
<file path=[Content_Types].xml><?xml version="1.0" encoding="utf-8"?>
<Types xmlns="http://schemas.openxmlformats.org/package/2006/content-types"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19.xml" ContentType="application/vnd.openxmlformats-officedocument.presentationml.slide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Default Extension="png" ContentType="image/png"/>
  <Override PartName="/ppt/slideMasters/slideMaster1.xml" ContentType="application/vnd.openxmlformats-officedocument.presentationml.slideMaster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presProps.xml" ContentType="application/vnd.openxmlformats-officedocument.presentationml.presProps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theme/theme1.xml" ContentType="application/vnd.openxmlformats-officedocument.theme+xml"/>
  <Default Extension="jpeg" ContentType="image/jpeg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Layouts/slideLayout1.xml" ContentType="application/vnd.openxmlformats-officedocument.presentationml.slideLayout+xml"/>
  <Override PartName="/docProps/app.xml" ContentType="application/vnd.openxmlformats-officedocument.extended-properties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20.xml" ContentType="application/vnd.openxmlformats-officedocument.presentationml.slide+xml"/>
  <Override PartName="/ppt/tableStyles.xml" ContentType="application/vnd.openxmlformats-officedocument.presentationml.tableStyles+xml"/>
  <Override PartName="/ppt/slideLayouts/slideLayout11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viewProps.xml" ContentType="application/vnd.openxmlformats-officedocument.presentationml.viewProps+xml"/>
  <Override PartName="/ppt/slideLayouts/slideLayout9.xml" ContentType="application/vnd.openxmlformats-officedocument.presentationml.slideLayout+xml"/>
  <Override PartName="/ppt/charts/chart1.xml" ContentType="application/vnd.openxmlformats-officedocument.drawingml.chart+xml"/>
  <Override PartName="/docProps/core.xml" ContentType="application/vnd.openxmlformats-package.core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1"/>
  </p:sldMasterIdLst>
  <p:sldIdLst>
    <p:sldId id="259" r:id="rId2"/>
    <p:sldId id="265" r:id="rId3"/>
    <p:sldId id="267" r:id="rId4"/>
    <p:sldId id="266" r:id="rId5"/>
    <p:sldId id="268" r:id="rId6"/>
    <p:sldId id="257" r:id="rId7"/>
    <p:sldId id="261" r:id="rId8"/>
    <p:sldId id="279" r:id="rId9"/>
    <p:sldId id="274" r:id="rId10"/>
    <p:sldId id="262" r:id="rId11"/>
    <p:sldId id="269" r:id="rId12"/>
    <p:sldId id="270" r:id="rId13"/>
    <p:sldId id="275" r:id="rId14"/>
    <p:sldId id="256" r:id="rId15"/>
    <p:sldId id="273" r:id="rId16"/>
    <p:sldId id="276" r:id="rId17"/>
    <p:sldId id="277" r:id="rId18"/>
    <p:sldId id="271" r:id="rId19"/>
    <p:sldId id="272" r:id="rId20"/>
    <p:sldId id="278" r:id="rId21"/>
  </p:sldIdLst>
  <p:sldSz cx="9144000" cy="6858000" type="screen4x3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/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>
      <p:cViewPr varScale="1">
        <p:scale>
          <a:sx n="84" d="100"/>
          <a:sy n="84" d="100"/>
        </p:scale>
        <p:origin x="-1392" y="-62"/>
      </p:cViewPr>
      <p:guideLst>
        <p:guide orient="horz" pos="2160"/>
        <p:guide pos="288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8028800" cy="780288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tableStyles" Target="tableStyles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theme" Target="theme/theme1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viewProps" Target="viewProps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presProps" Target="presProps.xml"/></Relationships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C.%20Hillyard\Desktop\Spring%202014%20UTK\BME%20469\Battery%20Discharge%20Test%20Data.xlsx" TargetMode="Externa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1"/>
  <c:lang val="en-US"/>
  <c:chart>
    <c:autoTitleDeleted val="1"/>
    <c:plotArea>
      <c:layout/>
      <c:scatterChart>
        <c:scatterStyle val="lineMarker"/>
        <c:ser>
          <c:idx val="0"/>
          <c:order val="0"/>
          <c:tx>
            <c:v>Part 1</c:v>
          </c:tx>
          <c:spPr>
            <a:ln w="28575">
              <a:solidFill>
                <a:sysClr val="windowText" lastClr="000000"/>
              </a:solidFill>
            </a:ln>
          </c:spPr>
          <c:marker>
            <c:symbol val="circle"/>
            <c:size val="2"/>
            <c:spPr>
              <a:solidFill>
                <a:sysClr val="windowText" lastClr="000000"/>
              </a:solidFill>
              <a:ln>
                <a:solidFill>
                  <a:sysClr val="windowText" lastClr="000000"/>
                </a:solidFill>
              </a:ln>
            </c:spPr>
          </c:marker>
          <c:xVal>
            <c:numRef>
              <c:f>Sheet1!$A$3:$A$32002</c:f>
              <c:numCache>
                <c:formatCode>General</c:formatCode>
                <c:ptCount val="32000"/>
                <c:pt idx="0">
                  <c:v>0</c:v>
                </c:pt>
                <c:pt idx="1">
                  <c:v>2.0000000000000018E-2</c:v>
                </c:pt>
                <c:pt idx="2">
                  <c:v>4.0000000000000036E-2</c:v>
                </c:pt>
                <c:pt idx="3">
                  <c:v>6.0000000000000039E-2</c:v>
                </c:pt>
                <c:pt idx="4">
                  <c:v>8.0000000000000071E-2</c:v>
                </c:pt>
                <c:pt idx="5">
                  <c:v>0.1</c:v>
                </c:pt>
                <c:pt idx="6">
                  <c:v>0.12000000000000002</c:v>
                </c:pt>
                <c:pt idx="7">
                  <c:v>0.14000000000000001</c:v>
                </c:pt>
                <c:pt idx="8">
                  <c:v>0.16000000000000011</c:v>
                </c:pt>
                <c:pt idx="9">
                  <c:v>0.1800000000000001</c:v>
                </c:pt>
                <c:pt idx="10">
                  <c:v>0.2</c:v>
                </c:pt>
                <c:pt idx="11">
                  <c:v>0.22000000000000011</c:v>
                </c:pt>
                <c:pt idx="12">
                  <c:v>0.2400000000000001</c:v>
                </c:pt>
                <c:pt idx="13">
                  <c:v>0.26</c:v>
                </c:pt>
                <c:pt idx="14">
                  <c:v>0.28000000000000008</c:v>
                </c:pt>
                <c:pt idx="15">
                  <c:v>0.30000000000000021</c:v>
                </c:pt>
                <c:pt idx="16">
                  <c:v>0.32000000000000023</c:v>
                </c:pt>
                <c:pt idx="17">
                  <c:v>0.34000000000000036</c:v>
                </c:pt>
                <c:pt idx="18">
                  <c:v>0.36000000000000021</c:v>
                </c:pt>
                <c:pt idx="19">
                  <c:v>0.38000000000000023</c:v>
                </c:pt>
                <c:pt idx="20">
                  <c:v>0.4</c:v>
                </c:pt>
                <c:pt idx="21">
                  <c:v>0.42000000000000021</c:v>
                </c:pt>
                <c:pt idx="22">
                  <c:v>0.44000000000000022</c:v>
                </c:pt>
                <c:pt idx="23">
                  <c:v>0.46</c:v>
                </c:pt>
                <c:pt idx="24">
                  <c:v>0.4800000000000002</c:v>
                </c:pt>
                <c:pt idx="25">
                  <c:v>0.5</c:v>
                </c:pt>
                <c:pt idx="26">
                  <c:v>0.52</c:v>
                </c:pt>
                <c:pt idx="27">
                  <c:v>0.54</c:v>
                </c:pt>
                <c:pt idx="28">
                  <c:v>0.56000000000000005</c:v>
                </c:pt>
                <c:pt idx="29">
                  <c:v>0.5800000000000004</c:v>
                </c:pt>
                <c:pt idx="30">
                  <c:v>0.60000000000000042</c:v>
                </c:pt>
                <c:pt idx="31">
                  <c:v>0.62000000000000044</c:v>
                </c:pt>
                <c:pt idx="32">
                  <c:v>0.64000000000000046</c:v>
                </c:pt>
                <c:pt idx="33">
                  <c:v>0.66000000000000059</c:v>
                </c:pt>
                <c:pt idx="34">
                  <c:v>0.68000000000000071</c:v>
                </c:pt>
                <c:pt idx="35">
                  <c:v>0.7000000000000004</c:v>
                </c:pt>
                <c:pt idx="36">
                  <c:v>0.72000000000000042</c:v>
                </c:pt>
                <c:pt idx="37">
                  <c:v>0.74000000000000044</c:v>
                </c:pt>
                <c:pt idx="38">
                  <c:v>0.76000000000000045</c:v>
                </c:pt>
                <c:pt idx="39">
                  <c:v>0.78</c:v>
                </c:pt>
                <c:pt idx="40">
                  <c:v>0.8</c:v>
                </c:pt>
                <c:pt idx="41">
                  <c:v>0.8200000000000004</c:v>
                </c:pt>
                <c:pt idx="42">
                  <c:v>0.84000000000000041</c:v>
                </c:pt>
                <c:pt idx="43">
                  <c:v>0.86000000000000043</c:v>
                </c:pt>
                <c:pt idx="44">
                  <c:v>0.88000000000000045</c:v>
                </c:pt>
                <c:pt idx="45">
                  <c:v>0.9</c:v>
                </c:pt>
                <c:pt idx="46">
                  <c:v>0.92</c:v>
                </c:pt>
                <c:pt idx="47">
                  <c:v>0.94000000000000039</c:v>
                </c:pt>
                <c:pt idx="48">
                  <c:v>0.96000000000000041</c:v>
                </c:pt>
                <c:pt idx="49">
                  <c:v>0.98</c:v>
                </c:pt>
                <c:pt idx="50">
                  <c:v>1</c:v>
                </c:pt>
                <c:pt idx="51">
                  <c:v>1.02</c:v>
                </c:pt>
                <c:pt idx="52">
                  <c:v>1.04</c:v>
                </c:pt>
                <c:pt idx="53">
                  <c:v>1.06</c:v>
                </c:pt>
                <c:pt idx="54">
                  <c:v>1.08</c:v>
                </c:pt>
                <c:pt idx="55">
                  <c:v>1.1000000000000001</c:v>
                </c:pt>
                <c:pt idx="56">
                  <c:v>1.1200000000000001</c:v>
                </c:pt>
                <c:pt idx="57">
                  <c:v>1.139999999999999</c:v>
                </c:pt>
                <c:pt idx="58">
                  <c:v>1.159999999999999</c:v>
                </c:pt>
                <c:pt idx="59">
                  <c:v>1.1800000000000008</c:v>
                </c:pt>
                <c:pt idx="60">
                  <c:v>1.2</c:v>
                </c:pt>
                <c:pt idx="61">
                  <c:v>1.22</c:v>
                </c:pt>
                <c:pt idx="62">
                  <c:v>1.24</c:v>
                </c:pt>
                <c:pt idx="63">
                  <c:v>1.26</c:v>
                </c:pt>
                <c:pt idx="64">
                  <c:v>1.28</c:v>
                </c:pt>
                <c:pt idx="65">
                  <c:v>1.3</c:v>
                </c:pt>
                <c:pt idx="66">
                  <c:v>1.32</c:v>
                </c:pt>
                <c:pt idx="67">
                  <c:v>1.34</c:v>
                </c:pt>
                <c:pt idx="68">
                  <c:v>1.36</c:v>
                </c:pt>
                <c:pt idx="69">
                  <c:v>1.3800000000000001</c:v>
                </c:pt>
                <c:pt idx="70">
                  <c:v>1.4</c:v>
                </c:pt>
                <c:pt idx="71">
                  <c:v>1.42</c:v>
                </c:pt>
                <c:pt idx="72">
                  <c:v>1.44</c:v>
                </c:pt>
                <c:pt idx="73">
                  <c:v>1.46</c:v>
                </c:pt>
                <c:pt idx="74">
                  <c:v>1.48</c:v>
                </c:pt>
                <c:pt idx="75">
                  <c:v>1.5</c:v>
                </c:pt>
                <c:pt idx="76">
                  <c:v>1.52</c:v>
                </c:pt>
                <c:pt idx="77">
                  <c:v>1.54</c:v>
                </c:pt>
                <c:pt idx="78">
                  <c:v>1.56</c:v>
                </c:pt>
                <c:pt idx="79">
                  <c:v>1.58</c:v>
                </c:pt>
                <c:pt idx="80">
                  <c:v>1.6</c:v>
                </c:pt>
                <c:pt idx="81">
                  <c:v>1.62</c:v>
                </c:pt>
                <c:pt idx="82">
                  <c:v>1.6400000000000001</c:v>
                </c:pt>
                <c:pt idx="83">
                  <c:v>1.6600000000000001</c:v>
                </c:pt>
                <c:pt idx="84">
                  <c:v>1.6800000000000008</c:v>
                </c:pt>
                <c:pt idx="85">
                  <c:v>1.7000000000000008</c:v>
                </c:pt>
                <c:pt idx="86">
                  <c:v>1.7200000000000009</c:v>
                </c:pt>
                <c:pt idx="87">
                  <c:v>1.7400000000000009</c:v>
                </c:pt>
                <c:pt idx="88">
                  <c:v>1.7600000000000009</c:v>
                </c:pt>
                <c:pt idx="89">
                  <c:v>1.7800000000000009</c:v>
                </c:pt>
                <c:pt idx="90">
                  <c:v>1.8</c:v>
                </c:pt>
                <c:pt idx="91">
                  <c:v>1.82</c:v>
                </c:pt>
                <c:pt idx="92">
                  <c:v>1.84</c:v>
                </c:pt>
                <c:pt idx="93">
                  <c:v>1.86</c:v>
                </c:pt>
                <c:pt idx="94">
                  <c:v>1.8800000000000001</c:v>
                </c:pt>
                <c:pt idx="95">
                  <c:v>1.9</c:v>
                </c:pt>
                <c:pt idx="96">
                  <c:v>1.92</c:v>
                </c:pt>
                <c:pt idx="97">
                  <c:v>1.94</c:v>
                </c:pt>
                <c:pt idx="98">
                  <c:v>1.96</c:v>
                </c:pt>
                <c:pt idx="99">
                  <c:v>1.98</c:v>
                </c:pt>
                <c:pt idx="100">
                  <c:v>2</c:v>
                </c:pt>
                <c:pt idx="101">
                  <c:v>2.02</c:v>
                </c:pt>
                <c:pt idx="102">
                  <c:v>2.04</c:v>
                </c:pt>
                <c:pt idx="103">
                  <c:v>2.06</c:v>
                </c:pt>
                <c:pt idx="104">
                  <c:v>2.08</c:v>
                </c:pt>
                <c:pt idx="105">
                  <c:v>2.1</c:v>
                </c:pt>
                <c:pt idx="106">
                  <c:v>2.12</c:v>
                </c:pt>
                <c:pt idx="107">
                  <c:v>2.14</c:v>
                </c:pt>
                <c:pt idx="108">
                  <c:v>2.16</c:v>
                </c:pt>
                <c:pt idx="109">
                  <c:v>2.1800000000000002</c:v>
                </c:pt>
                <c:pt idx="110">
                  <c:v>2.2000000000000002</c:v>
                </c:pt>
                <c:pt idx="111">
                  <c:v>2.2200000000000002</c:v>
                </c:pt>
                <c:pt idx="112">
                  <c:v>2.2400000000000002</c:v>
                </c:pt>
                <c:pt idx="113">
                  <c:v>2.2599999999999998</c:v>
                </c:pt>
                <c:pt idx="114">
                  <c:v>2.2799999999999998</c:v>
                </c:pt>
                <c:pt idx="115">
                  <c:v>2.2999999999999998</c:v>
                </c:pt>
                <c:pt idx="116">
                  <c:v>2.3199999999999981</c:v>
                </c:pt>
                <c:pt idx="117">
                  <c:v>2.34</c:v>
                </c:pt>
                <c:pt idx="118">
                  <c:v>2.36</c:v>
                </c:pt>
                <c:pt idx="119">
                  <c:v>2.38</c:v>
                </c:pt>
                <c:pt idx="120">
                  <c:v>2.4</c:v>
                </c:pt>
                <c:pt idx="121">
                  <c:v>2.42</c:v>
                </c:pt>
                <c:pt idx="122">
                  <c:v>2.44</c:v>
                </c:pt>
                <c:pt idx="123">
                  <c:v>2.46</c:v>
                </c:pt>
                <c:pt idx="124">
                  <c:v>2.48</c:v>
                </c:pt>
                <c:pt idx="125">
                  <c:v>2.5</c:v>
                </c:pt>
                <c:pt idx="126">
                  <c:v>2.52</c:v>
                </c:pt>
                <c:pt idx="127">
                  <c:v>2.54</c:v>
                </c:pt>
                <c:pt idx="128">
                  <c:v>2.56</c:v>
                </c:pt>
                <c:pt idx="129">
                  <c:v>2.58</c:v>
                </c:pt>
                <c:pt idx="130">
                  <c:v>2.6</c:v>
                </c:pt>
                <c:pt idx="131">
                  <c:v>2.62</c:v>
                </c:pt>
                <c:pt idx="132">
                  <c:v>2.64</c:v>
                </c:pt>
                <c:pt idx="133">
                  <c:v>2.66</c:v>
                </c:pt>
                <c:pt idx="134">
                  <c:v>2.68</c:v>
                </c:pt>
                <c:pt idx="135">
                  <c:v>2.7</c:v>
                </c:pt>
                <c:pt idx="136">
                  <c:v>2.72</c:v>
                </c:pt>
                <c:pt idx="137">
                  <c:v>2.74</c:v>
                </c:pt>
                <c:pt idx="138">
                  <c:v>2.7600000000000002</c:v>
                </c:pt>
                <c:pt idx="139">
                  <c:v>2.7800000000000002</c:v>
                </c:pt>
                <c:pt idx="140">
                  <c:v>2.8</c:v>
                </c:pt>
                <c:pt idx="141">
                  <c:v>2.82</c:v>
                </c:pt>
                <c:pt idx="142">
                  <c:v>2.84</c:v>
                </c:pt>
                <c:pt idx="143">
                  <c:v>2.86</c:v>
                </c:pt>
                <c:pt idx="144">
                  <c:v>2.88</c:v>
                </c:pt>
                <c:pt idx="145">
                  <c:v>2.9</c:v>
                </c:pt>
                <c:pt idx="146">
                  <c:v>2.92</c:v>
                </c:pt>
                <c:pt idx="147">
                  <c:v>2.94</c:v>
                </c:pt>
                <c:pt idx="148">
                  <c:v>2.96</c:v>
                </c:pt>
                <c:pt idx="149">
                  <c:v>2.98</c:v>
                </c:pt>
                <c:pt idx="150">
                  <c:v>3</c:v>
                </c:pt>
                <c:pt idx="151">
                  <c:v>3.02</c:v>
                </c:pt>
                <c:pt idx="152">
                  <c:v>3.04</c:v>
                </c:pt>
                <c:pt idx="153">
                  <c:v>3.06</c:v>
                </c:pt>
                <c:pt idx="154">
                  <c:v>3.08</c:v>
                </c:pt>
                <c:pt idx="155">
                  <c:v>3.1</c:v>
                </c:pt>
                <c:pt idx="156">
                  <c:v>3.12</c:v>
                </c:pt>
                <c:pt idx="157">
                  <c:v>3.14</c:v>
                </c:pt>
                <c:pt idx="158">
                  <c:v>3.16</c:v>
                </c:pt>
                <c:pt idx="159">
                  <c:v>3.18</c:v>
                </c:pt>
                <c:pt idx="160">
                  <c:v>3.2</c:v>
                </c:pt>
                <c:pt idx="161">
                  <c:v>3.22</c:v>
                </c:pt>
                <c:pt idx="162">
                  <c:v>3.24</c:v>
                </c:pt>
                <c:pt idx="163">
                  <c:v>3.2600000000000002</c:v>
                </c:pt>
                <c:pt idx="164">
                  <c:v>3.2800000000000002</c:v>
                </c:pt>
                <c:pt idx="165">
                  <c:v>3.3</c:v>
                </c:pt>
                <c:pt idx="166">
                  <c:v>3.32</c:v>
                </c:pt>
                <c:pt idx="167">
                  <c:v>3.34</c:v>
                </c:pt>
                <c:pt idx="168">
                  <c:v>3.36</c:v>
                </c:pt>
                <c:pt idx="169">
                  <c:v>3.38</c:v>
                </c:pt>
                <c:pt idx="170">
                  <c:v>3.4</c:v>
                </c:pt>
                <c:pt idx="171">
                  <c:v>3.42</c:v>
                </c:pt>
                <c:pt idx="172">
                  <c:v>3.44</c:v>
                </c:pt>
                <c:pt idx="173">
                  <c:v>3.46</c:v>
                </c:pt>
                <c:pt idx="174">
                  <c:v>3.48</c:v>
                </c:pt>
                <c:pt idx="175">
                  <c:v>3.5</c:v>
                </c:pt>
                <c:pt idx="176">
                  <c:v>3.52</c:v>
                </c:pt>
                <c:pt idx="177">
                  <c:v>3.54</c:v>
                </c:pt>
                <c:pt idx="178">
                  <c:v>3.56</c:v>
                </c:pt>
                <c:pt idx="179">
                  <c:v>3.58</c:v>
                </c:pt>
                <c:pt idx="180">
                  <c:v>3.6</c:v>
                </c:pt>
                <c:pt idx="181">
                  <c:v>3.62</c:v>
                </c:pt>
                <c:pt idx="182">
                  <c:v>3.64</c:v>
                </c:pt>
                <c:pt idx="183">
                  <c:v>3.66</c:v>
                </c:pt>
                <c:pt idx="184">
                  <c:v>3.68</c:v>
                </c:pt>
                <c:pt idx="185">
                  <c:v>3.7</c:v>
                </c:pt>
                <c:pt idx="186">
                  <c:v>3.72</c:v>
                </c:pt>
                <c:pt idx="187">
                  <c:v>3.74</c:v>
                </c:pt>
                <c:pt idx="188">
                  <c:v>3.7600000000000002</c:v>
                </c:pt>
                <c:pt idx="189">
                  <c:v>3.7800000000000002</c:v>
                </c:pt>
                <c:pt idx="190">
                  <c:v>3.8</c:v>
                </c:pt>
                <c:pt idx="191">
                  <c:v>3.82</c:v>
                </c:pt>
                <c:pt idx="192">
                  <c:v>3.84</c:v>
                </c:pt>
                <c:pt idx="193">
                  <c:v>3.86</c:v>
                </c:pt>
                <c:pt idx="194">
                  <c:v>3.88</c:v>
                </c:pt>
                <c:pt idx="195">
                  <c:v>3.9</c:v>
                </c:pt>
                <c:pt idx="196">
                  <c:v>3.92</c:v>
                </c:pt>
                <c:pt idx="197">
                  <c:v>3.94</c:v>
                </c:pt>
                <c:pt idx="198">
                  <c:v>3.96</c:v>
                </c:pt>
                <c:pt idx="199">
                  <c:v>3.98</c:v>
                </c:pt>
                <c:pt idx="200">
                  <c:v>4</c:v>
                </c:pt>
                <c:pt idx="201">
                  <c:v>4.0199999999999996</c:v>
                </c:pt>
                <c:pt idx="202">
                  <c:v>4.04</c:v>
                </c:pt>
                <c:pt idx="203">
                  <c:v>4.0599999999999996</c:v>
                </c:pt>
                <c:pt idx="204">
                  <c:v>4.08</c:v>
                </c:pt>
                <c:pt idx="205">
                  <c:v>4.0999999999999996</c:v>
                </c:pt>
                <c:pt idx="206">
                  <c:v>4.1199999999999966</c:v>
                </c:pt>
                <c:pt idx="207">
                  <c:v>4.1399999999999997</c:v>
                </c:pt>
                <c:pt idx="208">
                  <c:v>4.1599999999999975</c:v>
                </c:pt>
                <c:pt idx="209">
                  <c:v>4.18</c:v>
                </c:pt>
                <c:pt idx="210">
                  <c:v>4.2</c:v>
                </c:pt>
                <c:pt idx="211">
                  <c:v>4.22</c:v>
                </c:pt>
                <c:pt idx="212">
                  <c:v>4.24</c:v>
                </c:pt>
                <c:pt idx="213">
                  <c:v>4.26</c:v>
                </c:pt>
                <c:pt idx="214">
                  <c:v>4.28</c:v>
                </c:pt>
                <c:pt idx="215">
                  <c:v>4.3</c:v>
                </c:pt>
                <c:pt idx="216">
                  <c:v>4.3199999999999985</c:v>
                </c:pt>
                <c:pt idx="217">
                  <c:v>4.34</c:v>
                </c:pt>
                <c:pt idx="218">
                  <c:v>4.3599999999999985</c:v>
                </c:pt>
                <c:pt idx="219">
                  <c:v>4.38</c:v>
                </c:pt>
                <c:pt idx="220">
                  <c:v>4.4000000000000004</c:v>
                </c:pt>
                <c:pt idx="221">
                  <c:v>4.42</c:v>
                </c:pt>
                <c:pt idx="222">
                  <c:v>4.4400000000000004</c:v>
                </c:pt>
                <c:pt idx="223">
                  <c:v>4.46</c:v>
                </c:pt>
                <c:pt idx="224">
                  <c:v>4.4800000000000004</c:v>
                </c:pt>
                <c:pt idx="225">
                  <c:v>4.5</c:v>
                </c:pt>
                <c:pt idx="226">
                  <c:v>4.5199999999999996</c:v>
                </c:pt>
                <c:pt idx="227">
                  <c:v>4.54</c:v>
                </c:pt>
                <c:pt idx="228">
                  <c:v>4.5599999999999996</c:v>
                </c:pt>
                <c:pt idx="229">
                  <c:v>4.58</c:v>
                </c:pt>
                <c:pt idx="230">
                  <c:v>4.5999999999999996</c:v>
                </c:pt>
                <c:pt idx="231">
                  <c:v>4.6199999999999966</c:v>
                </c:pt>
                <c:pt idx="232">
                  <c:v>4.6399999999999997</c:v>
                </c:pt>
                <c:pt idx="233">
                  <c:v>4.6599999999999975</c:v>
                </c:pt>
                <c:pt idx="234">
                  <c:v>4.68</c:v>
                </c:pt>
                <c:pt idx="235">
                  <c:v>4.7</c:v>
                </c:pt>
                <c:pt idx="236">
                  <c:v>4.72</c:v>
                </c:pt>
                <c:pt idx="237">
                  <c:v>4.74</c:v>
                </c:pt>
                <c:pt idx="238">
                  <c:v>4.76</c:v>
                </c:pt>
                <c:pt idx="239">
                  <c:v>4.78</c:v>
                </c:pt>
                <c:pt idx="240">
                  <c:v>4.8</c:v>
                </c:pt>
                <c:pt idx="241">
                  <c:v>4.8199999999999985</c:v>
                </c:pt>
                <c:pt idx="242">
                  <c:v>4.84</c:v>
                </c:pt>
                <c:pt idx="243">
                  <c:v>4.8599999999999985</c:v>
                </c:pt>
                <c:pt idx="244">
                  <c:v>4.88</c:v>
                </c:pt>
                <c:pt idx="245">
                  <c:v>4.9000000000000004</c:v>
                </c:pt>
                <c:pt idx="246">
                  <c:v>4.92</c:v>
                </c:pt>
                <c:pt idx="247">
                  <c:v>4.9400000000000004</c:v>
                </c:pt>
                <c:pt idx="248">
                  <c:v>4.96</c:v>
                </c:pt>
                <c:pt idx="249">
                  <c:v>4.9800000000000004</c:v>
                </c:pt>
                <c:pt idx="250">
                  <c:v>5</c:v>
                </c:pt>
                <c:pt idx="251">
                  <c:v>5.0199999999999996</c:v>
                </c:pt>
                <c:pt idx="252">
                  <c:v>5.04</c:v>
                </c:pt>
                <c:pt idx="253">
                  <c:v>5.0599999999999996</c:v>
                </c:pt>
                <c:pt idx="254">
                  <c:v>5.08</c:v>
                </c:pt>
                <c:pt idx="255">
                  <c:v>5.0999999999999996</c:v>
                </c:pt>
                <c:pt idx="256">
                  <c:v>5.1199999999999966</c:v>
                </c:pt>
                <c:pt idx="257">
                  <c:v>5.14</c:v>
                </c:pt>
                <c:pt idx="258">
                  <c:v>5.1599999999999975</c:v>
                </c:pt>
                <c:pt idx="259">
                  <c:v>5.18</c:v>
                </c:pt>
                <c:pt idx="260">
                  <c:v>5.2</c:v>
                </c:pt>
                <c:pt idx="261">
                  <c:v>5.22</c:v>
                </c:pt>
                <c:pt idx="262">
                  <c:v>5.24</c:v>
                </c:pt>
                <c:pt idx="263">
                  <c:v>5.26</c:v>
                </c:pt>
                <c:pt idx="264">
                  <c:v>5.28</c:v>
                </c:pt>
                <c:pt idx="265">
                  <c:v>5.3</c:v>
                </c:pt>
                <c:pt idx="266">
                  <c:v>5.3199999999999985</c:v>
                </c:pt>
                <c:pt idx="267">
                  <c:v>5.34</c:v>
                </c:pt>
                <c:pt idx="268">
                  <c:v>5.3599999999999985</c:v>
                </c:pt>
                <c:pt idx="269">
                  <c:v>5.38</c:v>
                </c:pt>
                <c:pt idx="270">
                  <c:v>5.4</c:v>
                </c:pt>
                <c:pt idx="271">
                  <c:v>5.42</c:v>
                </c:pt>
                <c:pt idx="272">
                  <c:v>5.44</c:v>
                </c:pt>
                <c:pt idx="273">
                  <c:v>5.46</c:v>
                </c:pt>
                <c:pt idx="274">
                  <c:v>5.48</c:v>
                </c:pt>
                <c:pt idx="275">
                  <c:v>5.5</c:v>
                </c:pt>
                <c:pt idx="276">
                  <c:v>5.52</c:v>
                </c:pt>
                <c:pt idx="277">
                  <c:v>5.54</c:v>
                </c:pt>
                <c:pt idx="278">
                  <c:v>5.56</c:v>
                </c:pt>
                <c:pt idx="279">
                  <c:v>5.58</c:v>
                </c:pt>
                <c:pt idx="280">
                  <c:v>5.6</c:v>
                </c:pt>
                <c:pt idx="281">
                  <c:v>5.6199999999999966</c:v>
                </c:pt>
                <c:pt idx="282">
                  <c:v>5.64</c:v>
                </c:pt>
                <c:pt idx="283">
                  <c:v>5.6599999999999975</c:v>
                </c:pt>
                <c:pt idx="284">
                  <c:v>5.68</c:v>
                </c:pt>
                <c:pt idx="285">
                  <c:v>5.7</c:v>
                </c:pt>
                <c:pt idx="286">
                  <c:v>5.72</c:v>
                </c:pt>
                <c:pt idx="287">
                  <c:v>5.74</c:v>
                </c:pt>
                <c:pt idx="288">
                  <c:v>5.76</c:v>
                </c:pt>
                <c:pt idx="289">
                  <c:v>5.78</c:v>
                </c:pt>
                <c:pt idx="290">
                  <c:v>5.8</c:v>
                </c:pt>
                <c:pt idx="291">
                  <c:v>5.8199999999999985</c:v>
                </c:pt>
                <c:pt idx="292">
                  <c:v>5.84</c:v>
                </c:pt>
                <c:pt idx="293">
                  <c:v>5.8599999999999985</c:v>
                </c:pt>
                <c:pt idx="294">
                  <c:v>5.88</c:v>
                </c:pt>
                <c:pt idx="295">
                  <c:v>5.9</c:v>
                </c:pt>
                <c:pt idx="296">
                  <c:v>5.92</c:v>
                </c:pt>
                <c:pt idx="297">
                  <c:v>5.94</c:v>
                </c:pt>
                <c:pt idx="298">
                  <c:v>5.96</c:v>
                </c:pt>
                <c:pt idx="299">
                  <c:v>5.98</c:v>
                </c:pt>
                <c:pt idx="300">
                  <c:v>6</c:v>
                </c:pt>
                <c:pt idx="301">
                  <c:v>6.02</c:v>
                </c:pt>
                <c:pt idx="302">
                  <c:v>6.04</c:v>
                </c:pt>
                <c:pt idx="303">
                  <c:v>6.06</c:v>
                </c:pt>
                <c:pt idx="304">
                  <c:v>6.08</c:v>
                </c:pt>
                <c:pt idx="305">
                  <c:v>6.1</c:v>
                </c:pt>
                <c:pt idx="306">
                  <c:v>6.1199999999999966</c:v>
                </c:pt>
                <c:pt idx="307">
                  <c:v>6.14</c:v>
                </c:pt>
                <c:pt idx="308">
                  <c:v>6.1599999999999975</c:v>
                </c:pt>
                <c:pt idx="309">
                  <c:v>6.18</c:v>
                </c:pt>
                <c:pt idx="310">
                  <c:v>6.2</c:v>
                </c:pt>
                <c:pt idx="311">
                  <c:v>6.22</c:v>
                </c:pt>
                <c:pt idx="312">
                  <c:v>6.24</c:v>
                </c:pt>
                <c:pt idx="313">
                  <c:v>6.26</c:v>
                </c:pt>
                <c:pt idx="314">
                  <c:v>6.28</c:v>
                </c:pt>
                <c:pt idx="315">
                  <c:v>6.3</c:v>
                </c:pt>
                <c:pt idx="316">
                  <c:v>6.3199999999999985</c:v>
                </c:pt>
                <c:pt idx="317">
                  <c:v>6.34</c:v>
                </c:pt>
                <c:pt idx="318">
                  <c:v>6.3599999999999985</c:v>
                </c:pt>
                <c:pt idx="319">
                  <c:v>6.38</c:v>
                </c:pt>
                <c:pt idx="320">
                  <c:v>6.4</c:v>
                </c:pt>
                <c:pt idx="321">
                  <c:v>6.42</c:v>
                </c:pt>
                <c:pt idx="322">
                  <c:v>6.44</c:v>
                </c:pt>
                <c:pt idx="323">
                  <c:v>6.46</c:v>
                </c:pt>
                <c:pt idx="324">
                  <c:v>6.48</c:v>
                </c:pt>
                <c:pt idx="325">
                  <c:v>6.5</c:v>
                </c:pt>
                <c:pt idx="326">
                  <c:v>6.52</c:v>
                </c:pt>
                <c:pt idx="327">
                  <c:v>6.54</c:v>
                </c:pt>
                <c:pt idx="328">
                  <c:v>6.56</c:v>
                </c:pt>
                <c:pt idx="329">
                  <c:v>6.58</c:v>
                </c:pt>
                <c:pt idx="330">
                  <c:v>6.6</c:v>
                </c:pt>
                <c:pt idx="331">
                  <c:v>6.6199999999999966</c:v>
                </c:pt>
                <c:pt idx="332">
                  <c:v>6.64</c:v>
                </c:pt>
                <c:pt idx="333">
                  <c:v>6.6599999999999975</c:v>
                </c:pt>
                <c:pt idx="334">
                  <c:v>6.68</c:v>
                </c:pt>
                <c:pt idx="335">
                  <c:v>6.7</c:v>
                </c:pt>
                <c:pt idx="336">
                  <c:v>6.72</c:v>
                </c:pt>
                <c:pt idx="337">
                  <c:v>6.74</c:v>
                </c:pt>
                <c:pt idx="338">
                  <c:v>6.76</c:v>
                </c:pt>
                <c:pt idx="339">
                  <c:v>6.78</c:v>
                </c:pt>
                <c:pt idx="340">
                  <c:v>6.8</c:v>
                </c:pt>
                <c:pt idx="341">
                  <c:v>6.8199999999999985</c:v>
                </c:pt>
                <c:pt idx="342">
                  <c:v>6.84</c:v>
                </c:pt>
                <c:pt idx="343">
                  <c:v>6.8599999999999985</c:v>
                </c:pt>
                <c:pt idx="344">
                  <c:v>6.88</c:v>
                </c:pt>
                <c:pt idx="345">
                  <c:v>6.9</c:v>
                </c:pt>
                <c:pt idx="346">
                  <c:v>6.92</c:v>
                </c:pt>
                <c:pt idx="347">
                  <c:v>6.94</c:v>
                </c:pt>
                <c:pt idx="348">
                  <c:v>6.96</c:v>
                </c:pt>
                <c:pt idx="349">
                  <c:v>6.98</c:v>
                </c:pt>
                <c:pt idx="350">
                  <c:v>7</c:v>
                </c:pt>
                <c:pt idx="351">
                  <c:v>7.02</c:v>
                </c:pt>
                <c:pt idx="352">
                  <c:v>7.04</c:v>
                </c:pt>
                <c:pt idx="353">
                  <c:v>7.06</c:v>
                </c:pt>
                <c:pt idx="354">
                  <c:v>7.08</c:v>
                </c:pt>
                <c:pt idx="355">
                  <c:v>7.1</c:v>
                </c:pt>
                <c:pt idx="356">
                  <c:v>7.1199999999999966</c:v>
                </c:pt>
                <c:pt idx="357">
                  <c:v>7.14</c:v>
                </c:pt>
                <c:pt idx="358">
                  <c:v>7.1599999999999975</c:v>
                </c:pt>
                <c:pt idx="359">
                  <c:v>7.18</c:v>
                </c:pt>
                <c:pt idx="360">
                  <c:v>7.2</c:v>
                </c:pt>
                <c:pt idx="361">
                  <c:v>7.22</c:v>
                </c:pt>
                <c:pt idx="362">
                  <c:v>7.24</c:v>
                </c:pt>
                <c:pt idx="363">
                  <c:v>7.26</c:v>
                </c:pt>
                <c:pt idx="364">
                  <c:v>7.28</c:v>
                </c:pt>
                <c:pt idx="365">
                  <c:v>7.3</c:v>
                </c:pt>
                <c:pt idx="366">
                  <c:v>7.3199999999999985</c:v>
                </c:pt>
                <c:pt idx="367">
                  <c:v>7.34</c:v>
                </c:pt>
                <c:pt idx="368">
                  <c:v>7.3599999999999985</c:v>
                </c:pt>
                <c:pt idx="369">
                  <c:v>7.38</c:v>
                </c:pt>
                <c:pt idx="370">
                  <c:v>7.4</c:v>
                </c:pt>
                <c:pt idx="371">
                  <c:v>7.42</c:v>
                </c:pt>
                <c:pt idx="372">
                  <c:v>7.44</c:v>
                </c:pt>
                <c:pt idx="373">
                  <c:v>7.46</c:v>
                </c:pt>
                <c:pt idx="374">
                  <c:v>7.48</c:v>
                </c:pt>
                <c:pt idx="375">
                  <c:v>7.5</c:v>
                </c:pt>
                <c:pt idx="376">
                  <c:v>7.52</c:v>
                </c:pt>
                <c:pt idx="377">
                  <c:v>7.54</c:v>
                </c:pt>
                <c:pt idx="378">
                  <c:v>7.56</c:v>
                </c:pt>
                <c:pt idx="379">
                  <c:v>7.58</c:v>
                </c:pt>
                <c:pt idx="380">
                  <c:v>7.6</c:v>
                </c:pt>
                <c:pt idx="381">
                  <c:v>7.6199999999999966</c:v>
                </c:pt>
                <c:pt idx="382">
                  <c:v>7.64</c:v>
                </c:pt>
                <c:pt idx="383">
                  <c:v>7.6599999999999975</c:v>
                </c:pt>
                <c:pt idx="384">
                  <c:v>7.68</c:v>
                </c:pt>
                <c:pt idx="385">
                  <c:v>7.7</c:v>
                </c:pt>
                <c:pt idx="386">
                  <c:v>7.72</c:v>
                </c:pt>
                <c:pt idx="387">
                  <c:v>7.74</c:v>
                </c:pt>
                <c:pt idx="388">
                  <c:v>7.76</c:v>
                </c:pt>
                <c:pt idx="389">
                  <c:v>7.78</c:v>
                </c:pt>
                <c:pt idx="390">
                  <c:v>7.8</c:v>
                </c:pt>
                <c:pt idx="391">
                  <c:v>7.8199999999999985</c:v>
                </c:pt>
                <c:pt idx="392">
                  <c:v>7.84</c:v>
                </c:pt>
                <c:pt idx="393">
                  <c:v>7.8599999999999985</c:v>
                </c:pt>
                <c:pt idx="394">
                  <c:v>7.88</c:v>
                </c:pt>
                <c:pt idx="395">
                  <c:v>7.9</c:v>
                </c:pt>
                <c:pt idx="396">
                  <c:v>7.92</c:v>
                </c:pt>
                <c:pt idx="397">
                  <c:v>7.94</c:v>
                </c:pt>
                <c:pt idx="398">
                  <c:v>7.96</c:v>
                </c:pt>
                <c:pt idx="399">
                  <c:v>7.98</c:v>
                </c:pt>
                <c:pt idx="400">
                  <c:v>8</c:v>
                </c:pt>
                <c:pt idx="401">
                  <c:v>8.02</c:v>
                </c:pt>
                <c:pt idx="402">
                  <c:v>8.0400000000000009</c:v>
                </c:pt>
                <c:pt idx="403">
                  <c:v>8.06</c:v>
                </c:pt>
                <c:pt idx="404">
                  <c:v>8.08</c:v>
                </c:pt>
                <c:pt idx="405">
                  <c:v>8.1</c:v>
                </c:pt>
                <c:pt idx="406">
                  <c:v>8.120000000000001</c:v>
                </c:pt>
                <c:pt idx="407">
                  <c:v>8.14</c:v>
                </c:pt>
                <c:pt idx="408">
                  <c:v>8.16</c:v>
                </c:pt>
                <c:pt idx="409">
                  <c:v>8.18</c:v>
                </c:pt>
                <c:pt idx="410">
                  <c:v>8.2000000000000011</c:v>
                </c:pt>
                <c:pt idx="411">
                  <c:v>8.2199999999999989</c:v>
                </c:pt>
                <c:pt idx="412">
                  <c:v>8.24</c:v>
                </c:pt>
                <c:pt idx="413">
                  <c:v>8.26</c:v>
                </c:pt>
                <c:pt idx="414">
                  <c:v>8.2800000000000011</c:v>
                </c:pt>
                <c:pt idx="415">
                  <c:v>8.3000000000000007</c:v>
                </c:pt>
                <c:pt idx="416">
                  <c:v>8.32</c:v>
                </c:pt>
                <c:pt idx="417">
                  <c:v>8.34</c:v>
                </c:pt>
                <c:pt idx="418">
                  <c:v>8.3600000000000048</c:v>
                </c:pt>
                <c:pt idx="419">
                  <c:v>8.3800000000000008</c:v>
                </c:pt>
                <c:pt idx="420">
                  <c:v>8.4</c:v>
                </c:pt>
                <c:pt idx="421">
                  <c:v>8.42</c:v>
                </c:pt>
                <c:pt idx="422">
                  <c:v>8.44</c:v>
                </c:pt>
                <c:pt idx="423">
                  <c:v>8.4600000000000026</c:v>
                </c:pt>
                <c:pt idx="424">
                  <c:v>8.48</c:v>
                </c:pt>
                <c:pt idx="425">
                  <c:v>8.5</c:v>
                </c:pt>
                <c:pt idx="426">
                  <c:v>8.52</c:v>
                </c:pt>
                <c:pt idx="427">
                  <c:v>8.5400000000000009</c:v>
                </c:pt>
                <c:pt idx="428">
                  <c:v>8.56</c:v>
                </c:pt>
                <c:pt idx="429">
                  <c:v>8.58</c:v>
                </c:pt>
                <c:pt idx="430">
                  <c:v>8.6</c:v>
                </c:pt>
                <c:pt idx="431">
                  <c:v>8.620000000000001</c:v>
                </c:pt>
                <c:pt idx="432">
                  <c:v>8.64</c:v>
                </c:pt>
                <c:pt idx="433">
                  <c:v>8.66</c:v>
                </c:pt>
                <c:pt idx="434">
                  <c:v>8.68</c:v>
                </c:pt>
                <c:pt idx="435">
                  <c:v>8.7000000000000011</c:v>
                </c:pt>
                <c:pt idx="436">
                  <c:v>8.7199999999999989</c:v>
                </c:pt>
                <c:pt idx="437">
                  <c:v>8.74</c:v>
                </c:pt>
                <c:pt idx="438">
                  <c:v>8.76</c:v>
                </c:pt>
                <c:pt idx="439">
                  <c:v>8.7800000000000011</c:v>
                </c:pt>
                <c:pt idx="440">
                  <c:v>8.8000000000000007</c:v>
                </c:pt>
                <c:pt idx="441">
                  <c:v>8.82</c:v>
                </c:pt>
                <c:pt idx="442">
                  <c:v>8.84</c:v>
                </c:pt>
                <c:pt idx="443">
                  <c:v>8.8600000000000048</c:v>
                </c:pt>
                <c:pt idx="444">
                  <c:v>8.8800000000000008</c:v>
                </c:pt>
                <c:pt idx="445">
                  <c:v>8.9</c:v>
                </c:pt>
                <c:pt idx="446">
                  <c:v>8.92</c:v>
                </c:pt>
                <c:pt idx="447">
                  <c:v>8.94</c:v>
                </c:pt>
                <c:pt idx="448">
                  <c:v>8.9600000000000026</c:v>
                </c:pt>
                <c:pt idx="449">
                  <c:v>8.98</c:v>
                </c:pt>
                <c:pt idx="450">
                  <c:v>9</c:v>
                </c:pt>
                <c:pt idx="451">
                  <c:v>9.02</c:v>
                </c:pt>
                <c:pt idx="452">
                  <c:v>9.0400000000000009</c:v>
                </c:pt>
                <c:pt idx="453">
                  <c:v>9.06</c:v>
                </c:pt>
                <c:pt idx="454">
                  <c:v>9.08</c:v>
                </c:pt>
                <c:pt idx="455">
                  <c:v>9.1</c:v>
                </c:pt>
                <c:pt idx="456">
                  <c:v>9.120000000000001</c:v>
                </c:pt>
                <c:pt idx="457">
                  <c:v>9.14</c:v>
                </c:pt>
                <c:pt idx="458">
                  <c:v>9.16</c:v>
                </c:pt>
                <c:pt idx="459">
                  <c:v>9.18</c:v>
                </c:pt>
                <c:pt idx="460">
                  <c:v>9.2000000000000011</c:v>
                </c:pt>
                <c:pt idx="461">
                  <c:v>9.2199999999999989</c:v>
                </c:pt>
                <c:pt idx="462">
                  <c:v>9.24</c:v>
                </c:pt>
                <c:pt idx="463">
                  <c:v>9.26</c:v>
                </c:pt>
                <c:pt idx="464">
                  <c:v>9.2800000000000011</c:v>
                </c:pt>
                <c:pt idx="465">
                  <c:v>9.3000000000000007</c:v>
                </c:pt>
                <c:pt idx="466">
                  <c:v>9.32</c:v>
                </c:pt>
                <c:pt idx="467">
                  <c:v>9.34</c:v>
                </c:pt>
                <c:pt idx="468">
                  <c:v>9.3600000000000048</c:v>
                </c:pt>
                <c:pt idx="469">
                  <c:v>9.3800000000000008</c:v>
                </c:pt>
                <c:pt idx="470">
                  <c:v>9.4</c:v>
                </c:pt>
                <c:pt idx="471">
                  <c:v>9.42</c:v>
                </c:pt>
                <c:pt idx="472">
                  <c:v>9.44</c:v>
                </c:pt>
                <c:pt idx="473">
                  <c:v>9.4600000000000026</c:v>
                </c:pt>
                <c:pt idx="474">
                  <c:v>9.48</c:v>
                </c:pt>
                <c:pt idx="475">
                  <c:v>9.5</c:v>
                </c:pt>
                <c:pt idx="476">
                  <c:v>9.52</c:v>
                </c:pt>
                <c:pt idx="477">
                  <c:v>9.5400000000000009</c:v>
                </c:pt>
                <c:pt idx="478">
                  <c:v>9.56</c:v>
                </c:pt>
                <c:pt idx="479">
                  <c:v>9.58</c:v>
                </c:pt>
                <c:pt idx="480">
                  <c:v>9.6</c:v>
                </c:pt>
                <c:pt idx="481">
                  <c:v>9.620000000000001</c:v>
                </c:pt>
                <c:pt idx="482">
                  <c:v>9.64</c:v>
                </c:pt>
                <c:pt idx="483">
                  <c:v>9.66</c:v>
                </c:pt>
                <c:pt idx="484">
                  <c:v>9.68</c:v>
                </c:pt>
                <c:pt idx="485">
                  <c:v>9.7000000000000011</c:v>
                </c:pt>
                <c:pt idx="486">
                  <c:v>9.7199999999999989</c:v>
                </c:pt>
                <c:pt idx="487">
                  <c:v>9.74</c:v>
                </c:pt>
                <c:pt idx="488">
                  <c:v>9.76</c:v>
                </c:pt>
                <c:pt idx="489">
                  <c:v>9.7800000000000011</c:v>
                </c:pt>
                <c:pt idx="490">
                  <c:v>9.8000000000000007</c:v>
                </c:pt>
                <c:pt idx="491">
                  <c:v>9.82</c:v>
                </c:pt>
                <c:pt idx="492">
                  <c:v>9.84</c:v>
                </c:pt>
                <c:pt idx="493">
                  <c:v>9.8600000000000048</c:v>
                </c:pt>
                <c:pt idx="494">
                  <c:v>9.8800000000000008</c:v>
                </c:pt>
                <c:pt idx="495">
                  <c:v>9.9</c:v>
                </c:pt>
                <c:pt idx="496">
                  <c:v>9.92</c:v>
                </c:pt>
                <c:pt idx="497">
                  <c:v>9.94</c:v>
                </c:pt>
                <c:pt idx="498">
                  <c:v>9.9600000000000026</c:v>
                </c:pt>
                <c:pt idx="499">
                  <c:v>9.98</c:v>
                </c:pt>
                <c:pt idx="500">
                  <c:v>10</c:v>
                </c:pt>
                <c:pt idx="501">
                  <c:v>10.02</c:v>
                </c:pt>
                <c:pt idx="502">
                  <c:v>10.040000000000001</c:v>
                </c:pt>
                <c:pt idx="503">
                  <c:v>10.06</c:v>
                </c:pt>
                <c:pt idx="504">
                  <c:v>10.08</c:v>
                </c:pt>
                <c:pt idx="505">
                  <c:v>10.1</c:v>
                </c:pt>
                <c:pt idx="506">
                  <c:v>10.120000000000001</c:v>
                </c:pt>
                <c:pt idx="507">
                  <c:v>10.14</c:v>
                </c:pt>
                <c:pt idx="508">
                  <c:v>10.16</c:v>
                </c:pt>
                <c:pt idx="509">
                  <c:v>10.18</c:v>
                </c:pt>
                <c:pt idx="510">
                  <c:v>10.200000000000001</c:v>
                </c:pt>
                <c:pt idx="511">
                  <c:v>10.220000000000001</c:v>
                </c:pt>
                <c:pt idx="512">
                  <c:v>10.24</c:v>
                </c:pt>
                <c:pt idx="513">
                  <c:v>10.26</c:v>
                </c:pt>
                <c:pt idx="514">
                  <c:v>10.28</c:v>
                </c:pt>
                <c:pt idx="515">
                  <c:v>10.3</c:v>
                </c:pt>
                <c:pt idx="516">
                  <c:v>10.32</c:v>
                </c:pt>
                <c:pt idx="517">
                  <c:v>10.34</c:v>
                </c:pt>
                <c:pt idx="518">
                  <c:v>10.360000000000007</c:v>
                </c:pt>
                <c:pt idx="519">
                  <c:v>10.38</c:v>
                </c:pt>
                <c:pt idx="520">
                  <c:v>10.4</c:v>
                </c:pt>
                <c:pt idx="521">
                  <c:v>10.42</c:v>
                </c:pt>
                <c:pt idx="522">
                  <c:v>10.44</c:v>
                </c:pt>
                <c:pt idx="523">
                  <c:v>10.46</c:v>
                </c:pt>
                <c:pt idx="524">
                  <c:v>10.48</c:v>
                </c:pt>
                <c:pt idx="525">
                  <c:v>10.5</c:v>
                </c:pt>
                <c:pt idx="526">
                  <c:v>10.52</c:v>
                </c:pt>
                <c:pt idx="527">
                  <c:v>10.54</c:v>
                </c:pt>
                <c:pt idx="528">
                  <c:v>10.56</c:v>
                </c:pt>
                <c:pt idx="529">
                  <c:v>10.58</c:v>
                </c:pt>
                <c:pt idx="530">
                  <c:v>10.6</c:v>
                </c:pt>
                <c:pt idx="531">
                  <c:v>10.62</c:v>
                </c:pt>
                <c:pt idx="532">
                  <c:v>10.64</c:v>
                </c:pt>
                <c:pt idx="533">
                  <c:v>10.66</c:v>
                </c:pt>
                <c:pt idx="534">
                  <c:v>10.68</c:v>
                </c:pt>
                <c:pt idx="535">
                  <c:v>10.7</c:v>
                </c:pt>
                <c:pt idx="536">
                  <c:v>10.72</c:v>
                </c:pt>
                <c:pt idx="537">
                  <c:v>10.74</c:v>
                </c:pt>
                <c:pt idx="538">
                  <c:v>10.76</c:v>
                </c:pt>
                <c:pt idx="539">
                  <c:v>10.78</c:v>
                </c:pt>
                <c:pt idx="540">
                  <c:v>10.8</c:v>
                </c:pt>
                <c:pt idx="541">
                  <c:v>10.82</c:v>
                </c:pt>
                <c:pt idx="542">
                  <c:v>10.84</c:v>
                </c:pt>
                <c:pt idx="543">
                  <c:v>10.860000000000007</c:v>
                </c:pt>
                <c:pt idx="544">
                  <c:v>10.88</c:v>
                </c:pt>
                <c:pt idx="545">
                  <c:v>10.9</c:v>
                </c:pt>
                <c:pt idx="546">
                  <c:v>10.92</c:v>
                </c:pt>
                <c:pt idx="547">
                  <c:v>10.94</c:v>
                </c:pt>
                <c:pt idx="548">
                  <c:v>10.96</c:v>
                </c:pt>
                <c:pt idx="549">
                  <c:v>10.98</c:v>
                </c:pt>
                <c:pt idx="550">
                  <c:v>11</c:v>
                </c:pt>
                <c:pt idx="551">
                  <c:v>11.02</c:v>
                </c:pt>
                <c:pt idx="552">
                  <c:v>11.04</c:v>
                </c:pt>
                <c:pt idx="553">
                  <c:v>11.06</c:v>
                </c:pt>
                <c:pt idx="554">
                  <c:v>11.08</c:v>
                </c:pt>
                <c:pt idx="555">
                  <c:v>11.1</c:v>
                </c:pt>
                <c:pt idx="556">
                  <c:v>11.12</c:v>
                </c:pt>
                <c:pt idx="557">
                  <c:v>11.14</c:v>
                </c:pt>
                <c:pt idx="558">
                  <c:v>11.16</c:v>
                </c:pt>
                <c:pt idx="559">
                  <c:v>11.18</c:v>
                </c:pt>
                <c:pt idx="560">
                  <c:v>11.2</c:v>
                </c:pt>
                <c:pt idx="561">
                  <c:v>11.22</c:v>
                </c:pt>
                <c:pt idx="562">
                  <c:v>11.24</c:v>
                </c:pt>
                <c:pt idx="563">
                  <c:v>11.26</c:v>
                </c:pt>
                <c:pt idx="564">
                  <c:v>11.28</c:v>
                </c:pt>
                <c:pt idx="565">
                  <c:v>11.3</c:v>
                </c:pt>
                <c:pt idx="566">
                  <c:v>11.32</c:v>
                </c:pt>
                <c:pt idx="567">
                  <c:v>11.34</c:v>
                </c:pt>
                <c:pt idx="568">
                  <c:v>11.360000000000007</c:v>
                </c:pt>
                <c:pt idx="569">
                  <c:v>11.38</c:v>
                </c:pt>
                <c:pt idx="570">
                  <c:v>11.4</c:v>
                </c:pt>
                <c:pt idx="571">
                  <c:v>11.42</c:v>
                </c:pt>
                <c:pt idx="572">
                  <c:v>11.44</c:v>
                </c:pt>
                <c:pt idx="573">
                  <c:v>11.46</c:v>
                </c:pt>
                <c:pt idx="574">
                  <c:v>11.48</c:v>
                </c:pt>
                <c:pt idx="575">
                  <c:v>11.5</c:v>
                </c:pt>
                <c:pt idx="576">
                  <c:v>11.52</c:v>
                </c:pt>
                <c:pt idx="577">
                  <c:v>11.54</c:v>
                </c:pt>
                <c:pt idx="578">
                  <c:v>11.56</c:v>
                </c:pt>
                <c:pt idx="579">
                  <c:v>11.58</c:v>
                </c:pt>
                <c:pt idx="580">
                  <c:v>11.6</c:v>
                </c:pt>
                <c:pt idx="581">
                  <c:v>11.62</c:v>
                </c:pt>
                <c:pt idx="582">
                  <c:v>11.64</c:v>
                </c:pt>
                <c:pt idx="583">
                  <c:v>11.66</c:v>
                </c:pt>
                <c:pt idx="584">
                  <c:v>11.68</c:v>
                </c:pt>
                <c:pt idx="585">
                  <c:v>11.7</c:v>
                </c:pt>
                <c:pt idx="586">
                  <c:v>11.72</c:v>
                </c:pt>
                <c:pt idx="587">
                  <c:v>11.74</c:v>
                </c:pt>
                <c:pt idx="588">
                  <c:v>11.76</c:v>
                </c:pt>
                <c:pt idx="589">
                  <c:v>11.78</c:v>
                </c:pt>
                <c:pt idx="590">
                  <c:v>11.8</c:v>
                </c:pt>
                <c:pt idx="591">
                  <c:v>11.82</c:v>
                </c:pt>
                <c:pt idx="592">
                  <c:v>11.84</c:v>
                </c:pt>
                <c:pt idx="593">
                  <c:v>11.860000000000007</c:v>
                </c:pt>
                <c:pt idx="594">
                  <c:v>11.88</c:v>
                </c:pt>
                <c:pt idx="595">
                  <c:v>11.9</c:v>
                </c:pt>
                <c:pt idx="596">
                  <c:v>11.92</c:v>
                </c:pt>
                <c:pt idx="597">
                  <c:v>11.94</c:v>
                </c:pt>
                <c:pt idx="598">
                  <c:v>11.96</c:v>
                </c:pt>
                <c:pt idx="599">
                  <c:v>11.98</c:v>
                </c:pt>
                <c:pt idx="600">
                  <c:v>12</c:v>
                </c:pt>
                <c:pt idx="601">
                  <c:v>12.02</c:v>
                </c:pt>
                <c:pt idx="602">
                  <c:v>12.04</c:v>
                </c:pt>
                <c:pt idx="603">
                  <c:v>12.06</c:v>
                </c:pt>
                <c:pt idx="604">
                  <c:v>12.08</c:v>
                </c:pt>
                <c:pt idx="605">
                  <c:v>12.1</c:v>
                </c:pt>
                <c:pt idx="606">
                  <c:v>12.12</c:v>
                </c:pt>
                <c:pt idx="607">
                  <c:v>12.14</c:v>
                </c:pt>
                <c:pt idx="608">
                  <c:v>12.16</c:v>
                </c:pt>
                <c:pt idx="609">
                  <c:v>12.18</c:v>
                </c:pt>
                <c:pt idx="610">
                  <c:v>12.2</c:v>
                </c:pt>
                <c:pt idx="611">
                  <c:v>12.22</c:v>
                </c:pt>
                <c:pt idx="612">
                  <c:v>12.24</c:v>
                </c:pt>
                <c:pt idx="613">
                  <c:v>12.26</c:v>
                </c:pt>
                <c:pt idx="614">
                  <c:v>12.28</c:v>
                </c:pt>
                <c:pt idx="615">
                  <c:v>12.3</c:v>
                </c:pt>
                <c:pt idx="616">
                  <c:v>12.32</c:v>
                </c:pt>
                <c:pt idx="617">
                  <c:v>12.34</c:v>
                </c:pt>
                <c:pt idx="618">
                  <c:v>12.360000000000007</c:v>
                </c:pt>
                <c:pt idx="619">
                  <c:v>12.38</c:v>
                </c:pt>
                <c:pt idx="620">
                  <c:v>12.4</c:v>
                </c:pt>
                <c:pt idx="621">
                  <c:v>12.42</c:v>
                </c:pt>
                <c:pt idx="622">
                  <c:v>12.44</c:v>
                </c:pt>
                <c:pt idx="623">
                  <c:v>12.46</c:v>
                </c:pt>
                <c:pt idx="624">
                  <c:v>12.48</c:v>
                </c:pt>
                <c:pt idx="625">
                  <c:v>12.5</c:v>
                </c:pt>
                <c:pt idx="626">
                  <c:v>12.52</c:v>
                </c:pt>
                <c:pt idx="627">
                  <c:v>12.54</c:v>
                </c:pt>
                <c:pt idx="628">
                  <c:v>12.56</c:v>
                </c:pt>
                <c:pt idx="629">
                  <c:v>12.58</c:v>
                </c:pt>
                <c:pt idx="630">
                  <c:v>12.6</c:v>
                </c:pt>
                <c:pt idx="631">
                  <c:v>12.62</c:v>
                </c:pt>
                <c:pt idx="632">
                  <c:v>12.64</c:v>
                </c:pt>
                <c:pt idx="633">
                  <c:v>12.66</c:v>
                </c:pt>
                <c:pt idx="634">
                  <c:v>12.68</c:v>
                </c:pt>
                <c:pt idx="635">
                  <c:v>12.7</c:v>
                </c:pt>
                <c:pt idx="636">
                  <c:v>12.72</c:v>
                </c:pt>
                <c:pt idx="637">
                  <c:v>12.74</c:v>
                </c:pt>
                <c:pt idx="638">
                  <c:v>12.76</c:v>
                </c:pt>
                <c:pt idx="639">
                  <c:v>12.78</c:v>
                </c:pt>
                <c:pt idx="640">
                  <c:v>12.8</c:v>
                </c:pt>
                <c:pt idx="641">
                  <c:v>12.82</c:v>
                </c:pt>
                <c:pt idx="642">
                  <c:v>12.84</c:v>
                </c:pt>
                <c:pt idx="643">
                  <c:v>12.860000000000007</c:v>
                </c:pt>
                <c:pt idx="644">
                  <c:v>12.88</c:v>
                </c:pt>
                <c:pt idx="645">
                  <c:v>12.9</c:v>
                </c:pt>
                <c:pt idx="646">
                  <c:v>12.92</c:v>
                </c:pt>
                <c:pt idx="647">
                  <c:v>12.94</c:v>
                </c:pt>
                <c:pt idx="648">
                  <c:v>12.96</c:v>
                </c:pt>
                <c:pt idx="649">
                  <c:v>12.98</c:v>
                </c:pt>
                <c:pt idx="650">
                  <c:v>13</c:v>
                </c:pt>
                <c:pt idx="651">
                  <c:v>13.02</c:v>
                </c:pt>
                <c:pt idx="652">
                  <c:v>13.04</c:v>
                </c:pt>
                <c:pt idx="653">
                  <c:v>13.06</c:v>
                </c:pt>
                <c:pt idx="654">
                  <c:v>13.08</c:v>
                </c:pt>
                <c:pt idx="655">
                  <c:v>13.1</c:v>
                </c:pt>
                <c:pt idx="656">
                  <c:v>13.12</c:v>
                </c:pt>
                <c:pt idx="657">
                  <c:v>13.14</c:v>
                </c:pt>
                <c:pt idx="658">
                  <c:v>13.16</c:v>
                </c:pt>
                <c:pt idx="659">
                  <c:v>13.18</c:v>
                </c:pt>
                <c:pt idx="660">
                  <c:v>13.2</c:v>
                </c:pt>
                <c:pt idx="661">
                  <c:v>13.22</c:v>
                </c:pt>
                <c:pt idx="662">
                  <c:v>13.24</c:v>
                </c:pt>
                <c:pt idx="663">
                  <c:v>13.26</c:v>
                </c:pt>
                <c:pt idx="664">
                  <c:v>13.28</c:v>
                </c:pt>
                <c:pt idx="665">
                  <c:v>13.3</c:v>
                </c:pt>
                <c:pt idx="666">
                  <c:v>13.32</c:v>
                </c:pt>
                <c:pt idx="667">
                  <c:v>13.34</c:v>
                </c:pt>
                <c:pt idx="668">
                  <c:v>13.360000000000007</c:v>
                </c:pt>
                <c:pt idx="669">
                  <c:v>13.38</c:v>
                </c:pt>
                <c:pt idx="670">
                  <c:v>13.4</c:v>
                </c:pt>
                <c:pt idx="671">
                  <c:v>13.42</c:v>
                </c:pt>
                <c:pt idx="672">
                  <c:v>13.44</c:v>
                </c:pt>
                <c:pt idx="673">
                  <c:v>13.46</c:v>
                </c:pt>
                <c:pt idx="674">
                  <c:v>13.48</c:v>
                </c:pt>
                <c:pt idx="675">
                  <c:v>13.5</c:v>
                </c:pt>
                <c:pt idx="676">
                  <c:v>13.52</c:v>
                </c:pt>
                <c:pt idx="677">
                  <c:v>13.54</c:v>
                </c:pt>
                <c:pt idx="678">
                  <c:v>13.56</c:v>
                </c:pt>
                <c:pt idx="679">
                  <c:v>13.58</c:v>
                </c:pt>
                <c:pt idx="680">
                  <c:v>13.6</c:v>
                </c:pt>
                <c:pt idx="681">
                  <c:v>13.62</c:v>
                </c:pt>
                <c:pt idx="682">
                  <c:v>13.64</c:v>
                </c:pt>
                <c:pt idx="683">
                  <c:v>13.66</c:v>
                </c:pt>
                <c:pt idx="684">
                  <c:v>13.68</c:v>
                </c:pt>
                <c:pt idx="685">
                  <c:v>13.7</c:v>
                </c:pt>
                <c:pt idx="686">
                  <c:v>13.72</c:v>
                </c:pt>
                <c:pt idx="687">
                  <c:v>13.74</c:v>
                </c:pt>
                <c:pt idx="688">
                  <c:v>13.76</c:v>
                </c:pt>
                <c:pt idx="689">
                  <c:v>13.78</c:v>
                </c:pt>
                <c:pt idx="690">
                  <c:v>13.8</c:v>
                </c:pt>
                <c:pt idx="691">
                  <c:v>13.82</c:v>
                </c:pt>
                <c:pt idx="692">
                  <c:v>13.84</c:v>
                </c:pt>
                <c:pt idx="693">
                  <c:v>13.860000000000007</c:v>
                </c:pt>
                <c:pt idx="694">
                  <c:v>13.88</c:v>
                </c:pt>
                <c:pt idx="695">
                  <c:v>13.9</c:v>
                </c:pt>
                <c:pt idx="696">
                  <c:v>13.92</c:v>
                </c:pt>
                <c:pt idx="697">
                  <c:v>13.94</c:v>
                </c:pt>
                <c:pt idx="698">
                  <c:v>13.96</c:v>
                </c:pt>
                <c:pt idx="699">
                  <c:v>13.98</c:v>
                </c:pt>
                <c:pt idx="700">
                  <c:v>14</c:v>
                </c:pt>
                <c:pt idx="701">
                  <c:v>14.02</c:v>
                </c:pt>
                <c:pt idx="702">
                  <c:v>14.04</c:v>
                </c:pt>
                <c:pt idx="703">
                  <c:v>14.06</c:v>
                </c:pt>
                <c:pt idx="704">
                  <c:v>14.08</c:v>
                </c:pt>
                <c:pt idx="705">
                  <c:v>14.1</c:v>
                </c:pt>
                <c:pt idx="706">
                  <c:v>14.12</c:v>
                </c:pt>
                <c:pt idx="707">
                  <c:v>14.14</c:v>
                </c:pt>
                <c:pt idx="708">
                  <c:v>14.16</c:v>
                </c:pt>
                <c:pt idx="709">
                  <c:v>14.18</c:v>
                </c:pt>
                <c:pt idx="710">
                  <c:v>14.2</c:v>
                </c:pt>
                <c:pt idx="711">
                  <c:v>14.22</c:v>
                </c:pt>
                <c:pt idx="712">
                  <c:v>14.24</c:v>
                </c:pt>
                <c:pt idx="713">
                  <c:v>14.26</c:v>
                </c:pt>
                <c:pt idx="714">
                  <c:v>14.28</c:v>
                </c:pt>
                <c:pt idx="715">
                  <c:v>14.3</c:v>
                </c:pt>
                <c:pt idx="716">
                  <c:v>14.32</c:v>
                </c:pt>
                <c:pt idx="717">
                  <c:v>14.34</c:v>
                </c:pt>
                <c:pt idx="718">
                  <c:v>14.360000000000007</c:v>
                </c:pt>
                <c:pt idx="719">
                  <c:v>14.38</c:v>
                </c:pt>
                <c:pt idx="720">
                  <c:v>14.4</c:v>
                </c:pt>
                <c:pt idx="721">
                  <c:v>14.42</c:v>
                </c:pt>
                <c:pt idx="722">
                  <c:v>14.44</c:v>
                </c:pt>
                <c:pt idx="723">
                  <c:v>14.46</c:v>
                </c:pt>
                <c:pt idx="724">
                  <c:v>14.48</c:v>
                </c:pt>
                <c:pt idx="725">
                  <c:v>14.5</c:v>
                </c:pt>
                <c:pt idx="726">
                  <c:v>14.52</c:v>
                </c:pt>
                <c:pt idx="727">
                  <c:v>14.54</c:v>
                </c:pt>
                <c:pt idx="728">
                  <c:v>14.56</c:v>
                </c:pt>
                <c:pt idx="729">
                  <c:v>14.58</c:v>
                </c:pt>
                <c:pt idx="730">
                  <c:v>14.6</c:v>
                </c:pt>
                <c:pt idx="731">
                  <c:v>14.62</c:v>
                </c:pt>
                <c:pt idx="732">
                  <c:v>14.64</c:v>
                </c:pt>
                <c:pt idx="733">
                  <c:v>14.66</c:v>
                </c:pt>
                <c:pt idx="734">
                  <c:v>14.68</c:v>
                </c:pt>
                <c:pt idx="735">
                  <c:v>14.7</c:v>
                </c:pt>
                <c:pt idx="736">
                  <c:v>14.72</c:v>
                </c:pt>
                <c:pt idx="737">
                  <c:v>14.74</c:v>
                </c:pt>
                <c:pt idx="738">
                  <c:v>14.76</c:v>
                </c:pt>
                <c:pt idx="739">
                  <c:v>14.78</c:v>
                </c:pt>
                <c:pt idx="740">
                  <c:v>14.8</c:v>
                </c:pt>
                <c:pt idx="741">
                  <c:v>14.82</c:v>
                </c:pt>
                <c:pt idx="742">
                  <c:v>14.84</c:v>
                </c:pt>
                <c:pt idx="743">
                  <c:v>14.860000000000007</c:v>
                </c:pt>
                <c:pt idx="744">
                  <c:v>14.88</c:v>
                </c:pt>
                <c:pt idx="745">
                  <c:v>14.9</c:v>
                </c:pt>
                <c:pt idx="746">
                  <c:v>14.92</c:v>
                </c:pt>
                <c:pt idx="747">
                  <c:v>14.94</c:v>
                </c:pt>
                <c:pt idx="748">
                  <c:v>14.96</c:v>
                </c:pt>
                <c:pt idx="749">
                  <c:v>14.98</c:v>
                </c:pt>
                <c:pt idx="750">
                  <c:v>15</c:v>
                </c:pt>
                <c:pt idx="751">
                  <c:v>15.02</c:v>
                </c:pt>
                <c:pt idx="752">
                  <c:v>15.04</c:v>
                </c:pt>
                <c:pt idx="753">
                  <c:v>15.06</c:v>
                </c:pt>
                <c:pt idx="754">
                  <c:v>15.08</c:v>
                </c:pt>
                <c:pt idx="755">
                  <c:v>15.1</c:v>
                </c:pt>
                <c:pt idx="756">
                  <c:v>15.12</c:v>
                </c:pt>
                <c:pt idx="757">
                  <c:v>15.14</c:v>
                </c:pt>
                <c:pt idx="758">
                  <c:v>15.16</c:v>
                </c:pt>
                <c:pt idx="759">
                  <c:v>15.18</c:v>
                </c:pt>
                <c:pt idx="760">
                  <c:v>15.2</c:v>
                </c:pt>
                <c:pt idx="761">
                  <c:v>15.22</c:v>
                </c:pt>
                <c:pt idx="762">
                  <c:v>15.24</c:v>
                </c:pt>
                <c:pt idx="763">
                  <c:v>15.26</c:v>
                </c:pt>
                <c:pt idx="764">
                  <c:v>15.28</c:v>
                </c:pt>
                <c:pt idx="765">
                  <c:v>15.3</c:v>
                </c:pt>
                <c:pt idx="766">
                  <c:v>15.32</c:v>
                </c:pt>
                <c:pt idx="767">
                  <c:v>15.34</c:v>
                </c:pt>
                <c:pt idx="768">
                  <c:v>15.360000000000007</c:v>
                </c:pt>
                <c:pt idx="769">
                  <c:v>15.38</c:v>
                </c:pt>
                <c:pt idx="770">
                  <c:v>15.4</c:v>
                </c:pt>
                <c:pt idx="771">
                  <c:v>15.42</c:v>
                </c:pt>
                <c:pt idx="772">
                  <c:v>15.44</c:v>
                </c:pt>
                <c:pt idx="773">
                  <c:v>15.46</c:v>
                </c:pt>
                <c:pt idx="774">
                  <c:v>15.48</c:v>
                </c:pt>
                <c:pt idx="775">
                  <c:v>15.5</c:v>
                </c:pt>
                <c:pt idx="776">
                  <c:v>15.52</c:v>
                </c:pt>
                <c:pt idx="777">
                  <c:v>15.54</c:v>
                </c:pt>
                <c:pt idx="778">
                  <c:v>15.56</c:v>
                </c:pt>
                <c:pt idx="779">
                  <c:v>15.58</c:v>
                </c:pt>
                <c:pt idx="780">
                  <c:v>15.6</c:v>
                </c:pt>
                <c:pt idx="781">
                  <c:v>15.62</c:v>
                </c:pt>
                <c:pt idx="782">
                  <c:v>15.64</c:v>
                </c:pt>
                <c:pt idx="783">
                  <c:v>15.66</c:v>
                </c:pt>
                <c:pt idx="784">
                  <c:v>15.68</c:v>
                </c:pt>
                <c:pt idx="785">
                  <c:v>15.7</c:v>
                </c:pt>
                <c:pt idx="786">
                  <c:v>15.72</c:v>
                </c:pt>
                <c:pt idx="787">
                  <c:v>15.74</c:v>
                </c:pt>
                <c:pt idx="788">
                  <c:v>15.76</c:v>
                </c:pt>
                <c:pt idx="789">
                  <c:v>15.78</c:v>
                </c:pt>
                <c:pt idx="790">
                  <c:v>15.8</c:v>
                </c:pt>
                <c:pt idx="791">
                  <c:v>15.82</c:v>
                </c:pt>
                <c:pt idx="792">
                  <c:v>15.84</c:v>
                </c:pt>
                <c:pt idx="793">
                  <c:v>15.860000000000007</c:v>
                </c:pt>
                <c:pt idx="794">
                  <c:v>15.88</c:v>
                </c:pt>
                <c:pt idx="795">
                  <c:v>15.9</c:v>
                </c:pt>
                <c:pt idx="796">
                  <c:v>15.92</c:v>
                </c:pt>
                <c:pt idx="797">
                  <c:v>15.94</c:v>
                </c:pt>
                <c:pt idx="798">
                  <c:v>15.96</c:v>
                </c:pt>
                <c:pt idx="799">
                  <c:v>15.98</c:v>
                </c:pt>
                <c:pt idx="800">
                  <c:v>16</c:v>
                </c:pt>
                <c:pt idx="801">
                  <c:v>16.02</c:v>
                </c:pt>
                <c:pt idx="802">
                  <c:v>16.04</c:v>
                </c:pt>
                <c:pt idx="803">
                  <c:v>16.059999999999999</c:v>
                </c:pt>
                <c:pt idx="804">
                  <c:v>16.079999999999988</c:v>
                </c:pt>
                <c:pt idx="805">
                  <c:v>16.100000000000001</c:v>
                </c:pt>
                <c:pt idx="806">
                  <c:v>16.12</c:v>
                </c:pt>
                <c:pt idx="807">
                  <c:v>16.14</c:v>
                </c:pt>
                <c:pt idx="808">
                  <c:v>16.16</c:v>
                </c:pt>
                <c:pt idx="809">
                  <c:v>16.18</c:v>
                </c:pt>
                <c:pt idx="810">
                  <c:v>16.2</c:v>
                </c:pt>
                <c:pt idx="811">
                  <c:v>16.22</c:v>
                </c:pt>
                <c:pt idx="812">
                  <c:v>16.239999999999988</c:v>
                </c:pt>
                <c:pt idx="813">
                  <c:v>16.260000000000002</c:v>
                </c:pt>
                <c:pt idx="814">
                  <c:v>16.279999999999987</c:v>
                </c:pt>
                <c:pt idx="815">
                  <c:v>16.3</c:v>
                </c:pt>
                <c:pt idx="816">
                  <c:v>16.32</c:v>
                </c:pt>
                <c:pt idx="817">
                  <c:v>16.34</c:v>
                </c:pt>
                <c:pt idx="818">
                  <c:v>16.36</c:v>
                </c:pt>
                <c:pt idx="819">
                  <c:v>16.38</c:v>
                </c:pt>
                <c:pt idx="820">
                  <c:v>16.399999999999999</c:v>
                </c:pt>
                <c:pt idx="821">
                  <c:v>16.420000000000002</c:v>
                </c:pt>
                <c:pt idx="822">
                  <c:v>16.439999999999987</c:v>
                </c:pt>
                <c:pt idx="823">
                  <c:v>16.459999999999987</c:v>
                </c:pt>
                <c:pt idx="824">
                  <c:v>16.479999999999986</c:v>
                </c:pt>
                <c:pt idx="825">
                  <c:v>16.5</c:v>
                </c:pt>
                <c:pt idx="826">
                  <c:v>16.52</c:v>
                </c:pt>
                <c:pt idx="827">
                  <c:v>16.54</c:v>
                </c:pt>
                <c:pt idx="828">
                  <c:v>16.559999999999999</c:v>
                </c:pt>
                <c:pt idx="829">
                  <c:v>16.579999999999988</c:v>
                </c:pt>
                <c:pt idx="830">
                  <c:v>16.600000000000001</c:v>
                </c:pt>
                <c:pt idx="831">
                  <c:v>16.62</c:v>
                </c:pt>
                <c:pt idx="832">
                  <c:v>16.64</c:v>
                </c:pt>
                <c:pt idx="833">
                  <c:v>16.66</c:v>
                </c:pt>
                <c:pt idx="834">
                  <c:v>16.68</c:v>
                </c:pt>
                <c:pt idx="835">
                  <c:v>16.7</c:v>
                </c:pt>
                <c:pt idx="836">
                  <c:v>16.72</c:v>
                </c:pt>
                <c:pt idx="837">
                  <c:v>16.739999999999988</c:v>
                </c:pt>
                <c:pt idx="838">
                  <c:v>16.760000000000002</c:v>
                </c:pt>
                <c:pt idx="839">
                  <c:v>16.779999999999987</c:v>
                </c:pt>
                <c:pt idx="840">
                  <c:v>16.8</c:v>
                </c:pt>
                <c:pt idx="841">
                  <c:v>16.82</c:v>
                </c:pt>
                <c:pt idx="842">
                  <c:v>16.84</c:v>
                </c:pt>
                <c:pt idx="843">
                  <c:v>16.86</c:v>
                </c:pt>
                <c:pt idx="844">
                  <c:v>16.88</c:v>
                </c:pt>
                <c:pt idx="845">
                  <c:v>16.899999999999999</c:v>
                </c:pt>
                <c:pt idx="846">
                  <c:v>16.920000000000002</c:v>
                </c:pt>
                <c:pt idx="847">
                  <c:v>16.939999999999987</c:v>
                </c:pt>
                <c:pt idx="848">
                  <c:v>16.959999999999987</c:v>
                </c:pt>
                <c:pt idx="849">
                  <c:v>16.979999999999986</c:v>
                </c:pt>
                <c:pt idx="850">
                  <c:v>17</c:v>
                </c:pt>
                <c:pt idx="851">
                  <c:v>17.02</c:v>
                </c:pt>
                <c:pt idx="852">
                  <c:v>17.04</c:v>
                </c:pt>
                <c:pt idx="853">
                  <c:v>17.059999999999999</c:v>
                </c:pt>
                <c:pt idx="854">
                  <c:v>17.079999999999988</c:v>
                </c:pt>
                <c:pt idx="855">
                  <c:v>17.100000000000001</c:v>
                </c:pt>
                <c:pt idx="856">
                  <c:v>17.12</c:v>
                </c:pt>
                <c:pt idx="857">
                  <c:v>17.14</c:v>
                </c:pt>
                <c:pt idx="858">
                  <c:v>17.16</c:v>
                </c:pt>
                <c:pt idx="859">
                  <c:v>17.18</c:v>
                </c:pt>
                <c:pt idx="860">
                  <c:v>17.2</c:v>
                </c:pt>
                <c:pt idx="861">
                  <c:v>17.22</c:v>
                </c:pt>
                <c:pt idx="862">
                  <c:v>17.239999999999988</c:v>
                </c:pt>
                <c:pt idx="863">
                  <c:v>17.260000000000002</c:v>
                </c:pt>
                <c:pt idx="864">
                  <c:v>17.279999999999987</c:v>
                </c:pt>
                <c:pt idx="865">
                  <c:v>17.3</c:v>
                </c:pt>
                <c:pt idx="866">
                  <c:v>17.32</c:v>
                </c:pt>
                <c:pt idx="867">
                  <c:v>17.34</c:v>
                </c:pt>
                <c:pt idx="868">
                  <c:v>17.36</c:v>
                </c:pt>
                <c:pt idx="869">
                  <c:v>17.38</c:v>
                </c:pt>
                <c:pt idx="870">
                  <c:v>17.399999999999999</c:v>
                </c:pt>
                <c:pt idx="871">
                  <c:v>17.420000000000002</c:v>
                </c:pt>
                <c:pt idx="872">
                  <c:v>17.439999999999987</c:v>
                </c:pt>
                <c:pt idx="873">
                  <c:v>17.459999999999987</c:v>
                </c:pt>
                <c:pt idx="874">
                  <c:v>17.479999999999986</c:v>
                </c:pt>
                <c:pt idx="875">
                  <c:v>17.5</c:v>
                </c:pt>
                <c:pt idx="876">
                  <c:v>17.52</c:v>
                </c:pt>
                <c:pt idx="877">
                  <c:v>17.54</c:v>
                </c:pt>
                <c:pt idx="878">
                  <c:v>17.559999999999999</c:v>
                </c:pt>
                <c:pt idx="879">
                  <c:v>17.579999999999988</c:v>
                </c:pt>
                <c:pt idx="880">
                  <c:v>17.600000000000001</c:v>
                </c:pt>
                <c:pt idx="881">
                  <c:v>17.62</c:v>
                </c:pt>
                <c:pt idx="882">
                  <c:v>17.64</c:v>
                </c:pt>
                <c:pt idx="883">
                  <c:v>17.66</c:v>
                </c:pt>
                <c:pt idx="884">
                  <c:v>17.68</c:v>
                </c:pt>
                <c:pt idx="885">
                  <c:v>17.7</c:v>
                </c:pt>
                <c:pt idx="886">
                  <c:v>17.72</c:v>
                </c:pt>
                <c:pt idx="887">
                  <c:v>17.739999999999988</c:v>
                </c:pt>
                <c:pt idx="888">
                  <c:v>17.760000000000002</c:v>
                </c:pt>
                <c:pt idx="889">
                  <c:v>17.779999999999987</c:v>
                </c:pt>
                <c:pt idx="890">
                  <c:v>17.8</c:v>
                </c:pt>
                <c:pt idx="891">
                  <c:v>17.82</c:v>
                </c:pt>
                <c:pt idx="892">
                  <c:v>17.84</c:v>
                </c:pt>
                <c:pt idx="893">
                  <c:v>17.86</c:v>
                </c:pt>
                <c:pt idx="894">
                  <c:v>17.88</c:v>
                </c:pt>
                <c:pt idx="895">
                  <c:v>17.899999999999999</c:v>
                </c:pt>
                <c:pt idx="896">
                  <c:v>17.920000000000002</c:v>
                </c:pt>
                <c:pt idx="897">
                  <c:v>17.939999999999987</c:v>
                </c:pt>
                <c:pt idx="898">
                  <c:v>17.959999999999987</c:v>
                </c:pt>
                <c:pt idx="899">
                  <c:v>17.979999999999986</c:v>
                </c:pt>
                <c:pt idx="900">
                  <c:v>18</c:v>
                </c:pt>
                <c:pt idx="901">
                  <c:v>18.02</c:v>
                </c:pt>
                <c:pt idx="902">
                  <c:v>18.04</c:v>
                </c:pt>
                <c:pt idx="903">
                  <c:v>18.059999999999999</c:v>
                </c:pt>
                <c:pt idx="904">
                  <c:v>18.079999999999988</c:v>
                </c:pt>
                <c:pt idx="905">
                  <c:v>18.100000000000001</c:v>
                </c:pt>
                <c:pt idx="906">
                  <c:v>18.12</c:v>
                </c:pt>
                <c:pt idx="907">
                  <c:v>18.14</c:v>
                </c:pt>
                <c:pt idx="908">
                  <c:v>18.16</c:v>
                </c:pt>
                <c:pt idx="909">
                  <c:v>18.18</c:v>
                </c:pt>
                <c:pt idx="910">
                  <c:v>18.2</c:v>
                </c:pt>
                <c:pt idx="911">
                  <c:v>18.22</c:v>
                </c:pt>
                <c:pt idx="912">
                  <c:v>18.239999999999988</c:v>
                </c:pt>
                <c:pt idx="913">
                  <c:v>18.260000000000002</c:v>
                </c:pt>
                <c:pt idx="914">
                  <c:v>18.279999999999987</c:v>
                </c:pt>
                <c:pt idx="915">
                  <c:v>18.3</c:v>
                </c:pt>
                <c:pt idx="916">
                  <c:v>18.32</c:v>
                </c:pt>
                <c:pt idx="917">
                  <c:v>18.34</c:v>
                </c:pt>
                <c:pt idx="918">
                  <c:v>18.36</c:v>
                </c:pt>
                <c:pt idx="919">
                  <c:v>18.38</c:v>
                </c:pt>
                <c:pt idx="920">
                  <c:v>18.399999999999999</c:v>
                </c:pt>
                <c:pt idx="921">
                  <c:v>18.420000000000002</c:v>
                </c:pt>
                <c:pt idx="922">
                  <c:v>18.439999999999987</c:v>
                </c:pt>
                <c:pt idx="923">
                  <c:v>18.459999999999987</c:v>
                </c:pt>
                <c:pt idx="924">
                  <c:v>18.479999999999986</c:v>
                </c:pt>
                <c:pt idx="925">
                  <c:v>18.5</c:v>
                </c:pt>
                <c:pt idx="926">
                  <c:v>18.52</c:v>
                </c:pt>
                <c:pt idx="927">
                  <c:v>18.54</c:v>
                </c:pt>
                <c:pt idx="928">
                  <c:v>18.559999999999999</c:v>
                </c:pt>
                <c:pt idx="929">
                  <c:v>18.579999999999988</c:v>
                </c:pt>
                <c:pt idx="930">
                  <c:v>18.600000000000001</c:v>
                </c:pt>
                <c:pt idx="931">
                  <c:v>18.62</c:v>
                </c:pt>
                <c:pt idx="932">
                  <c:v>18.64</c:v>
                </c:pt>
                <c:pt idx="933">
                  <c:v>18.66</c:v>
                </c:pt>
                <c:pt idx="934">
                  <c:v>18.68</c:v>
                </c:pt>
                <c:pt idx="935">
                  <c:v>18.7</c:v>
                </c:pt>
                <c:pt idx="936">
                  <c:v>18.72</c:v>
                </c:pt>
                <c:pt idx="937">
                  <c:v>18.739999999999988</c:v>
                </c:pt>
                <c:pt idx="938">
                  <c:v>18.760000000000002</c:v>
                </c:pt>
                <c:pt idx="939">
                  <c:v>18.779999999999987</c:v>
                </c:pt>
                <c:pt idx="940">
                  <c:v>18.8</c:v>
                </c:pt>
                <c:pt idx="941">
                  <c:v>18.82</c:v>
                </c:pt>
                <c:pt idx="942">
                  <c:v>18.84</c:v>
                </c:pt>
                <c:pt idx="943">
                  <c:v>18.86</c:v>
                </c:pt>
                <c:pt idx="944">
                  <c:v>18.88</c:v>
                </c:pt>
                <c:pt idx="945">
                  <c:v>18.899999999999999</c:v>
                </c:pt>
                <c:pt idx="946">
                  <c:v>18.920000000000002</c:v>
                </c:pt>
                <c:pt idx="947">
                  <c:v>18.939999999999987</c:v>
                </c:pt>
                <c:pt idx="948">
                  <c:v>18.959999999999987</c:v>
                </c:pt>
                <c:pt idx="949">
                  <c:v>18.979999999999986</c:v>
                </c:pt>
                <c:pt idx="950">
                  <c:v>19</c:v>
                </c:pt>
                <c:pt idx="951">
                  <c:v>19.02</c:v>
                </c:pt>
                <c:pt idx="952">
                  <c:v>19.04</c:v>
                </c:pt>
                <c:pt idx="953">
                  <c:v>19.059999999999999</c:v>
                </c:pt>
                <c:pt idx="954">
                  <c:v>19.079999999999988</c:v>
                </c:pt>
                <c:pt idx="955">
                  <c:v>19.100000000000001</c:v>
                </c:pt>
                <c:pt idx="956">
                  <c:v>19.12</c:v>
                </c:pt>
                <c:pt idx="957">
                  <c:v>19.14</c:v>
                </c:pt>
                <c:pt idx="958">
                  <c:v>19.16</c:v>
                </c:pt>
                <c:pt idx="959">
                  <c:v>19.18</c:v>
                </c:pt>
                <c:pt idx="960">
                  <c:v>19.2</c:v>
                </c:pt>
                <c:pt idx="961">
                  <c:v>19.22</c:v>
                </c:pt>
                <c:pt idx="962">
                  <c:v>19.239999999999988</c:v>
                </c:pt>
                <c:pt idx="963">
                  <c:v>19.260000000000002</c:v>
                </c:pt>
                <c:pt idx="964">
                  <c:v>19.279999999999987</c:v>
                </c:pt>
                <c:pt idx="965">
                  <c:v>19.3</c:v>
                </c:pt>
                <c:pt idx="966">
                  <c:v>19.32</c:v>
                </c:pt>
                <c:pt idx="967">
                  <c:v>19.34</c:v>
                </c:pt>
                <c:pt idx="968">
                  <c:v>19.36</c:v>
                </c:pt>
                <c:pt idx="969">
                  <c:v>19.38</c:v>
                </c:pt>
                <c:pt idx="970">
                  <c:v>19.399999999999999</c:v>
                </c:pt>
                <c:pt idx="971">
                  <c:v>19.420000000000002</c:v>
                </c:pt>
                <c:pt idx="972">
                  <c:v>19.439999999999987</c:v>
                </c:pt>
                <c:pt idx="973">
                  <c:v>19.459999999999987</c:v>
                </c:pt>
                <c:pt idx="974">
                  <c:v>19.479999999999986</c:v>
                </c:pt>
                <c:pt idx="975">
                  <c:v>19.5</c:v>
                </c:pt>
                <c:pt idx="976">
                  <c:v>19.52</c:v>
                </c:pt>
                <c:pt idx="977">
                  <c:v>19.54</c:v>
                </c:pt>
                <c:pt idx="978">
                  <c:v>19.559999999999999</c:v>
                </c:pt>
                <c:pt idx="979">
                  <c:v>19.579999999999988</c:v>
                </c:pt>
                <c:pt idx="980">
                  <c:v>19.600000000000001</c:v>
                </c:pt>
                <c:pt idx="981">
                  <c:v>19.62</c:v>
                </c:pt>
                <c:pt idx="982">
                  <c:v>19.64</c:v>
                </c:pt>
                <c:pt idx="983">
                  <c:v>19.66</c:v>
                </c:pt>
                <c:pt idx="984">
                  <c:v>19.68</c:v>
                </c:pt>
                <c:pt idx="985">
                  <c:v>19.7</c:v>
                </c:pt>
                <c:pt idx="986">
                  <c:v>19.72</c:v>
                </c:pt>
                <c:pt idx="987">
                  <c:v>19.739999999999988</c:v>
                </c:pt>
                <c:pt idx="988">
                  <c:v>19.760000000000002</c:v>
                </c:pt>
                <c:pt idx="989">
                  <c:v>19.779999999999987</c:v>
                </c:pt>
                <c:pt idx="990">
                  <c:v>19.8</c:v>
                </c:pt>
                <c:pt idx="991">
                  <c:v>19.82</c:v>
                </c:pt>
                <c:pt idx="992">
                  <c:v>19.84</c:v>
                </c:pt>
                <c:pt idx="993">
                  <c:v>19.86</c:v>
                </c:pt>
                <c:pt idx="994">
                  <c:v>19.88</c:v>
                </c:pt>
                <c:pt idx="995">
                  <c:v>19.899999999999999</c:v>
                </c:pt>
                <c:pt idx="996">
                  <c:v>19.920000000000002</c:v>
                </c:pt>
                <c:pt idx="997">
                  <c:v>19.939999999999987</c:v>
                </c:pt>
                <c:pt idx="998">
                  <c:v>19.959999999999987</c:v>
                </c:pt>
                <c:pt idx="999">
                  <c:v>19.979999999999986</c:v>
                </c:pt>
                <c:pt idx="1000">
                  <c:v>20</c:v>
                </c:pt>
                <c:pt idx="1001">
                  <c:v>20.02</c:v>
                </c:pt>
                <c:pt idx="1002">
                  <c:v>20.04</c:v>
                </c:pt>
                <c:pt idx="1003">
                  <c:v>20.059999999999999</c:v>
                </c:pt>
                <c:pt idx="1004">
                  <c:v>20.079999999999988</c:v>
                </c:pt>
                <c:pt idx="1005">
                  <c:v>20.100000000000001</c:v>
                </c:pt>
                <c:pt idx="1006">
                  <c:v>20.12</c:v>
                </c:pt>
                <c:pt idx="1007">
                  <c:v>20.14</c:v>
                </c:pt>
                <c:pt idx="1008">
                  <c:v>20.16</c:v>
                </c:pt>
                <c:pt idx="1009">
                  <c:v>20.18</c:v>
                </c:pt>
                <c:pt idx="1010">
                  <c:v>20.2</c:v>
                </c:pt>
                <c:pt idx="1011">
                  <c:v>20.22</c:v>
                </c:pt>
                <c:pt idx="1012">
                  <c:v>20.239999999999988</c:v>
                </c:pt>
                <c:pt idx="1013">
                  <c:v>20.260000000000002</c:v>
                </c:pt>
                <c:pt idx="1014">
                  <c:v>20.279999999999987</c:v>
                </c:pt>
                <c:pt idx="1015">
                  <c:v>20.3</c:v>
                </c:pt>
                <c:pt idx="1016">
                  <c:v>20.32</c:v>
                </c:pt>
                <c:pt idx="1017">
                  <c:v>20.34</c:v>
                </c:pt>
                <c:pt idx="1018">
                  <c:v>20.36</c:v>
                </c:pt>
                <c:pt idx="1019">
                  <c:v>20.38</c:v>
                </c:pt>
                <c:pt idx="1020">
                  <c:v>20.399999999999999</c:v>
                </c:pt>
                <c:pt idx="1021">
                  <c:v>20.420000000000002</c:v>
                </c:pt>
                <c:pt idx="1022">
                  <c:v>20.439999999999987</c:v>
                </c:pt>
                <c:pt idx="1023">
                  <c:v>20.459999999999987</c:v>
                </c:pt>
                <c:pt idx="1024">
                  <c:v>20.479999999999986</c:v>
                </c:pt>
                <c:pt idx="1025">
                  <c:v>20.5</c:v>
                </c:pt>
                <c:pt idx="1026">
                  <c:v>20.52</c:v>
                </c:pt>
                <c:pt idx="1027">
                  <c:v>20.54</c:v>
                </c:pt>
                <c:pt idx="1028">
                  <c:v>20.56</c:v>
                </c:pt>
                <c:pt idx="1029">
                  <c:v>20.58</c:v>
                </c:pt>
                <c:pt idx="1030">
                  <c:v>20.6</c:v>
                </c:pt>
                <c:pt idx="1031">
                  <c:v>20.62</c:v>
                </c:pt>
                <c:pt idx="1032">
                  <c:v>20.64</c:v>
                </c:pt>
                <c:pt idx="1033">
                  <c:v>20.66</c:v>
                </c:pt>
                <c:pt idx="1034">
                  <c:v>20.68</c:v>
                </c:pt>
                <c:pt idx="1035">
                  <c:v>20.7</c:v>
                </c:pt>
                <c:pt idx="1036">
                  <c:v>20.72</c:v>
                </c:pt>
                <c:pt idx="1037">
                  <c:v>20.74</c:v>
                </c:pt>
                <c:pt idx="1038">
                  <c:v>20.759999999999987</c:v>
                </c:pt>
                <c:pt idx="1039">
                  <c:v>20.779999999999987</c:v>
                </c:pt>
                <c:pt idx="1040">
                  <c:v>20.8</c:v>
                </c:pt>
                <c:pt idx="1041">
                  <c:v>20.82</c:v>
                </c:pt>
                <c:pt idx="1042">
                  <c:v>20.84</c:v>
                </c:pt>
                <c:pt idx="1043">
                  <c:v>20.86</c:v>
                </c:pt>
                <c:pt idx="1044">
                  <c:v>20.88</c:v>
                </c:pt>
                <c:pt idx="1045">
                  <c:v>20.9</c:v>
                </c:pt>
                <c:pt idx="1046">
                  <c:v>20.919999999999987</c:v>
                </c:pt>
                <c:pt idx="1047">
                  <c:v>20.939999999999987</c:v>
                </c:pt>
                <c:pt idx="1048">
                  <c:v>20.959999999999987</c:v>
                </c:pt>
                <c:pt idx="1049">
                  <c:v>20.979999999999986</c:v>
                </c:pt>
                <c:pt idx="1050">
                  <c:v>21</c:v>
                </c:pt>
                <c:pt idx="1051">
                  <c:v>21.02</c:v>
                </c:pt>
                <c:pt idx="1052">
                  <c:v>21.04</c:v>
                </c:pt>
                <c:pt idx="1053">
                  <c:v>21.06</c:v>
                </c:pt>
                <c:pt idx="1054">
                  <c:v>21.08</c:v>
                </c:pt>
                <c:pt idx="1055">
                  <c:v>21.1</c:v>
                </c:pt>
                <c:pt idx="1056">
                  <c:v>21.12</c:v>
                </c:pt>
                <c:pt idx="1057">
                  <c:v>21.14</c:v>
                </c:pt>
                <c:pt idx="1058">
                  <c:v>21.16</c:v>
                </c:pt>
                <c:pt idx="1059">
                  <c:v>21.18</c:v>
                </c:pt>
                <c:pt idx="1060">
                  <c:v>21.2</c:v>
                </c:pt>
                <c:pt idx="1061">
                  <c:v>21.22</c:v>
                </c:pt>
                <c:pt idx="1062">
                  <c:v>21.24</c:v>
                </c:pt>
                <c:pt idx="1063">
                  <c:v>21.259999999999987</c:v>
                </c:pt>
                <c:pt idx="1064">
                  <c:v>21.279999999999987</c:v>
                </c:pt>
                <c:pt idx="1065">
                  <c:v>21.3</c:v>
                </c:pt>
                <c:pt idx="1066">
                  <c:v>21.32</c:v>
                </c:pt>
                <c:pt idx="1067">
                  <c:v>21.34</c:v>
                </c:pt>
                <c:pt idx="1068">
                  <c:v>21.36</c:v>
                </c:pt>
                <c:pt idx="1069">
                  <c:v>21.38</c:v>
                </c:pt>
                <c:pt idx="1070">
                  <c:v>21.4</c:v>
                </c:pt>
                <c:pt idx="1071">
                  <c:v>21.419999999999987</c:v>
                </c:pt>
                <c:pt idx="1072">
                  <c:v>21.439999999999987</c:v>
                </c:pt>
                <c:pt idx="1073">
                  <c:v>21.459999999999987</c:v>
                </c:pt>
                <c:pt idx="1074">
                  <c:v>21.479999999999986</c:v>
                </c:pt>
                <c:pt idx="1075">
                  <c:v>21.5</c:v>
                </c:pt>
                <c:pt idx="1076">
                  <c:v>21.52</c:v>
                </c:pt>
                <c:pt idx="1077">
                  <c:v>21.54</c:v>
                </c:pt>
                <c:pt idx="1078">
                  <c:v>21.56</c:v>
                </c:pt>
                <c:pt idx="1079">
                  <c:v>21.58</c:v>
                </c:pt>
                <c:pt idx="1080">
                  <c:v>21.6</c:v>
                </c:pt>
                <c:pt idx="1081">
                  <c:v>21.62</c:v>
                </c:pt>
                <c:pt idx="1082">
                  <c:v>21.64</c:v>
                </c:pt>
                <c:pt idx="1083">
                  <c:v>21.66</c:v>
                </c:pt>
                <c:pt idx="1084">
                  <c:v>21.68</c:v>
                </c:pt>
                <c:pt idx="1085">
                  <c:v>21.7</c:v>
                </c:pt>
                <c:pt idx="1086">
                  <c:v>21.72</c:v>
                </c:pt>
                <c:pt idx="1087">
                  <c:v>21.74</c:v>
                </c:pt>
                <c:pt idx="1088">
                  <c:v>21.759999999999987</c:v>
                </c:pt>
                <c:pt idx="1089">
                  <c:v>21.779999999999987</c:v>
                </c:pt>
                <c:pt idx="1090">
                  <c:v>21.8</c:v>
                </c:pt>
                <c:pt idx="1091">
                  <c:v>21.82</c:v>
                </c:pt>
                <c:pt idx="1092">
                  <c:v>21.84</c:v>
                </c:pt>
                <c:pt idx="1093">
                  <c:v>21.86</c:v>
                </c:pt>
                <c:pt idx="1094">
                  <c:v>21.88</c:v>
                </c:pt>
                <c:pt idx="1095">
                  <c:v>21.9</c:v>
                </c:pt>
                <c:pt idx="1096">
                  <c:v>21.919999999999987</c:v>
                </c:pt>
                <c:pt idx="1097">
                  <c:v>21.939999999999987</c:v>
                </c:pt>
                <c:pt idx="1098">
                  <c:v>21.959999999999987</c:v>
                </c:pt>
                <c:pt idx="1099">
                  <c:v>21.979999999999986</c:v>
                </c:pt>
                <c:pt idx="1100">
                  <c:v>22</c:v>
                </c:pt>
                <c:pt idx="1101">
                  <c:v>22.02</c:v>
                </c:pt>
                <c:pt idx="1102">
                  <c:v>22.04</c:v>
                </c:pt>
                <c:pt idx="1103">
                  <c:v>22.06</c:v>
                </c:pt>
                <c:pt idx="1104">
                  <c:v>22.08</c:v>
                </c:pt>
                <c:pt idx="1105">
                  <c:v>22.1</c:v>
                </c:pt>
                <c:pt idx="1106">
                  <c:v>22.12</c:v>
                </c:pt>
                <c:pt idx="1107">
                  <c:v>22.14</c:v>
                </c:pt>
                <c:pt idx="1108">
                  <c:v>22.16</c:v>
                </c:pt>
                <c:pt idx="1109">
                  <c:v>22.18</c:v>
                </c:pt>
                <c:pt idx="1110">
                  <c:v>22.2</c:v>
                </c:pt>
                <c:pt idx="1111">
                  <c:v>22.22</c:v>
                </c:pt>
                <c:pt idx="1112">
                  <c:v>22.24</c:v>
                </c:pt>
                <c:pt idx="1113">
                  <c:v>22.259999999999987</c:v>
                </c:pt>
                <c:pt idx="1114">
                  <c:v>22.279999999999987</c:v>
                </c:pt>
                <c:pt idx="1115">
                  <c:v>22.3</c:v>
                </c:pt>
                <c:pt idx="1116">
                  <c:v>22.32</c:v>
                </c:pt>
                <c:pt idx="1117">
                  <c:v>22.34</c:v>
                </c:pt>
                <c:pt idx="1118">
                  <c:v>22.36</c:v>
                </c:pt>
                <c:pt idx="1119">
                  <c:v>22.38</c:v>
                </c:pt>
                <c:pt idx="1120">
                  <c:v>22.4</c:v>
                </c:pt>
                <c:pt idx="1121">
                  <c:v>22.419999999999987</c:v>
                </c:pt>
                <c:pt idx="1122">
                  <c:v>22.439999999999987</c:v>
                </c:pt>
                <c:pt idx="1123">
                  <c:v>22.459999999999987</c:v>
                </c:pt>
                <c:pt idx="1124">
                  <c:v>22.479999999999986</c:v>
                </c:pt>
                <c:pt idx="1125">
                  <c:v>22.5</c:v>
                </c:pt>
                <c:pt idx="1126">
                  <c:v>22.52</c:v>
                </c:pt>
                <c:pt idx="1127">
                  <c:v>22.54</c:v>
                </c:pt>
                <c:pt idx="1128">
                  <c:v>22.56</c:v>
                </c:pt>
                <c:pt idx="1129">
                  <c:v>22.58</c:v>
                </c:pt>
                <c:pt idx="1130">
                  <c:v>22.6</c:v>
                </c:pt>
                <c:pt idx="1131">
                  <c:v>22.62</c:v>
                </c:pt>
                <c:pt idx="1132">
                  <c:v>22.64</c:v>
                </c:pt>
                <c:pt idx="1133">
                  <c:v>22.66</c:v>
                </c:pt>
                <c:pt idx="1134">
                  <c:v>22.68</c:v>
                </c:pt>
                <c:pt idx="1135">
                  <c:v>22.7</c:v>
                </c:pt>
                <c:pt idx="1136">
                  <c:v>22.72</c:v>
                </c:pt>
                <c:pt idx="1137">
                  <c:v>22.74</c:v>
                </c:pt>
                <c:pt idx="1138">
                  <c:v>22.759999999999987</c:v>
                </c:pt>
                <c:pt idx="1139">
                  <c:v>22.779999999999987</c:v>
                </c:pt>
                <c:pt idx="1140">
                  <c:v>22.8</c:v>
                </c:pt>
                <c:pt idx="1141">
                  <c:v>22.82</c:v>
                </c:pt>
                <c:pt idx="1142">
                  <c:v>22.84</c:v>
                </c:pt>
                <c:pt idx="1143">
                  <c:v>22.86</c:v>
                </c:pt>
                <c:pt idx="1144">
                  <c:v>22.88</c:v>
                </c:pt>
                <c:pt idx="1145">
                  <c:v>22.9</c:v>
                </c:pt>
                <c:pt idx="1146">
                  <c:v>22.919999999999987</c:v>
                </c:pt>
                <c:pt idx="1147">
                  <c:v>22.939999999999987</c:v>
                </c:pt>
                <c:pt idx="1148">
                  <c:v>22.959999999999987</c:v>
                </c:pt>
                <c:pt idx="1149">
                  <c:v>22.979999999999986</c:v>
                </c:pt>
                <c:pt idx="1150">
                  <c:v>23</c:v>
                </c:pt>
                <c:pt idx="1151">
                  <c:v>23.02</c:v>
                </c:pt>
                <c:pt idx="1152">
                  <c:v>23.04</c:v>
                </c:pt>
                <c:pt idx="1153">
                  <c:v>23.06</c:v>
                </c:pt>
                <c:pt idx="1154">
                  <c:v>23.08</c:v>
                </c:pt>
                <c:pt idx="1155">
                  <c:v>23.1</c:v>
                </c:pt>
                <c:pt idx="1156">
                  <c:v>23.12</c:v>
                </c:pt>
                <c:pt idx="1157">
                  <c:v>23.14</c:v>
                </c:pt>
                <c:pt idx="1158">
                  <c:v>23.16</c:v>
                </c:pt>
                <c:pt idx="1159">
                  <c:v>23.18</c:v>
                </c:pt>
                <c:pt idx="1160">
                  <c:v>23.2</c:v>
                </c:pt>
                <c:pt idx="1161">
                  <c:v>23.22</c:v>
                </c:pt>
                <c:pt idx="1162">
                  <c:v>23.24</c:v>
                </c:pt>
                <c:pt idx="1163">
                  <c:v>23.259999999999987</c:v>
                </c:pt>
                <c:pt idx="1164">
                  <c:v>23.279999999999987</c:v>
                </c:pt>
                <c:pt idx="1165">
                  <c:v>23.3</c:v>
                </c:pt>
                <c:pt idx="1166">
                  <c:v>23.32</c:v>
                </c:pt>
                <c:pt idx="1167">
                  <c:v>23.34</c:v>
                </c:pt>
                <c:pt idx="1168">
                  <c:v>23.36</c:v>
                </c:pt>
                <c:pt idx="1169">
                  <c:v>23.38</c:v>
                </c:pt>
                <c:pt idx="1170">
                  <c:v>23.4</c:v>
                </c:pt>
                <c:pt idx="1171">
                  <c:v>23.419999999999987</c:v>
                </c:pt>
                <c:pt idx="1172">
                  <c:v>23.439999999999987</c:v>
                </c:pt>
                <c:pt idx="1173">
                  <c:v>23.459999999999987</c:v>
                </c:pt>
                <c:pt idx="1174">
                  <c:v>23.479999999999986</c:v>
                </c:pt>
                <c:pt idx="1175">
                  <c:v>23.5</c:v>
                </c:pt>
                <c:pt idx="1176">
                  <c:v>23.52</c:v>
                </c:pt>
                <c:pt idx="1177">
                  <c:v>23.54</c:v>
                </c:pt>
                <c:pt idx="1178">
                  <c:v>23.56</c:v>
                </c:pt>
                <c:pt idx="1179">
                  <c:v>23.58</c:v>
                </c:pt>
                <c:pt idx="1180">
                  <c:v>23.6</c:v>
                </c:pt>
                <c:pt idx="1181">
                  <c:v>23.62</c:v>
                </c:pt>
                <c:pt idx="1182">
                  <c:v>23.64</c:v>
                </c:pt>
                <c:pt idx="1183">
                  <c:v>23.66</c:v>
                </c:pt>
                <c:pt idx="1184">
                  <c:v>23.68</c:v>
                </c:pt>
                <c:pt idx="1185">
                  <c:v>23.7</c:v>
                </c:pt>
                <c:pt idx="1186">
                  <c:v>23.72</c:v>
                </c:pt>
                <c:pt idx="1187">
                  <c:v>23.74</c:v>
                </c:pt>
                <c:pt idx="1188">
                  <c:v>23.759999999999987</c:v>
                </c:pt>
                <c:pt idx="1189">
                  <c:v>23.779999999999987</c:v>
                </c:pt>
                <c:pt idx="1190">
                  <c:v>23.8</c:v>
                </c:pt>
                <c:pt idx="1191">
                  <c:v>23.82</c:v>
                </c:pt>
                <c:pt idx="1192">
                  <c:v>23.84</c:v>
                </c:pt>
                <c:pt idx="1193">
                  <c:v>23.86</c:v>
                </c:pt>
                <c:pt idx="1194">
                  <c:v>23.88</c:v>
                </c:pt>
                <c:pt idx="1195">
                  <c:v>23.9</c:v>
                </c:pt>
                <c:pt idx="1196">
                  <c:v>23.919999999999987</c:v>
                </c:pt>
                <c:pt idx="1197">
                  <c:v>23.939999999999987</c:v>
                </c:pt>
                <c:pt idx="1198">
                  <c:v>23.959999999999987</c:v>
                </c:pt>
                <c:pt idx="1199">
                  <c:v>23.979999999999986</c:v>
                </c:pt>
                <c:pt idx="1200">
                  <c:v>24</c:v>
                </c:pt>
                <c:pt idx="1201">
                  <c:v>24.02</c:v>
                </c:pt>
                <c:pt idx="1202">
                  <c:v>24.04</c:v>
                </c:pt>
                <c:pt idx="1203">
                  <c:v>24.06</c:v>
                </c:pt>
                <c:pt idx="1204">
                  <c:v>24.08</c:v>
                </c:pt>
                <c:pt idx="1205">
                  <c:v>24.1</c:v>
                </c:pt>
                <c:pt idx="1206">
                  <c:v>24.12</c:v>
                </c:pt>
                <c:pt idx="1207">
                  <c:v>24.14</c:v>
                </c:pt>
                <c:pt idx="1208">
                  <c:v>24.16</c:v>
                </c:pt>
                <c:pt idx="1209">
                  <c:v>24.18</c:v>
                </c:pt>
                <c:pt idx="1210">
                  <c:v>24.2</c:v>
                </c:pt>
                <c:pt idx="1211">
                  <c:v>24.22</c:v>
                </c:pt>
                <c:pt idx="1212">
                  <c:v>24.24</c:v>
                </c:pt>
                <c:pt idx="1213">
                  <c:v>24.259999999999987</c:v>
                </c:pt>
                <c:pt idx="1214">
                  <c:v>24.279999999999987</c:v>
                </c:pt>
                <c:pt idx="1215">
                  <c:v>24.3</c:v>
                </c:pt>
                <c:pt idx="1216">
                  <c:v>24.32</c:v>
                </c:pt>
                <c:pt idx="1217">
                  <c:v>24.34</c:v>
                </c:pt>
                <c:pt idx="1218">
                  <c:v>24.36</c:v>
                </c:pt>
                <c:pt idx="1219">
                  <c:v>24.38</c:v>
                </c:pt>
                <c:pt idx="1220">
                  <c:v>24.4</c:v>
                </c:pt>
                <c:pt idx="1221">
                  <c:v>24.419999999999987</c:v>
                </c:pt>
                <c:pt idx="1222">
                  <c:v>24.439999999999987</c:v>
                </c:pt>
                <c:pt idx="1223">
                  <c:v>24.459999999999987</c:v>
                </c:pt>
                <c:pt idx="1224">
                  <c:v>24.479999999999986</c:v>
                </c:pt>
                <c:pt idx="1225">
                  <c:v>24.5</c:v>
                </c:pt>
                <c:pt idx="1226">
                  <c:v>24.52</c:v>
                </c:pt>
                <c:pt idx="1227">
                  <c:v>24.54</c:v>
                </c:pt>
                <c:pt idx="1228">
                  <c:v>24.56</c:v>
                </c:pt>
                <c:pt idx="1229">
                  <c:v>24.58</c:v>
                </c:pt>
                <c:pt idx="1230">
                  <c:v>24.6</c:v>
                </c:pt>
                <c:pt idx="1231">
                  <c:v>24.62</c:v>
                </c:pt>
                <c:pt idx="1232">
                  <c:v>24.64</c:v>
                </c:pt>
                <c:pt idx="1233">
                  <c:v>24.66</c:v>
                </c:pt>
                <c:pt idx="1234">
                  <c:v>24.68</c:v>
                </c:pt>
                <c:pt idx="1235">
                  <c:v>24.7</c:v>
                </c:pt>
                <c:pt idx="1236">
                  <c:v>24.72</c:v>
                </c:pt>
                <c:pt idx="1237">
                  <c:v>24.74</c:v>
                </c:pt>
                <c:pt idx="1238">
                  <c:v>24.759999999999987</c:v>
                </c:pt>
                <c:pt idx="1239">
                  <c:v>24.779999999999987</c:v>
                </c:pt>
                <c:pt idx="1240">
                  <c:v>24.8</c:v>
                </c:pt>
                <c:pt idx="1241">
                  <c:v>24.82</c:v>
                </c:pt>
                <c:pt idx="1242">
                  <c:v>24.84</c:v>
                </c:pt>
                <c:pt idx="1243">
                  <c:v>24.86</c:v>
                </c:pt>
                <c:pt idx="1244">
                  <c:v>24.88</c:v>
                </c:pt>
                <c:pt idx="1245">
                  <c:v>24.9</c:v>
                </c:pt>
                <c:pt idx="1246">
                  <c:v>24.919999999999987</c:v>
                </c:pt>
                <c:pt idx="1247">
                  <c:v>24.939999999999987</c:v>
                </c:pt>
                <c:pt idx="1248">
                  <c:v>24.959999999999987</c:v>
                </c:pt>
                <c:pt idx="1249">
                  <c:v>24.979999999999986</c:v>
                </c:pt>
                <c:pt idx="1250">
                  <c:v>25</c:v>
                </c:pt>
                <c:pt idx="1251">
                  <c:v>25.02</c:v>
                </c:pt>
                <c:pt idx="1252">
                  <c:v>25.04</c:v>
                </c:pt>
                <c:pt idx="1253">
                  <c:v>25.06</c:v>
                </c:pt>
                <c:pt idx="1254">
                  <c:v>25.08</c:v>
                </c:pt>
                <c:pt idx="1255">
                  <c:v>25.1</c:v>
                </c:pt>
                <c:pt idx="1256">
                  <c:v>25.12</c:v>
                </c:pt>
                <c:pt idx="1257">
                  <c:v>25.14</c:v>
                </c:pt>
                <c:pt idx="1258">
                  <c:v>25.16</c:v>
                </c:pt>
                <c:pt idx="1259">
                  <c:v>25.18</c:v>
                </c:pt>
                <c:pt idx="1260">
                  <c:v>25.2</c:v>
                </c:pt>
                <c:pt idx="1261">
                  <c:v>25.22</c:v>
                </c:pt>
                <c:pt idx="1262">
                  <c:v>25.24</c:v>
                </c:pt>
                <c:pt idx="1263">
                  <c:v>25.259999999999987</c:v>
                </c:pt>
                <c:pt idx="1264">
                  <c:v>25.279999999999987</c:v>
                </c:pt>
                <c:pt idx="1265">
                  <c:v>25.3</c:v>
                </c:pt>
                <c:pt idx="1266">
                  <c:v>25.32</c:v>
                </c:pt>
                <c:pt idx="1267">
                  <c:v>25.34</c:v>
                </c:pt>
                <c:pt idx="1268">
                  <c:v>25.36</c:v>
                </c:pt>
                <c:pt idx="1269">
                  <c:v>25.38</c:v>
                </c:pt>
                <c:pt idx="1270">
                  <c:v>25.4</c:v>
                </c:pt>
                <c:pt idx="1271">
                  <c:v>25.419999999999987</c:v>
                </c:pt>
                <c:pt idx="1272">
                  <c:v>25.439999999999987</c:v>
                </c:pt>
                <c:pt idx="1273">
                  <c:v>25.459999999999987</c:v>
                </c:pt>
                <c:pt idx="1274">
                  <c:v>25.479999999999986</c:v>
                </c:pt>
                <c:pt idx="1275">
                  <c:v>25.5</c:v>
                </c:pt>
                <c:pt idx="1276">
                  <c:v>25.52</c:v>
                </c:pt>
                <c:pt idx="1277">
                  <c:v>25.54</c:v>
                </c:pt>
                <c:pt idx="1278">
                  <c:v>25.56</c:v>
                </c:pt>
                <c:pt idx="1279">
                  <c:v>25.58</c:v>
                </c:pt>
                <c:pt idx="1280">
                  <c:v>25.6</c:v>
                </c:pt>
                <c:pt idx="1281">
                  <c:v>25.62</c:v>
                </c:pt>
                <c:pt idx="1282">
                  <c:v>25.64</c:v>
                </c:pt>
                <c:pt idx="1283">
                  <c:v>25.66</c:v>
                </c:pt>
                <c:pt idx="1284">
                  <c:v>25.68</c:v>
                </c:pt>
                <c:pt idx="1285">
                  <c:v>25.7</c:v>
                </c:pt>
                <c:pt idx="1286">
                  <c:v>25.72</c:v>
                </c:pt>
                <c:pt idx="1287">
                  <c:v>25.74</c:v>
                </c:pt>
                <c:pt idx="1288">
                  <c:v>25.759999999999987</c:v>
                </c:pt>
                <c:pt idx="1289">
                  <c:v>25.779999999999987</c:v>
                </c:pt>
                <c:pt idx="1290">
                  <c:v>25.8</c:v>
                </c:pt>
                <c:pt idx="1291">
                  <c:v>25.82</c:v>
                </c:pt>
                <c:pt idx="1292">
                  <c:v>25.84</c:v>
                </c:pt>
                <c:pt idx="1293">
                  <c:v>25.86</c:v>
                </c:pt>
                <c:pt idx="1294">
                  <c:v>25.88</c:v>
                </c:pt>
                <c:pt idx="1295">
                  <c:v>25.9</c:v>
                </c:pt>
                <c:pt idx="1296">
                  <c:v>25.919999999999987</c:v>
                </c:pt>
                <c:pt idx="1297">
                  <c:v>25.939999999999987</c:v>
                </c:pt>
                <c:pt idx="1298">
                  <c:v>25.959999999999987</c:v>
                </c:pt>
                <c:pt idx="1299">
                  <c:v>25.979999999999986</c:v>
                </c:pt>
                <c:pt idx="1300">
                  <c:v>26</c:v>
                </c:pt>
                <c:pt idx="1301">
                  <c:v>26.02</c:v>
                </c:pt>
                <c:pt idx="1302">
                  <c:v>26.04</c:v>
                </c:pt>
                <c:pt idx="1303">
                  <c:v>26.06</c:v>
                </c:pt>
                <c:pt idx="1304">
                  <c:v>26.08</c:v>
                </c:pt>
                <c:pt idx="1305">
                  <c:v>26.1</c:v>
                </c:pt>
                <c:pt idx="1306">
                  <c:v>26.12</c:v>
                </c:pt>
                <c:pt idx="1307">
                  <c:v>26.14</c:v>
                </c:pt>
                <c:pt idx="1308">
                  <c:v>26.16</c:v>
                </c:pt>
                <c:pt idx="1309">
                  <c:v>26.18</c:v>
                </c:pt>
                <c:pt idx="1310">
                  <c:v>26.2</c:v>
                </c:pt>
                <c:pt idx="1311">
                  <c:v>26.22</c:v>
                </c:pt>
                <c:pt idx="1312">
                  <c:v>26.24</c:v>
                </c:pt>
                <c:pt idx="1313">
                  <c:v>26.259999999999987</c:v>
                </c:pt>
                <c:pt idx="1314">
                  <c:v>26.279999999999987</c:v>
                </c:pt>
                <c:pt idx="1315">
                  <c:v>26.3</c:v>
                </c:pt>
                <c:pt idx="1316">
                  <c:v>26.32</c:v>
                </c:pt>
                <c:pt idx="1317">
                  <c:v>26.34</c:v>
                </c:pt>
                <c:pt idx="1318">
                  <c:v>26.36</c:v>
                </c:pt>
                <c:pt idx="1319">
                  <c:v>26.38</c:v>
                </c:pt>
                <c:pt idx="1320">
                  <c:v>26.4</c:v>
                </c:pt>
                <c:pt idx="1321">
                  <c:v>26.419999999999987</c:v>
                </c:pt>
                <c:pt idx="1322">
                  <c:v>26.439999999999987</c:v>
                </c:pt>
                <c:pt idx="1323">
                  <c:v>26.459999999999987</c:v>
                </c:pt>
                <c:pt idx="1324">
                  <c:v>26.479999999999986</c:v>
                </c:pt>
                <c:pt idx="1325">
                  <c:v>26.5</c:v>
                </c:pt>
                <c:pt idx="1326">
                  <c:v>26.52</c:v>
                </c:pt>
                <c:pt idx="1327">
                  <c:v>26.54</c:v>
                </c:pt>
                <c:pt idx="1328">
                  <c:v>26.56</c:v>
                </c:pt>
                <c:pt idx="1329">
                  <c:v>26.58</c:v>
                </c:pt>
                <c:pt idx="1330">
                  <c:v>26.6</c:v>
                </c:pt>
                <c:pt idx="1331">
                  <c:v>26.62</c:v>
                </c:pt>
                <c:pt idx="1332">
                  <c:v>26.64</c:v>
                </c:pt>
                <c:pt idx="1333">
                  <c:v>26.66</c:v>
                </c:pt>
                <c:pt idx="1334">
                  <c:v>26.68</c:v>
                </c:pt>
                <c:pt idx="1335">
                  <c:v>26.7</c:v>
                </c:pt>
                <c:pt idx="1336">
                  <c:v>26.72</c:v>
                </c:pt>
                <c:pt idx="1337">
                  <c:v>26.74</c:v>
                </c:pt>
                <c:pt idx="1338">
                  <c:v>26.759999999999987</c:v>
                </c:pt>
                <c:pt idx="1339">
                  <c:v>26.779999999999987</c:v>
                </c:pt>
                <c:pt idx="1340">
                  <c:v>26.8</c:v>
                </c:pt>
                <c:pt idx="1341">
                  <c:v>26.82</c:v>
                </c:pt>
                <c:pt idx="1342">
                  <c:v>26.84</c:v>
                </c:pt>
                <c:pt idx="1343">
                  <c:v>26.86</c:v>
                </c:pt>
                <c:pt idx="1344">
                  <c:v>26.88</c:v>
                </c:pt>
                <c:pt idx="1345">
                  <c:v>26.9</c:v>
                </c:pt>
                <c:pt idx="1346">
                  <c:v>26.919999999999987</c:v>
                </c:pt>
                <c:pt idx="1347">
                  <c:v>26.939999999999987</c:v>
                </c:pt>
                <c:pt idx="1348">
                  <c:v>26.959999999999987</c:v>
                </c:pt>
                <c:pt idx="1349">
                  <c:v>26.979999999999986</c:v>
                </c:pt>
                <c:pt idx="1350">
                  <c:v>27</c:v>
                </c:pt>
                <c:pt idx="1351">
                  <c:v>27.02</c:v>
                </c:pt>
                <c:pt idx="1352">
                  <c:v>27.04</c:v>
                </c:pt>
                <c:pt idx="1353">
                  <c:v>27.06</c:v>
                </c:pt>
                <c:pt idx="1354">
                  <c:v>27.08</c:v>
                </c:pt>
                <c:pt idx="1355">
                  <c:v>27.1</c:v>
                </c:pt>
                <c:pt idx="1356">
                  <c:v>27.12</c:v>
                </c:pt>
                <c:pt idx="1357">
                  <c:v>27.14</c:v>
                </c:pt>
                <c:pt idx="1358">
                  <c:v>27.16</c:v>
                </c:pt>
                <c:pt idx="1359">
                  <c:v>27.18</c:v>
                </c:pt>
                <c:pt idx="1360">
                  <c:v>27.2</c:v>
                </c:pt>
                <c:pt idx="1361">
                  <c:v>27.22</c:v>
                </c:pt>
                <c:pt idx="1362">
                  <c:v>27.24</c:v>
                </c:pt>
                <c:pt idx="1363">
                  <c:v>27.259999999999987</c:v>
                </c:pt>
                <c:pt idx="1364">
                  <c:v>27.279999999999987</c:v>
                </c:pt>
                <c:pt idx="1365">
                  <c:v>27.3</c:v>
                </c:pt>
                <c:pt idx="1366">
                  <c:v>27.32</c:v>
                </c:pt>
                <c:pt idx="1367">
                  <c:v>27.34</c:v>
                </c:pt>
                <c:pt idx="1368">
                  <c:v>27.36</c:v>
                </c:pt>
                <c:pt idx="1369">
                  <c:v>27.38</c:v>
                </c:pt>
                <c:pt idx="1370">
                  <c:v>27.4</c:v>
                </c:pt>
                <c:pt idx="1371">
                  <c:v>27.419999999999987</c:v>
                </c:pt>
                <c:pt idx="1372">
                  <c:v>27.439999999999987</c:v>
                </c:pt>
                <c:pt idx="1373">
                  <c:v>27.459999999999987</c:v>
                </c:pt>
                <c:pt idx="1374">
                  <c:v>27.479999999999986</c:v>
                </c:pt>
                <c:pt idx="1375">
                  <c:v>27.5</c:v>
                </c:pt>
                <c:pt idx="1376">
                  <c:v>27.52</c:v>
                </c:pt>
                <c:pt idx="1377">
                  <c:v>27.54</c:v>
                </c:pt>
                <c:pt idx="1378">
                  <c:v>27.56</c:v>
                </c:pt>
                <c:pt idx="1379">
                  <c:v>27.58</c:v>
                </c:pt>
                <c:pt idx="1380">
                  <c:v>27.6</c:v>
                </c:pt>
                <c:pt idx="1381">
                  <c:v>27.62</c:v>
                </c:pt>
                <c:pt idx="1382">
                  <c:v>27.64</c:v>
                </c:pt>
                <c:pt idx="1383">
                  <c:v>27.66</c:v>
                </c:pt>
                <c:pt idx="1384">
                  <c:v>27.68</c:v>
                </c:pt>
                <c:pt idx="1385">
                  <c:v>27.7</c:v>
                </c:pt>
                <c:pt idx="1386">
                  <c:v>27.72</c:v>
                </c:pt>
                <c:pt idx="1387">
                  <c:v>27.74</c:v>
                </c:pt>
                <c:pt idx="1388">
                  <c:v>27.759999999999987</c:v>
                </c:pt>
                <c:pt idx="1389">
                  <c:v>27.779999999999987</c:v>
                </c:pt>
                <c:pt idx="1390">
                  <c:v>27.8</c:v>
                </c:pt>
                <c:pt idx="1391">
                  <c:v>27.82</c:v>
                </c:pt>
                <c:pt idx="1392">
                  <c:v>27.84</c:v>
                </c:pt>
                <c:pt idx="1393">
                  <c:v>27.86</c:v>
                </c:pt>
                <c:pt idx="1394">
                  <c:v>27.88</c:v>
                </c:pt>
                <c:pt idx="1395">
                  <c:v>27.9</c:v>
                </c:pt>
                <c:pt idx="1396">
                  <c:v>27.919999999999987</c:v>
                </c:pt>
                <c:pt idx="1397">
                  <c:v>27.939999999999987</c:v>
                </c:pt>
                <c:pt idx="1398">
                  <c:v>27.959999999999987</c:v>
                </c:pt>
                <c:pt idx="1399">
                  <c:v>27.979999999999986</c:v>
                </c:pt>
                <c:pt idx="1400">
                  <c:v>28</c:v>
                </c:pt>
                <c:pt idx="1401">
                  <c:v>28.02</c:v>
                </c:pt>
                <c:pt idx="1402">
                  <c:v>28.04</c:v>
                </c:pt>
                <c:pt idx="1403">
                  <c:v>28.06</c:v>
                </c:pt>
                <c:pt idx="1404">
                  <c:v>28.08</c:v>
                </c:pt>
                <c:pt idx="1405">
                  <c:v>28.1</c:v>
                </c:pt>
                <c:pt idx="1406">
                  <c:v>28.12</c:v>
                </c:pt>
                <c:pt idx="1407">
                  <c:v>28.14</c:v>
                </c:pt>
                <c:pt idx="1408">
                  <c:v>28.16</c:v>
                </c:pt>
                <c:pt idx="1409">
                  <c:v>28.18</c:v>
                </c:pt>
                <c:pt idx="1410">
                  <c:v>28.2</c:v>
                </c:pt>
                <c:pt idx="1411">
                  <c:v>28.22</c:v>
                </c:pt>
                <c:pt idx="1412">
                  <c:v>28.24</c:v>
                </c:pt>
                <c:pt idx="1413">
                  <c:v>28.259999999999987</c:v>
                </c:pt>
                <c:pt idx="1414">
                  <c:v>28.279999999999987</c:v>
                </c:pt>
                <c:pt idx="1415">
                  <c:v>28.3</c:v>
                </c:pt>
                <c:pt idx="1416">
                  <c:v>28.32</c:v>
                </c:pt>
                <c:pt idx="1417">
                  <c:v>28.34</c:v>
                </c:pt>
                <c:pt idx="1418">
                  <c:v>28.36</c:v>
                </c:pt>
                <c:pt idx="1419">
                  <c:v>28.38</c:v>
                </c:pt>
                <c:pt idx="1420">
                  <c:v>28.4</c:v>
                </c:pt>
                <c:pt idx="1421">
                  <c:v>28.419999999999987</c:v>
                </c:pt>
                <c:pt idx="1422">
                  <c:v>28.439999999999987</c:v>
                </c:pt>
                <c:pt idx="1423">
                  <c:v>28.459999999999987</c:v>
                </c:pt>
                <c:pt idx="1424">
                  <c:v>28.479999999999986</c:v>
                </c:pt>
                <c:pt idx="1425">
                  <c:v>28.5</c:v>
                </c:pt>
                <c:pt idx="1426">
                  <c:v>28.52</c:v>
                </c:pt>
                <c:pt idx="1427">
                  <c:v>28.54</c:v>
                </c:pt>
                <c:pt idx="1428">
                  <c:v>28.56</c:v>
                </c:pt>
                <c:pt idx="1429">
                  <c:v>28.58</c:v>
                </c:pt>
                <c:pt idx="1430">
                  <c:v>28.6</c:v>
                </c:pt>
                <c:pt idx="1431">
                  <c:v>28.62</c:v>
                </c:pt>
                <c:pt idx="1432">
                  <c:v>28.64</c:v>
                </c:pt>
                <c:pt idx="1433">
                  <c:v>28.66</c:v>
                </c:pt>
                <c:pt idx="1434">
                  <c:v>28.68</c:v>
                </c:pt>
                <c:pt idx="1435">
                  <c:v>28.7</c:v>
                </c:pt>
                <c:pt idx="1436">
                  <c:v>28.72</c:v>
                </c:pt>
                <c:pt idx="1437">
                  <c:v>28.74</c:v>
                </c:pt>
                <c:pt idx="1438">
                  <c:v>28.759999999999987</c:v>
                </c:pt>
                <c:pt idx="1439">
                  <c:v>28.779999999999987</c:v>
                </c:pt>
                <c:pt idx="1440">
                  <c:v>28.8</c:v>
                </c:pt>
                <c:pt idx="1441">
                  <c:v>28.82</c:v>
                </c:pt>
                <c:pt idx="1442">
                  <c:v>28.84</c:v>
                </c:pt>
                <c:pt idx="1443">
                  <c:v>28.86</c:v>
                </c:pt>
                <c:pt idx="1444">
                  <c:v>28.88</c:v>
                </c:pt>
                <c:pt idx="1445">
                  <c:v>28.9</c:v>
                </c:pt>
                <c:pt idx="1446">
                  <c:v>28.919999999999987</c:v>
                </c:pt>
                <c:pt idx="1447">
                  <c:v>28.939999999999987</c:v>
                </c:pt>
                <c:pt idx="1448">
                  <c:v>28.959999999999987</c:v>
                </c:pt>
                <c:pt idx="1449">
                  <c:v>28.979999999999986</c:v>
                </c:pt>
                <c:pt idx="1450">
                  <c:v>29</c:v>
                </c:pt>
                <c:pt idx="1451">
                  <c:v>29.02</c:v>
                </c:pt>
                <c:pt idx="1452">
                  <c:v>29.04</c:v>
                </c:pt>
                <c:pt idx="1453">
                  <c:v>29.06</c:v>
                </c:pt>
                <c:pt idx="1454">
                  <c:v>29.08</c:v>
                </c:pt>
                <c:pt idx="1455">
                  <c:v>29.1</c:v>
                </c:pt>
                <c:pt idx="1456">
                  <c:v>29.12</c:v>
                </c:pt>
                <c:pt idx="1457">
                  <c:v>29.14</c:v>
                </c:pt>
                <c:pt idx="1458">
                  <c:v>29.16</c:v>
                </c:pt>
                <c:pt idx="1459">
                  <c:v>29.18</c:v>
                </c:pt>
                <c:pt idx="1460">
                  <c:v>29.2</c:v>
                </c:pt>
                <c:pt idx="1461">
                  <c:v>29.22</c:v>
                </c:pt>
                <c:pt idx="1462">
                  <c:v>29.24</c:v>
                </c:pt>
                <c:pt idx="1463">
                  <c:v>29.259999999999987</c:v>
                </c:pt>
                <c:pt idx="1464">
                  <c:v>29.279999999999987</c:v>
                </c:pt>
                <c:pt idx="1465">
                  <c:v>29.3</c:v>
                </c:pt>
                <c:pt idx="1466">
                  <c:v>29.32</c:v>
                </c:pt>
                <c:pt idx="1467">
                  <c:v>29.34</c:v>
                </c:pt>
                <c:pt idx="1468">
                  <c:v>29.36</c:v>
                </c:pt>
                <c:pt idx="1469">
                  <c:v>29.38</c:v>
                </c:pt>
                <c:pt idx="1470">
                  <c:v>29.4</c:v>
                </c:pt>
                <c:pt idx="1471">
                  <c:v>29.419999999999987</c:v>
                </c:pt>
                <c:pt idx="1472">
                  <c:v>29.439999999999987</c:v>
                </c:pt>
                <c:pt idx="1473">
                  <c:v>29.459999999999987</c:v>
                </c:pt>
                <c:pt idx="1474">
                  <c:v>29.479999999999986</c:v>
                </c:pt>
                <c:pt idx="1475">
                  <c:v>29.5</c:v>
                </c:pt>
                <c:pt idx="1476">
                  <c:v>29.52</c:v>
                </c:pt>
                <c:pt idx="1477">
                  <c:v>29.54</c:v>
                </c:pt>
                <c:pt idx="1478">
                  <c:v>29.56</c:v>
                </c:pt>
                <c:pt idx="1479">
                  <c:v>29.58</c:v>
                </c:pt>
                <c:pt idx="1480">
                  <c:v>29.6</c:v>
                </c:pt>
                <c:pt idx="1481">
                  <c:v>29.62</c:v>
                </c:pt>
                <c:pt idx="1482">
                  <c:v>29.64</c:v>
                </c:pt>
                <c:pt idx="1483">
                  <c:v>29.66</c:v>
                </c:pt>
                <c:pt idx="1484">
                  <c:v>29.68</c:v>
                </c:pt>
                <c:pt idx="1485">
                  <c:v>29.7</c:v>
                </c:pt>
                <c:pt idx="1486">
                  <c:v>29.72</c:v>
                </c:pt>
                <c:pt idx="1487">
                  <c:v>29.74</c:v>
                </c:pt>
                <c:pt idx="1488">
                  <c:v>29.759999999999987</c:v>
                </c:pt>
                <c:pt idx="1489">
                  <c:v>29.779999999999987</c:v>
                </c:pt>
                <c:pt idx="1490">
                  <c:v>29.8</c:v>
                </c:pt>
                <c:pt idx="1491">
                  <c:v>29.82</c:v>
                </c:pt>
                <c:pt idx="1492">
                  <c:v>29.84</c:v>
                </c:pt>
                <c:pt idx="1493">
                  <c:v>29.86</c:v>
                </c:pt>
                <c:pt idx="1494">
                  <c:v>29.88</c:v>
                </c:pt>
                <c:pt idx="1495">
                  <c:v>29.9</c:v>
                </c:pt>
                <c:pt idx="1496">
                  <c:v>29.919999999999987</c:v>
                </c:pt>
                <c:pt idx="1497">
                  <c:v>29.939999999999987</c:v>
                </c:pt>
                <c:pt idx="1498">
                  <c:v>29.959999999999987</c:v>
                </c:pt>
                <c:pt idx="1499">
                  <c:v>29.979999999999986</c:v>
                </c:pt>
                <c:pt idx="1500">
                  <c:v>30</c:v>
                </c:pt>
                <c:pt idx="1501">
                  <c:v>30.02</c:v>
                </c:pt>
                <c:pt idx="1502">
                  <c:v>30.04</c:v>
                </c:pt>
                <c:pt idx="1503">
                  <c:v>30.06</c:v>
                </c:pt>
                <c:pt idx="1504">
                  <c:v>30.08</c:v>
                </c:pt>
                <c:pt idx="1505">
                  <c:v>30.1</c:v>
                </c:pt>
                <c:pt idx="1506">
                  <c:v>30.12</c:v>
                </c:pt>
                <c:pt idx="1507">
                  <c:v>30.14</c:v>
                </c:pt>
                <c:pt idx="1508">
                  <c:v>30.16</c:v>
                </c:pt>
                <c:pt idx="1509">
                  <c:v>30.18</c:v>
                </c:pt>
                <c:pt idx="1510">
                  <c:v>30.2</c:v>
                </c:pt>
                <c:pt idx="1511">
                  <c:v>30.22</c:v>
                </c:pt>
                <c:pt idx="1512">
                  <c:v>30.24</c:v>
                </c:pt>
                <c:pt idx="1513">
                  <c:v>30.259999999999987</c:v>
                </c:pt>
                <c:pt idx="1514">
                  <c:v>30.279999999999987</c:v>
                </c:pt>
                <c:pt idx="1515">
                  <c:v>30.3</c:v>
                </c:pt>
                <c:pt idx="1516">
                  <c:v>30.32</c:v>
                </c:pt>
                <c:pt idx="1517">
                  <c:v>30.34</c:v>
                </c:pt>
                <c:pt idx="1518">
                  <c:v>30.36</c:v>
                </c:pt>
                <c:pt idx="1519">
                  <c:v>30.38</c:v>
                </c:pt>
                <c:pt idx="1520">
                  <c:v>30.4</c:v>
                </c:pt>
                <c:pt idx="1521">
                  <c:v>30.419999999999987</c:v>
                </c:pt>
                <c:pt idx="1522">
                  <c:v>30.439999999999987</c:v>
                </c:pt>
                <c:pt idx="1523">
                  <c:v>30.459999999999987</c:v>
                </c:pt>
                <c:pt idx="1524">
                  <c:v>30.479999999999986</c:v>
                </c:pt>
                <c:pt idx="1525">
                  <c:v>30.5</c:v>
                </c:pt>
                <c:pt idx="1526">
                  <c:v>30.52</c:v>
                </c:pt>
                <c:pt idx="1527">
                  <c:v>30.54</c:v>
                </c:pt>
                <c:pt idx="1528">
                  <c:v>30.56</c:v>
                </c:pt>
                <c:pt idx="1529">
                  <c:v>30.58</c:v>
                </c:pt>
                <c:pt idx="1530">
                  <c:v>30.6</c:v>
                </c:pt>
                <c:pt idx="1531">
                  <c:v>30.62</c:v>
                </c:pt>
                <c:pt idx="1532">
                  <c:v>30.64</c:v>
                </c:pt>
                <c:pt idx="1533">
                  <c:v>30.66</c:v>
                </c:pt>
                <c:pt idx="1534">
                  <c:v>30.68</c:v>
                </c:pt>
                <c:pt idx="1535">
                  <c:v>30.7</c:v>
                </c:pt>
                <c:pt idx="1536">
                  <c:v>30.72</c:v>
                </c:pt>
                <c:pt idx="1537">
                  <c:v>30.74</c:v>
                </c:pt>
                <c:pt idx="1538">
                  <c:v>30.759999999999987</c:v>
                </c:pt>
                <c:pt idx="1539">
                  <c:v>30.779999999999987</c:v>
                </c:pt>
                <c:pt idx="1540">
                  <c:v>30.8</c:v>
                </c:pt>
                <c:pt idx="1541">
                  <c:v>30.82</c:v>
                </c:pt>
                <c:pt idx="1542">
                  <c:v>30.84</c:v>
                </c:pt>
                <c:pt idx="1543">
                  <c:v>30.86</c:v>
                </c:pt>
                <c:pt idx="1544">
                  <c:v>30.88</c:v>
                </c:pt>
                <c:pt idx="1545">
                  <c:v>30.9</c:v>
                </c:pt>
                <c:pt idx="1546">
                  <c:v>30.919999999999987</c:v>
                </c:pt>
                <c:pt idx="1547">
                  <c:v>30.939999999999987</c:v>
                </c:pt>
                <c:pt idx="1548">
                  <c:v>30.959999999999987</c:v>
                </c:pt>
                <c:pt idx="1549">
                  <c:v>30.979999999999986</c:v>
                </c:pt>
                <c:pt idx="1550">
                  <c:v>31</c:v>
                </c:pt>
                <c:pt idx="1551">
                  <c:v>31.02</c:v>
                </c:pt>
                <c:pt idx="1552">
                  <c:v>31.04</c:v>
                </c:pt>
                <c:pt idx="1553">
                  <c:v>31.06</c:v>
                </c:pt>
                <c:pt idx="1554">
                  <c:v>31.08</c:v>
                </c:pt>
                <c:pt idx="1555">
                  <c:v>31.1</c:v>
                </c:pt>
                <c:pt idx="1556">
                  <c:v>31.12</c:v>
                </c:pt>
                <c:pt idx="1557">
                  <c:v>31.14</c:v>
                </c:pt>
                <c:pt idx="1558">
                  <c:v>31.16</c:v>
                </c:pt>
                <c:pt idx="1559">
                  <c:v>31.18</c:v>
                </c:pt>
                <c:pt idx="1560">
                  <c:v>31.2</c:v>
                </c:pt>
                <c:pt idx="1561">
                  <c:v>31.22</c:v>
                </c:pt>
                <c:pt idx="1562">
                  <c:v>31.24</c:v>
                </c:pt>
                <c:pt idx="1563">
                  <c:v>31.259999999999987</c:v>
                </c:pt>
                <c:pt idx="1564">
                  <c:v>31.279999999999987</c:v>
                </c:pt>
                <c:pt idx="1565">
                  <c:v>31.3</c:v>
                </c:pt>
                <c:pt idx="1566">
                  <c:v>31.32</c:v>
                </c:pt>
                <c:pt idx="1567">
                  <c:v>31.34</c:v>
                </c:pt>
                <c:pt idx="1568">
                  <c:v>31.36</c:v>
                </c:pt>
                <c:pt idx="1569">
                  <c:v>31.38</c:v>
                </c:pt>
                <c:pt idx="1570">
                  <c:v>31.4</c:v>
                </c:pt>
                <c:pt idx="1571">
                  <c:v>31.419999999999987</c:v>
                </c:pt>
                <c:pt idx="1572">
                  <c:v>31.439999999999987</c:v>
                </c:pt>
                <c:pt idx="1573">
                  <c:v>31.459999999999987</c:v>
                </c:pt>
                <c:pt idx="1574">
                  <c:v>31.479999999999986</c:v>
                </c:pt>
                <c:pt idx="1575">
                  <c:v>31.5</c:v>
                </c:pt>
                <c:pt idx="1576">
                  <c:v>31.52</c:v>
                </c:pt>
                <c:pt idx="1577">
                  <c:v>31.54</c:v>
                </c:pt>
                <c:pt idx="1578">
                  <c:v>31.56</c:v>
                </c:pt>
                <c:pt idx="1579">
                  <c:v>31.58</c:v>
                </c:pt>
                <c:pt idx="1580">
                  <c:v>31.6</c:v>
                </c:pt>
                <c:pt idx="1581">
                  <c:v>31.62</c:v>
                </c:pt>
                <c:pt idx="1582">
                  <c:v>31.64</c:v>
                </c:pt>
                <c:pt idx="1583">
                  <c:v>31.66</c:v>
                </c:pt>
                <c:pt idx="1584">
                  <c:v>31.68</c:v>
                </c:pt>
                <c:pt idx="1585">
                  <c:v>31.7</c:v>
                </c:pt>
                <c:pt idx="1586">
                  <c:v>31.72</c:v>
                </c:pt>
                <c:pt idx="1587">
                  <c:v>31.74</c:v>
                </c:pt>
                <c:pt idx="1588">
                  <c:v>31.759999999999987</c:v>
                </c:pt>
                <c:pt idx="1589">
                  <c:v>31.779999999999987</c:v>
                </c:pt>
                <c:pt idx="1590">
                  <c:v>31.8</c:v>
                </c:pt>
                <c:pt idx="1591">
                  <c:v>31.82</c:v>
                </c:pt>
                <c:pt idx="1592">
                  <c:v>31.84</c:v>
                </c:pt>
                <c:pt idx="1593">
                  <c:v>31.86</c:v>
                </c:pt>
                <c:pt idx="1594">
                  <c:v>31.88</c:v>
                </c:pt>
                <c:pt idx="1595">
                  <c:v>31.9</c:v>
                </c:pt>
                <c:pt idx="1596">
                  <c:v>31.919999999999987</c:v>
                </c:pt>
                <c:pt idx="1597">
                  <c:v>31.939999999999987</c:v>
                </c:pt>
                <c:pt idx="1598">
                  <c:v>31.959999999999987</c:v>
                </c:pt>
                <c:pt idx="1599">
                  <c:v>31.979999999999986</c:v>
                </c:pt>
                <c:pt idx="1600">
                  <c:v>32</c:v>
                </c:pt>
                <c:pt idx="1601">
                  <c:v>32.020000000000003</c:v>
                </c:pt>
                <c:pt idx="1602">
                  <c:v>32.04</c:v>
                </c:pt>
                <c:pt idx="1603">
                  <c:v>32.06</c:v>
                </c:pt>
                <c:pt idx="1604">
                  <c:v>32.08</c:v>
                </c:pt>
                <c:pt idx="1605">
                  <c:v>32.1</c:v>
                </c:pt>
                <c:pt idx="1606">
                  <c:v>32.120000000000012</c:v>
                </c:pt>
                <c:pt idx="1607">
                  <c:v>32.14</c:v>
                </c:pt>
                <c:pt idx="1608">
                  <c:v>32.160000000000011</c:v>
                </c:pt>
                <c:pt idx="1609">
                  <c:v>32.18</c:v>
                </c:pt>
                <c:pt idx="1610">
                  <c:v>32.200000000000003</c:v>
                </c:pt>
                <c:pt idx="1611">
                  <c:v>32.220000000000013</c:v>
                </c:pt>
                <c:pt idx="1612">
                  <c:v>32.24</c:v>
                </c:pt>
                <c:pt idx="1613">
                  <c:v>32.260000000000012</c:v>
                </c:pt>
                <c:pt idx="1614">
                  <c:v>32.28</c:v>
                </c:pt>
                <c:pt idx="1615">
                  <c:v>32.300000000000004</c:v>
                </c:pt>
                <c:pt idx="1616">
                  <c:v>32.32</c:v>
                </c:pt>
                <c:pt idx="1617">
                  <c:v>32.340000000000003</c:v>
                </c:pt>
                <c:pt idx="1618">
                  <c:v>32.36</c:v>
                </c:pt>
                <c:pt idx="1619">
                  <c:v>32.380000000000003</c:v>
                </c:pt>
                <c:pt idx="1620">
                  <c:v>32.4</c:v>
                </c:pt>
                <c:pt idx="1621">
                  <c:v>32.42</c:v>
                </c:pt>
                <c:pt idx="1622">
                  <c:v>32.44</c:v>
                </c:pt>
                <c:pt idx="1623">
                  <c:v>32.46</c:v>
                </c:pt>
                <c:pt idx="1624">
                  <c:v>32.480000000000004</c:v>
                </c:pt>
                <c:pt idx="1625">
                  <c:v>32.5</c:v>
                </c:pt>
                <c:pt idx="1626">
                  <c:v>32.520000000000003</c:v>
                </c:pt>
                <c:pt idx="1627">
                  <c:v>32.54</c:v>
                </c:pt>
                <c:pt idx="1628">
                  <c:v>32.56</c:v>
                </c:pt>
                <c:pt idx="1629">
                  <c:v>32.58</c:v>
                </c:pt>
                <c:pt idx="1630">
                  <c:v>32.6</c:v>
                </c:pt>
                <c:pt idx="1631">
                  <c:v>32.620000000000012</c:v>
                </c:pt>
                <c:pt idx="1632">
                  <c:v>32.64</c:v>
                </c:pt>
                <c:pt idx="1633">
                  <c:v>32.660000000000011</c:v>
                </c:pt>
                <c:pt idx="1634">
                  <c:v>32.68</c:v>
                </c:pt>
                <c:pt idx="1635">
                  <c:v>32.700000000000003</c:v>
                </c:pt>
                <c:pt idx="1636">
                  <c:v>32.720000000000013</c:v>
                </c:pt>
                <c:pt idx="1637">
                  <c:v>32.74</c:v>
                </c:pt>
                <c:pt idx="1638">
                  <c:v>32.760000000000012</c:v>
                </c:pt>
                <c:pt idx="1639">
                  <c:v>32.78</c:v>
                </c:pt>
                <c:pt idx="1640">
                  <c:v>32.800000000000004</c:v>
                </c:pt>
                <c:pt idx="1641">
                  <c:v>32.82</c:v>
                </c:pt>
                <c:pt idx="1642">
                  <c:v>32.840000000000003</c:v>
                </c:pt>
                <c:pt idx="1643">
                  <c:v>32.86</c:v>
                </c:pt>
                <c:pt idx="1644">
                  <c:v>32.880000000000003</c:v>
                </c:pt>
                <c:pt idx="1645">
                  <c:v>32.9</c:v>
                </c:pt>
                <c:pt idx="1646">
                  <c:v>32.92</c:v>
                </c:pt>
                <c:pt idx="1647">
                  <c:v>32.94</c:v>
                </c:pt>
                <c:pt idx="1648">
                  <c:v>32.96</c:v>
                </c:pt>
                <c:pt idx="1649">
                  <c:v>32.980000000000004</c:v>
                </c:pt>
                <c:pt idx="1650">
                  <c:v>33</c:v>
                </c:pt>
                <c:pt idx="1651">
                  <c:v>33.020000000000003</c:v>
                </c:pt>
                <c:pt idx="1652">
                  <c:v>33.04</c:v>
                </c:pt>
                <c:pt idx="1653">
                  <c:v>33.06</c:v>
                </c:pt>
                <c:pt idx="1654">
                  <c:v>33.08</c:v>
                </c:pt>
                <c:pt idx="1655">
                  <c:v>33.1</c:v>
                </c:pt>
                <c:pt idx="1656">
                  <c:v>33.120000000000012</c:v>
                </c:pt>
                <c:pt idx="1657">
                  <c:v>33.14</c:v>
                </c:pt>
                <c:pt idx="1658">
                  <c:v>33.160000000000011</c:v>
                </c:pt>
                <c:pt idx="1659">
                  <c:v>33.18</c:v>
                </c:pt>
                <c:pt idx="1660">
                  <c:v>33.200000000000003</c:v>
                </c:pt>
                <c:pt idx="1661">
                  <c:v>33.220000000000013</c:v>
                </c:pt>
                <c:pt idx="1662">
                  <c:v>33.24</c:v>
                </c:pt>
                <c:pt idx="1663">
                  <c:v>33.260000000000012</c:v>
                </c:pt>
                <c:pt idx="1664">
                  <c:v>33.28</c:v>
                </c:pt>
                <c:pt idx="1665">
                  <c:v>33.300000000000004</c:v>
                </c:pt>
                <c:pt idx="1666">
                  <c:v>33.32</c:v>
                </c:pt>
                <c:pt idx="1667">
                  <c:v>33.340000000000003</c:v>
                </c:pt>
                <c:pt idx="1668">
                  <c:v>33.36</c:v>
                </c:pt>
                <c:pt idx="1669">
                  <c:v>33.380000000000003</c:v>
                </c:pt>
                <c:pt idx="1670">
                  <c:v>33.4</c:v>
                </c:pt>
                <c:pt idx="1671">
                  <c:v>33.42</c:v>
                </c:pt>
                <c:pt idx="1672">
                  <c:v>33.44</c:v>
                </c:pt>
                <c:pt idx="1673">
                  <c:v>33.46</c:v>
                </c:pt>
                <c:pt idx="1674">
                  <c:v>33.480000000000004</c:v>
                </c:pt>
                <c:pt idx="1675">
                  <c:v>33.5</c:v>
                </c:pt>
                <c:pt idx="1676">
                  <c:v>33.520000000000003</c:v>
                </c:pt>
                <c:pt idx="1677">
                  <c:v>33.54</c:v>
                </c:pt>
                <c:pt idx="1678">
                  <c:v>33.56</c:v>
                </c:pt>
                <c:pt idx="1679">
                  <c:v>33.58</c:v>
                </c:pt>
                <c:pt idx="1680">
                  <c:v>33.6</c:v>
                </c:pt>
                <c:pt idx="1681">
                  <c:v>33.620000000000012</c:v>
                </c:pt>
                <c:pt idx="1682">
                  <c:v>33.64</c:v>
                </c:pt>
                <c:pt idx="1683">
                  <c:v>33.660000000000011</c:v>
                </c:pt>
                <c:pt idx="1684">
                  <c:v>33.68</c:v>
                </c:pt>
                <c:pt idx="1685">
                  <c:v>33.700000000000003</c:v>
                </c:pt>
                <c:pt idx="1686">
                  <c:v>33.720000000000013</c:v>
                </c:pt>
                <c:pt idx="1687">
                  <c:v>33.74</c:v>
                </c:pt>
                <c:pt idx="1688">
                  <c:v>33.760000000000012</c:v>
                </c:pt>
                <c:pt idx="1689">
                  <c:v>33.78</c:v>
                </c:pt>
                <c:pt idx="1690">
                  <c:v>33.800000000000004</c:v>
                </c:pt>
                <c:pt idx="1691">
                  <c:v>33.82</c:v>
                </c:pt>
                <c:pt idx="1692">
                  <c:v>33.840000000000003</c:v>
                </c:pt>
                <c:pt idx="1693">
                  <c:v>33.86</c:v>
                </c:pt>
                <c:pt idx="1694">
                  <c:v>33.880000000000003</c:v>
                </c:pt>
                <c:pt idx="1695">
                  <c:v>33.9</c:v>
                </c:pt>
                <c:pt idx="1696">
                  <c:v>33.92</c:v>
                </c:pt>
                <c:pt idx="1697">
                  <c:v>33.94</c:v>
                </c:pt>
                <c:pt idx="1698">
                  <c:v>33.96</c:v>
                </c:pt>
                <c:pt idx="1699">
                  <c:v>33.980000000000004</c:v>
                </c:pt>
                <c:pt idx="1700">
                  <c:v>34</c:v>
                </c:pt>
                <c:pt idx="1701">
                  <c:v>34.020000000000003</c:v>
                </c:pt>
                <c:pt idx="1702">
                  <c:v>34.04</c:v>
                </c:pt>
                <c:pt idx="1703">
                  <c:v>34.06</c:v>
                </c:pt>
                <c:pt idx="1704">
                  <c:v>34.08</c:v>
                </c:pt>
                <c:pt idx="1705">
                  <c:v>34.1</c:v>
                </c:pt>
                <c:pt idx="1706">
                  <c:v>34.120000000000012</c:v>
                </c:pt>
                <c:pt idx="1707">
                  <c:v>34.14</c:v>
                </c:pt>
                <c:pt idx="1708">
                  <c:v>34.160000000000011</c:v>
                </c:pt>
                <c:pt idx="1709">
                  <c:v>34.18</c:v>
                </c:pt>
                <c:pt idx="1710">
                  <c:v>34.200000000000003</c:v>
                </c:pt>
                <c:pt idx="1711">
                  <c:v>34.220000000000013</c:v>
                </c:pt>
                <c:pt idx="1712">
                  <c:v>34.24</c:v>
                </c:pt>
                <c:pt idx="1713">
                  <c:v>34.260000000000012</c:v>
                </c:pt>
                <c:pt idx="1714">
                  <c:v>34.28</c:v>
                </c:pt>
                <c:pt idx="1715">
                  <c:v>34.300000000000004</c:v>
                </c:pt>
                <c:pt idx="1716">
                  <c:v>34.32</c:v>
                </c:pt>
                <c:pt idx="1717">
                  <c:v>34.340000000000003</c:v>
                </c:pt>
                <c:pt idx="1718">
                  <c:v>34.36</c:v>
                </c:pt>
                <c:pt idx="1719">
                  <c:v>34.380000000000003</c:v>
                </c:pt>
                <c:pt idx="1720">
                  <c:v>34.4</c:v>
                </c:pt>
                <c:pt idx="1721">
                  <c:v>34.42</c:v>
                </c:pt>
                <c:pt idx="1722">
                  <c:v>34.44</c:v>
                </c:pt>
                <c:pt idx="1723">
                  <c:v>34.46</c:v>
                </c:pt>
                <c:pt idx="1724">
                  <c:v>34.480000000000004</c:v>
                </c:pt>
                <c:pt idx="1725">
                  <c:v>34.5</c:v>
                </c:pt>
                <c:pt idx="1726">
                  <c:v>34.520000000000003</c:v>
                </c:pt>
                <c:pt idx="1727">
                  <c:v>34.54</c:v>
                </c:pt>
                <c:pt idx="1728">
                  <c:v>34.56</c:v>
                </c:pt>
                <c:pt idx="1729">
                  <c:v>34.58</c:v>
                </c:pt>
                <c:pt idx="1730">
                  <c:v>34.6</c:v>
                </c:pt>
                <c:pt idx="1731">
                  <c:v>34.620000000000012</c:v>
                </c:pt>
                <c:pt idx="1732">
                  <c:v>34.64</c:v>
                </c:pt>
                <c:pt idx="1733">
                  <c:v>34.660000000000011</c:v>
                </c:pt>
                <c:pt idx="1734">
                  <c:v>34.68</c:v>
                </c:pt>
                <c:pt idx="1735">
                  <c:v>34.700000000000003</c:v>
                </c:pt>
                <c:pt idx="1736">
                  <c:v>34.720000000000013</c:v>
                </c:pt>
                <c:pt idx="1737">
                  <c:v>34.74</c:v>
                </c:pt>
                <c:pt idx="1738">
                  <c:v>34.760000000000012</c:v>
                </c:pt>
                <c:pt idx="1739">
                  <c:v>34.78</c:v>
                </c:pt>
                <c:pt idx="1740">
                  <c:v>34.800000000000004</c:v>
                </c:pt>
                <c:pt idx="1741">
                  <c:v>34.82</c:v>
                </c:pt>
                <c:pt idx="1742">
                  <c:v>34.840000000000003</c:v>
                </c:pt>
                <c:pt idx="1743">
                  <c:v>34.86</c:v>
                </c:pt>
                <c:pt idx="1744">
                  <c:v>34.880000000000003</c:v>
                </c:pt>
                <c:pt idx="1745">
                  <c:v>34.9</c:v>
                </c:pt>
                <c:pt idx="1746">
                  <c:v>34.92</c:v>
                </c:pt>
                <c:pt idx="1747">
                  <c:v>34.94</c:v>
                </c:pt>
                <c:pt idx="1748">
                  <c:v>34.96</c:v>
                </c:pt>
                <c:pt idx="1749">
                  <c:v>34.980000000000004</c:v>
                </c:pt>
                <c:pt idx="1750">
                  <c:v>35</c:v>
                </c:pt>
                <c:pt idx="1751">
                  <c:v>35.020000000000003</c:v>
                </c:pt>
                <c:pt idx="1752">
                  <c:v>35.04</c:v>
                </c:pt>
                <c:pt idx="1753">
                  <c:v>35.06</c:v>
                </c:pt>
                <c:pt idx="1754">
                  <c:v>35.08</c:v>
                </c:pt>
                <c:pt idx="1755">
                  <c:v>35.1</c:v>
                </c:pt>
                <c:pt idx="1756">
                  <c:v>35.120000000000012</c:v>
                </c:pt>
                <c:pt idx="1757">
                  <c:v>35.14</c:v>
                </c:pt>
                <c:pt idx="1758">
                  <c:v>35.160000000000011</c:v>
                </c:pt>
                <c:pt idx="1759">
                  <c:v>35.18</c:v>
                </c:pt>
                <c:pt idx="1760">
                  <c:v>35.200000000000003</c:v>
                </c:pt>
                <c:pt idx="1761">
                  <c:v>35.220000000000013</c:v>
                </c:pt>
                <c:pt idx="1762">
                  <c:v>35.24</c:v>
                </c:pt>
                <c:pt idx="1763">
                  <c:v>35.260000000000012</c:v>
                </c:pt>
                <c:pt idx="1764">
                  <c:v>35.28</c:v>
                </c:pt>
                <c:pt idx="1765">
                  <c:v>35.300000000000004</c:v>
                </c:pt>
                <c:pt idx="1766">
                  <c:v>35.32</c:v>
                </c:pt>
                <c:pt idx="1767">
                  <c:v>35.340000000000003</c:v>
                </c:pt>
                <c:pt idx="1768">
                  <c:v>35.36</c:v>
                </c:pt>
                <c:pt idx="1769">
                  <c:v>35.380000000000003</c:v>
                </c:pt>
                <c:pt idx="1770">
                  <c:v>35.4</c:v>
                </c:pt>
                <c:pt idx="1771">
                  <c:v>35.42</c:v>
                </c:pt>
                <c:pt idx="1772">
                  <c:v>35.44</c:v>
                </c:pt>
                <c:pt idx="1773">
                  <c:v>35.46</c:v>
                </c:pt>
                <c:pt idx="1774">
                  <c:v>35.480000000000004</c:v>
                </c:pt>
                <c:pt idx="1775">
                  <c:v>35.5</c:v>
                </c:pt>
                <c:pt idx="1776">
                  <c:v>35.520000000000003</c:v>
                </c:pt>
                <c:pt idx="1777">
                  <c:v>35.54</c:v>
                </c:pt>
                <c:pt idx="1778">
                  <c:v>35.56</c:v>
                </c:pt>
                <c:pt idx="1779">
                  <c:v>35.58</c:v>
                </c:pt>
                <c:pt idx="1780">
                  <c:v>35.6</c:v>
                </c:pt>
                <c:pt idx="1781">
                  <c:v>35.620000000000012</c:v>
                </c:pt>
                <c:pt idx="1782">
                  <c:v>35.64</c:v>
                </c:pt>
                <c:pt idx="1783">
                  <c:v>35.660000000000011</c:v>
                </c:pt>
                <c:pt idx="1784">
                  <c:v>35.68</c:v>
                </c:pt>
                <c:pt idx="1785">
                  <c:v>35.700000000000003</c:v>
                </c:pt>
                <c:pt idx="1786">
                  <c:v>35.720000000000013</c:v>
                </c:pt>
                <c:pt idx="1787">
                  <c:v>35.74</c:v>
                </c:pt>
                <c:pt idx="1788">
                  <c:v>35.760000000000012</c:v>
                </c:pt>
                <c:pt idx="1789">
                  <c:v>35.78</c:v>
                </c:pt>
                <c:pt idx="1790">
                  <c:v>35.800000000000004</c:v>
                </c:pt>
                <c:pt idx="1791">
                  <c:v>35.82</c:v>
                </c:pt>
                <c:pt idx="1792">
                  <c:v>35.840000000000003</c:v>
                </c:pt>
                <c:pt idx="1793">
                  <c:v>35.86</c:v>
                </c:pt>
                <c:pt idx="1794">
                  <c:v>35.880000000000003</c:v>
                </c:pt>
                <c:pt idx="1795">
                  <c:v>35.9</c:v>
                </c:pt>
                <c:pt idx="1796">
                  <c:v>35.92</c:v>
                </c:pt>
                <c:pt idx="1797">
                  <c:v>35.94</c:v>
                </c:pt>
                <c:pt idx="1798">
                  <c:v>35.96</c:v>
                </c:pt>
                <c:pt idx="1799">
                  <c:v>35.980000000000004</c:v>
                </c:pt>
                <c:pt idx="1800">
                  <c:v>36</c:v>
                </c:pt>
                <c:pt idx="1801">
                  <c:v>36.020000000000003</c:v>
                </c:pt>
                <c:pt idx="1802">
                  <c:v>36.04</c:v>
                </c:pt>
                <c:pt idx="1803">
                  <c:v>36.06</c:v>
                </c:pt>
                <c:pt idx="1804">
                  <c:v>36.08</c:v>
                </c:pt>
                <c:pt idx="1805">
                  <c:v>36.1</c:v>
                </c:pt>
                <c:pt idx="1806">
                  <c:v>36.120000000000012</c:v>
                </c:pt>
                <c:pt idx="1807">
                  <c:v>36.14</c:v>
                </c:pt>
                <c:pt idx="1808">
                  <c:v>36.160000000000011</c:v>
                </c:pt>
                <c:pt idx="1809">
                  <c:v>36.18</c:v>
                </c:pt>
                <c:pt idx="1810">
                  <c:v>36.200000000000003</c:v>
                </c:pt>
                <c:pt idx="1811">
                  <c:v>36.220000000000013</c:v>
                </c:pt>
                <c:pt idx="1812">
                  <c:v>36.24</c:v>
                </c:pt>
                <c:pt idx="1813">
                  <c:v>36.260000000000012</c:v>
                </c:pt>
                <c:pt idx="1814">
                  <c:v>36.28</c:v>
                </c:pt>
                <c:pt idx="1815">
                  <c:v>36.300000000000004</c:v>
                </c:pt>
                <c:pt idx="1816">
                  <c:v>36.32</c:v>
                </c:pt>
                <c:pt idx="1817">
                  <c:v>36.340000000000003</c:v>
                </c:pt>
                <c:pt idx="1818">
                  <c:v>36.36</c:v>
                </c:pt>
                <c:pt idx="1819">
                  <c:v>36.380000000000003</c:v>
                </c:pt>
                <c:pt idx="1820">
                  <c:v>36.4</c:v>
                </c:pt>
                <c:pt idx="1821">
                  <c:v>36.42</c:v>
                </c:pt>
                <c:pt idx="1822">
                  <c:v>36.44</c:v>
                </c:pt>
                <c:pt idx="1823">
                  <c:v>36.46</c:v>
                </c:pt>
                <c:pt idx="1824">
                  <c:v>36.480000000000004</c:v>
                </c:pt>
                <c:pt idx="1825">
                  <c:v>36.5</c:v>
                </c:pt>
                <c:pt idx="1826">
                  <c:v>36.520000000000003</c:v>
                </c:pt>
                <c:pt idx="1827">
                  <c:v>36.54</c:v>
                </c:pt>
                <c:pt idx="1828">
                  <c:v>36.56</c:v>
                </c:pt>
                <c:pt idx="1829">
                  <c:v>36.58</c:v>
                </c:pt>
                <c:pt idx="1830">
                  <c:v>36.6</c:v>
                </c:pt>
                <c:pt idx="1831">
                  <c:v>36.620000000000012</c:v>
                </c:pt>
                <c:pt idx="1832">
                  <c:v>36.64</c:v>
                </c:pt>
                <c:pt idx="1833">
                  <c:v>36.660000000000011</c:v>
                </c:pt>
                <c:pt idx="1834">
                  <c:v>36.68</c:v>
                </c:pt>
                <c:pt idx="1835">
                  <c:v>36.700000000000003</c:v>
                </c:pt>
                <c:pt idx="1836">
                  <c:v>36.720000000000013</c:v>
                </c:pt>
                <c:pt idx="1837">
                  <c:v>36.74</c:v>
                </c:pt>
                <c:pt idx="1838">
                  <c:v>36.760000000000012</c:v>
                </c:pt>
                <c:pt idx="1839">
                  <c:v>36.78</c:v>
                </c:pt>
                <c:pt idx="1840">
                  <c:v>36.800000000000004</c:v>
                </c:pt>
                <c:pt idx="1841">
                  <c:v>36.82</c:v>
                </c:pt>
                <c:pt idx="1842">
                  <c:v>36.840000000000003</c:v>
                </c:pt>
                <c:pt idx="1843">
                  <c:v>36.86</c:v>
                </c:pt>
                <c:pt idx="1844">
                  <c:v>36.880000000000003</c:v>
                </c:pt>
                <c:pt idx="1845">
                  <c:v>36.9</c:v>
                </c:pt>
                <c:pt idx="1846">
                  <c:v>36.92</c:v>
                </c:pt>
                <c:pt idx="1847">
                  <c:v>36.94</c:v>
                </c:pt>
                <c:pt idx="1848">
                  <c:v>36.96</c:v>
                </c:pt>
                <c:pt idx="1849">
                  <c:v>36.980000000000004</c:v>
                </c:pt>
                <c:pt idx="1850">
                  <c:v>37</c:v>
                </c:pt>
                <c:pt idx="1851">
                  <c:v>37.020000000000003</c:v>
                </c:pt>
                <c:pt idx="1852">
                  <c:v>37.04</c:v>
                </c:pt>
                <c:pt idx="1853">
                  <c:v>37.06</c:v>
                </c:pt>
                <c:pt idx="1854">
                  <c:v>37.08</c:v>
                </c:pt>
                <c:pt idx="1855">
                  <c:v>37.1</c:v>
                </c:pt>
                <c:pt idx="1856">
                  <c:v>37.120000000000012</c:v>
                </c:pt>
                <c:pt idx="1857">
                  <c:v>37.14</c:v>
                </c:pt>
                <c:pt idx="1858">
                  <c:v>37.160000000000011</c:v>
                </c:pt>
                <c:pt idx="1859">
                  <c:v>37.18</c:v>
                </c:pt>
                <c:pt idx="1860">
                  <c:v>37.200000000000003</c:v>
                </c:pt>
                <c:pt idx="1861">
                  <c:v>37.220000000000013</c:v>
                </c:pt>
                <c:pt idx="1862">
                  <c:v>37.24</c:v>
                </c:pt>
                <c:pt idx="1863">
                  <c:v>37.260000000000012</c:v>
                </c:pt>
                <c:pt idx="1864">
                  <c:v>37.28</c:v>
                </c:pt>
                <c:pt idx="1865">
                  <c:v>37.300000000000004</c:v>
                </c:pt>
                <c:pt idx="1866">
                  <c:v>37.32</c:v>
                </c:pt>
                <c:pt idx="1867">
                  <c:v>37.340000000000003</c:v>
                </c:pt>
                <c:pt idx="1868">
                  <c:v>37.36</c:v>
                </c:pt>
                <c:pt idx="1869">
                  <c:v>37.380000000000003</c:v>
                </c:pt>
                <c:pt idx="1870">
                  <c:v>37.4</c:v>
                </c:pt>
                <c:pt idx="1871">
                  <c:v>37.42</c:v>
                </c:pt>
                <c:pt idx="1872">
                  <c:v>37.44</c:v>
                </c:pt>
                <c:pt idx="1873">
                  <c:v>37.46</c:v>
                </c:pt>
                <c:pt idx="1874">
                  <c:v>37.480000000000004</c:v>
                </c:pt>
                <c:pt idx="1875">
                  <c:v>37.5</c:v>
                </c:pt>
                <c:pt idx="1876">
                  <c:v>37.520000000000003</c:v>
                </c:pt>
                <c:pt idx="1877">
                  <c:v>37.54</c:v>
                </c:pt>
                <c:pt idx="1878">
                  <c:v>37.56</c:v>
                </c:pt>
                <c:pt idx="1879">
                  <c:v>37.58</c:v>
                </c:pt>
                <c:pt idx="1880">
                  <c:v>37.6</c:v>
                </c:pt>
                <c:pt idx="1881">
                  <c:v>37.620000000000012</c:v>
                </c:pt>
                <c:pt idx="1882">
                  <c:v>37.64</c:v>
                </c:pt>
                <c:pt idx="1883">
                  <c:v>37.660000000000011</c:v>
                </c:pt>
                <c:pt idx="1884">
                  <c:v>37.68</c:v>
                </c:pt>
                <c:pt idx="1885">
                  <c:v>37.700000000000003</c:v>
                </c:pt>
                <c:pt idx="1886">
                  <c:v>37.720000000000013</c:v>
                </c:pt>
                <c:pt idx="1887">
                  <c:v>37.74</c:v>
                </c:pt>
                <c:pt idx="1888">
                  <c:v>37.760000000000012</c:v>
                </c:pt>
                <c:pt idx="1889">
                  <c:v>37.78</c:v>
                </c:pt>
                <c:pt idx="1890">
                  <c:v>37.800000000000004</c:v>
                </c:pt>
                <c:pt idx="1891">
                  <c:v>37.82</c:v>
                </c:pt>
                <c:pt idx="1892">
                  <c:v>37.840000000000003</c:v>
                </c:pt>
                <c:pt idx="1893">
                  <c:v>37.86</c:v>
                </c:pt>
                <c:pt idx="1894">
                  <c:v>37.880000000000003</c:v>
                </c:pt>
                <c:pt idx="1895">
                  <c:v>37.9</c:v>
                </c:pt>
                <c:pt idx="1896">
                  <c:v>37.92</c:v>
                </c:pt>
                <c:pt idx="1897">
                  <c:v>37.94</c:v>
                </c:pt>
                <c:pt idx="1898">
                  <c:v>37.96</c:v>
                </c:pt>
                <c:pt idx="1899">
                  <c:v>37.980000000000004</c:v>
                </c:pt>
                <c:pt idx="1900">
                  <c:v>38</c:v>
                </c:pt>
                <c:pt idx="1901">
                  <c:v>38.020000000000003</c:v>
                </c:pt>
                <c:pt idx="1902">
                  <c:v>38.04</c:v>
                </c:pt>
                <c:pt idx="1903">
                  <c:v>38.06</c:v>
                </c:pt>
                <c:pt idx="1904">
                  <c:v>38.08</c:v>
                </c:pt>
                <c:pt idx="1905">
                  <c:v>38.1</c:v>
                </c:pt>
                <c:pt idx="1906">
                  <c:v>38.120000000000012</c:v>
                </c:pt>
                <c:pt idx="1907">
                  <c:v>38.14</c:v>
                </c:pt>
                <c:pt idx="1908">
                  <c:v>38.160000000000011</c:v>
                </c:pt>
                <c:pt idx="1909">
                  <c:v>38.18</c:v>
                </c:pt>
                <c:pt idx="1910">
                  <c:v>38.200000000000003</c:v>
                </c:pt>
                <c:pt idx="1911">
                  <c:v>38.220000000000013</c:v>
                </c:pt>
                <c:pt idx="1912">
                  <c:v>38.24</c:v>
                </c:pt>
                <c:pt idx="1913">
                  <c:v>38.260000000000012</c:v>
                </c:pt>
                <c:pt idx="1914">
                  <c:v>38.28</c:v>
                </c:pt>
                <c:pt idx="1915">
                  <c:v>38.300000000000004</c:v>
                </c:pt>
                <c:pt idx="1916">
                  <c:v>38.32</c:v>
                </c:pt>
                <c:pt idx="1917">
                  <c:v>38.340000000000003</c:v>
                </c:pt>
                <c:pt idx="1918">
                  <c:v>38.36</c:v>
                </c:pt>
                <c:pt idx="1919">
                  <c:v>38.380000000000003</c:v>
                </c:pt>
                <c:pt idx="1920">
                  <c:v>38.4</c:v>
                </c:pt>
                <c:pt idx="1921">
                  <c:v>38.42</c:v>
                </c:pt>
                <c:pt idx="1922">
                  <c:v>38.44</c:v>
                </c:pt>
                <c:pt idx="1923">
                  <c:v>38.46</c:v>
                </c:pt>
                <c:pt idx="1924">
                  <c:v>38.480000000000004</c:v>
                </c:pt>
                <c:pt idx="1925">
                  <c:v>38.5</c:v>
                </c:pt>
                <c:pt idx="1926">
                  <c:v>38.520000000000003</c:v>
                </c:pt>
                <c:pt idx="1927">
                  <c:v>38.54</c:v>
                </c:pt>
                <c:pt idx="1928">
                  <c:v>38.56</c:v>
                </c:pt>
                <c:pt idx="1929">
                  <c:v>38.58</c:v>
                </c:pt>
                <c:pt idx="1930">
                  <c:v>38.6</c:v>
                </c:pt>
                <c:pt idx="1931">
                  <c:v>38.620000000000012</c:v>
                </c:pt>
                <c:pt idx="1932">
                  <c:v>38.64</c:v>
                </c:pt>
                <c:pt idx="1933">
                  <c:v>38.660000000000011</c:v>
                </c:pt>
                <c:pt idx="1934">
                  <c:v>38.68</c:v>
                </c:pt>
                <c:pt idx="1935">
                  <c:v>38.700000000000003</c:v>
                </c:pt>
                <c:pt idx="1936">
                  <c:v>38.720000000000013</c:v>
                </c:pt>
                <c:pt idx="1937">
                  <c:v>38.74</c:v>
                </c:pt>
                <c:pt idx="1938">
                  <c:v>38.760000000000012</c:v>
                </c:pt>
                <c:pt idx="1939">
                  <c:v>38.78</c:v>
                </c:pt>
                <c:pt idx="1940">
                  <c:v>38.800000000000004</c:v>
                </c:pt>
                <c:pt idx="1941">
                  <c:v>38.82</c:v>
                </c:pt>
                <c:pt idx="1942">
                  <c:v>38.840000000000003</c:v>
                </c:pt>
                <c:pt idx="1943">
                  <c:v>38.86</c:v>
                </c:pt>
                <c:pt idx="1944">
                  <c:v>38.880000000000003</c:v>
                </c:pt>
                <c:pt idx="1945">
                  <c:v>38.9</c:v>
                </c:pt>
                <c:pt idx="1946">
                  <c:v>38.92</c:v>
                </c:pt>
                <c:pt idx="1947">
                  <c:v>38.94</c:v>
                </c:pt>
                <c:pt idx="1948">
                  <c:v>38.96</c:v>
                </c:pt>
                <c:pt idx="1949">
                  <c:v>38.980000000000004</c:v>
                </c:pt>
                <c:pt idx="1950">
                  <c:v>39</c:v>
                </c:pt>
                <c:pt idx="1951">
                  <c:v>39.020000000000003</c:v>
                </c:pt>
                <c:pt idx="1952">
                  <c:v>39.04</c:v>
                </c:pt>
                <c:pt idx="1953">
                  <c:v>39.06</c:v>
                </c:pt>
                <c:pt idx="1954">
                  <c:v>39.08</c:v>
                </c:pt>
                <c:pt idx="1955">
                  <c:v>39.1</c:v>
                </c:pt>
                <c:pt idx="1956">
                  <c:v>39.120000000000012</c:v>
                </c:pt>
                <c:pt idx="1957">
                  <c:v>39.14</c:v>
                </c:pt>
                <c:pt idx="1958">
                  <c:v>39.160000000000011</c:v>
                </c:pt>
                <c:pt idx="1959">
                  <c:v>39.18</c:v>
                </c:pt>
                <c:pt idx="1960">
                  <c:v>39.200000000000003</c:v>
                </c:pt>
                <c:pt idx="1961">
                  <c:v>39.220000000000013</c:v>
                </c:pt>
                <c:pt idx="1962">
                  <c:v>39.24</c:v>
                </c:pt>
                <c:pt idx="1963">
                  <c:v>39.260000000000012</c:v>
                </c:pt>
                <c:pt idx="1964">
                  <c:v>39.28</c:v>
                </c:pt>
                <c:pt idx="1965">
                  <c:v>39.300000000000004</c:v>
                </c:pt>
                <c:pt idx="1966">
                  <c:v>39.32</c:v>
                </c:pt>
                <c:pt idx="1967">
                  <c:v>39.340000000000003</c:v>
                </c:pt>
                <c:pt idx="1968">
                  <c:v>39.36</c:v>
                </c:pt>
                <c:pt idx="1969">
                  <c:v>39.380000000000003</c:v>
                </c:pt>
                <c:pt idx="1970">
                  <c:v>39.4</c:v>
                </c:pt>
                <c:pt idx="1971">
                  <c:v>39.42</c:v>
                </c:pt>
                <c:pt idx="1972">
                  <c:v>39.44</c:v>
                </c:pt>
                <c:pt idx="1973">
                  <c:v>39.46</c:v>
                </c:pt>
                <c:pt idx="1974">
                  <c:v>39.480000000000004</c:v>
                </c:pt>
                <c:pt idx="1975">
                  <c:v>39.5</c:v>
                </c:pt>
                <c:pt idx="1976">
                  <c:v>39.520000000000003</c:v>
                </c:pt>
                <c:pt idx="1977">
                  <c:v>39.54</c:v>
                </c:pt>
                <c:pt idx="1978">
                  <c:v>39.56</c:v>
                </c:pt>
                <c:pt idx="1979">
                  <c:v>39.58</c:v>
                </c:pt>
                <c:pt idx="1980">
                  <c:v>39.6</c:v>
                </c:pt>
                <c:pt idx="1981">
                  <c:v>39.620000000000012</c:v>
                </c:pt>
                <c:pt idx="1982">
                  <c:v>39.64</c:v>
                </c:pt>
                <c:pt idx="1983">
                  <c:v>39.660000000000011</c:v>
                </c:pt>
                <c:pt idx="1984">
                  <c:v>39.68</c:v>
                </c:pt>
                <c:pt idx="1985">
                  <c:v>39.700000000000003</c:v>
                </c:pt>
                <c:pt idx="1986">
                  <c:v>39.720000000000013</c:v>
                </c:pt>
                <c:pt idx="1987">
                  <c:v>39.74</c:v>
                </c:pt>
                <c:pt idx="1988">
                  <c:v>39.760000000000012</c:v>
                </c:pt>
                <c:pt idx="1989">
                  <c:v>39.78</c:v>
                </c:pt>
                <c:pt idx="1990">
                  <c:v>39.800000000000004</c:v>
                </c:pt>
                <c:pt idx="1991">
                  <c:v>39.82</c:v>
                </c:pt>
                <c:pt idx="1992">
                  <c:v>39.840000000000003</c:v>
                </c:pt>
                <c:pt idx="1993">
                  <c:v>39.86</c:v>
                </c:pt>
                <c:pt idx="1994">
                  <c:v>39.880000000000003</c:v>
                </c:pt>
                <c:pt idx="1995">
                  <c:v>39.9</c:v>
                </c:pt>
                <c:pt idx="1996">
                  <c:v>39.92</c:v>
                </c:pt>
                <c:pt idx="1997">
                  <c:v>39.94</c:v>
                </c:pt>
                <c:pt idx="1998">
                  <c:v>39.96</c:v>
                </c:pt>
                <c:pt idx="1999">
                  <c:v>39.980000000000004</c:v>
                </c:pt>
                <c:pt idx="2000">
                  <c:v>40</c:v>
                </c:pt>
                <c:pt idx="2001">
                  <c:v>40.020000000000003</c:v>
                </c:pt>
                <c:pt idx="2002">
                  <c:v>40.04</c:v>
                </c:pt>
                <c:pt idx="2003">
                  <c:v>40.06</c:v>
                </c:pt>
                <c:pt idx="2004">
                  <c:v>40.08</c:v>
                </c:pt>
                <c:pt idx="2005">
                  <c:v>40.1</c:v>
                </c:pt>
                <c:pt idx="2006">
                  <c:v>40.120000000000012</c:v>
                </c:pt>
                <c:pt idx="2007">
                  <c:v>40.14</c:v>
                </c:pt>
                <c:pt idx="2008">
                  <c:v>40.160000000000011</c:v>
                </c:pt>
                <c:pt idx="2009">
                  <c:v>40.18</c:v>
                </c:pt>
                <c:pt idx="2010">
                  <c:v>40.200000000000003</c:v>
                </c:pt>
                <c:pt idx="2011">
                  <c:v>40.220000000000013</c:v>
                </c:pt>
                <c:pt idx="2012">
                  <c:v>40.24</c:v>
                </c:pt>
                <c:pt idx="2013">
                  <c:v>40.260000000000012</c:v>
                </c:pt>
                <c:pt idx="2014">
                  <c:v>40.28</c:v>
                </c:pt>
                <c:pt idx="2015">
                  <c:v>40.300000000000004</c:v>
                </c:pt>
                <c:pt idx="2016">
                  <c:v>40.32</c:v>
                </c:pt>
                <c:pt idx="2017">
                  <c:v>40.340000000000003</c:v>
                </c:pt>
                <c:pt idx="2018">
                  <c:v>40.36</c:v>
                </c:pt>
                <c:pt idx="2019">
                  <c:v>40.380000000000003</c:v>
                </c:pt>
                <c:pt idx="2020">
                  <c:v>40.4</c:v>
                </c:pt>
                <c:pt idx="2021">
                  <c:v>40.42</c:v>
                </c:pt>
                <c:pt idx="2022">
                  <c:v>40.44</c:v>
                </c:pt>
                <c:pt idx="2023">
                  <c:v>40.46</c:v>
                </c:pt>
                <c:pt idx="2024">
                  <c:v>40.480000000000004</c:v>
                </c:pt>
                <c:pt idx="2025">
                  <c:v>40.5</c:v>
                </c:pt>
                <c:pt idx="2026">
                  <c:v>40.520000000000003</c:v>
                </c:pt>
                <c:pt idx="2027">
                  <c:v>40.54</c:v>
                </c:pt>
                <c:pt idx="2028">
                  <c:v>40.56</c:v>
                </c:pt>
                <c:pt idx="2029">
                  <c:v>40.58</c:v>
                </c:pt>
                <c:pt idx="2030">
                  <c:v>40.6</c:v>
                </c:pt>
                <c:pt idx="2031">
                  <c:v>40.620000000000012</c:v>
                </c:pt>
                <c:pt idx="2032">
                  <c:v>40.64</c:v>
                </c:pt>
                <c:pt idx="2033">
                  <c:v>40.660000000000011</c:v>
                </c:pt>
                <c:pt idx="2034">
                  <c:v>40.68</c:v>
                </c:pt>
                <c:pt idx="2035">
                  <c:v>40.700000000000003</c:v>
                </c:pt>
                <c:pt idx="2036">
                  <c:v>40.720000000000013</c:v>
                </c:pt>
                <c:pt idx="2037">
                  <c:v>40.74</c:v>
                </c:pt>
                <c:pt idx="2038">
                  <c:v>40.760000000000012</c:v>
                </c:pt>
                <c:pt idx="2039">
                  <c:v>40.78</c:v>
                </c:pt>
                <c:pt idx="2040">
                  <c:v>40.800000000000004</c:v>
                </c:pt>
                <c:pt idx="2041">
                  <c:v>40.82</c:v>
                </c:pt>
                <c:pt idx="2042">
                  <c:v>40.840000000000003</c:v>
                </c:pt>
                <c:pt idx="2043">
                  <c:v>40.86</c:v>
                </c:pt>
                <c:pt idx="2044">
                  <c:v>40.880000000000003</c:v>
                </c:pt>
                <c:pt idx="2045">
                  <c:v>40.9</c:v>
                </c:pt>
                <c:pt idx="2046">
                  <c:v>40.92</c:v>
                </c:pt>
                <c:pt idx="2047">
                  <c:v>40.94</c:v>
                </c:pt>
                <c:pt idx="2048">
                  <c:v>40.96</c:v>
                </c:pt>
                <c:pt idx="2049">
                  <c:v>40.98</c:v>
                </c:pt>
                <c:pt idx="2050">
                  <c:v>41</c:v>
                </c:pt>
                <c:pt idx="2051">
                  <c:v>41.02</c:v>
                </c:pt>
                <c:pt idx="2052">
                  <c:v>41.04</c:v>
                </c:pt>
                <c:pt idx="2053">
                  <c:v>41.06</c:v>
                </c:pt>
                <c:pt idx="2054">
                  <c:v>41.08</c:v>
                </c:pt>
                <c:pt idx="2055">
                  <c:v>41.1</c:v>
                </c:pt>
                <c:pt idx="2056">
                  <c:v>41.120000000000012</c:v>
                </c:pt>
                <c:pt idx="2057">
                  <c:v>41.14</c:v>
                </c:pt>
                <c:pt idx="2058">
                  <c:v>41.160000000000011</c:v>
                </c:pt>
                <c:pt idx="2059">
                  <c:v>41.18</c:v>
                </c:pt>
                <c:pt idx="2060">
                  <c:v>41.2</c:v>
                </c:pt>
                <c:pt idx="2061">
                  <c:v>41.220000000000013</c:v>
                </c:pt>
                <c:pt idx="2062">
                  <c:v>41.24</c:v>
                </c:pt>
                <c:pt idx="2063">
                  <c:v>41.260000000000012</c:v>
                </c:pt>
                <c:pt idx="2064">
                  <c:v>41.28</c:v>
                </c:pt>
                <c:pt idx="2065">
                  <c:v>41.3</c:v>
                </c:pt>
                <c:pt idx="2066">
                  <c:v>41.32</c:v>
                </c:pt>
                <c:pt idx="2067">
                  <c:v>41.34</c:v>
                </c:pt>
                <c:pt idx="2068">
                  <c:v>41.36</c:v>
                </c:pt>
                <c:pt idx="2069">
                  <c:v>41.38</c:v>
                </c:pt>
                <c:pt idx="2070">
                  <c:v>41.4</c:v>
                </c:pt>
                <c:pt idx="2071">
                  <c:v>41.42</c:v>
                </c:pt>
                <c:pt idx="2072">
                  <c:v>41.44</c:v>
                </c:pt>
                <c:pt idx="2073">
                  <c:v>41.46</c:v>
                </c:pt>
                <c:pt idx="2074">
                  <c:v>41.48</c:v>
                </c:pt>
                <c:pt idx="2075">
                  <c:v>41.5</c:v>
                </c:pt>
                <c:pt idx="2076">
                  <c:v>41.52</c:v>
                </c:pt>
                <c:pt idx="2077">
                  <c:v>41.54</c:v>
                </c:pt>
                <c:pt idx="2078">
                  <c:v>41.56</c:v>
                </c:pt>
                <c:pt idx="2079">
                  <c:v>41.58</c:v>
                </c:pt>
                <c:pt idx="2080">
                  <c:v>41.6</c:v>
                </c:pt>
                <c:pt idx="2081">
                  <c:v>41.620000000000012</c:v>
                </c:pt>
                <c:pt idx="2082">
                  <c:v>41.64</c:v>
                </c:pt>
                <c:pt idx="2083">
                  <c:v>41.660000000000011</c:v>
                </c:pt>
                <c:pt idx="2084">
                  <c:v>41.68</c:v>
                </c:pt>
                <c:pt idx="2085">
                  <c:v>41.7</c:v>
                </c:pt>
                <c:pt idx="2086">
                  <c:v>41.720000000000013</c:v>
                </c:pt>
                <c:pt idx="2087">
                  <c:v>41.74</c:v>
                </c:pt>
                <c:pt idx="2088">
                  <c:v>41.760000000000012</c:v>
                </c:pt>
                <c:pt idx="2089">
                  <c:v>41.78</c:v>
                </c:pt>
                <c:pt idx="2090">
                  <c:v>41.8</c:v>
                </c:pt>
                <c:pt idx="2091">
                  <c:v>41.82</c:v>
                </c:pt>
                <c:pt idx="2092">
                  <c:v>41.84</c:v>
                </c:pt>
                <c:pt idx="2093">
                  <c:v>41.86</c:v>
                </c:pt>
                <c:pt idx="2094">
                  <c:v>41.88</c:v>
                </c:pt>
                <c:pt idx="2095">
                  <c:v>41.9</c:v>
                </c:pt>
                <c:pt idx="2096">
                  <c:v>41.92</c:v>
                </c:pt>
                <c:pt idx="2097">
                  <c:v>41.94</c:v>
                </c:pt>
                <c:pt idx="2098">
                  <c:v>41.96</c:v>
                </c:pt>
                <c:pt idx="2099">
                  <c:v>41.98</c:v>
                </c:pt>
                <c:pt idx="2100">
                  <c:v>42</c:v>
                </c:pt>
                <c:pt idx="2101">
                  <c:v>42.02</c:v>
                </c:pt>
                <c:pt idx="2102">
                  <c:v>42.04</c:v>
                </c:pt>
                <c:pt idx="2103">
                  <c:v>42.06</c:v>
                </c:pt>
                <c:pt idx="2104">
                  <c:v>42.08</c:v>
                </c:pt>
                <c:pt idx="2105">
                  <c:v>42.1</c:v>
                </c:pt>
                <c:pt idx="2106">
                  <c:v>42.120000000000012</c:v>
                </c:pt>
                <c:pt idx="2107">
                  <c:v>42.14</c:v>
                </c:pt>
                <c:pt idx="2108">
                  <c:v>42.160000000000011</c:v>
                </c:pt>
                <c:pt idx="2109">
                  <c:v>42.18</c:v>
                </c:pt>
                <c:pt idx="2110">
                  <c:v>42.2</c:v>
                </c:pt>
                <c:pt idx="2111">
                  <c:v>42.220000000000013</c:v>
                </c:pt>
                <c:pt idx="2112">
                  <c:v>42.24</c:v>
                </c:pt>
                <c:pt idx="2113">
                  <c:v>42.260000000000012</c:v>
                </c:pt>
                <c:pt idx="2114">
                  <c:v>42.28</c:v>
                </c:pt>
                <c:pt idx="2115">
                  <c:v>42.3</c:v>
                </c:pt>
                <c:pt idx="2116">
                  <c:v>42.32</c:v>
                </c:pt>
                <c:pt idx="2117">
                  <c:v>42.34</c:v>
                </c:pt>
                <c:pt idx="2118">
                  <c:v>42.36</c:v>
                </c:pt>
                <c:pt idx="2119">
                  <c:v>42.38</c:v>
                </c:pt>
                <c:pt idx="2120">
                  <c:v>42.4</c:v>
                </c:pt>
                <c:pt idx="2121">
                  <c:v>42.42</c:v>
                </c:pt>
                <c:pt idx="2122">
                  <c:v>42.44</c:v>
                </c:pt>
                <c:pt idx="2123">
                  <c:v>42.46</c:v>
                </c:pt>
                <c:pt idx="2124">
                  <c:v>42.48</c:v>
                </c:pt>
                <c:pt idx="2125">
                  <c:v>42.5</c:v>
                </c:pt>
                <c:pt idx="2126">
                  <c:v>42.52</c:v>
                </c:pt>
                <c:pt idx="2127">
                  <c:v>42.54</c:v>
                </c:pt>
                <c:pt idx="2128">
                  <c:v>42.56</c:v>
                </c:pt>
                <c:pt idx="2129">
                  <c:v>42.58</c:v>
                </c:pt>
                <c:pt idx="2130">
                  <c:v>42.6</c:v>
                </c:pt>
                <c:pt idx="2131">
                  <c:v>42.620000000000012</c:v>
                </c:pt>
                <c:pt idx="2132">
                  <c:v>42.64</c:v>
                </c:pt>
                <c:pt idx="2133">
                  <c:v>42.660000000000011</c:v>
                </c:pt>
                <c:pt idx="2134">
                  <c:v>42.68</c:v>
                </c:pt>
                <c:pt idx="2135">
                  <c:v>42.7</c:v>
                </c:pt>
                <c:pt idx="2136">
                  <c:v>42.720000000000013</c:v>
                </c:pt>
                <c:pt idx="2137">
                  <c:v>42.74</c:v>
                </c:pt>
                <c:pt idx="2138">
                  <c:v>42.760000000000012</c:v>
                </c:pt>
                <c:pt idx="2139">
                  <c:v>42.78</c:v>
                </c:pt>
                <c:pt idx="2140">
                  <c:v>42.8</c:v>
                </c:pt>
                <c:pt idx="2141">
                  <c:v>42.82</c:v>
                </c:pt>
                <c:pt idx="2142">
                  <c:v>42.84</c:v>
                </c:pt>
                <c:pt idx="2143">
                  <c:v>42.86</c:v>
                </c:pt>
                <c:pt idx="2144">
                  <c:v>42.88</c:v>
                </c:pt>
                <c:pt idx="2145">
                  <c:v>42.9</c:v>
                </c:pt>
                <c:pt idx="2146">
                  <c:v>42.92</c:v>
                </c:pt>
                <c:pt idx="2147">
                  <c:v>42.94</c:v>
                </c:pt>
                <c:pt idx="2148">
                  <c:v>42.96</c:v>
                </c:pt>
                <c:pt idx="2149">
                  <c:v>42.98</c:v>
                </c:pt>
                <c:pt idx="2150">
                  <c:v>43</c:v>
                </c:pt>
                <c:pt idx="2151">
                  <c:v>43.02</c:v>
                </c:pt>
                <c:pt idx="2152">
                  <c:v>43.04</c:v>
                </c:pt>
                <c:pt idx="2153">
                  <c:v>43.06</c:v>
                </c:pt>
                <c:pt idx="2154">
                  <c:v>43.08</c:v>
                </c:pt>
                <c:pt idx="2155">
                  <c:v>43.1</c:v>
                </c:pt>
                <c:pt idx="2156">
                  <c:v>43.120000000000012</c:v>
                </c:pt>
                <c:pt idx="2157">
                  <c:v>43.14</c:v>
                </c:pt>
                <c:pt idx="2158">
                  <c:v>43.160000000000011</c:v>
                </c:pt>
                <c:pt idx="2159">
                  <c:v>43.18</c:v>
                </c:pt>
                <c:pt idx="2160">
                  <c:v>43.2</c:v>
                </c:pt>
                <c:pt idx="2161">
                  <c:v>43.220000000000013</c:v>
                </c:pt>
                <c:pt idx="2162">
                  <c:v>43.24</c:v>
                </c:pt>
                <c:pt idx="2163">
                  <c:v>43.260000000000012</c:v>
                </c:pt>
                <c:pt idx="2164">
                  <c:v>43.28</c:v>
                </c:pt>
                <c:pt idx="2165">
                  <c:v>43.3</c:v>
                </c:pt>
                <c:pt idx="2166">
                  <c:v>43.32</c:v>
                </c:pt>
                <c:pt idx="2167">
                  <c:v>43.34</c:v>
                </c:pt>
                <c:pt idx="2168">
                  <c:v>43.36</c:v>
                </c:pt>
                <c:pt idx="2169">
                  <c:v>43.38</c:v>
                </c:pt>
                <c:pt idx="2170">
                  <c:v>43.4</c:v>
                </c:pt>
                <c:pt idx="2171">
                  <c:v>43.42</c:v>
                </c:pt>
                <c:pt idx="2172">
                  <c:v>43.44</c:v>
                </c:pt>
                <c:pt idx="2173">
                  <c:v>43.46</c:v>
                </c:pt>
                <c:pt idx="2174">
                  <c:v>43.48</c:v>
                </c:pt>
                <c:pt idx="2175">
                  <c:v>43.5</c:v>
                </c:pt>
                <c:pt idx="2176">
                  <c:v>43.52</c:v>
                </c:pt>
                <c:pt idx="2177">
                  <c:v>43.54</c:v>
                </c:pt>
                <c:pt idx="2178">
                  <c:v>43.56</c:v>
                </c:pt>
                <c:pt idx="2179">
                  <c:v>43.58</c:v>
                </c:pt>
                <c:pt idx="2180">
                  <c:v>43.6</c:v>
                </c:pt>
                <c:pt idx="2181">
                  <c:v>43.620000000000012</c:v>
                </c:pt>
                <c:pt idx="2182">
                  <c:v>43.64</c:v>
                </c:pt>
                <c:pt idx="2183">
                  <c:v>43.660000000000011</c:v>
                </c:pt>
                <c:pt idx="2184">
                  <c:v>43.68</c:v>
                </c:pt>
                <c:pt idx="2185">
                  <c:v>43.7</c:v>
                </c:pt>
                <c:pt idx="2186">
                  <c:v>43.720000000000013</c:v>
                </c:pt>
                <c:pt idx="2187">
                  <c:v>43.74</c:v>
                </c:pt>
                <c:pt idx="2188">
                  <c:v>43.760000000000012</c:v>
                </c:pt>
                <c:pt idx="2189">
                  <c:v>43.78</c:v>
                </c:pt>
                <c:pt idx="2190">
                  <c:v>43.8</c:v>
                </c:pt>
                <c:pt idx="2191">
                  <c:v>43.82</c:v>
                </c:pt>
                <c:pt idx="2192">
                  <c:v>43.84</c:v>
                </c:pt>
                <c:pt idx="2193">
                  <c:v>43.86</c:v>
                </c:pt>
                <c:pt idx="2194">
                  <c:v>43.88</c:v>
                </c:pt>
                <c:pt idx="2195">
                  <c:v>43.9</c:v>
                </c:pt>
                <c:pt idx="2196">
                  <c:v>43.92</c:v>
                </c:pt>
                <c:pt idx="2197">
                  <c:v>43.94</c:v>
                </c:pt>
                <c:pt idx="2198">
                  <c:v>43.96</c:v>
                </c:pt>
                <c:pt idx="2199">
                  <c:v>43.98</c:v>
                </c:pt>
                <c:pt idx="2200">
                  <c:v>44</c:v>
                </c:pt>
                <c:pt idx="2201">
                  <c:v>44.02</c:v>
                </c:pt>
                <c:pt idx="2202">
                  <c:v>44.04</c:v>
                </c:pt>
                <c:pt idx="2203">
                  <c:v>44.06</c:v>
                </c:pt>
                <c:pt idx="2204">
                  <c:v>44.08</c:v>
                </c:pt>
                <c:pt idx="2205">
                  <c:v>44.1</c:v>
                </c:pt>
                <c:pt idx="2206">
                  <c:v>44.120000000000012</c:v>
                </c:pt>
                <c:pt idx="2207">
                  <c:v>44.14</c:v>
                </c:pt>
                <c:pt idx="2208">
                  <c:v>44.160000000000011</c:v>
                </c:pt>
                <c:pt idx="2209">
                  <c:v>44.18</c:v>
                </c:pt>
                <c:pt idx="2210">
                  <c:v>44.2</c:v>
                </c:pt>
                <c:pt idx="2211">
                  <c:v>44.220000000000013</c:v>
                </c:pt>
                <c:pt idx="2212">
                  <c:v>44.24</c:v>
                </c:pt>
                <c:pt idx="2213">
                  <c:v>44.260000000000012</c:v>
                </c:pt>
                <c:pt idx="2214">
                  <c:v>44.28</c:v>
                </c:pt>
                <c:pt idx="2215">
                  <c:v>44.3</c:v>
                </c:pt>
                <c:pt idx="2216">
                  <c:v>44.32</c:v>
                </c:pt>
                <c:pt idx="2217">
                  <c:v>44.34</c:v>
                </c:pt>
                <c:pt idx="2218">
                  <c:v>44.36</c:v>
                </c:pt>
                <c:pt idx="2219">
                  <c:v>44.38</c:v>
                </c:pt>
                <c:pt idx="2220">
                  <c:v>44.4</c:v>
                </c:pt>
                <c:pt idx="2221">
                  <c:v>44.42</c:v>
                </c:pt>
                <c:pt idx="2222">
                  <c:v>44.44</c:v>
                </c:pt>
                <c:pt idx="2223">
                  <c:v>44.46</c:v>
                </c:pt>
                <c:pt idx="2224">
                  <c:v>44.48</c:v>
                </c:pt>
                <c:pt idx="2225">
                  <c:v>44.5</c:v>
                </c:pt>
                <c:pt idx="2226">
                  <c:v>44.52</c:v>
                </c:pt>
                <c:pt idx="2227">
                  <c:v>44.54</c:v>
                </c:pt>
                <c:pt idx="2228">
                  <c:v>44.56</c:v>
                </c:pt>
                <c:pt idx="2229">
                  <c:v>44.58</c:v>
                </c:pt>
                <c:pt idx="2230">
                  <c:v>44.6</c:v>
                </c:pt>
                <c:pt idx="2231">
                  <c:v>44.620000000000012</c:v>
                </c:pt>
                <c:pt idx="2232">
                  <c:v>44.64</c:v>
                </c:pt>
                <c:pt idx="2233">
                  <c:v>44.660000000000011</c:v>
                </c:pt>
                <c:pt idx="2234">
                  <c:v>44.68</c:v>
                </c:pt>
                <c:pt idx="2235">
                  <c:v>44.7</c:v>
                </c:pt>
                <c:pt idx="2236">
                  <c:v>44.720000000000013</c:v>
                </c:pt>
                <c:pt idx="2237">
                  <c:v>44.74</c:v>
                </c:pt>
                <c:pt idx="2238">
                  <c:v>44.760000000000012</c:v>
                </c:pt>
                <c:pt idx="2239">
                  <c:v>44.78</c:v>
                </c:pt>
                <c:pt idx="2240">
                  <c:v>44.8</c:v>
                </c:pt>
                <c:pt idx="2241">
                  <c:v>44.82</c:v>
                </c:pt>
                <c:pt idx="2242">
                  <c:v>44.84</c:v>
                </c:pt>
                <c:pt idx="2243">
                  <c:v>44.86</c:v>
                </c:pt>
                <c:pt idx="2244">
                  <c:v>44.88</c:v>
                </c:pt>
                <c:pt idx="2245">
                  <c:v>44.9</c:v>
                </c:pt>
                <c:pt idx="2246">
                  <c:v>44.92</c:v>
                </c:pt>
                <c:pt idx="2247">
                  <c:v>44.94</c:v>
                </c:pt>
                <c:pt idx="2248">
                  <c:v>44.96</c:v>
                </c:pt>
                <c:pt idx="2249">
                  <c:v>44.98</c:v>
                </c:pt>
                <c:pt idx="2250">
                  <c:v>45</c:v>
                </c:pt>
                <c:pt idx="2251">
                  <c:v>45.02</c:v>
                </c:pt>
                <c:pt idx="2252">
                  <c:v>45.04</c:v>
                </c:pt>
                <c:pt idx="2253">
                  <c:v>45.06</c:v>
                </c:pt>
                <c:pt idx="2254">
                  <c:v>45.08</c:v>
                </c:pt>
                <c:pt idx="2255">
                  <c:v>45.1</c:v>
                </c:pt>
                <c:pt idx="2256">
                  <c:v>45.120000000000012</c:v>
                </c:pt>
                <c:pt idx="2257">
                  <c:v>45.14</c:v>
                </c:pt>
                <c:pt idx="2258">
                  <c:v>45.160000000000011</c:v>
                </c:pt>
                <c:pt idx="2259">
                  <c:v>45.18</c:v>
                </c:pt>
                <c:pt idx="2260">
                  <c:v>45.2</c:v>
                </c:pt>
                <c:pt idx="2261">
                  <c:v>45.220000000000013</c:v>
                </c:pt>
                <c:pt idx="2262">
                  <c:v>45.24</c:v>
                </c:pt>
                <c:pt idx="2263">
                  <c:v>45.260000000000012</c:v>
                </c:pt>
                <c:pt idx="2264">
                  <c:v>45.28</c:v>
                </c:pt>
                <c:pt idx="2265">
                  <c:v>45.3</c:v>
                </c:pt>
                <c:pt idx="2266">
                  <c:v>45.32</c:v>
                </c:pt>
                <c:pt idx="2267">
                  <c:v>45.34</c:v>
                </c:pt>
                <c:pt idx="2268">
                  <c:v>45.36</c:v>
                </c:pt>
                <c:pt idx="2269">
                  <c:v>45.38</c:v>
                </c:pt>
                <c:pt idx="2270">
                  <c:v>45.4</c:v>
                </c:pt>
                <c:pt idx="2271">
                  <c:v>45.42</c:v>
                </c:pt>
                <c:pt idx="2272">
                  <c:v>45.44</c:v>
                </c:pt>
                <c:pt idx="2273">
                  <c:v>45.46</c:v>
                </c:pt>
                <c:pt idx="2274">
                  <c:v>45.48</c:v>
                </c:pt>
                <c:pt idx="2275">
                  <c:v>45.5</c:v>
                </c:pt>
                <c:pt idx="2276">
                  <c:v>45.52</c:v>
                </c:pt>
                <c:pt idx="2277">
                  <c:v>45.54</c:v>
                </c:pt>
                <c:pt idx="2278">
                  <c:v>45.56</c:v>
                </c:pt>
                <c:pt idx="2279">
                  <c:v>45.58</c:v>
                </c:pt>
                <c:pt idx="2280">
                  <c:v>45.6</c:v>
                </c:pt>
                <c:pt idx="2281">
                  <c:v>45.620000000000012</c:v>
                </c:pt>
                <c:pt idx="2282">
                  <c:v>45.64</c:v>
                </c:pt>
                <c:pt idx="2283">
                  <c:v>45.660000000000011</c:v>
                </c:pt>
                <c:pt idx="2284">
                  <c:v>45.68</c:v>
                </c:pt>
                <c:pt idx="2285">
                  <c:v>45.7</c:v>
                </c:pt>
                <c:pt idx="2286">
                  <c:v>45.720000000000013</c:v>
                </c:pt>
                <c:pt idx="2287">
                  <c:v>45.74</c:v>
                </c:pt>
                <c:pt idx="2288">
                  <c:v>45.760000000000012</c:v>
                </c:pt>
                <c:pt idx="2289">
                  <c:v>45.78</c:v>
                </c:pt>
                <c:pt idx="2290">
                  <c:v>45.8</c:v>
                </c:pt>
                <c:pt idx="2291">
                  <c:v>45.82</c:v>
                </c:pt>
                <c:pt idx="2292">
                  <c:v>45.84</c:v>
                </c:pt>
                <c:pt idx="2293">
                  <c:v>45.86</c:v>
                </c:pt>
                <c:pt idx="2294">
                  <c:v>45.88</c:v>
                </c:pt>
                <c:pt idx="2295">
                  <c:v>45.9</c:v>
                </c:pt>
                <c:pt idx="2296">
                  <c:v>45.92</c:v>
                </c:pt>
                <c:pt idx="2297">
                  <c:v>45.94</c:v>
                </c:pt>
                <c:pt idx="2298">
                  <c:v>45.96</c:v>
                </c:pt>
                <c:pt idx="2299">
                  <c:v>45.98</c:v>
                </c:pt>
                <c:pt idx="2300">
                  <c:v>46</c:v>
                </c:pt>
                <c:pt idx="2301">
                  <c:v>46.02</c:v>
                </c:pt>
                <c:pt idx="2302">
                  <c:v>46.04</c:v>
                </c:pt>
                <c:pt idx="2303">
                  <c:v>46.06</c:v>
                </c:pt>
                <c:pt idx="2304">
                  <c:v>46.08</c:v>
                </c:pt>
                <c:pt idx="2305">
                  <c:v>46.1</c:v>
                </c:pt>
                <c:pt idx="2306">
                  <c:v>46.120000000000012</c:v>
                </c:pt>
                <c:pt idx="2307">
                  <c:v>46.14</c:v>
                </c:pt>
                <c:pt idx="2308">
                  <c:v>46.160000000000011</c:v>
                </c:pt>
                <c:pt idx="2309">
                  <c:v>46.18</c:v>
                </c:pt>
                <c:pt idx="2310">
                  <c:v>46.2</c:v>
                </c:pt>
                <c:pt idx="2311">
                  <c:v>46.220000000000013</c:v>
                </c:pt>
                <c:pt idx="2312">
                  <c:v>46.24</c:v>
                </c:pt>
                <c:pt idx="2313">
                  <c:v>46.260000000000012</c:v>
                </c:pt>
                <c:pt idx="2314">
                  <c:v>46.28</c:v>
                </c:pt>
                <c:pt idx="2315">
                  <c:v>46.3</c:v>
                </c:pt>
                <c:pt idx="2316">
                  <c:v>46.32</c:v>
                </c:pt>
                <c:pt idx="2317">
                  <c:v>46.34</c:v>
                </c:pt>
                <c:pt idx="2318">
                  <c:v>46.36</c:v>
                </c:pt>
                <c:pt idx="2319">
                  <c:v>46.38</c:v>
                </c:pt>
                <c:pt idx="2320">
                  <c:v>46.4</c:v>
                </c:pt>
                <c:pt idx="2321">
                  <c:v>46.42</c:v>
                </c:pt>
                <c:pt idx="2322">
                  <c:v>46.44</c:v>
                </c:pt>
                <c:pt idx="2323">
                  <c:v>46.46</c:v>
                </c:pt>
                <c:pt idx="2324">
                  <c:v>46.48</c:v>
                </c:pt>
                <c:pt idx="2325">
                  <c:v>46.5</c:v>
                </c:pt>
                <c:pt idx="2326">
                  <c:v>46.52</c:v>
                </c:pt>
                <c:pt idx="2327">
                  <c:v>46.54</c:v>
                </c:pt>
                <c:pt idx="2328">
                  <c:v>46.56</c:v>
                </c:pt>
                <c:pt idx="2329">
                  <c:v>46.58</c:v>
                </c:pt>
                <c:pt idx="2330">
                  <c:v>46.6</c:v>
                </c:pt>
                <c:pt idx="2331">
                  <c:v>46.620000000000012</c:v>
                </c:pt>
                <c:pt idx="2332">
                  <c:v>46.64</c:v>
                </c:pt>
                <c:pt idx="2333">
                  <c:v>46.660000000000011</c:v>
                </c:pt>
                <c:pt idx="2334">
                  <c:v>46.68</c:v>
                </c:pt>
                <c:pt idx="2335">
                  <c:v>46.7</c:v>
                </c:pt>
                <c:pt idx="2336">
                  <c:v>46.720000000000013</c:v>
                </c:pt>
                <c:pt idx="2337">
                  <c:v>46.74</c:v>
                </c:pt>
                <c:pt idx="2338">
                  <c:v>46.760000000000012</c:v>
                </c:pt>
                <c:pt idx="2339">
                  <c:v>46.78</c:v>
                </c:pt>
                <c:pt idx="2340">
                  <c:v>46.8</c:v>
                </c:pt>
                <c:pt idx="2341">
                  <c:v>46.82</c:v>
                </c:pt>
                <c:pt idx="2342">
                  <c:v>46.84</c:v>
                </c:pt>
                <c:pt idx="2343">
                  <c:v>46.86</c:v>
                </c:pt>
                <c:pt idx="2344">
                  <c:v>46.88</c:v>
                </c:pt>
                <c:pt idx="2345">
                  <c:v>46.9</c:v>
                </c:pt>
                <c:pt idx="2346">
                  <c:v>46.92</c:v>
                </c:pt>
                <c:pt idx="2347">
                  <c:v>46.94</c:v>
                </c:pt>
                <c:pt idx="2348">
                  <c:v>46.96</c:v>
                </c:pt>
                <c:pt idx="2349">
                  <c:v>46.98</c:v>
                </c:pt>
                <c:pt idx="2350">
                  <c:v>47</c:v>
                </c:pt>
                <c:pt idx="2351">
                  <c:v>47.02</c:v>
                </c:pt>
                <c:pt idx="2352">
                  <c:v>47.04</c:v>
                </c:pt>
                <c:pt idx="2353">
                  <c:v>47.06</c:v>
                </c:pt>
                <c:pt idx="2354">
                  <c:v>47.08</c:v>
                </c:pt>
                <c:pt idx="2355">
                  <c:v>47.1</c:v>
                </c:pt>
                <c:pt idx="2356">
                  <c:v>47.120000000000012</c:v>
                </c:pt>
                <c:pt idx="2357">
                  <c:v>47.14</c:v>
                </c:pt>
                <c:pt idx="2358">
                  <c:v>47.160000000000011</c:v>
                </c:pt>
                <c:pt idx="2359">
                  <c:v>47.18</c:v>
                </c:pt>
                <c:pt idx="2360">
                  <c:v>47.2</c:v>
                </c:pt>
                <c:pt idx="2361">
                  <c:v>47.220000000000013</c:v>
                </c:pt>
                <c:pt idx="2362">
                  <c:v>47.24</c:v>
                </c:pt>
                <c:pt idx="2363">
                  <c:v>47.260000000000012</c:v>
                </c:pt>
                <c:pt idx="2364">
                  <c:v>47.28</c:v>
                </c:pt>
                <c:pt idx="2365">
                  <c:v>47.3</c:v>
                </c:pt>
                <c:pt idx="2366">
                  <c:v>47.32</c:v>
                </c:pt>
                <c:pt idx="2367">
                  <c:v>47.34</c:v>
                </c:pt>
                <c:pt idx="2368">
                  <c:v>47.36</c:v>
                </c:pt>
                <c:pt idx="2369">
                  <c:v>47.38</c:v>
                </c:pt>
                <c:pt idx="2370">
                  <c:v>47.4</c:v>
                </c:pt>
                <c:pt idx="2371">
                  <c:v>47.42</c:v>
                </c:pt>
                <c:pt idx="2372">
                  <c:v>47.44</c:v>
                </c:pt>
                <c:pt idx="2373">
                  <c:v>47.46</c:v>
                </c:pt>
                <c:pt idx="2374">
                  <c:v>47.48</c:v>
                </c:pt>
                <c:pt idx="2375">
                  <c:v>47.5</c:v>
                </c:pt>
                <c:pt idx="2376">
                  <c:v>47.52</c:v>
                </c:pt>
                <c:pt idx="2377">
                  <c:v>47.54</c:v>
                </c:pt>
                <c:pt idx="2378">
                  <c:v>47.56</c:v>
                </c:pt>
                <c:pt idx="2379">
                  <c:v>47.58</c:v>
                </c:pt>
                <c:pt idx="2380">
                  <c:v>47.6</c:v>
                </c:pt>
                <c:pt idx="2381">
                  <c:v>47.620000000000012</c:v>
                </c:pt>
                <c:pt idx="2382">
                  <c:v>47.64</c:v>
                </c:pt>
                <c:pt idx="2383">
                  <c:v>47.660000000000011</c:v>
                </c:pt>
                <c:pt idx="2384">
                  <c:v>47.68</c:v>
                </c:pt>
                <c:pt idx="2385">
                  <c:v>47.7</c:v>
                </c:pt>
                <c:pt idx="2386">
                  <c:v>47.720000000000013</c:v>
                </c:pt>
                <c:pt idx="2387">
                  <c:v>47.74</c:v>
                </c:pt>
                <c:pt idx="2388">
                  <c:v>47.760000000000012</c:v>
                </c:pt>
                <c:pt idx="2389">
                  <c:v>47.78</c:v>
                </c:pt>
                <c:pt idx="2390">
                  <c:v>47.8</c:v>
                </c:pt>
                <c:pt idx="2391">
                  <c:v>47.82</c:v>
                </c:pt>
                <c:pt idx="2392">
                  <c:v>47.84</c:v>
                </c:pt>
                <c:pt idx="2393">
                  <c:v>47.86</c:v>
                </c:pt>
                <c:pt idx="2394">
                  <c:v>47.88</c:v>
                </c:pt>
                <c:pt idx="2395">
                  <c:v>47.9</c:v>
                </c:pt>
                <c:pt idx="2396">
                  <c:v>47.92</c:v>
                </c:pt>
                <c:pt idx="2397">
                  <c:v>47.94</c:v>
                </c:pt>
                <c:pt idx="2398">
                  <c:v>47.96</c:v>
                </c:pt>
                <c:pt idx="2399">
                  <c:v>47.98</c:v>
                </c:pt>
                <c:pt idx="2400">
                  <c:v>48</c:v>
                </c:pt>
                <c:pt idx="2401">
                  <c:v>48.02</c:v>
                </c:pt>
                <c:pt idx="2402">
                  <c:v>48.04</c:v>
                </c:pt>
                <c:pt idx="2403">
                  <c:v>48.06</c:v>
                </c:pt>
                <c:pt idx="2404">
                  <c:v>48.08</c:v>
                </c:pt>
                <c:pt idx="2405">
                  <c:v>48.1</c:v>
                </c:pt>
                <c:pt idx="2406">
                  <c:v>48.120000000000012</c:v>
                </c:pt>
                <c:pt idx="2407">
                  <c:v>48.14</c:v>
                </c:pt>
                <c:pt idx="2408">
                  <c:v>48.160000000000011</c:v>
                </c:pt>
                <c:pt idx="2409">
                  <c:v>48.18</c:v>
                </c:pt>
                <c:pt idx="2410">
                  <c:v>48.2</c:v>
                </c:pt>
                <c:pt idx="2411">
                  <c:v>48.220000000000013</c:v>
                </c:pt>
                <c:pt idx="2412">
                  <c:v>48.24</c:v>
                </c:pt>
                <c:pt idx="2413">
                  <c:v>48.260000000000012</c:v>
                </c:pt>
                <c:pt idx="2414">
                  <c:v>48.28</c:v>
                </c:pt>
                <c:pt idx="2415">
                  <c:v>48.3</c:v>
                </c:pt>
                <c:pt idx="2416">
                  <c:v>48.32</c:v>
                </c:pt>
                <c:pt idx="2417">
                  <c:v>48.34</c:v>
                </c:pt>
                <c:pt idx="2418">
                  <c:v>48.36</c:v>
                </c:pt>
                <c:pt idx="2419">
                  <c:v>48.38</c:v>
                </c:pt>
                <c:pt idx="2420">
                  <c:v>48.4</c:v>
                </c:pt>
                <c:pt idx="2421">
                  <c:v>48.42</c:v>
                </c:pt>
                <c:pt idx="2422">
                  <c:v>48.44</c:v>
                </c:pt>
                <c:pt idx="2423">
                  <c:v>48.46</c:v>
                </c:pt>
                <c:pt idx="2424">
                  <c:v>48.48</c:v>
                </c:pt>
                <c:pt idx="2425">
                  <c:v>48.5</c:v>
                </c:pt>
                <c:pt idx="2426">
                  <c:v>48.52</c:v>
                </c:pt>
                <c:pt idx="2427">
                  <c:v>48.54</c:v>
                </c:pt>
                <c:pt idx="2428">
                  <c:v>48.56</c:v>
                </c:pt>
                <c:pt idx="2429">
                  <c:v>48.58</c:v>
                </c:pt>
                <c:pt idx="2430">
                  <c:v>48.6</c:v>
                </c:pt>
                <c:pt idx="2431">
                  <c:v>48.620000000000012</c:v>
                </c:pt>
                <c:pt idx="2432">
                  <c:v>48.64</c:v>
                </c:pt>
                <c:pt idx="2433">
                  <c:v>48.660000000000011</c:v>
                </c:pt>
                <c:pt idx="2434">
                  <c:v>48.68</c:v>
                </c:pt>
                <c:pt idx="2435">
                  <c:v>48.7</c:v>
                </c:pt>
                <c:pt idx="2436">
                  <c:v>48.720000000000013</c:v>
                </c:pt>
                <c:pt idx="2437">
                  <c:v>48.74</c:v>
                </c:pt>
                <c:pt idx="2438">
                  <c:v>48.760000000000012</c:v>
                </c:pt>
                <c:pt idx="2439">
                  <c:v>48.78</c:v>
                </c:pt>
                <c:pt idx="2440">
                  <c:v>48.8</c:v>
                </c:pt>
                <c:pt idx="2441">
                  <c:v>48.82</c:v>
                </c:pt>
                <c:pt idx="2442">
                  <c:v>48.84</c:v>
                </c:pt>
                <c:pt idx="2443">
                  <c:v>48.86</c:v>
                </c:pt>
                <c:pt idx="2444">
                  <c:v>48.88</c:v>
                </c:pt>
                <c:pt idx="2445">
                  <c:v>48.9</c:v>
                </c:pt>
                <c:pt idx="2446">
                  <c:v>48.92</c:v>
                </c:pt>
                <c:pt idx="2447">
                  <c:v>48.94</c:v>
                </c:pt>
                <c:pt idx="2448">
                  <c:v>48.96</c:v>
                </c:pt>
                <c:pt idx="2449">
                  <c:v>48.98</c:v>
                </c:pt>
                <c:pt idx="2450">
                  <c:v>49</c:v>
                </c:pt>
                <c:pt idx="2451">
                  <c:v>49.02</c:v>
                </c:pt>
                <c:pt idx="2452">
                  <c:v>49.04</c:v>
                </c:pt>
                <c:pt idx="2453">
                  <c:v>49.06</c:v>
                </c:pt>
                <c:pt idx="2454">
                  <c:v>49.08</c:v>
                </c:pt>
                <c:pt idx="2455">
                  <c:v>49.1</c:v>
                </c:pt>
                <c:pt idx="2456">
                  <c:v>49.120000000000012</c:v>
                </c:pt>
                <c:pt idx="2457">
                  <c:v>49.14</c:v>
                </c:pt>
                <c:pt idx="2458">
                  <c:v>49.160000000000011</c:v>
                </c:pt>
                <c:pt idx="2459">
                  <c:v>49.18</c:v>
                </c:pt>
                <c:pt idx="2460">
                  <c:v>49.2</c:v>
                </c:pt>
                <c:pt idx="2461">
                  <c:v>49.220000000000013</c:v>
                </c:pt>
                <c:pt idx="2462">
                  <c:v>49.24</c:v>
                </c:pt>
                <c:pt idx="2463">
                  <c:v>49.260000000000012</c:v>
                </c:pt>
                <c:pt idx="2464">
                  <c:v>49.28</c:v>
                </c:pt>
                <c:pt idx="2465">
                  <c:v>49.3</c:v>
                </c:pt>
                <c:pt idx="2466">
                  <c:v>49.32</c:v>
                </c:pt>
                <c:pt idx="2467">
                  <c:v>49.34</c:v>
                </c:pt>
                <c:pt idx="2468">
                  <c:v>49.36</c:v>
                </c:pt>
                <c:pt idx="2469">
                  <c:v>49.38</c:v>
                </c:pt>
                <c:pt idx="2470">
                  <c:v>49.4</c:v>
                </c:pt>
                <c:pt idx="2471">
                  <c:v>49.42</c:v>
                </c:pt>
                <c:pt idx="2472">
                  <c:v>49.44</c:v>
                </c:pt>
                <c:pt idx="2473">
                  <c:v>49.46</c:v>
                </c:pt>
                <c:pt idx="2474">
                  <c:v>49.48</c:v>
                </c:pt>
                <c:pt idx="2475">
                  <c:v>49.5</c:v>
                </c:pt>
                <c:pt idx="2476">
                  <c:v>49.52</c:v>
                </c:pt>
                <c:pt idx="2477">
                  <c:v>49.54</c:v>
                </c:pt>
                <c:pt idx="2478">
                  <c:v>49.56</c:v>
                </c:pt>
                <c:pt idx="2479">
                  <c:v>49.58</c:v>
                </c:pt>
                <c:pt idx="2480">
                  <c:v>49.6</c:v>
                </c:pt>
                <c:pt idx="2481">
                  <c:v>49.620000000000012</c:v>
                </c:pt>
                <c:pt idx="2482">
                  <c:v>49.64</c:v>
                </c:pt>
                <c:pt idx="2483">
                  <c:v>49.660000000000011</c:v>
                </c:pt>
                <c:pt idx="2484">
                  <c:v>49.68</c:v>
                </c:pt>
                <c:pt idx="2485">
                  <c:v>49.7</c:v>
                </c:pt>
                <c:pt idx="2486">
                  <c:v>49.720000000000013</c:v>
                </c:pt>
                <c:pt idx="2487">
                  <c:v>49.74</c:v>
                </c:pt>
                <c:pt idx="2488">
                  <c:v>49.760000000000012</c:v>
                </c:pt>
                <c:pt idx="2489">
                  <c:v>49.78</c:v>
                </c:pt>
                <c:pt idx="2490">
                  <c:v>49.8</c:v>
                </c:pt>
                <c:pt idx="2491">
                  <c:v>49.82</c:v>
                </c:pt>
                <c:pt idx="2492">
                  <c:v>49.84</c:v>
                </c:pt>
                <c:pt idx="2493">
                  <c:v>49.86</c:v>
                </c:pt>
                <c:pt idx="2494">
                  <c:v>49.88</c:v>
                </c:pt>
                <c:pt idx="2495">
                  <c:v>49.9</c:v>
                </c:pt>
                <c:pt idx="2496">
                  <c:v>49.92</c:v>
                </c:pt>
                <c:pt idx="2497">
                  <c:v>49.94</c:v>
                </c:pt>
                <c:pt idx="2498">
                  <c:v>49.96</c:v>
                </c:pt>
                <c:pt idx="2499">
                  <c:v>49.98</c:v>
                </c:pt>
                <c:pt idx="2500">
                  <c:v>50</c:v>
                </c:pt>
                <c:pt idx="2501">
                  <c:v>50.02</c:v>
                </c:pt>
                <c:pt idx="2502">
                  <c:v>50.04</c:v>
                </c:pt>
                <c:pt idx="2503">
                  <c:v>50.06</c:v>
                </c:pt>
                <c:pt idx="2504">
                  <c:v>50.08</c:v>
                </c:pt>
                <c:pt idx="2505">
                  <c:v>50.1</c:v>
                </c:pt>
                <c:pt idx="2506">
                  <c:v>50.120000000000012</c:v>
                </c:pt>
                <c:pt idx="2507">
                  <c:v>50.14</c:v>
                </c:pt>
                <c:pt idx="2508">
                  <c:v>50.160000000000011</c:v>
                </c:pt>
                <c:pt idx="2509">
                  <c:v>50.18</c:v>
                </c:pt>
                <c:pt idx="2510">
                  <c:v>50.2</c:v>
                </c:pt>
                <c:pt idx="2511">
                  <c:v>50.220000000000013</c:v>
                </c:pt>
                <c:pt idx="2512">
                  <c:v>50.24</c:v>
                </c:pt>
                <c:pt idx="2513">
                  <c:v>50.260000000000012</c:v>
                </c:pt>
                <c:pt idx="2514">
                  <c:v>50.28</c:v>
                </c:pt>
                <c:pt idx="2515">
                  <c:v>50.3</c:v>
                </c:pt>
                <c:pt idx="2516">
                  <c:v>50.32</c:v>
                </c:pt>
                <c:pt idx="2517">
                  <c:v>50.34</c:v>
                </c:pt>
                <c:pt idx="2518">
                  <c:v>50.36</c:v>
                </c:pt>
                <c:pt idx="2519">
                  <c:v>50.38</c:v>
                </c:pt>
                <c:pt idx="2520">
                  <c:v>50.4</c:v>
                </c:pt>
                <c:pt idx="2521">
                  <c:v>50.42</c:v>
                </c:pt>
                <c:pt idx="2522">
                  <c:v>50.44</c:v>
                </c:pt>
                <c:pt idx="2523">
                  <c:v>50.46</c:v>
                </c:pt>
                <c:pt idx="2524">
                  <c:v>50.48</c:v>
                </c:pt>
                <c:pt idx="2525">
                  <c:v>50.5</c:v>
                </c:pt>
                <c:pt idx="2526">
                  <c:v>50.52</c:v>
                </c:pt>
                <c:pt idx="2527">
                  <c:v>50.54</c:v>
                </c:pt>
                <c:pt idx="2528">
                  <c:v>50.56</c:v>
                </c:pt>
                <c:pt idx="2529">
                  <c:v>50.58</c:v>
                </c:pt>
                <c:pt idx="2530">
                  <c:v>50.6</c:v>
                </c:pt>
                <c:pt idx="2531">
                  <c:v>50.620000000000012</c:v>
                </c:pt>
                <c:pt idx="2532">
                  <c:v>50.64</c:v>
                </c:pt>
                <c:pt idx="2533">
                  <c:v>50.660000000000011</c:v>
                </c:pt>
                <c:pt idx="2534">
                  <c:v>50.68</c:v>
                </c:pt>
                <c:pt idx="2535">
                  <c:v>50.7</c:v>
                </c:pt>
                <c:pt idx="2536">
                  <c:v>50.720000000000013</c:v>
                </c:pt>
                <c:pt idx="2537">
                  <c:v>50.74</c:v>
                </c:pt>
                <c:pt idx="2538">
                  <c:v>50.760000000000012</c:v>
                </c:pt>
                <c:pt idx="2539">
                  <c:v>50.78</c:v>
                </c:pt>
                <c:pt idx="2540">
                  <c:v>50.8</c:v>
                </c:pt>
                <c:pt idx="2541">
                  <c:v>50.82</c:v>
                </c:pt>
                <c:pt idx="2542">
                  <c:v>50.84</c:v>
                </c:pt>
                <c:pt idx="2543">
                  <c:v>50.86</c:v>
                </c:pt>
                <c:pt idx="2544">
                  <c:v>50.88</c:v>
                </c:pt>
                <c:pt idx="2545">
                  <c:v>50.9</c:v>
                </c:pt>
                <c:pt idx="2546">
                  <c:v>50.92</c:v>
                </c:pt>
                <c:pt idx="2547">
                  <c:v>50.94</c:v>
                </c:pt>
                <c:pt idx="2548">
                  <c:v>50.96</c:v>
                </c:pt>
                <c:pt idx="2549">
                  <c:v>50.98</c:v>
                </c:pt>
                <c:pt idx="2550">
                  <c:v>51</c:v>
                </c:pt>
                <c:pt idx="2551">
                  <c:v>51.02</c:v>
                </c:pt>
                <c:pt idx="2552">
                  <c:v>51.04</c:v>
                </c:pt>
                <c:pt idx="2553">
                  <c:v>51.06</c:v>
                </c:pt>
                <c:pt idx="2554">
                  <c:v>51.08</c:v>
                </c:pt>
                <c:pt idx="2555">
                  <c:v>51.1</c:v>
                </c:pt>
                <c:pt idx="2556">
                  <c:v>51.120000000000012</c:v>
                </c:pt>
                <c:pt idx="2557">
                  <c:v>51.14</c:v>
                </c:pt>
                <c:pt idx="2558">
                  <c:v>51.160000000000011</c:v>
                </c:pt>
                <c:pt idx="2559">
                  <c:v>51.18</c:v>
                </c:pt>
                <c:pt idx="2560">
                  <c:v>51.2</c:v>
                </c:pt>
                <c:pt idx="2561">
                  <c:v>51.220000000000013</c:v>
                </c:pt>
                <c:pt idx="2562">
                  <c:v>51.24</c:v>
                </c:pt>
                <c:pt idx="2563">
                  <c:v>51.260000000000012</c:v>
                </c:pt>
                <c:pt idx="2564">
                  <c:v>51.28</c:v>
                </c:pt>
                <c:pt idx="2565">
                  <c:v>51.3</c:v>
                </c:pt>
                <c:pt idx="2566">
                  <c:v>51.32</c:v>
                </c:pt>
                <c:pt idx="2567">
                  <c:v>51.34</c:v>
                </c:pt>
                <c:pt idx="2568">
                  <c:v>51.36</c:v>
                </c:pt>
                <c:pt idx="2569">
                  <c:v>51.38</c:v>
                </c:pt>
                <c:pt idx="2570">
                  <c:v>51.4</c:v>
                </c:pt>
                <c:pt idx="2571">
                  <c:v>51.42</c:v>
                </c:pt>
                <c:pt idx="2572">
                  <c:v>51.44</c:v>
                </c:pt>
                <c:pt idx="2573">
                  <c:v>51.46</c:v>
                </c:pt>
                <c:pt idx="2574">
                  <c:v>51.48</c:v>
                </c:pt>
                <c:pt idx="2575">
                  <c:v>51.5</c:v>
                </c:pt>
                <c:pt idx="2576">
                  <c:v>51.52</c:v>
                </c:pt>
                <c:pt idx="2577">
                  <c:v>51.54</c:v>
                </c:pt>
                <c:pt idx="2578">
                  <c:v>51.56</c:v>
                </c:pt>
                <c:pt idx="2579">
                  <c:v>51.58</c:v>
                </c:pt>
                <c:pt idx="2580">
                  <c:v>51.6</c:v>
                </c:pt>
                <c:pt idx="2581">
                  <c:v>51.620000000000012</c:v>
                </c:pt>
                <c:pt idx="2582">
                  <c:v>51.64</c:v>
                </c:pt>
                <c:pt idx="2583">
                  <c:v>51.660000000000011</c:v>
                </c:pt>
                <c:pt idx="2584">
                  <c:v>51.68</c:v>
                </c:pt>
                <c:pt idx="2585">
                  <c:v>51.7</c:v>
                </c:pt>
                <c:pt idx="2586">
                  <c:v>51.720000000000013</c:v>
                </c:pt>
                <c:pt idx="2587">
                  <c:v>51.74</c:v>
                </c:pt>
                <c:pt idx="2588">
                  <c:v>51.760000000000012</c:v>
                </c:pt>
                <c:pt idx="2589">
                  <c:v>51.78</c:v>
                </c:pt>
                <c:pt idx="2590">
                  <c:v>51.8</c:v>
                </c:pt>
                <c:pt idx="2591">
                  <c:v>51.82</c:v>
                </c:pt>
                <c:pt idx="2592">
                  <c:v>51.84</c:v>
                </c:pt>
                <c:pt idx="2593">
                  <c:v>51.86</c:v>
                </c:pt>
                <c:pt idx="2594">
                  <c:v>51.88</c:v>
                </c:pt>
                <c:pt idx="2595">
                  <c:v>51.9</c:v>
                </c:pt>
                <c:pt idx="2596">
                  <c:v>51.92</c:v>
                </c:pt>
                <c:pt idx="2597">
                  <c:v>51.94</c:v>
                </c:pt>
                <c:pt idx="2598">
                  <c:v>51.96</c:v>
                </c:pt>
                <c:pt idx="2599">
                  <c:v>51.98</c:v>
                </c:pt>
                <c:pt idx="2600">
                  <c:v>52</c:v>
                </c:pt>
                <c:pt idx="2601">
                  <c:v>52.02</c:v>
                </c:pt>
                <c:pt idx="2602">
                  <c:v>52.04</c:v>
                </c:pt>
                <c:pt idx="2603">
                  <c:v>52.06</c:v>
                </c:pt>
                <c:pt idx="2604">
                  <c:v>52.08</c:v>
                </c:pt>
                <c:pt idx="2605">
                  <c:v>52.1</c:v>
                </c:pt>
                <c:pt idx="2606">
                  <c:v>52.120000000000012</c:v>
                </c:pt>
                <c:pt idx="2607">
                  <c:v>52.14</c:v>
                </c:pt>
                <c:pt idx="2608">
                  <c:v>52.160000000000011</c:v>
                </c:pt>
                <c:pt idx="2609">
                  <c:v>52.18</c:v>
                </c:pt>
                <c:pt idx="2610">
                  <c:v>52.2</c:v>
                </c:pt>
                <c:pt idx="2611">
                  <c:v>52.220000000000013</c:v>
                </c:pt>
                <c:pt idx="2612">
                  <c:v>52.24</c:v>
                </c:pt>
                <c:pt idx="2613">
                  <c:v>52.260000000000012</c:v>
                </c:pt>
                <c:pt idx="2614">
                  <c:v>52.28</c:v>
                </c:pt>
                <c:pt idx="2615">
                  <c:v>52.3</c:v>
                </c:pt>
                <c:pt idx="2616">
                  <c:v>52.32</c:v>
                </c:pt>
                <c:pt idx="2617">
                  <c:v>52.34</c:v>
                </c:pt>
                <c:pt idx="2618">
                  <c:v>52.36</c:v>
                </c:pt>
                <c:pt idx="2619">
                  <c:v>52.38</c:v>
                </c:pt>
                <c:pt idx="2620">
                  <c:v>52.4</c:v>
                </c:pt>
                <c:pt idx="2621">
                  <c:v>52.42</c:v>
                </c:pt>
                <c:pt idx="2622">
                  <c:v>52.44</c:v>
                </c:pt>
                <c:pt idx="2623">
                  <c:v>52.46</c:v>
                </c:pt>
                <c:pt idx="2624">
                  <c:v>52.48</c:v>
                </c:pt>
                <c:pt idx="2625">
                  <c:v>52.5</c:v>
                </c:pt>
                <c:pt idx="2626">
                  <c:v>52.52</c:v>
                </c:pt>
                <c:pt idx="2627">
                  <c:v>52.54</c:v>
                </c:pt>
                <c:pt idx="2628">
                  <c:v>52.56</c:v>
                </c:pt>
                <c:pt idx="2629">
                  <c:v>52.58</c:v>
                </c:pt>
                <c:pt idx="2630">
                  <c:v>52.6</c:v>
                </c:pt>
                <c:pt idx="2631">
                  <c:v>52.620000000000012</c:v>
                </c:pt>
                <c:pt idx="2632">
                  <c:v>52.64</c:v>
                </c:pt>
                <c:pt idx="2633">
                  <c:v>52.660000000000011</c:v>
                </c:pt>
                <c:pt idx="2634">
                  <c:v>52.68</c:v>
                </c:pt>
                <c:pt idx="2635">
                  <c:v>52.7</c:v>
                </c:pt>
                <c:pt idx="2636">
                  <c:v>52.720000000000013</c:v>
                </c:pt>
                <c:pt idx="2637">
                  <c:v>52.74</c:v>
                </c:pt>
                <c:pt idx="2638">
                  <c:v>52.760000000000012</c:v>
                </c:pt>
                <c:pt idx="2639">
                  <c:v>52.78</c:v>
                </c:pt>
                <c:pt idx="2640">
                  <c:v>52.8</c:v>
                </c:pt>
                <c:pt idx="2641">
                  <c:v>52.82</c:v>
                </c:pt>
                <c:pt idx="2642">
                  <c:v>52.84</c:v>
                </c:pt>
                <c:pt idx="2643">
                  <c:v>52.86</c:v>
                </c:pt>
                <c:pt idx="2644">
                  <c:v>52.88</c:v>
                </c:pt>
                <c:pt idx="2645">
                  <c:v>52.9</c:v>
                </c:pt>
                <c:pt idx="2646">
                  <c:v>52.92</c:v>
                </c:pt>
                <c:pt idx="2647">
                  <c:v>52.94</c:v>
                </c:pt>
                <c:pt idx="2648">
                  <c:v>52.96</c:v>
                </c:pt>
                <c:pt idx="2649">
                  <c:v>52.98</c:v>
                </c:pt>
                <c:pt idx="2650">
                  <c:v>53</c:v>
                </c:pt>
                <c:pt idx="2651">
                  <c:v>53.02</c:v>
                </c:pt>
                <c:pt idx="2652">
                  <c:v>53.04</c:v>
                </c:pt>
                <c:pt idx="2653">
                  <c:v>53.06</c:v>
                </c:pt>
                <c:pt idx="2654">
                  <c:v>53.08</c:v>
                </c:pt>
                <c:pt idx="2655">
                  <c:v>53.1</c:v>
                </c:pt>
                <c:pt idx="2656">
                  <c:v>53.120000000000012</c:v>
                </c:pt>
                <c:pt idx="2657">
                  <c:v>53.14</c:v>
                </c:pt>
                <c:pt idx="2658">
                  <c:v>53.160000000000011</c:v>
                </c:pt>
                <c:pt idx="2659">
                  <c:v>53.18</c:v>
                </c:pt>
                <c:pt idx="2660">
                  <c:v>53.2</c:v>
                </c:pt>
                <c:pt idx="2661">
                  <c:v>53.220000000000013</c:v>
                </c:pt>
                <c:pt idx="2662">
                  <c:v>53.24</c:v>
                </c:pt>
                <c:pt idx="2663">
                  <c:v>53.260000000000012</c:v>
                </c:pt>
                <c:pt idx="2664">
                  <c:v>53.28</c:v>
                </c:pt>
                <c:pt idx="2665">
                  <c:v>53.3</c:v>
                </c:pt>
                <c:pt idx="2666">
                  <c:v>53.32</c:v>
                </c:pt>
                <c:pt idx="2667">
                  <c:v>53.34</c:v>
                </c:pt>
                <c:pt idx="2668">
                  <c:v>53.36</c:v>
                </c:pt>
                <c:pt idx="2669">
                  <c:v>53.38</c:v>
                </c:pt>
                <c:pt idx="2670">
                  <c:v>53.4</c:v>
                </c:pt>
                <c:pt idx="2671">
                  <c:v>53.42</c:v>
                </c:pt>
                <c:pt idx="2672">
                  <c:v>53.44</c:v>
                </c:pt>
                <c:pt idx="2673">
                  <c:v>53.46</c:v>
                </c:pt>
                <c:pt idx="2674">
                  <c:v>53.48</c:v>
                </c:pt>
                <c:pt idx="2675">
                  <c:v>53.5</c:v>
                </c:pt>
                <c:pt idx="2676">
                  <c:v>53.52</c:v>
                </c:pt>
                <c:pt idx="2677">
                  <c:v>53.54</c:v>
                </c:pt>
                <c:pt idx="2678">
                  <c:v>53.56</c:v>
                </c:pt>
                <c:pt idx="2679">
                  <c:v>53.58</c:v>
                </c:pt>
                <c:pt idx="2680">
                  <c:v>53.6</c:v>
                </c:pt>
                <c:pt idx="2681">
                  <c:v>53.620000000000012</c:v>
                </c:pt>
                <c:pt idx="2682">
                  <c:v>53.64</c:v>
                </c:pt>
                <c:pt idx="2683">
                  <c:v>53.660000000000011</c:v>
                </c:pt>
                <c:pt idx="2684">
                  <c:v>53.68</c:v>
                </c:pt>
                <c:pt idx="2685">
                  <c:v>53.7</c:v>
                </c:pt>
                <c:pt idx="2686">
                  <c:v>53.720000000000013</c:v>
                </c:pt>
                <c:pt idx="2687">
                  <c:v>53.74</c:v>
                </c:pt>
                <c:pt idx="2688">
                  <c:v>53.760000000000012</c:v>
                </c:pt>
                <c:pt idx="2689">
                  <c:v>53.78</c:v>
                </c:pt>
                <c:pt idx="2690">
                  <c:v>53.8</c:v>
                </c:pt>
                <c:pt idx="2691">
                  <c:v>53.82</c:v>
                </c:pt>
                <c:pt idx="2692">
                  <c:v>53.84</c:v>
                </c:pt>
                <c:pt idx="2693">
                  <c:v>53.86</c:v>
                </c:pt>
                <c:pt idx="2694">
                  <c:v>53.88</c:v>
                </c:pt>
                <c:pt idx="2695">
                  <c:v>53.9</c:v>
                </c:pt>
                <c:pt idx="2696">
                  <c:v>53.92</c:v>
                </c:pt>
                <c:pt idx="2697">
                  <c:v>53.94</c:v>
                </c:pt>
                <c:pt idx="2698">
                  <c:v>53.96</c:v>
                </c:pt>
                <c:pt idx="2699">
                  <c:v>53.98</c:v>
                </c:pt>
                <c:pt idx="2700">
                  <c:v>54</c:v>
                </c:pt>
                <c:pt idx="2701">
                  <c:v>54.02</c:v>
                </c:pt>
                <c:pt idx="2702">
                  <c:v>54.04</c:v>
                </c:pt>
                <c:pt idx="2703">
                  <c:v>54.06</c:v>
                </c:pt>
                <c:pt idx="2704">
                  <c:v>54.08</c:v>
                </c:pt>
                <c:pt idx="2705">
                  <c:v>54.1</c:v>
                </c:pt>
                <c:pt idx="2706">
                  <c:v>54.120000000000012</c:v>
                </c:pt>
                <c:pt idx="2707">
                  <c:v>54.14</c:v>
                </c:pt>
                <c:pt idx="2708">
                  <c:v>54.160000000000011</c:v>
                </c:pt>
                <c:pt idx="2709">
                  <c:v>54.18</c:v>
                </c:pt>
                <c:pt idx="2710">
                  <c:v>54.2</c:v>
                </c:pt>
                <c:pt idx="2711">
                  <c:v>54.220000000000013</c:v>
                </c:pt>
                <c:pt idx="2712">
                  <c:v>54.24</c:v>
                </c:pt>
                <c:pt idx="2713">
                  <c:v>54.260000000000012</c:v>
                </c:pt>
                <c:pt idx="2714">
                  <c:v>54.28</c:v>
                </c:pt>
                <c:pt idx="2715">
                  <c:v>54.3</c:v>
                </c:pt>
                <c:pt idx="2716">
                  <c:v>54.32</c:v>
                </c:pt>
                <c:pt idx="2717">
                  <c:v>54.34</c:v>
                </c:pt>
                <c:pt idx="2718">
                  <c:v>54.36</c:v>
                </c:pt>
                <c:pt idx="2719">
                  <c:v>54.38</c:v>
                </c:pt>
                <c:pt idx="2720">
                  <c:v>54.4</c:v>
                </c:pt>
                <c:pt idx="2721">
                  <c:v>54.42</c:v>
                </c:pt>
                <c:pt idx="2722">
                  <c:v>54.44</c:v>
                </c:pt>
                <c:pt idx="2723">
                  <c:v>54.46</c:v>
                </c:pt>
                <c:pt idx="2724">
                  <c:v>54.48</c:v>
                </c:pt>
                <c:pt idx="2725">
                  <c:v>54.5</c:v>
                </c:pt>
                <c:pt idx="2726">
                  <c:v>54.52</c:v>
                </c:pt>
                <c:pt idx="2727">
                  <c:v>54.54</c:v>
                </c:pt>
                <c:pt idx="2728">
                  <c:v>54.56</c:v>
                </c:pt>
                <c:pt idx="2729">
                  <c:v>54.58</c:v>
                </c:pt>
                <c:pt idx="2730">
                  <c:v>54.6</c:v>
                </c:pt>
                <c:pt idx="2731">
                  <c:v>54.620000000000012</c:v>
                </c:pt>
                <c:pt idx="2732">
                  <c:v>54.64</c:v>
                </c:pt>
                <c:pt idx="2733">
                  <c:v>54.660000000000011</c:v>
                </c:pt>
                <c:pt idx="2734">
                  <c:v>54.68</c:v>
                </c:pt>
                <c:pt idx="2735">
                  <c:v>54.7</c:v>
                </c:pt>
                <c:pt idx="2736">
                  <c:v>54.720000000000013</c:v>
                </c:pt>
                <c:pt idx="2737">
                  <c:v>54.74</c:v>
                </c:pt>
                <c:pt idx="2738">
                  <c:v>54.760000000000012</c:v>
                </c:pt>
                <c:pt idx="2739">
                  <c:v>54.78</c:v>
                </c:pt>
                <c:pt idx="2740">
                  <c:v>54.8</c:v>
                </c:pt>
                <c:pt idx="2741">
                  <c:v>54.82</c:v>
                </c:pt>
                <c:pt idx="2742">
                  <c:v>54.84</c:v>
                </c:pt>
                <c:pt idx="2743">
                  <c:v>54.86</c:v>
                </c:pt>
                <c:pt idx="2744">
                  <c:v>54.88</c:v>
                </c:pt>
                <c:pt idx="2745">
                  <c:v>54.9</c:v>
                </c:pt>
                <c:pt idx="2746">
                  <c:v>54.92</c:v>
                </c:pt>
                <c:pt idx="2747">
                  <c:v>54.94</c:v>
                </c:pt>
                <c:pt idx="2748">
                  <c:v>54.96</c:v>
                </c:pt>
                <c:pt idx="2749">
                  <c:v>54.98</c:v>
                </c:pt>
                <c:pt idx="2750">
                  <c:v>55</c:v>
                </c:pt>
                <c:pt idx="2751">
                  <c:v>55.02</c:v>
                </c:pt>
                <c:pt idx="2752">
                  <c:v>55.04</c:v>
                </c:pt>
                <c:pt idx="2753">
                  <c:v>55.06</c:v>
                </c:pt>
                <c:pt idx="2754">
                  <c:v>55.08</c:v>
                </c:pt>
                <c:pt idx="2755">
                  <c:v>55.1</c:v>
                </c:pt>
                <c:pt idx="2756">
                  <c:v>55.120000000000012</c:v>
                </c:pt>
                <c:pt idx="2757">
                  <c:v>55.14</c:v>
                </c:pt>
                <c:pt idx="2758">
                  <c:v>55.160000000000011</c:v>
                </c:pt>
                <c:pt idx="2759">
                  <c:v>55.18</c:v>
                </c:pt>
                <c:pt idx="2760">
                  <c:v>55.2</c:v>
                </c:pt>
                <c:pt idx="2761">
                  <c:v>55.220000000000013</c:v>
                </c:pt>
                <c:pt idx="2762">
                  <c:v>55.24</c:v>
                </c:pt>
                <c:pt idx="2763">
                  <c:v>55.260000000000012</c:v>
                </c:pt>
                <c:pt idx="2764">
                  <c:v>55.28</c:v>
                </c:pt>
                <c:pt idx="2765">
                  <c:v>55.3</c:v>
                </c:pt>
                <c:pt idx="2766">
                  <c:v>55.32</c:v>
                </c:pt>
                <c:pt idx="2767">
                  <c:v>55.34</c:v>
                </c:pt>
                <c:pt idx="2768">
                  <c:v>55.36</c:v>
                </c:pt>
                <c:pt idx="2769">
                  <c:v>55.38</c:v>
                </c:pt>
                <c:pt idx="2770">
                  <c:v>55.4</c:v>
                </c:pt>
                <c:pt idx="2771">
                  <c:v>55.42</c:v>
                </c:pt>
                <c:pt idx="2772">
                  <c:v>55.44</c:v>
                </c:pt>
                <c:pt idx="2773">
                  <c:v>55.46</c:v>
                </c:pt>
                <c:pt idx="2774">
                  <c:v>55.48</c:v>
                </c:pt>
                <c:pt idx="2775">
                  <c:v>55.5</c:v>
                </c:pt>
                <c:pt idx="2776">
                  <c:v>55.52</c:v>
                </c:pt>
                <c:pt idx="2777">
                  <c:v>55.54</c:v>
                </c:pt>
                <c:pt idx="2778">
                  <c:v>55.56</c:v>
                </c:pt>
                <c:pt idx="2779">
                  <c:v>55.58</c:v>
                </c:pt>
                <c:pt idx="2780">
                  <c:v>55.6</c:v>
                </c:pt>
                <c:pt idx="2781">
                  <c:v>55.620000000000012</c:v>
                </c:pt>
                <c:pt idx="2782">
                  <c:v>55.64</c:v>
                </c:pt>
                <c:pt idx="2783">
                  <c:v>55.660000000000011</c:v>
                </c:pt>
                <c:pt idx="2784">
                  <c:v>55.68</c:v>
                </c:pt>
                <c:pt idx="2785">
                  <c:v>55.7</c:v>
                </c:pt>
                <c:pt idx="2786">
                  <c:v>55.720000000000013</c:v>
                </c:pt>
                <c:pt idx="2787">
                  <c:v>55.74</c:v>
                </c:pt>
                <c:pt idx="2788">
                  <c:v>55.760000000000012</c:v>
                </c:pt>
                <c:pt idx="2789">
                  <c:v>55.78</c:v>
                </c:pt>
                <c:pt idx="2790">
                  <c:v>55.8</c:v>
                </c:pt>
                <c:pt idx="2791">
                  <c:v>55.82</c:v>
                </c:pt>
                <c:pt idx="2792">
                  <c:v>55.84</c:v>
                </c:pt>
                <c:pt idx="2793">
                  <c:v>55.86</c:v>
                </c:pt>
                <c:pt idx="2794">
                  <c:v>55.88</c:v>
                </c:pt>
                <c:pt idx="2795">
                  <c:v>55.9</c:v>
                </c:pt>
                <c:pt idx="2796">
                  <c:v>55.92</c:v>
                </c:pt>
                <c:pt idx="2797">
                  <c:v>55.94</c:v>
                </c:pt>
                <c:pt idx="2798">
                  <c:v>55.96</c:v>
                </c:pt>
                <c:pt idx="2799">
                  <c:v>55.98</c:v>
                </c:pt>
                <c:pt idx="2800">
                  <c:v>56</c:v>
                </c:pt>
                <c:pt idx="2801">
                  <c:v>56.02</c:v>
                </c:pt>
                <c:pt idx="2802">
                  <c:v>56.04</c:v>
                </c:pt>
                <c:pt idx="2803">
                  <c:v>56.06</c:v>
                </c:pt>
                <c:pt idx="2804">
                  <c:v>56.08</c:v>
                </c:pt>
                <c:pt idx="2805">
                  <c:v>56.1</c:v>
                </c:pt>
                <c:pt idx="2806">
                  <c:v>56.120000000000012</c:v>
                </c:pt>
                <c:pt idx="2807">
                  <c:v>56.14</c:v>
                </c:pt>
                <c:pt idx="2808">
                  <c:v>56.160000000000011</c:v>
                </c:pt>
                <c:pt idx="2809">
                  <c:v>56.18</c:v>
                </c:pt>
                <c:pt idx="2810">
                  <c:v>56.2</c:v>
                </c:pt>
                <c:pt idx="2811">
                  <c:v>56.220000000000013</c:v>
                </c:pt>
                <c:pt idx="2812">
                  <c:v>56.24</c:v>
                </c:pt>
                <c:pt idx="2813">
                  <c:v>56.260000000000012</c:v>
                </c:pt>
                <c:pt idx="2814">
                  <c:v>56.28</c:v>
                </c:pt>
                <c:pt idx="2815">
                  <c:v>56.3</c:v>
                </c:pt>
                <c:pt idx="2816">
                  <c:v>56.32</c:v>
                </c:pt>
                <c:pt idx="2817">
                  <c:v>56.34</c:v>
                </c:pt>
                <c:pt idx="2818">
                  <c:v>56.36</c:v>
                </c:pt>
                <c:pt idx="2819">
                  <c:v>56.38</c:v>
                </c:pt>
                <c:pt idx="2820">
                  <c:v>56.4</c:v>
                </c:pt>
                <c:pt idx="2821">
                  <c:v>56.42</c:v>
                </c:pt>
                <c:pt idx="2822">
                  <c:v>56.44</c:v>
                </c:pt>
                <c:pt idx="2823">
                  <c:v>56.46</c:v>
                </c:pt>
                <c:pt idx="2824">
                  <c:v>56.48</c:v>
                </c:pt>
                <c:pt idx="2825">
                  <c:v>56.5</c:v>
                </c:pt>
                <c:pt idx="2826">
                  <c:v>56.52</c:v>
                </c:pt>
                <c:pt idx="2827">
                  <c:v>56.54</c:v>
                </c:pt>
                <c:pt idx="2828">
                  <c:v>56.56</c:v>
                </c:pt>
                <c:pt idx="2829">
                  <c:v>56.58</c:v>
                </c:pt>
                <c:pt idx="2830">
                  <c:v>56.6</c:v>
                </c:pt>
                <c:pt idx="2831">
                  <c:v>56.620000000000012</c:v>
                </c:pt>
                <c:pt idx="2832">
                  <c:v>56.64</c:v>
                </c:pt>
                <c:pt idx="2833">
                  <c:v>56.660000000000011</c:v>
                </c:pt>
                <c:pt idx="2834">
                  <c:v>56.68</c:v>
                </c:pt>
                <c:pt idx="2835">
                  <c:v>56.7</c:v>
                </c:pt>
                <c:pt idx="2836">
                  <c:v>56.720000000000013</c:v>
                </c:pt>
                <c:pt idx="2837">
                  <c:v>56.74</c:v>
                </c:pt>
                <c:pt idx="2838">
                  <c:v>56.760000000000012</c:v>
                </c:pt>
                <c:pt idx="2839">
                  <c:v>56.78</c:v>
                </c:pt>
                <c:pt idx="2840">
                  <c:v>56.8</c:v>
                </c:pt>
                <c:pt idx="2841">
                  <c:v>56.82</c:v>
                </c:pt>
                <c:pt idx="2842">
                  <c:v>56.84</c:v>
                </c:pt>
                <c:pt idx="2843">
                  <c:v>56.86</c:v>
                </c:pt>
                <c:pt idx="2844">
                  <c:v>56.88</c:v>
                </c:pt>
                <c:pt idx="2845">
                  <c:v>56.9</c:v>
                </c:pt>
                <c:pt idx="2846">
                  <c:v>56.92</c:v>
                </c:pt>
                <c:pt idx="2847">
                  <c:v>56.94</c:v>
                </c:pt>
                <c:pt idx="2848">
                  <c:v>56.96</c:v>
                </c:pt>
                <c:pt idx="2849">
                  <c:v>56.98</c:v>
                </c:pt>
                <c:pt idx="2850">
                  <c:v>57</c:v>
                </c:pt>
                <c:pt idx="2851">
                  <c:v>57.02</c:v>
                </c:pt>
                <c:pt idx="2852">
                  <c:v>57.04</c:v>
                </c:pt>
                <c:pt idx="2853">
                  <c:v>57.06</c:v>
                </c:pt>
                <c:pt idx="2854">
                  <c:v>57.08</c:v>
                </c:pt>
                <c:pt idx="2855">
                  <c:v>57.1</c:v>
                </c:pt>
                <c:pt idx="2856">
                  <c:v>57.120000000000012</c:v>
                </c:pt>
                <c:pt idx="2857">
                  <c:v>57.14</c:v>
                </c:pt>
                <c:pt idx="2858">
                  <c:v>57.160000000000011</c:v>
                </c:pt>
                <c:pt idx="2859">
                  <c:v>57.18</c:v>
                </c:pt>
                <c:pt idx="2860">
                  <c:v>57.2</c:v>
                </c:pt>
                <c:pt idx="2861">
                  <c:v>57.220000000000013</c:v>
                </c:pt>
                <c:pt idx="2862">
                  <c:v>57.24</c:v>
                </c:pt>
                <c:pt idx="2863">
                  <c:v>57.260000000000012</c:v>
                </c:pt>
                <c:pt idx="2864">
                  <c:v>57.28</c:v>
                </c:pt>
                <c:pt idx="2865">
                  <c:v>57.3</c:v>
                </c:pt>
                <c:pt idx="2866">
                  <c:v>57.32</c:v>
                </c:pt>
                <c:pt idx="2867">
                  <c:v>57.34</c:v>
                </c:pt>
                <c:pt idx="2868">
                  <c:v>57.36</c:v>
                </c:pt>
                <c:pt idx="2869">
                  <c:v>57.38</c:v>
                </c:pt>
                <c:pt idx="2870">
                  <c:v>57.4</c:v>
                </c:pt>
                <c:pt idx="2871">
                  <c:v>57.42</c:v>
                </c:pt>
                <c:pt idx="2872">
                  <c:v>57.44</c:v>
                </c:pt>
                <c:pt idx="2873">
                  <c:v>57.46</c:v>
                </c:pt>
                <c:pt idx="2874">
                  <c:v>57.48</c:v>
                </c:pt>
                <c:pt idx="2875">
                  <c:v>57.5</c:v>
                </c:pt>
                <c:pt idx="2876">
                  <c:v>57.52</c:v>
                </c:pt>
                <c:pt idx="2877">
                  <c:v>57.54</c:v>
                </c:pt>
                <c:pt idx="2878">
                  <c:v>57.56</c:v>
                </c:pt>
                <c:pt idx="2879">
                  <c:v>57.58</c:v>
                </c:pt>
                <c:pt idx="2880">
                  <c:v>57.6</c:v>
                </c:pt>
                <c:pt idx="2881">
                  <c:v>57.620000000000012</c:v>
                </c:pt>
                <c:pt idx="2882">
                  <c:v>57.64</c:v>
                </c:pt>
                <c:pt idx="2883">
                  <c:v>57.660000000000011</c:v>
                </c:pt>
                <c:pt idx="2884">
                  <c:v>57.68</c:v>
                </c:pt>
                <c:pt idx="2885">
                  <c:v>57.7</c:v>
                </c:pt>
                <c:pt idx="2886">
                  <c:v>57.720000000000013</c:v>
                </c:pt>
                <c:pt idx="2887">
                  <c:v>57.74</c:v>
                </c:pt>
                <c:pt idx="2888">
                  <c:v>57.760000000000012</c:v>
                </c:pt>
                <c:pt idx="2889">
                  <c:v>57.78</c:v>
                </c:pt>
                <c:pt idx="2890">
                  <c:v>57.8</c:v>
                </c:pt>
                <c:pt idx="2891">
                  <c:v>57.82</c:v>
                </c:pt>
                <c:pt idx="2892">
                  <c:v>57.84</c:v>
                </c:pt>
                <c:pt idx="2893">
                  <c:v>57.86</c:v>
                </c:pt>
                <c:pt idx="2894">
                  <c:v>57.88</c:v>
                </c:pt>
                <c:pt idx="2895">
                  <c:v>57.9</c:v>
                </c:pt>
                <c:pt idx="2896">
                  <c:v>57.92</c:v>
                </c:pt>
                <c:pt idx="2897">
                  <c:v>57.94</c:v>
                </c:pt>
                <c:pt idx="2898">
                  <c:v>57.96</c:v>
                </c:pt>
                <c:pt idx="2899">
                  <c:v>57.98</c:v>
                </c:pt>
                <c:pt idx="2900">
                  <c:v>58</c:v>
                </c:pt>
                <c:pt idx="2901">
                  <c:v>58.02</c:v>
                </c:pt>
                <c:pt idx="2902">
                  <c:v>58.04</c:v>
                </c:pt>
                <c:pt idx="2903">
                  <c:v>58.06</c:v>
                </c:pt>
                <c:pt idx="2904">
                  <c:v>58.08</c:v>
                </c:pt>
                <c:pt idx="2905">
                  <c:v>58.1</c:v>
                </c:pt>
                <c:pt idx="2906">
                  <c:v>58.120000000000012</c:v>
                </c:pt>
                <c:pt idx="2907">
                  <c:v>58.14</c:v>
                </c:pt>
                <c:pt idx="2908">
                  <c:v>58.160000000000011</c:v>
                </c:pt>
                <c:pt idx="2909">
                  <c:v>58.18</c:v>
                </c:pt>
                <c:pt idx="2910">
                  <c:v>58.2</c:v>
                </c:pt>
                <c:pt idx="2911">
                  <c:v>58.220000000000013</c:v>
                </c:pt>
                <c:pt idx="2912">
                  <c:v>58.24</c:v>
                </c:pt>
                <c:pt idx="2913">
                  <c:v>58.260000000000012</c:v>
                </c:pt>
                <c:pt idx="2914">
                  <c:v>58.28</c:v>
                </c:pt>
                <c:pt idx="2915">
                  <c:v>58.3</c:v>
                </c:pt>
                <c:pt idx="2916">
                  <c:v>58.32</c:v>
                </c:pt>
                <c:pt idx="2917">
                  <c:v>58.34</c:v>
                </c:pt>
                <c:pt idx="2918">
                  <c:v>58.36</c:v>
                </c:pt>
                <c:pt idx="2919">
                  <c:v>58.38</c:v>
                </c:pt>
                <c:pt idx="2920">
                  <c:v>58.4</c:v>
                </c:pt>
                <c:pt idx="2921">
                  <c:v>58.42</c:v>
                </c:pt>
                <c:pt idx="2922">
                  <c:v>58.44</c:v>
                </c:pt>
                <c:pt idx="2923">
                  <c:v>58.46</c:v>
                </c:pt>
                <c:pt idx="2924">
                  <c:v>58.48</c:v>
                </c:pt>
                <c:pt idx="2925">
                  <c:v>58.5</c:v>
                </c:pt>
                <c:pt idx="2926">
                  <c:v>58.52</c:v>
                </c:pt>
                <c:pt idx="2927">
                  <c:v>58.54</c:v>
                </c:pt>
                <c:pt idx="2928">
                  <c:v>58.56</c:v>
                </c:pt>
                <c:pt idx="2929">
                  <c:v>58.58</c:v>
                </c:pt>
                <c:pt idx="2930">
                  <c:v>58.6</c:v>
                </c:pt>
                <c:pt idx="2931">
                  <c:v>58.620000000000012</c:v>
                </c:pt>
                <c:pt idx="2932">
                  <c:v>58.64</c:v>
                </c:pt>
                <c:pt idx="2933">
                  <c:v>58.660000000000011</c:v>
                </c:pt>
                <c:pt idx="2934">
                  <c:v>58.68</c:v>
                </c:pt>
                <c:pt idx="2935">
                  <c:v>58.7</c:v>
                </c:pt>
                <c:pt idx="2936">
                  <c:v>58.720000000000013</c:v>
                </c:pt>
                <c:pt idx="2937">
                  <c:v>58.74</c:v>
                </c:pt>
                <c:pt idx="2938">
                  <c:v>58.760000000000012</c:v>
                </c:pt>
                <c:pt idx="2939">
                  <c:v>58.78</c:v>
                </c:pt>
                <c:pt idx="2940">
                  <c:v>58.8</c:v>
                </c:pt>
                <c:pt idx="2941">
                  <c:v>58.82</c:v>
                </c:pt>
                <c:pt idx="2942">
                  <c:v>58.84</c:v>
                </c:pt>
                <c:pt idx="2943">
                  <c:v>58.86</c:v>
                </c:pt>
                <c:pt idx="2944">
                  <c:v>58.88</c:v>
                </c:pt>
                <c:pt idx="2945">
                  <c:v>58.9</c:v>
                </c:pt>
                <c:pt idx="2946">
                  <c:v>58.92</c:v>
                </c:pt>
                <c:pt idx="2947">
                  <c:v>58.94</c:v>
                </c:pt>
                <c:pt idx="2948">
                  <c:v>58.96</c:v>
                </c:pt>
                <c:pt idx="2949">
                  <c:v>58.98</c:v>
                </c:pt>
                <c:pt idx="2950">
                  <c:v>59</c:v>
                </c:pt>
                <c:pt idx="2951">
                  <c:v>59.02</c:v>
                </c:pt>
                <c:pt idx="2952">
                  <c:v>59.04</c:v>
                </c:pt>
                <c:pt idx="2953">
                  <c:v>59.06</c:v>
                </c:pt>
                <c:pt idx="2954">
                  <c:v>59.08</c:v>
                </c:pt>
                <c:pt idx="2955">
                  <c:v>59.1</c:v>
                </c:pt>
                <c:pt idx="2956">
                  <c:v>59.120000000000012</c:v>
                </c:pt>
                <c:pt idx="2957">
                  <c:v>59.14</c:v>
                </c:pt>
                <c:pt idx="2958">
                  <c:v>59.160000000000011</c:v>
                </c:pt>
                <c:pt idx="2959">
                  <c:v>59.18</c:v>
                </c:pt>
                <c:pt idx="2960">
                  <c:v>59.2</c:v>
                </c:pt>
                <c:pt idx="2961">
                  <c:v>59.220000000000013</c:v>
                </c:pt>
                <c:pt idx="2962">
                  <c:v>59.24</c:v>
                </c:pt>
                <c:pt idx="2963">
                  <c:v>59.260000000000012</c:v>
                </c:pt>
                <c:pt idx="2964">
                  <c:v>59.28</c:v>
                </c:pt>
                <c:pt idx="2965">
                  <c:v>59.3</c:v>
                </c:pt>
                <c:pt idx="2966">
                  <c:v>59.32</c:v>
                </c:pt>
                <c:pt idx="2967">
                  <c:v>59.34</c:v>
                </c:pt>
                <c:pt idx="2968">
                  <c:v>59.36</c:v>
                </c:pt>
                <c:pt idx="2969">
                  <c:v>59.38</c:v>
                </c:pt>
                <c:pt idx="2970">
                  <c:v>59.4</c:v>
                </c:pt>
                <c:pt idx="2971">
                  <c:v>59.42</c:v>
                </c:pt>
                <c:pt idx="2972">
                  <c:v>59.44</c:v>
                </c:pt>
                <c:pt idx="2973">
                  <c:v>59.46</c:v>
                </c:pt>
                <c:pt idx="2974">
                  <c:v>59.48</c:v>
                </c:pt>
                <c:pt idx="2975">
                  <c:v>59.5</c:v>
                </c:pt>
                <c:pt idx="2976">
                  <c:v>59.52</c:v>
                </c:pt>
                <c:pt idx="2977">
                  <c:v>59.54</c:v>
                </c:pt>
                <c:pt idx="2978">
                  <c:v>59.56</c:v>
                </c:pt>
                <c:pt idx="2979">
                  <c:v>59.58</c:v>
                </c:pt>
                <c:pt idx="2980">
                  <c:v>59.6</c:v>
                </c:pt>
                <c:pt idx="2981">
                  <c:v>59.620000000000012</c:v>
                </c:pt>
                <c:pt idx="2982">
                  <c:v>59.64</c:v>
                </c:pt>
                <c:pt idx="2983">
                  <c:v>59.660000000000011</c:v>
                </c:pt>
                <c:pt idx="2984">
                  <c:v>59.68</c:v>
                </c:pt>
                <c:pt idx="2985">
                  <c:v>59.7</c:v>
                </c:pt>
                <c:pt idx="2986">
                  <c:v>59.720000000000013</c:v>
                </c:pt>
                <c:pt idx="2987">
                  <c:v>59.74</c:v>
                </c:pt>
                <c:pt idx="2988">
                  <c:v>59.760000000000012</c:v>
                </c:pt>
                <c:pt idx="2989">
                  <c:v>59.78</c:v>
                </c:pt>
                <c:pt idx="2990">
                  <c:v>59.8</c:v>
                </c:pt>
                <c:pt idx="2991">
                  <c:v>59.82</c:v>
                </c:pt>
                <c:pt idx="2992">
                  <c:v>59.84</c:v>
                </c:pt>
                <c:pt idx="2993">
                  <c:v>59.86</c:v>
                </c:pt>
                <c:pt idx="2994">
                  <c:v>59.88</c:v>
                </c:pt>
                <c:pt idx="2995">
                  <c:v>59.9</c:v>
                </c:pt>
                <c:pt idx="2996">
                  <c:v>59.92</c:v>
                </c:pt>
                <c:pt idx="2997">
                  <c:v>59.94</c:v>
                </c:pt>
                <c:pt idx="2998">
                  <c:v>59.96</c:v>
                </c:pt>
                <c:pt idx="2999">
                  <c:v>59.98</c:v>
                </c:pt>
                <c:pt idx="3000">
                  <c:v>60</c:v>
                </c:pt>
                <c:pt idx="3001">
                  <c:v>60.02</c:v>
                </c:pt>
                <c:pt idx="3002">
                  <c:v>60.04</c:v>
                </c:pt>
                <c:pt idx="3003">
                  <c:v>60.06</c:v>
                </c:pt>
                <c:pt idx="3004">
                  <c:v>60.08</c:v>
                </c:pt>
                <c:pt idx="3005">
                  <c:v>60.1</c:v>
                </c:pt>
                <c:pt idx="3006">
                  <c:v>60.120000000000012</c:v>
                </c:pt>
                <c:pt idx="3007">
                  <c:v>60.14</c:v>
                </c:pt>
                <c:pt idx="3008">
                  <c:v>60.160000000000011</c:v>
                </c:pt>
                <c:pt idx="3009">
                  <c:v>60.18</c:v>
                </c:pt>
                <c:pt idx="3010">
                  <c:v>60.2</c:v>
                </c:pt>
                <c:pt idx="3011">
                  <c:v>60.220000000000013</c:v>
                </c:pt>
                <c:pt idx="3012">
                  <c:v>60.24</c:v>
                </c:pt>
                <c:pt idx="3013">
                  <c:v>60.260000000000012</c:v>
                </c:pt>
                <c:pt idx="3014">
                  <c:v>60.28</c:v>
                </c:pt>
                <c:pt idx="3015">
                  <c:v>60.3</c:v>
                </c:pt>
                <c:pt idx="3016">
                  <c:v>60.32</c:v>
                </c:pt>
                <c:pt idx="3017">
                  <c:v>60.34</c:v>
                </c:pt>
                <c:pt idx="3018">
                  <c:v>60.36</c:v>
                </c:pt>
                <c:pt idx="3019">
                  <c:v>60.38</c:v>
                </c:pt>
                <c:pt idx="3020">
                  <c:v>60.4</c:v>
                </c:pt>
                <c:pt idx="3021">
                  <c:v>60.42</c:v>
                </c:pt>
                <c:pt idx="3022">
                  <c:v>60.44</c:v>
                </c:pt>
                <c:pt idx="3023">
                  <c:v>60.46</c:v>
                </c:pt>
                <c:pt idx="3024">
                  <c:v>60.48</c:v>
                </c:pt>
                <c:pt idx="3025">
                  <c:v>60.5</c:v>
                </c:pt>
                <c:pt idx="3026">
                  <c:v>60.52</c:v>
                </c:pt>
                <c:pt idx="3027">
                  <c:v>60.54</c:v>
                </c:pt>
                <c:pt idx="3028">
                  <c:v>60.56</c:v>
                </c:pt>
                <c:pt idx="3029">
                  <c:v>60.58</c:v>
                </c:pt>
                <c:pt idx="3030">
                  <c:v>60.6</c:v>
                </c:pt>
                <c:pt idx="3031">
                  <c:v>60.620000000000012</c:v>
                </c:pt>
                <c:pt idx="3032">
                  <c:v>60.64</c:v>
                </c:pt>
                <c:pt idx="3033">
                  <c:v>60.660000000000011</c:v>
                </c:pt>
                <c:pt idx="3034">
                  <c:v>60.68</c:v>
                </c:pt>
                <c:pt idx="3035">
                  <c:v>60.7</c:v>
                </c:pt>
                <c:pt idx="3036">
                  <c:v>60.720000000000013</c:v>
                </c:pt>
                <c:pt idx="3037">
                  <c:v>60.74</c:v>
                </c:pt>
                <c:pt idx="3038">
                  <c:v>60.760000000000012</c:v>
                </c:pt>
                <c:pt idx="3039">
                  <c:v>60.78</c:v>
                </c:pt>
                <c:pt idx="3040">
                  <c:v>60.8</c:v>
                </c:pt>
                <c:pt idx="3041">
                  <c:v>60.82</c:v>
                </c:pt>
                <c:pt idx="3042">
                  <c:v>60.84</c:v>
                </c:pt>
                <c:pt idx="3043">
                  <c:v>60.86</c:v>
                </c:pt>
                <c:pt idx="3044">
                  <c:v>60.88</c:v>
                </c:pt>
                <c:pt idx="3045">
                  <c:v>60.9</c:v>
                </c:pt>
                <c:pt idx="3046">
                  <c:v>60.92</c:v>
                </c:pt>
                <c:pt idx="3047">
                  <c:v>60.94</c:v>
                </c:pt>
                <c:pt idx="3048">
                  <c:v>60.96</c:v>
                </c:pt>
                <c:pt idx="3049">
                  <c:v>60.98</c:v>
                </c:pt>
                <c:pt idx="3050">
                  <c:v>61</c:v>
                </c:pt>
                <c:pt idx="3051">
                  <c:v>61.02</c:v>
                </c:pt>
                <c:pt idx="3052">
                  <c:v>61.04</c:v>
                </c:pt>
                <c:pt idx="3053">
                  <c:v>61.06</c:v>
                </c:pt>
                <c:pt idx="3054">
                  <c:v>61.08</c:v>
                </c:pt>
                <c:pt idx="3055">
                  <c:v>61.1</c:v>
                </c:pt>
                <c:pt idx="3056">
                  <c:v>61.120000000000012</c:v>
                </c:pt>
                <c:pt idx="3057">
                  <c:v>61.14</c:v>
                </c:pt>
                <c:pt idx="3058">
                  <c:v>61.160000000000011</c:v>
                </c:pt>
                <c:pt idx="3059">
                  <c:v>61.18</c:v>
                </c:pt>
                <c:pt idx="3060">
                  <c:v>61.2</c:v>
                </c:pt>
                <c:pt idx="3061">
                  <c:v>61.220000000000013</c:v>
                </c:pt>
                <c:pt idx="3062">
                  <c:v>61.24</c:v>
                </c:pt>
                <c:pt idx="3063">
                  <c:v>61.260000000000012</c:v>
                </c:pt>
                <c:pt idx="3064">
                  <c:v>61.28</c:v>
                </c:pt>
                <c:pt idx="3065">
                  <c:v>61.3</c:v>
                </c:pt>
                <c:pt idx="3066">
                  <c:v>61.32</c:v>
                </c:pt>
                <c:pt idx="3067">
                  <c:v>61.34</c:v>
                </c:pt>
                <c:pt idx="3068">
                  <c:v>61.36</c:v>
                </c:pt>
                <c:pt idx="3069">
                  <c:v>61.38</c:v>
                </c:pt>
                <c:pt idx="3070">
                  <c:v>61.4</c:v>
                </c:pt>
                <c:pt idx="3071">
                  <c:v>61.42</c:v>
                </c:pt>
                <c:pt idx="3072">
                  <c:v>61.44</c:v>
                </c:pt>
                <c:pt idx="3073">
                  <c:v>61.46</c:v>
                </c:pt>
                <c:pt idx="3074">
                  <c:v>61.48</c:v>
                </c:pt>
                <c:pt idx="3075">
                  <c:v>61.5</c:v>
                </c:pt>
                <c:pt idx="3076">
                  <c:v>61.52</c:v>
                </c:pt>
                <c:pt idx="3077">
                  <c:v>61.54</c:v>
                </c:pt>
                <c:pt idx="3078">
                  <c:v>61.56</c:v>
                </c:pt>
                <c:pt idx="3079">
                  <c:v>61.58</c:v>
                </c:pt>
                <c:pt idx="3080">
                  <c:v>61.6</c:v>
                </c:pt>
                <c:pt idx="3081">
                  <c:v>61.620000000000012</c:v>
                </c:pt>
                <c:pt idx="3082">
                  <c:v>61.64</c:v>
                </c:pt>
                <c:pt idx="3083">
                  <c:v>61.660000000000011</c:v>
                </c:pt>
                <c:pt idx="3084">
                  <c:v>61.68</c:v>
                </c:pt>
                <c:pt idx="3085">
                  <c:v>61.7</c:v>
                </c:pt>
                <c:pt idx="3086">
                  <c:v>61.720000000000013</c:v>
                </c:pt>
                <c:pt idx="3087">
                  <c:v>61.74</c:v>
                </c:pt>
                <c:pt idx="3088">
                  <c:v>61.760000000000012</c:v>
                </c:pt>
                <c:pt idx="3089">
                  <c:v>61.78</c:v>
                </c:pt>
                <c:pt idx="3090">
                  <c:v>61.8</c:v>
                </c:pt>
                <c:pt idx="3091">
                  <c:v>61.82</c:v>
                </c:pt>
                <c:pt idx="3092">
                  <c:v>61.84</c:v>
                </c:pt>
                <c:pt idx="3093">
                  <c:v>61.86</c:v>
                </c:pt>
                <c:pt idx="3094">
                  <c:v>61.88</c:v>
                </c:pt>
                <c:pt idx="3095">
                  <c:v>61.9</c:v>
                </c:pt>
                <c:pt idx="3096">
                  <c:v>61.92</c:v>
                </c:pt>
                <c:pt idx="3097">
                  <c:v>61.94</c:v>
                </c:pt>
                <c:pt idx="3098">
                  <c:v>61.96</c:v>
                </c:pt>
                <c:pt idx="3099">
                  <c:v>61.98</c:v>
                </c:pt>
                <c:pt idx="3100">
                  <c:v>62</c:v>
                </c:pt>
                <c:pt idx="3101">
                  <c:v>62.02</c:v>
                </c:pt>
                <c:pt idx="3102">
                  <c:v>62.04</c:v>
                </c:pt>
                <c:pt idx="3103">
                  <c:v>62.06</c:v>
                </c:pt>
                <c:pt idx="3104">
                  <c:v>62.08</c:v>
                </c:pt>
                <c:pt idx="3105">
                  <c:v>62.1</c:v>
                </c:pt>
                <c:pt idx="3106">
                  <c:v>62.120000000000012</c:v>
                </c:pt>
                <c:pt idx="3107">
                  <c:v>62.14</c:v>
                </c:pt>
                <c:pt idx="3108">
                  <c:v>62.160000000000011</c:v>
                </c:pt>
                <c:pt idx="3109">
                  <c:v>62.18</c:v>
                </c:pt>
                <c:pt idx="3110">
                  <c:v>62.2</c:v>
                </c:pt>
                <c:pt idx="3111">
                  <c:v>62.220000000000013</c:v>
                </c:pt>
                <c:pt idx="3112">
                  <c:v>62.24</c:v>
                </c:pt>
                <c:pt idx="3113">
                  <c:v>62.260000000000012</c:v>
                </c:pt>
                <c:pt idx="3114">
                  <c:v>62.28</c:v>
                </c:pt>
                <c:pt idx="3115">
                  <c:v>62.3</c:v>
                </c:pt>
                <c:pt idx="3116">
                  <c:v>62.32</c:v>
                </c:pt>
                <c:pt idx="3117">
                  <c:v>62.34</c:v>
                </c:pt>
                <c:pt idx="3118">
                  <c:v>62.36</c:v>
                </c:pt>
                <c:pt idx="3119">
                  <c:v>62.38</c:v>
                </c:pt>
                <c:pt idx="3120">
                  <c:v>62.4</c:v>
                </c:pt>
                <c:pt idx="3121">
                  <c:v>62.42</c:v>
                </c:pt>
                <c:pt idx="3122">
                  <c:v>62.44</c:v>
                </c:pt>
                <c:pt idx="3123">
                  <c:v>62.46</c:v>
                </c:pt>
                <c:pt idx="3124">
                  <c:v>62.48</c:v>
                </c:pt>
                <c:pt idx="3125">
                  <c:v>62.5</c:v>
                </c:pt>
                <c:pt idx="3126">
                  <c:v>62.52</c:v>
                </c:pt>
                <c:pt idx="3127">
                  <c:v>62.54</c:v>
                </c:pt>
                <c:pt idx="3128">
                  <c:v>62.56</c:v>
                </c:pt>
                <c:pt idx="3129">
                  <c:v>62.58</c:v>
                </c:pt>
                <c:pt idx="3130">
                  <c:v>62.6</c:v>
                </c:pt>
                <c:pt idx="3131">
                  <c:v>62.620000000000012</c:v>
                </c:pt>
                <c:pt idx="3132">
                  <c:v>62.64</c:v>
                </c:pt>
                <c:pt idx="3133">
                  <c:v>62.660000000000011</c:v>
                </c:pt>
                <c:pt idx="3134">
                  <c:v>62.68</c:v>
                </c:pt>
                <c:pt idx="3135">
                  <c:v>62.7</c:v>
                </c:pt>
                <c:pt idx="3136">
                  <c:v>62.720000000000013</c:v>
                </c:pt>
                <c:pt idx="3137">
                  <c:v>62.74</c:v>
                </c:pt>
                <c:pt idx="3138">
                  <c:v>62.760000000000012</c:v>
                </c:pt>
                <c:pt idx="3139">
                  <c:v>62.78</c:v>
                </c:pt>
                <c:pt idx="3140">
                  <c:v>62.8</c:v>
                </c:pt>
                <c:pt idx="3141">
                  <c:v>62.82</c:v>
                </c:pt>
                <c:pt idx="3142">
                  <c:v>62.84</c:v>
                </c:pt>
                <c:pt idx="3143">
                  <c:v>62.86</c:v>
                </c:pt>
                <c:pt idx="3144">
                  <c:v>62.88</c:v>
                </c:pt>
                <c:pt idx="3145">
                  <c:v>62.9</c:v>
                </c:pt>
                <c:pt idx="3146">
                  <c:v>62.92</c:v>
                </c:pt>
                <c:pt idx="3147">
                  <c:v>62.94</c:v>
                </c:pt>
                <c:pt idx="3148">
                  <c:v>62.96</c:v>
                </c:pt>
                <c:pt idx="3149">
                  <c:v>62.98</c:v>
                </c:pt>
                <c:pt idx="3150">
                  <c:v>63</c:v>
                </c:pt>
                <c:pt idx="3151">
                  <c:v>63.02</c:v>
                </c:pt>
                <c:pt idx="3152">
                  <c:v>63.04</c:v>
                </c:pt>
                <c:pt idx="3153">
                  <c:v>63.06</c:v>
                </c:pt>
                <c:pt idx="3154">
                  <c:v>63.08</c:v>
                </c:pt>
                <c:pt idx="3155">
                  <c:v>63.1</c:v>
                </c:pt>
                <c:pt idx="3156">
                  <c:v>63.120000000000012</c:v>
                </c:pt>
                <c:pt idx="3157">
                  <c:v>63.14</c:v>
                </c:pt>
                <c:pt idx="3158">
                  <c:v>63.160000000000011</c:v>
                </c:pt>
                <c:pt idx="3159">
                  <c:v>63.18</c:v>
                </c:pt>
                <c:pt idx="3160">
                  <c:v>63.2</c:v>
                </c:pt>
                <c:pt idx="3161">
                  <c:v>63.220000000000013</c:v>
                </c:pt>
                <c:pt idx="3162">
                  <c:v>63.24</c:v>
                </c:pt>
                <c:pt idx="3163">
                  <c:v>63.260000000000012</c:v>
                </c:pt>
                <c:pt idx="3164">
                  <c:v>63.28</c:v>
                </c:pt>
                <c:pt idx="3165">
                  <c:v>63.3</c:v>
                </c:pt>
                <c:pt idx="3166">
                  <c:v>63.32</c:v>
                </c:pt>
                <c:pt idx="3167">
                  <c:v>63.34</c:v>
                </c:pt>
                <c:pt idx="3168">
                  <c:v>63.36</c:v>
                </c:pt>
                <c:pt idx="3169">
                  <c:v>63.38</c:v>
                </c:pt>
                <c:pt idx="3170">
                  <c:v>63.4</c:v>
                </c:pt>
                <c:pt idx="3171">
                  <c:v>63.42</c:v>
                </c:pt>
                <c:pt idx="3172">
                  <c:v>63.44</c:v>
                </c:pt>
                <c:pt idx="3173">
                  <c:v>63.46</c:v>
                </c:pt>
                <c:pt idx="3174">
                  <c:v>63.48</c:v>
                </c:pt>
                <c:pt idx="3175">
                  <c:v>63.5</c:v>
                </c:pt>
                <c:pt idx="3176">
                  <c:v>63.52</c:v>
                </c:pt>
                <c:pt idx="3177">
                  <c:v>63.54</c:v>
                </c:pt>
                <c:pt idx="3178">
                  <c:v>63.56</c:v>
                </c:pt>
                <c:pt idx="3179">
                  <c:v>63.58</c:v>
                </c:pt>
                <c:pt idx="3180">
                  <c:v>63.6</c:v>
                </c:pt>
                <c:pt idx="3181">
                  <c:v>63.620000000000012</c:v>
                </c:pt>
                <c:pt idx="3182">
                  <c:v>63.64</c:v>
                </c:pt>
                <c:pt idx="3183">
                  <c:v>63.660000000000011</c:v>
                </c:pt>
                <c:pt idx="3184">
                  <c:v>63.68</c:v>
                </c:pt>
                <c:pt idx="3185">
                  <c:v>63.7</c:v>
                </c:pt>
                <c:pt idx="3186">
                  <c:v>63.720000000000013</c:v>
                </c:pt>
                <c:pt idx="3187">
                  <c:v>63.74</c:v>
                </c:pt>
                <c:pt idx="3188">
                  <c:v>63.760000000000012</c:v>
                </c:pt>
                <c:pt idx="3189">
                  <c:v>63.78</c:v>
                </c:pt>
                <c:pt idx="3190">
                  <c:v>63.8</c:v>
                </c:pt>
                <c:pt idx="3191">
                  <c:v>63.82</c:v>
                </c:pt>
                <c:pt idx="3192">
                  <c:v>63.84</c:v>
                </c:pt>
                <c:pt idx="3193">
                  <c:v>63.86</c:v>
                </c:pt>
                <c:pt idx="3194">
                  <c:v>63.88</c:v>
                </c:pt>
                <c:pt idx="3195">
                  <c:v>63.9</c:v>
                </c:pt>
                <c:pt idx="3196">
                  <c:v>63.92</c:v>
                </c:pt>
                <c:pt idx="3197">
                  <c:v>63.94</c:v>
                </c:pt>
                <c:pt idx="3198">
                  <c:v>63.96</c:v>
                </c:pt>
                <c:pt idx="3199">
                  <c:v>63.98</c:v>
                </c:pt>
                <c:pt idx="3200">
                  <c:v>64</c:v>
                </c:pt>
                <c:pt idx="3201">
                  <c:v>64.02</c:v>
                </c:pt>
                <c:pt idx="3202">
                  <c:v>64.040000000000006</c:v>
                </c:pt>
                <c:pt idx="3203">
                  <c:v>64.06</c:v>
                </c:pt>
                <c:pt idx="3204">
                  <c:v>64.08</c:v>
                </c:pt>
                <c:pt idx="3205">
                  <c:v>64.099999999999994</c:v>
                </c:pt>
                <c:pt idx="3206">
                  <c:v>64.11999999999999</c:v>
                </c:pt>
                <c:pt idx="3207">
                  <c:v>64.14</c:v>
                </c:pt>
                <c:pt idx="3208">
                  <c:v>64.16</c:v>
                </c:pt>
                <c:pt idx="3209">
                  <c:v>64.179999999999978</c:v>
                </c:pt>
                <c:pt idx="3210">
                  <c:v>64.2</c:v>
                </c:pt>
                <c:pt idx="3211">
                  <c:v>64.22</c:v>
                </c:pt>
                <c:pt idx="3212">
                  <c:v>64.239999999999995</c:v>
                </c:pt>
                <c:pt idx="3213">
                  <c:v>64.260000000000005</c:v>
                </c:pt>
                <c:pt idx="3214">
                  <c:v>64.28</c:v>
                </c:pt>
                <c:pt idx="3215">
                  <c:v>64.3</c:v>
                </c:pt>
                <c:pt idx="3216">
                  <c:v>64.319999999999993</c:v>
                </c:pt>
                <c:pt idx="3217">
                  <c:v>64.34</c:v>
                </c:pt>
                <c:pt idx="3218">
                  <c:v>64.36</c:v>
                </c:pt>
                <c:pt idx="3219">
                  <c:v>64.38</c:v>
                </c:pt>
                <c:pt idx="3220">
                  <c:v>64.400000000000006</c:v>
                </c:pt>
                <c:pt idx="3221">
                  <c:v>64.42</c:v>
                </c:pt>
                <c:pt idx="3222">
                  <c:v>64.440000000000026</c:v>
                </c:pt>
                <c:pt idx="3223">
                  <c:v>64.459999999999994</c:v>
                </c:pt>
                <c:pt idx="3224">
                  <c:v>64.48</c:v>
                </c:pt>
                <c:pt idx="3225">
                  <c:v>64.5</c:v>
                </c:pt>
                <c:pt idx="3226">
                  <c:v>64.52</c:v>
                </c:pt>
                <c:pt idx="3227">
                  <c:v>64.540000000000006</c:v>
                </c:pt>
                <c:pt idx="3228">
                  <c:v>64.56</c:v>
                </c:pt>
                <c:pt idx="3229">
                  <c:v>64.58</c:v>
                </c:pt>
                <c:pt idx="3230">
                  <c:v>64.599999999999994</c:v>
                </c:pt>
                <c:pt idx="3231">
                  <c:v>64.61999999999999</c:v>
                </c:pt>
                <c:pt idx="3232">
                  <c:v>64.64</c:v>
                </c:pt>
                <c:pt idx="3233">
                  <c:v>64.66</c:v>
                </c:pt>
                <c:pt idx="3234">
                  <c:v>64.679999999999978</c:v>
                </c:pt>
                <c:pt idx="3235">
                  <c:v>64.7</c:v>
                </c:pt>
                <c:pt idx="3236">
                  <c:v>64.72</c:v>
                </c:pt>
                <c:pt idx="3237">
                  <c:v>64.739999999999995</c:v>
                </c:pt>
                <c:pt idx="3238">
                  <c:v>64.760000000000005</c:v>
                </c:pt>
                <c:pt idx="3239">
                  <c:v>64.78</c:v>
                </c:pt>
                <c:pt idx="3240">
                  <c:v>64.8</c:v>
                </c:pt>
                <c:pt idx="3241">
                  <c:v>64.819999999999993</c:v>
                </c:pt>
                <c:pt idx="3242">
                  <c:v>64.84</c:v>
                </c:pt>
                <c:pt idx="3243">
                  <c:v>64.86</c:v>
                </c:pt>
                <c:pt idx="3244">
                  <c:v>64.88</c:v>
                </c:pt>
                <c:pt idx="3245">
                  <c:v>64.900000000000006</c:v>
                </c:pt>
                <c:pt idx="3246">
                  <c:v>64.92</c:v>
                </c:pt>
                <c:pt idx="3247">
                  <c:v>64.940000000000026</c:v>
                </c:pt>
                <c:pt idx="3248">
                  <c:v>64.959999999999994</c:v>
                </c:pt>
                <c:pt idx="3249">
                  <c:v>64.98</c:v>
                </c:pt>
                <c:pt idx="3250">
                  <c:v>65</c:v>
                </c:pt>
                <c:pt idx="3251">
                  <c:v>65.02</c:v>
                </c:pt>
                <c:pt idx="3252">
                  <c:v>65.040000000000006</c:v>
                </c:pt>
                <c:pt idx="3253">
                  <c:v>65.06</c:v>
                </c:pt>
                <c:pt idx="3254">
                  <c:v>65.08</c:v>
                </c:pt>
                <c:pt idx="3255">
                  <c:v>65.099999999999994</c:v>
                </c:pt>
                <c:pt idx="3256">
                  <c:v>65.11999999999999</c:v>
                </c:pt>
                <c:pt idx="3257">
                  <c:v>65.14</c:v>
                </c:pt>
                <c:pt idx="3258">
                  <c:v>65.16</c:v>
                </c:pt>
                <c:pt idx="3259">
                  <c:v>65.179999999999978</c:v>
                </c:pt>
                <c:pt idx="3260">
                  <c:v>65.2</c:v>
                </c:pt>
                <c:pt idx="3261">
                  <c:v>65.22</c:v>
                </c:pt>
                <c:pt idx="3262">
                  <c:v>65.239999999999995</c:v>
                </c:pt>
                <c:pt idx="3263">
                  <c:v>65.260000000000005</c:v>
                </c:pt>
                <c:pt idx="3264">
                  <c:v>65.28</c:v>
                </c:pt>
                <c:pt idx="3265">
                  <c:v>65.3</c:v>
                </c:pt>
                <c:pt idx="3266">
                  <c:v>65.319999999999993</c:v>
                </c:pt>
                <c:pt idx="3267">
                  <c:v>65.34</c:v>
                </c:pt>
                <c:pt idx="3268">
                  <c:v>65.36</c:v>
                </c:pt>
                <c:pt idx="3269">
                  <c:v>65.38</c:v>
                </c:pt>
                <c:pt idx="3270">
                  <c:v>65.400000000000006</c:v>
                </c:pt>
                <c:pt idx="3271">
                  <c:v>65.42</c:v>
                </c:pt>
                <c:pt idx="3272">
                  <c:v>65.440000000000026</c:v>
                </c:pt>
                <c:pt idx="3273">
                  <c:v>65.459999999999994</c:v>
                </c:pt>
                <c:pt idx="3274">
                  <c:v>65.48</c:v>
                </c:pt>
                <c:pt idx="3275">
                  <c:v>65.5</c:v>
                </c:pt>
                <c:pt idx="3276">
                  <c:v>65.52</c:v>
                </c:pt>
                <c:pt idx="3277">
                  <c:v>65.540000000000006</c:v>
                </c:pt>
                <c:pt idx="3278">
                  <c:v>65.56</c:v>
                </c:pt>
                <c:pt idx="3279">
                  <c:v>65.58</c:v>
                </c:pt>
                <c:pt idx="3280">
                  <c:v>65.599999999999994</c:v>
                </c:pt>
                <c:pt idx="3281">
                  <c:v>65.61999999999999</c:v>
                </c:pt>
                <c:pt idx="3282">
                  <c:v>65.64</c:v>
                </c:pt>
                <c:pt idx="3283">
                  <c:v>65.66</c:v>
                </c:pt>
                <c:pt idx="3284">
                  <c:v>65.679999999999978</c:v>
                </c:pt>
                <c:pt idx="3285">
                  <c:v>65.7</c:v>
                </c:pt>
                <c:pt idx="3286">
                  <c:v>65.72</c:v>
                </c:pt>
                <c:pt idx="3287">
                  <c:v>65.739999999999995</c:v>
                </c:pt>
                <c:pt idx="3288">
                  <c:v>65.760000000000005</c:v>
                </c:pt>
                <c:pt idx="3289">
                  <c:v>65.78</c:v>
                </c:pt>
                <c:pt idx="3290">
                  <c:v>65.8</c:v>
                </c:pt>
                <c:pt idx="3291">
                  <c:v>65.819999999999993</c:v>
                </c:pt>
                <c:pt idx="3292">
                  <c:v>65.84</c:v>
                </c:pt>
                <c:pt idx="3293">
                  <c:v>65.86</c:v>
                </c:pt>
                <c:pt idx="3294">
                  <c:v>65.88</c:v>
                </c:pt>
                <c:pt idx="3295">
                  <c:v>65.900000000000006</c:v>
                </c:pt>
                <c:pt idx="3296">
                  <c:v>65.92</c:v>
                </c:pt>
                <c:pt idx="3297">
                  <c:v>65.940000000000026</c:v>
                </c:pt>
                <c:pt idx="3298">
                  <c:v>65.959999999999994</c:v>
                </c:pt>
                <c:pt idx="3299">
                  <c:v>65.98</c:v>
                </c:pt>
                <c:pt idx="3300">
                  <c:v>66</c:v>
                </c:pt>
                <c:pt idx="3301">
                  <c:v>66.02</c:v>
                </c:pt>
                <c:pt idx="3302">
                  <c:v>66.040000000000006</c:v>
                </c:pt>
                <c:pt idx="3303">
                  <c:v>66.06</c:v>
                </c:pt>
                <c:pt idx="3304">
                  <c:v>66.08</c:v>
                </c:pt>
                <c:pt idx="3305">
                  <c:v>66.099999999999994</c:v>
                </c:pt>
                <c:pt idx="3306">
                  <c:v>66.11999999999999</c:v>
                </c:pt>
                <c:pt idx="3307">
                  <c:v>66.14</c:v>
                </c:pt>
                <c:pt idx="3308">
                  <c:v>66.16</c:v>
                </c:pt>
                <c:pt idx="3309">
                  <c:v>66.179999999999978</c:v>
                </c:pt>
                <c:pt idx="3310">
                  <c:v>66.2</c:v>
                </c:pt>
                <c:pt idx="3311">
                  <c:v>66.22</c:v>
                </c:pt>
                <c:pt idx="3312">
                  <c:v>66.239999999999995</c:v>
                </c:pt>
                <c:pt idx="3313">
                  <c:v>66.260000000000005</c:v>
                </c:pt>
                <c:pt idx="3314">
                  <c:v>66.28</c:v>
                </c:pt>
                <c:pt idx="3315">
                  <c:v>66.3</c:v>
                </c:pt>
                <c:pt idx="3316">
                  <c:v>66.319999999999993</c:v>
                </c:pt>
                <c:pt idx="3317">
                  <c:v>66.34</c:v>
                </c:pt>
                <c:pt idx="3318">
                  <c:v>66.36</c:v>
                </c:pt>
                <c:pt idx="3319">
                  <c:v>66.38</c:v>
                </c:pt>
                <c:pt idx="3320">
                  <c:v>66.400000000000006</c:v>
                </c:pt>
                <c:pt idx="3321">
                  <c:v>66.42</c:v>
                </c:pt>
                <c:pt idx="3322">
                  <c:v>66.440000000000026</c:v>
                </c:pt>
                <c:pt idx="3323">
                  <c:v>66.459999999999994</c:v>
                </c:pt>
                <c:pt idx="3324">
                  <c:v>66.48</c:v>
                </c:pt>
                <c:pt idx="3325">
                  <c:v>66.5</c:v>
                </c:pt>
                <c:pt idx="3326">
                  <c:v>66.52</c:v>
                </c:pt>
                <c:pt idx="3327">
                  <c:v>66.540000000000006</c:v>
                </c:pt>
                <c:pt idx="3328">
                  <c:v>66.56</c:v>
                </c:pt>
                <c:pt idx="3329">
                  <c:v>66.58</c:v>
                </c:pt>
                <c:pt idx="3330">
                  <c:v>66.599999999999994</c:v>
                </c:pt>
                <c:pt idx="3331">
                  <c:v>66.61999999999999</c:v>
                </c:pt>
                <c:pt idx="3332">
                  <c:v>66.64</c:v>
                </c:pt>
                <c:pt idx="3333">
                  <c:v>66.66</c:v>
                </c:pt>
                <c:pt idx="3334">
                  <c:v>66.679999999999978</c:v>
                </c:pt>
                <c:pt idx="3335">
                  <c:v>66.7</c:v>
                </c:pt>
                <c:pt idx="3336">
                  <c:v>66.72</c:v>
                </c:pt>
                <c:pt idx="3337">
                  <c:v>66.739999999999995</c:v>
                </c:pt>
                <c:pt idx="3338">
                  <c:v>66.760000000000005</c:v>
                </c:pt>
                <c:pt idx="3339">
                  <c:v>66.78</c:v>
                </c:pt>
                <c:pt idx="3340">
                  <c:v>66.8</c:v>
                </c:pt>
                <c:pt idx="3341">
                  <c:v>66.819999999999993</c:v>
                </c:pt>
                <c:pt idx="3342">
                  <c:v>66.84</c:v>
                </c:pt>
                <c:pt idx="3343">
                  <c:v>66.86</c:v>
                </c:pt>
                <c:pt idx="3344">
                  <c:v>66.88</c:v>
                </c:pt>
                <c:pt idx="3345">
                  <c:v>66.900000000000006</c:v>
                </c:pt>
                <c:pt idx="3346">
                  <c:v>66.92</c:v>
                </c:pt>
                <c:pt idx="3347">
                  <c:v>66.940000000000026</c:v>
                </c:pt>
                <c:pt idx="3348">
                  <c:v>66.959999999999994</c:v>
                </c:pt>
                <c:pt idx="3349">
                  <c:v>66.98</c:v>
                </c:pt>
                <c:pt idx="3350">
                  <c:v>67</c:v>
                </c:pt>
                <c:pt idx="3351">
                  <c:v>67.02</c:v>
                </c:pt>
                <c:pt idx="3352">
                  <c:v>67.040000000000006</c:v>
                </c:pt>
                <c:pt idx="3353">
                  <c:v>67.06</c:v>
                </c:pt>
                <c:pt idx="3354">
                  <c:v>67.08</c:v>
                </c:pt>
                <c:pt idx="3355">
                  <c:v>67.099999999999994</c:v>
                </c:pt>
                <c:pt idx="3356">
                  <c:v>67.11999999999999</c:v>
                </c:pt>
                <c:pt idx="3357">
                  <c:v>67.14</c:v>
                </c:pt>
                <c:pt idx="3358">
                  <c:v>67.16</c:v>
                </c:pt>
                <c:pt idx="3359">
                  <c:v>67.179999999999978</c:v>
                </c:pt>
                <c:pt idx="3360">
                  <c:v>67.2</c:v>
                </c:pt>
                <c:pt idx="3361">
                  <c:v>67.22</c:v>
                </c:pt>
                <c:pt idx="3362">
                  <c:v>67.239999999999995</c:v>
                </c:pt>
                <c:pt idx="3363">
                  <c:v>67.260000000000005</c:v>
                </c:pt>
                <c:pt idx="3364">
                  <c:v>67.28</c:v>
                </c:pt>
                <c:pt idx="3365">
                  <c:v>67.3</c:v>
                </c:pt>
                <c:pt idx="3366">
                  <c:v>67.319999999999993</c:v>
                </c:pt>
                <c:pt idx="3367">
                  <c:v>67.34</c:v>
                </c:pt>
                <c:pt idx="3368">
                  <c:v>67.36</c:v>
                </c:pt>
                <c:pt idx="3369">
                  <c:v>67.38</c:v>
                </c:pt>
                <c:pt idx="3370">
                  <c:v>67.400000000000006</c:v>
                </c:pt>
                <c:pt idx="3371">
                  <c:v>67.42</c:v>
                </c:pt>
                <c:pt idx="3372">
                  <c:v>67.440000000000026</c:v>
                </c:pt>
                <c:pt idx="3373">
                  <c:v>67.459999999999994</c:v>
                </c:pt>
                <c:pt idx="3374">
                  <c:v>67.48</c:v>
                </c:pt>
                <c:pt idx="3375">
                  <c:v>67.5</c:v>
                </c:pt>
                <c:pt idx="3376">
                  <c:v>67.52</c:v>
                </c:pt>
                <c:pt idx="3377">
                  <c:v>67.540000000000006</c:v>
                </c:pt>
                <c:pt idx="3378">
                  <c:v>67.56</c:v>
                </c:pt>
                <c:pt idx="3379">
                  <c:v>67.58</c:v>
                </c:pt>
                <c:pt idx="3380">
                  <c:v>67.599999999999994</c:v>
                </c:pt>
                <c:pt idx="3381">
                  <c:v>67.61999999999999</c:v>
                </c:pt>
                <c:pt idx="3382">
                  <c:v>67.64</c:v>
                </c:pt>
                <c:pt idx="3383">
                  <c:v>67.66</c:v>
                </c:pt>
                <c:pt idx="3384">
                  <c:v>67.679999999999978</c:v>
                </c:pt>
                <c:pt idx="3385">
                  <c:v>67.7</c:v>
                </c:pt>
                <c:pt idx="3386">
                  <c:v>67.72</c:v>
                </c:pt>
                <c:pt idx="3387">
                  <c:v>67.739999999999995</c:v>
                </c:pt>
                <c:pt idx="3388">
                  <c:v>67.760000000000005</c:v>
                </c:pt>
                <c:pt idx="3389">
                  <c:v>67.78</c:v>
                </c:pt>
                <c:pt idx="3390">
                  <c:v>67.8</c:v>
                </c:pt>
                <c:pt idx="3391">
                  <c:v>67.819999999999993</c:v>
                </c:pt>
                <c:pt idx="3392">
                  <c:v>67.84</c:v>
                </c:pt>
                <c:pt idx="3393">
                  <c:v>67.86</c:v>
                </c:pt>
                <c:pt idx="3394">
                  <c:v>67.88</c:v>
                </c:pt>
                <c:pt idx="3395">
                  <c:v>67.900000000000006</c:v>
                </c:pt>
                <c:pt idx="3396">
                  <c:v>67.92</c:v>
                </c:pt>
                <c:pt idx="3397">
                  <c:v>67.940000000000026</c:v>
                </c:pt>
                <c:pt idx="3398">
                  <c:v>67.959999999999994</c:v>
                </c:pt>
                <c:pt idx="3399">
                  <c:v>67.98</c:v>
                </c:pt>
                <c:pt idx="3400">
                  <c:v>68</c:v>
                </c:pt>
                <c:pt idx="3401">
                  <c:v>68.02</c:v>
                </c:pt>
                <c:pt idx="3402">
                  <c:v>68.040000000000006</c:v>
                </c:pt>
                <c:pt idx="3403">
                  <c:v>68.06</c:v>
                </c:pt>
                <c:pt idx="3404">
                  <c:v>68.08</c:v>
                </c:pt>
                <c:pt idx="3405">
                  <c:v>68.099999999999994</c:v>
                </c:pt>
                <c:pt idx="3406">
                  <c:v>68.11999999999999</c:v>
                </c:pt>
                <c:pt idx="3407">
                  <c:v>68.14</c:v>
                </c:pt>
                <c:pt idx="3408">
                  <c:v>68.16</c:v>
                </c:pt>
                <c:pt idx="3409">
                  <c:v>68.179999999999978</c:v>
                </c:pt>
                <c:pt idx="3410">
                  <c:v>68.2</c:v>
                </c:pt>
                <c:pt idx="3411">
                  <c:v>68.22</c:v>
                </c:pt>
                <c:pt idx="3412">
                  <c:v>68.239999999999995</c:v>
                </c:pt>
                <c:pt idx="3413">
                  <c:v>68.260000000000005</c:v>
                </c:pt>
                <c:pt idx="3414">
                  <c:v>68.28</c:v>
                </c:pt>
                <c:pt idx="3415">
                  <c:v>68.3</c:v>
                </c:pt>
                <c:pt idx="3416">
                  <c:v>68.319999999999993</c:v>
                </c:pt>
                <c:pt idx="3417">
                  <c:v>68.34</c:v>
                </c:pt>
                <c:pt idx="3418">
                  <c:v>68.36</c:v>
                </c:pt>
                <c:pt idx="3419">
                  <c:v>68.38</c:v>
                </c:pt>
                <c:pt idx="3420">
                  <c:v>68.400000000000006</c:v>
                </c:pt>
                <c:pt idx="3421">
                  <c:v>68.42</c:v>
                </c:pt>
                <c:pt idx="3422">
                  <c:v>68.440000000000026</c:v>
                </c:pt>
                <c:pt idx="3423">
                  <c:v>68.459999999999994</c:v>
                </c:pt>
                <c:pt idx="3424">
                  <c:v>68.48</c:v>
                </c:pt>
                <c:pt idx="3425">
                  <c:v>68.5</c:v>
                </c:pt>
                <c:pt idx="3426">
                  <c:v>68.52</c:v>
                </c:pt>
                <c:pt idx="3427">
                  <c:v>68.540000000000006</c:v>
                </c:pt>
                <c:pt idx="3428">
                  <c:v>68.56</c:v>
                </c:pt>
                <c:pt idx="3429">
                  <c:v>68.58</c:v>
                </c:pt>
                <c:pt idx="3430">
                  <c:v>68.599999999999994</c:v>
                </c:pt>
                <c:pt idx="3431">
                  <c:v>68.61999999999999</c:v>
                </c:pt>
                <c:pt idx="3432">
                  <c:v>68.64</c:v>
                </c:pt>
                <c:pt idx="3433">
                  <c:v>68.66</c:v>
                </c:pt>
                <c:pt idx="3434">
                  <c:v>68.679999999999978</c:v>
                </c:pt>
                <c:pt idx="3435">
                  <c:v>68.7</c:v>
                </c:pt>
                <c:pt idx="3436">
                  <c:v>68.72</c:v>
                </c:pt>
                <c:pt idx="3437">
                  <c:v>68.739999999999995</c:v>
                </c:pt>
                <c:pt idx="3438">
                  <c:v>68.760000000000005</c:v>
                </c:pt>
                <c:pt idx="3439">
                  <c:v>68.78</c:v>
                </c:pt>
                <c:pt idx="3440">
                  <c:v>68.8</c:v>
                </c:pt>
                <c:pt idx="3441">
                  <c:v>68.819999999999993</c:v>
                </c:pt>
                <c:pt idx="3442">
                  <c:v>68.84</c:v>
                </c:pt>
                <c:pt idx="3443">
                  <c:v>68.86</c:v>
                </c:pt>
                <c:pt idx="3444">
                  <c:v>68.88</c:v>
                </c:pt>
                <c:pt idx="3445">
                  <c:v>68.900000000000006</c:v>
                </c:pt>
                <c:pt idx="3446">
                  <c:v>68.92</c:v>
                </c:pt>
                <c:pt idx="3447">
                  <c:v>68.940000000000026</c:v>
                </c:pt>
                <c:pt idx="3448">
                  <c:v>68.959999999999994</c:v>
                </c:pt>
                <c:pt idx="3449">
                  <c:v>68.98</c:v>
                </c:pt>
                <c:pt idx="3450">
                  <c:v>69</c:v>
                </c:pt>
                <c:pt idx="3451">
                  <c:v>69.02</c:v>
                </c:pt>
                <c:pt idx="3452">
                  <c:v>69.040000000000006</c:v>
                </c:pt>
                <c:pt idx="3453">
                  <c:v>69.06</c:v>
                </c:pt>
                <c:pt idx="3454">
                  <c:v>69.08</c:v>
                </c:pt>
                <c:pt idx="3455">
                  <c:v>69.099999999999994</c:v>
                </c:pt>
                <c:pt idx="3456">
                  <c:v>69.11999999999999</c:v>
                </c:pt>
                <c:pt idx="3457">
                  <c:v>69.14</c:v>
                </c:pt>
                <c:pt idx="3458">
                  <c:v>69.16</c:v>
                </c:pt>
                <c:pt idx="3459">
                  <c:v>69.179999999999978</c:v>
                </c:pt>
                <c:pt idx="3460">
                  <c:v>69.2</c:v>
                </c:pt>
                <c:pt idx="3461">
                  <c:v>69.22</c:v>
                </c:pt>
                <c:pt idx="3462">
                  <c:v>69.239999999999995</c:v>
                </c:pt>
                <c:pt idx="3463">
                  <c:v>69.260000000000005</c:v>
                </c:pt>
                <c:pt idx="3464">
                  <c:v>69.28</c:v>
                </c:pt>
                <c:pt idx="3465">
                  <c:v>69.3</c:v>
                </c:pt>
                <c:pt idx="3466">
                  <c:v>69.319999999999993</c:v>
                </c:pt>
                <c:pt idx="3467">
                  <c:v>69.34</c:v>
                </c:pt>
                <c:pt idx="3468">
                  <c:v>69.36</c:v>
                </c:pt>
                <c:pt idx="3469">
                  <c:v>69.38</c:v>
                </c:pt>
                <c:pt idx="3470">
                  <c:v>69.400000000000006</c:v>
                </c:pt>
                <c:pt idx="3471">
                  <c:v>69.42</c:v>
                </c:pt>
                <c:pt idx="3472">
                  <c:v>69.440000000000026</c:v>
                </c:pt>
                <c:pt idx="3473">
                  <c:v>69.459999999999994</c:v>
                </c:pt>
                <c:pt idx="3474">
                  <c:v>69.48</c:v>
                </c:pt>
                <c:pt idx="3475">
                  <c:v>69.5</c:v>
                </c:pt>
                <c:pt idx="3476">
                  <c:v>69.52</c:v>
                </c:pt>
                <c:pt idx="3477">
                  <c:v>69.540000000000006</c:v>
                </c:pt>
                <c:pt idx="3478">
                  <c:v>69.56</c:v>
                </c:pt>
                <c:pt idx="3479">
                  <c:v>69.58</c:v>
                </c:pt>
                <c:pt idx="3480">
                  <c:v>69.599999999999994</c:v>
                </c:pt>
                <c:pt idx="3481">
                  <c:v>69.61999999999999</c:v>
                </c:pt>
                <c:pt idx="3482">
                  <c:v>69.64</c:v>
                </c:pt>
                <c:pt idx="3483">
                  <c:v>69.66</c:v>
                </c:pt>
                <c:pt idx="3484">
                  <c:v>69.679999999999978</c:v>
                </c:pt>
                <c:pt idx="3485">
                  <c:v>69.7</c:v>
                </c:pt>
                <c:pt idx="3486">
                  <c:v>69.72</c:v>
                </c:pt>
                <c:pt idx="3487">
                  <c:v>69.739999999999995</c:v>
                </c:pt>
                <c:pt idx="3488">
                  <c:v>69.760000000000005</c:v>
                </c:pt>
                <c:pt idx="3489">
                  <c:v>69.78</c:v>
                </c:pt>
                <c:pt idx="3490">
                  <c:v>69.8</c:v>
                </c:pt>
                <c:pt idx="3491">
                  <c:v>69.819999999999993</c:v>
                </c:pt>
                <c:pt idx="3492">
                  <c:v>69.84</c:v>
                </c:pt>
                <c:pt idx="3493">
                  <c:v>69.86</c:v>
                </c:pt>
                <c:pt idx="3494">
                  <c:v>69.88</c:v>
                </c:pt>
                <c:pt idx="3495">
                  <c:v>69.900000000000006</c:v>
                </c:pt>
                <c:pt idx="3496">
                  <c:v>69.92</c:v>
                </c:pt>
                <c:pt idx="3497">
                  <c:v>69.940000000000026</c:v>
                </c:pt>
                <c:pt idx="3498">
                  <c:v>69.959999999999994</c:v>
                </c:pt>
                <c:pt idx="3499">
                  <c:v>69.98</c:v>
                </c:pt>
                <c:pt idx="3500">
                  <c:v>70</c:v>
                </c:pt>
                <c:pt idx="3501">
                  <c:v>70.02</c:v>
                </c:pt>
                <c:pt idx="3502">
                  <c:v>70.040000000000006</c:v>
                </c:pt>
                <c:pt idx="3503">
                  <c:v>70.06</c:v>
                </c:pt>
                <c:pt idx="3504">
                  <c:v>70.08</c:v>
                </c:pt>
                <c:pt idx="3505">
                  <c:v>70.099999999999994</c:v>
                </c:pt>
                <c:pt idx="3506">
                  <c:v>70.11999999999999</c:v>
                </c:pt>
                <c:pt idx="3507">
                  <c:v>70.14</c:v>
                </c:pt>
                <c:pt idx="3508">
                  <c:v>70.16</c:v>
                </c:pt>
                <c:pt idx="3509">
                  <c:v>70.179999999999978</c:v>
                </c:pt>
                <c:pt idx="3510">
                  <c:v>70.2</c:v>
                </c:pt>
                <c:pt idx="3511">
                  <c:v>70.22</c:v>
                </c:pt>
                <c:pt idx="3512">
                  <c:v>70.239999999999995</c:v>
                </c:pt>
                <c:pt idx="3513">
                  <c:v>70.260000000000005</c:v>
                </c:pt>
                <c:pt idx="3514">
                  <c:v>70.28</c:v>
                </c:pt>
                <c:pt idx="3515">
                  <c:v>70.3</c:v>
                </c:pt>
                <c:pt idx="3516">
                  <c:v>70.319999999999993</c:v>
                </c:pt>
                <c:pt idx="3517">
                  <c:v>70.34</c:v>
                </c:pt>
                <c:pt idx="3518">
                  <c:v>70.36</c:v>
                </c:pt>
                <c:pt idx="3519">
                  <c:v>70.38</c:v>
                </c:pt>
                <c:pt idx="3520">
                  <c:v>70.400000000000006</c:v>
                </c:pt>
                <c:pt idx="3521">
                  <c:v>70.42</c:v>
                </c:pt>
                <c:pt idx="3522">
                  <c:v>70.440000000000026</c:v>
                </c:pt>
                <c:pt idx="3523">
                  <c:v>70.459999999999994</c:v>
                </c:pt>
                <c:pt idx="3524">
                  <c:v>70.48</c:v>
                </c:pt>
                <c:pt idx="3525">
                  <c:v>70.5</c:v>
                </c:pt>
                <c:pt idx="3526">
                  <c:v>70.52</c:v>
                </c:pt>
                <c:pt idx="3527">
                  <c:v>70.540000000000006</c:v>
                </c:pt>
                <c:pt idx="3528">
                  <c:v>70.56</c:v>
                </c:pt>
                <c:pt idx="3529">
                  <c:v>70.58</c:v>
                </c:pt>
                <c:pt idx="3530">
                  <c:v>70.599999999999994</c:v>
                </c:pt>
                <c:pt idx="3531">
                  <c:v>70.61999999999999</c:v>
                </c:pt>
                <c:pt idx="3532">
                  <c:v>70.64</c:v>
                </c:pt>
                <c:pt idx="3533">
                  <c:v>70.66</c:v>
                </c:pt>
                <c:pt idx="3534">
                  <c:v>70.679999999999978</c:v>
                </c:pt>
                <c:pt idx="3535">
                  <c:v>70.7</c:v>
                </c:pt>
                <c:pt idx="3536">
                  <c:v>70.72</c:v>
                </c:pt>
                <c:pt idx="3537">
                  <c:v>70.739999999999995</c:v>
                </c:pt>
                <c:pt idx="3538">
                  <c:v>70.760000000000005</c:v>
                </c:pt>
                <c:pt idx="3539">
                  <c:v>70.78</c:v>
                </c:pt>
                <c:pt idx="3540">
                  <c:v>70.8</c:v>
                </c:pt>
                <c:pt idx="3541">
                  <c:v>70.819999999999993</c:v>
                </c:pt>
                <c:pt idx="3542">
                  <c:v>70.84</c:v>
                </c:pt>
                <c:pt idx="3543">
                  <c:v>70.86</c:v>
                </c:pt>
                <c:pt idx="3544">
                  <c:v>70.88</c:v>
                </c:pt>
                <c:pt idx="3545">
                  <c:v>70.900000000000006</c:v>
                </c:pt>
                <c:pt idx="3546">
                  <c:v>70.92</c:v>
                </c:pt>
                <c:pt idx="3547">
                  <c:v>70.940000000000026</c:v>
                </c:pt>
                <c:pt idx="3548">
                  <c:v>70.959999999999994</c:v>
                </c:pt>
                <c:pt idx="3549">
                  <c:v>70.98</c:v>
                </c:pt>
                <c:pt idx="3550">
                  <c:v>71</c:v>
                </c:pt>
                <c:pt idx="3551">
                  <c:v>71.02</c:v>
                </c:pt>
                <c:pt idx="3552">
                  <c:v>71.040000000000006</c:v>
                </c:pt>
                <c:pt idx="3553">
                  <c:v>71.06</c:v>
                </c:pt>
                <c:pt idx="3554">
                  <c:v>71.08</c:v>
                </c:pt>
                <c:pt idx="3555">
                  <c:v>71.099999999999994</c:v>
                </c:pt>
                <c:pt idx="3556">
                  <c:v>71.11999999999999</c:v>
                </c:pt>
                <c:pt idx="3557">
                  <c:v>71.14</c:v>
                </c:pt>
                <c:pt idx="3558">
                  <c:v>71.16</c:v>
                </c:pt>
                <c:pt idx="3559">
                  <c:v>71.179999999999978</c:v>
                </c:pt>
                <c:pt idx="3560">
                  <c:v>71.2</c:v>
                </c:pt>
                <c:pt idx="3561">
                  <c:v>71.22</c:v>
                </c:pt>
                <c:pt idx="3562">
                  <c:v>71.239999999999995</c:v>
                </c:pt>
                <c:pt idx="3563">
                  <c:v>71.260000000000005</c:v>
                </c:pt>
                <c:pt idx="3564">
                  <c:v>71.28</c:v>
                </c:pt>
                <c:pt idx="3565">
                  <c:v>71.3</c:v>
                </c:pt>
                <c:pt idx="3566">
                  <c:v>71.319999999999993</c:v>
                </c:pt>
                <c:pt idx="3567">
                  <c:v>71.34</c:v>
                </c:pt>
                <c:pt idx="3568">
                  <c:v>71.36</c:v>
                </c:pt>
                <c:pt idx="3569">
                  <c:v>71.38</c:v>
                </c:pt>
                <c:pt idx="3570">
                  <c:v>71.400000000000006</c:v>
                </c:pt>
                <c:pt idx="3571">
                  <c:v>71.42</c:v>
                </c:pt>
                <c:pt idx="3572">
                  <c:v>71.440000000000026</c:v>
                </c:pt>
                <c:pt idx="3573">
                  <c:v>71.459999999999994</c:v>
                </c:pt>
                <c:pt idx="3574">
                  <c:v>71.48</c:v>
                </c:pt>
                <c:pt idx="3575">
                  <c:v>71.5</c:v>
                </c:pt>
                <c:pt idx="3576">
                  <c:v>71.52</c:v>
                </c:pt>
                <c:pt idx="3577">
                  <c:v>71.540000000000006</c:v>
                </c:pt>
                <c:pt idx="3578">
                  <c:v>71.56</c:v>
                </c:pt>
                <c:pt idx="3579">
                  <c:v>71.58</c:v>
                </c:pt>
                <c:pt idx="3580">
                  <c:v>71.599999999999994</c:v>
                </c:pt>
                <c:pt idx="3581">
                  <c:v>71.61999999999999</c:v>
                </c:pt>
                <c:pt idx="3582">
                  <c:v>71.64</c:v>
                </c:pt>
                <c:pt idx="3583">
                  <c:v>71.66</c:v>
                </c:pt>
                <c:pt idx="3584">
                  <c:v>71.679999999999978</c:v>
                </c:pt>
                <c:pt idx="3585">
                  <c:v>71.7</c:v>
                </c:pt>
                <c:pt idx="3586">
                  <c:v>71.72</c:v>
                </c:pt>
                <c:pt idx="3587">
                  <c:v>71.739999999999995</c:v>
                </c:pt>
                <c:pt idx="3588">
                  <c:v>71.760000000000005</c:v>
                </c:pt>
                <c:pt idx="3589">
                  <c:v>71.78</c:v>
                </c:pt>
                <c:pt idx="3590">
                  <c:v>71.8</c:v>
                </c:pt>
                <c:pt idx="3591">
                  <c:v>71.819999999999993</c:v>
                </c:pt>
                <c:pt idx="3592">
                  <c:v>71.84</c:v>
                </c:pt>
                <c:pt idx="3593">
                  <c:v>71.86</c:v>
                </c:pt>
                <c:pt idx="3594">
                  <c:v>71.88</c:v>
                </c:pt>
                <c:pt idx="3595">
                  <c:v>71.900000000000006</c:v>
                </c:pt>
                <c:pt idx="3596">
                  <c:v>71.92</c:v>
                </c:pt>
                <c:pt idx="3597">
                  <c:v>71.940000000000026</c:v>
                </c:pt>
                <c:pt idx="3598">
                  <c:v>71.959999999999994</c:v>
                </c:pt>
                <c:pt idx="3599">
                  <c:v>71.98</c:v>
                </c:pt>
                <c:pt idx="3600">
                  <c:v>72</c:v>
                </c:pt>
                <c:pt idx="3601">
                  <c:v>72.02</c:v>
                </c:pt>
                <c:pt idx="3602">
                  <c:v>72.040000000000006</c:v>
                </c:pt>
                <c:pt idx="3603">
                  <c:v>72.06</c:v>
                </c:pt>
                <c:pt idx="3604">
                  <c:v>72.08</c:v>
                </c:pt>
                <c:pt idx="3605">
                  <c:v>72.099999999999994</c:v>
                </c:pt>
                <c:pt idx="3606">
                  <c:v>72.11999999999999</c:v>
                </c:pt>
                <c:pt idx="3607">
                  <c:v>72.14</c:v>
                </c:pt>
                <c:pt idx="3608">
                  <c:v>72.16</c:v>
                </c:pt>
                <c:pt idx="3609">
                  <c:v>72.179999999999978</c:v>
                </c:pt>
                <c:pt idx="3610">
                  <c:v>72.2</c:v>
                </c:pt>
                <c:pt idx="3611">
                  <c:v>72.22</c:v>
                </c:pt>
                <c:pt idx="3612">
                  <c:v>72.239999999999995</c:v>
                </c:pt>
                <c:pt idx="3613">
                  <c:v>72.260000000000005</c:v>
                </c:pt>
                <c:pt idx="3614">
                  <c:v>72.28</c:v>
                </c:pt>
                <c:pt idx="3615">
                  <c:v>72.3</c:v>
                </c:pt>
                <c:pt idx="3616">
                  <c:v>72.319999999999993</c:v>
                </c:pt>
                <c:pt idx="3617">
                  <c:v>72.34</c:v>
                </c:pt>
                <c:pt idx="3618">
                  <c:v>72.36</c:v>
                </c:pt>
                <c:pt idx="3619">
                  <c:v>72.38</c:v>
                </c:pt>
                <c:pt idx="3620">
                  <c:v>72.400000000000006</c:v>
                </c:pt>
                <c:pt idx="3621">
                  <c:v>72.42</c:v>
                </c:pt>
                <c:pt idx="3622">
                  <c:v>72.440000000000026</c:v>
                </c:pt>
                <c:pt idx="3623">
                  <c:v>72.459999999999994</c:v>
                </c:pt>
                <c:pt idx="3624">
                  <c:v>72.48</c:v>
                </c:pt>
                <c:pt idx="3625">
                  <c:v>72.5</c:v>
                </c:pt>
                <c:pt idx="3626">
                  <c:v>72.52</c:v>
                </c:pt>
                <c:pt idx="3627">
                  <c:v>72.540000000000006</c:v>
                </c:pt>
                <c:pt idx="3628">
                  <c:v>72.56</c:v>
                </c:pt>
                <c:pt idx="3629">
                  <c:v>72.58</c:v>
                </c:pt>
                <c:pt idx="3630">
                  <c:v>72.599999999999994</c:v>
                </c:pt>
                <c:pt idx="3631">
                  <c:v>72.61999999999999</c:v>
                </c:pt>
                <c:pt idx="3632">
                  <c:v>72.64</c:v>
                </c:pt>
                <c:pt idx="3633">
                  <c:v>72.66</c:v>
                </c:pt>
                <c:pt idx="3634">
                  <c:v>72.679999999999978</c:v>
                </c:pt>
                <c:pt idx="3635">
                  <c:v>72.7</c:v>
                </c:pt>
                <c:pt idx="3636">
                  <c:v>72.72</c:v>
                </c:pt>
                <c:pt idx="3637">
                  <c:v>72.739999999999995</c:v>
                </c:pt>
                <c:pt idx="3638">
                  <c:v>72.760000000000005</c:v>
                </c:pt>
                <c:pt idx="3639">
                  <c:v>72.78</c:v>
                </c:pt>
                <c:pt idx="3640">
                  <c:v>72.8</c:v>
                </c:pt>
                <c:pt idx="3641">
                  <c:v>72.819999999999993</c:v>
                </c:pt>
                <c:pt idx="3642">
                  <c:v>72.84</c:v>
                </c:pt>
                <c:pt idx="3643">
                  <c:v>72.86</c:v>
                </c:pt>
                <c:pt idx="3644">
                  <c:v>72.88</c:v>
                </c:pt>
                <c:pt idx="3645">
                  <c:v>72.900000000000006</c:v>
                </c:pt>
                <c:pt idx="3646">
                  <c:v>72.92</c:v>
                </c:pt>
                <c:pt idx="3647">
                  <c:v>72.940000000000026</c:v>
                </c:pt>
                <c:pt idx="3648">
                  <c:v>72.959999999999994</c:v>
                </c:pt>
                <c:pt idx="3649">
                  <c:v>72.98</c:v>
                </c:pt>
                <c:pt idx="3650">
                  <c:v>73</c:v>
                </c:pt>
                <c:pt idx="3651">
                  <c:v>73.02</c:v>
                </c:pt>
                <c:pt idx="3652">
                  <c:v>73.040000000000006</c:v>
                </c:pt>
                <c:pt idx="3653">
                  <c:v>73.06</c:v>
                </c:pt>
                <c:pt idx="3654">
                  <c:v>73.08</c:v>
                </c:pt>
                <c:pt idx="3655">
                  <c:v>73.099999999999994</c:v>
                </c:pt>
                <c:pt idx="3656">
                  <c:v>73.11999999999999</c:v>
                </c:pt>
                <c:pt idx="3657">
                  <c:v>73.14</c:v>
                </c:pt>
                <c:pt idx="3658">
                  <c:v>73.16</c:v>
                </c:pt>
                <c:pt idx="3659">
                  <c:v>73.179999999999978</c:v>
                </c:pt>
                <c:pt idx="3660">
                  <c:v>73.2</c:v>
                </c:pt>
                <c:pt idx="3661">
                  <c:v>73.22</c:v>
                </c:pt>
                <c:pt idx="3662">
                  <c:v>73.239999999999995</c:v>
                </c:pt>
                <c:pt idx="3663">
                  <c:v>73.260000000000005</c:v>
                </c:pt>
                <c:pt idx="3664">
                  <c:v>73.28</c:v>
                </c:pt>
                <c:pt idx="3665">
                  <c:v>73.3</c:v>
                </c:pt>
                <c:pt idx="3666">
                  <c:v>73.319999999999993</c:v>
                </c:pt>
                <c:pt idx="3667">
                  <c:v>73.34</c:v>
                </c:pt>
                <c:pt idx="3668">
                  <c:v>73.36</c:v>
                </c:pt>
                <c:pt idx="3669">
                  <c:v>73.38</c:v>
                </c:pt>
                <c:pt idx="3670">
                  <c:v>73.400000000000006</c:v>
                </c:pt>
                <c:pt idx="3671">
                  <c:v>73.42</c:v>
                </c:pt>
                <c:pt idx="3672">
                  <c:v>73.440000000000026</c:v>
                </c:pt>
                <c:pt idx="3673">
                  <c:v>73.459999999999994</c:v>
                </c:pt>
                <c:pt idx="3674">
                  <c:v>73.48</c:v>
                </c:pt>
                <c:pt idx="3675">
                  <c:v>73.5</c:v>
                </c:pt>
                <c:pt idx="3676">
                  <c:v>73.52</c:v>
                </c:pt>
                <c:pt idx="3677">
                  <c:v>73.540000000000006</c:v>
                </c:pt>
                <c:pt idx="3678">
                  <c:v>73.56</c:v>
                </c:pt>
                <c:pt idx="3679">
                  <c:v>73.58</c:v>
                </c:pt>
                <c:pt idx="3680">
                  <c:v>73.599999999999994</c:v>
                </c:pt>
                <c:pt idx="3681">
                  <c:v>73.61999999999999</c:v>
                </c:pt>
                <c:pt idx="3682">
                  <c:v>73.64</c:v>
                </c:pt>
                <c:pt idx="3683">
                  <c:v>73.66</c:v>
                </c:pt>
                <c:pt idx="3684">
                  <c:v>73.679999999999978</c:v>
                </c:pt>
                <c:pt idx="3685">
                  <c:v>73.7</c:v>
                </c:pt>
                <c:pt idx="3686">
                  <c:v>73.72</c:v>
                </c:pt>
                <c:pt idx="3687">
                  <c:v>73.739999999999995</c:v>
                </c:pt>
                <c:pt idx="3688">
                  <c:v>73.760000000000005</c:v>
                </c:pt>
                <c:pt idx="3689">
                  <c:v>73.78</c:v>
                </c:pt>
                <c:pt idx="3690">
                  <c:v>73.8</c:v>
                </c:pt>
                <c:pt idx="3691">
                  <c:v>73.819999999999993</c:v>
                </c:pt>
                <c:pt idx="3692">
                  <c:v>73.84</c:v>
                </c:pt>
                <c:pt idx="3693">
                  <c:v>73.86</c:v>
                </c:pt>
                <c:pt idx="3694">
                  <c:v>73.88</c:v>
                </c:pt>
                <c:pt idx="3695">
                  <c:v>73.900000000000006</c:v>
                </c:pt>
                <c:pt idx="3696">
                  <c:v>73.92</c:v>
                </c:pt>
                <c:pt idx="3697">
                  <c:v>73.940000000000026</c:v>
                </c:pt>
                <c:pt idx="3698">
                  <c:v>73.959999999999994</c:v>
                </c:pt>
                <c:pt idx="3699">
                  <c:v>73.98</c:v>
                </c:pt>
                <c:pt idx="3700">
                  <c:v>74</c:v>
                </c:pt>
                <c:pt idx="3701">
                  <c:v>74.02</c:v>
                </c:pt>
                <c:pt idx="3702">
                  <c:v>74.040000000000006</c:v>
                </c:pt>
                <c:pt idx="3703">
                  <c:v>74.06</c:v>
                </c:pt>
                <c:pt idx="3704">
                  <c:v>74.08</c:v>
                </c:pt>
                <c:pt idx="3705">
                  <c:v>74.099999999999994</c:v>
                </c:pt>
                <c:pt idx="3706">
                  <c:v>74.11999999999999</c:v>
                </c:pt>
                <c:pt idx="3707">
                  <c:v>74.14</c:v>
                </c:pt>
                <c:pt idx="3708">
                  <c:v>74.16</c:v>
                </c:pt>
                <c:pt idx="3709">
                  <c:v>74.179999999999978</c:v>
                </c:pt>
                <c:pt idx="3710">
                  <c:v>74.2</c:v>
                </c:pt>
                <c:pt idx="3711">
                  <c:v>74.22</c:v>
                </c:pt>
                <c:pt idx="3712">
                  <c:v>74.239999999999995</c:v>
                </c:pt>
                <c:pt idx="3713">
                  <c:v>74.260000000000005</c:v>
                </c:pt>
                <c:pt idx="3714">
                  <c:v>74.28</c:v>
                </c:pt>
                <c:pt idx="3715">
                  <c:v>74.3</c:v>
                </c:pt>
                <c:pt idx="3716">
                  <c:v>74.319999999999993</c:v>
                </c:pt>
                <c:pt idx="3717">
                  <c:v>74.34</c:v>
                </c:pt>
                <c:pt idx="3718">
                  <c:v>74.36</c:v>
                </c:pt>
                <c:pt idx="3719">
                  <c:v>74.38</c:v>
                </c:pt>
                <c:pt idx="3720">
                  <c:v>74.400000000000006</c:v>
                </c:pt>
                <c:pt idx="3721">
                  <c:v>74.42</c:v>
                </c:pt>
                <c:pt idx="3722">
                  <c:v>74.440000000000026</c:v>
                </c:pt>
                <c:pt idx="3723">
                  <c:v>74.459999999999994</c:v>
                </c:pt>
                <c:pt idx="3724">
                  <c:v>74.48</c:v>
                </c:pt>
                <c:pt idx="3725">
                  <c:v>74.5</c:v>
                </c:pt>
                <c:pt idx="3726">
                  <c:v>74.52</c:v>
                </c:pt>
                <c:pt idx="3727">
                  <c:v>74.540000000000006</c:v>
                </c:pt>
                <c:pt idx="3728">
                  <c:v>74.56</c:v>
                </c:pt>
                <c:pt idx="3729">
                  <c:v>74.58</c:v>
                </c:pt>
                <c:pt idx="3730">
                  <c:v>74.599999999999994</c:v>
                </c:pt>
                <c:pt idx="3731">
                  <c:v>74.61999999999999</c:v>
                </c:pt>
                <c:pt idx="3732">
                  <c:v>74.64</c:v>
                </c:pt>
                <c:pt idx="3733">
                  <c:v>74.66</c:v>
                </c:pt>
                <c:pt idx="3734">
                  <c:v>74.679999999999978</c:v>
                </c:pt>
                <c:pt idx="3735">
                  <c:v>74.7</c:v>
                </c:pt>
                <c:pt idx="3736">
                  <c:v>74.72</c:v>
                </c:pt>
                <c:pt idx="3737">
                  <c:v>74.739999999999995</c:v>
                </c:pt>
                <c:pt idx="3738">
                  <c:v>74.760000000000005</c:v>
                </c:pt>
                <c:pt idx="3739">
                  <c:v>74.78</c:v>
                </c:pt>
                <c:pt idx="3740">
                  <c:v>74.8</c:v>
                </c:pt>
                <c:pt idx="3741">
                  <c:v>74.819999999999993</c:v>
                </c:pt>
                <c:pt idx="3742">
                  <c:v>74.84</c:v>
                </c:pt>
                <c:pt idx="3743">
                  <c:v>74.86</c:v>
                </c:pt>
                <c:pt idx="3744">
                  <c:v>74.88</c:v>
                </c:pt>
                <c:pt idx="3745">
                  <c:v>74.900000000000006</c:v>
                </c:pt>
                <c:pt idx="3746">
                  <c:v>74.92</c:v>
                </c:pt>
                <c:pt idx="3747">
                  <c:v>74.940000000000026</c:v>
                </c:pt>
                <c:pt idx="3748">
                  <c:v>74.959999999999994</c:v>
                </c:pt>
                <c:pt idx="3749">
                  <c:v>74.98</c:v>
                </c:pt>
                <c:pt idx="3750">
                  <c:v>75</c:v>
                </c:pt>
                <c:pt idx="3751">
                  <c:v>75.02</c:v>
                </c:pt>
                <c:pt idx="3752">
                  <c:v>75.040000000000006</c:v>
                </c:pt>
                <c:pt idx="3753">
                  <c:v>75.06</c:v>
                </c:pt>
                <c:pt idx="3754">
                  <c:v>75.08</c:v>
                </c:pt>
                <c:pt idx="3755">
                  <c:v>75.099999999999994</c:v>
                </c:pt>
                <c:pt idx="3756">
                  <c:v>75.11999999999999</c:v>
                </c:pt>
                <c:pt idx="3757">
                  <c:v>75.14</c:v>
                </c:pt>
                <c:pt idx="3758">
                  <c:v>75.16</c:v>
                </c:pt>
                <c:pt idx="3759">
                  <c:v>75.179999999999978</c:v>
                </c:pt>
                <c:pt idx="3760">
                  <c:v>75.2</c:v>
                </c:pt>
                <c:pt idx="3761">
                  <c:v>75.22</c:v>
                </c:pt>
                <c:pt idx="3762">
                  <c:v>75.239999999999995</c:v>
                </c:pt>
                <c:pt idx="3763">
                  <c:v>75.260000000000005</c:v>
                </c:pt>
                <c:pt idx="3764">
                  <c:v>75.28</c:v>
                </c:pt>
                <c:pt idx="3765">
                  <c:v>75.3</c:v>
                </c:pt>
                <c:pt idx="3766">
                  <c:v>75.319999999999993</c:v>
                </c:pt>
                <c:pt idx="3767">
                  <c:v>75.34</c:v>
                </c:pt>
                <c:pt idx="3768">
                  <c:v>75.36</c:v>
                </c:pt>
                <c:pt idx="3769">
                  <c:v>75.38</c:v>
                </c:pt>
                <c:pt idx="3770">
                  <c:v>75.400000000000006</c:v>
                </c:pt>
                <c:pt idx="3771">
                  <c:v>75.42</c:v>
                </c:pt>
                <c:pt idx="3772">
                  <c:v>75.440000000000026</c:v>
                </c:pt>
                <c:pt idx="3773">
                  <c:v>75.459999999999994</c:v>
                </c:pt>
                <c:pt idx="3774">
                  <c:v>75.48</c:v>
                </c:pt>
                <c:pt idx="3775">
                  <c:v>75.5</c:v>
                </c:pt>
                <c:pt idx="3776">
                  <c:v>75.52</c:v>
                </c:pt>
                <c:pt idx="3777">
                  <c:v>75.540000000000006</c:v>
                </c:pt>
                <c:pt idx="3778">
                  <c:v>75.56</c:v>
                </c:pt>
                <c:pt idx="3779">
                  <c:v>75.58</c:v>
                </c:pt>
                <c:pt idx="3780">
                  <c:v>75.599999999999994</c:v>
                </c:pt>
                <c:pt idx="3781">
                  <c:v>75.61999999999999</c:v>
                </c:pt>
                <c:pt idx="3782">
                  <c:v>75.64</c:v>
                </c:pt>
                <c:pt idx="3783">
                  <c:v>75.66</c:v>
                </c:pt>
                <c:pt idx="3784">
                  <c:v>75.679999999999978</c:v>
                </c:pt>
                <c:pt idx="3785">
                  <c:v>75.7</c:v>
                </c:pt>
                <c:pt idx="3786">
                  <c:v>75.72</c:v>
                </c:pt>
                <c:pt idx="3787">
                  <c:v>75.739999999999995</c:v>
                </c:pt>
                <c:pt idx="3788">
                  <c:v>75.760000000000005</c:v>
                </c:pt>
                <c:pt idx="3789">
                  <c:v>75.78</c:v>
                </c:pt>
                <c:pt idx="3790">
                  <c:v>75.8</c:v>
                </c:pt>
                <c:pt idx="3791">
                  <c:v>75.819999999999993</c:v>
                </c:pt>
                <c:pt idx="3792">
                  <c:v>75.84</c:v>
                </c:pt>
                <c:pt idx="3793">
                  <c:v>75.86</c:v>
                </c:pt>
                <c:pt idx="3794">
                  <c:v>75.88</c:v>
                </c:pt>
                <c:pt idx="3795">
                  <c:v>75.900000000000006</c:v>
                </c:pt>
                <c:pt idx="3796">
                  <c:v>75.92</c:v>
                </c:pt>
                <c:pt idx="3797">
                  <c:v>75.940000000000026</c:v>
                </c:pt>
                <c:pt idx="3798">
                  <c:v>75.959999999999994</c:v>
                </c:pt>
                <c:pt idx="3799">
                  <c:v>75.98</c:v>
                </c:pt>
                <c:pt idx="3800">
                  <c:v>76</c:v>
                </c:pt>
                <c:pt idx="3801">
                  <c:v>76.02</c:v>
                </c:pt>
                <c:pt idx="3802">
                  <c:v>76.040000000000006</c:v>
                </c:pt>
                <c:pt idx="3803">
                  <c:v>76.06</c:v>
                </c:pt>
                <c:pt idx="3804">
                  <c:v>76.08</c:v>
                </c:pt>
                <c:pt idx="3805">
                  <c:v>76.099999999999994</c:v>
                </c:pt>
                <c:pt idx="3806">
                  <c:v>76.11999999999999</c:v>
                </c:pt>
                <c:pt idx="3807">
                  <c:v>76.14</c:v>
                </c:pt>
                <c:pt idx="3808">
                  <c:v>76.16</c:v>
                </c:pt>
                <c:pt idx="3809">
                  <c:v>76.179999999999978</c:v>
                </c:pt>
                <c:pt idx="3810">
                  <c:v>76.2</c:v>
                </c:pt>
                <c:pt idx="3811">
                  <c:v>76.22</c:v>
                </c:pt>
                <c:pt idx="3812">
                  <c:v>76.239999999999995</c:v>
                </c:pt>
                <c:pt idx="3813">
                  <c:v>76.260000000000005</c:v>
                </c:pt>
                <c:pt idx="3814">
                  <c:v>76.28</c:v>
                </c:pt>
                <c:pt idx="3815">
                  <c:v>76.3</c:v>
                </c:pt>
                <c:pt idx="3816">
                  <c:v>76.319999999999993</c:v>
                </c:pt>
                <c:pt idx="3817">
                  <c:v>76.34</c:v>
                </c:pt>
                <c:pt idx="3818">
                  <c:v>76.36</c:v>
                </c:pt>
                <c:pt idx="3819">
                  <c:v>76.38</c:v>
                </c:pt>
                <c:pt idx="3820">
                  <c:v>76.400000000000006</c:v>
                </c:pt>
                <c:pt idx="3821">
                  <c:v>76.42</c:v>
                </c:pt>
                <c:pt idx="3822">
                  <c:v>76.440000000000026</c:v>
                </c:pt>
                <c:pt idx="3823">
                  <c:v>76.459999999999994</c:v>
                </c:pt>
                <c:pt idx="3824">
                  <c:v>76.48</c:v>
                </c:pt>
                <c:pt idx="3825">
                  <c:v>76.5</c:v>
                </c:pt>
                <c:pt idx="3826">
                  <c:v>76.52</c:v>
                </c:pt>
                <c:pt idx="3827">
                  <c:v>76.540000000000006</c:v>
                </c:pt>
                <c:pt idx="3828">
                  <c:v>76.56</c:v>
                </c:pt>
                <c:pt idx="3829">
                  <c:v>76.58</c:v>
                </c:pt>
                <c:pt idx="3830">
                  <c:v>76.599999999999994</c:v>
                </c:pt>
                <c:pt idx="3831">
                  <c:v>76.61999999999999</c:v>
                </c:pt>
                <c:pt idx="3832">
                  <c:v>76.64</c:v>
                </c:pt>
                <c:pt idx="3833">
                  <c:v>76.66</c:v>
                </c:pt>
                <c:pt idx="3834">
                  <c:v>76.679999999999978</c:v>
                </c:pt>
                <c:pt idx="3835">
                  <c:v>76.7</c:v>
                </c:pt>
                <c:pt idx="3836">
                  <c:v>76.72</c:v>
                </c:pt>
                <c:pt idx="3837">
                  <c:v>76.739999999999995</c:v>
                </c:pt>
                <c:pt idx="3838">
                  <c:v>76.760000000000005</c:v>
                </c:pt>
                <c:pt idx="3839">
                  <c:v>76.78</c:v>
                </c:pt>
                <c:pt idx="3840">
                  <c:v>76.8</c:v>
                </c:pt>
                <c:pt idx="3841">
                  <c:v>76.819999999999993</c:v>
                </c:pt>
                <c:pt idx="3842">
                  <c:v>76.84</c:v>
                </c:pt>
                <c:pt idx="3843">
                  <c:v>76.86</c:v>
                </c:pt>
                <c:pt idx="3844">
                  <c:v>76.88</c:v>
                </c:pt>
                <c:pt idx="3845">
                  <c:v>76.900000000000006</c:v>
                </c:pt>
                <c:pt idx="3846">
                  <c:v>76.92</c:v>
                </c:pt>
                <c:pt idx="3847">
                  <c:v>76.940000000000026</c:v>
                </c:pt>
                <c:pt idx="3848">
                  <c:v>76.959999999999994</c:v>
                </c:pt>
                <c:pt idx="3849">
                  <c:v>76.98</c:v>
                </c:pt>
                <c:pt idx="3850">
                  <c:v>77</c:v>
                </c:pt>
                <c:pt idx="3851">
                  <c:v>77.02</c:v>
                </c:pt>
                <c:pt idx="3852">
                  <c:v>77.040000000000006</c:v>
                </c:pt>
                <c:pt idx="3853">
                  <c:v>77.06</c:v>
                </c:pt>
                <c:pt idx="3854">
                  <c:v>77.08</c:v>
                </c:pt>
                <c:pt idx="3855">
                  <c:v>77.099999999999994</c:v>
                </c:pt>
                <c:pt idx="3856">
                  <c:v>77.11999999999999</c:v>
                </c:pt>
                <c:pt idx="3857">
                  <c:v>77.14</c:v>
                </c:pt>
                <c:pt idx="3858">
                  <c:v>77.16</c:v>
                </c:pt>
                <c:pt idx="3859">
                  <c:v>77.179999999999978</c:v>
                </c:pt>
                <c:pt idx="3860">
                  <c:v>77.2</c:v>
                </c:pt>
                <c:pt idx="3861">
                  <c:v>77.22</c:v>
                </c:pt>
                <c:pt idx="3862">
                  <c:v>77.239999999999995</c:v>
                </c:pt>
                <c:pt idx="3863">
                  <c:v>77.260000000000005</c:v>
                </c:pt>
                <c:pt idx="3864">
                  <c:v>77.28</c:v>
                </c:pt>
                <c:pt idx="3865">
                  <c:v>77.3</c:v>
                </c:pt>
                <c:pt idx="3866">
                  <c:v>77.319999999999993</c:v>
                </c:pt>
                <c:pt idx="3867">
                  <c:v>77.34</c:v>
                </c:pt>
                <c:pt idx="3868">
                  <c:v>77.36</c:v>
                </c:pt>
                <c:pt idx="3869">
                  <c:v>77.38</c:v>
                </c:pt>
                <c:pt idx="3870">
                  <c:v>77.400000000000006</c:v>
                </c:pt>
                <c:pt idx="3871">
                  <c:v>77.42</c:v>
                </c:pt>
                <c:pt idx="3872">
                  <c:v>77.440000000000026</c:v>
                </c:pt>
                <c:pt idx="3873">
                  <c:v>77.459999999999994</c:v>
                </c:pt>
                <c:pt idx="3874">
                  <c:v>77.48</c:v>
                </c:pt>
                <c:pt idx="3875">
                  <c:v>77.5</c:v>
                </c:pt>
                <c:pt idx="3876">
                  <c:v>77.52</c:v>
                </c:pt>
                <c:pt idx="3877">
                  <c:v>77.540000000000006</c:v>
                </c:pt>
                <c:pt idx="3878">
                  <c:v>77.56</c:v>
                </c:pt>
                <c:pt idx="3879">
                  <c:v>77.58</c:v>
                </c:pt>
                <c:pt idx="3880">
                  <c:v>77.599999999999994</c:v>
                </c:pt>
                <c:pt idx="3881">
                  <c:v>77.61999999999999</c:v>
                </c:pt>
                <c:pt idx="3882">
                  <c:v>77.64</c:v>
                </c:pt>
                <c:pt idx="3883">
                  <c:v>77.66</c:v>
                </c:pt>
                <c:pt idx="3884">
                  <c:v>77.679999999999978</c:v>
                </c:pt>
                <c:pt idx="3885">
                  <c:v>77.7</c:v>
                </c:pt>
                <c:pt idx="3886">
                  <c:v>77.72</c:v>
                </c:pt>
                <c:pt idx="3887">
                  <c:v>77.739999999999995</c:v>
                </c:pt>
                <c:pt idx="3888">
                  <c:v>77.760000000000005</c:v>
                </c:pt>
                <c:pt idx="3889">
                  <c:v>77.78</c:v>
                </c:pt>
                <c:pt idx="3890">
                  <c:v>77.8</c:v>
                </c:pt>
                <c:pt idx="3891">
                  <c:v>77.819999999999993</c:v>
                </c:pt>
                <c:pt idx="3892">
                  <c:v>77.84</c:v>
                </c:pt>
                <c:pt idx="3893">
                  <c:v>77.86</c:v>
                </c:pt>
                <c:pt idx="3894">
                  <c:v>77.88</c:v>
                </c:pt>
                <c:pt idx="3895">
                  <c:v>77.900000000000006</c:v>
                </c:pt>
                <c:pt idx="3896">
                  <c:v>77.92</c:v>
                </c:pt>
                <c:pt idx="3897">
                  <c:v>77.940000000000026</c:v>
                </c:pt>
                <c:pt idx="3898">
                  <c:v>77.959999999999994</c:v>
                </c:pt>
                <c:pt idx="3899">
                  <c:v>77.98</c:v>
                </c:pt>
                <c:pt idx="3900">
                  <c:v>78</c:v>
                </c:pt>
                <c:pt idx="3901">
                  <c:v>78.02</c:v>
                </c:pt>
                <c:pt idx="3902">
                  <c:v>78.040000000000006</c:v>
                </c:pt>
                <c:pt idx="3903">
                  <c:v>78.06</c:v>
                </c:pt>
                <c:pt idx="3904">
                  <c:v>78.08</c:v>
                </c:pt>
                <c:pt idx="3905">
                  <c:v>78.099999999999994</c:v>
                </c:pt>
                <c:pt idx="3906">
                  <c:v>78.11999999999999</c:v>
                </c:pt>
                <c:pt idx="3907">
                  <c:v>78.14</c:v>
                </c:pt>
                <c:pt idx="3908">
                  <c:v>78.16</c:v>
                </c:pt>
                <c:pt idx="3909">
                  <c:v>78.179999999999978</c:v>
                </c:pt>
                <c:pt idx="3910">
                  <c:v>78.2</c:v>
                </c:pt>
                <c:pt idx="3911">
                  <c:v>78.22</c:v>
                </c:pt>
                <c:pt idx="3912">
                  <c:v>78.239999999999995</c:v>
                </c:pt>
                <c:pt idx="3913">
                  <c:v>78.260000000000005</c:v>
                </c:pt>
                <c:pt idx="3914">
                  <c:v>78.28</c:v>
                </c:pt>
                <c:pt idx="3915">
                  <c:v>78.3</c:v>
                </c:pt>
                <c:pt idx="3916">
                  <c:v>78.319999999999993</c:v>
                </c:pt>
                <c:pt idx="3917">
                  <c:v>78.34</c:v>
                </c:pt>
                <c:pt idx="3918">
                  <c:v>78.36</c:v>
                </c:pt>
                <c:pt idx="3919">
                  <c:v>78.38</c:v>
                </c:pt>
                <c:pt idx="3920">
                  <c:v>78.400000000000006</c:v>
                </c:pt>
                <c:pt idx="3921">
                  <c:v>78.42</c:v>
                </c:pt>
                <c:pt idx="3922">
                  <c:v>78.440000000000026</c:v>
                </c:pt>
                <c:pt idx="3923">
                  <c:v>78.459999999999994</c:v>
                </c:pt>
                <c:pt idx="3924">
                  <c:v>78.48</c:v>
                </c:pt>
                <c:pt idx="3925">
                  <c:v>78.5</c:v>
                </c:pt>
                <c:pt idx="3926">
                  <c:v>78.52</c:v>
                </c:pt>
                <c:pt idx="3927">
                  <c:v>78.540000000000006</c:v>
                </c:pt>
                <c:pt idx="3928">
                  <c:v>78.56</c:v>
                </c:pt>
                <c:pt idx="3929">
                  <c:v>78.58</c:v>
                </c:pt>
                <c:pt idx="3930">
                  <c:v>78.599999999999994</c:v>
                </c:pt>
                <c:pt idx="3931">
                  <c:v>78.61999999999999</c:v>
                </c:pt>
                <c:pt idx="3932">
                  <c:v>78.64</c:v>
                </c:pt>
                <c:pt idx="3933">
                  <c:v>78.66</c:v>
                </c:pt>
                <c:pt idx="3934">
                  <c:v>78.679999999999978</c:v>
                </c:pt>
                <c:pt idx="3935">
                  <c:v>78.7</c:v>
                </c:pt>
                <c:pt idx="3936">
                  <c:v>78.72</c:v>
                </c:pt>
                <c:pt idx="3937">
                  <c:v>78.739999999999995</c:v>
                </c:pt>
                <c:pt idx="3938">
                  <c:v>78.760000000000005</c:v>
                </c:pt>
                <c:pt idx="3939">
                  <c:v>78.78</c:v>
                </c:pt>
                <c:pt idx="3940">
                  <c:v>78.8</c:v>
                </c:pt>
                <c:pt idx="3941">
                  <c:v>78.819999999999993</c:v>
                </c:pt>
                <c:pt idx="3942">
                  <c:v>78.84</c:v>
                </c:pt>
                <c:pt idx="3943">
                  <c:v>78.86</c:v>
                </c:pt>
                <c:pt idx="3944">
                  <c:v>78.88</c:v>
                </c:pt>
                <c:pt idx="3945">
                  <c:v>78.900000000000006</c:v>
                </c:pt>
                <c:pt idx="3946">
                  <c:v>78.92</c:v>
                </c:pt>
                <c:pt idx="3947">
                  <c:v>78.940000000000026</c:v>
                </c:pt>
                <c:pt idx="3948">
                  <c:v>78.959999999999994</c:v>
                </c:pt>
                <c:pt idx="3949">
                  <c:v>78.98</c:v>
                </c:pt>
                <c:pt idx="3950">
                  <c:v>79</c:v>
                </c:pt>
                <c:pt idx="3951">
                  <c:v>79.02</c:v>
                </c:pt>
                <c:pt idx="3952">
                  <c:v>79.040000000000006</c:v>
                </c:pt>
                <c:pt idx="3953">
                  <c:v>79.06</c:v>
                </c:pt>
                <c:pt idx="3954">
                  <c:v>79.08</c:v>
                </c:pt>
                <c:pt idx="3955">
                  <c:v>79.099999999999994</c:v>
                </c:pt>
                <c:pt idx="3956">
                  <c:v>79.11999999999999</c:v>
                </c:pt>
                <c:pt idx="3957">
                  <c:v>79.14</c:v>
                </c:pt>
                <c:pt idx="3958">
                  <c:v>79.16</c:v>
                </c:pt>
                <c:pt idx="3959">
                  <c:v>79.179999999999978</c:v>
                </c:pt>
                <c:pt idx="3960">
                  <c:v>79.2</c:v>
                </c:pt>
                <c:pt idx="3961">
                  <c:v>79.22</c:v>
                </c:pt>
                <c:pt idx="3962">
                  <c:v>79.239999999999995</c:v>
                </c:pt>
                <c:pt idx="3963">
                  <c:v>79.260000000000005</c:v>
                </c:pt>
                <c:pt idx="3964">
                  <c:v>79.28</c:v>
                </c:pt>
                <c:pt idx="3965">
                  <c:v>79.3</c:v>
                </c:pt>
                <c:pt idx="3966">
                  <c:v>79.319999999999993</c:v>
                </c:pt>
                <c:pt idx="3967">
                  <c:v>79.34</c:v>
                </c:pt>
                <c:pt idx="3968">
                  <c:v>79.36</c:v>
                </c:pt>
                <c:pt idx="3969">
                  <c:v>79.38</c:v>
                </c:pt>
                <c:pt idx="3970">
                  <c:v>79.400000000000006</c:v>
                </c:pt>
                <c:pt idx="3971">
                  <c:v>79.42</c:v>
                </c:pt>
                <c:pt idx="3972">
                  <c:v>79.440000000000026</c:v>
                </c:pt>
                <c:pt idx="3973">
                  <c:v>79.459999999999994</c:v>
                </c:pt>
                <c:pt idx="3974">
                  <c:v>79.48</c:v>
                </c:pt>
                <c:pt idx="3975">
                  <c:v>79.5</c:v>
                </c:pt>
                <c:pt idx="3976">
                  <c:v>79.52</c:v>
                </c:pt>
                <c:pt idx="3977">
                  <c:v>79.540000000000006</c:v>
                </c:pt>
                <c:pt idx="3978">
                  <c:v>79.56</c:v>
                </c:pt>
                <c:pt idx="3979">
                  <c:v>79.58</c:v>
                </c:pt>
                <c:pt idx="3980">
                  <c:v>79.599999999999994</c:v>
                </c:pt>
                <c:pt idx="3981">
                  <c:v>79.61999999999999</c:v>
                </c:pt>
                <c:pt idx="3982">
                  <c:v>79.64</c:v>
                </c:pt>
                <c:pt idx="3983">
                  <c:v>79.66</c:v>
                </c:pt>
                <c:pt idx="3984">
                  <c:v>79.679999999999978</c:v>
                </c:pt>
                <c:pt idx="3985">
                  <c:v>79.7</c:v>
                </c:pt>
                <c:pt idx="3986">
                  <c:v>79.72</c:v>
                </c:pt>
                <c:pt idx="3987">
                  <c:v>79.739999999999995</c:v>
                </c:pt>
                <c:pt idx="3988">
                  <c:v>79.760000000000005</c:v>
                </c:pt>
                <c:pt idx="3989">
                  <c:v>79.78</c:v>
                </c:pt>
                <c:pt idx="3990">
                  <c:v>79.8</c:v>
                </c:pt>
                <c:pt idx="3991">
                  <c:v>79.819999999999993</c:v>
                </c:pt>
                <c:pt idx="3992">
                  <c:v>79.84</c:v>
                </c:pt>
                <c:pt idx="3993">
                  <c:v>79.86</c:v>
                </c:pt>
                <c:pt idx="3994">
                  <c:v>79.88</c:v>
                </c:pt>
                <c:pt idx="3995">
                  <c:v>79.900000000000006</c:v>
                </c:pt>
                <c:pt idx="3996">
                  <c:v>79.92</c:v>
                </c:pt>
                <c:pt idx="3997">
                  <c:v>79.940000000000026</c:v>
                </c:pt>
                <c:pt idx="3998">
                  <c:v>79.959999999999994</c:v>
                </c:pt>
                <c:pt idx="3999">
                  <c:v>79.98</c:v>
                </c:pt>
                <c:pt idx="4000">
                  <c:v>80</c:v>
                </c:pt>
                <c:pt idx="4001">
                  <c:v>80.02</c:v>
                </c:pt>
                <c:pt idx="4002">
                  <c:v>80.040000000000006</c:v>
                </c:pt>
                <c:pt idx="4003">
                  <c:v>80.06</c:v>
                </c:pt>
                <c:pt idx="4004">
                  <c:v>80.08</c:v>
                </c:pt>
                <c:pt idx="4005">
                  <c:v>80.099999999999994</c:v>
                </c:pt>
                <c:pt idx="4006">
                  <c:v>80.11999999999999</c:v>
                </c:pt>
                <c:pt idx="4007">
                  <c:v>80.14</c:v>
                </c:pt>
                <c:pt idx="4008">
                  <c:v>80.16</c:v>
                </c:pt>
                <c:pt idx="4009">
                  <c:v>80.179999999999978</c:v>
                </c:pt>
                <c:pt idx="4010">
                  <c:v>80.2</c:v>
                </c:pt>
                <c:pt idx="4011">
                  <c:v>80.22</c:v>
                </c:pt>
                <c:pt idx="4012">
                  <c:v>80.239999999999995</c:v>
                </c:pt>
                <c:pt idx="4013">
                  <c:v>80.260000000000005</c:v>
                </c:pt>
                <c:pt idx="4014">
                  <c:v>80.28</c:v>
                </c:pt>
                <c:pt idx="4015">
                  <c:v>80.3</c:v>
                </c:pt>
                <c:pt idx="4016">
                  <c:v>80.319999999999993</c:v>
                </c:pt>
                <c:pt idx="4017">
                  <c:v>80.34</c:v>
                </c:pt>
                <c:pt idx="4018">
                  <c:v>80.36</c:v>
                </c:pt>
                <c:pt idx="4019">
                  <c:v>80.38</c:v>
                </c:pt>
                <c:pt idx="4020">
                  <c:v>80.400000000000006</c:v>
                </c:pt>
                <c:pt idx="4021">
                  <c:v>80.42</c:v>
                </c:pt>
                <c:pt idx="4022">
                  <c:v>80.440000000000026</c:v>
                </c:pt>
                <c:pt idx="4023">
                  <c:v>80.459999999999994</c:v>
                </c:pt>
                <c:pt idx="4024">
                  <c:v>80.48</c:v>
                </c:pt>
                <c:pt idx="4025">
                  <c:v>80.5</c:v>
                </c:pt>
                <c:pt idx="4026">
                  <c:v>80.52</c:v>
                </c:pt>
                <c:pt idx="4027">
                  <c:v>80.540000000000006</c:v>
                </c:pt>
                <c:pt idx="4028">
                  <c:v>80.56</c:v>
                </c:pt>
                <c:pt idx="4029">
                  <c:v>80.58</c:v>
                </c:pt>
                <c:pt idx="4030">
                  <c:v>80.599999999999994</c:v>
                </c:pt>
                <c:pt idx="4031">
                  <c:v>80.61999999999999</c:v>
                </c:pt>
                <c:pt idx="4032">
                  <c:v>80.64</c:v>
                </c:pt>
                <c:pt idx="4033">
                  <c:v>80.66</c:v>
                </c:pt>
                <c:pt idx="4034">
                  <c:v>80.679999999999978</c:v>
                </c:pt>
                <c:pt idx="4035">
                  <c:v>80.7</c:v>
                </c:pt>
                <c:pt idx="4036">
                  <c:v>80.72</c:v>
                </c:pt>
                <c:pt idx="4037">
                  <c:v>80.739999999999995</c:v>
                </c:pt>
                <c:pt idx="4038">
                  <c:v>80.760000000000005</c:v>
                </c:pt>
                <c:pt idx="4039">
                  <c:v>80.78</c:v>
                </c:pt>
                <c:pt idx="4040">
                  <c:v>80.8</c:v>
                </c:pt>
                <c:pt idx="4041">
                  <c:v>80.819999999999993</c:v>
                </c:pt>
                <c:pt idx="4042">
                  <c:v>80.84</c:v>
                </c:pt>
                <c:pt idx="4043">
                  <c:v>80.86</c:v>
                </c:pt>
                <c:pt idx="4044">
                  <c:v>80.88</c:v>
                </c:pt>
                <c:pt idx="4045">
                  <c:v>80.900000000000006</c:v>
                </c:pt>
                <c:pt idx="4046">
                  <c:v>80.92</c:v>
                </c:pt>
                <c:pt idx="4047">
                  <c:v>80.940000000000026</c:v>
                </c:pt>
                <c:pt idx="4048">
                  <c:v>80.959999999999994</c:v>
                </c:pt>
                <c:pt idx="4049">
                  <c:v>80.98</c:v>
                </c:pt>
                <c:pt idx="4050">
                  <c:v>81</c:v>
                </c:pt>
                <c:pt idx="4051">
                  <c:v>81.02</c:v>
                </c:pt>
                <c:pt idx="4052">
                  <c:v>81.040000000000006</c:v>
                </c:pt>
                <c:pt idx="4053">
                  <c:v>81.06</c:v>
                </c:pt>
                <c:pt idx="4054">
                  <c:v>81.08</c:v>
                </c:pt>
                <c:pt idx="4055">
                  <c:v>81.099999999999994</c:v>
                </c:pt>
                <c:pt idx="4056">
                  <c:v>81.11999999999999</c:v>
                </c:pt>
                <c:pt idx="4057">
                  <c:v>81.14</c:v>
                </c:pt>
                <c:pt idx="4058">
                  <c:v>81.16</c:v>
                </c:pt>
                <c:pt idx="4059">
                  <c:v>81.179999999999978</c:v>
                </c:pt>
                <c:pt idx="4060">
                  <c:v>81.2</c:v>
                </c:pt>
                <c:pt idx="4061">
                  <c:v>81.22</c:v>
                </c:pt>
                <c:pt idx="4062">
                  <c:v>81.239999999999995</c:v>
                </c:pt>
                <c:pt idx="4063">
                  <c:v>81.260000000000005</c:v>
                </c:pt>
                <c:pt idx="4064">
                  <c:v>81.28</c:v>
                </c:pt>
                <c:pt idx="4065">
                  <c:v>81.3</c:v>
                </c:pt>
                <c:pt idx="4066">
                  <c:v>81.319999999999993</c:v>
                </c:pt>
                <c:pt idx="4067">
                  <c:v>81.34</c:v>
                </c:pt>
                <c:pt idx="4068">
                  <c:v>81.36</c:v>
                </c:pt>
                <c:pt idx="4069">
                  <c:v>81.38</c:v>
                </c:pt>
                <c:pt idx="4070">
                  <c:v>81.400000000000006</c:v>
                </c:pt>
                <c:pt idx="4071">
                  <c:v>81.42</c:v>
                </c:pt>
                <c:pt idx="4072">
                  <c:v>81.440000000000026</c:v>
                </c:pt>
                <c:pt idx="4073">
                  <c:v>81.459999999999994</c:v>
                </c:pt>
                <c:pt idx="4074">
                  <c:v>81.48</c:v>
                </c:pt>
                <c:pt idx="4075">
                  <c:v>81.5</c:v>
                </c:pt>
                <c:pt idx="4076">
                  <c:v>81.52</c:v>
                </c:pt>
                <c:pt idx="4077">
                  <c:v>81.540000000000006</c:v>
                </c:pt>
                <c:pt idx="4078">
                  <c:v>81.56</c:v>
                </c:pt>
                <c:pt idx="4079">
                  <c:v>81.58</c:v>
                </c:pt>
                <c:pt idx="4080">
                  <c:v>81.599999999999994</c:v>
                </c:pt>
                <c:pt idx="4081">
                  <c:v>81.61999999999999</c:v>
                </c:pt>
                <c:pt idx="4082">
                  <c:v>81.64</c:v>
                </c:pt>
                <c:pt idx="4083">
                  <c:v>81.66</c:v>
                </c:pt>
                <c:pt idx="4084">
                  <c:v>81.679999999999978</c:v>
                </c:pt>
                <c:pt idx="4085">
                  <c:v>81.7</c:v>
                </c:pt>
                <c:pt idx="4086">
                  <c:v>81.72</c:v>
                </c:pt>
                <c:pt idx="4087">
                  <c:v>81.739999999999995</c:v>
                </c:pt>
                <c:pt idx="4088">
                  <c:v>81.760000000000005</c:v>
                </c:pt>
                <c:pt idx="4089">
                  <c:v>81.78</c:v>
                </c:pt>
                <c:pt idx="4090">
                  <c:v>81.8</c:v>
                </c:pt>
                <c:pt idx="4091">
                  <c:v>81.819999999999993</c:v>
                </c:pt>
                <c:pt idx="4092">
                  <c:v>81.84</c:v>
                </c:pt>
                <c:pt idx="4093">
                  <c:v>81.86</c:v>
                </c:pt>
                <c:pt idx="4094">
                  <c:v>81.88</c:v>
                </c:pt>
                <c:pt idx="4095">
                  <c:v>81.900000000000006</c:v>
                </c:pt>
                <c:pt idx="4096">
                  <c:v>81.92</c:v>
                </c:pt>
                <c:pt idx="4097">
                  <c:v>81.940000000000026</c:v>
                </c:pt>
                <c:pt idx="4098">
                  <c:v>81.960000000000022</c:v>
                </c:pt>
                <c:pt idx="4099">
                  <c:v>81.98</c:v>
                </c:pt>
                <c:pt idx="4100">
                  <c:v>82</c:v>
                </c:pt>
                <c:pt idx="4101">
                  <c:v>82.02</c:v>
                </c:pt>
                <c:pt idx="4102">
                  <c:v>82.04</c:v>
                </c:pt>
                <c:pt idx="4103">
                  <c:v>82.06</c:v>
                </c:pt>
                <c:pt idx="4104">
                  <c:v>82.08</c:v>
                </c:pt>
                <c:pt idx="4105">
                  <c:v>82.1</c:v>
                </c:pt>
                <c:pt idx="4106">
                  <c:v>82.11999999999999</c:v>
                </c:pt>
                <c:pt idx="4107">
                  <c:v>82.14</c:v>
                </c:pt>
                <c:pt idx="4108">
                  <c:v>82.16</c:v>
                </c:pt>
                <c:pt idx="4109">
                  <c:v>82.179999999999978</c:v>
                </c:pt>
                <c:pt idx="4110">
                  <c:v>82.2</c:v>
                </c:pt>
                <c:pt idx="4111">
                  <c:v>82.22</c:v>
                </c:pt>
                <c:pt idx="4112">
                  <c:v>82.240000000000023</c:v>
                </c:pt>
                <c:pt idx="4113">
                  <c:v>82.26</c:v>
                </c:pt>
                <c:pt idx="4114">
                  <c:v>82.28</c:v>
                </c:pt>
                <c:pt idx="4115">
                  <c:v>82.3</c:v>
                </c:pt>
                <c:pt idx="4116">
                  <c:v>82.32</c:v>
                </c:pt>
                <c:pt idx="4117">
                  <c:v>82.34</c:v>
                </c:pt>
                <c:pt idx="4118">
                  <c:v>82.36</c:v>
                </c:pt>
                <c:pt idx="4119">
                  <c:v>82.38</c:v>
                </c:pt>
                <c:pt idx="4120">
                  <c:v>82.4</c:v>
                </c:pt>
                <c:pt idx="4121">
                  <c:v>82.42</c:v>
                </c:pt>
                <c:pt idx="4122">
                  <c:v>82.440000000000026</c:v>
                </c:pt>
                <c:pt idx="4123">
                  <c:v>82.460000000000022</c:v>
                </c:pt>
                <c:pt idx="4124">
                  <c:v>82.48</c:v>
                </c:pt>
                <c:pt idx="4125">
                  <c:v>82.5</c:v>
                </c:pt>
                <c:pt idx="4126">
                  <c:v>82.52</c:v>
                </c:pt>
                <c:pt idx="4127">
                  <c:v>82.54</c:v>
                </c:pt>
                <c:pt idx="4128">
                  <c:v>82.56</c:v>
                </c:pt>
                <c:pt idx="4129">
                  <c:v>82.58</c:v>
                </c:pt>
                <c:pt idx="4130">
                  <c:v>82.6</c:v>
                </c:pt>
                <c:pt idx="4131">
                  <c:v>82.61999999999999</c:v>
                </c:pt>
                <c:pt idx="4132">
                  <c:v>82.64</c:v>
                </c:pt>
                <c:pt idx="4133">
                  <c:v>82.66</c:v>
                </c:pt>
                <c:pt idx="4134">
                  <c:v>82.679999999999978</c:v>
                </c:pt>
                <c:pt idx="4135">
                  <c:v>82.7</c:v>
                </c:pt>
                <c:pt idx="4136">
                  <c:v>82.72</c:v>
                </c:pt>
                <c:pt idx="4137">
                  <c:v>82.740000000000023</c:v>
                </c:pt>
                <c:pt idx="4138">
                  <c:v>82.76</c:v>
                </c:pt>
                <c:pt idx="4139">
                  <c:v>82.78</c:v>
                </c:pt>
                <c:pt idx="4140">
                  <c:v>82.8</c:v>
                </c:pt>
                <c:pt idx="4141">
                  <c:v>82.82</c:v>
                </c:pt>
                <c:pt idx="4142">
                  <c:v>82.84</c:v>
                </c:pt>
                <c:pt idx="4143">
                  <c:v>82.86</c:v>
                </c:pt>
                <c:pt idx="4144">
                  <c:v>82.88</c:v>
                </c:pt>
                <c:pt idx="4145">
                  <c:v>82.9</c:v>
                </c:pt>
                <c:pt idx="4146">
                  <c:v>82.92</c:v>
                </c:pt>
                <c:pt idx="4147">
                  <c:v>82.940000000000026</c:v>
                </c:pt>
                <c:pt idx="4148">
                  <c:v>82.960000000000022</c:v>
                </c:pt>
                <c:pt idx="4149">
                  <c:v>82.98</c:v>
                </c:pt>
                <c:pt idx="4150">
                  <c:v>83</c:v>
                </c:pt>
                <c:pt idx="4151">
                  <c:v>83.02</c:v>
                </c:pt>
                <c:pt idx="4152">
                  <c:v>83.04</c:v>
                </c:pt>
                <c:pt idx="4153">
                  <c:v>83.06</c:v>
                </c:pt>
                <c:pt idx="4154">
                  <c:v>83.08</c:v>
                </c:pt>
                <c:pt idx="4155">
                  <c:v>83.1</c:v>
                </c:pt>
                <c:pt idx="4156">
                  <c:v>83.11999999999999</c:v>
                </c:pt>
                <c:pt idx="4157">
                  <c:v>83.14</c:v>
                </c:pt>
                <c:pt idx="4158">
                  <c:v>83.16</c:v>
                </c:pt>
                <c:pt idx="4159">
                  <c:v>83.179999999999978</c:v>
                </c:pt>
                <c:pt idx="4160">
                  <c:v>83.2</c:v>
                </c:pt>
                <c:pt idx="4161">
                  <c:v>83.22</c:v>
                </c:pt>
                <c:pt idx="4162">
                  <c:v>83.240000000000023</c:v>
                </c:pt>
                <c:pt idx="4163">
                  <c:v>83.26</c:v>
                </c:pt>
                <c:pt idx="4164">
                  <c:v>83.28</c:v>
                </c:pt>
                <c:pt idx="4165">
                  <c:v>83.3</c:v>
                </c:pt>
                <c:pt idx="4166">
                  <c:v>83.32</c:v>
                </c:pt>
                <c:pt idx="4167">
                  <c:v>83.34</c:v>
                </c:pt>
                <c:pt idx="4168">
                  <c:v>83.36</c:v>
                </c:pt>
                <c:pt idx="4169">
                  <c:v>83.38</c:v>
                </c:pt>
                <c:pt idx="4170">
                  <c:v>83.4</c:v>
                </c:pt>
                <c:pt idx="4171">
                  <c:v>83.42</c:v>
                </c:pt>
                <c:pt idx="4172">
                  <c:v>83.440000000000026</c:v>
                </c:pt>
                <c:pt idx="4173">
                  <c:v>83.460000000000022</c:v>
                </c:pt>
                <c:pt idx="4174">
                  <c:v>83.48</c:v>
                </c:pt>
                <c:pt idx="4175">
                  <c:v>83.5</c:v>
                </c:pt>
                <c:pt idx="4176">
                  <c:v>83.52</c:v>
                </c:pt>
                <c:pt idx="4177">
                  <c:v>83.54</c:v>
                </c:pt>
                <c:pt idx="4178">
                  <c:v>83.56</c:v>
                </c:pt>
                <c:pt idx="4179">
                  <c:v>83.58</c:v>
                </c:pt>
                <c:pt idx="4180">
                  <c:v>83.6</c:v>
                </c:pt>
                <c:pt idx="4181">
                  <c:v>83.61999999999999</c:v>
                </c:pt>
                <c:pt idx="4182">
                  <c:v>83.64</c:v>
                </c:pt>
                <c:pt idx="4183">
                  <c:v>83.66</c:v>
                </c:pt>
                <c:pt idx="4184">
                  <c:v>83.679999999999978</c:v>
                </c:pt>
                <c:pt idx="4185">
                  <c:v>83.7</c:v>
                </c:pt>
                <c:pt idx="4186">
                  <c:v>83.72</c:v>
                </c:pt>
                <c:pt idx="4187">
                  <c:v>83.740000000000023</c:v>
                </c:pt>
                <c:pt idx="4188">
                  <c:v>83.76</c:v>
                </c:pt>
                <c:pt idx="4189">
                  <c:v>83.78</c:v>
                </c:pt>
                <c:pt idx="4190">
                  <c:v>83.8</c:v>
                </c:pt>
                <c:pt idx="4191">
                  <c:v>83.82</c:v>
                </c:pt>
                <c:pt idx="4192">
                  <c:v>83.84</c:v>
                </c:pt>
                <c:pt idx="4193">
                  <c:v>83.86</c:v>
                </c:pt>
                <c:pt idx="4194">
                  <c:v>83.88</c:v>
                </c:pt>
                <c:pt idx="4195">
                  <c:v>83.9</c:v>
                </c:pt>
                <c:pt idx="4196">
                  <c:v>83.92</c:v>
                </c:pt>
                <c:pt idx="4197">
                  <c:v>83.940000000000026</c:v>
                </c:pt>
                <c:pt idx="4198">
                  <c:v>83.960000000000022</c:v>
                </c:pt>
                <c:pt idx="4199">
                  <c:v>83.98</c:v>
                </c:pt>
                <c:pt idx="4200">
                  <c:v>84</c:v>
                </c:pt>
                <c:pt idx="4201">
                  <c:v>84.02</c:v>
                </c:pt>
                <c:pt idx="4202">
                  <c:v>84.04</c:v>
                </c:pt>
                <c:pt idx="4203">
                  <c:v>84.06</c:v>
                </c:pt>
                <c:pt idx="4204">
                  <c:v>84.08</c:v>
                </c:pt>
                <c:pt idx="4205">
                  <c:v>84.1</c:v>
                </c:pt>
                <c:pt idx="4206">
                  <c:v>84.11999999999999</c:v>
                </c:pt>
                <c:pt idx="4207">
                  <c:v>84.14</c:v>
                </c:pt>
                <c:pt idx="4208">
                  <c:v>84.16</c:v>
                </c:pt>
                <c:pt idx="4209">
                  <c:v>84.179999999999978</c:v>
                </c:pt>
                <c:pt idx="4210">
                  <c:v>84.2</c:v>
                </c:pt>
                <c:pt idx="4211">
                  <c:v>84.22</c:v>
                </c:pt>
                <c:pt idx="4212">
                  <c:v>84.240000000000023</c:v>
                </c:pt>
                <c:pt idx="4213">
                  <c:v>84.26</c:v>
                </c:pt>
                <c:pt idx="4214">
                  <c:v>84.28</c:v>
                </c:pt>
                <c:pt idx="4215">
                  <c:v>84.3</c:v>
                </c:pt>
                <c:pt idx="4216">
                  <c:v>84.32</c:v>
                </c:pt>
                <c:pt idx="4217">
                  <c:v>84.34</c:v>
                </c:pt>
                <c:pt idx="4218">
                  <c:v>84.36</c:v>
                </c:pt>
                <c:pt idx="4219">
                  <c:v>84.38</c:v>
                </c:pt>
                <c:pt idx="4220">
                  <c:v>84.4</c:v>
                </c:pt>
                <c:pt idx="4221">
                  <c:v>84.42</c:v>
                </c:pt>
                <c:pt idx="4222">
                  <c:v>84.440000000000026</c:v>
                </c:pt>
                <c:pt idx="4223">
                  <c:v>84.460000000000022</c:v>
                </c:pt>
                <c:pt idx="4224">
                  <c:v>84.48</c:v>
                </c:pt>
                <c:pt idx="4225">
                  <c:v>84.5</c:v>
                </c:pt>
                <c:pt idx="4226">
                  <c:v>84.52</c:v>
                </c:pt>
                <c:pt idx="4227">
                  <c:v>84.54</c:v>
                </c:pt>
                <c:pt idx="4228">
                  <c:v>84.56</c:v>
                </c:pt>
                <c:pt idx="4229">
                  <c:v>84.58</c:v>
                </c:pt>
                <c:pt idx="4230">
                  <c:v>84.6</c:v>
                </c:pt>
                <c:pt idx="4231">
                  <c:v>84.61999999999999</c:v>
                </c:pt>
                <c:pt idx="4232">
                  <c:v>84.64</c:v>
                </c:pt>
                <c:pt idx="4233">
                  <c:v>84.66</c:v>
                </c:pt>
                <c:pt idx="4234">
                  <c:v>84.679999999999978</c:v>
                </c:pt>
                <c:pt idx="4235">
                  <c:v>84.7</c:v>
                </c:pt>
                <c:pt idx="4236">
                  <c:v>84.72</c:v>
                </c:pt>
                <c:pt idx="4237">
                  <c:v>84.740000000000023</c:v>
                </c:pt>
                <c:pt idx="4238">
                  <c:v>84.76</c:v>
                </c:pt>
                <c:pt idx="4239">
                  <c:v>84.78</c:v>
                </c:pt>
                <c:pt idx="4240">
                  <c:v>84.8</c:v>
                </c:pt>
                <c:pt idx="4241">
                  <c:v>84.82</c:v>
                </c:pt>
                <c:pt idx="4242">
                  <c:v>84.84</c:v>
                </c:pt>
                <c:pt idx="4243">
                  <c:v>84.86</c:v>
                </c:pt>
                <c:pt idx="4244">
                  <c:v>84.88</c:v>
                </c:pt>
                <c:pt idx="4245">
                  <c:v>84.9</c:v>
                </c:pt>
                <c:pt idx="4246">
                  <c:v>84.92</c:v>
                </c:pt>
                <c:pt idx="4247">
                  <c:v>84.940000000000026</c:v>
                </c:pt>
                <c:pt idx="4248">
                  <c:v>84.960000000000022</c:v>
                </c:pt>
                <c:pt idx="4249">
                  <c:v>84.98</c:v>
                </c:pt>
                <c:pt idx="4250">
                  <c:v>85</c:v>
                </c:pt>
                <c:pt idx="4251">
                  <c:v>85.02</c:v>
                </c:pt>
                <c:pt idx="4252">
                  <c:v>85.04</c:v>
                </c:pt>
                <c:pt idx="4253">
                  <c:v>85.06</c:v>
                </c:pt>
                <c:pt idx="4254">
                  <c:v>85.08</c:v>
                </c:pt>
                <c:pt idx="4255">
                  <c:v>85.1</c:v>
                </c:pt>
                <c:pt idx="4256">
                  <c:v>85.11999999999999</c:v>
                </c:pt>
                <c:pt idx="4257">
                  <c:v>85.14</c:v>
                </c:pt>
                <c:pt idx="4258">
                  <c:v>85.16</c:v>
                </c:pt>
                <c:pt idx="4259">
                  <c:v>85.179999999999978</c:v>
                </c:pt>
                <c:pt idx="4260">
                  <c:v>85.2</c:v>
                </c:pt>
                <c:pt idx="4261">
                  <c:v>85.22</c:v>
                </c:pt>
                <c:pt idx="4262">
                  <c:v>85.240000000000023</c:v>
                </c:pt>
                <c:pt idx="4263">
                  <c:v>85.26</c:v>
                </c:pt>
                <c:pt idx="4264">
                  <c:v>85.28</c:v>
                </c:pt>
                <c:pt idx="4265">
                  <c:v>85.3</c:v>
                </c:pt>
                <c:pt idx="4266">
                  <c:v>85.32</c:v>
                </c:pt>
                <c:pt idx="4267">
                  <c:v>85.34</c:v>
                </c:pt>
                <c:pt idx="4268">
                  <c:v>85.36</c:v>
                </c:pt>
                <c:pt idx="4269">
                  <c:v>85.38</c:v>
                </c:pt>
                <c:pt idx="4270">
                  <c:v>85.4</c:v>
                </c:pt>
                <c:pt idx="4271">
                  <c:v>85.42</c:v>
                </c:pt>
                <c:pt idx="4272">
                  <c:v>85.440000000000026</c:v>
                </c:pt>
                <c:pt idx="4273">
                  <c:v>85.460000000000022</c:v>
                </c:pt>
                <c:pt idx="4274">
                  <c:v>85.48</c:v>
                </c:pt>
                <c:pt idx="4275">
                  <c:v>85.5</c:v>
                </c:pt>
                <c:pt idx="4276">
                  <c:v>85.52</c:v>
                </c:pt>
                <c:pt idx="4277">
                  <c:v>85.54</c:v>
                </c:pt>
                <c:pt idx="4278">
                  <c:v>85.56</c:v>
                </c:pt>
                <c:pt idx="4279">
                  <c:v>85.58</c:v>
                </c:pt>
                <c:pt idx="4280">
                  <c:v>85.6</c:v>
                </c:pt>
                <c:pt idx="4281">
                  <c:v>85.61999999999999</c:v>
                </c:pt>
                <c:pt idx="4282">
                  <c:v>85.64</c:v>
                </c:pt>
                <c:pt idx="4283">
                  <c:v>85.66</c:v>
                </c:pt>
                <c:pt idx="4284">
                  <c:v>85.679999999999978</c:v>
                </c:pt>
                <c:pt idx="4285">
                  <c:v>85.7</c:v>
                </c:pt>
                <c:pt idx="4286">
                  <c:v>85.72</c:v>
                </c:pt>
                <c:pt idx="4287">
                  <c:v>85.740000000000023</c:v>
                </c:pt>
                <c:pt idx="4288">
                  <c:v>85.76</c:v>
                </c:pt>
                <c:pt idx="4289">
                  <c:v>85.78</c:v>
                </c:pt>
                <c:pt idx="4290">
                  <c:v>85.8</c:v>
                </c:pt>
                <c:pt idx="4291">
                  <c:v>85.82</c:v>
                </c:pt>
                <c:pt idx="4292">
                  <c:v>85.84</c:v>
                </c:pt>
                <c:pt idx="4293">
                  <c:v>85.86</c:v>
                </c:pt>
                <c:pt idx="4294">
                  <c:v>85.88</c:v>
                </c:pt>
                <c:pt idx="4295">
                  <c:v>85.9</c:v>
                </c:pt>
                <c:pt idx="4296">
                  <c:v>85.92</c:v>
                </c:pt>
                <c:pt idx="4297">
                  <c:v>85.940000000000026</c:v>
                </c:pt>
                <c:pt idx="4298">
                  <c:v>85.960000000000022</c:v>
                </c:pt>
                <c:pt idx="4299">
                  <c:v>85.98</c:v>
                </c:pt>
                <c:pt idx="4300">
                  <c:v>86</c:v>
                </c:pt>
                <c:pt idx="4301">
                  <c:v>86.02</c:v>
                </c:pt>
                <c:pt idx="4302">
                  <c:v>86.04</c:v>
                </c:pt>
                <c:pt idx="4303">
                  <c:v>86.06</c:v>
                </c:pt>
                <c:pt idx="4304">
                  <c:v>86.08</c:v>
                </c:pt>
                <c:pt idx="4305">
                  <c:v>86.1</c:v>
                </c:pt>
                <c:pt idx="4306">
                  <c:v>86.11999999999999</c:v>
                </c:pt>
                <c:pt idx="4307">
                  <c:v>86.14</c:v>
                </c:pt>
                <c:pt idx="4308">
                  <c:v>86.16</c:v>
                </c:pt>
                <c:pt idx="4309">
                  <c:v>86.179999999999978</c:v>
                </c:pt>
                <c:pt idx="4310">
                  <c:v>86.2</c:v>
                </c:pt>
                <c:pt idx="4311">
                  <c:v>86.22</c:v>
                </c:pt>
                <c:pt idx="4312">
                  <c:v>86.240000000000023</c:v>
                </c:pt>
                <c:pt idx="4313">
                  <c:v>86.26</c:v>
                </c:pt>
                <c:pt idx="4314">
                  <c:v>86.28</c:v>
                </c:pt>
                <c:pt idx="4315">
                  <c:v>86.3</c:v>
                </c:pt>
                <c:pt idx="4316">
                  <c:v>86.32</c:v>
                </c:pt>
                <c:pt idx="4317">
                  <c:v>86.34</c:v>
                </c:pt>
                <c:pt idx="4318">
                  <c:v>86.36</c:v>
                </c:pt>
                <c:pt idx="4319">
                  <c:v>86.38</c:v>
                </c:pt>
                <c:pt idx="4320">
                  <c:v>86.4</c:v>
                </c:pt>
                <c:pt idx="4321">
                  <c:v>86.42</c:v>
                </c:pt>
                <c:pt idx="4322">
                  <c:v>86.440000000000026</c:v>
                </c:pt>
                <c:pt idx="4323">
                  <c:v>86.460000000000022</c:v>
                </c:pt>
                <c:pt idx="4324">
                  <c:v>86.48</c:v>
                </c:pt>
                <c:pt idx="4325">
                  <c:v>86.5</c:v>
                </c:pt>
                <c:pt idx="4326">
                  <c:v>86.52</c:v>
                </c:pt>
                <c:pt idx="4327">
                  <c:v>86.54</c:v>
                </c:pt>
                <c:pt idx="4328">
                  <c:v>86.56</c:v>
                </c:pt>
                <c:pt idx="4329">
                  <c:v>86.58</c:v>
                </c:pt>
                <c:pt idx="4330">
                  <c:v>86.6</c:v>
                </c:pt>
                <c:pt idx="4331">
                  <c:v>86.61999999999999</c:v>
                </c:pt>
                <c:pt idx="4332">
                  <c:v>86.64</c:v>
                </c:pt>
                <c:pt idx="4333">
                  <c:v>86.66</c:v>
                </c:pt>
                <c:pt idx="4334">
                  <c:v>86.679999999999978</c:v>
                </c:pt>
                <c:pt idx="4335">
                  <c:v>86.7</c:v>
                </c:pt>
                <c:pt idx="4336">
                  <c:v>86.72</c:v>
                </c:pt>
                <c:pt idx="4337">
                  <c:v>86.740000000000023</c:v>
                </c:pt>
                <c:pt idx="4338">
                  <c:v>86.76</c:v>
                </c:pt>
                <c:pt idx="4339">
                  <c:v>86.78</c:v>
                </c:pt>
                <c:pt idx="4340">
                  <c:v>86.8</c:v>
                </c:pt>
                <c:pt idx="4341">
                  <c:v>86.82</c:v>
                </c:pt>
                <c:pt idx="4342">
                  <c:v>86.84</c:v>
                </c:pt>
                <c:pt idx="4343">
                  <c:v>86.86</c:v>
                </c:pt>
                <c:pt idx="4344">
                  <c:v>86.88</c:v>
                </c:pt>
                <c:pt idx="4345">
                  <c:v>86.9</c:v>
                </c:pt>
                <c:pt idx="4346">
                  <c:v>86.92</c:v>
                </c:pt>
                <c:pt idx="4347">
                  <c:v>86.940000000000026</c:v>
                </c:pt>
                <c:pt idx="4348">
                  <c:v>86.960000000000022</c:v>
                </c:pt>
                <c:pt idx="4349">
                  <c:v>86.98</c:v>
                </c:pt>
                <c:pt idx="4350">
                  <c:v>87</c:v>
                </c:pt>
                <c:pt idx="4351">
                  <c:v>87.02</c:v>
                </c:pt>
                <c:pt idx="4352">
                  <c:v>87.04</c:v>
                </c:pt>
                <c:pt idx="4353">
                  <c:v>87.06</c:v>
                </c:pt>
                <c:pt idx="4354">
                  <c:v>87.08</c:v>
                </c:pt>
                <c:pt idx="4355">
                  <c:v>87.1</c:v>
                </c:pt>
                <c:pt idx="4356">
                  <c:v>87.11999999999999</c:v>
                </c:pt>
                <c:pt idx="4357">
                  <c:v>87.14</c:v>
                </c:pt>
                <c:pt idx="4358">
                  <c:v>87.16</c:v>
                </c:pt>
                <c:pt idx="4359">
                  <c:v>87.179999999999978</c:v>
                </c:pt>
                <c:pt idx="4360">
                  <c:v>87.2</c:v>
                </c:pt>
                <c:pt idx="4361">
                  <c:v>87.22</c:v>
                </c:pt>
                <c:pt idx="4362">
                  <c:v>87.240000000000023</c:v>
                </c:pt>
                <c:pt idx="4363">
                  <c:v>87.26</c:v>
                </c:pt>
                <c:pt idx="4364">
                  <c:v>87.28</c:v>
                </c:pt>
                <c:pt idx="4365">
                  <c:v>87.3</c:v>
                </c:pt>
                <c:pt idx="4366">
                  <c:v>87.32</c:v>
                </c:pt>
                <c:pt idx="4367">
                  <c:v>87.34</c:v>
                </c:pt>
                <c:pt idx="4368">
                  <c:v>87.36</c:v>
                </c:pt>
                <c:pt idx="4369">
                  <c:v>87.38</c:v>
                </c:pt>
                <c:pt idx="4370">
                  <c:v>87.4</c:v>
                </c:pt>
                <c:pt idx="4371">
                  <c:v>87.42</c:v>
                </c:pt>
                <c:pt idx="4372">
                  <c:v>87.440000000000026</c:v>
                </c:pt>
                <c:pt idx="4373">
                  <c:v>87.460000000000022</c:v>
                </c:pt>
                <c:pt idx="4374">
                  <c:v>87.48</c:v>
                </c:pt>
                <c:pt idx="4375">
                  <c:v>87.5</c:v>
                </c:pt>
                <c:pt idx="4376">
                  <c:v>87.52</c:v>
                </c:pt>
                <c:pt idx="4377">
                  <c:v>87.54</c:v>
                </c:pt>
                <c:pt idx="4378">
                  <c:v>87.56</c:v>
                </c:pt>
                <c:pt idx="4379">
                  <c:v>87.58</c:v>
                </c:pt>
                <c:pt idx="4380">
                  <c:v>87.6</c:v>
                </c:pt>
                <c:pt idx="4381">
                  <c:v>87.61999999999999</c:v>
                </c:pt>
                <c:pt idx="4382">
                  <c:v>87.64</c:v>
                </c:pt>
                <c:pt idx="4383">
                  <c:v>87.66</c:v>
                </c:pt>
                <c:pt idx="4384">
                  <c:v>87.679999999999978</c:v>
                </c:pt>
                <c:pt idx="4385">
                  <c:v>87.7</c:v>
                </c:pt>
                <c:pt idx="4386">
                  <c:v>87.72</c:v>
                </c:pt>
                <c:pt idx="4387">
                  <c:v>87.740000000000023</c:v>
                </c:pt>
                <c:pt idx="4388">
                  <c:v>87.76</c:v>
                </c:pt>
                <c:pt idx="4389">
                  <c:v>87.78</c:v>
                </c:pt>
                <c:pt idx="4390">
                  <c:v>87.8</c:v>
                </c:pt>
                <c:pt idx="4391">
                  <c:v>87.82</c:v>
                </c:pt>
                <c:pt idx="4392">
                  <c:v>87.84</c:v>
                </c:pt>
                <c:pt idx="4393">
                  <c:v>87.86</c:v>
                </c:pt>
                <c:pt idx="4394">
                  <c:v>87.88</c:v>
                </c:pt>
                <c:pt idx="4395">
                  <c:v>87.9</c:v>
                </c:pt>
                <c:pt idx="4396">
                  <c:v>87.92</c:v>
                </c:pt>
                <c:pt idx="4397">
                  <c:v>87.940000000000026</c:v>
                </c:pt>
                <c:pt idx="4398">
                  <c:v>87.960000000000022</c:v>
                </c:pt>
                <c:pt idx="4399">
                  <c:v>87.98</c:v>
                </c:pt>
                <c:pt idx="4400">
                  <c:v>88</c:v>
                </c:pt>
                <c:pt idx="4401">
                  <c:v>88.02</c:v>
                </c:pt>
                <c:pt idx="4402">
                  <c:v>88.04</c:v>
                </c:pt>
                <c:pt idx="4403">
                  <c:v>88.06</c:v>
                </c:pt>
                <c:pt idx="4404">
                  <c:v>88.08</c:v>
                </c:pt>
                <c:pt idx="4405">
                  <c:v>88.1</c:v>
                </c:pt>
                <c:pt idx="4406">
                  <c:v>88.11999999999999</c:v>
                </c:pt>
                <c:pt idx="4407">
                  <c:v>88.14</c:v>
                </c:pt>
                <c:pt idx="4408">
                  <c:v>88.16</c:v>
                </c:pt>
                <c:pt idx="4409">
                  <c:v>88.179999999999978</c:v>
                </c:pt>
                <c:pt idx="4410">
                  <c:v>88.2</c:v>
                </c:pt>
                <c:pt idx="4411">
                  <c:v>88.22</c:v>
                </c:pt>
                <c:pt idx="4412">
                  <c:v>88.240000000000023</c:v>
                </c:pt>
                <c:pt idx="4413">
                  <c:v>88.26</c:v>
                </c:pt>
                <c:pt idx="4414">
                  <c:v>88.28</c:v>
                </c:pt>
                <c:pt idx="4415">
                  <c:v>88.3</c:v>
                </c:pt>
                <c:pt idx="4416">
                  <c:v>88.32</c:v>
                </c:pt>
                <c:pt idx="4417">
                  <c:v>88.34</c:v>
                </c:pt>
                <c:pt idx="4418">
                  <c:v>88.36</c:v>
                </c:pt>
                <c:pt idx="4419">
                  <c:v>88.38</c:v>
                </c:pt>
                <c:pt idx="4420">
                  <c:v>88.4</c:v>
                </c:pt>
                <c:pt idx="4421">
                  <c:v>88.42</c:v>
                </c:pt>
                <c:pt idx="4422">
                  <c:v>88.440000000000026</c:v>
                </c:pt>
                <c:pt idx="4423">
                  <c:v>88.460000000000022</c:v>
                </c:pt>
                <c:pt idx="4424">
                  <c:v>88.48</c:v>
                </c:pt>
                <c:pt idx="4425">
                  <c:v>88.5</c:v>
                </c:pt>
                <c:pt idx="4426">
                  <c:v>88.52</c:v>
                </c:pt>
                <c:pt idx="4427">
                  <c:v>88.54</c:v>
                </c:pt>
                <c:pt idx="4428">
                  <c:v>88.56</c:v>
                </c:pt>
                <c:pt idx="4429">
                  <c:v>88.58</c:v>
                </c:pt>
                <c:pt idx="4430">
                  <c:v>88.6</c:v>
                </c:pt>
                <c:pt idx="4431">
                  <c:v>88.61999999999999</c:v>
                </c:pt>
                <c:pt idx="4432">
                  <c:v>88.64</c:v>
                </c:pt>
                <c:pt idx="4433">
                  <c:v>88.66</c:v>
                </c:pt>
                <c:pt idx="4434">
                  <c:v>88.679999999999978</c:v>
                </c:pt>
                <c:pt idx="4435">
                  <c:v>88.7</c:v>
                </c:pt>
                <c:pt idx="4436">
                  <c:v>88.72</c:v>
                </c:pt>
                <c:pt idx="4437">
                  <c:v>88.740000000000023</c:v>
                </c:pt>
                <c:pt idx="4438">
                  <c:v>88.76</c:v>
                </c:pt>
                <c:pt idx="4439">
                  <c:v>88.78</c:v>
                </c:pt>
                <c:pt idx="4440">
                  <c:v>88.8</c:v>
                </c:pt>
                <c:pt idx="4441">
                  <c:v>88.82</c:v>
                </c:pt>
                <c:pt idx="4442">
                  <c:v>88.84</c:v>
                </c:pt>
                <c:pt idx="4443">
                  <c:v>88.86</c:v>
                </c:pt>
                <c:pt idx="4444">
                  <c:v>88.88</c:v>
                </c:pt>
                <c:pt idx="4445">
                  <c:v>88.9</c:v>
                </c:pt>
                <c:pt idx="4446">
                  <c:v>88.92</c:v>
                </c:pt>
                <c:pt idx="4447">
                  <c:v>88.940000000000026</c:v>
                </c:pt>
                <c:pt idx="4448">
                  <c:v>88.960000000000022</c:v>
                </c:pt>
                <c:pt idx="4449">
                  <c:v>88.98</c:v>
                </c:pt>
                <c:pt idx="4450">
                  <c:v>89</c:v>
                </c:pt>
                <c:pt idx="4451">
                  <c:v>89.02</c:v>
                </c:pt>
                <c:pt idx="4452">
                  <c:v>89.04</c:v>
                </c:pt>
                <c:pt idx="4453">
                  <c:v>89.06</c:v>
                </c:pt>
                <c:pt idx="4454">
                  <c:v>89.08</c:v>
                </c:pt>
                <c:pt idx="4455">
                  <c:v>89.1</c:v>
                </c:pt>
                <c:pt idx="4456">
                  <c:v>89.11999999999999</c:v>
                </c:pt>
                <c:pt idx="4457">
                  <c:v>89.14</c:v>
                </c:pt>
                <c:pt idx="4458">
                  <c:v>89.16</c:v>
                </c:pt>
                <c:pt idx="4459">
                  <c:v>89.179999999999978</c:v>
                </c:pt>
                <c:pt idx="4460">
                  <c:v>89.2</c:v>
                </c:pt>
                <c:pt idx="4461">
                  <c:v>89.22</c:v>
                </c:pt>
                <c:pt idx="4462">
                  <c:v>89.240000000000023</c:v>
                </c:pt>
                <c:pt idx="4463">
                  <c:v>89.26</c:v>
                </c:pt>
                <c:pt idx="4464">
                  <c:v>89.28</c:v>
                </c:pt>
                <c:pt idx="4465">
                  <c:v>89.3</c:v>
                </c:pt>
                <c:pt idx="4466">
                  <c:v>89.32</c:v>
                </c:pt>
                <c:pt idx="4467">
                  <c:v>89.34</c:v>
                </c:pt>
                <c:pt idx="4468">
                  <c:v>89.36</c:v>
                </c:pt>
                <c:pt idx="4469">
                  <c:v>89.38</c:v>
                </c:pt>
                <c:pt idx="4470">
                  <c:v>89.4</c:v>
                </c:pt>
                <c:pt idx="4471">
                  <c:v>89.42</c:v>
                </c:pt>
                <c:pt idx="4472">
                  <c:v>89.440000000000026</c:v>
                </c:pt>
                <c:pt idx="4473">
                  <c:v>89.460000000000022</c:v>
                </c:pt>
                <c:pt idx="4474">
                  <c:v>89.48</c:v>
                </c:pt>
                <c:pt idx="4475">
                  <c:v>89.5</c:v>
                </c:pt>
                <c:pt idx="4476">
                  <c:v>89.52</c:v>
                </c:pt>
                <c:pt idx="4477">
                  <c:v>89.54</c:v>
                </c:pt>
                <c:pt idx="4478">
                  <c:v>89.56</c:v>
                </c:pt>
                <c:pt idx="4479">
                  <c:v>89.58</c:v>
                </c:pt>
                <c:pt idx="4480">
                  <c:v>89.6</c:v>
                </c:pt>
                <c:pt idx="4481">
                  <c:v>89.61999999999999</c:v>
                </c:pt>
                <c:pt idx="4482">
                  <c:v>89.64</c:v>
                </c:pt>
                <c:pt idx="4483">
                  <c:v>89.66</c:v>
                </c:pt>
                <c:pt idx="4484">
                  <c:v>89.679999999999978</c:v>
                </c:pt>
                <c:pt idx="4485">
                  <c:v>89.7</c:v>
                </c:pt>
                <c:pt idx="4486">
                  <c:v>89.72</c:v>
                </c:pt>
                <c:pt idx="4487">
                  <c:v>89.740000000000023</c:v>
                </c:pt>
                <c:pt idx="4488">
                  <c:v>89.76</c:v>
                </c:pt>
                <c:pt idx="4489">
                  <c:v>89.78</c:v>
                </c:pt>
                <c:pt idx="4490">
                  <c:v>89.8</c:v>
                </c:pt>
                <c:pt idx="4491">
                  <c:v>89.82</c:v>
                </c:pt>
                <c:pt idx="4492">
                  <c:v>89.84</c:v>
                </c:pt>
                <c:pt idx="4493">
                  <c:v>89.86</c:v>
                </c:pt>
                <c:pt idx="4494">
                  <c:v>89.88</c:v>
                </c:pt>
                <c:pt idx="4495">
                  <c:v>89.9</c:v>
                </c:pt>
                <c:pt idx="4496">
                  <c:v>89.92</c:v>
                </c:pt>
                <c:pt idx="4497">
                  <c:v>89.940000000000026</c:v>
                </c:pt>
                <c:pt idx="4498">
                  <c:v>89.960000000000022</c:v>
                </c:pt>
                <c:pt idx="4499">
                  <c:v>89.98</c:v>
                </c:pt>
                <c:pt idx="4500">
                  <c:v>90</c:v>
                </c:pt>
                <c:pt idx="4501">
                  <c:v>90.02</c:v>
                </c:pt>
                <c:pt idx="4502">
                  <c:v>90.04</c:v>
                </c:pt>
                <c:pt idx="4503">
                  <c:v>90.06</c:v>
                </c:pt>
                <c:pt idx="4504">
                  <c:v>90.08</c:v>
                </c:pt>
                <c:pt idx="4505">
                  <c:v>90.1</c:v>
                </c:pt>
                <c:pt idx="4506">
                  <c:v>90.11999999999999</c:v>
                </c:pt>
                <c:pt idx="4507">
                  <c:v>90.14</c:v>
                </c:pt>
                <c:pt idx="4508">
                  <c:v>90.16</c:v>
                </c:pt>
                <c:pt idx="4509">
                  <c:v>90.179999999999978</c:v>
                </c:pt>
                <c:pt idx="4510">
                  <c:v>90.2</c:v>
                </c:pt>
                <c:pt idx="4511">
                  <c:v>90.22</c:v>
                </c:pt>
                <c:pt idx="4512">
                  <c:v>90.240000000000023</c:v>
                </c:pt>
                <c:pt idx="4513">
                  <c:v>90.26</c:v>
                </c:pt>
                <c:pt idx="4514">
                  <c:v>90.28</c:v>
                </c:pt>
                <c:pt idx="4515">
                  <c:v>90.3</c:v>
                </c:pt>
                <c:pt idx="4516">
                  <c:v>90.32</c:v>
                </c:pt>
                <c:pt idx="4517">
                  <c:v>90.34</c:v>
                </c:pt>
                <c:pt idx="4518">
                  <c:v>90.36</c:v>
                </c:pt>
                <c:pt idx="4519">
                  <c:v>90.38</c:v>
                </c:pt>
                <c:pt idx="4520">
                  <c:v>90.4</c:v>
                </c:pt>
                <c:pt idx="4521">
                  <c:v>90.42</c:v>
                </c:pt>
                <c:pt idx="4522">
                  <c:v>90.440000000000026</c:v>
                </c:pt>
                <c:pt idx="4523">
                  <c:v>90.460000000000022</c:v>
                </c:pt>
                <c:pt idx="4524">
                  <c:v>90.48</c:v>
                </c:pt>
                <c:pt idx="4525">
                  <c:v>90.5</c:v>
                </c:pt>
                <c:pt idx="4526">
                  <c:v>90.52</c:v>
                </c:pt>
                <c:pt idx="4527">
                  <c:v>90.54</c:v>
                </c:pt>
                <c:pt idx="4528">
                  <c:v>90.56</c:v>
                </c:pt>
                <c:pt idx="4529">
                  <c:v>90.58</c:v>
                </c:pt>
                <c:pt idx="4530">
                  <c:v>90.6</c:v>
                </c:pt>
                <c:pt idx="4531">
                  <c:v>90.61999999999999</c:v>
                </c:pt>
                <c:pt idx="4532">
                  <c:v>90.64</c:v>
                </c:pt>
                <c:pt idx="4533">
                  <c:v>90.66</c:v>
                </c:pt>
                <c:pt idx="4534">
                  <c:v>90.679999999999978</c:v>
                </c:pt>
                <c:pt idx="4535">
                  <c:v>90.7</c:v>
                </c:pt>
                <c:pt idx="4536">
                  <c:v>90.72</c:v>
                </c:pt>
                <c:pt idx="4537">
                  <c:v>90.740000000000023</c:v>
                </c:pt>
                <c:pt idx="4538">
                  <c:v>90.76</c:v>
                </c:pt>
                <c:pt idx="4539">
                  <c:v>90.78</c:v>
                </c:pt>
                <c:pt idx="4540">
                  <c:v>90.8</c:v>
                </c:pt>
                <c:pt idx="4541">
                  <c:v>90.82</c:v>
                </c:pt>
                <c:pt idx="4542">
                  <c:v>90.84</c:v>
                </c:pt>
                <c:pt idx="4543">
                  <c:v>90.86</c:v>
                </c:pt>
                <c:pt idx="4544">
                  <c:v>90.88</c:v>
                </c:pt>
                <c:pt idx="4545">
                  <c:v>90.9</c:v>
                </c:pt>
                <c:pt idx="4546">
                  <c:v>90.92</c:v>
                </c:pt>
                <c:pt idx="4547">
                  <c:v>90.940000000000026</c:v>
                </c:pt>
                <c:pt idx="4548">
                  <c:v>90.960000000000022</c:v>
                </c:pt>
                <c:pt idx="4549">
                  <c:v>90.98</c:v>
                </c:pt>
                <c:pt idx="4550">
                  <c:v>91</c:v>
                </c:pt>
                <c:pt idx="4551">
                  <c:v>91.02</c:v>
                </c:pt>
                <c:pt idx="4552">
                  <c:v>91.04</c:v>
                </c:pt>
                <c:pt idx="4553">
                  <c:v>91.06</c:v>
                </c:pt>
                <c:pt idx="4554">
                  <c:v>91.08</c:v>
                </c:pt>
                <c:pt idx="4555">
                  <c:v>91.1</c:v>
                </c:pt>
                <c:pt idx="4556">
                  <c:v>91.11999999999999</c:v>
                </c:pt>
                <c:pt idx="4557">
                  <c:v>91.14</c:v>
                </c:pt>
                <c:pt idx="4558">
                  <c:v>91.16</c:v>
                </c:pt>
                <c:pt idx="4559">
                  <c:v>91.179999999999978</c:v>
                </c:pt>
                <c:pt idx="4560">
                  <c:v>91.2</c:v>
                </c:pt>
                <c:pt idx="4561">
                  <c:v>91.22</c:v>
                </c:pt>
                <c:pt idx="4562">
                  <c:v>91.240000000000023</c:v>
                </c:pt>
                <c:pt idx="4563">
                  <c:v>91.26</c:v>
                </c:pt>
                <c:pt idx="4564">
                  <c:v>91.28</c:v>
                </c:pt>
                <c:pt idx="4565">
                  <c:v>91.3</c:v>
                </c:pt>
                <c:pt idx="4566">
                  <c:v>91.32</c:v>
                </c:pt>
                <c:pt idx="4567">
                  <c:v>91.34</c:v>
                </c:pt>
                <c:pt idx="4568">
                  <c:v>91.36</c:v>
                </c:pt>
                <c:pt idx="4569">
                  <c:v>91.38</c:v>
                </c:pt>
                <c:pt idx="4570">
                  <c:v>91.4</c:v>
                </c:pt>
                <c:pt idx="4571">
                  <c:v>91.42</c:v>
                </c:pt>
                <c:pt idx="4572">
                  <c:v>91.440000000000026</c:v>
                </c:pt>
                <c:pt idx="4573">
                  <c:v>91.460000000000022</c:v>
                </c:pt>
                <c:pt idx="4574">
                  <c:v>91.48</c:v>
                </c:pt>
                <c:pt idx="4575">
                  <c:v>91.5</c:v>
                </c:pt>
                <c:pt idx="4576">
                  <c:v>91.52</c:v>
                </c:pt>
                <c:pt idx="4577">
                  <c:v>91.54</c:v>
                </c:pt>
                <c:pt idx="4578">
                  <c:v>91.56</c:v>
                </c:pt>
                <c:pt idx="4579">
                  <c:v>91.58</c:v>
                </c:pt>
                <c:pt idx="4580">
                  <c:v>91.6</c:v>
                </c:pt>
                <c:pt idx="4581">
                  <c:v>91.61999999999999</c:v>
                </c:pt>
                <c:pt idx="4582">
                  <c:v>91.64</c:v>
                </c:pt>
                <c:pt idx="4583">
                  <c:v>91.66</c:v>
                </c:pt>
                <c:pt idx="4584">
                  <c:v>91.679999999999978</c:v>
                </c:pt>
                <c:pt idx="4585">
                  <c:v>91.7</c:v>
                </c:pt>
                <c:pt idx="4586">
                  <c:v>91.72</c:v>
                </c:pt>
                <c:pt idx="4587">
                  <c:v>91.740000000000023</c:v>
                </c:pt>
                <c:pt idx="4588">
                  <c:v>91.76</c:v>
                </c:pt>
                <c:pt idx="4589">
                  <c:v>91.78</c:v>
                </c:pt>
                <c:pt idx="4590">
                  <c:v>91.8</c:v>
                </c:pt>
                <c:pt idx="4591">
                  <c:v>91.82</c:v>
                </c:pt>
                <c:pt idx="4592">
                  <c:v>91.84</c:v>
                </c:pt>
                <c:pt idx="4593">
                  <c:v>91.86</c:v>
                </c:pt>
                <c:pt idx="4594">
                  <c:v>91.88</c:v>
                </c:pt>
                <c:pt idx="4595">
                  <c:v>91.9</c:v>
                </c:pt>
                <c:pt idx="4596">
                  <c:v>91.92</c:v>
                </c:pt>
                <c:pt idx="4597">
                  <c:v>91.940000000000026</c:v>
                </c:pt>
                <c:pt idx="4598">
                  <c:v>91.960000000000022</c:v>
                </c:pt>
                <c:pt idx="4599">
                  <c:v>91.98</c:v>
                </c:pt>
                <c:pt idx="4600">
                  <c:v>92</c:v>
                </c:pt>
                <c:pt idx="4601">
                  <c:v>92.02</c:v>
                </c:pt>
                <c:pt idx="4602">
                  <c:v>92.04</c:v>
                </c:pt>
                <c:pt idx="4603">
                  <c:v>92.06</c:v>
                </c:pt>
                <c:pt idx="4604">
                  <c:v>92.08</c:v>
                </c:pt>
                <c:pt idx="4605">
                  <c:v>92.1</c:v>
                </c:pt>
                <c:pt idx="4606">
                  <c:v>92.11999999999999</c:v>
                </c:pt>
                <c:pt idx="4607">
                  <c:v>92.14</c:v>
                </c:pt>
                <c:pt idx="4608">
                  <c:v>92.16</c:v>
                </c:pt>
                <c:pt idx="4609">
                  <c:v>92.179999999999978</c:v>
                </c:pt>
                <c:pt idx="4610">
                  <c:v>92.2</c:v>
                </c:pt>
                <c:pt idx="4611">
                  <c:v>92.22</c:v>
                </c:pt>
                <c:pt idx="4612">
                  <c:v>92.240000000000023</c:v>
                </c:pt>
                <c:pt idx="4613">
                  <c:v>92.26</c:v>
                </c:pt>
                <c:pt idx="4614">
                  <c:v>92.28</c:v>
                </c:pt>
                <c:pt idx="4615">
                  <c:v>92.3</c:v>
                </c:pt>
                <c:pt idx="4616">
                  <c:v>92.32</c:v>
                </c:pt>
                <c:pt idx="4617">
                  <c:v>92.34</c:v>
                </c:pt>
                <c:pt idx="4618">
                  <c:v>92.36</c:v>
                </c:pt>
                <c:pt idx="4619">
                  <c:v>92.38</c:v>
                </c:pt>
                <c:pt idx="4620">
                  <c:v>92.4</c:v>
                </c:pt>
                <c:pt idx="4621">
                  <c:v>92.42</c:v>
                </c:pt>
                <c:pt idx="4622">
                  <c:v>92.440000000000026</c:v>
                </c:pt>
                <c:pt idx="4623">
                  <c:v>92.460000000000022</c:v>
                </c:pt>
                <c:pt idx="4624">
                  <c:v>92.48</c:v>
                </c:pt>
                <c:pt idx="4625">
                  <c:v>92.5</c:v>
                </c:pt>
                <c:pt idx="4626">
                  <c:v>92.52</c:v>
                </c:pt>
                <c:pt idx="4627">
                  <c:v>92.54</c:v>
                </c:pt>
                <c:pt idx="4628">
                  <c:v>92.56</c:v>
                </c:pt>
                <c:pt idx="4629">
                  <c:v>92.58</c:v>
                </c:pt>
                <c:pt idx="4630">
                  <c:v>92.6</c:v>
                </c:pt>
                <c:pt idx="4631">
                  <c:v>92.61999999999999</c:v>
                </c:pt>
                <c:pt idx="4632">
                  <c:v>92.64</c:v>
                </c:pt>
                <c:pt idx="4633">
                  <c:v>92.66</c:v>
                </c:pt>
                <c:pt idx="4634">
                  <c:v>92.679999999999978</c:v>
                </c:pt>
                <c:pt idx="4635">
                  <c:v>92.7</c:v>
                </c:pt>
                <c:pt idx="4636">
                  <c:v>92.72</c:v>
                </c:pt>
                <c:pt idx="4637">
                  <c:v>92.740000000000023</c:v>
                </c:pt>
                <c:pt idx="4638">
                  <c:v>92.76</c:v>
                </c:pt>
                <c:pt idx="4639">
                  <c:v>92.78</c:v>
                </c:pt>
                <c:pt idx="4640">
                  <c:v>92.8</c:v>
                </c:pt>
                <c:pt idx="4641">
                  <c:v>92.82</c:v>
                </c:pt>
                <c:pt idx="4642">
                  <c:v>92.84</c:v>
                </c:pt>
                <c:pt idx="4643">
                  <c:v>92.86</c:v>
                </c:pt>
                <c:pt idx="4644">
                  <c:v>92.88</c:v>
                </c:pt>
                <c:pt idx="4645">
                  <c:v>92.9</c:v>
                </c:pt>
                <c:pt idx="4646">
                  <c:v>92.92</c:v>
                </c:pt>
                <c:pt idx="4647">
                  <c:v>92.940000000000026</c:v>
                </c:pt>
                <c:pt idx="4648">
                  <c:v>92.960000000000022</c:v>
                </c:pt>
                <c:pt idx="4649">
                  <c:v>92.98</c:v>
                </c:pt>
                <c:pt idx="4650">
                  <c:v>93</c:v>
                </c:pt>
                <c:pt idx="4651">
                  <c:v>93.02</c:v>
                </c:pt>
                <c:pt idx="4652">
                  <c:v>93.04</c:v>
                </c:pt>
                <c:pt idx="4653">
                  <c:v>93.06</c:v>
                </c:pt>
                <c:pt idx="4654">
                  <c:v>93.08</c:v>
                </c:pt>
                <c:pt idx="4655">
                  <c:v>93.1</c:v>
                </c:pt>
                <c:pt idx="4656">
                  <c:v>93.11999999999999</c:v>
                </c:pt>
                <c:pt idx="4657">
                  <c:v>93.14</c:v>
                </c:pt>
                <c:pt idx="4658">
                  <c:v>93.16</c:v>
                </c:pt>
                <c:pt idx="4659">
                  <c:v>93.179999999999978</c:v>
                </c:pt>
                <c:pt idx="4660">
                  <c:v>93.2</c:v>
                </c:pt>
                <c:pt idx="4661">
                  <c:v>93.22</c:v>
                </c:pt>
                <c:pt idx="4662">
                  <c:v>93.240000000000023</c:v>
                </c:pt>
                <c:pt idx="4663">
                  <c:v>93.26</c:v>
                </c:pt>
                <c:pt idx="4664">
                  <c:v>93.28</c:v>
                </c:pt>
                <c:pt idx="4665">
                  <c:v>93.3</c:v>
                </c:pt>
                <c:pt idx="4666">
                  <c:v>93.32</c:v>
                </c:pt>
                <c:pt idx="4667">
                  <c:v>93.34</c:v>
                </c:pt>
                <c:pt idx="4668">
                  <c:v>93.36</c:v>
                </c:pt>
                <c:pt idx="4669">
                  <c:v>93.38</c:v>
                </c:pt>
                <c:pt idx="4670">
                  <c:v>93.4</c:v>
                </c:pt>
                <c:pt idx="4671">
                  <c:v>93.42</c:v>
                </c:pt>
                <c:pt idx="4672">
                  <c:v>93.440000000000026</c:v>
                </c:pt>
                <c:pt idx="4673">
                  <c:v>93.460000000000022</c:v>
                </c:pt>
                <c:pt idx="4674">
                  <c:v>93.48</c:v>
                </c:pt>
                <c:pt idx="4675">
                  <c:v>93.5</c:v>
                </c:pt>
                <c:pt idx="4676">
                  <c:v>93.52</c:v>
                </c:pt>
                <c:pt idx="4677">
                  <c:v>93.54</c:v>
                </c:pt>
                <c:pt idx="4678">
                  <c:v>93.56</c:v>
                </c:pt>
                <c:pt idx="4679">
                  <c:v>93.58</c:v>
                </c:pt>
                <c:pt idx="4680">
                  <c:v>93.6</c:v>
                </c:pt>
                <c:pt idx="4681">
                  <c:v>93.61999999999999</c:v>
                </c:pt>
                <c:pt idx="4682">
                  <c:v>93.64</c:v>
                </c:pt>
                <c:pt idx="4683">
                  <c:v>93.66</c:v>
                </c:pt>
                <c:pt idx="4684">
                  <c:v>93.679999999999978</c:v>
                </c:pt>
                <c:pt idx="4685">
                  <c:v>93.7</c:v>
                </c:pt>
                <c:pt idx="4686">
                  <c:v>93.72</c:v>
                </c:pt>
                <c:pt idx="4687">
                  <c:v>93.740000000000023</c:v>
                </c:pt>
                <c:pt idx="4688">
                  <c:v>93.76</c:v>
                </c:pt>
                <c:pt idx="4689">
                  <c:v>93.78</c:v>
                </c:pt>
                <c:pt idx="4690">
                  <c:v>93.8</c:v>
                </c:pt>
                <c:pt idx="4691">
                  <c:v>93.82</c:v>
                </c:pt>
                <c:pt idx="4692">
                  <c:v>93.84</c:v>
                </c:pt>
                <c:pt idx="4693">
                  <c:v>93.86</c:v>
                </c:pt>
                <c:pt idx="4694">
                  <c:v>93.88</c:v>
                </c:pt>
                <c:pt idx="4695">
                  <c:v>93.9</c:v>
                </c:pt>
                <c:pt idx="4696">
                  <c:v>93.92</c:v>
                </c:pt>
                <c:pt idx="4697">
                  <c:v>93.940000000000026</c:v>
                </c:pt>
                <c:pt idx="4698">
                  <c:v>93.960000000000022</c:v>
                </c:pt>
                <c:pt idx="4699">
                  <c:v>93.98</c:v>
                </c:pt>
                <c:pt idx="4700">
                  <c:v>94</c:v>
                </c:pt>
                <c:pt idx="4701">
                  <c:v>94.02</c:v>
                </c:pt>
                <c:pt idx="4702">
                  <c:v>94.04</c:v>
                </c:pt>
                <c:pt idx="4703">
                  <c:v>94.06</c:v>
                </c:pt>
                <c:pt idx="4704">
                  <c:v>94.08</c:v>
                </c:pt>
                <c:pt idx="4705">
                  <c:v>94.1</c:v>
                </c:pt>
                <c:pt idx="4706">
                  <c:v>94.11999999999999</c:v>
                </c:pt>
                <c:pt idx="4707">
                  <c:v>94.14</c:v>
                </c:pt>
                <c:pt idx="4708">
                  <c:v>94.16</c:v>
                </c:pt>
                <c:pt idx="4709">
                  <c:v>94.179999999999978</c:v>
                </c:pt>
                <c:pt idx="4710">
                  <c:v>94.2</c:v>
                </c:pt>
                <c:pt idx="4711">
                  <c:v>94.22</c:v>
                </c:pt>
                <c:pt idx="4712">
                  <c:v>94.240000000000023</c:v>
                </c:pt>
                <c:pt idx="4713">
                  <c:v>94.26</c:v>
                </c:pt>
                <c:pt idx="4714">
                  <c:v>94.28</c:v>
                </c:pt>
                <c:pt idx="4715">
                  <c:v>94.3</c:v>
                </c:pt>
                <c:pt idx="4716">
                  <c:v>94.32</c:v>
                </c:pt>
                <c:pt idx="4717">
                  <c:v>94.34</c:v>
                </c:pt>
                <c:pt idx="4718">
                  <c:v>94.36</c:v>
                </c:pt>
                <c:pt idx="4719">
                  <c:v>94.38</c:v>
                </c:pt>
                <c:pt idx="4720">
                  <c:v>94.4</c:v>
                </c:pt>
                <c:pt idx="4721">
                  <c:v>94.42</c:v>
                </c:pt>
                <c:pt idx="4722">
                  <c:v>94.440000000000026</c:v>
                </c:pt>
                <c:pt idx="4723">
                  <c:v>94.460000000000022</c:v>
                </c:pt>
                <c:pt idx="4724">
                  <c:v>94.48</c:v>
                </c:pt>
                <c:pt idx="4725">
                  <c:v>94.5</c:v>
                </c:pt>
                <c:pt idx="4726">
                  <c:v>94.52</c:v>
                </c:pt>
                <c:pt idx="4727">
                  <c:v>94.54</c:v>
                </c:pt>
                <c:pt idx="4728">
                  <c:v>94.56</c:v>
                </c:pt>
                <c:pt idx="4729">
                  <c:v>94.58</c:v>
                </c:pt>
                <c:pt idx="4730">
                  <c:v>94.6</c:v>
                </c:pt>
                <c:pt idx="4731">
                  <c:v>94.61999999999999</c:v>
                </c:pt>
                <c:pt idx="4732">
                  <c:v>94.64</c:v>
                </c:pt>
                <c:pt idx="4733">
                  <c:v>94.66</c:v>
                </c:pt>
                <c:pt idx="4734">
                  <c:v>94.679999999999978</c:v>
                </c:pt>
                <c:pt idx="4735">
                  <c:v>94.7</c:v>
                </c:pt>
                <c:pt idx="4736">
                  <c:v>94.72</c:v>
                </c:pt>
                <c:pt idx="4737">
                  <c:v>94.740000000000023</c:v>
                </c:pt>
                <c:pt idx="4738">
                  <c:v>94.76</c:v>
                </c:pt>
                <c:pt idx="4739">
                  <c:v>94.78</c:v>
                </c:pt>
                <c:pt idx="4740">
                  <c:v>94.8</c:v>
                </c:pt>
                <c:pt idx="4741">
                  <c:v>94.82</c:v>
                </c:pt>
                <c:pt idx="4742">
                  <c:v>94.84</c:v>
                </c:pt>
                <c:pt idx="4743">
                  <c:v>94.86</c:v>
                </c:pt>
                <c:pt idx="4744">
                  <c:v>94.88</c:v>
                </c:pt>
                <c:pt idx="4745">
                  <c:v>94.9</c:v>
                </c:pt>
                <c:pt idx="4746">
                  <c:v>94.92</c:v>
                </c:pt>
                <c:pt idx="4747">
                  <c:v>94.940000000000026</c:v>
                </c:pt>
                <c:pt idx="4748">
                  <c:v>94.960000000000022</c:v>
                </c:pt>
                <c:pt idx="4749">
                  <c:v>94.98</c:v>
                </c:pt>
                <c:pt idx="4750">
                  <c:v>95</c:v>
                </c:pt>
                <c:pt idx="4751">
                  <c:v>95.02</c:v>
                </c:pt>
                <c:pt idx="4752">
                  <c:v>95.04</c:v>
                </c:pt>
                <c:pt idx="4753">
                  <c:v>95.06</c:v>
                </c:pt>
                <c:pt idx="4754">
                  <c:v>95.08</c:v>
                </c:pt>
                <c:pt idx="4755">
                  <c:v>95.1</c:v>
                </c:pt>
                <c:pt idx="4756">
                  <c:v>95.11999999999999</c:v>
                </c:pt>
                <c:pt idx="4757">
                  <c:v>95.14</c:v>
                </c:pt>
                <c:pt idx="4758">
                  <c:v>95.16</c:v>
                </c:pt>
                <c:pt idx="4759">
                  <c:v>95.179999999999978</c:v>
                </c:pt>
                <c:pt idx="4760">
                  <c:v>95.2</c:v>
                </c:pt>
                <c:pt idx="4761">
                  <c:v>95.22</c:v>
                </c:pt>
                <c:pt idx="4762">
                  <c:v>95.240000000000023</c:v>
                </c:pt>
                <c:pt idx="4763">
                  <c:v>95.26</c:v>
                </c:pt>
                <c:pt idx="4764">
                  <c:v>95.28</c:v>
                </c:pt>
                <c:pt idx="4765">
                  <c:v>95.3</c:v>
                </c:pt>
                <c:pt idx="4766">
                  <c:v>95.32</c:v>
                </c:pt>
                <c:pt idx="4767">
                  <c:v>95.34</c:v>
                </c:pt>
                <c:pt idx="4768">
                  <c:v>95.36</c:v>
                </c:pt>
                <c:pt idx="4769">
                  <c:v>95.38</c:v>
                </c:pt>
                <c:pt idx="4770">
                  <c:v>95.4</c:v>
                </c:pt>
                <c:pt idx="4771">
                  <c:v>95.42</c:v>
                </c:pt>
                <c:pt idx="4772">
                  <c:v>95.440000000000026</c:v>
                </c:pt>
                <c:pt idx="4773">
                  <c:v>95.460000000000022</c:v>
                </c:pt>
                <c:pt idx="4774">
                  <c:v>95.48</c:v>
                </c:pt>
                <c:pt idx="4775">
                  <c:v>95.5</c:v>
                </c:pt>
                <c:pt idx="4776">
                  <c:v>95.52</c:v>
                </c:pt>
                <c:pt idx="4777">
                  <c:v>95.54</c:v>
                </c:pt>
                <c:pt idx="4778">
                  <c:v>95.56</c:v>
                </c:pt>
                <c:pt idx="4779">
                  <c:v>95.58</c:v>
                </c:pt>
                <c:pt idx="4780">
                  <c:v>95.6</c:v>
                </c:pt>
                <c:pt idx="4781">
                  <c:v>95.61999999999999</c:v>
                </c:pt>
                <c:pt idx="4782">
                  <c:v>95.64</c:v>
                </c:pt>
                <c:pt idx="4783">
                  <c:v>95.66</c:v>
                </c:pt>
                <c:pt idx="4784">
                  <c:v>95.679999999999978</c:v>
                </c:pt>
                <c:pt idx="4785">
                  <c:v>95.7</c:v>
                </c:pt>
                <c:pt idx="4786">
                  <c:v>95.72</c:v>
                </c:pt>
                <c:pt idx="4787">
                  <c:v>95.740000000000023</c:v>
                </c:pt>
                <c:pt idx="4788">
                  <c:v>95.76</c:v>
                </c:pt>
                <c:pt idx="4789">
                  <c:v>95.78</c:v>
                </c:pt>
                <c:pt idx="4790">
                  <c:v>95.8</c:v>
                </c:pt>
                <c:pt idx="4791">
                  <c:v>95.82</c:v>
                </c:pt>
                <c:pt idx="4792">
                  <c:v>95.84</c:v>
                </c:pt>
                <c:pt idx="4793">
                  <c:v>95.86</c:v>
                </c:pt>
                <c:pt idx="4794">
                  <c:v>95.88</c:v>
                </c:pt>
                <c:pt idx="4795">
                  <c:v>95.9</c:v>
                </c:pt>
                <c:pt idx="4796">
                  <c:v>95.92</c:v>
                </c:pt>
                <c:pt idx="4797">
                  <c:v>95.940000000000026</c:v>
                </c:pt>
                <c:pt idx="4798">
                  <c:v>95.960000000000022</c:v>
                </c:pt>
                <c:pt idx="4799">
                  <c:v>95.98</c:v>
                </c:pt>
                <c:pt idx="4800">
                  <c:v>96</c:v>
                </c:pt>
                <c:pt idx="4801">
                  <c:v>96.02</c:v>
                </c:pt>
                <c:pt idx="4802">
                  <c:v>96.04</c:v>
                </c:pt>
                <c:pt idx="4803">
                  <c:v>96.06</c:v>
                </c:pt>
                <c:pt idx="4804">
                  <c:v>96.08</c:v>
                </c:pt>
                <c:pt idx="4805">
                  <c:v>96.1</c:v>
                </c:pt>
                <c:pt idx="4806">
                  <c:v>96.11999999999999</c:v>
                </c:pt>
                <c:pt idx="4807">
                  <c:v>96.14</c:v>
                </c:pt>
                <c:pt idx="4808">
                  <c:v>96.16</c:v>
                </c:pt>
                <c:pt idx="4809">
                  <c:v>96.179999999999978</c:v>
                </c:pt>
                <c:pt idx="4810">
                  <c:v>96.2</c:v>
                </c:pt>
                <c:pt idx="4811">
                  <c:v>96.22</c:v>
                </c:pt>
                <c:pt idx="4812">
                  <c:v>96.240000000000023</c:v>
                </c:pt>
                <c:pt idx="4813">
                  <c:v>96.26</c:v>
                </c:pt>
                <c:pt idx="4814">
                  <c:v>96.28</c:v>
                </c:pt>
                <c:pt idx="4815">
                  <c:v>96.3</c:v>
                </c:pt>
                <c:pt idx="4816">
                  <c:v>96.32</c:v>
                </c:pt>
                <c:pt idx="4817">
                  <c:v>96.34</c:v>
                </c:pt>
                <c:pt idx="4818">
                  <c:v>96.36</c:v>
                </c:pt>
                <c:pt idx="4819">
                  <c:v>96.38</c:v>
                </c:pt>
                <c:pt idx="4820">
                  <c:v>96.4</c:v>
                </c:pt>
                <c:pt idx="4821">
                  <c:v>96.42</c:v>
                </c:pt>
                <c:pt idx="4822">
                  <c:v>96.440000000000026</c:v>
                </c:pt>
                <c:pt idx="4823">
                  <c:v>96.460000000000022</c:v>
                </c:pt>
                <c:pt idx="4824">
                  <c:v>96.48</c:v>
                </c:pt>
                <c:pt idx="4825">
                  <c:v>96.5</c:v>
                </c:pt>
                <c:pt idx="4826">
                  <c:v>96.52</c:v>
                </c:pt>
                <c:pt idx="4827">
                  <c:v>96.54</c:v>
                </c:pt>
                <c:pt idx="4828">
                  <c:v>96.56</c:v>
                </c:pt>
                <c:pt idx="4829">
                  <c:v>96.58</c:v>
                </c:pt>
                <c:pt idx="4830">
                  <c:v>96.6</c:v>
                </c:pt>
                <c:pt idx="4831">
                  <c:v>96.61999999999999</c:v>
                </c:pt>
                <c:pt idx="4832">
                  <c:v>96.64</c:v>
                </c:pt>
                <c:pt idx="4833">
                  <c:v>96.66</c:v>
                </c:pt>
                <c:pt idx="4834">
                  <c:v>96.679999999999978</c:v>
                </c:pt>
                <c:pt idx="4835">
                  <c:v>96.7</c:v>
                </c:pt>
                <c:pt idx="4836">
                  <c:v>96.72</c:v>
                </c:pt>
                <c:pt idx="4837">
                  <c:v>96.740000000000023</c:v>
                </c:pt>
                <c:pt idx="4838">
                  <c:v>96.76</c:v>
                </c:pt>
                <c:pt idx="4839">
                  <c:v>96.78</c:v>
                </c:pt>
                <c:pt idx="4840">
                  <c:v>96.8</c:v>
                </c:pt>
                <c:pt idx="4841">
                  <c:v>96.82</c:v>
                </c:pt>
                <c:pt idx="4842">
                  <c:v>96.84</c:v>
                </c:pt>
                <c:pt idx="4843">
                  <c:v>96.86</c:v>
                </c:pt>
                <c:pt idx="4844">
                  <c:v>96.88</c:v>
                </c:pt>
                <c:pt idx="4845">
                  <c:v>96.9</c:v>
                </c:pt>
                <c:pt idx="4846">
                  <c:v>96.92</c:v>
                </c:pt>
                <c:pt idx="4847">
                  <c:v>96.940000000000026</c:v>
                </c:pt>
                <c:pt idx="4848">
                  <c:v>96.960000000000022</c:v>
                </c:pt>
                <c:pt idx="4849">
                  <c:v>96.98</c:v>
                </c:pt>
                <c:pt idx="4850">
                  <c:v>97</c:v>
                </c:pt>
                <c:pt idx="4851">
                  <c:v>97.02</c:v>
                </c:pt>
                <c:pt idx="4852">
                  <c:v>97.04</c:v>
                </c:pt>
                <c:pt idx="4853">
                  <c:v>97.06</c:v>
                </c:pt>
                <c:pt idx="4854">
                  <c:v>97.08</c:v>
                </c:pt>
                <c:pt idx="4855">
                  <c:v>97.1</c:v>
                </c:pt>
                <c:pt idx="4856">
                  <c:v>97.11999999999999</c:v>
                </c:pt>
                <c:pt idx="4857">
                  <c:v>97.14</c:v>
                </c:pt>
                <c:pt idx="4858">
                  <c:v>97.16</c:v>
                </c:pt>
                <c:pt idx="4859">
                  <c:v>97.179999999999978</c:v>
                </c:pt>
                <c:pt idx="4860">
                  <c:v>97.2</c:v>
                </c:pt>
                <c:pt idx="4861">
                  <c:v>97.22</c:v>
                </c:pt>
                <c:pt idx="4862">
                  <c:v>97.240000000000023</c:v>
                </c:pt>
                <c:pt idx="4863">
                  <c:v>97.26</c:v>
                </c:pt>
                <c:pt idx="4864">
                  <c:v>97.28</c:v>
                </c:pt>
                <c:pt idx="4865">
                  <c:v>97.3</c:v>
                </c:pt>
                <c:pt idx="4866">
                  <c:v>97.32</c:v>
                </c:pt>
                <c:pt idx="4867">
                  <c:v>97.34</c:v>
                </c:pt>
                <c:pt idx="4868">
                  <c:v>97.36</c:v>
                </c:pt>
                <c:pt idx="4869">
                  <c:v>97.38</c:v>
                </c:pt>
                <c:pt idx="4870">
                  <c:v>97.4</c:v>
                </c:pt>
                <c:pt idx="4871">
                  <c:v>97.42</c:v>
                </c:pt>
                <c:pt idx="4872">
                  <c:v>97.440000000000026</c:v>
                </c:pt>
                <c:pt idx="4873">
                  <c:v>97.460000000000022</c:v>
                </c:pt>
                <c:pt idx="4874">
                  <c:v>97.48</c:v>
                </c:pt>
                <c:pt idx="4875">
                  <c:v>97.5</c:v>
                </c:pt>
                <c:pt idx="4876">
                  <c:v>97.52</c:v>
                </c:pt>
                <c:pt idx="4877">
                  <c:v>97.54</c:v>
                </c:pt>
                <c:pt idx="4878">
                  <c:v>97.56</c:v>
                </c:pt>
                <c:pt idx="4879">
                  <c:v>97.58</c:v>
                </c:pt>
                <c:pt idx="4880">
                  <c:v>97.6</c:v>
                </c:pt>
                <c:pt idx="4881">
                  <c:v>97.61999999999999</c:v>
                </c:pt>
                <c:pt idx="4882">
                  <c:v>97.64</c:v>
                </c:pt>
                <c:pt idx="4883">
                  <c:v>97.66</c:v>
                </c:pt>
                <c:pt idx="4884">
                  <c:v>97.679999999999978</c:v>
                </c:pt>
                <c:pt idx="4885">
                  <c:v>97.7</c:v>
                </c:pt>
                <c:pt idx="4886">
                  <c:v>97.72</c:v>
                </c:pt>
                <c:pt idx="4887">
                  <c:v>97.740000000000023</c:v>
                </c:pt>
                <c:pt idx="4888">
                  <c:v>97.76</c:v>
                </c:pt>
                <c:pt idx="4889">
                  <c:v>97.78</c:v>
                </c:pt>
                <c:pt idx="4890">
                  <c:v>97.8</c:v>
                </c:pt>
                <c:pt idx="4891">
                  <c:v>97.82</c:v>
                </c:pt>
                <c:pt idx="4892">
                  <c:v>97.84</c:v>
                </c:pt>
                <c:pt idx="4893">
                  <c:v>97.86</c:v>
                </c:pt>
                <c:pt idx="4894">
                  <c:v>97.88</c:v>
                </c:pt>
                <c:pt idx="4895">
                  <c:v>97.9</c:v>
                </c:pt>
                <c:pt idx="4896">
                  <c:v>97.92</c:v>
                </c:pt>
                <c:pt idx="4897">
                  <c:v>97.940000000000026</c:v>
                </c:pt>
                <c:pt idx="4898">
                  <c:v>97.960000000000022</c:v>
                </c:pt>
                <c:pt idx="4899">
                  <c:v>97.98</c:v>
                </c:pt>
                <c:pt idx="4900">
                  <c:v>98</c:v>
                </c:pt>
                <c:pt idx="4901">
                  <c:v>98.02</c:v>
                </c:pt>
                <c:pt idx="4902">
                  <c:v>98.04</c:v>
                </c:pt>
                <c:pt idx="4903">
                  <c:v>98.06</c:v>
                </c:pt>
                <c:pt idx="4904">
                  <c:v>98.08</c:v>
                </c:pt>
                <c:pt idx="4905">
                  <c:v>98.1</c:v>
                </c:pt>
                <c:pt idx="4906">
                  <c:v>98.11999999999999</c:v>
                </c:pt>
                <c:pt idx="4907">
                  <c:v>98.14</c:v>
                </c:pt>
                <c:pt idx="4908">
                  <c:v>98.16</c:v>
                </c:pt>
                <c:pt idx="4909">
                  <c:v>98.179999999999978</c:v>
                </c:pt>
                <c:pt idx="4910">
                  <c:v>98.2</c:v>
                </c:pt>
                <c:pt idx="4911">
                  <c:v>98.22</c:v>
                </c:pt>
                <c:pt idx="4912">
                  <c:v>98.240000000000023</c:v>
                </c:pt>
                <c:pt idx="4913">
                  <c:v>98.26</c:v>
                </c:pt>
                <c:pt idx="4914">
                  <c:v>98.28</c:v>
                </c:pt>
                <c:pt idx="4915">
                  <c:v>98.3</c:v>
                </c:pt>
                <c:pt idx="4916">
                  <c:v>98.32</c:v>
                </c:pt>
                <c:pt idx="4917">
                  <c:v>98.34</c:v>
                </c:pt>
                <c:pt idx="4918">
                  <c:v>98.36</c:v>
                </c:pt>
                <c:pt idx="4919">
                  <c:v>98.38</c:v>
                </c:pt>
                <c:pt idx="4920">
                  <c:v>98.4</c:v>
                </c:pt>
                <c:pt idx="4921">
                  <c:v>98.42</c:v>
                </c:pt>
                <c:pt idx="4922">
                  <c:v>98.440000000000026</c:v>
                </c:pt>
                <c:pt idx="4923">
                  <c:v>98.460000000000022</c:v>
                </c:pt>
                <c:pt idx="4924">
                  <c:v>98.48</c:v>
                </c:pt>
                <c:pt idx="4925">
                  <c:v>98.5</c:v>
                </c:pt>
                <c:pt idx="4926">
                  <c:v>98.52</c:v>
                </c:pt>
                <c:pt idx="4927">
                  <c:v>98.54</c:v>
                </c:pt>
                <c:pt idx="4928">
                  <c:v>98.56</c:v>
                </c:pt>
                <c:pt idx="4929">
                  <c:v>98.58</c:v>
                </c:pt>
                <c:pt idx="4930">
                  <c:v>98.6</c:v>
                </c:pt>
                <c:pt idx="4931">
                  <c:v>98.61999999999999</c:v>
                </c:pt>
                <c:pt idx="4932">
                  <c:v>98.64</c:v>
                </c:pt>
                <c:pt idx="4933">
                  <c:v>98.66</c:v>
                </c:pt>
                <c:pt idx="4934">
                  <c:v>98.679999999999978</c:v>
                </c:pt>
                <c:pt idx="4935">
                  <c:v>98.7</c:v>
                </c:pt>
                <c:pt idx="4936">
                  <c:v>98.72</c:v>
                </c:pt>
                <c:pt idx="4937">
                  <c:v>98.740000000000023</c:v>
                </c:pt>
                <c:pt idx="4938">
                  <c:v>98.76</c:v>
                </c:pt>
                <c:pt idx="4939">
                  <c:v>98.78</c:v>
                </c:pt>
                <c:pt idx="4940">
                  <c:v>98.8</c:v>
                </c:pt>
                <c:pt idx="4941">
                  <c:v>98.82</c:v>
                </c:pt>
                <c:pt idx="4942">
                  <c:v>98.84</c:v>
                </c:pt>
                <c:pt idx="4943">
                  <c:v>98.86</c:v>
                </c:pt>
                <c:pt idx="4944">
                  <c:v>98.88</c:v>
                </c:pt>
                <c:pt idx="4945">
                  <c:v>98.9</c:v>
                </c:pt>
                <c:pt idx="4946">
                  <c:v>98.92</c:v>
                </c:pt>
                <c:pt idx="4947">
                  <c:v>98.940000000000026</c:v>
                </c:pt>
                <c:pt idx="4948">
                  <c:v>98.960000000000022</c:v>
                </c:pt>
                <c:pt idx="4949">
                  <c:v>98.98</c:v>
                </c:pt>
                <c:pt idx="4950">
                  <c:v>99</c:v>
                </c:pt>
                <c:pt idx="4951">
                  <c:v>99.02</c:v>
                </c:pt>
                <c:pt idx="4952">
                  <c:v>99.04</c:v>
                </c:pt>
                <c:pt idx="4953">
                  <c:v>99.06</c:v>
                </c:pt>
                <c:pt idx="4954">
                  <c:v>99.08</c:v>
                </c:pt>
                <c:pt idx="4955">
                  <c:v>99.1</c:v>
                </c:pt>
                <c:pt idx="4956">
                  <c:v>99.11999999999999</c:v>
                </c:pt>
                <c:pt idx="4957">
                  <c:v>99.14</c:v>
                </c:pt>
                <c:pt idx="4958">
                  <c:v>99.16</c:v>
                </c:pt>
                <c:pt idx="4959">
                  <c:v>99.179999999999978</c:v>
                </c:pt>
                <c:pt idx="4960">
                  <c:v>99.2</c:v>
                </c:pt>
                <c:pt idx="4961">
                  <c:v>99.22</c:v>
                </c:pt>
                <c:pt idx="4962">
                  <c:v>99.240000000000023</c:v>
                </c:pt>
                <c:pt idx="4963">
                  <c:v>99.26</c:v>
                </c:pt>
                <c:pt idx="4964">
                  <c:v>99.28</c:v>
                </c:pt>
                <c:pt idx="4965">
                  <c:v>99.3</c:v>
                </c:pt>
                <c:pt idx="4966">
                  <c:v>99.32</c:v>
                </c:pt>
                <c:pt idx="4967">
                  <c:v>99.34</c:v>
                </c:pt>
                <c:pt idx="4968">
                  <c:v>99.36</c:v>
                </c:pt>
                <c:pt idx="4969">
                  <c:v>99.38</c:v>
                </c:pt>
                <c:pt idx="4970">
                  <c:v>99.4</c:v>
                </c:pt>
                <c:pt idx="4971">
                  <c:v>99.42</c:v>
                </c:pt>
                <c:pt idx="4972">
                  <c:v>99.440000000000026</c:v>
                </c:pt>
                <c:pt idx="4973">
                  <c:v>99.460000000000022</c:v>
                </c:pt>
                <c:pt idx="4974">
                  <c:v>99.48</c:v>
                </c:pt>
                <c:pt idx="4975">
                  <c:v>99.5</c:v>
                </c:pt>
                <c:pt idx="4976">
                  <c:v>99.52</c:v>
                </c:pt>
                <c:pt idx="4977">
                  <c:v>99.54</c:v>
                </c:pt>
                <c:pt idx="4978">
                  <c:v>99.56</c:v>
                </c:pt>
                <c:pt idx="4979">
                  <c:v>99.58</c:v>
                </c:pt>
                <c:pt idx="4980">
                  <c:v>99.6</c:v>
                </c:pt>
                <c:pt idx="4981">
                  <c:v>99.61999999999999</c:v>
                </c:pt>
                <c:pt idx="4982">
                  <c:v>99.64</c:v>
                </c:pt>
                <c:pt idx="4983">
                  <c:v>99.66</c:v>
                </c:pt>
                <c:pt idx="4984">
                  <c:v>99.679999999999978</c:v>
                </c:pt>
                <c:pt idx="4985">
                  <c:v>99.7</c:v>
                </c:pt>
                <c:pt idx="4986">
                  <c:v>99.72</c:v>
                </c:pt>
                <c:pt idx="4987">
                  <c:v>99.740000000000023</c:v>
                </c:pt>
                <c:pt idx="4988">
                  <c:v>99.76</c:v>
                </c:pt>
                <c:pt idx="4989">
                  <c:v>99.78</c:v>
                </c:pt>
                <c:pt idx="4990">
                  <c:v>99.8</c:v>
                </c:pt>
                <c:pt idx="4991">
                  <c:v>99.82</c:v>
                </c:pt>
                <c:pt idx="4992">
                  <c:v>99.84</c:v>
                </c:pt>
                <c:pt idx="4993">
                  <c:v>99.86</c:v>
                </c:pt>
                <c:pt idx="4994">
                  <c:v>99.88</c:v>
                </c:pt>
                <c:pt idx="4995">
                  <c:v>99.9</c:v>
                </c:pt>
                <c:pt idx="4996">
                  <c:v>99.92</c:v>
                </c:pt>
                <c:pt idx="4997">
                  <c:v>99.940000000000026</c:v>
                </c:pt>
                <c:pt idx="4998">
                  <c:v>99.960000000000022</c:v>
                </c:pt>
                <c:pt idx="4999">
                  <c:v>99.98</c:v>
                </c:pt>
                <c:pt idx="5000">
                  <c:v>100</c:v>
                </c:pt>
                <c:pt idx="5001">
                  <c:v>100.02</c:v>
                </c:pt>
                <c:pt idx="5002">
                  <c:v>100.04</c:v>
                </c:pt>
                <c:pt idx="5003">
                  <c:v>100.06</c:v>
                </c:pt>
                <c:pt idx="5004">
                  <c:v>100.08</c:v>
                </c:pt>
                <c:pt idx="5005">
                  <c:v>100.1</c:v>
                </c:pt>
                <c:pt idx="5006">
                  <c:v>100.11999999999999</c:v>
                </c:pt>
                <c:pt idx="5007">
                  <c:v>100.14</c:v>
                </c:pt>
                <c:pt idx="5008">
                  <c:v>100.16</c:v>
                </c:pt>
                <c:pt idx="5009">
                  <c:v>100.17999999999998</c:v>
                </c:pt>
                <c:pt idx="5010">
                  <c:v>100.2</c:v>
                </c:pt>
                <c:pt idx="5011">
                  <c:v>100.22</c:v>
                </c:pt>
                <c:pt idx="5012">
                  <c:v>100.24000000000002</c:v>
                </c:pt>
                <c:pt idx="5013">
                  <c:v>100.26</c:v>
                </c:pt>
                <c:pt idx="5014">
                  <c:v>100.28</c:v>
                </c:pt>
                <c:pt idx="5015">
                  <c:v>100.3</c:v>
                </c:pt>
                <c:pt idx="5016">
                  <c:v>100.32</c:v>
                </c:pt>
                <c:pt idx="5017">
                  <c:v>100.34</c:v>
                </c:pt>
                <c:pt idx="5018">
                  <c:v>100.36</c:v>
                </c:pt>
                <c:pt idx="5019">
                  <c:v>100.38</c:v>
                </c:pt>
                <c:pt idx="5020">
                  <c:v>100.4</c:v>
                </c:pt>
                <c:pt idx="5021">
                  <c:v>100.42</c:v>
                </c:pt>
                <c:pt idx="5022">
                  <c:v>100.44000000000005</c:v>
                </c:pt>
                <c:pt idx="5023">
                  <c:v>100.46000000000002</c:v>
                </c:pt>
                <c:pt idx="5024">
                  <c:v>100.48</c:v>
                </c:pt>
                <c:pt idx="5025">
                  <c:v>100.5</c:v>
                </c:pt>
                <c:pt idx="5026">
                  <c:v>100.52</c:v>
                </c:pt>
                <c:pt idx="5027">
                  <c:v>100.54</c:v>
                </c:pt>
                <c:pt idx="5028">
                  <c:v>100.56</c:v>
                </c:pt>
                <c:pt idx="5029">
                  <c:v>100.58</c:v>
                </c:pt>
                <c:pt idx="5030">
                  <c:v>100.6</c:v>
                </c:pt>
                <c:pt idx="5031">
                  <c:v>100.61999999999999</c:v>
                </c:pt>
                <c:pt idx="5032">
                  <c:v>100.64</c:v>
                </c:pt>
                <c:pt idx="5033">
                  <c:v>100.66</c:v>
                </c:pt>
                <c:pt idx="5034">
                  <c:v>100.67999999999998</c:v>
                </c:pt>
                <c:pt idx="5035">
                  <c:v>100.7</c:v>
                </c:pt>
                <c:pt idx="5036">
                  <c:v>100.72</c:v>
                </c:pt>
                <c:pt idx="5037">
                  <c:v>100.74000000000002</c:v>
                </c:pt>
                <c:pt idx="5038">
                  <c:v>100.76</c:v>
                </c:pt>
                <c:pt idx="5039">
                  <c:v>100.78</c:v>
                </c:pt>
                <c:pt idx="5040">
                  <c:v>100.8</c:v>
                </c:pt>
                <c:pt idx="5041">
                  <c:v>100.82</c:v>
                </c:pt>
                <c:pt idx="5042">
                  <c:v>100.84</c:v>
                </c:pt>
                <c:pt idx="5043">
                  <c:v>100.86</c:v>
                </c:pt>
                <c:pt idx="5044">
                  <c:v>100.88</c:v>
                </c:pt>
                <c:pt idx="5045">
                  <c:v>100.9</c:v>
                </c:pt>
                <c:pt idx="5046">
                  <c:v>100.92</c:v>
                </c:pt>
                <c:pt idx="5047">
                  <c:v>100.94000000000005</c:v>
                </c:pt>
                <c:pt idx="5048">
                  <c:v>100.96000000000002</c:v>
                </c:pt>
                <c:pt idx="5049">
                  <c:v>100.98</c:v>
                </c:pt>
                <c:pt idx="5050">
                  <c:v>101</c:v>
                </c:pt>
                <c:pt idx="5051">
                  <c:v>101.02</c:v>
                </c:pt>
                <c:pt idx="5052">
                  <c:v>101.04</c:v>
                </c:pt>
                <c:pt idx="5053">
                  <c:v>101.06</c:v>
                </c:pt>
                <c:pt idx="5054">
                  <c:v>101.08</c:v>
                </c:pt>
                <c:pt idx="5055">
                  <c:v>101.1</c:v>
                </c:pt>
                <c:pt idx="5056">
                  <c:v>101.11999999999999</c:v>
                </c:pt>
                <c:pt idx="5057">
                  <c:v>101.14</c:v>
                </c:pt>
                <c:pt idx="5058">
                  <c:v>101.16</c:v>
                </c:pt>
                <c:pt idx="5059">
                  <c:v>101.17999999999998</c:v>
                </c:pt>
                <c:pt idx="5060">
                  <c:v>101.2</c:v>
                </c:pt>
                <c:pt idx="5061">
                  <c:v>101.22</c:v>
                </c:pt>
                <c:pt idx="5062">
                  <c:v>101.24000000000002</c:v>
                </c:pt>
                <c:pt idx="5063">
                  <c:v>101.26</c:v>
                </c:pt>
                <c:pt idx="5064">
                  <c:v>101.28</c:v>
                </c:pt>
                <c:pt idx="5065">
                  <c:v>101.3</c:v>
                </c:pt>
                <c:pt idx="5066">
                  <c:v>101.32</c:v>
                </c:pt>
                <c:pt idx="5067">
                  <c:v>101.34</c:v>
                </c:pt>
                <c:pt idx="5068">
                  <c:v>101.36</c:v>
                </c:pt>
                <c:pt idx="5069">
                  <c:v>101.38</c:v>
                </c:pt>
                <c:pt idx="5070">
                  <c:v>101.4</c:v>
                </c:pt>
                <c:pt idx="5071">
                  <c:v>101.42</c:v>
                </c:pt>
                <c:pt idx="5072">
                  <c:v>101.44000000000005</c:v>
                </c:pt>
                <c:pt idx="5073">
                  <c:v>101.46000000000002</c:v>
                </c:pt>
                <c:pt idx="5074">
                  <c:v>101.48</c:v>
                </c:pt>
                <c:pt idx="5075">
                  <c:v>101.5</c:v>
                </c:pt>
                <c:pt idx="5076">
                  <c:v>101.52</c:v>
                </c:pt>
                <c:pt idx="5077">
                  <c:v>101.54</c:v>
                </c:pt>
                <c:pt idx="5078">
                  <c:v>101.56</c:v>
                </c:pt>
                <c:pt idx="5079">
                  <c:v>101.58</c:v>
                </c:pt>
                <c:pt idx="5080">
                  <c:v>101.6</c:v>
                </c:pt>
                <c:pt idx="5081">
                  <c:v>101.61999999999999</c:v>
                </c:pt>
                <c:pt idx="5082">
                  <c:v>101.64</c:v>
                </c:pt>
                <c:pt idx="5083">
                  <c:v>101.66</c:v>
                </c:pt>
                <c:pt idx="5084">
                  <c:v>101.67999999999998</c:v>
                </c:pt>
                <c:pt idx="5085">
                  <c:v>101.7</c:v>
                </c:pt>
                <c:pt idx="5086">
                  <c:v>101.72</c:v>
                </c:pt>
                <c:pt idx="5087">
                  <c:v>101.74000000000002</c:v>
                </c:pt>
                <c:pt idx="5088">
                  <c:v>101.76</c:v>
                </c:pt>
                <c:pt idx="5089">
                  <c:v>101.78</c:v>
                </c:pt>
                <c:pt idx="5090">
                  <c:v>101.8</c:v>
                </c:pt>
                <c:pt idx="5091">
                  <c:v>101.82</c:v>
                </c:pt>
                <c:pt idx="5092">
                  <c:v>101.84</c:v>
                </c:pt>
                <c:pt idx="5093">
                  <c:v>101.86</c:v>
                </c:pt>
                <c:pt idx="5094">
                  <c:v>101.88</c:v>
                </c:pt>
                <c:pt idx="5095">
                  <c:v>101.9</c:v>
                </c:pt>
                <c:pt idx="5096">
                  <c:v>101.92</c:v>
                </c:pt>
                <c:pt idx="5097">
                  <c:v>101.94000000000005</c:v>
                </c:pt>
                <c:pt idx="5098">
                  <c:v>101.96000000000002</c:v>
                </c:pt>
                <c:pt idx="5099">
                  <c:v>101.98</c:v>
                </c:pt>
                <c:pt idx="5100">
                  <c:v>102</c:v>
                </c:pt>
                <c:pt idx="5101">
                  <c:v>102.02</c:v>
                </c:pt>
                <c:pt idx="5102">
                  <c:v>102.04</c:v>
                </c:pt>
                <c:pt idx="5103">
                  <c:v>102.06</c:v>
                </c:pt>
                <c:pt idx="5104">
                  <c:v>102.08</c:v>
                </c:pt>
                <c:pt idx="5105">
                  <c:v>102.1</c:v>
                </c:pt>
                <c:pt idx="5106">
                  <c:v>102.11999999999999</c:v>
                </c:pt>
                <c:pt idx="5107">
                  <c:v>102.14</c:v>
                </c:pt>
                <c:pt idx="5108">
                  <c:v>102.16</c:v>
                </c:pt>
                <c:pt idx="5109">
                  <c:v>102.17999999999998</c:v>
                </c:pt>
                <c:pt idx="5110">
                  <c:v>102.2</c:v>
                </c:pt>
                <c:pt idx="5111">
                  <c:v>102.22</c:v>
                </c:pt>
                <c:pt idx="5112">
                  <c:v>102.24000000000002</c:v>
                </c:pt>
                <c:pt idx="5113">
                  <c:v>102.26</c:v>
                </c:pt>
                <c:pt idx="5114">
                  <c:v>102.28</c:v>
                </c:pt>
                <c:pt idx="5115">
                  <c:v>102.3</c:v>
                </c:pt>
                <c:pt idx="5116">
                  <c:v>102.32</c:v>
                </c:pt>
                <c:pt idx="5117">
                  <c:v>102.34</c:v>
                </c:pt>
                <c:pt idx="5118">
                  <c:v>102.36</c:v>
                </c:pt>
                <c:pt idx="5119">
                  <c:v>102.38</c:v>
                </c:pt>
                <c:pt idx="5120">
                  <c:v>102.4</c:v>
                </c:pt>
                <c:pt idx="5121">
                  <c:v>102.42</c:v>
                </c:pt>
                <c:pt idx="5122">
                  <c:v>102.44000000000005</c:v>
                </c:pt>
                <c:pt idx="5123">
                  <c:v>102.46000000000002</c:v>
                </c:pt>
                <c:pt idx="5124">
                  <c:v>102.48</c:v>
                </c:pt>
                <c:pt idx="5125">
                  <c:v>102.5</c:v>
                </c:pt>
                <c:pt idx="5126">
                  <c:v>102.52</c:v>
                </c:pt>
                <c:pt idx="5127">
                  <c:v>102.54</c:v>
                </c:pt>
                <c:pt idx="5128">
                  <c:v>102.56</c:v>
                </c:pt>
                <c:pt idx="5129">
                  <c:v>102.58</c:v>
                </c:pt>
                <c:pt idx="5130">
                  <c:v>102.6</c:v>
                </c:pt>
                <c:pt idx="5131">
                  <c:v>102.61999999999999</c:v>
                </c:pt>
                <c:pt idx="5132">
                  <c:v>102.64</c:v>
                </c:pt>
                <c:pt idx="5133">
                  <c:v>102.66</c:v>
                </c:pt>
                <c:pt idx="5134">
                  <c:v>102.67999999999998</c:v>
                </c:pt>
                <c:pt idx="5135">
                  <c:v>102.7</c:v>
                </c:pt>
                <c:pt idx="5136">
                  <c:v>102.72</c:v>
                </c:pt>
                <c:pt idx="5137">
                  <c:v>102.74000000000002</c:v>
                </c:pt>
                <c:pt idx="5138">
                  <c:v>102.76</c:v>
                </c:pt>
                <c:pt idx="5139">
                  <c:v>102.78</c:v>
                </c:pt>
                <c:pt idx="5140">
                  <c:v>102.8</c:v>
                </c:pt>
                <c:pt idx="5141">
                  <c:v>102.82</c:v>
                </c:pt>
                <c:pt idx="5142">
                  <c:v>102.84</c:v>
                </c:pt>
                <c:pt idx="5143">
                  <c:v>102.86</c:v>
                </c:pt>
                <c:pt idx="5144">
                  <c:v>102.88</c:v>
                </c:pt>
                <c:pt idx="5145">
                  <c:v>102.9</c:v>
                </c:pt>
                <c:pt idx="5146">
                  <c:v>102.92</c:v>
                </c:pt>
                <c:pt idx="5147">
                  <c:v>102.94000000000005</c:v>
                </c:pt>
                <c:pt idx="5148">
                  <c:v>102.96000000000002</c:v>
                </c:pt>
                <c:pt idx="5149">
                  <c:v>102.98</c:v>
                </c:pt>
                <c:pt idx="5150">
                  <c:v>103</c:v>
                </c:pt>
                <c:pt idx="5151">
                  <c:v>103.02</c:v>
                </c:pt>
                <c:pt idx="5152">
                  <c:v>103.04</c:v>
                </c:pt>
                <c:pt idx="5153">
                  <c:v>103.06</c:v>
                </c:pt>
                <c:pt idx="5154">
                  <c:v>103.08</c:v>
                </c:pt>
                <c:pt idx="5155">
                  <c:v>103.1</c:v>
                </c:pt>
                <c:pt idx="5156">
                  <c:v>103.11999999999999</c:v>
                </c:pt>
                <c:pt idx="5157">
                  <c:v>103.14</c:v>
                </c:pt>
                <c:pt idx="5158">
                  <c:v>103.16</c:v>
                </c:pt>
                <c:pt idx="5159">
                  <c:v>103.17999999999998</c:v>
                </c:pt>
                <c:pt idx="5160">
                  <c:v>103.2</c:v>
                </c:pt>
                <c:pt idx="5161">
                  <c:v>103.22</c:v>
                </c:pt>
                <c:pt idx="5162">
                  <c:v>103.24000000000002</c:v>
                </c:pt>
                <c:pt idx="5163">
                  <c:v>103.26</c:v>
                </c:pt>
                <c:pt idx="5164">
                  <c:v>103.28</c:v>
                </c:pt>
                <c:pt idx="5165">
                  <c:v>103.3</c:v>
                </c:pt>
                <c:pt idx="5166">
                  <c:v>103.32</c:v>
                </c:pt>
                <c:pt idx="5167">
                  <c:v>103.34</c:v>
                </c:pt>
                <c:pt idx="5168">
                  <c:v>103.36</c:v>
                </c:pt>
                <c:pt idx="5169">
                  <c:v>103.38</c:v>
                </c:pt>
                <c:pt idx="5170">
                  <c:v>103.4</c:v>
                </c:pt>
                <c:pt idx="5171">
                  <c:v>103.42</c:v>
                </c:pt>
                <c:pt idx="5172">
                  <c:v>103.44000000000005</c:v>
                </c:pt>
                <c:pt idx="5173">
                  <c:v>103.46000000000002</c:v>
                </c:pt>
                <c:pt idx="5174">
                  <c:v>103.48</c:v>
                </c:pt>
                <c:pt idx="5175">
                  <c:v>103.5</c:v>
                </c:pt>
                <c:pt idx="5176">
                  <c:v>103.52</c:v>
                </c:pt>
                <c:pt idx="5177">
                  <c:v>103.54</c:v>
                </c:pt>
                <c:pt idx="5178">
                  <c:v>103.56</c:v>
                </c:pt>
                <c:pt idx="5179">
                  <c:v>103.58</c:v>
                </c:pt>
                <c:pt idx="5180">
                  <c:v>103.6</c:v>
                </c:pt>
                <c:pt idx="5181">
                  <c:v>103.61999999999999</c:v>
                </c:pt>
                <c:pt idx="5182">
                  <c:v>103.64</c:v>
                </c:pt>
                <c:pt idx="5183">
                  <c:v>103.66</c:v>
                </c:pt>
                <c:pt idx="5184">
                  <c:v>103.67999999999998</c:v>
                </c:pt>
                <c:pt idx="5185">
                  <c:v>103.7</c:v>
                </c:pt>
                <c:pt idx="5186">
                  <c:v>103.72</c:v>
                </c:pt>
                <c:pt idx="5187">
                  <c:v>103.74000000000002</c:v>
                </c:pt>
                <c:pt idx="5188">
                  <c:v>103.76</c:v>
                </c:pt>
                <c:pt idx="5189">
                  <c:v>103.78</c:v>
                </c:pt>
                <c:pt idx="5190">
                  <c:v>103.8</c:v>
                </c:pt>
                <c:pt idx="5191">
                  <c:v>103.82</c:v>
                </c:pt>
                <c:pt idx="5192">
                  <c:v>103.84</c:v>
                </c:pt>
                <c:pt idx="5193">
                  <c:v>103.86</c:v>
                </c:pt>
                <c:pt idx="5194">
                  <c:v>103.88</c:v>
                </c:pt>
                <c:pt idx="5195">
                  <c:v>103.9</c:v>
                </c:pt>
                <c:pt idx="5196">
                  <c:v>103.92</c:v>
                </c:pt>
                <c:pt idx="5197">
                  <c:v>103.94000000000005</c:v>
                </c:pt>
                <c:pt idx="5198">
                  <c:v>103.96000000000002</c:v>
                </c:pt>
                <c:pt idx="5199">
                  <c:v>103.98</c:v>
                </c:pt>
                <c:pt idx="5200">
                  <c:v>104</c:v>
                </c:pt>
                <c:pt idx="5201">
                  <c:v>104.02</c:v>
                </c:pt>
                <c:pt idx="5202">
                  <c:v>104.04</c:v>
                </c:pt>
                <c:pt idx="5203">
                  <c:v>104.06</c:v>
                </c:pt>
                <c:pt idx="5204">
                  <c:v>104.08</c:v>
                </c:pt>
                <c:pt idx="5205">
                  <c:v>104.1</c:v>
                </c:pt>
                <c:pt idx="5206">
                  <c:v>104.11999999999999</c:v>
                </c:pt>
                <c:pt idx="5207">
                  <c:v>104.14</c:v>
                </c:pt>
                <c:pt idx="5208">
                  <c:v>104.16</c:v>
                </c:pt>
                <c:pt idx="5209">
                  <c:v>104.17999999999998</c:v>
                </c:pt>
                <c:pt idx="5210">
                  <c:v>104.2</c:v>
                </c:pt>
                <c:pt idx="5211">
                  <c:v>104.22</c:v>
                </c:pt>
                <c:pt idx="5212">
                  <c:v>104.24000000000002</c:v>
                </c:pt>
                <c:pt idx="5213">
                  <c:v>104.26</c:v>
                </c:pt>
                <c:pt idx="5214">
                  <c:v>104.28</c:v>
                </c:pt>
                <c:pt idx="5215">
                  <c:v>104.3</c:v>
                </c:pt>
                <c:pt idx="5216">
                  <c:v>104.32</c:v>
                </c:pt>
                <c:pt idx="5217">
                  <c:v>104.34</c:v>
                </c:pt>
                <c:pt idx="5218">
                  <c:v>104.36</c:v>
                </c:pt>
                <c:pt idx="5219">
                  <c:v>104.38</c:v>
                </c:pt>
                <c:pt idx="5220">
                  <c:v>104.4</c:v>
                </c:pt>
                <c:pt idx="5221">
                  <c:v>104.42</c:v>
                </c:pt>
                <c:pt idx="5222">
                  <c:v>104.44000000000005</c:v>
                </c:pt>
                <c:pt idx="5223">
                  <c:v>104.46000000000002</c:v>
                </c:pt>
                <c:pt idx="5224">
                  <c:v>104.48</c:v>
                </c:pt>
                <c:pt idx="5225">
                  <c:v>104.5</c:v>
                </c:pt>
                <c:pt idx="5226">
                  <c:v>104.52</c:v>
                </c:pt>
                <c:pt idx="5227">
                  <c:v>104.54</c:v>
                </c:pt>
                <c:pt idx="5228">
                  <c:v>104.56</c:v>
                </c:pt>
                <c:pt idx="5229">
                  <c:v>104.58</c:v>
                </c:pt>
                <c:pt idx="5230">
                  <c:v>104.6</c:v>
                </c:pt>
                <c:pt idx="5231">
                  <c:v>104.61999999999999</c:v>
                </c:pt>
                <c:pt idx="5232">
                  <c:v>104.64</c:v>
                </c:pt>
                <c:pt idx="5233">
                  <c:v>104.66</c:v>
                </c:pt>
                <c:pt idx="5234">
                  <c:v>104.67999999999998</c:v>
                </c:pt>
                <c:pt idx="5235">
                  <c:v>104.7</c:v>
                </c:pt>
                <c:pt idx="5236">
                  <c:v>104.72</c:v>
                </c:pt>
                <c:pt idx="5237">
                  <c:v>104.74000000000002</c:v>
                </c:pt>
                <c:pt idx="5238">
                  <c:v>104.76</c:v>
                </c:pt>
                <c:pt idx="5239">
                  <c:v>104.78</c:v>
                </c:pt>
                <c:pt idx="5240">
                  <c:v>104.8</c:v>
                </c:pt>
                <c:pt idx="5241">
                  <c:v>104.82</c:v>
                </c:pt>
                <c:pt idx="5242">
                  <c:v>104.84</c:v>
                </c:pt>
                <c:pt idx="5243">
                  <c:v>104.86</c:v>
                </c:pt>
                <c:pt idx="5244">
                  <c:v>104.88</c:v>
                </c:pt>
                <c:pt idx="5245">
                  <c:v>104.9</c:v>
                </c:pt>
                <c:pt idx="5246">
                  <c:v>104.92</c:v>
                </c:pt>
                <c:pt idx="5247">
                  <c:v>104.94000000000005</c:v>
                </c:pt>
                <c:pt idx="5248">
                  <c:v>104.96000000000002</c:v>
                </c:pt>
                <c:pt idx="5249">
                  <c:v>104.98</c:v>
                </c:pt>
                <c:pt idx="5250">
                  <c:v>105</c:v>
                </c:pt>
                <c:pt idx="5251">
                  <c:v>105.02</c:v>
                </c:pt>
                <c:pt idx="5252">
                  <c:v>105.04</c:v>
                </c:pt>
                <c:pt idx="5253">
                  <c:v>105.06</c:v>
                </c:pt>
                <c:pt idx="5254">
                  <c:v>105.08</c:v>
                </c:pt>
                <c:pt idx="5255">
                  <c:v>105.1</c:v>
                </c:pt>
                <c:pt idx="5256">
                  <c:v>105.11999999999999</c:v>
                </c:pt>
                <c:pt idx="5257">
                  <c:v>105.14</c:v>
                </c:pt>
                <c:pt idx="5258">
                  <c:v>105.16</c:v>
                </c:pt>
                <c:pt idx="5259">
                  <c:v>105.17999999999998</c:v>
                </c:pt>
                <c:pt idx="5260">
                  <c:v>105.2</c:v>
                </c:pt>
                <c:pt idx="5261">
                  <c:v>105.22</c:v>
                </c:pt>
                <c:pt idx="5262">
                  <c:v>105.24000000000002</c:v>
                </c:pt>
                <c:pt idx="5263">
                  <c:v>105.26</c:v>
                </c:pt>
                <c:pt idx="5264">
                  <c:v>105.28</c:v>
                </c:pt>
                <c:pt idx="5265">
                  <c:v>105.3</c:v>
                </c:pt>
                <c:pt idx="5266">
                  <c:v>105.32</c:v>
                </c:pt>
                <c:pt idx="5267">
                  <c:v>105.34</c:v>
                </c:pt>
                <c:pt idx="5268">
                  <c:v>105.36</c:v>
                </c:pt>
                <c:pt idx="5269">
                  <c:v>105.38</c:v>
                </c:pt>
                <c:pt idx="5270">
                  <c:v>105.4</c:v>
                </c:pt>
                <c:pt idx="5271">
                  <c:v>105.42</c:v>
                </c:pt>
                <c:pt idx="5272">
                  <c:v>105.44000000000005</c:v>
                </c:pt>
                <c:pt idx="5273">
                  <c:v>105.46000000000002</c:v>
                </c:pt>
                <c:pt idx="5274">
                  <c:v>105.48</c:v>
                </c:pt>
                <c:pt idx="5275">
                  <c:v>105.5</c:v>
                </c:pt>
                <c:pt idx="5276">
                  <c:v>105.52</c:v>
                </c:pt>
                <c:pt idx="5277">
                  <c:v>105.54</c:v>
                </c:pt>
                <c:pt idx="5278">
                  <c:v>105.56</c:v>
                </c:pt>
                <c:pt idx="5279">
                  <c:v>105.58</c:v>
                </c:pt>
                <c:pt idx="5280">
                  <c:v>105.6</c:v>
                </c:pt>
                <c:pt idx="5281">
                  <c:v>105.61999999999999</c:v>
                </c:pt>
                <c:pt idx="5282">
                  <c:v>105.64</c:v>
                </c:pt>
                <c:pt idx="5283">
                  <c:v>105.66</c:v>
                </c:pt>
                <c:pt idx="5284">
                  <c:v>105.67999999999998</c:v>
                </c:pt>
                <c:pt idx="5285">
                  <c:v>105.7</c:v>
                </c:pt>
                <c:pt idx="5286">
                  <c:v>105.72</c:v>
                </c:pt>
                <c:pt idx="5287">
                  <c:v>105.74000000000002</c:v>
                </c:pt>
                <c:pt idx="5288">
                  <c:v>105.76</c:v>
                </c:pt>
                <c:pt idx="5289">
                  <c:v>105.78</c:v>
                </c:pt>
                <c:pt idx="5290">
                  <c:v>105.8</c:v>
                </c:pt>
                <c:pt idx="5291">
                  <c:v>105.82</c:v>
                </c:pt>
                <c:pt idx="5292">
                  <c:v>105.84</c:v>
                </c:pt>
                <c:pt idx="5293">
                  <c:v>105.86</c:v>
                </c:pt>
                <c:pt idx="5294">
                  <c:v>105.88</c:v>
                </c:pt>
                <c:pt idx="5295">
                  <c:v>105.9</c:v>
                </c:pt>
                <c:pt idx="5296">
                  <c:v>105.92</c:v>
                </c:pt>
                <c:pt idx="5297">
                  <c:v>105.94000000000005</c:v>
                </c:pt>
                <c:pt idx="5298">
                  <c:v>105.96000000000002</c:v>
                </c:pt>
                <c:pt idx="5299">
                  <c:v>105.98</c:v>
                </c:pt>
                <c:pt idx="5300">
                  <c:v>106</c:v>
                </c:pt>
                <c:pt idx="5301">
                  <c:v>106.02</c:v>
                </c:pt>
                <c:pt idx="5302">
                  <c:v>106.04</c:v>
                </c:pt>
                <c:pt idx="5303">
                  <c:v>106.06</c:v>
                </c:pt>
                <c:pt idx="5304">
                  <c:v>106.08</c:v>
                </c:pt>
                <c:pt idx="5305">
                  <c:v>106.1</c:v>
                </c:pt>
                <c:pt idx="5306">
                  <c:v>106.11999999999999</c:v>
                </c:pt>
                <c:pt idx="5307">
                  <c:v>106.14</c:v>
                </c:pt>
                <c:pt idx="5308">
                  <c:v>106.16</c:v>
                </c:pt>
                <c:pt idx="5309">
                  <c:v>106.17999999999998</c:v>
                </c:pt>
                <c:pt idx="5310">
                  <c:v>106.2</c:v>
                </c:pt>
                <c:pt idx="5311">
                  <c:v>106.22</c:v>
                </c:pt>
                <c:pt idx="5312">
                  <c:v>106.24000000000002</c:v>
                </c:pt>
                <c:pt idx="5313">
                  <c:v>106.26</c:v>
                </c:pt>
                <c:pt idx="5314">
                  <c:v>106.28</c:v>
                </c:pt>
                <c:pt idx="5315">
                  <c:v>106.3</c:v>
                </c:pt>
                <c:pt idx="5316">
                  <c:v>106.32</c:v>
                </c:pt>
                <c:pt idx="5317">
                  <c:v>106.34</c:v>
                </c:pt>
                <c:pt idx="5318">
                  <c:v>106.36</c:v>
                </c:pt>
                <c:pt idx="5319">
                  <c:v>106.38</c:v>
                </c:pt>
                <c:pt idx="5320">
                  <c:v>106.4</c:v>
                </c:pt>
                <c:pt idx="5321">
                  <c:v>106.42</c:v>
                </c:pt>
                <c:pt idx="5322">
                  <c:v>106.44000000000005</c:v>
                </c:pt>
                <c:pt idx="5323">
                  <c:v>106.46000000000002</c:v>
                </c:pt>
                <c:pt idx="5324">
                  <c:v>106.48</c:v>
                </c:pt>
                <c:pt idx="5325">
                  <c:v>106.5</c:v>
                </c:pt>
                <c:pt idx="5326">
                  <c:v>106.52</c:v>
                </c:pt>
                <c:pt idx="5327">
                  <c:v>106.54</c:v>
                </c:pt>
                <c:pt idx="5328">
                  <c:v>106.56</c:v>
                </c:pt>
                <c:pt idx="5329">
                  <c:v>106.58</c:v>
                </c:pt>
                <c:pt idx="5330">
                  <c:v>106.6</c:v>
                </c:pt>
                <c:pt idx="5331">
                  <c:v>106.61999999999999</c:v>
                </c:pt>
                <c:pt idx="5332">
                  <c:v>106.64</c:v>
                </c:pt>
                <c:pt idx="5333">
                  <c:v>106.66</c:v>
                </c:pt>
                <c:pt idx="5334">
                  <c:v>106.67999999999998</c:v>
                </c:pt>
                <c:pt idx="5335">
                  <c:v>106.7</c:v>
                </c:pt>
                <c:pt idx="5336">
                  <c:v>106.72</c:v>
                </c:pt>
                <c:pt idx="5337">
                  <c:v>106.74000000000002</c:v>
                </c:pt>
                <c:pt idx="5338">
                  <c:v>106.76</c:v>
                </c:pt>
                <c:pt idx="5339">
                  <c:v>106.78</c:v>
                </c:pt>
                <c:pt idx="5340">
                  <c:v>106.8</c:v>
                </c:pt>
                <c:pt idx="5341">
                  <c:v>106.82</c:v>
                </c:pt>
                <c:pt idx="5342">
                  <c:v>106.84</c:v>
                </c:pt>
                <c:pt idx="5343">
                  <c:v>106.86</c:v>
                </c:pt>
                <c:pt idx="5344">
                  <c:v>106.88</c:v>
                </c:pt>
                <c:pt idx="5345">
                  <c:v>106.9</c:v>
                </c:pt>
                <c:pt idx="5346">
                  <c:v>106.92</c:v>
                </c:pt>
                <c:pt idx="5347">
                  <c:v>106.94000000000005</c:v>
                </c:pt>
                <c:pt idx="5348">
                  <c:v>106.96000000000002</c:v>
                </c:pt>
                <c:pt idx="5349">
                  <c:v>106.98</c:v>
                </c:pt>
                <c:pt idx="5350">
                  <c:v>107</c:v>
                </c:pt>
                <c:pt idx="5351">
                  <c:v>107.02</c:v>
                </c:pt>
                <c:pt idx="5352">
                  <c:v>107.04</c:v>
                </c:pt>
                <c:pt idx="5353">
                  <c:v>107.06</c:v>
                </c:pt>
                <c:pt idx="5354">
                  <c:v>107.08</c:v>
                </c:pt>
                <c:pt idx="5355">
                  <c:v>107.1</c:v>
                </c:pt>
                <c:pt idx="5356">
                  <c:v>107.11999999999999</c:v>
                </c:pt>
                <c:pt idx="5357">
                  <c:v>107.14</c:v>
                </c:pt>
                <c:pt idx="5358">
                  <c:v>107.16</c:v>
                </c:pt>
                <c:pt idx="5359">
                  <c:v>107.17999999999998</c:v>
                </c:pt>
                <c:pt idx="5360">
                  <c:v>107.2</c:v>
                </c:pt>
                <c:pt idx="5361">
                  <c:v>107.22</c:v>
                </c:pt>
                <c:pt idx="5362">
                  <c:v>107.24000000000002</c:v>
                </c:pt>
                <c:pt idx="5363">
                  <c:v>107.26</c:v>
                </c:pt>
                <c:pt idx="5364">
                  <c:v>107.28</c:v>
                </c:pt>
                <c:pt idx="5365">
                  <c:v>107.3</c:v>
                </c:pt>
                <c:pt idx="5366">
                  <c:v>107.32</c:v>
                </c:pt>
                <c:pt idx="5367">
                  <c:v>107.34</c:v>
                </c:pt>
                <c:pt idx="5368">
                  <c:v>107.36</c:v>
                </c:pt>
                <c:pt idx="5369">
                  <c:v>107.38</c:v>
                </c:pt>
                <c:pt idx="5370">
                  <c:v>107.4</c:v>
                </c:pt>
                <c:pt idx="5371">
                  <c:v>107.42</c:v>
                </c:pt>
                <c:pt idx="5372">
                  <c:v>107.44000000000005</c:v>
                </c:pt>
                <c:pt idx="5373">
                  <c:v>107.46000000000002</c:v>
                </c:pt>
                <c:pt idx="5374">
                  <c:v>107.48</c:v>
                </c:pt>
                <c:pt idx="5375">
                  <c:v>107.5</c:v>
                </c:pt>
                <c:pt idx="5376">
                  <c:v>107.52</c:v>
                </c:pt>
                <c:pt idx="5377">
                  <c:v>107.54</c:v>
                </c:pt>
                <c:pt idx="5378">
                  <c:v>107.56</c:v>
                </c:pt>
                <c:pt idx="5379">
                  <c:v>107.58</c:v>
                </c:pt>
                <c:pt idx="5380">
                  <c:v>107.6</c:v>
                </c:pt>
                <c:pt idx="5381">
                  <c:v>107.61999999999999</c:v>
                </c:pt>
                <c:pt idx="5382">
                  <c:v>107.64</c:v>
                </c:pt>
                <c:pt idx="5383">
                  <c:v>107.66</c:v>
                </c:pt>
                <c:pt idx="5384">
                  <c:v>107.67999999999998</c:v>
                </c:pt>
                <c:pt idx="5385">
                  <c:v>107.7</c:v>
                </c:pt>
                <c:pt idx="5386">
                  <c:v>107.72</c:v>
                </c:pt>
                <c:pt idx="5387">
                  <c:v>107.74000000000002</c:v>
                </c:pt>
                <c:pt idx="5388">
                  <c:v>107.76</c:v>
                </c:pt>
                <c:pt idx="5389">
                  <c:v>107.78</c:v>
                </c:pt>
                <c:pt idx="5390">
                  <c:v>107.8</c:v>
                </c:pt>
                <c:pt idx="5391">
                  <c:v>107.82</c:v>
                </c:pt>
                <c:pt idx="5392">
                  <c:v>107.84</c:v>
                </c:pt>
                <c:pt idx="5393">
                  <c:v>107.86</c:v>
                </c:pt>
                <c:pt idx="5394">
                  <c:v>107.88</c:v>
                </c:pt>
                <c:pt idx="5395">
                  <c:v>107.9</c:v>
                </c:pt>
                <c:pt idx="5396">
                  <c:v>107.92</c:v>
                </c:pt>
                <c:pt idx="5397">
                  <c:v>107.94000000000005</c:v>
                </c:pt>
                <c:pt idx="5398">
                  <c:v>107.96000000000002</c:v>
                </c:pt>
                <c:pt idx="5399">
                  <c:v>107.98</c:v>
                </c:pt>
                <c:pt idx="5400">
                  <c:v>108</c:v>
                </c:pt>
                <c:pt idx="5401">
                  <c:v>108.02</c:v>
                </c:pt>
                <c:pt idx="5402">
                  <c:v>108.04</c:v>
                </c:pt>
                <c:pt idx="5403">
                  <c:v>108.06</c:v>
                </c:pt>
                <c:pt idx="5404">
                  <c:v>108.08</c:v>
                </c:pt>
                <c:pt idx="5405">
                  <c:v>108.1</c:v>
                </c:pt>
                <c:pt idx="5406">
                  <c:v>108.11999999999999</c:v>
                </c:pt>
                <c:pt idx="5407">
                  <c:v>108.14</c:v>
                </c:pt>
                <c:pt idx="5408">
                  <c:v>108.16</c:v>
                </c:pt>
                <c:pt idx="5409">
                  <c:v>108.17999999999998</c:v>
                </c:pt>
                <c:pt idx="5410">
                  <c:v>108.2</c:v>
                </c:pt>
                <c:pt idx="5411">
                  <c:v>108.22</c:v>
                </c:pt>
                <c:pt idx="5412">
                  <c:v>108.24000000000002</c:v>
                </c:pt>
                <c:pt idx="5413">
                  <c:v>108.26</c:v>
                </c:pt>
                <c:pt idx="5414">
                  <c:v>108.28</c:v>
                </c:pt>
                <c:pt idx="5415">
                  <c:v>108.3</c:v>
                </c:pt>
                <c:pt idx="5416">
                  <c:v>108.32</c:v>
                </c:pt>
                <c:pt idx="5417">
                  <c:v>108.34</c:v>
                </c:pt>
                <c:pt idx="5418">
                  <c:v>108.36</c:v>
                </c:pt>
                <c:pt idx="5419">
                  <c:v>108.38</c:v>
                </c:pt>
                <c:pt idx="5420">
                  <c:v>108.4</c:v>
                </c:pt>
                <c:pt idx="5421">
                  <c:v>108.42</c:v>
                </c:pt>
                <c:pt idx="5422">
                  <c:v>108.44000000000005</c:v>
                </c:pt>
                <c:pt idx="5423">
                  <c:v>108.46000000000002</c:v>
                </c:pt>
                <c:pt idx="5424">
                  <c:v>108.48</c:v>
                </c:pt>
                <c:pt idx="5425">
                  <c:v>108.5</c:v>
                </c:pt>
                <c:pt idx="5426">
                  <c:v>108.52</c:v>
                </c:pt>
                <c:pt idx="5427">
                  <c:v>108.54</c:v>
                </c:pt>
                <c:pt idx="5428">
                  <c:v>108.56</c:v>
                </c:pt>
                <c:pt idx="5429">
                  <c:v>108.58</c:v>
                </c:pt>
                <c:pt idx="5430">
                  <c:v>108.6</c:v>
                </c:pt>
                <c:pt idx="5431">
                  <c:v>108.61999999999999</c:v>
                </c:pt>
                <c:pt idx="5432">
                  <c:v>108.64</c:v>
                </c:pt>
                <c:pt idx="5433">
                  <c:v>108.66</c:v>
                </c:pt>
                <c:pt idx="5434">
                  <c:v>108.67999999999998</c:v>
                </c:pt>
                <c:pt idx="5435">
                  <c:v>108.7</c:v>
                </c:pt>
                <c:pt idx="5436">
                  <c:v>108.72</c:v>
                </c:pt>
                <c:pt idx="5437">
                  <c:v>108.74000000000002</c:v>
                </c:pt>
                <c:pt idx="5438">
                  <c:v>108.76</c:v>
                </c:pt>
                <c:pt idx="5439">
                  <c:v>108.78</c:v>
                </c:pt>
                <c:pt idx="5440">
                  <c:v>108.8</c:v>
                </c:pt>
                <c:pt idx="5441">
                  <c:v>108.82</c:v>
                </c:pt>
                <c:pt idx="5442">
                  <c:v>108.84</c:v>
                </c:pt>
                <c:pt idx="5443">
                  <c:v>108.86</c:v>
                </c:pt>
                <c:pt idx="5444">
                  <c:v>108.88</c:v>
                </c:pt>
                <c:pt idx="5445">
                  <c:v>108.9</c:v>
                </c:pt>
                <c:pt idx="5446">
                  <c:v>108.92</c:v>
                </c:pt>
                <c:pt idx="5447">
                  <c:v>108.94000000000005</c:v>
                </c:pt>
                <c:pt idx="5448">
                  <c:v>108.96000000000002</c:v>
                </c:pt>
                <c:pt idx="5449">
                  <c:v>108.98</c:v>
                </c:pt>
                <c:pt idx="5450">
                  <c:v>109</c:v>
                </c:pt>
                <c:pt idx="5451">
                  <c:v>109.02</c:v>
                </c:pt>
                <c:pt idx="5452">
                  <c:v>109.04</c:v>
                </c:pt>
                <c:pt idx="5453">
                  <c:v>109.06</c:v>
                </c:pt>
                <c:pt idx="5454">
                  <c:v>109.08</c:v>
                </c:pt>
                <c:pt idx="5455">
                  <c:v>109.1</c:v>
                </c:pt>
                <c:pt idx="5456">
                  <c:v>109.11999999999999</c:v>
                </c:pt>
                <c:pt idx="5457">
                  <c:v>109.14</c:v>
                </c:pt>
                <c:pt idx="5458">
                  <c:v>109.16</c:v>
                </c:pt>
                <c:pt idx="5459">
                  <c:v>109.17999999999998</c:v>
                </c:pt>
                <c:pt idx="5460">
                  <c:v>109.2</c:v>
                </c:pt>
                <c:pt idx="5461">
                  <c:v>109.22</c:v>
                </c:pt>
                <c:pt idx="5462">
                  <c:v>109.24000000000002</c:v>
                </c:pt>
                <c:pt idx="5463">
                  <c:v>109.26</c:v>
                </c:pt>
                <c:pt idx="5464">
                  <c:v>109.28</c:v>
                </c:pt>
                <c:pt idx="5465">
                  <c:v>109.3</c:v>
                </c:pt>
                <c:pt idx="5466">
                  <c:v>109.32</c:v>
                </c:pt>
                <c:pt idx="5467">
                  <c:v>109.34</c:v>
                </c:pt>
                <c:pt idx="5468">
                  <c:v>109.36</c:v>
                </c:pt>
                <c:pt idx="5469">
                  <c:v>109.38</c:v>
                </c:pt>
                <c:pt idx="5470">
                  <c:v>109.4</c:v>
                </c:pt>
                <c:pt idx="5471">
                  <c:v>109.42</c:v>
                </c:pt>
                <c:pt idx="5472">
                  <c:v>109.44000000000005</c:v>
                </c:pt>
                <c:pt idx="5473">
                  <c:v>109.46000000000002</c:v>
                </c:pt>
                <c:pt idx="5474">
                  <c:v>109.48</c:v>
                </c:pt>
                <c:pt idx="5475">
                  <c:v>109.5</c:v>
                </c:pt>
                <c:pt idx="5476">
                  <c:v>109.52</c:v>
                </c:pt>
                <c:pt idx="5477">
                  <c:v>109.54</c:v>
                </c:pt>
                <c:pt idx="5478">
                  <c:v>109.56</c:v>
                </c:pt>
                <c:pt idx="5479">
                  <c:v>109.58</c:v>
                </c:pt>
                <c:pt idx="5480">
                  <c:v>109.6</c:v>
                </c:pt>
                <c:pt idx="5481">
                  <c:v>109.61999999999999</c:v>
                </c:pt>
                <c:pt idx="5482">
                  <c:v>109.64</c:v>
                </c:pt>
                <c:pt idx="5483">
                  <c:v>109.66</c:v>
                </c:pt>
                <c:pt idx="5484">
                  <c:v>109.67999999999998</c:v>
                </c:pt>
                <c:pt idx="5485">
                  <c:v>109.7</c:v>
                </c:pt>
                <c:pt idx="5486">
                  <c:v>109.72</c:v>
                </c:pt>
                <c:pt idx="5487">
                  <c:v>109.74000000000002</c:v>
                </c:pt>
                <c:pt idx="5488">
                  <c:v>109.76</c:v>
                </c:pt>
                <c:pt idx="5489">
                  <c:v>109.78</c:v>
                </c:pt>
                <c:pt idx="5490">
                  <c:v>109.8</c:v>
                </c:pt>
                <c:pt idx="5491">
                  <c:v>109.82</c:v>
                </c:pt>
                <c:pt idx="5492">
                  <c:v>109.84</c:v>
                </c:pt>
                <c:pt idx="5493">
                  <c:v>109.86</c:v>
                </c:pt>
                <c:pt idx="5494">
                  <c:v>109.88</c:v>
                </c:pt>
                <c:pt idx="5495">
                  <c:v>109.9</c:v>
                </c:pt>
                <c:pt idx="5496">
                  <c:v>109.92</c:v>
                </c:pt>
                <c:pt idx="5497">
                  <c:v>109.94000000000005</c:v>
                </c:pt>
                <c:pt idx="5498">
                  <c:v>109.96000000000002</c:v>
                </c:pt>
                <c:pt idx="5499">
                  <c:v>109.98</c:v>
                </c:pt>
                <c:pt idx="5500">
                  <c:v>110</c:v>
                </c:pt>
                <c:pt idx="5501">
                  <c:v>110.02</c:v>
                </c:pt>
                <c:pt idx="5502">
                  <c:v>110.04</c:v>
                </c:pt>
                <c:pt idx="5503">
                  <c:v>110.06</c:v>
                </c:pt>
                <c:pt idx="5504">
                  <c:v>110.08</c:v>
                </c:pt>
                <c:pt idx="5505">
                  <c:v>110.1</c:v>
                </c:pt>
                <c:pt idx="5506">
                  <c:v>110.11999999999999</c:v>
                </c:pt>
                <c:pt idx="5507">
                  <c:v>110.14</c:v>
                </c:pt>
                <c:pt idx="5508">
                  <c:v>110.16</c:v>
                </c:pt>
                <c:pt idx="5509">
                  <c:v>110.17999999999998</c:v>
                </c:pt>
                <c:pt idx="5510">
                  <c:v>110.2</c:v>
                </c:pt>
                <c:pt idx="5511">
                  <c:v>110.22</c:v>
                </c:pt>
                <c:pt idx="5512">
                  <c:v>110.24000000000002</c:v>
                </c:pt>
                <c:pt idx="5513">
                  <c:v>110.26</c:v>
                </c:pt>
                <c:pt idx="5514">
                  <c:v>110.28</c:v>
                </c:pt>
                <c:pt idx="5515">
                  <c:v>110.3</c:v>
                </c:pt>
                <c:pt idx="5516">
                  <c:v>110.32</c:v>
                </c:pt>
                <c:pt idx="5517">
                  <c:v>110.34</c:v>
                </c:pt>
                <c:pt idx="5518">
                  <c:v>110.36</c:v>
                </c:pt>
                <c:pt idx="5519">
                  <c:v>110.38</c:v>
                </c:pt>
                <c:pt idx="5520">
                  <c:v>110.4</c:v>
                </c:pt>
                <c:pt idx="5521">
                  <c:v>110.42</c:v>
                </c:pt>
                <c:pt idx="5522">
                  <c:v>110.44000000000005</c:v>
                </c:pt>
                <c:pt idx="5523">
                  <c:v>110.46000000000002</c:v>
                </c:pt>
                <c:pt idx="5524">
                  <c:v>110.48</c:v>
                </c:pt>
                <c:pt idx="5525">
                  <c:v>110.5</c:v>
                </c:pt>
                <c:pt idx="5526">
                  <c:v>110.52</c:v>
                </c:pt>
                <c:pt idx="5527">
                  <c:v>110.54</c:v>
                </c:pt>
                <c:pt idx="5528">
                  <c:v>110.56</c:v>
                </c:pt>
                <c:pt idx="5529">
                  <c:v>110.58</c:v>
                </c:pt>
                <c:pt idx="5530">
                  <c:v>110.6</c:v>
                </c:pt>
                <c:pt idx="5531">
                  <c:v>110.61999999999999</c:v>
                </c:pt>
                <c:pt idx="5532">
                  <c:v>110.64</c:v>
                </c:pt>
                <c:pt idx="5533">
                  <c:v>110.66</c:v>
                </c:pt>
                <c:pt idx="5534">
                  <c:v>110.67999999999998</c:v>
                </c:pt>
                <c:pt idx="5535">
                  <c:v>110.7</c:v>
                </c:pt>
                <c:pt idx="5536">
                  <c:v>110.72</c:v>
                </c:pt>
                <c:pt idx="5537">
                  <c:v>110.74000000000002</c:v>
                </c:pt>
                <c:pt idx="5538">
                  <c:v>110.76</c:v>
                </c:pt>
                <c:pt idx="5539">
                  <c:v>110.78</c:v>
                </c:pt>
                <c:pt idx="5540">
                  <c:v>110.8</c:v>
                </c:pt>
                <c:pt idx="5541">
                  <c:v>110.82</c:v>
                </c:pt>
                <c:pt idx="5542">
                  <c:v>110.84</c:v>
                </c:pt>
                <c:pt idx="5543">
                  <c:v>110.86</c:v>
                </c:pt>
                <c:pt idx="5544">
                  <c:v>110.88</c:v>
                </c:pt>
                <c:pt idx="5545">
                  <c:v>110.9</c:v>
                </c:pt>
                <c:pt idx="5546">
                  <c:v>110.92</c:v>
                </c:pt>
                <c:pt idx="5547">
                  <c:v>110.94000000000005</c:v>
                </c:pt>
                <c:pt idx="5548">
                  <c:v>110.96000000000002</c:v>
                </c:pt>
                <c:pt idx="5549">
                  <c:v>110.98</c:v>
                </c:pt>
                <c:pt idx="5550">
                  <c:v>111</c:v>
                </c:pt>
                <c:pt idx="5551">
                  <c:v>111.02</c:v>
                </c:pt>
                <c:pt idx="5552">
                  <c:v>111.04</c:v>
                </c:pt>
                <c:pt idx="5553">
                  <c:v>111.06</c:v>
                </c:pt>
                <c:pt idx="5554">
                  <c:v>111.08</c:v>
                </c:pt>
                <c:pt idx="5555">
                  <c:v>111.1</c:v>
                </c:pt>
                <c:pt idx="5556">
                  <c:v>111.11999999999999</c:v>
                </c:pt>
                <c:pt idx="5557">
                  <c:v>111.14</c:v>
                </c:pt>
                <c:pt idx="5558">
                  <c:v>111.16</c:v>
                </c:pt>
                <c:pt idx="5559">
                  <c:v>111.17999999999998</c:v>
                </c:pt>
                <c:pt idx="5560">
                  <c:v>111.2</c:v>
                </c:pt>
                <c:pt idx="5561">
                  <c:v>111.22</c:v>
                </c:pt>
                <c:pt idx="5562">
                  <c:v>111.24000000000002</c:v>
                </c:pt>
                <c:pt idx="5563">
                  <c:v>111.26</c:v>
                </c:pt>
                <c:pt idx="5564">
                  <c:v>111.28</c:v>
                </c:pt>
                <c:pt idx="5565">
                  <c:v>111.3</c:v>
                </c:pt>
                <c:pt idx="5566">
                  <c:v>111.32</c:v>
                </c:pt>
                <c:pt idx="5567">
                  <c:v>111.34</c:v>
                </c:pt>
                <c:pt idx="5568">
                  <c:v>111.36</c:v>
                </c:pt>
                <c:pt idx="5569">
                  <c:v>111.38</c:v>
                </c:pt>
                <c:pt idx="5570">
                  <c:v>111.4</c:v>
                </c:pt>
                <c:pt idx="5571">
                  <c:v>111.42</c:v>
                </c:pt>
                <c:pt idx="5572">
                  <c:v>111.44000000000005</c:v>
                </c:pt>
                <c:pt idx="5573">
                  <c:v>111.46000000000002</c:v>
                </c:pt>
                <c:pt idx="5574">
                  <c:v>111.48</c:v>
                </c:pt>
                <c:pt idx="5575">
                  <c:v>111.5</c:v>
                </c:pt>
                <c:pt idx="5576">
                  <c:v>111.52</c:v>
                </c:pt>
                <c:pt idx="5577">
                  <c:v>111.54</c:v>
                </c:pt>
                <c:pt idx="5578">
                  <c:v>111.56</c:v>
                </c:pt>
                <c:pt idx="5579">
                  <c:v>111.58</c:v>
                </c:pt>
                <c:pt idx="5580">
                  <c:v>111.6</c:v>
                </c:pt>
                <c:pt idx="5581">
                  <c:v>111.61999999999999</c:v>
                </c:pt>
                <c:pt idx="5582">
                  <c:v>111.64</c:v>
                </c:pt>
                <c:pt idx="5583">
                  <c:v>111.66</c:v>
                </c:pt>
                <c:pt idx="5584">
                  <c:v>111.67999999999998</c:v>
                </c:pt>
                <c:pt idx="5585">
                  <c:v>111.7</c:v>
                </c:pt>
                <c:pt idx="5586">
                  <c:v>111.72</c:v>
                </c:pt>
                <c:pt idx="5587">
                  <c:v>111.74000000000002</c:v>
                </c:pt>
                <c:pt idx="5588">
                  <c:v>111.76</c:v>
                </c:pt>
                <c:pt idx="5589">
                  <c:v>111.78</c:v>
                </c:pt>
                <c:pt idx="5590">
                  <c:v>111.8</c:v>
                </c:pt>
                <c:pt idx="5591">
                  <c:v>111.82</c:v>
                </c:pt>
                <c:pt idx="5592">
                  <c:v>111.84</c:v>
                </c:pt>
                <c:pt idx="5593">
                  <c:v>111.86</c:v>
                </c:pt>
                <c:pt idx="5594">
                  <c:v>111.88</c:v>
                </c:pt>
                <c:pt idx="5595">
                  <c:v>111.9</c:v>
                </c:pt>
                <c:pt idx="5596">
                  <c:v>111.92</c:v>
                </c:pt>
                <c:pt idx="5597">
                  <c:v>111.94000000000005</c:v>
                </c:pt>
                <c:pt idx="5598">
                  <c:v>111.96000000000002</c:v>
                </c:pt>
                <c:pt idx="5599">
                  <c:v>111.98</c:v>
                </c:pt>
                <c:pt idx="5600">
                  <c:v>112</c:v>
                </c:pt>
                <c:pt idx="5601">
                  <c:v>112.02</c:v>
                </c:pt>
                <c:pt idx="5602">
                  <c:v>112.04</c:v>
                </c:pt>
                <c:pt idx="5603">
                  <c:v>112.06</c:v>
                </c:pt>
                <c:pt idx="5604">
                  <c:v>112.08</c:v>
                </c:pt>
                <c:pt idx="5605">
                  <c:v>112.1</c:v>
                </c:pt>
                <c:pt idx="5606">
                  <c:v>112.11999999999999</c:v>
                </c:pt>
                <c:pt idx="5607">
                  <c:v>112.14</c:v>
                </c:pt>
                <c:pt idx="5608">
                  <c:v>112.16</c:v>
                </c:pt>
                <c:pt idx="5609">
                  <c:v>112.17999999999998</c:v>
                </c:pt>
                <c:pt idx="5610">
                  <c:v>112.2</c:v>
                </c:pt>
                <c:pt idx="5611">
                  <c:v>112.22</c:v>
                </c:pt>
                <c:pt idx="5612">
                  <c:v>112.24000000000002</c:v>
                </c:pt>
                <c:pt idx="5613">
                  <c:v>112.26</c:v>
                </c:pt>
                <c:pt idx="5614">
                  <c:v>112.28</c:v>
                </c:pt>
                <c:pt idx="5615">
                  <c:v>112.3</c:v>
                </c:pt>
                <c:pt idx="5616">
                  <c:v>112.32</c:v>
                </c:pt>
                <c:pt idx="5617">
                  <c:v>112.34</c:v>
                </c:pt>
                <c:pt idx="5618">
                  <c:v>112.36</c:v>
                </c:pt>
                <c:pt idx="5619">
                  <c:v>112.38</c:v>
                </c:pt>
                <c:pt idx="5620">
                  <c:v>112.4</c:v>
                </c:pt>
                <c:pt idx="5621">
                  <c:v>112.42</c:v>
                </c:pt>
                <c:pt idx="5622">
                  <c:v>112.44000000000005</c:v>
                </c:pt>
                <c:pt idx="5623">
                  <c:v>112.46000000000002</c:v>
                </c:pt>
                <c:pt idx="5624">
                  <c:v>112.48</c:v>
                </c:pt>
                <c:pt idx="5625">
                  <c:v>112.5</c:v>
                </c:pt>
                <c:pt idx="5626">
                  <c:v>112.52</c:v>
                </c:pt>
                <c:pt idx="5627">
                  <c:v>112.54</c:v>
                </c:pt>
                <c:pt idx="5628">
                  <c:v>112.56</c:v>
                </c:pt>
                <c:pt idx="5629">
                  <c:v>112.58</c:v>
                </c:pt>
                <c:pt idx="5630">
                  <c:v>112.6</c:v>
                </c:pt>
                <c:pt idx="5631">
                  <c:v>112.61999999999999</c:v>
                </c:pt>
                <c:pt idx="5632">
                  <c:v>112.64</c:v>
                </c:pt>
                <c:pt idx="5633">
                  <c:v>112.66</c:v>
                </c:pt>
                <c:pt idx="5634">
                  <c:v>112.67999999999998</c:v>
                </c:pt>
                <c:pt idx="5635">
                  <c:v>112.7</c:v>
                </c:pt>
                <c:pt idx="5636">
                  <c:v>112.72</c:v>
                </c:pt>
                <c:pt idx="5637">
                  <c:v>112.74000000000002</c:v>
                </c:pt>
                <c:pt idx="5638">
                  <c:v>112.76</c:v>
                </c:pt>
                <c:pt idx="5639">
                  <c:v>112.78</c:v>
                </c:pt>
                <c:pt idx="5640">
                  <c:v>112.8</c:v>
                </c:pt>
                <c:pt idx="5641">
                  <c:v>112.82</c:v>
                </c:pt>
                <c:pt idx="5642">
                  <c:v>112.84</c:v>
                </c:pt>
                <c:pt idx="5643">
                  <c:v>112.86</c:v>
                </c:pt>
                <c:pt idx="5644">
                  <c:v>112.88</c:v>
                </c:pt>
                <c:pt idx="5645">
                  <c:v>112.9</c:v>
                </c:pt>
                <c:pt idx="5646">
                  <c:v>112.92</c:v>
                </c:pt>
                <c:pt idx="5647">
                  <c:v>112.94000000000005</c:v>
                </c:pt>
                <c:pt idx="5648">
                  <c:v>112.96000000000002</c:v>
                </c:pt>
                <c:pt idx="5649">
                  <c:v>112.98</c:v>
                </c:pt>
                <c:pt idx="5650">
                  <c:v>113</c:v>
                </c:pt>
                <c:pt idx="5651">
                  <c:v>113.02</c:v>
                </c:pt>
                <c:pt idx="5652">
                  <c:v>113.04</c:v>
                </c:pt>
                <c:pt idx="5653">
                  <c:v>113.06</c:v>
                </c:pt>
                <c:pt idx="5654">
                  <c:v>113.08</c:v>
                </c:pt>
                <c:pt idx="5655">
                  <c:v>113.1</c:v>
                </c:pt>
                <c:pt idx="5656">
                  <c:v>113.11999999999999</c:v>
                </c:pt>
                <c:pt idx="5657">
                  <c:v>113.14</c:v>
                </c:pt>
                <c:pt idx="5658">
                  <c:v>113.16</c:v>
                </c:pt>
                <c:pt idx="5659">
                  <c:v>113.17999999999998</c:v>
                </c:pt>
                <c:pt idx="5660">
                  <c:v>113.2</c:v>
                </c:pt>
                <c:pt idx="5661">
                  <c:v>113.22</c:v>
                </c:pt>
                <c:pt idx="5662">
                  <c:v>113.24000000000002</c:v>
                </c:pt>
                <c:pt idx="5663">
                  <c:v>113.26</c:v>
                </c:pt>
                <c:pt idx="5664">
                  <c:v>113.28</c:v>
                </c:pt>
                <c:pt idx="5665">
                  <c:v>113.3</c:v>
                </c:pt>
                <c:pt idx="5666">
                  <c:v>113.32</c:v>
                </c:pt>
                <c:pt idx="5667">
                  <c:v>113.34</c:v>
                </c:pt>
                <c:pt idx="5668">
                  <c:v>113.36</c:v>
                </c:pt>
                <c:pt idx="5669">
                  <c:v>113.38</c:v>
                </c:pt>
                <c:pt idx="5670">
                  <c:v>113.4</c:v>
                </c:pt>
                <c:pt idx="5671">
                  <c:v>113.42</c:v>
                </c:pt>
                <c:pt idx="5672">
                  <c:v>113.44000000000005</c:v>
                </c:pt>
                <c:pt idx="5673">
                  <c:v>113.46000000000002</c:v>
                </c:pt>
                <c:pt idx="5674">
                  <c:v>113.48</c:v>
                </c:pt>
                <c:pt idx="5675">
                  <c:v>113.5</c:v>
                </c:pt>
                <c:pt idx="5676">
                  <c:v>113.52</c:v>
                </c:pt>
                <c:pt idx="5677">
                  <c:v>113.54</c:v>
                </c:pt>
                <c:pt idx="5678">
                  <c:v>113.56</c:v>
                </c:pt>
                <c:pt idx="5679">
                  <c:v>113.58</c:v>
                </c:pt>
                <c:pt idx="5680">
                  <c:v>113.6</c:v>
                </c:pt>
                <c:pt idx="5681">
                  <c:v>113.61999999999999</c:v>
                </c:pt>
                <c:pt idx="5682">
                  <c:v>113.64</c:v>
                </c:pt>
                <c:pt idx="5683">
                  <c:v>113.66</c:v>
                </c:pt>
                <c:pt idx="5684">
                  <c:v>113.67999999999998</c:v>
                </c:pt>
                <c:pt idx="5685">
                  <c:v>113.7</c:v>
                </c:pt>
                <c:pt idx="5686">
                  <c:v>113.72</c:v>
                </c:pt>
                <c:pt idx="5687">
                  <c:v>113.74000000000002</c:v>
                </c:pt>
                <c:pt idx="5688">
                  <c:v>113.76</c:v>
                </c:pt>
                <c:pt idx="5689">
                  <c:v>113.78</c:v>
                </c:pt>
                <c:pt idx="5690">
                  <c:v>113.8</c:v>
                </c:pt>
                <c:pt idx="5691">
                  <c:v>113.82</c:v>
                </c:pt>
                <c:pt idx="5692">
                  <c:v>113.84</c:v>
                </c:pt>
                <c:pt idx="5693">
                  <c:v>113.86</c:v>
                </c:pt>
                <c:pt idx="5694">
                  <c:v>113.88</c:v>
                </c:pt>
                <c:pt idx="5695">
                  <c:v>113.9</c:v>
                </c:pt>
                <c:pt idx="5696">
                  <c:v>113.92</c:v>
                </c:pt>
                <c:pt idx="5697">
                  <c:v>113.94000000000005</c:v>
                </c:pt>
                <c:pt idx="5698">
                  <c:v>113.96000000000002</c:v>
                </c:pt>
                <c:pt idx="5699">
                  <c:v>113.98</c:v>
                </c:pt>
                <c:pt idx="5700">
                  <c:v>114</c:v>
                </c:pt>
                <c:pt idx="5701">
                  <c:v>114.02</c:v>
                </c:pt>
                <c:pt idx="5702">
                  <c:v>114.04</c:v>
                </c:pt>
                <c:pt idx="5703">
                  <c:v>114.06</c:v>
                </c:pt>
                <c:pt idx="5704">
                  <c:v>114.08</c:v>
                </c:pt>
                <c:pt idx="5705">
                  <c:v>114.1</c:v>
                </c:pt>
                <c:pt idx="5706">
                  <c:v>114.11999999999999</c:v>
                </c:pt>
                <c:pt idx="5707">
                  <c:v>114.14</c:v>
                </c:pt>
                <c:pt idx="5708">
                  <c:v>114.16</c:v>
                </c:pt>
                <c:pt idx="5709">
                  <c:v>114.17999999999998</c:v>
                </c:pt>
                <c:pt idx="5710">
                  <c:v>114.2</c:v>
                </c:pt>
                <c:pt idx="5711">
                  <c:v>114.22</c:v>
                </c:pt>
                <c:pt idx="5712">
                  <c:v>114.24000000000002</c:v>
                </c:pt>
                <c:pt idx="5713">
                  <c:v>114.26</c:v>
                </c:pt>
                <c:pt idx="5714">
                  <c:v>114.28</c:v>
                </c:pt>
                <c:pt idx="5715">
                  <c:v>114.3</c:v>
                </c:pt>
                <c:pt idx="5716">
                  <c:v>114.32</c:v>
                </c:pt>
                <c:pt idx="5717">
                  <c:v>114.34</c:v>
                </c:pt>
                <c:pt idx="5718">
                  <c:v>114.36</c:v>
                </c:pt>
                <c:pt idx="5719">
                  <c:v>114.38</c:v>
                </c:pt>
                <c:pt idx="5720">
                  <c:v>114.4</c:v>
                </c:pt>
                <c:pt idx="5721">
                  <c:v>114.42</c:v>
                </c:pt>
                <c:pt idx="5722">
                  <c:v>114.44000000000005</c:v>
                </c:pt>
                <c:pt idx="5723">
                  <c:v>114.46000000000002</c:v>
                </c:pt>
                <c:pt idx="5724">
                  <c:v>114.48</c:v>
                </c:pt>
                <c:pt idx="5725">
                  <c:v>114.5</c:v>
                </c:pt>
                <c:pt idx="5726">
                  <c:v>114.52</c:v>
                </c:pt>
                <c:pt idx="5727">
                  <c:v>114.54</c:v>
                </c:pt>
                <c:pt idx="5728">
                  <c:v>114.56</c:v>
                </c:pt>
                <c:pt idx="5729">
                  <c:v>114.58</c:v>
                </c:pt>
                <c:pt idx="5730">
                  <c:v>114.6</c:v>
                </c:pt>
                <c:pt idx="5731">
                  <c:v>114.61999999999999</c:v>
                </c:pt>
                <c:pt idx="5732">
                  <c:v>114.64</c:v>
                </c:pt>
                <c:pt idx="5733">
                  <c:v>114.66</c:v>
                </c:pt>
                <c:pt idx="5734">
                  <c:v>114.67999999999998</c:v>
                </c:pt>
                <c:pt idx="5735">
                  <c:v>114.7</c:v>
                </c:pt>
                <c:pt idx="5736">
                  <c:v>114.72</c:v>
                </c:pt>
                <c:pt idx="5737">
                  <c:v>114.74000000000002</c:v>
                </c:pt>
                <c:pt idx="5738">
                  <c:v>114.76</c:v>
                </c:pt>
                <c:pt idx="5739">
                  <c:v>114.78</c:v>
                </c:pt>
                <c:pt idx="5740">
                  <c:v>114.8</c:v>
                </c:pt>
                <c:pt idx="5741">
                  <c:v>114.82</c:v>
                </c:pt>
                <c:pt idx="5742">
                  <c:v>114.84</c:v>
                </c:pt>
                <c:pt idx="5743">
                  <c:v>114.86</c:v>
                </c:pt>
                <c:pt idx="5744">
                  <c:v>114.88</c:v>
                </c:pt>
                <c:pt idx="5745">
                  <c:v>114.9</c:v>
                </c:pt>
                <c:pt idx="5746">
                  <c:v>114.92</c:v>
                </c:pt>
                <c:pt idx="5747">
                  <c:v>114.94000000000005</c:v>
                </c:pt>
                <c:pt idx="5748">
                  <c:v>114.96000000000002</c:v>
                </c:pt>
                <c:pt idx="5749">
                  <c:v>114.98</c:v>
                </c:pt>
                <c:pt idx="5750">
                  <c:v>115</c:v>
                </c:pt>
                <c:pt idx="5751">
                  <c:v>115.02</c:v>
                </c:pt>
                <c:pt idx="5752">
                  <c:v>115.04</c:v>
                </c:pt>
                <c:pt idx="5753">
                  <c:v>115.06</c:v>
                </c:pt>
                <c:pt idx="5754">
                  <c:v>115.08</c:v>
                </c:pt>
                <c:pt idx="5755">
                  <c:v>115.1</c:v>
                </c:pt>
                <c:pt idx="5756">
                  <c:v>115.11999999999999</c:v>
                </c:pt>
                <c:pt idx="5757">
                  <c:v>115.14</c:v>
                </c:pt>
                <c:pt idx="5758">
                  <c:v>115.16</c:v>
                </c:pt>
                <c:pt idx="5759">
                  <c:v>115.17999999999998</c:v>
                </c:pt>
                <c:pt idx="5760">
                  <c:v>115.2</c:v>
                </c:pt>
                <c:pt idx="5761">
                  <c:v>115.22</c:v>
                </c:pt>
                <c:pt idx="5762">
                  <c:v>115.24000000000002</c:v>
                </c:pt>
                <c:pt idx="5763">
                  <c:v>115.26</c:v>
                </c:pt>
                <c:pt idx="5764">
                  <c:v>115.28</c:v>
                </c:pt>
                <c:pt idx="5765">
                  <c:v>115.3</c:v>
                </c:pt>
                <c:pt idx="5766">
                  <c:v>115.32</c:v>
                </c:pt>
                <c:pt idx="5767">
                  <c:v>115.34</c:v>
                </c:pt>
                <c:pt idx="5768">
                  <c:v>115.36</c:v>
                </c:pt>
                <c:pt idx="5769">
                  <c:v>115.38</c:v>
                </c:pt>
                <c:pt idx="5770">
                  <c:v>115.4</c:v>
                </c:pt>
                <c:pt idx="5771">
                  <c:v>115.42</c:v>
                </c:pt>
                <c:pt idx="5772">
                  <c:v>115.44000000000005</c:v>
                </c:pt>
                <c:pt idx="5773">
                  <c:v>115.46000000000002</c:v>
                </c:pt>
                <c:pt idx="5774">
                  <c:v>115.48</c:v>
                </c:pt>
                <c:pt idx="5775">
                  <c:v>115.5</c:v>
                </c:pt>
                <c:pt idx="5776">
                  <c:v>115.52</c:v>
                </c:pt>
                <c:pt idx="5777">
                  <c:v>115.54</c:v>
                </c:pt>
                <c:pt idx="5778">
                  <c:v>115.56</c:v>
                </c:pt>
                <c:pt idx="5779">
                  <c:v>115.58</c:v>
                </c:pt>
                <c:pt idx="5780">
                  <c:v>115.6</c:v>
                </c:pt>
                <c:pt idx="5781">
                  <c:v>115.61999999999999</c:v>
                </c:pt>
                <c:pt idx="5782">
                  <c:v>115.64</c:v>
                </c:pt>
                <c:pt idx="5783">
                  <c:v>115.66</c:v>
                </c:pt>
                <c:pt idx="5784">
                  <c:v>115.67999999999998</c:v>
                </c:pt>
                <c:pt idx="5785">
                  <c:v>115.7</c:v>
                </c:pt>
                <c:pt idx="5786">
                  <c:v>115.72</c:v>
                </c:pt>
                <c:pt idx="5787">
                  <c:v>115.74000000000002</c:v>
                </c:pt>
                <c:pt idx="5788">
                  <c:v>115.76</c:v>
                </c:pt>
                <c:pt idx="5789">
                  <c:v>115.78</c:v>
                </c:pt>
                <c:pt idx="5790">
                  <c:v>115.8</c:v>
                </c:pt>
                <c:pt idx="5791">
                  <c:v>115.82</c:v>
                </c:pt>
                <c:pt idx="5792">
                  <c:v>115.84</c:v>
                </c:pt>
                <c:pt idx="5793">
                  <c:v>115.86</c:v>
                </c:pt>
                <c:pt idx="5794">
                  <c:v>115.88</c:v>
                </c:pt>
                <c:pt idx="5795">
                  <c:v>115.9</c:v>
                </c:pt>
                <c:pt idx="5796">
                  <c:v>115.92</c:v>
                </c:pt>
                <c:pt idx="5797">
                  <c:v>115.94000000000005</c:v>
                </c:pt>
                <c:pt idx="5798">
                  <c:v>115.96000000000002</c:v>
                </c:pt>
                <c:pt idx="5799">
                  <c:v>115.98</c:v>
                </c:pt>
                <c:pt idx="5800">
                  <c:v>116</c:v>
                </c:pt>
                <c:pt idx="5801">
                  <c:v>116.02</c:v>
                </c:pt>
                <c:pt idx="5802">
                  <c:v>116.04</c:v>
                </c:pt>
                <c:pt idx="5803">
                  <c:v>116.06</c:v>
                </c:pt>
                <c:pt idx="5804">
                  <c:v>116.08</c:v>
                </c:pt>
                <c:pt idx="5805">
                  <c:v>116.1</c:v>
                </c:pt>
                <c:pt idx="5806">
                  <c:v>116.11999999999999</c:v>
                </c:pt>
                <c:pt idx="5807">
                  <c:v>116.14</c:v>
                </c:pt>
                <c:pt idx="5808">
                  <c:v>116.16</c:v>
                </c:pt>
                <c:pt idx="5809">
                  <c:v>116.17999999999998</c:v>
                </c:pt>
                <c:pt idx="5810">
                  <c:v>116.2</c:v>
                </c:pt>
                <c:pt idx="5811">
                  <c:v>116.22</c:v>
                </c:pt>
                <c:pt idx="5812">
                  <c:v>116.24000000000002</c:v>
                </c:pt>
                <c:pt idx="5813">
                  <c:v>116.26</c:v>
                </c:pt>
                <c:pt idx="5814">
                  <c:v>116.28</c:v>
                </c:pt>
                <c:pt idx="5815">
                  <c:v>116.3</c:v>
                </c:pt>
                <c:pt idx="5816">
                  <c:v>116.32</c:v>
                </c:pt>
                <c:pt idx="5817">
                  <c:v>116.34</c:v>
                </c:pt>
                <c:pt idx="5818">
                  <c:v>116.36</c:v>
                </c:pt>
                <c:pt idx="5819">
                  <c:v>116.38</c:v>
                </c:pt>
                <c:pt idx="5820">
                  <c:v>116.4</c:v>
                </c:pt>
                <c:pt idx="5821">
                  <c:v>116.42</c:v>
                </c:pt>
                <c:pt idx="5822">
                  <c:v>116.44000000000005</c:v>
                </c:pt>
                <c:pt idx="5823">
                  <c:v>116.46000000000002</c:v>
                </c:pt>
                <c:pt idx="5824">
                  <c:v>116.48</c:v>
                </c:pt>
                <c:pt idx="5825">
                  <c:v>116.5</c:v>
                </c:pt>
                <c:pt idx="5826">
                  <c:v>116.52</c:v>
                </c:pt>
                <c:pt idx="5827">
                  <c:v>116.54</c:v>
                </c:pt>
                <c:pt idx="5828">
                  <c:v>116.56</c:v>
                </c:pt>
                <c:pt idx="5829">
                  <c:v>116.58</c:v>
                </c:pt>
                <c:pt idx="5830">
                  <c:v>116.6</c:v>
                </c:pt>
                <c:pt idx="5831">
                  <c:v>116.61999999999999</c:v>
                </c:pt>
                <c:pt idx="5832">
                  <c:v>116.64</c:v>
                </c:pt>
                <c:pt idx="5833">
                  <c:v>116.66</c:v>
                </c:pt>
                <c:pt idx="5834">
                  <c:v>116.67999999999998</c:v>
                </c:pt>
                <c:pt idx="5835">
                  <c:v>116.7</c:v>
                </c:pt>
                <c:pt idx="5836">
                  <c:v>116.72</c:v>
                </c:pt>
                <c:pt idx="5837">
                  <c:v>116.74000000000002</c:v>
                </c:pt>
                <c:pt idx="5838">
                  <c:v>116.76</c:v>
                </c:pt>
                <c:pt idx="5839">
                  <c:v>116.78</c:v>
                </c:pt>
                <c:pt idx="5840">
                  <c:v>116.8</c:v>
                </c:pt>
                <c:pt idx="5841">
                  <c:v>116.82</c:v>
                </c:pt>
                <c:pt idx="5842">
                  <c:v>116.84</c:v>
                </c:pt>
                <c:pt idx="5843">
                  <c:v>116.86</c:v>
                </c:pt>
                <c:pt idx="5844">
                  <c:v>116.88</c:v>
                </c:pt>
                <c:pt idx="5845">
                  <c:v>116.9</c:v>
                </c:pt>
                <c:pt idx="5846">
                  <c:v>116.92</c:v>
                </c:pt>
                <c:pt idx="5847">
                  <c:v>116.94000000000005</c:v>
                </c:pt>
                <c:pt idx="5848">
                  <c:v>116.96000000000002</c:v>
                </c:pt>
                <c:pt idx="5849">
                  <c:v>116.98</c:v>
                </c:pt>
                <c:pt idx="5850">
                  <c:v>117</c:v>
                </c:pt>
                <c:pt idx="5851">
                  <c:v>117.02</c:v>
                </c:pt>
                <c:pt idx="5852">
                  <c:v>117.04</c:v>
                </c:pt>
                <c:pt idx="5853">
                  <c:v>117.06</c:v>
                </c:pt>
                <c:pt idx="5854">
                  <c:v>117.08</c:v>
                </c:pt>
                <c:pt idx="5855">
                  <c:v>117.1</c:v>
                </c:pt>
                <c:pt idx="5856">
                  <c:v>117.11999999999999</c:v>
                </c:pt>
                <c:pt idx="5857">
                  <c:v>117.14</c:v>
                </c:pt>
                <c:pt idx="5858">
                  <c:v>117.16</c:v>
                </c:pt>
                <c:pt idx="5859">
                  <c:v>117.17999999999998</c:v>
                </c:pt>
                <c:pt idx="5860">
                  <c:v>117.2</c:v>
                </c:pt>
                <c:pt idx="5861">
                  <c:v>117.22</c:v>
                </c:pt>
                <c:pt idx="5862">
                  <c:v>117.24000000000002</c:v>
                </c:pt>
                <c:pt idx="5863">
                  <c:v>117.26</c:v>
                </c:pt>
                <c:pt idx="5864">
                  <c:v>117.28</c:v>
                </c:pt>
                <c:pt idx="5865">
                  <c:v>117.3</c:v>
                </c:pt>
                <c:pt idx="5866">
                  <c:v>117.32</c:v>
                </c:pt>
                <c:pt idx="5867">
                  <c:v>117.34</c:v>
                </c:pt>
                <c:pt idx="5868">
                  <c:v>117.36</c:v>
                </c:pt>
                <c:pt idx="5869">
                  <c:v>117.38</c:v>
                </c:pt>
                <c:pt idx="5870">
                  <c:v>117.4</c:v>
                </c:pt>
                <c:pt idx="5871">
                  <c:v>117.42</c:v>
                </c:pt>
                <c:pt idx="5872">
                  <c:v>117.44000000000005</c:v>
                </c:pt>
                <c:pt idx="5873">
                  <c:v>117.46000000000002</c:v>
                </c:pt>
                <c:pt idx="5874">
                  <c:v>117.48</c:v>
                </c:pt>
                <c:pt idx="5875">
                  <c:v>117.5</c:v>
                </c:pt>
                <c:pt idx="5876">
                  <c:v>117.52</c:v>
                </c:pt>
                <c:pt idx="5877">
                  <c:v>117.54</c:v>
                </c:pt>
                <c:pt idx="5878">
                  <c:v>117.56</c:v>
                </c:pt>
                <c:pt idx="5879">
                  <c:v>117.58</c:v>
                </c:pt>
                <c:pt idx="5880">
                  <c:v>117.6</c:v>
                </c:pt>
                <c:pt idx="5881">
                  <c:v>117.61999999999999</c:v>
                </c:pt>
                <c:pt idx="5882">
                  <c:v>117.64</c:v>
                </c:pt>
                <c:pt idx="5883">
                  <c:v>117.66</c:v>
                </c:pt>
                <c:pt idx="5884">
                  <c:v>117.67999999999998</c:v>
                </c:pt>
                <c:pt idx="5885">
                  <c:v>117.7</c:v>
                </c:pt>
                <c:pt idx="5886">
                  <c:v>117.72</c:v>
                </c:pt>
                <c:pt idx="5887">
                  <c:v>117.74000000000002</c:v>
                </c:pt>
                <c:pt idx="5888">
                  <c:v>117.76</c:v>
                </c:pt>
                <c:pt idx="5889">
                  <c:v>117.78</c:v>
                </c:pt>
                <c:pt idx="5890">
                  <c:v>117.8</c:v>
                </c:pt>
                <c:pt idx="5891">
                  <c:v>117.82</c:v>
                </c:pt>
                <c:pt idx="5892">
                  <c:v>117.84</c:v>
                </c:pt>
                <c:pt idx="5893">
                  <c:v>117.86</c:v>
                </c:pt>
                <c:pt idx="5894">
                  <c:v>117.88</c:v>
                </c:pt>
                <c:pt idx="5895">
                  <c:v>117.9</c:v>
                </c:pt>
                <c:pt idx="5896">
                  <c:v>117.92</c:v>
                </c:pt>
                <c:pt idx="5897">
                  <c:v>117.94000000000005</c:v>
                </c:pt>
                <c:pt idx="5898">
                  <c:v>117.96000000000002</c:v>
                </c:pt>
                <c:pt idx="5899">
                  <c:v>117.98</c:v>
                </c:pt>
                <c:pt idx="5900">
                  <c:v>118</c:v>
                </c:pt>
                <c:pt idx="5901">
                  <c:v>118.02</c:v>
                </c:pt>
                <c:pt idx="5902">
                  <c:v>118.04</c:v>
                </c:pt>
                <c:pt idx="5903">
                  <c:v>118.06</c:v>
                </c:pt>
                <c:pt idx="5904">
                  <c:v>118.08</c:v>
                </c:pt>
                <c:pt idx="5905">
                  <c:v>118.1</c:v>
                </c:pt>
                <c:pt idx="5906">
                  <c:v>118.11999999999999</c:v>
                </c:pt>
                <c:pt idx="5907">
                  <c:v>118.14</c:v>
                </c:pt>
                <c:pt idx="5908">
                  <c:v>118.16</c:v>
                </c:pt>
                <c:pt idx="5909">
                  <c:v>118.17999999999998</c:v>
                </c:pt>
                <c:pt idx="5910">
                  <c:v>118.2</c:v>
                </c:pt>
                <c:pt idx="5911">
                  <c:v>118.22</c:v>
                </c:pt>
                <c:pt idx="5912">
                  <c:v>118.24000000000002</c:v>
                </c:pt>
                <c:pt idx="5913">
                  <c:v>118.26</c:v>
                </c:pt>
                <c:pt idx="5914">
                  <c:v>118.28</c:v>
                </c:pt>
                <c:pt idx="5915">
                  <c:v>118.3</c:v>
                </c:pt>
                <c:pt idx="5916">
                  <c:v>118.32</c:v>
                </c:pt>
                <c:pt idx="5917">
                  <c:v>118.34</c:v>
                </c:pt>
                <c:pt idx="5918">
                  <c:v>118.36</c:v>
                </c:pt>
                <c:pt idx="5919">
                  <c:v>118.38</c:v>
                </c:pt>
                <c:pt idx="5920">
                  <c:v>118.4</c:v>
                </c:pt>
                <c:pt idx="5921">
                  <c:v>118.42</c:v>
                </c:pt>
                <c:pt idx="5922">
                  <c:v>118.44000000000005</c:v>
                </c:pt>
                <c:pt idx="5923">
                  <c:v>118.46000000000002</c:v>
                </c:pt>
                <c:pt idx="5924">
                  <c:v>118.48</c:v>
                </c:pt>
                <c:pt idx="5925">
                  <c:v>118.5</c:v>
                </c:pt>
                <c:pt idx="5926">
                  <c:v>118.52</c:v>
                </c:pt>
                <c:pt idx="5927">
                  <c:v>118.54</c:v>
                </c:pt>
                <c:pt idx="5928">
                  <c:v>118.56</c:v>
                </c:pt>
                <c:pt idx="5929">
                  <c:v>118.58</c:v>
                </c:pt>
                <c:pt idx="5930">
                  <c:v>118.6</c:v>
                </c:pt>
                <c:pt idx="5931">
                  <c:v>118.61999999999999</c:v>
                </c:pt>
                <c:pt idx="5932">
                  <c:v>118.64</c:v>
                </c:pt>
                <c:pt idx="5933">
                  <c:v>118.66</c:v>
                </c:pt>
                <c:pt idx="5934">
                  <c:v>118.67999999999998</c:v>
                </c:pt>
                <c:pt idx="5935">
                  <c:v>118.7</c:v>
                </c:pt>
                <c:pt idx="5936">
                  <c:v>118.72</c:v>
                </c:pt>
                <c:pt idx="5937">
                  <c:v>118.74000000000002</c:v>
                </c:pt>
                <c:pt idx="5938">
                  <c:v>118.76</c:v>
                </c:pt>
                <c:pt idx="5939">
                  <c:v>118.78</c:v>
                </c:pt>
                <c:pt idx="5940">
                  <c:v>118.8</c:v>
                </c:pt>
                <c:pt idx="5941">
                  <c:v>118.82</c:v>
                </c:pt>
                <c:pt idx="5942">
                  <c:v>118.84</c:v>
                </c:pt>
                <c:pt idx="5943">
                  <c:v>118.86</c:v>
                </c:pt>
                <c:pt idx="5944">
                  <c:v>118.88</c:v>
                </c:pt>
                <c:pt idx="5945">
                  <c:v>118.9</c:v>
                </c:pt>
                <c:pt idx="5946">
                  <c:v>118.92</c:v>
                </c:pt>
                <c:pt idx="5947">
                  <c:v>118.94000000000005</c:v>
                </c:pt>
                <c:pt idx="5948">
                  <c:v>118.96000000000002</c:v>
                </c:pt>
                <c:pt idx="5949">
                  <c:v>118.98</c:v>
                </c:pt>
                <c:pt idx="5950">
                  <c:v>119</c:v>
                </c:pt>
                <c:pt idx="5951">
                  <c:v>119.02</c:v>
                </c:pt>
                <c:pt idx="5952">
                  <c:v>119.04</c:v>
                </c:pt>
                <c:pt idx="5953">
                  <c:v>119.06</c:v>
                </c:pt>
                <c:pt idx="5954">
                  <c:v>119.08</c:v>
                </c:pt>
                <c:pt idx="5955">
                  <c:v>119.1</c:v>
                </c:pt>
                <c:pt idx="5956">
                  <c:v>119.11999999999999</c:v>
                </c:pt>
                <c:pt idx="5957">
                  <c:v>119.14</c:v>
                </c:pt>
                <c:pt idx="5958">
                  <c:v>119.16</c:v>
                </c:pt>
                <c:pt idx="5959">
                  <c:v>119.17999999999998</c:v>
                </c:pt>
                <c:pt idx="5960">
                  <c:v>119.2</c:v>
                </c:pt>
                <c:pt idx="5961">
                  <c:v>119.22</c:v>
                </c:pt>
                <c:pt idx="5962">
                  <c:v>119.24000000000002</c:v>
                </c:pt>
                <c:pt idx="5963">
                  <c:v>119.26</c:v>
                </c:pt>
                <c:pt idx="5964">
                  <c:v>119.28</c:v>
                </c:pt>
                <c:pt idx="5965">
                  <c:v>119.3</c:v>
                </c:pt>
                <c:pt idx="5966">
                  <c:v>119.32</c:v>
                </c:pt>
                <c:pt idx="5967">
                  <c:v>119.34</c:v>
                </c:pt>
                <c:pt idx="5968">
                  <c:v>119.36</c:v>
                </c:pt>
                <c:pt idx="5969">
                  <c:v>119.38</c:v>
                </c:pt>
                <c:pt idx="5970">
                  <c:v>119.4</c:v>
                </c:pt>
                <c:pt idx="5971">
                  <c:v>119.42</c:v>
                </c:pt>
                <c:pt idx="5972">
                  <c:v>119.44000000000005</c:v>
                </c:pt>
                <c:pt idx="5973">
                  <c:v>119.46000000000002</c:v>
                </c:pt>
                <c:pt idx="5974">
                  <c:v>119.48</c:v>
                </c:pt>
                <c:pt idx="5975">
                  <c:v>119.5</c:v>
                </c:pt>
                <c:pt idx="5976">
                  <c:v>119.52</c:v>
                </c:pt>
                <c:pt idx="5977">
                  <c:v>119.54</c:v>
                </c:pt>
                <c:pt idx="5978">
                  <c:v>119.56</c:v>
                </c:pt>
                <c:pt idx="5979">
                  <c:v>119.58</c:v>
                </c:pt>
                <c:pt idx="5980">
                  <c:v>119.6</c:v>
                </c:pt>
                <c:pt idx="5981">
                  <c:v>119.61999999999999</c:v>
                </c:pt>
                <c:pt idx="5982">
                  <c:v>119.64</c:v>
                </c:pt>
                <c:pt idx="5983">
                  <c:v>119.66</c:v>
                </c:pt>
                <c:pt idx="5984">
                  <c:v>119.67999999999998</c:v>
                </c:pt>
                <c:pt idx="5985">
                  <c:v>119.7</c:v>
                </c:pt>
                <c:pt idx="5986">
                  <c:v>119.72</c:v>
                </c:pt>
                <c:pt idx="5987">
                  <c:v>119.74000000000002</c:v>
                </c:pt>
                <c:pt idx="5988">
                  <c:v>119.76</c:v>
                </c:pt>
                <c:pt idx="5989">
                  <c:v>119.78</c:v>
                </c:pt>
                <c:pt idx="5990">
                  <c:v>119.8</c:v>
                </c:pt>
                <c:pt idx="5991">
                  <c:v>119.82</c:v>
                </c:pt>
                <c:pt idx="5992">
                  <c:v>119.84</c:v>
                </c:pt>
                <c:pt idx="5993">
                  <c:v>119.86</c:v>
                </c:pt>
                <c:pt idx="5994">
                  <c:v>119.88</c:v>
                </c:pt>
                <c:pt idx="5995">
                  <c:v>119.9</c:v>
                </c:pt>
                <c:pt idx="5996">
                  <c:v>119.92</c:v>
                </c:pt>
                <c:pt idx="5997">
                  <c:v>119.94000000000005</c:v>
                </c:pt>
                <c:pt idx="5998">
                  <c:v>119.96000000000002</c:v>
                </c:pt>
                <c:pt idx="5999">
                  <c:v>119.98</c:v>
                </c:pt>
                <c:pt idx="6000">
                  <c:v>120</c:v>
                </c:pt>
                <c:pt idx="6001">
                  <c:v>120.02</c:v>
                </c:pt>
                <c:pt idx="6002">
                  <c:v>120.04</c:v>
                </c:pt>
                <c:pt idx="6003">
                  <c:v>120.06</c:v>
                </c:pt>
                <c:pt idx="6004">
                  <c:v>120.08</c:v>
                </c:pt>
                <c:pt idx="6005">
                  <c:v>120.1</c:v>
                </c:pt>
                <c:pt idx="6006">
                  <c:v>120.11999999999999</c:v>
                </c:pt>
                <c:pt idx="6007">
                  <c:v>120.14</c:v>
                </c:pt>
                <c:pt idx="6008">
                  <c:v>120.16</c:v>
                </c:pt>
                <c:pt idx="6009">
                  <c:v>120.17999999999998</c:v>
                </c:pt>
                <c:pt idx="6010">
                  <c:v>120.2</c:v>
                </c:pt>
                <c:pt idx="6011">
                  <c:v>120.22</c:v>
                </c:pt>
                <c:pt idx="6012">
                  <c:v>120.24000000000002</c:v>
                </c:pt>
                <c:pt idx="6013">
                  <c:v>120.26</c:v>
                </c:pt>
                <c:pt idx="6014">
                  <c:v>120.28</c:v>
                </c:pt>
                <c:pt idx="6015">
                  <c:v>120.3</c:v>
                </c:pt>
                <c:pt idx="6016">
                  <c:v>120.32</c:v>
                </c:pt>
                <c:pt idx="6017">
                  <c:v>120.34</c:v>
                </c:pt>
                <c:pt idx="6018">
                  <c:v>120.36</c:v>
                </c:pt>
                <c:pt idx="6019">
                  <c:v>120.38</c:v>
                </c:pt>
                <c:pt idx="6020">
                  <c:v>120.4</c:v>
                </c:pt>
                <c:pt idx="6021">
                  <c:v>120.42</c:v>
                </c:pt>
                <c:pt idx="6022">
                  <c:v>120.44000000000005</c:v>
                </c:pt>
                <c:pt idx="6023">
                  <c:v>120.46000000000002</c:v>
                </c:pt>
                <c:pt idx="6024">
                  <c:v>120.48</c:v>
                </c:pt>
                <c:pt idx="6025">
                  <c:v>120.5</c:v>
                </c:pt>
                <c:pt idx="6026">
                  <c:v>120.52</c:v>
                </c:pt>
                <c:pt idx="6027">
                  <c:v>120.54</c:v>
                </c:pt>
                <c:pt idx="6028">
                  <c:v>120.56</c:v>
                </c:pt>
                <c:pt idx="6029">
                  <c:v>120.58</c:v>
                </c:pt>
                <c:pt idx="6030">
                  <c:v>120.6</c:v>
                </c:pt>
                <c:pt idx="6031">
                  <c:v>120.61999999999999</c:v>
                </c:pt>
                <c:pt idx="6032">
                  <c:v>120.64</c:v>
                </c:pt>
                <c:pt idx="6033">
                  <c:v>120.66</c:v>
                </c:pt>
                <c:pt idx="6034">
                  <c:v>120.67999999999998</c:v>
                </c:pt>
                <c:pt idx="6035">
                  <c:v>120.7</c:v>
                </c:pt>
                <c:pt idx="6036">
                  <c:v>120.72</c:v>
                </c:pt>
                <c:pt idx="6037">
                  <c:v>120.74000000000002</c:v>
                </c:pt>
                <c:pt idx="6038">
                  <c:v>120.76</c:v>
                </c:pt>
                <c:pt idx="6039">
                  <c:v>120.78</c:v>
                </c:pt>
                <c:pt idx="6040">
                  <c:v>120.8</c:v>
                </c:pt>
                <c:pt idx="6041">
                  <c:v>120.82</c:v>
                </c:pt>
                <c:pt idx="6042">
                  <c:v>120.84</c:v>
                </c:pt>
                <c:pt idx="6043">
                  <c:v>120.86</c:v>
                </c:pt>
                <c:pt idx="6044">
                  <c:v>120.88</c:v>
                </c:pt>
                <c:pt idx="6045">
                  <c:v>120.9</c:v>
                </c:pt>
                <c:pt idx="6046">
                  <c:v>120.92</c:v>
                </c:pt>
                <c:pt idx="6047">
                  <c:v>120.94000000000005</c:v>
                </c:pt>
                <c:pt idx="6048">
                  <c:v>120.96000000000002</c:v>
                </c:pt>
                <c:pt idx="6049">
                  <c:v>120.98</c:v>
                </c:pt>
                <c:pt idx="6050">
                  <c:v>121</c:v>
                </c:pt>
                <c:pt idx="6051">
                  <c:v>121.02</c:v>
                </c:pt>
                <c:pt idx="6052">
                  <c:v>121.04</c:v>
                </c:pt>
                <c:pt idx="6053">
                  <c:v>121.06</c:v>
                </c:pt>
                <c:pt idx="6054">
                  <c:v>121.08</c:v>
                </c:pt>
                <c:pt idx="6055">
                  <c:v>121.1</c:v>
                </c:pt>
                <c:pt idx="6056">
                  <c:v>121.11999999999999</c:v>
                </c:pt>
                <c:pt idx="6057">
                  <c:v>121.14</c:v>
                </c:pt>
                <c:pt idx="6058">
                  <c:v>121.16</c:v>
                </c:pt>
                <c:pt idx="6059">
                  <c:v>121.17999999999998</c:v>
                </c:pt>
                <c:pt idx="6060">
                  <c:v>121.2</c:v>
                </c:pt>
                <c:pt idx="6061">
                  <c:v>121.22</c:v>
                </c:pt>
                <c:pt idx="6062">
                  <c:v>121.24000000000002</c:v>
                </c:pt>
                <c:pt idx="6063">
                  <c:v>121.26</c:v>
                </c:pt>
                <c:pt idx="6064">
                  <c:v>121.28</c:v>
                </c:pt>
                <c:pt idx="6065">
                  <c:v>121.3</c:v>
                </c:pt>
                <c:pt idx="6066">
                  <c:v>121.32</c:v>
                </c:pt>
                <c:pt idx="6067">
                  <c:v>121.34</c:v>
                </c:pt>
                <c:pt idx="6068">
                  <c:v>121.36</c:v>
                </c:pt>
                <c:pt idx="6069">
                  <c:v>121.38</c:v>
                </c:pt>
                <c:pt idx="6070">
                  <c:v>121.4</c:v>
                </c:pt>
                <c:pt idx="6071">
                  <c:v>121.42</c:v>
                </c:pt>
                <c:pt idx="6072">
                  <c:v>121.44000000000005</c:v>
                </c:pt>
                <c:pt idx="6073">
                  <c:v>121.46000000000002</c:v>
                </c:pt>
                <c:pt idx="6074">
                  <c:v>121.48</c:v>
                </c:pt>
                <c:pt idx="6075">
                  <c:v>121.5</c:v>
                </c:pt>
                <c:pt idx="6076">
                  <c:v>121.52</c:v>
                </c:pt>
                <c:pt idx="6077">
                  <c:v>121.54</c:v>
                </c:pt>
                <c:pt idx="6078">
                  <c:v>121.56</c:v>
                </c:pt>
                <c:pt idx="6079">
                  <c:v>121.58</c:v>
                </c:pt>
                <c:pt idx="6080">
                  <c:v>121.6</c:v>
                </c:pt>
                <c:pt idx="6081">
                  <c:v>121.61999999999999</c:v>
                </c:pt>
                <c:pt idx="6082">
                  <c:v>121.64</c:v>
                </c:pt>
                <c:pt idx="6083">
                  <c:v>121.66</c:v>
                </c:pt>
                <c:pt idx="6084">
                  <c:v>121.67999999999998</c:v>
                </c:pt>
                <c:pt idx="6085">
                  <c:v>121.7</c:v>
                </c:pt>
                <c:pt idx="6086">
                  <c:v>121.72</c:v>
                </c:pt>
                <c:pt idx="6087">
                  <c:v>121.74000000000002</c:v>
                </c:pt>
                <c:pt idx="6088">
                  <c:v>121.76</c:v>
                </c:pt>
                <c:pt idx="6089">
                  <c:v>121.78</c:v>
                </c:pt>
                <c:pt idx="6090">
                  <c:v>121.8</c:v>
                </c:pt>
                <c:pt idx="6091">
                  <c:v>121.82</c:v>
                </c:pt>
                <c:pt idx="6092">
                  <c:v>121.84</c:v>
                </c:pt>
                <c:pt idx="6093">
                  <c:v>121.86</c:v>
                </c:pt>
                <c:pt idx="6094">
                  <c:v>121.88</c:v>
                </c:pt>
                <c:pt idx="6095">
                  <c:v>121.9</c:v>
                </c:pt>
                <c:pt idx="6096">
                  <c:v>121.92</c:v>
                </c:pt>
                <c:pt idx="6097">
                  <c:v>121.94000000000005</c:v>
                </c:pt>
                <c:pt idx="6098">
                  <c:v>121.96000000000002</c:v>
                </c:pt>
                <c:pt idx="6099">
                  <c:v>121.98</c:v>
                </c:pt>
                <c:pt idx="6100">
                  <c:v>122</c:v>
                </c:pt>
                <c:pt idx="6101">
                  <c:v>122.02</c:v>
                </c:pt>
                <c:pt idx="6102">
                  <c:v>122.04</c:v>
                </c:pt>
                <c:pt idx="6103">
                  <c:v>122.06</c:v>
                </c:pt>
                <c:pt idx="6104">
                  <c:v>122.08</c:v>
                </c:pt>
                <c:pt idx="6105">
                  <c:v>122.1</c:v>
                </c:pt>
                <c:pt idx="6106">
                  <c:v>122.11999999999999</c:v>
                </c:pt>
                <c:pt idx="6107">
                  <c:v>122.14</c:v>
                </c:pt>
                <c:pt idx="6108">
                  <c:v>122.16</c:v>
                </c:pt>
                <c:pt idx="6109">
                  <c:v>122.17999999999998</c:v>
                </c:pt>
                <c:pt idx="6110">
                  <c:v>122.2</c:v>
                </c:pt>
                <c:pt idx="6111">
                  <c:v>122.22</c:v>
                </c:pt>
                <c:pt idx="6112">
                  <c:v>122.24000000000002</c:v>
                </c:pt>
                <c:pt idx="6113">
                  <c:v>122.26</c:v>
                </c:pt>
                <c:pt idx="6114">
                  <c:v>122.28</c:v>
                </c:pt>
                <c:pt idx="6115">
                  <c:v>122.3</c:v>
                </c:pt>
                <c:pt idx="6116">
                  <c:v>122.32</c:v>
                </c:pt>
                <c:pt idx="6117">
                  <c:v>122.34</c:v>
                </c:pt>
                <c:pt idx="6118">
                  <c:v>122.36</c:v>
                </c:pt>
                <c:pt idx="6119">
                  <c:v>122.38</c:v>
                </c:pt>
                <c:pt idx="6120">
                  <c:v>122.4</c:v>
                </c:pt>
                <c:pt idx="6121">
                  <c:v>122.42</c:v>
                </c:pt>
                <c:pt idx="6122">
                  <c:v>122.44000000000005</c:v>
                </c:pt>
                <c:pt idx="6123">
                  <c:v>122.46000000000002</c:v>
                </c:pt>
                <c:pt idx="6124">
                  <c:v>122.48</c:v>
                </c:pt>
                <c:pt idx="6125">
                  <c:v>122.5</c:v>
                </c:pt>
                <c:pt idx="6126">
                  <c:v>122.52</c:v>
                </c:pt>
                <c:pt idx="6127">
                  <c:v>122.54</c:v>
                </c:pt>
                <c:pt idx="6128">
                  <c:v>122.56</c:v>
                </c:pt>
                <c:pt idx="6129">
                  <c:v>122.58</c:v>
                </c:pt>
                <c:pt idx="6130">
                  <c:v>122.6</c:v>
                </c:pt>
                <c:pt idx="6131">
                  <c:v>122.61999999999999</c:v>
                </c:pt>
                <c:pt idx="6132">
                  <c:v>122.64</c:v>
                </c:pt>
                <c:pt idx="6133">
                  <c:v>122.66</c:v>
                </c:pt>
                <c:pt idx="6134">
                  <c:v>122.67999999999998</c:v>
                </c:pt>
                <c:pt idx="6135">
                  <c:v>122.7</c:v>
                </c:pt>
                <c:pt idx="6136">
                  <c:v>122.72</c:v>
                </c:pt>
                <c:pt idx="6137">
                  <c:v>122.74000000000002</c:v>
                </c:pt>
                <c:pt idx="6138">
                  <c:v>122.76</c:v>
                </c:pt>
                <c:pt idx="6139">
                  <c:v>122.78</c:v>
                </c:pt>
                <c:pt idx="6140">
                  <c:v>122.8</c:v>
                </c:pt>
                <c:pt idx="6141">
                  <c:v>122.82</c:v>
                </c:pt>
                <c:pt idx="6142">
                  <c:v>122.84</c:v>
                </c:pt>
                <c:pt idx="6143">
                  <c:v>122.86</c:v>
                </c:pt>
                <c:pt idx="6144">
                  <c:v>122.88</c:v>
                </c:pt>
                <c:pt idx="6145">
                  <c:v>122.9</c:v>
                </c:pt>
                <c:pt idx="6146">
                  <c:v>122.92</c:v>
                </c:pt>
                <c:pt idx="6147">
                  <c:v>122.94000000000005</c:v>
                </c:pt>
                <c:pt idx="6148">
                  <c:v>122.96000000000002</c:v>
                </c:pt>
                <c:pt idx="6149">
                  <c:v>122.98</c:v>
                </c:pt>
                <c:pt idx="6150">
                  <c:v>123</c:v>
                </c:pt>
                <c:pt idx="6151">
                  <c:v>123.02</c:v>
                </c:pt>
                <c:pt idx="6152">
                  <c:v>123.04</c:v>
                </c:pt>
                <c:pt idx="6153">
                  <c:v>123.06</c:v>
                </c:pt>
                <c:pt idx="6154">
                  <c:v>123.08</c:v>
                </c:pt>
                <c:pt idx="6155">
                  <c:v>123.1</c:v>
                </c:pt>
                <c:pt idx="6156">
                  <c:v>123.11999999999999</c:v>
                </c:pt>
                <c:pt idx="6157">
                  <c:v>123.14</c:v>
                </c:pt>
                <c:pt idx="6158">
                  <c:v>123.16</c:v>
                </c:pt>
                <c:pt idx="6159">
                  <c:v>123.17999999999998</c:v>
                </c:pt>
                <c:pt idx="6160">
                  <c:v>123.2</c:v>
                </c:pt>
                <c:pt idx="6161">
                  <c:v>123.22</c:v>
                </c:pt>
                <c:pt idx="6162">
                  <c:v>123.24000000000002</c:v>
                </c:pt>
                <c:pt idx="6163">
                  <c:v>123.26</c:v>
                </c:pt>
                <c:pt idx="6164">
                  <c:v>123.28</c:v>
                </c:pt>
                <c:pt idx="6165">
                  <c:v>123.3</c:v>
                </c:pt>
                <c:pt idx="6166">
                  <c:v>123.32</c:v>
                </c:pt>
                <c:pt idx="6167">
                  <c:v>123.34</c:v>
                </c:pt>
                <c:pt idx="6168">
                  <c:v>123.36</c:v>
                </c:pt>
                <c:pt idx="6169">
                  <c:v>123.38</c:v>
                </c:pt>
                <c:pt idx="6170">
                  <c:v>123.4</c:v>
                </c:pt>
                <c:pt idx="6171">
                  <c:v>123.42</c:v>
                </c:pt>
                <c:pt idx="6172">
                  <c:v>123.44000000000005</c:v>
                </c:pt>
                <c:pt idx="6173">
                  <c:v>123.46000000000002</c:v>
                </c:pt>
                <c:pt idx="6174">
                  <c:v>123.48</c:v>
                </c:pt>
                <c:pt idx="6175">
                  <c:v>123.5</c:v>
                </c:pt>
                <c:pt idx="6176">
                  <c:v>123.52</c:v>
                </c:pt>
                <c:pt idx="6177">
                  <c:v>123.54</c:v>
                </c:pt>
                <c:pt idx="6178">
                  <c:v>123.56</c:v>
                </c:pt>
                <c:pt idx="6179">
                  <c:v>123.58</c:v>
                </c:pt>
                <c:pt idx="6180">
                  <c:v>123.6</c:v>
                </c:pt>
                <c:pt idx="6181">
                  <c:v>123.61999999999999</c:v>
                </c:pt>
                <c:pt idx="6182">
                  <c:v>123.64</c:v>
                </c:pt>
                <c:pt idx="6183">
                  <c:v>123.66</c:v>
                </c:pt>
                <c:pt idx="6184">
                  <c:v>123.67999999999998</c:v>
                </c:pt>
                <c:pt idx="6185">
                  <c:v>123.7</c:v>
                </c:pt>
                <c:pt idx="6186">
                  <c:v>123.72</c:v>
                </c:pt>
                <c:pt idx="6187">
                  <c:v>123.74000000000002</c:v>
                </c:pt>
                <c:pt idx="6188">
                  <c:v>123.76</c:v>
                </c:pt>
                <c:pt idx="6189">
                  <c:v>123.78</c:v>
                </c:pt>
                <c:pt idx="6190">
                  <c:v>123.8</c:v>
                </c:pt>
                <c:pt idx="6191">
                  <c:v>123.82</c:v>
                </c:pt>
                <c:pt idx="6192">
                  <c:v>123.84</c:v>
                </c:pt>
                <c:pt idx="6193">
                  <c:v>123.86</c:v>
                </c:pt>
                <c:pt idx="6194">
                  <c:v>123.88</c:v>
                </c:pt>
                <c:pt idx="6195">
                  <c:v>123.9</c:v>
                </c:pt>
                <c:pt idx="6196">
                  <c:v>123.92</c:v>
                </c:pt>
                <c:pt idx="6197">
                  <c:v>123.94000000000005</c:v>
                </c:pt>
                <c:pt idx="6198">
                  <c:v>123.96000000000002</c:v>
                </c:pt>
                <c:pt idx="6199">
                  <c:v>123.98</c:v>
                </c:pt>
                <c:pt idx="6200">
                  <c:v>124</c:v>
                </c:pt>
                <c:pt idx="6201">
                  <c:v>124.02</c:v>
                </c:pt>
                <c:pt idx="6202">
                  <c:v>124.04</c:v>
                </c:pt>
                <c:pt idx="6203">
                  <c:v>124.06</c:v>
                </c:pt>
                <c:pt idx="6204">
                  <c:v>124.08</c:v>
                </c:pt>
                <c:pt idx="6205">
                  <c:v>124.1</c:v>
                </c:pt>
                <c:pt idx="6206">
                  <c:v>124.11999999999999</c:v>
                </c:pt>
                <c:pt idx="6207">
                  <c:v>124.14</c:v>
                </c:pt>
                <c:pt idx="6208">
                  <c:v>124.16</c:v>
                </c:pt>
                <c:pt idx="6209">
                  <c:v>124.17999999999998</c:v>
                </c:pt>
                <c:pt idx="6210">
                  <c:v>124.2</c:v>
                </c:pt>
                <c:pt idx="6211">
                  <c:v>124.22</c:v>
                </c:pt>
                <c:pt idx="6212">
                  <c:v>124.24000000000002</c:v>
                </c:pt>
                <c:pt idx="6213">
                  <c:v>124.26</c:v>
                </c:pt>
                <c:pt idx="6214">
                  <c:v>124.28</c:v>
                </c:pt>
                <c:pt idx="6215">
                  <c:v>124.3</c:v>
                </c:pt>
                <c:pt idx="6216">
                  <c:v>124.32</c:v>
                </c:pt>
                <c:pt idx="6217">
                  <c:v>124.34</c:v>
                </c:pt>
                <c:pt idx="6218">
                  <c:v>124.36</c:v>
                </c:pt>
                <c:pt idx="6219">
                  <c:v>124.38</c:v>
                </c:pt>
                <c:pt idx="6220">
                  <c:v>124.4</c:v>
                </c:pt>
                <c:pt idx="6221">
                  <c:v>124.42</c:v>
                </c:pt>
                <c:pt idx="6222">
                  <c:v>124.44000000000005</c:v>
                </c:pt>
                <c:pt idx="6223">
                  <c:v>124.46000000000002</c:v>
                </c:pt>
                <c:pt idx="6224">
                  <c:v>124.48</c:v>
                </c:pt>
                <c:pt idx="6225">
                  <c:v>124.5</c:v>
                </c:pt>
                <c:pt idx="6226">
                  <c:v>124.52</c:v>
                </c:pt>
                <c:pt idx="6227">
                  <c:v>124.54</c:v>
                </c:pt>
                <c:pt idx="6228">
                  <c:v>124.56</c:v>
                </c:pt>
                <c:pt idx="6229">
                  <c:v>124.58</c:v>
                </c:pt>
                <c:pt idx="6230">
                  <c:v>124.6</c:v>
                </c:pt>
                <c:pt idx="6231">
                  <c:v>124.61999999999999</c:v>
                </c:pt>
                <c:pt idx="6232">
                  <c:v>124.64</c:v>
                </c:pt>
                <c:pt idx="6233">
                  <c:v>124.66</c:v>
                </c:pt>
                <c:pt idx="6234">
                  <c:v>124.67999999999998</c:v>
                </c:pt>
                <c:pt idx="6235">
                  <c:v>124.7</c:v>
                </c:pt>
                <c:pt idx="6236">
                  <c:v>124.72</c:v>
                </c:pt>
                <c:pt idx="6237">
                  <c:v>124.74000000000002</c:v>
                </c:pt>
                <c:pt idx="6238">
                  <c:v>124.76</c:v>
                </c:pt>
                <c:pt idx="6239">
                  <c:v>124.78</c:v>
                </c:pt>
                <c:pt idx="6240">
                  <c:v>124.8</c:v>
                </c:pt>
                <c:pt idx="6241">
                  <c:v>124.82</c:v>
                </c:pt>
                <c:pt idx="6242">
                  <c:v>124.84</c:v>
                </c:pt>
                <c:pt idx="6243">
                  <c:v>124.86</c:v>
                </c:pt>
                <c:pt idx="6244">
                  <c:v>124.88</c:v>
                </c:pt>
                <c:pt idx="6245">
                  <c:v>124.9</c:v>
                </c:pt>
                <c:pt idx="6246">
                  <c:v>124.92</c:v>
                </c:pt>
                <c:pt idx="6247">
                  <c:v>124.94000000000005</c:v>
                </c:pt>
                <c:pt idx="6248">
                  <c:v>124.96000000000002</c:v>
                </c:pt>
                <c:pt idx="6249">
                  <c:v>124.98</c:v>
                </c:pt>
                <c:pt idx="6250">
                  <c:v>125</c:v>
                </c:pt>
                <c:pt idx="6251">
                  <c:v>125.02</c:v>
                </c:pt>
                <c:pt idx="6252">
                  <c:v>125.04</c:v>
                </c:pt>
                <c:pt idx="6253">
                  <c:v>125.06</c:v>
                </c:pt>
                <c:pt idx="6254">
                  <c:v>125.08</c:v>
                </c:pt>
                <c:pt idx="6255">
                  <c:v>125.1</c:v>
                </c:pt>
                <c:pt idx="6256">
                  <c:v>125.11999999999999</c:v>
                </c:pt>
                <c:pt idx="6257">
                  <c:v>125.14</c:v>
                </c:pt>
                <c:pt idx="6258">
                  <c:v>125.16</c:v>
                </c:pt>
                <c:pt idx="6259">
                  <c:v>125.17999999999998</c:v>
                </c:pt>
                <c:pt idx="6260">
                  <c:v>125.2</c:v>
                </c:pt>
                <c:pt idx="6261">
                  <c:v>125.22</c:v>
                </c:pt>
                <c:pt idx="6262">
                  <c:v>125.24000000000002</c:v>
                </c:pt>
                <c:pt idx="6263">
                  <c:v>125.26</c:v>
                </c:pt>
                <c:pt idx="6264">
                  <c:v>125.28</c:v>
                </c:pt>
                <c:pt idx="6265">
                  <c:v>125.3</c:v>
                </c:pt>
                <c:pt idx="6266">
                  <c:v>125.32</c:v>
                </c:pt>
                <c:pt idx="6267">
                  <c:v>125.34</c:v>
                </c:pt>
                <c:pt idx="6268">
                  <c:v>125.36</c:v>
                </c:pt>
                <c:pt idx="6269">
                  <c:v>125.38</c:v>
                </c:pt>
                <c:pt idx="6270">
                  <c:v>125.4</c:v>
                </c:pt>
                <c:pt idx="6271">
                  <c:v>125.42</c:v>
                </c:pt>
                <c:pt idx="6272">
                  <c:v>125.44000000000005</c:v>
                </c:pt>
                <c:pt idx="6273">
                  <c:v>125.46000000000002</c:v>
                </c:pt>
                <c:pt idx="6274">
                  <c:v>125.48</c:v>
                </c:pt>
                <c:pt idx="6275">
                  <c:v>125.5</c:v>
                </c:pt>
                <c:pt idx="6276">
                  <c:v>125.52</c:v>
                </c:pt>
                <c:pt idx="6277">
                  <c:v>125.54</c:v>
                </c:pt>
                <c:pt idx="6278">
                  <c:v>125.56</c:v>
                </c:pt>
                <c:pt idx="6279">
                  <c:v>125.58</c:v>
                </c:pt>
                <c:pt idx="6280">
                  <c:v>125.6</c:v>
                </c:pt>
                <c:pt idx="6281">
                  <c:v>125.61999999999999</c:v>
                </c:pt>
                <c:pt idx="6282">
                  <c:v>125.64</c:v>
                </c:pt>
                <c:pt idx="6283">
                  <c:v>125.66</c:v>
                </c:pt>
                <c:pt idx="6284">
                  <c:v>125.67999999999998</c:v>
                </c:pt>
                <c:pt idx="6285">
                  <c:v>125.7</c:v>
                </c:pt>
                <c:pt idx="6286">
                  <c:v>125.72</c:v>
                </c:pt>
                <c:pt idx="6287">
                  <c:v>125.74000000000002</c:v>
                </c:pt>
                <c:pt idx="6288">
                  <c:v>125.76</c:v>
                </c:pt>
                <c:pt idx="6289">
                  <c:v>125.78</c:v>
                </c:pt>
                <c:pt idx="6290">
                  <c:v>125.8</c:v>
                </c:pt>
                <c:pt idx="6291">
                  <c:v>125.82</c:v>
                </c:pt>
                <c:pt idx="6292">
                  <c:v>125.84</c:v>
                </c:pt>
                <c:pt idx="6293">
                  <c:v>125.86</c:v>
                </c:pt>
                <c:pt idx="6294">
                  <c:v>125.88</c:v>
                </c:pt>
                <c:pt idx="6295">
                  <c:v>125.9</c:v>
                </c:pt>
                <c:pt idx="6296">
                  <c:v>125.92</c:v>
                </c:pt>
                <c:pt idx="6297">
                  <c:v>125.94000000000005</c:v>
                </c:pt>
                <c:pt idx="6298">
                  <c:v>125.96000000000002</c:v>
                </c:pt>
                <c:pt idx="6299">
                  <c:v>125.98</c:v>
                </c:pt>
                <c:pt idx="6300">
                  <c:v>126</c:v>
                </c:pt>
                <c:pt idx="6301">
                  <c:v>126.02</c:v>
                </c:pt>
                <c:pt idx="6302">
                  <c:v>126.04</c:v>
                </c:pt>
                <c:pt idx="6303">
                  <c:v>126.06</c:v>
                </c:pt>
                <c:pt idx="6304">
                  <c:v>126.08</c:v>
                </c:pt>
                <c:pt idx="6305">
                  <c:v>126.1</c:v>
                </c:pt>
                <c:pt idx="6306">
                  <c:v>126.11999999999999</c:v>
                </c:pt>
                <c:pt idx="6307">
                  <c:v>126.14</c:v>
                </c:pt>
                <c:pt idx="6308">
                  <c:v>126.16</c:v>
                </c:pt>
                <c:pt idx="6309">
                  <c:v>126.17999999999998</c:v>
                </c:pt>
                <c:pt idx="6310">
                  <c:v>126.2</c:v>
                </c:pt>
                <c:pt idx="6311">
                  <c:v>126.22</c:v>
                </c:pt>
                <c:pt idx="6312">
                  <c:v>126.24000000000002</c:v>
                </c:pt>
                <c:pt idx="6313">
                  <c:v>126.26</c:v>
                </c:pt>
                <c:pt idx="6314">
                  <c:v>126.28</c:v>
                </c:pt>
                <c:pt idx="6315">
                  <c:v>126.3</c:v>
                </c:pt>
                <c:pt idx="6316">
                  <c:v>126.32</c:v>
                </c:pt>
                <c:pt idx="6317">
                  <c:v>126.34</c:v>
                </c:pt>
                <c:pt idx="6318">
                  <c:v>126.36</c:v>
                </c:pt>
                <c:pt idx="6319">
                  <c:v>126.38</c:v>
                </c:pt>
                <c:pt idx="6320">
                  <c:v>126.4</c:v>
                </c:pt>
                <c:pt idx="6321">
                  <c:v>126.42</c:v>
                </c:pt>
                <c:pt idx="6322">
                  <c:v>126.44000000000005</c:v>
                </c:pt>
                <c:pt idx="6323">
                  <c:v>126.46000000000002</c:v>
                </c:pt>
                <c:pt idx="6324">
                  <c:v>126.48</c:v>
                </c:pt>
                <c:pt idx="6325">
                  <c:v>126.5</c:v>
                </c:pt>
                <c:pt idx="6326">
                  <c:v>126.52</c:v>
                </c:pt>
                <c:pt idx="6327">
                  <c:v>126.54</c:v>
                </c:pt>
                <c:pt idx="6328">
                  <c:v>126.56</c:v>
                </c:pt>
                <c:pt idx="6329">
                  <c:v>126.58</c:v>
                </c:pt>
                <c:pt idx="6330">
                  <c:v>126.6</c:v>
                </c:pt>
                <c:pt idx="6331">
                  <c:v>126.61999999999999</c:v>
                </c:pt>
                <c:pt idx="6332">
                  <c:v>126.64</c:v>
                </c:pt>
                <c:pt idx="6333">
                  <c:v>126.66</c:v>
                </c:pt>
                <c:pt idx="6334">
                  <c:v>126.67999999999998</c:v>
                </c:pt>
                <c:pt idx="6335">
                  <c:v>126.7</c:v>
                </c:pt>
                <c:pt idx="6336">
                  <c:v>126.72</c:v>
                </c:pt>
                <c:pt idx="6337">
                  <c:v>126.74000000000002</c:v>
                </c:pt>
                <c:pt idx="6338">
                  <c:v>126.76</c:v>
                </c:pt>
                <c:pt idx="6339">
                  <c:v>126.78</c:v>
                </c:pt>
                <c:pt idx="6340">
                  <c:v>126.8</c:v>
                </c:pt>
                <c:pt idx="6341">
                  <c:v>126.82</c:v>
                </c:pt>
                <c:pt idx="6342">
                  <c:v>126.84</c:v>
                </c:pt>
                <c:pt idx="6343">
                  <c:v>126.86</c:v>
                </c:pt>
                <c:pt idx="6344">
                  <c:v>126.88</c:v>
                </c:pt>
                <c:pt idx="6345">
                  <c:v>126.9</c:v>
                </c:pt>
                <c:pt idx="6346">
                  <c:v>126.92</c:v>
                </c:pt>
                <c:pt idx="6347">
                  <c:v>126.94000000000005</c:v>
                </c:pt>
                <c:pt idx="6348">
                  <c:v>126.96000000000002</c:v>
                </c:pt>
                <c:pt idx="6349">
                  <c:v>126.98</c:v>
                </c:pt>
                <c:pt idx="6350">
                  <c:v>127</c:v>
                </c:pt>
                <c:pt idx="6351">
                  <c:v>127.02</c:v>
                </c:pt>
                <c:pt idx="6352">
                  <c:v>127.04</c:v>
                </c:pt>
                <c:pt idx="6353">
                  <c:v>127.06</c:v>
                </c:pt>
                <c:pt idx="6354">
                  <c:v>127.08</c:v>
                </c:pt>
                <c:pt idx="6355">
                  <c:v>127.1</c:v>
                </c:pt>
                <c:pt idx="6356">
                  <c:v>127.11999999999999</c:v>
                </c:pt>
                <c:pt idx="6357">
                  <c:v>127.14</c:v>
                </c:pt>
                <c:pt idx="6358">
                  <c:v>127.16</c:v>
                </c:pt>
                <c:pt idx="6359">
                  <c:v>127.17999999999998</c:v>
                </c:pt>
                <c:pt idx="6360">
                  <c:v>127.2</c:v>
                </c:pt>
                <c:pt idx="6361">
                  <c:v>127.22</c:v>
                </c:pt>
                <c:pt idx="6362">
                  <c:v>127.24000000000002</c:v>
                </c:pt>
                <c:pt idx="6363">
                  <c:v>127.26</c:v>
                </c:pt>
                <c:pt idx="6364">
                  <c:v>127.28</c:v>
                </c:pt>
                <c:pt idx="6365">
                  <c:v>127.3</c:v>
                </c:pt>
                <c:pt idx="6366">
                  <c:v>127.32</c:v>
                </c:pt>
                <c:pt idx="6367">
                  <c:v>127.34</c:v>
                </c:pt>
                <c:pt idx="6368">
                  <c:v>127.36</c:v>
                </c:pt>
                <c:pt idx="6369">
                  <c:v>127.38</c:v>
                </c:pt>
                <c:pt idx="6370">
                  <c:v>127.4</c:v>
                </c:pt>
                <c:pt idx="6371">
                  <c:v>127.42</c:v>
                </c:pt>
                <c:pt idx="6372">
                  <c:v>127.44000000000005</c:v>
                </c:pt>
                <c:pt idx="6373">
                  <c:v>127.46000000000002</c:v>
                </c:pt>
                <c:pt idx="6374">
                  <c:v>127.48</c:v>
                </c:pt>
                <c:pt idx="6375">
                  <c:v>127.5</c:v>
                </c:pt>
                <c:pt idx="6376">
                  <c:v>127.52</c:v>
                </c:pt>
                <c:pt idx="6377">
                  <c:v>127.54</c:v>
                </c:pt>
                <c:pt idx="6378">
                  <c:v>127.56</c:v>
                </c:pt>
                <c:pt idx="6379">
                  <c:v>127.58</c:v>
                </c:pt>
                <c:pt idx="6380">
                  <c:v>127.6</c:v>
                </c:pt>
                <c:pt idx="6381">
                  <c:v>127.61999999999999</c:v>
                </c:pt>
                <c:pt idx="6382">
                  <c:v>127.64</c:v>
                </c:pt>
                <c:pt idx="6383">
                  <c:v>127.66</c:v>
                </c:pt>
                <c:pt idx="6384">
                  <c:v>127.67999999999998</c:v>
                </c:pt>
                <c:pt idx="6385">
                  <c:v>127.7</c:v>
                </c:pt>
                <c:pt idx="6386">
                  <c:v>127.72</c:v>
                </c:pt>
                <c:pt idx="6387">
                  <c:v>127.74000000000002</c:v>
                </c:pt>
                <c:pt idx="6388">
                  <c:v>127.76</c:v>
                </c:pt>
                <c:pt idx="6389">
                  <c:v>127.78</c:v>
                </c:pt>
                <c:pt idx="6390">
                  <c:v>127.8</c:v>
                </c:pt>
                <c:pt idx="6391">
                  <c:v>127.82</c:v>
                </c:pt>
                <c:pt idx="6392">
                  <c:v>127.84</c:v>
                </c:pt>
                <c:pt idx="6393">
                  <c:v>127.86</c:v>
                </c:pt>
                <c:pt idx="6394">
                  <c:v>127.88</c:v>
                </c:pt>
                <c:pt idx="6395">
                  <c:v>127.9</c:v>
                </c:pt>
                <c:pt idx="6396">
                  <c:v>127.92</c:v>
                </c:pt>
                <c:pt idx="6397">
                  <c:v>127.94000000000005</c:v>
                </c:pt>
                <c:pt idx="6398">
                  <c:v>127.96000000000002</c:v>
                </c:pt>
                <c:pt idx="6399">
                  <c:v>127.98</c:v>
                </c:pt>
                <c:pt idx="6400">
                  <c:v>128</c:v>
                </c:pt>
                <c:pt idx="6401">
                  <c:v>128.02000000000001</c:v>
                </c:pt>
                <c:pt idx="6402">
                  <c:v>128.04</c:v>
                </c:pt>
                <c:pt idx="6403">
                  <c:v>128.06</c:v>
                </c:pt>
                <c:pt idx="6404">
                  <c:v>128.08000000000001</c:v>
                </c:pt>
                <c:pt idx="6405">
                  <c:v>128.1</c:v>
                </c:pt>
                <c:pt idx="6406">
                  <c:v>128.12</c:v>
                </c:pt>
                <c:pt idx="6407">
                  <c:v>128.13999999999999</c:v>
                </c:pt>
                <c:pt idx="6408">
                  <c:v>128.16</c:v>
                </c:pt>
                <c:pt idx="6409">
                  <c:v>128.18</c:v>
                </c:pt>
                <c:pt idx="6410">
                  <c:v>128.19999999999999</c:v>
                </c:pt>
                <c:pt idx="6411">
                  <c:v>128.22</c:v>
                </c:pt>
                <c:pt idx="6412">
                  <c:v>128.23999999999998</c:v>
                </c:pt>
                <c:pt idx="6413">
                  <c:v>128.26</c:v>
                </c:pt>
                <c:pt idx="6414">
                  <c:v>128.28</c:v>
                </c:pt>
                <c:pt idx="6415">
                  <c:v>128.30000000000001</c:v>
                </c:pt>
                <c:pt idx="6416">
                  <c:v>128.32000000000011</c:v>
                </c:pt>
                <c:pt idx="6417">
                  <c:v>128.34</c:v>
                </c:pt>
                <c:pt idx="6418">
                  <c:v>128.36000000000001</c:v>
                </c:pt>
                <c:pt idx="6419">
                  <c:v>128.38000000000011</c:v>
                </c:pt>
                <c:pt idx="6420">
                  <c:v>128.4</c:v>
                </c:pt>
                <c:pt idx="6421">
                  <c:v>128.41999999999999</c:v>
                </c:pt>
                <c:pt idx="6422">
                  <c:v>128.44</c:v>
                </c:pt>
                <c:pt idx="6423">
                  <c:v>128.46</c:v>
                </c:pt>
                <c:pt idx="6424">
                  <c:v>128.47999999999999</c:v>
                </c:pt>
                <c:pt idx="6425">
                  <c:v>128.5</c:v>
                </c:pt>
                <c:pt idx="6426">
                  <c:v>128.52000000000001</c:v>
                </c:pt>
                <c:pt idx="6427">
                  <c:v>128.54</c:v>
                </c:pt>
                <c:pt idx="6428">
                  <c:v>128.56</c:v>
                </c:pt>
                <c:pt idx="6429">
                  <c:v>128.58000000000001</c:v>
                </c:pt>
                <c:pt idx="6430">
                  <c:v>128.6</c:v>
                </c:pt>
                <c:pt idx="6431">
                  <c:v>128.62</c:v>
                </c:pt>
                <c:pt idx="6432">
                  <c:v>128.63999999999999</c:v>
                </c:pt>
                <c:pt idx="6433">
                  <c:v>128.66</c:v>
                </c:pt>
                <c:pt idx="6434">
                  <c:v>128.68</c:v>
                </c:pt>
                <c:pt idx="6435">
                  <c:v>128.69999999999999</c:v>
                </c:pt>
                <c:pt idx="6436">
                  <c:v>128.72</c:v>
                </c:pt>
                <c:pt idx="6437">
                  <c:v>128.73999999999998</c:v>
                </c:pt>
                <c:pt idx="6438">
                  <c:v>128.76</c:v>
                </c:pt>
                <c:pt idx="6439">
                  <c:v>128.78</c:v>
                </c:pt>
                <c:pt idx="6440">
                  <c:v>128.80000000000001</c:v>
                </c:pt>
                <c:pt idx="6441">
                  <c:v>128.82000000000011</c:v>
                </c:pt>
                <c:pt idx="6442">
                  <c:v>128.84</c:v>
                </c:pt>
                <c:pt idx="6443">
                  <c:v>128.86000000000001</c:v>
                </c:pt>
                <c:pt idx="6444">
                  <c:v>128.88000000000011</c:v>
                </c:pt>
                <c:pt idx="6445">
                  <c:v>128.9</c:v>
                </c:pt>
                <c:pt idx="6446">
                  <c:v>128.91999999999999</c:v>
                </c:pt>
                <c:pt idx="6447">
                  <c:v>128.94</c:v>
                </c:pt>
                <c:pt idx="6448">
                  <c:v>128.96</c:v>
                </c:pt>
                <c:pt idx="6449">
                  <c:v>128.97999999999999</c:v>
                </c:pt>
                <c:pt idx="6450">
                  <c:v>129</c:v>
                </c:pt>
                <c:pt idx="6451">
                  <c:v>129.02000000000001</c:v>
                </c:pt>
                <c:pt idx="6452">
                  <c:v>129.04</c:v>
                </c:pt>
                <c:pt idx="6453">
                  <c:v>129.06</c:v>
                </c:pt>
                <c:pt idx="6454">
                  <c:v>129.08000000000001</c:v>
                </c:pt>
                <c:pt idx="6455">
                  <c:v>129.1</c:v>
                </c:pt>
                <c:pt idx="6456">
                  <c:v>129.12</c:v>
                </c:pt>
                <c:pt idx="6457">
                  <c:v>129.13999999999999</c:v>
                </c:pt>
                <c:pt idx="6458">
                  <c:v>129.16</c:v>
                </c:pt>
                <c:pt idx="6459">
                  <c:v>129.18</c:v>
                </c:pt>
                <c:pt idx="6460">
                  <c:v>129.19999999999999</c:v>
                </c:pt>
                <c:pt idx="6461">
                  <c:v>129.22</c:v>
                </c:pt>
                <c:pt idx="6462">
                  <c:v>129.23999999999998</c:v>
                </c:pt>
                <c:pt idx="6463">
                  <c:v>129.26</c:v>
                </c:pt>
                <c:pt idx="6464">
                  <c:v>129.28</c:v>
                </c:pt>
                <c:pt idx="6465">
                  <c:v>129.30000000000001</c:v>
                </c:pt>
                <c:pt idx="6466">
                  <c:v>129.32000000000011</c:v>
                </c:pt>
                <c:pt idx="6467">
                  <c:v>129.34</c:v>
                </c:pt>
                <c:pt idx="6468">
                  <c:v>129.36000000000001</c:v>
                </c:pt>
                <c:pt idx="6469">
                  <c:v>129.38000000000011</c:v>
                </c:pt>
                <c:pt idx="6470">
                  <c:v>129.4</c:v>
                </c:pt>
                <c:pt idx="6471">
                  <c:v>129.41999999999999</c:v>
                </c:pt>
                <c:pt idx="6472">
                  <c:v>129.44</c:v>
                </c:pt>
                <c:pt idx="6473">
                  <c:v>129.46</c:v>
                </c:pt>
                <c:pt idx="6474">
                  <c:v>129.47999999999999</c:v>
                </c:pt>
                <c:pt idx="6475">
                  <c:v>129.5</c:v>
                </c:pt>
                <c:pt idx="6476">
                  <c:v>129.52000000000001</c:v>
                </c:pt>
                <c:pt idx="6477">
                  <c:v>129.54</c:v>
                </c:pt>
                <c:pt idx="6478">
                  <c:v>129.56</c:v>
                </c:pt>
                <c:pt idx="6479">
                  <c:v>129.58000000000001</c:v>
                </c:pt>
                <c:pt idx="6480">
                  <c:v>129.6</c:v>
                </c:pt>
                <c:pt idx="6481">
                  <c:v>129.62</c:v>
                </c:pt>
                <c:pt idx="6482">
                  <c:v>129.63999999999999</c:v>
                </c:pt>
                <c:pt idx="6483">
                  <c:v>129.66</c:v>
                </c:pt>
                <c:pt idx="6484">
                  <c:v>129.68</c:v>
                </c:pt>
                <c:pt idx="6485">
                  <c:v>129.69999999999999</c:v>
                </c:pt>
                <c:pt idx="6486">
                  <c:v>129.72</c:v>
                </c:pt>
                <c:pt idx="6487">
                  <c:v>129.73999999999998</c:v>
                </c:pt>
                <c:pt idx="6488">
                  <c:v>129.76</c:v>
                </c:pt>
                <c:pt idx="6489">
                  <c:v>129.78</c:v>
                </c:pt>
                <c:pt idx="6490">
                  <c:v>129.80000000000001</c:v>
                </c:pt>
                <c:pt idx="6491">
                  <c:v>129.82000000000011</c:v>
                </c:pt>
                <c:pt idx="6492">
                  <c:v>129.84</c:v>
                </c:pt>
                <c:pt idx="6493">
                  <c:v>129.86000000000001</c:v>
                </c:pt>
                <c:pt idx="6494">
                  <c:v>129.88000000000011</c:v>
                </c:pt>
                <c:pt idx="6495">
                  <c:v>129.9</c:v>
                </c:pt>
                <c:pt idx="6496">
                  <c:v>129.91999999999999</c:v>
                </c:pt>
                <c:pt idx="6497">
                  <c:v>129.94</c:v>
                </c:pt>
                <c:pt idx="6498">
                  <c:v>129.96</c:v>
                </c:pt>
                <c:pt idx="6499">
                  <c:v>129.97999999999999</c:v>
                </c:pt>
                <c:pt idx="6500">
                  <c:v>130</c:v>
                </c:pt>
                <c:pt idx="6501">
                  <c:v>130.02000000000001</c:v>
                </c:pt>
                <c:pt idx="6502">
                  <c:v>130.04</c:v>
                </c:pt>
                <c:pt idx="6503">
                  <c:v>130.06</c:v>
                </c:pt>
                <c:pt idx="6504">
                  <c:v>130.08000000000001</c:v>
                </c:pt>
                <c:pt idx="6505">
                  <c:v>130.1</c:v>
                </c:pt>
                <c:pt idx="6506">
                  <c:v>130.12</c:v>
                </c:pt>
                <c:pt idx="6507">
                  <c:v>130.13999999999999</c:v>
                </c:pt>
                <c:pt idx="6508">
                  <c:v>130.16</c:v>
                </c:pt>
                <c:pt idx="6509">
                  <c:v>130.18</c:v>
                </c:pt>
                <c:pt idx="6510">
                  <c:v>130.19999999999999</c:v>
                </c:pt>
                <c:pt idx="6511">
                  <c:v>130.22</c:v>
                </c:pt>
                <c:pt idx="6512">
                  <c:v>130.23999999999998</c:v>
                </c:pt>
                <c:pt idx="6513">
                  <c:v>130.26</c:v>
                </c:pt>
                <c:pt idx="6514">
                  <c:v>130.28</c:v>
                </c:pt>
                <c:pt idx="6515">
                  <c:v>130.30000000000001</c:v>
                </c:pt>
                <c:pt idx="6516">
                  <c:v>130.32000000000011</c:v>
                </c:pt>
                <c:pt idx="6517">
                  <c:v>130.34</c:v>
                </c:pt>
                <c:pt idx="6518">
                  <c:v>130.36000000000001</c:v>
                </c:pt>
                <c:pt idx="6519">
                  <c:v>130.38000000000011</c:v>
                </c:pt>
                <c:pt idx="6520">
                  <c:v>130.4</c:v>
                </c:pt>
                <c:pt idx="6521">
                  <c:v>130.41999999999999</c:v>
                </c:pt>
                <c:pt idx="6522">
                  <c:v>130.44</c:v>
                </c:pt>
                <c:pt idx="6523">
                  <c:v>130.46</c:v>
                </c:pt>
                <c:pt idx="6524">
                  <c:v>130.47999999999999</c:v>
                </c:pt>
                <c:pt idx="6525">
                  <c:v>130.5</c:v>
                </c:pt>
                <c:pt idx="6526">
                  <c:v>130.52000000000001</c:v>
                </c:pt>
                <c:pt idx="6527">
                  <c:v>130.54</c:v>
                </c:pt>
                <c:pt idx="6528">
                  <c:v>130.56</c:v>
                </c:pt>
                <c:pt idx="6529">
                  <c:v>130.58000000000001</c:v>
                </c:pt>
                <c:pt idx="6530">
                  <c:v>130.6</c:v>
                </c:pt>
                <c:pt idx="6531">
                  <c:v>130.62</c:v>
                </c:pt>
                <c:pt idx="6532">
                  <c:v>130.63999999999999</c:v>
                </c:pt>
                <c:pt idx="6533">
                  <c:v>130.66</c:v>
                </c:pt>
                <c:pt idx="6534">
                  <c:v>130.68</c:v>
                </c:pt>
                <c:pt idx="6535">
                  <c:v>130.69999999999999</c:v>
                </c:pt>
                <c:pt idx="6536">
                  <c:v>130.72</c:v>
                </c:pt>
                <c:pt idx="6537">
                  <c:v>130.73999999999998</c:v>
                </c:pt>
                <c:pt idx="6538">
                  <c:v>130.76</c:v>
                </c:pt>
                <c:pt idx="6539">
                  <c:v>130.78</c:v>
                </c:pt>
                <c:pt idx="6540">
                  <c:v>130.80000000000001</c:v>
                </c:pt>
                <c:pt idx="6541">
                  <c:v>130.82000000000011</c:v>
                </c:pt>
                <c:pt idx="6542">
                  <c:v>130.84</c:v>
                </c:pt>
                <c:pt idx="6543">
                  <c:v>130.86000000000001</c:v>
                </c:pt>
                <c:pt idx="6544">
                  <c:v>130.88000000000011</c:v>
                </c:pt>
                <c:pt idx="6545">
                  <c:v>130.9</c:v>
                </c:pt>
                <c:pt idx="6546">
                  <c:v>130.91999999999999</c:v>
                </c:pt>
                <c:pt idx="6547">
                  <c:v>130.94</c:v>
                </c:pt>
                <c:pt idx="6548">
                  <c:v>130.96</c:v>
                </c:pt>
                <c:pt idx="6549">
                  <c:v>130.97999999999999</c:v>
                </c:pt>
                <c:pt idx="6550">
                  <c:v>131</c:v>
                </c:pt>
                <c:pt idx="6551">
                  <c:v>131.02000000000001</c:v>
                </c:pt>
                <c:pt idx="6552">
                  <c:v>131.04</c:v>
                </c:pt>
                <c:pt idx="6553">
                  <c:v>131.06</c:v>
                </c:pt>
                <c:pt idx="6554">
                  <c:v>131.08000000000001</c:v>
                </c:pt>
                <c:pt idx="6555">
                  <c:v>131.1</c:v>
                </c:pt>
                <c:pt idx="6556">
                  <c:v>131.12</c:v>
                </c:pt>
                <c:pt idx="6557">
                  <c:v>131.13999999999999</c:v>
                </c:pt>
                <c:pt idx="6558">
                  <c:v>131.16</c:v>
                </c:pt>
                <c:pt idx="6559">
                  <c:v>131.18</c:v>
                </c:pt>
                <c:pt idx="6560">
                  <c:v>131.19999999999999</c:v>
                </c:pt>
                <c:pt idx="6561">
                  <c:v>131.22</c:v>
                </c:pt>
                <c:pt idx="6562">
                  <c:v>131.23999999999998</c:v>
                </c:pt>
                <c:pt idx="6563">
                  <c:v>131.26</c:v>
                </c:pt>
                <c:pt idx="6564">
                  <c:v>131.28</c:v>
                </c:pt>
                <c:pt idx="6565">
                  <c:v>131.30000000000001</c:v>
                </c:pt>
                <c:pt idx="6566">
                  <c:v>131.32000000000011</c:v>
                </c:pt>
                <c:pt idx="6567">
                  <c:v>131.34</c:v>
                </c:pt>
                <c:pt idx="6568">
                  <c:v>131.36000000000001</c:v>
                </c:pt>
                <c:pt idx="6569">
                  <c:v>131.38000000000011</c:v>
                </c:pt>
                <c:pt idx="6570">
                  <c:v>131.4</c:v>
                </c:pt>
                <c:pt idx="6571">
                  <c:v>131.41999999999999</c:v>
                </c:pt>
                <c:pt idx="6572">
                  <c:v>131.44</c:v>
                </c:pt>
                <c:pt idx="6573">
                  <c:v>131.46</c:v>
                </c:pt>
                <c:pt idx="6574">
                  <c:v>131.47999999999999</c:v>
                </c:pt>
                <c:pt idx="6575">
                  <c:v>131.5</c:v>
                </c:pt>
                <c:pt idx="6576">
                  <c:v>131.52000000000001</c:v>
                </c:pt>
                <c:pt idx="6577">
                  <c:v>131.54</c:v>
                </c:pt>
                <c:pt idx="6578">
                  <c:v>131.56</c:v>
                </c:pt>
                <c:pt idx="6579">
                  <c:v>131.58000000000001</c:v>
                </c:pt>
                <c:pt idx="6580">
                  <c:v>131.6</c:v>
                </c:pt>
                <c:pt idx="6581">
                  <c:v>131.62</c:v>
                </c:pt>
                <c:pt idx="6582">
                  <c:v>131.63999999999999</c:v>
                </c:pt>
                <c:pt idx="6583">
                  <c:v>131.66</c:v>
                </c:pt>
                <c:pt idx="6584">
                  <c:v>131.68</c:v>
                </c:pt>
                <c:pt idx="6585">
                  <c:v>131.69999999999999</c:v>
                </c:pt>
                <c:pt idx="6586">
                  <c:v>131.72</c:v>
                </c:pt>
                <c:pt idx="6587">
                  <c:v>131.73999999999998</c:v>
                </c:pt>
                <c:pt idx="6588">
                  <c:v>131.76</c:v>
                </c:pt>
                <c:pt idx="6589">
                  <c:v>131.78</c:v>
                </c:pt>
                <c:pt idx="6590">
                  <c:v>131.80000000000001</c:v>
                </c:pt>
                <c:pt idx="6591">
                  <c:v>131.82000000000011</c:v>
                </c:pt>
                <c:pt idx="6592">
                  <c:v>131.84</c:v>
                </c:pt>
                <c:pt idx="6593">
                  <c:v>131.86000000000001</c:v>
                </c:pt>
                <c:pt idx="6594">
                  <c:v>131.88000000000011</c:v>
                </c:pt>
                <c:pt idx="6595">
                  <c:v>131.9</c:v>
                </c:pt>
                <c:pt idx="6596">
                  <c:v>131.91999999999999</c:v>
                </c:pt>
                <c:pt idx="6597">
                  <c:v>131.94</c:v>
                </c:pt>
                <c:pt idx="6598">
                  <c:v>131.96</c:v>
                </c:pt>
                <c:pt idx="6599">
                  <c:v>131.97999999999999</c:v>
                </c:pt>
                <c:pt idx="6600">
                  <c:v>132</c:v>
                </c:pt>
                <c:pt idx="6601">
                  <c:v>132.02000000000001</c:v>
                </c:pt>
                <c:pt idx="6602">
                  <c:v>132.04</c:v>
                </c:pt>
                <c:pt idx="6603">
                  <c:v>132.06</c:v>
                </c:pt>
                <c:pt idx="6604">
                  <c:v>132.08000000000001</c:v>
                </c:pt>
                <c:pt idx="6605">
                  <c:v>132.1</c:v>
                </c:pt>
                <c:pt idx="6606">
                  <c:v>132.12</c:v>
                </c:pt>
                <c:pt idx="6607">
                  <c:v>132.13999999999999</c:v>
                </c:pt>
                <c:pt idx="6608">
                  <c:v>132.16</c:v>
                </c:pt>
                <c:pt idx="6609">
                  <c:v>132.18</c:v>
                </c:pt>
                <c:pt idx="6610">
                  <c:v>132.19999999999999</c:v>
                </c:pt>
                <c:pt idx="6611">
                  <c:v>132.22</c:v>
                </c:pt>
                <c:pt idx="6612">
                  <c:v>132.23999999999998</c:v>
                </c:pt>
                <c:pt idx="6613">
                  <c:v>132.26</c:v>
                </c:pt>
                <c:pt idx="6614">
                  <c:v>132.28</c:v>
                </c:pt>
                <c:pt idx="6615">
                  <c:v>132.30000000000001</c:v>
                </c:pt>
                <c:pt idx="6616">
                  <c:v>132.32000000000011</c:v>
                </c:pt>
                <c:pt idx="6617">
                  <c:v>132.34</c:v>
                </c:pt>
                <c:pt idx="6618">
                  <c:v>132.36000000000001</c:v>
                </c:pt>
                <c:pt idx="6619">
                  <c:v>132.38000000000011</c:v>
                </c:pt>
                <c:pt idx="6620">
                  <c:v>132.4</c:v>
                </c:pt>
                <c:pt idx="6621">
                  <c:v>132.41999999999999</c:v>
                </c:pt>
                <c:pt idx="6622">
                  <c:v>132.44</c:v>
                </c:pt>
                <c:pt idx="6623">
                  <c:v>132.46</c:v>
                </c:pt>
                <c:pt idx="6624">
                  <c:v>132.47999999999999</c:v>
                </c:pt>
                <c:pt idx="6625">
                  <c:v>132.5</c:v>
                </c:pt>
                <c:pt idx="6626">
                  <c:v>132.52000000000001</c:v>
                </c:pt>
                <c:pt idx="6627">
                  <c:v>132.54</c:v>
                </c:pt>
                <c:pt idx="6628">
                  <c:v>132.56</c:v>
                </c:pt>
                <c:pt idx="6629">
                  <c:v>132.58000000000001</c:v>
                </c:pt>
                <c:pt idx="6630">
                  <c:v>132.6</c:v>
                </c:pt>
                <c:pt idx="6631">
                  <c:v>132.62</c:v>
                </c:pt>
                <c:pt idx="6632">
                  <c:v>132.63999999999999</c:v>
                </c:pt>
                <c:pt idx="6633">
                  <c:v>132.66</c:v>
                </c:pt>
                <c:pt idx="6634">
                  <c:v>132.68</c:v>
                </c:pt>
                <c:pt idx="6635">
                  <c:v>132.69999999999999</c:v>
                </c:pt>
                <c:pt idx="6636">
                  <c:v>132.72</c:v>
                </c:pt>
                <c:pt idx="6637">
                  <c:v>132.73999999999998</c:v>
                </c:pt>
                <c:pt idx="6638">
                  <c:v>132.76</c:v>
                </c:pt>
                <c:pt idx="6639">
                  <c:v>132.78</c:v>
                </c:pt>
                <c:pt idx="6640">
                  <c:v>132.80000000000001</c:v>
                </c:pt>
                <c:pt idx="6641">
                  <c:v>132.82000000000011</c:v>
                </c:pt>
                <c:pt idx="6642">
                  <c:v>132.84</c:v>
                </c:pt>
                <c:pt idx="6643">
                  <c:v>132.86000000000001</c:v>
                </c:pt>
                <c:pt idx="6644">
                  <c:v>132.88000000000011</c:v>
                </c:pt>
                <c:pt idx="6645">
                  <c:v>132.9</c:v>
                </c:pt>
                <c:pt idx="6646">
                  <c:v>132.91999999999999</c:v>
                </c:pt>
                <c:pt idx="6647">
                  <c:v>132.94</c:v>
                </c:pt>
                <c:pt idx="6648">
                  <c:v>132.96</c:v>
                </c:pt>
                <c:pt idx="6649">
                  <c:v>132.97999999999999</c:v>
                </c:pt>
                <c:pt idx="6650">
                  <c:v>133</c:v>
                </c:pt>
                <c:pt idx="6651">
                  <c:v>133.02000000000001</c:v>
                </c:pt>
                <c:pt idx="6652">
                  <c:v>133.04</c:v>
                </c:pt>
                <c:pt idx="6653">
                  <c:v>133.06</c:v>
                </c:pt>
                <c:pt idx="6654">
                  <c:v>133.08000000000001</c:v>
                </c:pt>
                <c:pt idx="6655">
                  <c:v>133.1</c:v>
                </c:pt>
                <c:pt idx="6656">
                  <c:v>133.12</c:v>
                </c:pt>
                <c:pt idx="6657">
                  <c:v>133.13999999999999</c:v>
                </c:pt>
                <c:pt idx="6658">
                  <c:v>133.16</c:v>
                </c:pt>
                <c:pt idx="6659">
                  <c:v>133.18</c:v>
                </c:pt>
                <c:pt idx="6660">
                  <c:v>133.19999999999999</c:v>
                </c:pt>
                <c:pt idx="6661">
                  <c:v>133.22</c:v>
                </c:pt>
                <c:pt idx="6662">
                  <c:v>133.23999999999998</c:v>
                </c:pt>
                <c:pt idx="6663">
                  <c:v>133.26</c:v>
                </c:pt>
                <c:pt idx="6664">
                  <c:v>133.28</c:v>
                </c:pt>
                <c:pt idx="6665">
                  <c:v>133.30000000000001</c:v>
                </c:pt>
                <c:pt idx="6666">
                  <c:v>133.32000000000011</c:v>
                </c:pt>
                <c:pt idx="6667">
                  <c:v>133.34</c:v>
                </c:pt>
                <c:pt idx="6668">
                  <c:v>133.36000000000001</c:v>
                </c:pt>
                <c:pt idx="6669">
                  <c:v>133.38000000000011</c:v>
                </c:pt>
                <c:pt idx="6670">
                  <c:v>133.4</c:v>
                </c:pt>
                <c:pt idx="6671">
                  <c:v>133.41999999999999</c:v>
                </c:pt>
                <c:pt idx="6672">
                  <c:v>133.44</c:v>
                </c:pt>
                <c:pt idx="6673">
                  <c:v>133.46</c:v>
                </c:pt>
                <c:pt idx="6674">
                  <c:v>133.47999999999999</c:v>
                </c:pt>
                <c:pt idx="6675">
                  <c:v>133.5</c:v>
                </c:pt>
                <c:pt idx="6676">
                  <c:v>133.52000000000001</c:v>
                </c:pt>
                <c:pt idx="6677">
                  <c:v>133.54</c:v>
                </c:pt>
                <c:pt idx="6678">
                  <c:v>133.56</c:v>
                </c:pt>
                <c:pt idx="6679">
                  <c:v>133.58000000000001</c:v>
                </c:pt>
                <c:pt idx="6680">
                  <c:v>133.6</c:v>
                </c:pt>
                <c:pt idx="6681">
                  <c:v>133.62</c:v>
                </c:pt>
                <c:pt idx="6682">
                  <c:v>133.63999999999999</c:v>
                </c:pt>
                <c:pt idx="6683">
                  <c:v>133.66</c:v>
                </c:pt>
                <c:pt idx="6684">
                  <c:v>133.68</c:v>
                </c:pt>
                <c:pt idx="6685">
                  <c:v>133.69999999999999</c:v>
                </c:pt>
                <c:pt idx="6686">
                  <c:v>133.72</c:v>
                </c:pt>
                <c:pt idx="6687">
                  <c:v>133.73999999999998</c:v>
                </c:pt>
                <c:pt idx="6688">
                  <c:v>133.76</c:v>
                </c:pt>
                <c:pt idx="6689">
                  <c:v>133.78</c:v>
                </c:pt>
                <c:pt idx="6690">
                  <c:v>133.80000000000001</c:v>
                </c:pt>
                <c:pt idx="6691">
                  <c:v>133.82000000000011</c:v>
                </c:pt>
                <c:pt idx="6692">
                  <c:v>133.84</c:v>
                </c:pt>
                <c:pt idx="6693">
                  <c:v>133.86000000000001</c:v>
                </c:pt>
                <c:pt idx="6694">
                  <c:v>133.88000000000011</c:v>
                </c:pt>
                <c:pt idx="6695">
                  <c:v>133.9</c:v>
                </c:pt>
                <c:pt idx="6696">
                  <c:v>133.91999999999999</c:v>
                </c:pt>
                <c:pt idx="6697">
                  <c:v>133.94</c:v>
                </c:pt>
                <c:pt idx="6698">
                  <c:v>133.96</c:v>
                </c:pt>
                <c:pt idx="6699">
                  <c:v>133.97999999999999</c:v>
                </c:pt>
                <c:pt idx="6700">
                  <c:v>134</c:v>
                </c:pt>
                <c:pt idx="6701">
                  <c:v>134.02000000000001</c:v>
                </c:pt>
                <c:pt idx="6702">
                  <c:v>134.04</c:v>
                </c:pt>
                <c:pt idx="6703">
                  <c:v>134.06</c:v>
                </c:pt>
                <c:pt idx="6704">
                  <c:v>134.08000000000001</c:v>
                </c:pt>
                <c:pt idx="6705">
                  <c:v>134.1</c:v>
                </c:pt>
                <c:pt idx="6706">
                  <c:v>134.12</c:v>
                </c:pt>
                <c:pt idx="6707">
                  <c:v>134.13999999999999</c:v>
                </c:pt>
                <c:pt idx="6708">
                  <c:v>134.16</c:v>
                </c:pt>
                <c:pt idx="6709">
                  <c:v>134.18</c:v>
                </c:pt>
                <c:pt idx="6710">
                  <c:v>134.19999999999999</c:v>
                </c:pt>
                <c:pt idx="6711">
                  <c:v>134.22</c:v>
                </c:pt>
                <c:pt idx="6712">
                  <c:v>134.23999999999998</c:v>
                </c:pt>
                <c:pt idx="6713">
                  <c:v>134.26</c:v>
                </c:pt>
                <c:pt idx="6714">
                  <c:v>134.28</c:v>
                </c:pt>
                <c:pt idx="6715">
                  <c:v>134.30000000000001</c:v>
                </c:pt>
                <c:pt idx="6716">
                  <c:v>134.32000000000011</c:v>
                </c:pt>
                <c:pt idx="6717">
                  <c:v>134.34</c:v>
                </c:pt>
                <c:pt idx="6718">
                  <c:v>134.36000000000001</c:v>
                </c:pt>
                <c:pt idx="6719">
                  <c:v>134.38000000000011</c:v>
                </c:pt>
                <c:pt idx="6720">
                  <c:v>134.4</c:v>
                </c:pt>
                <c:pt idx="6721">
                  <c:v>134.41999999999999</c:v>
                </c:pt>
                <c:pt idx="6722">
                  <c:v>134.44</c:v>
                </c:pt>
                <c:pt idx="6723">
                  <c:v>134.46</c:v>
                </c:pt>
                <c:pt idx="6724">
                  <c:v>134.47999999999999</c:v>
                </c:pt>
                <c:pt idx="6725">
                  <c:v>134.5</c:v>
                </c:pt>
                <c:pt idx="6726">
                  <c:v>134.52000000000001</c:v>
                </c:pt>
                <c:pt idx="6727">
                  <c:v>134.54</c:v>
                </c:pt>
                <c:pt idx="6728">
                  <c:v>134.56</c:v>
                </c:pt>
                <c:pt idx="6729">
                  <c:v>134.58000000000001</c:v>
                </c:pt>
                <c:pt idx="6730">
                  <c:v>134.6</c:v>
                </c:pt>
                <c:pt idx="6731">
                  <c:v>134.62</c:v>
                </c:pt>
                <c:pt idx="6732">
                  <c:v>134.63999999999999</c:v>
                </c:pt>
                <c:pt idx="6733">
                  <c:v>134.66</c:v>
                </c:pt>
                <c:pt idx="6734">
                  <c:v>134.68</c:v>
                </c:pt>
                <c:pt idx="6735">
                  <c:v>134.69999999999999</c:v>
                </c:pt>
                <c:pt idx="6736">
                  <c:v>134.72</c:v>
                </c:pt>
                <c:pt idx="6737">
                  <c:v>134.73999999999998</c:v>
                </c:pt>
                <c:pt idx="6738">
                  <c:v>134.76</c:v>
                </c:pt>
                <c:pt idx="6739">
                  <c:v>134.78</c:v>
                </c:pt>
                <c:pt idx="6740">
                  <c:v>134.80000000000001</c:v>
                </c:pt>
                <c:pt idx="6741">
                  <c:v>134.82000000000011</c:v>
                </c:pt>
                <c:pt idx="6742">
                  <c:v>134.84</c:v>
                </c:pt>
                <c:pt idx="6743">
                  <c:v>134.86000000000001</c:v>
                </c:pt>
                <c:pt idx="6744">
                  <c:v>134.88000000000011</c:v>
                </c:pt>
                <c:pt idx="6745">
                  <c:v>134.9</c:v>
                </c:pt>
                <c:pt idx="6746">
                  <c:v>134.91999999999999</c:v>
                </c:pt>
                <c:pt idx="6747">
                  <c:v>134.94</c:v>
                </c:pt>
                <c:pt idx="6748">
                  <c:v>134.96</c:v>
                </c:pt>
                <c:pt idx="6749">
                  <c:v>134.97999999999999</c:v>
                </c:pt>
                <c:pt idx="6750">
                  <c:v>135</c:v>
                </c:pt>
                <c:pt idx="6751">
                  <c:v>135.02000000000001</c:v>
                </c:pt>
                <c:pt idx="6752">
                  <c:v>135.04</c:v>
                </c:pt>
                <c:pt idx="6753">
                  <c:v>135.06</c:v>
                </c:pt>
                <c:pt idx="6754">
                  <c:v>135.08000000000001</c:v>
                </c:pt>
                <c:pt idx="6755">
                  <c:v>135.1</c:v>
                </c:pt>
                <c:pt idx="6756">
                  <c:v>135.12</c:v>
                </c:pt>
                <c:pt idx="6757">
                  <c:v>135.13999999999999</c:v>
                </c:pt>
                <c:pt idx="6758">
                  <c:v>135.16</c:v>
                </c:pt>
                <c:pt idx="6759">
                  <c:v>135.18</c:v>
                </c:pt>
                <c:pt idx="6760">
                  <c:v>135.19999999999999</c:v>
                </c:pt>
                <c:pt idx="6761">
                  <c:v>135.22</c:v>
                </c:pt>
                <c:pt idx="6762">
                  <c:v>135.23999999999998</c:v>
                </c:pt>
                <c:pt idx="6763">
                  <c:v>135.26</c:v>
                </c:pt>
                <c:pt idx="6764">
                  <c:v>135.28</c:v>
                </c:pt>
                <c:pt idx="6765">
                  <c:v>135.30000000000001</c:v>
                </c:pt>
                <c:pt idx="6766">
                  <c:v>135.32000000000011</c:v>
                </c:pt>
                <c:pt idx="6767">
                  <c:v>135.34</c:v>
                </c:pt>
                <c:pt idx="6768">
                  <c:v>135.36000000000001</c:v>
                </c:pt>
                <c:pt idx="6769">
                  <c:v>135.38000000000011</c:v>
                </c:pt>
                <c:pt idx="6770">
                  <c:v>135.4</c:v>
                </c:pt>
                <c:pt idx="6771">
                  <c:v>135.41999999999999</c:v>
                </c:pt>
                <c:pt idx="6772">
                  <c:v>135.44</c:v>
                </c:pt>
                <c:pt idx="6773">
                  <c:v>135.46</c:v>
                </c:pt>
                <c:pt idx="6774">
                  <c:v>135.47999999999999</c:v>
                </c:pt>
                <c:pt idx="6775">
                  <c:v>135.5</c:v>
                </c:pt>
                <c:pt idx="6776">
                  <c:v>135.52000000000001</c:v>
                </c:pt>
                <c:pt idx="6777">
                  <c:v>135.54</c:v>
                </c:pt>
                <c:pt idx="6778">
                  <c:v>135.56</c:v>
                </c:pt>
                <c:pt idx="6779">
                  <c:v>135.58000000000001</c:v>
                </c:pt>
                <c:pt idx="6780">
                  <c:v>135.6</c:v>
                </c:pt>
                <c:pt idx="6781">
                  <c:v>135.62</c:v>
                </c:pt>
                <c:pt idx="6782">
                  <c:v>135.63999999999999</c:v>
                </c:pt>
                <c:pt idx="6783">
                  <c:v>135.66</c:v>
                </c:pt>
                <c:pt idx="6784">
                  <c:v>135.68</c:v>
                </c:pt>
                <c:pt idx="6785">
                  <c:v>135.69999999999999</c:v>
                </c:pt>
                <c:pt idx="6786">
                  <c:v>135.72</c:v>
                </c:pt>
                <c:pt idx="6787">
                  <c:v>135.73999999999998</c:v>
                </c:pt>
                <c:pt idx="6788">
                  <c:v>135.76</c:v>
                </c:pt>
                <c:pt idx="6789">
                  <c:v>135.78</c:v>
                </c:pt>
                <c:pt idx="6790">
                  <c:v>135.80000000000001</c:v>
                </c:pt>
                <c:pt idx="6791">
                  <c:v>135.82000000000011</c:v>
                </c:pt>
                <c:pt idx="6792">
                  <c:v>135.84</c:v>
                </c:pt>
                <c:pt idx="6793">
                  <c:v>135.86000000000001</c:v>
                </c:pt>
                <c:pt idx="6794">
                  <c:v>135.88000000000011</c:v>
                </c:pt>
                <c:pt idx="6795">
                  <c:v>135.9</c:v>
                </c:pt>
                <c:pt idx="6796">
                  <c:v>135.91999999999999</c:v>
                </c:pt>
                <c:pt idx="6797">
                  <c:v>135.94</c:v>
                </c:pt>
                <c:pt idx="6798">
                  <c:v>135.96</c:v>
                </c:pt>
                <c:pt idx="6799">
                  <c:v>135.97999999999999</c:v>
                </c:pt>
                <c:pt idx="6800">
                  <c:v>136</c:v>
                </c:pt>
                <c:pt idx="6801">
                  <c:v>136.02000000000001</c:v>
                </c:pt>
                <c:pt idx="6802">
                  <c:v>136.04</c:v>
                </c:pt>
                <c:pt idx="6803">
                  <c:v>136.06</c:v>
                </c:pt>
                <c:pt idx="6804">
                  <c:v>136.08000000000001</c:v>
                </c:pt>
                <c:pt idx="6805">
                  <c:v>136.1</c:v>
                </c:pt>
                <c:pt idx="6806">
                  <c:v>136.12</c:v>
                </c:pt>
                <c:pt idx="6807">
                  <c:v>136.13999999999999</c:v>
                </c:pt>
                <c:pt idx="6808">
                  <c:v>136.16</c:v>
                </c:pt>
                <c:pt idx="6809">
                  <c:v>136.18</c:v>
                </c:pt>
                <c:pt idx="6810">
                  <c:v>136.19999999999999</c:v>
                </c:pt>
                <c:pt idx="6811">
                  <c:v>136.22</c:v>
                </c:pt>
                <c:pt idx="6812">
                  <c:v>136.23999999999998</c:v>
                </c:pt>
                <c:pt idx="6813">
                  <c:v>136.26</c:v>
                </c:pt>
                <c:pt idx="6814">
                  <c:v>136.28</c:v>
                </c:pt>
                <c:pt idx="6815">
                  <c:v>136.30000000000001</c:v>
                </c:pt>
                <c:pt idx="6816">
                  <c:v>136.32000000000011</c:v>
                </c:pt>
                <c:pt idx="6817">
                  <c:v>136.34</c:v>
                </c:pt>
                <c:pt idx="6818">
                  <c:v>136.36000000000001</c:v>
                </c:pt>
                <c:pt idx="6819">
                  <c:v>136.38000000000011</c:v>
                </c:pt>
                <c:pt idx="6820">
                  <c:v>136.4</c:v>
                </c:pt>
                <c:pt idx="6821">
                  <c:v>136.41999999999999</c:v>
                </c:pt>
                <c:pt idx="6822">
                  <c:v>136.44</c:v>
                </c:pt>
                <c:pt idx="6823">
                  <c:v>136.46</c:v>
                </c:pt>
                <c:pt idx="6824">
                  <c:v>136.47999999999999</c:v>
                </c:pt>
                <c:pt idx="6825">
                  <c:v>136.5</c:v>
                </c:pt>
                <c:pt idx="6826">
                  <c:v>136.52000000000001</c:v>
                </c:pt>
                <c:pt idx="6827">
                  <c:v>136.54</c:v>
                </c:pt>
                <c:pt idx="6828">
                  <c:v>136.56</c:v>
                </c:pt>
                <c:pt idx="6829">
                  <c:v>136.58000000000001</c:v>
                </c:pt>
                <c:pt idx="6830">
                  <c:v>136.6</c:v>
                </c:pt>
                <c:pt idx="6831">
                  <c:v>136.62</c:v>
                </c:pt>
                <c:pt idx="6832">
                  <c:v>136.63999999999999</c:v>
                </c:pt>
                <c:pt idx="6833">
                  <c:v>136.66</c:v>
                </c:pt>
                <c:pt idx="6834">
                  <c:v>136.68</c:v>
                </c:pt>
                <c:pt idx="6835">
                  <c:v>136.69999999999999</c:v>
                </c:pt>
                <c:pt idx="6836">
                  <c:v>136.72</c:v>
                </c:pt>
                <c:pt idx="6837">
                  <c:v>136.73999999999998</c:v>
                </c:pt>
                <c:pt idx="6838">
                  <c:v>136.76</c:v>
                </c:pt>
                <c:pt idx="6839">
                  <c:v>136.78</c:v>
                </c:pt>
                <c:pt idx="6840">
                  <c:v>136.80000000000001</c:v>
                </c:pt>
                <c:pt idx="6841">
                  <c:v>136.82000000000011</c:v>
                </c:pt>
                <c:pt idx="6842">
                  <c:v>136.84</c:v>
                </c:pt>
                <c:pt idx="6843">
                  <c:v>136.86000000000001</c:v>
                </c:pt>
                <c:pt idx="6844">
                  <c:v>136.88000000000011</c:v>
                </c:pt>
                <c:pt idx="6845">
                  <c:v>136.9</c:v>
                </c:pt>
                <c:pt idx="6846">
                  <c:v>136.91999999999999</c:v>
                </c:pt>
                <c:pt idx="6847">
                  <c:v>136.94</c:v>
                </c:pt>
                <c:pt idx="6848">
                  <c:v>136.96</c:v>
                </c:pt>
                <c:pt idx="6849">
                  <c:v>136.97999999999999</c:v>
                </c:pt>
                <c:pt idx="6850">
                  <c:v>137</c:v>
                </c:pt>
                <c:pt idx="6851">
                  <c:v>137.02000000000001</c:v>
                </c:pt>
                <c:pt idx="6852">
                  <c:v>137.04</c:v>
                </c:pt>
                <c:pt idx="6853">
                  <c:v>137.06</c:v>
                </c:pt>
                <c:pt idx="6854">
                  <c:v>137.08000000000001</c:v>
                </c:pt>
                <c:pt idx="6855">
                  <c:v>137.1</c:v>
                </c:pt>
                <c:pt idx="6856">
                  <c:v>137.12</c:v>
                </c:pt>
                <c:pt idx="6857">
                  <c:v>137.13999999999999</c:v>
                </c:pt>
                <c:pt idx="6858">
                  <c:v>137.16</c:v>
                </c:pt>
                <c:pt idx="6859">
                  <c:v>137.18</c:v>
                </c:pt>
                <c:pt idx="6860">
                  <c:v>137.19999999999999</c:v>
                </c:pt>
                <c:pt idx="6861">
                  <c:v>137.22</c:v>
                </c:pt>
                <c:pt idx="6862">
                  <c:v>137.23999999999998</c:v>
                </c:pt>
                <c:pt idx="6863">
                  <c:v>137.26</c:v>
                </c:pt>
                <c:pt idx="6864">
                  <c:v>137.28</c:v>
                </c:pt>
                <c:pt idx="6865">
                  <c:v>137.30000000000001</c:v>
                </c:pt>
                <c:pt idx="6866">
                  <c:v>137.32000000000011</c:v>
                </c:pt>
                <c:pt idx="6867">
                  <c:v>137.34</c:v>
                </c:pt>
                <c:pt idx="6868">
                  <c:v>137.36000000000001</c:v>
                </c:pt>
                <c:pt idx="6869">
                  <c:v>137.38000000000011</c:v>
                </c:pt>
                <c:pt idx="6870">
                  <c:v>137.4</c:v>
                </c:pt>
                <c:pt idx="6871">
                  <c:v>137.41999999999999</c:v>
                </c:pt>
                <c:pt idx="6872">
                  <c:v>137.44</c:v>
                </c:pt>
                <c:pt idx="6873">
                  <c:v>137.46</c:v>
                </c:pt>
                <c:pt idx="6874">
                  <c:v>137.47999999999999</c:v>
                </c:pt>
                <c:pt idx="6875">
                  <c:v>137.5</c:v>
                </c:pt>
                <c:pt idx="6876">
                  <c:v>137.52000000000001</c:v>
                </c:pt>
                <c:pt idx="6877">
                  <c:v>137.54</c:v>
                </c:pt>
                <c:pt idx="6878">
                  <c:v>137.56</c:v>
                </c:pt>
                <c:pt idx="6879">
                  <c:v>137.58000000000001</c:v>
                </c:pt>
                <c:pt idx="6880">
                  <c:v>137.6</c:v>
                </c:pt>
                <c:pt idx="6881">
                  <c:v>137.62</c:v>
                </c:pt>
                <c:pt idx="6882">
                  <c:v>137.63999999999999</c:v>
                </c:pt>
                <c:pt idx="6883">
                  <c:v>137.66</c:v>
                </c:pt>
                <c:pt idx="6884">
                  <c:v>137.68</c:v>
                </c:pt>
                <c:pt idx="6885">
                  <c:v>137.69999999999999</c:v>
                </c:pt>
                <c:pt idx="6886">
                  <c:v>137.72</c:v>
                </c:pt>
                <c:pt idx="6887">
                  <c:v>137.73999999999998</c:v>
                </c:pt>
                <c:pt idx="6888">
                  <c:v>137.76</c:v>
                </c:pt>
                <c:pt idx="6889">
                  <c:v>137.78</c:v>
                </c:pt>
                <c:pt idx="6890">
                  <c:v>137.80000000000001</c:v>
                </c:pt>
                <c:pt idx="6891">
                  <c:v>137.82000000000011</c:v>
                </c:pt>
                <c:pt idx="6892">
                  <c:v>137.84</c:v>
                </c:pt>
                <c:pt idx="6893">
                  <c:v>137.86000000000001</c:v>
                </c:pt>
                <c:pt idx="6894">
                  <c:v>137.88000000000011</c:v>
                </c:pt>
                <c:pt idx="6895">
                  <c:v>137.9</c:v>
                </c:pt>
                <c:pt idx="6896">
                  <c:v>137.91999999999999</c:v>
                </c:pt>
                <c:pt idx="6897">
                  <c:v>137.94</c:v>
                </c:pt>
                <c:pt idx="6898">
                  <c:v>137.96</c:v>
                </c:pt>
                <c:pt idx="6899">
                  <c:v>137.97999999999999</c:v>
                </c:pt>
                <c:pt idx="6900">
                  <c:v>138</c:v>
                </c:pt>
                <c:pt idx="6901">
                  <c:v>138.02000000000001</c:v>
                </c:pt>
                <c:pt idx="6902">
                  <c:v>138.04</c:v>
                </c:pt>
                <c:pt idx="6903">
                  <c:v>138.06</c:v>
                </c:pt>
                <c:pt idx="6904">
                  <c:v>138.08000000000001</c:v>
                </c:pt>
                <c:pt idx="6905">
                  <c:v>138.1</c:v>
                </c:pt>
                <c:pt idx="6906">
                  <c:v>138.12</c:v>
                </c:pt>
                <c:pt idx="6907">
                  <c:v>138.13999999999999</c:v>
                </c:pt>
                <c:pt idx="6908">
                  <c:v>138.16</c:v>
                </c:pt>
                <c:pt idx="6909">
                  <c:v>138.18</c:v>
                </c:pt>
                <c:pt idx="6910">
                  <c:v>138.19999999999999</c:v>
                </c:pt>
                <c:pt idx="6911">
                  <c:v>138.22</c:v>
                </c:pt>
                <c:pt idx="6912">
                  <c:v>138.23999999999998</c:v>
                </c:pt>
                <c:pt idx="6913">
                  <c:v>138.26</c:v>
                </c:pt>
                <c:pt idx="6914">
                  <c:v>138.28</c:v>
                </c:pt>
                <c:pt idx="6915">
                  <c:v>138.30000000000001</c:v>
                </c:pt>
                <c:pt idx="6916">
                  <c:v>138.32000000000011</c:v>
                </c:pt>
                <c:pt idx="6917">
                  <c:v>138.34</c:v>
                </c:pt>
                <c:pt idx="6918">
                  <c:v>138.36000000000001</c:v>
                </c:pt>
                <c:pt idx="6919">
                  <c:v>138.38000000000011</c:v>
                </c:pt>
                <c:pt idx="6920">
                  <c:v>138.4</c:v>
                </c:pt>
                <c:pt idx="6921">
                  <c:v>138.41999999999999</c:v>
                </c:pt>
                <c:pt idx="6922">
                  <c:v>138.44</c:v>
                </c:pt>
                <c:pt idx="6923">
                  <c:v>138.46</c:v>
                </c:pt>
                <c:pt idx="6924">
                  <c:v>138.47999999999999</c:v>
                </c:pt>
                <c:pt idx="6925">
                  <c:v>138.5</c:v>
                </c:pt>
                <c:pt idx="6926">
                  <c:v>138.52000000000001</c:v>
                </c:pt>
                <c:pt idx="6927">
                  <c:v>138.54</c:v>
                </c:pt>
                <c:pt idx="6928">
                  <c:v>138.56</c:v>
                </c:pt>
                <c:pt idx="6929">
                  <c:v>138.58000000000001</c:v>
                </c:pt>
                <c:pt idx="6930">
                  <c:v>138.6</c:v>
                </c:pt>
                <c:pt idx="6931">
                  <c:v>138.62</c:v>
                </c:pt>
                <c:pt idx="6932">
                  <c:v>138.63999999999999</c:v>
                </c:pt>
                <c:pt idx="6933">
                  <c:v>138.66</c:v>
                </c:pt>
                <c:pt idx="6934">
                  <c:v>138.68</c:v>
                </c:pt>
                <c:pt idx="6935">
                  <c:v>138.69999999999999</c:v>
                </c:pt>
                <c:pt idx="6936">
                  <c:v>138.72</c:v>
                </c:pt>
                <c:pt idx="6937">
                  <c:v>138.73999999999998</c:v>
                </c:pt>
                <c:pt idx="6938">
                  <c:v>138.76</c:v>
                </c:pt>
                <c:pt idx="6939">
                  <c:v>138.78</c:v>
                </c:pt>
                <c:pt idx="6940">
                  <c:v>138.80000000000001</c:v>
                </c:pt>
                <c:pt idx="6941">
                  <c:v>138.82000000000011</c:v>
                </c:pt>
                <c:pt idx="6942">
                  <c:v>138.84</c:v>
                </c:pt>
                <c:pt idx="6943">
                  <c:v>138.86000000000001</c:v>
                </c:pt>
                <c:pt idx="6944">
                  <c:v>138.88000000000011</c:v>
                </c:pt>
                <c:pt idx="6945">
                  <c:v>138.9</c:v>
                </c:pt>
                <c:pt idx="6946">
                  <c:v>138.91999999999999</c:v>
                </c:pt>
                <c:pt idx="6947">
                  <c:v>138.94</c:v>
                </c:pt>
                <c:pt idx="6948">
                  <c:v>138.96</c:v>
                </c:pt>
                <c:pt idx="6949">
                  <c:v>138.97999999999999</c:v>
                </c:pt>
                <c:pt idx="6950">
                  <c:v>139</c:v>
                </c:pt>
                <c:pt idx="6951">
                  <c:v>139.02000000000001</c:v>
                </c:pt>
                <c:pt idx="6952">
                  <c:v>139.04</c:v>
                </c:pt>
                <c:pt idx="6953">
                  <c:v>139.06</c:v>
                </c:pt>
                <c:pt idx="6954">
                  <c:v>139.08000000000001</c:v>
                </c:pt>
                <c:pt idx="6955">
                  <c:v>139.1</c:v>
                </c:pt>
                <c:pt idx="6956">
                  <c:v>139.12</c:v>
                </c:pt>
                <c:pt idx="6957">
                  <c:v>139.13999999999999</c:v>
                </c:pt>
                <c:pt idx="6958">
                  <c:v>139.16</c:v>
                </c:pt>
                <c:pt idx="6959">
                  <c:v>139.18</c:v>
                </c:pt>
                <c:pt idx="6960">
                  <c:v>139.19999999999999</c:v>
                </c:pt>
                <c:pt idx="6961">
                  <c:v>139.22</c:v>
                </c:pt>
                <c:pt idx="6962">
                  <c:v>139.23999999999998</c:v>
                </c:pt>
                <c:pt idx="6963">
                  <c:v>139.26</c:v>
                </c:pt>
                <c:pt idx="6964">
                  <c:v>139.28</c:v>
                </c:pt>
                <c:pt idx="6965">
                  <c:v>139.30000000000001</c:v>
                </c:pt>
                <c:pt idx="6966">
                  <c:v>139.32000000000011</c:v>
                </c:pt>
                <c:pt idx="6967">
                  <c:v>139.34</c:v>
                </c:pt>
                <c:pt idx="6968">
                  <c:v>139.36000000000001</c:v>
                </c:pt>
                <c:pt idx="6969">
                  <c:v>139.38000000000011</c:v>
                </c:pt>
                <c:pt idx="6970">
                  <c:v>139.4</c:v>
                </c:pt>
                <c:pt idx="6971">
                  <c:v>139.41999999999999</c:v>
                </c:pt>
                <c:pt idx="6972">
                  <c:v>139.44</c:v>
                </c:pt>
                <c:pt idx="6973">
                  <c:v>139.46</c:v>
                </c:pt>
                <c:pt idx="6974">
                  <c:v>139.47999999999999</c:v>
                </c:pt>
                <c:pt idx="6975">
                  <c:v>139.5</c:v>
                </c:pt>
                <c:pt idx="6976">
                  <c:v>139.52000000000001</c:v>
                </c:pt>
                <c:pt idx="6977">
                  <c:v>139.54</c:v>
                </c:pt>
                <c:pt idx="6978">
                  <c:v>139.56</c:v>
                </c:pt>
                <c:pt idx="6979">
                  <c:v>139.58000000000001</c:v>
                </c:pt>
                <c:pt idx="6980">
                  <c:v>139.6</c:v>
                </c:pt>
                <c:pt idx="6981">
                  <c:v>139.62</c:v>
                </c:pt>
                <c:pt idx="6982">
                  <c:v>139.63999999999999</c:v>
                </c:pt>
                <c:pt idx="6983">
                  <c:v>139.66</c:v>
                </c:pt>
                <c:pt idx="6984">
                  <c:v>139.68</c:v>
                </c:pt>
                <c:pt idx="6985">
                  <c:v>139.69999999999999</c:v>
                </c:pt>
                <c:pt idx="6986">
                  <c:v>139.72</c:v>
                </c:pt>
                <c:pt idx="6987">
                  <c:v>139.73999999999998</c:v>
                </c:pt>
                <c:pt idx="6988">
                  <c:v>139.76</c:v>
                </c:pt>
                <c:pt idx="6989">
                  <c:v>139.78</c:v>
                </c:pt>
                <c:pt idx="6990">
                  <c:v>139.80000000000001</c:v>
                </c:pt>
                <c:pt idx="6991">
                  <c:v>139.82000000000011</c:v>
                </c:pt>
                <c:pt idx="6992">
                  <c:v>139.84</c:v>
                </c:pt>
                <c:pt idx="6993">
                  <c:v>139.86000000000001</c:v>
                </c:pt>
                <c:pt idx="6994">
                  <c:v>139.88000000000011</c:v>
                </c:pt>
                <c:pt idx="6995">
                  <c:v>139.9</c:v>
                </c:pt>
                <c:pt idx="6996">
                  <c:v>139.91999999999999</c:v>
                </c:pt>
                <c:pt idx="6997">
                  <c:v>139.94</c:v>
                </c:pt>
                <c:pt idx="6998">
                  <c:v>139.96</c:v>
                </c:pt>
                <c:pt idx="6999">
                  <c:v>139.97999999999999</c:v>
                </c:pt>
                <c:pt idx="7000">
                  <c:v>140</c:v>
                </c:pt>
                <c:pt idx="7001">
                  <c:v>140.02000000000001</c:v>
                </c:pt>
                <c:pt idx="7002">
                  <c:v>140.04</c:v>
                </c:pt>
                <c:pt idx="7003">
                  <c:v>140.06</c:v>
                </c:pt>
                <c:pt idx="7004">
                  <c:v>140.08000000000001</c:v>
                </c:pt>
                <c:pt idx="7005">
                  <c:v>140.1</c:v>
                </c:pt>
                <c:pt idx="7006">
                  <c:v>140.12</c:v>
                </c:pt>
                <c:pt idx="7007">
                  <c:v>140.13999999999999</c:v>
                </c:pt>
                <c:pt idx="7008">
                  <c:v>140.16</c:v>
                </c:pt>
                <c:pt idx="7009">
                  <c:v>140.18</c:v>
                </c:pt>
                <c:pt idx="7010">
                  <c:v>140.19999999999999</c:v>
                </c:pt>
                <c:pt idx="7011">
                  <c:v>140.22</c:v>
                </c:pt>
                <c:pt idx="7012">
                  <c:v>140.23999999999998</c:v>
                </c:pt>
                <c:pt idx="7013">
                  <c:v>140.26</c:v>
                </c:pt>
                <c:pt idx="7014">
                  <c:v>140.28</c:v>
                </c:pt>
                <c:pt idx="7015">
                  <c:v>140.30000000000001</c:v>
                </c:pt>
                <c:pt idx="7016">
                  <c:v>140.32000000000011</c:v>
                </c:pt>
                <c:pt idx="7017">
                  <c:v>140.34</c:v>
                </c:pt>
                <c:pt idx="7018">
                  <c:v>140.36000000000001</c:v>
                </c:pt>
                <c:pt idx="7019">
                  <c:v>140.38000000000011</c:v>
                </c:pt>
                <c:pt idx="7020">
                  <c:v>140.4</c:v>
                </c:pt>
                <c:pt idx="7021">
                  <c:v>140.41999999999999</c:v>
                </c:pt>
                <c:pt idx="7022">
                  <c:v>140.44</c:v>
                </c:pt>
                <c:pt idx="7023">
                  <c:v>140.46</c:v>
                </c:pt>
                <c:pt idx="7024">
                  <c:v>140.47999999999999</c:v>
                </c:pt>
                <c:pt idx="7025">
                  <c:v>140.5</c:v>
                </c:pt>
                <c:pt idx="7026">
                  <c:v>140.52000000000001</c:v>
                </c:pt>
                <c:pt idx="7027">
                  <c:v>140.54</c:v>
                </c:pt>
                <c:pt idx="7028">
                  <c:v>140.56</c:v>
                </c:pt>
                <c:pt idx="7029">
                  <c:v>140.58000000000001</c:v>
                </c:pt>
                <c:pt idx="7030">
                  <c:v>140.6</c:v>
                </c:pt>
                <c:pt idx="7031">
                  <c:v>140.62</c:v>
                </c:pt>
                <c:pt idx="7032">
                  <c:v>140.63999999999999</c:v>
                </c:pt>
                <c:pt idx="7033">
                  <c:v>140.66</c:v>
                </c:pt>
                <c:pt idx="7034">
                  <c:v>140.68</c:v>
                </c:pt>
                <c:pt idx="7035">
                  <c:v>140.69999999999999</c:v>
                </c:pt>
                <c:pt idx="7036">
                  <c:v>140.72</c:v>
                </c:pt>
                <c:pt idx="7037">
                  <c:v>140.73999999999998</c:v>
                </c:pt>
                <c:pt idx="7038">
                  <c:v>140.76</c:v>
                </c:pt>
                <c:pt idx="7039">
                  <c:v>140.78</c:v>
                </c:pt>
                <c:pt idx="7040">
                  <c:v>140.80000000000001</c:v>
                </c:pt>
                <c:pt idx="7041">
                  <c:v>140.82000000000011</c:v>
                </c:pt>
                <c:pt idx="7042">
                  <c:v>140.84</c:v>
                </c:pt>
                <c:pt idx="7043">
                  <c:v>140.86000000000001</c:v>
                </c:pt>
                <c:pt idx="7044">
                  <c:v>140.88000000000011</c:v>
                </c:pt>
                <c:pt idx="7045">
                  <c:v>140.9</c:v>
                </c:pt>
                <c:pt idx="7046">
                  <c:v>140.91999999999999</c:v>
                </c:pt>
                <c:pt idx="7047">
                  <c:v>140.94</c:v>
                </c:pt>
                <c:pt idx="7048">
                  <c:v>140.96</c:v>
                </c:pt>
                <c:pt idx="7049">
                  <c:v>140.97999999999999</c:v>
                </c:pt>
                <c:pt idx="7050">
                  <c:v>141</c:v>
                </c:pt>
                <c:pt idx="7051">
                  <c:v>141.02000000000001</c:v>
                </c:pt>
                <c:pt idx="7052">
                  <c:v>141.04</c:v>
                </c:pt>
                <c:pt idx="7053">
                  <c:v>141.06</c:v>
                </c:pt>
                <c:pt idx="7054">
                  <c:v>141.08000000000001</c:v>
                </c:pt>
                <c:pt idx="7055">
                  <c:v>141.1</c:v>
                </c:pt>
                <c:pt idx="7056">
                  <c:v>141.12</c:v>
                </c:pt>
                <c:pt idx="7057">
                  <c:v>141.13999999999999</c:v>
                </c:pt>
                <c:pt idx="7058">
                  <c:v>141.16</c:v>
                </c:pt>
                <c:pt idx="7059">
                  <c:v>141.18</c:v>
                </c:pt>
                <c:pt idx="7060">
                  <c:v>141.19999999999999</c:v>
                </c:pt>
                <c:pt idx="7061">
                  <c:v>141.22</c:v>
                </c:pt>
                <c:pt idx="7062">
                  <c:v>141.23999999999998</c:v>
                </c:pt>
                <c:pt idx="7063">
                  <c:v>141.26</c:v>
                </c:pt>
                <c:pt idx="7064">
                  <c:v>141.28</c:v>
                </c:pt>
                <c:pt idx="7065">
                  <c:v>141.30000000000001</c:v>
                </c:pt>
                <c:pt idx="7066">
                  <c:v>141.32000000000011</c:v>
                </c:pt>
                <c:pt idx="7067">
                  <c:v>141.34</c:v>
                </c:pt>
                <c:pt idx="7068">
                  <c:v>141.36000000000001</c:v>
                </c:pt>
                <c:pt idx="7069">
                  <c:v>141.38000000000011</c:v>
                </c:pt>
                <c:pt idx="7070">
                  <c:v>141.4</c:v>
                </c:pt>
                <c:pt idx="7071">
                  <c:v>141.41999999999999</c:v>
                </c:pt>
                <c:pt idx="7072">
                  <c:v>141.44</c:v>
                </c:pt>
                <c:pt idx="7073">
                  <c:v>141.46</c:v>
                </c:pt>
                <c:pt idx="7074">
                  <c:v>141.47999999999999</c:v>
                </c:pt>
                <c:pt idx="7075">
                  <c:v>141.5</c:v>
                </c:pt>
                <c:pt idx="7076">
                  <c:v>141.52000000000001</c:v>
                </c:pt>
                <c:pt idx="7077">
                  <c:v>141.54</c:v>
                </c:pt>
                <c:pt idx="7078">
                  <c:v>141.56</c:v>
                </c:pt>
                <c:pt idx="7079">
                  <c:v>141.58000000000001</c:v>
                </c:pt>
                <c:pt idx="7080">
                  <c:v>141.6</c:v>
                </c:pt>
                <c:pt idx="7081">
                  <c:v>141.62</c:v>
                </c:pt>
                <c:pt idx="7082">
                  <c:v>141.63999999999999</c:v>
                </c:pt>
                <c:pt idx="7083">
                  <c:v>141.66</c:v>
                </c:pt>
                <c:pt idx="7084">
                  <c:v>141.68</c:v>
                </c:pt>
                <c:pt idx="7085">
                  <c:v>141.69999999999999</c:v>
                </c:pt>
                <c:pt idx="7086">
                  <c:v>141.72</c:v>
                </c:pt>
                <c:pt idx="7087">
                  <c:v>141.73999999999998</c:v>
                </c:pt>
                <c:pt idx="7088">
                  <c:v>141.76</c:v>
                </c:pt>
                <c:pt idx="7089">
                  <c:v>141.78</c:v>
                </c:pt>
                <c:pt idx="7090">
                  <c:v>141.80000000000001</c:v>
                </c:pt>
                <c:pt idx="7091">
                  <c:v>141.82000000000011</c:v>
                </c:pt>
                <c:pt idx="7092">
                  <c:v>141.84</c:v>
                </c:pt>
                <c:pt idx="7093">
                  <c:v>141.86000000000001</c:v>
                </c:pt>
                <c:pt idx="7094">
                  <c:v>141.88000000000011</c:v>
                </c:pt>
                <c:pt idx="7095">
                  <c:v>141.9</c:v>
                </c:pt>
                <c:pt idx="7096">
                  <c:v>141.91999999999999</c:v>
                </c:pt>
                <c:pt idx="7097">
                  <c:v>141.94</c:v>
                </c:pt>
                <c:pt idx="7098">
                  <c:v>141.96</c:v>
                </c:pt>
                <c:pt idx="7099">
                  <c:v>141.97999999999999</c:v>
                </c:pt>
                <c:pt idx="7100">
                  <c:v>142</c:v>
                </c:pt>
                <c:pt idx="7101">
                  <c:v>142.02000000000001</c:v>
                </c:pt>
                <c:pt idx="7102">
                  <c:v>142.04</c:v>
                </c:pt>
                <c:pt idx="7103">
                  <c:v>142.06</c:v>
                </c:pt>
                <c:pt idx="7104">
                  <c:v>142.08000000000001</c:v>
                </c:pt>
                <c:pt idx="7105">
                  <c:v>142.1</c:v>
                </c:pt>
                <c:pt idx="7106">
                  <c:v>142.12</c:v>
                </c:pt>
                <c:pt idx="7107">
                  <c:v>142.13999999999999</c:v>
                </c:pt>
                <c:pt idx="7108">
                  <c:v>142.16</c:v>
                </c:pt>
                <c:pt idx="7109">
                  <c:v>142.18</c:v>
                </c:pt>
                <c:pt idx="7110">
                  <c:v>142.19999999999999</c:v>
                </c:pt>
                <c:pt idx="7111">
                  <c:v>142.22</c:v>
                </c:pt>
                <c:pt idx="7112">
                  <c:v>142.23999999999998</c:v>
                </c:pt>
                <c:pt idx="7113">
                  <c:v>142.26</c:v>
                </c:pt>
                <c:pt idx="7114">
                  <c:v>142.28</c:v>
                </c:pt>
                <c:pt idx="7115">
                  <c:v>142.30000000000001</c:v>
                </c:pt>
                <c:pt idx="7116">
                  <c:v>142.32000000000011</c:v>
                </c:pt>
                <c:pt idx="7117">
                  <c:v>142.34</c:v>
                </c:pt>
                <c:pt idx="7118">
                  <c:v>142.36000000000001</c:v>
                </c:pt>
                <c:pt idx="7119">
                  <c:v>142.38000000000011</c:v>
                </c:pt>
                <c:pt idx="7120">
                  <c:v>142.4</c:v>
                </c:pt>
                <c:pt idx="7121">
                  <c:v>142.41999999999999</c:v>
                </c:pt>
                <c:pt idx="7122">
                  <c:v>142.44</c:v>
                </c:pt>
                <c:pt idx="7123">
                  <c:v>142.46</c:v>
                </c:pt>
                <c:pt idx="7124">
                  <c:v>142.47999999999999</c:v>
                </c:pt>
                <c:pt idx="7125">
                  <c:v>142.5</c:v>
                </c:pt>
                <c:pt idx="7126">
                  <c:v>142.52000000000001</c:v>
                </c:pt>
                <c:pt idx="7127">
                  <c:v>142.54</c:v>
                </c:pt>
                <c:pt idx="7128">
                  <c:v>142.56</c:v>
                </c:pt>
                <c:pt idx="7129">
                  <c:v>142.58000000000001</c:v>
                </c:pt>
                <c:pt idx="7130">
                  <c:v>142.6</c:v>
                </c:pt>
                <c:pt idx="7131">
                  <c:v>142.62</c:v>
                </c:pt>
                <c:pt idx="7132">
                  <c:v>142.63999999999999</c:v>
                </c:pt>
                <c:pt idx="7133">
                  <c:v>142.66</c:v>
                </c:pt>
                <c:pt idx="7134">
                  <c:v>142.68</c:v>
                </c:pt>
                <c:pt idx="7135">
                  <c:v>142.69999999999999</c:v>
                </c:pt>
                <c:pt idx="7136">
                  <c:v>142.72</c:v>
                </c:pt>
                <c:pt idx="7137">
                  <c:v>142.73999999999998</c:v>
                </c:pt>
                <c:pt idx="7138">
                  <c:v>142.76</c:v>
                </c:pt>
                <c:pt idx="7139">
                  <c:v>142.78</c:v>
                </c:pt>
                <c:pt idx="7140">
                  <c:v>142.80000000000001</c:v>
                </c:pt>
                <c:pt idx="7141">
                  <c:v>142.82000000000011</c:v>
                </c:pt>
                <c:pt idx="7142">
                  <c:v>142.84</c:v>
                </c:pt>
                <c:pt idx="7143">
                  <c:v>142.86000000000001</c:v>
                </c:pt>
                <c:pt idx="7144">
                  <c:v>142.88000000000011</c:v>
                </c:pt>
                <c:pt idx="7145">
                  <c:v>142.9</c:v>
                </c:pt>
                <c:pt idx="7146">
                  <c:v>142.91999999999999</c:v>
                </c:pt>
                <c:pt idx="7147">
                  <c:v>142.94</c:v>
                </c:pt>
                <c:pt idx="7148">
                  <c:v>142.96</c:v>
                </c:pt>
                <c:pt idx="7149">
                  <c:v>142.97999999999999</c:v>
                </c:pt>
                <c:pt idx="7150">
                  <c:v>143</c:v>
                </c:pt>
                <c:pt idx="7151">
                  <c:v>143.02000000000001</c:v>
                </c:pt>
                <c:pt idx="7152">
                  <c:v>143.04</c:v>
                </c:pt>
                <c:pt idx="7153">
                  <c:v>143.06</c:v>
                </c:pt>
                <c:pt idx="7154">
                  <c:v>143.08000000000001</c:v>
                </c:pt>
                <c:pt idx="7155">
                  <c:v>143.1</c:v>
                </c:pt>
                <c:pt idx="7156">
                  <c:v>143.12</c:v>
                </c:pt>
                <c:pt idx="7157">
                  <c:v>143.13999999999999</c:v>
                </c:pt>
                <c:pt idx="7158">
                  <c:v>143.16</c:v>
                </c:pt>
                <c:pt idx="7159">
                  <c:v>143.18</c:v>
                </c:pt>
                <c:pt idx="7160">
                  <c:v>143.19999999999999</c:v>
                </c:pt>
                <c:pt idx="7161">
                  <c:v>143.22</c:v>
                </c:pt>
                <c:pt idx="7162">
                  <c:v>143.23999999999998</c:v>
                </c:pt>
                <c:pt idx="7163">
                  <c:v>143.26</c:v>
                </c:pt>
                <c:pt idx="7164">
                  <c:v>143.28</c:v>
                </c:pt>
                <c:pt idx="7165">
                  <c:v>143.30000000000001</c:v>
                </c:pt>
                <c:pt idx="7166">
                  <c:v>143.32000000000011</c:v>
                </c:pt>
                <c:pt idx="7167">
                  <c:v>143.34</c:v>
                </c:pt>
                <c:pt idx="7168">
                  <c:v>143.36000000000001</c:v>
                </c:pt>
                <c:pt idx="7169">
                  <c:v>143.38000000000011</c:v>
                </c:pt>
                <c:pt idx="7170">
                  <c:v>143.4</c:v>
                </c:pt>
                <c:pt idx="7171">
                  <c:v>143.41999999999999</c:v>
                </c:pt>
                <c:pt idx="7172">
                  <c:v>143.44</c:v>
                </c:pt>
                <c:pt idx="7173">
                  <c:v>143.46</c:v>
                </c:pt>
                <c:pt idx="7174">
                  <c:v>143.47999999999999</c:v>
                </c:pt>
                <c:pt idx="7175">
                  <c:v>143.5</c:v>
                </c:pt>
                <c:pt idx="7176">
                  <c:v>143.52000000000001</c:v>
                </c:pt>
                <c:pt idx="7177">
                  <c:v>143.54</c:v>
                </c:pt>
                <c:pt idx="7178">
                  <c:v>143.56</c:v>
                </c:pt>
                <c:pt idx="7179">
                  <c:v>143.58000000000001</c:v>
                </c:pt>
                <c:pt idx="7180">
                  <c:v>143.6</c:v>
                </c:pt>
                <c:pt idx="7181">
                  <c:v>143.62</c:v>
                </c:pt>
                <c:pt idx="7182">
                  <c:v>143.63999999999999</c:v>
                </c:pt>
                <c:pt idx="7183">
                  <c:v>143.66</c:v>
                </c:pt>
                <c:pt idx="7184">
                  <c:v>143.68</c:v>
                </c:pt>
                <c:pt idx="7185">
                  <c:v>143.69999999999999</c:v>
                </c:pt>
                <c:pt idx="7186">
                  <c:v>143.72</c:v>
                </c:pt>
                <c:pt idx="7187">
                  <c:v>143.73999999999998</c:v>
                </c:pt>
                <c:pt idx="7188">
                  <c:v>143.76</c:v>
                </c:pt>
                <c:pt idx="7189">
                  <c:v>143.78</c:v>
                </c:pt>
                <c:pt idx="7190">
                  <c:v>143.80000000000001</c:v>
                </c:pt>
                <c:pt idx="7191">
                  <c:v>143.82000000000011</c:v>
                </c:pt>
                <c:pt idx="7192">
                  <c:v>143.84</c:v>
                </c:pt>
                <c:pt idx="7193">
                  <c:v>143.86000000000001</c:v>
                </c:pt>
                <c:pt idx="7194">
                  <c:v>143.88000000000011</c:v>
                </c:pt>
                <c:pt idx="7195">
                  <c:v>143.9</c:v>
                </c:pt>
                <c:pt idx="7196">
                  <c:v>143.91999999999999</c:v>
                </c:pt>
                <c:pt idx="7197">
                  <c:v>143.94</c:v>
                </c:pt>
                <c:pt idx="7198">
                  <c:v>143.96</c:v>
                </c:pt>
                <c:pt idx="7199">
                  <c:v>143.97999999999999</c:v>
                </c:pt>
                <c:pt idx="7200">
                  <c:v>144</c:v>
                </c:pt>
                <c:pt idx="7201">
                  <c:v>144.02000000000001</c:v>
                </c:pt>
                <c:pt idx="7202">
                  <c:v>144.04</c:v>
                </c:pt>
                <c:pt idx="7203">
                  <c:v>144.06</c:v>
                </c:pt>
                <c:pt idx="7204">
                  <c:v>144.08000000000001</c:v>
                </c:pt>
                <c:pt idx="7205">
                  <c:v>144.1</c:v>
                </c:pt>
                <c:pt idx="7206">
                  <c:v>144.12</c:v>
                </c:pt>
                <c:pt idx="7207">
                  <c:v>144.13999999999999</c:v>
                </c:pt>
                <c:pt idx="7208">
                  <c:v>144.16</c:v>
                </c:pt>
                <c:pt idx="7209">
                  <c:v>144.18</c:v>
                </c:pt>
                <c:pt idx="7210">
                  <c:v>144.19999999999999</c:v>
                </c:pt>
                <c:pt idx="7211">
                  <c:v>144.22</c:v>
                </c:pt>
                <c:pt idx="7212">
                  <c:v>144.23999999999998</c:v>
                </c:pt>
                <c:pt idx="7213">
                  <c:v>144.26</c:v>
                </c:pt>
                <c:pt idx="7214">
                  <c:v>144.28</c:v>
                </c:pt>
                <c:pt idx="7215">
                  <c:v>144.30000000000001</c:v>
                </c:pt>
                <c:pt idx="7216">
                  <c:v>144.32000000000011</c:v>
                </c:pt>
                <c:pt idx="7217">
                  <c:v>144.34</c:v>
                </c:pt>
                <c:pt idx="7218">
                  <c:v>144.36000000000001</c:v>
                </c:pt>
                <c:pt idx="7219">
                  <c:v>144.38000000000011</c:v>
                </c:pt>
                <c:pt idx="7220">
                  <c:v>144.4</c:v>
                </c:pt>
                <c:pt idx="7221">
                  <c:v>144.41999999999999</c:v>
                </c:pt>
                <c:pt idx="7222">
                  <c:v>144.44</c:v>
                </c:pt>
                <c:pt idx="7223">
                  <c:v>144.46</c:v>
                </c:pt>
                <c:pt idx="7224">
                  <c:v>144.47999999999999</c:v>
                </c:pt>
                <c:pt idx="7225">
                  <c:v>144.5</c:v>
                </c:pt>
                <c:pt idx="7226">
                  <c:v>144.52000000000001</c:v>
                </c:pt>
                <c:pt idx="7227">
                  <c:v>144.54</c:v>
                </c:pt>
                <c:pt idx="7228">
                  <c:v>144.56</c:v>
                </c:pt>
                <c:pt idx="7229">
                  <c:v>144.58000000000001</c:v>
                </c:pt>
                <c:pt idx="7230">
                  <c:v>144.6</c:v>
                </c:pt>
                <c:pt idx="7231">
                  <c:v>144.62</c:v>
                </c:pt>
                <c:pt idx="7232">
                  <c:v>144.63999999999999</c:v>
                </c:pt>
                <c:pt idx="7233">
                  <c:v>144.66</c:v>
                </c:pt>
                <c:pt idx="7234">
                  <c:v>144.68</c:v>
                </c:pt>
                <c:pt idx="7235">
                  <c:v>144.69999999999999</c:v>
                </c:pt>
                <c:pt idx="7236">
                  <c:v>144.72</c:v>
                </c:pt>
                <c:pt idx="7237">
                  <c:v>144.73999999999998</c:v>
                </c:pt>
                <c:pt idx="7238">
                  <c:v>144.76</c:v>
                </c:pt>
                <c:pt idx="7239">
                  <c:v>144.78</c:v>
                </c:pt>
                <c:pt idx="7240">
                  <c:v>144.80000000000001</c:v>
                </c:pt>
                <c:pt idx="7241">
                  <c:v>144.82000000000011</c:v>
                </c:pt>
                <c:pt idx="7242">
                  <c:v>144.84</c:v>
                </c:pt>
                <c:pt idx="7243">
                  <c:v>144.86000000000001</c:v>
                </c:pt>
                <c:pt idx="7244">
                  <c:v>144.88000000000011</c:v>
                </c:pt>
                <c:pt idx="7245">
                  <c:v>144.9</c:v>
                </c:pt>
                <c:pt idx="7246">
                  <c:v>144.91999999999999</c:v>
                </c:pt>
                <c:pt idx="7247">
                  <c:v>144.94</c:v>
                </c:pt>
                <c:pt idx="7248">
                  <c:v>144.96</c:v>
                </c:pt>
                <c:pt idx="7249">
                  <c:v>144.97999999999999</c:v>
                </c:pt>
                <c:pt idx="7250">
                  <c:v>145</c:v>
                </c:pt>
                <c:pt idx="7251">
                  <c:v>145.02000000000001</c:v>
                </c:pt>
                <c:pt idx="7252">
                  <c:v>145.04</c:v>
                </c:pt>
                <c:pt idx="7253">
                  <c:v>145.06</c:v>
                </c:pt>
                <c:pt idx="7254">
                  <c:v>145.08000000000001</c:v>
                </c:pt>
                <c:pt idx="7255">
                  <c:v>145.1</c:v>
                </c:pt>
                <c:pt idx="7256">
                  <c:v>145.12</c:v>
                </c:pt>
                <c:pt idx="7257">
                  <c:v>145.13999999999999</c:v>
                </c:pt>
                <c:pt idx="7258">
                  <c:v>145.16</c:v>
                </c:pt>
                <c:pt idx="7259">
                  <c:v>145.18</c:v>
                </c:pt>
                <c:pt idx="7260">
                  <c:v>145.19999999999999</c:v>
                </c:pt>
                <c:pt idx="7261">
                  <c:v>145.22</c:v>
                </c:pt>
                <c:pt idx="7262">
                  <c:v>145.23999999999998</c:v>
                </c:pt>
                <c:pt idx="7263">
                  <c:v>145.26</c:v>
                </c:pt>
                <c:pt idx="7264">
                  <c:v>145.28</c:v>
                </c:pt>
                <c:pt idx="7265">
                  <c:v>145.30000000000001</c:v>
                </c:pt>
                <c:pt idx="7266">
                  <c:v>145.32000000000011</c:v>
                </c:pt>
                <c:pt idx="7267">
                  <c:v>145.34</c:v>
                </c:pt>
                <c:pt idx="7268">
                  <c:v>145.36000000000001</c:v>
                </c:pt>
                <c:pt idx="7269">
                  <c:v>145.38000000000011</c:v>
                </c:pt>
                <c:pt idx="7270">
                  <c:v>145.4</c:v>
                </c:pt>
                <c:pt idx="7271">
                  <c:v>145.41999999999999</c:v>
                </c:pt>
                <c:pt idx="7272">
                  <c:v>145.44</c:v>
                </c:pt>
                <c:pt idx="7273">
                  <c:v>145.46</c:v>
                </c:pt>
                <c:pt idx="7274">
                  <c:v>145.47999999999999</c:v>
                </c:pt>
                <c:pt idx="7275">
                  <c:v>145.5</c:v>
                </c:pt>
                <c:pt idx="7276">
                  <c:v>145.52000000000001</c:v>
                </c:pt>
                <c:pt idx="7277">
                  <c:v>145.54</c:v>
                </c:pt>
                <c:pt idx="7278">
                  <c:v>145.56</c:v>
                </c:pt>
                <c:pt idx="7279">
                  <c:v>145.58000000000001</c:v>
                </c:pt>
                <c:pt idx="7280">
                  <c:v>145.6</c:v>
                </c:pt>
                <c:pt idx="7281">
                  <c:v>145.62</c:v>
                </c:pt>
                <c:pt idx="7282">
                  <c:v>145.63999999999999</c:v>
                </c:pt>
                <c:pt idx="7283">
                  <c:v>145.66</c:v>
                </c:pt>
                <c:pt idx="7284">
                  <c:v>145.68</c:v>
                </c:pt>
                <c:pt idx="7285">
                  <c:v>145.69999999999999</c:v>
                </c:pt>
                <c:pt idx="7286">
                  <c:v>145.72</c:v>
                </c:pt>
                <c:pt idx="7287">
                  <c:v>145.73999999999998</c:v>
                </c:pt>
                <c:pt idx="7288">
                  <c:v>145.76</c:v>
                </c:pt>
                <c:pt idx="7289">
                  <c:v>145.78</c:v>
                </c:pt>
                <c:pt idx="7290">
                  <c:v>145.80000000000001</c:v>
                </c:pt>
                <c:pt idx="7291">
                  <c:v>145.82000000000011</c:v>
                </c:pt>
                <c:pt idx="7292">
                  <c:v>145.84</c:v>
                </c:pt>
                <c:pt idx="7293">
                  <c:v>145.86000000000001</c:v>
                </c:pt>
                <c:pt idx="7294">
                  <c:v>145.88000000000011</c:v>
                </c:pt>
                <c:pt idx="7295">
                  <c:v>145.9</c:v>
                </c:pt>
                <c:pt idx="7296">
                  <c:v>145.91999999999999</c:v>
                </c:pt>
                <c:pt idx="7297">
                  <c:v>145.94</c:v>
                </c:pt>
                <c:pt idx="7298">
                  <c:v>145.96</c:v>
                </c:pt>
                <c:pt idx="7299">
                  <c:v>145.97999999999999</c:v>
                </c:pt>
                <c:pt idx="7300">
                  <c:v>146</c:v>
                </c:pt>
                <c:pt idx="7301">
                  <c:v>146.02000000000001</c:v>
                </c:pt>
                <c:pt idx="7302">
                  <c:v>146.04</c:v>
                </c:pt>
                <c:pt idx="7303">
                  <c:v>146.06</c:v>
                </c:pt>
                <c:pt idx="7304">
                  <c:v>146.08000000000001</c:v>
                </c:pt>
                <c:pt idx="7305">
                  <c:v>146.1</c:v>
                </c:pt>
                <c:pt idx="7306">
                  <c:v>146.12</c:v>
                </c:pt>
                <c:pt idx="7307">
                  <c:v>146.13999999999999</c:v>
                </c:pt>
                <c:pt idx="7308">
                  <c:v>146.16</c:v>
                </c:pt>
                <c:pt idx="7309">
                  <c:v>146.18</c:v>
                </c:pt>
                <c:pt idx="7310">
                  <c:v>146.19999999999999</c:v>
                </c:pt>
                <c:pt idx="7311">
                  <c:v>146.22</c:v>
                </c:pt>
                <c:pt idx="7312">
                  <c:v>146.23999999999998</c:v>
                </c:pt>
                <c:pt idx="7313">
                  <c:v>146.26</c:v>
                </c:pt>
                <c:pt idx="7314">
                  <c:v>146.28</c:v>
                </c:pt>
                <c:pt idx="7315">
                  <c:v>146.30000000000001</c:v>
                </c:pt>
                <c:pt idx="7316">
                  <c:v>146.32000000000011</c:v>
                </c:pt>
                <c:pt idx="7317">
                  <c:v>146.34</c:v>
                </c:pt>
                <c:pt idx="7318">
                  <c:v>146.36000000000001</c:v>
                </c:pt>
                <c:pt idx="7319">
                  <c:v>146.38000000000011</c:v>
                </c:pt>
                <c:pt idx="7320">
                  <c:v>146.4</c:v>
                </c:pt>
                <c:pt idx="7321">
                  <c:v>146.41999999999999</c:v>
                </c:pt>
                <c:pt idx="7322">
                  <c:v>146.44</c:v>
                </c:pt>
                <c:pt idx="7323">
                  <c:v>146.46</c:v>
                </c:pt>
                <c:pt idx="7324">
                  <c:v>146.47999999999999</c:v>
                </c:pt>
                <c:pt idx="7325">
                  <c:v>146.5</c:v>
                </c:pt>
                <c:pt idx="7326">
                  <c:v>146.52000000000001</c:v>
                </c:pt>
                <c:pt idx="7327">
                  <c:v>146.54</c:v>
                </c:pt>
                <c:pt idx="7328">
                  <c:v>146.56</c:v>
                </c:pt>
                <c:pt idx="7329">
                  <c:v>146.58000000000001</c:v>
                </c:pt>
                <c:pt idx="7330">
                  <c:v>146.6</c:v>
                </c:pt>
                <c:pt idx="7331">
                  <c:v>146.62</c:v>
                </c:pt>
                <c:pt idx="7332">
                  <c:v>146.63999999999999</c:v>
                </c:pt>
                <c:pt idx="7333">
                  <c:v>146.66</c:v>
                </c:pt>
                <c:pt idx="7334">
                  <c:v>146.68</c:v>
                </c:pt>
                <c:pt idx="7335">
                  <c:v>146.69999999999999</c:v>
                </c:pt>
                <c:pt idx="7336">
                  <c:v>146.72</c:v>
                </c:pt>
                <c:pt idx="7337">
                  <c:v>146.73999999999998</c:v>
                </c:pt>
                <c:pt idx="7338">
                  <c:v>146.76</c:v>
                </c:pt>
                <c:pt idx="7339">
                  <c:v>146.78</c:v>
                </c:pt>
                <c:pt idx="7340">
                  <c:v>146.80000000000001</c:v>
                </c:pt>
                <c:pt idx="7341">
                  <c:v>146.82000000000011</c:v>
                </c:pt>
                <c:pt idx="7342">
                  <c:v>146.84</c:v>
                </c:pt>
                <c:pt idx="7343">
                  <c:v>146.86000000000001</c:v>
                </c:pt>
                <c:pt idx="7344">
                  <c:v>146.88000000000011</c:v>
                </c:pt>
                <c:pt idx="7345">
                  <c:v>146.9</c:v>
                </c:pt>
                <c:pt idx="7346">
                  <c:v>146.91999999999999</c:v>
                </c:pt>
                <c:pt idx="7347">
                  <c:v>146.94</c:v>
                </c:pt>
                <c:pt idx="7348">
                  <c:v>146.96</c:v>
                </c:pt>
                <c:pt idx="7349">
                  <c:v>146.97999999999999</c:v>
                </c:pt>
                <c:pt idx="7350">
                  <c:v>147</c:v>
                </c:pt>
                <c:pt idx="7351">
                  <c:v>147.02000000000001</c:v>
                </c:pt>
                <c:pt idx="7352">
                  <c:v>147.04</c:v>
                </c:pt>
                <c:pt idx="7353">
                  <c:v>147.06</c:v>
                </c:pt>
                <c:pt idx="7354">
                  <c:v>147.08000000000001</c:v>
                </c:pt>
                <c:pt idx="7355">
                  <c:v>147.1</c:v>
                </c:pt>
                <c:pt idx="7356">
                  <c:v>147.12</c:v>
                </c:pt>
                <c:pt idx="7357">
                  <c:v>147.13999999999999</c:v>
                </c:pt>
                <c:pt idx="7358">
                  <c:v>147.16</c:v>
                </c:pt>
                <c:pt idx="7359">
                  <c:v>147.18</c:v>
                </c:pt>
                <c:pt idx="7360">
                  <c:v>147.19999999999999</c:v>
                </c:pt>
                <c:pt idx="7361">
                  <c:v>147.22</c:v>
                </c:pt>
                <c:pt idx="7362">
                  <c:v>147.23999999999998</c:v>
                </c:pt>
                <c:pt idx="7363">
                  <c:v>147.26</c:v>
                </c:pt>
                <c:pt idx="7364">
                  <c:v>147.28</c:v>
                </c:pt>
                <c:pt idx="7365">
                  <c:v>147.30000000000001</c:v>
                </c:pt>
                <c:pt idx="7366">
                  <c:v>147.32000000000011</c:v>
                </c:pt>
                <c:pt idx="7367">
                  <c:v>147.34</c:v>
                </c:pt>
                <c:pt idx="7368">
                  <c:v>147.36000000000001</c:v>
                </c:pt>
                <c:pt idx="7369">
                  <c:v>147.38000000000011</c:v>
                </c:pt>
                <c:pt idx="7370">
                  <c:v>147.4</c:v>
                </c:pt>
                <c:pt idx="7371">
                  <c:v>147.41999999999999</c:v>
                </c:pt>
                <c:pt idx="7372">
                  <c:v>147.44</c:v>
                </c:pt>
                <c:pt idx="7373">
                  <c:v>147.46</c:v>
                </c:pt>
                <c:pt idx="7374">
                  <c:v>147.47999999999999</c:v>
                </c:pt>
                <c:pt idx="7375">
                  <c:v>147.5</c:v>
                </c:pt>
                <c:pt idx="7376">
                  <c:v>147.52000000000001</c:v>
                </c:pt>
                <c:pt idx="7377">
                  <c:v>147.54</c:v>
                </c:pt>
                <c:pt idx="7378">
                  <c:v>147.56</c:v>
                </c:pt>
                <c:pt idx="7379">
                  <c:v>147.58000000000001</c:v>
                </c:pt>
                <c:pt idx="7380">
                  <c:v>147.6</c:v>
                </c:pt>
                <c:pt idx="7381">
                  <c:v>147.62</c:v>
                </c:pt>
                <c:pt idx="7382">
                  <c:v>147.63999999999999</c:v>
                </c:pt>
                <c:pt idx="7383">
                  <c:v>147.66</c:v>
                </c:pt>
                <c:pt idx="7384">
                  <c:v>147.68</c:v>
                </c:pt>
                <c:pt idx="7385">
                  <c:v>147.69999999999999</c:v>
                </c:pt>
                <c:pt idx="7386">
                  <c:v>147.72</c:v>
                </c:pt>
                <c:pt idx="7387">
                  <c:v>147.73999999999998</c:v>
                </c:pt>
                <c:pt idx="7388">
                  <c:v>147.76</c:v>
                </c:pt>
                <c:pt idx="7389">
                  <c:v>147.78</c:v>
                </c:pt>
                <c:pt idx="7390">
                  <c:v>147.80000000000001</c:v>
                </c:pt>
                <c:pt idx="7391">
                  <c:v>147.82000000000011</c:v>
                </c:pt>
                <c:pt idx="7392">
                  <c:v>147.84</c:v>
                </c:pt>
                <c:pt idx="7393">
                  <c:v>147.86000000000001</c:v>
                </c:pt>
                <c:pt idx="7394">
                  <c:v>147.88000000000011</c:v>
                </c:pt>
                <c:pt idx="7395">
                  <c:v>147.9</c:v>
                </c:pt>
                <c:pt idx="7396">
                  <c:v>147.91999999999999</c:v>
                </c:pt>
                <c:pt idx="7397">
                  <c:v>147.94</c:v>
                </c:pt>
                <c:pt idx="7398">
                  <c:v>147.96</c:v>
                </c:pt>
                <c:pt idx="7399">
                  <c:v>147.97999999999999</c:v>
                </c:pt>
                <c:pt idx="7400">
                  <c:v>148</c:v>
                </c:pt>
                <c:pt idx="7401">
                  <c:v>148.02000000000001</c:v>
                </c:pt>
                <c:pt idx="7402">
                  <c:v>148.04</c:v>
                </c:pt>
                <c:pt idx="7403">
                  <c:v>148.06</c:v>
                </c:pt>
                <c:pt idx="7404">
                  <c:v>148.08000000000001</c:v>
                </c:pt>
                <c:pt idx="7405">
                  <c:v>148.1</c:v>
                </c:pt>
                <c:pt idx="7406">
                  <c:v>148.12</c:v>
                </c:pt>
                <c:pt idx="7407">
                  <c:v>148.13999999999999</c:v>
                </c:pt>
                <c:pt idx="7408">
                  <c:v>148.16</c:v>
                </c:pt>
                <c:pt idx="7409">
                  <c:v>148.18</c:v>
                </c:pt>
                <c:pt idx="7410">
                  <c:v>148.19999999999999</c:v>
                </c:pt>
                <c:pt idx="7411">
                  <c:v>148.22</c:v>
                </c:pt>
                <c:pt idx="7412">
                  <c:v>148.23999999999998</c:v>
                </c:pt>
                <c:pt idx="7413">
                  <c:v>148.26</c:v>
                </c:pt>
                <c:pt idx="7414">
                  <c:v>148.28</c:v>
                </c:pt>
                <c:pt idx="7415">
                  <c:v>148.30000000000001</c:v>
                </c:pt>
                <c:pt idx="7416">
                  <c:v>148.32000000000011</c:v>
                </c:pt>
                <c:pt idx="7417">
                  <c:v>148.34</c:v>
                </c:pt>
                <c:pt idx="7418">
                  <c:v>148.36000000000001</c:v>
                </c:pt>
                <c:pt idx="7419">
                  <c:v>148.38000000000011</c:v>
                </c:pt>
                <c:pt idx="7420">
                  <c:v>148.4</c:v>
                </c:pt>
                <c:pt idx="7421">
                  <c:v>148.41999999999999</c:v>
                </c:pt>
                <c:pt idx="7422">
                  <c:v>148.44</c:v>
                </c:pt>
                <c:pt idx="7423">
                  <c:v>148.46</c:v>
                </c:pt>
                <c:pt idx="7424">
                  <c:v>148.47999999999999</c:v>
                </c:pt>
                <c:pt idx="7425">
                  <c:v>148.5</c:v>
                </c:pt>
                <c:pt idx="7426">
                  <c:v>148.52000000000001</c:v>
                </c:pt>
                <c:pt idx="7427">
                  <c:v>148.54</c:v>
                </c:pt>
                <c:pt idx="7428">
                  <c:v>148.56</c:v>
                </c:pt>
                <c:pt idx="7429">
                  <c:v>148.58000000000001</c:v>
                </c:pt>
                <c:pt idx="7430">
                  <c:v>148.6</c:v>
                </c:pt>
                <c:pt idx="7431">
                  <c:v>148.62</c:v>
                </c:pt>
                <c:pt idx="7432">
                  <c:v>148.63999999999999</c:v>
                </c:pt>
                <c:pt idx="7433">
                  <c:v>148.66</c:v>
                </c:pt>
                <c:pt idx="7434">
                  <c:v>148.68</c:v>
                </c:pt>
                <c:pt idx="7435">
                  <c:v>148.69999999999999</c:v>
                </c:pt>
                <c:pt idx="7436">
                  <c:v>148.72</c:v>
                </c:pt>
                <c:pt idx="7437">
                  <c:v>148.73999999999998</c:v>
                </c:pt>
                <c:pt idx="7438">
                  <c:v>148.76</c:v>
                </c:pt>
                <c:pt idx="7439">
                  <c:v>148.78</c:v>
                </c:pt>
                <c:pt idx="7440">
                  <c:v>148.80000000000001</c:v>
                </c:pt>
                <c:pt idx="7441">
                  <c:v>148.82000000000011</c:v>
                </c:pt>
                <c:pt idx="7442">
                  <c:v>148.84</c:v>
                </c:pt>
                <c:pt idx="7443">
                  <c:v>148.86000000000001</c:v>
                </c:pt>
                <c:pt idx="7444">
                  <c:v>148.88000000000011</c:v>
                </c:pt>
                <c:pt idx="7445">
                  <c:v>148.9</c:v>
                </c:pt>
                <c:pt idx="7446">
                  <c:v>148.91999999999999</c:v>
                </c:pt>
                <c:pt idx="7447">
                  <c:v>148.94</c:v>
                </c:pt>
                <c:pt idx="7448">
                  <c:v>148.96</c:v>
                </c:pt>
                <c:pt idx="7449">
                  <c:v>148.97999999999999</c:v>
                </c:pt>
                <c:pt idx="7450">
                  <c:v>149</c:v>
                </c:pt>
                <c:pt idx="7451">
                  <c:v>149.02000000000001</c:v>
                </c:pt>
                <c:pt idx="7452">
                  <c:v>149.04</c:v>
                </c:pt>
                <c:pt idx="7453">
                  <c:v>149.06</c:v>
                </c:pt>
                <c:pt idx="7454">
                  <c:v>149.08000000000001</c:v>
                </c:pt>
                <c:pt idx="7455">
                  <c:v>149.1</c:v>
                </c:pt>
                <c:pt idx="7456">
                  <c:v>149.12</c:v>
                </c:pt>
                <c:pt idx="7457">
                  <c:v>149.13999999999999</c:v>
                </c:pt>
                <c:pt idx="7458">
                  <c:v>149.16</c:v>
                </c:pt>
                <c:pt idx="7459">
                  <c:v>149.18</c:v>
                </c:pt>
                <c:pt idx="7460">
                  <c:v>149.19999999999999</c:v>
                </c:pt>
                <c:pt idx="7461">
                  <c:v>149.22</c:v>
                </c:pt>
                <c:pt idx="7462">
                  <c:v>149.23999999999998</c:v>
                </c:pt>
                <c:pt idx="7463">
                  <c:v>149.26</c:v>
                </c:pt>
                <c:pt idx="7464">
                  <c:v>149.28</c:v>
                </c:pt>
                <c:pt idx="7465">
                  <c:v>149.30000000000001</c:v>
                </c:pt>
                <c:pt idx="7466">
                  <c:v>149.32000000000011</c:v>
                </c:pt>
                <c:pt idx="7467">
                  <c:v>149.34</c:v>
                </c:pt>
                <c:pt idx="7468">
                  <c:v>149.36000000000001</c:v>
                </c:pt>
                <c:pt idx="7469">
                  <c:v>149.38000000000011</c:v>
                </c:pt>
                <c:pt idx="7470">
                  <c:v>149.4</c:v>
                </c:pt>
                <c:pt idx="7471">
                  <c:v>149.41999999999999</c:v>
                </c:pt>
                <c:pt idx="7472">
                  <c:v>149.44</c:v>
                </c:pt>
                <c:pt idx="7473">
                  <c:v>149.46</c:v>
                </c:pt>
                <c:pt idx="7474">
                  <c:v>149.47999999999999</c:v>
                </c:pt>
                <c:pt idx="7475">
                  <c:v>149.5</c:v>
                </c:pt>
                <c:pt idx="7476">
                  <c:v>149.52000000000001</c:v>
                </c:pt>
                <c:pt idx="7477">
                  <c:v>149.54</c:v>
                </c:pt>
                <c:pt idx="7478">
                  <c:v>149.56</c:v>
                </c:pt>
                <c:pt idx="7479">
                  <c:v>149.58000000000001</c:v>
                </c:pt>
                <c:pt idx="7480">
                  <c:v>149.6</c:v>
                </c:pt>
                <c:pt idx="7481">
                  <c:v>149.62</c:v>
                </c:pt>
                <c:pt idx="7482">
                  <c:v>149.63999999999999</c:v>
                </c:pt>
                <c:pt idx="7483">
                  <c:v>149.66</c:v>
                </c:pt>
                <c:pt idx="7484">
                  <c:v>149.68</c:v>
                </c:pt>
                <c:pt idx="7485">
                  <c:v>149.69999999999999</c:v>
                </c:pt>
                <c:pt idx="7486">
                  <c:v>149.72</c:v>
                </c:pt>
                <c:pt idx="7487">
                  <c:v>149.73999999999998</c:v>
                </c:pt>
                <c:pt idx="7488">
                  <c:v>149.76</c:v>
                </c:pt>
                <c:pt idx="7489">
                  <c:v>149.78</c:v>
                </c:pt>
                <c:pt idx="7490">
                  <c:v>149.80000000000001</c:v>
                </c:pt>
                <c:pt idx="7491">
                  <c:v>149.82000000000011</c:v>
                </c:pt>
                <c:pt idx="7492">
                  <c:v>149.84</c:v>
                </c:pt>
                <c:pt idx="7493">
                  <c:v>149.86000000000001</c:v>
                </c:pt>
                <c:pt idx="7494">
                  <c:v>149.88000000000011</c:v>
                </c:pt>
                <c:pt idx="7495">
                  <c:v>149.9</c:v>
                </c:pt>
                <c:pt idx="7496">
                  <c:v>149.91999999999999</c:v>
                </c:pt>
                <c:pt idx="7497">
                  <c:v>149.94</c:v>
                </c:pt>
                <c:pt idx="7498">
                  <c:v>149.96</c:v>
                </c:pt>
                <c:pt idx="7499">
                  <c:v>149.97999999999999</c:v>
                </c:pt>
                <c:pt idx="7500">
                  <c:v>150</c:v>
                </c:pt>
                <c:pt idx="7501">
                  <c:v>150.02000000000001</c:v>
                </c:pt>
                <c:pt idx="7502">
                  <c:v>150.04</c:v>
                </c:pt>
                <c:pt idx="7503">
                  <c:v>150.06</c:v>
                </c:pt>
                <c:pt idx="7504">
                  <c:v>150.08000000000001</c:v>
                </c:pt>
                <c:pt idx="7505">
                  <c:v>150.1</c:v>
                </c:pt>
                <c:pt idx="7506">
                  <c:v>150.12</c:v>
                </c:pt>
                <c:pt idx="7507">
                  <c:v>150.13999999999999</c:v>
                </c:pt>
                <c:pt idx="7508">
                  <c:v>150.16</c:v>
                </c:pt>
                <c:pt idx="7509">
                  <c:v>150.18</c:v>
                </c:pt>
                <c:pt idx="7510">
                  <c:v>150.19999999999999</c:v>
                </c:pt>
                <c:pt idx="7511">
                  <c:v>150.22</c:v>
                </c:pt>
                <c:pt idx="7512">
                  <c:v>150.23999999999998</c:v>
                </c:pt>
                <c:pt idx="7513">
                  <c:v>150.26</c:v>
                </c:pt>
                <c:pt idx="7514">
                  <c:v>150.28</c:v>
                </c:pt>
                <c:pt idx="7515">
                  <c:v>150.30000000000001</c:v>
                </c:pt>
                <c:pt idx="7516">
                  <c:v>150.32000000000011</c:v>
                </c:pt>
                <c:pt idx="7517">
                  <c:v>150.34</c:v>
                </c:pt>
                <c:pt idx="7518">
                  <c:v>150.36000000000001</c:v>
                </c:pt>
                <c:pt idx="7519">
                  <c:v>150.38000000000011</c:v>
                </c:pt>
                <c:pt idx="7520">
                  <c:v>150.4</c:v>
                </c:pt>
                <c:pt idx="7521">
                  <c:v>150.41999999999999</c:v>
                </c:pt>
                <c:pt idx="7522">
                  <c:v>150.44</c:v>
                </c:pt>
                <c:pt idx="7523">
                  <c:v>150.46</c:v>
                </c:pt>
                <c:pt idx="7524">
                  <c:v>150.47999999999999</c:v>
                </c:pt>
                <c:pt idx="7525">
                  <c:v>150.5</c:v>
                </c:pt>
                <c:pt idx="7526">
                  <c:v>150.52000000000001</c:v>
                </c:pt>
                <c:pt idx="7527">
                  <c:v>150.54</c:v>
                </c:pt>
                <c:pt idx="7528">
                  <c:v>150.56</c:v>
                </c:pt>
                <c:pt idx="7529">
                  <c:v>150.58000000000001</c:v>
                </c:pt>
                <c:pt idx="7530">
                  <c:v>150.6</c:v>
                </c:pt>
                <c:pt idx="7531">
                  <c:v>150.62</c:v>
                </c:pt>
                <c:pt idx="7532">
                  <c:v>150.63999999999999</c:v>
                </c:pt>
                <c:pt idx="7533">
                  <c:v>150.66</c:v>
                </c:pt>
                <c:pt idx="7534">
                  <c:v>150.68</c:v>
                </c:pt>
                <c:pt idx="7535">
                  <c:v>150.69999999999999</c:v>
                </c:pt>
                <c:pt idx="7536">
                  <c:v>150.72</c:v>
                </c:pt>
                <c:pt idx="7537">
                  <c:v>150.73999999999998</c:v>
                </c:pt>
                <c:pt idx="7538">
                  <c:v>150.76</c:v>
                </c:pt>
                <c:pt idx="7539">
                  <c:v>150.78</c:v>
                </c:pt>
                <c:pt idx="7540">
                  <c:v>150.80000000000001</c:v>
                </c:pt>
                <c:pt idx="7541">
                  <c:v>150.82000000000011</c:v>
                </c:pt>
                <c:pt idx="7542">
                  <c:v>150.84</c:v>
                </c:pt>
                <c:pt idx="7543">
                  <c:v>150.86000000000001</c:v>
                </c:pt>
                <c:pt idx="7544">
                  <c:v>150.88000000000011</c:v>
                </c:pt>
                <c:pt idx="7545">
                  <c:v>150.9</c:v>
                </c:pt>
                <c:pt idx="7546">
                  <c:v>150.91999999999999</c:v>
                </c:pt>
                <c:pt idx="7547">
                  <c:v>150.94</c:v>
                </c:pt>
                <c:pt idx="7548">
                  <c:v>150.96</c:v>
                </c:pt>
                <c:pt idx="7549">
                  <c:v>150.97999999999999</c:v>
                </c:pt>
                <c:pt idx="7550">
                  <c:v>151</c:v>
                </c:pt>
                <c:pt idx="7551">
                  <c:v>151.02000000000001</c:v>
                </c:pt>
                <c:pt idx="7552">
                  <c:v>151.04</c:v>
                </c:pt>
                <c:pt idx="7553">
                  <c:v>151.06</c:v>
                </c:pt>
                <c:pt idx="7554">
                  <c:v>151.08000000000001</c:v>
                </c:pt>
                <c:pt idx="7555">
                  <c:v>151.1</c:v>
                </c:pt>
                <c:pt idx="7556">
                  <c:v>151.12</c:v>
                </c:pt>
                <c:pt idx="7557">
                  <c:v>151.13999999999999</c:v>
                </c:pt>
                <c:pt idx="7558">
                  <c:v>151.16</c:v>
                </c:pt>
                <c:pt idx="7559">
                  <c:v>151.18</c:v>
                </c:pt>
                <c:pt idx="7560">
                  <c:v>151.19999999999999</c:v>
                </c:pt>
                <c:pt idx="7561">
                  <c:v>151.22</c:v>
                </c:pt>
                <c:pt idx="7562">
                  <c:v>151.23999999999998</c:v>
                </c:pt>
                <c:pt idx="7563">
                  <c:v>151.26</c:v>
                </c:pt>
                <c:pt idx="7564">
                  <c:v>151.28</c:v>
                </c:pt>
                <c:pt idx="7565">
                  <c:v>151.30000000000001</c:v>
                </c:pt>
                <c:pt idx="7566">
                  <c:v>151.32000000000011</c:v>
                </c:pt>
                <c:pt idx="7567">
                  <c:v>151.34</c:v>
                </c:pt>
                <c:pt idx="7568">
                  <c:v>151.36000000000001</c:v>
                </c:pt>
                <c:pt idx="7569">
                  <c:v>151.38000000000011</c:v>
                </c:pt>
                <c:pt idx="7570">
                  <c:v>151.4</c:v>
                </c:pt>
                <c:pt idx="7571">
                  <c:v>151.41999999999999</c:v>
                </c:pt>
                <c:pt idx="7572">
                  <c:v>151.44</c:v>
                </c:pt>
                <c:pt idx="7573">
                  <c:v>151.46</c:v>
                </c:pt>
                <c:pt idx="7574">
                  <c:v>151.47999999999999</c:v>
                </c:pt>
                <c:pt idx="7575">
                  <c:v>151.5</c:v>
                </c:pt>
                <c:pt idx="7576">
                  <c:v>151.52000000000001</c:v>
                </c:pt>
                <c:pt idx="7577">
                  <c:v>151.54</c:v>
                </c:pt>
                <c:pt idx="7578">
                  <c:v>151.56</c:v>
                </c:pt>
                <c:pt idx="7579">
                  <c:v>151.58000000000001</c:v>
                </c:pt>
                <c:pt idx="7580">
                  <c:v>151.6</c:v>
                </c:pt>
                <c:pt idx="7581">
                  <c:v>151.62</c:v>
                </c:pt>
                <c:pt idx="7582">
                  <c:v>151.63999999999999</c:v>
                </c:pt>
                <c:pt idx="7583">
                  <c:v>151.66</c:v>
                </c:pt>
                <c:pt idx="7584">
                  <c:v>151.68</c:v>
                </c:pt>
                <c:pt idx="7585">
                  <c:v>151.69999999999999</c:v>
                </c:pt>
                <c:pt idx="7586">
                  <c:v>151.72</c:v>
                </c:pt>
                <c:pt idx="7587">
                  <c:v>151.73999999999998</c:v>
                </c:pt>
                <c:pt idx="7588">
                  <c:v>151.76</c:v>
                </c:pt>
                <c:pt idx="7589">
                  <c:v>151.78</c:v>
                </c:pt>
                <c:pt idx="7590">
                  <c:v>151.80000000000001</c:v>
                </c:pt>
                <c:pt idx="7591">
                  <c:v>151.82000000000011</c:v>
                </c:pt>
                <c:pt idx="7592">
                  <c:v>151.84</c:v>
                </c:pt>
                <c:pt idx="7593">
                  <c:v>151.86000000000001</c:v>
                </c:pt>
                <c:pt idx="7594">
                  <c:v>151.88000000000011</c:v>
                </c:pt>
                <c:pt idx="7595">
                  <c:v>151.9</c:v>
                </c:pt>
                <c:pt idx="7596">
                  <c:v>151.91999999999999</c:v>
                </c:pt>
                <c:pt idx="7597">
                  <c:v>151.94</c:v>
                </c:pt>
                <c:pt idx="7598">
                  <c:v>151.96</c:v>
                </c:pt>
                <c:pt idx="7599">
                  <c:v>151.97999999999999</c:v>
                </c:pt>
                <c:pt idx="7600">
                  <c:v>152</c:v>
                </c:pt>
                <c:pt idx="7601">
                  <c:v>152.02000000000001</c:v>
                </c:pt>
                <c:pt idx="7602">
                  <c:v>152.04</c:v>
                </c:pt>
                <c:pt idx="7603">
                  <c:v>152.06</c:v>
                </c:pt>
                <c:pt idx="7604">
                  <c:v>152.08000000000001</c:v>
                </c:pt>
                <c:pt idx="7605">
                  <c:v>152.1</c:v>
                </c:pt>
                <c:pt idx="7606">
                  <c:v>152.12</c:v>
                </c:pt>
                <c:pt idx="7607">
                  <c:v>152.13999999999999</c:v>
                </c:pt>
                <c:pt idx="7608">
                  <c:v>152.16</c:v>
                </c:pt>
                <c:pt idx="7609">
                  <c:v>152.18</c:v>
                </c:pt>
                <c:pt idx="7610">
                  <c:v>152.19999999999999</c:v>
                </c:pt>
                <c:pt idx="7611">
                  <c:v>152.22</c:v>
                </c:pt>
                <c:pt idx="7612">
                  <c:v>152.23999999999998</c:v>
                </c:pt>
                <c:pt idx="7613">
                  <c:v>152.26</c:v>
                </c:pt>
                <c:pt idx="7614">
                  <c:v>152.28</c:v>
                </c:pt>
                <c:pt idx="7615">
                  <c:v>152.30000000000001</c:v>
                </c:pt>
                <c:pt idx="7616">
                  <c:v>152.32000000000011</c:v>
                </c:pt>
                <c:pt idx="7617">
                  <c:v>152.34</c:v>
                </c:pt>
                <c:pt idx="7618">
                  <c:v>152.36000000000001</c:v>
                </c:pt>
                <c:pt idx="7619">
                  <c:v>152.38000000000011</c:v>
                </c:pt>
                <c:pt idx="7620">
                  <c:v>152.4</c:v>
                </c:pt>
                <c:pt idx="7621">
                  <c:v>152.41999999999999</c:v>
                </c:pt>
                <c:pt idx="7622">
                  <c:v>152.44</c:v>
                </c:pt>
                <c:pt idx="7623">
                  <c:v>152.46</c:v>
                </c:pt>
                <c:pt idx="7624">
                  <c:v>152.47999999999999</c:v>
                </c:pt>
                <c:pt idx="7625">
                  <c:v>152.5</c:v>
                </c:pt>
                <c:pt idx="7626">
                  <c:v>152.52000000000001</c:v>
                </c:pt>
                <c:pt idx="7627">
                  <c:v>152.54</c:v>
                </c:pt>
                <c:pt idx="7628">
                  <c:v>152.56</c:v>
                </c:pt>
                <c:pt idx="7629">
                  <c:v>152.58000000000001</c:v>
                </c:pt>
                <c:pt idx="7630">
                  <c:v>152.6</c:v>
                </c:pt>
                <c:pt idx="7631">
                  <c:v>152.62</c:v>
                </c:pt>
                <c:pt idx="7632">
                  <c:v>152.63999999999999</c:v>
                </c:pt>
                <c:pt idx="7633">
                  <c:v>152.66</c:v>
                </c:pt>
                <c:pt idx="7634">
                  <c:v>152.68</c:v>
                </c:pt>
                <c:pt idx="7635">
                  <c:v>152.69999999999999</c:v>
                </c:pt>
                <c:pt idx="7636">
                  <c:v>152.72</c:v>
                </c:pt>
                <c:pt idx="7637">
                  <c:v>152.73999999999998</c:v>
                </c:pt>
                <c:pt idx="7638">
                  <c:v>152.76</c:v>
                </c:pt>
                <c:pt idx="7639">
                  <c:v>152.78</c:v>
                </c:pt>
                <c:pt idx="7640">
                  <c:v>152.80000000000001</c:v>
                </c:pt>
                <c:pt idx="7641">
                  <c:v>152.82000000000011</c:v>
                </c:pt>
                <c:pt idx="7642">
                  <c:v>152.84</c:v>
                </c:pt>
                <c:pt idx="7643">
                  <c:v>152.86000000000001</c:v>
                </c:pt>
                <c:pt idx="7644">
                  <c:v>152.88000000000011</c:v>
                </c:pt>
                <c:pt idx="7645">
                  <c:v>152.9</c:v>
                </c:pt>
                <c:pt idx="7646">
                  <c:v>152.91999999999999</c:v>
                </c:pt>
                <c:pt idx="7647">
                  <c:v>152.94</c:v>
                </c:pt>
                <c:pt idx="7648">
                  <c:v>152.96</c:v>
                </c:pt>
                <c:pt idx="7649">
                  <c:v>152.97999999999999</c:v>
                </c:pt>
                <c:pt idx="7650">
                  <c:v>153</c:v>
                </c:pt>
                <c:pt idx="7651">
                  <c:v>153.02000000000001</c:v>
                </c:pt>
                <c:pt idx="7652">
                  <c:v>153.04</c:v>
                </c:pt>
                <c:pt idx="7653">
                  <c:v>153.06</c:v>
                </c:pt>
                <c:pt idx="7654">
                  <c:v>153.08000000000001</c:v>
                </c:pt>
                <c:pt idx="7655">
                  <c:v>153.1</c:v>
                </c:pt>
                <c:pt idx="7656">
                  <c:v>153.12</c:v>
                </c:pt>
                <c:pt idx="7657">
                  <c:v>153.13999999999999</c:v>
                </c:pt>
                <c:pt idx="7658">
                  <c:v>153.16</c:v>
                </c:pt>
                <c:pt idx="7659">
                  <c:v>153.18</c:v>
                </c:pt>
                <c:pt idx="7660">
                  <c:v>153.19999999999999</c:v>
                </c:pt>
                <c:pt idx="7661">
                  <c:v>153.22</c:v>
                </c:pt>
                <c:pt idx="7662">
                  <c:v>153.23999999999998</c:v>
                </c:pt>
                <c:pt idx="7663">
                  <c:v>153.26</c:v>
                </c:pt>
                <c:pt idx="7664">
                  <c:v>153.28</c:v>
                </c:pt>
                <c:pt idx="7665">
                  <c:v>153.30000000000001</c:v>
                </c:pt>
                <c:pt idx="7666">
                  <c:v>153.32000000000011</c:v>
                </c:pt>
                <c:pt idx="7667">
                  <c:v>153.34</c:v>
                </c:pt>
                <c:pt idx="7668">
                  <c:v>153.36000000000001</c:v>
                </c:pt>
                <c:pt idx="7669">
                  <c:v>153.38000000000011</c:v>
                </c:pt>
                <c:pt idx="7670">
                  <c:v>153.4</c:v>
                </c:pt>
                <c:pt idx="7671">
                  <c:v>153.41999999999999</c:v>
                </c:pt>
                <c:pt idx="7672">
                  <c:v>153.44</c:v>
                </c:pt>
                <c:pt idx="7673">
                  <c:v>153.46</c:v>
                </c:pt>
                <c:pt idx="7674">
                  <c:v>153.47999999999999</c:v>
                </c:pt>
                <c:pt idx="7675">
                  <c:v>153.5</c:v>
                </c:pt>
                <c:pt idx="7676">
                  <c:v>153.52000000000001</c:v>
                </c:pt>
                <c:pt idx="7677">
                  <c:v>153.54</c:v>
                </c:pt>
                <c:pt idx="7678">
                  <c:v>153.56</c:v>
                </c:pt>
                <c:pt idx="7679">
                  <c:v>153.58000000000001</c:v>
                </c:pt>
                <c:pt idx="7680">
                  <c:v>153.6</c:v>
                </c:pt>
                <c:pt idx="7681">
                  <c:v>153.62</c:v>
                </c:pt>
                <c:pt idx="7682">
                  <c:v>153.63999999999999</c:v>
                </c:pt>
                <c:pt idx="7683">
                  <c:v>153.66</c:v>
                </c:pt>
                <c:pt idx="7684">
                  <c:v>153.68</c:v>
                </c:pt>
                <c:pt idx="7685">
                  <c:v>153.69999999999999</c:v>
                </c:pt>
                <c:pt idx="7686">
                  <c:v>153.72</c:v>
                </c:pt>
                <c:pt idx="7687">
                  <c:v>153.73999999999998</c:v>
                </c:pt>
                <c:pt idx="7688">
                  <c:v>153.76</c:v>
                </c:pt>
                <c:pt idx="7689">
                  <c:v>153.78</c:v>
                </c:pt>
                <c:pt idx="7690">
                  <c:v>153.80000000000001</c:v>
                </c:pt>
                <c:pt idx="7691">
                  <c:v>153.82000000000011</c:v>
                </c:pt>
                <c:pt idx="7692">
                  <c:v>153.84</c:v>
                </c:pt>
                <c:pt idx="7693">
                  <c:v>153.86000000000001</c:v>
                </c:pt>
                <c:pt idx="7694">
                  <c:v>153.88000000000011</c:v>
                </c:pt>
                <c:pt idx="7695">
                  <c:v>153.9</c:v>
                </c:pt>
                <c:pt idx="7696">
                  <c:v>153.91999999999999</c:v>
                </c:pt>
                <c:pt idx="7697">
                  <c:v>153.94</c:v>
                </c:pt>
                <c:pt idx="7698">
                  <c:v>153.96</c:v>
                </c:pt>
                <c:pt idx="7699">
                  <c:v>153.97999999999999</c:v>
                </c:pt>
                <c:pt idx="7700">
                  <c:v>154</c:v>
                </c:pt>
                <c:pt idx="7701">
                  <c:v>154.02000000000001</c:v>
                </c:pt>
                <c:pt idx="7702">
                  <c:v>154.04</c:v>
                </c:pt>
                <c:pt idx="7703">
                  <c:v>154.06</c:v>
                </c:pt>
                <c:pt idx="7704">
                  <c:v>154.08000000000001</c:v>
                </c:pt>
                <c:pt idx="7705">
                  <c:v>154.1</c:v>
                </c:pt>
                <c:pt idx="7706">
                  <c:v>154.12</c:v>
                </c:pt>
                <c:pt idx="7707">
                  <c:v>154.13999999999999</c:v>
                </c:pt>
                <c:pt idx="7708">
                  <c:v>154.16</c:v>
                </c:pt>
                <c:pt idx="7709">
                  <c:v>154.18</c:v>
                </c:pt>
                <c:pt idx="7710">
                  <c:v>154.19999999999999</c:v>
                </c:pt>
                <c:pt idx="7711">
                  <c:v>154.22</c:v>
                </c:pt>
                <c:pt idx="7712">
                  <c:v>154.23999999999998</c:v>
                </c:pt>
                <c:pt idx="7713">
                  <c:v>154.26</c:v>
                </c:pt>
                <c:pt idx="7714">
                  <c:v>154.28</c:v>
                </c:pt>
                <c:pt idx="7715">
                  <c:v>154.30000000000001</c:v>
                </c:pt>
                <c:pt idx="7716">
                  <c:v>154.32000000000011</c:v>
                </c:pt>
                <c:pt idx="7717">
                  <c:v>154.34</c:v>
                </c:pt>
                <c:pt idx="7718">
                  <c:v>154.36000000000001</c:v>
                </c:pt>
                <c:pt idx="7719">
                  <c:v>154.38000000000011</c:v>
                </c:pt>
                <c:pt idx="7720">
                  <c:v>154.4</c:v>
                </c:pt>
                <c:pt idx="7721">
                  <c:v>154.41999999999999</c:v>
                </c:pt>
                <c:pt idx="7722">
                  <c:v>154.44</c:v>
                </c:pt>
                <c:pt idx="7723">
                  <c:v>154.46</c:v>
                </c:pt>
                <c:pt idx="7724">
                  <c:v>154.47999999999999</c:v>
                </c:pt>
                <c:pt idx="7725">
                  <c:v>154.5</c:v>
                </c:pt>
                <c:pt idx="7726">
                  <c:v>154.52000000000001</c:v>
                </c:pt>
                <c:pt idx="7727">
                  <c:v>154.54</c:v>
                </c:pt>
                <c:pt idx="7728">
                  <c:v>154.56</c:v>
                </c:pt>
                <c:pt idx="7729">
                  <c:v>154.58000000000001</c:v>
                </c:pt>
                <c:pt idx="7730">
                  <c:v>154.6</c:v>
                </c:pt>
                <c:pt idx="7731">
                  <c:v>154.62</c:v>
                </c:pt>
                <c:pt idx="7732">
                  <c:v>154.63999999999999</c:v>
                </c:pt>
                <c:pt idx="7733">
                  <c:v>154.66</c:v>
                </c:pt>
                <c:pt idx="7734">
                  <c:v>154.68</c:v>
                </c:pt>
                <c:pt idx="7735">
                  <c:v>154.69999999999999</c:v>
                </c:pt>
                <c:pt idx="7736">
                  <c:v>154.72</c:v>
                </c:pt>
                <c:pt idx="7737">
                  <c:v>154.73999999999998</c:v>
                </c:pt>
                <c:pt idx="7738">
                  <c:v>154.76</c:v>
                </c:pt>
                <c:pt idx="7739">
                  <c:v>154.78</c:v>
                </c:pt>
                <c:pt idx="7740">
                  <c:v>154.80000000000001</c:v>
                </c:pt>
                <c:pt idx="7741">
                  <c:v>154.82000000000011</c:v>
                </c:pt>
                <c:pt idx="7742">
                  <c:v>154.84</c:v>
                </c:pt>
                <c:pt idx="7743">
                  <c:v>154.86000000000001</c:v>
                </c:pt>
                <c:pt idx="7744">
                  <c:v>154.88000000000011</c:v>
                </c:pt>
                <c:pt idx="7745">
                  <c:v>154.9</c:v>
                </c:pt>
                <c:pt idx="7746">
                  <c:v>154.91999999999999</c:v>
                </c:pt>
                <c:pt idx="7747">
                  <c:v>154.94</c:v>
                </c:pt>
                <c:pt idx="7748">
                  <c:v>154.96</c:v>
                </c:pt>
                <c:pt idx="7749">
                  <c:v>154.97999999999999</c:v>
                </c:pt>
                <c:pt idx="7750">
                  <c:v>155</c:v>
                </c:pt>
                <c:pt idx="7751">
                  <c:v>155.02000000000001</c:v>
                </c:pt>
                <c:pt idx="7752">
                  <c:v>155.04</c:v>
                </c:pt>
                <c:pt idx="7753">
                  <c:v>155.06</c:v>
                </c:pt>
                <c:pt idx="7754">
                  <c:v>155.08000000000001</c:v>
                </c:pt>
                <c:pt idx="7755">
                  <c:v>155.1</c:v>
                </c:pt>
                <c:pt idx="7756">
                  <c:v>155.12</c:v>
                </c:pt>
                <c:pt idx="7757">
                  <c:v>155.13999999999999</c:v>
                </c:pt>
                <c:pt idx="7758">
                  <c:v>155.16</c:v>
                </c:pt>
                <c:pt idx="7759">
                  <c:v>155.18</c:v>
                </c:pt>
                <c:pt idx="7760">
                  <c:v>155.19999999999999</c:v>
                </c:pt>
                <c:pt idx="7761">
                  <c:v>155.22</c:v>
                </c:pt>
                <c:pt idx="7762">
                  <c:v>155.23999999999998</c:v>
                </c:pt>
                <c:pt idx="7763">
                  <c:v>155.26</c:v>
                </c:pt>
                <c:pt idx="7764">
                  <c:v>155.28</c:v>
                </c:pt>
                <c:pt idx="7765">
                  <c:v>155.30000000000001</c:v>
                </c:pt>
                <c:pt idx="7766">
                  <c:v>155.32000000000011</c:v>
                </c:pt>
                <c:pt idx="7767">
                  <c:v>155.34</c:v>
                </c:pt>
                <c:pt idx="7768">
                  <c:v>155.36000000000001</c:v>
                </c:pt>
                <c:pt idx="7769">
                  <c:v>155.38000000000011</c:v>
                </c:pt>
                <c:pt idx="7770">
                  <c:v>155.4</c:v>
                </c:pt>
                <c:pt idx="7771">
                  <c:v>155.41999999999999</c:v>
                </c:pt>
                <c:pt idx="7772">
                  <c:v>155.44</c:v>
                </c:pt>
                <c:pt idx="7773">
                  <c:v>155.46</c:v>
                </c:pt>
                <c:pt idx="7774">
                  <c:v>155.47999999999999</c:v>
                </c:pt>
                <c:pt idx="7775">
                  <c:v>155.5</c:v>
                </c:pt>
                <c:pt idx="7776">
                  <c:v>155.52000000000001</c:v>
                </c:pt>
                <c:pt idx="7777">
                  <c:v>155.54</c:v>
                </c:pt>
                <c:pt idx="7778">
                  <c:v>155.56</c:v>
                </c:pt>
                <c:pt idx="7779">
                  <c:v>155.58000000000001</c:v>
                </c:pt>
                <c:pt idx="7780">
                  <c:v>155.6</c:v>
                </c:pt>
                <c:pt idx="7781">
                  <c:v>155.62</c:v>
                </c:pt>
                <c:pt idx="7782">
                  <c:v>155.63999999999999</c:v>
                </c:pt>
                <c:pt idx="7783">
                  <c:v>155.66</c:v>
                </c:pt>
                <c:pt idx="7784">
                  <c:v>155.68</c:v>
                </c:pt>
                <c:pt idx="7785">
                  <c:v>155.69999999999999</c:v>
                </c:pt>
                <c:pt idx="7786">
                  <c:v>155.72</c:v>
                </c:pt>
                <c:pt idx="7787">
                  <c:v>155.73999999999998</c:v>
                </c:pt>
                <c:pt idx="7788">
                  <c:v>155.76</c:v>
                </c:pt>
                <c:pt idx="7789">
                  <c:v>155.78</c:v>
                </c:pt>
                <c:pt idx="7790">
                  <c:v>155.80000000000001</c:v>
                </c:pt>
                <c:pt idx="7791">
                  <c:v>155.82000000000011</c:v>
                </c:pt>
                <c:pt idx="7792">
                  <c:v>155.84</c:v>
                </c:pt>
                <c:pt idx="7793">
                  <c:v>155.86000000000001</c:v>
                </c:pt>
                <c:pt idx="7794">
                  <c:v>155.88000000000011</c:v>
                </c:pt>
                <c:pt idx="7795">
                  <c:v>155.9</c:v>
                </c:pt>
                <c:pt idx="7796">
                  <c:v>155.91999999999999</c:v>
                </c:pt>
                <c:pt idx="7797">
                  <c:v>155.94</c:v>
                </c:pt>
                <c:pt idx="7798">
                  <c:v>155.96</c:v>
                </c:pt>
                <c:pt idx="7799">
                  <c:v>155.97999999999999</c:v>
                </c:pt>
                <c:pt idx="7800">
                  <c:v>156</c:v>
                </c:pt>
                <c:pt idx="7801">
                  <c:v>156.02000000000001</c:v>
                </c:pt>
                <c:pt idx="7802">
                  <c:v>156.04</c:v>
                </c:pt>
                <c:pt idx="7803">
                  <c:v>156.06</c:v>
                </c:pt>
                <c:pt idx="7804">
                  <c:v>156.08000000000001</c:v>
                </c:pt>
                <c:pt idx="7805">
                  <c:v>156.1</c:v>
                </c:pt>
                <c:pt idx="7806">
                  <c:v>156.12</c:v>
                </c:pt>
                <c:pt idx="7807">
                  <c:v>156.13999999999999</c:v>
                </c:pt>
                <c:pt idx="7808">
                  <c:v>156.16</c:v>
                </c:pt>
                <c:pt idx="7809">
                  <c:v>156.18</c:v>
                </c:pt>
                <c:pt idx="7810">
                  <c:v>156.19999999999999</c:v>
                </c:pt>
                <c:pt idx="7811">
                  <c:v>156.22</c:v>
                </c:pt>
                <c:pt idx="7812">
                  <c:v>156.23999999999998</c:v>
                </c:pt>
                <c:pt idx="7813">
                  <c:v>156.26</c:v>
                </c:pt>
                <c:pt idx="7814">
                  <c:v>156.28</c:v>
                </c:pt>
                <c:pt idx="7815">
                  <c:v>156.30000000000001</c:v>
                </c:pt>
                <c:pt idx="7816">
                  <c:v>156.32000000000011</c:v>
                </c:pt>
                <c:pt idx="7817">
                  <c:v>156.34</c:v>
                </c:pt>
                <c:pt idx="7818">
                  <c:v>156.36000000000001</c:v>
                </c:pt>
                <c:pt idx="7819">
                  <c:v>156.38000000000011</c:v>
                </c:pt>
                <c:pt idx="7820">
                  <c:v>156.4</c:v>
                </c:pt>
                <c:pt idx="7821">
                  <c:v>156.41999999999999</c:v>
                </c:pt>
                <c:pt idx="7822">
                  <c:v>156.44</c:v>
                </c:pt>
                <c:pt idx="7823">
                  <c:v>156.46</c:v>
                </c:pt>
                <c:pt idx="7824">
                  <c:v>156.47999999999999</c:v>
                </c:pt>
                <c:pt idx="7825">
                  <c:v>156.5</c:v>
                </c:pt>
                <c:pt idx="7826">
                  <c:v>156.52000000000001</c:v>
                </c:pt>
                <c:pt idx="7827">
                  <c:v>156.54</c:v>
                </c:pt>
                <c:pt idx="7828">
                  <c:v>156.56</c:v>
                </c:pt>
                <c:pt idx="7829">
                  <c:v>156.58000000000001</c:v>
                </c:pt>
                <c:pt idx="7830">
                  <c:v>156.6</c:v>
                </c:pt>
                <c:pt idx="7831">
                  <c:v>156.62</c:v>
                </c:pt>
                <c:pt idx="7832">
                  <c:v>156.63999999999999</c:v>
                </c:pt>
                <c:pt idx="7833">
                  <c:v>156.66</c:v>
                </c:pt>
                <c:pt idx="7834">
                  <c:v>156.68</c:v>
                </c:pt>
                <c:pt idx="7835">
                  <c:v>156.69999999999999</c:v>
                </c:pt>
                <c:pt idx="7836">
                  <c:v>156.72</c:v>
                </c:pt>
                <c:pt idx="7837">
                  <c:v>156.73999999999998</c:v>
                </c:pt>
                <c:pt idx="7838">
                  <c:v>156.76</c:v>
                </c:pt>
                <c:pt idx="7839">
                  <c:v>156.78</c:v>
                </c:pt>
                <c:pt idx="7840">
                  <c:v>156.80000000000001</c:v>
                </c:pt>
                <c:pt idx="7841">
                  <c:v>156.82000000000011</c:v>
                </c:pt>
                <c:pt idx="7842">
                  <c:v>156.84</c:v>
                </c:pt>
                <c:pt idx="7843">
                  <c:v>156.86000000000001</c:v>
                </c:pt>
                <c:pt idx="7844">
                  <c:v>156.88000000000011</c:v>
                </c:pt>
                <c:pt idx="7845">
                  <c:v>156.9</c:v>
                </c:pt>
                <c:pt idx="7846">
                  <c:v>156.91999999999999</c:v>
                </c:pt>
                <c:pt idx="7847">
                  <c:v>156.94</c:v>
                </c:pt>
                <c:pt idx="7848">
                  <c:v>156.96</c:v>
                </c:pt>
                <c:pt idx="7849">
                  <c:v>156.97999999999999</c:v>
                </c:pt>
                <c:pt idx="7850">
                  <c:v>157</c:v>
                </c:pt>
                <c:pt idx="7851">
                  <c:v>157.02000000000001</c:v>
                </c:pt>
                <c:pt idx="7852">
                  <c:v>157.04</c:v>
                </c:pt>
                <c:pt idx="7853">
                  <c:v>157.06</c:v>
                </c:pt>
                <c:pt idx="7854">
                  <c:v>157.08000000000001</c:v>
                </c:pt>
                <c:pt idx="7855">
                  <c:v>157.1</c:v>
                </c:pt>
                <c:pt idx="7856">
                  <c:v>157.12</c:v>
                </c:pt>
                <c:pt idx="7857">
                  <c:v>157.13999999999999</c:v>
                </c:pt>
                <c:pt idx="7858">
                  <c:v>157.16</c:v>
                </c:pt>
                <c:pt idx="7859">
                  <c:v>157.18</c:v>
                </c:pt>
                <c:pt idx="7860">
                  <c:v>157.19999999999999</c:v>
                </c:pt>
                <c:pt idx="7861">
                  <c:v>157.22</c:v>
                </c:pt>
                <c:pt idx="7862">
                  <c:v>157.23999999999998</c:v>
                </c:pt>
                <c:pt idx="7863">
                  <c:v>157.26</c:v>
                </c:pt>
                <c:pt idx="7864">
                  <c:v>157.28</c:v>
                </c:pt>
                <c:pt idx="7865">
                  <c:v>157.30000000000001</c:v>
                </c:pt>
                <c:pt idx="7866">
                  <c:v>157.32000000000011</c:v>
                </c:pt>
                <c:pt idx="7867">
                  <c:v>157.34</c:v>
                </c:pt>
                <c:pt idx="7868">
                  <c:v>157.36000000000001</c:v>
                </c:pt>
                <c:pt idx="7869">
                  <c:v>157.38000000000011</c:v>
                </c:pt>
                <c:pt idx="7870">
                  <c:v>157.4</c:v>
                </c:pt>
                <c:pt idx="7871">
                  <c:v>157.41999999999999</c:v>
                </c:pt>
                <c:pt idx="7872">
                  <c:v>157.44</c:v>
                </c:pt>
                <c:pt idx="7873">
                  <c:v>157.46</c:v>
                </c:pt>
                <c:pt idx="7874">
                  <c:v>157.47999999999999</c:v>
                </c:pt>
                <c:pt idx="7875">
                  <c:v>157.5</c:v>
                </c:pt>
                <c:pt idx="7876">
                  <c:v>157.52000000000001</c:v>
                </c:pt>
                <c:pt idx="7877">
                  <c:v>157.54</c:v>
                </c:pt>
                <c:pt idx="7878">
                  <c:v>157.56</c:v>
                </c:pt>
                <c:pt idx="7879">
                  <c:v>157.58000000000001</c:v>
                </c:pt>
                <c:pt idx="7880">
                  <c:v>157.6</c:v>
                </c:pt>
                <c:pt idx="7881">
                  <c:v>157.62</c:v>
                </c:pt>
                <c:pt idx="7882">
                  <c:v>157.63999999999999</c:v>
                </c:pt>
                <c:pt idx="7883">
                  <c:v>157.66</c:v>
                </c:pt>
                <c:pt idx="7884">
                  <c:v>157.68</c:v>
                </c:pt>
                <c:pt idx="7885">
                  <c:v>157.69999999999999</c:v>
                </c:pt>
                <c:pt idx="7886">
                  <c:v>157.72</c:v>
                </c:pt>
                <c:pt idx="7887">
                  <c:v>157.73999999999998</c:v>
                </c:pt>
                <c:pt idx="7888">
                  <c:v>157.76</c:v>
                </c:pt>
                <c:pt idx="7889">
                  <c:v>157.78</c:v>
                </c:pt>
                <c:pt idx="7890">
                  <c:v>157.80000000000001</c:v>
                </c:pt>
                <c:pt idx="7891">
                  <c:v>157.82000000000011</c:v>
                </c:pt>
                <c:pt idx="7892">
                  <c:v>157.84</c:v>
                </c:pt>
                <c:pt idx="7893">
                  <c:v>157.86000000000001</c:v>
                </c:pt>
                <c:pt idx="7894">
                  <c:v>157.88000000000011</c:v>
                </c:pt>
                <c:pt idx="7895">
                  <c:v>157.9</c:v>
                </c:pt>
                <c:pt idx="7896">
                  <c:v>157.91999999999999</c:v>
                </c:pt>
                <c:pt idx="7897">
                  <c:v>157.94</c:v>
                </c:pt>
                <c:pt idx="7898">
                  <c:v>157.96</c:v>
                </c:pt>
                <c:pt idx="7899">
                  <c:v>157.97999999999999</c:v>
                </c:pt>
                <c:pt idx="7900">
                  <c:v>158</c:v>
                </c:pt>
                <c:pt idx="7901">
                  <c:v>158.02000000000001</c:v>
                </c:pt>
                <c:pt idx="7902">
                  <c:v>158.04</c:v>
                </c:pt>
                <c:pt idx="7903">
                  <c:v>158.06</c:v>
                </c:pt>
                <c:pt idx="7904">
                  <c:v>158.08000000000001</c:v>
                </c:pt>
                <c:pt idx="7905">
                  <c:v>158.1</c:v>
                </c:pt>
                <c:pt idx="7906">
                  <c:v>158.12</c:v>
                </c:pt>
                <c:pt idx="7907">
                  <c:v>158.13999999999999</c:v>
                </c:pt>
                <c:pt idx="7908">
                  <c:v>158.16</c:v>
                </c:pt>
                <c:pt idx="7909">
                  <c:v>158.18</c:v>
                </c:pt>
                <c:pt idx="7910">
                  <c:v>158.19999999999999</c:v>
                </c:pt>
                <c:pt idx="7911">
                  <c:v>158.22</c:v>
                </c:pt>
                <c:pt idx="7912">
                  <c:v>158.23999999999998</c:v>
                </c:pt>
                <c:pt idx="7913">
                  <c:v>158.26</c:v>
                </c:pt>
                <c:pt idx="7914">
                  <c:v>158.28</c:v>
                </c:pt>
                <c:pt idx="7915">
                  <c:v>158.30000000000001</c:v>
                </c:pt>
                <c:pt idx="7916">
                  <c:v>158.32000000000011</c:v>
                </c:pt>
                <c:pt idx="7917">
                  <c:v>158.34</c:v>
                </c:pt>
                <c:pt idx="7918">
                  <c:v>158.36000000000001</c:v>
                </c:pt>
                <c:pt idx="7919">
                  <c:v>158.38000000000011</c:v>
                </c:pt>
                <c:pt idx="7920">
                  <c:v>158.4</c:v>
                </c:pt>
                <c:pt idx="7921">
                  <c:v>158.41999999999999</c:v>
                </c:pt>
                <c:pt idx="7922">
                  <c:v>158.44</c:v>
                </c:pt>
                <c:pt idx="7923">
                  <c:v>158.46</c:v>
                </c:pt>
                <c:pt idx="7924">
                  <c:v>158.47999999999999</c:v>
                </c:pt>
                <c:pt idx="7925">
                  <c:v>158.5</c:v>
                </c:pt>
                <c:pt idx="7926">
                  <c:v>158.52000000000001</c:v>
                </c:pt>
                <c:pt idx="7927">
                  <c:v>158.54</c:v>
                </c:pt>
                <c:pt idx="7928">
                  <c:v>158.56</c:v>
                </c:pt>
                <c:pt idx="7929">
                  <c:v>158.58000000000001</c:v>
                </c:pt>
                <c:pt idx="7930">
                  <c:v>158.6</c:v>
                </c:pt>
                <c:pt idx="7931">
                  <c:v>158.62</c:v>
                </c:pt>
                <c:pt idx="7932">
                  <c:v>158.63999999999999</c:v>
                </c:pt>
                <c:pt idx="7933">
                  <c:v>158.66</c:v>
                </c:pt>
                <c:pt idx="7934">
                  <c:v>158.68</c:v>
                </c:pt>
                <c:pt idx="7935">
                  <c:v>158.69999999999999</c:v>
                </c:pt>
                <c:pt idx="7936">
                  <c:v>158.72</c:v>
                </c:pt>
                <c:pt idx="7937">
                  <c:v>158.73999999999998</c:v>
                </c:pt>
                <c:pt idx="7938">
                  <c:v>158.76</c:v>
                </c:pt>
                <c:pt idx="7939">
                  <c:v>158.78</c:v>
                </c:pt>
                <c:pt idx="7940">
                  <c:v>158.80000000000001</c:v>
                </c:pt>
                <c:pt idx="7941">
                  <c:v>158.82000000000011</c:v>
                </c:pt>
                <c:pt idx="7942">
                  <c:v>158.84</c:v>
                </c:pt>
                <c:pt idx="7943">
                  <c:v>158.86000000000001</c:v>
                </c:pt>
                <c:pt idx="7944">
                  <c:v>158.88000000000011</c:v>
                </c:pt>
                <c:pt idx="7945">
                  <c:v>158.9</c:v>
                </c:pt>
                <c:pt idx="7946">
                  <c:v>158.91999999999999</c:v>
                </c:pt>
                <c:pt idx="7947">
                  <c:v>158.94</c:v>
                </c:pt>
                <c:pt idx="7948">
                  <c:v>158.96</c:v>
                </c:pt>
                <c:pt idx="7949">
                  <c:v>158.97999999999999</c:v>
                </c:pt>
                <c:pt idx="7950">
                  <c:v>159</c:v>
                </c:pt>
                <c:pt idx="7951">
                  <c:v>159.02000000000001</c:v>
                </c:pt>
                <c:pt idx="7952">
                  <c:v>159.04</c:v>
                </c:pt>
                <c:pt idx="7953">
                  <c:v>159.06</c:v>
                </c:pt>
                <c:pt idx="7954">
                  <c:v>159.08000000000001</c:v>
                </c:pt>
                <c:pt idx="7955">
                  <c:v>159.1</c:v>
                </c:pt>
                <c:pt idx="7956">
                  <c:v>159.12</c:v>
                </c:pt>
                <c:pt idx="7957">
                  <c:v>159.13999999999999</c:v>
                </c:pt>
                <c:pt idx="7958">
                  <c:v>159.16</c:v>
                </c:pt>
                <c:pt idx="7959">
                  <c:v>159.18</c:v>
                </c:pt>
                <c:pt idx="7960">
                  <c:v>159.19999999999999</c:v>
                </c:pt>
                <c:pt idx="7961">
                  <c:v>159.22</c:v>
                </c:pt>
                <c:pt idx="7962">
                  <c:v>159.23999999999998</c:v>
                </c:pt>
                <c:pt idx="7963">
                  <c:v>159.26</c:v>
                </c:pt>
                <c:pt idx="7964">
                  <c:v>159.28</c:v>
                </c:pt>
                <c:pt idx="7965">
                  <c:v>159.30000000000001</c:v>
                </c:pt>
                <c:pt idx="7966">
                  <c:v>159.32000000000011</c:v>
                </c:pt>
                <c:pt idx="7967">
                  <c:v>159.34</c:v>
                </c:pt>
                <c:pt idx="7968">
                  <c:v>159.36000000000001</c:v>
                </c:pt>
                <c:pt idx="7969">
                  <c:v>159.38000000000011</c:v>
                </c:pt>
                <c:pt idx="7970">
                  <c:v>159.4</c:v>
                </c:pt>
                <c:pt idx="7971">
                  <c:v>159.41999999999999</c:v>
                </c:pt>
                <c:pt idx="7972">
                  <c:v>159.44</c:v>
                </c:pt>
                <c:pt idx="7973">
                  <c:v>159.46</c:v>
                </c:pt>
                <c:pt idx="7974">
                  <c:v>159.47999999999999</c:v>
                </c:pt>
                <c:pt idx="7975">
                  <c:v>159.5</c:v>
                </c:pt>
                <c:pt idx="7976">
                  <c:v>159.52000000000001</c:v>
                </c:pt>
                <c:pt idx="7977">
                  <c:v>159.54</c:v>
                </c:pt>
                <c:pt idx="7978">
                  <c:v>159.56</c:v>
                </c:pt>
                <c:pt idx="7979">
                  <c:v>159.58000000000001</c:v>
                </c:pt>
                <c:pt idx="7980">
                  <c:v>159.6</c:v>
                </c:pt>
                <c:pt idx="7981">
                  <c:v>159.62</c:v>
                </c:pt>
                <c:pt idx="7982">
                  <c:v>159.63999999999999</c:v>
                </c:pt>
                <c:pt idx="7983">
                  <c:v>159.66</c:v>
                </c:pt>
                <c:pt idx="7984">
                  <c:v>159.68</c:v>
                </c:pt>
                <c:pt idx="7985">
                  <c:v>159.69999999999999</c:v>
                </c:pt>
                <c:pt idx="7986">
                  <c:v>159.72</c:v>
                </c:pt>
                <c:pt idx="7987">
                  <c:v>159.73999999999998</c:v>
                </c:pt>
                <c:pt idx="7988">
                  <c:v>159.76</c:v>
                </c:pt>
                <c:pt idx="7989">
                  <c:v>159.78</c:v>
                </c:pt>
                <c:pt idx="7990">
                  <c:v>159.80000000000001</c:v>
                </c:pt>
                <c:pt idx="7991">
                  <c:v>159.82000000000011</c:v>
                </c:pt>
                <c:pt idx="7992">
                  <c:v>159.84</c:v>
                </c:pt>
                <c:pt idx="7993">
                  <c:v>159.86000000000001</c:v>
                </c:pt>
                <c:pt idx="7994">
                  <c:v>159.88000000000011</c:v>
                </c:pt>
                <c:pt idx="7995">
                  <c:v>159.9</c:v>
                </c:pt>
                <c:pt idx="7996">
                  <c:v>159.91999999999999</c:v>
                </c:pt>
                <c:pt idx="7997">
                  <c:v>159.94</c:v>
                </c:pt>
                <c:pt idx="7998">
                  <c:v>159.96</c:v>
                </c:pt>
                <c:pt idx="7999">
                  <c:v>159.97999999999999</c:v>
                </c:pt>
                <c:pt idx="8000">
                  <c:v>160</c:v>
                </c:pt>
                <c:pt idx="8001">
                  <c:v>160.02000000000001</c:v>
                </c:pt>
                <c:pt idx="8002">
                  <c:v>160.04</c:v>
                </c:pt>
                <c:pt idx="8003">
                  <c:v>160.06</c:v>
                </c:pt>
                <c:pt idx="8004">
                  <c:v>160.08000000000001</c:v>
                </c:pt>
                <c:pt idx="8005">
                  <c:v>160.1</c:v>
                </c:pt>
                <c:pt idx="8006">
                  <c:v>160.12</c:v>
                </c:pt>
                <c:pt idx="8007">
                  <c:v>160.13999999999999</c:v>
                </c:pt>
                <c:pt idx="8008">
                  <c:v>160.16</c:v>
                </c:pt>
                <c:pt idx="8009">
                  <c:v>160.18</c:v>
                </c:pt>
                <c:pt idx="8010">
                  <c:v>160.19999999999999</c:v>
                </c:pt>
                <c:pt idx="8011">
                  <c:v>160.22</c:v>
                </c:pt>
                <c:pt idx="8012">
                  <c:v>160.23999999999998</c:v>
                </c:pt>
                <c:pt idx="8013">
                  <c:v>160.26</c:v>
                </c:pt>
                <c:pt idx="8014">
                  <c:v>160.28</c:v>
                </c:pt>
                <c:pt idx="8015">
                  <c:v>160.30000000000001</c:v>
                </c:pt>
                <c:pt idx="8016">
                  <c:v>160.32000000000011</c:v>
                </c:pt>
                <c:pt idx="8017">
                  <c:v>160.34</c:v>
                </c:pt>
                <c:pt idx="8018">
                  <c:v>160.36000000000001</c:v>
                </c:pt>
                <c:pt idx="8019">
                  <c:v>160.38000000000011</c:v>
                </c:pt>
                <c:pt idx="8020">
                  <c:v>160.4</c:v>
                </c:pt>
                <c:pt idx="8021">
                  <c:v>160.41999999999999</c:v>
                </c:pt>
                <c:pt idx="8022">
                  <c:v>160.44</c:v>
                </c:pt>
                <c:pt idx="8023">
                  <c:v>160.46</c:v>
                </c:pt>
                <c:pt idx="8024">
                  <c:v>160.47999999999999</c:v>
                </c:pt>
                <c:pt idx="8025">
                  <c:v>160.5</c:v>
                </c:pt>
                <c:pt idx="8026">
                  <c:v>160.52000000000001</c:v>
                </c:pt>
                <c:pt idx="8027">
                  <c:v>160.54</c:v>
                </c:pt>
                <c:pt idx="8028">
                  <c:v>160.56</c:v>
                </c:pt>
                <c:pt idx="8029">
                  <c:v>160.58000000000001</c:v>
                </c:pt>
                <c:pt idx="8030">
                  <c:v>160.6</c:v>
                </c:pt>
                <c:pt idx="8031">
                  <c:v>160.62</c:v>
                </c:pt>
                <c:pt idx="8032">
                  <c:v>160.63999999999999</c:v>
                </c:pt>
                <c:pt idx="8033">
                  <c:v>160.66</c:v>
                </c:pt>
                <c:pt idx="8034">
                  <c:v>160.68</c:v>
                </c:pt>
                <c:pt idx="8035">
                  <c:v>160.69999999999999</c:v>
                </c:pt>
                <c:pt idx="8036">
                  <c:v>160.72</c:v>
                </c:pt>
                <c:pt idx="8037">
                  <c:v>160.73999999999998</c:v>
                </c:pt>
                <c:pt idx="8038">
                  <c:v>160.76</c:v>
                </c:pt>
                <c:pt idx="8039">
                  <c:v>160.78</c:v>
                </c:pt>
                <c:pt idx="8040">
                  <c:v>160.80000000000001</c:v>
                </c:pt>
                <c:pt idx="8041">
                  <c:v>160.82000000000011</c:v>
                </c:pt>
                <c:pt idx="8042">
                  <c:v>160.84</c:v>
                </c:pt>
                <c:pt idx="8043">
                  <c:v>160.86000000000001</c:v>
                </c:pt>
                <c:pt idx="8044">
                  <c:v>160.88000000000011</c:v>
                </c:pt>
                <c:pt idx="8045">
                  <c:v>160.9</c:v>
                </c:pt>
                <c:pt idx="8046">
                  <c:v>160.91999999999999</c:v>
                </c:pt>
                <c:pt idx="8047">
                  <c:v>160.94</c:v>
                </c:pt>
                <c:pt idx="8048">
                  <c:v>160.96</c:v>
                </c:pt>
                <c:pt idx="8049">
                  <c:v>160.97999999999999</c:v>
                </c:pt>
                <c:pt idx="8050">
                  <c:v>161</c:v>
                </c:pt>
                <c:pt idx="8051">
                  <c:v>161.02000000000001</c:v>
                </c:pt>
                <c:pt idx="8052">
                  <c:v>161.04</c:v>
                </c:pt>
                <c:pt idx="8053">
                  <c:v>161.06</c:v>
                </c:pt>
                <c:pt idx="8054">
                  <c:v>161.08000000000001</c:v>
                </c:pt>
                <c:pt idx="8055">
                  <c:v>161.1</c:v>
                </c:pt>
                <c:pt idx="8056">
                  <c:v>161.12</c:v>
                </c:pt>
                <c:pt idx="8057">
                  <c:v>161.13999999999999</c:v>
                </c:pt>
                <c:pt idx="8058">
                  <c:v>161.16</c:v>
                </c:pt>
                <c:pt idx="8059">
                  <c:v>161.18</c:v>
                </c:pt>
                <c:pt idx="8060">
                  <c:v>161.19999999999999</c:v>
                </c:pt>
                <c:pt idx="8061">
                  <c:v>161.22</c:v>
                </c:pt>
                <c:pt idx="8062">
                  <c:v>161.23999999999998</c:v>
                </c:pt>
                <c:pt idx="8063">
                  <c:v>161.26</c:v>
                </c:pt>
                <c:pt idx="8064">
                  <c:v>161.28</c:v>
                </c:pt>
                <c:pt idx="8065">
                  <c:v>161.30000000000001</c:v>
                </c:pt>
                <c:pt idx="8066">
                  <c:v>161.32000000000011</c:v>
                </c:pt>
                <c:pt idx="8067">
                  <c:v>161.34</c:v>
                </c:pt>
                <c:pt idx="8068">
                  <c:v>161.36000000000001</c:v>
                </c:pt>
                <c:pt idx="8069">
                  <c:v>161.38000000000011</c:v>
                </c:pt>
                <c:pt idx="8070">
                  <c:v>161.4</c:v>
                </c:pt>
                <c:pt idx="8071">
                  <c:v>161.41999999999999</c:v>
                </c:pt>
                <c:pt idx="8072">
                  <c:v>161.44</c:v>
                </c:pt>
                <c:pt idx="8073">
                  <c:v>161.46</c:v>
                </c:pt>
                <c:pt idx="8074">
                  <c:v>161.47999999999999</c:v>
                </c:pt>
                <c:pt idx="8075">
                  <c:v>161.5</c:v>
                </c:pt>
                <c:pt idx="8076">
                  <c:v>161.52000000000001</c:v>
                </c:pt>
                <c:pt idx="8077">
                  <c:v>161.54</c:v>
                </c:pt>
                <c:pt idx="8078">
                  <c:v>161.56</c:v>
                </c:pt>
                <c:pt idx="8079">
                  <c:v>161.58000000000001</c:v>
                </c:pt>
                <c:pt idx="8080">
                  <c:v>161.6</c:v>
                </c:pt>
                <c:pt idx="8081">
                  <c:v>161.62</c:v>
                </c:pt>
                <c:pt idx="8082">
                  <c:v>161.63999999999999</c:v>
                </c:pt>
                <c:pt idx="8083">
                  <c:v>161.66</c:v>
                </c:pt>
                <c:pt idx="8084">
                  <c:v>161.68</c:v>
                </c:pt>
                <c:pt idx="8085">
                  <c:v>161.69999999999999</c:v>
                </c:pt>
                <c:pt idx="8086">
                  <c:v>161.72</c:v>
                </c:pt>
                <c:pt idx="8087">
                  <c:v>161.73999999999998</c:v>
                </c:pt>
                <c:pt idx="8088">
                  <c:v>161.76</c:v>
                </c:pt>
                <c:pt idx="8089">
                  <c:v>161.78</c:v>
                </c:pt>
                <c:pt idx="8090">
                  <c:v>161.80000000000001</c:v>
                </c:pt>
                <c:pt idx="8091">
                  <c:v>161.82000000000011</c:v>
                </c:pt>
                <c:pt idx="8092">
                  <c:v>161.84</c:v>
                </c:pt>
                <c:pt idx="8093">
                  <c:v>161.86000000000001</c:v>
                </c:pt>
                <c:pt idx="8094">
                  <c:v>161.88000000000011</c:v>
                </c:pt>
                <c:pt idx="8095">
                  <c:v>161.9</c:v>
                </c:pt>
                <c:pt idx="8096">
                  <c:v>161.91999999999999</c:v>
                </c:pt>
                <c:pt idx="8097">
                  <c:v>161.94</c:v>
                </c:pt>
                <c:pt idx="8098">
                  <c:v>161.96</c:v>
                </c:pt>
                <c:pt idx="8099">
                  <c:v>161.97999999999999</c:v>
                </c:pt>
                <c:pt idx="8100">
                  <c:v>162</c:v>
                </c:pt>
                <c:pt idx="8101">
                  <c:v>162.02000000000001</c:v>
                </c:pt>
                <c:pt idx="8102">
                  <c:v>162.04</c:v>
                </c:pt>
                <c:pt idx="8103">
                  <c:v>162.06</c:v>
                </c:pt>
                <c:pt idx="8104">
                  <c:v>162.08000000000001</c:v>
                </c:pt>
                <c:pt idx="8105">
                  <c:v>162.1</c:v>
                </c:pt>
                <c:pt idx="8106">
                  <c:v>162.12</c:v>
                </c:pt>
                <c:pt idx="8107">
                  <c:v>162.13999999999999</c:v>
                </c:pt>
                <c:pt idx="8108">
                  <c:v>162.16</c:v>
                </c:pt>
                <c:pt idx="8109">
                  <c:v>162.18</c:v>
                </c:pt>
                <c:pt idx="8110">
                  <c:v>162.19999999999999</c:v>
                </c:pt>
                <c:pt idx="8111">
                  <c:v>162.22</c:v>
                </c:pt>
                <c:pt idx="8112">
                  <c:v>162.23999999999998</c:v>
                </c:pt>
                <c:pt idx="8113">
                  <c:v>162.26</c:v>
                </c:pt>
                <c:pt idx="8114">
                  <c:v>162.28</c:v>
                </c:pt>
                <c:pt idx="8115">
                  <c:v>162.30000000000001</c:v>
                </c:pt>
                <c:pt idx="8116">
                  <c:v>162.32000000000011</c:v>
                </c:pt>
                <c:pt idx="8117">
                  <c:v>162.34</c:v>
                </c:pt>
                <c:pt idx="8118">
                  <c:v>162.36000000000001</c:v>
                </c:pt>
                <c:pt idx="8119">
                  <c:v>162.38000000000011</c:v>
                </c:pt>
                <c:pt idx="8120">
                  <c:v>162.4</c:v>
                </c:pt>
                <c:pt idx="8121">
                  <c:v>162.41999999999999</c:v>
                </c:pt>
                <c:pt idx="8122">
                  <c:v>162.44</c:v>
                </c:pt>
                <c:pt idx="8123">
                  <c:v>162.46</c:v>
                </c:pt>
                <c:pt idx="8124">
                  <c:v>162.47999999999999</c:v>
                </c:pt>
                <c:pt idx="8125">
                  <c:v>162.5</c:v>
                </c:pt>
                <c:pt idx="8126">
                  <c:v>162.52000000000001</c:v>
                </c:pt>
                <c:pt idx="8127">
                  <c:v>162.54</c:v>
                </c:pt>
                <c:pt idx="8128">
                  <c:v>162.56</c:v>
                </c:pt>
                <c:pt idx="8129">
                  <c:v>162.58000000000001</c:v>
                </c:pt>
                <c:pt idx="8130">
                  <c:v>162.6</c:v>
                </c:pt>
                <c:pt idx="8131">
                  <c:v>162.62</c:v>
                </c:pt>
                <c:pt idx="8132">
                  <c:v>162.63999999999999</c:v>
                </c:pt>
                <c:pt idx="8133">
                  <c:v>162.66</c:v>
                </c:pt>
                <c:pt idx="8134">
                  <c:v>162.68</c:v>
                </c:pt>
                <c:pt idx="8135">
                  <c:v>162.69999999999999</c:v>
                </c:pt>
                <c:pt idx="8136">
                  <c:v>162.72</c:v>
                </c:pt>
                <c:pt idx="8137">
                  <c:v>162.73999999999998</c:v>
                </c:pt>
                <c:pt idx="8138">
                  <c:v>162.76</c:v>
                </c:pt>
                <c:pt idx="8139">
                  <c:v>162.78</c:v>
                </c:pt>
                <c:pt idx="8140">
                  <c:v>162.80000000000001</c:v>
                </c:pt>
                <c:pt idx="8141">
                  <c:v>162.82000000000011</c:v>
                </c:pt>
                <c:pt idx="8142">
                  <c:v>162.84</c:v>
                </c:pt>
                <c:pt idx="8143">
                  <c:v>162.86000000000001</c:v>
                </c:pt>
                <c:pt idx="8144">
                  <c:v>162.88000000000011</c:v>
                </c:pt>
                <c:pt idx="8145">
                  <c:v>162.9</c:v>
                </c:pt>
                <c:pt idx="8146">
                  <c:v>162.91999999999999</c:v>
                </c:pt>
                <c:pt idx="8147">
                  <c:v>162.94</c:v>
                </c:pt>
                <c:pt idx="8148">
                  <c:v>162.96</c:v>
                </c:pt>
                <c:pt idx="8149">
                  <c:v>162.97999999999999</c:v>
                </c:pt>
                <c:pt idx="8150">
                  <c:v>163</c:v>
                </c:pt>
                <c:pt idx="8151">
                  <c:v>163.02000000000001</c:v>
                </c:pt>
                <c:pt idx="8152">
                  <c:v>163.04</c:v>
                </c:pt>
                <c:pt idx="8153">
                  <c:v>163.06</c:v>
                </c:pt>
                <c:pt idx="8154">
                  <c:v>163.08000000000001</c:v>
                </c:pt>
                <c:pt idx="8155">
                  <c:v>163.1</c:v>
                </c:pt>
                <c:pt idx="8156">
                  <c:v>163.12</c:v>
                </c:pt>
                <c:pt idx="8157">
                  <c:v>163.13999999999999</c:v>
                </c:pt>
                <c:pt idx="8158">
                  <c:v>163.16</c:v>
                </c:pt>
                <c:pt idx="8159">
                  <c:v>163.18</c:v>
                </c:pt>
                <c:pt idx="8160">
                  <c:v>163.19999999999999</c:v>
                </c:pt>
                <c:pt idx="8161">
                  <c:v>163.22</c:v>
                </c:pt>
                <c:pt idx="8162">
                  <c:v>163.23999999999998</c:v>
                </c:pt>
                <c:pt idx="8163">
                  <c:v>163.26</c:v>
                </c:pt>
                <c:pt idx="8164">
                  <c:v>163.28</c:v>
                </c:pt>
                <c:pt idx="8165">
                  <c:v>163.30000000000001</c:v>
                </c:pt>
                <c:pt idx="8166">
                  <c:v>163.32000000000011</c:v>
                </c:pt>
                <c:pt idx="8167">
                  <c:v>163.34</c:v>
                </c:pt>
                <c:pt idx="8168">
                  <c:v>163.36000000000001</c:v>
                </c:pt>
                <c:pt idx="8169">
                  <c:v>163.38000000000011</c:v>
                </c:pt>
                <c:pt idx="8170">
                  <c:v>163.4</c:v>
                </c:pt>
                <c:pt idx="8171">
                  <c:v>163.41999999999999</c:v>
                </c:pt>
                <c:pt idx="8172">
                  <c:v>163.44</c:v>
                </c:pt>
                <c:pt idx="8173">
                  <c:v>163.46</c:v>
                </c:pt>
                <c:pt idx="8174">
                  <c:v>163.47999999999999</c:v>
                </c:pt>
                <c:pt idx="8175">
                  <c:v>163.5</c:v>
                </c:pt>
                <c:pt idx="8176">
                  <c:v>163.52000000000001</c:v>
                </c:pt>
                <c:pt idx="8177">
                  <c:v>163.54</c:v>
                </c:pt>
                <c:pt idx="8178">
                  <c:v>163.56</c:v>
                </c:pt>
                <c:pt idx="8179">
                  <c:v>163.58000000000001</c:v>
                </c:pt>
                <c:pt idx="8180">
                  <c:v>163.6</c:v>
                </c:pt>
                <c:pt idx="8181">
                  <c:v>163.62</c:v>
                </c:pt>
                <c:pt idx="8182">
                  <c:v>163.63999999999999</c:v>
                </c:pt>
                <c:pt idx="8183">
                  <c:v>163.66</c:v>
                </c:pt>
                <c:pt idx="8184">
                  <c:v>163.68</c:v>
                </c:pt>
                <c:pt idx="8185">
                  <c:v>163.69999999999999</c:v>
                </c:pt>
                <c:pt idx="8186">
                  <c:v>163.72</c:v>
                </c:pt>
                <c:pt idx="8187">
                  <c:v>163.73999999999998</c:v>
                </c:pt>
                <c:pt idx="8188">
                  <c:v>163.76</c:v>
                </c:pt>
                <c:pt idx="8189">
                  <c:v>163.78</c:v>
                </c:pt>
                <c:pt idx="8190">
                  <c:v>163.80000000000001</c:v>
                </c:pt>
                <c:pt idx="8191">
                  <c:v>163.82000000000011</c:v>
                </c:pt>
                <c:pt idx="8192">
                  <c:v>163.84</c:v>
                </c:pt>
                <c:pt idx="8193">
                  <c:v>163.86</c:v>
                </c:pt>
                <c:pt idx="8194">
                  <c:v>163.88000000000011</c:v>
                </c:pt>
                <c:pt idx="8195">
                  <c:v>163.9</c:v>
                </c:pt>
                <c:pt idx="8196">
                  <c:v>163.92000000000004</c:v>
                </c:pt>
                <c:pt idx="8197">
                  <c:v>163.94</c:v>
                </c:pt>
                <c:pt idx="8198">
                  <c:v>163.96</c:v>
                </c:pt>
                <c:pt idx="8199">
                  <c:v>163.9800000000001</c:v>
                </c:pt>
                <c:pt idx="8200">
                  <c:v>164</c:v>
                </c:pt>
                <c:pt idx="8201">
                  <c:v>164.02</c:v>
                </c:pt>
                <c:pt idx="8202">
                  <c:v>164.04</c:v>
                </c:pt>
                <c:pt idx="8203">
                  <c:v>164.06</c:v>
                </c:pt>
                <c:pt idx="8204">
                  <c:v>164.08</c:v>
                </c:pt>
                <c:pt idx="8205">
                  <c:v>164.1</c:v>
                </c:pt>
                <c:pt idx="8206">
                  <c:v>164.12</c:v>
                </c:pt>
                <c:pt idx="8207">
                  <c:v>164.14</c:v>
                </c:pt>
                <c:pt idx="8208">
                  <c:v>164.16</c:v>
                </c:pt>
                <c:pt idx="8209">
                  <c:v>164.18</c:v>
                </c:pt>
                <c:pt idx="8210">
                  <c:v>164.2</c:v>
                </c:pt>
                <c:pt idx="8211">
                  <c:v>164.22</c:v>
                </c:pt>
                <c:pt idx="8212">
                  <c:v>164.23999999999998</c:v>
                </c:pt>
                <c:pt idx="8213">
                  <c:v>164.26</c:v>
                </c:pt>
                <c:pt idx="8214">
                  <c:v>164.28</c:v>
                </c:pt>
                <c:pt idx="8215">
                  <c:v>164.3</c:v>
                </c:pt>
                <c:pt idx="8216">
                  <c:v>164.32000000000011</c:v>
                </c:pt>
                <c:pt idx="8217">
                  <c:v>164.34</c:v>
                </c:pt>
                <c:pt idx="8218">
                  <c:v>164.36</c:v>
                </c:pt>
                <c:pt idx="8219">
                  <c:v>164.38000000000011</c:v>
                </c:pt>
                <c:pt idx="8220">
                  <c:v>164.4</c:v>
                </c:pt>
                <c:pt idx="8221">
                  <c:v>164.42000000000004</c:v>
                </c:pt>
                <c:pt idx="8222">
                  <c:v>164.44</c:v>
                </c:pt>
                <c:pt idx="8223">
                  <c:v>164.46</c:v>
                </c:pt>
                <c:pt idx="8224">
                  <c:v>164.4800000000001</c:v>
                </c:pt>
                <c:pt idx="8225">
                  <c:v>164.5</c:v>
                </c:pt>
                <c:pt idx="8226">
                  <c:v>164.52</c:v>
                </c:pt>
                <c:pt idx="8227">
                  <c:v>164.54</c:v>
                </c:pt>
                <c:pt idx="8228">
                  <c:v>164.56</c:v>
                </c:pt>
                <c:pt idx="8229">
                  <c:v>164.58</c:v>
                </c:pt>
                <c:pt idx="8230">
                  <c:v>164.6</c:v>
                </c:pt>
                <c:pt idx="8231">
                  <c:v>164.62</c:v>
                </c:pt>
                <c:pt idx="8232">
                  <c:v>164.64</c:v>
                </c:pt>
                <c:pt idx="8233">
                  <c:v>164.66</c:v>
                </c:pt>
                <c:pt idx="8234">
                  <c:v>164.68</c:v>
                </c:pt>
                <c:pt idx="8235">
                  <c:v>164.7</c:v>
                </c:pt>
                <c:pt idx="8236">
                  <c:v>164.72</c:v>
                </c:pt>
                <c:pt idx="8237">
                  <c:v>164.73999999999998</c:v>
                </c:pt>
                <c:pt idx="8238">
                  <c:v>164.76</c:v>
                </c:pt>
                <c:pt idx="8239">
                  <c:v>164.78</c:v>
                </c:pt>
                <c:pt idx="8240">
                  <c:v>164.8</c:v>
                </c:pt>
                <c:pt idx="8241">
                  <c:v>164.82000000000011</c:v>
                </c:pt>
                <c:pt idx="8242">
                  <c:v>164.84</c:v>
                </c:pt>
                <c:pt idx="8243">
                  <c:v>164.86</c:v>
                </c:pt>
                <c:pt idx="8244">
                  <c:v>164.88000000000011</c:v>
                </c:pt>
                <c:pt idx="8245">
                  <c:v>164.9</c:v>
                </c:pt>
                <c:pt idx="8246">
                  <c:v>164.92000000000004</c:v>
                </c:pt>
                <c:pt idx="8247">
                  <c:v>164.94</c:v>
                </c:pt>
                <c:pt idx="8248">
                  <c:v>164.96</c:v>
                </c:pt>
                <c:pt idx="8249">
                  <c:v>164.9800000000001</c:v>
                </c:pt>
                <c:pt idx="8250">
                  <c:v>165</c:v>
                </c:pt>
                <c:pt idx="8251">
                  <c:v>165.02</c:v>
                </c:pt>
                <c:pt idx="8252">
                  <c:v>165.04</c:v>
                </c:pt>
                <c:pt idx="8253">
                  <c:v>165.06</c:v>
                </c:pt>
                <c:pt idx="8254">
                  <c:v>165.08</c:v>
                </c:pt>
                <c:pt idx="8255">
                  <c:v>165.1</c:v>
                </c:pt>
                <c:pt idx="8256">
                  <c:v>165.12</c:v>
                </c:pt>
                <c:pt idx="8257">
                  <c:v>165.14</c:v>
                </c:pt>
                <c:pt idx="8258">
                  <c:v>165.16</c:v>
                </c:pt>
                <c:pt idx="8259">
                  <c:v>165.18</c:v>
                </c:pt>
                <c:pt idx="8260">
                  <c:v>165.2</c:v>
                </c:pt>
                <c:pt idx="8261">
                  <c:v>165.22</c:v>
                </c:pt>
                <c:pt idx="8262">
                  <c:v>165.23999999999998</c:v>
                </c:pt>
                <c:pt idx="8263">
                  <c:v>165.26</c:v>
                </c:pt>
                <c:pt idx="8264">
                  <c:v>165.28</c:v>
                </c:pt>
                <c:pt idx="8265">
                  <c:v>165.3</c:v>
                </c:pt>
                <c:pt idx="8266">
                  <c:v>165.32000000000011</c:v>
                </c:pt>
                <c:pt idx="8267">
                  <c:v>165.34</c:v>
                </c:pt>
                <c:pt idx="8268">
                  <c:v>165.36</c:v>
                </c:pt>
                <c:pt idx="8269">
                  <c:v>165.38000000000011</c:v>
                </c:pt>
                <c:pt idx="8270">
                  <c:v>165.4</c:v>
                </c:pt>
                <c:pt idx="8271">
                  <c:v>165.42000000000004</c:v>
                </c:pt>
                <c:pt idx="8272">
                  <c:v>165.44</c:v>
                </c:pt>
                <c:pt idx="8273">
                  <c:v>165.46</c:v>
                </c:pt>
                <c:pt idx="8274">
                  <c:v>165.4800000000001</c:v>
                </c:pt>
                <c:pt idx="8275">
                  <c:v>165.5</c:v>
                </c:pt>
                <c:pt idx="8276">
                  <c:v>165.52</c:v>
                </c:pt>
                <c:pt idx="8277">
                  <c:v>165.54</c:v>
                </c:pt>
                <c:pt idx="8278">
                  <c:v>165.56</c:v>
                </c:pt>
                <c:pt idx="8279">
                  <c:v>165.58</c:v>
                </c:pt>
                <c:pt idx="8280">
                  <c:v>165.6</c:v>
                </c:pt>
                <c:pt idx="8281">
                  <c:v>165.62</c:v>
                </c:pt>
                <c:pt idx="8282">
                  <c:v>165.64</c:v>
                </c:pt>
                <c:pt idx="8283">
                  <c:v>165.66</c:v>
                </c:pt>
                <c:pt idx="8284">
                  <c:v>165.68</c:v>
                </c:pt>
                <c:pt idx="8285">
                  <c:v>165.7</c:v>
                </c:pt>
                <c:pt idx="8286">
                  <c:v>165.72</c:v>
                </c:pt>
                <c:pt idx="8287">
                  <c:v>165.73999999999998</c:v>
                </c:pt>
                <c:pt idx="8288">
                  <c:v>165.76</c:v>
                </c:pt>
                <c:pt idx="8289">
                  <c:v>165.78</c:v>
                </c:pt>
                <c:pt idx="8290">
                  <c:v>165.8</c:v>
                </c:pt>
                <c:pt idx="8291">
                  <c:v>165.82000000000011</c:v>
                </c:pt>
                <c:pt idx="8292">
                  <c:v>165.84</c:v>
                </c:pt>
                <c:pt idx="8293">
                  <c:v>165.86</c:v>
                </c:pt>
                <c:pt idx="8294">
                  <c:v>165.88000000000011</c:v>
                </c:pt>
                <c:pt idx="8295">
                  <c:v>165.9</c:v>
                </c:pt>
                <c:pt idx="8296">
                  <c:v>165.92000000000004</c:v>
                </c:pt>
                <c:pt idx="8297">
                  <c:v>165.94</c:v>
                </c:pt>
                <c:pt idx="8298">
                  <c:v>165.96</c:v>
                </c:pt>
                <c:pt idx="8299">
                  <c:v>165.9800000000001</c:v>
                </c:pt>
                <c:pt idx="8300">
                  <c:v>166</c:v>
                </c:pt>
                <c:pt idx="8301">
                  <c:v>166.02</c:v>
                </c:pt>
                <c:pt idx="8302">
                  <c:v>166.04</c:v>
                </c:pt>
                <c:pt idx="8303">
                  <c:v>166.06</c:v>
                </c:pt>
                <c:pt idx="8304">
                  <c:v>166.08</c:v>
                </c:pt>
                <c:pt idx="8305">
                  <c:v>166.1</c:v>
                </c:pt>
                <c:pt idx="8306">
                  <c:v>166.12</c:v>
                </c:pt>
                <c:pt idx="8307">
                  <c:v>166.14</c:v>
                </c:pt>
                <c:pt idx="8308">
                  <c:v>166.16</c:v>
                </c:pt>
                <c:pt idx="8309">
                  <c:v>166.18</c:v>
                </c:pt>
                <c:pt idx="8310">
                  <c:v>166.2</c:v>
                </c:pt>
                <c:pt idx="8311">
                  <c:v>166.22</c:v>
                </c:pt>
                <c:pt idx="8312">
                  <c:v>166.23999999999998</c:v>
                </c:pt>
                <c:pt idx="8313">
                  <c:v>166.26</c:v>
                </c:pt>
                <c:pt idx="8314">
                  <c:v>166.28</c:v>
                </c:pt>
                <c:pt idx="8315">
                  <c:v>166.3</c:v>
                </c:pt>
                <c:pt idx="8316">
                  <c:v>166.32000000000011</c:v>
                </c:pt>
                <c:pt idx="8317">
                  <c:v>166.34</c:v>
                </c:pt>
                <c:pt idx="8318">
                  <c:v>166.36</c:v>
                </c:pt>
                <c:pt idx="8319">
                  <c:v>166.38000000000011</c:v>
                </c:pt>
                <c:pt idx="8320">
                  <c:v>166.4</c:v>
                </c:pt>
                <c:pt idx="8321">
                  <c:v>166.42000000000004</c:v>
                </c:pt>
                <c:pt idx="8322">
                  <c:v>166.44</c:v>
                </c:pt>
                <c:pt idx="8323">
                  <c:v>166.46</c:v>
                </c:pt>
                <c:pt idx="8324">
                  <c:v>166.4800000000001</c:v>
                </c:pt>
                <c:pt idx="8325">
                  <c:v>166.5</c:v>
                </c:pt>
                <c:pt idx="8326">
                  <c:v>166.52</c:v>
                </c:pt>
                <c:pt idx="8327">
                  <c:v>166.54</c:v>
                </c:pt>
                <c:pt idx="8328">
                  <c:v>166.56</c:v>
                </c:pt>
                <c:pt idx="8329">
                  <c:v>166.58</c:v>
                </c:pt>
                <c:pt idx="8330">
                  <c:v>166.6</c:v>
                </c:pt>
                <c:pt idx="8331">
                  <c:v>166.62</c:v>
                </c:pt>
                <c:pt idx="8332">
                  <c:v>166.64</c:v>
                </c:pt>
                <c:pt idx="8333">
                  <c:v>166.66</c:v>
                </c:pt>
                <c:pt idx="8334">
                  <c:v>166.68</c:v>
                </c:pt>
                <c:pt idx="8335">
                  <c:v>166.7</c:v>
                </c:pt>
                <c:pt idx="8336">
                  <c:v>166.72</c:v>
                </c:pt>
                <c:pt idx="8337">
                  <c:v>166.73999999999998</c:v>
                </c:pt>
                <c:pt idx="8338">
                  <c:v>166.76</c:v>
                </c:pt>
                <c:pt idx="8339">
                  <c:v>166.78</c:v>
                </c:pt>
                <c:pt idx="8340">
                  <c:v>166.8</c:v>
                </c:pt>
                <c:pt idx="8341">
                  <c:v>166.82000000000011</c:v>
                </c:pt>
                <c:pt idx="8342">
                  <c:v>166.84</c:v>
                </c:pt>
                <c:pt idx="8343">
                  <c:v>166.86</c:v>
                </c:pt>
                <c:pt idx="8344">
                  <c:v>166.88000000000011</c:v>
                </c:pt>
                <c:pt idx="8345">
                  <c:v>166.9</c:v>
                </c:pt>
                <c:pt idx="8346">
                  <c:v>166.92000000000004</c:v>
                </c:pt>
                <c:pt idx="8347">
                  <c:v>166.94</c:v>
                </c:pt>
                <c:pt idx="8348">
                  <c:v>166.96</c:v>
                </c:pt>
                <c:pt idx="8349">
                  <c:v>166.9800000000001</c:v>
                </c:pt>
                <c:pt idx="8350">
                  <c:v>167</c:v>
                </c:pt>
                <c:pt idx="8351">
                  <c:v>167.02</c:v>
                </c:pt>
                <c:pt idx="8352">
                  <c:v>167.04</c:v>
                </c:pt>
                <c:pt idx="8353">
                  <c:v>167.06</c:v>
                </c:pt>
                <c:pt idx="8354">
                  <c:v>167.08</c:v>
                </c:pt>
                <c:pt idx="8355">
                  <c:v>167.1</c:v>
                </c:pt>
                <c:pt idx="8356">
                  <c:v>167.12</c:v>
                </c:pt>
                <c:pt idx="8357">
                  <c:v>167.14</c:v>
                </c:pt>
                <c:pt idx="8358">
                  <c:v>167.16</c:v>
                </c:pt>
                <c:pt idx="8359">
                  <c:v>167.18</c:v>
                </c:pt>
                <c:pt idx="8360">
                  <c:v>167.2</c:v>
                </c:pt>
                <c:pt idx="8361">
                  <c:v>167.22</c:v>
                </c:pt>
                <c:pt idx="8362">
                  <c:v>167.23999999999998</c:v>
                </c:pt>
                <c:pt idx="8363">
                  <c:v>167.26</c:v>
                </c:pt>
                <c:pt idx="8364">
                  <c:v>167.28</c:v>
                </c:pt>
                <c:pt idx="8365">
                  <c:v>167.3</c:v>
                </c:pt>
                <c:pt idx="8366">
                  <c:v>167.32000000000011</c:v>
                </c:pt>
                <c:pt idx="8367">
                  <c:v>167.34</c:v>
                </c:pt>
                <c:pt idx="8368">
                  <c:v>167.36</c:v>
                </c:pt>
                <c:pt idx="8369">
                  <c:v>167.38000000000011</c:v>
                </c:pt>
                <c:pt idx="8370">
                  <c:v>167.4</c:v>
                </c:pt>
                <c:pt idx="8371">
                  <c:v>167.42000000000004</c:v>
                </c:pt>
                <c:pt idx="8372">
                  <c:v>167.44</c:v>
                </c:pt>
                <c:pt idx="8373">
                  <c:v>167.46</c:v>
                </c:pt>
                <c:pt idx="8374">
                  <c:v>167.4800000000001</c:v>
                </c:pt>
                <c:pt idx="8375">
                  <c:v>167.5</c:v>
                </c:pt>
                <c:pt idx="8376">
                  <c:v>167.52</c:v>
                </c:pt>
                <c:pt idx="8377">
                  <c:v>167.54</c:v>
                </c:pt>
                <c:pt idx="8378">
                  <c:v>167.56</c:v>
                </c:pt>
                <c:pt idx="8379">
                  <c:v>167.58</c:v>
                </c:pt>
                <c:pt idx="8380">
                  <c:v>167.6</c:v>
                </c:pt>
                <c:pt idx="8381">
                  <c:v>167.62</c:v>
                </c:pt>
                <c:pt idx="8382">
                  <c:v>167.64</c:v>
                </c:pt>
                <c:pt idx="8383">
                  <c:v>167.66</c:v>
                </c:pt>
                <c:pt idx="8384">
                  <c:v>167.68</c:v>
                </c:pt>
                <c:pt idx="8385">
                  <c:v>167.7</c:v>
                </c:pt>
                <c:pt idx="8386">
                  <c:v>167.72</c:v>
                </c:pt>
                <c:pt idx="8387">
                  <c:v>167.73999999999998</c:v>
                </c:pt>
                <c:pt idx="8388">
                  <c:v>167.76</c:v>
                </c:pt>
                <c:pt idx="8389">
                  <c:v>167.78</c:v>
                </c:pt>
                <c:pt idx="8390">
                  <c:v>167.8</c:v>
                </c:pt>
                <c:pt idx="8391">
                  <c:v>167.82000000000011</c:v>
                </c:pt>
                <c:pt idx="8392">
                  <c:v>167.84</c:v>
                </c:pt>
                <c:pt idx="8393">
                  <c:v>167.86</c:v>
                </c:pt>
                <c:pt idx="8394">
                  <c:v>167.88000000000011</c:v>
                </c:pt>
                <c:pt idx="8395">
                  <c:v>167.9</c:v>
                </c:pt>
                <c:pt idx="8396">
                  <c:v>167.92000000000004</c:v>
                </c:pt>
                <c:pt idx="8397">
                  <c:v>167.94</c:v>
                </c:pt>
                <c:pt idx="8398">
                  <c:v>167.96</c:v>
                </c:pt>
                <c:pt idx="8399">
                  <c:v>167.9800000000001</c:v>
                </c:pt>
                <c:pt idx="8400">
                  <c:v>168</c:v>
                </c:pt>
                <c:pt idx="8401">
                  <c:v>168.02</c:v>
                </c:pt>
                <c:pt idx="8402">
                  <c:v>168.04</c:v>
                </c:pt>
                <c:pt idx="8403">
                  <c:v>168.06</c:v>
                </c:pt>
                <c:pt idx="8404">
                  <c:v>168.08</c:v>
                </c:pt>
                <c:pt idx="8405">
                  <c:v>168.1</c:v>
                </c:pt>
                <c:pt idx="8406">
                  <c:v>168.12</c:v>
                </c:pt>
                <c:pt idx="8407">
                  <c:v>168.14</c:v>
                </c:pt>
                <c:pt idx="8408">
                  <c:v>168.16</c:v>
                </c:pt>
                <c:pt idx="8409">
                  <c:v>168.18</c:v>
                </c:pt>
                <c:pt idx="8410">
                  <c:v>168.2</c:v>
                </c:pt>
                <c:pt idx="8411">
                  <c:v>168.22</c:v>
                </c:pt>
                <c:pt idx="8412">
                  <c:v>168.23999999999998</c:v>
                </c:pt>
                <c:pt idx="8413">
                  <c:v>168.26</c:v>
                </c:pt>
                <c:pt idx="8414">
                  <c:v>168.28</c:v>
                </c:pt>
                <c:pt idx="8415">
                  <c:v>168.3</c:v>
                </c:pt>
                <c:pt idx="8416">
                  <c:v>168.32000000000011</c:v>
                </c:pt>
                <c:pt idx="8417">
                  <c:v>168.34</c:v>
                </c:pt>
                <c:pt idx="8418">
                  <c:v>168.36</c:v>
                </c:pt>
                <c:pt idx="8419">
                  <c:v>168.38000000000011</c:v>
                </c:pt>
                <c:pt idx="8420">
                  <c:v>168.4</c:v>
                </c:pt>
                <c:pt idx="8421">
                  <c:v>168.42000000000004</c:v>
                </c:pt>
                <c:pt idx="8422">
                  <c:v>168.44</c:v>
                </c:pt>
                <c:pt idx="8423">
                  <c:v>168.46</c:v>
                </c:pt>
                <c:pt idx="8424">
                  <c:v>168.4800000000001</c:v>
                </c:pt>
                <c:pt idx="8425">
                  <c:v>168.5</c:v>
                </c:pt>
                <c:pt idx="8426">
                  <c:v>168.52</c:v>
                </c:pt>
                <c:pt idx="8427">
                  <c:v>168.54</c:v>
                </c:pt>
                <c:pt idx="8428">
                  <c:v>168.56</c:v>
                </c:pt>
                <c:pt idx="8429">
                  <c:v>168.58</c:v>
                </c:pt>
                <c:pt idx="8430">
                  <c:v>168.6</c:v>
                </c:pt>
                <c:pt idx="8431">
                  <c:v>168.62</c:v>
                </c:pt>
                <c:pt idx="8432">
                  <c:v>168.64</c:v>
                </c:pt>
                <c:pt idx="8433">
                  <c:v>168.66</c:v>
                </c:pt>
                <c:pt idx="8434">
                  <c:v>168.68</c:v>
                </c:pt>
                <c:pt idx="8435">
                  <c:v>168.7</c:v>
                </c:pt>
                <c:pt idx="8436">
                  <c:v>168.72</c:v>
                </c:pt>
                <c:pt idx="8437">
                  <c:v>168.73999999999998</c:v>
                </c:pt>
                <c:pt idx="8438">
                  <c:v>168.76</c:v>
                </c:pt>
                <c:pt idx="8439">
                  <c:v>168.78</c:v>
                </c:pt>
                <c:pt idx="8440">
                  <c:v>168.8</c:v>
                </c:pt>
                <c:pt idx="8441">
                  <c:v>168.82000000000011</c:v>
                </c:pt>
                <c:pt idx="8442">
                  <c:v>168.84</c:v>
                </c:pt>
                <c:pt idx="8443">
                  <c:v>168.86</c:v>
                </c:pt>
                <c:pt idx="8444">
                  <c:v>168.88000000000011</c:v>
                </c:pt>
                <c:pt idx="8445">
                  <c:v>168.9</c:v>
                </c:pt>
                <c:pt idx="8446">
                  <c:v>168.92000000000004</c:v>
                </c:pt>
                <c:pt idx="8447">
                  <c:v>168.94</c:v>
                </c:pt>
                <c:pt idx="8448">
                  <c:v>168.96</c:v>
                </c:pt>
                <c:pt idx="8449">
                  <c:v>168.9800000000001</c:v>
                </c:pt>
                <c:pt idx="8450">
                  <c:v>169</c:v>
                </c:pt>
                <c:pt idx="8451">
                  <c:v>169.02</c:v>
                </c:pt>
                <c:pt idx="8452">
                  <c:v>169.04</c:v>
                </c:pt>
                <c:pt idx="8453">
                  <c:v>169.06</c:v>
                </c:pt>
                <c:pt idx="8454">
                  <c:v>169.08</c:v>
                </c:pt>
                <c:pt idx="8455">
                  <c:v>169.1</c:v>
                </c:pt>
                <c:pt idx="8456">
                  <c:v>169.12</c:v>
                </c:pt>
                <c:pt idx="8457">
                  <c:v>169.14</c:v>
                </c:pt>
                <c:pt idx="8458">
                  <c:v>169.16</c:v>
                </c:pt>
                <c:pt idx="8459">
                  <c:v>169.18</c:v>
                </c:pt>
                <c:pt idx="8460">
                  <c:v>169.2</c:v>
                </c:pt>
                <c:pt idx="8461">
                  <c:v>169.22</c:v>
                </c:pt>
                <c:pt idx="8462">
                  <c:v>169.23999999999998</c:v>
                </c:pt>
                <c:pt idx="8463">
                  <c:v>169.26</c:v>
                </c:pt>
                <c:pt idx="8464">
                  <c:v>169.28</c:v>
                </c:pt>
                <c:pt idx="8465">
                  <c:v>169.3</c:v>
                </c:pt>
                <c:pt idx="8466">
                  <c:v>169.32000000000011</c:v>
                </c:pt>
                <c:pt idx="8467">
                  <c:v>169.34</c:v>
                </c:pt>
                <c:pt idx="8468">
                  <c:v>169.36</c:v>
                </c:pt>
                <c:pt idx="8469">
                  <c:v>169.38000000000011</c:v>
                </c:pt>
                <c:pt idx="8470">
                  <c:v>169.4</c:v>
                </c:pt>
                <c:pt idx="8471">
                  <c:v>169.42000000000004</c:v>
                </c:pt>
                <c:pt idx="8472">
                  <c:v>169.44</c:v>
                </c:pt>
                <c:pt idx="8473">
                  <c:v>169.46</c:v>
                </c:pt>
                <c:pt idx="8474">
                  <c:v>169.4800000000001</c:v>
                </c:pt>
                <c:pt idx="8475">
                  <c:v>169.5</c:v>
                </c:pt>
                <c:pt idx="8476">
                  <c:v>169.52</c:v>
                </c:pt>
                <c:pt idx="8477">
                  <c:v>169.54</c:v>
                </c:pt>
                <c:pt idx="8478">
                  <c:v>169.56</c:v>
                </c:pt>
                <c:pt idx="8479">
                  <c:v>169.58</c:v>
                </c:pt>
                <c:pt idx="8480">
                  <c:v>169.6</c:v>
                </c:pt>
                <c:pt idx="8481">
                  <c:v>169.62</c:v>
                </c:pt>
                <c:pt idx="8482">
                  <c:v>169.64</c:v>
                </c:pt>
                <c:pt idx="8483">
                  <c:v>169.66</c:v>
                </c:pt>
                <c:pt idx="8484">
                  <c:v>169.68</c:v>
                </c:pt>
                <c:pt idx="8485">
                  <c:v>169.7</c:v>
                </c:pt>
                <c:pt idx="8486">
                  <c:v>169.72</c:v>
                </c:pt>
                <c:pt idx="8487">
                  <c:v>169.73999999999998</c:v>
                </c:pt>
                <c:pt idx="8488">
                  <c:v>169.76</c:v>
                </c:pt>
                <c:pt idx="8489">
                  <c:v>169.78</c:v>
                </c:pt>
                <c:pt idx="8490">
                  <c:v>169.8</c:v>
                </c:pt>
                <c:pt idx="8491">
                  <c:v>169.82000000000011</c:v>
                </c:pt>
                <c:pt idx="8492">
                  <c:v>169.84</c:v>
                </c:pt>
                <c:pt idx="8493">
                  <c:v>169.86</c:v>
                </c:pt>
                <c:pt idx="8494">
                  <c:v>169.88000000000011</c:v>
                </c:pt>
                <c:pt idx="8495">
                  <c:v>169.9</c:v>
                </c:pt>
                <c:pt idx="8496">
                  <c:v>169.92000000000004</c:v>
                </c:pt>
                <c:pt idx="8497">
                  <c:v>169.94</c:v>
                </c:pt>
                <c:pt idx="8498">
                  <c:v>169.96</c:v>
                </c:pt>
                <c:pt idx="8499">
                  <c:v>169.9800000000001</c:v>
                </c:pt>
                <c:pt idx="8500">
                  <c:v>170</c:v>
                </c:pt>
                <c:pt idx="8501">
                  <c:v>170.02</c:v>
                </c:pt>
                <c:pt idx="8502">
                  <c:v>170.04</c:v>
                </c:pt>
                <c:pt idx="8503">
                  <c:v>170.06</c:v>
                </c:pt>
                <c:pt idx="8504">
                  <c:v>170.08</c:v>
                </c:pt>
                <c:pt idx="8505">
                  <c:v>170.1</c:v>
                </c:pt>
                <c:pt idx="8506">
                  <c:v>170.12</c:v>
                </c:pt>
                <c:pt idx="8507">
                  <c:v>170.14</c:v>
                </c:pt>
                <c:pt idx="8508">
                  <c:v>170.16</c:v>
                </c:pt>
                <c:pt idx="8509">
                  <c:v>170.18</c:v>
                </c:pt>
                <c:pt idx="8510">
                  <c:v>170.2</c:v>
                </c:pt>
                <c:pt idx="8511">
                  <c:v>170.22</c:v>
                </c:pt>
                <c:pt idx="8512">
                  <c:v>170.23999999999998</c:v>
                </c:pt>
                <c:pt idx="8513">
                  <c:v>170.26</c:v>
                </c:pt>
                <c:pt idx="8514">
                  <c:v>170.28</c:v>
                </c:pt>
                <c:pt idx="8515">
                  <c:v>170.3</c:v>
                </c:pt>
                <c:pt idx="8516">
                  <c:v>170.32000000000011</c:v>
                </c:pt>
                <c:pt idx="8517">
                  <c:v>170.34</c:v>
                </c:pt>
                <c:pt idx="8518">
                  <c:v>170.36</c:v>
                </c:pt>
                <c:pt idx="8519">
                  <c:v>170.38000000000011</c:v>
                </c:pt>
                <c:pt idx="8520">
                  <c:v>170.4</c:v>
                </c:pt>
                <c:pt idx="8521">
                  <c:v>170.42000000000004</c:v>
                </c:pt>
                <c:pt idx="8522">
                  <c:v>170.44</c:v>
                </c:pt>
                <c:pt idx="8523">
                  <c:v>170.46</c:v>
                </c:pt>
                <c:pt idx="8524">
                  <c:v>170.4800000000001</c:v>
                </c:pt>
                <c:pt idx="8525">
                  <c:v>170.5</c:v>
                </c:pt>
                <c:pt idx="8526">
                  <c:v>170.52</c:v>
                </c:pt>
                <c:pt idx="8527">
                  <c:v>170.54</c:v>
                </c:pt>
                <c:pt idx="8528">
                  <c:v>170.56</c:v>
                </c:pt>
                <c:pt idx="8529">
                  <c:v>170.58</c:v>
                </c:pt>
                <c:pt idx="8530">
                  <c:v>170.6</c:v>
                </c:pt>
                <c:pt idx="8531">
                  <c:v>170.62</c:v>
                </c:pt>
                <c:pt idx="8532">
                  <c:v>170.64</c:v>
                </c:pt>
                <c:pt idx="8533">
                  <c:v>170.66</c:v>
                </c:pt>
                <c:pt idx="8534">
                  <c:v>170.68</c:v>
                </c:pt>
                <c:pt idx="8535">
                  <c:v>170.7</c:v>
                </c:pt>
                <c:pt idx="8536">
                  <c:v>170.72</c:v>
                </c:pt>
                <c:pt idx="8537">
                  <c:v>170.73999999999998</c:v>
                </c:pt>
                <c:pt idx="8538">
                  <c:v>170.76</c:v>
                </c:pt>
                <c:pt idx="8539">
                  <c:v>170.78</c:v>
                </c:pt>
                <c:pt idx="8540">
                  <c:v>170.8</c:v>
                </c:pt>
                <c:pt idx="8541">
                  <c:v>170.82000000000011</c:v>
                </c:pt>
                <c:pt idx="8542">
                  <c:v>170.84</c:v>
                </c:pt>
                <c:pt idx="8543">
                  <c:v>170.86</c:v>
                </c:pt>
                <c:pt idx="8544">
                  <c:v>170.88000000000011</c:v>
                </c:pt>
                <c:pt idx="8545">
                  <c:v>170.9</c:v>
                </c:pt>
                <c:pt idx="8546">
                  <c:v>170.92000000000004</c:v>
                </c:pt>
                <c:pt idx="8547">
                  <c:v>170.94</c:v>
                </c:pt>
                <c:pt idx="8548">
                  <c:v>170.96</c:v>
                </c:pt>
                <c:pt idx="8549">
                  <c:v>170.9800000000001</c:v>
                </c:pt>
                <c:pt idx="8550">
                  <c:v>171</c:v>
                </c:pt>
                <c:pt idx="8551">
                  <c:v>171.02</c:v>
                </c:pt>
                <c:pt idx="8552">
                  <c:v>171.04</c:v>
                </c:pt>
                <c:pt idx="8553">
                  <c:v>171.06</c:v>
                </c:pt>
                <c:pt idx="8554">
                  <c:v>171.08</c:v>
                </c:pt>
                <c:pt idx="8555">
                  <c:v>171.1</c:v>
                </c:pt>
                <c:pt idx="8556">
                  <c:v>171.12</c:v>
                </c:pt>
                <c:pt idx="8557">
                  <c:v>171.14</c:v>
                </c:pt>
                <c:pt idx="8558">
                  <c:v>171.16</c:v>
                </c:pt>
                <c:pt idx="8559">
                  <c:v>171.18</c:v>
                </c:pt>
                <c:pt idx="8560">
                  <c:v>171.2</c:v>
                </c:pt>
                <c:pt idx="8561">
                  <c:v>171.22</c:v>
                </c:pt>
                <c:pt idx="8562">
                  <c:v>171.23999999999998</c:v>
                </c:pt>
                <c:pt idx="8563">
                  <c:v>171.26</c:v>
                </c:pt>
                <c:pt idx="8564">
                  <c:v>171.28</c:v>
                </c:pt>
                <c:pt idx="8565">
                  <c:v>171.3</c:v>
                </c:pt>
                <c:pt idx="8566">
                  <c:v>171.32000000000011</c:v>
                </c:pt>
                <c:pt idx="8567">
                  <c:v>171.34</c:v>
                </c:pt>
                <c:pt idx="8568">
                  <c:v>171.36</c:v>
                </c:pt>
                <c:pt idx="8569">
                  <c:v>171.38000000000011</c:v>
                </c:pt>
                <c:pt idx="8570">
                  <c:v>171.4</c:v>
                </c:pt>
                <c:pt idx="8571">
                  <c:v>171.42000000000004</c:v>
                </c:pt>
                <c:pt idx="8572">
                  <c:v>171.44</c:v>
                </c:pt>
                <c:pt idx="8573">
                  <c:v>171.46</c:v>
                </c:pt>
                <c:pt idx="8574">
                  <c:v>171.4800000000001</c:v>
                </c:pt>
                <c:pt idx="8575">
                  <c:v>171.5</c:v>
                </c:pt>
                <c:pt idx="8576">
                  <c:v>171.52</c:v>
                </c:pt>
                <c:pt idx="8577">
                  <c:v>171.54</c:v>
                </c:pt>
                <c:pt idx="8578">
                  <c:v>171.56</c:v>
                </c:pt>
                <c:pt idx="8579">
                  <c:v>171.58</c:v>
                </c:pt>
                <c:pt idx="8580">
                  <c:v>171.6</c:v>
                </c:pt>
                <c:pt idx="8581">
                  <c:v>171.62</c:v>
                </c:pt>
                <c:pt idx="8582">
                  <c:v>171.64</c:v>
                </c:pt>
                <c:pt idx="8583">
                  <c:v>171.66</c:v>
                </c:pt>
                <c:pt idx="8584">
                  <c:v>171.68</c:v>
                </c:pt>
                <c:pt idx="8585">
                  <c:v>171.7</c:v>
                </c:pt>
                <c:pt idx="8586">
                  <c:v>171.72</c:v>
                </c:pt>
                <c:pt idx="8587">
                  <c:v>171.73999999999998</c:v>
                </c:pt>
                <c:pt idx="8588">
                  <c:v>171.76</c:v>
                </c:pt>
                <c:pt idx="8589">
                  <c:v>171.78</c:v>
                </c:pt>
                <c:pt idx="8590">
                  <c:v>171.8</c:v>
                </c:pt>
                <c:pt idx="8591">
                  <c:v>171.82000000000011</c:v>
                </c:pt>
                <c:pt idx="8592">
                  <c:v>171.84</c:v>
                </c:pt>
                <c:pt idx="8593">
                  <c:v>171.86</c:v>
                </c:pt>
                <c:pt idx="8594">
                  <c:v>171.88000000000011</c:v>
                </c:pt>
                <c:pt idx="8595">
                  <c:v>171.9</c:v>
                </c:pt>
                <c:pt idx="8596">
                  <c:v>171.92000000000004</c:v>
                </c:pt>
                <c:pt idx="8597">
                  <c:v>171.94</c:v>
                </c:pt>
                <c:pt idx="8598">
                  <c:v>171.96</c:v>
                </c:pt>
                <c:pt idx="8599">
                  <c:v>171.9800000000001</c:v>
                </c:pt>
                <c:pt idx="8600">
                  <c:v>172</c:v>
                </c:pt>
                <c:pt idx="8601">
                  <c:v>172.02</c:v>
                </c:pt>
                <c:pt idx="8602">
                  <c:v>172.04</c:v>
                </c:pt>
                <c:pt idx="8603">
                  <c:v>172.06</c:v>
                </c:pt>
                <c:pt idx="8604">
                  <c:v>172.08</c:v>
                </c:pt>
                <c:pt idx="8605">
                  <c:v>172.1</c:v>
                </c:pt>
                <c:pt idx="8606">
                  <c:v>172.12</c:v>
                </c:pt>
                <c:pt idx="8607">
                  <c:v>172.14</c:v>
                </c:pt>
                <c:pt idx="8608">
                  <c:v>172.16</c:v>
                </c:pt>
                <c:pt idx="8609">
                  <c:v>172.18</c:v>
                </c:pt>
                <c:pt idx="8610">
                  <c:v>172.2</c:v>
                </c:pt>
                <c:pt idx="8611">
                  <c:v>172.22</c:v>
                </c:pt>
                <c:pt idx="8612">
                  <c:v>172.23999999999998</c:v>
                </c:pt>
                <c:pt idx="8613">
                  <c:v>172.26</c:v>
                </c:pt>
                <c:pt idx="8614">
                  <c:v>172.28</c:v>
                </c:pt>
                <c:pt idx="8615">
                  <c:v>172.3</c:v>
                </c:pt>
                <c:pt idx="8616">
                  <c:v>172.32000000000011</c:v>
                </c:pt>
                <c:pt idx="8617">
                  <c:v>172.34</c:v>
                </c:pt>
                <c:pt idx="8618">
                  <c:v>172.36</c:v>
                </c:pt>
                <c:pt idx="8619">
                  <c:v>172.38000000000011</c:v>
                </c:pt>
                <c:pt idx="8620">
                  <c:v>172.4</c:v>
                </c:pt>
                <c:pt idx="8621">
                  <c:v>172.42000000000004</c:v>
                </c:pt>
                <c:pt idx="8622">
                  <c:v>172.44</c:v>
                </c:pt>
                <c:pt idx="8623">
                  <c:v>172.46</c:v>
                </c:pt>
                <c:pt idx="8624">
                  <c:v>172.4800000000001</c:v>
                </c:pt>
                <c:pt idx="8625">
                  <c:v>172.5</c:v>
                </c:pt>
                <c:pt idx="8626">
                  <c:v>172.52</c:v>
                </c:pt>
                <c:pt idx="8627">
                  <c:v>172.54</c:v>
                </c:pt>
                <c:pt idx="8628">
                  <c:v>172.56</c:v>
                </c:pt>
                <c:pt idx="8629">
                  <c:v>172.58</c:v>
                </c:pt>
                <c:pt idx="8630">
                  <c:v>172.6</c:v>
                </c:pt>
                <c:pt idx="8631">
                  <c:v>172.62</c:v>
                </c:pt>
                <c:pt idx="8632">
                  <c:v>172.64</c:v>
                </c:pt>
                <c:pt idx="8633">
                  <c:v>172.66</c:v>
                </c:pt>
                <c:pt idx="8634">
                  <c:v>172.68</c:v>
                </c:pt>
                <c:pt idx="8635">
                  <c:v>172.7</c:v>
                </c:pt>
                <c:pt idx="8636">
                  <c:v>172.72</c:v>
                </c:pt>
                <c:pt idx="8637">
                  <c:v>172.73999999999998</c:v>
                </c:pt>
                <c:pt idx="8638">
                  <c:v>172.76</c:v>
                </c:pt>
                <c:pt idx="8639">
                  <c:v>172.78</c:v>
                </c:pt>
                <c:pt idx="8640">
                  <c:v>172.8</c:v>
                </c:pt>
                <c:pt idx="8641">
                  <c:v>172.82000000000011</c:v>
                </c:pt>
                <c:pt idx="8642">
                  <c:v>172.84</c:v>
                </c:pt>
                <c:pt idx="8643">
                  <c:v>172.86</c:v>
                </c:pt>
                <c:pt idx="8644">
                  <c:v>172.88000000000011</c:v>
                </c:pt>
                <c:pt idx="8645">
                  <c:v>172.9</c:v>
                </c:pt>
                <c:pt idx="8646">
                  <c:v>172.92000000000004</c:v>
                </c:pt>
                <c:pt idx="8647">
                  <c:v>172.94</c:v>
                </c:pt>
                <c:pt idx="8648">
                  <c:v>172.96</c:v>
                </c:pt>
                <c:pt idx="8649">
                  <c:v>172.9800000000001</c:v>
                </c:pt>
                <c:pt idx="8650">
                  <c:v>173</c:v>
                </c:pt>
                <c:pt idx="8651">
                  <c:v>173.02</c:v>
                </c:pt>
                <c:pt idx="8652">
                  <c:v>173.04</c:v>
                </c:pt>
                <c:pt idx="8653">
                  <c:v>173.06</c:v>
                </c:pt>
                <c:pt idx="8654">
                  <c:v>173.08</c:v>
                </c:pt>
                <c:pt idx="8655">
                  <c:v>173.1</c:v>
                </c:pt>
                <c:pt idx="8656">
                  <c:v>173.12</c:v>
                </c:pt>
                <c:pt idx="8657">
                  <c:v>173.14</c:v>
                </c:pt>
                <c:pt idx="8658">
                  <c:v>173.16</c:v>
                </c:pt>
                <c:pt idx="8659">
                  <c:v>173.18</c:v>
                </c:pt>
                <c:pt idx="8660">
                  <c:v>173.2</c:v>
                </c:pt>
                <c:pt idx="8661">
                  <c:v>173.22</c:v>
                </c:pt>
                <c:pt idx="8662">
                  <c:v>173.23999999999998</c:v>
                </c:pt>
                <c:pt idx="8663">
                  <c:v>173.26</c:v>
                </c:pt>
                <c:pt idx="8664">
                  <c:v>173.28</c:v>
                </c:pt>
                <c:pt idx="8665">
                  <c:v>173.3</c:v>
                </c:pt>
                <c:pt idx="8666">
                  <c:v>173.32000000000011</c:v>
                </c:pt>
                <c:pt idx="8667">
                  <c:v>173.34</c:v>
                </c:pt>
                <c:pt idx="8668">
                  <c:v>173.36</c:v>
                </c:pt>
                <c:pt idx="8669">
                  <c:v>173.38000000000011</c:v>
                </c:pt>
                <c:pt idx="8670">
                  <c:v>173.4</c:v>
                </c:pt>
                <c:pt idx="8671">
                  <c:v>173.42000000000004</c:v>
                </c:pt>
                <c:pt idx="8672">
                  <c:v>173.44</c:v>
                </c:pt>
                <c:pt idx="8673">
                  <c:v>173.46</c:v>
                </c:pt>
                <c:pt idx="8674">
                  <c:v>173.4800000000001</c:v>
                </c:pt>
                <c:pt idx="8675">
                  <c:v>173.5</c:v>
                </c:pt>
                <c:pt idx="8676">
                  <c:v>173.52</c:v>
                </c:pt>
                <c:pt idx="8677">
                  <c:v>173.54</c:v>
                </c:pt>
                <c:pt idx="8678">
                  <c:v>173.56</c:v>
                </c:pt>
                <c:pt idx="8679">
                  <c:v>173.58</c:v>
                </c:pt>
                <c:pt idx="8680">
                  <c:v>173.6</c:v>
                </c:pt>
                <c:pt idx="8681">
                  <c:v>173.62</c:v>
                </c:pt>
                <c:pt idx="8682">
                  <c:v>173.64</c:v>
                </c:pt>
                <c:pt idx="8683">
                  <c:v>173.66</c:v>
                </c:pt>
                <c:pt idx="8684">
                  <c:v>173.68</c:v>
                </c:pt>
                <c:pt idx="8685">
                  <c:v>173.7</c:v>
                </c:pt>
                <c:pt idx="8686">
                  <c:v>173.72</c:v>
                </c:pt>
                <c:pt idx="8687">
                  <c:v>173.73999999999998</c:v>
                </c:pt>
                <c:pt idx="8688">
                  <c:v>173.76</c:v>
                </c:pt>
                <c:pt idx="8689">
                  <c:v>173.78</c:v>
                </c:pt>
                <c:pt idx="8690">
                  <c:v>173.8</c:v>
                </c:pt>
                <c:pt idx="8691">
                  <c:v>173.82000000000011</c:v>
                </c:pt>
                <c:pt idx="8692">
                  <c:v>173.84</c:v>
                </c:pt>
                <c:pt idx="8693">
                  <c:v>173.86</c:v>
                </c:pt>
                <c:pt idx="8694">
                  <c:v>173.88000000000011</c:v>
                </c:pt>
                <c:pt idx="8695">
                  <c:v>173.9</c:v>
                </c:pt>
                <c:pt idx="8696">
                  <c:v>173.92000000000004</c:v>
                </c:pt>
                <c:pt idx="8697">
                  <c:v>173.94</c:v>
                </c:pt>
                <c:pt idx="8698">
                  <c:v>173.96</c:v>
                </c:pt>
                <c:pt idx="8699">
                  <c:v>173.9800000000001</c:v>
                </c:pt>
                <c:pt idx="8700">
                  <c:v>174</c:v>
                </c:pt>
                <c:pt idx="8701">
                  <c:v>174.02</c:v>
                </c:pt>
                <c:pt idx="8702">
                  <c:v>174.04</c:v>
                </c:pt>
                <c:pt idx="8703">
                  <c:v>174.06</c:v>
                </c:pt>
                <c:pt idx="8704">
                  <c:v>174.08</c:v>
                </c:pt>
                <c:pt idx="8705">
                  <c:v>174.1</c:v>
                </c:pt>
                <c:pt idx="8706">
                  <c:v>174.12</c:v>
                </c:pt>
                <c:pt idx="8707">
                  <c:v>174.14</c:v>
                </c:pt>
                <c:pt idx="8708">
                  <c:v>174.16</c:v>
                </c:pt>
                <c:pt idx="8709">
                  <c:v>174.18</c:v>
                </c:pt>
                <c:pt idx="8710">
                  <c:v>174.2</c:v>
                </c:pt>
                <c:pt idx="8711">
                  <c:v>174.22</c:v>
                </c:pt>
                <c:pt idx="8712">
                  <c:v>174.23999999999998</c:v>
                </c:pt>
                <c:pt idx="8713">
                  <c:v>174.26</c:v>
                </c:pt>
                <c:pt idx="8714">
                  <c:v>174.28</c:v>
                </c:pt>
                <c:pt idx="8715">
                  <c:v>174.3</c:v>
                </c:pt>
                <c:pt idx="8716">
                  <c:v>174.32000000000011</c:v>
                </c:pt>
                <c:pt idx="8717">
                  <c:v>174.34</c:v>
                </c:pt>
                <c:pt idx="8718">
                  <c:v>174.36</c:v>
                </c:pt>
                <c:pt idx="8719">
                  <c:v>174.38000000000011</c:v>
                </c:pt>
                <c:pt idx="8720">
                  <c:v>174.4</c:v>
                </c:pt>
                <c:pt idx="8721">
                  <c:v>174.42000000000004</c:v>
                </c:pt>
                <c:pt idx="8722">
                  <c:v>174.44</c:v>
                </c:pt>
                <c:pt idx="8723">
                  <c:v>174.46</c:v>
                </c:pt>
                <c:pt idx="8724">
                  <c:v>174.4800000000001</c:v>
                </c:pt>
                <c:pt idx="8725">
                  <c:v>174.5</c:v>
                </c:pt>
                <c:pt idx="8726">
                  <c:v>174.52</c:v>
                </c:pt>
                <c:pt idx="8727">
                  <c:v>174.54</c:v>
                </c:pt>
                <c:pt idx="8728">
                  <c:v>174.56</c:v>
                </c:pt>
                <c:pt idx="8729">
                  <c:v>174.58</c:v>
                </c:pt>
                <c:pt idx="8730">
                  <c:v>174.6</c:v>
                </c:pt>
                <c:pt idx="8731">
                  <c:v>174.62</c:v>
                </c:pt>
                <c:pt idx="8732">
                  <c:v>174.64</c:v>
                </c:pt>
                <c:pt idx="8733">
                  <c:v>174.66</c:v>
                </c:pt>
                <c:pt idx="8734">
                  <c:v>174.68</c:v>
                </c:pt>
                <c:pt idx="8735">
                  <c:v>174.7</c:v>
                </c:pt>
                <c:pt idx="8736">
                  <c:v>174.72</c:v>
                </c:pt>
                <c:pt idx="8737">
                  <c:v>174.73999999999998</c:v>
                </c:pt>
                <c:pt idx="8738">
                  <c:v>174.76</c:v>
                </c:pt>
                <c:pt idx="8739">
                  <c:v>174.78</c:v>
                </c:pt>
                <c:pt idx="8740">
                  <c:v>174.8</c:v>
                </c:pt>
                <c:pt idx="8741">
                  <c:v>174.82000000000011</c:v>
                </c:pt>
                <c:pt idx="8742">
                  <c:v>174.84</c:v>
                </c:pt>
                <c:pt idx="8743">
                  <c:v>174.86</c:v>
                </c:pt>
                <c:pt idx="8744">
                  <c:v>174.88000000000011</c:v>
                </c:pt>
                <c:pt idx="8745">
                  <c:v>174.9</c:v>
                </c:pt>
                <c:pt idx="8746">
                  <c:v>174.92000000000004</c:v>
                </c:pt>
                <c:pt idx="8747">
                  <c:v>174.94</c:v>
                </c:pt>
                <c:pt idx="8748">
                  <c:v>174.96</c:v>
                </c:pt>
                <c:pt idx="8749">
                  <c:v>174.9800000000001</c:v>
                </c:pt>
                <c:pt idx="8750">
                  <c:v>175</c:v>
                </c:pt>
                <c:pt idx="8751">
                  <c:v>175.02</c:v>
                </c:pt>
                <c:pt idx="8752">
                  <c:v>175.04</c:v>
                </c:pt>
                <c:pt idx="8753">
                  <c:v>175.06</c:v>
                </c:pt>
                <c:pt idx="8754">
                  <c:v>175.08</c:v>
                </c:pt>
                <c:pt idx="8755">
                  <c:v>175.1</c:v>
                </c:pt>
                <c:pt idx="8756">
                  <c:v>175.12</c:v>
                </c:pt>
                <c:pt idx="8757">
                  <c:v>175.14</c:v>
                </c:pt>
                <c:pt idx="8758">
                  <c:v>175.16</c:v>
                </c:pt>
                <c:pt idx="8759">
                  <c:v>175.18</c:v>
                </c:pt>
                <c:pt idx="8760">
                  <c:v>175.2</c:v>
                </c:pt>
                <c:pt idx="8761">
                  <c:v>175.22</c:v>
                </c:pt>
                <c:pt idx="8762">
                  <c:v>175.23999999999998</c:v>
                </c:pt>
                <c:pt idx="8763">
                  <c:v>175.26</c:v>
                </c:pt>
                <c:pt idx="8764">
                  <c:v>175.28</c:v>
                </c:pt>
                <c:pt idx="8765">
                  <c:v>175.3</c:v>
                </c:pt>
                <c:pt idx="8766">
                  <c:v>175.32000000000011</c:v>
                </c:pt>
                <c:pt idx="8767">
                  <c:v>175.34</c:v>
                </c:pt>
                <c:pt idx="8768">
                  <c:v>175.36</c:v>
                </c:pt>
                <c:pt idx="8769">
                  <c:v>175.38000000000011</c:v>
                </c:pt>
                <c:pt idx="8770">
                  <c:v>175.4</c:v>
                </c:pt>
                <c:pt idx="8771">
                  <c:v>175.42000000000004</c:v>
                </c:pt>
                <c:pt idx="8772">
                  <c:v>175.44</c:v>
                </c:pt>
                <c:pt idx="8773">
                  <c:v>175.46</c:v>
                </c:pt>
                <c:pt idx="8774">
                  <c:v>175.4800000000001</c:v>
                </c:pt>
                <c:pt idx="8775">
                  <c:v>175.5</c:v>
                </c:pt>
                <c:pt idx="8776">
                  <c:v>175.52</c:v>
                </c:pt>
                <c:pt idx="8777">
                  <c:v>175.54</c:v>
                </c:pt>
                <c:pt idx="8778">
                  <c:v>175.56</c:v>
                </c:pt>
                <c:pt idx="8779">
                  <c:v>175.58</c:v>
                </c:pt>
                <c:pt idx="8780">
                  <c:v>175.6</c:v>
                </c:pt>
                <c:pt idx="8781">
                  <c:v>175.62</c:v>
                </c:pt>
                <c:pt idx="8782">
                  <c:v>175.64</c:v>
                </c:pt>
                <c:pt idx="8783">
                  <c:v>175.66</c:v>
                </c:pt>
                <c:pt idx="8784">
                  <c:v>175.68</c:v>
                </c:pt>
                <c:pt idx="8785">
                  <c:v>175.7</c:v>
                </c:pt>
                <c:pt idx="8786">
                  <c:v>175.72</c:v>
                </c:pt>
                <c:pt idx="8787">
                  <c:v>175.73999999999998</c:v>
                </c:pt>
                <c:pt idx="8788">
                  <c:v>175.76</c:v>
                </c:pt>
                <c:pt idx="8789">
                  <c:v>175.78</c:v>
                </c:pt>
                <c:pt idx="8790">
                  <c:v>175.8</c:v>
                </c:pt>
                <c:pt idx="8791">
                  <c:v>175.82000000000011</c:v>
                </c:pt>
                <c:pt idx="8792">
                  <c:v>175.84</c:v>
                </c:pt>
                <c:pt idx="8793">
                  <c:v>175.86</c:v>
                </c:pt>
                <c:pt idx="8794">
                  <c:v>175.88000000000011</c:v>
                </c:pt>
                <c:pt idx="8795">
                  <c:v>175.9</c:v>
                </c:pt>
                <c:pt idx="8796">
                  <c:v>175.92000000000004</c:v>
                </c:pt>
                <c:pt idx="8797">
                  <c:v>175.94</c:v>
                </c:pt>
                <c:pt idx="8798">
                  <c:v>175.96</c:v>
                </c:pt>
                <c:pt idx="8799">
                  <c:v>175.9800000000001</c:v>
                </c:pt>
                <c:pt idx="8800">
                  <c:v>176</c:v>
                </c:pt>
                <c:pt idx="8801">
                  <c:v>176.02</c:v>
                </c:pt>
                <c:pt idx="8802">
                  <c:v>176.04</c:v>
                </c:pt>
                <c:pt idx="8803">
                  <c:v>176.06</c:v>
                </c:pt>
                <c:pt idx="8804">
                  <c:v>176.08</c:v>
                </c:pt>
                <c:pt idx="8805">
                  <c:v>176.1</c:v>
                </c:pt>
                <c:pt idx="8806">
                  <c:v>176.12</c:v>
                </c:pt>
                <c:pt idx="8807">
                  <c:v>176.14</c:v>
                </c:pt>
                <c:pt idx="8808">
                  <c:v>176.16</c:v>
                </c:pt>
                <c:pt idx="8809">
                  <c:v>176.18</c:v>
                </c:pt>
                <c:pt idx="8810">
                  <c:v>176.2</c:v>
                </c:pt>
                <c:pt idx="8811">
                  <c:v>176.22</c:v>
                </c:pt>
                <c:pt idx="8812">
                  <c:v>176.23999999999998</c:v>
                </c:pt>
                <c:pt idx="8813">
                  <c:v>176.26</c:v>
                </c:pt>
                <c:pt idx="8814">
                  <c:v>176.28</c:v>
                </c:pt>
                <c:pt idx="8815">
                  <c:v>176.3</c:v>
                </c:pt>
                <c:pt idx="8816">
                  <c:v>176.32000000000011</c:v>
                </c:pt>
                <c:pt idx="8817">
                  <c:v>176.34</c:v>
                </c:pt>
                <c:pt idx="8818">
                  <c:v>176.36</c:v>
                </c:pt>
                <c:pt idx="8819">
                  <c:v>176.38000000000011</c:v>
                </c:pt>
                <c:pt idx="8820">
                  <c:v>176.4</c:v>
                </c:pt>
                <c:pt idx="8821">
                  <c:v>176.42000000000004</c:v>
                </c:pt>
                <c:pt idx="8822">
                  <c:v>176.44</c:v>
                </c:pt>
                <c:pt idx="8823">
                  <c:v>176.46</c:v>
                </c:pt>
                <c:pt idx="8824">
                  <c:v>176.4800000000001</c:v>
                </c:pt>
                <c:pt idx="8825">
                  <c:v>176.5</c:v>
                </c:pt>
                <c:pt idx="8826">
                  <c:v>176.52</c:v>
                </c:pt>
                <c:pt idx="8827">
                  <c:v>176.54</c:v>
                </c:pt>
                <c:pt idx="8828">
                  <c:v>176.56</c:v>
                </c:pt>
                <c:pt idx="8829">
                  <c:v>176.58</c:v>
                </c:pt>
                <c:pt idx="8830">
                  <c:v>176.6</c:v>
                </c:pt>
                <c:pt idx="8831">
                  <c:v>176.62</c:v>
                </c:pt>
                <c:pt idx="8832">
                  <c:v>176.64</c:v>
                </c:pt>
                <c:pt idx="8833">
                  <c:v>176.66</c:v>
                </c:pt>
                <c:pt idx="8834">
                  <c:v>176.68</c:v>
                </c:pt>
                <c:pt idx="8835">
                  <c:v>176.7</c:v>
                </c:pt>
                <c:pt idx="8836">
                  <c:v>176.72</c:v>
                </c:pt>
                <c:pt idx="8837">
                  <c:v>176.73999999999998</c:v>
                </c:pt>
                <c:pt idx="8838">
                  <c:v>176.76</c:v>
                </c:pt>
                <c:pt idx="8839">
                  <c:v>176.78</c:v>
                </c:pt>
                <c:pt idx="8840">
                  <c:v>176.8</c:v>
                </c:pt>
                <c:pt idx="8841">
                  <c:v>176.82000000000011</c:v>
                </c:pt>
                <c:pt idx="8842">
                  <c:v>176.84</c:v>
                </c:pt>
                <c:pt idx="8843">
                  <c:v>176.86</c:v>
                </c:pt>
                <c:pt idx="8844">
                  <c:v>176.88000000000011</c:v>
                </c:pt>
                <c:pt idx="8845">
                  <c:v>176.9</c:v>
                </c:pt>
                <c:pt idx="8846">
                  <c:v>176.92000000000004</c:v>
                </c:pt>
                <c:pt idx="8847">
                  <c:v>176.94</c:v>
                </c:pt>
                <c:pt idx="8848">
                  <c:v>176.96</c:v>
                </c:pt>
                <c:pt idx="8849">
                  <c:v>176.9800000000001</c:v>
                </c:pt>
                <c:pt idx="8850">
                  <c:v>177</c:v>
                </c:pt>
                <c:pt idx="8851">
                  <c:v>177.02</c:v>
                </c:pt>
                <c:pt idx="8852">
                  <c:v>177.04</c:v>
                </c:pt>
                <c:pt idx="8853">
                  <c:v>177.06</c:v>
                </c:pt>
                <c:pt idx="8854">
                  <c:v>177.08</c:v>
                </c:pt>
                <c:pt idx="8855">
                  <c:v>177.1</c:v>
                </c:pt>
                <c:pt idx="8856">
                  <c:v>177.12</c:v>
                </c:pt>
                <c:pt idx="8857">
                  <c:v>177.14</c:v>
                </c:pt>
                <c:pt idx="8858">
                  <c:v>177.16</c:v>
                </c:pt>
                <c:pt idx="8859">
                  <c:v>177.18</c:v>
                </c:pt>
                <c:pt idx="8860">
                  <c:v>177.2</c:v>
                </c:pt>
                <c:pt idx="8861">
                  <c:v>177.22</c:v>
                </c:pt>
                <c:pt idx="8862">
                  <c:v>177.23999999999998</c:v>
                </c:pt>
                <c:pt idx="8863">
                  <c:v>177.26</c:v>
                </c:pt>
                <c:pt idx="8864">
                  <c:v>177.28</c:v>
                </c:pt>
                <c:pt idx="8865">
                  <c:v>177.3</c:v>
                </c:pt>
                <c:pt idx="8866">
                  <c:v>177.32000000000011</c:v>
                </c:pt>
                <c:pt idx="8867">
                  <c:v>177.34</c:v>
                </c:pt>
                <c:pt idx="8868">
                  <c:v>177.36</c:v>
                </c:pt>
                <c:pt idx="8869">
                  <c:v>177.38000000000011</c:v>
                </c:pt>
                <c:pt idx="8870">
                  <c:v>177.4</c:v>
                </c:pt>
                <c:pt idx="8871">
                  <c:v>177.42000000000004</c:v>
                </c:pt>
                <c:pt idx="8872">
                  <c:v>177.44</c:v>
                </c:pt>
                <c:pt idx="8873">
                  <c:v>177.46</c:v>
                </c:pt>
                <c:pt idx="8874">
                  <c:v>177.4800000000001</c:v>
                </c:pt>
                <c:pt idx="8875">
                  <c:v>177.5</c:v>
                </c:pt>
                <c:pt idx="8876">
                  <c:v>177.52</c:v>
                </c:pt>
                <c:pt idx="8877">
                  <c:v>177.54</c:v>
                </c:pt>
                <c:pt idx="8878">
                  <c:v>177.56</c:v>
                </c:pt>
                <c:pt idx="8879">
                  <c:v>177.58</c:v>
                </c:pt>
                <c:pt idx="8880">
                  <c:v>177.6</c:v>
                </c:pt>
                <c:pt idx="8881">
                  <c:v>177.62</c:v>
                </c:pt>
                <c:pt idx="8882">
                  <c:v>177.64</c:v>
                </c:pt>
                <c:pt idx="8883">
                  <c:v>177.66</c:v>
                </c:pt>
                <c:pt idx="8884">
                  <c:v>177.68</c:v>
                </c:pt>
                <c:pt idx="8885">
                  <c:v>177.7</c:v>
                </c:pt>
                <c:pt idx="8886">
                  <c:v>177.72</c:v>
                </c:pt>
                <c:pt idx="8887">
                  <c:v>177.73999999999998</c:v>
                </c:pt>
                <c:pt idx="8888">
                  <c:v>177.76</c:v>
                </c:pt>
                <c:pt idx="8889">
                  <c:v>177.78</c:v>
                </c:pt>
                <c:pt idx="8890">
                  <c:v>177.8</c:v>
                </c:pt>
                <c:pt idx="8891">
                  <c:v>177.82000000000011</c:v>
                </c:pt>
                <c:pt idx="8892">
                  <c:v>177.84</c:v>
                </c:pt>
                <c:pt idx="8893">
                  <c:v>177.86</c:v>
                </c:pt>
                <c:pt idx="8894">
                  <c:v>177.88000000000011</c:v>
                </c:pt>
                <c:pt idx="8895">
                  <c:v>177.9</c:v>
                </c:pt>
                <c:pt idx="8896">
                  <c:v>177.92000000000004</c:v>
                </c:pt>
                <c:pt idx="8897">
                  <c:v>177.94</c:v>
                </c:pt>
                <c:pt idx="8898">
                  <c:v>177.96</c:v>
                </c:pt>
                <c:pt idx="8899">
                  <c:v>177.9800000000001</c:v>
                </c:pt>
                <c:pt idx="8900">
                  <c:v>178</c:v>
                </c:pt>
                <c:pt idx="8901">
                  <c:v>178.02</c:v>
                </c:pt>
                <c:pt idx="8902">
                  <c:v>178.04</c:v>
                </c:pt>
                <c:pt idx="8903">
                  <c:v>178.06</c:v>
                </c:pt>
                <c:pt idx="8904">
                  <c:v>178.08</c:v>
                </c:pt>
                <c:pt idx="8905">
                  <c:v>178.1</c:v>
                </c:pt>
                <c:pt idx="8906">
                  <c:v>178.12</c:v>
                </c:pt>
                <c:pt idx="8907">
                  <c:v>178.14</c:v>
                </c:pt>
                <c:pt idx="8908">
                  <c:v>178.16</c:v>
                </c:pt>
                <c:pt idx="8909">
                  <c:v>178.18</c:v>
                </c:pt>
                <c:pt idx="8910">
                  <c:v>178.2</c:v>
                </c:pt>
                <c:pt idx="8911">
                  <c:v>178.22</c:v>
                </c:pt>
                <c:pt idx="8912">
                  <c:v>178.23999999999998</c:v>
                </c:pt>
                <c:pt idx="8913">
                  <c:v>178.26</c:v>
                </c:pt>
                <c:pt idx="8914">
                  <c:v>178.28</c:v>
                </c:pt>
                <c:pt idx="8915">
                  <c:v>178.3</c:v>
                </c:pt>
                <c:pt idx="8916">
                  <c:v>178.32000000000011</c:v>
                </c:pt>
                <c:pt idx="8917">
                  <c:v>178.34</c:v>
                </c:pt>
                <c:pt idx="8918">
                  <c:v>178.36</c:v>
                </c:pt>
                <c:pt idx="8919">
                  <c:v>178.38000000000011</c:v>
                </c:pt>
                <c:pt idx="8920">
                  <c:v>178.4</c:v>
                </c:pt>
                <c:pt idx="8921">
                  <c:v>178.42000000000004</c:v>
                </c:pt>
                <c:pt idx="8922">
                  <c:v>178.44</c:v>
                </c:pt>
                <c:pt idx="8923">
                  <c:v>178.46</c:v>
                </c:pt>
                <c:pt idx="8924">
                  <c:v>178.4800000000001</c:v>
                </c:pt>
                <c:pt idx="8925">
                  <c:v>178.5</c:v>
                </c:pt>
                <c:pt idx="8926">
                  <c:v>178.52</c:v>
                </c:pt>
                <c:pt idx="8927">
                  <c:v>178.54</c:v>
                </c:pt>
                <c:pt idx="8928">
                  <c:v>178.56</c:v>
                </c:pt>
                <c:pt idx="8929">
                  <c:v>178.58</c:v>
                </c:pt>
                <c:pt idx="8930">
                  <c:v>178.6</c:v>
                </c:pt>
                <c:pt idx="8931">
                  <c:v>178.62</c:v>
                </c:pt>
                <c:pt idx="8932">
                  <c:v>178.64</c:v>
                </c:pt>
                <c:pt idx="8933">
                  <c:v>178.66</c:v>
                </c:pt>
                <c:pt idx="8934">
                  <c:v>178.68</c:v>
                </c:pt>
                <c:pt idx="8935">
                  <c:v>178.7</c:v>
                </c:pt>
                <c:pt idx="8936">
                  <c:v>178.72</c:v>
                </c:pt>
                <c:pt idx="8937">
                  <c:v>178.73999999999998</c:v>
                </c:pt>
                <c:pt idx="8938">
                  <c:v>178.76</c:v>
                </c:pt>
                <c:pt idx="8939">
                  <c:v>178.78</c:v>
                </c:pt>
                <c:pt idx="8940">
                  <c:v>178.8</c:v>
                </c:pt>
                <c:pt idx="8941">
                  <c:v>178.82000000000011</c:v>
                </c:pt>
                <c:pt idx="8942">
                  <c:v>178.84</c:v>
                </c:pt>
                <c:pt idx="8943">
                  <c:v>178.86</c:v>
                </c:pt>
                <c:pt idx="8944">
                  <c:v>178.88000000000011</c:v>
                </c:pt>
                <c:pt idx="8945">
                  <c:v>178.9</c:v>
                </c:pt>
                <c:pt idx="8946">
                  <c:v>178.92000000000004</c:v>
                </c:pt>
                <c:pt idx="8947">
                  <c:v>178.94</c:v>
                </c:pt>
                <c:pt idx="8948">
                  <c:v>178.96</c:v>
                </c:pt>
                <c:pt idx="8949">
                  <c:v>178.9800000000001</c:v>
                </c:pt>
                <c:pt idx="8950">
                  <c:v>179</c:v>
                </c:pt>
                <c:pt idx="8951">
                  <c:v>179.02</c:v>
                </c:pt>
                <c:pt idx="8952">
                  <c:v>179.04</c:v>
                </c:pt>
                <c:pt idx="8953">
                  <c:v>179.06</c:v>
                </c:pt>
                <c:pt idx="8954">
                  <c:v>179.08</c:v>
                </c:pt>
                <c:pt idx="8955">
                  <c:v>179.1</c:v>
                </c:pt>
                <c:pt idx="8956">
                  <c:v>179.12</c:v>
                </c:pt>
                <c:pt idx="8957">
                  <c:v>179.14</c:v>
                </c:pt>
                <c:pt idx="8958">
                  <c:v>179.16</c:v>
                </c:pt>
                <c:pt idx="8959">
                  <c:v>179.18</c:v>
                </c:pt>
                <c:pt idx="8960">
                  <c:v>179.2</c:v>
                </c:pt>
                <c:pt idx="8961">
                  <c:v>179.22</c:v>
                </c:pt>
                <c:pt idx="8962">
                  <c:v>179.23999999999998</c:v>
                </c:pt>
                <c:pt idx="8963">
                  <c:v>179.26</c:v>
                </c:pt>
                <c:pt idx="8964">
                  <c:v>179.28</c:v>
                </c:pt>
                <c:pt idx="8965">
                  <c:v>179.3</c:v>
                </c:pt>
                <c:pt idx="8966">
                  <c:v>179.32000000000011</c:v>
                </c:pt>
                <c:pt idx="8967">
                  <c:v>179.34</c:v>
                </c:pt>
                <c:pt idx="8968">
                  <c:v>179.36</c:v>
                </c:pt>
                <c:pt idx="8969">
                  <c:v>179.38000000000011</c:v>
                </c:pt>
                <c:pt idx="8970">
                  <c:v>179.4</c:v>
                </c:pt>
                <c:pt idx="8971">
                  <c:v>179.42000000000004</c:v>
                </c:pt>
                <c:pt idx="8972">
                  <c:v>179.44</c:v>
                </c:pt>
                <c:pt idx="8973">
                  <c:v>179.46</c:v>
                </c:pt>
                <c:pt idx="8974">
                  <c:v>179.4800000000001</c:v>
                </c:pt>
                <c:pt idx="8975">
                  <c:v>179.5</c:v>
                </c:pt>
                <c:pt idx="8976">
                  <c:v>179.52</c:v>
                </c:pt>
                <c:pt idx="8977">
                  <c:v>179.54</c:v>
                </c:pt>
                <c:pt idx="8978">
                  <c:v>179.56</c:v>
                </c:pt>
                <c:pt idx="8979">
                  <c:v>179.58</c:v>
                </c:pt>
                <c:pt idx="8980">
                  <c:v>179.6</c:v>
                </c:pt>
                <c:pt idx="8981">
                  <c:v>179.62</c:v>
                </c:pt>
                <c:pt idx="8982">
                  <c:v>179.64</c:v>
                </c:pt>
                <c:pt idx="8983">
                  <c:v>179.66</c:v>
                </c:pt>
                <c:pt idx="8984">
                  <c:v>179.68</c:v>
                </c:pt>
                <c:pt idx="8985">
                  <c:v>179.7</c:v>
                </c:pt>
                <c:pt idx="8986">
                  <c:v>179.72</c:v>
                </c:pt>
                <c:pt idx="8987">
                  <c:v>179.73999999999998</c:v>
                </c:pt>
                <c:pt idx="8988">
                  <c:v>179.76</c:v>
                </c:pt>
                <c:pt idx="8989">
                  <c:v>179.78</c:v>
                </c:pt>
                <c:pt idx="8990">
                  <c:v>179.8</c:v>
                </c:pt>
                <c:pt idx="8991">
                  <c:v>179.82000000000011</c:v>
                </c:pt>
                <c:pt idx="8992">
                  <c:v>179.84</c:v>
                </c:pt>
                <c:pt idx="8993">
                  <c:v>179.86</c:v>
                </c:pt>
                <c:pt idx="8994">
                  <c:v>179.88000000000011</c:v>
                </c:pt>
                <c:pt idx="8995">
                  <c:v>179.9</c:v>
                </c:pt>
                <c:pt idx="8996">
                  <c:v>179.92000000000004</c:v>
                </c:pt>
                <c:pt idx="8997">
                  <c:v>179.94</c:v>
                </c:pt>
                <c:pt idx="8998">
                  <c:v>179.96</c:v>
                </c:pt>
                <c:pt idx="8999">
                  <c:v>179.9800000000001</c:v>
                </c:pt>
                <c:pt idx="9000">
                  <c:v>180</c:v>
                </c:pt>
                <c:pt idx="9001">
                  <c:v>180.02</c:v>
                </c:pt>
                <c:pt idx="9002">
                  <c:v>180.04</c:v>
                </c:pt>
                <c:pt idx="9003">
                  <c:v>180.06</c:v>
                </c:pt>
                <c:pt idx="9004">
                  <c:v>180.08</c:v>
                </c:pt>
                <c:pt idx="9005">
                  <c:v>180.1</c:v>
                </c:pt>
                <c:pt idx="9006">
                  <c:v>180.12</c:v>
                </c:pt>
                <c:pt idx="9007">
                  <c:v>180.14</c:v>
                </c:pt>
                <c:pt idx="9008">
                  <c:v>180.16</c:v>
                </c:pt>
                <c:pt idx="9009">
                  <c:v>180.18</c:v>
                </c:pt>
                <c:pt idx="9010">
                  <c:v>180.2</c:v>
                </c:pt>
                <c:pt idx="9011">
                  <c:v>180.22</c:v>
                </c:pt>
                <c:pt idx="9012">
                  <c:v>180.23999999999998</c:v>
                </c:pt>
                <c:pt idx="9013">
                  <c:v>180.26</c:v>
                </c:pt>
                <c:pt idx="9014">
                  <c:v>180.28</c:v>
                </c:pt>
                <c:pt idx="9015">
                  <c:v>180.3</c:v>
                </c:pt>
                <c:pt idx="9016">
                  <c:v>180.32000000000011</c:v>
                </c:pt>
                <c:pt idx="9017">
                  <c:v>180.34</c:v>
                </c:pt>
                <c:pt idx="9018">
                  <c:v>180.36</c:v>
                </c:pt>
                <c:pt idx="9019">
                  <c:v>180.38000000000011</c:v>
                </c:pt>
                <c:pt idx="9020">
                  <c:v>180.4</c:v>
                </c:pt>
                <c:pt idx="9021">
                  <c:v>180.42000000000004</c:v>
                </c:pt>
                <c:pt idx="9022">
                  <c:v>180.44</c:v>
                </c:pt>
                <c:pt idx="9023">
                  <c:v>180.46</c:v>
                </c:pt>
                <c:pt idx="9024">
                  <c:v>180.4800000000001</c:v>
                </c:pt>
                <c:pt idx="9025">
                  <c:v>180.5</c:v>
                </c:pt>
                <c:pt idx="9026">
                  <c:v>180.52</c:v>
                </c:pt>
                <c:pt idx="9027">
                  <c:v>180.54</c:v>
                </c:pt>
                <c:pt idx="9028">
                  <c:v>180.56</c:v>
                </c:pt>
                <c:pt idx="9029">
                  <c:v>180.58</c:v>
                </c:pt>
                <c:pt idx="9030">
                  <c:v>180.6</c:v>
                </c:pt>
                <c:pt idx="9031">
                  <c:v>180.62</c:v>
                </c:pt>
                <c:pt idx="9032">
                  <c:v>180.64</c:v>
                </c:pt>
                <c:pt idx="9033">
                  <c:v>180.66</c:v>
                </c:pt>
                <c:pt idx="9034">
                  <c:v>180.68</c:v>
                </c:pt>
                <c:pt idx="9035">
                  <c:v>180.7</c:v>
                </c:pt>
                <c:pt idx="9036">
                  <c:v>180.72</c:v>
                </c:pt>
                <c:pt idx="9037">
                  <c:v>180.73999999999998</c:v>
                </c:pt>
                <c:pt idx="9038">
                  <c:v>180.76</c:v>
                </c:pt>
                <c:pt idx="9039">
                  <c:v>180.78</c:v>
                </c:pt>
                <c:pt idx="9040">
                  <c:v>180.8</c:v>
                </c:pt>
                <c:pt idx="9041">
                  <c:v>180.82000000000011</c:v>
                </c:pt>
                <c:pt idx="9042">
                  <c:v>180.84</c:v>
                </c:pt>
                <c:pt idx="9043">
                  <c:v>180.86</c:v>
                </c:pt>
                <c:pt idx="9044">
                  <c:v>180.88000000000011</c:v>
                </c:pt>
                <c:pt idx="9045">
                  <c:v>180.9</c:v>
                </c:pt>
                <c:pt idx="9046">
                  <c:v>180.92000000000004</c:v>
                </c:pt>
                <c:pt idx="9047">
                  <c:v>180.94</c:v>
                </c:pt>
                <c:pt idx="9048">
                  <c:v>180.96</c:v>
                </c:pt>
                <c:pt idx="9049">
                  <c:v>180.9800000000001</c:v>
                </c:pt>
                <c:pt idx="9050">
                  <c:v>181</c:v>
                </c:pt>
                <c:pt idx="9051">
                  <c:v>181.02</c:v>
                </c:pt>
                <c:pt idx="9052">
                  <c:v>181.04</c:v>
                </c:pt>
                <c:pt idx="9053">
                  <c:v>181.06</c:v>
                </c:pt>
                <c:pt idx="9054">
                  <c:v>181.08</c:v>
                </c:pt>
                <c:pt idx="9055">
                  <c:v>181.1</c:v>
                </c:pt>
                <c:pt idx="9056">
                  <c:v>181.12</c:v>
                </c:pt>
                <c:pt idx="9057">
                  <c:v>181.14</c:v>
                </c:pt>
                <c:pt idx="9058">
                  <c:v>181.16</c:v>
                </c:pt>
                <c:pt idx="9059">
                  <c:v>181.18</c:v>
                </c:pt>
                <c:pt idx="9060">
                  <c:v>181.2</c:v>
                </c:pt>
                <c:pt idx="9061">
                  <c:v>181.22</c:v>
                </c:pt>
                <c:pt idx="9062">
                  <c:v>181.23999999999998</c:v>
                </c:pt>
                <c:pt idx="9063">
                  <c:v>181.26</c:v>
                </c:pt>
                <c:pt idx="9064">
                  <c:v>181.28</c:v>
                </c:pt>
                <c:pt idx="9065">
                  <c:v>181.3</c:v>
                </c:pt>
                <c:pt idx="9066">
                  <c:v>181.32000000000011</c:v>
                </c:pt>
                <c:pt idx="9067">
                  <c:v>181.34</c:v>
                </c:pt>
                <c:pt idx="9068">
                  <c:v>181.36</c:v>
                </c:pt>
                <c:pt idx="9069">
                  <c:v>181.38000000000011</c:v>
                </c:pt>
                <c:pt idx="9070">
                  <c:v>181.4</c:v>
                </c:pt>
                <c:pt idx="9071">
                  <c:v>181.42000000000004</c:v>
                </c:pt>
                <c:pt idx="9072">
                  <c:v>181.44</c:v>
                </c:pt>
                <c:pt idx="9073">
                  <c:v>181.46</c:v>
                </c:pt>
                <c:pt idx="9074">
                  <c:v>181.4800000000001</c:v>
                </c:pt>
                <c:pt idx="9075">
                  <c:v>181.5</c:v>
                </c:pt>
                <c:pt idx="9076">
                  <c:v>181.52</c:v>
                </c:pt>
                <c:pt idx="9077">
                  <c:v>181.54</c:v>
                </c:pt>
                <c:pt idx="9078">
                  <c:v>181.56</c:v>
                </c:pt>
                <c:pt idx="9079">
                  <c:v>181.58</c:v>
                </c:pt>
                <c:pt idx="9080">
                  <c:v>181.6</c:v>
                </c:pt>
                <c:pt idx="9081">
                  <c:v>181.62</c:v>
                </c:pt>
                <c:pt idx="9082">
                  <c:v>181.64</c:v>
                </c:pt>
                <c:pt idx="9083">
                  <c:v>181.66</c:v>
                </c:pt>
                <c:pt idx="9084">
                  <c:v>181.68</c:v>
                </c:pt>
                <c:pt idx="9085">
                  <c:v>181.7</c:v>
                </c:pt>
                <c:pt idx="9086">
                  <c:v>181.72</c:v>
                </c:pt>
                <c:pt idx="9087">
                  <c:v>181.73999999999998</c:v>
                </c:pt>
                <c:pt idx="9088">
                  <c:v>181.76</c:v>
                </c:pt>
                <c:pt idx="9089">
                  <c:v>181.78</c:v>
                </c:pt>
                <c:pt idx="9090">
                  <c:v>181.8</c:v>
                </c:pt>
                <c:pt idx="9091">
                  <c:v>181.82000000000011</c:v>
                </c:pt>
                <c:pt idx="9092">
                  <c:v>181.84</c:v>
                </c:pt>
                <c:pt idx="9093">
                  <c:v>181.86</c:v>
                </c:pt>
                <c:pt idx="9094">
                  <c:v>181.88000000000011</c:v>
                </c:pt>
                <c:pt idx="9095">
                  <c:v>181.9</c:v>
                </c:pt>
                <c:pt idx="9096">
                  <c:v>181.92000000000004</c:v>
                </c:pt>
                <c:pt idx="9097">
                  <c:v>181.94</c:v>
                </c:pt>
                <c:pt idx="9098">
                  <c:v>181.96</c:v>
                </c:pt>
                <c:pt idx="9099">
                  <c:v>181.9800000000001</c:v>
                </c:pt>
                <c:pt idx="9100">
                  <c:v>182</c:v>
                </c:pt>
                <c:pt idx="9101">
                  <c:v>182.02</c:v>
                </c:pt>
                <c:pt idx="9102">
                  <c:v>182.04</c:v>
                </c:pt>
                <c:pt idx="9103">
                  <c:v>182.06</c:v>
                </c:pt>
                <c:pt idx="9104">
                  <c:v>182.08</c:v>
                </c:pt>
                <c:pt idx="9105">
                  <c:v>182.1</c:v>
                </c:pt>
                <c:pt idx="9106">
                  <c:v>182.12</c:v>
                </c:pt>
                <c:pt idx="9107">
                  <c:v>182.14</c:v>
                </c:pt>
                <c:pt idx="9108">
                  <c:v>182.16</c:v>
                </c:pt>
                <c:pt idx="9109">
                  <c:v>182.18</c:v>
                </c:pt>
                <c:pt idx="9110">
                  <c:v>182.2</c:v>
                </c:pt>
                <c:pt idx="9111">
                  <c:v>182.22</c:v>
                </c:pt>
                <c:pt idx="9112">
                  <c:v>182.23999999999998</c:v>
                </c:pt>
                <c:pt idx="9113">
                  <c:v>182.26</c:v>
                </c:pt>
                <c:pt idx="9114">
                  <c:v>182.28</c:v>
                </c:pt>
                <c:pt idx="9115">
                  <c:v>182.3</c:v>
                </c:pt>
                <c:pt idx="9116">
                  <c:v>182.32000000000011</c:v>
                </c:pt>
                <c:pt idx="9117">
                  <c:v>182.34</c:v>
                </c:pt>
                <c:pt idx="9118">
                  <c:v>182.36</c:v>
                </c:pt>
                <c:pt idx="9119">
                  <c:v>182.38000000000011</c:v>
                </c:pt>
                <c:pt idx="9120">
                  <c:v>182.4</c:v>
                </c:pt>
                <c:pt idx="9121">
                  <c:v>182.42000000000004</c:v>
                </c:pt>
                <c:pt idx="9122">
                  <c:v>182.44</c:v>
                </c:pt>
                <c:pt idx="9123">
                  <c:v>182.46</c:v>
                </c:pt>
                <c:pt idx="9124">
                  <c:v>182.4800000000001</c:v>
                </c:pt>
                <c:pt idx="9125">
                  <c:v>182.5</c:v>
                </c:pt>
                <c:pt idx="9126">
                  <c:v>182.52</c:v>
                </c:pt>
                <c:pt idx="9127">
                  <c:v>182.54</c:v>
                </c:pt>
                <c:pt idx="9128">
                  <c:v>182.56</c:v>
                </c:pt>
                <c:pt idx="9129">
                  <c:v>182.58</c:v>
                </c:pt>
                <c:pt idx="9130">
                  <c:v>182.6</c:v>
                </c:pt>
                <c:pt idx="9131">
                  <c:v>182.62</c:v>
                </c:pt>
                <c:pt idx="9132">
                  <c:v>182.64</c:v>
                </c:pt>
                <c:pt idx="9133">
                  <c:v>182.66</c:v>
                </c:pt>
                <c:pt idx="9134">
                  <c:v>182.68</c:v>
                </c:pt>
                <c:pt idx="9135">
                  <c:v>182.7</c:v>
                </c:pt>
                <c:pt idx="9136">
                  <c:v>182.72</c:v>
                </c:pt>
                <c:pt idx="9137">
                  <c:v>182.73999999999998</c:v>
                </c:pt>
                <c:pt idx="9138">
                  <c:v>182.76</c:v>
                </c:pt>
                <c:pt idx="9139">
                  <c:v>182.78</c:v>
                </c:pt>
                <c:pt idx="9140">
                  <c:v>182.8</c:v>
                </c:pt>
                <c:pt idx="9141">
                  <c:v>182.82000000000011</c:v>
                </c:pt>
                <c:pt idx="9142">
                  <c:v>182.84</c:v>
                </c:pt>
                <c:pt idx="9143">
                  <c:v>182.86</c:v>
                </c:pt>
                <c:pt idx="9144">
                  <c:v>182.88000000000011</c:v>
                </c:pt>
                <c:pt idx="9145">
                  <c:v>182.9</c:v>
                </c:pt>
                <c:pt idx="9146">
                  <c:v>182.92000000000004</c:v>
                </c:pt>
                <c:pt idx="9147">
                  <c:v>182.94</c:v>
                </c:pt>
                <c:pt idx="9148">
                  <c:v>182.96</c:v>
                </c:pt>
                <c:pt idx="9149">
                  <c:v>182.9800000000001</c:v>
                </c:pt>
                <c:pt idx="9150">
                  <c:v>183</c:v>
                </c:pt>
                <c:pt idx="9151">
                  <c:v>183.02</c:v>
                </c:pt>
                <c:pt idx="9152">
                  <c:v>183.04</c:v>
                </c:pt>
                <c:pt idx="9153">
                  <c:v>183.06</c:v>
                </c:pt>
                <c:pt idx="9154">
                  <c:v>183.08</c:v>
                </c:pt>
                <c:pt idx="9155">
                  <c:v>183.1</c:v>
                </c:pt>
                <c:pt idx="9156">
                  <c:v>183.12</c:v>
                </c:pt>
                <c:pt idx="9157">
                  <c:v>183.14</c:v>
                </c:pt>
                <c:pt idx="9158">
                  <c:v>183.16</c:v>
                </c:pt>
                <c:pt idx="9159">
                  <c:v>183.18</c:v>
                </c:pt>
                <c:pt idx="9160">
                  <c:v>183.2</c:v>
                </c:pt>
                <c:pt idx="9161">
                  <c:v>183.22</c:v>
                </c:pt>
                <c:pt idx="9162">
                  <c:v>183.23999999999998</c:v>
                </c:pt>
                <c:pt idx="9163">
                  <c:v>183.26</c:v>
                </c:pt>
                <c:pt idx="9164">
                  <c:v>183.28</c:v>
                </c:pt>
                <c:pt idx="9165">
                  <c:v>183.3</c:v>
                </c:pt>
                <c:pt idx="9166">
                  <c:v>183.32000000000011</c:v>
                </c:pt>
                <c:pt idx="9167">
                  <c:v>183.34</c:v>
                </c:pt>
                <c:pt idx="9168">
                  <c:v>183.36</c:v>
                </c:pt>
                <c:pt idx="9169">
                  <c:v>183.38000000000011</c:v>
                </c:pt>
                <c:pt idx="9170">
                  <c:v>183.4</c:v>
                </c:pt>
                <c:pt idx="9171">
                  <c:v>183.42000000000004</c:v>
                </c:pt>
                <c:pt idx="9172">
                  <c:v>183.44</c:v>
                </c:pt>
                <c:pt idx="9173">
                  <c:v>183.46</c:v>
                </c:pt>
                <c:pt idx="9174">
                  <c:v>183.4800000000001</c:v>
                </c:pt>
                <c:pt idx="9175">
                  <c:v>183.5</c:v>
                </c:pt>
                <c:pt idx="9176">
                  <c:v>183.52</c:v>
                </c:pt>
                <c:pt idx="9177">
                  <c:v>183.54</c:v>
                </c:pt>
                <c:pt idx="9178">
                  <c:v>183.56</c:v>
                </c:pt>
                <c:pt idx="9179">
                  <c:v>183.58</c:v>
                </c:pt>
                <c:pt idx="9180">
                  <c:v>183.6</c:v>
                </c:pt>
                <c:pt idx="9181">
                  <c:v>183.62</c:v>
                </c:pt>
                <c:pt idx="9182">
                  <c:v>183.64</c:v>
                </c:pt>
                <c:pt idx="9183">
                  <c:v>183.66</c:v>
                </c:pt>
                <c:pt idx="9184">
                  <c:v>183.68</c:v>
                </c:pt>
                <c:pt idx="9185">
                  <c:v>183.7</c:v>
                </c:pt>
                <c:pt idx="9186">
                  <c:v>183.72</c:v>
                </c:pt>
                <c:pt idx="9187">
                  <c:v>183.73999999999998</c:v>
                </c:pt>
                <c:pt idx="9188">
                  <c:v>183.76</c:v>
                </c:pt>
                <c:pt idx="9189">
                  <c:v>183.78</c:v>
                </c:pt>
                <c:pt idx="9190">
                  <c:v>183.8</c:v>
                </c:pt>
                <c:pt idx="9191">
                  <c:v>183.82000000000011</c:v>
                </c:pt>
                <c:pt idx="9192">
                  <c:v>183.84</c:v>
                </c:pt>
                <c:pt idx="9193">
                  <c:v>183.86</c:v>
                </c:pt>
                <c:pt idx="9194">
                  <c:v>183.88000000000011</c:v>
                </c:pt>
                <c:pt idx="9195">
                  <c:v>183.9</c:v>
                </c:pt>
                <c:pt idx="9196">
                  <c:v>183.92000000000004</c:v>
                </c:pt>
                <c:pt idx="9197">
                  <c:v>183.94</c:v>
                </c:pt>
                <c:pt idx="9198">
                  <c:v>183.96</c:v>
                </c:pt>
                <c:pt idx="9199">
                  <c:v>183.9800000000001</c:v>
                </c:pt>
                <c:pt idx="9200">
                  <c:v>184</c:v>
                </c:pt>
                <c:pt idx="9201">
                  <c:v>184.02</c:v>
                </c:pt>
                <c:pt idx="9202">
                  <c:v>184.04</c:v>
                </c:pt>
                <c:pt idx="9203">
                  <c:v>184.06</c:v>
                </c:pt>
                <c:pt idx="9204">
                  <c:v>184.08</c:v>
                </c:pt>
                <c:pt idx="9205">
                  <c:v>184.1</c:v>
                </c:pt>
                <c:pt idx="9206">
                  <c:v>184.12</c:v>
                </c:pt>
                <c:pt idx="9207">
                  <c:v>184.14</c:v>
                </c:pt>
                <c:pt idx="9208">
                  <c:v>184.16</c:v>
                </c:pt>
                <c:pt idx="9209">
                  <c:v>184.18</c:v>
                </c:pt>
                <c:pt idx="9210">
                  <c:v>184.2</c:v>
                </c:pt>
                <c:pt idx="9211">
                  <c:v>184.22</c:v>
                </c:pt>
                <c:pt idx="9212">
                  <c:v>184.23999999999998</c:v>
                </c:pt>
                <c:pt idx="9213">
                  <c:v>184.26</c:v>
                </c:pt>
                <c:pt idx="9214">
                  <c:v>184.28</c:v>
                </c:pt>
                <c:pt idx="9215">
                  <c:v>184.3</c:v>
                </c:pt>
                <c:pt idx="9216">
                  <c:v>184.32000000000011</c:v>
                </c:pt>
                <c:pt idx="9217">
                  <c:v>184.34</c:v>
                </c:pt>
                <c:pt idx="9218">
                  <c:v>184.36</c:v>
                </c:pt>
                <c:pt idx="9219">
                  <c:v>184.38000000000011</c:v>
                </c:pt>
                <c:pt idx="9220">
                  <c:v>184.4</c:v>
                </c:pt>
                <c:pt idx="9221">
                  <c:v>184.42000000000004</c:v>
                </c:pt>
                <c:pt idx="9222">
                  <c:v>184.44</c:v>
                </c:pt>
                <c:pt idx="9223">
                  <c:v>184.46</c:v>
                </c:pt>
                <c:pt idx="9224">
                  <c:v>184.4800000000001</c:v>
                </c:pt>
                <c:pt idx="9225">
                  <c:v>184.5</c:v>
                </c:pt>
                <c:pt idx="9226">
                  <c:v>184.52</c:v>
                </c:pt>
                <c:pt idx="9227">
                  <c:v>184.54</c:v>
                </c:pt>
                <c:pt idx="9228">
                  <c:v>184.56</c:v>
                </c:pt>
                <c:pt idx="9229">
                  <c:v>184.58</c:v>
                </c:pt>
                <c:pt idx="9230">
                  <c:v>184.6</c:v>
                </c:pt>
                <c:pt idx="9231">
                  <c:v>184.62</c:v>
                </c:pt>
                <c:pt idx="9232">
                  <c:v>184.64</c:v>
                </c:pt>
                <c:pt idx="9233">
                  <c:v>184.66</c:v>
                </c:pt>
                <c:pt idx="9234">
                  <c:v>184.68</c:v>
                </c:pt>
                <c:pt idx="9235">
                  <c:v>184.7</c:v>
                </c:pt>
                <c:pt idx="9236">
                  <c:v>184.72</c:v>
                </c:pt>
                <c:pt idx="9237">
                  <c:v>184.73999999999998</c:v>
                </c:pt>
                <c:pt idx="9238">
                  <c:v>184.76</c:v>
                </c:pt>
                <c:pt idx="9239">
                  <c:v>184.78</c:v>
                </c:pt>
                <c:pt idx="9240">
                  <c:v>184.8</c:v>
                </c:pt>
                <c:pt idx="9241">
                  <c:v>184.82000000000011</c:v>
                </c:pt>
                <c:pt idx="9242">
                  <c:v>184.84</c:v>
                </c:pt>
                <c:pt idx="9243">
                  <c:v>184.86</c:v>
                </c:pt>
                <c:pt idx="9244">
                  <c:v>184.88000000000011</c:v>
                </c:pt>
                <c:pt idx="9245">
                  <c:v>184.9</c:v>
                </c:pt>
                <c:pt idx="9246">
                  <c:v>184.92000000000004</c:v>
                </c:pt>
                <c:pt idx="9247">
                  <c:v>184.94</c:v>
                </c:pt>
                <c:pt idx="9248">
                  <c:v>184.96</c:v>
                </c:pt>
                <c:pt idx="9249">
                  <c:v>184.9800000000001</c:v>
                </c:pt>
                <c:pt idx="9250">
                  <c:v>185</c:v>
                </c:pt>
                <c:pt idx="9251">
                  <c:v>185.02</c:v>
                </c:pt>
                <c:pt idx="9252">
                  <c:v>185.04</c:v>
                </c:pt>
                <c:pt idx="9253">
                  <c:v>185.06</c:v>
                </c:pt>
                <c:pt idx="9254">
                  <c:v>185.08</c:v>
                </c:pt>
                <c:pt idx="9255">
                  <c:v>185.1</c:v>
                </c:pt>
                <c:pt idx="9256">
                  <c:v>185.12</c:v>
                </c:pt>
                <c:pt idx="9257">
                  <c:v>185.14</c:v>
                </c:pt>
                <c:pt idx="9258">
                  <c:v>185.16</c:v>
                </c:pt>
                <c:pt idx="9259">
                  <c:v>185.18</c:v>
                </c:pt>
                <c:pt idx="9260">
                  <c:v>185.2</c:v>
                </c:pt>
                <c:pt idx="9261">
                  <c:v>185.22</c:v>
                </c:pt>
                <c:pt idx="9262">
                  <c:v>185.23999999999998</c:v>
                </c:pt>
                <c:pt idx="9263">
                  <c:v>185.26</c:v>
                </c:pt>
                <c:pt idx="9264">
                  <c:v>185.28</c:v>
                </c:pt>
                <c:pt idx="9265">
                  <c:v>185.3</c:v>
                </c:pt>
                <c:pt idx="9266">
                  <c:v>185.32000000000011</c:v>
                </c:pt>
                <c:pt idx="9267">
                  <c:v>185.34</c:v>
                </c:pt>
                <c:pt idx="9268">
                  <c:v>185.36</c:v>
                </c:pt>
                <c:pt idx="9269">
                  <c:v>185.38000000000011</c:v>
                </c:pt>
                <c:pt idx="9270">
                  <c:v>185.4</c:v>
                </c:pt>
                <c:pt idx="9271">
                  <c:v>185.42000000000004</c:v>
                </c:pt>
                <c:pt idx="9272">
                  <c:v>185.44</c:v>
                </c:pt>
                <c:pt idx="9273">
                  <c:v>185.46</c:v>
                </c:pt>
                <c:pt idx="9274">
                  <c:v>185.4800000000001</c:v>
                </c:pt>
                <c:pt idx="9275">
                  <c:v>185.5</c:v>
                </c:pt>
                <c:pt idx="9276">
                  <c:v>185.52</c:v>
                </c:pt>
                <c:pt idx="9277">
                  <c:v>185.54</c:v>
                </c:pt>
                <c:pt idx="9278">
                  <c:v>185.56</c:v>
                </c:pt>
                <c:pt idx="9279">
                  <c:v>185.58</c:v>
                </c:pt>
                <c:pt idx="9280">
                  <c:v>185.6</c:v>
                </c:pt>
                <c:pt idx="9281">
                  <c:v>185.62</c:v>
                </c:pt>
                <c:pt idx="9282">
                  <c:v>185.64</c:v>
                </c:pt>
                <c:pt idx="9283">
                  <c:v>185.66</c:v>
                </c:pt>
                <c:pt idx="9284">
                  <c:v>185.68</c:v>
                </c:pt>
                <c:pt idx="9285">
                  <c:v>185.7</c:v>
                </c:pt>
                <c:pt idx="9286">
                  <c:v>185.72</c:v>
                </c:pt>
                <c:pt idx="9287">
                  <c:v>185.73999999999998</c:v>
                </c:pt>
                <c:pt idx="9288">
                  <c:v>185.76</c:v>
                </c:pt>
                <c:pt idx="9289">
                  <c:v>185.78</c:v>
                </c:pt>
                <c:pt idx="9290">
                  <c:v>185.8</c:v>
                </c:pt>
                <c:pt idx="9291">
                  <c:v>185.82000000000011</c:v>
                </c:pt>
                <c:pt idx="9292">
                  <c:v>185.84</c:v>
                </c:pt>
                <c:pt idx="9293">
                  <c:v>185.86</c:v>
                </c:pt>
                <c:pt idx="9294">
                  <c:v>185.88000000000011</c:v>
                </c:pt>
                <c:pt idx="9295">
                  <c:v>185.9</c:v>
                </c:pt>
                <c:pt idx="9296">
                  <c:v>185.92000000000004</c:v>
                </c:pt>
                <c:pt idx="9297">
                  <c:v>185.94</c:v>
                </c:pt>
                <c:pt idx="9298">
                  <c:v>185.96</c:v>
                </c:pt>
                <c:pt idx="9299">
                  <c:v>185.9800000000001</c:v>
                </c:pt>
                <c:pt idx="9300">
                  <c:v>186</c:v>
                </c:pt>
                <c:pt idx="9301">
                  <c:v>186.02</c:v>
                </c:pt>
                <c:pt idx="9302">
                  <c:v>186.04</c:v>
                </c:pt>
                <c:pt idx="9303">
                  <c:v>186.06</c:v>
                </c:pt>
                <c:pt idx="9304">
                  <c:v>186.08</c:v>
                </c:pt>
                <c:pt idx="9305">
                  <c:v>186.1</c:v>
                </c:pt>
                <c:pt idx="9306">
                  <c:v>186.12</c:v>
                </c:pt>
                <c:pt idx="9307">
                  <c:v>186.14</c:v>
                </c:pt>
                <c:pt idx="9308">
                  <c:v>186.16</c:v>
                </c:pt>
                <c:pt idx="9309">
                  <c:v>186.18</c:v>
                </c:pt>
                <c:pt idx="9310">
                  <c:v>186.2</c:v>
                </c:pt>
                <c:pt idx="9311">
                  <c:v>186.22</c:v>
                </c:pt>
                <c:pt idx="9312">
                  <c:v>186.23999999999998</c:v>
                </c:pt>
                <c:pt idx="9313">
                  <c:v>186.26</c:v>
                </c:pt>
                <c:pt idx="9314">
                  <c:v>186.28</c:v>
                </c:pt>
                <c:pt idx="9315">
                  <c:v>186.3</c:v>
                </c:pt>
                <c:pt idx="9316">
                  <c:v>186.32000000000011</c:v>
                </c:pt>
                <c:pt idx="9317">
                  <c:v>186.34</c:v>
                </c:pt>
                <c:pt idx="9318">
                  <c:v>186.36</c:v>
                </c:pt>
                <c:pt idx="9319">
                  <c:v>186.38000000000011</c:v>
                </c:pt>
                <c:pt idx="9320">
                  <c:v>186.4</c:v>
                </c:pt>
                <c:pt idx="9321">
                  <c:v>186.42000000000004</c:v>
                </c:pt>
                <c:pt idx="9322">
                  <c:v>186.44</c:v>
                </c:pt>
                <c:pt idx="9323">
                  <c:v>186.46</c:v>
                </c:pt>
                <c:pt idx="9324">
                  <c:v>186.4800000000001</c:v>
                </c:pt>
                <c:pt idx="9325">
                  <c:v>186.5</c:v>
                </c:pt>
                <c:pt idx="9326">
                  <c:v>186.52</c:v>
                </c:pt>
                <c:pt idx="9327">
                  <c:v>186.54</c:v>
                </c:pt>
                <c:pt idx="9328">
                  <c:v>186.56</c:v>
                </c:pt>
                <c:pt idx="9329">
                  <c:v>186.58</c:v>
                </c:pt>
                <c:pt idx="9330">
                  <c:v>186.6</c:v>
                </c:pt>
                <c:pt idx="9331">
                  <c:v>186.62</c:v>
                </c:pt>
                <c:pt idx="9332">
                  <c:v>186.64</c:v>
                </c:pt>
                <c:pt idx="9333">
                  <c:v>186.66</c:v>
                </c:pt>
                <c:pt idx="9334">
                  <c:v>186.68</c:v>
                </c:pt>
                <c:pt idx="9335">
                  <c:v>186.7</c:v>
                </c:pt>
                <c:pt idx="9336">
                  <c:v>186.72</c:v>
                </c:pt>
                <c:pt idx="9337">
                  <c:v>186.73999999999998</c:v>
                </c:pt>
                <c:pt idx="9338">
                  <c:v>186.76</c:v>
                </c:pt>
                <c:pt idx="9339">
                  <c:v>186.78</c:v>
                </c:pt>
                <c:pt idx="9340">
                  <c:v>186.8</c:v>
                </c:pt>
                <c:pt idx="9341">
                  <c:v>186.82000000000011</c:v>
                </c:pt>
                <c:pt idx="9342">
                  <c:v>186.84</c:v>
                </c:pt>
                <c:pt idx="9343">
                  <c:v>186.86</c:v>
                </c:pt>
                <c:pt idx="9344">
                  <c:v>186.88000000000011</c:v>
                </c:pt>
                <c:pt idx="9345">
                  <c:v>186.9</c:v>
                </c:pt>
                <c:pt idx="9346">
                  <c:v>186.92000000000004</c:v>
                </c:pt>
                <c:pt idx="9347">
                  <c:v>186.94</c:v>
                </c:pt>
                <c:pt idx="9348">
                  <c:v>186.96</c:v>
                </c:pt>
                <c:pt idx="9349">
                  <c:v>186.9800000000001</c:v>
                </c:pt>
                <c:pt idx="9350">
                  <c:v>187</c:v>
                </c:pt>
                <c:pt idx="9351">
                  <c:v>187.02</c:v>
                </c:pt>
                <c:pt idx="9352">
                  <c:v>187.04</c:v>
                </c:pt>
                <c:pt idx="9353">
                  <c:v>187.06</c:v>
                </c:pt>
                <c:pt idx="9354">
                  <c:v>187.08</c:v>
                </c:pt>
                <c:pt idx="9355">
                  <c:v>187.1</c:v>
                </c:pt>
                <c:pt idx="9356">
                  <c:v>187.12</c:v>
                </c:pt>
                <c:pt idx="9357">
                  <c:v>187.14</c:v>
                </c:pt>
                <c:pt idx="9358">
                  <c:v>187.16</c:v>
                </c:pt>
                <c:pt idx="9359">
                  <c:v>187.18</c:v>
                </c:pt>
                <c:pt idx="9360">
                  <c:v>187.2</c:v>
                </c:pt>
                <c:pt idx="9361">
                  <c:v>187.22</c:v>
                </c:pt>
                <c:pt idx="9362">
                  <c:v>187.23999999999998</c:v>
                </c:pt>
                <c:pt idx="9363">
                  <c:v>187.26</c:v>
                </c:pt>
                <c:pt idx="9364">
                  <c:v>187.28</c:v>
                </c:pt>
                <c:pt idx="9365">
                  <c:v>187.3</c:v>
                </c:pt>
                <c:pt idx="9366">
                  <c:v>187.32000000000011</c:v>
                </c:pt>
                <c:pt idx="9367">
                  <c:v>187.34</c:v>
                </c:pt>
                <c:pt idx="9368">
                  <c:v>187.36</c:v>
                </c:pt>
                <c:pt idx="9369">
                  <c:v>187.38000000000011</c:v>
                </c:pt>
                <c:pt idx="9370">
                  <c:v>187.4</c:v>
                </c:pt>
                <c:pt idx="9371">
                  <c:v>187.42000000000004</c:v>
                </c:pt>
                <c:pt idx="9372">
                  <c:v>187.44</c:v>
                </c:pt>
                <c:pt idx="9373">
                  <c:v>187.46</c:v>
                </c:pt>
                <c:pt idx="9374">
                  <c:v>187.4800000000001</c:v>
                </c:pt>
                <c:pt idx="9375">
                  <c:v>187.5</c:v>
                </c:pt>
                <c:pt idx="9376">
                  <c:v>187.52</c:v>
                </c:pt>
                <c:pt idx="9377">
                  <c:v>187.54</c:v>
                </c:pt>
                <c:pt idx="9378">
                  <c:v>187.56</c:v>
                </c:pt>
                <c:pt idx="9379">
                  <c:v>187.58</c:v>
                </c:pt>
                <c:pt idx="9380">
                  <c:v>187.6</c:v>
                </c:pt>
                <c:pt idx="9381">
                  <c:v>187.62</c:v>
                </c:pt>
                <c:pt idx="9382">
                  <c:v>187.64</c:v>
                </c:pt>
                <c:pt idx="9383">
                  <c:v>187.66</c:v>
                </c:pt>
                <c:pt idx="9384">
                  <c:v>187.68</c:v>
                </c:pt>
                <c:pt idx="9385">
                  <c:v>187.7</c:v>
                </c:pt>
                <c:pt idx="9386">
                  <c:v>187.72</c:v>
                </c:pt>
                <c:pt idx="9387">
                  <c:v>187.73999999999998</c:v>
                </c:pt>
                <c:pt idx="9388">
                  <c:v>187.76</c:v>
                </c:pt>
                <c:pt idx="9389">
                  <c:v>187.78</c:v>
                </c:pt>
                <c:pt idx="9390">
                  <c:v>187.8</c:v>
                </c:pt>
                <c:pt idx="9391">
                  <c:v>187.82000000000011</c:v>
                </c:pt>
                <c:pt idx="9392">
                  <c:v>187.84</c:v>
                </c:pt>
                <c:pt idx="9393">
                  <c:v>187.86</c:v>
                </c:pt>
                <c:pt idx="9394">
                  <c:v>187.88000000000011</c:v>
                </c:pt>
                <c:pt idx="9395">
                  <c:v>187.9</c:v>
                </c:pt>
                <c:pt idx="9396">
                  <c:v>187.92000000000004</c:v>
                </c:pt>
                <c:pt idx="9397">
                  <c:v>187.94</c:v>
                </c:pt>
                <c:pt idx="9398">
                  <c:v>187.96</c:v>
                </c:pt>
                <c:pt idx="9399">
                  <c:v>187.9800000000001</c:v>
                </c:pt>
                <c:pt idx="9400">
                  <c:v>188</c:v>
                </c:pt>
                <c:pt idx="9401">
                  <c:v>188.02</c:v>
                </c:pt>
                <c:pt idx="9402">
                  <c:v>188.04</c:v>
                </c:pt>
                <c:pt idx="9403">
                  <c:v>188.06</c:v>
                </c:pt>
                <c:pt idx="9404">
                  <c:v>188.08</c:v>
                </c:pt>
                <c:pt idx="9405">
                  <c:v>188.1</c:v>
                </c:pt>
                <c:pt idx="9406">
                  <c:v>188.12</c:v>
                </c:pt>
                <c:pt idx="9407">
                  <c:v>188.14</c:v>
                </c:pt>
                <c:pt idx="9408">
                  <c:v>188.16</c:v>
                </c:pt>
                <c:pt idx="9409">
                  <c:v>188.18</c:v>
                </c:pt>
                <c:pt idx="9410">
                  <c:v>188.2</c:v>
                </c:pt>
                <c:pt idx="9411">
                  <c:v>188.22</c:v>
                </c:pt>
                <c:pt idx="9412">
                  <c:v>188.23999999999998</c:v>
                </c:pt>
                <c:pt idx="9413">
                  <c:v>188.26</c:v>
                </c:pt>
                <c:pt idx="9414">
                  <c:v>188.28</c:v>
                </c:pt>
                <c:pt idx="9415">
                  <c:v>188.3</c:v>
                </c:pt>
                <c:pt idx="9416">
                  <c:v>188.32000000000011</c:v>
                </c:pt>
                <c:pt idx="9417">
                  <c:v>188.34</c:v>
                </c:pt>
                <c:pt idx="9418">
                  <c:v>188.36</c:v>
                </c:pt>
                <c:pt idx="9419">
                  <c:v>188.38000000000011</c:v>
                </c:pt>
                <c:pt idx="9420">
                  <c:v>188.4</c:v>
                </c:pt>
                <c:pt idx="9421">
                  <c:v>188.42000000000004</c:v>
                </c:pt>
                <c:pt idx="9422">
                  <c:v>188.44</c:v>
                </c:pt>
                <c:pt idx="9423">
                  <c:v>188.46</c:v>
                </c:pt>
                <c:pt idx="9424">
                  <c:v>188.4800000000001</c:v>
                </c:pt>
                <c:pt idx="9425">
                  <c:v>188.5</c:v>
                </c:pt>
                <c:pt idx="9426">
                  <c:v>188.52</c:v>
                </c:pt>
                <c:pt idx="9427">
                  <c:v>188.54</c:v>
                </c:pt>
                <c:pt idx="9428">
                  <c:v>188.56</c:v>
                </c:pt>
                <c:pt idx="9429">
                  <c:v>188.58</c:v>
                </c:pt>
                <c:pt idx="9430">
                  <c:v>188.6</c:v>
                </c:pt>
                <c:pt idx="9431">
                  <c:v>188.62</c:v>
                </c:pt>
                <c:pt idx="9432">
                  <c:v>188.64</c:v>
                </c:pt>
                <c:pt idx="9433">
                  <c:v>188.66</c:v>
                </c:pt>
                <c:pt idx="9434">
                  <c:v>188.68</c:v>
                </c:pt>
                <c:pt idx="9435">
                  <c:v>188.7</c:v>
                </c:pt>
                <c:pt idx="9436">
                  <c:v>188.72</c:v>
                </c:pt>
                <c:pt idx="9437">
                  <c:v>188.73999999999998</c:v>
                </c:pt>
                <c:pt idx="9438">
                  <c:v>188.76</c:v>
                </c:pt>
                <c:pt idx="9439">
                  <c:v>188.78</c:v>
                </c:pt>
                <c:pt idx="9440">
                  <c:v>188.8</c:v>
                </c:pt>
                <c:pt idx="9441">
                  <c:v>188.82000000000011</c:v>
                </c:pt>
                <c:pt idx="9442">
                  <c:v>188.84</c:v>
                </c:pt>
                <c:pt idx="9443">
                  <c:v>188.86</c:v>
                </c:pt>
                <c:pt idx="9444">
                  <c:v>188.88000000000011</c:v>
                </c:pt>
                <c:pt idx="9445">
                  <c:v>188.9</c:v>
                </c:pt>
                <c:pt idx="9446">
                  <c:v>188.92000000000004</c:v>
                </c:pt>
                <c:pt idx="9447">
                  <c:v>188.94</c:v>
                </c:pt>
                <c:pt idx="9448">
                  <c:v>188.96</c:v>
                </c:pt>
                <c:pt idx="9449">
                  <c:v>188.9800000000001</c:v>
                </c:pt>
                <c:pt idx="9450">
                  <c:v>189</c:v>
                </c:pt>
                <c:pt idx="9451">
                  <c:v>189.02</c:v>
                </c:pt>
                <c:pt idx="9452">
                  <c:v>189.04</c:v>
                </c:pt>
                <c:pt idx="9453">
                  <c:v>189.06</c:v>
                </c:pt>
                <c:pt idx="9454">
                  <c:v>189.08</c:v>
                </c:pt>
                <c:pt idx="9455">
                  <c:v>189.1</c:v>
                </c:pt>
                <c:pt idx="9456">
                  <c:v>189.12</c:v>
                </c:pt>
                <c:pt idx="9457">
                  <c:v>189.14</c:v>
                </c:pt>
                <c:pt idx="9458">
                  <c:v>189.16</c:v>
                </c:pt>
                <c:pt idx="9459">
                  <c:v>189.18</c:v>
                </c:pt>
                <c:pt idx="9460">
                  <c:v>189.2</c:v>
                </c:pt>
                <c:pt idx="9461">
                  <c:v>189.22</c:v>
                </c:pt>
                <c:pt idx="9462">
                  <c:v>189.23999999999998</c:v>
                </c:pt>
                <c:pt idx="9463">
                  <c:v>189.26</c:v>
                </c:pt>
                <c:pt idx="9464">
                  <c:v>189.28</c:v>
                </c:pt>
                <c:pt idx="9465">
                  <c:v>189.3</c:v>
                </c:pt>
                <c:pt idx="9466">
                  <c:v>189.32000000000011</c:v>
                </c:pt>
                <c:pt idx="9467">
                  <c:v>189.34</c:v>
                </c:pt>
                <c:pt idx="9468">
                  <c:v>189.36</c:v>
                </c:pt>
                <c:pt idx="9469">
                  <c:v>189.38000000000011</c:v>
                </c:pt>
                <c:pt idx="9470">
                  <c:v>189.4</c:v>
                </c:pt>
                <c:pt idx="9471">
                  <c:v>189.42000000000004</c:v>
                </c:pt>
                <c:pt idx="9472">
                  <c:v>189.44</c:v>
                </c:pt>
                <c:pt idx="9473">
                  <c:v>189.46</c:v>
                </c:pt>
                <c:pt idx="9474">
                  <c:v>189.4800000000001</c:v>
                </c:pt>
                <c:pt idx="9475">
                  <c:v>189.5</c:v>
                </c:pt>
                <c:pt idx="9476">
                  <c:v>189.52</c:v>
                </c:pt>
                <c:pt idx="9477">
                  <c:v>189.54</c:v>
                </c:pt>
                <c:pt idx="9478">
                  <c:v>189.56</c:v>
                </c:pt>
                <c:pt idx="9479">
                  <c:v>189.58</c:v>
                </c:pt>
                <c:pt idx="9480">
                  <c:v>189.6</c:v>
                </c:pt>
                <c:pt idx="9481">
                  <c:v>189.62</c:v>
                </c:pt>
                <c:pt idx="9482">
                  <c:v>189.64</c:v>
                </c:pt>
                <c:pt idx="9483">
                  <c:v>189.66</c:v>
                </c:pt>
                <c:pt idx="9484">
                  <c:v>189.68</c:v>
                </c:pt>
                <c:pt idx="9485">
                  <c:v>189.7</c:v>
                </c:pt>
                <c:pt idx="9486">
                  <c:v>189.72</c:v>
                </c:pt>
                <c:pt idx="9487">
                  <c:v>189.73999999999998</c:v>
                </c:pt>
                <c:pt idx="9488">
                  <c:v>189.76</c:v>
                </c:pt>
                <c:pt idx="9489">
                  <c:v>189.78</c:v>
                </c:pt>
                <c:pt idx="9490">
                  <c:v>189.8</c:v>
                </c:pt>
                <c:pt idx="9491">
                  <c:v>189.82000000000011</c:v>
                </c:pt>
                <c:pt idx="9492">
                  <c:v>189.84</c:v>
                </c:pt>
                <c:pt idx="9493">
                  <c:v>189.86</c:v>
                </c:pt>
                <c:pt idx="9494">
                  <c:v>189.88000000000011</c:v>
                </c:pt>
                <c:pt idx="9495">
                  <c:v>189.9</c:v>
                </c:pt>
                <c:pt idx="9496">
                  <c:v>189.92000000000004</c:v>
                </c:pt>
                <c:pt idx="9497">
                  <c:v>189.94</c:v>
                </c:pt>
                <c:pt idx="9498">
                  <c:v>189.96</c:v>
                </c:pt>
                <c:pt idx="9499">
                  <c:v>189.9800000000001</c:v>
                </c:pt>
                <c:pt idx="9500">
                  <c:v>190</c:v>
                </c:pt>
                <c:pt idx="9501">
                  <c:v>190.02</c:v>
                </c:pt>
                <c:pt idx="9502">
                  <c:v>190.04</c:v>
                </c:pt>
                <c:pt idx="9503">
                  <c:v>190.06</c:v>
                </c:pt>
                <c:pt idx="9504">
                  <c:v>190.08</c:v>
                </c:pt>
                <c:pt idx="9505">
                  <c:v>190.1</c:v>
                </c:pt>
                <c:pt idx="9506">
                  <c:v>190.12</c:v>
                </c:pt>
                <c:pt idx="9507">
                  <c:v>190.14</c:v>
                </c:pt>
                <c:pt idx="9508">
                  <c:v>190.16</c:v>
                </c:pt>
                <c:pt idx="9509">
                  <c:v>190.18</c:v>
                </c:pt>
                <c:pt idx="9510">
                  <c:v>190.2</c:v>
                </c:pt>
                <c:pt idx="9511">
                  <c:v>190.22</c:v>
                </c:pt>
                <c:pt idx="9512">
                  <c:v>190.23999999999998</c:v>
                </c:pt>
                <c:pt idx="9513">
                  <c:v>190.26</c:v>
                </c:pt>
                <c:pt idx="9514">
                  <c:v>190.28</c:v>
                </c:pt>
                <c:pt idx="9515">
                  <c:v>190.3</c:v>
                </c:pt>
                <c:pt idx="9516">
                  <c:v>190.32000000000011</c:v>
                </c:pt>
                <c:pt idx="9517">
                  <c:v>190.34</c:v>
                </c:pt>
                <c:pt idx="9518">
                  <c:v>190.36</c:v>
                </c:pt>
                <c:pt idx="9519">
                  <c:v>190.38000000000011</c:v>
                </c:pt>
                <c:pt idx="9520">
                  <c:v>190.4</c:v>
                </c:pt>
                <c:pt idx="9521">
                  <c:v>190.42000000000004</c:v>
                </c:pt>
                <c:pt idx="9522">
                  <c:v>190.44</c:v>
                </c:pt>
                <c:pt idx="9523">
                  <c:v>190.46</c:v>
                </c:pt>
                <c:pt idx="9524">
                  <c:v>190.4800000000001</c:v>
                </c:pt>
                <c:pt idx="9525">
                  <c:v>190.5</c:v>
                </c:pt>
                <c:pt idx="9526">
                  <c:v>190.52</c:v>
                </c:pt>
                <c:pt idx="9527">
                  <c:v>190.54</c:v>
                </c:pt>
                <c:pt idx="9528">
                  <c:v>190.56</c:v>
                </c:pt>
                <c:pt idx="9529">
                  <c:v>190.58</c:v>
                </c:pt>
                <c:pt idx="9530">
                  <c:v>190.6</c:v>
                </c:pt>
                <c:pt idx="9531">
                  <c:v>190.62</c:v>
                </c:pt>
                <c:pt idx="9532">
                  <c:v>190.64</c:v>
                </c:pt>
                <c:pt idx="9533">
                  <c:v>190.66</c:v>
                </c:pt>
                <c:pt idx="9534">
                  <c:v>190.68</c:v>
                </c:pt>
                <c:pt idx="9535">
                  <c:v>190.7</c:v>
                </c:pt>
                <c:pt idx="9536">
                  <c:v>190.72</c:v>
                </c:pt>
                <c:pt idx="9537">
                  <c:v>190.73999999999998</c:v>
                </c:pt>
                <c:pt idx="9538">
                  <c:v>190.76</c:v>
                </c:pt>
                <c:pt idx="9539">
                  <c:v>190.78</c:v>
                </c:pt>
                <c:pt idx="9540">
                  <c:v>190.8</c:v>
                </c:pt>
                <c:pt idx="9541">
                  <c:v>190.82000000000011</c:v>
                </c:pt>
                <c:pt idx="9542">
                  <c:v>190.84</c:v>
                </c:pt>
                <c:pt idx="9543">
                  <c:v>190.86</c:v>
                </c:pt>
                <c:pt idx="9544">
                  <c:v>190.88000000000011</c:v>
                </c:pt>
                <c:pt idx="9545">
                  <c:v>190.9</c:v>
                </c:pt>
                <c:pt idx="9546">
                  <c:v>190.92000000000004</c:v>
                </c:pt>
                <c:pt idx="9547">
                  <c:v>190.94</c:v>
                </c:pt>
                <c:pt idx="9548">
                  <c:v>190.96</c:v>
                </c:pt>
                <c:pt idx="9549">
                  <c:v>190.9800000000001</c:v>
                </c:pt>
                <c:pt idx="9550">
                  <c:v>191</c:v>
                </c:pt>
                <c:pt idx="9551">
                  <c:v>191.02</c:v>
                </c:pt>
                <c:pt idx="9552">
                  <c:v>191.04</c:v>
                </c:pt>
                <c:pt idx="9553">
                  <c:v>191.06</c:v>
                </c:pt>
                <c:pt idx="9554">
                  <c:v>191.08</c:v>
                </c:pt>
                <c:pt idx="9555">
                  <c:v>191.1</c:v>
                </c:pt>
                <c:pt idx="9556">
                  <c:v>191.12</c:v>
                </c:pt>
                <c:pt idx="9557">
                  <c:v>191.14</c:v>
                </c:pt>
                <c:pt idx="9558">
                  <c:v>191.16</c:v>
                </c:pt>
                <c:pt idx="9559">
                  <c:v>191.18</c:v>
                </c:pt>
                <c:pt idx="9560">
                  <c:v>191.2</c:v>
                </c:pt>
                <c:pt idx="9561">
                  <c:v>191.22</c:v>
                </c:pt>
                <c:pt idx="9562">
                  <c:v>191.23999999999998</c:v>
                </c:pt>
                <c:pt idx="9563">
                  <c:v>191.26</c:v>
                </c:pt>
                <c:pt idx="9564">
                  <c:v>191.28</c:v>
                </c:pt>
                <c:pt idx="9565">
                  <c:v>191.3</c:v>
                </c:pt>
                <c:pt idx="9566">
                  <c:v>191.32000000000011</c:v>
                </c:pt>
                <c:pt idx="9567">
                  <c:v>191.34</c:v>
                </c:pt>
                <c:pt idx="9568">
                  <c:v>191.36</c:v>
                </c:pt>
                <c:pt idx="9569">
                  <c:v>191.38000000000011</c:v>
                </c:pt>
                <c:pt idx="9570">
                  <c:v>191.4</c:v>
                </c:pt>
                <c:pt idx="9571">
                  <c:v>191.42000000000004</c:v>
                </c:pt>
                <c:pt idx="9572">
                  <c:v>191.44</c:v>
                </c:pt>
                <c:pt idx="9573">
                  <c:v>191.46</c:v>
                </c:pt>
                <c:pt idx="9574">
                  <c:v>191.4800000000001</c:v>
                </c:pt>
                <c:pt idx="9575">
                  <c:v>191.5</c:v>
                </c:pt>
                <c:pt idx="9576">
                  <c:v>191.52</c:v>
                </c:pt>
                <c:pt idx="9577">
                  <c:v>191.54</c:v>
                </c:pt>
                <c:pt idx="9578">
                  <c:v>191.56</c:v>
                </c:pt>
                <c:pt idx="9579">
                  <c:v>191.58</c:v>
                </c:pt>
                <c:pt idx="9580">
                  <c:v>191.6</c:v>
                </c:pt>
                <c:pt idx="9581">
                  <c:v>191.62</c:v>
                </c:pt>
                <c:pt idx="9582">
                  <c:v>191.64</c:v>
                </c:pt>
                <c:pt idx="9583">
                  <c:v>191.66</c:v>
                </c:pt>
                <c:pt idx="9584">
                  <c:v>191.68</c:v>
                </c:pt>
                <c:pt idx="9585">
                  <c:v>191.7</c:v>
                </c:pt>
                <c:pt idx="9586">
                  <c:v>191.72</c:v>
                </c:pt>
                <c:pt idx="9587">
                  <c:v>191.73999999999998</c:v>
                </c:pt>
                <c:pt idx="9588">
                  <c:v>191.76</c:v>
                </c:pt>
                <c:pt idx="9589">
                  <c:v>191.78</c:v>
                </c:pt>
                <c:pt idx="9590">
                  <c:v>191.8</c:v>
                </c:pt>
                <c:pt idx="9591">
                  <c:v>191.82000000000011</c:v>
                </c:pt>
                <c:pt idx="9592">
                  <c:v>191.84</c:v>
                </c:pt>
                <c:pt idx="9593">
                  <c:v>191.86</c:v>
                </c:pt>
                <c:pt idx="9594">
                  <c:v>191.88000000000011</c:v>
                </c:pt>
                <c:pt idx="9595">
                  <c:v>191.9</c:v>
                </c:pt>
                <c:pt idx="9596">
                  <c:v>191.92000000000004</c:v>
                </c:pt>
                <c:pt idx="9597">
                  <c:v>191.94</c:v>
                </c:pt>
                <c:pt idx="9598">
                  <c:v>191.96</c:v>
                </c:pt>
                <c:pt idx="9599">
                  <c:v>191.9800000000001</c:v>
                </c:pt>
                <c:pt idx="9600">
                  <c:v>192</c:v>
                </c:pt>
                <c:pt idx="9601">
                  <c:v>192.02</c:v>
                </c:pt>
                <c:pt idx="9602">
                  <c:v>192.04</c:v>
                </c:pt>
                <c:pt idx="9603">
                  <c:v>192.06</c:v>
                </c:pt>
                <c:pt idx="9604">
                  <c:v>192.08</c:v>
                </c:pt>
                <c:pt idx="9605">
                  <c:v>192.1</c:v>
                </c:pt>
                <c:pt idx="9606">
                  <c:v>192.12</c:v>
                </c:pt>
                <c:pt idx="9607">
                  <c:v>192.14</c:v>
                </c:pt>
                <c:pt idx="9608">
                  <c:v>192.16</c:v>
                </c:pt>
                <c:pt idx="9609">
                  <c:v>192.18</c:v>
                </c:pt>
                <c:pt idx="9610">
                  <c:v>192.2</c:v>
                </c:pt>
                <c:pt idx="9611">
                  <c:v>192.22</c:v>
                </c:pt>
                <c:pt idx="9612">
                  <c:v>192.23999999999998</c:v>
                </c:pt>
                <c:pt idx="9613">
                  <c:v>192.26</c:v>
                </c:pt>
                <c:pt idx="9614">
                  <c:v>192.28</c:v>
                </c:pt>
                <c:pt idx="9615">
                  <c:v>192.3</c:v>
                </c:pt>
                <c:pt idx="9616">
                  <c:v>192.32000000000011</c:v>
                </c:pt>
                <c:pt idx="9617">
                  <c:v>192.34</c:v>
                </c:pt>
                <c:pt idx="9618">
                  <c:v>192.36</c:v>
                </c:pt>
                <c:pt idx="9619">
                  <c:v>192.38000000000011</c:v>
                </c:pt>
                <c:pt idx="9620">
                  <c:v>192.4</c:v>
                </c:pt>
                <c:pt idx="9621">
                  <c:v>192.42000000000004</c:v>
                </c:pt>
                <c:pt idx="9622">
                  <c:v>192.44</c:v>
                </c:pt>
                <c:pt idx="9623">
                  <c:v>192.46</c:v>
                </c:pt>
                <c:pt idx="9624">
                  <c:v>192.4800000000001</c:v>
                </c:pt>
                <c:pt idx="9625">
                  <c:v>192.5</c:v>
                </c:pt>
                <c:pt idx="9626">
                  <c:v>192.52</c:v>
                </c:pt>
                <c:pt idx="9627">
                  <c:v>192.54</c:v>
                </c:pt>
                <c:pt idx="9628">
                  <c:v>192.56</c:v>
                </c:pt>
                <c:pt idx="9629">
                  <c:v>192.58</c:v>
                </c:pt>
                <c:pt idx="9630">
                  <c:v>192.6</c:v>
                </c:pt>
                <c:pt idx="9631">
                  <c:v>192.62</c:v>
                </c:pt>
                <c:pt idx="9632">
                  <c:v>192.64</c:v>
                </c:pt>
                <c:pt idx="9633">
                  <c:v>192.66</c:v>
                </c:pt>
                <c:pt idx="9634">
                  <c:v>192.68</c:v>
                </c:pt>
                <c:pt idx="9635">
                  <c:v>192.7</c:v>
                </c:pt>
                <c:pt idx="9636">
                  <c:v>192.72</c:v>
                </c:pt>
                <c:pt idx="9637">
                  <c:v>192.73999999999998</c:v>
                </c:pt>
                <c:pt idx="9638">
                  <c:v>192.76</c:v>
                </c:pt>
                <c:pt idx="9639">
                  <c:v>192.78</c:v>
                </c:pt>
                <c:pt idx="9640">
                  <c:v>192.8</c:v>
                </c:pt>
                <c:pt idx="9641">
                  <c:v>192.82000000000011</c:v>
                </c:pt>
                <c:pt idx="9642">
                  <c:v>192.84</c:v>
                </c:pt>
                <c:pt idx="9643">
                  <c:v>192.86</c:v>
                </c:pt>
                <c:pt idx="9644">
                  <c:v>192.88000000000011</c:v>
                </c:pt>
                <c:pt idx="9645">
                  <c:v>192.9</c:v>
                </c:pt>
                <c:pt idx="9646">
                  <c:v>192.92000000000004</c:v>
                </c:pt>
                <c:pt idx="9647">
                  <c:v>192.94</c:v>
                </c:pt>
                <c:pt idx="9648">
                  <c:v>192.96</c:v>
                </c:pt>
                <c:pt idx="9649">
                  <c:v>192.9800000000001</c:v>
                </c:pt>
                <c:pt idx="9650">
                  <c:v>193</c:v>
                </c:pt>
                <c:pt idx="9651">
                  <c:v>193.02</c:v>
                </c:pt>
                <c:pt idx="9652">
                  <c:v>193.04</c:v>
                </c:pt>
                <c:pt idx="9653">
                  <c:v>193.06</c:v>
                </c:pt>
                <c:pt idx="9654">
                  <c:v>193.08</c:v>
                </c:pt>
                <c:pt idx="9655">
                  <c:v>193.1</c:v>
                </c:pt>
                <c:pt idx="9656">
                  <c:v>193.12</c:v>
                </c:pt>
                <c:pt idx="9657">
                  <c:v>193.14</c:v>
                </c:pt>
                <c:pt idx="9658">
                  <c:v>193.16</c:v>
                </c:pt>
                <c:pt idx="9659">
                  <c:v>193.18</c:v>
                </c:pt>
                <c:pt idx="9660">
                  <c:v>193.2</c:v>
                </c:pt>
                <c:pt idx="9661">
                  <c:v>193.22</c:v>
                </c:pt>
                <c:pt idx="9662">
                  <c:v>193.23999999999998</c:v>
                </c:pt>
                <c:pt idx="9663">
                  <c:v>193.26</c:v>
                </c:pt>
                <c:pt idx="9664">
                  <c:v>193.28</c:v>
                </c:pt>
                <c:pt idx="9665">
                  <c:v>193.3</c:v>
                </c:pt>
                <c:pt idx="9666">
                  <c:v>193.32000000000011</c:v>
                </c:pt>
                <c:pt idx="9667">
                  <c:v>193.34</c:v>
                </c:pt>
                <c:pt idx="9668">
                  <c:v>193.36</c:v>
                </c:pt>
                <c:pt idx="9669">
                  <c:v>193.38000000000011</c:v>
                </c:pt>
                <c:pt idx="9670">
                  <c:v>193.4</c:v>
                </c:pt>
                <c:pt idx="9671">
                  <c:v>193.42000000000004</c:v>
                </c:pt>
                <c:pt idx="9672">
                  <c:v>193.44</c:v>
                </c:pt>
                <c:pt idx="9673">
                  <c:v>193.46</c:v>
                </c:pt>
                <c:pt idx="9674">
                  <c:v>193.4800000000001</c:v>
                </c:pt>
                <c:pt idx="9675">
                  <c:v>193.5</c:v>
                </c:pt>
                <c:pt idx="9676">
                  <c:v>193.52</c:v>
                </c:pt>
                <c:pt idx="9677">
                  <c:v>193.54</c:v>
                </c:pt>
                <c:pt idx="9678">
                  <c:v>193.56</c:v>
                </c:pt>
                <c:pt idx="9679">
                  <c:v>193.58</c:v>
                </c:pt>
                <c:pt idx="9680">
                  <c:v>193.6</c:v>
                </c:pt>
                <c:pt idx="9681">
                  <c:v>193.62</c:v>
                </c:pt>
                <c:pt idx="9682">
                  <c:v>193.64</c:v>
                </c:pt>
                <c:pt idx="9683">
                  <c:v>193.66</c:v>
                </c:pt>
                <c:pt idx="9684">
                  <c:v>193.68</c:v>
                </c:pt>
                <c:pt idx="9685">
                  <c:v>193.7</c:v>
                </c:pt>
                <c:pt idx="9686">
                  <c:v>193.72</c:v>
                </c:pt>
                <c:pt idx="9687">
                  <c:v>193.73999999999998</c:v>
                </c:pt>
                <c:pt idx="9688">
                  <c:v>193.76</c:v>
                </c:pt>
                <c:pt idx="9689">
                  <c:v>193.78</c:v>
                </c:pt>
                <c:pt idx="9690">
                  <c:v>193.8</c:v>
                </c:pt>
                <c:pt idx="9691">
                  <c:v>193.82000000000011</c:v>
                </c:pt>
                <c:pt idx="9692">
                  <c:v>193.84</c:v>
                </c:pt>
                <c:pt idx="9693">
                  <c:v>193.86</c:v>
                </c:pt>
                <c:pt idx="9694">
                  <c:v>193.88000000000011</c:v>
                </c:pt>
                <c:pt idx="9695">
                  <c:v>193.9</c:v>
                </c:pt>
                <c:pt idx="9696">
                  <c:v>193.92000000000004</c:v>
                </c:pt>
                <c:pt idx="9697">
                  <c:v>193.94</c:v>
                </c:pt>
                <c:pt idx="9698">
                  <c:v>193.96</c:v>
                </c:pt>
                <c:pt idx="9699">
                  <c:v>193.9800000000001</c:v>
                </c:pt>
                <c:pt idx="9700">
                  <c:v>194</c:v>
                </c:pt>
                <c:pt idx="9701">
                  <c:v>194.02</c:v>
                </c:pt>
                <c:pt idx="9702">
                  <c:v>194.04</c:v>
                </c:pt>
                <c:pt idx="9703">
                  <c:v>194.06</c:v>
                </c:pt>
                <c:pt idx="9704">
                  <c:v>194.08</c:v>
                </c:pt>
                <c:pt idx="9705">
                  <c:v>194.1</c:v>
                </c:pt>
                <c:pt idx="9706">
                  <c:v>194.12</c:v>
                </c:pt>
                <c:pt idx="9707">
                  <c:v>194.14</c:v>
                </c:pt>
                <c:pt idx="9708">
                  <c:v>194.16</c:v>
                </c:pt>
                <c:pt idx="9709">
                  <c:v>194.18</c:v>
                </c:pt>
                <c:pt idx="9710">
                  <c:v>194.2</c:v>
                </c:pt>
                <c:pt idx="9711">
                  <c:v>194.22</c:v>
                </c:pt>
                <c:pt idx="9712">
                  <c:v>194.23999999999998</c:v>
                </c:pt>
                <c:pt idx="9713">
                  <c:v>194.26</c:v>
                </c:pt>
                <c:pt idx="9714">
                  <c:v>194.28</c:v>
                </c:pt>
                <c:pt idx="9715">
                  <c:v>194.3</c:v>
                </c:pt>
                <c:pt idx="9716">
                  <c:v>194.32000000000011</c:v>
                </c:pt>
                <c:pt idx="9717">
                  <c:v>194.34</c:v>
                </c:pt>
                <c:pt idx="9718">
                  <c:v>194.36</c:v>
                </c:pt>
                <c:pt idx="9719">
                  <c:v>194.38000000000011</c:v>
                </c:pt>
                <c:pt idx="9720">
                  <c:v>194.4</c:v>
                </c:pt>
                <c:pt idx="9721">
                  <c:v>194.42000000000004</c:v>
                </c:pt>
                <c:pt idx="9722">
                  <c:v>194.44</c:v>
                </c:pt>
                <c:pt idx="9723">
                  <c:v>194.46</c:v>
                </c:pt>
                <c:pt idx="9724">
                  <c:v>194.4800000000001</c:v>
                </c:pt>
                <c:pt idx="9725">
                  <c:v>194.5</c:v>
                </c:pt>
                <c:pt idx="9726">
                  <c:v>194.52</c:v>
                </c:pt>
                <c:pt idx="9727">
                  <c:v>194.54</c:v>
                </c:pt>
                <c:pt idx="9728">
                  <c:v>194.56</c:v>
                </c:pt>
                <c:pt idx="9729">
                  <c:v>194.58</c:v>
                </c:pt>
                <c:pt idx="9730">
                  <c:v>194.6</c:v>
                </c:pt>
                <c:pt idx="9731">
                  <c:v>194.62</c:v>
                </c:pt>
                <c:pt idx="9732">
                  <c:v>194.64</c:v>
                </c:pt>
                <c:pt idx="9733">
                  <c:v>194.66</c:v>
                </c:pt>
                <c:pt idx="9734">
                  <c:v>194.68</c:v>
                </c:pt>
                <c:pt idx="9735">
                  <c:v>194.7</c:v>
                </c:pt>
                <c:pt idx="9736">
                  <c:v>194.72</c:v>
                </c:pt>
                <c:pt idx="9737">
                  <c:v>194.73999999999998</c:v>
                </c:pt>
                <c:pt idx="9738">
                  <c:v>194.76</c:v>
                </c:pt>
                <c:pt idx="9739">
                  <c:v>194.78</c:v>
                </c:pt>
                <c:pt idx="9740">
                  <c:v>194.8</c:v>
                </c:pt>
                <c:pt idx="9741">
                  <c:v>194.82000000000011</c:v>
                </c:pt>
                <c:pt idx="9742">
                  <c:v>194.84</c:v>
                </c:pt>
                <c:pt idx="9743">
                  <c:v>194.86</c:v>
                </c:pt>
                <c:pt idx="9744">
                  <c:v>194.88000000000011</c:v>
                </c:pt>
                <c:pt idx="9745">
                  <c:v>194.9</c:v>
                </c:pt>
                <c:pt idx="9746">
                  <c:v>194.92000000000004</c:v>
                </c:pt>
                <c:pt idx="9747">
                  <c:v>194.94</c:v>
                </c:pt>
                <c:pt idx="9748">
                  <c:v>194.96</c:v>
                </c:pt>
                <c:pt idx="9749">
                  <c:v>194.9800000000001</c:v>
                </c:pt>
                <c:pt idx="9750">
                  <c:v>195</c:v>
                </c:pt>
                <c:pt idx="9751">
                  <c:v>195.02</c:v>
                </c:pt>
                <c:pt idx="9752">
                  <c:v>195.04</c:v>
                </c:pt>
                <c:pt idx="9753">
                  <c:v>195.06</c:v>
                </c:pt>
                <c:pt idx="9754">
                  <c:v>195.08</c:v>
                </c:pt>
                <c:pt idx="9755">
                  <c:v>195.1</c:v>
                </c:pt>
                <c:pt idx="9756">
                  <c:v>195.12</c:v>
                </c:pt>
                <c:pt idx="9757">
                  <c:v>195.14</c:v>
                </c:pt>
                <c:pt idx="9758">
                  <c:v>195.16</c:v>
                </c:pt>
                <c:pt idx="9759">
                  <c:v>195.18</c:v>
                </c:pt>
                <c:pt idx="9760">
                  <c:v>195.2</c:v>
                </c:pt>
                <c:pt idx="9761">
                  <c:v>195.22</c:v>
                </c:pt>
                <c:pt idx="9762">
                  <c:v>195.23999999999998</c:v>
                </c:pt>
                <c:pt idx="9763">
                  <c:v>195.26</c:v>
                </c:pt>
                <c:pt idx="9764">
                  <c:v>195.28</c:v>
                </c:pt>
                <c:pt idx="9765">
                  <c:v>195.3</c:v>
                </c:pt>
                <c:pt idx="9766">
                  <c:v>195.32000000000011</c:v>
                </c:pt>
                <c:pt idx="9767">
                  <c:v>195.34</c:v>
                </c:pt>
                <c:pt idx="9768">
                  <c:v>195.36</c:v>
                </c:pt>
                <c:pt idx="9769">
                  <c:v>195.38000000000011</c:v>
                </c:pt>
                <c:pt idx="9770">
                  <c:v>195.4</c:v>
                </c:pt>
                <c:pt idx="9771">
                  <c:v>195.42000000000004</c:v>
                </c:pt>
                <c:pt idx="9772">
                  <c:v>195.44</c:v>
                </c:pt>
                <c:pt idx="9773">
                  <c:v>195.46</c:v>
                </c:pt>
                <c:pt idx="9774">
                  <c:v>195.4800000000001</c:v>
                </c:pt>
                <c:pt idx="9775">
                  <c:v>195.5</c:v>
                </c:pt>
                <c:pt idx="9776">
                  <c:v>195.52</c:v>
                </c:pt>
                <c:pt idx="9777">
                  <c:v>195.54</c:v>
                </c:pt>
                <c:pt idx="9778">
                  <c:v>195.56</c:v>
                </c:pt>
                <c:pt idx="9779">
                  <c:v>195.58</c:v>
                </c:pt>
                <c:pt idx="9780">
                  <c:v>195.6</c:v>
                </c:pt>
                <c:pt idx="9781">
                  <c:v>195.62</c:v>
                </c:pt>
                <c:pt idx="9782">
                  <c:v>195.64</c:v>
                </c:pt>
                <c:pt idx="9783">
                  <c:v>195.66</c:v>
                </c:pt>
                <c:pt idx="9784">
                  <c:v>195.68</c:v>
                </c:pt>
                <c:pt idx="9785">
                  <c:v>195.7</c:v>
                </c:pt>
                <c:pt idx="9786">
                  <c:v>195.72</c:v>
                </c:pt>
                <c:pt idx="9787">
                  <c:v>195.73999999999998</c:v>
                </c:pt>
                <c:pt idx="9788">
                  <c:v>195.76</c:v>
                </c:pt>
                <c:pt idx="9789">
                  <c:v>195.78</c:v>
                </c:pt>
                <c:pt idx="9790">
                  <c:v>195.8</c:v>
                </c:pt>
                <c:pt idx="9791">
                  <c:v>195.82000000000011</c:v>
                </c:pt>
                <c:pt idx="9792">
                  <c:v>195.84</c:v>
                </c:pt>
                <c:pt idx="9793">
                  <c:v>195.86</c:v>
                </c:pt>
                <c:pt idx="9794">
                  <c:v>195.88000000000011</c:v>
                </c:pt>
                <c:pt idx="9795">
                  <c:v>195.9</c:v>
                </c:pt>
                <c:pt idx="9796">
                  <c:v>195.92000000000004</c:v>
                </c:pt>
                <c:pt idx="9797">
                  <c:v>195.94</c:v>
                </c:pt>
                <c:pt idx="9798">
                  <c:v>195.96</c:v>
                </c:pt>
                <c:pt idx="9799">
                  <c:v>195.9800000000001</c:v>
                </c:pt>
                <c:pt idx="9800">
                  <c:v>196</c:v>
                </c:pt>
                <c:pt idx="9801">
                  <c:v>196.02</c:v>
                </c:pt>
                <c:pt idx="9802">
                  <c:v>196.04</c:v>
                </c:pt>
                <c:pt idx="9803">
                  <c:v>196.06</c:v>
                </c:pt>
                <c:pt idx="9804">
                  <c:v>196.08</c:v>
                </c:pt>
                <c:pt idx="9805">
                  <c:v>196.1</c:v>
                </c:pt>
                <c:pt idx="9806">
                  <c:v>196.12</c:v>
                </c:pt>
                <c:pt idx="9807">
                  <c:v>196.14</c:v>
                </c:pt>
                <c:pt idx="9808">
                  <c:v>196.16</c:v>
                </c:pt>
                <c:pt idx="9809">
                  <c:v>196.18</c:v>
                </c:pt>
                <c:pt idx="9810">
                  <c:v>196.2</c:v>
                </c:pt>
                <c:pt idx="9811">
                  <c:v>196.22</c:v>
                </c:pt>
                <c:pt idx="9812">
                  <c:v>196.23999999999998</c:v>
                </c:pt>
                <c:pt idx="9813">
                  <c:v>196.26</c:v>
                </c:pt>
                <c:pt idx="9814">
                  <c:v>196.28</c:v>
                </c:pt>
                <c:pt idx="9815">
                  <c:v>196.3</c:v>
                </c:pt>
                <c:pt idx="9816">
                  <c:v>196.32000000000011</c:v>
                </c:pt>
                <c:pt idx="9817">
                  <c:v>196.34</c:v>
                </c:pt>
                <c:pt idx="9818">
                  <c:v>196.36</c:v>
                </c:pt>
                <c:pt idx="9819">
                  <c:v>196.38000000000011</c:v>
                </c:pt>
                <c:pt idx="9820">
                  <c:v>196.4</c:v>
                </c:pt>
                <c:pt idx="9821">
                  <c:v>196.42000000000004</c:v>
                </c:pt>
                <c:pt idx="9822">
                  <c:v>196.44</c:v>
                </c:pt>
                <c:pt idx="9823">
                  <c:v>196.46</c:v>
                </c:pt>
                <c:pt idx="9824">
                  <c:v>196.4800000000001</c:v>
                </c:pt>
                <c:pt idx="9825">
                  <c:v>196.5</c:v>
                </c:pt>
                <c:pt idx="9826">
                  <c:v>196.52</c:v>
                </c:pt>
                <c:pt idx="9827">
                  <c:v>196.54</c:v>
                </c:pt>
                <c:pt idx="9828">
                  <c:v>196.56</c:v>
                </c:pt>
                <c:pt idx="9829">
                  <c:v>196.58</c:v>
                </c:pt>
                <c:pt idx="9830">
                  <c:v>196.6</c:v>
                </c:pt>
                <c:pt idx="9831">
                  <c:v>196.62</c:v>
                </c:pt>
                <c:pt idx="9832">
                  <c:v>196.64</c:v>
                </c:pt>
                <c:pt idx="9833">
                  <c:v>196.66</c:v>
                </c:pt>
                <c:pt idx="9834">
                  <c:v>196.68</c:v>
                </c:pt>
                <c:pt idx="9835">
                  <c:v>196.7</c:v>
                </c:pt>
                <c:pt idx="9836">
                  <c:v>196.72</c:v>
                </c:pt>
                <c:pt idx="9837">
                  <c:v>196.73999999999998</c:v>
                </c:pt>
                <c:pt idx="9838">
                  <c:v>196.76</c:v>
                </c:pt>
                <c:pt idx="9839">
                  <c:v>196.78</c:v>
                </c:pt>
                <c:pt idx="9840">
                  <c:v>196.8</c:v>
                </c:pt>
                <c:pt idx="9841">
                  <c:v>196.82000000000011</c:v>
                </c:pt>
                <c:pt idx="9842">
                  <c:v>196.84</c:v>
                </c:pt>
                <c:pt idx="9843">
                  <c:v>196.86</c:v>
                </c:pt>
                <c:pt idx="9844">
                  <c:v>196.88000000000011</c:v>
                </c:pt>
                <c:pt idx="9845">
                  <c:v>196.9</c:v>
                </c:pt>
                <c:pt idx="9846">
                  <c:v>196.92000000000004</c:v>
                </c:pt>
                <c:pt idx="9847">
                  <c:v>196.94</c:v>
                </c:pt>
                <c:pt idx="9848">
                  <c:v>196.96</c:v>
                </c:pt>
                <c:pt idx="9849">
                  <c:v>196.9800000000001</c:v>
                </c:pt>
                <c:pt idx="9850">
                  <c:v>197</c:v>
                </c:pt>
                <c:pt idx="9851">
                  <c:v>197.02</c:v>
                </c:pt>
                <c:pt idx="9852">
                  <c:v>197.04</c:v>
                </c:pt>
                <c:pt idx="9853">
                  <c:v>197.06</c:v>
                </c:pt>
                <c:pt idx="9854">
                  <c:v>197.08</c:v>
                </c:pt>
                <c:pt idx="9855">
                  <c:v>197.1</c:v>
                </c:pt>
                <c:pt idx="9856">
                  <c:v>197.12</c:v>
                </c:pt>
                <c:pt idx="9857">
                  <c:v>197.14</c:v>
                </c:pt>
                <c:pt idx="9858">
                  <c:v>197.16</c:v>
                </c:pt>
                <c:pt idx="9859">
                  <c:v>197.18</c:v>
                </c:pt>
                <c:pt idx="9860">
                  <c:v>197.2</c:v>
                </c:pt>
                <c:pt idx="9861">
                  <c:v>197.22</c:v>
                </c:pt>
                <c:pt idx="9862">
                  <c:v>197.23999999999998</c:v>
                </c:pt>
                <c:pt idx="9863">
                  <c:v>197.26</c:v>
                </c:pt>
                <c:pt idx="9864">
                  <c:v>197.28</c:v>
                </c:pt>
                <c:pt idx="9865">
                  <c:v>197.3</c:v>
                </c:pt>
                <c:pt idx="9866">
                  <c:v>197.32000000000011</c:v>
                </c:pt>
                <c:pt idx="9867">
                  <c:v>197.34</c:v>
                </c:pt>
                <c:pt idx="9868">
                  <c:v>197.36</c:v>
                </c:pt>
                <c:pt idx="9869">
                  <c:v>197.38000000000011</c:v>
                </c:pt>
                <c:pt idx="9870">
                  <c:v>197.4</c:v>
                </c:pt>
                <c:pt idx="9871">
                  <c:v>197.42000000000004</c:v>
                </c:pt>
                <c:pt idx="9872">
                  <c:v>197.44</c:v>
                </c:pt>
                <c:pt idx="9873">
                  <c:v>197.46</c:v>
                </c:pt>
                <c:pt idx="9874">
                  <c:v>197.4800000000001</c:v>
                </c:pt>
                <c:pt idx="9875">
                  <c:v>197.5</c:v>
                </c:pt>
                <c:pt idx="9876">
                  <c:v>197.52</c:v>
                </c:pt>
                <c:pt idx="9877">
                  <c:v>197.54</c:v>
                </c:pt>
                <c:pt idx="9878">
                  <c:v>197.56</c:v>
                </c:pt>
                <c:pt idx="9879">
                  <c:v>197.58</c:v>
                </c:pt>
                <c:pt idx="9880">
                  <c:v>197.6</c:v>
                </c:pt>
                <c:pt idx="9881">
                  <c:v>197.62</c:v>
                </c:pt>
                <c:pt idx="9882">
                  <c:v>197.64</c:v>
                </c:pt>
                <c:pt idx="9883">
                  <c:v>197.66</c:v>
                </c:pt>
                <c:pt idx="9884">
                  <c:v>197.68</c:v>
                </c:pt>
                <c:pt idx="9885">
                  <c:v>197.7</c:v>
                </c:pt>
                <c:pt idx="9886">
                  <c:v>197.72</c:v>
                </c:pt>
                <c:pt idx="9887">
                  <c:v>197.73999999999998</c:v>
                </c:pt>
                <c:pt idx="9888">
                  <c:v>197.76</c:v>
                </c:pt>
                <c:pt idx="9889">
                  <c:v>197.78</c:v>
                </c:pt>
                <c:pt idx="9890">
                  <c:v>197.8</c:v>
                </c:pt>
                <c:pt idx="9891">
                  <c:v>197.82000000000011</c:v>
                </c:pt>
                <c:pt idx="9892">
                  <c:v>197.84</c:v>
                </c:pt>
                <c:pt idx="9893">
                  <c:v>197.86</c:v>
                </c:pt>
                <c:pt idx="9894">
                  <c:v>197.88000000000011</c:v>
                </c:pt>
                <c:pt idx="9895">
                  <c:v>197.9</c:v>
                </c:pt>
                <c:pt idx="9896">
                  <c:v>197.92000000000004</c:v>
                </c:pt>
                <c:pt idx="9897">
                  <c:v>197.94</c:v>
                </c:pt>
                <c:pt idx="9898">
                  <c:v>197.96</c:v>
                </c:pt>
                <c:pt idx="9899">
                  <c:v>197.9800000000001</c:v>
                </c:pt>
                <c:pt idx="9900">
                  <c:v>198</c:v>
                </c:pt>
                <c:pt idx="9901">
                  <c:v>198.02</c:v>
                </c:pt>
                <c:pt idx="9902">
                  <c:v>198.04</c:v>
                </c:pt>
                <c:pt idx="9903">
                  <c:v>198.06</c:v>
                </c:pt>
                <c:pt idx="9904">
                  <c:v>198.08</c:v>
                </c:pt>
                <c:pt idx="9905">
                  <c:v>198.1</c:v>
                </c:pt>
                <c:pt idx="9906">
                  <c:v>198.12</c:v>
                </c:pt>
                <c:pt idx="9907">
                  <c:v>198.14</c:v>
                </c:pt>
                <c:pt idx="9908">
                  <c:v>198.16</c:v>
                </c:pt>
                <c:pt idx="9909">
                  <c:v>198.18</c:v>
                </c:pt>
                <c:pt idx="9910">
                  <c:v>198.2</c:v>
                </c:pt>
                <c:pt idx="9911">
                  <c:v>198.22</c:v>
                </c:pt>
                <c:pt idx="9912">
                  <c:v>198.23999999999998</c:v>
                </c:pt>
                <c:pt idx="9913">
                  <c:v>198.26</c:v>
                </c:pt>
                <c:pt idx="9914">
                  <c:v>198.28</c:v>
                </c:pt>
                <c:pt idx="9915">
                  <c:v>198.3</c:v>
                </c:pt>
                <c:pt idx="9916">
                  <c:v>198.32000000000011</c:v>
                </c:pt>
                <c:pt idx="9917">
                  <c:v>198.34</c:v>
                </c:pt>
                <c:pt idx="9918">
                  <c:v>198.36</c:v>
                </c:pt>
                <c:pt idx="9919">
                  <c:v>198.38000000000011</c:v>
                </c:pt>
                <c:pt idx="9920">
                  <c:v>198.4</c:v>
                </c:pt>
                <c:pt idx="9921">
                  <c:v>198.42000000000004</c:v>
                </c:pt>
                <c:pt idx="9922">
                  <c:v>198.44</c:v>
                </c:pt>
                <c:pt idx="9923">
                  <c:v>198.46</c:v>
                </c:pt>
                <c:pt idx="9924">
                  <c:v>198.4800000000001</c:v>
                </c:pt>
                <c:pt idx="9925">
                  <c:v>198.5</c:v>
                </c:pt>
                <c:pt idx="9926">
                  <c:v>198.52</c:v>
                </c:pt>
                <c:pt idx="9927">
                  <c:v>198.54</c:v>
                </c:pt>
                <c:pt idx="9928">
                  <c:v>198.56</c:v>
                </c:pt>
                <c:pt idx="9929">
                  <c:v>198.58</c:v>
                </c:pt>
                <c:pt idx="9930">
                  <c:v>198.6</c:v>
                </c:pt>
                <c:pt idx="9931">
                  <c:v>198.62</c:v>
                </c:pt>
                <c:pt idx="9932">
                  <c:v>198.64</c:v>
                </c:pt>
                <c:pt idx="9933">
                  <c:v>198.66</c:v>
                </c:pt>
                <c:pt idx="9934">
                  <c:v>198.68</c:v>
                </c:pt>
                <c:pt idx="9935">
                  <c:v>198.7</c:v>
                </c:pt>
                <c:pt idx="9936">
                  <c:v>198.72</c:v>
                </c:pt>
                <c:pt idx="9937">
                  <c:v>198.73999999999998</c:v>
                </c:pt>
                <c:pt idx="9938">
                  <c:v>198.76</c:v>
                </c:pt>
                <c:pt idx="9939">
                  <c:v>198.78</c:v>
                </c:pt>
                <c:pt idx="9940">
                  <c:v>198.8</c:v>
                </c:pt>
                <c:pt idx="9941">
                  <c:v>198.82000000000011</c:v>
                </c:pt>
                <c:pt idx="9942">
                  <c:v>198.84</c:v>
                </c:pt>
                <c:pt idx="9943">
                  <c:v>198.86</c:v>
                </c:pt>
                <c:pt idx="9944">
                  <c:v>198.88000000000011</c:v>
                </c:pt>
                <c:pt idx="9945">
                  <c:v>198.9</c:v>
                </c:pt>
                <c:pt idx="9946">
                  <c:v>198.92000000000004</c:v>
                </c:pt>
                <c:pt idx="9947">
                  <c:v>198.94</c:v>
                </c:pt>
                <c:pt idx="9948">
                  <c:v>198.96</c:v>
                </c:pt>
                <c:pt idx="9949">
                  <c:v>198.9800000000001</c:v>
                </c:pt>
                <c:pt idx="9950">
                  <c:v>199</c:v>
                </c:pt>
                <c:pt idx="9951">
                  <c:v>199.02</c:v>
                </c:pt>
                <c:pt idx="9952">
                  <c:v>199.04</c:v>
                </c:pt>
                <c:pt idx="9953">
                  <c:v>199.06</c:v>
                </c:pt>
                <c:pt idx="9954">
                  <c:v>199.08</c:v>
                </c:pt>
                <c:pt idx="9955">
                  <c:v>199.1</c:v>
                </c:pt>
                <c:pt idx="9956">
                  <c:v>199.12</c:v>
                </c:pt>
                <c:pt idx="9957">
                  <c:v>199.14</c:v>
                </c:pt>
                <c:pt idx="9958">
                  <c:v>199.16</c:v>
                </c:pt>
                <c:pt idx="9959">
                  <c:v>199.18</c:v>
                </c:pt>
                <c:pt idx="9960">
                  <c:v>199.2</c:v>
                </c:pt>
                <c:pt idx="9961">
                  <c:v>199.22</c:v>
                </c:pt>
                <c:pt idx="9962">
                  <c:v>199.23999999999998</c:v>
                </c:pt>
                <c:pt idx="9963">
                  <c:v>199.26</c:v>
                </c:pt>
                <c:pt idx="9964">
                  <c:v>199.28</c:v>
                </c:pt>
                <c:pt idx="9965">
                  <c:v>199.3</c:v>
                </c:pt>
                <c:pt idx="9966">
                  <c:v>199.32000000000011</c:v>
                </c:pt>
                <c:pt idx="9967">
                  <c:v>199.34</c:v>
                </c:pt>
                <c:pt idx="9968">
                  <c:v>199.36</c:v>
                </c:pt>
                <c:pt idx="9969">
                  <c:v>199.38000000000011</c:v>
                </c:pt>
                <c:pt idx="9970">
                  <c:v>199.4</c:v>
                </c:pt>
                <c:pt idx="9971">
                  <c:v>199.42000000000004</c:v>
                </c:pt>
                <c:pt idx="9972">
                  <c:v>199.44</c:v>
                </c:pt>
                <c:pt idx="9973">
                  <c:v>199.46</c:v>
                </c:pt>
                <c:pt idx="9974">
                  <c:v>199.4800000000001</c:v>
                </c:pt>
                <c:pt idx="9975">
                  <c:v>199.5</c:v>
                </c:pt>
                <c:pt idx="9976">
                  <c:v>199.52</c:v>
                </c:pt>
                <c:pt idx="9977">
                  <c:v>199.54</c:v>
                </c:pt>
                <c:pt idx="9978">
                  <c:v>199.56</c:v>
                </c:pt>
                <c:pt idx="9979">
                  <c:v>199.58</c:v>
                </c:pt>
                <c:pt idx="9980">
                  <c:v>199.6</c:v>
                </c:pt>
                <c:pt idx="9981">
                  <c:v>199.62</c:v>
                </c:pt>
                <c:pt idx="9982">
                  <c:v>199.64</c:v>
                </c:pt>
                <c:pt idx="9983">
                  <c:v>199.66</c:v>
                </c:pt>
                <c:pt idx="9984">
                  <c:v>199.68</c:v>
                </c:pt>
                <c:pt idx="9985">
                  <c:v>199.7</c:v>
                </c:pt>
                <c:pt idx="9986">
                  <c:v>199.72</c:v>
                </c:pt>
                <c:pt idx="9987">
                  <c:v>199.73999999999998</c:v>
                </c:pt>
                <c:pt idx="9988">
                  <c:v>199.76</c:v>
                </c:pt>
                <c:pt idx="9989">
                  <c:v>199.78</c:v>
                </c:pt>
                <c:pt idx="9990">
                  <c:v>199.8</c:v>
                </c:pt>
                <c:pt idx="9991">
                  <c:v>199.82000000000011</c:v>
                </c:pt>
                <c:pt idx="9992">
                  <c:v>199.84</c:v>
                </c:pt>
                <c:pt idx="9993">
                  <c:v>199.86</c:v>
                </c:pt>
                <c:pt idx="9994">
                  <c:v>199.88000000000011</c:v>
                </c:pt>
                <c:pt idx="9995">
                  <c:v>199.9</c:v>
                </c:pt>
                <c:pt idx="9996">
                  <c:v>199.92000000000004</c:v>
                </c:pt>
                <c:pt idx="9997">
                  <c:v>199.94</c:v>
                </c:pt>
                <c:pt idx="9998">
                  <c:v>199.96</c:v>
                </c:pt>
                <c:pt idx="9999">
                  <c:v>199.9800000000001</c:v>
                </c:pt>
                <c:pt idx="10000">
                  <c:v>200</c:v>
                </c:pt>
                <c:pt idx="10001">
                  <c:v>200.02</c:v>
                </c:pt>
                <c:pt idx="10002">
                  <c:v>200.04</c:v>
                </c:pt>
                <c:pt idx="10003">
                  <c:v>200.06</c:v>
                </c:pt>
                <c:pt idx="10004">
                  <c:v>200.08</c:v>
                </c:pt>
                <c:pt idx="10005">
                  <c:v>200.1</c:v>
                </c:pt>
                <c:pt idx="10006">
                  <c:v>200.12</c:v>
                </c:pt>
                <c:pt idx="10007">
                  <c:v>200.14</c:v>
                </c:pt>
                <c:pt idx="10008">
                  <c:v>200.16</c:v>
                </c:pt>
                <c:pt idx="10009">
                  <c:v>200.18</c:v>
                </c:pt>
                <c:pt idx="10010">
                  <c:v>200.2</c:v>
                </c:pt>
                <c:pt idx="10011">
                  <c:v>200.22</c:v>
                </c:pt>
                <c:pt idx="10012">
                  <c:v>200.23999999999998</c:v>
                </c:pt>
                <c:pt idx="10013">
                  <c:v>200.26</c:v>
                </c:pt>
                <c:pt idx="10014">
                  <c:v>200.28</c:v>
                </c:pt>
                <c:pt idx="10015">
                  <c:v>200.3</c:v>
                </c:pt>
                <c:pt idx="10016">
                  <c:v>200.32000000000011</c:v>
                </c:pt>
                <c:pt idx="10017">
                  <c:v>200.34</c:v>
                </c:pt>
                <c:pt idx="10018">
                  <c:v>200.36</c:v>
                </c:pt>
                <c:pt idx="10019">
                  <c:v>200.38000000000011</c:v>
                </c:pt>
                <c:pt idx="10020">
                  <c:v>200.4</c:v>
                </c:pt>
                <c:pt idx="10021">
                  <c:v>200.42000000000004</c:v>
                </c:pt>
                <c:pt idx="10022">
                  <c:v>200.44</c:v>
                </c:pt>
                <c:pt idx="10023">
                  <c:v>200.46</c:v>
                </c:pt>
                <c:pt idx="10024">
                  <c:v>200.4800000000001</c:v>
                </c:pt>
                <c:pt idx="10025">
                  <c:v>200.5</c:v>
                </c:pt>
                <c:pt idx="10026">
                  <c:v>200.52</c:v>
                </c:pt>
                <c:pt idx="10027">
                  <c:v>200.54</c:v>
                </c:pt>
                <c:pt idx="10028">
                  <c:v>200.56</c:v>
                </c:pt>
                <c:pt idx="10029">
                  <c:v>200.58</c:v>
                </c:pt>
                <c:pt idx="10030">
                  <c:v>200.6</c:v>
                </c:pt>
                <c:pt idx="10031">
                  <c:v>200.62</c:v>
                </c:pt>
                <c:pt idx="10032">
                  <c:v>200.64</c:v>
                </c:pt>
                <c:pt idx="10033">
                  <c:v>200.66</c:v>
                </c:pt>
                <c:pt idx="10034">
                  <c:v>200.68</c:v>
                </c:pt>
                <c:pt idx="10035">
                  <c:v>200.7</c:v>
                </c:pt>
                <c:pt idx="10036">
                  <c:v>200.72</c:v>
                </c:pt>
                <c:pt idx="10037">
                  <c:v>200.73999999999998</c:v>
                </c:pt>
                <c:pt idx="10038">
                  <c:v>200.76</c:v>
                </c:pt>
                <c:pt idx="10039">
                  <c:v>200.78</c:v>
                </c:pt>
                <c:pt idx="10040">
                  <c:v>200.8</c:v>
                </c:pt>
                <c:pt idx="10041">
                  <c:v>200.82000000000011</c:v>
                </c:pt>
                <c:pt idx="10042">
                  <c:v>200.84</c:v>
                </c:pt>
                <c:pt idx="10043">
                  <c:v>200.86</c:v>
                </c:pt>
                <c:pt idx="10044">
                  <c:v>200.88000000000011</c:v>
                </c:pt>
                <c:pt idx="10045">
                  <c:v>200.9</c:v>
                </c:pt>
                <c:pt idx="10046">
                  <c:v>200.92000000000004</c:v>
                </c:pt>
                <c:pt idx="10047">
                  <c:v>200.94</c:v>
                </c:pt>
                <c:pt idx="10048">
                  <c:v>200.96</c:v>
                </c:pt>
                <c:pt idx="10049">
                  <c:v>200.9800000000001</c:v>
                </c:pt>
                <c:pt idx="10050">
                  <c:v>201</c:v>
                </c:pt>
                <c:pt idx="10051">
                  <c:v>201.02</c:v>
                </c:pt>
                <c:pt idx="10052">
                  <c:v>201.04</c:v>
                </c:pt>
                <c:pt idx="10053">
                  <c:v>201.06</c:v>
                </c:pt>
                <c:pt idx="10054">
                  <c:v>201.08</c:v>
                </c:pt>
                <c:pt idx="10055">
                  <c:v>201.1</c:v>
                </c:pt>
                <c:pt idx="10056">
                  <c:v>201.12</c:v>
                </c:pt>
                <c:pt idx="10057">
                  <c:v>201.14</c:v>
                </c:pt>
                <c:pt idx="10058">
                  <c:v>201.16</c:v>
                </c:pt>
                <c:pt idx="10059">
                  <c:v>201.18</c:v>
                </c:pt>
                <c:pt idx="10060">
                  <c:v>201.2</c:v>
                </c:pt>
                <c:pt idx="10061">
                  <c:v>201.22</c:v>
                </c:pt>
                <c:pt idx="10062">
                  <c:v>201.23999999999998</c:v>
                </c:pt>
                <c:pt idx="10063">
                  <c:v>201.26</c:v>
                </c:pt>
                <c:pt idx="10064">
                  <c:v>201.28</c:v>
                </c:pt>
                <c:pt idx="10065">
                  <c:v>201.3</c:v>
                </c:pt>
                <c:pt idx="10066">
                  <c:v>201.32000000000011</c:v>
                </c:pt>
                <c:pt idx="10067">
                  <c:v>201.34</c:v>
                </c:pt>
                <c:pt idx="10068">
                  <c:v>201.36</c:v>
                </c:pt>
                <c:pt idx="10069">
                  <c:v>201.38000000000011</c:v>
                </c:pt>
                <c:pt idx="10070">
                  <c:v>201.4</c:v>
                </c:pt>
                <c:pt idx="10071">
                  <c:v>201.42000000000004</c:v>
                </c:pt>
                <c:pt idx="10072">
                  <c:v>201.44</c:v>
                </c:pt>
                <c:pt idx="10073">
                  <c:v>201.46</c:v>
                </c:pt>
                <c:pt idx="10074">
                  <c:v>201.4800000000001</c:v>
                </c:pt>
                <c:pt idx="10075">
                  <c:v>201.5</c:v>
                </c:pt>
                <c:pt idx="10076">
                  <c:v>201.52</c:v>
                </c:pt>
                <c:pt idx="10077">
                  <c:v>201.54</c:v>
                </c:pt>
                <c:pt idx="10078">
                  <c:v>201.56</c:v>
                </c:pt>
                <c:pt idx="10079">
                  <c:v>201.58</c:v>
                </c:pt>
                <c:pt idx="10080">
                  <c:v>201.6</c:v>
                </c:pt>
                <c:pt idx="10081">
                  <c:v>201.62</c:v>
                </c:pt>
                <c:pt idx="10082">
                  <c:v>201.64</c:v>
                </c:pt>
                <c:pt idx="10083">
                  <c:v>201.66</c:v>
                </c:pt>
                <c:pt idx="10084">
                  <c:v>201.68</c:v>
                </c:pt>
                <c:pt idx="10085">
                  <c:v>201.7</c:v>
                </c:pt>
                <c:pt idx="10086">
                  <c:v>201.72</c:v>
                </c:pt>
                <c:pt idx="10087">
                  <c:v>201.73999999999998</c:v>
                </c:pt>
                <c:pt idx="10088">
                  <c:v>201.76</c:v>
                </c:pt>
                <c:pt idx="10089">
                  <c:v>201.78</c:v>
                </c:pt>
                <c:pt idx="10090">
                  <c:v>201.8</c:v>
                </c:pt>
                <c:pt idx="10091">
                  <c:v>201.82000000000011</c:v>
                </c:pt>
                <c:pt idx="10092">
                  <c:v>201.84</c:v>
                </c:pt>
                <c:pt idx="10093">
                  <c:v>201.86</c:v>
                </c:pt>
                <c:pt idx="10094">
                  <c:v>201.88000000000011</c:v>
                </c:pt>
                <c:pt idx="10095">
                  <c:v>201.9</c:v>
                </c:pt>
                <c:pt idx="10096">
                  <c:v>201.92000000000004</c:v>
                </c:pt>
                <c:pt idx="10097">
                  <c:v>201.94</c:v>
                </c:pt>
                <c:pt idx="10098">
                  <c:v>201.96</c:v>
                </c:pt>
                <c:pt idx="10099">
                  <c:v>201.9800000000001</c:v>
                </c:pt>
                <c:pt idx="10100">
                  <c:v>202</c:v>
                </c:pt>
                <c:pt idx="10101">
                  <c:v>202.02</c:v>
                </c:pt>
                <c:pt idx="10102">
                  <c:v>202.04</c:v>
                </c:pt>
                <c:pt idx="10103">
                  <c:v>202.06</c:v>
                </c:pt>
                <c:pt idx="10104">
                  <c:v>202.08</c:v>
                </c:pt>
                <c:pt idx="10105">
                  <c:v>202.1</c:v>
                </c:pt>
                <c:pt idx="10106">
                  <c:v>202.12</c:v>
                </c:pt>
                <c:pt idx="10107">
                  <c:v>202.14</c:v>
                </c:pt>
                <c:pt idx="10108">
                  <c:v>202.16</c:v>
                </c:pt>
                <c:pt idx="10109">
                  <c:v>202.18</c:v>
                </c:pt>
                <c:pt idx="10110">
                  <c:v>202.2</c:v>
                </c:pt>
                <c:pt idx="10111">
                  <c:v>202.22</c:v>
                </c:pt>
                <c:pt idx="10112">
                  <c:v>202.23999999999998</c:v>
                </c:pt>
                <c:pt idx="10113">
                  <c:v>202.26</c:v>
                </c:pt>
                <c:pt idx="10114">
                  <c:v>202.28</c:v>
                </c:pt>
                <c:pt idx="10115">
                  <c:v>202.3</c:v>
                </c:pt>
                <c:pt idx="10116">
                  <c:v>202.32000000000011</c:v>
                </c:pt>
                <c:pt idx="10117">
                  <c:v>202.34</c:v>
                </c:pt>
                <c:pt idx="10118">
                  <c:v>202.36</c:v>
                </c:pt>
                <c:pt idx="10119">
                  <c:v>202.38000000000011</c:v>
                </c:pt>
                <c:pt idx="10120">
                  <c:v>202.4</c:v>
                </c:pt>
                <c:pt idx="10121">
                  <c:v>202.42000000000004</c:v>
                </c:pt>
                <c:pt idx="10122">
                  <c:v>202.44</c:v>
                </c:pt>
                <c:pt idx="10123">
                  <c:v>202.46</c:v>
                </c:pt>
                <c:pt idx="10124">
                  <c:v>202.4800000000001</c:v>
                </c:pt>
                <c:pt idx="10125">
                  <c:v>202.5</c:v>
                </c:pt>
                <c:pt idx="10126">
                  <c:v>202.52</c:v>
                </c:pt>
                <c:pt idx="10127">
                  <c:v>202.54</c:v>
                </c:pt>
                <c:pt idx="10128">
                  <c:v>202.56</c:v>
                </c:pt>
                <c:pt idx="10129">
                  <c:v>202.58</c:v>
                </c:pt>
                <c:pt idx="10130">
                  <c:v>202.6</c:v>
                </c:pt>
                <c:pt idx="10131">
                  <c:v>202.62</c:v>
                </c:pt>
                <c:pt idx="10132">
                  <c:v>202.64</c:v>
                </c:pt>
                <c:pt idx="10133">
                  <c:v>202.66</c:v>
                </c:pt>
                <c:pt idx="10134">
                  <c:v>202.68</c:v>
                </c:pt>
                <c:pt idx="10135">
                  <c:v>202.7</c:v>
                </c:pt>
                <c:pt idx="10136">
                  <c:v>202.72</c:v>
                </c:pt>
                <c:pt idx="10137">
                  <c:v>202.73999999999998</c:v>
                </c:pt>
                <c:pt idx="10138">
                  <c:v>202.76</c:v>
                </c:pt>
                <c:pt idx="10139">
                  <c:v>202.78</c:v>
                </c:pt>
                <c:pt idx="10140">
                  <c:v>202.8</c:v>
                </c:pt>
                <c:pt idx="10141">
                  <c:v>202.82000000000011</c:v>
                </c:pt>
                <c:pt idx="10142">
                  <c:v>202.84</c:v>
                </c:pt>
                <c:pt idx="10143">
                  <c:v>202.86</c:v>
                </c:pt>
                <c:pt idx="10144">
                  <c:v>202.88000000000011</c:v>
                </c:pt>
                <c:pt idx="10145">
                  <c:v>202.9</c:v>
                </c:pt>
                <c:pt idx="10146">
                  <c:v>202.92000000000004</c:v>
                </c:pt>
                <c:pt idx="10147">
                  <c:v>202.94</c:v>
                </c:pt>
                <c:pt idx="10148">
                  <c:v>202.96</c:v>
                </c:pt>
                <c:pt idx="10149">
                  <c:v>202.9800000000001</c:v>
                </c:pt>
                <c:pt idx="10150">
                  <c:v>203</c:v>
                </c:pt>
                <c:pt idx="10151">
                  <c:v>203.02</c:v>
                </c:pt>
                <c:pt idx="10152">
                  <c:v>203.04</c:v>
                </c:pt>
                <c:pt idx="10153">
                  <c:v>203.06</c:v>
                </c:pt>
                <c:pt idx="10154">
                  <c:v>203.08</c:v>
                </c:pt>
                <c:pt idx="10155">
                  <c:v>203.1</c:v>
                </c:pt>
                <c:pt idx="10156">
                  <c:v>203.12</c:v>
                </c:pt>
                <c:pt idx="10157">
                  <c:v>203.14</c:v>
                </c:pt>
                <c:pt idx="10158">
                  <c:v>203.16</c:v>
                </c:pt>
                <c:pt idx="10159">
                  <c:v>203.18</c:v>
                </c:pt>
                <c:pt idx="10160">
                  <c:v>203.2</c:v>
                </c:pt>
                <c:pt idx="10161">
                  <c:v>203.22</c:v>
                </c:pt>
                <c:pt idx="10162">
                  <c:v>203.23999999999998</c:v>
                </c:pt>
                <c:pt idx="10163">
                  <c:v>203.26</c:v>
                </c:pt>
                <c:pt idx="10164">
                  <c:v>203.28</c:v>
                </c:pt>
                <c:pt idx="10165">
                  <c:v>203.3</c:v>
                </c:pt>
                <c:pt idx="10166">
                  <c:v>203.32000000000011</c:v>
                </c:pt>
                <c:pt idx="10167">
                  <c:v>203.34</c:v>
                </c:pt>
                <c:pt idx="10168">
                  <c:v>203.36</c:v>
                </c:pt>
                <c:pt idx="10169">
                  <c:v>203.38000000000011</c:v>
                </c:pt>
                <c:pt idx="10170">
                  <c:v>203.4</c:v>
                </c:pt>
                <c:pt idx="10171">
                  <c:v>203.42000000000004</c:v>
                </c:pt>
                <c:pt idx="10172">
                  <c:v>203.44</c:v>
                </c:pt>
                <c:pt idx="10173">
                  <c:v>203.46</c:v>
                </c:pt>
                <c:pt idx="10174">
                  <c:v>203.4800000000001</c:v>
                </c:pt>
                <c:pt idx="10175">
                  <c:v>203.5</c:v>
                </c:pt>
                <c:pt idx="10176">
                  <c:v>203.52</c:v>
                </c:pt>
                <c:pt idx="10177">
                  <c:v>203.54</c:v>
                </c:pt>
                <c:pt idx="10178">
                  <c:v>203.56</c:v>
                </c:pt>
                <c:pt idx="10179">
                  <c:v>203.58</c:v>
                </c:pt>
                <c:pt idx="10180">
                  <c:v>203.6</c:v>
                </c:pt>
                <c:pt idx="10181">
                  <c:v>203.62</c:v>
                </c:pt>
                <c:pt idx="10182">
                  <c:v>203.64</c:v>
                </c:pt>
                <c:pt idx="10183">
                  <c:v>203.66</c:v>
                </c:pt>
                <c:pt idx="10184">
                  <c:v>203.68</c:v>
                </c:pt>
                <c:pt idx="10185">
                  <c:v>203.7</c:v>
                </c:pt>
                <c:pt idx="10186">
                  <c:v>203.72</c:v>
                </c:pt>
                <c:pt idx="10187">
                  <c:v>203.73999999999998</c:v>
                </c:pt>
                <c:pt idx="10188">
                  <c:v>203.76</c:v>
                </c:pt>
                <c:pt idx="10189">
                  <c:v>203.78</c:v>
                </c:pt>
                <c:pt idx="10190">
                  <c:v>203.8</c:v>
                </c:pt>
                <c:pt idx="10191">
                  <c:v>203.82000000000011</c:v>
                </c:pt>
                <c:pt idx="10192">
                  <c:v>203.84</c:v>
                </c:pt>
                <c:pt idx="10193">
                  <c:v>203.86</c:v>
                </c:pt>
                <c:pt idx="10194">
                  <c:v>203.88000000000011</c:v>
                </c:pt>
                <c:pt idx="10195">
                  <c:v>203.9</c:v>
                </c:pt>
                <c:pt idx="10196">
                  <c:v>203.92000000000004</c:v>
                </c:pt>
                <c:pt idx="10197">
                  <c:v>203.94</c:v>
                </c:pt>
                <c:pt idx="10198">
                  <c:v>203.96</c:v>
                </c:pt>
                <c:pt idx="10199">
                  <c:v>203.9800000000001</c:v>
                </c:pt>
                <c:pt idx="10200">
                  <c:v>204</c:v>
                </c:pt>
                <c:pt idx="10201">
                  <c:v>204.02</c:v>
                </c:pt>
                <c:pt idx="10202">
                  <c:v>204.04</c:v>
                </c:pt>
                <c:pt idx="10203">
                  <c:v>204.06</c:v>
                </c:pt>
                <c:pt idx="10204">
                  <c:v>204.08</c:v>
                </c:pt>
                <c:pt idx="10205">
                  <c:v>204.1</c:v>
                </c:pt>
                <c:pt idx="10206">
                  <c:v>204.12</c:v>
                </c:pt>
                <c:pt idx="10207">
                  <c:v>204.14</c:v>
                </c:pt>
                <c:pt idx="10208">
                  <c:v>204.16</c:v>
                </c:pt>
                <c:pt idx="10209">
                  <c:v>204.18</c:v>
                </c:pt>
                <c:pt idx="10210">
                  <c:v>204.2</c:v>
                </c:pt>
                <c:pt idx="10211">
                  <c:v>204.22</c:v>
                </c:pt>
                <c:pt idx="10212">
                  <c:v>204.23999999999998</c:v>
                </c:pt>
                <c:pt idx="10213">
                  <c:v>204.26</c:v>
                </c:pt>
                <c:pt idx="10214">
                  <c:v>204.28</c:v>
                </c:pt>
                <c:pt idx="10215">
                  <c:v>204.3</c:v>
                </c:pt>
                <c:pt idx="10216">
                  <c:v>204.32000000000011</c:v>
                </c:pt>
                <c:pt idx="10217">
                  <c:v>204.34</c:v>
                </c:pt>
                <c:pt idx="10218">
                  <c:v>204.36</c:v>
                </c:pt>
                <c:pt idx="10219">
                  <c:v>204.38000000000011</c:v>
                </c:pt>
                <c:pt idx="10220">
                  <c:v>204.4</c:v>
                </c:pt>
                <c:pt idx="10221">
                  <c:v>204.42000000000004</c:v>
                </c:pt>
                <c:pt idx="10222">
                  <c:v>204.44</c:v>
                </c:pt>
                <c:pt idx="10223">
                  <c:v>204.46</c:v>
                </c:pt>
                <c:pt idx="10224">
                  <c:v>204.4800000000001</c:v>
                </c:pt>
                <c:pt idx="10225">
                  <c:v>204.5</c:v>
                </c:pt>
                <c:pt idx="10226">
                  <c:v>204.52</c:v>
                </c:pt>
                <c:pt idx="10227">
                  <c:v>204.54</c:v>
                </c:pt>
                <c:pt idx="10228">
                  <c:v>204.56</c:v>
                </c:pt>
                <c:pt idx="10229">
                  <c:v>204.58</c:v>
                </c:pt>
                <c:pt idx="10230">
                  <c:v>204.6</c:v>
                </c:pt>
                <c:pt idx="10231">
                  <c:v>204.62</c:v>
                </c:pt>
                <c:pt idx="10232">
                  <c:v>204.64</c:v>
                </c:pt>
                <c:pt idx="10233">
                  <c:v>204.66</c:v>
                </c:pt>
                <c:pt idx="10234">
                  <c:v>204.68</c:v>
                </c:pt>
                <c:pt idx="10235">
                  <c:v>204.7</c:v>
                </c:pt>
                <c:pt idx="10236">
                  <c:v>204.72</c:v>
                </c:pt>
                <c:pt idx="10237">
                  <c:v>204.73999999999998</c:v>
                </c:pt>
                <c:pt idx="10238">
                  <c:v>204.76</c:v>
                </c:pt>
                <c:pt idx="10239">
                  <c:v>204.78</c:v>
                </c:pt>
                <c:pt idx="10240">
                  <c:v>204.8</c:v>
                </c:pt>
                <c:pt idx="10241">
                  <c:v>204.82000000000011</c:v>
                </c:pt>
                <c:pt idx="10242">
                  <c:v>204.84</c:v>
                </c:pt>
                <c:pt idx="10243">
                  <c:v>204.86</c:v>
                </c:pt>
                <c:pt idx="10244">
                  <c:v>204.88000000000011</c:v>
                </c:pt>
                <c:pt idx="10245">
                  <c:v>204.9</c:v>
                </c:pt>
                <c:pt idx="10246">
                  <c:v>204.92000000000004</c:v>
                </c:pt>
                <c:pt idx="10247">
                  <c:v>204.94</c:v>
                </c:pt>
                <c:pt idx="10248">
                  <c:v>204.96</c:v>
                </c:pt>
                <c:pt idx="10249">
                  <c:v>204.9800000000001</c:v>
                </c:pt>
                <c:pt idx="10250">
                  <c:v>205</c:v>
                </c:pt>
                <c:pt idx="10251">
                  <c:v>205.02</c:v>
                </c:pt>
                <c:pt idx="10252">
                  <c:v>205.04</c:v>
                </c:pt>
                <c:pt idx="10253">
                  <c:v>205.06</c:v>
                </c:pt>
                <c:pt idx="10254">
                  <c:v>205.08</c:v>
                </c:pt>
                <c:pt idx="10255">
                  <c:v>205.1</c:v>
                </c:pt>
                <c:pt idx="10256">
                  <c:v>205.12</c:v>
                </c:pt>
                <c:pt idx="10257">
                  <c:v>205.14</c:v>
                </c:pt>
                <c:pt idx="10258">
                  <c:v>205.16</c:v>
                </c:pt>
                <c:pt idx="10259">
                  <c:v>205.18</c:v>
                </c:pt>
                <c:pt idx="10260">
                  <c:v>205.2</c:v>
                </c:pt>
                <c:pt idx="10261">
                  <c:v>205.22</c:v>
                </c:pt>
                <c:pt idx="10262">
                  <c:v>205.23999999999998</c:v>
                </c:pt>
                <c:pt idx="10263">
                  <c:v>205.26</c:v>
                </c:pt>
                <c:pt idx="10264">
                  <c:v>205.28</c:v>
                </c:pt>
                <c:pt idx="10265">
                  <c:v>205.3</c:v>
                </c:pt>
                <c:pt idx="10266">
                  <c:v>205.32000000000011</c:v>
                </c:pt>
                <c:pt idx="10267">
                  <c:v>205.34</c:v>
                </c:pt>
                <c:pt idx="10268">
                  <c:v>205.36</c:v>
                </c:pt>
                <c:pt idx="10269">
                  <c:v>205.38000000000011</c:v>
                </c:pt>
                <c:pt idx="10270">
                  <c:v>205.4</c:v>
                </c:pt>
                <c:pt idx="10271">
                  <c:v>205.42000000000004</c:v>
                </c:pt>
                <c:pt idx="10272">
                  <c:v>205.44</c:v>
                </c:pt>
                <c:pt idx="10273">
                  <c:v>205.46</c:v>
                </c:pt>
                <c:pt idx="10274">
                  <c:v>205.4800000000001</c:v>
                </c:pt>
                <c:pt idx="10275">
                  <c:v>205.5</c:v>
                </c:pt>
                <c:pt idx="10276">
                  <c:v>205.52</c:v>
                </c:pt>
                <c:pt idx="10277">
                  <c:v>205.54</c:v>
                </c:pt>
                <c:pt idx="10278">
                  <c:v>205.56</c:v>
                </c:pt>
                <c:pt idx="10279">
                  <c:v>205.58</c:v>
                </c:pt>
                <c:pt idx="10280">
                  <c:v>205.6</c:v>
                </c:pt>
                <c:pt idx="10281">
                  <c:v>205.62</c:v>
                </c:pt>
                <c:pt idx="10282">
                  <c:v>205.64</c:v>
                </c:pt>
                <c:pt idx="10283">
                  <c:v>205.66</c:v>
                </c:pt>
                <c:pt idx="10284">
                  <c:v>205.68</c:v>
                </c:pt>
                <c:pt idx="10285">
                  <c:v>205.7</c:v>
                </c:pt>
                <c:pt idx="10286">
                  <c:v>205.72</c:v>
                </c:pt>
                <c:pt idx="10287">
                  <c:v>205.73999999999998</c:v>
                </c:pt>
                <c:pt idx="10288">
                  <c:v>205.76</c:v>
                </c:pt>
                <c:pt idx="10289">
                  <c:v>205.78</c:v>
                </c:pt>
                <c:pt idx="10290">
                  <c:v>205.8</c:v>
                </c:pt>
                <c:pt idx="10291">
                  <c:v>205.82000000000011</c:v>
                </c:pt>
                <c:pt idx="10292">
                  <c:v>205.84</c:v>
                </c:pt>
                <c:pt idx="10293">
                  <c:v>205.86</c:v>
                </c:pt>
                <c:pt idx="10294">
                  <c:v>205.88000000000011</c:v>
                </c:pt>
                <c:pt idx="10295">
                  <c:v>205.9</c:v>
                </c:pt>
                <c:pt idx="10296">
                  <c:v>205.92000000000004</c:v>
                </c:pt>
                <c:pt idx="10297">
                  <c:v>205.94</c:v>
                </c:pt>
                <c:pt idx="10298">
                  <c:v>205.96</c:v>
                </c:pt>
                <c:pt idx="10299">
                  <c:v>205.9800000000001</c:v>
                </c:pt>
                <c:pt idx="10300">
                  <c:v>206</c:v>
                </c:pt>
                <c:pt idx="10301">
                  <c:v>206.02</c:v>
                </c:pt>
                <c:pt idx="10302">
                  <c:v>206.04</c:v>
                </c:pt>
                <c:pt idx="10303">
                  <c:v>206.06</c:v>
                </c:pt>
                <c:pt idx="10304">
                  <c:v>206.08</c:v>
                </c:pt>
                <c:pt idx="10305">
                  <c:v>206.1</c:v>
                </c:pt>
                <c:pt idx="10306">
                  <c:v>206.12</c:v>
                </c:pt>
                <c:pt idx="10307">
                  <c:v>206.14</c:v>
                </c:pt>
                <c:pt idx="10308">
                  <c:v>206.16</c:v>
                </c:pt>
                <c:pt idx="10309">
                  <c:v>206.18</c:v>
                </c:pt>
                <c:pt idx="10310">
                  <c:v>206.2</c:v>
                </c:pt>
                <c:pt idx="10311">
                  <c:v>206.22</c:v>
                </c:pt>
                <c:pt idx="10312">
                  <c:v>206.23999999999998</c:v>
                </c:pt>
                <c:pt idx="10313">
                  <c:v>206.26</c:v>
                </c:pt>
                <c:pt idx="10314">
                  <c:v>206.28</c:v>
                </c:pt>
                <c:pt idx="10315">
                  <c:v>206.3</c:v>
                </c:pt>
                <c:pt idx="10316">
                  <c:v>206.32000000000011</c:v>
                </c:pt>
                <c:pt idx="10317">
                  <c:v>206.34</c:v>
                </c:pt>
                <c:pt idx="10318">
                  <c:v>206.36</c:v>
                </c:pt>
                <c:pt idx="10319">
                  <c:v>206.38000000000011</c:v>
                </c:pt>
                <c:pt idx="10320">
                  <c:v>206.4</c:v>
                </c:pt>
                <c:pt idx="10321">
                  <c:v>206.42000000000004</c:v>
                </c:pt>
                <c:pt idx="10322">
                  <c:v>206.44</c:v>
                </c:pt>
                <c:pt idx="10323">
                  <c:v>206.46</c:v>
                </c:pt>
                <c:pt idx="10324">
                  <c:v>206.4800000000001</c:v>
                </c:pt>
                <c:pt idx="10325">
                  <c:v>206.5</c:v>
                </c:pt>
                <c:pt idx="10326">
                  <c:v>206.52</c:v>
                </c:pt>
                <c:pt idx="10327">
                  <c:v>206.54</c:v>
                </c:pt>
                <c:pt idx="10328">
                  <c:v>206.56</c:v>
                </c:pt>
                <c:pt idx="10329">
                  <c:v>206.58</c:v>
                </c:pt>
                <c:pt idx="10330">
                  <c:v>206.6</c:v>
                </c:pt>
                <c:pt idx="10331">
                  <c:v>206.62</c:v>
                </c:pt>
                <c:pt idx="10332">
                  <c:v>206.64</c:v>
                </c:pt>
                <c:pt idx="10333">
                  <c:v>206.66</c:v>
                </c:pt>
                <c:pt idx="10334">
                  <c:v>206.68</c:v>
                </c:pt>
                <c:pt idx="10335">
                  <c:v>206.7</c:v>
                </c:pt>
                <c:pt idx="10336">
                  <c:v>206.72</c:v>
                </c:pt>
                <c:pt idx="10337">
                  <c:v>206.73999999999998</c:v>
                </c:pt>
                <c:pt idx="10338">
                  <c:v>206.76</c:v>
                </c:pt>
                <c:pt idx="10339">
                  <c:v>206.78</c:v>
                </c:pt>
                <c:pt idx="10340">
                  <c:v>206.8</c:v>
                </c:pt>
                <c:pt idx="10341">
                  <c:v>206.82000000000011</c:v>
                </c:pt>
                <c:pt idx="10342">
                  <c:v>206.84</c:v>
                </c:pt>
                <c:pt idx="10343">
                  <c:v>206.86</c:v>
                </c:pt>
                <c:pt idx="10344">
                  <c:v>206.88000000000011</c:v>
                </c:pt>
                <c:pt idx="10345">
                  <c:v>206.9</c:v>
                </c:pt>
                <c:pt idx="10346">
                  <c:v>206.92000000000004</c:v>
                </c:pt>
                <c:pt idx="10347">
                  <c:v>206.94</c:v>
                </c:pt>
                <c:pt idx="10348">
                  <c:v>206.96</c:v>
                </c:pt>
                <c:pt idx="10349">
                  <c:v>206.9800000000001</c:v>
                </c:pt>
                <c:pt idx="10350">
                  <c:v>207</c:v>
                </c:pt>
                <c:pt idx="10351">
                  <c:v>207.02</c:v>
                </c:pt>
                <c:pt idx="10352">
                  <c:v>207.04</c:v>
                </c:pt>
                <c:pt idx="10353">
                  <c:v>207.06</c:v>
                </c:pt>
                <c:pt idx="10354">
                  <c:v>207.08</c:v>
                </c:pt>
                <c:pt idx="10355">
                  <c:v>207.1</c:v>
                </c:pt>
                <c:pt idx="10356">
                  <c:v>207.12</c:v>
                </c:pt>
                <c:pt idx="10357">
                  <c:v>207.14</c:v>
                </c:pt>
                <c:pt idx="10358">
                  <c:v>207.16</c:v>
                </c:pt>
                <c:pt idx="10359">
                  <c:v>207.18</c:v>
                </c:pt>
                <c:pt idx="10360">
                  <c:v>207.2</c:v>
                </c:pt>
                <c:pt idx="10361">
                  <c:v>207.22</c:v>
                </c:pt>
                <c:pt idx="10362">
                  <c:v>207.23999999999998</c:v>
                </c:pt>
                <c:pt idx="10363">
                  <c:v>207.26</c:v>
                </c:pt>
                <c:pt idx="10364">
                  <c:v>207.28</c:v>
                </c:pt>
                <c:pt idx="10365">
                  <c:v>207.3</c:v>
                </c:pt>
                <c:pt idx="10366">
                  <c:v>207.32000000000011</c:v>
                </c:pt>
                <c:pt idx="10367">
                  <c:v>207.34</c:v>
                </c:pt>
                <c:pt idx="10368">
                  <c:v>207.36</c:v>
                </c:pt>
                <c:pt idx="10369">
                  <c:v>207.38000000000011</c:v>
                </c:pt>
                <c:pt idx="10370">
                  <c:v>207.4</c:v>
                </c:pt>
                <c:pt idx="10371">
                  <c:v>207.42000000000004</c:v>
                </c:pt>
                <c:pt idx="10372">
                  <c:v>207.44</c:v>
                </c:pt>
                <c:pt idx="10373">
                  <c:v>207.46</c:v>
                </c:pt>
                <c:pt idx="10374">
                  <c:v>207.4800000000001</c:v>
                </c:pt>
                <c:pt idx="10375">
                  <c:v>207.5</c:v>
                </c:pt>
                <c:pt idx="10376">
                  <c:v>207.52</c:v>
                </c:pt>
                <c:pt idx="10377">
                  <c:v>207.54</c:v>
                </c:pt>
                <c:pt idx="10378">
                  <c:v>207.56</c:v>
                </c:pt>
                <c:pt idx="10379">
                  <c:v>207.58</c:v>
                </c:pt>
                <c:pt idx="10380">
                  <c:v>207.6</c:v>
                </c:pt>
                <c:pt idx="10381">
                  <c:v>207.62</c:v>
                </c:pt>
                <c:pt idx="10382">
                  <c:v>207.64</c:v>
                </c:pt>
                <c:pt idx="10383">
                  <c:v>207.66</c:v>
                </c:pt>
                <c:pt idx="10384">
                  <c:v>207.68</c:v>
                </c:pt>
                <c:pt idx="10385">
                  <c:v>207.7</c:v>
                </c:pt>
                <c:pt idx="10386">
                  <c:v>207.72</c:v>
                </c:pt>
                <c:pt idx="10387">
                  <c:v>207.73999999999998</c:v>
                </c:pt>
                <c:pt idx="10388">
                  <c:v>207.76</c:v>
                </c:pt>
                <c:pt idx="10389">
                  <c:v>207.78</c:v>
                </c:pt>
                <c:pt idx="10390">
                  <c:v>207.8</c:v>
                </c:pt>
                <c:pt idx="10391">
                  <c:v>207.82000000000011</c:v>
                </c:pt>
                <c:pt idx="10392">
                  <c:v>207.84</c:v>
                </c:pt>
                <c:pt idx="10393">
                  <c:v>207.86</c:v>
                </c:pt>
                <c:pt idx="10394">
                  <c:v>207.88000000000011</c:v>
                </c:pt>
                <c:pt idx="10395">
                  <c:v>207.9</c:v>
                </c:pt>
                <c:pt idx="10396">
                  <c:v>207.92000000000004</c:v>
                </c:pt>
                <c:pt idx="10397">
                  <c:v>207.94</c:v>
                </c:pt>
                <c:pt idx="10398">
                  <c:v>207.96</c:v>
                </c:pt>
                <c:pt idx="10399">
                  <c:v>207.9800000000001</c:v>
                </c:pt>
                <c:pt idx="10400">
                  <c:v>208</c:v>
                </c:pt>
                <c:pt idx="10401">
                  <c:v>208.02</c:v>
                </c:pt>
                <c:pt idx="10402">
                  <c:v>208.04</c:v>
                </c:pt>
                <c:pt idx="10403">
                  <c:v>208.06</c:v>
                </c:pt>
                <c:pt idx="10404">
                  <c:v>208.08</c:v>
                </c:pt>
                <c:pt idx="10405">
                  <c:v>208.1</c:v>
                </c:pt>
                <c:pt idx="10406">
                  <c:v>208.12</c:v>
                </c:pt>
                <c:pt idx="10407">
                  <c:v>208.14</c:v>
                </c:pt>
                <c:pt idx="10408">
                  <c:v>208.16</c:v>
                </c:pt>
                <c:pt idx="10409">
                  <c:v>208.18</c:v>
                </c:pt>
                <c:pt idx="10410">
                  <c:v>208.2</c:v>
                </c:pt>
                <c:pt idx="10411">
                  <c:v>208.22</c:v>
                </c:pt>
                <c:pt idx="10412">
                  <c:v>208.23999999999998</c:v>
                </c:pt>
                <c:pt idx="10413">
                  <c:v>208.26</c:v>
                </c:pt>
                <c:pt idx="10414">
                  <c:v>208.28</c:v>
                </c:pt>
                <c:pt idx="10415">
                  <c:v>208.3</c:v>
                </c:pt>
                <c:pt idx="10416">
                  <c:v>208.32000000000011</c:v>
                </c:pt>
                <c:pt idx="10417">
                  <c:v>208.34</c:v>
                </c:pt>
                <c:pt idx="10418">
                  <c:v>208.36</c:v>
                </c:pt>
                <c:pt idx="10419">
                  <c:v>208.38000000000011</c:v>
                </c:pt>
                <c:pt idx="10420">
                  <c:v>208.4</c:v>
                </c:pt>
                <c:pt idx="10421">
                  <c:v>208.42000000000004</c:v>
                </c:pt>
                <c:pt idx="10422">
                  <c:v>208.44</c:v>
                </c:pt>
                <c:pt idx="10423">
                  <c:v>208.46</c:v>
                </c:pt>
                <c:pt idx="10424">
                  <c:v>208.4800000000001</c:v>
                </c:pt>
                <c:pt idx="10425">
                  <c:v>208.5</c:v>
                </c:pt>
                <c:pt idx="10426">
                  <c:v>208.52</c:v>
                </c:pt>
                <c:pt idx="10427">
                  <c:v>208.54</c:v>
                </c:pt>
                <c:pt idx="10428">
                  <c:v>208.56</c:v>
                </c:pt>
                <c:pt idx="10429">
                  <c:v>208.58</c:v>
                </c:pt>
                <c:pt idx="10430">
                  <c:v>208.6</c:v>
                </c:pt>
                <c:pt idx="10431">
                  <c:v>208.62</c:v>
                </c:pt>
                <c:pt idx="10432">
                  <c:v>208.64</c:v>
                </c:pt>
                <c:pt idx="10433">
                  <c:v>208.66</c:v>
                </c:pt>
                <c:pt idx="10434">
                  <c:v>208.68</c:v>
                </c:pt>
                <c:pt idx="10435">
                  <c:v>208.7</c:v>
                </c:pt>
                <c:pt idx="10436">
                  <c:v>208.72</c:v>
                </c:pt>
                <c:pt idx="10437">
                  <c:v>208.73999999999998</c:v>
                </c:pt>
                <c:pt idx="10438">
                  <c:v>208.76</c:v>
                </c:pt>
                <c:pt idx="10439">
                  <c:v>208.78</c:v>
                </c:pt>
                <c:pt idx="10440">
                  <c:v>208.8</c:v>
                </c:pt>
                <c:pt idx="10441">
                  <c:v>208.82000000000011</c:v>
                </c:pt>
                <c:pt idx="10442">
                  <c:v>208.84</c:v>
                </c:pt>
                <c:pt idx="10443">
                  <c:v>208.86</c:v>
                </c:pt>
                <c:pt idx="10444">
                  <c:v>208.88000000000011</c:v>
                </c:pt>
                <c:pt idx="10445">
                  <c:v>208.9</c:v>
                </c:pt>
                <c:pt idx="10446">
                  <c:v>208.92000000000004</c:v>
                </c:pt>
                <c:pt idx="10447">
                  <c:v>208.94</c:v>
                </c:pt>
                <c:pt idx="10448">
                  <c:v>208.96</c:v>
                </c:pt>
                <c:pt idx="10449">
                  <c:v>208.9800000000001</c:v>
                </c:pt>
                <c:pt idx="10450">
                  <c:v>209</c:v>
                </c:pt>
                <c:pt idx="10451">
                  <c:v>209.02</c:v>
                </c:pt>
                <c:pt idx="10452">
                  <c:v>209.04</c:v>
                </c:pt>
                <c:pt idx="10453">
                  <c:v>209.06</c:v>
                </c:pt>
                <c:pt idx="10454">
                  <c:v>209.08</c:v>
                </c:pt>
                <c:pt idx="10455">
                  <c:v>209.1</c:v>
                </c:pt>
                <c:pt idx="10456">
                  <c:v>209.12</c:v>
                </c:pt>
                <c:pt idx="10457">
                  <c:v>209.14</c:v>
                </c:pt>
                <c:pt idx="10458">
                  <c:v>209.16</c:v>
                </c:pt>
                <c:pt idx="10459">
                  <c:v>209.18</c:v>
                </c:pt>
                <c:pt idx="10460">
                  <c:v>209.2</c:v>
                </c:pt>
                <c:pt idx="10461">
                  <c:v>209.22</c:v>
                </c:pt>
                <c:pt idx="10462">
                  <c:v>209.23999999999998</c:v>
                </c:pt>
                <c:pt idx="10463">
                  <c:v>209.26</c:v>
                </c:pt>
                <c:pt idx="10464">
                  <c:v>209.28</c:v>
                </c:pt>
                <c:pt idx="10465">
                  <c:v>209.3</c:v>
                </c:pt>
                <c:pt idx="10466">
                  <c:v>209.32000000000011</c:v>
                </c:pt>
                <c:pt idx="10467">
                  <c:v>209.34</c:v>
                </c:pt>
                <c:pt idx="10468">
                  <c:v>209.36</c:v>
                </c:pt>
                <c:pt idx="10469">
                  <c:v>209.38000000000011</c:v>
                </c:pt>
                <c:pt idx="10470">
                  <c:v>209.4</c:v>
                </c:pt>
                <c:pt idx="10471">
                  <c:v>209.42000000000004</c:v>
                </c:pt>
                <c:pt idx="10472">
                  <c:v>209.44</c:v>
                </c:pt>
                <c:pt idx="10473">
                  <c:v>209.46</c:v>
                </c:pt>
                <c:pt idx="10474">
                  <c:v>209.4800000000001</c:v>
                </c:pt>
                <c:pt idx="10475">
                  <c:v>209.5</c:v>
                </c:pt>
                <c:pt idx="10476">
                  <c:v>209.52</c:v>
                </c:pt>
                <c:pt idx="10477">
                  <c:v>209.54</c:v>
                </c:pt>
                <c:pt idx="10478">
                  <c:v>209.56</c:v>
                </c:pt>
                <c:pt idx="10479">
                  <c:v>209.58</c:v>
                </c:pt>
                <c:pt idx="10480">
                  <c:v>209.6</c:v>
                </c:pt>
                <c:pt idx="10481">
                  <c:v>209.62</c:v>
                </c:pt>
                <c:pt idx="10482">
                  <c:v>209.64</c:v>
                </c:pt>
                <c:pt idx="10483">
                  <c:v>209.66</c:v>
                </c:pt>
                <c:pt idx="10484">
                  <c:v>209.68</c:v>
                </c:pt>
                <c:pt idx="10485">
                  <c:v>209.7</c:v>
                </c:pt>
                <c:pt idx="10486">
                  <c:v>209.72</c:v>
                </c:pt>
                <c:pt idx="10487">
                  <c:v>209.73999999999998</c:v>
                </c:pt>
                <c:pt idx="10488">
                  <c:v>209.76</c:v>
                </c:pt>
                <c:pt idx="10489">
                  <c:v>209.78</c:v>
                </c:pt>
                <c:pt idx="10490">
                  <c:v>209.8</c:v>
                </c:pt>
                <c:pt idx="10491">
                  <c:v>209.82000000000011</c:v>
                </c:pt>
                <c:pt idx="10492">
                  <c:v>209.84</c:v>
                </c:pt>
                <c:pt idx="10493">
                  <c:v>209.86</c:v>
                </c:pt>
                <c:pt idx="10494">
                  <c:v>209.88000000000011</c:v>
                </c:pt>
                <c:pt idx="10495">
                  <c:v>209.9</c:v>
                </c:pt>
                <c:pt idx="10496">
                  <c:v>209.92000000000004</c:v>
                </c:pt>
                <c:pt idx="10497">
                  <c:v>209.94</c:v>
                </c:pt>
                <c:pt idx="10498">
                  <c:v>209.96</c:v>
                </c:pt>
                <c:pt idx="10499">
                  <c:v>209.9800000000001</c:v>
                </c:pt>
                <c:pt idx="10500">
                  <c:v>210</c:v>
                </c:pt>
                <c:pt idx="10501">
                  <c:v>210.02</c:v>
                </c:pt>
                <c:pt idx="10502">
                  <c:v>210.04</c:v>
                </c:pt>
                <c:pt idx="10503">
                  <c:v>210.06</c:v>
                </c:pt>
                <c:pt idx="10504">
                  <c:v>210.08</c:v>
                </c:pt>
                <c:pt idx="10505">
                  <c:v>210.1</c:v>
                </c:pt>
                <c:pt idx="10506">
                  <c:v>210.12</c:v>
                </c:pt>
                <c:pt idx="10507">
                  <c:v>210.14</c:v>
                </c:pt>
                <c:pt idx="10508">
                  <c:v>210.16</c:v>
                </c:pt>
                <c:pt idx="10509">
                  <c:v>210.18</c:v>
                </c:pt>
                <c:pt idx="10510">
                  <c:v>210.2</c:v>
                </c:pt>
                <c:pt idx="10511">
                  <c:v>210.22</c:v>
                </c:pt>
                <c:pt idx="10512">
                  <c:v>210.23999999999998</c:v>
                </c:pt>
                <c:pt idx="10513">
                  <c:v>210.26</c:v>
                </c:pt>
                <c:pt idx="10514">
                  <c:v>210.28</c:v>
                </c:pt>
                <c:pt idx="10515">
                  <c:v>210.3</c:v>
                </c:pt>
                <c:pt idx="10516">
                  <c:v>210.32000000000011</c:v>
                </c:pt>
                <c:pt idx="10517">
                  <c:v>210.34</c:v>
                </c:pt>
                <c:pt idx="10518">
                  <c:v>210.36</c:v>
                </c:pt>
                <c:pt idx="10519">
                  <c:v>210.38000000000011</c:v>
                </c:pt>
                <c:pt idx="10520">
                  <c:v>210.4</c:v>
                </c:pt>
                <c:pt idx="10521">
                  <c:v>210.42000000000004</c:v>
                </c:pt>
                <c:pt idx="10522">
                  <c:v>210.44</c:v>
                </c:pt>
                <c:pt idx="10523">
                  <c:v>210.46</c:v>
                </c:pt>
                <c:pt idx="10524">
                  <c:v>210.4800000000001</c:v>
                </c:pt>
                <c:pt idx="10525">
                  <c:v>210.5</c:v>
                </c:pt>
                <c:pt idx="10526">
                  <c:v>210.52</c:v>
                </c:pt>
                <c:pt idx="10527">
                  <c:v>210.54</c:v>
                </c:pt>
                <c:pt idx="10528">
                  <c:v>210.56</c:v>
                </c:pt>
                <c:pt idx="10529">
                  <c:v>210.58</c:v>
                </c:pt>
                <c:pt idx="10530">
                  <c:v>210.6</c:v>
                </c:pt>
                <c:pt idx="10531">
                  <c:v>210.62</c:v>
                </c:pt>
                <c:pt idx="10532">
                  <c:v>210.64</c:v>
                </c:pt>
                <c:pt idx="10533">
                  <c:v>210.66</c:v>
                </c:pt>
                <c:pt idx="10534">
                  <c:v>210.68</c:v>
                </c:pt>
                <c:pt idx="10535">
                  <c:v>210.7</c:v>
                </c:pt>
                <c:pt idx="10536">
                  <c:v>210.72</c:v>
                </c:pt>
                <c:pt idx="10537">
                  <c:v>210.73999999999998</c:v>
                </c:pt>
                <c:pt idx="10538">
                  <c:v>210.76</c:v>
                </c:pt>
                <c:pt idx="10539">
                  <c:v>210.78</c:v>
                </c:pt>
                <c:pt idx="10540">
                  <c:v>210.8</c:v>
                </c:pt>
                <c:pt idx="10541">
                  <c:v>210.82000000000011</c:v>
                </c:pt>
                <c:pt idx="10542">
                  <c:v>210.84</c:v>
                </c:pt>
                <c:pt idx="10543">
                  <c:v>210.86</c:v>
                </c:pt>
                <c:pt idx="10544">
                  <c:v>210.88000000000011</c:v>
                </c:pt>
                <c:pt idx="10545">
                  <c:v>210.9</c:v>
                </c:pt>
                <c:pt idx="10546">
                  <c:v>210.92000000000004</c:v>
                </c:pt>
                <c:pt idx="10547">
                  <c:v>210.94</c:v>
                </c:pt>
                <c:pt idx="10548">
                  <c:v>210.96</c:v>
                </c:pt>
                <c:pt idx="10549">
                  <c:v>210.9800000000001</c:v>
                </c:pt>
                <c:pt idx="10550">
                  <c:v>211</c:v>
                </c:pt>
                <c:pt idx="10551">
                  <c:v>211.02</c:v>
                </c:pt>
                <c:pt idx="10552">
                  <c:v>211.04</c:v>
                </c:pt>
                <c:pt idx="10553">
                  <c:v>211.06</c:v>
                </c:pt>
                <c:pt idx="10554">
                  <c:v>211.08</c:v>
                </c:pt>
                <c:pt idx="10555">
                  <c:v>211.1</c:v>
                </c:pt>
                <c:pt idx="10556">
                  <c:v>211.12</c:v>
                </c:pt>
                <c:pt idx="10557">
                  <c:v>211.14</c:v>
                </c:pt>
                <c:pt idx="10558">
                  <c:v>211.16</c:v>
                </c:pt>
                <c:pt idx="10559">
                  <c:v>211.18</c:v>
                </c:pt>
                <c:pt idx="10560">
                  <c:v>211.2</c:v>
                </c:pt>
                <c:pt idx="10561">
                  <c:v>211.22</c:v>
                </c:pt>
                <c:pt idx="10562">
                  <c:v>211.23999999999998</c:v>
                </c:pt>
                <c:pt idx="10563">
                  <c:v>211.26</c:v>
                </c:pt>
                <c:pt idx="10564">
                  <c:v>211.28</c:v>
                </c:pt>
                <c:pt idx="10565">
                  <c:v>211.3</c:v>
                </c:pt>
                <c:pt idx="10566">
                  <c:v>211.32000000000011</c:v>
                </c:pt>
                <c:pt idx="10567">
                  <c:v>211.34</c:v>
                </c:pt>
                <c:pt idx="10568">
                  <c:v>211.36</c:v>
                </c:pt>
                <c:pt idx="10569">
                  <c:v>211.38000000000011</c:v>
                </c:pt>
                <c:pt idx="10570">
                  <c:v>211.4</c:v>
                </c:pt>
                <c:pt idx="10571">
                  <c:v>211.42000000000004</c:v>
                </c:pt>
                <c:pt idx="10572">
                  <c:v>211.44</c:v>
                </c:pt>
                <c:pt idx="10573">
                  <c:v>211.46</c:v>
                </c:pt>
                <c:pt idx="10574">
                  <c:v>211.4800000000001</c:v>
                </c:pt>
                <c:pt idx="10575">
                  <c:v>211.5</c:v>
                </c:pt>
                <c:pt idx="10576">
                  <c:v>211.52</c:v>
                </c:pt>
                <c:pt idx="10577">
                  <c:v>211.54</c:v>
                </c:pt>
                <c:pt idx="10578">
                  <c:v>211.56</c:v>
                </c:pt>
                <c:pt idx="10579">
                  <c:v>211.58</c:v>
                </c:pt>
                <c:pt idx="10580">
                  <c:v>211.6</c:v>
                </c:pt>
                <c:pt idx="10581">
                  <c:v>211.62</c:v>
                </c:pt>
                <c:pt idx="10582">
                  <c:v>211.64</c:v>
                </c:pt>
                <c:pt idx="10583">
                  <c:v>211.66</c:v>
                </c:pt>
                <c:pt idx="10584">
                  <c:v>211.68</c:v>
                </c:pt>
                <c:pt idx="10585">
                  <c:v>211.7</c:v>
                </c:pt>
                <c:pt idx="10586">
                  <c:v>211.72</c:v>
                </c:pt>
                <c:pt idx="10587">
                  <c:v>211.73999999999998</c:v>
                </c:pt>
                <c:pt idx="10588">
                  <c:v>211.76</c:v>
                </c:pt>
                <c:pt idx="10589">
                  <c:v>211.78</c:v>
                </c:pt>
                <c:pt idx="10590">
                  <c:v>211.8</c:v>
                </c:pt>
                <c:pt idx="10591">
                  <c:v>211.82000000000011</c:v>
                </c:pt>
                <c:pt idx="10592">
                  <c:v>211.84</c:v>
                </c:pt>
                <c:pt idx="10593">
                  <c:v>211.86</c:v>
                </c:pt>
                <c:pt idx="10594">
                  <c:v>211.88000000000011</c:v>
                </c:pt>
                <c:pt idx="10595">
                  <c:v>211.9</c:v>
                </c:pt>
                <c:pt idx="10596">
                  <c:v>211.92000000000004</c:v>
                </c:pt>
                <c:pt idx="10597">
                  <c:v>211.94</c:v>
                </c:pt>
                <c:pt idx="10598">
                  <c:v>211.96</c:v>
                </c:pt>
                <c:pt idx="10599">
                  <c:v>211.9800000000001</c:v>
                </c:pt>
                <c:pt idx="10600">
                  <c:v>212</c:v>
                </c:pt>
                <c:pt idx="10601">
                  <c:v>212.02</c:v>
                </c:pt>
                <c:pt idx="10602">
                  <c:v>212.04</c:v>
                </c:pt>
                <c:pt idx="10603">
                  <c:v>212.06</c:v>
                </c:pt>
                <c:pt idx="10604">
                  <c:v>212.08</c:v>
                </c:pt>
                <c:pt idx="10605">
                  <c:v>212.1</c:v>
                </c:pt>
                <c:pt idx="10606">
                  <c:v>212.12</c:v>
                </c:pt>
                <c:pt idx="10607">
                  <c:v>212.14</c:v>
                </c:pt>
                <c:pt idx="10608">
                  <c:v>212.16</c:v>
                </c:pt>
                <c:pt idx="10609">
                  <c:v>212.18</c:v>
                </c:pt>
                <c:pt idx="10610">
                  <c:v>212.2</c:v>
                </c:pt>
                <c:pt idx="10611">
                  <c:v>212.22</c:v>
                </c:pt>
                <c:pt idx="10612">
                  <c:v>212.23999999999998</c:v>
                </c:pt>
                <c:pt idx="10613">
                  <c:v>212.26</c:v>
                </c:pt>
                <c:pt idx="10614">
                  <c:v>212.28</c:v>
                </c:pt>
                <c:pt idx="10615">
                  <c:v>212.3</c:v>
                </c:pt>
                <c:pt idx="10616">
                  <c:v>212.32000000000011</c:v>
                </c:pt>
                <c:pt idx="10617">
                  <c:v>212.34</c:v>
                </c:pt>
                <c:pt idx="10618">
                  <c:v>212.36</c:v>
                </c:pt>
                <c:pt idx="10619">
                  <c:v>212.38000000000011</c:v>
                </c:pt>
                <c:pt idx="10620">
                  <c:v>212.4</c:v>
                </c:pt>
                <c:pt idx="10621">
                  <c:v>212.42000000000004</c:v>
                </c:pt>
                <c:pt idx="10622">
                  <c:v>212.44</c:v>
                </c:pt>
                <c:pt idx="10623">
                  <c:v>212.46</c:v>
                </c:pt>
                <c:pt idx="10624">
                  <c:v>212.4800000000001</c:v>
                </c:pt>
                <c:pt idx="10625">
                  <c:v>212.5</c:v>
                </c:pt>
                <c:pt idx="10626">
                  <c:v>212.52</c:v>
                </c:pt>
                <c:pt idx="10627">
                  <c:v>212.54</c:v>
                </c:pt>
                <c:pt idx="10628">
                  <c:v>212.56</c:v>
                </c:pt>
                <c:pt idx="10629">
                  <c:v>212.58</c:v>
                </c:pt>
                <c:pt idx="10630">
                  <c:v>212.6</c:v>
                </c:pt>
                <c:pt idx="10631">
                  <c:v>212.62</c:v>
                </c:pt>
                <c:pt idx="10632">
                  <c:v>212.64</c:v>
                </c:pt>
                <c:pt idx="10633">
                  <c:v>212.66</c:v>
                </c:pt>
                <c:pt idx="10634">
                  <c:v>212.68</c:v>
                </c:pt>
                <c:pt idx="10635">
                  <c:v>212.7</c:v>
                </c:pt>
                <c:pt idx="10636">
                  <c:v>212.72</c:v>
                </c:pt>
                <c:pt idx="10637">
                  <c:v>212.73999999999998</c:v>
                </c:pt>
                <c:pt idx="10638">
                  <c:v>212.76</c:v>
                </c:pt>
                <c:pt idx="10639">
                  <c:v>212.78</c:v>
                </c:pt>
                <c:pt idx="10640">
                  <c:v>212.8</c:v>
                </c:pt>
                <c:pt idx="10641">
                  <c:v>212.82000000000011</c:v>
                </c:pt>
                <c:pt idx="10642">
                  <c:v>212.84</c:v>
                </c:pt>
                <c:pt idx="10643">
                  <c:v>212.86</c:v>
                </c:pt>
                <c:pt idx="10644">
                  <c:v>212.88000000000011</c:v>
                </c:pt>
                <c:pt idx="10645">
                  <c:v>212.9</c:v>
                </c:pt>
                <c:pt idx="10646">
                  <c:v>212.92000000000004</c:v>
                </c:pt>
                <c:pt idx="10647">
                  <c:v>212.94</c:v>
                </c:pt>
                <c:pt idx="10648">
                  <c:v>212.96</c:v>
                </c:pt>
                <c:pt idx="10649">
                  <c:v>212.9800000000001</c:v>
                </c:pt>
                <c:pt idx="10650">
                  <c:v>213</c:v>
                </c:pt>
                <c:pt idx="10651">
                  <c:v>213.02</c:v>
                </c:pt>
                <c:pt idx="10652">
                  <c:v>213.04</c:v>
                </c:pt>
                <c:pt idx="10653">
                  <c:v>213.06</c:v>
                </c:pt>
                <c:pt idx="10654">
                  <c:v>213.08</c:v>
                </c:pt>
                <c:pt idx="10655">
                  <c:v>213.1</c:v>
                </c:pt>
                <c:pt idx="10656">
                  <c:v>213.12</c:v>
                </c:pt>
                <c:pt idx="10657">
                  <c:v>213.14</c:v>
                </c:pt>
                <c:pt idx="10658">
                  <c:v>213.16</c:v>
                </c:pt>
                <c:pt idx="10659">
                  <c:v>213.18</c:v>
                </c:pt>
                <c:pt idx="10660">
                  <c:v>213.2</c:v>
                </c:pt>
                <c:pt idx="10661">
                  <c:v>213.22</c:v>
                </c:pt>
                <c:pt idx="10662">
                  <c:v>213.23999999999998</c:v>
                </c:pt>
                <c:pt idx="10663">
                  <c:v>213.26</c:v>
                </c:pt>
                <c:pt idx="10664">
                  <c:v>213.28</c:v>
                </c:pt>
                <c:pt idx="10665">
                  <c:v>213.3</c:v>
                </c:pt>
                <c:pt idx="10666">
                  <c:v>213.32000000000011</c:v>
                </c:pt>
                <c:pt idx="10667">
                  <c:v>213.34</c:v>
                </c:pt>
                <c:pt idx="10668">
                  <c:v>213.36</c:v>
                </c:pt>
                <c:pt idx="10669">
                  <c:v>213.38000000000011</c:v>
                </c:pt>
                <c:pt idx="10670">
                  <c:v>213.4</c:v>
                </c:pt>
                <c:pt idx="10671">
                  <c:v>213.42000000000004</c:v>
                </c:pt>
                <c:pt idx="10672">
                  <c:v>213.44</c:v>
                </c:pt>
                <c:pt idx="10673">
                  <c:v>213.46</c:v>
                </c:pt>
                <c:pt idx="10674">
                  <c:v>213.4800000000001</c:v>
                </c:pt>
                <c:pt idx="10675">
                  <c:v>213.5</c:v>
                </c:pt>
                <c:pt idx="10676">
                  <c:v>213.52</c:v>
                </c:pt>
                <c:pt idx="10677">
                  <c:v>213.54</c:v>
                </c:pt>
                <c:pt idx="10678">
                  <c:v>213.56</c:v>
                </c:pt>
                <c:pt idx="10679">
                  <c:v>213.58</c:v>
                </c:pt>
                <c:pt idx="10680">
                  <c:v>213.6</c:v>
                </c:pt>
                <c:pt idx="10681">
                  <c:v>213.62</c:v>
                </c:pt>
                <c:pt idx="10682">
                  <c:v>213.64</c:v>
                </c:pt>
                <c:pt idx="10683">
                  <c:v>213.66</c:v>
                </c:pt>
                <c:pt idx="10684">
                  <c:v>213.68</c:v>
                </c:pt>
                <c:pt idx="10685">
                  <c:v>213.7</c:v>
                </c:pt>
                <c:pt idx="10686">
                  <c:v>213.72</c:v>
                </c:pt>
                <c:pt idx="10687">
                  <c:v>213.73999999999998</c:v>
                </c:pt>
                <c:pt idx="10688">
                  <c:v>213.76</c:v>
                </c:pt>
                <c:pt idx="10689">
                  <c:v>213.78</c:v>
                </c:pt>
                <c:pt idx="10690">
                  <c:v>213.8</c:v>
                </c:pt>
                <c:pt idx="10691">
                  <c:v>213.82000000000011</c:v>
                </c:pt>
                <c:pt idx="10692">
                  <c:v>213.84</c:v>
                </c:pt>
                <c:pt idx="10693">
                  <c:v>213.86</c:v>
                </c:pt>
                <c:pt idx="10694">
                  <c:v>213.88000000000011</c:v>
                </c:pt>
                <c:pt idx="10695">
                  <c:v>213.9</c:v>
                </c:pt>
                <c:pt idx="10696">
                  <c:v>213.92000000000004</c:v>
                </c:pt>
                <c:pt idx="10697">
                  <c:v>213.94</c:v>
                </c:pt>
                <c:pt idx="10698">
                  <c:v>213.96</c:v>
                </c:pt>
                <c:pt idx="10699">
                  <c:v>213.9800000000001</c:v>
                </c:pt>
                <c:pt idx="10700">
                  <c:v>214</c:v>
                </c:pt>
                <c:pt idx="10701">
                  <c:v>214.02</c:v>
                </c:pt>
                <c:pt idx="10702">
                  <c:v>214.04</c:v>
                </c:pt>
                <c:pt idx="10703">
                  <c:v>214.06</c:v>
                </c:pt>
                <c:pt idx="10704">
                  <c:v>214.08</c:v>
                </c:pt>
                <c:pt idx="10705">
                  <c:v>214.1</c:v>
                </c:pt>
                <c:pt idx="10706">
                  <c:v>214.12</c:v>
                </c:pt>
                <c:pt idx="10707">
                  <c:v>214.14</c:v>
                </c:pt>
                <c:pt idx="10708">
                  <c:v>214.16</c:v>
                </c:pt>
                <c:pt idx="10709">
                  <c:v>214.18</c:v>
                </c:pt>
                <c:pt idx="10710">
                  <c:v>214.2</c:v>
                </c:pt>
                <c:pt idx="10711">
                  <c:v>214.22</c:v>
                </c:pt>
                <c:pt idx="10712">
                  <c:v>214.23999999999998</c:v>
                </c:pt>
                <c:pt idx="10713">
                  <c:v>214.26</c:v>
                </c:pt>
                <c:pt idx="10714">
                  <c:v>214.28</c:v>
                </c:pt>
                <c:pt idx="10715">
                  <c:v>214.3</c:v>
                </c:pt>
                <c:pt idx="10716">
                  <c:v>214.32000000000011</c:v>
                </c:pt>
                <c:pt idx="10717">
                  <c:v>214.34</c:v>
                </c:pt>
                <c:pt idx="10718">
                  <c:v>214.36</c:v>
                </c:pt>
                <c:pt idx="10719">
                  <c:v>214.38000000000011</c:v>
                </c:pt>
                <c:pt idx="10720">
                  <c:v>214.4</c:v>
                </c:pt>
                <c:pt idx="10721">
                  <c:v>214.42000000000004</c:v>
                </c:pt>
                <c:pt idx="10722">
                  <c:v>214.44</c:v>
                </c:pt>
                <c:pt idx="10723">
                  <c:v>214.46</c:v>
                </c:pt>
                <c:pt idx="10724">
                  <c:v>214.4800000000001</c:v>
                </c:pt>
                <c:pt idx="10725">
                  <c:v>214.5</c:v>
                </c:pt>
                <c:pt idx="10726">
                  <c:v>214.52</c:v>
                </c:pt>
                <c:pt idx="10727">
                  <c:v>214.54</c:v>
                </c:pt>
                <c:pt idx="10728">
                  <c:v>214.56</c:v>
                </c:pt>
                <c:pt idx="10729">
                  <c:v>214.58</c:v>
                </c:pt>
                <c:pt idx="10730">
                  <c:v>214.6</c:v>
                </c:pt>
                <c:pt idx="10731">
                  <c:v>214.62</c:v>
                </c:pt>
                <c:pt idx="10732">
                  <c:v>214.64</c:v>
                </c:pt>
                <c:pt idx="10733">
                  <c:v>214.66</c:v>
                </c:pt>
                <c:pt idx="10734">
                  <c:v>214.68</c:v>
                </c:pt>
                <c:pt idx="10735">
                  <c:v>214.7</c:v>
                </c:pt>
                <c:pt idx="10736">
                  <c:v>214.72</c:v>
                </c:pt>
                <c:pt idx="10737">
                  <c:v>214.73999999999998</c:v>
                </c:pt>
                <c:pt idx="10738">
                  <c:v>214.76</c:v>
                </c:pt>
                <c:pt idx="10739">
                  <c:v>214.78</c:v>
                </c:pt>
                <c:pt idx="10740">
                  <c:v>214.8</c:v>
                </c:pt>
                <c:pt idx="10741">
                  <c:v>214.82000000000011</c:v>
                </c:pt>
                <c:pt idx="10742">
                  <c:v>214.84</c:v>
                </c:pt>
                <c:pt idx="10743">
                  <c:v>214.86</c:v>
                </c:pt>
                <c:pt idx="10744">
                  <c:v>214.88000000000011</c:v>
                </c:pt>
                <c:pt idx="10745">
                  <c:v>214.9</c:v>
                </c:pt>
                <c:pt idx="10746">
                  <c:v>214.92000000000004</c:v>
                </c:pt>
                <c:pt idx="10747">
                  <c:v>214.94</c:v>
                </c:pt>
                <c:pt idx="10748">
                  <c:v>214.96</c:v>
                </c:pt>
                <c:pt idx="10749">
                  <c:v>214.9800000000001</c:v>
                </c:pt>
                <c:pt idx="10750">
                  <c:v>215</c:v>
                </c:pt>
                <c:pt idx="10751">
                  <c:v>215.02</c:v>
                </c:pt>
                <c:pt idx="10752">
                  <c:v>215.04</c:v>
                </c:pt>
                <c:pt idx="10753">
                  <c:v>215.06</c:v>
                </c:pt>
                <c:pt idx="10754">
                  <c:v>215.08</c:v>
                </c:pt>
                <c:pt idx="10755">
                  <c:v>215.1</c:v>
                </c:pt>
                <c:pt idx="10756">
                  <c:v>215.12</c:v>
                </c:pt>
                <c:pt idx="10757">
                  <c:v>215.14</c:v>
                </c:pt>
                <c:pt idx="10758">
                  <c:v>215.16</c:v>
                </c:pt>
                <c:pt idx="10759">
                  <c:v>215.18</c:v>
                </c:pt>
                <c:pt idx="10760">
                  <c:v>215.2</c:v>
                </c:pt>
                <c:pt idx="10761">
                  <c:v>215.22</c:v>
                </c:pt>
                <c:pt idx="10762">
                  <c:v>215.23999999999998</c:v>
                </c:pt>
                <c:pt idx="10763">
                  <c:v>215.26</c:v>
                </c:pt>
                <c:pt idx="10764">
                  <c:v>215.28</c:v>
                </c:pt>
                <c:pt idx="10765">
                  <c:v>215.3</c:v>
                </c:pt>
                <c:pt idx="10766">
                  <c:v>215.32000000000011</c:v>
                </c:pt>
                <c:pt idx="10767">
                  <c:v>215.34</c:v>
                </c:pt>
                <c:pt idx="10768">
                  <c:v>215.36</c:v>
                </c:pt>
                <c:pt idx="10769">
                  <c:v>215.38000000000011</c:v>
                </c:pt>
                <c:pt idx="10770">
                  <c:v>215.4</c:v>
                </c:pt>
                <c:pt idx="10771">
                  <c:v>215.42000000000004</c:v>
                </c:pt>
                <c:pt idx="10772">
                  <c:v>215.44</c:v>
                </c:pt>
                <c:pt idx="10773">
                  <c:v>215.46</c:v>
                </c:pt>
                <c:pt idx="10774">
                  <c:v>215.4800000000001</c:v>
                </c:pt>
                <c:pt idx="10775">
                  <c:v>215.5</c:v>
                </c:pt>
                <c:pt idx="10776">
                  <c:v>215.52</c:v>
                </c:pt>
                <c:pt idx="10777">
                  <c:v>215.54</c:v>
                </c:pt>
                <c:pt idx="10778">
                  <c:v>215.56</c:v>
                </c:pt>
                <c:pt idx="10779">
                  <c:v>215.58</c:v>
                </c:pt>
                <c:pt idx="10780">
                  <c:v>215.6</c:v>
                </c:pt>
                <c:pt idx="10781">
                  <c:v>215.62</c:v>
                </c:pt>
                <c:pt idx="10782">
                  <c:v>215.64</c:v>
                </c:pt>
                <c:pt idx="10783">
                  <c:v>215.66</c:v>
                </c:pt>
                <c:pt idx="10784">
                  <c:v>215.68</c:v>
                </c:pt>
                <c:pt idx="10785">
                  <c:v>215.7</c:v>
                </c:pt>
                <c:pt idx="10786">
                  <c:v>215.72</c:v>
                </c:pt>
                <c:pt idx="10787">
                  <c:v>215.73999999999998</c:v>
                </c:pt>
                <c:pt idx="10788">
                  <c:v>215.76</c:v>
                </c:pt>
                <c:pt idx="10789">
                  <c:v>215.78</c:v>
                </c:pt>
                <c:pt idx="10790">
                  <c:v>215.8</c:v>
                </c:pt>
                <c:pt idx="10791">
                  <c:v>215.82000000000011</c:v>
                </c:pt>
                <c:pt idx="10792">
                  <c:v>215.84</c:v>
                </c:pt>
                <c:pt idx="10793">
                  <c:v>215.86</c:v>
                </c:pt>
                <c:pt idx="10794">
                  <c:v>215.88000000000011</c:v>
                </c:pt>
                <c:pt idx="10795">
                  <c:v>215.9</c:v>
                </c:pt>
                <c:pt idx="10796">
                  <c:v>215.92000000000004</c:v>
                </c:pt>
                <c:pt idx="10797">
                  <c:v>215.94</c:v>
                </c:pt>
                <c:pt idx="10798">
                  <c:v>215.96</c:v>
                </c:pt>
                <c:pt idx="10799">
                  <c:v>215.9800000000001</c:v>
                </c:pt>
                <c:pt idx="10800">
                  <c:v>216</c:v>
                </c:pt>
                <c:pt idx="10801">
                  <c:v>216.02</c:v>
                </c:pt>
                <c:pt idx="10802">
                  <c:v>216.04</c:v>
                </c:pt>
                <c:pt idx="10803">
                  <c:v>216.06</c:v>
                </c:pt>
                <c:pt idx="10804">
                  <c:v>216.08</c:v>
                </c:pt>
                <c:pt idx="10805">
                  <c:v>216.1</c:v>
                </c:pt>
                <c:pt idx="10806">
                  <c:v>216.12</c:v>
                </c:pt>
                <c:pt idx="10807">
                  <c:v>216.14</c:v>
                </c:pt>
                <c:pt idx="10808">
                  <c:v>216.16</c:v>
                </c:pt>
                <c:pt idx="10809">
                  <c:v>216.18</c:v>
                </c:pt>
                <c:pt idx="10810">
                  <c:v>216.2</c:v>
                </c:pt>
                <c:pt idx="10811">
                  <c:v>216.22</c:v>
                </c:pt>
                <c:pt idx="10812">
                  <c:v>216.23999999999998</c:v>
                </c:pt>
                <c:pt idx="10813">
                  <c:v>216.26</c:v>
                </c:pt>
                <c:pt idx="10814">
                  <c:v>216.28</c:v>
                </c:pt>
                <c:pt idx="10815">
                  <c:v>216.3</c:v>
                </c:pt>
                <c:pt idx="10816">
                  <c:v>216.32000000000011</c:v>
                </c:pt>
                <c:pt idx="10817">
                  <c:v>216.34</c:v>
                </c:pt>
                <c:pt idx="10818">
                  <c:v>216.36</c:v>
                </c:pt>
                <c:pt idx="10819">
                  <c:v>216.38000000000011</c:v>
                </c:pt>
                <c:pt idx="10820">
                  <c:v>216.4</c:v>
                </c:pt>
                <c:pt idx="10821">
                  <c:v>216.42000000000004</c:v>
                </c:pt>
                <c:pt idx="10822">
                  <c:v>216.44</c:v>
                </c:pt>
                <c:pt idx="10823">
                  <c:v>216.46</c:v>
                </c:pt>
                <c:pt idx="10824">
                  <c:v>216.4800000000001</c:v>
                </c:pt>
                <c:pt idx="10825">
                  <c:v>216.5</c:v>
                </c:pt>
                <c:pt idx="10826">
                  <c:v>216.52</c:v>
                </c:pt>
                <c:pt idx="10827">
                  <c:v>216.54</c:v>
                </c:pt>
                <c:pt idx="10828">
                  <c:v>216.56</c:v>
                </c:pt>
                <c:pt idx="10829">
                  <c:v>216.58</c:v>
                </c:pt>
                <c:pt idx="10830">
                  <c:v>216.6</c:v>
                </c:pt>
                <c:pt idx="10831">
                  <c:v>216.62</c:v>
                </c:pt>
                <c:pt idx="10832">
                  <c:v>216.64</c:v>
                </c:pt>
                <c:pt idx="10833">
                  <c:v>216.66</c:v>
                </c:pt>
                <c:pt idx="10834">
                  <c:v>216.68</c:v>
                </c:pt>
                <c:pt idx="10835">
                  <c:v>216.7</c:v>
                </c:pt>
                <c:pt idx="10836">
                  <c:v>216.72</c:v>
                </c:pt>
                <c:pt idx="10837">
                  <c:v>216.73999999999998</c:v>
                </c:pt>
                <c:pt idx="10838">
                  <c:v>216.76</c:v>
                </c:pt>
                <c:pt idx="10839">
                  <c:v>216.78</c:v>
                </c:pt>
                <c:pt idx="10840">
                  <c:v>216.8</c:v>
                </c:pt>
                <c:pt idx="10841">
                  <c:v>216.82000000000011</c:v>
                </c:pt>
                <c:pt idx="10842">
                  <c:v>216.84</c:v>
                </c:pt>
                <c:pt idx="10843">
                  <c:v>216.86</c:v>
                </c:pt>
                <c:pt idx="10844">
                  <c:v>216.88000000000011</c:v>
                </c:pt>
                <c:pt idx="10845">
                  <c:v>216.9</c:v>
                </c:pt>
                <c:pt idx="10846">
                  <c:v>216.92000000000004</c:v>
                </c:pt>
                <c:pt idx="10847">
                  <c:v>216.94</c:v>
                </c:pt>
                <c:pt idx="10848">
                  <c:v>216.96</c:v>
                </c:pt>
                <c:pt idx="10849">
                  <c:v>216.9800000000001</c:v>
                </c:pt>
                <c:pt idx="10850">
                  <c:v>217</c:v>
                </c:pt>
                <c:pt idx="10851">
                  <c:v>217.02</c:v>
                </c:pt>
                <c:pt idx="10852">
                  <c:v>217.04</c:v>
                </c:pt>
                <c:pt idx="10853">
                  <c:v>217.06</c:v>
                </c:pt>
                <c:pt idx="10854">
                  <c:v>217.08</c:v>
                </c:pt>
                <c:pt idx="10855">
                  <c:v>217.1</c:v>
                </c:pt>
                <c:pt idx="10856">
                  <c:v>217.12</c:v>
                </c:pt>
                <c:pt idx="10857">
                  <c:v>217.14</c:v>
                </c:pt>
                <c:pt idx="10858">
                  <c:v>217.16</c:v>
                </c:pt>
                <c:pt idx="10859">
                  <c:v>217.18</c:v>
                </c:pt>
                <c:pt idx="10860">
                  <c:v>217.2</c:v>
                </c:pt>
                <c:pt idx="10861">
                  <c:v>217.22</c:v>
                </c:pt>
                <c:pt idx="10862">
                  <c:v>217.23999999999998</c:v>
                </c:pt>
                <c:pt idx="10863">
                  <c:v>217.26</c:v>
                </c:pt>
                <c:pt idx="10864">
                  <c:v>217.28</c:v>
                </c:pt>
                <c:pt idx="10865">
                  <c:v>217.3</c:v>
                </c:pt>
                <c:pt idx="10866">
                  <c:v>217.32000000000011</c:v>
                </c:pt>
                <c:pt idx="10867">
                  <c:v>217.34</c:v>
                </c:pt>
                <c:pt idx="10868">
                  <c:v>217.36</c:v>
                </c:pt>
                <c:pt idx="10869">
                  <c:v>217.38000000000011</c:v>
                </c:pt>
                <c:pt idx="10870">
                  <c:v>217.4</c:v>
                </c:pt>
                <c:pt idx="10871">
                  <c:v>217.42000000000004</c:v>
                </c:pt>
                <c:pt idx="10872">
                  <c:v>217.44</c:v>
                </c:pt>
                <c:pt idx="10873">
                  <c:v>217.46</c:v>
                </c:pt>
                <c:pt idx="10874">
                  <c:v>217.4800000000001</c:v>
                </c:pt>
                <c:pt idx="10875">
                  <c:v>217.5</c:v>
                </c:pt>
                <c:pt idx="10876">
                  <c:v>217.52</c:v>
                </c:pt>
                <c:pt idx="10877">
                  <c:v>217.54</c:v>
                </c:pt>
                <c:pt idx="10878">
                  <c:v>217.56</c:v>
                </c:pt>
                <c:pt idx="10879">
                  <c:v>217.58</c:v>
                </c:pt>
                <c:pt idx="10880">
                  <c:v>217.6</c:v>
                </c:pt>
                <c:pt idx="10881">
                  <c:v>217.62</c:v>
                </c:pt>
                <c:pt idx="10882">
                  <c:v>217.64</c:v>
                </c:pt>
                <c:pt idx="10883">
                  <c:v>217.66</c:v>
                </c:pt>
                <c:pt idx="10884">
                  <c:v>217.68</c:v>
                </c:pt>
                <c:pt idx="10885">
                  <c:v>217.7</c:v>
                </c:pt>
                <c:pt idx="10886">
                  <c:v>217.72</c:v>
                </c:pt>
                <c:pt idx="10887">
                  <c:v>217.73999999999998</c:v>
                </c:pt>
                <c:pt idx="10888">
                  <c:v>217.76</c:v>
                </c:pt>
                <c:pt idx="10889">
                  <c:v>217.78</c:v>
                </c:pt>
                <c:pt idx="10890">
                  <c:v>217.8</c:v>
                </c:pt>
                <c:pt idx="10891">
                  <c:v>217.82000000000011</c:v>
                </c:pt>
                <c:pt idx="10892">
                  <c:v>217.84</c:v>
                </c:pt>
                <c:pt idx="10893">
                  <c:v>217.86</c:v>
                </c:pt>
                <c:pt idx="10894">
                  <c:v>217.88000000000011</c:v>
                </c:pt>
                <c:pt idx="10895">
                  <c:v>217.9</c:v>
                </c:pt>
                <c:pt idx="10896">
                  <c:v>217.92000000000004</c:v>
                </c:pt>
                <c:pt idx="10897">
                  <c:v>217.94</c:v>
                </c:pt>
                <c:pt idx="10898">
                  <c:v>217.96</c:v>
                </c:pt>
                <c:pt idx="10899">
                  <c:v>217.9800000000001</c:v>
                </c:pt>
                <c:pt idx="10900">
                  <c:v>218</c:v>
                </c:pt>
                <c:pt idx="10901">
                  <c:v>218.02</c:v>
                </c:pt>
                <c:pt idx="10902">
                  <c:v>218.04</c:v>
                </c:pt>
                <c:pt idx="10903">
                  <c:v>218.06</c:v>
                </c:pt>
                <c:pt idx="10904">
                  <c:v>218.08</c:v>
                </c:pt>
                <c:pt idx="10905">
                  <c:v>218.1</c:v>
                </c:pt>
                <c:pt idx="10906">
                  <c:v>218.12</c:v>
                </c:pt>
                <c:pt idx="10907">
                  <c:v>218.14</c:v>
                </c:pt>
                <c:pt idx="10908">
                  <c:v>218.16</c:v>
                </c:pt>
                <c:pt idx="10909">
                  <c:v>218.18</c:v>
                </c:pt>
                <c:pt idx="10910">
                  <c:v>218.2</c:v>
                </c:pt>
                <c:pt idx="10911">
                  <c:v>218.22</c:v>
                </c:pt>
                <c:pt idx="10912">
                  <c:v>218.23999999999998</c:v>
                </c:pt>
                <c:pt idx="10913">
                  <c:v>218.26</c:v>
                </c:pt>
                <c:pt idx="10914">
                  <c:v>218.28</c:v>
                </c:pt>
                <c:pt idx="10915">
                  <c:v>218.3</c:v>
                </c:pt>
                <c:pt idx="10916">
                  <c:v>218.32000000000011</c:v>
                </c:pt>
                <c:pt idx="10917">
                  <c:v>218.34</c:v>
                </c:pt>
                <c:pt idx="10918">
                  <c:v>218.36</c:v>
                </c:pt>
                <c:pt idx="10919">
                  <c:v>218.38000000000011</c:v>
                </c:pt>
                <c:pt idx="10920">
                  <c:v>218.4</c:v>
                </c:pt>
                <c:pt idx="10921">
                  <c:v>218.42000000000004</c:v>
                </c:pt>
                <c:pt idx="10922">
                  <c:v>218.44</c:v>
                </c:pt>
                <c:pt idx="10923">
                  <c:v>218.46</c:v>
                </c:pt>
                <c:pt idx="10924">
                  <c:v>218.4800000000001</c:v>
                </c:pt>
                <c:pt idx="10925">
                  <c:v>218.5</c:v>
                </c:pt>
                <c:pt idx="10926">
                  <c:v>218.52</c:v>
                </c:pt>
                <c:pt idx="10927">
                  <c:v>218.54</c:v>
                </c:pt>
                <c:pt idx="10928">
                  <c:v>218.56</c:v>
                </c:pt>
                <c:pt idx="10929">
                  <c:v>218.58</c:v>
                </c:pt>
                <c:pt idx="10930">
                  <c:v>218.6</c:v>
                </c:pt>
                <c:pt idx="10931">
                  <c:v>218.62</c:v>
                </c:pt>
                <c:pt idx="10932">
                  <c:v>218.64</c:v>
                </c:pt>
                <c:pt idx="10933">
                  <c:v>218.66</c:v>
                </c:pt>
                <c:pt idx="10934">
                  <c:v>218.68</c:v>
                </c:pt>
                <c:pt idx="10935">
                  <c:v>218.7</c:v>
                </c:pt>
                <c:pt idx="10936">
                  <c:v>218.72</c:v>
                </c:pt>
                <c:pt idx="10937">
                  <c:v>218.73999999999998</c:v>
                </c:pt>
                <c:pt idx="10938">
                  <c:v>218.76</c:v>
                </c:pt>
                <c:pt idx="10939">
                  <c:v>218.78</c:v>
                </c:pt>
                <c:pt idx="10940">
                  <c:v>218.8</c:v>
                </c:pt>
                <c:pt idx="10941">
                  <c:v>218.82000000000011</c:v>
                </c:pt>
                <c:pt idx="10942">
                  <c:v>218.84</c:v>
                </c:pt>
                <c:pt idx="10943">
                  <c:v>218.86</c:v>
                </c:pt>
                <c:pt idx="10944">
                  <c:v>218.88000000000011</c:v>
                </c:pt>
                <c:pt idx="10945">
                  <c:v>218.9</c:v>
                </c:pt>
                <c:pt idx="10946">
                  <c:v>218.92000000000004</c:v>
                </c:pt>
                <c:pt idx="10947">
                  <c:v>218.94</c:v>
                </c:pt>
                <c:pt idx="10948">
                  <c:v>218.96</c:v>
                </c:pt>
                <c:pt idx="10949">
                  <c:v>218.9800000000001</c:v>
                </c:pt>
                <c:pt idx="10950">
                  <c:v>219</c:v>
                </c:pt>
                <c:pt idx="10951">
                  <c:v>219.02</c:v>
                </c:pt>
                <c:pt idx="10952">
                  <c:v>219.04</c:v>
                </c:pt>
                <c:pt idx="10953">
                  <c:v>219.06</c:v>
                </c:pt>
                <c:pt idx="10954">
                  <c:v>219.08</c:v>
                </c:pt>
                <c:pt idx="10955">
                  <c:v>219.1</c:v>
                </c:pt>
                <c:pt idx="10956">
                  <c:v>219.12</c:v>
                </c:pt>
                <c:pt idx="10957">
                  <c:v>219.14</c:v>
                </c:pt>
                <c:pt idx="10958">
                  <c:v>219.16</c:v>
                </c:pt>
                <c:pt idx="10959">
                  <c:v>219.18</c:v>
                </c:pt>
                <c:pt idx="10960">
                  <c:v>219.2</c:v>
                </c:pt>
                <c:pt idx="10961">
                  <c:v>219.22</c:v>
                </c:pt>
                <c:pt idx="10962">
                  <c:v>219.23999999999998</c:v>
                </c:pt>
                <c:pt idx="10963">
                  <c:v>219.26</c:v>
                </c:pt>
                <c:pt idx="10964">
                  <c:v>219.28</c:v>
                </c:pt>
                <c:pt idx="10965">
                  <c:v>219.3</c:v>
                </c:pt>
                <c:pt idx="10966">
                  <c:v>219.32000000000011</c:v>
                </c:pt>
                <c:pt idx="10967">
                  <c:v>219.34</c:v>
                </c:pt>
                <c:pt idx="10968">
                  <c:v>219.36</c:v>
                </c:pt>
                <c:pt idx="10969">
                  <c:v>219.38000000000011</c:v>
                </c:pt>
                <c:pt idx="10970">
                  <c:v>219.4</c:v>
                </c:pt>
                <c:pt idx="10971">
                  <c:v>219.42000000000004</c:v>
                </c:pt>
                <c:pt idx="10972">
                  <c:v>219.44</c:v>
                </c:pt>
                <c:pt idx="10973">
                  <c:v>219.46</c:v>
                </c:pt>
                <c:pt idx="10974">
                  <c:v>219.4800000000001</c:v>
                </c:pt>
                <c:pt idx="10975">
                  <c:v>219.5</c:v>
                </c:pt>
                <c:pt idx="10976">
                  <c:v>219.52</c:v>
                </c:pt>
                <c:pt idx="10977">
                  <c:v>219.54</c:v>
                </c:pt>
                <c:pt idx="10978">
                  <c:v>219.56</c:v>
                </c:pt>
                <c:pt idx="10979">
                  <c:v>219.58</c:v>
                </c:pt>
                <c:pt idx="10980">
                  <c:v>219.6</c:v>
                </c:pt>
                <c:pt idx="10981">
                  <c:v>219.62</c:v>
                </c:pt>
                <c:pt idx="10982">
                  <c:v>219.64</c:v>
                </c:pt>
                <c:pt idx="10983">
                  <c:v>219.66</c:v>
                </c:pt>
                <c:pt idx="10984">
                  <c:v>219.68</c:v>
                </c:pt>
                <c:pt idx="10985">
                  <c:v>219.7</c:v>
                </c:pt>
                <c:pt idx="10986">
                  <c:v>219.72</c:v>
                </c:pt>
                <c:pt idx="10987">
                  <c:v>219.73999999999998</c:v>
                </c:pt>
                <c:pt idx="10988">
                  <c:v>219.76</c:v>
                </c:pt>
                <c:pt idx="10989">
                  <c:v>219.78</c:v>
                </c:pt>
                <c:pt idx="10990">
                  <c:v>219.8</c:v>
                </c:pt>
                <c:pt idx="10991">
                  <c:v>219.82000000000011</c:v>
                </c:pt>
                <c:pt idx="10992">
                  <c:v>219.84</c:v>
                </c:pt>
                <c:pt idx="10993">
                  <c:v>219.86</c:v>
                </c:pt>
                <c:pt idx="10994">
                  <c:v>219.88000000000011</c:v>
                </c:pt>
                <c:pt idx="10995">
                  <c:v>219.9</c:v>
                </c:pt>
                <c:pt idx="10996">
                  <c:v>219.92000000000004</c:v>
                </c:pt>
                <c:pt idx="10997">
                  <c:v>219.94</c:v>
                </c:pt>
                <c:pt idx="10998">
                  <c:v>219.96</c:v>
                </c:pt>
                <c:pt idx="10999">
                  <c:v>219.9800000000001</c:v>
                </c:pt>
                <c:pt idx="11000">
                  <c:v>220</c:v>
                </c:pt>
                <c:pt idx="11001">
                  <c:v>220.02</c:v>
                </c:pt>
                <c:pt idx="11002">
                  <c:v>220.04</c:v>
                </c:pt>
                <c:pt idx="11003">
                  <c:v>220.06</c:v>
                </c:pt>
                <c:pt idx="11004">
                  <c:v>220.08</c:v>
                </c:pt>
                <c:pt idx="11005">
                  <c:v>220.1</c:v>
                </c:pt>
                <c:pt idx="11006">
                  <c:v>220.12</c:v>
                </c:pt>
                <c:pt idx="11007">
                  <c:v>220.14</c:v>
                </c:pt>
                <c:pt idx="11008">
                  <c:v>220.16</c:v>
                </c:pt>
                <c:pt idx="11009">
                  <c:v>220.18</c:v>
                </c:pt>
                <c:pt idx="11010">
                  <c:v>220.2</c:v>
                </c:pt>
                <c:pt idx="11011">
                  <c:v>220.22</c:v>
                </c:pt>
                <c:pt idx="11012">
                  <c:v>220.23999999999998</c:v>
                </c:pt>
                <c:pt idx="11013">
                  <c:v>220.26</c:v>
                </c:pt>
                <c:pt idx="11014">
                  <c:v>220.28</c:v>
                </c:pt>
                <c:pt idx="11015">
                  <c:v>220.3</c:v>
                </c:pt>
                <c:pt idx="11016">
                  <c:v>220.32000000000011</c:v>
                </c:pt>
                <c:pt idx="11017">
                  <c:v>220.34</c:v>
                </c:pt>
                <c:pt idx="11018">
                  <c:v>220.36</c:v>
                </c:pt>
                <c:pt idx="11019">
                  <c:v>220.38000000000011</c:v>
                </c:pt>
                <c:pt idx="11020">
                  <c:v>220.4</c:v>
                </c:pt>
                <c:pt idx="11021">
                  <c:v>220.42000000000004</c:v>
                </c:pt>
                <c:pt idx="11022">
                  <c:v>220.44</c:v>
                </c:pt>
                <c:pt idx="11023">
                  <c:v>220.46</c:v>
                </c:pt>
                <c:pt idx="11024">
                  <c:v>220.4800000000001</c:v>
                </c:pt>
                <c:pt idx="11025">
                  <c:v>220.5</c:v>
                </c:pt>
                <c:pt idx="11026">
                  <c:v>220.52</c:v>
                </c:pt>
                <c:pt idx="11027">
                  <c:v>220.54</c:v>
                </c:pt>
                <c:pt idx="11028">
                  <c:v>220.56</c:v>
                </c:pt>
                <c:pt idx="11029">
                  <c:v>220.58</c:v>
                </c:pt>
                <c:pt idx="11030">
                  <c:v>220.6</c:v>
                </c:pt>
                <c:pt idx="11031">
                  <c:v>220.62</c:v>
                </c:pt>
                <c:pt idx="11032">
                  <c:v>220.64</c:v>
                </c:pt>
                <c:pt idx="11033">
                  <c:v>220.66</c:v>
                </c:pt>
                <c:pt idx="11034">
                  <c:v>220.68</c:v>
                </c:pt>
                <c:pt idx="11035">
                  <c:v>220.7</c:v>
                </c:pt>
                <c:pt idx="11036">
                  <c:v>220.72</c:v>
                </c:pt>
                <c:pt idx="11037">
                  <c:v>220.73999999999998</c:v>
                </c:pt>
                <c:pt idx="11038">
                  <c:v>220.76</c:v>
                </c:pt>
                <c:pt idx="11039">
                  <c:v>220.78</c:v>
                </c:pt>
                <c:pt idx="11040">
                  <c:v>220.8</c:v>
                </c:pt>
                <c:pt idx="11041">
                  <c:v>220.82000000000011</c:v>
                </c:pt>
                <c:pt idx="11042">
                  <c:v>220.84</c:v>
                </c:pt>
                <c:pt idx="11043">
                  <c:v>220.86</c:v>
                </c:pt>
                <c:pt idx="11044">
                  <c:v>220.88000000000011</c:v>
                </c:pt>
                <c:pt idx="11045">
                  <c:v>220.9</c:v>
                </c:pt>
                <c:pt idx="11046">
                  <c:v>220.92000000000004</c:v>
                </c:pt>
                <c:pt idx="11047">
                  <c:v>220.94</c:v>
                </c:pt>
                <c:pt idx="11048">
                  <c:v>220.96</c:v>
                </c:pt>
                <c:pt idx="11049">
                  <c:v>220.9800000000001</c:v>
                </c:pt>
                <c:pt idx="11050">
                  <c:v>221</c:v>
                </c:pt>
                <c:pt idx="11051">
                  <c:v>221.02</c:v>
                </c:pt>
                <c:pt idx="11052">
                  <c:v>221.04</c:v>
                </c:pt>
                <c:pt idx="11053">
                  <c:v>221.06</c:v>
                </c:pt>
                <c:pt idx="11054">
                  <c:v>221.08</c:v>
                </c:pt>
                <c:pt idx="11055">
                  <c:v>221.1</c:v>
                </c:pt>
                <c:pt idx="11056">
                  <c:v>221.12</c:v>
                </c:pt>
                <c:pt idx="11057">
                  <c:v>221.14</c:v>
                </c:pt>
                <c:pt idx="11058">
                  <c:v>221.16</c:v>
                </c:pt>
                <c:pt idx="11059">
                  <c:v>221.18</c:v>
                </c:pt>
                <c:pt idx="11060">
                  <c:v>221.2</c:v>
                </c:pt>
                <c:pt idx="11061">
                  <c:v>221.22</c:v>
                </c:pt>
                <c:pt idx="11062">
                  <c:v>221.23999999999998</c:v>
                </c:pt>
                <c:pt idx="11063">
                  <c:v>221.26</c:v>
                </c:pt>
                <c:pt idx="11064">
                  <c:v>221.28</c:v>
                </c:pt>
                <c:pt idx="11065">
                  <c:v>221.3</c:v>
                </c:pt>
                <c:pt idx="11066">
                  <c:v>221.32000000000011</c:v>
                </c:pt>
                <c:pt idx="11067">
                  <c:v>221.34</c:v>
                </c:pt>
                <c:pt idx="11068">
                  <c:v>221.36</c:v>
                </c:pt>
                <c:pt idx="11069">
                  <c:v>221.38000000000011</c:v>
                </c:pt>
                <c:pt idx="11070">
                  <c:v>221.4</c:v>
                </c:pt>
                <c:pt idx="11071">
                  <c:v>221.42000000000004</c:v>
                </c:pt>
                <c:pt idx="11072">
                  <c:v>221.44</c:v>
                </c:pt>
                <c:pt idx="11073">
                  <c:v>221.46</c:v>
                </c:pt>
                <c:pt idx="11074">
                  <c:v>221.4800000000001</c:v>
                </c:pt>
                <c:pt idx="11075">
                  <c:v>221.5</c:v>
                </c:pt>
                <c:pt idx="11076">
                  <c:v>221.52</c:v>
                </c:pt>
                <c:pt idx="11077">
                  <c:v>221.54</c:v>
                </c:pt>
                <c:pt idx="11078">
                  <c:v>221.56</c:v>
                </c:pt>
                <c:pt idx="11079">
                  <c:v>221.58</c:v>
                </c:pt>
                <c:pt idx="11080">
                  <c:v>221.6</c:v>
                </c:pt>
                <c:pt idx="11081">
                  <c:v>221.62</c:v>
                </c:pt>
                <c:pt idx="11082">
                  <c:v>221.64</c:v>
                </c:pt>
                <c:pt idx="11083">
                  <c:v>221.66</c:v>
                </c:pt>
                <c:pt idx="11084">
                  <c:v>221.68</c:v>
                </c:pt>
                <c:pt idx="11085">
                  <c:v>221.7</c:v>
                </c:pt>
                <c:pt idx="11086">
                  <c:v>221.72</c:v>
                </c:pt>
                <c:pt idx="11087">
                  <c:v>221.73999999999998</c:v>
                </c:pt>
                <c:pt idx="11088">
                  <c:v>221.76</c:v>
                </c:pt>
                <c:pt idx="11089">
                  <c:v>221.78</c:v>
                </c:pt>
                <c:pt idx="11090">
                  <c:v>221.8</c:v>
                </c:pt>
                <c:pt idx="11091">
                  <c:v>221.82000000000011</c:v>
                </c:pt>
                <c:pt idx="11092">
                  <c:v>221.84</c:v>
                </c:pt>
                <c:pt idx="11093">
                  <c:v>221.86</c:v>
                </c:pt>
                <c:pt idx="11094">
                  <c:v>221.88000000000011</c:v>
                </c:pt>
                <c:pt idx="11095">
                  <c:v>221.9</c:v>
                </c:pt>
                <c:pt idx="11096">
                  <c:v>221.92000000000004</c:v>
                </c:pt>
                <c:pt idx="11097">
                  <c:v>221.94</c:v>
                </c:pt>
                <c:pt idx="11098">
                  <c:v>221.96</c:v>
                </c:pt>
                <c:pt idx="11099">
                  <c:v>221.9800000000001</c:v>
                </c:pt>
                <c:pt idx="11100">
                  <c:v>222</c:v>
                </c:pt>
                <c:pt idx="11101">
                  <c:v>222.02</c:v>
                </c:pt>
                <c:pt idx="11102">
                  <c:v>222.04</c:v>
                </c:pt>
                <c:pt idx="11103">
                  <c:v>222.06</c:v>
                </c:pt>
                <c:pt idx="11104">
                  <c:v>222.08</c:v>
                </c:pt>
                <c:pt idx="11105">
                  <c:v>222.1</c:v>
                </c:pt>
                <c:pt idx="11106">
                  <c:v>222.12</c:v>
                </c:pt>
                <c:pt idx="11107">
                  <c:v>222.14</c:v>
                </c:pt>
                <c:pt idx="11108">
                  <c:v>222.16</c:v>
                </c:pt>
                <c:pt idx="11109">
                  <c:v>222.18</c:v>
                </c:pt>
                <c:pt idx="11110">
                  <c:v>222.2</c:v>
                </c:pt>
                <c:pt idx="11111">
                  <c:v>222.22</c:v>
                </c:pt>
                <c:pt idx="11112">
                  <c:v>222.23999999999998</c:v>
                </c:pt>
                <c:pt idx="11113">
                  <c:v>222.26</c:v>
                </c:pt>
                <c:pt idx="11114">
                  <c:v>222.28</c:v>
                </c:pt>
                <c:pt idx="11115">
                  <c:v>222.3</c:v>
                </c:pt>
                <c:pt idx="11116">
                  <c:v>222.32000000000011</c:v>
                </c:pt>
                <c:pt idx="11117">
                  <c:v>222.34</c:v>
                </c:pt>
                <c:pt idx="11118">
                  <c:v>222.36</c:v>
                </c:pt>
                <c:pt idx="11119">
                  <c:v>222.38000000000011</c:v>
                </c:pt>
                <c:pt idx="11120">
                  <c:v>222.4</c:v>
                </c:pt>
                <c:pt idx="11121">
                  <c:v>222.42000000000004</c:v>
                </c:pt>
                <c:pt idx="11122">
                  <c:v>222.44</c:v>
                </c:pt>
                <c:pt idx="11123">
                  <c:v>222.46</c:v>
                </c:pt>
                <c:pt idx="11124">
                  <c:v>222.4800000000001</c:v>
                </c:pt>
                <c:pt idx="11125">
                  <c:v>222.5</c:v>
                </c:pt>
                <c:pt idx="11126">
                  <c:v>222.52</c:v>
                </c:pt>
                <c:pt idx="11127">
                  <c:v>222.54</c:v>
                </c:pt>
                <c:pt idx="11128">
                  <c:v>222.56</c:v>
                </c:pt>
                <c:pt idx="11129">
                  <c:v>222.58</c:v>
                </c:pt>
                <c:pt idx="11130">
                  <c:v>222.6</c:v>
                </c:pt>
                <c:pt idx="11131">
                  <c:v>222.62</c:v>
                </c:pt>
                <c:pt idx="11132">
                  <c:v>222.64</c:v>
                </c:pt>
                <c:pt idx="11133">
                  <c:v>222.66</c:v>
                </c:pt>
                <c:pt idx="11134">
                  <c:v>222.68</c:v>
                </c:pt>
                <c:pt idx="11135">
                  <c:v>222.7</c:v>
                </c:pt>
                <c:pt idx="11136">
                  <c:v>222.72</c:v>
                </c:pt>
                <c:pt idx="11137">
                  <c:v>222.73999999999998</c:v>
                </c:pt>
                <c:pt idx="11138">
                  <c:v>222.76</c:v>
                </c:pt>
                <c:pt idx="11139">
                  <c:v>222.78</c:v>
                </c:pt>
                <c:pt idx="11140">
                  <c:v>222.8</c:v>
                </c:pt>
                <c:pt idx="11141">
                  <c:v>222.82000000000011</c:v>
                </c:pt>
                <c:pt idx="11142">
                  <c:v>222.84</c:v>
                </c:pt>
                <c:pt idx="11143">
                  <c:v>222.86</c:v>
                </c:pt>
                <c:pt idx="11144">
                  <c:v>222.88000000000011</c:v>
                </c:pt>
                <c:pt idx="11145">
                  <c:v>222.9</c:v>
                </c:pt>
                <c:pt idx="11146">
                  <c:v>222.92000000000004</c:v>
                </c:pt>
                <c:pt idx="11147">
                  <c:v>222.94</c:v>
                </c:pt>
                <c:pt idx="11148">
                  <c:v>222.96</c:v>
                </c:pt>
                <c:pt idx="11149">
                  <c:v>222.9800000000001</c:v>
                </c:pt>
                <c:pt idx="11150">
                  <c:v>223</c:v>
                </c:pt>
                <c:pt idx="11151">
                  <c:v>223.02</c:v>
                </c:pt>
                <c:pt idx="11152">
                  <c:v>223.04</c:v>
                </c:pt>
                <c:pt idx="11153">
                  <c:v>223.06</c:v>
                </c:pt>
                <c:pt idx="11154">
                  <c:v>223.08</c:v>
                </c:pt>
                <c:pt idx="11155">
                  <c:v>223.1</c:v>
                </c:pt>
                <c:pt idx="11156">
                  <c:v>223.12</c:v>
                </c:pt>
                <c:pt idx="11157">
                  <c:v>223.14</c:v>
                </c:pt>
                <c:pt idx="11158">
                  <c:v>223.16</c:v>
                </c:pt>
                <c:pt idx="11159">
                  <c:v>223.18</c:v>
                </c:pt>
                <c:pt idx="11160">
                  <c:v>223.2</c:v>
                </c:pt>
                <c:pt idx="11161">
                  <c:v>223.22</c:v>
                </c:pt>
                <c:pt idx="11162">
                  <c:v>223.23999999999998</c:v>
                </c:pt>
                <c:pt idx="11163">
                  <c:v>223.26</c:v>
                </c:pt>
                <c:pt idx="11164">
                  <c:v>223.28</c:v>
                </c:pt>
                <c:pt idx="11165">
                  <c:v>223.3</c:v>
                </c:pt>
                <c:pt idx="11166">
                  <c:v>223.32000000000011</c:v>
                </c:pt>
                <c:pt idx="11167">
                  <c:v>223.34</c:v>
                </c:pt>
                <c:pt idx="11168">
                  <c:v>223.36</c:v>
                </c:pt>
                <c:pt idx="11169">
                  <c:v>223.38000000000011</c:v>
                </c:pt>
                <c:pt idx="11170">
                  <c:v>223.4</c:v>
                </c:pt>
                <c:pt idx="11171">
                  <c:v>223.42000000000004</c:v>
                </c:pt>
                <c:pt idx="11172">
                  <c:v>223.44</c:v>
                </c:pt>
                <c:pt idx="11173">
                  <c:v>223.46</c:v>
                </c:pt>
                <c:pt idx="11174">
                  <c:v>223.4800000000001</c:v>
                </c:pt>
                <c:pt idx="11175">
                  <c:v>223.5</c:v>
                </c:pt>
                <c:pt idx="11176">
                  <c:v>223.52</c:v>
                </c:pt>
                <c:pt idx="11177">
                  <c:v>223.54</c:v>
                </c:pt>
                <c:pt idx="11178">
                  <c:v>223.56</c:v>
                </c:pt>
                <c:pt idx="11179">
                  <c:v>223.58</c:v>
                </c:pt>
                <c:pt idx="11180">
                  <c:v>223.6</c:v>
                </c:pt>
                <c:pt idx="11181">
                  <c:v>223.62</c:v>
                </c:pt>
                <c:pt idx="11182">
                  <c:v>223.64</c:v>
                </c:pt>
                <c:pt idx="11183">
                  <c:v>223.66</c:v>
                </c:pt>
                <c:pt idx="11184">
                  <c:v>223.68</c:v>
                </c:pt>
                <c:pt idx="11185">
                  <c:v>223.7</c:v>
                </c:pt>
                <c:pt idx="11186">
                  <c:v>223.72</c:v>
                </c:pt>
                <c:pt idx="11187">
                  <c:v>223.73999999999998</c:v>
                </c:pt>
                <c:pt idx="11188">
                  <c:v>223.76</c:v>
                </c:pt>
                <c:pt idx="11189">
                  <c:v>223.78</c:v>
                </c:pt>
                <c:pt idx="11190">
                  <c:v>223.8</c:v>
                </c:pt>
                <c:pt idx="11191">
                  <c:v>223.82000000000011</c:v>
                </c:pt>
                <c:pt idx="11192">
                  <c:v>223.84</c:v>
                </c:pt>
                <c:pt idx="11193">
                  <c:v>223.86</c:v>
                </c:pt>
                <c:pt idx="11194">
                  <c:v>223.88000000000011</c:v>
                </c:pt>
                <c:pt idx="11195">
                  <c:v>223.9</c:v>
                </c:pt>
                <c:pt idx="11196">
                  <c:v>223.92000000000004</c:v>
                </c:pt>
                <c:pt idx="11197">
                  <c:v>223.94</c:v>
                </c:pt>
                <c:pt idx="11198">
                  <c:v>223.96</c:v>
                </c:pt>
                <c:pt idx="11199">
                  <c:v>223.9800000000001</c:v>
                </c:pt>
                <c:pt idx="11200">
                  <c:v>224</c:v>
                </c:pt>
                <c:pt idx="11201">
                  <c:v>224.02</c:v>
                </c:pt>
                <c:pt idx="11202">
                  <c:v>224.04</c:v>
                </c:pt>
                <c:pt idx="11203">
                  <c:v>224.06</c:v>
                </c:pt>
                <c:pt idx="11204">
                  <c:v>224.08</c:v>
                </c:pt>
                <c:pt idx="11205">
                  <c:v>224.1</c:v>
                </c:pt>
                <c:pt idx="11206">
                  <c:v>224.12</c:v>
                </c:pt>
                <c:pt idx="11207">
                  <c:v>224.14</c:v>
                </c:pt>
                <c:pt idx="11208">
                  <c:v>224.16</c:v>
                </c:pt>
                <c:pt idx="11209">
                  <c:v>224.18</c:v>
                </c:pt>
                <c:pt idx="11210">
                  <c:v>224.2</c:v>
                </c:pt>
                <c:pt idx="11211">
                  <c:v>224.22</c:v>
                </c:pt>
                <c:pt idx="11212">
                  <c:v>224.23999999999998</c:v>
                </c:pt>
                <c:pt idx="11213">
                  <c:v>224.26</c:v>
                </c:pt>
                <c:pt idx="11214">
                  <c:v>224.28</c:v>
                </c:pt>
                <c:pt idx="11215">
                  <c:v>224.3</c:v>
                </c:pt>
                <c:pt idx="11216">
                  <c:v>224.32000000000011</c:v>
                </c:pt>
                <c:pt idx="11217">
                  <c:v>224.34</c:v>
                </c:pt>
                <c:pt idx="11218">
                  <c:v>224.36</c:v>
                </c:pt>
                <c:pt idx="11219">
                  <c:v>224.38000000000011</c:v>
                </c:pt>
                <c:pt idx="11220">
                  <c:v>224.4</c:v>
                </c:pt>
                <c:pt idx="11221">
                  <c:v>224.42000000000004</c:v>
                </c:pt>
                <c:pt idx="11222">
                  <c:v>224.44</c:v>
                </c:pt>
                <c:pt idx="11223">
                  <c:v>224.46</c:v>
                </c:pt>
                <c:pt idx="11224">
                  <c:v>224.4800000000001</c:v>
                </c:pt>
                <c:pt idx="11225">
                  <c:v>224.5</c:v>
                </c:pt>
                <c:pt idx="11226">
                  <c:v>224.52</c:v>
                </c:pt>
                <c:pt idx="11227">
                  <c:v>224.54</c:v>
                </c:pt>
                <c:pt idx="11228">
                  <c:v>224.56</c:v>
                </c:pt>
                <c:pt idx="11229">
                  <c:v>224.58</c:v>
                </c:pt>
                <c:pt idx="11230">
                  <c:v>224.6</c:v>
                </c:pt>
                <c:pt idx="11231">
                  <c:v>224.62</c:v>
                </c:pt>
                <c:pt idx="11232">
                  <c:v>224.64</c:v>
                </c:pt>
                <c:pt idx="11233">
                  <c:v>224.66</c:v>
                </c:pt>
                <c:pt idx="11234">
                  <c:v>224.68</c:v>
                </c:pt>
                <c:pt idx="11235">
                  <c:v>224.7</c:v>
                </c:pt>
                <c:pt idx="11236">
                  <c:v>224.72</c:v>
                </c:pt>
                <c:pt idx="11237">
                  <c:v>224.73999999999998</c:v>
                </c:pt>
                <c:pt idx="11238">
                  <c:v>224.76</c:v>
                </c:pt>
                <c:pt idx="11239">
                  <c:v>224.78</c:v>
                </c:pt>
                <c:pt idx="11240">
                  <c:v>224.8</c:v>
                </c:pt>
                <c:pt idx="11241">
                  <c:v>224.82000000000011</c:v>
                </c:pt>
                <c:pt idx="11242">
                  <c:v>224.84</c:v>
                </c:pt>
                <c:pt idx="11243">
                  <c:v>224.86</c:v>
                </c:pt>
                <c:pt idx="11244">
                  <c:v>224.88000000000011</c:v>
                </c:pt>
                <c:pt idx="11245">
                  <c:v>224.9</c:v>
                </c:pt>
                <c:pt idx="11246">
                  <c:v>224.92000000000004</c:v>
                </c:pt>
                <c:pt idx="11247">
                  <c:v>224.94</c:v>
                </c:pt>
                <c:pt idx="11248">
                  <c:v>224.96</c:v>
                </c:pt>
                <c:pt idx="11249">
                  <c:v>224.9800000000001</c:v>
                </c:pt>
                <c:pt idx="11250">
                  <c:v>225</c:v>
                </c:pt>
                <c:pt idx="11251">
                  <c:v>225.02</c:v>
                </c:pt>
                <c:pt idx="11252">
                  <c:v>225.04</c:v>
                </c:pt>
                <c:pt idx="11253">
                  <c:v>225.06</c:v>
                </c:pt>
                <c:pt idx="11254">
                  <c:v>225.08</c:v>
                </c:pt>
                <c:pt idx="11255">
                  <c:v>225.1</c:v>
                </c:pt>
                <c:pt idx="11256">
                  <c:v>225.12</c:v>
                </c:pt>
                <c:pt idx="11257">
                  <c:v>225.14</c:v>
                </c:pt>
                <c:pt idx="11258">
                  <c:v>225.16</c:v>
                </c:pt>
                <c:pt idx="11259">
                  <c:v>225.18</c:v>
                </c:pt>
                <c:pt idx="11260">
                  <c:v>225.2</c:v>
                </c:pt>
                <c:pt idx="11261">
                  <c:v>225.22</c:v>
                </c:pt>
                <c:pt idx="11262">
                  <c:v>225.23999999999998</c:v>
                </c:pt>
                <c:pt idx="11263">
                  <c:v>225.26</c:v>
                </c:pt>
                <c:pt idx="11264">
                  <c:v>225.28</c:v>
                </c:pt>
                <c:pt idx="11265">
                  <c:v>225.3</c:v>
                </c:pt>
                <c:pt idx="11266">
                  <c:v>225.32000000000011</c:v>
                </c:pt>
                <c:pt idx="11267">
                  <c:v>225.34</c:v>
                </c:pt>
                <c:pt idx="11268">
                  <c:v>225.36</c:v>
                </c:pt>
                <c:pt idx="11269">
                  <c:v>225.38000000000011</c:v>
                </c:pt>
                <c:pt idx="11270">
                  <c:v>225.4</c:v>
                </c:pt>
                <c:pt idx="11271">
                  <c:v>225.42000000000004</c:v>
                </c:pt>
                <c:pt idx="11272">
                  <c:v>225.44</c:v>
                </c:pt>
                <c:pt idx="11273">
                  <c:v>225.46</c:v>
                </c:pt>
                <c:pt idx="11274">
                  <c:v>225.4800000000001</c:v>
                </c:pt>
                <c:pt idx="11275">
                  <c:v>225.5</c:v>
                </c:pt>
                <c:pt idx="11276">
                  <c:v>225.52</c:v>
                </c:pt>
                <c:pt idx="11277">
                  <c:v>225.54</c:v>
                </c:pt>
                <c:pt idx="11278">
                  <c:v>225.56</c:v>
                </c:pt>
                <c:pt idx="11279">
                  <c:v>225.58</c:v>
                </c:pt>
                <c:pt idx="11280">
                  <c:v>225.6</c:v>
                </c:pt>
                <c:pt idx="11281">
                  <c:v>225.62</c:v>
                </c:pt>
                <c:pt idx="11282">
                  <c:v>225.64</c:v>
                </c:pt>
                <c:pt idx="11283">
                  <c:v>225.66</c:v>
                </c:pt>
                <c:pt idx="11284">
                  <c:v>225.68</c:v>
                </c:pt>
                <c:pt idx="11285">
                  <c:v>225.7</c:v>
                </c:pt>
                <c:pt idx="11286">
                  <c:v>225.72</c:v>
                </c:pt>
                <c:pt idx="11287">
                  <c:v>225.73999999999998</c:v>
                </c:pt>
                <c:pt idx="11288">
                  <c:v>225.76</c:v>
                </c:pt>
                <c:pt idx="11289">
                  <c:v>225.78</c:v>
                </c:pt>
                <c:pt idx="11290">
                  <c:v>225.8</c:v>
                </c:pt>
                <c:pt idx="11291">
                  <c:v>225.82000000000011</c:v>
                </c:pt>
                <c:pt idx="11292">
                  <c:v>225.84</c:v>
                </c:pt>
                <c:pt idx="11293">
                  <c:v>225.86</c:v>
                </c:pt>
                <c:pt idx="11294">
                  <c:v>225.88000000000011</c:v>
                </c:pt>
                <c:pt idx="11295">
                  <c:v>225.9</c:v>
                </c:pt>
                <c:pt idx="11296">
                  <c:v>225.92000000000004</c:v>
                </c:pt>
                <c:pt idx="11297">
                  <c:v>225.94</c:v>
                </c:pt>
                <c:pt idx="11298">
                  <c:v>225.96</c:v>
                </c:pt>
                <c:pt idx="11299">
                  <c:v>225.9800000000001</c:v>
                </c:pt>
                <c:pt idx="11300">
                  <c:v>226</c:v>
                </c:pt>
                <c:pt idx="11301">
                  <c:v>226.02</c:v>
                </c:pt>
                <c:pt idx="11302">
                  <c:v>226.04</c:v>
                </c:pt>
                <c:pt idx="11303">
                  <c:v>226.06</c:v>
                </c:pt>
                <c:pt idx="11304">
                  <c:v>226.08</c:v>
                </c:pt>
                <c:pt idx="11305">
                  <c:v>226.1</c:v>
                </c:pt>
                <c:pt idx="11306">
                  <c:v>226.12</c:v>
                </c:pt>
                <c:pt idx="11307">
                  <c:v>226.14</c:v>
                </c:pt>
                <c:pt idx="11308">
                  <c:v>226.16</c:v>
                </c:pt>
                <c:pt idx="11309">
                  <c:v>226.18</c:v>
                </c:pt>
                <c:pt idx="11310">
                  <c:v>226.2</c:v>
                </c:pt>
                <c:pt idx="11311">
                  <c:v>226.22</c:v>
                </c:pt>
                <c:pt idx="11312">
                  <c:v>226.23999999999998</c:v>
                </c:pt>
                <c:pt idx="11313">
                  <c:v>226.26</c:v>
                </c:pt>
                <c:pt idx="11314">
                  <c:v>226.28</c:v>
                </c:pt>
                <c:pt idx="11315">
                  <c:v>226.3</c:v>
                </c:pt>
                <c:pt idx="11316">
                  <c:v>226.32000000000011</c:v>
                </c:pt>
                <c:pt idx="11317">
                  <c:v>226.34</c:v>
                </c:pt>
                <c:pt idx="11318">
                  <c:v>226.36</c:v>
                </c:pt>
                <c:pt idx="11319">
                  <c:v>226.38000000000011</c:v>
                </c:pt>
                <c:pt idx="11320">
                  <c:v>226.4</c:v>
                </c:pt>
                <c:pt idx="11321">
                  <c:v>226.42000000000004</c:v>
                </c:pt>
                <c:pt idx="11322">
                  <c:v>226.44</c:v>
                </c:pt>
                <c:pt idx="11323">
                  <c:v>226.46</c:v>
                </c:pt>
                <c:pt idx="11324">
                  <c:v>226.4800000000001</c:v>
                </c:pt>
                <c:pt idx="11325">
                  <c:v>226.5</c:v>
                </c:pt>
                <c:pt idx="11326">
                  <c:v>226.52</c:v>
                </c:pt>
                <c:pt idx="11327">
                  <c:v>226.54</c:v>
                </c:pt>
                <c:pt idx="11328">
                  <c:v>226.56</c:v>
                </c:pt>
                <c:pt idx="11329">
                  <c:v>226.58</c:v>
                </c:pt>
                <c:pt idx="11330">
                  <c:v>226.6</c:v>
                </c:pt>
                <c:pt idx="11331">
                  <c:v>226.62</c:v>
                </c:pt>
                <c:pt idx="11332">
                  <c:v>226.64</c:v>
                </c:pt>
                <c:pt idx="11333">
                  <c:v>226.66</c:v>
                </c:pt>
                <c:pt idx="11334">
                  <c:v>226.68</c:v>
                </c:pt>
                <c:pt idx="11335">
                  <c:v>226.7</c:v>
                </c:pt>
                <c:pt idx="11336">
                  <c:v>226.72</c:v>
                </c:pt>
                <c:pt idx="11337">
                  <c:v>226.73999999999998</c:v>
                </c:pt>
                <c:pt idx="11338">
                  <c:v>226.76</c:v>
                </c:pt>
                <c:pt idx="11339">
                  <c:v>226.78</c:v>
                </c:pt>
                <c:pt idx="11340">
                  <c:v>226.8</c:v>
                </c:pt>
                <c:pt idx="11341">
                  <c:v>226.82000000000011</c:v>
                </c:pt>
                <c:pt idx="11342">
                  <c:v>226.84</c:v>
                </c:pt>
                <c:pt idx="11343">
                  <c:v>226.86</c:v>
                </c:pt>
                <c:pt idx="11344">
                  <c:v>226.88000000000011</c:v>
                </c:pt>
                <c:pt idx="11345">
                  <c:v>226.9</c:v>
                </c:pt>
                <c:pt idx="11346">
                  <c:v>226.92000000000004</c:v>
                </c:pt>
                <c:pt idx="11347">
                  <c:v>226.94</c:v>
                </c:pt>
                <c:pt idx="11348">
                  <c:v>226.96</c:v>
                </c:pt>
                <c:pt idx="11349">
                  <c:v>226.9800000000001</c:v>
                </c:pt>
                <c:pt idx="11350">
                  <c:v>227</c:v>
                </c:pt>
                <c:pt idx="11351">
                  <c:v>227.02</c:v>
                </c:pt>
                <c:pt idx="11352">
                  <c:v>227.04</c:v>
                </c:pt>
                <c:pt idx="11353">
                  <c:v>227.06</c:v>
                </c:pt>
                <c:pt idx="11354">
                  <c:v>227.08</c:v>
                </c:pt>
                <c:pt idx="11355">
                  <c:v>227.1</c:v>
                </c:pt>
                <c:pt idx="11356">
                  <c:v>227.12</c:v>
                </c:pt>
                <c:pt idx="11357">
                  <c:v>227.14</c:v>
                </c:pt>
                <c:pt idx="11358">
                  <c:v>227.16</c:v>
                </c:pt>
                <c:pt idx="11359">
                  <c:v>227.18</c:v>
                </c:pt>
                <c:pt idx="11360">
                  <c:v>227.2</c:v>
                </c:pt>
                <c:pt idx="11361">
                  <c:v>227.22</c:v>
                </c:pt>
                <c:pt idx="11362">
                  <c:v>227.23999999999998</c:v>
                </c:pt>
                <c:pt idx="11363">
                  <c:v>227.26</c:v>
                </c:pt>
                <c:pt idx="11364">
                  <c:v>227.28</c:v>
                </c:pt>
                <c:pt idx="11365">
                  <c:v>227.3</c:v>
                </c:pt>
                <c:pt idx="11366">
                  <c:v>227.32000000000011</c:v>
                </c:pt>
                <c:pt idx="11367">
                  <c:v>227.34</c:v>
                </c:pt>
                <c:pt idx="11368">
                  <c:v>227.36</c:v>
                </c:pt>
                <c:pt idx="11369">
                  <c:v>227.38000000000011</c:v>
                </c:pt>
                <c:pt idx="11370">
                  <c:v>227.4</c:v>
                </c:pt>
                <c:pt idx="11371">
                  <c:v>227.42000000000004</c:v>
                </c:pt>
                <c:pt idx="11372">
                  <c:v>227.44</c:v>
                </c:pt>
                <c:pt idx="11373">
                  <c:v>227.46</c:v>
                </c:pt>
                <c:pt idx="11374">
                  <c:v>227.4800000000001</c:v>
                </c:pt>
                <c:pt idx="11375">
                  <c:v>227.5</c:v>
                </c:pt>
                <c:pt idx="11376">
                  <c:v>227.52</c:v>
                </c:pt>
                <c:pt idx="11377">
                  <c:v>227.54</c:v>
                </c:pt>
                <c:pt idx="11378">
                  <c:v>227.56</c:v>
                </c:pt>
                <c:pt idx="11379">
                  <c:v>227.58</c:v>
                </c:pt>
                <c:pt idx="11380">
                  <c:v>227.6</c:v>
                </c:pt>
                <c:pt idx="11381">
                  <c:v>227.62</c:v>
                </c:pt>
                <c:pt idx="11382">
                  <c:v>227.64</c:v>
                </c:pt>
                <c:pt idx="11383">
                  <c:v>227.66</c:v>
                </c:pt>
                <c:pt idx="11384">
                  <c:v>227.68</c:v>
                </c:pt>
                <c:pt idx="11385">
                  <c:v>227.7</c:v>
                </c:pt>
                <c:pt idx="11386">
                  <c:v>227.72</c:v>
                </c:pt>
                <c:pt idx="11387">
                  <c:v>227.73999999999998</c:v>
                </c:pt>
                <c:pt idx="11388">
                  <c:v>227.76</c:v>
                </c:pt>
                <c:pt idx="11389">
                  <c:v>227.78</c:v>
                </c:pt>
                <c:pt idx="11390">
                  <c:v>227.8</c:v>
                </c:pt>
                <c:pt idx="11391">
                  <c:v>227.82000000000011</c:v>
                </c:pt>
                <c:pt idx="11392">
                  <c:v>227.84</c:v>
                </c:pt>
                <c:pt idx="11393">
                  <c:v>227.86</c:v>
                </c:pt>
                <c:pt idx="11394">
                  <c:v>227.88000000000011</c:v>
                </c:pt>
                <c:pt idx="11395">
                  <c:v>227.9</c:v>
                </c:pt>
                <c:pt idx="11396">
                  <c:v>227.92000000000004</c:v>
                </c:pt>
                <c:pt idx="11397">
                  <c:v>227.94</c:v>
                </c:pt>
                <c:pt idx="11398">
                  <c:v>227.96</c:v>
                </c:pt>
                <c:pt idx="11399">
                  <c:v>227.9800000000001</c:v>
                </c:pt>
                <c:pt idx="11400">
                  <c:v>228</c:v>
                </c:pt>
                <c:pt idx="11401">
                  <c:v>228.02</c:v>
                </c:pt>
                <c:pt idx="11402">
                  <c:v>228.04</c:v>
                </c:pt>
                <c:pt idx="11403">
                  <c:v>228.06</c:v>
                </c:pt>
                <c:pt idx="11404">
                  <c:v>228.08</c:v>
                </c:pt>
                <c:pt idx="11405">
                  <c:v>228.1</c:v>
                </c:pt>
                <c:pt idx="11406">
                  <c:v>228.12</c:v>
                </c:pt>
                <c:pt idx="11407">
                  <c:v>228.14</c:v>
                </c:pt>
                <c:pt idx="11408">
                  <c:v>228.16</c:v>
                </c:pt>
                <c:pt idx="11409">
                  <c:v>228.18</c:v>
                </c:pt>
                <c:pt idx="11410">
                  <c:v>228.2</c:v>
                </c:pt>
                <c:pt idx="11411">
                  <c:v>228.22</c:v>
                </c:pt>
                <c:pt idx="11412">
                  <c:v>228.23999999999998</c:v>
                </c:pt>
                <c:pt idx="11413">
                  <c:v>228.26</c:v>
                </c:pt>
                <c:pt idx="11414">
                  <c:v>228.28</c:v>
                </c:pt>
                <c:pt idx="11415">
                  <c:v>228.3</c:v>
                </c:pt>
                <c:pt idx="11416">
                  <c:v>228.32000000000011</c:v>
                </c:pt>
                <c:pt idx="11417">
                  <c:v>228.34</c:v>
                </c:pt>
                <c:pt idx="11418">
                  <c:v>228.36</c:v>
                </c:pt>
                <c:pt idx="11419">
                  <c:v>228.38000000000011</c:v>
                </c:pt>
                <c:pt idx="11420">
                  <c:v>228.4</c:v>
                </c:pt>
                <c:pt idx="11421">
                  <c:v>228.42000000000004</c:v>
                </c:pt>
                <c:pt idx="11422">
                  <c:v>228.44</c:v>
                </c:pt>
                <c:pt idx="11423">
                  <c:v>228.46</c:v>
                </c:pt>
                <c:pt idx="11424">
                  <c:v>228.4800000000001</c:v>
                </c:pt>
                <c:pt idx="11425">
                  <c:v>228.5</c:v>
                </c:pt>
                <c:pt idx="11426">
                  <c:v>228.52</c:v>
                </c:pt>
                <c:pt idx="11427">
                  <c:v>228.54</c:v>
                </c:pt>
                <c:pt idx="11428">
                  <c:v>228.56</c:v>
                </c:pt>
                <c:pt idx="11429">
                  <c:v>228.58</c:v>
                </c:pt>
                <c:pt idx="11430">
                  <c:v>228.6</c:v>
                </c:pt>
                <c:pt idx="11431">
                  <c:v>228.62</c:v>
                </c:pt>
                <c:pt idx="11432">
                  <c:v>228.64</c:v>
                </c:pt>
                <c:pt idx="11433">
                  <c:v>228.66</c:v>
                </c:pt>
                <c:pt idx="11434">
                  <c:v>228.68</c:v>
                </c:pt>
                <c:pt idx="11435">
                  <c:v>228.7</c:v>
                </c:pt>
                <c:pt idx="11436">
                  <c:v>228.72</c:v>
                </c:pt>
                <c:pt idx="11437">
                  <c:v>228.73999999999998</c:v>
                </c:pt>
                <c:pt idx="11438">
                  <c:v>228.76</c:v>
                </c:pt>
                <c:pt idx="11439">
                  <c:v>228.78</c:v>
                </c:pt>
                <c:pt idx="11440">
                  <c:v>228.8</c:v>
                </c:pt>
                <c:pt idx="11441">
                  <c:v>228.82000000000011</c:v>
                </c:pt>
                <c:pt idx="11442">
                  <c:v>228.84</c:v>
                </c:pt>
                <c:pt idx="11443">
                  <c:v>228.86</c:v>
                </c:pt>
                <c:pt idx="11444">
                  <c:v>228.88000000000011</c:v>
                </c:pt>
                <c:pt idx="11445">
                  <c:v>228.9</c:v>
                </c:pt>
                <c:pt idx="11446">
                  <c:v>228.92000000000004</c:v>
                </c:pt>
                <c:pt idx="11447">
                  <c:v>228.94</c:v>
                </c:pt>
                <c:pt idx="11448">
                  <c:v>228.96</c:v>
                </c:pt>
                <c:pt idx="11449">
                  <c:v>228.9800000000001</c:v>
                </c:pt>
                <c:pt idx="11450">
                  <c:v>229</c:v>
                </c:pt>
                <c:pt idx="11451">
                  <c:v>229.02</c:v>
                </c:pt>
                <c:pt idx="11452">
                  <c:v>229.04</c:v>
                </c:pt>
                <c:pt idx="11453">
                  <c:v>229.06</c:v>
                </c:pt>
                <c:pt idx="11454">
                  <c:v>229.08</c:v>
                </c:pt>
                <c:pt idx="11455">
                  <c:v>229.1</c:v>
                </c:pt>
                <c:pt idx="11456">
                  <c:v>229.12</c:v>
                </c:pt>
                <c:pt idx="11457">
                  <c:v>229.14</c:v>
                </c:pt>
                <c:pt idx="11458">
                  <c:v>229.16</c:v>
                </c:pt>
                <c:pt idx="11459">
                  <c:v>229.18</c:v>
                </c:pt>
                <c:pt idx="11460">
                  <c:v>229.2</c:v>
                </c:pt>
                <c:pt idx="11461">
                  <c:v>229.22</c:v>
                </c:pt>
                <c:pt idx="11462">
                  <c:v>229.23999999999998</c:v>
                </c:pt>
                <c:pt idx="11463">
                  <c:v>229.26</c:v>
                </c:pt>
                <c:pt idx="11464">
                  <c:v>229.28</c:v>
                </c:pt>
                <c:pt idx="11465">
                  <c:v>229.3</c:v>
                </c:pt>
                <c:pt idx="11466">
                  <c:v>229.32000000000011</c:v>
                </c:pt>
                <c:pt idx="11467">
                  <c:v>229.34</c:v>
                </c:pt>
                <c:pt idx="11468">
                  <c:v>229.36</c:v>
                </c:pt>
                <c:pt idx="11469">
                  <c:v>229.38000000000011</c:v>
                </c:pt>
                <c:pt idx="11470">
                  <c:v>229.4</c:v>
                </c:pt>
                <c:pt idx="11471">
                  <c:v>229.42000000000004</c:v>
                </c:pt>
                <c:pt idx="11472">
                  <c:v>229.44</c:v>
                </c:pt>
                <c:pt idx="11473">
                  <c:v>229.46</c:v>
                </c:pt>
                <c:pt idx="11474">
                  <c:v>229.4800000000001</c:v>
                </c:pt>
                <c:pt idx="11475">
                  <c:v>229.5</c:v>
                </c:pt>
                <c:pt idx="11476">
                  <c:v>229.52</c:v>
                </c:pt>
                <c:pt idx="11477">
                  <c:v>229.54</c:v>
                </c:pt>
                <c:pt idx="11478">
                  <c:v>229.56</c:v>
                </c:pt>
                <c:pt idx="11479">
                  <c:v>229.58</c:v>
                </c:pt>
                <c:pt idx="11480">
                  <c:v>229.6</c:v>
                </c:pt>
                <c:pt idx="11481">
                  <c:v>229.62</c:v>
                </c:pt>
                <c:pt idx="11482">
                  <c:v>229.64</c:v>
                </c:pt>
                <c:pt idx="11483">
                  <c:v>229.66</c:v>
                </c:pt>
                <c:pt idx="11484">
                  <c:v>229.68</c:v>
                </c:pt>
                <c:pt idx="11485">
                  <c:v>229.7</c:v>
                </c:pt>
                <c:pt idx="11486">
                  <c:v>229.72</c:v>
                </c:pt>
                <c:pt idx="11487">
                  <c:v>229.73999999999998</c:v>
                </c:pt>
                <c:pt idx="11488">
                  <c:v>229.76</c:v>
                </c:pt>
                <c:pt idx="11489">
                  <c:v>229.78</c:v>
                </c:pt>
                <c:pt idx="11490">
                  <c:v>229.8</c:v>
                </c:pt>
                <c:pt idx="11491">
                  <c:v>229.82000000000011</c:v>
                </c:pt>
                <c:pt idx="11492">
                  <c:v>229.84</c:v>
                </c:pt>
                <c:pt idx="11493">
                  <c:v>229.86</c:v>
                </c:pt>
                <c:pt idx="11494">
                  <c:v>229.88000000000011</c:v>
                </c:pt>
                <c:pt idx="11495">
                  <c:v>229.9</c:v>
                </c:pt>
                <c:pt idx="11496">
                  <c:v>229.92000000000004</c:v>
                </c:pt>
                <c:pt idx="11497">
                  <c:v>229.94</c:v>
                </c:pt>
                <c:pt idx="11498">
                  <c:v>229.96</c:v>
                </c:pt>
                <c:pt idx="11499">
                  <c:v>229.9800000000001</c:v>
                </c:pt>
                <c:pt idx="11500">
                  <c:v>230</c:v>
                </c:pt>
                <c:pt idx="11501">
                  <c:v>230.02</c:v>
                </c:pt>
                <c:pt idx="11502">
                  <c:v>230.04</c:v>
                </c:pt>
                <c:pt idx="11503">
                  <c:v>230.06</c:v>
                </c:pt>
                <c:pt idx="11504">
                  <c:v>230.08</c:v>
                </c:pt>
                <c:pt idx="11505">
                  <c:v>230.1</c:v>
                </c:pt>
                <c:pt idx="11506">
                  <c:v>230.12</c:v>
                </c:pt>
                <c:pt idx="11507">
                  <c:v>230.14</c:v>
                </c:pt>
                <c:pt idx="11508">
                  <c:v>230.16</c:v>
                </c:pt>
                <c:pt idx="11509">
                  <c:v>230.18</c:v>
                </c:pt>
                <c:pt idx="11510">
                  <c:v>230.2</c:v>
                </c:pt>
                <c:pt idx="11511">
                  <c:v>230.22</c:v>
                </c:pt>
                <c:pt idx="11512">
                  <c:v>230.23999999999998</c:v>
                </c:pt>
                <c:pt idx="11513">
                  <c:v>230.26</c:v>
                </c:pt>
                <c:pt idx="11514">
                  <c:v>230.28</c:v>
                </c:pt>
                <c:pt idx="11515">
                  <c:v>230.3</c:v>
                </c:pt>
                <c:pt idx="11516">
                  <c:v>230.32000000000011</c:v>
                </c:pt>
                <c:pt idx="11517">
                  <c:v>230.34</c:v>
                </c:pt>
                <c:pt idx="11518">
                  <c:v>230.36</c:v>
                </c:pt>
                <c:pt idx="11519">
                  <c:v>230.38000000000011</c:v>
                </c:pt>
                <c:pt idx="11520">
                  <c:v>230.4</c:v>
                </c:pt>
                <c:pt idx="11521">
                  <c:v>230.42000000000004</c:v>
                </c:pt>
                <c:pt idx="11522">
                  <c:v>230.44</c:v>
                </c:pt>
                <c:pt idx="11523">
                  <c:v>230.46</c:v>
                </c:pt>
                <c:pt idx="11524">
                  <c:v>230.4800000000001</c:v>
                </c:pt>
                <c:pt idx="11525">
                  <c:v>230.5</c:v>
                </c:pt>
                <c:pt idx="11526">
                  <c:v>230.52</c:v>
                </c:pt>
                <c:pt idx="11527">
                  <c:v>230.54</c:v>
                </c:pt>
                <c:pt idx="11528">
                  <c:v>230.56</c:v>
                </c:pt>
                <c:pt idx="11529">
                  <c:v>230.58</c:v>
                </c:pt>
                <c:pt idx="11530">
                  <c:v>230.6</c:v>
                </c:pt>
                <c:pt idx="11531">
                  <c:v>230.62</c:v>
                </c:pt>
                <c:pt idx="11532">
                  <c:v>230.64</c:v>
                </c:pt>
                <c:pt idx="11533">
                  <c:v>230.66</c:v>
                </c:pt>
                <c:pt idx="11534">
                  <c:v>230.68</c:v>
                </c:pt>
                <c:pt idx="11535">
                  <c:v>230.7</c:v>
                </c:pt>
                <c:pt idx="11536">
                  <c:v>230.72</c:v>
                </c:pt>
                <c:pt idx="11537">
                  <c:v>230.73999999999998</c:v>
                </c:pt>
                <c:pt idx="11538">
                  <c:v>230.76</c:v>
                </c:pt>
                <c:pt idx="11539">
                  <c:v>230.78</c:v>
                </c:pt>
                <c:pt idx="11540">
                  <c:v>230.8</c:v>
                </c:pt>
                <c:pt idx="11541">
                  <c:v>230.82000000000011</c:v>
                </c:pt>
                <c:pt idx="11542">
                  <c:v>230.84</c:v>
                </c:pt>
                <c:pt idx="11543">
                  <c:v>230.86</c:v>
                </c:pt>
                <c:pt idx="11544">
                  <c:v>230.88000000000011</c:v>
                </c:pt>
                <c:pt idx="11545">
                  <c:v>230.9</c:v>
                </c:pt>
                <c:pt idx="11546">
                  <c:v>230.92000000000004</c:v>
                </c:pt>
                <c:pt idx="11547">
                  <c:v>230.94</c:v>
                </c:pt>
                <c:pt idx="11548">
                  <c:v>230.96</c:v>
                </c:pt>
                <c:pt idx="11549">
                  <c:v>230.9800000000001</c:v>
                </c:pt>
                <c:pt idx="11550">
                  <c:v>231</c:v>
                </c:pt>
                <c:pt idx="11551">
                  <c:v>231.02</c:v>
                </c:pt>
                <c:pt idx="11552">
                  <c:v>231.04</c:v>
                </c:pt>
                <c:pt idx="11553">
                  <c:v>231.06</c:v>
                </c:pt>
                <c:pt idx="11554">
                  <c:v>231.08</c:v>
                </c:pt>
                <c:pt idx="11555">
                  <c:v>231.1</c:v>
                </c:pt>
                <c:pt idx="11556">
                  <c:v>231.12</c:v>
                </c:pt>
                <c:pt idx="11557">
                  <c:v>231.14</c:v>
                </c:pt>
                <c:pt idx="11558">
                  <c:v>231.16</c:v>
                </c:pt>
                <c:pt idx="11559">
                  <c:v>231.18</c:v>
                </c:pt>
                <c:pt idx="11560">
                  <c:v>231.2</c:v>
                </c:pt>
                <c:pt idx="11561">
                  <c:v>231.22</c:v>
                </c:pt>
                <c:pt idx="11562">
                  <c:v>231.23999999999998</c:v>
                </c:pt>
                <c:pt idx="11563">
                  <c:v>231.26</c:v>
                </c:pt>
                <c:pt idx="11564">
                  <c:v>231.28</c:v>
                </c:pt>
                <c:pt idx="11565">
                  <c:v>231.3</c:v>
                </c:pt>
                <c:pt idx="11566">
                  <c:v>231.32000000000011</c:v>
                </c:pt>
                <c:pt idx="11567">
                  <c:v>231.34</c:v>
                </c:pt>
                <c:pt idx="11568">
                  <c:v>231.36</c:v>
                </c:pt>
                <c:pt idx="11569">
                  <c:v>231.38000000000011</c:v>
                </c:pt>
                <c:pt idx="11570">
                  <c:v>231.4</c:v>
                </c:pt>
                <c:pt idx="11571">
                  <c:v>231.42000000000004</c:v>
                </c:pt>
                <c:pt idx="11572">
                  <c:v>231.44</c:v>
                </c:pt>
                <c:pt idx="11573">
                  <c:v>231.46</c:v>
                </c:pt>
                <c:pt idx="11574">
                  <c:v>231.4800000000001</c:v>
                </c:pt>
                <c:pt idx="11575">
                  <c:v>231.5</c:v>
                </c:pt>
                <c:pt idx="11576">
                  <c:v>231.52</c:v>
                </c:pt>
                <c:pt idx="11577">
                  <c:v>231.54</c:v>
                </c:pt>
                <c:pt idx="11578">
                  <c:v>231.56</c:v>
                </c:pt>
                <c:pt idx="11579">
                  <c:v>231.58</c:v>
                </c:pt>
                <c:pt idx="11580">
                  <c:v>231.6</c:v>
                </c:pt>
                <c:pt idx="11581">
                  <c:v>231.62</c:v>
                </c:pt>
                <c:pt idx="11582">
                  <c:v>231.64</c:v>
                </c:pt>
                <c:pt idx="11583">
                  <c:v>231.66</c:v>
                </c:pt>
                <c:pt idx="11584">
                  <c:v>231.68</c:v>
                </c:pt>
                <c:pt idx="11585">
                  <c:v>231.7</c:v>
                </c:pt>
                <c:pt idx="11586">
                  <c:v>231.72</c:v>
                </c:pt>
                <c:pt idx="11587">
                  <c:v>231.73999999999998</c:v>
                </c:pt>
                <c:pt idx="11588">
                  <c:v>231.76</c:v>
                </c:pt>
                <c:pt idx="11589">
                  <c:v>231.78</c:v>
                </c:pt>
                <c:pt idx="11590">
                  <c:v>231.8</c:v>
                </c:pt>
                <c:pt idx="11591">
                  <c:v>231.82000000000011</c:v>
                </c:pt>
                <c:pt idx="11592">
                  <c:v>231.84</c:v>
                </c:pt>
                <c:pt idx="11593">
                  <c:v>231.86</c:v>
                </c:pt>
                <c:pt idx="11594">
                  <c:v>231.88000000000011</c:v>
                </c:pt>
                <c:pt idx="11595">
                  <c:v>231.9</c:v>
                </c:pt>
                <c:pt idx="11596">
                  <c:v>231.92000000000004</c:v>
                </c:pt>
                <c:pt idx="11597">
                  <c:v>231.94</c:v>
                </c:pt>
                <c:pt idx="11598">
                  <c:v>231.96</c:v>
                </c:pt>
                <c:pt idx="11599">
                  <c:v>231.9800000000001</c:v>
                </c:pt>
                <c:pt idx="11600">
                  <c:v>232</c:v>
                </c:pt>
                <c:pt idx="11601">
                  <c:v>232.02</c:v>
                </c:pt>
                <c:pt idx="11602">
                  <c:v>232.04</c:v>
                </c:pt>
                <c:pt idx="11603">
                  <c:v>232.06</c:v>
                </c:pt>
                <c:pt idx="11604">
                  <c:v>232.08</c:v>
                </c:pt>
                <c:pt idx="11605">
                  <c:v>232.1</c:v>
                </c:pt>
                <c:pt idx="11606">
                  <c:v>232.12</c:v>
                </c:pt>
                <c:pt idx="11607">
                  <c:v>232.14</c:v>
                </c:pt>
                <c:pt idx="11608">
                  <c:v>232.16</c:v>
                </c:pt>
                <c:pt idx="11609">
                  <c:v>232.18</c:v>
                </c:pt>
                <c:pt idx="11610">
                  <c:v>232.2</c:v>
                </c:pt>
                <c:pt idx="11611">
                  <c:v>232.22</c:v>
                </c:pt>
                <c:pt idx="11612">
                  <c:v>232.23999999999998</c:v>
                </c:pt>
                <c:pt idx="11613">
                  <c:v>232.26</c:v>
                </c:pt>
                <c:pt idx="11614">
                  <c:v>232.28</c:v>
                </c:pt>
                <c:pt idx="11615">
                  <c:v>232.3</c:v>
                </c:pt>
                <c:pt idx="11616">
                  <c:v>232.32000000000011</c:v>
                </c:pt>
                <c:pt idx="11617">
                  <c:v>232.34</c:v>
                </c:pt>
                <c:pt idx="11618">
                  <c:v>232.36</c:v>
                </c:pt>
                <c:pt idx="11619">
                  <c:v>232.38000000000011</c:v>
                </c:pt>
                <c:pt idx="11620">
                  <c:v>232.4</c:v>
                </c:pt>
                <c:pt idx="11621">
                  <c:v>232.42000000000004</c:v>
                </c:pt>
                <c:pt idx="11622">
                  <c:v>232.44</c:v>
                </c:pt>
                <c:pt idx="11623">
                  <c:v>232.46</c:v>
                </c:pt>
                <c:pt idx="11624">
                  <c:v>232.4800000000001</c:v>
                </c:pt>
                <c:pt idx="11625">
                  <c:v>232.5</c:v>
                </c:pt>
                <c:pt idx="11626">
                  <c:v>232.52</c:v>
                </c:pt>
                <c:pt idx="11627">
                  <c:v>232.54</c:v>
                </c:pt>
                <c:pt idx="11628">
                  <c:v>232.56</c:v>
                </c:pt>
                <c:pt idx="11629">
                  <c:v>232.58</c:v>
                </c:pt>
                <c:pt idx="11630">
                  <c:v>232.6</c:v>
                </c:pt>
                <c:pt idx="11631">
                  <c:v>232.62</c:v>
                </c:pt>
                <c:pt idx="11632">
                  <c:v>232.64</c:v>
                </c:pt>
                <c:pt idx="11633">
                  <c:v>232.66</c:v>
                </c:pt>
                <c:pt idx="11634">
                  <c:v>232.68</c:v>
                </c:pt>
                <c:pt idx="11635">
                  <c:v>232.7</c:v>
                </c:pt>
                <c:pt idx="11636">
                  <c:v>232.72</c:v>
                </c:pt>
                <c:pt idx="11637">
                  <c:v>232.73999999999998</c:v>
                </c:pt>
                <c:pt idx="11638">
                  <c:v>232.76</c:v>
                </c:pt>
                <c:pt idx="11639">
                  <c:v>232.78</c:v>
                </c:pt>
                <c:pt idx="11640">
                  <c:v>232.8</c:v>
                </c:pt>
                <c:pt idx="11641">
                  <c:v>232.82000000000011</c:v>
                </c:pt>
                <c:pt idx="11642">
                  <c:v>232.84</c:v>
                </c:pt>
                <c:pt idx="11643">
                  <c:v>232.86</c:v>
                </c:pt>
                <c:pt idx="11644">
                  <c:v>232.88000000000011</c:v>
                </c:pt>
                <c:pt idx="11645">
                  <c:v>232.9</c:v>
                </c:pt>
                <c:pt idx="11646">
                  <c:v>232.92000000000004</c:v>
                </c:pt>
                <c:pt idx="11647">
                  <c:v>232.94</c:v>
                </c:pt>
                <c:pt idx="11648">
                  <c:v>232.96</c:v>
                </c:pt>
                <c:pt idx="11649">
                  <c:v>232.9800000000001</c:v>
                </c:pt>
                <c:pt idx="11650">
                  <c:v>233</c:v>
                </c:pt>
                <c:pt idx="11651">
                  <c:v>233.02</c:v>
                </c:pt>
                <c:pt idx="11652">
                  <c:v>233.04</c:v>
                </c:pt>
                <c:pt idx="11653">
                  <c:v>233.06</c:v>
                </c:pt>
                <c:pt idx="11654">
                  <c:v>233.08</c:v>
                </c:pt>
                <c:pt idx="11655">
                  <c:v>233.1</c:v>
                </c:pt>
                <c:pt idx="11656">
                  <c:v>233.12</c:v>
                </c:pt>
                <c:pt idx="11657">
                  <c:v>233.14</c:v>
                </c:pt>
                <c:pt idx="11658">
                  <c:v>233.16</c:v>
                </c:pt>
                <c:pt idx="11659">
                  <c:v>233.18</c:v>
                </c:pt>
                <c:pt idx="11660">
                  <c:v>233.2</c:v>
                </c:pt>
                <c:pt idx="11661">
                  <c:v>233.22</c:v>
                </c:pt>
                <c:pt idx="11662">
                  <c:v>233.23999999999998</c:v>
                </c:pt>
                <c:pt idx="11663">
                  <c:v>233.26</c:v>
                </c:pt>
                <c:pt idx="11664">
                  <c:v>233.28</c:v>
                </c:pt>
                <c:pt idx="11665">
                  <c:v>233.3</c:v>
                </c:pt>
                <c:pt idx="11666">
                  <c:v>233.32000000000011</c:v>
                </c:pt>
                <c:pt idx="11667">
                  <c:v>233.34</c:v>
                </c:pt>
                <c:pt idx="11668">
                  <c:v>233.36</c:v>
                </c:pt>
                <c:pt idx="11669">
                  <c:v>233.38000000000011</c:v>
                </c:pt>
                <c:pt idx="11670">
                  <c:v>233.4</c:v>
                </c:pt>
                <c:pt idx="11671">
                  <c:v>233.42000000000004</c:v>
                </c:pt>
                <c:pt idx="11672">
                  <c:v>233.44</c:v>
                </c:pt>
                <c:pt idx="11673">
                  <c:v>233.46</c:v>
                </c:pt>
                <c:pt idx="11674">
                  <c:v>233.4800000000001</c:v>
                </c:pt>
                <c:pt idx="11675">
                  <c:v>233.5</c:v>
                </c:pt>
                <c:pt idx="11676">
                  <c:v>233.52</c:v>
                </c:pt>
                <c:pt idx="11677">
                  <c:v>233.54</c:v>
                </c:pt>
                <c:pt idx="11678">
                  <c:v>233.56</c:v>
                </c:pt>
                <c:pt idx="11679">
                  <c:v>233.58</c:v>
                </c:pt>
                <c:pt idx="11680">
                  <c:v>233.6</c:v>
                </c:pt>
                <c:pt idx="11681">
                  <c:v>233.62</c:v>
                </c:pt>
                <c:pt idx="11682">
                  <c:v>233.64</c:v>
                </c:pt>
                <c:pt idx="11683">
                  <c:v>233.66</c:v>
                </c:pt>
                <c:pt idx="11684">
                  <c:v>233.68</c:v>
                </c:pt>
                <c:pt idx="11685">
                  <c:v>233.7</c:v>
                </c:pt>
                <c:pt idx="11686">
                  <c:v>233.72</c:v>
                </c:pt>
                <c:pt idx="11687">
                  <c:v>233.73999999999998</c:v>
                </c:pt>
                <c:pt idx="11688">
                  <c:v>233.76</c:v>
                </c:pt>
                <c:pt idx="11689">
                  <c:v>233.78</c:v>
                </c:pt>
                <c:pt idx="11690">
                  <c:v>233.8</c:v>
                </c:pt>
                <c:pt idx="11691">
                  <c:v>233.82000000000011</c:v>
                </c:pt>
                <c:pt idx="11692">
                  <c:v>233.84</c:v>
                </c:pt>
                <c:pt idx="11693">
                  <c:v>233.86</c:v>
                </c:pt>
                <c:pt idx="11694">
                  <c:v>233.88000000000011</c:v>
                </c:pt>
                <c:pt idx="11695">
                  <c:v>233.9</c:v>
                </c:pt>
                <c:pt idx="11696">
                  <c:v>233.92000000000004</c:v>
                </c:pt>
                <c:pt idx="11697">
                  <c:v>233.94</c:v>
                </c:pt>
                <c:pt idx="11698">
                  <c:v>233.96</c:v>
                </c:pt>
                <c:pt idx="11699">
                  <c:v>233.9800000000001</c:v>
                </c:pt>
                <c:pt idx="11700">
                  <c:v>234</c:v>
                </c:pt>
                <c:pt idx="11701">
                  <c:v>234.02</c:v>
                </c:pt>
                <c:pt idx="11702">
                  <c:v>234.04</c:v>
                </c:pt>
                <c:pt idx="11703">
                  <c:v>234.06</c:v>
                </c:pt>
                <c:pt idx="11704">
                  <c:v>234.08</c:v>
                </c:pt>
                <c:pt idx="11705">
                  <c:v>234.1</c:v>
                </c:pt>
                <c:pt idx="11706">
                  <c:v>234.12</c:v>
                </c:pt>
                <c:pt idx="11707">
                  <c:v>234.14</c:v>
                </c:pt>
                <c:pt idx="11708">
                  <c:v>234.16</c:v>
                </c:pt>
                <c:pt idx="11709">
                  <c:v>234.18</c:v>
                </c:pt>
                <c:pt idx="11710">
                  <c:v>234.2</c:v>
                </c:pt>
                <c:pt idx="11711">
                  <c:v>234.22</c:v>
                </c:pt>
                <c:pt idx="11712">
                  <c:v>234.23999999999998</c:v>
                </c:pt>
                <c:pt idx="11713">
                  <c:v>234.26</c:v>
                </c:pt>
                <c:pt idx="11714">
                  <c:v>234.28</c:v>
                </c:pt>
                <c:pt idx="11715">
                  <c:v>234.3</c:v>
                </c:pt>
                <c:pt idx="11716">
                  <c:v>234.32000000000011</c:v>
                </c:pt>
                <c:pt idx="11717">
                  <c:v>234.34</c:v>
                </c:pt>
                <c:pt idx="11718">
                  <c:v>234.36</c:v>
                </c:pt>
                <c:pt idx="11719">
                  <c:v>234.38000000000011</c:v>
                </c:pt>
                <c:pt idx="11720">
                  <c:v>234.4</c:v>
                </c:pt>
                <c:pt idx="11721">
                  <c:v>234.42000000000004</c:v>
                </c:pt>
                <c:pt idx="11722">
                  <c:v>234.44</c:v>
                </c:pt>
                <c:pt idx="11723">
                  <c:v>234.46</c:v>
                </c:pt>
                <c:pt idx="11724">
                  <c:v>234.4800000000001</c:v>
                </c:pt>
                <c:pt idx="11725">
                  <c:v>234.5</c:v>
                </c:pt>
                <c:pt idx="11726">
                  <c:v>234.52</c:v>
                </c:pt>
                <c:pt idx="11727">
                  <c:v>234.54</c:v>
                </c:pt>
                <c:pt idx="11728">
                  <c:v>234.56</c:v>
                </c:pt>
                <c:pt idx="11729">
                  <c:v>234.58</c:v>
                </c:pt>
                <c:pt idx="11730">
                  <c:v>234.6</c:v>
                </c:pt>
                <c:pt idx="11731">
                  <c:v>234.62</c:v>
                </c:pt>
                <c:pt idx="11732">
                  <c:v>234.64</c:v>
                </c:pt>
                <c:pt idx="11733">
                  <c:v>234.66</c:v>
                </c:pt>
                <c:pt idx="11734">
                  <c:v>234.68</c:v>
                </c:pt>
                <c:pt idx="11735">
                  <c:v>234.7</c:v>
                </c:pt>
                <c:pt idx="11736">
                  <c:v>234.72</c:v>
                </c:pt>
                <c:pt idx="11737">
                  <c:v>234.73999999999998</c:v>
                </c:pt>
                <c:pt idx="11738">
                  <c:v>234.76</c:v>
                </c:pt>
                <c:pt idx="11739">
                  <c:v>234.78</c:v>
                </c:pt>
                <c:pt idx="11740">
                  <c:v>234.8</c:v>
                </c:pt>
                <c:pt idx="11741">
                  <c:v>234.82000000000011</c:v>
                </c:pt>
                <c:pt idx="11742">
                  <c:v>234.84</c:v>
                </c:pt>
                <c:pt idx="11743">
                  <c:v>234.86</c:v>
                </c:pt>
                <c:pt idx="11744">
                  <c:v>234.88000000000011</c:v>
                </c:pt>
                <c:pt idx="11745">
                  <c:v>234.9</c:v>
                </c:pt>
                <c:pt idx="11746">
                  <c:v>234.92000000000004</c:v>
                </c:pt>
                <c:pt idx="11747">
                  <c:v>234.94</c:v>
                </c:pt>
                <c:pt idx="11748">
                  <c:v>234.96</c:v>
                </c:pt>
                <c:pt idx="11749">
                  <c:v>234.9800000000001</c:v>
                </c:pt>
                <c:pt idx="11750">
                  <c:v>235</c:v>
                </c:pt>
                <c:pt idx="11751">
                  <c:v>235.02</c:v>
                </c:pt>
                <c:pt idx="11752">
                  <c:v>235.04</c:v>
                </c:pt>
                <c:pt idx="11753">
                  <c:v>235.06</c:v>
                </c:pt>
                <c:pt idx="11754">
                  <c:v>235.08</c:v>
                </c:pt>
                <c:pt idx="11755">
                  <c:v>235.1</c:v>
                </c:pt>
                <c:pt idx="11756">
                  <c:v>235.12</c:v>
                </c:pt>
                <c:pt idx="11757">
                  <c:v>235.14</c:v>
                </c:pt>
                <c:pt idx="11758">
                  <c:v>235.16</c:v>
                </c:pt>
                <c:pt idx="11759">
                  <c:v>235.18</c:v>
                </c:pt>
                <c:pt idx="11760">
                  <c:v>235.2</c:v>
                </c:pt>
                <c:pt idx="11761">
                  <c:v>235.22</c:v>
                </c:pt>
                <c:pt idx="11762">
                  <c:v>235.23999999999998</c:v>
                </c:pt>
                <c:pt idx="11763">
                  <c:v>235.26</c:v>
                </c:pt>
                <c:pt idx="11764">
                  <c:v>235.28</c:v>
                </c:pt>
                <c:pt idx="11765">
                  <c:v>235.3</c:v>
                </c:pt>
                <c:pt idx="11766">
                  <c:v>235.32000000000011</c:v>
                </c:pt>
                <c:pt idx="11767">
                  <c:v>235.34</c:v>
                </c:pt>
                <c:pt idx="11768">
                  <c:v>235.36</c:v>
                </c:pt>
                <c:pt idx="11769">
                  <c:v>235.38000000000011</c:v>
                </c:pt>
                <c:pt idx="11770">
                  <c:v>235.4</c:v>
                </c:pt>
                <c:pt idx="11771">
                  <c:v>235.42000000000004</c:v>
                </c:pt>
                <c:pt idx="11772">
                  <c:v>235.44</c:v>
                </c:pt>
                <c:pt idx="11773">
                  <c:v>235.46</c:v>
                </c:pt>
                <c:pt idx="11774">
                  <c:v>235.4800000000001</c:v>
                </c:pt>
                <c:pt idx="11775">
                  <c:v>235.5</c:v>
                </c:pt>
                <c:pt idx="11776">
                  <c:v>235.52</c:v>
                </c:pt>
                <c:pt idx="11777">
                  <c:v>235.54</c:v>
                </c:pt>
                <c:pt idx="11778">
                  <c:v>235.56</c:v>
                </c:pt>
                <c:pt idx="11779">
                  <c:v>235.58</c:v>
                </c:pt>
                <c:pt idx="11780">
                  <c:v>235.6</c:v>
                </c:pt>
                <c:pt idx="11781">
                  <c:v>235.62</c:v>
                </c:pt>
                <c:pt idx="11782">
                  <c:v>235.64</c:v>
                </c:pt>
                <c:pt idx="11783">
                  <c:v>235.66</c:v>
                </c:pt>
                <c:pt idx="11784">
                  <c:v>235.68</c:v>
                </c:pt>
                <c:pt idx="11785">
                  <c:v>235.7</c:v>
                </c:pt>
                <c:pt idx="11786">
                  <c:v>235.72</c:v>
                </c:pt>
                <c:pt idx="11787">
                  <c:v>235.73999999999998</c:v>
                </c:pt>
                <c:pt idx="11788">
                  <c:v>235.76</c:v>
                </c:pt>
                <c:pt idx="11789">
                  <c:v>235.78</c:v>
                </c:pt>
                <c:pt idx="11790">
                  <c:v>235.8</c:v>
                </c:pt>
                <c:pt idx="11791">
                  <c:v>235.82000000000011</c:v>
                </c:pt>
                <c:pt idx="11792">
                  <c:v>235.84</c:v>
                </c:pt>
                <c:pt idx="11793">
                  <c:v>235.86</c:v>
                </c:pt>
                <c:pt idx="11794">
                  <c:v>235.88000000000011</c:v>
                </c:pt>
                <c:pt idx="11795">
                  <c:v>235.9</c:v>
                </c:pt>
                <c:pt idx="11796">
                  <c:v>235.92000000000004</c:v>
                </c:pt>
                <c:pt idx="11797">
                  <c:v>235.94</c:v>
                </c:pt>
                <c:pt idx="11798">
                  <c:v>235.96</c:v>
                </c:pt>
                <c:pt idx="11799">
                  <c:v>235.9800000000001</c:v>
                </c:pt>
                <c:pt idx="11800">
                  <c:v>236</c:v>
                </c:pt>
                <c:pt idx="11801">
                  <c:v>236.02</c:v>
                </c:pt>
                <c:pt idx="11802">
                  <c:v>236.04</c:v>
                </c:pt>
                <c:pt idx="11803">
                  <c:v>236.06</c:v>
                </c:pt>
                <c:pt idx="11804">
                  <c:v>236.08</c:v>
                </c:pt>
                <c:pt idx="11805">
                  <c:v>236.1</c:v>
                </c:pt>
                <c:pt idx="11806">
                  <c:v>236.12</c:v>
                </c:pt>
                <c:pt idx="11807">
                  <c:v>236.14</c:v>
                </c:pt>
                <c:pt idx="11808">
                  <c:v>236.16</c:v>
                </c:pt>
                <c:pt idx="11809">
                  <c:v>236.18</c:v>
                </c:pt>
                <c:pt idx="11810">
                  <c:v>236.2</c:v>
                </c:pt>
                <c:pt idx="11811">
                  <c:v>236.22</c:v>
                </c:pt>
                <c:pt idx="11812">
                  <c:v>236.23999999999998</c:v>
                </c:pt>
                <c:pt idx="11813">
                  <c:v>236.26</c:v>
                </c:pt>
                <c:pt idx="11814">
                  <c:v>236.28</c:v>
                </c:pt>
                <c:pt idx="11815">
                  <c:v>236.3</c:v>
                </c:pt>
                <c:pt idx="11816">
                  <c:v>236.32000000000011</c:v>
                </c:pt>
                <c:pt idx="11817">
                  <c:v>236.34</c:v>
                </c:pt>
                <c:pt idx="11818">
                  <c:v>236.36</c:v>
                </c:pt>
                <c:pt idx="11819">
                  <c:v>236.38000000000011</c:v>
                </c:pt>
                <c:pt idx="11820">
                  <c:v>236.4</c:v>
                </c:pt>
                <c:pt idx="11821">
                  <c:v>236.42000000000004</c:v>
                </c:pt>
                <c:pt idx="11822">
                  <c:v>236.44</c:v>
                </c:pt>
                <c:pt idx="11823">
                  <c:v>236.46</c:v>
                </c:pt>
                <c:pt idx="11824">
                  <c:v>236.4800000000001</c:v>
                </c:pt>
                <c:pt idx="11825">
                  <c:v>236.5</c:v>
                </c:pt>
                <c:pt idx="11826">
                  <c:v>236.52</c:v>
                </c:pt>
                <c:pt idx="11827">
                  <c:v>236.54</c:v>
                </c:pt>
                <c:pt idx="11828">
                  <c:v>236.56</c:v>
                </c:pt>
                <c:pt idx="11829">
                  <c:v>236.58</c:v>
                </c:pt>
                <c:pt idx="11830">
                  <c:v>236.6</c:v>
                </c:pt>
                <c:pt idx="11831">
                  <c:v>236.62</c:v>
                </c:pt>
                <c:pt idx="11832">
                  <c:v>236.64</c:v>
                </c:pt>
                <c:pt idx="11833">
                  <c:v>236.66</c:v>
                </c:pt>
                <c:pt idx="11834">
                  <c:v>236.68</c:v>
                </c:pt>
                <c:pt idx="11835">
                  <c:v>236.7</c:v>
                </c:pt>
                <c:pt idx="11836">
                  <c:v>236.72</c:v>
                </c:pt>
                <c:pt idx="11837">
                  <c:v>236.73999999999998</c:v>
                </c:pt>
                <c:pt idx="11838">
                  <c:v>236.76</c:v>
                </c:pt>
                <c:pt idx="11839">
                  <c:v>236.78</c:v>
                </c:pt>
                <c:pt idx="11840">
                  <c:v>236.8</c:v>
                </c:pt>
                <c:pt idx="11841">
                  <c:v>236.82000000000011</c:v>
                </c:pt>
                <c:pt idx="11842">
                  <c:v>236.84</c:v>
                </c:pt>
                <c:pt idx="11843">
                  <c:v>236.86</c:v>
                </c:pt>
                <c:pt idx="11844">
                  <c:v>236.88000000000011</c:v>
                </c:pt>
                <c:pt idx="11845">
                  <c:v>236.9</c:v>
                </c:pt>
                <c:pt idx="11846">
                  <c:v>236.92000000000004</c:v>
                </c:pt>
                <c:pt idx="11847">
                  <c:v>236.94</c:v>
                </c:pt>
                <c:pt idx="11848">
                  <c:v>236.96</c:v>
                </c:pt>
                <c:pt idx="11849">
                  <c:v>236.9800000000001</c:v>
                </c:pt>
                <c:pt idx="11850">
                  <c:v>237</c:v>
                </c:pt>
                <c:pt idx="11851">
                  <c:v>237.02</c:v>
                </c:pt>
                <c:pt idx="11852">
                  <c:v>237.04</c:v>
                </c:pt>
                <c:pt idx="11853">
                  <c:v>237.06</c:v>
                </c:pt>
                <c:pt idx="11854">
                  <c:v>237.08</c:v>
                </c:pt>
                <c:pt idx="11855">
                  <c:v>237.1</c:v>
                </c:pt>
                <c:pt idx="11856">
                  <c:v>237.12</c:v>
                </c:pt>
                <c:pt idx="11857">
                  <c:v>237.14</c:v>
                </c:pt>
                <c:pt idx="11858">
                  <c:v>237.16</c:v>
                </c:pt>
                <c:pt idx="11859">
                  <c:v>237.18</c:v>
                </c:pt>
                <c:pt idx="11860">
                  <c:v>237.2</c:v>
                </c:pt>
                <c:pt idx="11861">
                  <c:v>237.22</c:v>
                </c:pt>
                <c:pt idx="11862">
                  <c:v>237.23999999999998</c:v>
                </c:pt>
                <c:pt idx="11863">
                  <c:v>237.26</c:v>
                </c:pt>
                <c:pt idx="11864">
                  <c:v>237.28</c:v>
                </c:pt>
                <c:pt idx="11865">
                  <c:v>237.3</c:v>
                </c:pt>
                <c:pt idx="11866">
                  <c:v>237.32000000000011</c:v>
                </c:pt>
                <c:pt idx="11867">
                  <c:v>237.34</c:v>
                </c:pt>
                <c:pt idx="11868">
                  <c:v>237.36</c:v>
                </c:pt>
                <c:pt idx="11869">
                  <c:v>237.38000000000011</c:v>
                </c:pt>
                <c:pt idx="11870">
                  <c:v>237.4</c:v>
                </c:pt>
                <c:pt idx="11871">
                  <c:v>237.42000000000004</c:v>
                </c:pt>
                <c:pt idx="11872">
                  <c:v>237.44</c:v>
                </c:pt>
                <c:pt idx="11873">
                  <c:v>237.46</c:v>
                </c:pt>
                <c:pt idx="11874">
                  <c:v>237.4800000000001</c:v>
                </c:pt>
                <c:pt idx="11875">
                  <c:v>237.5</c:v>
                </c:pt>
                <c:pt idx="11876">
                  <c:v>237.52</c:v>
                </c:pt>
                <c:pt idx="11877">
                  <c:v>237.54</c:v>
                </c:pt>
                <c:pt idx="11878">
                  <c:v>237.56</c:v>
                </c:pt>
                <c:pt idx="11879">
                  <c:v>237.58</c:v>
                </c:pt>
                <c:pt idx="11880">
                  <c:v>237.6</c:v>
                </c:pt>
                <c:pt idx="11881">
                  <c:v>237.62</c:v>
                </c:pt>
                <c:pt idx="11882">
                  <c:v>237.64</c:v>
                </c:pt>
                <c:pt idx="11883">
                  <c:v>237.66</c:v>
                </c:pt>
                <c:pt idx="11884">
                  <c:v>237.68</c:v>
                </c:pt>
                <c:pt idx="11885">
                  <c:v>237.7</c:v>
                </c:pt>
                <c:pt idx="11886">
                  <c:v>237.72</c:v>
                </c:pt>
                <c:pt idx="11887">
                  <c:v>237.73999999999998</c:v>
                </c:pt>
                <c:pt idx="11888">
                  <c:v>237.76</c:v>
                </c:pt>
                <c:pt idx="11889">
                  <c:v>237.78</c:v>
                </c:pt>
                <c:pt idx="11890">
                  <c:v>237.8</c:v>
                </c:pt>
                <c:pt idx="11891">
                  <c:v>237.82000000000011</c:v>
                </c:pt>
                <c:pt idx="11892">
                  <c:v>237.84</c:v>
                </c:pt>
                <c:pt idx="11893">
                  <c:v>237.86</c:v>
                </c:pt>
                <c:pt idx="11894">
                  <c:v>237.88000000000011</c:v>
                </c:pt>
                <c:pt idx="11895">
                  <c:v>237.9</c:v>
                </c:pt>
                <c:pt idx="11896">
                  <c:v>237.92000000000004</c:v>
                </c:pt>
                <c:pt idx="11897">
                  <c:v>237.94</c:v>
                </c:pt>
                <c:pt idx="11898">
                  <c:v>237.96</c:v>
                </c:pt>
                <c:pt idx="11899">
                  <c:v>237.9800000000001</c:v>
                </c:pt>
                <c:pt idx="11900">
                  <c:v>238</c:v>
                </c:pt>
                <c:pt idx="11901">
                  <c:v>238.02</c:v>
                </c:pt>
                <c:pt idx="11902">
                  <c:v>238.04</c:v>
                </c:pt>
                <c:pt idx="11903">
                  <c:v>238.06</c:v>
                </c:pt>
                <c:pt idx="11904">
                  <c:v>238.08</c:v>
                </c:pt>
                <c:pt idx="11905">
                  <c:v>238.1</c:v>
                </c:pt>
                <c:pt idx="11906">
                  <c:v>238.12</c:v>
                </c:pt>
                <c:pt idx="11907">
                  <c:v>238.14</c:v>
                </c:pt>
                <c:pt idx="11908">
                  <c:v>238.16</c:v>
                </c:pt>
                <c:pt idx="11909">
                  <c:v>238.18</c:v>
                </c:pt>
                <c:pt idx="11910">
                  <c:v>238.2</c:v>
                </c:pt>
                <c:pt idx="11911">
                  <c:v>238.22</c:v>
                </c:pt>
                <c:pt idx="11912">
                  <c:v>238.23999999999998</c:v>
                </c:pt>
                <c:pt idx="11913">
                  <c:v>238.26</c:v>
                </c:pt>
                <c:pt idx="11914">
                  <c:v>238.28</c:v>
                </c:pt>
                <c:pt idx="11915">
                  <c:v>238.3</c:v>
                </c:pt>
                <c:pt idx="11916">
                  <c:v>238.32000000000011</c:v>
                </c:pt>
                <c:pt idx="11917">
                  <c:v>238.34</c:v>
                </c:pt>
                <c:pt idx="11918">
                  <c:v>238.36</c:v>
                </c:pt>
                <c:pt idx="11919">
                  <c:v>238.38000000000011</c:v>
                </c:pt>
                <c:pt idx="11920">
                  <c:v>238.4</c:v>
                </c:pt>
                <c:pt idx="11921">
                  <c:v>238.42000000000004</c:v>
                </c:pt>
                <c:pt idx="11922">
                  <c:v>238.44</c:v>
                </c:pt>
                <c:pt idx="11923">
                  <c:v>238.46</c:v>
                </c:pt>
                <c:pt idx="11924">
                  <c:v>238.4800000000001</c:v>
                </c:pt>
                <c:pt idx="11925">
                  <c:v>238.5</c:v>
                </c:pt>
                <c:pt idx="11926">
                  <c:v>238.52</c:v>
                </c:pt>
                <c:pt idx="11927">
                  <c:v>238.54</c:v>
                </c:pt>
                <c:pt idx="11928">
                  <c:v>238.56</c:v>
                </c:pt>
                <c:pt idx="11929">
                  <c:v>238.58</c:v>
                </c:pt>
                <c:pt idx="11930">
                  <c:v>238.6</c:v>
                </c:pt>
                <c:pt idx="11931">
                  <c:v>238.62</c:v>
                </c:pt>
                <c:pt idx="11932">
                  <c:v>238.64</c:v>
                </c:pt>
                <c:pt idx="11933">
                  <c:v>238.66</c:v>
                </c:pt>
                <c:pt idx="11934">
                  <c:v>238.68</c:v>
                </c:pt>
                <c:pt idx="11935">
                  <c:v>238.7</c:v>
                </c:pt>
                <c:pt idx="11936">
                  <c:v>238.72</c:v>
                </c:pt>
                <c:pt idx="11937">
                  <c:v>238.73999999999998</c:v>
                </c:pt>
                <c:pt idx="11938">
                  <c:v>238.76</c:v>
                </c:pt>
                <c:pt idx="11939">
                  <c:v>238.78</c:v>
                </c:pt>
                <c:pt idx="11940">
                  <c:v>238.8</c:v>
                </c:pt>
                <c:pt idx="11941">
                  <c:v>238.82000000000011</c:v>
                </c:pt>
                <c:pt idx="11942">
                  <c:v>238.84</c:v>
                </c:pt>
                <c:pt idx="11943">
                  <c:v>238.86</c:v>
                </c:pt>
                <c:pt idx="11944">
                  <c:v>238.88000000000011</c:v>
                </c:pt>
                <c:pt idx="11945">
                  <c:v>238.9</c:v>
                </c:pt>
                <c:pt idx="11946">
                  <c:v>238.92000000000004</c:v>
                </c:pt>
                <c:pt idx="11947">
                  <c:v>238.94</c:v>
                </c:pt>
                <c:pt idx="11948">
                  <c:v>238.96</c:v>
                </c:pt>
                <c:pt idx="11949">
                  <c:v>238.9800000000001</c:v>
                </c:pt>
                <c:pt idx="11950">
                  <c:v>239</c:v>
                </c:pt>
                <c:pt idx="11951">
                  <c:v>239.02</c:v>
                </c:pt>
                <c:pt idx="11952">
                  <c:v>239.04</c:v>
                </c:pt>
                <c:pt idx="11953">
                  <c:v>239.06</c:v>
                </c:pt>
                <c:pt idx="11954">
                  <c:v>239.08</c:v>
                </c:pt>
                <c:pt idx="11955">
                  <c:v>239.1</c:v>
                </c:pt>
                <c:pt idx="11956">
                  <c:v>239.12</c:v>
                </c:pt>
                <c:pt idx="11957">
                  <c:v>239.14</c:v>
                </c:pt>
                <c:pt idx="11958">
                  <c:v>239.16</c:v>
                </c:pt>
                <c:pt idx="11959">
                  <c:v>239.18</c:v>
                </c:pt>
                <c:pt idx="11960">
                  <c:v>239.2</c:v>
                </c:pt>
                <c:pt idx="11961">
                  <c:v>239.22</c:v>
                </c:pt>
                <c:pt idx="11962">
                  <c:v>239.23999999999998</c:v>
                </c:pt>
                <c:pt idx="11963">
                  <c:v>239.26</c:v>
                </c:pt>
                <c:pt idx="11964">
                  <c:v>239.28</c:v>
                </c:pt>
                <c:pt idx="11965">
                  <c:v>239.3</c:v>
                </c:pt>
                <c:pt idx="11966">
                  <c:v>239.32000000000011</c:v>
                </c:pt>
                <c:pt idx="11967">
                  <c:v>239.34</c:v>
                </c:pt>
                <c:pt idx="11968">
                  <c:v>239.36</c:v>
                </c:pt>
                <c:pt idx="11969">
                  <c:v>239.38000000000011</c:v>
                </c:pt>
                <c:pt idx="11970">
                  <c:v>239.4</c:v>
                </c:pt>
                <c:pt idx="11971">
                  <c:v>239.42000000000004</c:v>
                </c:pt>
                <c:pt idx="11972">
                  <c:v>239.44</c:v>
                </c:pt>
                <c:pt idx="11973">
                  <c:v>239.46</c:v>
                </c:pt>
                <c:pt idx="11974">
                  <c:v>239.4800000000001</c:v>
                </c:pt>
                <c:pt idx="11975">
                  <c:v>239.5</c:v>
                </c:pt>
                <c:pt idx="11976">
                  <c:v>239.52</c:v>
                </c:pt>
                <c:pt idx="11977">
                  <c:v>239.54</c:v>
                </c:pt>
                <c:pt idx="11978">
                  <c:v>239.56</c:v>
                </c:pt>
                <c:pt idx="11979">
                  <c:v>239.58</c:v>
                </c:pt>
                <c:pt idx="11980">
                  <c:v>239.6</c:v>
                </c:pt>
                <c:pt idx="11981">
                  <c:v>239.62</c:v>
                </c:pt>
                <c:pt idx="11982">
                  <c:v>239.64</c:v>
                </c:pt>
                <c:pt idx="11983">
                  <c:v>239.66</c:v>
                </c:pt>
                <c:pt idx="11984">
                  <c:v>239.68</c:v>
                </c:pt>
                <c:pt idx="11985">
                  <c:v>239.7</c:v>
                </c:pt>
                <c:pt idx="11986">
                  <c:v>239.72</c:v>
                </c:pt>
                <c:pt idx="11987">
                  <c:v>239.73999999999998</c:v>
                </c:pt>
                <c:pt idx="11988">
                  <c:v>239.76</c:v>
                </c:pt>
                <c:pt idx="11989">
                  <c:v>239.78</c:v>
                </c:pt>
                <c:pt idx="11990">
                  <c:v>239.8</c:v>
                </c:pt>
                <c:pt idx="11991">
                  <c:v>239.82000000000011</c:v>
                </c:pt>
                <c:pt idx="11992">
                  <c:v>239.84</c:v>
                </c:pt>
                <c:pt idx="11993">
                  <c:v>239.86</c:v>
                </c:pt>
                <c:pt idx="11994">
                  <c:v>239.88000000000011</c:v>
                </c:pt>
                <c:pt idx="11995">
                  <c:v>239.9</c:v>
                </c:pt>
                <c:pt idx="11996">
                  <c:v>239.92000000000004</c:v>
                </c:pt>
                <c:pt idx="11997">
                  <c:v>239.94</c:v>
                </c:pt>
                <c:pt idx="11998">
                  <c:v>239.96</c:v>
                </c:pt>
                <c:pt idx="11999">
                  <c:v>239.9800000000001</c:v>
                </c:pt>
                <c:pt idx="12000">
                  <c:v>240</c:v>
                </c:pt>
                <c:pt idx="12001">
                  <c:v>240.02</c:v>
                </c:pt>
                <c:pt idx="12002">
                  <c:v>240.04</c:v>
                </c:pt>
                <c:pt idx="12003">
                  <c:v>240.06</c:v>
                </c:pt>
                <c:pt idx="12004">
                  <c:v>240.08</c:v>
                </c:pt>
                <c:pt idx="12005">
                  <c:v>240.1</c:v>
                </c:pt>
                <c:pt idx="12006">
                  <c:v>240.12</c:v>
                </c:pt>
                <c:pt idx="12007">
                  <c:v>240.14</c:v>
                </c:pt>
                <c:pt idx="12008">
                  <c:v>240.16</c:v>
                </c:pt>
                <c:pt idx="12009">
                  <c:v>240.18</c:v>
                </c:pt>
                <c:pt idx="12010">
                  <c:v>240.2</c:v>
                </c:pt>
                <c:pt idx="12011">
                  <c:v>240.22</c:v>
                </c:pt>
                <c:pt idx="12012">
                  <c:v>240.23999999999998</c:v>
                </c:pt>
                <c:pt idx="12013">
                  <c:v>240.26</c:v>
                </c:pt>
                <c:pt idx="12014">
                  <c:v>240.28</c:v>
                </c:pt>
                <c:pt idx="12015">
                  <c:v>240.3</c:v>
                </c:pt>
                <c:pt idx="12016">
                  <c:v>240.32000000000011</c:v>
                </c:pt>
                <c:pt idx="12017">
                  <c:v>240.34</c:v>
                </c:pt>
                <c:pt idx="12018">
                  <c:v>240.36</c:v>
                </c:pt>
                <c:pt idx="12019">
                  <c:v>240.38000000000011</c:v>
                </c:pt>
                <c:pt idx="12020">
                  <c:v>240.4</c:v>
                </c:pt>
                <c:pt idx="12021">
                  <c:v>240.42000000000004</c:v>
                </c:pt>
                <c:pt idx="12022">
                  <c:v>240.44</c:v>
                </c:pt>
                <c:pt idx="12023">
                  <c:v>240.46</c:v>
                </c:pt>
                <c:pt idx="12024">
                  <c:v>240.4800000000001</c:v>
                </c:pt>
                <c:pt idx="12025">
                  <c:v>240.5</c:v>
                </c:pt>
                <c:pt idx="12026">
                  <c:v>240.52</c:v>
                </c:pt>
                <c:pt idx="12027">
                  <c:v>240.54</c:v>
                </c:pt>
                <c:pt idx="12028">
                  <c:v>240.56</c:v>
                </c:pt>
                <c:pt idx="12029">
                  <c:v>240.58</c:v>
                </c:pt>
                <c:pt idx="12030">
                  <c:v>240.6</c:v>
                </c:pt>
                <c:pt idx="12031">
                  <c:v>240.62</c:v>
                </c:pt>
                <c:pt idx="12032">
                  <c:v>240.64</c:v>
                </c:pt>
                <c:pt idx="12033">
                  <c:v>240.66</c:v>
                </c:pt>
                <c:pt idx="12034">
                  <c:v>240.68</c:v>
                </c:pt>
                <c:pt idx="12035">
                  <c:v>240.7</c:v>
                </c:pt>
                <c:pt idx="12036">
                  <c:v>240.72</c:v>
                </c:pt>
                <c:pt idx="12037">
                  <c:v>240.73999999999998</c:v>
                </c:pt>
                <c:pt idx="12038">
                  <c:v>240.76</c:v>
                </c:pt>
                <c:pt idx="12039">
                  <c:v>240.78</c:v>
                </c:pt>
                <c:pt idx="12040">
                  <c:v>240.8</c:v>
                </c:pt>
                <c:pt idx="12041">
                  <c:v>240.82000000000011</c:v>
                </c:pt>
                <c:pt idx="12042">
                  <c:v>240.84</c:v>
                </c:pt>
                <c:pt idx="12043">
                  <c:v>240.86</c:v>
                </c:pt>
                <c:pt idx="12044">
                  <c:v>240.88000000000011</c:v>
                </c:pt>
                <c:pt idx="12045">
                  <c:v>240.9</c:v>
                </c:pt>
                <c:pt idx="12046">
                  <c:v>240.92000000000004</c:v>
                </c:pt>
                <c:pt idx="12047">
                  <c:v>240.94</c:v>
                </c:pt>
                <c:pt idx="12048">
                  <c:v>240.96</c:v>
                </c:pt>
                <c:pt idx="12049">
                  <c:v>240.9800000000001</c:v>
                </c:pt>
                <c:pt idx="12050">
                  <c:v>241</c:v>
                </c:pt>
                <c:pt idx="12051">
                  <c:v>241.02</c:v>
                </c:pt>
                <c:pt idx="12052">
                  <c:v>241.04</c:v>
                </c:pt>
                <c:pt idx="12053">
                  <c:v>241.06</c:v>
                </c:pt>
                <c:pt idx="12054">
                  <c:v>241.08</c:v>
                </c:pt>
                <c:pt idx="12055">
                  <c:v>241.1</c:v>
                </c:pt>
                <c:pt idx="12056">
                  <c:v>241.12</c:v>
                </c:pt>
                <c:pt idx="12057">
                  <c:v>241.14</c:v>
                </c:pt>
                <c:pt idx="12058">
                  <c:v>241.16</c:v>
                </c:pt>
                <c:pt idx="12059">
                  <c:v>241.18</c:v>
                </c:pt>
                <c:pt idx="12060">
                  <c:v>241.2</c:v>
                </c:pt>
                <c:pt idx="12061">
                  <c:v>241.22</c:v>
                </c:pt>
                <c:pt idx="12062">
                  <c:v>241.23999999999998</c:v>
                </c:pt>
                <c:pt idx="12063">
                  <c:v>241.26</c:v>
                </c:pt>
                <c:pt idx="12064">
                  <c:v>241.28</c:v>
                </c:pt>
                <c:pt idx="12065">
                  <c:v>241.3</c:v>
                </c:pt>
                <c:pt idx="12066">
                  <c:v>241.32000000000011</c:v>
                </c:pt>
                <c:pt idx="12067">
                  <c:v>241.34</c:v>
                </c:pt>
                <c:pt idx="12068">
                  <c:v>241.36</c:v>
                </c:pt>
                <c:pt idx="12069">
                  <c:v>241.38000000000011</c:v>
                </c:pt>
                <c:pt idx="12070">
                  <c:v>241.4</c:v>
                </c:pt>
                <c:pt idx="12071">
                  <c:v>241.42000000000004</c:v>
                </c:pt>
                <c:pt idx="12072">
                  <c:v>241.44</c:v>
                </c:pt>
                <c:pt idx="12073">
                  <c:v>241.46</c:v>
                </c:pt>
                <c:pt idx="12074">
                  <c:v>241.4800000000001</c:v>
                </c:pt>
                <c:pt idx="12075">
                  <c:v>241.5</c:v>
                </c:pt>
                <c:pt idx="12076">
                  <c:v>241.52</c:v>
                </c:pt>
                <c:pt idx="12077">
                  <c:v>241.54</c:v>
                </c:pt>
                <c:pt idx="12078">
                  <c:v>241.56</c:v>
                </c:pt>
                <c:pt idx="12079">
                  <c:v>241.58</c:v>
                </c:pt>
                <c:pt idx="12080">
                  <c:v>241.6</c:v>
                </c:pt>
                <c:pt idx="12081">
                  <c:v>241.62</c:v>
                </c:pt>
                <c:pt idx="12082">
                  <c:v>241.64</c:v>
                </c:pt>
                <c:pt idx="12083">
                  <c:v>241.66</c:v>
                </c:pt>
                <c:pt idx="12084">
                  <c:v>241.68</c:v>
                </c:pt>
                <c:pt idx="12085">
                  <c:v>241.7</c:v>
                </c:pt>
                <c:pt idx="12086">
                  <c:v>241.72</c:v>
                </c:pt>
                <c:pt idx="12087">
                  <c:v>241.73999999999998</c:v>
                </c:pt>
                <c:pt idx="12088">
                  <c:v>241.76</c:v>
                </c:pt>
                <c:pt idx="12089">
                  <c:v>241.78</c:v>
                </c:pt>
                <c:pt idx="12090">
                  <c:v>241.8</c:v>
                </c:pt>
                <c:pt idx="12091">
                  <c:v>241.82000000000011</c:v>
                </c:pt>
                <c:pt idx="12092">
                  <c:v>241.84</c:v>
                </c:pt>
                <c:pt idx="12093">
                  <c:v>241.86</c:v>
                </c:pt>
                <c:pt idx="12094">
                  <c:v>241.88000000000011</c:v>
                </c:pt>
                <c:pt idx="12095">
                  <c:v>241.9</c:v>
                </c:pt>
                <c:pt idx="12096">
                  <c:v>241.92000000000004</c:v>
                </c:pt>
                <c:pt idx="12097">
                  <c:v>241.94</c:v>
                </c:pt>
                <c:pt idx="12098">
                  <c:v>241.96</c:v>
                </c:pt>
                <c:pt idx="12099">
                  <c:v>241.9800000000001</c:v>
                </c:pt>
                <c:pt idx="12100">
                  <c:v>242</c:v>
                </c:pt>
                <c:pt idx="12101">
                  <c:v>242.02</c:v>
                </c:pt>
                <c:pt idx="12102">
                  <c:v>242.04</c:v>
                </c:pt>
                <c:pt idx="12103">
                  <c:v>242.06</c:v>
                </c:pt>
                <c:pt idx="12104">
                  <c:v>242.08</c:v>
                </c:pt>
                <c:pt idx="12105">
                  <c:v>242.1</c:v>
                </c:pt>
                <c:pt idx="12106">
                  <c:v>242.12</c:v>
                </c:pt>
                <c:pt idx="12107">
                  <c:v>242.14</c:v>
                </c:pt>
                <c:pt idx="12108">
                  <c:v>242.16</c:v>
                </c:pt>
                <c:pt idx="12109">
                  <c:v>242.18</c:v>
                </c:pt>
                <c:pt idx="12110">
                  <c:v>242.2</c:v>
                </c:pt>
                <c:pt idx="12111">
                  <c:v>242.22</c:v>
                </c:pt>
                <c:pt idx="12112">
                  <c:v>242.23999999999998</c:v>
                </c:pt>
                <c:pt idx="12113">
                  <c:v>242.26</c:v>
                </c:pt>
                <c:pt idx="12114">
                  <c:v>242.28</c:v>
                </c:pt>
                <c:pt idx="12115">
                  <c:v>242.3</c:v>
                </c:pt>
                <c:pt idx="12116">
                  <c:v>242.32000000000011</c:v>
                </c:pt>
                <c:pt idx="12117">
                  <c:v>242.34</c:v>
                </c:pt>
                <c:pt idx="12118">
                  <c:v>242.36</c:v>
                </c:pt>
                <c:pt idx="12119">
                  <c:v>242.38000000000011</c:v>
                </c:pt>
                <c:pt idx="12120">
                  <c:v>242.4</c:v>
                </c:pt>
                <c:pt idx="12121">
                  <c:v>242.42000000000004</c:v>
                </c:pt>
                <c:pt idx="12122">
                  <c:v>242.44</c:v>
                </c:pt>
                <c:pt idx="12123">
                  <c:v>242.46</c:v>
                </c:pt>
                <c:pt idx="12124">
                  <c:v>242.4800000000001</c:v>
                </c:pt>
                <c:pt idx="12125">
                  <c:v>242.5</c:v>
                </c:pt>
                <c:pt idx="12126">
                  <c:v>242.52</c:v>
                </c:pt>
                <c:pt idx="12127">
                  <c:v>242.54</c:v>
                </c:pt>
                <c:pt idx="12128">
                  <c:v>242.56</c:v>
                </c:pt>
                <c:pt idx="12129">
                  <c:v>242.58</c:v>
                </c:pt>
                <c:pt idx="12130">
                  <c:v>242.6</c:v>
                </c:pt>
                <c:pt idx="12131">
                  <c:v>242.62</c:v>
                </c:pt>
                <c:pt idx="12132">
                  <c:v>242.64</c:v>
                </c:pt>
                <c:pt idx="12133">
                  <c:v>242.66</c:v>
                </c:pt>
                <c:pt idx="12134">
                  <c:v>242.68</c:v>
                </c:pt>
                <c:pt idx="12135">
                  <c:v>242.7</c:v>
                </c:pt>
                <c:pt idx="12136">
                  <c:v>242.72</c:v>
                </c:pt>
                <c:pt idx="12137">
                  <c:v>242.73999999999998</c:v>
                </c:pt>
                <c:pt idx="12138">
                  <c:v>242.76</c:v>
                </c:pt>
                <c:pt idx="12139">
                  <c:v>242.78</c:v>
                </c:pt>
                <c:pt idx="12140">
                  <c:v>242.8</c:v>
                </c:pt>
                <c:pt idx="12141">
                  <c:v>242.82000000000011</c:v>
                </c:pt>
                <c:pt idx="12142">
                  <c:v>242.84</c:v>
                </c:pt>
                <c:pt idx="12143">
                  <c:v>242.86</c:v>
                </c:pt>
                <c:pt idx="12144">
                  <c:v>242.88000000000011</c:v>
                </c:pt>
                <c:pt idx="12145">
                  <c:v>242.9</c:v>
                </c:pt>
                <c:pt idx="12146">
                  <c:v>242.92000000000004</c:v>
                </c:pt>
                <c:pt idx="12147">
                  <c:v>242.94</c:v>
                </c:pt>
                <c:pt idx="12148">
                  <c:v>242.96</c:v>
                </c:pt>
                <c:pt idx="12149">
                  <c:v>242.9800000000001</c:v>
                </c:pt>
                <c:pt idx="12150">
                  <c:v>243</c:v>
                </c:pt>
                <c:pt idx="12151">
                  <c:v>243.02</c:v>
                </c:pt>
                <c:pt idx="12152">
                  <c:v>243.04</c:v>
                </c:pt>
                <c:pt idx="12153">
                  <c:v>243.06</c:v>
                </c:pt>
                <c:pt idx="12154">
                  <c:v>243.08</c:v>
                </c:pt>
                <c:pt idx="12155">
                  <c:v>243.1</c:v>
                </c:pt>
                <c:pt idx="12156">
                  <c:v>243.12</c:v>
                </c:pt>
                <c:pt idx="12157">
                  <c:v>243.14</c:v>
                </c:pt>
                <c:pt idx="12158">
                  <c:v>243.16</c:v>
                </c:pt>
                <c:pt idx="12159">
                  <c:v>243.18</c:v>
                </c:pt>
                <c:pt idx="12160">
                  <c:v>243.2</c:v>
                </c:pt>
                <c:pt idx="12161">
                  <c:v>243.22</c:v>
                </c:pt>
                <c:pt idx="12162">
                  <c:v>243.23999999999998</c:v>
                </c:pt>
                <c:pt idx="12163">
                  <c:v>243.26</c:v>
                </c:pt>
                <c:pt idx="12164">
                  <c:v>243.28</c:v>
                </c:pt>
                <c:pt idx="12165">
                  <c:v>243.3</c:v>
                </c:pt>
                <c:pt idx="12166">
                  <c:v>243.32000000000011</c:v>
                </c:pt>
                <c:pt idx="12167">
                  <c:v>243.34</c:v>
                </c:pt>
                <c:pt idx="12168">
                  <c:v>243.36</c:v>
                </c:pt>
                <c:pt idx="12169">
                  <c:v>243.38000000000011</c:v>
                </c:pt>
                <c:pt idx="12170">
                  <c:v>243.4</c:v>
                </c:pt>
                <c:pt idx="12171">
                  <c:v>243.42000000000004</c:v>
                </c:pt>
                <c:pt idx="12172">
                  <c:v>243.44</c:v>
                </c:pt>
                <c:pt idx="12173">
                  <c:v>243.46</c:v>
                </c:pt>
                <c:pt idx="12174">
                  <c:v>243.4800000000001</c:v>
                </c:pt>
                <c:pt idx="12175">
                  <c:v>243.5</c:v>
                </c:pt>
                <c:pt idx="12176">
                  <c:v>243.52</c:v>
                </c:pt>
                <c:pt idx="12177">
                  <c:v>243.54</c:v>
                </c:pt>
                <c:pt idx="12178">
                  <c:v>243.56</c:v>
                </c:pt>
                <c:pt idx="12179">
                  <c:v>243.58</c:v>
                </c:pt>
                <c:pt idx="12180">
                  <c:v>243.6</c:v>
                </c:pt>
                <c:pt idx="12181">
                  <c:v>243.62</c:v>
                </c:pt>
                <c:pt idx="12182">
                  <c:v>243.64</c:v>
                </c:pt>
                <c:pt idx="12183">
                  <c:v>243.66</c:v>
                </c:pt>
                <c:pt idx="12184">
                  <c:v>243.68</c:v>
                </c:pt>
                <c:pt idx="12185">
                  <c:v>243.7</c:v>
                </c:pt>
                <c:pt idx="12186">
                  <c:v>243.72</c:v>
                </c:pt>
                <c:pt idx="12187">
                  <c:v>243.73999999999998</c:v>
                </c:pt>
                <c:pt idx="12188">
                  <c:v>243.76</c:v>
                </c:pt>
                <c:pt idx="12189">
                  <c:v>243.78</c:v>
                </c:pt>
                <c:pt idx="12190">
                  <c:v>243.8</c:v>
                </c:pt>
                <c:pt idx="12191">
                  <c:v>243.82000000000011</c:v>
                </c:pt>
                <c:pt idx="12192">
                  <c:v>243.84</c:v>
                </c:pt>
                <c:pt idx="12193">
                  <c:v>243.86</c:v>
                </c:pt>
                <c:pt idx="12194">
                  <c:v>243.88000000000011</c:v>
                </c:pt>
                <c:pt idx="12195">
                  <c:v>243.9</c:v>
                </c:pt>
                <c:pt idx="12196">
                  <c:v>243.92000000000004</c:v>
                </c:pt>
                <c:pt idx="12197">
                  <c:v>243.94</c:v>
                </c:pt>
                <c:pt idx="12198">
                  <c:v>243.96</c:v>
                </c:pt>
                <c:pt idx="12199">
                  <c:v>243.9800000000001</c:v>
                </c:pt>
                <c:pt idx="12200">
                  <c:v>244</c:v>
                </c:pt>
                <c:pt idx="12201">
                  <c:v>244.02</c:v>
                </c:pt>
                <c:pt idx="12202">
                  <c:v>244.04</c:v>
                </c:pt>
                <c:pt idx="12203">
                  <c:v>244.06</c:v>
                </c:pt>
                <c:pt idx="12204">
                  <c:v>244.08</c:v>
                </c:pt>
                <c:pt idx="12205">
                  <c:v>244.1</c:v>
                </c:pt>
                <c:pt idx="12206">
                  <c:v>244.12</c:v>
                </c:pt>
                <c:pt idx="12207">
                  <c:v>244.14</c:v>
                </c:pt>
                <c:pt idx="12208">
                  <c:v>244.16</c:v>
                </c:pt>
                <c:pt idx="12209">
                  <c:v>244.18</c:v>
                </c:pt>
                <c:pt idx="12210">
                  <c:v>244.2</c:v>
                </c:pt>
                <c:pt idx="12211">
                  <c:v>244.22</c:v>
                </c:pt>
                <c:pt idx="12212">
                  <c:v>244.23999999999998</c:v>
                </c:pt>
                <c:pt idx="12213">
                  <c:v>244.26</c:v>
                </c:pt>
                <c:pt idx="12214">
                  <c:v>244.28</c:v>
                </c:pt>
                <c:pt idx="12215">
                  <c:v>244.3</c:v>
                </c:pt>
                <c:pt idx="12216">
                  <c:v>244.32000000000011</c:v>
                </c:pt>
                <c:pt idx="12217">
                  <c:v>244.34</c:v>
                </c:pt>
                <c:pt idx="12218">
                  <c:v>244.36</c:v>
                </c:pt>
                <c:pt idx="12219">
                  <c:v>244.38000000000011</c:v>
                </c:pt>
                <c:pt idx="12220">
                  <c:v>244.4</c:v>
                </c:pt>
                <c:pt idx="12221">
                  <c:v>244.42000000000004</c:v>
                </c:pt>
                <c:pt idx="12222">
                  <c:v>244.44</c:v>
                </c:pt>
                <c:pt idx="12223">
                  <c:v>244.46</c:v>
                </c:pt>
                <c:pt idx="12224">
                  <c:v>244.4800000000001</c:v>
                </c:pt>
                <c:pt idx="12225">
                  <c:v>244.5</c:v>
                </c:pt>
                <c:pt idx="12226">
                  <c:v>244.52</c:v>
                </c:pt>
                <c:pt idx="12227">
                  <c:v>244.54</c:v>
                </c:pt>
                <c:pt idx="12228">
                  <c:v>244.56</c:v>
                </c:pt>
                <c:pt idx="12229">
                  <c:v>244.58</c:v>
                </c:pt>
                <c:pt idx="12230">
                  <c:v>244.6</c:v>
                </c:pt>
                <c:pt idx="12231">
                  <c:v>244.62</c:v>
                </c:pt>
                <c:pt idx="12232">
                  <c:v>244.64</c:v>
                </c:pt>
                <c:pt idx="12233">
                  <c:v>244.66</c:v>
                </c:pt>
                <c:pt idx="12234">
                  <c:v>244.68</c:v>
                </c:pt>
                <c:pt idx="12235">
                  <c:v>244.7</c:v>
                </c:pt>
                <c:pt idx="12236">
                  <c:v>244.72</c:v>
                </c:pt>
                <c:pt idx="12237">
                  <c:v>244.73999999999998</c:v>
                </c:pt>
                <c:pt idx="12238">
                  <c:v>244.76</c:v>
                </c:pt>
                <c:pt idx="12239">
                  <c:v>244.78</c:v>
                </c:pt>
                <c:pt idx="12240">
                  <c:v>244.8</c:v>
                </c:pt>
                <c:pt idx="12241">
                  <c:v>244.82000000000011</c:v>
                </c:pt>
                <c:pt idx="12242">
                  <c:v>244.84</c:v>
                </c:pt>
                <c:pt idx="12243">
                  <c:v>244.86</c:v>
                </c:pt>
                <c:pt idx="12244">
                  <c:v>244.88000000000011</c:v>
                </c:pt>
                <c:pt idx="12245">
                  <c:v>244.9</c:v>
                </c:pt>
                <c:pt idx="12246">
                  <c:v>244.92000000000004</c:v>
                </c:pt>
                <c:pt idx="12247">
                  <c:v>244.94</c:v>
                </c:pt>
                <c:pt idx="12248">
                  <c:v>244.96</c:v>
                </c:pt>
                <c:pt idx="12249">
                  <c:v>244.9800000000001</c:v>
                </c:pt>
                <c:pt idx="12250">
                  <c:v>245</c:v>
                </c:pt>
                <c:pt idx="12251">
                  <c:v>245.02</c:v>
                </c:pt>
                <c:pt idx="12252">
                  <c:v>245.04</c:v>
                </c:pt>
                <c:pt idx="12253">
                  <c:v>245.06</c:v>
                </c:pt>
                <c:pt idx="12254">
                  <c:v>245.08</c:v>
                </c:pt>
                <c:pt idx="12255">
                  <c:v>245.1</c:v>
                </c:pt>
                <c:pt idx="12256">
                  <c:v>245.12</c:v>
                </c:pt>
                <c:pt idx="12257">
                  <c:v>245.14</c:v>
                </c:pt>
                <c:pt idx="12258">
                  <c:v>245.16</c:v>
                </c:pt>
                <c:pt idx="12259">
                  <c:v>245.18</c:v>
                </c:pt>
                <c:pt idx="12260">
                  <c:v>245.2</c:v>
                </c:pt>
                <c:pt idx="12261">
                  <c:v>245.22</c:v>
                </c:pt>
                <c:pt idx="12262">
                  <c:v>245.23999999999998</c:v>
                </c:pt>
                <c:pt idx="12263">
                  <c:v>245.26</c:v>
                </c:pt>
                <c:pt idx="12264">
                  <c:v>245.28</c:v>
                </c:pt>
                <c:pt idx="12265">
                  <c:v>245.3</c:v>
                </c:pt>
                <c:pt idx="12266">
                  <c:v>245.32000000000011</c:v>
                </c:pt>
                <c:pt idx="12267">
                  <c:v>245.34</c:v>
                </c:pt>
                <c:pt idx="12268">
                  <c:v>245.36</c:v>
                </c:pt>
                <c:pt idx="12269">
                  <c:v>245.38000000000011</c:v>
                </c:pt>
                <c:pt idx="12270">
                  <c:v>245.4</c:v>
                </c:pt>
                <c:pt idx="12271">
                  <c:v>245.42000000000004</c:v>
                </c:pt>
                <c:pt idx="12272">
                  <c:v>245.44</c:v>
                </c:pt>
                <c:pt idx="12273">
                  <c:v>245.46</c:v>
                </c:pt>
                <c:pt idx="12274">
                  <c:v>245.4800000000001</c:v>
                </c:pt>
                <c:pt idx="12275">
                  <c:v>245.5</c:v>
                </c:pt>
                <c:pt idx="12276">
                  <c:v>245.52</c:v>
                </c:pt>
                <c:pt idx="12277">
                  <c:v>245.54</c:v>
                </c:pt>
                <c:pt idx="12278">
                  <c:v>245.56</c:v>
                </c:pt>
                <c:pt idx="12279">
                  <c:v>245.58</c:v>
                </c:pt>
                <c:pt idx="12280">
                  <c:v>245.6</c:v>
                </c:pt>
                <c:pt idx="12281">
                  <c:v>245.62</c:v>
                </c:pt>
                <c:pt idx="12282">
                  <c:v>245.64</c:v>
                </c:pt>
                <c:pt idx="12283">
                  <c:v>245.66</c:v>
                </c:pt>
                <c:pt idx="12284">
                  <c:v>245.68</c:v>
                </c:pt>
                <c:pt idx="12285">
                  <c:v>245.7</c:v>
                </c:pt>
                <c:pt idx="12286">
                  <c:v>245.72</c:v>
                </c:pt>
                <c:pt idx="12287">
                  <c:v>245.73999999999998</c:v>
                </c:pt>
                <c:pt idx="12288">
                  <c:v>245.76</c:v>
                </c:pt>
                <c:pt idx="12289">
                  <c:v>245.78</c:v>
                </c:pt>
                <c:pt idx="12290">
                  <c:v>245.8</c:v>
                </c:pt>
                <c:pt idx="12291">
                  <c:v>245.82000000000011</c:v>
                </c:pt>
                <c:pt idx="12292">
                  <c:v>245.84</c:v>
                </c:pt>
                <c:pt idx="12293">
                  <c:v>245.86</c:v>
                </c:pt>
                <c:pt idx="12294">
                  <c:v>245.88000000000011</c:v>
                </c:pt>
                <c:pt idx="12295">
                  <c:v>245.9</c:v>
                </c:pt>
                <c:pt idx="12296">
                  <c:v>245.92000000000004</c:v>
                </c:pt>
                <c:pt idx="12297">
                  <c:v>245.94</c:v>
                </c:pt>
                <c:pt idx="12298">
                  <c:v>245.96</c:v>
                </c:pt>
                <c:pt idx="12299">
                  <c:v>245.9800000000001</c:v>
                </c:pt>
                <c:pt idx="12300">
                  <c:v>246</c:v>
                </c:pt>
                <c:pt idx="12301">
                  <c:v>246.02</c:v>
                </c:pt>
                <c:pt idx="12302">
                  <c:v>246.04</c:v>
                </c:pt>
                <c:pt idx="12303">
                  <c:v>246.06</c:v>
                </c:pt>
                <c:pt idx="12304">
                  <c:v>246.08</c:v>
                </c:pt>
                <c:pt idx="12305">
                  <c:v>246.1</c:v>
                </c:pt>
                <c:pt idx="12306">
                  <c:v>246.12</c:v>
                </c:pt>
                <c:pt idx="12307">
                  <c:v>246.14</c:v>
                </c:pt>
                <c:pt idx="12308">
                  <c:v>246.16</c:v>
                </c:pt>
                <c:pt idx="12309">
                  <c:v>246.18</c:v>
                </c:pt>
                <c:pt idx="12310">
                  <c:v>246.2</c:v>
                </c:pt>
                <c:pt idx="12311">
                  <c:v>246.22</c:v>
                </c:pt>
                <c:pt idx="12312">
                  <c:v>246.23999999999998</c:v>
                </c:pt>
                <c:pt idx="12313">
                  <c:v>246.26</c:v>
                </c:pt>
                <c:pt idx="12314">
                  <c:v>246.28</c:v>
                </c:pt>
                <c:pt idx="12315">
                  <c:v>246.3</c:v>
                </c:pt>
                <c:pt idx="12316">
                  <c:v>246.32000000000011</c:v>
                </c:pt>
                <c:pt idx="12317">
                  <c:v>246.34</c:v>
                </c:pt>
                <c:pt idx="12318">
                  <c:v>246.36</c:v>
                </c:pt>
                <c:pt idx="12319">
                  <c:v>246.38000000000011</c:v>
                </c:pt>
                <c:pt idx="12320">
                  <c:v>246.4</c:v>
                </c:pt>
                <c:pt idx="12321">
                  <c:v>246.42000000000004</c:v>
                </c:pt>
                <c:pt idx="12322">
                  <c:v>246.44</c:v>
                </c:pt>
                <c:pt idx="12323">
                  <c:v>246.46</c:v>
                </c:pt>
                <c:pt idx="12324">
                  <c:v>246.4800000000001</c:v>
                </c:pt>
                <c:pt idx="12325">
                  <c:v>246.5</c:v>
                </c:pt>
                <c:pt idx="12326">
                  <c:v>246.52</c:v>
                </c:pt>
                <c:pt idx="12327">
                  <c:v>246.54</c:v>
                </c:pt>
                <c:pt idx="12328">
                  <c:v>246.56</c:v>
                </c:pt>
                <c:pt idx="12329">
                  <c:v>246.58</c:v>
                </c:pt>
                <c:pt idx="12330">
                  <c:v>246.6</c:v>
                </c:pt>
                <c:pt idx="12331">
                  <c:v>246.62</c:v>
                </c:pt>
                <c:pt idx="12332">
                  <c:v>246.64</c:v>
                </c:pt>
                <c:pt idx="12333">
                  <c:v>246.66</c:v>
                </c:pt>
                <c:pt idx="12334">
                  <c:v>246.68</c:v>
                </c:pt>
                <c:pt idx="12335">
                  <c:v>246.7</c:v>
                </c:pt>
                <c:pt idx="12336">
                  <c:v>246.72</c:v>
                </c:pt>
                <c:pt idx="12337">
                  <c:v>246.73999999999998</c:v>
                </c:pt>
                <c:pt idx="12338">
                  <c:v>246.76</c:v>
                </c:pt>
                <c:pt idx="12339">
                  <c:v>246.78</c:v>
                </c:pt>
                <c:pt idx="12340">
                  <c:v>246.8</c:v>
                </c:pt>
                <c:pt idx="12341">
                  <c:v>246.82000000000011</c:v>
                </c:pt>
                <c:pt idx="12342">
                  <c:v>246.84</c:v>
                </c:pt>
                <c:pt idx="12343">
                  <c:v>246.86</c:v>
                </c:pt>
                <c:pt idx="12344">
                  <c:v>246.88000000000011</c:v>
                </c:pt>
                <c:pt idx="12345">
                  <c:v>246.9</c:v>
                </c:pt>
                <c:pt idx="12346">
                  <c:v>246.92000000000004</c:v>
                </c:pt>
                <c:pt idx="12347">
                  <c:v>246.94</c:v>
                </c:pt>
                <c:pt idx="12348">
                  <c:v>246.96</c:v>
                </c:pt>
                <c:pt idx="12349">
                  <c:v>246.9800000000001</c:v>
                </c:pt>
                <c:pt idx="12350">
                  <c:v>247</c:v>
                </c:pt>
                <c:pt idx="12351">
                  <c:v>247.02</c:v>
                </c:pt>
                <c:pt idx="12352">
                  <c:v>247.04</c:v>
                </c:pt>
                <c:pt idx="12353">
                  <c:v>247.06</c:v>
                </c:pt>
                <c:pt idx="12354">
                  <c:v>247.08</c:v>
                </c:pt>
                <c:pt idx="12355">
                  <c:v>247.1</c:v>
                </c:pt>
                <c:pt idx="12356">
                  <c:v>247.12</c:v>
                </c:pt>
                <c:pt idx="12357">
                  <c:v>247.14</c:v>
                </c:pt>
                <c:pt idx="12358">
                  <c:v>247.16</c:v>
                </c:pt>
                <c:pt idx="12359">
                  <c:v>247.18</c:v>
                </c:pt>
                <c:pt idx="12360">
                  <c:v>247.2</c:v>
                </c:pt>
                <c:pt idx="12361">
                  <c:v>247.22</c:v>
                </c:pt>
                <c:pt idx="12362">
                  <c:v>247.23999999999998</c:v>
                </c:pt>
                <c:pt idx="12363">
                  <c:v>247.26</c:v>
                </c:pt>
                <c:pt idx="12364">
                  <c:v>247.28</c:v>
                </c:pt>
                <c:pt idx="12365">
                  <c:v>247.3</c:v>
                </c:pt>
                <c:pt idx="12366">
                  <c:v>247.32000000000011</c:v>
                </c:pt>
                <c:pt idx="12367">
                  <c:v>247.34</c:v>
                </c:pt>
                <c:pt idx="12368">
                  <c:v>247.36</c:v>
                </c:pt>
                <c:pt idx="12369">
                  <c:v>247.38000000000011</c:v>
                </c:pt>
                <c:pt idx="12370">
                  <c:v>247.4</c:v>
                </c:pt>
                <c:pt idx="12371">
                  <c:v>247.42000000000004</c:v>
                </c:pt>
                <c:pt idx="12372">
                  <c:v>247.44</c:v>
                </c:pt>
                <c:pt idx="12373">
                  <c:v>247.46</c:v>
                </c:pt>
                <c:pt idx="12374">
                  <c:v>247.4800000000001</c:v>
                </c:pt>
                <c:pt idx="12375">
                  <c:v>247.5</c:v>
                </c:pt>
                <c:pt idx="12376">
                  <c:v>247.52</c:v>
                </c:pt>
                <c:pt idx="12377">
                  <c:v>247.54</c:v>
                </c:pt>
                <c:pt idx="12378">
                  <c:v>247.56</c:v>
                </c:pt>
                <c:pt idx="12379">
                  <c:v>247.58</c:v>
                </c:pt>
                <c:pt idx="12380">
                  <c:v>247.6</c:v>
                </c:pt>
                <c:pt idx="12381">
                  <c:v>247.62</c:v>
                </c:pt>
                <c:pt idx="12382">
                  <c:v>247.64</c:v>
                </c:pt>
                <c:pt idx="12383">
                  <c:v>247.66</c:v>
                </c:pt>
                <c:pt idx="12384">
                  <c:v>247.68</c:v>
                </c:pt>
                <c:pt idx="12385">
                  <c:v>247.7</c:v>
                </c:pt>
                <c:pt idx="12386">
                  <c:v>247.72</c:v>
                </c:pt>
                <c:pt idx="12387">
                  <c:v>247.73999999999998</c:v>
                </c:pt>
                <c:pt idx="12388">
                  <c:v>247.76</c:v>
                </c:pt>
                <c:pt idx="12389">
                  <c:v>247.78</c:v>
                </c:pt>
                <c:pt idx="12390">
                  <c:v>247.8</c:v>
                </c:pt>
                <c:pt idx="12391">
                  <c:v>247.82000000000011</c:v>
                </c:pt>
                <c:pt idx="12392">
                  <c:v>247.84</c:v>
                </c:pt>
                <c:pt idx="12393">
                  <c:v>247.86</c:v>
                </c:pt>
                <c:pt idx="12394">
                  <c:v>247.88000000000011</c:v>
                </c:pt>
                <c:pt idx="12395">
                  <c:v>247.9</c:v>
                </c:pt>
                <c:pt idx="12396">
                  <c:v>247.92000000000004</c:v>
                </c:pt>
                <c:pt idx="12397">
                  <c:v>247.94</c:v>
                </c:pt>
                <c:pt idx="12398">
                  <c:v>247.96</c:v>
                </c:pt>
                <c:pt idx="12399">
                  <c:v>247.9800000000001</c:v>
                </c:pt>
                <c:pt idx="12400">
                  <c:v>248</c:v>
                </c:pt>
                <c:pt idx="12401">
                  <c:v>248.02</c:v>
                </c:pt>
                <c:pt idx="12402">
                  <c:v>248.04</c:v>
                </c:pt>
                <c:pt idx="12403">
                  <c:v>248.06</c:v>
                </c:pt>
                <c:pt idx="12404">
                  <c:v>248.08</c:v>
                </c:pt>
                <c:pt idx="12405">
                  <c:v>248.1</c:v>
                </c:pt>
                <c:pt idx="12406">
                  <c:v>248.12</c:v>
                </c:pt>
                <c:pt idx="12407">
                  <c:v>248.14</c:v>
                </c:pt>
                <c:pt idx="12408">
                  <c:v>248.16</c:v>
                </c:pt>
                <c:pt idx="12409">
                  <c:v>248.18</c:v>
                </c:pt>
                <c:pt idx="12410">
                  <c:v>248.2</c:v>
                </c:pt>
                <c:pt idx="12411">
                  <c:v>248.22</c:v>
                </c:pt>
                <c:pt idx="12412">
                  <c:v>248.23999999999998</c:v>
                </c:pt>
                <c:pt idx="12413">
                  <c:v>248.26</c:v>
                </c:pt>
                <c:pt idx="12414">
                  <c:v>248.28</c:v>
                </c:pt>
                <c:pt idx="12415">
                  <c:v>248.3</c:v>
                </c:pt>
                <c:pt idx="12416">
                  <c:v>248.32000000000011</c:v>
                </c:pt>
                <c:pt idx="12417">
                  <c:v>248.34</c:v>
                </c:pt>
                <c:pt idx="12418">
                  <c:v>248.36</c:v>
                </c:pt>
                <c:pt idx="12419">
                  <c:v>248.38000000000011</c:v>
                </c:pt>
                <c:pt idx="12420">
                  <c:v>248.4</c:v>
                </c:pt>
                <c:pt idx="12421">
                  <c:v>248.42000000000004</c:v>
                </c:pt>
                <c:pt idx="12422">
                  <c:v>248.44</c:v>
                </c:pt>
                <c:pt idx="12423">
                  <c:v>248.46</c:v>
                </c:pt>
                <c:pt idx="12424">
                  <c:v>248.4800000000001</c:v>
                </c:pt>
                <c:pt idx="12425">
                  <c:v>248.5</c:v>
                </c:pt>
                <c:pt idx="12426">
                  <c:v>248.52</c:v>
                </c:pt>
                <c:pt idx="12427">
                  <c:v>248.54</c:v>
                </c:pt>
                <c:pt idx="12428">
                  <c:v>248.56</c:v>
                </c:pt>
                <c:pt idx="12429">
                  <c:v>248.58</c:v>
                </c:pt>
                <c:pt idx="12430">
                  <c:v>248.6</c:v>
                </c:pt>
                <c:pt idx="12431">
                  <c:v>248.62</c:v>
                </c:pt>
                <c:pt idx="12432">
                  <c:v>248.64</c:v>
                </c:pt>
                <c:pt idx="12433">
                  <c:v>248.66</c:v>
                </c:pt>
                <c:pt idx="12434">
                  <c:v>248.68</c:v>
                </c:pt>
                <c:pt idx="12435">
                  <c:v>248.7</c:v>
                </c:pt>
                <c:pt idx="12436">
                  <c:v>248.72</c:v>
                </c:pt>
                <c:pt idx="12437">
                  <c:v>248.73999999999998</c:v>
                </c:pt>
                <c:pt idx="12438">
                  <c:v>248.76</c:v>
                </c:pt>
                <c:pt idx="12439">
                  <c:v>248.78</c:v>
                </c:pt>
                <c:pt idx="12440">
                  <c:v>248.8</c:v>
                </c:pt>
                <c:pt idx="12441">
                  <c:v>248.82000000000011</c:v>
                </c:pt>
                <c:pt idx="12442">
                  <c:v>248.84</c:v>
                </c:pt>
                <c:pt idx="12443">
                  <c:v>248.86</c:v>
                </c:pt>
                <c:pt idx="12444">
                  <c:v>248.88000000000011</c:v>
                </c:pt>
                <c:pt idx="12445">
                  <c:v>248.9</c:v>
                </c:pt>
                <c:pt idx="12446">
                  <c:v>248.92000000000004</c:v>
                </c:pt>
                <c:pt idx="12447">
                  <c:v>248.94</c:v>
                </c:pt>
                <c:pt idx="12448">
                  <c:v>248.96</c:v>
                </c:pt>
                <c:pt idx="12449">
                  <c:v>248.9800000000001</c:v>
                </c:pt>
                <c:pt idx="12450">
                  <c:v>249</c:v>
                </c:pt>
                <c:pt idx="12451">
                  <c:v>249.02</c:v>
                </c:pt>
                <c:pt idx="12452">
                  <c:v>249.04</c:v>
                </c:pt>
                <c:pt idx="12453">
                  <c:v>249.06</c:v>
                </c:pt>
                <c:pt idx="12454">
                  <c:v>249.08</c:v>
                </c:pt>
                <c:pt idx="12455">
                  <c:v>249.1</c:v>
                </c:pt>
                <c:pt idx="12456">
                  <c:v>249.12</c:v>
                </c:pt>
                <c:pt idx="12457">
                  <c:v>249.14</c:v>
                </c:pt>
                <c:pt idx="12458">
                  <c:v>249.16</c:v>
                </c:pt>
                <c:pt idx="12459">
                  <c:v>249.18</c:v>
                </c:pt>
                <c:pt idx="12460">
                  <c:v>249.2</c:v>
                </c:pt>
                <c:pt idx="12461">
                  <c:v>249.22</c:v>
                </c:pt>
                <c:pt idx="12462">
                  <c:v>249.23999999999998</c:v>
                </c:pt>
                <c:pt idx="12463">
                  <c:v>249.26</c:v>
                </c:pt>
                <c:pt idx="12464">
                  <c:v>249.28</c:v>
                </c:pt>
                <c:pt idx="12465">
                  <c:v>249.3</c:v>
                </c:pt>
                <c:pt idx="12466">
                  <c:v>249.32000000000011</c:v>
                </c:pt>
                <c:pt idx="12467">
                  <c:v>249.34</c:v>
                </c:pt>
                <c:pt idx="12468">
                  <c:v>249.36</c:v>
                </c:pt>
                <c:pt idx="12469">
                  <c:v>249.38000000000011</c:v>
                </c:pt>
                <c:pt idx="12470">
                  <c:v>249.4</c:v>
                </c:pt>
                <c:pt idx="12471">
                  <c:v>249.42000000000004</c:v>
                </c:pt>
                <c:pt idx="12472">
                  <c:v>249.44</c:v>
                </c:pt>
                <c:pt idx="12473">
                  <c:v>249.46</c:v>
                </c:pt>
                <c:pt idx="12474">
                  <c:v>249.4800000000001</c:v>
                </c:pt>
                <c:pt idx="12475">
                  <c:v>249.5</c:v>
                </c:pt>
                <c:pt idx="12476">
                  <c:v>249.52</c:v>
                </c:pt>
                <c:pt idx="12477">
                  <c:v>249.54</c:v>
                </c:pt>
                <c:pt idx="12478">
                  <c:v>249.56</c:v>
                </c:pt>
                <c:pt idx="12479">
                  <c:v>249.58</c:v>
                </c:pt>
                <c:pt idx="12480">
                  <c:v>249.6</c:v>
                </c:pt>
                <c:pt idx="12481">
                  <c:v>249.62</c:v>
                </c:pt>
                <c:pt idx="12482">
                  <c:v>249.64</c:v>
                </c:pt>
                <c:pt idx="12483">
                  <c:v>249.66</c:v>
                </c:pt>
                <c:pt idx="12484">
                  <c:v>249.68</c:v>
                </c:pt>
                <c:pt idx="12485">
                  <c:v>249.7</c:v>
                </c:pt>
                <c:pt idx="12486">
                  <c:v>249.72</c:v>
                </c:pt>
                <c:pt idx="12487">
                  <c:v>249.73999999999998</c:v>
                </c:pt>
                <c:pt idx="12488">
                  <c:v>249.76</c:v>
                </c:pt>
                <c:pt idx="12489">
                  <c:v>249.78</c:v>
                </c:pt>
                <c:pt idx="12490">
                  <c:v>249.8</c:v>
                </c:pt>
                <c:pt idx="12491">
                  <c:v>249.82000000000011</c:v>
                </c:pt>
                <c:pt idx="12492">
                  <c:v>249.84</c:v>
                </c:pt>
                <c:pt idx="12493">
                  <c:v>249.86</c:v>
                </c:pt>
                <c:pt idx="12494">
                  <c:v>249.88000000000011</c:v>
                </c:pt>
                <c:pt idx="12495">
                  <c:v>249.9</c:v>
                </c:pt>
                <c:pt idx="12496">
                  <c:v>249.92000000000004</c:v>
                </c:pt>
                <c:pt idx="12497">
                  <c:v>249.94</c:v>
                </c:pt>
                <c:pt idx="12498">
                  <c:v>249.96</c:v>
                </c:pt>
                <c:pt idx="12499">
                  <c:v>249.9800000000001</c:v>
                </c:pt>
                <c:pt idx="12500">
                  <c:v>250</c:v>
                </c:pt>
                <c:pt idx="12501">
                  <c:v>250.02</c:v>
                </c:pt>
                <c:pt idx="12502">
                  <c:v>250.04</c:v>
                </c:pt>
                <c:pt idx="12503">
                  <c:v>250.06</c:v>
                </c:pt>
                <c:pt idx="12504">
                  <c:v>250.08</c:v>
                </c:pt>
                <c:pt idx="12505">
                  <c:v>250.1</c:v>
                </c:pt>
                <c:pt idx="12506">
                  <c:v>250.12</c:v>
                </c:pt>
                <c:pt idx="12507">
                  <c:v>250.14</c:v>
                </c:pt>
                <c:pt idx="12508">
                  <c:v>250.16</c:v>
                </c:pt>
                <c:pt idx="12509">
                  <c:v>250.18</c:v>
                </c:pt>
                <c:pt idx="12510">
                  <c:v>250.2</c:v>
                </c:pt>
                <c:pt idx="12511">
                  <c:v>250.22</c:v>
                </c:pt>
                <c:pt idx="12512">
                  <c:v>250.23999999999998</c:v>
                </c:pt>
                <c:pt idx="12513">
                  <c:v>250.26</c:v>
                </c:pt>
                <c:pt idx="12514">
                  <c:v>250.28</c:v>
                </c:pt>
                <c:pt idx="12515">
                  <c:v>250.3</c:v>
                </c:pt>
                <c:pt idx="12516">
                  <c:v>250.32000000000011</c:v>
                </c:pt>
                <c:pt idx="12517">
                  <c:v>250.34</c:v>
                </c:pt>
                <c:pt idx="12518">
                  <c:v>250.36</c:v>
                </c:pt>
                <c:pt idx="12519">
                  <c:v>250.38000000000011</c:v>
                </c:pt>
                <c:pt idx="12520">
                  <c:v>250.4</c:v>
                </c:pt>
                <c:pt idx="12521">
                  <c:v>250.42000000000004</c:v>
                </c:pt>
                <c:pt idx="12522">
                  <c:v>250.44</c:v>
                </c:pt>
                <c:pt idx="12523">
                  <c:v>250.46</c:v>
                </c:pt>
                <c:pt idx="12524">
                  <c:v>250.4800000000001</c:v>
                </c:pt>
                <c:pt idx="12525">
                  <c:v>250.5</c:v>
                </c:pt>
                <c:pt idx="12526">
                  <c:v>250.52</c:v>
                </c:pt>
                <c:pt idx="12527">
                  <c:v>250.54</c:v>
                </c:pt>
                <c:pt idx="12528">
                  <c:v>250.56</c:v>
                </c:pt>
                <c:pt idx="12529">
                  <c:v>250.58</c:v>
                </c:pt>
                <c:pt idx="12530">
                  <c:v>250.6</c:v>
                </c:pt>
                <c:pt idx="12531">
                  <c:v>250.62</c:v>
                </c:pt>
                <c:pt idx="12532">
                  <c:v>250.64</c:v>
                </c:pt>
                <c:pt idx="12533">
                  <c:v>250.66</c:v>
                </c:pt>
                <c:pt idx="12534">
                  <c:v>250.68</c:v>
                </c:pt>
                <c:pt idx="12535">
                  <c:v>250.7</c:v>
                </c:pt>
                <c:pt idx="12536">
                  <c:v>250.72</c:v>
                </c:pt>
                <c:pt idx="12537">
                  <c:v>250.73999999999998</c:v>
                </c:pt>
                <c:pt idx="12538">
                  <c:v>250.76</c:v>
                </c:pt>
                <c:pt idx="12539">
                  <c:v>250.78</c:v>
                </c:pt>
                <c:pt idx="12540">
                  <c:v>250.8</c:v>
                </c:pt>
                <c:pt idx="12541">
                  <c:v>250.82000000000011</c:v>
                </c:pt>
                <c:pt idx="12542">
                  <c:v>250.84</c:v>
                </c:pt>
                <c:pt idx="12543">
                  <c:v>250.86</c:v>
                </c:pt>
                <c:pt idx="12544">
                  <c:v>250.88000000000011</c:v>
                </c:pt>
                <c:pt idx="12545">
                  <c:v>250.9</c:v>
                </c:pt>
                <c:pt idx="12546">
                  <c:v>250.92000000000004</c:v>
                </c:pt>
                <c:pt idx="12547">
                  <c:v>250.94</c:v>
                </c:pt>
                <c:pt idx="12548">
                  <c:v>250.96</c:v>
                </c:pt>
                <c:pt idx="12549">
                  <c:v>250.9800000000001</c:v>
                </c:pt>
                <c:pt idx="12550">
                  <c:v>251</c:v>
                </c:pt>
                <c:pt idx="12551">
                  <c:v>251.02</c:v>
                </c:pt>
                <c:pt idx="12552">
                  <c:v>251.04</c:v>
                </c:pt>
                <c:pt idx="12553">
                  <c:v>251.06</c:v>
                </c:pt>
                <c:pt idx="12554">
                  <c:v>251.08</c:v>
                </c:pt>
                <c:pt idx="12555">
                  <c:v>251.1</c:v>
                </c:pt>
                <c:pt idx="12556">
                  <c:v>251.12</c:v>
                </c:pt>
                <c:pt idx="12557">
                  <c:v>251.14</c:v>
                </c:pt>
                <c:pt idx="12558">
                  <c:v>251.16</c:v>
                </c:pt>
                <c:pt idx="12559">
                  <c:v>251.18</c:v>
                </c:pt>
                <c:pt idx="12560">
                  <c:v>251.2</c:v>
                </c:pt>
                <c:pt idx="12561">
                  <c:v>251.22</c:v>
                </c:pt>
                <c:pt idx="12562">
                  <c:v>251.23999999999998</c:v>
                </c:pt>
                <c:pt idx="12563">
                  <c:v>251.26</c:v>
                </c:pt>
                <c:pt idx="12564">
                  <c:v>251.28</c:v>
                </c:pt>
                <c:pt idx="12565">
                  <c:v>251.3</c:v>
                </c:pt>
                <c:pt idx="12566">
                  <c:v>251.32000000000011</c:v>
                </c:pt>
                <c:pt idx="12567">
                  <c:v>251.34</c:v>
                </c:pt>
                <c:pt idx="12568">
                  <c:v>251.36</c:v>
                </c:pt>
                <c:pt idx="12569">
                  <c:v>251.38000000000011</c:v>
                </c:pt>
                <c:pt idx="12570">
                  <c:v>251.4</c:v>
                </c:pt>
                <c:pt idx="12571">
                  <c:v>251.42000000000004</c:v>
                </c:pt>
                <c:pt idx="12572">
                  <c:v>251.44</c:v>
                </c:pt>
                <c:pt idx="12573">
                  <c:v>251.46</c:v>
                </c:pt>
                <c:pt idx="12574">
                  <c:v>251.4800000000001</c:v>
                </c:pt>
                <c:pt idx="12575">
                  <c:v>251.5</c:v>
                </c:pt>
                <c:pt idx="12576">
                  <c:v>251.52</c:v>
                </c:pt>
                <c:pt idx="12577">
                  <c:v>251.54</c:v>
                </c:pt>
                <c:pt idx="12578">
                  <c:v>251.56</c:v>
                </c:pt>
                <c:pt idx="12579">
                  <c:v>251.58</c:v>
                </c:pt>
                <c:pt idx="12580">
                  <c:v>251.6</c:v>
                </c:pt>
                <c:pt idx="12581">
                  <c:v>251.62</c:v>
                </c:pt>
                <c:pt idx="12582">
                  <c:v>251.64</c:v>
                </c:pt>
                <c:pt idx="12583">
                  <c:v>251.66</c:v>
                </c:pt>
                <c:pt idx="12584">
                  <c:v>251.68</c:v>
                </c:pt>
                <c:pt idx="12585">
                  <c:v>251.7</c:v>
                </c:pt>
                <c:pt idx="12586">
                  <c:v>251.72</c:v>
                </c:pt>
                <c:pt idx="12587">
                  <c:v>251.73999999999998</c:v>
                </c:pt>
                <c:pt idx="12588">
                  <c:v>251.76</c:v>
                </c:pt>
                <c:pt idx="12589">
                  <c:v>251.78</c:v>
                </c:pt>
                <c:pt idx="12590">
                  <c:v>251.8</c:v>
                </c:pt>
                <c:pt idx="12591">
                  <c:v>251.82000000000011</c:v>
                </c:pt>
                <c:pt idx="12592">
                  <c:v>251.84</c:v>
                </c:pt>
                <c:pt idx="12593">
                  <c:v>251.86</c:v>
                </c:pt>
                <c:pt idx="12594">
                  <c:v>251.88000000000011</c:v>
                </c:pt>
                <c:pt idx="12595">
                  <c:v>251.9</c:v>
                </c:pt>
                <c:pt idx="12596">
                  <c:v>251.92000000000004</c:v>
                </c:pt>
                <c:pt idx="12597">
                  <c:v>251.94</c:v>
                </c:pt>
                <c:pt idx="12598">
                  <c:v>251.96</c:v>
                </c:pt>
                <c:pt idx="12599">
                  <c:v>251.9800000000001</c:v>
                </c:pt>
                <c:pt idx="12600">
                  <c:v>252</c:v>
                </c:pt>
                <c:pt idx="12601">
                  <c:v>252.02</c:v>
                </c:pt>
                <c:pt idx="12602">
                  <c:v>252.04</c:v>
                </c:pt>
                <c:pt idx="12603">
                  <c:v>252.06</c:v>
                </c:pt>
                <c:pt idx="12604">
                  <c:v>252.08</c:v>
                </c:pt>
                <c:pt idx="12605">
                  <c:v>252.1</c:v>
                </c:pt>
                <c:pt idx="12606">
                  <c:v>252.12</c:v>
                </c:pt>
                <c:pt idx="12607">
                  <c:v>252.14</c:v>
                </c:pt>
                <c:pt idx="12608">
                  <c:v>252.16</c:v>
                </c:pt>
                <c:pt idx="12609">
                  <c:v>252.18</c:v>
                </c:pt>
                <c:pt idx="12610">
                  <c:v>252.2</c:v>
                </c:pt>
                <c:pt idx="12611">
                  <c:v>252.22</c:v>
                </c:pt>
                <c:pt idx="12612">
                  <c:v>252.23999999999998</c:v>
                </c:pt>
                <c:pt idx="12613">
                  <c:v>252.26</c:v>
                </c:pt>
                <c:pt idx="12614">
                  <c:v>252.28</c:v>
                </c:pt>
                <c:pt idx="12615">
                  <c:v>252.3</c:v>
                </c:pt>
                <c:pt idx="12616">
                  <c:v>252.32000000000011</c:v>
                </c:pt>
                <c:pt idx="12617">
                  <c:v>252.34</c:v>
                </c:pt>
                <c:pt idx="12618">
                  <c:v>252.36</c:v>
                </c:pt>
                <c:pt idx="12619">
                  <c:v>252.38000000000011</c:v>
                </c:pt>
                <c:pt idx="12620">
                  <c:v>252.4</c:v>
                </c:pt>
                <c:pt idx="12621">
                  <c:v>252.42000000000004</c:v>
                </c:pt>
                <c:pt idx="12622">
                  <c:v>252.44</c:v>
                </c:pt>
                <c:pt idx="12623">
                  <c:v>252.46</c:v>
                </c:pt>
                <c:pt idx="12624">
                  <c:v>252.4800000000001</c:v>
                </c:pt>
                <c:pt idx="12625">
                  <c:v>252.5</c:v>
                </c:pt>
                <c:pt idx="12626">
                  <c:v>252.52</c:v>
                </c:pt>
                <c:pt idx="12627">
                  <c:v>252.54</c:v>
                </c:pt>
                <c:pt idx="12628">
                  <c:v>252.56</c:v>
                </c:pt>
                <c:pt idx="12629">
                  <c:v>252.58</c:v>
                </c:pt>
                <c:pt idx="12630">
                  <c:v>252.6</c:v>
                </c:pt>
                <c:pt idx="12631">
                  <c:v>252.62</c:v>
                </c:pt>
                <c:pt idx="12632">
                  <c:v>252.64</c:v>
                </c:pt>
                <c:pt idx="12633">
                  <c:v>252.66</c:v>
                </c:pt>
                <c:pt idx="12634">
                  <c:v>252.68</c:v>
                </c:pt>
                <c:pt idx="12635">
                  <c:v>252.7</c:v>
                </c:pt>
                <c:pt idx="12636">
                  <c:v>252.72</c:v>
                </c:pt>
                <c:pt idx="12637">
                  <c:v>252.73999999999998</c:v>
                </c:pt>
                <c:pt idx="12638">
                  <c:v>252.76</c:v>
                </c:pt>
                <c:pt idx="12639">
                  <c:v>252.78</c:v>
                </c:pt>
                <c:pt idx="12640">
                  <c:v>252.8</c:v>
                </c:pt>
                <c:pt idx="12641">
                  <c:v>252.82000000000011</c:v>
                </c:pt>
                <c:pt idx="12642">
                  <c:v>252.84</c:v>
                </c:pt>
                <c:pt idx="12643">
                  <c:v>252.86</c:v>
                </c:pt>
                <c:pt idx="12644">
                  <c:v>252.88000000000011</c:v>
                </c:pt>
                <c:pt idx="12645">
                  <c:v>252.9</c:v>
                </c:pt>
                <c:pt idx="12646">
                  <c:v>252.92000000000004</c:v>
                </c:pt>
                <c:pt idx="12647">
                  <c:v>252.94</c:v>
                </c:pt>
                <c:pt idx="12648">
                  <c:v>252.96</c:v>
                </c:pt>
                <c:pt idx="12649">
                  <c:v>252.9800000000001</c:v>
                </c:pt>
                <c:pt idx="12650">
                  <c:v>253</c:v>
                </c:pt>
                <c:pt idx="12651">
                  <c:v>253.02</c:v>
                </c:pt>
                <c:pt idx="12652">
                  <c:v>253.04</c:v>
                </c:pt>
                <c:pt idx="12653">
                  <c:v>253.06</c:v>
                </c:pt>
                <c:pt idx="12654">
                  <c:v>253.08</c:v>
                </c:pt>
                <c:pt idx="12655">
                  <c:v>253.1</c:v>
                </c:pt>
                <c:pt idx="12656">
                  <c:v>253.12</c:v>
                </c:pt>
                <c:pt idx="12657">
                  <c:v>253.14</c:v>
                </c:pt>
                <c:pt idx="12658">
                  <c:v>253.16</c:v>
                </c:pt>
                <c:pt idx="12659">
                  <c:v>253.18</c:v>
                </c:pt>
                <c:pt idx="12660">
                  <c:v>253.2</c:v>
                </c:pt>
                <c:pt idx="12661">
                  <c:v>253.22</c:v>
                </c:pt>
                <c:pt idx="12662">
                  <c:v>253.23999999999998</c:v>
                </c:pt>
                <c:pt idx="12663">
                  <c:v>253.26</c:v>
                </c:pt>
                <c:pt idx="12664">
                  <c:v>253.28</c:v>
                </c:pt>
                <c:pt idx="12665">
                  <c:v>253.3</c:v>
                </c:pt>
                <c:pt idx="12666">
                  <c:v>253.32000000000011</c:v>
                </c:pt>
                <c:pt idx="12667">
                  <c:v>253.34</c:v>
                </c:pt>
                <c:pt idx="12668">
                  <c:v>253.36</c:v>
                </c:pt>
                <c:pt idx="12669">
                  <c:v>253.38000000000011</c:v>
                </c:pt>
                <c:pt idx="12670">
                  <c:v>253.4</c:v>
                </c:pt>
                <c:pt idx="12671">
                  <c:v>253.42000000000004</c:v>
                </c:pt>
                <c:pt idx="12672">
                  <c:v>253.44</c:v>
                </c:pt>
                <c:pt idx="12673">
                  <c:v>253.46</c:v>
                </c:pt>
                <c:pt idx="12674">
                  <c:v>253.4800000000001</c:v>
                </c:pt>
                <c:pt idx="12675">
                  <c:v>253.5</c:v>
                </c:pt>
                <c:pt idx="12676">
                  <c:v>253.52</c:v>
                </c:pt>
                <c:pt idx="12677">
                  <c:v>253.54</c:v>
                </c:pt>
                <c:pt idx="12678">
                  <c:v>253.56</c:v>
                </c:pt>
                <c:pt idx="12679">
                  <c:v>253.58</c:v>
                </c:pt>
                <c:pt idx="12680">
                  <c:v>253.6</c:v>
                </c:pt>
                <c:pt idx="12681">
                  <c:v>253.62</c:v>
                </c:pt>
                <c:pt idx="12682">
                  <c:v>253.64</c:v>
                </c:pt>
                <c:pt idx="12683">
                  <c:v>253.66</c:v>
                </c:pt>
                <c:pt idx="12684">
                  <c:v>253.68</c:v>
                </c:pt>
                <c:pt idx="12685">
                  <c:v>253.7</c:v>
                </c:pt>
                <c:pt idx="12686">
                  <c:v>253.72</c:v>
                </c:pt>
                <c:pt idx="12687">
                  <c:v>253.73999999999998</c:v>
                </c:pt>
                <c:pt idx="12688">
                  <c:v>253.76</c:v>
                </c:pt>
                <c:pt idx="12689">
                  <c:v>253.78</c:v>
                </c:pt>
                <c:pt idx="12690">
                  <c:v>253.8</c:v>
                </c:pt>
                <c:pt idx="12691">
                  <c:v>253.82000000000011</c:v>
                </c:pt>
                <c:pt idx="12692">
                  <c:v>253.84</c:v>
                </c:pt>
                <c:pt idx="12693">
                  <c:v>253.86</c:v>
                </c:pt>
                <c:pt idx="12694">
                  <c:v>253.88000000000011</c:v>
                </c:pt>
                <c:pt idx="12695">
                  <c:v>253.9</c:v>
                </c:pt>
                <c:pt idx="12696">
                  <c:v>253.92000000000004</c:v>
                </c:pt>
                <c:pt idx="12697">
                  <c:v>253.94</c:v>
                </c:pt>
                <c:pt idx="12698">
                  <c:v>253.96</c:v>
                </c:pt>
                <c:pt idx="12699">
                  <c:v>253.9800000000001</c:v>
                </c:pt>
                <c:pt idx="12700">
                  <c:v>254</c:v>
                </c:pt>
                <c:pt idx="12701">
                  <c:v>254.02</c:v>
                </c:pt>
                <c:pt idx="12702">
                  <c:v>254.04</c:v>
                </c:pt>
                <c:pt idx="12703">
                  <c:v>254.06</c:v>
                </c:pt>
                <c:pt idx="12704">
                  <c:v>254.08</c:v>
                </c:pt>
                <c:pt idx="12705">
                  <c:v>254.1</c:v>
                </c:pt>
                <c:pt idx="12706">
                  <c:v>254.12</c:v>
                </c:pt>
                <c:pt idx="12707">
                  <c:v>254.14</c:v>
                </c:pt>
                <c:pt idx="12708">
                  <c:v>254.16</c:v>
                </c:pt>
                <c:pt idx="12709">
                  <c:v>254.18</c:v>
                </c:pt>
                <c:pt idx="12710">
                  <c:v>254.2</c:v>
                </c:pt>
                <c:pt idx="12711">
                  <c:v>254.22</c:v>
                </c:pt>
                <c:pt idx="12712">
                  <c:v>254.23999999999998</c:v>
                </c:pt>
                <c:pt idx="12713">
                  <c:v>254.26</c:v>
                </c:pt>
                <c:pt idx="12714">
                  <c:v>254.28</c:v>
                </c:pt>
                <c:pt idx="12715">
                  <c:v>254.3</c:v>
                </c:pt>
                <c:pt idx="12716">
                  <c:v>254.32000000000011</c:v>
                </c:pt>
                <c:pt idx="12717">
                  <c:v>254.34</c:v>
                </c:pt>
                <c:pt idx="12718">
                  <c:v>254.36</c:v>
                </c:pt>
                <c:pt idx="12719">
                  <c:v>254.38000000000011</c:v>
                </c:pt>
                <c:pt idx="12720">
                  <c:v>254.4</c:v>
                </c:pt>
                <c:pt idx="12721">
                  <c:v>254.42000000000004</c:v>
                </c:pt>
                <c:pt idx="12722">
                  <c:v>254.44</c:v>
                </c:pt>
                <c:pt idx="12723">
                  <c:v>254.46</c:v>
                </c:pt>
                <c:pt idx="12724">
                  <c:v>254.4800000000001</c:v>
                </c:pt>
                <c:pt idx="12725">
                  <c:v>254.5</c:v>
                </c:pt>
                <c:pt idx="12726">
                  <c:v>254.52</c:v>
                </c:pt>
                <c:pt idx="12727">
                  <c:v>254.54</c:v>
                </c:pt>
                <c:pt idx="12728">
                  <c:v>254.56</c:v>
                </c:pt>
                <c:pt idx="12729">
                  <c:v>254.58</c:v>
                </c:pt>
                <c:pt idx="12730">
                  <c:v>254.6</c:v>
                </c:pt>
                <c:pt idx="12731">
                  <c:v>254.62</c:v>
                </c:pt>
                <c:pt idx="12732">
                  <c:v>254.64</c:v>
                </c:pt>
                <c:pt idx="12733">
                  <c:v>254.66</c:v>
                </c:pt>
                <c:pt idx="12734">
                  <c:v>254.68</c:v>
                </c:pt>
                <c:pt idx="12735">
                  <c:v>254.7</c:v>
                </c:pt>
                <c:pt idx="12736">
                  <c:v>254.72</c:v>
                </c:pt>
                <c:pt idx="12737">
                  <c:v>254.73999999999998</c:v>
                </c:pt>
                <c:pt idx="12738">
                  <c:v>254.76</c:v>
                </c:pt>
                <c:pt idx="12739">
                  <c:v>254.78</c:v>
                </c:pt>
                <c:pt idx="12740">
                  <c:v>254.8</c:v>
                </c:pt>
                <c:pt idx="12741">
                  <c:v>254.82000000000011</c:v>
                </c:pt>
                <c:pt idx="12742">
                  <c:v>254.84</c:v>
                </c:pt>
                <c:pt idx="12743">
                  <c:v>254.86</c:v>
                </c:pt>
                <c:pt idx="12744">
                  <c:v>254.88000000000011</c:v>
                </c:pt>
                <c:pt idx="12745">
                  <c:v>254.9</c:v>
                </c:pt>
                <c:pt idx="12746">
                  <c:v>254.92000000000004</c:v>
                </c:pt>
                <c:pt idx="12747">
                  <c:v>254.94</c:v>
                </c:pt>
                <c:pt idx="12748">
                  <c:v>254.96</c:v>
                </c:pt>
                <c:pt idx="12749">
                  <c:v>254.9800000000001</c:v>
                </c:pt>
                <c:pt idx="12750">
                  <c:v>255</c:v>
                </c:pt>
                <c:pt idx="12751">
                  <c:v>255.02</c:v>
                </c:pt>
                <c:pt idx="12752">
                  <c:v>255.04</c:v>
                </c:pt>
                <c:pt idx="12753">
                  <c:v>255.06</c:v>
                </c:pt>
                <c:pt idx="12754">
                  <c:v>255.08</c:v>
                </c:pt>
                <c:pt idx="12755">
                  <c:v>255.1</c:v>
                </c:pt>
                <c:pt idx="12756">
                  <c:v>255.12</c:v>
                </c:pt>
                <c:pt idx="12757">
                  <c:v>255.14</c:v>
                </c:pt>
                <c:pt idx="12758">
                  <c:v>255.16</c:v>
                </c:pt>
                <c:pt idx="12759">
                  <c:v>255.18</c:v>
                </c:pt>
                <c:pt idx="12760">
                  <c:v>255.2</c:v>
                </c:pt>
                <c:pt idx="12761">
                  <c:v>255.22</c:v>
                </c:pt>
                <c:pt idx="12762">
                  <c:v>255.23999999999998</c:v>
                </c:pt>
                <c:pt idx="12763">
                  <c:v>255.26</c:v>
                </c:pt>
                <c:pt idx="12764">
                  <c:v>255.28</c:v>
                </c:pt>
                <c:pt idx="12765">
                  <c:v>255.3</c:v>
                </c:pt>
                <c:pt idx="12766">
                  <c:v>255.32000000000011</c:v>
                </c:pt>
                <c:pt idx="12767">
                  <c:v>255.34</c:v>
                </c:pt>
                <c:pt idx="12768">
                  <c:v>255.36</c:v>
                </c:pt>
                <c:pt idx="12769">
                  <c:v>255.38000000000011</c:v>
                </c:pt>
                <c:pt idx="12770">
                  <c:v>255.4</c:v>
                </c:pt>
                <c:pt idx="12771">
                  <c:v>255.42000000000004</c:v>
                </c:pt>
                <c:pt idx="12772">
                  <c:v>255.44</c:v>
                </c:pt>
                <c:pt idx="12773">
                  <c:v>255.46</c:v>
                </c:pt>
                <c:pt idx="12774">
                  <c:v>255.4800000000001</c:v>
                </c:pt>
                <c:pt idx="12775">
                  <c:v>255.5</c:v>
                </c:pt>
                <c:pt idx="12776">
                  <c:v>255.52</c:v>
                </c:pt>
                <c:pt idx="12777">
                  <c:v>255.54</c:v>
                </c:pt>
                <c:pt idx="12778">
                  <c:v>255.56</c:v>
                </c:pt>
                <c:pt idx="12779">
                  <c:v>255.58</c:v>
                </c:pt>
                <c:pt idx="12780">
                  <c:v>255.6</c:v>
                </c:pt>
                <c:pt idx="12781">
                  <c:v>255.62</c:v>
                </c:pt>
                <c:pt idx="12782">
                  <c:v>255.64</c:v>
                </c:pt>
                <c:pt idx="12783">
                  <c:v>255.66</c:v>
                </c:pt>
                <c:pt idx="12784">
                  <c:v>255.68</c:v>
                </c:pt>
                <c:pt idx="12785">
                  <c:v>255.7</c:v>
                </c:pt>
                <c:pt idx="12786">
                  <c:v>255.72</c:v>
                </c:pt>
                <c:pt idx="12787">
                  <c:v>255.73999999999998</c:v>
                </c:pt>
                <c:pt idx="12788">
                  <c:v>255.76</c:v>
                </c:pt>
                <c:pt idx="12789">
                  <c:v>255.78</c:v>
                </c:pt>
                <c:pt idx="12790">
                  <c:v>255.8</c:v>
                </c:pt>
                <c:pt idx="12791">
                  <c:v>255.82000000000011</c:v>
                </c:pt>
                <c:pt idx="12792">
                  <c:v>255.84</c:v>
                </c:pt>
                <c:pt idx="12793">
                  <c:v>255.86</c:v>
                </c:pt>
                <c:pt idx="12794">
                  <c:v>255.88000000000011</c:v>
                </c:pt>
                <c:pt idx="12795">
                  <c:v>255.9</c:v>
                </c:pt>
                <c:pt idx="12796">
                  <c:v>255.92000000000004</c:v>
                </c:pt>
                <c:pt idx="12797">
                  <c:v>255.94</c:v>
                </c:pt>
                <c:pt idx="12798">
                  <c:v>255.96</c:v>
                </c:pt>
                <c:pt idx="12799">
                  <c:v>255.9800000000001</c:v>
                </c:pt>
                <c:pt idx="12800">
                  <c:v>256</c:v>
                </c:pt>
                <c:pt idx="12801">
                  <c:v>256.02</c:v>
                </c:pt>
                <c:pt idx="12802">
                  <c:v>256.04000000000002</c:v>
                </c:pt>
                <c:pt idx="12803">
                  <c:v>256.06</c:v>
                </c:pt>
                <c:pt idx="12804">
                  <c:v>256.08</c:v>
                </c:pt>
                <c:pt idx="12805">
                  <c:v>256.10000000000002</c:v>
                </c:pt>
                <c:pt idx="12806">
                  <c:v>256.12</c:v>
                </c:pt>
                <c:pt idx="12807">
                  <c:v>256.14000000000021</c:v>
                </c:pt>
                <c:pt idx="12808">
                  <c:v>256.16000000000008</c:v>
                </c:pt>
                <c:pt idx="12809">
                  <c:v>256.18</c:v>
                </c:pt>
                <c:pt idx="12810">
                  <c:v>256.2</c:v>
                </c:pt>
                <c:pt idx="12811">
                  <c:v>256.22000000000003</c:v>
                </c:pt>
                <c:pt idx="12812">
                  <c:v>256.24</c:v>
                </c:pt>
                <c:pt idx="12813">
                  <c:v>256.26</c:v>
                </c:pt>
                <c:pt idx="12814">
                  <c:v>256.27999999999975</c:v>
                </c:pt>
                <c:pt idx="12815">
                  <c:v>256.3</c:v>
                </c:pt>
                <c:pt idx="12816">
                  <c:v>256.32</c:v>
                </c:pt>
                <c:pt idx="12817">
                  <c:v>256.33999999999975</c:v>
                </c:pt>
                <c:pt idx="12818">
                  <c:v>256.36</c:v>
                </c:pt>
                <c:pt idx="12819">
                  <c:v>256.38</c:v>
                </c:pt>
                <c:pt idx="12820">
                  <c:v>256.39999999999975</c:v>
                </c:pt>
                <c:pt idx="12821">
                  <c:v>256.41999999999979</c:v>
                </c:pt>
                <c:pt idx="12822">
                  <c:v>256.44</c:v>
                </c:pt>
                <c:pt idx="12823">
                  <c:v>256.45999999999975</c:v>
                </c:pt>
                <c:pt idx="12824">
                  <c:v>256.47999999999979</c:v>
                </c:pt>
                <c:pt idx="12825">
                  <c:v>256.5</c:v>
                </c:pt>
                <c:pt idx="12826">
                  <c:v>256.52</c:v>
                </c:pt>
                <c:pt idx="12827">
                  <c:v>256.54000000000002</c:v>
                </c:pt>
                <c:pt idx="12828">
                  <c:v>256.56</c:v>
                </c:pt>
                <c:pt idx="12829">
                  <c:v>256.58</c:v>
                </c:pt>
                <c:pt idx="12830">
                  <c:v>256.60000000000002</c:v>
                </c:pt>
                <c:pt idx="12831">
                  <c:v>256.62</c:v>
                </c:pt>
                <c:pt idx="12832">
                  <c:v>256.64000000000021</c:v>
                </c:pt>
                <c:pt idx="12833">
                  <c:v>256.66000000000008</c:v>
                </c:pt>
                <c:pt idx="12834">
                  <c:v>256.68</c:v>
                </c:pt>
                <c:pt idx="12835">
                  <c:v>256.7</c:v>
                </c:pt>
                <c:pt idx="12836">
                  <c:v>256.72000000000003</c:v>
                </c:pt>
                <c:pt idx="12837">
                  <c:v>256.74</c:v>
                </c:pt>
                <c:pt idx="12838">
                  <c:v>256.76</c:v>
                </c:pt>
                <c:pt idx="12839">
                  <c:v>256.77999999999975</c:v>
                </c:pt>
                <c:pt idx="12840">
                  <c:v>256.8</c:v>
                </c:pt>
                <c:pt idx="12841">
                  <c:v>256.82</c:v>
                </c:pt>
                <c:pt idx="12842">
                  <c:v>256.83999999999975</c:v>
                </c:pt>
                <c:pt idx="12843">
                  <c:v>256.86</c:v>
                </c:pt>
                <c:pt idx="12844">
                  <c:v>256.88</c:v>
                </c:pt>
                <c:pt idx="12845">
                  <c:v>256.89999999999975</c:v>
                </c:pt>
                <c:pt idx="12846">
                  <c:v>256.91999999999979</c:v>
                </c:pt>
                <c:pt idx="12847">
                  <c:v>256.94</c:v>
                </c:pt>
                <c:pt idx="12848">
                  <c:v>256.95999999999975</c:v>
                </c:pt>
                <c:pt idx="12849">
                  <c:v>256.97999999999979</c:v>
                </c:pt>
                <c:pt idx="12850">
                  <c:v>257</c:v>
                </c:pt>
                <c:pt idx="12851">
                  <c:v>257.02</c:v>
                </c:pt>
                <c:pt idx="12852">
                  <c:v>257.04000000000002</c:v>
                </c:pt>
                <c:pt idx="12853">
                  <c:v>257.06</c:v>
                </c:pt>
                <c:pt idx="12854">
                  <c:v>257.08</c:v>
                </c:pt>
                <c:pt idx="12855">
                  <c:v>257.10000000000002</c:v>
                </c:pt>
                <c:pt idx="12856">
                  <c:v>257.12</c:v>
                </c:pt>
                <c:pt idx="12857">
                  <c:v>257.14000000000021</c:v>
                </c:pt>
                <c:pt idx="12858">
                  <c:v>257.16000000000008</c:v>
                </c:pt>
                <c:pt idx="12859">
                  <c:v>257.18</c:v>
                </c:pt>
                <c:pt idx="12860">
                  <c:v>257.2</c:v>
                </c:pt>
                <c:pt idx="12861">
                  <c:v>257.22000000000003</c:v>
                </c:pt>
                <c:pt idx="12862">
                  <c:v>257.24</c:v>
                </c:pt>
                <c:pt idx="12863">
                  <c:v>257.26</c:v>
                </c:pt>
                <c:pt idx="12864">
                  <c:v>257.27999999999975</c:v>
                </c:pt>
                <c:pt idx="12865">
                  <c:v>257.3</c:v>
                </c:pt>
                <c:pt idx="12866">
                  <c:v>257.32</c:v>
                </c:pt>
                <c:pt idx="12867">
                  <c:v>257.33999999999975</c:v>
                </c:pt>
                <c:pt idx="12868">
                  <c:v>257.36</c:v>
                </c:pt>
                <c:pt idx="12869">
                  <c:v>257.38</c:v>
                </c:pt>
                <c:pt idx="12870">
                  <c:v>257.39999999999975</c:v>
                </c:pt>
                <c:pt idx="12871">
                  <c:v>257.41999999999979</c:v>
                </c:pt>
                <c:pt idx="12872">
                  <c:v>257.44</c:v>
                </c:pt>
                <c:pt idx="12873">
                  <c:v>257.45999999999975</c:v>
                </c:pt>
                <c:pt idx="12874">
                  <c:v>257.47999999999979</c:v>
                </c:pt>
                <c:pt idx="12875">
                  <c:v>257.5</c:v>
                </c:pt>
                <c:pt idx="12876">
                  <c:v>257.52</c:v>
                </c:pt>
                <c:pt idx="12877">
                  <c:v>257.54000000000002</c:v>
                </c:pt>
                <c:pt idx="12878">
                  <c:v>257.56</c:v>
                </c:pt>
                <c:pt idx="12879">
                  <c:v>257.58</c:v>
                </c:pt>
                <c:pt idx="12880">
                  <c:v>257.60000000000002</c:v>
                </c:pt>
                <c:pt idx="12881">
                  <c:v>257.62</c:v>
                </c:pt>
                <c:pt idx="12882">
                  <c:v>257.64000000000021</c:v>
                </c:pt>
                <c:pt idx="12883">
                  <c:v>257.66000000000008</c:v>
                </c:pt>
                <c:pt idx="12884">
                  <c:v>257.68</c:v>
                </c:pt>
                <c:pt idx="12885">
                  <c:v>257.7</c:v>
                </c:pt>
                <c:pt idx="12886">
                  <c:v>257.72000000000003</c:v>
                </c:pt>
                <c:pt idx="12887">
                  <c:v>257.74</c:v>
                </c:pt>
                <c:pt idx="12888">
                  <c:v>257.76</c:v>
                </c:pt>
                <c:pt idx="12889">
                  <c:v>257.77999999999975</c:v>
                </c:pt>
                <c:pt idx="12890">
                  <c:v>257.8</c:v>
                </c:pt>
                <c:pt idx="12891">
                  <c:v>257.82</c:v>
                </c:pt>
                <c:pt idx="12892">
                  <c:v>257.83999999999975</c:v>
                </c:pt>
                <c:pt idx="12893">
                  <c:v>257.86</c:v>
                </c:pt>
                <c:pt idx="12894">
                  <c:v>257.88</c:v>
                </c:pt>
                <c:pt idx="12895">
                  <c:v>257.89999999999975</c:v>
                </c:pt>
                <c:pt idx="12896">
                  <c:v>257.91999999999979</c:v>
                </c:pt>
                <c:pt idx="12897">
                  <c:v>257.94</c:v>
                </c:pt>
                <c:pt idx="12898">
                  <c:v>257.95999999999975</c:v>
                </c:pt>
                <c:pt idx="12899">
                  <c:v>257.97999999999979</c:v>
                </c:pt>
                <c:pt idx="12900">
                  <c:v>258</c:v>
                </c:pt>
                <c:pt idx="12901">
                  <c:v>258.02</c:v>
                </c:pt>
                <c:pt idx="12902">
                  <c:v>258.04000000000002</c:v>
                </c:pt>
                <c:pt idx="12903">
                  <c:v>258.06</c:v>
                </c:pt>
                <c:pt idx="12904">
                  <c:v>258.08</c:v>
                </c:pt>
                <c:pt idx="12905">
                  <c:v>258.10000000000002</c:v>
                </c:pt>
                <c:pt idx="12906">
                  <c:v>258.12</c:v>
                </c:pt>
                <c:pt idx="12907">
                  <c:v>258.14000000000021</c:v>
                </c:pt>
                <c:pt idx="12908">
                  <c:v>258.16000000000008</c:v>
                </c:pt>
                <c:pt idx="12909">
                  <c:v>258.18</c:v>
                </c:pt>
                <c:pt idx="12910">
                  <c:v>258.2</c:v>
                </c:pt>
                <c:pt idx="12911">
                  <c:v>258.22000000000003</c:v>
                </c:pt>
                <c:pt idx="12912">
                  <c:v>258.24</c:v>
                </c:pt>
                <c:pt idx="12913">
                  <c:v>258.26</c:v>
                </c:pt>
                <c:pt idx="12914">
                  <c:v>258.27999999999975</c:v>
                </c:pt>
                <c:pt idx="12915">
                  <c:v>258.3</c:v>
                </c:pt>
                <c:pt idx="12916">
                  <c:v>258.32</c:v>
                </c:pt>
                <c:pt idx="12917">
                  <c:v>258.33999999999975</c:v>
                </c:pt>
                <c:pt idx="12918">
                  <c:v>258.36</c:v>
                </c:pt>
                <c:pt idx="12919">
                  <c:v>258.38</c:v>
                </c:pt>
                <c:pt idx="12920">
                  <c:v>258.39999999999975</c:v>
                </c:pt>
                <c:pt idx="12921">
                  <c:v>258.41999999999979</c:v>
                </c:pt>
                <c:pt idx="12922">
                  <c:v>258.44</c:v>
                </c:pt>
                <c:pt idx="12923">
                  <c:v>258.45999999999975</c:v>
                </c:pt>
                <c:pt idx="12924">
                  <c:v>258.47999999999979</c:v>
                </c:pt>
                <c:pt idx="12925">
                  <c:v>258.5</c:v>
                </c:pt>
                <c:pt idx="12926">
                  <c:v>258.52</c:v>
                </c:pt>
                <c:pt idx="12927">
                  <c:v>258.54000000000002</c:v>
                </c:pt>
                <c:pt idx="12928">
                  <c:v>258.56</c:v>
                </c:pt>
                <c:pt idx="12929">
                  <c:v>258.58</c:v>
                </c:pt>
                <c:pt idx="12930">
                  <c:v>258.60000000000002</c:v>
                </c:pt>
                <c:pt idx="12931">
                  <c:v>258.62</c:v>
                </c:pt>
                <c:pt idx="12932">
                  <c:v>258.64000000000021</c:v>
                </c:pt>
                <c:pt idx="12933">
                  <c:v>258.66000000000008</c:v>
                </c:pt>
                <c:pt idx="12934">
                  <c:v>258.68</c:v>
                </c:pt>
                <c:pt idx="12935">
                  <c:v>258.7</c:v>
                </c:pt>
                <c:pt idx="12936">
                  <c:v>258.72000000000003</c:v>
                </c:pt>
                <c:pt idx="12937">
                  <c:v>258.74</c:v>
                </c:pt>
                <c:pt idx="12938">
                  <c:v>258.76</c:v>
                </c:pt>
                <c:pt idx="12939">
                  <c:v>258.77999999999975</c:v>
                </c:pt>
                <c:pt idx="12940">
                  <c:v>258.8</c:v>
                </c:pt>
                <c:pt idx="12941">
                  <c:v>258.82</c:v>
                </c:pt>
                <c:pt idx="12942">
                  <c:v>258.83999999999975</c:v>
                </c:pt>
                <c:pt idx="12943">
                  <c:v>258.86</c:v>
                </c:pt>
                <c:pt idx="12944">
                  <c:v>258.88</c:v>
                </c:pt>
                <c:pt idx="12945">
                  <c:v>258.89999999999975</c:v>
                </c:pt>
                <c:pt idx="12946">
                  <c:v>258.91999999999979</c:v>
                </c:pt>
                <c:pt idx="12947">
                  <c:v>258.94</c:v>
                </c:pt>
                <c:pt idx="12948">
                  <c:v>258.95999999999975</c:v>
                </c:pt>
                <c:pt idx="12949">
                  <c:v>258.97999999999979</c:v>
                </c:pt>
                <c:pt idx="12950">
                  <c:v>259</c:v>
                </c:pt>
                <c:pt idx="12951">
                  <c:v>259.02</c:v>
                </c:pt>
                <c:pt idx="12952">
                  <c:v>259.04000000000002</c:v>
                </c:pt>
                <c:pt idx="12953">
                  <c:v>259.06</c:v>
                </c:pt>
                <c:pt idx="12954">
                  <c:v>259.08</c:v>
                </c:pt>
                <c:pt idx="12955">
                  <c:v>259.10000000000002</c:v>
                </c:pt>
                <c:pt idx="12956">
                  <c:v>259.12</c:v>
                </c:pt>
                <c:pt idx="12957">
                  <c:v>259.14000000000021</c:v>
                </c:pt>
                <c:pt idx="12958">
                  <c:v>259.16000000000008</c:v>
                </c:pt>
                <c:pt idx="12959">
                  <c:v>259.18</c:v>
                </c:pt>
                <c:pt idx="12960">
                  <c:v>259.2</c:v>
                </c:pt>
                <c:pt idx="12961">
                  <c:v>259.22000000000003</c:v>
                </c:pt>
                <c:pt idx="12962">
                  <c:v>259.24</c:v>
                </c:pt>
                <c:pt idx="12963">
                  <c:v>259.26</c:v>
                </c:pt>
                <c:pt idx="12964">
                  <c:v>259.27999999999975</c:v>
                </c:pt>
                <c:pt idx="12965">
                  <c:v>259.3</c:v>
                </c:pt>
                <c:pt idx="12966">
                  <c:v>259.32</c:v>
                </c:pt>
                <c:pt idx="12967">
                  <c:v>259.33999999999975</c:v>
                </c:pt>
                <c:pt idx="12968">
                  <c:v>259.36</c:v>
                </c:pt>
                <c:pt idx="12969">
                  <c:v>259.38</c:v>
                </c:pt>
                <c:pt idx="12970">
                  <c:v>259.39999999999975</c:v>
                </c:pt>
                <c:pt idx="12971">
                  <c:v>259.41999999999979</c:v>
                </c:pt>
                <c:pt idx="12972">
                  <c:v>259.44</c:v>
                </c:pt>
                <c:pt idx="12973">
                  <c:v>259.45999999999975</c:v>
                </c:pt>
                <c:pt idx="12974">
                  <c:v>259.47999999999979</c:v>
                </c:pt>
                <c:pt idx="12975">
                  <c:v>259.5</c:v>
                </c:pt>
                <c:pt idx="12976">
                  <c:v>259.52</c:v>
                </c:pt>
                <c:pt idx="12977">
                  <c:v>259.54000000000002</c:v>
                </c:pt>
                <c:pt idx="12978">
                  <c:v>259.56</c:v>
                </c:pt>
                <c:pt idx="12979">
                  <c:v>259.58</c:v>
                </c:pt>
                <c:pt idx="12980">
                  <c:v>259.60000000000002</c:v>
                </c:pt>
                <c:pt idx="12981">
                  <c:v>259.62</c:v>
                </c:pt>
                <c:pt idx="12982">
                  <c:v>259.64000000000021</c:v>
                </c:pt>
                <c:pt idx="12983">
                  <c:v>259.66000000000008</c:v>
                </c:pt>
                <c:pt idx="12984">
                  <c:v>259.68</c:v>
                </c:pt>
                <c:pt idx="12985">
                  <c:v>259.7</c:v>
                </c:pt>
                <c:pt idx="12986">
                  <c:v>259.72000000000003</c:v>
                </c:pt>
                <c:pt idx="12987">
                  <c:v>259.74</c:v>
                </c:pt>
                <c:pt idx="12988">
                  <c:v>259.76</c:v>
                </c:pt>
                <c:pt idx="12989">
                  <c:v>259.77999999999975</c:v>
                </c:pt>
                <c:pt idx="12990">
                  <c:v>259.8</c:v>
                </c:pt>
                <c:pt idx="12991">
                  <c:v>259.82</c:v>
                </c:pt>
                <c:pt idx="12992">
                  <c:v>259.83999999999975</c:v>
                </c:pt>
                <c:pt idx="12993">
                  <c:v>259.86</c:v>
                </c:pt>
                <c:pt idx="12994">
                  <c:v>259.88</c:v>
                </c:pt>
                <c:pt idx="12995">
                  <c:v>259.89999999999975</c:v>
                </c:pt>
                <c:pt idx="12996">
                  <c:v>259.91999999999979</c:v>
                </c:pt>
                <c:pt idx="12997">
                  <c:v>259.94</c:v>
                </c:pt>
                <c:pt idx="12998">
                  <c:v>259.95999999999975</c:v>
                </c:pt>
                <c:pt idx="12999">
                  <c:v>259.97999999999979</c:v>
                </c:pt>
                <c:pt idx="13000">
                  <c:v>260</c:v>
                </c:pt>
                <c:pt idx="13001">
                  <c:v>260.02</c:v>
                </c:pt>
                <c:pt idx="13002">
                  <c:v>260.04000000000002</c:v>
                </c:pt>
                <c:pt idx="13003">
                  <c:v>260.06</c:v>
                </c:pt>
                <c:pt idx="13004">
                  <c:v>260.08</c:v>
                </c:pt>
                <c:pt idx="13005">
                  <c:v>260.10000000000002</c:v>
                </c:pt>
                <c:pt idx="13006">
                  <c:v>260.12</c:v>
                </c:pt>
                <c:pt idx="13007">
                  <c:v>260.14000000000021</c:v>
                </c:pt>
                <c:pt idx="13008">
                  <c:v>260.16000000000008</c:v>
                </c:pt>
                <c:pt idx="13009">
                  <c:v>260.18</c:v>
                </c:pt>
                <c:pt idx="13010">
                  <c:v>260.2</c:v>
                </c:pt>
                <c:pt idx="13011">
                  <c:v>260.22000000000003</c:v>
                </c:pt>
                <c:pt idx="13012">
                  <c:v>260.24</c:v>
                </c:pt>
                <c:pt idx="13013">
                  <c:v>260.26</c:v>
                </c:pt>
                <c:pt idx="13014">
                  <c:v>260.27999999999975</c:v>
                </c:pt>
                <c:pt idx="13015">
                  <c:v>260.3</c:v>
                </c:pt>
                <c:pt idx="13016">
                  <c:v>260.32</c:v>
                </c:pt>
                <c:pt idx="13017">
                  <c:v>260.33999999999975</c:v>
                </c:pt>
                <c:pt idx="13018">
                  <c:v>260.36</c:v>
                </c:pt>
                <c:pt idx="13019">
                  <c:v>260.38</c:v>
                </c:pt>
                <c:pt idx="13020">
                  <c:v>260.39999999999975</c:v>
                </c:pt>
                <c:pt idx="13021">
                  <c:v>260.41999999999979</c:v>
                </c:pt>
                <c:pt idx="13022">
                  <c:v>260.44</c:v>
                </c:pt>
                <c:pt idx="13023">
                  <c:v>260.45999999999975</c:v>
                </c:pt>
                <c:pt idx="13024">
                  <c:v>260.47999999999979</c:v>
                </c:pt>
                <c:pt idx="13025">
                  <c:v>260.5</c:v>
                </c:pt>
                <c:pt idx="13026">
                  <c:v>260.52</c:v>
                </c:pt>
                <c:pt idx="13027">
                  <c:v>260.54000000000002</c:v>
                </c:pt>
                <c:pt idx="13028">
                  <c:v>260.56</c:v>
                </c:pt>
                <c:pt idx="13029">
                  <c:v>260.58</c:v>
                </c:pt>
                <c:pt idx="13030">
                  <c:v>260.60000000000002</c:v>
                </c:pt>
                <c:pt idx="13031">
                  <c:v>260.62</c:v>
                </c:pt>
                <c:pt idx="13032">
                  <c:v>260.64000000000021</c:v>
                </c:pt>
                <c:pt idx="13033">
                  <c:v>260.66000000000008</c:v>
                </c:pt>
                <c:pt idx="13034">
                  <c:v>260.68</c:v>
                </c:pt>
                <c:pt idx="13035">
                  <c:v>260.7</c:v>
                </c:pt>
                <c:pt idx="13036">
                  <c:v>260.72000000000003</c:v>
                </c:pt>
                <c:pt idx="13037">
                  <c:v>260.74</c:v>
                </c:pt>
                <c:pt idx="13038">
                  <c:v>260.76</c:v>
                </c:pt>
                <c:pt idx="13039">
                  <c:v>260.77999999999975</c:v>
                </c:pt>
                <c:pt idx="13040">
                  <c:v>260.8</c:v>
                </c:pt>
                <c:pt idx="13041">
                  <c:v>260.82</c:v>
                </c:pt>
                <c:pt idx="13042">
                  <c:v>260.83999999999975</c:v>
                </c:pt>
                <c:pt idx="13043">
                  <c:v>260.86</c:v>
                </c:pt>
                <c:pt idx="13044">
                  <c:v>260.88</c:v>
                </c:pt>
                <c:pt idx="13045">
                  <c:v>260.89999999999975</c:v>
                </c:pt>
                <c:pt idx="13046">
                  <c:v>260.91999999999979</c:v>
                </c:pt>
                <c:pt idx="13047">
                  <c:v>260.94</c:v>
                </c:pt>
                <c:pt idx="13048">
                  <c:v>260.95999999999975</c:v>
                </c:pt>
                <c:pt idx="13049">
                  <c:v>260.97999999999979</c:v>
                </c:pt>
                <c:pt idx="13050">
                  <c:v>261</c:v>
                </c:pt>
                <c:pt idx="13051">
                  <c:v>261.02</c:v>
                </c:pt>
                <c:pt idx="13052">
                  <c:v>261.04000000000002</c:v>
                </c:pt>
                <c:pt idx="13053">
                  <c:v>261.06</c:v>
                </c:pt>
                <c:pt idx="13054">
                  <c:v>261.08</c:v>
                </c:pt>
                <c:pt idx="13055">
                  <c:v>261.10000000000002</c:v>
                </c:pt>
                <c:pt idx="13056">
                  <c:v>261.12</c:v>
                </c:pt>
                <c:pt idx="13057">
                  <c:v>261.14000000000021</c:v>
                </c:pt>
                <c:pt idx="13058">
                  <c:v>261.16000000000008</c:v>
                </c:pt>
                <c:pt idx="13059">
                  <c:v>261.18</c:v>
                </c:pt>
                <c:pt idx="13060">
                  <c:v>261.2</c:v>
                </c:pt>
                <c:pt idx="13061">
                  <c:v>261.22000000000003</c:v>
                </c:pt>
                <c:pt idx="13062">
                  <c:v>261.24</c:v>
                </c:pt>
                <c:pt idx="13063">
                  <c:v>261.26</c:v>
                </c:pt>
                <c:pt idx="13064">
                  <c:v>261.27999999999975</c:v>
                </c:pt>
                <c:pt idx="13065">
                  <c:v>261.3</c:v>
                </c:pt>
                <c:pt idx="13066">
                  <c:v>261.32</c:v>
                </c:pt>
                <c:pt idx="13067">
                  <c:v>261.33999999999975</c:v>
                </c:pt>
                <c:pt idx="13068">
                  <c:v>261.36</c:v>
                </c:pt>
                <c:pt idx="13069">
                  <c:v>261.38</c:v>
                </c:pt>
                <c:pt idx="13070">
                  <c:v>261.39999999999975</c:v>
                </c:pt>
                <c:pt idx="13071">
                  <c:v>261.41999999999979</c:v>
                </c:pt>
                <c:pt idx="13072">
                  <c:v>261.44</c:v>
                </c:pt>
                <c:pt idx="13073">
                  <c:v>261.45999999999975</c:v>
                </c:pt>
                <c:pt idx="13074">
                  <c:v>261.47999999999979</c:v>
                </c:pt>
                <c:pt idx="13075">
                  <c:v>261.5</c:v>
                </c:pt>
                <c:pt idx="13076">
                  <c:v>261.52</c:v>
                </c:pt>
                <c:pt idx="13077">
                  <c:v>261.54000000000002</c:v>
                </c:pt>
                <c:pt idx="13078">
                  <c:v>261.56</c:v>
                </c:pt>
                <c:pt idx="13079">
                  <c:v>261.58</c:v>
                </c:pt>
                <c:pt idx="13080">
                  <c:v>261.60000000000002</c:v>
                </c:pt>
                <c:pt idx="13081">
                  <c:v>261.62</c:v>
                </c:pt>
                <c:pt idx="13082">
                  <c:v>261.64000000000021</c:v>
                </c:pt>
                <c:pt idx="13083">
                  <c:v>261.66000000000008</c:v>
                </c:pt>
                <c:pt idx="13084">
                  <c:v>261.68</c:v>
                </c:pt>
                <c:pt idx="13085">
                  <c:v>261.7</c:v>
                </c:pt>
                <c:pt idx="13086">
                  <c:v>261.72000000000003</c:v>
                </c:pt>
                <c:pt idx="13087">
                  <c:v>261.74</c:v>
                </c:pt>
                <c:pt idx="13088">
                  <c:v>261.76</c:v>
                </c:pt>
                <c:pt idx="13089">
                  <c:v>261.77999999999975</c:v>
                </c:pt>
                <c:pt idx="13090">
                  <c:v>261.8</c:v>
                </c:pt>
                <c:pt idx="13091">
                  <c:v>261.82</c:v>
                </c:pt>
                <c:pt idx="13092">
                  <c:v>261.83999999999975</c:v>
                </c:pt>
                <c:pt idx="13093">
                  <c:v>261.86</c:v>
                </c:pt>
                <c:pt idx="13094">
                  <c:v>261.88</c:v>
                </c:pt>
                <c:pt idx="13095">
                  <c:v>261.89999999999975</c:v>
                </c:pt>
                <c:pt idx="13096">
                  <c:v>261.91999999999979</c:v>
                </c:pt>
                <c:pt idx="13097">
                  <c:v>261.94</c:v>
                </c:pt>
                <c:pt idx="13098">
                  <c:v>261.95999999999975</c:v>
                </c:pt>
                <c:pt idx="13099">
                  <c:v>261.97999999999979</c:v>
                </c:pt>
                <c:pt idx="13100">
                  <c:v>262</c:v>
                </c:pt>
                <c:pt idx="13101">
                  <c:v>262.02</c:v>
                </c:pt>
                <c:pt idx="13102">
                  <c:v>262.04000000000002</c:v>
                </c:pt>
                <c:pt idx="13103">
                  <c:v>262.06</c:v>
                </c:pt>
                <c:pt idx="13104">
                  <c:v>262.08</c:v>
                </c:pt>
                <c:pt idx="13105">
                  <c:v>262.10000000000002</c:v>
                </c:pt>
                <c:pt idx="13106">
                  <c:v>262.12</c:v>
                </c:pt>
                <c:pt idx="13107">
                  <c:v>262.14000000000021</c:v>
                </c:pt>
                <c:pt idx="13108">
                  <c:v>262.16000000000008</c:v>
                </c:pt>
                <c:pt idx="13109">
                  <c:v>262.18</c:v>
                </c:pt>
                <c:pt idx="13110">
                  <c:v>262.2</c:v>
                </c:pt>
                <c:pt idx="13111">
                  <c:v>262.22000000000003</c:v>
                </c:pt>
                <c:pt idx="13112">
                  <c:v>262.24</c:v>
                </c:pt>
                <c:pt idx="13113">
                  <c:v>262.26</c:v>
                </c:pt>
                <c:pt idx="13114">
                  <c:v>262.27999999999975</c:v>
                </c:pt>
                <c:pt idx="13115">
                  <c:v>262.3</c:v>
                </c:pt>
                <c:pt idx="13116">
                  <c:v>262.32</c:v>
                </c:pt>
                <c:pt idx="13117">
                  <c:v>262.33999999999975</c:v>
                </c:pt>
                <c:pt idx="13118">
                  <c:v>262.36</c:v>
                </c:pt>
                <c:pt idx="13119">
                  <c:v>262.38</c:v>
                </c:pt>
                <c:pt idx="13120">
                  <c:v>262.39999999999975</c:v>
                </c:pt>
                <c:pt idx="13121">
                  <c:v>262.41999999999979</c:v>
                </c:pt>
                <c:pt idx="13122">
                  <c:v>262.44</c:v>
                </c:pt>
                <c:pt idx="13123">
                  <c:v>262.45999999999975</c:v>
                </c:pt>
                <c:pt idx="13124">
                  <c:v>262.47999999999979</c:v>
                </c:pt>
                <c:pt idx="13125">
                  <c:v>262.5</c:v>
                </c:pt>
                <c:pt idx="13126">
                  <c:v>262.52</c:v>
                </c:pt>
                <c:pt idx="13127">
                  <c:v>262.54000000000002</c:v>
                </c:pt>
                <c:pt idx="13128">
                  <c:v>262.56</c:v>
                </c:pt>
                <c:pt idx="13129">
                  <c:v>262.58</c:v>
                </c:pt>
                <c:pt idx="13130">
                  <c:v>262.60000000000002</c:v>
                </c:pt>
                <c:pt idx="13131">
                  <c:v>262.62</c:v>
                </c:pt>
                <c:pt idx="13132">
                  <c:v>262.64000000000021</c:v>
                </c:pt>
                <c:pt idx="13133">
                  <c:v>262.66000000000008</c:v>
                </c:pt>
                <c:pt idx="13134">
                  <c:v>262.68</c:v>
                </c:pt>
                <c:pt idx="13135">
                  <c:v>262.7</c:v>
                </c:pt>
                <c:pt idx="13136">
                  <c:v>262.72000000000003</c:v>
                </c:pt>
                <c:pt idx="13137">
                  <c:v>262.74</c:v>
                </c:pt>
                <c:pt idx="13138">
                  <c:v>262.76</c:v>
                </c:pt>
                <c:pt idx="13139">
                  <c:v>262.77999999999975</c:v>
                </c:pt>
                <c:pt idx="13140">
                  <c:v>262.8</c:v>
                </c:pt>
                <c:pt idx="13141">
                  <c:v>262.82</c:v>
                </c:pt>
                <c:pt idx="13142">
                  <c:v>262.83999999999975</c:v>
                </c:pt>
                <c:pt idx="13143">
                  <c:v>262.86</c:v>
                </c:pt>
                <c:pt idx="13144">
                  <c:v>262.88</c:v>
                </c:pt>
                <c:pt idx="13145">
                  <c:v>262.89999999999975</c:v>
                </c:pt>
                <c:pt idx="13146">
                  <c:v>262.91999999999979</c:v>
                </c:pt>
                <c:pt idx="13147">
                  <c:v>262.94</c:v>
                </c:pt>
                <c:pt idx="13148">
                  <c:v>262.95999999999975</c:v>
                </c:pt>
                <c:pt idx="13149">
                  <c:v>262.97999999999979</c:v>
                </c:pt>
                <c:pt idx="13150">
                  <c:v>263</c:v>
                </c:pt>
                <c:pt idx="13151">
                  <c:v>263.02</c:v>
                </c:pt>
                <c:pt idx="13152">
                  <c:v>263.04000000000002</c:v>
                </c:pt>
                <c:pt idx="13153">
                  <c:v>263.06</c:v>
                </c:pt>
                <c:pt idx="13154">
                  <c:v>263.08</c:v>
                </c:pt>
                <c:pt idx="13155">
                  <c:v>263.10000000000002</c:v>
                </c:pt>
                <c:pt idx="13156">
                  <c:v>263.12</c:v>
                </c:pt>
                <c:pt idx="13157">
                  <c:v>263.14000000000021</c:v>
                </c:pt>
                <c:pt idx="13158">
                  <c:v>263.16000000000008</c:v>
                </c:pt>
                <c:pt idx="13159">
                  <c:v>263.18</c:v>
                </c:pt>
                <c:pt idx="13160">
                  <c:v>263.2</c:v>
                </c:pt>
                <c:pt idx="13161">
                  <c:v>263.22000000000003</c:v>
                </c:pt>
                <c:pt idx="13162">
                  <c:v>263.24</c:v>
                </c:pt>
                <c:pt idx="13163">
                  <c:v>263.26</c:v>
                </c:pt>
                <c:pt idx="13164">
                  <c:v>263.27999999999975</c:v>
                </c:pt>
                <c:pt idx="13165">
                  <c:v>263.3</c:v>
                </c:pt>
                <c:pt idx="13166">
                  <c:v>263.32</c:v>
                </c:pt>
                <c:pt idx="13167">
                  <c:v>263.33999999999975</c:v>
                </c:pt>
                <c:pt idx="13168">
                  <c:v>263.36</c:v>
                </c:pt>
                <c:pt idx="13169">
                  <c:v>263.38</c:v>
                </c:pt>
                <c:pt idx="13170">
                  <c:v>263.39999999999975</c:v>
                </c:pt>
                <c:pt idx="13171">
                  <c:v>263.41999999999979</c:v>
                </c:pt>
                <c:pt idx="13172">
                  <c:v>263.44</c:v>
                </c:pt>
                <c:pt idx="13173">
                  <c:v>263.45999999999975</c:v>
                </c:pt>
                <c:pt idx="13174">
                  <c:v>263.47999999999979</c:v>
                </c:pt>
                <c:pt idx="13175">
                  <c:v>263.5</c:v>
                </c:pt>
                <c:pt idx="13176">
                  <c:v>263.52</c:v>
                </c:pt>
                <c:pt idx="13177">
                  <c:v>263.54000000000002</c:v>
                </c:pt>
                <c:pt idx="13178">
                  <c:v>263.56</c:v>
                </c:pt>
                <c:pt idx="13179">
                  <c:v>263.58</c:v>
                </c:pt>
                <c:pt idx="13180">
                  <c:v>263.60000000000002</c:v>
                </c:pt>
                <c:pt idx="13181">
                  <c:v>263.62</c:v>
                </c:pt>
                <c:pt idx="13182">
                  <c:v>263.64000000000021</c:v>
                </c:pt>
                <c:pt idx="13183">
                  <c:v>263.66000000000008</c:v>
                </c:pt>
                <c:pt idx="13184">
                  <c:v>263.68</c:v>
                </c:pt>
                <c:pt idx="13185">
                  <c:v>263.7</c:v>
                </c:pt>
                <c:pt idx="13186">
                  <c:v>263.72000000000003</c:v>
                </c:pt>
                <c:pt idx="13187">
                  <c:v>263.74</c:v>
                </c:pt>
                <c:pt idx="13188">
                  <c:v>263.76</c:v>
                </c:pt>
                <c:pt idx="13189">
                  <c:v>263.77999999999975</c:v>
                </c:pt>
                <c:pt idx="13190">
                  <c:v>263.8</c:v>
                </c:pt>
                <c:pt idx="13191">
                  <c:v>263.82</c:v>
                </c:pt>
                <c:pt idx="13192">
                  <c:v>263.83999999999975</c:v>
                </c:pt>
                <c:pt idx="13193">
                  <c:v>263.86</c:v>
                </c:pt>
                <c:pt idx="13194">
                  <c:v>263.88</c:v>
                </c:pt>
                <c:pt idx="13195">
                  <c:v>263.89999999999975</c:v>
                </c:pt>
                <c:pt idx="13196">
                  <c:v>263.91999999999979</c:v>
                </c:pt>
                <c:pt idx="13197">
                  <c:v>263.94</c:v>
                </c:pt>
                <c:pt idx="13198">
                  <c:v>263.95999999999975</c:v>
                </c:pt>
                <c:pt idx="13199">
                  <c:v>263.97999999999979</c:v>
                </c:pt>
                <c:pt idx="13200">
                  <c:v>264</c:v>
                </c:pt>
                <c:pt idx="13201">
                  <c:v>264.02</c:v>
                </c:pt>
                <c:pt idx="13202">
                  <c:v>264.04000000000002</c:v>
                </c:pt>
                <c:pt idx="13203">
                  <c:v>264.06</c:v>
                </c:pt>
                <c:pt idx="13204">
                  <c:v>264.08</c:v>
                </c:pt>
                <c:pt idx="13205">
                  <c:v>264.10000000000002</c:v>
                </c:pt>
                <c:pt idx="13206">
                  <c:v>264.12</c:v>
                </c:pt>
                <c:pt idx="13207">
                  <c:v>264.14000000000021</c:v>
                </c:pt>
                <c:pt idx="13208">
                  <c:v>264.16000000000008</c:v>
                </c:pt>
                <c:pt idx="13209">
                  <c:v>264.18</c:v>
                </c:pt>
                <c:pt idx="13210">
                  <c:v>264.2</c:v>
                </c:pt>
                <c:pt idx="13211">
                  <c:v>264.22000000000003</c:v>
                </c:pt>
                <c:pt idx="13212">
                  <c:v>264.24</c:v>
                </c:pt>
                <c:pt idx="13213">
                  <c:v>264.26</c:v>
                </c:pt>
                <c:pt idx="13214">
                  <c:v>264.27999999999975</c:v>
                </c:pt>
                <c:pt idx="13215">
                  <c:v>264.3</c:v>
                </c:pt>
                <c:pt idx="13216">
                  <c:v>264.32</c:v>
                </c:pt>
                <c:pt idx="13217">
                  <c:v>264.33999999999975</c:v>
                </c:pt>
                <c:pt idx="13218">
                  <c:v>264.36</c:v>
                </c:pt>
                <c:pt idx="13219">
                  <c:v>264.38</c:v>
                </c:pt>
                <c:pt idx="13220">
                  <c:v>264.39999999999975</c:v>
                </c:pt>
                <c:pt idx="13221">
                  <c:v>264.41999999999979</c:v>
                </c:pt>
                <c:pt idx="13222">
                  <c:v>264.44</c:v>
                </c:pt>
                <c:pt idx="13223">
                  <c:v>264.45999999999975</c:v>
                </c:pt>
                <c:pt idx="13224">
                  <c:v>264.47999999999979</c:v>
                </c:pt>
                <c:pt idx="13225">
                  <c:v>264.5</c:v>
                </c:pt>
                <c:pt idx="13226">
                  <c:v>264.52</c:v>
                </c:pt>
                <c:pt idx="13227">
                  <c:v>264.54000000000002</c:v>
                </c:pt>
                <c:pt idx="13228">
                  <c:v>264.56</c:v>
                </c:pt>
                <c:pt idx="13229">
                  <c:v>264.58</c:v>
                </c:pt>
                <c:pt idx="13230">
                  <c:v>264.60000000000002</c:v>
                </c:pt>
                <c:pt idx="13231">
                  <c:v>264.62</c:v>
                </c:pt>
                <c:pt idx="13232">
                  <c:v>264.64000000000021</c:v>
                </c:pt>
                <c:pt idx="13233">
                  <c:v>264.66000000000008</c:v>
                </c:pt>
                <c:pt idx="13234">
                  <c:v>264.68</c:v>
                </c:pt>
                <c:pt idx="13235">
                  <c:v>264.7</c:v>
                </c:pt>
                <c:pt idx="13236">
                  <c:v>264.72000000000003</c:v>
                </c:pt>
                <c:pt idx="13237">
                  <c:v>264.74</c:v>
                </c:pt>
                <c:pt idx="13238">
                  <c:v>264.76</c:v>
                </c:pt>
                <c:pt idx="13239">
                  <c:v>264.77999999999975</c:v>
                </c:pt>
                <c:pt idx="13240">
                  <c:v>264.8</c:v>
                </c:pt>
                <c:pt idx="13241">
                  <c:v>264.82</c:v>
                </c:pt>
                <c:pt idx="13242">
                  <c:v>264.83999999999975</c:v>
                </c:pt>
                <c:pt idx="13243">
                  <c:v>264.86</c:v>
                </c:pt>
                <c:pt idx="13244">
                  <c:v>264.88</c:v>
                </c:pt>
                <c:pt idx="13245">
                  <c:v>264.89999999999975</c:v>
                </c:pt>
                <c:pt idx="13246">
                  <c:v>264.91999999999979</c:v>
                </c:pt>
                <c:pt idx="13247">
                  <c:v>264.94</c:v>
                </c:pt>
                <c:pt idx="13248">
                  <c:v>264.95999999999975</c:v>
                </c:pt>
                <c:pt idx="13249">
                  <c:v>264.97999999999979</c:v>
                </c:pt>
                <c:pt idx="13250">
                  <c:v>265</c:v>
                </c:pt>
                <c:pt idx="13251">
                  <c:v>265.02</c:v>
                </c:pt>
                <c:pt idx="13252">
                  <c:v>265.04000000000002</c:v>
                </c:pt>
                <c:pt idx="13253">
                  <c:v>265.06</c:v>
                </c:pt>
                <c:pt idx="13254">
                  <c:v>265.08</c:v>
                </c:pt>
                <c:pt idx="13255">
                  <c:v>265.10000000000002</c:v>
                </c:pt>
                <c:pt idx="13256">
                  <c:v>265.12</c:v>
                </c:pt>
                <c:pt idx="13257">
                  <c:v>265.14000000000021</c:v>
                </c:pt>
                <c:pt idx="13258">
                  <c:v>265.16000000000008</c:v>
                </c:pt>
                <c:pt idx="13259">
                  <c:v>265.18</c:v>
                </c:pt>
                <c:pt idx="13260">
                  <c:v>265.2</c:v>
                </c:pt>
                <c:pt idx="13261">
                  <c:v>265.22000000000003</c:v>
                </c:pt>
                <c:pt idx="13262">
                  <c:v>265.24</c:v>
                </c:pt>
                <c:pt idx="13263">
                  <c:v>265.26</c:v>
                </c:pt>
                <c:pt idx="13264">
                  <c:v>265.27999999999975</c:v>
                </c:pt>
                <c:pt idx="13265">
                  <c:v>265.3</c:v>
                </c:pt>
                <c:pt idx="13266">
                  <c:v>265.32</c:v>
                </c:pt>
                <c:pt idx="13267">
                  <c:v>265.33999999999975</c:v>
                </c:pt>
                <c:pt idx="13268">
                  <c:v>265.36</c:v>
                </c:pt>
                <c:pt idx="13269">
                  <c:v>265.38</c:v>
                </c:pt>
                <c:pt idx="13270">
                  <c:v>265.39999999999975</c:v>
                </c:pt>
                <c:pt idx="13271">
                  <c:v>265.41999999999979</c:v>
                </c:pt>
                <c:pt idx="13272">
                  <c:v>265.44</c:v>
                </c:pt>
                <c:pt idx="13273">
                  <c:v>265.45999999999975</c:v>
                </c:pt>
                <c:pt idx="13274">
                  <c:v>265.47999999999979</c:v>
                </c:pt>
                <c:pt idx="13275">
                  <c:v>265.5</c:v>
                </c:pt>
                <c:pt idx="13276">
                  <c:v>265.52</c:v>
                </c:pt>
                <c:pt idx="13277">
                  <c:v>265.54000000000002</c:v>
                </c:pt>
                <c:pt idx="13278">
                  <c:v>265.56</c:v>
                </c:pt>
                <c:pt idx="13279">
                  <c:v>265.58</c:v>
                </c:pt>
                <c:pt idx="13280">
                  <c:v>265.60000000000002</c:v>
                </c:pt>
                <c:pt idx="13281">
                  <c:v>265.62</c:v>
                </c:pt>
                <c:pt idx="13282">
                  <c:v>265.64000000000021</c:v>
                </c:pt>
                <c:pt idx="13283">
                  <c:v>265.66000000000008</c:v>
                </c:pt>
                <c:pt idx="13284">
                  <c:v>265.68</c:v>
                </c:pt>
                <c:pt idx="13285">
                  <c:v>265.7</c:v>
                </c:pt>
                <c:pt idx="13286">
                  <c:v>265.72000000000003</c:v>
                </c:pt>
                <c:pt idx="13287">
                  <c:v>265.74</c:v>
                </c:pt>
                <c:pt idx="13288">
                  <c:v>265.76</c:v>
                </c:pt>
                <c:pt idx="13289">
                  <c:v>265.77999999999975</c:v>
                </c:pt>
                <c:pt idx="13290">
                  <c:v>265.8</c:v>
                </c:pt>
                <c:pt idx="13291">
                  <c:v>265.82</c:v>
                </c:pt>
                <c:pt idx="13292">
                  <c:v>265.83999999999975</c:v>
                </c:pt>
                <c:pt idx="13293">
                  <c:v>265.86</c:v>
                </c:pt>
                <c:pt idx="13294">
                  <c:v>265.88</c:v>
                </c:pt>
                <c:pt idx="13295">
                  <c:v>265.89999999999975</c:v>
                </c:pt>
                <c:pt idx="13296">
                  <c:v>265.91999999999979</c:v>
                </c:pt>
                <c:pt idx="13297">
                  <c:v>265.94</c:v>
                </c:pt>
                <c:pt idx="13298">
                  <c:v>265.95999999999975</c:v>
                </c:pt>
                <c:pt idx="13299">
                  <c:v>265.97999999999979</c:v>
                </c:pt>
                <c:pt idx="13300">
                  <c:v>266</c:v>
                </c:pt>
                <c:pt idx="13301">
                  <c:v>266.02</c:v>
                </c:pt>
                <c:pt idx="13302">
                  <c:v>266.04000000000002</c:v>
                </c:pt>
                <c:pt idx="13303">
                  <c:v>266.06</c:v>
                </c:pt>
                <c:pt idx="13304">
                  <c:v>266.08</c:v>
                </c:pt>
                <c:pt idx="13305">
                  <c:v>266.10000000000002</c:v>
                </c:pt>
                <c:pt idx="13306">
                  <c:v>266.12</c:v>
                </c:pt>
                <c:pt idx="13307">
                  <c:v>266.14000000000021</c:v>
                </c:pt>
                <c:pt idx="13308">
                  <c:v>266.16000000000008</c:v>
                </c:pt>
                <c:pt idx="13309">
                  <c:v>266.18</c:v>
                </c:pt>
                <c:pt idx="13310">
                  <c:v>266.2</c:v>
                </c:pt>
                <c:pt idx="13311">
                  <c:v>266.22000000000003</c:v>
                </c:pt>
                <c:pt idx="13312">
                  <c:v>266.24</c:v>
                </c:pt>
                <c:pt idx="13313">
                  <c:v>266.26</c:v>
                </c:pt>
                <c:pt idx="13314">
                  <c:v>266.27999999999975</c:v>
                </c:pt>
                <c:pt idx="13315">
                  <c:v>266.3</c:v>
                </c:pt>
                <c:pt idx="13316">
                  <c:v>266.32</c:v>
                </c:pt>
                <c:pt idx="13317">
                  <c:v>266.33999999999975</c:v>
                </c:pt>
                <c:pt idx="13318">
                  <c:v>266.36</c:v>
                </c:pt>
                <c:pt idx="13319">
                  <c:v>266.38</c:v>
                </c:pt>
                <c:pt idx="13320">
                  <c:v>266.39999999999975</c:v>
                </c:pt>
                <c:pt idx="13321">
                  <c:v>266.41999999999979</c:v>
                </c:pt>
                <c:pt idx="13322">
                  <c:v>266.44</c:v>
                </c:pt>
                <c:pt idx="13323">
                  <c:v>266.45999999999975</c:v>
                </c:pt>
                <c:pt idx="13324">
                  <c:v>266.47999999999979</c:v>
                </c:pt>
                <c:pt idx="13325">
                  <c:v>266.5</c:v>
                </c:pt>
                <c:pt idx="13326">
                  <c:v>266.52</c:v>
                </c:pt>
                <c:pt idx="13327">
                  <c:v>266.54000000000002</c:v>
                </c:pt>
                <c:pt idx="13328">
                  <c:v>266.56</c:v>
                </c:pt>
                <c:pt idx="13329">
                  <c:v>266.58</c:v>
                </c:pt>
                <c:pt idx="13330">
                  <c:v>266.60000000000002</c:v>
                </c:pt>
                <c:pt idx="13331">
                  <c:v>266.62</c:v>
                </c:pt>
                <c:pt idx="13332">
                  <c:v>266.64000000000021</c:v>
                </c:pt>
                <c:pt idx="13333">
                  <c:v>266.66000000000008</c:v>
                </c:pt>
                <c:pt idx="13334">
                  <c:v>266.68</c:v>
                </c:pt>
                <c:pt idx="13335">
                  <c:v>266.7</c:v>
                </c:pt>
                <c:pt idx="13336">
                  <c:v>266.72000000000003</c:v>
                </c:pt>
                <c:pt idx="13337">
                  <c:v>266.74</c:v>
                </c:pt>
                <c:pt idx="13338">
                  <c:v>266.76</c:v>
                </c:pt>
                <c:pt idx="13339">
                  <c:v>266.77999999999975</c:v>
                </c:pt>
                <c:pt idx="13340">
                  <c:v>266.8</c:v>
                </c:pt>
                <c:pt idx="13341">
                  <c:v>266.82</c:v>
                </c:pt>
                <c:pt idx="13342">
                  <c:v>266.83999999999975</c:v>
                </c:pt>
                <c:pt idx="13343">
                  <c:v>266.86</c:v>
                </c:pt>
                <c:pt idx="13344">
                  <c:v>266.88</c:v>
                </c:pt>
                <c:pt idx="13345">
                  <c:v>266.89999999999975</c:v>
                </c:pt>
                <c:pt idx="13346">
                  <c:v>266.91999999999979</c:v>
                </c:pt>
                <c:pt idx="13347">
                  <c:v>266.94</c:v>
                </c:pt>
                <c:pt idx="13348">
                  <c:v>266.95999999999975</c:v>
                </c:pt>
                <c:pt idx="13349">
                  <c:v>266.97999999999979</c:v>
                </c:pt>
                <c:pt idx="13350">
                  <c:v>267</c:v>
                </c:pt>
                <c:pt idx="13351">
                  <c:v>267.02</c:v>
                </c:pt>
                <c:pt idx="13352">
                  <c:v>267.04000000000002</c:v>
                </c:pt>
                <c:pt idx="13353">
                  <c:v>267.06</c:v>
                </c:pt>
                <c:pt idx="13354">
                  <c:v>267.08</c:v>
                </c:pt>
                <c:pt idx="13355">
                  <c:v>267.10000000000002</c:v>
                </c:pt>
                <c:pt idx="13356">
                  <c:v>267.12</c:v>
                </c:pt>
                <c:pt idx="13357">
                  <c:v>267.14000000000021</c:v>
                </c:pt>
                <c:pt idx="13358">
                  <c:v>267.16000000000008</c:v>
                </c:pt>
                <c:pt idx="13359">
                  <c:v>267.18</c:v>
                </c:pt>
                <c:pt idx="13360">
                  <c:v>267.2</c:v>
                </c:pt>
                <c:pt idx="13361">
                  <c:v>267.22000000000003</c:v>
                </c:pt>
                <c:pt idx="13362">
                  <c:v>267.24</c:v>
                </c:pt>
                <c:pt idx="13363">
                  <c:v>267.26</c:v>
                </c:pt>
                <c:pt idx="13364">
                  <c:v>267.27999999999975</c:v>
                </c:pt>
                <c:pt idx="13365">
                  <c:v>267.3</c:v>
                </c:pt>
                <c:pt idx="13366">
                  <c:v>267.32</c:v>
                </c:pt>
                <c:pt idx="13367">
                  <c:v>267.33999999999975</c:v>
                </c:pt>
                <c:pt idx="13368">
                  <c:v>267.36</c:v>
                </c:pt>
                <c:pt idx="13369">
                  <c:v>267.38</c:v>
                </c:pt>
                <c:pt idx="13370">
                  <c:v>267.39999999999975</c:v>
                </c:pt>
                <c:pt idx="13371">
                  <c:v>267.41999999999979</c:v>
                </c:pt>
                <c:pt idx="13372">
                  <c:v>267.44</c:v>
                </c:pt>
                <c:pt idx="13373">
                  <c:v>267.45999999999975</c:v>
                </c:pt>
                <c:pt idx="13374">
                  <c:v>267.47999999999979</c:v>
                </c:pt>
                <c:pt idx="13375">
                  <c:v>267.5</c:v>
                </c:pt>
                <c:pt idx="13376">
                  <c:v>267.52</c:v>
                </c:pt>
                <c:pt idx="13377">
                  <c:v>267.54000000000002</c:v>
                </c:pt>
                <c:pt idx="13378">
                  <c:v>267.56</c:v>
                </c:pt>
                <c:pt idx="13379">
                  <c:v>267.58</c:v>
                </c:pt>
                <c:pt idx="13380">
                  <c:v>267.60000000000002</c:v>
                </c:pt>
                <c:pt idx="13381">
                  <c:v>267.62</c:v>
                </c:pt>
                <c:pt idx="13382">
                  <c:v>267.64000000000021</c:v>
                </c:pt>
                <c:pt idx="13383">
                  <c:v>267.66000000000008</c:v>
                </c:pt>
                <c:pt idx="13384">
                  <c:v>267.68</c:v>
                </c:pt>
                <c:pt idx="13385">
                  <c:v>267.7</c:v>
                </c:pt>
                <c:pt idx="13386">
                  <c:v>267.72000000000003</c:v>
                </c:pt>
                <c:pt idx="13387">
                  <c:v>267.74</c:v>
                </c:pt>
                <c:pt idx="13388">
                  <c:v>267.76</c:v>
                </c:pt>
                <c:pt idx="13389">
                  <c:v>267.77999999999975</c:v>
                </c:pt>
                <c:pt idx="13390">
                  <c:v>267.8</c:v>
                </c:pt>
                <c:pt idx="13391">
                  <c:v>267.82</c:v>
                </c:pt>
                <c:pt idx="13392">
                  <c:v>267.83999999999975</c:v>
                </c:pt>
                <c:pt idx="13393">
                  <c:v>267.86</c:v>
                </c:pt>
                <c:pt idx="13394">
                  <c:v>267.88</c:v>
                </c:pt>
                <c:pt idx="13395">
                  <c:v>267.89999999999975</c:v>
                </c:pt>
                <c:pt idx="13396">
                  <c:v>267.91999999999979</c:v>
                </c:pt>
                <c:pt idx="13397">
                  <c:v>267.94</c:v>
                </c:pt>
                <c:pt idx="13398">
                  <c:v>267.95999999999975</c:v>
                </c:pt>
                <c:pt idx="13399">
                  <c:v>267.97999999999979</c:v>
                </c:pt>
                <c:pt idx="13400">
                  <c:v>268</c:v>
                </c:pt>
                <c:pt idx="13401">
                  <c:v>268.02</c:v>
                </c:pt>
                <c:pt idx="13402">
                  <c:v>268.04000000000002</c:v>
                </c:pt>
                <c:pt idx="13403">
                  <c:v>268.06</c:v>
                </c:pt>
                <c:pt idx="13404">
                  <c:v>268.08</c:v>
                </c:pt>
                <c:pt idx="13405">
                  <c:v>268.10000000000002</c:v>
                </c:pt>
                <c:pt idx="13406">
                  <c:v>268.12</c:v>
                </c:pt>
                <c:pt idx="13407">
                  <c:v>268.14000000000021</c:v>
                </c:pt>
                <c:pt idx="13408">
                  <c:v>268.16000000000008</c:v>
                </c:pt>
                <c:pt idx="13409">
                  <c:v>268.18</c:v>
                </c:pt>
                <c:pt idx="13410">
                  <c:v>268.2</c:v>
                </c:pt>
                <c:pt idx="13411">
                  <c:v>268.22000000000003</c:v>
                </c:pt>
                <c:pt idx="13412">
                  <c:v>268.24</c:v>
                </c:pt>
                <c:pt idx="13413">
                  <c:v>268.26</c:v>
                </c:pt>
                <c:pt idx="13414">
                  <c:v>268.27999999999975</c:v>
                </c:pt>
                <c:pt idx="13415">
                  <c:v>268.3</c:v>
                </c:pt>
                <c:pt idx="13416">
                  <c:v>268.32</c:v>
                </c:pt>
                <c:pt idx="13417">
                  <c:v>268.33999999999975</c:v>
                </c:pt>
                <c:pt idx="13418">
                  <c:v>268.36</c:v>
                </c:pt>
                <c:pt idx="13419">
                  <c:v>268.38</c:v>
                </c:pt>
                <c:pt idx="13420">
                  <c:v>268.39999999999975</c:v>
                </c:pt>
                <c:pt idx="13421">
                  <c:v>268.41999999999979</c:v>
                </c:pt>
                <c:pt idx="13422">
                  <c:v>268.44</c:v>
                </c:pt>
                <c:pt idx="13423">
                  <c:v>268.45999999999975</c:v>
                </c:pt>
                <c:pt idx="13424">
                  <c:v>268.47999999999979</c:v>
                </c:pt>
                <c:pt idx="13425">
                  <c:v>268.5</c:v>
                </c:pt>
                <c:pt idx="13426">
                  <c:v>268.52</c:v>
                </c:pt>
                <c:pt idx="13427">
                  <c:v>268.54000000000002</c:v>
                </c:pt>
                <c:pt idx="13428">
                  <c:v>268.56</c:v>
                </c:pt>
                <c:pt idx="13429">
                  <c:v>268.58</c:v>
                </c:pt>
                <c:pt idx="13430">
                  <c:v>268.60000000000002</c:v>
                </c:pt>
                <c:pt idx="13431">
                  <c:v>268.62</c:v>
                </c:pt>
                <c:pt idx="13432">
                  <c:v>268.64000000000021</c:v>
                </c:pt>
                <c:pt idx="13433">
                  <c:v>268.66000000000008</c:v>
                </c:pt>
                <c:pt idx="13434">
                  <c:v>268.68</c:v>
                </c:pt>
                <c:pt idx="13435">
                  <c:v>268.7</c:v>
                </c:pt>
                <c:pt idx="13436">
                  <c:v>268.72000000000003</c:v>
                </c:pt>
                <c:pt idx="13437">
                  <c:v>268.74</c:v>
                </c:pt>
                <c:pt idx="13438">
                  <c:v>268.76</c:v>
                </c:pt>
                <c:pt idx="13439">
                  <c:v>268.77999999999975</c:v>
                </c:pt>
                <c:pt idx="13440">
                  <c:v>268.8</c:v>
                </c:pt>
                <c:pt idx="13441">
                  <c:v>268.82</c:v>
                </c:pt>
                <c:pt idx="13442">
                  <c:v>268.83999999999975</c:v>
                </c:pt>
                <c:pt idx="13443">
                  <c:v>268.86</c:v>
                </c:pt>
                <c:pt idx="13444">
                  <c:v>268.88</c:v>
                </c:pt>
                <c:pt idx="13445">
                  <c:v>268.89999999999975</c:v>
                </c:pt>
                <c:pt idx="13446">
                  <c:v>268.91999999999979</c:v>
                </c:pt>
                <c:pt idx="13447">
                  <c:v>268.94</c:v>
                </c:pt>
                <c:pt idx="13448">
                  <c:v>268.95999999999975</c:v>
                </c:pt>
                <c:pt idx="13449">
                  <c:v>268.97999999999979</c:v>
                </c:pt>
                <c:pt idx="13450">
                  <c:v>269</c:v>
                </c:pt>
                <c:pt idx="13451">
                  <c:v>269.02</c:v>
                </c:pt>
                <c:pt idx="13452">
                  <c:v>269.04000000000002</c:v>
                </c:pt>
                <c:pt idx="13453">
                  <c:v>269.06</c:v>
                </c:pt>
                <c:pt idx="13454">
                  <c:v>269.08</c:v>
                </c:pt>
                <c:pt idx="13455">
                  <c:v>269.10000000000002</c:v>
                </c:pt>
                <c:pt idx="13456">
                  <c:v>269.12</c:v>
                </c:pt>
                <c:pt idx="13457">
                  <c:v>269.14000000000021</c:v>
                </c:pt>
                <c:pt idx="13458">
                  <c:v>269.16000000000008</c:v>
                </c:pt>
                <c:pt idx="13459">
                  <c:v>269.18</c:v>
                </c:pt>
                <c:pt idx="13460">
                  <c:v>269.2</c:v>
                </c:pt>
                <c:pt idx="13461">
                  <c:v>269.22000000000003</c:v>
                </c:pt>
                <c:pt idx="13462">
                  <c:v>269.24</c:v>
                </c:pt>
                <c:pt idx="13463">
                  <c:v>269.26</c:v>
                </c:pt>
                <c:pt idx="13464">
                  <c:v>269.27999999999975</c:v>
                </c:pt>
                <c:pt idx="13465">
                  <c:v>269.3</c:v>
                </c:pt>
                <c:pt idx="13466">
                  <c:v>269.32</c:v>
                </c:pt>
                <c:pt idx="13467">
                  <c:v>269.33999999999975</c:v>
                </c:pt>
                <c:pt idx="13468">
                  <c:v>269.36</c:v>
                </c:pt>
                <c:pt idx="13469">
                  <c:v>269.38</c:v>
                </c:pt>
                <c:pt idx="13470">
                  <c:v>269.39999999999975</c:v>
                </c:pt>
                <c:pt idx="13471">
                  <c:v>269.41999999999979</c:v>
                </c:pt>
                <c:pt idx="13472">
                  <c:v>269.44</c:v>
                </c:pt>
                <c:pt idx="13473">
                  <c:v>269.45999999999975</c:v>
                </c:pt>
                <c:pt idx="13474">
                  <c:v>269.47999999999979</c:v>
                </c:pt>
                <c:pt idx="13475">
                  <c:v>269.5</c:v>
                </c:pt>
                <c:pt idx="13476">
                  <c:v>269.52</c:v>
                </c:pt>
                <c:pt idx="13477">
                  <c:v>269.54000000000002</c:v>
                </c:pt>
                <c:pt idx="13478">
                  <c:v>269.56</c:v>
                </c:pt>
                <c:pt idx="13479">
                  <c:v>269.58</c:v>
                </c:pt>
                <c:pt idx="13480">
                  <c:v>269.60000000000002</c:v>
                </c:pt>
                <c:pt idx="13481">
                  <c:v>269.62</c:v>
                </c:pt>
                <c:pt idx="13482">
                  <c:v>269.64000000000021</c:v>
                </c:pt>
                <c:pt idx="13483">
                  <c:v>269.66000000000008</c:v>
                </c:pt>
                <c:pt idx="13484">
                  <c:v>269.68</c:v>
                </c:pt>
                <c:pt idx="13485">
                  <c:v>269.7</c:v>
                </c:pt>
                <c:pt idx="13486">
                  <c:v>269.72000000000003</c:v>
                </c:pt>
                <c:pt idx="13487">
                  <c:v>269.74</c:v>
                </c:pt>
                <c:pt idx="13488">
                  <c:v>269.76</c:v>
                </c:pt>
                <c:pt idx="13489">
                  <c:v>269.77999999999975</c:v>
                </c:pt>
                <c:pt idx="13490">
                  <c:v>269.8</c:v>
                </c:pt>
                <c:pt idx="13491">
                  <c:v>269.82</c:v>
                </c:pt>
                <c:pt idx="13492">
                  <c:v>269.83999999999975</c:v>
                </c:pt>
                <c:pt idx="13493">
                  <c:v>269.86</c:v>
                </c:pt>
                <c:pt idx="13494">
                  <c:v>269.88</c:v>
                </c:pt>
                <c:pt idx="13495">
                  <c:v>269.89999999999975</c:v>
                </c:pt>
                <c:pt idx="13496">
                  <c:v>269.91999999999979</c:v>
                </c:pt>
                <c:pt idx="13497">
                  <c:v>269.94</c:v>
                </c:pt>
                <c:pt idx="13498">
                  <c:v>269.95999999999975</c:v>
                </c:pt>
                <c:pt idx="13499">
                  <c:v>269.97999999999979</c:v>
                </c:pt>
                <c:pt idx="13500">
                  <c:v>270</c:v>
                </c:pt>
                <c:pt idx="13501">
                  <c:v>270.02</c:v>
                </c:pt>
                <c:pt idx="13502">
                  <c:v>270.04000000000002</c:v>
                </c:pt>
                <c:pt idx="13503">
                  <c:v>270.06</c:v>
                </c:pt>
                <c:pt idx="13504">
                  <c:v>270.08</c:v>
                </c:pt>
                <c:pt idx="13505">
                  <c:v>270.10000000000002</c:v>
                </c:pt>
                <c:pt idx="13506">
                  <c:v>270.12</c:v>
                </c:pt>
                <c:pt idx="13507">
                  <c:v>270.14000000000021</c:v>
                </c:pt>
                <c:pt idx="13508">
                  <c:v>270.16000000000008</c:v>
                </c:pt>
                <c:pt idx="13509">
                  <c:v>270.18</c:v>
                </c:pt>
                <c:pt idx="13510">
                  <c:v>270.2</c:v>
                </c:pt>
                <c:pt idx="13511">
                  <c:v>270.22000000000003</c:v>
                </c:pt>
                <c:pt idx="13512">
                  <c:v>270.24</c:v>
                </c:pt>
                <c:pt idx="13513">
                  <c:v>270.26</c:v>
                </c:pt>
                <c:pt idx="13514">
                  <c:v>270.27999999999975</c:v>
                </c:pt>
                <c:pt idx="13515">
                  <c:v>270.3</c:v>
                </c:pt>
                <c:pt idx="13516">
                  <c:v>270.32</c:v>
                </c:pt>
                <c:pt idx="13517">
                  <c:v>270.33999999999975</c:v>
                </c:pt>
                <c:pt idx="13518">
                  <c:v>270.36</c:v>
                </c:pt>
                <c:pt idx="13519">
                  <c:v>270.38</c:v>
                </c:pt>
                <c:pt idx="13520">
                  <c:v>270.39999999999975</c:v>
                </c:pt>
                <c:pt idx="13521">
                  <c:v>270.41999999999979</c:v>
                </c:pt>
                <c:pt idx="13522">
                  <c:v>270.44</c:v>
                </c:pt>
                <c:pt idx="13523">
                  <c:v>270.45999999999975</c:v>
                </c:pt>
                <c:pt idx="13524">
                  <c:v>270.47999999999979</c:v>
                </c:pt>
                <c:pt idx="13525">
                  <c:v>270.5</c:v>
                </c:pt>
                <c:pt idx="13526">
                  <c:v>270.52</c:v>
                </c:pt>
                <c:pt idx="13527">
                  <c:v>270.54000000000002</c:v>
                </c:pt>
                <c:pt idx="13528">
                  <c:v>270.56</c:v>
                </c:pt>
                <c:pt idx="13529">
                  <c:v>270.58</c:v>
                </c:pt>
                <c:pt idx="13530">
                  <c:v>270.60000000000002</c:v>
                </c:pt>
                <c:pt idx="13531">
                  <c:v>270.62</c:v>
                </c:pt>
                <c:pt idx="13532">
                  <c:v>270.64000000000021</c:v>
                </c:pt>
                <c:pt idx="13533">
                  <c:v>270.66000000000008</c:v>
                </c:pt>
                <c:pt idx="13534">
                  <c:v>270.68</c:v>
                </c:pt>
                <c:pt idx="13535">
                  <c:v>270.7</c:v>
                </c:pt>
                <c:pt idx="13536">
                  <c:v>270.72000000000003</c:v>
                </c:pt>
                <c:pt idx="13537">
                  <c:v>270.74</c:v>
                </c:pt>
                <c:pt idx="13538">
                  <c:v>270.76</c:v>
                </c:pt>
                <c:pt idx="13539">
                  <c:v>270.77999999999975</c:v>
                </c:pt>
                <c:pt idx="13540">
                  <c:v>270.8</c:v>
                </c:pt>
                <c:pt idx="13541">
                  <c:v>270.82</c:v>
                </c:pt>
                <c:pt idx="13542">
                  <c:v>270.83999999999975</c:v>
                </c:pt>
                <c:pt idx="13543">
                  <c:v>270.86</c:v>
                </c:pt>
                <c:pt idx="13544">
                  <c:v>270.88</c:v>
                </c:pt>
                <c:pt idx="13545">
                  <c:v>270.89999999999975</c:v>
                </c:pt>
                <c:pt idx="13546">
                  <c:v>270.91999999999979</c:v>
                </c:pt>
                <c:pt idx="13547">
                  <c:v>270.94</c:v>
                </c:pt>
                <c:pt idx="13548">
                  <c:v>270.95999999999975</c:v>
                </c:pt>
                <c:pt idx="13549">
                  <c:v>270.97999999999979</c:v>
                </c:pt>
                <c:pt idx="13550">
                  <c:v>271</c:v>
                </c:pt>
                <c:pt idx="13551">
                  <c:v>271.02</c:v>
                </c:pt>
                <c:pt idx="13552">
                  <c:v>271.04000000000002</c:v>
                </c:pt>
                <c:pt idx="13553">
                  <c:v>271.06</c:v>
                </c:pt>
                <c:pt idx="13554">
                  <c:v>271.08</c:v>
                </c:pt>
                <c:pt idx="13555">
                  <c:v>271.10000000000002</c:v>
                </c:pt>
                <c:pt idx="13556">
                  <c:v>271.12</c:v>
                </c:pt>
                <c:pt idx="13557">
                  <c:v>271.14000000000021</c:v>
                </c:pt>
                <c:pt idx="13558">
                  <c:v>271.16000000000008</c:v>
                </c:pt>
                <c:pt idx="13559">
                  <c:v>271.18</c:v>
                </c:pt>
                <c:pt idx="13560">
                  <c:v>271.2</c:v>
                </c:pt>
                <c:pt idx="13561">
                  <c:v>271.22000000000003</c:v>
                </c:pt>
                <c:pt idx="13562">
                  <c:v>271.24</c:v>
                </c:pt>
                <c:pt idx="13563">
                  <c:v>271.26</c:v>
                </c:pt>
                <c:pt idx="13564">
                  <c:v>271.27999999999975</c:v>
                </c:pt>
                <c:pt idx="13565">
                  <c:v>271.3</c:v>
                </c:pt>
                <c:pt idx="13566">
                  <c:v>271.32</c:v>
                </c:pt>
                <c:pt idx="13567">
                  <c:v>271.33999999999975</c:v>
                </c:pt>
                <c:pt idx="13568">
                  <c:v>271.36</c:v>
                </c:pt>
                <c:pt idx="13569">
                  <c:v>271.38</c:v>
                </c:pt>
                <c:pt idx="13570">
                  <c:v>271.39999999999975</c:v>
                </c:pt>
                <c:pt idx="13571">
                  <c:v>271.41999999999979</c:v>
                </c:pt>
                <c:pt idx="13572">
                  <c:v>271.44</c:v>
                </c:pt>
                <c:pt idx="13573">
                  <c:v>271.45999999999975</c:v>
                </c:pt>
                <c:pt idx="13574">
                  <c:v>271.47999999999979</c:v>
                </c:pt>
                <c:pt idx="13575">
                  <c:v>271.5</c:v>
                </c:pt>
                <c:pt idx="13576">
                  <c:v>271.52</c:v>
                </c:pt>
                <c:pt idx="13577">
                  <c:v>271.54000000000002</c:v>
                </c:pt>
                <c:pt idx="13578">
                  <c:v>271.56</c:v>
                </c:pt>
                <c:pt idx="13579">
                  <c:v>271.58</c:v>
                </c:pt>
                <c:pt idx="13580">
                  <c:v>271.60000000000002</c:v>
                </c:pt>
                <c:pt idx="13581">
                  <c:v>271.62</c:v>
                </c:pt>
                <c:pt idx="13582">
                  <c:v>271.64000000000021</c:v>
                </c:pt>
                <c:pt idx="13583">
                  <c:v>271.66000000000008</c:v>
                </c:pt>
                <c:pt idx="13584">
                  <c:v>271.68</c:v>
                </c:pt>
                <c:pt idx="13585">
                  <c:v>271.7</c:v>
                </c:pt>
                <c:pt idx="13586">
                  <c:v>271.72000000000003</c:v>
                </c:pt>
                <c:pt idx="13587">
                  <c:v>271.74</c:v>
                </c:pt>
                <c:pt idx="13588">
                  <c:v>271.76</c:v>
                </c:pt>
                <c:pt idx="13589">
                  <c:v>271.77999999999975</c:v>
                </c:pt>
                <c:pt idx="13590">
                  <c:v>271.8</c:v>
                </c:pt>
                <c:pt idx="13591">
                  <c:v>271.82</c:v>
                </c:pt>
                <c:pt idx="13592">
                  <c:v>271.83999999999975</c:v>
                </c:pt>
                <c:pt idx="13593">
                  <c:v>271.86</c:v>
                </c:pt>
                <c:pt idx="13594">
                  <c:v>271.88</c:v>
                </c:pt>
                <c:pt idx="13595">
                  <c:v>271.89999999999975</c:v>
                </c:pt>
                <c:pt idx="13596">
                  <c:v>271.91999999999979</c:v>
                </c:pt>
                <c:pt idx="13597">
                  <c:v>271.94</c:v>
                </c:pt>
                <c:pt idx="13598">
                  <c:v>271.95999999999975</c:v>
                </c:pt>
                <c:pt idx="13599">
                  <c:v>271.97999999999979</c:v>
                </c:pt>
                <c:pt idx="13600">
                  <c:v>272</c:v>
                </c:pt>
                <c:pt idx="13601">
                  <c:v>272.02</c:v>
                </c:pt>
                <c:pt idx="13602">
                  <c:v>272.04000000000002</c:v>
                </c:pt>
                <c:pt idx="13603">
                  <c:v>272.06</c:v>
                </c:pt>
                <c:pt idx="13604">
                  <c:v>272.08</c:v>
                </c:pt>
                <c:pt idx="13605">
                  <c:v>272.10000000000002</c:v>
                </c:pt>
                <c:pt idx="13606">
                  <c:v>272.12</c:v>
                </c:pt>
                <c:pt idx="13607">
                  <c:v>272.14000000000021</c:v>
                </c:pt>
                <c:pt idx="13608">
                  <c:v>272.16000000000008</c:v>
                </c:pt>
                <c:pt idx="13609">
                  <c:v>272.18</c:v>
                </c:pt>
                <c:pt idx="13610">
                  <c:v>272.2</c:v>
                </c:pt>
                <c:pt idx="13611">
                  <c:v>272.22000000000003</c:v>
                </c:pt>
                <c:pt idx="13612">
                  <c:v>272.24</c:v>
                </c:pt>
                <c:pt idx="13613">
                  <c:v>272.26</c:v>
                </c:pt>
                <c:pt idx="13614">
                  <c:v>272.27999999999975</c:v>
                </c:pt>
                <c:pt idx="13615">
                  <c:v>272.3</c:v>
                </c:pt>
                <c:pt idx="13616">
                  <c:v>272.32</c:v>
                </c:pt>
                <c:pt idx="13617">
                  <c:v>272.33999999999975</c:v>
                </c:pt>
                <c:pt idx="13618">
                  <c:v>272.36</c:v>
                </c:pt>
                <c:pt idx="13619">
                  <c:v>272.38</c:v>
                </c:pt>
                <c:pt idx="13620">
                  <c:v>272.39999999999975</c:v>
                </c:pt>
                <c:pt idx="13621">
                  <c:v>272.41999999999979</c:v>
                </c:pt>
                <c:pt idx="13622">
                  <c:v>272.44</c:v>
                </c:pt>
                <c:pt idx="13623">
                  <c:v>272.45999999999975</c:v>
                </c:pt>
                <c:pt idx="13624">
                  <c:v>272.47999999999979</c:v>
                </c:pt>
                <c:pt idx="13625">
                  <c:v>272.5</c:v>
                </c:pt>
                <c:pt idx="13626">
                  <c:v>272.52</c:v>
                </c:pt>
                <c:pt idx="13627">
                  <c:v>272.54000000000002</c:v>
                </c:pt>
                <c:pt idx="13628">
                  <c:v>272.56</c:v>
                </c:pt>
                <c:pt idx="13629">
                  <c:v>272.58</c:v>
                </c:pt>
                <c:pt idx="13630">
                  <c:v>272.60000000000002</c:v>
                </c:pt>
                <c:pt idx="13631">
                  <c:v>272.62</c:v>
                </c:pt>
                <c:pt idx="13632">
                  <c:v>272.64000000000021</c:v>
                </c:pt>
                <c:pt idx="13633">
                  <c:v>272.66000000000008</c:v>
                </c:pt>
                <c:pt idx="13634">
                  <c:v>272.68</c:v>
                </c:pt>
                <c:pt idx="13635">
                  <c:v>272.7</c:v>
                </c:pt>
                <c:pt idx="13636">
                  <c:v>272.72000000000003</c:v>
                </c:pt>
                <c:pt idx="13637">
                  <c:v>272.74</c:v>
                </c:pt>
                <c:pt idx="13638">
                  <c:v>272.76</c:v>
                </c:pt>
                <c:pt idx="13639">
                  <c:v>272.77999999999975</c:v>
                </c:pt>
                <c:pt idx="13640">
                  <c:v>272.8</c:v>
                </c:pt>
                <c:pt idx="13641">
                  <c:v>272.82</c:v>
                </c:pt>
                <c:pt idx="13642">
                  <c:v>272.83999999999975</c:v>
                </c:pt>
                <c:pt idx="13643">
                  <c:v>272.86</c:v>
                </c:pt>
                <c:pt idx="13644">
                  <c:v>272.88</c:v>
                </c:pt>
                <c:pt idx="13645">
                  <c:v>272.89999999999975</c:v>
                </c:pt>
                <c:pt idx="13646">
                  <c:v>272.91999999999979</c:v>
                </c:pt>
                <c:pt idx="13647">
                  <c:v>272.94</c:v>
                </c:pt>
                <c:pt idx="13648">
                  <c:v>272.95999999999975</c:v>
                </c:pt>
                <c:pt idx="13649">
                  <c:v>272.97999999999979</c:v>
                </c:pt>
                <c:pt idx="13650">
                  <c:v>273</c:v>
                </c:pt>
                <c:pt idx="13651">
                  <c:v>273.02</c:v>
                </c:pt>
                <c:pt idx="13652">
                  <c:v>273.04000000000002</c:v>
                </c:pt>
                <c:pt idx="13653">
                  <c:v>273.06</c:v>
                </c:pt>
                <c:pt idx="13654">
                  <c:v>273.08</c:v>
                </c:pt>
                <c:pt idx="13655">
                  <c:v>273.10000000000002</c:v>
                </c:pt>
                <c:pt idx="13656">
                  <c:v>273.12</c:v>
                </c:pt>
                <c:pt idx="13657">
                  <c:v>273.14000000000021</c:v>
                </c:pt>
                <c:pt idx="13658">
                  <c:v>273.16000000000008</c:v>
                </c:pt>
                <c:pt idx="13659">
                  <c:v>273.18</c:v>
                </c:pt>
                <c:pt idx="13660">
                  <c:v>273.2</c:v>
                </c:pt>
                <c:pt idx="13661">
                  <c:v>273.22000000000003</c:v>
                </c:pt>
                <c:pt idx="13662">
                  <c:v>273.24</c:v>
                </c:pt>
                <c:pt idx="13663">
                  <c:v>273.26</c:v>
                </c:pt>
                <c:pt idx="13664">
                  <c:v>273.27999999999975</c:v>
                </c:pt>
                <c:pt idx="13665">
                  <c:v>273.3</c:v>
                </c:pt>
                <c:pt idx="13666">
                  <c:v>273.32</c:v>
                </c:pt>
                <c:pt idx="13667">
                  <c:v>273.33999999999975</c:v>
                </c:pt>
                <c:pt idx="13668">
                  <c:v>273.36</c:v>
                </c:pt>
                <c:pt idx="13669">
                  <c:v>273.38</c:v>
                </c:pt>
                <c:pt idx="13670">
                  <c:v>273.39999999999975</c:v>
                </c:pt>
                <c:pt idx="13671">
                  <c:v>273.41999999999979</c:v>
                </c:pt>
                <c:pt idx="13672">
                  <c:v>273.44</c:v>
                </c:pt>
                <c:pt idx="13673">
                  <c:v>273.45999999999975</c:v>
                </c:pt>
                <c:pt idx="13674">
                  <c:v>273.47999999999979</c:v>
                </c:pt>
                <c:pt idx="13675">
                  <c:v>273.5</c:v>
                </c:pt>
                <c:pt idx="13676">
                  <c:v>273.52</c:v>
                </c:pt>
                <c:pt idx="13677">
                  <c:v>273.54000000000002</c:v>
                </c:pt>
                <c:pt idx="13678">
                  <c:v>273.56</c:v>
                </c:pt>
                <c:pt idx="13679">
                  <c:v>273.58</c:v>
                </c:pt>
                <c:pt idx="13680">
                  <c:v>273.60000000000002</c:v>
                </c:pt>
                <c:pt idx="13681">
                  <c:v>273.62</c:v>
                </c:pt>
                <c:pt idx="13682">
                  <c:v>273.64000000000021</c:v>
                </c:pt>
                <c:pt idx="13683">
                  <c:v>273.66000000000008</c:v>
                </c:pt>
                <c:pt idx="13684">
                  <c:v>273.68</c:v>
                </c:pt>
                <c:pt idx="13685">
                  <c:v>273.7</c:v>
                </c:pt>
                <c:pt idx="13686">
                  <c:v>273.72000000000003</c:v>
                </c:pt>
                <c:pt idx="13687">
                  <c:v>273.74</c:v>
                </c:pt>
                <c:pt idx="13688">
                  <c:v>273.76</c:v>
                </c:pt>
                <c:pt idx="13689">
                  <c:v>273.77999999999975</c:v>
                </c:pt>
                <c:pt idx="13690">
                  <c:v>273.8</c:v>
                </c:pt>
                <c:pt idx="13691">
                  <c:v>273.82</c:v>
                </c:pt>
                <c:pt idx="13692">
                  <c:v>273.83999999999975</c:v>
                </c:pt>
                <c:pt idx="13693">
                  <c:v>273.86</c:v>
                </c:pt>
                <c:pt idx="13694">
                  <c:v>273.88</c:v>
                </c:pt>
                <c:pt idx="13695">
                  <c:v>273.89999999999975</c:v>
                </c:pt>
                <c:pt idx="13696">
                  <c:v>273.91999999999979</c:v>
                </c:pt>
                <c:pt idx="13697">
                  <c:v>273.94</c:v>
                </c:pt>
                <c:pt idx="13698">
                  <c:v>273.95999999999975</c:v>
                </c:pt>
                <c:pt idx="13699">
                  <c:v>273.97999999999979</c:v>
                </c:pt>
                <c:pt idx="13700">
                  <c:v>274</c:v>
                </c:pt>
                <c:pt idx="13701">
                  <c:v>274.02</c:v>
                </c:pt>
                <c:pt idx="13702">
                  <c:v>274.04000000000002</c:v>
                </c:pt>
                <c:pt idx="13703">
                  <c:v>274.06</c:v>
                </c:pt>
                <c:pt idx="13704">
                  <c:v>274.08</c:v>
                </c:pt>
                <c:pt idx="13705">
                  <c:v>274.10000000000002</c:v>
                </c:pt>
                <c:pt idx="13706">
                  <c:v>274.12</c:v>
                </c:pt>
                <c:pt idx="13707">
                  <c:v>274.14000000000021</c:v>
                </c:pt>
                <c:pt idx="13708">
                  <c:v>274.16000000000008</c:v>
                </c:pt>
                <c:pt idx="13709">
                  <c:v>274.18</c:v>
                </c:pt>
                <c:pt idx="13710">
                  <c:v>274.2</c:v>
                </c:pt>
                <c:pt idx="13711">
                  <c:v>274.22000000000003</c:v>
                </c:pt>
                <c:pt idx="13712">
                  <c:v>274.24</c:v>
                </c:pt>
                <c:pt idx="13713">
                  <c:v>274.26</c:v>
                </c:pt>
                <c:pt idx="13714">
                  <c:v>274.27999999999975</c:v>
                </c:pt>
                <c:pt idx="13715">
                  <c:v>274.3</c:v>
                </c:pt>
                <c:pt idx="13716">
                  <c:v>274.32</c:v>
                </c:pt>
                <c:pt idx="13717">
                  <c:v>274.33999999999975</c:v>
                </c:pt>
                <c:pt idx="13718">
                  <c:v>274.36</c:v>
                </c:pt>
                <c:pt idx="13719">
                  <c:v>274.38</c:v>
                </c:pt>
                <c:pt idx="13720">
                  <c:v>274.39999999999975</c:v>
                </c:pt>
                <c:pt idx="13721">
                  <c:v>274.41999999999979</c:v>
                </c:pt>
                <c:pt idx="13722">
                  <c:v>274.44</c:v>
                </c:pt>
                <c:pt idx="13723">
                  <c:v>274.45999999999975</c:v>
                </c:pt>
                <c:pt idx="13724">
                  <c:v>274.47999999999979</c:v>
                </c:pt>
                <c:pt idx="13725">
                  <c:v>274.5</c:v>
                </c:pt>
                <c:pt idx="13726">
                  <c:v>274.52</c:v>
                </c:pt>
                <c:pt idx="13727">
                  <c:v>274.54000000000002</c:v>
                </c:pt>
                <c:pt idx="13728">
                  <c:v>274.56</c:v>
                </c:pt>
                <c:pt idx="13729">
                  <c:v>274.58</c:v>
                </c:pt>
                <c:pt idx="13730">
                  <c:v>274.60000000000002</c:v>
                </c:pt>
                <c:pt idx="13731">
                  <c:v>274.62</c:v>
                </c:pt>
                <c:pt idx="13732">
                  <c:v>274.64000000000021</c:v>
                </c:pt>
                <c:pt idx="13733">
                  <c:v>274.66000000000008</c:v>
                </c:pt>
                <c:pt idx="13734">
                  <c:v>274.68</c:v>
                </c:pt>
                <c:pt idx="13735">
                  <c:v>274.7</c:v>
                </c:pt>
                <c:pt idx="13736">
                  <c:v>274.72000000000003</c:v>
                </c:pt>
                <c:pt idx="13737">
                  <c:v>274.74</c:v>
                </c:pt>
                <c:pt idx="13738">
                  <c:v>274.76</c:v>
                </c:pt>
                <c:pt idx="13739">
                  <c:v>274.77999999999975</c:v>
                </c:pt>
                <c:pt idx="13740">
                  <c:v>274.8</c:v>
                </c:pt>
                <c:pt idx="13741">
                  <c:v>274.82</c:v>
                </c:pt>
                <c:pt idx="13742">
                  <c:v>274.83999999999975</c:v>
                </c:pt>
                <c:pt idx="13743">
                  <c:v>274.86</c:v>
                </c:pt>
                <c:pt idx="13744">
                  <c:v>274.88</c:v>
                </c:pt>
                <c:pt idx="13745">
                  <c:v>274.89999999999975</c:v>
                </c:pt>
                <c:pt idx="13746">
                  <c:v>274.91999999999979</c:v>
                </c:pt>
                <c:pt idx="13747">
                  <c:v>274.94</c:v>
                </c:pt>
                <c:pt idx="13748">
                  <c:v>274.95999999999975</c:v>
                </c:pt>
                <c:pt idx="13749">
                  <c:v>274.97999999999979</c:v>
                </c:pt>
                <c:pt idx="13750">
                  <c:v>275</c:v>
                </c:pt>
                <c:pt idx="13751">
                  <c:v>275.02</c:v>
                </c:pt>
                <c:pt idx="13752">
                  <c:v>275.04000000000002</c:v>
                </c:pt>
                <c:pt idx="13753">
                  <c:v>275.06</c:v>
                </c:pt>
                <c:pt idx="13754">
                  <c:v>275.08</c:v>
                </c:pt>
                <c:pt idx="13755">
                  <c:v>275.10000000000002</c:v>
                </c:pt>
                <c:pt idx="13756">
                  <c:v>275.12</c:v>
                </c:pt>
                <c:pt idx="13757">
                  <c:v>275.14000000000021</c:v>
                </c:pt>
                <c:pt idx="13758">
                  <c:v>275.16000000000008</c:v>
                </c:pt>
                <c:pt idx="13759">
                  <c:v>275.18</c:v>
                </c:pt>
                <c:pt idx="13760">
                  <c:v>275.2</c:v>
                </c:pt>
                <c:pt idx="13761">
                  <c:v>275.22000000000003</c:v>
                </c:pt>
                <c:pt idx="13762">
                  <c:v>275.24</c:v>
                </c:pt>
                <c:pt idx="13763">
                  <c:v>275.26</c:v>
                </c:pt>
                <c:pt idx="13764">
                  <c:v>275.27999999999975</c:v>
                </c:pt>
                <c:pt idx="13765">
                  <c:v>275.3</c:v>
                </c:pt>
                <c:pt idx="13766">
                  <c:v>275.32</c:v>
                </c:pt>
                <c:pt idx="13767">
                  <c:v>275.33999999999975</c:v>
                </c:pt>
                <c:pt idx="13768">
                  <c:v>275.36</c:v>
                </c:pt>
                <c:pt idx="13769">
                  <c:v>275.38</c:v>
                </c:pt>
                <c:pt idx="13770">
                  <c:v>275.39999999999975</c:v>
                </c:pt>
                <c:pt idx="13771">
                  <c:v>275.41999999999979</c:v>
                </c:pt>
                <c:pt idx="13772">
                  <c:v>275.44</c:v>
                </c:pt>
                <c:pt idx="13773">
                  <c:v>275.45999999999975</c:v>
                </c:pt>
                <c:pt idx="13774">
                  <c:v>275.47999999999979</c:v>
                </c:pt>
                <c:pt idx="13775">
                  <c:v>275.5</c:v>
                </c:pt>
                <c:pt idx="13776">
                  <c:v>275.52</c:v>
                </c:pt>
                <c:pt idx="13777">
                  <c:v>275.54000000000002</c:v>
                </c:pt>
                <c:pt idx="13778">
                  <c:v>275.56</c:v>
                </c:pt>
                <c:pt idx="13779">
                  <c:v>275.58</c:v>
                </c:pt>
                <c:pt idx="13780">
                  <c:v>275.60000000000002</c:v>
                </c:pt>
                <c:pt idx="13781">
                  <c:v>275.62</c:v>
                </c:pt>
                <c:pt idx="13782">
                  <c:v>275.64000000000021</c:v>
                </c:pt>
                <c:pt idx="13783">
                  <c:v>275.66000000000008</c:v>
                </c:pt>
                <c:pt idx="13784">
                  <c:v>275.68</c:v>
                </c:pt>
                <c:pt idx="13785">
                  <c:v>275.7</c:v>
                </c:pt>
                <c:pt idx="13786">
                  <c:v>275.72000000000003</c:v>
                </c:pt>
                <c:pt idx="13787">
                  <c:v>275.74</c:v>
                </c:pt>
                <c:pt idx="13788">
                  <c:v>275.76</c:v>
                </c:pt>
                <c:pt idx="13789">
                  <c:v>275.77999999999975</c:v>
                </c:pt>
                <c:pt idx="13790">
                  <c:v>275.8</c:v>
                </c:pt>
                <c:pt idx="13791">
                  <c:v>275.82</c:v>
                </c:pt>
                <c:pt idx="13792">
                  <c:v>275.83999999999975</c:v>
                </c:pt>
                <c:pt idx="13793">
                  <c:v>275.86</c:v>
                </c:pt>
                <c:pt idx="13794">
                  <c:v>275.88</c:v>
                </c:pt>
                <c:pt idx="13795">
                  <c:v>275.89999999999975</c:v>
                </c:pt>
                <c:pt idx="13796">
                  <c:v>275.91999999999979</c:v>
                </c:pt>
                <c:pt idx="13797">
                  <c:v>275.94</c:v>
                </c:pt>
                <c:pt idx="13798">
                  <c:v>275.95999999999975</c:v>
                </c:pt>
                <c:pt idx="13799">
                  <c:v>275.97999999999979</c:v>
                </c:pt>
                <c:pt idx="13800">
                  <c:v>276</c:v>
                </c:pt>
                <c:pt idx="13801">
                  <c:v>276.02</c:v>
                </c:pt>
                <c:pt idx="13802">
                  <c:v>276.04000000000002</c:v>
                </c:pt>
                <c:pt idx="13803">
                  <c:v>276.06</c:v>
                </c:pt>
                <c:pt idx="13804">
                  <c:v>276.08</c:v>
                </c:pt>
                <c:pt idx="13805">
                  <c:v>276.10000000000002</c:v>
                </c:pt>
                <c:pt idx="13806">
                  <c:v>276.12</c:v>
                </c:pt>
                <c:pt idx="13807">
                  <c:v>276.14000000000021</c:v>
                </c:pt>
                <c:pt idx="13808">
                  <c:v>276.16000000000008</c:v>
                </c:pt>
                <c:pt idx="13809">
                  <c:v>276.18</c:v>
                </c:pt>
                <c:pt idx="13810">
                  <c:v>276.2</c:v>
                </c:pt>
                <c:pt idx="13811">
                  <c:v>276.22000000000003</c:v>
                </c:pt>
                <c:pt idx="13812">
                  <c:v>276.24</c:v>
                </c:pt>
                <c:pt idx="13813">
                  <c:v>276.26</c:v>
                </c:pt>
                <c:pt idx="13814">
                  <c:v>276.27999999999975</c:v>
                </c:pt>
                <c:pt idx="13815">
                  <c:v>276.3</c:v>
                </c:pt>
                <c:pt idx="13816">
                  <c:v>276.32</c:v>
                </c:pt>
                <c:pt idx="13817">
                  <c:v>276.33999999999975</c:v>
                </c:pt>
                <c:pt idx="13818">
                  <c:v>276.36</c:v>
                </c:pt>
                <c:pt idx="13819">
                  <c:v>276.38</c:v>
                </c:pt>
                <c:pt idx="13820">
                  <c:v>276.39999999999975</c:v>
                </c:pt>
                <c:pt idx="13821">
                  <c:v>276.41999999999979</c:v>
                </c:pt>
                <c:pt idx="13822">
                  <c:v>276.44</c:v>
                </c:pt>
                <c:pt idx="13823">
                  <c:v>276.45999999999975</c:v>
                </c:pt>
                <c:pt idx="13824">
                  <c:v>276.47999999999979</c:v>
                </c:pt>
                <c:pt idx="13825">
                  <c:v>276.5</c:v>
                </c:pt>
                <c:pt idx="13826">
                  <c:v>276.52</c:v>
                </c:pt>
                <c:pt idx="13827">
                  <c:v>276.54000000000002</c:v>
                </c:pt>
                <c:pt idx="13828">
                  <c:v>276.56</c:v>
                </c:pt>
                <c:pt idx="13829">
                  <c:v>276.58</c:v>
                </c:pt>
                <c:pt idx="13830">
                  <c:v>276.60000000000002</c:v>
                </c:pt>
                <c:pt idx="13831">
                  <c:v>276.62</c:v>
                </c:pt>
                <c:pt idx="13832">
                  <c:v>276.64000000000021</c:v>
                </c:pt>
                <c:pt idx="13833">
                  <c:v>276.66000000000008</c:v>
                </c:pt>
                <c:pt idx="13834">
                  <c:v>276.68</c:v>
                </c:pt>
                <c:pt idx="13835">
                  <c:v>276.7</c:v>
                </c:pt>
                <c:pt idx="13836">
                  <c:v>276.72000000000003</c:v>
                </c:pt>
                <c:pt idx="13837">
                  <c:v>276.74</c:v>
                </c:pt>
                <c:pt idx="13838">
                  <c:v>276.76</c:v>
                </c:pt>
                <c:pt idx="13839">
                  <c:v>276.77999999999975</c:v>
                </c:pt>
                <c:pt idx="13840">
                  <c:v>276.8</c:v>
                </c:pt>
                <c:pt idx="13841">
                  <c:v>276.82</c:v>
                </c:pt>
                <c:pt idx="13842">
                  <c:v>276.83999999999975</c:v>
                </c:pt>
                <c:pt idx="13843">
                  <c:v>276.86</c:v>
                </c:pt>
                <c:pt idx="13844">
                  <c:v>276.88</c:v>
                </c:pt>
                <c:pt idx="13845">
                  <c:v>276.89999999999975</c:v>
                </c:pt>
                <c:pt idx="13846">
                  <c:v>276.91999999999979</c:v>
                </c:pt>
                <c:pt idx="13847">
                  <c:v>276.94</c:v>
                </c:pt>
                <c:pt idx="13848">
                  <c:v>276.95999999999975</c:v>
                </c:pt>
                <c:pt idx="13849">
                  <c:v>276.97999999999979</c:v>
                </c:pt>
                <c:pt idx="13850">
                  <c:v>277</c:v>
                </c:pt>
                <c:pt idx="13851">
                  <c:v>277.02</c:v>
                </c:pt>
                <c:pt idx="13852">
                  <c:v>277.04000000000002</c:v>
                </c:pt>
                <c:pt idx="13853">
                  <c:v>277.06</c:v>
                </c:pt>
                <c:pt idx="13854">
                  <c:v>277.08</c:v>
                </c:pt>
                <c:pt idx="13855">
                  <c:v>277.10000000000002</c:v>
                </c:pt>
                <c:pt idx="13856">
                  <c:v>277.12</c:v>
                </c:pt>
                <c:pt idx="13857">
                  <c:v>277.14000000000021</c:v>
                </c:pt>
                <c:pt idx="13858">
                  <c:v>277.16000000000008</c:v>
                </c:pt>
                <c:pt idx="13859">
                  <c:v>277.18</c:v>
                </c:pt>
                <c:pt idx="13860">
                  <c:v>277.2</c:v>
                </c:pt>
                <c:pt idx="13861">
                  <c:v>277.22000000000003</c:v>
                </c:pt>
                <c:pt idx="13862">
                  <c:v>277.24</c:v>
                </c:pt>
                <c:pt idx="13863">
                  <c:v>277.26</c:v>
                </c:pt>
                <c:pt idx="13864">
                  <c:v>277.27999999999975</c:v>
                </c:pt>
                <c:pt idx="13865">
                  <c:v>277.3</c:v>
                </c:pt>
                <c:pt idx="13866">
                  <c:v>277.32</c:v>
                </c:pt>
                <c:pt idx="13867">
                  <c:v>277.33999999999975</c:v>
                </c:pt>
                <c:pt idx="13868">
                  <c:v>277.36</c:v>
                </c:pt>
                <c:pt idx="13869">
                  <c:v>277.38</c:v>
                </c:pt>
                <c:pt idx="13870">
                  <c:v>277.39999999999975</c:v>
                </c:pt>
                <c:pt idx="13871">
                  <c:v>277.41999999999979</c:v>
                </c:pt>
                <c:pt idx="13872">
                  <c:v>277.44</c:v>
                </c:pt>
                <c:pt idx="13873">
                  <c:v>277.45999999999975</c:v>
                </c:pt>
                <c:pt idx="13874">
                  <c:v>277.47999999999979</c:v>
                </c:pt>
                <c:pt idx="13875">
                  <c:v>277.5</c:v>
                </c:pt>
                <c:pt idx="13876">
                  <c:v>277.52</c:v>
                </c:pt>
                <c:pt idx="13877">
                  <c:v>277.54000000000002</c:v>
                </c:pt>
                <c:pt idx="13878">
                  <c:v>277.56</c:v>
                </c:pt>
                <c:pt idx="13879">
                  <c:v>277.58</c:v>
                </c:pt>
                <c:pt idx="13880">
                  <c:v>277.60000000000002</c:v>
                </c:pt>
                <c:pt idx="13881">
                  <c:v>277.62</c:v>
                </c:pt>
                <c:pt idx="13882">
                  <c:v>277.64000000000021</c:v>
                </c:pt>
                <c:pt idx="13883">
                  <c:v>277.66000000000008</c:v>
                </c:pt>
                <c:pt idx="13884">
                  <c:v>277.68</c:v>
                </c:pt>
                <c:pt idx="13885">
                  <c:v>277.7</c:v>
                </c:pt>
                <c:pt idx="13886">
                  <c:v>277.72000000000003</c:v>
                </c:pt>
                <c:pt idx="13887">
                  <c:v>277.74</c:v>
                </c:pt>
                <c:pt idx="13888">
                  <c:v>277.76</c:v>
                </c:pt>
                <c:pt idx="13889">
                  <c:v>277.77999999999975</c:v>
                </c:pt>
                <c:pt idx="13890">
                  <c:v>277.8</c:v>
                </c:pt>
                <c:pt idx="13891">
                  <c:v>277.82</c:v>
                </c:pt>
                <c:pt idx="13892">
                  <c:v>277.83999999999975</c:v>
                </c:pt>
                <c:pt idx="13893">
                  <c:v>277.86</c:v>
                </c:pt>
                <c:pt idx="13894">
                  <c:v>277.88</c:v>
                </c:pt>
                <c:pt idx="13895">
                  <c:v>277.89999999999975</c:v>
                </c:pt>
                <c:pt idx="13896">
                  <c:v>277.91999999999979</c:v>
                </c:pt>
                <c:pt idx="13897">
                  <c:v>277.94</c:v>
                </c:pt>
                <c:pt idx="13898">
                  <c:v>277.95999999999975</c:v>
                </c:pt>
                <c:pt idx="13899">
                  <c:v>277.97999999999979</c:v>
                </c:pt>
                <c:pt idx="13900">
                  <c:v>278</c:v>
                </c:pt>
                <c:pt idx="13901">
                  <c:v>278.02</c:v>
                </c:pt>
                <c:pt idx="13902">
                  <c:v>278.04000000000002</c:v>
                </c:pt>
                <c:pt idx="13903">
                  <c:v>278.06</c:v>
                </c:pt>
                <c:pt idx="13904">
                  <c:v>278.08</c:v>
                </c:pt>
                <c:pt idx="13905">
                  <c:v>278.10000000000002</c:v>
                </c:pt>
                <c:pt idx="13906">
                  <c:v>278.12</c:v>
                </c:pt>
                <c:pt idx="13907">
                  <c:v>278.14000000000021</c:v>
                </c:pt>
                <c:pt idx="13908">
                  <c:v>278.16000000000008</c:v>
                </c:pt>
                <c:pt idx="13909">
                  <c:v>278.18</c:v>
                </c:pt>
                <c:pt idx="13910">
                  <c:v>278.2</c:v>
                </c:pt>
                <c:pt idx="13911">
                  <c:v>278.22000000000003</c:v>
                </c:pt>
                <c:pt idx="13912">
                  <c:v>278.24</c:v>
                </c:pt>
                <c:pt idx="13913">
                  <c:v>278.26</c:v>
                </c:pt>
                <c:pt idx="13914">
                  <c:v>278.27999999999975</c:v>
                </c:pt>
                <c:pt idx="13915">
                  <c:v>278.3</c:v>
                </c:pt>
                <c:pt idx="13916">
                  <c:v>278.32</c:v>
                </c:pt>
                <c:pt idx="13917">
                  <c:v>278.33999999999975</c:v>
                </c:pt>
                <c:pt idx="13918">
                  <c:v>278.36</c:v>
                </c:pt>
                <c:pt idx="13919">
                  <c:v>278.38</c:v>
                </c:pt>
                <c:pt idx="13920">
                  <c:v>278.39999999999975</c:v>
                </c:pt>
                <c:pt idx="13921">
                  <c:v>278.41999999999979</c:v>
                </c:pt>
                <c:pt idx="13922">
                  <c:v>278.44</c:v>
                </c:pt>
                <c:pt idx="13923">
                  <c:v>278.45999999999975</c:v>
                </c:pt>
                <c:pt idx="13924">
                  <c:v>278.47999999999979</c:v>
                </c:pt>
                <c:pt idx="13925">
                  <c:v>278.5</c:v>
                </c:pt>
                <c:pt idx="13926">
                  <c:v>278.52</c:v>
                </c:pt>
                <c:pt idx="13927">
                  <c:v>278.54000000000002</c:v>
                </c:pt>
                <c:pt idx="13928">
                  <c:v>278.56</c:v>
                </c:pt>
                <c:pt idx="13929">
                  <c:v>278.58</c:v>
                </c:pt>
                <c:pt idx="13930">
                  <c:v>278.60000000000002</c:v>
                </c:pt>
                <c:pt idx="13931">
                  <c:v>278.62</c:v>
                </c:pt>
                <c:pt idx="13932">
                  <c:v>278.64000000000021</c:v>
                </c:pt>
                <c:pt idx="13933">
                  <c:v>278.66000000000008</c:v>
                </c:pt>
                <c:pt idx="13934">
                  <c:v>278.68</c:v>
                </c:pt>
                <c:pt idx="13935">
                  <c:v>278.7</c:v>
                </c:pt>
                <c:pt idx="13936">
                  <c:v>278.72000000000003</c:v>
                </c:pt>
                <c:pt idx="13937">
                  <c:v>278.74</c:v>
                </c:pt>
                <c:pt idx="13938">
                  <c:v>278.76</c:v>
                </c:pt>
                <c:pt idx="13939">
                  <c:v>278.77999999999975</c:v>
                </c:pt>
                <c:pt idx="13940">
                  <c:v>278.8</c:v>
                </c:pt>
                <c:pt idx="13941">
                  <c:v>278.82</c:v>
                </c:pt>
                <c:pt idx="13942">
                  <c:v>278.83999999999975</c:v>
                </c:pt>
                <c:pt idx="13943">
                  <c:v>278.86</c:v>
                </c:pt>
                <c:pt idx="13944">
                  <c:v>278.88</c:v>
                </c:pt>
                <c:pt idx="13945">
                  <c:v>278.89999999999975</c:v>
                </c:pt>
                <c:pt idx="13946">
                  <c:v>278.91999999999979</c:v>
                </c:pt>
                <c:pt idx="13947">
                  <c:v>278.94</c:v>
                </c:pt>
                <c:pt idx="13948">
                  <c:v>278.95999999999975</c:v>
                </c:pt>
                <c:pt idx="13949">
                  <c:v>278.97999999999979</c:v>
                </c:pt>
                <c:pt idx="13950">
                  <c:v>279</c:v>
                </c:pt>
                <c:pt idx="13951">
                  <c:v>279.02</c:v>
                </c:pt>
                <c:pt idx="13952">
                  <c:v>279.04000000000002</c:v>
                </c:pt>
                <c:pt idx="13953">
                  <c:v>279.06</c:v>
                </c:pt>
                <c:pt idx="13954">
                  <c:v>279.08</c:v>
                </c:pt>
                <c:pt idx="13955">
                  <c:v>279.10000000000002</c:v>
                </c:pt>
                <c:pt idx="13956">
                  <c:v>279.12</c:v>
                </c:pt>
                <c:pt idx="13957">
                  <c:v>279.14000000000021</c:v>
                </c:pt>
                <c:pt idx="13958">
                  <c:v>279.16000000000008</c:v>
                </c:pt>
                <c:pt idx="13959">
                  <c:v>279.18</c:v>
                </c:pt>
                <c:pt idx="13960">
                  <c:v>279.2</c:v>
                </c:pt>
                <c:pt idx="13961">
                  <c:v>279.22000000000003</c:v>
                </c:pt>
                <c:pt idx="13962">
                  <c:v>279.24</c:v>
                </c:pt>
                <c:pt idx="13963">
                  <c:v>279.26</c:v>
                </c:pt>
                <c:pt idx="13964">
                  <c:v>279.27999999999975</c:v>
                </c:pt>
                <c:pt idx="13965">
                  <c:v>279.3</c:v>
                </c:pt>
                <c:pt idx="13966">
                  <c:v>279.32</c:v>
                </c:pt>
                <c:pt idx="13967">
                  <c:v>279.33999999999975</c:v>
                </c:pt>
                <c:pt idx="13968">
                  <c:v>279.36</c:v>
                </c:pt>
                <c:pt idx="13969">
                  <c:v>279.38</c:v>
                </c:pt>
                <c:pt idx="13970">
                  <c:v>279.39999999999975</c:v>
                </c:pt>
                <c:pt idx="13971">
                  <c:v>279.41999999999979</c:v>
                </c:pt>
                <c:pt idx="13972">
                  <c:v>279.44</c:v>
                </c:pt>
                <c:pt idx="13973">
                  <c:v>279.45999999999975</c:v>
                </c:pt>
                <c:pt idx="13974">
                  <c:v>279.47999999999979</c:v>
                </c:pt>
                <c:pt idx="13975">
                  <c:v>279.5</c:v>
                </c:pt>
                <c:pt idx="13976">
                  <c:v>279.52</c:v>
                </c:pt>
                <c:pt idx="13977">
                  <c:v>279.54000000000002</c:v>
                </c:pt>
                <c:pt idx="13978">
                  <c:v>279.56</c:v>
                </c:pt>
                <c:pt idx="13979">
                  <c:v>279.58</c:v>
                </c:pt>
                <c:pt idx="13980">
                  <c:v>279.60000000000002</c:v>
                </c:pt>
                <c:pt idx="13981">
                  <c:v>279.62</c:v>
                </c:pt>
                <c:pt idx="13982">
                  <c:v>279.64000000000021</c:v>
                </c:pt>
                <c:pt idx="13983">
                  <c:v>279.66000000000008</c:v>
                </c:pt>
                <c:pt idx="13984">
                  <c:v>279.68</c:v>
                </c:pt>
                <c:pt idx="13985">
                  <c:v>279.7</c:v>
                </c:pt>
                <c:pt idx="13986">
                  <c:v>279.72000000000003</c:v>
                </c:pt>
                <c:pt idx="13987">
                  <c:v>279.74</c:v>
                </c:pt>
                <c:pt idx="13988">
                  <c:v>279.76</c:v>
                </c:pt>
                <c:pt idx="13989">
                  <c:v>279.77999999999975</c:v>
                </c:pt>
                <c:pt idx="13990">
                  <c:v>279.8</c:v>
                </c:pt>
                <c:pt idx="13991">
                  <c:v>279.82</c:v>
                </c:pt>
                <c:pt idx="13992">
                  <c:v>279.83999999999975</c:v>
                </c:pt>
                <c:pt idx="13993">
                  <c:v>279.86</c:v>
                </c:pt>
                <c:pt idx="13994">
                  <c:v>279.88</c:v>
                </c:pt>
                <c:pt idx="13995">
                  <c:v>279.89999999999975</c:v>
                </c:pt>
                <c:pt idx="13996">
                  <c:v>279.91999999999979</c:v>
                </c:pt>
                <c:pt idx="13997">
                  <c:v>279.94</c:v>
                </c:pt>
                <c:pt idx="13998">
                  <c:v>279.95999999999975</c:v>
                </c:pt>
                <c:pt idx="13999">
                  <c:v>279.97999999999979</c:v>
                </c:pt>
                <c:pt idx="14000">
                  <c:v>280</c:v>
                </c:pt>
                <c:pt idx="14001">
                  <c:v>280.02</c:v>
                </c:pt>
                <c:pt idx="14002">
                  <c:v>280.04000000000002</c:v>
                </c:pt>
                <c:pt idx="14003">
                  <c:v>280.06</c:v>
                </c:pt>
                <c:pt idx="14004">
                  <c:v>280.08</c:v>
                </c:pt>
                <c:pt idx="14005">
                  <c:v>280.10000000000002</c:v>
                </c:pt>
                <c:pt idx="14006">
                  <c:v>280.12</c:v>
                </c:pt>
                <c:pt idx="14007">
                  <c:v>280.14000000000021</c:v>
                </c:pt>
                <c:pt idx="14008">
                  <c:v>280.16000000000008</c:v>
                </c:pt>
                <c:pt idx="14009">
                  <c:v>280.18</c:v>
                </c:pt>
                <c:pt idx="14010">
                  <c:v>280.2</c:v>
                </c:pt>
                <c:pt idx="14011">
                  <c:v>280.22000000000003</c:v>
                </c:pt>
                <c:pt idx="14012">
                  <c:v>280.24</c:v>
                </c:pt>
                <c:pt idx="14013">
                  <c:v>280.26</c:v>
                </c:pt>
                <c:pt idx="14014">
                  <c:v>280.27999999999975</c:v>
                </c:pt>
                <c:pt idx="14015">
                  <c:v>280.3</c:v>
                </c:pt>
                <c:pt idx="14016">
                  <c:v>280.32</c:v>
                </c:pt>
                <c:pt idx="14017">
                  <c:v>280.33999999999975</c:v>
                </c:pt>
                <c:pt idx="14018">
                  <c:v>280.36</c:v>
                </c:pt>
                <c:pt idx="14019">
                  <c:v>280.38</c:v>
                </c:pt>
                <c:pt idx="14020">
                  <c:v>280.39999999999975</c:v>
                </c:pt>
                <c:pt idx="14021">
                  <c:v>280.41999999999979</c:v>
                </c:pt>
                <c:pt idx="14022">
                  <c:v>280.44</c:v>
                </c:pt>
                <c:pt idx="14023">
                  <c:v>280.45999999999975</c:v>
                </c:pt>
                <c:pt idx="14024">
                  <c:v>280.47999999999979</c:v>
                </c:pt>
                <c:pt idx="14025">
                  <c:v>280.5</c:v>
                </c:pt>
                <c:pt idx="14026">
                  <c:v>280.52</c:v>
                </c:pt>
                <c:pt idx="14027">
                  <c:v>280.54000000000002</c:v>
                </c:pt>
                <c:pt idx="14028">
                  <c:v>280.56</c:v>
                </c:pt>
                <c:pt idx="14029">
                  <c:v>280.58</c:v>
                </c:pt>
                <c:pt idx="14030">
                  <c:v>280.60000000000002</c:v>
                </c:pt>
                <c:pt idx="14031">
                  <c:v>280.62</c:v>
                </c:pt>
                <c:pt idx="14032">
                  <c:v>280.64000000000021</c:v>
                </c:pt>
                <c:pt idx="14033">
                  <c:v>280.66000000000008</c:v>
                </c:pt>
                <c:pt idx="14034">
                  <c:v>280.68</c:v>
                </c:pt>
                <c:pt idx="14035">
                  <c:v>280.7</c:v>
                </c:pt>
                <c:pt idx="14036">
                  <c:v>280.72000000000003</c:v>
                </c:pt>
                <c:pt idx="14037">
                  <c:v>280.74</c:v>
                </c:pt>
                <c:pt idx="14038">
                  <c:v>280.76</c:v>
                </c:pt>
                <c:pt idx="14039">
                  <c:v>280.77999999999975</c:v>
                </c:pt>
                <c:pt idx="14040">
                  <c:v>280.8</c:v>
                </c:pt>
                <c:pt idx="14041">
                  <c:v>280.82</c:v>
                </c:pt>
                <c:pt idx="14042">
                  <c:v>280.83999999999975</c:v>
                </c:pt>
                <c:pt idx="14043">
                  <c:v>280.86</c:v>
                </c:pt>
                <c:pt idx="14044">
                  <c:v>280.88</c:v>
                </c:pt>
                <c:pt idx="14045">
                  <c:v>280.89999999999975</c:v>
                </c:pt>
                <c:pt idx="14046">
                  <c:v>280.91999999999979</c:v>
                </c:pt>
                <c:pt idx="14047">
                  <c:v>280.94</c:v>
                </c:pt>
                <c:pt idx="14048">
                  <c:v>280.95999999999975</c:v>
                </c:pt>
                <c:pt idx="14049">
                  <c:v>280.97999999999979</c:v>
                </c:pt>
                <c:pt idx="14050">
                  <c:v>281</c:v>
                </c:pt>
                <c:pt idx="14051">
                  <c:v>281.02</c:v>
                </c:pt>
                <c:pt idx="14052">
                  <c:v>281.04000000000002</c:v>
                </c:pt>
                <c:pt idx="14053">
                  <c:v>281.06</c:v>
                </c:pt>
                <c:pt idx="14054">
                  <c:v>281.08</c:v>
                </c:pt>
                <c:pt idx="14055">
                  <c:v>281.10000000000002</c:v>
                </c:pt>
                <c:pt idx="14056">
                  <c:v>281.12</c:v>
                </c:pt>
                <c:pt idx="14057">
                  <c:v>281.14000000000021</c:v>
                </c:pt>
                <c:pt idx="14058">
                  <c:v>281.16000000000008</c:v>
                </c:pt>
                <c:pt idx="14059">
                  <c:v>281.18</c:v>
                </c:pt>
                <c:pt idx="14060">
                  <c:v>281.2</c:v>
                </c:pt>
                <c:pt idx="14061">
                  <c:v>281.22000000000003</c:v>
                </c:pt>
                <c:pt idx="14062">
                  <c:v>281.24</c:v>
                </c:pt>
                <c:pt idx="14063">
                  <c:v>281.26</c:v>
                </c:pt>
                <c:pt idx="14064">
                  <c:v>281.27999999999975</c:v>
                </c:pt>
                <c:pt idx="14065">
                  <c:v>281.3</c:v>
                </c:pt>
                <c:pt idx="14066">
                  <c:v>281.32</c:v>
                </c:pt>
                <c:pt idx="14067">
                  <c:v>281.33999999999975</c:v>
                </c:pt>
                <c:pt idx="14068">
                  <c:v>281.36</c:v>
                </c:pt>
                <c:pt idx="14069">
                  <c:v>281.38</c:v>
                </c:pt>
                <c:pt idx="14070">
                  <c:v>281.39999999999975</c:v>
                </c:pt>
                <c:pt idx="14071">
                  <c:v>281.41999999999979</c:v>
                </c:pt>
                <c:pt idx="14072">
                  <c:v>281.44</c:v>
                </c:pt>
                <c:pt idx="14073">
                  <c:v>281.45999999999975</c:v>
                </c:pt>
                <c:pt idx="14074">
                  <c:v>281.47999999999979</c:v>
                </c:pt>
                <c:pt idx="14075">
                  <c:v>281.5</c:v>
                </c:pt>
                <c:pt idx="14076">
                  <c:v>281.52</c:v>
                </c:pt>
                <c:pt idx="14077">
                  <c:v>281.54000000000002</c:v>
                </c:pt>
                <c:pt idx="14078">
                  <c:v>281.56</c:v>
                </c:pt>
                <c:pt idx="14079">
                  <c:v>281.58</c:v>
                </c:pt>
                <c:pt idx="14080">
                  <c:v>281.60000000000002</c:v>
                </c:pt>
                <c:pt idx="14081">
                  <c:v>281.62</c:v>
                </c:pt>
                <c:pt idx="14082">
                  <c:v>281.64000000000021</c:v>
                </c:pt>
                <c:pt idx="14083">
                  <c:v>281.66000000000008</c:v>
                </c:pt>
                <c:pt idx="14084">
                  <c:v>281.68</c:v>
                </c:pt>
                <c:pt idx="14085">
                  <c:v>281.7</c:v>
                </c:pt>
                <c:pt idx="14086">
                  <c:v>281.72000000000003</c:v>
                </c:pt>
                <c:pt idx="14087">
                  <c:v>281.74</c:v>
                </c:pt>
                <c:pt idx="14088">
                  <c:v>281.76</c:v>
                </c:pt>
                <c:pt idx="14089">
                  <c:v>281.77999999999975</c:v>
                </c:pt>
                <c:pt idx="14090">
                  <c:v>281.8</c:v>
                </c:pt>
                <c:pt idx="14091">
                  <c:v>281.82</c:v>
                </c:pt>
                <c:pt idx="14092">
                  <c:v>281.83999999999975</c:v>
                </c:pt>
                <c:pt idx="14093">
                  <c:v>281.86</c:v>
                </c:pt>
                <c:pt idx="14094">
                  <c:v>281.88</c:v>
                </c:pt>
                <c:pt idx="14095">
                  <c:v>281.89999999999975</c:v>
                </c:pt>
                <c:pt idx="14096">
                  <c:v>281.91999999999979</c:v>
                </c:pt>
                <c:pt idx="14097">
                  <c:v>281.94</c:v>
                </c:pt>
                <c:pt idx="14098">
                  <c:v>281.95999999999975</c:v>
                </c:pt>
                <c:pt idx="14099">
                  <c:v>281.97999999999979</c:v>
                </c:pt>
                <c:pt idx="14100">
                  <c:v>282</c:v>
                </c:pt>
                <c:pt idx="14101">
                  <c:v>282.02</c:v>
                </c:pt>
                <c:pt idx="14102">
                  <c:v>282.04000000000002</c:v>
                </c:pt>
                <c:pt idx="14103">
                  <c:v>282.06</c:v>
                </c:pt>
                <c:pt idx="14104">
                  <c:v>282.08</c:v>
                </c:pt>
                <c:pt idx="14105">
                  <c:v>282.10000000000002</c:v>
                </c:pt>
                <c:pt idx="14106">
                  <c:v>282.12</c:v>
                </c:pt>
                <c:pt idx="14107">
                  <c:v>282.14000000000021</c:v>
                </c:pt>
                <c:pt idx="14108">
                  <c:v>282.16000000000008</c:v>
                </c:pt>
                <c:pt idx="14109">
                  <c:v>282.18</c:v>
                </c:pt>
                <c:pt idx="14110">
                  <c:v>282.2</c:v>
                </c:pt>
                <c:pt idx="14111">
                  <c:v>282.22000000000003</c:v>
                </c:pt>
                <c:pt idx="14112">
                  <c:v>282.24</c:v>
                </c:pt>
                <c:pt idx="14113">
                  <c:v>282.26</c:v>
                </c:pt>
                <c:pt idx="14114">
                  <c:v>282.27999999999975</c:v>
                </c:pt>
                <c:pt idx="14115">
                  <c:v>282.3</c:v>
                </c:pt>
                <c:pt idx="14116">
                  <c:v>282.32</c:v>
                </c:pt>
                <c:pt idx="14117">
                  <c:v>282.33999999999975</c:v>
                </c:pt>
                <c:pt idx="14118">
                  <c:v>282.36</c:v>
                </c:pt>
                <c:pt idx="14119">
                  <c:v>282.38</c:v>
                </c:pt>
                <c:pt idx="14120">
                  <c:v>282.39999999999975</c:v>
                </c:pt>
                <c:pt idx="14121">
                  <c:v>282.41999999999979</c:v>
                </c:pt>
                <c:pt idx="14122">
                  <c:v>282.44</c:v>
                </c:pt>
                <c:pt idx="14123">
                  <c:v>282.45999999999975</c:v>
                </c:pt>
                <c:pt idx="14124">
                  <c:v>282.47999999999979</c:v>
                </c:pt>
                <c:pt idx="14125">
                  <c:v>282.5</c:v>
                </c:pt>
                <c:pt idx="14126">
                  <c:v>282.52</c:v>
                </c:pt>
                <c:pt idx="14127">
                  <c:v>282.54000000000002</c:v>
                </c:pt>
                <c:pt idx="14128">
                  <c:v>282.56</c:v>
                </c:pt>
                <c:pt idx="14129">
                  <c:v>282.58</c:v>
                </c:pt>
                <c:pt idx="14130">
                  <c:v>282.60000000000002</c:v>
                </c:pt>
                <c:pt idx="14131">
                  <c:v>282.62</c:v>
                </c:pt>
                <c:pt idx="14132">
                  <c:v>282.64000000000021</c:v>
                </c:pt>
                <c:pt idx="14133">
                  <c:v>282.66000000000008</c:v>
                </c:pt>
                <c:pt idx="14134">
                  <c:v>282.68</c:v>
                </c:pt>
                <c:pt idx="14135">
                  <c:v>282.7</c:v>
                </c:pt>
                <c:pt idx="14136">
                  <c:v>282.72000000000003</c:v>
                </c:pt>
                <c:pt idx="14137">
                  <c:v>282.74</c:v>
                </c:pt>
                <c:pt idx="14138">
                  <c:v>282.76</c:v>
                </c:pt>
                <c:pt idx="14139">
                  <c:v>282.77999999999975</c:v>
                </c:pt>
                <c:pt idx="14140">
                  <c:v>282.8</c:v>
                </c:pt>
                <c:pt idx="14141">
                  <c:v>282.82</c:v>
                </c:pt>
                <c:pt idx="14142">
                  <c:v>282.83999999999975</c:v>
                </c:pt>
                <c:pt idx="14143">
                  <c:v>282.86</c:v>
                </c:pt>
                <c:pt idx="14144">
                  <c:v>282.88</c:v>
                </c:pt>
                <c:pt idx="14145">
                  <c:v>282.89999999999975</c:v>
                </c:pt>
                <c:pt idx="14146">
                  <c:v>282.91999999999979</c:v>
                </c:pt>
                <c:pt idx="14147">
                  <c:v>282.94</c:v>
                </c:pt>
                <c:pt idx="14148">
                  <c:v>282.95999999999975</c:v>
                </c:pt>
                <c:pt idx="14149">
                  <c:v>282.97999999999979</c:v>
                </c:pt>
                <c:pt idx="14150">
                  <c:v>283</c:v>
                </c:pt>
                <c:pt idx="14151">
                  <c:v>283.02</c:v>
                </c:pt>
                <c:pt idx="14152">
                  <c:v>283.04000000000002</c:v>
                </c:pt>
                <c:pt idx="14153">
                  <c:v>283.06</c:v>
                </c:pt>
                <c:pt idx="14154">
                  <c:v>283.08</c:v>
                </c:pt>
                <c:pt idx="14155">
                  <c:v>283.10000000000002</c:v>
                </c:pt>
                <c:pt idx="14156">
                  <c:v>283.12</c:v>
                </c:pt>
                <c:pt idx="14157">
                  <c:v>283.14000000000021</c:v>
                </c:pt>
                <c:pt idx="14158">
                  <c:v>283.16000000000008</c:v>
                </c:pt>
                <c:pt idx="14159">
                  <c:v>283.18</c:v>
                </c:pt>
                <c:pt idx="14160">
                  <c:v>283.2</c:v>
                </c:pt>
                <c:pt idx="14161">
                  <c:v>283.22000000000003</c:v>
                </c:pt>
                <c:pt idx="14162">
                  <c:v>283.24</c:v>
                </c:pt>
                <c:pt idx="14163">
                  <c:v>283.26</c:v>
                </c:pt>
                <c:pt idx="14164">
                  <c:v>283.27999999999975</c:v>
                </c:pt>
                <c:pt idx="14165">
                  <c:v>283.3</c:v>
                </c:pt>
                <c:pt idx="14166">
                  <c:v>283.32</c:v>
                </c:pt>
                <c:pt idx="14167">
                  <c:v>283.33999999999975</c:v>
                </c:pt>
                <c:pt idx="14168">
                  <c:v>283.36</c:v>
                </c:pt>
                <c:pt idx="14169">
                  <c:v>283.38</c:v>
                </c:pt>
                <c:pt idx="14170">
                  <c:v>283.39999999999975</c:v>
                </c:pt>
                <c:pt idx="14171">
                  <c:v>283.41999999999979</c:v>
                </c:pt>
                <c:pt idx="14172">
                  <c:v>283.44</c:v>
                </c:pt>
                <c:pt idx="14173">
                  <c:v>283.45999999999975</c:v>
                </c:pt>
                <c:pt idx="14174">
                  <c:v>283.47999999999979</c:v>
                </c:pt>
                <c:pt idx="14175">
                  <c:v>283.5</c:v>
                </c:pt>
                <c:pt idx="14176">
                  <c:v>283.52</c:v>
                </c:pt>
                <c:pt idx="14177">
                  <c:v>283.54000000000002</c:v>
                </c:pt>
                <c:pt idx="14178">
                  <c:v>283.56</c:v>
                </c:pt>
                <c:pt idx="14179">
                  <c:v>283.58</c:v>
                </c:pt>
                <c:pt idx="14180">
                  <c:v>283.60000000000002</c:v>
                </c:pt>
                <c:pt idx="14181">
                  <c:v>283.62</c:v>
                </c:pt>
                <c:pt idx="14182">
                  <c:v>283.64000000000021</c:v>
                </c:pt>
                <c:pt idx="14183">
                  <c:v>283.66000000000008</c:v>
                </c:pt>
                <c:pt idx="14184">
                  <c:v>283.68</c:v>
                </c:pt>
                <c:pt idx="14185">
                  <c:v>283.7</c:v>
                </c:pt>
                <c:pt idx="14186">
                  <c:v>283.72000000000003</c:v>
                </c:pt>
                <c:pt idx="14187">
                  <c:v>283.74</c:v>
                </c:pt>
                <c:pt idx="14188">
                  <c:v>283.76</c:v>
                </c:pt>
                <c:pt idx="14189">
                  <c:v>283.77999999999975</c:v>
                </c:pt>
                <c:pt idx="14190">
                  <c:v>283.8</c:v>
                </c:pt>
                <c:pt idx="14191">
                  <c:v>283.82</c:v>
                </c:pt>
                <c:pt idx="14192">
                  <c:v>283.83999999999975</c:v>
                </c:pt>
                <c:pt idx="14193">
                  <c:v>283.86</c:v>
                </c:pt>
                <c:pt idx="14194">
                  <c:v>283.88</c:v>
                </c:pt>
                <c:pt idx="14195">
                  <c:v>283.89999999999975</c:v>
                </c:pt>
                <c:pt idx="14196">
                  <c:v>283.91999999999979</c:v>
                </c:pt>
                <c:pt idx="14197">
                  <c:v>283.94</c:v>
                </c:pt>
                <c:pt idx="14198">
                  <c:v>283.95999999999975</c:v>
                </c:pt>
                <c:pt idx="14199">
                  <c:v>283.97999999999979</c:v>
                </c:pt>
                <c:pt idx="14200">
                  <c:v>284</c:v>
                </c:pt>
                <c:pt idx="14201">
                  <c:v>284.02</c:v>
                </c:pt>
                <c:pt idx="14202">
                  <c:v>284.04000000000002</c:v>
                </c:pt>
                <c:pt idx="14203">
                  <c:v>284.06</c:v>
                </c:pt>
                <c:pt idx="14204">
                  <c:v>284.08</c:v>
                </c:pt>
                <c:pt idx="14205">
                  <c:v>284.10000000000002</c:v>
                </c:pt>
                <c:pt idx="14206">
                  <c:v>284.12</c:v>
                </c:pt>
                <c:pt idx="14207">
                  <c:v>284.14000000000021</c:v>
                </c:pt>
                <c:pt idx="14208">
                  <c:v>284.16000000000008</c:v>
                </c:pt>
                <c:pt idx="14209">
                  <c:v>284.18</c:v>
                </c:pt>
                <c:pt idx="14210">
                  <c:v>284.2</c:v>
                </c:pt>
                <c:pt idx="14211">
                  <c:v>284.22000000000003</c:v>
                </c:pt>
                <c:pt idx="14212">
                  <c:v>284.24</c:v>
                </c:pt>
                <c:pt idx="14213">
                  <c:v>284.26</c:v>
                </c:pt>
                <c:pt idx="14214">
                  <c:v>284.27999999999975</c:v>
                </c:pt>
                <c:pt idx="14215">
                  <c:v>284.3</c:v>
                </c:pt>
                <c:pt idx="14216">
                  <c:v>284.32</c:v>
                </c:pt>
                <c:pt idx="14217">
                  <c:v>284.33999999999975</c:v>
                </c:pt>
                <c:pt idx="14218">
                  <c:v>284.36</c:v>
                </c:pt>
                <c:pt idx="14219">
                  <c:v>284.38</c:v>
                </c:pt>
                <c:pt idx="14220">
                  <c:v>284.39999999999975</c:v>
                </c:pt>
                <c:pt idx="14221">
                  <c:v>284.41999999999979</c:v>
                </c:pt>
                <c:pt idx="14222">
                  <c:v>284.44</c:v>
                </c:pt>
                <c:pt idx="14223">
                  <c:v>284.45999999999975</c:v>
                </c:pt>
                <c:pt idx="14224">
                  <c:v>284.47999999999979</c:v>
                </c:pt>
                <c:pt idx="14225">
                  <c:v>284.5</c:v>
                </c:pt>
                <c:pt idx="14226">
                  <c:v>284.52</c:v>
                </c:pt>
                <c:pt idx="14227">
                  <c:v>284.54000000000002</c:v>
                </c:pt>
                <c:pt idx="14228">
                  <c:v>284.56</c:v>
                </c:pt>
                <c:pt idx="14229">
                  <c:v>284.58</c:v>
                </c:pt>
                <c:pt idx="14230">
                  <c:v>284.60000000000002</c:v>
                </c:pt>
                <c:pt idx="14231">
                  <c:v>284.62</c:v>
                </c:pt>
                <c:pt idx="14232">
                  <c:v>284.64000000000021</c:v>
                </c:pt>
                <c:pt idx="14233">
                  <c:v>284.66000000000008</c:v>
                </c:pt>
                <c:pt idx="14234">
                  <c:v>284.68</c:v>
                </c:pt>
                <c:pt idx="14235">
                  <c:v>284.7</c:v>
                </c:pt>
                <c:pt idx="14236">
                  <c:v>284.72000000000003</c:v>
                </c:pt>
                <c:pt idx="14237">
                  <c:v>284.74</c:v>
                </c:pt>
                <c:pt idx="14238">
                  <c:v>284.76</c:v>
                </c:pt>
                <c:pt idx="14239">
                  <c:v>284.77999999999975</c:v>
                </c:pt>
                <c:pt idx="14240">
                  <c:v>284.8</c:v>
                </c:pt>
                <c:pt idx="14241">
                  <c:v>284.82</c:v>
                </c:pt>
                <c:pt idx="14242">
                  <c:v>284.83999999999975</c:v>
                </c:pt>
                <c:pt idx="14243">
                  <c:v>284.86</c:v>
                </c:pt>
                <c:pt idx="14244">
                  <c:v>284.88</c:v>
                </c:pt>
                <c:pt idx="14245">
                  <c:v>284.89999999999975</c:v>
                </c:pt>
                <c:pt idx="14246">
                  <c:v>284.91999999999979</c:v>
                </c:pt>
                <c:pt idx="14247">
                  <c:v>284.94</c:v>
                </c:pt>
                <c:pt idx="14248">
                  <c:v>284.95999999999975</c:v>
                </c:pt>
                <c:pt idx="14249">
                  <c:v>284.97999999999979</c:v>
                </c:pt>
                <c:pt idx="14250">
                  <c:v>285</c:v>
                </c:pt>
                <c:pt idx="14251">
                  <c:v>285.02</c:v>
                </c:pt>
                <c:pt idx="14252">
                  <c:v>285.04000000000002</c:v>
                </c:pt>
                <c:pt idx="14253">
                  <c:v>285.06</c:v>
                </c:pt>
                <c:pt idx="14254">
                  <c:v>285.08</c:v>
                </c:pt>
                <c:pt idx="14255">
                  <c:v>285.10000000000002</c:v>
                </c:pt>
                <c:pt idx="14256">
                  <c:v>285.12</c:v>
                </c:pt>
                <c:pt idx="14257">
                  <c:v>285.14000000000021</c:v>
                </c:pt>
                <c:pt idx="14258">
                  <c:v>285.16000000000008</c:v>
                </c:pt>
                <c:pt idx="14259">
                  <c:v>285.18</c:v>
                </c:pt>
                <c:pt idx="14260">
                  <c:v>285.2</c:v>
                </c:pt>
                <c:pt idx="14261">
                  <c:v>285.22000000000003</c:v>
                </c:pt>
                <c:pt idx="14262">
                  <c:v>285.24</c:v>
                </c:pt>
                <c:pt idx="14263">
                  <c:v>285.26</c:v>
                </c:pt>
                <c:pt idx="14264">
                  <c:v>285.27999999999975</c:v>
                </c:pt>
                <c:pt idx="14265">
                  <c:v>285.3</c:v>
                </c:pt>
                <c:pt idx="14266">
                  <c:v>285.32</c:v>
                </c:pt>
                <c:pt idx="14267">
                  <c:v>285.33999999999975</c:v>
                </c:pt>
                <c:pt idx="14268">
                  <c:v>285.36</c:v>
                </c:pt>
                <c:pt idx="14269">
                  <c:v>285.38</c:v>
                </c:pt>
                <c:pt idx="14270">
                  <c:v>285.39999999999975</c:v>
                </c:pt>
                <c:pt idx="14271">
                  <c:v>285.41999999999979</c:v>
                </c:pt>
                <c:pt idx="14272">
                  <c:v>285.44</c:v>
                </c:pt>
                <c:pt idx="14273">
                  <c:v>285.45999999999975</c:v>
                </c:pt>
                <c:pt idx="14274">
                  <c:v>285.47999999999979</c:v>
                </c:pt>
                <c:pt idx="14275">
                  <c:v>285.5</c:v>
                </c:pt>
                <c:pt idx="14276">
                  <c:v>285.52</c:v>
                </c:pt>
                <c:pt idx="14277">
                  <c:v>285.54000000000002</c:v>
                </c:pt>
                <c:pt idx="14278">
                  <c:v>285.56</c:v>
                </c:pt>
                <c:pt idx="14279">
                  <c:v>285.58</c:v>
                </c:pt>
                <c:pt idx="14280">
                  <c:v>285.60000000000002</c:v>
                </c:pt>
                <c:pt idx="14281">
                  <c:v>285.62</c:v>
                </c:pt>
                <c:pt idx="14282">
                  <c:v>285.64000000000021</c:v>
                </c:pt>
                <c:pt idx="14283">
                  <c:v>285.66000000000008</c:v>
                </c:pt>
                <c:pt idx="14284">
                  <c:v>285.68</c:v>
                </c:pt>
                <c:pt idx="14285">
                  <c:v>285.7</c:v>
                </c:pt>
                <c:pt idx="14286">
                  <c:v>285.72000000000003</c:v>
                </c:pt>
                <c:pt idx="14287">
                  <c:v>285.74</c:v>
                </c:pt>
                <c:pt idx="14288">
                  <c:v>285.76</c:v>
                </c:pt>
                <c:pt idx="14289">
                  <c:v>285.77999999999975</c:v>
                </c:pt>
                <c:pt idx="14290">
                  <c:v>285.8</c:v>
                </c:pt>
                <c:pt idx="14291">
                  <c:v>285.82</c:v>
                </c:pt>
                <c:pt idx="14292">
                  <c:v>285.83999999999975</c:v>
                </c:pt>
                <c:pt idx="14293">
                  <c:v>285.86</c:v>
                </c:pt>
                <c:pt idx="14294">
                  <c:v>285.88</c:v>
                </c:pt>
                <c:pt idx="14295">
                  <c:v>285.89999999999975</c:v>
                </c:pt>
                <c:pt idx="14296">
                  <c:v>285.91999999999979</c:v>
                </c:pt>
                <c:pt idx="14297">
                  <c:v>285.94</c:v>
                </c:pt>
                <c:pt idx="14298">
                  <c:v>285.95999999999975</c:v>
                </c:pt>
                <c:pt idx="14299">
                  <c:v>285.97999999999979</c:v>
                </c:pt>
                <c:pt idx="14300">
                  <c:v>286</c:v>
                </c:pt>
                <c:pt idx="14301">
                  <c:v>286.02</c:v>
                </c:pt>
                <c:pt idx="14302">
                  <c:v>286.04000000000002</c:v>
                </c:pt>
                <c:pt idx="14303">
                  <c:v>286.06</c:v>
                </c:pt>
                <c:pt idx="14304">
                  <c:v>286.08</c:v>
                </c:pt>
                <c:pt idx="14305">
                  <c:v>286.10000000000002</c:v>
                </c:pt>
                <c:pt idx="14306">
                  <c:v>286.12</c:v>
                </c:pt>
                <c:pt idx="14307">
                  <c:v>286.14000000000021</c:v>
                </c:pt>
                <c:pt idx="14308">
                  <c:v>286.16000000000008</c:v>
                </c:pt>
                <c:pt idx="14309">
                  <c:v>286.18</c:v>
                </c:pt>
                <c:pt idx="14310">
                  <c:v>286.2</c:v>
                </c:pt>
                <c:pt idx="14311">
                  <c:v>286.22000000000003</c:v>
                </c:pt>
                <c:pt idx="14312">
                  <c:v>286.24</c:v>
                </c:pt>
                <c:pt idx="14313">
                  <c:v>286.26</c:v>
                </c:pt>
                <c:pt idx="14314">
                  <c:v>286.27999999999975</c:v>
                </c:pt>
                <c:pt idx="14315">
                  <c:v>286.3</c:v>
                </c:pt>
                <c:pt idx="14316">
                  <c:v>286.32</c:v>
                </c:pt>
                <c:pt idx="14317">
                  <c:v>286.33999999999975</c:v>
                </c:pt>
                <c:pt idx="14318">
                  <c:v>286.36</c:v>
                </c:pt>
                <c:pt idx="14319">
                  <c:v>286.38</c:v>
                </c:pt>
                <c:pt idx="14320">
                  <c:v>286.39999999999975</c:v>
                </c:pt>
                <c:pt idx="14321">
                  <c:v>286.41999999999979</c:v>
                </c:pt>
                <c:pt idx="14322">
                  <c:v>286.44</c:v>
                </c:pt>
                <c:pt idx="14323">
                  <c:v>286.45999999999975</c:v>
                </c:pt>
                <c:pt idx="14324">
                  <c:v>286.47999999999979</c:v>
                </c:pt>
                <c:pt idx="14325">
                  <c:v>286.5</c:v>
                </c:pt>
                <c:pt idx="14326">
                  <c:v>286.52</c:v>
                </c:pt>
                <c:pt idx="14327">
                  <c:v>286.54000000000002</c:v>
                </c:pt>
                <c:pt idx="14328">
                  <c:v>286.56</c:v>
                </c:pt>
                <c:pt idx="14329">
                  <c:v>286.58</c:v>
                </c:pt>
                <c:pt idx="14330">
                  <c:v>286.60000000000002</c:v>
                </c:pt>
                <c:pt idx="14331">
                  <c:v>286.62</c:v>
                </c:pt>
                <c:pt idx="14332">
                  <c:v>286.64000000000021</c:v>
                </c:pt>
                <c:pt idx="14333">
                  <c:v>286.66000000000008</c:v>
                </c:pt>
                <c:pt idx="14334">
                  <c:v>286.68</c:v>
                </c:pt>
                <c:pt idx="14335">
                  <c:v>286.7</c:v>
                </c:pt>
                <c:pt idx="14336">
                  <c:v>286.72000000000003</c:v>
                </c:pt>
                <c:pt idx="14337">
                  <c:v>286.74</c:v>
                </c:pt>
                <c:pt idx="14338">
                  <c:v>286.76</c:v>
                </c:pt>
                <c:pt idx="14339">
                  <c:v>286.77999999999975</c:v>
                </c:pt>
                <c:pt idx="14340">
                  <c:v>286.8</c:v>
                </c:pt>
                <c:pt idx="14341">
                  <c:v>286.82</c:v>
                </c:pt>
                <c:pt idx="14342">
                  <c:v>286.83999999999975</c:v>
                </c:pt>
                <c:pt idx="14343">
                  <c:v>286.86</c:v>
                </c:pt>
                <c:pt idx="14344">
                  <c:v>286.88</c:v>
                </c:pt>
                <c:pt idx="14345">
                  <c:v>286.89999999999975</c:v>
                </c:pt>
                <c:pt idx="14346">
                  <c:v>286.91999999999979</c:v>
                </c:pt>
                <c:pt idx="14347">
                  <c:v>286.94</c:v>
                </c:pt>
                <c:pt idx="14348">
                  <c:v>286.95999999999975</c:v>
                </c:pt>
                <c:pt idx="14349">
                  <c:v>286.97999999999979</c:v>
                </c:pt>
                <c:pt idx="14350">
                  <c:v>287</c:v>
                </c:pt>
                <c:pt idx="14351">
                  <c:v>287.02</c:v>
                </c:pt>
                <c:pt idx="14352">
                  <c:v>287.04000000000002</c:v>
                </c:pt>
                <c:pt idx="14353">
                  <c:v>287.06</c:v>
                </c:pt>
                <c:pt idx="14354">
                  <c:v>287.08</c:v>
                </c:pt>
                <c:pt idx="14355">
                  <c:v>287.10000000000002</c:v>
                </c:pt>
                <c:pt idx="14356">
                  <c:v>287.12</c:v>
                </c:pt>
                <c:pt idx="14357">
                  <c:v>287.14000000000021</c:v>
                </c:pt>
                <c:pt idx="14358">
                  <c:v>287.16000000000008</c:v>
                </c:pt>
                <c:pt idx="14359">
                  <c:v>287.18</c:v>
                </c:pt>
                <c:pt idx="14360">
                  <c:v>287.2</c:v>
                </c:pt>
                <c:pt idx="14361">
                  <c:v>287.22000000000003</c:v>
                </c:pt>
                <c:pt idx="14362">
                  <c:v>287.24</c:v>
                </c:pt>
                <c:pt idx="14363">
                  <c:v>287.26</c:v>
                </c:pt>
                <c:pt idx="14364">
                  <c:v>287.27999999999975</c:v>
                </c:pt>
                <c:pt idx="14365">
                  <c:v>287.3</c:v>
                </c:pt>
                <c:pt idx="14366">
                  <c:v>287.32</c:v>
                </c:pt>
                <c:pt idx="14367">
                  <c:v>287.33999999999975</c:v>
                </c:pt>
                <c:pt idx="14368">
                  <c:v>287.36</c:v>
                </c:pt>
                <c:pt idx="14369">
                  <c:v>287.38</c:v>
                </c:pt>
                <c:pt idx="14370">
                  <c:v>287.39999999999975</c:v>
                </c:pt>
                <c:pt idx="14371">
                  <c:v>287.41999999999979</c:v>
                </c:pt>
                <c:pt idx="14372">
                  <c:v>287.44</c:v>
                </c:pt>
                <c:pt idx="14373">
                  <c:v>287.45999999999975</c:v>
                </c:pt>
                <c:pt idx="14374">
                  <c:v>287.47999999999979</c:v>
                </c:pt>
                <c:pt idx="14375">
                  <c:v>287.5</c:v>
                </c:pt>
                <c:pt idx="14376">
                  <c:v>287.52</c:v>
                </c:pt>
                <c:pt idx="14377">
                  <c:v>287.54000000000002</c:v>
                </c:pt>
                <c:pt idx="14378">
                  <c:v>287.56</c:v>
                </c:pt>
                <c:pt idx="14379">
                  <c:v>287.58</c:v>
                </c:pt>
                <c:pt idx="14380">
                  <c:v>287.60000000000002</c:v>
                </c:pt>
                <c:pt idx="14381">
                  <c:v>287.62</c:v>
                </c:pt>
                <c:pt idx="14382">
                  <c:v>287.64000000000021</c:v>
                </c:pt>
                <c:pt idx="14383">
                  <c:v>287.66000000000008</c:v>
                </c:pt>
                <c:pt idx="14384">
                  <c:v>287.68</c:v>
                </c:pt>
                <c:pt idx="14385">
                  <c:v>287.7</c:v>
                </c:pt>
                <c:pt idx="14386">
                  <c:v>287.72000000000003</c:v>
                </c:pt>
                <c:pt idx="14387">
                  <c:v>287.74</c:v>
                </c:pt>
                <c:pt idx="14388">
                  <c:v>287.76</c:v>
                </c:pt>
                <c:pt idx="14389">
                  <c:v>287.77999999999975</c:v>
                </c:pt>
                <c:pt idx="14390">
                  <c:v>287.8</c:v>
                </c:pt>
                <c:pt idx="14391">
                  <c:v>287.82</c:v>
                </c:pt>
                <c:pt idx="14392">
                  <c:v>287.83999999999975</c:v>
                </c:pt>
                <c:pt idx="14393">
                  <c:v>287.86</c:v>
                </c:pt>
                <c:pt idx="14394">
                  <c:v>287.88</c:v>
                </c:pt>
                <c:pt idx="14395">
                  <c:v>287.89999999999975</c:v>
                </c:pt>
                <c:pt idx="14396">
                  <c:v>287.91999999999979</c:v>
                </c:pt>
                <c:pt idx="14397">
                  <c:v>287.94</c:v>
                </c:pt>
                <c:pt idx="14398">
                  <c:v>287.95999999999975</c:v>
                </c:pt>
                <c:pt idx="14399">
                  <c:v>287.97999999999979</c:v>
                </c:pt>
                <c:pt idx="14400">
                  <c:v>288</c:v>
                </c:pt>
                <c:pt idx="14401">
                  <c:v>288.02</c:v>
                </c:pt>
                <c:pt idx="14402">
                  <c:v>288.04000000000002</c:v>
                </c:pt>
                <c:pt idx="14403">
                  <c:v>288.06</c:v>
                </c:pt>
                <c:pt idx="14404">
                  <c:v>288.08</c:v>
                </c:pt>
                <c:pt idx="14405">
                  <c:v>288.10000000000002</c:v>
                </c:pt>
                <c:pt idx="14406">
                  <c:v>288.12</c:v>
                </c:pt>
                <c:pt idx="14407">
                  <c:v>288.14000000000021</c:v>
                </c:pt>
                <c:pt idx="14408">
                  <c:v>288.16000000000008</c:v>
                </c:pt>
                <c:pt idx="14409">
                  <c:v>288.18</c:v>
                </c:pt>
                <c:pt idx="14410">
                  <c:v>288.2</c:v>
                </c:pt>
                <c:pt idx="14411">
                  <c:v>288.22000000000003</c:v>
                </c:pt>
                <c:pt idx="14412">
                  <c:v>288.24</c:v>
                </c:pt>
                <c:pt idx="14413">
                  <c:v>288.26</c:v>
                </c:pt>
                <c:pt idx="14414">
                  <c:v>288.27999999999975</c:v>
                </c:pt>
                <c:pt idx="14415">
                  <c:v>288.3</c:v>
                </c:pt>
                <c:pt idx="14416">
                  <c:v>288.32</c:v>
                </c:pt>
                <c:pt idx="14417">
                  <c:v>288.33999999999975</c:v>
                </c:pt>
                <c:pt idx="14418">
                  <c:v>288.36</c:v>
                </c:pt>
                <c:pt idx="14419">
                  <c:v>288.38</c:v>
                </c:pt>
                <c:pt idx="14420">
                  <c:v>288.39999999999975</c:v>
                </c:pt>
                <c:pt idx="14421">
                  <c:v>288.41999999999979</c:v>
                </c:pt>
                <c:pt idx="14422">
                  <c:v>288.44</c:v>
                </c:pt>
                <c:pt idx="14423">
                  <c:v>288.45999999999975</c:v>
                </c:pt>
                <c:pt idx="14424">
                  <c:v>288.47999999999979</c:v>
                </c:pt>
                <c:pt idx="14425">
                  <c:v>288.5</c:v>
                </c:pt>
                <c:pt idx="14426">
                  <c:v>288.52</c:v>
                </c:pt>
                <c:pt idx="14427">
                  <c:v>288.54000000000002</c:v>
                </c:pt>
                <c:pt idx="14428">
                  <c:v>288.56</c:v>
                </c:pt>
                <c:pt idx="14429">
                  <c:v>288.58</c:v>
                </c:pt>
                <c:pt idx="14430">
                  <c:v>288.60000000000002</c:v>
                </c:pt>
                <c:pt idx="14431">
                  <c:v>288.62</c:v>
                </c:pt>
                <c:pt idx="14432">
                  <c:v>288.64000000000021</c:v>
                </c:pt>
                <c:pt idx="14433">
                  <c:v>288.66000000000008</c:v>
                </c:pt>
                <c:pt idx="14434">
                  <c:v>288.68</c:v>
                </c:pt>
                <c:pt idx="14435">
                  <c:v>288.7</c:v>
                </c:pt>
                <c:pt idx="14436">
                  <c:v>288.72000000000003</c:v>
                </c:pt>
                <c:pt idx="14437">
                  <c:v>288.74</c:v>
                </c:pt>
                <c:pt idx="14438">
                  <c:v>288.76</c:v>
                </c:pt>
                <c:pt idx="14439">
                  <c:v>288.77999999999975</c:v>
                </c:pt>
                <c:pt idx="14440">
                  <c:v>288.8</c:v>
                </c:pt>
                <c:pt idx="14441">
                  <c:v>288.82</c:v>
                </c:pt>
                <c:pt idx="14442">
                  <c:v>288.83999999999975</c:v>
                </c:pt>
                <c:pt idx="14443">
                  <c:v>288.86</c:v>
                </c:pt>
                <c:pt idx="14444">
                  <c:v>288.88</c:v>
                </c:pt>
                <c:pt idx="14445">
                  <c:v>288.89999999999975</c:v>
                </c:pt>
                <c:pt idx="14446">
                  <c:v>288.91999999999979</c:v>
                </c:pt>
                <c:pt idx="14447">
                  <c:v>288.94</c:v>
                </c:pt>
                <c:pt idx="14448">
                  <c:v>288.95999999999975</c:v>
                </c:pt>
                <c:pt idx="14449">
                  <c:v>288.97999999999979</c:v>
                </c:pt>
                <c:pt idx="14450">
                  <c:v>289</c:v>
                </c:pt>
                <c:pt idx="14451">
                  <c:v>289.02</c:v>
                </c:pt>
                <c:pt idx="14452">
                  <c:v>289.04000000000002</c:v>
                </c:pt>
                <c:pt idx="14453">
                  <c:v>289.06</c:v>
                </c:pt>
                <c:pt idx="14454">
                  <c:v>289.08</c:v>
                </c:pt>
                <c:pt idx="14455">
                  <c:v>289.10000000000002</c:v>
                </c:pt>
                <c:pt idx="14456">
                  <c:v>289.12</c:v>
                </c:pt>
                <c:pt idx="14457">
                  <c:v>289.14000000000021</c:v>
                </c:pt>
                <c:pt idx="14458">
                  <c:v>289.16000000000008</c:v>
                </c:pt>
                <c:pt idx="14459">
                  <c:v>289.18</c:v>
                </c:pt>
                <c:pt idx="14460">
                  <c:v>289.2</c:v>
                </c:pt>
                <c:pt idx="14461">
                  <c:v>289.22000000000003</c:v>
                </c:pt>
                <c:pt idx="14462">
                  <c:v>289.24</c:v>
                </c:pt>
                <c:pt idx="14463">
                  <c:v>289.26</c:v>
                </c:pt>
                <c:pt idx="14464">
                  <c:v>289.27999999999975</c:v>
                </c:pt>
                <c:pt idx="14465">
                  <c:v>289.3</c:v>
                </c:pt>
                <c:pt idx="14466">
                  <c:v>289.32</c:v>
                </c:pt>
                <c:pt idx="14467">
                  <c:v>289.33999999999975</c:v>
                </c:pt>
                <c:pt idx="14468">
                  <c:v>289.36</c:v>
                </c:pt>
                <c:pt idx="14469">
                  <c:v>289.38</c:v>
                </c:pt>
                <c:pt idx="14470">
                  <c:v>289.39999999999975</c:v>
                </c:pt>
                <c:pt idx="14471">
                  <c:v>289.41999999999979</c:v>
                </c:pt>
                <c:pt idx="14472">
                  <c:v>289.44</c:v>
                </c:pt>
                <c:pt idx="14473">
                  <c:v>289.45999999999975</c:v>
                </c:pt>
                <c:pt idx="14474">
                  <c:v>289.47999999999979</c:v>
                </c:pt>
                <c:pt idx="14475">
                  <c:v>289.5</c:v>
                </c:pt>
                <c:pt idx="14476">
                  <c:v>289.52</c:v>
                </c:pt>
                <c:pt idx="14477">
                  <c:v>289.54000000000002</c:v>
                </c:pt>
                <c:pt idx="14478">
                  <c:v>289.56</c:v>
                </c:pt>
                <c:pt idx="14479">
                  <c:v>289.58</c:v>
                </c:pt>
                <c:pt idx="14480">
                  <c:v>289.60000000000002</c:v>
                </c:pt>
                <c:pt idx="14481">
                  <c:v>289.62</c:v>
                </c:pt>
                <c:pt idx="14482">
                  <c:v>289.64000000000021</c:v>
                </c:pt>
                <c:pt idx="14483">
                  <c:v>289.66000000000008</c:v>
                </c:pt>
                <c:pt idx="14484">
                  <c:v>289.68</c:v>
                </c:pt>
                <c:pt idx="14485">
                  <c:v>289.7</c:v>
                </c:pt>
                <c:pt idx="14486">
                  <c:v>289.72000000000003</c:v>
                </c:pt>
                <c:pt idx="14487">
                  <c:v>289.74</c:v>
                </c:pt>
                <c:pt idx="14488">
                  <c:v>289.76</c:v>
                </c:pt>
                <c:pt idx="14489">
                  <c:v>289.77999999999975</c:v>
                </c:pt>
                <c:pt idx="14490">
                  <c:v>289.8</c:v>
                </c:pt>
                <c:pt idx="14491">
                  <c:v>289.82</c:v>
                </c:pt>
                <c:pt idx="14492">
                  <c:v>289.83999999999975</c:v>
                </c:pt>
                <c:pt idx="14493">
                  <c:v>289.86</c:v>
                </c:pt>
                <c:pt idx="14494">
                  <c:v>289.88</c:v>
                </c:pt>
                <c:pt idx="14495">
                  <c:v>289.89999999999975</c:v>
                </c:pt>
                <c:pt idx="14496">
                  <c:v>289.91999999999979</c:v>
                </c:pt>
                <c:pt idx="14497">
                  <c:v>289.94</c:v>
                </c:pt>
                <c:pt idx="14498">
                  <c:v>289.95999999999975</c:v>
                </c:pt>
                <c:pt idx="14499">
                  <c:v>289.97999999999979</c:v>
                </c:pt>
                <c:pt idx="14500">
                  <c:v>290</c:v>
                </c:pt>
                <c:pt idx="14501">
                  <c:v>290.02</c:v>
                </c:pt>
                <c:pt idx="14502">
                  <c:v>290.04000000000002</c:v>
                </c:pt>
                <c:pt idx="14503">
                  <c:v>290.06</c:v>
                </c:pt>
                <c:pt idx="14504">
                  <c:v>290.08</c:v>
                </c:pt>
                <c:pt idx="14505">
                  <c:v>290.10000000000002</c:v>
                </c:pt>
                <c:pt idx="14506">
                  <c:v>290.12</c:v>
                </c:pt>
                <c:pt idx="14507">
                  <c:v>290.14000000000021</c:v>
                </c:pt>
                <c:pt idx="14508">
                  <c:v>290.16000000000008</c:v>
                </c:pt>
                <c:pt idx="14509">
                  <c:v>290.18</c:v>
                </c:pt>
                <c:pt idx="14510">
                  <c:v>290.2</c:v>
                </c:pt>
                <c:pt idx="14511">
                  <c:v>290.22000000000003</c:v>
                </c:pt>
                <c:pt idx="14512">
                  <c:v>290.24</c:v>
                </c:pt>
                <c:pt idx="14513">
                  <c:v>290.26</c:v>
                </c:pt>
                <c:pt idx="14514">
                  <c:v>290.27999999999975</c:v>
                </c:pt>
                <c:pt idx="14515">
                  <c:v>290.3</c:v>
                </c:pt>
                <c:pt idx="14516">
                  <c:v>290.32</c:v>
                </c:pt>
                <c:pt idx="14517">
                  <c:v>290.33999999999975</c:v>
                </c:pt>
                <c:pt idx="14518">
                  <c:v>290.36</c:v>
                </c:pt>
                <c:pt idx="14519">
                  <c:v>290.38</c:v>
                </c:pt>
                <c:pt idx="14520">
                  <c:v>290.39999999999975</c:v>
                </c:pt>
                <c:pt idx="14521">
                  <c:v>290.41999999999979</c:v>
                </c:pt>
                <c:pt idx="14522">
                  <c:v>290.44</c:v>
                </c:pt>
                <c:pt idx="14523">
                  <c:v>290.45999999999975</c:v>
                </c:pt>
                <c:pt idx="14524">
                  <c:v>290.47999999999979</c:v>
                </c:pt>
                <c:pt idx="14525">
                  <c:v>290.5</c:v>
                </c:pt>
                <c:pt idx="14526">
                  <c:v>290.52</c:v>
                </c:pt>
                <c:pt idx="14527">
                  <c:v>290.54000000000002</c:v>
                </c:pt>
                <c:pt idx="14528">
                  <c:v>290.56</c:v>
                </c:pt>
                <c:pt idx="14529">
                  <c:v>290.58</c:v>
                </c:pt>
                <c:pt idx="14530">
                  <c:v>290.60000000000002</c:v>
                </c:pt>
                <c:pt idx="14531">
                  <c:v>290.62</c:v>
                </c:pt>
                <c:pt idx="14532">
                  <c:v>290.64000000000021</c:v>
                </c:pt>
                <c:pt idx="14533">
                  <c:v>290.66000000000008</c:v>
                </c:pt>
                <c:pt idx="14534">
                  <c:v>290.68</c:v>
                </c:pt>
                <c:pt idx="14535">
                  <c:v>290.7</c:v>
                </c:pt>
                <c:pt idx="14536">
                  <c:v>290.72000000000003</c:v>
                </c:pt>
                <c:pt idx="14537">
                  <c:v>290.74</c:v>
                </c:pt>
                <c:pt idx="14538">
                  <c:v>290.76</c:v>
                </c:pt>
                <c:pt idx="14539">
                  <c:v>290.77999999999975</c:v>
                </c:pt>
                <c:pt idx="14540">
                  <c:v>290.8</c:v>
                </c:pt>
                <c:pt idx="14541">
                  <c:v>290.82</c:v>
                </c:pt>
                <c:pt idx="14542">
                  <c:v>290.83999999999975</c:v>
                </c:pt>
                <c:pt idx="14543">
                  <c:v>290.86</c:v>
                </c:pt>
                <c:pt idx="14544">
                  <c:v>290.88</c:v>
                </c:pt>
                <c:pt idx="14545">
                  <c:v>290.89999999999975</c:v>
                </c:pt>
                <c:pt idx="14546">
                  <c:v>290.91999999999979</c:v>
                </c:pt>
                <c:pt idx="14547">
                  <c:v>290.94</c:v>
                </c:pt>
                <c:pt idx="14548">
                  <c:v>290.95999999999975</c:v>
                </c:pt>
                <c:pt idx="14549">
                  <c:v>290.97999999999979</c:v>
                </c:pt>
                <c:pt idx="14550">
                  <c:v>291</c:v>
                </c:pt>
                <c:pt idx="14551">
                  <c:v>291.02</c:v>
                </c:pt>
                <c:pt idx="14552">
                  <c:v>291.04000000000002</c:v>
                </c:pt>
                <c:pt idx="14553">
                  <c:v>291.06</c:v>
                </c:pt>
                <c:pt idx="14554">
                  <c:v>291.08</c:v>
                </c:pt>
                <c:pt idx="14555">
                  <c:v>291.10000000000002</c:v>
                </c:pt>
                <c:pt idx="14556">
                  <c:v>291.12</c:v>
                </c:pt>
                <c:pt idx="14557">
                  <c:v>291.14000000000021</c:v>
                </c:pt>
                <c:pt idx="14558">
                  <c:v>291.16000000000008</c:v>
                </c:pt>
                <c:pt idx="14559">
                  <c:v>291.18</c:v>
                </c:pt>
                <c:pt idx="14560">
                  <c:v>291.2</c:v>
                </c:pt>
                <c:pt idx="14561">
                  <c:v>291.22000000000003</c:v>
                </c:pt>
                <c:pt idx="14562">
                  <c:v>291.24</c:v>
                </c:pt>
                <c:pt idx="14563">
                  <c:v>291.26</c:v>
                </c:pt>
                <c:pt idx="14564">
                  <c:v>291.27999999999975</c:v>
                </c:pt>
                <c:pt idx="14565">
                  <c:v>291.3</c:v>
                </c:pt>
                <c:pt idx="14566">
                  <c:v>291.32</c:v>
                </c:pt>
                <c:pt idx="14567">
                  <c:v>291.33999999999975</c:v>
                </c:pt>
                <c:pt idx="14568">
                  <c:v>291.36</c:v>
                </c:pt>
                <c:pt idx="14569">
                  <c:v>291.38</c:v>
                </c:pt>
                <c:pt idx="14570">
                  <c:v>291.39999999999975</c:v>
                </c:pt>
                <c:pt idx="14571">
                  <c:v>291.41999999999979</c:v>
                </c:pt>
                <c:pt idx="14572">
                  <c:v>291.44</c:v>
                </c:pt>
                <c:pt idx="14573">
                  <c:v>291.45999999999975</c:v>
                </c:pt>
                <c:pt idx="14574">
                  <c:v>291.47999999999979</c:v>
                </c:pt>
                <c:pt idx="14575">
                  <c:v>291.5</c:v>
                </c:pt>
                <c:pt idx="14576">
                  <c:v>291.52</c:v>
                </c:pt>
                <c:pt idx="14577">
                  <c:v>291.54000000000002</c:v>
                </c:pt>
                <c:pt idx="14578">
                  <c:v>291.56</c:v>
                </c:pt>
                <c:pt idx="14579">
                  <c:v>291.58</c:v>
                </c:pt>
                <c:pt idx="14580">
                  <c:v>291.60000000000002</c:v>
                </c:pt>
                <c:pt idx="14581">
                  <c:v>291.62</c:v>
                </c:pt>
                <c:pt idx="14582">
                  <c:v>291.64000000000021</c:v>
                </c:pt>
                <c:pt idx="14583">
                  <c:v>291.66000000000008</c:v>
                </c:pt>
                <c:pt idx="14584">
                  <c:v>291.68</c:v>
                </c:pt>
                <c:pt idx="14585">
                  <c:v>291.7</c:v>
                </c:pt>
                <c:pt idx="14586">
                  <c:v>291.72000000000003</c:v>
                </c:pt>
                <c:pt idx="14587">
                  <c:v>291.74</c:v>
                </c:pt>
                <c:pt idx="14588">
                  <c:v>291.76</c:v>
                </c:pt>
                <c:pt idx="14589">
                  <c:v>291.77999999999975</c:v>
                </c:pt>
                <c:pt idx="14590">
                  <c:v>291.8</c:v>
                </c:pt>
                <c:pt idx="14591">
                  <c:v>291.82</c:v>
                </c:pt>
                <c:pt idx="14592">
                  <c:v>291.83999999999975</c:v>
                </c:pt>
                <c:pt idx="14593">
                  <c:v>291.86</c:v>
                </c:pt>
                <c:pt idx="14594">
                  <c:v>291.88</c:v>
                </c:pt>
                <c:pt idx="14595">
                  <c:v>291.89999999999975</c:v>
                </c:pt>
                <c:pt idx="14596">
                  <c:v>291.91999999999979</c:v>
                </c:pt>
                <c:pt idx="14597">
                  <c:v>291.94</c:v>
                </c:pt>
                <c:pt idx="14598">
                  <c:v>291.95999999999975</c:v>
                </c:pt>
                <c:pt idx="14599">
                  <c:v>291.97999999999979</c:v>
                </c:pt>
                <c:pt idx="14600">
                  <c:v>292</c:v>
                </c:pt>
                <c:pt idx="14601">
                  <c:v>292.02</c:v>
                </c:pt>
                <c:pt idx="14602">
                  <c:v>292.04000000000002</c:v>
                </c:pt>
                <c:pt idx="14603">
                  <c:v>292.06</c:v>
                </c:pt>
                <c:pt idx="14604">
                  <c:v>292.08</c:v>
                </c:pt>
                <c:pt idx="14605">
                  <c:v>292.10000000000002</c:v>
                </c:pt>
                <c:pt idx="14606">
                  <c:v>292.12</c:v>
                </c:pt>
                <c:pt idx="14607">
                  <c:v>292.14000000000021</c:v>
                </c:pt>
                <c:pt idx="14608">
                  <c:v>292.16000000000008</c:v>
                </c:pt>
                <c:pt idx="14609">
                  <c:v>292.18</c:v>
                </c:pt>
                <c:pt idx="14610">
                  <c:v>292.2</c:v>
                </c:pt>
                <c:pt idx="14611">
                  <c:v>292.22000000000003</c:v>
                </c:pt>
                <c:pt idx="14612">
                  <c:v>292.24</c:v>
                </c:pt>
                <c:pt idx="14613">
                  <c:v>292.26</c:v>
                </c:pt>
                <c:pt idx="14614">
                  <c:v>292.27999999999975</c:v>
                </c:pt>
                <c:pt idx="14615">
                  <c:v>292.3</c:v>
                </c:pt>
                <c:pt idx="14616">
                  <c:v>292.32</c:v>
                </c:pt>
                <c:pt idx="14617">
                  <c:v>292.33999999999975</c:v>
                </c:pt>
                <c:pt idx="14618">
                  <c:v>292.36</c:v>
                </c:pt>
                <c:pt idx="14619">
                  <c:v>292.38</c:v>
                </c:pt>
                <c:pt idx="14620">
                  <c:v>292.39999999999975</c:v>
                </c:pt>
                <c:pt idx="14621">
                  <c:v>292.41999999999979</c:v>
                </c:pt>
                <c:pt idx="14622">
                  <c:v>292.44</c:v>
                </c:pt>
                <c:pt idx="14623">
                  <c:v>292.45999999999975</c:v>
                </c:pt>
                <c:pt idx="14624">
                  <c:v>292.47999999999979</c:v>
                </c:pt>
                <c:pt idx="14625">
                  <c:v>292.5</c:v>
                </c:pt>
                <c:pt idx="14626">
                  <c:v>292.52</c:v>
                </c:pt>
                <c:pt idx="14627">
                  <c:v>292.54000000000002</c:v>
                </c:pt>
                <c:pt idx="14628">
                  <c:v>292.56</c:v>
                </c:pt>
                <c:pt idx="14629">
                  <c:v>292.58</c:v>
                </c:pt>
                <c:pt idx="14630">
                  <c:v>292.60000000000002</c:v>
                </c:pt>
                <c:pt idx="14631">
                  <c:v>292.62</c:v>
                </c:pt>
                <c:pt idx="14632">
                  <c:v>292.64000000000021</c:v>
                </c:pt>
                <c:pt idx="14633">
                  <c:v>292.66000000000008</c:v>
                </c:pt>
                <c:pt idx="14634">
                  <c:v>292.68</c:v>
                </c:pt>
                <c:pt idx="14635">
                  <c:v>292.7</c:v>
                </c:pt>
                <c:pt idx="14636">
                  <c:v>292.72000000000003</c:v>
                </c:pt>
                <c:pt idx="14637">
                  <c:v>292.74</c:v>
                </c:pt>
                <c:pt idx="14638">
                  <c:v>292.76</c:v>
                </c:pt>
                <c:pt idx="14639">
                  <c:v>292.77999999999975</c:v>
                </c:pt>
                <c:pt idx="14640">
                  <c:v>292.8</c:v>
                </c:pt>
                <c:pt idx="14641">
                  <c:v>292.82</c:v>
                </c:pt>
                <c:pt idx="14642">
                  <c:v>292.83999999999975</c:v>
                </c:pt>
                <c:pt idx="14643">
                  <c:v>292.86</c:v>
                </c:pt>
                <c:pt idx="14644">
                  <c:v>292.88</c:v>
                </c:pt>
                <c:pt idx="14645">
                  <c:v>292.89999999999975</c:v>
                </c:pt>
                <c:pt idx="14646">
                  <c:v>292.91999999999979</c:v>
                </c:pt>
                <c:pt idx="14647">
                  <c:v>292.94</c:v>
                </c:pt>
                <c:pt idx="14648">
                  <c:v>292.95999999999975</c:v>
                </c:pt>
                <c:pt idx="14649">
                  <c:v>292.97999999999979</c:v>
                </c:pt>
                <c:pt idx="14650">
                  <c:v>293</c:v>
                </c:pt>
                <c:pt idx="14651">
                  <c:v>293.02</c:v>
                </c:pt>
                <c:pt idx="14652">
                  <c:v>293.04000000000002</c:v>
                </c:pt>
                <c:pt idx="14653">
                  <c:v>293.06</c:v>
                </c:pt>
                <c:pt idx="14654">
                  <c:v>293.08</c:v>
                </c:pt>
                <c:pt idx="14655">
                  <c:v>293.10000000000002</c:v>
                </c:pt>
                <c:pt idx="14656">
                  <c:v>293.12</c:v>
                </c:pt>
                <c:pt idx="14657">
                  <c:v>293.14000000000021</c:v>
                </c:pt>
                <c:pt idx="14658">
                  <c:v>293.16000000000008</c:v>
                </c:pt>
                <c:pt idx="14659">
                  <c:v>293.18</c:v>
                </c:pt>
                <c:pt idx="14660">
                  <c:v>293.2</c:v>
                </c:pt>
                <c:pt idx="14661">
                  <c:v>293.22000000000003</c:v>
                </c:pt>
                <c:pt idx="14662">
                  <c:v>293.24</c:v>
                </c:pt>
                <c:pt idx="14663">
                  <c:v>293.26</c:v>
                </c:pt>
                <c:pt idx="14664">
                  <c:v>293.27999999999975</c:v>
                </c:pt>
                <c:pt idx="14665">
                  <c:v>293.3</c:v>
                </c:pt>
                <c:pt idx="14666">
                  <c:v>293.32</c:v>
                </c:pt>
                <c:pt idx="14667">
                  <c:v>293.33999999999975</c:v>
                </c:pt>
                <c:pt idx="14668">
                  <c:v>293.36</c:v>
                </c:pt>
                <c:pt idx="14669">
                  <c:v>293.38</c:v>
                </c:pt>
                <c:pt idx="14670">
                  <c:v>293.39999999999975</c:v>
                </c:pt>
                <c:pt idx="14671">
                  <c:v>293.41999999999979</c:v>
                </c:pt>
                <c:pt idx="14672">
                  <c:v>293.44</c:v>
                </c:pt>
                <c:pt idx="14673">
                  <c:v>293.45999999999975</c:v>
                </c:pt>
                <c:pt idx="14674">
                  <c:v>293.47999999999979</c:v>
                </c:pt>
                <c:pt idx="14675">
                  <c:v>293.5</c:v>
                </c:pt>
                <c:pt idx="14676">
                  <c:v>293.52</c:v>
                </c:pt>
                <c:pt idx="14677">
                  <c:v>293.54000000000002</c:v>
                </c:pt>
                <c:pt idx="14678">
                  <c:v>293.56</c:v>
                </c:pt>
                <c:pt idx="14679">
                  <c:v>293.58</c:v>
                </c:pt>
                <c:pt idx="14680">
                  <c:v>293.60000000000002</c:v>
                </c:pt>
                <c:pt idx="14681">
                  <c:v>293.62</c:v>
                </c:pt>
                <c:pt idx="14682">
                  <c:v>293.64000000000021</c:v>
                </c:pt>
                <c:pt idx="14683">
                  <c:v>293.66000000000008</c:v>
                </c:pt>
                <c:pt idx="14684">
                  <c:v>293.68</c:v>
                </c:pt>
                <c:pt idx="14685">
                  <c:v>293.7</c:v>
                </c:pt>
                <c:pt idx="14686">
                  <c:v>293.72000000000003</c:v>
                </c:pt>
                <c:pt idx="14687">
                  <c:v>293.74</c:v>
                </c:pt>
                <c:pt idx="14688">
                  <c:v>293.76</c:v>
                </c:pt>
                <c:pt idx="14689">
                  <c:v>293.77999999999975</c:v>
                </c:pt>
                <c:pt idx="14690">
                  <c:v>293.8</c:v>
                </c:pt>
                <c:pt idx="14691">
                  <c:v>293.82</c:v>
                </c:pt>
                <c:pt idx="14692">
                  <c:v>293.83999999999975</c:v>
                </c:pt>
                <c:pt idx="14693">
                  <c:v>293.86</c:v>
                </c:pt>
                <c:pt idx="14694">
                  <c:v>293.88</c:v>
                </c:pt>
                <c:pt idx="14695">
                  <c:v>293.89999999999975</c:v>
                </c:pt>
                <c:pt idx="14696">
                  <c:v>293.91999999999979</c:v>
                </c:pt>
                <c:pt idx="14697">
                  <c:v>293.94</c:v>
                </c:pt>
                <c:pt idx="14698">
                  <c:v>293.95999999999975</c:v>
                </c:pt>
                <c:pt idx="14699">
                  <c:v>293.97999999999979</c:v>
                </c:pt>
                <c:pt idx="14700">
                  <c:v>294</c:v>
                </c:pt>
                <c:pt idx="14701">
                  <c:v>294.02</c:v>
                </c:pt>
                <c:pt idx="14702">
                  <c:v>294.04000000000002</c:v>
                </c:pt>
                <c:pt idx="14703">
                  <c:v>294.06</c:v>
                </c:pt>
                <c:pt idx="14704">
                  <c:v>294.08</c:v>
                </c:pt>
                <c:pt idx="14705">
                  <c:v>294.10000000000002</c:v>
                </c:pt>
                <c:pt idx="14706">
                  <c:v>294.12</c:v>
                </c:pt>
                <c:pt idx="14707">
                  <c:v>294.14000000000021</c:v>
                </c:pt>
                <c:pt idx="14708">
                  <c:v>294.16000000000008</c:v>
                </c:pt>
                <c:pt idx="14709">
                  <c:v>294.18</c:v>
                </c:pt>
                <c:pt idx="14710">
                  <c:v>294.2</c:v>
                </c:pt>
                <c:pt idx="14711">
                  <c:v>294.22000000000003</c:v>
                </c:pt>
                <c:pt idx="14712">
                  <c:v>294.24</c:v>
                </c:pt>
                <c:pt idx="14713">
                  <c:v>294.26</c:v>
                </c:pt>
                <c:pt idx="14714">
                  <c:v>294.27999999999975</c:v>
                </c:pt>
                <c:pt idx="14715">
                  <c:v>294.3</c:v>
                </c:pt>
                <c:pt idx="14716">
                  <c:v>294.32</c:v>
                </c:pt>
                <c:pt idx="14717">
                  <c:v>294.33999999999975</c:v>
                </c:pt>
                <c:pt idx="14718">
                  <c:v>294.36</c:v>
                </c:pt>
                <c:pt idx="14719">
                  <c:v>294.38</c:v>
                </c:pt>
                <c:pt idx="14720">
                  <c:v>294.39999999999975</c:v>
                </c:pt>
                <c:pt idx="14721">
                  <c:v>294.41999999999979</c:v>
                </c:pt>
                <c:pt idx="14722">
                  <c:v>294.44</c:v>
                </c:pt>
                <c:pt idx="14723">
                  <c:v>294.45999999999975</c:v>
                </c:pt>
                <c:pt idx="14724">
                  <c:v>294.47999999999979</c:v>
                </c:pt>
                <c:pt idx="14725">
                  <c:v>294.5</c:v>
                </c:pt>
                <c:pt idx="14726">
                  <c:v>294.52</c:v>
                </c:pt>
                <c:pt idx="14727">
                  <c:v>294.54000000000002</c:v>
                </c:pt>
                <c:pt idx="14728">
                  <c:v>294.56</c:v>
                </c:pt>
                <c:pt idx="14729">
                  <c:v>294.58</c:v>
                </c:pt>
                <c:pt idx="14730">
                  <c:v>294.60000000000002</c:v>
                </c:pt>
                <c:pt idx="14731">
                  <c:v>294.62</c:v>
                </c:pt>
                <c:pt idx="14732">
                  <c:v>294.64000000000021</c:v>
                </c:pt>
                <c:pt idx="14733">
                  <c:v>294.66000000000008</c:v>
                </c:pt>
                <c:pt idx="14734">
                  <c:v>294.68</c:v>
                </c:pt>
                <c:pt idx="14735">
                  <c:v>294.7</c:v>
                </c:pt>
                <c:pt idx="14736">
                  <c:v>294.72000000000003</c:v>
                </c:pt>
                <c:pt idx="14737">
                  <c:v>294.74</c:v>
                </c:pt>
                <c:pt idx="14738">
                  <c:v>294.76</c:v>
                </c:pt>
                <c:pt idx="14739">
                  <c:v>294.77999999999975</c:v>
                </c:pt>
                <c:pt idx="14740">
                  <c:v>294.8</c:v>
                </c:pt>
                <c:pt idx="14741">
                  <c:v>294.82</c:v>
                </c:pt>
                <c:pt idx="14742">
                  <c:v>294.83999999999975</c:v>
                </c:pt>
                <c:pt idx="14743">
                  <c:v>294.86</c:v>
                </c:pt>
                <c:pt idx="14744">
                  <c:v>294.88</c:v>
                </c:pt>
                <c:pt idx="14745">
                  <c:v>294.89999999999975</c:v>
                </c:pt>
                <c:pt idx="14746">
                  <c:v>294.91999999999979</c:v>
                </c:pt>
                <c:pt idx="14747">
                  <c:v>294.94</c:v>
                </c:pt>
                <c:pt idx="14748">
                  <c:v>294.95999999999975</c:v>
                </c:pt>
                <c:pt idx="14749">
                  <c:v>294.97999999999979</c:v>
                </c:pt>
                <c:pt idx="14750">
                  <c:v>295</c:v>
                </c:pt>
                <c:pt idx="14751">
                  <c:v>295.02</c:v>
                </c:pt>
                <c:pt idx="14752">
                  <c:v>295.04000000000002</c:v>
                </c:pt>
                <c:pt idx="14753">
                  <c:v>295.06</c:v>
                </c:pt>
                <c:pt idx="14754">
                  <c:v>295.08</c:v>
                </c:pt>
                <c:pt idx="14755">
                  <c:v>295.10000000000002</c:v>
                </c:pt>
                <c:pt idx="14756">
                  <c:v>295.12</c:v>
                </c:pt>
                <c:pt idx="14757">
                  <c:v>295.14000000000021</c:v>
                </c:pt>
                <c:pt idx="14758">
                  <c:v>295.16000000000008</c:v>
                </c:pt>
                <c:pt idx="14759">
                  <c:v>295.18</c:v>
                </c:pt>
                <c:pt idx="14760">
                  <c:v>295.2</c:v>
                </c:pt>
                <c:pt idx="14761">
                  <c:v>295.22000000000003</c:v>
                </c:pt>
                <c:pt idx="14762">
                  <c:v>295.24</c:v>
                </c:pt>
                <c:pt idx="14763">
                  <c:v>295.26</c:v>
                </c:pt>
                <c:pt idx="14764">
                  <c:v>295.27999999999975</c:v>
                </c:pt>
                <c:pt idx="14765">
                  <c:v>295.3</c:v>
                </c:pt>
                <c:pt idx="14766">
                  <c:v>295.32</c:v>
                </c:pt>
                <c:pt idx="14767">
                  <c:v>295.33999999999975</c:v>
                </c:pt>
                <c:pt idx="14768">
                  <c:v>295.36</c:v>
                </c:pt>
                <c:pt idx="14769">
                  <c:v>295.38</c:v>
                </c:pt>
                <c:pt idx="14770">
                  <c:v>295.39999999999975</c:v>
                </c:pt>
                <c:pt idx="14771">
                  <c:v>295.41999999999979</c:v>
                </c:pt>
                <c:pt idx="14772">
                  <c:v>295.44</c:v>
                </c:pt>
                <c:pt idx="14773">
                  <c:v>295.45999999999975</c:v>
                </c:pt>
                <c:pt idx="14774">
                  <c:v>295.47999999999979</c:v>
                </c:pt>
                <c:pt idx="14775">
                  <c:v>295.5</c:v>
                </c:pt>
                <c:pt idx="14776">
                  <c:v>295.52</c:v>
                </c:pt>
                <c:pt idx="14777">
                  <c:v>295.54000000000002</c:v>
                </c:pt>
                <c:pt idx="14778">
                  <c:v>295.56</c:v>
                </c:pt>
                <c:pt idx="14779">
                  <c:v>295.58</c:v>
                </c:pt>
                <c:pt idx="14780">
                  <c:v>295.60000000000002</c:v>
                </c:pt>
                <c:pt idx="14781">
                  <c:v>295.62</c:v>
                </c:pt>
                <c:pt idx="14782">
                  <c:v>295.64000000000021</c:v>
                </c:pt>
                <c:pt idx="14783">
                  <c:v>295.66000000000008</c:v>
                </c:pt>
                <c:pt idx="14784">
                  <c:v>295.68</c:v>
                </c:pt>
                <c:pt idx="14785">
                  <c:v>295.7</c:v>
                </c:pt>
                <c:pt idx="14786">
                  <c:v>295.72000000000003</c:v>
                </c:pt>
                <c:pt idx="14787">
                  <c:v>295.74</c:v>
                </c:pt>
                <c:pt idx="14788">
                  <c:v>295.76</c:v>
                </c:pt>
                <c:pt idx="14789">
                  <c:v>295.77999999999975</c:v>
                </c:pt>
                <c:pt idx="14790">
                  <c:v>295.8</c:v>
                </c:pt>
                <c:pt idx="14791">
                  <c:v>295.82</c:v>
                </c:pt>
                <c:pt idx="14792">
                  <c:v>295.83999999999975</c:v>
                </c:pt>
                <c:pt idx="14793">
                  <c:v>295.86</c:v>
                </c:pt>
                <c:pt idx="14794">
                  <c:v>295.88</c:v>
                </c:pt>
                <c:pt idx="14795">
                  <c:v>295.89999999999975</c:v>
                </c:pt>
                <c:pt idx="14796">
                  <c:v>295.91999999999979</c:v>
                </c:pt>
                <c:pt idx="14797">
                  <c:v>295.94</c:v>
                </c:pt>
                <c:pt idx="14798">
                  <c:v>295.95999999999975</c:v>
                </c:pt>
                <c:pt idx="14799">
                  <c:v>295.97999999999979</c:v>
                </c:pt>
                <c:pt idx="14800">
                  <c:v>296</c:v>
                </c:pt>
                <c:pt idx="14801">
                  <c:v>296.02</c:v>
                </c:pt>
                <c:pt idx="14802">
                  <c:v>296.04000000000002</c:v>
                </c:pt>
                <c:pt idx="14803">
                  <c:v>296.06</c:v>
                </c:pt>
                <c:pt idx="14804">
                  <c:v>296.08</c:v>
                </c:pt>
                <c:pt idx="14805">
                  <c:v>296.10000000000002</c:v>
                </c:pt>
                <c:pt idx="14806">
                  <c:v>296.12</c:v>
                </c:pt>
                <c:pt idx="14807">
                  <c:v>296.14000000000021</c:v>
                </c:pt>
                <c:pt idx="14808">
                  <c:v>296.16000000000008</c:v>
                </c:pt>
                <c:pt idx="14809">
                  <c:v>296.18</c:v>
                </c:pt>
                <c:pt idx="14810">
                  <c:v>296.2</c:v>
                </c:pt>
                <c:pt idx="14811">
                  <c:v>296.22000000000003</c:v>
                </c:pt>
                <c:pt idx="14812">
                  <c:v>296.24</c:v>
                </c:pt>
                <c:pt idx="14813">
                  <c:v>296.26</c:v>
                </c:pt>
                <c:pt idx="14814">
                  <c:v>296.27999999999975</c:v>
                </c:pt>
                <c:pt idx="14815">
                  <c:v>296.3</c:v>
                </c:pt>
                <c:pt idx="14816">
                  <c:v>296.32</c:v>
                </c:pt>
                <c:pt idx="14817">
                  <c:v>296.33999999999975</c:v>
                </c:pt>
                <c:pt idx="14818">
                  <c:v>296.36</c:v>
                </c:pt>
                <c:pt idx="14819">
                  <c:v>296.38</c:v>
                </c:pt>
                <c:pt idx="14820">
                  <c:v>296.39999999999975</c:v>
                </c:pt>
                <c:pt idx="14821">
                  <c:v>296.41999999999979</c:v>
                </c:pt>
                <c:pt idx="14822">
                  <c:v>296.44</c:v>
                </c:pt>
                <c:pt idx="14823">
                  <c:v>296.45999999999975</c:v>
                </c:pt>
                <c:pt idx="14824">
                  <c:v>296.47999999999979</c:v>
                </c:pt>
                <c:pt idx="14825">
                  <c:v>296.5</c:v>
                </c:pt>
                <c:pt idx="14826">
                  <c:v>296.52</c:v>
                </c:pt>
                <c:pt idx="14827">
                  <c:v>296.54000000000002</c:v>
                </c:pt>
                <c:pt idx="14828">
                  <c:v>296.56</c:v>
                </c:pt>
                <c:pt idx="14829">
                  <c:v>296.58</c:v>
                </c:pt>
                <c:pt idx="14830">
                  <c:v>296.60000000000002</c:v>
                </c:pt>
                <c:pt idx="14831">
                  <c:v>296.62</c:v>
                </c:pt>
                <c:pt idx="14832">
                  <c:v>296.64000000000021</c:v>
                </c:pt>
                <c:pt idx="14833">
                  <c:v>296.66000000000008</c:v>
                </c:pt>
                <c:pt idx="14834">
                  <c:v>296.68</c:v>
                </c:pt>
                <c:pt idx="14835">
                  <c:v>296.7</c:v>
                </c:pt>
                <c:pt idx="14836">
                  <c:v>296.72000000000003</c:v>
                </c:pt>
                <c:pt idx="14837">
                  <c:v>296.74</c:v>
                </c:pt>
                <c:pt idx="14838">
                  <c:v>296.76</c:v>
                </c:pt>
                <c:pt idx="14839">
                  <c:v>296.77999999999975</c:v>
                </c:pt>
                <c:pt idx="14840">
                  <c:v>296.8</c:v>
                </c:pt>
                <c:pt idx="14841">
                  <c:v>296.82</c:v>
                </c:pt>
                <c:pt idx="14842">
                  <c:v>296.83999999999975</c:v>
                </c:pt>
                <c:pt idx="14843">
                  <c:v>296.86</c:v>
                </c:pt>
                <c:pt idx="14844">
                  <c:v>296.88</c:v>
                </c:pt>
                <c:pt idx="14845">
                  <c:v>296.89999999999975</c:v>
                </c:pt>
                <c:pt idx="14846">
                  <c:v>296.91999999999979</c:v>
                </c:pt>
                <c:pt idx="14847">
                  <c:v>296.94</c:v>
                </c:pt>
                <c:pt idx="14848">
                  <c:v>296.95999999999975</c:v>
                </c:pt>
                <c:pt idx="14849">
                  <c:v>296.97999999999979</c:v>
                </c:pt>
                <c:pt idx="14850">
                  <c:v>297</c:v>
                </c:pt>
                <c:pt idx="14851">
                  <c:v>297.02</c:v>
                </c:pt>
                <c:pt idx="14852">
                  <c:v>297.04000000000002</c:v>
                </c:pt>
                <c:pt idx="14853">
                  <c:v>297.06</c:v>
                </c:pt>
                <c:pt idx="14854">
                  <c:v>297.08</c:v>
                </c:pt>
                <c:pt idx="14855">
                  <c:v>297.10000000000002</c:v>
                </c:pt>
                <c:pt idx="14856">
                  <c:v>297.12</c:v>
                </c:pt>
                <c:pt idx="14857">
                  <c:v>297.14000000000021</c:v>
                </c:pt>
                <c:pt idx="14858">
                  <c:v>297.16000000000008</c:v>
                </c:pt>
                <c:pt idx="14859">
                  <c:v>297.18</c:v>
                </c:pt>
                <c:pt idx="14860">
                  <c:v>297.2</c:v>
                </c:pt>
                <c:pt idx="14861">
                  <c:v>297.22000000000003</c:v>
                </c:pt>
                <c:pt idx="14862">
                  <c:v>297.24</c:v>
                </c:pt>
                <c:pt idx="14863">
                  <c:v>297.26</c:v>
                </c:pt>
                <c:pt idx="14864">
                  <c:v>297.27999999999975</c:v>
                </c:pt>
                <c:pt idx="14865">
                  <c:v>297.3</c:v>
                </c:pt>
                <c:pt idx="14866">
                  <c:v>297.32</c:v>
                </c:pt>
                <c:pt idx="14867">
                  <c:v>297.33999999999975</c:v>
                </c:pt>
                <c:pt idx="14868">
                  <c:v>297.36</c:v>
                </c:pt>
                <c:pt idx="14869">
                  <c:v>297.38</c:v>
                </c:pt>
                <c:pt idx="14870">
                  <c:v>297.39999999999975</c:v>
                </c:pt>
                <c:pt idx="14871">
                  <c:v>297.41999999999979</c:v>
                </c:pt>
                <c:pt idx="14872">
                  <c:v>297.44</c:v>
                </c:pt>
                <c:pt idx="14873">
                  <c:v>297.45999999999975</c:v>
                </c:pt>
                <c:pt idx="14874">
                  <c:v>297.47999999999979</c:v>
                </c:pt>
                <c:pt idx="14875">
                  <c:v>297.5</c:v>
                </c:pt>
                <c:pt idx="14876">
                  <c:v>297.52</c:v>
                </c:pt>
                <c:pt idx="14877">
                  <c:v>297.54000000000002</c:v>
                </c:pt>
                <c:pt idx="14878">
                  <c:v>297.56</c:v>
                </c:pt>
                <c:pt idx="14879">
                  <c:v>297.58</c:v>
                </c:pt>
                <c:pt idx="14880">
                  <c:v>297.60000000000002</c:v>
                </c:pt>
                <c:pt idx="14881">
                  <c:v>297.62</c:v>
                </c:pt>
                <c:pt idx="14882">
                  <c:v>297.64000000000021</c:v>
                </c:pt>
                <c:pt idx="14883">
                  <c:v>297.66000000000008</c:v>
                </c:pt>
                <c:pt idx="14884">
                  <c:v>297.68</c:v>
                </c:pt>
                <c:pt idx="14885">
                  <c:v>297.7</c:v>
                </c:pt>
                <c:pt idx="14886">
                  <c:v>297.72000000000003</c:v>
                </c:pt>
                <c:pt idx="14887">
                  <c:v>297.74</c:v>
                </c:pt>
                <c:pt idx="14888">
                  <c:v>297.76</c:v>
                </c:pt>
                <c:pt idx="14889">
                  <c:v>297.77999999999975</c:v>
                </c:pt>
                <c:pt idx="14890">
                  <c:v>297.8</c:v>
                </c:pt>
                <c:pt idx="14891">
                  <c:v>297.82</c:v>
                </c:pt>
                <c:pt idx="14892">
                  <c:v>297.83999999999975</c:v>
                </c:pt>
                <c:pt idx="14893">
                  <c:v>297.86</c:v>
                </c:pt>
                <c:pt idx="14894">
                  <c:v>297.88</c:v>
                </c:pt>
                <c:pt idx="14895">
                  <c:v>297.89999999999975</c:v>
                </c:pt>
                <c:pt idx="14896">
                  <c:v>297.91999999999979</c:v>
                </c:pt>
                <c:pt idx="14897">
                  <c:v>297.94</c:v>
                </c:pt>
                <c:pt idx="14898">
                  <c:v>297.95999999999975</c:v>
                </c:pt>
                <c:pt idx="14899">
                  <c:v>297.97999999999979</c:v>
                </c:pt>
                <c:pt idx="14900">
                  <c:v>298</c:v>
                </c:pt>
                <c:pt idx="14901">
                  <c:v>298.02</c:v>
                </c:pt>
                <c:pt idx="14902">
                  <c:v>298.04000000000002</c:v>
                </c:pt>
                <c:pt idx="14903">
                  <c:v>298.06</c:v>
                </c:pt>
                <c:pt idx="14904">
                  <c:v>298.08</c:v>
                </c:pt>
                <c:pt idx="14905">
                  <c:v>298.10000000000002</c:v>
                </c:pt>
                <c:pt idx="14906">
                  <c:v>298.12</c:v>
                </c:pt>
                <c:pt idx="14907">
                  <c:v>298.14000000000021</c:v>
                </c:pt>
                <c:pt idx="14908">
                  <c:v>298.16000000000008</c:v>
                </c:pt>
                <c:pt idx="14909">
                  <c:v>298.18</c:v>
                </c:pt>
                <c:pt idx="14910">
                  <c:v>298.2</c:v>
                </c:pt>
                <c:pt idx="14911">
                  <c:v>298.22000000000003</c:v>
                </c:pt>
                <c:pt idx="14912">
                  <c:v>298.24</c:v>
                </c:pt>
                <c:pt idx="14913">
                  <c:v>298.26</c:v>
                </c:pt>
                <c:pt idx="14914">
                  <c:v>298.27999999999975</c:v>
                </c:pt>
                <c:pt idx="14915">
                  <c:v>298.3</c:v>
                </c:pt>
                <c:pt idx="14916">
                  <c:v>298.32</c:v>
                </c:pt>
                <c:pt idx="14917">
                  <c:v>298.33999999999975</c:v>
                </c:pt>
                <c:pt idx="14918">
                  <c:v>298.36</c:v>
                </c:pt>
                <c:pt idx="14919">
                  <c:v>298.38</c:v>
                </c:pt>
                <c:pt idx="14920">
                  <c:v>298.39999999999975</c:v>
                </c:pt>
                <c:pt idx="14921">
                  <c:v>298.41999999999979</c:v>
                </c:pt>
                <c:pt idx="14922">
                  <c:v>298.44</c:v>
                </c:pt>
                <c:pt idx="14923">
                  <c:v>298.45999999999975</c:v>
                </c:pt>
                <c:pt idx="14924">
                  <c:v>298.47999999999979</c:v>
                </c:pt>
                <c:pt idx="14925">
                  <c:v>298.5</c:v>
                </c:pt>
                <c:pt idx="14926">
                  <c:v>298.52</c:v>
                </c:pt>
                <c:pt idx="14927">
                  <c:v>298.54000000000002</c:v>
                </c:pt>
                <c:pt idx="14928">
                  <c:v>298.56</c:v>
                </c:pt>
                <c:pt idx="14929">
                  <c:v>298.58</c:v>
                </c:pt>
                <c:pt idx="14930">
                  <c:v>298.60000000000002</c:v>
                </c:pt>
                <c:pt idx="14931">
                  <c:v>298.62</c:v>
                </c:pt>
                <c:pt idx="14932">
                  <c:v>298.64000000000021</c:v>
                </c:pt>
                <c:pt idx="14933">
                  <c:v>298.66000000000008</c:v>
                </c:pt>
                <c:pt idx="14934">
                  <c:v>298.68</c:v>
                </c:pt>
                <c:pt idx="14935">
                  <c:v>298.7</c:v>
                </c:pt>
                <c:pt idx="14936">
                  <c:v>298.72000000000003</c:v>
                </c:pt>
                <c:pt idx="14937">
                  <c:v>298.74</c:v>
                </c:pt>
                <c:pt idx="14938">
                  <c:v>298.76</c:v>
                </c:pt>
                <c:pt idx="14939">
                  <c:v>298.77999999999975</c:v>
                </c:pt>
                <c:pt idx="14940">
                  <c:v>298.8</c:v>
                </c:pt>
                <c:pt idx="14941">
                  <c:v>298.82</c:v>
                </c:pt>
                <c:pt idx="14942">
                  <c:v>298.83999999999975</c:v>
                </c:pt>
                <c:pt idx="14943">
                  <c:v>298.86</c:v>
                </c:pt>
                <c:pt idx="14944">
                  <c:v>298.88</c:v>
                </c:pt>
                <c:pt idx="14945">
                  <c:v>298.89999999999975</c:v>
                </c:pt>
                <c:pt idx="14946">
                  <c:v>298.91999999999979</c:v>
                </c:pt>
                <c:pt idx="14947">
                  <c:v>298.94</c:v>
                </c:pt>
                <c:pt idx="14948">
                  <c:v>298.95999999999975</c:v>
                </c:pt>
                <c:pt idx="14949">
                  <c:v>298.97999999999979</c:v>
                </c:pt>
                <c:pt idx="14950">
                  <c:v>299</c:v>
                </c:pt>
                <c:pt idx="14951">
                  <c:v>299.02</c:v>
                </c:pt>
                <c:pt idx="14952">
                  <c:v>299.04000000000002</c:v>
                </c:pt>
                <c:pt idx="14953">
                  <c:v>299.06</c:v>
                </c:pt>
                <c:pt idx="14954">
                  <c:v>299.08</c:v>
                </c:pt>
                <c:pt idx="14955">
                  <c:v>299.10000000000002</c:v>
                </c:pt>
                <c:pt idx="14956">
                  <c:v>299.12</c:v>
                </c:pt>
                <c:pt idx="14957">
                  <c:v>299.14000000000021</c:v>
                </c:pt>
                <c:pt idx="14958">
                  <c:v>299.16000000000008</c:v>
                </c:pt>
                <c:pt idx="14959">
                  <c:v>299.18</c:v>
                </c:pt>
                <c:pt idx="14960">
                  <c:v>299.2</c:v>
                </c:pt>
                <c:pt idx="14961">
                  <c:v>299.22000000000003</c:v>
                </c:pt>
                <c:pt idx="14962">
                  <c:v>299.24</c:v>
                </c:pt>
                <c:pt idx="14963">
                  <c:v>299.26</c:v>
                </c:pt>
                <c:pt idx="14964">
                  <c:v>299.27999999999975</c:v>
                </c:pt>
                <c:pt idx="14965">
                  <c:v>299.3</c:v>
                </c:pt>
                <c:pt idx="14966">
                  <c:v>299.32</c:v>
                </c:pt>
                <c:pt idx="14967">
                  <c:v>299.33999999999975</c:v>
                </c:pt>
                <c:pt idx="14968">
                  <c:v>299.36</c:v>
                </c:pt>
                <c:pt idx="14969">
                  <c:v>299.38</c:v>
                </c:pt>
                <c:pt idx="14970">
                  <c:v>299.39999999999975</c:v>
                </c:pt>
                <c:pt idx="14971">
                  <c:v>299.41999999999979</c:v>
                </c:pt>
                <c:pt idx="14972">
                  <c:v>299.44</c:v>
                </c:pt>
                <c:pt idx="14973">
                  <c:v>299.45999999999975</c:v>
                </c:pt>
                <c:pt idx="14974">
                  <c:v>299.47999999999979</c:v>
                </c:pt>
                <c:pt idx="14975">
                  <c:v>299.5</c:v>
                </c:pt>
                <c:pt idx="14976">
                  <c:v>299.52</c:v>
                </c:pt>
                <c:pt idx="14977">
                  <c:v>299.54000000000002</c:v>
                </c:pt>
                <c:pt idx="14978">
                  <c:v>299.56</c:v>
                </c:pt>
                <c:pt idx="14979">
                  <c:v>299.58</c:v>
                </c:pt>
                <c:pt idx="14980">
                  <c:v>299.60000000000002</c:v>
                </c:pt>
                <c:pt idx="14981">
                  <c:v>299.62</c:v>
                </c:pt>
                <c:pt idx="14982">
                  <c:v>299.64000000000021</c:v>
                </c:pt>
                <c:pt idx="14983">
                  <c:v>299.66000000000008</c:v>
                </c:pt>
                <c:pt idx="14984">
                  <c:v>299.68</c:v>
                </c:pt>
                <c:pt idx="14985">
                  <c:v>299.7</c:v>
                </c:pt>
                <c:pt idx="14986">
                  <c:v>299.72000000000003</c:v>
                </c:pt>
                <c:pt idx="14987">
                  <c:v>299.74</c:v>
                </c:pt>
                <c:pt idx="14988">
                  <c:v>299.76</c:v>
                </c:pt>
                <c:pt idx="14989">
                  <c:v>299.77999999999975</c:v>
                </c:pt>
                <c:pt idx="14990">
                  <c:v>299.8</c:v>
                </c:pt>
                <c:pt idx="14991">
                  <c:v>299.82</c:v>
                </c:pt>
                <c:pt idx="14992">
                  <c:v>299.83999999999975</c:v>
                </c:pt>
                <c:pt idx="14993">
                  <c:v>299.86</c:v>
                </c:pt>
                <c:pt idx="14994">
                  <c:v>299.88</c:v>
                </c:pt>
                <c:pt idx="14995">
                  <c:v>299.89999999999975</c:v>
                </c:pt>
                <c:pt idx="14996">
                  <c:v>299.91999999999979</c:v>
                </c:pt>
                <c:pt idx="14997">
                  <c:v>299.94</c:v>
                </c:pt>
                <c:pt idx="14998">
                  <c:v>299.95999999999975</c:v>
                </c:pt>
                <c:pt idx="14999">
                  <c:v>299.97999999999979</c:v>
                </c:pt>
                <c:pt idx="15000">
                  <c:v>300</c:v>
                </c:pt>
                <c:pt idx="15001">
                  <c:v>300.02</c:v>
                </c:pt>
                <c:pt idx="15002">
                  <c:v>300.04000000000002</c:v>
                </c:pt>
                <c:pt idx="15003">
                  <c:v>300.06</c:v>
                </c:pt>
                <c:pt idx="15004">
                  <c:v>300.08</c:v>
                </c:pt>
                <c:pt idx="15005">
                  <c:v>300.10000000000002</c:v>
                </c:pt>
                <c:pt idx="15006">
                  <c:v>300.12</c:v>
                </c:pt>
                <c:pt idx="15007">
                  <c:v>300.14000000000021</c:v>
                </c:pt>
                <c:pt idx="15008">
                  <c:v>300.16000000000008</c:v>
                </c:pt>
                <c:pt idx="15009">
                  <c:v>300.18</c:v>
                </c:pt>
                <c:pt idx="15010">
                  <c:v>300.2</c:v>
                </c:pt>
                <c:pt idx="15011">
                  <c:v>300.22000000000003</c:v>
                </c:pt>
                <c:pt idx="15012">
                  <c:v>300.24</c:v>
                </c:pt>
                <c:pt idx="15013">
                  <c:v>300.26</c:v>
                </c:pt>
                <c:pt idx="15014">
                  <c:v>300.27999999999975</c:v>
                </c:pt>
                <c:pt idx="15015">
                  <c:v>300.3</c:v>
                </c:pt>
                <c:pt idx="15016">
                  <c:v>300.32</c:v>
                </c:pt>
                <c:pt idx="15017">
                  <c:v>300.33999999999975</c:v>
                </c:pt>
                <c:pt idx="15018">
                  <c:v>300.36</c:v>
                </c:pt>
                <c:pt idx="15019">
                  <c:v>300.38</c:v>
                </c:pt>
                <c:pt idx="15020">
                  <c:v>300.39999999999975</c:v>
                </c:pt>
                <c:pt idx="15021">
                  <c:v>300.41999999999979</c:v>
                </c:pt>
                <c:pt idx="15022">
                  <c:v>300.44</c:v>
                </c:pt>
                <c:pt idx="15023">
                  <c:v>300.45999999999975</c:v>
                </c:pt>
                <c:pt idx="15024">
                  <c:v>300.47999999999979</c:v>
                </c:pt>
                <c:pt idx="15025">
                  <c:v>300.5</c:v>
                </c:pt>
                <c:pt idx="15026">
                  <c:v>300.52</c:v>
                </c:pt>
                <c:pt idx="15027">
                  <c:v>300.54000000000002</c:v>
                </c:pt>
                <c:pt idx="15028">
                  <c:v>300.56</c:v>
                </c:pt>
                <c:pt idx="15029">
                  <c:v>300.58</c:v>
                </c:pt>
                <c:pt idx="15030">
                  <c:v>300.60000000000002</c:v>
                </c:pt>
                <c:pt idx="15031">
                  <c:v>300.62</c:v>
                </c:pt>
                <c:pt idx="15032">
                  <c:v>300.64000000000021</c:v>
                </c:pt>
                <c:pt idx="15033">
                  <c:v>300.66000000000008</c:v>
                </c:pt>
                <c:pt idx="15034">
                  <c:v>300.68</c:v>
                </c:pt>
                <c:pt idx="15035">
                  <c:v>300.7</c:v>
                </c:pt>
                <c:pt idx="15036">
                  <c:v>300.72000000000003</c:v>
                </c:pt>
                <c:pt idx="15037">
                  <c:v>300.74</c:v>
                </c:pt>
                <c:pt idx="15038">
                  <c:v>300.76</c:v>
                </c:pt>
                <c:pt idx="15039">
                  <c:v>300.77999999999975</c:v>
                </c:pt>
                <c:pt idx="15040">
                  <c:v>300.8</c:v>
                </c:pt>
                <c:pt idx="15041">
                  <c:v>300.82</c:v>
                </c:pt>
                <c:pt idx="15042">
                  <c:v>300.83999999999975</c:v>
                </c:pt>
                <c:pt idx="15043">
                  <c:v>300.86</c:v>
                </c:pt>
                <c:pt idx="15044">
                  <c:v>300.88</c:v>
                </c:pt>
                <c:pt idx="15045">
                  <c:v>300.89999999999975</c:v>
                </c:pt>
                <c:pt idx="15046">
                  <c:v>300.91999999999979</c:v>
                </c:pt>
                <c:pt idx="15047">
                  <c:v>300.94</c:v>
                </c:pt>
                <c:pt idx="15048">
                  <c:v>300.95999999999975</c:v>
                </c:pt>
                <c:pt idx="15049">
                  <c:v>300.97999999999979</c:v>
                </c:pt>
                <c:pt idx="15050">
                  <c:v>301</c:v>
                </c:pt>
                <c:pt idx="15051">
                  <c:v>301.02</c:v>
                </c:pt>
                <c:pt idx="15052">
                  <c:v>301.04000000000002</c:v>
                </c:pt>
                <c:pt idx="15053">
                  <c:v>301.06</c:v>
                </c:pt>
                <c:pt idx="15054">
                  <c:v>301.08</c:v>
                </c:pt>
                <c:pt idx="15055">
                  <c:v>301.10000000000002</c:v>
                </c:pt>
                <c:pt idx="15056">
                  <c:v>301.12</c:v>
                </c:pt>
                <c:pt idx="15057">
                  <c:v>301.14000000000021</c:v>
                </c:pt>
                <c:pt idx="15058">
                  <c:v>301.16000000000008</c:v>
                </c:pt>
                <c:pt idx="15059">
                  <c:v>301.18</c:v>
                </c:pt>
                <c:pt idx="15060">
                  <c:v>301.2</c:v>
                </c:pt>
                <c:pt idx="15061">
                  <c:v>301.22000000000003</c:v>
                </c:pt>
                <c:pt idx="15062">
                  <c:v>301.24</c:v>
                </c:pt>
                <c:pt idx="15063">
                  <c:v>301.26</c:v>
                </c:pt>
                <c:pt idx="15064">
                  <c:v>301.27999999999975</c:v>
                </c:pt>
                <c:pt idx="15065">
                  <c:v>301.3</c:v>
                </c:pt>
                <c:pt idx="15066">
                  <c:v>301.32</c:v>
                </c:pt>
                <c:pt idx="15067">
                  <c:v>301.33999999999975</c:v>
                </c:pt>
                <c:pt idx="15068">
                  <c:v>301.36</c:v>
                </c:pt>
                <c:pt idx="15069">
                  <c:v>301.38</c:v>
                </c:pt>
                <c:pt idx="15070">
                  <c:v>301.39999999999975</c:v>
                </c:pt>
                <c:pt idx="15071">
                  <c:v>301.41999999999979</c:v>
                </c:pt>
                <c:pt idx="15072">
                  <c:v>301.44</c:v>
                </c:pt>
                <c:pt idx="15073">
                  <c:v>301.45999999999975</c:v>
                </c:pt>
                <c:pt idx="15074">
                  <c:v>301.47999999999979</c:v>
                </c:pt>
                <c:pt idx="15075">
                  <c:v>301.5</c:v>
                </c:pt>
                <c:pt idx="15076">
                  <c:v>301.52</c:v>
                </c:pt>
                <c:pt idx="15077">
                  <c:v>301.54000000000002</c:v>
                </c:pt>
                <c:pt idx="15078">
                  <c:v>301.56</c:v>
                </c:pt>
                <c:pt idx="15079">
                  <c:v>301.58</c:v>
                </c:pt>
                <c:pt idx="15080">
                  <c:v>301.60000000000002</c:v>
                </c:pt>
                <c:pt idx="15081">
                  <c:v>301.62</c:v>
                </c:pt>
                <c:pt idx="15082">
                  <c:v>301.64000000000021</c:v>
                </c:pt>
                <c:pt idx="15083">
                  <c:v>301.66000000000008</c:v>
                </c:pt>
                <c:pt idx="15084">
                  <c:v>301.68</c:v>
                </c:pt>
                <c:pt idx="15085">
                  <c:v>301.7</c:v>
                </c:pt>
                <c:pt idx="15086">
                  <c:v>301.72000000000003</c:v>
                </c:pt>
                <c:pt idx="15087">
                  <c:v>301.74</c:v>
                </c:pt>
                <c:pt idx="15088">
                  <c:v>301.76</c:v>
                </c:pt>
                <c:pt idx="15089">
                  <c:v>301.77999999999975</c:v>
                </c:pt>
                <c:pt idx="15090">
                  <c:v>301.8</c:v>
                </c:pt>
                <c:pt idx="15091">
                  <c:v>301.82</c:v>
                </c:pt>
                <c:pt idx="15092">
                  <c:v>301.83999999999975</c:v>
                </c:pt>
                <c:pt idx="15093">
                  <c:v>301.86</c:v>
                </c:pt>
                <c:pt idx="15094">
                  <c:v>301.88</c:v>
                </c:pt>
                <c:pt idx="15095">
                  <c:v>301.89999999999975</c:v>
                </c:pt>
                <c:pt idx="15096">
                  <c:v>301.91999999999979</c:v>
                </c:pt>
                <c:pt idx="15097">
                  <c:v>301.94</c:v>
                </c:pt>
                <c:pt idx="15098">
                  <c:v>301.95999999999975</c:v>
                </c:pt>
                <c:pt idx="15099">
                  <c:v>301.97999999999979</c:v>
                </c:pt>
                <c:pt idx="15100">
                  <c:v>302</c:v>
                </c:pt>
                <c:pt idx="15101">
                  <c:v>302.02</c:v>
                </c:pt>
                <c:pt idx="15102">
                  <c:v>302.04000000000002</c:v>
                </c:pt>
                <c:pt idx="15103">
                  <c:v>302.06</c:v>
                </c:pt>
                <c:pt idx="15104">
                  <c:v>302.08</c:v>
                </c:pt>
                <c:pt idx="15105">
                  <c:v>302.10000000000002</c:v>
                </c:pt>
                <c:pt idx="15106">
                  <c:v>302.12</c:v>
                </c:pt>
                <c:pt idx="15107">
                  <c:v>302.14000000000021</c:v>
                </c:pt>
                <c:pt idx="15108">
                  <c:v>302.16000000000008</c:v>
                </c:pt>
                <c:pt idx="15109">
                  <c:v>302.18</c:v>
                </c:pt>
                <c:pt idx="15110">
                  <c:v>302.2</c:v>
                </c:pt>
                <c:pt idx="15111">
                  <c:v>302.22000000000003</c:v>
                </c:pt>
                <c:pt idx="15112">
                  <c:v>302.24</c:v>
                </c:pt>
                <c:pt idx="15113">
                  <c:v>302.26</c:v>
                </c:pt>
                <c:pt idx="15114">
                  <c:v>302.27999999999975</c:v>
                </c:pt>
                <c:pt idx="15115">
                  <c:v>302.3</c:v>
                </c:pt>
                <c:pt idx="15116">
                  <c:v>302.32</c:v>
                </c:pt>
                <c:pt idx="15117">
                  <c:v>302.33999999999975</c:v>
                </c:pt>
                <c:pt idx="15118">
                  <c:v>302.36</c:v>
                </c:pt>
                <c:pt idx="15119">
                  <c:v>302.38</c:v>
                </c:pt>
                <c:pt idx="15120">
                  <c:v>302.39999999999975</c:v>
                </c:pt>
                <c:pt idx="15121">
                  <c:v>302.41999999999979</c:v>
                </c:pt>
                <c:pt idx="15122">
                  <c:v>302.44</c:v>
                </c:pt>
                <c:pt idx="15123">
                  <c:v>302.45999999999975</c:v>
                </c:pt>
                <c:pt idx="15124">
                  <c:v>302.47999999999979</c:v>
                </c:pt>
                <c:pt idx="15125">
                  <c:v>302.5</c:v>
                </c:pt>
                <c:pt idx="15126">
                  <c:v>302.52</c:v>
                </c:pt>
                <c:pt idx="15127">
                  <c:v>302.54000000000002</c:v>
                </c:pt>
                <c:pt idx="15128">
                  <c:v>302.56</c:v>
                </c:pt>
                <c:pt idx="15129">
                  <c:v>302.58</c:v>
                </c:pt>
                <c:pt idx="15130">
                  <c:v>302.60000000000002</c:v>
                </c:pt>
                <c:pt idx="15131">
                  <c:v>302.62</c:v>
                </c:pt>
                <c:pt idx="15132">
                  <c:v>302.64000000000021</c:v>
                </c:pt>
                <c:pt idx="15133">
                  <c:v>302.66000000000008</c:v>
                </c:pt>
                <c:pt idx="15134">
                  <c:v>302.68</c:v>
                </c:pt>
                <c:pt idx="15135">
                  <c:v>302.7</c:v>
                </c:pt>
                <c:pt idx="15136">
                  <c:v>302.72000000000003</c:v>
                </c:pt>
                <c:pt idx="15137">
                  <c:v>302.74</c:v>
                </c:pt>
                <c:pt idx="15138">
                  <c:v>302.76</c:v>
                </c:pt>
                <c:pt idx="15139">
                  <c:v>302.77999999999975</c:v>
                </c:pt>
                <c:pt idx="15140">
                  <c:v>302.8</c:v>
                </c:pt>
                <c:pt idx="15141">
                  <c:v>302.82</c:v>
                </c:pt>
                <c:pt idx="15142">
                  <c:v>302.83999999999975</c:v>
                </c:pt>
                <c:pt idx="15143">
                  <c:v>302.86</c:v>
                </c:pt>
                <c:pt idx="15144">
                  <c:v>302.88</c:v>
                </c:pt>
                <c:pt idx="15145">
                  <c:v>302.89999999999975</c:v>
                </c:pt>
                <c:pt idx="15146">
                  <c:v>302.91999999999979</c:v>
                </c:pt>
                <c:pt idx="15147">
                  <c:v>302.94</c:v>
                </c:pt>
                <c:pt idx="15148">
                  <c:v>302.95999999999975</c:v>
                </c:pt>
                <c:pt idx="15149">
                  <c:v>302.97999999999979</c:v>
                </c:pt>
                <c:pt idx="15150">
                  <c:v>303</c:v>
                </c:pt>
                <c:pt idx="15151">
                  <c:v>303.02</c:v>
                </c:pt>
                <c:pt idx="15152">
                  <c:v>303.04000000000002</c:v>
                </c:pt>
                <c:pt idx="15153">
                  <c:v>303.06</c:v>
                </c:pt>
                <c:pt idx="15154">
                  <c:v>303.08</c:v>
                </c:pt>
                <c:pt idx="15155">
                  <c:v>303.10000000000002</c:v>
                </c:pt>
                <c:pt idx="15156">
                  <c:v>303.12</c:v>
                </c:pt>
                <c:pt idx="15157">
                  <c:v>303.14000000000021</c:v>
                </c:pt>
                <c:pt idx="15158">
                  <c:v>303.16000000000008</c:v>
                </c:pt>
                <c:pt idx="15159">
                  <c:v>303.18</c:v>
                </c:pt>
                <c:pt idx="15160">
                  <c:v>303.2</c:v>
                </c:pt>
                <c:pt idx="15161">
                  <c:v>303.22000000000003</c:v>
                </c:pt>
                <c:pt idx="15162">
                  <c:v>303.24</c:v>
                </c:pt>
                <c:pt idx="15163">
                  <c:v>303.26</c:v>
                </c:pt>
                <c:pt idx="15164">
                  <c:v>303.27999999999975</c:v>
                </c:pt>
                <c:pt idx="15165">
                  <c:v>303.3</c:v>
                </c:pt>
                <c:pt idx="15166">
                  <c:v>303.32</c:v>
                </c:pt>
                <c:pt idx="15167">
                  <c:v>303.33999999999975</c:v>
                </c:pt>
                <c:pt idx="15168">
                  <c:v>303.36</c:v>
                </c:pt>
                <c:pt idx="15169">
                  <c:v>303.38</c:v>
                </c:pt>
                <c:pt idx="15170">
                  <c:v>303.39999999999975</c:v>
                </c:pt>
                <c:pt idx="15171">
                  <c:v>303.41999999999979</c:v>
                </c:pt>
                <c:pt idx="15172">
                  <c:v>303.44</c:v>
                </c:pt>
                <c:pt idx="15173">
                  <c:v>303.45999999999975</c:v>
                </c:pt>
                <c:pt idx="15174">
                  <c:v>303.47999999999979</c:v>
                </c:pt>
                <c:pt idx="15175">
                  <c:v>303.5</c:v>
                </c:pt>
                <c:pt idx="15176">
                  <c:v>303.52</c:v>
                </c:pt>
                <c:pt idx="15177">
                  <c:v>303.54000000000002</c:v>
                </c:pt>
                <c:pt idx="15178">
                  <c:v>303.56</c:v>
                </c:pt>
                <c:pt idx="15179">
                  <c:v>303.58</c:v>
                </c:pt>
                <c:pt idx="15180">
                  <c:v>303.60000000000002</c:v>
                </c:pt>
                <c:pt idx="15181">
                  <c:v>303.62</c:v>
                </c:pt>
                <c:pt idx="15182">
                  <c:v>303.64000000000021</c:v>
                </c:pt>
                <c:pt idx="15183">
                  <c:v>303.66000000000008</c:v>
                </c:pt>
                <c:pt idx="15184">
                  <c:v>303.68</c:v>
                </c:pt>
                <c:pt idx="15185">
                  <c:v>303.7</c:v>
                </c:pt>
                <c:pt idx="15186">
                  <c:v>303.72000000000003</c:v>
                </c:pt>
                <c:pt idx="15187">
                  <c:v>303.74</c:v>
                </c:pt>
                <c:pt idx="15188">
                  <c:v>303.76</c:v>
                </c:pt>
                <c:pt idx="15189">
                  <c:v>303.77999999999975</c:v>
                </c:pt>
                <c:pt idx="15190">
                  <c:v>303.8</c:v>
                </c:pt>
                <c:pt idx="15191">
                  <c:v>303.82</c:v>
                </c:pt>
                <c:pt idx="15192">
                  <c:v>303.83999999999975</c:v>
                </c:pt>
                <c:pt idx="15193">
                  <c:v>303.86</c:v>
                </c:pt>
                <c:pt idx="15194">
                  <c:v>303.88</c:v>
                </c:pt>
                <c:pt idx="15195">
                  <c:v>303.89999999999975</c:v>
                </c:pt>
                <c:pt idx="15196">
                  <c:v>303.91999999999979</c:v>
                </c:pt>
                <c:pt idx="15197">
                  <c:v>303.94</c:v>
                </c:pt>
                <c:pt idx="15198">
                  <c:v>303.95999999999975</c:v>
                </c:pt>
                <c:pt idx="15199">
                  <c:v>303.97999999999979</c:v>
                </c:pt>
                <c:pt idx="15200">
                  <c:v>304</c:v>
                </c:pt>
                <c:pt idx="15201">
                  <c:v>304.02</c:v>
                </c:pt>
                <c:pt idx="15202">
                  <c:v>304.04000000000002</c:v>
                </c:pt>
                <c:pt idx="15203">
                  <c:v>304.06</c:v>
                </c:pt>
                <c:pt idx="15204">
                  <c:v>304.08</c:v>
                </c:pt>
                <c:pt idx="15205">
                  <c:v>304.10000000000002</c:v>
                </c:pt>
                <c:pt idx="15206">
                  <c:v>304.12</c:v>
                </c:pt>
                <c:pt idx="15207">
                  <c:v>304.14000000000021</c:v>
                </c:pt>
                <c:pt idx="15208">
                  <c:v>304.16000000000008</c:v>
                </c:pt>
                <c:pt idx="15209">
                  <c:v>304.18</c:v>
                </c:pt>
                <c:pt idx="15210">
                  <c:v>304.2</c:v>
                </c:pt>
                <c:pt idx="15211">
                  <c:v>304.22000000000003</c:v>
                </c:pt>
                <c:pt idx="15212">
                  <c:v>304.24</c:v>
                </c:pt>
                <c:pt idx="15213">
                  <c:v>304.26</c:v>
                </c:pt>
                <c:pt idx="15214">
                  <c:v>304.27999999999975</c:v>
                </c:pt>
                <c:pt idx="15215">
                  <c:v>304.3</c:v>
                </c:pt>
                <c:pt idx="15216">
                  <c:v>304.32</c:v>
                </c:pt>
                <c:pt idx="15217">
                  <c:v>304.33999999999975</c:v>
                </c:pt>
                <c:pt idx="15218">
                  <c:v>304.36</c:v>
                </c:pt>
                <c:pt idx="15219">
                  <c:v>304.38</c:v>
                </c:pt>
                <c:pt idx="15220">
                  <c:v>304.39999999999975</c:v>
                </c:pt>
                <c:pt idx="15221">
                  <c:v>304.41999999999979</c:v>
                </c:pt>
                <c:pt idx="15222">
                  <c:v>304.44</c:v>
                </c:pt>
                <c:pt idx="15223">
                  <c:v>304.45999999999975</c:v>
                </c:pt>
                <c:pt idx="15224">
                  <c:v>304.47999999999979</c:v>
                </c:pt>
                <c:pt idx="15225">
                  <c:v>304.5</c:v>
                </c:pt>
                <c:pt idx="15226">
                  <c:v>304.52</c:v>
                </c:pt>
                <c:pt idx="15227">
                  <c:v>304.54000000000002</c:v>
                </c:pt>
                <c:pt idx="15228">
                  <c:v>304.56</c:v>
                </c:pt>
                <c:pt idx="15229">
                  <c:v>304.58</c:v>
                </c:pt>
                <c:pt idx="15230">
                  <c:v>304.60000000000002</c:v>
                </c:pt>
                <c:pt idx="15231">
                  <c:v>304.62</c:v>
                </c:pt>
                <c:pt idx="15232">
                  <c:v>304.64000000000021</c:v>
                </c:pt>
                <c:pt idx="15233">
                  <c:v>304.66000000000008</c:v>
                </c:pt>
                <c:pt idx="15234">
                  <c:v>304.68</c:v>
                </c:pt>
                <c:pt idx="15235">
                  <c:v>304.7</c:v>
                </c:pt>
                <c:pt idx="15236">
                  <c:v>304.72000000000003</c:v>
                </c:pt>
                <c:pt idx="15237">
                  <c:v>304.74</c:v>
                </c:pt>
                <c:pt idx="15238">
                  <c:v>304.76</c:v>
                </c:pt>
                <c:pt idx="15239">
                  <c:v>304.77999999999975</c:v>
                </c:pt>
                <c:pt idx="15240">
                  <c:v>304.8</c:v>
                </c:pt>
                <c:pt idx="15241">
                  <c:v>304.82</c:v>
                </c:pt>
                <c:pt idx="15242">
                  <c:v>304.83999999999975</c:v>
                </c:pt>
                <c:pt idx="15243">
                  <c:v>304.86</c:v>
                </c:pt>
                <c:pt idx="15244">
                  <c:v>304.88</c:v>
                </c:pt>
                <c:pt idx="15245">
                  <c:v>304.89999999999975</c:v>
                </c:pt>
                <c:pt idx="15246">
                  <c:v>304.91999999999979</c:v>
                </c:pt>
                <c:pt idx="15247">
                  <c:v>304.94</c:v>
                </c:pt>
                <c:pt idx="15248">
                  <c:v>304.95999999999975</c:v>
                </c:pt>
                <c:pt idx="15249">
                  <c:v>304.97999999999979</c:v>
                </c:pt>
                <c:pt idx="15250">
                  <c:v>305</c:v>
                </c:pt>
                <c:pt idx="15251">
                  <c:v>305.02</c:v>
                </c:pt>
                <c:pt idx="15252">
                  <c:v>305.04000000000002</c:v>
                </c:pt>
                <c:pt idx="15253">
                  <c:v>305.06</c:v>
                </c:pt>
                <c:pt idx="15254">
                  <c:v>305.08</c:v>
                </c:pt>
                <c:pt idx="15255">
                  <c:v>305.10000000000002</c:v>
                </c:pt>
                <c:pt idx="15256">
                  <c:v>305.12</c:v>
                </c:pt>
                <c:pt idx="15257">
                  <c:v>305.14000000000021</c:v>
                </c:pt>
                <c:pt idx="15258">
                  <c:v>305.16000000000008</c:v>
                </c:pt>
                <c:pt idx="15259">
                  <c:v>305.18</c:v>
                </c:pt>
                <c:pt idx="15260">
                  <c:v>305.2</c:v>
                </c:pt>
                <c:pt idx="15261">
                  <c:v>305.22000000000003</c:v>
                </c:pt>
                <c:pt idx="15262">
                  <c:v>305.24</c:v>
                </c:pt>
                <c:pt idx="15263">
                  <c:v>305.26</c:v>
                </c:pt>
                <c:pt idx="15264">
                  <c:v>305.27999999999975</c:v>
                </c:pt>
                <c:pt idx="15265">
                  <c:v>305.3</c:v>
                </c:pt>
                <c:pt idx="15266">
                  <c:v>305.32</c:v>
                </c:pt>
                <c:pt idx="15267">
                  <c:v>305.33999999999975</c:v>
                </c:pt>
                <c:pt idx="15268">
                  <c:v>305.36</c:v>
                </c:pt>
                <c:pt idx="15269">
                  <c:v>305.38</c:v>
                </c:pt>
                <c:pt idx="15270">
                  <c:v>305.39999999999975</c:v>
                </c:pt>
                <c:pt idx="15271">
                  <c:v>305.41999999999979</c:v>
                </c:pt>
                <c:pt idx="15272">
                  <c:v>305.44</c:v>
                </c:pt>
                <c:pt idx="15273">
                  <c:v>305.45999999999975</c:v>
                </c:pt>
                <c:pt idx="15274">
                  <c:v>305.47999999999979</c:v>
                </c:pt>
                <c:pt idx="15275">
                  <c:v>305.5</c:v>
                </c:pt>
                <c:pt idx="15276">
                  <c:v>305.52</c:v>
                </c:pt>
                <c:pt idx="15277">
                  <c:v>305.54000000000002</c:v>
                </c:pt>
                <c:pt idx="15278">
                  <c:v>305.56</c:v>
                </c:pt>
                <c:pt idx="15279">
                  <c:v>305.58</c:v>
                </c:pt>
                <c:pt idx="15280">
                  <c:v>305.60000000000002</c:v>
                </c:pt>
                <c:pt idx="15281">
                  <c:v>305.62</c:v>
                </c:pt>
                <c:pt idx="15282">
                  <c:v>305.64000000000021</c:v>
                </c:pt>
                <c:pt idx="15283">
                  <c:v>305.66000000000008</c:v>
                </c:pt>
                <c:pt idx="15284">
                  <c:v>305.68</c:v>
                </c:pt>
                <c:pt idx="15285">
                  <c:v>305.7</c:v>
                </c:pt>
                <c:pt idx="15286">
                  <c:v>305.72000000000003</c:v>
                </c:pt>
                <c:pt idx="15287">
                  <c:v>305.74</c:v>
                </c:pt>
                <c:pt idx="15288">
                  <c:v>305.76</c:v>
                </c:pt>
                <c:pt idx="15289">
                  <c:v>305.77999999999975</c:v>
                </c:pt>
                <c:pt idx="15290">
                  <c:v>305.8</c:v>
                </c:pt>
                <c:pt idx="15291">
                  <c:v>305.82</c:v>
                </c:pt>
                <c:pt idx="15292">
                  <c:v>305.83999999999975</c:v>
                </c:pt>
                <c:pt idx="15293">
                  <c:v>305.86</c:v>
                </c:pt>
                <c:pt idx="15294">
                  <c:v>305.88</c:v>
                </c:pt>
                <c:pt idx="15295">
                  <c:v>305.89999999999975</c:v>
                </c:pt>
                <c:pt idx="15296">
                  <c:v>305.91999999999979</c:v>
                </c:pt>
                <c:pt idx="15297">
                  <c:v>305.94</c:v>
                </c:pt>
                <c:pt idx="15298">
                  <c:v>305.95999999999975</c:v>
                </c:pt>
                <c:pt idx="15299">
                  <c:v>305.97999999999979</c:v>
                </c:pt>
                <c:pt idx="15300">
                  <c:v>306</c:v>
                </c:pt>
                <c:pt idx="15301">
                  <c:v>306.02</c:v>
                </c:pt>
                <c:pt idx="15302">
                  <c:v>306.04000000000002</c:v>
                </c:pt>
                <c:pt idx="15303">
                  <c:v>306.06</c:v>
                </c:pt>
                <c:pt idx="15304">
                  <c:v>306.08</c:v>
                </c:pt>
                <c:pt idx="15305">
                  <c:v>306.10000000000002</c:v>
                </c:pt>
                <c:pt idx="15306">
                  <c:v>306.12</c:v>
                </c:pt>
                <c:pt idx="15307">
                  <c:v>306.14000000000021</c:v>
                </c:pt>
                <c:pt idx="15308">
                  <c:v>306.16000000000008</c:v>
                </c:pt>
                <c:pt idx="15309">
                  <c:v>306.18</c:v>
                </c:pt>
                <c:pt idx="15310">
                  <c:v>306.2</c:v>
                </c:pt>
                <c:pt idx="15311">
                  <c:v>306.22000000000003</c:v>
                </c:pt>
                <c:pt idx="15312">
                  <c:v>306.24</c:v>
                </c:pt>
                <c:pt idx="15313">
                  <c:v>306.26</c:v>
                </c:pt>
                <c:pt idx="15314">
                  <c:v>306.27999999999975</c:v>
                </c:pt>
                <c:pt idx="15315">
                  <c:v>306.3</c:v>
                </c:pt>
                <c:pt idx="15316">
                  <c:v>306.32</c:v>
                </c:pt>
                <c:pt idx="15317">
                  <c:v>306.33999999999975</c:v>
                </c:pt>
                <c:pt idx="15318">
                  <c:v>306.36</c:v>
                </c:pt>
                <c:pt idx="15319">
                  <c:v>306.38</c:v>
                </c:pt>
                <c:pt idx="15320">
                  <c:v>306.39999999999975</c:v>
                </c:pt>
                <c:pt idx="15321">
                  <c:v>306.41999999999979</c:v>
                </c:pt>
                <c:pt idx="15322">
                  <c:v>306.44</c:v>
                </c:pt>
                <c:pt idx="15323">
                  <c:v>306.45999999999975</c:v>
                </c:pt>
                <c:pt idx="15324">
                  <c:v>306.47999999999979</c:v>
                </c:pt>
                <c:pt idx="15325">
                  <c:v>306.5</c:v>
                </c:pt>
                <c:pt idx="15326">
                  <c:v>306.52</c:v>
                </c:pt>
                <c:pt idx="15327">
                  <c:v>306.54000000000002</c:v>
                </c:pt>
                <c:pt idx="15328">
                  <c:v>306.56</c:v>
                </c:pt>
                <c:pt idx="15329">
                  <c:v>306.58</c:v>
                </c:pt>
                <c:pt idx="15330">
                  <c:v>306.60000000000002</c:v>
                </c:pt>
                <c:pt idx="15331">
                  <c:v>306.62</c:v>
                </c:pt>
                <c:pt idx="15332">
                  <c:v>306.64000000000021</c:v>
                </c:pt>
                <c:pt idx="15333">
                  <c:v>306.66000000000008</c:v>
                </c:pt>
                <c:pt idx="15334">
                  <c:v>306.68</c:v>
                </c:pt>
                <c:pt idx="15335">
                  <c:v>306.7</c:v>
                </c:pt>
                <c:pt idx="15336">
                  <c:v>306.72000000000003</c:v>
                </c:pt>
                <c:pt idx="15337">
                  <c:v>306.74</c:v>
                </c:pt>
                <c:pt idx="15338">
                  <c:v>306.76</c:v>
                </c:pt>
                <c:pt idx="15339">
                  <c:v>306.77999999999975</c:v>
                </c:pt>
                <c:pt idx="15340">
                  <c:v>306.8</c:v>
                </c:pt>
                <c:pt idx="15341">
                  <c:v>306.82</c:v>
                </c:pt>
                <c:pt idx="15342">
                  <c:v>306.83999999999975</c:v>
                </c:pt>
                <c:pt idx="15343">
                  <c:v>306.86</c:v>
                </c:pt>
                <c:pt idx="15344">
                  <c:v>306.88</c:v>
                </c:pt>
                <c:pt idx="15345">
                  <c:v>306.89999999999975</c:v>
                </c:pt>
                <c:pt idx="15346">
                  <c:v>306.91999999999979</c:v>
                </c:pt>
                <c:pt idx="15347">
                  <c:v>306.94</c:v>
                </c:pt>
                <c:pt idx="15348">
                  <c:v>306.95999999999975</c:v>
                </c:pt>
                <c:pt idx="15349">
                  <c:v>306.97999999999979</c:v>
                </c:pt>
                <c:pt idx="15350">
                  <c:v>307</c:v>
                </c:pt>
                <c:pt idx="15351">
                  <c:v>307.02</c:v>
                </c:pt>
                <c:pt idx="15352">
                  <c:v>307.04000000000002</c:v>
                </c:pt>
                <c:pt idx="15353">
                  <c:v>307.06</c:v>
                </c:pt>
                <c:pt idx="15354">
                  <c:v>307.08</c:v>
                </c:pt>
                <c:pt idx="15355">
                  <c:v>307.10000000000002</c:v>
                </c:pt>
                <c:pt idx="15356">
                  <c:v>307.12</c:v>
                </c:pt>
                <c:pt idx="15357">
                  <c:v>307.14000000000021</c:v>
                </c:pt>
                <c:pt idx="15358">
                  <c:v>307.16000000000008</c:v>
                </c:pt>
                <c:pt idx="15359">
                  <c:v>307.18</c:v>
                </c:pt>
                <c:pt idx="15360">
                  <c:v>307.2</c:v>
                </c:pt>
                <c:pt idx="15361">
                  <c:v>307.22000000000003</c:v>
                </c:pt>
                <c:pt idx="15362">
                  <c:v>307.24</c:v>
                </c:pt>
                <c:pt idx="15363">
                  <c:v>307.26</c:v>
                </c:pt>
                <c:pt idx="15364">
                  <c:v>307.27999999999975</c:v>
                </c:pt>
                <c:pt idx="15365">
                  <c:v>307.3</c:v>
                </c:pt>
                <c:pt idx="15366">
                  <c:v>307.32</c:v>
                </c:pt>
                <c:pt idx="15367">
                  <c:v>307.33999999999975</c:v>
                </c:pt>
                <c:pt idx="15368">
                  <c:v>307.36</c:v>
                </c:pt>
                <c:pt idx="15369">
                  <c:v>307.38</c:v>
                </c:pt>
                <c:pt idx="15370">
                  <c:v>307.39999999999975</c:v>
                </c:pt>
                <c:pt idx="15371">
                  <c:v>307.41999999999979</c:v>
                </c:pt>
                <c:pt idx="15372">
                  <c:v>307.44</c:v>
                </c:pt>
                <c:pt idx="15373">
                  <c:v>307.45999999999975</c:v>
                </c:pt>
                <c:pt idx="15374">
                  <c:v>307.47999999999979</c:v>
                </c:pt>
                <c:pt idx="15375">
                  <c:v>307.5</c:v>
                </c:pt>
                <c:pt idx="15376">
                  <c:v>307.52</c:v>
                </c:pt>
                <c:pt idx="15377">
                  <c:v>307.54000000000002</c:v>
                </c:pt>
                <c:pt idx="15378">
                  <c:v>307.56</c:v>
                </c:pt>
                <c:pt idx="15379">
                  <c:v>307.58</c:v>
                </c:pt>
                <c:pt idx="15380">
                  <c:v>307.60000000000002</c:v>
                </c:pt>
                <c:pt idx="15381">
                  <c:v>307.62</c:v>
                </c:pt>
                <c:pt idx="15382">
                  <c:v>307.64000000000021</c:v>
                </c:pt>
                <c:pt idx="15383">
                  <c:v>307.66000000000008</c:v>
                </c:pt>
                <c:pt idx="15384">
                  <c:v>307.68</c:v>
                </c:pt>
                <c:pt idx="15385">
                  <c:v>307.7</c:v>
                </c:pt>
                <c:pt idx="15386">
                  <c:v>307.72000000000003</c:v>
                </c:pt>
                <c:pt idx="15387">
                  <c:v>307.74</c:v>
                </c:pt>
                <c:pt idx="15388">
                  <c:v>307.76</c:v>
                </c:pt>
                <c:pt idx="15389">
                  <c:v>307.77999999999975</c:v>
                </c:pt>
                <c:pt idx="15390">
                  <c:v>307.8</c:v>
                </c:pt>
                <c:pt idx="15391">
                  <c:v>307.82</c:v>
                </c:pt>
                <c:pt idx="15392">
                  <c:v>307.83999999999975</c:v>
                </c:pt>
                <c:pt idx="15393">
                  <c:v>307.86</c:v>
                </c:pt>
                <c:pt idx="15394">
                  <c:v>307.88</c:v>
                </c:pt>
                <c:pt idx="15395">
                  <c:v>307.89999999999975</c:v>
                </c:pt>
                <c:pt idx="15396">
                  <c:v>307.91999999999979</c:v>
                </c:pt>
                <c:pt idx="15397">
                  <c:v>307.94</c:v>
                </c:pt>
                <c:pt idx="15398">
                  <c:v>307.95999999999975</c:v>
                </c:pt>
                <c:pt idx="15399">
                  <c:v>307.97999999999979</c:v>
                </c:pt>
                <c:pt idx="15400">
                  <c:v>308</c:v>
                </c:pt>
                <c:pt idx="15401">
                  <c:v>308.02</c:v>
                </c:pt>
                <c:pt idx="15402">
                  <c:v>308.04000000000002</c:v>
                </c:pt>
                <c:pt idx="15403">
                  <c:v>308.06</c:v>
                </c:pt>
                <c:pt idx="15404">
                  <c:v>308.08</c:v>
                </c:pt>
                <c:pt idx="15405">
                  <c:v>308.10000000000002</c:v>
                </c:pt>
                <c:pt idx="15406">
                  <c:v>308.12</c:v>
                </c:pt>
                <c:pt idx="15407">
                  <c:v>308.14000000000021</c:v>
                </c:pt>
                <c:pt idx="15408">
                  <c:v>308.16000000000008</c:v>
                </c:pt>
                <c:pt idx="15409">
                  <c:v>308.18</c:v>
                </c:pt>
                <c:pt idx="15410">
                  <c:v>308.2</c:v>
                </c:pt>
                <c:pt idx="15411">
                  <c:v>308.22000000000003</c:v>
                </c:pt>
                <c:pt idx="15412">
                  <c:v>308.24</c:v>
                </c:pt>
                <c:pt idx="15413">
                  <c:v>308.26</c:v>
                </c:pt>
                <c:pt idx="15414">
                  <c:v>308.27999999999975</c:v>
                </c:pt>
                <c:pt idx="15415">
                  <c:v>308.3</c:v>
                </c:pt>
                <c:pt idx="15416">
                  <c:v>308.32</c:v>
                </c:pt>
                <c:pt idx="15417">
                  <c:v>308.33999999999975</c:v>
                </c:pt>
                <c:pt idx="15418">
                  <c:v>308.36</c:v>
                </c:pt>
                <c:pt idx="15419">
                  <c:v>308.38</c:v>
                </c:pt>
                <c:pt idx="15420">
                  <c:v>308.39999999999975</c:v>
                </c:pt>
                <c:pt idx="15421">
                  <c:v>308.41999999999979</c:v>
                </c:pt>
                <c:pt idx="15422">
                  <c:v>308.44</c:v>
                </c:pt>
                <c:pt idx="15423">
                  <c:v>308.45999999999975</c:v>
                </c:pt>
                <c:pt idx="15424">
                  <c:v>308.47999999999979</c:v>
                </c:pt>
                <c:pt idx="15425">
                  <c:v>308.5</c:v>
                </c:pt>
                <c:pt idx="15426">
                  <c:v>308.52</c:v>
                </c:pt>
                <c:pt idx="15427">
                  <c:v>308.54000000000002</c:v>
                </c:pt>
                <c:pt idx="15428">
                  <c:v>308.56</c:v>
                </c:pt>
                <c:pt idx="15429">
                  <c:v>308.58</c:v>
                </c:pt>
                <c:pt idx="15430">
                  <c:v>308.60000000000002</c:v>
                </c:pt>
                <c:pt idx="15431">
                  <c:v>308.62</c:v>
                </c:pt>
                <c:pt idx="15432">
                  <c:v>308.64000000000021</c:v>
                </c:pt>
                <c:pt idx="15433">
                  <c:v>308.66000000000008</c:v>
                </c:pt>
                <c:pt idx="15434">
                  <c:v>308.68</c:v>
                </c:pt>
                <c:pt idx="15435">
                  <c:v>308.7</c:v>
                </c:pt>
                <c:pt idx="15436">
                  <c:v>308.72000000000003</c:v>
                </c:pt>
                <c:pt idx="15437">
                  <c:v>308.74</c:v>
                </c:pt>
                <c:pt idx="15438">
                  <c:v>308.76</c:v>
                </c:pt>
                <c:pt idx="15439">
                  <c:v>308.77999999999975</c:v>
                </c:pt>
                <c:pt idx="15440">
                  <c:v>308.8</c:v>
                </c:pt>
                <c:pt idx="15441">
                  <c:v>308.82</c:v>
                </c:pt>
                <c:pt idx="15442">
                  <c:v>308.83999999999975</c:v>
                </c:pt>
                <c:pt idx="15443">
                  <c:v>308.86</c:v>
                </c:pt>
                <c:pt idx="15444">
                  <c:v>308.88</c:v>
                </c:pt>
                <c:pt idx="15445">
                  <c:v>308.89999999999975</c:v>
                </c:pt>
                <c:pt idx="15446">
                  <c:v>308.91999999999979</c:v>
                </c:pt>
                <c:pt idx="15447">
                  <c:v>308.94</c:v>
                </c:pt>
                <c:pt idx="15448">
                  <c:v>308.95999999999975</c:v>
                </c:pt>
                <c:pt idx="15449">
                  <c:v>308.97999999999979</c:v>
                </c:pt>
                <c:pt idx="15450">
                  <c:v>309</c:v>
                </c:pt>
                <c:pt idx="15451">
                  <c:v>309.02</c:v>
                </c:pt>
                <c:pt idx="15452">
                  <c:v>309.04000000000002</c:v>
                </c:pt>
                <c:pt idx="15453">
                  <c:v>309.06</c:v>
                </c:pt>
                <c:pt idx="15454">
                  <c:v>309.08</c:v>
                </c:pt>
                <c:pt idx="15455">
                  <c:v>309.10000000000002</c:v>
                </c:pt>
                <c:pt idx="15456">
                  <c:v>309.12</c:v>
                </c:pt>
                <c:pt idx="15457">
                  <c:v>309.14000000000021</c:v>
                </c:pt>
                <c:pt idx="15458">
                  <c:v>309.16000000000008</c:v>
                </c:pt>
                <c:pt idx="15459">
                  <c:v>309.18</c:v>
                </c:pt>
                <c:pt idx="15460">
                  <c:v>309.2</c:v>
                </c:pt>
                <c:pt idx="15461">
                  <c:v>309.22000000000003</c:v>
                </c:pt>
                <c:pt idx="15462">
                  <c:v>309.24</c:v>
                </c:pt>
                <c:pt idx="15463">
                  <c:v>309.26</c:v>
                </c:pt>
                <c:pt idx="15464">
                  <c:v>309.27999999999975</c:v>
                </c:pt>
                <c:pt idx="15465">
                  <c:v>309.3</c:v>
                </c:pt>
                <c:pt idx="15466">
                  <c:v>309.32</c:v>
                </c:pt>
                <c:pt idx="15467">
                  <c:v>309.33999999999975</c:v>
                </c:pt>
                <c:pt idx="15468">
                  <c:v>309.36</c:v>
                </c:pt>
                <c:pt idx="15469">
                  <c:v>309.38</c:v>
                </c:pt>
                <c:pt idx="15470">
                  <c:v>309.39999999999975</c:v>
                </c:pt>
                <c:pt idx="15471">
                  <c:v>309.41999999999979</c:v>
                </c:pt>
                <c:pt idx="15472">
                  <c:v>309.44</c:v>
                </c:pt>
                <c:pt idx="15473">
                  <c:v>309.45999999999975</c:v>
                </c:pt>
                <c:pt idx="15474">
                  <c:v>309.47999999999979</c:v>
                </c:pt>
                <c:pt idx="15475">
                  <c:v>309.5</c:v>
                </c:pt>
                <c:pt idx="15476">
                  <c:v>309.52</c:v>
                </c:pt>
                <c:pt idx="15477">
                  <c:v>309.54000000000002</c:v>
                </c:pt>
                <c:pt idx="15478">
                  <c:v>309.56</c:v>
                </c:pt>
                <c:pt idx="15479">
                  <c:v>309.58</c:v>
                </c:pt>
                <c:pt idx="15480">
                  <c:v>309.60000000000002</c:v>
                </c:pt>
                <c:pt idx="15481">
                  <c:v>309.62</c:v>
                </c:pt>
                <c:pt idx="15482">
                  <c:v>309.64000000000021</c:v>
                </c:pt>
                <c:pt idx="15483">
                  <c:v>309.66000000000008</c:v>
                </c:pt>
                <c:pt idx="15484">
                  <c:v>309.68</c:v>
                </c:pt>
                <c:pt idx="15485">
                  <c:v>309.7</c:v>
                </c:pt>
                <c:pt idx="15486">
                  <c:v>309.72000000000003</c:v>
                </c:pt>
                <c:pt idx="15487">
                  <c:v>309.74</c:v>
                </c:pt>
                <c:pt idx="15488">
                  <c:v>309.76</c:v>
                </c:pt>
                <c:pt idx="15489">
                  <c:v>309.77999999999975</c:v>
                </c:pt>
                <c:pt idx="15490">
                  <c:v>309.8</c:v>
                </c:pt>
                <c:pt idx="15491">
                  <c:v>309.82</c:v>
                </c:pt>
                <c:pt idx="15492">
                  <c:v>309.83999999999975</c:v>
                </c:pt>
                <c:pt idx="15493">
                  <c:v>309.86</c:v>
                </c:pt>
                <c:pt idx="15494">
                  <c:v>309.88</c:v>
                </c:pt>
                <c:pt idx="15495">
                  <c:v>309.89999999999975</c:v>
                </c:pt>
                <c:pt idx="15496">
                  <c:v>309.91999999999979</c:v>
                </c:pt>
                <c:pt idx="15497">
                  <c:v>309.94</c:v>
                </c:pt>
                <c:pt idx="15498">
                  <c:v>309.95999999999975</c:v>
                </c:pt>
                <c:pt idx="15499">
                  <c:v>309.97999999999979</c:v>
                </c:pt>
                <c:pt idx="15500">
                  <c:v>310</c:v>
                </c:pt>
                <c:pt idx="15501">
                  <c:v>310.02</c:v>
                </c:pt>
                <c:pt idx="15502">
                  <c:v>310.04000000000002</c:v>
                </c:pt>
                <c:pt idx="15503">
                  <c:v>310.06</c:v>
                </c:pt>
                <c:pt idx="15504">
                  <c:v>310.08</c:v>
                </c:pt>
                <c:pt idx="15505">
                  <c:v>310.10000000000002</c:v>
                </c:pt>
                <c:pt idx="15506">
                  <c:v>310.12</c:v>
                </c:pt>
                <c:pt idx="15507">
                  <c:v>310.14000000000021</c:v>
                </c:pt>
                <c:pt idx="15508">
                  <c:v>310.16000000000008</c:v>
                </c:pt>
                <c:pt idx="15509">
                  <c:v>310.18</c:v>
                </c:pt>
                <c:pt idx="15510">
                  <c:v>310.2</c:v>
                </c:pt>
                <c:pt idx="15511">
                  <c:v>310.22000000000003</c:v>
                </c:pt>
                <c:pt idx="15512">
                  <c:v>310.24</c:v>
                </c:pt>
                <c:pt idx="15513">
                  <c:v>310.26</c:v>
                </c:pt>
                <c:pt idx="15514">
                  <c:v>310.27999999999975</c:v>
                </c:pt>
                <c:pt idx="15515">
                  <c:v>310.3</c:v>
                </c:pt>
                <c:pt idx="15516">
                  <c:v>310.32</c:v>
                </c:pt>
                <c:pt idx="15517">
                  <c:v>310.33999999999975</c:v>
                </c:pt>
                <c:pt idx="15518">
                  <c:v>310.36</c:v>
                </c:pt>
                <c:pt idx="15519">
                  <c:v>310.38</c:v>
                </c:pt>
                <c:pt idx="15520">
                  <c:v>310.39999999999975</c:v>
                </c:pt>
                <c:pt idx="15521">
                  <c:v>310.41999999999979</c:v>
                </c:pt>
                <c:pt idx="15522">
                  <c:v>310.44</c:v>
                </c:pt>
                <c:pt idx="15523">
                  <c:v>310.45999999999975</c:v>
                </c:pt>
                <c:pt idx="15524">
                  <c:v>310.47999999999979</c:v>
                </c:pt>
                <c:pt idx="15525">
                  <c:v>310.5</c:v>
                </c:pt>
                <c:pt idx="15526">
                  <c:v>310.52</c:v>
                </c:pt>
                <c:pt idx="15527">
                  <c:v>310.54000000000002</c:v>
                </c:pt>
                <c:pt idx="15528">
                  <c:v>310.56</c:v>
                </c:pt>
                <c:pt idx="15529">
                  <c:v>310.58</c:v>
                </c:pt>
                <c:pt idx="15530">
                  <c:v>310.60000000000002</c:v>
                </c:pt>
                <c:pt idx="15531">
                  <c:v>310.62</c:v>
                </c:pt>
                <c:pt idx="15532">
                  <c:v>310.64000000000021</c:v>
                </c:pt>
                <c:pt idx="15533">
                  <c:v>310.66000000000008</c:v>
                </c:pt>
                <c:pt idx="15534">
                  <c:v>310.68</c:v>
                </c:pt>
                <c:pt idx="15535">
                  <c:v>310.7</c:v>
                </c:pt>
                <c:pt idx="15536">
                  <c:v>310.72000000000003</c:v>
                </c:pt>
                <c:pt idx="15537">
                  <c:v>310.74</c:v>
                </c:pt>
                <c:pt idx="15538">
                  <c:v>310.76</c:v>
                </c:pt>
                <c:pt idx="15539">
                  <c:v>310.77999999999975</c:v>
                </c:pt>
                <c:pt idx="15540">
                  <c:v>310.8</c:v>
                </c:pt>
                <c:pt idx="15541">
                  <c:v>310.82</c:v>
                </c:pt>
                <c:pt idx="15542">
                  <c:v>310.83999999999975</c:v>
                </c:pt>
                <c:pt idx="15543">
                  <c:v>310.86</c:v>
                </c:pt>
                <c:pt idx="15544">
                  <c:v>310.88</c:v>
                </c:pt>
                <c:pt idx="15545">
                  <c:v>310.89999999999975</c:v>
                </c:pt>
                <c:pt idx="15546">
                  <c:v>310.91999999999979</c:v>
                </c:pt>
                <c:pt idx="15547">
                  <c:v>310.94</c:v>
                </c:pt>
                <c:pt idx="15548">
                  <c:v>310.95999999999975</c:v>
                </c:pt>
                <c:pt idx="15549">
                  <c:v>310.97999999999979</c:v>
                </c:pt>
                <c:pt idx="15550">
                  <c:v>311</c:v>
                </c:pt>
                <c:pt idx="15551">
                  <c:v>311.02</c:v>
                </c:pt>
                <c:pt idx="15552">
                  <c:v>311.04000000000002</c:v>
                </c:pt>
                <c:pt idx="15553">
                  <c:v>311.06</c:v>
                </c:pt>
                <c:pt idx="15554">
                  <c:v>311.08</c:v>
                </c:pt>
                <c:pt idx="15555">
                  <c:v>311.10000000000002</c:v>
                </c:pt>
                <c:pt idx="15556">
                  <c:v>311.12</c:v>
                </c:pt>
                <c:pt idx="15557">
                  <c:v>311.14000000000021</c:v>
                </c:pt>
                <c:pt idx="15558">
                  <c:v>311.16000000000008</c:v>
                </c:pt>
                <c:pt idx="15559">
                  <c:v>311.18</c:v>
                </c:pt>
                <c:pt idx="15560">
                  <c:v>311.2</c:v>
                </c:pt>
                <c:pt idx="15561">
                  <c:v>311.22000000000003</c:v>
                </c:pt>
                <c:pt idx="15562">
                  <c:v>311.24</c:v>
                </c:pt>
                <c:pt idx="15563">
                  <c:v>311.26</c:v>
                </c:pt>
                <c:pt idx="15564">
                  <c:v>311.27999999999975</c:v>
                </c:pt>
                <c:pt idx="15565">
                  <c:v>311.3</c:v>
                </c:pt>
                <c:pt idx="15566">
                  <c:v>311.32</c:v>
                </c:pt>
                <c:pt idx="15567">
                  <c:v>311.33999999999975</c:v>
                </c:pt>
                <c:pt idx="15568">
                  <c:v>311.36</c:v>
                </c:pt>
                <c:pt idx="15569">
                  <c:v>311.38</c:v>
                </c:pt>
                <c:pt idx="15570">
                  <c:v>311.39999999999975</c:v>
                </c:pt>
                <c:pt idx="15571">
                  <c:v>311.41999999999979</c:v>
                </c:pt>
                <c:pt idx="15572">
                  <c:v>311.44</c:v>
                </c:pt>
                <c:pt idx="15573">
                  <c:v>311.45999999999975</c:v>
                </c:pt>
                <c:pt idx="15574">
                  <c:v>311.47999999999979</c:v>
                </c:pt>
                <c:pt idx="15575">
                  <c:v>311.5</c:v>
                </c:pt>
                <c:pt idx="15576">
                  <c:v>311.52</c:v>
                </c:pt>
                <c:pt idx="15577">
                  <c:v>311.54000000000002</c:v>
                </c:pt>
                <c:pt idx="15578">
                  <c:v>311.56</c:v>
                </c:pt>
                <c:pt idx="15579">
                  <c:v>311.58</c:v>
                </c:pt>
                <c:pt idx="15580">
                  <c:v>311.60000000000002</c:v>
                </c:pt>
                <c:pt idx="15581">
                  <c:v>311.62</c:v>
                </c:pt>
                <c:pt idx="15582">
                  <c:v>311.64000000000021</c:v>
                </c:pt>
                <c:pt idx="15583">
                  <c:v>311.66000000000008</c:v>
                </c:pt>
                <c:pt idx="15584">
                  <c:v>311.68</c:v>
                </c:pt>
                <c:pt idx="15585">
                  <c:v>311.7</c:v>
                </c:pt>
                <c:pt idx="15586">
                  <c:v>311.72000000000003</c:v>
                </c:pt>
                <c:pt idx="15587">
                  <c:v>311.74</c:v>
                </c:pt>
                <c:pt idx="15588">
                  <c:v>311.76</c:v>
                </c:pt>
                <c:pt idx="15589">
                  <c:v>311.77999999999975</c:v>
                </c:pt>
                <c:pt idx="15590">
                  <c:v>311.8</c:v>
                </c:pt>
                <c:pt idx="15591">
                  <c:v>311.82</c:v>
                </c:pt>
                <c:pt idx="15592">
                  <c:v>311.83999999999975</c:v>
                </c:pt>
                <c:pt idx="15593">
                  <c:v>311.86</c:v>
                </c:pt>
                <c:pt idx="15594">
                  <c:v>311.88</c:v>
                </c:pt>
                <c:pt idx="15595">
                  <c:v>311.89999999999975</c:v>
                </c:pt>
                <c:pt idx="15596">
                  <c:v>311.91999999999979</c:v>
                </c:pt>
                <c:pt idx="15597">
                  <c:v>311.94</c:v>
                </c:pt>
                <c:pt idx="15598">
                  <c:v>311.95999999999975</c:v>
                </c:pt>
                <c:pt idx="15599">
                  <c:v>311.97999999999979</c:v>
                </c:pt>
                <c:pt idx="15600">
                  <c:v>312</c:v>
                </c:pt>
                <c:pt idx="15601">
                  <c:v>312.02</c:v>
                </c:pt>
                <c:pt idx="15602">
                  <c:v>312.04000000000002</c:v>
                </c:pt>
                <c:pt idx="15603">
                  <c:v>312.06</c:v>
                </c:pt>
                <c:pt idx="15604">
                  <c:v>312.08</c:v>
                </c:pt>
                <c:pt idx="15605">
                  <c:v>312.10000000000002</c:v>
                </c:pt>
                <c:pt idx="15606">
                  <c:v>312.12</c:v>
                </c:pt>
                <c:pt idx="15607">
                  <c:v>312.14000000000021</c:v>
                </c:pt>
                <c:pt idx="15608">
                  <c:v>312.16000000000008</c:v>
                </c:pt>
                <c:pt idx="15609">
                  <c:v>312.18</c:v>
                </c:pt>
                <c:pt idx="15610">
                  <c:v>312.2</c:v>
                </c:pt>
                <c:pt idx="15611">
                  <c:v>312.22000000000003</c:v>
                </c:pt>
                <c:pt idx="15612">
                  <c:v>312.24</c:v>
                </c:pt>
                <c:pt idx="15613">
                  <c:v>312.26</c:v>
                </c:pt>
                <c:pt idx="15614">
                  <c:v>312.27999999999975</c:v>
                </c:pt>
                <c:pt idx="15615">
                  <c:v>312.3</c:v>
                </c:pt>
                <c:pt idx="15616">
                  <c:v>312.32</c:v>
                </c:pt>
                <c:pt idx="15617">
                  <c:v>312.33999999999975</c:v>
                </c:pt>
                <c:pt idx="15618">
                  <c:v>312.36</c:v>
                </c:pt>
                <c:pt idx="15619">
                  <c:v>312.38</c:v>
                </c:pt>
                <c:pt idx="15620">
                  <c:v>312.39999999999975</c:v>
                </c:pt>
                <c:pt idx="15621">
                  <c:v>312.41999999999979</c:v>
                </c:pt>
                <c:pt idx="15622">
                  <c:v>312.44</c:v>
                </c:pt>
                <c:pt idx="15623">
                  <c:v>312.45999999999975</c:v>
                </c:pt>
                <c:pt idx="15624">
                  <c:v>312.47999999999979</c:v>
                </c:pt>
                <c:pt idx="15625">
                  <c:v>312.5</c:v>
                </c:pt>
                <c:pt idx="15626">
                  <c:v>312.52</c:v>
                </c:pt>
                <c:pt idx="15627">
                  <c:v>312.54000000000002</c:v>
                </c:pt>
                <c:pt idx="15628">
                  <c:v>312.56</c:v>
                </c:pt>
                <c:pt idx="15629">
                  <c:v>312.58</c:v>
                </c:pt>
                <c:pt idx="15630">
                  <c:v>312.60000000000002</c:v>
                </c:pt>
                <c:pt idx="15631">
                  <c:v>312.62</c:v>
                </c:pt>
                <c:pt idx="15632">
                  <c:v>312.64000000000021</c:v>
                </c:pt>
                <c:pt idx="15633">
                  <c:v>312.66000000000008</c:v>
                </c:pt>
                <c:pt idx="15634">
                  <c:v>312.68</c:v>
                </c:pt>
                <c:pt idx="15635">
                  <c:v>312.7</c:v>
                </c:pt>
                <c:pt idx="15636">
                  <c:v>312.72000000000003</c:v>
                </c:pt>
                <c:pt idx="15637">
                  <c:v>312.74</c:v>
                </c:pt>
                <c:pt idx="15638">
                  <c:v>312.76</c:v>
                </c:pt>
                <c:pt idx="15639">
                  <c:v>312.77999999999975</c:v>
                </c:pt>
                <c:pt idx="15640">
                  <c:v>312.8</c:v>
                </c:pt>
                <c:pt idx="15641">
                  <c:v>312.82</c:v>
                </c:pt>
                <c:pt idx="15642">
                  <c:v>312.83999999999975</c:v>
                </c:pt>
                <c:pt idx="15643">
                  <c:v>312.86</c:v>
                </c:pt>
                <c:pt idx="15644">
                  <c:v>312.88</c:v>
                </c:pt>
                <c:pt idx="15645">
                  <c:v>312.89999999999975</c:v>
                </c:pt>
                <c:pt idx="15646">
                  <c:v>312.91999999999979</c:v>
                </c:pt>
                <c:pt idx="15647">
                  <c:v>312.94</c:v>
                </c:pt>
                <c:pt idx="15648">
                  <c:v>312.95999999999975</c:v>
                </c:pt>
                <c:pt idx="15649">
                  <c:v>312.97999999999979</c:v>
                </c:pt>
                <c:pt idx="15650">
                  <c:v>313</c:v>
                </c:pt>
                <c:pt idx="15651">
                  <c:v>313.02</c:v>
                </c:pt>
                <c:pt idx="15652">
                  <c:v>313.04000000000002</c:v>
                </c:pt>
                <c:pt idx="15653">
                  <c:v>313.06</c:v>
                </c:pt>
                <c:pt idx="15654">
                  <c:v>313.08</c:v>
                </c:pt>
                <c:pt idx="15655">
                  <c:v>313.10000000000002</c:v>
                </c:pt>
                <c:pt idx="15656">
                  <c:v>313.12</c:v>
                </c:pt>
                <c:pt idx="15657">
                  <c:v>313.14000000000021</c:v>
                </c:pt>
                <c:pt idx="15658">
                  <c:v>313.16000000000008</c:v>
                </c:pt>
                <c:pt idx="15659">
                  <c:v>313.18</c:v>
                </c:pt>
                <c:pt idx="15660">
                  <c:v>313.2</c:v>
                </c:pt>
                <c:pt idx="15661">
                  <c:v>313.22000000000003</c:v>
                </c:pt>
                <c:pt idx="15662">
                  <c:v>313.24</c:v>
                </c:pt>
                <c:pt idx="15663">
                  <c:v>313.26</c:v>
                </c:pt>
                <c:pt idx="15664">
                  <c:v>313.27999999999975</c:v>
                </c:pt>
                <c:pt idx="15665">
                  <c:v>313.3</c:v>
                </c:pt>
                <c:pt idx="15666">
                  <c:v>313.32</c:v>
                </c:pt>
                <c:pt idx="15667">
                  <c:v>313.33999999999975</c:v>
                </c:pt>
                <c:pt idx="15668">
                  <c:v>313.36</c:v>
                </c:pt>
                <c:pt idx="15669">
                  <c:v>313.38</c:v>
                </c:pt>
                <c:pt idx="15670">
                  <c:v>313.39999999999975</c:v>
                </c:pt>
                <c:pt idx="15671">
                  <c:v>313.41999999999979</c:v>
                </c:pt>
                <c:pt idx="15672">
                  <c:v>313.44</c:v>
                </c:pt>
                <c:pt idx="15673">
                  <c:v>313.45999999999975</c:v>
                </c:pt>
                <c:pt idx="15674">
                  <c:v>313.47999999999979</c:v>
                </c:pt>
                <c:pt idx="15675">
                  <c:v>313.5</c:v>
                </c:pt>
                <c:pt idx="15676">
                  <c:v>313.52</c:v>
                </c:pt>
                <c:pt idx="15677">
                  <c:v>313.54000000000002</c:v>
                </c:pt>
                <c:pt idx="15678">
                  <c:v>313.56</c:v>
                </c:pt>
                <c:pt idx="15679">
                  <c:v>313.58</c:v>
                </c:pt>
                <c:pt idx="15680">
                  <c:v>313.60000000000002</c:v>
                </c:pt>
                <c:pt idx="15681">
                  <c:v>313.62</c:v>
                </c:pt>
                <c:pt idx="15682">
                  <c:v>313.64000000000021</c:v>
                </c:pt>
                <c:pt idx="15683">
                  <c:v>313.66000000000008</c:v>
                </c:pt>
                <c:pt idx="15684">
                  <c:v>313.68</c:v>
                </c:pt>
                <c:pt idx="15685">
                  <c:v>313.7</c:v>
                </c:pt>
                <c:pt idx="15686">
                  <c:v>313.72000000000003</c:v>
                </c:pt>
                <c:pt idx="15687">
                  <c:v>313.74</c:v>
                </c:pt>
                <c:pt idx="15688">
                  <c:v>313.76</c:v>
                </c:pt>
                <c:pt idx="15689">
                  <c:v>313.77999999999975</c:v>
                </c:pt>
                <c:pt idx="15690">
                  <c:v>313.8</c:v>
                </c:pt>
                <c:pt idx="15691">
                  <c:v>313.82</c:v>
                </c:pt>
                <c:pt idx="15692">
                  <c:v>313.83999999999975</c:v>
                </c:pt>
                <c:pt idx="15693">
                  <c:v>313.86</c:v>
                </c:pt>
                <c:pt idx="15694">
                  <c:v>313.88</c:v>
                </c:pt>
                <c:pt idx="15695">
                  <c:v>313.89999999999975</c:v>
                </c:pt>
                <c:pt idx="15696">
                  <c:v>313.91999999999979</c:v>
                </c:pt>
                <c:pt idx="15697">
                  <c:v>313.94</c:v>
                </c:pt>
                <c:pt idx="15698">
                  <c:v>313.95999999999975</c:v>
                </c:pt>
                <c:pt idx="15699">
                  <c:v>313.97999999999979</c:v>
                </c:pt>
                <c:pt idx="15700">
                  <c:v>314</c:v>
                </c:pt>
                <c:pt idx="15701">
                  <c:v>314.02</c:v>
                </c:pt>
                <c:pt idx="15702">
                  <c:v>314.04000000000002</c:v>
                </c:pt>
                <c:pt idx="15703">
                  <c:v>314.06</c:v>
                </c:pt>
                <c:pt idx="15704">
                  <c:v>314.08</c:v>
                </c:pt>
                <c:pt idx="15705">
                  <c:v>314.10000000000002</c:v>
                </c:pt>
                <c:pt idx="15706">
                  <c:v>314.12</c:v>
                </c:pt>
                <c:pt idx="15707">
                  <c:v>314.14000000000021</c:v>
                </c:pt>
                <c:pt idx="15708">
                  <c:v>314.16000000000008</c:v>
                </c:pt>
                <c:pt idx="15709">
                  <c:v>314.18</c:v>
                </c:pt>
                <c:pt idx="15710">
                  <c:v>314.2</c:v>
                </c:pt>
                <c:pt idx="15711">
                  <c:v>314.22000000000003</c:v>
                </c:pt>
                <c:pt idx="15712">
                  <c:v>314.24</c:v>
                </c:pt>
                <c:pt idx="15713">
                  <c:v>314.26</c:v>
                </c:pt>
                <c:pt idx="15714">
                  <c:v>314.27999999999975</c:v>
                </c:pt>
                <c:pt idx="15715">
                  <c:v>314.3</c:v>
                </c:pt>
                <c:pt idx="15716">
                  <c:v>314.32</c:v>
                </c:pt>
                <c:pt idx="15717">
                  <c:v>314.33999999999975</c:v>
                </c:pt>
                <c:pt idx="15718">
                  <c:v>314.36</c:v>
                </c:pt>
                <c:pt idx="15719">
                  <c:v>314.38</c:v>
                </c:pt>
                <c:pt idx="15720">
                  <c:v>314.39999999999975</c:v>
                </c:pt>
                <c:pt idx="15721">
                  <c:v>314.41999999999979</c:v>
                </c:pt>
                <c:pt idx="15722">
                  <c:v>314.44</c:v>
                </c:pt>
                <c:pt idx="15723">
                  <c:v>314.45999999999975</c:v>
                </c:pt>
                <c:pt idx="15724">
                  <c:v>314.47999999999979</c:v>
                </c:pt>
                <c:pt idx="15725">
                  <c:v>314.5</c:v>
                </c:pt>
                <c:pt idx="15726">
                  <c:v>314.52</c:v>
                </c:pt>
                <c:pt idx="15727">
                  <c:v>314.54000000000002</c:v>
                </c:pt>
                <c:pt idx="15728">
                  <c:v>314.56</c:v>
                </c:pt>
                <c:pt idx="15729">
                  <c:v>314.58</c:v>
                </c:pt>
                <c:pt idx="15730">
                  <c:v>314.60000000000002</c:v>
                </c:pt>
                <c:pt idx="15731">
                  <c:v>314.62</c:v>
                </c:pt>
                <c:pt idx="15732">
                  <c:v>314.64000000000021</c:v>
                </c:pt>
                <c:pt idx="15733">
                  <c:v>314.66000000000008</c:v>
                </c:pt>
                <c:pt idx="15734">
                  <c:v>314.68</c:v>
                </c:pt>
                <c:pt idx="15735">
                  <c:v>314.7</c:v>
                </c:pt>
                <c:pt idx="15736">
                  <c:v>314.72000000000003</c:v>
                </c:pt>
                <c:pt idx="15737">
                  <c:v>314.74</c:v>
                </c:pt>
                <c:pt idx="15738">
                  <c:v>314.76</c:v>
                </c:pt>
                <c:pt idx="15739">
                  <c:v>314.77999999999975</c:v>
                </c:pt>
                <c:pt idx="15740">
                  <c:v>314.8</c:v>
                </c:pt>
                <c:pt idx="15741">
                  <c:v>314.82</c:v>
                </c:pt>
                <c:pt idx="15742">
                  <c:v>314.83999999999975</c:v>
                </c:pt>
                <c:pt idx="15743">
                  <c:v>314.86</c:v>
                </c:pt>
                <c:pt idx="15744">
                  <c:v>314.88</c:v>
                </c:pt>
                <c:pt idx="15745">
                  <c:v>314.89999999999975</c:v>
                </c:pt>
                <c:pt idx="15746">
                  <c:v>314.91999999999979</c:v>
                </c:pt>
                <c:pt idx="15747">
                  <c:v>314.94</c:v>
                </c:pt>
                <c:pt idx="15748">
                  <c:v>314.95999999999975</c:v>
                </c:pt>
                <c:pt idx="15749">
                  <c:v>314.97999999999979</c:v>
                </c:pt>
                <c:pt idx="15750">
                  <c:v>315</c:v>
                </c:pt>
                <c:pt idx="15751">
                  <c:v>315.02</c:v>
                </c:pt>
                <c:pt idx="15752">
                  <c:v>315.04000000000002</c:v>
                </c:pt>
                <c:pt idx="15753">
                  <c:v>315.06</c:v>
                </c:pt>
                <c:pt idx="15754">
                  <c:v>315.08</c:v>
                </c:pt>
                <c:pt idx="15755">
                  <c:v>315.10000000000002</c:v>
                </c:pt>
                <c:pt idx="15756">
                  <c:v>315.12</c:v>
                </c:pt>
                <c:pt idx="15757">
                  <c:v>315.14000000000021</c:v>
                </c:pt>
                <c:pt idx="15758">
                  <c:v>315.16000000000008</c:v>
                </c:pt>
                <c:pt idx="15759">
                  <c:v>315.18</c:v>
                </c:pt>
                <c:pt idx="15760">
                  <c:v>315.2</c:v>
                </c:pt>
                <c:pt idx="15761">
                  <c:v>315.22000000000003</c:v>
                </c:pt>
                <c:pt idx="15762">
                  <c:v>315.24</c:v>
                </c:pt>
                <c:pt idx="15763">
                  <c:v>315.26</c:v>
                </c:pt>
                <c:pt idx="15764">
                  <c:v>315.27999999999975</c:v>
                </c:pt>
                <c:pt idx="15765">
                  <c:v>315.3</c:v>
                </c:pt>
                <c:pt idx="15766">
                  <c:v>315.32</c:v>
                </c:pt>
                <c:pt idx="15767">
                  <c:v>315.33999999999975</c:v>
                </c:pt>
                <c:pt idx="15768">
                  <c:v>315.36</c:v>
                </c:pt>
                <c:pt idx="15769">
                  <c:v>315.38</c:v>
                </c:pt>
                <c:pt idx="15770">
                  <c:v>315.39999999999975</c:v>
                </c:pt>
                <c:pt idx="15771">
                  <c:v>315.41999999999979</c:v>
                </c:pt>
                <c:pt idx="15772">
                  <c:v>315.44</c:v>
                </c:pt>
                <c:pt idx="15773">
                  <c:v>315.45999999999975</c:v>
                </c:pt>
                <c:pt idx="15774">
                  <c:v>315.47999999999979</c:v>
                </c:pt>
                <c:pt idx="15775">
                  <c:v>315.5</c:v>
                </c:pt>
                <c:pt idx="15776">
                  <c:v>315.52</c:v>
                </c:pt>
                <c:pt idx="15777">
                  <c:v>315.54000000000002</c:v>
                </c:pt>
                <c:pt idx="15778">
                  <c:v>315.56</c:v>
                </c:pt>
                <c:pt idx="15779">
                  <c:v>315.58</c:v>
                </c:pt>
                <c:pt idx="15780">
                  <c:v>315.60000000000002</c:v>
                </c:pt>
                <c:pt idx="15781">
                  <c:v>315.62</c:v>
                </c:pt>
                <c:pt idx="15782">
                  <c:v>315.64000000000021</c:v>
                </c:pt>
                <c:pt idx="15783">
                  <c:v>315.66000000000008</c:v>
                </c:pt>
                <c:pt idx="15784">
                  <c:v>315.68</c:v>
                </c:pt>
                <c:pt idx="15785">
                  <c:v>315.7</c:v>
                </c:pt>
                <c:pt idx="15786">
                  <c:v>315.72000000000003</c:v>
                </c:pt>
                <c:pt idx="15787">
                  <c:v>315.74</c:v>
                </c:pt>
                <c:pt idx="15788">
                  <c:v>315.76</c:v>
                </c:pt>
                <c:pt idx="15789">
                  <c:v>315.77999999999975</c:v>
                </c:pt>
                <c:pt idx="15790">
                  <c:v>315.8</c:v>
                </c:pt>
                <c:pt idx="15791">
                  <c:v>315.82</c:v>
                </c:pt>
                <c:pt idx="15792">
                  <c:v>315.83999999999975</c:v>
                </c:pt>
                <c:pt idx="15793">
                  <c:v>315.86</c:v>
                </c:pt>
                <c:pt idx="15794">
                  <c:v>315.88</c:v>
                </c:pt>
                <c:pt idx="15795">
                  <c:v>315.89999999999975</c:v>
                </c:pt>
                <c:pt idx="15796">
                  <c:v>315.91999999999979</c:v>
                </c:pt>
                <c:pt idx="15797">
                  <c:v>315.94</c:v>
                </c:pt>
                <c:pt idx="15798">
                  <c:v>315.95999999999975</c:v>
                </c:pt>
                <c:pt idx="15799">
                  <c:v>315.97999999999979</c:v>
                </c:pt>
                <c:pt idx="15800">
                  <c:v>316</c:v>
                </c:pt>
                <c:pt idx="15801">
                  <c:v>316.02</c:v>
                </c:pt>
                <c:pt idx="15802">
                  <c:v>316.04000000000002</c:v>
                </c:pt>
                <c:pt idx="15803">
                  <c:v>316.06</c:v>
                </c:pt>
                <c:pt idx="15804">
                  <c:v>316.08</c:v>
                </c:pt>
                <c:pt idx="15805">
                  <c:v>316.10000000000002</c:v>
                </c:pt>
                <c:pt idx="15806">
                  <c:v>316.12</c:v>
                </c:pt>
                <c:pt idx="15807">
                  <c:v>316.14000000000021</c:v>
                </c:pt>
                <c:pt idx="15808">
                  <c:v>316.16000000000008</c:v>
                </c:pt>
                <c:pt idx="15809">
                  <c:v>316.18</c:v>
                </c:pt>
                <c:pt idx="15810">
                  <c:v>316.2</c:v>
                </c:pt>
                <c:pt idx="15811">
                  <c:v>316.22000000000003</c:v>
                </c:pt>
                <c:pt idx="15812">
                  <c:v>316.24</c:v>
                </c:pt>
                <c:pt idx="15813">
                  <c:v>316.26</c:v>
                </c:pt>
                <c:pt idx="15814">
                  <c:v>316.27999999999975</c:v>
                </c:pt>
                <c:pt idx="15815">
                  <c:v>316.3</c:v>
                </c:pt>
                <c:pt idx="15816">
                  <c:v>316.32</c:v>
                </c:pt>
                <c:pt idx="15817">
                  <c:v>316.33999999999975</c:v>
                </c:pt>
                <c:pt idx="15818">
                  <c:v>316.36</c:v>
                </c:pt>
                <c:pt idx="15819">
                  <c:v>316.38</c:v>
                </c:pt>
                <c:pt idx="15820">
                  <c:v>316.39999999999975</c:v>
                </c:pt>
                <c:pt idx="15821">
                  <c:v>316.41999999999979</c:v>
                </c:pt>
                <c:pt idx="15822">
                  <c:v>316.44</c:v>
                </c:pt>
                <c:pt idx="15823">
                  <c:v>316.45999999999975</c:v>
                </c:pt>
                <c:pt idx="15824">
                  <c:v>316.47999999999979</c:v>
                </c:pt>
                <c:pt idx="15825">
                  <c:v>316.5</c:v>
                </c:pt>
                <c:pt idx="15826">
                  <c:v>316.52</c:v>
                </c:pt>
                <c:pt idx="15827">
                  <c:v>316.54000000000002</c:v>
                </c:pt>
                <c:pt idx="15828">
                  <c:v>316.56</c:v>
                </c:pt>
                <c:pt idx="15829">
                  <c:v>316.58</c:v>
                </c:pt>
                <c:pt idx="15830">
                  <c:v>316.60000000000002</c:v>
                </c:pt>
                <c:pt idx="15831">
                  <c:v>316.62</c:v>
                </c:pt>
                <c:pt idx="15832">
                  <c:v>316.64000000000021</c:v>
                </c:pt>
                <c:pt idx="15833">
                  <c:v>316.66000000000008</c:v>
                </c:pt>
                <c:pt idx="15834">
                  <c:v>316.68</c:v>
                </c:pt>
                <c:pt idx="15835">
                  <c:v>316.7</c:v>
                </c:pt>
                <c:pt idx="15836">
                  <c:v>316.72000000000003</c:v>
                </c:pt>
                <c:pt idx="15837">
                  <c:v>316.74</c:v>
                </c:pt>
                <c:pt idx="15838">
                  <c:v>316.76</c:v>
                </c:pt>
                <c:pt idx="15839">
                  <c:v>316.77999999999975</c:v>
                </c:pt>
                <c:pt idx="15840">
                  <c:v>316.8</c:v>
                </c:pt>
                <c:pt idx="15841">
                  <c:v>316.82</c:v>
                </c:pt>
                <c:pt idx="15842">
                  <c:v>316.83999999999975</c:v>
                </c:pt>
                <c:pt idx="15843">
                  <c:v>316.86</c:v>
                </c:pt>
                <c:pt idx="15844">
                  <c:v>316.88</c:v>
                </c:pt>
                <c:pt idx="15845">
                  <c:v>316.89999999999975</c:v>
                </c:pt>
                <c:pt idx="15846">
                  <c:v>316.91999999999979</c:v>
                </c:pt>
                <c:pt idx="15847">
                  <c:v>316.94</c:v>
                </c:pt>
                <c:pt idx="15848">
                  <c:v>316.95999999999975</c:v>
                </c:pt>
                <c:pt idx="15849">
                  <c:v>316.97999999999979</c:v>
                </c:pt>
                <c:pt idx="15850">
                  <c:v>317</c:v>
                </c:pt>
                <c:pt idx="15851">
                  <c:v>317.02</c:v>
                </c:pt>
                <c:pt idx="15852">
                  <c:v>317.04000000000002</c:v>
                </c:pt>
                <c:pt idx="15853">
                  <c:v>317.06</c:v>
                </c:pt>
                <c:pt idx="15854">
                  <c:v>317.08</c:v>
                </c:pt>
                <c:pt idx="15855">
                  <c:v>317.10000000000002</c:v>
                </c:pt>
                <c:pt idx="15856">
                  <c:v>317.12</c:v>
                </c:pt>
                <c:pt idx="15857">
                  <c:v>317.14000000000021</c:v>
                </c:pt>
                <c:pt idx="15858">
                  <c:v>317.16000000000008</c:v>
                </c:pt>
                <c:pt idx="15859">
                  <c:v>317.18</c:v>
                </c:pt>
                <c:pt idx="15860">
                  <c:v>317.2</c:v>
                </c:pt>
                <c:pt idx="15861">
                  <c:v>317.22000000000003</c:v>
                </c:pt>
                <c:pt idx="15862">
                  <c:v>317.24</c:v>
                </c:pt>
                <c:pt idx="15863">
                  <c:v>317.26</c:v>
                </c:pt>
                <c:pt idx="15864">
                  <c:v>317.27999999999975</c:v>
                </c:pt>
                <c:pt idx="15865">
                  <c:v>317.3</c:v>
                </c:pt>
                <c:pt idx="15866">
                  <c:v>317.32</c:v>
                </c:pt>
                <c:pt idx="15867">
                  <c:v>317.33999999999975</c:v>
                </c:pt>
                <c:pt idx="15868">
                  <c:v>317.36</c:v>
                </c:pt>
                <c:pt idx="15869">
                  <c:v>317.38</c:v>
                </c:pt>
                <c:pt idx="15870">
                  <c:v>317.39999999999975</c:v>
                </c:pt>
                <c:pt idx="15871">
                  <c:v>317.41999999999979</c:v>
                </c:pt>
                <c:pt idx="15872">
                  <c:v>317.44</c:v>
                </c:pt>
                <c:pt idx="15873">
                  <c:v>317.45999999999975</c:v>
                </c:pt>
                <c:pt idx="15874">
                  <c:v>317.47999999999979</c:v>
                </c:pt>
                <c:pt idx="15875">
                  <c:v>317.5</c:v>
                </c:pt>
                <c:pt idx="15876">
                  <c:v>317.52</c:v>
                </c:pt>
                <c:pt idx="15877">
                  <c:v>317.54000000000002</c:v>
                </c:pt>
                <c:pt idx="15878">
                  <c:v>317.56</c:v>
                </c:pt>
                <c:pt idx="15879">
                  <c:v>317.58</c:v>
                </c:pt>
                <c:pt idx="15880">
                  <c:v>317.60000000000002</c:v>
                </c:pt>
                <c:pt idx="15881">
                  <c:v>317.62</c:v>
                </c:pt>
                <c:pt idx="15882">
                  <c:v>317.64000000000021</c:v>
                </c:pt>
                <c:pt idx="15883">
                  <c:v>317.66000000000008</c:v>
                </c:pt>
                <c:pt idx="15884">
                  <c:v>317.68</c:v>
                </c:pt>
                <c:pt idx="15885">
                  <c:v>317.7</c:v>
                </c:pt>
                <c:pt idx="15886">
                  <c:v>317.72000000000003</c:v>
                </c:pt>
                <c:pt idx="15887">
                  <c:v>317.74</c:v>
                </c:pt>
                <c:pt idx="15888">
                  <c:v>317.76</c:v>
                </c:pt>
                <c:pt idx="15889">
                  <c:v>317.77999999999975</c:v>
                </c:pt>
                <c:pt idx="15890">
                  <c:v>317.8</c:v>
                </c:pt>
                <c:pt idx="15891">
                  <c:v>317.82</c:v>
                </c:pt>
                <c:pt idx="15892">
                  <c:v>317.83999999999975</c:v>
                </c:pt>
                <c:pt idx="15893">
                  <c:v>317.86</c:v>
                </c:pt>
                <c:pt idx="15894">
                  <c:v>317.88</c:v>
                </c:pt>
                <c:pt idx="15895">
                  <c:v>317.89999999999975</c:v>
                </c:pt>
                <c:pt idx="15896">
                  <c:v>317.91999999999979</c:v>
                </c:pt>
                <c:pt idx="15897">
                  <c:v>317.94</c:v>
                </c:pt>
                <c:pt idx="15898">
                  <c:v>317.95999999999975</c:v>
                </c:pt>
                <c:pt idx="15899">
                  <c:v>317.97999999999979</c:v>
                </c:pt>
                <c:pt idx="15900">
                  <c:v>318</c:v>
                </c:pt>
                <c:pt idx="15901">
                  <c:v>318.02</c:v>
                </c:pt>
                <c:pt idx="15902">
                  <c:v>318.04000000000002</c:v>
                </c:pt>
                <c:pt idx="15903">
                  <c:v>318.06</c:v>
                </c:pt>
                <c:pt idx="15904">
                  <c:v>318.08</c:v>
                </c:pt>
                <c:pt idx="15905">
                  <c:v>318.10000000000002</c:v>
                </c:pt>
                <c:pt idx="15906">
                  <c:v>318.12</c:v>
                </c:pt>
                <c:pt idx="15907">
                  <c:v>318.14000000000021</c:v>
                </c:pt>
                <c:pt idx="15908">
                  <c:v>318.16000000000008</c:v>
                </c:pt>
                <c:pt idx="15909">
                  <c:v>318.18</c:v>
                </c:pt>
                <c:pt idx="15910">
                  <c:v>318.2</c:v>
                </c:pt>
                <c:pt idx="15911">
                  <c:v>318.22000000000003</c:v>
                </c:pt>
                <c:pt idx="15912">
                  <c:v>318.24</c:v>
                </c:pt>
                <c:pt idx="15913">
                  <c:v>318.26</c:v>
                </c:pt>
                <c:pt idx="15914">
                  <c:v>318.27999999999975</c:v>
                </c:pt>
                <c:pt idx="15915">
                  <c:v>318.3</c:v>
                </c:pt>
                <c:pt idx="15916">
                  <c:v>318.32</c:v>
                </c:pt>
                <c:pt idx="15917">
                  <c:v>318.33999999999975</c:v>
                </c:pt>
                <c:pt idx="15918">
                  <c:v>318.36</c:v>
                </c:pt>
                <c:pt idx="15919">
                  <c:v>318.38</c:v>
                </c:pt>
                <c:pt idx="15920">
                  <c:v>318.39999999999975</c:v>
                </c:pt>
                <c:pt idx="15921">
                  <c:v>318.41999999999979</c:v>
                </c:pt>
                <c:pt idx="15922">
                  <c:v>318.44</c:v>
                </c:pt>
                <c:pt idx="15923">
                  <c:v>318.45999999999975</c:v>
                </c:pt>
                <c:pt idx="15924">
                  <c:v>318.47999999999979</c:v>
                </c:pt>
                <c:pt idx="15925">
                  <c:v>318.5</c:v>
                </c:pt>
                <c:pt idx="15926">
                  <c:v>318.52</c:v>
                </c:pt>
                <c:pt idx="15927">
                  <c:v>318.54000000000002</c:v>
                </c:pt>
                <c:pt idx="15928">
                  <c:v>318.56</c:v>
                </c:pt>
                <c:pt idx="15929">
                  <c:v>318.58</c:v>
                </c:pt>
                <c:pt idx="15930">
                  <c:v>318.60000000000002</c:v>
                </c:pt>
                <c:pt idx="15931">
                  <c:v>318.62</c:v>
                </c:pt>
                <c:pt idx="15932">
                  <c:v>318.64000000000021</c:v>
                </c:pt>
                <c:pt idx="15933">
                  <c:v>318.66000000000008</c:v>
                </c:pt>
                <c:pt idx="15934">
                  <c:v>318.68</c:v>
                </c:pt>
                <c:pt idx="15935">
                  <c:v>318.7</c:v>
                </c:pt>
                <c:pt idx="15936">
                  <c:v>318.72000000000003</c:v>
                </c:pt>
                <c:pt idx="15937">
                  <c:v>318.74</c:v>
                </c:pt>
                <c:pt idx="15938">
                  <c:v>318.76</c:v>
                </c:pt>
                <c:pt idx="15939">
                  <c:v>318.77999999999975</c:v>
                </c:pt>
                <c:pt idx="15940">
                  <c:v>318.8</c:v>
                </c:pt>
                <c:pt idx="15941">
                  <c:v>318.82</c:v>
                </c:pt>
                <c:pt idx="15942">
                  <c:v>318.83999999999975</c:v>
                </c:pt>
                <c:pt idx="15943">
                  <c:v>318.86</c:v>
                </c:pt>
                <c:pt idx="15944">
                  <c:v>318.88</c:v>
                </c:pt>
                <c:pt idx="15945">
                  <c:v>318.89999999999975</c:v>
                </c:pt>
                <c:pt idx="15946">
                  <c:v>318.91999999999979</c:v>
                </c:pt>
                <c:pt idx="15947">
                  <c:v>318.94</c:v>
                </c:pt>
                <c:pt idx="15948">
                  <c:v>318.95999999999975</c:v>
                </c:pt>
                <c:pt idx="15949">
                  <c:v>318.97999999999979</c:v>
                </c:pt>
                <c:pt idx="15950">
                  <c:v>319</c:v>
                </c:pt>
                <c:pt idx="15951">
                  <c:v>319.02</c:v>
                </c:pt>
                <c:pt idx="15952">
                  <c:v>319.04000000000002</c:v>
                </c:pt>
                <c:pt idx="15953">
                  <c:v>319.06</c:v>
                </c:pt>
                <c:pt idx="15954">
                  <c:v>319.08</c:v>
                </c:pt>
                <c:pt idx="15955">
                  <c:v>319.10000000000002</c:v>
                </c:pt>
                <c:pt idx="15956">
                  <c:v>319.12</c:v>
                </c:pt>
                <c:pt idx="15957">
                  <c:v>319.14000000000021</c:v>
                </c:pt>
                <c:pt idx="15958">
                  <c:v>319.16000000000008</c:v>
                </c:pt>
                <c:pt idx="15959">
                  <c:v>319.18</c:v>
                </c:pt>
                <c:pt idx="15960">
                  <c:v>319.2</c:v>
                </c:pt>
                <c:pt idx="15961">
                  <c:v>319.22000000000003</c:v>
                </c:pt>
                <c:pt idx="15962">
                  <c:v>319.24</c:v>
                </c:pt>
                <c:pt idx="15963">
                  <c:v>319.26</c:v>
                </c:pt>
                <c:pt idx="15964">
                  <c:v>319.27999999999975</c:v>
                </c:pt>
                <c:pt idx="15965">
                  <c:v>319.3</c:v>
                </c:pt>
                <c:pt idx="15966">
                  <c:v>319.32</c:v>
                </c:pt>
                <c:pt idx="15967">
                  <c:v>319.33999999999975</c:v>
                </c:pt>
                <c:pt idx="15968">
                  <c:v>319.36</c:v>
                </c:pt>
                <c:pt idx="15969">
                  <c:v>319.38</c:v>
                </c:pt>
                <c:pt idx="15970">
                  <c:v>319.39999999999975</c:v>
                </c:pt>
                <c:pt idx="15971">
                  <c:v>319.41999999999979</c:v>
                </c:pt>
                <c:pt idx="15972">
                  <c:v>319.44</c:v>
                </c:pt>
                <c:pt idx="15973">
                  <c:v>319.45999999999975</c:v>
                </c:pt>
                <c:pt idx="15974">
                  <c:v>319.47999999999979</c:v>
                </c:pt>
                <c:pt idx="15975">
                  <c:v>319.5</c:v>
                </c:pt>
                <c:pt idx="15976">
                  <c:v>319.52</c:v>
                </c:pt>
                <c:pt idx="15977">
                  <c:v>319.54000000000002</c:v>
                </c:pt>
                <c:pt idx="15978">
                  <c:v>319.56</c:v>
                </c:pt>
                <c:pt idx="15979">
                  <c:v>319.58</c:v>
                </c:pt>
                <c:pt idx="15980">
                  <c:v>319.60000000000002</c:v>
                </c:pt>
                <c:pt idx="15981">
                  <c:v>319.62</c:v>
                </c:pt>
                <c:pt idx="15982">
                  <c:v>319.64000000000021</c:v>
                </c:pt>
                <c:pt idx="15983">
                  <c:v>319.66000000000008</c:v>
                </c:pt>
                <c:pt idx="15984">
                  <c:v>319.68</c:v>
                </c:pt>
                <c:pt idx="15985">
                  <c:v>319.7</c:v>
                </c:pt>
                <c:pt idx="15986">
                  <c:v>319.72000000000003</c:v>
                </c:pt>
                <c:pt idx="15987">
                  <c:v>319.74</c:v>
                </c:pt>
                <c:pt idx="15988">
                  <c:v>319.76</c:v>
                </c:pt>
                <c:pt idx="15989">
                  <c:v>319.77999999999975</c:v>
                </c:pt>
                <c:pt idx="15990">
                  <c:v>319.8</c:v>
                </c:pt>
                <c:pt idx="15991">
                  <c:v>319.82</c:v>
                </c:pt>
                <c:pt idx="15992">
                  <c:v>319.83999999999975</c:v>
                </c:pt>
                <c:pt idx="15993">
                  <c:v>319.86</c:v>
                </c:pt>
                <c:pt idx="15994">
                  <c:v>319.88</c:v>
                </c:pt>
                <c:pt idx="15995">
                  <c:v>319.89999999999975</c:v>
                </c:pt>
                <c:pt idx="15996">
                  <c:v>319.91999999999979</c:v>
                </c:pt>
                <c:pt idx="15997">
                  <c:v>319.94</c:v>
                </c:pt>
                <c:pt idx="15998">
                  <c:v>319.95999999999975</c:v>
                </c:pt>
                <c:pt idx="15999">
                  <c:v>319.97999999999979</c:v>
                </c:pt>
                <c:pt idx="16000">
                  <c:v>320</c:v>
                </c:pt>
                <c:pt idx="16001">
                  <c:v>320.02</c:v>
                </c:pt>
                <c:pt idx="16002">
                  <c:v>320.04000000000002</c:v>
                </c:pt>
                <c:pt idx="16003">
                  <c:v>320.06</c:v>
                </c:pt>
                <c:pt idx="16004">
                  <c:v>320.08</c:v>
                </c:pt>
                <c:pt idx="16005">
                  <c:v>320.10000000000002</c:v>
                </c:pt>
                <c:pt idx="16006">
                  <c:v>320.12</c:v>
                </c:pt>
                <c:pt idx="16007">
                  <c:v>320.14000000000021</c:v>
                </c:pt>
                <c:pt idx="16008">
                  <c:v>320.16000000000008</c:v>
                </c:pt>
                <c:pt idx="16009">
                  <c:v>320.18</c:v>
                </c:pt>
                <c:pt idx="16010">
                  <c:v>320.2</c:v>
                </c:pt>
                <c:pt idx="16011">
                  <c:v>320.22000000000003</c:v>
                </c:pt>
                <c:pt idx="16012">
                  <c:v>320.24</c:v>
                </c:pt>
                <c:pt idx="16013">
                  <c:v>320.26</c:v>
                </c:pt>
                <c:pt idx="16014">
                  <c:v>320.27999999999975</c:v>
                </c:pt>
                <c:pt idx="16015">
                  <c:v>320.3</c:v>
                </c:pt>
                <c:pt idx="16016">
                  <c:v>320.32</c:v>
                </c:pt>
                <c:pt idx="16017">
                  <c:v>320.33999999999975</c:v>
                </c:pt>
                <c:pt idx="16018">
                  <c:v>320.36</c:v>
                </c:pt>
                <c:pt idx="16019">
                  <c:v>320.38</c:v>
                </c:pt>
                <c:pt idx="16020">
                  <c:v>320.39999999999975</c:v>
                </c:pt>
                <c:pt idx="16021">
                  <c:v>320.41999999999979</c:v>
                </c:pt>
                <c:pt idx="16022">
                  <c:v>320.44</c:v>
                </c:pt>
                <c:pt idx="16023">
                  <c:v>320.45999999999975</c:v>
                </c:pt>
                <c:pt idx="16024">
                  <c:v>320.47999999999979</c:v>
                </c:pt>
                <c:pt idx="16025">
                  <c:v>320.5</c:v>
                </c:pt>
                <c:pt idx="16026">
                  <c:v>320.52</c:v>
                </c:pt>
                <c:pt idx="16027">
                  <c:v>320.54000000000002</c:v>
                </c:pt>
                <c:pt idx="16028">
                  <c:v>320.56</c:v>
                </c:pt>
                <c:pt idx="16029">
                  <c:v>320.58</c:v>
                </c:pt>
                <c:pt idx="16030">
                  <c:v>320.60000000000002</c:v>
                </c:pt>
                <c:pt idx="16031">
                  <c:v>320.62</c:v>
                </c:pt>
                <c:pt idx="16032">
                  <c:v>320.64000000000021</c:v>
                </c:pt>
                <c:pt idx="16033">
                  <c:v>320.66000000000008</c:v>
                </c:pt>
                <c:pt idx="16034">
                  <c:v>320.68</c:v>
                </c:pt>
                <c:pt idx="16035">
                  <c:v>320.7</c:v>
                </c:pt>
                <c:pt idx="16036">
                  <c:v>320.72000000000003</c:v>
                </c:pt>
                <c:pt idx="16037">
                  <c:v>320.74</c:v>
                </c:pt>
                <c:pt idx="16038">
                  <c:v>320.76</c:v>
                </c:pt>
                <c:pt idx="16039">
                  <c:v>320.77999999999975</c:v>
                </c:pt>
                <c:pt idx="16040">
                  <c:v>320.8</c:v>
                </c:pt>
                <c:pt idx="16041">
                  <c:v>320.82</c:v>
                </c:pt>
                <c:pt idx="16042">
                  <c:v>320.83999999999975</c:v>
                </c:pt>
                <c:pt idx="16043">
                  <c:v>320.86</c:v>
                </c:pt>
                <c:pt idx="16044">
                  <c:v>320.88</c:v>
                </c:pt>
                <c:pt idx="16045">
                  <c:v>320.89999999999975</c:v>
                </c:pt>
                <c:pt idx="16046">
                  <c:v>320.91999999999979</c:v>
                </c:pt>
                <c:pt idx="16047">
                  <c:v>320.94</c:v>
                </c:pt>
                <c:pt idx="16048">
                  <c:v>320.95999999999975</c:v>
                </c:pt>
                <c:pt idx="16049">
                  <c:v>320.97999999999979</c:v>
                </c:pt>
                <c:pt idx="16050">
                  <c:v>321</c:v>
                </c:pt>
                <c:pt idx="16051">
                  <c:v>321.02</c:v>
                </c:pt>
                <c:pt idx="16052">
                  <c:v>321.04000000000002</c:v>
                </c:pt>
                <c:pt idx="16053">
                  <c:v>321.06</c:v>
                </c:pt>
                <c:pt idx="16054">
                  <c:v>321.08</c:v>
                </c:pt>
                <c:pt idx="16055">
                  <c:v>321.10000000000002</c:v>
                </c:pt>
                <c:pt idx="16056">
                  <c:v>321.12</c:v>
                </c:pt>
                <c:pt idx="16057">
                  <c:v>321.14000000000021</c:v>
                </c:pt>
                <c:pt idx="16058">
                  <c:v>321.16000000000008</c:v>
                </c:pt>
                <c:pt idx="16059">
                  <c:v>321.18</c:v>
                </c:pt>
                <c:pt idx="16060">
                  <c:v>321.2</c:v>
                </c:pt>
                <c:pt idx="16061">
                  <c:v>321.22000000000003</c:v>
                </c:pt>
                <c:pt idx="16062">
                  <c:v>321.24</c:v>
                </c:pt>
                <c:pt idx="16063">
                  <c:v>321.26</c:v>
                </c:pt>
                <c:pt idx="16064">
                  <c:v>321.27999999999975</c:v>
                </c:pt>
                <c:pt idx="16065">
                  <c:v>321.3</c:v>
                </c:pt>
                <c:pt idx="16066">
                  <c:v>321.32</c:v>
                </c:pt>
                <c:pt idx="16067">
                  <c:v>321.33999999999975</c:v>
                </c:pt>
                <c:pt idx="16068">
                  <c:v>321.36</c:v>
                </c:pt>
                <c:pt idx="16069">
                  <c:v>321.38</c:v>
                </c:pt>
                <c:pt idx="16070">
                  <c:v>321.39999999999975</c:v>
                </c:pt>
                <c:pt idx="16071">
                  <c:v>321.41999999999979</c:v>
                </c:pt>
                <c:pt idx="16072">
                  <c:v>321.44</c:v>
                </c:pt>
                <c:pt idx="16073">
                  <c:v>321.45999999999975</c:v>
                </c:pt>
                <c:pt idx="16074">
                  <c:v>321.47999999999979</c:v>
                </c:pt>
                <c:pt idx="16075">
                  <c:v>321.5</c:v>
                </c:pt>
                <c:pt idx="16076">
                  <c:v>321.52</c:v>
                </c:pt>
                <c:pt idx="16077">
                  <c:v>321.54000000000002</c:v>
                </c:pt>
                <c:pt idx="16078">
                  <c:v>321.56</c:v>
                </c:pt>
                <c:pt idx="16079">
                  <c:v>321.58</c:v>
                </c:pt>
                <c:pt idx="16080">
                  <c:v>321.60000000000002</c:v>
                </c:pt>
                <c:pt idx="16081">
                  <c:v>321.62</c:v>
                </c:pt>
                <c:pt idx="16082">
                  <c:v>321.64000000000021</c:v>
                </c:pt>
                <c:pt idx="16083">
                  <c:v>321.66000000000008</c:v>
                </c:pt>
                <c:pt idx="16084">
                  <c:v>321.68</c:v>
                </c:pt>
                <c:pt idx="16085">
                  <c:v>321.7</c:v>
                </c:pt>
                <c:pt idx="16086">
                  <c:v>321.72000000000003</c:v>
                </c:pt>
                <c:pt idx="16087">
                  <c:v>321.74</c:v>
                </c:pt>
                <c:pt idx="16088">
                  <c:v>321.76</c:v>
                </c:pt>
                <c:pt idx="16089">
                  <c:v>321.77999999999975</c:v>
                </c:pt>
                <c:pt idx="16090">
                  <c:v>321.8</c:v>
                </c:pt>
                <c:pt idx="16091">
                  <c:v>321.82</c:v>
                </c:pt>
                <c:pt idx="16092">
                  <c:v>321.83999999999975</c:v>
                </c:pt>
                <c:pt idx="16093">
                  <c:v>321.86</c:v>
                </c:pt>
                <c:pt idx="16094">
                  <c:v>321.88</c:v>
                </c:pt>
                <c:pt idx="16095">
                  <c:v>321.89999999999975</c:v>
                </c:pt>
                <c:pt idx="16096">
                  <c:v>321.91999999999979</c:v>
                </c:pt>
                <c:pt idx="16097">
                  <c:v>321.94</c:v>
                </c:pt>
                <c:pt idx="16098">
                  <c:v>321.95999999999975</c:v>
                </c:pt>
                <c:pt idx="16099">
                  <c:v>321.97999999999979</c:v>
                </c:pt>
                <c:pt idx="16100">
                  <c:v>322</c:v>
                </c:pt>
                <c:pt idx="16101">
                  <c:v>322.02</c:v>
                </c:pt>
                <c:pt idx="16102">
                  <c:v>322.04000000000002</c:v>
                </c:pt>
                <c:pt idx="16103">
                  <c:v>322.06</c:v>
                </c:pt>
                <c:pt idx="16104">
                  <c:v>322.08</c:v>
                </c:pt>
                <c:pt idx="16105">
                  <c:v>322.10000000000002</c:v>
                </c:pt>
                <c:pt idx="16106">
                  <c:v>322.12</c:v>
                </c:pt>
                <c:pt idx="16107">
                  <c:v>322.14000000000021</c:v>
                </c:pt>
                <c:pt idx="16108">
                  <c:v>322.16000000000008</c:v>
                </c:pt>
                <c:pt idx="16109">
                  <c:v>322.18</c:v>
                </c:pt>
                <c:pt idx="16110">
                  <c:v>322.2</c:v>
                </c:pt>
                <c:pt idx="16111">
                  <c:v>322.22000000000003</c:v>
                </c:pt>
                <c:pt idx="16112">
                  <c:v>322.24</c:v>
                </c:pt>
                <c:pt idx="16113">
                  <c:v>322.26</c:v>
                </c:pt>
                <c:pt idx="16114">
                  <c:v>322.27999999999975</c:v>
                </c:pt>
                <c:pt idx="16115">
                  <c:v>322.3</c:v>
                </c:pt>
                <c:pt idx="16116">
                  <c:v>322.32</c:v>
                </c:pt>
                <c:pt idx="16117">
                  <c:v>322.33999999999975</c:v>
                </c:pt>
                <c:pt idx="16118">
                  <c:v>322.36</c:v>
                </c:pt>
                <c:pt idx="16119">
                  <c:v>322.38</c:v>
                </c:pt>
                <c:pt idx="16120">
                  <c:v>322.39999999999975</c:v>
                </c:pt>
                <c:pt idx="16121">
                  <c:v>322.41999999999979</c:v>
                </c:pt>
                <c:pt idx="16122">
                  <c:v>322.44</c:v>
                </c:pt>
                <c:pt idx="16123">
                  <c:v>322.45999999999975</c:v>
                </c:pt>
                <c:pt idx="16124">
                  <c:v>322.47999999999979</c:v>
                </c:pt>
                <c:pt idx="16125">
                  <c:v>322.5</c:v>
                </c:pt>
                <c:pt idx="16126">
                  <c:v>322.52</c:v>
                </c:pt>
                <c:pt idx="16127">
                  <c:v>322.54000000000002</c:v>
                </c:pt>
                <c:pt idx="16128">
                  <c:v>322.56</c:v>
                </c:pt>
                <c:pt idx="16129">
                  <c:v>322.58</c:v>
                </c:pt>
                <c:pt idx="16130">
                  <c:v>322.60000000000002</c:v>
                </c:pt>
                <c:pt idx="16131">
                  <c:v>322.62</c:v>
                </c:pt>
                <c:pt idx="16132">
                  <c:v>322.64000000000021</c:v>
                </c:pt>
                <c:pt idx="16133">
                  <c:v>322.66000000000008</c:v>
                </c:pt>
                <c:pt idx="16134">
                  <c:v>322.68</c:v>
                </c:pt>
                <c:pt idx="16135">
                  <c:v>322.7</c:v>
                </c:pt>
                <c:pt idx="16136">
                  <c:v>322.72000000000003</c:v>
                </c:pt>
                <c:pt idx="16137">
                  <c:v>322.74</c:v>
                </c:pt>
                <c:pt idx="16138">
                  <c:v>322.76</c:v>
                </c:pt>
                <c:pt idx="16139">
                  <c:v>322.77999999999975</c:v>
                </c:pt>
                <c:pt idx="16140">
                  <c:v>322.8</c:v>
                </c:pt>
                <c:pt idx="16141">
                  <c:v>322.82</c:v>
                </c:pt>
                <c:pt idx="16142">
                  <c:v>322.83999999999975</c:v>
                </c:pt>
                <c:pt idx="16143">
                  <c:v>322.86</c:v>
                </c:pt>
                <c:pt idx="16144">
                  <c:v>322.88</c:v>
                </c:pt>
                <c:pt idx="16145">
                  <c:v>322.89999999999975</c:v>
                </c:pt>
                <c:pt idx="16146">
                  <c:v>322.91999999999979</c:v>
                </c:pt>
                <c:pt idx="16147">
                  <c:v>322.94</c:v>
                </c:pt>
                <c:pt idx="16148">
                  <c:v>322.95999999999975</c:v>
                </c:pt>
                <c:pt idx="16149">
                  <c:v>322.97999999999979</c:v>
                </c:pt>
                <c:pt idx="16150">
                  <c:v>323</c:v>
                </c:pt>
                <c:pt idx="16151">
                  <c:v>323.02</c:v>
                </c:pt>
                <c:pt idx="16152">
                  <c:v>323.04000000000002</c:v>
                </c:pt>
                <c:pt idx="16153">
                  <c:v>323.06</c:v>
                </c:pt>
                <c:pt idx="16154">
                  <c:v>323.08</c:v>
                </c:pt>
                <c:pt idx="16155">
                  <c:v>323.10000000000002</c:v>
                </c:pt>
                <c:pt idx="16156">
                  <c:v>323.12</c:v>
                </c:pt>
                <c:pt idx="16157">
                  <c:v>323.14000000000021</c:v>
                </c:pt>
                <c:pt idx="16158">
                  <c:v>323.16000000000008</c:v>
                </c:pt>
                <c:pt idx="16159">
                  <c:v>323.18</c:v>
                </c:pt>
                <c:pt idx="16160">
                  <c:v>323.2</c:v>
                </c:pt>
                <c:pt idx="16161">
                  <c:v>323.22000000000003</c:v>
                </c:pt>
                <c:pt idx="16162">
                  <c:v>323.24</c:v>
                </c:pt>
                <c:pt idx="16163">
                  <c:v>323.26</c:v>
                </c:pt>
                <c:pt idx="16164">
                  <c:v>323.27999999999975</c:v>
                </c:pt>
                <c:pt idx="16165">
                  <c:v>323.3</c:v>
                </c:pt>
                <c:pt idx="16166">
                  <c:v>323.32</c:v>
                </c:pt>
                <c:pt idx="16167">
                  <c:v>323.33999999999975</c:v>
                </c:pt>
                <c:pt idx="16168">
                  <c:v>323.36</c:v>
                </c:pt>
                <c:pt idx="16169">
                  <c:v>323.38</c:v>
                </c:pt>
                <c:pt idx="16170">
                  <c:v>323.39999999999975</c:v>
                </c:pt>
                <c:pt idx="16171">
                  <c:v>323.41999999999979</c:v>
                </c:pt>
                <c:pt idx="16172">
                  <c:v>323.44</c:v>
                </c:pt>
                <c:pt idx="16173">
                  <c:v>323.45999999999975</c:v>
                </c:pt>
                <c:pt idx="16174">
                  <c:v>323.47999999999979</c:v>
                </c:pt>
                <c:pt idx="16175">
                  <c:v>323.5</c:v>
                </c:pt>
                <c:pt idx="16176">
                  <c:v>323.52</c:v>
                </c:pt>
                <c:pt idx="16177">
                  <c:v>323.54000000000002</c:v>
                </c:pt>
                <c:pt idx="16178">
                  <c:v>323.56</c:v>
                </c:pt>
                <c:pt idx="16179">
                  <c:v>323.58</c:v>
                </c:pt>
                <c:pt idx="16180">
                  <c:v>323.60000000000002</c:v>
                </c:pt>
                <c:pt idx="16181">
                  <c:v>323.62</c:v>
                </c:pt>
                <c:pt idx="16182">
                  <c:v>323.64000000000021</c:v>
                </c:pt>
                <c:pt idx="16183">
                  <c:v>323.66000000000008</c:v>
                </c:pt>
                <c:pt idx="16184">
                  <c:v>323.68</c:v>
                </c:pt>
                <c:pt idx="16185">
                  <c:v>323.7</c:v>
                </c:pt>
                <c:pt idx="16186">
                  <c:v>323.72000000000003</c:v>
                </c:pt>
                <c:pt idx="16187">
                  <c:v>323.74</c:v>
                </c:pt>
                <c:pt idx="16188">
                  <c:v>323.76</c:v>
                </c:pt>
                <c:pt idx="16189">
                  <c:v>323.77999999999975</c:v>
                </c:pt>
                <c:pt idx="16190">
                  <c:v>323.8</c:v>
                </c:pt>
                <c:pt idx="16191">
                  <c:v>323.82</c:v>
                </c:pt>
                <c:pt idx="16192">
                  <c:v>323.83999999999975</c:v>
                </c:pt>
                <c:pt idx="16193">
                  <c:v>323.86</c:v>
                </c:pt>
                <c:pt idx="16194">
                  <c:v>323.88</c:v>
                </c:pt>
                <c:pt idx="16195">
                  <c:v>323.89999999999975</c:v>
                </c:pt>
                <c:pt idx="16196">
                  <c:v>323.91999999999979</c:v>
                </c:pt>
                <c:pt idx="16197">
                  <c:v>323.94</c:v>
                </c:pt>
                <c:pt idx="16198">
                  <c:v>323.95999999999975</c:v>
                </c:pt>
                <c:pt idx="16199">
                  <c:v>323.97999999999979</c:v>
                </c:pt>
                <c:pt idx="16200">
                  <c:v>324</c:v>
                </c:pt>
                <c:pt idx="16201">
                  <c:v>324.02</c:v>
                </c:pt>
                <c:pt idx="16202">
                  <c:v>324.04000000000002</c:v>
                </c:pt>
                <c:pt idx="16203">
                  <c:v>324.06</c:v>
                </c:pt>
                <c:pt idx="16204">
                  <c:v>324.08</c:v>
                </c:pt>
                <c:pt idx="16205">
                  <c:v>324.10000000000002</c:v>
                </c:pt>
                <c:pt idx="16206">
                  <c:v>324.12</c:v>
                </c:pt>
                <c:pt idx="16207">
                  <c:v>324.14000000000021</c:v>
                </c:pt>
                <c:pt idx="16208">
                  <c:v>324.16000000000008</c:v>
                </c:pt>
                <c:pt idx="16209">
                  <c:v>324.18</c:v>
                </c:pt>
                <c:pt idx="16210">
                  <c:v>324.2</c:v>
                </c:pt>
                <c:pt idx="16211">
                  <c:v>324.22000000000003</c:v>
                </c:pt>
                <c:pt idx="16212">
                  <c:v>324.24</c:v>
                </c:pt>
                <c:pt idx="16213">
                  <c:v>324.26</c:v>
                </c:pt>
                <c:pt idx="16214">
                  <c:v>324.27999999999975</c:v>
                </c:pt>
                <c:pt idx="16215">
                  <c:v>324.3</c:v>
                </c:pt>
                <c:pt idx="16216">
                  <c:v>324.32</c:v>
                </c:pt>
                <c:pt idx="16217">
                  <c:v>324.33999999999975</c:v>
                </c:pt>
                <c:pt idx="16218">
                  <c:v>324.36</c:v>
                </c:pt>
                <c:pt idx="16219">
                  <c:v>324.38</c:v>
                </c:pt>
                <c:pt idx="16220">
                  <c:v>324.39999999999975</c:v>
                </c:pt>
                <c:pt idx="16221">
                  <c:v>324.41999999999979</c:v>
                </c:pt>
                <c:pt idx="16222">
                  <c:v>324.44</c:v>
                </c:pt>
                <c:pt idx="16223">
                  <c:v>324.45999999999975</c:v>
                </c:pt>
                <c:pt idx="16224">
                  <c:v>324.47999999999979</c:v>
                </c:pt>
                <c:pt idx="16225">
                  <c:v>324.5</c:v>
                </c:pt>
                <c:pt idx="16226">
                  <c:v>324.52</c:v>
                </c:pt>
                <c:pt idx="16227">
                  <c:v>324.54000000000002</c:v>
                </c:pt>
                <c:pt idx="16228">
                  <c:v>324.56</c:v>
                </c:pt>
                <c:pt idx="16229">
                  <c:v>324.58</c:v>
                </c:pt>
                <c:pt idx="16230">
                  <c:v>324.60000000000002</c:v>
                </c:pt>
                <c:pt idx="16231">
                  <c:v>324.62</c:v>
                </c:pt>
                <c:pt idx="16232">
                  <c:v>324.64000000000021</c:v>
                </c:pt>
                <c:pt idx="16233">
                  <c:v>324.66000000000008</c:v>
                </c:pt>
                <c:pt idx="16234">
                  <c:v>324.68</c:v>
                </c:pt>
                <c:pt idx="16235">
                  <c:v>324.7</c:v>
                </c:pt>
                <c:pt idx="16236">
                  <c:v>324.72000000000003</c:v>
                </c:pt>
                <c:pt idx="16237">
                  <c:v>324.74</c:v>
                </c:pt>
                <c:pt idx="16238">
                  <c:v>324.76</c:v>
                </c:pt>
                <c:pt idx="16239">
                  <c:v>324.77999999999975</c:v>
                </c:pt>
                <c:pt idx="16240">
                  <c:v>324.8</c:v>
                </c:pt>
                <c:pt idx="16241">
                  <c:v>324.82</c:v>
                </c:pt>
                <c:pt idx="16242">
                  <c:v>324.83999999999975</c:v>
                </c:pt>
                <c:pt idx="16243">
                  <c:v>324.86</c:v>
                </c:pt>
                <c:pt idx="16244">
                  <c:v>324.88</c:v>
                </c:pt>
                <c:pt idx="16245">
                  <c:v>324.89999999999975</c:v>
                </c:pt>
                <c:pt idx="16246">
                  <c:v>324.91999999999979</c:v>
                </c:pt>
                <c:pt idx="16247">
                  <c:v>324.94</c:v>
                </c:pt>
                <c:pt idx="16248">
                  <c:v>324.95999999999975</c:v>
                </c:pt>
                <c:pt idx="16249">
                  <c:v>324.97999999999979</c:v>
                </c:pt>
                <c:pt idx="16250">
                  <c:v>325</c:v>
                </c:pt>
                <c:pt idx="16251">
                  <c:v>325.02</c:v>
                </c:pt>
                <c:pt idx="16252">
                  <c:v>325.04000000000002</c:v>
                </c:pt>
                <c:pt idx="16253">
                  <c:v>325.06</c:v>
                </c:pt>
                <c:pt idx="16254">
                  <c:v>325.08</c:v>
                </c:pt>
                <c:pt idx="16255">
                  <c:v>325.10000000000002</c:v>
                </c:pt>
                <c:pt idx="16256">
                  <c:v>325.12</c:v>
                </c:pt>
                <c:pt idx="16257">
                  <c:v>325.14000000000021</c:v>
                </c:pt>
                <c:pt idx="16258">
                  <c:v>325.16000000000008</c:v>
                </c:pt>
                <c:pt idx="16259">
                  <c:v>325.18</c:v>
                </c:pt>
                <c:pt idx="16260">
                  <c:v>325.2</c:v>
                </c:pt>
                <c:pt idx="16261">
                  <c:v>325.22000000000003</c:v>
                </c:pt>
                <c:pt idx="16262">
                  <c:v>325.24</c:v>
                </c:pt>
                <c:pt idx="16263">
                  <c:v>325.26</c:v>
                </c:pt>
                <c:pt idx="16264">
                  <c:v>325.27999999999975</c:v>
                </c:pt>
                <c:pt idx="16265">
                  <c:v>325.3</c:v>
                </c:pt>
                <c:pt idx="16266">
                  <c:v>325.32</c:v>
                </c:pt>
                <c:pt idx="16267">
                  <c:v>325.33999999999975</c:v>
                </c:pt>
                <c:pt idx="16268">
                  <c:v>325.36</c:v>
                </c:pt>
                <c:pt idx="16269">
                  <c:v>325.38</c:v>
                </c:pt>
                <c:pt idx="16270">
                  <c:v>325.39999999999975</c:v>
                </c:pt>
                <c:pt idx="16271">
                  <c:v>325.41999999999979</c:v>
                </c:pt>
                <c:pt idx="16272">
                  <c:v>325.44</c:v>
                </c:pt>
                <c:pt idx="16273">
                  <c:v>325.45999999999975</c:v>
                </c:pt>
                <c:pt idx="16274">
                  <c:v>325.47999999999979</c:v>
                </c:pt>
                <c:pt idx="16275">
                  <c:v>325.5</c:v>
                </c:pt>
                <c:pt idx="16276">
                  <c:v>325.52</c:v>
                </c:pt>
                <c:pt idx="16277">
                  <c:v>325.54000000000002</c:v>
                </c:pt>
                <c:pt idx="16278">
                  <c:v>325.56</c:v>
                </c:pt>
                <c:pt idx="16279">
                  <c:v>325.58</c:v>
                </c:pt>
                <c:pt idx="16280">
                  <c:v>325.60000000000002</c:v>
                </c:pt>
                <c:pt idx="16281">
                  <c:v>325.62</c:v>
                </c:pt>
                <c:pt idx="16282">
                  <c:v>325.64000000000021</c:v>
                </c:pt>
                <c:pt idx="16283">
                  <c:v>325.66000000000008</c:v>
                </c:pt>
                <c:pt idx="16284">
                  <c:v>325.68</c:v>
                </c:pt>
                <c:pt idx="16285">
                  <c:v>325.7</c:v>
                </c:pt>
                <c:pt idx="16286">
                  <c:v>325.72000000000003</c:v>
                </c:pt>
                <c:pt idx="16287">
                  <c:v>325.74</c:v>
                </c:pt>
                <c:pt idx="16288">
                  <c:v>325.76</c:v>
                </c:pt>
                <c:pt idx="16289">
                  <c:v>325.77999999999975</c:v>
                </c:pt>
                <c:pt idx="16290">
                  <c:v>325.8</c:v>
                </c:pt>
                <c:pt idx="16291">
                  <c:v>325.82</c:v>
                </c:pt>
                <c:pt idx="16292">
                  <c:v>325.83999999999975</c:v>
                </c:pt>
                <c:pt idx="16293">
                  <c:v>325.86</c:v>
                </c:pt>
                <c:pt idx="16294">
                  <c:v>325.88</c:v>
                </c:pt>
                <c:pt idx="16295">
                  <c:v>325.89999999999975</c:v>
                </c:pt>
                <c:pt idx="16296">
                  <c:v>325.91999999999979</c:v>
                </c:pt>
                <c:pt idx="16297">
                  <c:v>325.94</c:v>
                </c:pt>
                <c:pt idx="16298">
                  <c:v>325.95999999999975</c:v>
                </c:pt>
                <c:pt idx="16299">
                  <c:v>325.97999999999979</c:v>
                </c:pt>
                <c:pt idx="16300">
                  <c:v>326</c:v>
                </c:pt>
                <c:pt idx="16301">
                  <c:v>326.02</c:v>
                </c:pt>
                <c:pt idx="16302">
                  <c:v>326.04000000000002</c:v>
                </c:pt>
                <c:pt idx="16303">
                  <c:v>326.06</c:v>
                </c:pt>
                <c:pt idx="16304">
                  <c:v>326.08</c:v>
                </c:pt>
                <c:pt idx="16305">
                  <c:v>326.10000000000002</c:v>
                </c:pt>
                <c:pt idx="16306">
                  <c:v>326.12</c:v>
                </c:pt>
                <c:pt idx="16307">
                  <c:v>326.14000000000021</c:v>
                </c:pt>
                <c:pt idx="16308">
                  <c:v>326.16000000000008</c:v>
                </c:pt>
                <c:pt idx="16309">
                  <c:v>326.18</c:v>
                </c:pt>
                <c:pt idx="16310">
                  <c:v>326.2</c:v>
                </c:pt>
                <c:pt idx="16311">
                  <c:v>326.22000000000003</c:v>
                </c:pt>
                <c:pt idx="16312">
                  <c:v>326.24</c:v>
                </c:pt>
                <c:pt idx="16313">
                  <c:v>326.26</c:v>
                </c:pt>
                <c:pt idx="16314">
                  <c:v>326.27999999999975</c:v>
                </c:pt>
                <c:pt idx="16315">
                  <c:v>326.3</c:v>
                </c:pt>
                <c:pt idx="16316">
                  <c:v>326.32</c:v>
                </c:pt>
                <c:pt idx="16317">
                  <c:v>326.33999999999975</c:v>
                </c:pt>
                <c:pt idx="16318">
                  <c:v>326.36</c:v>
                </c:pt>
                <c:pt idx="16319">
                  <c:v>326.38</c:v>
                </c:pt>
                <c:pt idx="16320">
                  <c:v>326.39999999999975</c:v>
                </c:pt>
                <c:pt idx="16321">
                  <c:v>326.41999999999979</c:v>
                </c:pt>
                <c:pt idx="16322">
                  <c:v>326.44</c:v>
                </c:pt>
                <c:pt idx="16323">
                  <c:v>326.45999999999975</c:v>
                </c:pt>
                <c:pt idx="16324">
                  <c:v>326.47999999999979</c:v>
                </c:pt>
                <c:pt idx="16325">
                  <c:v>326.5</c:v>
                </c:pt>
                <c:pt idx="16326">
                  <c:v>326.52</c:v>
                </c:pt>
                <c:pt idx="16327">
                  <c:v>326.54000000000002</c:v>
                </c:pt>
                <c:pt idx="16328">
                  <c:v>326.56</c:v>
                </c:pt>
                <c:pt idx="16329">
                  <c:v>326.58</c:v>
                </c:pt>
                <c:pt idx="16330">
                  <c:v>326.60000000000002</c:v>
                </c:pt>
                <c:pt idx="16331">
                  <c:v>326.62</c:v>
                </c:pt>
                <c:pt idx="16332">
                  <c:v>326.64000000000021</c:v>
                </c:pt>
                <c:pt idx="16333">
                  <c:v>326.66000000000008</c:v>
                </c:pt>
                <c:pt idx="16334">
                  <c:v>326.68</c:v>
                </c:pt>
                <c:pt idx="16335">
                  <c:v>326.7</c:v>
                </c:pt>
                <c:pt idx="16336">
                  <c:v>326.72000000000003</c:v>
                </c:pt>
                <c:pt idx="16337">
                  <c:v>326.74</c:v>
                </c:pt>
                <c:pt idx="16338">
                  <c:v>326.76</c:v>
                </c:pt>
                <c:pt idx="16339">
                  <c:v>326.77999999999975</c:v>
                </c:pt>
                <c:pt idx="16340">
                  <c:v>326.8</c:v>
                </c:pt>
                <c:pt idx="16341">
                  <c:v>326.82</c:v>
                </c:pt>
                <c:pt idx="16342">
                  <c:v>326.83999999999975</c:v>
                </c:pt>
                <c:pt idx="16343">
                  <c:v>326.86</c:v>
                </c:pt>
                <c:pt idx="16344">
                  <c:v>326.88</c:v>
                </c:pt>
                <c:pt idx="16345">
                  <c:v>326.89999999999975</c:v>
                </c:pt>
                <c:pt idx="16346">
                  <c:v>326.91999999999979</c:v>
                </c:pt>
                <c:pt idx="16347">
                  <c:v>326.94</c:v>
                </c:pt>
                <c:pt idx="16348">
                  <c:v>326.95999999999975</c:v>
                </c:pt>
                <c:pt idx="16349">
                  <c:v>326.97999999999979</c:v>
                </c:pt>
                <c:pt idx="16350">
                  <c:v>327</c:v>
                </c:pt>
                <c:pt idx="16351">
                  <c:v>327.02</c:v>
                </c:pt>
                <c:pt idx="16352">
                  <c:v>327.04000000000002</c:v>
                </c:pt>
                <c:pt idx="16353">
                  <c:v>327.06</c:v>
                </c:pt>
                <c:pt idx="16354">
                  <c:v>327.08</c:v>
                </c:pt>
                <c:pt idx="16355">
                  <c:v>327.10000000000002</c:v>
                </c:pt>
                <c:pt idx="16356">
                  <c:v>327.12</c:v>
                </c:pt>
                <c:pt idx="16357">
                  <c:v>327.14000000000021</c:v>
                </c:pt>
                <c:pt idx="16358">
                  <c:v>327.16000000000008</c:v>
                </c:pt>
                <c:pt idx="16359">
                  <c:v>327.18</c:v>
                </c:pt>
                <c:pt idx="16360">
                  <c:v>327.2</c:v>
                </c:pt>
                <c:pt idx="16361">
                  <c:v>327.22000000000003</c:v>
                </c:pt>
                <c:pt idx="16362">
                  <c:v>327.24</c:v>
                </c:pt>
                <c:pt idx="16363">
                  <c:v>327.26</c:v>
                </c:pt>
                <c:pt idx="16364">
                  <c:v>327.27999999999975</c:v>
                </c:pt>
                <c:pt idx="16365">
                  <c:v>327.3</c:v>
                </c:pt>
                <c:pt idx="16366">
                  <c:v>327.32</c:v>
                </c:pt>
                <c:pt idx="16367">
                  <c:v>327.33999999999975</c:v>
                </c:pt>
                <c:pt idx="16368">
                  <c:v>327.36</c:v>
                </c:pt>
                <c:pt idx="16369">
                  <c:v>327.38</c:v>
                </c:pt>
                <c:pt idx="16370">
                  <c:v>327.39999999999975</c:v>
                </c:pt>
                <c:pt idx="16371">
                  <c:v>327.41999999999979</c:v>
                </c:pt>
                <c:pt idx="16372">
                  <c:v>327.44</c:v>
                </c:pt>
                <c:pt idx="16373">
                  <c:v>327.45999999999975</c:v>
                </c:pt>
                <c:pt idx="16374">
                  <c:v>327.47999999999979</c:v>
                </c:pt>
                <c:pt idx="16375">
                  <c:v>327.5</c:v>
                </c:pt>
                <c:pt idx="16376">
                  <c:v>327.52</c:v>
                </c:pt>
                <c:pt idx="16377">
                  <c:v>327.54000000000002</c:v>
                </c:pt>
                <c:pt idx="16378">
                  <c:v>327.56</c:v>
                </c:pt>
                <c:pt idx="16379">
                  <c:v>327.58</c:v>
                </c:pt>
                <c:pt idx="16380">
                  <c:v>327.60000000000002</c:v>
                </c:pt>
                <c:pt idx="16381">
                  <c:v>327.62</c:v>
                </c:pt>
                <c:pt idx="16382">
                  <c:v>327.64000000000021</c:v>
                </c:pt>
                <c:pt idx="16383">
                  <c:v>327.66000000000008</c:v>
                </c:pt>
                <c:pt idx="16384">
                  <c:v>327.68</c:v>
                </c:pt>
                <c:pt idx="16385">
                  <c:v>327.7</c:v>
                </c:pt>
                <c:pt idx="16386">
                  <c:v>327.7199999999998</c:v>
                </c:pt>
                <c:pt idx="16387">
                  <c:v>327.74</c:v>
                </c:pt>
                <c:pt idx="16388">
                  <c:v>327.76</c:v>
                </c:pt>
                <c:pt idx="16389">
                  <c:v>327.78</c:v>
                </c:pt>
                <c:pt idx="16390">
                  <c:v>327.8</c:v>
                </c:pt>
                <c:pt idx="16391">
                  <c:v>327.82</c:v>
                </c:pt>
                <c:pt idx="16392">
                  <c:v>327.8400000000002</c:v>
                </c:pt>
                <c:pt idx="16393">
                  <c:v>327.86</c:v>
                </c:pt>
                <c:pt idx="16394">
                  <c:v>327.88</c:v>
                </c:pt>
                <c:pt idx="16395">
                  <c:v>327.9</c:v>
                </c:pt>
                <c:pt idx="16396">
                  <c:v>327.91999999999979</c:v>
                </c:pt>
                <c:pt idx="16397">
                  <c:v>327.94</c:v>
                </c:pt>
                <c:pt idx="16398">
                  <c:v>327.96</c:v>
                </c:pt>
                <c:pt idx="16399">
                  <c:v>327.97999999999979</c:v>
                </c:pt>
                <c:pt idx="16400">
                  <c:v>328</c:v>
                </c:pt>
                <c:pt idx="16401">
                  <c:v>328.02</c:v>
                </c:pt>
                <c:pt idx="16402">
                  <c:v>328.04</c:v>
                </c:pt>
                <c:pt idx="16403">
                  <c:v>328.06</c:v>
                </c:pt>
                <c:pt idx="16404">
                  <c:v>328.08</c:v>
                </c:pt>
                <c:pt idx="16405">
                  <c:v>328.1</c:v>
                </c:pt>
                <c:pt idx="16406">
                  <c:v>328.12</c:v>
                </c:pt>
                <c:pt idx="16407">
                  <c:v>328.14000000000021</c:v>
                </c:pt>
                <c:pt idx="16408">
                  <c:v>328.16</c:v>
                </c:pt>
                <c:pt idx="16409">
                  <c:v>328.18</c:v>
                </c:pt>
                <c:pt idx="16410">
                  <c:v>328.2</c:v>
                </c:pt>
                <c:pt idx="16411">
                  <c:v>328.2199999999998</c:v>
                </c:pt>
                <c:pt idx="16412">
                  <c:v>328.24</c:v>
                </c:pt>
                <c:pt idx="16413">
                  <c:v>328.26</c:v>
                </c:pt>
                <c:pt idx="16414">
                  <c:v>328.28</c:v>
                </c:pt>
                <c:pt idx="16415">
                  <c:v>328.3</c:v>
                </c:pt>
                <c:pt idx="16416">
                  <c:v>328.32</c:v>
                </c:pt>
                <c:pt idx="16417">
                  <c:v>328.3400000000002</c:v>
                </c:pt>
                <c:pt idx="16418">
                  <c:v>328.36</c:v>
                </c:pt>
                <c:pt idx="16419">
                  <c:v>328.38</c:v>
                </c:pt>
                <c:pt idx="16420">
                  <c:v>328.4</c:v>
                </c:pt>
                <c:pt idx="16421">
                  <c:v>328.41999999999979</c:v>
                </c:pt>
                <c:pt idx="16422">
                  <c:v>328.44</c:v>
                </c:pt>
                <c:pt idx="16423">
                  <c:v>328.46</c:v>
                </c:pt>
                <c:pt idx="16424">
                  <c:v>328.47999999999979</c:v>
                </c:pt>
                <c:pt idx="16425">
                  <c:v>328.5</c:v>
                </c:pt>
                <c:pt idx="16426">
                  <c:v>328.52</c:v>
                </c:pt>
                <c:pt idx="16427">
                  <c:v>328.54</c:v>
                </c:pt>
                <c:pt idx="16428">
                  <c:v>328.56</c:v>
                </c:pt>
                <c:pt idx="16429">
                  <c:v>328.58</c:v>
                </c:pt>
                <c:pt idx="16430">
                  <c:v>328.6</c:v>
                </c:pt>
                <c:pt idx="16431">
                  <c:v>328.62</c:v>
                </c:pt>
                <c:pt idx="16432">
                  <c:v>328.64000000000021</c:v>
                </c:pt>
                <c:pt idx="16433">
                  <c:v>328.66</c:v>
                </c:pt>
                <c:pt idx="16434">
                  <c:v>328.68</c:v>
                </c:pt>
                <c:pt idx="16435">
                  <c:v>328.7</c:v>
                </c:pt>
                <c:pt idx="16436">
                  <c:v>328.7199999999998</c:v>
                </c:pt>
                <c:pt idx="16437">
                  <c:v>328.74</c:v>
                </c:pt>
                <c:pt idx="16438">
                  <c:v>328.76</c:v>
                </c:pt>
                <c:pt idx="16439">
                  <c:v>328.78</c:v>
                </c:pt>
                <c:pt idx="16440">
                  <c:v>328.8</c:v>
                </c:pt>
                <c:pt idx="16441">
                  <c:v>328.82</c:v>
                </c:pt>
                <c:pt idx="16442">
                  <c:v>328.8400000000002</c:v>
                </c:pt>
                <c:pt idx="16443">
                  <c:v>328.86</c:v>
                </c:pt>
                <c:pt idx="16444">
                  <c:v>328.88</c:v>
                </c:pt>
                <c:pt idx="16445">
                  <c:v>328.9</c:v>
                </c:pt>
                <c:pt idx="16446">
                  <c:v>328.91999999999979</c:v>
                </c:pt>
                <c:pt idx="16447">
                  <c:v>328.94</c:v>
                </c:pt>
                <c:pt idx="16448">
                  <c:v>328.96</c:v>
                </c:pt>
                <c:pt idx="16449">
                  <c:v>328.97999999999979</c:v>
                </c:pt>
                <c:pt idx="16450">
                  <c:v>329</c:v>
                </c:pt>
                <c:pt idx="16451">
                  <c:v>329.02</c:v>
                </c:pt>
                <c:pt idx="16452">
                  <c:v>329.04</c:v>
                </c:pt>
                <c:pt idx="16453">
                  <c:v>329.06</c:v>
                </c:pt>
                <c:pt idx="16454">
                  <c:v>329.08</c:v>
                </c:pt>
                <c:pt idx="16455">
                  <c:v>329.1</c:v>
                </c:pt>
                <c:pt idx="16456">
                  <c:v>329.12</c:v>
                </c:pt>
                <c:pt idx="16457">
                  <c:v>329.14000000000021</c:v>
                </c:pt>
                <c:pt idx="16458">
                  <c:v>329.16</c:v>
                </c:pt>
                <c:pt idx="16459">
                  <c:v>329.18</c:v>
                </c:pt>
                <c:pt idx="16460">
                  <c:v>329.2</c:v>
                </c:pt>
                <c:pt idx="16461">
                  <c:v>329.2199999999998</c:v>
                </c:pt>
                <c:pt idx="16462">
                  <c:v>329.24</c:v>
                </c:pt>
                <c:pt idx="16463">
                  <c:v>329.26</c:v>
                </c:pt>
                <c:pt idx="16464">
                  <c:v>329.28</c:v>
                </c:pt>
                <c:pt idx="16465">
                  <c:v>329.3</c:v>
                </c:pt>
                <c:pt idx="16466">
                  <c:v>329.32</c:v>
                </c:pt>
                <c:pt idx="16467">
                  <c:v>329.3400000000002</c:v>
                </c:pt>
                <c:pt idx="16468">
                  <c:v>329.36</c:v>
                </c:pt>
                <c:pt idx="16469">
                  <c:v>329.38</c:v>
                </c:pt>
                <c:pt idx="16470">
                  <c:v>329.4</c:v>
                </c:pt>
                <c:pt idx="16471">
                  <c:v>329.41999999999979</c:v>
                </c:pt>
                <c:pt idx="16472">
                  <c:v>329.44</c:v>
                </c:pt>
                <c:pt idx="16473">
                  <c:v>329.46</c:v>
                </c:pt>
                <c:pt idx="16474">
                  <c:v>329.47999999999979</c:v>
                </c:pt>
                <c:pt idx="16475">
                  <c:v>329.5</c:v>
                </c:pt>
                <c:pt idx="16476">
                  <c:v>329.52</c:v>
                </c:pt>
                <c:pt idx="16477">
                  <c:v>329.54</c:v>
                </c:pt>
                <c:pt idx="16478">
                  <c:v>329.56</c:v>
                </c:pt>
                <c:pt idx="16479">
                  <c:v>329.58</c:v>
                </c:pt>
                <c:pt idx="16480">
                  <c:v>329.6</c:v>
                </c:pt>
                <c:pt idx="16481">
                  <c:v>329.62</c:v>
                </c:pt>
                <c:pt idx="16482">
                  <c:v>329.64000000000021</c:v>
                </c:pt>
                <c:pt idx="16483">
                  <c:v>329.66</c:v>
                </c:pt>
                <c:pt idx="16484">
                  <c:v>329.68</c:v>
                </c:pt>
                <c:pt idx="16485">
                  <c:v>329.7</c:v>
                </c:pt>
                <c:pt idx="16486">
                  <c:v>329.7199999999998</c:v>
                </c:pt>
                <c:pt idx="16487">
                  <c:v>329.74</c:v>
                </c:pt>
                <c:pt idx="16488">
                  <c:v>329.76</c:v>
                </c:pt>
                <c:pt idx="16489">
                  <c:v>329.78</c:v>
                </c:pt>
                <c:pt idx="16490">
                  <c:v>329.8</c:v>
                </c:pt>
                <c:pt idx="16491">
                  <c:v>329.82</c:v>
                </c:pt>
                <c:pt idx="16492">
                  <c:v>329.8400000000002</c:v>
                </c:pt>
                <c:pt idx="16493">
                  <c:v>329.86</c:v>
                </c:pt>
                <c:pt idx="16494">
                  <c:v>329.88</c:v>
                </c:pt>
                <c:pt idx="16495">
                  <c:v>329.9</c:v>
                </c:pt>
                <c:pt idx="16496">
                  <c:v>329.91999999999979</c:v>
                </c:pt>
                <c:pt idx="16497">
                  <c:v>329.94</c:v>
                </c:pt>
                <c:pt idx="16498">
                  <c:v>329.96</c:v>
                </c:pt>
                <c:pt idx="16499">
                  <c:v>329.97999999999979</c:v>
                </c:pt>
                <c:pt idx="16500">
                  <c:v>330</c:v>
                </c:pt>
                <c:pt idx="16501">
                  <c:v>330.02</c:v>
                </c:pt>
                <c:pt idx="16502">
                  <c:v>330.04</c:v>
                </c:pt>
                <c:pt idx="16503">
                  <c:v>330.06</c:v>
                </c:pt>
                <c:pt idx="16504">
                  <c:v>330.08</c:v>
                </c:pt>
                <c:pt idx="16505">
                  <c:v>330.1</c:v>
                </c:pt>
                <c:pt idx="16506">
                  <c:v>330.12</c:v>
                </c:pt>
                <c:pt idx="16507">
                  <c:v>330.14000000000021</c:v>
                </c:pt>
                <c:pt idx="16508">
                  <c:v>330.16</c:v>
                </c:pt>
                <c:pt idx="16509">
                  <c:v>330.18</c:v>
                </c:pt>
                <c:pt idx="16510">
                  <c:v>330.2</c:v>
                </c:pt>
                <c:pt idx="16511">
                  <c:v>330.2199999999998</c:v>
                </c:pt>
                <c:pt idx="16512">
                  <c:v>330.24</c:v>
                </c:pt>
                <c:pt idx="16513">
                  <c:v>330.26</c:v>
                </c:pt>
                <c:pt idx="16514">
                  <c:v>330.28</c:v>
                </c:pt>
                <c:pt idx="16515">
                  <c:v>330.3</c:v>
                </c:pt>
                <c:pt idx="16516">
                  <c:v>330.32</c:v>
                </c:pt>
                <c:pt idx="16517">
                  <c:v>330.3400000000002</c:v>
                </c:pt>
                <c:pt idx="16518">
                  <c:v>330.36</c:v>
                </c:pt>
                <c:pt idx="16519">
                  <c:v>330.38</c:v>
                </c:pt>
                <c:pt idx="16520">
                  <c:v>330.4</c:v>
                </c:pt>
                <c:pt idx="16521">
                  <c:v>330.41999999999979</c:v>
                </c:pt>
                <c:pt idx="16522">
                  <c:v>330.44</c:v>
                </c:pt>
                <c:pt idx="16523">
                  <c:v>330.46</c:v>
                </c:pt>
                <c:pt idx="16524">
                  <c:v>330.47999999999979</c:v>
                </c:pt>
                <c:pt idx="16525">
                  <c:v>330.5</c:v>
                </c:pt>
                <c:pt idx="16526">
                  <c:v>330.52</c:v>
                </c:pt>
                <c:pt idx="16527">
                  <c:v>330.54</c:v>
                </c:pt>
                <c:pt idx="16528">
                  <c:v>330.56</c:v>
                </c:pt>
                <c:pt idx="16529">
                  <c:v>330.58</c:v>
                </c:pt>
                <c:pt idx="16530">
                  <c:v>330.6</c:v>
                </c:pt>
                <c:pt idx="16531">
                  <c:v>330.62</c:v>
                </c:pt>
                <c:pt idx="16532">
                  <c:v>330.64000000000021</c:v>
                </c:pt>
                <c:pt idx="16533">
                  <c:v>330.66</c:v>
                </c:pt>
                <c:pt idx="16534">
                  <c:v>330.68</c:v>
                </c:pt>
                <c:pt idx="16535">
                  <c:v>330.7</c:v>
                </c:pt>
                <c:pt idx="16536">
                  <c:v>330.7199999999998</c:v>
                </c:pt>
                <c:pt idx="16537">
                  <c:v>330.74</c:v>
                </c:pt>
                <c:pt idx="16538">
                  <c:v>330.76</c:v>
                </c:pt>
                <c:pt idx="16539">
                  <c:v>330.78</c:v>
                </c:pt>
                <c:pt idx="16540">
                  <c:v>330.8</c:v>
                </c:pt>
                <c:pt idx="16541">
                  <c:v>330.82</c:v>
                </c:pt>
                <c:pt idx="16542">
                  <c:v>330.8400000000002</c:v>
                </c:pt>
                <c:pt idx="16543">
                  <c:v>330.86</c:v>
                </c:pt>
                <c:pt idx="16544">
                  <c:v>330.88</c:v>
                </c:pt>
                <c:pt idx="16545">
                  <c:v>330.9</c:v>
                </c:pt>
                <c:pt idx="16546">
                  <c:v>330.91999999999979</c:v>
                </c:pt>
                <c:pt idx="16547">
                  <c:v>330.94</c:v>
                </c:pt>
                <c:pt idx="16548">
                  <c:v>330.96</c:v>
                </c:pt>
                <c:pt idx="16549">
                  <c:v>330.97999999999979</c:v>
                </c:pt>
                <c:pt idx="16550">
                  <c:v>331</c:v>
                </c:pt>
                <c:pt idx="16551">
                  <c:v>331.02</c:v>
                </c:pt>
                <c:pt idx="16552">
                  <c:v>331.04</c:v>
                </c:pt>
                <c:pt idx="16553">
                  <c:v>331.06</c:v>
                </c:pt>
                <c:pt idx="16554">
                  <c:v>331.08</c:v>
                </c:pt>
                <c:pt idx="16555">
                  <c:v>331.1</c:v>
                </c:pt>
                <c:pt idx="16556">
                  <c:v>331.12</c:v>
                </c:pt>
                <c:pt idx="16557">
                  <c:v>331.14000000000021</c:v>
                </c:pt>
                <c:pt idx="16558">
                  <c:v>331.16</c:v>
                </c:pt>
                <c:pt idx="16559">
                  <c:v>331.18</c:v>
                </c:pt>
                <c:pt idx="16560">
                  <c:v>331.2</c:v>
                </c:pt>
                <c:pt idx="16561">
                  <c:v>331.2199999999998</c:v>
                </c:pt>
                <c:pt idx="16562">
                  <c:v>331.24</c:v>
                </c:pt>
                <c:pt idx="16563">
                  <c:v>331.26</c:v>
                </c:pt>
                <c:pt idx="16564">
                  <c:v>331.28</c:v>
                </c:pt>
                <c:pt idx="16565">
                  <c:v>331.3</c:v>
                </c:pt>
                <c:pt idx="16566">
                  <c:v>331.32</c:v>
                </c:pt>
                <c:pt idx="16567">
                  <c:v>331.3400000000002</c:v>
                </c:pt>
                <c:pt idx="16568">
                  <c:v>331.36</c:v>
                </c:pt>
                <c:pt idx="16569">
                  <c:v>331.38</c:v>
                </c:pt>
                <c:pt idx="16570">
                  <c:v>331.4</c:v>
                </c:pt>
                <c:pt idx="16571">
                  <c:v>331.41999999999979</c:v>
                </c:pt>
                <c:pt idx="16572">
                  <c:v>331.44</c:v>
                </c:pt>
                <c:pt idx="16573">
                  <c:v>331.46</c:v>
                </c:pt>
                <c:pt idx="16574">
                  <c:v>331.47999999999979</c:v>
                </c:pt>
                <c:pt idx="16575">
                  <c:v>331.5</c:v>
                </c:pt>
                <c:pt idx="16576">
                  <c:v>331.52</c:v>
                </c:pt>
                <c:pt idx="16577">
                  <c:v>331.54</c:v>
                </c:pt>
                <c:pt idx="16578">
                  <c:v>331.56</c:v>
                </c:pt>
                <c:pt idx="16579">
                  <c:v>331.58</c:v>
                </c:pt>
                <c:pt idx="16580">
                  <c:v>331.6</c:v>
                </c:pt>
                <c:pt idx="16581">
                  <c:v>331.62</c:v>
                </c:pt>
                <c:pt idx="16582">
                  <c:v>331.64000000000021</c:v>
                </c:pt>
                <c:pt idx="16583">
                  <c:v>331.66</c:v>
                </c:pt>
                <c:pt idx="16584">
                  <c:v>331.68</c:v>
                </c:pt>
                <c:pt idx="16585">
                  <c:v>331.7</c:v>
                </c:pt>
                <c:pt idx="16586">
                  <c:v>331.7199999999998</c:v>
                </c:pt>
                <c:pt idx="16587">
                  <c:v>331.74</c:v>
                </c:pt>
                <c:pt idx="16588">
                  <c:v>331.76</c:v>
                </c:pt>
                <c:pt idx="16589">
                  <c:v>331.78</c:v>
                </c:pt>
                <c:pt idx="16590">
                  <c:v>331.8</c:v>
                </c:pt>
                <c:pt idx="16591">
                  <c:v>331.82</c:v>
                </c:pt>
                <c:pt idx="16592">
                  <c:v>331.8400000000002</c:v>
                </c:pt>
                <c:pt idx="16593">
                  <c:v>331.86</c:v>
                </c:pt>
                <c:pt idx="16594">
                  <c:v>331.88</c:v>
                </c:pt>
                <c:pt idx="16595">
                  <c:v>331.9</c:v>
                </c:pt>
                <c:pt idx="16596">
                  <c:v>331.91999999999979</c:v>
                </c:pt>
                <c:pt idx="16597">
                  <c:v>331.94</c:v>
                </c:pt>
                <c:pt idx="16598">
                  <c:v>331.96</c:v>
                </c:pt>
                <c:pt idx="16599">
                  <c:v>331.97999999999979</c:v>
                </c:pt>
                <c:pt idx="16600">
                  <c:v>332</c:v>
                </c:pt>
                <c:pt idx="16601">
                  <c:v>332.02</c:v>
                </c:pt>
                <c:pt idx="16602">
                  <c:v>332.04</c:v>
                </c:pt>
                <c:pt idx="16603">
                  <c:v>332.06</c:v>
                </c:pt>
                <c:pt idx="16604">
                  <c:v>332.08</c:v>
                </c:pt>
                <c:pt idx="16605">
                  <c:v>332.1</c:v>
                </c:pt>
                <c:pt idx="16606">
                  <c:v>332.12</c:v>
                </c:pt>
                <c:pt idx="16607">
                  <c:v>332.14000000000021</c:v>
                </c:pt>
                <c:pt idx="16608">
                  <c:v>332.16</c:v>
                </c:pt>
                <c:pt idx="16609">
                  <c:v>332.18</c:v>
                </c:pt>
                <c:pt idx="16610">
                  <c:v>332.2</c:v>
                </c:pt>
                <c:pt idx="16611">
                  <c:v>332.2199999999998</c:v>
                </c:pt>
                <c:pt idx="16612">
                  <c:v>332.24</c:v>
                </c:pt>
                <c:pt idx="16613">
                  <c:v>332.26</c:v>
                </c:pt>
                <c:pt idx="16614">
                  <c:v>332.28</c:v>
                </c:pt>
                <c:pt idx="16615">
                  <c:v>332.3</c:v>
                </c:pt>
                <c:pt idx="16616">
                  <c:v>332.32</c:v>
                </c:pt>
                <c:pt idx="16617">
                  <c:v>332.3400000000002</c:v>
                </c:pt>
                <c:pt idx="16618">
                  <c:v>332.36</c:v>
                </c:pt>
                <c:pt idx="16619">
                  <c:v>332.38</c:v>
                </c:pt>
                <c:pt idx="16620">
                  <c:v>332.4</c:v>
                </c:pt>
                <c:pt idx="16621">
                  <c:v>332.41999999999979</c:v>
                </c:pt>
                <c:pt idx="16622">
                  <c:v>332.44</c:v>
                </c:pt>
                <c:pt idx="16623">
                  <c:v>332.46</c:v>
                </c:pt>
                <c:pt idx="16624">
                  <c:v>332.47999999999979</c:v>
                </c:pt>
                <c:pt idx="16625">
                  <c:v>332.5</c:v>
                </c:pt>
                <c:pt idx="16626">
                  <c:v>332.52</c:v>
                </c:pt>
                <c:pt idx="16627">
                  <c:v>332.54</c:v>
                </c:pt>
                <c:pt idx="16628">
                  <c:v>332.56</c:v>
                </c:pt>
                <c:pt idx="16629">
                  <c:v>332.58</c:v>
                </c:pt>
                <c:pt idx="16630">
                  <c:v>332.6</c:v>
                </c:pt>
                <c:pt idx="16631">
                  <c:v>332.62</c:v>
                </c:pt>
                <c:pt idx="16632">
                  <c:v>332.64000000000021</c:v>
                </c:pt>
                <c:pt idx="16633">
                  <c:v>332.66</c:v>
                </c:pt>
                <c:pt idx="16634">
                  <c:v>332.68</c:v>
                </c:pt>
                <c:pt idx="16635">
                  <c:v>332.7</c:v>
                </c:pt>
                <c:pt idx="16636">
                  <c:v>332.7199999999998</c:v>
                </c:pt>
                <c:pt idx="16637">
                  <c:v>332.74</c:v>
                </c:pt>
                <c:pt idx="16638">
                  <c:v>332.76</c:v>
                </c:pt>
                <c:pt idx="16639">
                  <c:v>332.78</c:v>
                </c:pt>
                <c:pt idx="16640">
                  <c:v>332.8</c:v>
                </c:pt>
                <c:pt idx="16641">
                  <c:v>332.82</c:v>
                </c:pt>
                <c:pt idx="16642">
                  <c:v>332.8400000000002</c:v>
                </c:pt>
                <c:pt idx="16643">
                  <c:v>332.86</c:v>
                </c:pt>
                <c:pt idx="16644">
                  <c:v>332.88</c:v>
                </c:pt>
                <c:pt idx="16645">
                  <c:v>332.9</c:v>
                </c:pt>
                <c:pt idx="16646">
                  <c:v>332.91999999999979</c:v>
                </c:pt>
                <c:pt idx="16647">
                  <c:v>332.94</c:v>
                </c:pt>
                <c:pt idx="16648">
                  <c:v>332.96</c:v>
                </c:pt>
                <c:pt idx="16649">
                  <c:v>332.97999999999979</c:v>
                </c:pt>
                <c:pt idx="16650">
                  <c:v>333</c:v>
                </c:pt>
                <c:pt idx="16651">
                  <c:v>333.02</c:v>
                </c:pt>
                <c:pt idx="16652">
                  <c:v>333.04</c:v>
                </c:pt>
                <c:pt idx="16653">
                  <c:v>333.06</c:v>
                </c:pt>
                <c:pt idx="16654">
                  <c:v>333.08</c:v>
                </c:pt>
                <c:pt idx="16655">
                  <c:v>333.1</c:v>
                </c:pt>
                <c:pt idx="16656">
                  <c:v>333.12</c:v>
                </c:pt>
                <c:pt idx="16657">
                  <c:v>333.14000000000021</c:v>
                </c:pt>
                <c:pt idx="16658">
                  <c:v>333.16</c:v>
                </c:pt>
                <c:pt idx="16659">
                  <c:v>333.18</c:v>
                </c:pt>
                <c:pt idx="16660">
                  <c:v>333.2</c:v>
                </c:pt>
                <c:pt idx="16661">
                  <c:v>333.2199999999998</c:v>
                </c:pt>
                <c:pt idx="16662">
                  <c:v>333.24</c:v>
                </c:pt>
                <c:pt idx="16663">
                  <c:v>333.26</c:v>
                </c:pt>
                <c:pt idx="16664">
                  <c:v>333.28</c:v>
                </c:pt>
                <c:pt idx="16665">
                  <c:v>333.3</c:v>
                </c:pt>
                <c:pt idx="16666">
                  <c:v>333.32</c:v>
                </c:pt>
                <c:pt idx="16667">
                  <c:v>333.3400000000002</c:v>
                </c:pt>
                <c:pt idx="16668">
                  <c:v>333.36</c:v>
                </c:pt>
                <c:pt idx="16669">
                  <c:v>333.38</c:v>
                </c:pt>
                <c:pt idx="16670">
                  <c:v>333.4</c:v>
                </c:pt>
                <c:pt idx="16671">
                  <c:v>333.41999999999979</c:v>
                </c:pt>
                <c:pt idx="16672">
                  <c:v>333.44</c:v>
                </c:pt>
                <c:pt idx="16673">
                  <c:v>333.46</c:v>
                </c:pt>
                <c:pt idx="16674">
                  <c:v>333.47999999999979</c:v>
                </c:pt>
                <c:pt idx="16675">
                  <c:v>333.5</c:v>
                </c:pt>
                <c:pt idx="16676">
                  <c:v>333.52</c:v>
                </c:pt>
                <c:pt idx="16677">
                  <c:v>333.54</c:v>
                </c:pt>
                <c:pt idx="16678">
                  <c:v>333.56</c:v>
                </c:pt>
                <c:pt idx="16679">
                  <c:v>333.58</c:v>
                </c:pt>
                <c:pt idx="16680">
                  <c:v>333.6</c:v>
                </c:pt>
                <c:pt idx="16681">
                  <c:v>333.62</c:v>
                </c:pt>
                <c:pt idx="16682">
                  <c:v>333.64000000000021</c:v>
                </c:pt>
                <c:pt idx="16683">
                  <c:v>333.66</c:v>
                </c:pt>
                <c:pt idx="16684">
                  <c:v>333.68</c:v>
                </c:pt>
                <c:pt idx="16685">
                  <c:v>333.7</c:v>
                </c:pt>
                <c:pt idx="16686">
                  <c:v>333.7199999999998</c:v>
                </c:pt>
                <c:pt idx="16687">
                  <c:v>333.74</c:v>
                </c:pt>
                <c:pt idx="16688">
                  <c:v>333.76</c:v>
                </c:pt>
                <c:pt idx="16689">
                  <c:v>333.78</c:v>
                </c:pt>
                <c:pt idx="16690">
                  <c:v>333.8</c:v>
                </c:pt>
                <c:pt idx="16691">
                  <c:v>333.82</c:v>
                </c:pt>
                <c:pt idx="16692">
                  <c:v>333.8400000000002</c:v>
                </c:pt>
                <c:pt idx="16693">
                  <c:v>333.86</c:v>
                </c:pt>
                <c:pt idx="16694">
                  <c:v>333.88</c:v>
                </c:pt>
                <c:pt idx="16695">
                  <c:v>333.9</c:v>
                </c:pt>
                <c:pt idx="16696">
                  <c:v>333.91999999999979</c:v>
                </c:pt>
                <c:pt idx="16697">
                  <c:v>333.94</c:v>
                </c:pt>
                <c:pt idx="16698">
                  <c:v>333.96</c:v>
                </c:pt>
                <c:pt idx="16699">
                  <c:v>333.97999999999979</c:v>
                </c:pt>
                <c:pt idx="16700">
                  <c:v>334</c:v>
                </c:pt>
                <c:pt idx="16701">
                  <c:v>334.02</c:v>
                </c:pt>
                <c:pt idx="16702">
                  <c:v>334.04</c:v>
                </c:pt>
                <c:pt idx="16703">
                  <c:v>334.06</c:v>
                </c:pt>
                <c:pt idx="16704">
                  <c:v>334.08</c:v>
                </c:pt>
                <c:pt idx="16705">
                  <c:v>334.1</c:v>
                </c:pt>
                <c:pt idx="16706">
                  <c:v>334.12</c:v>
                </c:pt>
                <c:pt idx="16707">
                  <c:v>334.14000000000021</c:v>
                </c:pt>
                <c:pt idx="16708">
                  <c:v>334.16</c:v>
                </c:pt>
                <c:pt idx="16709">
                  <c:v>334.18</c:v>
                </c:pt>
                <c:pt idx="16710">
                  <c:v>334.2</c:v>
                </c:pt>
                <c:pt idx="16711">
                  <c:v>334.2199999999998</c:v>
                </c:pt>
                <c:pt idx="16712">
                  <c:v>334.24</c:v>
                </c:pt>
                <c:pt idx="16713">
                  <c:v>334.26</c:v>
                </c:pt>
                <c:pt idx="16714">
                  <c:v>334.28</c:v>
                </c:pt>
                <c:pt idx="16715">
                  <c:v>334.3</c:v>
                </c:pt>
                <c:pt idx="16716">
                  <c:v>334.32</c:v>
                </c:pt>
                <c:pt idx="16717">
                  <c:v>334.3400000000002</c:v>
                </c:pt>
                <c:pt idx="16718">
                  <c:v>334.36</c:v>
                </c:pt>
                <c:pt idx="16719">
                  <c:v>334.38</c:v>
                </c:pt>
                <c:pt idx="16720">
                  <c:v>334.4</c:v>
                </c:pt>
                <c:pt idx="16721">
                  <c:v>334.41999999999979</c:v>
                </c:pt>
                <c:pt idx="16722">
                  <c:v>334.44</c:v>
                </c:pt>
                <c:pt idx="16723">
                  <c:v>334.46</c:v>
                </c:pt>
                <c:pt idx="16724">
                  <c:v>334.47999999999979</c:v>
                </c:pt>
                <c:pt idx="16725">
                  <c:v>334.5</c:v>
                </c:pt>
                <c:pt idx="16726">
                  <c:v>334.52</c:v>
                </c:pt>
                <c:pt idx="16727">
                  <c:v>334.54</c:v>
                </c:pt>
                <c:pt idx="16728">
                  <c:v>334.56</c:v>
                </c:pt>
                <c:pt idx="16729">
                  <c:v>334.58</c:v>
                </c:pt>
                <c:pt idx="16730">
                  <c:v>334.6</c:v>
                </c:pt>
                <c:pt idx="16731">
                  <c:v>334.62</c:v>
                </c:pt>
                <c:pt idx="16732">
                  <c:v>334.64000000000021</c:v>
                </c:pt>
                <c:pt idx="16733">
                  <c:v>334.66</c:v>
                </c:pt>
                <c:pt idx="16734">
                  <c:v>334.68</c:v>
                </c:pt>
                <c:pt idx="16735">
                  <c:v>334.7</c:v>
                </c:pt>
                <c:pt idx="16736">
                  <c:v>334.7199999999998</c:v>
                </c:pt>
                <c:pt idx="16737">
                  <c:v>334.74</c:v>
                </c:pt>
                <c:pt idx="16738">
                  <c:v>334.76</c:v>
                </c:pt>
                <c:pt idx="16739">
                  <c:v>334.78</c:v>
                </c:pt>
                <c:pt idx="16740">
                  <c:v>334.8</c:v>
                </c:pt>
                <c:pt idx="16741">
                  <c:v>334.82</c:v>
                </c:pt>
                <c:pt idx="16742">
                  <c:v>334.8400000000002</c:v>
                </c:pt>
                <c:pt idx="16743">
                  <c:v>334.86</c:v>
                </c:pt>
                <c:pt idx="16744">
                  <c:v>334.88</c:v>
                </c:pt>
                <c:pt idx="16745">
                  <c:v>334.9</c:v>
                </c:pt>
                <c:pt idx="16746">
                  <c:v>334.91999999999979</c:v>
                </c:pt>
                <c:pt idx="16747">
                  <c:v>334.94</c:v>
                </c:pt>
                <c:pt idx="16748">
                  <c:v>334.96</c:v>
                </c:pt>
                <c:pt idx="16749">
                  <c:v>334.97999999999979</c:v>
                </c:pt>
                <c:pt idx="16750">
                  <c:v>335</c:v>
                </c:pt>
                <c:pt idx="16751">
                  <c:v>335.02</c:v>
                </c:pt>
                <c:pt idx="16752">
                  <c:v>335.04</c:v>
                </c:pt>
                <c:pt idx="16753">
                  <c:v>335.06</c:v>
                </c:pt>
                <c:pt idx="16754">
                  <c:v>335.08</c:v>
                </c:pt>
                <c:pt idx="16755">
                  <c:v>335.1</c:v>
                </c:pt>
                <c:pt idx="16756">
                  <c:v>335.12</c:v>
                </c:pt>
                <c:pt idx="16757">
                  <c:v>335.14000000000021</c:v>
                </c:pt>
                <c:pt idx="16758">
                  <c:v>335.16</c:v>
                </c:pt>
                <c:pt idx="16759">
                  <c:v>335.18</c:v>
                </c:pt>
                <c:pt idx="16760">
                  <c:v>335.2</c:v>
                </c:pt>
                <c:pt idx="16761">
                  <c:v>335.2199999999998</c:v>
                </c:pt>
                <c:pt idx="16762">
                  <c:v>335.24</c:v>
                </c:pt>
                <c:pt idx="16763">
                  <c:v>335.26</c:v>
                </c:pt>
                <c:pt idx="16764">
                  <c:v>335.28</c:v>
                </c:pt>
                <c:pt idx="16765">
                  <c:v>335.3</c:v>
                </c:pt>
                <c:pt idx="16766">
                  <c:v>335.32</c:v>
                </c:pt>
                <c:pt idx="16767">
                  <c:v>335.3400000000002</c:v>
                </c:pt>
                <c:pt idx="16768">
                  <c:v>335.36</c:v>
                </c:pt>
                <c:pt idx="16769">
                  <c:v>335.38</c:v>
                </c:pt>
                <c:pt idx="16770">
                  <c:v>335.4</c:v>
                </c:pt>
                <c:pt idx="16771">
                  <c:v>335.41999999999979</c:v>
                </c:pt>
                <c:pt idx="16772">
                  <c:v>335.44</c:v>
                </c:pt>
                <c:pt idx="16773">
                  <c:v>335.46</c:v>
                </c:pt>
                <c:pt idx="16774">
                  <c:v>335.47999999999979</c:v>
                </c:pt>
                <c:pt idx="16775">
                  <c:v>335.5</c:v>
                </c:pt>
                <c:pt idx="16776">
                  <c:v>335.52</c:v>
                </c:pt>
                <c:pt idx="16777">
                  <c:v>335.54</c:v>
                </c:pt>
                <c:pt idx="16778">
                  <c:v>335.56</c:v>
                </c:pt>
                <c:pt idx="16779">
                  <c:v>335.58</c:v>
                </c:pt>
                <c:pt idx="16780">
                  <c:v>335.6</c:v>
                </c:pt>
                <c:pt idx="16781">
                  <c:v>335.62</c:v>
                </c:pt>
                <c:pt idx="16782">
                  <c:v>335.64000000000021</c:v>
                </c:pt>
                <c:pt idx="16783">
                  <c:v>335.66</c:v>
                </c:pt>
                <c:pt idx="16784">
                  <c:v>335.68</c:v>
                </c:pt>
                <c:pt idx="16785">
                  <c:v>335.7</c:v>
                </c:pt>
                <c:pt idx="16786">
                  <c:v>335.7199999999998</c:v>
                </c:pt>
                <c:pt idx="16787">
                  <c:v>335.74</c:v>
                </c:pt>
                <c:pt idx="16788">
                  <c:v>335.76</c:v>
                </c:pt>
                <c:pt idx="16789">
                  <c:v>335.78</c:v>
                </c:pt>
                <c:pt idx="16790">
                  <c:v>335.8</c:v>
                </c:pt>
                <c:pt idx="16791">
                  <c:v>335.82</c:v>
                </c:pt>
                <c:pt idx="16792">
                  <c:v>335.8400000000002</c:v>
                </c:pt>
                <c:pt idx="16793">
                  <c:v>335.86</c:v>
                </c:pt>
                <c:pt idx="16794">
                  <c:v>335.88</c:v>
                </c:pt>
                <c:pt idx="16795">
                  <c:v>335.9</c:v>
                </c:pt>
                <c:pt idx="16796">
                  <c:v>335.91999999999979</c:v>
                </c:pt>
                <c:pt idx="16797">
                  <c:v>335.94</c:v>
                </c:pt>
                <c:pt idx="16798">
                  <c:v>335.96</c:v>
                </c:pt>
                <c:pt idx="16799">
                  <c:v>335.97999999999979</c:v>
                </c:pt>
                <c:pt idx="16800">
                  <c:v>336</c:v>
                </c:pt>
                <c:pt idx="16801">
                  <c:v>336.02</c:v>
                </c:pt>
                <c:pt idx="16802">
                  <c:v>336.04</c:v>
                </c:pt>
                <c:pt idx="16803">
                  <c:v>336.06</c:v>
                </c:pt>
                <c:pt idx="16804">
                  <c:v>336.08</c:v>
                </c:pt>
                <c:pt idx="16805">
                  <c:v>336.1</c:v>
                </c:pt>
                <c:pt idx="16806">
                  <c:v>336.12</c:v>
                </c:pt>
                <c:pt idx="16807">
                  <c:v>336.14000000000021</c:v>
                </c:pt>
                <c:pt idx="16808">
                  <c:v>336.16</c:v>
                </c:pt>
                <c:pt idx="16809">
                  <c:v>336.18</c:v>
                </c:pt>
                <c:pt idx="16810">
                  <c:v>336.2</c:v>
                </c:pt>
                <c:pt idx="16811">
                  <c:v>336.2199999999998</c:v>
                </c:pt>
                <c:pt idx="16812">
                  <c:v>336.24</c:v>
                </c:pt>
                <c:pt idx="16813">
                  <c:v>336.26</c:v>
                </c:pt>
                <c:pt idx="16814">
                  <c:v>336.28</c:v>
                </c:pt>
                <c:pt idx="16815">
                  <c:v>336.3</c:v>
                </c:pt>
                <c:pt idx="16816">
                  <c:v>336.32</c:v>
                </c:pt>
                <c:pt idx="16817">
                  <c:v>336.3400000000002</c:v>
                </c:pt>
                <c:pt idx="16818">
                  <c:v>336.36</c:v>
                </c:pt>
                <c:pt idx="16819">
                  <c:v>336.38</c:v>
                </c:pt>
                <c:pt idx="16820">
                  <c:v>336.4</c:v>
                </c:pt>
                <c:pt idx="16821">
                  <c:v>336.41999999999979</c:v>
                </c:pt>
                <c:pt idx="16822">
                  <c:v>336.44</c:v>
                </c:pt>
                <c:pt idx="16823">
                  <c:v>336.46</c:v>
                </c:pt>
                <c:pt idx="16824">
                  <c:v>336.47999999999979</c:v>
                </c:pt>
                <c:pt idx="16825">
                  <c:v>336.5</c:v>
                </c:pt>
                <c:pt idx="16826">
                  <c:v>336.52</c:v>
                </c:pt>
                <c:pt idx="16827">
                  <c:v>336.54</c:v>
                </c:pt>
                <c:pt idx="16828">
                  <c:v>336.56</c:v>
                </c:pt>
                <c:pt idx="16829">
                  <c:v>336.58</c:v>
                </c:pt>
                <c:pt idx="16830">
                  <c:v>336.6</c:v>
                </c:pt>
                <c:pt idx="16831">
                  <c:v>336.62</c:v>
                </c:pt>
                <c:pt idx="16832">
                  <c:v>336.64000000000021</c:v>
                </c:pt>
                <c:pt idx="16833">
                  <c:v>336.66</c:v>
                </c:pt>
                <c:pt idx="16834">
                  <c:v>336.68</c:v>
                </c:pt>
                <c:pt idx="16835">
                  <c:v>336.7</c:v>
                </c:pt>
                <c:pt idx="16836">
                  <c:v>336.7199999999998</c:v>
                </c:pt>
                <c:pt idx="16837">
                  <c:v>336.74</c:v>
                </c:pt>
                <c:pt idx="16838">
                  <c:v>336.76</c:v>
                </c:pt>
                <c:pt idx="16839">
                  <c:v>336.78</c:v>
                </c:pt>
                <c:pt idx="16840">
                  <c:v>336.8</c:v>
                </c:pt>
                <c:pt idx="16841">
                  <c:v>336.82</c:v>
                </c:pt>
                <c:pt idx="16842">
                  <c:v>336.8400000000002</c:v>
                </c:pt>
                <c:pt idx="16843">
                  <c:v>336.86</c:v>
                </c:pt>
                <c:pt idx="16844">
                  <c:v>336.88</c:v>
                </c:pt>
                <c:pt idx="16845">
                  <c:v>336.9</c:v>
                </c:pt>
                <c:pt idx="16846">
                  <c:v>336.91999999999979</c:v>
                </c:pt>
                <c:pt idx="16847">
                  <c:v>336.94</c:v>
                </c:pt>
                <c:pt idx="16848">
                  <c:v>336.96</c:v>
                </c:pt>
                <c:pt idx="16849">
                  <c:v>336.97999999999979</c:v>
                </c:pt>
                <c:pt idx="16850">
                  <c:v>337</c:v>
                </c:pt>
                <c:pt idx="16851">
                  <c:v>337.02</c:v>
                </c:pt>
                <c:pt idx="16852">
                  <c:v>337.04</c:v>
                </c:pt>
                <c:pt idx="16853">
                  <c:v>337.06</c:v>
                </c:pt>
                <c:pt idx="16854">
                  <c:v>337.08</c:v>
                </c:pt>
                <c:pt idx="16855">
                  <c:v>337.1</c:v>
                </c:pt>
                <c:pt idx="16856">
                  <c:v>337.12</c:v>
                </c:pt>
                <c:pt idx="16857">
                  <c:v>337.14000000000021</c:v>
                </c:pt>
                <c:pt idx="16858">
                  <c:v>337.16</c:v>
                </c:pt>
                <c:pt idx="16859">
                  <c:v>337.18</c:v>
                </c:pt>
                <c:pt idx="16860">
                  <c:v>337.2</c:v>
                </c:pt>
                <c:pt idx="16861">
                  <c:v>337.2199999999998</c:v>
                </c:pt>
                <c:pt idx="16862">
                  <c:v>337.24</c:v>
                </c:pt>
                <c:pt idx="16863">
                  <c:v>337.26</c:v>
                </c:pt>
                <c:pt idx="16864">
                  <c:v>337.28</c:v>
                </c:pt>
                <c:pt idx="16865">
                  <c:v>337.3</c:v>
                </c:pt>
                <c:pt idx="16866">
                  <c:v>337.32</c:v>
                </c:pt>
                <c:pt idx="16867">
                  <c:v>337.3400000000002</c:v>
                </c:pt>
                <c:pt idx="16868">
                  <c:v>337.36</c:v>
                </c:pt>
                <c:pt idx="16869">
                  <c:v>337.38</c:v>
                </c:pt>
                <c:pt idx="16870">
                  <c:v>337.4</c:v>
                </c:pt>
                <c:pt idx="16871">
                  <c:v>337.41999999999979</c:v>
                </c:pt>
                <c:pt idx="16872">
                  <c:v>337.44</c:v>
                </c:pt>
                <c:pt idx="16873">
                  <c:v>337.46</c:v>
                </c:pt>
                <c:pt idx="16874">
                  <c:v>337.47999999999979</c:v>
                </c:pt>
                <c:pt idx="16875">
                  <c:v>337.5</c:v>
                </c:pt>
                <c:pt idx="16876">
                  <c:v>337.52</c:v>
                </c:pt>
                <c:pt idx="16877">
                  <c:v>337.54</c:v>
                </c:pt>
                <c:pt idx="16878">
                  <c:v>337.56</c:v>
                </c:pt>
                <c:pt idx="16879">
                  <c:v>337.58</c:v>
                </c:pt>
                <c:pt idx="16880">
                  <c:v>337.6</c:v>
                </c:pt>
                <c:pt idx="16881">
                  <c:v>337.62</c:v>
                </c:pt>
                <c:pt idx="16882">
                  <c:v>337.64000000000021</c:v>
                </c:pt>
                <c:pt idx="16883">
                  <c:v>337.66</c:v>
                </c:pt>
                <c:pt idx="16884">
                  <c:v>337.68</c:v>
                </c:pt>
                <c:pt idx="16885">
                  <c:v>337.7</c:v>
                </c:pt>
                <c:pt idx="16886">
                  <c:v>337.7199999999998</c:v>
                </c:pt>
                <c:pt idx="16887">
                  <c:v>337.74</c:v>
                </c:pt>
                <c:pt idx="16888">
                  <c:v>337.76</c:v>
                </c:pt>
                <c:pt idx="16889">
                  <c:v>337.78</c:v>
                </c:pt>
                <c:pt idx="16890">
                  <c:v>337.8</c:v>
                </c:pt>
                <c:pt idx="16891">
                  <c:v>337.82</c:v>
                </c:pt>
                <c:pt idx="16892">
                  <c:v>337.8400000000002</c:v>
                </c:pt>
                <c:pt idx="16893">
                  <c:v>337.86</c:v>
                </c:pt>
                <c:pt idx="16894">
                  <c:v>337.88</c:v>
                </c:pt>
                <c:pt idx="16895">
                  <c:v>337.9</c:v>
                </c:pt>
                <c:pt idx="16896">
                  <c:v>337.91999999999979</c:v>
                </c:pt>
                <c:pt idx="16897">
                  <c:v>337.94</c:v>
                </c:pt>
                <c:pt idx="16898">
                  <c:v>337.96</c:v>
                </c:pt>
                <c:pt idx="16899">
                  <c:v>337.97999999999979</c:v>
                </c:pt>
                <c:pt idx="16900">
                  <c:v>338</c:v>
                </c:pt>
                <c:pt idx="16901">
                  <c:v>338.02</c:v>
                </c:pt>
                <c:pt idx="16902">
                  <c:v>338.04</c:v>
                </c:pt>
                <c:pt idx="16903">
                  <c:v>338.06</c:v>
                </c:pt>
                <c:pt idx="16904">
                  <c:v>338.08</c:v>
                </c:pt>
                <c:pt idx="16905">
                  <c:v>338.1</c:v>
                </c:pt>
                <c:pt idx="16906">
                  <c:v>338.12</c:v>
                </c:pt>
                <c:pt idx="16907">
                  <c:v>338.14000000000021</c:v>
                </c:pt>
                <c:pt idx="16908">
                  <c:v>338.16</c:v>
                </c:pt>
                <c:pt idx="16909">
                  <c:v>338.18</c:v>
                </c:pt>
                <c:pt idx="16910">
                  <c:v>338.2</c:v>
                </c:pt>
                <c:pt idx="16911">
                  <c:v>338.2199999999998</c:v>
                </c:pt>
                <c:pt idx="16912">
                  <c:v>338.24</c:v>
                </c:pt>
                <c:pt idx="16913">
                  <c:v>338.26</c:v>
                </c:pt>
                <c:pt idx="16914">
                  <c:v>338.28</c:v>
                </c:pt>
                <c:pt idx="16915">
                  <c:v>338.3</c:v>
                </c:pt>
                <c:pt idx="16916">
                  <c:v>338.32</c:v>
                </c:pt>
                <c:pt idx="16917">
                  <c:v>338.3400000000002</c:v>
                </c:pt>
                <c:pt idx="16918">
                  <c:v>338.36</c:v>
                </c:pt>
                <c:pt idx="16919">
                  <c:v>338.38</c:v>
                </c:pt>
                <c:pt idx="16920">
                  <c:v>338.4</c:v>
                </c:pt>
                <c:pt idx="16921">
                  <c:v>338.41999999999979</c:v>
                </c:pt>
                <c:pt idx="16922">
                  <c:v>338.44</c:v>
                </c:pt>
                <c:pt idx="16923">
                  <c:v>338.46</c:v>
                </c:pt>
                <c:pt idx="16924">
                  <c:v>338.47999999999979</c:v>
                </c:pt>
                <c:pt idx="16925">
                  <c:v>338.5</c:v>
                </c:pt>
                <c:pt idx="16926">
                  <c:v>338.52</c:v>
                </c:pt>
                <c:pt idx="16927">
                  <c:v>338.54</c:v>
                </c:pt>
                <c:pt idx="16928">
                  <c:v>338.56</c:v>
                </c:pt>
                <c:pt idx="16929">
                  <c:v>338.58</c:v>
                </c:pt>
                <c:pt idx="16930">
                  <c:v>338.6</c:v>
                </c:pt>
                <c:pt idx="16931">
                  <c:v>338.62</c:v>
                </c:pt>
                <c:pt idx="16932">
                  <c:v>338.64000000000021</c:v>
                </c:pt>
                <c:pt idx="16933">
                  <c:v>338.66</c:v>
                </c:pt>
                <c:pt idx="16934">
                  <c:v>338.68</c:v>
                </c:pt>
                <c:pt idx="16935">
                  <c:v>338.7</c:v>
                </c:pt>
                <c:pt idx="16936">
                  <c:v>338.7199999999998</c:v>
                </c:pt>
                <c:pt idx="16937">
                  <c:v>338.74</c:v>
                </c:pt>
                <c:pt idx="16938">
                  <c:v>338.76</c:v>
                </c:pt>
                <c:pt idx="16939">
                  <c:v>338.78</c:v>
                </c:pt>
                <c:pt idx="16940">
                  <c:v>338.8</c:v>
                </c:pt>
                <c:pt idx="16941">
                  <c:v>338.82</c:v>
                </c:pt>
                <c:pt idx="16942">
                  <c:v>338.8400000000002</c:v>
                </c:pt>
                <c:pt idx="16943">
                  <c:v>338.86</c:v>
                </c:pt>
                <c:pt idx="16944">
                  <c:v>338.88</c:v>
                </c:pt>
                <c:pt idx="16945">
                  <c:v>338.9</c:v>
                </c:pt>
                <c:pt idx="16946">
                  <c:v>338.91999999999979</c:v>
                </c:pt>
                <c:pt idx="16947">
                  <c:v>338.94</c:v>
                </c:pt>
                <c:pt idx="16948">
                  <c:v>338.96</c:v>
                </c:pt>
                <c:pt idx="16949">
                  <c:v>338.97999999999979</c:v>
                </c:pt>
                <c:pt idx="16950">
                  <c:v>339</c:v>
                </c:pt>
                <c:pt idx="16951">
                  <c:v>339.02</c:v>
                </c:pt>
                <c:pt idx="16952">
                  <c:v>339.04</c:v>
                </c:pt>
                <c:pt idx="16953">
                  <c:v>339.06</c:v>
                </c:pt>
                <c:pt idx="16954">
                  <c:v>339.08</c:v>
                </c:pt>
                <c:pt idx="16955">
                  <c:v>339.1</c:v>
                </c:pt>
                <c:pt idx="16956">
                  <c:v>339.12</c:v>
                </c:pt>
                <c:pt idx="16957">
                  <c:v>339.14000000000021</c:v>
                </c:pt>
                <c:pt idx="16958">
                  <c:v>339.16</c:v>
                </c:pt>
                <c:pt idx="16959">
                  <c:v>339.18</c:v>
                </c:pt>
                <c:pt idx="16960">
                  <c:v>339.2</c:v>
                </c:pt>
                <c:pt idx="16961">
                  <c:v>339.2199999999998</c:v>
                </c:pt>
                <c:pt idx="16962">
                  <c:v>339.24</c:v>
                </c:pt>
                <c:pt idx="16963">
                  <c:v>339.26</c:v>
                </c:pt>
                <c:pt idx="16964">
                  <c:v>339.28</c:v>
                </c:pt>
                <c:pt idx="16965">
                  <c:v>339.3</c:v>
                </c:pt>
                <c:pt idx="16966">
                  <c:v>339.32</c:v>
                </c:pt>
                <c:pt idx="16967">
                  <c:v>339.3400000000002</c:v>
                </c:pt>
                <c:pt idx="16968">
                  <c:v>339.36</c:v>
                </c:pt>
                <c:pt idx="16969">
                  <c:v>339.38</c:v>
                </c:pt>
                <c:pt idx="16970">
                  <c:v>339.4</c:v>
                </c:pt>
                <c:pt idx="16971">
                  <c:v>339.41999999999979</c:v>
                </c:pt>
                <c:pt idx="16972">
                  <c:v>339.44</c:v>
                </c:pt>
                <c:pt idx="16973">
                  <c:v>339.46</c:v>
                </c:pt>
                <c:pt idx="16974">
                  <c:v>339.47999999999979</c:v>
                </c:pt>
                <c:pt idx="16975">
                  <c:v>339.5</c:v>
                </c:pt>
                <c:pt idx="16976">
                  <c:v>339.52</c:v>
                </c:pt>
                <c:pt idx="16977">
                  <c:v>339.54</c:v>
                </c:pt>
                <c:pt idx="16978">
                  <c:v>339.56</c:v>
                </c:pt>
                <c:pt idx="16979">
                  <c:v>339.58</c:v>
                </c:pt>
                <c:pt idx="16980">
                  <c:v>339.6</c:v>
                </c:pt>
                <c:pt idx="16981">
                  <c:v>339.62</c:v>
                </c:pt>
                <c:pt idx="16982">
                  <c:v>339.64000000000021</c:v>
                </c:pt>
                <c:pt idx="16983">
                  <c:v>339.66</c:v>
                </c:pt>
                <c:pt idx="16984">
                  <c:v>339.68</c:v>
                </c:pt>
                <c:pt idx="16985">
                  <c:v>339.7</c:v>
                </c:pt>
                <c:pt idx="16986">
                  <c:v>339.7199999999998</c:v>
                </c:pt>
                <c:pt idx="16987">
                  <c:v>339.74</c:v>
                </c:pt>
                <c:pt idx="16988">
                  <c:v>339.76</c:v>
                </c:pt>
                <c:pt idx="16989">
                  <c:v>339.78</c:v>
                </c:pt>
                <c:pt idx="16990">
                  <c:v>339.8</c:v>
                </c:pt>
                <c:pt idx="16991">
                  <c:v>339.82</c:v>
                </c:pt>
                <c:pt idx="16992">
                  <c:v>339.8400000000002</c:v>
                </c:pt>
                <c:pt idx="16993">
                  <c:v>339.86</c:v>
                </c:pt>
                <c:pt idx="16994">
                  <c:v>339.88</c:v>
                </c:pt>
                <c:pt idx="16995">
                  <c:v>339.9</c:v>
                </c:pt>
                <c:pt idx="16996">
                  <c:v>339.91999999999979</c:v>
                </c:pt>
                <c:pt idx="16997">
                  <c:v>339.94</c:v>
                </c:pt>
                <c:pt idx="16998">
                  <c:v>339.96</c:v>
                </c:pt>
                <c:pt idx="16999">
                  <c:v>339.97999999999979</c:v>
                </c:pt>
                <c:pt idx="17000">
                  <c:v>340</c:v>
                </c:pt>
                <c:pt idx="17001">
                  <c:v>340.02</c:v>
                </c:pt>
                <c:pt idx="17002">
                  <c:v>340.04</c:v>
                </c:pt>
                <c:pt idx="17003">
                  <c:v>340.06</c:v>
                </c:pt>
                <c:pt idx="17004">
                  <c:v>340.08</c:v>
                </c:pt>
                <c:pt idx="17005">
                  <c:v>340.1</c:v>
                </c:pt>
                <c:pt idx="17006">
                  <c:v>340.12</c:v>
                </c:pt>
                <c:pt idx="17007">
                  <c:v>340.14000000000021</c:v>
                </c:pt>
                <c:pt idx="17008">
                  <c:v>340.16</c:v>
                </c:pt>
                <c:pt idx="17009">
                  <c:v>340.18</c:v>
                </c:pt>
                <c:pt idx="17010">
                  <c:v>340.2</c:v>
                </c:pt>
                <c:pt idx="17011">
                  <c:v>340.2199999999998</c:v>
                </c:pt>
                <c:pt idx="17012">
                  <c:v>340.24</c:v>
                </c:pt>
                <c:pt idx="17013">
                  <c:v>340.26</c:v>
                </c:pt>
                <c:pt idx="17014">
                  <c:v>340.28</c:v>
                </c:pt>
                <c:pt idx="17015">
                  <c:v>340.3</c:v>
                </c:pt>
                <c:pt idx="17016">
                  <c:v>340.32</c:v>
                </c:pt>
                <c:pt idx="17017">
                  <c:v>340.3400000000002</c:v>
                </c:pt>
                <c:pt idx="17018">
                  <c:v>340.36</c:v>
                </c:pt>
                <c:pt idx="17019">
                  <c:v>340.38</c:v>
                </c:pt>
                <c:pt idx="17020">
                  <c:v>340.4</c:v>
                </c:pt>
                <c:pt idx="17021">
                  <c:v>340.41999999999979</c:v>
                </c:pt>
                <c:pt idx="17022">
                  <c:v>340.44</c:v>
                </c:pt>
                <c:pt idx="17023">
                  <c:v>340.46</c:v>
                </c:pt>
                <c:pt idx="17024">
                  <c:v>340.47999999999979</c:v>
                </c:pt>
                <c:pt idx="17025">
                  <c:v>340.5</c:v>
                </c:pt>
                <c:pt idx="17026">
                  <c:v>340.52</c:v>
                </c:pt>
                <c:pt idx="17027">
                  <c:v>340.54</c:v>
                </c:pt>
                <c:pt idx="17028">
                  <c:v>340.56</c:v>
                </c:pt>
                <c:pt idx="17029">
                  <c:v>340.58</c:v>
                </c:pt>
                <c:pt idx="17030">
                  <c:v>340.6</c:v>
                </c:pt>
                <c:pt idx="17031">
                  <c:v>340.62</c:v>
                </c:pt>
                <c:pt idx="17032">
                  <c:v>340.64000000000021</c:v>
                </c:pt>
                <c:pt idx="17033">
                  <c:v>340.66</c:v>
                </c:pt>
                <c:pt idx="17034">
                  <c:v>340.68</c:v>
                </c:pt>
                <c:pt idx="17035">
                  <c:v>340.7</c:v>
                </c:pt>
                <c:pt idx="17036">
                  <c:v>340.7199999999998</c:v>
                </c:pt>
                <c:pt idx="17037">
                  <c:v>340.74</c:v>
                </c:pt>
                <c:pt idx="17038">
                  <c:v>340.76</c:v>
                </c:pt>
                <c:pt idx="17039">
                  <c:v>340.78</c:v>
                </c:pt>
                <c:pt idx="17040">
                  <c:v>340.8</c:v>
                </c:pt>
                <c:pt idx="17041">
                  <c:v>340.82</c:v>
                </c:pt>
                <c:pt idx="17042">
                  <c:v>340.8400000000002</c:v>
                </c:pt>
                <c:pt idx="17043">
                  <c:v>340.86</c:v>
                </c:pt>
                <c:pt idx="17044">
                  <c:v>340.88</c:v>
                </c:pt>
                <c:pt idx="17045">
                  <c:v>340.9</c:v>
                </c:pt>
                <c:pt idx="17046">
                  <c:v>340.91999999999979</c:v>
                </c:pt>
                <c:pt idx="17047">
                  <c:v>340.94</c:v>
                </c:pt>
                <c:pt idx="17048">
                  <c:v>340.96</c:v>
                </c:pt>
                <c:pt idx="17049">
                  <c:v>340.97999999999979</c:v>
                </c:pt>
                <c:pt idx="17050">
                  <c:v>341</c:v>
                </c:pt>
                <c:pt idx="17051">
                  <c:v>341.02</c:v>
                </c:pt>
                <c:pt idx="17052">
                  <c:v>341.04</c:v>
                </c:pt>
                <c:pt idx="17053">
                  <c:v>341.06</c:v>
                </c:pt>
                <c:pt idx="17054">
                  <c:v>341.08</c:v>
                </c:pt>
                <c:pt idx="17055">
                  <c:v>341.1</c:v>
                </c:pt>
                <c:pt idx="17056">
                  <c:v>341.12</c:v>
                </c:pt>
                <c:pt idx="17057">
                  <c:v>341.14000000000021</c:v>
                </c:pt>
                <c:pt idx="17058">
                  <c:v>341.16</c:v>
                </c:pt>
                <c:pt idx="17059">
                  <c:v>341.18</c:v>
                </c:pt>
                <c:pt idx="17060">
                  <c:v>341.2</c:v>
                </c:pt>
                <c:pt idx="17061">
                  <c:v>341.2199999999998</c:v>
                </c:pt>
                <c:pt idx="17062">
                  <c:v>341.24</c:v>
                </c:pt>
                <c:pt idx="17063">
                  <c:v>341.26</c:v>
                </c:pt>
                <c:pt idx="17064">
                  <c:v>341.28</c:v>
                </c:pt>
                <c:pt idx="17065">
                  <c:v>341.3</c:v>
                </c:pt>
                <c:pt idx="17066">
                  <c:v>341.32</c:v>
                </c:pt>
                <c:pt idx="17067">
                  <c:v>341.3400000000002</c:v>
                </c:pt>
                <c:pt idx="17068">
                  <c:v>341.36</c:v>
                </c:pt>
                <c:pt idx="17069">
                  <c:v>341.38</c:v>
                </c:pt>
                <c:pt idx="17070">
                  <c:v>341.4</c:v>
                </c:pt>
                <c:pt idx="17071">
                  <c:v>341.41999999999979</c:v>
                </c:pt>
                <c:pt idx="17072">
                  <c:v>341.44</c:v>
                </c:pt>
                <c:pt idx="17073">
                  <c:v>341.46</c:v>
                </c:pt>
                <c:pt idx="17074">
                  <c:v>341.47999999999979</c:v>
                </c:pt>
                <c:pt idx="17075">
                  <c:v>341.5</c:v>
                </c:pt>
                <c:pt idx="17076">
                  <c:v>341.52</c:v>
                </c:pt>
                <c:pt idx="17077">
                  <c:v>341.54</c:v>
                </c:pt>
                <c:pt idx="17078">
                  <c:v>341.56</c:v>
                </c:pt>
                <c:pt idx="17079">
                  <c:v>341.58</c:v>
                </c:pt>
                <c:pt idx="17080">
                  <c:v>341.6</c:v>
                </c:pt>
                <c:pt idx="17081">
                  <c:v>341.62</c:v>
                </c:pt>
                <c:pt idx="17082">
                  <c:v>341.64000000000021</c:v>
                </c:pt>
                <c:pt idx="17083">
                  <c:v>341.66</c:v>
                </c:pt>
                <c:pt idx="17084">
                  <c:v>341.68</c:v>
                </c:pt>
                <c:pt idx="17085">
                  <c:v>341.7</c:v>
                </c:pt>
                <c:pt idx="17086">
                  <c:v>341.7199999999998</c:v>
                </c:pt>
                <c:pt idx="17087">
                  <c:v>341.74</c:v>
                </c:pt>
                <c:pt idx="17088">
                  <c:v>341.76</c:v>
                </c:pt>
                <c:pt idx="17089">
                  <c:v>341.78</c:v>
                </c:pt>
                <c:pt idx="17090">
                  <c:v>341.8</c:v>
                </c:pt>
                <c:pt idx="17091">
                  <c:v>341.82</c:v>
                </c:pt>
                <c:pt idx="17092">
                  <c:v>341.8400000000002</c:v>
                </c:pt>
                <c:pt idx="17093">
                  <c:v>341.86</c:v>
                </c:pt>
                <c:pt idx="17094">
                  <c:v>341.88</c:v>
                </c:pt>
                <c:pt idx="17095">
                  <c:v>341.9</c:v>
                </c:pt>
                <c:pt idx="17096">
                  <c:v>341.91999999999979</c:v>
                </c:pt>
                <c:pt idx="17097">
                  <c:v>341.94</c:v>
                </c:pt>
                <c:pt idx="17098">
                  <c:v>341.96</c:v>
                </c:pt>
                <c:pt idx="17099">
                  <c:v>341.97999999999979</c:v>
                </c:pt>
                <c:pt idx="17100">
                  <c:v>342</c:v>
                </c:pt>
                <c:pt idx="17101">
                  <c:v>342.02</c:v>
                </c:pt>
                <c:pt idx="17102">
                  <c:v>342.04</c:v>
                </c:pt>
                <c:pt idx="17103">
                  <c:v>342.06</c:v>
                </c:pt>
                <c:pt idx="17104">
                  <c:v>342.08</c:v>
                </c:pt>
                <c:pt idx="17105">
                  <c:v>342.1</c:v>
                </c:pt>
                <c:pt idx="17106">
                  <c:v>342.12</c:v>
                </c:pt>
                <c:pt idx="17107">
                  <c:v>342.14000000000021</c:v>
                </c:pt>
                <c:pt idx="17108">
                  <c:v>342.16</c:v>
                </c:pt>
                <c:pt idx="17109">
                  <c:v>342.18</c:v>
                </c:pt>
                <c:pt idx="17110">
                  <c:v>342.2</c:v>
                </c:pt>
                <c:pt idx="17111">
                  <c:v>342.2199999999998</c:v>
                </c:pt>
                <c:pt idx="17112">
                  <c:v>342.24</c:v>
                </c:pt>
                <c:pt idx="17113">
                  <c:v>342.26</c:v>
                </c:pt>
                <c:pt idx="17114">
                  <c:v>342.28</c:v>
                </c:pt>
                <c:pt idx="17115">
                  <c:v>342.3</c:v>
                </c:pt>
                <c:pt idx="17116">
                  <c:v>342.32</c:v>
                </c:pt>
                <c:pt idx="17117">
                  <c:v>342.3400000000002</c:v>
                </c:pt>
                <c:pt idx="17118">
                  <c:v>342.36</c:v>
                </c:pt>
                <c:pt idx="17119">
                  <c:v>342.38</c:v>
                </c:pt>
                <c:pt idx="17120">
                  <c:v>342.4</c:v>
                </c:pt>
                <c:pt idx="17121">
                  <c:v>342.41999999999979</c:v>
                </c:pt>
                <c:pt idx="17122">
                  <c:v>342.44</c:v>
                </c:pt>
                <c:pt idx="17123">
                  <c:v>342.46</c:v>
                </c:pt>
                <c:pt idx="17124">
                  <c:v>342.47999999999979</c:v>
                </c:pt>
                <c:pt idx="17125">
                  <c:v>342.5</c:v>
                </c:pt>
                <c:pt idx="17126">
                  <c:v>342.52</c:v>
                </c:pt>
                <c:pt idx="17127">
                  <c:v>342.54</c:v>
                </c:pt>
                <c:pt idx="17128">
                  <c:v>342.56</c:v>
                </c:pt>
                <c:pt idx="17129">
                  <c:v>342.58</c:v>
                </c:pt>
                <c:pt idx="17130">
                  <c:v>342.6</c:v>
                </c:pt>
                <c:pt idx="17131">
                  <c:v>342.62</c:v>
                </c:pt>
                <c:pt idx="17132">
                  <c:v>342.64000000000021</c:v>
                </c:pt>
                <c:pt idx="17133">
                  <c:v>342.66</c:v>
                </c:pt>
                <c:pt idx="17134">
                  <c:v>342.68</c:v>
                </c:pt>
                <c:pt idx="17135">
                  <c:v>342.7</c:v>
                </c:pt>
                <c:pt idx="17136">
                  <c:v>342.7199999999998</c:v>
                </c:pt>
                <c:pt idx="17137">
                  <c:v>342.74</c:v>
                </c:pt>
                <c:pt idx="17138">
                  <c:v>342.76</c:v>
                </c:pt>
                <c:pt idx="17139">
                  <c:v>342.78</c:v>
                </c:pt>
                <c:pt idx="17140">
                  <c:v>342.8</c:v>
                </c:pt>
                <c:pt idx="17141">
                  <c:v>342.82</c:v>
                </c:pt>
                <c:pt idx="17142">
                  <c:v>342.8400000000002</c:v>
                </c:pt>
                <c:pt idx="17143">
                  <c:v>342.86</c:v>
                </c:pt>
                <c:pt idx="17144">
                  <c:v>342.88</c:v>
                </c:pt>
                <c:pt idx="17145">
                  <c:v>342.9</c:v>
                </c:pt>
                <c:pt idx="17146">
                  <c:v>342.91999999999979</c:v>
                </c:pt>
                <c:pt idx="17147">
                  <c:v>342.94</c:v>
                </c:pt>
                <c:pt idx="17148">
                  <c:v>342.96</c:v>
                </c:pt>
                <c:pt idx="17149">
                  <c:v>342.97999999999979</c:v>
                </c:pt>
                <c:pt idx="17150">
                  <c:v>343</c:v>
                </c:pt>
                <c:pt idx="17151">
                  <c:v>343.02</c:v>
                </c:pt>
                <c:pt idx="17152">
                  <c:v>343.04</c:v>
                </c:pt>
                <c:pt idx="17153">
                  <c:v>343.06</c:v>
                </c:pt>
                <c:pt idx="17154">
                  <c:v>343.08</c:v>
                </c:pt>
                <c:pt idx="17155">
                  <c:v>343.1</c:v>
                </c:pt>
                <c:pt idx="17156">
                  <c:v>343.12</c:v>
                </c:pt>
                <c:pt idx="17157">
                  <c:v>343.14000000000021</c:v>
                </c:pt>
                <c:pt idx="17158">
                  <c:v>343.16</c:v>
                </c:pt>
                <c:pt idx="17159">
                  <c:v>343.18</c:v>
                </c:pt>
                <c:pt idx="17160">
                  <c:v>343.2</c:v>
                </c:pt>
                <c:pt idx="17161">
                  <c:v>343.2199999999998</c:v>
                </c:pt>
                <c:pt idx="17162">
                  <c:v>343.24</c:v>
                </c:pt>
                <c:pt idx="17163">
                  <c:v>343.26</c:v>
                </c:pt>
                <c:pt idx="17164">
                  <c:v>343.28</c:v>
                </c:pt>
                <c:pt idx="17165">
                  <c:v>343.3</c:v>
                </c:pt>
                <c:pt idx="17166">
                  <c:v>343.32</c:v>
                </c:pt>
                <c:pt idx="17167">
                  <c:v>343.3400000000002</c:v>
                </c:pt>
                <c:pt idx="17168">
                  <c:v>343.36</c:v>
                </c:pt>
                <c:pt idx="17169">
                  <c:v>343.38</c:v>
                </c:pt>
                <c:pt idx="17170">
                  <c:v>343.4</c:v>
                </c:pt>
                <c:pt idx="17171">
                  <c:v>343.41999999999979</c:v>
                </c:pt>
                <c:pt idx="17172">
                  <c:v>343.44</c:v>
                </c:pt>
                <c:pt idx="17173">
                  <c:v>343.46</c:v>
                </c:pt>
                <c:pt idx="17174">
                  <c:v>343.47999999999979</c:v>
                </c:pt>
                <c:pt idx="17175">
                  <c:v>343.5</c:v>
                </c:pt>
                <c:pt idx="17176">
                  <c:v>343.52</c:v>
                </c:pt>
                <c:pt idx="17177">
                  <c:v>343.54</c:v>
                </c:pt>
                <c:pt idx="17178">
                  <c:v>343.56</c:v>
                </c:pt>
                <c:pt idx="17179">
                  <c:v>343.58</c:v>
                </c:pt>
                <c:pt idx="17180">
                  <c:v>343.6</c:v>
                </c:pt>
                <c:pt idx="17181">
                  <c:v>343.62</c:v>
                </c:pt>
                <c:pt idx="17182">
                  <c:v>343.64000000000021</c:v>
                </c:pt>
                <c:pt idx="17183">
                  <c:v>343.66</c:v>
                </c:pt>
                <c:pt idx="17184">
                  <c:v>343.68</c:v>
                </c:pt>
                <c:pt idx="17185">
                  <c:v>343.7</c:v>
                </c:pt>
                <c:pt idx="17186">
                  <c:v>343.7199999999998</c:v>
                </c:pt>
                <c:pt idx="17187">
                  <c:v>343.74</c:v>
                </c:pt>
                <c:pt idx="17188">
                  <c:v>343.76</c:v>
                </c:pt>
                <c:pt idx="17189">
                  <c:v>343.78</c:v>
                </c:pt>
                <c:pt idx="17190">
                  <c:v>343.8</c:v>
                </c:pt>
                <c:pt idx="17191">
                  <c:v>343.82</c:v>
                </c:pt>
                <c:pt idx="17192">
                  <c:v>343.8400000000002</c:v>
                </c:pt>
                <c:pt idx="17193">
                  <c:v>343.86</c:v>
                </c:pt>
                <c:pt idx="17194">
                  <c:v>343.88</c:v>
                </c:pt>
                <c:pt idx="17195">
                  <c:v>343.9</c:v>
                </c:pt>
                <c:pt idx="17196">
                  <c:v>343.91999999999979</c:v>
                </c:pt>
                <c:pt idx="17197">
                  <c:v>343.94</c:v>
                </c:pt>
                <c:pt idx="17198">
                  <c:v>343.96</c:v>
                </c:pt>
                <c:pt idx="17199">
                  <c:v>343.97999999999979</c:v>
                </c:pt>
                <c:pt idx="17200">
                  <c:v>344</c:v>
                </c:pt>
                <c:pt idx="17201">
                  <c:v>344.02</c:v>
                </c:pt>
                <c:pt idx="17202">
                  <c:v>344.04</c:v>
                </c:pt>
                <c:pt idx="17203">
                  <c:v>344.06</c:v>
                </c:pt>
                <c:pt idx="17204">
                  <c:v>344.08</c:v>
                </c:pt>
                <c:pt idx="17205">
                  <c:v>344.1</c:v>
                </c:pt>
                <c:pt idx="17206">
                  <c:v>344.12</c:v>
                </c:pt>
                <c:pt idx="17207">
                  <c:v>344.14000000000021</c:v>
                </c:pt>
                <c:pt idx="17208">
                  <c:v>344.16</c:v>
                </c:pt>
                <c:pt idx="17209">
                  <c:v>344.18</c:v>
                </c:pt>
                <c:pt idx="17210">
                  <c:v>344.2</c:v>
                </c:pt>
                <c:pt idx="17211">
                  <c:v>344.2199999999998</c:v>
                </c:pt>
                <c:pt idx="17212">
                  <c:v>344.24</c:v>
                </c:pt>
                <c:pt idx="17213">
                  <c:v>344.26</c:v>
                </c:pt>
                <c:pt idx="17214">
                  <c:v>344.28</c:v>
                </c:pt>
                <c:pt idx="17215">
                  <c:v>344.3</c:v>
                </c:pt>
                <c:pt idx="17216">
                  <c:v>344.32</c:v>
                </c:pt>
                <c:pt idx="17217">
                  <c:v>344.3400000000002</c:v>
                </c:pt>
                <c:pt idx="17218">
                  <c:v>344.36</c:v>
                </c:pt>
                <c:pt idx="17219">
                  <c:v>344.38</c:v>
                </c:pt>
                <c:pt idx="17220">
                  <c:v>344.4</c:v>
                </c:pt>
                <c:pt idx="17221">
                  <c:v>344.41999999999979</c:v>
                </c:pt>
                <c:pt idx="17222">
                  <c:v>344.44</c:v>
                </c:pt>
                <c:pt idx="17223">
                  <c:v>344.46</c:v>
                </c:pt>
                <c:pt idx="17224">
                  <c:v>344.47999999999979</c:v>
                </c:pt>
                <c:pt idx="17225">
                  <c:v>344.5</c:v>
                </c:pt>
                <c:pt idx="17226">
                  <c:v>344.52</c:v>
                </c:pt>
                <c:pt idx="17227">
                  <c:v>344.54</c:v>
                </c:pt>
                <c:pt idx="17228">
                  <c:v>344.56</c:v>
                </c:pt>
                <c:pt idx="17229">
                  <c:v>344.58</c:v>
                </c:pt>
                <c:pt idx="17230">
                  <c:v>344.6</c:v>
                </c:pt>
                <c:pt idx="17231">
                  <c:v>344.62</c:v>
                </c:pt>
                <c:pt idx="17232">
                  <c:v>344.64000000000021</c:v>
                </c:pt>
                <c:pt idx="17233">
                  <c:v>344.66</c:v>
                </c:pt>
                <c:pt idx="17234">
                  <c:v>344.68</c:v>
                </c:pt>
                <c:pt idx="17235">
                  <c:v>344.7</c:v>
                </c:pt>
                <c:pt idx="17236">
                  <c:v>344.7199999999998</c:v>
                </c:pt>
                <c:pt idx="17237">
                  <c:v>344.74</c:v>
                </c:pt>
                <c:pt idx="17238">
                  <c:v>344.76</c:v>
                </c:pt>
                <c:pt idx="17239">
                  <c:v>344.78</c:v>
                </c:pt>
                <c:pt idx="17240">
                  <c:v>344.8</c:v>
                </c:pt>
                <c:pt idx="17241">
                  <c:v>344.82</c:v>
                </c:pt>
                <c:pt idx="17242">
                  <c:v>344.8400000000002</c:v>
                </c:pt>
                <c:pt idx="17243">
                  <c:v>344.86</c:v>
                </c:pt>
                <c:pt idx="17244">
                  <c:v>344.88</c:v>
                </c:pt>
                <c:pt idx="17245">
                  <c:v>344.9</c:v>
                </c:pt>
                <c:pt idx="17246">
                  <c:v>344.91999999999979</c:v>
                </c:pt>
                <c:pt idx="17247">
                  <c:v>344.94</c:v>
                </c:pt>
                <c:pt idx="17248">
                  <c:v>344.96</c:v>
                </c:pt>
                <c:pt idx="17249">
                  <c:v>344.97999999999979</c:v>
                </c:pt>
                <c:pt idx="17250">
                  <c:v>345</c:v>
                </c:pt>
                <c:pt idx="17251">
                  <c:v>345.02</c:v>
                </c:pt>
                <c:pt idx="17252">
                  <c:v>345.04</c:v>
                </c:pt>
                <c:pt idx="17253">
                  <c:v>345.06</c:v>
                </c:pt>
                <c:pt idx="17254">
                  <c:v>345.08</c:v>
                </c:pt>
                <c:pt idx="17255">
                  <c:v>345.1</c:v>
                </c:pt>
                <c:pt idx="17256">
                  <c:v>345.12</c:v>
                </c:pt>
                <c:pt idx="17257">
                  <c:v>345.14000000000021</c:v>
                </c:pt>
                <c:pt idx="17258">
                  <c:v>345.16</c:v>
                </c:pt>
                <c:pt idx="17259">
                  <c:v>345.18</c:v>
                </c:pt>
                <c:pt idx="17260">
                  <c:v>345.2</c:v>
                </c:pt>
                <c:pt idx="17261">
                  <c:v>345.2199999999998</c:v>
                </c:pt>
                <c:pt idx="17262">
                  <c:v>345.24</c:v>
                </c:pt>
                <c:pt idx="17263">
                  <c:v>345.26</c:v>
                </c:pt>
                <c:pt idx="17264">
                  <c:v>345.28</c:v>
                </c:pt>
                <c:pt idx="17265">
                  <c:v>345.3</c:v>
                </c:pt>
                <c:pt idx="17266">
                  <c:v>345.32</c:v>
                </c:pt>
                <c:pt idx="17267">
                  <c:v>345.3400000000002</c:v>
                </c:pt>
                <c:pt idx="17268">
                  <c:v>345.36</c:v>
                </c:pt>
                <c:pt idx="17269">
                  <c:v>345.38</c:v>
                </c:pt>
                <c:pt idx="17270">
                  <c:v>345.4</c:v>
                </c:pt>
                <c:pt idx="17271">
                  <c:v>345.41999999999979</c:v>
                </c:pt>
                <c:pt idx="17272">
                  <c:v>345.44</c:v>
                </c:pt>
                <c:pt idx="17273">
                  <c:v>345.46</c:v>
                </c:pt>
                <c:pt idx="17274">
                  <c:v>345.47999999999979</c:v>
                </c:pt>
                <c:pt idx="17275">
                  <c:v>345.5</c:v>
                </c:pt>
                <c:pt idx="17276">
                  <c:v>345.52</c:v>
                </c:pt>
                <c:pt idx="17277">
                  <c:v>345.54</c:v>
                </c:pt>
                <c:pt idx="17278">
                  <c:v>345.56</c:v>
                </c:pt>
                <c:pt idx="17279">
                  <c:v>345.58</c:v>
                </c:pt>
                <c:pt idx="17280">
                  <c:v>345.6</c:v>
                </c:pt>
                <c:pt idx="17281">
                  <c:v>345.62</c:v>
                </c:pt>
                <c:pt idx="17282">
                  <c:v>345.64000000000021</c:v>
                </c:pt>
                <c:pt idx="17283">
                  <c:v>345.66</c:v>
                </c:pt>
                <c:pt idx="17284">
                  <c:v>345.68</c:v>
                </c:pt>
                <c:pt idx="17285">
                  <c:v>345.7</c:v>
                </c:pt>
                <c:pt idx="17286">
                  <c:v>345.7199999999998</c:v>
                </c:pt>
                <c:pt idx="17287">
                  <c:v>345.74</c:v>
                </c:pt>
                <c:pt idx="17288">
                  <c:v>345.76</c:v>
                </c:pt>
                <c:pt idx="17289">
                  <c:v>345.78</c:v>
                </c:pt>
                <c:pt idx="17290">
                  <c:v>345.8</c:v>
                </c:pt>
                <c:pt idx="17291">
                  <c:v>345.82</c:v>
                </c:pt>
                <c:pt idx="17292">
                  <c:v>345.8400000000002</c:v>
                </c:pt>
                <c:pt idx="17293">
                  <c:v>345.86</c:v>
                </c:pt>
                <c:pt idx="17294">
                  <c:v>345.88</c:v>
                </c:pt>
                <c:pt idx="17295">
                  <c:v>345.9</c:v>
                </c:pt>
                <c:pt idx="17296">
                  <c:v>345.91999999999979</c:v>
                </c:pt>
                <c:pt idx="17297">
                  <c:v>345.94</c:v>
                </c:pt>
                <c:pt idx="17298">
                  <c:v>345.96</c:v>
                </c:pt>
                <c:pt idx="17299">
                  <c:v>345.97999999999979</c:v>
                </c:pt>
                <c:pt idx="17300">
                  <c:v>346</c:v>
                </c:pt>
                <c:pt idx="17301">
                  <c:v>346.02</c:v>
                </c:pt>
                <c:pt idx="17302">
                  <c:v>346.04</c:v>
                </c:pt>
                <c:pt idx="17303">
                  <c:v>346.06</c:v>
                </c:pt>
                <c:pt idx="17304">
                  <c:v>346.08</c:v>
                </c:pt>
                <c:pt idx="17305">
                  <c:v>346.1</c:v>
                </c:pt>
                <c:pt idx="17306">
                  <c:v>346.12</c:v>
                </c:pt>
                <c:pt idx="17307">
                  <c:v>346.14000000000021</c:v>
                </c:pt>
                <c:pt idx="17308">
                  <c:v>346.16</c:v>
                </c:pt>
                <c:pt idx="17309">
                  <c:v>346.18</c:v>
                </c:pt>
                <c:pt idx="17310">
                  <c:v>346.2</c:v>
                </c:pt>
                <c:pt idx="17311">
                  <c:v>346.2199999999998</c:v>
                </c:pt>
                <c:pt idx="17312">
                  <c:v>346.24</c:v>
                </c:pt>
                <c:pt idx="17313">
                  <c:v>346.26</c:v>
                </c:pt>
                <c:pt idx="17314">
                  <c:v>346.28</c:v>
                </c:pt>
                <c:pt idx="17315">
                  <c:v>346.3</c:v>
                </c:pt>
                <c:pt idx="17316">
                  <c:v>346.32</c:v>
                </c:pt>
                <c:pt idx="17317">
                  <c:v>346.3400000000002</c:v>
                </c:pt>
                <c:pt idx="17318">
                  <c:v>346.36</c:v>
                </c:pt>
                <c:pt idx="17319">
                  <c:v>346.38</c:v>
                </c:pt>
                <c:pt idx="17320">
                  <c:v>346.4</c:v>
                </c:pt>
                <c:pt idx="17321">
                  <c:v>346.41999999999979</c:v>
                </c:pt>
                <c:pt idx="17322">
                  <c:v>346.44</c:v>
                </c:pt>
                <c:pt idx="17323">
                  <c:v>346.46</c:v>
                </c:pt>
                <c:pt idx="17324">
                  <c:v>346.47999999999979</c:v>
                </c:pt>
                <c:pt idx="17325">
                  <c:v>346.5</c:v>
                </c:pt>
                <c:pt idx="17326">
                  <c:v>346.52</c:v>
                </c:pt>
                <c:pt idx="17327">
                  <c:v>346.54</c:v>
                </c:pt>
                <c:pt idx="17328">
                  <c:v>346.56</c:v>
                </c:pt>
                <c:pt idx="17329">
                  <c:v>346.58</c:v>
                </c:pt>
                <c:pt idx="17330">
                  <c:v>346.6</c:v>
                </c:pt>
                <c:pt idx="17331">
                  <c:v>346.62</c:v>
                </c:pt>
                <c:pt idx="17332">
                  <c:v>346.64000000000021</c:v>
                </c:pt>
                <c:pt idx="17333">
                  <c:v>346.66</c:v>
                </c:pt>
                <c:pt idx="17334">
                  <c:v>346.68</c:v>
                </c:pt>
                <c:pt idx="17335">
                  <c:v>346.7</c:v>
                </c:pt>
                <c:pt idx="17336">
                  <c:v>346.7199999999998</c:v>
                </c:pt>
                <c:pt idx="17337">
                  <c:v>346.74</c:v>
                </c:pt>
                <c:pt idx="17338">
                  <c:v>346.76</c:v>
                </c:pt>
                <c:pt idx="17339">
                  <c:v>346.78</c:v>
                </c:pt>
                <c:pt idx="17340">
                  <c:v>346.8</c:v>
                </c:pt>
                <c:pt idx="17341">
                  <c:v>346.82</c:v>
                </c:pt>
                <c:pt idx="17342">
                  <c:v>346.8400000000002</c:v>
                </c:pt>
                <c:pt idx="17343">
                  <c:v>346.86</c:v>
                </c:pt>
                <c:pt idx="17344">
                  <c:v>346.88</c:v>
                </c:pt>
                <c:pt idx="17345">
                  <c:v>346.9</c:v>
                </c:pt>
                <c:pt idx="17346">
                  <c:v>346.91999999999979</c:v>
                </c:pt>
                <c:pt idx="17347">
                  <c:v>346.94</c:v>
                </c:pt>
                <c:pt idx="17348">
                  <c:v>346.96</c:v>
                </c:pt>
                <c:pt idx="17349">
                  <c:v>346.97999999999979</c:v>
                </c:pt>
                <c:pt idx="17350">
                  <c:v>347</c:v>
                </c:pt>
                <c:pt idx="17351">
                  <c:v>347.02</c:v>
                </c:pt>
                <c:pt idx="17352">
                  <c:v>347.04</c:v>
                </c:pt>
                <c:pt idx="17353">
                  <c:v>347.06</c:v>
                </c:pt>
                <c:pt idx="17354">
                  <c:v>347.08</c:v>
                </c:pt>
                <c:pt idx="17355">
                  <c:v>347.1</c:v>
                </c:pt>
                <c:pt idx="17356">
                  <c:v>347.12</c:v>
                </c:pt>
                <c:pt idx="17357">
                  <c:v>347.14000000000021</c:v>
                </c:pt>
                <c:pt idx="17358">
                  <c:v>347.16</c:v>
                </c:pt>
                <c:pt idx="17359">
                  <c:v>347.18</c:v>
                </c:pt>
                <c:pt idx="17360">
                  <c:v>347.2</c:v>
                </c:pt>
                <c:pt idx="17361">
                  <c:v>347.2199999999998</c:v>
                </c:pt>
                <c:pt idx="17362">
                  <c:v>347.24</c:v>
                </c:pt>
                <c:pt idx="17363">
                  <c:v>347.26</c:v>
                </c:pt>
                <c:pt idx="17364">
                  <c:v>347.28</c:v>
                </c:pt>
                <c:pt idx="17365">
                  <c:v>347.3</c:v>
                </c:pt>
                <c:pt idx="17366">
                  <c:v>347.32</c:v>
                </c:pt>
                <c:pt idx="17367">
                  <c:v>347.3400000000002</c:v>
                </c:pt>
                <c:pt idx="17368">
                  <c:v>347.36</c:v>
                </c:pt>
                <c:pt idx="17369">
                  <c:v>347.38</c:v>
                </c:pt>
                <c:pt idx="17370">
                  <c:v>347.4</c:v>
                </c:pt>
                <c:pt idx="17371">
                  <c:v>347.41999999999979</c:v>
                </c:pt>
                <c:pt idx="17372">
                  <c:v>347.44</c:v>
                </c:pt>
                <c:pt idx="17373">
                  <c:v>347.46</c:v>
                </c:pt>
                <c:pt idx="17374">
                  <c:v>347.47999999999979</c:v>
                </c:pt>
                <c:pt idx="17375">
                  <c:v>347.5</c:v>
                </c:pt>
                <c:pt idx="17376">
                  <c:v>347.52</c:v>
                </c:pt>
                <c:pt idx="17377">
                  <c:v>347.54</c:v>
                </c:pt>
                <c:pt idx="17378">
                  <c:v>347.56</c:v>
                </c:pt>
                <c:pt idx="17379">
                  <c:v>347.58</c:v>
                </c:pt>
                <c:pt idx="17380">
                  <c:v>347.6</c:v>
                </c:pt>
                <c:pt idx="17381">
                  <c:v>347.62</c:v>
                </c:pt>
                <c:pt idx="17382">
                  <c:v>347.64000000000021</c:v>
                </c:pt>
                <c:pt idx="17383">
                  <c:v>347.66</c:v>
                </c:pt>
                <c:pt idx="17384">
                  <c:v>347.68</c:v>
                </c:pt>
                <c:pt idx="17385">
                  <c:v>347.7</c:v>
                </c:pt>
                <c:pt idx="17386">
                  <c:v>347.7199999999998</c:v>
                </c:pt>
                <c:pt idx="17387">
                  <c:v>347.74</c:v>
                </c:pt>
                <c:pt idx="17388">
                  <c:v>347.76</c:v>
                </c:pt>
                <c:pt idx="17389">
                  <c:v>347.78</c:v>
                </c:pt>
                <c:pt idx="17390">
                  <c:v>347.8</c:v>
                </c:pt>
                <c:pt idx="17391">
                  <c:v>347.82</c:v>
                </c:pt>
                <c:pt idx="17392">
                  <c:v>347.8400000000002</c:v>
                </c:pt>
                <c:pt idx="17393">
                  <c:v>347.86</c:v>
                </c:pt>
                <c:pt idx="17394">
                  <c:v>347.88</c:v>
                </c:pt>
                <c:pt idx="17395">
                  <c:v>347.9</c:v>
                </c:pt>
                <c:pt idx="17396">
                  <c:v>347.91999999999979</c:v>
                </c:pt>
                <c:pt idx="17397">
                  <c:v>347.94</c:v>
                </c:pt>
                <c:pt idx="17398">
                  <c:v>347.96</c:v>
                </c:pt>
                <c:pt idx="17399">
                  <c:v>347.97999999999979</c:v>
                </c:pt>
                <c:pt idx="17400">
                  <c:v>348</c:v>
                </c:pt>
                <c:pt idx="17401">
                  <c:v>348.02</c:v>
                </c:pt>
                <c:pt idx="17402">
                  <c:v>348.04</c:v>
                </c:pt>
                <c:pt idx="17403">
                  <c:v>348.06</c:v>
                </c:pt>
                <c:pt idx="17404">
                  <c:v>348.08</c:v>
                </c:pt>
                <c:pt idx="17405">
                  <c:v>348.1</c:v>
                </c:pt>
                <c:pt idx="17406">
                  <c:v>348.12</c:v>
                </c:pt>
                <c:pt idx="17407">
                  <c:v>348.14000000000021</c:v>
                </c:pt>
                <c:pt idx="17408">
                  <c:v>348.16</c:v>
                </c:pt>
                <c:pt idx="17409">
                  <c:v>348.18</c:v>
                </c:pt>
                <c:pt idx="17410">
                  <c:v>348.2</c:v>
                </c:pt>
                <c:pt idx="17411">
                  <c:v>348.2199999999998</c:v>
                </c:pt>
                <c:pt idx="17412">
                  <c:v>348.24</c:v>
                </c:pt>
                <c:pt idx="17413">
                  <c:v>348.26</c:v>
                </c:pt>
                <c:pt idx="17414">
                  <c:v>348.28</c:v>
                </c:pt>
                <c:pt idx="17415">
                  <c:v>348.3</c:v>
                </c:pt>
                <c:pt idx="17416">
                  <c:v>348.32</c:v>
                </c:pt>
                <c:pt idx="17417">
                  <c:v>348.3400000000002</c:v>
                </c:pt>
                <c:pt idx="17418">
                  <c:v>348.36</c:v>
                </c:pt>
                <c:pt idx="17419">
                  <c:v>348.38</c:v>
                </c:pt>
                <c:pt idx="17420">
                  <c:v>348.4</c:v>
                </c:pt>
                <c:pt idx="17421">
                  <c:v>348.41999999999979</c:v>
                </c:pt>
                <c:pt idx="17422">
                  <c:v>348.44</c:v>
                </c:pt>
                <c:pt idx="17423">
                  <c:v>348.46</c:v>
                </c:pt>
                <c:pt idx="17424">
                  <c:v>348.47999999999979</c:v>
                </c:pt>
                <c:pt idx="17425">
                  <c:v>348.5</c:v>
                </c:pt>
                <c:pt idx="17426">
                  <c:v>348.52</c:v>
                </c:pt>
                <c:pt idx="17427">
                  <c:v>348.54</c:v>
                </c:pt>
                <c:pt idx="17428">
                  <c:v>348.56</c:v>
                </c:pt>
                <c:pt idx="17429">
                  <c:v>348.58</c:v>
                </c:pt>
                <c:pt idx="17430">
                  <c:v>348.6</c:v>
                </c:pt>
                <c:pt idx="17431">
                  <c:v>348.62</c:v>
                </c:pt>
                <c:pt idx="17432">
                  <c:v>348.64000000000021</c:v>
                </c:pt>
                <c:pt idx="17433">
                  <c:v>348.66</c:v>
                </c:pt>
                <c:pt idx="17434">
                  <c:v>348.68</c:v>
                </c:pt>
                <c:pt idx="17435">
                  <c:v>348.7</c:v>
                </c:pt>
                <c:pt idx="17436">
                  <c:v>348.7199999999998</c:v>
                </c:pt>
                <c:pt idx="17437">
                  <c:v>348.74</c:v>
                </c:pt>
                <c:pt idx="17438">
                  <c:v>348.76</c:v>
                </c:pt>
                <c:pt idx="17439">
                  <c:v>348.78</c:v>
                </c:pt>
                <c:pt idx="17440">
                  <c:v>348.8</c:v>
                </c:pt>
                <c:pt idx="17441">
                  <c:v>348.82</c:v>
                </c:pt>
                <c:pt idx="17442">
                  <c:v>348.8400000000002</c:v>
                </c:pt>
                <c:pt idx="17443">
                  <c:v>348.86</c:v>
                </c:pt>
                <c:pt idx="17444">
                  <c:v>348.88</c:v>
                </c:pt>
                <c:pt idx="17445">
                  <c:v>348.9</c:v>
                </c:pt>
                <c:pt idx="17446">
                  <c:v>348.91999999999979</c:v>
                </c:pt>
                <c:pt idx="17447">
                  <c:v>348.94</c:v>
                </c:pt>
                <c:pt idx="17448">
                  <c:v>348.96</c:v>
                </c:pt>
                <c:pt idx="17449">
                  <c:v>348.97999999999979</c:v>
                </c:pt>
                <c:pt idx="17450">
                  <c:v>349</c:v>
                </c:pt>
                <c:pt idx="17451">
                  <c:v>349.02</c:v>
                </c:pt>
                <c:pt idx="17452">
                  <c:v>349.04</c:v>
                </c:pt>
                <c:pt idx="17453">
                  <c:v>349.06</c:v>
                </c:pt>
                <c:pt idx="17454">
                  <c:v>349.08</c:v>
                </c:pt>
                <c:pt idx="17455">
                  <c:v>349.1</c:v>
                </c:pt>
                <c:pt idx="17456">
                  <c:v>349.12</c:v>
                </c:pt>
                <c:pt idx="17457">
                  <c:v>349.14000000000021</c:v>
                </c:pt>
                <c:pt idx="17458">
                  <c:v>349.16</c:v>
                </c:pt>
                <c:pt idx="17459">
                  <c:v>349.18</c:v>
                </c:pt>
                <c:pt idx="17460">
                  <c:v>349.2</c:v>
                </c:pt>
                <c:pt idx="17461">
                  <c:v>349.2199999999998</c:v>
                </c:pt>
                <c:pt idx="17462">
                  <c:v>349.24</c:v>
                </c:pt>
                <c:pt idx="17463">
                  <c:v>349.26</c:v>
                </c:pt>
                <c:pt idx="17464">
                  <c:v>349.28</c:v>
                </c:pt>
                <c:pt idx="17465">
                  <c:v>349.3</c:v>
                </c:pt>
                <c:pt idx="17466">
                  <c:v>349.32</c:v>
                </c:pt>
                <c:pt idx="17467">
                  <c:v>349.3400000000002</c:v>
                </c:pt>
                <c:pt idx="17468">
                  <c:v>349.36</c:v>
                </c:pt>
                <c:pt idx="17469">
                  <c:v>349.38</c:v>
                </c:pt>
                <c:pt idx="17470">
                  <c:v>349.4</c:v>
                </c:pt>
                <c:pt idx="17471">
                  <c:v>349.41999999999979</c:v>
                </c:pt>
                <c:pt idx="17472">
                  <c:v>349.44</c:v>
                </c:pt>
                <c:pt idx="17473">
                  <c:v>349.46</c:v>
                </c:pt>
                <c:pt idx="17474">
                  <c:v>349.47999999999979</c:v>
                </c:pt>
                <c:pt idx="17475">
                  <c:v>349.5</c:v>
                </c:pt>
                <c:pt idx="17476">
                  <c:v>349.52</c:v>
                </c:pt>
                <c:pt idx="17477">
                  <c:v>349.54</c:v>
                </c:pt>
                <c:pt idx="17478">
                  <c:v>349.56</c:v>
                </c:pt>
                <c:pt idx="17479">
                  <c:v>349.58</c:v>
                </c:pt>
                <c:pt idx="17480">
                  <c:v>349.6</c:v>
                </c:pt>
                <c:pt idx="17481">
                  <c:v>349.62</c:v>
                </c:pt>
                <c:pt idx="17482">
                  <c:v>349.64000000000021</c:v>
                </c:pt>
                <c:pt idx="17483">
                  <c:v>349.66</c:v>
                </c:pt>
                <c:pt idx="17484">
                  <c:v>349.68</c:v>
                </c:pt>
                <c:pt idx="17485">
                  <c:v>349.7</c:v>
                </c:pt>
                <c:pt idx="17486">
                  <c:v>349.7199999999998</c:v>
                </c:pt>
                <c:pt idx="17487">
                  <c:v>349.74</c:v>
                </c:pt>
                <c:pt idx="17488">
                  <c:v>349.76</c:v>
                </c:pt>
                <c:pt idx="17489">
                  <c:v>349.78</c:v>
                </c:pt>
                <c:pt idx="17490">
                  <c:v>349.8</c:v>
                </c:pt>
                <c:pt idx="17491">
                  <c:v>349.82</c:v>
                </c:pt>
                <c:pt idx="17492">
                  <c:v>349.8400000000002</c:v>
                </c:pt>
                <c:pt idx="17493">
                  <c:v>349.86</c:v>
                </c:pt>
                <c:pt idx="17494">
                  <c:v>349.88</c:v>
                </c:pt>
                <c:pt idx="17495">
                  <c:v>349.9</c:v>
                </c:pt>
                <c:pt idx="17496">
                  <c:v>349.91999999999979</c:v>
                </c:pt>
                <c:pt idx="17497">
                  <c:v>349.94</c:v>
                </c:pt>
                <c:pt idx="17498">
                  <c:v>349.96</c:v>
                </c:pt>
                <c:pt idx="17499">
                  <c:v>349.97999999999979</c:v>
                </c:pt>
                <c:pt idx="17500">
                  <c:v>350</c:v>
                </c:pt>
                <c:pt idx="17501">
                  <c:v>350.02</c:v>
                </c:pt>
                <c:pt idx="17502">
                  <c:v>350.04</c:v>
                </c:pt>
                <c:pt idx="17503">
                  <c:v>350.06</c:v>
                </c:pt>
                <c:pt idx="17504">
                  <c:v>350.08</c:v>
                </c:pt>
                <c:pt idx="17505">
                  <c:v>350.1</c:v>
                </c:pt>
                <c:pt idx="17506">
                  <c:v>350.12</c:v>
                </c:pt>
                <c:pt idx="17507">
                  <c:v>350.14000000000021</c:v>
                </c:pt>
                <c:pt idx="17508">
                  <c:v>350.16</c:v>
                </c:pt>
                <c:pt idx="17509">
                  <c:v>350.18</c:v>
                </c:pt>
                <c:pt idx="17510">
                  <c:v>350.2</c:v>
                </c:pt>
                <c:pt idx="17511">
                  <c:v>350.2199999999998</c:v>
                </c:pt>
                <c:pt idx="17512">
                  <c:v>350.24</c:v>
                </c:pt>
                <c:pt idx="17513">
                  <c:v>350.26</c:v>
                </c:pt>
                <c:pt idx="17514">
                  <c:v>350.28</c:v>
                </c:pt>
                <c:pt idx="17515">
                  <c:v>350.3</c:v>
                </c:pt>
                <c:pt idx="17516">
                  <c:v>350.32</c:v>
                </c:pt>
                <c:pt idx="17517">
                  <c:v>350.3400000000002</c:v>
                </c:pt>
                <c:pt idx="17518">
                  <c:v>350.36</c:v>
                </c:pt>
                <c:pt idx="17519">
                  <c:v>350.38</c:v>
                </c:pt>
                <c:pt idx="17520">
                  <c:v>350.4</c:v>
                </c:pt>
                <c:pt idx="17521">
                  <c:v>350.41999999999979</c:v>
                </c:pt>
                <c:pt idx="17522">
                  <c:v>350.44</c:v>
                </c:pt>
                <c:pt idx="17523">
                  <c:v>350.46</c:v>
                </c:pt>
                <c:pt idx="17524">
                  <c:v>350.47999999999979</c:v>
                </c:pt>
                <c:pt idx="17525">
                  <c:v>350.5</c:v>
                </c:pt>
                <c:pt idx="17526">
                  <c:v>350.52</c:v>
                </c:pt>
                <c:pt idx="17527">
                  <c:v>350.54</c:v>
                </c:pt>
                <c:pt idx="17528">
                  <c:v>350.56</c:v>
                </c:pt>
                <c:pt idx="17529">
                  <c:v>350.58</c:v>
                </c:pt>
                <c:pt idx="17530">
                  <c:v>350.6</c:v>
                </c:pt>
                <c:pt idx="17531">
                  <c:v>350.62</c:v>
                </c:pt>
                <c:pt idx="17532">
                  <c:v>350.64000000000021</c:v>
                </c:pt>
                <c:pt idx="17533">
                  <c:v>350.66</c:v>
                </c:pt>
                <c:pt idx="17534">
                  <c:v>350.68</c:v>
                </c:pt>
                <c:pt idx="17535">
                  <c:v>350.7</c:v>
                </c:pt>
                <c:pt idx="17536">
                  <c:v>350.7199999999998</c:v>
                </c:pt>
                <c:pt idx="17537">
                  <c:v>350.74</c:v>
                </c:pt>
                <c:pt idx="17538">
                  <c:v>350.76</c:v>
                </c:pt>
                <c:pt idx="17539">
                  <c:v>350.78</c:v>
                </c:pt>
                <c:pt idx="17540">
                  <c:v>350.8</c:v>
                </c:pt>
                <c:pt idx="17541">
                  <c:v>350.82</c:v>
                </c:pt>
                <c:pt idx="17542">
                  <c:v>350.8400000000002</c:v>
                </c:pt>
                <c:pt idx="17543">
                  <c:v>350.86</c:v>
                </c:pt>
                <c:pt idx="17544">
                  <c:v>350.88</c:v>
                </c:pt>
                <c:pt idx="17545">
                  <c:v>350.9</c:v>
                </c:pt>
                <c:pt idx="17546">
                  <c:v>350.91999999999979</c:v>
                </c:pt>
                <c:pt idx="17547">
                  <c:v>350.94</c:v>
                </c:pt>
                <c:pt idx="17548">
                  <c:v>350.96</c:v>
                </c:pt>
                <c:pt idx="17549">
                  <c:v>350.97999999999979</c:v>
                </c:pt>
                <c:pt idx="17550">
                  <c:v>351</c:v>
                </c:pt>
                <c:pt idx="17551">
                  <c:v>351.02</c:v>
                </c:pt>
                <c:pt idx="17552">
                  <c:v>351.04</c:v>
                </c:pt>
                <c:pt idx="17553">
                  <c:v>351.06</c:v>
                </c:pt>
                <c:pt idx="17554">
                  <c:v>351.08</c:v>
                </c:pt>
                <c:pt idx="17555">
                  <c:v>351.1</c:v>
                </c:pt>
                <c:pt idx="17556">
                  <c:v>351.12</c:v>
                </c:pt>
                <c:pt idx="17557">
                  <c:v>351.14000000000021</c:v>
                </c:pt>
                <c:pt idx="17558">
                  <c:v>351.16</c:v>
                </c:pt>
                <c:pt idx="17559">
                  <c:v>351.18</c:v>
                </c:pt>
                <c:pt idx="17560">
                  <c:v>351.2</c:v>
                </c:pt>
                <c:pt idx="17561">
                  <c:v>351.2199999999998</c:v>
                </c:pt>
                <c:pt idx="17562">
                  <c:v>351.24</c:v>
                </c:pt>
                <c:pt idx="17563">
                  <c:v>351.26</c:v>
                </c:pt>
                <c:pt idx="17564">
                  <c:v>351.28</c:v>
                </c:pt>
                <c:pt idx="17565">
                  <c:v>351.3</c:v>
                </c:pt>
                <c:pt idx="17566">
                  <c:v>351.32</c:v>
                </c:pt>
                <c:pt idx="17567">
                  <c:v>351.3400000000002</c:v>
                </c:pt>
                <c:pt idx="17568">
                  <c:v>351.36</c:v>
                </c:pt>
                <c:pt idx="17569">
                  <c:v>351.38</c:v>
                </c:pt>
                <c:pt idx="17570">
                  <c:v>351.4</c:v>
                </c:pt>
                <c:pt idx="17571">
                  <c:v>351.41999999999979</c:v>
                </c:pt>
                <c:pt idx="17572">
                  <c:v>351.44</c:v>
                </c:pt>
                <c:pt idx="17573">
                  <c:v>351.46</c:v>
                </c:pt>
                <c:pt idx="17574">
                  <c:v>351.47999999999979</c:v>
                </c:pt>
                <c:pt idx="17575">
                  <c:v>351.5</c:v>
                </c:pt>
                <c:pt idx="17576">
                  <c:v>351.52</c:v>
                </c:pt>
                <c:pt idx="17577">
                  <c:v>351.54</c:v>
                </c:pt>
                <c:pt idx="17578">
                  <c:v>351.56</c:v>
                </c:pt>
                <c:pt idx="17579">
                  <c:v>351.58</c:v>
                </c:pt>
                <c:pt idx="17580">
                  <c:v>351.6</c:v>
                </c:pt>
                <c:pt idx="17581">
                  <c:v>351.62</c:v>
                </c:pt>
                <c:pt idx="17582">
                  <c:v>351.64000000000021</c:v>
                </c:pt>
                <c:pt idx="17583">
                  <c:v>351.66</c:v>
                </c:pt>
                <c:pt idx="17584">
                  <c:v>351.68</c:v>
                </c:pt>
                <c:pt idx="17585">
                  <c:v>351.7</c:v>
                </c:pt>
                <c:pt idx="17586">
                  <c:v>351.7199999999998</c:v>
                </c:pt>
                <c:pt idx="17587">
                  <c:v>351.74</c:v>
                </c:pt>
                <c:pt idx="17588">
                  <c:v>351.76</c:v>
                </c:pt>
                <c:pt idx="17589">
                  <c:v>351.78</c:v>
                </c:pt>
                <c:pt idx="17590">
                  <c:v>351.8</c:v>
                </c:pt>
                <c:pt idx="17591">
                  <c:v>351.82</c:v>
                </c:pt>
                <c:pt idx="17592">
                  <c:v>351.8400000000002</c:v>
                </c:pt>
                <c:pt idx="17593">
                  <c:v>351.86</c:v>
                </c:pt>
                <c:pt idx="17594">
                  <c:v>351.88</c:v>
                </c:pt>
                <c:pt idx="17595">
                  <c:v>351.9</c:v>
                </c:pt>
                <c:pt idx="17596">
                  <c:v>351.91999999999979</c:v>
                </c:pt>
                <c:pt idx="17597">
                  <c:v>351.94</c:v>
                </c:pt>
                <c:pt idx="17598">
                  <c:v>351.96</c:v>
                </c:pt>
                <c:pt idx="17599">
                  <c:v>351.97999999999979</c:v>
                </c:pt>
                <c:pt idx="17600">
                  <c:v>352</c:v>
                </c:pt>
                <c:pt idx="17601">
                  <c:v>352.02</c:v>
                </c:pt>
                <c:pt idx="17602">
                  <c:v>352.04</c:v>
                </c:pt>
                <c:pt idx="17603">
                  <c:v>352.06</c:v>
                </c:pt>
                <c:pt idx="17604">
                  <c:v>352.08</c:v>
                </c:pt>
                <c:pt idx="17605">
                  <c:v>352.1</c:v>
                </c:pt>
                <c:pt idx="17606">
                  <c:v>352.12</c:v>
                </c:pt>
                <c:pt idx="17607">
                  <c:v>352.14000000000021</c:v>
                </c:pt>
                <c:pt idx="17608">
                  <c:v>352.16</c:v>
                </c:pt>
                <c:pt idx="17609">
                  <c:v>352.18</c:v>
                </c:pt>
                <c:pt idx="17610">
                  <c:v>352.2</c:v>
                </c:pt>
                <c:pt idx="17611">
                  <c:v>352.2199999999998</c:v>
                </c:pt>
                <c:pt idx="17612">
                  <c:v>352.24</c:v>
                </c:pt>
                <c:pt idx="17613">
                  <c:v>352.26</c:v>
                </c:pt>
                <c:pt idx="17614">
                  <c:v>352.28</c:v>
                </c:pt>
                <c:pt idx="17615">
                  <c:v>352.3</c:v>
                </c:pt>
                <c:pt idx="17616">
                  <c:v>352.32</c:v>
                </c:pt>
                <c:pt idx="17617">
                  <c:v>352.3400000000002</c:v>
                </c:pt>
                <c:pt idx="17618">
                  <c:v>352.36</c:v>
                </c:pt>
                <c:pt idx="17619">
                  <c:v>352.38</c:v>
                </c:pt>
                <c:pt idx="17620">
                  <c:v>352.4</c:v>
                </c:pt>
                <c:pt idx="17621">
                  <c:v>352.41999999999979</c:v>
                </c:pt>
                <c:pt idx="17622">
                  <c:v>352.44</c:v>
                </c:pt>
                <c:pt idx="17623">
                  <c:v>352.46</c:v>
                </c:pt>
                <c:pt idx="17624">
                  <c:v>352.47999999999979</c:v>
                </c:pt>
                <c:pt idx="17625">
                  <c:v>352.5</c:v>
                </c:pt>
                <c:pt idx="17626">
                  <c:v>352.52</c:v>
                </c:pt>
                <c:pt idx="17627">
                  <c:v>352.54</c:v>
                </c:pt>
                <c:pt idx="17628">
                  <c:v>352.56</c:v>
                </c:pt>
                <c:pt idx="17629">
                  <c:v>352.58</c:v>
                </c:pt>
                <c:pt idx="17630">
                  <c:v>352.6</c:v>
                </c:pt>
                <c:pt idx="17631">
                  <c:v>352.62</c:v>
                </c:pt>
                <c:pt idx="17632">
                  <c:v>352.64000000000021</c:v>
                </c:pt>
                <c:pt idx="17633">
                  <c:v>352.66</c:v>
                </c:pt>
                <c:pt idx="17634">
                  <c:v>352.68</c:v>
                </c:pt>
                <c:pt idx="17635">
                  <c:v>352.7</c:v>
                </c:pt>
                <c:pt idx="17636">
                  <c:v>352.7199999999998</c:v>
                </c:pt>
                <c:pt idx="17637">
                  <c:v>352.74</c:v>
                </c:pt>
                <c:pt idx="17638">
                  <c:v>352.76</c:v>
                </c:pt>
                <c:pt idx="17639">
                  <c:v>352.78</c:v>
                </c:pt>
                <c:pt idx="17640">
                  <c:v>352.8</c:v>
                </c:pt>
                <c:pt idx="17641">
                  <c:v>352.82</c:v>
                </c:pt>
                <c:pt idx="17642">
                  <c:v>352.8400000000002</c:v>
                </c:pt>
                <c:pt idx="17643">
                  <c:v>352.86</c:v>
                </c:pt>
                <c:pt idx="17644">
                  <c:v>352.88</c:v>
                </c:pt>
                <c:pt idx="17645">
                  <c:v>352.9</c:v>
                </c:pt>
                <c:pt idx="17646">
                  <c:v>352.91999999999979</c:v>
                </c:pt>
                <c:pt idx="17647">
                  <c:v>352.94</c:v>
                </c:pt>
                <c:pt idx="17648">
                  <c:v>352.96</c:v>
                </c:pt>
                <c:pt idx="17649">
                  <c:v>352.97999999999979</c:v>
                </c:pt>
                <c:pt idx="17650">
                  <c:v>353</c:v>
                </c:pt>
                <c:pt idx="17651">
                  <c:v>353.02</c:v>
                </c:pt>
                <c:pt idx="17652">
                  <c:v>353.04</c:v>
                </c:pt>
                <c:pt idx="17653">
                  <c:v>353.06</c:v>
                </c:pt>
                <c:pt idx="17654">
                  <c:v>353.08</c:v>
                </c:pt>
                <c:pt idx="17655">
                  <c:v>353.1</c:v>
                </c:pt>
                <c:pt idx="17656">
                  <c:v>353.12</c:v>
                </c:pt>
                <c:pt idx="17657">
                  <c:v>353.14000000000021</c:v>
                </c:pt>
                <c:pt idx="17658">
                  <c:v>353.16</c:v>
                </c:pt>
                <c:pt idx="17659">
                  <c:v>353.18</c:v>
                </c:pt>
                <c:pt idx="17660">
                  <c:v>353.2</c:v>
                </c:pt>
                <c:pt idx="17661">
                  <c:v>353.2199999999998</c:v>
                </c:pt>
                <c:pt idx="17662">
                  <c:v>353.24</c:v>
                </c:pt>
                <c:pt idx="17663">
                  <c:v>353.26</c:v>
                </c:pt>
                <c:pt idx="17664">
                  <c:v>353.28</c:v>
                </c:pt>
                <c:pt idx="17665">
                  <c:v>353.3</c:v>
                </c:pt>
                <c:pt idx="17666">
                  <c:v>353.32</c:v>
                </c:pt>
                <c:pt idx="17667">
                  <c:v>353.3400000000002</c:v>
                </c:pt>
                <c:pt idx="17668">
                  <c:v>353.36</c:v>
                </c:pt>
                <c:pt idx="17669">
                  <c:v>353.38</c:v>
                </c:pt>
                <c:pt idx="17670">
                  <c:v>353.4</c:v>
                </c:pt>
                <c:pt idx="17671">
                  <c:v>353.41999999999979</c:v>
                </c:pt>
                <c:pt idx="17672">
                  <c:v>353.44</c:v>
                </c:pt>
                <c:pt idx="17673">
                  <c:v>353.46</c:v>
                </c:pt>
                <c:pt idx="17674">
                  <c:v>353.47999999999979</c:v>
                </c:pt>
                <c:pt idx="17675">
                  <c:v>353.5</c:v>
                </c:pt>
                <c:pt idx="17676">
                  <c:v>353.52</c:v>
                </c:pt>
                <c:pt idx="17677">
                  <c:v>353.54</c:v>
                </c:pt>
                <c:pt idx="17678">
                  <c:v>353.56</c:v>
                </c:pt>
                <c:pt idx="17679">
                  <c:v>353.58</c:v>
                </c:pt>
                <c:pt idx="17680">
                  <c:v>353.6</c:v>
                </c:pt>
                <c:pt idx="17681">
                  <c:v>353.62</c:v>
                </c:pt>
                <c:pt idx="17682">
                  <c:v>353.64000000000021</c:v>
                </c:pt>
                <c:pt idx="17683">
                  <c:v>353.66</c:v>
                </c:pt>
                <c:pt idx="17684">
                  <c:v>353.68</c:v>
                </c:pt>
                <c:pt idx="17685">
                  <c:v>353.7</c:v>
                </c:pt>
                <c:pt idx="17686">
                  <c:v>353.7199999999998</c:v>
                </c:pt>
                <c:pt idx="17687">
                  <c:v>353.74</c:v>
                </c:pt>
                <c:pt idx="17688">
                  <c:v>353.76</c:v>
                </c:pt>
                <c:pt idx="17689">
                  <c:v>353.78</c:v>
                </c:pt>
                <c:pt idx="17690">
                  <c:v>353.8</c:v>
                </c:pt>
                <c:pt idx="17691">
                  <c:v>353.82</c:v>
                </c:pt>
                <c:pt idx="17692">
                  <c:v>353.8400000000002</c:v>
                </c:pt>
                <c:pt idx="17693">
                  <c:v>353.86</c:v>
                </c:pt>
                <c:pt idx="17694">
                  <c:v>353.88</c:v>
                </c:pt>
                <c:pt idx="17695">
                  <c:v>353.9</c:v>
                </c:pt>
                <c:pt idx="17696">
                  <c:v>353.91999999999979</c:v>
                </c:pt>
                <c:pt idx="17697">
                  <c:v>353.94</c:v>
                </c:pt>
                <c:pt idx="17698">
                  <c:v>353.96</c:v>
                </c:pt>
                <c:pt idx="17699">
                  <c:v>353.97999999999979</c:v>
                </c:pt>
                <c:pt idx="17700">
                  <c:v>354</c:v>
                </c:pt>
                <c:pt idx="17701">
                  <c:v>354.02</c:v>
                </c:pt>
                <c:pt idx="17702">
                  <c:v>354.04</c:v>
                </c:pt>
                <c:pt idx="17703">
                  <c:v>354.06</c:v>
                </c:pt>
                <c:pt idx="17704">
                  <c:v>354.08</c:v>
                </c:pt>
                <c:pt idx="17705">
                  <c:v>354.1</c:v>
                </c:pt>
                <c:pt idx="17706">
                  <c:v>354.12</c:v>
                </c:pt>
                <c:pt idx="17707">
                  <c:v>354.14000000000021</c:v>
                </c:pt>
                <c:pt idx="17708">
                  <c:v>354.16</c:v>
                </c:pt>
                <c:pt idx="17709">
                  <c:v>354.18</c:v>
                </c:pt>
                <c:pt idx="17710">
                  <c:v>354.2</c:v>
                </c:pt>
                <c:pt idx="17711">
                  <c:v>354.2199999999998</c:v>
                </c:pt>
                <c:pt idx="17712">
                  <c:v>354.24</c:v>
                </c:pt>
                <c:pt idx="17713">
                  <c:v>354.26</c:v>
                </c:pt>
                <c:pt idx="17714">
                  <c:v>354.28</c:v>
                </c:pt>
                <c:pt idx="17715">
                  <c:v>354.3</c:v>
                </c:pt>
                <c:pt idx="17716">
                  <c:v>354.32</c:v>
                </c:pt>
                <c:pt idx="17717">
                  <c:v>354.3400000000002</c:v>
                </c:pt>
                <c:pt idx="17718">
                  <c:v>354.36</c:v>
                </c:pt>
                <c:pt idx="17719">
                  <c:v>354.38</c:v>
                </c:pt>
                <c:pt idx="17720">
                  <c:v>354.4</c:v>
                </c:pt>
                <c:pt idx="17721">
                  <c:v>354.41999999999979</c:v>
                </c:pt>
                <c:pt idx="17722">
                  <c:v>354.44</c:v>
                </c:pt>
                <c:pt idx="17723">
                  <c:v>354.46</c:v>
                </c:pt>
                <c:pt idx="17724">
                  <c:v>354.47999999999979</c:v>
                </c:pt>
                <c:pt idx="17725">
                  <c:v>354.5</c:v>
                </c:pt>
                <c:pt idx="17726">
                  <c:v>354.52</c:v>
                </c:pt>
                <c:pt idx="17727">
                  <c:v>354.54</c:v>
                </c:pt>
                <c:pt idx="17728">
                  <c:v>354.56</c:v>
                </c:pt>
                <c:pt idx="17729">
                  <c:v>354.58</c:v>
                </c:pt>
                <c:pt idx="17730">
                  <c:v>354.6</c:v>
                </c:pt>
                <c:pt idx="17731">
                  <c:v>354.62</c:v>
                </c:pt>
                <c:pt idx="17732">
                  <c:v>354.64000000000021</c:v>
                </c:pt>
                <c:pt idx="17733">
                  <c:v>354.66</c:v>
                </c:pt>
                <c:pt idx="17734">
                  <c:v>354.68</c:v>
                </c:pt>
                <c:pt idx="17735">
                  <c:v>354.7</c:v>
                </c:pt>
                <c:pt idx="17736">
                  <c:v>354.7199999999998</c:v>
                </c:pt>
                <c:pt idx="17737">
                  <c:v>354.74</c:v>
                </c:pt>
                <c:pt idx="17738">
                  <c:v>354.76</c:v>
                </c:pt>
                <c:pt idx="17739">
                  <c:v>354.78</c:v>
                </c:pt>
                <c:pt idx="17740">
                  <c:v>354.8</c:v>
                </c:pt>
                <c:pt idx="17741">
                  <c:v>354.82</c:v>
                </c:pt>
                <c:pt idx="17742">
                  <c:v>354.8400000000002</c:v>
                </c:pt>
                <c:pt idx="17743">
                  <c:v>354.86</c:v>
                </c:pt>
                <c:pt idx="17744">
                  <c:v>354.88</c:v>
                </c:pt>
                <c:pt idx="17745">
                  <c:v>354.9</c:v>
                </c:pt>
                <c:pt idx="17746">
                  <c:v>354.91999999999979</c:v>
                </c:pt>
                <c:pt idx="17747">
                  <c:v>354.94</c:v>
                </c:pt>
                <c:pt idx="17748">
                  <c:v>354.96</c:v>
                </c:pt>
                <c:pt idx="17749">
                  <c:v>354.97999999999979</c:v>
                </c:pt>
                <c:pt idx="17750">
                  <c:v>355</c:v>
                </c:pt>
                <c:pt idx="17751">
                  <c:v>355.02</c:v>
                </c:pt>
                <c:pt idx="17752">
                  <c:v>355.04</c:v>
                </c:pt>
                <c:pt idx="17753">
                  <c:v>355.06</c:v>
                </c:pt>
                <c:pt idx="17754">
                  <c:v>355.08</c:v>
                </c:pt>
                <c:pt idx="17755">
                  <c:v>355.1</c:v>
                </c:pt>
                <c:pt idx="17756">
                  <c:v>355.12</c:v>
                </c:pt>
                <c:pt idx="17757">
                  <c:v>355.14000000000021</c:v>
                </c:pt>
                <c:pt idx="17758">
                  <c:v>355.16</c:v>
                </c:pt>
                <c:pt idx="17759">
                  <c:v>355.18</c:v>
                </c:pt>
                <c:pt idx="17760">
                  <c:v>355.2</c:v>
                </c:pt>
                <c:pt idx="17761">
                  <c:v>355.2199999999998</c:v>
                </c:pt>
                <c:pt idx="17762">
                  <c:v>355.24</c:v>
                </c:pt>
                <c:pt idx="17763">
                  <c:v>355.26</c:v>
                </c:pt>
                <c:pt idx="17764">
                  <c:v>355.28</c:v>
                </c:pt>
                <c:pt idx="17765">
                  <c:v>355.3</c:v>
                </c:pt>
                <c:pt idx="17766">
                  <c:v>355.32</c:v>
                </c:pt>
                <c:pt idx="17767">
                  <c:v>355.3400000000002</c:v>
                </c:pt>
                <c:pt idx="17768">
                  <c:v>355.36</c:v>
                </c:pt>
                <c:pt idx="17769">
                  <c:v>355.38</c:v>
                </c:pt>
                <c:pt idx="17770">
                  <c:v>355.4</c:v>
                </c:pt>
                <c:pt idx="17771">
                  <c:v>355.41999999999979</c:v>
                </c:pt>
                <c:pt idx="17772">
                  <c:v>355.44</c:v>
                </c:pt>
                <c:pt idx="17773">
                  <c:v>355.46</c:v>
                </c:pt>
                <c:pt idx="17774">
                  <c:v>355.47999999999979</c:v>
                </c:pt>
                <c:pt idx="17775">
                  <c:v>355.5</c:v>
                </c:pt>
                <c:pt idx="17776">
                  <c:v>355.52</c:v>
                </c:pt>
                <c:pt idx="17777">
                  <c:v>355.54</c:v>
                </c:pt>
                <c:pt idx="17778">
                  <c:v>355.56</c:v>
                </c:pt>
                <c:pt idx="17779">
                  <c:v>355.58</c:v>
                </c:pt>
                <c:pt idx="17780">
                  <c:v>355.6</c:v>
                </c:pt>
                <c:pt idx="17781">
                  <c:v>355.62</c:v>
                </c:pt>
                <c:pt idx="17782">
                  <c:v>355.64000000000021</c:v>
                </c:pt>
                <c:pt idx="17783">
                  <c:v>355.66</c:v>
                </c:pt>
                <c:pt idx="17784">
                  <c:v>355.68</c:v>
                </c:pt>
                <c:pt idx="17785">
                  <c:v>355.7</c:v>
                </c:pt>
                <c:pt idx="17786">
                  <c:v>355.7199999999998</c:v>
                </c:pt>
                <c:pt idx="17787">
                  <c:v>355.74</c:v>
                </c:pt>
                <c:pt idx="17788">
                  <c:v>355.76</c:v>
                </c:pt>
                <c:pt idx="17789">
                  <c:v>355.78</c:v>
                </c:pt>
                <c:pt idx="17790">
                  <c:v>355.8</c:v>
                </c:pt>
                <c:pt idx="17791">
                  <c:v>355.82</c:v>
                </c:pt>
                <c:pt idx="17792">
                  <c:v>355.8400000000002</c:v>
                </c:pt>
                <c:pt idx="17793">
                  <c:v>355.86</c:v>
                </c:pt>
                <c:pt idx="17794">
                  <c:v>355.88</c:v>
                </c:pt>
                <c:pt idx="17795">
                  <c:v>355.9</c:v>
                </c:pt>
                <c:pt idx="17796">
                  <c:v>355.91999999999979</c:v>
                </c:pt>
                <c:pt idx="17797">
                  <c:v>355.94</c:v>
                </c:pt>
                <c:pt idx="17798">
                  <c:v>355.96</c:v>
                </c:pt>
                <c:pt idx="17799">
                  <c:v>355.97999999999979</c:v>
                </c:pt>
                <c:pt idx="17800">
                  <c:v>356</c:v>
                </c:pt>
                <c:pt idx="17801">
                  <c:v>356.02</c:v>
                </c:pt>
                <c:pt idx="17802">
                  <c:v>356.04</c:v>
                </c:pt>
                <c:pt idx="17803">
                  <c:v>356.06</c:v>
                </c:pt>
                <c:pt idx="17804">
                  <c:v>356.08</c:v>
                </c:pt>
                <c:pt idx="17805">
                  <c:v>356.1</c:v>
                </c:pt>
                <c:pt idx="17806">
                  <c:v>356.12</c:v>
                </c:pt>
                <c:pt idx="17807">
                  <c:v>356.14000000000021</c:v>
                </c:pt>
                <c:pt idx="17808">
                  <c:v>356.16</c:v>
                </c:pt>
                <c:pt idx="17809">
                  <c:v>356.18</c:v>
                </c:pt>
                <c:pt idx="17810">
                  <c:v>356.2</c:v>
                </c:pt>
                <c:pt idx="17811">
                  <c:v>356.2199999999998</c:v>
                </c:pt>
                <c:pt idx="17812">
                  <c:v>356.24</c:v>
                </c:pt>
                <c:pt idx="17813">
                  <c:v>356.26</c:v>
                </c:pt>
                <c:pt idx="17814">
                  <c:v>356.28</c:v>
                </c:pt>
                <c:pt idx="17815">
                  <c:v>356.3</c:v>
                </c:pt>
                <c:pt idx="17816">
                  <c:v>356.32</c:v>
                </c:pt>
                <c:pt idx="17817">
                  <c:v>356.3400000000002</c:v>
                </c:pt>
                <c:pt idx="17818">
                  <c:v>356.36</c:v>
                </c:pt>
                <c:pt idx="17819">
                  <c:v>356.38</c:v>
                </c:pt>
                <c:pt idx="17820">
                  <c:v>356.4</c:v>
                </c:pt>
                <c:pt idx="17821">
                  <c:v>356.41999999999979</c:v>
                </c:pt>
                <c:pt idx="17822">
                  <c:v>356.44</c:v>
                </c:pt>
                <c:pt idx="17823">
                  <c:v>356.46</c:v>
                </c:pt>
                <c:pt idx="17824">
                  <c:v>356.47999999999979</c:v>
                </c:pt>
                <c:pt idx="17825">
                  <c:v>356.5</c:v>
                </c:pt>
                <c:pt idx="17826">
                  <c:v>356.52</c:v>
                </c:pt>
                <c:pt idx="17827">
                  <c:v>356.54</c:v>
                </c:pt>
                <c:pt idx="17828">
                  <c:v>356.56</c:v>
                </c:pt>
                <c:pt idx="17829">
                  <c:v>356.58</c:v>
                </c:pt>
                <c:pt idx="17830">
                  <c:v>356.6</c:v>
                </c:pt>
                <c:pt idx="17831">
                  <c:v>356.62</c:v>
                </c:pt>
                <c:pt idx="17832">
                  <c:v>356.64000000000021</c:v>
                </c:pt>
                <c:pt idx="17833">
                  <c:v>356.66</c:v>
                </c:pt>
                <c:pt idx="17834">
                  <c:v>356.68</c:v>
                </c:pt>
                <c:pt idx="17835">
                  <c:v>356.7</c:v>
                </c:pt>
                <c:pt idx="17836">
                  <c:v>356.7199999999998</c:v>
                </c:pt>
                <c:pt idx="17837">
                  <c:v>356.74</c:v>
                </c:pt>
                <c:pt idx="17838">
                  <c:v>356.76</c:v>
                </c:pt>
                <c:pt idx="17839">
                  <c:v>356.78</c:v>
                </c:pt>
                <c:pt idx="17840">
                  <c:v>356.8</c:v>
                </c:pt>
                <c:pt idx="17841">
                  <c:v>356.82</c:v>
                </c:pt>
                <c:pt idx="17842">
                  <c:v>356.8400000000002</c:v>
                </c:pt>
                <c:pt idx="17843">
                  <c:v>356.86</c:v>
                </c:pt>
                <c:pt idx="17844">
                  <c:v>356.88</c:v>
                </c:pt>
                <c:pt idx="17845">
                  <c:v>356.9</c:v>
                </c:pt>
                <c:pt idx="17846">
                  <c:v>356.91999999999979</c:v>
                </c:pt>
                <c:pt idx="17847">
                  <c:v>356.94</c:v>
                </c:pt>
                <c:pt idx="17848">
                  <c:v>356.96</c:v>
                </c:pt>
                <c:pt idx="17849">
                  <c:v>356.97999999999979</c:v>
                </c:pt>
                <c:pt idx="17850">
                  <c:v>357</c:v>
                </c:pt>
                <c:pt idx="17851">
                  <c:v>357.02</c:v>
                </c:pt>
                <c:pt idx="17852">
                  <c:v>357.04</c:v>
                </c:pt>
                <c:pt idx="17853">
                  <c:v>357.06</c:v>
                </c:pt>
                <c:pt idx="17854">
                  <c:v>357.08</c:v>
                </c:pt>
                <c:pt idx="17855">
                  <c:v>357.1</c:v>
                </c:pt>
                <c:pt idx="17856">
                  <c:v>357.12</c:v>
                </c:pt>
                <c:pt idx="17857">
                  <c:v>357.14000000000021</c:v>
                </c:pt>
                <c:pt idx="17858">
                  <c:v>357.16</c:v>
                </c:pt>
                <c:pt idx="17859">
                  <c:v>357.18</c:v>
                </c:pt>
                <c:pt idx="17860">
                  <c:v>357.2</c:v>
                </c:pt>
                <c:pt idx="17861">
                  <c:v>357.2199999999998</c:v>
                </c:pt>
                <c:pt idx="17862">
                  <c:v>357.24</c:v>
                </c:pt>
                <c:pt idx="17863">
                  <c:v>357.26</c:v>
                </c:pt>
                <c:pt idx="17864">
                  <c:v>357.28</c:v>
                </c:pt>
                <c:pt idx="17865">
                  <c:v>357.3</c:v>
                </c:pt>
                <c:pt idx="17866">
                  <c:v>357.32</c:v>
                </c:pt>
                <c:pt idx="17867">
                  <c:v>357.3400000000002</c:v>
                </c:pt>
                <c:pt idx="17868">
                  <c:v>357.36</c:v>
                </c:pt>
                <c:pt idx="17869">
                  <c:v>357.38</c:v>
                </c:pt>
                <c:pt idx="17870">
                  <c:v>357.4</c:v>
                </c:pt>
                <c:pt idx="17871">
                  <c:v>357.41999999999979</c:v>
                </c:pt>
                <c:pt idx="17872">
                  <c:v>357.44</c:v>
                </c:pt>
                <c:pt idx="17873">
                  <c:v>357.46</c:v>
                </c:pt>
                <c:pt idx="17874">
                  <c:v>357.47999999999979</c:v>
                </c:pt>
                <c:pt idx="17875">
                  <c:v>357.5</c:v>
                </c:pt>
                <c:pt idx="17876">
                  <c:v>357.52</c:v>
                </c:pt>
                <c:pt idx="17877">
                  <c:v>357.54</c:v>
                </c:pt>
                <c:pt idx="17878">
                  <c:v>357.56</c:v>
                </c:pt>
                <c:pt idx="17879">
                  <c:v>357.58</c:v>
                </c:pt>
                <c:pt idx="17880">
                  <c:v>357.6</c:v>
                </c:pt>
                <c:pt idx="17881">
                  <c:v>357.62</c:v>
                </c:pt>
                <c:pt idx="17882">
                  <c:v>357.64000000000021</c:v>
                </c:pt>
                <c:pt idx="17883">
                  <c:v>357.66</c:v>
                </c:pt>
                <c:pt idx="17884">
                  <c:v>357.68</c:v>
                </c:pt>
                <c:pt idx="17885">
                  <c:v>357.7</c:v>
                </c:pt>
                <c:pt idx="17886">
                  <c:v>357.7199999999998</c:v>
                </c:pt>
                <c:pt idx="17887">
                  <c:v>357.74</c:v>
                </c:pt>
                <c:pt idx="17888">
                  <c:v>357.76</c:v>
                </c:pt>
                <c:pt idx="17889">
                  <c:v>357.78</c:v>
                </c:pt>
                <c:pt idx="17890">
                  <c:v>357.8</c:v>
                </c:pt>
                <c:pt idx="17891">
                  <c:v>357.82</c:v>
                </c:pt>
                <c:pt idx="17892">
                  <c:v>357.8400000000002</c:v>
                </c:pt>
                <c:pt idx="17893">
                  <c:v>357.86</c:v>
                </c:pt>
                <c:pt idx="17894">
                  <c:v>357.88</c:v>
                </c:pt>
                <c:pt idx="17895">
                  <c:v>357.9</c:v>
                </c:pt>
                <c:pt idx="17896">
                  <c:v>357.91999999999979</c:v>
                </c:pt>
                <c:pt idx="17897">
                  <c:v>357.94</c:v>
                </c:pt>
                <c:pt idx="17898">
                  <c:v>357.96</c:v>
                </c:pt>
                <c:pt idx="17899">
                  <c:v>357.97999999999979</c:v>
                </c:pt>
                <c:pt idx="17900">
                  <c:v>358</c:v>
                </c:pt>
                <c:pt idx="17901">
                  <c:v>358.02</c:v>
                </c:pt>
                <c:pt idx="17902">
                  <c:v>358.04</c:v>
                </c:pt>
                <c:pt idx="17903">
                  <c:v>358.06</c:v>
                </c:pt>
                <c:pt idx="17904">
                  <c:v>358.08</c:v>
                </c:pt>
                <c:pt idx="17905">
                  <c:v>358.1</c:v>
                </c:pt>
                <c:pt idx="17906">
                  <c:v>358.12</c:v>
                </c:pt>
                <c:pt idx="17907">
                  <c:v>358.14000000000021</c:v>
                </c:pt>
                <c:pt idx="17908">
                  <c:v>358.16</c:v>
                </c:pt>
                <c:pt idx="17909">
                  <c:v>358.18</c:v>
                </c:pt>
                <c:pt idx="17910">
                  <c:v>358.2</c:v>
                </c:pt>
                <c:pt idx="17911">
                  <c:v>358.2199999999998</c:v>
                </c:pt>
                <c:pt idx="17912">
                  <c:v>358.24</c:v>
                </c:pt>
                <c:pt idx="17913">
                  <c:v>358.26</c:v>
                </c:pt>
                <c:pt idx="17914">
                  <c:v>358.28</c:v>
                </c:pt>
                <c:pt idx="17915">
                  <c:v>358.3</c:v>
                </c:pt>
                <c:pt idx="17916">
                  <c:v>358.32</c:v>
                </c:pt>
                <c:pt idx="17917">
                  <c:v>358.3400000000002</c:v>
                </c:pt>
                <c:pt idx="17918">
                  <c:v>358.36</c:v>
                </c:pt>
                <c:pt idx="17919">
                  <c:v>358.38</c:v>
                </c:pt>
                <c:pt idx="17920">
                  <c:v>358.4</c:v>
                </c:pt>
                <c:pt idx="17921">
                  <c:v>358.41999999999979</c:v>
                </c:pt>
                <c:pt idx="17922">
                  <c:v>358.44</c:v>
                </c:pt>
                <c:pt idx="17923">
                  <c:v>358.46</c:v>
                </c:pt>
                <c:pt idx="17924">
                  <c:v>358.47999999999979</c:v>
                </c:pt>
                <c:pt idx="17925">
                  <c:v>358.5</c:v>
                </c:pt>
                <c:pt idx="17926">
                  <c:v>358.52</c:v>
                </c:pt>
                <c:pt idx="17927">
                  <c:v>358.54</c:v>
                </c:pt>
                <c:pt idx="17928">
                  <c:v>358.56</c:v>
                </c:pt>
                <c:pt idx="17929">
                  <c:v>358.58</c:v>
                </c:pt>
                <c:pt idx="17930">
                  <c:v>358.6</c:v>
                </c:pt>
                <c:pt idx="17931">
                  <c:v>358.62</c:v>
                </c:pt>
                <c:pt idx="17932">
                  <c:v>358.64000000000021</c:v>
                </c:pt>
                <c:pt idx="17933">
                  <c:v>358.66</c:v>
                </c:pt>
                <c:pt idx="17934">
                  <c:v>358.68</c:v>
                </c:pt>
                <c:pt idx="17935">
                  <c:v>358.7</c:v>
                </c:pt>
                <c:pt idx="17936">
                  <c:v>358.7199999999998</c:v>
                </c:pt>
                <c:pt idx="17937">
                  <c:v>358.74</c:v>
                </c:pt>
                <c:pt idx="17938">
                  <c:v>358.76</c:v>
                </c:pt>
                <c:pt idx="17939">
                  <c:v>358.78</c:v>
                </c:pt>
                <c:pt idx="17940">
                  <c:v>358.8</c:v>
                </c:pt>
                <c:pt idx="17941">
                  <c:v>358.82</c:v>
                </c:pt>
                <c:pt idx="17942">
                  <c:v>358.8400000000002</c:v>
                </c:pt>
                <c:pt idx="17943">
                  <c:v>358.86</c:v>
                </c:pt>
                <c:pt idx="17944">
                  <c:v>358.88</c:v>
                </c:pt>
                <c:pt idx="17945">
                  <c:v>358.9</c:v>
                </c:pt>
                <c:pt idx="17946">
                  <c:v>358.91999999999979</c:v>
                </c:pt>
                <c:pt idx="17947">
                  <c:v>358.94</c:v>
                </c:pt>
                <c:pt idx="17948">
                  <c:v>358.96</c:v>
                </c:pt>
                <c:pt idx="17949">
                  <c:v>358.97999999999979</c:v>
                </c:pt>
                <c:pt idx="17950">
                  <c:v>359</c:v>
                </c:pt>
                <c:pt idx="17951">
                  <c:v>359.02</c:v>
                </c:pt>
                <c:pt idx="17952">
                  <c:v>359.04</c:v>
                </c:pt>
                <c:pt idx="17953">
                  <c:v>359.06</c:v>
                </c:pt>
                <c:pt idx="17954">
                  <c:v>359.08</c:v>
                </c:pt>
                <c:pt idx="17955">
                  <c:v>359.1</c:v>
                </c:pt>
                <c:pt idx="17956">
                  <c:v>359.12</c:v>
                </c:pt>
                <c:pt idx="17957">
                  <c:v>359.14000000000021</c:v>
                </c:pt>
                <c:pt idx="17958">
                  <c:v>359.16</c:v>
                </c:pt>
                <c:pt idx="17959">
                  <c:v>359.18</c:v>
                </c:pt>
                <c:pt idx="17960">
                  <c:v>359.2</c:v>
                </c:pt>
                <c:pt idx="17961">
                  <c:v>359.2199999999998</c:v>
                </c:pt>
                <c:pt idx="17962">
                  <c:v>359.24</c:v>
                </c:pt>
                <c:pt idx="17963">
                  <c:v>359.26</c:v>
                </c:pt>
                <c:pt idx="17964">
                  <c:v>359.28</c:v>
                </c:pt>
                <c:pt idx="17965">
                  <c:v>359.3</c:v>
                </c:pt>
                <c:pt idx="17966">
                  <c:v>359.32</c:v>
                </c:pt>
                <c:pt idx="17967">
                  <c:v>359.3400000000002</c:v>
                </c:pt>
                <c:pt idx="17968">
                  <c:v>359.36</c:v>
                </c:pt>
                <c:pt idx="17969">
                  <c:v>359.38</c:v>
                </c:pt>
                <c:pt idx="17970">
                  <c:v>359.4</c:v>
                </c:pt>
                <c:pt idx="17971">
                  <c:v>359.41999999999979</c:v>
                </c:pt>
                <c:pt idx="17972">
                  <c:v>359.44</c:v>
                </c:pt>
                <c:pt idx="17973">
                  <c:v>359.46</c:v>
                </c:pt>
                <c:pt idx="17974">
                  <c:v>359.47999999999979</c:v>
                </c:pt>
                <c:pt idx="17975">
                  <c:v>359.5</c:v>
                </c:pt>
                <c:pt idx="17976">
                  <c:v>359.52</c:v>
                </c:pt>
                <c:pt idx="17977">
                  <c:v>359.54</c:v>
                </c:pt>
                <c:pt idx="17978">
                  <c:v>359.56</c:v>
                </c:pt>
                <c:pt idx="17979">
                  <c:v>359.58</c:v>
                </c:pt>
                <c:pt idx="17980">
                  <c:v>359.6</c:v>
                </c:pt>
                <c:pt idx="17981">
                  <c:v>359.62</c:v>
                </c:pt>
                <c:pt idx="17982">
                  <c:v>359.64000000000021</c:v>
                </c:pt>
                <c:pt idx="17983">
                  <c:v>359.66</c:v>
                </c:pt>
                <c:pt idx="17984">
                  <c:v>359.68</c:v>
                </c:pt>
                <c:pt idx="17985">
                  <c:v>359.7</c:v>
                </c:pt>
                <c:pt idx="17986">
                  <c:v>359.7199999999998</c:v>
                </c:pt>
                <c:pt idx="17987">
                  <c:v>359.74</c:v>
                </c:pt>
                <c:pt idx="17988">
                  <c:v>359.76</c:v>
                </c:pt>
                <c:pt idx="17989">
                  <c:v>359.78</c:v>
                </c:pt>
                <c:pt idx="17990">
                  <c:v>359.8</c:v>
                </c:pt>
                <c:pt idx="17991">
                  <c:v>359.82</c:v>
                </c:pt>
                <c:pt idx="17992">
                  <c:v>359.8400000000002</c:v>
                </c:pt>
                <c:pt idx="17993">
                  <c:v>359.86</c:v>
                </c:pt>
                <c:pt idx="17994">
                  <c:v>359.88</c:v>
                </c:pt>
                <c:pt idx="17995">
                  <c:v>359.9</c:v>
                </c:pt>
                <c:pt idx="17996">
                  <c:v>359.91999999999979</c:v>
                </c:pt>
                <c:pt idx="17997">
                  <c:v>359.94</c:v>
                </c:pt>
                <c:pt idx="17998">
                  <c:v>359.96</c:v>
                </c:pt>
                <c:pt idx="17999">
                  <c:v>359.97999999999979</c:v>
                </c:pt>
                <c:pt idx="18000">
                  <c:v>360</c:v>
                </c:pt>
                <c:pt idx="18001">
                  <c:v>360.02</c:v>
                </c:pt>
                <c:pt idx="18002">
                  <c:v>360.04</c:v>
                </c:pt>
                <c:pt idx="18003">
                  <c:v>360.06</c:v>
                </c:pt>
                <c:pt idx="18004">
                  <c:v>360.08</c:v>
                </c:pt>
                <c:pt idx="18005">
                  <c:v>360.1</c:v>
                </c:pt>
                <c:pt idx="18006">
                  <c:v>360.12</c:v>
                </c:pt>
                <c:pt idx="18007">
                  <c:v>360.14000000000021</c:v>
                </c:pt>
                <c:pt idx="18008">
                  <c:v>360.16</c:v>
                </c:pt>
                <c:pt idx="18009">
                  <c:v>360.18</c:v>
                </c:pt>
                <c:pt idx="18010">
                  <c:v>360.2</c:v>
                </c:pt>
                <c:pt idx="18011">
                  <c:v>360.2199999999998</c:v>
                </c:pt>
                <c:pt idx="18012">
                  <c:v>360.24</c:v>
                </c:pt>
                <c:pt idx="18013">
                  <c:v>360.26</c:v>
                </c:pt>
                <c:pt idx="18014">
                  <c:v>360.28</c:v>
                </c:pt>
                <c:pt idx="18015">
                  <c:v>360.3</c:v>
                </c:pt>
                <c:pt idx="18016">
                  <c:v>360.32</c:v>
                </c:pt>
                <c:pt idx="18017">
                  <c:v>360.3400000000002</c:v>
                </c:pt>
                <c:pt idx="18018">
                  <c:v>360.36</c:v>
                </c:pt>
                <c:pt idx="18019">
                  <c:v>360.38</c:v>
                </c:pt>
                <c:pt idx="18020">
                  <c:v>360.4</c:v>
                </c:pt>
                <c:pt idx="18021">
                  <c:v>360.41999999999979</c:v>
                </c:pt>
                <c:pt idx="18022">
                  <c:v>360.44</c:v>
                </c:pt>
                <c:pt idx="18023">
                  <c:v>360.46</c:v>
                </c:pt>
                <c:pt idx="18024">
                  <c:v>360.47999999999979</c:v>
                </c:pt>
                <c:pt idx="18025">
                  <c:v>360.5</c:v>
                </c:pt>
                <c:pt idx="18026">
                  <c:v>360.52</c:v>
                </c:pt>
                <c:pt idx="18027">
                  <c:v>360.54</c:v>
                </c:pt>
                <c:pt idx="18028">
                  <c:v>360.56</c:v>
                </c:pt>
                <c:pt idx="18029">
                  <c:v>360.58</c:v>
                </c:pt>
                <c:pt idx="18030">
                  <c:v>360.6</c:v>
                </c:pt>
                <c:pt idx="18031">
                  <c:v>360.62</c:v>
                </c:pt>
                <c:pt idx="18032">
                  <c:v>360.64000000000021</c:v>
                </c:pt>
                <c:pt idx="18033">
                  <c:v>360.66</c:v>
                </c:pt>
                <c:pt idx="18034">
                  <c:v>360.68</c:v>
                </c:pt>
                <c:pt idx="18035">
                  <c:v>360.7</c:v>
                </c:pt>
                <c:pt idx="18036">
                  <c:v>360.7199999999998</c:v>
                </c:pt>
                <c:pt idx="18037">
                  <c:v>360.74</c:v>
                </c:pt>
                <c:pt idx="18038">
                  <c:v>360.76</c:v>
                </c:pt>
                <c:pt idx="18039">
                  <c:v>360.78</c:v>
                </c:pt>
                <c:pt idx="18040">
                  <c:v>360.8</c:v>
                </c:pt>
                <c:pt idx="18041">
                  <c:v>360.82</c:v>
                </c:pt>
                <c:pt idx="18042">
                  <c:v>360.8400000000002</c:v>
                </c:pt>
                <c:pt idx="18043">
                  <c:v>360.86</c:v>
                </c:pt>
                <c:pt idx="18044">
                  <c:v>360.88</c:v>
                </c:pt>
                <c:pt idx="18045">
                  <c:v>360.9</c:v>
                </c:pt>
                <c:pt idx="18046">
                  <c:v>360.91999999999979</c:v>
                </c:pt>
                <c:pt idx="18047">
                  <c:v>360.94</c:v>
                </c:pt>
                <c:pt idx="18048">
                  <c:v>360.96</c:v>
                </c:pt>
                <c:pt idx="18049">
                  <c:v>360.97999999999979</c:v>
                </c:pt>
                <c:pt idx="18050">
                  <c:v>361</c:v>
                </c:pt>
                <c:pt idx="18051">
                  <c:v>361.02</c:v>
                </c:pt>
                <c:pt idx="18052">
                  <c:v>361.04</c:v>
                </c:pt>
                <c:pt idx="18053">
                  <c:v>361.06</c:v>
                </c:pt>
                <c:pt idx="18054">
                  <c:v>361.08</c:v>
                </c:pt>
                <c:pt idx="18055">
                  <c:v>361.1</c:v>
                </c:pt>
                <c:pt idx="18056">
                  <c:v>361.12</c:v>
                </c:pt>
                <c:pt idx="18057">
                  <c:v>361.14000000000021</c:v>
                </c:pt>
                <c:pt idx="18058">
                  <c:v>361.16</c:v>
                </c:pt>
                <c:pt idx="18059">
                  <c:v>361.18</c:v>
                </c:pt>
                <c:pt idx="18060">
                  <c:v>361.2</c:v>
                </c:pt>
                <c:pt idx="18061">
                  <c:v>361.2199999999998</c:v>
                </c:pt>
                <c:pt idx="18062">
                  <c:v>361.24</c:v>
                </c:pt>
                <c:pt idx="18063">
                  <c:v>361.26</c:v>
                </c:pt>
                <c:pt idx="18064">
                  <c:v>361.28</c:v>
                </c:pt>
                <c:pt idx="18065">
                  <c:v>361.3</c:v>
                </c:pt>
                <c:pt idx="18066">
                  <c:v>361.32</c:v>
                </c:pt>
                <c:pt idx="18067">
                  <c:v>361.3400000000002</c:v>
                </c:pt>
                <c:pt idx="18068">
                  <c:v>361.36</c:v>
                </c:pt>
                <c:pt idx="18069">
                  <c:v>361.38</c:v>
                </c:pt>
                <c:pt idx="18070">
                  <c:v>361.4</c:v>
                </c:pt>
                <c:pt idx="18071">
                  <c:v>361.41999999999979</c:v>
                </c:pt>
                <c:pt idx="18072">
                  <c:v>361.44</c:v>
                </c:pt>
                <c:pt idx="18073">
                  <c:v>361.46</c:v>
                </c:pt>
                <c:pt idx="18074">
                  <c:v>361.47999999999979</c:v>
                </c:pt>
                <c:pt idx="18075">
                  <c:v>361.5</c:v>
                </c:pt>
                <c:pt idx="18076">
                  <c:v>361.52</c:v>
                </c:pt>
                <c:pt idx="18077">
                  <c:v>361.54</c:v>
                </c:pt>
                <c:pt idx="18078">
                  <c:v>361.56</c:v>
                </c:pt>
                <c:pt idx="18079">
                  <c:v>361.58</c:v>
                </c:pt>
                <c:pt idx="18080">
                  <c:v>361.6</c:v>
                </c:pt>
                <c:pt idx="18081">
                  <c:v>361.62</c:v>
                </c:pt>
                <c:pt idx="18082">
                  <c:v>361.64000000000021</c:v>
                </c:pt>
                <c:pt idx="18083">
                  <c:v>361.66</c:v>
                </c:pt>
                <c:pt idx="18084">
                  <c:v>361.68</c:v>
                </c:pt>
                <c:pt idx="18085">
                  <c:v>361.7</c:v>
                </c:pt>
                <c:pt idx="18086">
                  <c:v>361.7199999999998</c:v>
                </c:pt>
                <c:pt idx="18087">
                  <c:v>361.74</c:v>
                </c:pt>
                <c:pt idx="18088">
                  <c:v>361.76</c:v>
                </c:pt>
                <c:pt idx="18089">
                  <c:v>361.78</c:v>
                </c:pt>
                <c:pt idx="18090">
                  <c:v>361.8</c:v>
                </c:pt>
                <c:pt idx="18091">
                  <c:v>361.82</c:v>
                </c:pt>
                <c:pt idx="18092">
                  <c:v>361.8400000000002</c:v>
                </c:pt>
                <c:pt idx="18093">
                  <c:v>361.86</c:v>
                </c:pt>
                <c:pt idx="18094">
                  <c:v>361.88</c:v>
                </c:pt>
                <c:pt idx="18095">
                  <c:v>361.9</c:v>
                </c:pt>
                <c:pt idx="18096">
                  <c:v>361.91999999999979</c:v>
                </c:pt>
                <c:pt idx="18097">
                  <c:v>361.94</c:v>
                </c:pt>
                <c:pt idx="18098">
                  <c:v>361.96</c:v>
                </c:pt>
                <c:pt idx="18099">
                  <c:v>361.97999999999979</c:v>
                </c:pt>
                <c:pt idx="18100">
                  <c:v>362</c:v>
                </c:pt>
                <c:pt idx="18101">
                  <c:v>362.02</c:v>
                </c:pt>
                <c:pt idx="18102">
                  <c:v>362.04</c:v>
                </c:pt>
                <c:pt idx="18103">
                  <c:v>362.06</c:v>
                </c:pt>
                <c:pt idx="18104">
                  <c:v>362.08</c:v>
                </c:pt>
                <c:pt idx="18105">
                  <c:v>362.1</c:v>
                </c:pt>
                <c:pt idx="18106">
                  <c:v>362.12</c:v>
                </c:pt>
                <c:pt idx="18107">
                  <c:v>362.14000000000021</c:v>
                </c:pt>
                <c:pt idx="18108">
                  <c:v>362.16</c:v>
                </c:pt>
                <c:pt idx="18109">
                  <c:v>362.18</c:v>
                </c:pt>
                <c:pt idx="18110">
                  <c:v>362.2</c:v>
                </c:pt>
                <c:pt idx="18111">
                  <c:v>362.2199999999998</c:v>
                </c:pt>
                <c:pt idx="18112">
                  <c:v>362.24</c:v>
                </c:pt>
                <c:pt idx="18113">
                  <c:v>362.26</c:v>
                </c:pt>
                <c:pt idx="18114">
                  <c:v>362.28</c:v>
                </c:pt>
                <c:pt idx="18115">
                  <c:v>362.3</c:v>
                </c:pt>
                <c:pt idx="18116">
                  <c:v>362.32</c:v>
                </c:pt>
                <c:pt idx="18117">
                  <c:v>362.3400000000002</c:v>
                </c:pt>
                <c:pt idx="18118">
                  <c:v>362.36</c:v>
                </c:pt>
                <c:pt idx="18119">
                  <c:v>362.38</c:v>
                </c:pt>
                <c:pt idx="18120">
                  <c:v>362.4</c:v>
                </c:pt>
                <c:pt idx="18121">
                  <c:v>362.41999999999979</c:v>
                </c:pt>
                <c:pt idx="18122">
                  <c:v>362.44</c:v>
                </c:pt>
                <c:pt idx="18123">
                  <c:v>362.46</c:v>
                </c:pt>
                <c:pt idx="18124">
                  <c:v>362.47999999999979</c:v>
                </c:pt>
                <c:pt idx="18125">
                  <c:v>362.5</c:v>
                </c:pt>
                <c:pt idx="18126">
                  <c:v>362.52</c:v>
                </c:pt>
                <c:pt idx="18127">
                  <c:v>362.54</c:v>
                </c:pt>
                <c:pt idx="18128">
                  <c:v>362.56</c:v>
                </c:pt>
                <c:pt idx="18129">
                  <c:v>362.58</c:v>
                </c:pt>
                <c:pt idx="18130">
                  <c:v>362.6</c:v>
                </c:pt>
                <c:pt idx="18131">
                  <c:v>362.62</c:v>
                </c:pt>
                <c:pt idx="18132">
                  <c:v>362.64000000000021</c:v>
                </c:pt>
                <c:pt idx="18133">
                  <c:v>362.66</c:v>
                </c:pt>
                <c:pt idx="18134">
                  <c:v>362.68</c:v>
                </c:pt>
                <c:pt idx="18135">
                  <c:v>362.7</c:v>
                </c:pt>
                <c:pt idx="18136">
                  <c:v>362.7199999999998</c:v>
                </c:pt>
                <c:pt idx="18137">
                  <c:v>362.74</c:v>
                </c:pt>
                <c:pt idx="18138">
                  <c:v>362.76</c:v>
                </c:pt>
                <c:pt idx="18139">
                  <c:v>362.78</c:v>
                </c:pt>
                <c:pt idx="18140">
                  <c:v>362.8</c:v>
                </c:pt>
                <c:pt idx="18141">
                  <c:v>362.82</c:v>
                </c:pt>
                <c:pt idx="18142">
                  <c:v>362.8400000000002</c:v>
                </c:pt>
                <c:pt idx="18143">
                  <c:v>362.86</c:v>
                </c:pt>
                <c:pt idx="18144">
                  <c:v>362.88</c:v>
                </c:pt>
                <c:pt idx="18145">
                  <c:v>362.9</c:v>
                </c:pt>
                <c:pt idx="18146">
                  <c:v>362.91999999999979</c:v>
                </c:pt>
                <c:pt idx="18147">
                  <c:v>362.94</c:v>
                </c:pt>
                <c:pt idx="18148">
                  <c:v>362.96</c:v>
                </c:pt>
                <c:pt idx="18149">
                  <c:v>362.97999999999979</c:v>
                </c:pt>
                <c:pt idx="18150">
                  <c:v>363</c:v>
                </c:pt>
                <c:pt idx="18151">
                  <c:v>363.02</c:v>
                </c:pt>
                <c:pt idx="18152">
                  <c:v>363.04</c:v>
                </c:pt>
                <c:pt idx="18153">
                  <c:v>363.06</c:v>
                </c:pt>
                <c:pt idx="18154">
                  <c:v>363.08</c:v>
                </c:pt>
                <c:pt idx="18155">
                  <c:v>363.1</c:v>
                </c:pt>
                <c:pt idx="18156">
                  <c:v>363.12</c:v>
                </c:pt>
                <c:pt idx="18157">
                  <c:v>363.14000000000021</c:v>
                </c:pt>
                <c:pt idx="18158">
                  <c:v>363.16</c:v>
                </c:pt>
                <c:pt idx="18159">
                  <c:v>363.18</c:v>
                </c:pt>
                <c:pt idx="18160">
                  <c:v>363.2</c:v>
                </c:pt>
                <c:pt idx="18161">
                  <c:v>363.2199999999998</c:v>
                </c:pt>
                <c:pt idx="18162">
                  <c:v>363.24</c:v>
                </c:pt>
                <c:pt idx="18163">
                  <c:v>363.26</c:v>
                </c:pt>
                <c:pt idx="18164">
                  <c:v>363.28</c:v>
                </c:pt>
                <c:pt idx="18165">
                  <c:v>363.3</c:v>
                </c:pt>
                <c:pt idx="18166">
                  <c:v>363.32</c:v>
                </c:pt>
                <c:pt idx="18167">
                  <c:v>363.3400000000002</c:v>
                </c:pt>
                <c:pt idx="18168">
                  <c:v>363.36</c:v>
                </c:pt>
                <c:pt idx="18169">
                  <c:v>363.38</c:v>
                </c:pt>
                <c:pt idx="18170">
                  <c:v>363.4</c:v>
                </c:pt>
                <c:pt idx="18171">
                  <c:v>363.41999999999979</c:v>
                </c:pt>
                <c:pt idx="18172">
                  <c:v>363.44</c:v>
                </c:pt>
                <c:pt idx="18173">
                  <c:v>363.46</c:v>
                </c:pt>
                <c:pt idx="18174">
                  <c:v>363.47999999999979</c:v>
                </c:pt>
                <c:pt idx="18175">
                  <c:v>363.5</c:v>
                </c:pt>
                <c:pt idx="18176">
                  <c:v>363.52</c:v>
                </c:pt>
                <c:pt idx="18177">
                  <c:v>363.54</c:v>
                </c:pt>
                <c:pt idx="18178">
                  <c:v>363.56</c:v>
                </c:pt>
                <c:pt idx="18179">
                  <c:v>363.58</c:v>
                </c:pt>
                <c:pt idx="18180">
                  <c:v>363.6</c:v>
                </c:pt>
                <c:pt idx="18181">
                  <c:v>363.62</c:v>
                </c:pt>
                <c:pt idx="18182">
                  <c:v>363.64000000000021</c:v>
                </c:pt>
                <c:pt idx="18183">
                  <c:v>363.66</c:v>
                </c:pt>
                <c:pt idx="18184">
                  <c:v>363.68</c:v>
                </c:pt>
                <c:pt idx="18185">
                  <c:v>363.7</c:v>
                </c:pt>
                <c:pt idx="18186">
                  <c:v>363.7199999999998</c:v>
                </c:pt>
                <c:pt idx="18187">
                  <c:v>363.74</c:v>
                </c:pt>
                <c:pt idx="18188">
                  <c:v>363.76</c:v>
                </c:pt>
                <c:pt idx="18189">
                  <c:v>363.78</c:v>
                </c:pt>
                <c:pt idx="18190">
                  <c:v>363.8</c:v>
                </c:pt>
                <c:pt idx="18191">
                  <c:v>363.82</c:v>
                </c:pt>
                <c:pt idx="18192">
                  <c:v>363.8400000000002</c:v>
                </c:pt>
                <c:pt idx="18193">
                  <c:v>363.86</c:v>
                </c:pt>
                <c:pt idx="18194">
                  <c:v>363.88</c:v>
                </c:pt>
                <c:pt idx="18195">
                  <c:v>363.9</c:v>
                </c:pt>
                <c:pt idx="18196">
                  <c:v>363.91999999999979</c:v>
                </c:pt>
                <c:pt idx="18197">
                  <c:v>363.94</c:v>
                </c:pt>
                <c:pt idx="18198">
                  <c:v>363.96</c:v>
                </c:pt>
                <c:pt idx="18199">
                  <c:v>363.97999999999979</c:v>
                </c:pt>
                <c:pt idx="18200">
                  <c:v>364</c:v>
                </c:pt>
                <c:pt idx="18201">
                  <c:v>364.02</c:v>
                </c:pt>
                <c:pt idx="18202">
                  <c:v>364.04</c:v>
                </c:pt>
                <c:pt idx="18203">
                  <c:v>364.06</c:v>
                </c:pt>
                <c:pt idx="18204">
                  <c:v>364.08</c:v>
                </c:pt>
                <c:pt idx="18205">
                  <c:v>364.1</c:v>
                </c:pt>
                <c:pt idx="18206">
                  <c:v>364.12</c:v>
                </c:pt>
                <c:pt idx="18207">
                  <c:v>364.14000000000021</c:v>
                </c:pt>
                <c:pt idx="18208">
                  <c:v>364.16</c:v>
                </c:pt>
                <c:pt idx="18209">
                  <c:v>364.18</c:v>
                </c:pt>
                <c:pt idx="18210">
                  <c:v>364.2</c:v>
                </c:pt>
                <c:pt idx="18211">
                  <c:v>364.2199999999998</c:v>
                </c:pt>
                <c:pt idx="18212">
                  <c:v>364.24</c:v>
                </c:pt>
                <c:pt idx="18213">
                  <c:v>364.26</c:v>
                </c:pt>
                <c:pt idx="18214">
                  <c:v>364.28</c:v>
                </c:pt>
                <c:pt idx="18215">
                  <c:v>364.3</c:v>
                </c:pt>
                <c:pt idx="18216">
                  <c:v>364.32</c:v>
                </c:pt>
                <c:pt idx="18217">
                  <c:v>364.3400000000002</c:v>
                </c:pt>
                <c:pt idx="18218">
                  <c:v>364.36</c:v>
                </c:pt>
                <c:pt idx="18219">
                  <c:v>364.38</c:v>
                </c:pt>
                <c:pt idx="18220">
                  <c:v>364.4</c:v>
                </c:pt>
                <c:pt idx="18221">
                  <c:v>364.41999999999979</c:v>
                </c:pt>
                <c:pt idx="18222">
                  <c:v>364.44</c:v>
                </c:pt>
                <c:pt idx="18223">
                  <c:v>364.46</c:v>
                </c:pt>
                <c:pt idx="18224">
                  <c:v>364.47999999999979</c:v>
                </c:pt>
                <c:pt idx="18225">
                  <c:v>364.5</c:v>
                </c:pt>
                <c:pt idx="18226">
                  <c:v>364.52</c:v>
                </c:pt>
                <c:pt idx="18227">
                  <c:v>364.54</c:v>
                </c:pt>
                <c:pt idx="18228">
                  <c:v>364.56</c:v>
                </c:pt>
                <c:pt idx="18229">
                  <c:v>364.58</c:v>
                </c:pt>
                <c:pt idx="18230">
                  <c:v>364.6</c:v>
                </c:pt>
                <c:pt idx="18231">
                  <c:v>364.62</c:v>
                </c:pt>
                <c:pt idx="18232">
                  <c:v>364.64000000000021</c:v>
                </c:pt>
                <c:pt idx="18233">
                  <c:v>364.66</c:v>
                </c:pt>
                <c:pt idx="18234">
                  <c:v>364.68</c:v>
                </c:pt>
                <c:pt idx="18235">
                  <c:v>364.7</c:v>
                </c:pt>
                <c:pt idx="18236">
                  <c:v>364.7199999999998</c:v>
                </c:pt>
                <c:pt idx="18237">
                  <c:v>364.74</c:v>
                </c:pt>
                <c:pt idx="18238">
                  <c:v>364.76</c:v>
                </c:pt>
                <c:pt idx="18239">
                  <c:v>364.78</c:v>
                </c:pt>
                <c:pt idx="18240">
                  <c:v>364.8</c:v>
                </c:pt>
                <c:pt idx="18241">
                  <c:v>364.82</c:v>
                </c:pt>
                <c:pt idx="18242">
                  <c:v>364.8400000000002</c:v>
                </c:pt>
                <c:pt idx="18243">
                  <c:v>364.86</c:v>
                </c:pt>
                <c:pt idx="18244">
                  <c:v>364.88</c:v>
                </c:pt>
                <c:pt idx="18245">
                  <c:v>364.9</c:v>
                </c:pt>
                <c:pt idx="18246">
                  <c:v>364.91999999999979</c:v>
                </c:pt>
                <c:pt idx="18247">
                  <c:v>364.94</c:v>
                </c:pt>
                <c:pt idx="18248">
                  <c:v>364.96</c:v>
                </c:pt>
                <c:pt idx="18249">
                  <c:v>364.97999999999979</c:v>
                </c:pt>
                <c:pt idx="18250">
                  <c:v>365</c:v>
                </c:pt>
                <c:pt idx="18251">
                  <c:v>365.02</c:v>
                </c:pt>
                <c:pt idx="18252">
                  <c:v>365.04</c:v>
                </c:pt>
                <c:pt idx="18253">
                  <c:v>365.06</c:v>
                </c:pt>
                <c:pt idx="18254">
                  <c:v>365.08</c:v>
                </c:pt>
                <c:pt idx="18255">
                  <c:v>365.1</c:v>
                </c:pt>
                <c:pt idx="18256">
                  <c:v>365.12</c:v>
                </c:pt>
                <c:pt idx="18257">
                  <c:v>365.14000000000021</c:v>
                </c:pt>
                <c:pt idx="18258">
                  <c:v>365.16</c:v>
                </c:pt>
                <c:pt idx="18259">
                  <c:v>365.18</c:v>
                </c:pt>
                <c:pt idx="18260">
                  <c:v>365.2</c:v>
                </c:pt>
                <c:pt idx="18261">
                  <c:v>365.2199999999998</c:v>
                </c:pt>
                <c:pt idx="18262">
                  <c:v>365.24</c:v>
                </c:pt>
                <c:pt idx="18263">
                  <c:v>365.26</c:v>
                </c:pt>
                <c:pt idx="18264">
                  <c:v>365.28</c:v>
                </c:pt>
                <c:pt idx="18265">
                  <c:v>365.3</c:v>
                </c:pt>
                <c:pt idx="18266">
                  <c:v>365.32</c:v>
                </c:pt>
                <c:pt idx="18267">
                  <c:v>365.3400000000002</c:v>
                </c:pt>
                <c:pt idx="18268">
                  <c:v>365.36</c:v>
                </c:pt>
                <c:pt idx="18269">
                  <c:v>365.38</c:v>
                </c:pt>
                <c:pt idx="18270">
                  <c:v>365.4</c:v>
                </c:pt>
                <c:pt idx="18271">
                  <c:v>365.41999999999979</c:v>
                </c:pt>
                <c:pt idx="18272">
                  <c:v>365.44</c:v>
                </c:pt>
                <c:pt idx="18273">
                  <c:v>365.46</c:v>
                </c:pt>
                <c:pt idx="18274">
                  <c:v>365.47999999999979</c:v>
                </c:pt>
                <c:pt idx="18275">
                  <c:v>365.5</c:v>
                </c:pt>
                <c:pt idx="18276">
                  <c:v>365.52</c:v>
                </c:pt>
                <c:pt idx="18277">
                  <c:v>365.54</c:v>
                </c:pt>
                <c:pt idx="18278">
                  <c:v>365.56</c:v>
                </c:pt>
                <c:pt idx="18279">
                  <c:v>365.58</c:v>
                </c:pt>
                <c:pt idx="18280">
                  <c:v>365.6</c:v>
                </c:pt>
                <c:pt idx="18281">
                  <c:v>365.62</c:v>
                </c:pt>
                <c:pt idx="18282">
                  <c:v>365.64000000000021</c:v>
                </c:pt>
                <c:pt idx="18283">
                  <c:v>365.66</c:v>
                </c:pt>
                <c:pt idx="18284">
                  <c:v>365.68</c:v>
                </c:pt>
                <c:pt idx="18285">
                  <c:v>365.7</c:v>
                </c:pt>
                <c:pt idx="18286">
                  <c:v>365.7199999999998</c:v>
                </c:pt>
                <c:pt idx="18287">
                  <c:v>365.74</c:v>
                </c:pt>
                <c:pt idx="18288">
                  <c:v>365.76</c:v>
                </c:pt>
                <c:pt idx="18289">
                  <c:v>365.78</c:v>
                </c:pt>
                <c:pt idx="18290">
                  <c:v>365.8</c:v>
                </c:pt>
                <c:pt idx="18291">
                  <c:v>365.82</c:v>
                </c:pt>
                <c:pt idx="18292">
                  <c:v>365.8400000000002</c:v>
                </c:pt>
                <c:pt idx="18293">
                  <c:v>365.86</c:v>
                </c:pt>
                <c:pt idx="18294">
                  <c:v>365.88</c:v>
                </c:pt>
                <c:pt idx="18295">
                  <c:v>365.9</c:v>
                </c:pt>
                <c:pt idx="18296">
                  <c:v>365.91999999999979</c:v>
                </c:pt>
                <c:pt idx="18297">
                  <c:v>365.94</c:v>
                </c:pt>
                <c:pt idx="18298">
                  <c:v>365.96</c:v>
                </c:pt>
                <c:pt idx="18299">
                  <c:v>365.97999999999979</c:v>
                </c:pt>
                <c:pt idx="18300">
                  <c:v>366</c:v>
                </c:pt>
                <c:pt idx="18301">
                  <c:v>366.02</c:v>
                </c:pt>
                <c:pt idx="18302">
                  <c:v>366.04</c:v>
                </c:pt>
                <c:pt idx="18303">
                  <c:v>366.06</c:v>
                </c:pt>
                <c:pt idx="18304">
                  <c:v>366.08</c:v>
                </c:pt>
                <c:pt idx="18305">
                  <c:v>366.1</c:v>
                </c:pt>
                <c:pt idx="18306">
                  <c:v>366.12</c:v>
                </c:pt>
                <c:pt idx="18307">
                  <c:v>366.14000000000021</c:v>
                </c:pt>
                <c:pt idx="18308">
                  <c:v>366.16</c:v>
                </c:pt>
                <c:pt idx="18309">
                  <c:v>366.18</c:v>
                </c:pt>
                <c:pt idx="18310">
                  <c:v>366.2</c:v>
                </c:pt>
                <c:pt idx="18311">
                  <c:v>366.2199999999998</c:v>
                </c:pt>
                <c:pt idx="18312">
                  <c:v>366.24</c:v>
                </c:pt>
                <c:pt idx="18313">
                  <c:v>366.26</c:v>
                </c:pt>
                <c:pt idx="18314">
                  <c:v>366.28</c:v>
                </c:pt>
                <c:pt idx="18315">
                  <c:v>366.3</c:v>
                </c:pt>
                <c:pt idx="18316">
                  <c:v>366.32</c:v>
                </c:pt>
                <c:pt idx="18317">
                  <c:v>366.3400000000002</c:v>
                </c:pt>
                <c:pt idx="18318">
                  <c:v>366.36</c:v>
                </c:pt>
                <c:pt idx="18319">
                  <c:v>366.38</c:v>
                </c:pt>
                <c:pt idx="18320">
                  <c:v>366.4</c:v>
                </c:pt>
                <c:pt idx="18321">
                  <c:v>366.41999999999979</c:v>
                </c:pt>
                <c:pt idx="18322">
                  <c:v>366.44</c:v>
                </c:pt>
                <c:pt idx="18323">
                  <c:v>366.46</c:v>
                </c:pt>
                <c:pt idx="18324">
                  <c:v>366.47999999999979</c:v>
                </c:pt>
                <c:pt idx="18325">
                  <c:v>366.5</c:v>
                </c:pt>
                <c:pt idx="18326">
                  <c:v>366.52</c:v>
                </c:pt>
                <c:pt idx="18327">
                  <c:v>366.54</c:v>
                </c:pt>
                <c:pt idx="18328">
                  <c:v>366.56</c:v>
                </c:pt>
                <c:pt idx="18329">
                  <c:v>366.58</c:v>
                </c:pt>
                <c:pt idx="18330">
                  <c:v>366.6</c:v>
                </c:pt>
                <c:pt idx="18331">
                  <c:v>366.62</c:v>
                </c:pt>
                <c:pt idx="18332">
                  <c:v>366.64000000000021</c:v>
                </c:pt>
                <c:pt idx="18333">
                  <c:v>366.66</c:v>
                </c:pt>
                <c:pt idx="18334">
                  <c:v>366.68</c:v>
                </c:pt>
                <c:pt idx="18335">
                  <c:v>366.7</c:v>
                </c:pt>
                <c:pt idx="18336">
                  <c:v>366.7199999999998</c:v>
                </c:pt>
                <c:pt idx="18337">
                  <c:v>366.74</c:v>
                </c:pt>
                <c:pt idx="18338">
                  <c:v>366.76</c:v>
                </c:pt>
                <c:pt idx="18339">
                  <c:v>366.78</c:v>
                </c:pt>
                <c:pt idx="18340">
                  <c:v>366.8</c:v>
                </c:pt>
                <c:pt idx="18341">
                  <c:v>366.82</c:v>
                </c:pt>
                <c:pt idx="18342">
                  <c:v>366.8400000000002</c:v>
                </c:pt>
                <c:pt idx="18343">
                  <c:v>366.86</c:v>
                </c:pt>
                <c:pt idx="18344">
                  <c:v>366.88</c:v>
                </c:pt>
                <c:pt idx="18345">
                  <c:v>366.9</c:v>
                </c:pt>
                <c:pt idx="18346">
                  <c:v>366.91999999999979</c:v>
                </c:pt>
                <c:pt idx="18347">
                  <c:v>366.94</c:v>
                </c:pt>
                <c:pt idx="18348">
                  <c:v>366.96</c:v>
                </c:pt>
                <c:pt idx="18349">
                  <c:v>366.97999999999979</c:v>
                </c:pt>
                <c:pt idx="18350">
                  <c:v>367</c:v>
                </c:pt>
                <c:pt idx="18351">
                  <c:v>367.02</c:v>
                </c:pt>
                <c:pt idx="18352">
                  <c:v>367.04</c:v>
                </c:pt>
                <c:pt idx="18353">
                  <c:v>367.06</c:v>
                </c:pt>
                <c:pt idx="18354">
                  <c:v>367.08</c:v>
                </c:pt>
                <c:pt idx="18355">
                  <c:v>367.1</c:v>
                </c:pt>
                <c:pt idx="18356">
                  <c:v>367.12</c:v>
                </c:pt>
                <c:pt idx="18357">
                  <c:v>367.14000000000021</c:v>
                </c:pt>
                <c:pt idx="18358">
                  <c:v>367.16</c:v>
                </c:pt>
                <c:pt idx="18359">
                  <c:v>367.18</c:v>
                </c:pt>
                <c:pt idx="18360">
                  <c:v>367.2</c:v>
                </c:pt>
                <c:pt idx="18361">
                  <c:v>367.2199999999998</c:v>
                </c:pt>
                <c:pt idx="18362">
                  <c:v>367.24</c:v>
                </c:pt>
                <c:pt idx="18363">
                  <c:v>367.26</c:v>
                </c:pt>
                <c:pt idx="18364">
                  <c:v>367.28</c:v>
                </c:pt>
                <c:pt idx="18365">
                  <c:v>367.3</c:v>
                </c:pt>
                <c:pt idx="18366">
                  <c:v>367.32</c:v>
                </c:pt>
                <c:pt idx="18367">
                  <c:v>367.3400000000002</c:v>
                </c:pt>
                <c:pt idx="18368">
                  <c:v>367.36</c:v>
                </c:pt>
                <c:pt idx="18369">
                  <c:v>367.38</c:v>
                </c:pt>
                <c:pt idx="18370">
                  <c:v>367.4</c:v>
                </c:pt>
                <c:pt idx="18371">
                  <c:v>367.41999999999979</c:v>
                </c:pt>
                <c:pt idx="18372">
                  <c:v>367.44</c:v>
                </c:pt>
                <c:pt idx="18373">
                  <c:v>367.46</c:v>
                </c:pt>
                <c:pt idx="18374">
                  <c:v>367.47999999999979</c:v>
                </c:pt>
                <c:pt idx="18375">
                  <c:v>367.5</c:v>
                </c:pt>
                <c:pt idx="18376">
                  <c:v>367.52</c:v>
                </c:pt>
                <c:pt idx="18377">
                  <c:v>367.54</c:v>
                </c:pt>
                <c:pt idx="18378">
                  <c:v>367.56</c:v>
                </c:pt>
                <c:pt idx="18379">
                  <c:v>367.58</c:v>
                </c:pt>
                <c:pt idx="18380">
                  <c:v>367.6</c:v>
                </c:pt>
                <c:pt idx="18381">
                  <c:v>367.62</c:v>
                </c:pt>
                <c:pt idx="18382">
                  <c:v>367.64000000000021</c:v>
                </c:pt>
                <c:pt idx="18383">
                  <c:v>367.66</c:v>
                </c:pt>
                <c:pt idx="18384">
                  <c:v>367.68</c:v>
                </c:pt>
                <c:pt idx="18385">
                  <c:v>367.7</c:v>
                </c:pt>
                <c:pt idx="18386">
                  <c:v>367.7199999999998</c:v>
                </c:pt>
                <c:pt idx="18387">
                  <c:v>367.74</c:v>
                </c:pt>
                <c:pt idx="18388">
                  <c:v>367.76</c:v>
                </c:pt>
                <c:pt idx="18389">
                  <c:v>367.78</c:v>
                </c:pt>
                <c:pt idx="18390">
                  <c:v>367.8</c:v>
                </c:pt>
                <c:pt idx="18391">
                  <c:v>367.82</c:v>
                </c:pt>
                <c:pt idx="18392">
                  <c:v>367.8400000000002</c:v>
                </c:pt>
                <c:pt idx="18393">
                  <c:v>367.86</c:v>
                </c:pt>
                <c:pt idx="18394">
                  <c:v>367.88</c:v>
                </c:pt>
                <c:pt idx="18395">
                  <c:v>367.9</c:v>
                </c:pt>
                <c:pt idx="18396">
                  <c:v>367.91999999999979</c:v>
                </c:pt>
                <c:pt idx="18397">
                  <c:v>367.94</c:v>
                </c:pt>
                <c:pt idx="18398">
                  <c:v>367.96</c:v>
                </c:pt>
                <c:pt idx="18399">
                  <c:v>367.97999999999979</c:v>
                </c:pt>
                <c:pt idx="18400">
                  <c:v>368</c:v>
                </c:pt>
                <c:pt idx="18401">
                  <c:v>368.02</c:v>
                </c:pt>
                <c:pt idx="18402">
                  <c:v>368.04</c:v>
                </c:pt>
                <c:pt idx="18403">
                  <c:v>368.06</c:v>
                </c:pt>
                <c:pt idx="18404">
                  <c:v>368.08</c:v>
                </c:pt>
                <c:pt idx="18405">
                  <c:v>368.1</c:v>
                </c:pt>
                <c:pt idx="18406">
                  <c:v>368.12</c:v>
                </c:pt>
                <c:pt idx="18407">
                  <c:v>368.14000000000021</c:v>
                </c:pt>
                <c:pt idx="18408">
                  <c:v>368.16</c:v>
                </c:pt>
                <c:pt idx="18409">
                  <c:v>368.18</c:v>
                </c:pt>
                <c:pt idx="18410">
                  <c:v>368.2</c:v>
                </c:pt>
                <c:pt idx="18411">
                  <c:v>368.2199999999998</c:v>
                </c:pt>
                <c:pt idx="18412">
                  <c:v>368.24</c:v>
                </c:pt>
                <c:pt idx="18413">
                  <c:v>368.26</c:v>
                </c:pt>
                <c:pt idx="18414">
                  <c:v>368.28</c:v>
                </c:pt>
                <c:pt idx="18415">
                  <c:v>368.3</c:v>
                </c:pt>
                <c:pt idx="18416">
                  <c:v>368.32</c:v>
                </c:pt>
                <c:pt idx="18417">
                  <c:v>368.3400000000002</c:v>
                </c:pt>
                <c:pt idx="18418">
                  <c:v>368.36</c:v>
                </c:pt>
                <c:pt idx="18419">
                  <c:v>368.38</c:v>
                </c:pt>
                <c:pt idx="18420">
                  <c:v>368.4</c:v>
                </c:pt>
                <c:pt idx="18421">
                  <c:v>368.41999999999979</c:v>
                </c:pt>
                <c:pt idx="18422">
                  <c:v>368.44</c:v>
                </c:pt>
                <c:pt idx="18423">
                  <c:v>368.46</c:v>
                </c:pt>
                <c:pt idx="18424">
                  <c:v>368.47999999999979</c:v>
                </c:pt>
                <c:pt idx="18425">
                  <c:v>368.5</c:v>
                </c:pt>
                <c:pt idx="18426">
                  <c:v>368.52</c:v>
                </c:pt>
                <c:pt idx="18427">
                  <c:v>368.54</c:v>
                </c:pt>
                <c:pt idx="18428">
                  <c:v>368.56</c:v>
                </c:pt>
                <c:pt idx="18429">
                  <c:v>368.58</c:v>
                </c:pt>
                <c:pt idx="18430">
                  <c:v>368.6</c:v>
                </c:pt>
                <c:pt idx="18431">
                  <c:v>368.62</c:v>
                </c:pt>
                <c:pt idx="18432">
                  <c:v>368.64000000000021</c:v>
                </c:pt>
                <c:pt idx="18433">
                  <c:v>368.66</c:v>
                </c:pt>
                <c:pt idx="18434">
                  <c:v>368.68</c:v>
                </c:pt>
                <c:pt idx="18435">
                  <c:v>368.7</c:v>
                </c:pt>
                <c:pt idx="18436">
                  <c:v>368.7199999999998</c:v>
                </c:pt>
                <c:pt idx="18437">
                  <c:v>368.74</c:v>
                </c:pt>
                <c:pt idx="18438">
                  <c:v>368.76</c:v>
                </c:pt>
                <c:pt idx="18439">
                  <c:v>368.78</c:v>
                </c:pt>
                <c:pt idx="18440">
                  <c:v>368.8</c:v>
                </c:pt>
                <c:pt idx="18441">
                  <c:v>368.82</c:v>
                </c:pt>
                <c:pt idx="18442">
                  <c:v>368.8400000000002</c:v>
                </c:pt>
                <c:pt idx="18443">
                  <c:v>368.86</c:v>
                </c:pt>
                <c:pt idx="18444">
                  <c:v>368.88</c:v>
                </c:pt>
                <c:pt idx="18445">
                  <c:v>368.9</c:v>
                </c:pt>
                <c:pt idx="18446">
                  <c:v>368.91999999999979</c:v>
                </c:pt>
                <c:pt idx="18447">
                  <c:v>368.94</c:v>
                </c:pt>
                <c:pt idx="18448">
                  <c:v>368.96</c:v>
                </c:pt>
                <c:pt idx="18449">
                  <c:v>368.97999999999979</c:v>
                </c:pt>
                <c:pt idx="18450">
                  <c:v>369</c:v>
                </c:pt>
                <c:pt idx="18451">
                  <c:v>369.02</c:v>
                </c:pt>
                <c:pt idx="18452">
                  <c:v>369.04</c:v>
                </c:pt>
                <c:pt idx="18453">
                  <c:v>369.06</c:v>
                </c:pt>
                <c:pt idx="18454">
                  <c:v>369.08</c:v>
                </c:pt>
                <c:pt idx="18455">
                  <c:v>369.1</c:v>
                </c:pt>
                <c:pt idx="18456">
                  <c:v>369.12</c:v>
                </c:pt>
                <c:pt idx="18457">
                  <c:v>369.14000000000021</c:v>
                </c:pt>
                <c:pt idx="18458">
                  <c:v>369.16</c:v>
                </c:pt>
                <c:pt idx="18459">
                  <c:v>369.18</c:v>
                </c:pt>
                <c:pt idx="18460">
                  <c:v>369.2</c:v>
                </c:pt>
                <c:pt idx="18461">
                  <c:v>369.2199999999998</c:v>
                </c:pt>
                <c:pt idx="18462">
                  <c:v>369.24</c:v>
                </c:pt>
                <c:pt idx="18463">
                  <c:v>369.26</c:v>
                </c:pt>
                <c:pt idx="18464">
                  <c:v>369.28</c:v>
                </c:pt>
                <c:pt idx="18465">
                  <c:v>369.3</c:v>
                </c:pt>
                <c:pt idx="18466">
                  <c:v>369.32</c:v>
                </c:pt>
                <c:pt idx="18467">
                  <c:v>369.3400000000002</c:v>
                </c:pt>
                <c:pt idx="18468">
                  <c:v>369.36</c:v>
                </c:pt>
                <c:pt idx="18469">
                  <c:v>369.38</c:v>
                </c:pt>
                <c:pt idx="18470">
                  <c:v>369.4</c:v>
                </c:pt>
                <c:pt idx="18471">
                  <c:v>369.41999999999979</c:v>
                </c:pt>
                <c:pt idx="18472">
                  <c:v>369.44</c:v>
                </c:pt>
                <c:pt idx="18473">
                  <c:v>369.46</c:v>
                </c:pt>
                <c:pt idx="18474">
                  <c:v>369.47999999999979</c:v>
                </c:pt>
                <c:pt idx="18475">
                  <c:v>369.5</c:v>
                </c:pt>
                <c:pt idx="18476">
                  <c:v>369.52</c:v>
                </c:pt>
                <c:pt idx="18477">
                  <c:v>369.54</c:v>
                </c:pt>
                <c:pt idx="18478">
                  <c:v>369.56</c:v>
                </c:pt>
                <c:pt idx="18479">
                  <c:v>369.58</c:v>
                </c:pt>
                <c:pt idx="18480">
                  <c:v>369.6</c:v>
                </c:pt>
                <c:pt idx="18481">
                  <c:v>369.62</c:v>
                </c:pt>
                <c:pt idx="18482">
                  <c:v>369.64000000000021</c:v>
                </c:pt>
                <c:pt idx="18483">
                  <c:v>369.66</c:v>
                </c:pt>
                <c:pt idx="18484">
                  <c:v>369.68</c:v>
                </c:pt>
                <c:pt idx="18485">
                  <c:v>369.7</c:v>
                </c:pt>
                <c:pt idx="18486">
                  <c:v>369.7199999999998</c:v>
                </c:pt>
                <c:pt idx="18487">
                  <c:v>369.74</c:v>
                </c:pt>
                <c:pt idx="18488">
                  <c:v>369.76</c:v>
                </c:pt>
                <c:pt idx="18489">
                  <c:v>369.78</c:v>
                </c:pt>
                <c:pt idx="18490">
                  <c:v>369.8</c:v>
                </c:pt>
                <c:pt idx="18491">
                  <c:v>369.82</c:v>
                </c:pt>
                <c:pt idx="18492">
                  <c:v>369.8400000000002</c:v>
                </c:pt>
                <c:pt idx="18493">
                  <c:v>369.86</c:v>
                </c:pt>
                <c:pt idx="18494">
                  <c:v>369.88</c:v>
                </c:pt>
                <c:pt idx="18495">
                  <c:v>369.9</c:v>
                </c:pt>
                <c:pt idx="18496">
                  <c:v>369.91999999999979</c:v>
                </c:pt>
                <c:pt idx="18497">
                  <c:v>369.94</c:v>
                </c:pt>
                <c:pt idx="18498">
                  <c:v>369.96</c:v>
                </c:pt>
                <c:pt idx="18499">
                  <c:v>369.97999999999979</c:v>
                </c:pt>
                <c:pt idx="18500">
                  <c:v>370</c:v>
                </c:pt>
                <c:pt idx="18501">
                  <c:v>370.02</c:v>
                </c:pt>
                <c:pt idx="18502">
                  <c:v>370.04</c:v>
                </c:pt>
                <c:pt idx="18503">
                  <c:v>370.06</c:v>
                </c:pt>
                <c:pt idx="18504">
                  <c:v>370.08</c:v>
                </c:pt>
                <c:pt idx="18505">
                  <c:v>370.1</c:v>
                </c:pt>
                <c:pt idx="18506">
                  <c:v>370.12</c:v>
                </c:pt>
                <c:pt idx="18507">
                  <c:v>370.14000000000021</c:v>
                </c:pt>
                <c:pt idx="18508">
                  <c:v>370.16</c:v>
                </c:pt>
                <c:pt idx="18509">
                  <c:v>370.18</c:v>
                </c:pt>
                <c:pt idx="18510">
                  <c:v>370.2</c:v>
                </c:pt>
                <c:pt idx="18511">
                  <c:v>370.2199999999998</c:v>
                </c:pt>
                <c:pt idx="18512">
                  <c:v>370.24</c:v>
                </c:pt>
                <c:pt idx="18513">
                  <c:v>370.26</c:v>
                </c:pt>
                <c:pt idx="18514">
                  <c:v>370.28</c:v>
                </c:pt>
                <c:pt idx="18515">
                  <c:v>370.3</c:v>
                </c:pt>
                <c:pt idx="18516">
                  <c:v>370.32</c:v>
                </c:pt>
                <c:pt idx="18517">
                  <c:v>370.3400000000002</c:v>
                </c:pt>
                <c:pt idx="18518">
                  <c:v>370.36</c:v>
                </c:pt>
                <c:pt idx="18519">
                  <c:v>370.38</c:v>
                </c:pt>
                <c:pt idx="18520">
                  <c:v>370.4</c:v>
                </c:pt>
                <c:pt idx="18521">
                  <c:v>370.41999999999979</c:v>
                </c:pt>
                <c:pt idx="18522">
                  <c:v>370.44</c:v>
                </c:pt>
                <c:pt idx="18523">
                  <c:v>370.46</c:v>
                </c:pt>
                <c:pt idx="18524">
                  <c:v>370.47999999999979</c:v>
                </c:pt>
                <c:pt idx="18525">
                  <c:v>370.5</c:v>
                </c:pt>
                <c:pt idx="18526">
                  <c:v>370.52</c:v>
                </c:pt>
                <c:pt idx="18527">
                  <c:v>370.54</c:v>
                </c:pt>
                <c:pt idx="18528">
                  <c:v>370.56</c:v>
                </c:pt>
                <c:pt idx="18529">
                  <c:v>370.58</c:v>
                </c:pt>
                <c:pt idx="18530">
                  <c:v>370.6</c:v>
                </c:pt>
                <c:pt idx="18531">
                  <c:v>370.62</c:v>
                </c:pt>
                <c:pt idx="18532">
                  <c:v>370.64000000000021</c:v>
                </c:pt>
                <c:pt idx="18533">
                  <c:v>370.66</c:v>
                </c:pt>
                <c:pt idx="18534">
                  <c:v>370.68</c:v>
                </c:pt>
                <c:pt idx="18535">
                  <c:v>370.7</c:v>
                </c:pt>
                <c:pt idx="18536">
                  <c:v>370.7199999999998</c:v>
                </c:pt>
                <c:pt idx="18537">
                  <c:v>370.74</c:v>
                </c:pt>
                <c:pt idx="18538">
                  <c:v>370.76</c:v>
                </c:pt>
                <c:pt idx="18539">
                  <c:v>370.78</c:v>
                </c:pt>
                <c:pt idx="18540">
                  <c:v>370.8</c:v>
                </c:pt>
                <c:pt idx="18541">
                  <c:v>370.82</c:v>
                </c:pt>
                <c:pt idx="18542">
                  <c:v>370.8400000000002</c:v>
                </c:pt>
                <c:pt idx="18543">
                  <c:v>370.86</c:v>
                </c:pt>
                <c:pt idx="18544">
                  <c:v>370.88</c:v>
                </c:pt>
                <c:pt idx="18545">
                  <c:v>370.9</c:v>
                </c:pt>
                <c:pt idx="18546">
                  <c:v>370.91999999999979</c:v>
                </c:pt>
                <c:pt idx="18547">
                  <c:v>370.94</c:v>
                </c:pt>
                <c:pt idx="18548">
                  <c:v>370.96</c:v>
                </c:pt>
                <c:pt idx="18549">
                  <c:v>370.97999999999979</c:v>
                </c:pt>
                <c:pt idx="18550">
                  <c:v>371</c:v>
                </c:pt>
                <c:pt idx="18551">
                  <c:v>371.02</c:v>
                </c:pt>
                <c:pt idx="18552">
                  <c:v>371.04</c:v>
                </c:pt>
                <c:pt idx="18553">
                  <c:v>371.06</c:v>
                </c:pt>
                <c:pt idx="18554">
                  <c:v>371.08</c:v>
                </c:pt>
                <c:pt idx="18555">
                  <c:v>371.1</c:v>
                </c:pt>
                <c:pt idx="18556">
                  <c:v>371.12</c:v>
                </c:pt>
                <c:pt idx="18557">
                  <c:v>371.14000000000021</c:v>
                </c:pt>
                <c:pt idx="18558">
                  <c:v>371.16</c:v>
                </c:pt>
                <c:pt idx="18559">
                  <c:v>371.18</c:v>
                </c:pt>
                <c:pt idx="18560">
                  <c:v>371.2</c:v>
                </c:pt>
                <c:pt idx="18561">
                  <c:v>371.2199999999998</c:v>
                </c:pt>
                <c:pt idx="18562">
                  <c:v>371.24</c:v>
                </c:pt>
                <c:pt idx="18563">
                  <c:v>371.26</c:v>
                </c:pt>
                <c:pt idx="18564">
                  <c:v>371.28</c:v>
                </c:pt>
                <c:pt idx="18565">
                  <c:v>371.3</c:v>
                </c:pt>
                <c:pt idx="18566">
                  <c:v>371.32</c:v>
                </c:pt>
                <c:pt idx="18567">
                  <c:v>371.3400000000002</c:v>
                </c:pt>
                <c:pt idx="18568">
                  <c:v>371.36</c:v>
                </c:pt>
                <c:pt idx="18569">
                  <c:v>371.38</c:v>
                </c:pt>
                <c:pt idx="18570">
                  <c:v>371.4</c:v>
                </c:pt>
                <c:pt idx="18571">
                  <c:v>371.41999999999979</c:v>
                </c:pt>
                <c:pt idx="18572">
                  <c:v>371.44</c:v>
                </c:pt>
                <c:pt idx="18573">
                  <c:v>371.46</c:v>
                </c:pt>
                <c:pt idx="18574">
                  <c:v>371.47999999999979</c:v>
                </c:pt>
                <c:pt idx="18575">
                  <c:v>371.5</c:v>
                </c:pt>
                <c:pt idx="18576">
                  <c:v>371.52</c:v>
                </c:pt>
                <c:pt idx="18577">
                  <c:v>371.54</c:v>
                </c:pt>
                <c:pt idx="18578">
                  <c:v>371.56</c:v>
                </c:pt>
                <c:pt idx="18579">
                  <c:v>371.58</c:v>
                </c:pt>
                <c:pt idx="18580">
                  <c:v>371.6</c:v>
                </c:pt>
                <c:pt idx="18581">
                  <c:v>371.62</c:v>
                </c:pt>
                <c:pt idx="18582">
                  <c:v>371.64000000000021</c:v>
                </c:pt>
                <c:pt idx="18583">
                  <c:v>371.66</c:v>
                </c:pt>
                <c:pt idx="18584">
                  <c:v>371.68</c:v>
                </c:pt>
                <c:pt idx="18585">
                  <c:v>371.7</c:v>
                </c:pt>
                <c:pt idx="18586">
                  <c:v>371.7199999999998</c:v>
                </c:pt>
                <c:pt idx="18587">
                  <c:v>371.74</c:v>
                </c:pt>
                <c:pt idx="18588">
                  <c:v>371.76</c:v>
                </c:pt>
                <c:pt idx="18589">
                  <c:v>371.78</c:v>
                </c:pt>
                <c:pt idx="18590">
                  <c:v>371.8</c:v>
                </c:pt>
                <c:pt idx="18591">
                  <c:v>371.82</c:v>
                </c:pt>
                <c:pt idx="18592">
                  <c:v>371.8400000000002</c:v>
                </c:pt>
                <c:pt idx="18593">
                  <c:v>371.86</c:v>
                </c:pt>
                <c:pt idx="18594">
                  <c:v>371.88</c:v>
                </c:pt>
                <c:pt idx="18595">
                  <c:v>371.9</c:v>
                </c:pt>
                <c:pt idx="18596">
                  <c:v>371.91999999999979</c:v>
                </c:pt>
                <c:pt idx="18597">
                  <c:v>371.94</c:v>
                </c:pt>
                <c:pt idx="18598">
                  <c:v>371.96</c:v>
                </c:pt>
                <c:pt idx="18599">
                  <c:v>371.97999999999979</c:v>
                </c:pt>
                <c:pt idx="18600">
                  <c:v>372</c:v>
                </c:pt>
                <c:pt idx="18601">
                  <c:v>372.02</c:v>
                </c:pt>
                <c:pt idx="18602">
                  <c:v>372.04</c:v>
                </c:pt>
                <c:pt idx="18603">
                  <c:v>372.06</c:v>
                </c:pt>
                <c:pt idx="18604">
                  <c:v>372.08</c:v>
                </c:pt>
                <c:pt idx="18605">
                  <c:v>372.1</c:v>
                </c:pt>
                <c:pt idx="18606">
                  <c:v>372.12</c:v>
                </c:pt>
                <c:pt idx="18607">
                  <c:v>372.14000000000021</c:v>
                </c:pt>
                <c:pt idx="18608">
                  <c:v>372.16</c:v>
                </c:pt>
                <c:pt idx="18609">
                  <c:v>372.18</c:v>
                </c:pt>
                <c:pt idx="18610">
                  <c:v>372.2</c:v>
                </c:pt>
                <c:pt idx="18611">
                  <c:v>372.2199999999998</c:v>
                </c:pt>
                <c:pt idx="18612">
                  <c:v>372.24</c:v>
                </c:pt>
                <c:pt idx="18613">
                  <c:v>372.26</c:v>
                </c:pt>
                <c:pt idx="18614">
                  <c:v>372.28</c:v>
                </c:pt>
                <c:pt idx="18615">
                  <c:v>372.3</c:v>
                </c:pt>
                <c:pt idx="18616">
                  <c:v>372.32</c:v>
                </c:pt>
                <c:pt idx="18617">
                  <c:v>372.3400000000002</c:v>
                </c:pt>
                <c:pt idx="18618">
                  <c:v>372.36</c:v>
                </c:pt>
                <c:pt idx="18619">
                  <c:v>372.38</c:v>
                </c:pt>
                <c:pt idx="18620">
                  <c:v>372.4</c:v>
                </c:pt>
                <c:pt idx="18621">
                  <c:v>372.41999999999979</c:v>
                </c:pt>
                <c:pt idx="18622">
                  <c:v>372.44</c:v>
                </c:pt>
                <c:pt idx="18623">
                  <c:v>372.46</c:v>
                </c:pt>
                <c:pt idx="18624">
                  <c:v>372.47999999999979</c:v>
                </c:pt>
                <c:pt idx="18625">
                  <c:v>372.5</c:v>
                </c:pt>
                <c:pt idx="18626">
                  <c:v>372.52</c:v>
                </c:pt>
                <c:pt idx="18627">
                  <c:v>372.54</c:v>
                </c:pt>
                <c:pt idx="18628">
                  <c:v>372.56</c:v>
                </c:pt>
                <c:pt idx="18629">
                  <c:v>372.58</c:v>
                </c:pt>
                <c:pt idx="18630">
                  <c:v>372.6</c:v>
                </c:pt>
                <c:pt idx="18631">
                  <c:v>372.62</c:v>
                </c:pt>
                <c:pt idx="18632">
                  <c:v>372.64000000000021</c:v>
                </c:pt>
                <c:pt idx="18633">
                  <c:v>372.66</c:v>
                </c:pt>
                <c:pt idx="18634">
                  <c:v>372.68</c:v>
                </c:pt>
                <c:pt idx="18635">
                  <c:v>372.7</c:v>
                </c:pt>
                <c:pt idx="18636">
                  <c:v>372.7199999999998</c:v>
                </c:pt>
                <c:pt idx="18637">
                  <c:v>372.74</c:v>
                </c:pt>
                <c:pt idx="18638">
                  <c:v>372.76</c:v>
                </c:pt>
                <c:pt idx="18639">
                  <c:v>372.78</c:v>
                </c:pt>
                <c:pt idx="18640">
                  <c:v>372.8</c:v>
                </c:pt>
                <c:pt idx="18641">
                  <c:v>372.82</c:v>
                </c:pt>
                <c:pt idx="18642">
                  <c:v>372.8400000000002</c:v>
                </c:pt>
                <c:pt idx="18643">
                  <c:v>372.86</c:v>
                </c:pt>
                <c:pt idx="18644">
                  <c:v>372.88</c:v>
                </c:pt>
                <c:pt idx="18645">
                  <c:v>372.9</c:v>
                </c:pt>
                <c:pt idx="18646">
                  <c:v>372.91999999999979</c:v>
                </c:pt>
                <c:pt idx="18647">
                  <c:v>372.94</c:v>
                </c:pt>
                <c:pt idx="18648">
                  <c:v>372.96</c:v>
                </c:pt>
                <c:pt idx="18649">
                  <c:v>372.97999999999979</c:v>
                </c:pt>
                <c:pt idx="18650">
                  <c:v>373</c:v>
                </c:pt>
                <c:pt idx="18651">
                  <c:v>373.02</c:v>
                </c:pt>
                <c:pt idx="18652">
                  <c:v>373.04</c:v>
                </c:pt>
                <c:pt idx="18653">
                  <c:v>373.06</c:v>
                </c:pt>
                <c:pt idx="18654">
                  <c:v>373.08</c:v>
                </c:pt>
                <c:pt idx="18655">
                  <c:v>373.1</c:v>
                </c:pt>
                <c:pt idx="18656">
                  <c:v>373.12</c:v>
                </c:pt>
                <c:pt idx="18657">
                  <c:v>373.14000000000021</c:v>
                </c:pt>
                <c:pt idx="18658">
                  <c:v>373.16</c:v>
                </c:pt>
                <c:pt idx="18659">
                  <c:v>373.18</c:v>
                </c:pt>
                <c:pt idx="18660">
                  <c:v>373.2</c:v>
                </c:pt>
                <c:pt idx="18661">
                  <c:v>373.2199999999998</c:v>
                </c:pt>
                <c:pt idx="18662">
                  <c:v>373.24</c:v>
                </c:pt>
                <c:pt idx="18663">
                  <c:v>373.26</c:v>
                </c:pt>
                <c:pt idx="18664">
                  <c:v>373.28</c:v>
                </c:pt>
                <c:pt idx="18665">
                  <c:v>373.3</c:v>
                </c:pt>
                <c:pt idx="18666">
                  <c:v>373.32</c:v>
                </c:pt>
                <c:pt idx="18667">
                  <c:v>373.3400000000002</c:v>
                </c:pt>
                <c:pt idx="18668">
                  <c:v>373.36</c:v>
                </c:pt>
                <c:pt idx="18669">
                  <c:v>373.38</c:v>
                </c:pt>
                <c:pt idx="18670">
                  <c:v>373.4</c:v>
                </c:pt>
                <c:pt idx="18671">
                  <c:v>373.41999999999979</c:v>
                </c:pt>
                <c:pt idx="18672">
                  <c:v>373.44</c:v>
                </c:pt>
                <c:pt idx="18673">
                  <c:v>373.46</c:v>
                </c:pt>
                <c:pt idx="18674">
                  <c:v>373.47999999999979</c:v>
                </c:pt>
                <c:pt idx="18675">
                  <c:v>373.5</c:v>
                </c:pt>
                <c:pt idx="18676">
                  <c:v>373.52</c:v>
                </c:pt>
                <c:pt idx="18677">
                  <c:v>373.54</c:v>
                </c:pt>
                <c:pt idx="18678">
                  <c:v>373.56</c:v>
                </c:pt>
                <c:pt idx="18679">
                  <c:v>373.58</c:v>
                </c:pt>
                <c:pt idx="18680">
                  <c:v>373.6</c:v>
                </c:pt>
                <c:pt idx="18681">
                  <c:v>373.62</c:v>
                </c:pt>
                <c:pt idx="18682">
                  <c:v>373.64000000000021</c:v>
                </c:pt>
                <c:pt idx="18683">
                  <c:v>373.66</c:v>
                </c:pt>
                <c:pt idx="18684">
                  <c:v>373.68</c:v>
                </c:pt>
                <c:pt idx="18685">
                  <c:v>373.7</c:v>
                </c:pt>
                <c:pt idx="18686">
                  <c:v>373.7199999999998</c:v>
                </c:pt>
                <c:pt idx="18687">
                  <c:v>373.74</c:v>
                </c:pt>
                <c:pt idx="18688">
                  <c:v>373.76</c:v>
                </c:pt>
                <c:pt idx="18689">
                  <c:v>373.78</c:v>
                </c:pt>
                <c:pt idx="18690">
                  <c:v>373.8</c:v>
                </c:pt>
                <c:pt idx="18691">
                  <c:v>373.82</c:v>
                </c:pt>
                <c:pt idx="18692">
                  <c:v>373.8400000000002</c:v>
                </c:pt>
                <c:pt idx="18693">
                  <c:v>373.86</c:v>
                </c:pt>
                <c:pt idx="18694">
                  <c:v>373.88</c:v>
                </c:pt>
                <c:pt idx="18695">
                  <c:v>373.9</c:v>
                </c:pt>
                <c:pt idx="18696">
                  <c:v>373.91999999999979</c:v>
                </c:pt>
                <c:pt idx="18697">
                  <c:v>373.94</c:v>
                </c:pt>
                <c:pt idx="18698">
                  <c:v>373.96</c:v>
                </c:pt>
                <c:pt idx="18699">
                  <c:v>373.97999999999979</c:v>
                </c:pt>
                <c:pt idx="18700">
                  <c:v>374</c:v>
                </c:pt>
                <c:pt idx="18701">
                  <c:v>374.02</c:v>
                </c:pt>
                <c:pt idx="18702">
                  <c:v>374.04</c:v>
                </c:pt>
                <c:pt idx="18703">
                  <c:v>374.06</c:v>
                </c:pt>
                <c:pt idx="18704">
                  <c:v>374.08</c:v>
                </c:pt>
                <c:pt idx="18705">
                  <c:v>374.1</c:v>
                </c:pt>
                <c:pt idx="18706">
                  <c:v>374.12</c:v>
                </c:pt>
                <c:pt idx="18707">
                  <c:v>374.14000000000021</c:v>
                </c:pt>
                <c:pt idx="18708">
                  <c:v>374.16</c:v>
                </c:pt>
                <c:pt idx="18709">
                  <c:v>374.18</c:v>
                </c:pt>
                <c:pt idx="18710">
                  <c:v>374.2</c:v>
                </c:pt>
                <c:pt idx="18711">
                  <c:v>374.2199999999998</c:v>
                </c:pt>
                <c:pt idx="18712">
                  <c:v>374.24</c:v>
                </c:pt>
                <c:pt idx="18713">
                  <c:v>374.26</c:v>
                </c:pt>
                <c:pt idx="18714">
                  <c:v>374.28</c:v>
                </c:pt>
                <c:pt idx="18715">
                  <c:v>374.3</c:v>
                </c:pt>
                <c:pt idx="18716">
                  <c:v>374.32</c:v>
                </c:pt>
                <c:pt idx="18717">
                  <c:v>374.3400000000002</c:v>
                </c:pt>
                <c:pt idx="18718">
                  <c:v>374.36</c:v>
                </c:pt>
                <c:pt idx="18719">
                  <c:v>374.38</c:v>
                </c:pt>
                <c:pt idx="18720">
                  <c:v>374.4</c:v>
                </c:pt>
                <c:pt idx="18721">
                  <c:v>374.41999999999979</c:v>
                </c:pt>
                <c:pt idx="18722">
                  <c:v>374.44</c:v>
                </c:pt>
                <c:pt idx="18723">
                  <c:v>374.46</c:v>
                </c:pt>
                <c:pt idx="18724">
                  <c:v>374.47999999999979</c:v>
                </c:pt>
                <c:pt idx="18725">
                  <c:v>374.5</c:v>
                </c:pt>
                <c:pt idx="18726">
                  <c:v>374.52</c:v>
                </c:pt>
                <c:pt idx="18727">
                  <c:v>374.54</c:v>
                </c:pt>
                <c:pt idx="18728">
                  <c:v>374.56</c:v>
                </c:pt>
                <c:pt idx="18729">
                  <c:v>374.58</c:v>
                </c:pt>
                <c:pt idx="18730">
                  <c:v>374.6</c:v>
                </c:pt>
                <c:pt idx="18731">
                  <c:v>374.62</c:v>
                </c:pt>
                <c:pt idx="18732">
                  <c:v>374.64000000000021</c:v>
                </c:pt>
                <c:pt idx="18733">
                  <c:v>374.66</c:v>
                </c:pt>
                <c:pt idx="18734">
                  <c:v>374.68</c:v>
                </c:pt>
                <c:pt idx="18735">
                  <c:v>374.7</c:v>
                </c:pt>
                <c:pt idx="18736">
                  <c:v>374.7199999999998</c:v>
                </c:pt>
                <c:pt idx="18737">
                  <c:v>374.74</c:v>
                </c:pt>
                <c:pt idx="18738">
                  <c:v>374.76</c:v>
                </c:pt>
                <c:pt idx="18739">
                  <c:v>374.78</c:v>
                </c:pt>
                <c:pt idx="18740">
                  <c:v>374.8</c:v>
                </c:pt>
                <c:pt idx="18741">
                  <c:v>374.82</c:v>
                </c:pt>
                <c:pt idx="18742">
                  <c:v>374.8400000000002</c:v>
                </c:pt>
                <c:pt idx="18743">
                  <c:v>374.86</c:v>
                </c:pt>
                <c:pt idx="18744">
                  <c:v>374.88</c:v>
                </c:pt>
                <c:pt idx="18745">
                  <c:v>374.9</c:v>
                </c:pt>
                <c:pt idx="18746">
                  <c:v>374.91999999999979</c:v>
                </c:pt>
                <c:pt idx="18747">
                  <c:v>374.94</c:v>
                </c:pt>
                <c:pt idx="18748">
                  <c:v>374.96</c:v>
                </c:pt>
                <c:pt idx="18749">
                  <c:v>374.97999999999979</c:v>
                </c:pt>
                <c:pt idx="18750">
                  <c:v>375</c:v>
                </c:pt>
                <c:pt idx="18751">
                  <c:v>375.02</c:v>
                </c:pt>
                <c:pt idx="18752">
                  <c:v>375.04</c:v>
                </c:pt>
                <c:pt idx="18753">
                  <c:v>375.06</c:v>
                </c:pt>
                <c:pt idx="18754">
                  <c:v>375.08</c:v>
                </c:pt>
                <c:pt idx="18755">
                  <c:v>375.1</c:v>
                </c:pt>
                <c:pt idx="18756">
                  <c:v>375.12</c:v>
                </c:pt>
                <c:pt idx="18757">
                  <c:v>375.14000000000021</c:v>
                </c:pt>
                <c:pt idx="18758">
                  <c:v>375.16</c:v>
                </c:pt>
                <c:pt idx="18759">
                  <c:v>375.18</c:v>
                </c:pt>
                <c:pt idx="18760">
                  <c:v>375.2</c:v>
                </c:pt>
                <c:pt idx="18761">
                  <c:v>375.2199999999998</c:v>
                </c:pt>
                <c:pt idx="18762">
                  <c:v>375.24</c:v>
                </c:pt>
                <c:pt idx="18763">
                  <c:v>375.26</c:v>
                </c:pt>
                <c:pt idx="18764">
                  <c:v>375.28</c:v>
                </c:pt>
                <c:pt idx="18765">
                  <c:v>375.3</c:v>
                </c:pt>
                <c:pt idx="18766">
                  <c:v>375.32</c:v>
                </c:pt>
                <c:pt idx="18767">
                  <c:v>375.3400000000002</c:v>
                </c:pt>
                <c:pt idx="18768">
                  <c:v>375.36</c:v>
                </c:pt>
                <c:pt idx="18769">
                  <c:v>375.38</c:v>
                </c:pt>
                <c:pt idx="18770">
                  <c:v>375.4</c:v>
                </c:pt>
                <c:pt idx="18771">
                  <c:v>375.41999999999979</c:v>
                </c:pt>
                <c:pt idx="18772">
                  <c:v>375.44</c:v>
                </c:pt>
                <c:pt idx="18773">
                  <c:v>375.46</c:v>
                </c:pt>
                <c:pt idx="18774">
                  <c:v>375.47999999999979</c:v>
                </c:pt>
                <c:pt idx="18775">
                  <c:v>375.5</c:v>
                </c:pt>
                <c:pt idx="18776">
                  <c:v>375.52</c:v>
                </c:pt>
                <c:pt idx="18777">
                  <c:v>375.54</c:v>
                </c:pt>
                <c:pt idx="18778">
                  <c:v>375.56</c:v>
                </c:pt>
                <c:pt idx="18779">
                  <c:v>375.58</c:v>
                </c:pt>
                <c:pt idx="18780">
                  <c:v>375.6</c:v>
                </c:pt>
                <c:pt idx="18781">
                  <c:v>375.62</c:v>
                </c:pt>
                <c:pt idx="18782">
                  <c:v>375.64000000000021</c:v>
                </c:pt>
                <c:pt idx="18783">
                  <c:v>375.66</c:v>
                </c:pt>
                <c:pt idx="18784">
                  <c:v>375.68</c:v>
                </c:pt>
                <c:pt idx="18785">
                  <c:v>375.7</c:v>
                </c:pt>
                <c:pt idx="18786">
                  <c:v>375.7199999999998</c:v>
                </c:pt>
                <c:pt idx="18787">
                  <c:v>375.74</c:v>
                </c:pt>
                <c:pt idx="18788">
                  <c:v>375.76</c:v>
                </c:pt>
                <c:pt idx="18789">
                  <c:v>375.78</c:v>
                </c:pt>
                <c:pt idx="18790">
                  <c:v>375.8</c:v>
                </c:pt>
                <c:pt idx="18791">
                  <c:v>375.82</c:v>
                </c:pt>
                <c:pt idx="18792">
                  <c:v>375.8400000000002</c:v>
                </c:pt>
                <c:pt idx="18793">
                  <c:v>375.86</c:v>
                </c:pt>
                <c:pt idx="18794">
                  <c:v>375.88</c:v>
                </c:pt>
                <c:pt idx="18795">
                  <c:v>375.9</c:v>
                </c:pt>
                <c:pt idx="18796">
                  <c:v>375.91999999999979</c:v>
                </c:pt>
                <c:pt idx="18797">
                  <c:v>375.94</c:v>
                </c:pt>
                <c:pt idx="18798">
                  <c:v>375.96</c:v>
                </c:pt>
                <c:pt idx="18799">
                  <c:v>375.97999999999979</c:v>
                </c:pt>
                <c:pt idx="18800">
                  <c:v>376</c:v>
                </c:pt>
                <c:pt idx="18801">
                  <c:v>376.02</c:v>
                </c:pt>
                <c:pt idx="18802">
                  <c:v>376.04</c:v>
                </c:pt>
                <c:pt idx="18803">
                  <c:v>376.06</c:v>
                </c:pt>
                <c:pt idx="18804">
                  <c:v>376.08</c:v>
                </c:pt>
                <c:pt idx="18805">
                  <c:v>376.1</c:v>
                </c:pt>
                <c:pt idx="18806">
                  <c:v>376.12</c:v>
                </c:pt>
                <c:pt idx="18807">
                  <c:v>376.14000000000021</c:v>
                </c:pt>
                <c:pt idx="18808">
                  <c:v>376.16</c:v>
                </c:pt>
                <c:pt idx="18809">
                  <c:v>376.18</c:v>
                </c:pt>
                <c:pt idx="18810">
                  <c:v>376.2</c:v>
                </c:pt>
                <c:pt idx="18811">
                  <c:v>376.2199999999998</c:v>
                </c:pt>
                <c:pt idx="18812">
                  <c:v>376.24</c:v>
                </c:pt>
                <c:pt idx="18813">
                  <c:v>376.26</c:v>
                </c:pt>
                <c:pt idx="18814">
                  <c:v>376.28</c:v>
                </c:pt>
                <c:pt idx="18815">
                  <c:v>376.3</c:v>
                </c:pt>
                <c:pt idx="18816">
                  <c:v>376.32</c:v>
                </c:pt>
                <c:pt idx="18817">
                  <c:v>376.3400000000002</c:v>
                </c:pt>
                <c:pt idx="18818">
                  <c:v>376.36</c:v>
                </c:pt>
                <c:pt idx="18819">
                  <c:v>376.38</c:v>
                </c:pt>
                <c:pt idx="18820">
                  <c:v>376.4</c:v>
                </c:pt>
                <c:pt idx="18821">
                  <c:v>376.41999999999979</c:v>
                </c:pt>
                <c:pt idx="18822">
                  <c:v>376.44</c:v>
                </c:pt>
                <c:pt idx="18823">
                  <c:v>376.46</c:v>
                </c:pt>
                <c:pt idx="18824">
                  <c:v>376.47999999999979</c:v>
                </c:pt>
                <c:pt idx="18825">
                  <c:v>376.5</c:v>
                </c:pt>
                <c:pt idx="18826">
                  <c:v>376.52</c:v>
                </c:pt>
                <c:pt idx="18827">
                  <c:v>376.54</c:v>
                </c:pt>
                <c:pt idx="18828">
                  <c:v>376.56</c:v>
                </c:pt>
                <c:pt idx="18829">
                  <c:v>376.58</c:v>
                </c:pt>
                <c:pt idx="18830">
                  <c:v>376.6</c:v>
                </c:pt>
                <c:pt idx="18831">
                  <c:v>376.62</c:v>
                </c:pt>
                <c:pt idx="18832">
                  <c:v>376.64000000000021</c:v>
                </c:pt>
                <c:pt idx="18833">
                  <c:v>376.66</c:v>
                </c:pt>
                <c:pt idx="18834">
                  <c:v>376.68</c:v>
                </c:pt>
                <c:pt idx="18835">
                  <c:v>376.7</c:v>
                </c:pt>
                <c:pt idx="18836">
                  <c:v>376.7199999999998</c:v>
                </c:pt>
                <c:pt idx="18837">
                  <c:v>376.74</c:v>
                </c:pt>
                <c:pt idx="18838">
                  <c:v>376.76</c:v>
                </c:pt>
                <c:pt idx="18839">
                  <c:v>376.78</c:v>
                </c:pt>
                <c:pt idx="18840">
                  <c:v>376.8</c:v>
                </c:pt>
                <c:pt idx="18841">
                  <c:v>376.82</c:v>
                </c:pt>
                <c:pt idx="18842">
                  <c:v>376.8400000000002</c:v>
                </c:pt>
                <c:pt idx="18843">
                  <c:v>376.86</c:v>
                </c:pt>
                <c:pt idx="18844">
                  <c:v>376.88</c:v>
                </c:pt>
                <c:pt idx="18845">
                  <c:v>376.9</c:v>
                </c:pt>
                <c:pt idx="18846">
                  <c:v>376.91999999999979</c:v>
                </c:pt>
                <c:pt idx="18847">
                  <c:v>376.94</c:v>
                </c:pt>
                <c:pt idx="18848">
                  <c:v>376.96</c:v>
                </c:pt>
                <c:pt idx="18849">
                  <c:v>376.97999999999979</c:v>
                </c:pt>
                <c:pt idx="18850">
                  <c:v>377</c:v>
                </c:pt>
                <c:pt idx="18851">
                  <c:v>377.02</c:v>
                </c:pt>
                <c:pt idx="18852">
                  <c:v>377.04</c:v>
                </c:pt>
                <c:pt idx="18853">
                  <c:v>377.06</c:v>
                </c:pt>
                <c:pt idx="18854">
                  <c:v>377.08</c:v>
                </c:pt>
                <c:pt idx="18855">
                  <c:v>377.1</c:v>
                </c:pt>
                <c:pt idx="18856">
                  <c:v>377.12</c:v>
                </c:pt>
                <c:pt idx="18857">
                  <c:v>377.14000000000021</c:v>
                </c:pt>
                <c:pt idx="18858">
                  <c:v>377.16</c:v>
                </c:pt>
                <c:pt idx="18859">
                  <c:v>377.18</c:v>
                </c:pt>
                <c:pt idx="18860">
                  <c:v>377.2</c:v>
                </c:pt>
                <c:pt idx="18861">
                  <c:v>377.2199999999998</c:v>
                </c:pt>
                <c:pt idx="18862">
                  <c:v>377.24</c:v>
                </c:pt>
                <c:pt idx="18863">
                  <c:v>377.26</c:v>
                </c:pt>
                <c:pt idx="18864">
                  <c:v>377.28</c:v>
                </c:pt>
                <c:pt idx="18865">
                  <c:v>377.3</c:v>
                </c:pt>
                <c:pt idx="18866">
                  <c:v>377.32</c:v>
                </c:pt>
                <c:pt idx="18867">
                  <c:v>377.3400000000002</c:v>
                </c:pt>
                <c:pt idx="18868">
                  <c:v>377.36</c:v>
                </c:pt>
                <c:pt idx="18869">
                  <c:v>377.38</c:v>
                </c:pt>
                <c:pt idx="18870">
                  <c:v>377.4</c:v>
                </c:pt>
                <c:pt idx="18871">
                  <c:v>377.41999999999979</c:v>
                </c:pt>
                <c:pt idx="18872">
                  <c:v>377.44</c:v>
                </c:pt>
                <c:pt idx="18873">
                  <c:v>377.46</c:v>
                </c:pt>
                <c:pt idx="18874">
                  <c:v>377.47999999999979</c:v>
                </c:pt>
                <c:pt idx="18875">
                  <c:v>377.5</c:v>
                </c:pt>
                <c:pt idx="18876">
                  <c:v>377.52</c:v>
                </c:pt>
                <c:pt idx="18877">
                  <c:v>377.54</c:v>
                </c:pt>
                <c:pt idx="18878">
                  <c:v>377.56</c:v>
                </c:pt>
                <c:pt idx="18879">
                  <c:v>377.58</c:v>
                </c:pt>
                <c:pt idx="18880">
                  <c:v>377.6</c:v>
                </c:pt>
                <c:pt idx="18881">
                  <c:v>377.62</c:v>
                </c:pt>
                <c:pt idx="18882">
                  <c:v>377.64000000000021</c:v>
                </c:pt>
                <c:pt idx="18883">
                  <c:v>377.66</c:v>
                </c:pt>
                <c:pt idx="18884">
                  <c:v>377.68</c:v>
                </c:pt>
                <c:pt idx="18885">
                  <c:v>377.7</c:v>
                </c:pt>
                <c:pt idx="18886">
                  <c:v>377.7199999999998</c:v>
                </c:pt>
                <c:pt idx="18887">
                  <c:v>377.74</c:v>
                </c:pt>
                <c:pt idx="18888">
                  <c:v>377.76</c:v>
                </c:pt>
                <c:pt idx="18889">
                  <c:v>377.78</c:v>
                </c:pt>
                <c:pt idx="18890">
                  <c:v>377.8</c:v>
                </c:pt>
                <c:pt idx="18891">
                  <c:v>377.82</c:v>
                </c:pt>
                <c:pt idx="18892">
                  <c:v>377.8400000000002</c:v>
                </c:pt>
                <c:pt idx="18893">
                  <c:v>377.86</c:v>
                </c:pt>
                <c:pt idx="18894">
                  <c:v>377.88</c:v>
                </c:pt>
                <c:pt idx="18895">
                  <c:v>377.9</c:v>
                </c:pt>
                <c:pt idx="18896">
                  <c:v>377.91999999999979</c:v>
                </c:pt>
                <c:pt idx="18897">
                  <c:v>377.94</c:v>
                </c:pt>
                <c:pt idx="18898">
                  <c:v>377.96</c:v>
                </c:pt>
                <c:pt idx="18899">
                  <c:v>377.97999999999979</c:v>
                </c:pt>
                <c:pt idx="18900">
                  <c:v>378</c:v>
                </c:pt>
                <c:pt idx="18901">
                  <c:v>378.02</c:v>
                </c:pt>
                <c:pt idx="18902">
                  <c:v>378.04</c:v>
                </c:pt>
                <c:pt idx="18903">
                  <c:v>378.06</c:v>
                </c:pt>
                <c:pt idx="18904">
                  <c:v>378.08</c:v>
                </c:pt>
                <c:pt idx="18905">
                  <c:v>378.1</c:v>
                </c:pt>
                <c:pt idx="18906">
                  <c:v>378.12</c:v>
                </c:pt>
                <c:pt idx="18907">
                  <c:v>378.14000000000021</c:v>
                </c:pt>
                <c:pt idx="18908">
                  <c:v>378.16</c:v>
                </c:pt>
                <c:pt idx="18909">
                  <c:v>378.18</c:v>
                </c:pt>
                <c:pt idx="18910">
                  <c:v>378.2</c:v>
                </c:pt>
                <c:pt idx="18911">
                  <c:v>378.2199999999998</c:v>
                </c:pt>
                <c:pt idx="18912">
                  <c:v>378.24</c:v>
                </c:pt>
                <c:pt idx="18913">
                  <c:v>378.26</c:v>
                </c:pt>
                <c:pt idx="18914">
                  <c:v>378.28</c:v>
                </c:pt>
                <c:pt idx="18915">
                  <c:v>378.3</c:v>
                </c:pt>
                <c:pt idx="18916">
                  <c:v>378.32</c:v>
                </c:pt>
                <c:pt idx="18917">
                  <c:v>378.3400000000002</c:v>
                </c:pt>
                <c:pt idx="18918">
                  <c:v>378.36</c:v>
                </c:pt>
                <c:pt idx="18919">
                  <c:v>378.38</c:v>
                </c:pt>
                <c:pt idx="18920">
                  <c:v>378.4</c:v>
                </c:pt>
                <c:pt idx="18921">
                  <c:v>378.41999999999979</c:v>
                </c:pt>
                <c:pt idx="18922">
                  <c:v>378.44</c:v>
                </c:pt>
                <c:pt idx="18923">
                  <c:v>378.46</c:v>
                </c:pt>
                <c:pt idx="18924">
                  <c:v>378.47999999999979</c:v>
                </c:pt>
                <c:pt idx="18925">
                  <c:v>378.5</c:v>
                </c:pt>
                <c:pt idx="18926">
                  <c:v>378.52</c:v>
                </c:pt>
                <c:pt idx="18927">
                  <c:v>378.54</c:v>
                </c:pt>
                <c:pt idx="18928">
                  <c:v>378.56</c:v>
                </c:pt>
                <c:pt idx="18929">
                  <c:v>378.58</c:v>
                </c:pt>
                <c:pt idx="18930">
                  <c:v>378.6</c:v>
                </c:pt>
                <c:pt idx="18931">
                  <c:v>378.62</c:v>
                </c:pt>
                <c:pt idx="18932">
                  <c:v>378.64000000000021</c:v>
                </c:pt>
                <c:pt idx="18933">
                  <c:v>378.66</c:v>
                </c:pt>
                <c:pt idx="18934">
                  <c:v>378.68</c:v>
                </c:pt>
                <c:pt idx="18935">
                  <c:v>378.7</c:v>
                </c:pt>
                <c:pt idx="18936">
                  <c:v>378.7199999999998</c:v>
                </c:pt>
                <c:pt idx="18937">
                  <c:v>378.74</c:v>
                </c:pt>
                <c:pt idx="18938">
                  <c:v>378.76</c:v>
                </c:pt>
                <c:pt idx="18939">
                  <c:v>378.78</c:v>
                </c:pt>
                <c:pt idx="18940">
                  <c:v>378.8</c:v>
                </c:pt>
                <c:pt idx="18941">
                  <c:v>378.82</c:v>
                </c:pt>
                <c:pt idx="18942">
                  <c:v>378.8400000000002</c:v>
                </c:pt>
                <c:pt idx="18943">
                  <c:v>378.86</c:v>
                </c:pt>
                <c:pt idx="18944">
                  <c:v>378.88</c:v>
                </c:pt>
                <c:pt idx="18945">
                  <c:v>378.9</c:v>
                </c:pt>
                <c:pt idx="18946">
                  <c:v>378.91999999999979</c:v>
                </c:pt>
                <c:pt idx="18947">
                  <c:v>378.94</c:v>
                </c:pt>
                <c:pt idx="18948">
                  <c:v>378.96</c:v>
                </c:pt>
                <c:pt idx="18949">
                  <c:v>378.97999999999979</c:v>
                </c:pt>
                <c:pt idx="18950">
                  <c:v>379</c:v>
                </c:pt>
                <c:pt idx="18951">
                  <c:v>379.02</c:v>
                </c:pt>
                <c:pt idx="18952">
                  <c:v>379.04</c:v>
                </c:pt>
                <c:pt idx="18953">
                  <c:v>379.06</c:v>
                </c:pt>
                <c:pt idx="18954">
                  <c:v>379.08</c:v>
                </c:pt>
                <c:pt idx="18955">
                  <c:v>379.1</c:v>
                </c:pt>
                <c:pt idx="18956">
                  <c:v>379.12</c:v>
                </c:pt>
                <c:pt idx="18957">
                  <c:v>379.14000000000021</c:v>
                </c:pt>
                <c:pt idx="18958">
                  <c:v>379.16</c:v>
                </c:pt>
                <c:pt idx="18959">
                  <c:v>379.18</c:v>
                </c:pt>
                <c:pt idx="18960">
                  <c:v>379.2</c:v>
                </c:pt>
                <c:pt idx="18961">
                  <c:v>379.2199999999998</c:v>
                </c:pt>
                <c:pt idx="18962">
                  <c:v>379.24</c:v>
                </c:pt>
                <c:pt idx="18963">
                  <c:v>379.26</c:v>
                </c:pt>
                <c:pt idx="18964">
                  <c:v>379.28</c:v>
                </c:pt>
                <c:pt idx="18965">
                  <c:v>379.3</c:v>
                </c:pt>
                <c:pt idx="18966">
                  <c:v>379.32</c:v>
                </c:pt>
                <c:pt idx="18967">
                  <c:v>379.3400000000002</c:v>
                </c:pt>
                <c:pt idx="18968">
                  <c:v>379.36</c:v>
                </c:pt>
                <c:pt idx="18969">
                  <c:v>379.38</c:v>
                </c:pt>
                <c:pt idx="18970">
                  <c:v>379.4</c:v>
                </c:pt>
                <c:pt idx="18971">
                  <c:v>379.41999999999979</c:v>
                </c:pt>
                <c:pt idx="18972">
                  <c:v>379.44</c:v>
                </c:pt>
                <c:pt idx="18973">
                  <c:v>379.46</c:v>
                </c:pt>
                <c:pt idx="18974">
                  <c:v>379.47999999999979</c:v>
                </c:pt>
                <c:pt idx="18975">
                  <c:v>379.5</c:v>
                </c:pt>
                <c:pt idx="18976">
                  <c:v>379.52</c:v>
                </c:pt>
                <c:pt idx="18977">
                  <c:v>379.54</c:v>
                </c:pt>
                <c:pt idx="18978">
                  <c:v>379.56</c:v>
                </c:pt>
                <c:pt idx="18979">
                  <c:v>379.58</c:v>
                </c:pt>
                <c:pt idx="18980">
                  <c:v>379.6</c:v>
                </c:pt>
                <c:pt idx="18981">
                  <c:v>379.62</c:v>
                </c:pt>
                <c:pt idx="18982">
                  <c:v>379.64000000000021</c:v>
                </c:pt>
                <c:pt idx="18983">
                  <c:v>379.66</c:v>
                </c:pt>
                <c:pt idx="18984">
                  <c:v>379.68</c:v>
                </c:pt>
                <c:pt idx="18985">
                  <c:v>379.7</c:v>
                </c:pt>
                <c:pt idx="18986">
                  <c:v>379.7199999999998</c:v>
                </c:pt>
                <c:pt idx="18987">
                  <c:v>379.74</c:v>
                </c:pt>
                <c:pt idx="18988">
                  <c:v>379.76</c:v>
                </c:pt>
                <c:pt idx="18989">
                  <c:v>379.78</c:v>
                </c:pt>
                <c:pt idx="18990">
                  <c:v>379.8</c:v>
                </c:pt>
                <c:pt idx="18991">
                  <c:v>379.82</c:v>
                </c:pt>
                <c:pt idx="18992">
                  <c:v>379.8400000000002</c:v>
                </c:pt>
                <c:pt idx="18993">
                  <c:v>379.86</c:v>
                </c:pt>
                <c:pt idx="18994">
                  <c:v>379.88</c:v>
                </c:pt>
                <c:pt idx="18995">
                  <c:v>379.9</c:v>
                </c:pt>
                <c:pt idx="18996">
                  <c:v>379.91999999999979</c:v>
                </c:pt>
                <c:pt idx="18997">
                  <c:v>379.94</c:v>
                </c:pt>
                <c:pt idx="18998">
                  <c:v>379.96</c:v>
                </c:pt>
                <c:pt idx="18999">
                  <c:v>379.97999999999979</c:v>
                </c:pt>
                <c:pt idx="19000">
                  <c:v>380</c:v>
                </c:pt>
                <c:pt idx="19001">
                  <c:v>380.02</c:v>
                </c:pt>
                <c:pt idx="19002">
                  <c:v>380.04</c:v>
                </c:pt>
                <c:pt idx="19003">
                  <c:v>380.06</c:v>
                </c:pt>
                <c:pt idx="19004">
                  <c:v>380.08</c:v>
                </c:pt>
                <c:pt idx="19005">
                  <c:v>380.1</c:v>
                </c:pt>
                <c:pt idx="19006">
                  <c:v>380.12</c:v>
                </c:pt>
                <c:pt idx="19007">
                  <c:v>380.14000000000021</c:v>
                </c:pt>
                <c:pt idx="19008">
                  <c:v>380.16</c:v>
                </c:pt>
                <c:pt idx="19009">
                  <c:v>380.18</c:v>
                </c:pt>
                <c:pt idx="19010">
                  <c:v>380.2</c:v>
                </c:pt>
                <c:pt idx="19011">
                  <c:v>380.2199999999998</c:v>
                </c:pt>
                <c:pt idx="19012">
                  <c:v>380.24</c:v>
                </c:pt>
                <c:pt idx="19013">
                  <c:v>380.26</c:v>
                </c:pt>
                <c:pt idx="19014">
                  <c:v>380.28</c:v>
                </c:pt>
                <c:pt idx="19015">
                  <c:v>380.3</c:v>
                </c:pt>
                <c:pt idx="19016">
                  <c:v>380.32</c:v>
                </c:pt>
                <c:pt idx="19017">
                  <c:v>380.3400000000002</c:v>
                </c:pt>
                <c:pt idx="19018">
                  <c:v>380.36</c:v>
                </c:pt>
                <c:pt idx="19019">
                  <c:v>380.38</c:v>
                </c:pt>
                <c:pt idx="19020">
                  <c:v>380.4</c:v>
                </c:pt>
                <c:pt idx="19021">
                  <c:v>380.41999999999979</c:v>
                </c:pt>
                <c:pt idx="19022">
                  <c:v>380.44</c:v>
                </c:pt>
                <c:pt idx="19023">
                  <c:v>380.46</c:v>
                </c:pt>
                <c:pt idx="19024">
                  <c:v>380.47999999999979</c:v>
                </c:pt>
                <c:pt idx="19025">
                  <c:v>380.5</c:v>
                </c:pt>
                <c:pt idx="19026">
                  <c:v>380.52</c:v>
                </c:pt>
                <c:pt idx="19027">
                  <c:v>380.54</c:v>
                </c:pt>
                <c:pt idx="19028">
                  <c:v>380.56</c:v>
                </c:pt>
                <c:pt idx="19029">
                  <c:v>380.58</c:v>
                </c:pt>
                <c:pt idx="19030">
                  <c:v>380.6</c:v>
                </c:pt>
                <c:pt idx="19031">
                  <c:v>380.62</c:v>
                </c:pt>
                <c:pt idx="19032">
                  <c:v>380.64000000000021</c:v>
                </c:pt>
                <c:pt idx="19033">
                  <c:v>380.66</c:v>
                </c:pt>
                <c:pt idx="19034">
                  <c:v>380.68</c:v>
                </c:pt>
                <c:pt idx="19035">
                  <c:v>380.7</c:v>
                </c:pt>
                <c:pt idx="19036">
                  <c:v>380.7199999999998</c:v>
                </c:pt>
                <c:pt idx="19037">
                  <c:v>380.74</c:v>
                </c:pt>
                <c:pt idx="19038">
                  <c:v>380.76</c:v>
                </c:pt>
                <c:pt idx="19039">
                  <c:v>380.78</c:v>
                </c:pt>
                <c:pt idx="19040">
                  <c:v>380.8</c:v>
                </c:pt>
                <c:pt idx="19041">
                  <c:v>380.82</c:v>
                </c:pt>
                <c:pt idx="19042">
                  <c:v>380.8400000000002</c:v>
                </c:pt>
                <c:pt idx="19043">
                  <c:v>380.86</c:v>
                </c:pt>
                <c:pt idx="19044">
                  <c:v>380.88</c:v>
                </c:pt>
                <c:pt idx="19045">
                  <c:v>380.9</c:v>
                </c:pt>
                <c:pt idx="19046">
                  <c:v>380.91999999999979</c:v>
                </c:pt>
                <c:pt idx="19047">
                  <c:v>380.94</c:v>
                </c:pt>
                <c:pt idx="19048">
                  <c:v>380.96</c:v>
                </c:pt>
                <c:pt idx="19049">
                  <c:v>380.97999999999979</c:v>
                </c:pt>
                <c:pt idx="19050">
                  <c:v>381</c:v>
                </c:pt>
                <c:pt idx="19051">
                  <c:v>381.02</c:v>
                </c:pt>
                <c:pt idx="19052">
                  <c:v>381.04</c:v>
                </c:pt>
                <c:pt idx="19053">
                  <c:v>381.06</c:v>
                </c:pt>
                <c:pt idx="19054">
                  <c:v>381.08</c:v>
                </c:pt>
                <c:pt idx="19055">
                  <c:v>381.1</c:v>
                </c:pt>
                <c:pt idx="19056">
                  <c:v>381.12</c:v>
                </c:pt>
                <c:pt idx="19057">
                  <c:v>381.14000000000021</c:v>
                </c:pt>
                <c:pt idx="19058">
                  <c:v>381.16</c:v>
                </c:pt>
                <c:pt idx="19059">
                  <c:v>381.18</c:v>
                </c:pt>
                <c:pt idx="19060">
                  <c:v>381.2</c:v>
                </c:pt>
                <c:pt idx="19061">
                  <c:v>381.2199999999998</c:v>
                </c:pt>
                <c:pt idx="19062">
                  <c:v>381.24</c:v>
                </c:pt>
                <c:pt idx="19063">
                  <c:v>381.26</c:v>
                </c:pt>
                <c:pt idx="19064">
                  <c:v>381.28</c:v>
                </c:pt>
                <c:pt idx="19065">
                  <c:v>381.3</c:v>
                </c:pt>
                <c:pt idx="19066">
                  <c:v>381.32</c:v>
                </c:pt>
                <c:pt idx="19067">
                  <c:v>381.3400000000002</c:v>
                </c:pt>
                <c:pt idx="19068">
                  <c:v>381.36</c:v>
                </c:pt>
                <c:pt idx="19069">
                  <c:v>381.38</c:v>
                </c:pt>
                <c:pt idx="19070">
                  <c:v>381.4</c:v>
                </c:pt>
                <c:pt idx="19071">
                  <c:v>381.41999999999979</c:v>
                </c:pt>
                <c:pt idx="19072">
                  <c:v>381.44</c:v>
                </c:pt>
                <c:pt idx="19073">
                  <c:v>381.46</c:v>
                </c:pt>
                <c:pt idx="19074">
                  <c:v>381.47999999999979</c:v>
                </c:pt>
                <c:pt idx="19075">
                  <c:v>381.5</c:v>
                </c:pt>
                <c:pt idx="19076">
                  <c:v>381.52</c:v>
                </c:pt>
                <c:pt idx="19077">
                  <c:v>381.54</c:v>
                </c:pt>
                <c:pt idx="19078">
                  <c:v>381.56</c:v>
                </c:pt>
                <c:pt idx="19079">
                  <c:v>381.58</c:v>
                </c:pt>
                <c:pt idx="19080">
                  <c:v>381.6</c:v>
                </c:pt>
                <c:pt idx="19081">
                  <c:v>381.62</c:v>
                </c:pt>
                <c:pt idx="19082">
                  <c:v>381.64000000000021</c:v>
                </c:pt>
                <c:pt idx="19083">
                  <c:v>381.66</c:v>
                </c:pt>
                <c:pt idx="19084">
                  <c:v>381.68</c:v>
                </c:pt>
                <c:pt idx="19085">
                  <c:v>381.7</c:v>
                </c:pt>
                <c:pt idx="19086">
                  <c:v>381.7199999999998</c:v>
                </c:pt>
                <c:pt idx="19087">
                  <c:v>381.74</c:v>
                </c:pt>
                <c:pt idx="19088">
                  <c:v>381.76</c:v>
                </c:pt>
                <c:pt idx="19089">
                  <c:v>381.78</c:v>
                </c:pt>
                <c:pt idx="19090">
                  <c:v>381.8</c:v>
                </c:pt>
                <c:pt idx="19091">
                  <c:v>381.82</c:v>
                </c:pt>
                <c:pt idx="19092">
                  <c:v>381.8400000000002</c:v>
                </c:pt>
                <c:pt idx="19093">
                  <c:v>381.86</c:v>
                </c:pt>
                <c:pt idx="19094">
                  <c:v>381.88</c:v>
                </c:pt>
                <c:pt idx="19095">
                  <c:v>381.9</c:v>
                </c:pt>
                <c:pt idx="19096">
                  <c:v>381.91999999999979</c:v>
                </c:pt>
                <c:pt idx="19097">
                  <c:v>381.94</c:v>
                </c:pt>
                <c:pt idx="19098">
                  <c:v>381.96</c:v>
                </c:pt>
                <c:pt idx="19099">
                  <c:v>381.97999999999979</c:v>
                </c:pt>
                <c:pt idx="19100">
                  <c:v>382</c:v>
                </c:pt>
                <c:pt idx="19101">
                  <c:v>382.02</c:v>
                </c:pt>
                <c:pt idx="19102">
                  <c:v>382.04</c:v>
                </c:pt>
                <c:pt idx="19103">
                  <c:v>382.06</c:v>
                </c:pt>
                <c:pt idx="19104">
                  <c:v>382.08</c:v>
                </c:pt>
                <c:pt idx="19105">
                  <c:v>382.1</c:v>
                </c:pt>
                <c:pt idx="19106">
                  <c:v>382.12</c:v>
                </c:pt>
                <c:pt idx="19107">
                  <c:v>382.14000000000021</c:v>
                </c:pt>
                <c:pt idx="19108">
                  <c:v>382.16</c:v>
                </c:pt>
                <c:pt idx="19109">
                  <c:v>382.18</c:v>
                </c:pt>
                <c:pt idx="19110">
                  <c:v>382.2</c:v>
                </c:pt>
                <c:pt idx="19111">
                  <c:v>382.2199999999998</c:v>
                </c:pt>
                <c:pt idx="19112">
                  <c:v>382.24</c:v>
                </c:pt>
                <c:pt idx="19113">
                  <c:v>382.26</c:v>
                </c:pt>
                <c:pt idx="19114">
                  <c:v>382.28</c:v>
                </c:pt>
                <c:pt idx="19115">
                  <c:v>382.3</c:v>
                </c:pt>
                <c:pt idx="19116">
                  <c:v>382.32</c:v>
                </c:pt>
                <c:pt idx="19117">
                  <c:v>382.3400000000002</c:v>
                </c:pt>
                <c:pt idx="19118">
                  <c:v>382.36</c:v>
                </c:pt>
                <c:pt idx="19119">
                  <c:v>382.38</c:v>
                </c:pt>
                <c:pt idx="19120">
                  <c:v>382.4</c:v>
                </c:pt>
                <c:pt idx="19121">
                  <c:v>382.41999999999979</c:v>
                </c:pt>
                <c:pt idx="19122">
                  <c:v>382.44</c:v>
                </c:pt>
                <c:pt idx="19123">
                  <c:v>382.46</c:v>
                </c:pt>
                <c:pt idx="19124">
                  <c:v>382.47999999999979</c:v>
                </c:pt>
                <c:pt idx="19125">
                  <c:v>382.5</c:v>
                </c:pt>
                <c:pt idx="19126">
                  <c:v>382.52</c:v>
                </c:pt>
                <c:pt idx="19127">
                  <c:v>382.54</c:v>
                </c:pt>
                <c:pt idx="19128">
                  <c:v>382.56</c:v>
                </c:pt>
                <c:pt idx="19129">
                  <c:v>382.58</c:v>
                </c:pt>
                <c:pt idx="19130">
                  <c:v>382.6</c:v>
                </c:pt>
                <c:pt idx="19131">
                  <c:v>382.62</c:v>
                </c:pt>
                <c:pt idx="19132">
                  <c:v>382.64000000000021</c:v>
                </c:pt>
                <c:pt idx="19133">
                  <c:v>382.66</c:v>
                </c:pt>
                <c:pt idx="19134">
                  <c:v>382.68</c:v>
                </c:pt>
                <c:pt idx="19135">
                  <c:v>382.7</c:v>
                </c:pt>
                <c:pt idx="19136">
                  <c:v>382.7199999999998</c:v>
                </c:pt>
                <c:pt idx="19137">
                  <c:v>382.74</c:v>
                </c:pt>
                <c:pt idx="19138">
                  <c:v>382.76</c:v>
                </c:pt>
                <c:pt idx="19139">
                  <c:v>382.78</c:v>
                </c:pt>
                <c:pt idx="19140">
                  <c:v>382.8</c:v>
                </c:pt>
                <c:pt idx="19141">
                  <c:v>382.82</c:v>
                </c:pt>
                <c:pt idx="19142">
                  <c:v>382.8400000000002</c:v>
                </c:pt>
                <c:pt idx="19143">
                  <c:v>382.86</c:v>
                </c:pt>
                <c:pt idx="19144">
                  <c:v>382.88</c:v>
                </c:pt>
                <c:pt idx="19145">
                  <c:v>382.9</c:v>
                </c:pt>
                <c:pt idx="19146">
                  <c:v>382.91999999999979</c:v>
                </c:pt>
                <c:pt idx="19147">
                  <c:v>382.94</c:v>
                </c:pt>
                <c:pt idx="19148">
                  <c:v>382.96</c:v>
                </c:pt>
                <c:pt idx="19149">
                  <c:v>382.97999999999979</c:v>
                </c:pt>
                <c:pt idx="19150">
                  <c:v>383</c:v>
                </c:pt>
                <c:pt idx="19151">
                  <c:v>383.02</c:v>
                </c:pt>
                <c:pt idx="19152">
                  <c:v>383.04</c:v>
                </c:pt>
                <c:pt idx="19153">
                  <c:v>383.06</c:v>
                </c:pt>
                <c:pt idx="19154">
                  <c:v>383.08</c:v>
                </c:pt>
                <c:pt idx="19155">
                  <c:v>383.1</c:v>
                </c:pt>
                <c:pt idx="19156">
                  <c:v>383.12</c:v>
                </c:pt>
                <c:pt idx="19157">
                  <c:v>383.14000000000021</c:v>
                </c:pt>
                <c:pt idx="19158">
                  <c:v>383.16</c:v>
                </c:pt>
                <c:pt idx="19159">
                  <c:v>383.18</c:v>
                </c:pt>
                <c:pt idx="19160">
                  <c:v>383.2</c:v>
                </c:pt>
                <c:pt idx="19161">
                  <c:v>383.2199999999998</c:v>
                </c:pt>
                <c:pt idx="19162">
                  <c:v>383.24</c:v>
                </c:pt>
                <c:pt idx="19163">
                  <c:v>383.26</c:v>
                </c:pt>
                <c:pt idx="19164">
                  <c:v>383.28</c:v>
                </c:pt>
                <c:pt idx="19165">
                  <c:v>383.3</c:v>
                </c:pt>
                <c:pt idx="19166">
                  <c:v>383.32</c:v>
                </c:pt>
                <c:pt idx="19167">
                  <c:v>383.3400000000002</c:v>
                </c:pt>
                <c:pt idx="19168">
                  <c:v>383.36</c:v>
                </c:pt>
                <c:pt idx="19169">
                  <c:v>383.38</c:v>
                </c:pt>
                <c:pt idx="19170">
                  <c:v>383.4</c:v>
                </c:pt>
                <c:pt idx="19171">
                  <c:v>383.41999999999979</c:v>
                </c:pt>
                <c:pt idx="19172">
                  <c:v>383.44</c:v>
                </c:pt>
                <c:pt idx="19173">
                  <c:v>383.46</c:v>
                </c:pt>
                <c:pt idx="19174">
                  <c:v>383.47999999999979</c:v>
                </c:pt>
                <c:pt idx="19175">
                  <c:v>383.5</c:v>
                </c:pt>
                <c:pt idx="19176">
                  <c:v>383.52</c:v>
                </c:pt>
                <c:pt idx="19177">
                  <c:v>383.54</c:v>
                </c:pt>
                <c:pt idx="19178">
                  <c:v>383.56</c:v>
                </c:pt>
                <c:pt idx="19179">
                  <c:v>383.58</c:v>
                </c:pt>
                <c:pt idx="19180">
                  <c:v>383.6</c:v>
                </c:pt>
                <c:pt idx="19181">
                  <c:v>383.62</c:v>
                </c:pt>
                <c:pt idx="19182">
                  <c:v>383.64000000000021</c:v>
                </c:pt>
                <c:pt idx="19183">
                  <c:v>383.66</c:v>
                </c:pt>
                <c:pt idx="19184">
                  <c:v>383.68</c:v>
                </c:pt>
                <c:pt idx="19185">
                  <c:v>383.7</c:v>
                </c:pt>
                <c:pt idx="19186">
                  <c:v>383.7199999999998</c:v>
                </c:pt>
                <c:pt idx="19187">
                  <c:v>383.74</c:v>
                </c:pt>
                <c:pt idx="19188">
                  <c:v>383.76</c:v>
                </c:pt>
                <c:pt idx="19189">
                  <c:v>383.78</c:v>
                </c:pt>
                <c:pt idx="19190">
                  <c:v>383.8</c:v>
                </c:pt>
                <c:pt idx="19191">
                  <c:v>383.82</c:v>
                </c:pt>
                <c:pt idx="19192">
                  <c:v>383.8400000000002</c:v>
                </c:pt>
                <c:pt idx="19193">
                  <c:v>383.86</c:v>
                </c:pt>
                <c:pt idx="19194">
                  <c:v>383.88</c:v>
                </c:pt>
                <c:pt idx="19195">
                  <c:v>383.9</c:v>
                </c:pt>
                <c:pt idx="19196">
                  <c:v>383.91999999999979</c:v>
                </c:pt>
                <c:pt idx="19197">
                  <c:v>383.94</c:v>
                </c:pt>
                <c:pt idx="19198">
                  <c:v>383.96</c:v>
                </c:pt>
                <c:pt idx="19199">
                  <c:v>383.97999999999979</c:v>
                </c:pt>
                <c:pt idx="19200">
                  <c:v>384</c:v>
                </c:pt>
                <c:pt idx="19201">
                  <c:v>384.02</c:v>
                </c:pt>
                <c:pt idx="19202">
                  <c:v>384.04</c:v>
                </c:pt>
                <c:pt idx="19203">
                  <c:v>384.06</c:v>
                </c:pt>
                <c:pt idx="19204">
                  <c:v>384.08</c:v>
                </c:pt>
                <c:pt idx="19205">
                  <c:v>384.1</c:v>
                </c:pt>
                <c:pt idx="19206">
                  <c:v>384.12</c:v>
                </c:pt>
                <c:pt idx="19207">
                  <c:v>384.14000000000021</c:v>
                </c:pt>
                <c:pt idx="19208">
                  <c:v>384.16</c:v>
                </c:pt>
                <c:pt idx="19209">
                  <c:v>384.18</c:v>
                </c:pt>
                <c:pt idx="19210">
                  <c:v>384.2</c:v>
                </c:pt>
                <c:pt idx="19211">
                  <c:v>384.2199999999998</c:v>
                </c:pt>
                <c:pt idx="19212">
                  <c:v>384.24</c:v>
                </c:pt>
                <c:pt idx="19213">
                  <c:v>384.26</c:v>
                </c:pt>
                <c:pt idx="19214">
                  <c:v>384.28</c:v>
                </c:pt>
                <c:pt idx="19215">
                  <c:v>384.3</c:v>
                </c:pt>
                <c:pt idx="19216">
                  <c:v>384.32</c:v>
                </c:pt>
                <c:pt idx="19217">
                  <c:v>384.3400000000002</c:v>
                </c:pt>
                <c:pt idx="19218">
                  <c:v>384.36</c:v>
                </c:pt>
                <c:pt idx="19219">
                  <c:v>384.38</c:v>
                </c:pt>
                <c:pt idx="19220">
                  <c:v>384.4</c:v>
                </c:pt>
                <c:pt idx="19221">
                  <c:v>384.41999999999979</c:v>
                </c:pt>
                <c:pt idx="19222">
                  <c:v>384.44</c:v>
                </c:pt>
                <c:pt idx="19223">
                  <c:v>384.46</c:v>
                </c:pt>
                <c:pt idx="19224">
                  <c:v>384.47999999999979</c:v>
                </c:pt>
                <c:pt idx="19225">
                  <c:v>384.5</c:v>
                </c:pt>
                <c:pt idx="19226">
                  <c:v>384.52</c:v>
                </c:pt>
                <c:pt idx="19227">
                  <c:v>384.54</c:v>
                </c:pt>
                <c:pt idx="19228">
                  <c:v>384.56</c:v>
                </c:pt>
                <c:pt idx="19229">
                  <c:v>384.58</c:v>
                </c:pt>
                <c:pt idx="19230">
                  <c:v>384.6</c:v>
                </c:pt>
                <c:pt idx="19231">
                  <c:v>384.62</c:v>
                </c:pt>
                <c:pt idx="19232">
                  <c:v>384.64000000000021</c:v>
                </c:pt>
                <c:pt idx="19233">
                  <c:v>384.66</c:v>
                </c:pt>
                <c:pt idx="19234">
                  <c:v>384.68</c:v>
                </c:pt>
                <c:pt idx="19235">
                  <c:v>384.7</c:v>
                </c:pt>
                <c:pt idx="19236">
                  <c:v>384.7199999999998</c:v>
                </c:pt>
                <c:pt idx="19237">
                  <c:v>384.74</c:v>
                </c:pt>
                <c:pt idx="19238">
                  <c:v>384.76</c:v>
                </c:pt>
                <c:pt idx="19239">
                  <c:v>384.78</c:v>
                </c:pt>
                <c:pt idx="19240">
                  <c:v>384.8</c:v>
                </c:pt>
                <c:pt idx="19241">
                  <c:v>384.82</c:v>
                </c:pt>
                <c:pt idx="19242">
                  <c:v>384.8400000000002</c:v>
                </c:pt>
                <c:pt idx="19243">
                  <c:v>384.86</c:v>
                </c:pt>
                <c:pt idx="19244">
                  <c:v>384.88</c:v>
                </c:pt>
                <c:pt idx="19245">
                  <c:v>384.9</c:v>
                </c:pt>
                <c:pt idx="19246">
                  <c:v>384.91999999999979</c:v>
                </c:pt>
                <c:pt idx="19247">
                  <c:v>384.94</c:v>
                </c:pt>
                <c:pt idx="19248">
                  <c:v>384.96</c:v>
                </c:pt>
                <c:pt idx="19249">
                  <c:v>384.97999999999979</c:v>
                </c:pt>
                <c:pt idx="19250">
                  <c:v>385</c:v>
                </c:pt>
                <c:pt idx="19251">
                  <c:v>385.02</c:v>
                </c:pt>
                <c:pt idx="19252">
                  <c:v>385.04</c:v>
                </c:pt>
                <c:pt idx="19253">
                  <c:v>385.06</c:v>
                </c:pt>
                <c:pt idx="19254">
                  <c:v>385.08</c:v>
                </c:pt>
                <c:pt idx="19255">
                  <c:v>385.1</c:v>
                </c:pt>
                <c:pt idx="19256">
                  <c:v>385.12</c:v>
                </c:pt>
                <c:pt idx="19257">
                  <c:v>385.14000000000021</c:v>
                </c:pt>
                <c:pt idx="19258">
                  <c:v>385.16</c:v>
                </c:pt>
                <c:pt idx="19259">
                  <c:v>385.18</c:v>
                </c:pt>
                <c:pt idx="19260">
                  <c:v>385.2</c:v>
                </c:pt>
                <c:pt idx="19261">
                  <c:v>385.2199999999998</c:v>
                </c:pt>
                <c:pt idx="19262">
                  <c:v>385.24</c:v>
                </c:pt>
                <c:pt idx="19263">
                  <c:v>385.26</c:v>
                </c:pt>
                <c:pt idx="19264">
                  <c:v>385.28</c:v>
                </c:pt>
                <c:pt idx="19265">
                  <c:v>385.3</c:v>
                </c:pt>
                <c:pt idx="19266">
                  <c:v>385.32</c:v>
                </c:pt>
                <c:pt idx="19267">
                  <c:v>385.3400000000002</c:v>
                </c:pt>
                <c:pt idx="19268">
                  <c:v>385.36</c:v>
                </c:pt>
                <c:pt idx="19269">
                  <c:v>385.38</c:v>
                </c:pt>
                <c:pt idx="19270">
                  <c:v>385.4</c:v>
                </c:pt>
                <c:pt idx="19271">
                  <c:v>385.41999999999979</c:v>
                </c:pt>
                <c:pt idx="19272">
                  <c:v>385.44</c:v>
                </c:pt>
                <c:pt idx="19273">
                  <c:v>385.46</c:v>
                </c:pt>
                <c:pt idx="19274">
                  <c:v>385.47999999999979</c:v>
                </c:pt>
                <c:pt idx="19275">
                  <c:v>385.5</c:v>
                </c:pt>
                <c:pt idx="19276">
                  <c:v>385.52</c:v>
                </c:pt>
                <c:pt idx="19277">
                  <c:v>385.54</c:v>
                </c:pt>
                <c:pt idx="19278">
                  <c:v>385.56</c:v>
                </c:pt>
                <c:pt idx="19279">
                  <c:v>385.58</c:v>
                </c:pt>
                <c:pt idx="19280">
                  <c:v>385.6</c:v>
                </c:pt>
                <c:pt idx="19281">
                  <c:v>385.62</c:v>
                </c:pt>
                <c:pt idx="19282">
                  <c:v>385.64000000000021</c:v>
                </c:pt>
                <c:pt idx="19283">
                  <c:v>385.66</c:v>
                </c:pt>
                <c:pt idx="19284">
                  <c:v>385.68</c:v>
                </c:pt>
                <c:pt idx="19285">
                  <c:v>385.7</c:v>
                </c:pt>
                <c:pt idx="19286">
                  <c:v>385.7199999999998</c:v>
                </c:pt>
                <c:pt idx="19287">
                  <c:v>385.74</c:v>
                </c:pt>
                <c:pt idx="19288">
                  <c:v>385.76</c:v>
                </c:pt>
                <c:pt idx="19289">
                  <c:v>385.78</c:v>
                </c:pt>
                <c:pt idx="19290">
                  <c:v>385.8</c:v>
                </c:pt>
                <c:pt idx="19291">
                  <c:v>385.82</c:v>
                </c:pt>
                <c:pt idx="19292">
                  <c:v>385.8400000000002</c:v>
                </c:pt>
                <c:pt idx="19293">
                  <c:v>385.86</c:v>
                </c:pt>
                <c:pt idx="19294">
                  <c:v>385.88</c:v>
                </c:pt>
                <c:pt idx="19295">
                  <c:v>385.9</c:v>
                </c:pt>
                <c:pt idx="19296">
                  <c:v>385.91999999999979</c:v>
                </c:pt>
                <c:pt idx="19297">
                  <c:v>385.94</c:v>
                </c:pt>
                <c:pt idx="19298">
                  <c:v>385.96</c:v>
                </c:pt>
                <c:pt idx="19299">
                  <c:v>385.97999999999979</c:v>
                </c:pt>
                <c:pt idx="19300">
                  <c:v>386</c:v>
                </c:pt>
                <c:pt idx="19301">
                  <c:v>386.02</c:v>
                </c:pt>
                <c:pt idx="19302">
                  <c:v>386.04</c:v>
                </c:pt>
                <c:pt idx="19303">
                  <c:v>386.06</c:v>
                </c:pt>
                <c:pt idx="19304">
                  <c:v>386.08</c:v>
                </c:pt>
                <c:pt idx="19305">
                  <c:v>386.1</c:v>
                </c:pt>
                <c:pt idx="19306">
                  <c:v>386.12</c:v>
                </c:pt>
                <c:pt idx="19307">
                  <c:v>386.14000000000021</c:v>
                </c:pt>
                <c:pt idx="19308">
                  <c:v>386.16</c:v>
                </c:pt>
                <c:pt idx="19309">
                  <c:v>386.18</c:v>
                </c:pt>
                <c:pt idx="19310">
                  <c:v>386.2</c:v>
                </c:pt>
                <c:pt idx="19311">
                  <c:v>386.2199999999998</c:v>
                </c:pt>
                <c:pt idx="19312">
                  <c:v>386.24</c:v>
                </c:pt>
                <c:pt idx="19313">
                  <c:v>386.26</c:v>
                </c:pt>
                <c:pt idx="19314">
                  <c:v>386.28</c:v>
                </c:pt>
                <c:pt idx="19315">
                  <c:v>386.3</c:v>
                </c:pt>
                <c:pt idx="19316">
                  <c:v>386.32</c:v>
                </c:pt>
                <c:pt idx="19317">
                  <c:v>386.3400000000002</c:v>
                </c:pt>
                <c:pt idx="19318">
                  <c:v>386.36</c:v>
                </c:pt>
                <c:pt idx="19319">
                  <c:v>386.38</c:v>
                </c:pt>
                <c:pt idx="19320">
                  <c:v>386.4</c:v>
                </c:pt>
                <c:pt idx="19321">
                  <c:v>386.41999999999979</c:v>
                </c:pt>
                <c:pt idx="19322">
                  <c:v>386.44</c:v>
                </c:pt>
                <c:pt idx="19323">
                  <c:v>386.46</c:v>
                </c:pt>
                <c:pt idx="19324">
                  <c:v>386.47999999999979</c:v>
                </c:pt>
                <c:pt idx="19325">
                  <c:v>386.5</c:v>
                </c:pt>
                <c:pt idx="19326">
                  <c:v>386.52</c:v>
                </c:pt>
                <c:pt idx="19327">
                  <c:v>386.54</c:v>
                </c:pt>
                <c:pt idx="19328">
                  <c:v>386.56</c:v>
                </c:pt>
                <c:pt idx="19329">
                  <c:v>386.58</c:v>
                </c:pt>
                <c:pt idx="19330">
                  <c:v>386.6</c:v>
                </c:pt>
                <c:pt idx="19331">
                  <c:v>386.62</c:v>
                </c:pt>
                <c:pt idx="19332">
                  <c:v>386.64000000000021</c:v>
                </c:pt>
                <c:pt idx="19333">
                  <c:v>386.66</c:v>
                </c:pt>
                <c:pt idx="19334">
                  <c:v>386.68</c:v>
                </c:pt>
                <c:pt idx="19335">
                  <c:v>386.7</c:v>
                </c:pt>
                <c:pt idx="19336">
                  <c:v>386.7199999999998</c:v>
                </c:pt>
                <c:pt idx="19337">
                  <c:v>386.74</c:v>
                </c:pt>
                <c:pt idx="19338">
                  <c:v>386.76</c:v>
                </c:pt>
                <c:pt idx="19339">
                  <c:v>386.78</c:v>
                </c:pt>
                <c:pt idx="19340">
                  <c:v>386.8</c:v>
                </c:pt>
                <c:pt idx="19341">
                  <c:v>386.82</c:v>
                </c:pt>
                <c:pt idx="19342">
                  <c:v>386.8400000000002</c:v>
                </c:pt>
                <c:pt idx="19343">
                  <c:v>386.86</c:v>
                </c:pt>
                <c:pt idx="19344">
                  <c:v>386.88</c:v>
                </c:pt>
                <c:pt idx="19345">
                  <c:v>386.9</c:v>
                </c:pt>
                <c:pt idx="19346">
                  <c:v>386.91999999999979</c:v>
                </c:pt>
                <c:pt idx="19347">
                  <c:v>386.94</c:v>
                </c:pt>
                <c:pt idx="19348">
                  <c:v>386.96</c:v>
                </c:pt>
                <c:pt idx="19349">
                  <c:v>386.97999999999979</c:v>
                </c:pt>
                <c:pt idx="19350">
                  <c:v>387</c:v>
                </c:pt>
                <c:pt idx="19351">
                  <c:v>387.02</c:v>
                </c:pt>
                <c:pt idx="19352">
                  <c:v>387.04</c:v>
                </c:pt>
                <c:pt idx="19353">
                  <c:v>387.06</c:v>
                </c:pt>
                <c:pt idx="19354">
                  <c:v>387.08</c:v>
                </c:pt>
                <c:pt idx="19355">
                  <c:v>387.1</c:v>
                </c:pt>
                <c:pt idx="19356">
                  <c:v>387.12</c:v>
                </c:pt>
                <c:pt idx="19357">
                  <c:v>387.14000000000021</c:v>
                </c:pt>
                <c:pt idx="19358">
                  <c:v>387.16</c:v>
                </c:pt>
                <c:pt idx="19359">
                  <c:v>387.18</c:v>
                </c:pt>
                <c:pt idx="19360">
                  <c:v>387.2</c:v>
                </c:pt>
                <c:pt idx="19361">
                  <c:v>387.2199999999998</c:v>
                </c:pt>
                <c:pt idx="19362">
                  <c:v>387.24</c:v>
                </c:pt>
                <c:pt idx="19363">
                  <c:v>387.26</c:v>
                </c:pt>
                <c:pt idx="19364">
                  <c:v>387.28</c:v>
                </c:pt>
                <c:pt idx="19365">
                  <c:v>387.3</c:v>
                </c:pt>
                <c:pt idx="19366">
                  <c:v>387.32</c:v>
                </c:pt>
                <c:pt idx="19367">
                  <c:v>387.3400000000002</c:v>
                </c:pt>
                <c:pt idx="19368">
                  <c:v>387.36</c:v>
                </c:pt>
                <c:pt idx="19369">
                  <c:v>387.38</c:v>
                </c:pt>
                <c:pt idx="19370">
                  <c:v>387.4</c:v>
                </c:pt>
                <c:pt idx="19371">
                  <c:v>387.41999999999979</c:v>
                </c:pt>
                <c:pt idx="19372">
                  <c:v>387.44</c:v>
                </c:pt>
                <c:pt idx="19373">
                  <c:v>387.46</c:v>
                </c:pt>
                <c:pt idx="19374">
                  <c:v>387.47999999999979</c:v>
                </c:pt>
                <c:pt idx="19375">
                  <c:v>387.5</c:v>
                </c:pt>
                <c:pt idx="19376">
                  <c:v>387.52</c:v>
                </c:pt>
                <c:pt idx="19377">
                  <c:v>387.54</c:v>
                </c:pt>
                <c:pt idx="19378">
                  <c:v>387.56</c:v>
                </c:pt>
                <c:pt idx="19379">
                  <c:v>387.58</c:v>
                </c:pt>
                <c:pt idx="19380">
                  <c:v>387.6</c:v>
                </c:pt>
                <c:pt idx="19381">
                  <c:v>387.62</c:v>
                </c:pt>
                <c:pt idx="19382">
                  <c:v>387.64000000000021</c:v>
                </c:pt>
                <c:pt idx="19383">
                  <c:v>387.66</c:v>
                </c:pt>
                <c:pt idx="19384">
                  <c:v>387.68</c:v>
                </c:pt>
                <c:pt idx="19385">
                  <c:v>387.7</c:v>
                </c:pt>
                <c:pt idx="19386">
                  <c:v>387.7199999999998</c:v>
                </c:pt>
                <c:pt idx="19387">
                  <c:v>387.74</c:v>
                </c:pt>
                <c:pt idx="19388">
                  <c:v>387.76</c:v>
                </c:pt>
                <c:pt idx="19389">
                  <c:v>387.78</c:v>
                </c:pt>
                <c:pt idx="19390">
                  <c:v>387.8</c:v>
                </c:pt>
                <c:pt idx="19391">
                  <c:v>387.82</c:v>
                </c:pt>
                <c:pt idx="19392">
                  <c:v>387.8400000000002</c:v>
                </c:pt>
                <c:pt idx="19393">
                  <c:v>387.86</c:v>
                </c:pt>
                <c:pt idx="19394">
                  <c:v>387.88</c:v>
                </c:pt>
                <c:pt idx="19395">
                  <c:v>387.9</c:v>
                </c:pt>
                <c:pt idx="19396">
                  <c:v>387.91999999999979</c:v>
                </c:pt>
                <c:pt idx="19397">
                  <c:v>387.94</c:v>
                </c:pt>
                <c:pt idx="19398">
                  <c:v>387.96</c:v>
                </c:pt>
                <c:pt idx="19399">
                  <c:v>387.97999999999979</c:v>
                </c:pt>
                <c:pt idx="19400">
                  <c:v>388</c:v>
                </c:pt>
                <c:pt idx="19401">
                  <c:v>388.02</c:v>
                </c:pt>
                <c:pt idx="19402">
                  <c:v>388.04</c:v>
                </c:pt>
                <c:pt idx="19403">
                  <c:v>388.06</c:v>
                </c:pt>
                <c:pt idx="19404">
                  <c:v>388.08</c:v>
                </c:pt>
                <c:pt idx="19405">
                  <c:v>388.1</c:v>
                </c:pt>
                <c:pt idx="19406">
                  <c:v>388.12</c:v>
                </c:pt>
                <c:pt idx="19407">
                  <c:v>388.14000000000021</c:v>
                </c:pt>
                <c:pt idx="19408">
                  <c:v>388.16</c:v>
                </c:pt>
                <c:pt idx="19409">
                  <c:v>388.18</c:v>
                </c:pt>
                <c:pt idx="19410">
                  <c:v>388.2</c:v>
                </c:pt>
                <c:pt idx="19411">
                  <c:v>388.2199999999998</c:v>
                </c:pt>
                <c:pt idx="19412">
                  <c:v>388.24</c:v>
                </c:pt>
                <c:pt idx="19413">
                  <c:v>388.26</c:v>
                </c:pt>
                <c:pt idx="19414">
                  <c:v>388.28</c:v>
                </c:pt>
                <c:pt idx="19415">
                  <c:v>388.3</c:v>
                </c:pt>
                <c:pt idx="19416">
                  <c:v>388.32</c:v>
                </c:pt>
                <c:pt idx="19417">
                  <c:v>388.3400000000002</c:v>
                </c:pt>
                <c:pt idx="19418">
                  <c:v>388.36</c:v>
                </c:pt>
                <c:pt idx="19419">
                  <c:v>388.38</c:v>
                </c:pt>
                <c:pt idx="19420">
                  <c:v>388.4</c:v>
                </c:pt>
                <c:pt idx="19421">
                  <c:v>388.41999999999979</c:v>
                </c:pt>
                <c:pt idx="19422">
                  <c:v>388.44</c:v>
                </c:pt>
                <c:pt idx="19423">
                  <c:v>388.46</c:v>
                </c:pt>
                <c:pt idx="19424">
                  <c:v>388.47999999999979</c:v>
                </c:pt>
                <c:pt idx="19425">
                  <c:v>388.5</c:v>
                </c:pt>
                <c:pt idx="19426">
                  <c:v>388.52</c:v>
                </c:pt>
                <c:pt idx="19427">
                  <c:v>388.54</c:v>
                </c:pt>
                <c:pt idx="19428">
                  <c:v>388.56</c:v>
                </c:pt>
                <c:pt idx="19429">
                  <c:v>388.58</c:v>
                </c:pt>
                <c:pt idx="19430">
                  <c:v>388.6</c:v>
                </c:pt>
                <c:pt idx="19431">
                  <c:v>388.62</c:v>
                </c:pt>
                <c:pt idx="19432">
                  <c:v>388.64000000000021</c:v>
                </c:pt>
                <c:pt idx="19433">
                  <c:v>388.66</c:v>
                </c:pt>
                <c:pt idx="19434">
                  <c:v>388.68</c:v>
                </c:pt>
                <c:pt idx="19435">
                  <c:v>388.7</c:v>
                </c:pt>
                <c:pt idx="19436">
                  <c:v>388.7199999999998</c:v>
                </c:pt>
                <c:pt idx="19437">
                  <c:v>388.74</c:v>
                </c:pt>
                <c:pt idx="19438">
                  <c:v>388.76</c:v>
                </c:pt>
                <c:pt idx="19439">
                  <c:v>388.78</c:v>
                </c:pt>
                <c:pt idx="19440">
                  <c:v>388.8</c:v>
                </c:pt>
                <c:pt idx="19441">
                  <c:v>388.82</c:v>
                </c:pt>
                <c:pt idx="19442">
                  <c:v>388.8400000000002</c:v>
                </c:pt>
                <c:pt idx="19443">
                  <c:v>388.86</c:v>
                </c:pt>
                <c:pt idx="19444">
                  <c:v>388.88</c:v>
                </c:pt>
                <c:pt idx="19445">
                  <c:v>388.9</c:v>
                </c:pt>
                <c:pt idx="19446">
                  <c:v>388.91999999999979</c:v>
                </c:pt>
                <c:pt idx="19447">
                  <c:v>388.94</c:v>
                </c:pt>
                <c:pt idx="19448">
                  <c:v>388.96</c:v>
                </c:pt>
                <c:pt idx="19449">
                  <c:v>388.97999999999979</c:v>
                </c:pt>
                <c:pt idx="19450">
                  <c:v>389</c:v>
                </c:pt>
                <c:pt idx="19451">
                  <c:v>389.02</c:v>
                </c:pt>
                <c:pt idx="19452">
                  <c:v>389.04</c:v>
                </c:pt>
                <c:pt idx="19453">
                  <c:v>389.06</c:v>
                </c:pt>
                <c:pt idx="19454">
                  <c:v>389.08</c:v>
                </c:pt>
                <c:pt idx="19455">
                  <c:v>389.1</c:v>
                </c:pt>
                <c:pt idx="19456">
                  <c:v>389.12</c:v>
                </c:pt>
                <c:pt idx="19457">
                  <c:v>389.14000000000021</c:v>
                </c:pt>
                <c:pt idx="19458">
                  <c:v>389.16</c:v>
                </c:pt>
                <c:pt idx="19459">
                  <c:v>389.18</c:v>
                </c:pt>
                <c:pt idx="19460">
                  <c:v>389.2</c:v>
                </c:pt>
                <c:pt idx="19461">
                  <c:v>389.2199999999998</c:v>
                </c:pt>
                <c:pt idx="19462">
                  <c:v>389.24</c:v>
                </c:pt>
                <c:pt idx="19463">
                  <c:v>389.26</c:v>
                </c:pt>
                <c:pt idx="19464">
                  <c:v>389.28</c:v>
                </c:pt>
                <c:pt idx="19465">
                  <c:v>389.3</c:v>
                </c:pt>
                <c:pt idx="19466">
                  <c:v>389.32</c:v>
                </c:pt>
                <c:pt idx="19467">
                  <c:v>389.3400000000002</c:v>
                </c:pt>
                <c:pt idx="19468">
                  <c:v>389.36</c:v>
                </c:pt>
                <c:pt idx="19469">
                  <c:v>389.38</c:v>
                </c:pt>
                <c:pt idx="19470">
                  <c:v>389.4</c:v>
                </c:pt>
                <c:pt idx="19471">
                  <c:v>389.41999999999979</c:v>
                </c:pt>
                <c:pt idx="19472">
                  <c:v>389.44</c:v>
                </c:pt>
                <c:pt idx="19473">
                  <c:v>389.46</c:v>
                </c:pt>
                <c:pt idx="19474">
                  <c:v>389.47999999999979</c:v>
                </c:pt>
                <c:pt idx="19475">
                  <c:v>389.5</c:v>
                </c:pt>
                <c:pt idx="19476">
                  <c:v>389.52</c:v>
                </c:pt>
                <c:pt idx="19477">
                  <c:v>389.54</c:v>
                </c:pt>
                <c:pt idx="19478">
                  <c:v>389.56</c:v>
                </c:pt>
                <c:pt idx="19479">
                  <c:v>389.58</c:v>
                </c:pt>
                <c:pt idx="19480">
                  <c:v>389.6</c:v>
                </c:pt>
                <c:pt idx="19481">
                  <c:v>389.62</c:v>
                </c:pt>
                <c:pt idx="19482">
                  <c:v>389.64000000000021</c:v>
                </c:pt>
                <c:pt idx="19483">
                  <c:v>389.66</c:v>
                </c:pt>
                <c:pt idx="19484">
                  <c:v>389.68</c:v>
                </c:pt>
                <c:pt idx="19485">
                  <c:v>389.7</c:v>
                </c:pt>
                <c:pt idx="19486">
                  <c:v>389.7199999999998</c:v>
                </c:pt>
                <c:pt idx="19487">
                  <c:v>389.74</c:v>
                </c:pt>
                <c:pt idx="19488">
                  <c:v>389.76</c:v>
                </c:pt>
                <c:pt idx="19489">
                  <c:v>389.78</c:v>
                </c:pt>
                <c:pt idx="19490">
                  <c:v>389.8</c:v>
                </c:pt>
                <c:pt idx="19491">
                  <c:v>389.82</c:v>
                </c:pt>
                <c:pt idx="19492">
                  <c:v>389.8400000000002</c:v>
                </c:pt>
                <c:pt idx="19493">
                  <c:v>389.86</c:v>
                </c:pt>
                <c:pt idx="19494">
                  <c:v>389.88</c:v>
                </c:pt>
                <c:pt idx="19495">
                  <c:v>389.9</c:v>
                </c:pt>
                <c:pt idx="19496">
                  <c:v>389.91999999999979</c:v>
                </c:pt>
                <c:pt idx="19497">
                  <c:v>389.94</c:v>
                </c:pt>
                <c:pt idx="19498">
                  <c:v>389.96</c:v>
                </c:pt>
                <c:pt idx="19499">
                  <c:v>389.97999999999979</c:v>
                </c:pt>
                <c:pt idx="19500">
                  <c:v>390</c:v>
                </c:pt>
                <c:pt idx="19501">
                  <c:v>390.02</c:v>
                </c:pt>
                <c:pt idx="19502">
                  <c:v>390.04</c:v>
                </c:pt>
                <c:pt idx="19503">
                  <c:v>390.06</c:v>
                </c:pt>
                <c:pt idx="19504">
                  <c:v>390.08</c:v>
                </c:pt>
                <c:pt idx="19505">
                  <c:v>390.1</c:v>
                </c:pt>
                <c:pt idx="19506">
                  <c:v>390.12</c:v>
                </c:pt>
                <c:pt idx="19507">
                  <c:v>390.14000000000021</c:v>
                </c:pt>
                <c:pt idx="19508">
                  <c:v>390.16</c:v>
                </c:pt>
                <c:pt idx="19509">
                  <c:v>390.18</c:v>
                </c:pt>
                <c:pt idx="19510">
                  <c:v>390.2</c:v>
                </c:pt>
                <c:pt idx="19511">
                  <c:v>390.2199999999998</c:v>
                </c:pt>
                <c:pt idx="19512">
                  <c:v>390.24</c:v>
                </c:pt>
                <c:pt idx="19513">
                  <c:v>390.26</c:v>
                </c:pt>
                <c:pt idx="19514">
                  <c:v>390.28</c:v>
                </c:pt>
                <c:pt idx="19515">
                  <c:v>390.3</c:v>
                </c:pt>
                <c:pt idx="19516">
                  <c:v>390.32</c:v>
                </c:pt>
                <c:pt idx="19517">
                  <c:v>390.3400000000002</c:v>
                </c:pt>
                <c:pt idx="19518">
                  <c:v>390.36</c:v>
                </c:pt>
                <c:pt idx="19519">
                  <c:v>390.38</c:v>
                </c:pt>
                <c:pt idx="19520">
                  <c:v>390.4</c:v>
                </c:pt>
                <c:pt idx="19521">
                  <c:v>390.41999999999979</c:v>
                </c:pt>
                <c:pt idx="19522">
                  <c:v>390.44</c:v>
                </c:pt>
                <c:pt idx="19523">
                  <c:v>390.46</c:v>
                </c:pt>
                <c:pt idx="19524">
                  <c:v>390.47999999999979</c:v>
                </c:pt>
                <c:pt idx="19525">
                  <c:v>390.5</c:v>
                </c:pt>
                <c:pt idx="19526">
                  <c:v>390.52</c:v>
                </c:pt>
                <c:pt idx="19527">
                  <c:v>390.54</c:v>
                </c:pt>
                <c:pt idx="19528">
                  <c:v>390.56</c:v>
                </c:pt>
                <c:pt idx="19529">
                  <c:v>390.58</c:v>
                </c:pt>
                <c:pt idx="19530">
                  <c:v>390.6</c:v>
                </c:pt>
                <c:pt idx="19531">
                  <c:v>390.62</c:v>
                </c:pt>
                <c:pt idx="19532">
                  <c:v>390.64000000000021</c:v>
                </c:pt>
                <c:pt idx="19533">
                  <c:v>390.66</c:v>
                </c:pt>
                <c:pt idx="19534">
                  <c:v>390.68</c:v>
                </c:pt>
                <c:pt idx="19535">
                  <c:v>390.7</c:v>
                </c:pt>
                <c:pt idx="19536">
                  <c:v>390.7199999999998</c:v>
                </c:pt>
                <c:pt idx="19537">
                  <c:v>390.74</c:v>
                </c:pt>
                <c:pt idx="19538">
                  <c:v>390.76</c:v>
                </c:pt>
                <c:pt idx="19539">
                  <c:v>390.78</c:v>
                </c:pt>
                <c:pt idx="19540">
                  <c:v>390.8</c:v>
                </c:pt>
                <c:pt idx="19541">
                  <c:v>390.82</c:v>
                </c:pt>
                <c:pt idx="19542">
                  <c:v>390.8400000000002</c:v>
                </c:pt>
                <c:pt idx="19543">
                  <c:v>390.86</c:v>
                </c:pt>
                <c:pt idx="19544">
                  <c:v>390.88</c:v>
                </c:pt>
                <c:pt idx="19545">
                  <c:v>390.9</c:v>
                </c:pt>
                <c:pt idx="19546">
                  <c:v>390.91999999999979</c:v>
                </c:pt>
                <c:pt idx="19547">
                  <c:v>390.94</c:v>
                </c:pt>
                <c:pt idx="19548">
                  <c:v>390.96</c:v>
                </c:pt>
                <c:pt idx="19549">
                  <c:v>390.97999999999979</c:v>
                </c:pt>
                <c:pt idx="19550">
                  <c:v>391</c:v>
                </c:pt>
                <c:pt idx="19551">
                  <c:v>391.02</c:v>
                </c:pt>
                <c:pt idx="19552">
                  <c:v>391.04</c:v>
                </c:pt>
                <c:pt idx="19553">
                  <c:v>391.06</c:v>
                </c:pt>
                <c:pt idx="19554">
                  <c:v>391.08</c:v>
                </c:pt>
                <c:pt idx="19555">
                  <c:v>391.1</c:v>
                </c:pt>
                <c:pt idx="19556">
                  <c:v>391.12</c:v>
                </c:pt>
                <c:pt idx="19557">
                  <c:v>391.14000000000021</c:v>
                </c:pt>
                <c:pt idx="19558">
                  <c:v>391.16</c:v>
                </c:pt>
                <c:pt idx="19559">
                  <c:v>391.18</c:v>
                </c:pt>
                <c:pt idx="19560">
                  <c:v>391.2</c:v>
                </c:pt>
                <c:pt idx="19561">
                  <c:v>391.2199999999998</c:v>
                </c:pt>
                <c:pt idx="19562">
                  <c:v>391.24</c:v>
                </c:pt>
                <c:pt idx="19563">
                  <c:v>391.26</c:v>
                </c:pt>
                <c:pt idx="19564">
                  <c:v>391.28</c:v>
                </c:pt>
                <c:pt idx="19565">
                  <c:v>391.3</c:v>
                </c:pt>
                <c:pt idx="19566">
                  <c:v>391.32</c:v>
                </c:pt>
                <c:pt idx="19567">
                  <c:v>391.3400000000002</c:v>
                </c:pt>
                <c:pt idx="19568">
                  <c:v>391.36</c:v>
                </c:pt>
                <c:pt idx="19569">
                  <c:v>391.38</c:v>
                </c:pt>
                <c:pt idx="19570">
                  <c:v>391.4</c:v>
                </c:pt>
                <c:pt idx="19571">
                  <c:v>391.41999999999979</c:v>
                </c:pt>
                <c:pt idx="19572">
                  <c:v>391.44</c:v>
                </c:pt>
                <c:pt idx="19573">
                  <c:v>391.46</c:v>
                </c:pt>
                <c:pt idx="19574">
                  <c:v>391.47999999999979</c:v>
                </c:pt>
                <c:pt idx="19575">
                  <c:v>391.5</c:v>
                </c:pt>
                <c:pt idx="19576">
                  <c:v>391.52</c:v>
                </c:pt>
                <c:pt idx="19577">
                  <c:v>391.54</c:v>
                </c:pt>
                <c:pt idx="19578">
                  <c:v>391.56</c:v>
                </c:pt>
                <c:pt idx="19579">
                  <c:v>391.58</c:v>
                </c:pt>
                <c:pt idx="19580">
                  <c:v>391.6</c:v>
                </c:pt>
                <c:pt idx="19581">
                  <c:v>391.62</c:v>
                </c:pt>
                <c:pt idx="19582">
                  <c:v>391.64000000000021</c:v>
                </c:pt>
                <c:pt idx="19583">
                  <c:v>391.66</c:v>
                </c:pt>
                <c:pt idx="19584">
                  <c:v>391.68</c:v>
                </c:pt>
                <c:pt idx="19585">
                  <c:v>391.7</c:v>
                </c:pt>
                <c:pt idx="19586">
                  <c:v>391.7199999999998</c:v>
                </c:pt>
                <c:pt idx="19587">
                  <c:v>391.74</c:v>
                </c:pt>
                <c:pt idx="19588">
                  <c:v>391.76</c:v>
                </c:pt>
                <c:pt idx="19589">
                  <c:v>391.78</c:v>
                </c:pt>
                <c:pt idx="19590">
                  <c:v>391.8</c:v>
                </c:pt>
                <c:pt idx="19591">
                  <c:v>391.82</c:v>
                </c:pt>
                <c:pt idx="19592">
                  <c:v>391.8400000000002</c:v>
                </c:pt>
                <c:pt idx="19593">
                  <c:v>391.86</c:v>
                </c:pt>
                <c:pt idx="19594">
                  <c:v>391.88</c:v>
                </c:pt>
                <c:pt idx="19595">
                  <c:v>391.9</c:v>
                </c:pt>
                <c:pt idx="19596">
                  <c:v>391.91999999999979</c:v>
                </c:pt>
                <c:pt idx="19597">
                  <c:v>391.94</c:v>
                </c:pt>
                <c:pt idx="19598">
                  <c:v>391.96</c:v>
                </c:pt>
                <c:pt idx="19599">
                  <c:v>391.97999999999979</c:v>
                </c:pt>
                <c:pt idx="19600">
                  <c:v>392</c:v>
                </c:pt>
                <c:pt idx="19601">
                  <c:v>392.02</c:v>
                </c:pt>
                <c:pt idx="19602">
                  <c:v>392.04</c:v>
                </c:pt>
                <c:pt idx="19603">
                  <c:v>392.06</c:v>
                </c:pt>
                <c:pt idx="19604">
                  <c:v>392.08</c:v>
                </c:pt>
                <c:pt idx="19605">
                  <c:v>392.1</c:v>
                </c:pt>
                <c:pt idx="19606">
                  <c:v>392.12</c:v>
                </c:pt>
                <c:pt idx="19607">
                  <c:v>392.14000000000021</c:v>
                </c:pt>
                <c:pt idx="19608">
                  <c:v>392.16</c:v>
                </c:pt>
                <c:pt idx="19609">
                  <c:v>392.18</c:v>
                </c:pt>
                <c:pt idx="19610">
                  <c:v>392.2</c:v>
                </c:pt>
                <c:pt idx="19611">
                  <c:v>392.2199999999998</c:v>
                </c:pt>
                <c:pt idx="19612">
                  <c:v>392.24</c:v>
                </c:pt>
                <c:pt idx="19613">
                  <c:v>392.26</c:v>
                </c:pt>
                <c:pt idx="19614">
                  <c:v>392.28</c:v>
                </c:pt>
                <c:pt idx="19615">
                  <c:v>392.3</c:v>
                </c:pt>
                <c:pt idx="19616">
                  <c:v>392.32</c:v>
                </c:pt>
                <c:pt idx="19617">
                  <c:v>392.3400000000002</c:v>
                </c:pt>
                <c:pt idx="19618">
                  <c:v>392.36</c:v>
                </c:pt>
                <c:pt idx="19619">
                  <c:v>392.38</c:v>
                </c:pt>
                <c:pt idx="19620">
                  <c:v>392.4</c:v>
                </c:pt>
                <c:pt idx="19621">
                  <c:v>392.41999999999979</c:v>
                </c:pt>
                <c:pt idx="19622">
                  <c:v>392.44</c:v>
                </c:pt>
                <c:pt idx="19623">
                  <c:v>392.46</c:v>
                </c:pt>
                <c:pt idx="19624">
                  <c:v>392.47999999999979</c:v>
                </c:pt>
                <c:pt idx="19625">
                  <c:v>392.5</c:v>
                </c:pt>
                <c:pt idx="19626">
                  <c:v>392.52</c:v>
                </c:pt>
                <c:pt idx="19627">
                  <c:v>392.54</c:v>
                </c:pt>
                <c:pt idx="19628">
                  <c:v>392.56</c:v>
                </c:pt>
                <c:pt idx="19629">
                  <c:v>392.58</c:v>
                </c:pt>
                <c:pt idx="19630">
                  <c:v>392.6</c:v>
                </c:pt>
                <c:pt idx="19631">
                  <c:v>392.62</c:v>
                </c:pt>
                <c:pt idx="19632">
                  <c:v>392.64000000000021</c:v>
                </c:pt>
                <c:pt idx="19633">
                  <c:v>392.66</c:v>
                </c:pt>
                <c:pt idx="19634">
                  <c:v>392.68</c:v>
                </c:pt>
                <c:pt idx="19635">
                  <c:v>392.7</c:v>
                </c:pt>
                <c:pt idx="19636">
                  <c:v>392.7199999999998</c:v>
                </c:pt>
                <c:pt idx="19637">
                  <c:v>392.74</c:v>
                </c:pt>
                <c:pt idx="19638">
                  <c:v>392.76</c:v>
                </c:pt>
                <c:pt idx="19639">
                  <c:v>392.78</c:v>
                </c:pt>
                <c:pt idx="19640">
                  <c:v>392.8</c:v>
                </c:pt>
                <c:pt idx="19641">
                  <c:v>392.82</c:v>
                </c:pt>
                <c:pt idx="19642">
                  <c:v>392.8400000000002</c:v>
                </c:pt>
                <c:pt idx="19643">
                  <c:v>392.86</c:v>
                </c:pt>
                <c:pt idx="19644">
                  <c:v>392.88</c:v>
                </c:pt>
                <c:pt idx="19645">
                  <c:v>392.9</c:v>
                </c:pt>
                <c:pt idx="19646">
                  <c:v>392.91999999999979</c:v>
                </c:pt>
                <c:pt idx="19647">
                  <c:v>392.94</c:v>
                </c:pt>
                <c:pt idx="19648">
                  <c:v>392.96</c:v>
                </c:pt>
                <c:pt idx="19649">
                  <c:v>392.97999999999979</c:v>
                </c:pt>
                <c:pt idx="19650">
                  <c:v>393</c:v>
                </c:pt>
                <c:pt idx="19651">
                  <c:v>393.02</c:v>
                </c:pt>
                <c:pt idx="19652">
                  <c:v>393.04</c:v>
                </c:pt>
                <c:pt idx="19653">
                  <c:v>393.06</c:v>
                </c:pt>
                <c:pt idx="19654">
                  <c:v>393.08</c:v>
                </c:pt>
                <c:pt idx="19655">
                  <c:v>393.1</c:v>
                </c:pt>
                <c:pt idx="19656">
                  <c:v>393.12</c:v>
                </c:pt>
                <c:pt idx="19657">
                  <c:v>393.14000000000021</c:v>
                </c:pt>
                <c:pt idx="19658">
                  <c:v>393.16</c:v>
                </c:pt>
                <c:pt idx="19659">
                  <c:v>393.18</c:v>
                </c:pt>
                <c:pt idx="19660">
                  <c:v>393.2</c:v>
                </c:pt>
                <c:pt idx="19661">
                  <c:v>393.2199999999998</c:v>
                </c:pt>
                <c:pt idx="19662">
                  <c:v>393.24</c:v>
                </c:pt>
                <c:pt idx="19663">
                  <c:v>393.26</c:v>
                </c:pt>
                <c:pt idx="19664">
                  <c:v>393.28</c:v>
                </c:pt>
                <c:pt idx="19665">
                  <c:v>393.3</c:v>
                </c:pt>
                <c:pt idx="19666">
                  <c:v>393.32</c:v>
                </c:pt>
                <c:pt idx="19667">
                  <c:v>393.3400000000002</c:v>
                </c:pt>
                <c:pt idx="19668">
                  <c:v>393.36</c:v>
                </c:pt>
                <c:pt idx="19669">
                  <c:v>393.38</c:v>
                </c:pt>
                <c:pt idx="19670">
                  <c:v>393.4</c:v>
                </c:pt>
                <c:pt idx="19671">
                  <c:v>393.41999999999979</c:v>
                </c:pt>
                <c:pt idx="19672">
                  <c:v>393.44</c:v>
                </c:pt>
                <c:pt idx="19673">
                  <c:v>393.46</c:v>
                </c:pt>
                <c:pt idx="19674">
                  <c:v>393.47999999999979</c:v>
                </c:pt>
                <c:pt idx="19675">
                  <c:v>393.5</c:v>
                </c:pt>
                <c:pt idx="19676">
                  <c:v>393.52</c:v>
                </c:pt>
                <c:pt idx="19677">
                  <c:v>393.54</c:v>
                </c:pt>
                <c:pt idx="19678">
                  <c:v>393.56</c:v>
                </c:pt>
                <c:pt idx="19679">
                  <c:v>393.58</c:v>
                </c:pt>
                <c:pt idx="19680">
                  <c:v>393.6</c:v>
                </c:pt>
                <c:pt idx="19681">
                  <c:v>393.62</c:v>
                </c:pt>
                <c:pt idx="19682">
                  <c:v>393.64000000000021</c:v>
                </c:pt>
                <c:pt idx="19683">
                  <c:v>393.66</c:v>
                </c:pt>
                <c:pt idx="19684">
                  <c:v>393.68</c:v>
                </c:pt>
                <c:pt idx="19685">
                  <c:v>393.7</c:v>
                </c:pt>
                <c:pt idx="19686">
                  <c:v>393.7199999999998</c:v>
                </c:pt>
                <c:pt idx="19687">
                  <c:v>393.74</c:v>
                </c:pt>
                <c:pt idx="19688">
                  <c:v>393.76</c:v>
                </c:pt>
                <c:pt idx="19689">
                  <c:v>393.78</c:v>
                </c:pt>
                <c:pt idx="19690">
                  <c:v>393.8</c:v>
                </c:pt>
                <c:pt idx="19691">
                  <c:v>393.82</c:v>
                </c:pt>
                <c:pt idx="19692">
                  <c:v>393.8400000000002</c:v>
                </c:pt>
                <c:pt idx="19693">
                  <c:v>393.86</c:v>
                </c:pt>
                <c:pt idx="19694">
                  <c:v>393.88</c:v>
                </c:pt>
                <c:pt idx="19695">
                  <c:v>393.9</c:v>
                </c:pt>
                <c:pt idx="19696">
                  <c:v>393.91999999999979</c:v>
                </c:pt>
                <c:pt idx="19697">
                  <c:v>393.94</c:v>
                </c:pt>
                <c:pt idx="19698">
                  <c:v>393.96</c:v>
                </c:pt>
                <c:pt idx="19699">
                  <c:v>393.97999999999979</c:v>
                </c:pt>
                <c:pt idx="19700">
                  <c:v>394</c:v>
                </c:pt>
                <c:pt idx="19701">
                  <c:v>394.02</c:v>
                </c:pt>
                <c:pt idx="19702">
                  <c:v>394.04</c:v>
                </c:pt>
                <c:pt idx="19703">
                  <c:v>394.06</c:v>
                </c:pt>
                <c:pt idx="19704">
                  <c:v>394.08</c:v>
                </c:pt>
                <c:pt idx="19705">
                  <c:v>394.1</c:v>
                </c:pt>
                <c:pt idx="19706">
                  <c:v>394.12</c:v>
                </c:pt>
                <c:pt idx="19707">
                  <c:v>394.14000000000021</c:v>
                </c:pt>
                <c:pt idx="19708">
                  <c:v>394.16</c:v>
                </c:pt>
                <c:pt idx="19709">
                  <c:v>394.18</c:v>
                </c:pt>
                <c:pt idx="19710">
                  <c:v>394.2</c:v>
                </c:pt>
                <c:pt idx="19711">
                  <c:v>394.2199999999998</c:v>
                </c:pt>
                <c:pt idx="19712">
                  <c:v>394.24</c:v>
                </c:pt>
                <c:pt idx="19713">
                  <c:v>394.26</c:v>
                </c:pt>
                <c:pt idx="19714">
                  <c:v>394.28</c:v>
                </c:pt>
                <c:pt idx="19715">
                  <c:v>394.3</c:v>
                </c:pt>
                <c:pt idx="19716">
                  <c:v>394.32</c:v>
                </c:pt>
                <c:pt idx="19717">
                  <c:v>394.3400000000002</c:v>
                </c:pt>
                <c:pt idx="19718">
                  <c:v>394.36</c:v>
                </c:pt>
                <c:pt idx="19719">
                  <c:v>394.38</c:v>
                </c:pt>
                <c:pt idx="19720">
                  <c:v>394.4</c:v>
                </c:pt>
                <c:pt idx="19721">
                  <c:v>394.41999999999979</c:v>
                </c:pt>
                <c:pt idx="19722">
                  <c:v>394.44</c:v>
                </c:pt>
                <c:pt idx="19723">
                  <c:v>394.46</c:v>
                </c:pt>
                <c:pt idx="19724">
                  <c:v>394.47999999999979</c:v>
                </c:pt>
                <c:pt idx="19725">
                  <c:v>394.5</c:v>
                </c:pt>
                <c:pt idx="19726">
                  <c:v>394.52</c:v>
                </c:pt>
                <c:pt idx="19727">
                  <c:v>394.54</c:v>
                </c:pt>
                <c:pt idx="19728">
                  <c:v>394.56</c:v>
                </c:pt>
                <c:pt idx="19729">
                  <c:v>394.58</c:v>
                </c:pt>
                <c:pt idx="19730">
                  <c:v>394.6</c:v>
                </c:pt>
                <c:pt idx="19731">
                  <c:v>394.62</c:v>
                </c:pt>
                <c:pt idx="19732">
                  <c:v>394.64000000000021</c:v>
                </c:pt>
                <c:pt idx="19733">
                  <c:v>394.66</c:v>
                </c:pt>
                <c:pt idx="19734">
                  <c:v>394.68</c:v>
                </c:pt>
                <c:pt idx="19735">
                  <c:v>394.7</c:v>
                </c:pt>
                <c:pt idx="19736">
                  <c:v>394.7199999999998</c:v>
                </c:pt>
                <c:pt idx="19737">
                  <c:v>394.74</c:v>
                </c:pt>
                <c:pt idx="19738">
                  <c:v>394.76</c:v>
                </c:pt>
                <c:pt idx="19739">
                  <c:v>394.78</c:v>
                </c:pt>
                <c:pt idx="19740">
                  <c:v>394.8</c:v>
                </c:pt>
                <c:pt idx="19741">
                  <c:v>394.82</c:v>
                </c:pt>
                <c:pt idx="19742">
                  <c:v>394.8400000000002</c:v>
                </c:pt>
                <c:pt idx="19743">
                  <c:v>394.86</c:v>
                </c:pt>
                <c:pt idx="19744">
                  <c:v>394.88</c:v>
                </c:pt>
                <c:pt idx="19745">
                  <c:v>394.9</c:v>
                </c:pt>
                <c:pt idx="19746">
                  <c:v>394.91999999999979</c:v>
                </c:pt>
                <c:pt idx="19747">
                  <c:v>394.94</c:v>
                </c:pt>
                <c:pt idx="19748">
                  <c:v>394.96</c:v>
                </c:pt>
                <c:pt idx="19749">
                  <c:v>394.97999999999979</c:v>
                </c:pt>
                <c:pt idx="19750">
                  <c:v>395</c:v>
                </c:pt>
                <c:pt idx="19751">
                  <c:v>395.02</c:v>
                </c:pt>
                <c:pt idx="19752">
                  <c:v>395.04</c:v>
                </c:pt>
                <c:pt idx="19753">
                  <c:v>395.06</c:v>
                </c:pt>
                <c:pt idx="19754">
                  <c:v>395.08</c:v>
                </c:pt>
                <c:pt idx="19755">
                  <c:v>395.1</c:v>
                </c:pt>
                <c:pt idx="19756">
                  <c:v>395.12</c:v>
                </c:pt>
                <c:pt idx="19757">
                  <c:v>395.14000000000021</c:v>
                </c:pt>
                <c:pt idx="19758">
                  <c:v>395.16</c:v>
                </c:pt>
                <c:pt idx="19759">
                  <c:v>395.18</c:v>
                </c:pt>
                <c:pt idx="19760">
                  <c:v>395.2</c:v>
                </c:pt>
                <c:pt idx="19761">
                  <c:v>395.2199999999998</c:v>
                </c:pt>
                <c:pt idx="19762">
                  <c:v>395.24</c:v>
                </c:pt>
                <c:pt idx="19763">
                  <c:v>395.26</c:v>
                </c:pt>
                <c:pt idx="19764">
                  <c:v>395.28</c:v>
                </c:pt>
                <c:pt idx="19765">
                  <c:v>395.3</c:v>
                </c:pt>
                <c:pt idx="19766">
                  <c:v>395.32</c:v>
                </c:pt>
                <c:pt idx="19767">
                  <c:v>395.3400000000002</c:v>
                </c:pt>
                <c:pt idx="19768">
                  <c:v>395.36</c:v>
                </c:pt>
                <c:pt idx="19769">
                  <c:v>395.38</c:v>
                </c:pt>
                <c:pt idx="19770">
                  <c:v>395.4</c:v>
                </c:pt>
                <c:pt idx="19771">
                  <c:v>395.41999999999979</c:v>
                </c:pt>
                <c:pt idx="19772">
                  <c:v>395.44</c:v>
                </c:pt>
                <c:pt idx="19773">
                  <c:v>395.46</c:v>
                </c:pt>
                <c:pt idx="19774">
                  <c:v>395.47999999999979</c:v>
                </c:pt>
                <c:pt idx="19775">
                  <c:v>395.5</c:v>
                </c:pt>
                <c:pt idx="19776">
                  <c:v>395.52</c:v>
                </c:pt>
                <c:pt idx="19777">
                  <c:v>395.54</c:v>
                </c:pt>
                <c:pt idx="19778">
                  <c:v>395.56</c:v>
                </c:pt>
                <c:pt idx="19779">
                  <c:v>395.58</c:v>
                </c:pt>
                <c:pt idx="19780">
                  <c:v>395.6</c:v>
                </c:pt>
                <c:pt idx="19781">
                  <c:v>395.62</c:v>
                </c:pt>
                <c:pt idx="19782">
                  <c:v>395.64000000000021</c:v>
                </c:pt>
                <c:pt idx="19783">
                  <c:v>395.66</c:v>
                </c:pt>
                <c:pt idx="19784">
                  <c:v>395.68</c:v>
                </c:pt>
                <c:pt idx="19785">
                  <c:v>395.7</c:v>
                </c:pt>
                <c:pt idx="19786">
                  <c:v>395.7199999999998</c:v>
                </c:pt>
                <c:pt idx="19787">
                  <c:v>395.74</c:v>
                </c:pt>
                <c:pt idx="19788">
                  <c:v>395.76</c:v>
                </c:pt>
                <c:pt idx="19789">
                  <c:v>395.78</c:v>
                </c:pt>
                <c:pt idx="19790">
                  <c:v>395.8</c:v>
                </c:pt>
                <c:pt idx="19791">
                  <c:v>395.82</c:v>
                </c:pt>
                <c:pt idx="19792">
                  <c:v>395.8400000000002</c:v>
                </c:pt>
                <c:pt idx="19793">
                  <c:v>395.86</c:v>
                </c:pt>
                <c:pt idx="19794">
                  <c:v>395.88</c:v>
                </c:pt>
                <c:pt idx="19795">
                  <c:v>395.9</c:v>
                </c:pt>
                <c:pt idx="19796">
                  <c:v>395.91999999999979</c:v>
                </c:pt>
                <c:pt idx="19797">
                  <c:v>395.94</c:v>
                </c:pt>
                <c:pt idx="19798">
                  <c:v>395.96</c:v>
                </c:pt>
                <c:pt idx="19799">
                  <c:v>395.97999999999979</c:v>
                </c:pt>
                <c:pt idx="19800">
                  <c:v>396</c:v>
                </c:pt>
                <c:pt idx="19801">
                  <c:v>396.02</c:v>
                </c:pt>
                <c:pt idx="19802">
                  <c:v>396.04</c:v>
                </c:pt>
                <c:pt idx="19803">
                  <c:v>396.06</c:v>
                </c:pt>
                <c:pt idx="19804">
                  <c:v>396.08</c:v>
                </c:pt>
                <c:pt idx="19805">
                  <c:v>396.1</c:v>
                </c:pt>
                <c:pt idx="19806">
                  <c:v>396.12</c:v>
                </c:pt>
                <c:pt idx="19807">
                  <c:v>396.14000000000021</c:v>
                </c:pt>
                <c:pt idx="19808">
                  <c:v>396.16</c:v>
                </c:pt>
                <c:pt idx="19809">
                  <c:v>396.18</c:v>
                </c:pt>
                <c:pt idx="19810">
                  <c:v>396.2</c:v>
                </c:pt>
                <c:pt idx="19811">
                  <c:v>396.2199999999998</c:v>
                </c:pt>
                <c:pt idx="19812">
                  <c:v>396.24</c:v>
                </c:pt>
                <c:pt idx="19813">
                  <c:v>396.26</c:v>
                </c:pt>
                <c:pt idx="19814">
                  <c:v>396.28</c:v>
                </c:pt>
                <c:pt idx="19815">
                  <c:v>396.3</c:v>
                </c:pt>
                <c:pt idx="19816">
                  <c:v>396.32</c:v>
                </c:pt>
                <c:pt idx="19817">
                  <c:v>396.3400000000002</c:v>
                </c:pt>
                <c:pt idx="19818">
                  <c:v>396.36</c:v>
                </c:pt>
                <c:pt idx="19819">
                  <c:v>396.38</c:v>
                </c:pt>
                <c:pt idx="19820">
                  <c:v>396.4</c:v>
                </c:pt>
                <c:pt idx="19821">
                  <c:v>396.41999999999979</c:v>
                </c:pt>
                <c:pt idx="19822">
                  <c:v>396.44</c:v>
                </c:pt>
                <c:pt idx="19823">
                  <c:v>396.46</c:v>
                </c:pt>
                <c:pt idx="19824">
                  <c:v>396.47999999999979</c:v>
                </c:pt>
                <c:pt idx="19825">
                  <c:v>396.5</c:v>
                </c:pt>
                <c:pt idx="19826">
                  <c:v>396.52</c:v>
                </c:pt>
                <c:pt idx="19827">
                  <c:v>396.54</c:v>
                </c:pt>
                <c:pt idx="19828">
                  <c:v>396.56</c:v>
                </c:pt>
                <c:pt idx="19829">
                  <c:v>396.58</c:v>
                </c:pt>
                <c:pt idx="19830">
                  <c:v>396.6</c:v>
                </c:pt>
                <c:pt idx="19831">
                  <c:v>396.62</c:v>
                </c:pt>
                <c:pt idx="19832">
                  <c:v>396.64000000000021</c:v>
                </c:pt>
                <c:pt idx="19833">
                  <c:v>396.66</c:v>
                </c:pt>
                <c:pt idx="19834">
                  <c:v>396.68</c:v>
                </c:pt>
                <c:pt idx="19835">
                  <c:v>396.7</c:v>
                </c:pt>
                <c:pt idx="19836">
                  <c:v>396.7199999999998</c:v>
                </c:pt>
                <c:pt idx="19837">
                  <c:v>396.74</c:v>
                </c:pt>
                <c:pt idx="19838">
                  <c:v>396.76</c:v>
                </c:pt>
                <c:pt idx="19839">
                  <c:v>396.78</c:v>
                </c:pt>
                <c:pt idx="19840">
                  <c:v>396.8</c:v>
                </c:pt>
                <c:pt idx="19841">
                  <c:v>396.82</c:v>
                </c:pt>
                <c:pt idx="19842">
                  <c:v>396.8400000000002</c:v>
                </c:pt>
                <c:pt idx="19843">
                  <c:v>396.86</c:v>
                </c:pt>
                <c:pt idx="19844">
                  <c:v>396.88</c:v>
                </c:pt>
                <c:pt idx="19845">
                  <c:v>396.9</c:v>
                </c:pt>
                <c:pt idx="19846">
                  <c:v>396.91999999999979</c:v>
                </c:pt>
                <c:pt idx="19847">
                  <c:v>396.94</c:v>
                </c:pt>
                <c:pt idx="19848">
                  <c:v>396.96</c:v>
                </c:pt>
                <c:pt idx="19849">
                  <c:v>396.97999999999979</c:v>
                </c:pt>
                <c:pt idx="19850">
                  <c:v>397</c:v>
                </c:pt>
                <c:pt idx="19851">
                  <c:v>397.02</c:v>
                </c:pt>
                <c:pt idx="19852">
                  <c:v>397.04</c:v>
                </c:pt>
                <c:pt idx="19853">
                  <c:v>397.06</c:v>
                </c:pt>
                <c:pt idx="19854">
                  <c:v>397.08</c:v>
                </c:pt>
                <c:pt idx="19855">
                  <c:v>397.1</c:v>
                </c:pt>
                <c:pt idx="19856">
                  <c:v>397.12</c:v>
                </c:pt>
                <c:pt idx="19857">
                  <c:v>397.14000000000021</c:v>
                </c:pt>
                <c:pt idx="19858">
                  <c:v>397.16</c:v>
                </c:pt>
                <c:pt idx="19859">
                  <c:v>397.18</c:v>
                </c:pt>
                <c:pt idx="19860">
                  <c:v>397.2</c:v>
                </c:pt>
                <c:pt idx="19861">
                  <c:v>397.2199999999998</c:v>
                </c:pt>
                <c:pt idx="19862">
                  <c:v>397.24</c:v>
                </c:pt>
                <c:pt idx="19863">
                  <c:v>397.26</c:v>
                </c:pt>
                <c:pt idx="19864">
                  <c:v>397.28</c:v>
                </c:pt>
                <c:pt idx="19865">
                  <c:v>397.3</c:v>
                </c:pt>
                <c:pt idx="19866">
                  <c:v>397.32</c:v>
                </c:pt>
                <c:pt idx="19867">
                  <c:v>397.3400000000002</c:v>
                </c:pt>
                <c:pt idx="19868">
                  <c:v>397.36</c:v>
                </c:pt>
                <c:pt idx="19869">
                  <c:v>397.38</c:v>
                </c:pt>
                <c:pt idx="19870">
                  <c:v>397.4</c:v>
                </c:pt>
                <c:pt idx="19871">
                  <c:v>397.41999999999979</c:v>
                </c:pt>
                <c:pt idx="19872">
                  <c:v>397.44</c:v>
                </c:pt>
                <c:pt idx="19873">
                  <c:v>397.46</c:v>
                </c:pt>
                <c:pt idx="19874">
                  <c:v>397.47999999999979</c:v>
                </c:pt>
                <c:pt idx="19875">
                  <c:v>397.5</c:v>
                </c:pt>
                <c:pt idx="19876">
                  <c:v>397.52</c:v>
                </c:pt>
                <c:pt idx="19877">
                  <c:v>397.54</c:v>
                </c:pt>
                <c:pt idx="19878">
                  <c:v>397.56</c:v>
                </c:pt>
                <c:pt idx="19879">
                  <c:v>397.58</c:v>
                </c:pt>
                <c:pt idx="19880">
                  <c:v>397.6</c:v>
                </c:pt>
                <c:pt idx="19881">
                  <c:v>397.62</c:v>
                </c:pt>
                <c:pt idx="19882">
                  <c:v>397.64000000000021</c:v>
                </c:pt>
                <c:pt idx="19883">
                  <c:v>397.66</c:v>
                </c:pt>
                <c:pt idx="19884">
                  <c:v>397.68</c:v>
                </c:pt>
                <c:pt idx="19885">
                  <c:v>397.7</c:v>
                </c:pt>
                <c:pt idx="19886">
                  <c:v>397.7199999999998</c:v>
                </c:pt>
                <c:pt idx="19887">
                  <c:v>397.74</c:v>
                </c:pt>
                <c:pt idx="19888">
                  <c:v>397.76</c:v>
                </c:pt>
                <c:pt idx="19889">
                  <c:v>397.78</c:v>
                </c:pt>
                <c:pt idx="19890">
                  <c:v>397.8</c:v>
                </c:pt>
                <c:pt idx="19891">
                  <c:v>397.82</c:v>
                </c:pt>
                <c:pt idx="19892">
                  <c:v>397.8400000000002</c:v>
                </c:pt>
                <c:pt idx="19893">
                  <c:v>397.86</c:v>
                </c:pt>
                <c:pt idx="19894">
                  <c:v>397.88</c:v>
                </c:pt>
                <c:pt idx="19895">
                  <c:v>397.9</c:v>
                </c:pt>
                <c:pt idx="19896">
                  <c:v>397.91999999999979</c:v>
                </c:pt>
                <c:pt idx="19897">
                  <c:v>397.94</c:v>
                </c:pt>
                <c:pt idx="19898">
                  <c:v>397.96</c:v>
                </c:pt>
                <c:pt idx="19899">
                  <c:v>397.97999999999979</c:v>
                </c:pt>
                <c:pt idx="19900">
                  <c:v>398</c:v>
                </c:pt>
                <c:pt idx="19901">
                  <c:v>398.02</c:v>
                </c:pt>
                <c:pt idx="19902">
                  <c:v>398.04</c:v>
                </c:pt>
                <c:pt idx="19903">
                  <c:v>398.06</c:v>
                </c:pt>
                <c:pt idx="19904">
                  <c:v>398.08</c:v>
                </c:pt>
                <c:pt idx="19905">
                  <c:v>398.1</c:v>
                </c:pt>
                <c:pt idx="19906">
                  <c:v>398.12</c:v>
                </c:pt>
                <c:pt idx="19907">
                  <c:v>398.14000000000021</c:v>
                </c:pt>
                <c:pt idx="19908">
                  <c:v>398.16</c:v>
                </c:pt>
                <c:pt idx="19909">
                  <c:v>398.18</c:v>
                </c:pt>
                <c:pt idx="19910">
                  <c:v>398.2</c:v>
                </c:pt>
                <c:pt idx="19911">
                  <c:v>398.2199999999998</c:v>
                </c:pt>
                <c:pt idx="19912">
                  <c:v>398.24</c:v>
                </c:pt>
                <c:pt idx="19913">
                  <c:v>398.26</c:v>
                </c:pt>
                <c:pt idx="19914">
                  <c:v>398.28</c:v>
                </c:pt>
                <c:pt idx="19915">
                  <c:v>398.3</c:v>
                </c:pt>
                <c:pt idx="19916">
                  <c:v>398.32</c:v>
                </c:pt>
                <c:pt idx="19917">
                  <c:v>398.3400000000002</c:v>
                </c:pt>
                <c:pt idx="19918">
                  <c:v>398.36</c:v>
                </c:pt>
                <c:pt idx="19919">
                  <c:v>398.38</c:v>
                </c:pt>
                <c:pt idx="19920">
                  <c:v>398.4</c:v>
                </c:pt>
                <c:pt idx="19921">
                  <c:v>398.41999999999979</c:v>
                </c:pt>
                <c:pt idx="19922">
                  <c:v>398.44</c:v>
                </c:pt>
                <c:pt idx="19923">
                  <c:v>398.46</c:v>
                </c:pt>
                <c:pt idx="19924">
                  <c:v>398.47999999999979</c:v>
                </c:pt>
                <c:pt idx="19925">
                  <c:v>398.5</c:v>
                </c:pt>
                <c:pt idx="19926">
                  <c:v>398.52</c:v>
                </c:pt>
                <c:pt idx="19927">
                  <c:v>398.54</c:v>
                </c:pt>
                <c:pt idx="19928">
                  <c:v>398.56</c:v>
                </c:pt>
                <c:pt idx="19929">
                  <c:v>398.58</c:v>
                </c:pt>
                <c:pt idx="19930">
                  <c:v>398.6</c:v>
                </c:pt>
                <c:pt idx="19931">
                  <c:v>398.62</c:v>
                </c:pt>
                <c:pt idx="19932">
                  <c:v>398.64000000000021</c:v>
                </c:pt>
                <c:pt idx="19933">
                  <c:v>398.66</c:v>
                </c:pt>
                <c:pt idx="19934">
                  <c:v>398.68</c:v>
                </c:pt>
                <c:pt idx="19935">
                  <c:v>398.7</c:v>
                </c:pt>
                <c:pt idx="19936">
                  <c:v>398.7199999999998</c:v>
                </c:pt>
                <c:pt idx="19937">
                  <c:v>398.74</c:v>
                </c:pt>
                <c:pt idx="19938">
                  <c:v>398.76</c:v>
                </c:pt>
                <c:pt idx="19939">
                  <c:v>398.78</c:v>
                </c:pt>
                <c:pt idx="19940">
                  <c:v>398.8</c:v>
                </c:pt>
                <c:pt idx="19941">
                  <c:v>398.82</c:v>
                </c:pt>
                <c:pt idx="19942">
                  <c:v>398.8400000000002</c:v>
                </c:pt>
                <c:pt idx="19943">
                  <c:v>398.86</c:v>
                </c:pt>
                <c:pt idx="19944">
                  <c:v>398.88</c:v>
                </c:pt>
                <c:pt idx="19945">
                  <c:v>398.9</c:v>
                </c:pt>
                <c:pt idx="19946">
                  <c:v>398.91999999999979</c:v>
                </c:pt>
                <c:pt idx="19947">
                  <c:v>398.94</c:v>
                </c:pt>
                <c:pt idx="19948">
                  <c:v>398.96</c:v>
                </c:pt>
                <c:pt idx="19949">
                  <c:v>398.97999999999979</c:v>
                </c:pt>
                <c:pt idx="19950">
                  <c:v>399</c:v>
                </c:pt>
                <c:pt idx="19951">
                  <c:v>399.02</c:v>
                </c:pt>
                <c:pt idx="19952">
                  <c:v>399.04</c:v>
                </c:pt>
                <c:pt idx="19953">
                  <c:v>399.06</c:v>
                </c:pt>
                <c:pt idx="19954">
                  <c:v>399.08</c:v>
                </c:pt>
                <c:pt idx="19955">
                  <c:v>399.1</c:v>
                </c:pt>
                <c:pt idx="19956">
                  <c:v>399.12</c:v>
                </c:pt>
                <c:pt idx="19957">
                  <c:v>399.14000000000021</c:v>
                </c:pt>
                <c:pt idx="19958">
                  <c:v>399.16</c:v>
                </c:pt>
                <c:pt idx="19959">
                  <c:v>399.18</c:v>
                </c:pt>
                <c:pt idx="19960">
                  <c:v>399.2</c:v>
                </c:pt>
                <c:pt idx="19961">
                  <c:v>399.2199999999998</c:v>
                </c:pt>
                <c:pt idx="19962">
                  <c:v>399.24</c:v>
                </c:pt>
                <c:pt idx="19963">
                  <c:v>399.26</c:v>
                </c:pt>
                <c:pt idx="19964">
                  <c:v>399.28</c:v>
                </c:pt>
                <c:pt idx="19965">
                  <c:v>399.3</c:v>
                </c:pt>
                <c:pt idx="19966">
                  <c:v>399.32</c:v>
                </c:pt>
                <c:pt idx="19967">
                  <c:v>399.3400000000002</c:v>
                </c:pt>
                <c:pt idx="19968">
                  <c:v>399.36</c:v>
                </c:pt>
                <c:pt idx="19969">
                  <c:v>399.38</c:v>
                </c:pt>
                <c:pt idx="19970">
                  <c:v>399.4</c:v>
                </c:pt>
                <c:pt idx="19971">
                  <c:v>399.41999999999979</c:v>
                </c:pt>
                <c:pt idx="19972">
                  <c:v>399.44</c:v>
                </c:pt>
                <c:pt idx="19973">
                  <c:v>399.46</c:v>
                </c:pt>
                <c:pt idx="19974">
                  <c:v>399.47999999999979</c:v>
                </c:pt>
                <c:pt idx="19975">
                  <c:v>399.5</c:v>
                </c:pt>
                <c:pt idx="19976">
                  <c:v>399.52</c:v>
                </c:pt>
                <c:pt idx="19977">
                  <c:v>399.54</c:v>
                </c:pt>
                <c:pt idx="19978">
                  <c:v>399.56</c:v>
                </c:pt>
                <c:pt idx="19979">
                  <c:v>399.58</c:v>
                </c:pt>
                <c:pt idx="19980">
                  <c:v>399.6</c:v>
                </c:pt>
                <c:pt idx="19981">
                  <c:v>399.62</c:v>
                </c:pt>
                <c:pt idx="19982">
                  <c:v>399.64000000000021</c:v>
                </c:pt>
                <c:pt idx="19983">
                  <c:v>399.66</c:v>
                </c:pt>
                <c:pt idx="19984">
                  <c:v>399.68</c:v>
                </c:pt>
                <c:pt idx="19985">
                  <c:v>399.7</c:v>
                </c:pt>
                <c:pt idx="19986">
                  <c:v>399.7199999999998</c:v>
                </c:pt>
                <c:pt idx="19987">
                  <c:v>399.74</c:v>
                </c:pt>
                <c:pt idx="19988">
                  <c:v>399.76</c:v>
                </c:pt>
                <c:pt idx="19989">
                  <c:v>399.78</c:v>
                </c:pt>
                <c:pt idx="19990">
                  <c:v>399.8</c:v>
                </c:pt>
                <c:pt idx="19991">
                  <c:v>399.82</c:v>
                </c:pt>
                <c:pt idx="19992">
                  <c:v>399.8400000000002</c:v>
                </c:pt>
                <c:pt idx="19993">
                  <c:v>399.86</c:v>
                </c:pt>
                <c:pt idx="19994">
                  <c:v>399.88</c:v>
                </c:pt>
                <c:pt idx="19995">
                  <c:v>399.9</c:v>
                </c:pt>
                <c:pt idx="19996">
                  <c:v>399.91999999999979</c:v>
                </c:pt>
                <c:pt idx="19997">
                  <c:v>399.94</c:v>
                </c:pt>
                <c:pt idx="19998">
                  <c:v>399.96</c:v>
                </c:pt>
                <c:pt idx="19999">
                  <c:v>399.97999999999979</c:v>
                </c:pt>
                <c:pt idx="20000">
                  <c:v>400</c:v>
                </c:pt>
                <c:pt idx="20001">
                  <c:v>400.02</c:v>
                </c:pt>
                <c:pt idx="20002">
                  <c:v>400.04</c:v>
                </c:pt>
                <c:pt idx="20003">
                  <c:v>400.06</c:v>
                </c:pt>
                <c:pt idx="20004">
                  <c:v>400.08</c:v>
                </c:pt>
                <c:pt idx="20005">
                  <c:v>400.1</c:v>
                </c:pt>
                <c:pt idx="20006">
                  <c:v>400.12</c:v>
                </c:pt>
                <c:pt idx="20007">
                  <c:v>400.14000000000021</c:v>
                </c:pt>
                <c:pt idx="20008">
                  <c:v>400.16</c:v>
                </c:pt>
                <c:pt idx="20009">
                  <c:v>400.18</c:v>
                </c:pt>
                <c:pt idx="20010">
                  <c:v>400.2</c:v>
                </c:pt>
                <c:pt idx="20011">
                  <c:v>400.2199999999998</c:v>
                </c:pt>
                <c:pt idx="20012">
                  <c:v>400.24</c:v>
                </c:pt>
                <c:pt idx="20013">
                  <c:v>400.26</c:v>
                </c:pt>
                <c:pt idx="20014">
                  <c:v>400.28</c:v>
                </c:pt>
                <c:pt idx="20015">
                  <c:v>400.3</c:v>
                </c:pt>
                <c:pt idx="20016">
                  <c:v>400.32</c:v>
                </c:pt>
                <c:pt idx="20017">
                  <c:v>400.3400000000002</c:v>
                </c:pt>
                <c:pt idx="20018">
                  <c:v>400.36</c:v>
                </c:pt>
                <c:pt idx="20019">
                  <c:v>400.38</c:v>
                </c:pt>
                <c:pt idx="20020">
                  <c:v>400.4</c:v>
                </c:pt>
                <c:pt idx="20021">
                  <c:v>400.41999999999979</c:v>
                </c:pt>
                <c:pt idx="20022">
                  <c:v>400.44</c:v>
                </c:pt>
                <c:pt idx="20023">
                  <c:v>400.46</c:v>
                </c:pt>
                <c:pt idx="20024">
                  <c:v>400.47999999999979</c:v>
                </c:pt>
                <c:pt idx="20025">
                  <c:v>400.5</c:v>
                </c:pt>
                <c:pt idx="20026">
                  <c:v>400.52</c:v>
                </c:pt>
                <c:pt idx="20027">
                  <c:v>400.54</c:v>
                </c:pt>
                <c:pt idx="20028">
                  <c:v>400.56</c:v>
                </c:pt>
                <c:pt idx="20029">
                  <c:v>400.58</c:v>
                </c:pt>
                <c:pt idx="20030">
                  <c:v>400.6</c:v>
                </c:pt>
                <c:pt idx="20031">
                  <c:v>400.62</c:v>
                </c:pt>
                <c:pt idx="20032">
                  <c:v>400.64000000000021</c:v>
                </c:pt>
                <c:pt idx="20033">
                  <c:v>400.66</c:v>
                </c:pt>
                <c:pt idx="20034">
                  <c:v>400.68</c:v>
                </c:pt>
                <c:pt idx="20035">
                  <c:v>400.7</c:v>
                </c:pt>
                <c:pt idx="20036">
                  <c:v>400.7199999999998</c:v>
                </c:pt>
                <c:pt idx="20037">
                  <c:v>400.74</c:v>
                </c:pt>
                <c:pt idx="20038">
                  <c:v>400.76</c:v>
                </c:pt>
                <c:pt idx="20039">
                  <c:v>400.78</c:v>
                </c:pt>
                <c:pt idx="20040">
                  <c:v>400.8</c:v>
                </c:pt>
                <c:pt idx="20041">
                  <c:v>400.82</c:v>
                </c:pt>
                <c:pt idx="20042">
                  <c:v>400.8400000000002</c:v>
                </c:pt>
                <c:pt idx="20043">
                  <c:v>400.86</c:v>
                </c:pt>
                <c:pt idx="20044">
                  <c:v>400.88</c:v>
                </c:pt>
                <c:pt idx="20045">
                  <c:v>400.9</c:v>
                </c:pt>
                <c:pt idx="20046">
                  <c:v>400.91999999999979</c:v>
                </c:pt>
                <c:pt idx="20047">
                  <c:v>400.94</c:v>
                </c:pt>
                <c:pt idx="20048">
                  <c:v>400.96</c:v>
                </c:pt>
                <c:pt idx="20049">
                  <c:v>400.97999999999979</c:v>
                </c:pt>
                <c:pt idx="20050">
                  <c:v>401</c:v>
                </c:pt>
                <c:pt idx="20051">
                  <c:v>401.02</c:v>
                </c:pt>
                <c:pt idx="20052">
                  <c:v>401.04</c:v>
                </c:pt>
                <c:pt idx="20053">
                  <c:v>401.06</c:v>
                </c:pt>
                <c:pt idx="20054">
                  <c:v>401.08</c:v>
                </c:pt>
                <c:pt idx="20055">
                  <c:v>401.1</c:v>
                </c:pt>
                <c:pt idx="20056">
                  <c:v>401.12</c:v>
                </c:pt>
                <c:pt idx="20057">
                  <c:v>401.14000000000021</c:v>
                </c:pt>
                <c:pt idx="20058">
                  <c:v>401.16</c:v>
                </c:pt>
                <c:pt idx="20059">
                  <c:v>401.18</c:v>
                </c:pt>
                <c:pt idx="20060">
                  <c:v>401.2</c:v>
                </c:pt>
                <c:pt idx="20061">
                  <c:v>401.2199999999998</c:v>
                </c:pt>
                <c:pt idx="20062">
                  <c:v>401.24</c:v>
                </c:pt>
                <c:pt idx="20063">
                  <c:v>401.26</c:v>
                </c:pt>
                <c:pt idx="20064">
                  <c:v>401.28</c:v>
                </c:pt>
                <c:pt idx="20065">
                  <c:v>401.3</c:v>
                </c:pt>
                <c:pt idx="20066">
                  <c:v>401.32</c:v>
                </c:pt>
                <c:pt idx="20067">
                  <c:v>401.3400000000002</c:v>
                </c:pt>
                <c:pt idx="20068">
                  <c:v>401.36</c:v>
                </c:pt>
                <c:pt idx="20069">
                  <c:v>401.38</c:v>
                </c:pt>
                <c:pt idx="20070">
                  <c:v>401.4</c:v>
                </c:pt>
                <c:pt idx="20071">
                  <c:v>401.41999999999979</c:v>
                </c:pt>
                <c:pt idx="20072">
                  <c:v>401.44</c:v>
                </c:pt>
                <c:pt idx="20073">
                  <c:v>401.46</c:v>
                </c:pt>
                <c:pt idx="20074">
                  <c:v>401.47999999999979</c:v>
                </c:pt>
                <c:pt idx="20075">
                  <c:v>401.5</c:v>
                </c:pt>
                <c:pt idx="20076">
                  <c:v>401.52</c:v>
                </c:pt>
                <c:pt idx="20077">
                  <c:v>401.54</c:v>
                </c:pt>
                <c:pt idx="20078">
                  <c:v>401.56</c:v>
                </c:pt>
                <c:pt idx="20079">
                  <c:v>401.58</c:v>
                </c:pt>
                <c:pt idx="20080">
                  <c:v>401.6</c:v>
                </c:pt>
                <c:pt idx="20081">
                  <c:v>401.62</c:v>
                </c:pt>
                <c:pt idx="20082">
                  <c:v>401.64000000000021</c:v>
                </c:pt>
                <c:pt idx="20083">
                  <c:v>401.66</c:v>
                </c:pt>
                <c:pt idx="20084">
                  <c:v>401.68</c:v>
                </c:pt>
                <c:pt idx="20085">
                  <c:v>401.7</c:v>
                </c:pt>
                <c:pt idx="20086">
                  <c:v>401.7199999999998</c:v>
                </c:pt>
                <c:pt idx="20087">
                  <c:v>401.74</c:v>
                </c:pt>
                <c:pt idx="20088">
                  <c:v>401.76</c:v>
                </c:pt>
                <c:pt idx="20089">
                  <c:v>401.78</c:v>
                </c:pt>
                <c:pt idx="20090">
                  <c:v>401.8</c:v>
                </c:pt>
                <c:pt idx="20091">
                  <c:v>401.82</c:v>
                </c:pt>
                <c:pt idx="20092">
                  <c:v>401.8400000000002</c:v>
                </c:pt>
                <c:pt idx="20093">
                  <c:v>401.86</c:v>
                </c:pt>
                <c:pt idx="20094">
                  <c:v>401.88</c:v>
                </c:pt>
                <c:pt idx="20095">
                  <c:v>401.9</c:v>
                </c:pt>
                <c:pt idx="20096">
                  <c:v>401.91999999999979</c:v>
                </c:pt>
                <c:pt idx="20097">
                  <c:v>401.94</c:v>
                </c:pt>
                <c:pt idx="20098">
                  <c:v>401.96</c:v>
                </c:pt>
                <c:pt idx="20099">
                  <c:v>401.97999999999979</c:v>
                </c:pt>
                <c:pt idx="20100">
                  <c:v>402</c:v>
                </c:pt>
                <c:pt idx="20101">
                  <c:v>402.02</c:v>
                </c:pt>
                <c:pt idx="20102">
                  <c:v>402.04</c:v>
                </c:pt>
                <c:pt idx="20103">
                  <c:v>402.06</c:v>
                </c:pt>
                <c:pt idx="20104">
                  <c:v>402.08</c:v>
                </c:pt>
                <c:pt idx="20105">
                  <c:v>402.1</c:v>
                </c:pt>
                <c:pt idx="20106">
                  <c:v>402.12</c:v>
                </c:pt>
                <c:pt idx="20107">
                  <c:v>402.14000000000021</c:v>
                </c:pt>
                <c:pt idx="20108">
                  <c:v>402.16</c:v>
                </c:pt>
                <c:pt idx="20109">
                  <c:v>402.18</c:v>
                </c:pt>
                <c:pt idx="20110">
                  <c:v>402.2</c:v>
                </c:pt>
                <c:pt idx="20111">
                  <c:v>402.2199999999998</c:v>
                </c:pt>
                <c:pt idx="20112">
                  <c:v>402.24</c:v>
                </c:pt>
                <c:pt idx="20113">
                  <c:v>402.26</c:v>
                </c:pt>
                <c:pt idx="20114">
                  <c:v>402.28</c:v>
                </c:pt>
                <c:pt idx="20115">
                  <c:v>402.3</c:v>
                </c:pt>
                <c:pt idx="20116">
                  <c:v>402.32</c:v>
                </c:pt>
                <c:pt idx="20117">
                  <c:v>402.3400000000002</c:v>
                </c:pt>
                <c:pt idx="20118">
                  <c:v>402.36</c:v>
                </c:pt>
                <c:pt idx="20119">
                  <c:v>402.38</c:v>
                </c:pt>
                <c:pt idx="20120">
                  <c:v>402.4</c:v>
                </c:pt>
                <c:pt idx="20121">
                  <c:v>402.41999999999979</c:v>
                </c:pt>
                <c:pt idx="20122">
                  <c:v>402.44</c:v>
                </c:pt>
                <c:pt idx="20123">
                  <c:v>402.46</c:v>
                </c:pt>
                <c:pt idx="20124">
                  <c:v>402.47999999999979</c:v>
                </c:pt>
                <c:pt idx="20125">
                  <c:v>402.5</c:v>
                </c:pt>
                <c:pt idx="20126">
                  <c:v>402.52</c:v>
                </c:pt>
                <c:pt idx="20127">
                  <c:v>402.54</c:v>
                </c:pt>
                <c:pt idx="20128">
                  <c:v>402.56</c:v>
                </c:pt>
                <c:pt idx="20129">
                  <c:v>402.58</c:v>
                </c:pt>
                <c:pt idx="20130">
                  <c:v>402.6</c:v>
                </c:pt>
                <c:pt idx="20131">
                  <c:v>402.62</c:v>
                </c:pt>
                <c:pt idx="20132">
                  <c:v>402.64000000000021</c:v>
                </c:pt>
                <c:pt idx="20133">
                  <c:v>402.66</c:v>
                </c:pt>
                <c:pt idx="20134">
                  <c:v>402.68</c:v>
                </c:pt>
                <c:pt idx="20135">
                  <c:v>402.7</c:v>
                </c:pt>
                <c:pt idx="20136">
                  <c:v>402.7199999999998</c:v>
                </c:pt>
                <c:pt idx="20137">
                  <c:v>402.74</c:v>
                </c:pt>
                <c:pt idx="20138">
                  <c:v>402.76</c:v>
                </c:pt>
                <c:pt idx="20139">
                  <c:v>402.78</c:v>
                </c:pt>
                <c:pt idx="20140">
                  <c:v>402.8</c:v>
                </c:pt>
                <c:pt idx="20141">
                  <c:v>402.82</c:v>
                </c:pt>
                <c:pt idx="20142">
                  <c:v>402.8400000000002</c:v>
                </c:pt>
                <c:pt idx="20143">
                  <c:v>402.86</c:v>
                </c:pt>
                <c:pt idx="20144">
                  <c:v>402.88</c:v>
                </c:pt>
                <c:pt idx="20145">
                  <c:v>402.9</c:v>
                </c:pt>
                <c:pt idx="20146">
                  <c:v>402.91999999999979</c:v>
                </c:pt>
                <c:pt idx="20147">
                  <c:v>402.94</c:v>
                </c:pt>
                <c:pt idx="20148">
                  <c:v>402.96</c:v>
                </c:pt>
                <c:pt idx="20149">
                  <c:v>402.97999999999979</c:v>
                </c:pt>
                <c:pt idx="20150">
                  <c:v>403</c:v>
                </c:pt>
                <c:pt idx="20151">
                  <c:v>403.02</c:v>
                </c:pt>
                <c:pt idx="20152">
                  <c:v>403.04</c:v>
                </c:pt>
                <c:pt idx="20153">
                  <c:v>403.06</c:v>
                </c:pt>
                <c:pt idx="20154">
                  <c:v>403.08</c:v>
                </c:pt>
                <c:pt idx="20155">
                  <c:v>403.1</c:v>
                </c:pt>
                <c:pt idx="20156">
                  <c:v>403.12</c:v>
                </c:pt>
                <c:pt idx="20157">
                  <c:v>403.14000000000021</c:v>
                </c:pt>
                <c:pt idx="20158">
                  <c:v>403.16</c:v>
                </c:pt>
                <c:pt idx="20159">
                  <c:v>403.18</c:v>
                </c:pt>
                <c:pt idx="20160">
                  <c:v>403.2</c:v>
                </c:pt>
                <c:pt idx="20161">
                  <c:v>403.2199999999998</c:v>
                </c:pt>
                <c:pt idx="20162">
                  <c:v>403.24</c:v>
                </c:pt>
                <c:pt idx="20163">
                  <c:v>403.26</c:v>
                </c:pt>
                <c:pt idx="20164">
                  <c:v>403.28</c:v>
                </c:pt>
                <c:pt idx="20165">
                  <c:v>403.3</c:v>
                </c:pt>
                <c:pt idx="20166">
                  <c:v>403.32</c:v>
                </c:pt>
                <c:pt idx="20167">
                  <c:v>403.3400000000002</c:v>
                </c:pt>
                <c:pt idx="20168">
                  <c:v>403.36</c:v>
                </c:pt>
                <c:pt idx="20169">
                  <c:v>403.38</c:v>
                </c:pt>
                <c:pt idx="20170">
                  <c:v>403.4</c:v>
                </c:pt>
                <c:pt idx="20171">
                  <c:v>403.41999999999979</c:v>
                </c:pt>
                <c:pt idx="20172">
                  <c:v>403.44</c:v>
                </c:pt>
                <c:pt idx="20173">
                  <c:v>403.46</c:v>
                </c:pt>
                <c:pt idx="20174">
                  <c:v>403.47999999999979</c:v>
                </c:pt>
                <c:pt idx="20175">
                  <c:v>403.5</c:v>
                </c:pt>
                <c:pt idx="20176">
                  <c:v>403.52</c:v>
                </c:pt>
                <c:pt idx="20177">
                  <c:v>403.54</c:v>
                </c:pt>
                <c:pt idx="20178">
                  <c:v>403.56</c:v>
                </c:pt>
                <c:pt idx="20179">
                  <c:v>403.58</c:v>
                </c:pt>
                <c:pt idx="20180">
                  <c:v>403.6</c:v>
                </c:pt>
                <c:pt idx="20181">
                  <c:v>403.62</c:v>
                </c:pt>
                <c:pt idx="20182">
                  <c:v>403.64000000000021</c:v>
                </c:pt>
                <c:pt idx="20183">
                  <c:v>403.66</c:v>
                </c:pt>
                <c:pt idx="20184">
                  <c:v>403.68</c:v>
                </c:pt>
                <c:pt idx="20185">
                  <c:v>403.7</c:v>
                </c:pt>
                <c:pt idx="20186">
                  <c:v>403.7199999999998</c:v>
                </c:pt>
                <c:pt idx="20187">
                  <c:v>403.74</c:v>
                </c:pt>
                <c:pt idx="20188">
                  <c:v>403.76</c:v>
                </c:pt>
                <c:pt idx="20189">
                  <c:v>403.78</c:v>
                </c:pt>
                <c:pt idx="20190">
                  <c:v>403.8</c:v>
                </c:pt>
                <c:pt idx="20191">
                  <c:v>403.82</c:v>
                </c:pt>
                <c:pt idx="20192">
                  <c:v>403.8400000000002</c:v>
                </c:pt>
                <c:pt idx="20193">
                  <c:v>403.86</c:v>
                </c:pt>
                <c:pt idx="20194">
                  <c:v>403.88</c:v>
                </c:pt>
                <c:pt idx="20195">
                  <c:v>403.9</c:v>
                </c:pt>
                <c:pt idx="20196">
                  <c:v>403.91999999999979</c:v>
                </c:pt>
                <c:pt idx="20197">
                  <c:v>403.94</c:v>
                </c:pt>
                <c:pt idx="20198">
                  <c:v>403.96</c:v>
                </c:pt>
                <c:pt idx="20199">
                  <c:v>403.97999999999979</c:v>
                </c:pt>
                <c:pt idx="20200">
                  <c:v>404</c:v>
                </c:pt>
                <c:pt idx="20201">
                  <c:v>404.02</c:v>
                </c:pt>
                <c:pt idx="20202">
                  <c:v>404.04</c:v>
                </c:pt>
                <c:pt idx="20203">
                  <c:v>404.06</c:v>
                </c:pt>
                <c:pt idx="20204">
                  <c:v>404.08</c:v>
                </c:pt>
                <c:pt idx="20205">
                  <c:v>404.1</c:v>
                </c:pt>
                <c:pt idx="20206">
                  <c:v>404.12</c:v>
                </c:pt>
                <c:pt idx="20207">
                  <c:v>404.14000000000021</c:v>
                </c:pt>
                <c:pt idx="20208">
                  <c:v>404.16</c:v>
                </c:pt>
                <c:pt idx="20209">
                  <c:v>404.18</c:v>
                </c:pt>
                <c:pt idx="20210">
                  <c:v>404.2</c:v>
                </c:pt>
                <c:pt idx="20211">
                  <c:v>404.2199999999998</c:v>
                </c:pt>
                <c:pt idx="20212">
                  <c:v>404.24</c:v>
                </c:pt>
                <c:pt idx="20213">
                  <c:v>404.26</c:v>
                </c:pt>
                <c:pt idx="20214">
                  <c:v>404.28</c:v>
                </c:pt>
                <c:pt idx="20215">
                  <c:v>404.3</c:v>
                </c:pt>
                <c:pt idx="20216">
                  <c:v>404.32</c:v>
                </c:pt>
                <c:pt idx="20217">
                  <c:v>404.3400000000002</c:v>
                </c:pt>
                <c:pt idx="20218">
                  <c:v>404.36</c:v>
                </c:pt>
                <c:pt idx="20219">
                  <c:v>404.38</c:v>
                </c:pt>
                <c:pt idx="20220">
                  <c:v>404.4</c:v>
                </c:pt>
                <c:pt idx="20221">
                  <c:v>404.41999999999979</c:v>
                </c:pt>
                <c:pt idx="20222">
                  <c:v>404.44</c:v>
                </c:pt>
                <c:pt idx="20223">
                  <c:v>404.46</c:v>
                </c:pt>
                <c:pt idx="20224">
                  <c:v>404.47999999999979</c:v>
                </c:pt>
                <c:pt idx="20225">
                  <c:v>404.5</c:v>
                </c:pt>
                <c:pt idx="20226">
                  <c:v>404.52</c:v>
                </c:pt>
                <c:pt idx="20227">
                  <c:v>404.54</c:v>
                </c:pt>
                <c:pt idx="20228">
                  <c:v>404.56</c:v>
                </c:pt>
                <c:pt idx="20229">
                  <c:v>404.58</c:v>
                </c:pt>
                <c:pt idx="20230">
                  <c:v>404.6</c:v>
                </c:pt>
                <c:pt idx="20231">
                  <c:v>404.62</c:v>
                </c:pt>
                <c:pt idx="20232">
                  <c:v>404.64000000000021</c:v>
                </c:pt>
                <c:pt idx="20233">
                  <c:v>404.66</c:v>
                </c:pt>
                <c:pt idx="20234">
                  <c:v>404.68</c:v>
                </c:pt>
                <c:pt idx="20235">
                  <c:v>404.7</c:v>
                </c:pt>
                <c:pt idx="20236">
                  <c:v>404.7199999999998</c:v>
                </c:pt>
                <c:pt idx="20237">
                  <c:v>404.74</c:v>
                </c:pt>
                <c:pt idx="20238">
                  <c:v>404.76</c:v>
                </c:pt>
                <c:pt idx="20239">
                  <c:v>404.78</c:v>
                </c:pt>
                <c:pt idx="20240">
                  <c:v>404.8</c:v>
                </c:pt>
                <c:pt idx="20241">
                  <c:v>404.82</c:v>
                </c:pt>
                <c:pt idx="20242">
                  <c:v>404.8400000000002</c:v>
                </c:pt>
                <c:pt idx="20243">
                  <c:v>404.86</c:v>
                </c:pt>
                <c:pt idx="20244">
                  <c:v>404.88</c:v>
                </c:pt>
                <c:pt idx="20245">
                  <c:v>404.9</c:v>
                </c:pt>
                <c:pt idx="20246">
                  <c:v>404.91999999999979</c:v>
                </c:pt>
                <c:pt idx="20247">
                  <c:v>404.94</c:v>
                </c:pt>
                <c:pt idx="20248">
                  <c:v>404.96</c:v>
                </c:pt>
                <c:pt idx="20249">
                  <c:v>404.97999999999979</c:v>
                </c:pt>
                <c:pt idx="20250">
                  <c:v>405</c:v>
                </c:pt>
                <c:pt idx="20251">
                  <c:v>405.02</c:v>
                </c:pt>
                <c:pt idx="20252">
                  <c:v>405.04</c:v>
                </c:pt>
                <c:pt idx="20253">
                  <c:v>405.06</c:v>
                </c:pt>
                <c:pt idx="20254">
                  <c:v>405.08</c:v>
                </c:pt>
                <c:pt idx="20255">
                  <c:v>405.1</c:v>
                </c:pt>
                <c:pt idx="20256">
                  <c:v>405.12</c:v>
                </c:pt>
                <c:pt idx="20257">
                  <c:v>405.14000000000021</c:v>
                </c:pt>
                <c:pt idx="20258">
                  <c:v>405.16</c:v>
                </c:pt>
                <c:pt idx="20259">
                  <c:v>405.18</c:v>
                </c:pt>
                <c:pt idx="20260">
                  <c:v>405.2</c:v>
                </c:pt>
                <c:pt idx="20261">
                  <c:v>405.2199999999998</c:v>
                </c:pt>
                <c:pt idx="20262">
                  <c:v>405.24</c:v>
                </c:pt>
                <c:pt idx="20263">
                  <c:v>405.26</c:v>
                </c:pt>
                <c:pt idx="20264">
                  <c:v>405.28</c:v>
                </c:pt>
                <c:pt idx="20265">
                  <c:v>405.3</c:v>
                </c:pt>
                <c:pt idx="20266">
                  <c:v>405.32</c:v>
                </c:pt>
                <c:pt idx="20267">
                  <c:v>405.3400000000002</c:v>
                </c:pt>
                <c:pt idx="20268">
                  <c:v>405.36</c:v>
                </c:pt>
                <c:pt idx="20269">
                  <c:v>405.38</c:v>
                </c:pt>
                <c:pt idx="20270">
                  <c:v>405.4</c:v>
                </c:pt>
                <c:pt idx="20271">
                  <c:v>405.41999999999979</c:v>
                </c:pt>
                <c:pt idx="20272">
                  <c:v>405.44</c:v>
                </c:pt>
                <c:pt idx="20273">
                  <c:v>405.46</c:v>
                </c:pt>
                <c:pt idx="20274">
                  <c:v>405.47999999999979</c:v>
                </c:pt>
                <c:pt idx="20275">
                  <c:v>405.5</c:v>
                </c:pt>
                <c:pt idx="20276">
                  <c:v>405.52</c:v>
                </c:pt>
                <c:pt idx="20277">
                  <c:v>405.54</c:v>
                </c:pt>
                <c:pt idx="20278">
                  <c:v>405.56</c:v>
                </c:pt>
                <c:pt idx="20279">
                  <c:v>405.58</c:v>
                </c:pt>
                <c:pt idx="20280">
                  <c:v>405.6</c:v>
                </c:pt>
                <c:pt idx="20281">
                  <c:v>405.62</c:v>
                </c:pt>
                <c:pt idx="20282">
                  <c:v>405.64000000000021</c:v>
                </c:pt>
                <c:pt idx="20283">
                  <c:v>405.66</c:v>
                </c:pt>
                <c:pt idx="20284">
                  <c:v>405.68</c:v>
                </c:pt>
                <c:pt idx="20285">
                  <c:v>405.7</c:v>
                </c:pt>
                <c:pt idx="20286">
                  <c:v>405.7199999999998</c:v>
                </c:pt>
                <c:pt idx="20287">
                  <c:v>405.74</c:v>
                </c:pt>
                <c:pt idx="20288">
                  <c:v>405.76</c:v>
                </c:pt>
                <c:pt idx="20289">
                  <c:v>405.78</c:v>
                </c:pt>
                <c:pt idx="20290">
                  <c:v>405.8</c:v>
                </c:pt>
                <c:pt idx="20291">
                  <c:v>405.82</c:v>
                </c:pt>
                <c:pt idx="20292">
                  <c:v>405.8400000000002</c:v>
                </c:pt>
                <c:pt idx="20293">
                  <c:v>405.86</c:v>
                </c:pt>
                <c:pt idx="20294">
                  <c:v>405.88</c:v>
                </c:pt>
                <c:pt idx="20295">
                  <c:v>405.9</c:v>
                </c:pt>
                <c:pt idx="20296">
                  <c:v>405.91999999999979</c:v>
                </c:pt>
                <c:pt idx="20297">
                  <c:v>405.94</c:v>
                </c:pt>
                <c:pt idx="20298">
                  <c:v>405.96</c:v>
                </c:pt>
                <c:pt idx="20299">
                  <c:v>405.97999999999979</c:v>
                </c:pt>
                <c:pt idx="20300">
                  <c:v>406</c:v>
                </c:pt>
                <c:pt idx="20301">
                  <c:v>406.02</c:v>
                </c:pt>
                <c:pt idx="20302">
                  <c:v>406.04</c:v>
                </c:pt>
                <c:pt idx="20303">
                  <c:v>406.06</c:v>
                </c:pt>
                <c:pt idx="20304">
                  <c:v>406.08</c:v>
                </c:pt>
                <c:pt idx="20305">
                  <c:v>406.1</c:v>
                </c:pt>
                <c:pt idx="20306">
                  <c:v>406.12</c:v>
                </c:pt>
                <c:pt idx="20307">
                  <c:v>406.14000000000021</c:v>
                </c:pt>
                <c:pt idx="20308">
                  <c:v>406.16</c:v>
                </c:pt>
                <c:pt idx="20309">
                  <c:v>406.18</c:v>
                </c:pt>
                <c:pt idx="20310">
                  <c:v>406.2</c:v>
                </c:pt>
                <c:pt idx="20311">
                  <c:v>406.2199999999998</c:v>
                </c:pt>
                <c:pt idx="20312">
                  <c:v>406.24</c:v>
                </c:pt>
                <c:pt idx="20313">
                  <c:v>406.26</c:v>
                </c:pt>
                <c:pt idx="20314">
                  <c:v>406.28</c:v>
                </c:pt>
                <c:pt idx="20315">
                  <c:v>406.3</c:v>
                </c:pt>
                <c:pt idx="20316">
                  <c:v>406.32</c:v>
                </c:pt>
                <c:pt idx="20317">
                  <c:v>406.3400000000002</c:v>
                </c:pt>
                <c:pt idx="20318">
                  <c:v>406.36</c:v>
                </c:pt>
                <c:pt idx="20319">
                  <c:v>406.38</c:v>
                </c:pt>
                <c:pt idx="20320">
                  <c:v>406.4</c:v>
                </c:pt>
                <c:pt idx="20321">
                  <c:v>406.41999999999979</c:v>
                </c:pt>
                <c:pt idx="20322">
                  <c:v>406.44</c:v>
                </c:pt>
                <c:pt idx="20323">
                  <c:v>406.46</c:v>
                </c:pt>
                <c:pt idx="20324">
                  <c:v>406.47999999999979</c:v>
                </c:pt>
                <c:pt idx="20325">
                  <c:v>406.5</c:v>
                </c:pt>
                <c:pt idx="20326">
                  <c:v>406.52</c:v>
                </c:pt>
                <c:pt idx="20327">
                  <c:v>406.54</c:v>
                </c:pt>
                <c:pt idx="20328">
                  <c:v>406.56</c:v>
                </c:pt>
                <c:pt idx="20329">
                  <c:v>406.58</c:v>
                </c:pt>
                <c:pt idx="20330">
                  <c:v>406.6</c:v>
                </c:pt>
                <c:pt idx="20331">
                  <c:v>406.62</c:v>
                </c:pt>
                <c:pt idx="20332">
                  <c:v>406.64000000000021</c:v>
                </c:pt>
                <c:pt idx="20333">
                  <c:v>406.66</c:v>
                </c:pt>
                <c:pt idx="20334">
                  <c:v>406.68</c:v>
                </c:pt>
                <c:pt idx="20335">
                  <c:v>406.7</c:v>
                </c:pt>
                <c:pt idx="20336">
                  <c:v>406.7199999999998</c:v>
                </c:pt>
                <c:pt idx="20337">
                  <c:v>406.74</c:v>
                </c:pt>
                <c:pt idx="20338">
                  <c:v>406.76</c:v>
                </c:pt>
                <c:pt idx="20339">
                  <c:v>406.78</c:v>
                </c:pt>
                <c:pt idx="20340">
                  <c:v>406.8</c:v>
                </c:pt>
                <c:pt idx="20341">
                  <c:v>406.82</c:v>
                </c:pt>
                <c:pt idx="20342">
                  <c:v>406.8400000000002</c:v>
                </c:pt>
                <c:pt idx="20343">
                  <c:v>406.86</c:v>
                </c:pt>
                <c:pt idx="20344">
                  <c:v>406.88</c:v>
                </c:pt>
                <c:pt idx="20345">
                  <c:v>406.9</c:v>
                </c:pt>
                <c:pt idx="20346">
                  <c:v>406.91999999999979</c:v>
                </c:pt>
                <c:pt idx="20347">
                  <c:v>406.94</c:v>
                </c:pt>
                <c:pt idx="20348">
                  <c:v>406.96</c:v>
                </c:pt>
                <c:pt idx="20349">
                  <c:v>406.97999999999979</c:v>
                </c:pt>
                <c:pt idx="20350">
                  <c:v>407</c:v>
                </c:pt>
                <c:pt idx="20351">
                  <c:v>407.02</c:v>
                </c:pt>
                <c:pt idx="20352">
                  <c:v>407.04</c:v>
                </c:pt>
                <c:pt idx="20353">
                  <c:v>407.06</c:v>
                </c:pt>
                <c:pt idx="20354">
                  <c:v>407.08</c:v>
                </c:pt>
                <c:pt idx="20355">
                  <c:v>407.1</c:v>
                </c:pt>
                <c:pt idx="20356">
                  <c:v>407.12</c:v>
                </c:pt>
                <c:pt idx="20357">
                  <c:v>407.14000000000021</c:v>
                </c:pt>
                <c:pt idx="20358">
                  <c:v>407.16</c:v>
                </c:pt>
                <c:pt idx="20359">
                  <c:v>407.18</c:v>
                </c:pt>
                <c:pt idx="20360">
                  <c:v>407.2</c:v>
                </c:pt>
                <c:pt idx="20361">
                  <c:v>407.2199999999998</c:v>
                </c:pt>
                <c:pt idx="20362">
                  <c:v>407.24</c:v>
                </c:pt>
                <c:pt idx="20363">
                  <c:v>407.26</c:v>
                </c:pt>
                <c:pt idx="20364">
                  <c:v>407.28</c:v>
                </c:pt>
                <c:pt idx="20365">
                  <c:v>407.3</c:v>
                </c:pt>
                <c:pt idx="20366">
                  <c:v>407.32</c:v>
                </c:pt>
                <c:pt idx="20367">
                  <c:v>407.3400000000002</c:v>
                </c:pt>
                <c:pt idx="20368">
                  <c:v>407.36</c:v>
                </c:pt>
                <c:pt idx="20369">
                  <c:v>407.38</c:v>
                </c:pt>
                <c:pt idx="20370">
                  <c:v>407.4</c:v>
                </c:pt>
                <c:pt idx="20371">
                  <c:v>407.41999999999979</c:v>
                </c:pt>
                <c:pt idx="20372">
                  <c:v>407.44</c:v>
                </c:pt>
                <c:pt idx="20373">
                  <c:v>407.46</c:v>
                </c:pt>
                <c:pt idx="20374">
                  <c:v>407.47999999999979</c:v>
                </c:pt>
                <c:pt idx="20375">
                  <c:v>407.5</c:v>
                </c:pt>
                <c:pt idx="20376">
                  <c:v>407.52</c:v>
                </c:pt>
                <c:pt idx="20377">
                  <c:v>407.54</c:v>
                </c:pt>
                <c:pt idx="20378">
                  <c:v>407.56</c:v>
                </c:pt>
                <c:pt idx="20379">
                  <c:v>407.58</c:v>
                </c:pt>
                <c:pt idx="20380">
                  <c:v>407.6</c:v>
                </c:pt>
                <c:pt idx="20381">
                  <c:v>407.62</c:v>
                </c:pt>
                <c:pt idx="20382">
                  <c:v>407.64000000000021</c:v>
                </c:pt>
                <c:pt idx="20383">
                  <c:v>407.66</c:v>
                </c:pt>
                <c:pt idx="20384">
                  <c:v>407.68</c:v>
                </c:pt>
                <c:pt idx="20385">
                  <c:v>407.7</c:v>
                </c:pt>
                <c:pt idx="20386">
                  <c:v>407.7199999999998</c:v>
                </c:pt>
                <c:pt idx="20387">
                  <c:v>407.74</c:v>
                </c:pt>
                <c:pt idx="20388">
                  <c:v>407.76</c:v>
                </c:pt>
                <c:pt idx="20389">
                  <c:v>407.78</c:v>
                </c:pt>
                <c:pt idx="20390">
                  <c:v>407.8</c:v>
                </c:pt>
                <c:pt idx="20391">
                  <c:v>407.82</c:v>
                </c:pt>
                <c:pt idx="20392">
                  <c:v>407.8400000000002</c:v>
                </c:pt>
                <c:pt idx="20393">
                  <c:v>407.86</c:v>
                </c:pt>
                <c:pt idx="20394">
                  <c:v>407.88</c:v>
                </c:pt>
                <c:pt idx="20395">
                  <c:v>407.9</c:v>
                </c:pt>
                <c:pt idx="20396">
                  <c:v>407.91999999999979</c:v>
                </c:pt>
                <c:pt idx="20397">
                  <c:v>407.94</c:v>
                </c:pt>
                <c:pt idx="20398">
                  <c:v>407.96</c:v>
                </c:pt>
                <c:pt idx="20399">
                  <c:v>407.97999999999979</c:v>
                </c:pt>
                <c:pt idx="20400">
                  <c:v>408</c:v>
                </c:pt>
                <c:pt idx="20401">
                  <c:v>408.02</c:v>
                </c:pt>
                <c:pt idx="20402">
                  <c:v>408.04</c:v>
                </c:pt>
                <c:pt idx="20403">
                  <c:v>408.06</c:v>
                </c:pt>
                <c:pt idx="20404">
                  <c:v>408.08</c:v>
                </c:pt>
                <c:pt idx="20405">
                  <c:v>408.1</c:v>
                </c:pt>
                <c:pt idx="20406">
                  <c:v>408.12</c:v>
                </c:pt>
                <c:pt idx="20407">
                  <c:v>408.14000000000021</c:v>
                </c:pt>
                <c:pt idx="20408">
                  <c:v>408.16</c:v>
                </c:pt>
                <c:pt idx="20409">
                  <c:v>408.18</c:v>
                </c:pt>
                <c:pt idx="20410">
                  <c:v>408.2</c:v>
                </c:pt>
                <c:pt idx="20411">
                  <c:v>408.2199999999998</c:v>
                </c:pt>
                <c:pt idx="20412">
                  <c:v>408.24</c:v>
                </c:pt>
                <c:pt idx="20413">
                  <c:v>408.26</c:v>
                </c:pt>
                <c:pt idx="20414">
                  <c:v>408.28</c:v>
                </c:pt>
                <c:pt idx="20415">
                  <c:v>408.3</c:v>
                </c:pt>
                <c:pt idx="20416">
                  <c:v>408.32</c:v>
                </c:pt>
                <c:pt idx="20417">
                  <c:v>408.3400000000002</c:v>
                </c:pt>
                <c:pt idx="20418">
                  <c:v>408.36</c:v>
                </c:pt>
                <c:pt idx="20419">
                  <c:v>408.38</c:v>
                </c:pt>
                <c:pt idx="20420">
                  <c:v>408.4</c:v>
                </c:pt>
                <c:pt idx="20421">
                  <c:v>408.41999999999979</c:v>
                </c:pt>
                <c:pt idx="20422">
                  <c:v>408.44</c:v>
                </c:pt>
                <c:pt idx="20423">
                  <c:v>408.46</c:v>
                </c:pt>
                <c:pt idx="20424">
                  <c:v>408.47999999999979</c:v>
                </c:pt>
                <c:pt idx="20425">
                  <c:v>408.5</c:v>
                </c:pt>
                <c:pt idx="20426">
                  <c:v>408.52</c:v>
                </c:pt>
                <c:pt idx="20427">
                  <c:v>408.54</c:v>
                </c:pt>
                <c:pt idx="20428">
                  <c:v>408.56</c:v>
                </c:pt>
                <c:pt idx="20429">
                  <c:v>408.58</c:v>
                </c:pt>
                <c:pt idx="20430">
                  <c:v>408.6</c:v>
                </c:pt>
                <c:pt idx="20431">
                  <c:v>408.62</c:v>
                </c:pt>
                <c:pt idx="20432">
                  <c:v>408.64000000000021</c:v>
                </c:pt>
                <c:pt idx="20433">
                  <c:v>408.66</c:v>
                </c:pt>
                <c:pt idx="20434">
                  <c:v>408.68</c:v>
                </c:pt>
                <c:pt idx="20435">
                  <c:v>408.7</c:v>
                </c:pt>
                <c:pt idx="20436">
                  <c:v>408.7199999999998</c:v>
                </c:pt>
                <c:pt idx="20437">
                  <c:v>408.74</c:v>
                </c:pt>
                <c:pt idx="20438">
                  <c:v>408.76</c:v>
                </c:pt>
                <c:pt idx="20439">
                  <c:v>408.78</c:v>
                </c:pt>
                <c:pt idx="20440">
                  <c:v>408.8</c:v>
                </c:pt>
                <c:pt idx="20441">
                  <c:v>408.82</c:v>
                </c:pt>
                <c:pt idx="20442">
                  <c:v>408.8400000000002</c:v>
                </c:pt>
                <c:pt idx="20443">
                  <c:v>408.86</c:v>
                </c:pt>
                <c:pt idx="20444">
                  <c:v>408.88</c:v>
                </c:pt>
                <c:pt idx="20445">
                  <c:v>408.9</c:v>
                </c:pt>
                <c:pt idx="20446">
                  <c:v>408.91999999999979</c:v>
                </c:pt>
                <c:pt idx="20447">
                  <c:v>408.94</c:v>
                </c:pt>
                <c:pt idx="20448">
                  <c:v>408.96</c:v>
                </c:pt>
                <c:pt idx="20449">
                  <c:v>408.97999999999979</c:v>
                </c:pt>
                <c:pt idx="20450">
                  <c:v>409</c:v>
                </c:pt>
                <c:pt idx="20451">
                  <c:v>409.02</c:v>
                </c:pt>
                <c:pt idx="20452">
                  <c:v>409.04</c:v>
                </c:pt>
                <c:pt idx="20453">
                  <c:v>409.06</c:v>
                </c:pt>
                <c:pt idx="20454">
                  <c:v>409.08</c:v>
                </c:pt>
                <c:pt idx="20455">
                  <c:v>409.1</c:v>
                </c:pt>
                <c:pt idx="20456">
                  <c:v>409.12</c:v>
                </c:pt>
                <c:pt idx="20457">
                  <c:v>409.14000000000021</c:v>
                </c:pt>
                <c:pt idx="20458">
                  <c:v>409.16</c:v>
                </c:pt>
                <c:pt idx="20459">
                  <c:v>409.18</c:v>
                </c:pt>
                <c:pt idx="20460">
                  <c:v>409.2</c:v>
                </c:pt>
                <c:pt idx="20461">
                  <c:v>409.2199999999998</c:v>
                </c:pt>
                <c:pt idx="20462">
                  <c:v>409.24</c:v>
                </c:pt>
                <c:pt idx="20463">
                  <c:v>409.26</c:v>
                </c:pt>
                <c:pt idx="20464">
                  <c:v>409.28</c:v>
                </c:pt>
                <c:pt idx="20465">
                  <c:v>409.3</c:v>
                </c:pt>
                <c:pt idx="20466">
                  <c:v>409.32</c:v>
                </c:pt>
                <c:pt idx="20467">
                  <c:v>409.3400000000002</c:v>
                </c:pt>
                <c:pt idx="20468">
                  <c:v>409.36</c:v>
                </c:pt>
                <c:pt idx="20469">
                  <c:v>409.38</c:v>
                </c:pt>
                <c:pt idx="20470">
                  <c:v>409.4</c:v>
                </c:pt>
                <c:pt idx="20471">
                  <c:v>409.41999999999979</c:v>
                </c:pt>
                <c:pt idx="20472">
                  <c:v>409.44</c:v>
                </c:pt>
                <c:pt idx="20473">
                  <c:v>409.46</c:v>
                </c:pt>
                <c:pt idx="20474">
                  <c:v>409.47999999999979</c:v>
                </c:pt>
                <c:pt idx="20475">
                  <c:v>409.5</c:v>
                </c:pt>
                <c:pt idx="20476">
                  <c:v>409.52</c:v>
                </c:pt>
                <c:pt idx="20477">
                  <c:v>409.54</c:v>
                </c:pt>
                <c:pt idx="20478">
                  <c:v>409.56</c:v>
                </c:pt>
                <c:pt idx="20479">
                  <c:v>409.58</c:v>
                </c:pt>
                <c:pt idx="20480">
                  <c:v>409.6</c:v>
                </c:pt>
                <c:pt idx="20481">
                  <c:v>409.62</c:v>
                </c:pt>
                <c:pt idx="20482">
                  <c:v>409.64000000000021</c:v>
                </c:pt>
                <c:pt idx="20483">
                  <c:v>409.66</c:v>
                </c:pt>
                <c:pt idx="20484">
                  <c:v>409.68</c:v>
                </c:pt>
                <c:pt idx="20485">
                  <c:v>409.7</c:v>
                </c:pt>
                <c:pt idx="20486">
                  <c:v>409.7199999999998</c:v>
                </c:pt>
                <c:pt idx="20487">
                  <c:v>409.74</c:v>
                </c:pt>
                <c:pt idx="20488">
                  <c:v>409.76</c:v>
                </c:pt>
                <c:pt idx="20489">
                  <c:v>409.78</c:v>
                </c:pt>
                <c:pt idx="20490">
                  <c:v>409.8</c:v>
                </c:pt>
                <c:pt idx="20491">
                  <c:v>409.82</c:v>
                </c:pt>
                <c:pt idx="20492">
                  <c:v>409.8400000000002</c:v>
                </c:pt>
                <c:pt idx="20493">
                  <c:v>409.86</c:v>
                </c:pt>
                <c:pt idx="20494">
                  <c:v>409.88</c:v>
                </c:pt>
                <c:pt idx="20495">
                  <c:v>409.9</c:v>
                </c:pt>
                <c:pt idx="20496">
                  <c:v>409.91999999999979</c:v>
                </c:pt>
                <c:pt idx="20497">
                  <c:v>409.94</c:v>
                </c:pt>
                <c:pt idx="20498">
                  <c:v>409.96</c:v>
                </c:pt>
                <c:pt idx="20499">
                  <c:v>409.97999999999979</c:v>
                </c:pt>
                <c:pt idx="20500">
                  <c:v>410</c:v>
                </c:pt>
                <c:pt idx="20501">
                  <c:v>410.02</c:v>
                </c:pt>
                <c:pt idx="20502">
                  <c:v>410.04</c:v>
                </c:pt>
                <c:pt idx="20503">
                  <c:v>410.06</c:v>
                </c:pt>
                <c:pt idx="20504">
                  <c:v>410.08</c:v>
                </c:pt>
                <c:pt idx="20505">
                  <c:v>410.1</c:v>
                </c:pt>
                <c:pt idx="20506">
                  <c:v>410.12</c:v>
                </c:pt>
                <c:pt idx="20507">
                  <c:v>410.14000000000021</c:v>
                </c:pt>
                <c:pt idx="20508">
                  <c:v>410.16</c:v>
                </c:pt>
                <c:pt idx="20509">
                  <c:v>410.18</c:v>
                </c:pt>
                <c:pt idx="20510">
                  <c:v>410.2</c:v>
                </c:pt>
                <c:pt idx="20511">
                  <c:v>410.2199999999998</c:v>
                </c:pt>
                <c:pt idx="20512">
                  <c:v>410.24</c:v>
                </c:pt>
                <c:pt idx="20513">
                  <c:v>410.26</c:v>
                </c:pt>
                <c:pt idx="20514">
                  <c:v>410.28</c:v>
                </c:pt>
                <c:pt idx="20515">
                  <c:v>410.3</c:v>
                </c:pt>
                <c:pt idx="20516">
                  <c:v>410.32</c:v>
                </c:pt>
                <c:pt idx="20517">
                  <c:v>410.3400000000002</c:v>
                </c:pt>
                <c:pt idx="20518">
                  <c:v>410.36</c:v>
                </c:pt>
                <c:pt idx="20519">
                  <c:v>410.38</c:v>
                </c:pt>
                <c:pt idx="20520">
                  <c:v>410.4</c:v>
                </c:pt>
                <c:pt idx="20521">
                  <c:v>410.41999999999979</c:v>
                </c:pt>
                <c:pt idx="20522">
                  <c:v>410.44</c:v>
                </c:pt>
                <c:pt idx="20523">
                  <c:v>410.46</c:v>
                </c:pt>
                <c:pt idx="20524">
                  <c:v>410.47999999999979</c:v>
                </c:pt>
                <c:pt idx="20525">
                  <c:v>410.5</c:v>
                </c:pt>
                <c:pt idx="20526">
                  <c:v>410.52</c:v>
                </c:pt>
                <c:pt idx="20527">
                  <c:v>410.54</c:v>
                </c:pt>
                <c:pt idx="20528">
                  <c:v>410.56</c:v>
                </c:pt>
                <c:pt idx="20529">
                  <c:v>410.58</c:v>
                </c:pt>
                <c:pt idx="20530">
                  <c:v>410.6</c:v>
                </c:pt>
                <c:pt idx="20531">
                  <c:v>410.62</c:v>
                </c:pt>
                <c:pt idx="20532">
                  <c:v>410.64000000000021</c:v>
                </c:pt>
                <c:pt idx="20533">
                  <c:v>410.66</c:v>
                </c:pt>
                <c:pt idx="20534">
                  <c:v>410.68</c:v>
                </c:pt>
                <c:pt idx="20535">
                  <c:v>410.7</c:v>
                </c:pt>
                <c:pt idx="20536">
                  <c:v>410.7199999999998</c:v>
                </c:pt>
                <c:pt idx="20537">
                  <c:v>410.74</c:v>
                </c:pt>
                <c:pt idx="20538">
                  <c:v>410.76</c:v>
                </c:pt>
                <c:pt idx="20539">
                  <c:v>410.78</c:v>
                </c:pt>
                <c:pt idx="20540">
                  <c:v>410.8</c:v>
                </c:pt>
                <c:pt idx="20541">
                  <c:v>410.82</c:v>
                </c:pt>
                <c:pt idx="20542">
                  <c:v>410.8400000000002</c:v>
                </c:pt>
                <c:pt idx="20543">
                  <c:v>410.86</c:v>
                </c:pt>
                <c:pt idx="20544">
                  <c:v>410.88</c:v>
                </c:pt>
                <c:pt idx="20545">
                  <c:v>410.9</c:v>
                </c:pt>
                <c:pt idx="20546">
                  <c:v>410.91999999999979</c:v>
                </c:pt>
                <c:pt idx="20547">
                  <c:v>410.94</c:v>
                </c:pt>
                <c:pt idx="20548">
                  <c:v>410.96</c:v>
                </c:pt>
                <c:pt idx="20549">
                  <c:v>410.97999999999979</c:v>
                </c:pt>
                <c:pt idx="20550">
                  <c:v>411</c:v>
                </c:pt>
                <c:pt idx="20551">
                  <c:v>411.02</c:v>
                </c:pt>
                <c:pt idx="20552">
                  <c:v>411.04</c:v>
                </c:pt>
                <c:pt idx="20553">
                  <c:v>411.06</c:v>
                </c:pt>
                <c:pt idx="20554">
                  <c:v>411.08</c:v>
                </c:pt>
                <c:pt idx="20555">
                  <c:v>411.1</c:v>
                </c:pt>
                <c:pt idx="20556">
                  <c:v>411.12</c:v>
                </c:pt>
                <c:pt idx="20557">
                  <c:v>411.14000000000021</c:v>
                </c:pt>
                <c:pt idx="20558">
                  <c:v>411.16</c:v>
                </c:pt>
                <c:pt idx="20559">
                  <c:v>411.18</c:v>
                </c:pt>
                <c:pt idx="20560">
                  <c:v>411.2</c:v>
                </c:pt>
                <c:pt idx="20561">
                  <c:v>411.2199999999998</c:v>
                </c:pt>
                <c:pt idx="20562">
                  <c:v>411.24</c:v>
                </c:pt>
                <c:pt idx="20563">
                  <c:v>411.26</c:v>
                </c:pt>
                <c:pt idx="20564">
                  <c:v>411.28</c:v>
                </c:pt>
                <c:pt idx="20565">
                  <c:v>411.3</c:v>
                </c:pt>
                <c:pt idx="20566">
                  <c:v>411.32</c:v>
                </c:pt>
                <c:pt idx="20567">
                  <c:v>411.3400000000002</c:v>
                </c:pt>
                <c:pt idx="20568">
                  <c:v>411.36</c:v>
                </c:pt>
                <c:pt idx="20569">
                  <c:v>411.38</c:v>
                </c:pt>
                <c:pt idx="20570">
                  <c:v>411.4</c:v>
                </c:pt>
                <c:pt idx="20571">
                  <c:v>411.41999999999979</c:v>
                </c:pt>
                <c:pt idx="20572">
                  <c:v>411.44</c:v>
                </c:pt>
                <c:pt idx="20573">
                  <c:v>411.46</c:v>
                </c:pt>
                <c:pt idx="20574">
                  <c:v>411.47999999999979</c:v>
                </c:pt>
                <c:pt idx="20575">
                  <c:v>411.5</c:v>
                </c:pt>
                <c:pt idx="20576">
                  <c:v>411.52</c:v>
                </c:pt>
                <c:pt idx="20577">
                  <c:v>411.54</c:v>
                </c:pt>
                <c:pt idx="20578">
                  <c:v>411.56</c:v>
                </c:pt>
                <c:pt idx="20579">
                  <c:v>411.58</c:v>
                </c:pt>
                <c:pt idx="20580">
                  <c:v>411.6</c:v>
                </c:pt>
                <c:pt idx="20581">
                  <c:v>411.62</c:v>
                </c:pt>
                <c:pt idx="20582">
                  <c:v>411.64000000000021</c:v>
                </c:pt>
                <c:pt idx="20583">
                  <c:v>411.66</c:v>
                </c:pt>
                <c:pt idx="20584">
                  <c:v>411.68</c:v>
                </c:pt>
                <c:pt idx="20585">
                  <c:v>411.7</c:v>
                </c:pt>
                <c:pt idx="20586">
                  <c:v>411.7199999999998</c:v>
                </c:pt>
                <c:pt idx="20587">
                  <c:v>411.74</c:v>
                </c:pt>
                <c:pt idx="20588">
                  <c:v>411.76</c:v>
                </c:pt>
                <c:pt idx="20589">
                  <c:v>411.78</c:v>
                </c:pt>
                <c:pt idx="20590">
                  <c:v>411.8</c:v>
                </c:pt>
                <c:pt idx="20591">
                  <c:v>411.82</c:v>
                </c:pt>
                <c:pt idx="20592">
                  <c:v>411.8400000000002</c:v>
                </c:pt>
                <c:pt idx="20593">
                  <c:v>411.86</c:v>
                </c:pt>
                <c:pt idx="20594">
                  <c:v>411.88</c:v>
                </c:pt>
                <c:pt idx="20595">
                  <c:v>411.9</c:v>
                </c:pt>
                <c:pt idx="20596">
                  <c:v>411.91999999999979</c:v>
                </c:pt>
                <c:pt idx="20597">
                  <c:v>411.94</c:v>
                </c:pt>
                <c:pt idx="20598">
                  <c:v>411.96</c:v>
                </c:pt>
                <c:pt idx="20599">
                  <c:v>411.97999999999979</c:v>
                </c:pt>
                <c:pt idx="20600">
                  <c:v>412</c:v>
                </c:pt>
                <c:pt idx="20601">
                  <c:v>412.02</c:v>
                </c:pt>
                <c:pt idx="20602">
                  <c:v>412.04</c:v>
                </c:pt>
                <c:pt idx="20603">
                  <c:v>412.06</c:v>
                </c:pt>
                <c:pt idx="20604">
                  <c:v>412.08</c:v>
                </c:pt>
                <c:pt idx="20605">
                  <c:v>412.1</c:v>
                </c:pt>
                <c:pt idx="20606">
                  <c:v>412.12</c:v>
                </c:pt>
                <c:pt idx="20607">
                  <c:v>412.14000000000021</c:v>
                </c:pt>
                <c:pt idx="20608">
                  <c:v>412.16</c:v>
                </c:pt>
                <c:pt idx="20609">
                  <c:v>412.18</c:v>
                </c:pt>
                <c:pt idx="20610">
                  <c:v>412.2</c:v>
                </c:pt>
                <c:pt idx="20611">
                  <c:v>412.2199999999998</c:v>
                </c:pt>
                <c:pt idx="20612">
                  <c:v>412.24</c:v>
                </c:pt>
                <c:pt idx="20613">
                  <c:v>412.26</c:v>
                </c:pt>
                <c:pt idx="20614">
                  <c:v>412.28</c:v>
                </c:pt>
                <c:pt idx="20615">
                  <c:v>412.3</c:v>
                </c:pt>
                <c:pt idx="20616">
                  <c:v>412.32</c:v>
                </c:pt>
                <c:pt idx="20617">
                  <c:v>412.3400000000002</c:v>
                </c:pt>
                <c:pt idx="20618">
                  <c:v>412.36</c:v>
                </c:pt>
                <c:pt idx="20619">
                  <c:v>412.38</c:v>
                </c:pt>
                <c:pt idx="20620">
                  <c:v>412.4</c:v>
                </c:pt>
                <c:pt idx="20621">
                  <c:v>412.41999999999979</c:v>
                </c:pt>
                <c:pt idx="20622">
                  <c:v>412.44</c:v>
                </c:pt>
                <c:pt idx="20623">
                  <c:v>412.46</c:v>
                </c:pt>
                <c:pt idx="20624">
                  <c:v>412.47999999999979</c:v>
                </c:pt>
                <c:pt idx="20625">
                  <c:v>412.5</c:v>
                </c:pt>
                <c:pt idx="20626">
                  <c:v>412.52</c:v>
                </c:pt>
                <c:pt idx="20627">
                  <c:v>412.54</c:v>
                </c:pt>
                <c:pt idx="20628">
                  <c:v>412.56</c:v>
                </c:pt>
                <c:pt idx="20629">
                  <c:v>412.58</c:v>
                </c:pt>
                <c:pt idx="20630">
                  <c:v>412.6</c:v>
                </c:pt>
                <c:pt idx="20631">
                  <c:v>412.62</c:v>
                </c:pt>
                <c:pt idx="20632">
                  <c:v>412.64000000000021</c:v>
                </c:pt>
                <c:pt idx="20633">
                  <c:v>412.66</c:v>
                </c:pt>
                <c:pt idx="20634">
                  <c:v>412.68</c:v>
                </c:pt>
                <c:pt idx="20635">
                  <c:v>412.7</c:v>
                </c:pt>
                <c:pt idx="20636">
                  <c:v>412.7199999999998</c:v>
                </c:pt>
                <c:pt idx="20637">
                  <c:v>412.74</c:v>
                </c:pt>
                <c:pt idx="20638">
                  <c:v>412.76</c:v>
                </c:pt>
                <c:pt idx="20639">
                  <c:v>412.78</c:v>
                </c:pt>
                <c:pt idx="20640">
                  <c:v>412.8</c:v>
                </c:pt>
                <c:pt idx="20641">
                  <c:v>412.82</c:v>
                </c:pt>
                <c:pt idx="20642">
                  <c:v>412.8400000000002</c:v>
                </c:pt>
                <c:pt idx="20643">
                  <c:v>412.86</c:v>
                </c:pt>
                <c:pt idx="20644">
                  <c:v>412.88</c:v>
                </c:pt>
                <c:pt idx="20645">
                  <c:v>412.9</c:v>
                </c:pt>
                <c:pt idx="20646">
                  <c:v>412.91999999999979</c:v>
                </c:pt>
                <c:pt idx="20647">
                  <c:v>412.94</c:v>
                </c:pt>
                <c:pt idx="20648">
                  <c:v>412.96</c:v>
                </c:pt>
                <c:pt idx="20649">
                  <c:v>412.97999999999979</c:v>
                </c:pt>
                <c:pt idx="20650">
                  <c:v>413</c:v>
                </c:pt>
                <c:pt idx="20651">
                  <c:v>413.02</c:v>
                </c:pt>
                <c:pt idx="20652">
                  <c:v>413.04</c:v>
                </c:pt>
                <c:pt idx="20653">
                  <c:v>413.06</c:v>
                </c:pt>
                <c:pt idx="20654">
                  <c:v>413.08</c:v>
                </c:pt>
                <c:pt idx="20655">
                  <c:v>413.1</c:v>
                </c:pt>
                <c:pt idx="20656">
                  <c:v>413.12</c:v>
                </c:pt>
                <c:pt idx="20657">
                  <c:v>413.14000000000021</c:v>
                </c:pt>
                <c:pt idx="20658">
                  <c:v>413.16</c:v>
                </c:pt>
                <c:pt idx="20659">
                  <c:v>413.18</c:v>
                </c:pt>
                <c:pt idx="20660">
                  <c:v>413.2</c:v>
                </c:pt>
                <c:pt idx="20661">
                  <c:v>413.2199999999998</c:v>
                </c:pt>
                <c:pt idx="20662">
                  <c:v>413.24</c:v>
                </c:pt>
                <c:pt idx="20663">
                  <c:v>413.26</c:v>
                </c:pt>
                <c:pt idx="20664">
                  <c:v>413.28</c:v>
                </c:pt>
                <c:pt idx="20665">
                  <c:v>413.3</c:v>
                </c:pt>
                <c:pt idx="20666">
                  <c:v>413.32</c:v>
                </c:pt>
                <c:pt idx="20667">
                  <c:v>413.3400000000002</c:v>
                </c:pt>
                <c:pt idx="20668">
                  <c:v>413.36</c:v>
                </c:pt>
                <c:pt idx="20669">
                  <c:v>413.38</c:v>
                </c:pt>
                <c:pt idx="20670">
                  <c:v>413.4</c:v>
                </c:pt>
                <c:pt idx="20671">
                  <c:v>413.41999999999979</c:v>
                </c:pt>
                <c:pt idx="20672">
                  <c:v>413.44</c:v>
                </c:pt>
                <c:pt idx="20673">
                  <c:v>413.46</c:v>
                </c:pt>
                <c:pt idx="20674">
                  <c:v>413.47999999999979</c:v>
                </c:pt>
                <c:pt idx="20675">
                  <c:v>413.5</c:v>
                </c:pt>
                <c:pt idx="20676">
                  <c:v>413.52</c:v>
                </c:pt>
                <c:pt idx="20677">
                  <c:v>413.54</c:v>
                </c:pt>
                <c:pt idx="20678">
                  <c:v>413.56</c:v>
                </c:pt>
                <c:pt idx="20679">
                  <c:v>413.58</c:v>
                </c:pt>
                <c:pt idx="20680">
                  <c:v>413.6</c:v>
                </c:pt>
                <c:pt idx="20681">
                  <c:v>413.62</c:v>
                </c:pt>
                <c:pt idx="20682">
                  <c:v>413.64000000000021</c:v>
                </c:pt>
                <c:pt idx="20683">
                  <c:v>413.66</c:v>
                </c:pt>
                <c:pt idx="20684">
                  <c:v>413.68</c:v>
                </c:pt>
                <c:pt idx="20685">
                  <c:v>413.7</c:v>
                </c:pt>
                <c:pt idx="20686">
                  <c:v>413.7199999999998</c:v>
                </c:pt>
                <c:pt idx="20687">
                  <c:v>413.74</c:v>
                </c:pt>
                <c:pt idx="20688">
                  <c:v>413.76</c:v>
                </c:pt>
                <c:pt idx="20689">
                  <c:v>413.78</c:v>
                </c:pt>
                <c:pt idx="20690">
                  <c:v>413.8</c:v>
                </c:pt>
                <c:pt idx="20691">
                  <c:v>413.82</c:v>
                </c:pt>
                <c:pt idx="20692">
                  <c:v>413.8400000000002</c:v>
                </c:pt>
                <c:pt idx="20693">
                  <c:v>413.86</c:v>
                </c:pt>
                <c:pt idx="20694">
                  <c:v>413.88</c:v>
                </c:pt>
                <c:pt idx="20695">
                  <c:v>413.9</c:v>
                </c:pt>
                <c:pt idx="20696">
                  <c:v>413.91999999999979</c:v>
                </c:pt>
                <c:pt idx="20697">
                  <c:v>413.94</c:v>
                </c:pt>
                <c:pt idx="20698">
                  <c:v>413.96</c:v>
                </c:pt>
                <c:pt idx="20699">
                  <c:v>413.97999999999979</c:v>
                </c:pt>
                <c:pt idx="20700">
                  <c:v>414</c:v>
                </c:pt>
                <c:pt idx="20701">
                  <c:v>414.02</c:v>
                </c:pt>
                <c:pt idx="20702">
                  <c:v>414.04</c:v>
                </c:pt>
                <c:pt idx="20703">
                  <c:v>414.06</c:v>
                </c:pt>
                <c:pt idx="20704">
                  <c:v>414.08</c:v>
                </c:pt>
                <c:pt idx="20705">
                  <c:v>414.1</c:v>
                </c:pt>
                <c:pt idx="20706">
                  <c:v>414.12</c:v>
                </c:pt>
                <c:pt idx="20707">
                  <c:v>414.14000000000021</c:v>
                </c:pt>
                <c:pt idx="20708">
                  <c:v>414.16</c:v>
                </c:pt>
                <c:pt idx="20709">
                  <c:v>414.18</c:v>
                </c:pt>
                <c:pt idx="20710">
                  <c:v>414.2</c:v>
                </c:pt>
                <c:pt idx="20711">
                  <c:v>414.2199999999998</c:v>
                </c:pt>
                <c:pt idx="20712">
                  <c:v>414.24</c:v>
                </c:pt>
                <c:pt idx="20713">
                  <c:v>414.26</c:v>
                </c:pt>
                <c:pt idx="20714">
                  <c:v>414.28</c:v>
                </c:pt>
                <c:pt idx="20715">
                  <c:v>414.3</c:v>
                </c:pt>
                <c:pt idx="20716">
                  <c:v>414.32</c:v>
                </c:pt>
                <c:pt idx="20717">
                  <c:v>414.3400000000002</c:v>
                </c:pt>
                <c:pt idx="20718">
                  <c:v>414.36</c:v>
                </c:pt>
                <c:pt idx="20719">
                  <c:v>414.38</c:v>
                </c:pt>
                <c:pt idx="20720">
                  <c:v>414.4</c:v>
                </c:pt>
                <c:pt idx="20721">
                  <c:v>414.41999999999979</c:v>
                </c:pt>
                <c:pt idx="20722">
                  <c:v>414.44</c:v>
                </c:pt>
                <c:pt idx="20723">
                  <c:v>414.46</c:v>
                </c:pt>
                <c:pt idx="20724">
                  <c:v>414.47999999999979</c:v>
                </c:pt>
                <c:pt idx="20725">
                  <c:v>414.5</c:v>
                </c:pt>
                <c:pt idx="20726">
                  <c:v>414.52</c:v>
                </c:pt>
                <c:pt idx="20727">
                  <c:v>414.54</c:v>
                </c:pt>
                <c:pt idx="20728">
                  <c:v>414.56</c:v>
                </c:pt>
                <c:pt idx="20729">
                  <c:v>414.58</c:v>
                </c:pt>
                <c:pt idx="20730">
                  <c:v>414.6</c:v>
                </c:pt>
                <c:pt idx="20731">
                  <c:v>414.62</c:v>
                </c:pt>
                <c:pt idx="20732">
                  <c:v>414.64000000000021</c:v>
                </c:pt>
                <c:pt idx="20733">
                  <c:v>414.66</c:v>
                </c:pt>
                <c:pt idx="20734">
                  <c:v>414.68</c:v>
                </c:pt>
                <c:pt idx="20735">
                  <c:v>414.7</c:v>
                </c:pt>
                <c:pt idx="20736">
                  <c:v>414.7199999999998</c:v>
                </c:pt>
                <c:pt idx="20737">
                  <c:v>414.74</c:v>
                </c:pt>
                <c:pt idx="20738">
                  <c:v>414.76</c:v>
                </c:pt>
                <c:pt idx="20739">
                  <c:v>414.78</c:v>
                </c:pt>
                <c:pt idx="20740">
                  <c:v>414.8</c:v>
                </c:pt>
                <c:pt idx="20741">
                  <c:v>414.82</c:v>
                </c:pt>
                <c:pt idx="20742">
                  <c:v>414.8400000000002</c:v>
                </c:pt>
                <c:pt idx="20743">
                  <c:v>414.86</c:v>
                </c:pt>
                <c:pt idx="20744">
                  <c:v>414.88</c:v>
                </c:pt>
                <c:pt idx="20745">
                  <c:v>414.9</c:v>
                </c:pt>
                <c:pt idx="20746">
                  <c:v>414.91999999999979</c:v>
                </c:pt>
                <c:pt idx="20747">
                  <c:v>414.94</c:v>
                </c:pt>
                <c:pt idx="20748">
                  <c:v>414.96</c:v>
                </c:pt>
                <c:pt idx="20749">
                  <c:v>414.97999999999979</c:v>
                </c:pt>
                <c:pt idx="20750">
                  <c:v>415</c:v>
                </c:pt>
                <c:pt idx="20751">
                  <c:v>415.02</c:v>
                </c:pt>
                <c:pt idx="20752">
                  <c:v>415.04</c:v>
                </c:pt>
                <c:pt idx="20753">
                  <c:v>415.06</c:v>
                </c:pt>
                <c:pt idx="20754">
                  <c:v>415.08</c:v>
                </c:pt>
                <c:pt idx="20755">
                  <c:v>415.1</c:v>
                </c:pt>
                <c:pt idx="20756">
                  <c:v>415.12</c:v>
                </c:pt>
                <c:pt idx="20757">
                  <c:v>415.14000000000021</c:v>
                </c:pt>
                <c:pt idx="20758">
                  <c:v>415.16</c:v>
                </c:pt>
                <c:pt idx="20759">
                  <c:v>415.18</c:v>
                </c:pt>
                <c:pt idx="20760">
                  <c:v>415.2</c:v>
                </c:pt>
                <c:pt idx="20761">
                  <c:v>415.2199999999998</c:v>
                </c:pt>
                <c:pt idx="20762">
                  <c:v>415.24</c:v>
                </c:pt>
                <c:pt idx="20763">
                  <c:v>415.26</c:v>
                </c:pt>
                <c:pt idx="20764">
                  <c:v>415.28</c:v>
                </c:pt>
                <c:pt idx="20765">
                  <c:v>415.3</c:v>
                </c:pt>
                <c:pt idx="20766">
                  <c:v>415.32</c:v>
                </c:pt>
                <c:pt idx="20767">
                  <c:v>415.3400000000002</c:v>
                </c:pt>
                <c:pt idx="20768">
                  <c:v>415.36</c:v>
                </c:pt>
                <c:pt idx="20769">
                  <c:v>415.38</c:v>
                </c:pt>
                <c:pt idx="20770">
                  <c:v>415.4</c:v>
                </c:pt>
                <c:pt idx="20771">
                  <c:v>415.41999999999979</c:v>
                </c:pt>
                <c:pt idx="20772">
                  <c:v>415.44</c:v>
                </c:pt>
                <c:pt idx="20773">
                  <c:v>415.46</c:v>
                </c:pt>
                <c:pt idx="20774">
                  <c:v>415.47999999999979</c:v>
                </c:pt>
                <c:pt idx="20775">
                  <c:v>415.5</c:v>
                </c:pt>
                <c:pt idx="20776">
                  <c:v>415.52</c:v>
                </c:pt>
                <c:pt idx="20777">
                  <c:v>415.54</c:v>
                </c:pt>
                <c:pt idx="20778">
                  <c:v>415.56</c:v>
                </c:pt>
                <c:pt idx="20779">
                  <c:v>415.58</c:v>
                </c:pt>
                <c:pt idx="20780">
                  <c:v>415.6</c:v>
                </c:pt>
                <c:pt idx="20781">
                  <c:v>415.62</c:v>
                </c:pt>
                <c:pt idx="20782">
                  <c:v>415.64000000000021</c:v>
                </c:pt>
                <c:pt idx="20783">
                  <c:v>415.66</c:v>
                </c:pt>
                <c:pt idx="20784">
                  <c:v>415.68</c:v>
                </c:pt>
                <c:pt idx="20785">
                  <c:v>415.7</c:v>
                </c:pt>
                <c:pt idx="20786">
                  <c:v>415.7199999999998</c:v>
                </c:pt>
                <c:pt idx="20787">
                  <c:v>415.74</c:v>
                </c:pt>
                <c:pt idx="20788">
                  <c:v>415.76</c:v>
                </c:pt>
                <c:pt idx="20789">
                  <c:v>415.78</c:v>
                </c:pt>
                <c:pt idx="20790">
                  <c:v>415.8</c:v>
                </c:pt>
                <c:pt idx="20791">
                  <c:v>415.82</c:v>
                </c:pt>
                <c:pt idx="20792">
                  <c:v>415.8400000000002</c:v>
                </c:pt>
                <c:pt idx="20793">
                  <c:v>415.86</c:v>
                </c:pt>
                <c:pt idx="20794">
                  <c:v>415.88</c:v>
                </c:pt>
                <c:pt idx="20795">
                  <c:v>415.9</c:v>
                </c:pt>
                <c:pt idx="20796">
                  <c:v>415.91999999999979</c:v>
                </c:pt>
                <c:pt idx="20797">
                  <c:v>415.94</c:v>
                </c:pt>
                <c:pt idx="20798">
                  <c:v>415.96</c:v>
                </c:pt>
                <c:pt idx="20799">
                  <c:v>415.97999999999979</c:v>
                </c:pt>
                <c:pt idx="20800">
                  <c:v>416</c:v>
                </c:pt>
                <c:pt idx="20801">
                  <c:v>416.02</c:v>
                </c:pt>
                <c:pt idx="20802">
                  <c:v>416.04</c:v>
                </c:pt>
                <c:pt idx="20803">
                  <c:v>416.06</c:v>
                </c:pt>
                <c:pt idx="20804">
                  <c:v>416.08</c:v>
                </c:pt>
                <c:pt idx="20805">
                  <c:v>416.1</c:v>
                </c:pt>
                <c:pt idx="20806">
                  <c:v>416.12</c:v>
                </c:pt>
                <c:pt idx="20807">
                  <c:v>416.14000000000021</c:v>
                </c:pt>
                <c:pt idx="20808">
                  <c:v>416.16</c:v>
                </c:pt>
                <c:pt idx="20809">
                  <c:v>416.18</c:v>
                </c:pt>
                <c:pt idx="20810">
                  <c:v>416.2</c:v>
                </c:pt>
                <c:pt idx="20811">
                  <c:v>416.2199999999998</c:v>
                </c:pt>
                <c:pt idx="20812">
                  <c:v>416.24</c:v>
                </c:pt>
                <c:pt idx="20813">
                  <c:v>416.26</c:v>
                </c:pt>
                <c:pt idx="20814">
                  <c:v>416.28</c:v>
                </c:pt>
                <c:pt idx="20815">
                  <c:v>416.3</c:v>
                </c:pt>
                <c:pt idx="20816">
                  <c:v>416.32</c:v>
                </c:pt>
                <c:pt idx="20817">
                  <c:v>416.3400000000002</c:v>
                </c:pt>
                <c:pt idx="20818">
                  <c:v>416.36</c:v>
                </c:pt>
                <c:pt idx="20819">
                  <c:v>416.38</c:v>
                </c:pt>
                <c:pt idx="20820">
                  <c:v>416.4</c:v>
                </c:pt>
                <c:pt idx="20821">
                  <c:v>416.41999999999979</c:v>
                </c:pt>
                <c:pt idx="20822">
                  <c:v>416.44</c:v>
                </c:pt>
                <c:pt idx="20823">
                  <c:v>416.46</c:v>
                </c:pt>
                <c:pt idx="20824">
                  <c:v>416.47999999999979</c:v>
                </c:pt>
                <c:pt idx="20825">
                  <c:v>416.5</c:v>
                </c:pt>
                <c:pt idx="20826">
                  <c:v>416.52</c:v>
                </c:pt>
                <c:pt idx="20827">
                  <c:v>416.54</c:v>
                </c:pt>
                <c:pt idx="20828">
                  <c:v>416.56</c:v>
                </c:pt>
                <c:pt idx="20829">
                  <c:v>416.58</c:v>
                </c:pt>
                <c:pt idx="20830">
                  <c:v>416.6</c:v>
                </c:pt>
                <c:pt idx="20831">
                  <c:v>416.62</c:v>
                </c:pt>
                <c:pt idx="20832">
                  <c:v>416.64000000000021</c:v>
                </c:pt>
                <c:pt idx="20833">
                  <c:v>416.66</c:v>
                </c:pt>
                <c:pt idx="20834">
                  <c:v>416.68</c:v>
                </c:pt>
                <c:pt idx="20835">
                  <c:v>416.7</c:v>
                </c:pt>
                <c:pt idx="20836">
                  <c:v>416.7199999999998</c:v>
                </c:pt>
                <c:pt idx="20837">
                  <c:v>416.74</c:v>
                </c:pt>
                <c:pt idx="20838">
                  <c:v>416.76</c:v>
                </c:pt>
                <c:pt idx="20839">
                  <c:v>416.78</c:v>
                </c:pt>
                <c:pt idx="20840">
                  <c:v>416.8</c:v>
                </c:pt>
                <c:pt idx="20841">
                  <c:v>416.82</c:v>
                </c:pt>
                <c:pt idx="20842">
                  <c:v>416.8400000000002</c:v>
                </c:pt>
                <c:pt idx="20843">
                  <c:v>416.86</c:v>
                </c:pt>
                <c:pt idx="20844">
                  <c:v>416.88</c:v>
                </c:pt>
                <c:pt idx="20845">
                  <c:v>416.9</c:v>
                </c:pt>
                <c:pt idx="20846">
                  <c:v>416.91999999999979</c:v>
                </c:pt>
                <c:pt idx="20847">
                  <c:v>416.94</c:v>
                </c:pt>
                <c:pt idx="20848">
                  <c:v>416.96</c:v>
                </c:pt>
                <c:pt idx="20849">
                  <c:v>416.97999999999979</c:v>
                </c:pt>
                <c:pt idx="20850">
                  <c:v>417</c:v>
                </c:pt>
                <c:pt idx="20851">
                  <c:v>417.02</c:v>
                </c:pt>
                <c:pt idx="20852">
                  <c:v>417.04</c:v>
                </c:pt>
                <c:pt idx="20853">
                  <c:v>417.06</c:v>
                </c:pt>
                <c:pt idx="20854">
                  <c:v>417.08</c:v>
                </c:pt>
                <c:pt idx="20855">
                  <c:v>417.1</c:v>
                </c:pt>
                <c:pt idx="20856">
                  <c:v>417.12</c:v>
                </c:pt>
                <c:pt idx="20857">
                  <c:v>417.14000000000021</c:v>
                </c:pt>
                <c:pt idx="20858">
                  <c:v>417.16</c:v>
                </c:pt>
                <c:pt idx="20859">
                  <c:v>417.18</c:v>
                </c:pt>
                <c:pt idx="20860">
                  <c:v>417.2</c:v>
                </c:pt>
                <c:pt idx="20861">
                  <c:v>417.2199999999998</c:v>
                </c:pt>
                <c:pt idx="20862">
                  <c:v>417.24</c:v>
                </c:pt>
                <c:pt idx="20863">
                  <c:v>417.26</c:v>
                </c:pt>
                <c:pt idx="20864">
                  <c:v>417.28</c:v>
                </c:pt>
                <c:pt idx="20865">
                  <c:v>417.3</c:v>
                </c:pt>
                <c:pt idx="20866">
                  <c:v>417.32</c:v>
                </c:pt>
                <c:pt idx="20867">
                  <c:v>417.3400000000002</c:v>
                </c:pt>
                <c:pt idx="20868">
                  <c:v>417.36</c:v>
                </c:pt>
                <c:pt idx="20869">
                  <c:v>417.38</c:v>
                </c:pt>
                <c:pt idx="20870">
                  <c:v>417.4</c:v>
                </c:pt>
                <c:pt idx="20871">
                  <c:v>417.41999999999979</c:v>
                </c:pt>
                <c:pt idx="20872">
                  <c:v>417.44</c:v>
                </c:pt>
                <c:pt idx="20873">
                  <c:v>417.46</c:v>
                </c:pt>
                <c:pt idx="20874">
                  <c:v>417.47999999999979</c:v>
                </c:pt>
                <c:pt idx="20875">
                  <c:v>417.5</c:v>
                </c:pt>
                <c:pt idx="20876">
                  <c:v>417.52</c:v>
                </c:pt>
                <c:pt idx="20877">
                  <c:v>417.54</c:v>
                </c:pt>
                <c:pt idx="20878">
                  <c:v>417.56</c:v>
                </c:pt>
                <c:pt idx="20879">
                  <c:v>417.58</c:v>
                </c:pt>
                <c:pt idx="20880">
                  <c:v>417.6</c:v>
                </c:pt>
                <c:pt idx="20881">
                  <c:v>417.62</c:v>
                </c:pt>
                <c:pt idx="20882">
                  <c:v>417.64000000000021</c:v>
                </c:pt>
                <c:pt idx="20883">
                  <c:v>417.66</c:v>
                </c:pt>
                <c:pt idx="20884">
                  <c:v>417.68</c:v>
                </c:pt>
                <c:pt idx="20885">
                  <c:v>417.7</c:v>
                </c:pt>
                <c:pt idx="20886">
                  <c:v>417.7199999999998</c:v>
                </c:pt>
                <c:pt idx="20887">
                  <c:v>417.74</c:v>
                </c:pt>
                <c:pt idx="20888">
                  <c:v>417.76</c:v>
                </c:pt>
                <c:pt idx="20889">
                  <c:v>417.78</c:v>
                </c:pt>
                <c:pt idx="20890">
                  <c:v>417.8</c:v>
                </c:pt>
                <c:pt idx="20891">
                  <c:v>417.82</c:v>
                </c:pt>
                <c:pt idx="20892">
                  <c:v>417.8400000000002</c:v>
                </c:pt>
                <c:pt idx="20893">
                  <c:v>417.86</c:v>
                </c:pt>
                <c:pt idx="20894">
                  <c:v>417.88</c:v>
                </c:pt>
                <c:pt idx="20895">
                  <c:v>417.9</c:v>
                </c:pt>
                <c:pt idx="20896">
                  <c:v>417.91999999999979</c:v>
                </c:pt>
                <c:pt idx="20897">
                  <c:v>417.94</c:v>
                </c:pt>
                <c:pt idx="20898">
                  <c:v>417.96</c:v>
                </c:pt>
                <c:pt idx="20899">
                  <c:v>417.97999999999979</c:v>
                </c:pt>
                <c:pt idx="20900">
                  <c:v>418</c:v>
                </c:pt>
                <c:pt idx="20901">
                  <c:v>418.02</c:v>
                </c:pt>
                <c:pt idx="20902">
                  <c:v>418.04</c:v>
                </c:pt>
                <c:pt idx="20903">
                  <c:v>418.06</c:v>
                </c:pt>
                <c:pt idx="20904">
                  <c:v>418.08</c:v>
                </c:pt>
                <c:pt idx="20905">
                  <c:v>418.1</c:v>
                </c:pt>
                <c:pt idx="20906">
                  <c:v>418.12</c:v>
                </c:pt>
                <c:pt idx="20907">
                  <c:v>418.14000000000021</c:v>
                </c:pt>
                <c:pt idx="20908">
                  <c:v>418.16</c:v>
                </c:pt>
                <c:pt idx="20909">
                  <c:v>418.18</c:v>
                </c:pt>
                <c:pt idx="20910">
                  <c:v>418.2</c:v>
                </c:pt>
                <c:pt idx="20911">
                  <c:v>418.2199999999998</c:v>
                </c:pt>
                <c:pt idx="20912">
                  <c:v>418.24</c:v>
                </c:pt>
                <c:pt idx="20913">
                  <c:v>418.26</c:v>
                </c:pt>
                <c:pt idx="20914">
                  <c:v>418.28</c:v>
                </c:pt>
                <c:pt idx="20915">
                  <c:v>418.3</c:v>
                </c:pt>
                <c:pt idx="20916">
                  <c:v>418.32</c:v>
                </c:pt>
                <c:pt idx="20917">
                  <c:v>418.3400000000002</c:v>
                </c:pt>
                <c:pt idx="20918">
                  <c:v>418.36</c:v>
                </c:pt>
                <c:pt idx="20919">
                  <c:v>418.38</c:v>
                </c:pt>
                <c:pt idx="20920">
                  <c:v>418.4</c:v>
                </c:pt>
                <c:pt idx="20921">
                  <c:v>418.41999999999979</c:v>
                </c:pt>
                <c:pt idx="20922">
                  <c:v>418.44</c:v>
                </c:pt>
                <c:pt idx="20923">
                  <c:v>418.46</c:v>
                </c:pt>
                <c:pt idx="20924">
                  <c:v>418.47999999999979</c:v>
                </c:pt>
                <c:pt idx="20925">
                  <c:v>418.5</c:v>
                </c:pt>
                <c:pt idx="20926">
                  <c:v>418.52</c:v>
                </c:pt>
                <c:pt idx="20927">
                  <c:v>418.54</c:v>
                </c:pt>
                <c:pt idx="20928">
                  <c:v>418.56</c:v>
                </c:pt>
                <c:pt idx="20929">
                  <c:v>418.58</c:v>
                </c:pt>
                <c:pt idx="20930">
                  <c:v>418.6</c:v>
                </c:pt>
                <c:pt idx="20931">
                  <c:v>418.62</c:v>
                </c:pt>
                <c:pt idx="20932">
                  <c:v>418.64000000000021</c:v>
                </c:pt>
                <c:pt idx="20933">
                  <c:v>418.66</c:v>
                </c:pt>
                <c:pt idx="20934">
                  <c:v>418.68</c:v>
                </c:pt>
                <c:pt idx="20935">
                  <c:v>418.7</c:v>
                </c:pt>
                <c:pt idx="20936">
                  <c:v>418.7199999999998</c:v>
                </c:pt>
                <c:pt idx="20937">
                  <c:v>418.74</c:v>
                </c:pt>
                <c:pt idx="20938">
                  <c:v>418.76</c:v>
                </c:pt>
                <c:pt idx="20939">
                  <c:v>418.78</c:v>
                </c:pt>
                <c:pt idx="20940">
                  <c:v>418.8</c:v>
                </c:pt>
                <c:pt idx="20941">
                  <c:v>418.82</c:v>
                </c:pt>
                <c:pt idx="20942">
                  <c:v>418.8400000000002</c:v>
                </c:pt>
                <c:pt idx="20943">
                  <c:v>418.86</c:v>
                </c:pt>
                <c:pt idx="20944">
                  <c:v>418.88</c:v>
                </c:pt>
                <c:pt idx="20945">
                  <c:v>418.9</c:v>
                </c:pt>
                <c:pt idx="20946">
                  <c:v>418.91999999999979</c:v>
                </c:pt>
                <c:pt idx="20947">
                  <c:v>418.94</c:v>
                </c:pt>
                <c:pt idx="20948">
                  <c:v>418.96</c:v>
                </c:pt>
                <c:pt idx="20949">
                  <c:v>418.97999999999979</c:v>
                </c:pt>
                <c:pt idx="20950">
                  <c:v>419</c:v>
                </c:pt>
                <c:pt idx="20951">
                  <c:v>419.02</c:v>
                </c:pt>
                <c:pt idx="20952">
                  <c:v>419.04</c:v>
                </c:pt>
                <c:pt idx="20953">
                  <c:v>419.06</c:v>
                </c:pt>
                <c:pt idx="20954">
                  <c:v>419.08</c:v>
                </c:pt>
                <c:pt idx="20955">
                  <c:v>419.1</c:v>
                </c:pt>
                <c:pt idx="20956">
                  <c:v>419.12</c:v>
                </c:pt>
                <c:pt idx="20957">
                  <c:v>419.14000000000021</c:v>
                </c:pt>
                <c:pt idx="20958">
                  <c:v>419.16</c:v>
                </c:pt>
                <c:pt idx="20959">
                  <c:v>419.18</c:v>
                </c:pt>
                <c:pt idx="20960">
                  <c:v>419.2</c:v>
                </c:pt>
                <c:pt idx="20961">
                  <c:v>419.2199999999998</c:v>
                </c:pt>
                <c:pt idx="20962">
                  <c:v>419.24</c:v>
                </c:pt>
                <c:pt idx="20963">
                  <c:v>419.26</c:v>
                </c:pt>
                <c:pt idx="20964">
                  <c:v>419.28</c:v>
                </c:pt>
                <c:pt idx="20965">
                  <c:v>419.3</c:v>
                </c:pt>
                <c:pt idx="20966">
                  <c:v>419.32</c:v>
                </c:pt>
                <c:pt idx="20967">
                  <c:v>419.3400000000002</c:v>
                </c:pt>
                <c:pt idx="20968">
                  <c:v>419.36</c:v>
                </c:pt>
                <c:pt idx="20969">
                  <c:v>419.38</c:v>
                </c:pt>
                <c:pt idx="20970">
                  <c:v>419.4</c:v>
                </c:pt>
                <c:pt idx="20971">
                  <c:v>419.41999999999979</c:v>
                </c:pt>
                <c:pt idx="20972">
                  <c:v>419.44</c:v>
                </c:pt>
                <c:pt idx="20973">
                  <c:v>419.46</c:v>
                </c:pt>
                <c:pt idx="20974">
                  <c:v>419.47999999999979</c:v>
                </c:pt>
                <c:pt idx="20975">
                  <c:v>419.5</c:v>
                </c:pt>
                <c:pt idx="20976">
                  <c:v>419.52</c:v>
                </c:pt>
                <c:pt idx="20977">
                  <c:v>419.54</c:v>
                </c:pt>
                <c:pt idx="20978">
                  <c:v>419.56</c:v>
                </c:pt>
                <c:pt idx="20979">
                  <c:v>419.58</c:v>
                </c:pt>
                <c:pt idx="20980">
                  <c:v>419.6</c:v>
                </c:pt>
                <c:pt idx="20981">
                  <c:v>419.62</c:v>
                </c:pt>
                <c:pt idx="20982">
                  <c:v>419.64000000000021</c:v>
                </c:pt>
                <c:pt idx="20983">
                  <c:v>419.66</c:v>
                </c:pt>
                <c:pt idx="20984">
                  <c:v>419.68</c:v>
                </c:pt>
                <c:pt idx="20985">
                  <c:v>419.7</c:v>
                </c:pt>
                <c:pt idx="20986">
                  <c:v>419.7199999999998</c:v>
                </c:pt>
                <c:pt idx="20987">
                  <c:v>419.74</c:v>
                </c:pt>
                <c:pt idx="20988">
                  <c:v>419.76</c:v>
                </c:pt>
                <c:pt idx="20989">
                  <c:v>419.78</c:v>
                </c:pt>
                <c:pt idx="20990">
                  <c:v>419.8</c:v>
                </c:pt>
                <c:pt idx="20991">
                  <c:v>419.82</c:v>
                </c:pt>
                <c:pt idx="20992">
                  <c:v>419.8400000000002</c:v>
                </c:pt>
                <c:pt idx="20993">
                  <c:v>419.86</c:v>
                </c:pt>
                <c:pt idx="20994">
                  <c:v>419.88</c:v>
                </c:pt>
                <c:pt idx="20995">
                  <c:v>419.9</c:v>
                </c:pt>
                <c:pt idx="20996">
                  <c:v>419.91999999999979</c:v>
                </c:pt>
                <c:pt idx="20997">
                  <c:v>419.94</c:v>
                </c:pt>
                <c:pt idx="20998">
                  <c:v>419.96</c:v>
                </c:pt>
                <c:pt idx="20999">
                  <c:v>419.97999999999979</c:v>
                </c:pt>
                <c:pt idx="21000">
                  <c:v>420</c:v>
                </c:pt>
                <c:pt idx="21001">
                  <c:v>420.02</c:v>
                </c:pt>
                <c:pt idx="21002">
                  <c:v>420.04</c:v>
                </c:pt>
                <c:pt idx="21003">
                  <c:v>420.06</c:v>
                </c:pt>
                <c:pt idx="21004">
                  <c:v>420.08</c:v>
                </c:pt>
                <c:pt idx="21005">
                  <c:v>420.1</c:v>
                </c:pt>
                <c:pt idx="21006">
                  <c:v>420.12</c:v>
                </c:pt>
                <c:pt idx="21007">
                  <c:v>420.14000000000021</c:v>
                </c:pt>
                <c:pt idx="21008">
                  <c:v>420.16</c:v>
                </c:pt>
                <c:pt idx="21009">
                  <c:v>420.18</c:v>
                </c:pt>
                <c:pt idx="21010">
                  <c:v>420.2</c:v>
                </c:pt>
                <c:pt idx="21011">
                  <c:v>420.2199999999998</c:v>
                </c:pt>
                <c:pt idx="21012">
                  <c:v>420.24</c:v>
                </c:pt>
                <c:pt idx="21013">
                  <c:v>420.26</c:v>
                </c:pt>
                <c:pt idx="21014">
                  <c:v>420.28</c:v>
                </c:pt>
                <c:pt idx="21015">
                  <c:v>420.3</c:v>
                </c:pt>
                <c:pt idx="21016">
                  <c:v>420.32</c:v>
                </c:pt>
                <c:pt idx="21017">
                  <c:v>420.3400000000002</c:v>
                </c:pt>
                <c:pt idx="21018">
                  <c:v>420.36</c:v>
                </c:pt>
                <c:pt idx="21019">
                  <c:v>420.38</c:v>
                </c:pt>
                <c:pt idx="21020">
                  <c:v>420.4</c:v>
                </c:pt>
                <c:pt idx="21021">
                  <c:v>420.41999999999979</c:v>
                </c:pt>
                <c:pt idx="21022">
                  <c:v>420.44</c:v>
                </c:pt>
                <c:pt idx="21023">
                  <c:v>420.46</c:v>
                </c:pt>
                <c:pt idx="21024">
                  <c:v>420.47999999999979</c:v>
                </c:pt>
                <c:pt idx="21025">
                  <c:v>420.5</c:v>
                </c:pt>
                <c:pt idx="21026">
                  <c:v>420.52</c:v>
                </c:pt>
                <c:pt idx="21027">
                  <c:v>420.54</c:v>
                </c:pt>
                <c:pt idx="21028">
                  <c:v>420.56</c:v>
                </c:pt>
                <c:pt idx="21029">
                  <c:v>420.58</c:v>
                </c:pt>
                <c:pt idx="21030">
                  <c:v>420.6</c:v>
                </c:pt>
                <c:pt idx="21031">
                  <c:v>420.62</c:v>
                </c:pt>
                <c:pt idx="21032">
                  <c:v>420.64000000000021</c:v>
                </c:pt>
                <c:pt idx="21033">
                  <c:v>420.66</c:v>
                </c:pt>
                <c:pt idx="21034">
                  <c:v>420.68</c:v>
                </c:pt>
                <c:pt idx="21035">
                  <c:v>420.7</c:v>
                </c:pt>
                <c:pt idx="21036">
                  <c:v>420.7199999999998</c:v>
                </c:pt>
                <c:pt idx="21037">
                  <c:v>420.74</c:v>
                </c:pt>
                <c:pt idx="21038">
                  <c:v>420.76</c:v>
                </c:pt>
                <c:pt idx="21039">
                  <c:v>420.78</c:v>
                </c:pt>
                <c:pt idx="21040">
                  <c:v>420.8</c:v>
                </c:pt>
                <c:pt idx="21041">
                  <c:v>420.82</c:v>
                </c:pt>
                <c:pt idx="21042">
                  <c:v>420.8400000000002</c:v>
                </c:pt>
                <c:pt idx="21043">
                  <c:v>420.86</c:v>
                </c:pt>
                <c:pt idx="21044">
                  <c:v>420.88</c:v>
                </c:pt>
                <c:pt idx="21045">
                  <c:v>420.9</c:v>
                </c:pt>
                <c:pt idx="21046">
                  <c:v>420.91999999999979</c:v>
                </c:pt>
                <c:pt idx="21047">
                  <c:v>420.94</c:v>
                </c:pt>
                <c:pt idx="21048">
                  <c:v>420.96</c:v>
                </c:pt>
                <c:pt idx="21049">
                  <c:v>420.97999999999979</c:v>
                </c:pt>
                <c:pt idx="21050">
                  <c:v>421</c:v>
                </c:pt>
                <c:pt idx="21051">
                  <c:v>421.02</c:v>
                </c:pt>
                <c:pt idx="21052">
                  <c:v>421.04</c:v>
                </c:pt>
                <c:pt idx="21053">
                  <c:v>421.06</c:v>
                </c:pt>
                <c:pt idx="21054">
                  <c:v>421.08</c:v>
                </c:pt>
                <c:pt idx="21055">
                  <c:v>421.1</c:v>
                </c:pt>
                <c:pt idx="21056">
                  <c:v>421.12</c:v>
                </c:pt>
                <c:pt idx="21057">
                  <c:v>421.14000000000021</c:v>
                </c:pt>
                <c:pt idx="21058">
                  <c:v>421.16</c:v>
                </c:pt>
                <c:pt idx="21059">
                  <c:v>421.18</c:v>
                </c:pt>
                <c:pt idx="21060">
                  <c:v>421.2</c:v>
                </c:pt>
                <c:pt idx="21061">
                  <c:v>421.2199999999998</c:v>
                </c:pt>
                <c:pt idx="21062">
                  <c:v>421.24</c:v>
                </c:pt>
                <c:pt idx="21063">
                  <c:v>421.26</c:v>
                </c:pt>
                <c:pt idx="21064">
                  <c:v>421.28</c:v>
                </c:pt>
                <c:pt idx="21065">
                  <c:v>421.3</c:v>
                </c:pt>
                <c:pt idx="21066">
                  <c:v>421.32</c:v>
                </c:pt>
                <c:pt idx="21067">
                  <c:v>421.3400000000002</c:v>
                </c:pt>
                <c:pt idx="21068">
                  <c:v>421.36</c:v>
                </c:pt>
                <c:pt idx="21069">
                  <c:v>421.38</c:v>
                </c:pt>
                <c:pt idx="21070">
                  <c:v>421.4</c:v>
                </c:pt>
                <c:pt idx="21071">
                  <c:v>421.41999999999979</c:v>
                </c:pt>
                <c:pt idx="21072">
                  <c:v>421.44</c:v>
                </c:pt>
                <c:pt idx="21073">
                  <c:v>421.46</c:v>
                </c:pt>
                <c:pt idx="21074">
                  <c:v>421.47999999999979</c:v>
                </c:pt>
                <c:pt idx="21075">
                  <c:v>421.5</c:v>
                </c:pt>
                <c:pt idx="21076">
                  <c:v>421.52</c:v>
                </c:pt>
                <c:pt idx="21077">
                  <c:v>421.54</c:v>
                </c:pt>
                <c:pt idx="21078">
                  <c:v>421.56</c:v>
                </c:pt>
                <c:pt idx="21079">
                  <c:v>421.58</c:v>
                </c:pt>
                <c:pt idx="21080">
                  <c:v>421.6</c:v>
                </c:pt>
                <c:pt idx="21081">
                  <c:v>421.62</c:v>
                </c:pt>
                <c:pt idx="21082">
                  <c:v>421.64000000000021</c:v>
                </c:pt>
                <c:pt idx="21083">
                  <c:v>421.66</c:v>
                </c:pt>
                <c:pt idx="21084">
                  <c:v>421.68</c:v>
                </c:pt>
                <c:pt idx="21085">
                  <c:v>421.7</c:v>
                </c:pt>
                <c:pt idx="21086">
                  <c:v>421.7199999999998</c:v>
                </c:pt>
                <c:pt idx="21087">
                  <c:v>421.74</c:v>
                </c:pt>
                <c:pt idx="21088">
                  <c:v>421.76</c:v>
                </c:pt>
                <c:pt idx="21089">
                  <c:v>421.78</c:v>
                </c:pt>
                <c:pt idx="21090">
                  <c:v>421.8</c:v>
                </c:pt>
                <c:pt idx="21091">
                  <c:v>421.82</c:v>
                </c:pt>
                <c:pt idx="21092">
                  <c:v>421.8400000000002</c:v>
                </c:pt>
                <c:pt idx="21093">
                  <c:v>421.86</c:v>
                </c:pt>
                <c:pt idx="21094">
                  <c:v>421.88</c:v>
                </c:pt>
                <c:pt idx="21095">
                  <c:v>421.9</c:v>
                </c:pt>
                <c:pt idx="21096">
                  <c:v>421.91999999999979</c:v>
                </c:pt>
                <c:pt idx="21097">
                  <c:v>421.94</c:v>
                </c:pt>
                <c:pt idx="21098">
                  <c:v>421.96</c:v>
                </c:pt>
                <c:pt idx="21099">
                  <c:v>421.97999999999979</c:v>
                </c:pt>
                <c:pt idx="21100">
                  <c:v>422</c:v>
                </c:pt>
                <c:pt idx="21101">
                  <c:v>422.02</c:v>
                </c:pt>
                <c:pt idx="21102">
                  <c:v>422.04</c:v>
                </c:pt>
                <c:pt idx="21103">
                  <c:v>422.06</c:v>
                </c:pt>
                <c:pt idx="21104">
                  <c:v>422.08</c:v>
                </c:pt>
                <c:pt idx="21105">
                  <c:v>422.1</c:v>
                </c:pt>
                <c:pt idx="21106">
                  <c:v>422.12</c:v>
                </c:pt>
                <c:pt idx="21107">
                  <c:v>422.14000000000021</c:v>
                </c:pt>
                <c:pt idx="21108">
                  <c:v>422.16</c:v>
                </c:pt>
                <c:pt idx="21109">
                  <c:v>422.18</c:v>
                </c:pt>
                <c:pt idx="21110">
                  <c:v>422.2</c:v>
                </c:pt>
                <c:pt idx="21111">
                  <c:v>422.2199999999998</c:v>
                </c:pt>
                <c:pt idx="21112">
                  <c:v>422.24</c:v>
                </c:pt>
                <c:pt idx="21113">
                  <c:v>422.26</c:v>
                </c:pt>
                <c:pt idx="21114">
                  <c:v>422.28</c:v>
                </c:pt>
                <c:pt idx="21115">
                  <c:v>422.3</c:v>
                </c:pt>
                <c:pt idx="21116">
                  <c:v>422.32</c:v>
                </c:pt>
                <c:pt idx="21117">
                  <c:v>422.3400000000002</c:v>
                </c:pt>
                <c:pt idx="21118">
                  <c:v>422.36</c:v>
                </c:pt>
                <c:pt idx="21119">
                  <c:v>422.38</c:v>
                </c:pt>
                <c:pt idx="21120">
                  <c:v>422.4</c:v>
                </c:pt>
                <c:pt idx="21121">
                  <c:v>422.41999999999979</c:v>
                </c:pt>
                <c:pt idx="21122">
                  <c:v>422.44</c:v>
                </c:pt>
                <c:pt idx="21123">
                  <c:v>422.46</c:v>
                </c:pt>
                <c:pt idx="21124">
                  <c:v>422.47999999999979</c:v>
                </c:pt>
                <c:pt idx="21125">
                  <c:v>422.5</c:v>
                </c:pt>
                <c:pt idx="21126">
                  <c:v>422.52</c:v>
                </c:pt>
                <c:pt idx="21127">
                  <c:v>422.54</c:v>
                </c:pt>
                <c:pt idx="21128">
                  <c:v>422.56</c:v>
                </c:pt>
                <c:pt idx="21129">
                  <c:v>422.58</c:v>
                </c:pt>
                <c:pt idx="21130">
                  <c:v>422.6</c:v>
                </c:pt>
                <c:pt idx="21131">
                  <c:v>422.62</c:v>
                </c:pt>
                <c:pt idx="21132">
                  <c:v>422.64000000000021</c:v>
                </c:pt>
                <c:pt idx="21133">
                  <c:v>422.66</c:v>
                </c:pt>
                <c:pt idx="21134">
                  <c:v>422.68</c:v>
                </c:pt>
                <c:pt idx="21135">
                  <c:v>422.7</c:v>
                </c:pt>
                <c:pt idx="21136">
                  <c:v>422.7199999999998</c:v>
                </c:pt>
                <c:pt idx="21137">
                  <c:v>422.74</c:v>
                </c:pt>
                <c:pt idx="21138">
                  <c:v>422.76</c:v>
                </c:pt>
                <c:pt idx="21139">
                  <c:v>422.78</c:v>
                </c:pt>
                <c:pt idx="21140">
                  <c:v>422.8</c:v>
                </c:pt>
                <c:pt idx="21141">
                  <c:v>422.82</c:v>
                </c:pt>
                <c:pt idx="21142">
                  <c:v>422.8400000000002</c:v>
                </c:pt>
                <c:pt idx="21143">
                  <c:v>422.86</c:v>
                </c:pt>
                <c:pt idx="21144">
                  <c:v>422.88</c:v>
                </c:pt>
                <c:pt idx="21145">
                  <c:v>422.9</c:v>
                </c:pt>
                <c:pt idx="21146">
                  <c:v>422.91999999999979</c:v>
                </c:pt>
                <c:pt idx="21147">
                  <c:v>422.94</c:v>
                </c:pt>
                <c:pt idx="21148">
                  <c:v>422.96</c:v>
                </c:pt>
                <c:pt idx="21149">
                  <c:v>422.97999999999979</c:v>
                </c:pt>
                <c:pt idx="21150">
                  <c:v>423</c:v>
                </c:pt>
                <c:pt idx="21151">
                  <c:v>423.02</c:v>
                </c:pt>
                <c:pt idx="21152">
                  <c:v>423.04</c:v>
                </c:pt>
                <c:pt idx="21153">
                  <c:v>423.06</c:v>
                </c:pt>
                <c:pt idx="21154">
                  <c:v>423.08</c:v>
                </c:pt>
                <c:pt idx="21155">
                  <c:v>423.1</c:v>
                </c:pt>
                <c:pt idx="21156">
                  <c:v>423.12</c:v>
                </c:pt>
                <c:pt idx="21157">
                  <c:v>423.14000000000021</c:v>
                </c:pt>
                <c:pt idx="21158">
                  <c:v>423.16</c:v>
                </c:pt>
                <c:pt idx="21159">
                  <c:v>423.18</c:v>
                </c:pt>
                <c:pt idx="21160">
                  <c:v>423.2</c:v>
                </c:pt>
                <c:pt idx="21161">
                  <c:v>423.2199999999998</c:v>
                </c:pt>
                <c:pt idx="21162">
                  <c:v>423.24</c:v>
                </c:pt>
                <c:pt idx="21163">
                  <c:v>423.26</c:v>
                </c:pt>
                <c:pt idx="21164">
                  <c:v>423.28</c:v>
                </c:pt>
                <c:pt idx="21165">
                  <c:v>423.3</c:v>
                </c:pt>
                <c:pt idx="21166">
                  <c:v>423.32</c:v>
                </c:pt>
                <c:pt idx="21167">
                  <c:v>423.3400000000002</c:v>
                </c:pt>
                <c:pt idx="21168">
                  <c:v>423.36</c:v>
                </c:pt>
                <c:pt idx="21169">
                  <c:v>423.38</c:v>
                </c:pt>
                <c:pt idx="21170">
                  <c:v>423.4</c:v>
                </c:pt>
                <c:pt idx="21171">
                  <c:v>423.41999999999979</c:v>
                </c:pt>
                <c:pt idx="21172">
                  <c:v>423.44</c:v>
                </c:pt>
                <c:pt idx="21173">
                  <c:v>423.46</c:v>
                </c:pt>
                <c:pt idx="21174">
                  <c:v>423.47999999999979</c:v>
                </c:pt>
                <c:pt idx="21175">
                  <c:v>423.5</c:v>
                </c:pt>
                <c:pt idx="21176">
                  <c:v>423.52</c:v>
                </c:pt>
                <c:pt idx="21177">
                  <c:v>423.54</c:v>
                </c:pt>
                <c:pt idx="21178">
                  <c:v>423.56</c:v>
                </c:pt>
                <c:pt idx="21179">
                  <c:v>423.58</c:v>
                </c:pt>
                <c:pt idx="21180">
                  <c:v>423.6</c:v>
                </c:pt>
                <c:pt idx="21181">
                  <c:v>423.62</c:v>
                </c:pt>
                <c:pt idx="21182">
                  <c:v>423.64000000000021</c:v>
                </c:pt>
                <c:pt idx="21183">
                  <c:v>423.66</c:v>
                </c:pt>
                <c:pt idx="21184">
                  <c:v>423.68</c:v>
                </c:pt>
                <c:pt idx="21185">
                  <c:v>423.7</c:v>
                </c:pt>
                <c:pt idx="21186">
                  <c:v>423.7199999999998</c:v>
                </c:pt>
                <c:pt idx="21187">
                  <c:v>423.74</c:v>
                </c:pt>
                <c:pt idx="21188">
                  <c:v>423.76</c:v>
                </c:pt>
                <c:pt idx="21189">
                  <c:v>423.78</c:v>
                </c:pt>
                <c:pt idx="21190">
                  <c:v>423.8</c:v>
                </c:pt>
                <c:pt idx="21191">
                  <c:v>423.82</c:v>
                </c:pt>
                <c:pt idx="21192">
                  <c:v>423.8400000000002</c:v>
                </c:pt>
                <c:pt idx="21193">
                  <c:v>423.86</c:v>
                </c:pt>
                <c:pt idx="21194">
                  <c:v>423.88</c:v>
                </c:pt>
                <c:pt idx="21195">
                  <c:v>423.9</c:v>
                </c:pt>
                <c:pt idx="21196">
                  <c:v>423.91999999999979</c:v>
                </c:pt>
                <c:pt idx="21197">
                  <c:v>423.94</c:v>
                </c:pt>
                <c:pt idx="21198">
                  <c:v>423.96</c:v>
                </c:pt>
                <c:pt idx="21199">
                  <c:v>423.97999999999979</c:v>
                </c:pt>
                <c:pt idx="21200">
                  <c:v>424</c:v>
                </c:pt>
                <c:pt idx="21201">
                  <c:v>424.02</c:v>
                </c:pt>
                <c:pt idx="21202">
                  <c:v>424.04</c:v>
                </c:pt>
                <c:pt idx="21203">
                  <c:v>424.06</c:v>
                </c:pt>
                <c:pt idx="21204">
                  <c:v>424.08</c:v>
                </c:pt>
                <c:pt idx="21205">
                  <c:v>424.1</c:v>
                </c:pt>
                <c:pt idx="21206">
                  <c:v>424.12</c:v>
                </c:pt>
                <c:pt idx="21207">
                  <c:v>424.14000000000021</c:v>
                </c:pt>
                <c:pt idx="21208">
                  <c:v>424.16</c:v>
                </c:pt>
                <c:pt idx="21209">
                  <c:v>424.18</c:v>
                </c:pt>
                <c:pt idx="21210">
                  <c:v>424.2</c:v>
                </c:pt>
                <c:pt idx="21211">
                  <c:v>424.2199999999998</c:v>
                </c:pt>
                <c:pt idx="21212">
                  <c:v>424.24</c:v>
                </c:pt>
                <c:pt idx="21213">
                  <c:v>424.26</c:v>
                </c:pt>
                <c:pt idx="21214">
                  <c:v>424.28</c:v>
                </c:pt>
                <c:pt idx="21215">
                  <c:v>424.3</c:v>
                </c:pt>
                <c:pt idx="21216">
                  <c:v>424.32</c:v>
                </c:pt>
                <c:pt idx="21217">
                  <c:v>424.3400000000002</c:v>
                </c:pt>
                <c:pt idx="21218">
                  <c:v>424.36</c:v>
                </c:pt>
                <c:pt idx="21219">
                  <c:v>424.38</c:v>
                </c:pt>
                <c:pt idx="21220">
                  <c:v>424.4</c:v>
                </c:pt>
                <c:pt idx="21221">
                  <c:v>424.41999999999979</c:v>
                </c:pt>
                <c:pt idx="21222">
                  <c:v>424.44</c:v>
                </c:pt>
                <c:pt idx="21223">
                  <c:v>424.46</c:v>
                </c:pt>
                <c:pt idx="21224">
                  <c:v>424.47999999999979</c:v>
                </c:pt>
                <c:pt idx="21225">
                  <c:v>424.5</c:v>
                </c:pt>
                <c:pt idx="21226">
                  <c:v>424.52</c:v>
                </c:pt>
                <c:pt idx="21227">
                  <c:v>424.54</c:v>
                </c:pt>
                <c:pt idx="21228">
                  <c:v>424.56</c:v>
                </c:pt>
                <c:pt idx="21229">
                  <c:v>424.58</c:v>
                </c:pt>
                <c:pt idx="21230">
                  <c:v>424.6</c:v>
                </c:pt>
                <c:pt idx="21231">
                  <c:v>424.62</c:v>
                </c:pt>
                <c:pt idx="21232">
                  <c:v>424.64000000000021</c:v>
                </c:pt>
                <c:pt idx="21233">
                  <c:v>424.66</c:v>
                </c:pt>
                <c:pt idx="21234">
                  <c:v>424.68</c:v>
                </c:pt>
                <c:pt idx="21235">
                  <c:v>424.7</c:v>
                </c:pt>
                <c:pt idx="21236">
                  <c:v>424.7199999999998</c:v>
                </c:pt>
                <c:pt idx="21237">
                  <c:v>424.74</c:v>
                </c:pt>
                <c:pt idx="21238">
                  <c:v>424.76</c:v>
                </c:pt>
                <c:pt idx="21239">
                  <c:v>424.78</c:v>
                </c:pt>
                <c:pt idx="21240">
                  <c:v>424.8</c:v>
                </c:pt>
                <c:pt idx="21241">
                  <c:v>424.82</c:v>
                </c:pt>
                <c:pt idx="21242">
                  <c:v>424.8400000000002</c:v>
                </c:pt>
                <c:pt idx="21243">
                  <c:v>424.86</c:v>
                </c:pt>
                <c:pt idx="21244">
                  <c:v>424.88</c:v>
                </c:pt>
                <c:pt idx="21245">
                  <c:v>424.9</c:v>
                </c:pt>
                <c:pt idx="21246">
                  <c:v>424.91999999999979</c:v>
                </c:pt>
                <c:pt idx="21247">
                  <c:v>424.94</c:v>
                </c:pt>
                <c:pt idx="21248">
                  <c:v>424.96</c:v>
                </c:pt>
                <c:pt idx="21249">
                  <c:v>424.97999999999979</c:v>
                </c:pt>
                <c:pt idx="21250">
                  <c:v>425</c:v>
                </c:pt>
                <c:pt idx="21251">
                  <c:v>425.02</c:v>
                </c:pt>
                <c:pt idx="21252">
                  <c:v>425.04</c:v>
                </c:pt>
                <c:pt idx="21253">
                  <c:v>425.06</c:v>
                </c:pt>
                <c:pt idx="21254">
                  <c:v>425.08</c:v>
                </c:pt>
                <c:pt idx="21255">
                  <c:v>425.1</c:v>
                </c:pt>
                <c:pt idx="21256">
                  <c:v>425.12</c:v>
                </c:pt>
                <c:pt idx="21257">
                  <c:v>425.14000000000021</c:v>
                </c:pt>
                <c:pt idx="21258">
                  <c:v>425.16</c:v>
                </c:pt>
                <c:pt idx="21259">
                  <c:v>425.18</c:v>
                </c:pt>
                <c:pt idx="21260">
                  <c:v>425.2</c:v>
                </c:pt>
                <c:pt idx="21261">
                  <c:v>425.2199999999998</c:v>
                </c:pt>
                <c:pt idx="21262">
                  <c:v>425.24</c:v>
                </c:pt>
                <c:pt idx="21263">
                  <c:v>425.26</c:v>
                </c:pt>
                <c:pt idx="21264">
                  <c:v>425.28</c:v>
                </c:pt>
                <c:pt idx="21265">
                  <c:v>425.3</c:v>
                </c:pt>
                <c:pt idx="21266">
                  <c:v>425.32</c:v>
                </c:pt>
                <c:pt idx="21267">
                  <c:v>425.3400000000002</c:v>
                </c:pt>
                <c:pt idx="21268">
                  <c:v>425.36</c:v>
                </c:pt>
                <c:pt idx="21269">
                  <c:v>425.38</c:v>
                </c:pt>
                <c:pt idx="21270">
                  <c:v>425.4</c:v>
                </c:pt>
                <c:pt idx="21271">
                  <c:v>425.41999999999979</c:v>
                </c:pt>
                <c:pt idx="21272">
                  <c:v>425.44</c:v>
                </c:pt>
                <c:pt idx="21273">
                  <c:v>425.46</c:v>
                </c:pt>
                <c:pt idx="21274">
                  <c:v>425.47999999999979</c:v>
                </c:pt>
                <c:pt idx="21275">
                  <c:v>425.5</c:v>
                </c:pt>
                <c:pt idx="21276">
                  <c:v>425.52</c:v>
                </c:pt>
                <c:pt idx="21277">
                  <c:v>425.54</c:v>
                </c:pt>
                <c:pt idx="21278">
                  <c:v>425.56</c:v>
                </c:pt>
                <c:pt idx="21279">
                  <c:v>425.58</c:v>
                </c:pt>
                <c:pt idx="21280">
                  <c:v>425.6</c:v>
                </c:pt>
                <c:pt idx="21281">
                  <c:v>425.62</c:v>
                </c:pt>
                <c:pt idx="21282">
                  <c:v>425.64000000000021</c:v>
                </c:pt>
                <c:pt idx="21283">
                  <c:v>425.66</c:v>
                </c:pt>
                <c:pt idx="21284">
                  <c:v>425.68</c:v>
                </c:pt>
                <c:pt idx="21285">
                  <c:v>425.7</c:v>
                </c:pt>
                <c:pt idx="21286">
                  <c:v>425.7199999999998</c:v>
                </c:pt>
                <c:pt idx="21287">
                  <c:v>425.74</c:v>
                </c:pt>
                <c:pt idx="21288">
                  <c:v>425.76</c:v>
                </c:pt>
                <c:pt idx="21289">
                  <c:v>425.78</c:v>
                </c:pt>
                <c:pt idx="21290">
                  <c:v>425.8</c:v>
                </c:pt>
                <c:pt idx="21291">
                  <c:v>425.82</c:v>
                </c:pt>
                <c:pt idx="21292">
                  <c:v>425.8400000000002</c:v>
                </c:pt>
                <c:pt idx="21293">
                  <c:v>425.86</c:v>
                </c:pt>
                <c:pt idx="21294">
                  <c:v>425.88</c:v>
                </c:pt>
                <c:pt idx="21295">
                  <c:v>425.9</c:v>
                </c:pt>
                <c:pt idx="21296">
                  <c:v>425.91999999999979</c:v>
                </c:pt>
                <c:pt idx="21297">
                  <c:v>425.94</c:v>
                </c:pt>
                <c:pt idx="21298">
                  <c:v>425.96</c:v>
                </c:pt>
                <c:pt idx="21299">
                  <c:v>425.97999999999979</c:v>
                </c:pt>
                <c:pt idx="21300">
                  <c:v>426</c:v>
                </c:pt>
                <c:pt idx="21301">
                  <c:v>426.02</c:v>
                </c:pt>
                <c:pt idx="21302">
                  <c:v>426.04</c:v>
                </c:pt>
                <c:pt idx="21303">
                  <c:v>426.06</c:v>
                </c:pt>
                <c:pt idx="21304">
                  <c:v>426.08</c:v>
                </c:pt>
                <c:pt idx="21305">
                  <c:v>426.1</c:v>
                </c:pt>
                <c:pt idx="21306">
                  <c:v>426.12</c:v>
                </c:pt>
                <c:pt idx="21307">
                  <c:v>426.14000000000021</c:v>
                </c:pt>
                <c:pt idx="21308">
                  <c:v>426.16</c:v>
                </c:pt>
                <c:pt idx="21309">
                  <c:v>426.18</c:v>
                </c:pt>
                <c:pt idx="21310">
                  <c:v>426.2</c:v>
                </c:pt>
                <c:pt idx="21311">
                  <c:v>426.2199999999998</c:v>
                </c:pt>
                <c:pt idx="21312">
                  <c:v>426.24</c:v>
                </c:pt>
                <c:pt idx="21313">
                  <c:v>426.26</c:v>
                </c:pt>
                <c:pt idx="21314">
                  <c:v>426.28</c:v>
                </c:pt>
                <c:pt idx="21315">
                  <c:v>426.3</c:v>
                </c:pt>
                <c:pt idx="21316">
                  <c:v>426.32</c:v>
                </c:pt>
                <c:pt idx="21317">
                  <c:v>426.3400000000002</c:v>
                </c:pt>
                <c:pt idx="21318">
                  <c:v>426.36</c:v>
                </c:pt>
                <c:pt idx="21319">
                  <c:v>426.38</c:v>
                </c:pt>
                <c:pt idx="21320">
                  <c:v>426.4</c:v>
                </c:pt>
                <c:pt idx="21321">
                  <c:v>426.41999999999979</c:v>
                </c:pt>
                <c:pt idx="21322">
                  <c:v>426.44</c:v>
                </c:pt>
                <c:pt idx="21323">
                  <c:v>426.46</c:v>
                </c:pt>
                <c:pt idx="21324">
                  <c:v>426.47999999999979</c:v>
                </c:pt>
                <c:pt idx="21325">
                  <c:v>426.5</c:v>
                </c:pt>
                <c:pt idx="21326">
                  <c:v>426.52</c:v>
                </c:pt>
                <c:pt idx="21327">
                  <c:v>426.54</c:v>
                </c:pt>
                <c:pt idx="21328">
                  <c:v>426.56</c:v>
                </c:pt>
                <c:pt idx="21329">
                  <c:v>426.58</c:v>
                </c:pt>
                <c:pt idx="21330">
                  <c:v>426.6</c:v>
                </c:pt>
                <c:pt idx="21331">
                  <c:v>426.62</c:v>
                </c:pt>
                <c:pt idx="21332">
                  <c:v>426.64000000000021</c:v>
                </c:pt>
                <c:pt idx="21333">
                  <c:v>426.66</c:v>
                </c:pt>
                <c:pt idx="21334">
                  <c:v>426.68</c:v>
                </c:pt>
                <c:pt idx="21335">
                  <c:v>426.7</c:v>
                </c:pt>
                <c:pt idx="21336">
                  <c:v>426.7199999999998</c:v>
                </c:pt>
                <c:pt idx="21337">
                  <c:v>426.74</c:v>
                </c:pt>
                <c:pt idx="21338">
                  <c:v>426.76</c:v>
                </c:pt>
                <c:pt idx="21339">
                  <c:v>426.78</c:v>
                </c:pt>
                <c:pt idx="21340">
                  <c:v>426.8</c:v>
                </c:pt>
                <c:pt idx="21341">
                  <c:v>426.82</c:v>
                </c:pt>
                <c:pt idx="21342">
                  <c:v>426.8400000000002</c:v>
                </c:pt>
                <c:pt idx="21343">
                  <c:v>426.86</c:v>
                </c:pt>
                <c:pt idx="21344">
                  <c:v>426.88</c:v>
                </c:pt>
                <c:pt idx="21345">
                  <c:v>426.9</c:v>
                </c:pt>
                <c:pt idx="21346">
                  <c:v>426.91999999999979</c:v>
                </c:pt>
                <c:pt idx="21347">
                  <c:v>426.94</c:v>
                </c:pt>
                <c:pt idx="21348">
                  <c:v>426.96</c:v>
                </c:pt>
                <c:pt idx="21349">
                  <c:v>426.97999999999979</c:v>
                </c:pt>
                <c:pt idx="21350">
                  <c:v>427</c:v>
                </c:pt>
                <c:pt idx="21351">
                  <c:v>427.02</c:v>
                </c:pt>
                <c:pt idx="21352">
                  <c:v>427.04</c:v>
                </c:pt>
                <c:pt idx="21353">
                  <c:v>427.06</c:v>
                </c:pt>
                <c:pt idx="21354">
                  <c:v>427.08</c:v>
                </c:pt>
                <c:pt idx="21355">
                  <c:v>427.1</c:v>
                </c:pt>
                <c:pt idx="21356">
                  <c:v>427.12</c:v>
                </c:pt>
                <c:pt idx="21357">
                  <c:v>427.14000000000021</c:v>
                </c:pt>
                <c:pt idx="21358">
                  <c:v>427.16</c:v>
                </c:pt>
                <c:pt idx="21359">
                  <c:v>427.18</c:v>
                </c:pt>
                <c:pt idx="21360">
                  <c:v>427.2</c:v>
                </c:pt>
                <c:pt idx="21361">
                  <c:v>427.2199999999998</c:v>
                </c:pt>
                <c:pt idx="21362">
                  <c:v>427.24</c:v>
                </c:pt>
                <c:pt idx="21363">
                  <c:v>427.26</c:v>
                </c:pt>
                <c:pt idx="21364">
                  <c:v>427.28</c:v>
                </c:pt>
                <c:pt idx="21365">
                  <c:v>427.3</c:v>
                </c:pt>
                <c:pt idx="21366">
                  <c:v>427.32</c:v>
                </c:pt>
                <c:pt idx="21367">
                  <c:v>427.3400000000002</c:v>
                </c:pt>
                <c:pt idx="21368">
                  <c:v>427.36</c:v>
                </c:pt>
                <c:pt idx="21369">
                  <c:v>427.38</c:v>
                </c:pt>
                <c:pt idx="21370">
                  <c:v>427.4</c:v>
                </c:pt>
                <c:pt idx="21371">
                  <c:v>427.41999999999979</c:v>
                </c:pt>
                <c:pt idx="21372">
                  <c:v>427.44</c:v>
                </c:pt>
                <c:pt idx="21373">
                  <c:v>427.46</c:v>
                </c:pt>
                <c:pt idx="21374">
                  <c:v>427.47999999999979</c:v>
                </c:pt>
                <c:pt idx="21375">
                  <c:v>427.5</c:v>
                </c:pt>
                <c:pt idx="21376">
                  <c:v>427.52</c:v>
                </c:pt>
                <c:pt idx="21377">
                  <c:v>427.54</c:v>
                </c:pt>
                <c:pt idx="21378">
                  <c:v>427.56</c:v>
                </c:pt>
                <c:pt idx="21379">
                  <c:v>427.58</c:v>
                </c:pt>
                <c:pt idx="21380">
                  <c:v>427.6</c:v>
                </c:pt>
                <c:pt idx="21381">
                  <c:v>427.62</c:v>
                </c:pt>
                <c:pt idx="21382">
                  <c:v>427.64000000000021</c:v>
                </c:pt>
                <c:pt idx="21383">
                  <c:v>427.66</c:v>
                </c:pt>
                <c:pt idx="21384">
                  <c:v>427.68</c:v>
                </c:pt>
                <c:pt idx="21385">
                  <c:v>427.7</c:v>
                </c:pt>
                <c:pt idx="21386">
                  <c:v>427.7199999999998</c:v>
                </c:pt>
                <c:pt idx="21387">
                  <c:v>427.74</c:v>
                </c:pt>
                <c:pt idx="21388">
                  <c:v>427.76</c:v>
                </c:pt>
                <c:pt idx="21389">
                  <c:v>427.78</c:v>
                </c:pt>
                <c:pt idx="21390">
                  <c:v>427.8</c:v>
                </c:pt>
                <c:pt idx="21391">
                  <c:v>427.82</c:v>
                </c:pt>
                <c:pt idx="21392">
                  <c:v>427.8400000000002</c:v>
                </c:pt>
                <c:pt idx="21393">
                  <c:v>427.86</c:v>
                </c:pt>
                <c:pt idx="21394">
                  <c:v>427.88</c:v>
                </c:pt>
                <c:pt idx="21395">
                  <c:v>427.9</c:v>
                </c:pt>
                <c:pt idx="21396">
                  <c:v>427.91999999999979</c:v>
                </c:pt>
                <c:pt idx="21397">
                  <c:v>427.94</c:v>
                </c:pt>
                <c:pt idx="21398">
                  <c:v>427.96</c:v>
                </c:pt>
                <c:pt idx="21399">
                  <c:v>427.97999999999979</c:v>
                </c:pt>
                <c:pt idx="21400">
                  <c:v>428</c:v>
                </c:pt>
                <c:pt idx="21401">
                  <c:v>428.02</c:v>
                </c:pt>
                <c:pt idx="21402">
                  <c:v>428.04</c:v>
                </c:pt>
                <c:pt idx="21403">
                  <c:v>428.06</c:v>
                </c:pt>
                <c:pt idx="21404">
                  <c:v>428.08</c:v>
                </c:pt>
                <c:pt idx="21405">
                  <c:v>428.1</c:v>
                </c:pt>
                <c:pt idx="21406">
                  <c:v>428.12</c:v>
                </c:pt>
                <c:pt idx="21407">
                  <c:v>428.14000000000021</c:v>
                </c:pt>
                <c:pt idx="21408">
                  <c:v>428.16</c:v>
                </c:pt>
                <c:pt idx="21409">
                  <c:v>428.18</c:v>
                </c:pt>
                <c:pt idx="21410">
                  <c:v>428.2</c:v>
                </c:pt>
                <c:pt idx="21411">
                  <c:v>428.2199999999998</c:v>
                </c:pt>
                <c:pt idx="21412">
                  <c:v>428.24</c:v>
                </c:pt>
                <c:pt idx="21413">
                  <c:v>428.26</c:v>
                </c:pt>
                <c:pt idx="21414">
                  <c:v>428.28</c:v>
                </c:pt>
                <c:pt idx="21415">
                  <c:v>428.3</c:v>
                </c:pt>
                <c:pt idx="21416">
                  <c:v>428.32</c:v>
                </c:pt>
                <c:pt idx="21417">
                  <c:v>428.3400000000002</c:v>
                </c:pt>
                <c:pt idx="21418">
                  <c:v>428.36</c:v>
                </c:pt>
                <c:pt idx="21419">
                  <c:v>428.38</c:v>
                </c:pt>
                <c:pt idx="21420">
                  <c:v>428.4</c:v>
                </c:pt>
                <c:pt idx="21421">
                  <c:v>428.41999999999979</c:v>
                </c:pt>
                <c:pt idx="21422">
                  <c:v>428.44</c:v>
                </c:pt>
                <c:pt idx="21423">
                  <c:v>428.46</c:v>
                </c:pt>
                <c:pt idx="21424">
                  <c:v>428.47999999999979</c:v>
                </c:pt>
                <c:pt idx="21425">
                  <c:v>428.5</c:v>
                </c:pt>
                <c:pt idx="21426">
                  <c:v>428.52</c:v>
                </c:pt>
                <c:pt idx="21427">
                  <c:v>428.54</c:v>
                </c:pt>
                <c:pt idx="21428">
                  <c:v>428.56</c:v>
                </c:pt>
                <c:pt idx="21429">
                  <c:v>428.58</c:v>
                </c:pt>
                <c:pt idx="21430">
                  <c:v>428.6</c:v>
                </c:pt>
                <c:pt idx="21431">
                  <c:v>428.62</c:v>
                </c:pt>
                <c:pt idx="21432">
                  <c:v>428.64000000000021</c:v>
                </c:pt>
                <c:pt idx="21433">
                  <c:v>428.66</c:v>
                </c:pt>
                <c:pt idx="21434">
                  <c:v>428.68</c:v>
                </c:pt>
                <c:pt idx="21435">
                  <c:v>428.7</c:v>
                </c:pt>
                <c:pt idx="21436">
                  <c:v>428.7199999999998</c:v>
                </c:pt>
                <c:pt idx="21437">
                  <c:v>428.74</c:v>
                </c:pt>
                <c:pt idx="21438">
                  <c:v>428.76</c:v>
                </c:pt>
                <c:pt idx="21439">
                  <c:v>428.78</c:v>
                </c:pt>
                <c:pt idx="21440">
                  <c:v>428.8</c:v>
                </c:pt>
                <c:pt idx="21441">
                  <c:v>428.82</c:v>
                </c:pt>
                <c:pt idx="21442">
                  <c:v>428.8400000000002</c:v>
                </c:pt>
                <c:pt idx="21443">
                  <c:v>428.86</c:v>
                </c:pt>
                <c:pt idx="21444">
                  <c:v>428.88</c:v>
                </c:pt>
                <c:pt idx="21445">
                  <c:v>428.9</c:v>
                </c:pt>
                <c:pt idx="21446">
                  <c:v>428.91999999999979</c:v>
                </c:pt>
                <c:pt idx="21447">
                  <c:v>428.94</c:v>
                </c:pt>
                <c:pt idx="21448">
                  <c:v>428.96</c:v>
                </c:pt>
                <c:pt idx="21449">
                  <c:v>428.97999999999979</c:v>
                </c:pt>
                <c:pt idx="21450">
                  <c:v>429</c:v>
                </c:pt>
                <c:pt idx="21451">
                  <c:v>429.02</c:v>
                </c:pt>
                <c:pt idx="21452">
                  <c:v>429.04</c:v>
                </c:pt>
                <c:pt idx="21453">
                  <c:v>429.06</c:v>
                </c:pt>
                <c:pt idx="21454">
                  <c:v>429.08</c:v>
                </c:pt>
                <c:pt idx="21455">
                  <c:v>429.1</c:v>
                </c:pt>
                <c:pt idx="21456">
                  <c:v>429.12</c:v>
                </c:pt>
                <c:pt idx="21457">
                  <c:v>429.14000000000021</c:v>
                </c:pt>
                <c:pt idx="21458">
                  <c:v>429.16</c:v>
                </c:pt>
                <c:pt idx="21459">
                  <c:v>429.18</c:v>
                </c:pt>
                <c:pt idx="21460">
                  <c:v>429.2</c:v>
                </c:pt>
                <c:pt idx="21461">
                  <c:v>429.2199999999998</c:v>
                </c:pt>
                <c:pt idx="21462">
                  <c:v>429.24</c:v>
                </c:pt>
                <c:pt idx="21463">
                  <c:v>429.26</c:v>
                </c:pt>
                <c:pt idx="21464">
                  <c:v>429.28</c:v>
                </c:pt>
                <c:pt idx="21465">
                  <c:v>429.3</c:v>
                </c:pt>
                <c:pt idx="21466">
                  <c:v>429.32</c:v>
                </c:pt>
                <c:pt idx="21467">
                  <c:v>429.3400000000002</c:v>
                </c:pt>
                <c:pt idx="21468">
                  <c:v>429.36</c:v>
                </c:pt>
                <c:pt idx="21469">
                  <c:v>429.38</c:v>
                </c:pt>
                <c:pt idx="21470">
                  <c:v>429.4</c:v>
                </c:pt>
                <c:pt idx="21471">
                  <c:v>429.41999999999979</c:v>
                </c:pt>
                <c:pt idx="21472">
                  <c:v>429.44</c:v>
                </c:pt>
                <c:pt idx="21473">
                  <c:v>429.46</c:v>
                </c:pt>
                <c:pt idx="21474">
                  <c:v>429.47999999999979</c:v>
                </c:pt>
                <c:pt idx="21475">
                  <c:v>429.5</c:v>
                </c:pt>
                <c:pt idx="21476">
                  <c:v>429.52</c:v>
                </c:pt>
                <c:pt idx="21477">
                  <c:v>429.54</c:v>
                </c:pt>
                <c:pt idx="21478">
                  <c:v>429.56</c:v>
                </c:pt>
                <c:pt idx="21479">
                  <c:v>429.58</c:v>
                </c:pt>
                <c:pt idx="21480">
                  <c:v>429.6</c:v>
                </c:pt>
                <c:pt idx="21481">
                  <c:v>429.62</c:v>
                </c:pt>
                <c:pt idx="21482">
                  <c:v>429.64000000000021</c:v>
                </c:pt>
                <c:pt idx="21483">
                  <c:v>429.66</c:v>
                </c:pt>
                <c:pt idx="21484">
                  <c:v>429.68</c:v>
                </c:pt>
                <c:pt idx="21485">
                  <c:v>429.7</c:v>
                </c:pt>
                <c:pt idx="21486">
                  <c:v>429.7199999999998</c:v>
                </c:pt>
                <c:pt idx="21487">
                  <c:v>429.74</c:v>
                </c:pt>
                <c:pt idx="21488">
                  <c:v>429.76</c:v>
                </c:pt>
                <c:pt idx="21489">
                  <c:v>429.78</c:v>
                </c:pt>
                <c:pt idx="21490">
                  <c:v>429.8</c:v>
                </c:pt>
                <c:pt idx="21491">
                  <c:v>429.82</c:v>
                </c:pt>
                <c:pt idx="21492">
                  <c:v>429.8400000000002</c:v>
                </c:pt>
                <c:pt idx="21493">
                  <c:v>429.86</c:v>
                </c:pt>
                <c:pt idx="21494">
                  <c:v>429.88</c:v>
                </c:pt>
                <c:pt idx="21495">
                  <c:v>429.9</c:v>
                </c:pt>
                <c:pt idx="21496">
                  <c:v>429.91999999999979</c:v>
                </c:pt>
                <c:pt idx="21497">
                  <c:v>429.94</c:v>
                </c:pt>
                <c:pt idx="21498">
                  <c:v>429.96</c:v>
                </c:pt>
                <c:pt idx="21499">
                  <c:v>429.97999999999979</c:v>
                </c:pt>
                <c:pt idx="21500">
                  <c:v>430</c:v>
                </c:pt>
                <c:pt idx="21501">
                  <c:v>430.02</c:v>
                </c:pt>
                <c:pt idx="21502">
                  <c:v>430.04</c:v>
                </c:pt>
                <c:pt idx="21503">
                  <c:v>430.06</c:v>
                </c:pt>
                <c:pt idx="21504">
                  <c:v>430.08</c:v>
                </c:pt>
                <c:pt idx="21505">
                  <c:v>430.1</c:v>
                </c:pt>
                <c:pt idx="21506">
                  <c:v>430.12</c:v>
                </c:pt>
                <c:pt idx="21507">
                  <c:v>430.14000000000021</c:v>
                </c:pt>
                <c:pt idx="21508">
                  <c:v>430.16</c:v>
                </c:pt>
                <c:pt idx="21509">
                  <c:v>430.18</c:v>
                </c:pt>
                <c:pt idx="21510">
                  <c:v>430.2</c:v>
                </c:pt>
                <c:pt idx="21511">
                  <c:v>430.2199999999998</c:v>
                </c:pt>
                <c:pt idx="21512">
                  <c:v>430.24</c:v>
                </c:pt>
                <c:pt idx="21513">
                  <c:v>430.26</c:v>
                </c:pt>
                <c:pt idx="21514">
                  <c:v>430.28</c:v>
                </c:pt>
                <c:pt idx="21515">
                  <c:v>430.3</c:v>
                </c:pt>
                <c:pt idx="21516">
                  <c:v>430.32</c:v>
                </c:pt>
                <c:pt idx="21517">
                  <c:v>430.3400000000002</c:v>
                </c:pt>
                <c:pt idx="21518">
                  <c:v>430.36</c:v>
                </c:pt>
                <c:pt idx="21519">
                  <c:v>430.38</c:v>
                </c:pt>
                <c:pt idx="21520">
                  <c:v>430.4</c:v>
                </c:pt>
                <c:pt idx="21521">
                  <c:v>430.41999999999979</c:v>
                </c:pt>
                <c:pt idx="21522">
                  <c:v>430.44</c:v>
                </c:pt>
                <c:pt idx="21523">
                  <c:v>430.46</c:v>
                </c:pt>
                <c:pt idx="21524">
                  <c:v>430.47999999999979</c:v>
                </c:pt>
                <c:pt idx="21525">
                  <c:v>430.5</c:v>
                </c:pt>
                <c:pt idx="21526">
                  <c:v>430.52</c:v>
                </c:pt>
                <c:pt idx="21527">
                  <c:v>430.54</c:v>
                </c:pt>
                <c:pt idx="21528">
                  <c:v>430.56</c:v>
                </c:pt>
                <c:pt idx="21529">
                  <c:v>430.58</c:v>
                </c:pt>
                <c:pt idx="21530">
                  <c:v>430.6</c:v>
                </c:pt>
                <c:pt idx="21531">
                  <c:v>430.62</c:v>
                </c:pt>
                <c:pt idx="21532">
                  <c:v>430.64000000000021</c:v>
                </c:pt>
                <c:pt idx="21533">
                  <c:v>430.66</c:v>
                </c:pt>
                <c:pt idx="21534">
                  <c:v>430.68</c:v>
                </c:pt>
                <c:pt idx="21535">
                  <c:v>430.7</c:v>
                </c:pt>
                <c:pt idx="21536">
                  <c:v>430.7199999999998</c:v>
                </c:pt>
                <c:pt idx="21537">
                  <c:v>430.74</c:v>
                </c:pt>
                <c:pt idx="21538">
                  <c:v>430.76</c:v>
                </c:pt>
                <c:pt idx="21539">
                  <c:v>430.78</c:v>
                </c:pt>
                <c:pt idx="21540">
                  <c:v>430.8</c:v>
                </c:pt>
                <c:pt idx="21541">
                  <c:v>430.82</c:v>
                </c:pt>
                <c:pt idx="21542">
                  <c:v>430.8400000000002</c:v>
                </c:pt>
                <c:pt idx="21543">
                  <c:v>430.86</c:v>
                </c:pt>
                <c:pt idx="21544">
                  <c:v>430.88</c:v>
                </c:pt>
                <c:pt idx="21545">
                  <c:v>430.9</c:v>
                </c:pt>
                <c:pt idx="21546">
                  <c:v>430.91999999999979</c:v>
                </c:pt>
                <c:pt idx="21547">
                  <c:v>430.94</c:v>
                </c:pt>
                <c:pt idx="21548">
                  <c:v>430.96</c:v>
                </c:pt>
                <c:pt idx="21549">
                  <c:v>430.97999999999979</c:v>
                </c:pt>
                <c:pt idx="21550">
                  <c:v>431</c:v>
                </c:pt>
                <c:pt idx="21551">
                  <c:v>431.02</c:v>
                </c:pt>
                <c:pt idx="21552">
                  <c:v>431.04</c:v>
                </c:pt>
                <c:pt idx="21553">
                  <c:v>431.06</c:v>
                </c:pt>
                <c:pt idx="21554">
                  <c:v>431.08</c:v>
                </c:pt>
                <c:pt idx="21555">
                  <c:v>431.1</c:v>
                </c:pt>
                <c:pt idx="21556">
                  <c:v>431.12</c:v>
                </c:pt>
                <c:pt idx="21557">
                  <c:v>431.14000000000021</c:v>
                </c:pt>
                <c:pt idx="21558">
                  <c:v>431.16</c:v>
                </c:pt>
                <c:pt idx="21559">
                  <c:v>431.18</c:v>
                </c:pt>
                <c:pt idx="21560">
                  <c:v>431.2</c:v>
                </c:pt>
                <c:pt idx="21561">
                  <c:v>431.2199999999998</c:v>
                </c:pt>
                <c:pt idx="21562">
                  <c:v>431.24</c:v>
                </c:pt>
                <c:pt idx="21563">
                  <c:v>431.26</c:v>
                </c:pt>
                <c:pt idx="21564">
                  <c:v>431.28</c:v>
                </c:pt>
                <c:pt idx="21565">
                  <c:v>431.3</c:v>
                </c:pt>
                <c:pt idx="21566">
                  <c:v>431.32</c:v>
                </c:pt>
                <c:pt idx="21567">
                  <c:v>431.3400000000002</c:v>
                </c:pt>
                <c:pt idx="21568">
                  <c:v>431.36</c:v>
                </c:pt>
                <c:pt idx="21569">
                  <c:v>431.38</c:v>
                </c:pt>
                <c:pt idx="21570">
                  <c:v>431.4</c:v>
                </c:pt>
                <c:pt idx="21571">
                  <c:v>431.41999999999979</c:v>
                </c:pt>
                <c:pt idx="21572">
                  <c:v>431.44</c:v>
                </c:pt>
                <c:pt idx="21573">
                  <c:v>431.46</c:v>
                </c:pt>
                <c:pt idx="21574">
                  <c:v>431.47999999999979</c:v>
                </c:pt>
                <c:pt idx="21575">
                  <c:v>431.5</c:v>
                </c:pt>
                <c:pt idx="21576">
                  <c:v>431.52</c:v>
                </c:pt>
                <c:pt idx="21577">
                  <c:v>431.54</c:v>
                </c:pt>
                <c:pt idx="21578">
                  <c:v>431.56</c:v>
                </c:pt>
                <c:pt idx="21579">
                  <c:v>431.58</c:v>
                </c:pt>
                <c:pt idx="21580">
                  <c:v>431.6</c:v>
                </c:pt>
                <c:pt idx="21581">
                  <c:v>431.62</c:v>
                </c:pt>
                <c:pt idx="21582">
                  <c:v>431.64000000000021</c:v>
                </c:pt>
                <c:pt idx="21583">
                  <c:v>431.66</c:v>
                </c:pt>
                <c:pt idx="21584">
                  <c:v>431.68</c:v>
                </c:pt>
                <c:pt idx="21585">
                  <c:v>431.7</c:v>
                </c:pt>
                <c:pt idx="21586">
                  <c:v>431.7199999999998</c:v>
                </c:pt>
                <c:pt idx="21587">
                  <c:v>431.74</c:v>
                </c:pt>
                <c:pt idx="21588">
                  <c:v>431.76</c:v>
                </c:pt>
                <c:pt idx="21589">
                  <c:v>431.78</c:v>
                </c:pt>
                <c:pt idx="21590">
                  <c:v>431.8</c:v>
                </c:pt>
                <c:pt idx="21591">
                  <c:v>431.82</c:v>
                </c:pt>
                <c:pt idx="21592">
                  <c:v>431.8400000000002</c:v>
                </c:pt>
                <c:pt idx="21593">
                  <c:v>431.86</c:v>
                </c:pt>
                <c:pt idx="21594">
                  <c:v>431.88</c:v>
                </c:pt>
                <c:pt idx="21595">
                  <c:v>431.9</c:v>
                </c:pt>
                <c:pt idx="21596">
                  <c:v>431.91999999999979</c:v>
                </c:pt>
                <c:pt idx="21597">
                  <c:v>431.94</c:v>
                </c:pt>
                <c:pt idx="21598">
                  <c:v>431.96</c:v>
                </c:pt>
                <c:pt idx="21599">
                  <c:v>431.97999999999979</c:v>
                </c:pt>
                <c:pt idx="21600">
                  <c:v>432</c:v>
                </c:pt>
                <c:pt idx="21601">
                  <c:v>432.02</c:v>
                </c:pt>
                <c:pt idx="21602">
                  <c:v>432.04</c:v>
                </c:pt>
                <c:pt idx="21603">
                  <c:v>432.06</c:v>
                </c:pt>
                <c:pt idx="21604">
                  <c:v>432.08</c:v>
                </c:pt>
                <c:pt idx="21605">
                  <c:v>432.1</c:v>
                </c:pt>
                <c:pt idx="21606">
                  <c:v>432.12</c:v>
                </c:pt>
                <c:pt idx="21607">
                  <c:v>432.14000000000021</c:v>
                </c:pt>
                <c:pt idx="21608">
                  <c:v>432.16</c:v>
                </c:pt>
                <c:pt idx="21609">
                  <c:v>432.18</c:v>
                </c:pt>
                <c:pt idx="21610">
                  <c:v>432.2</c:v>
                </c:pt>
                <c:pt idx="21611">
                  <c:v>432.2199999999998</c:v>
                </c:pt>
                <c:pt idx="21612">
                  <c:v>432.24</c:v>
                </c:pt>
                <c:pt idx="21613">
                  <c:v>432.26</c:v>
                </c:pt>
                <c:pt idx="21614">
                  <c:v>432.28</c:v>
                </c:pt>
                <c:pt idx="21615">
                  <c:v>432.3</c:v>
                </c:pt>
                <c:pt idx="21616">
                  <c:v>432.32</c:v>
                </c:pt>
                <c:pt idx="21617">
                  <c:v>432.3400000000002</c:v>
                </c:pt>
                <c:pt idx="21618">
                  <c:v>432.36</c:v>
                </c:pt>
                <c:pt idx="21619">
                  <c:v>432.38</c:v>
                </c:pt>
                <c:pt idx="21620">
                  <c:v>432.4</c:v>
                </c:pt>
                <c:pt idx="21621">
                  <c:v>432.41999999999979</c:v>
                </c:pt>
                <c:pt idx="21622">
                  <c:v>432.44</c:v>
                </c:pt>
                <c:pt idx="21623">
                  <c:v>432.46</c:v>
                </c:pt>
                <c:pt idx="21624">
                  <c:v>432.47999999999979</c:v>
                </c:pt>
                <c:pt idx="21625">
                  <c:v>432.5</c:v>
                </c:pt>
                <c:pt idx="21626">
                  <c:v>432.52</c:v>
                </c:pt>
                <c:pt idx="21627">
                  <c:v>432.54</c:v>
                </c:pt>
                <c:pt idx="21628">
                  <c:v>432.56</c:v>
                </c:pt>
                <c:pt idx="21629">
                  <c:v>432.58</c:v>
                </c:pt>
                <c:pt idx="21630">
                  <c:v>432.6</c:v>
                </c:pt>
                <c:pt idx="21631">
                  <c:v>432.62</c:v>
                </c:pt>
                <c:pt idx="21632">
                  <c:v>432.64000000000021</c:v>
                </c:pt>
                <c:pt idx="21633">
                  <c:v>432.66</c:v>
                </c:pt>
                <c:pt idx="21634">
                  <c:v>432.68</c:v>
                </c:pt>
                <c:pt idx="21635">
                  <c:v>432.7</c:v>
                </c:pt>
                <c:pt idx="21636">
                  <c:v>432.7199999999998</c:v>
                </c:pt>
                <c:pt idx="21637">
                  <c:v>432.74</c:v>
                </c:pt>
                <c:pt idx="21638">
                  <c:v>432.76</c:v>
                </c:pt>
                <c:pt idx="21639">
                  <c:v>432.78</c:v>
                </c:pt>
                <c:pt idx="21640">
                  <c:v>432.8</c:v>
                </c:pt>
                <c:pt idx="21641">
                  <c:v>432.82</c:v>
                </c:pt>
                <c:pt idx="21642">
                  <c:v>432.8400000000002</c:v>
                </c:pt>
                <c:pt idx="21643">
                  <c:v>432.86</c:v>
                </c:pt>
                <c:pt idx="21644">
                  <c:v>432.88</c:v>
                </c:pt>
                <c:pt idx="21645">
                  <c:v>432.9</c:v>
                </c:pt>
                <c:pt idx="21646">
                  <c:v>432.91999999999979</c:v>
                </c:pt>
                <c:pt idx="21647">
                  <c:v>432.94</c:v>
                </c:pt>
                <c:pt idx="21648">
                  <c:v>432.96</c:v>
                </c:pt>
                <c:pt idx="21649">
                  <c:v>432.97999999999979</c:v>
                </c:pt>
                <c:pt idx="21650">
                  <c:v>433</c:v>
                </c:pt>
                <c:pt idx="21651">
                  <c:v>433.02</c:v>
                </c:pt>
                <c:pt idx="21652">
                  <c:v>433.04</c:v>
                </c:pt>
                <c:pt idx="21653">
                  <c:v>433.06</c:v>
                </c:pt>
                <c:pt idx="21654">
                  <c:v>433.08</c:v>
                </c:pt>
                <c:pt idx="21655">
                  <c:v>433.1</c:v>
                </c:pt>
                <c:pt idx="21656">
                  <c:v>433.12</c:v>
                </c:pt>
                <c:pt idx="21657">
                  <c:v>433.14000000000021</c:v>
                </c:pt>
                <c:pt idx="21658">
                  <c:v>433.16</c:v>
                </c:pt>
                <c:pt idx="21659">
                  <c:v>433.18</c:v>
                </c:pt>
                <c:pt idx="21660">
                  <c:v>433.2</c:v>
                </c:pt>
                <c:pt idx="21661">
                  <c:v>433.2199999999998</c:v>
                </c:pt>
                <c:pt idx="21662">
                  <c:v>433.24</c:v>
                </c:pt>
                <c:pt idx="21663">
                  <c:v>433.26</c:v>
                </c:pt>
                <c:pt idx="21664">
                  <c:v>433.28</c:v>
                </c:pt>
                <c:pt idx="21665">
                  <c:v>433.3</c:v>
                </c:pt>
                <c:pt idx="21666">
                  <c:v>433.32</c:v>
                </c:pt>
                <c:pt idx="21667">
                  <c:v>433.3400000000002</c:v>
                </c:pt>
                <c:pt idx="21668">
                  <c:v>433.36</c:v>
                </c:pt>
                <c:pt idx="21669">
                  <c:v>433.38</c:v>
                </c:pt>
                <c:pt idx="21670">
                  <c:v>433.4</c:v>
                </c:pt>
                <c:pt idx="21671">
                  <c:v>433.41999999999979</c:v>
                </c:pt>
                <c:pt idx="21672">
                  <c:v>433.44</c:v>
                </c:pt>
                <c:pt idx="21673">
                  <c:v>433.46</c:v>
                </c:pt>
                <c:pt idx="21674">
                  <c:v>433.47999999999979</c:v>
                </c:pt>
                <c:pt idx="21675">
                  <c:v>433.5</c:v>
                </c:pt>
                <c:pt idx="21676">
                  <c:v>433.52</c:v>
                </c:pt>
                <c:pt idx="21677">
                  <c:v>433.54</c:v>
                </c:pt>
                <c:pt idx="21678">
                  <c:v>433.56</c:v>
                </c:pt>
                <c:pt idx="21679">
                  <c:v>433.58</c:v>
                </c:pt>
                <c:pt idx="21680">
                  <c:v>433.6</c:v>
                </c:pt>
                <c:pt idx="21681">
                  <c:v>433.62</c:v>
                </c:pt>
                <c:pt idx="21682">
                  <c:v>433.64000000000021</c:v>
                </c:pt>
                <c:pt idx="21683">
                  <c:v>433.66</c:v>
                </c:pt>
                <c:pt idx="21684">
                  <c:v>433.68</c:v>
                </c:pt>
                <c:pt idx="21685">
                  <c:v>433.7</c:v>
                </c:pt>
                <c:pt idx="21686">
                  <c:v>433.7199999999998</c:v>
                </c:pt>
                <c:pt idx="21687">
                  <c:v>433.74</c:v>
                </c:pt>
                <c:pt idx="21688">
                  <c:v>433.76</c:v>
                </c:pt>
                <c:pt idx="21689">
                  <c:v>433.78</c:v>
                </c:pt>
                <c:pt idx="21690">
                  <c:v>433.8</c:v>
                </c:pt>
                <c:pt idx="21691">
                  <c:v>433.82</c:v>
                </c:pt>
                <c:pt idx="21692">
                  <c:v>433.8400000000002</c:v>
                </c:pt>
                <c:pt idx="21693">
                  <c:v>433.86</c:v>
                </c:pt>
                <c:pt idx="21694">
                  <c:v>433.88</c:v>
                </c:pt>
                <c:pt idx="21695">
                  <c:v>433.9</c:v>
                </c:pt>
                <c:pt idx="21696">
                  <c:v>433.91999999999979</c:v>
                </c:pt>
                <c:pt idx="21697">
                  <c:v>433.94</c:v>
                </c:pt>
                <c:pt idx="21698">
                  <c:v>433.96</c:v>
                </c:pt>
                <c:pt idx="21699">
                  <c:v>433.97999999999979</c:v>
                </c:pt>
                <c:pt idx="21700">
                  <c:v>434</c:v>
                </c:pt>
                <c:pt idx="21701">
                  <c:v>434.02</c:v>
                </c:pt>
                <c:pt idx="21702">
                  <c:v>434.04</c:v>
                </c:pt>
                <c:pt idx="21703">
                  <c:v>434.06</c:v>
                </c:pt>
                <c:pt idx="21704">
                  <c:v>434.08</c:v>
                </c:pt>
                <c:pt idx="21705">
                  <c:v>434.1</c:v>
                </c:pt>
                <c:pt idx="21706">
                  <c:v>434.12</c:v>
                </c:pt>
                <c:pt idx="21707">
                  <c:v>434.14000000000021</c:v>
                </c:pt>
                <c:pt idx="21708">
                  <c:v>434.16</c:v>
                </c:pt>
                <c:pt idx="21709">
                  <c:v>434.18</c:v>
                </c:pt>
                <c:pt idx="21710">
                  <c:v>434.2</c:v>
                </c:pt>
                <c:pt idx="21711">
                  <c:v>434.2199999999998</c:v>
                </c:pt>
                <c:pt idx="21712">
                  <c:v>434.24</c:v>
                </c:pt>
                <c:pt idx="21713">
                  <c:v>434.26</c:v>
                </c:pt>
                <c:pt idx="21714">
                  <c:v>434.28</c:v>
                </c:pt>
                <c:pt idx="21715">
                  <c:v>434.3</c:v>
                </c:pt>
                <c:pt idx="21716">
                  <c:v>434.32</c:v>
                </c:pt>
                <c:pt idx="21717">
                  <c:v>434.3400000000002</c:v>
                </c:pt>
                <c:pt idx="21718">
                  <c:v>434.36</c:v>
                </c:pt>
                <c:pt idx="21719">
                  <c:v>434.38</c:v>
                </c:pt>
                <c:pt idx="21720">
                  <c:v>434.4</c:v>
                </c:pt>
                <c:pt idx="21721">
                  <c:v>434.41999999999979</c:v>
                </c:pt>
                <c:pt idx="21722">
                  <c:v>434.44</c:v>
                </c:pt>
                <c:pt idx="21723">
                  <c:v>434.46</c:v>
                </c:pt>
                <c:pt idx="21724">
                  <c:v>434.47999999999979</c:v>
                </c:pt>
                <c:pt idx="21725">
                  <c:v>434.5</c:v>
                </c:pt>
                <c:pt idx="21726">
                  <c:v>434.52</c:v>
                </c:pt>
                <c:pt idx="21727">
                  <c:v>434.54</c:v>
                </c:pt>
                <c:pt idx="21728">
                  <c:v>434.56</c:v>
                </c:pt>
                <c:pt idx="21729">
                  <c:v>434.58</c:v>
                </c:pt>
                <c:pt idx="21730">
                  <c:v>434.6</c:v>
                </c:pt>
                <c:pt idx="21731">
                  <c:v>434.62</c:v>
                </c:pt>
                <c:pt idx="21732">
                  <c:v>434.64000000000021</c:v>
                </c:pt>
                <c:pt idx="21733">
                  <c:v>434.66</c:v>
                </c:pt>
                <c:pt idx="21734">
                  <c:v>434.68</c:v>
                </c:pt>
                <c:pt idx="21735">
                  <c:v>434.7</c:v>
                </c:pt>
                <c:pt idx="21736">
                  <c:v>434.7199999999998</c:v>
                </c:pt>
                <c:pt idx="21737">
                  <c:v>434.74</c:v>
                </c:pt>
                <c:pt idx="21738">
                  <c:v>434.76</c:v>
                </c:pt>
                <c:pt idx="21739">
                  <c:v>434.78</c:v>
                </c:pt>
                <c:pt idx="21740">
                  <c:v>434.8</c:v>
                </c:pt>
                <c:pt idx="21741">
                  <c:v>434.82</c:v>
                </c:pt>
                <c:pt idx="21742">
                  <c:v>434.8400000000002</c:v>
                </c:pt>
                <c:pt idx="21743">
                  <c:v>434.86</c:v>
                </c:pt>
                <c:pt idx="21744">
                  <c:v>434.88</c:v>
                </c:pt>
                <c:pt idx="21745">
                  <c:v>434.9</c:v>
                </c:pt>
                <c:pt idx="21746">
                  <c:v>434.91999999999979</c:v>
                </c:pt>
                <c:pt idx="21747">
                  <c:v>434.94</c:v>
                </c:pt>
                <c:pt idx="21748">
                  <c:v>434.96</c:v>
                </c:pt>
                <c:pt idx="21749">
                  <c:v>434.97999999999979</c:v>
                </c:pt>
                <c:pt idx="21750">
                  <c:v>435</c:v>
                </c:pt>
                <c:pt idx="21751">
                  <c:v>435.02</c:v>
                </c:pt>
                <c:pt idx="21752">
                  <c:v>435.04</c:v>
                </c:pt>
                <c:pt idx="21753">
                  <c:v>435.06</c:v>
                </c:pt>
                <c:pt idx="21754">
                  <c:v>435.08</c:v>
                </c:pt>
                <c:pt idx="21755">
                  <c:v>435.1</c:v>
                </c:pt>
                <c:pt idx="21756">
                  <c:v>435.12</c:v>
                </c:pt>
                <c:pt idx="21757">
                  <c:v>435.14000000000021</c:v>
                </c:pt>
                <c:pt idx="21758">
                  <c:v>435.16</c:v>
                </c:pt>
                <c:pt idx="21759">
                  <c:v>435.18</c:v>
                </c:pt>
                <c:pt idx="21760">
                  <c:v>435.2</c:v>
                </c:pt>
                <c:pt idx="21761">
                  <c:v>435.2199999999998</c:v>
                </c:pt>
                <c:pt idx="21762">
                  <c:v>435.24</c:v>
                </c:pt>
                <c:pt idx="21763">
                  <c:v>435.26</c:v>
                </c:pt>
                <c:pt idx="21764">
                  <c:v>435.28</c:v>
                </c:pt>
                <c:pt idx="21765">
                  <c:v>435.3</c:v>
                </c:pt>
                <c:pt idx="21766">
                  <c:v>435.32</c:v>
                </c:pt>
                <c:pt idx="21767">
                  <c:v>435.3400000000002</c:v>
                </c:pt>
                <c:pt idx="21768">
                  <c:v>435.36</c:v>
                </c:pt>
                <c:pt idx="21769">
                  <c:v>435.38</c:v>
                </c:pt>
                <c:pt idx="21770">
                  <c:v>435.4</c:v>
                </c:pt>
                <c:pt idx="21771">
                  <c:v>435.41999999999979</c:v>
                </c:pt>
                <c:pt idx="21772">
                  <c:v>435.44</c:v>
                </c:pt>
                <c:pt idx="21773">
                  <c:v>435.46</c:v>
                </c:pt>
                <c:pt idx="21774">
                  <c:v>435.47999999999979</c:v>
                </c:pt>
                <c:pt idx="21775">
                  <c:v>435.5</c:v>
                </c:pt>
                <c:pt idx="21776">
                  <c:v>435.52</c:v>
                </c:pt>
                <c:pt idx="21777">
                  <c:v>435.54</c:v>
                </c:pt>
                <c:pt idx="21778">
                  <c:v>435.56</c:v>
                </c:pt>
                <c:pt idx="21779">
                  <c:v>435.58</c:v>
                </c:pt>
                <c:pt idx="21780">
                  <c:v>435.6</c:v>
                </c:pt>
                <c:pt idx="21781">
                  <c:v>435.62</c:v>
                </c:pt>
                <c:pt idx="21782">
                  <c:v>435.64000000000021</c:v>
                </c:pt>
                <c:pt idx="21783">
                  <c:v>435.66</c:v>
                </c:pt>
                <c:pt idx="21784">
                  <c:v>435.68</c:v>
                </c:pt>
                <c:pt idx="21785">
                  <c:v>435.7</c:v>
                </c:pt>
                <c:pt idx="21786">
                  <c:v>435.7199999999998</c:v>
                </c:pt>
                <c:pt idx="21787">
                  <c:v>435.74</c:v>
                </c:pt>
                <c:pt idx="21788">
                  <c:v>435.76</c:v>
                </c:pt>
                <c:pt idx="21789">
                  <c:v>435.78</c:v>
                </c:pt>
                <c:pt idx="21790">
                  <c:v>435.8</c:v>
                </c:pt>
                <c:pt idx="21791">
                  <c:v>435.82</c:v>
                </c:pt>
                <c:pt idx="21792">
                  <c:v>435.8400000000002</c:v>
                </c:pt>
                <c:pt idx="21793">
                  <c:v>435.86</c:v>
                </c:pt>
                <c:pt idx="21794">
                  <c:v>435.88</c:v>
                </c:pt>
                <c:pt idx="21795">
                  <c:v>435.9</c:v>
                </c:pt>
                <c:pt idx="21796">
                  <c:v>435.91999999999979</c:v>
                </c:pt>
                <c:pt idx="21797">
                  <c:v>435.94</c:v>
                </c:pt>
                <c:pt idx="21798">
                  <c:v>435.96</c:v>
                </c:pt>
                <c:pt idx="21799">
                  <c:v>435.97999999999979</c:v>
                </c:pt>
                <c:pt idx="21800">
                  <c:v>436</c:v>
                </c:pt>
                <c:pt idx="21801">
                  <c:v>436.02</c:v>
                </c:pt>
                <c:pt idx="21802">
                  <c:v>436.04</c:v>
                </c:pt>
                <c:pt idx="21803">
                  <c:v>436.06</c:v>
                </c:pt>
                <c:pt idx="21804">
                  <c:v>436.08</c:v>
                </c:pt>
                <c:pt idx="21805">
                  <c:v>436.1</c:v>
                </c:pt>
                <c:pt idx="21806">
                  <c:v>436.12</c:v>
                </c:pt>
                <c:pt idx="21807">
                  <c:v>436.14000000000021</c:v>
                </c:pt>
                <c:pt idx="21808">
                  <c:v>436.16</c:v>
                </c:pt>
                <c:pt idx="21809">
                  <c:v>436.18</c:v>
                </c:pt>
                <c:pt idx="21810">
                  <c:v>436.2</c:v>
                </c:pt>
                <c:pt idx="21811">
                  <c:v>436.2199999999998</c:v>
                </c:pt>
                <c:pt idx="21812">
                  <c:v>436.24</c:v>
                </c:pt>
                <c:pt idx="21813">
                  <c:v>436.26</c:v>
                </c:pt>
                <c:pt idx="21814">
                  <c:v>436.28</c:v>
                </c:pt>
                <c:pt idx="21815">
                  <c:v>436.3</c:v>
                </c:pt>
                <c:pt idx="21816">
                  <c:v>436.32</c:v>
                </c:pt>
                <c:pt idx="21817">
                  <c:v>436.3400000000002</c:v>
                </c:pt>
                <c:pt idx="21818">
                  <c:v>436.36</c:v>
                </c:pt>
                <c:pt idx="21819">
                  <c:v>436.38</c:v>
                </c:pt>
                <c:pt idx="21820">
                  <c:v>436.4</c:v>
                </c:pt>
                <c:pt idx="21821">
                  <c:v>436.41999999999979</c:v>
                </c:pt>
                <c:pt idx="21822">
                  <c:v>436.44</c:v>
                </c:pt>
                <c:pt idx="21823">
                  <c:v>436.46</c:v>
                </c:pt>
                <c:pt idx="21824">
                  <c:v>436.47999999999979</c:v>
                </c:pt>
                <c:pt idx="21825">
                  <c:v>436.5</c:v>
                </c:pt>
                <c:pt idx="21826">
                  <c:v>436.52</c:v>
                </c:pt>
                <c:pt idx="21827">
                  <c:v>436.54</c:v>
                </c:pt>
                <c:pt idx="21828">
                  <c:v>436.56</c:v>
                </c:pt>
                <c:pt idx="21829">
                  <c:v>436.58</c:v>
                </c:pt>
                <c:pt idx="21830">
                  <c:v>436.6</c:v>
                </c:pt>
                <c:pt idx="21831">
                  <c:v>436.62</c:v>
                </c:pt>
                <c:pt idx="21832">
                  <c:v>436.64000000000021</c:v>
                </c:pt>
                <c:pt idx="21833">
                  <c:v>436.66</c:v>
                </c:pt>
                <c:pt idx="21834">
                  <c:v>436.68</c:v>
                </c:pt>
                <c:pt idx="21835">
                  <c:v>436.7</c:v>
                </c:pt>
                <c:pt idx="21836">
                  <c:v>436.7199999999998</c:v>
                </c:pt>
                <c:pt idx="21837">
                  <c:v>436.74</c:v>
                </c:pt>
                <c:pt idx="21838">
                  <c:v>436.76</c:v>
                </c:pt>
                <c:pt idx="21839">
                  <c:v>436.78</c:v>
                </c:pt>
                <c:pt idx="21840">
                  <c:v>436.8</c:v>
                </c:pt>
                <c:pt idx="21841">
                  <c:v>436.82</c:v>
                </c:pt>
                <c:pt idx="21842">
                  <c:v>436.8400000000002</c:v>
                </c:pt>
                <c:pt idx="21843">
                  <c:v>436.86</c:v>
                </c:pt>
                <c:pt idx="21844">
                  <c:v>436.88</c:v>
                </c:pt>
                <c:pt idx="21845">
                  <c:v>436.9</c:v>
                </c:pt>
                <c:pt idx="21846">
                  <c:v>436.91999999999979</c:v>
                </c:pt>
                <c:pt idx="21847">
                  <c:v>436.94</c:v>
                </c:pt>
                <c:pt idx="21848">
                  <c:v>436.96</c:v>
                </c:pt>
                <c:pt idx="21849">
                  <c:v>436.97999999999979</c:v>
                </c:pt>
                <c:pt idx="21850">
                  <c:v>437</c:v>
                </c:pt>
                <c:pt idx="21851">
                  <c:v>437.02</c:v>
                </c:pt>
                <c:pt idx="21852">
                  <c:v>437.04</c:v>
                </c:pt>
                <c:pt idx="21853">
                  <c:v>437.06</c:v>
                </c:pt>
                <c:pt idx="21854">
                  <c:v>437.08</c:v>
                </c:pt>
                <c:pt idx="21855">
                  <c:v>437.1</c:v>
                </c:pt>
                <c:pt idx="21856">
                  <c:v>437.12</c:v>
                </c:pt>
                <c:pt idx="21857">
                  <c:v>437.14000000000021</c:v>
                </c:pt>
                <c:pt idx="21858">
                  <c:v>437.16</c:v>
                </c:pt>
                <c:pt idx="21859">
                  <c:v>437.18</c:v>
                </c:pt>
                <c:pt idx="21860">
                  <c:v>437.2</c:v>
                </c:pt>
                <c:pt idx="21861">
                  <c:v>437.2199999999998</c:v>
                </c:pt>
                <c:pt idx="21862">
                  <c:v>437.24</c:v>
                </c:pt>
                <c:pt idx="21863">
                  <c:v>437.26</c:v>
                </c:pt>
                <c:pt idx="21864">
                  <c:v>437.28</c:v>
                </c:pt>
                <c:pt idx="21865">
                  <c:v>437.3</c:v>
                </c:pt>
                <c:pt idx="21866">
                  <c:v>437.32</c:v>
                </c:pt>
                <c:pt idx="21867">
                  <c:v>437.3400000000002</c:v>
                </c:pt>
                <c:pt idx="21868">
                  <c:v>437.36</c:v>
                </c:pt>
                <c:pt idx="21869">
                  <c:v>437.38</c:v>
                </c:pt>
                <c:pt idx="21870">
                  <c:v>437.4</c:v>
                </c:pt>
                <c:pt idx="21871">
                  <c:v>437.41999999999979</c:v>
                </c:pt>
                <c:pt idx="21872">
                  <c:v>437.44</c:v>
                </c:pt>
                <c:pt idx="21873">
                  <c:v>437.46</c:v>
                </c:pt>
                <c:pt idx="21874">
                  <c:v>437.47999999999979</c:v>
                </c:pt>
                <c:pt idx="21875">
                  <c:v>437.5</c:v>
                </c:pt>
                <c:pt idx="21876">
                  <c:v>437.52</c:v>
                </c:pt>
                <c:pt idx="21877">
                  <c:v>437.54</c:v>
                </c:pt>
                <c:pt idx="21878">
                  <c:v>437.56</c:v>
                </c:pt>
                <c:pt idx="21879">
                  <c:v>437.58</c:v>
                </c:pt>
                <c:pt idx="21880">
                  <c:v>437.6</c:v>
                </c:pt>
                <c:pt idx="21881">
                  <c:v>437.62</c:v>
                </c:pt>
                <c:pt idx="21882">
                  <c:v>437.64000000000021</c:v>
                </c:pt>
                <c:pt idx="21883">
                  <c:v>437.66</c:v>
                </c:pt>
                <c:pt idx="21884">
                  <c:v>437.68</c:v>
                </c:pt>
                <c:pt idx="21885">
                  <c:v>437.7</c:v>
                </c:pt>
                <c:pt idx="21886">
                  <c:v>437.7199999999998</c:v>
                </c:pt>
                <c:pt idx="21887">
                  <c:v>437.74</c:v>
                </c:pt>
                <c:pt idx="21888">
                  <c:v>437.76</c:v>
                </c:pt>
                <c:pt idx="21889">
                  <c:v>437.78</c:v>
                </c:pt>
                <c:pt idx="21890">
                  <c:v>437.8</c:v>
                </c:pt>
                <c:pt idx="21891">
                  <c:v>437.82</c:v>
                </c:pt>
                <c:pt idx="21892">
                  <c:v>437.8400000000002</c:v>
                </c:pt>
                <c:pt idx="21893">
                  <c:v>437.86</c:v>
                </c:pt>
                <c:pt idx="21894">
                  <c:v>437.88</c:v>
                </c:pt>
                <c:pt idx="21895">
                  <c:v>437.9</c:v>
                </c:pt>
                <c:pt idx="21896">
                  <c:v>437.91999999999979</c:v>
                </c:pt>
                <c:pt idx="21897">
                  <c:v>437.94</c:v>
                </c:pt>
                <c:pt idx="21898">
                  <c:v>437.96</c:v>
                </c:pt>
                <c:pt idx="21899">
                  <c:v>437.97999999999979</c:v>
                </c:pt>
                <c:pt idx="21900">
                  <c:v>438</c:v>
                </c:pt>
                <c:pt idx="21901">
                  <c:v>438.02</c:v>
                </c:pt>
                <c:pt idx="21902">
                  <c:v>438.04</c:v>
                </c:pt>
                <c:pt idx="21903">
                  <c:v>438.06</c:v>
                </c:pt>
                <c:pt idx="21904">
                  <c:v>438.08</c:v>
                </c:pt>
                <c:pt idx="21905">
                  <c:v>438.1</c:v>
                </c:pt>
                <c:pt idx="21906">
                  <c:v>438.12</c:v>
                </c:pt>
                <c:pt idx="21907">
                  <c:v>438.14000000000021</c:v>
                </c:pt>
                <c:pt idx="21908">
                  <c:v>438.16</c:v>
                </c:pt>
                <c:pt idx="21909">
                  <c:v>438.18</c:v>
                </c:pt>
                <c:pt idx="21910">
                  <c:v>438.2</c:v>
                </c:pt>
                <c:pt idx="21911">
                  <c:v>438.2199999999998</c:v>
                </c:pt>
                <c:pt idx="21912">
                  <c:v>438.24</c:v>
                </c:pt>
                <c:pt idx="21913">
                  <c:v>438.26</c:v>
                </c:pt>
                <c:pt idx="21914">
                  <c:v>438.28</c:v>
                </c:pt>
                <c:pt idx="21915">
                  <c:v>438.3</c:v>
                </c:pt>
                <c:pt idx="21916">
                  <c:v>438.32</c:v>
                </c:pt>
                <c:pt idx="21917">
                  <c:v>438.3400000000002</c:v>
                </c:pt>
                <c:pt idx="21918">
                  <c:v>438.36</c:v>
                </c:pt>
                <c:pt idx="21919">
                  <c:v>438.38</c:v>
                </c:pt>
                <c:pt idx="21920">
                  <c:v>438.4</c:v>
                </c:pt>
                <c:pt idx="21921">
                  <c:v>438.41999999999979</c:v>
                </c:pt>
                <c:pt idx="21922">
                  <c:v>438.44</c:v>
                </c:pt>
                <c:pt idx="21923">
                  <c:v>438.46</c:v>
                </c:pt>
                <c:pt idx="21924">
                  <c:v>438.47999999999979</c:v>
                </c:pt>
                <c:pt idx="21925">
                  <c:v>438.5</c:v>
                </c:pt>
                <c:pt idx="21926">
                  <c:v>438.52</c:v>
                </c:pt>
                <c:pt idx="21927">
                  <c:v>438.54</c:v>
                </c:pt>
                <c:pt idx="21928">
                  <c:v>438.56</c:v>
                </c:pt>
                <c:pt idx="21929">
                  <c:v>438.58</c:v>
                </c:pt>
                <c:pt idx="21930">
                  <c:v>438.6</c:v>
                </c:pt>
                <c:pt idx="21931">
                  <c:v>438.62</c:v>
                </c:pt>
                <c:pt idx="21932">
                  <c:v>438.64000000000021</c:v>
                </c:pt>
                <c:pt idx="21933">
                  <c:v>438.66</c:v>
                </c:pt>
                <c:pt idx="21934">
                  <c:v>438.68</c:v>
                </c:pt>
                <c:pt idx="21935">
                  <c:v>438.7</c:v>
                </c:pt>
                <c:pt idx="21936">
                  <c:v>438.7199999999998</c:v>
                </c:pt>
                <c:pt idx="21937">
                  <c:v>438.74</c:v>
                </c:pt>
                <c:pt idx="21938">
                  <c:v>438.76</c:v>
                </c:pt>
                <c:pt idx="21939">
                  <c:v>438.78</c:v>
                </c:pt>
                <c:pt idx="21940">
                  <c:v>438.8</c:v>
                </c:pt>
                <c:pt idx="21941">
                  <c:v>438.82</c:v>
                </c:pt>
                <c:pt idx="21942">
                  <c:v>438.8400000000002</c:v>
                </c:pt>
                <c:pt idx="21943">
                  <c:v>438.86</c:v>
                </c:pt>
                <c:pt idx="21944">
                  <c:v>438.88</c:v>
                </c:pt>
                <c:pt idx="21945">
                  <c:v>438.9</c:v>
                </c:pt>
                <c:pt idx="21946">
                  <c:v>438.91999999999979</c:v>
                </c:pt>
                <c:pt idx="21947">
                  <c:v>438.94</c:v>
                </c:pt>
                <c:pt idx="21948">
                  <c:v>438.96</c:v>
                </c:pt>
                <c:pt idx="21949">
                  <c:v>438.97999999999979</c:v>
                </c:pt>
                <c:pt idx="21950">
                  <c:v>439</c:v>
                </c:pt>
                <c:pt idx="21951">
                  <c:v>439.02</c:v>
                </c:pt>
                <c:pt idx="21952">
                  <c:v>439.04</c:v>
                </c:pt>
                <c:pt idx="21953">
                  <c:v>439.06</c:v>
                </c:pt>
                <c:pt idx="21954">
                  <c:v>439.08</c:v>
                </c:pt>
                <c:pt idx="21955">
                  <c:v>439.1</c:v>
                </c:pt>
                <c:pt idx="21956">
                  <c:v>439.12</c:v>
                </c:pt>
                <c:pt idx="21957">
                  <c:v>439.14000000000021</c:v>
                </c:pt>
                <c:pt idx="21958">
                  <c:v>439.16</c:v>
                </c:pt>
                <c:pt idx="21959">
                  <c:v>439.18</c:v>
                </c:pt>
                <c:pt idx="21960">
                  <c:v>439.2</c:v>
                </c:pt>
                <c:pt idx="21961">
                  <c:v>439.2199999999998</c:v>
                </c:pt>
                <c:pt idx="21962">
                  <c:v>439.24</c:v>
                </c:pt>
                <c:pt idx="21963">
                  <c:v>439.26</c:v>
                </c:pt>
                <c:pt idx="21964">
                  <c:v>439.28</c:v>
                </c:pt>
                <c:pt idx="21965">
                  <c:v>439.3</c:v>
                </c:pt>
                <c:pt idx="21966">
                  <c:v>439.32</c:v>
                </c:pt>
                <c:pt idx="21967">
                  <c:v>439.3400000000002</c:v>
                </c:pt>
                <c:pt idx="21968">
                  <c:v>439.36</c:v>
                </c:pt>
                <c:pt idx="21969">
                  <c:v>439.38</c:v>
                </c:pt>
                <c:pt idx="21970">
                  <c:v>439.4</c:v>
                </c:pt>
                <c:pt idx="21971">
                  <c:v>439.41999999999979</c:v>
                </c:pt>
                <c:pt idx="21972">
                  <c:v>439.44</c:v>
                </c:pt>
                <c:pt idx="21973">
                  <c:v>439.46</c:v>
                </c:pt>
                <c:pt idx="21974">
                  <c:v>439.47999999999979</c:v>
                </c:pt>
                <c:pt idx="21975">
                  <c:v>439.5</c:v>
                </c:pt>
                <c:pt idx="21976">
                  <c:v>439.52</c:v>
                </c:pt>
                <c:pt idx="21977">
                  <c:v>439.54</c:v>
                </c:pt>
                <c:pt idx="21978">
                  <c:v>439.56</c:v>
                </c:pt>
                <c:pt idx="21979">
                  <c:v>439.58</c:v>
                </c:pt>
                <c:pt idx="21980">
                  <c:v>439.6</c:v>
                </c:pt>
                <c:pt idx="21981">
                  <c:v>439.62</c:v>
                </c:pt>
                <c:pt idx="21982">
                  <c:v>439.64000000000021</c:v>
                </c:pt>
                <c:pt idx="21983">
                  <c:v>439.66</c:v>
                </c:pt>
                <c:pt idx="21984">
                  <c:v>439.68</c:v>
                </c:pt>
                <c:pt idx="21985">
                  <c:v>439.7</c:v>
                </c:pt>
                <c:pt idx="21986">
                  <c:v>439.7199999999998</c:v>
                </c:pt>
                <c:pt idx="21987">
                  <c:v>439.74</c:v>
                </c:pt>
                <c:pt idx="21988">
                  <c:v>439.76</c:v>
                </c:pt>
                <c:pt idx="21989">
                  <c:v>439.78</c:v>
                </c:pt>
                <c:pt idx="21990">
                  <c:v>439.8</c:v>
                </c:pt>
                <c:pt idx="21991">
                  <c:v>439.82</c:v>
                </c:pt>
                <c:pt idx="21992">
                  <c:v>439.8400000000002</c:v>
                </c:pt>
                <c:pt idx="21993">
                  <c:v>439.86</c:v>
                </c:pt>
                <c:pt idx="21994">
                  <c:v>439.88</c:v>
                </c:pt>
                <c:pt idx="21995">
                  <c:v>439.9</c:v>
                </c:pt>
                <c:pt idx="21996">
                  <c:v>439.91999999999979</c:v>
                </c:pt>
                <c:pt idx="21997">
                  <c:v>439.94</c:v>
                </c:pt>
                <c:pt idx="21998">
                  <c:v>439.96</c:v>
                </c:pt>
                <c:pt idx="21999">
                  <c:v>439.97999999999979</c:v>
                </c:pt>
                <c:pt idx="22000">
                  <c:v>440</c:v>
                </c:pt>
                <c:pt idx="22001">
                  <c:v>440.02</c:v>
                </c:pt>
                <c:pt idx="22002">
                  <c:v>440.04</c:v>
                </c:pt>
                <c:pt idx="22003">
                  <c:v>440.06</c:v>
                </c:pt>
                <c:pt idx="22004">
                  <c:v>440.08</c:v>
                </c:pt>
                <c:pt idx="22005">
                  <c:v>440.1</c:v>
                </c:pt>
                <c:pt idx="22006">
                  <c:v>440.12</c:v>
                </c:pt>
                <c:pt idx="22007">
                  <c:v>440.14000000000021</c:v>
                </c:pt>
                <c:pt idx="22008">
                  <c:v>440.16</c:v>
                </c:pt>
                <c:pt idx="22009">
                  <c:v>440.18</c:v>
                </c:pt>
                <c:pt idx="22010">
                  <c:v>440.2</c:v>
                </c:pt>
                <c:pt idx="22011">
                  <c:v>440.2199999999998</c:v>
                </c:pt>
                <c:pt idx="22012">
                  <c:v>440.24</c:v>
                </c:pt>
                <c:pt idx="22013">
                  <c:v>440.26</c:v>
                </c:pt>
                <c:pt idx="22014">
                  <c:v>440.28</c:v>
                </c:pt>
                <c:pt idx="22015">
                  <c:v>440.3</c:v>
                </c:pt>
                <c:pt idx="22016">
                  <c:v>440.32</c:v>
                </c:pt>
                <c:pt idx="22017">
                  <c:v>440.3400000000002</c:v>
                </c:pt>
                <c:pt idx="22018">
                  <c:v>440.36</c:v>
                </c:pt>
                <c:pt idx="22019">
                  <c:v>440.38</c:v>
                </c:pt>
                <c:pt idx="22020">
                  <c:v>440.4</c:v>
                </c:pt>
                <c:pt idx="22021">
                  <c:v>440.41999999999979</c:v>
                </c:pt>
                <c:pt idx="22022">
                  <c:v>440.44</c:v>
                </c:pt>
                <c:pt idx="22023">
                  <c:v>440.46</c:v>
                </c:pt>
                <c:pt idx="22024">
                  <c:v>440.47999999999979</c:v>
                </c:pt>
                <c:pt idx="22025">
                  <c:v>440.5</c:v>
                </c:pt>
                <c:pt idx="22026">
                  <c:v>440.52</c:v>
                </c:pt>
                <c:pt idx="22027">
                  <c:v>440.54</c:v>
                </c:pt>
                <c:pt idx="22028">
                  <c:v>440.56</c:v>
                </c:pt>
                <c:pt idx="22029">
                  <c:v>440.58</c:v>
                </c:pt>
                <c:pt idx="22030">
                  <c:v>440.6</c:v>
                </c:pt>
                <c:pt idx="22031">
                  <c:v>440.62</c:v>
                </c:pt>
                <c:pt idx="22032">
                  <c:v>440.64000000000021</c:v>
                </c:pt>
                <c:pt idx="22033">
                  <c:v>440.66</c:v>
                </c:pt>
                <c:pt idx="22034">
                  <c:v>440.68</c:v>
                </c:pt>
                <c:pt idx="22035">
                  <c:v>440.7</c:v>
                </c:pt>
                <c:pt idx="22036">
                  <c:v>440.7199999999998</c:v>
                </c:pt>
                <c:pt idx="22037">
                  <c:v>440.74</c:v>
                </c:pt>
                <c:pt idx="22038">
                  <c:v>440.76</c:v>
                </c:pt>
                <c:pt idx="22039">
                  <c:v>440.78</c:v>
                </c:pt>
                <c:pt idx="22040">
                  <c:v>440.8</c:v>
                </c:pt>
                <c:pt idx="22041">
                  <c:v>440.82</c:v>
                </c:pt>
                <c:pt idx="22042">
                  <c:v>440.8400000000002</c:v>
                </c:pt>
                <c:pt idx="22043">
                  <c:v>440.86</c:v>
                </c:pt>
                <c:pt idx="22044">
                  <c:v>440.88</c:v>
                </c:pt>
                <c:pt idx="22045">
                  <c:v>440.9</c:v>
                </c:pt>
                <c:pt idx="22046">
                  <c:v>440.91999999999979</c:v>
                </c:pt>
                <c:pt idx="22047">
                  <c:v>440.94</c:v>
                </c:pt>
                <c:pt idx="22048">
                  <c:v>440.96</c:v>
                </c:pt>
                <c:pt idx="22049">
                  <c:v>440.97999999999979</c:v>
                </c:pt>
                <c:pt idx="22050">
                  <c:v>441</c:v>
                </c:pt>
                <c:pt idx="22051">
                  <c:v>441.02</c:v>
                </c:pt>
                <c:pt idx="22052">
                  <c:v>441.04</c:v>
                </c:pt>
                <c:pt idx="22053">
                  <c:v>441.06</c:v>
                </c:pt>
                <c:pt idx="22054">
                  <c:v>441.08</c:v>
                </c:pt>
                <c:pt idx="22055">
                  <c:v>441.1</c:v>
                </c:pt>
                <c:pt idx="22056">
                  <c:v>441.12</c:v>
                </c:pt>
                <c:pt idx="22057">
                  <c:v>441.14000000000021</c:v>
                </c:pt>
                <c:pt idx="22058">
                  <c:v>441.16</c:v>
                </c:pt>
                <c:pt idx="22059">
                  <c:v>441.18</c:v>
                </c:pt>
                <c:pt idx="22060">
                  <c:v>441.2</c:v>
                </c:pt>
                <c:pt idx="22061">
                  <c:v>441.2199999999998</c:v>
                </c:pt>
                <c:pt idx="22062">
                  <c:v>441.24</c:v>
                </c:pt>
                <c:pt idx="22063">
                  <c:v>441.26</c:v>
                </c:pt>
                <c:pt idx="22064">
                  <c:v>441.28</c:v>
                </c:pt>
                <c:pt idx="22065">
                  <c:v>441.3</c:v>
                </c:pt>
                <c:pt idx="22066">
                  <c:v>441.32</c:v>
                </c:pt>
                <c:pt idx="22067">
                  <c:v>441.3400000000002</c:v>
                </c:pt>
                <c:pt idx="22068">
                  <c:v>441.36</c:v>
                </c:pt>
                <c:pt idx="22069">
                  <c:v>441.38</c:v>
                </c:pt>
                <c:pt idx="22070">
                  <c:v>441.4</c:v>
                </c:pt>
                <c:pt idx="22071">
                  <c:v>441.41999999999979</c:v>
                </c:pt>
                <c:pt idx="22072">
                  <c:v>441.44</c:v>
                </c:pt>
                <c:pt idx="22073">
                  <c:v>441.46</c:v>
                </c:pt>
                <c:pt idx="22074">
                  <c:v>441.47999999999979</c:v>
                </c:pt>
                <c:pt idx="22075">
                  <c:v>441.5</c:v>
                </c:pt>
                <c:pt idx="22076">
                  <c:v>441.52</c:v>
                </c:pt>
                <c:pt idx="22077">
                  <c:v>441.54</c:v>
                </c:pt>
                <c:pt idx="22078">
                  <c:v>441.56</c:v>
                </c:pt>
                <c:pt idx="22079">
                  <c:v>441.58</c:v>
                </c:pt>
                <c:pt idx="22080">
                  <c:v>441.6</c:v>
                </c:pt>
                <c:pt idx="22081">
                  <c:v>441.62</c:v>
                </c:pt>
                <c:pt idx="22082">
                  <c:v>441.64000000000021</c:v>
                </c:pt>
                <c:pt idx="22083">
                  <c:v>441.66</c:v>
                </c:pt>
                <c:pt idx="22084">
                  <c:v>441.68</c:v>
                </c:pt>
                <c:pt idx="22085">
                  <c:v>441.7</c:v>
                </c:pt>
                <c:pt idx="22086">
                  <c:v>441.7199999999998</c:v>
                </c:pt>
                <c:pt idx="22087">
                  <c:v>441.74</c:v>
                </c:pt>
                <c:pt idx="22088">
                  <c:v>441.76</c:v>
                </c:pt>
                <c:pt idx="22089">
                  <c:v>441.78</c:v>
                </c:pt>
                <c:pt idx="22090">
                  <c:v>441.8</c:v>
                </c:pt>
                <c:pt idx="22091">
                  <c:v>441.82</c:v>
                </c:pt>
                <c:pt idx="22092">
                  <c:v>441.8400000000002</c:v>
                </c:pt>
                <c:pt idx="22093">
                  <c:v>441.86</c:v>
                </c:pt>
                <c:pt idx="22094">
                  <c:v>441.88</c:v>
                </c:pt>
                <c:pt idx="22095">
                  <c:v>441.9</c:v>
                </c:pt>
                <c:pt idx="22096">
                  <c:v>441.91999999999979</c:v>
                </c:pt>
                <c:pt idx="22097">
                  <c:v>441.94</c:v>
                </c:pt>
                <c:pt idx="22098">
                  <c:v>441.96</c:v>
                </c:pt>
                <c:pt idx="22099">
                  <c:v>441.97999999999979</c:v>
                </c:pt>
                <c:pt idx="22100">
                  <c:v>442</c:v>
                </c:pt>
                <c:pt idx="22101">
                  <c:v>442.02</c:v>
                </c:pt>
                <c:pt idx="22102">
                  <c:v>442.04</c:v>
                </c:pt>
                <c:pt idx="22103">
                  <c:v>442.06</c:v>
                </c:pt>
                <c:pt idx="22104">
                  <c:v>442.08</c:v>
                </c:pt>
                <c:pt idx="22105">
                  <c:v>442.1</c:v>
                </c:pt>
                <c:pt idx="22106">
                  <c:v>442.12</c:v>
                </c:pt>
                <c:pt idx="22107">
                  <c:v>442.14000000000021</c:v>
                </c:pt>
                <c:pt idx="22108">
                  <c:v>442.16</c:v>
                </c:pt>
                <c:pt idx="22109">
                  <c:v>442.18</c:v>
                </c:pt>
                <c:pt idx="22110">
                  <c:v>442.2</c:v>
                </c:pt>
                <c:pt idx="22111">
                  <c:v>442.2199999999998</c:v>
                </c:pt>
                <c:pt idx="22112">
                  <c:v>442.24</c:v>
                </c:pt>
                <c:pt idx="22113">
                  <c:v>442.26</c:v>
                </c:pt>
                <c:pt idx="22114">
                  <c:v>442.28</c:v>
                </c:pt>
                <c:pt idx="22115">
                  <c:v>442.3</c:v>
                </c:pt>
                <c:pt idx="22116">
                  <c:v>442.32</c:v>
                </c:pt>
                <c:pt idx="22117">
                  <c:v>442.3400000000002</c:v>
                </c:pt>
                <c:pt idx="22118">
                  <c:v>442.36</c:v>
                </c:pt>
                <c:pt idx="22119">
                  <c:v>442.38</c:v>
                </c:pt>
                <c:pt idx="22120">
                  <c:v>442.4</c:v>
                </c:pt>
                <c:pt idx="22121">
                  <c:v>442.41999999999979</c:v>
                </c:pt>
                <c:pt idx="22122">
                  <c:v>442.44</c:v>
                </c:pt>
                <c:pt idx="22123">
                  <c:v>442.46</c:v>
                </c:pt>
                <c:pt idx="22124">
                  <c:v>442.47999999999979</c:v>
                </c:pt>
                <c:pt idx="22125">
                  <c:v>442.5</c:v>
                </c:pt>
                <c:pt idx="22126">
                  <c:v>442.52</c:v>
                </c:pt>
                <c:pt idx="22127">
                  <c:v>442.54</c:v>
                </c:pt>
                <c:pt idx="22128">
                  <c:v>442.56</c:v>
                </c:pt>
                <c:pt idx="22129">
                  <c:v>442.58</c:v>
                </c:pt>
                <c:pt idx="22130">
                  <c:v>442.6</c:v>
                </c:pt>
                <c:pt idx="22131">
                  <c:v>442.62</c:v>
                </c:pt>
                <c:pt idx="22132">
                  <c:v>442.64000000000021</c:v>
                </c:pt>
                <c:pt idx="22133">
                  <c:v>442.66</c:v>
                </c:pt>
                <c:pt idx="22134">
                  <c:v>442.68</c:v>
                </c:pt>
                <c:pt idx="22135">
                  <c:v>442.7</c:v>
                </c:pt>
                <c:pt idx="22136">
                  <c:v>442.7199999999998</c:v>
                </c:pt>
                <c:pt idx="22137">
                  <c:v>442.74</c:v>
                </c:pt>
                <c:pt idx="22138">
                  <c:v>442.76</c:v>
                </c:pt>
                <c:pt idx="22139">
                  <c:v>442.78</c:v>
                </c:pt>
                <c:pt idx="22140">
                  <c:v>442.8</c:v>
                </c:pt>
                <c:pt idx="22141">
                  <c:v>442.82</c:v>
                </c:pt>
                <c:pt idx="22142">
                  <c:v>442.8400000000002</c:v>
                </c:pt>
                <c:pt idx="22143">
                  <c:v>442.86</c:v>
                </c:pt>
                <c:pt idx="22144">
                  <c:v>442.88</c:v>
                </c:pt>
                <c:pt idx="22145">
                  <c:v>442.9</c:v>
                </c:pt>
                <c:pt idx="22146">
                  <c:v>442.91999999999979</c:v>
                </c:pt>
                <c:pt idx="22147">
                  <c:v>442.94</c:v>
                </c:pt>
                <c:pt idx="22148">
                  <c:v>442.96</c:v>
                </c:pt>
                <c:pt idx="22149">
                  <c:v>442.97999999999979</c:v>
                </c:pt>
                <c:pt idx="22150">
                  <c:v>443</c:v>
                </c:pt>
                <c:pt idx="22151">
                  <c:v>443.02</c:v>
                </c:pt>
                <c:pt idx="22152">
                  <c:v>443.04</c:v>
                </c:pt>
                <c:pt idx="22153">
                  <c:v>443.06</c:v>
                </c:pt>
                <c:pt idx="22154">
                  <c:v>443.08</c:v>
                </c:pt>
                <c:pt idx="22155">
                  <c:v>443.1</c:v>
                </c:pt>
                <c:pt idx="22156">
                  <c:v>443.12</c:v>
                </c:pt>
                <c:pt idx="22157">
                  <c:v>443.14000000000021</c:v>
                </c:pt>
                <c:pt idx="22158">
                  <c:v>443.16</c:v>
                </c:pt>
                <c:pt idx="22159">
                  <c:v>443.18</c:v>
                </c:pt>
                <c:pt idx="22160">
                  <c:v>443.2</c:v>
                </c:pt>
                <c:pt idx="22161">
                  <c:v>443.2199999999998</c:v>
                </c:pt>
                <c:pt idx="22162">
                  <c:v>443.24</c:v>
                </c:pt>
                <c:pt idx="22163">
                  <c:v>443.26</c:v>
                </c:pt>
                <c:pt idx="22164">
                  <c:v>443.28</c:v>
                </c:pt>
                <c:pt idx="22165">
                  <c:v>443.3</c:v>
                </c:pt>
                <c:pt idx="22166">
                  <c:v>443.32</c:v>
                </c:pt>
                <c:pt idx="22167">
                  <c:v>443.3400000000002</c:v>
                </c:pt>
                <c:pt idx="22168">
                  <c:v>443.36</c:v>
                </c:pt>
                <c:pt idx="22169">
                  <c:v>443.38</c:v>
                </c:pt>
                <c:pt idx="22170">
                  <c:v>443.4</c:v>
                </c:pt>
                <c:pt idx="22171">
                  <c:v>443.41999999999979</c:v>
                </c:pt>
                <c:pt idx="22172">
                  <c:v>443.44</c:v>
                </c:pt>
                <c:pt idx="22173">
                  <c:v>443.46</c:v>
                </c:pt>
                <c:pt idx="22174">
                  <c:v>443.47999999999979</c:v>
                </c:pt>
                <c:pt idx="22175">
                  <c:v>443.5</c:v>
                </c:pt>
                <c:pt idx="22176">
                  <c:v>443.52</c:v>
                </c:pt>
                <c:pt idx="22177">
                  <c:v>443.54</c:v>
                </c:pt>
                <c:pt idx="22178">
                  <c:v>443.56</c:v>
                </c:pt>
                <c:pt idx="22179">
                  <c:v>443.58</c:v>
                </c:pt>
                <c:pt idx="22180">
                  <c:v>443.6</c:v>
                </c:pt>
                <c:pt idx="22181">
                  <c:v>443.62</c:v>
                </c:pt>
                <c:pt idx="22182">
                  <c:v>443.64000000000021</c:v>
                </c:pt>
                <c:pt idx="22183">
                  <c:v>443.66</c:v>
                </c:pt>
                <c:pt idx="22184">
                  <c:v>443.68</c:v>
                </c:pt>
                <c:pt idx="22185">
                  <c:v>443.7</c:v>
                </c:pt>
                <c:pt idx="22186">
                  <c:v>443.7199999999998</c:v>
                </c:pt>
                <c:pt idx="22187">
                  <c:v>443.74</c:v>
                </c:pt>
                <c:pt idx="22188">
                  <c:v>443.76</c:v>
                </c:pt>
                <c:pt idx="22189">
                  <c:v>443.78</c:v>
                </c:pt>
                <c:pt idx="22190">
                  <c:v>443.8</c:v>
                </c:pt>
                <c:pt idx="22191">
                  <c:v>443.82</c:v>
                </c:pt>
                <c:pt idx="22192">
                  <c:v>443.8400000000002</c:v>
                </c:pt>
                <c:pt idx="22193">
                  <c:v>443.86</c:v>
                </c:pt>
                <c:pt idx="22194">
                  <c:v>443.88</c:v>
                </c:pt>
                <c:pt idx="22195">
                  <c:v>443.9</c:v>
                </c:pt>
                <c:pt idx="22196">
                  <c:v>443.91999999999979</c:v>
                </c:pt>
                <c:pt idx="22197">
                  <c:v>443.94</c:v>
                </c:pt>
                <c:pt idx="22198">
                  <c:v>443.96</c:v>
                </c:pt>
                <c:pt idx="22199">
                  <c:v>443.97999999999979</c:v>
                </c:pt>
                <c:pt idx="22200">
                  <c:v>444</c:v>
                </c:pt>
                <c:pt idx="22201">
                  <c:v>444.02</c:v>
                </c:pt>
                <c:pt idx="22202">
                  <c:v>444.04</c:v>
                </c:pt>
                <c:pt idx="22203">
                  <c:v>444.06</c:v>
                </c:pt>
                <c:pt idx="22204">
                  <c:v>444.08</c:v>
                </c:pt>
                <c:pt idx="22205">
                  <c:v>444.1</c:v>
                </c:pt>
                <c:pt idx="22206">
                  <c:v>444.12</c:v>
                </c:pt>
                <c:pt idx="22207">
                  <c:v>444.14000000000021</c:v>
                </c:pt>
                <c:pt idx="22208">
                  <c:v>444.16</c:v>
                </c:pt>
                <c:pt idx="22209">
                  <c:v>444.18</c:v>
                </c:pt>
                <c:pt idx="22210">
                  <c:v>444.2</c:v>
                </c:pt>
                <c:pt idx="22211">
                  <c:v>444.2199999999998</c:v>
                </c:pt>
                <c:pt idx="22212">
                  <c:v>444.24</c:v>
                </c:pt>
                <c:pt idx="22213">
                  <c:v>444.26</c:v>
                </c:pt>
                <c:pt idx="22214">
                  <c:v>444.28</c:v>
                </c:pt>
                <c:pt idx="22215">
                  <c:v>444.3</c:v>
                </c:pt>
                <c:pt idx="22216">
                  <c:v>444.32</c:v>
                </c:pt>
                <c:pt idx="22217">
                  <c:v>444.3400000000002</c:v>
                </c:pt>
                <c:pt idx="22218">
                  <c:v>444.36</c:v>
                </c:pt>
                <c:pt idx="22219">
                  <c:v>444.38</c:v>
                </c:pt>
                <c:pt idx="22220">
                  <c:v>444.4</c:v>
                </c:pt>
                <c:pt idx="22221">
                  <c:v>444.41999999999979</c:v>
                </c:pt>
                <c:pt idx="22222">
                  <c:v>444.44</c:v>
                </c:pt>
                <c:pt idx="22223">
                  <c:v>444.46</c:v>
                </c:pt>
                <c:pt idx="22224">
                  <c:v>444.47999999999979</c:v>
                </c:pt>
                <c:pt idx="22225">
                  <c:v>444.5</c:v>
                </c:pt>
                <c:pt idx="22226">
                  <c:v>444.52</c:v>
                </c:pt>
                <c:pt idx="22227">
                  <c:v>444.54</c:v>
                </c:pt>
                <c:pt idx="22228">
                  <c:v>444.56</c:v>
                </c:pt>
                <c:pt idx="22229">
                  <c:v>444.58</c:v>
                </c:pt>
                <c:pt idx="22230">
                  <c:v>444.6</c:v>
                </c:pt>
                <c:pt idx="22231">
                  <c:v>444.62</c:v>
                </c:pt>
                <c:pt idx="22232">
                  <c:v>444.64000000000021</c:v>
                </c:pt>
                <c:pt idx="22233">
                  <c:v>444.66</c:v>
                </c:pt>
                <c:pt idx="22234">
                  <c:v>444.68</c:v>
                </c:pt>
                <c:pt idx="22235">
                  <c:v>444.7</c:v>
                </c:pt>
                <c:pt idx="22236">
                  <c:v>444.7199999999998</c:v>
                </c:pt>
                <c:pt idx="22237">
                  <c:v>444.74</c:v>
                </c:pt>
                <c:pt idx="22238">
                  <c:v>444.76</c:v>
                </c:pt>
                <c:pt idx="22239">
                  <c:v>444.78</c:v>
                </c:pt>
                <c:pt idx="22240">
                  <c:v>444.8</c:v>
                </c:pt>
                <c:pt idx="22241">
                  <c:v>444.82</c:v>
                </c:pt>
                <c:pt idx="22242">
                  <c:v>444.8400000000002</c:v>
                </c:pt>
                <c:pt idx="22243">
                  <c:v>444.86</c:v>
                </c:pt>
                <c:pt idx="22244">
                  <c:v>444.88</c:v>
                </c:pt>
                <c:pt idx="22245">
                  <c:v>444.9</c:v>
                </c:pt>
                <c:pt idx="22246">
                  <c:v>444.91999999999979</c:v>
                </c:pt>
                <c:pt idx="22247">
                  <c:v>444.94</c:v>
                </c:pt>
                <c:pt idx="22248">
                  <c:v>444.96</c:v>
                </c:pt>
                <c:pt idx="22249">
                  <c:v>444.97999999999979</c:v>
                </c:pt>
                <c:pt idx="22250">
                  <c:v>445</c:v>
                </c:pt>
                <c:pt idx="22251">
                  <c:v>445.02</c:v>
                </c:pt>
                <c:pt idx="22252">
                  <c:v>445.04</c:v>
                </c:pt>
                <c:pt idx="22253">
                  <c:v>445.06</c:v>
                </c:pt>
                <c:pt idx="22254">
                  <c:v>445.08</c:v>
                </c:pt>
                <c:pt idx="22255">
                  <c:v>445.1</c:v>
                </c:pt>
                <c:pt idx="22256">
                  <c:v>445.12</c:v>
                </c:pt>
                <c:pt idx="22257">
                  <c:v>445.14000000000021</c:v>
                </c:pt>
                <c:pt idx="22258">
                  <c:v>445.16</c:v>
                </c:pt>
                <c:pt idx="22259">
                  <c:v>445.18</c:v>
                </c:pt>
                <c:pt idx="22260">
                  <c:v>445.2</c:v>
                </c:pt>
                <c:pt idx="22261">
                  <c:v>445.2199999999998</c:v>
                </c:pt>
                <c:pt idx="22262">
                  <c:v>445.24</c:v>
                </c:pt>
                <c:pt idx="22263">
                  <c:v>445.26</c:v>
                </c:pt>
                <c:pt idx="22264">
                  <c:v>445.28</c:v>
                </c:pt>
                <c:pt idx="22265">
                  <c:v>445.3</c:v>
                </c:pt>
                <c:pt idx="22266">
                  <c:v>445.32</c:v>
                </c:pt>
                <c:pt idx="22267">
                  <c:v>445.3400000000002</c:v>
                </c:pt>
                <c:pt idx="22268">
                  <c:v>445.36</c:v>
                </c:pt>
                <c:pt idx="22269">
                  <c:v>445.38</c:v>
                </c:pt>
                <c:pt idx="22270">
                  <c:v>445.4</c:v>
                </c:pt>
                <c:pt idx="22271">
                  <c:v>445.41999999999979</c:v>
                </c:pt>
                <c:pt idx="22272">
                  <c:v>445.44</c:v>
                </c:pt>
                <c:pt idx="22273">
                  <c:v>445.46</c:v>
                </c:pt>
                <c:pt idx="22274">
                  <c:v>445.47999999999979</c:v>
                </c:pt>
                <c:pt idx="22275">
                  <c:v>445.5</c:v>
                </c:pt>
                <c:pt idx="22276">
                  <c:v>445.52</c:v>
                </c:pt>
                <c:pt idx="22277">
                  <c:v>445.54</c:v>
                </c:pt>
                <c:pt idx="22278">
                  <c:v>445.56</c:v>
                </c:pt>
                <c:pt idx="22279">
                  <c:v>445.58</c:v>
                </c:pt>
                <c:pt idx="22280">
                  <c:v>445.6</c:v>
                </c:pt>
                <c:pt idx="22281">
                  <c:v>445.62</c:v>
                </c:pt>
                <c:pt idx="22282">
                  <c:v>445.64000000000021</c:v>
                </c:pt>
                <c:pt idx="22283">
                  <c:v>445.66</c:v>
                </c:pt>
                <c:pt idx="22284">
                  <c:v>445.68</c:v>
                </c:pt>
                <c:pt idx="22285">
                  <c:v>445.7</c:v>
                </c:pt>
                <c:pt idx="22286">
                  <c:v>445.7199999999998</c:v>
                </c:pt>
                <c:pt idx="22287">
                  <c:v>445.74</c:v>
                </c:pt>
                <c:pt idx="22288">
                  <c:v>445.76</c:v>
                </c:pt>
                <c:pt idx="22289">
                  <c:v>445.78</c:v>
                </c:pt>
                <c:pt idx="22290">
                  <c:v>445.8</c:v>
                </c:pt>
                <c:pt idx="22291">
                  <c:v>445.82</c:v>
                </c:pt>
                <c:pt idx="22292">
                  <c:v>445.8400000000002</c:v>
                </c:pt>
                <c:pt idx="22293">
                  <c:v>445.86</c:v>
                </c:pt>
                <c:pt idx="22294">
                  <c:v>445.88</c:v>
                </c:pt>
                <c:pt idx="22295">
                  <c:v>445.9</c:v>
                </c:pt>
                <c:pt idx="22296">
                  <c:v>445.91999999999979</c:v>
                </c:pt>
                <c:pt idx="22297">
                  <c:v>445.94</c:v>
                </c:pt>
                <c:pt idx="22298">
                  <c:v>445.96</c:v>
                </c:pt>
                <c:pt idx="22299">
                  <c:v>445.97999999999979</c:v>
                </c:pt>
                <c:pt idx="22300">
                  <c:v>446</c:v>
                </c:pt>
                <c:pt idx="22301">
                  <c:v>446.02</c:v>
                </c:pt>
                <c:pt idx="22302">
                  <c:v>446.04</c:v>
                </c:pt>
                <c:pt idx="22303">
                  <c:v>446.06</c:v>
                </c:pt>
                <c:pt idx="22304">
                  <c:v>446.08</c:v>
                </c:pt>
                <c:pt idx="22305">
                  <c:v>446.1</c:v>
                </c:pt>
                <c:pt idx="22306">
                  <c:v>446.12</c:v>
                </c:pt>
                <c:pt idx="22307">
                  <c:v>446.14000000000021</c:v>
                </c:pt>
                <c:pt idx="22308">
                  <c:v>446.16</c:v>
                </c:pt>
                <c:pt idx="22309">
                  <c:v>446.18</c:v>
                </c:pt>
                <c:pt idx="22310">
                  <c:v>446.2</c:v>
                </c:pt>
                <c:pt idx="22311">
                  <c:v>446.2199999999998</c:v>
                </c:pt>
                <c:pt idx="22312">
                  <c:v>446.24</c:v>
                </c:pt>
                <c:pt idx="22313">
                  <c:v>446.26</c:v>
                </c:pt>
                <c:pt idx="22314">
                  <c:v>446.28</c:v>
                </c:pt>
                <c:pt idx="22315">
                  <c:v>446.3</c:v>
                </c:pt>
                <c:pt idx="22316">
                  <c:v>446.32</c:v>
                </c:pt>
                <c:pt idx="22317">
                  <c:v>446.3400000000002</c:v>
                </c:pt>
                <c:pt idx="22318">
                  <c:v>446.36</c:v>
                </c:pt>
                <c:pt idx="22319">
                  <c:v>446.38</c:v>
                </c:pt>
                <c:pt idx="22320">
                  <c:v>446.4</c:v>
                </c:pt>
                <c:pt idx="22321">
                  <c:v>446.41999999999979</c:v>
                </c:pt>
                <c:pt idx="22322">
                  <c:v>446.44</c:v>
                </c:pt>
                <c:pt idx="22323">
                  <c:v>446.46</c:v>
                </c:pt>
                <c:pt idx="22324">
                  <c:v>446.47999999999979</c:v>
                </c:pt>
                <c:pt idx="22325">
                  <c:v>446.5</c:v>
                </c:pt>
                <c:pt idx="22326">
                  <c:v>446.52</c:v>
                </c:pt>
                <c:pt idx="22327">
                  <c:v>446.54</c:v>
                </c:pt>
                <c:pt idx="22328">
                  <c:v>446.56</c:v>
                </c:pt>
                <c:pt idx="22329">
                  <c:v>446.58</c:v>
                </c:pt>
                <c:pt idx="22330">
                  <c:v>446.6</c:v>
                </c:pt>
                <c:pt idx="22331">
                  <c:v>446.62</c:v>
                </c:pt>
                <c:pt idx="22332">
                  <c:v>446.64000000000021</c:v>
                </c:pt>
                <c:pt idx="22333">
                  <c:v>446.66</c:v>
                </c:pt>
                <c:pt idx="22334">
                  <c:v>446.68</c:v>
                </c:pt>
                <c:pt idx="22335">
                  <c:v>446.7</c:v>
                </c:pt>
                <c:pt idx="22336">
                  <c:v>446.7199999999998</c:v>
                </c:pt>
                <c:pt idx="22337">
                  <c:v>446.74</c:v>
                </c:pt>
                <c:pt idx="22338">
                  <c:v>446.76</c:v>
                </c:pt>
                <c:pt idx="22339">
                  <c:v>446.78</c:v>
                </c:pt>
                <c:pt idx="22340">
                  <c:v>446.8</c:v>
                </c:pt>
                <c:pt idx="22341">
                  <c:v>446.82</c:v>
                </c:pt>
                <c:pt idx="22342">
                  <c:v>446.8400000000002</c:v>
                </c:pt>
                <c:pt idx="22343">
                  <c:v>446.86</c:v>
                </c:pt>
                <c:pt idx="22344">
                  <c:v>446.88</c:v>
                </c:pt>
                <c:pt idx="22345">
                  <c:v>446.9</c:v>
                </c:pt>
                <c:pt idx="22346">
                  <c:v>446.91999999999979</c:v>
                </c:pt>
                <c:pt idx="22347">
                  <c:v>446.94</c:v>
                </c:pt>
                <c:pt idx="22348">
                  <c:v>446.96</c:v>
                </c:pt>
                <c:pt idx="22349">
                  <c:v>446.97999999999979</c:v>
                </c:pt>
                <c:pt idx="22350">
                  <c:v>447</c:v>
                </c:pt>
                <c:pt idx="22351">
                  <c:v>447.02</c:v>
                </c:pt>
                <c:pt idx="22352">
                  <c:v>447.04</c:v>
                </c:pt>
                <c:pt idx="22353">
                  <c:v>447.06</c:v>
                </c:pt>
                <c:pt idx="22354">
                  <c:v>447.08</c:v>
                </c:pt>
                <c:pt idx="22355">
                  <c:v>447.1</c:v>
                </c:pt>
                <c:pt idx="22356">
                  <c:v>447.12</c:v>
                </c:pt>
                <c:pt idx="22357">
                  <c:v>447.14000000000021</c:v>
                </c:pt>
                <c:pt idx="22358">
                  <c:v>447.16</c:v>
                </c:pt>
                <c:pt idx="22359">
                  <c:v>447.18</c:v>
                </c:pt>
                <c:pt idx="22360">
                  <c:v>447.2</c:v>
                </c:pt>
                <c:pt idx="22361">
                  <c:v>447.2199999999998</c:v>
                </c:pt>
                <c:pt idx="22362">
                  <c:v>447.24</c:v>
                </c:pt>
                <c:pt idx="22363">
                  <c:v>447.26</c:v>
                </c:pt>
                <c:pt idx="22364">
                  <c:v>447.28</c:v>
                </c:pt>
                <c:pt idx="22365">
                  <c:v>447.3</c:v>
                </c:pt>
                <c:pt idx="22366">
                  <c:v>447.32</c:v>
                </c:pt>
                <c:pt idx="22367">
                  <c:v>447.3400000000002</c:v>
                </c:pt>
                <c:pt idx="22368">
                  <c:v>447.36</c:v>
                </c:pt>
                <c:pt idx="22369">
                  <c:v>447.38</c:v>
                </c:pt>
                <c:pt idx="22370">
                  <c:v>447.4</c:v>
                </c:pt>
                <c:pt idx="22371">
                  <c:v>447.41999999999979</c:v>
                </c:pt>
                <c:pt idx="22372">
                  <c:v>447.44</c:v>
                </c:pt>
                <c:pt idx="22373">
                  <c:v>447.46</c:v>
                </c:pt>
                <c:pt idx="22374">
                  <c:v>447.47999999999979</c:v>
                </c:pt>
                <c:pt idx="22375">
                  <c:v>447.5</c:v>
                </c:pt>
                <c:pt idx="22376">
                  <c:v>447.52</c:v>
                </c:pt>
                <c:pt idx="22377">
                  <c:v>447.54</c:v>
                </c:pt>
                <c:pt idx="22378">
                  <c:v>447.56</c:v>
                </c:pt>
                <c:pt idx="22379">
                  <c:v>447.58</c:v>
                </c:pt>
                <c:pt idx="22380">
                  <c:v>447.6</c:v>
                </c:pt>
                <c:pt idx="22381">
                  <c:v>447.62</c:v>
                </c:pt>
                <c:pt idx="22382">
                  <c:v>447.64000000000021</c:v>
                </c:pt>
                <c:pt idx="22383">
                  <c:v>447.66</c:v>
                </c:pt>
                <c:pt idx="22384">
                  <c:v>447.68</c:v>
                </c:pt>
                <c:pt idx="22385">
                  <c:v>447.7</c:v>
                </c:pt>
                <c:pt idx="22386">
                  <c:v>447.7199999999998</c:v>
                </c:pt>
                <c:pt idx="22387">
                  <c:v>447.74</c:v>
                </c:pt>
                <c:pt idx="22388">
                  <c:v>447.76</c:v>
                </c:pt>
                <c:pt idx="22389">
                  <c:v>447.78</c:v>
                </c:pt>
                <c:pt idx="22390">
                  <c:v>447.8</c:v>
                </c:pt>
                <c:pt idx="22391">
                  <c:v>447.82</c:v>
                </c:pt>
                <c:pt idx="22392">
                  <c:v>447.8400000000002</c:v>
                </c:pt>
                <c:pt idx="22393">
                  <c:v>447.86</c:v>
                </c:pt>
                <c:pt idx="22394">
                  <c:v>447.88</c:v>
                </c:pt>
                <c:pt idx="22395">
                  <c:v>447.9</c:v>
                </c:pt>
                <c:pt idx="22396">
                  <c:v>447.91999999999979</c:v>
                </c:pt>
                <c:pt idx="22397">
                  <c:v>447.94</c:v>
                </c:pt>
                <c:pt idx="22398">
                  <c:v>447.96</c:v>
                </c:pt>
                <c:pt idx="22399">
                  <c:v>447.97999999999979</c:v>
                </c:pt>
                <c:pt idx="22400">
                  <c:v>448</c:v>
                </c:pt>
                <c:pt idx="22401">
                  <c:v>448.02</c:v>
                </c:pt>
                <c:pt idx="22402">
                  <c:v>448.04</c:v>
                </c:pt>
                <c:pt idx="22403">
                  <c:v>448.06</c:v>
                </c:pt>
                <c:pt idx="22404">
                  <c:v>448.08</c:v>
                </c:pt>
                <c:pt idx="22405">
                  <c:v>448.1</c:v>
                </c:pt>
                <c:pt idx="22406">
                  <c:v>448.12</c:v>
                </c:pt>
                <c:pt idx="22407">
                  <c:v>448.14000000000021</c:v>
                </c:pt>
                <c:pt idx="22408">
                  <c:v>448.16</c:v>
                </c:pt>
                <c:pt idx="22409">
                  <c:v>448.18</c:v>
                </c:pt>
                <c:pt idx="22410">
                  <c:v>448.2</c:v>
                </c:pt>
                <c:pt idx="22411">
                  <c:v>448.2199999999998</c:v>
                </c:pt>
                <c:pt idx="22412">
                  <c:v>448.24</c:v>
                </c:pt>
                <c:pt idx="22413">
                  <c:v>448.26</c:v>
                </c:pt>
                <c:pt idx="22414">
                  <c:v>448.28</c:v>
                </c:pt>
                <c:pt idx="22415">
                  <c:v>448.3</c:v>
                </c:pt>
                <c:pt idx="22416">
                  <c:v>448.32</c:v>
                </c:pt>
                <c:pt idx="22417">
                  <c:v>448.3400000000002</c:v>
                </c:pt>
                <c:pt idx="22418">
                  <c:v>448.36</c:v>
                </c:pt>
                <c:pt idx="22419">
                  <c:v>448.38</c:v>
                </c:pt>
                <c:pt idx="22420">
                  <c:v>448.4</c:v>
                </c:pt>
                <c:pt idx="22421">
                  <c:v>448.41999999999979</c:v>
                </c:pt>
                <c:pt idx="22422">
                  <c:v>448.44</c:v>
                </c:pt>
                <c:pt idx="22423">
                  <c:v>448.46</c:v>
                </c:pt>
                <c:pt idx="22424">
                  <c:v>448.47999999999979</c:v>
                </c:pt>
                <c:pt idx="22425">
                  <c:v>448.5</c:v>
                </c:pt>
                <c:pt idx="22426">
                  <c:v>448.52</c:v>
                </c:pt>
                <c:pt idx="22427">
                  <c:v>448.54</c:v>
                </c:pt>
                <c:pt idx="22428">
                  <c:v>448.56</c:v>
                </c:pt>
                <c:pt idx="22429">
                  <c:v>448.58</c:v>
                </c:pt>
                <c:pt idx="22430">
                  <c:v>448.6</c:v>
                </c:pt>
                <c:pt idx="22431">
                  <c:v>448.62</c:v>
                </c:pt>
                <c:pt idx="22432">
                  <c:v>448.64000000000021</c:v>
                </c:pt>
                <c:pt idx="22433">
                  <c:v>448.66</c:v>
                </c:pt>
                <c:pt idx="22434">
                  <c:v>448.68</c:v>
                </c:pt>
                <c:pt idx="22435">
                  <c:v>448.7</c:v>
                </c:pt>
                <c:pt idx="22436">
                  <c:v>448.7199999999998</c:v>
                </c:pt>
                <c:pt idx="22437">
                  <c:v>448.74</c:v>
                </c:pt>
                <c:pt idx="22438">
                  <c:v>448.76</c:v>
                </c:pt>
                <c:pt idx="22439">
                  <c:v>448.78</c:v>
                </c:pt>
                <c:pt idx="22440">
                  <c:v>448.8</c:v>
                </c:pt>
                <c:pt idx="22441">
                  <c:v>448.82</c:v>
                </c:pt>
                <c:pt idx="22442">
                  <c:v>448.8400000000002</c:v>
                </c:pt>
                <c:pt idx="22443">
                  <c:v>448.86</c:v>
                </c:pt>
                <c:pt idx="22444">
                  <c:v>448.88</c:v>
                </c:pt>
                <c:pt idx="22445">
                  <c:v>448.9</c:v>
                </c:pt>
                <c:pt idx="22446">
                  <c:v>448.91999999999979</c:v>
                </c:pt>
                <c:pt idx="22447">
                  <c:v>448.94</c:v>
                </c:pt>
                <c:pt idx="22448">
                  <c:v>448.96</c:v>
                </c:pt>
                <c:pt idx="22449">
                  <c:v>448.97999999999979</c:v>
                </c:pt>
                <c:pt idx="22450">
                  <c:v>449</c:v>
                </c:pt>
                <c:pt idx="22451">
                  <c:v>449.02</c:v>
                </c:pt>
                <c:pt idx="22452">
                  <c:v>449.04</c:v>
                </c:pt>
                <c:pt idx="22453">
                  <c:v>449.06</c:v>
                </c:pt>
                <c:pt idx="22454">
                  <c:v>449.08</c:v>
                </c:pt>
                <c:pt idx="22455">
                  <c:v>449.1</c:v>
                </c:pt>
                <c:pt idx="22456">
                  <c:v>449.12</c:v>
                </c:pt>
                <c:pt idx="22457">
                  <c:v>449.14000000000021</c:v>
                </c:pt>
                <c:pt idx="22458">
                  <c:v>449.16</c:v>
                </c:pt>
                <c:pt idx="22459">
                  <c:v>449.18</c:v>
                </c:pt>
                <c:pt idx="22460">
                  <c:v>449.2</c:v>
                </c:pt>
                <c:pt idx="22461">
                  <c:v>449.2199999999998</c:v>
                </c:pt>
                <c:pt idx="22462">
                  <c:v>449.24</c:v>
                </c:pt>
                <c:pt idx="22463">
                  <c:v>449.26</c:v>
                </c:pt>
                <c:pt idx="22464">
                  <c:v>449.28</c:v>
                </c:pt>
                <c:pt idx="22465">
                  <c:v>449.3</c:v>
                </c:pt>
                <c:pt idx="22466">
                  <c:v>449.32</c:v>
                </c:pt>
                <c:pt idx="22467">
                  <c:v>449.3400000000002</c:v>
                </c:pt>
                <c:pt idx="22468">
                  <c:v>449.36</c:v>
                </c:pt>
                <c:pt idx="22469">
                  <c:v>449.38</c:v>
                </c:pt>
                <c:pt idx="22470">
                  <c:v>449.4</c:v>
                </c:pt>
                <c:pt idx="22471">
                  <c:v>449.41999999999979</c:v>
                </c:pt>
                <c:pt idx="22472">
                  <c:v>449.44</c:v>
                </c:pt>
                <c:pt idx="22473">
                  <c:v>449.46</c:v>
                </c:pt>
                <c:pt idx="22474">
                  <c:v>449.47999999999979</c:v>
                </c:pt>
                <c:pt idx="22475">
                  <c:v>449.5</c:v>
                </c:pt>
                <c:pt idx="22476">
                  <c:v>449.52</c:v>
                </c:pt>
                <c:pt idx="22477">
                  <c:v>449.54</c:v>
                </c:pt>
                <c:pt idx="22478">
                  <c:v>449.56</c:v>
                </c:pt>
                <c:pt idx="22479">
                  <c:v>449.58</c:v>
                </c:pt>
                <c:pt idx="22480">
                  <c:v>449.6</c:v>
                </c:pt>
                <c:pt idx="22481">
                  <c:v>449.62</c:v>
                </c:pt>
                <c:pt idx="22482">
                  <c:v>449.64000000000021</c:v>
                </c:pt>
                <c:pt idx="22483">
                  <c:v>449.66</c:v>
                </c:pt>
                <c:pt idx="22484">
                  <c:v>449.68</c:v>
                </c:pt>
                <c:pt idx="22485">
                  <c:v>449.7</c:v>
                </c:pt>
                <c:pt idx="22486">
                  <c:v>449.7199999999998</c:v>
                </c:pt>
                <c:pt idx="22487">
                  <c:v>449.74</c:v>
                </c:pt>
                <c:pt idx="22488">
                  <c:v>449.76</c:v>
                </c:pt>
                <c:pt idx="22489">
                  <c:v>449.78</c:v>
                </c:pt>
                <c:pt idx="22490">
                  <c:v>449.8</c:v>
                </c:pt>
                <c:pt idx="22491">
                  <c:v>449.82</c:v>
                </c:pt>
                <c:pt idx="22492">
                  <c:v>449.8400000000002</c:v>
                </c:pt>
                <c:pt idx="22493">
                  <c:v>449.86</c:v>
                </c:pt>
                <c:pt idx="22494">
                  <c:v>449.88</c:v>
                </c:pt>
                <c:pt idx="22495">
                  <c:v>449.9</c:v>
                </c:pt>
                <c:pt idx="22496">
                  <c:v>449.91999999999979</c:v>
                </c:pt>
                <c:pt idx="22497">
                  <c:v>449.94</c:v>
                </c:pt>
                <c:pt idx="22498">
                  <c:v>449.96</c:v>
                </c:pt>
                <c:pt idx="22499">
                  <c:v>449.97999999999979</c:v>
                </c:pt>
                <c:pt idx="22500">
                  <c:v>450</c:v>
                </c:pt>
                <c:pt idx="22501">
                  <c:v>450.02</c:v>
                </c:pt>
                <c:pt idx="22502">
                  <c:v>450.04</c:v>
                </c:pt>
                <c:pt idx="22503">
                  <c:v>450.06</c:v>
                </c:pt>
                <c:pt idx="22504">
                  <c:v>450.08</c:v>
                </c:pt>
                <c:pt idx="22505">
                  <c:v>450.1</c:v>
                </c:pt>
                <c:pt idx="22506">
                  <c:v>450.12</c:v>
                </c:pt>
                <c:pt idx="22507">
                  <c:v>450.14000000000021</c:v>
                </c:pt>
                <c:pt idx="22508">
                  <c:v>450.16</c:v>
                </c:pt>
                <c:pt idx="22509">
                  <c:v>450.18</c:v>
                </c:pt>
                <c:pt idx="22510">
                  <c:v>450.2</c:v>
                </c:pt>
                <c:pt idx="22511">
                  <c:v>450.2199999999998</c:v>
                </c:pt>
                <c:pt idx="22512">
                  <c:v>450.24</c:v>
                </c:pt>
                <c:pt idx="22513">
                  <c:v>450.26</c:v>
                </c:pt>
                <c:pt idx="22514">
                  <c:v>450.28</c:v>
                </c:pt>
                <c:pt idx="22515">
                  <c:v>450.3</c:v>
                </c:pt>
                <c:pt idx="22516">
                  <c:v>450.32</c:v>
                </c:pt>
                <c:pt idx="22517">
                  <c:v>450.3400000000002</c:v>
                </c:pt>
                <c:pt idx="22518">
                  <c:v>450.36</c:v>
                </c:pt>
                <c:pt idx="22519">
                  <c:v>450.38</c:v>
                </c:pt>
                <c:pt idx="22520">
                  <c:v>450.4</c:v>
                </c:pt>
                <c:pt idx="22521">
                  <c:v>450.41999999999979</c:v>
                </c:pt>
                <c:pt idx="22522">
                  <c:v>450.44</c:v>
                </c:pt>
                <c:pt idx="22523">
                  <c:v>450.46</c:v>
                </c:pt>
                <c:pt idx="22524">
                  <c:v>450.47999999999979</c:v>
                </c:pt>
                <c:pt idx="22525">
                  <c:v>450.5</c:v>
                </c:pt>
                <c:pt idx="22526">
                  <c:v>450.52</c:v>
                </c:pt>
                <c:pt idx="22527">
                  <c:v>450.54</c:v>
                </c:pt>
                <c:pt idx="22528">
                  <c:v>450.56</c:v>
                </c:pt>
                <c:pt idx="22529">
                  <c:v>450.58</c:v>
                </c:pt>
                <c:pt idx="22530">
                  <c:v>450.6</c:v>
                </c:pt>
                <c:pt idx="22531">
                  <c:v>450.62</c:v>
                </c:pt>
                <c:pt idx="22532">
                  <c:v>450.64000000000021</c:v>
                </c:pt>
                <c:pt idx="22533">
                  <c:v>450.66</c:v>
                </c:pt>
                <c:pt idx="22534">
                  <c:v>450.68</c:v>
                </c:pt>
                <c:pt idx="22535">
                  <c:v>450.7</c:v>
                </c:pt>
                <c:pt idx="22536">
                  <c:v>450.7199999999998</c:v>
                </c:pt>
                <c:pt idx="22537">
                  <c:v>450.74</c:v>
                </c:pt>
                <c:pt idx="22538">
                  <c:v>450.76</c:v>
                </c:pt>
                <c:pt idx="22539">
                  <c:v>450.78</c:v>
                </c:pt>
                <c:pt idx="22540">
                  <c:v>450.8</c:v>
                </c:pt>
                <c:pt idx="22541">
                  <c:v>450.82</c:v>
                </c:pt>
                <c:pt idx="22542">
                  <c:v>450.8400000000002</c:v>
                </c:pt>
                <c:pt idx="22543">
                  <c:v>450.86</c:v>
                </c:pt>
                <c:pt idx="22544">
                  <c:v>450.88</c:v>
                </c:pt>
                <c:pt idx="22545">
                  <c:v>450.9</c:v>
                </c:pt>
                <c:pt idx="22546">
                  <c:v>450.91999999999979</c:v>
                </c:pt>
                <c:pt idx="22547">
                  <c:v>450.94</c:v>
                </c:pt>
                <c:pt idx="22548">
                  <c:v>450.96</c:v>
                </c:pt>
                <c:pt idx="22549">
                  <c:v>450.97999999999979</c:v>
                </c:pt>
                <c:pt idx="22550">
                  <c:v>451</c:v>
                </c:pt>
                <c:pt idx="22551">
                  <c:v>451.02</c:v>
                </c:pt>
                <c:pt idx="22552">
                  <c:v>451.04</c:v>
                </c:pt>
                <c:pt idx="22553">
                  <c:v>451.06</c:v>
                </c:pt>
                <c:pt idx="22554">
                  <c:v>451.08</c:v>
                </c:pt>
                <c:pt idx="22555">
                  <c:v>451.1</c:v>
                </c:pt>
                <c:pt idx="22556">
                  <c:v>451.12</c:v>
                </c:pt>
                <c:pt idx="22557">
                  <c:v>451.14000000000021</c:v>
                </c:pt>
                <c:pt idx="22558">
                  <c:v>451.16</c:v>
                </c:pt>
                <c:pt idx="22559">
                  <c:v>451.18</c:v>
                </c:pt>
                <c:pt idx="22560">
                  <c:v>451.2</c:v>
                </c:pt>
                <c:pt idx="22561">
                  <c:v>451.2199999999998</c:v>
                </c:pt>
                <c:pt idx="22562">
                  <c:v>451.24</c:v>
                </c:pt>
                <c:pt idx="22563">
                  <c:v>451.26</c:v>
                </c:pt>
                <c:pt idx="22564">
                  <c:v>451.28</c:v>
                </c:pt>
                <c:pt idx="22565">
                  <c:v>451.3</c:v>
                </c:pt>
                <c:pt idx="22566">
                  <c:v>451.32</c:v>
                </c:pt>
                <c:pt idx="22567">
                  <c:v>451.3400000000002</c:v>
                </c:pt>
                <c:pt idx="22568">
                  <c:v>451.36</c:v>
                </c:pt>
                <c:pt idx="22569">
                  <c:v>451.38</c:v>
                </c:pt>
                <c:pt idx="22570">
                  <c:v>451.4</c:v>
                </c:pt>
                <c:pt idx="22571">
                  <c:v>451.41999999999979</c:v>
                </c:pt>
                <c:pt idx="22572">
                  <c:v>451.44</c:v>
                </c:pt>
                <c:pt idx="22573">
                  <c:v>451.46</c:v>
                </c:pt>
                <c:pt idx="22574">
                  <c:v>451.47999999999979</c:v>
                </c:pt>
                <c:pt idx="22575">
                  <c:v>451.5</c:v>
                </c:pt>
                <c:pt idx="22576">
                  <c:v>451.52</c:v>
                </c:pt>
                <c:pt idx="22577">
                  <c:v>451.54</c:v>
                </c:pt>
                <c:pt idx="22578">
                  <c:v>451.56</c:v>
                </c:pt>
                <c:pt idx="22579">
                  <c:v>451.58</c:v>
                </c:pt>
                <c:pt idx="22580">
                  <c:v>451.6</c:v>
                </c:pt>
                <c:pt idx="22581">
                  <c:v>451.62</c:v>
                </c:pt>
                <c:pt idx="22582">
                  <c:v>451.64000000000021</c:v>
                </c:pt>
                <c:pt idx="22583">
                  <c:v>451.66</c:v>
                </c:pt>
                <c:pt idx="22584">
                  <c:v>451.68</c:v>
                </c:pt>
                <c:pt idx="22585">
                  <c:v>451.7</c:v>
                </c:pt>
                <c:pt idx="22586">
                  <c:v>451.7199999999998</c:v>
                </c:pt>
                <c:pt idx="22587">
                  <c:v>451.74</c:v>
                </c:pt>
                <c:pt idx="22588">
                  <c:v>451.76</c:v>
                </c:pt>
                <c:pt idx="22589">
                  <c:v>451.78</c:v>
                </c:pt>
                <c:pt idx="22590">
                  <c:v>451.8</c:v>
                </c:pt>
                <c:pt idx="22591">
                  <c:v>451.82</c:v>
                </c:pt>
                <c:pt idx="22592">
                  <c:v>451.8400000000002</c:v>
                </c:pt>
                <c:pt idx="22593">
                  <c:v>451.86</c:v>
                </c:pt>
                <c:pt idx="22594">
                  <c:v>451.88</c:v>
                </c:pt>
                <c:pt idx="22595">
                  <c:v>451.9</c:v>
                </c:pt>
                <c:pt idx="22596">
                  <c:v>451.91999999999979</c:v>
                </c:pt>
                <c:pt idx="22597">
                  <c:v>451.94</c:v>
                </c:pt>
                <c:pt idx="22598">
                  <c:v>451.96</c:v>
                </c:pt>
                <c:pt idx="22599">
                  <c:v>451.97999999999979</c:v>
                </c:pt>
                <c:pt idx="22600">
                  <c:v>452</c:v>
                </c:pt>
                <c:pt idx="22601">
                  <c:v>452.02</c:v>
                </c:pt>
                <c:pt idx="22602">
                  <c:v>452.04</c:v>
                </c:pt>
                <c:pt idx="22603">
                  <c:v>452.06</c:v>
                </c:pt>
                <c:pt idx="22604">
                  <c:v>452.08</c:v>
                </c:pt>
                <c:pt idx="22605">
                  <c:v>452.1</c:v>
                </c:pt>
                <c:pt idx="22606">
                  <c:v>452.12</c:v>
                </c:pt>
                <c:pt idx="22607">
                  <c:v>452.14000000000021</c:v>
                </c:pt>
                <c:pt idx="22608">
                  <c:v>452.16</c:v>
                </c:pt>
                <c:pt idx="22609">
                  <c:v>452.18</c:v>
                </c:pt>
                <c:pt idx="22610">
                  <c:v>452.2</c:v>
                </c:pt>
                <c:pt idx="22611">
                  <c:v>452.2199999999998</c:v>
                </c:pt>
                <c:pt idx="22612">
                  <c:v>452.24</c:v>
                </c:pt>
                <c:pt idx="22613">
                  <c:v>452.26</c:v>
                </c:pt>
                <c:pt idx="22614">
                  <c:v>452.28</c:v>
                </c:pt>
                <c:pt idx="22615">
                  <c:v>452.3</c:v>
                </c:pt>
                <c:pt idx="22616">
                  <c:v>452.32</c:v>
                </c:pt>
                <c:pt idx="22617">
                  <c:v>452.3400000000002</c:v>
                </c:pt>
                <c:pt idx="22618">
                  <c:v>452.36</c:v>
                </c:pt>
                <c:pt idx="22619">
                  <c:v>452.38</c:v>
                </c:pt>
                <c:pt idx="22620">
                  <c:v>452.4</c:v>
                </c:pt>
                <c:pt idx="22621">
                  <c:v>452.41999999999979</c:v>
                </c:pt>
                <c:pt idx="22622">
                  <c:v>452.44</c:v>
                </c:pt>
                <c:pt idx="22623">
                  <c:v>452.46</c:v>
                </c:pt>
                <c:pt idx="22624">
                  <c:v>452.47999999999979</c:v>
                </c:pt>
                <c:pt idx="22625">
                  <c:v>452.5</c:v>
                </c:pt>
                <c:pt idx="22626">
                  <c:v>452.52</c:v>
                </c:pt>
                <c:pt idx="22627">
                  <c:v>452.54</c:v>
                </c:pt>
                <c:pt idx="22628">
                  <c:v>452.56</c:v>
                </c:pt>
                <c:pt idx="22629">
                  <c:v>452.58</c:v>
                </c:pt>
                <c:pt idx="22630">
                  <c:v>452.6</c:v>
                </c:pt>
                <c:pt idx="22631">
                  <c:v>452.62</c:v>
                </c:pt>
                <c:pt idx="22632">
                  <c:v>452.64000000000021</c:v>
                </c:pt>
                <c:pt idx="22633">
                  <c:v>452.66</c:v>
                </c:pt>
                <c:pt idx="22634">
                  <c:v>452.68</c:v>
                </c:pt>
                <c:pt idx="22635">
                  <c:v>452.7</c:v>
                </c:pt>
                <c:pt idx="22636">
                  <c:v>452.7199999999998</c:v>
                </c:pt>
                <c:pt idx="22637">
                  <c:v>452.74</c:v>
                </c:pt>
                <c:pt idx="22638">
                  <c:v>452.76</c:v>
                </c:pt>
                <c:pt idx="22639">
                  <c:v>452.78</c:v>
                </c:pt>
                <c:pt idx="22640">
                  <c:v>452.8</c:v>
                </c:pt>
                <c:pt idx="22641">
                  <c:v>452.82</c:v>
                </c:pt>
                <c:pt idx="22642">
                  <c:v>452.8400000000002</c:v>
                </c:pt>
                <c:pt idx="22643">
                  <c:v>452.86</c:v>
                </c:pt>
                <c:pt idx="22644">
                  <c:v>452.88</c:v>
                </c:pt>
                <c:pt idx="22645">
                  <c:v>452.9</c:v>
                </c:pt>
                <c:pt idx="22646">
                  <c:v>452.91999999999979</c:v>
                </c:pt>
                <c:pt idx="22647">
                  <c:v>452.94</c:v>
                </c:pt>
                <c:pt idx="22648">
                  <c:v>452.96</c:v>
                </c:pt>
                <c:pt idx="22649">
                  <c:v>452.97999999999979</c:v>
                </c:pt>
                <c:pt idx="22650">
                  <c:v>453</c:v>
                </c:pt>
                <c:pt idx="22651">
                  <c:v>453.02</c:v>
                </c:pt>
                <c:pt idx="22652">
                  <c:v>453.04</c:v>
                </c:pt>
                <c:pt idx="22653">
                  <c:v>453.06</c:v>
                </c:pt>
                <c:pt idx="22654">
                  <c:v>453.08</c:v>
                </c:pt>
                <c:pt idx="22655">
                  <c:v>453.1</c:v>
                </c:pt>
                <c:pt idx="22656">
                  <c:v>453.12</c:v>
                </c:pt>
                <c:pt idx="22657">
                  <c:v>453.14000000000021</c:v>
                </c:pt>
                <c:pt idx="22658">
                  <c:v>453.16</c:v>
                </c:pt>
                <c:pt idx="22659">
                  <c:v>453.18</c:v>
                </c:pt>
                <c:pt idx="22660">
                  <c:v>453.2</c:v>
                </c:pt>
                <c:pt idx="22661">
                  <c:v>453.2199999999998</c:v>
                </c:pt>
                <c:pt idx="22662">
                  <c:v>453.24</c:v>
                </c:pt>
                <c:pt idx="22663">
                  <c:v>453.26</c:v>
                </c:pt>
                <c:pt idx="22664">
                  <c:v>453.28</c:v>
                </c:pt>
                <c:pt idx="22665">
                  <c:v>453.3</c:v>
                </c:pt>
                <c:pt idx="22666">
                  <c:v>453.32</c:v>
                </c:pt>
                <c:pt idx="22667">
                  <c:v>453.3400000000002</c:v>
                </c:pt>
                <c:pt idx="22668">
                  <c:v>453.36</c:v>
                </c:pt>
                <c:pt idx="22669">
                  <c:v>453.38</c:v>
                </c:pt>
                <c:pt idx="22670">
                  <c:v>453.4</c:v>
                </c:pt>
                <c:pt idx="22671">
                  <c:v>453.41999999999979</c:v>
                </c:pt>
                <c:pt idx="22672">
                  <c:v>453.44</c:v>
                </c:pt>
                <c:pt idx="22673">
                  <c:v>453.46</c:v>
                </c:pt>
                <c:pt idx="22674">
                  <c:v>453.47999999999979</c:v>
                </c:pt>
                <c:pt idx="22675">
                  <c:v>453.5</c:v>
                </c:pt>
                <c:pt idx="22676">
                  <c:v>453.52</c:v>
                </c:pt>
                <c:pt idx="22677">
                  <c:v>453.54</c:v>
                </c:pt>
                <c:pt idx="22678">
                  <c:v>453.56</c:v>
                </c:pt>
                <c:pt idx="22679">
                  <c:v>453.58</c:v>
                </c:pt>
                <c:pt idx="22680">
                  <c:v>453.6</c:v>
                </c:pt>
                <c:pt idx="22681">
                  <c:v>453.62</c:v>
                </c:pt>
                <c:pt idx="22682">
                  <c:v>453.64000000000021</c:v>
                </c:pt>
                <c:pt idx="22683">
                  <c:v>453.66</c:v>
                </c:pt>
                <c:pt idx="22684">
                  <c:v>453.68</c:v>
                </c:pt>
                <c:pt idx="22685">
                  <c:v>453.7</c:v>
                </c:pt>
                <c:pt idx="22686">
                  <c:v>453.7199999999998</c:v>
                </c:pt>
                <c:pt idx="22687">
                  <c:v>453.74</c:v>
                </c:pt>
                <c:pt idx="22688">
                  <c:v>453.76</c:v>
                </c:pt>
                <c:pt idx="22689">
                  <c:v>453.78</c:v>
                </c:pt>
                <c:pt idx="22690">
                  <c:v>453.8</c:v>
                </c:pt>
                <c:pt idx="22691">
                  <c:v>453.82</c:v>
                </c:pt>
                <c:pt idx="22692">
                  <c:v>453.8400000000002</c:v>
                </c:pt>
                <c:pt idx="22693">
                  <c:v>453.86</c:v>
                </c:pt>
                <c:pt idx="22694">
                  <c:v>453.88</c:v>
                </c:pt>
                <c:pt idx="22695">
                  <c:v>453.9</c:v>
                </c:pt>
                <c:pt idx="22696">
                  <c:v>453.91999999999979</c:v>
                </c:pt>
                <c:pt idx="22697">
                  <c:v>453.94</c:v>
                </c:pt>
                <c:pt idx="22698">
                  <c:v>453.96</c:v>
                </c:pt>
                <c:pt idx="22699">
                  <c:v>453.97999999999979</c:v>
                </c:pt>
                <c:pt idx="22700">
                  <c:v>454</c:v>
                </c:pt>
                <c:pt idx="22701">
                  <c:v>454.02</c:v>
                </c:pt>
                <c:pt idx="22702">
                  <c:v>454.04</c:v>
                </c:pt>
                <c:pt idx="22703">
                  <c:v>454.06</c:v>
                </c:pt>
                <c:pt idx="22704">
                  <c:v>454.08</c:v>
                </c:pt>
                <c:pt idx="22705">
                  <c:v>454.1</c:v>
                </c:pt>
                <c:pt idx="22706">
                  <c:v>454.12</c:v>
                </c:pt>
                <c:pt idx="22707">
                  <c:v>454.14000000000021</c:v>
                </c:pt>
                <c:pt idx="22708">
                  <c:v>454.16</c:v>
                </c:pt>
                <c:pt idx="22709">
                  <c:v>454.18</c:v>
                </c:pt>
                <c:pt idx="22710">
                  <c:v>454.2</c:v>
                </c:pt>
                <c:pt idx="22711">
                  <c:v>454.2199999999998</c:v>
                </c:pt>
                <c:pt idx="22712">
                  <c:v>454.24</c:v>
                </c:pt>
                <c:pt idx="22713">
                  <c:v>454.26</c:v>
                </c:pt>
                <c:pt idx="22714">
                  <c:v>454.28</c:v>
                </c:pt>
                <c:pt idx="22715">
                  <c:v>454.3</c:v>
                </c:pt>
                <c:pt idx="22716">
                  <c:v>454.32</c:v>
                </c:pt>
                <c:pt idx="22717">
                  <c:v>454.3400000000002</c:v>
                </c:pt>
                <c:pt idx="22718">
                  <c:v>454.36</c:v>
                </c:pt>
                <c:pt idx="22719">
                  <c:v>454.38</c:v>
                </c:pt>
                <c:pt idx="22720">
                  <c:v>454.4</c:v>
                </c:pt>
                <c:pt idx="22721">
                  <c:v>454.41999999999979</c:v>
                </c:pt>
                <c:pt idx="22722">
                  <c:v>454.44</c:v>
                </c:pt>
                <c:pt idx="22723">
                  <c:v>454.46</c:v>
                </c:pt>
                <c:pt idx="22724">
                  <c:v>454.47999999999979</c:v>
                </c:pt>
                <c:pt idx="22725">
                  <c:v>454.5</c:v>
                </c:pt>
                <c:pt idx="22726">
                  <c:v>454.52</c:v>
                </c:pt>
                <c:pt idx="22727">
                  <c:v>454.54</c:v>
                </c:pt>
                <c:pt idx="22728">
                  <c:v>454.56</c:v>
                </c:pt>
                <c:pt idx="22729">
                  <c:v>454.58</c:v>
                </c:pt>
                <c:pt idx="22730">
                  <c:v>454.6</c:v>
                </c:pt>
                <c:pt idx="22731">
                  <c:v>454.62</c:v>
                </c:pt>
                <c:pt idx="22732">
                  <c:v>454.64000000000021</c:v>
                </c:pt>
                <c:pt idx="22733">
                  <c:v>454.66</c:v>
                </c:pt>
                <c:pt idx="22734">
                  <c:v>454.68</c:v>
                </c:pt>
                <c:pt idx="22735">
                  <c:v>454.7</c:v>
                </c:pt>
                <c:pt idx="22736">
                  <c:v>454.7199999999998</c:v>
                </c:pt>
                <c:pt idx="22737">
                  <c:v>454.74</c:v>
                </c:pt>
                <c:pt idx="22738">
                  <c:v>454.76</c:v>
                </c:pt>
                <c:pt idx="22739">
                  <c:v>454.78</c:v>
                </c:pt>
                <c:pt idx="22740">
                  <c:v>454.8</c:v>
                </c:pt>
                <c:pt idx="22741">
                  <c:v>454.82</c:v>
                </c:pt>
                <c:pt idx="22742">
                  <c:v>454.8400000000002</c:v>
                </c:pt>
                <c:pt idx="22743">
                  <c:v>454.86</c:v>
                </c:pt>
                <c:pt idx="22744">
                  <c:v>454.88</c:v>
                </c:pt>
                <c:pt idx="22745">
                  <c:v>454.9</c:v>
                </c:pt>
                <c:pt idx="22746">
                  <c:v>454.91999999999979</c:v>
                </c:pt>
                <c:pt idx="22747">
                  <c:v>454.94</c:v>
                </c:pt>
                <c:pt idx="22748">
                  <c:v>454.96</c:v>
                </c:pt>
                <c:pt idx="22749">
                  <c:v>454.97999999999979</c:v>
                </c:pt>
                <c:pt idx="22750">
                  <c:v>455</c:v>
                </c:pt>
                <c:pt idx="22751">
                  <c:v>455.02</c:v>
                </c:pt>
                <c:pt idx="22752">
                  <c:v>455.04</c:v>
                </c:pt>
                <c:pt idx="22753">
                  <c:v>455.06</c:v>
                </c:pt>
                <c:pt idx="22754">
                  <c:v>455.08</c:v>
                </c:pt>
                <c:pt idx="22755">
                  <c:v>455.1</c:v>
                </c:pt>
                <c:pt idx="22756">
                  <c:v>455.12</c:v>
                </c:pt>
                <c:pt idx="22757">
                  <c:v>455.14000000000021</c:v>
                </c:pt>
                <c:pt idx="22758">
                  <c:v>455.16</c:v>
                </c:pt>
                <c:pt idx="22759">
                  <c:v>455.18</c:v>
                </c:pt>
                <c:pt idx="22760">
                  <c:v>455.2</c:v>
                </c:pt>
                <c:pt idx="22761">
                  <c:v>455.2199999999998</c:v>
                </c:pt>
                <c:pt idx="22762">
                  <c:v>455.24</c:v>
                </c:pt>
                <c:pt idx="22763">
                  <c:v>455.26</c:v>
                </c:pt>
                <c:pt idx="22764">
                  <c:v>455.28</c:v>
                </c:pt>
                <c:pt idx="22765">
                  <c:v>455.3</c:v>
                </c:pt>
                <c:pt idx="22766">
                  <c:v>455.32</c:v>
                </c:pt>
                <c:pt idx="22767">
                  <c:v>455.3400000000002</c:v>
                </c:pt>
                <c:pt idx="22768">
                  <c:v>455.36</c:v>
                </c:pt>
                <c:pt idx="22769">
                  <c:v>455.38</c:v>
                </c:pt>
                <c:pt idx="22770">
                  <c:v>455.4</c:v>
                </c:pt>
                <c:pt idx="22771">
                  <c:v>455.41999999999979</c:v>
                </c:pt>
                <c:pt idx="22772">
                  <c:v>455.44</c:v>
                </c:pt>
                <c:pt idx="22773">
                  <c:v>455.46</c:v>
                </c:pt>
                <c:pt idx="22774">
                  <c:v>455.47999999999979</c:v>
                </c:pt>
                <c:pt idx="22775">
                  <c:v>455.5</c:v>
                </c:pt>
                <c:pt idx="22776">
                  <c:v>455.52</c:v>
                </c:pt>
                <c:pt idx="22777">
                  <c:v>455.54</c:v>
                </c:pt>
                <c:pt idx="22778">
                  <c:v>455.56</c:v>
                </c:pt>
                <c:pt idx="22779">
                  <c:v>455.58</c:v>
                </c:pt>
                <c:pt idx="22780">
                  <c:v>455.6</c:v>
                </c:pt>
                <c:pt idx="22781">
                  <c:v>455.62</c:v>
                </c:pt>
                <c:pt idx="22782">
                  <c:v>455.64000000000021</c:v>
                </c:pt>
                <c:pt idx="22783">
                  <c:v>455.66</c:v>
                </c:pt>
                <c:pt idx="22784">
                  <c:v>455.68</c:v>
                </c:pt>
                <c:pt idx="22785">
                  <c:v>455.7</c:v>
                </c:pt>
                <c:pt idx="22786">
                  <c:v>455.7199999999998</c:v>
                </c:pt>
                <c:pt idx="22787">
                  <c:v>455.74</c:v>
                </c:pt>
                <c:pt idx="22788">
                  <c:v>455.76</c:v>
                </c:pt>
                <c:pt idx="22789">
                  <c:v>455.78</c:v>
                </c:pt>
                <c:pt idx="22790">
                  <c:v>455.8</c:v>
                </c:pt>
                <c:pt idx="22791">
                  <c:v>455.82</c:v>
                </c:pt>
                <c:pt idx="22792">
                  <c:v>455.8400000000002</c:v>
                </c:pt>
                <c:pt idx="22793">
                  <c:v>455.86</c:v>
                </c:pt>
                <c:pt idx="22794">
                  <c:v>455.88</c:v>
                </c:pt>
                <c:pt idx="22795">
                  <c:v>455.9</c:v>
                </c:pt>
                <c:pt idx="22796">
                  <c:v>455.91999999999979</c:v>
                </c:pt>
                <c:pt idx="22797">
                  <c:v>455.94</c:v>
                </c:pt>
                <c:pt idx="22798">
                  <c:v>455.96</c:v>
                </c:pt>
                <c:pt idx="22799">
                  <c:v>455.97999999999979</c:v>
                </c:pt>
                <c:pt idx="22800">
                  <c:v>456</c:v>
                </c:pt>
                <c:pt idx="22801">
                  <c:v>456.02</c:v>
                </c:pt>
                <c:pt idx="22802">
                  <c:v>456.04</c:v>
                </c:pt>
                <c:pt idx="22803">
                  <c:v>456.06</c:v>
                </c:pt>
                <c:pt idx="22804">
                  <c:v>456.08</c:v>
                </c:pt>
                <c:pt idx="22805">
                  <c:v>456.1</c:v>
                </c:pt>
                <c:pt idx="22806">
                  <c:v>456.12</c:v>
                </c:pt>
                <c:pt idx="22807">
                  <c:v>456.14000000000021</c:v>
                </c:pt>
                <c:pt idx="22808">
                  <c:v>456.16</c:v>
                </c:pt>
                <c:pt idx="22809">
                  <c:v>456.18</c:v>
                </c:pt>
                <c:pt idx="22810">
                  <c:v>456.2</c:v>
                </c:pt>
                <c:pt idx="22811">
                  <c:v>456.2199999999998</c:v>
                </c:pt>
                <c:pt idx="22812">
                  <c:v>456.24</c:v>
                </c:pt>
                <c:pt idx="22813">
                  <c:v>456.26</c:v>
                </c:pt>
                <c:pt idx="22814">
                  <c:v>456.28</c:v>
                </c:pt>
                <c:pt idx="22815">
                  <c:v>456.3</c:v>
                </c:pt>
                <c:pt idx="22816">
                  <c:v>456.32</c:v>
                </c:pt>
                <c:pt idx="22817">
                  <c:v>456.3400000000002</c:v>
                </c:pt>
                <c:pt idx="22818">
                  <c:v>456.36</c:v>
                </c:pt>
                <c:pt idx="22819">
                  <c:v>456.38</c:v>
                </c:pt>
                <c:pt idx="22820">
                  <c:v>456.4</c:v>
                </c:pt>
                <c:pt idx="22821">
                  <c:v>456.41999999999979</c:v>
                </c:pt>
                <c:pt idx="22822">
                  <c:v>456.44</c:v>
                </c:pt>
                <c:pt idx="22823">
                  <c:v>456.46</c:v>
                </c:pt>
                <c:pt idx="22824">
                  <c:v>456.47999999999979</c:v>
                </c:pt>
                <c:pt idx="22825">
                  <c:v>456.5</c:v>
                </c:pt>
                <c:pt idx="22826">
                  <c:v>456.52</c:v>
                </c:pt>
                <c:pt idx="22827">
                  <c:v>456.54</c:v>
                </c:pt>
                <c:pt idx="22828">
                  <c:v>456.56</c:v>
                </c:pt>
                <c:pt idx="22829">
                  <c:v>456.58</c:v>
                </c:pt>
                <c:pt idx="22830">
                  <c:v>456.6</c:v>
                </c:pt>
                <c:pt idx="22831">
                  <c:v>456.62</c:v>
                </c:pt>
                <c:pt idx="22832">
                  <c:v>456.64000000000021</c:v>
                </c:pt>
                <c:pt idx="22833">
                  <c:v>456.66</c:v>
                </c:pt>
                <c:pt idx="22834">
                  <c:v>456.68</c:v>
                </c:pt>
                <c:pt idx="22835">
                  <c:v>456.7</c:v>
                </c:pt>
                <c:pt idx="22836">
                  <c:v>456.7199999999998</c:v>
                </c:pt>
                <c:pt idx="22837">
                  <c:v>456.74</c:v>
                </c:pt>
                <c:pt idx="22838">
                  <c:v>456.76</c:v>
                </c:pt>
                <c:pt idx="22839">
                  <c:v>456.78</c:v>
                </c:pt>
                <c:pt idx="22840">
                  <c:v>456.8</c:v>
                </c:pt>
                <c:pt idx="22841">
                  <c:v>456.82</c:v>
                </c:pt>
                <c:pt idx="22842">
                  <c:v>456.8400000000002</c:v>
                </c:pt>
                <c:pt idx="22843">
                  <c:v>456.86</c:v>
                </c:pt>
                <c:pt idx="22844">
                  <c:v>456.88</c:v>
                </c:pt>
                <c:pt idx="22845">
                  <c:v>456.9</c:v>
                </c:pt>
                <c:pt idx="22846">
                  <c:v>456.91999999999979</c:v>
                </c:pt>
                <c:pt idx="22847">
                  <c:v>456.94</c:v>
                </c:pt>
                <c:pt idx="22848">
                  <c:v>456.96</c:v>
                </c:pt>
                <c:pt idx="22849">
                  <c:v>456.97999999999979</c:v>
                </c:pt>
                <c:pt idx="22850">
                  <c:v>457</c:v>
                </c:pt>
                <c:pt idx="22851">
                  <c:v>457.02</c:v>
                </c:pt>
                <c:pt idx="22852">
                  <c:v>457.04</c:v>
                </c:pt>
                <c:pt idx="22853">
                  <c:v>457.06</c:v>
                </c:pt>
                <c:pt idx="22854">
                  <c:v>457.08</c:v>
                </c:pt>
                <c:pt idx="22855">
                  <c:v>457.1</c:v>
                </c:pt>
                <c:pt idx="22856">
                  <c:v>457.12</c:v>
                </c:pt>
                <c:pt idx="22857">
                  <c:v>457.14000000000021</c:v>
                </c:pt>
                <c:pt idx="22858">
                  <c:v>457.16</c:v>
                </c:pt>
                <c:pt idx="22859">
                  <c:v>457.18</c:v>
                </c:pt>
                <c:pt idx="22860">
                  <c:v>457.2</c:v>
                </c:pt>
                <c:pt idx="22861">
                  <c:v>457.2199999999998</c:v>
                </c:pt>
                <c:pt idx="22862">
                  <c:v>457.24</c:v>
                </c:pt>
                <c:pt idx="22863">
                  <c:v>457.26</c:v>
                </c:pt>
                <c:pt idx="22864">
                  <c:v>457.28</c:v>
                </c:pt>
                <c:pt idx="22865">
                  <c:v>457.3</c:v>
                </c:pt>
                <c:pt idx="22866">
                  <c:v>457.32</c:v>
                </c:pt>
                <c:pt idx="22867">
                  <c:v>457.3400000000002</c:v>
                </c:pt>
                <c:pt idx="22868">
                  <c:v>457.36</c:v>
                </c:pt>
                <c:pt idx="22869">
                  <c:v>457.38</c:v>
                </c:pt>
                <c:pt idx="22870">
                  <c:v>457.4</c:v>
                </c:pt>
                <c:pt idx="22871">
                  <c:v>457.41999999999979</c:v>
                </c:pt>
                <c:pt idx="22872">
                  <c:v>457.44</c:v>
                </c:pt>
                <c:pt idx="22873">
                  <c:v>457.46</c:v>
                </c:pt>
                <c:pt idx="22874">
                  <c:v>457.47999999999979</c:v>
                </c:pt>
                <c:pt idx="22875">
                  <c:v>457.5</c:v>
                </c:pt>
                <c:pt idx="22876">
                  <c:v>457.52</c:v>
                </c:pt>
                <c:pt idx="22877">
                  <c:v>457.54</c:v>
                </c:pt>
                <c:pt idx="22878">
                  <c:v>457.56</c:v>
                </c:pt>
                <c:pt idx="22879">
                  <c:v>457.58</c:v>
                </c:pt>
                <c:pt idx="22880">
                  <c:v>457.6</c:v>
                </c:pt>
                <c:pt idx="22881">
                  <c:v>457.62</c:v>
                </c:pt>
                <c:pt idx="22882">
                  <c:v>457.64000000000021</c:v>
                </c:pt>
                <c:pt idx="22883">
                  <c:v>457.66</c:v>
                </c:pt>
                <c:pt idx="22884">
                  <c:v>457.68</c:v>
                </c:pt>
                <c:pt idx="22885">
                  <c:v>457.7</c:v>
                </c:pt>
                <c:pt idx="22886">
                  <c:v>457.7199999999998</c:v>
                </c:pt>
                <c:pt idx="22887">
                  <c:v>457.74</c:v>
                </c:pt>
                <c:pt idx="22888">
                  <c:v>457.76</c:v>
                </c:pt>
                <c:pt idx="22889">
                  <c:v>457.78</c:v>
                </c:pt>
                <c:pt idx="22890">
                  <c:v>457.8</c:v>
                </c:pt>
                <c:pt idx="22891">
                  <c:v>457.82</c:v>
                </c:pt>
                <c:pt idx="22892">
                  <c:v>457.8400000000002</c:v>
                </c:pt>
                <c:pt idx="22893">
                  <c:v>457.86</c:v>
                </c:pt>
                <c:pt idx="22894">
                  <c:v>457.88</c:v>
                </c:pt>
                <c:pt idx="22895">
                  <c:v>457.9</c:v>
                </c:pt>
                <c:pt idx="22896">
                  <c:v>457.91999999999979</c:v>
                </c:pt>
                <c:pt idx="22897">
                  <c:v>457.94</c:v>
                </c:pt>
                <c:pt idx="22898">
                  <c:v>457.96</c:v>
                </c:pt>
                <c:pt idx="22899">
                  <c:v>457.97999999999979</c:v>
                </c:pt>
                <c:pt idx="22900">
                  <c:v>458</c:v>
                </c:pt>
                <c:pt idx="22901">
                  <c:v>458.02</c:v>
                </c:pt>
                <c:pt idx="22902">
                  <c:v>458.04</c:v>
                </c:pt>
                <c:pt idx="22903">
                  <c:v>458.06</c:v>
                </c:pt>
                <c:pt idx="22904">
                  <c:v>458.08</c:v>
                </c:pt>
                <c:pt idx="22905">
                  <c:v>458.1</c:v>
                </c:pt>
                <c:pt idx="22906">
                  <c:v>458.12</c:v>
                </c:pt>
                <c:pt idx="22907">
                  <c:v>458.14000000000021</c:v>
                </c:pt>
                <c:pt idx="22908">
                  <c:v>458.16</c:v>
                </c:pt>
                <c:pt idx="22909">
                  <c:v>458.18</c:v>
                </c:pt>
                <c:pt idx="22910">
                  <c:v>458.2</c:v>
                </c:pt>
                <c:pt idx="22911">
                  <c:v>458.2199999999998</c:v>
                </c:pt>
                <c:pt idx="22912">
                  <c:v>458.24</c:v>
                </c:pt>
                <c:pt idx="22913">
                  <c:v>458.26</c:v>
                </c:pt>
                <c:pt idx="22914">
                  <c:v>458.28</c:v>
                </c:pt>
                <c:pt idx="22915">
                  <c:v>458.3</c:v>
                </c:pt>
                <c:pt idx="22916">
                  <c:v>458.32</c:v>
                </c:pt>
                <c:pt idx="22917">
                  <c:v>458.3400000000002</c:v>
                </c:pt>
                <c:pt idx="22918">
                  <c:v>458.36</c:v>
                </c:pt>
                <c:pt idx="22919">
                  <c:v>458.38</c:v>
                </c:pt>
                <c:pt idx="22920">
                  <c:v>458.4</c:v>
                </c:pt>
                <c:pt idx="22921">
                  <c:v>458.41999999999979</c:v>
                </c:pt>
                <c:pt idx="22922">
                  <c:v>458.44</c:v>
                </c:pt>
                <c:pt idx="22923">
                  <c:v>458.46</c:v>
                </c:pt>
                <c:pt idx="22924">
                  <c:v>458.47999999999979</c:v>
                </c:pt>
                <c:pt idx="22925">
                  <c:v>458.5</c:v>
                </c:pt>
                <c:pt idx="22926">
                  <c:v>458.52</c:v>
                </c:pt>
                <c:pt idx="22927">
                  <c:v>458.54</c:v>
                </c:pt>
                <c:pt idx="22928">
                  <c:v>458.56</c:v>
                </c:pt>
                <c:pt idx="22929">
                  <c:v>458.58</c:v>
                </c:pt>
                <c:pt idx="22930">
                  <c:v>458.6</c:v>
                </c:pt>
                <c:pt idx="22931">
                  <c:v>458.62</c:v>
                </c:pt>
                <c:pt idx="22932">
                  <c:v>458.64000000000021</c:v>
                </c:pt>
                <c:pt idx="22933">
                  <c:v>458.66</c:v>
                </c:pt>
                <c:pt idx="22934">
                  <c:v>458.68</c:v>
                </c:pt>
                <c:pt idx="22935">
                  <c:v>458.7</c:v>
                </c:pt>
                <c:pt idx="22936">
                  <c:v>458.7199999999998</c:v>
                </c:pt>
                <c:pt idx="22937">
                  <c:v>458.74</c:v>
                </c:pt>
                <c:pt idx="22938">
                  <c:v>458.76</c:v>
                </c:pt>
                <c:pt idx="22939">
                  <c:v>458.78</c:v>
                </c:pt>
                <c:pt idx="22940">
                  <c:v>458.8</c:v>
                </c:pt>
                <c:pt idx="22941">
                  <c:v>458.82</c:v>
                </c:pt>
                <c:pt idx="22942">
                  <c:v>458.8400000000002</c:v>
                </c:pt>
                <c:pt idx="22943">
                  <c:v>458.86</c:v>
                </c:pt>
                <c:pt idx="22944">
                  <c:v>458.88</c:v>
                </c:pt>
                <c:pt idx="22945">
                  <c:v>458.9</c:v>
                </c:pt>
                <c:pt idx="22946">
                  <c:v>458.91999999999979</c:v>
                </c:pt>
                <c:pt idx="22947">
                  <c:v>458.94</c:v>
                </c:pt>
                <c:pt idx="22948">
                  <c:v>458.96</c:v>
                </c:pt>
                <c:pt idx="22949">
                  <c:v>458.97999999999979</c:v>
                </c:pt>
                <c:pt idx="22950">
                  <c:v>459</c:v>
                </c:pt>
                <c:pt idx="22951">
                  <c:v>459.02</c:v>
                </c:pt>
                <c:pt idx="22952">
                  <c:v>459.04</c:v>
                </c:pt>
                <c:pt idx="22953">
                  <c:v>459.06</c:v>
                </c:pt>
                <c:pt idx="22954">
                  <c:v>459.08</c:v>
                </c:pt>
                <c:pt idx="22955">
                  <c:v>459.1</c:v>
                </c:pt>
                <c:pt idx="22956">
                  <c:v>459.12</c:v>
                </c:pt>
                <c:pt idx="22957">
                  <c:v>459.14000000000021</c:v>
                </c:pt>
                <c:pt idx="22958">
                  <c:v>459.16</c:v>
                </c:pt>
                <c:pt idx="22959">
                  <c:v>459.18</c:v>
                </c:pt>
                <c:pt idx="22960">
                  <c:v>459.2</c:v>
                </c:pt>
                <c:pt idx="22961">
                  <c:v>459.2199999999998</c:v>
                </c:pt>
                <c:pt idx="22962">
                  <c:v>459.24</c:v>
                </c:pt>
                <c:pt idx="22963">
                  <c:v>459.26</c:v>
                </c:pt>
                <c:pt idx="22964">
                  <c:v>459.28</c:v>
                </c:pt>
                <c:pt idx="22965">
                  <c:v>459.3</c:v>
                </c:pt>
                <c:pt idx="22966">
                  <c:v>459.32</c:v>
                </c:pt>
                <c:pt idx="22967">
                  <c:v>459.3400000000002</c:v>
                </c:pt>
                <c:pt idx="22968">
                  <c:v>459.36</c:v>
                </c:pt>
                <c:pt idx="22969">
                  <c:v>459.38</c:v>
                </c:pt>
                <c:pt idx="22970">
                  <c:v>459.4</c:v>
                </c:pt>
                <c:pt idx="22971">
                  <c:v>459.41999999999979</c:v>
                </c:pt>
                <c:pt idx="22972">
                  <c:v>459.44</c:v>
                </c:pt>
                <c:pt idx="22973">
                  <c:v>459.46</c:v>
                </c:pt>
                <c:pt idx="22974">
                  <c:v>459.47999999999979</c:v>
                </c:pt>
                <c:pt idx="22975">
                  <c:v>459.5</c:v>
                </c:pt>
                <c:pt idx="22976">
                  <c:v>459.52</c:v>
                </c:pt>
                <c:pt idx="22977">
                  <c:v>459.54</c:v>
                </c:pt>
                <c:pt idx="22978">
                  <c:v>459.56</c:v>
                </c:pt>
                <c:pt idx="22979">
                  <c:v>459.58</c:v>
                </c:pt>
                <c:pt idx="22980">
                  <c:v>459.6</c:v>
                </c:pt>
                <c:pt idx="22981">
                  <c:v>459.62</c:v>
                </c:pt>
                <c:pt idx="22982">
                  <c:v>459.64000000000021</c:v>
                </c:pt>
                <c:pt idx="22983">
                  <c:v>459.66</c:v>
                </c:pt>
                <c:pt idx="22984">
                  <c:v>459.68</c:v>
                </c:pt>
                <c:pt idx="22985">
                  <c:v>459.7</c:v>
                </c:pt>
                <c:pt idx="22986">
                  <c:v>459.7199999999998</c:v>
                </c:pt>
                <c:pt idx="22987">
                  <c:v>459.74</c:v>
                </c:pt>
                <c:pt idx="22988">
                  <c:v>459.76</c:v>
                </c:pt>
                <c:pt idx="22989">
                  <c:v>459.78</c:v>
                </c:pt>
                <c:pt idx="22990">
                  <c:v>459.8</c:v>
                </c:pt>
                <c:pt idx="22991">
                  <c:v>459.82</c:v>
                </c:pt>
                <c:pt idx="22992">
                  <c:v>459.8400000000002</c:v>
                </c:pt>
                <c:pt idx="22993">
                  <c:v>459.86</c:v>
                </c:pt>
                <c:pt idx="22994">
                  <c:v>459.88</c:v>
                </c:pt>
                <c:pt idx="22995">
                  <c:v>459.9</c:v>
                </c:pt>
                <c:pt idx="22996">
                  <c:v>459.91999999999979</c:v>
                </c:pt>
                <c:pt idx="22997">
                  <c:v>459.94</c:v>
                </c:pt>
                <c:pt idx="22998">
                  <c:v>459.96</c:v>
                </c:pt>
                <c:pt idx="22999">
                  <c:v>459.97999999999979</c:v>
                </c:pt>
                <c:pt idx="23000">
                  <c:v>460</c:v>
                </c:pt>
                <c:pt idx="23001">
                  <c:v>460.02</c:v>
                </c:pt>
                <c:pt idx="23002">
                  <c:v>460.04</c:v>
                </c:pt>
                <c:pt idx="23003">
                  <c:v>460.06</c:v>
                </c:pt>
                <c:pt idx="23004">
                  <c:v>460.08</c:v>
                </c:pt>
                <c:pt idx="23005">
                  <c:v>460.1</c:v>
                </c:pt>
                <c:pt idx="23006">
                  <c:v>460.12</c:v>
                </c:pt>
                <c:pt idx="23007">
                  <c:v>460.14000000000021</c:v>
                </c:pt>
                <c:pt idx="23008">
                  <c:v>460.16</c:v>
                </c:pt>
                <c:pt idx="23009">
                  <c:v>460.18</c:v>
                </c:pt>
                <c:pt idx="23010">
                  <c:v>460.2</c:v>
                </c:pt>
                <c:pt idx="23011">
                  <c:v>460.2199999999998</c:v>
                </c:pt>
                <c:pt idx="23012">
                  <c:v>460.24</c:v>
                </c:pt>
                <c:pt idx="23013">
                  <c:v>460.26</c:v>
                </c:pt>
                <c:pt idx="23014">
                  <c:v>460.28</c:v>
                </c:pt>
                <c:pt idx="23015">
                  <c:v>460.3</c:v>
                </c:pt>
                <c:pt idx="23016">
                  <c:v>460.32</c:v>
                </c:pt>
                <c:pt idx="23017">
                  <c:v>460.3400000000002</c:v>
                </c:pt>
                <c:pt idx="23018">
                  <c:v>460.36</c:v>
                </c:pt>
                <c:pt idx="23019">
                  <c:v>460.38</c:v>
                </c:pt>
                <c:pt idx="23020">
                  <c:v>460.4</c:v>
                </c:pt>
                <c:pt idx="23021">
                  <c:v>460.41999999999979</c:v>
                </c:pt>
                <c:pt idx="23022">
                  <c:v>460.44</c:v>
                </c:pt>
                <c:pt idx="23023">
                  <c:v>460.46</c:v>
                </c:pt>
                <c:pt idx="23024">
                  <c:v>460.47999999999979</c:v>
                </c:pt>
                <c:pt idx="23025">
                  <c:v>460.5</c:v>
                </c:pt>
                <c:pt idx="23026">
                  <c:v>460.52</c:v>
                </c:pt>
                <c:pt idx="23027">
                  <c:v>460.54</c:v>
                </c:pt>
                <c:pt idx="23028">
                  <c:v>460.56</c:v>
                </c:pt>
                <c:pt idx="23029">
                  <c:v>460.58</c:v>
                </c:pt>
                <c:pt idx="23030">
                  <c:v>460.6</c:v>
                </c:pt>
                <c:pt idx="23031">
                  <c:v>460.62</c:v>
                </c:pt>
                <c:pt idx="23032">
                  <c:v>460.64000000000021</c:v>
                </c:pt>
                <c:pt idx="23033">
                  <c:v>460.66</c:v>
                </c:pt>
                <c:pt idx="23034">
                  <c:v>460.68</c:v>
                </c:pt>
                <c:pt idx="23035">
                  <c:v>460.7</c:v>
                </c:pt>
                <c:pt idx="23036">
                  <c:v>460.7199999999998</c:v>
                </c:pt>
                <c:pt idx="23037">
                  <c:v>460.74</c:v>
                </c:pt>
                <c:pt idx="23038">
                  <c:v>460.76</c:v>
                </c:pt>
                <c:pt idx="23039">
                  <c:v>460.78</c:v>
                </c:pt>
                <c:pt idx="23040">
                  <c:v>460.8</c:v>
                </c:pt>
                <c:pt idx="23041">
                  <c:v>460.82</c:v>
                </c:pt>
                <c:pt idx="23042">
                  <c:v>460.8400000000002</c:v>
                </c:pt>
                <c:pt idx="23043">
                  <c:v>460.86</c:v>
                </c:pt>
                <c:pt idx="23044">
                  <c:v>460.88</c:v>
                </c:pt>
                <c:pt idx="23045">
                  <c:v>460.9</c:v>
                </c:pt>
                <c:pt idx="23046">
                  <c:v>460.91999999999979</c:v>
                </c:pt>
                <c:pt idx="23047">
                  <c:v>460.94</c:v>
                </c:pt>
                <c:pt idx="23048">
                  <c:v>460.96</c:v>
                </c:pt>
                <c:pt idx="23049">
                  <c:v>460.97999999999979</c:v>
                </c:pt>
                <c:pt idx="23050">
                  <c:v>461</c:v>
                </c:pt>
                <c:pt idx="23051">
                  <c:v>461.02</c:v>
                </c:pt>
                <c:pt idx="23052">
                  <c:v>461.04</c:v>
                </c:pt>
                <c:pt idx="23053">
                  <c:v>461.06</c:v>
                </c:pt>
                <c:pt idx="23054">
                  <c:v>461.08</c:v>
                </c:pt>
                <c:pt idx="23055">
                  <c:v>461.1</c:v>
                </c:pt>
                <c:pt idx="23056">
                  <c:v>461.12</c:v>
                </c:pt>
                <c:pt idx="23057">
                  <c:v>461.14000000000021</c:v>
                </c:pt>
                <c:pt idx="23058">
                  <c:v>461.16</c:v>
                </c:pt>
                <c:pt idx="23059">
                  <c:v>461.18</c:v>
                </c:pt>
                <c:pt idx="23060">
                  <c:v>461.2</c:v>
                </c:pt>
                <c:pt idx="23061">
                  <c:v>461.2199999999998</c:v>
                </c:pt>
                <c:pt idx="23062">
                  <c:v>461.24</c:v>
                </c:pt>
                <c:pt idx="23063">
                  <c:v>461.26</c:v>
                </c:pt>
                <c:pt idx="23064">
                  <c:v>461.28</c:v>
                </c:pt>
                <c:pt idx="23065">
                  <c:v>461.3</c:v>
                </c:pt>
                <c:pt idx="23066">
                  <c:v>461.32</c:v>
                </c:pt>
                <c:pt idx="23067">
                  <c:v>461.3400000000002</c:v>
                </c:pt>
                <c:pt idx="23068">
                  <c:v>461.36</c:v>
                </c:pt>
                <c:pt idx="23069">
                  <c:v>461.38</c:v>
                </c:pt>
                <c:pt idx="23070">
                  <c:v>461.4</c:v>
                </c:pt>
                <c:pt idx="23071">
                  <c:v>461.41999999999979</c:v>
                </c:pt>
                <c:pt idx="23072">
                  <c:v>461.44</c:v>
                </c:pt>
                <c:pt idx="23073">
                  <c:v>461.46</c:v>
                </c:pt>
                <c:pt idx="23074">
                  <c:v>461.47999999999979</c:v>
                </c:pt>
                <c:pt idx="23075">
                  <c:v>461.5</c:v>
                </c:pt>
                <c:pt idx="23076">
                  <c:v>461.52</c:v>
                </c:pt>
                <c:pt idx="23077">
                  <c:v>461.54</c:v>
                </c:pt>
                <c:pt idx="23078">
                  <c:v>461.56</c:v>
                </c:pt>
                <c:pt idx="23079">
                  <c:v>461.58</c:v>
                </c:pt>
                <c:pt idx="23080">
                  <c:v>461.6</c:v>
                </c:pt>
                <c:pt idx="23081">
                  <c:v>461.62</c:v>
                </c:pt>
                <c:pt idx="23082">
                  <c:v>461.64000000000021</c:v>
                </c:pt>
                <c:pt idx="23083">
                  <c:v>461.66</c:v>
                </c:pt>
                <c:pt idx="23084">
                  <c:v>461.68</c:v>
                </c:pt>
                <c:pt idx="23085">
                  <c:v>461.7</c:v>
                </c:pt>
                <c:pt idx="23086">
                  <c:v>461.7199999999998</c:v>
                </c:pt>
                <c:pt idx="23087">
                  <c:v>461.74</c:v>
                </c:pt>
                <c:pt idx="23088">
                  <c:v>461.76</c:v>
                </c:pt>
                <c:pt idx="23089">
                  <c:v>461.78</c:v>
                </c:pt>
                <c:pt idx="23090">
                  <c:v>461.8</c:v>
                </c:pt>
                <c:pt idx="23091">
                  <c:v>461.82</c:v>
                </c:pt>
                <c:pt idx="23092">
                  <c:v>461.8400000000002</c:v>
                </c:pt>
                <c:pt idx="23093">
                  <c:v>461.86</c:v>
                </c:pt>
                <c:pt idx="23094">
                  <c:v>461.88</c:v>
                </c:pt>
                <c:pt idx="23095">
                  <c:v>461.9</c:v>
                </c:pt>
                <c:pt idx="23096">
                  <c:v>461.91999999999979</c:v>
                </c:pt>
                <c:pt idx="23097">
                  <c:v>461.94</c:v>
                </c:pt>
                <c:pt idx="23098">
                  <c:v>461.96</c:v>
                </c:pt>
                <c:pt idx="23099">
                  <c:v>461.97999999999979</c:v>
                </c:pt>
                <c:pt idx="23100">
                  <c:v>462</c:v>
                </c:pt>
                <c:pt idx="23101">
                  <c:v>462.02</c:v>
                </c:pt>
                <c:pt idx="23102">
                  <c:v>462.04</c:v>
                </c:pt>
                <c:pt idx="23103">
                  <c:v>462.06</c:v>
                </c:pt>
                <c:pt idx="23104">
                  <c:v>462.08</c:v>
                </c:pt>
                <c:pt idx="23105">
                  <c:v>462.1</c:v>
                </c:pt>
                <c:pt idx="23106">
                  <c:v>462.12</c:v>
                </c:pt>
                <c:pt idx="23107">
                  <c:v>462.14000000000021</c:v>
                </c:pt>
                <c:pt idx="23108">
                  <c:v>462.16</c:v>
                </c:pt>
                <c:pt idx="23109">
                  <c:v>462.18</c:v>
                </c:pt>
                <c:pt idx="23110">
                  <c:v>462.2</c:v>
                </c:pt>
                <c:pt idx="23111">
                  <c:v>462.2199999999998</c:v>
                </c:pt>
                <c:pt idx="23112">
                  <c:v>462.24</c:v>
                </c:pt>
                <c:pt idx="23113">
                  <c:v>462.26</c:v>
                </c:pt>
                <c:pt idx="23114">
                  <c:v>462.28</c:v>
                </c:pt>
                <c:pt idx="23115">
                  <c:v>462.3</c:v>
                </c:pt>
                <c:pt idx="23116">
                  <c:v>462.32</c:v>
                </c:pt>
                <c:pt idx="23117">
                  <c:v>462.3400000000002</c:v>
                </c:pt>
                <c:pt idx="23118">
                  <c:v>462.36</c:v>
                </c:pt>
                <c:pt idx="23119">
                  <c:v>462.38</c:v>
                </c:pt>
                <c:pt idx="23120">
                  <c:v>462.4</c:v>
                </c:pt>
                <c:pt idx="23121">
                  <c:v>462.41999999999979</c:v>
                </c:pt>
                <c:pt idx="23122">
                  <c:v>462.44</c:v>
                </c:pt>
                <c:pt idx="23123">
                  <c:v>462.46</c:v>
                </c:pt>
                <c:pt idx="23124">
                  <c:v>462.47999999999979</c:v>
                </c:pt>
                <c:pt idx="23125">
                  <c:v>462.5</c:v>
                </c:pt>
                <c:pt idx="23126">
                  <c:v>462.52</c:v>
                </c:pt>
                <c:pt idx="23127">
                  <c:v>462.54</c:v>
                </c:pt>
                <c:pt idx="23128">
                  <c:v>462.56</c:v>
                </c:pt>
                <c:pt idx="23129">
                  <c:v>462.58</c:v>
                </c:pt>
                <c:pt idx="23130">
                  <c:v>462.6</c:v>
                </c:pt>
                <c:pt idx="23131">
                  <c:v>462.62</c:v>
                </c:pt>
                <c:pt idx="23132">
                  <c:v>462.64000000000021</c:v>
                </c:pt>
                <c:pt idx="23133">
                  <c:v>462.66</c:v>
                </c:pt>
                <c:pt idx="23134">
                  <c:v>462.68</c:v>
                </c:pt>
                <c:pt idx="23135">
                  <c:v>462.7</c:v>
                </c:pt>
                <c:pt idx="23136">
                  <c:v>462.7199999999998</c:v>
                </c:pt>
                <c:pt idx="23137">
                  <c:v>462.74</c:v>
                </c:pt>
                <c:pt idx="23138">
                  <c:v>462.76</c:v>
                </c:pt>
                <c:pt idx="23139">
                  <c:v>462.78</c:v>
                </c:pt>
                <c:pt idx="23140">
                  <c:v>462.8</c:v>
                </c:pt>
                <c:pt idx="23141">
                  <c:v>462.82</c:v>
                </c:pt>
                <c:pt idx="23142">
                  <c:v>462.8400000000002</c:v>
                </c:pt>
                <c:pt idx="23143">
                  <c:v>462.86</c:v>
                </c:pt>
                <c:pt idx="23144">
                  <c:v>462.88</c:v>
                </c:pt>
                <c:pt idx="23145">
                  <c:v>462.9</c:v>
                </c:pt>
                <c:pt idx="23146">
                  <c:v>462.91999999999979</c:v>
                </c:pt>
                <c:pt idx="23147">
                  <c:v>462.94</c:v>
                </c:pt>
                <c:pt idx="23148">
                  <c:v>462.96</c:v>
                </c:pt>
                <c:pt idx="23149">
                  <c:v>462.97999999999979</c:v>
                </c:pt>
                <c:pt idx="23150">
                  <c:v>463</c:v>
                </c:pt>
                <c:pt idx="23151">
                  <c:v>463.02</c:v>
                </c:pt>
                <c:pt idx="23152">
                  <c:v>463.04</c:v>
                </c:pt>
                <c:pt idx="23153">
                  <c:v>463.06</c:v>
                </c:pt>
                <c:pt idx="23154">
                  <c:v>463.08</c:v>
                </c:pt>
                <c:pt idx="23155">
                  <c:v>463.1</c:v>
                </c:pt>
                <c:pt idx="23156">
                  <c:v>463.12</c:v>
                </c:pt>
                <c:pt idx="23157">
                  <c:v>463.14000000000021</c:v>
                </c:pt>
                <c:pt idx="23158">
                  <c:v>463.16</c:v>
                </c:pt>
                <c:pt idx="23159">
                  <c:v>463.18</c:v>
                </c:pt>
                <c:pt idx="23160">
                  <c:v>463.2</c:v>
                </c:pt>
                <c:pt idx="23161">
                  <c:v>463.2199999999998</c:v>
                </c:pt>
                <c:pt idx="23162">
                  <c:v>463.24</c:v>
                </c:pt>
                <c:pt idx="23163">
                  <c:v>463.26</c:v>
                </c:pt>
                <c:pt idx="23164">
                  <c:v>463.28</c:v>
                </c:pt>
                <c:pt idx="23165">
                  <c:v>463.3</c:v>
                </c:pt>
                <c:pt idx="23166">
                  <c:v>463.32</c:v>
                </c:pt>
                <c:pt idx="23167">
                  <c:v>463.3400000000002</c:v>
                </c:pt>
                <c:pt idx="23168">
                  <c:v>463.36</c:v>
                </c:pt>
                <c:pt idx="23169">
                  <c:v>463.38</c:v>
                </c:pt>
                <c:pt idx="23170">
                  <c:v>463.4</c:v>
                </c:pt>
                <c:pt idx="23171">
                  <c:v>463.41999999999979</c:v>
                </c:pt>
                <c:pt idx="23172">
                  <c:v>463.44</c:v>
                </c:pt>
                <c:pt idx="23173">
                  <c:v>463.46</c:v>
                </c:pt>
                <c:pt idx="23174">
                  <c:v>463.47999999999979</c:v>
                </c:pt>
                <c:pt idx="23175">
                  <c:v>463.5</c:v>
                </c:pt>
                <c:pt idx="23176">
                  <c:v>463.52</c:v>
                </c:pt>
                <c:pt idx="23177">
                  <c:v>463.54</c:v>
                </c:pt>
                <c:pt idx="23178">
                  <c:v>463.56</c:v>
                </c:pt>
                <c:pt idx="23179">
                  <c:v>463.58</c:v>
                </c:pt>
                <c:pt idx="23180">
                  <c:v>463.6</c:v>
                </c:pt>
                <c:pt idx="23181">
                  <c:v>463.62</c:v>
                </c:pt>
                <c:pt idx="23182">
                  <c:v>463.64000000000021</c:v>
                </c:pt>
                <c:pt idx="23183">
                  <c:v>463.66</c:v>
                </c:pt>
                <c:pt idx="23184">
                  <c:v>463.68</c:v>
                </c:pt>
                <c:pt idx="23185">
                  <c:v>463.7</c:v>
                </c:pt>
                <c:pt idx="23186">
                  <c:v>463.7199999999998</c:v>
                </c:pt>
                <c:pt idx="23187">
                  <c:v>463.74</c:v>
                </c:pt>
                <c:pt idx="23188">
                  <c:v>463.76</c:v>
                </c:pt>
                <c:pt idx="23189">
                  <c:v>463.78</c:v>
                </c:pt>
                <c:pt idx="23190">
                  <c:v>463.8</c:v>
                </c:pt>
                <c:pt idx="23191">
                  <c:v>463.82</c:v>
                </c:pt>
                <c:pt idx="23192">
                  <c:v>463.8400000000002</c:v>
                </c:pt>
                <c:pt idx="23193">
                  <c:v>463.86</c:v>
                </c:pt>
                <c:pt idx="23194">
                  <c:v>463.88</c:v>
                </c:pt>
                <c:pt idx="23195">
                  <c:v>463.9</c:v>
                </c:pt>
                <c:pt idx="23196">
                  <c:v>463.91999999999979</c:v>
                </c:pt>
                <c:pt idx="23197">
                  <c:v>463.94</c:v>
                </c:pt>
                <c:pt idx="23198">
                  <c:v>463.96</c:v>
                </c:pt>
                <c:pt idx="23199">
                  <c:v>463.97999999999979</c:v>
                </c:pt>
                <c:pt idx="23200">
                  <c:v>464</c:v>
                </c:pt>
                <c:pt idx="23201">
                  <c:v>464.02</c:v>
                </c:pt>
                <c:pt idx="23202">
                  <c:v>464.04</c:v>
                </c:pt>
                <c:pt idx="23203">
                  <c:v>464.06</c:v>
                </c:pt>
                <c:pt idx="23204">
                  <c:v>464.08</c:v>
                </c:pt>
                <c:pt idx="23205">
                  <c:v>464.1</c:v>
                </c:pt>
                <c:pt idx="23206">
                  <c:v>464.12</c:v>
                </c:pt>
                <c:pt idx="23207">
                  <c:v>464.14000000000021</c:v>
                </c:pt>
                <c:pt idx="23208">
                  <c:v>464.16</c:v>
                </c:pt>
                <c:pt idx="23209">
                  <c:v>464.18</c:v>
                </c:pt>
                <c:pt idx="23210">
                  <c:v>464.2</c:v>
                </c:pt>
                <c:pt idx="23211">
                  <c:v>464.2199999999998</c:v>
                </c:pt>
                <c:pt idx="23212">
                  <c:v>464.24</c:v>
                </c:pt>
                <c:pt idx="23213">
                  <c:v>464.26</c:v>
                </c:pt>
                <c:pt idx="23214">
                  <c:v>464.28</c:v>
                </c:pt>
                <c:pt idx="23215">
                  <c:v>464.3</c:v>
                </c:pt>
                <c:pt idx="23216">
                  <c:v>464.32</c:v>
                </c:pt>
                <c:pt idx="23217">
                  <c:v>464.3400000000002</c:v>
                </c:pt>
                <c:pt idx="23218">
                  <c:v>464.36</c:v>
                </c:pt>
                <c:pt idx="23219">
                  <c:v>464.38</c:v>
                </c:pt>
                <c:pt idx="23220">
                  <c:v>464.4</c:v>
                </c:pt>
                <c:pt idx="23221">
                  <c:v>464.41999999999979</c:v>
                </c:pt>
                <c:pt idx="23222">
                  <c:v>464.44</c:v>
                </c:pt>
                <c:pt idx="23223">
                  <c:v>464.46</c:v>
                </c:pt>
                <c:pt idx="23224">
                  <c:v>464.47999999999979</c:v>
                </c:pt>
                <c:pt idx="23225">
                  <c:v>464.5</c:v>
                </c:pt>
                <c:pt idx="23226">
                  <c:v>464.52</c:v>
                </c:pt>
                <c:pt idx="23227">
                  <c:v>464.54</c:v>
                </c:pt>
                <c:pt idx="23228">
                  <c:v>464.56</c:v>
                </c:pt>
                <c:pt idx="23229">
                  <c:v>464.58</c:v>
                </c:pt>
                <c:pt idx="23230">
                  <c:v>464.6</c:v>
                </c:pt>
                <c:pt idx="23231">
                  <c:v>464.62</c:v>
                </c:pt>
                <c:pt idx="23232">
                  <c:v>464.64000000000021</c:v>
                </c:pt>
                <c:pt idx="23233">
                  <c:v>464.66</c:v>
                </c:pt>
                <c:pt idx="23234">
                  <c:v>464.68</c:v>
                </c:pt>
                <c:pt idx="23235">
                  <c:v>464.7</c:v>
                </c:pt>
                <c:pt idx="23236">
                  <c:v>464.7199999999998</c:v>
                </c:pt>
                <c:pt idx="23237">
                  <c:v>464.74</c:v>
                </c:pt>
                <c:pt idx="23238">
                  <c:v>464.76</c:v>
                </c:pt>
                <c:pt idx="23239">
                  <c:v>464.78</c:v>
                </c:pt>
                <c:pt idx="23240">
                  <c:v>464.8</c:v>
                </c:pt>
                <c:pt idx="23241">
                  <c:v>464.82</c:v>
                </c:pt>
                <c:pt idx="23242">
                  <c:v>464.8400000000002</c:v>
                </c:pt>
                <c:pt idx="23243">
                  <c:v>464.86</c:v>
                </c:pt>
                <c:pt idx="23244">
                  <c:v>464.88</c:v>
                </c:pt>
                <c:pt idx="23245">
                  <c:v>464.9</c:v>
                </c:pt>
                <c:pt idx="23246">
                  <c:v>464.91999999999979</c:v>
                </c:pt>
                <c:pt idx="23247">
                  <c:v>464.94</c:v>
                </c:pt>
                <c:pt idx="23248">
                  <c:v>464.96</c:v>
                </c:pt>
                <c:pt idx="23249">
                  <c:v>464.97999999999979</c:v>
                </c:pt>
                <c:pt idx="23250">
                  <c:v>465</c:v>
                </c:pt>
                <c:pt idx="23251">
                  <c:v>465.02</c:v>
                </c:pt>
                <c:pt idx="23252">
                  <c:v>465.04</c:v>
                </c:pt>
                <c:pt idx="23253">
                  <c:v>465.06</c:v>
                </c:pt>
                <c:pt idx="23254">
                  <c:v>465.08</c:v>
                </c:pt>
                <c:pt idx="23255">
                  <c:v>465.1</c:v>
                </c:pt>
                <c:pt idx="23256">
                  <c:v>465.12</c:v>
                </c:pt>
                <c:pt idx="23257">
                  <c:v>465.14000000000021</c:v>
                </c:pt>
                <c:pt idx="23258">
                  <c:v>465.16</c:v>
                </c:pt>
                <c:pt idx="23259">
                  <c:v>465.18</c:v>
                </c:pt>
                <c:pt idx="23260">
                  <c:v>465.2</c:v>
                </c:pt>
                <c:pt idx="23261">
                  <c:v>465.2199999999998</c:v>
                </c:pt>
                <c:pt idx="23262">
                  <c:v>465.24</c:v>
                </c:pt>
                <c:pt idx="23263">
                  <c:v>465.26</c:v>
                </c:pt>
                <c:pt idx="23264">
                  <c:v>465.28</c:v>
                </c:pt>
                <c:pt idx="23265">
                  <c:v>465.3</c:v>
                </c:pt>
                <c:pt idx="23266">
                  <c:v>465.32</c:v>
                </c:pt>
                <c:pt idx="23267">
                  <c:v>465.3400000000002</c:v>
                </c:pt>
                <c:pt idx="23268">
                  <c:v>465.36</c:v>
                </c:pt>
                <c:pt idx="23269">
                  <c:v>465.38</c:v>
                </c:pt>
                <c:pt idx="23270">
                  <c:v>465.4</c:v>
                </c:pt>
                <c:pt idx="23271">
                  <c:v>465.41999999999979</c:v>
                </c:pt>
                <c:pt idx="23272">
                  <c:v>465.44</c:v>
                </c:pt>
                <c:pt idx="23273">
                  <c:v>465.46</c:v>
                </c:pt>
                <c:pt idx="23274">
                  <c:v>465.47999999999979</c:v>
                </c:pt>
                <c:pt idx="23275">
                  <c:v>465.5</c:v>
                </c:pt>
                <c:pt idx="23276">
                  <c:v>465.52</c:v>
                </c:pt>
                <c:pt idx="23277">
                  <c:v>465.54</c:v>
                </c:pt>
                <c:pt idx="23278">
                  <c:v>465.56</c:v>
                </c:pt>
                <c:pt idx="23279">
                  <c:v>465.58</c:v>
                </c:pt>
                <c:pt idx="23280">
                  <c:v>465.6</c:v>
                </c:pt>
                <c:pt idx="23281">
                  <c:v>465.62</c:v>
                </c:pt>
                <c:pt idx="23282">
                  <c:v>465.64000000000021</c:v>
                </c:pt>
                <c:pt idx="23283">
                  <c:v>465.66</c:v>
                </c:pt>
                <c:pt idx="23284">
                  <c:v>465.68</c:v>
                </c:pt>
                <c:pt idx="23285">
                  <c:v>465.7</c:v>
                </c:pt>
                <c:pt idx="23286">
                  <c:v>465.7199999999998</c:v>
                </c:pt>
                <c:pt idx="23287">
                  <c:v>465.74</c:v>
                </c:pt>
                <c:pt idx="23288">
                  <c:v>465.76</c:v>
                </c:pt>
                <c:pt idx="23289">
                  <c:v>465.78</c:v>
                </c:pt>
                <c:pt idx="23290">
                  <c:v>465.8</c:v>
                </c:pt>
                <c:pt idx="23291">
                  <c:v>465.82</c:v>
                </c:pt>
                <c:pt idx="23292">
                  <c:v>465.8400000000002</c:v>
                </c:pt>
                <c:pt idx="23293">
                  <c:v>465.86</c:v>
                </c:pt>
                <c:pt idx="23294">
                  <c:v>465.88</c:v>
                </c:pt>
                <c:pt idx="23295">
                  <c:v>465.9</c:v>
                </c:pt>
                <c:pt idx="23296">
                  <c:v>465.91999999999979</c:v>
                </c:pt>
                <c:pt idx="23297">
                  <c:v>465.94</c:v>
                </c:pt>
                <c:pt idx="23298">
                  <c:v>465.96</c:v>
                </c:pt>
                <c:pt idx="23299">
                  <c:v>465.97999999999979</c:v>
                </c:pt>
                <c:pt idx="23300">
                  <c:v>466</c:v>
                </c:pt>
                <c:pt idx="23301">
                  <c:v>466.02</c:v>
                </c:pt>
                <c:pt idx="23302">
                  <c:v>466.04</c:v>
                </c:pt>
                <c:pt idx="23303">
                  <c:v>466.06</c:v>
                </c:pt>
                <c:pt idx="23304">
                  <c:v>466.08</c:v>
                </c:pt>
                <c:pt idx="23305">
                  <c:v>466.1</c:v>
                </c:pt>
                <c:pt idx="23306">
                  <c:v>466.12</c:v>
                </c:pt>
                <c:pt idx="23307">
                  <c:v>466.14000000000021</c:v>
                </c:pt>
                <c:pt idx="23308">
                  <c:v>466.16</c:v>
                </c:pt>
                <c:pt idx="23309">
                  <c:v>466.18</c:v>
                </c:pt>
                <c:pt idx="23310">
                  <c:v>466.2</c:v>
                </c:pt>
                <c:pt idx="23311">
                  <c:v>466.2199999999998</c:v>
                </c:pt>
                <c:pt idx="23312">
                  <c:v>466.24</c:v>
                </c:pt>
                <c:pt idx="23313">
                  <c:v>466.26</c:v>
                </c:pt>
                <c:pt idx="23314">
                  <c:v>466.28</c:v>
                </c:pt>
                <c:pt idx="23315">
                  <c:v>466.3</c:v>
                </c:pt>
                <c:pt idx="23316">
                  <c:v>466.32</c:v>
                </c:pt>
                <c:pt idx="23317">
                  <c:v>466.3400000000002</c:v>
                </c:pt>
                <c:pt idx="23318">
                  <c:v>466.36</c:v>
                </c:pt>
                <c:pt idx="23319">
                  <c:v>466.38</c:v>
                </c:pt>
                <c:pt idx="23320">
                  <c:v>466.4</c:v>
                </c:pt>
                <c:pt idx="23321">
                  <c:v>466.41999999999979</c:v>
                </c:pt>
                <c:pt idx="23322">
                  <c:v>466.44</c:v>
                </c:pt>
                <c:pt idx="23323">
                  <c:v>466.46</c:v>
                </c:pt>
                <c:pt idx="23324">
                  <c:v>466.47999999999979</c:v>
                </c:pt>
                <c:pt idx="23325">
                  <c:v>466.5</c:v>
                </c:pt>
                <c:pt idx="23326">
                  <c:v>466.52</c:v>
                </c:pt>
                <c:pt idx="23327">
                  <c:v>466.54</c:v>
                </c:pt>
                <c:pt idx="23328">
                  <c:v>466.56</c:v>
                </c:pt>
                <c:pt idx="23329">
                  <c:v>466.58</c:v>
                </c:pt>
                <c:pt idx="23330">
                  <c:v>466.6</c:v>
                </c:pt>
                <c:pt idx="23331">
                  <c:v>466.62</c:v>
                </c:pt>
                <c:pt idx="23332">
                  <c:v>466.64000000000021</c:v>
                </c:pt>
                <c:pt idx="23333">
                  <c:v>466.66</c:v>
                </c:pt>
                <c:pt idx="23334">
                  <c:v>466.68</c:v>
                </c:pt>
                <c:pt idx="23335">
                  <c:v>466.7</c:v>
                </c:pt>
                <c:pt idx="23336">
                  <c:v>466.7199999999998</c:v>
                </c:pt>
                <c:pt idx="23337">
                  <c:v>466.74</c:v>
                </c:pt>
                <c:pt idx="23338">
                  <c:v>466.76</c:v>
                </c:pt>
                <c:pt idx="23339">
                  <c:v>466.78</c:v>
                </c:pt>
                <c:pt idx="23340">
                  <c:v>466.8</c:v>
                </c:pt>
                <c:pt idx="23341">
                  <c:v>466.82</c:v>
                </c:pt>
                <c:pt idx="23342">
                  <c:v>466.8400000000002</c:v>
                </c:pt>
                <c:pt idx="23343">
                  <c:v>466.86</c:v>
                </c:pt>
                <c:pt idx="23344">
                  <c:v>466.88</c:v>
                </c:pt>
                <c:pt idx="23345">
                  <c:v>466.9</c:v>
                </c:pt>
                <c:pt idx="23346">
                  <c:v>466.91999999999979</c:v>
                </c:pt>
                <c:pt idx="23347">
                  <c:v>466.94</c:v>
                </c:pt>
                <c:pt idx="23348">
                  <c:v>466.96</c:v>
                </c:pt>
                <c:pt idx="23349">
                  <c:v>466.97999999999979</c:v>
                </c:pt>
                <c:pt idx="23350">
                  <c:v>467</c:v>
                </c:pt>
                <c:pt idx="23351">
                  <c:v>467.02</c:v>
                </c:pt>
                <c:pt idx="23352">
                  <c:v>467.04</c:v>
                </c:pt>
                <c:pt idx="23353">
                  <c:v>467.06</c:v>
                </c:pt>
                <c:pt idx="23354">
                  <c:v>467.08</c:v>
                </c:pt>
                <c:pt idx="23355">
                  <c:v>467.1</c:v>
                </c:pt>
                <c:pt idx="23356">
                  <c:v>467.12</c:v>
                </c:pt>
                <c:pt idx="23357">
                  <c:v>467.14000000000021</c:v>
                </c:pt>
                <c:pt idx="23358">
                  <c:v>467.16</c:v>
                </c:pt>
                <c:pt idx="23359">
                  <c:v>467.18</c:v>
                </c:pt>
                <c:pt idx="23360">
                  <c:v>467.2</c:v>
                </c:pt>
                <c:pt idx="23361">
                  <c:v>467.2199999999998</c:v>
                </c:pt>
                <c:pt idx="23362">
                  <c:v>467.24</c:v>
                </c:pt>
                <c:pt idx="23363">
                  <c:v>467.26</c:v>
                </c:pt>
                <c:pt idx="23364">
                  <c:v>467.28</c:v>
                </c:pt>
                <c:pt idx="23365">
                  <c:v>467.3</c:v>
                </c:pt>
                <c:pt idx="23366">
                  <c:v>467.32</c:v>
                </c:pt>
                <c:pt idx="23367">
                  <c:v>467.3400000000002</c:v>
                </c:pt>
                <c:pt idx="23368">
                  <c:v>467.36</c:v>
                </c:pt>
                <c:pt idx="23369">
                  <c:v>467.38</c:v>
                </c:pt>
                <c:pt idx="23370">
                  <c:v>467.4</c:v>
                </c:pt>
                <c:pt idx="23371">
                  <c:v>467.41999999999979</c:v>
                </c:pt>
                <c:pt idx="23372">
                  <c:v>467.44</c:v>
                </c:pt>
                <c:pt idx="23373">
                  <c:v>467.46</c:v>
                </c:pt>
                <c:pt idx="23374">
                  <c:v>467.47999999999979</c:v>
                </c:pt>
                <c:pt idx="23375">
                  <c:v>467.5</c:v>
                </c:pt>
                <c:pt idx="23376">
                  <c:v>467.52</c:v>
                </c:pt>
                <c:pt idx="23377">
                  <c:v>467.54</c:v>
                </c:pt>
                <c:pt idx="23378">
                  <c:v>467.56</c:v>
                </c:pt>
                <c:pt idx="23379">
                  <c:v>467.58</c:v>
                </c:pt>
                <c:pt idx="23380">
                  <c:v>467.6</c:v>
                </c:pt>
                <c:pt idx="23381">
                  <c:v>467.62</c:v>
                </c:pt>
                <c:pt idx="23382">
                  <c:v>467.64000000000021</c:v>
                </c:pt>
                <c:pt idx="23383">
                  <c:v>467.66</c:v>
                </c:pt>
                <c:pt idx="23384">
                  <c:v>467.68</c:v>
                </c:pt>
                <c:pt idx="23385">
                  <c:v>467.7</c:v>
                </c:pt>
                <c:pt idx="23386">
                  <c:v>467.7199999999998</c:v>
                </c:pt>
                <c:pt idx="23387">
                  <c:v>467.74</c:v>
                </c:pt>
                <c:pt idx="23388">
                  <c:v>467.76</c:v>
                </c:pt>
                <c:pt idx="23389">
                  <c:v>467.78</c:v>
                </c:pt>
                <c:pt idx="23390">
                  <c:v>467.8</c:v>
                </c:pt>
                <c:pt idx="23391">
                  <c:v>467.82</c:v>
                </c:pt>
                <c:pt idx="23392">
                  <c:v>467.8400000000002</c:v>
                </c:pt>
                <c:pt idx="23393">
                  <c:v>467.86</c:v>
                </c:pt>
                <c:pt idx="23394">
                  <c:v>467.88</c:v>
                </c:pt>
                <c:pt idx="23395">
                  <c:v>467.9</c:v>
                </c:pt>
                <c:pt idx="23396">
                  <c:v>467.91999999999979</c:v>
                </c:pt>
                <c:pt idx="23397">
                  <c:v>467.94</c:v>
                </c:pt>
                <c:pt idx="23398">
                  <c:v>467.96</c:v>
                </c:pt>
                <c:pt idx="23399">
                  <c:v>467.97999999999979</c:v>
                </c:pt>
                <c:pt idx="23400">
                  <c:v>468</c:v>
                </c:pt>
                <c:pt idx="23401">
                  <c:v>468.02</c:v>
                </c:pt>
                <c:pt idx="23402">
                  <c:v>468.04</c:v>
                </c:pt>
                <c:pt idx="23403">
                  <c:v>468.06</c:v>
                </c:pt>
                <c:pt idx="23404">
                  <c:v>468.08</c:v>
                </c:pt>
                <c:pt idx="23405">
                  <c:v>468.1</c:v>
                </c:pt>
                <c:pt idx="23406">
                  <c:v>468.12</c:v>
                </c:pt>
                <c:pt idx="23407">
                  <c:v>468.14000000000021</c:v>
                </c:pt>
                <c:pt idx="23408">
                  <c:v>468.16</c:v>
                </c:pt>
                <c:pt idx="23409">
                  <c:v>468.18</c:v>
                </c:pt>
                <c:pt idx="23410">
                  <c:v>468.2</c:v>
                </c:pt>
                <c:pt idx="23411">
                  <c:v>468.2199999999998</c:v>
                </c:pt>
                <c:pt idx="23412">
                  <c:v>468.24</c:v>
                </c:pt>
                <c:pt idx="23413">
                  <c:v>468.26</c:v>
                </c:pt>
                <c:pt idx="23414">
                  <c:v>468.28</c:v>
                </c:pt>
                <c:pt idx="23415">
                  <c:v>468.3</c:v>
                </c:pt>
                <c:pt idx="23416">
                  <c:v>468.32</c:v>
                </c:pt>
                <c:pt idx="23417">
                  <c:v>468.3400000000002</c:v>
                </c:pt>
                <c:pt idx="23418">
                  <c:v>468.36</c:v>
                </c:pt>
                <c:pt idx="23419">
                  <c:v>468.38</c:v>
                </c:pt>
                <c:pt idx="23420">
                  <c:v>468.4</c:v>
                </c:pt>
                <c:pt idx="23421">
                  <c:v>468.41999999999979</c:v>
                </c:pt>
                <c:pt idx="23422">
                  <c:v>468.44</c:v>
                </c:pt>
                <c:pt idx="23423">
                  <c:v>468.46</c:v>
                </c:pt>
                <c:pt idx="23424">
                  <c:v>468.47999999999979</c:v>
                </c:pt>
                <c:pt idx="23425">
                  <c:v>468.5</c:v>
                </c:pt>
                <c:pt idx="23426">
                  <c:v>468.52</c:v>
                </c:pt>
                <c:pt idx="23427">
                  <c:v>468.54</c:v>
                </c:pt>
                <c:pt idx="23428">
                  <c:v>468.56</c:v>
                </c:pt>
                <c:pt idx="23429">
                  <c:v>468.58</c:v>
                </c:pt>
                <c:pt idx="23430">
                  <c:v>468.6</c:v>
                </c:pt>
                <c:pt idx="23431">
                  <c:v>468.62</c:v>
                </c:pt>
                <c:pt idx="23432">
                  <c:v>468.64000000000021</c:v>
                </c:pt>
                <c:pt idx="23433">
                  <c:v>468.66</c:v>
                </c:pt>
                <c:pt idx="23434">
                  <c:v>468.68</c:v>
                </c:pt>
                <c:pt idx="23435">
                  <c:v>468.7</c:v>
                </c:pt>
                <c:pt idx="23436">
                  <c:v>468.7199999999998</c:v>
                </c:pt>
                <c:pt idx="23437">
                  <c:v>468.74</c:v>
                </c:pt>
                <c:pt idx="23438">
                  <c:v>468.76</c:v>
                </c:pt>
                <c:pt idx="23439">
                  <c:v>468.78</c:v>
                </c:pt>
                <c:pt idx="23440">
                  <c:v>468.8</c:v>
                </c:pt>
                <c:pt idx="23441">
                  <c:v>468.82</c:v>
                </c:pt>
                <c:pt idx="23442">
                  <c:v>468.8400000000002</c:v>
                </c:pt>
                <c:pt idx="23443">
                  <c:v>468.86</c:v>
                </c:pt>
                <c:pt idx="23444">
                  <c:v>468.88</c:v>
                </c:pt>
                <c:pt idx="23445">
                  <c:v>468.9</c:v>
                </c:pt>
                <c:pt idx="23446">
                  <c:v>468.91999999999979</c:v>
                </c:pt>
                <c:pt idx="23447">
                  <c:v>468.94</c:v>
                </c:pt>
                <c:pt idx="23448">
                  <c:v>468.96</c:v>
                </c:pt>
                <c:pt idx="23449">
                  <c:v>468.97999999999979</c:v>
                </c:pt>
                <c:pt idx="23450">
                  <c:v>469</c:v>
                </c:pt>
                <c:pt idx="23451">
                  <c:v>469.02</c:v>
                </c:pt>
                <c:pt idx="23452">
                  <c:v>469.04</c:v>
                </c:pt>
                <c:pt idx="23453">
                  <c:v>469.06</c:v>
                </c:pt>
                <c:pt idx="23454">
                  <c:v>469.08</c:v>
                </c:pt>
                <c:pt idx="23455">
                  <c:v>469.1</c:v>
                </c:pt>
                <c:pt idx="23456">
                  <c:v>469.12</c:v>
                </c:pt>
                <c:pt idx="23457">
                  <c:v>469.14000000000021</c:v>
                </c:pt>
                <c:pt idx="23458">
                  <c:v>469.16</c:v>
                </c:pt>
                <c:pt idx="23459">
                  <c:v>469.18</c:v>
                </c:pt>
                <c:pt idx="23460">
                  <c:v>469.2</c:v>
                </c:pt>
                <c:pt idx="23461">
                  <c:v>469.2199999999998</c:v>
                </c:pt>
                <c:pt idx="23462">
                  <c:v>469.24</c:v>
                </c:pt>
                <c:pt idx="23463">
                  <c:v>469.26</c:v>
                </c:pt>
                <c:pt idx="23464">
                  <c:v>469.28</c:v>
                </c:pt>
                <c:pt idx="23465">
                  <c:v>469.3</c:v>
                </c:pt>
                <c:pt idx="23466">
                  <c:v>469.32</c:v>
                </c:pt>
                <c:pt idx="23467">
                  <c:v>469.3400000000002</c:v>
                </c:pt>
                <c:pt idx="23468">
                  <c:v>469.36</c:v>
                </c:pt>
                <c:pt idx="23469">
                  <c:v>469.38</c:v>
                </c:pt>
                <c:pt idx="23470">
                  <c:v>469.4</c:v>
                </c:pt>
                <c:pt idx="23471">
                  <c:v>469.41999999999979</c:v>
                </c:pt>
                <c:pt idx="23472">
                  <c:v>469.44</c:v>
                </c:pt>
                <c:pt idx="23473">
                  <c:v>469.46</c:v>
                </c:pt>
                <c:pt idx="23474">
                  <c:v>469.47999999999979</c:v>
                </c:pt>
                <c:pt idx="23475">
                  <c:v>469.5</c:v>
                </c:pt>
                <c:pt idx="23476">
                  <c:v>469.52</c:v>
                </c:pt>
                <c:pt idx="23477">
                  <c:v>469.54</c:v>
                </c:pt>
                <c:pt idx="23478">
                  <c:v>469.56</c:v>
                </c:pt>
                <c:pt idx="23479">
                  <c:v>469.58</c:v>
                </c:pt>
                <c:pt idx="23480">
                  <c:v>469.6</c:v>
                </c:pt>
                <c:pt idx="23481">
                  <c:v>469.62</c:v>
                </c:pt>
                <c:pt idx="23482">
                  <c:v>469.64000000000021</c:v>
                </c:pt>
                <c:pt idx="23483">
                  <c:v>469.66</c:v>
                </c:pt>
                <c:pt idx="23484">
                  <c:v>469.68</c:v>
                </c:pt>
                <c:pt idx="23485">
                  <c:v>469.7</c:v>
                </c:pt>
                <c:pt idx="23486">
                  <c:v>469.7199999999998</c:v>
                </c:pt>
                <c:pt idx="23487">
                  <c:v>469.74</c:v>
                </c:pt>
                <c:pt idx="23488">
                  <c:v>469.76</c:v>
                </c:pt>
                <c:pt idx="23489">
                  <c:v>469.78</c:v>
                </c:pt>
                <c:pt idx="23490">
                  <c:v>469.8</c:v>
                </c:pt>
                <c:pt idx="23491">
                  <c:v>469.82</c:v>
                </c:pt>
                <c:pt idx="23492">
                  <c:v>469.8400000000002</c:v>
                </c:pt>
                <c:pt idx="23493">
                  <c:v>469.86</c:v>
                </c:pt>
                <c:pt idx="23494">
                  <c:v>469.88</c:v>
                </c:pt>
                <c:pt idx="23495">
                  <c:v>469.9</c:v>
                </c:pt>
                <c:pt idx="23496">
                  <c:v>469.91999999999979</c:v>
                </c:pt>
                <c:pt idx="23497">
                  <c:v>469.94</c:v>
                </c:pt>
                <c:pt idx="23498">
                  <c:v>469.96</c:v>
                </c:pt>
                <c:pt idx="23499">
                  <c:v>469.97999999999979</c:v>
                </c:pt>
                <c:pt idx="23500">
                  <c:v>470</c:v>
                </c:pt>
                <c:pt idx="23501">
                  <c:v>470.02</c:v>
                </c:pt>
                <c:pt idx="23502">
                  <c:v>470.04</c:v>
                </c:pt>
                <c:pt idx="23503">
                  <c:v>470.06</c:v>
                </c:pt>
                <c:pt idx="23504">
                  <c:v>470.08</c:v>
                </c:pt>
                <c:pt idx="23505">
                  <c:v>470.1</c:v>
                </c:pt>
                <c:pt idx="23506">
                  <c:v>470.12</c:v>
                </c:pt>
                <c:pt idx="23507">
                  <c:v>470.14000000000021</c:v>
                </c:pt>
                <c:pt idx="23508">
                  <c:v>470.16</c:v>
                </c:pt>
                <c:pt idx="23509">
                  <c:v>470.18</c:v>
                </c:pt>
                <c:pt idx="23510">
                  <c:v>470.2</c:v>
                </c:pt>
                <c:pt idx="23511">
                  <c:v>470.2199999999998</c:v>
                </c:pt>
                <c:pt idx="23512">
                  <c:v>470.24</c:v>
                </c:pt>
                <c:pt idx="23513">
                  <c:v>470.26</c:v>
                </c:pt>
                <c:pt idx="23514">
                  <c:v>470.28</c:v>
                </c:pt>
                <c:pt idx="23515">
                  <c:v>470.3</c:v>
                </c:pt>
                <c:pt idx="23516">
                  <c:v>470.32</c:v>
                </c:pt>
                <c:pt idx="23517">
                  <c:v>470.3400000000002</c:v>
                </c:pt>
                <c:pt idx="23518">
                  <c:v>470.36</c:v>
                </c:pt>
                <c:pt idx="23519">
                  <c:v>470.38</c:v>
                </c:pt>
                <c:pt idx="23520">
                  <c:v>470.4</c:v>
                </c:pt>
                <c:pt idx="23521">
                  <c:v>470.41999999999979</c:v>
                </c:pt>
                <c:pt idx="23522">
                  <c:v>470.44</c:v>
                </c:pt>
                <c:pt idx="23523">
                  <c:v>470.46</c:v>
                </c:pt>
                <c:pt idx="23524">
                  <c:v>470.47999999999979</c:v>
                </c:pt>
                <c:pt idx="23525">
                  <c:v>470.5</c:v>
                </c:pt>
                <c:pt idx="23526">
                  <c:v>470.52</c:v>
                </c:pt>
                <c:pt idx="23527">
                  <c:v>470.54</c:v>
                </c:pt>
                <c:pt idx="23528">
                  <c:v>470.56</c:v>
                </c:pt>
                <c:pt idx="23529">
                  <c:v>470.58</c:v>
                </c:pt>
                <c:pt idx="23530">
                  <c:v>470.6</c:v>
                </c:pt>
                <c:pt idx="23531">
                  <c:v>470.62</c:v>
                </c:pt>
                <c:pt idx="23532">
                  <c:v>470.64000000000021</c:v>
                </c:pt>
                <c:pt idx="23533">
                  <c:v>470.66</c:v>
                </c:pt>
                <c:pt idx="23534">
                  <c:v>470.68</c:v>
                </c:pt>
                <c:pt idx="23535">
                  <c:v>470.7</c:v>
                </c:pt>
                <c:pt idx="23536">
                  <c:v>470.7199999999998</c:v>
                </c:pt>
                <c:pt idx="23537">
                  <c:v>470.74</c:v>
                </c:pt>
                <c:pt idx="23538">
                  <c:v>470.76</c:v>
                </c:pt>
                <c:pt idx="23539">
                  <c:v>470.78</c:v>
                </c:pt>
                <c:pt idx="23540">
                  <c:v>470.8</c:v>
                </c:pt>
                <c:pt idx="23541">
                  <c:v>470.82</c:v>
                </c:pt>
                <c:pt idx="23542">
                  <c:v>470.8400000000002</c:v>
                </c:pt>
                <c:pt idx="23543">
                  <c:v>470.86</c:v>
                </c:pt>
                <c:pt idx="23544">
                  <c:v>470.88</c:v>
                </c:pt>
                <c:pt idx="23545">
                  <c:v>470.9</c:v>
                </c:pt>
                <c:pt idx="23546">
                  <c:v>470.91999999999979</c:v>
                </c:pt>
                <c:pt idx="23547">
                  <c:v>470.94</c:v>
                </c:pt>
                <c:pt idx="23548">
                  <c:v>470.96</c:v>
                </c:pt>
                <c:pt idx="23549">
                  <c:v>470.97999999999979</c:v>
                </c:pt>
                <c:pt idx="23550">
                  <c:v>471</c:v>
                </c:pt>
                <c:pt idx="23551">
                  <c:v>471.02</c:v>
                </c:pt>
                <c:pt idx="23552">
                  <c:v>471.04</c:v>
                </c:pt>
                <c:pt idx="23553">
                  <c:v>471.06</c:v>
                </c:pt>
                <c:pt idx="23554">
                  <c:v>471.08</c:v>
                </c:pt>
                <c:pt idx="23555">
                  <c:v>471.1</c:v>
                </c:pt>
                <c:pt idx="23556">
                  <c:v>471.12</c:v>
                </c:pt>
                <c:pt idx="23557">
                  <c:v>471.14000000000021</c:v>
                </c:pt>
                <c:pt idx="23558">
                  <c:v>471.16</c:v>
                </c:pt>
                <c:pt idx="23559">
                  <c:v>471.18</c:v>
                </c:pt>
                <c:pt idx="23560">
                  <c:v>471.2</c:v>
                </c:pt>
                <c:pt idx="23561">
                  <c:v>471.2199999999998</c:v>
                </c:pt>
                <c:pt idx="23562">
                  <c:v>471.24</c:v>
                </c:pt>
                <c:pt idx="23563">
                  <c:v>471.26</c:v>
                </c:pt>
                <c:pt idx="23564">
                  <c:v>471.28</c:v>
                </c:pt>
                <c:pt idx="23565">
                  <c:v>471.3</c:v>
                </c:pt>
                <c:pt idx="23566">
                  <c:v>471.32</c:v>
                </c:pt>
                <c:pt idx="23567">
                  <c:v>471.3400000000002</c:v>
                </c:pt>
                <c:pt idx="23568">
                  <c:v>471.36</c:v>
                </c:pt>
                <c:pt idx="23569">
                  <c:v>471.38</c:v>
                </c:pt>
                <c:pt idx="23570">
                  <c:v>471.4</c:v>
                </c:pt>
                <c:pt idx="23571">
                  <c:v>471.41999999999979</c:v>
                </c:pt>
                <c:pt idx="23572">
                  <c:v>471.44</c:v>
                </c:pt>
                <c:pt idx="23573">
                  <c:v>471.46</c:v>
                </c:pt>
                <c:pt idx="23574">
                  <c:v>471.47999999999979</c:v>
                </c:pt>
                <c:pt idx="23575">
                  <c:v>471.5</c:v>
                </c:pt>
                <c:pt idx="23576">
                  <c:v>471.52</c:v>
                </c:pt>
                <c:pt idx="23577">
                  <c:v>471.54</c:v>
                </c:pt>
                <c:pt idx="23578">
                  <c:v>471.56</c:v>
                </c:pt>
                <c:pt idx="23579">
                  <c:v>471.58</c:v>
                </c:pt>
                <c:pt idx="23580">
                  <c:v>471.6</c:v>
                </c:pt>
                <c:pt idx="23581">
                  <c:v>471.62</c:v>
                </c:pt>
                <c:pt idx="23582">
                  <c:v>471.64000000000021</c:v>
                </c:pt>
                <c:pt idx="23583">
                  <c:v>471.66</c:v>
                </c:pt>
                <c:pt idx="23584">
                  <c:v>471.68</c:v>
                </c:pt>
                <c:pt idx="23585">
                  <c:v>471.7</c:v>
                </c:pt>
                <c:pt idx="23586">
                  <c:v>471.7199999999998</c:v>
                </c:pt>
                <c:pt idx="23587">
                  <c:v>471.74</c:v>
                </c:pt>
                <c:pt idx="23588">
                  <c:v>471.76</c:v>
                </c:pt>
                <c:pt idx="23589">
                  <c:v>471.78</c:v>
                </c:pt>
                <c:pt idx="23590">
                  <c:v>471.8</c:v>
                </c:pt>
                <c:pt idx="23591">
                  <c:v>471.82</c:v>
                </c:pt>
                <c:pt idx="23592">
                  <c:v>471.8400000000002</c:v>
                </c:pt>
                <c:pt idx="23593">
                  <c:v>471.86</c:v>
                </c:pt>
                <c:pt idx="23594">
                  <c:v>471.88</c:v>
                </c:pt>
                <c:pt idx="23595">
                  <c:v>471.9</c:v>
                </c:pt>
                <c:pt idx="23596">
                  <c:v>471.91999999999979</c:v>
                </c:pt>
                <c:pt idx="23597">
                  <c:v>471.94</c:v>
                </c:pt>
                <c:pt idx="23598">
                  <c:v>471.96</c:v>
                </c:pt>
                <c:pt idx="23599">
                  <c:v>471.97999999999979</c:v>
                </c:pt>
                <c:pt idx="23600">
                  <c:v>472</c:v>
                </c:pt>
                <c:pt idx="23601">
                  <c:v>472.02</c:v>
                </c:pt>
                <c:pt idx="23602">
                  <c:v>472.04</c:v>
                </c:pt>
                <c:pt idx="23603">
                  <c:v>472.06</c:v>
                </c:pt>
                <c:pt idx="23604">
                  <c:v>472.08</c:v>
                </c:pt>
                <c:pt idx="23605">
                  <c:v>472.1</c:v>
                </c:pt>
                <c:pt idx="23606">
                  <c:v>472.12</c:v>
                </c:pt>
                <c:pt idx="23607">
                  <c:v>472.14000000000021</c:v>
                </c:pt>
                <c:pt idx="23608">
                  <c:v>472.16</c:v>
                </c:pt>
                <c:pt idx="23609">
                  <c:v>472.18</c:v>
                </c:pt>
                <c:pt idx="23610">
                  <c:v>472.2</c:v>
                </c:pt>
                <c:pt idx="23611">
                  <c:v>472.2199999999998</c:v>
                </c:pt>
                <c:pt idx="23612">
                  <c:v>472.24</c:v>
                </c:pt>
                <c:pt idx="23613">
                  <c:v>472.26</c:v>
                </c:pt>
                <c:pt idx="23614">
                  <c:v>472.28</c:v>
                </c:pt>
                <c:pt idx="23615">
                  <c:v>472.3</c:v>
                </c:pt>
                <c:pt idx="23616">
                  <c:v>472.32</c:v>
                </c:pt>
                <c:pt idx="23617">
                  <c:v>472.3400000000002</c:v>
                </c:pt>
                <c:pt idx="23618">
                  <c:v>472.36</c:v>
                </c:pt>
                <c:pt idx="23619">
                  <c:v>472.38</c:v>
                </c:pt>
                <c:pt idx="23620">
                  <c:v>472.4</c:v>
                </c:pt>
                <c:pt idx="23621">
                  <c:v>472.41999999999979</c:v>
                </c:pt>
                <c:pt idx="23622">
                  <c:v>472.44</c:v>
                </c:pt>
                <c:pt idx="23623">
                  <c:v>472.46</c:v>
                </c:pt>
                <c:pt idx="23624">
                  <c:v>472.47999999999979</c:v>
                </c:pt>
                <c:pt idx="23625">
                  <c:v>472.5</c:v>
                </c:pt>
                <c:pt idx="23626">
                  <c:v>472.52</c:v>
                </c:pt>
                <c:pt idx="23627">
                  <c:v>472.54</c:v>
                </c:pt>
                <c:pt idx="23628">
                  <c:v>472.56</c:v>
                </c:pt>
                <c:pt idx="23629">
                  <c:v>472.58</c:v>
                </c:pt>
                <c:pt idx="23630">
                  <c:v>472.6</c:v>
                </c:pt>
                <c:pt idx="23631">
                  <c:v>472.62</c:v>
                </c:pt>
                <c:pt idx="23632">
                  <c:v>472.64000000000021</c:v>
                </c:pt>
                <c:pt idx="23633">
                  <c:v>472.66</c:v>
                </c:pt>
                <c:pt idx="23634">
                  <c:v>472.68</c:v>
                </c:pt>
                <c:pt idx="23635">
                  <c:v>472.7</c:v>
                </c:pt>
                <c:pt idx="23636">
                  <c:v>472.7199999999998</c:v>
                </c:pt>
                <c:pt idx="23637">
                  <c:v>472.74</c:v>
                </c:pt>
                <c:pt idx="23638">
                  <c:v>472.76</c:v>
                </c:pt>
                <c:pt idx="23639">
                  <c:v>472.78</c:v>
                </c:pt>
                <c:pt idx="23640">
                  <c:v>472.8</c:v>
                </c:pt>
                <c:pt idx="23641">
                  <c:v>472.82</c:v>
                </c:pt>
                <c:pt idx="23642">
                  <c:v>472.8400000000002</c:v>
                </c:pt>
                <c:pt idx="23643">
                  <c:v>472.86</c:v>
                </c:pt>
                <c:pt idx="23644">
                  <c:v>472.88</c:v>
                </c:pt>
                <c:pt idx="23645">
                  <c:v>472.9</c:v>
                </c:pt>
                <c:pt idx="23646">
                  <c:v>472.91999999999979</c:v>
                </c:pt>
                <c:pt idx="23647">
                  <c:v>472.94</c:v>
                </c:pt>
                <c:pt idx="23648">
                  <c:v>472.96</c:v>
                </c:pt>
                <c:pt idx="23649">
                  <c:v>472.97999999999979</c:v>
                </c:pt>
                <c:pt idx="23650">
                  <c:v>473</c:v>
                </c:pt>
                <c:pt idx="23651">
                  <c:v>473.02</c:v>
                </c:pt>
                <c:pt idx="23652">
                  <c:v>473.04</c:v>
                </c:pt>
                <c:pt idx="23653">
                  <c:v>473.06</c:v>
                </c:pt>
                <c:pt idx="23654">
                  <c:v>473.08</c:v>
                </c:pt>
                <c:pt idx="23655">
                  <c:v>473.1</c:v>
                </c:pt>
                <c:pt idx="23656">
                  <c:v>473.12</c:v>
                </c:pt>
                <c:pt idx="23657">
                  <c:v>473.14000000000021</c:v>
                </c:pt>
                <c:pt idx="23658">
                  <c:v>473.16</c:v>
                </c:pt>
                <c:pt idx="23659">
                  <c:v>473.18</c:v>
                </c:pt>
                <c:pt idx="23660">
                  <c:v>473.2</c:v>
                </c:pt>
                <c:pt idx="23661">
                  <c:v>473.2199999999998</c:v>
                </c:pt>
                <c:pt idx="23662">
                  <c:v>473.24</c:v>
                </c:pt>
                <c:pt idx="23663">
                  <c:v>473.26</c:v>
                </c:pt>
                <c:pt idx="23664">
                  <c:v>473.28</c:v>
                </c:pt>
                <c:pt idx="23665">
                  <c:v>473.3</c:v>
                </c:pt>
                <c:pt idx="23666">
                  <c:v>473.32</c:v>
                </c:pt>
                <c:pt idx="23667">
                  <c:v>473.3400000000002</c:v>
                </c:pt>
                <c:pt idx="23668">
                  <c:v>473.36</c:v>
                </c:pt>
                <c:pt idx="23669">
                  <c:v>473.38</c:v>
                </c:pt>
                <c:pt idx="23670">
                  <c:v>473.4</c:v>
                </c:pt>
                <c:pt idx="23671">
                  <c:v>473.41999999999979</c:v>
                </c:pt>
                <c:pt idx="23672">
                  <c:v>473.44</c:v>
                </c:pt>
                <c:pt idx="23673">
                  <c:v>473.46</c:v>
                </c:pt>
                <c:pt idx="23674">
                  <c:v>473.47999999999979</c:v>
                </c:pt>
                <c:pt idx="23675">
                  <c:v>473.5</c:v>
                </c:pt>
                <c:pt idx="23676">
                  <c:v>473.52</c:v>
                </c:pt>
                <c:pt idx="23677">
                  <c:v>473.54</c:v>
                </c:pt>
                <c:pt idx="23678">
                  <c:v>473.56</c:v>
                </c:pt>
                <c:pt idx="23679">
                  <c:v>473.58</c:v>
                </c:pt>
                <c:pt idx="23680">
                  <c:v>473.6</c:v>
                </c:pt>
                <c:pt idx="23681">
                  <c:v>473.62</c:v>
                </c:pt>
                <c:pt idx="23682">
                  <c:v>473.64000000000021</c:v>
                </c:pt>
                <c:pt idx="23683">
                  <c:v>473.66</c:v>
                </c:pt>
                <c:pt idx="23684">
                  <c:v>473.68</c:v>
                </c:pt>
                <c:pt idx="23685">
                  <c:v>473.7</c:v>
                </c:pt>
                <c:pt idx="23686">
                  <c:v>473.7199999999998</c:v>
                </c:pt>
                <c:pt idx="23687">
                  <c:v>473.74</c:v>
                </c:pt>
                <c:pt idx="23688">
                  <c:v>473.76</c:v>
                </c:pt>
                <c:pt idx="23689">
                  <c:v>473.78</c:v>
                </c:pt>
                <c:pt idx="23690">
                  <c:v>473.8</c:v>
                </c:pt>
                <c:pt idx="23691">
                  <c:v>473.82</c:v>
                </c:pt>
                <c:pt idx="23692">
                  <c:v>473.8400000000002</c:v>
                </c:pt>
                <c:pt idx="23693">
                  <c:v>473.86</c:v>
                </c:pt>
                <c:pt idx="23694">
                  <c:v>473.88</c:v>
                </c:pt>
                <c:pt idx="23695">
                  <c:v>473.9</c:v>
                </c:pt>
                <c:pt idx="23696">
                  <c:v>473.91999999999979</c:v>
                </c:pt>
                <c:pt idx="23697">
                  <c:v>473.94</c:v>
                </c:pt>
                <c:pt idx="23698">
                  <c:v>473.96</c:v>
                </c:pt>
                <c:pt idx="23699">
                  <c:v>473.97999999999979</c:v>
                </c:pt>
                <c:pt idx="23700">
                  <c:v>474</c:v>
                </c:pt>
                <c:pt idx="23701">
                  <c:v>474.02</c:v>
                </c:pt>
                <c:pt idx="23702">
                  <c:v>474.04</c:v>
                </c:pt>
                <c:pt idx="23703">
                  <c:v>474.06</c:v>
                </c:pt>
                <c:pt idx="23704">
                  <c:v>474.08</c:v>
                </c:pt>
                <c:pt idx="23705">
                  <c:v>474.1</c:v>
                </c:pt>
                <c:pt idx="23706">
                  <c:v>474.12</c:v>
                </c:pt>
                <c:pt idx="23707">
                  <c:v>474.14000000000021</c:v>
                </c:pt>
                <c:pt idx="23708">
                  <c:v>474.16</c:v>
                </c:pt>
                <c:pt idx="23709">
                  <c:v>474.18</c:v>
                </c:pt>
                <c:pt idx="23710">
                  <c:v>474.2</c:v>
                </c:pt>
                <c:pt idx="23711">
                  <c:v>474.2199999999998</c:v>
                </c:pt>
                <c:pt idx="23712">
                  <c:v>474.24</c:v>
                </c:pt>
                <c:pt idx="23713">
                  <c:v>474.26</c:v>
                </c:pt>
                <c:pt idx="23714">
                  <c:v>474.28</c:v>
                </c:pt>
                <c:pt idx="23715">
                  <c:v>474.3</c:v>
                </c:pt>
                <c:pt idx="23716">
                  <c:v>474.32</c:v>
                </c:pt>
                <c:pt idx="23717">
                  <c:v>474.3400000000002</c:v>
                </c:pt>
                <c:pt idx="23718">
                  <c:v>474.36</c:v>
                </c:pt>
                <c:pt idx="23719">
                  <c:v>474.38</c:v>
                </c:pt>
                <c:pt idx="23720">
                  <c:v>474.4</c:v>
                </c:pt>
                <c:pt idx="23721">
                  <c:v>474.41999999999979</c:v>
                </c:pt>
                <c:pt idx="23722">
                  <c:v>474.44</c:v>
                </c:pt>
                <c:pt idx="23723">
                  <c:v>474.46</c:v>
                </c:pt>
                <c:pt idx="23724">
                  <c:v>474.47999999999979</c:v>
                </c:pt>
                <c:pt idx="23725">
                  <c:v>474.5</c:v>
                </c:pt>
                <c:pt idx="23726">
                  <c:v>474.52</c:v>
                </c:pt>
                <c:pt idx="23727">
                  <c:v>474.54</c:v>
                </c:pt>
                <c:pt idx="23728">
                  <c:v>474.56</c:v>
                </c:pt>
                <c:pt idx="23729">
                  <c:v>474.58</c:v>
                </c:pt>
                <c:pt idx="23730">
                  <c:v>474.6</c:v>
                </c:pt>
                <c:pt idx="23731">
                  <c:v>474.62</c:v>
                </c:pt>
                <c:pt idx="23732">
                  <c:v>474.64000000000021</c:v>
                </c:pt>
                <c:pt idx="23733">
                  <c:v>474.66</c:v>
                </c:pt>
                <c:pt idx="23734">
                  <c:v>474.68</c:v>
                </c:pt>
                <c:pt idx="23735">
                  <c:v>474.7</c:v>
                </c:pt>
                <c:pt idx="23736">
                  <c:v>474.7199999999998</c:v>
                </c:pt>
                <c:pt idx="23737">
                  <c:v>474.74</c:v>
                </c:pt>
                <c:pt idx="23738">
                  <c:v>474.76</c:v>
                </c:pt>
                <c:pt idx="23739">
                  <c:v>474.78</c:v>
                </c:pt>
                <c:pt idx="23740">
                  <c:v>474.8</c:v>
                </c:pt>
                <c:pt idx="23741">
                  <c:v>474.82</c:v>
                </c:pt>
                <c:pt idx="23742">
                  <c:v>474.8400000000002</c:v>
                </c:pt>
                <c:pt idx="23743">
                  <c:v>474.86</c:v>
                </c:pt>
                <c:pt idx="23744">
                  <c:v>474.88</c:v>
                </c:pt>
                <c:pt idx="23745">
                  <c:v>474.9</c:v>
                </c:pt>
                <c:pt idx="23746">
                  <c:v>474.91999999999979</c:v>
                </c:pt>
                <c:pt idx="23747">
                  <c:v>474.94</c:v>
                </c:pt>
                <c:pt idx="23748">
                  <c:v>474.96</c:v>
                </c:pt>
                <c:pt idx="23749">
                  <c:v>474.97999999999979</c:v>
                </c:pt>
                <c:pt idx="23750">
                  <c:v>475</c:v>
                </c:pt>
                <c:pt idx="23751">
                  <c:v>475.02</c:v>
                </c:pt>
                <c:pt idx="23752">
                  <c:v>475.04</c:v>
                </c:pt>
                <c:pt idx="23753">
                  <c:v>475.06</c:v>
                </c:pt>
                <c:pt idx="23754">
                  <c:v>475.08</c:v>
                </c:pt>
                <c:pt idx="23755">
                  <c:v>475.1</c:v>
                </c:pt>
                <c:pt idx="23756">
                  <c:v>475.12</c:v>
                </c:pt>
                <c:pt idx="23757">
                  <c:v>475.14000000000021</c:v>
                </c:pt>
                <c:pt idx="23758">
                  <c:v>475.16</c:v>
                </c:pt>
                <c:pt idx="23759">
                  <c:v>475.18</c:v>
                </c:pt>
                <c:pt idx="23760">
                  <c:v>475.2</c:v>
                </c:pt>
                <c:pt idx="23761">
                  <c:v>475.2199999999998</c:v>
                </c:pt>
                <c:pt idx="23762">
                  <c:v>475.24</c:v>
                </c:pt>
                <c:pt idx="23763">
                  <c:v>475.26</c:v>
                </c:pt>
                <c:pt idx="23764">
                  <c:v>475.28</c:v>
                </c:pt>
                <c:pt idx="23765">
                  <c:v>475.3</c:v>
                </c:pt>
                <c:pt idx="23766">
                  <c:v>475.32</c:v>
                </c:pt>
                <c:pt idx="23767">
                  <c:v>475.3400000000002</c:v>
                </c:pt>
                <c:pt idx="23768">
                  <c:v>475.36</c:v>
                </c:pt>
                <c:pt idx="23769">
                  <c:v>475.38</c:v>
                </c:pt>
                <c:pt idx="23770">
                  <c:v>475.4</c:v>
                </c:pt>
                <c:pt idx="23771">
                  <c:v>475.41999999999979</c:v>
                </c:pt>
                <c:pt idx="23772">
                  <c:v>475.44</c:v>
                </c:pt>
                <c:pt idx="23773">
                  <c:v>475.46</c:v>
                </c:pt>
                <c:pt idx="23774">
                  <c:v>475.47999999999979</c:v>
                </c:pt>
                <c:pt idx="23775">
                  <c:v>475.5</c:v>
                </c:pt>
                <c:pt idx="23776">
                  <c:v>475.52</c:v>
                </c:pt>
                <c:pt idx="23777">
                  <c:v>475.54</c:v>
                </c:pt>
                <c:pt idx="23778">
                  <c:v>475.56</c:v>
                </c:pt>
                <c:pt idx="23779">
                  <c:v>475.58</c:v>
                </c:pt>
                <c:pt idx="23780">
                  <c:v>475.6</c:v>
                </c:pt>
                <c:pt idx="23781">
                  <c:v>475.62</c:v>
                </c:pt>
                <c:pt idx="23782">
                  <c:v>475.64000000000021</c:v>
                </c:pt>
                <c:pt idx="23783">
                  <c:v>475.66</c:v>
                </c:pt>
                <c:pt idx="23784">
                  <c:v>475.68</c:v>
                </c:pt>
                <c:pt idx="23785">
                  <c:v>475.7</c:v>
                </c:pt>
                <c:pt idx="23786">
                  <c:v>475.7199999999998</c:v>
                </c:pt>
                <c:pt idx="23787">
                  <c:v>475.74</c:v>
                </c:pt>
                <c:pt idx="23788">
                  <c:v>475.76</c:v>
                </c:pt>
                <c:pt idx="23789">
                  <c:v>475.78</c:v>
                </c:pt>
                <c:pt idx="23790">
                  <c:v>475.8</c:v>
                </c:pt>
                <c:pt idx="23791">
                  <c:v>475.82</c:v>
                </c:pt>
                <c:pt idx="23792">
                  <c:v>475.8400000000002</c:v>
                </c:pt>
                <c:pt idx="23793">
                  <c:v>475.86</c:v>
                </c:pt>
                <c:pt idx="23794">
                  <c:v>475.88</c:v>
                </c:pt>
                <c:pt idx="23795">
                  <c:v>475.9</c:v>
                </c:pt>
                <c:pt idx="23796">
                  <c:v>475.91999999999979</c:v>
                </c:pt>
                <c:pt idx="23797">
                  <c:v>475.94</c:v>
                </c:pt>
                <c:pt idx="23798">
                  <c:v>475.96</c:v>
                </c:pt>
                <c:pt idx="23799">
                  <c:v>475.97999999999979</c:v>
                </c:pt>
                <c:pt idx="23800">
                  <c:v>476</c:v>
                </c:pt>
                <c:pt idx="23801">
                  <c:v>476.02</c:v>
                </c:pt>
                <c:pt idx="23802">
                  <c:v>476.04</c:v>
                </c:pt>
                <c:pt idx="23803">
                  <c:v>476.06</c:v>
                </c:pt>
                <c:pt idx="23804">
                  <c:v>476.08</c:v>
                </c:pt>
                <c:pt idx="23805">
                  <c:v>476.1</c:v>
                </c:pt>
                <c:pt idx="23806">
                  <c:v>476.12</c:v>
                </c:pt>
                <c:pt idx="23807">
                  <c:v>476.14000000000021</c:v>
                </c:pt>
                <c:pt idx="23808">
                  <c:v>476.16</c:v>
                </c:pt>
                <c:pt idx="23809">
                  <c:v>476.18</c:v>
                </c:pt>
                <c:pt idx="23810">
                  <c:v>476.2</c:v>
                </c:pt>
                <c:pt idx="23811">
                  <c:v>476.2199999999998</c:v>
                </c:pt>
                <c:pt idx="23812">
                  <c:v>476.24</c:v>
                </c:pt>
                <c:pt idx="23813">
                  <c:v>476.26</c:v>
                </c:pt>
                <c:pt idx="23814">
                  <c:v>476.28</c:v>
                </c:pt>
                <c:pt idx="23815">
                  <c:v>476.3</c:v>
                </c:pt>
                <c:pt idx="23816">
                  <c:v>476.32</c:v>
                </c:pt>
                <c:pt idx="23817">
                  <c:v>476.3400000000002</c:v>
                </c:pt>
                <c:pt idx="23818">
                  <c:v>476.36</c:v>
                </c:pt>
                <c:pt idx="23819">
                  <c:v>476.38</c:v>
                </c:pt>
                <c:pt idx="23820">
                  <c:v>476.4</c:v>
                </c:pt>
                <c:pt idx="23821">
                  <c:v>476.41999999999979</c:v>
                </c:pt>
                <c:pt idx="23822">
                  <c:v>476.44</c:v>
                </c:pt>
                <c:pt idx="23823">
                  <c:v>476.46</c:v>
                </c:pt>
                <c:pt idx="23824">
                  <c:v>476.47999999999979</c:v>
                </c:pt>
                <c:pt idx="23825">
                  <c:v>476.5</c:v>
                </c:pt>
                <c:pt idx="23826">
                  <c:v>476.52</c:v>
                </c:pt>
                <c:pt idx="23827">
                  <c:v>476.54</c:v>
                </c:pt>
                <c:pt idx="23828">
                  <c:v>476.56</c:v>
                </c:pt>
                <c:pt idx="23829">
                  <c:v>476.58</c:v>
                </c:pt>
                <c:pt idx="23830">
                  <c:v>476.6</c:v>
                </c:pt>
                <c:pt idx="23831">
                  <c:v>476.62</c:v>
                </c:pt>
                <c:pt idx="23832">
                  <c:v>476.64000000000021</c:v>
                </c:pt>
                <c:pt idx="23833">
                  <c:v>476.66</c:v>
                </c:pt>
                <c:pt idx="23834">
                  <c:v>476.68</c:v>
                </c:pt>
                <c:pt idx="23835">
                  <c:v>476.7</c:v>
                </c:pt>
                <c:pt idx="23836">
                  <c:v>476.7199999999998</c:v>
                </c:pt>
                <c:pt idx="23837">
                  <c:v>476.74</c:v>
                </c:pt>
                <c:pt idx="23838">
                  <c:v>476.76</c:v>
                </c:pt>
                <c:pt idx="23839">
                  <c:v>476.78</c:v>
                </c:pt>
                <c:pt idx="23840">
                  <c:v>476.8</c:v>
                </c:pt>
                <c:pt idx="23841">
                  <c:v>476.82</c:v>
                </c:pt>
                <c:pt idx="23842">
                  <c:v>476.8400000000002</c:v>
                </c:pt>
                <c:pt idx="23843">
                  <c:v>476.86</c:v>
                </c:pt>
                <c:pt idx="23844">
                  <c:v>476.88</c:v>
                </c:pt>
                <c:pt idx="23845">
                  <c:v>476.9</c:v>
                </c:pt>
                <c:pt idx="23846">
                  <c:v>476.91999999999979</c:v>
                </c:pt>
                <c:pt idx="23847">
                  <c:v>476.94</c:v>
                </c:pt>
                <c:pt idx="23848">
                  <c:v>476.96</c:v>
                </c:pt>
                <c:pt idx="23849">
                  <c:v>476.97999999999979</c:v>
                </c:pt>
                <c:pt idx="23850">
                  <c:v>477</c:v>
                </c:pt>
                <c:pt idx="23851">
                  <c:v>477.02</c:v>
                </c:pt>
                <c:pt idx="23852">
                  <c:v>477.04</c:v>
                </c:pt>
                <c:pt idx="23853">
                  <c:v>477.06</c:v>
                </c:pt>
                <c:pt idx="23854">
                  <c:v>477.08</c:v>
                </c:pt>
                <c:pt idx="23855">
                  <c:v>477.1</c:v>
                </c:pt>
                <c:pt idx="23856">
                  <c:v>477.12</c:v>
                </c:pt>
                <c:pt idx="23857">
                  <c:v>477.14000000000021</c:v>
                </c:pt>
                <c:pt idx="23858">
                  <c:v>477.16</c:v>
                </c:pt>
                <c:pt idx="23859">
                  <c:v>477.18</c:v>
                </c:pt>
                <c:pt idx="23860">
                  <c:v>477.2</c:v>
                </c:pt>
                <c:pt idx="23861">
                  <c:v>477.2199999999998</c:v>
                </c:pt>
                <c:pt idx="23862">
                  <c:v>477.24</c:v>
                </c:pt>
                <c:pt idx="23863">
                  <c:v>477.26</c:v>
                </c:pt>
                <c:pt idx="23864">
                  <c:v>477.28</c:v>
                </c:pt>
                <c:pt idx="23865">
                  <c:v>477.3</c:v>
                </c:pt>
                <c:pt idx="23866">
                  <c:v>477.32</c:v>
                </c:pt>
                <c:pt idx="23867">
                  <c:v>477.3400000000002</c:v>
                </c:pt>
                <c:pt idx="23868">
                  <c:v>477.36</c:v>
                </c:pt>
                <c:pt idx="23869">
                  <c:v>477.38</c:v>
                </c:pt>
                <c:pt idx="23870">
                  <c:v>477.4</c:v>
                </c:pt>
                <c:pt idx="23871">
                  <c:v>477.41999999999979</c:v>
                </c:pt>
                <c:pt idx="23872">
                  <c:v>477.44</c:v>
                </c:pt>
                <c:pt idx="23873">
                  <c:v>477.46</c:v>
                </c:pt>
                <c:pt idx="23874">
                  <c:v>477.47999999999979</c:v>
                </c:pt>
                <c:pt idx="23875">
                  <c:v>477.5</c:v>
                </c:pt>
                <c:pt idx="23876">
                  <c:v>477.52</c:v>
                </c:pt>
                <c:pt idx="23877">
                  <c:v>477.54</c:v>
                </c:pt>
                <c:pt idx="23878">
                  <c:v>477.56</c:v>
                </c:pt>
                <c:pt idx="23879">
                  <c:v>477.58</c:v>
                </c:pt>
                <c:pt idx="23880">
                  <c:v>477.6</c:v>
                </c:pt>
                <c:pt idx="23881">
                  <c:v>477.62</c:v>
                </c:pt>
                <c:pt idx="23882">
                  <c:v>477.64000000000021</c:v>
                </c:pt>
                <c:pt idx="23883">
                  <c:v>477.66</c:v>
                </c:pt>
                <c:pt idx="23884">
                  <c:v>477.68</c:v>
                </c:pt>
                <c:pt idx="23885">
                  <c:v>477.7</c:v>
                </c:pt>
                <c:pt idx="23886">
                  <c:v>477.7199999999998</c:v>
                </c:pt>
                <c:pt idx="23887">
                  <c:v>477.74</c:v>
                </c:pt>
                <c:pt idx="23888">
                  <c:v>477.76</c:v>
                </c:pt>
                <c:pt idx="23889">
                  <c:v>477.78</c:v>
                </c:pt>
                <c:pt idx="23890">
                  <c:v>477.8</c:v>
                </c:pt>
                <c:pt idx="23891">
                  <c:v>477.82</c:v>
                </c:pt>
                <c:pt idx="23892">
                  <c:v>477.8400000000002</c:v>
                </c:pt>
                <c:pt idx="23893">
                  <c:v>477.86</c:v>
                </c:pt>
                <c:pt idx="23894">
                  <c:v>477.88</c:v>
                </c:pt>
                <c:pt idx="23895">
                  <c:v>477.9</c:v>
                </c:pt>
                <c:pt idx="23896">
                  <c:v>477.91999999999979</c:v>
                </c:pt>
                <c:pt idx="23897">
                  <c:v>477.94</c:v>
                </c:pt>
                <c:pt idx="23898">
                  <c:v>477.96</c:v>
                </c:pt>
                <c:pt idx="23899">
                  <c:v>477.97999999999979</c:v>
                </c:pt>
                <c:pt idx="23900">
                  <c:v>478</c:v>
                </c:pt>
                <c:pt idx="23901">
                  <c:v>478.02</c:v>
                </c:pt>
                <c:pt idx="23902">
                  <c:v>478.04</c:v>
                </c:pt>
                <c:pt idx="23903">
                  <c:v>478.06</c:v>
                </c:pt>
                <c:pt idx="23904">
                  <c:v>478.08</c:v>
                </c:pt>
                <c:pt idx="23905">
                  <c:v>478.1</c:v>
                </c:pt>
                <c:pt idx="23906">
                  <c:v>478.12</c:v>
                </c:pt>
                <c:pt idx="23907">
                  <c:v>478.14000000000021</c:v>
                </c:pt>
                <c:pt idx="23908">
                  <c:v>478.16</c:v>
                </c:pt>
                <c:pt idx="23909">
                  <c:v>478.18</c:v>
                </c:pt>
                <c:pt idx="23910">
                  <c:v>478.2</c:v>
                </c:pt>
                <c:pt idx="23911">
                  <c:v>478.2199999999998</c:v>
                </c:pt>
                <c:pt idx="23912">
                  <c:v>478.24</c:v>
                </c:pt>
                <c:pt idx="23913">
                  <c:v>478.26</c:v>
                </c:pt>
                <c:pt idx="23914">
                  <c:v>478.28</c:v>
                </c:pt>
                <c:pt idx="23915">
                  <c:v>478.3</c:v>
                </c:pt>
                <c:pt idx="23916">
                  <c:v>478.32</c:v>
                </c:pt>
                <c:pt idx="23917">
                  <c:v>478.3400000000002</c:v>
                </c:pt>
                <c:pt idx="23918">
                  <c:v>478.36</c:v>
                </c:pt>
                <c:pt idx="23919">
                  <c:v>478.38</c:v>
                </c:pt>
                <c:pt idx="23920">
                  <c:v>478.4</c:v>
                </c:pt>
                <c:pt idx="23921">
                  <c:v>478.41999999999979</c:v>
                </c:pt>
                <c:pt idx="23922">
                  <c:v>478.44</c:v>
                </c:pt>
                <c:pt idx="23923">
                  <c:v>478.46</c:v>
                </c:pt>
                <c:pt idx="23924">
                  <c:v>478.47999999999979</c:v>
                </c:pt>
                <c:pt idx="23925">
                  <c:v>478.5</c:v>
                </c:pt>
                <c:pt idx="23926">
                  <c:v>478.52</c:v>
                </c:pt>
                <c:pt idx="23927">
                  <c:v>478.54</c:v>
                </c:pt>
                <c:pt idx="23928">
                  <c:v>478.56</c:v>
                </c:pt>
                <c:pt idx="23929">
                  <c:v>478.58</c:v>
                </c:pt>
                <c:pt idx="23930">
                  <c:v>478.6</c:v>
                </c:pt>
                <c:pt idx="23931">
                  <c:v>478.62</c:v>
                </c:pt>
                <c:pt idx="23932">
                  <c:v>478.64000000000021</c:v>
                </c:pt>
                <c:pt idx="23933">
                  <c:v>478.66</c:v>
                </c:pt>
                <c:pt idx="23934">
                  <c:v>478.68</c:v>
                </c:pt>
                <c:pt idx="23935">
                  <c:v>478.7</c:v>
                </c:pt>
                <c:pt idx="23936">
                  <c:v>478.7199999999998</c:v>
                </c:pt>
                <c:pt idx="23937">
                  <c:v>478.74</c:v>
                </c:pt>
                <c:pt idx="23938">
                  <c:v>478.76</c:v>
                </c:pt>
                <c:pt idx="23939">
                  <c:v>478.78</c:v>
                </c:pt>
                <c:pt idx="23940">
                  <c:v>478.8</c:v>
                </c:pt>
                <c:pt idx="23941">
                  <c:v>478.82</c:v>
                </c:pt>
                <c:pt idx="23942">
                  <c:v>478.8400000000002</c:v>
                </c:pt>
                <c:pt idx="23943">
                  <c:v>478.86</c:v>
                </c:pt>
                <c:pt idx="23944">
                  <c:v>478.88</c:v>
                </c:pt>
                <c:pt idx="23945">
                  <c:v>478.9</c:v>
                </c:pt>
                <c:pt idx="23946">
                  <c:v>478.91999999999979</c:v>
                </c:pt>
                <c:pt idx="23947">
                  <c:v>478.94</c:v>
                </c:pt>
                <c:pt idx="23948">
                  <c:v>478.96</c:v>
                </c:pt>
                <c:pt idx="23949">
                  <c:v>478.97999999999979</c:v>
                </c:pt>
                <c:pt idx="23950">
                  <c:v>479</c:v>
                </c:pt>
                <c:pt idx="23951">
                  <c:v>479.02</c:v>
                </c:pt>
                <c:pt idx="23952">
                  <c:v>479.04</c:v>
                </c:pt>
                <c:pt idx="23953">
                  <c:v>479.06</c:v>
                </c:pt>
                <c:pt idx="23954">
                  <c:v>479.08</c:v>
                </c:pt>
                <c:pt idx="23955">
                  <c:v>479.1</c:v>
                </c:pt>
                <c:pt idx="23956">
                  <c:v>479.12</c:v>
                </c:pt>
                <c:pt idx="23957">
                  <c:v>479.14000000000021</c:v>
                </c:pt>
                <c:pt idx="23958">
                  <c:v>479.16</c:v>
                </c:pt>
                <c:pt idx="23959">
                  <c:v>479.18</c:v>
                </c:pt>
                <c:pt idx="23960">
                  <c:v>479.2</c:v>
                </c:pt>
                <c:pt idx="23961">
                  <c:v>479.2199999999998</c:v>
                </c:pt>
                <c:pt idx="23962">
                  <c:v>479.24</c:v>
                </c:pt>
                <c:pt idx="23963">
                  <c:v>479.26</c:v>
                </c:pt>
                <c:pt idx="23964">
                  <c:v>479.28</c:v>
                </c:pt>
                <c:pt idx="23965">
                  <c:v>479.3</c:v>
                </c:pt>
                <c:pt idx="23966">
                  <c:v>479.32</c:v>
                </c:pt>
                <c:pt idx="23967">
                  <c:v>479.3400000000002</c:v>
                </c:pt>
                <c:pt idx="23968">
                  <c:v>479.36</c:v>
                </c:pt>
                <c:pt idx="23969">
                  <c:v>479.38</c:v>
                </c:pt>
                <c:pt idx="23970">
                  <c:v>479.4</c:v>
                </c:pt>
                <c:pt idx="23971">
                  <c:v>479.41999999999979</c:v>
                </c:pt>
                <c:pt idx="23972">
                  <c:v>479.44</c:v>
                </c:pt>
                <c:pt idx="23973">
                  <c:v>479.46</c:v>
                </c:pt>
                <c:pt idx="23974">
                  <c:v>479.47999999999979</c:v>
                </c:pt>
                <c:pt idx="23975">
                  <c:v>479.5</c:v>
                </c:pt>
                <c:pt idx="23976">
                  <c:v>479.52</c:v>
                </c:pt>
                <c:pt idx="23977">
                  <c:v>479.54</c:v>
                </c:pt>
                <c:pt idx="23978">
                  <c:v>479.56</c:v>
                </c:pt>
                <c:pt idx="23979">
                  <c:v>479.58</c:v>
                </c:pt>
                <c:pt idx="23980">
                  <c:v>479.6</c:v>
                </c:pt>
                <c:pt idx="23981">
                  <c:v>479.62</c:v>
                </c:pt>
                <c:pt idx="23982">
                  <c:v>479.64000000000021</c:v>
                </c:pt>
                <c:pt idx="23983">
                  <c:v>479.66</c:v>
                </c:pt>
                <c:pt idx="23984">
                  <c:v>479.68</c:v>
                </c:pt>
                <c:pt idx="23985">
                  <c:v>479.7</c:v>
                </c:pt>
                <c:pt idx="23986">
                  <c:v>479.7199999999998</c:v>
                </c:pt>
                <c:pt idx="23987">
                  <c:v>479.74</c:v>
                </c:pt>
                <c:pt idx="23988">
                  <c:v>479.76</c:v>
                </c:pt>
                <c:pt idx="23989">
                  <c:v>479.78</c:v>
                </c:pt>
                <c:pt idx="23990">
                  <c:v>479.8</c:v>
                </c:pt>
                <c:pt idx="23991">
                  <c:v>479.82</c:v>
                </c:pt>
                <c:pt idx="23992">
                  <c:v>479.8400000000002</c:v>
                </c:pt>
                <c:pt idx="23993">
                  <c:v>479.86</c:v>
                </c:pt>
                <c:pt idx="23994">
                  <c:v>479.88</c:v>
                </c:pt>
                <c:pt idx="23995">
                  <c:v>479.9</c:v>
                </c:pt>
                <c:pt idx="23996">
                  <c:v>479.91999999999979</c:v>
                </c:pt>
                <c:pt idx="23997">
                  <c:v>479.94</c:v>
                </c:pt>
                <c:pt idx="23998">
                  <c:v>479.96</c:v>
                </c:pt>
                <c:pt idx="23999">
                  <c:v>479.97999999999979</c:v>
                </c:pt>
                <c:pt idx="24000">
                  <c:v>480</c:v>
                </c:pt>
                <c:pt idx="24001">
                  <c:v>480.02</c:v>
                </c:pt>
                <c:pt idx="24002">
                  <c:v>480.04</c:v>
                </c:pt>
                <c:pt idx="24003">
                  <c:v>480.06</c:v>
                </c:pt>
                <c:pt idx="24004">
                  <c:v>480.08</c:v>
                </c:pt>
                <c:pt idx="24005">
                  <c:v>480.1</c:v>
                </c:pt>
                <c:pt idx="24006">
                  <c:v>480.12</c:v>
                </c:pt>
                <c:pt idx="24007">
                  <c:v>480.14000000000021</c:v>
                </c:pt>
                <c:pt idx="24008">
                  <c:v>480.16</c:v>
                </c:pt>
                <c:pt idx="24009">
                  <c:v>480.18</c:v>
                </c:pt>
                <c:pt idx="24010">
                  <c:v>480.2</c:v>
                </c:pt>
                <c:pt idx="24011">
                  <c:v>480.2199999999998</c:v>
                </c:pt>
                <c:pt idx="24012">
                  <c:v>480.24</c:v>
                </c:pt>
                <c:pt idx="24013">
                  <c:v>480.26</c:v>
                </c:pt>
                <c:pt idx="24014">
                  <c:v>480.28</c:v>
                </c:pt>
                <c:pt idx="24015">
                  <c:v>480.3</c:v>
                </c:pt>
                <c:pt idx="24016">
                  <c:v>480.32</c:v>
                </c:pt>
                <c:pt idx="24017">
                  <c:v>480.3400000000002</c:v>
                </c:pt>
                <c:pt idx="24018">
                  <c:v>480.36</c:v>
                </c:pt>
                <c:pt idx="24019">
                  <c:v>480.38</c:v>
                </c:pt>
                <c:pt idx="24020">
                  <c:v>480.4</c:v>
                </c:pt>
                <c:pt idx="24021">
                  <c:v>480.41999999999979</c:v>
                </c:pt>
                <c:pt idx="24022">
                  <c:v>480.44</c:v>
                </c:pt>
                <c:pt idx="24023">
                  <c:v>480.46</c:v>
                </c:pt>
                <c:pt idx="24024">
                  <c:v>480.47999999999979</c:v>
                </c:pt>
                <c:pt idx="24025">
                  <c:v>480.5</c:v>
                </c:pt>
                <c:pt idx="24026">
                  <c:v>480.52</c:v>
                </c:pt>
                <c:pt idx="24027">
                  <c:v>480.54</c:v>
                </c:pt>
                <c:pt idx="24028">
                  <c:v>480.56</c:v>
                </c:pt>
                <c:pt idx="24029">
                  <c:v>480.58</c:v>
                </c:pt>
                <c:pt idx="24030">
                  <c:v>480.6</c:v>
                </c:pt>
                <c:pt idx="24031">
                  <c:v>480.62</c:v>
                </c:pt>
                <c:pt idx="24032">
                  <c:v>480.64000000000021</c:v>
                </c:pt>
                <c:pt idx="24033">
                  <c:v>480.66</c:v>
                </c:pt>
                <c:pt idx="24034">
                  <c:v>480.68</c:v>
                </c:pt>
                <c:pt idx="24035">
                  <c:v>480.7</c:v>
                </c:pt>
                <c:pt idx="24036">
                  <c:v>480.7199999999998</c:v>
                </c:pt>
                <c:pt idx="24037">
                  <c:v>480.74</c:v>
                </c:pt>
                <c:pt idx="24038">
                  <c:v>480.76</c:v>
                </c:pt>
                <c:pt idx="24039">
                  <c:v>480.78</c:v>
                </c:pt>
                <c:pt idx="24040">
                  <c:v>480.8</c:v>
                </c:pt>
                <c:pt idx="24041">
                  <c:v>480.82</c:v>
                </c:pt>
                <c:pt idx="24042">
                  <c:v>480.8400000000002</c:v>
                </c:pt>
                <c:pt idx="24043">
                  <c:v>480.86</c:v>
                </c:pt>
                <c:pt idx="24044">
                  <c:v>480.88</c:v>
                </c:pt>
                <c:pt idx="24045">
                  <c:v>480.9</c:v>
                </c:pt>
                <c:pt idx="24046">
                  <c:v>480.91999999999979</c:v>
                </c:pt>
                <c:pt idx="24047">
                  <c:v>480.94</c:v>
                </c:pt>
                <c:pt idx="24048">
                  <c:v>480.96</c:v>
                </c:pt>
                <c:pt idx="24049">
                  <c:v>480.97999999999979</c:v>
                </c:pt>
                <c:pt idx="24050">
                  <c:v>481</c:v>
                </c:pt>
                <c:pt idx="24051">
                  <c:v>481.02</c:v>
                </c:pt>
                <c:pt idx="24052">
                  <c:v>481.04</c:v>
                </c:pt>
                <c:pt idx="24053">
                  <c:v>481.06</c:v>
                </c:pt>
                <c:pt idx="24054">
                  <c:v>481.08</c:v>
                </c:pt>
                <c:pt idx="24055">
                  <c:v>481.1</c:v>
                </c:pt>
                <c:pt idx="24056">
                  <c:v>481.12</c:v>
                </c:pt>
                <c:pt idx="24057">
                  <c:v>481.14000000000021</c:v>
                </c:pt>
                <c:pt idx="24058">
                  <c:v>481.16</c:v>
                </c:pt>
                <c:pt idx="24059">
                  <c:v>481.18</c:v>
                </c:pt>
                <c:pt idx="24060">
                  <c:v>481.2</c:v>
                </c:pt>
                <c:pt idx="24061">
                  <c:v>481.2199999999998</c:v>
                </c:pt>
                <c:pt idx="24062">
                  <c:v>481.24</c:v>
                </c:pt>
                <c:pt idx="24063">
                  <c:v>481.26</c:v>
                </c:pt>
                <c:pt idx="24064">
                  <c:v>481.28</c:v>
                </c:pt>
                <c:pt idx="24065">
                  <c:v>481.3</c:v>
                </c:pt>
                <c:pt idx="24066">
                  <c:v>481.32</c:v>
                </c:pt>
                <c:pt idx="24067">
                  <c:v>481.3400000000002</c:v>
                </c:pt>
                <c:pt idx="24068">
                  <c:v>481.36</c:v>
                </c:pt>
                <c:pt idx="24069">
                  <c:v>481.38</c:v>
                </c:pt>
                <c:pt idx="24070">
                  <c:v>481.4</c:v>
                </c:pt>
                <c:pt idx="24071">
                  <c:v>481.41999999999979</c:v>
                </c:pt>
                <c:pt idx="24072">
                  <c:v>481.44</c:v>
                </c:pt>
                <c:pt idx="24073">
                  <c:v>481.46</c:v>
                </c:pt>
                <c:pt idx="24074">
                  <c:v>481.47999999999979</c:v>
                </c:pt>
                <c:pt idx="24075">
                  <c:v>481.5</c:v>
                </c:pt>
                <c:pt idx="24076">
                  <c:v>481.52</c:v>
                </c:pt>
                <c:pt idx="24077">
                  <c:v>481.54</c:v>
                </c:pt>
                <c:pt idx="24078">
                  <c:v>481.56</c:v>
                </c:pt>
                <c:pt idx="24079">
                  <c:v>481.58</c:v>
                </c:pt>
                <c:pt idx="24080">
                  <c:v>481.6</c:v>
                </c:pt>
                <c:pt idx="24081">
                  <c:v>481.62</c:v>
                </c:pt>
                <c:pt idx="24082">
                  <c:v>481.64000000000021</c:v>
                </c:pt>
                <c:pt idx="24083">
                  <c:v>481.66</c:v>
                </c:pt>
                <c:pt idx="24084">
                  <c:v>481.68</c:v>
                </c:pt>
                <c:pt idx="24085">
                  <c:v>481.7</c:v>
                </c:pt>
                <c:pt idx="24086">
                  <c:v>481.7199999999998</c:v>
                </c:pt>
                <c:pt idx="24087">
                  <c:v>481.74</c:v>
                </c:pt>
                <c:pt idx="24088">
                  <c:v>481.76</c:v>
                </c:pt>
                <c:pt idx="24089">
                  <c:v>481.78</c:v>
                </c:pt>
                <c:pt idx="24090">
                  <c:v>481.8</c:v>
                </c:pt>
                <c:pt idx="24091">
                  <c:v>481.82</c:v>
                </c:pt>
                <c:pt idx="24092">
                  <c:v>481.8400000000002</c:v>
                </c:pt>
                <c:pt idx="24093">
                  <c:v>481.86</c:v>
                </c:pt>
                <c:pt idx="24094">
                  <c:v>481.88</c:v>
                </c:pt>
                <c:pt idx="24095">
                  <c:v>481.9</c:v>
                </c:pt>
                <c:pt idx="24096">
                  <c:v>481.91999999999979</c:v>
                </c:pt>
                <c:pt idx="24097">
                  <c:v>481.94</c:v>
                </c:pt>
                <c:pt idx="24098">
                  <c:v>481.96</c:v>
                </c:pt>
                <c:pt idx="24099">
                  <c:v>481.97999999999979</c:v>
                </c:pt>
                <c:pt idx="24100">
                  <c:v>482</c:v>
                </c:pt>
                <c:pt idx="24101">
                  <c:v>482.02</c:v>
                </c:pt>
                <c:pt idx="24102">
                  <c:v>482.04</c:v>
                </c:pt>
                <c:pt idx="24103">
                  <c:v>482.06</c:v>
                </c:pt>
                <c:pt idx="24104">
                  <c:v>482.08</c:v>
                </c:pt>
                <c:pt idx="24105">
                  <c:v>482.1</c:v>
                </c:pt>
                <c:pt idx="24106">
                  <c:v>482.12</c:v>
                </c:pt>
                <c:pt idx="24107">
                  <c:v>482.14000000000021</c:v>
                </c:pt>
                <c:pt idx="24108">
                  <c:v>482.16</c:v>
                </c:pt>
                <c:pt idx="24109">
                  <c:v>482.18</c:v>
                </c:pt>
                <c:pt idx="24110">
                  <c:v>482.2</c:v>
                </c:pt>
                <c:pt idx="24111">
                  <c:v>482.2199999999998</c:v>
                </c:pt>
                <c:pt idx="24112">
                  <c:v>482.24</c:v>
                </c:pt>
                <c:pt idx="24113">
                  <c:v>482.26</c:v>
                </c:pt>
                <c:pt idx="24114">
                  <c:v>482.28</c:v>
                </c:pt>
                <c:pt idx="24115">
                  <c:v>482.3</c:v>
                </c:pt>
                <c:pt idx="24116">
                  <c:v>482.32</c:v>
                </c:pt>
                <c:pt idx="24117">
                  <c:v>482.3400000000002</c:v>
                </c:pt>
                <c:pt idx="24118">
                  <c:v>482.36</c:v>
                </c:pt>
                <c:pt idx="24119">
                  <c:v>482.38</c:v>
                </c:pt>
                <c:pt idx="24120">
                  <c:v>482.4</c:v>
                </c:pt>
                <c:pt idx="24121">
                  <c:v>482.41999999999979</c:v>
                </c:pt>
                <c:pt idx="24122">
                  <c:v>482.44</c:v>
                </c:pt>
                <c:pt idx="24123">
                  <c:v>482.46</c:v>
                </c:pt>
                <c:pt idx="24124">
                  <c:v>482.47999999999979</c:v>
                </c:pt>
                <c:pt idx="24125">
                  <c:v>482.5</c:v>
                </c:pt>
                <c:pt idx="24126">
                  <c:v>482.52</c:v>
                </c:pt>
                <c:pt idx="24127">
                  <c:v>482.54</c:v>
                </c:pt>
                <c:pt idx="24128">
                  <c:v>482.56</c:v>
                </c:pt>
                <c:pt idx="24129">
                  <c:v>482.58</c:v>
                </c:pt>
                <c:pt idx="24130">
                  <c:v>482.6</c:v>
                </c:pt>
                <c:pt idx="24131">
                  <c:v>482.62</c:v>
                </c:pt>
                <c:pt idx="24132">
                  <c:v>482.64000000000021</c:v>
                </c:pt>
                <c:pt idx="24133">
                  <c:v>482.66</c:v>
                </c:pt>
                <c:pt idx="24134">
                  <c:v>482.68</c:v>
                </c:pt>
                <c:pt idx="24135">
                  <c:v>482.7</c:v>
                </c:pt>
                <c:pt idx="24136">
                  <c:v>482.7199999999998</c:v>
                </c:pt>
                <c:pt idx="24137">
                  <c:v>482.74</c:v>
                </c:pt>
                <c:pt idx="24138">
                  <c:v>482.76</c:v>
                </c:pt>
                <c:pt idx="24139">
                  <c:v>482.78</c:v>
                </c:pt>
                <c:pt idx="24140">
                  <c:v>482.8</c:v>
                </c:pt>
                <c:pt idx="24141">
                  <c:v>482.82</c:v>
                </c:pt>
                <c:pt idx="24142">
                  <c:v>482.8400000000002</c:v>
                </c:pt>
                <c:pt idx="24143">
                  <c:v>482.86</c:v>
                </c:pt>
                <c:pt idx="24144">
                  <c:v>482.88</c:v>
                </c:pt>
                <c:pt idx="24145">
                  <c:v>482.9</c:v>
                </c:pt>
                <c:pt idx="24146">
                  <c:v>482.91999999999979</c:v>
                </c:pt>
                <c:pt idx="24147">
                  <c:v>482.94</c:v>
                </c:pt>
                <c:pt idx="24148">
                  <c:v>482.96</c:v>
                </c:pt>
                <c:pt idx="24149">
                  <c:v>482.97999999999979</c:v>
                </c:pt>
                <c:pt idx="24150">
                  <c:v>483</c:v>
                </c:pt>
                <c:pt idx="24151">
                  <c:v>483.02</c:v>
                </c:pt>
                <c:pt idx="24152">
                  <c:v>483.04</c:v>
                </c:pt>
                <c:pt idx="24153">
                  <c:v>483.06</c:v>
                </c:pt>
                <c:pt idx="24154">
                  <c:v>483.08</c:v>
                </c:pt>
                <c:pt idx="24155">
                  <c:v>483.1</c:v>
                </c:pt>
                <c:pt idx="24156">
                  <c:v>483.12</c:v>
                </c:pt>
                <c:pt idx="24157">
                  <c:v>483.14000000000021</c:v>
                </c:pt>
                <c:pt idx="24158">
                  <c:v>483.16</c:v>
                </c:pt>
                <c:pt idx="24159">
                  <c:v>483.18</c:v>
                </c:pt>
                <c:pt idx="24160">
                  <c:v>483.2</c:v>
                </c:pt>
                <c:pt idx="24161">
                  <c:v>483.2199999999998</c:v>
                </c:pt>
                <c:pt idx="24162">
                  <c:v>483.24</c:v>
                </c:pt>
                <c:pt idx="24163">
                  <c:v>483.26</c:v>
                </c:pt>
                <c:pt idx="24164">
                  <c:v>483.28</c:v>
                </c:pt>
                <c:pt idx="24165">
                  <c:v>483.3</c:v>
                </c:pt>
                <c:pt idx="24166">
                  <c:v>483.32</c:v>
                </c:pt>
                <c:pt idx="24167">
                  <c:v>483.3400000000002</c:v>
                </c:pt>
                <c:pt idx="24168">
                  <c:v>483.36</c:v>
                </c:pt>
                <c:pt idx="24169">
                  <c:v>483.38</c:v>
                </c:pt>
                <c:pt idx="24170">
                  <c:v>483.4</c:v>
                </c:pt>
                <c:pt idx="24171">
                  <c:v>483.41999999999979</c:v>
                </c:pt>
                <c:pt idx="24172">
                  <c:v>483.44</c:v>
                </c:pt>
                <c:pt idx="24173">
                  <c:v>483.46</c:v>
                </c:pt>
                <c:pt idx="24174">
                  <c:v>483.47999999999979</c:v>
                </c:pt>
                <c:pt idx="24175">
                  <c:v>483.5</c:v>
                </c:pt>
                <c:pt idx="24176">
                  <c:v>483.52</c:v>
                </c:pt>
                <c:pt idx="24177">
                  <c:v>483.54</c:v>
                </c:pt>
                <c:pt idx="24178">
                  <c:v>483.56</c:v>
                </c:pt>
                <c:pt idx="24179">
                  <c:v>483.58</c:v>
                </c:pt>
                <c:pt idx="24180">
                  <c:v>483.6</c:v>
                </c:pt>
                <c:pt idx="24181">
                  <c:v>483.62</c:v>
                </c:pt>
                <c:pt idx="24182">
                  <c:v>483.64000000000021</c:v>
                </c:pt>
                <c:pt idx="24183">
                  <c:v>483.66</c:v>
                </c:pt>
                <c:pt idx="24184">
                  <c:v>483.68</c:v>
                </c:pt>
                <c:pt idx="24185">
                  <c:v>483.7</c:v>
                </c:pt>
                <c:pt idx="24186">
                  <c:v>483.7199999999998</c:v>
                </c:pt>
                <c:pt idx="24187">
                  <c:v>483.74</c:v>
                </c:pt>
                <c:pt idx="24188">
                  <c:v>483.76</c:v>
                </c:pt>
                <c:pt idx="24189">
                  <c:v>483.78</c:v>
                </c:pt>
                <c:pt idx="24190">
                  <c:v>483.8</c:v>
                </c:pt>
                <c:pt idx="24191">
                  <c:v>483.82</c:v>
                </c:pt>
                <c:pt idx="24192">
                  <c:v>483.8400000000002</c:v>
                </c:pt>
                <c:pt idx="24193">
                  <c:v>483.86</c:v>
                </c:pt>
                <c:pt idx="24194">
                  <c:v>483.88</c:v>
                </c:pt>
                <c:pt idx="24195">
                  <c:v>483.9</c:v>
                </c:pt>
                <c:pt idx="24196">
                  <c:v>483.91999999999979</c:v>
                </c:pt>
                <c:pt idx="24197">
                  <c:v>483.94</c:v>
                </c:pt>
                <c:pt idx="24198">
                  <c:v>483.96</c:v>
                </c:pt>
                <c:pt idx="24199">
                  <c:v>483.97999999999979</c:v>
                </c:pt>
                <c:pt idx="24200">
                  <c:v>484</c:v>
                </c:pt>
                <c:pt idx="24201">
                  <c:v>484.02</c:v>
                </c:pt>
                <c:pt idx="24202">
                  <c:v>484.04</c:v>
                </c:pt>
                <c:pt idx="24203">
                  <c:v>484.06</c:v>
                </c:pt>
                <c:pt idx="24204">
                  <c:v>484.08</c:v>
                </c:pt>
                <c:pt idx="24205">
                  <c:v>484.1</c:v>
                </c:pt>
                <c:pt idx="24206">
                  <c:v>484.12</c:v>
                </c:pt>
                <c:pt idx="24207">
                  <c:v>484.14000000000021</c:v>
                </c:pt>
                <c:pt idx="24208">
                  <c:v>484.16</c:v>
                </c:pt>
                <c:pt idx="24209">
                  <c:v>484.18</c:v>
                </c:pt>
                <c:pt idx="24210">
                  <c:v>484.2</c:v>
                </c:pt>
                <c:pt idx="24211">
                  <c:v>484.2199999999998</c:v>
                </c:pt>
                <c:pt idx="24212">
                  <c:v>484.24</c:v>
                </c:pt>
                <c:pt idx="24213">
                  <c:v>484.26</c:v>
                </c:pt>
                <c:pt idx="24214">
                  <c:v>484.28</c:v>
                </c:pt>
                <c:pt idx="24215">
                  <c:v>484.3</c:v>
                </c:pt>
                <c:pt idx="24216">
                  <c:v>484.32</c:v>
                </c:pt>
                <c:pt idx="24217">
                  <c:v>484.3400000000002</c:v>
                </c:pt>
                <c:pt idx="24218">
                  <c:v>484.36</c:v>
                </c:pt>
                <c:pt idx="24219">
                  <c:v>484.38</c:v>
                </c:pt>
                <c:pt idx="24220">
                  <c:v>484.4</c:v>
                </c:pt>
                <c:pt idx="24221">
                  <c:v>484.41999999999979</c:v>
                </c:pt>
                <c:pt idx="24222">
                  <c:v>484.44</c:v>
                </c:pt>
                <c:pt idx="24223">
                  <c:v>484.46</c:v>
                </c:pt>
                <c:pt idx="24224">
                  <c:v>484.47999999999979</c:v>
                </c:pt>
                <c:pt idx="24225">
                  <c:v>484.5</c:v>
                </c:pt>
                <c:pt idx="24226">
                  <c:v>484.52</c:v>
                </c:pt>
                <c:pt idx="24227">
                  <c:v>484.54</c:v>
                </c:pt>
                <c:pt idx="24228">
                  <c:v>484.56</c:v>
                </c:pt>
                <c:pt idx="24229">
                  <c:v>484.58</c:v>
                </c:pt>
                <c:pt idx="24230">
                  <c:v>484.6</c:v>
                </c:pt>
                <c:pt idx="24231">
                  <c:v>484.62</c:v>
                </c:pt>
                <c:pt idx="24232">
                  <c:v>484.64000000000021</c:v>
                </c:pt>
                <c:pt idx="24233">
                  <c:v>484.66</c:v>
                </c:pt>
                <c:pt idx="24234">
                  <c:v>484.68</c:v>
                </c:pt>
                <c:pt idx="24235">
                  <c:v>484.7</c:v>
                </c:pt>
                <c:pt idx="24236">
                  <c:v>484.7199999999998</c:v>
                </c:pt>
                <c:pt idx="24237">
                  <c:v>484.74</c:v>
                </c:pt>
                <c:pt idx="24238">
                  <c:v>484.76</c:v>
                </c:pt>
                <c:pt idx="24239">
                  <c:v>484.78</c:v>
                </c:pt>
                <c:pt idx="24240">
                  <c:v>484.8</c:v>
                </c:pt>
                <c:pt idx="24241">
                  <c:v>484.82</c:v>
                </c:pt>
                <c:pt idx="24242">
                  <c:v>484.8400000000002</c:v>
                </c:pt>
                <c:pt idx="24243">
                  <c:v>484.86</c:v>
                </c:pt>
                <c:pt idx="24244">
                  <c:v>484.88</c:v>
                </c:pt>
                <c:pt idx="24245">
                  <c:v>484.9</c:v>
                </c:pt>
                <c:pt idx="24246">
                  <c:v>484.91999999999979</c:v>
                </c:pt>
                <c:pt idx="24247">
                  <c:v>484.94</c:v>
                </c:pt>
                <c:pt idx="24248">
                  <c:v>484.96</c:v>
                </c:pt>
                <c:pt idx="24249">
                  <c:v>484.97999999999979</c:v>
                </c:pt>
                <c:pt idx="24250">
                  <c:v>485</c:v>
                </c:pt>
                <c:pt idx="24251">
                  <c:v>485.02</c:v>
                </c:pt>
                <c:pt idx="24252">
                  <c:v>485.04</c:v>
                </c:pt>
                <c:pt idx="24253">
                  <c:v>485.06</c:v>
                </c:pt>
                <c:pt idx="24254">
                  <c:v>485.08</c:v>
                </c:pt>
                <c:pt idx="24255">
                  <c:v>485.1</c:v>
                </c:pt>
                <c:pt idx="24256">
                  <c:v>485.12</c:v>
                </c:pt>
                <c:pt idx="24257">
                  <c:v>485.14000000000021</c:v>
                </c:pt>
                <c:pt idx="24258">
                  <c:v>485.16</c:v>
                </c:pt>
                <c:pt idx="24259">
                  <c:v>485.18</c:v>
                </c:pt>
                <c:pt idx="24260">
                  <c:v>485.2</c:v>
                </c:pt>
                <c:pt idx="24261">
                  <c:v>485.2199999999998</c:v>
                </c:pt>
                <c:pt idx="24262">
                  <c:v>485.24</c:v>
                </c:pt>
                <c:pt idx="24263">
                  <c:v>485.26</c:v>
                </c:pt>
                <c:pt idx="24264">
                  <c:v>485.28</c:v>
                </c:pt>
                <c:pt idx="24265">
                  <c:v>485.3</c:v>
                </c:pt>
                <c:pt idx="24266">
                  <c:v>485.32</c:v>
                </c:pt>
                <c:pt idx="24267">
                  <c:v>485.3400000000002</c:v>
                </c:pt>
                <c:pt idx="24268">
                  <c:v>485.36</c:v>
                </c:pt>
                <c:pt idx="24269">
                  <c:v>485.38</c:v>
                </c:pt>
                <c:pt idx="24270">
                  <c:v>485.4</c:v>
                </c:pt>
                <c:pt idx="24271">
                  <c:v>485.41999999999979</c:v>
                </c:pt>
                <c:pt idx="24272">
                  <c:v>485.44</c:v>
                </c:pt>
                <c:pt idx="24273">
                  <c:v>485.46</c:v>
                </c:pt>
                <c:pt idx="24274">
                  <c:v>485.47999999999979</c:v>
                </c:pt>
                <c:pt idx="24275">
                  <c:v>485.5</c:v>
                </c:pt>
                <c:pt idx="24276">
                  <c:v>485.52</c:v>
                </c:pt>
                <c:pt idx="24277">
                  <c:v>485.54</c:v>
                </c:pt>
                <c:pt idx="24278">
                  <c:v>485.56</c:v>
                </c:pt>
                <c:pt idx="24279">
                  <c:v>485.58</c:v>
                </c:pt>
                <c:pt idx="24280">
                  <c:v>485.6</c:v>
                </c:pt>
                <c:pt idx="24281">
                  <c:v>485.62</c:v>
                </c:pt>
                <c:pt idx="24282">
                  <c:v>485.64000000000021</c:v>
                </c:pt>
                <c:pt idx="24283">
                  <c:v>485.66</c:v>
                </c:pt>
                <c:pt idx="24284">
                  <c:v>485.68</c:v>
                </c:pt>
                <c:pt idx="24285">
                  <c:v>485.7</c:v>
                </c:pt>
                <c:pt idx="24286">
                  <c:v>485.7199999999998</c:v>
                </c:pt>
                <c:pt idx="24287">
                  <c:v>485.74</c:v>
                </c:pt>
                <c:pt idx="24288">
                  <c:v>485.76</c:v>
                </c:pt>
                <c:pt idx="24289">
                  <c:v>485.78</c:v>
                </c:pt>
                <c:pt idx="24290">
                  <c:v>485.8</c:v>
                </c:pt>
                <c:pt idx="24291">
                  <c:v>485.82</c:v>
                </c:pt>
                <c:pt idx="24292">
                  <c:v>485.8400000000002</c:v>
                </c:pt>
                <c:pt idx="24293">
                  <c:v>485.86</c:v>
                </c:pt>
                <c:pt idx="24294">
                  <c:v>485.88</c:v>
                </c:pt>
                <c:pt idx="24295">
                  <c:v>485.9</c:v>
                </c:pt>
                <c:pt idx="24296">
                  <c:v>485.91999999999979</c:v>
                </c:pt>
                <c:pt idx="24297">
                  <c:v>485.94</c:v>
                </c:pt>
                <c:pt idx="24298">
                  <c:v>485.96</c:v>
                </c:pt>
                <c:pt idx="24299">
                  <c:v>485.97999999999979</c:v>
                </c:pt>
                <c:pt idx="24300">
                  <c:v>486</c:v>
                </c:pt>
                <c:pt idx="24301">
                  <c:v>486.02</c:v>
                </c:pt>
                <c:pt idx="24302">
                  <c:v>486.04</c:v>
                </c:pt>
                <c:pt idx="24303">
                  <c:v>486.06</c:v>
                </c:pt>
                <c:pt idx="24304">
                  <c:v>486.08</c:v>
                </c:pt>
                <c:pt idx="24305">
                  <c:v>486.1</c:v>
                </c:pt>
                <c:pt idx="24306">
                  <c:v>486.12</c:v>
                </c:pt>
                <c:pt idx="24307">
                  <c:v>486.14000000000021</c:v>
                </c:pt>
                <c:pt idx="24308">
                  <c:v>486.16</c:v>
                </c:pt>
                <c:pt idx="24309">
                  <c:v>486.18</c:v>
                </c:pt>
                <c:pt idx="24310">
                  <c:v>486.2</c:v>
                </c:pt>
                <c:pt idx="24311">
                  <c:v>486.2199999999998</c:v>
                </c:pt>
                <c:pt idx="24312">
                  <c:v>486.24</c:v>
                </c:pt>
                <c:pt idx="24313">
                  <c:v>486.26</c:v>
                </c:pt>
                <c:pt idx="24314">
                  <c:v>486.28</c:v>
                </c:pt>
                <c:pt idx="24315">
                  <c:v>486.3</c:v>
                </c:pt>
                <c:pt idx="24316">
                  <c:v>486.32</c:v>
                </c:pt>
                <c:pt idx="24317">
                  <c:v>486.3400000000002</c:v>
                </c:pt>
                <c:pt idx="24318">
                  <c:v>486.36</c:v>
                </c:pt>
                <c:pt idx="24319">
                  <c:v>486.38</c:v>
                </c:pt>
                <c:pt idx="24320">
                  <c:v>486.4</c:v>
                </c:pt>
                <c:pt idx="24321">
                  <c:v>486.41999999999979</c:v>
                </c:pt>
                <c:pt idx="24322">
                  <c:v>486.44</c:v>
                </c:pt>
                <c:pt idx="24323">
                  <c:v>486.46</c:v>
                </c:pt>
                <c:pt idx="24324">
                  <c:v>486.47999999999979</c:v>
                </c:pt>
                <c:pt idx="24325">
                  <c:v>486.5</c:v>
                </c:pt>
                <c:pt idx="24326">
                  <c:v>486.52</c:v>
                </c:pt>
                <c:pt idx="24327">
                  <c:v>486.54</c:v>
                </c:pt>
                <c:pt idx="24328">
                  <c:v>486.56</c:v>
                </c:pt>
                <c:pt idx="24329">
                  <c:v>486.58</c:v>
                </c:pt>
                <c:pt idx="24330">
                  <c:v>486.6</c:v>
                </c:pt>
                <c:pt idx="24331">
                  <c:v>486.62</c:v>
                </c:pt>
                <c:pt idx="24332">
                  <c:v>486.64000000000021</c:v>
                </c:pt>
                <c:pt idx="24333">
                  <c:v>486.66</c:v>
                </c:pt>
                <c:pt idx="24334">
                  <c:v>486.68</c:v>
                </c:pt>
                <c:pt idx="24335">
                  <c:v>486.7</c:v>
                </c:pt>
                <c:pt idx="24336">
                  <c:v>486.7199999999998</c:v>
                </c:pt>
                <c:pt idx="24337">
                  <c:v>486.74</c:v>
                </c:pt>
                <c:pt idx="24338">
                  <c:v>486.76</c:v>
                </c:pt>
                <c:pt idx="24339">
                  <c:v>486.78</c:v>
                </c:pt>
                <c:pt idx="24340">
                  <c:v>486.8</c:v>
                </c:pt>
                <c:pt idx="24341">
                  <c:v>486.82</c:v>
                </c:pt>
                <c:pt idx="24342">
                  <c:v>486.8400000000002</c:v>
                </c:pt>
                <c:pt idx="24343">
                  <c:v>486.86</c:v>
                </c:pt>
                <c:pt idx="24344">
                  <c:v>486.88</c:v>
                </c:pt>
                <c:pt idx="24345">
                  <c:v>486.9</c:v>
                </c:pt>
                <c:pt idx="24346">
                  <c:v>486.91999999999979</c:v>
                </c:pt>
                <c:pt idx="24347">
                  <c:v>486.94</c:v>
                </c:pt>
                <c:pt idx="24348">
                  <c:v>486.96</c:v>
                </c:pt>
                <c:pt idx="24349">
                  <c:v>486.97999999999979</c:v>
                </c:pt>
                <c:pt idx="24350">
                  <c:v>487</c:v>
                </c:pt>
                <c:pt idx="24351">
                  <c:v>487.02</c:v>
                </c:pt>
                <c:pt idx="24352">
                  <c:v>487.04</c:v>
                </c:pt>
                <c:pt idx="24353">
                  <c:v>487.06</c:v>
                </c:pt>
                <c:pt idx="24354">
                  <c:v>487.08</c:v>
                </c:pt>
                <c:pt idx="24355">
                  <c:v>487.1</c:v>
                </c:pt>
                <c:pt idx="24356">
                  <c:v>487.12</c:v>
                </c:pt>
                <c:pt idx="24357">
                  <c:v>487.14000000000021</c:v>
                </c:pt>
                <c:pt idx="24358">
                  <c:v>487.16</c:v>
                </c:pt>
                <c:pt idx="24359">
                  <c:v>487.18</c:v>
                </c:pt>
                <c:pt idx="24360">
                  <c:v>487.2</c:v>
                </c:pt>
                <c:pt idx="24361">
                  <c:v>487.2199999999998</c:v>
                </c:pt>
                <c:pt idx="24362">
                  <c:v>487.24</c:v>
                </c:pt>
                <c:pt idx="24363">
                  <c:v>487.26</c:v>
                </c:pt>
                <c:pt idx="24364">
                  <c:v>487.28</c:v>
                </c:pt>
                <c:pt idx="24365">
                  <c:v>487.3</c:v>
                </c:pt>
                <c:pt idx="24366">
                  <c:v>487.32</c:v>
                </c:pt>
                <c:pt idx="24367">
                  <c:v>487.3400000000002</c:v>
                </c:pt>
                <c:pt idx="24368">
                  <c:v>487.36</c:v>
                </c:pt>
                <c:pt idx="24369">
                  <c:v>487.38</c:v>
                </c:pt>
                <c:pt idx="24370">
                  <c:v>487.4</c:v>
                </c:pt>
                <c:pt idx="24371">
                  <c:v>487.41999999999979</c:v>
                </c:pt>
                <c:pt idx="24372">
                  <c:v>487.44</c:v>
                </c:pt>
                <c:pt idx="24373">
                  <c:v>487.46</c:v>
                </c:pt>
                <c:pt idx="24374">
                  <c:v>487.47999999999979</c:v>
                </c:pt>
                <c:pt idx="24375">
                  <c:v>487.5</c:v>
                </c:pt>
                <c:pt idx="24376">
                  <c:v>487.52</c:v>
                </c:pt>
                <c:pt idx="24377">
                  <c:v>487.54</c:v>
                </c:pt>
                <c:pt idx="24378">
                  <c:v>487.56</c:v>
                </c:pt>
                <c:pt idx="24379">
                  <c:v>487.58</c:v>
                </c:pt>
                <c:pt idx="24380">
                  <c:v>487.6</c:v>
                </c:pt>
                <c:pt idx="24381">
                  <c:v>487.62</c:v>
                </c:pt>
                <c:pt idx="24382">
                  <c:v>487.64000000000021</c:v>
                </c:pt>
                <c:pt idx="24383">
                  <c:v>487.66</c:v>
                </c:pt>
                <c:pt idx="24384">
                  <c:v>487.68</c:v>
                </c:pt>
                <c:pt idx="24385">
                  <c:v>487.7</c:v>
                </c:pt>
                <c:pt idx="24386">
                  <c:v>487.7199999999998</c:v>
                </c:pt>
                <c:pt idx="24387">
                  <c:v>487.74</c:v>
                </c:pt>
                <c:pt idx="24388">
                  <c:v>487.76</c:v>
                </c:pt>
                <c:pt idx="24389">
                  <c:v>487.78</c:v>
                </c:pt>
                <c:pt idx="24390">
                  <c:v>487.8</c:v>
                </c:pt>
                <c:pt idx="24391">
                  <c:v>487.82</c:v>
                </c:pt>
                <c:pt idx="24392">
                  <c:v>487.8400000000002</c:v>
                </c:pt>
                <c:pt idx="24393">
                  <c:v>487.86</c:v>
                </c:pt>
                <c:pt idx="24394">
                  <c:v>487.88</c:v>
                </c:pt>
                <c:pt idx="24395">
                  <c:v>487.9</c:v>
                </c:pt>
                <c:pt idx="24396">
                  <c:v>487.91999999999979</c:v>
                </c:pt>
                <c:pt idx="24397">
                  <c:v>487.94</c:v>
                </c:pt>
                <c:pt idx="24398">
                  <c:v>487.96</c:v>
                </c:pt>
                <c:pt idx="24399">
                  <c:v>487.97999999999979</c:v>
                </c:pt>
                <c:pt idx="24400">
                  <c:v>488</c:v>
                </c:pt>
                <c:pt idx="24401">
                  <c:v>488.02</c:v>
                </c:pt>
                <c:pt idx="24402">
                  <c:v>488.04</c:v>
                </c:pt>
                <c:pt idx="24403">
                  <c:v>488.06</c:v>
                </c:pt>
                <c:pt idx="24404">
                  <c:v>488.08</c:v>
                </c:pt>
                <c:pt idx="24405">
                  <c:v>488.1</c:v>
                </c:pt>
                <c:pt idx="24406">
                  <c:v>488.12</c:v>
                </c:pt>
                <c:pt idx="24407">
                  <c:v>488.14000000000021</c:v>
                </c:pt>
                <c:pt idx="24408">
                  <c:v>488.16</c:v>
                </c:pt>
                <c:pt idx="24409">
                  <c:v>488.18</c:v>
                </c:pt>
                <c:pt idx="24410">
                  <c:v>488.2</c:v>
                </c:pt>
                <c:pt idx="24411">
                  <c:v>488.2199999999998</c:v>
                </c:pt>
                <c:pt idx="24412">
                  <c:v>488.24</c:v>
                </c:pt>
                <c:pt idx="24413">
                  <c:v>488.26</c:v>
                </c:pt>
                <c:pt idx="24414">
                  <c:v>488.28</c:v>
                </c:pt>
                <c:pt idx="24415">
                  <c:v>488.3</c:v>
                </c:pt>
                <c:pt idx="24416">
                  <c:v>488.32</c:v>
                </c:pt>
                <c:pt idx="24417">
                  <c:v>488.3400000000002</c:v>
                </c:pt>
                <c:pt idx="24418">
                  <c:v>488.36</c:v>
                </c:pt>
                <c:pt idx="24419">
                  <c:v>488.38</c:v>
                </c:pt>
                <c:pt idx="24420">
                  <c:v>488.4</c:v>
                </c:pt>
                <c:pt idx="24421">
                  <c:v>488.41999999999979</c:v>
                </c:pt>
                <c:pt idx="24422">
                  <c:v>488.44</c:v>
                </c:pt>
                <c:pt idx="24423">
                  <c:v>488.46</c:v>
                </c:pt>
                <c:pt idx="24424">
                  <c:v>488.47999999999979</c:v>
                </c:pt>
                <c:pt idx="24425">
                  <c:v>488.5</c:v>
                </c:pt>
                <c:pt idx="24426">
                  <c:v>488.52</c:v>
                </c:pt>
                <c:pt idx="24427">
                  <c:v>488.54</c:v>
                </c:pt>
                <c:pt idx="24428">
                  <c:v>488.56</c:v>
                </c:pt>
                <c:pt idx="24429">
                  <c:v>488.58</c:v>
                </c:pt>
                <c:pt idx="24430">
                  <c:v>488.6</c:v>
                </c:pt>
                <c:pt idx="24431">
                  <c:v>488.62</c:v>
                </c:pt>
                <c:pt idx="24432">
                  <c:v>488.64000000000021</c:v>
                </c:pt>
                <c:pt idx="24433">
                  <c:v>488.66</c:v>
                </c:pt>
                <c:pt idx="24434">
                  <c:v>488.68</c:v>
                </c:pt>
                <c:pt idx="24435">
                  <c:v>488.7</c:v>
                </c:pt>
                <c:pt idx="24436">
                  <c:v>488.7199999999998</c:v>
                </c:pt>
                <c:pt idx="24437">
                  <c:v>488.74</c:v>
                </c:pt>
                <c:pt idx="24438">
                  <c:v>488.76</c:v>
                </c:pt>
                <c:pt idx="24439">
                  <c:v>488.78</c:v>
                </c:pt>
                <c:pt idx="24440">
                  <c:v>488.8</c:v>
                </c:pt>
                <c:pt idx="24441">
                  <c:v>488.82</c:v>
                </c:pt>
                <c:pt idx="24442">
                  <c:v>488.8400000000002</c:v>
                </c:pt>
                <c:pt idx="24443">
                  <c:v>488.86</c:v>
                </c:pt>
                <c:pt idx="24444">
                  <c:v>488.88</c:v>
                </c:pt>
                <c:pt idx="24445">
                  <c:v>488.9</c:v>
                </c:pt>
                <c:pt idx="24446">
                  <c:v>488.91999999999979</c:v>
                </c:pt>
                <c:pt idx="24447">
                  <c:v>488.94</c:v>
                </c:pt>
                <c:pt idx="24448">
                  <c:v>488.96</c:v>
                </c:pt>
                <c:pt idx="24449">
                  <c:v>488.97999999999979</c:v>
                </c:pt>
                <c:pt idx="24450">
                  <c:v>489</c:v>
                </c:pt>
                <c:pt idx="24451">
                  <c:v>489.02</c:v>
                </c:pt>
                <c:pt idx="24452">
                  <c:v>489.04</c:v>
                </c:pt>
                <c:pt idx="24453">
                  <c:v>489.06</c:v>
                </c:pt>
                <c:pt idx="24454">
                  <c:v>489.08</c:v>
                </c:pt>
                <c:pt idx="24455">
                  <c:v>489.1</c:v>
                </c:pt>
                <c:pt idx="24456">
                  <c:v>489.12</c:v>
                </c:pt>
                <c:pt idx="24457">
                  <c:v>489.14000000000021</c:v>
                </c:pt>
                <c:pt idx="24458">
                  <c:v>489.16</c:v>
                </c:pt>
                <c:pt idx="24459">
                  <c:v>489.18</c:v>
                </c:pt>
                <c:pt idx="24460">
                  <c:v>489.2</c:v>
                </c:pt>
                <c:pt idx="24461">
                  <c:v>489.2199999999998</c:v>
                </c:pt>
                <c:pt idx="24462">
                  <c:v>489.24</c:v>
                </c:pt>
                <c:pt idx="24463">
                  <c:v>489.26</c:v>
                </c:pt>
                <c:pt idx="24464">
                  <c:v>489.28</c:v>
                </c:pt>
                <c:pt idx="24465">
                  <c:v>489.3</c:v>
                </c:pt>
                <c:pt idx="24466">
                  <c:v>489.32</c:v>
                </c:pt>
                <c:pt idx="24467">
                  <c:v>489.3400000000002</c:v>
                </c:pt>
                <c:pt idx="24468">
                  <c:v>489.36</c:v>
                </c:pt>
                <c:pt idx="24469">
                  <c:v>489.38</c:v>
                </c:pt>
                <c:pt idx="24470">
                  <c:v>489.4</c:v>
                </c:pt>
                <c:pt idx="24471">
                  <c:v>489.41999999999979</c:v>
                </c:pt>
                <c:pt idx="24472">
                  <c:v>489.44</c:v>
                </c:pt>
                <c:pt idx="24473">
                  <c:v>489.46</c:v>
                </c:pt>
                <c:pt idx="24474">
                  <c:v>489.47999999999979</c:v>
                </c:pt>
                <c:pt idx="24475">
                  <c:v>489.5</c:v>
                </c:pt>
                <c:pt idx="24476">
                  <c:v>489.52</c:v>
                </c:pt>
                <c:pt idx="24477">
                  <c:v>489.54</c:v>
                </c:pt>
                <c:pt idx="24478">
                  <c:v>489.56</c:v>
                </c:pt>
                <c:pt idx="24479">
                  <c:v>489.58</c:v>
                </c:pt>
                <c:pt idx="24480">
                  <c:v>489.6</c:v>
                </c:pt>
                <c:pt idx="24481">
                  <c:v>489.62</c:v>
                </c:pt>
                <c:pt idx="24482">
                  <c:v>489.64000000000021</c:v>
                </c:pt>
                <c:pt idx="24483">
                  <c:v>489.66</c:v>
                </c:pt>
                <c:pt idx="24484">
                  <c:v>489.68</c:v>
                </c:pt>
                <c:pt idx="24485">
                  <c:v>489.7</c:v>
                </c:pt>
                <c:pt idx="24486">
                  <c:v>489.7199999999998</c:v>
                </c:pt>
                <c:pt idx="24487">
                  <c:v>489.74</c:v>
                </c:pt>
                <c:pt idx="24488">
                  <c:v>489.76</c:v>
                </c:pt>
                <c:pt idx="24489">
                  <c:v>489.78</c:v>
                </c:pt>
                <c:pt idx="24490">
                  <c:v>489.8</c:v>
                </c:pt>
                <c:pt idx="24491">
                  <c:v>489.82</c:v>
                </c:pt>
                <c:pt idx="24492">
                  <c:v>489.8400000000002</c:v>
                </c:pt>
                <c:pt idx="24493">
                  <c:v>489.86</c:v>
                </c:pt>
                <c:pt idx="24494">
                  <c:v>489.88</c:v>
                </c:pt>
                <c:pt idx="24495">
                  <c:v>489.9</c:v>
                </c:pt>
                <c:pt idx="24496">
                  <c:v>489.91999999999979</c:v>
                </c:pt>
                <c:pt idx="24497">
                  <c:v>489.94</c:v>
                </c:pt>
                <c:pt idx="24498">
                  <c:v>489.96</c:v>
                </c:pt>
                <c:pt idx="24499">
                  <c:v>489.97999999999979</c:v>
                </c:pt>
                <c:pt idx="24500">
                  <c:v>490</c:v>
                </c:pt>
                <c:pt idx="24501">
                  <c:v>490.02</c:v>
                </c:pt>
                <c:pt idx="24502">
                  <c:v>490.04</c:v>
                </c:pt>
                <c:pt idx="24503">
                  <c:v>490.06</c:v>
                </c:pt>
                <c:pt idx="24504">
                  <c:v>490.08</c:v>
                </c:pt>
                <c:pt idx="24505">
                  <c:v>490.1</c:v>
                </c:pt>
                <c:pt idx="24506">
                  <c:v>490.12</c:v>
                </c:pt>
                <c:pt idx="24507">
                  <c:v>490.14000000000021</c:v>
                </c:pt>
                <c:pt idx="24508">
                  <c:v>490.16</c:v>
                </c:pt>
                <c:pt idx="24509">
                  <c:v>490.18</c:v>
                </c:pt>
                <c:pt idx="24510">
                  <c:v>490.2</c:v>
                </c:pt>
                <c:pt idx="24511">
                  <c:v>490.2199999999998</c:v>
                </c:pt>
                <c:pt idx="24512">
                  <c:v>490.24</c:v>
                </c:pt>
                <c:pt idx="24513">
                  <c:v>490.26</c:v>
                </c:pt>
                <c:pt idx="24514">
                  <c:v>490.28</c:v>
                </c:pt>
                <c:pt idx="24515">
                  <c:v>490.3</c:v>
                </c:pt>
                <c:pt idx="24516">
                  <c:v>490.32</c:v>
                </c:pt>
                <c:pt idx="24517">
                  <c:v>490.3400000000002</c:v>
                </c:pt>
                <c:pt idx="24518">
                  <c:v>490.36</c:v>
                </c:pt>
                <c:pt idx="24519">
                  <c:v>490.38</c:v>
                </c:pt>
                <c:pt idx="24520">
                  <c:v>490.4</c:v>
                </c:pt>
                <c:pt idx="24521">
                  <c:v>490.41999999999979</c:v>
                </c:pt>
                <c:pt idx="24522">
                  <c:v>490.44</c:v>
                </c:pt>
                <c:pt idx="24523">
                  <c:v>490.46</c:v>
                </c:pt>
                <c:pt idx="24524">
                  <c:v>490.47999999999979</c:v>
                </c:pt>
                <c:pt idx="24525">
                  <c:v>490.5</c:v>
                </c:pt>
                <c:pt idx="24526">
                  <c:v>490.52</c:v>
                </c:pt>
                <c:pt idx="24527">
                  <c:v>490.54</c:v>
                </c:pt>
                <c:pt idx="24528">
                  <c:v>490.56</c:v>
                </c:pt>
                <c:pt idx="24529">
                  <c:v>490.58</c:v>
                </c:pt>
                <c:pt idx="24530">
                  <c:v>490.6</c:v>
                </c:pt>
                <c:pt idx="24531">
                  <c:v>490.62</c:v>
                </c:pt>
                <c:pt idx="24532">
                  <c:v>490.64000000000021</c:v>
                </c:pt>
                <c:pt idx="24533">
                  <c:v>490.66</c:v>
                </c:pt>
                <c:pt idx="24534">
                  <c:v>490.68</c:v>
                </c:pt>
                <c:pt idx="24535">
                  <c:v>490.7</c:v>
                </c:pt>
                <c:pt idx="24536">
                  <c:v>490.7199999999998</c:v>
                </c:pt>
                <c:pt idx="24537">
                  <c:v>490.74</c:v>
                </c:pt>
                <c:pt idx="24538">
                  <c:v>490.76</c:v>
                </c:pt>
                <c:pt idx="24539">
                  <c:v>490.78</c:v>
                </c:pt>
                <c:pt idx="24540">
                  <c:v>490.8</c:v>
                </c:pt>
                <c:pt idx="24541">
                  <c:v>490.82</c:v>
                </c:pt>
                <c:pt idx="24542">
                  <c:v>490.8400000000002</c:v>
                </c:pt>
                <c:pt idx="24543">
                  <c:v>490.86</c:v>
                </c:pt>
                <c:pt idx="24544">
                  <c:v>490.88</c:v>
                </c:pt>
                <c:pt idx="24545">
                  <c:v>490.9</c:v>
                </c:pt>
                <c:pt idx="24546">
                  <c:v>490.91999999999979</c:v>
                </c:pt>
                <c:pt idx="24547">
                  <c:v>490.94</c:v>
                </c:pt>
                <c:pt idx="24548">
                  <c:v>490.96</c:v>
                </c:pt>
                <c:pt idx="24549">
                  <c:v>490.97999999999979</c:v>
                </c:pt>
                <c:pt idx="24550">
                  <c:v>491</c:v>
                </c:pt>
                <c:pt idx="24551">
                  <c:v>491.02</c:v>
                </c:pt>
                <c:pt idx="24552">
                  <c:v>491.04</c:v>
                </c:pt>
                <c:pt idx="24553">
                  <c:v>491.06</c:v>
                </c:pt>
                <c:pt idx="24554">
                  <c:v>491.08</c:v>
                </c:pt>
                <c:pt idx="24555">
                  <c:v>491.1</c:v>
                </c:pt>
                <c:pt idx="24556">
                  <c:v>491.12</c:v>
                </c:pt>
                <c:pt idx="24557">
                  <c:v>491.14000000000021</c:v>
                </c:pt>
                <c:pt idx="24558">
                  <c:v>491.16</c:v>
                </c:pt>
                <c:pt idx="24559">
                  <c:v>491.18</c:v>
                </c:pt>
                <c:pt idx="24560">
                  <c:v>491.2</c:v>
                </c:pt>
                <c:pt idx="24561">
                  <c:v>491.2199999999998</c:v>
                </c:pt>
                <c:pt idx="24562">
                  <c:v>491.24</c:v>
                </c:pt>
                <c:pt idx="24563">
                  <c:v>491.26</c:v>
                </c:pt>
                <c:pt idx="24564">
                  <c:v>491.28</c:v>
                </c:pt>
                <c:pt idx="24565">
                  <c:v>491.3</c:v>
                </c:pt>
                <c:pt idx="24566">
                  <c:v>491.32</c:v>
                </c:pt>
                <c:pt idx="24567">
                  <c:v>491.3400000000002</c:v>
                </c:pt>
                <c:pt idx="24568">
                  <c:v>491.36</c:v>
                </c:pt>
                <c:pt idx="24569">
                  <c:v>491.38</c:v>
                </c:pt>
                <c:pt idx="24570">
                  <c:v>491.4</c:v>
                </c:pt>
                <c:pt idx="24571">
                  <c:v>491.41999999999979</c:v>
                </c:pt>
                <c:pt idx="24572">
                  <c:v>491.44</c:v>
                </c:pt>
                <c:pt idx="24573">
                  <c:v>491.46</c:v>
                </c:pt>
                <c:pt idx="24574">
                  <c:v>491.47999999999979</c:v>
                </c:pt>
                <c:pt idx="24575">
                  <c:v>491.5</c:v>
                </c:pt>
                <c:pt idx="24576">
                  <c:v>491.52</c:v>
                </c:pt>
                <c:pt idx="24577">
                  <c:v>491.54</c:v>
                </c:pt>
                <c:pt idx="24578">
                  <c:v>491.56</c:v>
                </c:pt>
                <c:pt idx="24579">
                  <c:v>491.58</c:v>
                </c:pt>
                <c:pt idx="24580">
                  <c:v>491.6</c:v>
                </c:pt>
                <c:pt idx="24581">
                  <c:v>491.62</c:v>
                </c:pt>
                <c:pt idx="24582">
                  <c:v>491.64000000000021</c:v>
                </c:pt>
                <c:pt idx="24583">
                  <c:v>491.66</c:v>
                </c:pt>
                <c:pt idx="24584">
                  <c:v>491.68</c:v>
                </c:pt>
                <c:pt idx="24585">
                  <c:v>491.7</c:v>
                </c:pt>
                <c:pt idx="24586">
                  <c:v>491.7199999999998</c:v>
                </c:pt>
                <c:pt idx="24587">
                  <c:v>491.74</c:v>
                </c:pt>
                <c:pt idx="24588">
                  <c:v>491.76</c:v>
                </c:pt>
                <c:pt idx="24589">
                  <c:v>491.78</c:v>
                </c:pt>
                <c:pt idx="24590">
                  <c:v>491.8</c:v>
                </c:pt>
                <c:pt idx="24591">
                  <c:v>491.82</c:v>
                </c:pt>
                <c:pt idx="24592">
                  <c:v>491.8400000000002</c:v>
                </c:pt>
                <c:pt idx="24593">
                  <c:v>491.86</c:v>
                </c:pt>
                <c:pt idx="24594">
                  <c:v>491.88</c:v>
                </c:pt>
                <c:pt idx="24595">
                  <c:v>491.9</c:v>
                </c:pt>
                <c:pt idx="24596">
                  <c:v>491.91999999999979</c:v>
                </c:pt>
                <c:pt idx="24597">
                  <c:v>491.94</c:v>
                </c:pt>
                <c:pt idx="24598">
                  <c:v>491.96</c:v>
                </c:pt>
                <c:pt idx="24599">
                  <c:v>491.97999999999979</c:v>
                </c:pt>
                <c:pt idx="24600">
                  <c:v>492</c:v>
                </c:pt>
                <c:pt idx="24601">
                  <c:v>492.02</c:v>
                </c:pt>
                <c:pt idx="24602">
                  <c:v>492.04</c:v>
                </c:pt>
                <c:pt idx="24603">
                  <c:v>492.06</c:v>
                </c:pt>
                <c:pt idx="24604">
                  <c:v>492.08</c:v>
                </c:pt>
                <c:pt idx="24605">
                  <c:v>492.1</c:v>
                </c:pt>
                <c:pt idx="24606">
                  <c:v>492.12</c:v>
                </c:pt>
                <c:pt idx="24607">
                  <c:v>492.14000000000021</c:v>
                </c:pt>
                <c:pt idx="24608">
                  <c:v>492.16</c:v>
                </c:pt>
                <c:pt idx="24609">
                  <c:v>492.18</c:v>
                </c:pt>
                <c:pt idx="24610">
                  <c:v>492.2</c:v>
                </c:pt>
                <c:pt idx="24611">
                  <c:v>492.2199999999998</c:v>
                </c:pt>
                <c:pt idx="24612">
                  <c:v>492.24</c:v>
                </c:pt>
                <c:pt idx="24613">
                  <c:v>492.26</c:v>
                </c:pt>
                <c:pt idx="24614">
                  <c:v>492.28</c:v>
                </c:pt>
                <c:pt idx="24615">
                  <c:v>492.3</c:v>
                </c:pt>
                <c:pt idx="24616">
                  <c:v>492.32</c:v>
                </c:pt>
                <c:pt idx="24617">
                  <c:v>492.3400000000002</c:v>
                </c:pt>
                <c:pt idx="24618">
                  <c:v>492.36</c:v>
                </c:pt>
                <c:pt idx="24619">
                  <c:v>492.38</c:v>
                </c:pt>
                <c:pt idx="24620">
                  <c:v>492.4</c:v>
                </c:pt>
                <c:pt idx="24621">
                  <c:v>492.41999999999979</c:v>
                </c:pt>
                <c:pt idx="24622">
                  <c:v>492.44</c:v>
                </c:pt>
                <c:pt idx="24623">
                  <c:v>492.46</c:v>
                </c:pt>
                <c:pt idx="24624">
                  <c:v>492.47999999999979</c:v>
                </c:pt>
                <c:pt idx="24625">
                  <c:v>492.5</c:v>
                </c:pt>
                <c:pt idx="24626">
                  <c:v>492.52</c:v>
                </c:pt>
                <c:pt idx="24627">
                  <c:v>492.54</c:v>
                </c:pt>
                <c:pt idx="24628">
                  <c:v>492.56</c:v>
                </c:pt>
                <c:pt idx="24629">
                  <c:v>492.58</c:v>
                </c:pt>
                <c:pt idx="24630">
                  <c:v>492.6</c:v>
                </c:pt>
                <c:pt idx="24631">
                  <c:v>492.62</c:v>
                </c:pt>
                <c:pt idx="24632">
                  <c:v>492.64000000000021</c:v>
                </c:pt>
                <c:pt idx="24633">
                  <c:v>492.66</c:v>
                </c:pt>
                <c:pt idx="24634">
                  <c:v>492.68</c:v>
                </c:pt>
                <c:pt idx="24635">
                  <c:v>492.7</c:v>
                </c:pt>
                <c:pt idx="24636">
                  <c:v>492.7199999999998</c:v>
                </c:pt>
                <c:pt idx="24637">
                  <c:v>492.74</c:v>
                </c:pt>
                <c:pt idx="24638">
                  <c:v>492.76</c:v>
                </c:pt>
                <c:pt idx="24639">
                  <c:v>492.78</c:v>
                </c:pt>
                <c:pt idx="24640">
                  <c:v>492.8</c:v>
                </c:pt>
                <c:pt idx="24641">
                  <c:v>492.82</c:v>
                </c:pt>
                <c:pt idx="24642">
                  <c:v>492.8400000000002</c:v>
                </c:pt>
                <c:pt idx="24643">
                  <c:v>492.86</c:v>
                </c:pt>
                <c:pt idx="24644">
                  <c:v>492.88</c:v>
                </c:pt>
                <c:pt idx="24645">
                  <c:v>492.9</c:v>
                </c:pt>
                <c:pt idx="24646">
                  <c:v>492.91999999999979</c:v>
                </c:pt>
                <c:pt idx="24647">
                  <c:v>492.94</c:v>
                </c:pt>
                <c:pt idx="24648">
                  <c:v>492.96</c:v>
                </c:pt>
                <c:pt idx="24649">
                  <c:v>492.97999999999979</c:v>
                </c:pt>
                <c:pt idx="24650">
                  <c:v>493</c:v>
                </c:pt>
                <c:pt idx="24651">
                  <c:v>493.02</c:v>
                </c:pt>
                <c:pt idx="24652">
                  <c:v>493.04</c:v>
                </c:pt>
                <c:pt idx="24653">
                  <c:v>493.06</c:v>
                </c:pt>
                <c:pt idx="24654">
                  <c:v>493.08</c:v>
                </c:pt>
                <c:pt idx="24655">
                  <c:v>493.1</c:v>
                </c:pt>
                <c:pt idx="24656">
                  <c:v>493.12</c:v>
                </c:pt>
                <c:pt idx="24657">
                  <c:v>493.14000000000021</c:v>
                </c:pt>
                <c:pt idx="24658">
                  <c:v>493.16</c:v>
                </c:pt>
                <c:pt idx="24659">
                  <c:v>493.18</c:v>
                </c:pt>
                <c:pt idx="24660">
                  <c:v>493.2</c:v>
                </c:pt>
                <c:pt idx="24661">
                  <c:v>493.2199999999998</c:v>
                </c:pt>
                <c:pt idx="24662">
                  <c:v>493.24</c:v>
                </c:pt>
                <c:pt idx="24663">
                  <c:v>493.26</c:v>
                </c:pt>
                <c:pt idx="24664">
                  <c:v>493.28</c:v>
                </c:pt>
                <c:pt idx="24665">
                  <c:v>493.3</c:v>
                </c:pt>
                <c:pt idx="24666">
                  <c:v>493.32</c:v>
                </c:pt>
                <c:pt idx="24667">
                  <c:v>493.3400000000002</c:v>
                </c:pt>
                <c:pt idx="24668">
                  <c:v>493.36</c:v>
                </c:pt>
                <c:pt idx="24669">
                  <c:v>493.38</c:v>
                </c:pt>
                <c:pt idx="24670">
                  <c:v>493.4</c:v>
                </c:pt>
                <c:pt idx="24671">
                  <c:v>493.41999999999979</c:v>
                </c:pt>
                <c:pt idx="24672">
                  <c:v>493.44</c:v>
                </c:pt>
                <c:pt idx="24673">
                  <c:v>493.46</c:v>
                </c:pt>
                <c:pt idx="24674">
                  <c:v>493.47999999999979</c:v>
                </c:pt>
                <c:pt idx="24675">
                  <c:v>493.5</c:v>
                </c:pt>
                <c:pt idx="24676">
                  <c:v>493.52</c:v>
                </c:pt>
                <c:pt idx="24677">
                  <c:v>493.54</c:v>
                </c:pt>
                <c:pt idx="24678">
                  <c:v>493.56</c:v>
                </c:pt>
                <c:pt idx="24679">
                  <c:v>493.58</c:v>
                </c:pt>
                <c:pt idx="24680">
                  <c:v>493.6</c:v>
                </c:pt>
                <c:pt idx="24681">
                  <c:v>493.62</c:v>
                </c:pt>
                <c:pt idx="24682">
                  <c:v>493.64000000000021</c:v>
                </c:pt>
                <c:pt idx="24683">
                  <c:v>493.66</c:v>
                </c:pt>
                <c:pt idx="24684">
                  <c:v>493.68</c:v>
                </c:pt>
                <c:pt idx="24685">
                  <c:v>493.7</c:v>
                </c:pt>
                <c:pt idx="24686">
                  <c:v>493.7199999999998</c:v>
                </c:pt>
                <c:pt idx="24687">
                  <c:v>493.74</c:v>
                </c:pt>
                <c:pt idx="24688">
                  <c:v>493.76</c:v>
                </c:pt>
                <c:pt idx="24689">
                  <c:v>493.78</c:v>
                </c:pt>
                <c:pt idx="24690">
                  <c:v>493.8</c:v>
                </c:pt>
                <c:pt idx="24691">
                  <c:v>493.82</c:v>
                </c:pt>
                <c:pt idx="24692">
                  <c:v>493.8400000000002</c:v>
                </c:pt>
                <c:pt idx="24693">
                  <c:v>493.86</c:v>
                </c:pt>
                <c:pt idx="24694">
                  <c:v>493.88</c:v>
                </c:pt>
                <c:pt idx="24695">
                  <c:v>493.9</c:v>
                </c:pt>
                <c:pt idx="24696">
                  <c:v>493.91999999999979</c:v>
                </c:pt>
                <c:pt idx="24697">
                  <c:v>493.94</c:v>
                </c:pt>
                <c:pt idx="24698">
                  <c:v>493.96</c:v>
                </c:pt>
                <c:pt idx="24699">
                  <c:v>493.97999999999979</c:v>
                </c:pt>
                <c:pt idx="24700">
                  <c:v>494</c:v>
                </c:pt>
                <c:pt idx="24701">
                  <c:v>494.02</c:v>
                </c:pt>
                <c:pt idx="24702">
                  <c:v>494.04</c:v>
                </c:pt>
                <c:pt idx="24703">
                  <c:v>494.06</c:v>
                </c:pt>
                <c:pt idx="24704">
                  <c:v>494.08</c:v>
                </c:pt>
                <c:pt idx="24705">
                  <c:v>494.1</c:v>
                </c:pt>
                <c:pt idx="24706">
                  <c:v>494.12</c:v>
                </c:pt>
                <c:pt idx="24707">
                  <c:v>494.14000000000021</c:v>
                </c:pt>
                <c:pt idx="24708">
                  <c:v>494.16</c:v>
                </c:pt>
                <c:pt idx="24709">
                  <c:v>494.18</c:v>
                </c:pt>
                <c:pt idx="24710">
                  <c:v>494.2</c:v>
                </c:pt>
                <c:pt idx="24711">
                  <c:v>494.2199999999998</c:v>
                </c:pt>
                <c:pt idx="24712">
                  <c:v>494.24</c:v>
                </c:pt>
                <c:pt idx="24713">
                  <c:v>494.26</c:v>
                </c:pt>
                <c:pt idx="24714">
                  <c:v>494.28</c:v>
                </c:pt>
                <c:pt idx="24715">
                  <c:v>494.3</c:v>
                </c:pt>
                <c:pt idx="24716">
                  <c:v>494.32</c:v>
                </c:pt>
                <c:pt idx="24717">
                  <c:v>494.3400000000002</c:v>
                </c:pt>
                <c:pt idx="24718">
                  <c:v>494.36</c:v>
                </c:pt>
                <c:pt idx="24719">
                  <c:v>494.38</c:v>
                </c:pt>
                <c:pt idx="24720">
                  <c:v>494.4</c:v>
                </c:pt>
                <c:pt idx="24721">
                  <c:v>494.41999999999979</c:v>
                </c:pt>
                <c:pt idx="24722">
                  <c:v>494.44</c:v>
                </c:pt>
                <c:pt idx="24723">
                  <c:v>494.46</c:v>
                </c:pt>
                <c:pt idx="24724">
                  <c:v>494.47999999999979</c:v>
                </c:pt>
                <c:pt idx="24725">
                  <c:v>494.5</c:v>
                </c:pt>
                <c:pt idx="24726">
                  <c:v>494.52</c:v>
                </c:pt>
                <c:pt idx="24727">
                  <c:v>494.54</c:v>
                </c:pt>
                <c:pt idx="24728">
                  <c:v>494.56</c:v>
                </c:pt>
                <c:pt idx="24729">
                  <c:v>494.58</c:v>
                </c:pt>
                <c:pt idx="24730">
                  <c:v>494.6</c:v>
                </c:pt>
                <c:pt idx="24731">
                  <c:v>494.62</c:v>
                </c:pt>
                <c:pt idx="24732">
                  <c:v>494.64000000000021</c:v>
                </c:pt>
                <c:pt idx="24733">
                  <c:v>494.66</c:v>
                </c:pt>
                <c:pt idx="24734">
                  <c:v>494.68</c:v>
                </c:pt>
                <c:pt idx="24735">
                  <c:v>494.7</c:v>
                </c:pt>
                <c:pt idx="24736">
                  <c:v>494.7199999999998</c:v>
                </c:pt>
                <c:pt idx="24737">
                  <c:v>494.74</c:v>
                </c:pt>
                <c:pt idx="24738">
                  <c:v>494.76</c:v>
                </c:pt>
                <c:pt idx="24739">
                  <c:v>494.78</c:v>
                </c:pt>
                <c:pt idx="24740">
                  <c:v>494.8</c:v>
                </c:pt>
                <c:pt idx="24741">
                  <c:v>494.82</c:v>
                </c:pt>
                <c:pt idx="24742">
                  <c:v>494.8400000000002</c:v>
                </c:pt>
                <c:pt idx="24743">
                  <c:v>494.86</c:v>
                </c:pt>
                <c:pt idx="24744">
                  <c:v>494.88</c:v>
                </c:pt>
                <c:pt idx="24745">
                  <c:v>494.9</c:v>
                </c:pt>
                <c:pt idx="24746">
                  <c:v>494.91999999999979</c:v>
                </c:pt>
                <c:pt idx="24747">
                  <c:v>494.94</c:v>
                </c:pt>
                <c:pt idx="24748">
                  <c:v>494.96</c:v>
                </c:pt>
                <c:pt idx="24749">
                  <c:v>494.97999999999979</c:v>
                </c:pt>
                <c:pt idx="24750">
                  <c:v>495</c:v>
                </c:pt>
                <c:pt idx="24751">
                  <c:v>495.02</c:v>
                </c:pt>
                <c:pt idx="24752">
                  <c:v>495.04</c:v>
                </c:pt>
                <c:pt idx="24753">
                  <c:v>495.06</c:v>
                </c:pt>
                <c:pt idx="24754">
                  <c:v>495.08</c:v>
                </c:pt>
                <c:pt idx="24755">
                  <c:v>495.1</c:v>
                </c:pt>
                <c:pt idx="24756">
                  <c:v>495.12</c:v>
                </c:pt>
                <c:pt idx="24757">
                  <c:v>495.14000000000021</c:v>
                </c:pt>
                <c:pt idx="24758">
                  <c:v>495.16</c:v>
                </c:pt>
                <c:pt idx="24759">
                  <c:v>495.18</c:v>
                </c:pt>
                <c:pt idx="24760">
                  <c:v>495.2</c:v>
                </c:pt>
                <c:pt idx="24761">
                  <c:v>495.2199999999998</c:v>
                </c:pt>
                <c:pt idx="24762">
                  <c:v>495.24</c:v>
                </c:pt>
                <c:pt idx="24763">
                  <c:v>495.26</c:v>
                </c:pt>
                <c:pt idx="24764">
                  <c:v>495.28</c:v>
                </c:pt>
                <c:pt idx="24765">
                  <c:v>495.3</c:v>
                </c:pt>
                <c:pt idx="24766">
                  <c:v>495.32</c:v>
                </c:pt>
                <c:pt idx="24767">
                  <c:v>495.3400000000002</c:v>
                </c:pt>
                <c:pt idx="24768">
                  <c:v>495.36</c:v>
                </c:pt>
                <c:pt idx="24769">
                  <c:v>495.38</c:v>
                </c:pt>
                <c:pt idx="24770">
                  <c:v>495.4</c:v>
                </c:pt>
                <c:pt idx="24771">
                  <c:v>495.41999999999979</c:v>
                </c:pt>
                <c:pt idx="24772">
                  <c:v>495.44</c:v>
                </c:pt>
                <c:pt idx="24773">
                  <c:v>495.46</c:v>
                </c:pt>
                <c:pt idx="24774">
                  <c:v>495.47999999999979</c:v>
                </c:pt>
                <c:pt idx="24775">
                  <c:v>495.5</c:v>
                </c:pt>
                <c:pt idx="24776">
                  <c:v>495.52</c:v>
                </c:pt>
                <c:pt idx="24777">
                  <c:v>495.54</c:v>
                </c:pt>
                <c:pt idx="24778">
                  <c:v>495.56</c:v>
                </c:pt>
                <c:pt idx="24779">
                  <c:v>495.58</c:v>
                </c:pt>
                <c:pt idx="24780">
                  <c:v>495.6</c:v>
                </c:pt>
                <c:pt idx="24781">
                  <c:v>495.62</c:v>
                </c:pt>
                <c:pt idx="24782">
                  <c:v>495.64000000000021</c:v>
                </c:pt>
                <c:pt idx="24783">
                  <c:v>495.66</c:v>
                </c:pt>
                <c:pt idx="24784">
                  <c:v>495.68</c:v>
                </c:pt>
                <c:pt idx="24785">
                  <c:v>495.7</c:v>
                </c:pt>
                <c:pt idx="24786">
                  <c:v>495.7199999999998</c:v>
                </c:pt>
                <c:pt idx="24787">
                  <c:v>495.74</c:v>
                </c:pt>
                <c:pt idx="24788">
                  <c:v>495.76</c:v>
                </c:pt>
                <c:pt idx="24789">
                  <c:v>495.78</c:v>
                </c:pt>
                <c:pt idx="24790">
                  <c:v>495.8</c:v>
                </c:pt>
                <c:pt idx="24791">
                  <c:v>495.82</c:v>
                </c:pt>
                <c:pt idx="24792">
                  <c:v>495.8400000000002</c:v>
                </c:pt>
                <c:pt idx="24793">
                  <c:v>495.86</c:v>
                </c:pt>
                <c:pt idx="24794">
                  <c:v>495.88</c:v>
                </c:pt>
                <c:pt idx="24795">
                  <c:v>495.9</c:v>
                </c:pt>
                <c:pt idx="24796">
                  <c:v>495.91999999999979</c:v>
                </c:pt>
                <c:pt idx="24797">
                  <c:v>495.94</c:v>
                </c:pt>
                <c:pt idx="24798">
                  <c:v>495.96</c:v>
                </c:pt>
                <c:pt idx="24799">
                  <c:v>495.97999999999979</c:v>
                </c:pt>
                <c:pt idx="24800">
                  <c:v>496</c:v>
                </c:pt>
                <c:pt idx="24801">
                  <c:v>496.02</c:v>
                </c:pt>
                <c:pt idx="24802">
                  <c:v>496.04</c:v>
                </c:pt>
                <c:pt idx="24803">
                  <c:v>496.06</c:v>
                </c:pt>
                <c:pt idx="24804">
                  <c:v>496.08</c:v>
                </c:pt>
                <c:pt idx="24805">
                  <c:v>496.1</c:v>
                </c:pt>
                <c:pt idx="24806">
                  <c:v>496.12</c:v>
                </c:pt>
                <c:pt idx="24807">
                  <c:v>496.14000000000021</c:v>
                </c:pt>
                <c:pt idx="24808">
                  <c:v>496.16</c:v>
                </c:pt>
                <c:pt idx="24809">
                  <c:v>496.18</c:v>
                </c:pt>
                <c:pt idx="24810">
                  <c:v>496.2</c:v>
                </c:pt>
                <c:pt idx="24811">
                  <c:v>496.2199999999998</c:v>
                </c:pt>
                <c:pt idx="24812">
                  <c:v>496.24</c:v>
                </c:pt>
                <c:pt idx="24813">
                  <c:v>496.26</c:v>
                </c:pt>
                <c:pt idx="24814">
                  <c:v>496.28</c:v>
                </c:pt>
                <c:pt idx="24815">
                  <c:v>496.3</c:v>
                </c:pt>
                <c:pt idx="24816">
                  <c:v>496.32</c:v>
                </c:pt>
                <c:pt idx="24817">
                  <c:v>496.3400000000002</c:v>
                </c:pt>
                <c:pt idx="24818">
                  <c:v>496.36</c:v>
                </c:pt>
                <c:pt idx="24819">
                  <c:v>496.38</c:v>
                </c:pt>
                <c:pt idx="24820">
                  <c:v>496.4</c:v>
                </c:pt>
                <c:pt idx="24821">
                  <c:v>496.41999999999979</c:v>
                </c:pt>
                <c:pt idx="24822">
                  <c:v>496.44</c:v>
                </c:pt>
                <c:pt idx="24823">
                  <c:v>496.46</c:v>
                </c:pt>
                <c:pt idx="24824">
                  <c:v>496.47999999999979</c:v>
                </c:pt>
                <c:pt idx="24825">
                  <c:v>496.5</c:v>
                </c:pt>
                <c:pt idx="24826">
                  <c:v>496.52</c:v>
                </c:pt>
                <c:pt idx="24827">
                  <c:v>496.54</c:v>
                </c:pt>
                <c:pt idx="24828">
                  <c:v>496.56</c:v>
                </c:pt>
                <c:pt idx="24829">
                  <c:v>496.58</c:v>
                </c:pt>
                <c:pt idx="24830">
                  <c:v>496.6</c:v>
                </c:pt>
                <c:pt idx="24831">
                  <c:v>496.62</c:v>
                </c:pt>
                <c:pt idx="24832">
                  <c:v>496.64000000000021</c:v>
                </c:pt>
                <c:pt idx="24833">
                  <c:v>496.66</c:v>
                </c:pt>
                <c:pt idx="24834">
                  <c:v>496.68</c:v>
                </c:pt>
                <c:pt idx="24835">
                  <c:v>496.7</c:v>
                </c:pt>
                <c:pt idx="24836">
                  <c:v>496.7199999999998</c:v>
                </c:pt>
                <c:pt idx="24837">
                  <c:v>496.74</c:v>
                </c:pt>
                <c:pt idx="24838">
                  <c:v>496.76</c:v>
                </c:pt>
                <c:pt idx="24839">
                  <c:v>496.78</c:v>
                </c:pt>
                <c:pt idx="24840">
                  <c:v>496.8</c:v>
                </c:pt>
                <c:pt idx="24841">
                  <c:v>496.82</c:v>
                </c:pt>
                <c:pt idx="24842">
                  <c:v>496.8400000000002</c:v>
                </c:pt>
                <c:pt idx="24843">
                  <c:v>496.86</c:v>
                </c:pt>
                <c:pt idx="24844">
                  <c:v>496.88</c:v>
                </c:pt>
                <c:pt idx="24845">
                  <c:v>496.9</c:v>
                </c:pt>
                <c:pt idx="24846">
                  <c:v>496.91999999999979</c:v>
                </c:pt>
                <c:pt idx="24847">
                  <c:v>496.94</c:v>
                </c:pt>
                <c:pt idx="24848">
                  <c:v>496.96</c:v>
                </c:pt>
                <c:pt idx="24849">
                  <c:v>496.97999999999979</c:v>
                </c:pt>
                <c:pt idx="24850">
                  <c:v>497</c:v>
                </c:pt>
                <c:pt idx="24851">
                  <c:v>497.02</c:v>
                </c:pt>
                <c:pt idx="24852">
                  <c:v>497.04</c:v>
                </c:pt>
                <c:pt idx="24853">
                  <c:v>497.06</c:v>
                </c:pt>
                <c:pt idx="24854">
                  <c:v>497.08</c:v>
                </c:pt>
                <c:pt idx="24855">
                  <c:v>497.1</c:v>
                </c:pt>
                <c:pt idx="24856">
                  <c:v>497.12</c:v>
                </c:pt>
                <c:pt idx="24857">
                  <c:v>497.14000000000021</c:v>
                </c:pt>
                <c:pt idx="24858">
                  <c:v>497.16</c:v>
                </c:pt>
                <c:pt idx="24859">
                  <c:v>497.18</c:v>
                </c:pt>
                <c:pt idx="24860">
                  <c:v>497.2</c:v>
                </c:pt>
                <c:pt idx="24861">
                  <c:v>497.2199999999998</c:v>
                </c:pt>
                <c:pt idx="24862">
                  <c:v>497.24</c:v>
                </c:pt>
                <c:pt idx="24863">
                  <c:v>497.26</c:v>
                </c:pt>
                <c:pt idx="24864">
                  <c:v>497.28</c:v>
                </c:pt>
                <c:pt idx="24865">
                  <c:v>497.3</c:v>
                </c:pt>
                <c:pt idx="24866">
                  <c:v>497.32</c:v>
                </c:pt>
                <c:pt idx="24867">
                  <c:v>497.3400000000002</c:v>
                </c:pt>
                <c:pt idx="24868">
                  <c:v>497.36</c:v>
                </c:pt>
                <c:pt idx="24869">
                  <c:v>497.38</c:v>
                </c:pt>
                <c:pt idx="24870">
                  <c:v>497.4</c:v>
                </c:pt>
                <c:pt idx="24871">
                  <c:v>497.41999999999979</c:v>
                </c:pt>
                <c:pt idx="24872">
                  <c:v>497.44</c:v>
                </c:pt>
                <c:pt idx="24873">
                  <c:v>497.46</c:v>
                </c:pt>
                <c:pt idx="24874">
                  <c:v>497.47999999999979</c:v>
                </c:pt>
                <c:pt idx="24875">
                  <c:v>497.5</c:v>
                </c:pt>
                <c:pt idx="24876">
                  <c:v>497.52</c:v>
                </c:pt>
                <c:pt idx="24877">
                  <c:v>497.54</c:v>
                </c:pt>
                <c:pt idx="24878">
                  <c:v>497.56</c:v>
                </c:pt>
                <c:pt idx="24879">
                  <c:v>497.58</c:v>
                </c:pt>
                <c:pt idx="24880">
                  <c:v>497.6</c:v>
                </c:pt>
                <c:pt idx="24881">
                  <c:v>497.62</c:v>
                </c:pt>
                <c:pt idx="24882">
                  <c:v>497.64000000000021</c:v>
                </c:pt>
                <c:pt idx="24883">
                  <c:v>497.66</c:v>
                </c:pt>
                <c:pt idx="24884">
                  <c:v>497.68</c:v>
                </c:pt>
                <c:pt idx="24885">
                  <c:v>497.7</c:v>
                </c:pt>
                <c:pt idx="24886">
                  <c:v>497.7199999999998</c:v>
                </c:pt>
                <c:pt idx="24887">
                  <c:v>497.74</c:v>
                </c:pt>
                <c:pt idx="24888">
                  <c:v>497.76</c:v>
                </c:pt>
                <c:pt idx="24889">
                  <c:v>497.78</c:v>
                </c:pt>
                <c:pt idx="24890">
                  <c:v>497.8</c:v>
                </c:pt>
                <c:pt idx="24891">
                  <c:v>497.82</c:v>
                </c:pt>
                <c:pt idx="24892">
                  <c:v>497.8400000000002</c:v>
                </c:pt>
                <c:pt idx="24893">
                  <c:v>497.86</c:v>
                </c:pt>
                <c:pt idx="24894">
                  <c:v>497.88</c:v>
                </c:pt>
                <c:pt idx="24895">
                  <c:v>497.9</c:v>
                </c:pt>
                <c:pt idx="24896">
                  <c:v>497.91999999999979</c:v>
                </c:pt>
                <c:pt idx="24897">
                  <c:v>497.94</c:v>
                </c:pt>
                <c:pt idx="24898">
                  <c:v>497.96</c:v>
                </c:pt>
                <c:pt idx="24899">
                  <c:v>497.97999999999979</c:v>
                </c:pt>
                <c:pt idx="24900">
                  <c:v>498</c:v>
                </c:pt>
                <c:pt idx="24901">
                  <c:v>498.02</c:v>
                </c:pt>
                <c:pt idx="24902">
                  <c:v>498.04</c:v>
                </c:pt>
                <c:pt idx="24903">
                  <c:v>498.06</c:v>
                </c:pt>
                <c:pt idx="24904">
                  <c:v>498.08</c:v>
                </c:pt>
                <c:pt idx="24905">
                  <c:v>498.1</c:v>
                </c:pt>
                <c:pt idx="24906">
                  <c:v>498.12</c:v>
                </c:pt>
                <c:pt idx="24907">
                  <c:v>498.14000000000021</c:v>
                </c:pt>
                <c:pt idx="24908">
                  <c:v>498.16</c:v>
                </c:pt>
                <c:pt idx="24909">
                  <c:v>498.18</c:v>
                </c:pt>
                <c:pt idx="24910">
                  <c:v>498.2</c:v>
                </c:pt>
                <c:pt idx="24911">
                  <c:v>498.2199999999998</c:v>
                </c:pt>
                <c:pt idx="24912">
                  <c:v>498.24</c:v>
                </c:pt>
                <c:pt idx="24913">
                  <c:v>498.26</c:v>
                </c:pt>
                <c:pt idx="24914">
                  <c:v>498.28</c:v>
                </c:pt>
                <c:pt idx="24915">
                  <c:v>498.3</c:v>
                </c:pt>
                <c:pt idx="24916">
                  <c:v>498.32</c:v>
                </c:pt>
                <c:pt idx="24917">
                  <c:v>498.3400000000002</c:v>
                </c:pt>
                <c:pt idx="24918">
                  <c:v>498.36</c:v>
                </c:pt>
                <c:pt idx="24919">
                  <c:v>498.38</c:v>
                </c:pt>
                <c:pt idx="24920">
                  <c:v>498.4</c:v>
                </c:pt>
                <c:pt idx="24921">
                  <c:v>498.41999999999979</c:v>
                </c:pt>
                <c:pt idx="24922">
                  <c:v>498.44</c:v>
                </c:pt>
                <c:pt idx="24923">
                  <c:v>498.46</c:v>
                </c:pt>
                <c:pt idx="24924">
                  <c:v>498.47999999999979</c:v>
                </c:pt>
                <c:pt idx="24925">
                  <c:v>498.5</c:v>
                </c:pt>
                <c:pt idx="24926">
                  <c:v>498.52</c:v>
                </c:pt>
                <c:pt idx="24927">
                  <c:v>498.54</c:v>
                </c:pt>
                <c:pt idx="24928">
                  <c:v>498.56</c:v>
                </c:pt>
                <c:pt idx="24929">
                  <c:v>498.58</c:v>
                </c:pt>
                <c:pt idx="24930">
                  <c:v>498.6</c:v>
                </c:pt>
                <c:pt idx="24931">
                  <c:v>498.62</c:v>
                </c:pt>
                <c:pt idx="24932">
                  <c:v>498.64000000000021</c:v>
                </c:pt>
                <c:pt idx="24933">
                  <c:v>498.66</c:v>
                </c:pt>
                <c:pt idx="24934">
                  <c:v>498.68</c:v>
                </c:pt>
                <c:pt idx="24935">
                  <c:v>498.7</c:v>
                </c:pt>
                <c:pt idx="24936">
                  <c:v>498.7199999999998</c:v>
                </c:pt>
                <c:pt idx="24937">
                  <c:v>498.74</c:v>
                </c:pt>
                <c:pt idx="24938">
                  <c:v>498.76</c:v>
                </c:pt>
                <c:pt idx="24939">
                  <c:v>498.78</c:v>
                </c:pt>
                <c:pt idx="24940">
                  <c:v>498.8</c:v>
                </c:pt>
                <c:pt idx="24941">
                  <c:v>498.82</c:v>
                </c:pt>
                <c:pt idx="24942">
                  <c:v>498.8400000000002</c:v>
                </c:pt>
                <c:pt idx="24943">
                  <c:v>498.86</c:v>
                </c:pt>
                <c:pt idx="24944">
                  <c:v>498.88</c:v>
                </c:pt>
                <c:pt idx="24945">
                  <c:v>498.9</c:v>
                </c:pt>
                <c:pt idx="24946">
                  <c:v>498.91999999999979</c:v>
                </c:pt>
                <c:pt idx="24947">
                  <c:v>498.94</c:v>
                </c:pt>
                <c:pt idx="24948">
                  <c:v>498.96</c:v>
                </c:pt>
                <c:pt idx="24949">
                  <c:v>498.97999999999979</c:v>
                </c:pt>
                <c:pt idx="24950">
                  <c:v>499</c:v>
                </c:pt>
                <c:pt idx="24951">
                  <c:v>499.02</c:v>
                </c:pt>
                <c:pt idx="24952">
                  <c:v>499.04</c:v>
                </c:pt>
                <c:pt idx="24953">
                  <c:v>499.06</c:v>
                </c:pt>
                <c:pt idx="24954">
                  <c:v>499.08</c:v>
                </c:pt>
                <c:pt idx="24955">
                  <c:v>499.1</c:v>
                </c:pt>
                <c:pt idx="24956">
                  <c:v>499.12</c:v>
                </c:pt>
                <c:pt idx="24957">
                  <c:v>499.14000000000021</c:v>
                </c:pt>
                <c:pt idx="24958">
                  <c:v>499.16</c:v>
                </c:pt>
                <c:pt idx="24959">
                  <c:v>499.18</c:v>
                </c:pt>
                <c:pt idx="24960">
                  <c:v>499.2</c:v>
                </c:pt>
                <c:pt idx="24961">
                  <c:v>499.2199999999998</c:v>
                </c:pt>
                <c:pt idx="24962">
                  <c:v>499.24</c:v>
                </c:pt>
                <c:pt idx="24963">
                  <c:v>499.26</c:v>
                </c:pt>
                <c:pt idx="24964">
                  <c:v>499.28</c:v>
                </c:pt>
                <c:pt idx="24965">
                  <c:v>499.3</c:v>
                </c:pt>
                <c:pt idx="24966">
                  <c:v>499.32</c:v>
                </c:pt>
                <c:pt idx="24967">
                  <c:v>499.3400000000002</c:v>
                </c:pt>
                <c:pt idx="24968">
                  <c:v>499.36</c:v>
                </c:pt>
                <c:pt idx="24969">
                  <c:v>499.38</c:v>
                </c:pt>
                <c:pt idx="24970">
                  <c:v>499.4</c:v>
                </c:pt>
                <c:pt idx="24971">
                  <c:v>499.41999999999979</c:v>
                </c:pt>
                <c:pt idx="24972">
                  <c:v>499.44</c:v>
                </c:pt>
                <c:pt idx="24973">
                  <c:v>499.46</c:v>
                </c:pt>
                <c:pt idx="24974">
                  <c:v>499.47999999999979</c:v>
                </c:pt>
                <c:pt idx="24975">
                  <c:v>499.5</c:v>
                </c:pt>
                <c:pt idx="24976">
                  <c:v>499.52</c:v>
                </c:pt>
                <c:pt idx="24977">
                  <c:v>499.54</c:v>
                </c:pt>
                <c:pt idx="24978">
                  <c:v>499.56</c:v>
                </c:pt>
                <c:pt idx="24979">
                  <c:v>499.58</c:v>
                </c:pt>
                <c:pt idx="24980">
                  <c:v>499.6</c:v>
                </c:pt>
                <c:pt idx="24981">
                  <c:v>499.62</c:v>
                </c:pt>
                <c:pt idx="24982">
                  <c:v>499.64000000000021</c:v>
                </c:pt>
                <c:pt idx="24983">
                  <c:v>499.66</c:v>
                </c:pt>
                <c:pt idx="24984">
                  <c:v>499.68</c:v>
                </c:pt>
                <c:pt idx="24985">
                  <c:v>499.7</c:v>
                </c:pt>
                <c:pt idx="24986">
                  <c:v>499.7199999999998</c:v>
                </c:pt>
                <c:pt idx="24987">
                  <c:v>499.74</c:v>
                </c:pt>
                <c:pt idx="24988">
                  <c:v>499.76</c:v>
                </c:pt>
                <c:pt idx="24989">
                  <c:v>499.78</c:v>
                </c:pt>
                <c:pt idx="24990">
                  <c:v>499.8</c:v>
                </c:pt>
                <c:pt idx="24991">
                  <c:v>499.82</c:v>
                </c:pt>
                <c:pt idx="24992">
                  <c:v>499.8400000000002</c:v>
                </c:pt>
                <c:pt idx="24993">
                  <c:v>499.86</c:v>
                </c:pt>
                <c:pt idx="24994">
                  <c:v>499.88</c:v>
                </c:pt>
                <c:pt idx="24995">
                  <c:v>499.9</c:v>
                </c:pt>
                <c:pt idx="24996">
                  <c:v>499.91999999999979</c:v>
                </c:pt>
                <c:pt idx="24997">
                  <c:v>499.94</c:v>
                </c:pt>
                <c:pt idx="24998">
                  <c:v>499.96</c:v>
                </c:pt>
                <c:pt idx="24999">
                  <c:v>499.97999999999979</c:v>
                </c:pt>
                <c:pt idx="25000">
                  <c:v>500</c:v>
                </c:pt>
                <c:pt idx="25001">
                  <c:v>500.02</c:v>
                </c:pt>
                <c:pt idx="25002">
                  <c:v>500.04</c:v>
                </c:pt>
                <c:pt idx="25003">
                  <c:v>500.06</c:v>
                </c:pt>
                <c:pt idx="25004">
                  <c:v>500.08</c:v>
                </c:pt>
                <c:pt idx="25005">
                  <c:v>500.1</c:v>
                </c:pt>
                <c:pt idx="25006">
                  <c:v>500.12</c:v>
                </c:pt>
                <c:pt idx="25007">
                  <c:v>500.14000000000021</c:v>
                </c:pt>
                <c:pt idx="25008">
                  <c:v>500.16</c:v>
                </c:pt>
                <c:pt idx="25009">
                  <c:v>500.18</c:v>
                </c:pt>
                <c:pt idx="25010">
                  <c:v>500.2</c:v>
                </c:pt>
                <c:pt idx="25011">
                  <c:v>500.2199999999998</c:v>
                </c:pt>
                <c:pt idx="25012">
                  <c:v>500.24</c:v>
                </c:pt>
                <c:pt idx="25013">
                  <c:v>500.26</c:v>
                </c:pt>
                <c:pt idx="25014">
                  <c:v>500.28</c:v>
                </c:pt>
                <c:pt idx="25015">
                  <c:v>500.3</c:v>
                </c:pt>
                <c:pt idx="25016">
                  <c:v>500.32</c:v>
                </c:pt>
                <c:pt idx="25017">
                  <c:v>500.3400000000002</c:v>
                </c:pt>
                <c:pt idx="25018">
                  <c:v>500.36</c:v>
                </c:pt>
                <c:pt idx="25019">
                  <c:v>500.38</c:v>
                </c:pt>
                <c:pt idx="25020">
                  <c:v>500.4</c:v>
                </c:pt>
                <c:pt idx="25021">
                  <c:v>500.41999999999979</c:v>
                </c:pt>
                <c:pt idx="25022">
                  <c:v>500.44</c:v>
                </c:pt>
                <c:pt idx="25023">
                  <c:v>500.46</c:v>
                </c:pt>
                <c:pt idx="25024">
                  <c:v>500.47999999999979</c:v>
                </c:pt>
                <c:pt idx="25025">
                  <c:v>500.5</c:v>
                </c:pt>
                <c:pt idx="25026">
                  <c:v>500.52</c:v>
                </c:pt>
                <c:pt idx="25027">
                  <c:v>500.54</c:v>
                </c:pt>
                <c:pt idx="25028">
                  <c:v>500.56</c:v>
                </c:pt>
                <c:pt idx="25029">
                  <c:v>500.58</c:v>
                </c:pt>
                <c:pt idx="25030">
                  <c:v>500.6</c:v>
                </c:pt>
                <c:pt idx="25031">
                  <c:v>500.62</c:v>
                </c:pt>
                <c:pt idx="25032">
                  <c:v>500.64000000000021</c:v>
                </c:pt>
                <c:pt idx="25033">
                  <c:v>500.66</c:v>
                </c:pt>
                <c:pt idx="25034">
                  <c:v>500.68</c:v>
                </c:pt>
                <c:pt idx="25035">
                  <c:v>500.7</c:v>
                </c:pt>
                <c:pt idx="25036">
                  <c:v>500.7199999999998</c:v>
                </c:pt>
                <c:pt idx="25037">
                  <c:v>500.74</c:v>
                </c:pt>
                <c:pt idx="25038">
                  <c:v>500.76</c:v>
                </c:pt>
                <c:pt idx="25039">
                  <c:v>500.78</c:v>
                </c:pt>
                <c:pt idx="25040">
                  <c:v>500.8</c:v>
                </c:pt>
                <c:pt idx="25041">
                  <c:v>500.82</c:v>
                </c:pt>
                <c:pt idx="25042">
                  <c:v>500.8400000000002</c:v>
                </c:pt>
                <c:pt idx="25043">
                  <c:v>500.86</c:v>
                </c:pt>
                <c:pt idx="25044">
                  <c:v>500.88</c:v>
                </c:pt>
                <c:pt idx="25045">
                  <c:v>500.9</c:v>
                </c:pt>
                <c:pt idx="25046">
                  <c:v>500.91999999999979</c:v>
                </c:pt>
                <c:pt idx="25047">
                  <c:v>500.94</c:v>
                </c:pt>
                <c:pt idx="25048">
                  <c:v>500.96</c:v>
                </c:pt>
                <c:pt idx="25049">
                  <c:v>500.97999999999979</c:v>
                </c:pt>
                <c:pt idx="25050">
                  <c:v>501</c:v>
                </c:pt>
                <c:pt idx="25051">
                  <c:v>501.02</c:v>
                </c:pt>
                <c:pt idx="25052">
                  <c:v>501.04</c:v>
                </c:pt>
                <c:pt idx="25053">
                  <c:v>501.06</c:v>
                </c:pt>
                <c:pt idx="25054">
                  <c:v>501.08</c:v>
                </c:pt>
                <c:pt idx="25055">
                  <c:v>501.1</c:v>
                </c:pt>
                <c:pt idx="25056">
                  <c:v>501.12</c:v>
                </c:pt>
                <c:pt idx="25057">
                  <c:v>501.14000000000021</c:v>
                </c:pt>
                <c:pt idx="25058">
                  <c:v>501.16</c:v>
                </c:pt>
                <c:pt idx="25059">
                  <c:v>501.18</c:v>
                </c:pt>
                <c:pt idx="25060">
                  <c:v>501.2</c:v>
                </c:pt>
                <c:pt idx="25061">
                  <c:v>501.2199999999998</c:v>
                </c:pt>
                <c:pt idx="25062">
                  <c:v>501.24</c:v>
                </c:pt>
                <c:pt idx="25063">
                  <c:v>501.26</c:v>
                </c:pt>
                <c:pt idx="25064">
                  <c:v>501.28</c:v>
                </c:pt>
                <c:pt idx="25065">
                  <c:v>501.3</c:v>
                </c:pt>
                <c:pt idx="25066">
                  <c:v>501.32</c:v>
                </c:pt>
                <c:pt idx="25067">
                  <c:v>501.3400000000002</c:v>
                </c:pt>
                <c:pt idx="25068">
                  <c:v>501.36</c:v>
                </c:pt>
                <c:pt idx="25069">
                  <c:v>501.38</c:v>
                </c:pt>
                <c:pt idx="25070">
                  <c:v>501.4</c:v>
                </c:pt>
                <c:pt idx="25071">
                  <c:v>501.41999999999979</c:v>
                </c:pt>
                <c:pt idx="25072">
                  <c:v>501.44</c:v>
                </c:pt>
                <c:pt idx="25073">
                  <c:v>501.46</c:v>
                </c:pt>
                <c:pt idx="25074">
                  <c:v>501.47999999999979</c:v>
                </c:pt>
                <c:pt idx="25075">
                  <c:v>501.5</c:v>
                </c:pt>
                <c:pt idx="25076">
                  <c:v>501.52</c:v>
                </c:pt>
                <c:pt idx="25077">
                  <c:v>501.54</c:v>
                </c:pt>
                <c:pt idx="25078">
                  <c:v>501.56</c:v>
                </c:pt>
                <c:pt idx="25079">
                  <c:v>501.58</c:v>
                </c:pt>
                <c:pt idx="25080">
                  <c:v>501.6</c:v>
                </c:pt>
                <c:pt idx="25081">
                  <c:v>501.62</c:v>
                </c:pt>
                <c:pt idx="25082">
                  <c:v>501.64000000000021</c:v>
                </c:pt>
                <c:pt idx="25083">
                  <c:v>501.66</c:v>
                </c:pt>
                <c:pt idx="25084">
                  <c:v>501.68</c:v>
                </c:pt>
                <c:pt idx="25085">
                  <c:v>501.7</c:v>
                </c:pt>
                <c:pt idx="25086">
                  <c:v>501.7199999999998</c:v>
                </c:pt>
                <c:pt idx="25087">
                  <c:v>501.74</c:v>
                </c:pt>
                <c:pt idx="25088">
                  <c:v>501.76</c:v>
                </c:pt>
                <c:pt idx="25089">
                  <c:v>501.78</c:v>
                </c:pt>
                <c:pt idx="25090">
                  <c:v>501.8</c:v>
                </c:pt>
                <c:pt idx="25091">
                  <c:v>501.82</c:v>
                </c:pt>
                <c:pt idx="25092">
                  <c:v>501.8400000000002</c:v>
                </c:pt>
                <c:pt idx="25093">
                  <c:v>501.86</c:v>
                </c:pt>
                <c:pt idx="25094">
                  <c:v>501.88</c:v>
                </c:pt>
                <c:pt idx="25095">
                  <c:v>501.9</c:v>
                </c:pt>
                <c:pt idx="25096">
                  <c:v>501.91999999999979</c:v>
                </c:pt>
                <c:pt idx="25097">
                  <c:v>501.94</c:v>
                </c:pt>
                <c:pt idx="25098">
                  <c:v>501.96</c:v>
                </c:pt>
                <c:pt idx="25099">
                  <c:v>501.97999999999979</c:v>
                </c:pt>
                <c:pt idx="25100">
                  <c:v>502</c:v>
                </c:pt>
                <c:pt idx="25101">
                  <c:v>502.02</c:v>
                </c:pt>
                <c:pt idx="25102">
                  <c:v>502.04</c:v>
                </c:pt>
                <c:pt idx="25103">
                  <c:v>502.06</c:v>
                </c:pt>
                <c:pt idx="25104">
                  <c:v>502.08</c:v>
                </c:pt>
                <c:pt idx="25105">
                  <c:v>502.1</c:v>
                </c:pt>
                <c:pt idx="25106">
                  <c:v>502.12</c:v>
                </c:pt>
                <c:pt idx="25107">
                  <c:v>502.14000000000021</c:v>
                </c:pt>
                <c:pt idx="25108">
                  <c:v>502.16</c:v>
                </c:pt>
                <c:pt idx="25109">
                  <c:v>502.18</c:v>
                </c:pt>
                <c:pt idx="25110">
                  <c:v>502.2</c:v>
                </c:pt>
                <c:pt idx="25111">
                  <c:v>502.2199999999998</c:v>
                </c:pt>
                <c:pt idx="25112">
                  <c:v>502.24</c:v>
                </c:pt>
                <c:pt idx="25113">
                  <c:v>502.26</c:v>
                </c:pt>
                <c:pt idx="25114">
                  <c:v>502.28</c:v>
                </c:pt>
                <c:pt idx="25115">
                  <c:v>502.3</c:v>
                </c:pt>
                <c:pt idx="25116">
                  <c:v>502.32</c:v>
                </c:pt>
                <c:pt idx="25117">
                  <c:v>502.3400000000002</c:v>
                </c:pt>
                <c:pt idx="25118">
                  <c:v>502.36</c:v>
                </c:pt>
                <c:pt idx="25119">
                  <c:v>502.38</c:v>
                </c:pt>
                <c:pt idx="25120">
                  <c:v>502.4</c:v>
                </c:pt>
                <c:pt idx="25121">
                  <c:v>502.41999999999979</c:v>
                </c:pt>
                <c:pt idx="25122">
                  <c:v>502.44</c:v>
                </c:pt>
                <c:pt idx="25123">
                  <c:v>502.46</c:v>
                </c:pt>
                <c:pt idx="25124">
                  <c:v>502.47999999999979</c:v>
                </c:pt>
                <c:pt idx="25125">
                  <c:v>502.5</c:v>
                </c:pt>
                <c:pt idx="25126">
                  <c:v>502.52</c:v>
                </c:pt>
                <c:pt idx="25127">
                  <c:v>502.54</c:v>
                </c:pt>
                <c:pt idx="25128">
                  <c:v>502.56</c:v>
                </c:pt>
                <c:pt idx="25129">
                  <c:v>502.58</c:v>
                </c:pt>
                <c:pt idx="25130">
                  <c:v>502.6</c:v>
                </c:pt>
                <c:pt idx="25131">
                  <c:v>502.62</c:v>
                </c:pt>
                <c:pt idx="25132">
                  <c:v>502.64000000000021</c:v>
                </c:pt>
                <c:pt idx="25133">
                  <c:v>502.66</c:v>
                </c:pt>
                <c:pt idx="25134">
                  <c:v>502.68</c:v>
                </c:pt>
                <c:pt idx="25135">
                  <c:v>502.7</c:v>
                </c:pt>
                <c:pt idx="25136">
                  <c:v>502.7199999999998</c:v>
                </c:pt>
                <c:pt idx="25137">
                  <c:v>502.74</c:v>
                </c:pt>
                <c:pt idx="25138">
                  <c:v>502.76</c:v>
                </c:pt>
                <c:pt idx="25139">
                  <c:v>502.78</c:v>
                </c:pt>
                <c:pt idx="25140">
                  <c:v>502.8</c:v>
                </c:pt>
                <c:pt idx="25141">
                  <c:v>502.82</c:v>
                </c:pt>
                <c:pt idx="25142">
                  <c:v>502.8400000000002</c:v>
                </c:pt>
                <c:pt idx="25143">
                  <c:v>502.86</c:v>
                </c:pt>
                <c:pt idx="25144">
                  <c:v>502.88</c:v>
                </c:pt>
                <c:pt idx="25145">
                  <c:v>502.9</c:v>
                </c:pt>
                <c:pt idx="25146">
                  <c:v>502.91999999999979</c:v>
                </c:pt>
                <c:pt idx="25147">
                  <c:v>502.94</c:v>
                </c:pt>
                <c:pt idx="25148">
                  <c:v>502.96</c:v>
                </c:pt>
                <c:pt idx="25149">
                  <c:v>502.97999999999979</c:v>
                </c:pt>
                <c:pt idx="25150">
                  <c:v>503</c:v>
                </c:pt>
                <c:pt idx="25151">
                  <c:v>503.02</c:v>
                </c:pt>
                <c:pt idx="25152">
                  <c:v>503.04</c:v>
                </c:pt>
                <c:pt idx="25153">
                  <c:v>503.06</c:v>
                </c:pt>
                <c:pt idx="25154">
                  <c:v>503.08</c:v>
                </c:pt>
                <c:pt idx="25155">
                  <c:v>503.1</c:v>
                </c:pt>
                <c:pt idx="25156">
                  <c:v>503.12</c:v>
                </c:pt>
                <c:pt idx="25157">
                  <c:v>503.14000000000021</c:v>
                </c:pt>
                <c:pt idx="25158">
                  <c:v>503.16</c:v>
                </c:pt>
                <c:pt idx="25159">
                  <c:v>503.18</c:v>
                </c:pt>
                <c:pt idx="25160">
                  <c:v>503.2</c:v>
                </c:pt>
                <c:pt idx="25161">
                  <c:v>503.2199999999998</c:v>
                </c:pt>
                <c:pt idx="25162">
                  <c:v>503.24</c:v>
                </c:pt>
                <c:pt idx="25163">
                  <c:v>503.26</c:v>
                </c:pt>
                <c:pt idx="25164">
                  <c:v>503.28</c:v>
                </c:pt>
                <c:pt idx="25165">
                  <c:v>503.3</c:v>
                </c:pt>
                <c:pt idx="25166">
                  <c:v>503.32</c:v>
                </c:pt>
                <c:pt idx="25167">
                  <c:v>503.3400000000002</c:v>
                </c:pt>
                <c:pt idx="25168">
                  <c:v>503.36</c:v>
                </c:pt>
                <c:pt idx="25169">
                  <c:v>503.38</c:v>
                </c:pt>
                <c:pt idx="25170">
                  <c:v>503.4</c:v>
                </c:pt>
                <c:pt idx="25171">
                  <c:v>503.41999999999979</c:v>
                </c:pt>
                <c:pt idx="25172">
                  <c:v>503.44</c:v>
                </c:pt>
                <c:pt idx="25173">
                  <c:v>503.46</c:v>
                </c:pt>
                <c:pt idx="25174">
                  <c:v>503.47999999999979</c:v>
                </c:pt>
                <c:pt idx="25175">
                  <c:v>503.5</c:v>
                </c:pt>
                <c:pt idx="25176">
                  <c:v>503.52</c:v>
                </c:pt>
                <c:pt idx="25177">
                  <c:v>503.54</c:v>
                </c:pt>
                <c:pt idx="25178">
                  <c:v>503.56</c:v>
                </c:pt>
                <c:pt idx="25179">
                  <c:v>503.58</c:v>
                </c:pt>
                <c:pt idx="25180">
                  <c:v>503.6</c:v>
                </c:pt>
                <c:pt idx="25181">
                  <c:v>503.62</c:v>
                </c:pt>
                <c:pt idx="25182">
                  <c:v>503.64000000000021</c:v>
                </c:pt>
                <c:pt idx="25183">
                  <c:v>503.66</c:v>
                </c:pt>
                <c:pt idx="25184">
                  <c:v>503.68</c:v>
                </c:pt>
                <c:pt idx="25185">
                  <c:v>503.7</c:v>
                </c:pt>
                <c:pt idx="25186">
                  <c:v>503.7199999999998</c:v>
                </c:pt>
                <c:pt idx="25187">
                  <c:v>503.74</c:v>
                </c:pt>
                <c:pt idx="25188">
                  <c:v>503.76</c:v>
                </c:pt>
                <c:pt idx="25189">
                  <c:v>503.78</c:v>
                </c:pt>
                <c:pt idx="25190">
                  <c:v>503.8</c:v>
                </c:pt>
                <c:pt idx="25191">
                  <c:v>503.82</c:v>
                </c:pt>
                <c:pt idx="25192">
                  <c:v>503.8400000000002</c:v>
                </c:pt>
                <c:pt idx="25193">
                  <c:v>503.86</c:v>
                </c:pt>
                <c:pt idx="25194">
                  <c:v>503.88</c:v>
                </c:pt>
                <c:pt idx="25195">
                  <c:v>503.9</c:v>
                </c:pt>
                <c:pt idx="25196">
                  <c:v>503.91999999999979</c:v>
                </c:pt>
                <c:pt idx="25197">
                  <c:v>503.94</c:v>
                </c:pt>
                <c:pt idx="25198">
                  <c:v>503.96</c:v>
                </c:pt>
                <c:pt idx="25199">
                  <c:v>503.97999999999979</c:v>
                </c:pt>
                <c:pt idx="25200">
                  <c:v>504</c:v>
                </c:pt>
                <c:pt idx="25201">
                  <c:v>504.02</c:v>
                </c:pt>
                <c:pt idx="25202">
                  <c:v>504.04</c:v>
                </c:pt>
                <c:pt idx="25203">
                  <c:v>504.06</c:v>
                </c:pt>
                <c:pt idx="25204">
                  <c:v>504.08</c:v>
                </c:pt>
                <c:pt idx="25205">
                  <c:v>504.1</c:v>
                </c:pt>
                <c:pt idx="25206">
                  <c:v>504.12</c:v>
                </c:pt>
                <c:pt idx="25207">
                  <c:v>504.14000000000021</c:v>
                </c:pt>
                <c:pt idx="25208">
                  <c:v>504.16</c:v>
                </c:pt>
                <c:pt idx="25209">
                  <c:v>504.18</c:v>
                </c:pt>
                <c:pt idx="25210">
                  <c:v>504.2</c:v>
                </c:pt>
                <c:pt idx="25211">
                  <c:v>504.2199999999998</c:v>
                </c:pt>
                <c:pt idx="25212">
                  <c:v>504.24</c:v>
                </c:pt>
                <c:pt idx="25213">
                  <c:v>504.26</c:v>
                </c:pt>
                <c:pt idx="25214">
                  <c:v>504.28</c:v>
                </c:pt>
                <c:pt idx="25215">
                  <c:v>504.3</c:v>
                </c:pt>
                <c:pt idx="25216">
                  <c:v>504.32</c:v>
                </c:pt>
                <c:pt idx="25217">
                  <c:v>504.3400000000002</c:v>
                </c:pt>
                <c:pt idx="25218">
                  <c:v>504.36</c:v>
                </c:pt>
                <c:pt idx="25219">
                  <c:v>504.38</c:v>
                </c:pt>
                <c:pt idx="25220">
                  <c:v>504.4</c:v>
                </c:pt>
                <c:pt idx="25221">
                  <c:v>504.41999999999979</c:v>
                </c:pt>
                <c:pt idx="25222">
                  <c:v>504.44</c:v>
                </c:pt>
                <c:pt idx="25223">
                  <c:v>504.46</c:v>
                </c:pt>
                <c:pt idx="25224">
                  <c:v>504.47999999999979</c:v>
                </c:pt>
                <c:pt idx="25225">
                  <c:v>504.5</c:v>
                </c:pt>
                <c:pt idx="25226">
                  <c:v>504.52</c:v>
                </c:pt>
                <c:pt idx="25227">
                  <c:v>504.54</c:v>
                </c:pt>
                <c:pt idx="25228">
                  <c:v>504.56</c:v>
                </c:pt>
                <c:pt idx="25229">
                  <c:v>504.58</c:v>
                </c:pt>
                <c:pt idx="25230">
                  <c:v>504.6</c:v>
                </c:pt>
                <c:pt idx="25231">
                  <c:v>504.62</c:v>
                </c:pt>
                <c:pt idx="25232">
                  <c:v>504.64000000000021</c:v>
                </c:pt>
                <c:pt idx="25233">
                  <c:v>504.66</c:v>
                </c:pt>
                <c:pt idx="25234">
                  <c:v>504.68</c:v>
                </c:pt>
                <c:pt idx="25235">
                  <c:v>504.7</c:v>
                </c:pt>
                <c:pt idx="25236">
                  <c:v>504.7199999999998</c:v>
                </c:pt>
                <c:pt idx="25237">
                  <c:v>504.74</c:v>
                </c:pt>
                <c:pt idx="25238">
                  <c:v>504.76</c:v>
                </c:pt>
                <c:pt idx="25239">
                  <c:v>504.78</c:v>
                </c:pt>
                <c:pt idx="25240">
                  <c:v>504.8</c:v>
                </c:pt>
                <c:pt idx="25241">
                  <c:v>504.82</c:v>
                </c:pt>
                <c:pt idx="25242">
                  <c:v>504.8400000000002</c:v>
                </c:pt>
                <c:pt idx="25243">
                  <c:v>504.86</c:v>
                </c:pt>
                <c:pt idx="25244">
                  <c:v>504.88</c:v>
                </c:pt>
                <c:pt idx="25245">
                  <c:v>504.9</c:v>
                </c:pt>
                <c:pt idx="25246">
                  <c:v>504.91999999999979</c:v>
                </c:pt>
                <c:pt idx="25247">
                  <c:v>504.94</c:v>
                </c:pt>
                <c:pt idx="25248">
                  <c:v>504.96</c:v>
                </c:pt>
                <c:pt idx="25249">
                  <c:v>504.97999999999979</c:v>
                </c:pt>
                <c:pt idx="25250">
                  <c:v>505</c:v>
                </c:pt>
                <c:pt idx="25251">
                  <c:v>505.02</c:v>
                </c:pt>
                <c:pt idx="25252">
                  <c:v>505.04</c:v>
                </c:pt>
                <c:pt idx="25253">
                  <c:v>505.06</c:v>
                </c:pt>
                <c:pt idx="25254">
                  <c:v>505.08</c:v>
                </c:pt>
                <c:pt idx="25255">
                  <c:v>505.1</c:v>
                </c:pt>
                <c:pt idx="25256">
                  <c:v>505.12</c:v>
                </c:pt>
                <c:pt idx="25257">
                  <c:v>505.14000000000021</c:v>
                </c:pt>
                <c:pt idx="25258">
                  <c:v>505.16</c:v>
                </c:pt>
                <c:pt idx="25259">
                  <c:v>505.18</c:v>
                </c:pt>
                <c:pt idx="25260">
                  <c:v>505.2</c:v>
                </c:pt>
                <c:pt idx="25261">
                  <c:v>505.2199999999998</c:v>
                </c:pt>
                <c:pt idx="25262">
                  <c:v>505.24</c:v>
                </c:pt>
                <c:pt idx="25263">
                  <c:v>505.26</c:v>
                </c:pt>
                <c:pt idx="25264">
                  <c:v>505.28</c:v>
                </c:pt>
                <c:pt idx="25265">
                  <c:v>505.3</c:v>
                </c:pt>
                <c:pt idx="25266">
                  <c:v>505.32</c:v>
                </c:pt>
                <c:pt idx="25267">
                  <c:v>505.3400000000002</c:v>
                </c:pt>
                <c:pt idx="25268">
                  <c:v>505.36</c:v>
                </c:pt>
                <c:pt idx="25269">
                  <c:v>505.38</c:v>
                </c:pt>
                <c:pt idx="25270">
                  <c:v>505.4</c:v>
                </c:pt>
                <c:pt idx="25271">
                  <c:v>505.41999999999979</c:v>
                </c:pt>
                <c:pt idx="25272">
                  <c:v>505.44</c:v>
                </c:pt>
                <c:pt idx="25273">
                  <c:v>505.46</c:v>
                </c:pt>
                <c:pt idx="25274">
                  <c:v>505.47999999999979</c:v>
                </c:pt>
                <c:pt idx="25275">
                  <c:v>505.5</c:v>
                </c:pt>
                <c:pt idx="25276">
                  <c:v>505.52</c:v>
                </c:pt>
                <c:pt idx="25277">
                  <c:v>505.54</c:v>
                </c:pt>
                <c:pt idx="25278">
                  <c:v>505.56</c:v>
                </c:pt>
                <c:pt idx="25279">
                  <c:v>505.58</c:v>
                </c:pt>
                <c:pt idx="25280">
                  <c:v>505.6</c:v>
                </c:pt>
                <c:pt idx="25281">
                  <c:v>505.62</c:v>
                </c:pt>
                <c:pt idx="25282">
                  <c:v>505.64000000000021</c:v>
                </c:pt>
                <c:pt idx="25283">
                  <c:v>505.66</c:v>
                </c:pt>
                <c:pt idx="25284">
                  <c:v>505.68</c:v>
                </c:pt>
                <c:pt idx="25285">
                  <c:v>505.7</c:v>
                </c:pt>
                <c:pt idx="25286">
                  <c:v>505.7199999999998</c:v>
                </c:pt>
                <c:pt idx="25287">
                  <c:v>505.74</c:v>
                </c:pt>
                <c:pt idx="25288">
                  <c:v>505.76</c:v>
                </c:pt>
                <c:pt idx="25289">
                  <c:v>505.78</c:v>
                </c:pt>
                <c:pt idx="25290">
                  <c:v>505.8</c:v>
                </c:pt>
                <c:pt idx="25291">
                  <c:v>505.82</c:v>
                </c:pt>
                <c:pt idx="25292">
                  <c:v>505.8400000000002</c:v>
                </c:pt>
                <c:pt idx="25293">
                  <c:v>505.86</c:v>
                </c:pt>
                <c:pt idx="25294">
                  <c:v>505.88</c:v>
                </c:pt>
                <c:pt idx="25295">
                  <c:v>505.9</c:v>
                </c:pt>
                <c:pt idx="25296">
                  <c:v>505.91999999999979</c:v>
                </c:pt>
                <c:pt idx="25297">
                  <c:v>505.94</c:v>
                </c:pt>
                <c:pt idx="25298">
                  <c:v>505.96</c:v>
                </c:pt>
                <c:pt idx="25299">
                  <c:v>505.97999999999979</c:v>
                </c:pt>
                <c:pt idx="25300">
                  <c:v>506</c:v>
                </c:pt>
                <c:pt idx="25301">
                  <c:v>506.02</c:v>
                </c:pt>
                <c:pt idx="25302">
                  <c:v>506.04</c:v>
                </c:pt>
                <c:pt idx="25303">
                  <c:v>506.06</c:v>
                </c:pt>
                <c:pt idx="25304">
                  <c:v>506.08</c:v>
                </c:pt>
                <c:pt idx="25305">
                  <c:v>506.1</c:v>
                </c:pt>
                <c:pt idx="25306">
                  <c:v>506.12</c:v>
                </c:pt>
                <c:pt idx="25307">
                  <c:v>506.14000000000021</c:v>
                </c:pt>
                <c:pt idx="25308">
                  <c:v>506.16</c:v>
                </c:pt>
                <c:pt idx="25309">
                  <c:v>506.18</c:v>
                </c:pt>
                <c:pt idx="25310">
                  <c:v>506.2</c:v>
                </c:pt>
                <c:pt idx="25311">
                  <c:v>506.2199999999998</c:v>
                </c:pt>
                <c:pt idx="25312">
                  <c:v>506.24</c:v>
                </c:pt>
                <c:pt idx="25313">
                  <c:v>506.26</c:v>
                </c:pt>
                <c:pt idx="25314">
                  <c:v>506.28</c:v>
                </c:pt>
                <c:pt idx="25315">
                  <c:v>506.3</c:v>
                </c:pt>
                <c:pt idx="25316">
                  <c:v>506.32</c:v>
                </c:pt>
                <c:pt idx="25317">
                  <c:v>506.3400000000002</c:v>
                </c:pt>
                <c:pt idx="25318">
                  <c:v>506.36</c:v>
                </c:pt>
                <c:pt idx="25319">
                  <c:v>506.38</c:v>
                </c:pt>
                <c:pt idx="25320">
                  <c:v>506.4</c:v>
                </c:pt>
                <c:pt idx="25321">
                  <c:v>506.41999999999979</c:v>
                </c:pt>
                <c:pt idx="25322">
                  <c:v>506.44</c:v>
                </c:pt>
                <c:pt idx="25323">
                  <c:v>506.46</c:v>
                </c:pt>
                <c:pt idx="25324">
                  <c:v>506.47999999999979</c:v>
                </c:pt>
                <c:pt idx="25325">
                  <c:v>506.5</c:v>
                </c:pt>
                <c:pt idx="25326">
                  <c:v>506.52</c:v>
                </c:pt>
                <c:pt idx="25327">
                  <c:v>506.54</c:v>
                </c:pt>
                <c:pt idx="25328">
                  <c:v>506.56</c:v>
                </c:pt>
                <c:pt idx="25329">
                  <c:v>506.58</c:v>
                </c:pt>
                <c:pt idx="25330">
                  <c:v>506.6</c:v>
                </c:pt>
                <c:pt idx="25331">
                  <c:v>506.62</c:v>
                </c:pt>
                <c:pt idx="25332">
                  <c:v>506.64000000000021</c:v>
                </c:pt>
                <c:pt idx="25333">
                  <c:v>506.66</c:v>
                </c:pt>
                <c:pt idx="25334">
                  <c:v>506.68</c:v>
                </c:pt>
                <c:pt idx="25335">
                  <c:v>506.7</c:v>
                </c:pt>
                <c:pt idx="25336">
                  <c:v>506.7199999999998</c:v>
                </c:pt>
                <c:pt idx="25337">
                  <c:v>506.74</c:v>
                </c:pt>
                <c:pt idx="25338">
                  <c:v>506.76</c:v>
                </c:pt>
                <c:pt idx="25339">
                  <c:v>506.78</c:v>
                </c:pt>
                <c:pt idx="25340">
                  <c:v>506.8</c:v>
                </c:pt>
                <c:pt idx="25341">
                  <c:v>506.82</c:v>
                </c:pt>
                <c:pt idx="25342">
                  <c:v>506.8400000000002</c:v>
                </c:pt>
                <c:pt idx="25343">
                  <c:v>506.86</c:v>
                </c:pt>
                <c:pt idx="25344">
                  <c:v>506.88</c:v>
                </c:pt>
                <c:pt idx="25345">
                  <c:v>506.9</c:v>
                </c:pt>
                <c:pt idx="25346">
                  <c:v>506.91999999999979</c:v>
                </c:pt>
                <c:pt idx="25347">
                  <c:v>506.94</c:v>
                </c:pt>
                <c:pt idx="25348">
                  <c:v>506.96</c:v>
                </c:pt>
                <c:pt idx="25349">
                  <c:v>506.97999999999979</c:v>
                </c:pt>
                <c:pt idx="25350">
                  <c:v>507</c:v>
                </c:pt>
                <c:pt idx="25351">
                  <c:v>507.02</c:v>
                </c:pt>
                <c:pt idx="25352">
                  <c:v>507.04</c:v>
                </c:pt>
                <c:pt idx="25353">
                  <c:v>507.06</c:v>
                </c:pt>
                <c:pt idx="25354">
                  <c:v>507.08</c:v>
                </c:pt>
                <c:pt idx="25355">
                  <c:v>507.1</c:v>
                </c:pt>
                <c:pt idx="25356">
                  <c:v>507.12</c:v>
                </c:pt>
                <c:pt idx="25357">
                  <c:v>507.14000000000021</c:v>
                </c:pt>
                <c:pt idx="25358">
                  <c:v>507.16</c:v>
                </c:pt>
                <c:pt idx="25359">
                  <c:v>507.18</c:v>
                </c:pt>
                <c:pt idx="25360">
                  <c:v>507.2</c:v>
                </c:pt>
                <c:pt idx="25361">
                  <c:v>507.2199999999998</c:v>
                </c:pt>
                <c:pt idx="25362">
                  <c:v>507.24</c:v>
                </c:pt>
                <c:pt idx="25363">
                  <c:v>507.26</c:v>
                </c:pt>
                <c:pt idx="25364">
                  <c:v>507.28</c:v>
                </c:pt>
                <c:pt idx="25365">
                  <c:v>507.3</c:v>
                </c:pt>
                <c:pt idx="25366">
                  <c:v>507.32</c:v>
                </c:pt>
                <c:pt idx="25367">
                  <c:v>507.3400000000002</c:v>
                </c:pt>
                <c:pt idx="25368">
                  <c:v>507.36</c:v>
                </c:pt>
                <c:pt idx="25369">
                  <c:v>507.38</c:v>
                </c:pt>
                <c:pt idx="25370">
                  <c:v>507.4</c:v>
                </c:pt>
                <c:pt idx="25371">
                  <c:v>507.41999999999979</c:v>
                </c:pt>
                <c:pt idx="25372">
                  <c:v>507.44</c:v>
                </c:pt>
                <c:pt idx="25373">
                  <c:v>507.46</c:v>
                </c:pt>
                <c:pt idx="25374">
                  <c:v>507.47999999999979</c:v>
                </c:pt>
                <c:pt idx="25375">
                  <c:v>507.5</c:v>
                </c:pt>
                <c:pt idx="25376">
                  <c:v>507.52</c:v>
                </c:pt>
                <c:pt idx="25377">
                  <c:v>507.54</c:v>
                </c:pt>
                <c:pt idx="25378">
                  <c:v>507.56</c:v>
                </c:pt>
                <c:pt idx="25379">
                  <c:v>507.58</c:v>
                </c:pt>
                <c:pt idx="25380">
                  <c:v>507.6</c:v>
                </c:pt>
                <c:pt idx="25381">
                  <c:v>507.62</c:v>
                </c:pt>
                <c:pt idx="25382">
                  <c:v>507.64000000000021</c:v>
                </c:pt>
                <c:pt idx="25383">
                  <c:v>507.66</c:v>
                </c:pt>
                <c:pt idx="25384">
                  <c:v>507.68</c:v>
                </c:pt>
                <c:pt idx="25385">
                  <c:v>507.7</c:v>
                </c:pt>
                <c:pt idx="25386">
                  <c:v>507.7199999999998</c:v>
                </c:pt>
                <c:pt idx="25387">
                  <c:v>507.74</c:v>
                </c:pt>
                <c:pt idx="25388">
                  <c:v>507.76</c:v>
                </c:pt>
                <c:pt idx="25389">
                  <c:v>507.78</c:v>
                </c:pt>
                <c:pt idx="25390">
                  <c:v>507.8</c:v>
                </c:pt>
                <c:pt idx="25391">
                  <c:v>507.82</c:v>
                </c:pt>
                <c:pt idx="25392">
                  <c:v>507.8400000000002</c:v>
                </c:pt>
                <c:pt idx="25393">
                  <c:v>507.86</c:v>
                </c:pt>
                <c:pt idx="25394">
                  <c:v>507.88</c:v>
                </c:pt>
                <c:pt idx="25395">
                  <c:v>507.9</c:v>
                </c:pt>
                <c:pt idx="25396">
                  <c:v>507.91999999999979</c:v>
                </c:pt>
                <c:pt idx="25397">
                  <c:v>507.94</c:v>
                </c:pt>
                <c:pt idx="25398">
                  <c:v>507.96</c:v>
                </c:pt>
                <c:pt idx="25399">
                  <c:v>507.97999999999979</c:v>
                </c:pt>
                <c:pt idx="25400">
                  <c:v>508</c:v>
                </c:pt>
                <c:pt idx="25401">
                  <c:v>508.02</c:v>
                </c:pt>
                <c:pt idx="25402">
                  <c:v>508.04</c:v>
                </c:pt>
                <c:pt idx="25403">
                  <c:v>508.06</c:v>
                </c:pt>
                <c:pt idx="25404">
                  <c:v>508.08</c:v>
                </c:pt>
                <c:pt idx="25405">
                  <c:v>508.1</c:v>
                </c:pt>
                <c:pt idx="25406">
                  <c:v>508.12</c:v>
                </c:pt>
                <c:pt idx="25407">
                  <c:v>508.14000000000021</c:v>
                </c:pt>
                <c:pt idx="25408">
                  <c:v>508.16</c:v>
                </c:pt>
                <c:pt idx="25409">
                  <c:v>508.18</c:v>
                </c:pt>
                <c:pt idx="25410">
                  <c:v>508.2</c:v>
                </c:pt>
                <c:pt idx="25411">
                  <c:v>508.2199999999998</c:v>
                </c:pt>
                <c:pt idx="25412">
                  <c:v>508.24</c:v>
                </c:pt>
                <c:pt idx="25413">
                  <c:v>508.26</c:v>
                </c:pt>
                <c:pt idx="25414">
                  <c:v>508.28</c:v>
                </c:pt>
                <c:pt idx="25415">
                  <c:v>508.3</c:v>
                </c:pt>
                <c:pt idx="25416">
                  <c:v>508.32</c:v>
                </c:pt>
                <c:pt idx="25417">
                  <c:v>508.3400000000002</c:v>
                </c:pt>
                <c:pt idx="25418">
                  <c:v>508.36</c:v>
                </c:pt>
                <c:pt idx="25419">
                  <c:v>508.38</c:v>
                </c:pt>
                <c:pt idx="25420">
                  <c:v>508.4</c:v>
                </c:pt>
                <c:pt idx="25421">
                  <c:v>508.41999999999979</c:v>
                </c:pt>
                <c:pt idx="25422">
                  <c:v>508.44</c:v>
                </c:pt>
                <c:pt idx="25423">
                  <c:v>508.46</c:v>
                </c:pt>
                <c:pt idx="25424">
                  <c:v>508.47999999999979</c:v>
                </c:pt>
                <c:pt idx="25425">
                  <c:v>508.5</c:v>
                </c:pt>
                <c:pt idx="25426">
                  <c:v>508.52</c:v>
                </c:pt>
                <c:pt idx="25427">
                  <c:v>508.54</c:v>
                </c:pt>
                <c:pt idx="25428">
                  <c:v>508.56</c:v>
                </c:pt>
                <c:pt idx="25429">
                  <c:v>508.58</c:v>
                </c:pt>
                <c:pt idx="25430">
                  <c:v>508.6</c:v>
                </c:pt>
                <c:pt idx="25431">
                  <c:v>508.62</c:v>
                </c:pt>
                <c:pt idx="25432">
                  <c:v>508.64000000000021</c:v>
                </c:pt>
                <c:pt idx="25433">
                  <c:v>508.66</c:v>
                </c:pt>
                <c:pt idx="25434">
                  <c:v>508.68</c:v>
                </c:pt>
                <c:pt idx="25435">
                  <c:v>508.7</c:v>
                </c:pt>
                <c:pt idx="25436">
                  <c:v>508.7199999999998</c:v>
                </c:pt>
                <c:pt idx="25437">
                  <c:v>508.74</c:v>
                </c:pt>
                <c:pt idx="25438">
                  <c:v>508.76</c:v>
                </c:pt>
                <c:pt idx="25439">
                  <c:v>508.78</c:v>
                </c:pt>
                <c:pt idx="25440">
                  <c:v>508.8</c:v>
                </c:pt>
                <c:pt idx="25441">
                  <c:v>508.82</c:v>
                </c:pt>
                <c:pt idx="25442">
                  <c:v>508.8400000000002</c:v>
                </c:pt>
                <c:pt idx="25443">
                  <c:v>508.86</c:v>
                </c:pt>
                <c:pt idx="25444">
                  <c:v>508.88</c:v>
                </c:pt>
                <c:pt idx="25445">
                  <c:v>508.9</c:v>
                </c:pt>
                <c:pt idx="25446">
                  <c:v>508.91999999999979</c:v>
                </c:pt>
                <c:pt idx="25447">
                  <c:v>508.94</c:v>
                </c:pt>
                <c:pt idx="25448">
                  <c:v>508.96</c:v>
                </c:pt>
                <c:pt idx="25449">
                  <c:v>508.97999999999979</c:v>
                </c:pt>
                <c:pt idx="25450">
                  <c:v>509</c:v>
                </c:pt>
                <c:pt idx="25451">
                  <c:v>509.02</c:v>
                </c:pt>
                <c:pt idx="25452">
                  <c:v>509.04</c:v>
                </c:pt>
                <c:pt idx="25453">
                  <c:v>509.06</c:v>
                </c:pt>
                <c:pt idx="25454">
                  <c:v>509.08</c:v>
                </c:pt>
                <c:pt idx="25455">
                  <c:v>509.1</c:v>
                </c:pt>
                <c:pt idx="25456">
                  <c:v>509.12</c:v>
                </c:pt>
                <c:pt idx="25457">
                  <c:v>509.14000000000021</c:v>
                </c:pt>
                <c:pt idx="25458">
                  <c:v>509.16</c:v>
                </c:pt>
                <c:pt idx="25459">
                  <c:v>509.18</c:v>
                </c:pt>
                <c:pt idx="25460">
                  <c:v>509.2</c:v>
                </c:pt>
                <c:pt idx="25461">
                  <c:v>509.2199999999998</c:v>
                </c:pt>
                <c:pt idx="25462">
                  <c:v>509.24</c:v>
                </c:pt>
                <c:pt idx="25463">
                  <c:v>509.26</c:v>
                </c:pt>
                <c:pt idx="25464">
                  <c:v>509.28</c:v>
                </c:pt>
                <c:pt idx="25465">
                  <c:v>509.3</c:v>
                </c:pt>
                <c:pt idx="25466">
                  <c:v>509.32</c:v>
                </c:pt>
                <c:pt idx="25467">
                  <c:v>509.3400000000002</c:v>
                </c:pt>
                <c:pt idx="25468">
                  <c:v>509.36</c:v>
                </c:pt>
                <c:pt idx="25469">
                  <c:v>509.38</c:v>
                </c:pt>
                <c:pt idx="25470">
                  <c:v>509.4</c:v>
                </c:pt>
                <c:pt idx="25471">
                  <c:v>509.41999999999979</c:v>
                </c:pt>
                <c:pt idx="25472">
                  <c:v>509.44</c:v>
                </c:pt>
                <c:pt idx="25473">
                  <c:v>509.46</c:v>
                </c:pt>
                <c:pt idx="25474">
                  <c:v>509.47999999999979</c:v>
                </c:pt>
                <c:pt idx="25475">
                  <c:v>509.5</c:v>
                </c:pt>
                <c:pt idx="25476">
                  <c:v>509.52</c:v>
                </c:pt>
                <c:pt idx="25477">
                  <c:v>509.54</c:v>
                </c:pt>
                <c:pt idx="25478">
                  <c:v>509.56</c:v>
                </c:pt>
                <c:pt idx="25479">
                  <c:v>509.58</c:v>
                </c:pt>
                <c:pt idx="25480">
                  <c:v>509.6</c:v>
                </c:pt>
                <c:pt idx="25481">
                  <c:v>509.62</c:v>
                </c:pt>
                <c:pt idx="25482">
                  <c:v>509.64000000000021</c:v>
                </c:pt>
                <c:pt idx="25483">
                  <c:v>509.66</c:v>
                </c:pt>
                <c:pt idx="25484">
                  <c:v>509.68</c:v>
                </c:pt>
                <c:pt idx="25485">
                  <c:v>509.7</c:v>
                </c:pt>
                <c:pt idx="25486">
                  <c:v>509.7199999999998</c:v>
                </c:pt>
                <c:pt idx="25487">
                  <c:v>509.74</c:v>
                </c:pt>
                <c:pt idx="25488">
                  <c:v>509.76</c:v>
                </c:pt>
                <c:pt idx="25489">
                  <c:v>509.78</c:v>
                </c:pt>
                <c:pt idx="25490">
                  <c:v>509.8</c:v>
                </c:pt>
                <c:pt idx="25491">
                  <c:v>509.82</c:v>
                </c:pt>
                <c:pt idx="25492">
                  <c:v>509.8400000000002</c:v>
                </c:pt>
                <c:pt idx="25493">
                  <c:v>509.86</c:v>
                </c:pt>
                <c:pt idx="25494">
                  <c:v>509.88</c:v>
                </c:pt>
                <c:pt idx="25495">
                  <c:v>509.9</c:v>
                </c:pt>
                <c:pt idx="25496">
                  <c:v>509.91999999999979</c:v>
                </c:pt>
                <c:pt idx="25497">
                  <c:v>509.94</c:v>
                </c:pt>
                <c:pt idx="25498">
                  <c:v>509.96</c:v>
                </c:pt>
                <c:pt idx="25499">
                  <c:v>509.97999999999979</c:v>
                </c:pt>
                <c:pt idx="25500">
                  <c:v>510</c:v>
                </c:pt>
                <c:pt idx="25501">
                  <c:v>510.02</c:v>
                </c:pt>
                <c:pt idx="25502">
                  <c:v>510.04</c:v>
                </c:pt>
                <c:pt idx="25503">
                  <c:v>510.06</c:v>
                </c:pt>
                <c:pt idx="25504">
                  <c:v>510.08</c:v>
                </c:pt>
                <c:pt idx="25505">
                  <c:v>510.1</c:v>
                </c:pt>
                <c:pt idx="25506">
                  <c:v>510.12</c:v>
                </c:pt>
                <c:pt idx="25507">
                  <c:v>510.14000000000021</c:v>
                </c:pt>
                <c:pt idx="25508">
                  <c:v>510.16</c:v>
                </c:pt>
                <c:pt idx="25509">
                  <c:v>510.18</c:v>
                </c:pt>
                <c:pt idx="25510">
                  <c:v>510.2</c:v>
                </c:pt>
                <c:pt idx="25511">
                  <c:v>510.2199999999998</c:v>
                </c:pt>
                <c:pt idx="25512">
                  <c:v>510.24</c:v>
                </c:pt>
                <c:pt idx="25513">
                  <c:v>510.26</c:v>
                </c:pt>
                <c:pt idx="25514">
                  <c:v>510.28</c:v>
                </c:pt>
                <c:pt idx="25515">
                  <c:v>510.3</c:v>
                </c:pt>
                <c:pt idx="25516">
                  <c:v>510.32</c:v>
                </c:pt>
                <c:pt idx="25517">
                  <c:v>510.3400000000002</c:v>
                </c:pt>
                <c:pt idx="25518">
                  <c:v>510.36</c:v>
                </c:pt>
                <c:pt idx="25519">
                  <c:v>510.38</c:v>
                </c:pt>
                <c:pt idx="25520">
                  <c:v>510.4</c:v>
                </c:pt>
                <c:pt idx="25521">
                  <c:v>510.41999999999979</c:v>
                </c:pt>
                <c:pt idx="25522">
                  <c:v>510.44</c:v>
                </c:pt>
                <c:pt idx="25523">
                  <c:v>510.46</c:v>
                </c:pt>
                <c:pt idx="25524">
                  <c:v>510.47999999999979</c:v>
                </c:pt>
                <c:pt idx="25525">
                  <c:v>510.5</c:v>
                </c:pt>
                <c:pt idx="25526">
                  <c:v>510.52</c:v>
                </c:pt>
                <c:pt idx="25527">
                  <c:v>510.54</c:v>
                </c:pt>
                <c:pt idx="25528">
                  <c:v>510.56</c:v>
                </c:pt>
                <c:pt idx="25529">
                  <c:v>510.58</c:v>
                </c:pt>
                <c:pt idx="25530">
                  <c:v>510.6</c:v>
                </c:pt>
                <c:pt idx="25531">
                  <c:v>510.62</c:v>
                </c:pt>
                <c:pt idx="25532">
                  <c:v>510.64000000000021</c:v>
                </c:pt>
                <c:pt idx="25533">
                  <c:v>510.66</c:v>
                </c:pt>
                <c:pt idx="25534">
                  <c:v>510.68</c:v>
                </c:pt>
                <c:pt idx="25535">
                  <c:v>510.7</c:v>
                </c:pt>
                <c:pt idx="25536">
                  <c:v>510.7199999999998</c:v>
                </c:pt>
                <c:pt idx="25537">
                  <c:v>510.74</c:v>
                </c:pt>
                <c:pt idx="25538">
                  <c:v>510.76</c:v>
                </c:pt>
                <c:pt idx="25539">
                  <c:v>510.78</c:v>
                </c:pt>
                <c:pt idx="25540">
                  <c:v>510.8</c:v>
                </c:pt>
                <c:pt idx="25541">
                  <c:v>510.82</c:v>
                </c:pt>
                <c:pt idx="25542">
                  <c:v>510.8400000000002</c:v>
                </c:pt>
                <c:pt idx="25543">
                  <c:v>510.86</c:v>
                </c:pt>
                <c:pt idx="25544">
                  <c:v>510.88</c:v>
                </c:pt>
                <c:pt idx="25545">
                  <c:v>510.9</c:v>
                </c:pt>
                <c:pt idx="25546">
                  <c:v>510.91999999999979</c:v>
                </c:pt>
                <c:pt idx="25547">
                  <c:v>510.94</c:v>
                </c:pt>
                <c:pt idx="25548">
                  <c:v>510.96</c:v>
                </c:pt>
                <c:pt idx="25549">
                  <c:v>510.97999999999979</c:v>
                </c:pt>
                <c:pt idx="25550">
                  <c:v>511</c:v>
                </c:pt>
                <c:pt idx="25551">
                  <c:v>511.02</c:v>
                </c:pt>
                <c:pt idx="25552">
                  <c:v>511.04</c:v>
                </c:pt>
                <c:pt idx="25553">
                  <c:v>511.06</c:v>
                </c:pt>
                <c:pt idx="25554">
                  <c:v>511.08</c:v>
                </c:pt>
                <c:pt idx="25555">
                  <c:v>511.1</c:v>
                </c:pt>
                <c:pt idx="25556">
                  <c:v>511.12</c:v>
                </c:pt>
                <c:pt idx="25557">
                  <c:v>511.14000000000021</c:v>
                </c:pt>
                <c:pt idx="25558">
                  <c:v>511.16</c:v>
                </c:pt>
                <c:pt idx="25559">
                  <c:v>511.18</c:v>
                </c:pt>
                <c:pt idx="25560">
                  <c:v>511.2</c:v>
                </c:pt>
                <c:pt idx="25561">
                  <c:v>511.2199999999998</c:v>
                </c:pt>
                <c:pt idx="25562">
                  <c:v>511.24</c:v>
                </c:pt>
                <c:pt idx="25563">
                  <c:v>511.26</c:v>
                </c:pt>
                <c:pt idx="25564">
                  <c:v>511.28</c:v>
                </c:pt>
                <c:pt idx="25565">
                  <c:v>511.3</c:v>
                </c:pt>
                <c:pt idx="25566">
                  <c:v>511.32</c:v>
                </c:pt>
                <c:pt idx="25567">
                  <c:v>511.3400000000002</c:v>
                </c:pt>
                <c:pt idx="25568">
                  <c:v>511.36</c:v>
                </c:pt>
                <c:pt idx="25569">
                  <c:v>511.38</c:v>
                </c:pt>
                <c:pt idx="25570">
                  <c:v>511.4</c:v>
                </c:pt>
                <c:pt idx="25571">
                  <c:v>511.41999999999979</c:v>
                </c:pt>
                <c:pt idx="25572">
                  <c:v>511.44</c:v>
                </c:pt>
                <c:pt idx="25573">
                  <c:v>511.46</c:v>
                </c:pt>
                <c:pt idx="25574">
                  <c:v>511.47999999999979</c:v>
                </c:pt>
                <c:pt idx="25575">
                  <c:v>511.5</c:v>
                </c:pt>
                <c:pt idx="25576">
                  <c:v>511.52</c:v>
                </c:pt>
                <c:pt idx="25577">
                  <c:v>511.54</c:v>
                </c:pt>
                <c:pt idx="25578">
                  <c:v>511.56</c:v>
                </c:pt>
                <c:pt idx="25579">
                  <c:v>511.58</c:v>
                </c:pt>
                <c:pt idx="25580">
                  <c:v>511.6</c:v>
                </c:pt>
                <c:pt idx="25581">
                  <c:v>511.62</c:v>
                </c:pt>
                <c:pt idx="25582">
                  <c:v>511.64000000000021</c:v>
                </c:pt>
                <c:pt idx="25583">
                  <c:v>511.66</c:v>
                </c:pt>
                <c:pt idx="25584">
                  <c:v>511.68</c:v>
                </c:pt>
                <c:pt idx="25585">
                  <c:v>511.7</c:v>
                </c:pt>
                <c:pt idx="25586">
                  <c:v>511.7199999999998</c:v>
                </c:pt>
                <c:pt idx="25587">
                  <c:v>511.74</c:v>
                </c:pt>
                <c:pt idx="25588">
                  <c:v>511.76</c:v>
                </c:pt>
                <c:pt idx="25589">
                  <c:v>511.78</c:v>
                </c:pt>
                <c:pt idx="25590">
                  <c:v>511.8</c:v>
                </c:pt>
                <c:pt idx="25591">
                  <c:v>511.82</c:v>
                </c:pt>
                <c:pt idx="25592">
                  <c:v>511.8400000000002</c:v>
                </c:pt>
                <c:pt idx="25593">
                  <c:v>511.86</c:v>
                </c:pt>
                <c:pt idx="25594">
                  <c:v>511.88</c:v>
                </c:pt>
                <c:pt idx="25595">
                  <c:v>511.9</c:v>
                </c:pt>
                <c:pt idx="25596">
                  <c:v>511.91999999999979</c:v>
                </c:pt>
                <c:pt idx="25597">
                  <c:v>511.94</c:v>
                </c:pt>
                <c:pt idx="25598">
                  <c:v>511.96</c:v>
                </c:pt>
                <c:pt idx="25599">
                  <c:v>511.97999999999979</c:v>
                </c:pt>
                <c:pt idx="25600">
                  <c:v>512</c:v>
                </c:pt>
                <c:pt idx="25601">
                  <c:v>512.02</c:v>
                </c:pt>
                <c:pt idx="25602">
                  <c:v>512.04</c:v>
                </c:pt>
                <c:pt idx="25603">
                  <c:v>512.05999999999949</c:v>
                </c:pt>
                <c:pt idx="25604">
                  <c:v>512.08000000000004</c:v>
                </c:pt>
                <c:pt idx="25605">
                  <c:v>512.1</c:v>
                </c:pt>
                <c:pt idx="25606">
                  <c:v>512.12</c:v>
                </c:pt>
                <c:pt idx="25607">
                  <c:v>512.14</c:v>
                </c:pt>
                <c:pt idx="25608">
                  <c:v>512.16</c:v>
                </c:pt>
                <c:pt idx="25609">
                  <c:v>512.17999999999995</c:v>
                </c:pt>
                <c:pt idx="25610">
                  <c:v>512.20000000000005</c:v>
                </c:pt>
                <c:pt idx="25611">
                  <c:v>512.22</c:v>
                </c:pt>
                <c:pt idx="25612">
                  <c:v>512.24</c:v>
                </c:pt>
                <c:pt idx="25613">
                  <c:v>512.26</c:v>
                </c:pt>
                <c:pt idx="25614">
                  <c:v>512.28000000000043</c:v>
                </c:pt>
                <c:pt idx="25615">
                  <c:v>512.29999999999995</c:v>
                </c:pt>
                <c:pt idx="25616">
                  <c:v>512.3199999999996</c:v>
                </c:pt>
                <c:pt idx="25617">
                  <c:v>512.33999999999958</c:v>
                </c:pt>
                <c:pt idx="25618">
                  <c:v>512.35999999999956</c:v>
                </c:pt>
                <c:pt idx="25619">
                  <c:v>512.38</c:v>
                </c:pt>
                <c:pt idx="25620">
                  <c:v>512.4</c:v>
                </c:pt>
                <c:pt idx="25621">
                  <c:v>512.41999999999996</c:v>
                </c:pt>
                <c:pt idx="25622">
                  <c:v>512.4399999999996</c:v>
                </c:pt>
                <c:pt idx="25623">
                  <c:v>512.45999999999958</c:v>
                </c:pt>
                <c:pt idx="25624">
                  <c:v>512.48</c:v>
                </c:pt>
                <c:pt idx="25625">
                  <c:v>512.5</c:v>
                </c:pt>
                <c:pt idx="25626">
                  <c:v>512.52</c:v>
                </c:pt>
                <c:pt idx="25627">
                  <c:v>512.54</c:v>
                </c:pt>
                <c:pt idx="25628">
                  <c:v>512.55999999999949</c:v>
                </c:pt>
                <c:pt idx="25629">
                  <c:v>512.58000000000004</c:v>
                </c:pt>
                <c:pt idx="25630">
                  <c:v>512.6</c:v>
                </c:pt>
                <c:pt idx="25631">
                  <c:v>512.62</c:v>
                </c:pt>
                <c:pt idx="25632">
                  <c:v>512.64</c:v>
                </c:pt>
                <c:pt idx="25633">
                  <c:v>512.66</c:v>
                </c:pt>
                <c:pt idx="25634">
                  <c:v>512.67999999999995</c:v>
                </c:pt>
                <c:pt idx="25635">
                  <c:v>512.70000000000005</c:v>
                </c:pt>
                <c:pt idx="25636">
                  <c:v>512.72</c:v>
                </c:pt>
                <c:pt idx="25637">
                  <c:v>512.74</c:v>
                </c:pt>
                <c:pt idx="25638">
                  <c:v>512.76</c:v>
                </c:pt>
                <c:pt idx="25639">
                  <c:v>512.78000000000043</c:v>
                </c:pt>
                <c:pt idx="25640">
                  <c:v>512.79999999999995</c:v>
                </c:pt>
                <c:pt idx="25641">
                  <c:v>512.8199999999996</c:v>
                </c:pt>
                <c:pt idx="25642">
                  <c:v>512.83999999999958</c:v>
                </c:pt>
                <c:pt idx="25643">
                  <c:v>512.85999999999956</c:v>
                </c:pt>
                <c:pt idx="25644">
                  <c:v>512.88</c:v>
                </c:pt>
                <c:pt idx="25645">
                  <c:v>512.9</c:v>
                </c:pt>
                <c:pt idx="25646">
                  <c:v>512.91999999999996</c:v>
                </c:pt>
                <c:pt idx="25647">
                  <c:v>512.9399999999996</c:v>
                </c:pt>
                <c:pt idx="25648">
                  <c:v>512.95999999999958</c:v>
                </c:pt>
                <c:pt idx="25649">
                  <c:v>512.98</c:v>
                </c:pt>
                <c:pt idx="25650">
                  <c:v>513</c:v>
                </c:pt>
                <c:pt idx="25651">
                  <c:v>513.02</c:v>
                </c:pt>
                <c:pt idx="25652">
                  <c:v>513.04</c:v>
                </c:pt>
                <c:pt idx="25653">
                  <c:v>513.05999999999949</c:v>
                </c:pt>
                <c:pt idx="25654">
                  <c:v>513.08000000000004</c:v>
                </c:pt>
                <c:pt idx="25655">
                  <c:v>513.1</c:v>
                </c:pt>
                <c:pt idx="25656">
                  <c:v>513.12</c:v>
                </c:pt>
                <c:pt idx="25657">
                  <c:v>513.14</c:v>
                </c:pt>
                <c:pt idx="25658">
                  <c:v>513.16</c:v>
                </c:pt>
                <c:pt idx="25659">
                  <c:v>513.17999999999995</c:v>
                </c:pt>
                <c:pt idx="25660">
                  <c:v>513.20000000000005</c:v>
                </c:pt>
                <c:pt idx="25661">
                  <c:v>513.22</c:v>
                </c:pt>
                <c:pt idx="25662">
                  <c:v>513.24</c:v>
                </c:pt>
                <c:pt idx="25663">
                  <c:v>513.26</c:v>
                </c:pt>
                <c:pt idx="25664">
                  <c:v>513.28000000000043</c:v>
                </c:pt>
                <c:pt idx="25665">
                  <c:v>513.29999999999995</c:v>
                </c:pt>
                <c:pt idx="25666">
                  <c:v>513.3199999999996</c:v>
                </c:pt>
                <c:pt idx="25667">
                  <c:v>513.33999999999958</c:v>
                </c:pt>
                <c:pt idx="25668">
                  <c:v>513.35999999999956</c:v>
                </c:pt>
                <c:pt idx="25669">
                  <c:v>513.38</c:v>
                </c:pt>
                <c:pt idx="25670">
                  <c:v>513.4</c:v>
                </c:pt>
                <c:pt idx="25671">
                  <c:v>513.41999999999996</c:v>
                </c:pt>
                <c:pt idx="25672">
                  <c:v>513.4399999999996</c:v>
                </c:pt>
                <c:pt idx="25673">
                  <c:v>513.45999999999958</c:v>
                </c:pt>
                <c:pt idx="25674">
                  <c:v>513.48</c:v>
                </c:pt>
                <c:pt idx="25675">
                  <c:v>513.5</c:v>
                </c:pt>
                <c:pt idx="25676">
                  <c:v>513.52</c:v>
                </c:pt>
                <c:pt idx="25677">
                  <c:v>513.54</c:v>
                </c:pt>
                <c:pt idx="25678">
                  <c:v>513.55999999999949</c:v>
                </c:pt>
                <c:pt idx="25679">
                  <c:v>513.58000000000004</c:v>
                </c:pt>
                <c:pt idx="25680">
                  <c:v>513.6</c:v>
                </c:pt>
                <c:pt idx="25681">
                  <c:v>513.62</c:v>
                </c:pt>
                <c:pt idx="25682">
                  <c:v>513.64</c:v>
                </c:pt>
                <c:pt idx="25683">
                  <c:v>513.66</c:v>
                </c:pt>
                <c:pt idx="25684">
                  <c:v>513.67999999999995</c:v>
                </c:pt>
                <c:pt idx="25685">
                  <c:v>513.70000000000005</c:v>
                </c:pt>
                <c:pt idx="25686">
                  <c:v>513.72</c:v>
                </c:pt>
                <c:pt idx="25687">
                  <c:v>513.74</c:v>
                </c:pt>
                <c:pt idx="25688">
                  <c:v>513.76</c:v>
                </c:pt>
                <c:pt idx="25689">
                  <c:v>513.78000000000043</c:v>
                </c:pt>
                <c:pt idx="25690">
                  <c:v>513.79999999999995</c:v>
                </c:pt>
                <c:pt idx="25691">
                  <c:v>513.8199999999996</c:v>
                </c:pt>
                <c:pt idx="25692">
                  <c:v>513.83999999999958</c:v>
                </c:pt>
                <c:pt idx="25693">
                  <c:v>513.85999999999956</c:v>
                </c:pt>
                <c:pt idx="25694">
                  <c:v>513.88</c:v>
                </c:pt>
                <c:pt idx="25695">
                  <c:v>513.9</c:v>
                </c:pt>
                <c:pt idx="25696">
                  <c:v>513.91999999999996</c:v>
                </c:pt>
                <c:pt idx="25697">
                  <c:v>513.9399999999996</c:v>
                </c:pt>
                <c:pt idx="25698">
                  <c:v>513.95999999999958</c:v>
                </c:pt>
                <c:pt idx="25699">
                  <c:v>513.98</c:v>
                </c:pt>
                <c:pt idx="25700">
                  <c:v>514</c:v>
                </c:pt>
                <c:pt idx="25701">
                  <c:v>514.02</c:v>
                </c:pt>
                <c:pt idx="25702">
                  <c:v>514.04</c:v>
                </c:pt>
                <c:pt idx="25703">
                  <c:v>514.05999999999949</c:v>
                </c:pt>
                <c:pt idx="25704">
                  <c:v>514.08000000000004</c:v>
                </c:pt>
                <c:pt idx="25705">
                  <c:v>514.1</c:v>
                </c:pt>
                <c:pt idx="25706">
                  <c:v>514.12</c:v>
                </c:pt>
                <c:pt idx="25707">
                  <c:v>514.14</c:v>
                </c:pt>
                <c:pt idx="25708">
                  <c:v>514.16</c:v>
                </c:pt>
                <c:pt idx="25709">
                  <c:v>514.17999999999995</c:v>
                </c:pt>
                <c:pt idx="25710">
                  <c:v>514.20000000000005</c:v>
                </c:pt>
                <c:pt idx="25711">
                  <c:v>514.22</c:v>
                </c:pt>
                <c:pt idx="25712">
                  <c:v>514.24</c:v>
                </c:pt>
                <c:pt idx="25713">
                  <c:v>514.26</c:v>
                </c:pt>
                <c:pt idx="25714">
                  <c:v>514.28000000000043</c:v>
                </c:pt>
                <c:pt idx="25715">
                  <c:v>514.29999999999995</c:v>
                </c:pt>
                <c:pt idx="25716">
                  <c:v>514.3199999999996</c:v>
                </c:pt>
                <c:pt idx="25717">
                  <c:v>514.33999999999958</c:v>
                </c:pt>
                <c:pt idx="25718">
                  <c:v>514.35999999999956</c:v>
                </c:pt>
                <c:pt idx="25719">
                  <c:v>514.38</c:v>
                </c:pt>
                <c:pt idx="25720">
                  <c:v>514.4</c:v>
                </c:pt>
                <c:pt idx="25721">
                  <c:v>514.41999999999996</c:v>
                </c:pt>
                <c:pt idx="25722">
                  <c:v>514.4399999999996</c:v>
                </c:pt>
                <c:pt idx="25723">
                  <c:v>514.45999999999958</c:v>
                </c:pt>
                <c:pt idx="25724">
                  <c:v>514.48</c:v>
                </c:pt>
                <c:pt idx="25725">
                  <c:v>514.5</c:v>
                </c:pt>
                <c:pt idx="25726">
                  <c:v>514.52</c:v>
                </c:pt>
                <c:pt idx="25727">
                  <c:v>514.54</c:v>
                </c:pt>
                <c:pt idx="25728">
                  <c:v>514.55999999999949</c:v>
                </c:pt>
                <c:pt idx="25729">
                  <c:v>514.58000000000004</c:v>
                </c:pt>
                <c:pt idx="25730">
                  <c:v>514.6</c:v>
                </c:pt>
                <c:pt idx="25731">
                  <c:v>514.62</c:v>
                </c:pt>
                <c:pt idx="25732">
                  <c:v>514.64</c:v>
                </c:pt>
                <c:pt idx="25733">
                  <c:v>514.66</c:v>
                </c:pt>
                <c:pt idx="25734">
                  <c:v>514.67999999999995</c:v>
                </c:pt>
                <c:pt idx="25735">
                  <c:v>514.70000000000005</c:v>
                </c:pt>
                <c:pt idx="25736">
                  <c:v>514.72</c:v>
                </c:pt>
                <c:pt idx="25737">
                  <c:v>514.74</c:v>
                </c:pt>
                <c:pt idx="25738">
                  <c:v>514.76</c:v>
                </c:pt>
                <c:pt idx="25739">
                  <c:v>514.78000000000043</c:v>
                </c:pt>
                <c:pt idx="25740">
                  <c:v>514.79999999999995</c:v>
                </c:pt>
                <c:pt idx="25741">
                  <c:v>514.8199999999996</c:v>
                </c:pt>
                <c:pt idx="25742">
                  <c:v>514.83999999999958</c:v>
                </c:pt>
                <c:pt idx="25743">
                  <c:v>514.85999999999956</c:v>
                </c:pt>
                <c:pt idx="25744">
                  <c:v>514.88</c:v>
                </c:pt>
                <c:pt idx="25745">
                  <c:v>514.9</c:v>
                </c:pt>
                <c:pt idx="25746">
                  <c:v>514.91999999999996</c:v>
                </c:pt>
                <c:pt idx="25747">
                  <c:v>514.9399999999996</c:v>
                </c:pt>
                <c:pt idx="25748">
                  <c:v>514.95999999999958</c:v>
                </c:pt>
                <c:pt idx="25749">
                  <c:v>514.98</c:v>
                </c:pt>
                <c:pt idx="25750">
                  <c:v>515</c:v>
                </c:pt>
                <c:pt idx="25751">
                  <c:v>515.02</c:v>
                </c:pt>
                <c:pt idx="25752">
                  <c:v>515.04</c:v>
                </c:pt>
                <c:pt idx="25753">
                  <c:v>515.05999999999949</c:v>
                </c:pt>
                <c:pt idx="25754">
                  <c:v>515.08000000000004</c:v>
                </c:pt>
                <c:pt idx="25755">
                  <c:v>515.1</c:v>
                </c:pt>
                <c:pt idx="25756">
                  <c:v>515.12</c:v>
                </c:pt>
                <c:pt idx="25757">
                  <c:v>515.14</c:v>
                </c:pt>
                <c:pt idx="25758">
                  <c:v>515.16</c:v>
                </c:pt>
                <c:pt idx="25759">
                  <c:v>515.17999999999995</c:v>
                </c:pt>
                <c:pt idx="25760">
                  <c:v>515.20000000000005</c:v>
                </c:pt>
                <c:pt idx="25761">
                  <c:v>515.22</c:v>
                </c:pt>
                <c:pt idx="25762">
                  <c:v>515.24</c:v>
                </c:pt>
                <c:pt idx="25763">
                  <c:v>515.26</c:v>
                </c:pt>
                <c:pt idx="25764">
                  <c:v>515.28000000000043</c:v>
                </c:pt>
                <c:pt idx="25765">
                  <c:v>515.29999999999995</c:v>
                </c:pt>
                <c:pt idx="25766">
                  <c:v>515.3199999999996</c:v>
                </c:pt>
                <c:pt idx="25767">
                  <c:v>515.33999999999958</c:v>
                </c:pt>
                <c:pt idx="25768">
                  <c:v>515.35999999999956</c:v>
                </c:pt>
                <c:pt idx="25769">
                  <c:v>515.38</c:v>
                </c:pt>
                <c:pt idx="25770">
                  <c:v>515.4</c:v>
                </c:pt>
                <c:pt idx="25771">
                  <c:v>515.41999999999996</c:v>
                </c:pt>
                <c:pt idx="25772">
                  <c:v>515.4399999999996</c:v>
                </c:pt>
                <c:pt idx="25773">
                  <c:v>515.45999999999958</c:v>
                </c:pt>
                <c:pt idx="25774">
                  <c:v>515.48</c:v>
                </c:pt>
                <c:pt idx="25775">
                  <c:v>515.5</c:v>
                </c:pt>
                <c:pt idx="25776">
                  <c:v>515.52</c:v>
                </c:pt>
                <c:pt idx="25777">
                  <c:v>515.54</c:v>
                </c:pt>
                <c:pt idx="25778">
                  <c:v>515.55999999999949</c:v>
                </c:pt>
                <c:pt idx="25779">
                  <c:v>515.58000000000004</c:v>
                </c:pt>
                <c:pt idx="25780">
                  <c:v>515.6</c:v>
                </c:pt>
                <c:pt idx="25781">
                  <c:v>515.62</c:v>
                </c:pt>
                <c:pt idx="25782">
                  <c:v>515.64</c:v>
                </c:pt>
                <c:pt idx="25783">
                  <c:v>515.66</c:v>
                </c:pt>
                <c:pt idx="25784">
                  <c:v>515.67999999999995</c:v>
                </c:pt>
                <c:pt idx="25785">
                  <c:v>515.70000000000005</c:v>
                </c:pt>
                <c:pt idx="25786">
                  <c:v>515.72</c:v>
                </c:pt>
                <c:pt idx="25787">
                  <c:v>515.74</c:v>
                </c:pt>
                <c:pt idx="25788">
                  <c:v>515.76</c:v>
                </c:pt>
                <c:pt idx="25789">
                  <c:v>515.78000000000043</c:v>
                </c:pt>
                <c:pt idx="25790">
                  <c:v>515.79999999999995</c:v>
                </c:pt>
                <c:pt idx="25791">
                  <c:v>515.8199999999996</c:v>
                </c:pt>
                <c:pt idx="25792">
                  <c:v>515.83999999999958</c:v>
                </c:pt>
                <c:pt idx="25793">
                  <c:v>515.85999999999956</c:v>
                </c:pt>
                <c:pt idx="25794">
                  <c:v>515.88</c:v>
                </c:pt>
                <c:pt idx="25795">
                  <c:v>515.9</c:v>
                </c:pt>
                <c:pt idx="25796">
                  <c:v>515.91999999999996</c:v>
                </c:pt>
                <c:pt idx="25797">
                  <c:v>515.9399999999996</c:v>
                </c:pt>
                <c:pt idx="25798">
                  <c:v>515.95999999999958</c:v>
                </c:pt>
                <c:pt idx="25799">
                  <c:v>515.98</c:v>
                </c:pt>
                <c:pt idx="25800">
                  <c:v>516</c:v>
                </c:pt>
                <c:pt idx="25801">
                  <c:v>516.02</c:v>
                </c:pt>
                <c:pt idx="25802">
                  <c:v>516.04</c:v>
                </c:pt>
                <c:pt idx="25803">
                  <c:v>516.05999999999949</c:v>
                </c:pt>
                <c:pt idx="25804">
                  <c:v>516.08000000000004</c:v>
                </c:pt>
                <c:pt idx="25805">
                  <c:v>516.1</c:v>
                </c:pt>
                <c:pt idx="25806">
                  <c:v>516.12</c:v>
                </c:pt>
                <c:pt idx="25807">
                  <c:v>516.14</c:v>
                </c:pt>
                <c:pt idx="25808">
                  <c:v>516.16</c:v>
                </c:pt>
                <c:pt idx="25809">
                  <c:v>516.17999999999995</c:v>
                </c:pt>
                <c:pt idx="25810">
                  <c:v>516.20000000000005</c:v>
                </c:pt>
                <c:pt idx="25811">
                  <c:v>516.22</c:v>
                </c:pt>
                <c:pt idx="25812">
                  <c:v>516.24</c:v>
                </c:pt>
                <c:pt idx="25813">
                  <c:v>516.26</c:v>
                </c:pt>
                <c:pt idx="25814">
                  <c:v>516.28000000000043</c:v>
                </c:pt>
                <c:pt idx="25815">
                  <c:v>516.29999999999995</c:v>
                </c:pt>
                <c:pt idx="25816">
                  <c:v>516.3199999999996</c:v>
                </c:pt>
                <c:pt idx="25817">
                  <c:v>516.33999999999958</c:v>
                </c:pt>
                <c:pt idx="25818">
                  <c:v>516.35999999999956</c:v>
                </c:pt>
                <c:pt idx="25819">
                  <c:v>516.38</c:v>
                </c:pt>
                <c:pt idx="25820">
                  <c:v>516.4</c:v>
                </c:pt>
                <c:pt idx="25821">
                  <c:v>516.41999999999996</c:v>
                </c:pt>
                <c:pt idx="25822">
                  <c:v>516.4399999999996</c:v>
                </c:pt>
                <c:pt idx="25823">
                  <c:v>516.45999999999958</c:v>
                </c:pt>
                <c:pt idx="25824">
                  <c:v>516.48</c:v>
                </c:pt>
                <c:pt idx="25825">
                  <c:v>516.5</c:v>
                </c:pt>
                <c:pt idx="25826">
                  <c:v>516.52</c:v>
                </c:pt>
                <c:pt idx="25827">
                  <c:v>516.54</c:v>
                </c:pt>
                <c:pt idx="25828">
                  <c:v>516.55999999999949</c:v>
                </c:pt>
                <c:pt idx="25829">
                  <c:v>516.58000000000004</c:v>
                </c:pt>
                <c:pt idx="25830">
                  <c:v>516.6</c:v>
                </c:pt>
                <c:pt idx="25831">
                  <c:v>516.62</c:v>
                </c:pt>
                <c:pt idx="25832">
                  <c:v>516.64</c:v>
                </c:pt>
                <c:pt idx="25833">
                  <c:v>516.66</c:v>
                </c:pt>
                <c:pt idx="25834">
                  <c:v>516.67999999999995</c:v>
                </c:pt>
                <c:pt idx="25835">
                  <c:v>516.70000000000005</c:v>
                </c:pt>
                <c:pt idx="25836">
                  <c:v>516.72</c:v>
                </c:pt>
                <c:pt idx="25837">
                  <c:v>516.74</c:v>
                </c:pt>
                <c:pt idx="25838">
                  <c:v>516.76</c:v>
                </c:pt>
                <c:pt idx="25839">
                  <c:v>516.78000000000043</c:v>
                </c:pt>
                <c:pt idx="25840">
                  <c:v>516.79999999999995</c:v>
                </c:pt>
                <c:pt idx="25841">
                  <c:v>516.8199999999996</c:v>
                </c:pt>
                <c:pt idx="25842">
                  <c:v>516.83999999999958</c:v>
                </c:pt>
                <c:pt idx="25843">
                  <c:v>516.85999999999956</c:v>
                </c:pt>
                <c:pt idx="25844">
                  <c:v>516.88</c:v>
                </c:pt>
                <c:pt idx="25845">
                  <c:v>516.9</c:v>
                </c:pt>
                <c:pt idx="25846">
                  <c:v>516.91999999999996</c:v>
                </c:pt>
                <c:pt idx="25847">
                  <c:v>516.9399999999996</c:v>
                </c:pt>
                <c:pt idx="25848">
                  <c:v>516.95999999999958</c:v>
                </c:pt>
                <c:pt idx="25849">
                  <c:v>516.98</c:v>
                </c:pt>
                <c:pt idx="25850">
                  <c:v>517</c:v>
                </c:pt>
                <c:pt idx="25851">
                  <c:v>517.02</c:v>
                </c:pt>
                <c:pt idx="25852">
                  <c:v>517.04</c:v>
                </c:pt>
                <c:pt idx="25853">
                  <c:v>517.05999999999949</c:v>
                </c:pt>
                <c:pt idx="25854">
                  <c:v>517.08000000000004</c:v>
                </c:pt>
                <c:pt idx="25855">
                  <c:v>517.1</c:v>
                </c:pt>
                <c:pt idx="25856">
                  <c:v>517.12</c:v>
                </c:pt>
                <c:pt idx="25857">
                  <c:v>517.14</c:v>
                </c:pt>
                <c:pt idx="25858">
                  <c:v>517.16</c:v>
                </c:pt>
                <c:pt idx="25859">
                  <c:v>517.17999999999995</c:v>
                </c:pt>
                <c:pt idx="25860">
                  <c:v>517.20000000000005</c:v>
                </c:pt>
                <c:pt idx="25861">
                  <c:v>517.22</c:v>
                </c:pt>
                <c:pt idx="25862">
                  <c:v>517.24</c:v>
                </c:pt>
                <c:pt idx="25863">
                  <c:v>517.26</c:v>
                </c:pt>
                <c:pt idx="25864">
                  <c:v>517.28000000000043</c:v>
                </c:pt>
                <c:pt idx="25865">
                  <c:v>517.29999999999995</c:v>
                </c:pt>
                <c:pt idx="25866">
                  <c:v>517.3199999999996</c:v>
                </c:pt>
                <c:pt idx="25867">
                  <c:v>517.33999999999958</c:v>
                </c:pt>
                <c:pt idx="25868">
                  <c:v>517.35999999999956</c:v>
                </c:pt>
                <c:pt idx="25869">
                  <c:v>517.38</c:v>
                </c:pt>
                <c:pt idx="25870">
                  <c:v>517.4</c:v>
                </c:pt>
                <c:pt idx="25871">
                  <c:v>517.41999999999996</c:v>
                </c:pt>
                <c:pt idx="25872">
                  <c:v>517.4399999999996</c:v>
                </c:pt>
                <c:pt idx="25873">
                  <c:v>517.45999999999958</c:v>
                </c:pt>
                <c:pt idx="25874">
                  <c:v>517.48</c:v>
                </c:pt>
                <c:pt idx="25875">
                  <c:v>517.5</c:v>
                </c:pt>
                <c:pt idx="25876">
                  <c:v>517.52</c:v>
                </c:pt>
                <c:pt idx="25877">
                  <c:v>517.54</c:v>
                </c:pt>
                <c:pt idx="25878">
                  <c:v>517.55999999999949</c:v>
                </c:pt>
                <c:pt idx="25879">
                  <c:v>517.58000000000004</c:v>
                </c:pt>
                <c:pt idx="25880">
                  <c:v>517.6</c:v>
                </c:pt>
                <c:pt idx="25881">
                  <c:v>517.62</c:v>
                </c:pt>
                <c:pt idx="25882">
                  <c:v>517.64</c:v>
                </c:pt>
                <c:pt idx="25883">
                  <c:v>517.66</c:v>
                </c:pt>
                <c:pt idx="25884">
                  <c:v>517.67999999999995</c:v>
                </c:pt>
                <c:pt idx="25885">
                  <c:v>517.70000000000005</c:v>
                </c:pt>
                <c:pt idx="25886">
                  <c:v>517.72</c:v>
                </c:pt>
                <c:pt idx="25887">
                  <c:v>517.74</c:v>
                </c:pt>
                <c:pt idx="25888">
                  <c:v>517.76</c:v>
                </c:pt>
                <c:pt idx="25889">
                  <c:v>517.78000000000043</c:v>
                </c:pt>
                <c:pt idx="25890">
                  <c:v>517.79999999999995</c:v>
                </c:pt>
                <c:pt idx="25891">
                  <c:v>517.8199999999996</c:v>
                </c:pt>
                <c:pt idx="25892">
                  <c:v>517.83999999999958</c:v>
                </c:pt>
                <c:pt idx="25893">
                  <c:v>517.85999999999956</c:v>
                </c:pt>
                <c:pt idx="25894">
                  <c:v>517.88</c:v>
                </c:pt>
                <c:pt idx="25895">
                  <c:v>517.9</c:v>
                </c:pt>
                <c:pt idx="25896">
                  <c:v>517.91999999999996</c:v>
                </c:pt>
                <c:pt idx="25897">
                  <c:v>517.9399999999996</c:v>
                </c:pt>
                <c:pt idx="25898">
                  <c:v>517.95999999999958</c:v>
                </c:pt>
                <c:pt idx="25899">
                  <c:v>517.98</c:v>
                </c:pt>
                <c:pt idx="25900">
                  <c:v>518</c:v>
                </c:pt>
                <c:pt idx="25901">
                  <c:v>518.02</c:v>
                </c:pt>
                <c:pt idx="25902">
                  <c:v>518.04</c:v>
                </c:pt>
                <c:pt idx="25903">
                  <c:v>518.05999999999949</c:v>
                </c:pt>
                <c:pt idx="25904">
                  <c:v>518.08000000000004</c:v>
                </c:pt>
                <c:pt idx="25905">
                  <c:v>518.1</c:v>
                </c:pt>
                <c:pt idx="25906">
                  <c:v>518.12</c:v>
                </c:pt>
                <c:pt idx="25907">
                  <c:v>518.14</c:v>
                </c:pt>
                <c:pt idx="25908">
                  <c:v>518.16</c:v>
                </c:pt>
                <c:pt idx="25909">
                  <c:v>518.17999999999995</c:v>
                </c:pt>
                <c:pt idx="25910">
                  <c:v>518.20000000000005</c:v>
                </c:pt>
                <c:pt idx="25911">
                  <c:v>518.22</c:v>
                </c:pt>
                <c:pt idx="25912">
                  <c:v>518.24</c:v>
                </c:pt>
                <c:pt idx="25913">
                  <c:v>518.26</c:v>
                </c:pt>
                <c:pt idx="25914">
                  <c:v>518.28000000000043</c:v>
                </c:pt>
                <c:pt idx="25915">
                  <c:v>518.29999999999995</c:v>
                </c:pt>
                <c:pt idx="25916">
                  <c:v>518.3199999999996</c:v>
                </c:pt>
                <c:pt idx="25917">
                  <c:v>518.33999999999958</c:v>
                </c:pt>
                <c:pt idx="25918">
                  <c:v>518.35999999999956</c:v>
                </c:pt>
                <c:pt idx="25919">
                  <c:v>518.38</c:v>
                </c:pt>
                <c:pt idx="25920">
                  <c:v>518.4</c:v>
                </c:pt>
                <c:pt idx="25921">
                  <c:v>518.41999999999996</c:v>
                </c:pt>
                <c:pt idx="25922">
                  <c:v>518.4399999999996</c:v>
                </c:pt>
                <c:pt idx="25923">
                  <c:v>518.45999999999958</c:v>
                </c:pt>
                <c:pt idx="25924">
                  <c:v>518.48</c:v>
                </c:pt>
                <c:pt idx="25925">
                  <c:v>518.5</c:v>
                </c:pt>
                <c:pt idx="25926">
                  <c:v>518.52</c:v>
                </c:pt>
                <c:pt idx="25927">
                  <c:v>518.54</c:v>
                </c:pt>
                <c:pt idx="25928">
                  <c:v>518.55999999999949</c:v>
                </c:pt>
                <c:pt idx="25929">
                  <c:v>518.58000000000004</c:v>
                </c:pt>
                <c:pt idx="25930">
                  <c:v>518.6</c:v>
                </c:pt>
                <c:pt idx="25931">
                  <c:v>518.62</c:v>
                </c:pt>
                <c:pt idx="25932">
                  <c:v>518.64</c:v>
                </c:pt>
                <c:pt idx="25933">
                  <c:v>518.66</c:v>
                </c:pt>
                <c:pt idx="25934">
                  <c:v>518.67999999999995</c:v>
                </c:pt>
                <c:pt idx="25935">
                  <c:v>518.70000000000005</c:v>
                </c:pt>
                <c:pt idx="25936">
                  <c:v>518.72</c:v>
                </c:pt>
                <c:pt idx="25937">
                  <c:v>518.74</c:v>
                </c:pt>
                <c:pt idx="25938">
                  <c:v>518.76</c:v>
                </c:pt>
                <c:pt idx="25939">
                  <c:v>518.78000000000043</c:v>
                </c:pt>
                <c:pt idx="25940">
                  <c:v>518.79999999999995</c:v>
                </c:pt>
                <c:pt idx="25941">
                  <c:v>518.8199999999996</c:v>
                </c:pt>
                <c:pt idx="25942">
                  <c:v>518.83999999999958</c:v>
                </c:pt>
                <c:pt idx="25943">
                  <c:v>518.85999999999956</c:v>
                </c:pt>
                <c:pt idx="25944">
                  <c:v>518.88</c:v>
                </c:pt>
                <c:pt idx="25945">
                  <c:v>518.9</c:v>
                </c:pt>
                <c:pt idx="25946">
                  <c:v>518.91999999999996</c:v>
                </c:pt>
                <c:pt idx="25947">
                  <c:v>518.9399999999996</c:v>
                </c:pt>
                <c:pt idx="25948">
                  <c:v>518.95999999999958</c:v>
                </c:pt>
                <c:pt idx="25949">
                  <c:v>518.98</c:v>
                </c:pt>
                <c:pt idx="25950">
                  <c:v>519</c:v>
                </c:pt>
                <c:pt idx="25951">
                  <c:v>519.02</c:v>
                </c:pt>
                <c:pt idx="25952">
                  <c:v>519.04</c:v>
                </c:pt>
                <c:pt idx="25953">
                  <c:v>519.05999999999949</c:v>
                </c:pt>
                <c:pt idx="25954">
                  <c:v>519.08000000000004</c:v>
                </c:pt>
                <c:pt idx="25955">
                  <c:v>519.1</c:v>
                </c:pt>
                <c:pt idx="25956">
                  <c:v>519.12</c:v>
                </c:pt>
                <c:pt idx="25957">
                  <c:v>519.14</c:v>
                </c:pt>
                <c:pt idx="25958">
                  <c:v>519.16</c:v>
                </c:pt>
                <c:pt idx="25959">
                  <c:v>519.17999999999995</c:v>
                </c:pt>
                <c:pt idx="25960">
                  <c:v>519.20000000000005</c:v>
                </c:pt>
                <c:pt idx="25961">
                  <c:v>519.22</c:v>
                </c:pt>
                <c:pt idx="25962">
                  <c:v>519.24</c:v>
                </c:pt>
                <c:pt idx="25963">
                  <c:v>519.26</c:v>
                </c:pt>
                <c:pt idx="25964">
                  <c:v>519.28000000000043</c:v>
                </c:pt>
                <c:pt idx="25965">
                  <c:v>519.29999999999995</c:v>
                </c:pt>
                <c:pt idx="25966">
                  <c:v>519.3199999999996</c:v>
                </c:pt>
                <c:pt idx="25967">
                  <c:v>519.33999999999958</c:v>
                </c:pt>
                <c:pt idx="25968">
                  <c:v>519.35999999999956</c:v>
                </c:pt>
                <c:pt idx="25969">
                  <c:v>519.38</c:v>
                </c:pt>
                <c:pt idx="25970">
                  <c:v>519.4</c:v>
                </c:pt>
                <c:pt idx="25971">
                  <c:v>519.41999999999996</c:v>
                </c:pt>
                <c:pt idx="25972">
                  <c:v>519.4399999999996</c:v>
                </c:pt>
                <c:pt idx="25973">
                  <c:v>519.45999999999958</c:v>
                </c:pt>
                <c:pt idx="25974">
                  <c:v>519.48</c:v>
                </c:pt>
                <c:pt idx="25975">
                  <c:v>519.5</c:v>
                </c:pt>
                <c:pt idx="25976">
                  <c:v>519.52</c:v>
                </c:pt>
                <c:pt idx="25977">
                  <c:v>519.54</c:v>
                </c:pt>
                <c:pt idx="25978">
                  <c:v>519.55999999999949</c:v>
                </c:pt>
                <c:pt idx="25979">
                  <c:v>519.58000000000004</c:v>
                </c:pt>
                <c:pt idx="25980">
                  <c:v>519.6</c:v>
                </c:pt>
                <c:pt idx="25981">
                  <c:v>519.62</c:v>
                </c:pt>
                <c:pt idx="25982">
                  <c:v>519.64</c:v>
                </c:pt>
                <c:pt idx="25983">
                  <c:v>519.66</c:v>
                </c:pt>
                <c:pt idx="25984">
                  <c:v>519.67999999999995</c:v>
                </c:pt>
                <c:pt idx="25985">
                  <c:v>519.70000000000005</c:v>
                </c:pt>
                <c:pt idx="25986">
                  <c:v>519.72</c:v>
                </c:pt>
                <c:pt idx="25987">
                  <c:v>519.74</c:v>
                </c:pt>
                <c:pt idx="25988">
                  <c:v>519.76</c:v>
                </c:pt>
                <c:pt idx="25989">
                  <c:v>519.78000000000043</c:v>
                </c:pt>
                <c:pt idx="25990">
                  <c:v>519.79999999999995</c:v>
                </c:pt>
                <c:pt idx="25991">
                  <c:v>519.8199999999996</c:v>
                </c:pt>
                <c:pt idx="25992">
                  <c:v>519.83999999999958</c:v>
                </c:pt>
                <c:pt idx="25993">
                  <c:v>519.85999999999956</c:v>
                </c:pt>
                <c:pt idx="25994">
                  <c:v>519.88</c:v>
                </c:pt>
                <c:pt idx="25995">
                  <c:v>519.9</c:v>
                </c:pt>
                <c:pt idx="25996">
                  <c:v>519.91999999999996</c:v>
                </c:pt>
                <c:pt idx="25997">
                  <c:v>519.9399999999996</c:v>
                </c:pt>
                <c:pt idx="25998">
                  <c:v>519.95999999999958</c:v>
                </c:pt>
                <c:pt idx="25999">
                  <c:v>519.98</c:v>
                </c:pt>
                <c:pt idx="26000">
                  <c:v>520</c:v>
                </c:pt>
                <c:pt idx="26001">
                  <c:v>520.02</c:v>
                </c:pt>
                <c:pt idx="26002">
                  <c:v>520.04</c:v>
                </c:pt>
                <c:pt idx="26003">
                  <c:v>520.05999999999949</c:v>
                </c:pt>
                <c:pt idx="26004">
                  <c:v>520.08000000000004</c:v>
                </c:pt>
                <c:pt idx="26005">
                  <c:v>520.1</c:v>
                </c:pt>
                <c:pt idx="26006">
                  <c:v>520.12</c:v>
                </c:pt>
                <c:pt idx="26007">
                  <c:v>520.14</c:v>
                </c:pt>
                <c:pt idx="26008">
                  <c:v>520.16</c:v>
                </c:pt>
                <c:pt idx="26009">
                  <c:v>520.17999999999995</c:v>
                </c:pt>
                <c:pt idx="26010">
                  <c:v>520.20000000000005</c:v>
                </c:pt>
                <c:pt idx="26011">
                  <c:v>520.22</c:v>
                </c:pt>
                <c:pt idx="26012">
                  <c:v>520.24</c:v>
                </c:pt>
                <c:pt idx="26013">
                  <c:v>520.26</c:v>
                </c:pt>
                <c:pt idx="26014">
                  <c:v>520.28000000000043</c:v>
                </c:pt>
                <c:pt idx="26015">
                  <c:v>520.29999999999995</c:v>
                </c:pt>
                <c:pt idx="26016">
                  <c:v>520.3199999999996</c:v>
                </c:pt>
                <c:pt idx="26017">
                  <c:v>520.33999999999958</c:v>
                </c:pt>
                <c:pt idx="26018">
                  <c:v>520.35999999999956</c:v>
                </c:pt>
                <c:pt idx="26019">
                  <c:v>520.38</c:v>
                </c:pt>
                <c:pt idx="26020">
                  <c:v>520.4</c:v>
                </c:pt>
                <c:pt idx="26021">
                  <c:v>520.41999999999996</c:v>
                </c:pt>
                <c:pt idx="26022">
                  <c:v>520.4399999999996</c:v>
                </c:pt>
                <c:pt idx="26023">
                  <c:v>520.45999999999958</c:v>
                </c:pt>
                <c:pt idx="26024">
                  <c:v>520.48</c:v>
                </c:pt>
                <c:pt idx="26025">
                  <c:v>520.5</c:v>
                </c:pt>
                <c:pt idx="26026">
                  <c:v>520.52</c:v>
                </c:pt>
                <c:pt idx="26027">
                  <c:v>520.54</c:v>
                </c:pt>
                <c:pt idx="26028">
                  <c:v>520.55999999999949</c:v>
                </c:pt>
                <c:pt idx="26029">
                  <c:v>520.58000000000004</c:v>
                </c:pt>
                <c:pt idx="26030">
                  <c:v>520.6</c:v>
                </c:pt>
                <c:pt idx="26031">
                  <c:v>520.62</c:v>
                </c:pt>
                <c:pt idx="26032">
                  <c:v>520.64</c:v>
                </c:pt>
                <c:pt idx="26033">
                  <c:v>520.66</c:v>
                </c:pt>
                <c:pt idx="26034">
                  <c:v>520.67999999999995</c:v>
                </c:pt>
                <c:pt idx="26035">
                  <c:v>520.70000000000005</c:v>
                </c:pt>
                <c:pt idx="26036">
                  <c:v>520.72</c:v>
                </c:pt>
                <c:pt idx="26037">
                  <c:v>520.74</c:v>
                </c:pt>
                <c:pt idx="26038">
                  <c:v>520.76</c:v>
                </c:pt>
                <c:pt idx="26039">
                  <c:v>520.78000000000043</c:v>
                </c:pt>
                <c:pt idx="26040">
                  <c:v>520.79999999999995</c:v>
                </c:pt>
                <c:pt idx="26041">
                  <c:v>520.8199999999996</c:v>
                </c:pt>
                <c:pt idx="26042">
                  <c:v>520.83999999999958</c:v>
                </c:pt>
                <c:pt idx="26043">
                  <c:v>520.85999999999956</c:v>
                </c:pt>
                <c:pt idx="26044">
                  <c:v>520.88</c:v>
                </c:pt>
                <c:pt idx="26045">
                  <c:v>520.9</c:v>
                </c:pt>
                <c:pt idx="26046">
                  <c:v>520.91999999999996</c:v>
                </c:pt>
                <c:pt idx="26047">
                  <c:v>520.9399999999996</c:v>
                </c:pt>
                <c:pt idx="26048">
                  <c:v>520.95999999999958</c:v>
                </c:pt>
                <c:pt idx="26049">
                  <c:v>520.98</c:v>
                </c:pt>
                <c:pt idx="26050">
                  <c:v>521</c:v>
                </c:pt>
                <c:pt idx="26051">
                  <c:v>521.02</c:v>
                </c:pt>
                <c:pt idx="26052">
                  <c:v>521.04</c:v>
                </c:pt>
                <c:pt idx="26053">
                  <c:v>521.05999999999949</c:v>
                </c:pt>
                <c:pt idx="26054">
                  <c:v>521.08000000000004</c:v>
                </c:pt>
                <c:pt idx="26055">
                  <c:v>521.1</c:v>
                </c:pt>
                <c:pt idx="26056">
                  <c:v>521.12</c:v>
                </c:pt>
                <c:pt idx="26057">
                  <c:v>521.14</c:v>
                </c:pt>
                <c:pt idx="26058">
                  <c:v>521.16</c:v>
                </c:pt>
                <c:pt idx="26059">
                  <c:v>521.17999999999995</c:v>
                </c:pt>
                <c:pt idx="26060">
                  <c:v>521.20000000000005</c:v>
                </c:pt>
                <c:pt idx="26061">
                  <c:v>521.22</c:v>
                </c:pt>
                <c:pt idx="26062">
                  <c:v>521.24</c:v>
                </c:pt>
                <c:pt idx="26063">
                  <c:v>521.26</c:v>
                </c:pt>
                <c:pt idx="26064">
                  <c:v>521.28000000000043</c:v>
                </c:pt>
                <c:pt idx="26065">
                  <c:v>521.29999999999995</c:v>
                </c:pt>
                <c:pt idx="26066">
                  <c:v>521.3199999999996</c:v>
                </c:pt>
                <c:pt idx="26067">
                  <c:v>521.33999999999958</c:v>
                </c:pt>
                <c:pt idx="26068">
                  <c:v>521.35999999999956</c:v>
                </c:pt>
                <c:pt idx="26069">
                  <c:v>521.38</c:v>
                </c:pt>
                <c:pt idx="26070">
                  <c:v>521.4</c:v>
                </c:pt>
                <c:pt idx="26071">
                  <c:v>521.41999999999996</c:v>
                </c:pt>
                <c:pt idx="26072">
                  <c:v>521.4399999999996</c:v>
                </c:pt>
                <c:pt idx="26073">
                  <c:v>521.45999999999958</c:v>
                </c:pt>
                <c:pt idx="26074">
                  <c:v>521.48</c:v>
                </c:pt>
                <c:pt idx="26075">
                  <c:v>521.5</c:v>
                </c:pt>
                <c:pt idx="26076">
                  <c:v>521.52</c:v>
                </c:pt>
                <c:pt idx="26077">
                  <c:v>521.54</c:v>
                </c:pt>
                <c:pt idx="26078">
                  <c:v>521.55999999999949</c:v>
                </c:pt>
                <c:pt idx="26079">
                  <c:v>521.58000000000004</c:v>
                </c:pt>
                <c:pt idx="26080">
                  <c:v>521.6</c:v>
                </c:pt>
                <c:pt idx="26081">
                  <c:v>521.62</c:v>
                </c:pt>
                <c:pt idx="26082">
                  <c:v>521.64</c:v>
                </c:pt>
                <c:pt idx="26083">
                  <c:v>521.66</c:v>
                </c:pt>
                <c:pt idx="26084">
                  <c:v>521.67999999999995</c:v>
                </c:pt>
                <c:pt idx="26085">
                  <c:v>521.70000000000005</c:v>
                </c:pt>
                <c:pt idx="26086">
                  <c:v>521.72</c:v>
                </c:pt>
                <c:pt idx="26087">
                  <c:v>521.74</c:v>
                </c:pt>
                <c:pt idx="26088">
                  <c:v>521.76</c:v>
                </c:pt>
                <c:pt idx="26089">
                  <c:v>521.78000000000043</c:v>
                </c:pt>
                <c:pt idx="26090">
                  <c:v>521.79999999999995</c:v>
                </c:pt>
                <c:pt idx="26091">
                  <c:v>521.8199999999996</c:v>
                </c:pt>
                <c:pt idx="26092">
                  <c:v>521.83999999999958</c:v>
                </c:pt>
                <c:pt idx="26093">
                  <c:v>521.85999999999956</c:v>
                </c:pt>
                <c:pt idx="26094">
                  <c:v>521.88</c:v>
                </c:pt>
                <c:pt idx="26095">
                  <c:v>521.9</c:v>
                </c:pt>
                <c:pt idx="26096">
                  <c:v>521.91999999999996</c:v>
                </c:pt>
                <c:pt idx="26097">
                  <c:v>521.9399999999996</c:v>
                </c:pt>
                <c:pt idx="26098">
                  <c:v>521.95999999999958</c:v>
                </c:pt>
                <c:pt idx="26099">
                  <c:v>521.98</c:v>
                </c:pt>
                <c:pt idx="26100">
                  <c:v>522</c:v>
                </c:pt>
                <c:pt idx="26101">
                  <c:v>522.02</c:v>
                </c:pt>
                <c:pt idx="26102">
                  <c:v>522.04</c:v>
                </c:pt>
                <c:pt idx="26103">
                  <c:v>522.05999999999949</c:v>
                </c:pt>
                <c:pt idx="26104">
                  <c:v>522.08000000000004</c:v>
                </c:pt>
                <c:pt idx="26105">
                  <c:v>522.1</c:v>
                </c:pt>
                <c:pt idx="26106">
                  <c:v>522.12</c:v>
                </c:pt>
                <c:pt idx="26107">
                  <c:v>522.14</c:v>
                </c:pt>
                <c:pt idx="26108">
                  <c:v>522.16</c:v>
                </c:pt>
                <c:pt idx="26109">
                  <c:v>522.17999999999995</c:v>
                </c:pt>
                <c:pt idx="26110">
                  <c:v>522.20000000000005</c:v>
                </c:pt>
                <c:pt idx="26111">
                  <c:v>522.22</c:v>
                </c:pt>
                <c:pt idx="26112">
                  <c:v>522.24</c:v>
                </c:pt>
                <c:pt idx="26113">
                  <c:v>522.26</c:v>
                </c:pt>
                <c:pt idx="26114">
                  <c:v>522.28000000000043</c:v>
                </c:pt>
                <c:pt idx="26115">
                  <c:v>522.29999999999995</c:v>
                </c:pt>
                <c:pt idx="26116">
                  <c:v>522.3199999999996</c:v>
                </c:pt>
                <c:pt idx="26117">
                  <c:v>522.33999999999958</c:v>
                </c:pt>
                <c:pt idx="26118">
                  <c:v>522.35999999999956</c:v>
                </c:pt>
                <c:pt idx="26119">
                  <c:v>522.38</c:v>
                </c:pt>
                <c:pt idx="26120">
                  <c:v>522.4</c:v>
                </c:pt>
                <c:pt idx="26121">
                  <c:v>522.41999999999996</c:v>
                </c:pt>
                <c:pt idx="26122">
                  <c:v>522.4399999999996</c:v>
                </c:pt>
                <c:pt idx="26123">
                  <c:v>522.45999999999958</c:v>
                </c:pt>
                <c:pt idx="26124">
                  <c:v>522.48</c:v>
                </c:pt>
                <c:pt idx="26125">
                  <c:v>522.5</c:v>
                </c:pt>
                <c:pt idx="26126">
                  <c:v>522.52</c:v>
                </c:pt>
                <c:pt idx="26127">
                  <c:v>522.54</c:v>
                </c:pt>
                <c:pt idx="26128">
                  <c:v>522.55999999999949</c:v>
                </c:pt>
                <c:pt idx="26129">
                  <c:v>522.58000000000004</c:v>
                </c:pt>
                <c:pt idx="26130">
                  <c:v>522.6</c:v>
                </c:pt>
                <c:pt idx="26131">
                  <c:v>522.62</c:v>
                </c:pt>
                <c:pt idx="26132">
                  <c:v>522.64</c:v>
                </c:pt>
                <c:pt idx="26133">
                  <c:v>522.66</c:v>
                </c:pt>
                <c:pt idx="26134">
                  <c:v>522.67999999999995</c:v>
                </c:pt>
                <c:pt idx="26135">
                  <c:v>522.70000000000005</c:v>
                </c:pt>
                <c:pt idx="26136">
                  <c:v>522.72</c:v>
                </c:pt>
                <c:pt idx="26137">
                  <c:v>522.74</c:v>
                </c:pt>
                <c:pt idx="26138">
                  <c:v>522.76</c:v>
                </c:pt>
                <c:pt idx="26139">
                  <c:v>522.78000000000043</c:v>
                </c:pt>
                <c:pt idx="26140">
                  <c:v>522.79999999999995</c:v>
                </c:pt>
                <c:pt idx="26141">
                  <c:v>522.8199999999996</c:v>
                </c:pt>
                <c:pt idx="26142">
                  <c:v>522.83999999999958</c:v>
                </c:pt>
                <c:pt idx="26143">
                  <c:v>522.85999999999956</c:v>
                </c:pt>
                <c:pt idx="26144">
                  <c:v>522.88</c:v>
                </c:pt>
                <c:pt idx="26145">
                  <c:v>522.9</c:v>
                </c:pt>
                <c:pt idx="26146">
                  <c:v>522.91999999999996</c:v>
                </c:pt>
                <c:pt idx="26147">
                  <c:v>522.9399999999996</c:v>
                </c:pt>
                <c:pt idx="26148">
                  <c:v>522.95999999999958</c:v>
                </c:pt>
                <c:pt idx="26149">
                  <c:v>522.98</c:v>
                </c:pt>
                <c:pt idx="26150">
                  <c:v>523</c:v>
                </c:pt>
                <c:pt idx="26151">
                  <c:v>523.02</c:v>
                </c:pt>
                <c:pt idx="26152">
                  <c:v>523.04</c:v>
                </c:pt>
                <c:pt idx="26153">
                  <c:v>523.05999999999949</c:v>
                </c:pt>
                <c:pt idx="26154">
                  <c:v>523.08000000000004</c:v>
                </c:pt>
                <c:pt idx="26155">
                  <c:v>523.1</c:v>
                </c:pt>
                <c:pt idx="26156">
                  <c:v>523.12</c:v>
                </c:pt>
                <c:pt idx="26157">
                  <c:v>523.14</c:v>
                </c:pt>
                <c:pt idx="26158">
                  <c:v>523.16</c:v>
                </c:pt>
                <c:pt idx="26159">
                  <c:v>523.17999999999995</c:v>
                </c:pt>
                <c:pt idx="26160">
                  <c:v>523.20000000000005</c:v>
                </c:pt>
                <c:pt idx="26161">
                  <c:v>523.22</c:v>
                </c:pt>
                <c:pt idx="26162">
                  <c:v>523.24</c:v>
                </c:pt>
                <c:pt idx="26163">
                  <c:v>523.26</c:v>
                </c:pt>
                <c:pt idx="26164">
                  <c:v>523.28000000000043</c:v>
                </c:pt>
                <c:pt idx="26165">
                  <c:v>523.29999999999995</c:v>
                </c:pt>
                <c:pt idx="26166">
                  <c:v>523.3199999999996</c:v>
                </c:pt>
                <c:pt idx="26167">
                  <c:v>523.33999999999958</c:v>
                </c:pt>
                <c:pt idx="26168">
                  <c:v>523.35999999999956</c:v>
                </c:pt>
                <c:pt idx="26169">
                  <c:v>523.38</c:v>
                </c:pt>
                <c:pt idx="26170">
                  <c:v>523.4</c:v>
                </c:pt>
                <c:pt idx="26171">
                  <c:v>523.41999999999996</c:v>
                </c:pt>
                <c:pt idx="26172">
                  <c:v>523.4399999999996</c:v>
                </c:pt>
                <c:pt idx="26173">
                  <c:v>523.45999999999958</c:v>
                </c:pt>
                <c:pt idx="26174">
                  <c:v>523.48</c:v>
                </c:pt>
                <c:pt idx="26175">
                  <c:v>523.5</c:v>
                </c:pt>
                <c:pt idx="26176">
                  <c:v>523.52</c:v>
                </c:pt>
                <c:pt idx="26177">
                  <c:v>523.54</c:v>
                </c:pt>
                <c:pt idx="26178">
                  <c:v>523.55999999999949</c:v>
                </c:pt>
                <c:pt idx="26179">
                  <c:v>523.58000000000004</c:v>
                </c:pt>
                <c:pt idx="26180">
                  <c:v>523.6</c:v>
                </c:pt>
                <c:pt idx="26181">
                  <c:v>523.62</c:v>
                </c:pt>
                <c:pt idx="26182">
                  <c:v>523.64</c:v>
                </c:pt>
                <c:pt idx="26183">
                  <c:v>523.66</c:v>
                </c:pt>
                <c:pt idx="26184">
                  <c:v>523.67999999999995</c:v>
                </c:pt>
                <c:pt idx="26185">
                  <c:v>523.70000000000005</c:v>
                </c:pt>
                <c:pt idx="26186">
                  <c:v>523.72</c:v>
                </c:pt>
                <c:pt idx="26187">
                  <c:v>523.74</c:v>
                </c:pt>
                <c:pt idx="26188">
                  <c:v>523.76</c:v>
                </c:pt>
                <c:pt idx="26189">
                  <c:v>523.78000000000043</c:v>
                </c:pt>
                <c:pt idx="26190">
                  <c:v>523.79999999999995</c:v>
                </c:pt>
                <c:pt idx="26191">
                  <c:v>523.8199999999996</c:v>
                </c:pt>
                <c:pt idx="26192">
                  <c:v>523.83999999999958</c:v>
                </c:pt>
                <c:pt idx="26193">
                  <c:v>523.85999999999956</c:v>
                </c:pt>
                <c:pt idx="26194">
                  <c:v>523.88</c:v>
                </c:pt>
                <c:pt idx="26195">
                  <c:v>523.9</c:v>
                </c:pt>
                <c:pt idx="26196">
                  <c:v>523.91999999999996</c:v>
                </c:pt>
                <c:pt idx="26197">
                  <c:v>523.9399999999996</c:v>
                </c:pt>
                <c:pt idx="26198">
                  <c:v>523.95999999999958</c:v>
                </c:pt>
                <c:pt idx="26199">
                  <c:v>523.98</c:v>
                </c:pt>
                <c:pt idx="26200">
                  <c:v>524</c:v>
                </c:pt>
                <c:pt idx="26201">
                  <c:v>524.02</c:v>
                </c:pt>
                <c:pt idx="26202">
                  <c:v>524.04</c:v>
                </c:pt>
                <c:pt idx="26203">
                  <c:v>524.05999999999949</c:v>
                </c:pt>
                <c:pt idx="26204">
                  <c:v>524.08000000000004</c:v>
                </c:pt>
                <c:pt idx="26205">
                  <c:v>524.1</c:v>
                </c:pt>
                <c:pt idx="26206">
                  <c:v>524.12</c:v>
                </c:pt>
                <c:pt idx="26207">
                  <c:v>524.14</c:v>
                </c:pt>
                <c:pt idx="26208">
                  <c:v>524.16</c:v>
                </c:pt>
                <c:pt idx="26209">
                  <c:v>524.17999999999995</c:v>
                </c:pt>
                <c:pt idx="26210">
                  <c:v>524.20000000000005</c:v>
                </c:pt>
                <c:pt idx="26211">
                  <c:v>524.22</c:v>
                </c:pt>
                <c:pt idx="26212">
                  <c:v>524.24</c:v>
                </c:pt>
                <c:pt idx="26213">
                  <c:v>524.26</c:v>
                </c:pt>
                <c:pt idx="26214">
                  <c:v>524.28000000000043</c:v>
                </c:pt>
                <c:pt idx="26215">
                  <c:v>524.29999999999995</c:v>
                </c:pt>
                <c:pt idx="26216">
                  <c:v>524.3199999999996</c:v>
                </c:pt>
                <c:pt idx="26217">
                  <c:v>524.33999999999958</c:v>
                </c:pt>
                <c:pt idx="26218">
                  <c:v>524.35999999999956</c:v>
                </c:pt>
                <c:pt idx="26219">
                  <c:v>524.38</c:v>
                </c:pt>
                <c:pt idx="26220">
                  <c:v>524.4</c:v>
                </c:pt>
                <c:pt idx="26221">
                  <c:v>524.41999999999996</c:v>
                </c:pt>
                <c:pt idx="26222">
                  <c:v>524.4399999999996</c:v>
                </c:pt>
                <c:pt idx="26223">
                  <c:v>524.45999999999958</c:v>
                </c:pt>
                <c:pt idx="26224">
                  <c:v>524.48</c:v>
                </c:pt>
                <c:pt idx="26225">
                  <c:v>524.5</c:v>
                </c:pt>
                <c:pt idx="26226">
                  <c:v>524.52</c:v>
                </c:pt>
                <c:pt idx="26227">
                  <c:v>524.54</c:v>
                </c:pt>
                <c:pt idx="26228">
                  <c:v>524.55999999999949</c:v>
                </c:pt>
                <c:pt idx="26229">
                  <c:v>524.58000000000004</c:v>
                </c:pt>
                <c:pt idx="26230">
                  <c:v>524.6</c:v>
                </c:pt>
                <c:pt idx="26231">
                  <c:v>524.62</c:v>
                </c:pt>
                <c:pt idx="26232">
                  <c:v>524.64</c:v>
                </c:pt>
                <c:pt idx="26233">
                  <c:v>524.66</c:v>
                </c:pt>
                <c:pt idx="26234">
                  <c:v>524.67999999999995</c:v>
                </c:pt>
                <c:pt idx="26235">
                  <c:v>524.70000000000005</c:v>
                </c:pt>
                <c:pt idx="26236">
                  <c:v>524.72</c:v>
                </c:pt>
                <c:pt idx="26237">
                  <c:v>524.74</c:v>
                </c:pt>
                <c:pt idx="26238">
                  <c:v>524.76</c:v>
                </c:pt>
                <c:pt idx="26239">
                  <c:v>524.78000000000043</c:v>
                </c:pt>
                <c:pt idx="26240">
                  <c:v>524.79999999999995</c:v>
                </c:pt>
                <c:pt idx="26241">
                  <c:v>524.8199999999996</c:v>
                </c:pt>
                <c:pt idx="26242">
                  <c:v>524.83999999999958</c:v>
                </c:pt>
                <c:pt idx="26243">
                  <c:v>524.85999999999956</c:v>
                </c:pt>
                <c:pt idx="26244">
                  <c:v>524.88</c:v>
                </c:pt>
                <c:pt idx="26245">
                  <c:v>524.9</c:v>
                </c:pt>
                <c:pt idx="26246">
                  <c:v>524.91999999999996</c:v>
                </c:pt>
                <c:pt idx="26247">
                  <c:v>524.9399999999996</c:v>
                </c:pt>
                <c:pt idx="26248">
                  <c:v>524.95999999999958</c:v>
                </c:pt>
                <c:pt idx="26249">
                  <c:v>524.98</c:v>
                </c:pt>
                <c:pt idx="26250">
                  <c:v>525</c:v>
                </c:pt>
                <c:pt idx="26251">
                  <c:v>525.02</c:v>
                </c:pt>
                <c:pt idx="26252">
                  <c:v>525.04</c:v>
                </c:pt>
                <c:pt idx="26253">
                  <c:v>525.05999999999949</c:v>
                </c:pt>
                <c:pt idx="26254">
                  <c:v>525.08000000000004</c:v>
                </c:pt>
                <c:pt idx="26255">
                  <c:v>525.1</c:v>
                </c:pt>
                <c:pt idx="26256">
                  <c:v>525.12</c:v>
                </c:pt>
                <c:pt idx="26257">
                  <c:v>525.14</c:v>
                </c:pt>
                <c:pt idx="26258">
                  <c:v>525.16</c:v>
                </c:pt>
                <c:pt idx="26259">
                  <c:v>525.17999999999995</c:v>
                </c:pt>
                <c:pt idx="26260">
                  <c:v>525.20000000000005</c:v>
                </c:pt>
                <c:pt idx="26261">
                  <c:v>525.22</c:v>
                </c:pt>
                <c:pt idx="26262">
                  <c:v>525.24</c:v>
                </c:pt>
                <c:pt idx="26263">
                  <c:v>525.26</c:v>
                </c:pt>
                <c:pt idx="26264">
                  <c:v>525.28000000000043</c:v>
                </c:pt>
                <c:pt idx="26265">
                  <c:v>525.29999999999995</c:v>
                </c:pt>
                <c:pt idx="26266">
                  <c:v>525.3199999999996</c:v>
                </c:pt>
                <c:pt idx="26267">
                  <c:v>525.33999999999958</c:v>
                </c:pt>
                <c:pt idx="26268">
                  <c:v>525.35999999999956</c:v>
                </c:pt>
                <c:pt idx="26269">
                  <c:v>525.38</c:v>
                </c:pt>
                <c:pt idx="26270">
                  <c:v>525.4</c:v>
                </c:pt>
                <c:pt idx="26271">
                  <c:v>525.41999999999996</c:v>
                </c:pt>
                <c:pt idx="26272">
                  <c:v>525.4399999999996</c:v>
                </c:pt>
                <c:pt idx="26273">
                  <c:v>525.45999999999958</c:v>
                </c:pt>
                <c:pt idx="26274">
                  <c:v>525.48</c:v>
                </c:pt>
                <c:pt idx="26275">
                  <c:v>525.5</c:v>
                </c:pt>
                <c:pt idx="26276">
                  <c:v>525.52</c:v>
                </c:pt>
                <c:pt idx="26277">
                  <c:v>525.54</c:v>
                </c:pt>
                <c:pt idx="26278">
                  <c:v>525.55999999999949</c:v>
                </c:pt>
                <c:pt idx="26279">
                  <c:v>525.58000000000004</c:v>
                </c:pt>
                <c:pt idx="26280">
                  <c:v>525.6</c:v>
                </c:pt>
                <c:pt idx="26281">
                  <c:v>525.62</c:v>
                </c:pt>
                <c:pt idx="26282">
                  <c:v>525.64</c:v>
                </c:pt>
                <c:pt idx="26283">
                  <c:v>525.66</c:v>
                </c:pt>
                <c:pt idx="26284">
                  <c:v>525.67999999999995</c:v>
                </c:pt>
                <c:pt idx="26285">
                  <c:v>525.70000000000005</c:v>
                </c:pt>
                <c:pt idx="26286">
                  <c:v>525.72</c:v>
                </c:pt>
                <c:pt idx="26287">
                  <c:v>525.74</c:v>
                </c:pt>
                <c:pt idx="26288">
                  <c:v>525.76</c:v>
                </c:pt>
                <c:pt idx="26289">
                  <c:v>525.78000000000043</c:v>
                </c:pt>
                <c:pt idx="26290">
                  <c:v>525.79999999999995</c:v>
                </c:pt>
                <c:pt idx="26291">
                  <c:v>525.8199999999996</c:v>
                </c:pt>
                <c:pt idx="26292">
                  <c:v>525.83999999999958</c:v>
                </c:pt>
                <c:pt idx="26293">
                  <c:v>525.85999999999956</c:v>
                </c:pt>
                <c:pt idx="26294">
                  <c:v>525.88</c:v>
                </c:pt>
                <c:pt idx="26295">
                  <c:v>525.9</c:v>
                </c:pt>
                <c:pt idx="26296">
                  <c:v>525.91999999999996</c:v>
                </c:pt>
                <c:pt idx="26297">
                  <c:v>525.9399999999996</c:v>
                </c:pt>
                <c:pt idx="26298">
                  <c:v>525.95999999999958</c:v>
                </c:pt>
                <c:pt idx="26299">
                  <c:v>525.98</c:v>
                </c:pt>
                <c:pt idx="26300">
                  <c:v>526</c:v>
                </c:pt>
                <c:pt idx="26301">
                  <c:v>526.02</c:v>
                </c:pt>
                <c:pt idx="26302">
                  <c:v>526.04</c:v>
                </c:pt>
                <c:pt idx="26303">
                  <c:v>526.05999999999949</c:v>
                </c:pt>
                <c:pt idx="26304">
                  <c:v>526.08000000000004</c:v>
                </c:pt>
                <c:pt idx="26305">
                  <c:v>526.1</c:v>
                </c:pt>
                <c:pt idx="26306">
                  <c:v>526.12</c:v>
                </c:pt>
                <c:pt idx="26307">
                  <c:v>526.14</c:v>
                </c:pt>
                <c:pt idx="26308">
                  <c:v>526.16</c:v>
                </c:pt>
                <c:pt idx="26309">
                  <c:v>526.17999999999995</c:v>
                </c:pt>
                <c:pt idx="26310">
                  <c:v>526.20000000000005</c:v>
                </c:pt>
                <c:pt idx="26311">
                  <c:v>526.22</c:v>
                </c:pt>
                <c:pt idx="26312">
                  <c:v>526.24</c:v>
                </c:pt>
                <c:pt idx="26313">
                  <c:v>526.26</c:v>
                </c:pt>
                <c:pt idx="26314">
                  <c:v>526.28000000000043</c:v>
                </c:pt>
                <c:pt idx="26315">
                  <c:v>526.29999999999995</c:v>
                </c:pt>
                <c:pt idx="26316">
                  <c:v>526.3199999999996</c:v>
                </c:pt>
                <c:pt idx="26317">
                  <c:v>526.33999999999958</c:v>
                </c:pt>
                <c:pt idx="26318">
                  <c:v>526.35999999999956</c:v>
                </c:pt>
                <c:pt idx="26319">
                  <c:v>526.38</c:v>
                </c:pt>
                <c:pt idx="26320">
                  <c:v>526.4</c:v>
                </c:pt>
                <c:pt idx="26321">
                  <c:v>526.41999999999996</c:v>
                </c:pt>
                <c:pt idx="26322">
                  <c:v>526.4399999999996</c:v>
                </c:pt>
                <c:pt idx="26323">
                  <c:v>526.45999999999958</c:v>
                </c:pt>
                <c:pt idx="26324">
                  <c:v>526.48</c:v>
                </c:pt>
                <c:pt idx="26325">
                  <c:v>526.5</c:v>
                </c:pt>
                <c:pt idx="26326">
                  <c:v>526.52</c:v>
                </c:pt>
                <c:pt idx="26327">
                  <c:v>526.54</c:v>
                </c:pt>
                <c:pt idx="26328">
                  <c:v>526.55999999999949</c:v>
                </c:pt>
                <c:pt idx="26329">
                  <c:v>526.58000000000004</c:v>
                </c:pt>
                <c:pt idx="26330">
                  <c:v>526.6</c:v>
                </c:pt>
                <c:pt idx="26331">
                  <c:v>526.62</c:v>
                </c:pt>
                <c:pt idx="26332">
                  <c:v>526.64</c:v>
                </c:pt>
                <c:pt idx="26333">
                  <c:v>526.66</c:v>
                </c:pt>
                <c:pt idx="26334">
                  <c:v>526.67999999999995</c:v>
                </c:pt>
                <c:pt idx="26335">
                  <c:v>526.70000000000005</c:v>
                </c:pt>
                <c:pt idx="26336">
                  <c:v>526.72</c:v>
                </c:pt>
                <c:pt idx="26337">
                  <c:v>526.74</c:v>
                </c:pt>
                <c:pt idx="26338">
                  <c:v>526.76</c:v>
                </c:pt>
                <c:pt idx="26339">
                  <c:v>526.78000000000043</c:v>
                </c:pt>
                <c:pt idx="26340">
                  <c:v>526.79999999999995</c:v>
                </c:pt>
                <c:pt idx="26341">
                  <c:v>526.8199999999996</c:v>
                </c:pt>
                <c:pt idx="26342">
                  <c:v>526.83999999999958</c:v>
                </c:pt>
                <c:pt idx="26343">
                  <c:v>526.85999999999956</c:v>
                </c:pt>
                <c:pt idx="26344">
                  <c:v>526.88</c:v>
                </c:pt>
                <c:pt idx="26345">
                  <c:v>526.9</c:v>
                </c:pt>
                <c:pt idx="26346">
                  <c:v>526.91999999999996</c:v>
                </c:pt>
                <c:pt idx="26347">
                  <c:v>526.9399999999996</c:v>
                </c:pt>
                <c:pt idx="26348">
                  <c:v>526.95999999999958</c:v>
                </c:pt>
                <c:pt idx="26349">
                  <c:v>526.98</c:v>
                </c:pt>
                <c:pt idx="26350">
                  <c:v>527</c:v>
                </c:pt>
                <c:pt idx="26351">
                  <c:v>527.02</c:v>
                </c:pt>
                <c:pt idx="26352">
                  <c:v>527.04</c:v>
                </c:pt>
                <c:pt idx="26353">
                  <c:v>527.05999999999949</c:v>
                </c:pt>
                <c:pt idx="26354">
                  <c:v>527.08000000000004</c:v>
                </c:pt>
                <c:pt idx="26355">
                  <c:v>527.1</c:v>
                </c:pt>
                <c:pt idx="26356">
                  <c:v>527.12</c:v>
                </c:pt>
                <c:pt idx="26357">
                  <c:v>527.14</c:v>
                </c:pt>
                <c:pt idx="26358">
                  <c:v>527.16</c:v>
                </c:pt>
                <c:pt idx="26359">
                  <c:v>527.17999999999995</c:v>
                </c:pt>
                <c:pt idx="26360">
                  <c:v>527.20000000000005</c:v>
                </c:pt>
                <c:pt idx="26361">
                  <c:v>527.22</c:v>
                </c:pt>
                <c:pt idx="26362">
                  <c:v>527.24</c:v>
                </c:pt>
                <c:pt idx="26363">
                  <c:v>527.26</c:v>
                </c:pt>
                <c:pt idx="26364">
                  <c:v>527.28000000000043</c:v>
                </c:pt>
                <c:pt idx="26365">
                  <c:v>527.29999999999995</c:v>
                </c:pt>
                <c:pt idx="26366">
                  <c:v>527.3199999999996</c:v>
                </c:pt>
                <c:pt idx="26367">
                  <c:v>527.33999999999958</c:v>
                </c:pt>
                <c:pt idx="26368">
                  <c:v>527.35999999999956</c:v>
                </c:pt>
                <c:pt idx="26369">
                  <c:v>527.38</c:v>
                </c:pt>
                <c:pt idx="26370">
                  <c:v>527.4</c:v>
                </c:pt>
                <c:pt idx="26371">
                  <c:v>527.41999999999996</c:v>
                </c:pt>
                <c:pt idx="26372">
                  <c:v>527.4399999999996</c:v>
                </c:pt>
                <c:pt idx="26373">
                  <c:v>527.45999999999958</c:v>
                </c:pt>
                <c:pt idx="26374">
                  <c:v>527.48</c:v>
                </c:pt>
                <c:pt idx="26375">
                  <c:v>527.5</c:v>
                </c:pt>
                <c:pt idx="26376">
                  <c:v>527.52</c:v>
                </c:pt>
                <c:pt idx="26377">
                  <c:v>527.54</c:v>
                </c:pt>
                <c:pt idx="26378">
                  <c:v>527.55999999999949</c:v>
                </c:pt>
                <c:pt idx="26379">
                  <c:v>527.58000000000004</c:v>
                </c:pt>
                <c:pt idx="26380">
                  <c:v>527.6</c:v>
                </c:pt>
                <c:pt idx="26381">
                  <c:v>527.62</c:v>
                </c:pt>
                <c:pt idx="26382">
                  <c:v>527.64</c:v>
                </c:pt>
                <c:pt idx="26383">
                  <c:v>527.66</c:v>
                </c:pt>
                <c:pt idx="26384">
                  <c:v>527.67999999999995</c:v>
                </c:pt>
                <c:pt idx="26385">
                  <c:v>527.70000000000005</c:v>
                </c:pt>
                <c:pt idx="26386">
                  <c:v>527.72</c:v>
                </c:pt>
                <c:pt idx="26387">
                  <c:v>527.74</c:v>
                </c:pt>
                <c:pt idx="26388">
                  <c:v>527.76</c:v>
                </c:pt>
                <c:pt idx="26389">
                  <c:v>527.78000000000043</c:v>
                </c:pt>
                <c:pt idx="26390">
                  <c:v>527.79999999999995</c:v>
                </c:pt>
                <c:pt idx="26391">
                  <c:v>527.8199999999996</c:v>
                </c:pt>
                <c:pt idx="26392">
                  <c:v>527.83999999999958</c:v>
                </c:pt>
                <c:pt idx="26393">
                  <c:v>527.85999999999956</c:v>
                </c:pt>
                <c:pt idx="26394">
                  <c:v>527.88</c:v>
                </c:pt>
                <c:pt idx="26395">
                  <c:v>527.9</c:v>
                </c:pt>
                <c:pt idx="26396">
                  <c:v>527.91999999999996</c:v>
                </c:pt>
                <c:pt idx="26397">
                  <c:v>527.9399999999996</c:v>
                </c:pt>
                <c:pt idx="26398">
                  <c:v>527.95999999999958</c:v>
                </c:pt>
                <c:pt idx="26399">
                  <c:v>527.98</c:v>
                </c:pt>
                <c:pt idx="26400">
                  <c:v>528</c:v>
                </c:pt>
                <c:pt idx="26401">
                  <c:v>528.02</c:v>
                </c:pt>
                <c:pt idx="26402">
                  <c:v>528.04</c:v>
                </c:pt>
                <c:pt idx="26403">
                  <c:v>528.05999999999949</c:v>
                </c:pt>
                <c:pt idx="26404">
                  <c:v>528.08000000000004</c:v>
                </c:pt>
                <c:pt idx="26405">
                  <c:v>528.1</c:v>
                </c:pt>
                <c:pt idx="26406">
                  <c:v>528.12</c:v>
                </c:pt>
                <c:pt idx="26407">
                  <c:v>528.14</c:v>
                </c:pt>
                <c:pt idx="26408">
                  <c:v>528.16</c:v>
                </c:pt>
                <c:pt idx="26409">
                  <c:v>528.17999999999995</c:v>
                </c:pt>
                <c:pt idx="26410">
                  <c:v>528.20000000000005</c:v>
                </c:pt>
                <c:pt idx="26411">
                  <c:v>528.22</c:v>
                </c:pt>
                <c:pt idx="26412">
                  <c:v>528.24</c:v>
                </c:pt>
                <c:pt idx="26413">
                  <c:v>528.26</c:v>
                </c:pt>
                <c:pt idx="26414">
                  <c:v>528.28000000000043</c:v>
                </c:pt>
                <c:pt idx="26415">
                  <c:v>528.29999999999995</c:v>
                </c:pt>
                <c:pt idx="26416">
                  <c:v>528.3199999999996</c:v>
                </c:pt>
                <c:pt idx="26417">
                  <c:v>528.33999999999958</c:v>
                </c:pt>
                <c:pt idx="26418">
                  <c:v>528.35999999999956</c:v>
                </c:pt>
                <c:pt idx="26419">
                  <c:v>528.38</c:v>
                </c:pt>
                <c:pt idx="26420">
                  <c:v>528.4</c:v>
                </c:pt>
                <c:pt idx="26421">
                  <c:v>528.41999999999996</c:v>
                </c:pt>
                <c:pt idx="26422">
                  <c:v>528.4399999999996</c:v>
                </c:pt>
                <c:pt idx="26423">
                  <c:v>528.45999999999958</c:v>
                </c:pt>
                <c:pt idx="26424">
                  <c:v>528.48</c:v>
                </c:pt>
                <c:pt idx="26425">
                  <c:v>528.5</c:v>
                </c:pt>
                <c:pt idx="26426">
                  <c:v>528.52</c:v>
                </c:pt>
                <c:pt idx="26427">
                  <c:v>528.54</c:v>
                </c:pt>
                <c:pt idx="26428">
                  <c:v>528.55999999999949</c:v>
                </c:pt>
                <c:pt idx="26429">
                  <c:v>528.58000000000004</c:v>
                </c:pt>
                <c:pt idx="26430">
                  <c:v>528.6</c:v>
                </c:pt>
                <c:pt idx="26431">
                  <c:v>528.62</c:v>
                </c:pt>
                <c:pt idx="26432">
                  <c:v>528.64</c:v>
                </c:pt>
                <c:pt idx="26433">
                  <c:v>528.66</c:v>
                </c:pt>
                <c:pt idx="26434">
                  <c:v>528.67999999999995</c:v>
                </c:pt>
                <c:pt idx="26435">
                  <c:v>528.70000000000005</c:v>
                </c:pt>
                <c:pt idx="26436">
                  <c:v>528.72</c:v>
                </c:pt>
                <c:pt idx="26437">
                  <c:v>528.74</c:v>
                </c:pt>
                <c:pt idx="26438">
                  <c:v>528.76</c:v>
                </c:pt>
                <c:pt idx="26439">
                  <c:v>528.78000000000043</c:v>
                </c:pt>
                <c:pt idx="26440">
                  <c:v>528.79999999999995</c:v>
                </c:pt>
                <c:pt idx="26441">
                  <c:v>528.8199999999996</c:v>
                </c:pt>
                <c:pt idx="26442">
                  <c:v>528.83999999999958</c:v>
                </c:pt>
                <c:pt idx="26443">
                  <c:v>528.85999999999956</c:v>
                </c:pt>
                <c:pt idx="26444">
                  <c:v>528.88</c:v>
                </c:pt>
                <c:pt idx="26445">
                  <c:v>528.9</c:v>
                </c:pt>
                <c:pt idx="26446">
                  <c:v>528.91999999999996</c:v>
                </c:pt>
                <c:pt idx="26447">
                  <c:v>528.9399999999996</c:v>
                </c:pt>
                <c:pt idx="26448">
                  <c:v>528.95999999999958</c:v>
                </c:pt>
                <c:pt idx="26449">
                  <c:v>528.98</c:v>
                </c:pt>
                <c:pt idx="26450">
                  <c:v>529</c:v>
                </c:pt>
                <c:pt idx="26451">
                  <c:v>529.02</c:v>
                </c:pt>
                <c:pt idx="26452">
                  <c:v>529.04</c:v>
                </c:pt>
                <c:pt idx="26453">
                  <c:v>529.05999999999949</c:v>
                </c:pt>
                <c:pt idx="26454">
                  <c:v>529.08000000000004</c:v>
                </c:pt>
                <c:pt idx="26455">
                  <c:v>529.1</c:v>
                </c:pt>
                <c:pt idx="26456">
                  <c:v>529.12</c:v>
                </c:pt>
                <c:pt idx="26457">
                  <c:v>529.14</c:v>
                </c:pt>
                <c:pt idx="26458">
                  <c:v>529.16</c:v>
                </c:pt>
                <c:pt idx="26459">
                  <c:v>529.17999999999995</c:v>
                </c:pt>
                <c:pt idx="26460">
                  <c:v>529.20000000000005</c:v>
                </c:pt>
                <c:pt idx="26461">
                  <c:v>529.22</c:v>
                </c:pt>
                <c:pt idx="26462">
                  <c:v>529.24</c:v>
                </c:pt>
                <c:pt idx="26463">
                  <c:v>529.26</c:v>
                </c:pt>
                <c:pt idx="26464">
                  <c:v>529.28000000000043</c:v>
                </c:pt>
                <c:pt idx="26465">
                  <c:v>529.29999999999995</c:v>
                </c:pt>
                <c:pt idx="26466">
                  <c:v>529.3199999999996</c:v>
                </c:pt>
                <c:pt idx="26467">
                  <c:v>529.33999999999958</c:v>
                </c:pt>
                <c:pt idx="26468">
                  <c:v>529.35999999999956</c:v>
                </c:pt>
                <c:pt idx="26469">
                  <c:v>529.38</c:v>
                </c:pt>
                <c:pt idx="26470">
                  <c:v>529.4</c:v>
                </c:pt>
                <c:pt idx="26471">
                  <c:v>529.41999999999996</c:v>
                </c:pt>
                <c:pt idx="26472">
                  <c:v>529.4399999999996</c:v>
                </c:pt>
                <c:pt idx="26473">
                  <c:v>529.45999999999958</c:v>
                </c:pt>
                <c:pt idx="26474">
                  <c:v>529.48</c:v>
                </c:pt>
                <c:pt idx="26475">
                  <c:v>529.5</c:v>
                </c:pt>
                <c:pt idx="26476">
                  <c:v>529.52</c:v>
                </c:pt>
                <c:pt idx="26477">
                  <c:v>529.54</c:v>
                </c:pt>
                <c:pt idx="26478">
                  <c:v>529.55999999999949</c:v>
                </c:pt>
                <c:pt idx="26479">
                  <c:v>529.58000000000004</c:v>
                </c:pt>
                <c:pt idx="26480">
                  <c:v>529.6</c:v>
                </c:pt>
                <c:pt idx="26481">
                  <c:v>529.62</c:v>
                </c:pt>
                <c:pt idx="26482">
                  <c:v>529.64</c:v>
                </c:pt>
                <c:pt idx="26483">
                  <c:v>529.66</c:v>
                </c:pt>
                <c:pt idx="26484">
                  <c:v>529.67999999999995</c:v>
                </c:pt>
                <c:pt idx="26485">
                  <c:v>529.70000000000005</c:v>
                </c:pt>
                <c:pt idx="26486">
                  <c:v>529.72</c:v>
                </c:pt>
                <c:pt idx="26487">
                  <c:v>529.74</c:v>
                </c:pt>
                <c:pt idx="26488">
                  <c:v>529.76</c:v>
                </c:pt>
                <c:pt idx="26489">
                  <c:v>529.78000000000043</c:v>
                </c:pt>
                <c:pt idx="26490">
                  <c:v>529.79999999999995</c:v>
                </c:pt>
                <c:pt idx="26491">
                  <c:v>529.8199999999996</c:v>
                </c:pt>
                <c:pt idx="26492">
                  <c:v>529.83999999999958</c:v>
                </c:pt>
                <c:pt idx="26493">
                  <c:v>529.85999999999956</c:v>
                </c:pt>
                <c:pt idx="26494">
                  <c:v>529.88</c:v>
                </c:pt>
                <c:pt idx="26495">
                  <c:v>529.9</c:v>
                </c:pt>
                <c:pt idx="26496">
                  <c:v>529.91999999999996</c:v>
                </c:pt>
                <c:pt idx="26497">
                  <c:v>529.9399999999996</c:v>
                </c:pt>
                <c:pt idx="26498">
                  <c:v>529.95999999999958</c:v>
                </c:pt>
                <c:pt idx="26499">
                  <c:v>529.98</c:v>
                </c:pt>
                <c:pt idx="26500">
                  <c:v>530</c:v>
                </c:pt>
                <c:pt idx="26501">
                  <c:v>530.02</c:v>
                </c:pt>
                <c:pt idx="26502">
                  <c:v>530.04</c:v>
                </c:pt>
                <c:pt idx="26503">
                  <c:v>530.05999999999949</c:v>
                </c:pt>
                <c:pt idx="26504">
                  <c:v>530.08000000000004</c:v>
                </c:pt>
                <c:pt idx="26505">
                  <c:v>530.1</c:v>
                </c:pt>
                <c:pt idx="26506">
                  <c:v>530.12</c:v>
                </c:pt>
                <c:pt idx="26507">
                  <c:v>530.14</c:v>
                </c:pt>
                <c:pt idx="26508">
                  <c:v>530.16</c:v>
                </c:pt>
                <c:pt idx="26509">
                  <c:v>530.17999999999995</c:v>
                </c:pt>
                <c:pt idx="26510">
                  <c:v>530.20000000000005</c:v>
                </c:pt>
                <c:pt idx="26511">
                  <c:v>530.22</c:v>
                </c:pt>
                <c:pt idx="26512">
                  <c:v>530.24</c:v>
                </c:pt>
                <c:pt idx="26513">
                  <c:v>530.26</c:v>
                </c:pt>
                <c:pt idx="26514">
                  <c:v>530.28000000000043</c:v>
                </c:pt>
                <c:pt idx="26515">
                  <c:v>530.29999999999995</c:v>
                </c:pt>
                <c:pt idx="26516">
                  <c:v>530.3199999999996</c:v>
                </c:pt>
                <c:pt idx="26517">
                  <c:v>530.33999999999958</c:v>
                </c:pt>
                <c:pt idx="26518">
                  <c:v>530.35999999999956</c:v>
                </c:pt>
                <c:pt idx="26519">
                  <c:v>530.38</c:v>
                </c:pt>
                <c:pt idx="26520">
                  <c:v>530.4</c:v>
                </c:pt>
                <c:pt idx="26521">
                  <c:v>530.41999999999996</c:v>
                </c:pt>
                <c:pt idx="26522">
                  <c:v>530.4399999999996</c:v>
                </c:pt>
                <c:pt idx="26523">
                  <c:v>530.45999999999958</c:v>
                </c:pt>
                <c:pt idx="26524">
                  <c:v>530.48</c:v>
                </c:pt>
                <c:pt idx="26525">
                  <c:v>530.5</c:v>
                </c:pt>
                <c:pt idx="26526">
                  <c:v>530.52</c:v>
                </c:pt>
                <c:pt idx="26527">
                  <c:v>530.54</c:v>
                </c:pt>
                <c:pt idx="26528">
                  <c:v>530.55999999999949</c:v>
                </c:pt>
                <c:pt idx="26529">
                  <c:v>530.58000000000004</c:v>
                </c:pt>
                <c:pt idx="26530">
                  <c:v>530.6</c:v>
                </c:pt>
                <c:pt idx="26531">
                  <c:v>530.62</c:v>
                </c:pt>
                <c:pt idx="26532">
                  <c:v>530.64</c:v>
                </c:pt>
                <c:pt idx="26533">
                  <c:v>530.66</c:v>
                </c:pt>
                <c:pt idx="26534">
                  <c:v>530.67999999999995</c:v>
                </c:pt>
                <c:pt idx="26535">
                  <c:v>530.70000000000005</c:v>
                </c:pt>
                <c:pt idx="26536">
                  <c:v>530.72</c:v>
                </c:pt>
                <c:pt idx="26537">
                  <c:v>530.74</c:v>
                </c:pt>
                <c:pt idx="26538">
                  <c:v>530.76</c:v>
                </c:pt>
                <c:pt idx="26539">
                  <c:v>530.78000000000043</c:v>
                </c:pt>
                <c:pt idx="26540">
                  <c:v>530.79999999999995</c:v>
                </c:pt>
                <c:pt idx="26541">
                  <c:v>530.8199999999996</c:v>
                </c:pt>
                <c:pt idx="26542">
                  <c:v>530.83999999999958</c:v>
                </c:pt>
                <c:pt idx="26543">
                  <c:v>530.85999999999956</c:v>
                </c:pt>
                <c:pt idx="26544">
                  <c:v>530.88</c:v>
                </c:pt>
                <c:pt idx="26545">
                  <c:v>530.9</c:v>
                </c:pt>
                <c:pt idx="26546">
                  <c:v>530.91999999999996</c:v>
                </c:pt>
                <c:pt idx="26547">
                  <c:v>530.9399999999996</c:v>
                </c:pt>
                <c:pt idx="26548">
                  <c:v>530.95999999999958</c:v>
                </c:pt>
                <c:pt idx="26549">
                  <c:v>530.98</c:v>
                </c:pt>
                <c:pt idx="26550">
                  <c:v>531</c:v>
                </c:pt>
                <c:pt idx="26551">
                  <c:v>531.02</c:v>
                </c:pt>
                <c:pt idx="26552">
                  <c:v>531.04</c:v>
                </c:pt>
                <c:pt idx="26553">
                  <c:v>531.05999999999949</c:v>
                </c:pt>
                <c:pt idx="26554">
                  <c:v>531.08000000000004</c:v>
                </c:pt>
                <c:pt idx="26555">
                  <c:v>531.1</c:v>
                </c:pt>
                <c:pt idx="26556">
                  <c:v>531.12</c:v>
                </c:pt>
                <c:pt idx="26557">
                  <c:v>531.14</c:v>
                </c:pt>
                <c:pt idx="26558">
                  <c:v>531.16</c:v>
                </c:pt>
                <c:pt idx="26559">
                  <c:v>531.17999999999995</c:v>
                </c:pt>
                <c:pt idx="26560">
                  <c:v>531.20000000000005</c:v>
                </c:pt>
                <c:pt idx="26561">
                  <c:v>531.22</c:v>
                </c:pt>
                <c:pt idx="26562">
                  <c:v>531.24</c:v>
                </c:pt>
                <c:pt idx="26563">
                  <c:v>531.26</c:v>
                </c:pt>
                <c:pt idx="26564">
                  <c:v>531.28000000000043</c:v>
                </c:pt>
                <c:pt idx="26565">
                  <c:v>531.29999999999995</c:v>
                </c:pt>
                <c:pt idx="26566">
                  <c:v>531.3199999999996</c:v>
                </c:pt>
                <c:pt idx="26567">
                  <c:v>531.33999999999958</c:v>
                </c:pt>
                <c:pt idx="26568">
                  <c:v>531.35999999999956</c:v>
                </c:pt>
                <c:pt idx="26569">
                  <c:v>531.38</c:v>
                </c:pt>
                <c:pt idx="26570">
                  <c:v>531.4</c:v>
                </c:pt>
                <c:pt idx="26571">
                  <c:v>531.41999999999996</c:v>
                </c:pt>
                <c:pt idx="26572">
                  <c:v>531.4399999999996</c:v>
                </c:pt>
                <c:pt idx="26573">
                  <c:v>531.45999999999958</c:v>
                </c:pt>
                <c:pt idx="26574">
                  <c:v>531.48</c:v>
                </c:pt>
                <c:pt idx="26575">
                  <c:v>531.5</c:v>
                </c:pt>
                <c:pt idx="26576">
                  <c:v>531.52</c:v>
                </c:pt>
                <c:pt idx="26577">
                  <c:v>531.54</c:v>
                </c:pt>
                <c:pt idx="26578">
                  <c:v>531.55999999999949</c:v>
                </c:pt>
                <c:pt idx="26579">
                  <c:v>531.58000000000004</c:v>
                </c:pt>
                <c:pt idx="26580">
                  <c:v>531.6</c:v>
                </c:pt>
                <c:pt idx="26581">
                  <c:v>531.62</c:v>
                </c:pt>
                <c:pt idx="26582">
                  <c:v>531.64</c:v>
                </c:pt>
                <c:pt idx="26583">
                  <c:v>531.66</c:v>
                </c:pt>
                <c:pt idx="26584">
                  <c:v>531.67999999999995</c:v>
                </c:pt>
                <c:pt idx="26585">
                  <c:v>531.70000000000005</c:v>
                </c:pt>
                <c:pt idx="26586">
                  <c:v>531.72</c:v>
                </c:pt>
                <c:pt idx="26587">
                  <c:v>531.74</c:v>
                </c:pt>
                <c:pt idx="26588">
                  <c:v>531.76</c:v>
                </c:pt>
                <c:pt idx="26589">
                  <c:v>531.78000000000043</c:v>
                </c:pt>
                <c:pt idx="26590">
                  <c:v>531.79999999999995</c:v>
                </c:pt>
                <c:pt idx="26591">
                  <c:v>531.8199999999996</c:v>
                </c:pt>
                <c:pt idx="26592">
                  <c:v>531.83999999999958</c:v>
                </c:pt>
                <c:pt idx="26593">
                  <c:v>531.85999999999956</c:v>
                </c:pt>
                <c:pt idx="26594">
                  <c:v>531.88</c:v>
                </c:pt>
                <c:pt idx="26595">
                  <c:v>531.9</c:v>
                </c:pt>
                <c:pt idx="26596">
                  <c:v>531.91999999999996</c:v>
                </c:pt>
                <c:pt idx="26597">
                  <c:v>531.9399999999996</c:v>
                </c:pt>
                <c:pt idx="26598">
                  <c:v>531.95999999999958</c:v>
                </c:pt>
                <c:pt idx="26599">
                  <c:v>531.98</c:v>
                </c:pt>
                <c:pt idx="26600">
                  <c:v>532</c:v>
                </c:pt>
                <c:pt idx="26601">
                  <c:v>532.02</c:v>
                </c:pt>
                <c:pt idx="26602">
                  <c:v>532.04</c:v>
                </c:pt>
                <c:pt idx="26603">
                  <c:v>532.05999999999949</c:v>
                </c:pt>
                <c:pt idx="26604">
                  <c:v>532.08000000000004</c:v>
                </c:pt>
                <c:pt idx="26605">
                  <c:v>532.1</c:v>
                </c:pt>
                <c:pt idx="26606">
                  <c:v>532.12</c:v>
                </c:pt>
                <c:pt idx="26607">
                  <c:v>532.14</c:v>
                </c:pt>
                <c:pt idx="26608">
                  <c:v>532.16</c:v>
                </c:pt>
                <c:pt idx="26609">
                  <c:v>532.17999999999995</c:v>
                </c:pt>
                <c:pt idx="26610">
                  <c:v>532.20000000000005</c:v>
                </c:pt>
                <c:pt idx="26611">
                  <c:v>532.22</c:v>
                </c:pt>
                <c:pt idx="26612">
                  <c:v>532.24</c:v>
                </c:pt>
                <c:pt idx="26613">
                  <c:v>532.26</c:v>
                </c:pt>
                <c:pt idx="26614">
                  <c:v>532.28000000000043</c:v>
                </c:pt>
                <c:pt idx="26615">
                  <c:v>532.29999999999995</c:v>
                </c:pt>
                <c:pt idx="26616">
                  <c:v>532.3199999999996</c:v>
                </c:pt>
                <c:pt idx="26617">
                  <c:v>532.33999999999958</c:v>
                </c:pt>
                <c:pt idx="26618">
                  <c:v>532.35999999999956</c:v>
                </c:pt>
                <c:pt idx="26619">
                  <c:v>532.38</c:v>
                </c:pt>
                <c:pt idx="26620">
                  <c:v>532.4</c:v>
                </c:pt>
                <c:pt idx="26621">
                  <c:v>532.41999999999996</c:v>
                </c:pt>
                <c:pt idx="26622">
                  <c:v>532.4399999999996</c:v>
                </c:pt>
                <c:pt idx="26623">
                  <c:v>532.45999999999958</c:v>
                </c:pt>
                <c:pt idx="26624">
                  <c:v>532.48</c:v>
                </c:pt>
                <c:pt idx="26625">
                  <c:v>532.5</c:v>
                </c:pt>
                <c:pt idx="26626">
                  <c:v>532.52</c:v>
                </c:pt>
                <c:pt idx="26627">
                  <c:v>532.54</c:v>
                </c:pt>
                <c:pt idx="26628">
                  <c:v>532.55999999999949</c:v>
                </c:pt>
                <c:pt idx="26629">
                  <c:v>532.58000000000004</c:v>
                </c:pt>
                <c:pt idx="26630">
                  <c:v>532.6</c:v>
                </c:pt>
                <c:pt idx="26631">
                  <c:v>532.62</c:v>
                </c:pt>
                <c:pt idx="26632">
                  <c:v>532.64</c:v>
                </c:pt>
                <c:pt idx="26633">
                  <c:v>532.66</c:v>
                </c:pt>
                <c:pt idx="26634">
                  <c:v>532.67999999999995</c:v>
                </c:pt>
                <c:pt idx="26635">
                  <c:v>532.70000000000005</c:v>
                </c:pt>
                <c:pt idx="26636">
                  <c:v>532.72</c:v>
                </c:pt>
                <c:pt idx="26637">
                  <c:v>532.74</c:v>
                </c:pt>
                <c:pt idx="26638">
                  <c:v>532.76</c:v>
                </c:pt>
                <c:pt idx="26639">
                  <c:v>532.78000000000043</c:v>
                </c:pt>
                <c:pt idx="26640">
                  <c:v>532.79999999999995</c:v>
                </c:pt>
                <c:pt idx="26641">
                  <c:v>532.8199999999996</c:v>
                </c:pt>
                <c:pt idx="26642">
                  <c:v>532.83999999999958</c:v>
                </c:pt>
                <c:pt idx="26643">
                  <c:v>532.85999999999956</c:v>
                </c:pt>
                <c:pt idx="26644">
                  <c:v>532.88</c:v>
                </c:pt>
                <c:pt idx="26645">
                  <c:v>532.9</c:v>
                </c:pt>
                <c:pt idx="26646">
                  <c:v>532.91999999999996</c:v>
                </c:pt>
                <c:pt idx="26647">
                  <c:v>532.9399999999996</c:v>
                </c:pt>
                <c:pt idx="26648">
                  <c:v>532.95999999999958</c:v>
                </c:pt>
                <c:pt idx="26649">
                  <c:v>532.98</c:v>
                </c:pt>
                <c:pt idx="26650">
                  <c:v>533</c:v>
                </c:pt>
                <c:pt idx="26651">
                  <c:v>533.02</c:v>
                </c:pt>
                <c:pt idx="26652">
                  <c:v>533.04</c:v>
                </c:pt>
                <c:pt idx="26653">
                  <c:v>533.05999999999949</c:v>
                </c:pt>
                <c:pt idx="26654">
                  <c:v>533.08000000000004</c:v>
                </c:pt>
                <c:pt idx="26655">
                  <c:v>533.1</c:v>
                </c:pt>
                <c:pt idx="26656">
                  <c:v>533.12</c:v>
                </c:pt>
                <c:pt idx="26657">
                  <c:v>533.14</c:v>
                </c:pt>
                <c:pt idx="26658">
                  <c:v>533.16</c:v>
                </c:pt>
                <c:pt idx="26659">
                  <c:v>533.17999999999995</c:v>
                </c:pt>
                <c:pt idx="26660">
                  <c:v>533.20000000000005</c:v>
                </c:pt>
                <c:pt idx="26661">
                  <c:v>533.22</c:v>
                </c:pt>
                <c:pt idx="26662">
                  <c:v>533.24</c:v>
                </c:pt>
                <c:pt idx="26663">
                  <c:v>533.26</c:v>
                </c:pt>
                <c:pt idx="26664">
                  <c:v>533.28000000000043</c:v>
                </c:pt>
                <c:pt idx="26665">
                  <c:v>533.29999999999995</c:v>
                </c:pt>
                <c:pt idx="26666">
                  <c:v>533.3199999999996</c:v>
                </c:pt>
                <c:pt idx="26667">
                  <c:v>533.33999999999958</c:v>
                </c:pt>
                <c:pt idx="26668">
                  <c:v>533.35999999999956</c:v>
                </c:pt>
                <c:pt idx="26669">
                  <c:v>533.38</c:v>
                </c:pt>
                <c:pt idx="26670">
                  <c:v>533.4</c:v>
                </c:pt>
                <c:pt idx="26671">
                  <c:v>533.41999999999996</c:v>
                </c:pt>
                <c:pt idx="26672">
                  <c:v>533.4399999999996</c:v>
                </c:pt>
                <c:pt idx="26673">
                  <c:v>533.45999999999958</c:v>
                </c:pt>
                <c:pt idx="26674">
                  <c:v>533.48</c:v>
                </c:pt>
                <c:pt idx="26675">
                  <c:v>533.5</c:v>
                </c:pt>
                <c:pt idx="26676">
                  <c:v>533.52</c:v>
                </c:pt>
                <c:pt idx="26677">
                  <c:v>533.54</c:v>
                </c:pt>
                <c:pt idx="26678">
                  <c:v>533.55999999999949</c:v>
                </c:pt>
                <c:pt idx="26679">
                  <c:v>533.58000000000004</c:v>
                </c:pt>
                <c:pt idx="26680">
                  <c:v>533.6</c:v>
                </c:pt>
                <c:pt idx="26681">
                  <c:v>533.62</c:v>
                </c:pt>
                <c:pt idx="26682">
                  <c:v>533.64</c:v>
                </c:pt>
                <c:pt idx="26683">
                  <c:v>533.66</c:v>
                </c:pt>
                <c:pt idx="26684">
                  <c:v>533.67999999999995</c:v>
                </c:pt>
                <c:pt idx="26685">
                  <c:v>533.70000000000005</c:v>
                </c:pt>
                <c:pt idx="26686">
                  <c:v>533.72</c:v>
                </c:pt>
                <c:pt idx="26687">
                  <c:v>533.74</c:v>
                </c:pt>
                <c:pt idx="26688">
                  <c:v>533.76</c:v>
                </c:pt>
                <c:pt idx="26689">
                  <c:v>533.78000000000043</c:v>
                </c:pt>
                <c:pt idx="26690">
                  <c:v>533.79999999999995</c:v>
                </c:pt>
                <c:pt idx="26691">
                  <c:v>533.8199999999996</c:v>
                </c:pt>
                <c:pt idx="26692">
                  <c:v>533.83999999999958</c:v>
                </c:pt>
                <c:pt idx="26693">
                  <c:v>533.85999999999956</c:v>
                </c:pt>
                <c:pt idx="26694">
                  <c:v>533.88</c:v>
                </c:pt>
                <c:pt idx="26695">
                  <c:v>533.9</c:v>
                </c:pt>
                <c:pt idx="26696">
                  <c:v>533.91999999999996</c:v>
                </c:pt>
                <c:pt idx="26697">
                  <c:v>533.9399999999996</c:v>
                </c:pt>
                <c:pt idx="26698">
                  <c:v>533.95999999999958</c:v>
                </c:pt>
                <c:pt idx="26699">
                  <c:v>533.98</c:v>
                </c:pt>
                <c:pt idx="26700">
                  <c:v>534</c:v>
                </c:pt>
                <c:pt idx="26701">
                  <c:v>534.02</c:v>
                </c:pt>
                <c:pt idx="26702">
                  <c:v>534.04</c:v>
                </c:pt>
                <c:pt idx="26703">
                  <c:v>534.05999999999949</c:v>
                </c:pt>
                <c:pt idx="26704">
                  <c:v>534.08000000000004</c:v>
                </c:pt>
                <c:pt idx="26705">
                  <c:v>534.1</c:v>
                </c:pt>
                <c:pt idx="26706">
                  <c:v>534.12</c:v>
                </c:pt>
                <c:pt idx="26707">
                  <c:v>534.14</c:v>
                </c:pt>
                <c:pt idx="26708">
                  <c:v>534.16</c:v>
                </c:pt>
                <c:pt idx="26709">
                  <c:v>534.17999999999995</c:v>
                </c:pt>
                <c:pt idx="26710">
                  <c:v>534.20000000000005</c:v>
                </c:pt>
                <c:pt idx="26711">
                  <c:v>534.22</c:v>
                </c:pt>
                <c:pt idx="26712">
                  <c:v>534.24</c:v>
                </c:pt>
                <c:pt idx="26713">
                  <c:v>534.26</c:v>
                </c:pt>
                <c:pt idx="26714">
                  <c:v>534.28000000000043</c:v>
                </c:pt>
                <c:pt idx="26715">
                  <c:v>534.29999999999995</c:v>
                </c:pt>
                <c:pt idx="26716">
                  <c:v>534.3199999999996</c:v>
                </c:pt>
                <c:pt idx="26717">
                  <c:v>534.33999999999958</c:v>
                </c:pt>
                <c:pt idx="26718">
                  <c:v>534.35999999999956</c:v>
                </c:pt>
                <c:pt idx="26719">
                  <c:v>534.38</c:v>
                </c:pt>
                <c:pt idx="26720">
                  <c:v>534.4</c:v>
                </c:pt>
                <c:pt idx="26721">
                  <c:v>534.41999999999996</c:v>
                </c:pt>
                <c:pt idx="26722">
                  <c:v>534.4399999999996</c:v>
                </c:pt>
                <c:pt idx="26723">
                  <c:v>534.45999999999958</c:v>
                </c:pt>
                <c:pt idx="26724">
                  <c:v>534.48</c:v>
                </c:pt>
                <c:pt idx="26725">
                  <c:v>534.5</c:v>
                </c:pt>
                <c:pt idx="26726">
                  <c:v>534.52</c:v>
                </c:pt>
                <c:pt idx="26727">
                  <c:v>534.54</c:v>
                </c:pt>
                <c:pt idx="26728">
                  <c:v>534.55999999999949</c:v>
                </c:pt>
                <c:pt idx="26729">
                  <c:v>534.58000000000004</c:v>
                </c:pt>
                <c:pt idx="26730">
                  <c:v>534.6</c:v>
                </c:pt>
                <c:pt idx="26731">
                  <c:v>534.62</c:v>
                </c:pt>
                <c:pt idx="26732">
                  <c:v>534.64</c:v>
                </c:pt>
                <c:pt idx="26733">
                  <c:v>534.66</c:v>
                </c:pt>
                <c:pt idx="26734">
                  <c:v>534.67999999999995</c:v>
                </c:pt>
                <c:pt idx="26735">
                  <c:v>534.70000000000005</c:v>
                </c:pt>
                <c:pt idx="26736">
                  <c:v>534.72</c:v>
                </c:pt>
                <c:pt idx="26737">
                  <c:v>534.74</c:v>
                </c:pt>
                <c:pt idx="26738">
                  <c:v>534.76</c:v>
                </c:pt>
                <c:pt idx="26739">
                  <c:v>534.78000000000043</c:v>
                </c:pt>
                <c:pt idx="26740">
                  <c:v>534.79999999999995</c:v>
                </c:pt>
                <c:pt idx="26741">
                  <c:v>534.8199999999996</c:v>
                </c:pt>
                <c:pt idx="26742">
                  <c:v>534.83999999999958</c:v>
                </c:pt>
                <c:pt idx="26743">
                  <c:v>534.85999999999956</c:v>
                </c:pt>
                <c:pt idx="26744">
                  <c:v>534.88</c:v>
                </c:pt>
                <c:pt idx="26745">
                  <c:v>534.9</c:v>
                </c:pt>
                <c:pt idx="26746">
                  <c:v>534.91999999999996</c:v>
                </c:pt>
                <c:pt idx="26747">
                  <c:v>534.9399999999996</c:v>
                </c:pt>
                <c:pt idx="26748">
                  <c:v>534.95999999999958</c:v>
                </c:pt>
                <c:pt idx="26749">
                  <c:v>534.98</c:v>
                </c:pt>
                <c:pt idx="26750">
                  <c:v>535</c:v>
                </c:pt>
                <c:pt idx="26751">
                  <c:v>535.02</c:v>
                </c:pt>
                <c:pt idx="26752">
                  <c:v>535.04</c:v>
                </c:pt>
                <c:pt idx="26753">
                  <c:v>535.05999999999949</c:v>
                </c:pt>
                <c:pt idx="26754">
                  <c:v>535.08000000000004</c:v>
                </c:pt>
                <c:pt idx="26755">
                  <c:v>535.1</c:v>
                </c:pt>
                <c:pt idx="26756">
                  <c:v>535.12</c:v>
                </c:pt>
                <c:pt idx="26757">
                  <c:v>535.14</c:v>
                </c:pt>
                <c:pt idx="26758">
                  <c:v>535.16</c:v>
                </c:pt>
                <c:pt idx="26759">
                  <c:v>535.17999999999995</c:v>
                </c:pt>
                <c:pt idx="26760">
                  <c:v>535.20000000000005</c:v>
                </c:pt>
                <c:pt idx="26761">
                  <c:v>535.22</c:v>
                </c:pt>
                <c:pt idx="26762">
                  <c:v>535.24</c:v>
                </c:pt>
                <c:pt idx="26763">
                  <c:v>535.26</c:v>
                </c:pt>
                <c:pt idx="26764">
                  <c:v>535.28000000000043</c:v>
                </c:pt>
                <c:pt idx="26765">
                  <c:v>535.29999999999995</c:v>
                </c:pt>
                <c:pt idx="26766">
                  <c:v>535.3199999999996</c:v>
                </c:pt>
                <c:pt idx="26767">
                  <c:v>535.33999999999958</c:v>
                </c:pt>
                <c:pt idx="26768">
                  <c:v>535.35999999999956</c:v>
                </c:pt>
                <c:pt idx="26769">
                  <c:v>535.38</c:v>
                </c:pt>
                <c:pt idx="26770">
                  <c:v>535.4</c:v>
                </c:pt>
                <c:pt idx="26771">
                  <c:v>535.41999999999996</c:v>
                </c:pt>
                <c:pt idx="26772">
                  <c:v>535.4399999999996</c:v>
                </c:pt>
                <c:pt idx="26773">
                  <c:v>535.45999999999958</c:v>
                </c:pt>
                <c:pt idx="26774">
                  <c:v>535.48</c:v>
                </c:pt>
                <c:pt idx="26775">
                  <c:v>535.5</c:v>
                </c:pt>
                <c:pt idx="26776">
                  <c:v>535.52</c:v>
                </c:pt>
                <c:pt idx="26777">
                  <c:v>535.54</c:v>
                </c:pt>
                <c:pt idx="26778">
                  <c:v>535.55999999999949</c:v>
                </c:pt>
                <c:pt idx="26779">
                  <c:v>535.58000000000004</c:v>
                </c:pt>
                <c:pt idx="26780">
                  <c:v>535.6</c:v>
                </c:pt>
                <c:pt idx="26781">
                  <c:v>535.62</c:v>
                </c:pt>
                <c:pt idx="26782">
                  <c:v>535.64</c:v>
                </c:pt>
                <c:pt idx="26783">
                  <c:v>535.66</c:v>
                </c:pt>
                <c:pt idx="26784">
                  <c:v>535.67999999999995</c:v>
                </c:pt>
                <c:pt idx="26785">
                  <c:v>535.70000000000005</c:v>
                </c:pt>
                <c:pt idx="26786">
                  <c:v>535.72</c:v>
                </c:pt>
                <c:pt idx="26787">
                  <c:v>535.74</c:v>
                </c:pt>
                <c:pt idx="26788">
                  <c:v>535.76</c:v>
                </c:pt>
                <c:pt idx="26789">
                  <c:v>535.78000000000043</c:v>
                </c:pt>
                <c:pt idx="26790">
                  <c:v>535.79999999999995</c:v>
                </c:pt>
                <c:pt idx="26791">
                  <c:v>535.8199999999996</c:v>
                </c:pt>
                <c:pt idx="26792">
                  <c:v>535.83999999999958</c:v>
                </c:pt>
                <c:pt idx="26793">
                  <c:v>535.85999999999956</c:v>
                </c:pt>
                <c:pt idx="26794">
                  <c:v>535.88</c:v>
                </c:pt>
                <c:pt idx="26795">
                  <c:v>535.9</c:v>
                </c:pt>
                <c:pt idx="26796">
                  <c:v>535.91999999999996</c:v>
                </c:pt>
                <c:pt idx="26797">
                  <c:v>535.9399999999996</c:v>
                </c:pt>
                <c:pt idx="26798">
                  <c:v>535.95999999999958</c:v>
                </c:pt>
                <c:pt idx="26799">
                  <c:v>535.98</c:v>
                </c:pt>
                <c:pt idx="26800">
                  <c:v>536</c:v>
                </c:pt>
                <c:pt idx="26801">
                  <c:v>536.02</c:v>
                </c:pt>
                <c:pt idx="26802">
                  <c:v>536.04</c:v>
                </c:pt>
                <c:pt idx="26803">
                  <c:v>536.05999999999949</c:v>
                </c:pt>
                <c:pt idx="26804">
                  <c:v>536.08000000000004</c:v>
                </c:pt>
                <c:pt idx="26805">
                  <c:v>536.1</c:v>
                </c:pt>
                <c:pt idx="26806">
                  <c:v>536.12</c:v>
                </c:pt>
                <c:pt idx="26807">
                  <c:v>536.14</c:v>
                </c:pt>
                <c:pt idx="26808">
                  <c:v>536.16</c:v>
                </c:pt>
                <c:pt idx="26809">
                  <c:v>536.17999999999995</c:v>
                </c:pt>
                <c:pt idx="26810">
                  <c:v>536.20000000000005</c:v>
                </c:pt>
                <c:pt idx="26811">
                  <c:v>536.22</c:v>
                </c:pt>
                <c:pt idx="26812">
                  <c:v>536.24</c:v>
                </c:pt>
                <c:pt idx="26813">
                  <c:v>536.26</c:v>
                </c:pt>
                <c:pt idx="26814">
                  <c:v>536.28000000000043</c:v>
                </c:pt>
                <c:pt idx="26815">
                  <c:v>536.29999999999995</c:v>
                </c:pt>
                <c:pt idx="26816">
                  <c:v>536.3199999999996</c:v>
                </c:pt>
                <c:pt idx="26817">
                  <c:v>536.33999999999958</c:v>
                </c:pt>
                <c:pt idx="26818">
                  <c:v>536.35999999999956</c:v>
                </c:pt>
                <c:pt idx="26819">
                  <c:v>536.38</c:v>
                </c:pt>
                <c:pt idx="26820">
                  <c:v>536.4</c:v>
                </c:pt>
                <c:pt idx="26821">
                  <c:v>536.41999999999996</c:v>
                </c:pt>
                <c:pt idx="26822">
                  <c:v>536.4399999999996</c:v>
                </c:pt>
                <c:pt idx="26823">
                  <c:v>536.45999999999958</c:v>
                </c:pt>
                <c:pt idx="26824">
                  <c:v>536.48</c:v>
                </c:pt>
                <c:pt idx="26825">
                  <c:v>536.5</c:v>
                </c:pt>
                <c:pt idx="26826">
                  <c:v>536.52</c:v>
                </c:pt>
                <c:pt idx="26827">
                  <c:v>536.54</c:v>
                </c:pt>
                <c:pt idx="26828">
                  <c:v>536.55999999999949</c:v>
                </c:pt>
                <c:pt idx="26829">
                  <c:v>536.58000000000004</c:v>
                </c:pt>
                <c:pt idx="26830">
                  <c:v>536.6</c:v>
                </c:pt>
                <c:pt idx="26831">
                  <c:v>536.62</c:v>
                </c:pt>
                <c:pt idx="26832">
                  <c:v>536.64</c:v>
                </c:pt>
                <c:pt idx="26833">
                  <c:v>536.66</c:v>
                </c:pt>
                <c:pt idx="26834">
                  <c:v>536.67999999999995</c:v>
                </c:pt>
                <c:pt idx="26835">
                  <c:v>536.70000000000005</c:v>
                </c:pt>
                <c:pt idx="26836">
                  <c:v>536.72</c:v>
                </c:pt>
                <c:pt idx="26837">
                  <c:v>536.74</c:v>
                </c:pt>
                <c:pt idx="26838">
                  <c:v>536.76</c:v>
                </c:pt>
                <c:pt idx="26839">
                  <c:v>536.78000000000043</c:v>
                </c:pt>
                <c:pt idx="26840">
                  <c:v>536.79999999999995</c:v>
                </c:pt>
                <c:pt idx="26841">
                  <c:v>536.8199999999996</c:v>
                </c:pt>
                <c:pt idx="26842">
                  <c:v>536.83999999999958</c:v>
                </c:pt>
                <c:pt idx="26843">
                  <c:v>536.85999999999956</c:v>
                </c:pt>
                <c:pt idx="26844">
                  <c:v>536.88</c:v>
                </c:pt>
                <c:pt idx="26845">
                  <c:v>536.9</c:v>
                </c:pt>
                <c:pt idx="26846">
                  <c:v>536.91999999999996</c:v>
                </c:pt>
                <c:pt idx="26847">
                  <c:v>536.9399999999996</c:v>
                </c:pt>
                <c:pt idx="26848">
                  <c:v>536.95999999999958</c:v>
                </c:pt>
                <c:pt idx="26849">
                  <c:v>536.98</c:v>
                </c:pt>
                <c:pt idx="26850">
                  <c:v>537</c:v>
                </c:pt>
                <c:pt idx="26851">
                  <c:v>537.02</c:v>
                </c:pt>
                <c:pt idx="26852">
                  <c:v>537.04</c:v>
                </c:pt>
                <c:pt idx="26853">
                  <c:v>537.05999999999949</c:v>
                </c:pt>
                <c:pt idx="26854">
                  <c:v>537.08000000000004</c:v>
                </c:pt>
                <c:pt idx="26855">
                  <c:v>537.1</c:v>
                </c:pt>
                <c:pt idx="26856">
                  <c:v>537.12</c:v>
                </c:pt>
                <c:pt idx="26857">
                  <c:v>537.14</c:v>
                </c:pt>
                <c:pt idx="26858">
                  <c:v>537.16</c:v>
                </c:pt>
                <c:pt idx="26859">
                  <c:v>537.17999999999995</c:v>
                </c:pt>
                <c:pt idx="26860">
                  <c:v>537.20000000000005</c:v>
                </c:pt>
                <c:pt idx="26861">
                  <c:v>537.22</c:v>
                </c:pt>
                <c:pt idx="26862">
                  <c:v>537.24</c:v>
                </c:pt>
                <c:pt idx="26863">
                  <c:v>537.26</c:v>
                </c:pt>
                <c:pt idx="26864">
                  <c:v>537.28000000000043</c:v>
                </c:pt>
                <c:pt idx="26865">
                  <c:v>537.29999999999995</c:v>
                </c:pt>
                <c:pt idx="26866">
                  <c:v>537.3199999999996</c:v>
                </c:pt>
                <c:pt idx="26867">
                  <c:v>537.33999999999958</c:v>
                </c:pt>
                <c:pt idx="26868">
                  <c:v>537.35999999999956</c:v>
                </c:pt>
                <c:pt idx="26869">
                  <c:v>537.38</c:v>
                </c:pt>
                <c:pt idx="26870">
                  <c:v>537.4</c:v>
                </c:pt>
                <c:pt idx="26871">
                  <c:v>537.41999999999996</c:v>
                </c:pt>
                <c:pt idx="26872">
                  <c:v>537.4399999999996</c:v>
                </c:pt>
                <c:pt idx="26873">
                  <c:v>537.45999999999958</c:v>
                </c:pt>
                <c:pt idx="26874">
                  <c:v>537.48</c:v>
                </c:pt>
                <c:pt idx="26875">
                  <c:v>537.5</c:v>
                </c:pt>
                <c:pt idx="26876">
                  <c:v>537.52</c:v>
                </c:pt>
                <c:pt idx="26877">
                  <c:v>537.54</c:v>
                </c:pt>
                <c:pt idx="26878">
                  <c:v>537.55999999999949</c:v>
                </c:pt>
                <c:pt idx="26879">
                  <c:v>537.58000000000004</c:v>
                </c:pt>
                <c:pt idx="26880">
                  <c:v>537.6</c:v>
                </c:pt>
                <c:pt idx="26881">
                  <c:v>537.62</c:v>
                </c:pt>
                <c:pt idx="26882">
                  <c:v>537.64</c:v>
                </c:pt>
                <c:pt idx="26883">
                  <c:v>537.66</c:v>
                </c:pt>
                <c:pt idx="26884">
                  <c:v>537.67999999999995</c:v>
                </c:pt>
                <c:pt idx="26885">
                  <c:v>537.70000000000005</c:v>
                </c:pt>
                <c:pt idx="26886">
                  <c:v>537.72</c:v>
                </c:pt>
                <c:pt idx="26887">
                  <c:v>537.74</c:v>
                </c:pt>
                <c:pt idx="26888">
                  <c:v>537.76</c:v>
                </c:pt>
                <c:pt idx="26889">
                  <c:v>537.78000000000043</c:v>
                </c:pt>
                <c:pt idx="26890">
                  <c:v>537.79999999999995</c:v>
                </c:pt>
                <c:pt idx="26891">
                  <c:v>537.8199999999996</c:v>
                </c:pt>
                <c:pt idx="26892">
                  <c:v>537.83999999999958</c:v>
                </c:pt>
                <c:pt idx="26893">
                  <c:v>537.85999999999956</c:v>
                </c:pt>
                <c:pt idx="26894">
                  <c:v>537.88</c:v>
                </c:pt>
                <c:pt idx="26895">
                  <c:v>537.9</c:v>
                </c:pt>
                <c:pt idx="26896">
                  <c:v>537.91999999999996</c:v>
                </c:pt>
                <c:pt idx="26897">
                  <c:v>537.9399999999996</c:v>
                </c:pt>
                <c:pt idx="26898">
                  <c:v>537.95999999999958</c:v>
                </c:pt>
                <c:pt idx="26899">
                  <c:v>537.98</c:v>
                </c:pt>
                <c:pt idx="26900">
                  <c:v>538</c:v>
                </c:pt>
                <c:pt idx="26901">
                  <c:v>538.02</c:v>
                </c:pt>
                <c:pt idx="26902">
                  <c:v>538.04</c:v>
                </c:pt>
                <c:pt idx="26903">
                  <c:v>538.05999999999949</c:v>
                </c:pt>
                <c:pt idx="26904">
                  <c:v>538.08000000000004</c:v>
                </c:pt>
                <c:pt idx="26905">
                  <c:v>538.1</c:v>
                </c:pt>
                <c:pt idx="26906">
                  <c:v>538.12</c:v>
                </c:pt>
                <c:pt idx="26907">
                  <c:v>538.14</c:v>
                </c:pt>
                <c:pt idx="26908">
                  <c:v>538.16</c:v>
                </c:pt>
                <c:pt idx="26909">
                  <c:v>538.17999999999995</c:v>
                </c:pt>
                <c:pt idx="26910">
                  <c:v>538.20000000000005</c:v>
                </c:pt>
                <c:pt idx="26911">
                  <c:v>538.22</c:v>
                </c:pt>
                <c:pt idx="26912">
                  <c:v>538.24</c:v>
                </c:pt>
                <c:pt idx="26913">
                  <c:v>538.26</c:v>
                </c:pt>
                <c:pt idx="26914">
                  <c:v>538.28000000000043</c:v>
                </c:pt>
                <c:pt idx="26915">
                  <c:v>538.29999999999995</c:v>
                </c:pt>
                <c:pt idx="26916">
                  <c:v>538.3199999999996</c:v>
                </c:pt>
                <c:pt idx="26917">
                  <c:v>538.33999999999958</c:v>
                </c:pt>
                <c:pt idx="26918">
                  <c:v>538.35999999999956</c:v>
                </c:pt>
                <c:pt idx="26919">
                  <c:v>538.38</c:v>
                </c:pt>
                <c:pt idx="26920">
                  <c:v>538.4</c:v>
                </c:pt>
                <c:pt idx="26921">
                  <c:v>538.41999999999996</c:v>
                </c:pt>
                <c:pt idx="26922">
                  <c:v>538.4399999999996</c:v>
                </c:pt>
                <c:pt idx="26923">
                  <c:v>538.45999999999958</c:v>
                </c:pt>
                <c:pt idx="26924">
                  <c:v>538.48</c:v>
                </c:pt>
                <c:pt idx="26925">
                  <c:v>538.5</c:v>
                </c:pt>
                <c:pt idx="26926">
                  <c:v>538.52</c:v>
                </c:pt>
                <c:pt idx="26927">
                  <c:v>538.54</c:v>
                </c:pt>
                <c:pt idx="26928">
                  <c:v>538.55999999999949</c:v>
                </c:pt>
                <c:pt idx="26929">
                  <c:v>538.58000000000004</c:v>
                </c:pt>
                <c:pt idx="26930">
                  <c:v>538.6</c:v>
                </c:pt>
                <c:pt idx="26931">
                  <c:v>538.62</c:v>
                </c:pt>
                <c:pt idx="26932">
                  <c:v>538.64</c:v>
                </c:pt>
                <c:pt idx="26933">
                  <c:v>538.66</c:v>
                </c:pt>
                <c:pt idx="26934">
                  <c:v>538.67999999999995</c:v>
                </c:pt>
                <c:pt idx="26935">
                  <c:v>538.70000000000005</c:v>
                </c:pt>
                <c:pt idx="26936">
                  <c:v>538.72</c:v>
                </c:pt>
                <c:pt idx="26937">
                  <c:v>538.74</c:v>
                </c:pt>
                <c:pt idx="26938">
                  <c:v>538.76</c:v>
                </c:pt>
                <c:pt idx="26939">
                  <c:v>538.78000000000043</c:v>
                </c:pt>
                <c:pt idx="26940">
                  <c:v>538.79999999999995</c:v>
                </c:pt>
                <c:pt idx="26941">
                  <c:v>538.8199999999996</c:v>
                </c:pt>
                <c:pt idx="26942">
                  <c:v>538.83999999999958</c:v>
                </c:pt>
                <c:pt idx="26943">
                  <c:v>538.85999999999956</c:v>
                </c:pt>
                <c:pt idx="26944">
                  <c:v>538.88</c:v>
                </c:pt>
                <c:pt idx="26945">
                  <c:v>538.9</c:v>
                </c:pt>
                <c:pt idx="26946">
                  <c:v>538.91999999999996</c:v>
                </c:pt>
                <c:pt idx="26947">
                  <c:v>538.9399999999996</c:v>
                </c:pt>
                <c:pt idx="26948">
                  <c:v>538.95999999999958</c:v>
                </c:pt>
                <c:pt idx="26949">
                  <c:v>538.98</c:v>
                </c:pt>
                <c:pt idx="26950">
                  <c:v>539</c:v>
                </c:pt>
                <c:pt idx="26951">
                  <c:v>539.02</c:v>
                </c:pt>
                <c:pt idx="26952">
                  <c:v>539.04</c:v>
                </c:pt>
                <c:pt idx="26953">
                  <c:v>539.05999999999949</c:v>
                </c:pt>
                <c:pt idx="26954">
                  <c:v>539.08000000000004</c:v>
                </c:pt>
                <c:pt idx="26955">
                  <c:v>539.1</c:v>
                </c:pt>
                <c:pt idx="26956">
                  <c:v>539.12</c:v>
                </c:pt>
                <c:pt idx="26957">
                  <c:v>539.14</c:v>
                </c:pt>
                <c:pt idx="26958">
                  <c:v>539.16</c:v>
                </c:pt>
                <c:pt idx="26959">
                  <c:v>539.17999999999995</c:v>
                </c:pt>
                <c:pt idx="26960">
                  <c:v>539.20000000000005</c:v>
                </c:pt>
                <c:pt idx="26961">
                  <c:v>539.22</c:v>
                </c:pt>
                <c:pt idx="26962">
                  <c:v>539.24</c:v>
                </c:pt>
                <c:pt idx="26963">
                  <c:v>539.26</c:v>
                </c:pt>
                <c:pt idx="26964">
                  <c:v>539.28000000000043</c:v>
                </c:pt>
                <c:pt idx="26965">
                  <c:v>539.29999999999995</c:v>
                </c:pt>
                <c:pt idx="26966">
                  <c:v>539.3199999999996</c:v>
                </c:pt>
                <c:pt idx="26967">
                  <c:v>539.33999999999958</c:v>
                </c:pt>
                <c:pt idx="26968">
                  <c:v>539.35999999999956</c:v>
                </c:pt>
                <c:pt idx="26969">
                  <c:v>539.38</c:v>
                </c:pt>
                <c:pt idx="26970">
                  <c:v>539.4</c:v>
                </c:pt>
                <c:pt idx="26971">
                  <c:v>539.41999999999996</c:v>
                </c:pt>
                <c:pt idx="26972">
                  <c:v>539.4399999999996</c:v>
                </c:pt>
                <c:pt idx="26973">
                  <c:v>539.45999999999958</c:v>
                </c:pt>
                <c:pt idx="26974">
                  <c:v>539.48</c:v>
                </c:pt>
                <c:pt idx="26975">
                  <c:v>539.5</c:v>
                </c:pt>
                <c:pt idx="26976">
                  <c:v>539.52</c:v>
                </c:pt>
                <c:pt idx="26977">
                  <c:v>539.54</c:v>
                </c:pt>
                <c:pt idx="26978">
                  <c:v>539.55999999999949</c:v>
                </c:pt>
                <c:pt idx="26979">
                  <c:v>539.58000000000004</c:v>
                </c:pt>
                <c:pt idx="26980">
                  <c:v>539.6</c:v>
                </c:pt>
                <c:pt idx="26981">
                  <c:v>539.62</c:v>
                </c:pt>
                <c:pt idx="26982">
                  <c:v>539.64</c:v>
                </c:pt>
                <c:pt idx="26983">
                  <c:v>539.66</c:v>
                </c:pt>
                <c:pt idx="26984">
                  <c:v>539.67999999999995</c:v>
                </c:pt>
                <c:pt idx="26985">
                  <c:v>539.70000000000005</c:v>
                </c:pt>
                <c:pt idx="26986">
                  <c:v>539.72</c:v>
                </c:pt>
                <c:pt idx="26987">
                  <c:v>539.74</c:v>
                </c:pt>
                <c:pt idx="26988">
                  <c:v>539.76</c:v>
                </c:pt>
                <c:pt idx="26989">
                  <c:v>539.78000000000043</c:v>
                </c:pt>
                <c:pt idx="26990">
                  <c:v>539.79999999999995</c:v>
                </c:pt>
                <c:pt idx="26991">
                  <c:v>539.8199999999996</c:v>
                </c:pt>
                <c:pt idx="26992">
                  <c:v>539.83999999999958</c:v>
                </c:pt>
                <c:pt idx="26993">
                  <c:v>539.85999999999956</c:v>
                </c:pt>
                <c:pt idx="26994">
                  <c:v>539.88</c:v>
                </c:pt>
                <c:pt idx="26995">
                  <c:v>539.9</c:v>
                </c:pt>
                <c:pt idx="26996">
                  <c:v>539.91999999999996</c:v>
                </c:pt>
                <c:pt idx="26997">
                  <c:v>539.9399999999996</c:v>
                </c:pt>
                <c:pt idx="26998">
                  <c:v>539.95999999999958</c:v>
                </c:pt>
                <c:pt idx="26999">
                  <c:v>539.98</c:v>
                </c:pt>
                <c:pt idx="27000">
                  <c:v>540</c:v>
                </c:pt>
                <c:pt idx="27001">
                  <c:v>540.02</c:v>
                </c:pt>
                <c:pt idx="27002">
                  <c:v>540.04</c:v>
                </c:pt>
                <c:pt idx="27003">
                  <c:v>540.05999999999949</c:v>
                </c:pt>
                <c:pt idx="27004">
                  <c:v>540.08000000000004</c:v>
                </c:pt>
                <c:pt idx="27005">
                  <c:v>540.1</c:v>
                </c:pt>
                <c:pt idx="27006">
                  <c:v>540.12</c:v>
                </c:pt>
                <c:pt idx="27007">
                  <c:v>540.14</c:v>
                </c:pt>
                <c:pt idx="27008">
                  <c:v>540.16</c:v>
                </c:pt>
                <c:pt idx="27009">
                  <c:v>540.17999999999995</c:v>
                </c:pt>
                <c:pt idx="27010">
                  <c:v>540.20000000000005</c:v>
                </c:pt>
                <c:pt idx="27011">
                  <c:v>540.22</c:v>
                </c:pt>
                <c:pt idx="27012">
                  <c:v>540.24</c:v>
                </c:pt>
                <c:pt idx="27013">
                  <c:v>540.26</c:v>
                </c:pt>
                <c:pt idx="27014">
                  <c:v>540.28000000000043</c:v>
                </c:pt>
                <c:pt idx="27015">
                  <c:v>540.29999999999995</c:v>
                </c:pt>
                <c:pt idx="27016">
                  <c:v>540.3199999999996</c:v>
                </c:pt>
                <c:pt idx="27017">
                  <c:v>540.33999999999958</c:v>
                </c:pt>
                <c:pt idx="27018">
                  <c:v>540.35999999999956</c:v>
                </c:pt>
                <c:pt idx="27019">
                  <c:v>540.38</c:v>
                </c:pt>
                <c:pt idx="27020">
                  <c:v>540.4</c:v>
                </c:pt>
                <c:pt idx="27021">
                  <c:v>540.41999999999996</c:v>
                </c:pt>
                <c:pt idx="27022">
                  <c:v>540.4399999999996</c:v>
                </c:pt>
                <c:pt idx="27023">
                  <c:v>540.45999999999958</c:v>
                </c:pt>
                <c:pt idx="27024">
                  <c:v>540.48</c:v>
                </c:pt>
                <c:pt idx="27025">
                  <c:v>540.5</c:v>
                </c:pt>
                <c:pt idx="27026">
                  <c:v>540.52</c:v>
                </c:pt>
                <c:pt idx="27027">
                  <c:v>540.54</c:v>
                </c:pt>
                <c:pt idx="27028">
                  <c:v>540.55999999999949</c:v>
                </c:pt>
                <c:pt idx="27029">
                  <c:v>540.58000000000004</c:v>
                </c:pt>
                <c:pt idx="27030">
                  <c:v>540.6</c:v>
                </c:pt>
                <c:pt idx="27031">
                  <c:v>540.62</c:v>
                </c:pt>
                <c:pt idx="27032">
                  <c:v>540.64</c:v>
                </c:pt>
                <c:pt idx="27033">
                  <c:v>540.66</c:v>
                </c:pt>
                <c:pt idx="27034">
                  <c:v>540.67999999999995</c:v>
                </c:pt>
                <c:pt idx="27035">
                  <c:v>540.70000000000005</c:v>
                </c:pt>
                <c:pt idx="27036">
                  <c:v>540.72</c:v>
                </c:pt>
                <c:pt idx="27037">
                  <c:v>540.74</c:v>
                </c:pt>
                <c:pt idx="27038">
                  <c:v>540.76</c:v>
                </c:pt>
                <c:pt idx="27039">
                  <c:v>540.78000000000043</c:v>
                </c:pt>
                <c:pt idx="27040">
                  <c:v>540.79999999999995</c:v>
                </c:pt>
                <c:pt idx="27041">
                  <c:v>540.8199999999996</c:v>
                </c:pt>
                <c:pt idx="27042">
                  <c:v>540.83999999999958</c:v>
                </c:pt>
                <c:pt idx="27043">
                  <c:v>540.85999999999956</c:v>
                </c:pt>
                <c:pt idx="27044">
                  <c:v>540.88</c:v>
                </c:pt>
                <c:pt idx="27045">
                  <c:v>540.9</c:v>
                </c:pt>
                <c:pt idx="27046">
                  <c:v>540.91999999999996</c:v>
                </c:pt>
                <c:pt idx="27047">
                  <c:v>540.9399999999996</c:v>
                </c:pt>
                <c:pt idx="27048">
                  <c:v>540.95999999999958</c:v>
                </c:pt>
                <c:pt idx="27049">
                  <c:v>540.98</c:v>
                </c:pt>
                <c:pt idx="27050">
                  <c:v>541</c:v>
                </c:pt>
                <c:pt idx="27051">
                  <c:v>541.02</c:v>
                </c:pt>
                <c:pt idx="27052">
                  <c:v>541.04</c:v>
                </c:pt>
                <c:pt idx="27053">
                  <c:v>541.05999999999949</c:v>
                </c:pt>
                <c:pt idx="27054">
                  <c:v>541.08000000000004</c:v>
                </c:pt>
                <c:pt idx="27055">
                  <c:v>541.1</c:v>
                </c:pt>
                <c:pt idx="27056">
                  <c:v>541.12</c:v>
                </c:pt>
                <c:pt idx="27057">
                  <c:v>541.14</c:v>
                </c:pt>
                <c:pt idx="27058">
                  <c:v>541.16</c:v>
                </c:pt>
                <c:pt idx="27059">
                  <c:v>541.17999999999995</c:v>
                </c:pt>
                <c:pt idx="27060">
                  <c:v>541.20000000000005</c:v>
                </c:pt>
                <c:pt idx="27061">
                  <c:v>541.22</c:v>
                </c:pt>
                <c:pt idx="27062">
                  <c:v>541.24</c:v>
                </c:pt>
                <c:pt idx="27063">
                  <c:v>541.26</c:v>
                </c:pt>
                <c:pt idx="27064">
                  <c:v>541.28000000000043</c:v>
                </c:pt>
                <c:pt idx="27065">
                  <c:v>541.29999999999995</c:v>
                </c:pt>
                <c:pt idx="27066">
                  <c:v>541.3199999999996</c:v>
                </c:pt>
                <c:pt idx="27067">
                  <c:v>541.33999999999958</c:v>
                </c:pt>
                <c:pt idx="27068">
                  <c:v>541.35999999999956</c:v>
                </c:pt>
                <c:pt idx="27069">
                  <c:v>541.38</c:v>
                </c:pt>
                <c:pt idx="27070">
                  <c:v>541.4</c:v>
                </c:pt>
                <c:pt idx="27071">
                  <c:v>541.41999999999996</c:v>
                </c:pt>
                <c:pt idx="27072">
                  <c:v>541.4399999999996</c:v>
                </c:pt>
                <c:pt idx="27073">
                  <c:v>541.45999999999958</c:v>
                </c:pt>
                <c:pt idx="27074">
                  <c:v>541.48</c:v>
                </c:pt>
                <c:pt idx="27075">
                  <c:v>541.5</c:v>
                </c:pt>
                <c:pt idx="27076">
                  <c:v>541.52</c:v>
                </c:pt>
                <c:pt idx="27077">
                  <c:v>541.54</c:v>
                </c:pt>
                <c:pt idx="27078">
                  <c:v>541.55999999999949</c:v>
                </c:pt>
                <c:pt idx="27079">
                  <c:v>541.58000000000004</c:v>
                </c:pt>
                <c:pt idx="27080">
                  <c:v>541.6</c:v>
                </c:pt>
                <c:pt idx="27081">
                  <c:v>541.62</c:v>
                </c:pt>
                <c:pt idx="27082">
                  <c:v>541.64</c:v>
                </c:pt>
                <c:pt idx="27083">
                  <c:v>541.66</c:v>
                </c:pt>
                <c:pt idx="27084">
                  <c:v>541.67999999999995</c:v>
                </c:pt>
                <c:pt idx="27085">
                  <c:v>541.70000000000005</c:v>
                </c:pt>
                <c:pt idx="27086">
                  <c:v>541.72</c:v>
                </c:pt>
                <c:pt idx="27087">
                  <c:v>541.74</c:v>
                </c:pt>
                <c:pt idx="27088">
                  <c:v>541.76</c:v>
                </c:pt>
                <c:pt idx="27089">
                  <c:v>541.78000000000043</c:v>
                </c:pt>
                <c:pt idx="27090">
                  <c:v>541.79999999999995</c:v>
                </c:pt>
                <c:pt idx="27091">
                  <c:v>541.8199999999996</c:v>
                </c:pt>
                <c:pt idx="27092">
                  <c:v>541.83999999999958</c:v>
                </c:pt>
                <c:pt idx="27093">
                  <c:v>541.85999999999956</c:v>
                </c:pt>
                <c:pt idx="27094">
                  <c:v>541.88</c:v>
                </c:pt>
                <c:pt idx="27095">
                  <c:v>541.9</c:v>
                </c:pt>
                <c:pt idx="27096">
                  <c:v>541.91999999999996</c:v>
                </c:pt>
                <c:pt idx="27097">
                  <c:v>541.9399999999996</c:v>
                </c:pt>
                <c:pt idx="27098">
                  <c:v>541.95999999999958</c:v>
                </c:pt>
                <c:pt idx="27099">
                  <c:v>541.98</c:v>
                </c:pt>
                <c:pt idx="27100">
                  <c:v>542</c:v>
                </c:pt>
                <c:pt idx="27101">
                  <c:v>542.02</c:v>
                </c:pt>
                <c:pt idx="27102">
                  <c:v>542.04</c:v>
                </c:pt>
                <c:pt idx="27103">
                  <c:v>542.05999999999949</c:v>
                </c:pt>
                <c:pt idx="27104">
                  <c:v>542.08000000000004</c:v>
                </c:pt>
                <c:pt idx="27105">
                  <c:v>542.1</c:v>
                </c:pt>
                <c:pt idx="27106">
                  <c:v>542.12</c:v>
                </c:pt>
                <c:pt idx="27107">
                  <c:v>542.14</c:v>
                </c:pt>
                <c:pt idx="27108">
                  <c:v>542.16</c:v>
                </c:pt>
                <c:pt idx="27109">
                  <c:v>542.17999999999995</c:v>
                </c:pt>
                <c:pt idx="27110">
                  <c:v>542.20000000000005</c:v>
                </c:pt>
                <c:pt idx="27111">
                  <c:v>542.22</c:v>
                </c:pt>
                <c:pt idx="27112">
                  <c:v>542.24</c:v>
                </c:pt>
                <c:pt idx="27113">
                  <c:v>542.26</c:v>
                </c:pt>
                <c:pt idx="27114">
                  <c:v>542.28000000000043</c:v>
                </c:pt>
                <c:pt idx="27115">
                  <c:v>542.29999999999995</c:v>
                </c:pt>
                <c:pt idx="27116">
                  <c:v>542.3199999999996</c:v>
                </c:pt>
                <c:pt idx="27117">
                  <c:v>542.33999999999958</c:v>
                </c:pt>
                <c:pt idx="27118">
                  <c:v>542.35999999999956</c:v>
                </c:pt>
                <c:pt idx="27119">
                  <c:v>542.38</c:v>
                </c:pt>
                <c:pt idx="27120">
                  <c:v>542.4</c:v>
                </c:pt>
                <c:pt idx="27121">
                  <c:v>542.41999999999996</c:v>
                </c:pt>
                <c:pt idx="27122">
                  <c:v>542.4399999999996</c:v>
                </c:pt>
                <c:pt idx="27123">
                  <c:v>542.45999999999958</c:v>
                </c:pt>
                <c:pt idx="27124">
                  <c:v>542.48</c:v>
                </c:pt>
                <c:pt idx="27125">
                  <c:v>542.5</c:v>
                </c:pt>
                <c:pt idx="27126">
                  <c:v>542.52</c:v>
                </c:pt>
                <c:pt idx="27127">
                  <c:v>542.54</c:v>
                </c:pt>
                <c:pt idx="27128">
                  <c:v>542.55999999999949</c:v>
                </c:pt>
                <c:pt idx="27129">
                  <c:v>542.58000000000004</c:v>
                </c:pt>
                <c:pt idx="27130">
                  <c:v>542.6</c:v>
                </c:pt>
                <c:pt idx="27131">
                  <c:v>542.62</c:v>
                </c:pt>
                <c:pt idx="27132">
                  <c:v>542.64</c:v>
                </c:pt>
                <c:pt idx="27133">
                  <c:v>542.66</c:v>
                </c:pt>
                <c:pt idx="27134">
                  <c:v>542.67999999999995</c:v>
                </c:pt>
                <c:pt idx="27135">
                  <c:v>542.70000000000005</c:v>
                </c:pt>
                <c:pt idx="27136">
                  <c:v>542.72</c:v>
                </c:pt>
                <c:pt idx="27137">
                  <c:v>542.74</c:v>
                </c:pt>
                <c:pt idx="27138">
                  <c:v>542.76</c:v>
                </c:pt>
                <c:pt idx="27139">
                  <c:v>542.78000000000043</c:v>
                </c:pt>
                <c:pt idx="27140">
                  <c:v>542.79999999999995</c:v>
                </c:pt>
                <c:pt idx="27141">
                  <c:v>542.8199999999996</c:v>
                </c:pt>
                <c:pt idx="27142">
                  <c:v>542.83999999999958</c:v>
                </c:pt>
                <c:pt idx="27143">
                  <c:v>542.85999999999956</c:v>
                </c:pt>
                <c:pt idx="27144">
                  <c:v>542.88</c:v>
                </c:pt>
                <c:pt idx="27145">
                  <c:v>542.9</c:v>
                </c:pt>
                <c:pt idx="27146">
                  <c:v>542.91999999999996</c:v>
                </c:pt>
                <c:pt idx="27147">
                  <c:v>542.9399999999996</c:v>
                </c:pt>
                <c:pt idx="27148">
                  <c:v>542.95999999999958</c:v>
                </c:pt>
                <c:pt idx="27149">
                  <c:v>542.98</c:v>
                </c:pt>
                <c:pt idx="27150">
                  <c:v>543</c:v>
                </c:pt>
                <c:pt idx="27151">
                  <c:v>543.02</c:v>
                </c:pt>
                <c:pt idx="27152">
                  <c:v>543.04</c:v>
                </c:pt>
                <c:pt idx="27153">
                  <c:v>543.05999999999949</c:v>
                </c:pt>
                <c:pt idx="27154">
                  <c:v>543.08000000000004</c:v>
                </c:pt>
                <c:pt idx="27155">
                  <c:v>543.1</c:v>
                </c:pt>
                <c:pt idx="27156">
                  <c:v>543.12</c:v>
                </c:pt>
                <c:pt idx="27157">
                  <c:v>543.14</c:v>
                </c:pt>
                <c:pt idx="27158">
                  <c:v>543.16</c:v>
                </c:pt>
                <c:pt idx="27159">
                  <c:v>543.17999999999995</c:v>
                </c:pt>
                <c:pt idx="27160">
                  <c:v>543.20000000000005</c:v>
                </c:pt>
                <c:pt idx="27161">
                  <c:v>543.22</c:v>
                </c:pt>
                <c:pt idx="27162">
                  <c:v>543.24</c:v>
                </c:pt>
                <c:pt idx="27163">
                  <c:v>543.26</c:v>
                </c:pt>
                <c:pt idx="27164">
                  <c:v>543.28000000000043</c:v>
                </c:pt>
                <c:pt idx="27165">
                  <c:v>543.29999999999995</c:v>
                </c:pt>
                <c:pt idx="27166">
                  <c:v>543.3199999999996</c:v>
                </c:pt>
                <c:pt idx="27167">
                  <c:v>543.33999999999958</c:v>
                </c:pt>
                <c:pt idx="27168">
                  <c:v>543.35999999999956</c:v>
                </c:pt>
                <c:pt idx="27169">
                  <c:v>543.38</c:v>
                </c:pt>
                <c:pt idx="27170">
                  <c:v>543.4</c:v>
                </c:pt>
                <c:pt idx="27171">
                  <c:v>543.41999999999996</c:v>
                </c:pt>
                <c:pt idx="27172">
                  <c:v>543.4399999999996</c:v>
                </c:pt>
                <c:pt idx="27173">
                  <c:v>543.45999999999958</c:v>
                </c:pt>
                <c:pt idx="27174">
                  <c:v>543.48</c:v>
                </c:pt>
                <c:pt idx="27175">
                  <c:v>543.5</c:v>
                </c:pt>
                <c:pt idx="27176">
                  <c:v>543.52</c:v>
                </c:pt>
                <c:pt idx="27177">
                  <c:v>543.54</c:v>
                </c:pt>
                <c:pt idx="27178">
                  <c:v>543.55999999999949</c:v>
                </c:pt>
                <c:pt idx="27179">
                  <c:v>543.58000000000004</c:v>
                </c:pt>
                <c:pt idx="27180">
                  <c:v>543.6</c:v>
                </c:pt>
                <c:pt idx="27181">
                  <c:v>543.62</c:v>
                </c:pt>
                <c:pt idx="27182">
                  <c:v>543.64</c:v>
                </c:pt>
                <c:pt idx="27183">
                  <c:v>543.66</c:v>
                </c:pt>
                <c:pt idx="27184">
                  <c:v>543.67999999999995</c:v>
                </c:pt>
                <c:pt idx="27185">
                  <c:v>543.70000000000005</c:v>
                </c:pt>
                <c:pt idx="27186">
                  <c:v>543.72</c:v>
                </c:pt>
                <c:pt idx="27187">
                  <c:v>543.74</c:v>
                </c:pt>
                <c:pt idx="27188">
                  <c:v>543.76</c:v>
                </c:pt>
                <c:pt idx="27189">
                  <c:v>543.78000000000043</c:v>
                </c:pt>
                <c:pt idx="27190">
                  <c:v>543.79999999999995</c:v>
                </c:pt>
                <c:pt idx="27191">
                  <c:v>543.8199999999996</c:v>
                </c:pt>
                <c:pt idx="27192">
                  <c:v>543.83999999999958</c:v>
                </c:pt>
                <c:pt idx="27193">
                  <c:v>543.85999999999956</c:v>
                </c:pt>
                <c:pt idx="27194">
                  <c:v>543.88</c:v>
                </c:pt>
                <c:pt idx="27195">
                  <c:v>543.9</c:v>
                </c:pt>
                <c:pt idx="27196">
                  <c:v>543.91999999999996</c:v>
                </c:pt>
                <c:pt idx="27197">
                  <c:v>543.9399999999996</c:v>
                </c:pt>
                <c:pt idx="27198">
                  <c:v>543.95999999999958</c:v>
                </c:pt>
                <c:pt idx="27199">
                  <c:v>543.98</c:v>
                </c:pt>
                <c:pt idx="27200">
                  <c:v>544</c:v>
                </c:pt>
                <c:pt idx="27201">
                  <c:v>544.02</c:v>
                </c:pt>
                <c:pt idx="27202">
                  <c:v>544.04</c:v>
                </c:pt>
                <c:pt idx="27203">
                  <c:v>544.05999999999949</c:v>
                </c:pt>
                <c:pt idx="27204">
                  <c:v>544.08000000000004</c:v>
                </c:pt>
                <c:pt idx="27205">
                  <c:v>544.1</c:v>
                </c:pt>
                <c:pt idx="27206">
                  <c:v>544.12</c:v>
                </c:pt>
                <c:pt idx="27207">
                  <c:v>544.14</c:v>
                </c:pt>
                <c:pt idx="27208">
                  <c:v>544.16</c:v>
                </c:pt>
                <c:pt idx="27209">
                  <c:v>544.17999999999995</c:v>
                </c:pt>
                <c:pt idx="27210">
                  <c:v>544.20000000000005</c:v>
                </c:pt>
                <c:pt idx="27211">
                  <c:v>544.22</c:v>
                </c:pt>
                <c:pt idx="27212">
                  <c:v>544.24</c:v>
                </c:pt>
                <c:pt idx="27213">
                  <c:v>544.26</c:v>
                </c:pt>
                <c:pt idx="27214">
                  <c:v>544.28000000000043</c:v>
                </c:pt>
                <c:pt idx="27215">
                  <c:v>544.29999999999995</c:v>
                </c:pt>
                <c:pt idx="27216">
                  <c:v>544.3199999999996</c:v>
                </c:pt>
                <c:pt idx="27217">
                  <c:v>544.33999999999958</c:v>
                </c:pt>
                <c:pt idx="27218">
                  <c:v>544.35999999999956</c:v>
                </c:pt>
                <c:pt idx="27219">
                  <c:v>544.38</c:v>
                </c:pt>
                <c:pt idx="27220">
                  <c:v>544.4</c:v>
                </c:pt>
                <c:pt idx="27221">
                  <c:v>544.41999999999996</c:v>
                </c:pt>
                <c:pt idx="27222">
                  <c:v>544.4399999999996</c:v>
                </c:pt>
                <c:pt idx="27223">
                  <c:v>544.45999999999958</c:v>
                </c:pt>
                <c:pt idx="27224">
                  <c:v>544.48</c:v>
                </c:pt>
                <c:pt idx="27225">
                  <c:v>544.5</c:v>
                </c:pt>
                <c:pt idx="27226">
                  <c:v>544.52</c:v>
                </c:pt>
                <c:pt idx="27227">
                  <c:v>544.54</c:v>
                </c:pt>
                <c:pt idx="27228">
                  <c:v>544.55999999999949</c:v>
                </c:pt>
                <c:pt idx="27229">
                  <c:v>544.58000000000004</c:v>
                </c:pt>
                <c:pt idx="27230">
                  <c:v>544.6</c:v>
                </c:pt>
                <c:pt idx="27231">
                  <c:v>544.62</c:v>
                </c:pt>
                <c:pt idx="27232">
                  <c:v>544.64</c:v>
                </c:pt>
                <c:pt idx="27233">
                  <c:v>544.66</c:v>
                </c:pt>
                <c:pt idx="27234">
                  <c:v>544.67999999999995</c:v>
                </c:pt>
                <c:pt idx="27235">
                  <c:v>544.70000000000005</c:v>
                </c:pt>
                <c:pt idx="27236">
                  <c:v>544.72</c:v>
                </c:pt>
                <c:pt idx="27237">
                  <c:v>544.74</c:v>
                </c:pt>
                <c:pt idx="27238">
                  <c:v>544.76</c:v>
                </c:pt>
                <c:pt idx="27239">
                  <c:v>544.78000000000043</c:v>
                </c:pt>
                <c:pt idx="27240">
                  <c:v>544.79999999999995</c:v>
                </c:pt>
                <c:pt idx="27241">
                  <c:v>544.8199999999996</c:v>
                </c:pt>
                <c:pt idx="27242">
                  <c:v>544.83999999999958</c:v>
                </c:pt>
                <c:pt idx="27243">
                  <c:v>544.85999999999956</c:v>
                </c:pt>
                <c:pt idx="27244">
                  <c:v>544.88</c:v>
                </c:pt>
                <c:pt idx="27245">
                  <c:v>544.9</c:v>
                </c:pt>
                <c:pt idx="27246">
                  <c:v>544.91999999999996</c:v>
                </c:pt>
                <c:pt idx="27247">
                  <c:v>544.9399999999996</c:v>
                </c:pt>
                <c:pt idx="27248">
                  <c:v>544.95999999999958</c:v>
                </c:pt>
                <c:pt idx="27249">
                  <c:v>544.98</c:v>
                </c:pt>
                <c:pt idx="27250">
                  <c:v>545</c:v>
                </c:pt>
                <c:pt idx="27251">
                  <c:v>545.02</c:v>
                </c:pt>
                <c:pt idx="27252">
                  <c:v>545.04</c:v>
                </c:pt>
                <c:pt idx="27253">
                  <c:v>545.05999999999949</c:v>
                </c:pt>
                <c:pt idx="27254">
                  <c:v>545.08000000000004</c:v>
                </c:pt>
                <c:pt idx="27255">
                  <c:v>545.1</c:v>
                </c:pt>
                <c:pt idx="27256">
                  <c:v>545.12</c:v>
                </c:pt>
                <c:pt idx="27257">
                  <c:v>545.14</c:v>
                </c:pt>
                <c:pt idx="27258">
                  <c:v>545.16</c:v>
                </c:pt>
                <c:pt idx="27259">
                  <c:v>545.17999999999995</c:v>
                </c:pt>
                <c:pt idx="27260">
                  <c:v>545.20000000000005</c:v>
                </c:pt>
                <c:pt idx="27261">
                  <c:v>545.22</c:v>
                </c:pt>
                <c:pt idx="27262">
                  <c:v>545.24</c:v>
                </c:pt>
                <c:pt idx="27263">
                  <c:v>545.26</c:v>
                </c:pt>
                <c:pt idx="27264">
                  <c:v>545.28000000000043</c:v>
                </c:pt>
                <c:pt idx="27265">
                  <c:v>545.29999999999995</c:v>
                </c:pt>
                <c:pt idx="27266">
                  <c:v>545.3199999999996</c:v>
                </c:pt>
                <c:pt idx="27267">
                  <c:v>545.33999999999958</c:v>
                </c:pt>
                <c:pt idx="27268">
                  <c:v>545.35999999999956</c:v>
                </c:pt>
                <c:pt idx="27269">
                  <c:v>545.38</c:v>
                </c:pt>
                <c:pt idx="27270">
                  <c:v>545.4</c:v>
                </c:pt>
                <c:pt idx="27271">
                  <c:v>545.41999999999996</c:v>
                </c:pt>
                <c:pt idx="27272">
                  <c:v>545.4399999999996</c:v>
                </c:pt>
                <c:pt idx="27273">
                  <c:v>545.45999999999958</c:v>
                </c:pt>
                <c:pt idx="27274">
                  <c:v>545.48</c:v>
                </c:pt>
                <c:pt idx="27275">
                  <c:v>545.5</c:v>
                </c:pt>
                <c:pt idx="27276">
                  <c:v>545.52</c:v>
                </c:pt>
                <c:pt idx="27277">
                  <c:v>545.54</c:v>
                </c:pt>
                <c:pt idx="27278">
                  <c:v>545.55999999999949</c:v>
                </c:pt>
                <c:pt idx="27279">
                  <c:v>545.58000000000004</c:v>
                </c:pt>
                <c:pt idx="27280">
                  <c:v>545.6</c:v>
                </c:pt>
                <c:pt idx="27281">
                  <c:v>545.62</c:v>
                </c:pt>
                <c:pt idx="27282">
                  <c:v>545.64</c:v>
                </c:pt>
                <c:pt idx="27283">
                  <c:v>545.66</c:v>
                </c:pt>
                <c:pt idx="27284">
                  <c:v>545.67999999999995</c:v>
                </c:pt>
                <c:pt idx="27285">
                  <c:v>545.70000000000005</c:v>
                </c:pt>
                <c:pt idx="27286">
                  <c:v>545.72</c:v>
                </c:pt>
                <c:pt idx="27287">
                  <c:v>545.74</c:v>
                </c:pt>
                <c:pt idx="27288">
                  <c:v>545.76</c:v>
                </c:pt>
                <c:pt idx="27289">
                  <c:v>545.78000000000043</c:v>
                </c:pt>
                <c:pt idx="27290">
                  <c:v>545.79999999999995</c:v>
                </c:pt>
                <c:pt idx="27291">
                  <c:v>545.8199999999996</c:v>
                </c:pt>
                <c:pt idx="27292">
                  <c:v>545.83999999999958</c:v>
                </c:pt>
                <c:pt idx="27293">
                  <c:v>545.85999999999956</c:v>
                </c:pt>
                <c:pt idx="27294">
                  <c:v>545.88</c:v>
                </c:pt>
                <c:pt idx="27295">
                  <c:v>545.9</c:v>
                </c:pt>
                <c:pt idx="27296">
                  <c:v>545.91999999999996</c:v>
                </c:pt>
                <c:pt idx="27297">
                  <c:v>545.9399999999996</c:v>
                </c:pt>
                <c:pt idx="27298">
                  <c:v>545.95999999999958</c:v>
                </c:pt>
                <c:pt idx="27299">
                  <c:v>545.98</c:v>
                </c:pt>
                <c:pt idx="27300">
                  <c:v>546</c:v>
                </c:pt>
                <c:pt idx="27301">
                  <c:v>546.02</c:v>
                </c:pt>
                <c:pt idx="27302">
                  <c:v>546.04</c:v>
                </c:pt>
                <c:pt idx="27303">
                  <c:v>546.05999999999949</c:v>
                </c:pt>
                <c:pt idx="27304">
                  <c:v>546.08000000000004</c:v>
                </c:pt>
                <c:pt idx="27305">
                  <c:v>546.1</c:v>
                </c:pt>
                <c:pt idx="27306">
                  <c:v>546.12</c:v>
                </c:pt>
                <c:pt idx="27307">
                  <c:v>546.14</c:v>
                </c:pt>
                <c:pt idx="27308">
                  <c:v>546.16</c:v>
                </c:pt>
                <c:pt idx="27309">
                  <c:v>546.17999999999995</c:v>
                </c:pt>
                <c:pt idx="27310">
                  <c:v>546.20000000000005</c:v>
                </c:pt>
                <c:pt idx="27311">
                  <c:v>546.22</c:v>
                </c:pt>
                <c:pt idx="27312">
                  <c:v>546.24</c:v>
                </c:pt>
                <c:pt idx="27313">
                  <c:v>546.26</c:v>
                </c:pt>
                <c:pt idx="27314">
                  <c:v>546.28000000000043</c:v>
                </c:pt>
                <c:pt idx="27315">
                  <c:v>546.29999999999995</c:v>
                </c:pt>
                <c:pt idx="27316">
                  <c:v>546.3199999999996</c:v>
                </c:pt>
                <c:pt idx="27317">
                  <c:v>546.33999999999958</c:v>
                </c:pt>
                <c:pt idx="27318">
                  <c:v>546.35999999999956</c:v>
                </c:pt>
                <c:pt idx="27319">
                  <c:v>546.38</c:v>
                </c:pt>
                <c:pt idx="27320">
                  <c:v>546.4</c:v>
                </c:pt>
                <c:pt idx="27321">
                  <c:v>546.41999999999996</c:v>
                </c:pt>
                <c:pt idx="27322">
                  <c:v>546.4399999999996</c:v>
                </c:pt>
                <c:pt idx="27323">
                  <c:v>546.45999999999958</c:v>
                </c:pt>
                <c:pt idx="27324">
                  <c:v>546.48</c:v>
                </c:pt>
                <c:pt idx="27325">
                  <c:v>546.5</c:v>
                </c:pt>
                <c:pt idx="27326">
                  <c:v>546.52</c:v>
                </c:pt>
                <c:pt idx="27327">
                  <c:v>546.54</c:v>
                </c:pt>
                <c:pt idx="27328">
                  <c:v>546.55999999999949</c:v>
                </c:pt>
                <c:pt idx="27329">
                  <c:v>546.58000000000004</c:v>
                </c:pt>
                <c:pt idx="27330">
                  <c:v>546.6</c:v>
                </c:pt>
                <c:pt idx="27331">
                  <c:v>546.62</c:v>
                </c:pt>
                <c:pt idx="27332">
                  <c:v>546.64</c:v>
                </c:pt>
                <c:pt idx="27333">
                  <c:v>546.66</c:v>
                </c:pt>
                <c:pt idx="27334">
                  <c:v>546.67999999999995</c:v>
                </c:pt>
                <c:pt idx="27335">
                  <c:v>546.70000000000005</c:v>
                </c:pt>
                <c:pt idx="27336">
                  <c:v>546.72</c:v>
                </c:pt>
                <c:pt idx="27337">
                  <c:v>546.74</c:v>
                </c:pt>
                <c:pt idx="27338">
                  <c:v>546.76</c:v>
                </c:pt>
                <c:pt idx="27339">
                  <c:v>546.78000000000043</c:v>
                </c:pt>
                <c:pt idx="27340">
                  <c:v>546.79999999999995</c:v>
                </c:pt>
                <c:pt idx="27341">
                  <c:v>546.8199999999996</c:v>
                </c:pt>
                <c:pt idx="27342">
                  <c:v>546.83999999999958</c:v>
                </c:pt>
                <c:pt idx="27343">
                  <c:v>546.85999999999956</c:v>
                </c:pt>
                <c:pt idx="27344">
                  <c:v>546.88</c:v>
                </c:pt>
                <c:pt idx="27345">
                  <c:v>546.9</c:v>
                </c:pt>
                <c:pt idx="27346">
                  <c:v>546.91999999999996</c:v>
                </c:pt>
                <c:pt idx="27347">
                  <c:v>546.9399999999996</c:v>
                </c:pt>
                <c:pt idx="27348">
                  <c:v>546.95999999999958</c:v>
                </c:pt>
                <c:pt idx="27349">
                  <c:v>546.98</c:v>
                </c:pt>
                <c:pt idx="27350">
                  <c:v>547</c:v>
                </c:pt>
                <c:pt idx="27351">
                  <c:v>547.02</c:v>
                </c:pt>
                <c:pt idx="27352">
                  <c:v>547.04</c:v>
                </c:pt>
                <c:pt idx="27353">
                  <c:v>547.05999999999949</c:v>
                </c:pt>
                <c:pt idx="27354">
                  <c:v>547.08000000000004</c:v>
                </c:pt>
                <c:pt idx="27355">
                  <c:v>547.1</c:v>
                </c:pt>
                <c:pt idx="27356">
                  <c:v>547.12</c:v>
                </c:pt>
                <c:pt idx="27357">
                  <c:v>547.14</c:v>
                </c:pt>
                <c:pt idx="27358">
                  <c:v>547.16</c:v>
                </c:pt>
                <c:pt idx="27359">
                  <c:v>547.17999999999995</c:v>
                </c:pt>
                <c:pt idx="27360">
                  <c:v>547.20000000000005</c:v>
                </c:pt>
                <c:pt idx="27361">
                  <c:v>547.22</c:v>
                </c:pt>
                <c:pt idx="27362">
                  <c:v>547.24</c:v>
                </c:pt>
                <c:pt idx="27363">
                  <c:v>547.26</c:v>
                </c:pt>
                <c:pt idx="27364">
                  <c:v>547.28000000000043</c:v>
                </c:pt>
                <c:pt idx="27365">
                  <c:v>547.29999999999995</c:v>
                </c:pt>
                <c:pt idx="27366">
                  <c:v>547.3199999999996</c:v>
                </c:pt>
                <c:pt idx="27367">
                  <c:v>547.33999999999958</c:v>
                </c:pt>
                <c:pt idx="27368">
                  <c:v>547.35999999999956</c:v>
                </c:pt>
                <c:pt idx="27369">
                  <c:v>547.38</c:v>
                </c:pt>
                <c:pt idx="27370">
                  <c:v>547.4</c:v>
                </c:pt>
                <c:pt idx="27371">
                  <c:v>547.41999999999996</c:v>
                </c:pt>
                <c:pt idx="27372">
                  <c:v>547.4399999999996</c:v>
                </c:pt>
                <c:pt idx="27373">
                  <c:v>547.45999999999958</c:v>
                </c:pt>
                <c:pt idx="27374">
                  <c:v>547.48</c:v>
                </c:pt>
                <c:pt idx="27375">
                  <c:v>547.5</c:v>
                </c:pt>
                <c:pt idx="27376">
                  <c:v>547.52</c:v>
                </c:pt>
                <c:pt idx="27377">
                  <c:v>547.54</c:v>
                </c:pt>
                <c:pt idx="27378">
                  <c:v>547.55999999999949</c:v>
                </c:pt>
                <c:pt idx="27379">
                  <c:v>547.58000000000004</c:v>
                </c:pt>
                <c:pt idx="27380">
                  <c:v>547.6</c:v>
                </c:pt>
                <c:pt idx="27381">
                  <c:v>547.62</c:v>
                </c:pt>
                <c:pt idx="27382">
                  <c:v>547.64</c:v>
                </c:pt>
                <c:pt idx="27383">
                  <c:v>547.66</c:v>
                </c:pt>
                <c:pt idx="27384">
                  <c:v>547.67999999999995</c:v>
                </c:pt>
                <c:pt idx="27385">
                  <c:v>547.70000000000005</c:v>
                </c:pt>
                <c:pt idx="27386">
                  <c:v>547.72</c:v>
                </c:pt>
                <c:pt idx="27387">
                  <c:v>547.74</c:v>
                </c:pt>
                <c:pt idx="27388">
                  <c:v>547.76</c:v>
                </c:pt>
                <c:pt idx="27389">
                  <c:v>547.78000000000043</c:v>
                </c:pt>
                <c:pt idx="27390">
                  <c:v>547.79999999999995</c:v>
                </c:pt>
                <c:pt idx="27391">
                  <c:v>547.8199999999996</c:v>
                </c:pt>
                <c:pt idx="27392">
                  <c:v>547.83999999999958</c:v>
                </c:pt>
                <c:pt idx="27393">
                  <c:v>547.85999999999956</c:v>
                </c:pt>
                <c:pt idx="27394">
                  <c:v>547.88</c:v>
                </c:pt>
                <c:pt idx="27395">
                  <c:v>547.9</c:v>
                </c:pt>
                <c:pt idx="27396">
                  <c:v>547.91999999999996</c:v>
                </c:pt>
                <c:pt idx="27397">
                  <c:v>547.9399999999996</c:v>
                </c:pt>
                <c:pt idx="27398">
                  <c:v>547.95999999999958</c:v>
                </c:pt>
                <c:pt idx="27399">
                  <c:v>547.98</c:v>
                </c:pt>
                <c:pt idx="27400">
                  <c:v>548</c:v>
                </c:pt>
                <c:pt idx="27401">
                  <c:v>548.02</c:v>
                </c:pt>
                <c:pt idx="27402">
                  <c:v>548.04</c:v>
                </c:pt>
                <c:pt idx="27403">
                  <c:v>548.05999999999949</c:v>
                </c:pt>
                <c:pt idx="27404">
                  <c:v>548.08000000000004</c:v>
                </c:pt>
                <c:pt idx="27405">
                  <c:v>548.1</c:v>
                </c:pt>
                <c:pt idx="27406">
                  <c:v>548.12</c:v>
                </c:pt>
                <c:pt idx="27407">
                  <c:v>548.14</c:v>
                </c:pt>
                <c:pt idx="27408">
                  <c:v>548.16</c:v>
                </c:pt>
                <c:pt idx="27409">
                  <c:v>548.17999999999995</c:v>
                </c:pt>
                <c:pt idx="27410">
                  <c:v>548.20000000000005</c:v>
                </c:pt>
                <c:pt idx="27411">
                  <c:v>548.22</c:v>
                </c:pt>
                <c:pt idx="27412">
                  <c:v>548.24</c:v>
                </c:pt>
                <c:pt idx="27413">
                  <c:v>548.26</c:v>
                </c:pt>
                <c:pt idx="27414">
                  <c:v>548.28000000000043</c:v>
                </c:pt>
                <c:pt idx="27415">
                  <c:v>548.29999999999995</c:v>
                </c:pt>
                <c:pt idx="27416">
                  <c:v>548.3199999999996</c:v>
                </c:pt>
                <c:pt idx="27417">
                  <c:v>548.33999999999958</c:v>
                </c:pt>
                <c:pt idx="27418">
                  <c:v>548.35999999999956</c:v>
                </c:pt>
                <c:pt idx="27419">
                  <c:v>548.38</c:v>
                </c:pt>
                <c:pt idx="27420">
                  <c:v>548.4</c:v>
                </c:pt>
                <c:pt idx="27421">
                  <c:v>548.41999999999996</c:v>
                </c:pt>
                <c:pt idx="27422">
                  <c:v>548.4399999999996</c:v>
                </c:pt>
                <c:pt idx="27423">
                  <c:v>548.45999999999958</c:v>
                </c:pt>
                <c:pt idx="27424">
                  <c:v>548.48</c:v>
                </c:pt>
                <c:pt idx="27425">
                  <c:v>548.5</c:v>
                </c:pt>
                <c:pt idx="27426">
                  <c:v>548.52</c:v>
                </c:pt>
                <c:pt idx="27427">
                  <c:v>548.54</c:v>
                </c:pt>
                <c:pt idx="27428">
                  <c:v>548.55999999999949</c:v>
                </c:pt>
                <c:pt idx="27429">
                  <c:v>548.58000000000004</c:v>
                </c:pt>
                <c:pt idx="27430">
                  <c:v>548.6</c:v>
                </c:pt>
                <c:pt idx="27431">
                  <c:v>548.62</c:v>
                </c:pt>
                <c:pt idx="27432">
                  <c:v>548.64</c:v>
                </c:pt>
                <c:pt idx="27433">
                  <c:v>548.66</c:v>
                </c:pt>
                <c:pt idx="27434">
                  <c:v>548.67999999999995</c:v>
                </c:pt>
                <c:pt idx="27435">
                  <c:v>548.70000000000005</c:v>
                </c:pt>
                <c:pt idx="27436">
                  <c:v>548.72</c:v>
                </c:pt>
                <c:pt idx="27437">
                  <c:v>548.74</c:v>
                </c:pt>
                <c:pt idx="27438">
                  <c:v>548.76</c:v>
                </c:pt>
                <c:pt idx="27439">
                  <c:v>548.78000000000043</c:v>
                </c:pt>
                <c:pt idx="27440">
                  <c:v>548.79999999999995</c:v>
                </c:pt>
                <c:pt idx="27441">
                  <c:v>548.8199999999996</c:v>
                </c:pt>
                <c:pt idx="27442">
                  <c:v>548.83999999999958</c:v>
                </c:pt>
                <c:pt idx="27443">
                  <c:v>548.85999999999956</c:v>
                </c:pt>
                <c:pt idx="27444">
                  <c:v>548.88</c:v>
                </c:pt>
                <c:pt idx="27445">
                  <c:v>548.9</c:v>
                </c:pt>
                <c:pt idx="27446">
                  <c:v>548.91999999999996</c:v>
                </c:pt>
                <c:pt idx="27447">
                  <c:v>548.9399999999996</c:v>
                </c:pt>
                <c:pt idx="27448">
                  <c:v>548.95999999999958</c:v>
                </c:pt>
                <c:pt idx="27449">
                  <c:v>548.98</c:v>
                </c:pt>
                <c:pt idx="27450">
                  <c:v>549</c:v>
                </c:pt>
                <c:pt idx="27451">
                  <c:v>549.02</c:v>
                </c:pt>
                <c:pt idx="27452">
                  <c:v>549.04</c:v>
                </c:pt>
                <c:pt idx="27453">
                  <c:v>549.05999999999949</c:v>
                </c:pt>
                <c:pt idx="27454">
                  <c:v>549.08000000000004</c:v>
                </c:pt>
                <c:pt idx="27455">
                  <c:v>549.1</c:v>
                </c:pt>
                <c:pt idx="27456">
                  <c:v>549.12</c:v>
                </c:pt>
                <c:pt idx="27457">
                  <c:v>549.14</c:v>
                </c:pt>
                <c:pt idx="27458">
                  <c:v>549.16</c:v>
                </c:pt>
                <c:pt idx="27459">
                  <c:v>549.17999999999995</c:v>
                </c:pt>
                <c:pt idx="27460">
                  <c:v>549.20000000000005</c:v>
                </c:pt>
                <c:pt idx="27461">
                  <c:v>549.22</c:v>
                </c:pt>
                <c:pt idx="27462">
                  <c:v>549.24</c:v>
                </c:pt>
                <c:pt idx="27463">
                  <c:v>549.26</c:v>
                </c:pt>
                <c:pt idx="27464">
                  <c:v>549.28000000000043</c:v>
                </c:pt>
                <c:pt idx="27465">
                  <c:v>549.29999999999995</c:v>
                </c:pt>
                <c:pt idx="27466">
                  <c:v>549.3199999999996</c:v>
                </c:pt>
                <c:pt idx="27467">
                  <c:v>549.33999999999958</c:v>
                </c:pt>
                <c:pt idx="27468">
                  <c:v>549.35999999999956</c:v>
                </c:pt>
                <c:pt idx="27469">
                  <c:v>549.38</c:v>
                </c:pt>
                <c:pt idx="27470">
                  <c:v>549.4</c:v>
                </c:pt>
                <c:pt idx="27471">
                  <c:v>549.41999999999996</c:v>
                </c:pt>
                <c:pt idx="27472">
                  <c:v>549.4399999999996</c:v>
                </c:pt>
                <c:pt idx="27473">
                  <c:v>549.45999999999958</c:v>
                </c:pt>
                <c:pt idx="27474">
                  <c:v>549.48</c:v>
                </c:pt>
                <c:pt idx="27475">
                  <c:v>549.5</c:v>
                </c:pt>
                <c:pt idx="27476">
                  <c:v>549.52</c:v>
                </c:pt>
                <c:pt idx="27477">
                  <c:v>549.54</c:v>
                </c:pt>
                <c:pt idx="27478">
                  <c:v>549.55999999999949</c:v>
                </c:pt>
                <c:pt idx="27479">
                  <c:v>549.58000000000004</c:v>
                </c:pt>
                <c:pt idx="27480">
                  <c:v>549.6</c:v>
                </c:pt>
                <c:pt idx="27481">
                  <c:v>549.62</c:v>
                </c:pt>
                <c:pt idx="27482">
                  <c:v>549.64</c:v>
                </c:pt>
                <c:pt idx="27483">
                  <c:v>549.66</c:v>
                </c:pt>
                <c:pt idx="27484">
                  <c:v>549.67999999999995</c:v>
                </c:pt>
                <c:pt idx="27485">
                  <c:v>549.70000000000005</c:v>
                </c:pt>
                <c:pt idx="27486">
                  <c:v>549.72</c:v>
                </c:pt>
                <c:pt idx="27487">
                  <c:v>549.74</c:v>
                </c:pt>
                <c:pt idx="27488">
                  <c:v>549.76</c:v>
                </c:pt>
                <c:pt idx="27489">
                  <c:v>549.78000000000043</c:v>
                </c:pt>
                <c:pt idx="27490">
                  <c:v>549.79999999999995</c:v>
                </c:pt>
                <c:pt idx="27491">
                  <c:v>549.8199999999996</c:v>
                </c:pt>
                <c:pt idx="27492">
                  <c:v>549.83999999999958</c:v>
                </c:pt>
                <c:pt idx="27493">
                  <c:v>549.85999999999956</c:v>
                </c:pt>
                <c:pt idx="27494">
                  <c:v>549.88</c:v>
                </c:pt>
                <c:pt idx="27495">
                  <c:v>549.9</c:v>
                </c:pt>
                <c:pt idx="27496">
                  <c:v>549.91999999999996</c:v>
                </c:pt>
                <c:pt idx="27497">
                  <c:v>549.9399999999996</c:v>
                </c:pt>
                <c:pt idx="27498">
                  <c:v>549.95999999999958</c:v>
                </c:pt>
                <c:pt idx="27499">
                  <c:v>549.98</c:v>
                </c:pt>
                <c:pt idx="27500">
                  <c:v>550</c:v>
                </c:pt>
                <c:pt idx="27501">
                  <c:v>550.02</c:v>
                </c:pt>
                <c:pt idx="27502">
                  <c:v>550.04</c:v>
                </c:pt>
                <c:pt idx="27503">
                  <c:v>550.05999999999949</c:v>
                </c:pt>
                <c:pt idx="27504">
                  <c:v>550.08000000000004</c:v>
                </c:pt>
                <c:pt idx="27505">
                  <c:v>550.1</c:v>
                </c:pt>
                <c:pt idx="27506">
                  <c:v>550.12</c:v>
                </c:pt>
                <c:pt idx="27507">
                  <c:v>550.14</c:v>
                </c:pt>
                <c:pt idx="27508">
                  <c:v>550.16</c:v>
                </c:pt>
                <c:pt idx="27509">
                  <c:v>550.17999999999995</c:v>
                </c:pt>
                <c:pt idx="27510">
                  <c:v>550.20000000000005</c:v>
                </c:pt>
                <c:pt idx="27511">
                  <c:v>550.22</c:v>
                </c:pt>
                <c:pt idx="27512">
                  <c:v>550.24</c:v>
                </c:pt>
                <c:pt idx="27513">
                  <c:v>550.26</c:v>
                </c:pt>
                <c:pt idx="27514">
                  <c:v>550.28000000000043</c:v>
                </c:pt>
                <c:pt idx="27515">
                  <c:v>550.29999999999995</c:v>
                </c:pt>
                <c:pt idx="27516">
                  <c:v>550.3199999999996</c:v>
                </c:pt>
                <c:pt idx="27517">
                  <c:v>550.33999999999958</c:v>
                </c:pt>
                <c:pt idx="27518">
                  <c:v>550.35999999999956</c:v>
                </c:pt>
                <c:pt idx="27519">
                  <c:v>550.38</c:v>
                </c:pt>
                <c:pt idx="27520">
                  <c:v>550.4</c:v>
                </c:pt>
                <c:pt idx="27521">
                  <c:v>550.41999999999996</c:v>
                </c:pt>
                <c:pt idx="27522">
                  <c:v>550.4399999999996</c:v>
                </c:pt>
                <c:pt idx="27523">
                  <c:v>550.45999999999958</c:v>
                </c:pt>
                <c:pt idx="27524">
                  <c:v>550.48</c:v>
                </c:pt>
                <c:pt idx="27525">
                  <c:v>550.5</c:v>
                </c:pt>
                <c:pt idx="27526">
                  <c:v>550.52</c:v>
                </c:pt>
                <c:pt idx="27527">
                  <c:v>550.54</c:v>
                </c:pt>
                <c:pt idx="27528">
                  <c:v>550.55999999999949</c:v>
                </c:pt>
                <c:pt idx="27529">
                  <c:v>550.58000000000004</c:v>
                </c:pt>
                <c:pt idx="27530">
                  <c:v>550.6</c:v>
                </c:pt>
                <c:pt idx="27531">
                  <c:v>550.62</c:v>
                </c:pt>
                <c:pt idx="27532">
                  <c:v>550.64</c:v>
                </c:pt>
                <c:pt idx="27533">
                  <c:v>550.66</c:v>
                </c:pt>
                <c:pt idx="27534">
                  <c:v>550.67999999999995</c:v>
                </c:pt>
                <c:pt idx="27535">
                  <c:v>550.70000000000005</c:v>
                </c:pt>
                <c:pt idx="27536">
                  <c:v>550.72</c:v>
                </c:pt>
                <c:pt idx="27537">
                  <c:v>550.74</c:v>
                </c:pt>
                <c:pt idx="27538">
                  <c:v>550.76</c:v>
                </c:pt>
                <c:pt idx="27539">
                  <c:v>550.78000000000043</c:v>
                </c:pt>
                <c:pt idx="27540">
                  <c:v>550.79999999999995</c:v>
                </c:pt>
                <c:pt idx="27541">
                  <c:v>550.8199999999996</c:v>
                </c:pt>
                <c:pt idx="27542">
                  <c:v>550.83999999999958</c:v>
                </c:pt>
                <c:pt idx="27543">
                  <c:v>550.85999999999956</c:v>
                </c:pt>
                <c:pt idx="27544">
                  <c:v>550.88</c:v>
                </c:pt>
                <c:pt idx="27545">
                  <c:v>550.9</c:v>
                </c:pt>
                <c:pt idx="27546">
                  <c:v>550.91999999999996</c:v>
                </c:pt>
                <c:pt idx="27547">
                  <c:v>550.9399999999996</c:v>
                </c:pt>
                <c:pt idx="27548">
                  <c:v>550.95999999999958</c:v>
                </c:pt>
                <c:pt idx="27549">
                  <c:v>550.98</c:v>
                </c:pt>
                <c:pt idx="27550">
                  <c:v>551</c:v>
                </c:pt>
                <c:pt idx="27551">
                  <c:v>551.02</c:v>
                </c:pt>
                <c:pt idx="27552">
                  <c:v>551.04</c:v>
                </c:pt>
                <c:pt idx="27553">
                  <c:v>551.05999999999949</c:v>
                </c:pt>
                <c:pt idx="27554">
                  <c:v>551.08000000000004</c:v>
                </c:pt>
                <c:pt idx="27555">
                  <c:v>551.1</c:v>
                </c:pt>
                <c:pt idx="27556">
                  <c:v>551.12</c:v>
                </c:pt>
                <c:pt idx="27557">
                  <c:v>551.14</c:v>
                </c:pt>
                <c:pt idx="27558">
                  <c:v>551.16</c:v>
                </c:pt>
                <c:pt idx="27559">
                  <c:v>551.17999999999995</c:v>
                </c:pt>
                <c:pt idx="27560">
                  <c:v>551.20000000000005</c:v>
                </c:pt>
                <c:pt idx="27561">
                  <c:v>551.22</c:v>
                </c:pt>
                <c:pt idx="27562">
                  <c:v>551.24</c:v>
                </c:pt>
                <c:pt idx="27563">
                  <c:v>551.26</c:v>
                </c:pt>
                <c:pt idx="27564">
                  <c:v>551.28000000000043</c:v>
                </c:pt>
                <c:pt idx="27565">
                  <c:v>551.29999999999995</c:v>
                </c:pt>
                <c:pt idx="27566">
                  <c:v>551.3199999999996</c:v>
                </c:pt>
                <c:pt idx="27567">
                  <c:v>551.33999999999958</c:v>
                </c:pt>
                <c:pt idx="27568">
                  <c:v>551.35999999999956</c:v>
                </c:pt>
                <c:pt idx="27569">
                  <c:v>551.38</c:v>
                </c:pt>
                <c:pt idx="27570">
                  <c:v>551.4</c:v>
                </c:pt>
                <c:pt idx="27571">
                  <c:v>551.41999999999996</c:v>
                </c:pt>
                <c:pt idx="27572">
                  <c:v>551.4399999999996</c:v>
                </c:pt>
                <c:pt idx="27573">
                  <c:v>551.45999999999958</c:v>
                </c:pt>
                <c:pt idx="27574">
                  <c:v>551.48</c:v>
                </c:pt>
                <c:pt idx="27575">
                  <c:v>551.5</c:v>
                </c:pt>
                <c:pt idx="27576">
                  <c:v>551.52</c:v>
                </c:pt>
                <c:pt idx="27577">
                  <c:v>551.54</c:v>
                </c:pt>
                <c:pt idx="27578">
                  <c:v>551.55999999999949</c:v>
                </c:pt>
                <c:pt idx="27579">
                  <c:v>551.58000000000004</c:v>
                </c:pt>
                <c:pt idx="27580">
                  <c:v>551.6</c:v>
                </c:pt>
                <c:pt idx="27581">
                  <c:v>551.62</c:v>
                </c:pt>
                <c:pt idx="27582">
                  <c:v>551.64</c:v>
                </c:pt>
                <c:pt idx="27583">
                  <c:v>551.66</c:v>
                </c:pt>
                <c:pt idx="27584">
                  <c:v>551.67999999999995</c:v>
                </c:pt>
                <c:pt idx="27585">
                  <c:v>551.70000000000005</c:v>
                </c:pt>
                <c:pt idx="27586">
                  <c:v>551.72</c:v>
                </c:pt>
                <c:pt idx="27587">
                  <c:v>551.74</c:v>
                </c:pt>
                <c:pt idx="27588">
                  <c:v>551.76</c:v>
                </c:pt>
                <c:pt idx="27589">
                  <c:v>551.78000000000043</c:v>
                </c:pt>
                <c:pt idx="27590">
                  <c:v>551.79999999999995</c:v>
                </c:pt>
                <c:pt idx="27591">
                  <c:v>551.8199999999996</c:v>
                </c:pt>
                <c:pt idx="27592">
                  <c:v>551.83999999999958</c:v>
                </c:pt>
                <c:pt idx="27593">
                  <c:v>551.85999999999956</c:v>
                </c:pt>
                <c:pt idx="27594">
                  <c:v>551.88</c:v>
                </c:pt>
                <c:pt idx="27595">
                  <c:v>551.9</c:v>
                </c:pt>
                <c:pt idx="27596">
                  <c:v>551.91999999999996</c:v>
                </c:pt>
                <c:pt idx="27597">
                  <c:v>551.9399999999996</c:v>
                </c:pt>
                <c:pt idx="27598">
                  <c:v>551.95999999999958</c:v>
                </c:pt>
                <c:pt idx="27599">
                  <c:v>551.98</c:v>
                </c:pt>
                <c:pt idx="27600">
                  <c:v>552</c:v>
                </c:pt>
                <c:pt idx="27601">
                  <c:v>552.02</c:v>
                </c:pt>
                <c:pt idx="27602">
                  <c:v>552.04</c:v>
                </c:pt>
                <c:pt idx="27603">
                  <c:v>552.05999999999949</c:v>
                </c:pt>
                <c:pt idx="27604">
                  <c:v>552.08000000000004</c:v>
                </c:pt>
                <c:pt idx="27605">
                  <c:v>552.1</c:v>
                </c:pt>
                <c:pt idx="27606">
                  <c:v>552.12</c:v>
                </c:pt>
                <c:pt idx="27607">
                  <c:v>552.14</c:v>
                </c:pt>
                <c:pt idx="27608">
                  <c:v>552.16</c:v>
                </c:pt>
                <c:pt idx="27609">
                  <c:v>552.17999999999995</c:v>
                </c:pt>
                <c:pt idx="27610">
                  <c:v>552.20000000000005</c:v>
                </c:pt>
                <c:pt idx="27611">
                  <c:v>552.22</c:v>
                </c:pt>
                <c:pt idx="27612">
                  <c:v>552.24</c:v>
                </c:pt>
                <c:pt idx="27613">
                  <c:v>552.26</c:v>
                </c:pt>
                <c:pt idx="27614">
                  <c:v>552.28000000000043</c:v>
                </c:pt>
                <c:pt idx="27615">
                  <c:v>552.29999999999995</c:v>
                </c:pt>
                <c:pt idx="27616">
                  <c:v>552.3199999999996</c:v>
                </c:pt>
                <c:pt idx="27617">
                  <c:v>552.33999999999958</c:v>
                </c:pt>
                <c:pt idx="27618">
                  <c:v>552.35999999999956</c:v>
                </c:pt>
                <c:pt idx="27619">
                  <c:v>552.38</c:v>
                </c:pt>
                <c:pt idx="27620">
                  <c:v>552.4</c:v>
                </c:pt>
                <c:pt idx="27621">
                  <c:v>552.41999999999996</c:v>
                </c:pt>
                <c:pt idx="27622">
                  <c:v>552.4399999999996</c:v>
                </c:pt>
                <c:pt idx="27623">
                  <c:v>552.45999999999958</c:v>
                </c:pt>
                <c:pt idx="27624">
                  <c:v>552.48</c:v>
                </c:pt>
                <c:pt idx="27625">
                  <c:v>552.5</c:v>
                </c:pt>
                <c:pt idx="27626">
                  <c:v>552.52</c:v>
                </c:pt>
                <c:pt idx="27627">
                  <c:v>552.54</c:v>
                </c:pt>
                <c:pt idx="27628">
                  <c:v>552.55999999999949</c:v>
                </c:pt>
                <c:pt idx="27629">
                  <c:v>552.58000000000004</c:v>
                </c:pt>
                <c:pt idx="27630">
                  <c:v>552.6</c:v>
                </c:pt>
                <c:pt idx="27631">
                  <c:v>552.62</c:v>
                </c:pt>
                <c:pt idx="27632">
                  <c:v>552.64</c:v>
                </c:pt>
                <c:pt idx="27633">
                  <c:v>552.66</c:v>
                </c:pt>
                <c:pt idx="27634">
                  <c:v>552.67999999999995</c:v>
                </c:pt>
                <c:pt idx="27635">
                  <c:v>552.70000000000005</c:v>
                </c:pt>
                <c:pt idx="27636">
                  <c:v>552.72</c:v>
                </c:pt>
                <c:pt idx="27637">
                  <c:v>552.74</c:v>
                </c:pt>
                <c:pt idx="27638">
                  <c:v>552.76</c:v>
                </c:pt>
                <c:pt idx="27639">
                  <c:v>552.78000000000043</c:v>
                </c:pt>
                <c:pt idx="27640">
                  <c:v>552.79999999999995</c:v>
                </c:pt>
                <c:pt idx="27641">
                  <c:v>552.8199999999996</c:v>
                </c:pt>
                <c:pt idx="27642">
                  <c:v>552.83999999999958</c:v>
                </c:pt>
                <c:pt idx="27643">
                  <c:v>552.85999999999956</c:v>
                </c:pt>
                <c:pt idx="27644">
                  <c:v>552.88</c:v>
                </c:pt>
                <c:pt idx="27645">
                  <c:v>552.9</c:v>
                </c:pt>
                <c:pt idx="27646">
                  <c:v>552.91999999999996</c:v>
                </c:pt>
                <c:pt idx="27647">
                  <c:v>552.9399999999996</c:v>
                </c:pt>
                <c:pt idx="27648">
                  <c:v>552.95999999999958</c:v>
                </c:pt>
                <c:pt idx="27649">
                  <c:v>552.98</c:v>
                </c:pt>
                <c:pt idx="27650">
                  <c:v>553</c:v>
                </c:pt>
                <c:pt idx="27651">
                  <c:v>553.02</c:v>
                </c:pt>
                <c:pt idx="27652">
                  <c:v>553.04</c:v>
                </c:pt>
                <c:pt idx="27653">
                  <c:v>553.05999999999949</c:v>
                </c:pt>
                <c:pt idx="27654">
                  <c:v>553.08000000000004</c:v>
                </c:pt>
                <c:pt idx="27655">
                  <c:v>553.1</c:v>
                </c:pt>
                <c:pt idx="27656">
                  <c:v>553.12</c:v>
                </c:pt>
                <c:pt idx="27657">
                  <c:v>553.14</c:v>
                </c:pt>
                <c:pt idx="27658">
                  <c:v>553.16</c:v>
                </c:pt>
                <c:pt idx="27659">
                  <c:v>553.17999999999995</c:v>
                </c:pt>
                <c:pt idx="27660">
                  <c:v>553.20000000000005</c:v>
                </c:pt>
                <c:pt idx="27661">
                  <c:v>553.22</c:v>
                </c:pt>
                <c:pt idx="27662">
                  <c:v>553.24</c:v>
                </c:pt>
                <c:pt idx="27663">
                  <c:v>553.26</c:v>
                </c:pt>
                <c:pt idx="27664">
                  <c:v>553.28000000000043</c:v>
                </c:pt>
                <c:pt idx="27665">
                  <c:v>553.29999999999995</c:v>
                </c:pt>
                <c:pt idx="27666">
                  <c:v>553.3199999999996</c:v>
                </c:pt>
                <c:pt idx="27667">
                  <c:v>553.33999999999958</c:v>
                </c:pt>
                <c:pt idx="27668">
                  <c:v>553.35999999999956</c:v>
                </c:pt>
                <c:pt idx="27669">
                  <c:v>553.38</c:v>
                </c:pt>
                <c:pt idx="27670">
                  <c:v>553.4</c:v>
                </c:pt>
                <c:pt idx="27671">
                  <c:v>553.41999999999996</c:v>
                </c:pt>
                <c:pt idx="27672">
                  <c:v>553.4399999999996</c:v>
                </c:pt>
                <c:pt idx="27673">
                  <c:v>553.45999999999958</c:v>
                </c:pt>
                <c:pt idx="27674">
                  <c:v>553.48</c:v>
                </c:pt>
                <c:pt idx="27675">
                  <c:v>553.5</c:v>
                </c:pt>
                <c:pt idx="27676">
                  <c:v>553.52</c:v>
                </c:pt>
                <c:pt idx="27677">
                  <c:v>553.54</c:v>
                </c:pt>
                <c:pt idx="27678">
                  <c:v>553.55999999999949</c:v>
                </c:pt>
                <c:pt idx="27679">
                  <c:v>553.58000000000004</c:v>
                </c:pt>
                <c:pt idx="27680">
                  <c:v>553.6</c:v>
                </c:pt>
                <c:pt idx="27681">
                  <c:v>553.62</c:v>
                </c:pt>
                <c:pt idx="27682">
                  <c:v>553.64</c:v>
                </c:pt>
                <c:pt idx="27683">
                  <c:v>553.66</c:v>
                </c:pt>
                <c:pt idx="27684">
                  <c:v>553.67999999999995</c:v>
                </c:pt>
                <c:pt idx="27685">
                  <c:v>553.70000000000005</c:v>
                </c:pt>
                <c:pt idx="27686">
                  <c:v>553.72</c:v>
                </c:pt>
                <c:pt idx="27687">
                  <c:v>553.74</c:v>
                </c:pt>
                <c:pt idx="27688">
                  <c:v>553.76</c:v>
                </c:pt>
                <c:pt idx="27689">
                  <c:v>553.78000000000043</c:v>
                </c:pt>
                <c:pt idx="27690">
                  <c:v>553.79999999999995</c:v>
                </c:pt>
                <c:pt idx="27691">
                  <c:v>553.8199999999996</c:v>
                </c:pt>
                <c:pt idx="27692">
                  <c:v>553.83999999999958</c:v>
                </c:pt>
                <c:pt idx="27693">
                  <c:v>553.85999999999956</c:v>
                </c:pt>
                <c:pt idx="27694">
                  <c:v>553.88</c:v>
                </c:pt>
                <c:pt idx="27695">
                  <c:v>553.9</c:v>
                </c:pt>
                <c:pt idx="27696">
                  <c:v>553.91999999999996</c:v>
                </c:pt>
                <c:pt idx="27697">
                  <c:v>553.9399999999996</c:v>
                </c:pt>
                <c:pt idx="27698">
                  <c:v>553.95999999999958</c:v>
                </c:pt>
                <c:pt idx="27699">
                  <c:v>553.98</c:v>
                </c:pt>
                <c:pt idx="27700">
                  <c:v>554</c:v>
                </c:pt>
                <c:pt idx="27701">
                  <c:v>554.02</c:v>
                </c:pt>
                <c:pt idx="27702">
                  <c:v>554.04</c:v>
                </c:pt>
                <c:pt idx="27703">
                  <c:v>554.05999999999949</c:v>
                </c:pt>
                <c:pt idx="27704">
                  <c:v>554.08000000000004</c:v>
                </c:pt>
                <c:pt idx="27705">
                  <c:v>554.1</c:v>
                </c:pt>
                <c:pt idx="27706">
                  <c:v>554.12</c:v>
                </c:pt>
                <c:pt idx="27707">
                  <c:v>554.14</c:v>
                </c:pt>
                <c:pt idx="27708">
                  <c:v>554.16</c:v>
                </c:pt>
                <c:pt idx="27709">
                  <c:v>554.17999999999995</c:v>
                </c:pt>
                <c:pt idx="27710">
                  <c:v>554.20000000000005</c:v>
                </c:pt>
                <c:pt idx="27711">
                  <c:v>554.22</c:v>
                </c:pt>
                <c:pt idx="27712">
                  <c:v>554.24</c:v>
                </c:pt>
                <c:pt idx="27713">
                  <c:v>554.26</c:v>
                </c:pt>
                <c:pt idx="27714">
                  <c:v>554.28000000000043</c:v>
                </c:pt>
                <c:pt idx="27715">
                  <c:v>554.29999999999995</c:v>
                </c:pt>
                <c:pt idx="27716">
                  <c:v>554.3199999999996</c:v>
                </c:pt>
                <c:pt idx="27717">
                  <c:v>554.33999999999958</c:v>
                </c:pt>
                <c:pt idx="27718">
                  <c:v>554.35999999999956</c:v>
                </c:pt>
                <c:pt idx="27719">
                  <c:v>554.38</c:v>
                </c:pt>
                <c:pt idx="27720">
                  <c:v>554.4</c:v>
                </c:pt>
                <c:pt idx="27721">
                  <c:v>554.41999999999996</c:v>
                </c:pt>
                <c:pt idx="27722">
                  <c:v>554.4399999999996</c:v>
                </c:pt>
                <c:pt idx="27723">
                  <c:v>554.45999999999958</c:v>
                </c:pt>
                <c:pt idx="27724">
                  <c:v>554.48</c:v>
                </c:pt>
                <c:pt idx="27725">
                  <c:v>554.5</c:v>
                </c:pt>
                <c:pt idx="27726">
                  <c:v>554.52</c:v>
                </c:pt>
                <c:pt idx="27727">
                  <c:v>554.54</c:v>
                </c:pt>
                <c:pt idx="27728">
                  <c:v>554.55999999999949</c:v>
                </c:pt>
                <c:pt idx="27729">
                  <c:v>554.58000000000004</c:v>
                </c:pt>
                <c:pt idx="27730">
                  <c:v>554.6</c:v>
                </c:pt>
                <c:pt idx="27731">
                  <c:v>554.62</c:v>
                </c:pt>
                <c:pt idx="27732">
                  <c:v>554.64</c:v>
                </c:pt>
                <c:pt idx="27733">
                  <c:v>554.66</c:v>
                </c:pt>
                <c:pt idx="27734">
                  <c:v>554.67999999999995</c:v>
                </c:pt>
                <c:pt idx="27735">
                  <c:v>554.70000000000005</c:v>
                </c:pt>
                <c:pt idx="27736">
                  <c:v>554.72</c:v>
                </c:pt>
                <c:pt idx="27737">
                  <c:v>554.74</c:v>
                </c:pt>
                <c:pt idx="27738">
                  <c:v>554.76</c:v>
                </c:pt>
                <c:pt idx="27739">
                  <c:v>554.78000000000043</c:v>
                </c:pt>
                <c:pt idx="27740">
                  <c:v>554.79999999999995</c:v>
                </c:pt>
                <c:pt idx="27741">
                  <c:v>554.8199999999996</c:v>
                </c:pt>
                <c:pt idx="27742">
                  <c:v>554.83999999999958</c:v>
                </c:pt>
                <c:pt idx="27743">
                  <c:v>554.85999999999956</c:v>
                </c:pt>
                <c:pt idx="27744">
                  <c:v>554.88</c:v>
                </c:pt>
                <c:pt idx="27745">
                  <c:v>554.9</c:v>
                </c:pt>
                <c:pt idx="27746">
                  <c:v>554.91999999999996</c:v>
                </c:pt>
                <c:pt idx="27747">
                  <c:v>554.9399999999996</c:v>
                </c:pt>
                <c:pt idx="27748">
                  <c:v>554.95999999999958</c:v>
                </c:pt>
                <c:pt idx="27749">
                  <c:v>554.98</c:v>
                </c:pt>
                <c:pt idx="27750">
                  <c:v>555</c:v>
                </c:pt>
                <c:pt idx="27751">
                  <c:v>555.02</c:v>
                </c:pt>
                <c:pt idx="27752">
                  <c:v>555.04</c:v>
                </c:pt>
                <c:pt idx="27753">
                  <c:v>555.05999999999949</c:v>
                </c:pt>
                <c:pt idx="27754">
                  <c:v>555.08000000000004</c:v>
                </c:pt>
                <c:pt idx="27755">
                  <c:v>555.1</c:v>
                </c:pt>
                <c:pt idx="27756">
                  <c:v>555.12</c:v>
                </c:pt>
                <c:pt idx="27757">
                  <c:v>555.14</c:v>
                </c:pt>
                <c:pt idx="27758">
                  <c:v>555.16</c:v>
                </c:pt>
                <c:pt idx="27759">
                  <c:v>555.17999999999995</c:v>
                </c:pt>
                <c:pt idx="27760">
                  <c:v>555.20000000000005</c:v>
                </c:pt>
                <c:pt idx="27761">
                  <c:v>555.22</c:v>
                </c:pt>
                <c:pt idx="27762">
                  <c:v>555.24</c:v>
                </c:pt>
                <c:pt idx="27763">
                  <c:v>555.26</c:v>
                </c:pt>
                <c:pt idx="27764">
                  <c:v>555.28000000000043</c:v>
                </c:pt>
                <c:pt idx="27765">
                  <c:v>555.29999999999995</c:v>
                </c:pt>
                <c:pt idx="27766">
                  <c:v>555.3199999999996</c:v>
                </c:pt>
                <c:pt idx="27767">
                  <c:v>555.33999999999958</c:v>
                </c:pt>
                <c:pt idx="27768">
                  <c:v>555.35999999999956</c:v>
                </c:pt>
                <c:pt idx="27769">
                  <c:v>555.38</c:v>
                </c:pt>
                <c:pt idx="27770">
                  <c:v>555.4</c:v>
                </c:pt>
                <c:pt idx="27771">
                  <c:v>555.41999999999996</c:v>
                </c:pt>
                <c:pt idx="27772">
                  <c:v>555.4399999999996</c:v>
                </c:pt>
                <c:pt idx="27773">
                  <c:v>555.45999999999958</c:v>
                </c:pt>
                <c:pt idx="27774">
                  <c:v>555.48</c:v>
                </c:pt>
                <c:pt idx="27775">
                  <c:v>555.5</c:v>
                </c:pt>
                <c:pt idx="27776">
                  <c:v>555.52</c:v>
                </c:pt>
                <c:pt idx="27777">
                  <c:v>555.54</c:v>
                </c:pt>
                <c:pt idx="27778">
                  <c:v>555.55999999999949</c:v>
                </c:pt>
                <c:pt idx="27779">
                  <c:v>555.58000000000004</c:v>
                </c:pt>
                <c:pt idx="27780">
                  <c:v>555.6</c:v>
                </c:pt>
                <c:pt idx="27781">
                  <c:v>555.62</c:v>
                </c:pt>
                <c:pt idx="27782">
                  <c:v>555.64</c:v>
                </c:pt>
                <c:pt idx="27783">
                  <c:v>555.66</c:v>
                </c:pt>
                <c:pt idx="27784">
                  <c:v>555.67999999999995</c:v>
                </c:pt>
                <c:pt idx="27785">
                  <c:v>555.70000000000005</c:v>
                </c:pt>
                <c:pt idx="27786">
                  <c:v>555.72</c:v>
                </c:pt>
                <c:pt idx="27787">
                  <c:v>555.74</c:v>
                </c:pt>
                <c:pt idx="27788">
                  <c:v>555.76</c:v>
                </c:pt>
                <c:pt idx="27789">
                  <c:v>555.78000000000043</c:v>
                </c:pt>
                <c:pt idx="27790">
                  <c:v>555.79999999999995</c:v>
                </c:pt>
                <c:pt idx="27791">
                  <c:v>555.8199999999996</c:v>
                </c:pt>
                <c:pt idx="27792">
                  <c:v>555.83999999999958</c:v>
                </c:pt>
                <c:pt idx="27793">
                  <c:v>555.85999999999956</c:v>
                </c:pt>
                <c:pt idx="27794">
                  <c:v>555.88</c:v>
                </c:pt>
                <c:pt idx="27795">
                  <c:v>555.9</c:v>
                </c:pt>
                <c:pt idx="27796">
                  <c:v>555.91999999999996</c:v>
                </c:pt>
                <c:pt idx="27797">
                  <c:v>555.9399999999996</c:v>
                </c:pt>
                <c:pt idx="27798">
                  <c:v>555.95999999999958</c:v>
                </c:pt>
                <c:pt idx="27799">
                  <c:v>555.98</c:v>
                </c:pt>
                <c:pt idx="27800">
                  <c:v>556</c:v>
                </c:pt>
                <c:pt idx="27801">
                  <c:v>556.02</c:v>
                </c:pt>
                <c:pt idx="27802">
                  <c:v>556.04</c:v>
                </c:pt>
                <c:pt idx="27803">
                  <c:v>556.05999999999949</c:v>
                </c:pt>
                <c:pt idx="27804">
                  <c:v>556.08000000000004</c:v>
                </c:pt>
                <c:pt idx="27805">
                  <c:v>556.1</c:v>
                </c:pt>
                <c:pt idx="27806">
                  <c:v>556.12</c:v>
                </c:pt>
                <c:pt idx="27807">
                  <c:v>556.14</c:v>
                </c:pt>
                <c:pt idx="27808">
                  <c:v>556.16</c:v>
                </c:pt>
                <c:pt idx="27809">
                  <c:v>556.17999999999995</c:v>
                </c:pt>
                <c:pt idx="27810">
                  <c:v>556.20000000000005</c:v>
                </c:pt>
                <c:pt idx="27811">
                  <c:v>556.22</c:v>
                </c:pt>
                <c:pt idx="27812">
                  <c:v>556.24</c:v>
                </c:pt>
                <c:pt idx="27813">
                  <c:v>556.26</c:v>
                </c:pt>
                <c:pt idx="27814">
                  <c:v>556.28000000000043</c:v>
                </c:pt>
                <c:pt idx="27815">
                  <c:v>556.29999999999995</c:v>
                </c:pt>
                <c:pt idx="27816">
                  <c:v>556.3199999999996</c:v>
                </c:pt>
                <c:pt idx="27817">
                  <c:v>556.33999999999958</c:v>
                </c:pt>
                <c:pt idx="27818">
                  <c:v>556.35999999999956</c:v>
                </c:pt>
                <c:pt idx="27819">
                  <c:v>556.38</c:v>
                </c:pt>
                <c:pt idx="27820">
                  <c:v>556.4</c:v>
                </c:pt>
                <c:pt idx="27821">
                  <c:v>556.41999999999996</c:v>
                </c:pt>
                <c:pt idx="27822">
                  <c:v>556.4399999999996</c:v>
                </c:pt>
                <c:pt idx="27823">
                  <c:v>556.45999999999958</c:v>
                </c:pt>
                <c:pt idx="27824">
                  <c:v>556.48</c:v>
                </c:pt>
                <c:pt idx="27825">
                  <c:v>556.5</c:v>
                </c:pt>
                <c:pt idx="27826">
                  <c:v>556.52</c:v>
                </c:pt>
                <c:pt idx="27827">
                  <c:v>556.54</c:v>
                </c:pt>
                <c:pt idx="27828">
                  <c:v>556.55999999999949</c:v>
                </c:pt>
                <c:pt idx="27829">
                  <c:v>556.58000000000004</c:v>
                </c:pt>
                <c:pt idx="27830">
                  <c:v>556.6</c:v>
                </c:pt>
                <c:pt idx="27831">
                  <c:v>556.62</c:v>
                </c:pt>
                <c:pt idx="27832">
                  <c:v>556.64</c:v>
                </c:pt>
                <c:pt idx="27833">
                  <c:v>556.66</c:v>
                </c:pt>
                <c:pt idx="27834">
                  <c:v>556.67999999999995</c:v>
                </c:pt>
                <c:pt idx="27835">
                  <c:v>556.70000000000005</c:v>
                </c:pt>
                <c:pt idx="27836">
                  <c:v>556.72</c:v>
                </c:pt>
                <c:pt idx="27837">
                  <c:v>556.74</c:v>
                </c:pt>
                <c:pt idx="27838">
                  <c:v>556.76</c:v>
                </c:pt>
                <c:pt idx="27839">
                  <c:v>556.78000000000043</c:v>
                </c:pt>
                <c:pt idx="27840">
                  <c:v>556.79999999999995</c:v>
                </c:pt>
                <c:pt idx="27841">
                  <c:v>556.8199999999996</c:v>
                </c:pt>
                <c:pt idx="27842">
                  <c:v>556.83999999999958</c:v>
                </c:pt>
                <c:pt idx="27843">
                  <c:v>556.85999999999956</c:v>
                </c:pt>
                <c:pt idx="27844">
                  <c:v>556.88</c:v>
                </c:pt>
                <c:pt idx="27845">
                  <c:v>556.9</c:v>
                </c:pt>
                <c:pt idx="27846">
                  <c:v>556.91999999999996</c:v>
                </c:pt>
                <c:pt idx="27847">
                  <c:v>556.9399999999996</c:v>
                </c:pt>
                <c:pt idx="27848">
                  <c:v>556.95999999999958</c:v>
                </c:pt>
                <c:pt idx="27849">
                  <c:v>556.98</c:v>
                </c:pt>
                <c:pt idx="27850">
                  <c:v>557</c:v>
                </c:pt>
                <c:pt idx="27851">
                  <c:v>557.02</c:v>
                </c:pt>
                <c:pt idx="27852">
                  <c:v>557.04</c:v>
                </c:pt>
                <c:pt idx="27853">
                  <c:v>557.05999999999949</c:v>
                </c:pt>
                <c:pt idx="27854">
                  <c:v>557.08000000000004</c:v>
                </c:pt>
                <c:pt idx="27855">
                  <c:v>557.1</c:v>
                </c:pt>
                <c:pt idx="27856">
                  <c:v>557.12</c:v>
                </c:pt>
                <c:pt idx="27857">
                  <c:v>557.14</c:v>
                </c:pt>
                <c:pt idx="27858">
                  <c:v>557.16</c:v>
                </c:pt>
                <c:pt idx="27859">
                  <c:v>557.17999999999995</c:v>
                </c:pt>
                <c:pt idx="27860">
                  <c:v>557.20000000000005</c:v>
                </c:pt>
                <c:pt idx="27861">
                  <c:v>557.22</c:v>
                </c:pt>
                <c:pt idx="27862">
                  <c:v>557.24</c:v>
                </c:pt>
                <c:pt idx="27863">
                  <c:v>557.26</c:v>
                </c:pt>
                <c:pt idx="27864">
                  <c:v>557.28000000000043</c:v>
                </c:pt>
                <c:pt idx="27865">
                  <c:v>557.29999999999995</c:v>
                </c:pt>
                <c:pt idx="27866">
                  <c:v>557.3199999999996</c:v>
                </c:pt>
                <c:pt idx="27867">
                  <c:v>557.33999999999958</c:v>
                </c:pt>
                <c:pt idx="27868">
                  <c:v>557.35999999999956</c:v>
                </c:pt>
                <c:pt idx="27869">
                  <c:v>557.38</c:v>
                </c:pt>
                <c:pt idx="27870">
                  <c:v>557.4</c:v>
                </c:pt>
                <c:pt idx="27871">
                  <c:v>557.41999999999996</c:v>
                </c:pt>
                <c:pt idx="27872">
                  <c:v>557.4399999999996</c:v>
                </c:pt>
                <c:pt idx="27873">
                  <c:v>557.45999999999958</c:v>
                </c:pt>
                <c:pt idx="27874">
                  <c:v>557.48</c:v>
                </c:pt>
                <c:pt idx="27875">
                  <c:v>557.5</c:v>
                </c:pt>
                <c:pt idx="27876">
                  <c:v>557.52</c:v>
                </c:pt>
                <c:pt idx="27877">
                  <c:v>557.54</c:v>
                </c:pt>
                <c:pt idx="27878">
                  <c:v>557.55999999999949</c:v>
                </c:pt>
                <c:pt idx="27879">
                  <c:v>557.58000000000004</c:v>
                </c:pt>
                <c:pt idx="27880">
                  <c:v>557.6</c:v>
                </c:pt>
                <c:pt idx="27881">
                  <c:v>557.62</c:v>
                </c:pt>
                <c:pt idx="27882">
                  <c:v>557.64</c:v>
                </c:pt>
                <c:pt idx="27883">
                  <c:v>557.66</c:v>
                </c:pt>
                <c:pt idx="27884">
                  <c:v>557.67999999999995</c:v>
                </c:pt>
                <c:pt idx="27885">
                  <c:v>557.70000000000005</c:v>
                </c:pt>
                <c:pt idx="27886">
                  <c:v>557.72</c:v>
                </c:pt>
                <c:pt idx="27887">
                  <c:v>557.74</c:v>
                </c:pt>
                <c:pt idx="27888">
                  <c:v>557.76</c:v>
                </c:pt>
                <c:pt idx="27889">
                  <c:v>557.78000000000043</c:v>
                </c:pt>
                <c:pt idx="27890">
                  <c:v>557.79999999999995</c:v>
                </c:pt>
                <c:pt idx="27891">
                  <c:v>557.8199999999996</c:v>
                </c:pt>
                <c:pt idx="27892">
                  <c:v>557.83999999999958</c:v>
                </c:pt>
                <c:pt idx="27893">
                  <c:v>557.85999999999956</c:v>
                </c:pt>
                <c:pt idx="27894">
                  <c:v>557.88</c:v>
                </c:pt>
                <c:pt idx="27895">
                  <c:v>557.9</c:v>
                </c:pt>
                <c:pt idx="27896">
                  <c:v>557.91999999999996</c:v>
                </c:pt>
                <c:pt idx="27897">
                  <c:v>557.9399999999996</c:v>
                </c:pt>
                <c:pt idx="27898">
                  <c:v>557.95999999999958</c:v>
                </c:pt>
                <c:pt idx="27899">
                  <c:v>557.98</c:v>
                </c:pt>
                <c:pt idx="27900">
                  <c:v>558</c:v>
                </c:pt>
                <c:pt idx="27901">
                  <c:v>558.02</c:v>
                </c:pt>
                <c:pt idx="27902">
                  <c:v>558.04</c:v>
                </c:pt>
                <c:pt idx="27903">
                  <c:v>558.05999999999949</c:v>
                </c:pt>
                <c:pt idx="27904">
                  <c:v>558.08000000000004</c:v>
                </c:pt>
                <c:pt idx="27905">
                  <c:v>558.1</c:v>
                </c:pt>
                <c:pt idx="27906">
                  <c:v>558.12</c:v>
                </c:pt>
                <c:pt idx="27907">
                  <c:v>558.14</c:v>
                </c:pt>
                <c:pt idx="27908">
                  <c:v>558.16</c:v>
                </c:pt>
                <c:pt idx="27909">
                  <c:v>558.17999999999995</c:v>
                </c:pt>
                <c:pt idx="27910">
                  <c:v>558.20000000000005</c:v>
                </c:pt>
                <c:pt idx="27911">
                  <c:v>558.22</c:v>
                </c:pt>
                <c:pt idx="27912">
                  <c:v>558.24</c:v>
                </c:pt>
                <c:pt idx="27913">
                  <c:v>558.26</c:v>
                </c:pt>
                <c:pt idx="27914">
                  <c:v>558.28000000000043</c:v>
                </c:pt>
                <c:pt idx="27915">
                  <c:v>558.29999999999995</c:v>
                </c:pt>
                <c:pt idx="27916">
                  <c:v>558.3199999999996</c:v>
                </c:pt>
                <c:pt idx="27917">
                  <c:v>558.33999999999958</c:v>
                </c:pt>
                <c:pt idx="27918">
                  <c:v>558.35999999999956</c:v>
                </c:pt>
                <c:pt idx="27919">
                  <c:v>558.38</c:v>
                </c:pt>
                <c:pt idx="27920">
                  <c:v>558.4</c:v>
                </c:pt>
                <c:pt idx="27921">
                  <c:v>558.41999999999996</c:v>
                </c:pt>
                <c:pt idx="27922">
                  <c:v>558.4399999999996</c:v>
                </c:pt>
                <c:pt idx="27923">
                  <c:v>558.45999999999958</c:v>
                </c:pt>
                <c:pt idx="27924">
                  <c:v>558.48</c:v>
                </c:pt>
                <c:pt idx="27925">
                  <c:v>558.5</c:v>
                </c:pt>
                <c:pt idx="27926">
                  <c:v>558.52</c:v>
                </c:pt>
                <c:pt idx="27927">
                  <c:v>558.54</c:v>
                </c:pt>
                <c:pt idx="27928">
                  <c:v>558.55999999999949</c:v>
                </c:pt>
                <c:pt idx="27929">
                  <c:v>558.58000000000004</c:v>
                </c:pt>
                <c:pt idx="27930">
                  <c:v>558.6</c:v>
                </c:pt>
                <c:pt idx="27931">
                  <c:v>558.62</c:v>
                </c:pt>
                <c:pt idx="27932">
                  <c:v>558.64</c:v>
                </c:pt>
                <c:pt idx="27933">
                  <c:v>558.66</c:v>
                </c:pt>
                <c:pt idx="27934">
                  <c:v>558.67999999999995</c:v>
                </c:pt>
                <c:pt idx="27935">
                  <c:v>558.70000000000005</c:v>
                </c:pt>
                <c:pt idx="27936">
                  <c:v>558.72</c:v>
                </c:pt>
                <c:pt idx="27937">
                  <c:v>558.74</c:v>
                </c:pt>
                <c:pt idx="27938">
                  <c:v>558.76</c:v>
                </c:pt>
                <c:pt idx="27939">
                  <c:v>558.78000000000043</c:v>
                </c:pt>
                <c:pt idx="27940">
                  <c:v>558.79999999999995</c:v>
                </c:pt>
                <c:pt idx="27941">
                  <c:v>558.8199999999996</c:v>
                </c:pt>
                <c:pt idx="27942">
                  <c:v>558.83999999999958</c:v>
                </c:pt>
                <c:pt idx="27943">
                  <c:v>558.85999999999956</c:v>
                </c:pt>
                <c:pt idx="27944">
                  <c:v>558.88</c:v>
                </c:pt>
                <c:pt idx="27945">
                  <c:v>558.9</c:v>
                </c:pt>
                <c:pt idx="27946">
                  <c:v>558.91999999999996</c:v>
                </c:pt>
                <c:pt idx="27947">
                  <c:v>558.9399999999996</c:v>
                </c:pt>
                <c:pt idx="27948">
                  <c:v>558.95999999999958</c:v>
                </c:pt>
                <c:pt idx="27949">
                  <c:v>558.98</c:v>
                </c:pt>
                <c:pt idx="27950">
                  <c:v>559</c:v>
                </c:pt>
                <c:pt idx="27951">
                  <c:v>559.02</c:v>
                </c:pt>
                <c:pt idx="27952">
                  <c:v>559.04</c:v>
                </c:pt>
                <c:pt idx="27953">
                  <c:v>559.05999999999949</c:v>
                </c:pt>
                <c:pt idx="27954">
                  <c:v>559.08000000000004</c:v>
                </c:pt>
                <c:pt idx="27955">
                  <c:v>559.1</c:v>
                </c:pt>
                <c:pt idx="27956">
                  <c:v>559.12</c:v>
                </c:pt>
                <c:pt idx="27957">
                  <c:v>559.14</c:v>
                </c:pt>
                <c:pt idx="27958">
                  <c:v>559.16</c:v>
                </c:pt>
                <c:pt idx="27959">
                  <c:v>559.17999999999995</c:v>
                </c:pt>
                <c:pt idx="27960">
                  <c:v>559.20000000000005</c:v>
                </c:pt>
                <c:pt idx="27961">
                  <c:v>559.22</c:v>
                </c:pt>
                <c:pt idx="27962">
                  <c:v>559.24</c:v>
                </c:pt>
                <c:pt idx="27963">
                  <c:v>559.26</c:v>
                </c:pt>
                <c:pt idx="27964">
                  <c:v>559.28000000000043</c:v>
                </c:pt>
                <c:pt idx="27965">
                  <c:v>559.29999999999995</c:v>
                </c:pt>
                <c:pt idx="27966">
                  <c:v>559.3199999999996</c:v>
                </c:pt>
                <c:pt idx="27967">
                  <c:v>559.33999999999958</c:v>
                </c:pt>
                <c:pt idx="27968">
                  <c:v>559.35999999999956</c:v>
                </c:pt>
                <c:pt idx="27969">
                  <c:v>559.38</c:v>
                </c:pt>
                <c:pt idx="27970">
                  <c:v>559.4</c:v>
                </c:pt>
                <c:pt idx="27971">
                  <c:v>559.41999999999996</c:v>
                </c:pt>
                <c:pt idx="27972">
                  <c:v>559.4399999999996</c:v>
                </c:pt>
                <c:pt idx="27973">
                  <c:v>559.45999999999958</c:v>
                </c:pt>
                <c:pt idx="27974">
                  <c:v>559.48</c:v>
                </c:pt>
                <c:pt idx="27975">
                  <c:v>559.5</c:v>
                </c:pt>
                <c:pt idx="27976">
                  <c:v>559.52</c:v>
                </c:pt>
                <c:pt idx="27977">
                  <c:v>559.54</c:v>
                </c:pt>
                <c:pt idx="27978">
                  <c:v>559.55999999999949</c:v>
                </c:pt>
                <c:pt idx="27979">
                  <c:v>559.58000000000004</c:v>
                </c:pt>
                <c:pt idx="27980">
                  <c:v>559.6</c:v>
                </c:pt>
                <c:pt idx="27981">
                  <c:v>559.62</c:v>
                </c:pt>
                <c:pt idx="27982">
                  <c:v>559.64</c:v>
                </c:pt>
                <c:pt idx="27983">
                  <c:v>559.66</c:v>
                </c:pt>
                <c:pt idx="27984">
                  <c:v>559.67999999999995</c:v>
                </c:pt>
                <c:pt idx="27985">
                  <c:v>559.70000000000005</c:v>
                </c:pt>
                <c:pt idx="27986">
                  <c:v>559.72</c:v>
                </c:pt>
                <c:pt idx="27987">
                  <c:v>559.74</c:v>
                </c:pt>
                <c:pt idx="27988">
                  <c:v>559.76</c:v>
                </c:pt>
                <c:pt idx="27989">
                  <c:v>559.78000000000043</c:v>
                </c:pt>
                <c:pt idx="27990">
                  <c:v>559.79999999999995</c:v>
                </c:pt>
                <c:pt idx="27991">
                  <c:v>559.8199999999996</c:v>
                </c:pt>
                <c:pt idx="27992">
                  <c:v>559.83999999999958</c:v>
                </c:pt>
                <c:pt idx="27993">
                  <c:v>559.85999999999956</c:v>
                </c:pt>
                <c:pt idx="27994">
                  <c:v>559.88</c:v>
                </c:pt>
                <c:pt idx="27995">
                  <c:v>559.9</c:v>
                </c:pt>
                <c:pt idx="27996">
                  <c:v>559.91999999999996</c:v>
                </c:pt>
                <c:pt idx="27997">
                  <c:v>559.9399999999996</c:v>
                </c:pt>
                <c:pt idx="27998">
                  <c:v>559.95999999999958</c:v>
                </c:pt>
                <c:pt idx="27999">
                  <c:v>559.98</c:v>
                </c:pt>
                <c:pt idx="28000">
                  <c:v>560</c:v>
                </c:pt>
                <c:pt idx="28001">
                  <c:v>560.02</c:v>
                </c:pt>
                <c:pt idx="28002">
                  <c:v>560.04</c:v>
                </c:pt>
                <c:pt idx="28003">
                  <c:v>560.05999999999949</c:v>
                </c:pt>
                <c:pt idx="28004">
                  <c:v>560.08000000000004</c:v>
                </c:pt>
                <c:pt idx="28005">
                  <c:v>560.1</c:v>
                </c:pt>
                <c:pt idx="28006">
                  <c:v>560.12</c:v>
                </c:pt>
                <c:pt idx="28007">
                  <c:v>560.14</c:v>
                </c:pt>
                <c:pt idx="28008">
                  <c:v>560.16</c:v>
                </c:pt>
                <c:pt idx="28009">
                  <c:v>560.17999999999995</c:v>
                </c:pt>
                <c:pt idx="28010">
                  <c:v>560.20000000000005</c:v>
                </c:pt>
                <c:pt idx="28011">
                  <c:v>560.22</c:v>
                </c:pt>
                <c:pt idx="28012">
                  <c:v>560.24</c:v>
                </c:pt>
                <c:pt idx="28013">
                  <c:v>560.26</c:v>
                </c:pt>
                <c:pt idx="28014">
                  <c:v>560.28000000000043</c:v>
                </c:pt>
                <c:pt idx="28015">
                  <c:v>560.29999999999995</c:v>
                </c:pt>
                <c:pt idx="28016">
                  <c:v>560.3199999999996</c:v>
                </c:pt>
                <c:pt idx="28017">
                  <c:v>560.33999999999958</c:v>
                </c:pt>
                <c:pt idx="28018">
                  <c:v>560.35999999999956</c:v>
                </c:pt>
                <c:pt idx="28019">
                  <c:v>560.38</c:v>
                </c:pt>
                <c:pt idx="28020">
                  <c:v>560.4</c:v>
                </c:pt>
                <c:pt idx="28021">
                  <c:v>560.41999999999996</c:v>
                </c:pt>
                <c:pt idx="28022">
                  <c:v>560.4399999999996</c:v>
                </c:pt>
                <c:pt idx="28023">
                  <c:v>560.45999999999958</c:v>
                </c:pt>
                <c:pt idx="28024">
                  <c:v>560.48</c:v>
                </c:pt>
                <c:pt idx="28025">
                  <c:v>560.5</c:v>
                </c:pt>
                <c:pt idx="28026">
                  <c:v>560.52</c:v>
                </c:pt>
                <c:pt idx="28027">
                  <c:v>560.54</c:v>
                </c:pt>
                <c:pt idx="28028">
                  <c:v>560.55999999999949</c:v>
                </c:pt>
                <c:pt idx="28029">
                  <c:v>560.58000000000004</c:v>
                </c:pt>
                <c:pt idx="28030">
                  <c:v>560.6</c:v>
                </c:pt>
                <c:pt idx="28031">
                  <c:v>560.62</c:v>
                </c:pt>
                <c:pt idx="28032">
                  <c:v>560.64</c:v>
                </c:pt>
                <c:pt idx="28033">
                  <c:v>560.66</c:v>
                </c:pt>
                <c:pt idx="28034">
                  <c:v>560.67999999999995</c:v>
                </c:pt>
                <c:pt idx="28035">
                  <c:v>560.70000000000005</c:v>
                </c:pt>
                <c:pt idx="28036">
                  <c:v>560.72</c:v>
                </c:pt>
                <c:pt idx="28037">
                  <c:v>560.74</c:v>
                </c:pt>
                <c:pt idx="28038">
                  <c:v>560.76</c:v>
                </c:pt>
                <c:pt idx="28039">
                  <c:v>560.78000000000043</c:v>
                </c:pt>
                <c:pt idx="28040">
                  <c:v>560.79999999999995</c:v>
                </c:pt>
                <c:pt idx="28041">
                  <c:v>560.8199999999996</c:v>
                </c:pt>
                <c:pt idx="28042">
                  <c:v>560.83999999999958</c:v>
                </c:pt>
                <c:pt idx="28043">
                  <c:v>560.85999999999956</c:v>
                </c:pt>
                <c:pt idx="28044">
                  <c:v>560.88</c:v>
                </c:pt>
                <c:pt idx="28045">
                  <c:v>560.9</c:v>
                </c:pt>
                <c:pt idx="28046">
                  <c:v>560.91999999999996</c:v>
                </c:pt>
                <c:pt idx="28047">
                  <c:v>560.9399999999996</c:v>
                </c:pt>
                <c:pt idx="28048">
                  <c:v>560.95999999999958</c:v>
                </c:pt>
                <c:pt idx="28049">
                  <c:v>560.98</c:v>
                </c:pt>
                <c:pt idx="28050">
                  <c:v>561</c:v>
                </c:pt>
                <c:pt idx="28051">
                  <c:v>561.02</c:v>
                </c:pt>
                <c:pt idx="28052">
                  <c:v>561.04</c:v>
                </c:pt>
                <c:pt idx="28053">
                  <c:v>561.05999999999949</c:v>
                </c:pt>
                <c:pt idx="28054">
                  <c:v>561.08000000000004</c:v>
                </c:pt>
                <c:pt idx="28055">
                  <c:v>561.1</c:v>
                </c:pt>
                <c:pt idx="28056">
                  <c:v>561.12</c:v>
                </c:pt>
                <c:pt idx="28057">
                  <c:v>561.14</c:v>
                </c:pt>
                <c:pt idx="28058">
                  <c:v>561.16</c:v>
                </c:pt>
                <c:pt idx="28059">
                  <c:v>561.17999999999995</c:v>
                </c:pt>
                <c:pt idx="28060">
                  <c:v>561.20000000000005</c:v>
                </c:pt>
                <c:pt idx="28061">
                  <c:v>561.22</c:v>
                </c:pt>
                <c:pt idx="28062">
                  <c:v>561.24</c:v>
                </c:pt>
                <c:pt idx="28063">
                  <c:v>561.26</c:v>
                </c:pt>
                <c:pt idx="28064">
                  <c:v>561.28000000000043</c:v>
                </c:pt>
                <c:pt idx="28065">
                  <c:v>561.29999999999995</c:v>
                </c:pt>
                <c:pt idx="28066">
                  <c:v>561.3199999999996</c:v>
                </c:pt>
                <c:pt idx="28067">
                  <c:v>561.33999999999958</c:v>
                </c:pt>
                <c:pt idx="28068">
                  <c:v>561.35999999999956</c:v>
                </c:pt>
                <c:pt idx="28069">
                  <c:v>561.38</c:v>
                </c:pt>
                <c:pt idx="28070">
                  <c:v>561.4</c:v>
                </c:pt>
                <c:pt idx="28071">
                  <c:v>561.41999999999996</c:v>
                </c:pt>
                <c:pt idx="28072">
                  <c:v>561.4399999999996</c:v>
                </c:pt>
                <c:pt idx="28073">
                  <c:v>561.45999999999958</c:v>
                </c:pt>
                <c:pt idx="28074">
                  <c:v>561.48</c:v>
                </c:pt>
                <c:pt idx="28075">
                  <c:v>561.5</c:v>
                </c:pt>
                <c:pt idx="28076">
                  <c:v>561.52</c:v>
                </c:pt>
                <c:pt idx="28077">
                  <c:v>561.54</c:v>
                </c:pt>
                <c:pt idx="28078">
                  <c:v>561.55999999999949</c:v>
                </c:pt>
                <c:pt idx="28079">
                  <c:v>561.58000000000004</c:v>
                </c:pt>
                <c:pt idx="28080">
                  <c:v>561.6</c:v>
                </c:pt>
                <c:pt idx="28081">
                  <c:v>561.62</c:v>
                </c:pt>
                <c:pt idx="28082">
                  <c:v>561.64</c:v>
                </c:pt>
                <c:pt idx="28083">
                  <c:v>561.66</c:v>
                </c:pt>
                <c:pt idx="28084">
                  <c:v>561.67999999999995</c:v>
                </c:pt>
                <c:pt idx="28085">
                  <c:v>561.70000000000005</c:v>
                </c:pt>
                <c:pt idx="28086">
                  <c:v>561.72</c:v>
                </c:pt>
                <c:pt idx="28087">
                  <c:v>561.74</c:v>
                </c:pt>
                <c:pt idx="28088">
                  <c:v>561.76</c:v>
                </c:pt>
                <c:pt idx="28089">
                  <c:v>561.78000000000043</c:v>
                </c:pt>
                <c:pt idx="28090">
                  <c:v>561.79999999999995</c:v>
                </c:pt>
                <c:pt idx="28091">
                  <c:v>561.8199999999996</c:v>
                </c:pt>
                <c:pt idx="28092">
                  <c:v>561.83999999999958</c:v>
                </c:pt>
                <c:pt idx="28093">
                  <c:v>561.85999999999956</c:v>
                </c:pt>
                <c:pt idx="28094">
                  <c:v>561.88</c:v>
                </c:pt>
                <c:pt idx="28095">
                  <c:v>561.9</c:v>
                </c:pt>
                <c:pt idx="28096">
                  <c:v>561.91999999999996</c:v>
                </c:pt>
                <c:pt idx="28097">
                  <c:v>561.9399999999996</c:v>
                </c:pt>
                <c:pt idx="28098">
                  <c:v>561.95999999999958</c:v>
                </c:pt>
                <c:pt idx="28099">
                  <c:v>561.98</c:v>
                </c:pt>
                <c:pt idx="28100">
                  <c:v>562</c:v>
                </c:pt>
                <c:pt idx="28101">
                  <c:v>562.02</c:v>
                </c:pt>
                <c:pt idx="28102">
                  <c:v>562.04</c:v>
                </c:pt>
                <c:pt idx="28103">
                  <c:v>562.05999999999949</c:v>
                </c:pt>
                <c:pt idx="28104">
                  <c:v>562.08000000000004</c:v>
                </c:pt>
                <c:pt idx="28105">
                  <c:v>562.1</c:v>
                </c:pt>
                <c:pt idx="28106">
                  <c:v>562.12</c:v>
                </c:pt>
                <c:pt idx="28107">
                  <c:v>562.14</c:v>
                </c:pt>
                <c:pt idx="28108">
                  <c:v>562.16</c:v>
                </c:pt>
                <c:pt idx="28109">
                  <c:v>562.17999999999995</c:v>
                </c:pt>
                <c:pt idx="28110">
                  <c:v>562.20000000000005</c:v>
                </c:pt>
                <c:pt idx="28111">
                  <c:v>562.22</c:v>
                </c:pt>
                <c:pt idx="28112">
                  <c:v>562.24</c:v>
                </c:pt>
                <c:pt idx="28113">
                  <c:v>562.26</c:v>
                </c:pt>
                <c:pt idx="28114">
                  <c:v>562.28000000000043</c:v>
                </c:pt>
                <c:pt idx="28115">
                  <c:v>562.29999999999995</c:v>
                </c:pt>
                <c:pt idx="28116">
                  <c:v>562.3199999999996</c:v>
                </c:pt>
                <c:pt idx="28117">
                  <c:v>562.33999999999958</c:v>
                </c:pt>
                <c:pt idx="28118">
                  <c:v>562.35999999999956</c:v>
                </c:pt>
                <c:pt idx="28119">
                  <c:v>562.38</c:v>
                </c:pt>
                <c:pt idx="28120">
                  <c:v>562.4</c:v>
                </c:pt>
                <c:pt idx="28121">
                  <c:v>562.41999999999996</c:v>
                </c:pt>
                <c:pt idx="28122">
                  <c:v>562.4399999999996</c:v>
                </c:pt>
                <c:pt idx="28123">
                  <c:v>562.45999999999958</c:v>
                </c:pt>
                <c:pt idx="28124">
                  <c:v>562.48</c:v>
                </c:pt>
                <c:pt idx="28125">
                  <c:v>562.5</c:v>
                </c:pt>
                <c:pt idx="28126">
                  <c:v>562.52</c:v>
                </c:pt>
                <c:pt idx="28127">
                  <c:v>562.54</c:v>
                </c:pt>
                <c:pt idx="28128">
                  <c:v>562.55999999999949</c:v>
                </c:pt>
                <c:pt idx="28129">
                  <c:v>562.58000000000004</c:v>
                </c:pt>
                <c:pt idx="28130">
                  <c:v>562.6</c:v>
                </c:pt>
                <c:pt idx="28131">
                  <c:v>562.62</c:v>
                </c:pt>
                <c:pt idx="28132">
                  <c:v>562.64</c:v>
                </c:pt>
                <c:pt idx="28133">
                  <c:v>562.66</c:v>
                </c:pt>
                <c:pt idx="28134">
                  <c:v>562.67999999999995</c:v>
                </c:pt>
                <c:pt idx="28135">
                  <c:v>562.70000000000005</c:v>
                </c:pt>
                <c:pt idx="28136">
                  <c:v>562.72</c:v>
                </c:pt>
                <c:pt idx="28137">
                  <c:v>562.74</c:v>
                </c:pt>
                <c:pt idx="28138">
                  <c:v>562.76</c:v>
                </c:pt>
                <c:pt idx="28139">
                  <c:v>562.78000000000043</c:v>
                </c:pt>
                <c:pt idx="28140">
                  <c:v>562.79999999999995</c:v>
                </c:pt>
                <c:pt idx="28141">
                  <c:v>562.8199999999996</c:v>
                </c:pt>
                <c:pt idx="28142">
                  <c:v>562.83999999999958</c:v>
                </c:pt>
                <c:pt idx="28143">
                  <c:v>562.85999999999956</c:v>
                </c:pt>
                <c:pt idx="28144">
                  <c:v>562.88</c:v>
                </c:pt>
                <c:pt idx="28145">
                  <c:v>562.9</c:v>
                </c:pt>
                <c:pt idx="28146">
                  <c:v>562.91999999999996</c:v>
                </c:pt>
                <c:pt idx="28147">
                  <c:v>562.9399999999996</c:v>
                </c:pt>
                <c:pt idx="28148">
                  <c:v>562.95999999999958</c:v>
                </c:pt>
                <c:pt idx="28149">
                  <c:v>562.98</c:v>
                </c:pt>
                <c:pt idx="28150">
                  <c:v>563</c:v>
                </c:pt>
                <c:pt idx="28151">
                  <c:v>563.02</c:v>
                </c:pt>
                <c:pt idx="28152">
                  <c:v>563.04</c:v>
                </c:pt>
                <c:pt idx="28153">
                  <c:v>563.05999999999949</c:v>
                </c:pt>
                <c:pt idx="28154">
                  <c:v>563.08000000000004</c:v>
                </c:pt>
                <c:pt idx="28155">
                  <c:v>563.1</c:v>
                </c:pt>
                <c:pt idx="28156">
                  <c:v>563.12</c:v>
                </c:pt>
                <c:pt idx="28157">
                  <c:v>563.14</c:v>
                </c:pt>
                <c:pt idx="28158">
                  <c:v>563.16</c:v>
                </c:pt>
                <c:pt idx="28159">
                  <c:v>563.17999999999995</c:v>
                </c:pt>
                <c:pt idx="28160">
                  <c:v>563.20000000000005</c:v>
                </c:pt>
                <c:pt idx="28161">
                  <c:v>563.22</c:v>
                </c:pt>
                <c:pt idx="28162">
                  <c:v>563.24</c:v>
                </c:pt>
                <c:pt idx="28163">
                  <c:v>563.26</c:v>
                </c:pt>
                <c:pt idx="28164">
                  <c:v>563.28000000000043</c:v>
                </c:pt>
                <c:pt idx="28165">
                  <c:v>563.29999999999995</c:v>
                </c:pt>
                <c:pt idx="28166">
                  <c:v>563.3199999999996</c:v>
                </c:pt>
                <c:pt idx="28167">
                  <c:v>563.33999999999958</c:v>
                </c:pt>
                <c:pt idx="28168">
                  <c:v>563.35999999999956</c:v>
                </c:pt>
                <c:pt idx="28169">
                  <c:v>563.38</c:v>
                </c:pt>
                <c:pt idx="28170">
                  <c:v>563.4</c:v>
                </c:pt>
                <c:pt idx="28171">
                  <c:v>563.41999999999996</c:v>
                </c:pt>
                <c:pt idx="28172">
                  <c:v>563.4399999999996</c:v>
                </c:pt>
                <c:pt idx="28173">
                  <c:v>563.45999999999958</c:v>
                </c:pt>
                <c:pt idx="28174">
                  <c:v>563.48</c:v>
                </c:pt>
                <c:pt idx="28175">
                  <c:v>563.5</c:v>
                </c:pt>
                <c:pt idx="28176">
                  <c:v>563.52</c:v>
                </c:pt>
                <c:pt idx="28177">
                  <c:v>563.54</c:v>
                </c:pt>
                <c:pt idx="28178">
                  <c:v>563.55999999999949</c:v>
                </c:pt>
                <c:pt idx="28179">
                  <c:v>563.58000000000004</c:v>
                </c:pt>
                <c:pt idx="28180">
                  <c:v>563.6</c:v>
                </c:pt>
                <c:pt idx="28181">
                  <c:v>563.62</c:v>
                </c:pt>
                <c:pt idx="28182">
                  <c:v>563.64</c:v>
                </c:pt>
                <c:pt idx="28183">
                  <c:v>563.66</c:v>
                </c:pt>
                <c:pt idx="28184">
                  <c:v>563.67999999999995</c:v>
                </c:pt>
                <c:pt idx="28185">
                  <c:v>563.70000000000005</c:v>
                </c:pt>
                <c:pt idx="28186">
                  <c:v>563.72</c:v>
                </c:pt>
                <c:pt idx="28187">
                  <c:v>563.74</c:v>
                </c:pt>
                <c:pt idx="28188">
                  <c:v>563.76</c:v>
                </c:pt>
                <c:pt idx="28189">
                  <c:v>563.78000000000043</c:v>
                </c:pt>
                <c:pt idx="28190">
                  <c:v>563.79999999999995</c:v>
                </c:pt>
                <c:pt idx="28191">
                  <c:v>563.8199999999996</c:v>
                </c:pt>
                <c:pt idx="28192">
                  <c:v>563.83999999999958</c:v>
                </c:pt>
                <c:pt idx="28193">
                  <c:v>563.85999999999956</c:v>
                </c:pt>
                <c:pt idx="28194">
                  <c:v>563.88</c:v>
                </c:pt>
                <c:pt idx="28195">
                  <c:v>563.9</c:v>
                </c:pt>
                <c:pt idx="28196">
                  <c:v>563.91999999999996</c:v>
                </c:pt>
                <c:pt idx="28197">
                  <c:v>563.9399999999996</c:v>
                </c:pt>
                <c:pt idx="28198">
                  <c:v>563.95999999999958</c:v>
                </c:pt>
                <c:pt idx="28199">
                  <c:v>563.98</c:v>
                </c:pt>
                <c:pt idx="28200">
                  <c:v>564</c:v>
                </c:pt>
                <c:pt idx="28201">
                  <c:v>564.02</c:v>
                </c:pt>
                <c:pt idx="28202">
                  <c:v>564.04</c:v>
                </c:pt>
                <c:pt idx="28203">
                  <c:v>564.05999999999949</c:v>
                </c:pt>
                <c:pt idx="28204">
                  <c:v>564.08000000000004</c:v>
                </c:pt>
                <c:pt idx="28205">
                  <c:v>564.1</c:v>
                </c:pt>
                <c:pt idx="28206">
                  <c:v>564.12</c:v>
                </c:pt>
                <c:pt idx="28207">
                  <c:v>564.14</c:v>
                </c:pt>
                <c:pt idx="28208">
                  <c:v>564.16</c:v>
                </c:pt>
                <c:pt idx="28209">
                  <c:v>564.17999999999995</c:v>
                </c:pt>
                <c:pt idx="28210">
                  <c:v>564.20000000000005</c:v>
                </c:pt>
                <c:pt idx="28211">
                  <c:v>564.22</c:v>
                </c:pt>
                <c:pt idx="28212">
                  <c:v>564.24</c:v>
                </c:pt>
                <c:pt idx="28213">
                  <c:v>564.26</c:v>
                </c:pt>
                <c:pt idx="28214">
                  <c:v>564.28000000000043</c:v>
                </c:pt>
                <c:pt idx="28215">
                  <c:v>564.29999999999995</c:v>
                </c:pt>
                <c:pt idx="28216">
                  <c:v>564.3199999999996</c:v>
                </c:pt>
                <c:pt idx="28217">
                  <c:v>564.33999999999958</c:v>
                </c:pt>
                <c:pt idx="28218">
                  <c:v>564.35999999999956</c:v>
                </c:pt>
                <c:pt idx="28219">
                  <c:v>564.38</c:v>
                </c:pt>
                <c:pt idx="28220">
                  <c:v>564.4</c:v>
                </c:pt>
                <c:pt idx="28221">
                  <c:v>564.41999999999996</c:v>
                </c:pt>
                <c:pt idx="28222">
                  <c:v>564.4399999999996</c:v>
                </c:pt>
                <c:pt idx="28223">
                  <c:v>564.45999999999958</c:v>
                </c:pt>
                <c:pt idx="28224">
                  <c:v>564.48</c:v>
                </c:pt>
                <c:pt idx="28225">
                  <c:v>564.5</c:v>
                </c:pt>
                <c:pt idx="28226">
                  <c:v>564.52</c:v>
                </c:pt>
                <c:pt idx="28227">
                  <c:v>564.54</c:v>
                </c:pt>
                <c:pt idx="28228">
                  <c:v>564.55999999999949</c:v>
                </c:pt>
                <c:pt idx="28229">
                  <c:v>564.58000000000004</c:v>
                </c:pt>
                <c:pt idx="28230">
                  <c:v>564.6</c:v>
                </c:pt>
                <c:pt idx="28231">
                  <c:v>564.62</c:v>
                </c:pt>
                <c:pt idx="28232">
                  <c:v>564.64</c:v>
                </c:pt>
                <c:pt idx="28233">
                  <c:v>564.66</c:v>
                </c:pt>
                <c:pt idx="28234">
                  <c:v>564.67999999999995</c:v>
                </c:pt>
                <c:pt idx="28235">
                  <c:v>564.70000000000005</c:v>
                </c:pt>
                <c:pt idx="28236">
                  <c:v>564.72</c:v>
                </c:pt>
                <c:pt idx="28237">
                  <c:v>564.74</c:v>
                </c:pt>
                <c:pt idx="28238">
                  <c:v>564.76</c:v>
                </c:pt>
                <c:pt idx="28239">
                  <c:v>564.78000000000043</c:v>
                </c:pt>
                <c:pt idx="28240">
                  <c:v>564.79999999999995</c:v>
                </c:pt>
                <c:pt idx="28241">
                  <c:v>564.8199999999996</c:v>
                </c:pt>
                <c:pt idx="28242">
                  <c:v>564.83999999999958</c:v>
                </c:pt>
                <c:pt idx="28243">
                  <c:v>564.85999999999956</c:v>
                </c:pt>
                <c:pt idx="28244">
                  <c:v>564.88</c:v>
                </c:pt>
                <c:pt idx="28245">
                  <c:v>564.9</c:v>
                </c:pt>
                <c:pt idx="28246">
                  <c:v>564.91999999999996</c:v>
                </c:pt>
                <c:pt idx="28247">
                  <c:v>564.9399999999996</c:v>
                </c:pt>
                <c:pt idx="28248">
                  <c:v>564.95999999999958</c:v>
                </c:pt>
                <c:pt idx="28249">
                  <c:v>564.98</c:v>
                </c:pt>
                <c:pt idx="28250">
                  <c:v>565</c:v>
                </c:pt>
                <c:pt idx="28251">
                  <c:v>565.02</c:v>
                </c:pt>
                <c:pt idx="28252">
                  <c:v>565.04</c:v>
                </c:pt>
                <c:pt idx="28253">
                  <c:v>565.05999999999949</c:v>
                </c:pt>
                <c:pt idx="28254">
                  <c:v>565.08000000000004</c:v>
                </c:pt>
                <c:pt idx="28255">
                  <c:v>565.1</c:v>
                </c:pt>
                <c:pt idx="28256">
                  <c:v>565.12</c:v>
                </c:pt>
                <c:pt idx="28257">
                  <c:v>565.14</c:v>
                </c:pt>
                <c:pt idx="28258">
                  <c:v>565.16</c:v>
                </c:pt>
                <c:pt idx="28259">
                  <c:v>565.17999999999995</c:v>
                </c:pt>
                <c:pt idx="28260">
                  <c:v>565.20000000000005</c:v>
                </c:pt>
                <c:pt idx="28261">
                  <c:v>565.22</c:v>
                </c:pt>
                <c:pt idx="28262">
                  <c:v>565.24</c:v>
                </c:pt>
                <c:pt idx="28263">
                  <c:v>565.26</c:v>
                </c:pt>
                <c:pt idx="28264">
                  <c:v>565.28000000000043</c:v>
                </c:pt>
                <c:pt idx="28265">
                  <c:v>565.29999999999995</c:v>
                </c:pt>
                <c:pt idx="28266">
                  <c:v>565.3199999999996</c:v>
                </c:pt>
                <c:pt idx="28267">
                  <c:v>565.33999999999958</c:v>
                </c:pt>
                <c:pt idx="28268">
                  <c:v>565.35999999999956</c:v>
                </c:pt>
                <c:pt idx="28269">
                  <c:v>565.38</c:v>
                </c:pt>
                <c:pt idx="28270">
                  <c:v>565.4</c:v>
                </c:pt>
                <c:pt idx="28271">
                  <c:v>565.41999999999996</c:v>
                </c:pt>
                <c:pt idx="28272">
                  <c:v>565.4399999999996</c:v>
                </c:pt>
                <c:pt idx="28273">
                  <c:v>565.45999999999958</c:v>
                </c:pt>
                <c:pt idx="28274">
                  <c:v>565.48</c:v>
                </c:pt>
                <c:pt idx="28275">
                  <c:v>565.5</c:v>
                </c:pt>
                <c:pt idx="28276">
                  <c:v>565.52</c:v>
                </c:pt>
                <c:pt idx="28277">
                  <c:v>565.54</c:v>
                </c:pt>
                <c:pt idx="28278">
                  <c:v>565.55999999999949</c:v>
                </c:pt>
                <c:pt idx="28279">
                  <c:v>565.58000000000004</c:v>
                </c:pt>
                <c:pt idx="28280">
                  <c:v>565.6</c:v>
                </c:pt>
                <c:pt idx="28281">
                  <c:v>565.62</c:v>
                </c:pt>
                <c:pt idx="28282">
                  <c:v>565.64</c:v>
                </c:pt>
                <c:pt idx="28283">
                  <c:v>565.66</c:v>
                </c:pt>
                <c:pt idx="28284">
                  <c:v>565.67999999999995</c:v>
                </c:pt>
                <c:pt idx="28285">
                  <c:v>565.70000000000005</c:v>
                </c:pt>
                <c:pt idx="28286">
                  <c:v>565.72</c:v>
                </c:pt>
                <c:pt idx="28287">
                  <c:v>565.74</c:v>
                </c:pt>
                <c:pt idx="28288">
                  <c:v>565.76</c:v>
                </c:pt>
                <c:pt idx="28289">
                  <c:v>565.78000000000043</c:v>
                </c:pt>
                <c:pt idx="28290">
                  <c:v>565.79999999999995</c:v>
                </c:pt>
                <c:pt idx="28291">
                  <c:v>565.8199999999996</c:v>
                </c:pt>
                <c:pt idx="28292">
                  <c:v>565.83999999999958</c:v>
                </c:pt>
                <c:pt idx="28293">
                  <c:v>565.85999999999956</c:v>
                </c:pt>
                <c:pt idx="28294">
                  <c:v>565.88</c:v>
                </c:pt>
                <c:pt idx="28295">
                  <c:v>565.9</c:v>
                </c:pt>
                <c:pt idx="28296">
                  <c:v>565.91999999999996</c:v>
                </c:pt>
                <c:pt idx="28297">
                  <c:v>565.9399999999996</c:v>
                </c:pt>
                <c:pt idx="28298">
                  <c:v>565.95999999999958</c:v>
                </c:pt>
                <c:pt idx="28299">
                  <c:v>565.98</c:v>
                </c:pt>
                <c:pt idx="28300">
                  <c:v>566</c:v>
                </c:pt>
                <c:pt idx="28301">
                  <c:v>566.02</c:v>
                </c:pt>
                <c:pt idx="28302">
                  <c:v>566.04</c:v>
                </c:pt>
                <c:pt idx="28303">
                  <c:v>566.05999999999949</c:v>
                </c:pt>
                <c:pt idx="28304">
                  <c:v>566.08000000000004</c:v>
                </c:pt>
                <c:pt idx="28305">
                  <c:v>566.1</c:v>
                </c:pt>
                <c:pt idx="28306">
                  <c:v>566.12</c:v>
                </c:pt>
                <c:pt idx="28307">
                  <c:v>566.14</c:v>
                </c:pt>
                <c:pt idx="28308">
                  <c:v>566.16</c:v>
                </c:pt>
                <c:pt idx="28309">
                  <c:v>566.17999999999995</c:v>
                </c:pt>
                <c:pt idx="28310">
                  <c:v>566.20000000000005</c:v>
                </c:pt>
                <c:pt idx="28311">
                  <c:v>566.22</c:v>
                </c:pt>
                <c:pt idx="28312">
                  <c:v>566.24</c:v>
                </c:pt>
                <c:pt idx="28313">
                  <c:v>566.26</c:v>
                </c:pt>
                <c:pt idx="28314">
                  <c:v>566.28000000000043</c:v>
                </c:pt>
                <c:pt idx="28315">
                  <c:v>566.29999999999995</c:v>
                </c:pt>
                <c:pt idx="28316">
                  <c:v>566.3199999999996</c:v>
                </c:pt>
                <c:pt idx="28317">
                  <c:v>566.33999999999958</c:v>
                </c:pt>
                <c:pt idx="28318">
                  <c:v>566.35999999999956</c:v>
                </c:pt>
                <c:pt idx="28319">
                  <c:v>566.38</c:v>
                </c:pt>
                <c:pt idx="28320">
                  <c:v>566.4</c:v>
                </c:pt>
                <c:pt idx="28321">
                  <c:v>566.41999999999996</c:v>
                </c:pt>
                <c:pt idx="28322">
                  <c:v>566.4399999999996</c:v>
                </c:pt>
                <c:pt idx="28323">
                  <c:v>566.45999999999958</c:v>
                </c:pt>
                <c:pt idx="28324">
                  <c:v>566.48</c:v>
                </c:pt>
                <c:pt idx="28325">
                  <c:v>566.5</c:v>
                </c:pt>
                <c:pt idx="28326">
                  <c:v>566.52</c:v>
                </c:pt>
                <c:pt idx="28327">
                  <c:v>566.54</c:v>
                </c:pt>
                <c:pt idx="28328">
                  <c:v>566.55999999999949</c:v>
                </c:pt>
                <c:pt idx="28329">
                  <c:v>566.58000000000004</c:v>
                </c:pt>
                <c:pt idx="28330">
                  <c:v>566.6</c:v>
                </c:pt>
                <c:pt idx="28331">
                  <c:v>566.62</c:v>
                </c:pt>
                <c:pt idx="28332">
                  <c:v>566.64</c:v>
                </c:pt>
                <c:pt idx="28333">
                  <c:v>566.66</c:v>
                </c:pt>
                <c:pt idx="28334">
                  <c:v>566.67999999999995</c:v>
                </c:pt>
                <c:pt idx="28335">
                  <c:v>566.70000000000005</c:v>
                </c:pt>
                <c:pt idx="28336">
                  <c:v>566.72</c:v>
                </c:pt>
                <c:pt idx="28337">
                  <c:v>566.74</c:v>
                </c:pt>
                <c:pt idx="28338">
                  <c:v>566.76</c:v>
                </c:pt>
                <c:pt idx="28339">
                  <c:v>566.78000000000043</c:v>
                </c:pt>
                <c:pt idx="28340">
                  <c:v>566.79999999999995</c:v>
                </c:pt>
                <c:pt idx="28341">
                  <c:v>566.8199999999996</c:v>
                </c:pt>
                <c:pt idx="28342">
                  <c:v>566.83999999999958</c:v>
                </c:pt>
                <c:pt idx="28343">
                  <c:v>566.85999999999956</c:v>
                </c:pt>
                <c:pt idx="28344">
                  <c:v>566.88</c:v>
                </c:pt>
                <c:pt idx="28345">
                  <c:v>566.9</c:v>
                </c:pt>
                <c:pt idx="28346">
                  <c:v>566.91999999999996</c:v>
                </c:pt>
                <c:pt idx="28347">
                  <c:v>566.9399999999996</c:v>
                </c:pt>
                <c:pt idx="28348">
                  <c:v>566.95999999999958</c:v>
                </c:pt>
                <c:pt idx="28349">
                  <c:v>566.98</c:v>
                </c:pt>
                <c:pt idx="28350">
                  <c:v>567</c:v>
                </c:pt>
                <c:pt idx="28351">
                  <c:v>567.02</c:v>
                </c:pt>
                <c:pt idx="28352">
                  <c:v>567.04</c:v>
                </c:pt>
                <c:pt idx="28353">
                  <c:v>567.05999999999949</c:v>
                </c:pt>
                <c:pt idx="28354">
                  <c:v>567.08000000000004</c:v>
                </c:pt>
                <c:pt idx="28355">
                  <c:v>567.1</c:v>
                </c:pt>
                <c:pt idx="28356">
                  <c:v>567.12</c:v>
                </c:pt>
                <c:pt idx="28357">
                  <c:v>567.14</c:v>
                </c:pt>
                <c:pt idx="28358">
                  <c:v>567.16</c:v>
                </c:pt>
                <c:pt idx="28359">
                  <c:v>567.17999999999995</c:v>
                </c:pt>
                <c:pt idx="28360">
                  <c:v>567.20000000000005</c:v>
                </c:pt>
                <c:pt idx="28361">
                  <c:v>567.22</c:v>
                </c:pt>
                <c:pt idx="28362">
                  <c:v>567.24</c:v>
                </c:pt>
                <c:pt idx="28363">
                  <c:v>567.26</c:v>
                </c:pt>
                <c:pt idx="28364">
                  <c:v>567.28000000000043</c:v>
                </c:pt>
                <c:pt idx="28365">
                  <c:v>567.29999999999995</c:v>
                </c:pt>
                <c:pt idx="28366">
                  <c:v>567.3199999999996</c:v>
                </c:pt>
                <c:pt idx="28367">
                  <c:v>567.33999999999958</c:v>
                </c:pt>
                <c:pt idx="28368">
                  <c:v>567.35999999999956</c:v>
                </c:pt>
                <c:pt idx="28369">
                  <c:v>567.38</c:v>
                </c:pt>
                <c:pt idx="28370">
                  <c:v>567.4</c:v>
                </c:pt>
                <c:pt idx="28371">
                  <c:v>567.41999999999996</c:v>
                </c:pt>
                <c:pt idx="28372">
                  <c:v>567.4399999999996</c:v>
                </c:pt>
                <c:pt idx="28373">
                  <c:v>567.45999999999958</c:v>
                </c:pt>
                <c:pt idx="28374">
                  <c:v>567.48</c:v>
                </c:pt>
                <c:pt idx="28375">
                  <c:v>567.5</c:v>
                </c:pt>
                <c:pt idx="28376">
                  <c:v>567.52</c:v>
                </c:pt>
                <c:pt idx="28377">
                  <c:v>567.54</c:v>
                </c:pt>
                <c:pt idx="28378">
                  <c:v>567.55999999999949</c:v>
                </c:pt>
                <c:pt idx="28379">
                  <c:v>567.58000000000004</c:v>
                </c:pt>
                <c:pt idx="28380">
                  <c:v>567.6</c:v>
                </c:pt>
                <c:pt idx="28381">
                  <c:v>567.62</c:v>
                </c:pt>
                <c:pt idx="28382">
                  <c:v>567.64</c:v>
                </c:pt>
                <c:pt idx="28383">
                  <c:v>567.66</c:v>
                </c:pt>
                <c:pt idx="28384">
                  <c:v>567.67999999999995</c:v>
                </c:pt>
                <c:pt idx="28385">
                  <c:v>567.70000000000005</c:v>
                </c:pt>
                <c:pt idx="28386">
                  <c:v>567.72</c:v>
                </c:pt>
                <c:pt idx="28387">
                  <c:v>567.74</c:v>
                </c:pt>
                <c:pt idx="28388">
                  <c:v>567.76</c:v>
                </c:pt>
                <c:pt idx="28389">
                  <c:v>567.78000000000043</c:v>
                </c:pt>
                <c:pt idx="28390">
                  <c:v>567.79999999999995</c:v>
                </c:pt>
                <c:pt idx="28391">
                  <c:v>567.8199999999996</c:v>
                </c:pt>
                <c:pt idx="28392">
                  <c:v>567.83999999999958</c:v>
                </c:pt>
                <c:pt idx="28393">
                  <c:v>567.85999999999956</c:v>
                </c:pt>
                <c:pt idx="28394">
                  <c:v>567.88</c:v>
                </c:pt>
                <c:pt idx="28395">
                  <c:v>567.9</c:v>
                </c:pt>
                <c:pt idx="28396">
                  <c:v>567.91999999999996</c:v>
                </c:pt>
                <c:pt idx="28397">
                  <c:v>567.9399999999996</c:v>
                </c:pt>
                <c:pt idx="28398">
                  <c:v>567.95999999999958</c:v>
                </c:pt>
                <c:pt idx="28399">
                  <c:v>567.98</c:v>
                </c:pt>
                <c:pt idx="28400">
                  <c:v>568</c:v>
                </c:pt>
                <c:pt idx="28401">
                  <c:v>568.02</c:v>
                </c:pt>
                <c:pt idx="28402">
                  <c:v>568.04</c:v>
                </c:pt>
                <c:pt idx="28403">
                  <c:v>568.05999999999949</c:v>
                </c:pt>
                <c:pt idx="28404">
                  <c:v>568.08000000000004</c:v>
                </c:pt>
                <c:pt idx="28405">
                  <c:v>568.1</c:v>
                </c:pt>
                <c:pt idx="28406">
                  <c:v>568.12</c:v>
                </c:pt>
                <c:pt idx="28407">
                  <c:v>568.14</c:v>
                </c:pt>
                <c:pt idx="28408">
                  <c:v>568.16</c:v>
                </c:pt>
                <c:pt idx="28409">
                  <c:v>568.17999999999995</c:v>
                </c:pt>
                <c:pt idx="28410">
                  <c:v>568.20000000000005</c:v>
                </c:pt>
                <c:pt idx="28411">
                  <c:v>568.22</c:v>
                </c:pt>
                <c:pt idx="28412">
                  <c:v>568.24</c:v>
                </c:pt>
                <c:pt idx="28413">
                  <c:v>568.26</c:v>
                </c:pt>
                <c:pt idx="28414">
                  <c:v>568.28000000000043</c:v>
                </c:pt>
                <c:pt idx="28415">
                  <c:v>568.29999999999995</c:v>
                </c:pt>
                <c:pt idx="28416">
                  <c:v>568.3199999999996</c:v>
                </c:pt>
                <c:pt idx="28417">
                  <c:v>568.33999999999958</c:v>
                </c:pt>
                <c:pt idx="28418">
                  <c:v>568.35999999999956</c:v>
                </c:pt>
                <c:pt idx="28419">
                  <c:v>568.38</c:v>
                </c:pt>
                <c:pt idx="28420">
                  <c:v>568.4</c:v>
                </c:pt>
                <c:pt idx="28421">
                  <c:v>568.41999999999996</c:v>
                </c:pt>
                <c:pt idx="28422">
                  <c:v>568.4399999999996</c:v>
                </c:pt>
                <c:pt idx="28423">
                  <c:v>568.45999999999958</c:v>
                </c:pt>
                <c:pt idx="28424">
                  <c:v>568.48</c:v>
                </c:pt>
                <c:pt idx="28425">
                  <c:v>568.5</c:v>
                </c:pt>
                <c:pt idx="28426">
                  <c:v>568.52</c:v>
                </c:pt>
                <c:pt idx="28427">
                  <c:v>568.54</c:v>
                </c:pt>
                <c:pt idx="28428">
                  <c:v>568.55999999999949</c:v>
                </c:pt>
                <c:pt idx="28429">
                  <c:v>568.58000000000004</c:v>
                </c:pt>
                <c:pt idx="28430">
                  <c:v>568.6</c:v>
                </c:pt>
                <c:pt idx="28431">
                  <c:v>568.62</c:v>
                </c:pt>
                <c:pt idx="28432">
                  <c:v>568.64</c:v>
                </c:pt>
                <c:pt idx="28433">
                  <c:v>568.66</c:v>
                </c:pt>
                <c:pt idx="28434">
                  <c:v>568.67999999999995</c:v>
                </c:pt>
                <c:pt idx="28435">
                  <c:v>568.70000000000005</c:v>
                </c:pt>
                <c:pt idx="28436">
                  <c:v>568.72</c:v>
                </c:pt>
                <c:pt idx="28437">
                  <c:v>568.74</c:v>
                </c:pt>
                <c:pt idx="28438">
                  <c:v>568.76</c:v>
                </c:pt>
                <c:pt idx="28439">
                  <c:v>568.78000000000043</c:v>
                </c:pt>
                <c:pt idx="28440">
                  <c:v>568.79999999999995</c:v>
                </c:pt>
                <c:pt idx="28441">
                  <c:v>568.8199999999996</c:v>
                </c:pt>
                <c:pt idx="28442">
                  <c:v>568.83999999999958</c:v>
                </c:pt>
                <c:pt idx="28443">
                  <c:v>568.85999999999956</c:v>
                </c:pt>
                <c:pt idx="28444">
                  <c:v>568.88</c:v>
                </c:pt>
                <c:pt idx="28445">
                  <c:v>568.9</c:v>
                </c:pt>
                <c:pt idx="28446">
                  <c:v>568.91999999999996</c:v>
                </c:pt>
                <c:pt idx="28447">
                  <c:v>568.9399999999996</c:v>
                </c:pt>
                <c:pt idx="28448">
                  <c:v>568.95999999999958</c:v>
                </c:pt>
                <c:pt idx="28449">
                  <c:v>568.98</c:v>
                </c:pt>
                <c:pt idx="28450">
                  <c:v>569</c:v>
                </c:pt>
                <c:pt idx="28451">
                  <c:v>569.02</c:v>
                </c:pt>
                <c:pt idx="28452">
                  <c:v>569.04</c:v>
                </c:pt>
                <c:pt idx="28453">
                  <c:v>569.05999999999949</c:v>
                </c:pt>
                <c:pt idx="28454">
                  <c:v>569.08000000000004</c:v>
                </c:pt>
                <c:pt idx="28455">
                  <c:v>569.1</c:v>
                </c:pt>
                <c:pt idx="28456">
                  <c:v>569.12</c:v>
                </c:pt>
                <c:pt idx="28457">
                  <c:v>569.14</c:v>
                </c:pt>
                <c:pt idx="28458">
                  <c:v>569.16</c:v>
                </c:pt>
                <c:pt idx="28459">
                  <c:v>569.17999999999995</c:v>
                </c:pt>
                <c:pt idx="28460">
                  <c:v>569.20000000000005</c:v>
                </c:pt>
                <c:pt idx="28461">
                  <c:v>569.22</c:v>
                </c:pt>
                <c:pt idx="28462">
                  <c:v>569.24</c:v>
                </c:pt>
                <c:pt idx="28463">
                  <c:v>569.26</c:v>
                </c:pt>
                <c:pt idx="28464">
                  <c:v>569.28000000000043</c:v>
                </c:pt>
                <c:pt idx="28465">
                  <c:v>569.29999999999995</c:v>
                </c:pt>
                <c:pt idx="28466">
                  <c:v>569.3199999999996</c:v>
                </c:pt>
                <c:pt idx="28467">
                  <c:v>569.33999999999958</c:v>
                </c:pt>
                <c:pt idx="28468">
                  <c:v>569.35999999999956</c:v>
                </c:pt>
                <c:pt idx="28469">
                  <c:v>569.38</c:v>
                </c:pt>
                <c:pt idx="28470">
                  <c:v>569.4</c:v>
                </c:pt>
                <c:pt idx="28471">
                  <c:v>569.41999999999996</c:v>
                </c:pt>
                <c:pt idx="28472">
                  <c:v>569.4399999999996</c:v>
                </c:pt>
                <c:pt idx="28473">
                  <c:v>569.45999999999958</c:v>
                </c:pt>
                <c:pt idx="28474">
                  <c:v>569.48</c:v>
                </c:pt>
                <c:pt idx="28475">
                  <c:v>569.5</c:v>
                </c:pt>
                <c:pt idx="28476">
                  <c:v>569.52</c:v>
                </c:pt>
                <c:pt idx="28477">
                  <c:v>569.54</c:v>
                </c:pt>
                <c:pt idx="28478">
                  <c:v>569.55999999999949</c:v>
                </c:pt>
                <c:pt idx="28479">
                  <c:v>569.58000000000004</c:v>
                </c:pt>
                <c:pt idx="28480">
                  <c:v>569.6</c:v>
                </c:pt>
                <c:pt idx="28481">
                  <c:v>569.62</c:v>
                </c:pt>
                <c:pt idx="28482">
                  <c:v>569.64</c:v>
                </c:pt>
                <c:pt idx="28483">
                  <c:v>569.66</c:v>
                </c:pt>
                <c:pt idx="28484">
                  <c:v>569.67999999999995</c:v>
                </c:pt>
                <c:pt idx="28485">
                  <c:v>569.70000000000005</c:v>
                </c:pt>
                <c:pt idx="28486">
                  <c:v>569.72</c:v>
                </c:pt>
                <c:pt idx="28487">
                  <c:v>569.74</c:v>
                </c:pt>
                <c:pt idx="28488">
                  <c:v>569.76</c:v>
                </c:pt>
                <c:pt idx="28489">
                  <c:v>569.78000000000043</c:v>
                </c:pt>
                <c:pt idx="28490">
                  <c:v>569.79999999999995</c:v>
                </c:pt>
                <c:pt idx="28491">
                  <c:v>569.8199999999996</c:v>
                </c:pt>
                <c:pt idx="28492">
                  <c:v>569.83999999999958</c:v>
                </c:pt>
                <c:pt idx="28493">
                  <c:v>569.85999999999956</c:v>
                </c:pt>
                <c:pt idx="28494">
                  <c:v>569.88</c:v>
                </c:pt>
                <c:pt idx="28495">
                  <c:v>569.9</c:v>
                </c:pt>
                <c:pt idx="28496">
                  <c:v>569.91999999999996</c:v>
                </c:pt>
                <c:pt idx="28497">
                  <c:v>569.9399999999996</c:v>
                </c:pt>
                <c:pt idx="28498">
                  <c:v>569.95999999999958</c:v>
                </c:pt>
                <c:pt idx="28499">
                  <c:v>569.98</c:v>
                </c:pt>
                <c:pt idx="28500">
                  <c:v>570</c:v>
                </c:pt>
                <c:pt idx="28501">
                  <c:v>570.02</c:v>
                </c:pt>
                <c:pt idx="28502">
                  <c:v>570.04</c:v>
                </c:pt>
                <c:pt idx="28503">
                  <c:v>570.05999999999949</c:v>
                </c:pt>
                <c:pt idx="28504">
                  <c:v>570.08000000000004</c:v>
                </c:pt>
                <c:pt idx="28505">
                  <c:v>570.1</c:v>
                </c:pt>
                <c:pt idx="28506">
                  <c:v>570.12</c:v>
                </c:pt>
                <c:pt idx="28507">
                  <c:v>570.14</c:v>
                </c:pt>
                <c:pt idx="28508">
                  <c:v>570.16</c:v>
                </c:pt>
                <c:pt idx="28509">
                  <c:v>570.17999999999995</c:v>
                </c:pt>
                <c:pt idx="28510">
                  <c:v>570.20000000000005</c:v>
                </c:pt>
                <c:pt idx="28511">
                  <c:v>570.22</c:v>
                </c:pt>
                <c:pt idx="28512">
                  <c:v>570.24</c:v>
                </c:pt>
                <c:pt idx="28513">
                  <c:v>570.26</c:v>
                </c:pt>
                <c:pt idx="28514">
                  <c:v>570.28000000000043</c:v>
                </c:pt>
                <c:pt idx="28515">
                  <c:v>570.29999999999995</c:v>
                </c:pt>
                <c:pt idx="28516">
                  <c:v>570.3199999999996</c:v>
                </c:pt>
                <c:pt idx="28517">
                  <c:v>570.33999999999958</c:v>
                </c:pt>
                <c:pt idx="28518">
                  <c:v>570.35999999999956</c:v>
                </c:pt>
                <c:pt idx="28519">
                  <c:v>570.38</c:v>
                </c:pt>
                <c:pt idx="28520">
                  <c:v>570.4</c:v>
                </c:pt>
                <c:pt idx="28521">
                  <c:v>570.41999999999996</c:v>
                </c:pt>
                <c:pt idx="28522">
                  <c:v>570.4399999999996</c:v>
                </c:pt>
                <c:pt idx="28523">
                  <c:v>570.45999999999958</c:v>
                </c:pt>
                <c:pt idx="28524">
                  <c:v>570.48</c:v>
                </c:pt>
                <c:pt idx="28525">
                  <c:v>570.5</c:v>
                </c:pt>
                <c:pt idx="28526">
                  <c:v>570.52</c:v>
                </c:pt>
                <c:pt idx="28527">
                  <c:v>570.54</c:v>
                </c:pt>
                <c:pt idx="28528">
                  <c:v>570.55999999999949</c:v>
                </c:pt>
                <c:pt idx="28529">
                  <c:v>570.58000000000004</c:v>
                </c:pt>
                <c:pt idx="28530">
                  <c:v>570.6</c:v>
                </c:pt>
                <c:pt idx="28531">
                  <c:v>570.62</c:v>
                </c:pt>
                <c:pt idx="28532">
                  <c:v>570.64</c:v>
                </c:pt>
                <c:pt idx="28533">
                  <c:v>570.66</c:v>
                </c:pt>
                <c:pt idx="28534">
                  <c:v>570.67999999999995</c:v>
                </c:pt>
                <c:pt idx="28535">
                  <c:v>570.70000000000005</c:v>
                </c:pt>
                <c:pt idx="28536">
                  <c:v>570.72</c:v>
                </c:pt>
                <c:pt idx="28537">
                  <c:v>570.74</c:v>
                </c:pt>
                <c:pt idx="28538">
                  <c:v>570.76</c:v>
                </c:pt>
                <c:pt idx="28539">
                  <c:v>570.78000000000043</c:v>
                </c:pt>
                <c:pt idx="28540">
                  <c:v>570.79999999999995</c:v>
                </c:pt>
                <c:pt idx="28541">
                  <c:v>570.8199999999996</c:v>
                </c:pt>
                <c:pt idx="28542">
                  <c:v>570.83999999999958</c:v>
                </c:pt>
                <c:pt idx="28543">
                  <c:v>570.85999999999956</c:v>
                </c:pt>
                <c:pt idx="28544">
                  <c:v>570.88</c:v>
                </c:pt>
                <c:pt idx="28545">
                  <c:v>570.9</c:v>
                </c:pt>
                <c:pt idx="28546">
                  <c:v>570.91999999999996</c:v>
                </c:pt>
                <c:pt idx="28547">
                  <c:v>570.9399999999996</c:v>
                </c:pt>
                <c:pt idx="28548">
                  <c:v>570.95999999999958</c:v>
                </c:pt>
                <c:pt idx="28549">
                  <c:v>570.98</c:v>
                </c:pt>
                <c:pt idx="28550">
                  <c:v>571</c:v>
                </c:pt>
                <c:pt idx="28551">
                  <c:v>571.02</c:v>
                </c:pt>
                <c:pt idx="28552">
                  <c:v>571.04</c:v>
                </c:pt>
                <c:pt idx="28553">
                  <c:v>571.05999999999949</c:v>
                </c:pt>
                <c:pt idx="28554">
                  <c:v>571.08000000000004</c:v>
                </c:pt>
                <c:pt idx="28555">
                  <c:v>571.1</c:v>
                </c:pt>
                <c:pt idx="28556">
                  <c:v>571.12</c:v>
                </c:pt>
                <c:pt idx="28557">
                  <c:v>571.14</c:v>
                </c:pt>
                <c:pt idx="28558">
                  <c:v>571.16</c:v>
                </c:pt>
                <c:pt idx="28559">
                  <c:v>571.17999999999995</c:v>
                </c:pt>
                <c:pt idx="28560">
                  <c:v>571.20000000000005</c:v>
                </c:pt>
                <c:pt idx="28561">
                  <c:v>571.22</c:v>
                </c:pt>
                <c:pt idx="28562">
                  <c:v>571.24</c:v>
                </c:pt>
                <c:pt idx="28563">
                  <c:v>571.26</c:v>
                </c:pt>
                <c:pt idx="28564">
                  <c:v>571.28000000000043</c:v>
                </c:pt>
                <c:pt idx="28565">
                  <c:v>571.29999999999995</c:v>
                </c:pt>
                <c:pt idx="28566">
                  <c:v>571.3199999999996</c:v>
                </c:pt>
                <c:pt idx="28567">
                  <c:v>571.33999999999958</c:v>
                </c:pt>
                <c:pt idx="28568">
                  <c:v>571.35999999999956</c:v>
                </c:pt>
                <c:pt idx="28569">
                  <c:v>571.38</c:v>
                </c:pt>
                <c:pt idx="28570">
                  <c:v>571.4</c:v>
                </c:pt>
                <c:pt idx="28571">
                  <c:v>571.41999999999996</c:v>
                </c:pt>
                <c:pt idx="28572">
                  <c:v>571.4399999999996</c:v>
                </c:pt>
                <c:pt idx="28573">
                  <c:v>571.45999999999958</c:v>
                </c:pt>
                <c:pt idx="28574">
                  <c:v>571.48</c:v>
                </c:pt>
                <c:pt idx="28575">
                  <c:v>571.5</c:v>
                </c:pt>
                <c:pt idx="28576">
                  <c:v>571.52</c:v>
                </c:pt>
                <c:pt idx="28577">
                  <c:v>571.54</c:v>
                </c:pt>
                <c:pt idx="28578">
                  <c:v>571.55999999999949</c:v>
                </c:pt>
                <c:pt idx="28579">
                  <c:v>571.58000000000004</c:v>
                </c:pt>
                <c:pt idx="28580">
                  <c:v>571.6</c:v>
                </c:pt>
                <c:pt idx="28581">
                  <c:v>571.62</c:v>
                </c:pt>
                <c:pt idx="28582">
                  <c:v>571.64</c:v>
                </c:pt>
                <c:pt idx="28583">
                  <c:v>571.66</c:v>
                </c:pt>
                <c:pt idx="28584">
                  <c:v>571.67999999999995</c:v>
                </c:pt>
                <c:pt idx="28585">
                  <c:v>571.70000000000005</c:v>
                </c:pt>
                <c:pt idx="28586">
                  <c:v>571.72</c:v>
                </c:pt>
                <c:pt idx="28587">
                  <c:v>571.74</c:v>
                </c:pt>
                <c:pt idx="28588">
                  <c:v>571.76</c:v>
                </c:pt>
                <c:pt idx="28589">
                  <c:v>571.78000000000043</c:v>
                </c:pt>
                <c:pt idx="28590">
                  <c:v>571.79999999999995</c:v>
                </c:pt>
                <c:pt idx="28591">
                  <c:v>571.8199999999996</c:v>
                </c:pt>
                <c:pt idx="28592">
                  <c:v>571.83999999999958</c:v>
                </c:pt>
                <c:pt idx="28593">
                  <c:v>571.85999999999956</c:v>
                </c:pt>
                <c:pt idx="28594">
                  <c:v>571.88</c:v>
                </c:pt>
                <c:pt idx="28595">
                  <c:v>571.9</c:v>
                </c:pt>
                <c:pt idx="28596">
                  <c:v>571.91999999999996</c:v>
                </c:pt>
                <c:pt idx="28597">
                  <c:v>571.9399999999996</c:v>
                </c:pt>
                <c:pt idx="28598">
                  <c:v>571.95999999999958</c:v>
                </c:pt>
                <c:pt idx="28599">
                  <c:v>571.98</c:v>
                </c:pt>
                <c:pt idx="28600">
                  <c:v>572</c:v>
                </c:pt>
                <c:pt idx="28601">
                  <c:v>572.02</c:v>
                </c:pt>
                <c:pt idx="28602">
                  <c:v>572.04</c:v>
                </c:pt>
                <c:pt idx="28603">
                  <c:v>572.05999999999949</c:v>
                </c:pt>
                <c:pt idx="28604">
                  <c:v>572.08000000000004</c:v>
                </c:pt>
                <c:pt idx="28605">
                  <c:v>572.1</c:v>
                </c:pt>
                <c:pt idx="28606">
                  <c:v>572.12</c:v>
                </c:pt>
                <c:pt idx="28607">
                  <c:v>572.14</c:v>
                </c:pt>
                <c:pt idx="28608">
                  <c:v>572.16</c:v>
                </c:pt>
                <c:pt idx="28609">
                  <c:v>572.17999999999995</c:v>
                </c:pt>
                <c:pt idx="28610">
                  <c:v>572.20000000000005</c:v>
                </c:pt>
                <c:pt idx="28611">
                  <c:v>572.22</c:v>
                </c:pt>
                <c:pt idx="28612">
                  <c:v>572.24</c:v>
                </c:pt>
                <c:pt idx="28613">
                  <c:v>572.26</c:v>
                </c:pt>
                <c:pt idx="28614">
                  <c:v>572.28000000000043</c:v>
                </c:pt>
                <c:pt idx="28615">
                  <c:v>572.29999999999995</c:v>
                </c:pt>
                <c:pt idx="28616">
                  <c:v>572.3199999999996</c:v>
                </c:pt>
                <c:pt idx="28617">
                  <c:v>572.33999999999958</c:v>
                </c:pt>
                <c:pt idx="28618">
                  <c:v>572.35999999999956</c:v>
                </c:pt>
                <c:pt idx="28619">
                  <c:v>572.38</c:v>
                </c:pt>
                <c:pt idx="28620">
                  <c:v>572.4</c:v>
                </c:pt>
                <c:pt idx="28621">
                  <c:v>572.41999999999996</c:v>
                </c:pt>
                <c:pt idx="28622">
                  <c:v>572.4399999999996</c:v>
                </c:pt>
                <c:pt idx="28623">
                  <c:v>572.45999999999958</c:v>
                </c:pt>
                <c:pt idx="28624">
                  <c:v>572.48</c:v>
                </c:pt>
                <c:pt idx="28625">
                  <c:v>572.5</c:v>
                </c:pt>
                <c:pt idx="28626">
                  <c:v>572.52</c:v>
                </c:pt>
                <c:pt idx="28627">
                  <c:v>572.54</c:v>
                </c:pt>
                <c:pt idx="28628">
                  <c:v>572.55999999999949</c:v>
                </c:pt>
                <c:pt idx="28629">
                  <c:v>572.58000000000004</c:v>
                </c:pt>
                <c:pt idx="28630">
                  <c:v>572.6</c:v>
                </c:pt>
                <c:pt idx="28631">
                  <c:v>572.62</c:v>
                </c:pt>
                <c:pt idx="28632">
                  <c:v>572.64</c:v>
                </c:pt>
                <c:pt idx="28633">
                  <c:v>572.66</c:v>
                </c:pt>
                <c:pt idx="28634">
                  <c:v>572.67999999999995</c:v>
                </c:pt>
                <c:pt idx="28635">
                  <c:v>572.70000000000005</c:v>
                </c:pt>
                <c:pt idx="28636">
                  <c:v>572.72</c:v>
                </c:pt>
                <c:pt idx="28637">
                  <c:v>572.74</c:v>
                </c:pt>
                <c:pt idx="28638">
                  <c:v>572.76</c:v>
                </c:pt>
                <c:pt idx="28639">
                  <c:v>572.78000000000043</c:v>
                </c:pt>
                <c:pt idx="28640">
                  <c:v>572.79999999999995</c:v>
                </c:pt>
                <c:pt idx="28641">
                  <c:v>572.8199999999996</c:v>
                </c:pt>
                <c:pt idx="28642">
                  <c:v>572.83999999999958</c:v>
                </c:pt>
                <c:pt idx="28643">
                  <c:v>572.85999999999956</c:v>
                </c:pt>
                <c:pt idx="28644">
                  <c:v>572.88</c:v>
                </c:pt>
                <c:pt idx="28645">
                  <c:v>572.9</c:v>
                </c:pt>
                <c:pt idx="28646">
                  <c:v>572.91999999999996</c:v>
                </c:pt>
                <c:pt idx="28647">
                  <c:v>572.9399999999996</c:v>
                </c:pt>
                <c:pt idx="28648">
                  <c:v>572.95999999999958</c:v>
                </c:pt>
                <c:pt idx="28649">
                  <c:v>572.98</c:v>
                </c:pt>
                <c:pt idx="28650">
                  <c:v>573</c:v>
                </c:pt>
                <c:pt idx="28651">
                  <c:v>573.02</c:v>
                </c:pt>
                <c:pt idx="28652">
                  <c:v>573.04</c:v>
                </c:pt>
                <c:pt idx="28653">
                  <c:v>573.05999999999949</c:v>
                </c:pt>
                <c:pt idx="28654">
                  <c:v>573.08000000000004</c:v>
                </c:pt>
                <c:pt idx="28655">
                  <c:v>573.1</c:v>
                </c:pt>
                <c:pt idx="28656">
                  <c:v>573.12</c:v>
                </c:pt>
                <c:pt idx="28657">
                  <c:v>573.14</c:v>
                </c:pt>
                <c:pt idx="28658">
                  <c:v>573.16</c:v>
                </c:pt>
                <c:pt idx="28659">
                  <c:v>573.17999999999995</c:v>
                </c:pt>
                <c:pt idx="28660">
                  <c:v>573.20000000000005</c:v>
                </c:pt>
                <c:pt idx="28661">
                  <c:v>573.22</c:v>
                </c:pt>
                <c:pt idx="28662">
                  <c:v>573.24</c:v>
                </c:pt>
                <c:pt idx="28663">
                  <c:v>573.26</c:v>
                </c:pt>
                <c:pt idx="28664">
                  <c:v>573.28000000000043</c:v>
                </c:pt>
                <c:pt idx="28665">
                  <c:v>573.29999999999995</c:v>
                </c:pt>
                <c:pt idx="28666">
                  <c:v>573.3199999999996</c:v>
                </c:pt>
                <c:pt idx="28667">
                  <c:v>573.33999999999958</c:v>
                </c:pt>
                <c:pt idx="28668">
                  <c:v>573.35999999999956</c:v>
                </c:pt>
                <c:pt idx="28669">
                  <c:v>573.38</c:v>
                </c:pt>
                <c:pt idx="28670">
                  <c:v>573.4</c:v>
                </c:pt>
                <c:pt idx="28671">
                  <c:v>573.41999999999996</c:v>
                </c:pt>
                <c:pt idx="28672">
                  <c:v>573.4399999999996</c:v>
                </c:pt>
                <c:pt idx="28673">
                  <c:v>573.45999999999958</c:v>
                </c:pt>
                <c:pt idx="28674">
                  <c:v>573.48</c:v>
                </c:pt>
                <c:pt idx="28675">
                  <c:v>573.5</c:v>
                </c:pt>
                <c:pt idx="28676">
                  <c:v>573.52</c:v>
                </c:pt>
                <c:pt idx="28677">
                  <c:v>573.54</c:v>
                </c:pt>
                <c:pt idx="28678">
                  <c:v>573.55999999999949</c:v>
                </c:pt>
                <c:pt idx="28679">
                  <c:v>573.58000000000004</c:v>
                </c:pt>
                <c:pt idx="28680">
                  <c:v>573.6</c:v>
                </c:pt>
                <c:pt idx="28681">
                  <c:v>573.62</c:v>
                </c:pt>
                <c:pt idx="28682">
                  <c:v>573.64</c:v>
                </c:pt>
                <c:pt idx="28683">
                  <c:v>573.66</c:v>
                </c:pt>
                <c:pt idx="28684">
                  <c:v>573.67999999999995</c:v>
                </c:pt>
                <c:pt idx="28685">
                  <c:v>573.70000000000005</c:v>
                </c:pt>
                <c:pt idx="28686">
                  <c:v>573.72</c:v>
                </c:pt>
                <c:pt idx="28687">
                  <c:v>573.74</c:v>
                </c:pt>
                <c:pt idx="28688">
                  <c:v>573.76</c:v>
                </c:pt>
                <c:pt idx="28689">
                  <c:v>573.78000000000043</c:v>
                </c:pt>
                <c:pt idx="28690">
                  <c:v>573.79999999999995</c:v>
                </c:pt>
                <c:pt idx="28691">
                  <c:v>573.8199999999996</c:v>
                </c:pt>
                <c:pt idx="28692">
                  <c:v>573.83999999999958</c:v>
                </c:pt>
                <c:pt idx="28693">
                  <c:v>573.85999999999956</c:v>
                </c:pt>
                <c:pt idx="28694">
                  <c:v>573.88</c:v>
                </c:pt>
                <c:pt idx="28695">
                  <c:v>573.9</c:v>
                </c:pt>
                <c:pt idx="28696">
                  <c:v>573.91999999999996</c:v>
                </c:pt>
                <c:pt idx="28697">
                  <c:v>573.9399999999996</c:v>
                </c:pt>
                <c:pt idx="28698">
                  <c:v>573.95999999999958</c:v>
                </c:pt>
                <c:pt idx="28699">
                  <c:v>573.98</c:v>
                </c:pt>
                <c:pt idx="28700">
                  <c:v>574</c:v>
                </c:pt>
                <c:pt idx="28701">
                  <c:v>574.02</c:v>
                </c:pt>
                <c:pt idx="28702">
                  <c:v>574.04</c:v>
                </c:pt>
                <c:pt idx="28703">
                  <c:v>574.05999999999949</c:v>
                </c:pt>
                <c:pt idx="28704">
                  <c:v>574.08000000000004</c:v>
                </c:pt>
                <c:pt idx="28705">
                  <c:v>574.1</c:v>
                </c:pt>
                <c:pt idx="28706">
                  <c:v>574.12</c:v>
                </c:pt>
                <c:pt idx="28707">
                  <c:v>574.14</c:v>
                </c:pt>
                <c:pt idx="28708">
                  <c:v>574.16</c:v>
                </c:pt>
                <c:pt idx="28709">
                  <c:v>574.17999999999995</c:v>
                </c:pt>
                <c:pt idx="28710">
                  <c:v>574.20000000000005</c:v>
                </c:pt>
                <c:pt idx="28711">
                  <c:v>574.22</c:v>
                </c:pt>
                <c:pt idx="28712">
                  <c:v>574.24</c:v>
                </c:pt>
                <c:pt idx="28713">
                  <c:v>574.26</c:v>
                </c:pt>
                <c:pt idx="28714">
                  <c:v>574.28000000000043</c:v>
                </c:pt>
                <c:pt idx="28715">
                  <c:v>574.29999999999995</c:v>
                </c:pt>
                <c:pt idx="28716">
                  <c:v>574.3199999999996</c:v>
                </c:pt>
                <c:pt idx="28717">
                  <c:v>574.33999999999958</c:v>
                </c:pt>
                <c:pt idx="28718">
                  <c:v>574.35999999999956</c:v>
                </c:pt>
                <c:pt idx="28719">
                  <c:v>574.38</c:v>
                </c:pt>
                <c:pt idx="28720">
                  <c:v>574.4</c:v>
                </c:pt>
                <c:pt idx="28721">
                  <c:v>574.41999999999996</c:v>
                </c:pt>
                <c:pt idx="28722">
                  <c:v>574.4399999999996</c:v>
                </c:pt>
                <c:pt idx="28723">
                  <c:v>574.45999999999958</c:v>
                </c:pt>
                <c:pt idx="28724">
                  <c:v>574.48</c:v>
                </c:pt>
                <c:pt idx="28725">
                  <c:v>574.5</c:v>
                </c:pt>
                <c:pt idx="28726">
                  <c:v>574.52</c:v>
                </c:pt>
                <c:pt idx="28727">
                  <c:v>574.54</c:v>
                </c:pt>
                <c:pt idx="28728">
                  <c:v>574.55999999999949</c:v>
                </c:pt>
                <c:pt idx="28729">
                  <c:v>574.58000000000004</c:v>
                </c:pt>
                <c:pt idx="28730">
                  <c:v>574.6</c:v>
                </c:pt>
                <c:pt idx="28731">
                  <c:v>574.62</c:v>
                </c:pt>
                <c:pt idx="28732">
                  <c:v>574.64</c:v>
                </c:pt>
                <c:pt idx="28733">
                  <c:v>574.66</c:v>
                </c:pt>
                <c:pt idx="28734">
                  <c:v>574.67999999999995</c:v>
                </c:pt>
                <c:pt idx="28735">
                  <c:v>574.70000000000005</c:v>
                </c:pt>
                <c:pt idx="28736">
                  <c:v>574.72</c:v>
                </c:pt>
                <c:pt idx="28737">
                  <c:v>574.74</c:v>
                </c:pt>
                <c:pt idx="28738">
                  <c:v>574.76</c:v>
                </c:pt>
                <c:pt idx="28739">
                  <c:v>574.78000000000043</c:v>
                </c:pt>
                <c:pt idx="28740">
                  <c:v>574.79999999999995</c:v>
                </c:pt>
                <c:pt idx="28741">
                  <c:v>574.8199999999996</c:v>
                </c:pt>
                <c:pt idx="28742">
                  <c:v>574.83999999999958</c:v>
                </c:pt>
                <c:pt idx="28743">
                  <c:v>574.85999999999956</c:v>
                </c:pt>
                <c:pt idx="28744">
                  <c:v>574.88</c:v>
                </c:pt>
                <c:pt idx="28745">
                  <c:v>574.9</c:v>
                </c:pt>
                <c:pt idx="28746">
                  <c:v>574.91999999999996</c:v>
                </c:pt>
                <c:pt idx="28747">
                  <c:v>574.9399999999996</c:v>
                </c:pt>
                <c:pt idx="28748">
                  <c:v>574.95999999999958</c:v>
                </c:pt>
                <c:pt idx="28749">
                  <c:v>574.98</c:v>
                </c:pt>
                <c:pt idx="28750">
                  <c:v>575</c:v>
                </c:pt>
                <c:pt idx="28751">
                  <c:v>575.02</c:v>
                </c:pt>
                <c:pt idx="28752">
                  <c:v>575.04</c:v>
                </c:pt>
                <c:pt idx="28753">
                  <c:v>575.05999999999949</c:v>
                </c:pt>
                <c:pt idx="28754">
                  <c:v>575.08000000000004</c:v>
                </c:pt>
                <c:pt idx="28755">
                  <c:v>575.1</c:v>
                </c:pt>
                <c:pt idx="28756">
                  <c:v>575.12</c:v>
                </c:pt>
                <c:pt idx="28757">
                  <c:v>575.14</c:v>
                </c:pt>
                <c:pt idx="28758">
                  <c:v>575.16</c:v>
                </c:pt>
                <c:pt idx="28759">
                  <c:v>575.17999999999995</c:v>
                </c:pt>
                <c:pt idx="28760">
                  <c:v>575.20000000000005</c:v>
                </c:pt>
                <c:pt idx="28761">
                  <c:v>575.22</c:v>
                </c:pt>
                <c:pt idx="28762">
                  <c:v>575.24</c:v>
                </c:pt>
                <c:pt idx="28763">
                  <c:v>575.26</c:v>
                </c:pt>
                <c:pt idx="28764">
                  <c:v>575.28000000000043</c:v>
                </c:pt>
                <c:pt idx="28765">
                  <c:v>575.29999999999995</c:v>
                </c:pt>
                <c:pt idx="28766">
                  <c:v>575.3199999999996</c:v>
                </c:pt>
                <c:pt idx="28767">
                  <c:v>575.33999999999958</c:v>
                </c:pt>
                <c:pt idx="28768">
                  <c:v>575.35999999999956</c:v>
                </c:pt>
                <c:pt idx="28769">
                  <c:v>575.38</c:v>
                </c:pt>
                <c:pt idx="28770">
                  <c:v>575.4</c:v>
                </c:pt>
                <c:pt idx="28771">
                  <c:v>575.41999999999996</c:v>
                </c:pt>
                <c:pt idx="28772">
                  <c:v>575.4399999999996</c:v>
                </c:pt>
                <c:pt idx="28773">
                  <c:v>575.45999999999958</c:v>
                </c:pt>
                <c:pt idx="28774">
                  <c:v>575.48</c:v>
                </c:pt>
                <c:pt idx="28775">
                  <c:v>575.5</c:v>
                </c:pt>
                <c:pt idx="28776">
                  <c:v>575.52</c:v>
                </c:pt>
                <c:pt idx="28777">
                  <c:v>575.54</c:v>
                </c:pt>
                <c:pt idx="28778">
                  <c:v>575.55999999999949</c:v>
                </c:pt>
                <c:pt idx="28779">
                  <c:v>575.58000000000004</c:v>
                </c:pt>
                <c:pt idx="28780">
                  <c:v>575.6</c:v>
                </c:pt>
                <c:pt idx="28781">
                  <c:v>575.62</c:v>
                </c:pt>
                <c:pt idx="28782">
                  <c:v>575.64</c:v>
                </c:pt>
                <c:pt idx="28783">
                  <c:v>575.66</c:v>
                </c:pt>
                <c:pt idx="28784">
                  <c:v>575.67999999999995</c:v>
                </c:pt>
                <c:pt idx="28785">
                  <c:v>575.70000000000005</c:v>
                </c:pt>
                <c:pt idx="28786">
                  <c:v>575.72</c:v>
                </c:pt>
                <c:pt idx="28787">
                  <c:v>575.74</c:v>
                </c:pt>
                <c:pt idx="28788">
                  <c:v>575.76</c:v>
                </c:pt>
                <c:pt idx="28789">
                  <c:v>575.78000000000043</c:v>
                </c:pt>
                <c:pt idx="28790">
                  <c:v>575.79999999999995</c:v>
                </c:pt>
                <c:pt idx="28791">
                  <c:v>575.8199999999996</c:v>
                </c:pt>
                <c:pt idx="28792">
                  <c:v>575.83999999999958</c:v>
                </c:pt>
                <c:pt idx="28793">
                  <c:v>575.85999999999956</c:v>
                </c:pt>
                <c:pt idx="28794">
                  <c:v>575.88</c:v>
                </c:pt>
                <c:pt idx="28795">
                  <c:v>575.9</c:v>
                </c:pt>
                <c:pt idx="28796">
                  <c:v>575.91999999999996</c:v>
                </c:pt>
                <c:pt idx="28797">
                  <c:v>575.9399999999996</c:v>
                </c:pt>
                <c:pt idx="28798">
                  <c:v>575.95999999999958</c:v>
                </c:pt>
                <c:pt idx="28799">
                  <c:v>575.98</c:v>
                </c:pt>
                <c:pt idx="28800">
                  <c:v>576</c:v>
                </c:pt>
                <c:pt idx="28801">
                  <c:v>576.02</c:v>
                </c:pt>
                <c:pt idx="28802">
                  <c:v>576.04</c:v>
                </c:pt>
                <c:pt idx="28803">
                  <c:v>576.05999999999949</c:v>
                </c:pt>
                <c:pt idx="28804">
                  <c:v>576.08000000000004</c:v>
                </c:pt>
                <c:pt idx="28805">
                  <c:v>576.1</c:v>
                </c:pt>
                <c:pt idx="28806">
                  <c:v>576.12</c:v>
                </c:pt>
                <c:pt idx="28807">
                  <c:v>576.14</c:v>
                </c:pt>
                <c:pt idx="28808">
                  <c:v>576.16</c:v>
                </c:pt>
                <c:pt idx="28809">
                  <c:v>576.17999999999995</c:v>
                </c:pt>
                <c:pt idx="28810">
                  <c:v>576.20000000000005</c:v>
                </c:pt>
                <c:pt idx="28811">
                  <c:v>576.22</c:v>
                </c:pt>
                <c:pt idx="28812">
                  <c:v>576.24</c:v>
                </c:pt>
                <c:pt idx="28813">
                  <c:v>576.26</c:v>
                </c:pt>
                <c:pt idx="28814">
                  <c:v>576.28000000000043</c:v>
                </c:pt>
                <c:pt idx="28815">
                  <c:v>576.29999999999995</c:v>
                </c:pt>
                <c:pt idx="28816">
                  <c:v>576.3199999999996</c:v>
                </c:pt>
                <c:pt idx="28817">
                  <c:v>576.33999999999958</c:v>
                </c:pt>
                <c:pt idx="28818">
                  <c:v>576.35999999999956</c:v>
                </c:pt>
                <c:pt idx="28819">
                  <c:v>576.38</c:v>
                </c:pt>
                <c:pt idx="28820">
                  <c:v>576.4</c:v>
                </c:pt>
                <c:pt idx="28821">
                  <c:v>576.41999999999996</c:v>
                </c:pt>
                <c:pt idx="28822">
                  <c:v>576.4399999999996</c:v>
                </c:pt>
                <c:pt idx="28823">
                  <c:v>576.45999999999958</c:v>
                </c:pt>
                <c:pt idx="28824">
                  <c:v>576.48</c:v>
                </c:pt>
                <c:pt idx="28825">
                  <c:v>576.5</c:v>
                </c:pt>
                <c:pt idx="28826">
                  <c:v>576.52</c:v>
                </c:pt>
                <c:pt idx="28827">
                  <c:v>576.54</c:v>
                </c:pt>
                <c:pt idx="28828">
                  <c:v>576.55999999999949</c:v>
                </c:pt>
                <c:pt idx="28829">
                  <c:v>576.58000000000004</c:v>
                </c:pt>
                <c:pt idx="28830">
                  <c:v>576.6</c:v>
                </c:pt>
                <c:pt idx="28831">
                  <c:v>576.62</c:v>
                </c:pt>
                <c:pt idx="28832">
                  <c:v>576.64</c:v>
                </c:pt>
                <c:pt idx="28833">
                  <c:v>576.66</c:v>
                </c:pt>
                <c:pt idx="28834">
                  <c:v>576.67999999999995</c:v>
                </c:pt>
                <c:pt idx="28835">
                  <c:v>576.70000000000005</c:v>
                </c:pt>
                <c:pt idx="28836">
                  <c:v>576.72</c:v>
                </c:pt>
                <c:pt idx="28837">
                  <c:v>576.74</c:v>
                </c:pt>
                <c:pt idx="28838">
                  <c:v>576.76</c:v>
                </c:pt>
                <c:pt idx="28839">
                  <c:v>576.78000000000043</c:v>
                </c:pt>
                <c:pt idx="28840">
                  <c:v>576.79999999999995</c:v>
                </c:pt>
                <c:pt idx="28841">
                  <c:v>576.8199999999996</c:v>
                </c:pt>
                <c:pt idx="28842">
                  <c:v>576.83999999999958</c:v>
                </c:pt>
                <c:pt idx="28843">
                  <c:v>576.85999999999956</c:v>
                </c:pt>
                <c:pt idx="28844">
                  <c:v>576.88</c:v>
                </c:pt>
                <c:pt idx="28845">
                  <c:v>576.9</c:v>
                </c:pt>
                <c:pt idx="28846">
                  <c:v>576.91999999999996</c:v>
                </c:pt>
                <c:pt idx="28847">
                  <c:v>576.9399999999996</c:v>
                </c:pt>
                <c:pt idx="28848">
                  <c:v>576.95999999999958</c:v>
                </c:pt>
                <c:pt idx="28849">
                  <c:v>576.98</c:v>
                </c:pt>
                <c:pt idx="28850">
                  <c:v>577</c:v>
                </c:pt>
                <c:pt idx="28851">
                  <c:v>577.02</c:v>
                </c:pt>
                <c:pt idx="28852">
                  <c:v>577.04</c:v>
                </c:pt>
                <c:pt idx="28853">
                  <c:v>577.05999999999949</c:v>
                </c:pt>
                <c:pt idx="28854">
                  <c:v>577.08000000000004</c:v>
                </c:pt>
                <c:pt idx="28855">
                  <c:v>577.1</c:v>
                </c:pt>
                <c:pt idx="28856">
                  <c:v>577.12</c:v>
                </c:pt>
                <c:pt idx="28857">
                  <c:v>577.14</c:v>
                </c:pt>
                <c:pt idx="28858">
                  <c:v>577.16</c:v>
                </c:pt>
                <c:pt idx="28859">
                  <c:v>577.17999999999995</c:v>
                </c:pt>
                <c:pt idx="28860">
                  <c:v>577.20000000000005</c:v>
                </c:pt>
                <c:pt idx="28861">
                  <c:v>577.22</c:v>
                </c:pt>
                <c:pt idx="28862">
                  <c:v>577.24</c:v>
                </c:pt>
                <c:pt idx="28863">
                  <c:v>577.26</c:v>
                </c:pt>
                <c:pt idx="28864">
                  <c:v>577.28000000000043</c:v>
                </c:pt>
                <c:pt idx="28865">
                  <c:v>577.29999999999995</c:v>
                </c:pt>
                <c:pt idx="28866">
                  <c:v>577.3199999999996</c:v>
                </c:pt>
                <c:pt idx="28867">
                  <c:v>577.33999999999958</c:v>
                </c:pt>
                <c:pt idx="28868">
                  <c:v>577.35999999999956</c:v>
                </c:pt>
                <c:pt idx="28869">
                  <c:v>577.38</c:v>
                </c:pt>
                <c:pt idx="28870">
                  <c:v>577.4</c:v>
                </c:pt>
                <c:pt idx="28871">
                  <c:v>577.41999999999996</c:v>
                </c:pt>
                <c:pt idx="28872">
                  <c:v>577.4399999999996</c:v>
                </c:pt>
                <c:pt idx="28873">
                  <c:v>577.45999999999958</c:v>
                </c:pt>
                <c:pt idx="28874">
                  <c:v>577.48</c:v>
                </c:pt>
                <c:pt idx="28875">
                  <c:v>577.5</c:v>
                </c:pt>
                <c:pt idx="28876">
                  <c:v>577.52</c:v>
                </c:pt>
                <c:pt idx="28877">
                  <c:v>577.54</c:v>
                </c:pt>
                <c:pt idx="28878">
                  <c:v>577.55999999999949</c:v>
                </c:pt>
                <c:pt idx="28879">
                  <c:v>577.58000000000004</c:v>
                </c:pt>
                <c:pt idx="28880">
                  <c:v>577.6</c:v>
                </c:pt>
                <c:pt idx="28881">
                  <c:v>577.62</c:v>
                </c:pt>
                <c:pt idx="28882">
                  <c:v>577.64</c:v>
                </c:pt>
                <c:pt idx="28883">
                  <c:v>577.66</c:v>
                </c:pt>
                <c:pt idx="28884">
                  <c:v>577.67999999999995</c:v>
                </c:pt>
                <c:pt idx="28885">
                  <c:v>577.70000000000005</c:v>
                </c:pt>
                <c:pt idx="28886">
                  <c:v>577.72</c:v>
                </c:pt>
                <c:pt idx="28887">
                  <c:v>577.74</c:v>
                </c:pt>
                <c:pt idx="28888">
                  <c:v>577.76</c:v>
                </c:pt>
                <c:pt idx="28889">
                  <c:v>577.78000000000043</c:v>
                </c:pt>
                <c:pt idx="28890">
                  <c:v>577.79999999999995</c:v>
                </c:pt>
                <c:pt idx="28891">
                  <c:v>577.8199999999996</c:v>
                </c:pt>
                <c:pt idx="28892">
                  <c:v>577.83999999999958</c:v>
                </c:pt>
                <c:pt idx="28893">
                  <c:v>577.85999999999956</c:v>
                </c:pt>
                <c:pt idx="28894">
                  <c:v>577.88</c:v>
                </c:pt>
                <c:pt idx="28895">
                  <c:v>577.9</c:v>
                </c:pt>
                <c:pt idx="28896">
                  <c:v>577.91999999999996</c:v>
                </c:pt>
                <c:pt idx="28897">
                  <c:v>577.9399999999996</c:v>
                </c:pt>
                <c:pt idx="28898">
                  <c:v>577.95999999999958</c:v>
                </c:pt>
                <c:pt idx="28899">
                  <c:v>577.98</c:v>
                </c:pt>
                <c:pt idx="28900">
                  <c:v>578</c:v>
                </c:pt>
                <c:pt idx="28901">
                  <c:v>578.02</c:v>
                </c:pt>
                <c:pt idx="28902">
                  <c:v>578.04</c:v>
                </c:pt>
                <c:pt idx="28903">
                  <c:v>578.05999999999949</c:v>
                </c:pt>
                <c:pt idx="28904">
                  <c:v>578.08000000000004</c:v>
                </c:pt>
                <c:pt idx="28905">
                  <c:v>578.1</c:v>
                </c:pt>
                <c:pt idx="28906">
                  <c:v>578.12</c:v>
                </c:pt>
                <c:pt idx="28907">
                  <c:v>578.14</c:v>
                </c:pt>
                <c:pt idx="28908">
                  <c:v>578.16</c:v>
                </c:pt>
                <c:pt idx="28909">
                  <c:v>578.17999999999995</c:v>
                </c:pt>
                <c:pt idx="28910">
                  <c:v>578.20000000000005</c:v>
                </c:pt>
                <c:pt idx="28911">
                  <c:v>578.22</c:v>
                </c:pt>
                <c:pt idx="28912">
                  <c:v>578.24</c:v>
                </c:pt>
                <c:pt idx="28913">
                  <c:v>578.26</c:v>
                </c:pt>
                <c:pt idx="28914">
                  <c:v>578.28000000000043</c:v>
                </c:pt>
                <c:pt idx="28915">
                  <c:v>578.29999999999995</c:v>
                </c:pt>
                <c:pt idx="28916">
                  <c:v>578.3199999999996</c:v>
                </c:pt>
                <c:pt idx="28917">
                  <c:v>578.33999999999958</c:v>
                </c:pt>
                <c:pt idx="28918">
                  <c:v>578.35999999999956</c:v>
                </c:pt>
                <c:pt idx="28919">
                  <c:v>578.38</c:v>
                </c:pt>
                <c:pt idx="28920">
                  <c:v>578.4</c:v>
                </c:pt>
                <c:pt idx="28921">
                  <c:v>578.41999999999996</c:v>
                </c:pt>
                <c:pt idx="28922">
                  <c:v>578.4399999999996</c:v>
                </c:pt>
                <c:pt idx="28923">
                  <c:v>578.45999999999958</c:v>
                </c:pt>
                <c:pt idx="28924">
                  <c:v>578.48</c:v>
                </c:pt>
                <c:pt idx="28925">
                  <c:v>578.5</c:v>
                </c:pt>
                <c:pt idx="28926">
                  <c:v>578.52</c:v>
                </c:pt>
                <c:pt idx="28927">
                  <c:v>578.54</c:v>
                </c:pt>
                <c:pt idx="28928">
                  <c:v>578.55999999999949</c:v>
                </c:pt>
                <c:pt idx="28929">
                  <c:v>578.58000000000004</c:v>
                </c:pt>
                <c:pt idx="28930">
                  <c:v>578.6</c:v>
                </c:pt>
                <c:pt idx="28931">
                  <c:v>578.62</c:v>
                </c:pt>
                <c:pt idx="28932">
                  <c:v>578.64</c:v>
                </c:pt>
                <c:pt idx="28933">
                  <c:v>578.66</c:v>
                </c:pt>
                <c:pt idx="28934">
                  <c:v>578.67999999999995</c:v>
                </c:pt>
                <c:pt idx="28935">
                  <c:v>578.70000000000005</c:v>
                </c:pt>
                <c:pt idx="28936">
                  <c:v>578.72</c:v>
                </c:pt>
                <c:pt idx="28937">
                  <c:v>578.74</c:v>
                </c:pt>
                <c:pt idx="28938">
                  <c:v>578.76</c:v>
                </c:pt>
                <c:pt idx="28939">
                  <c:v>578.78000000000043</c:v>
                </c:pt>
                <c:pt idx="28940">
                  <c:v>578.79999999999995</c:v>
                </c:pt>
                <c:pt idx="28941">
                  <c:v>578.8199999999996</c:v>
                </c:pt>
                <c:pt idx="28942">
                  <c:v>578.83999999999958</c:v>
                </c:pt>
                <c:pt idx="28943">
                  <c:v>578.85999999999956</c:v>
                </c:pt>
                <c:pt idx="28944">
                  <c:v>578.88</c:v>
                </c:pt>
                <c:pt idx="28945">
                  <c:v>578.9</c:v>
                </c:pt>
                <c:pt idx="28946">
                  <c:v>578.91999999999996</c:v>
                </c:pt>
                <c:pt idx="28947">
                  <c:v>578.9399999999996</c:v>
                </c:pt>
                <c:pt idx="28948">
                  <c:v>578.95999999999958</c:v>
                </c:pt>
                <c:pt idx="28949">
                  <c:v>578.98</c:v>
                </c:pt>
                <c:pt idx="28950">
                  <c:v>579</c:v>
                </c:pt>
                <c:pt idx="28951">
                  <c:v>579.02</c:v>
                </c:pt>
                <c:pt idx="28952">
                  <c:v>579.04</c:v>
                </c:pt>
                <c:pt idx="28953">
                  <c:v>579.05999999999949</c:v>
                </c:pt>
                <c:pt idx="28954">
                  <c:v>579.08000000000004</c:v>
                </c:pt>
                <c:pt idx="28955">
                  <c:v>579.1</c:v>
                </c:pt>
                <c:pt idx="28956">
                  <c:v>579.12</c:v>
                </c:pt>
                <c:pt idx="28957">
                  <c:v>579.14</c:v>
                </c:pt>
                <c:pt idx="28958">
                  <c:v>579.16</c:v>
                </c:pt>
                <c:pt idx="28959">
                  <c:v>579.17999999999995</c:v>
                </c:pt>
                <c:pt idx="28960">
                  <c:v>579.20000000000005</c:v>
                </c:pt>
                <c:pt idx="28961">
                  <c:v>579.22</c:v>
                </c:pt>
                <c:pt idx="28962">
                  <c:v>579.24</c:v>
                </c:pt>
                <c:pt idx="28963">
                  <c:v>579.26</c:v>
                </c:pt>
                <c:pt idx="28964">
                  <c:v>579.28000000000043</c:v>
                </c:pt>
                <c:pt idx="28965">
                  <c:v>579.29999999999995</c:v>
                </c:pt>
                <c:pt idx="28966">
                  <c:v>579.3199999999996</c:v>
                </c:pt>
                <c:pt idx="28967">
                  <c:v>579.33999999999958</c:v>
                </c:pt>
                <c:pt idx="28968">
                  <c:v>579.35999999999956</c:v>
                </c:pt>
                <c:pt idx="28969">
                  <c:v>579.38</c:v>
                </c:pt>
                <c:pt idx="28970">
                  <c:v>579.4</c:v>
                </c:pt>
                <c:pt idx="28971">
                  <c:v>579.41999999999996</c:v>
                </c:pt>
                <c:pt idx="28972">
                  <c:v>579.4399999999996</c:v>
                </c:pt>
                <c:pt idx="28973">
                  <c:v>579.45999999999958</c:v>
                </c:pt>
                <c:pt idx="28974">
                  <c:v>579.48</c:v>
                </c:pt>
                <c:pt idx="28975">
                  <c:v>579.5</c:v>
                </c:pt>
                <c:pt idx="28976">
                  <c:v>579.52</c:v>
                </c:pt>
                <c:pt idx="28977">
                  <c:v>579.54</c:v>
                </c:pt>
                <c:pt idx="28978">
                  <c:v>579.55999999999949</c:v>
                </c:pt>
                <c:pt idx="28979">
                  <c:v>579.58000000000004</c:v>
                </c:pt>
                <c:pt idx="28980">
                  <c:v>579.6</c:v>
                </c:pt>
                <c:pt idx="28981">
                  <c:v>579.62</c:v>
                </c:pt>
                <c:pt idx="28982">
                  <c:v>579.64</c:v>
                </c:pt>
                <c:pt idx="28983">
                  <c:v>579.66</c:v>
                </c:pt>
                <c:pt idx="28984">
                  <c:v>579.67999999999995</c:v>
                </c:pt>
                <c:pt idx="28985">
                  <c:v>579.70000000000005</c:v>
                </c:pt>
                <c:pt idx="28986">
                  <c:v>579.72</c:v>
                </c:pt>
                <c:pt idx="28987">
                  <c:v>579.74</c:v>
                </c:pt>
                <c:pt idx="28988">
                  <c:v>579.76</c:v>
                </c:pt>
                <c:pt idx="28989">
                  <c:v>579.78000000000043</c:v>
                </c:pt>
                <c:pt idx="28990">
                  <c:v>579.79999999999995</c:v>
                </c:pt>
                <c:pt idx="28991">
                  <c:v>579.8199999999996</c:v>
                </c:pt>
                <c:pt idx="28992">
                  <c:v>579.83999999999958</c:v>
                </c:pt>
                <c:pt idx="28993">
                  <c:v>579.85999999999956</c:v>
                </c:pt>
                <c:pt idx="28994">
                  <c:v>579.88</c:v>
                </c:pt>
                <c:pt idx="28995">
                  <c:v>579.9</c:v>
                </c:pt>
                <c:pt idx="28996">
                  <c:v>579.91999999999996</c:v>
                </c:pt>
                <c:pt idx="28997">
                  <c:v>579.9399999999996</c:v>
                </c:pt>
                <c:pt idx="28998">
                  <c:v>579.95999999999958</c:v>
                </c:pt>
                <c:pt idx="28999">
                  <c:v>579.98</c:v>
                </c:pt>
                <c:pt idx="29000">
                  <c:v>580</c:v>
                </c:pt>
                <c:pt idx="29001">
                  <c:v>580.02</c:v>
                </c:pt>
                <c:pt idx="29002">
                  <c:v>580.04</c:v>
                </c:pt>
                <c:pt idx="29003">
                  <c:v>580.05999999999949</c:v>
                </c:pt>
                <c:pt idx="29004">
                  <c:v>580.08000000000004</c:v>
                </c:pt>
                <c:pt idx="29005">
                  <c:v>580.1</c:v>
                </c:pt>
                <c:pt idx="29006">
                  <c:v>580.12</c:v>
                </c:pt>
                <c:pt idx="29007">
                  <c:v>580.14</c:v>
                </c:pt>
                <c:pt idx="29008">
                  <c:v>580.16</c:v>
                </c:pt>
                <c:pt idx="29009">
                  <c:v>580.17999999999995</c:v>
                </c:pt>
                <c:pt idx="29010">
                  <c:v>580.20000000000005</c:v>
                </c:pt>
                <c:pt idx="29011">
                  <c:v>580.22</c:v>
                </c:pt>
                <c:pt idx="29012">
                  <c:v>580.24</c:v>
                </c:pt>
                <c:pt idx="29013">
                  <c:v>580.26</c:v>
                </c:pt>
                <c:pt idx="29014">
                  <c:v>580.28000000000043</c:v>
                </c:pt>
                <c:pt idx="29015">
                  <c:v>580.29999999999995</c:v>
                </c:pt>
                <c:pt idx="29016">
                  <c:v>580.3199999999996</c:v>
                </c:pt>
                <c:pt idx="29017">
                  <c:v>580.33999999999958</c:v>
                </c:pt>
                <c:pt idx="29018">
                  <c:v>580.35999999999956</c:v>
                </c:pt>
                <c:pt idx="29019">
                  <c:v>580.38</c:v>
                </c:pt>
                <c:pt idx="29020">
                  <c:v>580.4</c:v>
                </c:pt>
                <c:pt idx="29021">
                  <c:v>580.41999999999996</c:v>
                </c:pt>
                <c:pt idx="29022">
                  <c:v>580.4399999999996</c:v>
                </c:pt>
                <c:pt idx="29023">
                  <c:v>580.45999999999958</c:v>
                </c:pt>
                <c:pt idx="29024">
                  <c:v>580.48</c:v>
                </c:pt>
                <c:pt idx="29025">
                  <c:v>580.5</c:v>
                </c:pt>
                <c:pt idx="29026">
                  <c:v>580.52</c:v>
                </c:pt>
                <c:pt idx="29027">
                  <c:v>580.54</c:v>
                </c:pt>
                <c:pt idx="29028">
                  <c:v>580.55999999999949</c:v>
                </c:pt>
                <c:pt idx="29029">
                  <c:v>580.58000000000004</c:v>
                </c:pt>
                <c:pt idx="29030">
                  <c:v>580.6</c:v>
                </c:pt>
                <c:pt idx="29031">
                  <c:v>580.62</c:v>
                </c:pt>
                <c:pt idx="29032">
                  <c:v>580.64</c:v>
                </c:pt>
                <c:pt idx="29033">
                  <c:v>580.66</c:v>
                </c:pt>
                <c:pt idx="29034">
                  <c:v>580.67999999999995</c:v>
                </c:pt>
                <c:pt idx="29035">
                  <c:v>580.70000000000005</c:v>
                </c:pt>
                <c:pt idx="29036">
                  <c:v>580.72</c:v>
                </c:pt>
                <c:pt idx="29037">
                  <c:v>580.74</c:v>
                </c:pt>
                <c:pt idx="29038">
                  <c:v>580.76</c:v>
                </c:pt>
                <c:pt idx="29039">
                  <c:v>580.78000000000043</c:v>
                </c:pt>
                <c:pt idx="29040">
                  <c:v>580.79999999999995</c:v>
                </c:pt>
                <c:pt idx="29041">
                  <c:v>580.8199999999996</c:v>
                </c:pt>
                <c:pt idx="29042">
                  <c:v>580.83999999999958</c:v>
                </c:pt>
                <c:pt idx="29043">
                  <c:v>580.85999999999956</c:v>
                </c:pt>
                <c:pt idx="29044">
                  <c:v>580.88</c:v>
                </c:pt>
                <c:pt idx="29045">
                  <c:v>580.9</c:v>
                </c:pt>
                <c:pt idx="29046">
                  <c:v>580.91999999999996</c:v>
                </c:pt>
                <c:pt idx="29047">
                  <c:v>580.9399999999996</c:v>
                </c:pt>
                <c:pt idx="29048">
                  <c:v>580.95999999999958</c:v>
                </c:pt>
                <c:pt idx="29049">
                  <c:v>580.98</c:v>
                </c:pt>
                <c:pt idx="29050">
                  <c:v>581</c:v>
                </c:pt>
                <c:pt idx="29051">
                  <c:v>581.02</c:v>
                </c:pt>
                <c:pt idx="29052">
                  <c:v>581.04</c:v>
                </c:pt>
                <c:pt idx="29053">
                  <c:v>581.05999999999949</c:v>
                </c:pt>
                <c:pt idx="29054">
                  <c:v>581.08000000000004</c:v>
                </c:pt>
                <c:pt idx="29055">
                  <c:v>581.1</c:v>
                </c:pt>
                <c:pt idx="29056">
                  <c:v>581.12</c:v>
                </c:pt>
                <c:pt idx="29057">
                  <c:v>581.14</c:v>
                </c:pt>
                <c:pt idx="29058">
                  <c:v>581.16</c:v>
                </c:pt>
                <c:pt idx="29059">
                  <c:v>581.17999999999995</c:v>
                </c:pt>
                <c:pt idx="29060">
                  <c:v>581.20000000000005</c:v>
                </c:pt>
                <c:pt idx="29061">
                  <c:v>581.22</c:v>
                </c:pt>
                <c:pt idx="29062">
                  <c:v>581.24</c:v>
                </c:pt>
                <c:pt idx="29063">
                  <c:v>581.26</c:v>
                </c:pt>
                <c:pt idx="29064">
                  <c:v>581.28000000000043</c:v>
                </c:pt>
                <c:pt idx="29065">
                  <c:v>581.29999999999995</c:v>
                </c:pt>
                <c:pt idx="29066">
                  <c:v>581.3199999999996</c:v>
                </c:pt>
                <c:pt idx="29067">
                  <c:v>581.33999999999958</c:v>
                </c:pt>
                <c:pt idx="29068">
                  <c:v>581.35999999999956</c:v>
                </c:pt>
                <c:pt idx="29069">
                  <c:v>581.38</c:v>
                </c:pt>
                <c:pt idx="29070">
                  <c:v>581.4</c:v>
                </c:pt>
                <c:pt idx="29071">
                  <c:v>581.41999999999996</c:v>
                </c:pt>
                <c:pt idx="29072">
                  <c:v>581.4399999999996</c:v>
                </c:pt>
                <c:pt idx="29073">
                  <c:v>581.45999999999958</c:v>
                </c:pt>
                <c:pt idx="29074">
                  <c:v>581.48</c:v>
                </c:pt>
                <c:pt idx="29075">
                  <c:v>581.5</c:v>
                </c:pt>
                <c:pt idx="29076">
                  <c:v>581.52</c:v>
                </c:pt>
                <c:pt idx="29077">
                  <c:v>581.54</c:v>
                </c:pt>
                <c:pt idx="29078">
                  <c:v>581.55999999999949</c:v>
                </c:pt>
                <c:pt idx="29079">
                  <c:v>581.58000000000004</c:v>
                </c:pt>
                <c:pt idx="29080">
                  <c:v>581.6</c:v>
                </c:pt>
                <c:pt idx="29081">
                  <c:v>581.62</c:v>
                </c:pt>
                <c:pt idx="29082">
                  <c:v>581.64</c:v>
                </c:pt>
                <c:pt idx="29083">
                  <c:v>581.66</c:v>
                </c:pt>
                <c:pt idx="29084">
                  <c:v>581.67999999999995</c:v>
                </c:pt>
                <c:pt idx="29085">
                  <c:v>581.70000000000005</c:v>
                </c:pt>
                <c:pt idx="29086">
                  <c:v>581.72</c:v>
                </c:pt>
                <c:pt idx="29087">
                  <c:v>581.74</c:v>
                </c:pt>
                <c:pt idx="29088">
                  <c:v>581.76</c:v>
                </c:pt>
                <c:pt idx="29089">
                  <c:v>581.78000000000043</c:v>
                </c:pt>
                <c:pt idx="29090">
                  <c:v>581.79999999999995</c:v>
                </c:pt>
                <c:pt idx="29091">
                  <c:v>581.8199999999996</c:v>
                </c:pt>
                <c:pt idx="29092">
                  <c:v>581.83999999999958</c:v>
                </c:pt>
                <c:pt idx="29093">
                  <c:v>581.85999999999956</c:v>
                </c:pt>
                <c:pt idx="29094">
                  <c:v>581.88</c:v>
                </c:pt>
                <c:pt idx="29095">
                  <c:v>581.9</c:v>
                </c:pt>
                <c:pt idx="29096">
                  <c:v>581.91999999999996</c:v>
                </c:pt>
                <c:pt idx="29097">
                  <c:v>581.9399999999996</c:v>
                </c:pt>
                <c:pt idx="29098">
                  <c:v>581.95999999999958</c:v>
                </c:pt>
                <c:pt idx="29099">
                  <c:v>581.98</c:v>
                </c:pt>
                <c:pt idx="29100">
                  <c:v>582</c:v>
                </c:pt>
                <c:pt idx="29101">
                  <c:v>582.02</c:v>
                </c:pt>
                <c:pt idx="29102">
                  <c:v>582.04</c:v>
                </c:pt>
                <c:pt idx="29103">
                  <c:v>582.05999999999949</c:v>
                </c:pt>
                <c:pt idx="29104">
                  <c:v>582.08000000000004</c:v>
                </c:pt>
                <c:pt idx="29105">
                  <c:v>582.1</c:v>
                </c:pt>
                <c:pt idx="29106">
                  <c:v>582.12</c:v>
                </c:pt>
                <c:pt idx="29107">
                  <c:v>582.14</c:v>
                </c:pt>
                <c:pt idx="29108">
                  <c:v>582.16</c:v>
                </c:pt>
                <c:pt idx="29109">
                  <c:v>582.17999999999995</c:v>
                </c:pt>
                <c:pt idx="29110">
                  <c:v>582.20000000000005</c:v>
                </c:pt>
                <c:pt idx="29111">
                  <c:v>582.22</c:v>
                </c:pt>
                <c:pt idx="29112">
                  <c:v>582.24</c:v>
                </c:pt>
                <c:pt idx="29113">
                  <c:v>582.26</c:v>
                </c:pt>
                <c:pt idx="29114">
                  <c:v>582.28000000000043</c:v>
                </c:pt>
                <c:pt idx="29115">
                  <c:v>582.29999999999995</c:v>
                </c:pt>
                <c:pt idx="29116">
                  <c:v>582.3199999999996</c:v>
                </c:pt>
                <c:pt idx="29117">
                  <c:v>582.33999999999958</c:v>
                </c:pt>
                <c:pt idx="29118">
                  <c:v>582.35999999999956</c:v>
                </c:pt>
                <c:pt idx="29119">
                  <c:v>582.38</c:v>
                </c:pt>
                <c:pt idx="29120">
                  <c:v>582.4</c:v>
                </c:pt>
                <c:pt idx="29121">
                  <c:v>582.41999999999996</c:v>
                </c:pt>
                <c:pt idx="29122">
                  <c:v>582.4399999999996</c:v>
                </c:pt>
                <c:pt idx="29123">
                  <c:v>582.45999999999958</c:v>
                </c:pt>
                <c:pt idx="29124">
                  <c:v>582.48</c:v>
                </c:pt>
                <c:pt idx="29125">
                  <c:v>582.5</c:v>
                </c:pt>
                <c:pt idx="29126">
                  <c:v>582.52</c:v>
                </c:pt>
                <c:pt idx="29127">
                  <c:v>582.54</c:v>
                </c:pt>
                <c:pt idx="29128">
                  <c:v>582.55999999999949</c:v>
                </c:pt>
                <c:pt idx="29129">
                  <c:v>582.58000000000004</c:v>
                </c:pt>
                <c:pt idx="29130">
                  <c:v>582.6</c:v>
                </c:pt>
                <c:pt idx="29131">
                  <c:v>582.62</c:v>
                </c:pt>
                <c:pt idx="29132">
                  <c:v>582.64</c:v>
                </c:pt>
                <c:pt idx="29133">
                  <c:v>582.66</c:v>
                </c:pt>
                <c:pt idx="29134">
                  <c:v>582.67999999999995</c:v>
                </c:pt>
                <c:pt idx="29135">
                  <c:v>582.70000000000005</c:v>
                </c:pt>
                <c:pt idx="29136">
                  <c:v>582.72</c:v>
                </c:pt>
                <c:pt idx="29137">
                  <c:v>582.74</c:v>
                </c:pt>
                <c:pt idx="29138">
                  <c:v>582.76</c:v>
                </c:pt>
                <c:pt idx="29139">
                  <c:v>582.78000000000043</c:v>
                </c:pt>
                <c:pt idx="29140">
                  <c:v>582.79999999999995</c:v>
                </c:pt>
                <c:pt idx="29141">
                  <c:v>582.8199999999996</c:v>
                </c:pt>
                <c:pt idx="29142">
                  <c:v>582.83999999999958</c:v>
                </c:pt>
                <c:pt idx="29143">
                  <c:v>582.85999999999956</c:v>
                </c:pt>
                <c:pt idx="29144">
                  <c:v>582.88</c:v>
                </c:pt>
                <c:pt idx="29145">
                  <c:v>582.9</c:v>
                </c:pt>
                <c:pt idx="29146">
                  <c:v>582.91999999999996</c:v>
                </c:pt>
                <c:pt idx="29147">
                  <c:v>582.9399999999996</c:v>
                </c:pt>
                <c:pt idx="29148">
                  <c:v>582.95999999999958</c:v>
                </c:pt>
                <c:pt idx="29149">
                  <c:v>582.98</c:v>
                </c:pt>
                <c:pt idx="29150">
                  <c:v>583</c:v>
                </c:pt>
                <c:pt idx="29151">
                  <c:v>583.02</c:v>
                </c:pt>
                <c:pt idx="29152">
                  <c:v>583.04</c:v>
                </c:pt>
                <c:pt idx="29153">
                  <c:v>583.05999999999949</c:v>
                </c:pt>
                <c:pt idx="29154">
                  <c:v>583.08000000000004</c:v>
                </c:pt>
                <c:pt idx="29155">
                  <c:v>583.1</c:v>
                </c:pt>
                <c:pt idx="29156">
                  <c:v>583.12</c:v>
                </c:pt>
                <c:pt idx="29157">
                  <c:v>583.14</c:v>
                </c:pt>
                <c:pt idx="29158">
                  <c:v>583.16</c:v>
                </c:pt>
                <c:pt idx="29159">
                  <c:v>583.17999999999995</c:v>
                </c:pt>
                <c:pt idx="29160">
                  <c:v>583.20000000000005</c:v>
                </c:pt>
                <c:pt idx="29161">
                  <c:v>583.22</c:v>
                </c:pt>
                <c:pt idx="29162">
                  <c:v>583.24</c:v>
                </c:pt>
                <c:pt idx="29163">
                  <c:v>583.26</c:v>
                </c:pt>
                <c:pt idx="29164">
                  <c:v>583.28000000000043</c:v>
                </c:pt>
                <c:pt idx="29165">
                  <c:v>583.29999999999995</c:v>
                </c:pt>
                <c:pt idx="29166">
                  <c:v>583.3199999999996</c:v>
                </c:pt>
                <c:pt idx="29167">
                  <c:v>583.33999999999958</c:v>
                </c:pt>
                <c:pt idx="29168">
                  <c:v>583.35999999999956</c:v>
                </c:pt>
                <c:pt idx="29169">
                  <c:v>583.38</c:v>
                </c:pt>
                <c:pt idx="29170">
                  <c:v>583.4</c:v>
                </c:pt>
                <c:pt idx="29171">
                  <c:v>583.41999999999996</c:v>
                </c:pt>
                <c:pt idx="29172">
                  <c:v>583.4399999999996</c:v>
                </c:pt>
                <c:pt idx="29173">
                  <c:v>583.45999999999958</c:v>
                </c:pt>
                <c:pt idx="29174">
                  <c:v>583.48</c:v>
                </c:pt>
                <c:pt idx="29175">
                  <c:v>583.5</c:v>
                </c:pt>
                <c:pt idx="29176">
                  <c:v>583.52</c:v>
                </c:pt>
                <c:pt idx="29177">
                  <c:v>583.54</c:v>
                </c:pt>
                <c:pt idx="29178">
                  <c:v>583.55999999999949</c:v>
                </c:pt>
                <c:pt idx="29179">
                  <c:v>583.58000000000004</c:v>
                </c:pt>
                <c:pt idx="29180">
                  <c:v>583.6</c:v>
                </c:pt>
                <c:pt idx="29181">
                  <c:v>583.62</c:v>
                </c:pt>
                <c:pt idx="29182">
                  <c:v>583.64</c:v>
                </c:pt>
                <c:pt idx="29183">
                  <c:v>583.66</c:v>
                </c:pt>
                <c:pt idx="29184">
                  <c:v>583.67999999999995</c:v>
                </c:pt>
                <c:pt idx="29185">
                  <c:v>583.70000000000005</c:v>
                </c:pt>
                <c:pt idx="29186">
                  <c:v>583.72</c:v>
                </c:pt>
                <c:pt idx="29187">
                  <c:v>583.74</c:v>
                </c:pt>
                <c:pt idx="29188">
                  <c:v>583.76</c:v>
                </c:pt>
                <c:pt idx="29189">
                  <c:v>583.78000000000043</c:v>
                </c:pt>
                <c:pt idx="29190">
                  <c:v>583.79999999999995</c:v>
                </c:pt>
                <c:pt idx="29191">
                  <c:v>583.8199999999996</c:v>
                </c:pt>
                <c:pt idx="29192">
                  <c:v>583.83999999999958</c:v>
                </c:pt>
                <c:pt idx="29193">
                  <c:v>583.85999999999956</c:v>
                </c:pt>
                <c:pt idx="29194">
                  <c:v>583.88</c:v>
                </c:pt>
                <c:pt idx="29195">
                  <c:v>583.9</c:v>
                </c:pt>
                <c:pt idx="29196">
                  <c:v>583.91999999999996</c:v>
                </c:pt>
                <c:pt idx="29197">
                  <c:v>583.9399999999996</c:v>
                </c:pt>
                <c:pt idx="29198">
                  <c:v>583.95999999999958</c:v>
                </c:pt>
                <c:pt idx="29199">
                  <c:v>583.98</c:v>
                </c:pt>
                <c:pt idx="29200">
                  <c:v>584</c:v>
                </c:pt>
                <c:pt idx="29201">
                  <c:v>584.02</c:v>
                </c:pt>
                <c:pt idx="29202">
                  <c:v>584.04</c:v>
                </c:pt>
                <c:pt idx="29203">
                  <c:v>584.05999999999949</c:v>
                </c:pt>
                <c:pt idx="29204">
                  <c:v>584.08000000000004</c:v>
                </c:pt>
                <c:pt idx="29205">
                  <c:v>584.1</c:v>
                </c:pt>
                <c:pt idx="29206">
                  <c:v>584.12</c:v>
                </c:pt>
                <c:pt idx="29207">
                  <c:v>584.14</c:v>
                </c:pt>
                <c:pt idx="29208">
                  <c:v>584.16</c:v>
                </c:pt>
                <c:pt idx="29209">
                  <c:v>584.17999999999995</c:v>
                </c:pt>
                <c:pt idx="29210">
                  <c:v>584.20000000000005</c:v>
                </c:pt>
                <c:pt idx="29211">
                  <c:v>584.22</c:v>
                </c:pt>
                <c:pt idx="29212">
                  <c:v>584.24</c:v>
                </c:pt>
                <c:pt idx="29213">
                  <c:v>584.26</c:v>
                </c:pt>
                <c:pt idx="29214">
                  <c:v>584.28000000000043</c:v>
                </c:pt>
                <c:pt idx="29215">
                  <c:v>584.29999999999995</c:v>
                </c:pt>
                <c:pt idx="29216">
                  <c:v>584.3199999999996</c:v>
                </c:pt>
                <c:pt idx="29217">
                  <c:v>584.33999999999958</c:v>
                </c:pt>
                <c:pt idx="29218">
                  <c:v>584.35999999999956</c:v>
                </c:pt>
                <c:pt idx="29219">
                  <c:v>584.38</c:v>
                </c:pt>
                <c:pt idx="29220">
                  <c:v>584.4</c:v>
                </c:pt>
                <c:pt idx="29221">
                  <c:v>584.41999999999996</c:v>
                </c:pt>
                <c:pt idx="29222">
                  <c:v>584.4399999999996</c:v>
                </c:pt>
                <c:pt idx="29223">
                  <c:v>584.45999999999958</c:v>
                </c:pt>
                <c:pt idx="29224">
                  <c:v>584.48</c:v>
                </c:pt>
                <c:pt idx="29225">
                  <c:v>584.5</c:v>
                </c:pt>
                <c:pt idx="29226">
                  <c:v>584.52</c:v>
                </c:pt>
                <c:pt idx="29227">
                  <c:v>584.54</c:v>
                </c:pt>
                <c:pt idx="29228">
                  <c:v>584.55999999999949</c:v>
                </c:pt>
                <c:pt idx="29229">
                  <c:v>584.58000000000004</c:v>
                </c:pt>
                <c:pt idx="29230">
                  <c:v>584.6</c:v>
                </c:pt>
                <c:pt idx="29231">
                  <c:v>584.62</c:v>
                </c:pt>
                <c:pt idx="29232">
                  <c:v>584.64</c:v>
                </c:pt>
                <c:pt idx="29233">
                  <c:v>584.66</c:v>
                </c:pt>
                <c:pt idx="29234">
                  <c:v>584.67999999999995</c:v>
                </c:pt>
                <c:pt idx="29235">
                  <c:v>584.70000000000005</c:v>
                </c:pt>
                <c:pt idx="29236">
                  <c:v>584.72</c:v>
                </c:pt>
                <c:pt idx="29237">
                  <c:v>584.74</c:v>
                </c:pt>
                <c:pt idx="29238">
                  <c:v>584.76</c:v>
                </c:pt>
                <c:pt idx="29239">
                  <c:v>584.78000000000043</c:v>
                </c:pt>
                <c:pt idx="29240">
                  <c:v>584.79999999999995</c:v>
                </c:pt>
                <c:pt idx="29241">
                  <c:v>584.8199999999996</c:v>
                </c:pt>
                <c:pt idx="29242">
                  <c:v>584.83999999999958</c:v>
                </c:pt>
                <c:pt idx="29243">
                  <c:v>584.85999999999956</c:v>
                </c:pt>
                <c:pt idx="29244">
                  <c:v>584.88</c:v>
                </c:pt>
                <c:pt idx="29245">
                  <c:v>584.9</c:v>
                </c:pt>
                <c:pt idx="29246">
                  <c:v>584.91999999999996</c:v>
                </c:pt>
                <c:pt idx="29247">
                  <c:v>584.9399999999996</c:v>
                </c:pt>
                <c:pt idx="29248">
                  <c:v>584.95999999999958</c:v>
                </c:pt>
                <c:pt idx="29249">
                  <c:v>584.98</c:v>
                </c:pt>
                <c:pt idx="29250">
                  <c:v>585</c:v>
                </c:pt>
                <c:pt idx="29251">
                  <c:v>585.02</c:v>
                </c:pt>
                <c:pt idx="29252">
                  <c:v>585.04</c:v>
                </c:pt>
                <c:pt idx="29253">
                  <c:v>585.05999999999949</c:v>
                </c:pt>
                <c:pt idx="29254">
                  <c:v>585.08000000000004</c:v>
                </c:pt>
                <c:pt idx="29255">
                  <c:v>585.1</c:v>
                </c:pt>
                <c:pt idx="29256">
                  <c:v>585.12</c:v>
                </c:pt>
                <c:pt idx="29257">
                  <c:v>585.14</c:v>
                </c:pt>
                <c:pt idx="29258">
                  <c:v>585.16</c:v>
                </c:pt>
                <c:pt idx="29259">
                  <c:v>585.17999999999995</c:v>
                </c:pt>
                <c:pt idx="29260">
                  <c:v>585.20000000000005</c:v>
                </c:pt>
                <c:pt idx="29261">
                  <c:v>585.22</c:v>
                </c:pt>
                <c:pt idx="29262">
                  <c:v>585.24</c:v>
                </c:pt>
                <c:pt idx="29263">
                  <c:v>585.26</c:v>
                </c:pt>
                <c:pt idx="29264">
                  <c:v>585.28000000000043</c:v>
                </c:pt>
                <c:pt idx="29265">
                  <c:v>585.29999999999995</c:v>
                </c:pt>
                <c:pt idx="29266">
                  <c:v>585.3199999999996</c:v>
                </c:pt>
                <c:pt idx="29267">
                  <c:v>585.33999999999958</c:v>
                </c:pt>
                <c:pt idx="29268">
                  <c:v>585.35999999999956</c:v>
                </c:pt>
                <c:pt idx="29269">
                  <c:v>585.38</c:v>
                </c:pt>
                <c:pt idx="29270">
                  <c:v>585.4</c:v>
                </c:pt>
                <c:pt idx="29271">
                  <c:v>585.41999999999996</c:v>
                </c:pt>
                <c:pt idx="29272">
                  <c:v>585.4399999999996</c:v>
                </c:pt>
                <c:pt idx="29273">
                  <c:v>585.45999999999958</c:v>
                </c:pt>
                <c:pt idx="29274">
                  <c:v>585.48</c:v>
                </c:pt>
                <c:pt idx="29275">
                  <c:v>585.5</c:v>
                </c:pt>
                <c:pt idx="29276">
                  <c:v>585.52</c:v>
                </c:pt>
                <c:pt idx="29277">
                  <c:v>585.54</c:v>
                </c:pt>
                <c:pt idx="29278">
                  <c:v>585.55999999999949</c:v>
                </c:pt>
                <c:pt idx="29279">
                  <c:v>585.58000000000004</c:v>
                </c:pt>
                <c:pt idx="29280">
                  <c:v>585.6</c:v>
                </c:pt>
                <c:pt idx="29281">
                  <c:v>585.62</c:v>
                </c:pt>
                <c:pt idx="29282">
                  <c:v>585.64</c:v>
                </c:pt>
                <c:pt idx="29283">
                  <c:v>585.66</c:v>
                </c:pt>
                <c:pt idx="29284">
                  <c:v>585.67999999999995</c:v>
                </c:pt>
                <c:pt idx="29285">
                  <c:v>585.70000000000005</c:v>
                </c:pt>
                <c:pt idx="29286">
                  <c:v>585.72</c:v>
                </c:pt>
                <c:pt idx="29287">
                  <c:v>585.74</c:v>
                </c:pt>
                <c:pt idx="29288">
                  <c:v>585.76</c:v>
                </c:pt>
                <c:pt idx="29289">
                  <c:v>585.78000000000043</c:v>
                </c:pt>
                <c:pt idx="29290">
                  <c:v>585.79999999999995</c:v>
                </c:pt>
                <c:pt idx="29291">
                  <c:v>585.8199999999996</c:v>
                </c:pt>
                <c:pt idx="29292">
                  <c:v>585.83999999999958</c:v>
                </c:pt>
                <c:pt idx="29293">
                  <c:v>585.85999999999956</c:v>
                </c:pt>
                <c:pt idx="29294">
                  <c:v>585.88</c:v>
                </c:pt>
                <c:pt idx="29295">
                  <c:v>585.9</c:v>
                </c:pt>
                <c:pt idx="29296">
                  <c:v>585.91999999999996</c:v>
                </c:pt>
                <c:pt idx="29297">
                  <c:v>585.9399999999996</c:v>
                </c:pt>
                <c:pt idx="29298">
                  <c:v>585.95999999999958</c:v>
                </c:pt>
                <c:pt idx="29299">
                  <c:v>585.98</c:v>
                </c:pt>
                <c:pt idx="29300">
                  <c:v>586</c:v>
                </c:pt>
                <c:pt idx="29301">
                  <c:v>586.02</c:v>
                </c:pt>
                <c:pt idx="29302">
                  <c:v>586.04</c:v>
                </c:pt>
                <c:pt idx="29303">
                  <c:v>586.05999999999949</c:v>
                </c:pt>
                <c:pt idx="29304">
                  <c:v>586.08000000000004</c:v>
                </c:pt>
                <c:pt idx="29305">
                  <c:v>586.1</c:v>
                </c:pt>
                <c:pt idx="29306">
                  <c:v>586.12</c:v>
                </c:pt>
                <c:pt idx="29307">
                  <c:v>586.14</c:v>
                </c:pt>
                <c:pt idx="29308">
                  <c:v>586.16</c:v>
                </c:pt>
                <c:pt idx="29309">
                  <c:v>586.17999999999995</c:v>
                </c:pt>
                <c:pt idx="29310">
                  <c:v>586.20000000000005</c:v>
                </c:pt>
                <c:pt idx="29311">
                  <c:v>586.22</c:v>
                </c:pt>
                <c:pt idx="29312">
                  <c:v>586.24</c:v>
                </c:pt>
                <c:pt idx="29313">
                  <c:v>586.26</c:v>
                </c:pt>
                <c:pt idx="29314">
                  <c:v>586.28000000000043</c:v>
                </c:pt>
                <c:pt idx="29315">
                  <c:v>586.29999999999995</c:v>
                </c:pt>
                <c:pt idx="29316">
                  <c:v>586.3199999999996</c:v>
                </c:pt>
                <c:pt idx="29317">
                  <c:v>586.33999999999958</c:v>
                </c:pt>
                <c:pt idx="29318">
                  <c:v>586.35999999999956</c:v>
                </c:pt>
                <c:pt idx="29319">
                  <c:v>586.38</c:v>
                </c:pt>
                <c:pt idx="29320">
                  <c:v>586.4</c:v>
                </c:pt>
                <c:pt idx="29321">
                  <c:v>586.41999999999996</c:v>
                </c:pt>
                <c:pt idx="29322">
                  <c:v>586.4399999999996</c:v>
                </c:pt>
                <c:pt idx="29323">
                  <c:v>586.45999999999958</c:v>
                </c:pt>
                <c:pt idx="29324">
                  <c:v>586.48</c:v>
                </c:pt>
                <c:pt idx="29325">
                  <c:v>586.5</c:v>
                </c:pt>
                <c:pt idx="29326">
                  <c:v>586.52</c:v>
                </c:pt>
                <c:pt idx="29327">
                  <c:v>586.54</c:v>
                </c:pt>
                <c:pt idx="29328">
                  <c:v>586.55999999999949</c:v>
                </c:pt>
                <c:pt idx="29329">
                  <c:v>586.58000000000004</c:v>
                </c:pt>
                <c:pt idx="29330">
                  <c:v>586.6</c:v>
                </c:pt>
                <c:pt idx="29331">
                  <c:v>586.62</c:v>
                </c:pt>
                <c:pt idx="29332">
                  <c:v>586.64</c:v>
                </c:pt>
                <c:pt idx="29333">
                  <c:v>586.66</c:v>
                </c:pt>
                <c:pt idx="29334">
                  <c:v>586.67999999999995</c:v>
                </c:pt>
                <c:pt idx="29335">
                  <c:v>586.70000000000005</c:v>
                </c:pt>
                <c:pt idx="29336">
                  <c:v>586.72</c:v>
                </c:pt>
                <c:pt idx="29337">
                  <c:v>586.74</c:v>
                </c:pt>
                <c:pt idx="29338">
                  <c:v>586.76</c:v>
                </c:pt>
                <c:pt idx="29339">
                  <c:v>586.78000000000043</c:v>
                </c:pt>
                <c:pt idx="29340">
                  <c:v>586.79999999999995</c:v>
                </c:pt>
                <c:pt idx="29341">
                  <c:v>586.8199999999996</c:v>
                </c:pt>
                <c:pt idx="29342">
                  <c:v>586.83999999999958</c:v>
                </c:pt>
                <c:pt idx="29343">
                  <c:v>586.85999999999956</c:v>
                </c:pt>
                <c:pt idx="29344">
                  <c:v>586.88</c:v>
                </c:pt>
                <c:pt idx="29345">
                  <c:v>586.9</c:v>
                </c:pt>
                <c:pt idx="29346">
                  <c:v>586.91999999999996</c:v>
                </c:pt>
                <c:pt idx="29347">
                  <c:v>586.9399999999996</c:v>
                </c:pt>
                <c:pt idx="29348">
                  <c:v>586.95999999999958</c:v>
                </c:pt>
                <c:pt idx="29349">
                  <c:v>586.98</c:v>
                </c:pt>
                <c:pt idx="29350">
                  <c:v>587</c:v>
                </c:pt>
                <c:pt idx="29351">
                  <c:v>587.02</c:v>
                </c:pt>
                <c:pt idx="29352">
                  <c:v>587.04</c:v>
                </c:pt>
                <c:pt idx="29353">
                  <c:v>587.05999999999949</c:v>
                </c:pt>
                <c:pt idx="29354">
                  <c:v>587.08000000000004</c:v>
                </c:pt>
                <c:pt idx="29355">
                  <c:v>587.1</c:v>
                </c:pt>
                <c:pt idx="29356">
                  <c:v>587.12</c:v>
                </c:pt>
                <c:pt idx="29357">
                  <c:v>587.14</c:v>
                </c:pt>
                <c:pt idx="29358">
                  <c:v>587.16</c:v>
                </c:pt>
                <c:pt idx="29359">
                  <c:v>587.17999999999995</c:v>
                </c:pt>
                <c:pt idx="29360">
                  <c:v>587.20000000000005</c:v>
                </c:pt>
                <c:pt idx="29361">
                  <c:v>587.22</c:v>
                </c:pt>
                <c:pt idx="29362">
                  <c:v>587.24</c:v>
                </c:pt>
                <c:pt idx="29363">
                  <c:v>587.26</c:v>
                </c:pt>
                <c:pt idx="29364">
                  <c:v>587.28000000000043</c:v>
                </c:pt>
                <c:pt idx="29365">
                  <c:v>587.29999999999995</c:v>
                </c:pt>
                <c:pt idx="29366">
                  <c:v>587.3199999999996</c:v>
                </c:pt>
                <c:pt idx="29367">
                  <c:v>587.33999999999958</c:v>
                </c:pt>
                <c:pt idx="29368">
                  <c:v>587.35999999999956</c:v>
                </c:pt>
                <c:pt idx="29369">
                  <c:v>587.38</c:v>
                </c:pt>
                <c:pt idx="29370">
                  <c:v>587.4</c:v>
                </c:pt>
                <c:pt idx="29371">
                  <c:v>587.41999999999996</c:v>
                </c:pt>
                <c:pt idx="29372">
                  <c:v>587.4399999999996</c:v>
                </c:pt>
                <c:pt idx="29373">
                  <c:v>587.45999999999958</c:v>
                </c:pt>
                <c:pt idx="29374">
                  <c:v>587.48</c:v>
                </c:pt>
                <c:pt idx="29375">
                  <c:v>587.5</c:v>
                </c:pt>
                <c:pt idx="29376">
                  <c:v>587.52</c:v>
                </c:pt>
                <c:pt idx="29377">
                  <c:v>587.54</c:v>
                </c:pt>
                <c:pt idx="29378">
                  <c:v>587.55999999999949</c:v>
                </c:pt>
                <c:pt idx="29379">
                  <c:v>587.58000000000004</c:v>
                </c:pt>
                <c:pt idx="29380">
                  <c:v>587.6</c:v>
                </c:pt>
                <c:pt idx="29381">
                  <c:v>587.62</c:v>
                </c:pt>
                <c:pt idx="29382">
                  <c:v>587.64</c:v>
                </c:pt>
                <c:pt idx="29383">
                  <c:v>587.66</c:v>
                </c:pt>
                <c:pt idx="29384">
                  <c:v>587.67999999999995</c:v>
                </c:pt>
                <c:pt idx="29385">
                  <c:v>587.70000000000005</c:v>
                </c:pt>
                <c:pt idx="29386">
                  <c:v>587.72</c:v>
                </c:pt>
                <c:pt idx="29387">
                  <c:v>587.74</c:v>
                </c:pt>
                <c:pt idx="29388">
                  <c:v>587.76</c:v>
                </c:pt>
                <c:pt idx="29389">
                  <c:v>587.78000000000043</c:v>
                </c:pt>
                <c:pt idx="29390">
                  <c:v>587.79999999999995</c:v>
                </c:pt>
                <c:pt idx="29391">
                  <c:v>587.8199999999996</c:v>
                </c:pt>
                <c:pt idx="29392">
                  <c:v>587.83999999999958</c:v>
                </c:pt>
                <c:pt idx="29393">
                  <c:v>587.85999999999956</c:v>
                </c:pt>
                <c:pt idx="29394">
                  <c:v>587.88</c:v>
                </c:pt>
                <c:pt idx="29395">
                  <c:v>587.9</c:v>
                </c:pt>
                <c:pt idx="29396">
                  <c:v>587.91999999999996</c:v>
                </c:pt>
                <c:pt idx="29397">
                  <c:v>587.9399999999996</c:v>
                </c:pt>
                <c:pt idx="29398">
                  <c:v>587.95999999999958</c:v>
                </c:pt>
                <c:pt idx="29399">
                  <c:v>587.98</c:v>
                </c:pt>
                <c:pt idx="29400">
                  <c:v>588</c:v>
                </c:pt>
                <c:pt idx="29401">
                  <c:v>588.02</c:v>
                </c:pt>
                <c:pt idx="29402">
                  <c:v>588.04</c:v>
                </c:pt>
                <c:pt idx="29403">
                  <c:v>588.05999999999949</c:v>
                </c:pt>
                <c:pt idx="29404">
                  <c:v>588.08000000000004</c:v>
                </c:pt>
                <c:pt idx="29405">
                  <c:v>588.1</c:v>
                </c:pt>
                <c:pt idx="29406">
                  <c:v>588.12</c:v>
                </c:pt>
                <c:pt idx="29407">
                  <c:v>588.14</c:v>
                </c:pt>
                <c:pt idx="29408">
                  <c:v>588.16</c:v>
                </c:pt>
                <c:pt idx="29409">
                  <c:v>588.17999999999995</c:v>
                </c:pt>
                <c:pt idx="29410">
                  <c:v>588.20000000000005</c:v>
                </c:pt>
                <c:pt idx="29411">
                  <c:v>588.22</c:v>
                </c:pt>
                <c:pt idx="29412">
                  <c:v>588.24</c:v>
                </c:pt>
                <c:pt idx="29413">
                  <c:v>588.26</c:v>
                </c:pt>
                <c:pt idx="29414">
                  <c:v>588.28000000000043</c:v>
                </c:pt>
                <c:pt idx="29415">
                  <c:v>588.29999999999995</c:v>
                </c:pt>
                <c:pt idx="29416">
                  <c:v>588.3199999999996</c:v>
                </c:pt>
                <c:pt idx="29417">
                  <c:v>588.33999999999958</c:v>
                </c:pt>
                <c:pt idx="29418">
                  <c:v>588.35999999999956</c:v>
                </c:pt>
                <c:pt idx="29419">
                  <c:v>588.38</c:v>
                </c:pt>
                <c:pt idx="29420">
                  <c:v>588.4</c:v>
                </c:pt>
                <c:pt idx="29421">
                  <c:v>588.41999999999996</c:v>
                </c:pt>
                <c:pt idx="29422">
                  <c:v>588.4399999999996</c:v>
                </c:pt>
                <c:pt idx="29423">
                  <c:v>588.45999999999958</c:v>
                </c:pt>
                <c:pt idx="29424">
                  <c:v>588.48</c:v>
                </c:pt>
                <c:pt idx="29425">
                  <c:v>588.5</c:v>
                </c:pt>
                <c:pt idx="29426">
                  <c:v>588.52</c:v>
                </c:pt>
                <c:pt idx="29427">
                  <c:v>588.54</c:v>
                </c:pt>
                <c:pt idx="29428">
                  <c:v>588.55999999999949</c:v>
                </c:pt>
                <c:pt idx="29429">
                  <c:v>588.58000000000004</c:v>
                </c:pt>
                <c:pt idx="29430">
                  <c:v>588.6</c:v>
                </c:pt>
                <c:pt idx="29431">
                  <c:v>588.62</c:v>
                </c:pt>
                <c:pt idx="29432">
                  <c:v>588.64</c:v>
                </c:pt>
                <c:pt idx="29433">
                  <c:v>588.66</c:v>
                </c:pt>
                <c:pt idx="29434">
                  <c:v>588.67999999999995</c:v>
                </c:pt>
                <c:pt idx="29435">
                  <c:v>588.70000000000005</c:v>
                </c:pt>
                <c:pt idx="29436">
                  <c:v>588.72</c:v>
                </c:pt>
                <c:pt idx="29437">
                  <c:v>588.74</c:v>
                </c:pt>
                <c:pt idx="29438">
                  <c:v>588.76</c:v>
                </c:pt>
                <c:pt idx="29439">
                  <c:v>588.78000000000043</c:v>
                </c:pt>
                <c:pt idx="29440">
                  <c:v>588.79999999999995</c:v>
                </c:pt>
                <c:pt idx="29441">
                  <c:v>588.8199999999996</c:v>
                </c:pt>
                <c:pt idx="29442">
                  <c:v>588.83999999999958</c:v>
                </c:pt>
                <c:pt idx="29443">
                  <c:v>588.85999999999956</c:v>
                </c:pt>
                <c:pt idx="29444">
                  <c:v>588.88</c:v>
                </c:pt>
                <c:pt idx="29445">
                  <c:v>588.9</c:v>
                </c:pt>
                <c:pt idx="29446">
                  <c:v>588.91999999999996</c:v>
                </c:pt>
                <c:pt idx="29447">
                  <c:v>588.9399999999996</c:v>
                </c:pt>
                <c:pt idx="29448">
                  <c:v>588.95999999999958</c:v>
                </c:pt>
                <c:pt idx="29449">
                  <c:v>588.98</c:v>
                </c:pt>
                <c:pt idx="29450">
                  <c:v>589</c:v>
                </c:pt>
                <c:pt idx="29451">
                  <c:v>589.02</c:v>
                </c:pt>
                <c:pt idx="29452">
                  <c:v>589.04</c:v>
                </c:pt>
                <c:pt idx="29453">
                  <c:v>589.05999999999949</c:v>
                </c:pt>
                <c:pt idx="29454">
                  <c:v>589.08000000000004</c:v>
                </c:pt>
                <c:pt idx="29455">
                  <c:v>589.1</c:v>
                </c:pt>
                <c:pt idx="29456">
                  <c:v>589.12</c:v>
                </c:pt>
                <c:pt idx="29457">
                  <c:v>589.14</c:v>
                </c:pt>
                <c:pt idx="29458">
                  <c:v>589.16</c:v>
                </c:pt>
                <c:pt idx="29459">
                  <c:v>589.17999999999995</c:v>
                </c:pt>
                <c:pt idx="29460">
                  <c:v>589.20000000000005</c:v>
                </c:pt>
                <c:pt idx="29461">
                  <c:v>589.22</c:v>
                </c:pt>
                <c:pt idx="29462">
                  <c:v>589.24</c:v>
                </c:pt>
                <c:pt idx="29463">
                  <c:v>589.26</c:v>
                </c:pt>
                <c:pt idx="29464">
                  <c:v>589.28000000000043</c:v>
                </c:pt>
                <c:pt idx="29465">
                  <c:v>589.29999999999995</c:v>
                </c:pt>
                <c:pt idx="29466">
                  <c:v>589.3199999999996</c:v>
                </c:pt>
                <c:pt idx="29467">
                  <c:v>589.33999999999958</c:v>
                </c:pt>
                <c:pt idx="29468">
                  <c:v>589.35999999999956</c:v>
                </c:pt>
                <c:pt idx="29469">
                  <c:v>589.38</c:v>
                </c:pt>
                <c:pt idx="29470">
                  <c:v>589.4</c:v>
                </c:pt>
                <c:pt idx="29471">
                  <c:v>589.41999999999996</c:v>
                </c:pt>
                <c:pt idx="29472">
                  <c:v>589.4399999999996</c:v>
                </c:pt>
                <c:pt idx="29473">
                  <c:v>589.45999999999958</c:v>
                </c:pt>
                <c:pt idx="29474">
                  <c:v>589.48</c:v>
                </c:pt>
                <c:pt idx="29475">
                  <c:v>589.5</c:v>
                </c:pt>
                <c:pt idx="29476">
                  <c:v>589.52</c:v>
                </c:pt>
                <c:pt idx="29477">
                  <c:v>589.54</c:v>
                </c:pt>
                <c:pt idx="29478">
                  <c:v>589.55999999999949</c:v>
                </c:pt>
                <c:pt idx="29479">
                  <c:v>589.58000000000004</c:v>
                </c:pt>
                <c:pt idx="29480">
                  <c:v>589.6</c:v>
                </c:pt>
                <c:pt idx="29481">
                  <c:v>589.62</c:v>
                </c:pt>
                <c:pt idx="29482">
                  <c:v>589.64</c:v>
                </c:pt>
                <c:pt idx="29483">
                  <c:v>589.66</c:v>
                </c:pt>
                <c:pt idx="29484">
                  <c:v>589.67999999999995</c:v>
                </c:pt>
                <c:pt idx="29485">
                  <c:v>589.70000000000005</c:v>
                </c:pt>
                <c:pt idx="29486">
                  <c:v>589.72</c:v>
                </c:pt>
                <c:pt idx="29487">
                  <c:v>589.74</c:v>
                </c:pt>
                <c:pt idx="29488">
                  <c:v>589.76</c:v>
                </c:pt>
                <c:pt idx="29489">
                  <c:v>589.78000000000043</c:v>
                </c:pt>
                <c:pt idx="29490">
                  <c:v>589.79999999999995</c:v>
                </c:pt>
                <c:pt idx="29491">
                  <c:v>589.8199999999996</c:v>
                </c:pt>
                <c:pt idx="29492">
                  <c:v>589.83999999999958</c:v>
                </c:pt>
                <c:pt idx="29493">
                  <c:v>589.85999999999956</c:v>
                </c:pt>
                <c:pt idx="29494">
                  <c:v>589.88</c:v>
                </c:pt>
                <c:pt idx="29495">
                  <c:v>589.9</c:v>
                </c:pt>
                <c:pt idx="29496">
                  <c:v>589.91999999999996</c:v>
                </c:pt>
                <c:pt idx="29497">
                  <c:v>589.9399999999996</c:v>
                </c:pt>
                <c:pt idx="29498">
                  <c:v>589.95999999999958</c:v>
                </c:pt>
                <c:pt idx="29499">
                  <c:v>589.98</c:v>
                </c:pt>
                <c:pt idx="29500">
                  <c:v>590</c:v>
                </c:pt>
                <c:pt idx="29501">
                  <c:v>590.02</c:v>
                </c:pt>
                <c:pt idx="29502">
                  <c:v>590.04</c:v>
                </c:pt>
                <c:pt idx="29503">
                  <c:v>590.05999999999949</c:v>
                </c:pt>
                <c:pt idx="29504">
                  <c:v>590.08000000000004</c:v>
                </c:pt>
                <c:pt idx="29505">
                  <c:v>590.1</c:v>
                </c:pt>
                <c:pt idx="29506">
                  <c:v>590.12</c:v>
                </c:pt>
                <c:pt idx="29507">
                  <c:v>590.14</c:v>
                </c:pt>
                <c:pt idx="29508">
                  <c:v>590.16</c:v>
                </c:pt>
                <c:pt idx="29509">
                  <c:v>590.17999999999995</c:v>
                </c:pt>
                <c:pt idx="29510">
                  <c:v>590.20000000000005</c:v>
                </c:pt>
                <c:pt idx="29511">
                  <c:v>590.22</c:v>
                </c:pt>
                <c:pt idx="29512">
                  <c:v>590.24</c:v>
                </c:pt>
                <c:pt idx="29513">
                  <c:v>590.26</c:v>
                </c:pt>
                <c:pt idx="29514">
                  <c:v>590.28000000000043</c:v>
                </c:pt>
                <c:pt idx="29515">
                  <c:v>590.29999999999995</c:v>
                </c:pt>
                <c:pt idx="29516">
                  <c:v>590.3199999999996</c:v>
                </c:pt>
                <c:pt idx="29517">
                  <c:v>590.33999999999958</c:v>
                </c:pt>
                <c:pt idx="29518">
                  <c:v>590.35999999999956</c:v>
                </c:pt>
                <c:pt idx="29519">
                  <c:v>590.38</c:v>
                </c:pt>
                <c:pt idx="29520">
                  <c:v>590.4</c:v>
                </c:pt>
                <c:pt idx="29521">
                  <c:v>590.41999999999996</c:v>
                </c:pt>
                <c:pt idx="29522">
                  <c:v>590.4399999999996</c:v>
                </c:pt>
                <c:pt idx="29523">
                  <c:v>590.45999999999958</c:v>
                </c:pt>
                <c:pt idx="29524">
                  <c:v>590.48</c:v>
                </c:pt>
                <c:pt idx="29525">
                  <c:v>590.5</c:v>
                </c:pt>
                <c:pt idx="29526">
                  <c:v>590.52</c:v>
                </c:pt>
                <c:pt idx="29527">
                  <c:v>590.54</c:v>
                </c:pt>
                <c:pt idx="29528">
                  <c:v>590.55999999999949</c:v>
                </c:pt>
                <c:pt idx="29529">
                  <c:v>590.58000000000004</c:v>
                </c:pt>
                <c:pt idx="29530">
                  <c:v>590.6</c:v>
                </c:pt>
                <c:pt idx="29531">
                  <c:v>590.62</c:v>
                </c:pt>
                <c:pt idx="29532">
                  <c:v>590.64</c:v>
                </c:pt>
                <c:pt idx="29533">
                  <c:v>590.66</c:v>
                </c:pt>
                <c:pt idx="29534">
                  <c:v>590.67999999999995</c:v>
                </c:pt>
                <c:pt idx="29535">
                  <c:v>590.70000000000005</c:v>
                </c:pt>
                <c:pt idx="29536">
                  <c:v>590.72</c:v>
                </c:pt>
                <c:pt idx="29537">
                  <c:v>590.74</c:v>
                </c:pt>
                <c:pt idx="29538">
                  <c:v>590.76</c:v>
                </c:pt>
                <c:pt idx="29539">
                  <c:v>590.78000000000043</c:v>
                </c:pt>
                <c:pt idx="29540">
                  <c:v>590.79999999999995</c:v>
                </c:pt>
                <c:pt idx="29541">
                  <c:v>590.8199999999996</c:v>
                </c:pt>
                <c:pt idx="29542">
                  <c:v>590.83999999999958</c:v>
                </c:pt>
                <c:pt idx="29543">
                  <c:v>590.85999999999956</c:v>
                </c:pt>
                <c:pt idx="29544">
                  <c:v>590.88</c:v>
                </c:pt>
                <c:pt idx="29545">
                  <c:v>590.9</c:v>
                </c:pt>
                <c:pt idx="29546">
                  <c:v>590.91999999999996</c:v>
                </c:pt>
                <c:pt idx="29547">
                  <c:v>590.9399999999996</c:v>
                </c:pt>
                <c:pt idx="29548">
                  <c:v>590.95999999999958</c:v>
                </c:pt>
                <c:pt idx="29549">
                  <c:v>590.98</c:v>
                </c:pt>
                <c:pt idx="29550">
                  <c:v>591</c:v>
                </c:pt>
                <c:pt idx="29551">
                  <c:v>591.02</c:v>
                </c:pt>
                <c:pt idx="29552">
                  <c:v>591.04</c:v>
                </c:pt>
                <c:pt idx="29553">
                  <c:v>591.05999999999949</c:v>
                </c:pt>
                <c:pt idx="29554">
                  <c:v>591.08000000000004</c:v>
                </c:pt>
                <c:pt idx="29555">
                  <c:v>591.1</c:v>
                </c:pt>
                <c:pt idx="29556">
                  <c:v>591.12</c:v>
                </c:pt>
                <c:pt idx="29557">
                  <c:v>591.14</c:v>
                </c:pt>
                <c:pt idx="29558">
                  <c:v>591.16</c:v>
                </c:pt>
                <c:pt idx="29559">
                  <c:v>591.17999999999995</c:v>
                </c:pt>
                <c:pt idx="29560">
                  <c:v>591.20000000000005</c:v>
                </c:pt>
                <c:pt idx="29561">
                  <c:v>591.22</c:v>
                </c:pt>
                <c:pt idx="29562">
                  <c:v>591.24</c:v>
                </c:pt>
                <c:pt idx="29563">
                  <c:v>591.26</c:v>
                </c:pt>
                <c:pt idx="29564">
                  <c:v>591.28000000000043</c:v>
                </c:pt>
                <c:pt idx="29565">
                  <c:v>591.29999999999995</c:v>
                </c:pt>
                <c:pt idx="29566">
                  <c:v>591.3199999999996</c:v>
                </c:pt>
                <c:pt idx="29567">
                  <c:v>591.33999999999958</c:v>
                </c:pt>
                <c:pt idx="29568">
                  <c:v>591.35999999999956</c:v>
                </c:pt>
                <c:pt idx="29569">
                  <c:v>591.38</c:v>
                </c:pt>
                <c:pt idx="29570">
                  <c:v>591.4</c:v>
                </c:pt>
                <c:pt idx="29571">
                  <c:v>591.41999999999996</c:v>
                </c:pt>
                <c:pt idx="29572">
                  <c:v>591.4399999999996</c:v>
                </c:pt>
                <c:pt idx="29573">
                  <c:v>591.45999999999958</c:v>
                </c:pt>
                <c:pt idx="29574">
                  <c:v>591.48</c:v>
                </c:pt>
                <c:pt idx="29575">
                  <c:v>591.5</c:v>
                </c:pt>
                <c:pt idx="29576">
                  <c:v>591.52</c:v>
                </c:pt>
                <c:pt idx="29577">
                  <c:v>591.54</c:v>
                </c:pt>
                <c:pt idx="29578">
                  <c:v>591.55999999999949</c:v>
                </c:pt>
                <c:pt idx="29579">
                  <c:v>591.58000000000004</c:v>
                </c:pt>
                <c:pt idx="29580">
                  <c:v>591.6</c:v>
                </c:pt>
                <c:pt idx="29581">
                  <c:v>591.62</c:v>
                </c:pt>
                <c:pt idx="29582">
                  <c:v>591.64</c:v>
                </c:pt>
                <c:pt idx="29583">
                  <c:v>591.66</c:v>
                </c:pt>
                <c:pt idx="29584">
                  <c:v>591.67999999999995</c:v>
                </c:pt>
                <c:pt idx="29585">
                  <c:v>591.70000000000005</c:v>
                </c:pt>
                <c:pt idx="29586">
                  <c:v>591.72</c:v>
                </c:pt>
                <c:pt idx="29587">
                  <c:v>591.74</c:v>
                </c:pt>
                <c:pt idx="29588">
                  <c:v>591.76</c:v>
                </c:pt>
                <c:pt idx="29589">
                  <c:v>591.78000000000043</c:v>
                </c:pt>
                <c:pt idx="29590">
                  <c:v>591.79999999999995</c:v>
                </c:pt>
                <c:pt idx="29591">
                  <c:v>591.8199999999996</c:v>
                </c:pt>
                <c:pt idx="29592">
                  <c:v>591.83999999999958</c:v>
                </c:pt>
                <c:pt idx="29593">
                  <c:v>591.85999999999956</c:v>
                </c:pt>
                <c:pt idx="29594">
                  <c:v>591.88</c:v>
                </c:pt>
                <c:pt idx="29595">
                  <c:v>591.9</c:v>
                </c:pt>
                <c:pt idx="29596">
                  <c:v>591.91999999999996</c:v>
                </c:pt>
                <c:pt idx="29597">
                  <c:v>591.9399999999996</c:v>
                </c:pt>
                <c:pt idx="29598">
                  <c:v>591.95999999999958</c:v>
                </c:pt>
                <c:pt idx="29599">
                  <c:v>591.98</c:v>
                </c:pt>
                <c:pt idx="29600">
                  <c:v>592</c:v>
                </c:pt>
                <c:pt idx="29601">
                  <c:v>592.02</c:v>
                </c:pt>
                <c:pt idx="29602">
                  <c:v>592.04</c:v>
                </c:pt>
                <c:pt idx="29603">
                  <c:v>592.05999999999949</c:v>
                </c:pt>
                <c:pt idx="29604">
                  <c:v>592.08000000000004</c:v>
                </c:pt>
                <c:pt idx="29605">
                  <c:v>592.1</c:v>
                </c:pt>
                <c:pt idx="29606">
                  <c:v>592.12</c:v>
                </c:pt>
                <c:pt idx="29607">
                  <c:v>592.14</c:v>
                </c:pt>
                <c:pt idx="29608">
                  <c:v>592.16</c:v>
                </c:pt>
                <c:pt idx="29609">
                  <c:v>592.17999999999995</c:v>
                </c:pt>
                <c:pt idx="29610">
                  <c:v>592.20000000000005</c:v>
                </c:pt>
                <c:pt idx="29611">
                  <c:v>592.22</c:v>
                </c:pt>
                <c:pt idx="29612">
                  <c:v>592.24</c:v>
                </c:pt>
                <c:pt idx="29613">
                  <c:v>592.26</c:v>
                </c:pt>
                <c:pt idx="29614">
                  <c:v>592.28000000000043</c:v>
                </c:pt>
                <c:pt idx="29615">
                  <c:v>592.29999999999995</c:v>
                </c:pt>
                <c:pt idx="29616">
                  <c:v>592.3199999999996</c:v>
                </c:pt>
                <c:pt idx="29617">
                  <c:v>592.33999999999958</c:v>
                </c:pt>
                <c:pt idx="29618">
                  <c:v>592.35999999999956</c:v>
                </c:pt>
                <c:pt idx="29619">
                  <c:v>592.38</c:v>
                </c:pt>
                <c:pt idx="29620">
                  <c:v>592.4</c:v>
                </c:pt>
                <c:pt idx="29621">
                  <c:v>592.41999999999996</c:v>
                </c:pt>
                <c:pt idx="29622">
                  <c:v>592.4399999999996</c:v>
                </c:pt>
                <c:pt idx="29623">
                  <c:v>592.45999999999958</c:v>
                </c:pt>
                <c:pt idx="29624">
                  <c:v>592.48</c:v>
                </c:pt>
                <c:pt idx="29625">
                  <c:v>592.5</c:v>
                </c:pt>
                <c:pt idx="29626">
                  <c:v>592.52</c:v>
                </c:pt>
                <c:pt idx="29627">
                  <c:v>592.54</c:v>
                </c:pt>
                <c:pt idx="29628">
                  <c:v>592.55999999999949</c:v>
                </c:pt>
                <c:pt idx="29629">
                  <c:v>592.58000000000004</c:v>
                </c:pt>
                <c:pt idx="29630">
                  <c:v>592.6</c:v>
                </c:pt>
                <c:pt idx="29631">
                  <c:v>592.62</c:v>
                </c:pt>
                <c:pt idx="29632">
                  <c:v>592.64</c:v>
                </c:pt>
                <c:pt idx="29633">
                  <c:v>592.66</c:v>
                </c:pt>
                <c:pt idx="29634">
                  <c:v>592.67999999999995</c:v>
                </c:pt>
                <c:pt idx="29635">
                  <c:v>592.70000000000005</c:v>
                </c:pt>
                <c:pt idx="29636">
                  <c:v>592.72</c:v>
                </c:pt>
                <c:pt idx="29637">
                  <c:v>592.74</c:v>
                </c:pt>
                <c:pt idx="29638">
                  <c:v>592.76</c:v>
                </c:pt>
                <c:pt idx="29639">
                  <c:v>592.78000000000043</c:v>
                </c:pt>
                <c:pt idx="29640">
                  <c:v>592.79999999999995</c:v>
                </c:pt>
                <c:pt idx="29641">
                  <c:v>592.8199999999996</c:v>
                </c:pt>
                <c:pt idx="29642">
                  <c:v>592.83999999999958</c:v>
                </c:pt>
                <c:pt idx="29643">
                  <c:v>592.85999999999956</c:v>
                </c:pt>
                <c:pt idx="29644">
                  <c:v>592.88</c:v>
                </c:pt>
                <c:pt idx="29645">
                  <c:v>592.9</c:v>
                </c:pt>
                <c:pt idx="29646">
                  <c:v>592.91999999999996</c:v>
                </c:pt>
                <c:pt idx="29647">
                  <c:v>592.9399999999996</c:v>
                </c:pt>
                <c:pt idx="29648">
                  <c:v>592.95999999999958</c:v>
                </c:pt>
                <c:pt idx="29649">
                  <c:v>592.98</c:v>
                </c:pt>
                <c:pt idx="29650">
                  <c:v>593</c:v>
                </c:pt>
                <c:pt idx="29651">
                  <c:v>593.02</c:v>
                </c:pt>
                <c:pt idx="29652">
                  <c:v>593.04</c:v>
                </c:pt>
                <c:pt idx="29653">
                  <c:v>593.05999999999949</c:v>
                </c:pt>
                <c:pt idx="29654">
                  <c:v>593.08000000000004</c:v>
                </c:pt>
                <c:pt idx="29655">
                  <c:v>593.1</c:v>
                </c:pt>
                <c:pt idx="29656">
                  <c:v>593.12</c:v>
                </c:pt>
                <c:pt idx="29657">
                  <c:v>593.14</c:v>
                </c:pt>
                <c:pt idx="29658">
                  <c:v>593.16</c:v>
                </c:pt>
                <c:pt idx="29659">
                  <c:v>593.17999999999995</c:v>
                </c:pt>
                <c:pt idx="29660">
                  <c:v>593.20000000000005</c:v>
                </c:pt>
                <c:pt idx="29661">
                  <c:v>593.22</c:v>
                </c:pt>
                <c:pt idx="29662">
                  <c:v>593.24</c:v>
                </c:pt>
                <c:pt idx="29663">
                  <c:v>593.26</c:v>
                </c:pt>
                <c:pt idx="29664">
                  <c:v>593.28000000000043</c:v>
                </c:pt>
                <c:pt idx="29665">
                  <c:v>593.29999999999995</c:v>
                </c:pt>
                <c:pt idx="29666">
                  <c:v>593.3199999999996</c:v>
                </c:pt>
                <c:pt idx="29667">
                  <c:v>593.33999999999958</c:v>
                </c:pt>
                <c:pt idx="29668">
                  <c:v>593.35999999999956</c:v>
                </c:pt>
                <c:pt idx="29669">
                  <c:v>593.38</c:v>
                </c:pt>
                <c:pt idx="29670">
                  <c:v>593.4</c:v>
                </c:pt>
                <c:pt idx="29671">
                  <c:v>593.41999999999996</c:v>
                </c:pt>
                <c:pt idx="29672">
                  <c:v>593.4399999999996</c:v>
                </c:pt>
                <c:pt idx="29673">
                  <c:v>593.45999999999958</c:v>
                </c:pt>
                <c:pt idx="29674">
                  <c:v>593.48</c:v>
                </c:pt>
                <c:pt idx="29675">
                  <c:v>593.5</c:v>
                </c:pt>
                <c:pt idx="29676">
                  <c:v>593.52</c:v>
                </c:pt>
                <c:pt idx="29677">
                  <c:v>593.54</c:v>
                </c:pt>
                <c:pt idx="29678">
                  <c:v>593.55999999999949</c:v>
                </c:pt>
                <c:pt idx="29679">
                  <c:v>593.58000000000004</c:v>
                </c:pt>
                <c:pt idx="29680">
                  <c:v>593.6</c:v>
                </c:pt>
                <c:pt idx="29681">
                  <c:v>593.62</c:v>
                </c:pt>
                <c:pt idx="29682">
                  <c:v>593.64</c:v>
                </c:pt>
                <c:pt idx="29683">
                  <c:v>593.66</c:v>
                </c:pt>
                <c:pt idx="29684">
                  <c:v>593.67999999999995</c:v>
                </c:pt>
                <c:pt idx="29685">
                  <c:v>593.70000000000005</c:v>
                </c:pt>
                <c:pt idx="29686">
                  <c:v>593.72</c:v>
                </c:pt>
                <c:pt idx="29687">
                  <c:v>593.74</c:v>
                </c:pt>
                <c:pt idx="29688">
                  <c:v>593.76</c:v>
                </c:pt>
                <c:pt idx="29689">
                  <c:v>593.78000000000043</c:v>
                </c:pt>
                <c:pt idx="29690">
                  <c:v>593.79999999999995</c:v>
                </c:pt>
                <c:pt idx="29691">
                  <c:v>593.8199999999996</c:v>
                </c:pt>
                <c:pt idx="29692">
                  <c:v>593.83999999999958</c:v>
                </c:pt>
                <c:pt idx="29693">
                  <c:v>593.85999999999956</c:v>
                </c:pt>
                <c:pt idx="29694">
                  <c:v>593.88</c:v>
                </c:pt>
                <c:pt idx="29695">
                  <c:v>593.9</c:v>
                </c:pt>
                <c:pt idx="29696">
                  <c:v>593.91999999999996</c:v>
                </c:pt>
                <c:pt idx="29697">
                  <c:v>593.9399999999996</c:v>
                </c:pt>
                <c:pt idx="29698">
                  <c:v>593.95999999999958</c:v>
                </c:pt>
                <c:pt idx="29699">
                  <c:v>593.98</c:v>
                </c:pt>
                <c:pt idx="29700">
                  <c:v>594</c:v>
                </c:pt>
                <c:pt idx="29701">
                  <c:v>594.02</c:v>
                </c:pt>
                <c:pt idx="29702">
                  <c:v>594.04</c:v>
                </c:pt>
                <c:pt idx="29703">
                  <c:v>594.05999999999949</c:v>
                </c:pt>
                <c:pt idx="29704">
                  <c:v>594.08000000000004</c:v>
                </c:pt>
                <c:pt idx="29705">
                  <c:v>594.1</c:v>
                </c:pt>
                <c:pt idx="29706">
                  <c:v>594.12</c:v>
                </c:pt>
                <c:pt idx="29707">
                  <c:v>594.14</c:v>
                </c:pt>
                <c:pt idx="29708">
                  <c:v>594.16</c:v>
                </c:pt>
                <c:pt idx="29709">
                  <c:v>594.17999999999995</c:v>
                </c:pt>
                <c:pt idx="29710">
                  <c:v>594.20000000000005</c:v>
                </c:pt>
                <c:pt idx="29711">
                  <c:v>594.22</c:v>
                </c:pt>
                <c:pt idx="29712">
                  <c:v>594.24</c:v>
                </c:pt>
                <c:pt idx="29713">
                  <c:v>594.26</c:v>
                </c:pt>
                <c:pt idx="29714">
                  <c:v>594.28000000000043</c:v>
                </c:pt>
                <c:pt idx="29715">
                  <c:v>594.29999999999995</c:v>
                </c:pt>
                <c:pt idx="29716">
                  <c:v>594.3199999999996</c:v>
                </c:pt>
                <c:pt idx="29717">
                  <c:v>594.33999999999958</c:v>
                </c:pt>
                <c:pt idx="29718">
                  <c:v>594.35999999999956</c:v>
                </c:pt>
                <c:pt idx="29719">
                  <c:v>594.38</c:v>
                </c:pt>
                <c:pt idx="29720">
                  <c:v>594.4</c:v>
                </c:pt>
                <c:pt idx="29721">
                  <c:v>594.41999999999996</c:v>
                </c:pt>
                <c:pt idx="29722">
                  <c:v>594.4399999999996</c:v>
                </c:pt>
                <c:pt idx="29723">
                  <c:v>594.45999999999958</c:v>
                </c:pt>
                <c:pt idx="29724">
                  <c:v>594.48</c:v>
                </c:pt>
                <c:pt idx="29725">
                  <c:v>594.5</c:v>
                </c:pt>
                <c:pt idx="29726">
                  <c:v>594.52</c:v>
                </c:pt>
                <c:pt idx="29727">
                  <c:v>594.54</c:v>
                </c:pt>
                <c:pt idx="29728">
                  <c:v>594.55999999999949</c:v>
                </c:pt>
                <c:pt idx="29729">
                  <c:v>594.58000000000004</c:v>
                </c:pt>
                <c:pt idx="29730">
                  <c:v>594.6</c:v>
                </c:pt>
                <c:pt idx="29731">
                  <c:v>594.62</c:v>
                </c:pt>
                <c:pt idx="29732">
                  <c:v>594.64</c:v>
                </c:pt>
                <c:pt idx="29733">
                  <c:v>594.66</c:v>
                </c:pt>
                <c:pt idx="29734">
                  <c:v>594.67999999999995</c:v>
                </c:pt>
                <c:pt idx="29735">
                  <c:v>594.70000000000005</c:v>
                </c:pt>
                <c:pt idx="29736">
                  <c:v>594.72</c:v>
                </c:pt>
                <c:pt idx="29737">
                  <c:v>594.74</c:v>
                </c:pt>
                <c:pt idx="29738">
                  <c:v>594.76</c:v>
                </c:pt>
                <c:pt idx="29739">
                  <c:v>594.78000000000043</c:v>
                </c:pt>
                <c:pt idx="29740">
                  <c:v>594.79999999999995</c:v>
                </c:pt>
                <c:pt idx="29741">
                  <c:v>594.8199999999996</c:v>
                </c:pt>
                <c:pt idx="29742">
                  <c:v>594.83999999999958</c:v>
                </c:pt>
                <c:pt idx="29743">
                  <c:v>594.85999999999956</c:v>
                </c:pt>
                <c:pt idx="29744">
                  <c:v>594.88</c:v>
                </c:pt>
                <c:pt idx="29745">
                  <c:v>594.9</c:v>
                </c:pt>
                <c:pt idx="29746">
                  <c:v>594.91999999999996</c:v>
                </c:pt>
                <c:pt idx="29747">
                  <c:v>594.9399999999996</c:v>
                </c:pt>
                <c:pt idx="29748">
                  <c:v>594.95999999999958</c:v>
                </c:pt>
                <c:pt idx="29749">
                  <c:v>594.98</c:v>
                </c:pt>
                <c:pt idx="29750">
                  <c:v>595</c:v>
                </c:pt>
                <c:pt idx="29751">
                  <c:v>595.02</c:v>
                </c:pt>
                <c:pt idx="29752">
                  <c:v>595.04</c:v>
                </c:pt>
                <c:pt idx="29753">
                  <c:v>595.05999999999949</c:v>
                </c:pt>
                <c:pt idx="29754">
                  <c:v>595.08000000000004</c:v>
                </c:pt>
                <c:pt idx="29755">
                  <c:v>595.1</c:v>
                </c:pt>
                <c:pt idx="29756">
                  <c:v>595.12</c:v>
                </c:pt>
                <c:pt idx="29757">
                  <c:v>595.14</c:v>
                </c:pt>
                <c:pt idx="29758">
                  <c:v>595.16</c:v>
                </c:pt>
                <c:pt idx="29759">
                  <c:v>595.17999999999995</c:v>
                </c:pt>
                <c:pt idx="29760">
                  <c:v>595.20000000000005</c:v>
                </c:pt>
                <c:pt idx="29761">
                  <c:v>595.22</c:v>
                </c:pt>
                <c:pt idx="29762">
                  <c:v>595.24</c:v>
                </c:pt>
                <c:pt idx="29763">
                  <c:v>595.26</c:v>
                </c:pt>
                <c:pt idx="29764">
                  <c:v>595.28000000000043</c:v>
                </c:pt>
                <c:pt idx="29765">
                  <c:v>595.29999999999995</c:v>
                </c:pt>
                <c:pt idx="29766">
                  <c:v>595.3199999999996</c:v>
                </c:pt>
                <c:pt idx="29767">
                  <c:v>595.33999999999958</c:v>
                </c:pt>
                <c:pt idx="29768">
                  <c:v>595.35999999999956</c:v>
                </c:pt>
                <c:pt idx="29769">
                  <c:v>595.38</c:v>
                </c:pt>
                <c:pt idx="29770">
                  <c:v>595.4</c:v>
                </c:pt>
                <c:pt idx="29771">
                  <c:v>595.41999999999996</c:v>
                </c:pt>
                <c:pt idx="29772">
                  <c:v>595.4399999999996</c:v>
                </c:pt>
                <c:pt idx="29773">
                  <c:v>595.45999999999958</c:v>
                </c:pt>
                <c:pt idx="29774">
                  <c:v>595.48</c:v>
                </c:pt>
                <c:pt idx="29775">
                  <c:v>595.5</c:v>
                </c:pt>
                <c:pt idx="29776">
                  <c:v>595.52</c:v>
                </c:pt>
                <c:pt idx="29777">
                  <c:v>595.54</c:v>
                </c:pt>
                <c:pt idx="29778">
                  <c:v>595.55999999999949</c:v>
                </c:pt>
                <c:pt idx="29779">
                  <c:v>595.58000000000004</c:v>
                </c:pt>
                <c:pt idx="29780">
                  <c:v>595.6</c:v>
                </c:pt>
                <c:pt idx="29781">
                  <c:v>595.62</c:v>
                </c:pt>
                <c:pt idx="29782">
                  <c:v>595.64</c:v>
                </c:pt>
                <c:pt idx="29783">
                  <c:v>595.66</c:v>
                </c:pt>
                <c:pt idx="29784">
                  <c:v>595.67999999999995</c:v>
                </c:pt>
                <c:pt idx="29785">
                  <c:v>595.70000000000005</c:v>
                </c:pt>
                <c:pt idx="29786">
                  <c:v>595.72</c:v>
                </c:pt>
                <c:pt idx="29787">
                  <c:v>595.74</c:v>
                </c:pt>
                <c:pt idx="29788">
                  <c:v>595.76</c:v>
                </c:pt>
                <c:pt idx="29789">
                  <c:v>595.78000000000043</c:v>
                </c:pt>
                <c:pt idx="29790">
                  <c:v>595.79999999999995</c:v>
                </c:pt>
                <c:pt idx="29791">
                  <c:v>595.8199999999996</c:v>
                </c:pt>
                <c:pt idx="29792">
                  <c:v>595.83999999999958</c:v>
                </c:pt>
                <c:pt idx="29793">
                  <c:v>595.85999999999956</c:v>
                </c:pt>
                <c:pt idx="29794">
                  <c:v>595.88</c:v>
                </c:pt>
                <c:pt idx="29795">
                  <c:v>595.9</c:v>
                </c:pt>
                <c:pt idx="29796">
                  <c:v>595.91999999999996</c:v>
                </c:pt>
                <c:pt idx="29797">
                  <c:v>595.9399999999996</c:v>
                </c:pt>
                <c:pt idx="29798">
                  <c:v>595.95999999999958</c:v>
                </c:pt>
                <c:pt idx="29799">
                  <c:v>595.98</c:v>
                </c:pt>
                <c:pt idx="29800">
                  <c:v>596</c:v>
                </c:pt>
                <c:pt idx="29801">
                  <c:v>596.02</c:v>
                </c:pt>
                <c:pt idx="29802">
                  <c:v>596.04</c:v>
                </c:pt>
                <c:pt idx="29803">
                  <c:v>596.05999999999949</c:v>
                </c:pt>
                <c:pt idx="29804">
                  <c:v>596.08000000000004</c:v>
                </c:pt>
                <c:pt idx="29805">
                  <c:v>596.1</c:v>
                </c:pt>
                <c:pt idx="29806">
                  <c:v>596.12</c:v>
                </c:pt>
                <c:pt idx="29807">
                  <c:v>596.14</c:v>
                </c:pt>
                <c:pt idx="29808">
                  <c:v>596.16</c:v>
                </c:pt>
                <c:pt idx="29809">
                  <c:v>596.17999999999995</c:v>
                </c:pt>
                <c:pt idx="29810">
                  <c:v>596.20000000000005</c:v>
                </c:pt>
                <c:pt idx="29811">
                  <c:v>596.22</c:v>
                </c:pt>
                <c:pt idx="29812">
                  <c:v>596.24</c:v>
                </c:pt>
                <c:pt idx="29813">
                  <c:v>596.26</c:v>
                </c:pt>
                <c:pt idx="29814">
                  <c:v>596.28000000000043</c:v>
                </c:pt>
                <c:pt idx="29815">
                  <c:v>596.29999999999995</c:v>
                </c:pt>
                <c:pt idx="29816">
                  <c:v>596.3199999999996</c:v>
                </c:pt>
                <c:pt idx="29817">
                  <c:v>596.33999999999958</c:v>
                </c:pt>
                <c:pt idx="29818">
                  <c:v>596.35999999999956</c:v>
                </c:pt>
                <c:pt idx="29819">
                  <c:v>596.38</c:v>
                </c:pt>
                <c:pt idx="29820">
                  <c:v>596.4</c:v>
                </c:pt>
                <c:pt idx="29821">
                  <c:v>596.41999999999996</c:v>
                </c:pt>
                <c:pt idx="29822">
                  <c:v>596.4399999999996</c:v>
                </c:pt>
                <c:pt idx="29823">
                  <c:v>596.45999999999958</c:v>
                </c:pt>
                <c:pt idx="29824">
                  <c:v>596.48</c:v>
                </c:pt>
                <c:pt idx="29825">
                  <c:v>596.5</c:v>
                </c:pt>
                <c:pt idx="29826">
                  <c:v>596.52</c:v>
                </c:pt>
                <c:pt idx="29827">
                  <c:v>596.54</c:v>
                </c:pt>
                <c:pt idx="29828">
                  <c:v>596.55999999999949</c:v>
                </c:pt>
                <c:pt idx="29829">
                  <c:v>596.58000000000004</c:v>
                </c:pt>
                <c:pt idx="29830">
                  <c:v>596.6</c:v>
                </c:pt>
                <c:pt idx="29831">
                  <c:v>596.62</c:v>
                </c:pt>
                <c:pt idx="29832">
                  <c:v>596.64</c:v>
                </c:pt>
                <c:pt idx="29833">
                  <c:v>596.66</c:v>
                </c:pt>
                <c:pt idx="29834">
                  <c:v>596.67999999999995</c:v>
                </c:pt>
                <c:pt idx="29835">
                  <c:v>596.70000000000005</c:v>
                </c:pt>
                <c:pt idx="29836">
                  <c:v>596.72</c:v>
                </c:pt>
                <c:pt idx="29837">
                  <c:v>596.74</c:v>
                </c:pt>
                <c:pt idx="29838">
                  <c:v>596.76</c:v>
                </c:pt>
                <c:pt idx="29839">
                  <c:v>596.78000000000043</c:v>
                </c:pt>
                <c:pt idx="29840">
                  <c:v>596.79999999999995</c:v>
                </c:pt>
                <c:pt idx="29841">
                  <c:v>596.8199999999996</c:v>
                </c:pt>
                <c:pt idx="29842">
                  <c:v>596.83999999999958</c:v>
                </c:pt>
                <c:pt idx="29843">
                  <c:v>596.85999999999956</c:v>
                </c:pt>
                <c:pt idx="29844">
                  <c:v>596.88</c:v>
                </c:pt>
                <c:pt idx="29845">
                  <c:v>596.9</c:v>
                </c:pt>
                <c:pt idx="29846">
                  <c:v>596.91999999999996</c:v>
                </c:pt>
                <c:pt idx="29847">
                  <c:v>596.9399999999996</c:v>
                </c:pt>
                <c:pt idx="29848">
                  <c:v>596.95999999999958</c:v>
                </c:pt>
                <c:pt idx="29849">
                  <c:v>596.98</c:v>
                </c:pt>
                <c:pt idx="29850">
                  <c:v>597</c:v>
                </c:pt>
                <c:pt idx="29851">
                  <c:v>597.02</c:v>
                </c:pt>
                <c:pt idx="29852">
                  <c:v>597.04</c:v>
                </c:pt>
                <c:pt idx="29853">
                  <c:v>597.05999999999949</c:v>
                </c:pt>
                <c:pt idx="29854">
                  <c:v>597.08000000000004</c:v>
                </c:pt>
                <c:pt idx="29855">
                  <c:v>597.1</c:v>
                </c:pt>
                <c:pt idx="29856">
                  <c:v>597.12</c:v>
                </c:pt>
                <c:pt idx="29857">
                  <c:v>597.14</c:v>
                </c:pt>
                <c:pt idx="29858">
                  <c:v>597.16</c:v>
                </c:pt>
                <c:pt idx="29859">
                  <c:v>597.17999999999995</c:v>
                </c:pt>
                <c:pt idx="29860">
                  <c:v>597.20000000000005</c:v>
                </c:pt>
                <c:pt idx="29861">
                  <c:v>597.22</c:v>
                </c:pt>
                <c:pt idx="29862">
                  <c:v>597.24</c:v>
                </c:pt>
                <c:pt idx="29863">
                  <c:v>597.26</c:v>
                </c:pt>
                <c:pt idx="29864">
                  <c:v>597.28000000000043</c:v>
                </c:pt>
                <c:pt idx="29865">
                  <c:v>597.29999999999995</c:v>
                </c:pt>
                <c:pt idx="29866">
                  <c:v>597.3199999999996</c:v>
                </c:pt>
                <c:pt idx="29867">
                  <c:v>597.33999999999958</c:v>
                </c:pt>
                <c:pt idx="29868">
                  <c:v>597.35999999999956</c:v>
                </c:pt>
                <c:pt idx="29869">
                  <c:v>597.38</c:v>
                </c:pt>
                <c:pt idx="29870">
                  <c:v>597.4</c:v>
                </c:pt>
                <c:pt idx="29871">
                  <c:v>597.41999999999996</c:v>
                </c:pt>
                <c:pt idx="29872">
                  <c:v>597.4399999999996</c:v>
                </c:pt>
                <c:pt idx="29873">
                  <c:v>597.45999999999958</c:v>
                </c:pt>
                <c:pt idx="29874">
                  <c:v>597.48</c:v>
                </c:pt>
                <c:pt idx="29875">
                  <c:v>597.5</c:v>
                </c:pt>
                <c:pt idx="29876">
                  <c:v>597.52</c:v>
                </c:pt>
                <c:pt idx="29877">
                  <c:v>597.54</c:v>
                </c:pt>
                <c:pt idx="29878">
                  <c:v>597.55999999999949</c:v>
                </c:pt>
                <c:pt idx="29879">
                  <c:v>597.58000000000004</c:v>
                </c:pt>
                <c:pt idx="29880">
                  <c:v>597.6</c:v>
                </c:pt>
                <c:pt idx="29881">
                  <c:v>597.62</c:v>
                </c:pt>
                <c:pt idx="29882">
                  <c:v>597.64</c:v>
                </c:pt>
                <c:pt idx="29883">
                  <c:v>597.66</c:v>
                </c:pt>
                <c:pt idx="29884">
                  <c:v>597.67999999999995</c:v>
                </c:pt>
                <c:pt idx="29885">
                  <c:v>597.70000000000005</c:v>
                </c:pt>
                <c:pt idx="29886">
                  <c:v>597.72</c:v>
                </c:pt>
                <c:pt idx="29887">
                  <c:v>597.74</c:v>
                </c:pt>
                <c:pt idx="29888">
                  <c:v>597.76</c:v>
                </c:pt>
                <c:pt idx="29889">
                  <c:v>597.78000000000043</c:v>
                </c:pt>
                <c:pt idx="29890">
                  <c:v>597.79999999999995</c:v>
                </c:pt>
                <c:pt idx="29891">
                  <c:v>597.8199999999996</c:v>
                </c:pt>
                <c:pt idx="29892">
                  <c:v>597.83999999999958</c:v>
                </c:pt>
                <c:pt idx="29893">
                  <c:v>597.85999999999956</c:v>
                </c:pt>
                <c:pt idx="29894">
                  <c:v>597.88</c:v>
                </c:pt>
                <c:pt idx="29895">
                  <c:v>597.9</c:v>
                </c:pt>
                <c:pt idx="29896">
                  <c:v>597.91999999999996</c:v>
                </c:pt>
                <c:pt idx="29897">
                  <c:v>597.9399999999996</c:v>
                </c:pt>
                <c:pt idx="29898">
                  <c:v>597.95999999999958</c:v>
                </c:pt>
                <c:pt idx="29899">
                  <c:v>597.98</c:v>
                </c:pt>
                <c:pt idx="29900">
                  <c:v>598</c:v>
                </c:pt>
                <c:pt idx="29901">
                  <c:v>598.02</c:v>
                </c:pt>
                <c:pt idx="29902">
                  <c:v>598.04</c:v>
                </c:pt>
                <c:pt idx="29903">
                  <c:v>598.05999999999949</c:v>
                </c:pt>
                <c:pt idx="29904">
                  <c:v>598.08000000000004</c:v>
                </c:pt>
                <c:pt idx="29905">
                  <c:v>598.1</c:v>
                </c:pt>
                <c:pt idx="29906">
                  <c:v>598.12</c:v>
                </c:pt>
                <c:pt idx="29907">
                  <c:v>598.14</c:v>
                </c:pt>
                <c:pt idx="29908">
                  <c:v>598.16</c:v>
                </c:pt>
                <c:pt idx="29909">
                  <c:v>598.17999999999995</c:v>
                </c:pt>
                <c:pt idx="29910">
                  <c:v>598.20000000000005</c:v>
                </c:pt>
                <c:pt idx="29911">
                  <c:v>598.22</c:v>
                </c:pt>
                <c:pt idx="29912">
                  <c:v>598.24</c:v>
                </c:pt>
                <c:pt idx="29913">
                  <c:v>598.26</c:v>
                </c:pt>
                <c:pt idx="29914">
                  <c:v>598.28000000000043</c:v>
                </c:pt>
                <c:pt idx="29915">
                  <c:v>598.29999999999995</c:v>
                </c:pt>
                <c:pt idx="29916">
                  <c:v>598.3199999999996</c:v>
                </c:pt>
                <c:pt idx="29917">
                  <c:v>598.33999999999958</c:v>
                </c:pt>
                <c:pt idx="29918">
                  <c:v>598.35999999999956</c:v>
                </c:pt>
                <c:pt idx="29919">
                  <c:v>598.38</c:v>
                </c:pt>
                <c:pt idx="29920">
                  <c:v>598.4</c:v>
                </c:pt>
                <c:pt idx="29921">
                  <c:v>598.41999999999996</c:v>
                </c:pt>
                <c:pt idx="29922">
                  <c:v>598.4399999999996</c:v>
                </c:pt>
                <c:pt idx="29923">
                  <c:v>598.45999999999958</c:v>
                </c:pt>
                <c:pt idx="29924">
                  <c:v>598.48</c:v>
                </c:pt>
                <c:pt idx="29925">
                  <c:v>598.5</c:v>
                </c:pt>
                <c:pt idx="29926">
                  <c:v>598.52</c:v>
                </c:pt>
                <c:pt idx="29927">
                  <c:v>598.54</c:v>
                </c:pt>
                <c:pt idx="29928">
                  <c:v>598.55999999999949</c:v>
                </c:pt>
                <c:pt idx="29929">
                  <c:v>598.58000000000004</c:v>
                </c:pt>
                <c:pt idx="29930">
                  <c:v>598.6</c:v>
                </c:pt>
                <c:pt idx="29931">
                  <c:v>598.62</c:v>
                </c:pt>
                <c:pt idx="29932">
                  <c:v>598.64</c:v>
                </c:pt>
                <c:pt idx="29933">
                  <c:v>598.66</c:v>
                </c:pt>
                <c:pt idx="29934">
                  <c:v>598.67999999999995</c:v>
                </c:pt>
                <c:pt idx="29935">
                  <c:v>598.70000000000005</c:v>
                </c:pt>
                <c:pt idx="29936">
                  <c:v>598.72</c:v>
                </c:pt>
                <c:pt idx="29937">
                  <c:v>598.74</c:v>
                </c:pt>
                <c:pt idx="29938">
                  <c:v>598.76</c:v>
                </c:pt>
                <c:pt idx="29939">
                  <c:v>598.78000000000043</c:v>
                </c:pt>
                <c:pt idx="29940">
                  <c:v>598.79999999999995</c:v>
                </c:pt>
                <c:pt idx="29941">
                  <c:v>598.8199999999996</c:v>
                </c:pt>
                <c:pt idx="29942">
                  <c:v>598.83999999999958</c:v>
                </c:pt>
                <c:pt idx="29943">
                  <c:v>598.85999999999956</c:v>
                </c:pt>
                <c:pt idx="29944">
                  <c:v>598.88</c:v>
                </c:pt>
                <c:pt idx="29945">
                  <c:v>598.9</c:v>
                </c:pt>
                <c:pt idx="29946">
                  <c:v>598.91999999999996</c:v>
                </c:pt>
                <c:pt idx="29947">
                  <c:v>598.9399999999996</c:v>
                </c:pt>
                <c:pt idx="29948">
                  <c:v>598.95999999999958</c:v>
                </c:pt>
                <c:pt idx="29949">
                  <c:v>598.98</c:v>
                </c:pt>
                <c:pt idx="29950">
                  <c:v>599</c:v>
                </c:pt>
                <c:pt idx="29951">
                  <c:v>599.02</c:v>
                </c:pt>
                <c:pt idx="29952">
                  <c:v>599.04</c:v>
                </c:pt>
                <c:pt idx="29953">
                  <c:v>599.05999999999949</c:v>
                </c:pt>
                <c:pt idx="29954">
                  <c:v>599.08000000000004</c:v>
                </c:pt>
                <c:pt idx="29955">
                  <c:v>599.1</c:v>
                </c:pt>
                <c:pt idx="29956">
                  <c:v>599.12</c:v>
                </c:pt>
                <c:pt idx="29957">
                  <c:v>599.14</c:v>
                </c:pt>
                <c:pt idx="29958">
                  <c:v>599.16</c:v>
                </c:pt>
                <c:pt idx="29959">
                  <c:v>599.17999999999995</c:v>
                </c:pt>
                <c:pt idx="29960">
                  <c:v>599.20000000000005</c:v>
                </c:pt>
                <c:pt idx="29961">
                  <c:v>599.22</c:v>
                </c:pt>
                <c:pt idx="29962">
                  <c:v>599.24</c:v>
                </c:pt>
                <c:pt idx="29963">
                  <c:v>599.26</c:v>
                </c:pt>
                <c:pt idx="29964">
                  <c:v>599.28000000000043</c:v>
                </c:pt>
                <c:pt idx="29965">
                  <c:v>599.29999999999995</c:v>
                </c:pt>
                <c:pt idx="29966">
                  <c:v>599.3199999999996</c:v>
                </c:pt>
                <c:pt idx="29967">
                  <c:v>599.33999999999958</c:v>
                </c:pt>
                <c:pt idx="29968">
                  <c:v>599.35999999999956</c:v>
                </c:pt>
                <c:pt idx="29969">
                  <c:v>599.38</c:v>
                </c:pt>
                <c:pt idx="29970">
                  <c:v>599.4</c:v>
                </c:pt>
                <c:pt idx="29971">
                  <c:v>599.41999999999996</c:v>
                </c:pt>
                <c:pt idx="29972">
                  <c:v>599.4399999999996</c:v>
                </c:pt>
                <c:pt idx="29973">
                  <c:v>599.45999999999958</c:v>
                </c:pt>
                <c:pt idx="29974">
                  <c:v>599.48</c:v>
                </c:pt>
                <c:pt idx="29975">
                  <c:v>599.5</c:v>
                </c:pt>
                <c:pt idx="29976">
                  <c:v>599.52</c:v>
                </c:pt>
                <c:pt idx="29977">
                  <c:v>599.54</c:v>
                </c:pt>
                <c:pt idx="29978">
                  <c:v>599.55999999999949</c:v>
                </c:pt>
                <c:pt idx="29979">
                  <c:v>599.58000000000004</c:v>
                </c:pt>
                <c:pt idx="29980">
                  <c:v>599.6</c:v>
                </c:pt>
                <c:pt idx="29981">
                  <c:v>599.62</c:v>
                </c:pt>
                <c:pt idx="29982">
                  <c:v>599.64</c:v>
                </c:pt>
                <c:pt idx="29983">
                  <c:v>599.66</c:v>
                </c:pt>
                <c:pt idx="29984">
                  <c:v>599.67999999999995</c:v>
                </c:pt>
                <c:pt idx="29985">
                  <c:v>599.70000000000005</c:v>
                </c:pt>
                <c:pt idx="29986">
                  <c:v>599.72</c:v>
                </c:pt>
                <c:pt idx="29987">
                  <c:v>599.74</c:v>
                </c:pt>
                <c:pt idx="29988">
                  <c:v>599.76</c:v>
                </c:pt>
                <c:pt idx="29989">
                  <c:v>599.78000000000043</c:v>
                </c:pt>
                <c:pt idx="29990">
                  <c:v>599.79999999999995</c:v>
                </c:pt>
                <c:pt idx="29991">
                  <c:v>599.8199999999996</c:v>
                </c:pt>
                <c:pt idx="29992">
                  <c:v>599.83999999999958</c:v>
                </c:pt>
                <c:pt idx="29993">
                  <c:v>599.85999999999956</c:v>
                </c:pt>
                <c:pt idx="29994">
                  <c:v>599.88</c:v>
                </c:pt>
                <c:pt idx="29995">
                  <c:v>599.9</c:v>
                </c:pt>
                <c:pt idx="29996">
                  <c:v>599.91999999999996</c:v>
                </c:pt>
                <c:pt idx="29997">
                  <c:v>599.9399999999996</c:v>
                </c:pt>
                <c:pt idx="29998">
                  <c:v>599.95999999999958</c:v>
                </c:pt>
                <c:pt idx="29999">
                  <c:v>599.98</c:v>
                </c:pt>
                <c:pt idx="30000">
                  <c:v>600</c:v>
                </c:pt>
                <c:pt idx="30001">
                  <c:v>600.02</c:v>
                </c:pt>
                <c:pt idx="30002">
                  <c:v>600.04</c:v>
                </c:pt>
                <c:pt idx="30003">
                  <c:v>600.05999999999949</c:v>
                </c:pt>
                <c:pt idx="30004">
                  <c:v>600.08000000000004</c:v>
                </c:pt>
                <c:pt idx="30005">
                  <c:v>600.1</c:v>
                </c:pt>
                <c:pt idx="30006">
                  <c:v>600.12</c:v>
                </c:pt>
                <c:pt idx="30007">
                  <c:v>600.14</c:v>
                </c:pt>
                <c:pt idx="30008">
                  <c:v>600.16</c:v>
                </c:pt>
                <c:pt idx="30009">
                  <c:v>600.17999999999995</c:v>
                </c:pt>
                <c:pt idx="30010">
                  <c:v>600.20000000000005</c:v>
                </c:pt>
                <c:pt idx="30011">
                  <c:v>600.22</c:v>
                </c:pt>
                <c:pt idx="30012">
                  <c:v>600.24</c:v>
                </c:pt>
                <c:pt idx="30013">
                  <c:v>600.26</c:v>
                </c:pt>
                <c:pt idx="30014">
                  <c:v>600.28000000000043</c:v>
                </c:pt>
                <c:pt idx="30015">
                  <c:v>600.29999999999995</c:v>
                </c:pt>
                <c:pt idx="30016">
                  <c:v>600.3199999999996</c:v>
                </c:pt>
                <c:pt idx="30017">
                  <c:v>600.33999999999958</c:v>
                </c:pt>
                <c:pt idx="30018">
                  <c:v>600.35999999999956</c:v>
                </c:pt>
                <c:pt idx="30019">
                  <c:v>600.38</c:v>
                </c:pt>
                <c:pt idx="30020">
                  <c:v>600.4</c:v>
                </c:pt>
                <c:pt idx="30021">
                  <c:v>600.41999999999996</c:v>
                </c:pt>
                <c:pt idx="30022">
                  <c:v>600.4399999999996</c:v>
                </c:pt>
                <c:pt idx="30023">
                  <c:v>600.45999999999958</c:v>
                </c:pt>
                <c:pt idx="30024">
                  <c:v>600.48</c:v>
                </c:pt>
                <c:pt idx="30025">
                  <c:v>600.5</c:v>
                </c:pt>
                <c:pt idx="30026">
                  <c:v>600.52</c:v>
                </c:pt>
                <c:pt idx="30027">
                  <c:v>600.54</c:v>
                </c:pt>
                <c:pt idx="30028">
                  <c:v>600.55999999999949</c:v>
                </c:pt>
                <c:pt idx="30029">
                  <c:v>600.58000000000004</c:v>
                </c:pt>
                <c:pt idx="30030">
                  <c:v>600.6</c:v>
                </c:pt>
                <c:pt idx="30031">
                  <c:v>600.62</c:v>
                </c:pt>
                <c:pt idx="30032">
                  <c:v>600.64</c:v>
                </c:pt>
                <c:pt idx="30033">
                  <c:v>600.66</c:v>
                </c:pt>
                <c:pt idx="30034">
                  <c:v>600.67999999999995</c:v>
                </c:pt>
                <c:pt idx="30035">
                  <c:v>600.70000000000005</c:v>
                </c:pt>
                <c:pt idx="30036">
                  <c:v>600.72</c:v>
                </c:pt>
                <c:pt idx="30037">
                  <c:v>600.74</c:v>
                </c:pt>
                <c:pt idx="30038">
                  <c:v>600.76</c:v>
                </c:pt>
                <c:pt idx="30039">
                  <c:v>600.78000000000043</c:v>
                </c:pt>
                <c:pt idx="30040">
                  <c:v>600.79999999999995</c:v>
                </c:pt>
                <c:pt idx="30041">
                  <c:v>600.8199999999996</c:v>
                </c:pt>
                <c:pt idx="30042">
                  <c:v>600.83999999999958</c:v>
                </c:pt>
                <c:pt idx="30043">
                  <c:v>600.85999999999956</c:v>
                </c:pt>
                <c:pt idx="30044">
                  <c:v>600.88</c:v>
                </c:pt>
                <c:pt idx="30045">
                  <c:v>600.9</c:v>
                </c:pt>
                <c:pt idx="30046">
                  <c:v>600.91999999999996</c:v>
                </c:pt>
                <c:pt idx="30047">
                  <c:v>600.9399999999996</c:v>
                </c:pt>
                <c:pt idx="30048">
                  <c:v>600.95999999999958</c:v>
                </c:pt>
                <c:pt idx="30049">
                  <c:v>600.98</c:v>
                </c:pt>
                <c:pt idx="30050">
                  <c:v>601</c:v>
                </c:pt>
                <c:pt idx="30051">
                  <c:v>601.02</c:v>
                </c:pt>
                <c:pt idx="30052">
                  <c:v>601.04</c:v>
                </c:pt>
                <c:pt idx="30053">
                  <c:v>601.05999999999949</c:v>
                </c:pt>
                <c:pt idx="30054">
                  <c:v>601.08000000000004</c:v>
                </c:pt>
                <c:pt idx="30055">
                  <c:v>601.1</c:v>
                </c:pt>
                <c:pt idx="30056">
                  <c:v>601.12</c:v>
                </c:pt>
                <c:pt idx="30057">
                  <c:v>601.14</c:v>
                </c:pt>
                <c:pt idx="30058">
                  <c:v>601.16</c:v>
                </c:pt>
                <c:pt idx="30059">
                  <c:v>601.17999999999995</c:v>
                </c:pt>
                <c:pt idx="30060">
                  <c:v>601.20000000000005</c:v>
                </c:pt>
                <c:pt idx="30061">
                  <c:v>601.22</c:v>
                </c:pt>
                <c:pt idx="30062">
                  <c:v>601.24</c:v>
                </c:pt>
                <c:pt idx="30063">
                  <c:v>601.26</c:v>
                </c:pt>
                <c:pt idx="30064">
                  <c:v>601.28000000000043</c:v>
                </c:pt>
                <c:pt idx="30065">
                  <c:v>601.29999999999995</c:v>
                </c:pt>
                <c:pt idx="30066">
                  <c:v>601.3199999999996</c:v>
                </c:pt>
                <c:pt idx="30067">
                  <c:v>601.33999999999958</c:v>
                </c:pt>
                <c:pt idx="30068">
                  <c:v>601.35999999999956</c:v>
                </c:pt>
                <c:pt idx="30069">
                  <c:v>601.38</c:v>
                </c:pt>
                <c:pt idx="30070">
                  <c:v>601.4</c:v>
                </c:pt>
                <c:pt idx="30071">
                  <c:v>601.41999999999996</c:v>
                </c:pt>
                <c:pt idx="30072">
                  <c:v>601.4399999999996</c:v>
                </c:pt>
                <c:pt idx="30073">
                  <c:v>601.45999999999958</c:v>
                </c:pt>
                <c:pt idx="30074">
                  <c:v>601.48</c:v>
                </c:pt>
                <c:pt idx="30075">
                  <c:v>601.5</c:v>
                </c:pt>
                <c:pt idx="30076">
                  <c:v>601.52</c:v>
                </c:pt>
                <c:pt idx="30077">
                  <c:v>601.54</c:v>
                </c:pt>
                <c:pt idx="30078">
                  <c:v>601.55999999999949</c:v>
                </c:pt>
                <c:pt idx="30079">
                  <c:v>601.58000000000004</c:v>
                </c:pt>
                <c:pt idx="30080">
                  <c:v>601.6</c:v>
                </c:pt>
                <c:pt idx="30081">
                  <c:v>601.62</c:v>
                </c:pt>
                <c:pt idx="30082">
                  <c:v>601.64</c:v>
                </c:pt>
                <c:pt idx="30083">
                  <c:v>601.66</c:v>
                </c:pt>
                <c:pt idx="30084">
                  <c:v>601.67999999999995</c:v>
                </c:pt>
                <c:pt idx="30085">
                  <c:v>601.70000000000005</c:v>
                </c:pt>
                <c:pt idx="30086">
                  <c:v>601.72</c:v>
                </c:pt>
                <c:pt idx="30087">
                  <c:v>601.74</c:v>
                </c:pt>
                <c:pt idx="30088">
                  <c:v>601.76</c:v>
                </c:pt>
                <c:pt idx="30089">
                  <c:v>601.78000000000043</c:v>
                </c:pt>
                <c:pt idx="30090">
                  <c:v>601.79999999999995</c:v>
                </c:pt>
                <c:pt idx="30091">
                  <c:v>601.8199999999996</c:v>
                </c:pt>
                <c:pt idx="30092">
                  <c:v>601.83999999999958</c:v>
                </c:pt>
                <c:pt idx="30093">
                  <c:v>601.85999999999956</c:v>
                </c:pt>
                <c:pt idx="30094">
                  <c:v>601.88</c:v>
                </c:pt>
                <c:pt idx="30095">
                  <c:v>601.9</c:v>
                </c:pt>
                <c:pt idx="30096">
                  <c:v>601.91999999999996</c:v>
                </c:pt>
                <c:pt idx="30097">
                  <c:v>601.9399999999996</c:v>
                </c:pt>
                <c:pt idx="30098">
                  <c:v>601.95999999999958</c:v>
                </c:pt>
                <c:pt idx="30099">
                  <c:v>601.98</c:v>
                </c:pt>
                <c:pt idx="30100">
                  <c:v>602</c:v>
                </c:pt>
                <c:pt idx="30101">
                  <c:v>602.02</c:v>
                </c:pt>
                <c:pt idx="30102">
                  <c:v>602.04</c:v>
                </c:pt>
                <c:pt idx="30103">
                  <c:v>602.05999999999949</c:v>
                </c:pt>
                <c:pt idx="30104">
                  <c:v>602.08000000000004</c:v>
                </c:pt>
                <c:pt idx="30105">
                  <c:v>602.1</c:v>
                </c:pt>
                <c:pt idx="30106">
                  <c:v>602.12</c:v>
                </c:pt>
                <c:pt idx="30107">
                  <c:v>602.14</c:v>
                </c:pt>
                <c:pt idx="30108">
                  <c:v>602.16</c:v>
                </c:pt>
                <c:pt idx="30109">
                  <c:v>602.17999999999995</c:v>
                </c:pt>
                <c:pt idx="30110">
                  <c:v>602.20000000000005</c:v>
                </c:pt>
                <c:pt idx="30111">
                  <c:v>602.22</c:v>
                </c:pt>
                <c:pt idx="30112">
                  <c:v>602.24</c:v>
                </c:pt>
                <c:pt idx="30113">
                  <c:v>602.26</c:v>
                </c:pt>
                <c:pt idx="30114">
                  <c:v>602.28000000000043</c:v>
                </c:pt>
                <c:pt idx="30115">
                  <c:v>602.29999999999995</c:v>
                </c:pt>
                <c:pt idx="30116">
                  <c:v>602.3199999999996</c:v>
                </c:pt>
                <c:pt idx="30117">
                  <c:v>602.33999999999958</c:v>
                </c:pt>
                <c:pt idx="30118">
                  <c:v>602.35999999999956</c:v>
                </c:pt>
                <c:pt idx="30119">
                  <c:v>602.38</c:v>
                </c:pt>
                <c:pt idx="30120">
                  <c:v>602.4</c:v>
                </c:pt>
                <c:pt idx="30121">
                  <c:v>602.41999999999996</c:v>
                </c:pt>
                <c:pt idx="30122">
                  <c:v>602.4399999999996</c:v>
                </c:pt>
                <c:pt idx="30123">
                  <c:v>602.45999999999958</c:v>
                </c:pt>
                <c:pt idx="30124">
                  <c:v>602.48</c:v>
                </c:pt>
                <c:pt idx="30125">
                  <c:v>602.5</c:v>
                </c:pt>
                <c:pt idx="30126">
                  <c:v>602.52</c:v>
                </c:pt>
                <c:pt idx="30127">
                  <c:v>602.54</c:v>
                </c:pt>
                <c:pt idx="30128">
                  <c:v>602.55999999999949</c:v>
                </c:pt>
                <c:pt idx="30129">
                  <c:v>602.58000000000004</c:v>
                </c:pt>
                <c:pt idx="30130">
                  <c:v>602.6</c:v>
                </c:pt>
                <c:pt idx="30131">
                  <c:v>602.62</c:v>
                </c:pt>
                <c:pt idx="30132">
                  <c:v>602.64</c:v>
                </c:pt>
                <c:pt idx="30133">
                  <c:v>602.66</c:v>
                </c:pt>
                <c:pt idx="30134">
                  <c:v>602.67999999999995</c:v>
                </c:pt>
                <c:pt idx="30135">
                  <c:v>602.70000000000005</c:v>
                </c:pt>
                <c:pt idx="30136">
                  <c:v>602.72</c:v>
                </c:pt>
                <c:pt idx="30137">
                  <c:v>602.74</c:v>
                </c:pt>
                <c:pt idx="30138">
                  <c:v>602.76</c:v>
                </c:pt>
                <c:pt idx="30139">
                  <c:v>602.78000000000043</c:v>
                </c:pt>
                <c:pt idx="30140">
                  <c:v>602.79999999999995</c:v>
                </c:pt>
                <c:pt idx="30141">
                  <c:v>602.8199999999996</c:v>
                </c:pt>
                <c:pt idx="30142">
                  <c:v>602.83999999999958</c:v>
                </c:pt>
                <c:pt idx="30143">
                  <c:v>602.85999999999956</c:v>
                </c:pt>
                <c:pt idx="30144">
                  <c:v>602.88</c:v>
                </c:pt>
                <c:pt idx="30145">
                  <c:v>602.9</c:v>
                </c:pt>
                <c:pt idx="30146">
                  <c:v>602.91999999999996</c:v>
                </c:pt>
                <c:pt idx="30147">
                  <c:v>602.9399999999996</c:v>
                </c:pt>
                <c:pt idx="30148">
                  <c:v>602.95999999999958</c:v>
                </c:pt>
                <c:pt idx="30149">
                  <c:v>602.98</c:v>
                </c:pt>
                <c:pt idx="30150">
                  <c:v>603</c:v>
                </c:pt>
                <c:pt idx="30151">
                  <c:v>603.02</c:v>
                </c:pt>
                <c:pt idx="30152">
                  <c:v>603.04</c:v>
                </c:pt>
                <c:pt idx="30153">
                  <c:v>603.05999999999949</c:v>
                </c:pt>
                <c:pt idx="30154">
                  <c:v>603.08000000000004</c:v>
                </c:pt>
                <c:pt idx="30155">
                  <c:v>603.1</c:v>
                </c:pt>
                <c:pt idx="30156">
                  <c:v>603.12</c:v>
                </c:pt>
                <c:pt idx="30157">
                  <c:v>603.14</c:v>
                </c:pt>
                <c:pt idx="30158">
                  <c:v>603.16</c:v>
                </c:pt>
                <c:pt idx="30159">
                  <c:v>603.17999999999995</c:v>
                </c:pt>
                <c:pt idx="30160">
                  <c:v>603.20000000000005</c:v>
                </c:pt>
                <c:pt idx="30161">
                  <c:v>603.22</c:v>
                </c:pt>
                <c:pt idx="30162">
                  <c:v>603.24</c:v>
                </c:pt>
                <c:pt idx="30163">
                  <c:v>603.26</c:v>
                </c:pt>
                <c:pt idx="30164">
                  <c:v>603.28000000000043</c:v>
                </c:pt>
                <c:pt idx="30165">
                  <c:v>603.29999999999995</c:v>
                </c:pt>
                <c:pt idx="30166">
                  <c:v>603.3199999999996</c:v>
                </c:pt>
                <c:pt idx="30167">
                  <c:v>603.33999999999958</c:v>
                </c:pt>
                <c:pt idx="30168">
                  <c:v>603.35999999999956</c:v>
                </c:pt>
                <c:pt idx="30169">
                  <c:v>603.38</c:v>
                </c:pt>
                <c:pt idx="30170">
                  <c:v>603.4</c:v>
                </c:pt>
                <c:pt idx="30171">
                  <c:v>603.41999999999996</c:v>
                </c:pt>
                <c:pt idx="30172">
                  <c:v>603.4399999999996</c:v>
                </c:pt>
                <c:pt idx="30173">
                  <c:v>603.45999999999958</c:v>
                </c:pt>
                <c:pt idx="30174">
                  <c:v>603.48</c:v>
                </c:pt>
                <c:pt idx="30175">
                  <c:v>603.5</c:v>
                </c:pt>
                <c:pt idx="30176">
                  <c:v>603.52</c:v>
                </c:pt>
                <c:pt idx="30177">
                  <c:v>603.54</c:v>
                </c:pt>
                <c:pt idx="30178">
                  <c:v>603.55999999999949</c:v>
                </c:pt>
                <c:pt idx="30179">
                  <c:v>603.58000000000004</c:v>
                </c:pt>
                <c:pt idx="30180">
                  <c:v>603.6</c:v>
                </c:pt>
                <c:pt idx="30181">
                  <c:v>603.62</c:v>
                </c:pt>
                <c:pt idx="30182">
                  <c:v>603.64</c:v>
                </c:pt>
                <c:pt idx="30183">
                  <c:v>603.66</c:v>
                </c:pt>
                <c:pt idx="30184">
                  <c:v>603.67999999999995</c:v>
                </c:pt>
                <c:pt idx="30185">
                  <c:v>603.70000000000005</c:v>
                </c:pt>
                <c:pt idx="30186">
                  <c:v>603.72</c:v>
                </c:pt>
                <c:pt idx="30187">
                  <c:v>603.74</c:v>
                </c:pt>
                <c:pt idx="30188">
                  <c:v>603.76</c:v>
                </c:pt>
                <c:pt idx="30189">
                  <c:v>603.78000000000043</c:v>
                </c:pt>
                <c:pt idx="30190">
                  <c:v>603.79999999999995</c:v>
                </c:pt>
                <c:pt idx="30191">
                  <c:v>603.8199999999996</c:v>
                </c:pt>
                <c:pt idx="30192">
                  <c:v>603.83999999999958</c:v>
                </c:pt>
                <c:pt idx="30193">
                  <c:v>603.85999999999956</c:v>
                </c:pt>
                <c:pt idx="30194">
                  <c:v>603.88</c:v>
                </c:pt>
                <c:pt idx="30195">
                  <c:v>603.9</c:v>
                </c:pt>
                <c:pt idx="30196">
                  <c:v>603.91999999999996</c:v>
                </c:pt>
                <c:pt idx="30197">
                  <c:v>603.9399999999996</c:v>
                </c:pt>
                <c:pt idx="30198">
                  <c:v>603.95999999999958</c:v>
                </c:pt>
                <c:pt idx="30199">
                  <c:v>603.98</c:v>
                </c:pt>
                <c:pt idx="30200">
                  <c:v>604</c:v>
                </c:pt>
                <c:pt idx="30201">
                  <c:v>604.02</c:v>
                </c:pt>
                <c:pt idx="30202">
                  <c:v>604.04</c:v>
                </c:pt>
                <c:pt idx="30203">
                  <c:v>604.05999999999949</c:v>
                </c:pt>
                <c:pt idx="30204">
                  <c:v>604.08000000000004</c:v>
                </c:pt>
                <c:pt idx="30205">
                  <c:v>604.1</c:v>
                </c:pt>
                <c:pt idx="30206">
                  <c:v>604.12</c:v>
                </c:pt>
                <c:pt idx="30207">
                  <c:v>604.14</c:v>
                </c:pt>
                <c:pt idx="30208">
                  <c:v>604.16</c:v>
                </c:pt>
                <c:pt idx="30209">
                  <c:v>604.17999999999995</c:v>
                </c:pt>
                <c:pt idx="30210">
                  <c:v>604.20000000000005</c:v>
                </c:pt>
                <c:pt idx="30211">
                  <c:v>604.22</c:v>
                </c:pt>
                <c:pt idx="30212">
                  <c:v>604.24</c:v>
                </c:pt>
                <c:pt idx="30213">
                  <c:v>604.26</c:v>
                </c:pt>
                <c:pt idx="30214">
                  <c:v>604.28000000000043</c:v>
                </c:pt>
                <c:pt idx="30215">
                  <c:v>604.29999999999995</c:v>
                </c:pt>
                <c:pt idx="30216">
                  <c:v>604.3199999999996</c:v>
                </c:pt>
                <c:pt idx="30217">
                  <c:v>604.33999999999958</c:v>
                </c:pt>
                <c:pt idx="30218">
                  <c:v>604.35999999999956</c:v>
                </c:pt>
                <c:pt idx="30219">
                  <c:v>604.38</c:v>
                </c:pt>
                <c:pt idx="30220">
                  <c:v>604.4</c:v>
                </c:pt>
                <c:pt idx="30221">
                  <c:v>604.41999999999996</c:v>
                </c:pt>
                <c:pt idx="30222">
                  <c:v>604.4399999999996</c:v>
                </c:pt>
                <c:pt idx="30223">
                  <c:v>604.45999999999958</c:v>
                </c:pt>
                <c:pt idx="30224">
                  <c:v>604.48</c:v>
                </c:pt>
                <c:pt idx="30225">
                  <c:v>604.5</c:v>
                </c:pt>
                <c:pt idx="30226">
                  <c:v>604.52</c:v>
                </c:pt>
                <c:pt idx="30227">
                  <c:v>604.54</c:v>
                </c:pt>
                <c:pt idx="30228">
                  <c:v>604.55999999999949</c:v>
                </c:pt>
                <c:pt idx="30229">
                  <c:v>604.58000000000004</c:v>
                </c:pt>
                <c:pt idx="30230">
                  <c:v>604.6</c:v>
                </c:pt>
                <c:pt idx="30231">
                  <c:v>604.62</c:v>
                </c:pt>
                <c:pt idx="30232">
                  <c:v>604.64</c:v>
                </c:pt>
                <c:pt idx="30233">
                  <c:v>604.66</c:v>
                </c:pt>
                <c:pt idx="30234">
                  <c:v>604.67999999999995</c:v>
                </c:pt>
                <c:pt idx="30235">
                  <c:v>604.70000000000005</c:v>
                </c:pt>
                <c:pt idx="30236">
                  <c:v>604.72</c:v>
                </c:pt>
                <c:pt idx="30237">
                  <c:v>604.74</c:v>
                </c:pt>
                <c:pt idx="30238">
                  <c:v>604.76</c:v>
                </c:pt>
                <c:pt idx="30239">
                  <c:v>604.78000000000043</c:v>
                </c:pt>
                <c:pt idx="30240">
                  <c:v>604.79999999999995</c:v>
                </c:pt>
                <c:pt idx="30241">
                  <c:v>604.8199999999996</c:v>
                </c:pt>
                <c:pt idx="30242">
                  <c:v>604.83999999999958</c:v>
                </c:pt>
                <c:pt idx="30243">
                  <c:v>604.85999999999956</c:v>
                </c:pt>
                <c:pt idx="30244">
                  <c:v>604.88</c:v>
                </c:pt>
                <c:pt idx="30245">
                  <c:v>604.9</c:v>
                </c:pt>
                <c:pt idx="30246">
                  <c:v>604.91999999999996</c:v>
                </c:pt>
                <c:pt idx="30247">
                  <c:v>604.9399999999996</c:v>
                </c:pt>
                <c:pt idx="30248">
                  <c:v>604.95999999999958</c:v>
                </c:pt>
                <c:pt idx="30249">
                  <c:v>604.98</c:v>
                </c:pt>
                <c:pt idx="30250">
                  <c:v>605</c:v>
                </c:pt>
                <c:pt idx="30251">
                  <c:v>605.02</c:v>
                </c:pt>
                <c:pt idx="30252">
                  <c:v>605.04</c:v>
                </c:pt>
                <c:pt idx="30253">
                  <c:v>605.05999999999949</c:v>
                </c:pt>
                <c:pt idx="30254">
                  <c:v>605.08000000000004</c:v>
                </c:pt>
                <c:pt idx="30255">
                  <c:v>605.1</c:v>
                </c:pt>
                <c:pt idx="30256">
                  <c:v>605.12</c:v>
                </c:pt>
                <c:pt idx="30257">
                  <c:v>605.14</c:v>
                </c:pt>
                <c:pt idx="30258">
                  <c:v>605.16</c:v>
                </c:pt>
                <c:pt idx="30259">
                  <c:v>605.17999999999995</c:v>
                </c:pt>
                <c:pt idx="30260">
                  <c:v>605.20000000000005</c:v>
                </c:pt>
                <c:pt idx="30261">
                  <c:v>605.22</c:v>
                </c:pt>
                <c:pt idx="30262">
                  <c:v>605.24</c:v>
                </c:pt>
                <c:pt idx="30263">
                  <c:v>605.26</c:v>
                </c:pt>
                <c:pt idx="30264">
                  <c:v>605.28000000000043</c:v>
                </c:pt>
                <c:pt idx="30265">
                  <c:v>605.29999999999995</c:v>
                </c:pt>
                <c:pt idx="30266">
                  <c:v>605.3199999999996</c:v>
                </c:pt>
                <c:pt idx="30267">
                  <c:v>605.33999999999958</c:v>
                </c:pt>
                <c:pt idx="30268">
                  <c:v>605.35999999999956</c:v>
                </c:pt>
                <c:pt idx="30269">
                  <c:v>605.38</c:v>
                </c:pt>
                <c:pt idx="30270">
                  <c:v>605.4</c:v>
                </c:pt>
                <c:pt idx="30271">
                  <c:v>605.41999999999996</c:v>
                </c:pt>
                <c:pt idx="30272">
                  <c:v>605.4399999999996</c:v>
                </c:pt>
                <c:pt idx="30273">
                  <c:v>605.45999999999958</c:v>
                </c:pt>
                <c:pt idx="30274">
                  <c:v>605.48</c:v>
                </c:pt>
                <c:pt idx="30275">
                  <c:v>605.5</c:v>
                </c:pt>
                <c:pt idx="30276">
                  <c:v>605.52</c:v>
                </c:pt>
                <c:pt idx="30277">
                  <c:v>605.54</c:v>
                </c:pt>
                <c:pt idx="30278">
                  <c:v>605.55999999999949</c:v>
                </c:pt>
                <c:pt idx="30279">
                  <c:v>605.58000000000004</c:v>
                </c:pt>
                <c:pt idx="30280">
                  <c:v>605.6</c:v>
                </c:pt>
                <c:pt idx="30281">
                  <c:v>605.62</c:v>
                </c:pt>
                <c:pt idx="30282">
                  <c:v>605.64</c:v>
                </c:pt>
                <c:pt idx="30283">
                  <c:v>605.66</c:v>
                </c:pt>
                <c:pt idx="30284">
                  <c:v>605.67999999999995</c:v>
                </c:pt>
                <c:pt idx="30285">
                  <c:v>605.70000000000005</c:v>
                </c:pt>
                <c:pt idx="30286">
                  <c:v>605.72</c:v>
                </c:pt>
                <c:pt idx="30287">
                  <c:v>605.74</c:v>
                </c:pt>
                <c:pt idx="30288">
                  <c:v>605.76</c:v>
                </c:pt>
                <c:pt idx="30289">
                  <c:v>605.78000000000043</c:v>
                </c:pt>
                <c:pt idx="30290">
                  <c:v>605.79999999999995</c:v>
                </c:pt>
                <c:pt idx="30291">
                  <c:v>605.8199999999996</c:v>
                </c:pt>
                <c:pt idx="30292">
                  <c:v>605.83999999999958</c:v>
                </c:pt>
                <c:pt idx="30293">
                  <c:v>605.85999999999956</c:v>
                </c:pt>
                <c:pt idx="30294">
                  <c:v>605.88</c:v>
                </c:pt>
                <c:pt idx="30295">
                  <c:v>605.9</c:v>
                </c:pt>
                <c:pt idx="30296">
                  <c:v>605.91999999999996</c:v>
                </c:pt>
                <c:pt idx="30297">
                  <c:v>605.9399999999996</c:v>
                </c:pt>
                <c:pt idx="30298">
                  <c:v>605.95999999999958</c:v>
                </c:pt>
                <c:pt idx="30299">
                  <c:v>605.98</c:v>
                </c:pt>
                <c:pt idx="30300">
                  <c:v>606</c:v>
                </c:pt>
                <c:pt idx="30301">
                  <c:v>606.02</c:v>
                </c:pt>
                <c:pt idx="30302">
                  <c:v>606.04</c:v>
                </c:pt>
                <c:pt idx="30303">
                  <c:v>606.05999999999949</c:v>
                </c:pt>
                <c:pt idx="30304">
                  <c:v>606.08000000000004</c:v>
                </c:pt>
                <c:pt idx="30305">
                  <c:v>606.1</c:v>
                </c:pt>
                <c:pt idx="30306">
                  <c:v>606.12</c:v>
                </c:pt>
                <c:pt idx="30307">
                  <c:v>606.14</c:v>
                </c:pt>
                <c:pt idx="30308">
                  <c:v>606.16</c:v>
                </c:pt>
                <c:pt idx="30309">
                  <c:v>606.17999999999995</c:v>
                </c:pt>
                <c:pt idx="30310">
                  <c:v>606.20000000000005</c:v>
                </c:pt>
                <c:pt idx="30311">
                  <c:v>606.22</c:v>
                </c:pt>
                <c:pt idx="30312">
                  <c:v>606.24</c:v>
                </c:pt>
                <c:pt idx="30313">
                  <c:v>606.26</c:v>
                </c:pt>
                <c:pt idx="30314">
                  <c:v>606.28000000000043</c:v>
                </c:pt>
                <c:pt idx="30315">
                  <c:v>606.29999999999995</c:v>
                </c:pt>
                <c:pt idx="30316">
                  <c:v>606.3199999999996</c:v>
                </c:pt>
                <c:pt idx="30317">
                  <c:v>606.33999999999958</c:v>
                </c:pt>
                <c:pt idx="30318">
                  <c:v>606.35999999999956</c:v>
                </c:pt>
                <c:pt idx="30319">
                  <c:v>606.38</c:v>
                </c:pt>
                <c:pt idx="30320">
                  <c:v>606.4</c:v>
                </c:pt>
                <c:pt idx="30321">
                  <c:v>606.41999999999996</c:v>
                </c:pt>
                <c:pt idx="30322">
                  <c:v>606.4399999999996</c:v>
                </c:pt>
                <c:pt idx="30323">
                  <c:v>606.45999999999958</c:v>
                </c:pt>
                <c:pt idx="30324">
                  <c:v>606.48</c:v>
                </c:pt>
                <c:pt idx="30325">
                  <c:v>606.5</c:v>
                </c:pt>
                <c:pt idx="30326">
                  <c:v>606.52</c:v>
                </c:pt>
                <c:pt idx="30327">
                  <c:v>606.54</c:v>
                </c:pt>
                <c:pt idx="30328">
                  <c:v>606.55999999999949</c:v>
                </c:pt>
                <c:pt idx="30329">
                  <c:v>606.58000000000004</c:v>
                </c:pt>
                <c:pt idx="30330">
                  <c:v>606.6</c:v>
                </c:pt>
                <c:pt idx="30331">
                  <c:v>606.62</c:v>
                </c:pt>
                <c:pt idx="30332">
                  <c:v>606.64</c:v>
                </c:pt>
                <c:pt idx="30333">
                  <c:v>606.66</c:v>
                </c:pt>
                <c:pt idx="30334">
                  <c:v>606.67999999999995</c:v>
                </c:pt>
                <c:pt idx="30335">
                  <c:v>606.70000000000005</c:v>
                </c:pt>
                <c:pt idx="30336">
                  <c:v>606.72</c:v>
                </c:pt>
                <c:pt idx="30337">
                  <c:v>606.74</c:v>
                </c:pt>
                <c:pt idx="30338">
                  <c:v>606.76</c:v>
                </c:pt>
                <c:pt idx="30339">
                  <c:v>606.78000000000043</c:v>
                </c:pt>
                <c:pt idx="30340">
                  <c:v>606.79999999999995</c:v>
                </c:pt>
                <c:pt idx="30341">
                  <c:v>606.8199999999996</c:v>
                </c:pt>
                <c:pt idx="30342">
                  <c:v>606.83999999999958</c:v>
                </c:pt>
                <c:pt idx="30343">
                  <c:v>606.85999999999956</c:v>
                </c:pt>
                <c:pt idx="30344">
                  <c:v>606.88</c:v>
                </c:pt>
                <c:pt idx="30345">
                  <c:v>606.9</c:v>
                </c:pt>
                <c:pt idx="30346">
                  <c:v>606.91999999999996</c:v>
                </c:pt>
                <c:pt idx="30347">
                  <c:v>606.9399999999996</c:v>
                </c:pt>
                <c:pt idx="30348">
                  <c:v>606.95999999999958</c:v>
                </c:pt>
                <c:pt idx="30349">
                  <c:v>606.98</c:v>
                </c:pt>
                <c:pt idx="30350">
                  <c:v>607</c:v>
                </c:pt>
                <c:pt idx="30351">
                  <c:v>607.02</c:v>
                </c:pt>
                <c:pt idx="30352">
                  <c:v>607.04</c:v>
                </c:pt>
                <c:pt idx="30353">
                  <c:v>607.05999999999949</c:v>
                </c:pt>
                <c:pt idx="30354">
                  <c:v>607.08000000000004</c:v>
                </c:pt>
                <c:pt idx="30355">
                  <c:v>607.1</c:v>
                </c:pt>
                <c:pt idx="30356">
                  <c:v>607.12</c:v>
                </c:pt>
                <c:pt idx="30357">
                  <c:v>607.14</c:v>
                </c:pt>
                <c:pt idx="30358">
                  <c:v>607.16</c:v>
                </c:pt>
                <c:pt idx="30359">
                  <c:v>607.17999999999995</c:v>
                </c:pt>
                <c:pt idx="30360">
                  <c:v>607.20000000000005</c:v>
                </c:pt>
                <c:pt idx="30361">
                  <c:v>607.22</c:v>
                </c:pt>
                <c:pt idx="30362">
                  <c:v>607.24</c:v>
                </c:pt>
                <c:pt idx="30363">
                  <c:v>607.26</c:v>
                </c:pt>
                <c:pt idx="30364">
                  <c:v>607.28000000000043</c:v>
                </c:pt>
                <c:pt idx="30365">
                  <c:v>607.29999999999995</c:v>
                </c:pt>
                <c:pt idx="30366">
                  <c:v>607.3199999999996</c:v>
                </c:pt>
                <c:pt idx="30367">
                  <c:v>607.33999999999958</c:v>
                </c:pt>
                <c:pt idx="30368">
                  <c:v>607.35999999999956</c:v>
                </c:pt>
                <c:pt idx="30369">
                  <c:v>607.38</c:v>
                </c:pt>
                <c:pt idx="30370">
                  <c:v>607.4</c:v>
                </c:pt>
                <c:pt idx="30371">
                  <c:v>607.41999999999996</c:v>
                </c:pt>
                <c:pt idx="30372">
                  <c:v>607.4399999999996</c:v>
                </c:pt>
                <c:pt idx="30373">
                  <c:v>607.45999999999958</c:v>
                </c:pt>
                <c:pt idx="30374">
                  <c:v>607.48</c:v>
                </c:pt>
                <c:pt idx="30375">
                  <c:v>607.5</c:v>
                </c:pt>
                <c:pt idx="30376">
                  <c:v>607.52</c:v>
                </c:pt>
                <c:pt idx="30377">
                  <c:v>607.54</c:v>
                </c:pt>
                <c:pt idx="30378">
                  <c:v>607.55999999999949</c:v>
                </c:pt>
                <c:pt idx="30379">
                  <c:v>607.58000000000004</c:v>
                </c:pt>
                <c:pt idx="30380">
                  <c:v>607.6</c:v>
                </c:pt>
                <c:pt idx="30381">
                  <c:v>607.62</c:v>
                </c:pt>
                <c:pt idx="30382">
                  <c:v>607.64</c:v>
                </c:pt>
                <c:pt idx="30383">
                  <c:v>607.66</c:v>
                </c:pt>
                <c:pt idx="30384">
                  <c:v>607.67999999999995</c:v>
                </c:pt>
                <c:pt idx="30385">
                  <c:v>607.70000000000005</c:v>
                </c:pt>
                <c:pt idx="30386">
                  <c:v>607.72</c:v>
                </c:pt>
                <c:pt idx="30387">
                  <c:v>607.74</c:v>
                </c:pt>
                <c:pt idx="30388">
                  <c:v>607.76</c:v>
                </c:pt>
                <c:pt idx="30389">
                  <c:v>607.78000000000043</c:v>
                </c:pt>
                <c:pt idx="30390">
                  <c:v>607.79999999999995</c:v>
                </c:pt>
                <c:pt idx="30391">
                  <c:v>607.8199999999996</c:v>
                </c:pt>
                <c:pt idx="30392">
                  <c:v>607.83999999999958</c:v>
                </c:pt>
                <c:pt idx="30393">
                  <c:v>607.85999999999956</c:v>
                </c:pt>
                <c:pt idx="30394">
                  <c:v>607.88</c:v>
                </c:pt>
                <c:pt idx="30395">
                  <c:v>607.9</c:v>
                </c:pt>
                <c:pt idx="30396">
                  <c:v>607.91999999999996</c:v>
                </c:pt>
                <c:pt idx="30397">
                  <c:v>607.9399999999996</c:v>
                </c:pt>
                <c:pt idx="30398">
                  <c:v>607.95999999999958</c:v>
                </c:pt>
                <c:pt idx="30399">
                  <c:v>607.98</c:v>
                </c:pt>
                <c:pt idx="30400">
                  <c:v>608</c:v>
                </c:pt>
                <c:pt idx="30401">
                  <c:v>608.02</c:v>
                </c:pt>
                <c:pt idx="30402">
                  <c:v>608.04</c:v>
                </c:pt>
                <c:pt idx="30403">
                  <c:v>608.05999999999949</c:v>
                </c:pt>
                <c:pt idx="30404">
                  <c:v>608.08000000000004</c:v>
                </c:pt>
                <c:pt idx="30405">
                  <c:v>608.1</c:v>
                </c:pt>
                <c:pt idx="30406">
                  <c:v>608.12</c:v>
                </c:pt>
                <c:pt idx="30407">
                  <c:v>608.14</c:v>
                </c:pt>
                <c:pt idx="30408">
                  <c:v>608.16</c:v>
                </c:pt>
                <c:pt idx="30409">
                  <c:v>608.17999999999995</c:v>
                </c:pt>
                <c:pt idx="30410">
                  <c:v>608.20000000000005</c:v>
                </c:pt>
                <c:pt idx="30411">
                  <c:v>608.22</c:v>
                </c:pt>
                <c:pt idx="30412">
                  <c:v>608.24</c:v>
                </c:pt>
                <c:pt idx="30413">
                  <c:v>608.26</c:v>
                </c:pt>
                <c:pt idx="30414">
                  <c:v>608.28000000000043</c:v>
                </c:pt>
                <c:pt idx="30415">
                  <c:v>608.29999999999995</c:v>
                </c:pt>
                <c:pt idx="30416">
                  <c:v>608.3199999999996</c:v>
                </c:pt>
                <c:pt idx="30417">
                  <c:v>608.33999999999958</c:v>
                </c:pt>
                <c:pt idx="30418">
                  <c:v>608.35999999999956</c:v>
                </c:pt>
                <c:pt idx="30419">
                  <c:v>608.38</c:v>
                </c:pt>
                <c:pt idx="30420">
                  <c:v>608.4</c:v>
                </c:pt>
                <c:pt idx="30421">
                  <c:v>608.41999999999996</c:v>
                </c:pt>
                <c:pt idx="30422">
                  <c:v>608.4399999999996</c:v>
                </c:pt>
                <c:pt idx="30423">
                  <c:v>608.45999999999958</c:v>
                </c:pt>
                <c:pt idx="30424">
                  <c:v>608.48</c:v>
                </c:pt>
                <c:pt idx="30425">
                  <c:v>608.5</c:v>
                </c:pt>
                <c:pt idx="30426">
                  <c:v>608.52</c:v>
                </c:pt>
                <c:pt idx="30427">
                  <c:v>608.54</c:v>
                </c:pt>
                <c:pt idx="30428">
                  <c:v>608.55999999999949</c:v>
                </c:pt>
                <c:pt idx="30429">
                  <c:v>608.58000000000004</c:v>
                </c:pt>
                <c:pt idx="30430">
                  <c:v>608.6</c:v>
                </c:pt>
                <c:pt idx="30431">
                  <c:v>608.62</c:v>
                </c:pt>
                <c:pt idx="30432">
                  <c:v>608.64</c:v>
                </c:pt>
                <c:pt idx="30433">
                  <c:v>608.66</c:v>
                </c:pt>
                <c:pt idx="30434">
                  <c:v>608.67999999999995</c:v>
                </c:pt>
                <c:pt idx="30435">
                  <c:v>608.70000000000005</c:v>
                </c:pt>
                <c:pt idx="30436">
                  <c:v>608.72</c:v>
                </c:pt>
                <c:pt idx="30437">
                  <c:v>608.74</c:v>
                </c:pt>
                <c:pt idx="30438">
                  <c:v>608.76</c:v>
                </c:pt>
                <c:pt idx="30439">
                  <c:v>608.78000000000043</c:v>
                </c:pt>
                <c:pt idx="30440">
                  <c:v>608.79999999999995</c:v>
                </c:pt>
                <c:pt idx="30441">
                  <c:v>608.8199999999996</c:v>
                </c:pt>
                <c:pt idx="30442">
                  <c:v>608.83999999999958</c:v>
                </c:pt>
                <c:pt idx="30443">
                  <c:v>608.85999999999956</c:v>
                </c:pt>
                <c:pt idx="30444">
                  <c:v>608.88</c:v>
                </c:pt>
                <c:pt idx="30445">
                  <c:v>608.9</c:v>
                </c:pt>
                <c:pt idx="30446">
                  <c:v>608.91999999999996</c:v>
                </c:pt>
                <c:pt idx="30447">
                  <c:v>608.9399999999996</c:v>
                </c:pt>
                <c:pt idx="30448">
                  <c:v>608.95999999999958</c:v>
                </c:pt>
                <c:pt idx="30449">
                  <c:v>608.98</c:v>
                </c:pt>
                <c:pt idx="30450">
                  <c:v>609</c:v>
                </c:pt>
                <c:pt idx="30451">
                  <c:v>609.02</c:v>
                </c:pt>
                <c:pt idx="30452">
                  <c:v>609.04</c:v>
                </c:pt>
                <c:pt idx="30453">
                  <c:v>609.05999999999949</c:v>
                </c:pt>
                <c:pt idx="30454">
                  <c:v>609.08000000000004</c:v>
                </c:pt>
                <c:pt idx="30455">
                  <c:v>609.1</c:v>
                </c:pt>
                <c:pt idx="30456">
                  <c:v>609.12</c:v>
                </c:pt>
                <c:pt idx="30457">
                  <c:v>609.14</c:v>
                </c:pt>
                <c:pt idx="30458">
                  <c:v>609.16</c:v>
                </c:pt>
                <c:pt idx="30459">
                  <c:v>609.17999999999995</c:v>
                </c:pt>
                <c:pt idx="30460">
                  <c:v>609.20000000000005</c:v>
                </c:pt>
                <c:pt idx="30461">
                  <c:v>609.22</c:v>
                </c:pt>
                <c:pt idx="30462">
                  <c:v>609.24</c:v>
                </c:pt>
                <c:pt idx="30463">
                  <c:v>609.26</c:v>
                </c:pt>
                <c:pt idx="30464">
                  <c:v>609.28000000000043</c:v>
                </c:pt>
                <c:pt idx="30465">
                  <c:v>609.29999999999995</c:v>
                </c:pt>
                <c:pt idx="30466">
                  <c:v>609.3199999999996</c:v>
                </c:pt>
                <c:pt idx="30467">
                  <c:v>609.33999999999958</c:v>
                </c:pt>
                <c:pt idx="30468">
                  <c:v>609.35999999999956</c:v>
                </c:pt>
                <c:pt idx="30469">
                  <c:v>609.38</c:v>
                </c:pt>
                <c:pt idx="30470">
                  <c:v>609.4</c:v>
                </c:pt>
                <c:pt idx="30471">
                  <c:v>609.41999999999996</c:v>
                </c:pt>
                <c:pt idx="30472">
                  <c:v>609.4399999999996</c:v>
                </c:pt>
                <c:pt idx="30473">
                  <c:v>609.45999999999958</c:v>
                </c:pt>
                <c:pt idx="30474">
                  <c:v>609.48</c:v>
                </c:pt>
                <c:pt idx="30475">
                  <c:v>609.5</c:v>
                </c:pt>
                <c:pt idx="30476">
                  <c:v>609.52</c:v>
                </c:pt>
                <c:pt idx="30477">
                  <c:v>609.54</c:v>
                </c:pt>
                <c:pt idx="30478">
                  <c:v>609.55999999999949</c:v>
                </c:pt>
                <c:pt idx="30479">
                  <c:v>609.58000000000004</c:v>
                </c:pt>
                <c:pt idx="30480">
                  <c:v>609.6</c:v>
                </c:pt>
                <c:pt idx="30481">
                  <c:v>609.62</c:v>
                </c:pt>
                <c:pt idx="30482">
                  <c:v>609.64</c:v>
                </c:pt>
                <c:pt idx="30483">
                  <c:v>609.66</c:v>
                </c:pt>
                <c:pt idx="30484">
                  <c:v>609.67999999999995</c:v>
                </c:pt>
                <c:pt idx="30485">
                  <c:v>609.70000000000005</c:v>
                </c:pt>
                <c:pt idx="30486">
                  <c:v>609.72</c:v>
                </c:pt>
                <c:pt idx="30487">
                  <c:v>609.74</c:v>
                </c:pt>
                <c:pt idx="30488">
                  <c:v>609.76</c:v>
                </c:pt>
                <c:pt idx="30489">
                  <c:v>609.78000000000043</c:v>
                </c:pt>
                <c:pt idx="30490">
                  <c:v>609.79999999999995</c:v>
                </c:pt>
                <c:pt idx="30491">
                  <c:v>609.8199999999996</c:v>
                </c:pt>
                <c:pt idx="30492">
                  <c:v>609.83999999999958</c:v>
                </c:pt>
                <c:pt idx="30493">
                  <c:v>609.85999999999956</c:v>
                </c:pt>
                <c:pt idx="30494">
                  <c:v>609.88</c:v>
                </c:pt>
                <c:pt idx="30495">
                  <c:v>609.9</c:v>
                </c:pt>
                <c:pt idx="30496">
                  <c:v>609.91999999999996</c:v>
                </c:pt>
                <c:pt idx="30497">
                  <c:v>609.9399999999996</c:v>
                </c:pt>
                <c:pt idx="30498">
                  <c:v>609.95999999999958</c:v>
                </c:pt>
                <c:pt idx="30499">
                  <c:v>609.98</c:v>
                </c:pt>
                <c:pt idx="30500">
                  <c:v>610</c:v>
                </c:pt>
                <c:pt idx="30501">
                  <c:v>610.02</c:v>
                </c:pt>
                <c:pt idx="30502">
                  <c:v>610.04</c:v>
                </c:pt>
                <c:pt idx="30503">
                  <c:v>610.05999999999949</c:v>
                </c:pt>
                <c:pt idx="30504">
                  <c:v>610.08000000000004</c:v>
                </c:pt>
                <c:pt idx="30505">
                  <c:v>610.1</c:v>
                </c:pt>
                <c:pt idx="30506">
                  <c:v>610.12</c:v>
                </c:pt>
                <c:pt idx="30507">
                  <c:v>610.14</c:v>
                </c:pt>
                <c:pt idx="30508">
                  <c:v>610.16</c:v>
                </c:pt>
                <c:pt idx="30509">
                  <c:v>610.17999999999995</c:v>
                </c:pt>
                <c:pt idx="30510">
                  <c:v>610.20000000000005</c:v>
                </c:pt>
                <c:pt idx="30511">
                  <c:v>610.22</c:v>
                </c:pt>
                <c:pt idx="30512">
                  <c:v>610.24</c:v>
                </c:pt>
                <c:pt idx="30513">
                  <c:v>610.26</c:v>
                </c:pt>
                <c:pt idx="30514">
                  <c:v>610.28000000000043</c:v>
                </c:pt>
                <c:pt idx="30515">
                  <c:v>610.29999999999995</c:v>
                </c:pt>
                <c:pt idx="30516">
                  <c:v>610.3199999999996</c:v>
                </c:pt>
                <c:pt idx="30517">
                  <c:v>610.33999999999958</c:v>
                </c:pt>
                <c:pt idx="30518">
                  <c:v>610.35999999999956</c:v>
                </c:pt>
                <c:pt idx="30519">
                  <c:v>610.38</c:v>
                </c:pt>
                <c:pt idx="30520">
                  <c:v>610.4</c:v>
                </c:pt>
                <c:pt idx="30521">
                  <c:v>610.41999999999996</c:v>
                </c:pt>
                <c:pt idx="30522">
                  <c:v>610.4399999999996</c:v>
                </c:pt>
                <c:pt idx="30523">
                  <c:v>610.45999999999958</c:v>
                </c:pt>
                <c:pt idx="30524">
                  <c:v>610.48</c:v>
                </c:pt>
                <c:pt idx="30525">
                  <c:v>610.5</c:v>
                </c:pt>
                <c:pt idx="30526">
                  <c:v>610.52</c:v>
                </c:pt>
                <c:pt idx="30527">
                  <c:v>610.54</c:v>
                </c:pt>
                <c:pt idx="30528">
                  <c:v>610.55999999999949</c:v>
                </c:pt>
                <c:pt idx="30529">
                  <c:v>610.58000000000004</c:v>
                </c:pt>
                <c:pt idx="30530">
                  <c:v>610.6</c:v>
                </c:pt>
                <c:pt idx="30531">
                  <c:v>610.62</c:v>
                </c:pt>
                <c:pt idx="30532">
                  <c:v>610.64</c:v>
                </c:pt>
                <c:pt idx="30533">
                  <c:v>610.66</c:v>
                </c:pt>
                <c:pt idx="30534">
                  <c:v>610.67999999999995</c:v>
                </c:pt>
                <c:pt idx="30535">
                  <c:v>610.70000000000005</c:v>
                </c:pt>
                <c:pt idx="30536">
                  <c:v>610.72</c:v>
                </c:pt>
                <c:pt idx="30537">
                  <c:v>610.74</c:v>
                </c:pt>
                <c:pt idx="30538">
                  <c:v>610.76</c:v>
                </c:pt>
                <c:pt idx="30539">
                  <c:v>610.78000000000043</c:v>
                </c:pt>
                <c:pt idx="30540">
                  <c:v>610.79999999999995</c:v>
                </c:pt>
                <c:pt idx="30541">
                  <c:v>610.8199999999996</c:v>
                </c:pt>
                <c:pt idx="30542">
                  <c:v>610.83999999999958</c:v>
                </c:pt>
                <c:pt idx="30543">
                  <c:v>610.85999999999956</c:v>
                </c:pt>
                <c:pt idx="30544">
                  <c:v>610.88</c:v>
                </c:pt>
                <c:pt idx="30545">
                  <c:v>610.9</c:v>
                </c:pt>
                <c:pt idx="30546">
                  <c:v>610.91999999999996</c:v>
                </c:pt>
                <c:pt idx="30547">
                  <c:v>610.9399999999996</c:v>
                </c:pt>
                <c:pt idx="30548">
                  <c:v>610.95999999999958</c:v>
                </c:pt>
                <c:pt idx="30549">
                  <c:v>610.98</c:v>
                </c:pt>
                <c:pt idx="30550">
                  <c:v>611</c:v>
                </c:pt>
                <c:pt idx="30551">
                  <c:v>611.02</c:v>
                </c:pt>
                <c:pt idx="30552">
                  <c:v>611.04</c:v>
                </c:pt>
                <c:pt idx="30553">
                  <c:v>611.05999999999949</c:v>
                </c:pt>
                <c:pt idx="30554">
                  <c:v>611.08000000000004</c:v>
                </c:pt>
                <c:pt idx="30555">
                  <c:v>611.1</c:v>
                </c:pt>
                <c:pt idx="30556">
                  <c:v>611.12</c:v>
                </c:pt>
                <c:pt idx="30557">
                  <c:v>611.14</c:v>
                </c:pt>
                <c:pt idx="30558">
                  <c:v>611.16</c:v>
                </c:pt>
                <c:pt idx="30559">
                  <c:v>611.17999999999995</c:v>
                </c:pt>
                <c:pt idx="30560">
                  <c:v>611.20000000000005</c:v>
                </c:pt>
                <c:pt idx="30561">
                  <c:v>611.22</c:v>
                </c:pt>
                <c:pt idx="30562">
                  <c:v>611.24</c:v>
                </c:pt>
                <c:pt idx="30563">
                  <c:v>611.26</c:v>
                </c:pt>
                <c:pt idx="30564">
                  <c:v>611.28000000000043</c:v>
                </c:pt>
                <c:pt idx="30565">
                  <c:v>611.29999999999995</c:v>
                </c:pt>
                <c:pt idx="30566">
                  <c:v>611.3199999999996</c:v>
                </c:pt>
                <c:pt idx="30567">
                  <c:v>611.33999999999958</c:v>
                </c:pt>
                <c:pt idx="30568">
                  <c:v>611.35999999999956</c:v>
                </c:pt>
                <c:pt idx="30569">
                  <c:v>611.38</c:v>
                </c:pt>
                <c:pt idx="30570">
                  <c:v>611.4</c:v>
                </c:pt>
                <c:pt idx="30571">
                  <c:v>611.41999999999996</c:v>
                </c:pt>
                <c:pt idx="30572">
                  <c:v>611.4399999999996</c:v>
                </c:pt>
                <c:pt idx="30573">
                  <c:v>611.45999999999958</c:v>
                </c:pt>
                <c:pt idx="30574">
                  <c:v>611.48</c:v>
                </c:pt>
                <c:pt idx="30575">
                  <c:v>611.5</c:v>
                </c:pt>
                <c:pt idx="30576">
                  <c:v>611.52</c:v>
                </c:pt>
                <c:pt idx="30577">
                  <c:v>611.54</c:v>
                </c:pt>
                <c:pt idx="30578">
                  <c:v>611.55999999999949</c:v>
                </c:pt>
                <c:pt idx="30579">
                  <c:v>611.58000000000004</c:v>
                </c:pt>
                <c:pt idx="30580">
                  <c:v>611.6</c:v>
                </c:pt>
                <c:pt idx="30581">
                  <c:v>611.62</c:v>
                </c:pt>
                <c:pt idx="30582">
                  <c:v>611.64</c:v>
                </c:pt>
                <c:pt idx="30583">
                  <c:v>611.66</c:v>
                </c:pt>
                <c:pt idx="30584">
                  <c:v>611.67999999999995</c:v>
                </c:pt>
                <c:pt idx="30585">
                  <c:v>611.70000000000005</c:v>
                </c:pt>
                <c:pt idx="30586">
                  <c:v>611.72</c:v>
                </c:pt>
                <c:pt idx="30587">
                  <c:v>611.74</c:v>
                </c:pt>
                <c:pt idx="30588">
                  <c:v>611.76</c:v>
                </c:pt>
                <c:pt idx="30589">
                  <c:v>611.78000000000043</c:v>
                </c:pt>
                <c:pt idx="30590">
                  <c:v>611.79999999999995</c:v>
                </c:pt>
                <c:pt idx="30591">
                  <c:v>611.8199999999996</c:v>
                </c:pt>
                <c:pt idx="30592">
                  <c:v>611.83999999999958</c:v>
                </c:pt>
                <c:pt idx="30593">
                  <c:v>611.85999999999956</c:v>
                </c:pt>
                <c:pt idx="30594">
                  <c:v>611.88</c:v>
                </c:pt>
                <c:pt idx="30595">
                  <c:v>611.9</c:v>
                </c:pt>
                <c:pt idx="30596">
                  <c:v>611.91999999999996</c:v>
                </c:pt>
                <c:pt idx="30597">
                  <c:v>611.9399999999996</c:v>
                </c:pt>
                <c:pt idx="30598">
                  <c:v>611.95999999999958</c:v>
                </c:pt>
                <c:pt idx="30599">
                  <c:v>611.98</c:v>
                </c:pt>
                <c:pt idx="30600">
                  <c:v>612</c:v>
                </c:pt>
                <c:pt idx="30601">
                  <c:v>612.02</c:v>
                </c:pt>
                <c:pt idx="30602">
                  <c:v>612.04</c:v>
                </c:pt>
                <c:pt idx="30603">
                  <c:v>612.05999999999949</c:v>
                </c:pt>
                <c:pt idx="30604">
                  <c:v>612.08000000000004</c:v>
                </c:pt>
                <c:pt idx="30605">
                  <c:v>612.1</c:v>
                </c:pt>
                <c:pt idx="30606">
                  <c:v>612.12</c:v>
                </c:pt>
                <c:pt idx="30607">
                  <c:v>612.14</c:v>
                </c:pt>
                <c:pt idx="30608">
                  <c:v>612.16</c:v>
                </c:pt>
                <c:pt idx="30609">
                  <c:v>612.17999999999995</c:v>
                </c:pt>
                <c:pt idx="30610">
                  <c:v>612.20000000000005</c:v>
                </c:pt>
                <c:pt idx="30611">
                  <c:v>612.22</c:v>
                </c:pt>
                <c:pt idx="30612">
                  <c:v>612.24</c:v>
                </c:pt>
                <c:pt idx="30613">
                  <c:v>612.26</c:v>
                </c:pt>
                <c:pt idx="30614">
                  <c:v>612.28000000000043</c:v>
                </c:pt>
                <c:pt idx="30615">
                  <c:v>612.29999999999995</c:v>
                </c:pt>
                <c:pt idx="30616">
                  <c:v>612.3199999999996</c:v>
                </c:pt>
                <c:pt idx="30617">
                  <c:v>612.33999999999958</c:v>
                </c:pt>
                <c:pt idx="30618">
                  <c:v>612.35999999999956</c:v>
                </c:pt>
                <c:pt idx="30619">
                  <c:v>612.38</c:v>
                </c:pt>
                <c:pt idx="30620">
                  <c:v>612.4</c:v>
                </c:pt>
                <c:pt idx="30621">
                  <c:v>612.41999999999996</c:v>
                </c:pt>
                <c:pt idx="30622">
                  <c:v>612.4399999999996</c:v>
                </c:pt>
                <c:pt idx="30623">
                  <c:v>612.45999999999958</c:v>
                </c:pt>
                <c:pt idx="30624">
                  <c:v>612.48</c:v>
                </c:pt>
                <c:pt idx="30625">
                  <c:v>612.5</c:v>
                </c:pt>
                <c:pt idx="30626">
                  <c:v>612.52</c:v>
                </c:pt>
                <c:pt idx="30627">
                  <c:v>612.54</c:v>
                </c:pt>
                <c:pt idx="30628">
                  <c:v>612.55999999999949</c:v>
                </c:pt>
                <c:pt idx="30629">
                  <c:v>612.58000000000004</c:v>
                </c:pt>
                <c:pt idx="30630">
                  <c:v>612.6</c:v>
                </c:pt>
                <c:pt idx="30631">
                  <c:v>612.62</c:v>
                </c:pt>
                <c:pt idx="30632">
                  <c:v>612.64</c:v>
                </c:pt>
                <c:pt idx="30633">
                  <c:v>612.66</c:v>
                </c:pt>
                <c:pt idx="30634">
                  <c:v>612.67999999999995</c:v>
                </c:pt>
                <c:pt idx="30635">
                  <c:v>612.70000000000005</c:v>
                </c:pt>
                <c:pt idx="30636">
                  <c:v>612.72</c:v>
                </c:pt>
                <c:pt idx="30637">
                  <c:v>612.74</c:v>
                </c:pt>
                <c:pt idx="30638">
                  <c:v>612.76</c:v>
                </c:pt>
                <c:pt idx="30639">
                  <c:v>612.78000000000043</c:v>
                </c:pt>
                <c:pt idx="30640">
                  <c:v>612.79999999999995</c:v>
                </c:pt>
                <c:pt idx="30641">
                  <c:v>612.8199999999996</c:v>
                </c:pt>
                <c:pt idx="30642">
                  <c:v>612.83999999999958</c:v>
                </c:pt>
                <c:pt idx="30643">
                  <c:v>612.85999999999956</c:v>
                </c:pt>
                <c:pt idx="30644">
                  <c:v>612.88</c:v>
                </c:pt>
                <c:pt idx="30645">
                  <c:v>612.9</c:v>
                </c:pt>
                <c:pt idx="30646">
                  <c:v>612.91999999999996</c:v>
                </c:pt>
                <c:pt idx="30647">
                  <c:v>612.9399999999996</c:v>
                </c:pt>
                <c:pt idx="30648">
                  <c:v>612.95999999999958</c:v>
                </c:pt>
                <c:pt idx="30649">
                  <c:v>612.98</c:v>
                </c:pt>
                <c:pt idx="30650">
                  <c:v>613</c:v>
                </c:pt>
                <c:pt idx="30651">
                  <c:v>613.02</c:v>
                </c:pt>
                <c:pt idx="30652">
                  <c:v>613.04</c:v>
                </c:pt>
                <c:pt idx="30653">
                  <c:v>613.05999999999949</c:v>
                </c:pt>
                <c:pt idx="30654">
                  <c:v>613.08000000000004</c:v>
                </c:pt>
                <c:pt idx="30655">
                  <c:v>613.1</c:v>
                </c:pt>
                <c:pt idx="30656">
                  <c:v>613.12</c:v>
                </c:pt>
                <c:pt idx="30657">
                  <c:v>613.14</c:v>
                </c:pt>
                <c:pt idx="30658">
                  <c:v>613.16</c:v>
                </c:pt>
                <c:pt idx="30659">
                  <c:v>613.17999999999995</c:v>
                </c:pt>
                <c:pt idx="30660">
                  <c:v>613.20000000000005</c:v>
                </c:pt>
                <c:pt idx="30661">
                  <c:v>613.22</c:v>
                </c:pt>
                <c:pt idx="30662">
                  <c:v>613.24</c:v>
                </c:pt>
                <c:pt idx="30663">
                  <c:v>613.26</c:v>
                </c:pt>
                <c:pt idx="30664">
                  <c:v>613.28000000000043</c:v>
                </c:pt>
                <c:pt idx="30665">
                  <c:v>613.29999999999995</c:v>
                </c:pt>
                <c:pt idx="30666">
                  <c:v>613.3199999999996</c:v>
                </c:pt>
                <c:pt idx="30667">
                  <c:v>613.33999999999958</c:v>
                </c:pt>
                <c:pt idx="30668">
                  <c:v>613.35999999999956</c:v>
                </c:pt>
                <c:pt idx="30669">
                  <c:v>613.38</c:v>
                </c:pt>
                <c:pt idx="30670">
                  <c:v>613.4</c:v>
                </c:pt>
                <c:pt idx="30671">
                  <c:v>613.41999999999996</c:v>
                </c:pt>
                <c:pt idx="30672">
                  <c:v>613.4399999999996</c:v>
                </c:pt>
                <c:pt idx="30673">
                  <c:v>613.45999999999958</c:v>
                </c:pt>
                <c:pt idx="30674">
                  <c:v>613.48</c:v>
                </c:pt>
                <c:pt idx="30675">
                  <c:v>613.5</c:v>
                </c:pt>
                <c:pt idx="30676">
                  <c:v>613.52</c:v>
                </c:pt>
                <c:pt idx="30677">
                  <c:v>613.54</c:v>
                </c:pt>
                <c:pt idx="30678">
                  <c:v>613.55999999999949</c:v>
                </c:pt>
                <c:pt idx="30679">
                  <c:v>613.58000000000004</c:v>
                </c:pt>
                <c:pt idx="30680">
                  <c:v>613.6</c:v>
                </c:pt>
                <c:pt idx="30681">
                  <c:v>613.62</c:v>
                </c:pt>
                <c:pt idx="30682">
                  <c:v>613.64</c:v>
                </c:pt>
                <c:pt idx="30683">
                  <c:v>613.66</c:v>
                </c:pt>
                <c:pt idx="30684">
                  <c:v>613.67999999999995</c:v>
                </c:pt>
                <c:pt idx="30685">
                  <c:v>613.70000000000005</c:v>
                </c:pt>
                <c:pt idx="30686">
                  <c:v>613.72</c:v>
                </c:pt>
                <c:pt idx="30687">
                  <c:v>613.74</c:v>
                </c:pt>
                <c:pt idx="30688">
                  <c:v>613.76</c:v>
                </c:pt>
                <c:pt idx="30689">
                  <c:v>613.78000000000043</c:v>
                </c:pt>
                <c:pt idx="30690">
                  <c:v>613.79999999999995</c:v>
                </c:pt>
                <c:pt idx="30691">
                  <c:v>613.8199999999996</c:v>
                </c:pt>
                <c:pt idx="30692">
                  <c:v>613.83999999999958</c:v>
                </c:pt>
                <c:pt idx="30693">
                  <c:v>613.85999999999956</c:v>
                </c:pt>
                <c:pt idx="30694">
                  <c:v>613.88</c:v>
                </c:pt>
                <c:pt idx="30695">
                  <c:v>613.9</c:v>
                </c:pt>
                <c:pt idx="30696">
                  <c:v>613.91999999999996</c:v>
                </c:pt>
                <c:pt idx="30697">
                  <c:v>613.9399999999996</c:v>
                </c:pt>
                <c:pt idx="30698">
                  <c:v>613.95999999999958</c:v>
                </c:pt>
                <c:pt idx="30699">
                  <c:v>613.98</c:v>
                </c:pt>
                <c:pt idx="30700">
                  <c:v>614</c:v>
                </c:pt>
                <c:pt idx="30701">
                  <c:v>614.02</c:v>
                </c:pt>
                <c:pt idx="30702">
                  <c:v>614.04</c:v>
                </c:pt>
                <c:pt idx="30703">
                  <c:v>614.05999999999949</c:v>
                </c:pt>
                <c:pt idx="30704">
                  <c:v>614.08000000000004</c:v>
                </c:pt>
                <c:pt idx="30705">
                  <c:v>614.1</c:v>
                </c:pt>
                <c:pt idx="30706">
                  <c:v>614.12</c:v>
                </c:pt>
                <c:pt idx="30707">
                  <c:v>614.14</c:v>
                </c:pt>
                <c:pt idx="30708">
                  <c:v>614.16</c:v>
                </c:pt>
                <c:pt idx="30709">
                  <c:v>614.17999999999995</c:v>
                </c:pt>
                <c:pt idx="30710">
                  <c:v>614.20000000000005</c:v>
                </c:pt>
                <c:pt idx="30711">
                  <c:v>614.22</c:v>
                </c:pt>
                <c:pt idx="30712">
                  <c:v>614.24</c:v>
                </c:pt>
                <c:pt idx="30713">
                  <c:v>614.26</c:v>
                </c:pt>
                <c:pt idx="30714">
                  <c:v>614.28000000000043</c:v>
                </c:pt>
                <c:pt idx="30715">
                  <c:v>614.29999999999995</c:v>
                </c:pt>
                <c:pt idx="30716">
                  <c:v>614.3199999999996</c:v>
                </c:pt>
                <c:pt idx="30717">
                  <c:v>614.33999999999958</c:v>
                </c:pt>
                <c:pt idx="30718">
                  <c:v>614.35999999999956</c:v>
                </c:pt>
                <c:pt idx="30719">
                  <c:v>614.38</c:v>
                </c:pt>
                <c:pt idx="30720">
                  <c:v>614.4</c:v>
                </c:pt>
                <c:pt idx="30721">
                  <c:v>614.41999999999996</c:v>
                </c:pt>
                <c:pt idx="30722">
                  <c:v>614.4399999999996</c:v>
                </c:pt>
                <c:pt idx="30723">
                  <c:v>614.45999999999958</c:v>
                </c:pt>
                <c:pt idx="30724">
                  <c:v>614.48</c:v>
                </c:pt>
                <c:pt idx="30725">
                  <c:v>614.5</c:v>
                </c:pt>
                <c:pt idx="30726">
                  <c:v>614.52</c:v>
                </c:pt>
                <c:pt idx="30727">
                  <c:v>614.54</c:v>
                </c:pt>
                <c:pt idx="30728">
                  <c:v>614.55999999999949</c:v>
                </c:pt>
                <c:pt idx="30729">
                  <c:v>614.58000000000004</c:v>
                </c:pt>
                <c:pt idx="30730">
                  <c:v>614.6</c:v>
                </c:pt>
                <c:pt idx="30731">
                  <c:v>614.62</c:v>
                </c:pt>
                <c:pt idx="30732">
                  <c:v>614.64</c:v>
                </c:pt>
                <c:pt idx="30733">
                  <c:v>614.66</c:v>
                </c:pt>
                <c:pt idx="30734">
                  <c:v>614.67999999999995</c:v>
                </c:pt>
                <c:pt idx="30735">
                  <c:v>614.70000000000005</c:v>
                </c:pt>
                <c:pt idx="30736">
                  <c:v>614.72</c:v>
                </c:pt>
                <c:pt idx="30737">
                  <c:v>614.74</c:v>
                </c:pt>
                <c:pt idx="30738">
                  <c:v>614.76</c:v>
                </c:pt>
                <c:pt idx="30739">
                  <c:v>614.78000000000043</c:v>
                </c:pt>
                <c:pt idx="30740">
                  <c:v>614.79999999999995</c:v>
                </c:pt>
                <c:pt idx="30741">
                  <c:v>614.8199999999996</c:v>
                </c:pt>
                <c:pt idx="30742">
                  <c:v>614.83999999999958</c:v>
                </c:pt>
                <c:pt idx="30743">
                  <c:v>614.85999999999956</c:v>
                </c:pt>
                <c:pt idx="30744">
                  <c:v>614.88</c:v>
                </c:pt>
                <c:pt idx="30745">
                  <c:v>614.9</c:v>
                </c:pt>
                <c:pt idx="30746">
                  <c:v>614.91999999999996</c:v>
                </c:pt>
                <c:pt idx="30747">
                  <c:v>614.9399999999996</c:v>
                </c:pt>
                <c:pt idx="30748">
                  <c:v>614.95999999999958</c:v>
                </c:pt>
                <c:pt idx="30749">
                  <c:v>614.98</c:v>
                </c:pt>
                <c:pt idx="30750">
                  <c:v>615</c:v>
                </c:pt>
                <c:pt idx="30751">
                  <c:v>615.02</c:v>
                </c:pt>
                <c:pt idx="30752">
                  <c:v>615.04</c:v>
                </c:pt>
                <c:pt idx="30753">
                  <c:v>615.05999999999949</c:v>
                </c:pt>
                <c:pt idx="30754">
                  <c:v>615.08000000000004</c:v>
                </c:pt>
                <c:pt idx="30755">
                  <c:v>615.1</c:v>
                </c:pt>
                <c:pt idx="30756">
                  <c:v>615.12</c:v>
                </c:pt>
                <c:pt idx="30757">
                  <c:v>615.14</c:v>
                </c:pt>
                <c:pt idx="30758">
                  <c:v>615.16</c:v>
                </c:pt>
                <c:pt idx="30759">
                  <c:v>615.17999999999995</c:v>
                </c:pt>
                <c:pt idx="30760">
                  <c:v>615.20000000000005</c:v>
                </c:pt>
                <c:pt idx="30761">
                  <c:v>615.22</c:v>
                </c:pt>
                <c:pt idx="30762">
                  <c:v>615.24</c:v>
                </c:pt>
                <c:pt idx="30763">
                  <c:v>615.26</c:v>
                </c:pt>
                <c:pt idx="30764">
                  <c:v>615.28000000000043</c:v>
                </c:pt>
                <c:pt idx="30765">
                  <c:v>615.29999999999995</c:v>
                </c:pt>
                <c:pt idx="30766">
                  <c:v>615.3199999999996</c:v>
                </c:pt>
                <c:pt idx="30767">
                  <c:v>615.33999999999958</c:v>
                </c:pt>
                <c:pt idx="30768">
                  <c:v>615.35999999999956</c:v>
                </c:pt>
                <c:pt idx="30769">
                  <c:v>615.38</c:v>
                </c:pt>
                <c:pt idx="30770">
                  <c:v>615.4</c:v>
                </c:pt>
                <c:pt idx="30771">
                  <c:v>615.41999999999996</c:v>
                </c:pt>
                <c:pt idx="30772">
                  <c:v>615.4399999999996</c:v>
                </c:pt>
                <c:pt idx="30773">
                  <c:v>615.45999999999958</c:v>
                </c:pt>
                <c:pt idx="30774">
                  <c:v>615.48</c:v>
                </c:pt>
                <c:pt idx="30775">
                  <c:v>615.5</c:v>
                </c:pt>
                <c:pt idx="30776">
                  <c:v>615.52</c:v>
                </c:pt>
                <c:pt idx="30777">
                  <c:v>615.54</c:v>
                </c:pt>
                <c:pt idx="30778">
                  <c:v>615.55999999999949</c:v>
                </c:pt>
                <c:pt idx="30779">
                  <c:v>615.58000000000004</c:v>
                </c:pt>
                <c:pt idx="30780">
                  <c:v>615.6</c:v>
                </c:pt>
                <c:pt idx="30781">
                  <c:v>615.62</c:v>
                </c:pt>
                <c:pt idx="30782">
                  <c:v>615.64</c:v>
                </c:pt>
                <c:pt idx="30783">
                  <c:v>615.66</c:v>
                </c:pt>
                <c:pt idx="30784">
                  <c:v>615.67999999999995</c:v>
                </c:pt>
                <c:pt idx="30785">
                  <c:v>615.70000000000005</c:v>
                </c:pt>
                <c:pt idx="30786">
                  <c:v>615.72</c:v>
                </c:pt>
                <c:pt idx="30787">
                  <c:v>615.74</c:v>
                </c:pt>
                <c:pt idx="30788">
                  <c:v>615.76</c:v>
                </c:pt>
                <c:pt idx="30789">
                  <c:v>615.78000000000043</c:v>
                </c:pt>
                <c:pt idx="30790">
                  <c:v>615.79999999999995</c:v>
                </c:pt>
                <c:pt idx="30791">
                  <c:v>615.8199999999996</c:v>
                </c:pt>
                <c:pt idx="30792">
                  <c:v>615.83999999999958</c:v>
                </c:pt>
                <c:pt idx="30793">
                  <c:v>615.85999999999956</c:v>
                </c:pt>
                <c:pt idx="30794">
                  <c:v>615.88</c:v>
                </c:pt>
                <c:pt idx="30795">
                  <c:v>615.9</c:v>
                </c:pt>
                <c:pt idx="30796">
                  <c:v>615.91999999999996</c:v>
                </c:pt>
                <c:pt idx="30797">
                  <c:v>615.9399999999996</c:v>
                </c:pt>
                <c:pt idx="30798">
                  <c:v>615.95999999999958</c:v>
                </c:pt>
                <c:pt idx="30799">
                  <c:v>615.98</c:v>
                </c:pt>
                <c:pt idx="30800">
                  <c:v>616</c:v>
                </c:pt>
                <c:pt idx="30801">
                  <c:v>616.02</c:v>
                </c:pt>
                <c:pt idx="30802">
                  <c:v>616.04</c:v>
                </c:pt>
                <c:pt idx="30803">
                  <c:v>616.05999999999949</c:v>
                </c:pt>
                <c:pt idx="30804">
                  <c:v>616.08000000000004</c:v>
                </c:pt>
                <c:pt idx="30805">
                  <c:v>616.1</c:v>
                </c:pt>
                <c:pt idx="30806">
                  <c:v>616.12</c:v>
                </c:pt>
                <c:pt idx="30807">
                  <c:v>616.14</c:v>
                </c:pt>
                <c:pt idx="30808">
                  <c:v>616.16</c:v>
                </c:pt>
                <c:pt idx="30809">
                  <c:v>616.17999999999995</c:v>
                </c:pt>
                <c:pt idx="30810">
                  <c:v>616.20000000000005</c:v>
                </c:pt>
                <c:pt idx="30811">
                  <c:v>616.22</c:v>
                </c:pt>
                <c:pt idx="30812">
                  <c:v>616.24</c:v>
                </c:pt>
                <c:pt idx="30813">
                  <c:v>616.26</c:v>
                </c:pt>
                <c:pt idx="30814">
                  <c:v>616.28000000000043</c:v>
                </c:pt>
                <c:pt idx="30815">
                  <c:v>616.29999999999995</c:v>
                </c:pt>
                <c:pt idx="30816">
                  <c:v>616.3199999999996</c:v>
                </c:pt>
                <c:pt idx="30817">
                  <c:v>616.33999999999958</c:v>
                </c:pt>
                <c:pt idx="30818">
                  <c:v>616.35999999999956</c:v>
                </c:pt>
                <c:pt idx="30819">
                  <c:v>616.38</c:v>
                </c:pt>
                <c:pt idx="30820">
                  <c:v>616.4</c:v>
                </c:pt>
                <c:pt idx="30821">
                  <c:v>616.41999999999996</c:v>
                </c:pt>
                <c:pt idx="30822">
                  <c:v>616.4399999999996</c:v>
                </c:pt>
                <c:pt idx="30823">
                  <c:v>616.45999999999958</c:v>
                </c:pt>
                <c:pt idx="30824">
                  <c:v>616.48</c:v>
                </c:pt>
                <c:pt idx="30825">
                  <c:v>616.5</c:v>
                </c:pt>
                <c:pt idx="30826">
                  <c:v>616.52</c:v>
                </c:pt>
                <c:pt idx="30827">
                  <c:v>616.54</c:v>
                </c:pt>
                <c:pt idx="30828">
                  <c:v>616.55999999999949</c:v>
                </c:pt>
                <c:pt idx="30829">
                  <c:v>616.58000000000004</c:v>
                </c:pt>
                <c:pt idx="30830">
                  <c:v>616.6</c:v>
                </c:pt>
                <c:pt idx="30831">
                  <c:v>616.62</c:v>
                </c:pt>
                <c:pt idx="30832">
                  <c:v>616.64</c:v>
                </c:pt>
                <c:pt idx="30833">
                  <c:v>616.66</c:v>
                </c:pt>
                <c:pt idx="30834">
                  <c:v>616.67999999999995</c:v>
                </c:pt>
                <c:pt idx="30835">
                  <c:v>616.70000000000005</c:v>
                </c:pt>
                <c:pt idx="30836">
                  <c:v>616.72</c:v>
                </c:pt>
                <c:pt idx="30837">
                  <c:v>616.74</c:v>
                </c:pt>
                <c:pt idx="30838">
                  <c:v>616.76</c:v>
                </c:pt>
                <c:pt idx="30839">
                  <c:v>616.78000000000043</c:v>
                </c:pt>
                <c:pt idx="30840">
                  <c:v>616.79999999999995</c:v>
                </c:pt>
                <c:pt idx="30841">
                  <c:v>616.8199999999996</c:v>
                </c:pt>
                <c:pt idx="30842">
                  <c:v>616.83999999999958</c:v>
                </c:pt>
                <c:pt idx="30843">
                  <c:v>616.85999999999956</c:v>
                </c:pt>
                <c:pt idx="30844">
                  <c:v>616.88</c:v>
                </c:pt>
                <c:pt idx="30845">
                  <c:v>616.9</c:v>
                </c:pt>
                <c:pt idx="30846">
                  <c:v>616.91999999999996</c:v>
                </c:pt>
                <c:pt idx="30847">
                  <c:v>616.9399999999996</c:v>
                </c:pt>
                <c:pt idx="30848">
                  <c:v>616.95999999999958</c:v>
                </c:pt>
                <c:pt idx="30849">
                  <c:v>616.98</c:v>
                </c:pt>
                <c:pt idx="30850">
                  <c:v>617</c:v>
                </c:pt>
                <c:pt idx="30851">
                  <c:v>617.02</c:v>
                </c:pt>
                <c:pt idx="30852">
                  <c:v>617.04</c:v>
                </c:pt>
                <c:pt idx="30853">
                  <c:v>617.05999999999949</c:v>
                </c:pt>
                <c:pt idx="30854">
                  <c:v>617.08000000000004</c:v>
                </c:pt>
                <c:pt idx="30855">
                  <c:v>617.1</c:v>
                </c:pt>
                <c:pt idx="30856">
                  <c:v>617.12</c:v>
                </c:pt>
                <c:pt idx="30857">
                  <c:v>617.14</c:v>
                </c:pt>
                <c:pt idx="30858">
                  <c:v>617.16</c:v>
                </c:pt>
                <c:pt idx="30859">
                  <c:v>617.17999999999995</c:v>
                </c:pt>
                <c:pt idx="30860">
                  <c:v>617.20000000000005</c:v>
                </c:pt>
                <c:pt idx="30861">
                  <c:v>617.22</c:v>
                </c:pt>
                <c:pt idx="30862">
                  <c:v>617.24</c:v>
                </c:pt>
                <c:pt idx="30863">
                  <c:v>617.26</c:v>
                </c:pt>
                <c:pt idx="30864">
                  <c:v>617.28000000000043</c:v>
                </c:pt>
                <c:pt idx="30865">
                  <c:v>617.29999999999995</c:v>
                </c:pt>
                <c:pt idx="30866">
                  <c:v>617.3199999999996</c:v>
                </c:pt>
                <c:pt idx="30867">
                  <c:v>617.33999999999958</c:v>
                </c:pt>
                <c:pt idx="30868">
                  <c:v>617.35999999999956</c:v>
                </c:pt>
                <c:pt idx="30869">
                  <c:v>617.38</c:v>
                </c:pt>
                <c:pt idx="30870">
                  <c:v>617.4</c:v>
                </c:pt>
                <c:pt idx="30871">
                  <c:v>617.41999999999996</c:v>
                </c:pt>
                <c:pt idx="30872">
                  <c:v>617.4399999999996</c:v>
                </c:pt>
                <c:pt idx="30873">
                  <c:v>617.45999999999958</c:v>
                </c:pt>
                <c:pt idx="30874">
                  <c:v>617.48</c:v>
                </c:pt>
                <c:pt idx="30875">
                  <c:v>617.5</c:v>
                </c:pt>
                <c:pt idx="30876">
                  <c:v>617.52</c:v>
                </c:pt>
                <c:pt idx="30877">
                  <c:v>617.54</c:v>
                </c:pt>
                <c:pt idx="30878">
                  <c:v>617.55999999999949</c:v>
                </c:pt>
                <c:pt idx="30879">
                  <c:v>617.58000000000004</c:v>
                </c:pt>
                <c:pt idx="30880">
                  <c:v>617.6</c:v>
                </c:pt>
                <c:pt idx="30881">
                  <c:v>617.62</c:v>
                </c:pt>
                <c:pt idx="30882">
                  <c:v>617.64</c:v>
                </c:pt>
                <c:pt idx="30883">
                  <c:v>617.66</c:v>
                </c:pt>
                <c:pt idx="30884">
                  <c:v>617.67999999999995</c:v>
                </c:pt>
                <c:pt idx="30885">
                  <c:v>617.70000000000005</c:v>
                </c:pt>
                <c:pt idx="30886">
                  <c:v>617.72</c:v>
                </c:pt>
                <c:pt idx="30887">
                  <c:v>617.74</c:v>
                </c:pt>
                <c:pt idx="30888">
                  <c:v>617.76</c:v>
                </c:pt>
                <c:pt idx="30889">
                  <c:v>617.78000000000043</c:v>
                </c:pt>
                <c:pt idx="30890">
                  <c:v>617.79999999999995</c:v>
                </c:pt>
                <c:pt idx="30891">
                  <c:v>617.8199999999996</c:v>
                </c:pt>
                <c:pt idx="30892">
                  <c:v>617.83999999999958</c:v>
                </c:pt>
                <c:pt idx="30893">
                  <c:v>617.85999999999956</c:v>
                </c:pt>
                <c:pt idx="30894">
                  <c:v>617.88</c:v>
                </c:pt>
                <c:pt idx="30895">
                  <c:v>617.9</c:v>
                </c:pt>
                <c:pt idx="30896">
                  <c:v>617.91999999999996</c:v>
                </c:pt>
                <c:pt idx="30897">
                  <c:v>617.9399999999996</c:v>
                </c:pt>
                <c:pt idx="30898">
                  <c:v>617.95999999999958</c:v>
                </c:pt>
                <c:pt idx="30899">
                  <c:v>617.98</c:v>
                </c:pt>
                <c:pt idx="30900">
                  <c:v>618</c:v>
                </c:pt>
                <c:pt idx="30901">
                  <c:v>618.02</c:v>
                </c:pt>
                <c:pt idx="30902">
                  <c:v>618.04</c:v>
                </c:pt>
                <c:pt idx="30903">
                  <c:v>618.05999999999949</c:v>
                </c:pt>
                <c:pt idx="30904">
                  <c:v>618.08000000000004</c:v>
                </c:pt>
                <c:pt idx="30905">
                  <c:v>618.1</c:v>
                </c:pt>
                <c:pt idx="30906">
                  <c:v>618.12</c:v>
                </c:pt>
                <c:pt idx="30907">
                  <c:v>618.14</c:v>
                </c:pt>
                <c:pt idx="30908">
                  <c:v>618.16</c:v>
                </c:pt>
                <c:pt idx="30909">
                  <c:v>618.17999999999995</c:v>
                </c:pt>
                <c:pt idx="30910">
                  <c:v>618.20000000000005</c:v>
                </c:pt>
                <c:pt idx="30911">
                  <c:v>618.22</c:v>
                </c:pt>
                <c:pt idx="30912">
                  <c:v>618.24</c:v>
                </c:pt>
                <c:pt idx="30913">
                  <c:v>618.26</c:v>
                </c:pt>
                <c:pt idx="30914">
                  <c:v>618.28000000000043</c:v>
                </c:pt>
                <c:pt idx="30915">
                  <c:v>618.29999999999995</c:v>
                </c:pt>
                <c:pt idx="30916">
                  <c:v>618.3199999999996</c:v>
                </c:pt>
                <c:pt idx="30917">
                  <c:v>618.33999999999958</c:v>
                </c:pt>
                <c:pt idx="30918">
                  <c:v>618.35999999999956</c:v>
                </c:pt>
                <c:pt idx="30919">
                  <c:v>618.38</c:v>
                </c:pt>
                <c:pt idx="30920">
                  <c:v>618.4</c:v>
                </c:pt>
                <c:pt idx="30921">
                  <c:v>618.41999999999996</c:v>
                </c:pt>
                <c:pt idx="30922">
                  <c:v>618.4399999999996</c:v>
                </c:pt>
                <c:pt idx="30923">
                  <c:v>618.45999999999958</c:v>
                </c:pt>
                <c:pt idx="30924">
                  <c:v>618.48</c:v>
                </c:pt>
                <c:pt idx="30925">
                  <c:v>618.5</c:v>
                </c:pt>
                <c:pt idx="30926">
                  <c:v>618.52</c:v>
                </c:pt>
                <c:pt idx="30927">
                  <c:v>618.54</c:v>
                </c:pt>
                <c:pt idx="30928">
                  <c:v>618.55999999999949</c:v>
                </c:pt>
                <c:pt idx="30929">
                  <c:v>618.58000000000004</c:v>
                </c:pt>
                <c:pt idx="30930">
                  <c:v>618.6</c:v>
                </c:pt>
                <c:pt idx="30931">
                  <c:v>618.62</c:v>
                </c:pt>
                <c:pt idx="30932">
                  <c:v>618.64</c:v>
                </c:pt>
                <c:pt idx="30933">
                  <c:v>618.66</c:v>
                </c:pt>
                <c:pt idx="30934">
                  <c:v>618.67999999999995</c:v>
                </c:pt>
                <c:pt idx="30935">
                  <c:v>618.70000000000005</c:v>
                </c:pt>
                <c:pt idx="30936">
                  <c:v>618.72</c:v>
                </c:pt>
                <c:pt idx="30937">
                  <c:v>618.74</c:v>
                </c:pt>
                <c:pt idx="30938">
                  <c:v>618.76</c:v>
                </c:pt>
                <c:pt idx="30939">
                  <c:v>618.78000000000043</c:v>
                </c:pt>
                <c:pt idx="30940">
                  <c:v>618.79999999999995</c:v>
                </c:pt>
                <c:pt idx="30941">
                  <c:v>618.8199999999996</c:v>
                </c:pt>
                <c:pt idx="30942">
                  <c:v>618.83999999999958</c:v>
                </c:pt>
                <c:pt idx="30943">
                  <c:v>618.85999999999956</c:v>
                </c:pt>
                <c:pt idx="30944">
                  <c:v>618.88</c:v>
                </c:pt>
                <c:pt idx="30945">
                  <c:v>618.9</c:v>
                </c:pt>
                <c:pt idx="30946">
                  <c:v>618.91999999999996</c:v>
                </c:pt>
                <c:pt idx="30947">
                  <c:v>618.9399999999996</c:v>
                </c:pt>
                <c:pt idx="30948">
                  <c:v>618.95999999999958</c:v>
                </c:pt>
                <c:pt idx="30949">
                  <c:v>618.98</c:v>
                </c:pt>
                <c:pt idx="30950">
                  <c:v>619</c:v>
                </c:pt>
                <c:pt idx="30951">
                  <c:v>619.02</c:v>
                </c:pt>
                <c:pt idx="30952">
                  <c:v>619.04</c:v>
                </c:pt>
                <c:pt idx="30953">
                  <c:v>619.05999999999949</c:v>
                </c:pt>
                <c:pt idx="30954">
                  <c:v>619.08000000000004</c:v>
                </c:pt>
                <c:pt idx="30955">
                  <c:v>619.1</c:v>
                </c:pt>
                <c:pt idx="30956">
                  <c:v>619.12</c:v>
                </c:pt>
                <c:pt idx="30957">
                  <c:v>619.14</c:v>
                </c:pt>
                <c:pt idx="30958">
                  <c:v>619.16</c:v>
                </c:pt>
                <c:pt idx="30959">
                  <c:v>619.17999999999995</c:v>
                </c:pt>
                <c:pt idx="30960">
                  <c:v>619.20000000000005</c:v>
                </c:pt>
                <c:pt idx="30961">
                  <c:v>619.22</c:v>
                </c:pt>
                <c:pt idx="30962">
                  <c:v>619.24</c:v>
                </c:pt>
                <c:pt idx="30963">
                  <c:v>619.26</c:v>
                </c:pt>
                <c:pt idx="30964">
                  <c:v>619.28000000000043</c:v>
                </c:pt>
                <c:pt idx="30965">
                  <c:v>619.29999999999995</c:v>
                </c:pt>
                <c:pt idx="30966">
                  <c:v>619.3199999999996</c:v>
                </c:pt>
                <c:pt idx="30967">
                  <c:v>619.33999999999958</c:v>
                </c:pt>
                <c:pt idx="30968">
                  <c:v>619.35999999999956</c:v>
                </c:pt>
                <c:pt idx="30969">
                  <c:v>619.38</c:v>
                </c:pt>
                <c:pt idx="30970">
                  <c:v>619.4</c:v>
                </c:pt>
                <c:pt idx="30971">
                  <c:v>619.41999999999996</c:v>
                </c:pt>
                <c:pt idx="30972">
                  <c:v>619.4399999999996</c:v>
                </c:pt>
                <c:pt idx="30973">
                  <c:v>619.45999999999958</c:v>
                </c:pt>
                <c:pt idx="30974">
                  <c:v>619.48</c:v>
                </c:pt>
                <c:pt idx="30975">
                  <c:v>619.5</c:v>
                </c:pt>
                <c:pt idx="30976">
                  <c:v>619.52</c:v>
                </c:pt>
                <c:pt idx="30977">
                  <c:v>619.54</c:v>
                </c:pt>
                <c:pt idx="30978">
                  <c:v>619.55999999999949</c:v>
                </c:pt>
                <c:pt idx="30979">
                  <c:v>619.58000000000004</c:v>
                </c:pt>
                <c:pt idx="30980">
                  <c:v>619.6</c:v>
                </c:pt>
                <c:pt idx="30981">
                  <c:v>619.62</c:v>
                </c:pt>
                <c:pt idx="30982">
                  <c:v>619.64</c:v>
                </c:pt>
                <c:pt idx="30983">
                  <c:v>619.66</c:v>
                </c:pt>
                <c:pt idx="30984">
                  <c:v>619.67999999999995</c:v>
                </c:pt>
                <c:pt idx="30985">
                  <c:v>619.70000000000005</c:v>
                </c:pt>
                <c:pt idx="30986">
                  <c:v>619.72</c:v>
                </c:pt>
                <c:pt idx="30987">
                  <c:v>619.74</c:v>
                </c:pt>
                <c:pt idx="30988">
                  <c:v>619.76</c:v>
                </c:pt>
                <c:pt idx="30989">
                  <c:v>619.78000000000043</c:v>
                </c:pt>
                <c:pt idx="30990">
                  <c:v>619.79999999999995</c:v>
                </c:pt>
                <c:pt idx="30991">
                  <c:v>619.8199999999996</c:v>
                </c:pt>
                <c:pt idx="30992">
                  <c:v>619.83999999999958</c:v>
                </c:pt>
                <c:pt idx="30993">
                  <c:v>619.85999999999956</c:v>
                </c:pt>
                <c:pt idx="30994">
                  <c:v>619.88</c:v>
                </c:pt>
                <c:pt idx="30995">
                  <c:v>619.9</c:v>
                </c:pt>
                <c:pt idx="30996">
                  <c:v>619.91999999999996</c:v>
                </c:pt>
                <c:pt idx="30997">
                  <c:v>619.9399999999996</c:v>
                </c:pt>
                <c:pt idx="30998">
                  <c:v>619.95999999999958</c:v>
                </c:pt>
                <c:pt idx="30999">
                  <c:v>619.98</c:v>
                </c:pt>
                <c:pt idx="31000">
                  <c:v>620</c:v>
                </c:pt>
                <c:pt idx="31001">
                  <c:v>620.02</c:v>
                </c:pt>
                <c:pt idx="31002">
                  <c:v>620.04</c:v>
                </c:pt>
                <c:pt idx="31003">
                  <c:v>620.05999999999949</c:v>
                </c:pt>
                <c:pt idx="31004">
                  <c:v>620.08000000000004</c:v>
                </c:pt>
                <c:pt idx="31005">
                  <c:v>620.1</c:v>
                </c:pt>
                <c:pt idx="31006">
                  <c:v>620.12</c:v>
                </c:pt>
                <c:pt idx="31007">
                  <c:v>620.14</c:v>
                </c:pt>
                <c:pt idx="31008">
                  <c:v>620.16</c:v>
                </c:pt>
                <c:pt idx="31009">
                  <c:v>620.17999999999995</c:v>
                </c:pt>
                <c:pt idx="31010">
                  <c:v>620.20000000000005</c:v>
                </c:pt>
                <c:pt idx="31011">
                  <c:v>620.22</c:v>
                </c:pt>
                <c:pt idx="31012">
                  <c:v>620.24</c:v>
                </c:pt>
                <c:pt idx="31013">
                  <c:v>620.26</c:v>
                </c:pt>
                <c:pt idx="31014">
                  <c:v>620.28000000000043</c:v>
                </c:pt>
                <c:pt idx="31015">
                  <c:v>620.29999999999995</c:v>
                </c:pt>
                <c:pt idx="31016">
                  <c:v>620.3199999999996</c:v>
                </c:pt>
                <c:pt idx="31017">
                  <c:v>620.33999999999958</c:v>
                </c:pt>
                <c:pt idx="31018">
                  <c:v>620.35999999999956</c:v>
                </c:pt>
                <c:pt idx="31019">
                  <c:v>620.38</c:v>
                </c:pt>
                <c:pt idx="31020">
                  <c:v>620.4</c:v>
                </c:pt>
                <c:pt idx="31021">
                  <c:v>620.41999999999996</c:v>
                </c:pt>
                <c:pt idx="31022">
                  <c:v>620.4399999999996</c:v>
                </c:pt>
                <c:pt idx="31023">
                  <c:v>620.45999999999958</c:v>
                </c:pt>
                <c:pt idx="31024">
                  <c:v>620.48</c:v>
                </c:pt>
                <c:pt idx="31025">
                  <c:v>620.5</c:v>
                </c:pt>
                <c:pt idx="31026">
                  <c:v>620.52</c:v>
                </c:pt>
                <c:pt idx="31027">
                  <c:v>620.54</c:v>
                </c:pt>
                <c:pt idx="31028">
                  <c:v>620.55999999999949</c:v>
                </c:pt>
                <c:pt idx="31029">
                  <c:v>620.58000000000004</c:v>
                </c:pt>
                <c:pt idx="31030">
                  <c:v>620.6</c:v>
                </c:pt>
                <c:pt idx="31031">
                  <c:v>620.62</c:v>
                </c:pt>
                <c:pt idx="31032">
                  <c:v>620.64</c:v>
                </c:pt>
                <c:pt idx="31033">
                  <c:v>620.66</c:v>
                </c:pt>
                <c:pt idx="31034">
                  <c:v>620.67999999999995</c:v>
                </c:pt>
                <c:pt idx="31035">
                  <c:v>620.70000000000005</c:v>
                </c:pt>
                <c:pt idx="31036">
                  <c:v>620.72</c:v>
                </c:pt>
                <c:pt idx="31037">
                  <c:v>620.74</c:v>
                </c:pt>
                <c:pt idx="31038">
                  <c:v>620.76</c:v>
                </c:pt>
                <c:pt idx="31039">
                  <c:v>620.78000000000043</c:v>
                </c:pt>
                <c:pt idx="31040">
                  <c:v>620.79999999999995</c:v>
                </c:pt>
                <c:pt idx="31041">
                  <c:v>620.8199999999996</c:v>
                </c:pt>
                <c:pt idx="31042">
                  <c:v>620.83999999999958</c:v>
                </c:pt>
                <c:pt idx="31043">
                  <c:v>620.85999999999956</c:v>
                </c:pt>
                <c:pt idx="31044">
                  <c:v>620.88</c:v>
                </c:pt>
                <c:pt idx="31045">
                  <c:v>620.9</c:v>
                </c:pt>
                <c:pt idx="31046">
                  <c:v>620.91999999999996</c:v>
                </c:pt>
                <c:pt idx="31047">
                  <c:v>620.9399999999996</c:v>
                </c:pt>
                <c:pt idx="31048">
                  <c:v>620.95999999999958</c:v>
                </c:pt>
                <c:pt idx="31049">
                  <c:v>620.98</c:v>
                </c:pt>
                <c:pt idx="31050">
                  <c:v>621</c:v>
                </c:pt>
                <c:pt idx="31051">
                  <c:v>621.02</c:v>
                </c:pt>
                <c:pt idx="31052">
                  <c:v>621.04</c:v>
                </c:pt>
                <c:pt idx="31053">
                  <c:v>621.05999999999949</c:v>
                </c:pt>
                <c:pt idx="31054">
                  <c:v>621.08000000000004</c:v>
                </c:pt>
                <c:pt idx="31055">
                  <c:v>621.1</c:v>
                </c:pt>
                <c:pt idx="31056">
                  <c:v>621.12</c:v>
                </c:pt>
                <c:pt idx="31057">
                  <c:v>621.14</c:v>
                </c:pt>
                <c:pt idx="31058">
                  <c:v>621.16</c:v>
                </c:pt>
                <c:pt idx="31059">
                  <c:v>621.17999999999995</c:v>
                </c:pt>
                <c:pt idx="31060">
                  <c:v>621.20000000000005</c:v>
                </c:pt>
                <c:pt idx="31061">
                  <c:v>621.22</c:v>
                </c:pt>
                <c:pt idx="31062">
                  <c:v>621.24</c:v>
                </c:pt>
                <c:pt idx="31063">
                  <c:v>621.26</c:v>
                </c:pt>
                <c:pt idx="31064">
                  <c:v>621.28000000000043</c:v>
                </c:pt>
                <c:pt idx="31065">
                  <c:v>621.29999999999995</c:v>
                </c:pt>
                <c:pt idx="31066">
                  <c:v>621.3199999999996</c:v>
                </c:pt>
                <c:pt idx="31067">
                  <c:v>621.33999999999958</c:v>
                </c:pt>
                <c:pt idx="31068">
                  <c:v>621.35999999999956</c:v>
                </c:pt>
                <c:pt idx="31069">
                  <c:v>621.38</c:v>
                </c:pt>
                <c:pt idx="31070">
                  <c:v>621.4</c:v>
                </c:pt>
                <c:pt idx="31071">
                  <c:v>621.41999999999996</c:v>
                </c:pt>
                <c:pt idx="31072">
                  <c:v>621.4399999999996</c:v>
                </c:pt>
                <c:pt idx="31073">
                  <c:v>621.45999999999958</c:v>
                </c:pt>
                <c:pt idx="31074">
                  <c:v>621.48</c:v>
                </c:pt>
                <c:pt idx="31075">
                  <c:v>621.5</c:v>
                </c:pt>
                <c:pt idx="31076">
                  <c:v>621.52</c:v>
                </c:pt>
                <c:pt idx="31077">
                  <c:v>621.54</c:v>
                </c:pt>
                <c:pt idx="31078">
                  <c:v>621.55999999999949</c:v>
                </c:pt>
                <c:pt idx="31079">
                  <c:v>621.58000000000004</c:v>
                </c:pt>
                <c:pt idx="31080">
                  <c:v>621.6</c:v>
                </c:pt>
                <c:pt idx="31081">
                  <c:v>621.62</c:v>
                </c:pt>
                <c:pt idx="31082">
                  <c:v>621.64</c:v>
                </c:pt>
                <c:pt idx="31083">
                  <c:v>621.66</c:v>
                </c:pt>
                <c:pt idx="31084">
                  <c:v>621.67999999999995</c:v>
                </c:pt>
                <c:pt idx="31085">
                  <c:v>621.70000000000005</c:v>
                </c:pt>
                <c:pt idx="31086">
                  <c:v>621.72</c:v>
                </c:pt>
                <c:pt idx="31087">
                  <c:v>621.74</c:v>
                </c:pt>
                <c:pt idx="31088">
                  <c:v>621.76</c:v>
                </c:pt>
                <c:pt idx="31089">
                  <c:v>621.78000000000043</c:v>
                </c:pt>
                <c:pt idx="31090">
                  <c:v>621.79999999999995</c:v>
                </c:pt>
                <c:pt idx="31091">
                  <c:v>621.8199999999996</c:v>
                </c:pt>
                <c:pt idx="31092">
                  <c:v>621.83999999999958</c:v>
                </c:pt>
                <c:pt idx="31093">
                  <c:v>621.85999999999956</c:v>
                </c:pt>
                <c:pt idx="31094">
                  <c:v>621.88</c:v>
                </c:pt>
                <c:pt idx="31095">
                  <c:v>621.9</c:v>
                </c:pt>
                <c:pt idx="31096">
                  <c:v>621.91999999999996</c:v>
                </c:pt>
                <c:pt idx="31097">
                  <c:v>621.9399999999996</c:v>
                </c:pt>
                <c:pt idx="31098">
                  <c:v>621.95999999999958</c:v>
                </c:pt>
                <c:pt idx="31099">
                  <c:v>621.98</c:v>
                </c:pt>
                <c:pt idx="31100">
                  <c:v>622</c:v>
                </c:pt>
                <c:pt idx="31101">
                  <c:v>622.02</c:v>
                </c:pt>
                <c:pt idx="31102">
                  <c:v>622.04</c:v>
                </c:pt>
                <c:pt idx="31103">
                  <c:v>622.05999999999949</c:v>
                </c:pt>
                <c:pt idx="31104">
                  <c:v>622.08000000000004</c:v>
                </c:pt>
                <c:pt idx="31105">
                  <c:v>622.1</c:v>
                </c:pt>
                <c:pt idx="31106">
                  <c:v>622.12</c:v>
                </c:pt>
                <c:pt idx="31107">
                  <c:v>622.14</c:v>
                </c:pt>
                <c:pt idx="31108">
                  <c:v>622.16</c:v>
                </c:pt>
                <c:pt idx="31109">
                  <c:v>622.17999999999995</c:v>
                </c:pt>
                <c:pt idx="31110">
                  <c:v>622.20000000000005</c:v>
                </c:pt>
                <c:pt idx="31111">
                  <c:v>622.22</c:v>
                </c:pt>
                <c:pt idx="31112">
                  <c:v>622.24</c:v>
                </c:pt>
                <c:pt idx="31113">
                  <c:v>622.26</c:v>
                </c:pt>
                <c:pt idx="31114">
                  <c:v>622.28000000000043</c:v>
                </c:pt>
                <c:pt idx="31115">
                  <c:v>622.29999999999995</c:v>
                </c:pt>
                <c:pt idx="31116">
                  <c:v>622.3199999999996</c:v>
                </c:pt>
                <c:pt idx="31117">
                  <c:v>622.33999999999958</c:v>
                </c:pt>
                <c:pt idx="31118">
                  <c:v>622.35999999999956</c:v>
                </c:pt>
                <c:pt idx="31119">
                  <c:v>622.38</c:v>
                </c:pt>
                <c:pt idx="31120">
                  <c:v>622.4</c:v>
                </c:pt>
                <c:pt idx="31121">
                  <c:v>622.41999999999996</c:v>
                </c:pt>
                <c:pt idx="31122">
                  <c:v>622.4399999999996</c:v>
                </c:pt>
                <c:pt idx="31123">
                  <c:v>622.45999999999958</c:v>
                </c:pt>
                <c:pt idx="31124">
                  <c:v>622.48</c:v>
                </c:pt>
                <c:pt idx="31125">
                  <c:v>622.5</c:v>
                </c:pt>
                <c:pt idx="31126">
                  <c:v>622.52</c:v>
                </c:pt>
                <c:pt idx="31127">
                  <c:v>622.54</c:v>
                </c:pt>
                <c:pt idx="31128">
                  <c:v>622.55999999999949</c:v>
                </c:pt>
                <c:pt idx="31129">
                  <c:v>622.58000000000004</c:v>
                </c:pt>
                <c:pt idx="31130">
                  <c:v>622.6</c:v>
                </c:pt>
                <c:pt idx="31131">
                  <c:v>622.62</c:v>
                </c:pt>
                <c:pt idx="31132">
                  <c:v>622.64</c:v>
                </c:pt>
                <c:pt idx="31133">
                  <c:v>622.66</c:v>
                </c:pt>
                <c:pt idx="31134">
                  <c:v>622.67999999999995</c:v>
                </c:pt>
                <c:pt idx="31135">
                  <c:v>622.70000000000005</c:v>
                </c:pt>
                <c:pt idx="31136">
                  <c:v>622.72</c:v>
                </c:pt>
                <c:pt idx="31137">
                  <c:v>622.74</c:v>
                </c:pt>
                <c:pt idx="31138">
                  <c:v>622.76</c:v>
                </c:pt>
                <c:pt idx="31139">
                  <c:v>622.78000000000043</c:v>
                </c:pt>
                <c:pt idx="31140">
                  <c:v>622.79999999999995</c:v>
                </c:pt>
                <c:pt idx="31141">
                  <c:v>622.8199999999996</c:v>
                </c:pt>
                <c:pt idx="31142">
                  <c:v>622.83999999999958</c:v>
                </c:pt>
                <c:pt idx="31143">
                  <c:v>622.85999999999956</c:v>
                </c:pt>
                <c:pt idx="31144">
                  <c:v>622.88</c:v>
                </c:pt>
                <c:pt idx="31145">
                  <c:v>622.9</c:v>
                </c:pt>
                <c:pt idx="31146">
                  <c:v>622.91999999999996</c:v>
                </c:pt>
                <c:pt idx="31147">
                  <c:v>622.9399999999996</c:v>
                </c:pt>
                <c:pt idx="31148">
                  <c:v>622.95999999999958</c:v>
                </c:pt>
                <c:pt idx="31149">
                  <c:v>622.98</c:v>
                </c:pt>
                <c:pt idx="31150">
                  <c:v>623</c:v>
                </c:pt>
                <c:pt idx="31151">
                  <c:v>623.02</c:v>
                </c:pt>
                <c:pt idx="31152">
                  <c:v>623.04</c:v>
                </c:pt>
                <c:pt idx="31153">
                  <c:v>623.05999999999949</c:v>
                </c:pt>
                <c:pt idx="31154">
                  <c:v>623.08000000000004</c:v>
                </c:pt>
                <c:pt idx="31155">
                  <c:v>623.1</c:v>
                </c:pt>
                <c:pt idx="31156">
                  <c:v>623.12</c:v>
                </c:pt>
                <c:pt idx="31157">
                  <c:v>623.14</c:v>
                </c:pt>
                <c:pt idx="31158">
                  <c:v>623.16</c:v>
                </c:pt>
                <c:pt idx="31159">
                  <c:v>623.17999999999995</c:v>
                </c:pt>
                <c:pt idx="31160">
                  <c:v>623.20000000000005</c:v>
                </c:pt>
                <c:pt idx="31161">
                  <c:v>623.22</c:v>
                </c:pt>
                <c:pt idx="31162">
                  <c:v>623.24</c:v>
                </c:pt>
                <c:pt idx="31163">
                  <c:v>623.26</c:v>
                </c:pt>
                <c:pt idx="31164">
                  <c:v>623.28000000000043</c:v>
                </c:pt>
                <c:pt idx="31165">
                  <c:v>623.29999999999995</c:v>
                </c:pt>
                <c:pt idx="31166">
                  <c:v>623.3199999999996</c:v>
                </c:pt>
                <c:pt idx="31167">
                  <c:v>623.33999999999958</c:v>
                </c:pt>
                <c:pt idx="31168">
                  <c:v>623.35999999999956</c:v>
                </c:pt>
                <c:pt idx="31169">
                  <c:v>623.38</c:v>
                </c:pt>
                <c:pt idx="31170">
                  <c:v>623.4</c:v>
                </c:pt>
                <c:pt idx="31171">
                  <c:v>623.41999999999996</c:v>
                </c:pt>
                <c:pt idx="31172">
                  <c:v>623.4399999999996</c:v>
                </c:pt>
                <c:pt idx="31173">
                  <c:v>623.45999999999958</c:v>
                </c:pt>
                <c:pt idx="31174">
                  <c:v>623.48</c:v>
                </c:pt>
                <c:pt idx="31175">
                  <c:v>623.5</c:v>
                </c:pt>
                <c:pt idx="31176">
                  <c:v>623.52</c:v>
                </c:pt>
                <c:pt idx="31177">
                  <c:v>623.54</c:v>
                </c:pt>
                <c:pt idx="31178">
                  <c:v>623.55999999999949</c:v>
                </c:pt>
                <c:pt idx="31179">
                  <c:v>623.58000000000004</c:v>
                </c:pt>
                <c:pt idx="31180">
                  <c:v>623.6</c:v>
                </c:pt>
                <c:pt idx="31181">
                  <c:v>623.62</c:v>
                </c:pt>
                <c:pt idx="31182">
                  <c:v>623.64</c:v>
                </c:pt>
                <c:pt idx="31183">
                  <c:v>623.66</c:v>
                </c:pt>
                <c:pt idx="31184">
                  <c:v>623.67999999999995</c:v>
                </c:pt>
                <c:pt idx="31185">
                  <c:v>623.70000000000005</c:v>
                </c:pt>
                <c:pt idx="31186">
                  <c:v>623.72</c:v>
                </c:pt>
                <c:pt idx="31187">
                  <c:v>623.74</c:v>
                </c:pt>
                <c:pt idx="31188">
                  <c:v>623.76</c:v>
                </c:pt>
                <c:pt idx="31189">
                  <c:v>623.78000000000043</c:v>
                </c:pt>
                <c:pt idx="31190">
                  <c:v>623.79999999999995</c:v>
                </c:pt>
                <c:pt idx="31191">
                  <c:v>623.8199999999996</c:v>
                </c:pt>
                <c:pt idx="31192">
                  <c:v>623.83999999999958</c:v>
                </c:pt>
                <c:pt idx="31193">
                  <c:v>623.85999999999956</c:v>
                </c:pt>
                <c:pt idx="31194">
                  <c:v>623.88</c:v>
                </c:pt>
                <c:pt idx="31195">
                  <c:v>623.9</c:v>
                </c:pt>
                <c:pt idx="31196">
                  <c:v>623.91999999999996</c:v>
                </c:pt>
                <c:pt idx="31197">
                  <c:v>623.9399999999996</c:v>
                </c:pt>
                <c:pt idx="31198">
                  <c:v>623.95999999999958</c:v>
                </c:pt>
                <c:pt idx="31199">
                  <c:v>623.98</c:v>
                </c:pt>
                <c:pt idx="31200">
                  <c:v>624</c:v>
                </c:pt>
                <c:pt idx="31201">
                  <c:v>624.02</c:v>
                </c:pt>
                <c:pt idx="31202">
                  <c:v>624.04</c:v>
                </c:pt>
                <c:pt idx="31203">
                  <c:v>624.05999999999949</c:v>
                </c:pt>
                <c:pt idx="31204">
                  <c:v>624.08000000000004</c:v>
                </c:pt>
                <c:pt idx="31205">
                  <c:v>624.1</c:v>
                </c:pt>
                <c:pt idx="31206">
                  <c:v>624.12</c:v>
                </c:pt>
                <c:pt idx="31207">
                  <c:v>624.14</c:v>
                </c:pt>
                <c:pt idx="31208">
                  <c:v>624.16</c:v>
                </c:pt>
                <c:pt idx="31209">
                  <c:v>624.17999999999995</c:v>
                </c:pt>
                <c:pt idx="31210">
                  <c:v>624.20000000000005</c:v>
                </c:pt>
                <c:pt idx="31211">
                  <c:v>624.22</c:v>
                </c:pt>
                <c:pt idx="31212">
                  <c:v>624.24</c:v>
                </c:pt>
                <c:pt idx="31213">
                  <c:v>624.26</c:v>
                </c:pt>
                <c:pt idx="31214">
                  <c:v>624.28000000000043</c:v>
                </c:pt>
                <c:pt idx="31215">
                  <c:v>624.29999999999995</c:v>
                </c:pt>
                <c:pt idx="31216">
                  <c:v>624.3199999999996</c:v>
                </c:pt>
                <c:pt idx="31217">
                  <c:v>624.33999999999958</c:v>
                </c:pt>
                <c:pt idx="31218">
                  <c:v>624.35999999999956</c:v>
                </c:pt>
                <c:pt idx="31219">
                  <c:v>624.38</c:v>
                </c:pt>
                <c:pt idx="31220">
                  <c:v>624.4</c:v>
                </c:pt>
                <c:pt idx="31221">
                  <c:v>624.41999999999996</c:v>
                </c:pt>
                <c:pt idx="31222">
                  <c:v>624.4399999999996</c:v>
                </c:pt>
                <c:pt idx="31223">
                  <c:v>624.45999999999958</c:v>
                </c:pt>
                <c:pt idx="31224">
                  <c:v>624.48</c:v>
                </c:pt>
                <c:pt idx="31225">
                  <c:v>624.5</c:v>
                </c:pt>
                <c:pt idx="31226">
                  <c:v>624.52</c:v>
                </c:pt>
                <c:pt idx="31227">
                  <c:v>624.54</c:v>
                </c:pt>
                <c:pt idx="31228">
                  <c:v>624.55999999999949</c:v>
                </c:pt>
                <c:pt idx="31229">
                  <c:v>624.58000000000004</c:v>
                </c:pt>
                <c:pt idx="31230">
                  <c:v>624.6</c:v>
                </c:pt>
                <c:pt idx="31231">
                  <c:v>624.62</c:v>
                </c:pt>
                <c:pt idx="31232">
                  <c:v>624.64</c:v>
                </c:pt>
                <c:pt idx="31233">
                  <c:v>624.66</c:v>
                </c:pt>
                <c:pt idx="31234">
                  <c:v>624.67999999999995</c:v>
                </c:pt>
                <c:pt idx="31235">
                  <c:v>624.70000000000005</c:v>
                </c:pt>
                <c:pt idx="31236">
                  <c:v>624.72</c:v>
                </c:pt>
                <c:pt idx="31237">
                  <c:v>624.74</c:v>
                </c:pt>
                <c:pt idx="31238">
                  <c:v>624.76</c:v>
                </c:pt>
                <c:pt idx="31239">
                  <c:v>624.78000000000043</c:v>
                </c:pt>
                <c:pt idx="31240">
                  <c:v>624.79999999999995</c:v>
                </c:pt>
                <c:pt idx="31241">
                  <c:v>624.8199999999996</c:v>
                </c:pt>
                <c:pt idx="31242">
                  <c:v>624.83999999999958</c:v>
                </c:pt>
                <c:pt idx="31243">
                  <c:v>624.85999999999956</c:v>
                </c:pt>
                <c:pt idx="31244">
                  <c:v>624.88</c:v>
                </c:pt>
                <c:pt idx="31245">
                  <c:v>624.9</c:v>
                </c:pt>
                <c:pt idx="31246">
                  <c:v>624.91999999999996</c:v>
                </c:pt>
                <c:pt idx="31247">
                  <c:v>624.9399999999996</c:v>
                </c:pt>
                <c:pt idx="31248">
                  <c:v>624.95999999999958</c:v>
                </c:pt>
                <c:pt idx="31249">
                  <c:v>624.98</c:v>
                </c:pt>
                <c:pt idx="31250">
                  <c:v>625</c:v>
                </c:pt>
                <c:pt idx="31251">
                  <c:v>625.02</c:v>
                </c:pt>
                <c:pt idx="31252">
                  <c:v>625.04</c:v>
                </c:pt>
                <c:pt idx="31253">
                  <c:v>625.05999999999949</c:v>
                </c:pt>
                <c:pt idx="31254">
                  <c:v>625.08000000000004</c:v>
                </c:pt>
                <c:pt idx="31255">
                  <c:v>625.1</c:v>
                </c:pt>
                <c:pt idx="31256">
                  <c:v>625.12</c:v>
                </c:pt>
                <c:pt idx="31257">
                  <c:v>625.14</c:v>
                </c:pt>
                <c:pt idx="31258">
                  <c:v>625.16</c:v>
                </c:pt>
                <c:pt idx="31259">
                  <c:v>625.17999999999995</c:v>
                </c:pt>
                <c:pt idx="31260">
                  <c:v>625.20000000000005</c:v>
                </c:pt>
                <c:pt idx="31261">
                  <c:v>625.22</c:v>
                </c:pt>
                <c:pt idx="31262">
                  <c:v>625.24</c:v>
                </c:pt>
                <c:pt idx="31263">
                  <c:v>625.26</c:v>
                </c:pt>
                <c:pt idx="31264">
                  <c:v>625.28000000000043</c:v>
                </c:pt>
                <c:pt idx="31265">
                  <c:v>625.29999999999995</c:v>
                </c:pt>
                <c:pt idx="31266">
                  <c:v>625.3199999999996</c:v>
                </c:pt>
                <c:pt idx="31267">
                  <c:v>625.33999999999958</c:v>
                </c:pt>
                <c:pt idx="31268">
                  <c:v>625.35999999999956</c:v>
                </c:pt>
                <c:pt idx="31269">
                  <c:v>625.38</c:v>
                </c:pt>
                <c:pt idx="31270">
                  <c:v>625.4</c:v>
                </c:pt>
                <c:pt idx="31271">
                  <c:v>625.41999999999996</c:v>
                </c:pt>
                <c:pt idx="31272">
                  <c:v>625.4399999999996</c:v>
                </c:pt>
                <c:pt idx="31273">
                  <c:v>625.45999999999958</c:v>
                </c:pt>
                <c:pt idx="31274">
                  <c:v>625.48</c:v>
                </c:pt>
                <c:pt idx="31275">
                  <c:v>625.5</c:v>
                </c:pt>
                <c:pt idx="31276">
                  <c:v>625.52</c:v>
                </c:pt>
                <c:pt idx="31277">
                  <c:v>625.54</c:v>
                </c:pt>
                <c:pt idx="31278">
                  <c:v>625.55999999999949</c:v>
                </c:pt>
                <c:pt idx="31279">
                  <c:v>625.58000000000004</c:v>
                </c:pt>
                <c:pt idx="31280">
                  <c:v>625.6</c:v>
                </c:pt>
                <c:pt idx="31281">
                  <c:v>625.62</c:v>
                </c:pt>
                <c:pt idx="31282">
                  <c:v>625.64</c:v>
                </c:pt>
                <c:pt idx="31283">
                  <c:v>625.66</c:v>
                </c:pt>
                <c:pt idx="31284">
                  <c:v>625.67999999999995</c:v>
                </c:pt>
                <c:pt idx="31285">
                  <c:v>625.70000000000005</c:v>
                </c:pt>
                <c:pt idx="31286">
                  <c:v>625.72</c:v>
                </c:pt>
                <c:pt idx="31287">
                  <c:v>625.74</c:v>
                </c:pt>
                <c:pt idx="31288">
                  <c:v>625.76</c:v>
                </c:pt>
                <c:pt idx="31289">
                  <c:v>625.78000000000043</c:v>
                </c:pt>
                <c:pt idx="31290">
                  <c:v>625.79999999999995</c:v>
                </c:pt>
                <c:pt idx="31291">
                  <c:v>625.8199999999996</c:v>
                </c:pt>
                <c:pt idx="31292">
                  <c:v>625.83999999999958</c:v>
                </c:pt>
                <c:pt idx="31293">
                  <c:v>625.85999999999956</c:v>
                </c:pt>
                <c:pt idx="31294">
                  <c:v>625.88</c:v>
                </c:pt>
                <c:pt idx="31295">
                  <c:v>625.9</c:v>
                </c:pt>
                <c:pt idx="31296">
                  <c:v>625.91999999999996</c:v>
                </c:pt>
                <c:pt idx="31297">
                  <c:v>625.9399999999996</c:v>
                </c:pt>
                <c:pt idx="31298">
                  <c:v>625.95999999999958</c:v>
                </c:pt>
                <c:pt idx="31299">
                  <c:v>625.98</c:v>
                </c:pt>
                <c:pt idx="31300">
                  <c:v>626</c:v>
                </c:pt>
                <c:pt idx="31301">
                  <c:v>626.02</c:v>
                </c:pt>
                <c:pt idx="31302">
                  <c:v>626.04</c:v>
                </c:pt>
                <c:pt idx="31303">
                  <c:v>626.05999999999949</c:v>
                </c:pt>
                <c:pt idx="31304">
                  <c:v>626.08000000000004</c:v>
                </c:pt>
                <c:pt idx="31305">
                  <c:v>626.1</c:v>
                </c:pt>
                <c:pt idx="31306">
                  <c:v>626.12</c:v>
                </c:pt>
                <c:pt idx="31307">
                  <c:v>626.14</c:v>
                </c:pt>
                <c:pt idx="31308">
                  <c:v>626.16</c:v>
                </c:pt>
                <c:pt idx="31309">
                  <c:v>626.17999999999995</c:v>
                </c:pt>
                <c:pt idx="31310">
                  <c:v>626.20000000000005</c:v>
                </c:pt>
                <c:pt idx="31311">
                  <c:v>626.22</c:v>
                </c:pt>
                <c:pt idx="31312">
                  <c:v>626.24</c:v>
                </c:pt>
                <c:pt idx="31313">
                  <c:v>626.26</c:v>
                </c:pt>
                <c:pt idx="31314">
                  <c:v>626.28000000000043</c:v>
                </c:pt>
                <c:pt idx="31315">
                  <c:v>626.29999999999995</c:v>
                </c:pt>
                <c:pt idx="31316">
                  <c:v>626.3199999999996</c:v>
                </c:pt>
                <c:pt idx="31317">
                  <c:v>626.33999999999958</c:v>
                </c:pt>
                <c:pt idx="31318">
                  <c:v>626.35999999999956</c:v>
                </c:pt>
                <c:pt idx="31319">
                  <c:v>626.38</c:v>
                </c:pt>
                <c:pt idx="31320">
                  <c:v>626.4</c:v>
                </c:pt>
                <c:pt idx="31321">
                  <c:v>626.41999999999996</c:v>
                </c:pt>
                <c:pt idx="31322">
                  <c:v>626.4399999999996</c:v>
                </c:pt>
                <c:pt idx="31323">
                  <c:v>626.45999999999958</c:v>
                </c:pt>
                <c:pt idx="31324">
                  <c:v>626.48</c:v>
                </c:pt>
                <c:pt idx="31325">
                  <c:v>626.5</c:v>
                </c:pt>
                <c:pt idx="31326">
                  <c:v>626.52</c:v>
                </c:pt>
                <c:pt idx="31327">
                  <c:v>626.54</c:v>
                </c:pt>
                <c:pt idx="31328">
                  <c:v>626.55999999999949</c:v>
                </c:pt>
                <c:pt idx="31329">
                  <c:v>626.58000000000004</c:v>
                </c:pt>
                <c:pt idx="31330">
                  <c:v>626.6</c:v>
                </c:pt>
                <c:pt idx="31331">
                  <c:v>626.62</c:v>
                </c:pt>
                <c:pt idx="31332">
                  <c:v>626.64</c:v>
                </c:pt>
                <c:pt idx="31333">
                  <c:v>626.66</c:v>
                </c:pt>
                <c:pt idx="31334">
                  <c:v>626.67999999999995</c:v>
                </c:pt>
                <c:pt idx="31335">
                  <c:v>626.70000000000005</c:v>
                </c:pt>
                <c:pt idx="31336">
                  <c:v>626.72</c:v>
                </c:pt>
                <c:pt idx="31337">
                  <c:v>626.74</c:v>
                </c:pt>
                <c:pt idx="31338">
                  <c:v>626.76</c:v>
                </c:pt>
                <c:pt idx="31339">
                  <c:v>626.78000000000043</c:v>
                </c:pt>
                <c:pt idx="31340">
                  <c:v>626.79999999999995</c:v>
                </c:pt>
                <c:pt idx="31341">
                  <c:v>626.8199999999996</c:v>
                </c:pt>
                <c:pt idx="31342">
                  <c:v>626.83999999999958</c:v>
                </c:pt>
                <c:pt idx="31343">
                  <c:v>626.85999999999956</c:v>
                </c:pt>
                <c:pt idx="31344">
                  <c:v>626.88</c:v>
                </c:pt>
                <c:pt idx="31345">
                  <c:v>626.9</c:v>
                </c:pt>
                <c:pt idx="31346">
                  <c:v>626.91999999999996</c:v>
                </c:pt>
                <c:pt idx="31347">
                  <c:v>626.9399999999996</c:v>
                </c:pt>
                <c:pt idx="31348">
                  <c:v>626.95999999999958</c:v>
                </c:pt>
                <c:pt idx="31349">
                  <c:v>626.98</c:v>
                </c:pt>
                <c:pt idx="31350">
                  <c:v>627</c:v>
                </c:pt>
                <c:pt idx="31351">
                  <c:v>627.02</c:v>
                </c:pt>
                <c:pt idx="31352">
                  <c:v>627.04</c:v>
                </c:pt>
                <c:pt idx="31353">
                  <c:v>627.05999999999949</c:v>
                </c:pt>
                <c:pt idx="31354">
                  <c:v>627.08000000000004</c:v>
                </c:pt>
                <c:pt idx="31355">
                  <c:v>627.1</c:v>
                </c:pt>
                <c:pt idx="31356">
                  <c:v>627.12</c:v>
                </c:pt>
                <c:pt idx="31357">
                  <c:v>627.14</c:v>
                </c:pt>
                <c:pt idx="31358">
                  <c:v>627.16</c:v>
                </c:pt>
                <c:pt idx="31359">
                  <c:v>627.17999999999995</c:v>
                </c:pt>
                <c:pt idx="31360">
                  <c:v>627.20000000000005</c:v>
                </c:pt>
                <c:pt idx="31361">
                  <c:v>627.22</c:v>
                </c:pt>
                <c:pt idx="31362">
                  <c:v>627.24</c:v>
                </c:pt>
                <c:pt idx="31363">
                  <c:v>627.26</c:v>
                </c:pt>
                <c:pt idx="31364">
                  <c:v>627.28000000000043</c:v>
                </c:pt>
                <c:pt idx="31365">
                  <c:v>627.29999999999995</c:v>
                </c:pt>
                <c:pt idx="31366">
                  <c:v>627.3199999999996</c:v>
                </c:pt>
                <c:pt idx="31367">
                  <c:v>627.33999999999958</c:v>
                </c:pt>
                <c:pt idx="31368">
                  <c:v>627.35999999999956</c:v>
                </c:pt>
                <c:pt idx="31369">
                  <c:v>627.38</c:v>
                </c:pt>
                <c:pt idx="31370">
                  <c:v>627.4</c:v>
                </c:pt>
                <c:pt idx="31371">
                  <c:v>627.41999999999996</c:v>
                </c:pt>
                <c:pt idx="31372">
                  <c:v>627.4399999999996</c:v>
                </c:pt>
                <c:pt idx="31373">
                  <c:v>627.45999999999958</c:v>
                </c:pt>
                <c:pt idx="31374">
                  <c:v>627.48</c:v>
                </c:pt>
                <c:pt idx="31375">
                  <c:v>627.5</c:v>
                </c:pt>
                <c:pt idx="31376">
                  <c:v>627.52</c:v>
                </c:pt>
                <c:pt idx="31377">
                  <c:v>627.54</c:v>
                </c:pt>
                <c:pt idx="31378">
                  <c:v>627.55999999999949</c:v>
                </c:pt>
                <c:pt idx="31379">
                  <c:v>627.58000000000004</c:v>
                </c:pt>
                <c:pt idx="31380">
                  <c:v>627.6</c:v>
                </c:pt>
                <c:pt idx="31381">
                  <c:v>627.62</c:v>
                </c:pt>
                <c:pt idx="31382">
                  <c:v>627.64</c:v>
                </c:pt>
                <c:pt idx="31383">
                  <c:v>627.66</c:v>
                </c:pt>
                <c:pt idx="31384">
                  <c:v>627.67999999999995</c:v>
                </c:pt>
                <c:pt idx="31385">
                  <c:v>627.70000000000005</c:v>
                </c:pt>
                <c:pt idx="31386">
                  <c:v>627.72</c:v>
                </c:pt>
                <c:pt idx="31387">
                  <c:v>627.74</c:v>
                </c:pt>
                <c:pt idx="31388">
                  <c:v>627.76</c:v>
                </c:pt>
                <c:pt idx="31389">
                  <c:v>627.78000000000043</c:v>
                </c:pt>
                <c:pt idx="31390">
                  <c:v>627.79999999999995</c:v>
                </c:pt>
                <c:pt idx="31391">
                  <c:v>627.8199999999996</c:v>
                </c:pt>
                <c:pt idx="31392">
                  <c:v>627.83999999999958</c:v>
                </c:pt>
                <c:pt idx="31393">
                  <c:v>627.85999999999956</c:v>
                </c:pt>
                <c:pt idx="31394">
                  <c:v>627.88</c:v>
                </c:pt>
                <c:pt idx="31395">
                  <c:v>627.9</c:v>
                </c:pt>
                <c:pt idx="31396">
                  <c:v>627.91999999999996</c:v>
                </c:pt>
                <c:pt idx="31397">
                  <c:v>627.9399999999996</c:v>
                </c:pt>
                <c:pt idx="31398">
                  <c:v>627.95999999999958</c:v>
                </c:pt>
                <c:pt idx="31399">
                  <c:v>627.98</c:v>
                </c:pt>
                <c:pt idx="31400">
                  <c:v>628</c:v>
                </c:pt>
                <c:pt idx="31401">
                  <c:v>628.02</c:v>
                </c:pt>
                <c:pt idx="31402">
                  <c:v>628.04</c:v>
                </c:pt>
                <c:pt idx="31403">
                  <c:v>628.05999999999949</c:v>
                </c:pt>
                <c:pt idx="31404">
                  <c:v>628.08000000000004</c:v>
                </c:pt>
                <c:pt idx="31405">
                  <c:v>628.1</c:v>
                </c:pt>
                <c:pt idx="31406">
                  <c:v>628.12</c:v>
                </c:pt>
                <c:pt idx="31407">
                  <c:v>628.14</c:v>
                </c:pt>
                <c:pt idx="31408">
                  <c:v>628.16</c:v>
                </c:pt>
                <c:pt idx="31409">
                  <c:v>628.17999999999995</c:v>
                </c:pt>
                <c:pt idx="31410">
                  <c:v>628.20000000000005</c:v>
                </c:pt>
                <c:pt idx="31411">
                  <c:v>628.22</c:v>
                </c:pt>
                <c:pt idx="31412">
                  <c:v>628.24</c:v>
                </c:pt>
                <c:pt idx="31413">
                  <c:v>628.26</c:v>
                </c:pt>
                <c:pt idx="31414">
                  <c:v>628.28000000000043</c:v>
                </c:pt>
                <c:pt idx="31415">
                  <c:v>628.29999999999995</c:v>
                </c:pt>
                <c:pt idx="31416">
                  <c:v>628.3199999999996</c:v>
                </c:pt>
                <c:pt idx="31417">
                  <c:v>628.33999999999958</c:v>
                </c:pt>
                <c:pt idx="31418">
                  <c:v>628.35999999999956</c:v>
                </c:pt>
                <c:pt idx="31419">
                  <c:v>628.38</c:v>
                </c:pt>
                <c:pt idx="31420">
                  <c:v>628.4</c:v>
                </c:pt>
                <c:pt idx="31421">
                  <c:v>628.41999999999996</c:v>
                </c:pt>
                <c:pt idx="31422">
                  <c:v>628.4399999999996</c:v>
                </c:pt>
                <c:pt idx="31423">
                  <c:v>628.45999999999958</c:v>
                </c:pt>
                <c:pt idx="31424">
                  <c:v>628.48</c:v>
                </c:pt>
                <c:pt idx="31425">
                  <c:v>628.5</c:v>
                </c:pt>
                <c:pt idx="31426">
                  <c:v>628.52</c:v>
                </c:pt>
                <c:pt idx="31427">
                  <c:v>628.54</c:v>
                </c:pt>
                <c:pt idx="31428">
                  <c:v>628.55999999999949</c:v>
                </c:pt>
                <c:pt idx="31429">
                  <c:v>628.58000000000004</c:v>
                </c:pt>
                <c:pt idx="31430">
                  <c:v>628.6</c:v>
                </c:pt>
                <c:pt idx="31431">
                  <c:v>628.62</c:v>
                </c:pt>
                <c:pt idx="31432">
                  <c:v>628.64</c:v>
                </c:pt>
                <c:pt idx="31433">
                  <c:v>628.66</c:v>
                </c:pt>
                <c:pt idx="31434">
                  <c:v>628.67999999999995</c:v>
                </c:pt>
                <c:pt idx="31435">
                  <c:v>628.70000000000005</c:v>
                </c:pt>
                <c:pt idx="31436">
                  <c:v>628.72</c:v>
                </c:pt>
                <c:pt idx="31437">
                  <c:v>628.74</c:v>
                </c:pt>
                <c:pt idx="31438">
                  <c:v>628.76</c:v>
                </c:pt>
                <c:pt idx="31439">
                  <c:v>628.78000000000043</c:v>
                </c:pt>
                <c:pt idx="31440">
                  <c:v>628.79999999999995</c:v>
                </c:pt>
                <c:pt idx="31441">
                  <c:v>628.8199999999996</c:v>
                </c:pt>
                <c:pt idx="31442">
                  <c:v>628.83999999999958</c:v>
                </c:pt>
                <c:pt idx="31443">
                  <c:v>628.85999999999956</c:v>
                </c:pt>
                <c:pt idx="31444">
                  <c:v>628.88</c:v>
                </c:pt>
                <c:pt idx="31445">
                  <c:v>628.9</c:v>
                </c:pt>
                <c:pt idx="31446">
                  <c:v>628.91999999999996</c:v>
                </c:pt>
                <c:pt idx="31447">
                  <c:v>628.9399999999996</c:v>
                </c:pt>
                <c:pt idx="31448">
                  <c:v>628.95999999999958</c:v>
                </c:pt>
                <c:pt idx="31449">
                  <c:v>628.98</c:v>
                </c:pt>
                <c:pt idx="31450">
                  <c:v>629</c:v>
                </c:pt>
                <c:pt idx="31451">
                  <c:v>629.02</c:v>
                </c:pt>
                <c:pt idx="31452">
                  <c:v>629.04</c:v>
                </c:pt>
                <c:pt idx="31453">
                  <c:v>629.05999999999949</c:v>
                </c:pt>
                <c:pt idx="31454">
                  <c:v>629.08000000000004</c:v>
                </c:pt>
                <c:pt idx="31455">
                  <c:v>629.1</c:v>
                </c:pt>
                <c:pt idx="31456">
                  <c:v>629.12</c:v>
                </c:pt>
                <c:pt idx="31457">
                  <c:v>629.14</c:v>
                </c:pt>
                <c:pt idx="31458">
                  <c:v>629.16</c:v>
                </c:pt>
                <c:pt idx="31459">
                  <c:v>629.17999999999995</c:v>
                </c:pt>
                <c:pt idx="31460">
                  <c:v>629.20000000000005</c:v>
                </c:pt>
                <c:pt idx="31461">
                  <c:v>629.22</c:v>
                </c:pt>
                <c:pt idx="31462">
                  <c:v>629.24</c:v>
                </c:pt>
                <c:pt idx="31463">
                  <c:v>629.26</c:v>
                </c:pt>
                <c:pt idx="31464">
                  <c:v>629.28000000000043</c:v>
                </c:pt>
                <c:pt idx="31465">
                  <c:v>629.29999999999995</c:v>
                </c:pt>
                <c:pt idx="31466">
                  <c:v>629.3199999999996</c:v>
                </c:pt>
                <c:pt idx="31467">
                  <c:v>629.33999999999958</c:v>
                </c:pt>
                <c:pt idx="31468">
                  <c:v>629.35999999999956</c:v>
                </c:pt>
                <c:pt idx="31469">
                  <c:v>629.38</c:v>
                </c:pt>
                <c:pt idx="31470">
                  <c:v>629.4</c:v>
                </c:pt>
                <c:pt idx="31471">
                  <c:v>629.41999999999996</c:v>
                </c:pt>
                <c:pt idx="31472">
                  <c:v>629.4399999999996</c:v>
                </c:pt>
                <c:pt idx="31473">
                  <c:v>629.45999999999958</c:v>
                </c:pt>
                <c:pt idx="31474">
                  <c:v>629.48</c:v>
                </c:pt>
                <c:pt idx="31475">
                  <c:v>629.5</c:v>
                </c:pt>
                <c:pt idx="31476">
                  <c:v>629.52</c:v>
                </c:pt>
                <c:pt idx="31477">
                  <c:v>629.54</c:v>
                </c:pt>
                <c:pt idx="31478">
                  <c:v>629.55999999999949</c:v>
                </c:pt>
                <c:pt idx="31479">
                  <c:v>629.58000000000004</c:v>
                </c:pt>
                <c:pt idx="31480">
                  <c:v>629.6</c:v>
                </c:pt>
                <c:pt idx="31481">
                  <c:v>629.62</c:v>
                </c:pt>
                <c:pt idx="31482">
                  <c:v>629.64</c:v>
                </c:pt>
                <c:pt idx="31483">
                  <c:v>629.66</c:v>
                </c:pt>
                <c:pt idx="31484">
                  <c:v>629.67999999999995</c:v>
                </c:pt>
                <c:pt idx="31485">
                  <c:v>629.70000000000005</c:v>
                </c:pt>
                <c:pt idx="31486">
                  <c:v>629.72</c:v>
                </c:pt>
                <c:pt idx="31487">
                  <c:v>629.74</c:v>
                </c:pt>
                <c:pt idx="31488">
                  <c:v>629.76</c:v>
                </c:pt>
                <c:pt idx="31489">
                  <c:v>629.78000000000043</c:v>
                </c:pt>
                <c:pt idx="31490">
                  <c:v>629.79999999999995</c:v>
                </c:pt>
                <c:pt idx="31491">
                  <c:v>629.8199999999996</c:v>
                </c:pt>
                <c:pt idx="31492">
                  <c:v>629.83999999999958</c:v>
                </c:pt>
                <c:pt idx="31493">
                  <c:v>629.85999999999956</c:v>
                </c:pt>
                <c:pt idx="31494">
                  <c:v>629.88</c:v>
                </c:pt>
                <c:pt idx="31495">
                  <c:v>629.9</c:v>
                </c:pt>
                <c:pt idx="31496">
                  <c:v>629.91999999999996</c:v>
                </c:pt>
                <c:pt idx="31497">
                  <c:v>629.9399999999996</c:v>
                </c:pt>
                <c:pt idx="31498">
                  <c:v>629.95999999999958</c:v>
                </c:pt>
                <c:pt idx="31499">
                  <c:v>629.98</c:v>
                </c:pt>
                <c:pt idx="31500">
                  <c:v>630</c:v>
                </c:pt>
                <c:pt idx="31501">
                  <c:v>630.02</c:v>
                </c:pt>
                <c:pt idx="31502">
                  <c:v>630.04</c:v>
                </c:pt>
                <c:pt idx="31503">
                  <c:v>630.05999999999949</c:v>
                </c:pt>
                <c:pt idx="31504">
                  <c:v>630.08000000000004</c:v>
                </c:pt>
                <c:pt idx="31505">
                  <c:v>630.1</c:v>
                </c:pt>
                <c:pt idx="31506">
                  <c:v>630.12</c:v>
                </c:pt>
                <c:pt idx="31507">
                  <c:v>630.14</c:v>
                </c:pt>
                <c:pt idx="31508">
                  <c:v>630.16</c:v>
                </c:pt>
                <c:pt idx="31509">
                  <c:v>630.17999999999995</c:v>
                </c:pt>
                <c:pt idx="31510">
                  <c:v>630.20000000000005</c:v>
                </c:pt>
                <c:pt idx="31511">
                  <c:v>630.22</c:v>
                </c:pt>
                <c:pt idx="31512">
                  <c:v>630.24</c:v>
                </c:pt>
                <c:pt idx="31513">
                  <c:v>630.26</c:v>
                </c:pt>
                <c:pt idx="31514">
                  <c:v>630.28000000000043</c:v>
                </c:pt>
                <c:pt idx="31515">
                  <c:v>630.29999999999995</c:v>
                </c:pt>
                <c:pt idx="31516">
                  <c:v>630.3199999999996</c:v>
                </c:pt>
                <c:pt idx="31517">
                  <c:v>630.33999999999958</c:v>
                </c:pt>
                <c:pt idx="31518">
                  <c:v>630.35999999999956</c:v>
                </c:pt>
                <c:pt idx="31519">
                  <c:v>630.38</c:v>
                </c:pt>
                <c:pt idx="31520">
                  <c:v>630.4</c:v>
                </c:pt>
                <c:pt idx="31521">
                  <c:v>630.41999999999996</c:v>
                </c:pt>
                <c:pt idx="31522">
                  <c:v>630.4399999999996</c:v>
                </c:pt>
                <c:pt idx="31523">
                  <c:v>630.45999999999958</c:v>
                </c:pt>
                <c:pt idx="31524">
                  <c:v>630.48</c:v>
                </c:pt>
                <c:pt idx="31525">
                  <c:v>630.5</c:v>
                </c:pt>
                <c:pt idx="31526">
                  <c:v>630.52</c:v>
                </c:pt>
                <c:pt idx="31527">
                  <c:v>630.54</c:v>
                </c:pt>
                <c:pt idx="31528">
                  <c:v>630.55999999999949</c:v>
                </c:pt>
                <c:pt idx="31529">
                  <c:v>630.58000000000004</c:v>
                </c:pt>
                <c:pt idx="31530">
                  <c:v>630.6</c:v>
                </c:pt>
                <c:pt idx="31531">
                  <c:v>630.62</c:v>
                </c:pt>
                <c:pt idx="31532">
                  <c:v>630.64</c:v>
                </c:pt>
                <c:pt idx="31533">
                  <c:v>630.66</c:v>
                </c:pt>
                <c:pt idx="31534">
                  <c:v>630.67999999999995</c:v>
                </c:pt>
                <c:pt idx="31535">
                  <c:v>630.70000000000005</c:v>
                </c:pt>
                <c:pt idx="31536">
                  <c:v>630.72</c:v>
                </c:pt>
                <c:pt idx="31537">
                  <c:v>630.74</c:v>
                </c:pt>
                <c:pt idx="31538">
                  <c:v>630.76</c:v>
                </c:pt>
                <c:pt idx="31539">
                  <c:v>630.78000000000043</c:v>
                </c:pt>
                <c:pt idx="31540">
                  <c:v>630.79999999999995</c:v>
                </c:pt>
                <c:pt idx="31541">
                  <c:v>630.8199999999996</c:v>
                </c:pt>
                <c:pt idx="31542">
                  <c:v>630.83999999999958</c:v>
                </c:pt>
                <c:pt idx="31543">
                  <c:v>630.85999999999956</c:v>
                </c:pt>
                <c:pt idx="31544">
                  <c:v>630.88</c:v>
                </c:pt>
                <c:pt idx="31545">
                  <c:v>630.9</c:v>
                </c:pt>
                <c:pt idx="31546">
                  <c:v>630.91999999999996</c:v>
                </c:pt>
                <c:pt idx="31547">
                  <c:v>630.9399999999996</c:v>
                </c:pt>
                <c:pt idx="31548">
                  <c:v>630.95999999999958</c:v>
                </c:pt>
                <c:pt idx="31549">
                  <c:v>630.98</c:v>
                </c:pt>
                <c:pt idx="31550">
                  <c:v>631</c:v>
                </c:pt>
                <c:pt idx="31551">
                  <c:v>631.02</c:v>
                </c:pt>
                <c:pt idx="31552">
                  <c:v>631.04</c:v>
                </c:pt>
                <c:pt idx="31553">
                  <c:v>631.05999999999949</c:v>
                </c:pt>
                <c:pt idx="31554">
                  <c:v>631.08000000000004</c:v>
                </c:pt>
                <c:pt idx="31555">
                  <c:v>631.1</c:v>
                </c:pt>
                <c:pt idx="31556">
                  <c:v>631.12</c:v>
                </c:pt>
                <c:pt idx="31557">
                  <c:v>631.14</c:v>
                </c:pt>
                <c:pt idx="31558">
                  <c:v>631.16</c:v>
                </c:pt>
                <c:pt idx="31559">
                  <c:v>631.17999999999995</c:v>
                </c:pt>
                <c:pt idx="31560">
                  <c:v>631.20000000000005</c:v>
                </c:pt>
                <c:pt idx="31561">
                  <c:v>631.22</c:v>
                </c:pt>
                <c:pt idx="31562">
                  <c:v>631.24</c:v>
                </c:pt>
                <c:pt idx="31563">
                  <c:v>631.26</c:v>
                </c:pt>
                <c:pt idx="31564">
                  <c:v>631.28000000000043</c:v>
                </c:pt>
                <c:pt idx="31565">
                  <c:v>631.29999999999995</c:v>
                </c:pt>
                <c:pt idx="31566">
                  <c:v>631.3199999999996</c:v>
                </c:pt>
                <c:pt idx="31567">
                  <c:v>631.33999999999958</c:v>
                </c:pt>
                <c:pt idx="31568">
                  <c:v>631.35999999999956</c:v>
                </c:pt>
                <c:pt idx="31569">
                  <c:v>631.38</c:v>
                </c:pt>
                <c:pt idx="31570">
                  <c:v>631.4</c:v>
                </c:pt>
                <c:pt idx="31571">
                  <c:v>631.41999999999996</c:v>
                </c:pt>
                <c:pt idx="31572">
                  <c:v>631.4399999999996</c:v>
                </c:pt>
                <c:pt idx="31573">
                  <c:v>631.45999999999958</c:v>
                </c:pt>
                <c:pt idx="31574">
                  <c:v>631.48</c:v>
                </c:pt>
                <c:pt idx="31575">
                  <c:v>631.5</c:v>
                </c:pt>
                <c:pt idx="31576">
                  <c:v>631.52</c:v>
                </c:pt>
                <c:pt idx="31577">
                  <c:v>631.54</c:v>
                </c:pt>
                <c:pt idx="31578">
                  <c:v>631.55999999999949</c:v>
                </c:pt>
                <c:pt idx="31579">
                  <c:v>631.58000000000004</c:v>
                </c:pt>
                <c:pt idx="31580">
                  <c:v>631.6</c:v>
                </c:pt>
                <c:pt idx="31581">
                  <c:v>631.62</c:v>
                </c:pt>
                <c:pt idx="31582">
                  <c:v>631.64</c:v>
                </c:pt>
                <c:pt idx="31583">
                  <c:v>631.66</c:v>
                </c:pt>
                <c:pt idx="31584">
                  <c:v>631.67999999999995</c:v>
                </c:pt>
                <c:pt idx="31585">
                  <c:v>631.70000000000005</c:v>
                </c:pt>
                <c:pt idx="31586">
                  <c:v>631.72</c:v>
                </c:pt>
                <c:pt idx="31587">
                  <c:v>631.74</c:v>
                </c:pt>
                <c:pt idx="31588">
                  <c:v>631.76</c:v>
                </c:pt>
                <c:pt idx="31589">
                  <c:v>631.78000000000043</c:v>
                </c:pt>
                <c:pt idx="31590">
                  <c:v>631.79999999999995</c:v>
                </c:pt>
                <c:pt idx="31591">
                  <c:v>631.8199999999996</c:v>
                </c:pt>
                <c:pt idx="31592">
                  <c:v>631.83999999999958</c:v>
                </c:pt>
                <c:pt idx="31593">
                  <c:v>631.85999999999956</c:v>
                </c:pt>
                <c:pt idx="31594">
                  <c:v>631.88</c:v>
                </c:pt>
                <c:pt idx="31595">
                  <c:v>631.9</c:v>
                </c:pt>
                <c:pt idx="31596">
                  <c:v>631.91999999999996</c:v>
                </c:pt>
                <c:pt idx="31597">
                  <c:v>631.9399999999996</c:v>
                </c:pt>
                <c:pt idx="31598">
                  <c:v>631.95999999999958</c:v>
                </c:pt>
                <c:pt idx="31599">
                  <c:v>631.98</c:v>
                </c:pt>
                <c:pt idx="31600">
                  <c:v>632</c:v>
                </c:pt>
                <c:pt idx="31601">
                  <c:v>632.02</c:v>
                </c:pt>
                <c:pt idx="31602">
                  <c:v>632.04</c:v>
                </c:pt>
                <c:pt idx="31603">
                  <c:v>632.05999999999949</c:v>
                </c:pt>
                <c:pt idx="31604">
                  <c:v>632.08000000000004</c:v>
                </c:pt>
                <c:pt idx="31605">
                  <c:v>632.1</c:v>
                </c:pt>
                <c:pt idx="31606">
                  <c:v>632.12</c:v>
                </c:pt>
                <c:pt idx="31607">
                  <c:v>632.14</c:v>
                </c:pt>
                <c:pt idx="31608">
                  <c:v>632.16</c:v>
                </c:pt>
                <c:pt idx="31609">
                  <c:v>632.17999999999995</c:v>
                </c:pt>
                <c:pt idx="31610">
                  <c:v>632.20000000000005</c:v>
                </c:pt>
                <c:pt idx="31611">
                  <c:v>632.22</c:v>
                </c:pt>
                <c:pt idx="31612">
                  <c:v>632.24</c:v>
                </c:pt>
                <c:pt idx="31613">
                  <c:v>632.26</c:v>
                </c:pt>
                <c:pt idx="31614">
                  <c:v>632.28000000000043</c:v>
                </c:pt>
                <c:pt idx="31615">
                  <c:v>632.29999999999995</c:v>
                </c:pt>
                <c:pt idx="31616">
                  <c:v>632.3199999999996</c:v>
                </c:pt>
                <c:pt idx="31617">
                  <c:v>632.33999999999958</c:v>
                </c:pt>
                <c:pt idx="31618">
                  <c:v>632.35999999999956</c:v>
                </c:pt>
                <c:pt idx="31619">
                  <c:v>632.38</c:v>
                </c:pt>
                <c:pt idx="31620">
                  <c:v>632.4</c:v>
                </c:pt>
                <c:pt idx="31621">
                  <c:v>632.41999999999996</c:v>
                </c:pt>
                <c:pt idx="31622">
                  <c:v>632.4399999999996</c:v>
                </c:pt>
                <c:pt idx="31623">
                  <c:v>632.45999999999958</c:v>
                </c:pt>
                <c:pt idx="31624">
                  <c:v>632.48</c:v>
                </c:pt>
                <c:pt idx="31625">
                  <c:v>632.5</c:v>
                </c:pt>
                <c:pt idx="31626">
                  <c:v>632.52</c:v>
                </c:pt>
                <c:pt idx="31627">
                  <c:v>632.54</c:v>
                </c:pt>
                <c:pt idx="31628">
                  <c:v>632.55999999999949</c:v>
                </c:pt>
                <c:pt idx="31629">
                  <c:v>632.58000000000004</c:v>
                </c:pt>
                <c:pt idx="31630">
                  <c:v>632.6</c:v>
                </c:pt>
                <c:pt idx="31631">
                  <c:v>632.62</c:v>
                </c:pt>
                <c:pt idx="31632">
                  <c:v>632.64</c:v>
                </c:pt>
                <c:pt idx="31633">
                  <c:v>632.66</c:v>
                </c:pt>
                <c:pt idx="31634">
                  <c:v>632.67999999999995</c:v>
                </c:pt>
                <c:pt idx="31635">
                  <c:v>632.70000000000005</c:v>
                </c:pt>
                <c:pt idx="31636">
                  <c:v>632.72</c:v>
                </c:pt>
                <c:pt idx="31637">
                  <c:v>632.74</c:v>
                </c:pt>
                <c:pt idx="31638">
                  <c:v>632.76</c:v>
                </c:pt>
                <c:pt idx="31639">
                  <c:v>632.78000000000043</c:v>
                </c:pt>
                <c:pt idx="31640">
                  <c:v>632.79999999999995</c:v>
                </c:pt>
                <c:pt idx="31641">
                  <c:v>632.8199999999996</c:v>
                </c:pt>
                <c:pt idx="31642">
                  <c:v>632.83999999999958</c:v>
                </c:pt>
                <c:pt idx="31643">
                  <c:v>632.85999999999956</c:v>
                </c:pt>
                <c:pt idx="31644">
                  <c:v>632.88</c:v>
                </c:pt>
                <c:pt idx="31645">
                  <c:v>632.9</c:v>
                </c:pt>
                <c:pt idx="31646">
                  <c:v>632.91999999999996</c:v>
                </c:pt>
                <c:pt idx="31647">
                  <c:v>632.9399999999996</c:v>
                </c:pt>
                <c:pt idx="31648">
                  <c:v>632.95999999999958</c:v>
                </c:pt>
                <c:pt idx="31649">
                  <c:v>632.98</c:v>
                </c:pt>
                <c:pt idx="31650">
                  <c:v>633</c:v>
                </c:pt>
                <c:pt idx="31651">
                  <c:v>633.02</c:v>
                </c:pt>
                <c:pt idx="31652">
                  <c:v>633.04</c:v>
                </c:pt>
                <c:pt idx="31653">
                  <c:v>633.05999999999949</c:v>
                </c:pt>
                <c:pt idx="31654">
                  <c:v>633.08000000000004</c:v>
                </c:pt>
                <c:pt idx="31655">
                  <c:v>633.1</c:v>
                </c:pt>
                <c:pt idx="31656">
                  <c:v>633.12</c:v>
                </c:pt>
                <c:pt idx="31657">
                  <c:v>633.14</c:v>
                </c:pt>
                <c:pt idx="31658">
                  <c:v>633.16</c:v>
                </c:pt>
                <c:pt idx="31659">
                  <c:v>633.17999999999995</c:v>
                </c:pt>
                <c:pt idx="31660">
                  <c:v>633.20000000000005</c:v>
                </c:pt>
                <c:pt idx="31661">
                  <c:v>633.22</c:v>
                </c:pt>
                <c:pt idx="31662">
                  <c:v>633.24</c:v>
                </c:pt>
                <c:pt idx="31663">
                  <c:v>633.26</c:v>
                </c:pt>
                <c:pt idx="31664">
                  <c:v>633.28000000000043</c:v>
                </c:pt>
                <c:pt idx="31665">
                  <c:v>633.29999999999995</c:v>
                </c:pt>
                <c:pt idx="31666">
                  <c:v>633.3199999999996</c:v>
                </c:pt>
                <c:pt idx="31667">
                  <c:v>633.33999999999958</c:v>
                </c:pt>
                <c:pt idx="31668">
                  <c:v>633.35999999999956</c:v>
                </c:pt>
                <c:pt idx="31669">
                  <c:v>633.38</c:v>
                </c:pt>
                <c:pt idx="31670">
                  <c:v>633.4</c:v>
                </c:pt>
                <c:pt idx="31671">
                  <c:v>633.41999999999996</c:v>
                </c:pt>
                <c:pt idx="31672">
                  <c:v>633.4399999999996</c:v>
                </c:pt>
                <c:pt idx="31673">
                  <c:v>633.45999999999958</c:v>
                </c:pt>
                <c:pt idx="31674">
                  <c:v>633.48</c:v>
                </c:pt>
                <c:pt idx="31675">
                  <c:v>633.5</c:v>
                </c:pt>
                <c:pt idx="31676">
                  <c:v>633.52</c:v>
                </c:pt>
                <c:pt idx="31677">
                  <c:v>633.54</c:v>
                </c:pt>
                <c:pt idx="31678">
                  <c:v>633.55999999999949</c:v>
                </c:pt>
                <c:pt idx="31679">
                  <c:v>633.58000000000004</c:v>
                </c:pt>
                <c:pt idx="31680">
                  <c:v>633.6</c:v>
                </c:pt>
                <c:pt idx="31681">
                  <c:v>633.62</c:v>
                </c:pt>
                <c:pt idx="31682">
                  <c:v>633.64</c:v>
                </c:pt>
                <c:pt idx="31683">
                  <c:v>633.66</c:v>
                </c:pt>
                <c:pt idx="31684">
                  <c:v>633.67999999999995</c:v>
                </c:pt>
                <c:pt idx="31685">
                  <c:v>633.70000000000005</c:v>
                </c:pt>
                <c:pt idx="31686">
                  <c:v>633.72</c:v>
                </c:pt>
                <c:pt idx="31687">
                  <c:v>633.74</c:v>
                </c:pt>
                <c:pt idx="31688">
                  <c:v>633.76</c:v>
                </c:pt>
                <c:pt idx="31689">
                  <c:v>633.78000000000043</c:v>
                </c:pt>
                <c:pt idx="31690">
                  <c:v>633.79999999999995</c:v>
                </c:pt>
                <c:pt idx="31691">
                  <c:v>633.8199999999996</c:v>
                </c:pt>
                <c:pt idx="31692">
                  <c:v>633.83999999999958</c:v>
                </c:pt>
                <c:pt idx="31693">
                  <c:v>633.85999999999956</c:v>
                </c:pt>
                <c:pt idx="31694">
                  <c:v>633.88</c:v>
                </c:pt>
                <c:pt idx="31695">
                  <c:v>633.9</c:v>
                </c:pt>
                <c:pt idx="31696">
                  <c:v>633.91999999999996</c:v>
                </c:pt>
                <c:pt idx="31697">
                  <c:v>633.9399999999996</c:v>
                </c:pt>
                <c:pt idx="31698">
                  <c:v>633.95999999999958</c:v>
                </c:pt>
                <c:pt idx="31699">
                  <c:v>633.98</c:v>
                </c:pt>
                <c:pt idx="31700">
                  <c:v>634</c:v>
                </c:pt>
                <c:pt idx="31701">
                  <c:v>634.02</c:v>
                </c:pt>
                <c:pt idx="31702">
                  <c:v>634.04</c:v>
                </c:pt>
                <c:pt idx="31703">
                  <c:v>634.05999999999949</c:v>
                </c:pt>
                <c:pt idx="31704">
                  <c:v>634.08000000000004</c:v>
                </c:pt>
                <c:pt idx="31705">
                  <c:v>634.1</c:v>
                </c:pt>
                <c:pt idx="31706">
                  <c:v>634.12</c:v>
                </c:pt>
                <c:pt idx="31707">
                  <c:v>634.14</c:v>
                </c:pt>
                <c:pt idx="31708">
                  <c:v>634.16</c:v>
                </c:pt>
                <c:pt idx="31709">
                  <c:v>634.17999999999995</c:v>
                </c:pt>
                <c:pt idx="31710">
                  <c:v>634.20000000000005</c:v>
                </c:pt>
                <c:pt idx="31711">
                  <c:v>634.22</c:v>
                </c:pt>
                <c:pt idx="31712">
                  <c:v>634.24</c:v>
                </c:pt>
                <c:pt idx="31713">
                  <c:v>634.26</c:v>
                </c:pt>
                <c:pt idx="31714">
                  <c:v>634.28000000000043</c:v>
                </c:pt>
                <c:pt idx="31715">
                  <c:v>634.29999999999995</c:v>
                </c:pt>
                <c:pt idx="31716">
                  <c:v>634.3199999999996</c:v>
                </c:pt>
                <c:pt idx="31717">
                  <c:v>634.33999999999958</c:v>
                </c:pt>
                <c:pt idx="31718">
                  <c:v>634.35999999999956</c:v>
                </c:pt>
                <c:pt idx="31719">
                  <c:v>634.38</c:v>
                </c:pt>
                <c:pt idx="31720">
                  <c:v>634.4</c:v>
                </c:pt>
                <c:pt idx="31721">
                  <c:v>634.41999999999996</c:v>
                </c:pt>
                <c:pt idx="31722">
                  <c:v>634.4399999999996</c:v>
                </c:pt>
                <c:pt idx="31723">
                  <c:v>634.45999999999958</c:v>
                </c:pt>
                <c:pt idx="31724">
                  <c:v>634.48</c:v>
                </c:pt>
                <c:pt idx="31725">
                  <c:v>634.5</c:v>
                </c:pt>
                <c:pt idx="31726">
                  <c:v>634.52</c:v>
                </c:pt>
                <c:pt idx="31727">
                  <c:v>634.54</c:v>
                </c:pt>
                <c:pt idx="31728">
                  <c:v>634.55999999999949</c:v>
                </c:pt>
                <c:pt idx="31729">
                  <c:v>634.58000000000004</c:v>
                </c:pt>
                <c:pt idx="31730">
                  <c:v>634.6</c:v>
                </c:pt>
                <c:pt idx="31731">
                  <c:v>634.62</c:v>
                </c:pt>
                <c:pt idx="31732">
                  <c:v>634.64</c:v>
                </c:pt>
                <c:pt idx="31733">
                  <c:v>634.66</c:v>
                </c:pt>
                <c:pt idx="31734">
                  <c:v>634.67999999999995</c:v>
                </c:pt>
                <c:pt idx="31735">
                  <c:v>634.70000000000005</c:v>
                </c:pt>
                <c:pt idx="31736">
                  <c:v>634.72</c:v>
                </c:pt>
                <c:pt idx="31737">
                  <c:v>634.74</c:v>
                </c:pt>
                <c:pt idx="31738">
                  <c:v>634.76</c:v>
                </c:pt>
                <c:pt idx="31739">
                  <c:v>634.78000000000043</c:v>
                </c:pt>
                <c:pt idx="31740">
                  <c:v>634.79999999999995</c:v>
                </c:pt>
                <c:pt idx="31741">
                  <c:v>634.8199999999996</c:v>
                </c:pt>
                <c:pt idx="31742">
                  <c:v>634.83999999999958</c:v>
                </c:pt>
                <c:pt idx="31743">
                  <c:v>634.85999999999956</c:v>
                </c:pt>
                <c:pt idx="31744">
                  <c:v>634.88</c:v>
                </c:pt>
                <c:pt idx="31745">
                  <c:v>634.9</c:v>
                </c:pt>
                <c:pt idx="31746">
                  <c:v>634.91999999999996</c:v>
                </c:pt>
                <c:pt idx="31747">
                  <c:v>634.9399999999996</c:v>
                </c:pt>
                <c:pt idx="31748">
                  <c:v>634.95999999999958</c:v>
                </c:pt>
                <c:pt idx="31749">
                  <c:v>634.98</c:v>
                </c:pt>
                <c:pt idx="31750">
                  <c:v>635</c:v>
                </c:pt>
                <c:pt idx="31751">
                  <c:v>635.02</c:v>
                </c:pt>
                <c:pt idx="31752">
                  <c:v>635.04</c:v>
                </c:pt>
                <c:pt idx="31753">
                  <c:v>635.05999999999949</c:v>
                </c:pt>
                <c:pt idx="31754">
                  <c:v>635.08000000000004</c:v>
                </c:pt>
                <c:pt idx="31755">
                  <c:v>635.1</c:v>
                </c:pt>
                <c:pt idx="31756">
                  <c:v>635.12</c:v>
                </c:pt>
                <c:pt idx="31757">
                  <c:v>635.14</c:v>
                </c:pt>
                <c:pt idx="31758">
                  <c:v>635.16</c:v>
                </c:pt>
                <c:pt idx="31759">
                  <c:v>635.17999999999995</c:v>
                </c:pt>
                <c:pt idx="31760">
                  <c:v>635.20000000000005</c:v>
                </c:pt>
                <c:pt idx="31761">
                  <c:v>635.22</c:v>
                </c:pt>
                <c:pt idx="31762">
                  <c:v>635.24</c:v>
                </c:pt>
                <c:pt idx="31763">
                  <c:v>635.26</c:v>
                </c:pt>
                <c:pt idx="31764">
                  <c:v>635.28000000000043</c:v>
                </c:pt>
                <c:pt idx="31765">
                  <c:v>635.29999999999995</c:v>
                </c:pt>
                <c:pt idx="31766">
                  <c:v>635.3199999999996</c:v>
                </c:pt>
                <c:pt idx="31767">
                  <c:v>635.33999999999958</c:v>
                </c:pt>
                <c:pt idx="31768">
                  <c:v>635.35999999999956</c:v>
                </c:pt>
                <c:pt idx="31769">
                  <c:v>635.38</c:v>
                </c:pt>
                <c:pt idx="31770">
                  <c:v>635.4</c:v>
                </c:pt>
                <c:pt idx="31771">
                  <c:v>635.41999999999996</c:v>
                </c:pt>
                <c:pt idx="31772">
                  <c:v>635.4399999999996</c:v>
                </c:pt>
                <c:pt idx="31773">
                  <c:v>635.45999999999958</c:v>
                </c:pt>
                <c:pt idx="31774">
                  <c:v>635.48</c:v>
                </c:pt>
                <c:pt idx="31775">
                  <c:v>635.5</c:v>
                </c:pt>
                <c:pt idx="31776">
                  <c:v>635.52</c:v>
                </c:pt>
                <c:pt idx="31777">
                  <c:v>635.54</c:v>
                </c:pt>
                <c:pt idx="31778">
                  <c:v>635.55999999999949</c:v>
                </c:pt>
                <c:pt idx="31779">
                  <c:v>635.58000000000004</c:v>
                </c:pt>
                <c:pt idx="31780">
                  <c:v>635.6</c:v>
                </c:pt>
                <c:pt idx="31781">
                  <c:v>635.62</c:v>
                </c:pt>
                <c:pt idx="31782">
                  <c:v>635.64</c:v>
                </c:pt>
                <c:pt idx="31783">
                  <c:v>635.66</c:v>
                </c:pt>
                <c:pt idx="31784">
                  <c:v>635.67999999999995</c:v>
                </c:pt>
                <c:pt idx="31785">
                  <c:v>635.70000000000005</c:v>
                </c:pt>
                <c:pt idx="31786">
                  <c:v>635.72</c:v>
                </c:pt>
                <c:pt idx="31787">
                  <c:v>635.74</c:v>
                </c:pt>
                <c:pt idx="31788">
                  <c:v>635.76</c:v>
                </c:pt>
                <c:pt idx="31789">
                  <c:v>635.78000000000043</c:v>
                </c:pt>
                <c:pt idx="31790">
                  <c:v>635.79999999999995</c:v>
                </c:pt>
                <c:pt idx="31791">
                  <c:v>635.8199999999996</c:v>
                </c:pt>
                <c:pt idx="31792">
                  <c:v>635.83999999999958</c:v>
                </c:pt>
                <c:pt idx="31793">
                  <c:v>635.85999999999956</c:v>
                </c:pt>
                <c:pt idx="31794">
                  <c:v>635.88</c:v>
                </c:pt>
                <c:pt idx="31795">
                  <c:v>635.9</c:v>
                </c:pt>
                <c:pt idx="31796">
                  <c:v>635.91999999999996</c:v>
                </c:pt>
                <c:pt idx="31797">
                  <c:v>635.9399999999996</c:v>
                </c:pt>
                <c:pt idx="31798">
                  <c:v>635.95999999999958</c:v>
                </c:pt>
                <c:pt idx="31799">
                  <c:v>635.98</c:v>
                </c:pt>
                <c:pt idx="31800">
                  <c:v>636</c:v>
                </c:pt>
                <c:pt idx="31801">
                  <c:v>636.02</c:v>
                </c:pt>
                <c:pt idx="31802">
                  <c:v>636.04</c:v>
                </c:pt>
                <c:pt idx="31803">
                  <c:v>636.05999999999949</c:v>
                </c:pt>
                <c:pt idx="31804">
                  <c:v>636.08000000000004</c:v>
                </c:pt>
                <c:pt idx="31805">
                  <c:v>636.1</c:v>
                </c:pt>
                <c:pt idx="31806">
                  <c:v>636.12</c:v>
                </c:pt>
                <c:pt idx="31807">
                  <c:v>636.14</c:v>
                </c:pt>
                <c:pt idx="31808">
                  <c:v>636.16</c:v>
                </c:pt>
                <c:pt idx="31809">
                  <c:v>636.17999999999995</c:v>
                </c:pt>
                <c:pt idx="31810">
                  <c:v>636.20000000000005</c:v>
                </c:pt>
                <c:pt idx="31811">
                  <c:v>636.22</c:v>
                </c:pt>
                <c:pt idx="31812">
                  <c:v>636.24</c:v>
                </c:pt>
                <c:pt idx="31813">
                  <c:v>636.26</c:v>
                </c:pt>
                <c:pt idx="31814">
                  <c:v>636.28000000000043</c:v>
                </c:pt>
                <c:pt idx="31815">
                  <c:v>636.29999999999995</c:v>
                </c:pt>
                <c:pt idx="31816">
                  <c:v>636.3199999999996</c:v>
                </c:pt>
                <c:pt idx="31817">
                  <c:v>636.33999999999958</c:v>
                </c:pt>
                <c:pt idx="31818">
                  <c:v>636.35999999999956</c:v>
                </c:pt>
                <c:pt idx="31819">
                  <c:v>636.38</c:v>
                </c:pt>
                <c:pt idx="31820">
                  <c:v>636.4</c:v>
                </c:pt>
                <c:pt idx="31821">
                  <c:v>636.41999999999996</c:v>
                </c:pt>
                <c:pt idx="31822">
                  <c:v>636.4399999999996</c:v>
                </c:pt>
                <c:pt idx="31823">
                  <c:v>636.45999999999958</c:v>
                </c:pt>
                <c:pt idx="31824">
                  <c:v>636.48</c:v>
                </c:pt>
                <c:pt idx="31825">
                  <c:v>636.5</c:v>
                </c:pt>
                <c:pt idx="31826">
                  <c:v>636.52</c:v>
                </c:pt>
                <c:pt idx="31827">
                  <c:v>636.54</c:v>
                </c:pt>
                <c:pt idx="31828">
                  <c:v>636.55999999999949</c:v>
                </c:pt>
                <c:pt idx="31829">
                  <c:v>636.58000000000004</c:v>
                </c:pt>
                <c:pt idx="31830">
                  <c:v>636.6</c:v>
                </c:pt>
                <c:pt idx="31831">
                  <c:v>636.62</c:v>
                </c:pt>
                <c:pt idx="31832">
                  <c:v>636.64</c:v>
                </c:pt>
                <c:pt idx="31833">
                  <c:v>636.66</c:v>
                </c:pt>
                <c:pt idx="31834">
                  <c:v>636.67999999999995</c:v>
                </c:pt>
                <c:pt idx="31835">
                  <c:v>636.70000000000005</c:v>
                </c:pt>
                <c:pt idx="31836">
                  <c:v>636.72</c:v>
                </c:pt>
                <c:pt idx="31837">
                  <c:v>636.74</c:v>
                </c:pt>
                <c:pt idx="31838">
                  <c:v>636.76</c:v>
                </c:pt>
                <c:pt idx="31839">
                  <c:v>636.78000000000043</c:v>
                </c:pt>
                <c:pt idx="31840">
                  <c:v>636.79999999999995</c:v>
                </c:pt>
                <c:pt idx="31841">
                  <c:v>636.8199999999996</c:v>
                </c:pt>
                <c:pt idx="31842">
                  <c:v>636.83999999999958</c:v>
                </c:pt>
                <c:pt idx="31843">
                  <c:v>636.85999999999956</c:v>
                </c:pt>
                <c:pt idx="31844">
                  <c:v>636.88</c:v>
                </c:pt>
                <c:pt idx="31845">
                  <c:v>636.9</c:v>
                </c:pt>
                <c:pt idx="31846">
                  <c:v>636.91999999999996</c:v>
                </c:pt>
                <c:pt idx="31847">
                  <c:v>636.9399999999996</c:v>
                </c:pt>
                <c:pt idx="31848">
                  <c:v>636.95999999999958</c:v>
                </c:pt>
                <c:pt idx="31849">
                  <c:v>636.98</c:v>
                </c:pt>
                <c:pt idx="31850">
                  <c:v>637</c:v>
                </c:pt>
                <c:pt idx="31851">
                  <c:v>637.02</c:v>
                </c:pt>
                <c:pt idx="31852">
                  <c:v>637.04</c:v>
                </c:pt>
                <c:pt idx="31853">
                  <c:v>637.05999999999949</c:v>
                </c:pt>
                <c:pt idx="31854">
                  <c:v>637.08000000000004</c:v>
                </c:pt>
                <c:pt idx="31855">
                  <c:v>637.1</c:v>
                </c:pt>
                <c:pt idx="31856">
                  <c:v>637.12</c:v>
                </c:pt>
                <c:pt idx="31857">
                  <c:v>637.14</c:v>
                </c:pt>
                <c:pt idx="31858">
                  <c:v>637.16</c:v>
                </c:pt>
                <c:pt idx="31859">
                  <c:v>637.17999999999995</c:v>
                </c:pt>
                <c:pt idx="31860">
                  <c:v>637.20000000000005</c:v>
                </c:pt>
                <c:pt idx="31861">
                  <c:v>637.22</c:v>
                </c:pt>
                <c:pt idx="31862">
                  <c:v>637.24</c:v>
                </c:pt>
                <c:pt idx="31863">
                  <c:v>637.26</c:v>
                </c:pt>
                <c:pt idx="31864">
                  <c:v>637.28000000000043</c:v>
                </c:pt>
                <c:pt idx="31865">
                  <c:v>637.29999999999995</c:v>
                </c:pt>
                <c:pt idx="31866">
                  <c:v>637.3199999999996</c:v>
                </c:pt>
                <c:pt idx="31867">
                  <c:v>637.33999999999958</c:v>
                </c:pt>
                <c:pt idx="31868">
                  <c:v>637.35999999999956</c:v>
                </c:pt>
                <c:pt idx="31869">
                  <c:v>637.38</c:v>
                </c:pt>
                <c:pt idx="31870">
                  <c:v>637.4</c:v>
                </c:pt>
                <c:pt idx="31871">
                  <c:v>637.41999999999996</c:v>
                </c:pt>
                <c:pt idx="31872">
                  <c:v>637.4399999999996</c:v>
                </c:pt>
                <c:pt idx="31873">
                  <c:v>637.45999999999958</c:v>
                </c:pt>
                <c:pt idx="31874">
                  <c:v>637.48</c:v>
                </c:pt>
                <c:pt idx="31875">
                  <c:v>637.5</c:v>
                </c:pt>
                <c:pt idx="31876">
                  <c:v>637.52</c:v>
                </c:pt>
                <c:pt idx="31877">
                  <c:v>637.54</c:v>
                </c:pt>
                <c:pt idx="31878">
                  <c:v>637.55999999999949</c:v>
                </c:pt>
                <c:pt idx="31879">
                  <c:v>637.58000000000004</c:v>
                </c:pt>
                <c:pt idx="31880">
                  <c:v>637.6</c:v>
                </c:pt>
                <c:pt idx="31881">
                  <c:v>637.62</c:v>
                </c:pt>
                <c:pt idx="31882">
                  <c:v>637.64</c:v>
                </c:pt>
                <c:pt idx="31883">
                  <c:v>637.66</c:v>
                </c:pt>
                <c:pt idx="31884">
                  <c:v>637.67999999999995</c:v>
                </c:pt>
                <c:pt idx="31885">
                  <c:v>637.70000000000005</c:v>
                </c:pt>
                <c:pt idx="31886">
                  <c:v>637.72</c:v>
                </c:pt>
                <c:pt idx="31887">
                  <c:v>637.74</c:v>
                </c:pt>
                <c:pt idx="31888">
                  <c:v>637.76</c:v>
                </c:pt>
                <c:pt idx="31889">
                  <c:v>637.78000000000043</c:v>
                </c:pt>
                <c:pt idx="31890">
                  <c:v>637.79999999999995</c:v>
                </c:pt>
                <c:pt idx="31891">
                  <c:v>637.8199999999996</c:v>
                </c:pt>
                <c:pt idx="31892">
                  <c:v>637.83999999999958</c:v>
                </c:pt>
                <c:pt idx="31893">
                  <c:v>637.85999999999956</c:v>
                </c:pt>
                <c:pt idx="31894">
                  <c:v>637.88</c:v>
                </c:pt>
                <c:pt idx="31895">
                  <c:v>637.9</c:v>
                </c:pt>
                <c:pt idx="31896">
                  <c:v>637.91999999999996</c:v>
                </c:pt>
                <c:pt idx="31897">
                  <c:v>637.9399999999996</c:v>
                </c:pt>
                <c:pt idx="31898">
                  <c:v>637.95999999999958</c:v>
                </c:pt>
                <c:pt idx="31899">
                  <c:v>637.98</c:v>
                </c:pt>
                <c:pt idx="31900">
                  <c:v>638</c:v>
                </c:pt>
                <c:pt idx="31901">
                  <c:v>638.02</c:v>
                </c:pt>
                <c:pt idx="31902">
                  <c:v>638.04</c:v>
                </c:pt>
                <c:pt idx="31903">
                  <c:v>638.05999999999949</c:v>
                </c:pt>
                <c:pt idx="31904">
                  <c:v>638.08000000000004</c:v>
                </c:pt>
                <c:pt idx="31905">
                  <c:v>638.1</c:v>
                </c:pt>
                <c:pt idx="31906">
                  <c:v>638.12</c:v>
                </c:pt>
                <c:pt idx="31907">
                  <c:v>638.14</c:v>
                </c:pt>
                <c:pt idx="31908">
                  <c:v>638.16</c:v>
                </c:pt>
                <c:pt idx="31909">
                  <c:v>638.17999999999995</c:v>
                </c:pt>
                <c:pt idx="31910">
                  <c:v>638.20000000000005</c:v>
                </c:pt>
                <c:pt idx="31911">
                  <c:v>638.22</c:v>
                </c:pt>
                <c:pt idx="31912">
                  <c:v>638.24</c:v>
                </c:pt>
                <c:pt idx="31913">
                  <c:v>638.26</c:v>
                </c:pt>
                <c:pt idx="31914">
                  <c:v>638.28000000000043</c:v>
                </c:pt>
                <c:pt idx="31915">
                  <c:v>638.29999999999995</c:v>
                </c:pt>
                <c:pt idx="31916">
                  <c:v>638.3199999999996</c:v>
                </c:pt>
                <c:pt idx="31917">
                  <c:v>638.33999999999958</c:v>
                </c:pt>
                <c:pt idx="31918">
                  <c:v>638.35999999999956</c:v>
                </c:pt>
                <c:pt idx="31919">
                  <c:v>638.38</c:v>
                </c:pt>
                <c:pt idx="31920">
                  <c:v>638.4</c:v>
                </c:pt>
                <c:pt idx="31921">
                  <c:v>638.41999999999996</c:v>
                </c:pt>
                <c:pt idx="31922">
                  <c:v>638.4399999999996</c:v>
                </c:pt>
                <c:pt idx="31923">
                  <c:v>638.45999999999958</c:v>
                </c:pt>
                <c:pt idx="31924">
                  <c:v>638.48</c:v>
                </c:pt>
                <c:pt idx="31925">
                  <c:v>638.5</c:v>
                </c:pt>
                <c:pt idx="31926">
                  <c:v>638.52</c:v>
                </c:pt>
                <c:pt idx="31927">
                  <c:v>638.54</c:v>
                </c:pt>
                <c:pt idx="31928">
                  <c:v>638.55999999999949</c:v>
                </c:pt>
                <c:pt idx="31929">
                  <c:v>638.58000000000004</c:v>
                </c:pt>
                <c:pt idx="31930">
                  <c:v>638.6</c:v>
                </c:pt>
                <c:pt idx="31931">
                  <c:v>638.62</c:v>
                </c:pt>
                <c:pt idx="31932">
                  <c:v>638.64</c:v>
                </c:pt>
                <c:pt idx="31933">
                  <c:v>638.66</c:v>
                </c:pt>
                <c:pt idx="31934">
                  <c:v>638.67999999999995</c:v>
                </c:pt>
                <c:pt idx="31935">
                  <c:v>638.70000000000005</c:v>
                </c:pt>
                <c:pt idx="31936">
                  <c:v>638.72</c:v>
                </c:pt>
                <c:pt idx="31937">
                  <c:v>638.74</c:v>
                </c:pt>
                <c:pt idx="31938">
                  <c:v>638.76</c:v>
                </c:pt>
                <c:pt idx="31939">
                  <c:v>638.78000000000043</c:v>
                </c:pt>
                <c:pt idx="31940">
                  <c:v>638.79999999999995</c:v>
                </c:pt>
                <c:pt idx="31941">
                  <c:v>638.8199999999996</c:v>
                </c:pt>
                <c:pt idx="31942">
                  <c:v>638.83999999999958</c:v>
                </c:pt>
                <c:pt idx="31943">
                  <c:v>638.85999999999956</c:v>
                </c:pt>
                <c:pt idx="31944">
                  <c:v>638.88</c:v>
                </c:pt>
                <c:pt idx="31945">
                  <c:v>638.9</c:v>
                </c:pt>
                <c:pt idx="31946">
                  <c:v>638.91999999999996</c:v>
                </c:pt>
                <c:pt idx="31947">
                  <c:v>638.9399999999996</c:v>
                </c:pt>
                <c:pt idx="31948">
                  <c:v>638.95999999999958</c:v>
                </c:pt>
                <c:pt idx="31949">
                  <c:v>638.98</c:v>
                </c:pt>
                <c:pt idx="31950">
                  <c:v>639</c:v>
                </c:pt>
                <c:pt idx="31951">
                  <c:v>639.02</c:v>
                </c:pt>
                <c:pt idx="31952">
                  <c:v>639.04</c:v>
                </c:pt>
                <c:pt idx="31953">
                  <c:v>639.05999999999949</c:v>
                </c:pt>
                <c:pt idx="31954">
                  <c:v>639.08000000000004</c:v>
                </c:pt>
                <c:pt idx="31955">
                  <c:v>639.1</c:v>
                </c:pt>
                <c:pt idx="31956">
                  <c:v>639.12</c:v>
                </c:pt>
                <c:pt idx="31957">
                  <c:v>639.14</c:v>
                </c:pt>
                <c:pt idx="31958">
                  <c:v>639.16</c:v>
                </c:pt>
                <c:pt idx="31959">
                  <c:v>639.17999999999995</c:v>
                </c:pt>
                <c:pt idx="31960">
                  <c:v>639.20000000000005</c:v>
                </c:pt>
                <c:pt idx="31961">
                  <c:v>639.22</c:v>
                </c:pt>
                <c:pt idx="31962">
                  <c:v>639.24</c:v>
                </c:pt>
                <c:pt idx="31963">
                  <c:v>639.26</c:v>
                </c:pt>
                <c:pt idx="31964">
                  <c:v>639.28000000000043</c:v>
                </c:pt>
                <c:pt idx="31965">
                  <c:v>639.29999999999995</c:v>
                </c:pt>
                <c:pt idx="31966">
                  <c:v>639.3199999999996</c:v>
                </c:pt>
                <c:pt idx="31967">
                  <c:v>639.33999999999958</c:v>
                </c:pt>
                <c:pt idx="31968">
                  <c:v>639.35999999999956</c:v>
                </c:pt>
                <c:pt idx="31969">
                  <c:v>639.38</c:v>
                </c:pt>
                <c:pt idx="31970">
                  <c:v>639.4</c:v>
                </c:pt>
                <c:pt idx="31971">
                  <c:v>639.41999999999996</c:v>
                </c:pt>
                <c:pt idx="31972">
                  <c:v>639.4399999999996</c:v>
                </c:pt>
                <c:pt idx="31973">
                  <c:v>639.45999999999958</c:v>
                </c:pt>
                <c:pt idx="31974">
                  <c:v>639.48</c:v>
                </c:pt>
                <c:pt idx="31975">
                  <c:v>639.5</c:v>
                </c:pt>
                <c:pt idx="31976">
                  <c:v>639.52</c:v>
                </c:pt>
                <c:pt idx="31977">
                  <c:v>639.54</c:v>
                </c:pt>
                <c:pt idx="31978">
                  <c:v>639.55999999999949</c:v>
                </c:pt>
                <c:pt idx="31979">
                  <c:v>639.58000000000004</c:v>
                </c:pt>
                <c:pt idx="31980">
                  <c:v>639.6</c:v>
                </c:pt>
                <c:pt idx="31981">
                  <c:v>639.62</c:v>
                </c:pt>
                <c:pt idx="31982">
                  <c:v>639.64</c:v>
                </c:pt>
                <c:pt idx="31983">
                  <c:v>639.66</c:v>
                </c:pt>
                <c:pt idx="31984">
                  <c:v>639.67999999999995</c:v>
                </c:pt>
                <c:pt idx="31985">
                  <c:v>639.70000000000005</c:v>
                </c:pt>
                <c:pt idx="31986">
                  <c:v>639.72</c:v>
                </c:pt>
                <c:pt idx="31987">
                  <c:v>639.74</c:v>
                </c:pt>
                <c:pt idx="31988">
                  <c:v>639.76</c:v>
                </c:pt>
                <c:pt idx="31989">
                  <c:v>639.78000000000043</c:v>
                </c:pt>
                <c:pt idx="31990">
                  <c:v>639.79999999999995</c:v>
                </c:pt>
                <c:pt idx="31991">
                  <c:v>639.8199999999996</c:v>
                </c:pt>
                <c:pt idx="31992">
                  <c:v>639.83999999999958</c:v>
                </c:pt>
                <c:pt idx="31993">
                  <c:v>639.85999999999956</c:v>
                </c:pt>
                <c:pt idx="31994">
                  <c:v>639.88</c:v>
                </c:pt>
                <c:pt idx="31995">
                  <c:v>639.9</c:v>
                </c:pt>
                <c:pt idx="31996">
                  <c:v>639.91999999999996</c:v>
                </c:pt>
                <c:pt idx="31997">
                  <c:v>639.9399999999996</c:v>
                </c:pt>
                <c:pt idx="31998">
                  <c:v>639.95999999999958</c:v>
                </c:pt>
                <c:pt idx="31999">
                  <c:v>639.98</c:v>
                </c:pt>
              </c:numCache>
            </c:numRef>
          </c:xVal>
          <c:yVal>
            <c:numRef>
              <c:f>Sheet1!$B$3:$B$32002</c:f>
              <c:numCache>
                <c:formatCode>General</c:formatCode>
                <c:ptCount val="32000"/>
                <c:pt idx="0">
                  <c:v>2626.9531300000026</c:v>
                </c:pt>
                <c:pt idx="1">
                  <c:v>2624.5117200000018</c:v>
                </c:pt>
                <c:pt idx="2">
                  <c:v>2624.5117200000018</c:v>
                </c:pt>
                <c:pt idx="3">
                  <c:v>2624.5117200000018</c:v>
                </c:pt>
                <c:pt idx="4">
                  <c:v>2624.5117200000018</c:v>
                </c:pt>
                <c:pt idx="5">
                  <c:v>2624.5117200000018</c:v>
                </c:pt>
                <c:pt idx="6">
                  <c:v>2624.5117200000018</c:v>
                </c:pt>
                <c:pt idx="7">
                  <c:v>2626.9531300000026</c:v>
                </c:pt>
                <c:pt idx="8">
                  <c:v>2624.5117200000018</c:v>
                </c:pt>
                <c:pt idx="9">
                  <c:v>2624.5117200000018</c:v>
                </c:pt>
                <c:pt idx="10">
                  <c:v>2624.5117200000018</c:v>
                </c:pt>
                <c:pt idx="11">
                  <c:v>2624.5117200000018</c:v>
                </c:pt>
                <c:pt idx="12">
                  <c:v>2624.5117200000018</c:v>
                </c:pt>
                <c:pt idx="13">
                  <c:v>2624.5117200000018</c:v>
                </c:pt>
                <c:pt idx="14">
                  <c:v>2624.5117200000018</c:v>
                </c:pt>
                <c:pt idx="15">
                  <c:v>2624.5117200000018</c:v>
                </c:pt>
                <c:pt idx="16">
                  <c:v>2624.5117200000018</c:v>
                </c:pt>
                <c:pt idx="17">
                  <c:v>2626.9531300000026</c:v>
                </c:pt>
                <c:pt idx="18">
                  <c:v>2624.5117200000018</c:v>
                </c:pt>
                <c:pt idx="19">
                  <c:v>2624.5117200000018</c:v>
                </c:pt>
                <c:pt idx="20">
                  <c:v>2624.5117200000018</c:v>
                </c:pt>
                <c:pt idx="21">
                  <c:v>2624.5117200000018</c:v>
                </c:pt>
                <c:pt idx="22">
                  <c:v>2624.5117200000018</c:v>
                </c:pt>
                <c:pt idx="23">
                  <c:v>2624.5117200000018</c:v>
                </c:pt>
                <c:pt idx="24">
                  <c:v>2624.5117200000018</c:v>
                </c:pt>
                <c:pt idx="25">
                  <c:v>2624.5117200000018</c:v>
                </c:pt>
                <c:pt idx="26">
                  <c:v>2624.5117200000018</c:v>
                </c:pt>
                <c:pt idx="27">
                  <c:v>2624.5117200000018</c:v>
                </c:pt>
                <c:pt idx="28">
                  <c:v>2624.5117200000018</c:v>
                </c:pt>
                <c:pt idx="29">
                  <c:v>2624.5117200000018</c:v>
                </c:pt>
                <c:pt idx="30">
                  <c:v>2624.5117200000018</c:v>
                </c:pt>
                <c:pt idx="31">
                  <c:v>2624.5117200000018</c:v>
                </c:pt>
                <c:pt idx="32">
                  <c:v>2624.5117200000018</c:v>
                </c:pt>
                <c:pt idx="33">
                  <c:v>2624.5117200000018</c:v>
                </c:pt>
                <c:pt idx="34">
                  <c:v>2624.5117200000018</c:v>
                </c:pt>
                <c:pt idx="35">
                  <c:v>2624.5117200000018</c:v>
                </c:pt>
                <c:pt idx="36">
                  <c:v>2624.5117200000018</c:v>
                </c:pt>
                <c:pt idx="37">
                  <c:v>2624.5117200000018</c:v>
                </c:pt>
                <c:pt idx="38">
                  <c:v>2624.5117200000018</c:v>
                </c:pt>
                <c:pt idx="39">
                  <c:v>2624.5117200000018</c:v>
                </c:pt>
                <c:pt idx="40">
                  <c:v>2624.5117200000018</c:v>
                </c:pt>
                <c:pt idx="41">
                  <c:v>2624.5117200000018</c:v>
                </c:pt>
                <c:pt idx="42">
                  <c:v>2624.5117200000018</c:v>
                </c:pt>
                <c:pt idx="43">
                  <c:v>2624.5117200000018</c:v>
                </c:pt>
                <c:pt idx="44">
                  <c:v>2622.0703100000019</c:v>
                </c:pt>
                <c:pt idx="45">
                  <c:v>2624.5117200000018</c:v>
                </c:pt>
                <c:pt idx="46">
                  <c:v>2624.5117200000018</c:v>
                </c:pt>
                <c:pt idx="47">
                  <c:v>2624.5117200000018</c:v>
                </c:pt>
                <c:pt idx="48">
                  <c:v>2624.5117200000018</c:v>
                </c:pt>
                <c:pt idx="49">
                  <c:v>2624.5117200000018</c:v>
                </c:pt>
                <c:pt idx="50">
                  <c:v>2624.5117200000018</c:v>
                </c:pt>
                <c:pt idx="51">
                  <c:v>2624.5117200000018</c:v>
                </c:pt>
                <c:pt idx="52">
                  <c:v>2624.5117200000018</c:v>
                </c:pt>
                <c:pt idx="53">
                  <c:v>2624.5117200000018</c:v>
                </c:pt>
                <c:pt idx="54">
                  <c:v>2624.5117200000018</c:v>
                </c:pt>
                <c:pt idx="55">
                  <c:v>2624.5117200000018</c:v>
                </c:pt>
                <c:pt idx="56">
                  <c:v>2624.5117200000018</c:v>
                </c:pt>
                <c:pt idx="57">
                  <c:v>2624.5117200000018</c:v>
                </c:pt>
                <c:pt idx="58">
                  <c:v>2624.5117200000018</c:v>
                </c:pt>
                <c:pt idx="59">
                  <c:v>2624.5117200000018</c:v>
                </c:pt>
                <c:pt idx="60">
                  <c:v>2624.5117200000018</c:v>
                </c:pt>
                <c:pt idx="61">
                  <c:v>2624.5117200000018</c:v>
                </c:pt>
                <c:pt idx="62">
                  <c:v>2624.5117200000018</c:v>
                </c:pt>
                <c:pt idx="63">
                  <c:v>2624.5117200000018</c:v>
                </c:pt>
                <c:pt idx="64">
                  <c:v>2624.5117200000018</c:v>
                </c:pt>
                <c:pt idx="65">
                  <c:v>2624.5117200000018</c:v>
                </c:pt>
                <c:pt idx="66">
                  <c:v>2624.5117200000018</c:v>
                </c:pt>
                <c:pt idx="67">
                  <c:v>2622.0703100000019</c:v>
                </c:pt>
                <c:pt idx="68">
                  <c:v>2624.5117200000018</c:v>
                </c:pt>
                <c:pt idx="69">
                  <c:v>2624.5117200000018</c:v>
                </c:pt>
                <c:pt idx="70">
                  <c:v>2624.5117200000018</c:v>
                </c:pt>
                <c:pt idx="71">
                  <c:v>2622.0703100000019</c:v>
                </c:pt>
                <c:pt idx="72">
                  <c:v>2624.5117200000018</c:v>
                </c:pt>
                <c:pt idx="73">
                  <c:v>2624.5117200000018</c:v>
                </c:pt>
                <c:pt idx="74">
                  <c:v>2624.5117200000018</c:v>
                </c:pt>
                <c:pt idx="75">
                  <c:v>2624.5117200000018</c:v>
                </c:pt>
                <c:pt idx="76">
                  <c:v>2624.5117200000018</c:v>
                </c:pt>
                <c:pt idx="77">
                  <c:v>2624.5117200000018</c:v>
                </c:pt>
                <c:pt idx="78">
                  <c:v>2624.5117200000018</c:v>
                </c:pt>
                <c:pt idx="79">
                  <c:v>2622.0703100000019</c:v>
                </c:pt>
                <c:pt idx="80">
                  <c:v>2624.5117200000018</c:v>
                </c:pt>
                <c:pt idx="81">
                  <c:v>2624.5117200000018</c:v>
                </c:pt>
                <c:pt idx="82">
                  <c:v>2624.5117200000018</c:v>
                </c:pt>
                <c:pt idx="83">
                  <c:v>2622.0703100000019</c:v>
                </c:pt>
                <c:pt idx="84">
                  <c:v>2624.5117200000018</c:v>
                </c:pt>
                <c:pt idx="85">
                  <c:v>2624.5117200000018</c:v>
                </c:pt>
                <c:pt idx="86">
                  <c:v>2624.5117200000018</c:v>
                </c:pt>
                <c:pt idx="87">
                  <c:v>2622.0703100000019</c:v>
                </c:pt>
                <c:pt idx="88">
                  <c:v>2624.5117200000018</c:v>
                </c:pt>
                <c:pt idx="89">
                  <c:v>2624.5117200000018</c:v>
                </c:pt>
                <c:pt idx="90">
                  <c:v>2624.5117200000018</c:v>
                </c:pt>
                <c:pt idx="91">
                  <c:v>2624.5117200000018</c:v>
                </c:pt>
                <c:pt idx="92">
                  <c:v>2622.0703100000019</c:v>
                </c:pt>
                <c:pt idx="93">
                  <c:v>2622.0703100000019</c:v>
                </c:pt>
                <c:pt idx="94">
                  <c:v>2624.5117200000018</c:v>
                </c:pt>
                <c:pt idx="95">
                  <c:v>2622.0703100000019</c:v>
                </c:pt>
                <c:pt idx="96">
                  <c:v>2622.0703100000019</c:v>
                </c:pt>
                <c:pt idx="97">
                  <c:v>2624.5117200000018</c:v>
                </c:pt>
                <c:pt idx="98">
                  <c:v>2624.5117200000018</c:v>
                </c:pt>
                <c:pt idx="99">
                  <c:v>2624.5117200000018</c:v>
                </c:pt>
                <c:pt idx="100">
                  <c:v>2624.5117200000018</c:v>
                </c:pt>
                <c:pt idx="101">
                  <c:v>2624.5117200000018</c:v>
                </c:pt>
                <c:pt idx="102">
                  <c:v>2622.0703100000019</c:v>
                </c:pt>
                <c:pt idx="103">
                  <c:v>2624.5117200000018</c:v>
                </c:pt>
                <c:pt idx="104">
                  <c:v>2624.5117200000018</c:v>
                </c:pt>
                <c:pt idx="105">
                  <c:v>2622.0703100000019</c:v>
                </c:pt>
                <c:pt idx="106">
                  <c:v>2622.0703100000019</c:v>
                </c:pt>
                <c:pt idx="107">
                  <c:v>2624.5117200000018</c:v>
                </c:pt>
                <c:pt idx="108">
                  <c:v>2624.5117200000018</c:v>
                </c:pt>
                <c:pt idx="109">
                  <c:v>2624.5117200000018</c:v>
                </c:pt>
                <c:pt idx="110">
                  <c:v>2624.5117200000018</c:v>
                </c:pt>
                <c:pt idx="111">
                  <c:v>2622.0703100000019</c:v>
                </c:pt>
                <c:pt idx="112">
                  <c:v>2622.0703100000019</c:v>
                </c:pt>
                <c:pt idx="113">
                  <c:v>2624.5117200000018</c:v>
                </c:pt>
                <c:pt idx="114">
                  <c:v>2622.0703100000019</c:v>
                </c:pt>
                <c:pt idx="115">
                  <c:v>2624.5117200000018</c:v>
                </c:pt>
                <c:pt idx="116">
                  <c:v>2622.0703100000019</c:v>
                </c:pt>
                <c:pt idx="117">
                  <c:v>2622.0703100000019</c:v>
                </c:pt>
                <c:pt idx="118">
                  <c:v>2624.5117200000018</c:v>
                </c:pt>
                <c:pt idx="119">
                  <c:v>2622.0703100000019</c:v>
                </c:pt>
                <c:pt idx="120">
                  <c:v>2624.5117200000018</c:v>
                </c:pt>
                <c:pt idx="121">
                  <c:v>2622.0703100000019</c:v>
                </c:pt>
                <c:pt idx="122">
                  <c:v>2622.0703100000019</c:v>
                </c:pt>
                <c:pt idx="123">
                  <c:v>2622.0703100000019</c:v>
                </c:pt>
                <c:pt idx="124">
                  <c:v>2622.0703100000019</c:v>
                </c:pt>
                <c:pt idx="125">
                  <c:v>2624.5117200000018</c:v>
                </c:pt>
                <c:pt idx="126">
                  <c:v>2622.0703100000019</c:v>
                </c:pt>
                <c:pt idx="127">
                  <c:v>2622.0703100000019</c:v>
                </c:pt>
                <c:pt idx="128">
                  <c:v>2622.0703100000019</c:v>
                </c:pt>
                <c:pt idx="129">
                  <c:v>2622.0703100000019</c:v>
                </c:pt>
                <c:pt idx="130">
                  <c:v>2624.5117200000018</c:v>
                </c:pt>
                <c:pt idx="131">
                  <c:v>2622.0703100000019</c:v>
                </c:pt>
                <c:pt idx="132">
                  <c:v>2622.0703100000019</c:v>
                </c:pt>
                <c:pt idx="133">
                  <c:v>2622.0703100000019</c:v>
                </c:pt>
                <c:pt idx="134">
                  <c:v>2622.0703100000019</c:v>
                </c:pt>
                <c:pt idx="135">
                  <c:v>2624.5117200000018</c:v>
                </c:pt>
                <c:pt idx="136">
                  <c:v>2619.6289099999981</c:v>
                </c:pt>
                <c:pt idx="137">
                  <c:v>2624.5117200000018</c:v>
                </c:pt>
                <c:pt idx="138">
                  <c:v>2622.0703100000019</c:v>
                </c:pt>
                <c:pt idx="139">
                  <c:v>2622.0703100000019</c:v>
                </c:pt>
                <c:pt idx="140">
                  <c:v>2622.0703100000019</c:v>
                </c:pt>
                <c:pt idx="141">
                  <c:v>2622.0703100000019</c:v>
                </c:pt>
                <c:pt idx="142">
                  <c:v>2624.5117200000018</c:v>
                </c:pt>
                <c:pt idx="143">
                  <c:v>2624.5117200000018</c:v>
                </c:pt>
                <c:pt idx="144">
                  <c:v>2622.0703100000019</c:v>
                </c:pt>
                <c:pt idx="145">
                  <c:v>2622.0703100000019</c:v>
                </c:pt>
                <c:pt idx="146">
                  <c:v>2622.0703100000019</c:v>
                </c:pt>
                <c:pt idx="147">
                  <c:v>2622.0703100000019</c:v>
                </c:pt>
                <c:pt idx="148">
                  <c:v>2622.0703100000019</c:v>
                </c:pt>
                <c:pt idx="149">
                  <c:v>2622.0703100000019</c:v>
                </c:pt>
                <c:pt idx="150">
                  <c:v>2622.0703100000019</c:v>
                </c:pt>
                <c:pt idx="151">
                  <c:v>2622.0703100000019</c:v>
                </c:pt>
                <c:pt idx="152">
                  <c:v>2622.0703100000019</c:v>
                </c:pt>
                <c:pt idx="153">
                  <c:v>2622.0703100000019</c:v>
                </c:pt>
                <c:pt idx="154">
                  <c:v>2622.0703100000019</c:v>
                </c:pt>
                <c:pt idx="155">
                  <c:v>2622.0703100000019</c:v>
                </c:pt>
                <c:pt idx="156">
                  <c:v>2619.6289099999981</c:v>
                </c:pt>
                <c:pt idx="157">
                  <c:v>2622.0703100000019</c:v>
                </c:pt>
                <c:pt idx="158">
                  <c:v>2624.5117200000018</c:v>
                </c:pt>
                <c:pt idx="159">
                  <c:v>2622.0703100000019</c:v>
                </c:pt>
                <c:pt idx="160">
                  <c:v>2624.5117200000018</c:v>
                </c:pt>
                <c:pt idx="161">
                  <c:v>2624.5117200000018</c:v>
                </c:pt>
                <c:pt idx="162">
                  <c:v>2624.5117200000018</c:v>
                </c:pt>
                <c:pt idx="163">
                  <c:v>2622.0703100000019</c:v>
                </c:pt>
                <c:pt idx="164">
                  <c:v>2624.5117200000018</c:v>
                </c:pt>
                <c:pt idx="165">
                  <c:v>2622.0703100000019</c:v>
                </c:pt>
                <c:pt idx="166">
                  <c:v>2622.0703100000019</c:v>
                </c:pt>
                <c:pt idx="167">
                  <c:v>2622.0703100000019</c:v>
                </c:pt>
                <c:pt idx="168">
                  <c:v>2619.6289099999981</c:v>
                </c:pt>
                <c:pt idx="169">
                  <c:v>2622.0703100000019</c:v>
                </c:pt>
                <c:pt idx="170">
                  <c:v>2622.0703100000019</c:v>
                </c:pt>
                <c:pt idx="171">
                  <c:v>2622.0703100000019</c:v>
                </c:pt>
                <c:pt idx="172">
                  <c:v>2622.0703100000019</c:v>
                </c:pt>
                <c:pt idx="173">
                  <c:v>2622.0703100000019</c:v>
                </c:pt>
                <c:pt idx="174">
                  <c:v>2622.0703100000019</c:v>
                </c:pt>
                <c:pt idx="175">
                  <c:v>2622.0703100000019</c:v>
                </c:pt>
                <c:pt idx="176">
                  <c:v>2622.0703100000019</c:v>
                </c:pt>
                <c:pt idx="177">
                  <c:v>2622.0703100000019</c:v>
                </c:pt>
                <c:pt idx="178">
                  <c:v>2622.0703100000019</c:v>
                </c:pt>
                <c:pt idx="179">
                  <c:v>2619.6289099999981</c:v>
                </c:pt>
                <c:pt idx="180">
                  <c:v>2622.0703100000019</c:v>
                </c:pt>
                <c:pt idx="181">
                  <c:v>2619.6289099999981</c:v>
                </c:pt>
                <c:pt idx="182">
                  <c:v>2622.0703100000019</c:v>
                </c:pt>
                <c:pt idx="183">
                  <c:v>2619.6289099999981</c:v>
                </c:pt>
                <c:pt idx="184">
                  <c:v>2624.5117200000018</c:v>
                </c:pt>
                <c:pt idx="185">
                  <c:v>2622.0703100000019</c:v>
                </c:pt>
                <c:pt idx="186">
                  <c:v>2622.0703100000019</c:v>
                </c:pt>
                <c:pt idx="187">
                  <c:v>2622.0703100000019</c:v>
                </c:pt>
                <c:pt idx="188">
                  <c:v>2619.6289099999981</c:v>
                </c:pt>
                <c:pt idx="189">
                  <c:v>2619.6289099999981</c:v>
                </c:pt>
                <c:pt idx="190">
                  <c:v>2622.0703100000019</c:v>
                </c:pt>
                <c:pt idx="191">
                  <c:v>2619.6289099999981</c:v>
                </c:pt>
                <c:pt idx="192">
                  <c:v>2622.0703100000019</c:v>
                </c:pt>
                <c:pt idx="193">
                  <c:v>2622.0703100000019</c:v>
                </c:pt>
                <c:pt idx="194">
                  <c:v>2619.6289099999981</c:v>
                </c:pt>
                <c:pt idx="195">
                  <c:v>2622.0703100000019</c:v>
                </c:pt>
                <c:pt idx="196">
                  <c:v>2619.6289099999981</c:v>
                </c:pt>
                <c:pt idx="197">
                  <c:v>2622.0703100000019</c:v>
                </c:pt>
                <c:pt idx="198">
                  <c:v>2619.6289099999981</c:v>
                </c:pt>
                <c:pt idx="199">
                  <c:v>2622.0703100000019</c:v>
                </c:pt>
                <c:pt idx="200">
                  <c:v>2619.6289099999981</c:v>
                </c:pt>
                <c:pt idx="201">
                  <c:v>2619.6289099999981</c:v>
                </c:pt>
                <c:pt idx="202">
                  <c:v>2622.0703100000019</c:v>
                </c:pt>
                <c:pt idx="203">
                  <c:v>2619.6289099999981</c:v>
                </c:pt>
                <c:pt idx="204">
                  <c:v>2619.6289099999981</c:v>
                </c:pt>
                <c:pt idx="205">
                  <c:v>2622.0703100000019</c:v>
                </c:pt>
                <c:pt idx="206">
                  <c:v>2619.6289099999981</c:v>
                </c:pt>
                <c:pt idx="207">
                  <c:v>2622.0703100000019</c:v>
                </c:pt>
                <c:pt idx="208">
                  <c:v>2619.6289099999981</c:v>
                </c:pt>
                <c:pt idx="209">
                  <c:v>2619.6289099999981</c:v>
                </c:pt>
                <c:pt idx="210">
                  <c:v>2622.0703100000019</c:v>
                </c:pt>
                <c:pt idx="211">
                  <c:v>2619.6289099999981</c:v>
                </c:pt>
                <c:pt idx="212">
                  <c:v>2619.6289099999981</c:v>
                </c:pt>
                <c:pt idx="213">
                  <c:v>2619.6289099999981</c:v>
                </c:pt>
                <c:pt idx="214">
                  <c:v>2619.6289099999981</c:v>
                </c:pt>
                <c:pt idx="215">
                  <c:v>2622.0703100000019</c:v>
                </c:pt>
                <c:pt idx="216">
                  <c:v>2619.6289099999981</c:v>
                </c:pt>
                <c:pt idx="217">
                  <c:v>2619.6289099999981</c:v>
                </c:pt>
                <c:pt idx="218">
                  <c:v>2619.6289099999981</c:v>
                </c:pt>
                <c:pt idx="219">
                  <c:v>2622.0703100000019</c:v>
                </c:pt>
                <c:pt idx="220">
                  <c:v>2619.6289099999981</c:v>
                </c:pt>
                <c:pt idx="221">
                  <c:v>2619.6289099999981</c:v>
                </c:pt>
                <c:pt idx="222">
                  <c:v>2619.6289099999981</c:v>
                </c:pt>
                <c:pt idx="223">
                  <c:v>2619.6289099999981</c:v>
                </c:pt>
                <c:pt idx="224">
                  <c:v>2619.6289099999981</c:v>
                </c:pt>
                <c:pt idx="225">
                  <c:v>2619.6289099999981</c:v>
                </c:pt>
                <c:pt idx="226">
                  <c:v>2619.6289099999981</c:v>
                </c:pt>
                <c:pt idx="227">
                  <c:v>2619.6289099999981</c:v>
                </c:pt>
                <c:pt idx="228">
                  <c:v>2619.6289099999981</c:v>
                </c:pt>
                <c:pt idx="229">
                  <c:v>2619.6289099999981</c:v>
                </c:pt>
                <c:pt idx="230">
                  <c:v>2622.0703100000019</c:v>
                </c:pt>
                <c:pt idx="231">
                  <c:v>2619.6289099999981</c:v>
                </c:pt>
                <c:pt idx="232">
                  <c:v>2619.6289099999981</c:v>
                </c:pt>
                <c:pt idx="233">
                  <c:v>2619.6289099999981</c:v>
                </c:pt>
                <c:pt idx="234">
                  <c:v>2619.6289099999981</c:v>
                </c:pt>
                <c:pt idx="235">
                  <c:v>2619.6289099999981</c:v>
                </c:pt>
                <c:pt idx="236">
                  <c:v>2619.6289099999981</c:v>
                </c:pt>
                <c:pt idx="237">
                  <c:v>2619.6289099999981</c:v>
                </c:pt>
                <c:pt idx="238">
                  <c:v>2619.6289099999981</c:v>
                </c:pt>
                <c:pt idx="239">
                  <c:v>2622.0703100000019</c:v>
                </c:pt>
                <c:pt idx="240">
                  <c:v>2619.6289099999981</c:v>
                </c:pt>
                <c:pt idx="241">
                  <c:v>2619.6289099999981</c:v>
                </c:pt>
                <c:pt idx="242">
                  <c:v>2619.6289099999981</c:v>
                </c:pt>
                <c:pt idx="243">
                  <c:v>2619.6289099999981</c:v>
                </c:pt>
                <c:pt idx="244">
                  <c:v>2619.6289099999981</c:v>
                </c:pt>
                <c:pt idx="245">
                  <c:v>2619.6289099999981</c:v>
                </c:pt>
                <c:pt idx="246">
                  <c:v>2619.6289099999981</c:v>
                </c:pt>
                <c:pt idx="247">
                  <c:v>2619.6289099999981</c:v>
                </c:pt>
                <c:pt idx="248">
                  <c:v>2619.6289099999981</c:v>
                </c:pt>
                <c:pt idx="249">
                  <c:v>2619.6289099999981</c:v>
                </c:pt>
                <c:pt idx="250">
                  <c:v>2619.6289099999981</c:v>
                </c:pt>
                <c:pt idx="251">
                  <c:v>2619.6289099999981</c:v>
                </c:pt>
                <c:pt idx="252">
                  <c:v>2619.6289099999981</c:v>
                </c:pt>
                <c:pt idx="253">
                  <c:v>2619.6289099999981</c:v>
                </c:pt>
                <c:pt idx="254">
                  <c:v>2619.6289099999981</c:v>
                </c:pt>
                <c:pt idx="255">
                  <c:v>2619.6289099999981</c:v>
                </c:pt>
                <c:pt idx="256">
                  <c:v>2619.6289099999981</c:v>
                </c:pt>
                <c:pt idx="257">
                  <c:v>2619.6289099999981</c:v>
                </c:pt>
                <c:pt idx="258">
                  <c:v>2619.6289099999981</c:v>
                </c:pt>
                <c:pt idx="259">
                  <c:v>2619.6289099999981</c:v>
                </c:pt>
                <c:pt idx="260">
                  <c:v>2619.6289099999981</c:v>
                </c:pt>
                <c:pt idx="261">
                  <c:v>2619.6289099999981</c:v>
                </c:pt>
                <c:pt idx="262">
                  <c:v>2619.6289099999981</c:v>
                </c:pt>
                <c:pt idx="263">
                  <c:v>2619.6289099999981</c:v>
                </c:pt>
                <c:pt idx="264">
                  <c:v>2619.6289099999981</c:v>
                </c:pt>
                <c:pt idx="265">
                  <c:v>2619.6289099999981</c:v>
                </c:pt>
                <c:pt idx="266">
                  <c:v>2619.6289099999981</c:v>
                </c:pt>
                <c:pt idx="267">
                  <c:v>2619.6289099999981</c:v>
                </c:pt>
                <c:pt idx="268">
                  <c:v>2619.6289099999981</c:v>
                </c:pt>
                <c:pt idx="269">
                  <c:v>2619.6289099999981</c:v>
                </c:pt>
                <c:pt idx="270">
                  <c:v>2619.6289099999981</c:v>
                </c:pt>
                <c:pt idx="271">
                  <c:v>2619.6289099999981</c:v>
                </c:pt>
                <c:pt idx="272">
                  <c:v>2619.6289099999981</c:v>
                </c:pt>
                <c:pt idx="273">
                  <c:v>2619.6289099999981</c:v>
                </c:pt>
                <c:pt idx="274">
                  <c:v>2619.6289099999981</c:v>
                </c:pt>
                <c:pt idx="275">
                  <c:v>2619.6289099999981</c:v>
                </c:pt>
                <c:pt idx="276">
                  <c:v>2619.6289099999981</c:v>
                </c:pt>
                <c:pt idx="277">
                  <c:v>2619.6289099999981</c:v>
                </c:pt>
                <c:pt idx="278">
                  <c:v>2619.6289099999981</c:v>
                </c:pt>
                <c:pt idx="279">
                  <c:v>2619.6289099999981</c:v>
                </c:pt>
                <c:pt idx="280">
                  <c:v>2619.6289099999981</c:v>
                </c:pt>
                <c:pt idx="281">
                  <c:v>2619.6289099999981</c:v>
                </c:pt>
                <c:pt idx="282">
                  <c:v>2619.6289099999981</c:v>
                </c:pt>
                <c:pt idx="283">
                  <c:v>2619.6289099999981</c:v>
                </c:pt>
                <c:pt idx="284">
                  <c:v>2619.6289099999981</c:v>
                </c:pt>
                <c:pt idx="285">
                  <c:v>2619.6289099999981</c:v>
                </c:pt>
                <c:pt idx="286">
                  <c:v>2619.6289099999981</c:v>
                </c:pt>
                <c:pt idx="287">
                  <c:v>2619.6289099999981</c:v>
                </c:pt>
                <c:pt idx="288">
                  <c:v>2619.6289099999981</c:v>
                </c:pt>
                <c:pt idx="289">
                  <c:v>2619.6289099999981</c:v>
                </c:pt>
                <c:pt idx="290">
                  <c:v>2619.6289099999981</c:v>
                </c:pt>
                <c:pt idx="291">
                  <c:v>2619.6289099999981</c:v>
                </c:pt>
                <c:pt idx="292">
                  <c:v>2619.6289099999981</c:v>
                </c:pt>
                <c:pt idx="293">
                  <c:v>2619.6289099999981</c:v>
                </c:pt>
                <c:pt idx="294">
                  <c:v>2619.6289099999981</c:v>
                </c:pt>
                <c:pt idx="295">
                  <c:v>2619.6289099999981</c:v>
                </c:pt>
                <c:pt idx="296">
                  <c:v>2619.6289099999981</c:v>
                </c:pt>
                <c:pt idx="297">
                  <c:v>2619.6289099999981</c:v>
                </c:pt>
                <c:pt idx="298">
                  <c:v>2619.6289099999981</c:v>
                </c:pt>
                <c:pt idx="299">
                  <c:v>2619.6289099999981</c:v>
                </c:pt>
                <c:pt idx="300">
                  <c:v>2619.6289099999981</c:v>
                </c:pt>
                <c:pt idx="301">
                  <c:v>2619.6289099999981</c:v>
                </c:pt>
                <c:pt idx="302">
                  <c:v>2619.6289099999981</c:v>
                </c:pt>
                <c:pt idx="303">
                  <c:v>2619.6289099999981</c:v>
                </c:pt>
                <c:pt idx="304">
                  <c:v>2619.6289099999981</c:v>
                </c:pt>
                <c:pt idx="305">
                  <c:v>2619.6289099999981</c:v>
                </c:pt>
                <c:pt idx="306">
                  <c:v>2619.6289099999981</c:v>
                </c:pt>
                <c:pt idx="307">
                  <c:v>2619.6289099999981</c:v>
                </c:pt>
                <c:pt idx="308">
                  <c:v>2619.6289099999981</c:v>
                </c:pt>
                <c:pt idx="309">
                  <c:v>2619.6289099999981</c:v>
                </c:pt>
                <c:pt idx="310">
                  <c:v>2619.6289099999981</c:v>
                </c:pt>
                <c:pt idx="311">
                  <c:v>2619.6289099999981</c:v>
                </c:pt>
                <c:pt idx="312">
                  <c:v>2619.6289099999981</c:v>
                </c:pt>
                <c:pt idx="313">
                  <c:v>2619.6289099999981</c:v>
                </c:pt>
                <c:pt idx="314">
                  <c:v>2619.6289099999981</c:v>
                </c:pt>
                <c:pt idx="315">
                  <c:v>2619.6289099999981</c:v>
                </c:pt>
                <c:pt idx="316">
                  <c:v>2619.6289099999981</c:v>
                </c:pt>
                <c:pt idx="317">
                  <c:v>2619.6289099999981</c:v>
                </c:pt>
                <c:pt idx="318">
                  <c:v>2619.6289099999981</c:v>
                </c:pt>
                <c:pt idx="319">
                  <c:v>2619.6289099999981</c:v>
                </c:pt>
                <c:pt idx="320">
                  <c:v>2619.6289099999981</c:v>
                </c:pt>
                <c:pt idx="321">
                  <c:v>2619.6289099999981</c:v>
                </c:pt>
                <c:pt idx="322">
                  <c:v>2619.6289099999981</c:v>
                </c:pt>
                <c:pt idx="323">
                  <c:v>2619.6289099999981</c:v>
                </c:pt>
                <c:pt idx="324">
                  <c:v>2619.6289099999981</c:v>
                </c:pt>
                <c:pt idx="325">
                  <c:v>2619.6289099999981</c:v>
                </c:pt>
                <c:pt idx="326">
                  <c:v>2619.6289099999981</c:v>
                </c:pt>
                <c:pt idx="327">
                  <c:v>2619.6289099999981</c:v>
                </c:pt>
                <c:pt idx="328">
                  <c:v>2619.6289099999981</c:v>
                </c:pt>
                <c:pt idx="329">
                  <c:v>2619.6289099999981</c:v>
                </c:pt>
                <c:pt idx="330">
                  <c:v>2619.6289099999981</c:v>
                </c:pt>
                <c:pt idx="331">
                  <c:v>2619.6289099999981</c:v>
                </c:pt>
                <c:pt idx="332">
                  <c:v>2619.6289099999981</c:v>
                </c:pt>
                <c:pt idx="333">
                  <c:v>2619.6289099999981</c:v>
                </c:pt>
                <c:pt idx="334">
                  <c:v>2619.6289099999981</c:v>
                </c:pt>
                <c:pt idx="335">
                  <c:v>2619.6289099999981</c:v>
                </c:pt>
                <c:pt idx="336">
                  <c:v>2617.1875</c:v>
                </c:pt>
                <c:pt idx="337">
                  <c:v>2619.6289099999981</c:v>
                </c:pt>
                <c:pt idx="338">
                  <c:v>2619.6289099999981</c:v>
                </c:pt>
                <c:pt idx="339">
                  <c:v>2619.6289099999981</c:v>
                </c:pt>
                <c:pt idx="340">
                  <c:v>2617.1875</c:v>
                </c:pt>
                <c:pt idx="341">
                  <c:v>2619.6289099999981</c:v>
                </c:pt>
                <c:pt idx="342">
                  <c:v>2619.6289099999981</c:v>
                </c:pt>
                <c:pt idx="343">
                  <c:v>2619.6289099999981</c:v>
                </c:pt>
                <c:pt idx="344">
                  <c:v>2619.6289099999981</c:v>
                </c:pt>
                <c:pt idx="345">
                  <c:v>2619.6289099999981</c:v>
                </c:pt>
                <c:pt idx="346">
                  <c:v>2619.6289099999981</c:v>
                </c:pt>
                <c:pt idx="347">
                  <c:v>2619.6289099999981</c:v>
                </c:pt>
                <c:pt idx="348">
                  <c:v>2619.6289099999981</c:v>
                </c:pt>
                <c:pt idx="349">
                  <c:v>2619.6289099999981</c:v>
                </c:pt>
                <c:pt idx="350">
                  <c:v>2619.6289099999981</c:v>
                </c:pt>
                <c:pt idx="351">
                  <c:v>2619.6289099999981</c:v>
                </c:pt>
                <c:pt idx="352">
                  <c:v>2619.6289099999981</c:v>
                </c:pt>
                <c:pt idx="353">
                  <c:v>2619.6289099999981</c:v>
                </c:pt>
                <c:pt idx="354">
                  <c:v>2619.6289099999981</c:v>
                </c:pt>
                <c:pt idx="355">
                  <c:v>2619.6289099999981</c:v>
                </c:pt>
                <c:pt idx="356">
                  <c:v>2619.6289099999981</c:v>
                </c:pt>
                <c:pt idx="357">
                  <c:v>2617.1875</c:v>
                </c:pt>
                <c:pt idx="358">
                  <c:v>2617.1875</c:v>
                </c:pt>
                <c:pt idx="359">
                  <c:v>2619.6289099999981</c:v>
                </c:pt>
                <c:pt idx="360">
                  <c:v>2619.6289099999981</c:v>
                </c:pt>
                <c:pt idx="361">
                  <c:v>2619.6289099999981</c:v>
                </c:pt>
                <c:pt idx="362">
                  <c:v>2619.6289099999981</c:v>
                </c:pt>
                <c:pt idx="363">
                  <c:v>2619.6289099999981</c:v>
                </c:pt>
                <c:pt idx="364">
                  <c:v>2617.1875</c:v>
                </c:pt>
                <c:pt idx="365">
                  <c:v>2619.6289099999981</c:v>
                </c:pt>
                <c:pt idx="366">
                  <c:v>2617.1875</c:v>
                </c:pt>
                <c:pt idx="367">
                  <c:v>2617.1875</c:v>
                </c:pt>
                <c:pt idx="368">
                  <c:v>2619.6289099999981</c:v>
                </c:pt>
                <c:pt idx="369">
                  <c:v>2619.6289099999981</c:v>
                </c:pt>
                <c:pt idx="370">
                  <c:v>2619.6289099999981</c:v>
                </c:pt>
                <c:pt idx="371">
                  <c:v>2617.1875</c:v>
                </c:pt>
                <c:pt idx="372">
                  <c:v>2617.1875</c:v>
                </c:pt>
                <c:pt idx="373">
                  <c:v>2619.6289099999981</c:v>
                </c:pt>
                <c:pt idx="374">
                  <c:v>2617.1875</c:v>
                </c:pt>
                <c:pt idx="375">
                  <c:v>2619.6289099999981</c:v>
                </c:pt>
                <c:pt idx="376">
                  <c:v>2617.1875</c:v>
                </c:pt>
                <c:pt idx="377">
                  <c:v>2617.1875</c:v>
                </c:pt>
                <c:pt idx="378">
                  <c:v>2619.6289099999981</c:v>
                </c:pt>
                <c:pt idx="379">
                  <c:v>2619.6289099999981</c:v>
                </c:pt>
                <c:pt idx="380">
                  <c:v>2619.6289099999981</c:v>
                </c:pt>
                <c:pt idx="381">
                  <c:v>2619.6289099999981</c:v>
                </c:pt>
                <c:pt idx="382">
                  <c:v>2619.6289099999981</c:v>
                </c:pt>
                <c:pt idx="383">
                  <c:v>2619.6289099999981</c:v>
                </c:pt>
                <c:pt idx="384">
                  <c:v>2619.6289099999981</c:v>
                </c:pt>
                <c:pt idx="385">
                  <c:v>2619.6289099999981</c:v>
                </c:pt>
                <c:pt idx="386">
                  <c:v>2617.1875</c:v>
                </c:pt>
                <c:pt idx="387">
                  <c:v>2619.6289099999981</c:v>
                </c:pt>
                <c:pt idx="388">
                  <c:v>2619.6289099999981</c:v>
                </c:pt>
                <c:pt idx="389">
                  <c:v>2617.1875</c:v>
                </c:pt>
                <c:pt idx="390">
                  <c:v>2619.6289099999981</c:v>
                </c:pt>
                <c:pt idx="391">
                  <c:v>2617.1875</c:v>
                </c:pt>
                <c:pt idx="392">
                  <c:v>2617.1875</c:v>
                </c:pt>
                <c:pt idx="393">
                  <c:v>2617.1875</c:v>
                </c:pt>
                <c:pt idx="394">
                  <c:v>2617.1875</c:v>
                </c:pt>
                <c:pt idx="395">
                  <c:v>2619.6289099999981</c:v>
                </c:pt>
                <c:pt idx="396">
                  <c:v>2617.1875</c:v>
                </c:pt>
                <c:pt idx="397">
                  <c:v>2617.1875</c:v>
                </c:pt>
                <c:pt idx="398">
                  <c:v>2619.6289099999981</c:v>
                </c:pt>
                <c:pt idx="399">
                  <c:v>2619.6289099999981</c:v>
                </c:pt>
                <c:pt idx="400">
                  <c:v>2617.1875</c:v>
                </c:pt>
                <c:pt idx="401">
                  <c:v>2617.1875</c:v>
                </c:pt>
                <c:pt idx="402">
                  <c:v>2617.1875</c:v>
                </c:pt>
                <c:pt idx="403">
                  <c:v>2617.1875</c:v>
                </c:pt>
                <c:pt idx="404">
                  <c:v>2617.1875</c:v>
                </c:pt>
                <c:pt idx="405">
                  <c:v>2617.1875</c:v>
                </c:pt>
                <c:pt idx="406">
                  <c:v>2617.1875</c:v>
                </c:pt>
                <c:pt idx="407">
                  <c:v>2617.1875</c:v>
                </c:pt>
                <c:pt idx="408">
                  <c:v>2617.1875</c:v>
                </c:pt>
                <c:pt idx="409">
                  <c:v>2617.1875</c:v>
                </c:pt>
                <c:pt idx="410">
                  <c:v>2619.6289099999981</c:v>
                </c:pt>
                <c:pt idx="411">
                  <c:v>2617.1875</c:v>
                </c:pt>
                <c:pt idx="412">
                  <c:v>2619.6289099999981</c:v>
                </c:pt>
                <c:pt idx="413">
                  <c:v>2617.1875</c:v>
                </c:pt>
                <c:pt idx="414">
                  <c:v>2617.1875</c:v>
                </c:pt>
                <c:pt idx="415">
                  <c:v>2617.1875</c:v>
                </c:pt>
                <c:pt idx="416">
                  <c:v>2617.1875</c:v>
                </c:pt>
                <c:pt idx="417">
                  <c:v>2617.1875</c:v>
                </c:pt>
                <c:pt idx="418">
                  <c:v>2617.1875</c:v>
                </c:pt>
                <c:pt idx="419">
                  <c:v>2617.1875</c:v>
                </c:pt>
                <c:pt idx="420">
                  <c:v>2617.1875</c:v>
                </c:pt>
                <c:pt idx="421">
                  <c:v>2619.6289099999981</c:v>
                </c:pt>
                <c:pt idx="422">
                  <c:v>2619.6289099999981</c:v>
                </c:pt>
                <c:pt idx="423">
                  <c:v>2617.1875</c:v>
                </c:pt>
                <c:pt idx="424">
                  <c:v>2617.1875</c:v>
                </c:pt>
                <c:pt idx="425">
                  <c:v>2619.6289099999981</c:v>
                </c:pt>
                <c:pt idx="426">
                  <c:v>2617.1875</c:v>
                </c:pt>
                <c:pt idx="427">
                  <c:v>2617.1875</c:v>
                </c:pt>
                <c:pt idx="428">
                  <c:v>2617.1875</c:v>
                </c:pt>
                <c:pt idx="429">
                  <c:v>2617.1875</c:v>
                </c:pt>
                <c:pt idx="430">
                  <c:v>2617.1875</c:v>
                </c:pt>
                <c:pt idx="431">
                  <c:v>2619.6289099999981</c:v>
                </c:pt>
                <c:pt idx="432">
                  <c:v>2617.1875</c:v>
                </c:pt>
                <c:pt idx="433">
                  <c:v>2617.1875</c:v>
                </c:pt>
                <c:pt idx="434">
                  <c:v>2617.1875</c:v>
                </c:pt>
                <c:pt idx="435">
                  <c:v>2617.1875</c:v>
                </c:pt>
                <c:pt idx="436">
                  <c:v>2617.1875</c:v>
                </c:pt>
                <c:pt idx="437">
                  <c:v>2617.1875</c:v>
                </c:pt>
                <c:pt idx="438">
                  <c:v>2617.1875</c:v>
                </c:pt>
                <c:pt idx="439">
                  <c:v>2617.1875</c:v>
                </c:pt>
                <c:pt idx="440">
                  <c:v>2617.1875</c:v>
                </c:pt>
                <c:pt idx="441">
                  <c:v>2617.1875</c:v>
                </c:pt>
                <c:pt idx="442">
                  <c:v>2617.1875</c:v>
                </c:pt>
                <c:pt idx="443">
                  <c:v>2617.1875</c:v>
                </c:pt>
                <c:pt idx="444">
                  <c:v>2617.1875</c:v>
                </c:pt>
                <c:pt idx="445">
                  <c:v>2617.1875</c:v>
                </c:pt>
                <c:pt idx="446">
                  <c:v>2617.1875</c:v>
                </c:pt>
                <c:pt idx="447">
                  <c:v>2617.1875</c:v>
                </c:pt>
                <c:pt idx="448">
                  <c:v>2617.1875</c:v>
                </c:pt>
                <c:pt idx="449">
                  <c:v>2617.1875</c:v>
                </c:pt>
                <c:pt idx="450">
                  <c:v>2617.1875</c:v>
                </c:pt>
                <c:pt idx="451">
                  <c:v>2617.1875</c:v>
                </c:pt>
                <c:pt idx="452">
                  <c:v>2617.1875</c:v>
                </c:pt>
                <c:pt idx="453">
                  <c:v>2617.1875</c:v>
                </c:pt>
                <c:pt idx="454">
                  <c:v>2617.1875</c:v>
                </c:pt>
                <c:pt idx="455">
                  <c:v>2617.1875</c:v>
                </c:pt>
                <c:pt idx="456">
                  <c:v>2617.1875</c:v>
                </c:pt>
                <c:pt idx="457">
                  <c:v>2617.1875</c:v>
                </c:pt>
                <c:pt idx="458">
                  <c:v>2617.1875</c:v>
                </c:pt>
                <c:pt idx="459">
                  <c:v>2617.1875</c:v>
                </c:pt>
                <c:pt idx="460">
                  <c:v>2617.1875</c:v>
                </c:pt>
                <c:pt idx="461">
                  <c:v>2617.1875</c:v>
                </c:pt>
                <c:pt idx="462">
                  <c:v>2617.1875</c:v>
                </c:pt>
                <c:pt idx="463">
                  <c:v>2617.1875</c:v>
                </c:pt>
                <c:pt idx="464">
                  <c:v>2617.1875</c:v>
                </c:pt>
                <c:pt idx="465">
                  <c:v>2617.1875</c:v>
                </c:pt>
                <c:pt idx="466">
                  <c:v>2617.1875</c:v>
                </c:pt>
                <c:pt idx="467">
                  <c:v>2617.1875</c:v>
                </c:pt>
                <c:pt idx="468">
                  <c:v>2617.1875</c:v>
                </c:pt>
                <c:pt idx="469">
                  <c:v>2617.1875</c:v>
                </c:pt>
                <c:pt idx="470">
                  <c:v>2617.1875</c:v>
                </c:pt>
                <c:pt idx="471">
                  <c:v>2617.1875</c:v>
                </c:pt>
                <c:pt idx="472">
                  <c:v>2617.1875</c:v>
                </c:pt>
                <c:pt idx="473">
                  <c:v>2617.1875</c:v>
                </c:pt>
                <c:pt idx="474">
                  <c:v>2617.1875</c:v>
                </c:pt>
                <c:pt idx="475">
                  <c:v>2617.1875</c:v>
                </c:pt>
                <c:pt idx="476">
                  <c:v>2617.1875</c:v>
                </c:pt>
                <c:pt idx="477">
                  <c:v>2617.1875</c:v>
                </c:pt>
                <c:pt idx="478">
                  <c:v>2617.1875</c:v>
                </c:pt>
                <c:pt idx="479">
                  <c:v>2617.1875</c:v>
                </c:pt>
                <c:pt idx="480">
                  <c:v>2617.1875</c:v>
                </c:pt>
                <c:pt idx="481">
                  <c:v>2617.1875</c:v>
                </c:pt>
                <c:pt idx="482">
                  <c:v>2617.1875</c:v>
                </c:pt>
                <c:pt idx="483">
                  <c:v>2617.1875</c:v>
                </c:pt>
                <c:pt idx="484">
                  <c:v>2617.1875</c:v>
                </c:pt>
                <c:pt idx="485">
                  <c:v>2617.1875</c:v>
                </c:pt>
                <c:pt idx="486">
                  <c:v>2617.1875</c:v>
                </c:pt>
                <c:pt idx="487">
                  <c:v>2617.1875</c:v>
                </c:pt>
                <c:pt idx="488">
                  <c:v>2617.1875</c:v>
                </c:pt>
                <c:pt idx="489">
                  <c:v>2617.1875</c:v>
                </c:pt>
                <c:pt idx="490">
                  <c:v>2617.1875</c:v>
                </c:pt>
                <c:pt idx="491">
                  <c:v>2617.1875</c:v>
                </c:pt>
                <c:pt idx="492">
                  <c:v>2617.1875</c:v>
                </c:pt>
                <c:pt idx="493">
                  <c:v>2617.1875</c:v>
                </c:pt>
                <c:pt idx="494">
                  <c:v>2617.1875</c:v>
                </c:pt>
                <c:pt idx="495">
                  <c:v>2617.1875</c:v>
                </c:pt>
                <c:pt idx="496">
                  <c:v>2617.1875</c:v>
                </c:pt>
                <c:pt idx="497">
                  <c:v>2617.1875</c:v>
                </c:pt>
                <c:pt idx="498">
                  <c:v>2617.1875</c:v>
                </c:pt>
                <c:pt idx="499">
                  <c:v>2617.1875</c:v>
                </c:pt>
                <c:pt idx="500">
                  <c:v>2617.1875</c:v>
                </c:pt>
                <c:pt idx="501">
                  <c:v>2617.1875</c:v>
                </c:pt>
                <c:pt idx="502">
                  <c:v>2617.1875</c:v>
                </c:pt>
                <c:pt idx="503">
                  <c:v>2617.1875</c:v>
                </c:pt>
                <c:pt idx="504">
                  <c:v>2617.1875</c:v>
                </c:pt>
                <c:pt idx="505">
                  <c:v>2617.1875</c:v>
                </c:pt>
                <c:pt idx="506">
                  <c:v>2617.1875</c:v>
                </c:pt>
                <c:pt idx="507">
                  <c:v>2617.1875</c:v>
                </c:pt>
                <c:pt idx="508">
                  <c:v>2617.1875</c:v>
                </c:pt>
                <c:pt idx="509">
                  <c:v>2617.1875</c:v>
                </c:pt>
                <c:pt idx="510">
                  <c:v>2617.1875</c:v>
                </c:pt>
                <c:pt idx="511">
                  <c:v>2617.1875</c:v>
                </c:pt>
                <c:pt idx="512">
                  <c:v>2617.1875</c:v>
                </c:pt>
                <c:pt idx="513">
                  <c:v>2617.1875</c:v>
                </c:pt>
                <c:pt idx="514">
                  <c:v>2617.1875</c:v>
                </c:pt>
                <c:pt idx="515">
                  <c:v>2617.1875</c:v>
                </c:pt>
                <c:pt idx="516">
                  <c:v>2617.1875</c:v>
                </c:pt>
                <c:pt idx="517">
                  <c:v>2617.1875</c:v>
                </c:pt>
                <c:pt idx="518">
                  <c:v>2617.1875</c:v>
                </c:pt>
                <c:pt idx="519">
                  <c:v>2617.1875</c:v>
                </c:pt>
                <c:pt idx="520">
                  <c:v>2617.1875</c:v>
                </c:pt>
                <c:pt idx="521">
                  <c:v>2617.1875</c:v>
                </c:pt>
                <c:pt idx="522">
                  <c:v>2617.1875</c:v>
                </c:pt>
                <c:pt idx="523">
                  <c:v>2617.1875</c:v>
                </c:pt>
                <c:pt idx="524">
                  <c:v>2617.1875</c:v>
                </c:pt>
                <c:pt idx="525">
                  <c:v>2617.1875</c:v>
                </c:pt>
                <c:pt idx="526">
                  <c:v>2617.1875</c:v>
                </c:pt>
                <c:pt idx="527">
                  <c:v>2617.1875</c:v>
                </c:pt>
                <c:pt idx="528">
                  <c:v>2617.1875</c:v>
                </c:pt>
                <c:pt idx="529">
                  <c:v>2617.1875</c:v>
                </c:pt>
                <c:pt idx="530">
                  <c:v>2617.1875</c:v>
                </c:pt>
                <c:pt idx="531">
                  <c:v>2614.7460899999978</c:v>
                </c:pt>
                <c:pt idx="532">
                  <c:v>2617.1875</c:v>
                </c:pt>
                <c:pt idx="533">
                  <c:v>2617.1875</c:v>
                </c:pt>
                <c:pt idx="534">
                  <c:v>2617.1875</c:v>
                </c:pt>
                <c:pt idx="535">
                  <c:v>2617.1875</c:v>
                </c:pt>
                <c:pt idx="536">
                  <c:v>2617.1875</c:v>
                </c:pt>
                <c:pt idx="537">
                  <c:v>2617.1875</c:v>
                </c:pt>
                <c:pt idx="538">
                  <c:v>2617.1875</c:v>
                </c:pt>
                <c:pt idx="539">
                  <c:v>2617.1875</c:v>
                </c:pt>
                <c:pt idx="540">
                  <c:v>2617.1875</c:v>
                </c:pt>
                <c:pt idx="541">
                  <c:v>2617.1875</c:v>
                </c:pt>
                <c:pt idx="542">
                  <c:v>2617.1875</c:v>
                </c:pt>
                <c:pt idx="543">
                  <c:v>2617.1875</c:v>
                </c:pt>
                <c:pt idx="544">
                  <c:v>2614.7460899999978</c:v>
                </c:pt>
                <c:pt idx="545">
                  <c:v>2617.1875</c:v>
                </c:pt>
                <c:pt idx="546">
                  <c:v>2617.1875</c:v>
                </c:pt>
                <c:pt idx="547">
                  <c:v>2617.1875</c:v>
                </c:pt>
                <c:pt idx="548">
                  <c:v>2614.7460899999978</c:v>
                </c:pt>
                <c:pt idx="549">
                  <c:v>2617.1875</c:v>
                </c:pt>
                <c:pt idx="550">
                  <c:v>2617.1875</c:v>
                </c:pt>
                <c:pt idx="551">
                  <c:v>2617.1875</c:v>
                </c:pt>
                <c:pt idx="552">
                  <c:v>2617.1875</c:v>
                </c:pt>
                <c:pt idx="553">
                  <c:v>2614.7460899999978</c:v>
                </c:pt>
                <c:pt idx="554">
                  <c:v>2617.1875</c:v>
                </c:pt>
                <c:pt idx="555">
                  <c:v>2617.1875</c:v>
                </c:pt>
                <c:pt idx="556">
                  <c:v>2617.1875</c:v>
                </c:pt>
                <c:pt idx="557">
                  <c:v>2617.1875</c:v>
                </c:pt>
                <c:pt idx="558">
                  <c:v>2617.1875</c:v>
                </c:pt>
                <c:pt idx="559">
                  <c:v>2617.1875</c:v>
                </c:pt>
                <c:pt idx="560">
                  <c:v>2617.1875</c:v>
                </c:pt>
                <c:pt idx="561">
                  <c:v>2617.1875</c:v>
                </c:pt>
                <c:pt idx="562">
                  <c:v>2614.7460899999978</c:v>
                </c:pt>
                <c:pt idx="563">
                  <c:v>2617.1875</c:v>
                </c:pt>
                <c:pt idx="564">
                  <c:v>2617.1875</c:v>
                </c:pt>
                <c:pt idx="565">
                  <c:v>2617.1875</c:v>
                </c:pt>
                <c:pt idx="566">
                  <c:v>2617.1875</c:v>
                </c:pt>
                <c:pt idx="567">
                  <c:v>2617.1875</c:v>
                </c:pt>
                <c:pt idx="568">
                  <c:v>2617.1875</c:v>
                </c:pt>
                <c:pt idx="569">
                  <c:v>2617.1875</c:v>
                </c:pt>
                <c:pt idx="570">
                  <c:v>2614.7460899999978</c:v>
                </c:pt>
                <c:pt idx="571">
                  <c:v>2614.7460899999978</c:v>
                </c:pt>
                <c:pt idx="572">
                  <c:v>2614.7460899999978</c:v>
                </c:pt>
                <c:pt idx="573">
                  <c:v>2614.7460899999978</c:v>
                </c:pt>
                <c:pt idx="574">
                  <c:v>2617.1875</c:v>
                </c:pt>
                <c:pt idx="575">
                  <c:v>2617.1875</c:v>
                </c:pt>
                <c:pt idx="576">
                  <c:v>2617.1875</c:v>
                </c:pt>
                <c:pt idx="577">
                  <c:v>2614.7460899999978</c:v>
                </c:pt>
                <c:pt idx="578">
                  <c:v>2617.1875</c:v>
                </c:pt>
                <c:pt idx="579">
                  <c:v>2614.7460899999978</c:v>
                </c:pt>
                <c:pt idx="580">
                  <c:v>2617.1875</c:v>
                </c:pt>
                <c:pt idx="581">
                  <c:v>2617.1875</c:v>
                </c:pt>
                <c:pt idx="582">
                  <c:v>2617.1875</c:v>
                </c:pt>
                <c:pt idx="583">
                  <c:v>2617.1875</c:v>
                </c:pt>
                <c:pt idx="584">
                  <c:v>2617.1875</c:v>
                </c:pt>
                <c:pt idx="585">
                  <c:v>2617.1875</c:v>
                </c:pt>
                <c:pt idx="586">
                  <c:v>2617.1875</c:v>
                </c:pt>
                <c:pt idx="587">
                  <c:v>2617.1875</c:v>
                </c:pt>
                <c:pt idx="588">
                  <c:v>2614.7460899999978</c:v>
                </c:pt>
                <c:pt idx="589">
                  <c:v>2614.7460899999978</c:v>
                </c:pt>
                <c:pt idx="590">
                  <c:v>2614.7460899999978</c:v>
                </c:pt>
                <c:pt idx="591">
                  <c:v>2617.1875</c:v>
                </c:pt>
                <c:pt idx="592">
                  <c:v>2614.7460899999978</c:v>
                </c:pt>
                <c:pt idx="593">
                  <c:v>2614.7460899999978</c:v>
                </c:pt>
                <c:pt idx="594">
                  <c:v>2614.7460899999978</c:v>
                </c:pt>
                <c:pt idx="595">
                  <c:v>2614.7460899999978</c:v>
                </c:pt>
                <c:pt idx="596">
                  <c:v>2617.1875</c:v>
                </c:pt>
                <c:pt idx="597">
                  <c:v>2617.1875</c:v>
                </c:pt>
                <c:pt idx="598">
                  <c:v>2617.1875</c:v>
                </c:pt>
                <c:pt idx="599">
                  <c:v>2614.7460899999978</c:v>
                </c:pt>
                <c:pt idx="600">
                  <c:v>2617.1875</c:v>
                </c:pt>
                <c:pt idx="601">
                  <c:v>2617.1875</c:v>
                </c:pt>
                <c:pt idx="602">
                  <c:v>2617.1875</c:v>
                </c:pt>
                <c:pt idx="603">
                  <c:v>2617.1875</c:v>
                </c:pt>
                <c:pt idx="604">
                  <c:v>2614.7460899999978</c:v>
                </c:pt>
                <c:pt idx="605">
                  <c:v>2617.1875</c:v>
                </c:pt>
                <c:pt idx="606">
                  <c:v>2617.1875</c:v>
                </c:pt>
                <c:pt idx="607">
                  <c:v>2614.7460899999978</c:v>
                </c:pt>
                <c:pt idx="608">
                  <c:v>2617.1875</c:v>
                </c:pt>
                <c:pt idx="609">
                  <c:v>2614.7460899999978</c:v>
                </c:pt>
                <c:pt idx="610">
                  <c:v>2617.1875</c:v>
                </c:pt>
                <c:pt idx="611">
                  <c:v>2614.7460899999978</c:v>
                </c:pt>
                <c:pt idx="612">
                  <c:v>2617.1875</c:v>
                </c:pt>
                <c:pt idx="613">
                  <c:v>2617.1875</c:v>
                </c:pt>
                <c:pt idx="614">
                  <c:v>2614.7460899999978</c:v>
                </c:pt>
                <c:pt idx="615">
                  <c:v>2614.7460899999978</c:v>
                </c:pt>
                <c:pt idx="616">
                  <c:v>2617.1875</c:v>
                </c:pt>
                <c:pt idx="617">
                  <c:v>2614.7460899999978</c:v>
                </c:pt>
                <c:pt idx="618">
                  <c:v>2614.7460899999978</c:v>
                </c:pt>
                <c:pt idx="619">
                  <c:v>2614.7460899999978</c:v>
                </c:pt>
                <c:pt idx="620">
                  <c:v>2614.7460899999978</c:v>
                </c:pt>
                <c:pt idx="621">
                  <c:v>2614.7460899999978</c:v>
                </c:pt>
                <c:pt idx="622">
                  <c:v>2614.7460899999978</c:v>
                </c:pt>
                <c:pt idx="623">
                  <c:v>2617.1875</c:v>
                </c:pt>
                <c:pt idx="624">
                  <c:v>2614.7460899999978</c:v>
                </c:pt>
                <c:pt idx="625">
                  <c:v>2617.1875</c:v>
                </c:pt>
                <c:pt idx="626">
                  <c:v>2614.7460899999978</c:v>
                </c:pt>
                <c:pt idx="627">
                  <c:v>2614.7460899999978</c:v>
                </c:pt>
                <c:pt idx="628">
                  <c:v>2614.7460899999978</c:v>
                </c:pt>
                <c:pt idx="629">
                  <c:v>2614.7460899999978</c:v>
                </c:pt>
                <c:pt idx="630">
                  <c:v>2614.7460899999978</c:v>
                </c:pt>
                <c:pt idx="631">
                  <c:v>2614.7460899999978</c:v>
                </c:pt>
                <c:pt idx="632">
                  <c:v>2614.7460899999978</c:v>
                </c:pt>
                <c:pt idx="633">
                  <c:v>2614.7460899999978</c:v>
                </c:pt>
                <c:pt idx="634">
                  <c:v>2614.7460899999978</c:v>
                </c:pt>
                <c:pt idx="635">
                  <c:v>2614.7460899999978</c:v>
                </c:pt>
                <c:pt idx="636">
                  <c:v>2614.7460899999978</c:v>
                </c:pt>
                <c:pt idx="637">
                  <c:v>2614.7460899999978</c:v>
                </c:pt>
                <c:pt idx="638">
                  <c:v>2617.1875</c:v>
                </c:pt>
                <c:pt idx="639">
                  <c:v>2612.3046899999981</c:v>
                </c:pt>
                <c:pt idx="640">
                  <c:v>2614.7460899999978</c:v>
                </c:pt>
                <c:pt idx="641">
                  <c:v>2614.7460899999978</c:v>
                </c:pt>
                <c:pt idx="642">
                  <c:v>2614.7460899999978</c:v>
                </c:pt>
                <c:pt idx="643">
                  <c:v>2614.7460899999978</c:v>
                </c:pt>
                <c:pt idx="644">
                  <c:v>2614.7460899999978</c:v>
                </c:pt>
                <c:pt idx="645">
                  <c:v>2614.7460899999978</c:v>
                </c:pt>
                <c:pt idx="646">
                  <c:v>2614.7460899999978</c:v>
                </c:pt>
                <c:pt idx="647">
                  <c:v>2614.7460899999978</c:v>
                </c:pt>
                <c:pt idx="648">
                  <c:v>2614.7460899999978</c:v>
                </c:pt>
                <c:pt idx="649">
                  <c:v>2614.7460899999978</c:v>
                </c:pt>
                <c:pt idx="650">
                  <c:v>2614.7460899999978</c:v>
                </c:pt>
                <c:pt idx="651">
                  <c:v>2614.7460899999978</c:v>
                </c:pt>
                <c:pt idx="652">
                  <c:v>2614.7460899999978</c:v>
                </c:pt>
                <c:pt idx="653">
                  <c:v>2614.7460899999978</c:v>
                </c:pt>
                <c:pt idx="654">
                  <c:v>2614.7460899999978</c:v>
                </c:pt>
                <c:pt idx="655">
                  <c:v>2614.7460899999978</c:v>
                </c:pt>
                <c:pt idx="656">
                  <c:v>2614.7460899999978</c:v>
                </c:pt>
                <c:pt idx="657">
                  <c:v>2614.7460899999978</c:v>
                </c:pt>
                <c:pt idx="658">
                  <c:v>2617.1875</c:v>
                </c:pt>
                <c:pt idx="659">
                  <c:v>2614.7460899999978</c:v>
                </c:pt>
                <c:pt idx="660">
                  <c:v>2614.7460899999978</c:v>
                </c:pt>
                <c:pt idx="661">
                  <c:v>2614.7460899999978</c:v>
                </c:pt>
                <c:pt idx="662">
                  <c:v>2617.1875</c:v>
                </c:pt>
                <c:pt idx="663">
                  <c:v>2614.7460899999978</c:v>
                </c:pt>
                <c:pt idx="664">
                  <c:v>2614.7460899999978</c:v>
                </c:pt>
                <c:pt idx="665">
                  <c:v>2614.7460899999978</c:v>
                </c:pt>
                <c:pt idx="666">
                  <c:v>2614.7460899999978</c:v>
                </c:pt>
                <c:pt idx="667">
                  <c:v>2614.7460899999978</c:v>
                </c:pt>
                <c:pt idx="668">
                  <c:v>2614.7460899999978</c:v>
                </c:pt>
                <c:pt idx="669">
                  <c:v>2614.7460899999978</c:v>
                </c:pt>
                <c:pt idx="670">
                  <c:v>2614.7460899999978</c:v>
                </c:pt>
                <c:pt idx="671">
                  <c:v>2614.7460899999978</c:v>
                </c:pt>
                <c:pt idx="672">
                  <c:v>2617.1875</c:v>
                </c:pt>
                <c:pt idx="673">
                  <c:v>2614.7460899999978</c:v>
                </c:pt>
                <c:pt idx="674">
                  <c:v>2614.7460899999978</c:v>
                </c:pt>
                <c:pt idx="675">
                  <c:v>2614.7460899999978</c:v>
                </c:pt>
                <c:pt idx="676">
                  <c:v>2614.7460899999978</c:v>
                </c:pt>
                <c:pt idx="677">
                  <c:v>2614.7460899999978</c:v>
                </c:pt>
                <c:pt idx="678">
                  <c:v>2614.7460899999978</c:v>
                </c:pt>
                <c:pt idx="679">
                  <c:v>2614.7460899999978</c:v>
                </c:pt>
                <c:pt idx="680">
                  <c:v>2614.7460899999978</c:v>
                </c:pt>
                <c:pt idx="681">
                  <c:v>2614.7460899999978</c:v>
                </c:pt>
                <c:pt idx="682">
                  <c:v>2614.7460899999978</c:v>
                </c:pt>
                <c:pt idx="683">
                  <c:v>2614.7460899999978</c:v>
                </c:pt>
                <c:pt idx="684">
                  <c:v>2614.7460899999978</c:v>
                </c:pt>
                <c:pt idx="685">
                  <c:v>2614.7460899999978</c:v>
                </c:pt>
                <c:pt idx="686">
                  <c:v>2612.3046899999981</c:v>
                </c:pt>
                <c:pt idx="687">
                  <c:v>2614.7460899999978</c:v>
                </c:pt>
                <c:pt idx="688">
                  <c:v>2614.7460899999978</c:v>
                </c:pt>
                <c:pt idx="689">
                  <c:v>2612.3046899999981</c:v>
                </c:pt>
                <c:pt idx="690">
                  <c:v>2614.7460899999978</c:v>
                </c:pt>
                <c:pt idx="691">
                  <c:v>2614.7460899999978</c:v>
                </c:pt>
                <c:pt idx="692">
                  <c:v>2614.7460899999978</c:v>
                </c:pt>
                <c:pt idx="693">
                  <c:v>2614.7460899999978</c:v>
                </c:pt>
                <c:pt idx="694">
                  <c:v>2614.7460899999978</c:v>
                </c:pt>
                <c:pt idx="695">
                  <c:v>2614.7460899999978</c:v>
                </c:pt>
                <c:pt idx="696">
                  <c:v>2614.7460899999978</c:v>
                </c:pt>
                <c:pt idx="697">
                  <c:v>2614.7460899999978</c:v>
                </c:pt>
                <c:pt idx="698">
                  <c:v>2614.7460899999978</c:v>
                </c:pt>
                <c:pt idx="699">
                  <c:v>2614.7460899999978</c:v>
                </c:pt>
                <c:pt idx="700">
                  <c:v>2614.7460899999978</c:v>
                </c:pt>
                <c:pt idx="701">
                  <c:v>2614.7460899999978</c:v>
                </c:pt>
                <c:pt idx="702">
                  <c:v>2614.7460899999978</c:v>
                </c:pt>
                <c:pt idx="703">
                  <c:v>2614.7460899999978</c:v>
                </c:pt>
                <c:pt idx="704">
                  <c:v>2614.7460899999978</c:v>
                </c:pt>
                <c:pt idx="705">
                  <c:v>2614.7460899999978</c:v>
                </c:pt>
                <c:pt idx="706">
                  <c:v>2614.7460899999978</c:v>
                </c:pt>
                <c:pt idx="707">
                  <c:v>2612.3046899999981</c:v>
                </c:pt>
                <c:pt idx="708">
                  <c:v>2614.7460899999978</c:v>
                </c:pt>
                <c:pt idx="709">
                  <c:v>2614.7460899999978</c:v>
                </c:pt>
                <c:pt idx="710">
                  <c:v>2614.7460899999978</c:v>
                </c:pt>
                <c:pt idx="711">
                  <c:v>2614.7460899999978</c:v>
                </c:pt>
                <c:pt idx="712">
                  <c:v>2614.7460899999978</c:v>
                </c:pt>
                <c:pt idx="713">
                  <c:v>2614.7460899999978</c:v>
                </c:pt>
                <c:pt idx="714">
                  <c:v>2612.3046899999981</c:v>
                </c:pt>
                <c:pt idx="715">
                  <c:v>2614.7460899999978</c:v>
                </c:pt>
                <c:pt idx="716">
                  <c:v>2614.7460899999978</c:v>
                </c:pt>
                <c:pt idx="717">
                  <c:v>2612.3046899999981</c:v>
                </c:pt>
                <c:pt idx="718">
                  <c:v>2614.7460899999978</c:v>
                </c:pt>
                <c:pt idx="719">
                  <c:v>2614.7460899999978</c:v>
                </c:pt>
                <c:pt idx="720">
                  <c:v>2614.7460899999978</c:v>
                </c:pt>
                <c:pt idx="721">
                  <c:v>2614.7460899999978</c:v>
                </c:pt>
                <c:pt idx="722">
                  <c:v>2614.7460899999978</c:v>
                </c:pt>
                <c:pt idx="723">
                  <c:v>2612.3046899999981</c:v>
                </c:pt>
                <c:pt idx="724">
                  <c:v>2612.3046899999981</c:v>
                </c:pt>
                <c:pt idx="725">
                  <c:v>2612.3046899999981</c:v>
                </c:pt>
                <c:pt idx="726">
                  <c:v>2614.7460899999978</c:v>
                </c:pt>
                <c:pt idx="727">
                  <c:v>2612.3046899999981</c:v>
                </c:pt>
                <c:pt idx="728">
                  <c:v>2614.7460899999978</c:v>
                </c:pt>
                <c:pt idx="729">
                  <c:v>2614.7460899999978</c:v>
                </c:pt>
                <c:pt idx="730">
                  <c:v>2614.7460899999978</c:v>
                </c:pt>
                <c:pt idx="731">
                  <c:v>2614.7460899999978</c:v>
                </c:pt>
                <c:pt idx="732">
                  <c:v>2614.7460899999978</c:v>
                </c:pt>
                <c:pt idx="733">
                  <c:v>2614.7460899999978</c:v>
                </c:pt>
                <c:pt idx="734">
                  <c:v>2614.7460899999978</c:v>
                </c:pt>
                <c:pt idx="735">
                  <c:v>2614.7460899999978</c:v>
                </c:pt>
                <c:pt idx="736">
                  <c:v>2612.3046899999981</c:v>
                </c:pt>
                <c:pt idx="737">
                  <c:v>2612.3046899999981</c:v>
                </c:pt>
                <c:pt idx="738">
                  <c:v>2614.7460899999978</c:v>
                </c:pt>
                <c:pt idx="739">
                  <c:v>2614.7460899999978</c:v>
                </c:pt>
                <c:pt idx="740">
                  <c:v>2614.7460899999978</c:v>
                </c:pt>
                <c:pt idx="741">
                  <c:v>2612.3046899999981</c:v>
                </c:pt>
                <c:pt idx="742">
                  <c:v>2614.7460899999978</c:v>
                </c:pt>
                <c:pt idx="743">
                  <c:v>2614.7460899999978</c:v>
                </c:pt>
                <c:pt idx="744">
                  <c:v>2612.3046899999981</c:v>
                </c:pt>
                <c:pt idx="745">
                  <c:v>2612.3046899999981</c:v>
                </c:pt>
                <c:pt idx="746">
                  <c:v>2614.7460899999978</c:v>
                </c:pt>
                <c:pt idx="747">
                  <c:v>2614.7460899999978</c:v>
                </c:pt>
                <c:pt idx="748">
                  <c:v>2614.7460899999978</c:v>
                </c:pt>
                <c:pt idx="749">
                  <c:v>2614.7460899999978</c:v>
                </c:pt>
                <c:pt idx="750">
                  <c:v>2612.3046899999981</c:v>
                </c:pt>
                <c:pt idx="751">
                  <c:v>2614.7460899999978</c:v>
                </c:pt>
                <c:pt idx="752">
                  <c:v>2614.7460899999978</c:v>
                </c:pt>
                <c:pt idx="753">
                  <c:v>2612.3046899999981</c:v>
                </c:pt>
                <c:pt idx="754">
                  <c:v>2614.7460899999978</c:v>
                </c:pt>
                <c:pt idx="755">
                  <c:v>2612.3046899999981</c:v>
                </c:pt>
                <c:pt idx="756">
                  <c:v>2614.7460899999978</c:v>
                </c:pt>
                <c:pt idx="757">
                  <c:v>2614.7460899999978</c:v>
                </c:pt>
                <c:pt idx="758">
                  <c:v>2612.3046899999981</c:v>
                </c:pt>
                <c:pt idx="759">
                  <c:v>2614.7460899999978</c:v>
                </c:pt>
                <c:pt idx="760">
                  <c:v>2614.7460899999978</c:v>
                </c:pt>
                <c:pt idx="761">
                  <c:v>2612.3046899999981</c:v>
                </c:pt>
                <c:pt idx="762">
                  <c:v>2612.3046899999981</c:v>
                </c:pt>
                <c:pt idx="763">
                  <c:v>2614.7460899999978</c:v>
                </c:pt>
                <c:pt idx="764">
                  <c:v>2614.7460899999978</c:v>
                </c:pt>
                <c:pt idx="765">
                  <c:v>2612.3046899999981</c:v>
                </c:pt>
                <c:pt idx="766">
                  <c:v>2612.3046899999981</c:v>
                </c:pt>
                <c:pt idx="767">
                  <c:v>2612.3046899999981</c:v>
                </c:pt>
                <c:pt idx="768">
                  <c:v>2614.7460899999978</c:v>
                </c:pt>
                <c:pt idx="769">
                  <c:v>2614.7460899999978</c:v>
                </c:pt>
                <c:pt idx="770">
                  <c:v>2612.3046899999981</c:v>
                </c:pt>
                <c:pt idx="771">
                  <c:v>2612.3046899999981</c:v>
                </c:pt>
                <c:pt idx="772">
                  <c:v>2612.3046899999981</c:v>
                </c:pt>
                <c:pt idx="773">
                  <c:v>2614.7460899999978</c:v>
                </c:pt>
                <c:pt idx="774">
                  <c:v>2612.3046899999981</c:v>
                </c:pt>
                <c:pt idx="775">
                  <c:v>2612.3046899999981</c:v>
                </c:pt>
                <c:pt idx="776">
                  <c:v>2614.7460899999978</c:v>
                </c:pt>
                <c:pt idx="777">
                  <c:v>2612.3046899999981</c:v>
                </c:pt>
                <c:pt idx="778">
                  <c:v>2614.7460899999978</c:v>
                </c:pt>
                <c:pt idx="779">
                  <c:v>2612.3046899999981</c:v>
                </c:pt>
                <c:pt idx="780">
                  <c:v>2614.7460899999978</c:v>
                </c:pt>
                <c:pt idx="781">
                  <c:v>2612.3046899999981</c:v>
                </c:pt>
                <c:pt idx="782">
                  <c:v>2612.3046899999981</c:v>
                </c:pt>
                <c:pt idx="783">
                  <c:v>2614.7460899999978</c:v>
                </c:pt>
                <c:pt idx="784">
                  <c:v>2614.7460899999978</c:v>
                </c:pt>
                <c:pt idx="785">
                  <c:v>2612.3046899999981</c:v>
                </c:pt>
                <c:pt idx="786">
                  <c:v>2612.3046899999981</c:v>
                </c:pt>
                <c:pt idx="787">
                  <c:v>2614.7460899999978</c:v>
                </c:pt>
                <c:pt idx="788">
                  <c:v>2612.3046899999981</c:v>
                </c:pt>
                <c:pt idx="789">
                  <c:v>2612.3046899999981</c:v>
                </c:pt>
                <c:pt idx="790">
                  <c:v>2612.3046899999981</c:v>
                </c:pt>
                <c:pt idx="791">
                  <c:v>2614.7460899999978</c:v>
                </c:pt>
                <c:pt idx="792">
                  <c:v>2612.3046899999981</c:v>
                </c:pt>
                <c:pt idx="793">
                  <c:v>2612.3046899999981</c:v>
                </c:pt>
                <c:pt idx="794">
                  <c:v>2612.3046899999981</c:v>
                </c:pt>
                <c:pt idx="795">
                  <c:v>2612.3046899999981</c:v>
                </c:pt>
                <c:pt idx="796">
                  <c:v>2614.7460899999978</c:v>
                </c:pt>
                <c:pt idx="797">
                  <c:v>2612.3046899999981</c:v>
                </c:pt>
                <c:pt idx="798">
                  <c:v>2612.3046899999981</c:v>
                </c:pt>
                <c:pt idx="799">
                  <c:v>2612.3046899999981</c:v>
                </c:pt>
                <c:pt idx="800">
                  <c:v>2612.3046899999981</c:v>
                </c:pt>
                <c:pt idx="801">
                  <c:v>2612.3046899999981</c:v>
                </c:pt>
                <c:pt idx="802">
                  <c:v>2612.3046899999981</c:v>
                </c:pt>
                <c:pt idx="803">
                  <c:v>2614.7460899999978</c:v>
                </c:pt>
                <c:pt idx="804">
                  <c:v>2612.3046899999981</c:v>
                </c:pt>
                <c:pt idx="805">
                  <c:v>2612.3046899999981</c:v>
                </c:pt>
                <c:pt idx="806">
                  <c:v>2612.3046899999981</c:v>
                </c:pt>
                <c:pt idx="807">
                  <c:v>2612.3046899999981</c:v>
                </c:pt>
                <c:pt idx="808">
                  <c:v>2612.3046899999981</c:v>
                </c:pt>
                <c:pt idx="809">
                  <c:v>2612.3046899999981</c:v>
                </c:pt>
                <c:pt idx="810">
                  <c:v>2612.3046899999981</c:v>
                </c:pt>
                <c:pt idx="811">
                  <c:v>2614.7460899999978</c:v>
                </c:pt>
                <c:pt idx="812">
                  <c:v>2612.3046899999981</c:v>
                </c:pt>
                <c:pt idx="813">
                  <c:v>2612.3046899999981</c:v>
                </c:pt>
                <c:pt idx="814">
                  <c:v>2612.3046899999981</c:v>
                </c:pt>
                <c:pt idx="815">
                  <c:v>2612.3046899999981</c:v>
                </c:pt>
                <c:pt idx="816">
                  <c:v>2612.3046899999981</c:v>
                </c:pt>
                <c:pt idx="817">
                  <c:v>2612.3046899999981</c:v>
                </c:pt>
                <c:pt idx="818">
                  <c:v>2612.3046899999981</c:v>
                </c:pt>
                <c:pt idx="819">
                  <c:v>2612.3046899999981</c:v>
                </c:pt>
                <c:pt idx="820">
                  <c:v>2612.3046899999981</c:v>
                </c:pt>
                <c:pt idx="821">
                  <c:v>2612.3046899999981</c:v>
                </c:pt>
                <c:pt idx="822">
                  <c:v>2612.3046899999981</c:v>
                </c:pt>
                <c:pt idx="823">
                  <c:v>2612.3046899999981</c:v>
                </c:pt>
                <c:pt idx="824">
                  <c:v>2612.3046899999981</c:v>
                </c:pt>
                <c:pt idx="825">
                  <c:v>2612.3046899999981</c:v>
                </c:pt>
                <c:pt idx="826">
                  <c:v>2612.3046899999981</c:v>
                </c:pt>
                <c:pt idx="827">
                  <c:v>2612.3046899999981</c:v>
                </c:pt>
                <c:pt idx="828">
                  <c:v>2614.7460899999978</c:v>
                </c:pt>
                <c:pt idx="829">
                  <c:v>2612.3046899999981</c:v>
                </c:pt>
                <c:pt idx="830">
                  <c:v>2612.3046899999981</c:v>
                </c:pt>
                <c:pt idx="831">
                  <c:v>2614.7460899999978</c:v>
                </c:pt>
                <c:pt idx="832">
                  <c:v>2614.7460899999978</c:v>
                </c:pt>
                <c:pt idx="833">
                  <c:v>2612.3046899999981</c:v>
                </c:pt>
                <c:pt idx="834">
                  <c:v>2612.3046899999981</c:v>
                </c:pt>
                <c:pt idx="835">
                  <c:v>2612.3046899999981</c:v>
                </c:pt>
                <c:pt idx="836">
                  <c:v>2612.3046899999981</c:v>
                </c:pt>
                <c:pt idx="837">
                  <c:v>2612.3046899999981</c:v>
                </c:pt>
                <c:pt idx="838">
                  <c:v>2612.3046899999981</c:v>
                </c:pt>
                <c:pt idx="839">
                  <c:v>2612.3046899999981</c:v>
                </c:pt>
                <c:pt idx="840">
                  <c:v>2612.3046899999981</c:v>
                </c:pt>
                <c:pt idx="841">
                  <c:v>2612.3046899999981</c:v>
                </c:pt>
                <c:pt idx="842">
                  <c:v>2612.3046899999981</c:v>
                </c:pt>
                <c:pt idx="843">
                  <c:v>2612.3046899999981</c:v>
                </c:pt>
                <c:pt idx="844">
                  <c:v>2612.3046899999981</c:v>
                </c:pt>
                <c:pt idx="845">
                  <c:v>2612.3046899999981</c:v>
                </c:pt>
                <c:pt idx="846">
                  <c:v>2609.86328</c:v>
                </c:pt>
                <c:pt idx="847">
                  <c:v>2612.3046899999981</c:v>
                </c:pt>
                <c:pt idx="848">
                  <c:v>2614.7460899999978</c:v>
                </c:pt>
                <c:pt idx="849">
                  <c:v>2612.3046899999981</c:v>
                </c:pt>
                <c:pt idx="850">
                  <c:v>2612.3046899999981</c:v>
                </c:pt>
                <c:pt idx="851">
                  <c:v>2612.3046899999981</c:v>
                </c:pt>
                <c:pt idx="852">
                  <c:v>2612.3046899999981</c:v>
                </c:pt>
                <c:pt idx="853">
                  <c:v>2612.3046899999981</c:v>
                </c:pt>
                <c:pt idx="854">
                  <c:v>2612.3046899999981</c:v>
                </c:pt>
                <c:pt idx="855">
                  <c:v>2612.3046899999981</c:v>
                </c:pt>
                <c:pt idx="856">
                  <c:v>2612.3046899999981</c:v>
                </c:pt>
                <c:pt idx="857">
                  <c:v>2612.3046899999981</c:v>
                </c:pt>
                <c:pt idx="858">
                  <c:v>2612.3046899999981</c:v>
                </c:pt>
                <c:pt idx="859">
                  <c:v>2612.3046899999981</c:v>
                </c:pt>
                <c:pt idx="860">
                  <c:v>2612.3046899999981</c:v>
                </c:pt>
                <c:pt idx="861">
                  <c:v>2612.3046899999981</c:v>
                </c:pt>
                <c:pt idx="862">
                  <c:v>2612.3046899999981</c:v>
                </c:pt>
                <c:pt idx="863">
                  <c:v>2612.3046899999981</c:v>
                </c:pt>
                <c:pt idx="864">
                  <c:v>2612.3046899999981</c:v>
                </c:pt>
                <c:pt idx="865">
                  <c:v>2612.3046899999981</c:v>
                </c:pt>
                <c:pt idx="866">
                  <c:v>2612.3046899999981</c:v>
                </c:pt>
                <c:pt idx="867">
                  <c:v>2612.3046899999981</c:v>
                </c:pt>
                <c:pt idx="868">
                  <c:v>2612.3046899999981</c:v>
                </c:pt>
                <c:pt idx="869">
                  <c:v>2612.3046899999981</c:v>
                </c:pt>
                <c:pt idx="870">
                  <c:v>2609.86328</c:v>
                </c:pt>
                <c:pt idx="871">
                  <c:v>2612.3046899999981</c:v>
                </c:pt>
                <c:pt idx="872">
                  <c:v>2612.3046899999981</c:v>
                </c:pt>
                <c:pt idx="873">
                  <c:v>2612.3046899999981</c:v>
                </c:pt>
                <c:pt idx="874">
                  <c:v>2612.3046899999981</c:v>
                </c:pt>
                <c:pt idx="875">
                  <c:v>2612.3046899999981</c:v>
                </c:pt>
                <c:pt idx="876">
                  <c:v>2612.3046899999981</c:v>
                </c:pt>
                <c:pt idx="877">
                  <c:v>2612.3046899999981</c:v>
                </c:pt>
                <c:pt idx="878">
                  <c:v>2612.3046899999981</c:v>
                </c:pt>
                <c:pt idx="879">
                  <c:v>2612.3046899999981</c:v>
                </c:pt>
                <c:pt idx="880">
                  <c:v>2612.3046899999981</c:v>
                </c:pt>
                <c:pt idx="881">
                  <c:v>2612.3046899999981</c:v>
                </c:pt>
                <c:pt idx="882">
                  <c:v>2612.3046899999981</c:v>
                </c:pt>
                <c:pt idx="883">
                  <c:v>2612.3046899999981</c:v>
                </c:pt>
                <c:pt idx="884">
                  <c:v>2612.3046899999981</c:v>
                </c:pt>
                <c:pt idx="885">
                  <c:v>2612.3046899999981</c:v>
                </c:pt>
                <c:pt idx="886">
                  <c:v>2612.3046899999981</c:v>
                </c:pt>
                <c:pt idx="887">
                  <c:v>2612.3046899999981</c:v>
                </c:pt>
                <c:pt idx="888">
                  <c:v>2612.3046899999981</c:v>
                </c:pt>
                <c:pt idx="889">
                  <c:v>2612.3046899999981</c:v>
                </c:pt>
                <c:pt idx="890">
                  <c:v>2612.3046899999981</c:v>
                </c:pt>
                <c:pt idx="891">
                  <c:v>2612.3046899999981</c:v>
                </c:pt>
                <c:pt idx="892">
                  <c:v>2612.3046899999981</c:v>
                </c:pt>
                <c:pt idx="893">
                  <c:v>2612.3046899999981</c:v>
                </c:pt>
                <c:pt idx="894">
                  <c:v>2612.3046899999981</c:v>
                </c:pt>
                <c:pt idx="895">
                  <c:v>2612.3046899999981</c:v>
                </c:pt>
                <c:pt idx="896">
                  <c:v>2612.3046899999981</c:v>
                </c:pt>
                <c:pt idx="897">
                  <c:v>2609.86328</c:v>
                </c:pt>
                <c:pt idx="898">
                  <c:v>2612.3046899999981</c:v>
                </c:pt>
                <c:pt idx="899">
                  <c:v>2612.3046899999981</c:v>
                </c:pt>
                <c:pt idx="900">
                  <c:v>2609.86328</c:v>
                </c:pt>
                <c:pt idx="901">
                  <c:v>2612.3046899999981</c:v>
                </c:pt>
                <c:pt idx="902">
                  <c:v>2612.3046899999981</c:v>
                </c:pt>
                <c:pt idx="903">
                  <c:v>2612.3046899999981</c:v>
                </c:pt>
                <c:pt idx="904">
                  <c:v>2609.86328</c:v>
                </c:pt>
                <c:pt idx="905">
                  <c:v>2612.3046899999981</c:v>
                </c:pt>
                <c:pt idx="906">
                  <c:v>2612.3046899999981</c:v>
                </c:pt>
                <c:pt idx="907">
                  <c:v>2612.3046899999981</c:v>
                </c:pt>
                <c:pt idx="908">
                  <c:v>2612.3046899999981</c:v>
                </c:pt>
                <c:pt idx="909">
                  <c:v>2612.3046899999981</c:v>
                </c:pt>
                <c:pt idx="910">
                  <c:v>2612.3046899999981</c:v>
                </c:pt>
                <c:pt idx="911">
                  <c:v>2612.3046899999981</c:v>
                </c:pt>
                <c:pt idx="912">
                  <c:v>2612.3046899999981</c:v>
                </c:pt>
                <c:pt idx="913">
                  <c:v>2612.3046899999981</c:v>
                </c:pt>
                <c:pt idx="914">
                  <c:v>2612.3046899999981</c:v>
                </c:pt>
                <c:pt idx="915">
                  <c:v>2612.3046899999981</c:v>
                </c:pt>
                <c:pt idx="916">
                  <c:v>2612.3046899999981</c:v>
                </c:pt>
                <c:pt idx="917">
                  <c:v>2612.3046899999981</c:v>
                </c:pt>
                <c:pt idx="918">
                  <c:v>2612.3046899999981</c:v>
                </c:pt>
                <c:pt idx="919">
                  <c:v>2612.3046899999981</c:v>
                </c:pt>
                <c:pt idx="920">
                  <c:v>2612.3046899999981</c:v>
                </c:pt>
                <c:pt idx="921">
                  <c:v>2612.3046899999981</c:v>
                </c:pt>
                <c:pt idx="922">
                  <c:v>2612.3046899999981</c:v>
                </c:pt>
                <c:pt idx="923">
                  <c:v>2609.86328</c:v>
                </c:pt>
                <c:pt idx="924">
                  <c:v>2612.3046899999981</c:v>
                </c:pt>
                <c:pt idx="925">
                  <c:v>2612.3046899999981</c:v>
                </c:pt>
                <c:pt idx="926">
                  <c:v>2612.3046899999981</c:v>
                </c:pt>
                <c:pt idx="927">
                  <c:v>2612.3046899999981</c:v>
                </c:pt>
                <c:pt idx="928">
                  <c:v>2612.3046899999981</c:v>
                </c:pt>
                <c:pt idx="929">
                  <c:v>2609.86328</c:v>
                </c:pt>
                <c:pt idx="930">
                  <c:v>2612.3046899999981</c:v>
                </c:pt>
                <c:pt idx="931">
                  <c:v>2609.86328</c:v>
                </c:pt>
                <c:pt idx="932">
                  <c:v>2612.3046899999981</c:v>
                </c:pt>
                <c:pt idx="933">
                  <c:v>2612.3046899999981</c:v>
                </c:pt>
                <c:pt idx="934">
                  <c:v>2612.3046899999981</c:v>
                </c:pt>
                <c:pt idx="935">
                  <c:v>2612.3046899999981</c:v>
                </c:pt>
                <c:pt idx="936">
                  <c:v>2612.3046899999981</c:v>
                </c:pt>
                <c:pt idx="937">
                  <c:v>2609.86328</c:v>
                </c:pt>
                <c:pt idx="938">
                  <c:v>2612.3046899999981</c:v>
                </c:pt>
                <c:pt idx="939">
                  <c:v>2612.3046899999981</c:v>
                </c:pt>
                <c:pt idx="940">
                  <c:v>2612.3046899999981</c:v>
                </c:pt>
                <c:pt idx="941">
                  <c:v>2612.3046899999981</c:v>
                </c:pt>
                <c:pt idx="942">
                  <c:v>2612.3046899999981</c:v>
                </c:pt>
                <c:pt idx="943">
                  <c:v>2612.3046899999981</c:v>
                </c:pt>
                <c:pt idx="944">
                  <c:v>2612.3046899999981</c:v>
                </c:pt>
                <c:pt idx="945">
                  <c:v>2612.3046899999981</c:v>
                </c:pt>
                <c:pt idx="946">
                  <c:v>2609.86328</c:v>
                </c:pt>
                <c:pt idx="947">
                  <c:v>2612.3046899999981</c:v>
                </c:pt>
                <c:pt idx="948">
                  <c:v>2609.86328</c:v>
                </c:pt>
                <c:pt idx="949">
                  <c:v>2612.3046899999981</c:v>
                </c:pt>
                <c:pt idx="950">
                  <c:v>2609.86328</c:v>
                </c:pt>
                <c:pt idx="951">
                  <c:v>2612.3046899999981</c:v>
                </c:pt>
                <c:pt idx="952">
                  <c:v>2609.86328</c:v>
                </c:pt>
                <c:pt idx="953">
                  <c:v>2609.86328</c:v>
                </c:pt>
                <c:pt idx="954">
                  <c:v>2612.3046899999981</c:v>
                </c:pt>
                <c:pt idx="955">
                  <c:v>2609.86328</c:v>
                </c:pt>
                <c:pt idx="956">
                  <c:v>2612.3046899999981</c:v>
                </c:pt>
                <c:pt idx="957">
                  <c:v>2609.86328</c:v>
                </c:pt>
                <c:pt idx="958">
                  <c:v>2612.3046899999981</c:v>
                </c:pt>
                <c:pt idx="959">
                  <c:v>2609.86328</c:v>
                </c:pt>
                <c:pt idx="960">
                  <c:v>2609.86328</c:v>
                </c:pt>
                <c:pt idx="961">
                  <c:v>2612.3046899999981</c:v>
                </c:pt>
                <c:pt idx="962">
                  <c:v>2612.3046899999981</c:v>
                </c:pt>
                <c:pt idx="963">
                  <c:v>2609.86328</c:v>
                </c:pt>
                <c:pt idx="964">
                  <c:v>2609.86328</c:v>
                </c:pt>
                <c:pt idx="965">
                  <c:v>2609.86328</c:v>
                </c:pt>
                <c:pt idx="966">
                  <c:v>2609.86328</c:v>
                </c:pt>
                <c:pt idx="967">
                  <c:v>2609.86328</c:v>
                </c:pt>
                <c:pt idx="968">
                  <c:v>2609.86328</c:v>
                </c:pt>
                <c:pt idx="969">
                  <c:v>2609.86328</c:v>
                </c:pt>
                <c:pt idx="970">
                  <c:v>2609.86328</c:v>
                </c:pt>
                <c:pt idx="971">
                  <c:v>2609.86328</c:v>
                </c:pt>
                <c:pt idx="972">
                  <c:v>2612.3046899999981</c:v>
                </c:pt>
                <c:pt idx="973">
                  <c:v>2609.86328</c:v>
                </c:pt>
                <c:pt idx="974">
                  <c:v>2612.3046899999981</c:v>
                </c:pt>
                <c:pt idx="975">
                  <c:v>2609.86328</c:v>
                </c:pt>
                <c:pt idx="976">
                  <c:v>2609.86328</c:v>
                </c:pt>
                <c:pt idx="977">
                  <c:v>2609.86328</c:v>
                </c:pt>
                <c:pt idx="978">
                  <c:v>2612.3046899999981</c:v>
                </c:pt>
                <c:pt idx="979">
                  <c:v>2612.3046899999981</c:v>
                </c:pt>
                <c:pt idx="980">
                  <c:v>2609.86328</c:v>
                </c:pt>
                <c:pt idx="981">
                  <c:v>2612.3046899999981</c:v>
                </c:pt>
                <c:pt idx="982">
                  <c:v>2612.3046899999981</c:v>
                </c:pt>
                <c:pt idx="983">
                  <c:v>2609.86328</c:v>
                </c:pt>
                <c:pt idx="984">
                  <c:v>2612.3046899999981</c:v>
                </c:pt>
                <c:pt idx="985">
                  <c:v>2609.86328</c:v>
                </c:pt>
                <c:pt idx="986">
                  <c:v>2609.86328</c:v>
                </c:pt>
                <c:pt idx="987">
                  <c:v>2609.86328</c:v>
                </c:pt>
                <c:pt idx="988">
                  <c:v>2612.3046899999981</c:v>
                </c:pt>
                <c:pt idx="989">
                  <c:v>2609.86328</c:v>
                </c:pt>
                <c:pt idx="990">
                  <c:v>2609.86328</c:v>
                </c:pt>
                <c:pt idx="991">
                  <c:v>2609.86328</c:v>
                </c:pt>
                <c:pt idx="992">
                  <c:v>2609.86328</c:v>
                </c:pt>
                <c:pt idx="993">
                  <c:v>2609.86328</c:v>
                </c:pt>
                <c:pt idx="994">
                  <c:v>2609.86328</c:v>
                </c:pt>
                <c:pt idx="995">
                  <c:v>2609.86328</c:v>
                </c:pt>
                <c:pt idx="996">
                  <c:v>2609.86328</c:v>
                </c:pt>
                <c:pt idx="997">
                  <c:v>2609.86328</c:v>
                </c:pt>
                <c:pt idx="998">
                  <c:v>2609.86328</c:v>
                </c:pt>
                <c:pt idx="999">
                  <c:v>2609.86328</c:v>
                </c:pt>
                <c:pt idx="1000">
                  <c:v>2609.86328</c:v>
                </c:pt>
                <c:pt idx="1001">
                  <c:v>2609.86328</c:v>
                </c:pt>
                <c:pt idx="1002">
                  <c:v>2609.86328</c:v>
                </c:pt>
                <c:pt idx="1003">
                  <c:v>2609.86328</c:v>
                </c:pt>
                <c:pt idx="1004">
                  <c:v>2609.86328</c:v>
                </c:pt>
                <c:pt idx="1005">
                  <c:v>2609.86328</c:v>
                </c:pt>
                <c:pt idx="1006">
                  <c:v>2609.86328</c:v>
                </c:pt>
                <c:pt idx="1007">
                  <c:v>2609.86328</c:v>
                </c:pt>
                <c:pt idx="1008">
                  <c:v>2609.86328</c:v>
                </c:pt>
                <c:pt idx="1009">
                  <c:v>2609.86328</c:v>
                </c:pt>
                <c:pt idx="1010">
                  <c:v>2609.86328</c:v>
                </c:pt>
                <c:pt idx="1011">
                  <c:v>2609.86328</c:v>
                </c:pt>
                <c:pt idx="1012">
                  <c:v>2609.86328</c:v>
                </c:pt>
                <c:pt idx="1013">
                  <c:v>2612.3046899999981</c:v>
                </c:pt>
                <c:pt idx="1014">
                  <c:v>2609.86328</c:v>
                </c:pt>
                <c:pt idx="1015">
                  <c:v>2609.86328</c:v>
                </c:pt>
                <c:pt idx="1016">
                  <c:v>2609.86328</c:v>
                </c:pt>
                <c:pt idx="1017">
                  <c:v>2609.86328</c:v>
                </c:pt>
                <c:pt idx="1018">
                  <c:v>2609.86328</c:v>
                </c:pt>
                <c:pt idx="1019">
                  <c:v>2609.86328</c:v>
                </c:pt>
                <c:pt idx="1020">
                  <c:v>2609.86328</c:v>
                </c:pt>
                <c:pt idx="1021">
                  <c:v>2609.86328</c:v>
                </c:pt>
                <c:pt idx="1022">
                  <c:v>2609.86328</c:v>
                </c:pt>
                <c:pt idx="1023">
                  <c:v>2609.86328</c:v>
                </c:pt>
                <c:pt idx="1024">
                  <c:v>2609.86328</c:v>
                </c:pt>
                <c:pt idx="1025">
                  <c:v>2609.86328</c:v>
                </c:pt>
                <c:pt idx="1026">
                  <c:v>2609.86328</c:v>
                </c:pt>
                <c:pt idx="1027">
                  <c:v>2612.3046899999981</c:v>
                </c:pt>
                <c:pt idx="1028">
                  <c:v>2609.86328</c:v>
                </c:pt>
                <c:pt idx="1029">
                  <c:v>2609.86328</c:v>
                </c:pt>
                <c:pt idx="1030">
                  <c:v>2609.86328</c:v>
                </c:pt>
                <c:pt idx="1031">
                  <c:v>2609.86328</c:v>
                </c:pt>
                <c:pt idx="1032">
                  <c:v>2609.86328</c:v>
                </c:pt>
                <c:pt idx="1033">
                  <c:v>2609.86328</c:v>
                </c:pt>
                <c:pt idx="1034">
                  <c:v>2609.86328</c:v>
                </c:pt>
                <c:pt idx="1035">
                  <c:v>2609.86328</c:v>
                </c:pt>
                <c:pt idx="1036">
                  <c:v>2609.86328</c:v>
                </c:pt>
                <c:pt idx="1037">
                  <c:v>2609.86328</c:v>
                </c:pt>
                <c:pt idx="1038">
                  <c:v>2609.86328</c:v>
                </c:pt>
                <c:pt idx="1039">
                  <c:v>2609.86328</c:v>
                </c:pt>
                <c:pt idx="1040">
                  <c:v>2609.86328</c:v>
                </c:pt>
                <c:pt idx="1041">
                  <c:v>2609.86328</c:v>
                </c:pt>
                <c:pt idx="1042">
                  <c:v>2609.86328</c:v>
                </c:pt>
                <c:pt idx="1043">
                  <c:v>2612.3046899999981</c:v>
                </c:pt>
                <c:pt idx="1044">
                  <c:v>2609.86328</c:v>
                </c:pt>
                <c:pt idx="1045">
                  <c:v>2609.86328</c:v>
                </c:pt>
                <c:pt idx="1046">
                  <c:v>2609.86328</c:v>
                </c:pt>
                <c:pt idx="1047">
                  <c:v>2609.86328</c:v>
                </c:pt>
                <c:pt idx="1048">
                  <c:v>2609.86328</c:v>
                </c:pt>
                <c:pt idx="1049">
                  <c:v>2609.86328</c:v>
                </c:pt>
                <c:pt idx="1050">
                  <c:v>2612.3046899999981</c:v>
                </c:pt>
                <c:pt idx="1051">
                  <c:v>2609.86328</c:v>
                </c:pt>
                <c:pt idx="1052">
                  <c:v>2609.86328</c:v>
                </c:pt>
                <c:pt idx="1053">
                  <c:v>2609.86328</c:v>
                </c:pt>
                <c:pt idx="1054">
                  <c:v>2609.86328</c:v>
                </c:pt>
                <c:pt idx="1055">
                  <c:v>2609.86328</c:v>
                </c:pt>
                <c:pt idx="1056">
                  <c:v>2609.86328</c:v>
                </c:pt>
                <c:pt idx="1057">
                  <c:v>2609.86328</c:v>
                </c:pt>
                <c:pt idx="1058">
                  <c:v>2609.86328</c:v>
                </c:pt>
                <c:pt idx="1059">
                  <c:v>2609.86328</c:v>
                </c:pt>
                <c:pt idx="1060">
                  <c:v>2609.86328</c:v>
                </c:pt>
                <c:pt idx="1061">
                  <c:v>2609.86328</c:v>
                </c:pt>
                <c:pt idx="1062">
                  <c:v>2609.86328</c:v>
                </c:pt>
                <c:pt idx="1063">
                  <c:v>2609.86328</c:v>
                </c:pt>
                <c:pt idx="1064">
                  <c:v>2609.86328</c:v>
                </c:pt>
                <c:pt idx="1065">
                  <c:v>2609.86328</c:v>
                </c:pt>
                <c:pt idx="1066">
                  <c:v>2609.86328</c:v>
                </c:pt>
                <c:pt idx="1067">
                  <c:v>2609.86328</c:v>
                </c:pt>
                <c:pt idx="1068">
                  <c:v>2609.86328</c:v>
                </c:pt>
                <c:pt idx="1069">
                  <c:v>2609.86328</c:v>
                </c:pt>
                <c:pt idx="1070">
                  <c:v>2609.86328</c:v>
                </c:pt>
                <c:pt idx="1071">
                  <c:v>2609.86328</c:v>
                </c:pt>
                <c:pt idx="1072">
                  <c:v>2609.86328</c:v>
                </c:pt>
                <c:pt idx="1073">
                  <c:v>2609.86328</c:v>
                </c:pt>
                <c:pt idx="1074">
                  <c:v>2609.86328</c:v>
                </c:pt>
                <c:pt idx="1075">
                  <c:v>2609.86328</c:v>
                </c:pt>
                <c:pt idx="1076">
                  <c:v>2609.86328</c:v>
                </c:pt>
                <c:pt idx="1077">
                  <c:v>2609.86328</c:v>
                </c:pt>
                <c:pt idx="1078">
                  <c:v>2609.86328</c:v>
                </c:pt>
                <c:pt idx="1079">
                  <c:v>2609.86328</c:v>
                </c:pt>
                <c:pt idx="1080">
                  <c:v>2609.86328</c:v>
                </c:pt>
                <c:pt idx="1081">
                  <c:v>2609.86328</c:v>
                </c:pt>
                <c:pt idx="1082">
                  <c:v>2609.86328</c:v>
                </c:pt>
                <c:pt idx="1083">
                  <c:v>2609.86328</c:v>
                </c:pt>
                <c:pt idx="1084">
                  <c:v>2609.86328</c:v>
                </c:pt>
                <c:pt idx="1085">
                  <c:v>2609.86328</c:v>
                </c:pt>
                <c:pt idx="1086">
                  <c:v>2609.86328</c:v>
                </c:pt>
                <c:pt idx="1087">
                  <c:v>2609.86328</c:v>
                </c:pt>
                <c:pt idx="1088">
                  <c:v>2609.86328</c:v>
                </c:pt>
                <c:pt idx="1089">
                  <c:v>2609.86328</c:v>
                </c:pt>
                <c:pt idx="1090">
                  <c:v>2609.86328</c:v>
                </c:pt>
                <c:pt idx="1091">
                  <c:v>2609.86328</c:v>
                </c:pt>
                <c:pt idx="1092">
                  <c:v>2609.86328</c:v>
                </c:pt>
                <c:pt idx="1093">
                  <c:v>2609.86328</c:v>
                </c:pt>
                <c:pt idx="1094">
                  <c:v>2609.86328</c:v>
                </c:pt>
                <c:pt idx="1095">
                  <c:v>2609.86328</c:v>
                </c:pt>
                <c:pt idx="1096">
                  <c:v>2609.86328</c:v>
                </c:pt>
                <c:pt idx="1097">
                  <c:v>2609.86328</c:v>
                </c:pt>
                <c:pt idx="1098">
                  <c:v>2609.86328</c:v>
                </c:pt>
                <c:pt idx="1099">
                  <c:v>2609.86328</c:v>
                </c:pt>
                <c:pt idx="1100">
                  <c:v>2609.86328</c:v>
                </c:pt>
                <c:pt idx="1101">
                  <c:v>2609.86328</c:v>
                </c:pt>
                <c:pt idx="1102">
                  <c:v>2609.86328</c:v>
                </c:pt>
                <c:pt idx="1103">
                  <c:v>2609.86328</c:v>
                </c:pt>
                <c:pt idx="1104">
                  <c:v>2609.86328</c:v>
                </c:pt>
                <c:pt idx="1105">
                  <c:v>2609.86328</c:v>
                </c:pt>
                <c:pt idx="1106">
                  <c:v>2609.86328</c:v>
                </c:pt>
                <c:pt idx="1107">
                  <c:v>2609.86328</c:v>
                </c:pt>
                <c:pt idx="1108">
                  <c:v>2609.86328</c:v>
                </c:pt>
                <c:pt idx="1109">
                  <c:v>2609.86328</c:v>
                </c:pt>
                <c:pt idx="1110">
                  <c:v>2609.86328</c:v>
                </c:pt>
                <c:pt idx="1111">
                  <c:v>2609.86328</c:v>
                </c:pt>
                <c:pt idx="1112">
                  <c:v>2609.86328</c:v>
                </c:pt>
                <c:pt idx="1113">
                  <c:v>2609.86328</c:v>
                </c:pt>
                <c:pt idx="1114">
                  <c:v>2609.86328</c:v>
                </c:pt>
                <c:pt idx="1115">
                  <c:v>2609.86328</c:v>
                </c:pt>
                <c:pt idx="1116">
                  <c:v>2609.86328</c:v>
                </c:pt>
                <c:pt idx="1117">
                  <c:v>2609.86328</c:v>
                </c:pt>
                <c:pt idx="1118">
                  <c:v>2609.86328</c:v>
                </c:pt>
                <c:pt idx="1119">
                  <c:v>2609.86328</c:v>
                </c:pt>
                <c:pt idx="1120">
                  <c:v>2609.86328</c:v>
                </c:pt>
                <c:pt idx="1121">
                  <c:v>2609.86328</c:v>
                </c:pt>
                <c:pt idx="1122">
                  <c:v>2609.86328</c:v>
                </c:pt>
                <c:pt idx="1123">
                  <c:v>2609.86328</c:v>
                </c:pt>
                <c:pt idx="1124">
                  <c:v>2609.86328</c:v>
                </c:pt>
                <c:pt idx="1125">
                  <c:v>2609.86328</c:v>
                </c:pt>
                <c:pt idx="1126">
                  <c:v>2609.86328</c:v>
                </c:pt>
                <c:pt idx="1127">
                  <c:v>2609.86328</c:v>
                </c:pt>
                <c:pt idx="1128">
                  <c:v>2609.86328</c:v>
                </c:pt>
                <c:pt idx="1129">
                  <c:v>2609.86328</c:v>
                </c:pt>
                <c:pt idx="1130">
                  <c:v>2609.86328</c:v>
                </c:pt>
                <c:pt idx="1131">
                  <c:v>2609.86328</c:v>
                </c:pt>
                <c:pt idx="1132">
                  <c:v>2609.86328</c:v>
                </c:pt>
                <c:pt idx="1133">
                  <c:v>2609.86328</c:v>
                </c:pt>
                <c:pt idx="1134">
                  <c:v>2609.86328</c:v>
                </c:pt>
                <c:pt idx="1135">
                  <c:v>2609.86328</c:v>
                </c:pt>
                <c:pt idx="1136">
                  <c:v>2609.86328</c:v>
                </c:pt>
                <c:pt idx="1137">
                  <c:v>2609.86328</c:v>
                </c:pt>
                <c:pt idx="1138">
                  <c:v>2609.86328</c:v>
                </c:pt>
                <c:pt idx="1139">
                  <c:v>2609.86328</c:v>
                </c:pt>
                <c:pt idx="1140">
                  <c:v>2609.86328</c:v>
                </c:pt>
                <c:pt idx="1141">
                  <c:v>2609.86328</c:v>
                </c:pt>
                <c:pt idx="1142">
                  <c:v>2609.86328</c:v>
                </c:pt>
                <c:pt idx="1143">
                  <c:v>2609.86328</c:v>
                </c:pt>
                <c:pt idx="1144">
                  <c:v>2609.86328</c:v>
                </c:pt>
                <c:pt idx="1145">
                  <c:v>2609.86328</c:v>
                </c:pt>
                <c:pt idx="1146">
                  <c:v>2609.86328</c:v>
                </c:pt>
                <c:pt idx="1147">
                  <c:v>2609.86328</c:v>
                </c:pt>
                <c:pt idx="1148">
                  <c:v>2609.86328</c:v>
                </c:pt>
                <c:pt idx="1149">
                  <c:v>2609.86328</c:v>
                </c:pt>
                <c:pt idx="1150">
                  <c:v>2609.86328</c:v>
                </c:pt>
                <c:pt idx="1151">
                  <c:v>2609.86328</c:v>
                </c:pt>
                <c:pt idx="1152">
                  <c:v>2609.86328</c:v>
                </c:pt>
                <c:pt idx="1153">
                  <c:v>2609.86328</c:v>
                </c:pt>
                <c:pt idx="1154">
                  <c:v>2609.86328</c:v>
                </c:pt>
                <c:pt idx="1155">
                  <c:v>2609.86328</c:v>
                </c:pt>
                <c:pt idx="1156">
                  <c:v>2609.86328</c:v>
                </c:pt>
                <c:pt idx="1157">
                  <c:v>2609.86328</c:v>
                </c:pt>
                <c:pt idx="1158">
                  <c:v>2609.86328</c:v>
                </c:pt>
                <c:pt idx="1159">
                  <c:v>2609.86328</c:v>
                </c:pt>
                <c:pt idx="1160">
                  <c:v>2609.86328</c:v>
                </c:pt>
                <c:pt idx="1161">
                  <c:v>2609.86328</c:v>
                </c:pt>
                <c:pt idx="1162">
                  <c:v>2609.86328</c:v>
                </c:pt>
                <c:pt idx="1163">
                  <c:v>2609.86328</c:v>
                </c:pt>
                <c:pt idx="1164">
                  <c:v>2609.86328</c:v>
                </c:pt>
                <c:pt idx="1165">
                  <c:v>2609.86328</c:v>
                </c:pt>
                <c:pt idx="1166">
                  <c:v>2609.86328</c:v>
                </c:pt>
                <c:pt idx="1167">
                  <c:v>2609.86328</c:v>
                </c:pt>
                <c:pt idx="1168">
                  <c:v>2609.86328</c:v>
                </c:pt>
                <c:pt idx="1169">
                  <c:v>2609.86328</c:v>
                </c:pt>
                <c:pt idx="1170">
                  <c:v>2609.86328</c:v>
                </c:pt>
                <c:pt idx="1171">
                  <c:v>2609.86328</c:v>
                </c:pt>
                <c:pt idx="1172">
                  <c:v>2609.86328</c:v>
                </c:pt>
                <c:pt idx="1173">
                  <c:v>2609.86328</c:v>
                </c:pt>
                <c:pt idx="1174">
                  <c:v>2609.86328</c:v>
                </c:pt>
                <c:pt idx="1175">
                  <c:v>2609.86328</c:v>
                </c:pt>
                <c:pt idx="1176">
                  <c:v>2609.86328</c:v>
                </c:pt>
                <c:pt idx="1177">
                  <c:v>2609.86328</c:v>
                </c:pt>
                <c:pt idx="1178">
                  <c:v>2609.86328</c:v>
                </c:pt>
                <c:pt idx="1179">
                  <c:v>2609.86328</c:v>
                </c:pt>
                <c:pt idx="1180">
                  <c:v>2609.86328</c:v>
                </c:pt>
                <c:pt idx="1181">
                  <c:v>2609.86328</c:v>
                </c:pt>
                <c:pt idx="1182">
                  <c:v>2609.86328</c:v>
                </c:pt>
                <c:pt idx="1183">
                  <c:v>2609.86328</c:v>
                </c:pt>
                <c:pt idx="1184">
                  <c:v>2609.86328</c:v>
                </c:pt>
                <c:pt idx="1185">
                  <c:v>2609.86328</c:v>
                </c:pt>
                <c:pt idx="1186">
                  <c:v>2609.86328</c:v>
                </c:pt>
                <c:pt idx="1187">
                  <c:v>2609.86328</c:v>
                </c:pt>
                <c:pt idx="1188">
                  <c:v>2609.86328</c:v>
                </c:pt>
                <c:pt idx="1189">
                  <c:v>2609.86328</c:v>
                </c:pt>
                <c:pt idx="1190">
                  <c:v>2609.86328</c:v>
                </c:pt>
                <c:pt idx="1191">
                  <c:v>2609.86328</c:v>
                </c:pt>
                <c:pt idx="1192">
                  <c:v>2609.86328</c:v>
                </c:pt>
                <c:pt idx="1193">
                  <c:v>2609.86328</c:v>
                </c:pt>
                <c:pt idx="1194">
                  <c:v>2609.86328</c:v>
                </c:pt>
                <c:pt idx="1195">
                  <c:v>2609.86328</c:v>
                </c:pt>
                <c:pt idx="1196">
                  <c:v>2609.86328</c:v>
                </c:pt>
                <c:pt idx="1197">
                  <c:v>2609.86328</c:v>
                </c:pt>
                <c:pt idx="1198">
                  <c:v>2609.86328</c:v>
                </c:pt>
                <c:pt idx="1199">
                  <c:v>2609.86328</c:v>
                </c:pt>
                <c:pt idx="1200">
                  <c:v>2609.86328</c:v>
                </c:pt>
                <c:pt idx="1201">
                  <c:v>2609.86328</c:v>
                </c:pt>
                <c:pt idx="1202">
                  <c:v>2609.86328</c:v>
                </c:pt>
                <c:pt idx="1203">
                  <c:v>2609.86328</c:v>
                </c:pt>
                <c:pt idx="1204">
                  <c:v>2609.86328</c:v>
                </c:pt>
                <c:pt idx="1205">
                  <c:v>2607.4218799999999</c:v>
                </c:pt>
                <c:pt idx="1206">
                  <c:v>2609.86328</c:v>
                </c:pt>
                <c:pt idx="1207">
                  <c:v>2609.86328</c:v>
                </c:pt>
                <c:pt idx="1208">
                  <c:v>2609.86328</c:v>
                </c:pt>
                <c:pt idx="1209">
                  <c:v>2609.86328</c:v>
                </c:pt>
                <c:pt idx="1210">
                  <c:v>2609.86328</c:v>
                </c:pt>
                <c:pt idx="1211">
                  <c:v>2609.86328</c:v>
                </c:pt>
                <c:pt idx="1212">
                  <c:v>2609.86328</c:v>
                </c:pt>
                <c:pt idx="1213">
                  <c:v>2607.4218799999999</c:v>
                </c:pt>
                <c:pt idx="1214">
                  <c:v>2609.86328</c:v>
                </c:pt>
                <c:pt idx="1215">
                  <c:v>2609.86328</c:v>
                </c:pt>
                <c:pt idx="1216">
                  <c:v>2609.86328</c:v>
                </c:pt>
                <c:pt idx="1217">
                  <c:v>2609.86328</c:v>
                </c:pt>
                <c:pt idx="1218">
                  <c:v>2609.86328</c:v>
                </c:pt>
                <c:pt idx="1219">
                  <c:v>2609.86328</c:v>
                </c:pt>
                <c:pt idx="1220">
                  <c:v>2607.4218799999999</c:v>
                </c:pt>
                <c:pt idx="1221">
                  <c:v>2609.86328</c:v>
                </c:pt>
                <c:pt idx="1222">
                  <c:v>2609.86328</c:v>
                </c:pt>
                <c:pt idx="1223">
                  <c:v>2609.86328</c:v>
                </c:pt>
                <c:pt idx="1224">
                  <c:v>2609.86328</c:v>
                </c:pt>
                <c:pt idx="1225">
                  <c:v>2609.86328</c:v>
                </c:pt>
                <c:pt idx="1226">
                  <c:v>2609.86328</c:v>
                </c:pt>
                <c:pt idx="1227">
                  <c:v>2609.86328</c:v>
                </c:pt>
                <c:pt idx="1228">
                  <c:v>2609.86328</c:v>
                </c:pt>
                <c:pt idx="1229">
                  <c:v>2609.86328</c:v>
                </c:pt>
                <c:pt idx="1230">
                  <c:v>2609.86328</c:v>
                </c:pt>
                <c:pt idx="1231">
                  <c:v>2609.86328</c:v>
                </c:pt>
                <c:pt idx="1232">
                  <c:v>2609.86328</c:v>
                </c:pt>
                <c:pt idx="1233">
                  <c:v>2609.86328</c:v>
                </c:pt>
                <c:pt idx="1234">
                  <c:v>2609.86328</c:v>
                </c:pt>
                <c:pt idx="1235">
                  <c:v>2609.86328</c:v>
                </c:pt>
                <c:pt idx="1236">
                  <c:v>2609.86328</c:v>
                </c:pt>
                <c:pt idx="1237">
                  <c:v>2609.86328</c:v>
                </c:pt>
                <c:pt idx="1238">
                  <c:v>2607.4218799999999</c:v>
                </c:pt>
                <c:pt idx="1239">
                  <c:v>2609.86328</c:v>
                </c:pt>
                <c:pt idx="1240">
                  <c:v>2609.86328</c:v>
                </c:pt>
                <c:pt idx="1241">
                  <c:v>2609.86328</c:v>
                </c:pt>
                <c:pt idx="1242">
                  <c:v>2609.86328</c:v>
                </c:pt>
                <c:pt idx="1243">
                  <c:v>2609.86328</c:v>
                </c:pt>
                <c:pt idx="1244">
                  <c:v>2609.86328</c:v>
                </c:pt>
                <c:pt idx="1245">
                  <c:v>2609.86328</c:v>
                </c:pt>
                <c:pt idx="1246">
                  <c:v>2609.86328</c:v>
                </c:pt>
                <c:pt idx="1247">
                  <c:v>2609.86328</c:v>
                </c:pt>
                <c:pt idx="1248">
                  <c:v>2609.86328</c:v>
                </c:pt>
                <c:pt idx="1249">
                  <c:v>2609.86328</c:v>
                </c:pt>
                <c:pt idx="1250">
                  <c:v>2609.86328</c:v>
                </c:pt>
                <c:pt idx="1251">
                  <c:v>2609.86328</c:v>
                </c:pt>
                <c:pt idx="1252">
                  <c:v>2609.86328</c:v>
                </c:pt>
                <c:pt idx="1253">
                  <c:v>2607.4218799999999</c:v>
                </c:pt>
                <c:pt idx="1254">
                  <c:v>2609.86328</c:v>
                </c:pt>
                <c:pt idx="1255">
                  <c:v>2609.86328</c:v>
                </c:pt>
                <c:pt idx="1256">
                  <c:v>2609.86328</c:v>
                </c:pt>
                <c:pt idx="1257">
                  <c:v>2609.86328</c:v>
                </c:pt>
                <c:pt idx="1258">
                  <c:v>2609.86328</c:v>
                </c:pt>
                <c:pt idx="1259">
                  <c:v>2609.86328</c:v>
                </c:pt>
                <c:pt idx="1260">
                  <c:v>2607.4218799999999</c:v>
                </c:pt>
                <c:pt idx="1261">
                  <c:v>2609.86328</c:v>
                </c:pt>
                <c:pt idx="1262">
                  <c:v>2609.86328</c:v>
                </c:pt>
                <c:pt idx="1263">
                  <c:v>2609.86328</c:v>
                </c:pt>
                <c:pt idx="1264">
                  <c:v>2607.4218799999999</c:v>
                </c:pt>
                <c:pt idx="1265">
                  <c:v>2607.4218799999999</c:v>
                </c:pt>
                <c:pt idx="1266">
                  <c:v>2607.4218799999999</c:v>
                </c:pt>
                <c:pt idx="1267">
                  <c:v>2609.86328</c:v>
                </c:pt>
                <c:pt idx="1268">
                  <c:v>2609.86328</c:v>
                </c:pt>
                <c:pt idx="1269">
                  <c:v>2607.4218799999999</c:v>
                </c:pt>
                <c:pt idx="1270">
                  <c:v>2609.86328</c:v>
                </c:pt>
                <c:pt idx="1271">
                  <c:v>2609.86328</c:v>
                </c:pt>
                <c:pt idx="1272">
                  <c:v>2609.86328</c:v>
                </c:pt>
                <c:pt idx="1273">
                  <c:v>2609.86328</c:v>
                </c:pt>
                <c:pt idx="1274">
                  <c:v>2607.4218799999999</c:v>
                </c:pt>
                <c:pt idx="1275">
                  <c:v>2607.4218799999999</c:v>
                </c:pt>
                <c:pt idx="1276">
                  <c:v>2609.86328</c:v>
                </c:pt>
                <c:pt idx="1277">
                  <c:v>2607.4218799999999</c:v>
                </c:pt>
                <c:pt idx="1278">
                  <c:v>2607.4218799999999</c:v>
                </c:pt>
                <c:pt idx="1279">
                  <c:v>2609.86328</c:v>
                </c:pt>
                <c:pt idx="1280">
                  <c:v>2607.4218799999999</c:v>
                </c:pt>
                <c:pt idx="1281">
                  <c:v>2607.4218799999999</c:v>
                </c:pt>
                <c:pt idx="1282">
                  <c:v>2609.86328</c:v>
                </c:pt>
                <c:pt idx="1283">
                  <c:v>2607.4218799999999</c:v>
                </c:pt>
                <c:pt idx="1284">
                  <c:v>2609.86328</c:v>
                </c:pt>
                <c:pt idx="1285">
                  <c:v>2609.86328</c:v>
                </c:pt>
                <c:pt idx="1286">
                  <c:v>2607.4218799999999</c:v>
                </c:pt>
                <c:pt idx="1287">
                  <c:v>2607.4218799999999</c:v>
                </c:pt>
                <c:pt idx="1288">
                  <c:v>2609.86328</c:v>
                </c:pt>
                <c:pt idx="1289">
                  <c:v>2607.4218799999999</c:v>
                </c:pt>
                <c:pt idx="1290">
                  <c:v>2609.86328</c:v>
                </c:pt>
                <c:pt idx="1291">
                  <c:v>2609.86328</c:v>
                </c:pt>
                <c:pt idx="1292">
                  <c:v>2609.86328</c:v>
                </c:pt>
                <c:pt idx="1293">
                  <c:v>2607.4218799999999</c:v>
                </c:pt>
                <c:pt idx="1294">
                  <c:v>2607.4218799999999</c:v>
                </c:pt>
                <c:pt idx="1295">
                  <c:v>2609.86328</c:v>
                </c:pt>
                <c:pt idx="1296">
                  <c:v>2607.4218799999999</c:v>
                </c:pt>
                <c:pt idx="1297">
                  <c:v>2607.4218799999999</c:v>
                </c:pt>
                <c:pt idx="1298">
                  <c:v>2607.4218799999999</c:v>
                </c:pt>
                <c:pt idx="1299">
                  <c:v>2609.86328</c:v>
                </c:pt>
                <c:pt idx="1300">
                  <c:v>2607.4218799999999</c:v>
                </c:pt>
                <c:pt idx="1301">
                  <c:v>2607.4218799999999</c:v>
                </c:pt>
                <c:pt idx="1302">
                  <c:v>2609.86328</c:v>
                </c:pt>
                <c:pt idx="1303">
                  <c:v>2607.4218799999999</c:v>
                </c:pt>
                <c:pt idx="1304">
                  <c:v>2609.86328</c:v>
                </c:pt>
                <c:pt idx="1305">
                  <c:v>2607.4218799999999</c:v>
                </c:pt>
                <c:pt idx="1306">
                  <c:v>2607.4218799999999</c:v>
                </c:pt>
                <c:pt idx="1307">
                  <c:v>2607.4218799999999</c:v>
                </c:pt>
                <c:pt idx="1308">
                  <c:v>2607.4218799999999</c:v>
                </c:pt>
                <c:pt idx="1309">
                  <c:v>2609.86328</c:v>
                </c:pt>
                <c:pt idx="1310">
                  <c:v>2607.4218799999999</c:v>
                </c:pt>
                <c:pt idx="1311">
                  <c:v>2609.86328</c:v>
                </c:pt>
                <c:pt idx="1312">
                  <c:v>2609.86328</c:v>
                </c:pt>
                <c:pt idx="1313">
                  <c:v>2607.4218799999999</c:v>
                </c:pt>
                <c:pt idx="1314">
                  <c:v>2607.4218799999999</c:v>
                </c:pt>
                <c:pt idx="1315">
                  <c:v>2607.4218799999999</c:v>
                </c:pt>
                <c:pt idx="1316">
                  <c:v>2607.4218799999999</c:v>
                </c:pt>
                <c:pt idx="1317">
                  <c:v>2609.86328</c:v>
                </c:pt>
                <c:pt idx="1318">
                  <c:v>2607.4218799999999</c:v>
                </c:pt>
                <c:pt idx="1319">
                  <c:v>2607.4218799999999</c:v>
                </c:pt>
                <c:pt idx="1320">
                  <c:v>2607.4218799999999</c:v>
                </c:pt>
                <c:pt idx="1321">
                  <c:v>2609.86328</c:v>
                </c:pt>
                <c:pt idx="1322">
                  <c:v>2607.4218799999999</c:v>
                </c:pt>
                <c:pt idx="1323">
                  <c:v>2607.4218799999999</c:v>
                </c:pt>
                <c:pt idx="1324">
                  <c:v>2607.4218799999999</c:v>
                </c:pt>
                <c:pt idx="1325">
                  <c:v>2609.86328</c:v>
                </c:pt>
                <c:pt idx="1326">
                  <c:v>2607.4218799999999</c:v>
                </c:pt>
                <c:pt idx="1327">
                  <c:v>2607.4218799999999</c:v>
                </c:pt>
                <c:pt idx="1328">
                  <c:v>2607.4218799999999</c:v>
                </c:pt>
                <c:pt idx="1329">
                  <c:v>2607.4218799999999</c:v>
                </c:pt>
                <c:pt idx="1330">
                  <c:v>2609.86328</c:v>
                </c:pt>
                <c:pt idx="1331">
                  <c:v>2609.86328</c:v>
                </c:pt>
                <c:pt idx="1332">
                  <c:v>2607.4218799999999</c:v>
                </c:pt>
                <c:pt idx="1333">
                  <c:v>2607.4218799999999</c:v>
                </c:pt>
                <c:pt idx="1334">
                  <c:v>2607.4218799999999</c:v>
                </c:pt>
                <c:pt idx="1335">
                  <c:v>2609.86328</c:v>
                </c:pt>
                <c:pt idx="1336">
                  <c:v>2609.86328</c:v>
                </c:pt>
                <c:pt idx="1337">
                  <c:v>2607.4218799999999</c:v>
                </c:pt>
                <c:pt idx="1338">
                  <c:v>2607.4218799999999</c:v>
                </c:pt>
                <c:pt idx="1339">
                  <c:v>2607.4218799999999</c:v>
                </c:pt>
                <c:pt idx="1340">
                  <c:v>2607.4218799999999</c:v>
                </c:pt>
                <c:pt idx="1341">
                  <c:v>2607.4218799999999</c:v>
                </c:pt>
                <c:pt idx="1342">
                  <c:v>2607.4218799999999</c:v>
                </c:pt>
                <c:pt idx="1343">
                  <c:v>2609.86328</c:v>
                </c:pt>
                <c:pt idx="1344">
                  <c:v>2609.86328</c:v>
                </c:pt>
                <c:pt idx="1345">
                  <c:v>2607.4218799999999</c:v>
                </c:pt>
                <c:pt idx="1346">
                  <c:v>2607.4218799999999</c:v>
                </c:pt>
                <c:pt idx="1347">
                  <c:v>2609.86328</c:v>
                </c:pt>
                <c:pt idx="1348">
                  <c:v>2607.4218799999999</c:v>
                </c:pt>
                <c:pt idx="1349">
                  <c:v>2609.86328</c:v>
                </c:pt>
                <c:pt idx="1350">
                  <c:v>2609.86328</c:v>
                </c:pt>
                <c:pt idx="1351">
                  <c:v>2607.4218799999999</c:v>
                </c:pt>
                <c:pt idx="1352">
                  <c:v>2607.4218799999999</c:v>
                </c:pt>
                <c:pt idx="1353">
                  <c:v>2607.4218799999999</c:v>
                </c:pt>
                <c:pt idx="1354">
                  <c:v>2607.4218799999999</c:v>
                </c:pt>
                <c:pt idx="1355">
                  <c:v>2607.4218799999999</c:v>
                </c:pt>
                <c:pt idx="1356">
                  <c:v>2607.4218799999999</c:v>
                </c:pt>
                <c:pt idx="1357">
                  <c:v>2607.4218799999999</c:v>
                </c:pt>
                <c:pt idx="1358">
                  <c:v>2607.4218799999999</c:v>
                </c:pt>
                <c:pt idx="1359">
                  <c:v>2609.86328</c:v>
                </c:pt>
                <c:pt idx="1360">
                  <c:v>2607.4218799999999</c:v>
                </c:pt>
                <c:pt idx="1361">
                  <c:v>2607.4218799999999</c:v>
                </c:pt>
                <c:pt idx="1362">
                  <c:v>2607.4218799999999</c:v>
                </c:pt>
                <c:pt idx="1363">
                  <c:v>2607.4218799999999</c:v>
                </c:pt>
                <c:pt idx="1364">
                  <c:v>2607.4218799999999</c:v>
                </c:pt>
                <c:pt idx="1365">
                  <c:v>2607.4218799999999</c:v>
                </c:pt>
                <c:pt idx="1366">
                  <c:v>2607.4218799999999</c:v>
                </c:pt>
                <c:pt idx="1367">
                  <c:v>2607.4218799999999</c:v>
                </c:pt>
                <c:pt idx="1368">
                  <c:v>2607.4218799999999</c:v>
                </c:pt>
                <c:pt idx="1369">
                  <c:v>2607.4218799999999</c:v>
                </c:pt>
                <c:pt idx="1370">
                  <c:v>2607.4218799999999</c:v>
                </c:pt>
                <c:pt idx="1371">
                  <c:v>2607.4218799999999</c:v>
                </c:pt>
                <c:pt idx="1372">
                  <c:v>2609.86328</c:v>
                </c:pt>
                <c:pt idx="1373">
                  <c:v>2607.4218799999999</c:v>
                </c:pt>
                <c:pt idx="1374">
                  <c:v>2607.4218799999999</c:v>
                </c:pt>
                <c:pt idx="1375">
                  <c:v>2607.4218799999999</c:v>
                </c:pt>
                <c:pt idx="1376">
                  <c:v>2607.4218799999999</c:v>
                </c:pt>
                <c:pt idx="1377">
                  <c:v>2607.4218799999999</c:v>
                </c:pt>
                <c:pt idx="1378">
                  <c:v>2607.4218799999999</c:v>
                </c:pt>
                <c:pt idx="1379">
                  <c:v>2607.4218799999999</c:v>
                </c:pt>
                <c:pt idx="1380">
                  <c:v>2607.4218799999999</c:v>
                </c:pt>
                <c:pt idx="1381">
                  <c:v>2607.4218799999999</c:v>
                </c:pt>
                <c:pt idx="1382">
                  <c:v>2607.4218799999999</c:v>
                </c:pt>
                <c:pt idx="1383">
                  <c:v>2607.4218799999999</c:v>
                </c:pt>
                <c:pt idx="1384">
                  <c:v>2607.4218799999999</c:v>
                </c:pt>
                <c:pt idx="1385">
                  <c:v>2607.4218799999999</c:v>
                </c:pt>
                <c:pt idx="1386">
                  <c:v>2607.4218799999999</c:v>
                </c:pt>
                <c:pt idx="1387">
                  <c:v>2607.4218799999999</c:v>
                </c:pt>
                <c:pt idx="1388">
                  <c:v>2607.4218799999999</c:v>
                </c:pt>
                <c:pt idx="1389">
                  <c:v>2607.4218799999999</c:v>
                </c:pt>
                <c:pt idx="1390">
                  <c:v>2607.4218799999999</c:v>
                </c:pt>
                <c:pt idx="1391">
                  <c:v>2609.86328</c:v>
                </c:pt>
                <c:pt idx="1392">
                  <c:v>2607.4218799999999</c:v>
                </c:pt>
                <c:pt idx="1393">
                  <c:v>2607.4218799999999</c:v>
                </c:pt>
                <c:pt idx="1394">
                  <c:v>2607.4218799999999</c:v>
                </c:pt>
                <c:pt idx="1395">
                  <c:v>2607.4218799999999</c:v>
                </c:pt>
                <c:pt idx="1396">
                  <c:v>2607.4218799999999</c:v>
                </c:pt>
                <c:pt idx="1397">
                  <c:v>2607.4218799999999</c:v>
                </c:pt>
                <c:pt idx="1398">
                  <c:v>2607.4218799999999</c:v>
                </c:pt>
                <c:pt idx="1399">
                  <c:v>2607.4218799999999</c:v>
                </c:pt>
                <c:pt idx="1400">
                  <c:v>2607.4218799999999</c:v>
                </c:pt>
                <c:pt idx="1401">
                  <c:v>2607.4218799999999</c:v>
                </c:pt>
                <c:pt idx="1402">
                  <c:v>2607.4218799999999</c:v>
                </c:pt>
                <c:pt idx="1403">
                  <c:v>2607.4218799999999</c:v>
                </c:pt>
                <c:pt idx="1404">
                  <c:v>2607.4218799999999</c:v>
                </c:pt>
                <c:pt idx="1405">
                  <c:v>2607.4218799999999</c:v>
                </c:pt>
                <c:pt idx="1406">
                  <c:v>2607.4218799999999</c:v>
                </c:pt>
                <c:pt idx="1407">
                  <c:v>2607.4218799999999</c:v>
                </c:pt>
                <c:pt idx="1408">
                  <c:v>2607.4218799999999</c:v>
                </c:pt>
                <c:pt idx="1409">
                  <c:v>2607.4218799999999</c:v>
                </c:pt>
                <c:pt idx="1410">
                  <c:v>2607.4218799999999</c:v>
                </c:pt>
                <c:pt idx="1411">
                  <c:v>2607.4218799999999</c:v>
                </c:pt>
                <c:pt idx="1412">
                  <c:v>2607.4218799999999</c:v>
                </c:pt>
                <c:pt idx="1413">
                  <c:v>2607.4218799999999</c:v>
                </c:pt>
                <c:pt idx="1414">
                  <c:v>2607.4218799999999</c:v>
                </c:pt>
                <c:pt idx="1415">
                  <c:v>2607.4218799999999</c:v>
                </c:pt>
                <c:pt idx="1416">
                  <c:v>2607.4218799999999</c:v>
                </c:pt>
                <c:pt idx="1417">
                  <c:v>2607.4218799999999</c:v>
                </c:pt>
                <c:pt idx="1418">
                  <c:v>2607.4218799999999</c:v>
                </c:pt>
                <c:pt idx="1419">
                  <c:v>2607.4218799999999</c:v>
                </c:pt>
                <c:pt idx="1420">
                  <c:v>2607.4218799999999</c:v>
                </c:pt>
                <c:pt idx="1421">
                  <c:v>2607.4218799999999</c:v>
                </c:pt>
                <c:pt idx="1422">
                  <c:v>2607.4218799999999</c:v>
                </c:pt>
                <c:pt idx="1423">
                  <c:v>2607.4218799999999</c:v>
                </c:pt>
                <c:pt idx="1424">
                  <c:v>2607.4218799999999</c:v>
                </c:pt>
                <c:pt idx="1425">
                  <c:v>2607.4218799999999</c:v>
                </c:pt>
                <c:pt idx="1426">
                  <c:v>2607.4218799999999</c:v>
                </c:pt>
                <c:pt idx="1427">
                  <c:v>2607.4218799999999</c:v>
                </c:pt>
                <c:pt idx="1428">
                  <c:v>2607.4218799999999</c:v>
                </c:pt>
                <c:pt idx="1429">
                  <c:v>2607.4218799999999</c:v>
                </c:pt>
                <c:pt idx="1430">
                  <c:v>2607.4218799999999</c:v>
                </c:pt>
                <c:pt idx="1431">
                  <c:v>2607.4218799999999</c:v>
                </c:pt>
                <c:pt idx="1432">
                  <c:v>2604.98047</c:v>
                </c:pt>
                <c:pt idx="1433">
                  <c:v>2607.4218799999999</c:v>
                </c:pt>
                <c:pt idx="1434">
                  <c:v>2607.4218799999999</c:v>
                </c:pt>
                <c:pt idx="1435">
                  <c:v>2607.4218799999999</c:v>
                </c:pt>
                <c:pt idx="1436">
                  <c:v>2607.4218799999999</c:v>
                </c:pt>
                <c:pt idx="1437">
                  <c:v>2607.4218799999999</c:v>
                </c:pt>
                <c:pt idx="1438">
                  <c:v>2607.4218799999999</c:v>
                </c:pt>
                <c:pt idx="1439">
                  <c:v>2607.4218799999999</c:v>
                </c:pt>
                <c:pt idx="1440">
                  <c:v>2607.4218799999999</c:v>
                </c:pt>
                <c:pt idx="1441">
                  <c:v>2607.4218799999999</c:v>
                </c:pt>
                <c:pt idx="1442">
                  <c:v>2607.4218799999999</c:v>
                </c:pt>
                <c:pt idx="1443">
                  <c:v>2607.4218799999999</c:v>
                </c:pt>
                <c:pt idx="1444">
                  <c:v>2607.4218799999999</c:v>
                </c:pt>
                <c:pt idx="1445">
                  <c:v>2607.4218799999999</c:v>
                </c:pt>
                <c:pt idx="1446">
                  <c:v>2607.4218799999999</c:v>
                </c:pt>
                <c:pt idx="1447">
                  <c:v>2604.98047</c:v>
                </c:pt>
                <c:pt idx="1448">
                  <c:v>2607.4218799999999</c:v>
                </c:pt>
                <c:pt idx="1449">
                  <c:v>2607.4218799999999</c:v>
                </c:pt>
                <c:pt idx="1450">
                  <c:v>2607.4218799999999</c:v>
                </c:pt>
                <c:pt idx="1451">
                  <c:v>2607.4218799999999</c:v>
                </c:pt>
                <c:pt idx="1452">
                  <c:v>2607.4218799999999</c:v>
                </c:pt>
                <c:pt idx="1453">
                  <c:v>2607.4218799999999</c:v>
                </c:pt>
                <c:pt idx="1454">
                  <c:v>2607.4218799999999</c:v>
                </c:pt>
                <c:pt idx="1455">
                  <c:v>2607.4218799999999</c:v>
                </c:pt>
                <c:pt idx="1456">
                  <c:v>2604.98047</c:v>
                </c:pt>
                <c:pt idx="1457">
                  <c:v>2607.4218799999999</c:v>
                </c:pt>
                <c:pt idx="1458">
                  <c:v>2607.4218799999999</c:v>
                </c:pt>
                <c:pt idx="1459">
                  <c:v>2604.98047</c:v>
                </c:pt>
                <c:pt idx="1460">
                  <c:v>2607.4218799999999</c:v>
                </c:pt>
                <c:pt idx="1461">
                  <c:v>2607.4218799999999</c:v>
                </c:pt>
                <c:pt idx="1462">
                  <c:v>2604.98047</c:v>
                </c:pt>
                <c:pt idx="1463">
                  <c:v>2607.4218799999999</c:v>
                </c:pt>
                <c:pt idx="1464">
                  <c:v>2607.4218799999999</c:v>
                </c:pt>
                <c:pt idx="1465">
                  <c:v>2604.98047</c:v>
                </c:pt>
                <c:pt idx="1466">
                  <c:v>2607.4218799999999</c:v>
                </c:pt>
                <c:pt idx="1467">
                  <c:v>2604.98047</c:v>
                </c:pt>
                <c:pt idx="1468">
                  <c:v>2607.4218799999999</c:v>
                </c:pt>
                <c:pt idx="1469">
                  <c:v>2607.4218799999999</c:v>
                </c:pt>
                <c:pt idx="1470">
                  <c:v>2607.4218799999999</c:v>
                </c:pt>
                <c:pt idx="1471">
                  <c:v>2607.4218799999999</c:v>
                </c:pt>
                <c:pt idx="1472">
                  <c:v>2607.4218799999999</c:v>
                </c:pt>
                <c:pt idx="1473">
                  <c:v>2604.98047</c:v>
                </c:pt>
                <c:pt idx="1474">
                  <c:v>2607.4218799999999</c:v>
                </c:pt>
                <c:pt idx="1475">
                  <c:v>2607.4218799999999</c:v>
                </c:pt>
                <c:pt idx="1476">
                  <c:v>2607.4218799999999</c:v>
                </c:pt>
                <c:pt idx="1477">
                  <c:v>2604.98047</c:v>
                </c:pt>
                <c:pt idx="1478">
                  <c:v>2607.4218799999999</c:v>
                </c:pt>
                <c:pt idx="1479">
                  <c:v>2607.4218799999999</c:v>
                </c:pt>
                <c:pt idx="1480">
                  <c:v>2607.4218799999999</c:v>
                </c:pt>
                <c:pt idx="1481">
                  <c:v>2604.98047</c:v>
                </c:pt>
                <c:pt idx="1482">
                  <c:v>2607.4218799999999</c:v>
                </c:pt>
                <c:pt idx="1483">
                  <c:v>2607.4218799999999</c:v>
                </c:pt>
                <c:pt idx="1484">
                  <c:v>2604.98047</c:v>
                </c:pt>
                <c:pt idx="1485">
                  <c:v>2607.4218799999999</c:v>
                </c:pt>
                <c:pt idx="1486">
                  <c:v>2604.98047</c:v>
                </c:pt>
                <c:pt idx="1487">
                  <c:v>2604.98047</c:v>
                </c:pt>
                <c:pt idx="1488">
                  <c:v>2607.4218799999999</c:v>
                </c:pt>
                <c:pt idx="1489">
                  <c:v>2607.4218799999999</c:v>
                </c:pt>
                <c:pt idx="1490">
                  <c:v>2607.4218799999999</c:v>
                </c:pt>
                <c:pt idx="1491">
                  <c:v>2607.4218799999999</c:v>
                </c:pt>
                <c:pt idx="1492">
                  <c:v>2607.4218799999999</c:v>
                </c:pt>
                <c:pt idx="1493">
                  <c:v>2607.4218799999999</c:v>
                </c:pt>
                <c:pt idx="1494">
                  <c:v>2607.4218799999999</c:v>
                </c:pt>
                <c:pt idx="1495">
                  <c:v>2607.4218799999999</c:v>
                </c:pt>
                <c:pt idx="1496">
                  <c:v>2607.4218799999999</c:v>
                </c:pt>
                <c:pt idx="1497">
                  <c:v>2607.4218799999999</c:v>
                </c:pt>
                <c:pt idx="1498">
                  <c:v>2607.4218799999999</c:v>
                </c:pt>
                <c:pt idx="1499">
                  <c:v>2604.98047</c:v>
                </c:pt>
                <c:pt idx="1500">
                  <c:v>2607.4218799999999</c:v>
                </c:pt>
                <c:pt idx="1501">
                  <c:v>2604.98047</c:v>
                </c:pt>
                <c:pt idx="1502">
                  <c:v>2607.4218799999999</c:v>
                </c:pt>
                <c:pt idx="1503">
                  <c:v>2604.98047</c:v>
                </c:pt>
                <c:pt idx="1504">
                  <c:v>2607.4218799999999</c:v>
                </c:pt>
                <c:pt idx="1505">
                  <c:v>2607.4218799999999</c:v>
                </c:pt>
                <c:pt idx="1506">
                  <c:v>2604.98047</c:v>
                </c:pt>
                <c:pt idx="1507">
                  <c:v>2607.4218799999999</c:v>
                </c:pt>
                <c:pt idx="1508">
                  <c:v>2607.4218799999999</c:v>
                </c:pt>
                <c:pt idx="1509">
                  <c:v>2604.98047</c:v>
                </c:pt>
                <c:pt idx="1510">
                  <c:v>2604.98047</c:v>
                </c:pt>
                <c:pt idx="1511">
                  <c:v>2607.4218799999999</c:v>
                </c:pt>
                <c:pt idx="1512">
                  <c:v>2607.4218799999999</c:v>
                </c:pt>
                <c:pt idx="1513">
                  <c:v>2604.98047</c:v>
                </c:pt>
                <c:pt idx="1514">
                  <c:v>2604.98047</c:v>
                </c:pt>
                <c:pt idx="1515">
                  <c:v>2604.98047</c:v>
                </c:pt>
                <c:pt idx="1516">
                  <c:v>2607.4218799999999</c:v>
                </c:pt>
                <c:pt idx="1517">
                  <c:v>2604.98047</c:v>
                </c:pt>
                <c:pt idx="1518">
                  <c:v>2604.98047</c:v>
                </c:pt>
                <c:pt idx="1519">
                  <c:v>2607.4218799999999</c:v>
                </c:pt>
                <c:pt idx="1520">
                  <c:v>2607.4218799999999</c:v>
                </c:pt>
                <c:pt idx="1521">
                  <c:v>2604.98047</c:v>
                </c:pt>
                <c:pt idx="1522">
                  <c:v>2607.4218799999999</c:v>
                </c:pt>
                <c:pt idx="1523">
                  <c:v>2607.4218799999999</c:v>
                </c:pt>
                <c:pt idx="1524">
                  <c:v>2604.98047</c:v>
                </c:pt>
                <c:pt idx="1525">
                  <c:v>2607.4218799999999</c:v>
                </c:pt>
                <c:pt idx="1526">
                  <c:v>2604.98047</c:v>
                </c:pt>
                <c:pt idx="1527">
                  <c:v>2607.4218799999999</c:v>
                </c:pt>
                <c:pt idx="1528">
                  <c:v>2604.98047</c:v>
                </c:pt>
                <c:pt idx="1529">
                  <c:v>2604.98047</c:v>
                </c:pt>
                <c:pt idx="1530">
                  <c:v>2604.98047</c:v>
                </c:pt>
                <c:pt idx="1531">
                  <c:v>2607.4218799999999</c:v>
                </c:pt>
                <c:pt idx="1532">
                  <c:v>2604.98047</c:v>
                </c:pt>
                <c:pt idx="1533">
                  <c:v>2607.4218799999999</c:v>
                </c:pt>
                <c:pt idx="1534">
                  <c:v>2604.98047</c:v>
                </c:pt>
                <c:pt idx="1535">
                  <c:v>2604.98047</c:v>
                </c:pt>
                <c:pt idx="1536">
                  <c:v>2604.98047</c:v>
                </c:pt>
                <c:pt idx="1537">
                  <c:v>2604.98047</c:v>
                </c:pt>
                <c:pt idx="1538">
                  <c:v>2604.98047</c:v>
                </c:pt>
                <c:pt idx="1539">
                  <c:v>2607.4218799999999</c:v>
                </c:pt>
                <c:pt idx="1540">
                  <c:v>2607.4218799999999</c:v>
                </c:pt>
                <c:pt idx="1541">
                  <c:v>2607.4218799999999</c:v>
                </c:pt>
                <c:pt idx="1542">
                  <c:v>2607.4218799999999</c:v>
                </c:pt>
                <c:pt idx="1543">
                  <c:v>2604.98047</c:v>
                </c:pt>
                <c:pt idx="1544">
                  <c:v>2604.98047</c:v>
                </c:pt>
                <c:pt idx="1545">
                  <c:v>2604.98047</c:v>
                </c:pt>
                <c:pt idx="1546">
                  <c:v>2607.4218799999999</c:v>
                </c:pt>
                <c:pt idx="1547">
                  <c:v>2607.4218799999999</c:v>
                </c:pt>
                <c:pt idx="1548">
                  <c:v>2604.98047</c:v>
                </c:pt>
                <c:pt idx="1549">
                  <c:v>2604.98047</c:v>
                </c:pt>
                <c:pt idx="1550">
                  <c:v>2604.98047</c:v>
                </c:pt>
                <c:pt idx="1551">
                  <c:v>2604.98047</c:v>
                </c:pt>
                <c:pt idx="1552">
                  <c:v>2607.4218799999999</c:v>
                </c:pt>
                <c:pt idx="1553">
                  <c:v>2604.98047</c:v>
                </c:pt>
                <c:pt idx="1554">
                  <c:v>2604.98047</c:v>
                </c:pt>
                <c:pt idx="1555">
                  <c:v>2604.98047</c:v>
                </c:pt>
                <c:pt idx="1556">
                  <c:v>2604.98047</c:v>
                </c:pt>
                <c:pt idx="1557">
                  <c:v>2607.4218799999999</c:v>
                </c:pt>
                <c:pt idx="1558">
                  <c:v>2604.98047</c:v>
                </c:pt>
                <c:pt idx="1559">
                  <c:v>2604.98047</c:v>
                </c:pt>
                <c:pt idx="1560">
                  <c:v>2604.98047</c:v>
                </c:pt>
                <c:pt idx="1561">
                  <c:v>2604.98047</c:v>
                </c:pt>
                <c:pt idx="1562">
                  <c:v>2604.98047</c:v>
                </c:pt>
                <c:pt idx="1563">
                  <c:v>2607.4218799999999</c:v>
                </c:pt>
                <c:pt idx="1564">
                  <c:v>2604.98047</c:v>
                </c:pt>
                <c:pt idx="1565">
                  <c:v>2604.98047</c:v>
                </c:pt>
                <c:pt idx="1566">
                  <c:v>2604.98047</c:v>
                </c:pt>
                <c:pt idx="1567">
                  <c:v>2604.98047</c:v>
                </c:pt>
                <c:pt idx="1568">
                  <c:v>2604.98047</c:v>
                </c:pt>
                <c:pt idx="1569">
                  <c:v>2604.98047</c:v>
                </c:pt>
                <c:pt idx="1570">
                  <c:v>2607.4218799999999</c:v>
                </c:pt>
                <c:pt idx="1571">
                  <c:v>2607.4218799999999</c:v>
                </c:pt>
                <c:pt idx="1572">
                  <c:v>2604.98047</c:v>
                </c:pt>
                <c:pt idx="1573">
                  <c:v>2604.98047</c:v>
                </c:pt>
                <c:pt idx="1574">
                  <c:v>2607.4218799999999</c:v>
                </c:pt>
                <c:pt idx="1575">
                  <c:v>2604.98047</c:v>
                </c:pt>
                <c:pt idx="1576">
                  <c:v>2604.98047</c:v>
                </c:pt>
                <c:pt idx="1577">
                  <c:v>2604.98047</c:v>
                </c:pt>
                <c:pt idx="1578">
                  <c:v>2607.4218799999999</c:v>
                </c:pt>
                <c:pt idx="1579">
                  <c:v>2604.98047</c:v>
                </c:pt>
                <c:pt idx="1580">
                  <c:v>2604.98047</c:v>
                </c:pt>
                <c:pt idx="1581">
                  <c:v>2604.98047</c:v>
                </c:pt>
                <c:pt idx="1582">
                  <c:v>2604.98047</c:v>
                </c:pt>
                <c:pt idx="1583">
                  <c:v>2604.98047</c:v>
                </c:pt>
                <c:pt idx="1584">
                  <c:v>2604.98047</c:v>
                </c:pt>
                <c:pt idx="1585">
                  <c:v>2604.98047</c:v>
                </c:pt>
                <c:pt idx="1586">
                  <c:v>2604.98047</c:v>
                </c:pt>
                <c:pt idx="1587">
                  <c:v>2604.98047</c:v>
                </c:pt>
                <c:pt idx="1588">
                  <c:v>2604.98047</c:v>
                </c:pt>
                <c:pt idx="1589">
                  <c:v>2604.98047</c:v>
                </c:pt>
                <c:pt idx="1590">
                  <c:v>2604.98047</c:v>
                </c:pt>
                <c:pt idx="1591">
                  <c:v>2604.98047</c:v>
                </c:pt>
                <c:pt idx="1592">
                  <c:v>2604.98047</c:v>
                </c:pt>
                <c:pt idx="1593">
                  <c:v>2604.98047</c:v>
                </c:pt>
                <c:pt idx="1594">
                  <c:v>2604.98047</c:v>
                </c:pt>
                <c:pt idx="1595">
                  <c:v>2604.98047</c:v>
                </c:pt>
                <c:pt idx="1596">
                  <c:v>2604.98047</c:v>
                </c:pt>
                <c:pt idx="1597">
                  <c:v>2604.98047</c:v>
                </c:pt>
                <c:pt idx="1598">
                  <c:v>2604.98047</c:v>
                </c:pt>
                <c:pt idx="1599">
                  <c:v>2604.98047</c:v>
                </c:pt>
                <c:pt idx="1600">
                  <c:v>2604.98047</c:v>
                </c:pt>
                <c:pt idx="1601">
                  <c:v>2604.98047</c:v>
                </c:pt>
                <c:pt idx="1602">
                  <c:v>2604.98047</c:v>
                </c:pt>
                <c:pt idx="1603">
                  <c:v>2604.98047</c:v>
                </c:pt>
                <c:pt idx="1604">
                  <c:v>2604.98047</c:v>
                </c:pt>
                <c:pt idx="1605">
                  <c:v>2604.98047</c:v>
                </c:pt>
                <c:pt idx="1606">
                  <c:v>2604.98047</c:v>
                </c:pt>
                <c:pt idx="1607">
                  <c:v>2604.98047</c:v>
                </c:pt>
                <c:pt idx="1608">
                  <c:v>2604.98047</c:v>
                </c:pt>
                <c:pt idx="1609">
                  <c:v>2604.98047</c:v>
                </c:pt>
                <c:pt idx="1610">
                  <c:v>2604.98047</c:v>
                </c:pt>
                <c:pt idx="1611">
                  <c:v>2604.98047</c:v>
                </c:pt>
                <c:pt idx="1612">
                  <c:v>2604.98047</c:v>
                </c:pt>
                <c:pt idx="1613">
                  <c:v>2604.98047</c:v>
                </c:pt>
                <c:pt idx="1614">
                  <c:v>2604.98047</c:v>
                </c:pt>
                <c:pt idx="1615">
                  <c:v>2604.98047</c:v>
                </c:pt>
                <c:pt idx="1616">
                  <c:v>2604.98047</c:v>
                </c:pt>
                <c:pt idx="1617">
                  <c:v>2604.98047</c:v>
                </c:pt>
                <c:pt idx="1618">
                  <c:v>2604.98047</c:v>
                </c:pt>
                <c:pt idx="1619">
                  <c:v>2604.98047</c:v>
                </c:pt>
                <c:pt idx="1620">
                  <c:v>2604.98047</c:v>
                </c:pt>
                <c:pt idx="1621">
                  <c:v>2604.98047</c:v>
                </c:pt>
                <c:pt idx="1622">
                  <c:v>2604.98047</c:v>
                </c:pt>
                <c:pt idx="1623">
                  <c:v>2604.98047</c:v>
                </c:pt>
                <c:pt idx="1624">
                  <c:v>2604.98047</c:v>
                </c:pt>
                <c:pt idx="1625">
                  <c:v>2604.98047</c:v>
                </c:pt>
                <c:pt idx="1626">
                  <c:v>2604.98047</c:v>
                </c:pt>
                <c:pt idx="1627">
                  <c:v>2604.98047</c:v>
                </c:pt>
                <c:pt idx="1628">
                  <c:v>2604.98047</c:v>
                </c:pt>
                <c:pt idx="1629">
                  <c:v>2604.98047</c:v>
                </c:pt>
                <c:pt idx="1630">
                  <c:v>2604.98047</c:v>
                </c:pt>
                <c:pt idx="1631">
                  <c:v>2604.98047</c:v>
                </c:pt>
                <c:pt idx="1632">
                  <c:v>2604.98047</c:v>
                </c:pt>
                <c:pt idx="1633">
                  <c:v>2604.98047</c:v>
                </c:pt>
                <c:pt idx="1634">
                  <c:v>2604.98047</c:v>
                </c:pt>
                <c:pt idx="1635">
                  <c:v>2604.98047</c:v>
                </c:pt>
                <c:pt idx="1636">
                  <c:v>2604.98047</c:v>
                </c:pt>
                <c:pt idx="1637">
                  <c:v>2604.98047</c:v>
                </c:pt>
                <c:pt idx="1638">
                  <c:v>2604.98047</c:v>
                </c:pt>
                <c:pt idx="1639">
                  <c:v>2604.98047</c:v>
                </c:pt>
                <c:pt idx="1640">
                  <c:v>2604.98047</c:v>
                </c:pt>
                <c:pt idx="1641">
                  <c:v>2604.98047</c:v>
                </c:pt>
                <c:pt idx="1642">
                  <c:v>2604.98047</c:v>
                </c:pt>
                <c:pt idx="1643">
                  <c:v>2604.98047</c:v>
                </c:pt>
                <c:pt idx="1644">
                  <c:v>2604.98047</c:v>
                </c:pt>
                <c:pt idx="1645">
                  <c:v>2604.98047</c:v>
                </c:pt>
                <c:pt idx="1646">
                  <c:v>2604.98047</c:v>
                </c:pt>
                <c:pt idx="1647">
                  <c:v>2604.98047</c:v>
                </c:pt>
                <c:pt idx="1648">
                  <c:v>2604.98047</c:v>
                </c:pt>
                <c:pt idx="1649">
                  <c:v>2604.98047</c:v>
                </c:pt>
                <c:pt idx="1650">
                  <c:v>2604.98047</c:v>
                </c:pt>
                <c:pt idx="1651">
                  <c:v>2604.98047</c:v>
                </c:pt>
                <c:pt idx="1652">
                  <c:v>2604.98047</c:v>
                </c:pt>
                <c:pt idx="1653">
                  <c:v>2604.98047</c:v>
                </c:pt>
                <c:pt idx="1654">
                  <c:v>2604.98047</c:v>
                </c:pt>
                <c:pt idx="1655">
                  <c:v>2604.98047</c:v>
                </c:pt>
                <c:pt idx="1656">
                  <c:v>2604.98047</c:v>
                </c:pt>
                <c:pt idx="1657">
                  <c:v>2604.98047</c:v>
                </c:pt>
                <c:pt idx="1658">
                  <c:v>2604.98047</c:v>
                </c:pt>
                <c:pt idx="1659">
                  <c:v>2604.98047</c:v>
                </c:pt>
                <c:pt idx="1660">
                  <c:v>2604.98047</c:v>
                </c:pt>
                <c:pt idx="1661">
                  <c:v>2604.98047</c:v>
                </c:pt>
                <c:pt idx="1662">
                  <c:v>2604.98047</c:v>
                </c:pt>
                <c:pt idx="1663">
                  <c:v>2604.98047</c:v>
                </c:pt>
                <c:pt idx="1664">
                  <c:v>2604.98047</c:v>
                </c:pt>
                <c:pt idx="1665">
                  <c:v>2604.98047</c:v>
                </c:pt>
                <c:pt idx="1666">
                  <c:v>2604.98047</c:v>
                </c:pt>
                <c:pt idx="1667">
                  <c:v>2604.98047</c:v>
                </c:pt>
                <c:pt idx="1668">
                  <c:v>2604.98047</c:v>
                </c:pt>
                <c:pt idx="1669">
                  <c:v>2604.98047</c:v>
                </c:pt>
                <c:pt idx="1670">
                  <c:v>2604.98047</c:v>
                </c:pt>
                <c:pt idx="1671">
                  <c:v>2604.98047</c:v>
                </c:pt>
                <c:pt idx="1672">
                  <c:v>2604.98047</c:v>
                </c:pt>
                <c:pt idx="1673">
                  <c:v>2604.98047</c:v>
                </c:pt>
                <c:pt idx="1674">
                  <c:v>2604.98047</c:v>
                </c:pt>
                <c:pt idx="1675">
                  <c:v>2604.98047</c:v>
                </c:pt>
                <c:pt idx="1676">
                  <c:v>2604.98047</c:v>
                </c:pt>
                <c:pt idx="1677">
                  <c:v>2604.98047</c:v>
                </c:pt>
                <c:pt idx="1678">
                  <c:v>2604.98047</c:v>
                </c:pt>
                <c:pt idx="1679">
                  <c:v>2604.98047</c:v>
                </c:pt>
                <c:pt idx="1680">
                  <c:v>2604.98047</c:v>
                </c:pt>
                <c:pt idx="1681">
                  <c:v>2604.98047</c:v>
                </c:pt>
                <c:pt idx="1682">
                  <c:v>2604.98047</c:v>
                </c:pt>
                <c:pt idx="1683">
                  <c:v>2604.98047</c:v>
                </c:pt>
                <c:pt idx="1684">
                  <c:v>2604.98047</c:v>
                </c:pt>
                <c:pt idx="1685">
                  <c:v>2604.98047</c:v>
                </c:pt>
                <c:pt idx="1686">
                  <c:v>2604.98047</c:v>
                </c:pt>
                <c:pt idx="1687">
                  <c:v>2604.98047</c:v>
                </c:pt>
                <c:pt idx="1688">
                  <c:v>2604.98047</c:v>
                </c:pt>
                <c:pt idx="1689">
                  <c:v>2604.98047</c:v>
                </c:pt>
                <c:pt idx="1690">
                  <c:v>2604.98047</c:v>
                </c:pt>
                <c:pt idx="1691">
                  <c:v>2604.98047</c:v>
                </c:pt>
                <c:pt idx="1692">
                  <c:v>2604.98047</c:v>
                </c:pt>
                <c:pt idx="1693">
                  <c:v>2604.98047</c:v>
                </c:pt>
                <c:pt idx="1694">
                  <c:v>2604.98047</c:v>
                </c:pt>
                <c:pt idx="1695">
                  <c:v>2604.98047</c:v>
                </c:pt>
                <c:pt idx="1696">
                  <c:v>2604.98047</c:v>
                </c:pt>
                <c:pt idx="1697">
                  <c:v>2604.98047</c:v>
                </c:pt>
                <c:pt idx="1698">
                  <c:v>2604.98047</c:v>
                </c:pt>
                <c:pt idx="1699">
                  <c:v>2604.98047</c:v>
                </c:pt>
                <c:pt idx="1700">
                  <c:v>2604.98047</c:v>
                </c:pt>
                <c:pt idx="1701">
                  <c:v>2604.98047</c:v>
                </c:pt>
                <c:pt idx="1702">
                  <c:v>2604.98047</c:v>
                </c:pt>
                <c:pt idx="1703">
                  <c:v>2604.98047</c:v>
                </c:pt>
                <c:pt idx="1704">
                  <c:v>2604.98047</c:v>
                </c:pt>
                <c:pt idx="1705">
                  <c:v>2604.98047</c:v>
                </c:pt>
                <c:pt idx="1706">
                  <c:v>2604.98047</c:v>
                </c:pt>
                <c:pt idx="1707">
                  <c:v>2604.98047</c:v>
                </c:pt>
                <c:pt idx="1708">
                  <c:v>2604.98047</c:v>
                </c:pt>
                <c:pt idx="1709">
                  <c:v>2604.98047</c:v>
                </c:pt>
                <c:pt idx="1710">
                  <c:v>2604.98047</c:v>
                </c:pt>
                <c:pt idx="1711">
                  <c:v>2604.98047</c:v>
                </c:pt>
                <c:pt idx="1712">
                  <c:v>2604.98047</c:v>
                </c:pt>
                <c:pt idx="1713">
                  <c:v>2604.98047</c:v>
                </c:pt>
                <c:pt idx="1714">
                  <c:v>2604.98047</c:v>
                </c:pt>
                <c:pt idx="1715">
                  <c:v>2604.98047</c:v>
                </c:pt>
                <c:pt idx="1716">
                  <c:v>2604.98047</c:v>
                </c:pt>
                <c:pt idx="1717">
                  <c:v>2604.98047</c:v>
                </c:pt>
                <c:pt idx="1718">
                  <c:v>2604.98047</c:v>
                </c:pt>
                <c:pt idx="1719">
                  <c:v>2604.98047</c:v>
                </c:pt>
                <c:pt idx="1720">
                  <c:v>2604.98047</c:v>
                </c:pt>
                <c:pt idx="1721">
                  <c:v>2604.98047</c:v>
                </c:pt>
                <c:pt idx="1722">
                  <c:v>2604.98047</c:v>
                </c:pt>
                <c:pt idx="1723">
                  <c:v>2604.98047</c:v>
                </c:pt>
                <c:pt idx="1724">
                  <c:v>2604.98047</c:v>
                </c:pt>
                <c:pt idx="1725">
                  <c:v>2604.98047</c:v>
                </c:pt>
                <c:pt idx="1726">
                  <c:v>2604.98047</c:v>
                </c:pt>
                <c:pt idx="1727">
                  <c:v>2602.5390600000001</c:v>
                </c:pt>
                <c:pt idx="1728">
                  <c:v>2604.98047</c:v>
                </c:pt>
                <c:pt idx="1729">
                  <c:v>2604.98047</c:v>
                </c:pt>
                <c:pt idx="1730">
                  <c:v>2604.98047</c:v>
                </c:pt>
                <c:pt idx="1731">
                  <c:v>2604.98047</c:v>
                </c:pt>
                <c:pt idx="1732">
                  <c:v>2604.98047</c:v>
                </c:pt>
                <c:pt idx="1733">
                  <c:v>2604.98047</c:v>
                </c:pt>
                <c:pt idx="1734">
                  <c:v>2602.5390600000001</c:v>
                </c:pt>
                <c:pt idx="1735">
                  <c:v>2604.98047</c:v>
                </c:pt>
                <c:pt idx="1736">
                  <c:v>2604.98047</c:v>
                </c:pt>
                <c:pt idx="1737">
                  <c:v>2604.98047</c:v>
                </c:pt>
                <c:pt idx="1738">
                  <c:v>2604.98047</c:v>
                </c:pt>
                <c:pt idx="1739">
                  <c:v>2604.98047</c:v>
                </c:pt>
                <c:pt idx="1740">
                  <c:v>2604.98047</c:v>
                </c:pt>
                <c:pt idx="1741">
                  <c:v>2604.98047</c:v>
                </c:pt>
                <c:pt idx="1742">
                  <c:v>2604.98047</c:v>
                </c:pt>
                <c:pt idx="1743">
                  <c:v>2604.98047</c:v>
                </c:pt>
                <c:pt idx="1744">
                  <c:v>2604.98047</c:v>
                </c:pt>
                <c:pt idx="1745">
                  <c:v>2604.98047</c:v>
                </c:pt>
                <c:pt idx="1746">
                  <c:v>2602.5390600000001</c:v>
                </c:pt>
                <c:pt idx="1747">
                  <c:v>2604.98047</c:v>
                </c:pt>
                <c:pt idx="1748">
                  <c:v>2602.5390600000001</c:v>
                </c:pt>
                <c:pt idx="1749">
                  <c:v>2602.5390600000001</c:v>
                </c:pt>
                <c:pt idx="1750">
                  <c:v>2604.98047</c:v>
                </c:pt>
                <c:pt idx="1751">
                  <c:v>2604.98047</c:v>
                </c:pt>
                <c:pt idx="1752">
                  <c:v>2604.98047</c:v>
                </c:pt>
                <c:pt idx="1753">
                  <c:v>2602.5390600000001</c:v>
                </c:pt>
                <c:pt idx="1754">
                  <c:v>2604.98047</c:v>
                </c:pt>
                <c:pt idx="1755">
                  <c:v>2602.5390600000001</c:v>
                </c:pt>
                <c:pt idx="1756">
                  <c:v>2604.98047</c:v>
                </c:pt>
                <c:pt idx="1757">
                  <c:v>2604.98047</c:v>
                </c:pt>
                <c:pt idx="1758">
                  <c:v>2604.98047</c:v>
                </c:pt>
                <c:pt idx="1759">
                  <c:v>2604.98047</c:v>
                </c:pt>
                <c:pt idx="1760">
                  <c:v>2604.98047</c:v>
                </c:pt>
                <c:pt idx="1761">
                  <c:v>2602.5390600000001</c:v>
                </c:pt>
                <c:pt idx="1762">
                  <c:v>2604.98047</c:v>
                </c:pt>
                <c:pt idx="1763">
                  <c:v>2602.5390600000001</c:v>
                </c:pt>
                <c:pt idx="1764">
                  <c:v>2602.5390600000001</c:v>
                </c:pt>
                <c:pt idx="1765">
                  <c:v>2604.98047</c:v>
                </c:pt>
                <c:pt idx="1766">
                  <c:v>2604.98047</c:v>
                </c:pt>
                <c:pt idx="1767">
                  <c:v>2604.98047</c:v>
                </c:pt>
                <c:pt idx="1768">
                  <c:v>2602.5390600000001</c:v>
                </c:pt>
                <c:pt idx="1769">
                  <c:v>2602.5390600000001</c:v>
                </c:pt>
                <c:pt idx="1770">
                  <c:v>2604.98047</c:v>
                </c:pt>
                <c:pt idx="1771">
                  <c:v>2604.98047</c:v>
                </c:pt>
                <c:pt idx="1772">
                  <c:v>2602.5390600000001</c:v>
                </c:pt>
                <c:pt idx="1773">
                  <c:v>2604.98047</c:v>
                </c:pt>
                <c:pt idx="1774">
                  <c:v>2604.98047</c:v>
                </c:pt>
                <c:pt idx="1775">
                  <c:v>2602.5390600000001</c:v>
                </c:pt>
                <c:pt idx="1776">
                  <c:v>2604.98047</c:v>
                </c:pt>
                <c:pt idx="1777">
                  <c:v>2604.98047</c:v>
                </c:pt>
                <c:pt idx="1778">
                  <c:v>2602.5390600000001</c:v>
                </c:pt>
                <c:pt idx="1779">
                  <c:v>2602.5390600000001</c:v>
                </c:pt>
                <c:pt idx="1780">
                  <c:v>2602.5390600000001</c:v>
                </c:pt>
                <c:pt idx="1781">
                  <c:v>2602.5390600000001</c:v>
                </c:pt>
                <c:pt idx="1782">
                  <c:v>2604.98047</c:v>
                </c:pt>
                <c:pt idx="1783">
                  <c:v>2602.5390600000001</c:v>
                </c:pt>
                <c:pt idx="1784">
                  <c:v>2604.98047</c:v>
                </c:pt>
                <c:pt idx="1785">
                  <c:v>2604.98047</c:v>
                </c:pt>
                <c:pt idx="1786">
                  <c:v>2604.98047</c:v>
                </c:pt>
                <c:pt idx="1787">
                  <c:v>2602.5390600000001</c:v>
                </c:pt>
                <c:pt idx="1788">
                  <c:v>2604.98047</c:v>
                </c:pt>
                <c:pt idx="1789">
                  <c:v>2604.98047</c:v>
                </c:pt>
                <c:pt idx="1790">
                  <c:v>2602.5390600000001</c:v>
                </c:pt>
                <c:pt idx="1791">
                  <c:v>2602.5390600000001</c:v>
                </c:pt>
                <c:pt idx="1792">
                  <c:v>2602.5390600000001</c:v>
                </c:pt>
                <c:pt idx="1793">
                  <c:v>2602.5390600000001</c:v>
                </c:pt>
                <c:pt idx="1794">
                  <c:v>2602.5390600000001</c:v>
                </c:pt>
                <c:pt idx="1795">
                  <c:v>2602.5390600000001</c:v>
                </c:pt>
                <c:pt idx="1796">
                  <c:v>2604.98047</c:v>
                </c:pt>
                <c:pt idx="1797">
                  <c:v>2602.5390600000001</c:v>
                </c:pt>
                <c:pt idx="1798">
                  <c:v>2604.98047</c:v>
                </c:pt>
                <c:pt idx="1799">
                  <c:v>2602.5390600000001</c:v>
                </c:pt>
                <c:pt idx="1800">
                  <c:v>2602.5390600000001</c:v>
                </c:pt>
                <c:pt idx="1801">
                  <c:v>2604.98047</c:v>
                </c:pt>
                <c:pt idx="1802">
                  <c:v>2602.5390600000001</c:v>
                </c:pt>
                <c:pt idx="1803">
                  <c:v>2602.5390600000001</c:v>
                </c:pt>
                <c:pt idx="1804">
                  <c:v>2604.98047</c:v>
                </c:pt>
                <c:pt idx="1805">
                  <c:v>2602.5390600000001</c:v>
                </c:pt>
                <c:pt idx="1806">
                  <c:v>2602.5390600000001</c:v>
                </c:pt>
                <c:pt idx="1807">
                  <c:v>2602.5390600000001</c:v>
                </c:pt>
                <c:pt idx="1808">
                  <c:v>2602.5390600000001</c:v>
                </c:pt>
                <c:pt idx="1809">
                  <c:v>2602.5390600000001</c:v>
                </c:pt>
                <c:pt idx="1810">
                  <c:v>2604.98047</c:v>
                </c:pt>
                <c:pt idx="1811">
                  <c:v>2604.98047</c:v>
                </c:pt>
                <c:pt idx="1812">
                  <c:v>2602.5390600000001</c:v>
                </c:pt>
                <c:pt idx="1813">
                  <c:v>2604.98047</c:v>
                </c:pt>
                <c:pt idx="1814">
                  <c:v>2602.5390600000001</c:v>
                </c:pt>
                <c:pt idx="1815">
                  <c:v>2602.5390600000001</c:v>
                </c:pt>
                <c:pt idx="1816">
                  <c:v>2602.5390600000001</c:v>
                </c:pt>
                <c:pt idx="1817">
                  <c:v>2604.98047</c:v>
                </c:pt>
                <c:pt idx="1818">
                  <c:v>2604.98047</c:v>
                </c:pt>
                <c:pt idx="1819">
                  <c:v>2602.5390600000001</c:v>
                </c:pt>
                <c:pt idx="1820">
                  <c:v>2604.98047</c:v>
                </c:pt>
                <c:pt idx="1821">
                  <c:v>2604.98047</c:v>
                </c:pt>
                <c:pt idx="1822">
                  <c:v>2602.5390600000001</c:v>
                </c:pt>
                <c:pt idx="1823">
                  <c:v>2604.98047</c:v>
                </c:pt>
                <c:pt idx="1824">
                  <c:v>2602.5390600000001</c:v>
                </c:pt>
                <c:pt idx="1825">
                  <c:v>2602.5390600000001</c:v>
                </c:pt>
                <c:pt idx="1826">
                  <c:v>2602.5390600000001</c:v>
                </c:pt>
                <c:pt idx="1827">
                  <c:v>2602.5390600000001</c:v>
                </c:pt>
                <c:pt idx="1828">
                  <c:v>2602.5390600000001</c:v>
                </c:pt>
                <c:pt idx="1829">
                  <c:v>2602.5390600000001</c:v>
                </c:pt>
                <c:pt idx="1830">
                  <c:v>2602.5390600000001</c:v>
                </c:pt>
                <c:pt idx="1831">
                  <c:v>2602.5390600000001</c:v>
                </c:pt>
                <c:pt idx="1832">
                  <c:v>2602.5390600000001</c:v>
                </c:pt>
                <c:pt idx="1833">
                  <c:v>2604.98047</c:v>
                </c:pt>
                <c:pt idx="1834">
                  <c:v>2602.5390600000001</c:v>
                </c:pt>
                <c:pt idx="1835">
                  <c:v>2602.5390600000001</c:v>
                </c:pt>
                <c:pt idx="1836">
                  <c:v>2602.5390600000001</c:v>
                </c:pt>
                <c:pt idx="1837">
                  <c:v>2602.5390600000001</c:v>
                </c:pt>
                <c:pt idx="1838">
                  <c:v>2604.98047</c:v>
                </c:pt>
                <c:pt idx="1839">
                  <c:v>2604.98047</c:v>
                </c:pt>
                <c:pt idx="1840">
                  <c:v>2602.5390600000001</c:v>
                </c:pt>
                <c:pt idx="1841">
                  <c:v>2602.5390600000001</c:v>
                </c:pt>
                <c:pt idx="1842">
                  <c:v>2602.5390600000001</c:v>
                </c:pt>
                <c:pt idx="1843">
                  <c:v>2602.5390600000001</c:v>
                </c:pt>
                <c:pt idx="1844">
                  <c:v>2604.98047</c:v>
                </c:pt>
                <c:pt idx="1845">
                  <c:v>2602.5390600000001</c:v>
                </c:pt>
                <c:pt idx="1846">
                  <c:v>2604.98047</c:v>
                </c:pt>
                <c:pt idx="1847">
                  <c:v>2602.5390600000001</c:v>
                </c:pt>
                <c:pt idx="1848">
                  <c:v>2604.98047</c:v>
                </c:pt>
                <c:pt idx="1849">
                  <c:v>2602.5390600000001</c:v>
                </c:pt>
                <c:pt idx="1850">
                  <c:v>2602.5390600000001</c:v>
                </c:pt>
                <c:pt idx="1851">
                  <c:v>2602.5390600000001</c:v>
                </c:pt>
                <c:pt idx="1852">
                  <c:v>2602.5390600000001</c:v>
                </c:pt>
                <c:pt idx="1853">
                  <c:v>2602.5390600000001</c:v>
                </c:pt>
                <c:pt idx="1854">
                  <c:v>2602.5390600000001</c:v>
                </c:pt>
                <c:pt idx="1855">
                  <c:v>2602.5390600000001</c:v>
                </c:pt>
                <c:pt idx="1856">
                  <c:v>2602.5390600000001</c:v>
                </c:pt>
                <c:pt idx="1857">
                  <c:v>2602.5390600000001</c:v>
                </c:pt>
                <c:pt idx="1858">
                  <c:v>2602.5390600000001</c:v>
                </c:pt>
                <c:pt idx="1859">
                  <c:v>2602.5390600000001</c:v>
                </c:pt>
                <c:pt idx="1860">
                  <c:v>2602.5390600000001</c:v>
                </c:pt>
                <c:pt idx="1861">
                  <c:v>2604.98047</c:v>
                </c:pt>
                <c:pt idx="1862">
                  <c:v>2604.98047</c:v>
                </c:pt>
                <c:pt idx="1863">
                  <c:v>2604.98047</c:v>
                </c:pt>
                <c:pt idx="1864">
                  <c:v>2602.5390600000001</c:v>
                </c:pt>
                <c:pt idx="1865">
                  <c:v>2602.5390600000001</c:v>
                </c:pt>
                <c:pt idx="1866">
                  <c:v>2602.5390600000001</c:v>
                </c:pt>
                <c:pt idx="1867">
                  <c:v>2602.5390600000001</c:v>
                </c:pt>
                <c:pt idx="1868">
                  <c:v>2604.98047</c:v>
                </c:pt>
                <c:pt idx="1869">
                  <c:v>2600.0976599999999</c:v>
                </c:pt>
                <c:pt idx="1870">
                  <c:v>2602.5390600000001</c:v>
                </c:pt>
                <c:pt idx="1871">
                  <c:v>2602.5390600000001</c:v>
                </c:pt>
                <c:pt idx="1872">
                  <c:v>2604.98047</c:v>
                </c:pt>
                <c:pt idx="1873">
                  <c:v>2600.0976599999999</c:v>
                </c:pt>
                <c:pt idx="1874">
                  <c:v>2602.5390600000001</c:v>
                </c:pt>
                <c:pt idx="1875">
                  <c:v>2602.5390600000001</c:v>
                </c:pt>
                <c:pt idx="1876">
                  <c:v>2602.5390600000001</c:v>
                </c:pt>
                <c:pt idx="1877">
                  <c:v>2602.5390600000001</c:v>
                </c:pt>
                <c:pt idx="1878">
                  <c:v>2602.5390600000001</c:v>
                </c:pt>
                <c:pt idx="1879">
                  <c:v>2602.5390600000001</c:v>
                </c:pt>
                <c:pt idx="1880">
                  <c:v>2602.5390600000001</c:v>
                </c:pt>
                <c:pt idx="1881">
                  <c:v>2602.5390600000001</c:v>
                </c:pt>
                <c:pt idx="1882">
                  <c:v>2602.5390600000001</c:v>
                </c:pt>
                <c:pt idx="1883">
                  <c:v>2602.5390600000001</c:v>
                </c:pt>
                <c:pt idx="1884">
                  <c:v>2602.5390600000001</c:v>
                </c:pt>
                <c:pt idx="1885">
                  <c:v>2602.5390600000001</c:v>
                </c:pt>
                <c:pt idx="1886">
                  <c:v>2602.5390600000001</c:v>
                </c:pt>
                <c:pt idx="1887">
                  <c:v>2602.5390600000001</c:v>
                </c:pt>
                <c:pt idx="1888">
                  <c:v>2602.5390600000001</c:v>
                </c:pt>
                <c:pt idx="1889">
                  <c:v>2602.5390600000001</c:v>
                </c:pt>
                <c:pt idx="1890">
                  <c:v>2602.5390600000001</c:v>
                </c:pt>
                <c:pt idx="1891">
                  <c:v>2602.5390600000001</c:v>
                </c:pt>
                <c:pt idx="1892">
                  <c:v>2602.5390600000001</c:v>
                </c:pt>
                <c:pt idx="1893">
                  <c:v>2602.5390600000001</c:v>
                </c:pt>
                <c:pt idx="1894">
                  <c:v>2600.0976599999999</c:v>
                </c:pt>
                <c:pt idx="1895">
                  <c:v>2600.0976599999999</c:v>
                </c:pt>
                <c:pt idx="1896">
                  <c:v>2602.5390600000001</c:v>
                </c:pt>
                <c:pt idx="1897">
                  <c:v>2602.5390600000001</c:v>
                </c:pt>
                <c:pt idx="1898">
                  <c:v>2600.0976599999999</c:v>
                </c:pt>
                <c:pt idx="1899">
                  <c:v>2602.5390600000001</c:v>
                </c:pt>
                <c:pt idx="1900">
                  <c:v>2602.5390600000001</c:v>
                </c:pt>
                <c:pt idx="1901">
                  <c:v>2602.5390600000001</c:v>
                </c:pt>
                <c:pt idx="1902">
                  <c:v>2602.5390600000001</c:v>
                </c:pt>
                <c:pt idx="1903">
                  <c:v>2602.5390600000001</c:v>
                </c:pt>
                <c:pt idx="1904">
                  <c:v>2602.5390600000001</c:v>
                </c:pt>
                <c:pt idx="1905">
                  <c:v>2602.5390600000001</c:v>
                </c:pt>
                <c:pt idx="1906">
                  <c:v>2602.5390600000001</c:v>
                </c:pt>
                <c:pt idx="1907">
                  <c:v>2602.5390600000001</c:v>
                </c:pt>
                <c:pt idx="1908">
                  <c:v>2602.5390600000001</c:v>
                </c:pt>
                <c:pt idx="1909">
                  <c:v>2602.5390600000001</c:v>
                </c:pt>
                <c:pt idx="1910">
                  <c:v>2602.5390600000001</c:v>
                </c:pt>
                <c:pt idx="1911">
                  <c:v>2602.5390600000001</c:v>
                </c:pt>
                <c:pt idx="1912">
                  <c:v>2600.0976599999999</c:v>
                </c:pt>
                <c:pt idx="1913">
                  <c:v>2602.5390600000001</c:v>
                </c:pt>
                <c:pt idx="1914">
                  <c:v>2602.5390600000001</c:v>
                </c:pt>
                <c:pt idx="1915">
                  <c:v>2602.5390600000001</c:v>
                </c:pt>
                <c:pt idx="1916">
                  <c:v>2602.5390600000001</c:v>
                </c:pt>
                <c:pt idx="1917">
                  <c:v>2602.5390600000001</c:v>
                </c:pt>
                <c:pt idx="1918">
                  <c:v>2600.0976599999999</c:v>
                </c:pt>
                <c:pt idx="1919">
                  <c:v>2602.5390600000001</c:v>
                </c:pt>
                <c:pt idx="1920">
                  <c:v>2602.5390600000001</c:v>
                </c:pt>
                <c:pt idx="1921">
                  <c:v>2602.5390600000001</c:v>
                </c:pt>
                <c:pt idx="1922">
                  <c:v>2600.0976599999999</c:v>
                </c:pt>
                <c:pt idx="1923">
                  <c:v>2602.5390600000001</c:v>
                </c:pt>
                <c:pt idx="1924">
                  <c:v>2600.0976599999999</c:v>
                </c:pt>
                <c:pt idx="1925">
                  <c:v>2600.0976599999999</c:v>
                </c:pt>
                <c:pt idx="1926">
                  <c:v>2602.5390600000001</c:v>
                </c:pt>
                <c:pt idx="1927">
                  <c:v>2602.5390600000001</c:v>
                </c:pt>
                <c:pt idx="1928">
                  <c:v>2600.0976599999999</c:v>
                </c:pt>
                <c:pt idx="1929">
                  <c:v>2602.5390600000001</c:v>
                </c:pt>
                <c:pt idx="1930">
                  <c:v>2602.5390600000001</c:v>
                </c:pt>
                <c:pt idx="1931">
                  <c:v>2602.5390600000001</c:v>
                </c:pt>
                <c:pt idx="1932">
                  <c:v>2600.0976599999999</c:v>
                </c:pt>
                <c:pt idx="1933">
                  <c:v>2602.5390600000001</c:v>
                </c:pt>
                <c:pt idx="1934">
                  <c:v>2600.0976599999999</c:v>
                </c:pt>
                <c:pt idx="1935">
                  <c:v>2602.5390600000001</c:v>
                </c:pt>
                <c:pt idx="1936">
                  <c:v>2600.0976599999999</c:v>
                </c:pt>
                <c:pt idx="1937">
                  <c:v>2600.0976599999999</c:v>
                </c:pt>
                <c:pt idx="1938">
                  <c:v>2600.0976599999999</c:v>
                </c:pt>
                <c:pt idx="1939">
                  <c:v>2602.5390600000001</c:v>
                </c:pt>
                <c:pt idx="1940">
                  <c:v>2602.5390600000001</c:v>
                </c:pt>
                <c:pt idx="1941">
                  <c:v>2602.5390600000001</c:v>
                </c:pt>
                <c:pt idx="1942">
                  <c:v>2602.5390600000001</c:v>
                </c:pt>
                <c:pt idx="1943">
                  <c:v>2600.0976599999999</c:v>
                </c:pt>
                <c:pt idx="1944">
                  <c:v>2602.5390600000001</c:v>
                </c:pt>
                <c:pt idx="1945">
                  <c:v>2600.0976599999999</c:v>
                </c:pt>
                <c:pt idx="1946">
                  <c:v>2602.5390600000001</c:v>
                </c:pt>
                <c:pt idx="1947">
                  <c:v>2602.5390600000001</c:v>
                </c:pt>
                <c:pt idx="1948">
                  <c:v>2600.0976599999999</c:v>
                </c:pt>
                <c:pt idx="1949">
                  <c:v>2602.5390600000001</c:v>
                </c:pt>
                <c:pt idx="1950">
                  <c:v>2602.5390600000001</c:v>
                </c:pt>
                <c:pt idx="1951">
                  <c:v>2602.5390600000001</c:v>
                </c:pt>
                <c:pt idx="1952">
                  <c:v>2602.5390600000001</c:v>
                </c:pt>
                <c:pt idx="1953">
                  <c:v>2600.0976599999999</c:v>
                </c:pt>
                <c:pt idx="1954">
                  <c:v>2602.5390600000001</c:v>
                </c:pt>
                <c:pt idx="1955">
                  <c:v>2602.5390600000001</c:v>
                </c:pt>
                <c:pt idx="1956">
                  <c:v>2602.5390600000001</c:v>
                </c:pt>
                <c:pt idx="1957">
                  <c:v>2600.0976599999999</c:v>
                </c:pt>
                <c:pt idx="1958">
                  <c:v>2602.5390600000001</c:v>
                </c:pt>
                <c:pt idx="1959">
                  <c:v>2602.5390600000001</c:v>
                </c:pt>
                <c:pt idx="1960">
                  <c:v>2602.5390600000001</c:v>
                </c:pt>
                <c:pt idx="1961">
                  <c:v>2600.0976599999999</c:v>
                </c:pt>
                <c:pt idx="1962">
                  <c:v>2602.5390600000001</c:v>
                </c:pt>
                <c:pt idx="1963">
                  <c:v>2602.5390600000001</c:v>
                </c:pt>
                <c:pt idx="1964">
                  <c:v>2602.5390600000001</c:v>
                </c:pt>
                <c:pt idx="1965">
                  <c:v>2600.0976599999999</c:v>
                </c:pt>
                <c:pt idx="1966">
                  <c:v>2602.5390600000001</c:v>
                </c:pt>
                <c:pt idx="1967">
                  <c:v>2600.0976599999999</c:v>
                </c:pt>
                <c:pt idx="1968">
                  <c:v>2600.0976599999999</c:v>
                </c:pt>
                <c:pt idx="1969">
                  <c:v>2602.5390600000001</c:v>
                </c:pt>
                <c:pt idx="1970">
                  <c:v>2602.5390600000001</c:v>
                </c:pt>
                <c:pt idx="1971">
                  <c:v>2602.5390600000001</c:v>
                </c:pt>
                <c:pt idx="1972">
                  <c:v>2600.0976599999999</c:v>
                </c:pt>
                <c:pt idx="1973">
                  <c:v>2600.0976599999999</c:v>
                </c:pt>
                <c:pt idx="1974">
                  <c:v>2600.0976599999999</c:v>
                </c:pt>
                <c:pt idx="1975">
                  <c:v>2600.0976599999999</c:v>
                </c:pt>
                <c:pt idx="1976">
                  <c:v>2600.0976599999999</c:v>
                </c:pt>
                <c:pt idx="1977">
                  <c:v>2602.5390600000001</c:v>
                </c:pt>
                <c:pt idx="1978">
                  <c:v>2600.0976599999999</c:v>
                </c:pt>
                <c:pt idx="1979">
                  <c:v>2602.5390600000001</c:v>
                </c:pt>
                <c:pt idx="1980">
                  <c:v>2602.5390600000001</c:v>
                </c:pt>
                <c:pt idx="1981">
                  <c:v>2600.0976599999999</c:v>
                </c:pt>
                <c:pt idx="1982">
                  <c:v>2600.0976599999999</c:v>
                </c:pt>
                <c:pt idx="1983">
                  <c:v>2600.0976599999999</c:v>
                </c:pt>
                <c:pt idx="1984">
                  <c:v>2602.5390600000001</c:v>
                </c:pt>
                <c:pt idx="1985">
                  <c:v>2600.0976599999999</c:v>
                </c:pt>
                <c:pt idx="1986">
                  <c:v>2600.0976599999999</c:v>
                </c:pt>
                <c:pt idx="1987">
                  <c:v>2602.5390600000001</c:v>
                </c:pt>
                <c:pt idx="1988">
                  <c:v>2600.0976599999999</c:v>
                </c:pt>
                <c:pt idx="1989">
                  <c:v>2602.5390600000001</c:v>
                </c:pt>
                <c:pt idx="1990">
                  <c:v>2600.0976599999999</c:v>
                </c:pt>
                <c:pt idx="1991">
                  <c:v>2602.5390600000001</c:v>
                </c:pt>
                <c:pt idx="1992">
                  <c:v>2600.0976599999999</c:v>
                </c:pt>
                <c:pt idx="1993">
                  <c:v>2600.0976599999999</c:v>
                </c:pt>
                <c:pt idx="1994">
                  <c:v>2602.5390600000001</c:v>
                </c:pt>
                <c:pt idx="1995">
                  <c:v>2600.0976599999999</c:v>
                </c:pt>
                <c:pt idx="1996">
                  <c:v>2600.0976599999999</c:v>
                </c:pt>
                <c:pt idx="1997">
                  <c:v>2600.0976599999999</c:v>
                </c:pt>
                <c:pt idx="1998">
                  <c:v>2600.0976599999999</c:v>
                </c:pt>
                <c:pt idx="1999">
                  <c:v>2600.0976599999999</c:v>
                </c:pt>
                <c:pt idx="2000">
                  <c:v>2600.0976599999999</c:v>
                </c:pt>
                <c:pt idx="2001">
                  <c:v>2600.0976599999999</c:v>
                </c:pt>
                <c:pt idx="2002">
                  <c:v>2600.0976599999999</c:v>
                </c:pt>
                <c:pt idx="2003">
                  <c:v>2600.0976599999999</c:v>
                </c:pt>
                <c:pt idx="2004">
                  <c:v>2600.0976599999999</c:v>
                </c:pt>
                <c:pt idx="2005">
                  <c:v>2602.5390600000001</c:v>
                </c:pt>
                <c:pt idx="2006">
                  <c:v>2600.0976599999999</c:v>
                </c:pt>
                <c:pt idx="2007">
                  <c:v>2602.5390600000001</c:v>
                </c:pt>
                <c:pt idx="2008">
                  <c:v>2600.0976599999999</c:v>
                </c:pt>
                <c:pt idx="2009">
                  <c:v>2600.0976599999999</c:v>
                </c:pt>
                <c:pt idx="2010">
                  <c:v>2602.5390600000001</c:v>
                </c:pt>
                <c:pt idx="2011">
                  <c:v>2600.0976599999999</c:v>
                </c:pt>
                <c:pt idx="2012">
                  <c:v>2600.0976599999999</c:v>
                </c:pt>
                <c:pt idx="2013">
                  <c:v>2600.0976599999999</c:v>
                </c:pt>
                <c:pt idx="2014">
                  <c:v>2602.5390600000001</c:v>
                </c:pt>
                <c:pt idx="2015">
                  <c:v>2600.0976599999999</c:v>
                </c:pt>
                <c:pt idx="2016">
                  <c:v>2602.5390600000001</c:v>
                </c:pt>
                <c:pt idx="2017">
                  <c:v>2600.0976599999999</c:v>
                </c:pt>
                <c:pt idx="2018">
                  <c:v>2600.0976599999999</c:v>
                </c:pt>
                <c:pt idx="2019">
                  <c:v>2600.0976599999999</c:v>
                </c:pt>
                <c:pt idx="2020">
                  <c:v>2602.5390600000001</c:v>
                </c:pt>
                <c:pt idx="2021">
                  <c:v>2600.0976599999999</c:v>
                </c:pt>
                <c:pt idx="2022">
                  <c:v>2600.0976599999999</c:v>
                </c:pt>
                <c:pt idx="2023">
                  <c:v>2600.0976599999999</c:v>
                </c:pt>
                <c:pt idx="2024">
                  <c:v>2600.0976599999999</c:v>
                </c:pt>
                <c:pt idx="2025">
                  <c:v>2600.0976599999999</c:v>
                </c:pt>
                <c:pt idx="2026">
                  <c:v>2600.0976599999999</c:v>
                </c:pt>
                <c:pt idx="2027">
                  <c:v>2602.5390600000001</c:v>
                </c:pt>
                <c:pt idx="2028">
                  <c:v>2600.0976599999999</c:v>
                </c:pt>
                <c:pt idx="2029">
                  <c:v>2600.0976599999999</c:v>
                </c:pt>
                <c:pt idx="2030">
                  <c:v>2600.0976599999999</c:v>
                </c:pt>
                <c:pt idx="2031">
                  <c:v>2600.0976599999999</c:v>
                </c:pt>
                <c:pt idx="2032">
                  <c:v>2600.0976599999999</c:v>
                </c:pt>
                <c:pt idx="2033">
                  <c:v>2600.0976599999999</c:v>
                </c:pt>
                <c:pt idx="2034">
                  <c:v>2600.0976599999999</c:v>
                </c:pt>
                <c:pt idx="2035">
                  <c:v>2602.5390600000001</c:v>
                </c:pt>
                <c:pt idx="2036">
                  <c:v>2600.0976599999999</c:v>
                </c:pt>
                <c:pt idx="2037">
                  <c:v>2600.0976599999999</c:v>
                </c:pt>
                <c:pt idx="2038">
                  <c:v>2600.0976599999999</c:v>
                </c:pt>
                <c:pt idx="2039">
                  <c:v>2600.0976599999999</c:v>
                </c:pt>
                <c:pt idx="2040">
                  <c:v>2600.0976599999999</c:v>
                </c:pt>
                <c:pt idx="2041">
                  <c:v>2600.0976599999999</c:v>
                </c:pt>
                <c:pt idx="2042">
                  <c:v>2600.0976599999999</c:v>
                </c:pt>
                <c:pt idx="2043">
                  <c:v>2600.0976599999999</c:v>
                </c:pt>
                <c:pt idx="2044">
                  <c:v>2600.0976599999999</c:v>
                </c:pt>
                <c:pt idx="2045">
                  <c:v>2600.0976599999999</c:v>
                </c:pt>
                <c:pt idx="2046">
                  <c:v>2600.0976599999999</c:v>
                </c:pt>
                <c:pt idx="2047">
                  <c:v>2600.0976599999999</c:v>
                </c:pt>
                <c:pt idx="2048">
                  <c:v>2600.0976599999999</c:v>
                </c:pt>
                <c:pt idx="2049">
                  <c:v>2600.0976599999999</c:v>
                </c:pt>
                <c:pt idx="2050">
                  <c:v>2600.0976599999999</c:v>
                </c:pt>
                <c:pt idx="2051">
                  <c:v>2600.0976599999999</c:v>
                </c:pt>
                <c:pt idx="2052">
                  <c:v>2600.0976599999999</c:v>
                </c:pt>
                <c:pt idx="2053">
                  <c:v>2600.0976599999999</c:v>
                </c:pt>
                <c:pt idx="2054">
                  <c:v>2600.0976599999999</c:v>
                </c:pt>
                <c:pt idx="2055">
                  <c:v>2600.0976599999999</c:v>
                </c:pt>
                <c:pt idx="2056">
                  <c:v>2600.0976599999999</c:v>
                </c:pt>
                <c:pt idx="2057">
                  <c:v>2600.0976599999999</c:v>
                </c:pt>
                <c:pt idx="2058">
                  <c:v>2600.0976599999999</c:v>
                </c:pt>
                <c:pt idx="2059">
                  <c:v>2600.0976599999999</c:v>
                </c:pt>
                <c:pt idx="2060">
                  <c:v>2600.0976599999999</c:v>
                </c:pt>
                <c:pt idx="2061">
                  <c:v>2600.0976599999999</c:v>
                </c:pt>
                <c:pt idx="2062">
                  <c:v>2600.0976599999999</c:v>
                </c:pt>
                <c:pt idx="2063">
                  <c:v>2600.0976599999999</c:v>
                </c:pt>
                <c:pt idx="2064">
                  <c:v>2600.0976599999999</c:v>
                </c:pt>
                <c:pt idx="2065">
                  <c:v>2600.0976599999999</c:v>
                </c:pt>
                <c:pt idx="2066">
                  <c:v>2602.5390600000001</c:v>
                </c:pt>
                <c:pt idx="2067">
                  <c:v>2600.0976599999999</c:v>
                </c:pt>
                <c:pt idx="2068">
                  <c:v>2600.0976599999999</c:v>
                </c:pt>
                <c:pt idx="2069">
                  <c:v>2600.0976599999999</c:v>
                </c:pt>
                <c:pt idx="2070">
                  <c:v>2600.0976599999999</c:v>
                </c:pt>
                <c:pt idx="2071">
                  <c:v>2600.0976599999999</c:v>
                </c:pt>
                <c:pt idx="2072">
                  <c:v>2600.0976599999999</c:v>
                </c:pt>
                <c:pt idx="2073">
                  <c:v>2600.0976599999999</c:v>
                </c:pt>
                <c:pt idx="2074">
                  <c:v>2600.0976599999999</c:v>
                </c:pt>
                <c:pt idx="2075">
                  <c:v>2600.0976599999999</c:v>
                </c:pt>
                <c:pt idx="2076">
                  <c:v>2600.0976599999999</c:v>
                </c:pt>
                <c:pt idx="2077">
                  <c:v>2600.0976599999999</c:v>
                </c:pt>
                <c:pt idx="2078">
                  <c:v>2600.0976599999999</c:v>
                </c:pt>
                <c:pt idx="2079">
                  <c:v>2600.0976599999999</c:v>
                </c:pt>
                <c:pt idx="2080">
                  <c:v>2600.0976599999999</c:v>
                </c:pt>
                <c:pt idx="2081">
                  <c:v>2600.0976599999999</c:v>
                </c:pt>
                <c:pt idx="2082">
                  <c:v>2600.0976599999999</c:v>
                </c:pt>
                <c:pt idx="2083">
                  <c:v>2600.0976599999999</c:v>
                </c:pt>
                <c:pt idx="2084">
                  <c:v>2600.0976599999999</c:v>
                </c:pt>
                <c:pt idx="2085">
                  <c:v>2600.0976599999999</c:v>
                </c:pt>
                <c:pt idx="2086">
                  <c:v>2600.0976599999999</c:v>
                </c:pt>
                <c:pt idx="2087">
                  <c:v>2600.0976599999999</c:v>
                </c:pt>
                <c:pt idx="2088">
                  <c:v>2600.0976599999999</c:v>
                </c:pt>
                <c:pt idx="2089">
                  <c:v>2600.0976599999999</c:v>
                </c:pt>
                <c:pt idx="2090">
                  <c:v>2600.0976599999999</c:v>
                </c:pt>
                <c:pt idx="2091">
                  <c:v>2600.0976599999999</c:v>
                </c:pt>
                <c:pt idx="2092">
                  <c:v>2600.0976599999999</c:v>
                </c:pt>
                <c:pt idx="2093">
                  <c:v>2600.0976599999999</c:v>
                </c:pt>
                <c:pt idx="2094">
                  <c:v>2600.0976599999999</c:v>
                </c:pt>
                <c:pt idx="2095">
                  <c:v>2600.0976599999999</c:v>
                </c:pt>
                <c:pt idx="2096">
                  <c:v>2600.0976599999999</c:v>
                </c:pt>
                <c:pt idx="2097">
                  <c:v>2600.0976599999999</c:v>
                </c:pt>
                <c:pt idx="2098">
                  <c:v>2600.0976599999999</c:v>
                </c:pt>
                <c:pt idx="2099">
                  <c:v>2600.0976599999999</c:v>
                </c:pt>
                <c:pt idx="2100">
                  <c:v>2600.0976599999999</c:v>
                </c:pt>
                <c:pt idx="2101">
                  <c:v>2600.0976599999999</c:v>
                </c:pt>
                <c:pt idx="2102">
                  <c:v>2600.0976599999999</c:v>
                </c:pt>
                <c:pt idx="2103">
                  <c:v>2600.0976599999999</c:v>
                </c:pt>
                <c:pt idx="2104">
                  <c:v>2600.0976599999999</c:v>
                </c:pt>
                <c:pt idx="2105">
                  <c:v>2600.0976599999999</c:v>
                </c:pt>
                <c:pt idx="2106">
                  <c:v>2600.0976599999999</c:v>
                </c:pt>
                <c:pt idx="2107">
                  <c:v>2600.0976599999999</c:v>
                </c:pt>
                <c:pt idx="2108">
                  <c:v>2600.0976599999999</c:v>
                </c:pt>
                <c:pt idx="2109">
                  <c:v>2600.0976599999999</c:v>
                </c:pt>
                <c:pt idx="2110">
                  <c:v>2600.0976599999999</c:v>
                </c:pt>
                <c:pt idx="2111">
                  <c:v>2600.0976599999999</c:v>
                </c:pt>
                <c:pt idx="2112">
                  <c:v>2600.0976599999999</c:v>
                </c:pt>
                <c:pt idx="2113">
                  <c:v>2600.0976599999999</c:v>
                </c:pt>
                <c:pt idx="2114">
                  <c:v>2600.0976599999999</c:v>
                </c:pt>
                <c:pt idx="2115">
                  <c:v>2600.0976599999999</c:v>
                </c:pt>
                <c:pt idx="2116">
                  <c:v>2600.0976599999999</c:v>
                </c:pt>
                <c:pt idx="2117">
                  <c:v>2600.0976599999999</c:v>
                </c:pt>
                <c:pt idx="2118">
                  <c:v>2600.0976599999999</c:v>
                </c:pt>
                <c:pt idx="2119">
                  <c:v>2600.0976599999999</c:v>
                </c:pt>
                <c:pt idx="2120">
                  <c:v>2600.0976599999999</c:v>
                </c:pt>
                <c:pt idx="2121">
                  <c:v>2600.0976599999999</c:v>
                </c:pt>
                <c:pt idx="2122">
                  <c:v>2600.0976599999999</c:v>
                </c:pt>
                <c:pt idx="2123">
                  <c:v>2600.0976599999999</c:v>
                </c:pt>
                <c:pt idx="2124">
                  <c:v>2600.0976599999999</c:v>
                </c:pt>
                <c:pt idx="2125">
                  <c:v>2600.0976599999999</c:v>
                </c:pt>
                <c:pt idx="2126">
                  <c:v>2600.0976599999999</c:v>
                </c:pt>
                <c:pt idx="2127">
                  <c:v>2600.0976599999999</c:v>
                </c:pt>
                <c:pt idx="2128">
                  <c:v>2600.0976599999999</c:v>
                </c:pt>
                <c:pt idx="2129">
                  <c:v>2600.0976599999999</c:v>
                </c:pt>
                <c:pt idx="2130">
                  <c:v>2600.0976599999999</c:v>
                </c:pt>
                <c:pt idx="2131">
                  <c:v>2600.0976599999999</c:v>
                </c:pt>
                <c:pt idx="2132">
                  <c:v>2600.0976599999999</c:v>
                </c:pt>
                <c:pt idx="2133">
                  <c:v>2600.0976599999999</c:v>
                </c:pt>
                <c:pt idx="2134">
                  <c:v>2600.0976599999999</c:v>
                </c:pt>
                <c:pt idx="2135">
                  <c:v>2600.0976599999999</c:v>
                </c:pt>
                <c:pt idx="2136">
                  <c:v>2600.0976599999999</c:v>
                </c:pt>
                <c:pt idx="2137">
                  <c:v>2600.0976599999999</c:v>
                </c:pt>
                <c:pt idx="2138">
                  <c:v>2600.0976599999999</c:v>
                </c:pt>
                <c:pt idx="2139">
                  <c:v>2600.0976599999999</c:v>
                </c:pt>
                <c:pt idx="2140">
                  <c:v>2600.0976599999999</c:v>
                </c:pt>
                <c:pt idx="2141">
                  <c:v>2600.0976599999999</c:v>
                </c:pt>
                <c:pt idx="2142">
                  <c:v>2600.0976599999999</c:v>
                </c:pt>
                <c:pt idx="2143">
                  <c:v>2600.0976599999999</c:v>
                </c:pt>
                <c:pt idx="2144">
                  <c:v>2600.0976599999999</c:v>
                </c:pt>
                <c:pt idx="2145">
                  <c:v>2600.0976599999999</c:v>
                </c:pt>
                <c:pt idx="2146">
                  <c:v>2600.0976599999999</c:v>
                </c:pt>
                <c:pt idx="2147">
                  <c:v>2600.0976599999999</c:v>
                </c:pt>
                <c:pt idx="2148">
                  <c:v>2600.0976599999999</c:v>
                </c:pt>
                <c:pt idx="2149">
                  <c:v>2600.0976599999999</c:v>
                </c:pt>
                <c:pt idx="2150">
                  <c:v>2600.0976599999999</c:v>
                </c:pt>
                <c:pt idx="2151">
                  <c:v>2600.0976599999999</c:v>
                </c:pt>
                <c:pt idx="2152">
                  <c:v>2600.0976599999999</c:v>
                </c:pt>
                <c:pt idx="2153">
                  <c:v>2600.0976599999999</c:v>
                </c:pt>
                <c:pt idx="2154">
                  <c:v>2600.0976599999999</c:v>
                </c:pt>
                <c:pt idx="2155">
                  <c:v>2600.0976599999999</c:v>
                </c:pt>
                <c:pt idx="2156">
                  <c:v>2600.0976599999999</c:v>
                </c:pt>
                <c:pt idx="2157">
                  <c:v>2600.0976599999999</c:v>
                </c:pt>
                <c:pt idx="2158">
                  <c:v>2600.0976599999999</c:v>
                </c:pt>
                <c:pt idx="2159">
                  <c:v>2600.0976599999999</c:v>
                </c:pt>
                <c:pt idx="2160">
                  <c:v>2600.0976599999999</c:v>
                </c:pt>
                <c:pt idx="2161">
                  <c:v>2600.0976599999999</c:v>
                </c:pt>
                <c:pt idx="2162">
                  <c:v>2600.0976599999999</c:v>
                </c:pt>
                <c:pt idx="2163">
                  <c:v>2600.0976599999999</c:v>
                </c:pt>
                <c:pt idx="2164">
                  <c:v>2600.0976599999999</c:v>
                </c:pt>
                <c:pt idx="2165">
                  <c:v>2600.0976599999999</c:v>
                </c:pt>
                <c:pt idx="2166">
                  <c:v>2600.0976599999999</c:v>
                </c:pt>
                <c:pt idx="2167">
                  <c:v>2600.0976599999999</c:v>
                </c:pt>
                <c:pt idx="2168">
                  <c:v>2600.0976599999999</c:v>
                </c:pt>
                <c:pt idx="2169">
                  <c:v>2600.0976599999999</c:v>
                </c:pt>
                <c:pt idx="2170">
                  <c:v>2600.0976599999999</c:v>
                </c:pt>
                <c:pt idx="2171">
                  <c:v>2600.0976599999999</c:v>
                </c:pt>
                <c:pt idx="2172">
                  <c:v>2600.0976599999999</c:v>
                </c:pt>
                <c:pt idx="2173">
                  <c:v>2600.0976599999999</c:v>
                </c:pt>
                <c:pt idx="2174">
                  <c:v>2600.0976599999999</c:v>
                </c:pt>
                <c:pt idx="2175">
                  <c:v>2600.0976599999999</c:v>
                </c:pt>
                <c:pt idx="2176">
                  <c:v>2600.0976599999999</c:v>
                </c:pt>
                <c:pt idx="2177">
                  <c:v>2600.0976599999999</c:v>
                </c:pt>
                <c:pt idx="2178">
                  <c:v>2600.0976599999999</c:v>
                </c:pt>
                <c:pt idx="2179">
                  <c:v>2600.0976599999999</c:v>
                </c:pt>
                <c:pt idx="2180">
                  <c:v>2600.0976599999999</c:v>
                </c:pt>
                <c:pt idx="2181">
                  <c:v>2600.0976599999999</c:v>
                </c:pt>
                <c:pt idx="2182">
                  <c:v>2600.0976599999999</c:v>
                </c:pt>
                <c:pt idx="2183">
                  <c:v>2600.0976599999999</c:v>
                </c:pt>
                <c:pt idx="2184">
                  <c:v>2600.0976599999999</c:v>
                </c:pt>
                <c:pt idx="2185">
                  <c:v>2600.0976599999999</c:v>
                </c:pt>
                <c:pt idx="2186">
                  <c:v>2600.0976599999999</c:v>
                </c:pt>
                <c:pt idx="2187">
                  <c:v>2600.0976599999999</c:v>
                </c:pt>
                <c:pt idx="2188">
                  <c:v>2600.0976599999999</c:v>
                </c:pt>
                <c:pt idx="2189">
                  <c:v>2600.0976599999999</c:v>
                </c:pt>
                <c:pt idx="2190">
                  <c:v>2600.0976599999999</c:v>
                </c:pt>
                <c:pt idx="2191">
                  <c:v>2600.0976599999999</c:v>
                </c:pt>
                <c:pt idx="2192">
                  <c:v>2600.0976599999999</c:v>
                </c:pt>
                <c:pt idx="2193">
                  <c:v>2600.0976599999999</c:v>
                </c:pt>
                <c:pt idx="2194">
                  <c:v>2600.0976599999999</c:v>
                </c:pt>
                <c:pt idx="2195">
                  <c:v>2600.0976599999999</c:v>
                </c:pt>
                <c:pt idx="2196">
                  <c:v>2600.0976599999999</c:v>
                </c:pt>
                <c:pt idx="2197">
                  <c:v>2600.0976599999999</c:v>
                </c:pt>
                <c:pt idx="2198">
                  <c:v>2600.0976599999999</c:v>
                </c:pt>
                <c:pt idx="2199">
                  <c:v>2600.0976599999999</c:v>
                </c:pt>
                <c:pt idx="2200">
                  <c:v>2600.0976599999999</c:v>
                </c:pt>
                <c:pt idx="2201">
                  <c:v>2600.0976599999999</c:v>
                </c:pt>
                <c:pt idx="2202">
                  <c:v>2600.0976599999999</c:v>
                </c:pt>
                <c:pt idx="2203">
                  <c:v>2600.0976599999999</c:v>
                </c:pt>
                <c:pt idx="2204">
                  <c:v>2600.0976599999999</c:v>
                </c:pt>
                <c:pt idx="2205">
                  <c:v>2600.0976599999999</c:v>
                </c:pt>
                <c:pt idx="2206">
                  <c:v>2600.0976599999999</c:v>
                </c:pt>
                <c:pt idx="2207">
                  <c:v>2600.0976599999999</c:v>
                </c:pt>
                <c:pt idx="2208">
                  <c:v>2600.0976599999999</c:v>
                </c:pt>
                <c:pt idx="2209">
                  <c:v>2600.0976599999999</c:v>
                </c:pt>
                <c:pt idx="2210">
                  <c:v>2600.0976599999999</c:v>
                </c:pt>
                <c:pt idx="2211">
                  <c:v>2600.0976599999999</c:v>
                </c:pt>
                <c:pt idx="2212">
                  <c:v>2600.0976599999999</c:v>
                </c:pt>
                <c:pt idx="2213">
                  <c:v>2600.0976599999999</c:v>
                </c:pt>
                <c:pt idx="2214">
                  <c:v>2600.0976599999999</c:v>
                </c:pt>
                <c:pt idx="2215">
                  <c:v>2600.0976599999999</c:v>
                </c:pt>
                <c:pt idx="2216">
                  <c:v>2600.0976599999999</c:v>
                </c:pt>
                <c:pt idx="2217">
                  <c:v>2600.0976599999999</c:v>
                </c:pt>
                <c:pt idx="2218">
                  <c:v>2600.0976599999999</c:v>
                </c:pt>
                <c:pt idx="2219">
                  <c:v>2600.0976599999999</c:v>
                </c:pt>
                <c:pt idx="2220">
                  <c:v>2600.0976599999999</c:v>
                </c:pt>
                <c:pt idx="2221">
                  <c:v>2600.0976599999999</c:v>
                </c:pt>
                <c:pt idx="2222">
                  <c:v>2600.0976599999999</c:v>
                </c:pt>
                <c:pt idx="2223">
                  <c:v>2600.0976599999999</c:v>
                </c:pt>
                <c:pt idx="2224">
                  <c:v>2600.0976599999999</c:v>
                </c:pt>
                <c:pt idx="2225">
                  <c:v>2600.0976599999999</c:v>
                </c:pt>
                <c:pt idx="2226">
                  <c:v>2600.0976599999999</c:v>
                </c:pt>
                <c:pt idx="2227">
                  <c:v>2600.0976599999999</c:v>
                </c:pt>
                <c:pt idx="2228">
                  <c:v>2600.0976599999999</c:v>
                </c:pt>
                <c:pt idx="2229">
                  <c:v>2600.0976599999999</c:v>
                </c:pt>
                <c:pt idx="2230">
                  <c:v>2600.0976599999999</c:v>
                </c:pt>
                <c:pt idx="2231">
                  <c:v>2600.0976599999999</c:v>
                </c:pt>
                <c:pt idx="2232">
                  <c:v>2600.0976599999999</c:v>
                </c:pt>
                <c:pt idx="2233">
                  <c:v>2600.0976599999999</c:v>
                </c:pt>
                <c:pt idx="2234">
                  <c:v>2600.0976599999999</c:v>
                </c:pt>
                <c:pt idx="2235">
                  <c:v>2600.0976599999999</c:v>
                </c:pt>
                <c:pt idx="2236">
                  <c:v>2600.0976599999999</c:v>
                </c:pt>
                <c:pt idx="2237">
                  <c:v>2600.0976599999999</c:v>
                </c:pt>
                <c:pt idx="2238">
                  <c:v>2600.0976599999999</c:v>
                </c:pt>
                <c:pt idx="2239">
                  <c:v>2600.0976599999999</c:v>
                </c:pt>
                <c:pt idx="2240">
                  <c:v>2600.0976599999999</c:v>
                </c:pt>
                <c:pt idx="2241">
                  <c:v>2600.0976599999999</c:v>
                </c:pt>
                <c:pt idx="2242">
                  <c:v>2600.0976599999999</c:v>
                </c:pt>
                <c:pt idx="2243">
                  <c:v>2600.0976599999999</c:v>
                </c:pt>
                <c:pt idx="2244">
                  <c:v>2600.0976599999999</c:v>
                </c:pt>
                <c:pt idx="2245">
                  <c:v>2600.0976599999999</c:v>
                </c:pt>
                <c:pt idx="2246">
                  <c:v>2600.0976599999999</c:v>
                </c:pt>
                <c:pt idx="2247">
                  <c:v>2600.0976599999999</c:v>
                </c:pt>
                <c:pt idx="2248">
                  <c:v>2600.0976599999999</c:v>
                </c:pt>
                <c:pt idx="2249">
                  <c:v>2600.0976599999999</c:v>
                </c:pt>
                <c:pt idx="2250">
                  <c:v>2600.0976599999999</c:v>
                </c:pt>
                <c:pt idx="2251">
                  <c:v>2600.0976599999999</c:v>
                </c:pt>
                <c:pt idx="2252">
                  <c:v>2600.0976599999999</c:v>
                </c:pt>
                <c:pt idx="2253">
                  <c:v>2600.0976599999999</c:v>
                </c:pt>
                <c:pt idx="2254">
                  <c:v>2600.0976599999999</c:v>
                </c:pt>
                <c:pt idx="2255">
                  <c:v>2600.0976599999999</c:v>
                </c:pt>
                <c:pt idx="2256">
                  <c:v>2600.0976599999999</c:v>
                </c:pt>
                <c:pt idx="2257">
                  <c:v>2600.0976599999999</c:v>
                </c:pt>
                <c:pt idx="2258">
                  <c:v>2600.0976599999999</c:v>
                </c:pt>
                <c:pt idx="2259">
                  <c:v>2600.0976599999999</c:v>
                </c:pt>
                <c:pt idx="2260">
                  <c:v>2600.0976599999999</c:v>
                </c:pt>
                <c:pt idx="2261">
                  <c:v>2600.0976599999999</c:v>
                </c:pt>
                <c:pt idx="2262">
                  <c:v>2600.0976599999999</c:v>
                </c:pt>
                <c:pt idx="2263">
                  <c:v>2597.65625</c:v>
                </c:pt>
                <c:pt idx="2264">
                  <c:v>2600.0976599999999</c:v>
                </c:pt>
                <c:pt idx="2265">
                  <c:v>2600.0976599999999</c:v>
                </c:pt>
                <c:pt idx="2266">
                  <c:v>2600.0976599999999</c:v>
                </c:pt>
                <c:pt idx="2267">
                  <c:v>2600.0976599999999</c:v>
                </c:pt>
                <c:pt idx="2268">
                  <c:v>2600.0976599999999</c:v>
                </c:pt>
                <c:pt idx="2269">
                  <c:v>2600.0976599999999</c:v>
                </c:pt>
                <c:pt idx="2270">
                  <c:v>2600.0976599999999</c:v>
                </c:pt>
                <c:pt idx="2271">
                  <c:v>2600.0976599999999</c:v>
                </c:pt>
                <c:pt idx="2272">
                  <c:v>2600.0976599999999</c:v>
                </c:pt>
                <c:pt idx="2273">
                  <c:v>2600.0976599999999</c:v>
                </c:pt>
                <c:pt idx="2274">
                  <c:v>2600.0976599999999</c:v>
                </c:pt>
                <c:pt idx="2275">
                  <c:v>2600.0976599999999</c:v>
                </c:pt>
                <c:pt idx="2276">
                  <c:v>2600.0976599999999</c:v>
                </c:pt>
                <c:pt idx="2277">
                  <c:v>2600.0976599999999</c:v>
                </c:pt>
                <c:pt idx="2278">
                  <c:v>2600.0976599999999</c:v>
                </c:pt>
                <c:pt idx="2279">
                  <c:v>2600.0976599999999</c:v>
                </c:pt>
                <c:pt idx="2280">
                  <c:v>2600.0976599999999</c:v>
                </c:pt>
                <c:pt idx="2281">
                  <c:v>2600.0976599999999</c:v>
                </c:pt>
                <c:pt idx="2282">
                  <c:v>2600.0976599999999</c:v>
                </c:pt>
                <c:pt idx="2283">
                  <c:v>2600.0976599999999</c:v>
                </c:pt>
                <c:pt idx="2284">
                  <c:v>2600.0976599999999</c:v>
                </c:pt>
                <c:pt idx="2285">
                  <c:v>2600.0976599999999</c:v>
                </c:pt>
                <c:pt idx="2286">
                  <c:v>2597.65625</c:v>
                </c:pt>
                <c:pt idx="2287">
                  <c:v>2600.0976599999999</c:v>
                </c:pt>
                <c:pt idx="2288">
                  <c:v>2597.65625</c:v>
                </c:pt>
                <c:pt idx="2289">
                  <c:v>2600.0976599999999</c:v>
                </c:pt>
                <c:pt idx="2290">
                  <c:v>2600.0976599999999</c:v>
                </c:pt>
                <c:pt idx="2291">
                  <c:v>2600.0976599999999</c:v>
                </c:pt>
                <c:pt idx="2292">
                  <c:v>2600.0976599999999</c:v>
                </c:pt>
                <c:pt idx="2293">
                  <c:v>2600.0976599999999</c:v>
                </c:pt>
                <c:pt idx="2294">
                  <c:v>2600.0976599999999</c:v>
                </c:pt>
                <c:pt idx="2295">
                  <c:v>2600.0976599999999</c:v>
                </c:pt>
                <c:pt idx="2296">
                  <c:v>2600.0976599999999</c:v>
                </c:pt>
                <c:pt idx="2297">
                  <c:v>2600.0976599999999</c:v>
                </c:pt>
                <c:pt idx="2298">
                  <c:v>2597.65625</c:v>
                </c:pt>
                <c:pt idx="2299">
                  <c:v>2600.0976599999999</c:v>
                </c:pt>
                <c:pt idx="2300">
                  <c:v>2600.0976599999999</c:v>
                </c:pt>
                <c:pt idx="2301">
                  <c:v>2600.0976599999999</c:v>
                </c:pt>
                <c:pt idx="2302">
                  <c:v>2600.0976599999999</c:v>
                </c:pt>
                <c:pt idx="2303">
                  <c:v>2600.0976599999999</c:v>
                </c:pt>
                <c:pt idx="2304">
                  <c:v>2600.0976599999999</c:v>
                </c:pt>
                <c:pt idx="2305">
                  <c:v>2600.0976599999999</c:v>
                </c:pt>
                <c:pt idx="2306">
                  <c:v>2600.0976599999999</c:v>
                </c:pt>
                <c:pt idx="2307">
                  <c:v>2600.0976599999999</c:v>
                </c:pt>
                <c:pt idx="2308">
                  <c:v>2600.0976599999999</c:v>
                </c:pt>
                <c:pt idx="2309">
                  <c:v>2600.0976599999999</c:v>
                </c:pt>
                <c:pt idx="2310">
                  <c:v>2600.0976599999999</c:v>
                </c:pt>
                <c:pt idx="2311">
                  <c:v>2600.0976599999999</c:v>
                </c:pt>
                <c:pt idx="2312">
                  <c:v>2600.0976599999999</c:v>
                </c:pt>
                <c:pt idx="2313">
                  <c:v>2600.0976599999999</c:v>
                </c:pt>
                <c:pt idx="2314">
                  <c:v>2597.65625</c:v>
                </c:pt>
                <c:pt idx="2315">
                  <c:v>2600.0976599999999</c:v>
                </c:pt>
                <c:pt idx="2316">
                  <c:v>2600.0976599999999</c:v>
                </c:pt>
                <c:pt idx="2317">
                  <c:v>2600.0976599999999</c:v>
                </c:pt>
                <c:pt idx="2318">
                  <c:v>2600.0976599999999</c:v>
                </c:pt>
                <c:pt idx="2319">
                  <c:v>2600.0976599999999</c:v>
                </c:pt>
                <c:pt idx="2320">
                  <c:v>2600.0976599999999</c:v>
                </c:pt>
                <c:pt idx="2321">
                  <c:v>2600.0976599999999</c:v>
                </c:pt>
                <c:pt idx="2322">
                  <c:v>2600.0976599999999</c:v>
                </c:pt>
                <c:pt idx="2323">
                  <c:v>2600.0976599999999</c:v>
                </c:pt>
                <c:pt idx="2324">
                  <c:v>2600.0976599999999</c:v>
                </c:pt>
                <c:pt idx="2325">
                  <c:v>2600.0976599999999</c:v>
                </c:pt>
                <c:pt idx="2326">
                  <c:v>2600.0976599999999</c:v>
                </c:pt>
                <c:pt idx="2327">
                  <c:v>2597.65625</c:v>
                </c:pt>
                <c:pt idx="2328">
                  <c:v>2597.65625</c:v>
                </c:pt>
                <c:pt idx="2329">
                  <c:v>2600.0976599999999</c:v>
                </c:pt>
                <c:pt idx="2330">
                  <c:v>2600.0976599999999</c:v>
                </c:pt>
                <c:pt idx="2331">
                  <c:v>2597.65625</c:v>
                </c:pt>
                <c:pt idx="2332">
                  <c:v>2600.0976599999999</c:v>
                </c:pt>
                <c:pt idx="2333">
                  <c:v>2597.65625</c:v>
                </c:pt>
                <c:pt idx="2334">
                  <c:v>2600.0976599999999</c:v>
                </c:pt>
                <c:pt idx="2335">
                  <c:v>2597.65625</c:v>
                </c:pt>
                <c:pt idx="2336">
                  <c:v>2597.65625</c:v>
                </c:pt>
                <c:pt idx="2337">
                  <c:v>2600.0976599999999</c:v>
                </c:pt>
                <c:pt idx="2338">
                  <c:v>2600.0976599999999</c:v>
                </c:pt>
                <c:pt idx="2339">
                  <c:v>2600.0976599999999</c:v>
                </c:pt>
                <c:pt idx="2340">
                  <c:v>2600.0976599999999</c:v>
                </c:pt>
                <c:pt idx="2341">
                  <c:v>2600.0976599999999</c:v>
                </c:pt>
                <c:pt idx="2342">
                  <c:v>2597.65625</c:v>
                </c:pt>
                <c:pt idx="2343">
                  <c:v>2600.0976599999999</c:v>
                </c:pt>
                <c:pt idx="2344">
                  <c:v>2600.0976599999999</c:v>
                </c:pt>
                <c:pt idx="2345">
                  <c:v>2600.0976599999999</c:v>
                </c:pt>
                <c:pt idx="2346">
                  <c:v>2600.0976599999999</c:v>
                </c:pt>
                <c:pt idx="2347">
                  <c:v>2600.0976599999999</c:v>
                </c:pt>
                <c:pt idx="2348">
                  <c:v>2600.0976599999999</c:v>
                </c:pt>
                <c:pt idx="2349">
                  <c:v>2600.0976599999999</c:v>
                </c:pt>
                <c:pt idx="2350">
                  <c:v>2600.0976599999999</c:v>
                </c:pt>
                <c:pt idx="2351">
                  <c:v>2600.0976599999999</c:v>
                </c:pt>
                <c:pt idx="2352">
                  <c:v>2600.0976599999999</c:v>
                </c:pt>
                <c:pt idx="2353">
                  <c:v>2600.0976599999999</c:v>
                </c:pt>
                <c:pt idx="2354">
                  <c:v>2597.65625</c:v>
                </c:pt>
                <c:pt idx="2355">
                  <c:v>2597.65625</c:v>
                </c:pt>
                <c:pt idx="2356">
                  <c:v>2597.65625</c:v>
                </c:pt>
                <c:pt idx="2357">
                  <c:v>2597.65625</c:v>
                </c:pt>
                <c:pt idx="2358">
                  <c:v>2597.65625</c:v>
                </c:pt>
                <c:pt idx="2359">
                  <c:v>2597.65625</c:v>
                </c:pt>
                <c:pt idx="2360">
                  <c:v>2600.0976599999999</c:v>
                </c:pt>
                <c:pt idx="2361">
                  <c:v>2600.0976599999999</c:v>
                </c:pt>
                <c:pt idx="2362">
                  <c:v>2600.0976599999999</c:v>
                </c:pt>
                <c:pt idx="2363">
                  <c:v>2600.0976599999999</c:v>
                </c:pt>
                <c:pt idx="2364">
                  <c:v>2597.65625</c:v>
                </c:pt>
                <c:pt idx="2365">
                  <c:v>2600.0976599999999</c:v>
                </c:pt>
                <c:pt idx="2366">
                  <c:v>2597.65625</c:v>
                </c:pt>
                <c:pt idx="2367">
                  <c:v>2600.0976599999999</c:v>
                </c:pt>
                <c:pt idx="2368">
                  <c:v>2597.65625</c:v>
                </c:pt>
                <c:pt idx="2369">
                  <c:v>2600.0976599999999</c:v>
                </c:pt>
                <c:pt idx="2370">
                  <c:v>2597.65625</c:v>
                </c:pt>
                <c:pt idx="2371">
                  <c:v>2600.0976599999999</c:v>
                </c:pt>
                <c:pt idx="2372">
                  <c:v>2597.65625</c:v>
                </c:pt>
                <c:pt idx="2373">
                  <c:v>2600.0976599999999</c:v>
                </c:pt>
                <c:pt idx="2374">
                  <c:v>2597.65625</c:v>
                </c:pt>
                <c:pt idx="2375">
                  <c:v>2597.65625</c:v>
                </c:pt>
                <c:pt idx="2376">
                  <c:v>2600.0976599999999</c:v>
                </c:pt>
                <c:pt idx="2377">
                  <c:v>2600.0976599999999</c:v>
                </c:pt>
                <c:pt idx="2378">
                  <c:v>2600.0976599999999</c:v>
                </c:pt>
                <c:pt idx="2379">
                  <c:v>2597.65625</c:v>
                </c:pt>
                <c:pt idx="2380">
                  <c:v>2600.0976599999999</c:v>
                </c:pt>
                <c:pt idx="2381">
                  <c:v>2600.0976599999999</c:v>
                </c:pt>
                <c:pt idx="2382">
                  <c:v>2600.0976599999999</c:v>
                </c:pt>
                <c:pt idx="2383">
                  <c:v>2600.0976599999999</c:v>
                </c:pt>
                <c:pt idx="2384">
                  <c:v>2600.0976599999999</c:v>
                </c:pt>
                <c:pt idx="2385">
                  <c:v>2597.65625</c:v>
                </c:pt>
                <c:pt idx="2386">
                  <c:v>2600.0976599999999</c:v>
                </c:pt>
                <c:pt idx="2387">
                  <c:v>2600.0976599999999</c:v>
                </c:pt>
                <c:pt idx="2388">
                  <c:v>2600.0976599999999</c:v>
                </c:pt>
                <c:pt idx="2389">
                  <c:v>2597.65625</c:v>
                </c:pt>
                <c:pt idx="2390">
                  <c:v>2597.65625</c:v>
                </c:pt>
                <c:pt idx="2391">
                  <c:v>2597.65625</c:v>
                </c:pt>
                <c:pt idx="2392">
                  <c:v>2597.65625</c:v>
                </c:pt>
                <c:pt idx="2393">
                  <c:v>2600.0976599999999</c:v>
                </c:pt>
                <c:pt idx="2394">
                  <c:v>2597.65625</c:v>
                </c:pt>
                <c:pt idx="2395">
                  <c:v>2597.65625</c:v>
                </c:pt>
                <c:pt idx="2396">
                  <c:v>2597.65625</c:v>
                </c:pt>
                <c:pt idx="2397">
                  <c:v>2597.65625</c:v>
                </c:pt>
                <c:pt idx="2398">
                  <c:v>2597.65625</c:v>
                </c:pt>
                <c:pt idx="2399">
                  <c:v>2600.0976599999999</c:v>
                </c:pt>
                <c:pt idx="2400">
                  <c:v>2600.0976599999999</c:v>
                </c:pt>
                <c:pt idx="2401">
                  <c:v>2597.65625</c:v>
                </c:pt>
                <c:pt idx="2402">
                  <c:v>2597.65625</c:v>
                </c:pt>
                <c:pt idx="2403">
                  <c:v>2597.65625</c:v>
                </c:pt>
                <c:pt idx="2404">
                  <c:v>2597.65625</c:v>
                </c:pt>
                <c:pt idx="2405">
                  <c:v>2600.0976599999999</c:v>
                </c:pt>
                <c:pt idx="2406">
                  <c:v>2597.65625</c:v>
                </c:pt>
                <c:pt idx="2407">
                  <c:v>2597.65625</c:v>
                </c:pt>
                <c:pt idx="2408">
                  <c:v>2597.65625</c:v>
                </c:pt>
                <c:pt idx="2409">
                  <c:v>2597.65625</c:v>
                </c:pt>
                <c:pt idx="2410">
                  <c:v>2600.0976599999999</c:v>
                </c:pt>
                <c:pt idx="2411">
                  <c:v>2597.65625</c:v>
                </c:pt>
                <c:pt idx="2412">
                  <c:v>2597.65625</c:v>
                </c:pt>
                <c:pt idx="2413">
                  <c:v>2597.65625</c:v>
                </c:pt>
                <c:pt idx="2414">
                  <c:v>2600.0976599999999</c:v>
                </c:pt>
                <c:pt idx="2415">
                  <c:v>2600.0976599999999</c:v>
                </c:pt>
                <c:pt idx="2416">
                  <c:v>2597.65625</c:v>
                </c:pt>
                <c:pt idx="2417">
                  <c:v>2597.65625</c:v>
                </c:pt>
                <c:pt idx="2418">
                  <c:v>2600.0976599999999</c:v>
                </c:pt>
                <c:pt idx="2419">
                  <c:v>2597.65625</c:v>
                </c:pt>
                <c:pt idx="2420">
                  <c:v>2597.65625</c:v>
                </c:pt>
                <c:pt idx="2421">
                  <c:v>2597.65625</c:v>
                </c:pt>
                <c:pt idx="2422">
                  <c:v>2597.65625</c:v>
                </c:pt>
                <c:pt idx="2423">
                  <c:v>2600.0976599999999</c:v>
                </c:pt>
                <c:pt idx="2424">
                  <c:v>2597.65625</c:v>
                </c:pt>
                <c:pt idx="2425">
                  <c:v>2597.65625</c:v>
                </c:pt>
                <c:pt idx="2426">
                  <c:v>2597.65625</c:v>
                </c:pt>
                <c:pt idx="2427">
                  <c:v>2600.0976599999999</c:v>
                </c:pt>
                <c:pt idx="2428">
                  <c:v>2600.0976599999999</c:v>
                </c:pt>
                <c:pt idx="2429">
                  <c:v>2597.65625</c:v>
                </c:pt>
                <c:pt idx="2430">
                  <c:v>2600.0976599999999</c:v>
                </c:pt>
                <c:pt idx="2431">
                  <c:v>2597.65625</c:v>
                </c:pt>
                <c:pt idx="2432">
                  <c:v>2597.65625</c:v>
                </c:pt>
                <c:pt idx="2433">
                  <c:v>2600.0976599999999</c:v>
                </c:pt>
                <c:pt idx="2434">
                  <c:v>2597.65625</c:v>
                </c:pt>
                <c:pt idx="2435">
                  <c:v>2600.0976599999999</c:v>
                </c:pt>
                <c:pt idx="2436">
                  <c:v>2600.0976599999999</c:v>
                </c:pt>
                <c:pt idx="2437">
                  <c:v>2597.65625</c:v>
                </c:pt>
                <c:pt idx="2438">
                  <c:v>2597.65625</c:v>
                </c:pt>
                <c:pt idx="2439">
                  <c:v>2597.65625</c:v>
                </c:pt>
                <c:pt idx="2440">
                  <c:v>2597.65625</c:v>
                </c:pt>
                <c:pt idx="2441">
                  <c:v>2597.65625</c:v>
                </c:pt>
                <c:pt idx="2442">
                  <c:v>2597.65625</c:v>
                </c:pt>
                <c:pt idx="2443">
                  <c:v>2597.65625</c:v>
                </c:pt>
                <c:pt idx="2444">
                  <c:v>2597.65625</c:v>
                </c:pt>
                <c:pt idx="2445">
                  <c:v>2597.65625</c:v>
                </c:pt>
                <c:pt idx="2446">
                  <c:v>2600.0976599999999</c:v>
                </c:pt>
                <c:pt idx="2447">
                  <c:v>2597.65625</c:v>
                </c:pt>
                <c:pt idx="2448">
                  <c:v>2597.65625</c:v>
                </c:pt>
                <c:pt idx="2449">
                  <c:v>2600.0976599999999</c:v>
                </c:pt>
                <c:pt idx="2450">
                  <c:v>2597.65625</c:v>
                </c:pt>
                <c:pt idx="2451">
                  <c:v>2597.65625</c:v>
                </c:pt>
                <c:pt idx="2452">
                  <c:v>2597.65625</c:v>
                </c:pt>
                <c:pt idx="2453">
                  <c:v>2597.65625</c:v>
                </c:pt>
                <c:pt idx="2454">
                  <c:v>2597.65625</c:v>
                </c:pt>
                <c:pt idx="2455">
                  <c:v>2597.65625</c:v>
                </c:pt>
                <c:pt idx="2456">
                  <c:v>2597.65625</c:v>
                </c:pt>
                <c:pt idx="2457">
                  <c:v>2597.65625</c:v>
                </c:pt>
                <c:pt idx="2458">
                  <c:v>2597.65625</c:v>
                </c:pt>
                <c:pt idx="2459">
                  <c:v>2597.65625</c:v>
                </c:pt>
                <c:pt idx="2460">
                  <c:v>2597.65625</c:v>
                </c:pt>
                <c:pt idx="2461">
                  <c:v>2597.65625</c:v>
                </c:pt>
                <c:pt idx="2462">
                  <c:v>2597.65625</c:v>
                </c:pt>
                <c:pt idx="2463">
                  <c:v>2597.65625</c:v>
                </c:pt>
                <c:pt idx="2464">
                  <c:v>2597.65625</c:v>
                </c:pt>
                <c:pt idx="2465">
                  <c:v>2597.65625</c:v>
                </c:pt>
                <c:pt idx="2466">
                  <c:v>2597.65625</c:v>
                </c:pt>
                <c:pt idx="2467">
                  <c:v>2597.65625</c:v>
                </c:pt>
                <c:pt idx="2468">
                  <c:v>2597.65625</c:v>
                </c:pt>
                <c:pt idx="2469">
                  <c:v>2597.65625</c:v>
                </c:pt>
                <c:pt idx="2470">
                  <c:v>2597.65625</c:v>
                </c:pt>
                <c:pt idx="2471">
                  <c:v>2600.0976599999999</c:v>
                </c:pt>
                <c:pt idx="2472">
                  <c:v>2597.65625</c:v>
                </c:pt>
                <c:pt idx="2473">
                  <c:v>2597.65625</c:v>
                </c:pt>
                <c:pt idx="2474">
                  <c:v>2597.65625</c:v>
                </c:pt>
                <c:pt idx="2475">
                  <c:v>2597.65625</c:v>
                </c:pt>
                <c:pt idx="2476">
                  <c:v>2597.65625</c:v>
                </c:pt>
                <c:pt idx="2477">
                  <c:v>2597.65625</c:v>
                </c:pt>
                <c:pt idx="2478">
                  <c:v>2600.0976599999999</c:v>
                </c:pt>
                <c:pt idx="2479">
                  <c:v>2597.65625</c:v>
                </c:pt>
                <c:pt idx="2480">
                  <c:v>2597.65625</c:v>
                </c:pt>
                <c:pt idx="2481">
                  <c:v>2600.0976599999999</c:v>
                </c:pt>
                <c:pt idx="2482">
                  <c:v>2600.0976599999999</c:v>
                </c:pt>
                <c:pt idx="2483">
                  <c:v>2597.65625</c:v>
                </c:pt>
                <c:pt idx="2484">
                  <c:v>2597.65625</c:v>
                </c:pt>
                <c:pt idx="2485">
                  <c:v>2597.65625</c:v>
                </c:pt>
                <c:pt idx="2486">
                  <c:v>2597.65625</c:v>
                </c:pt>
                <c:pt idx="2487">
                  <c:v>2597.65625</c:v>
                </c:pt>
                <c:pt idx="2488">
                  <c:v>2597.65625</c:v>
                </c:pt>
                <c:pt idx="2489">
                  <c:v>2597.65625</c:v>
                </c:pt>
                <c:pt idx="2490">
                  <c:v>2597.65625</c:v>
                </c:pt>
                <c:pt idx="2491">
                  <c:v>2597.65625</c:v>
                </c:pt>
                <c:pt idx="2492">
                  <c:v>2597.65625</c:v>
                </c:pt>
                <c:pt idx="2493">
                  <c:v>2597.65625</c:v>
                </c:pt>
                <c:pt idx="2494">
                  <c:v>2597.65625</c:v>
                </c:pt>
                <c:pt idx="2495">
                  <c:v>2597.65625</c:v>
                </c:pt>
                <c:pt idx="2496">
                  <c:v>2597.65625</c:v>
                </c:pt>
                <c:pt idx="2497">
                  <c:v>2597.65625</c:v>
                </c:pt>
                <c:pt idx="2498">
                  <c:v>2597.65625</c:v>
                </c:pt>
                <c:pt idx="2499">
                  <c:v>2597.65625</c:v>
                </c:pt>
                <c:pt idx="2500">
                  <c:v>2597.65625</c:v>
                </c:pt>
                <c:pt idx="2501">
                  <c:v>2597.65625</c:v>
                </c:pt>
                <c:pt idx="2502">
                  <c:v>2597.65625</c:v>
                </c:pt>
                <c:pt idx="2503">
                  <c:v>2597.65625</c:v>
                </c:pt>
                <c:pt idx="2504">
                  <c:v>2597.65625</c:v>
                </c:pt>
                <c:pt idx="2505">
                  <c:v>2597.65625</c:v>
                </c:pt>
                <c:pt idx="2506">
                  <c:v>2597.65625</c:v>
                </c:pt>
                <c:pt idx="2507">
                  <c:v>2597.65625</c:v>
                </c:pt>
                <c:pt idx="2508">
                  <c:v>2597.65625</c:v>
                </c:pt>
                <c:pt idx="2509">
                  <c:v>2597.65625</c:v>
                </c:pt>
                <c:pt idx="2510">
                  <c:v>2597.65625</c:v>
                </c:pt>
                <c:pt idx="2511">
                  <c:v>2595.2148399999987</c:v>
                </c:pt>
                <c:pt idx="2512">
                  <c:v>2597.65625</c:v>
                </c:pt>
                <c:pt idx="2513">
                  <c:v>2597.65625</c:v>
                </c:pt>
                <c:pt idx="2514">
                  <c:v>2597.65625</c:v>
                </c:pt>
                <c:pt idx="2515">
                  <c:v>2597.65625</c:v>
                </c:pt>
                <c:pt idx="2516">
                  <c:v>2597.65625</c:v>
                </c:pt>
                <c:pt idx="2517">
                  <c:v>2595.2148399999987</c:v>
                </c:pt>
                <c:pt idx="2518">
                  <c:v>2597.65625</c:v>
                </c:pt>
                <c:pt idx="2519">
                  <c:v>2597.65625</c:v>
                </c:pt>
                <c:pt idx="2520">
                  <c:v>2597.65625</c:v>
                </c:pt>
                <c:pt idx="2521">
                  <c:v>2597.65625</c:v>
                </c:pt>
                <c:pt idx="2522">
                  <c:v>2597.65625</c:v>
                </c:pt>
                <c:pt idx="2523">
                  <c:v>2597.65625</c:v>
                </c:pt>
                <c:pt idx="2524">
                  <c:v>2597.65625</c:v>
                </c:pt>
                <c:pt idx="2525">
                  <c:v>2597.65625</c:v>
                </c:pt>
                <c:pt idx="2526">
                  <c:v>2597.65625</c:v>
                </c:pt>
                <c:pt idx="2527">
                  <c:v>2597.65625</c:v>
                </c:pt>
                <c:pt idx="2528">
                  <c:v>2597.65625</c:v>
                </c:pt>
                <c:pt idx="2529">
                  <c:v>2597.65625</c:v>
                </c:pt>
                <c:pt idx="2530">
                  <c:v>2597.65625</c:v>
                </c:pt>
                <c:pt idx="2531">
                  <c:v>2597.65625</c:v>
                </c:pt>
                <c:pt idx="2532">
                  <c:v>2597.65625</c:v>
                </c:pt>
                <c:pt idx="2533">
                  <c:v>2597.65625</c:v>
                </c:pt>
                <c:pt idx="2534">
                  <c:v>2597.65625</c:v>
                </c:pt>
                <c:pt idx="2535">
                  <c:v>2597.65625</c:v>
                </c:pt>
                <c:pt idx="2536">
                  <c:v>2597.65625</c:v>
                </c:pt>
                <c:pt idx="2537">
                  <c:v>2597.65625</c:v>
                </c:pt>
                <c:pt idx="2538">
                  <c:v>2597.65625</c:v>
                </c:pt>
                <c:pt idx="2539">
                  <c:v>2597.65625</c:v>
                </c:pt>
                <c:pt idx="2540">
                  <c:v>2597.65625</c:v>
                </c:pt>
                <c:pt idx="2541">
                  <c:v>2597.65625</c:v>
                </c:pt>
                <c:pt idx="2542">
                  <c:v>2597.65625</c:v>
                </c:pt>
                <c:pt idx="2543">
                  <c:v>2595.2148399999987</c:v>
                </c:pt>
                <c:pt idx="2544">
                  <c:v>2597.65625</c:v>
                </c:pt>
                <c:pt idx="2545">
                  <c:v>2597.65625</c:v>
                </c:pt>
                <c:pt idx="2546">
                  <c:v>2597.65625</c:v>
                </c:pt>
                <c:pt idx="2547">
                  <c:v>2597.65625</c:v>
                </c:pt>
                <c:pt idx="2548">
                  <c:v>2597.65625</c:v>
                </c:pt>
                <c:pt idx="2549">
                  <c:v>2597.65625</c:v>
                </c:pt>
                <c:pt idx="2550">
                  <c:v>2597.65625</c:v>
                </c:pt>
                <c:pt idx="2551">
                  <c:v>2597.65625</c:v>
                </c:pt>
                <c:pt idx="2552">
                  <c:v>2595.2148399999987</c:v>
                </c:pt>
                <c:pt idx="2553">
                  <c:v>2597.65625</c:v>
                </c:pt>
                <c:pt idx="2554">
                  <c:v>2597.65625</c:v>
                </c:pt>
                <c:pt idx="2555">
                  <c:v>2597.65625</c:v>
                </c:pt>
                <c:pt idx="2556">
                  <c:v>2595.2148399999987</c:v>
                </c:pt>
                <c:pt idx="2557">
                  <c:v>2597.65625</c:v>
                </c:pt>
                <c:pt idx="2558">
                  <c:v>2597.65625</c:v>
                </c:pt>
                <c:pt idx="2559">
                  <c:v>2597.65625</c:v>
                </c:pt>
                <c:pt idx="2560">
                  <c:v>2597.65625</c:v>
                </c:pt>
                <c:pt idx="2561">
                  <c:v>2595.2148399999987</c:v>
                </c:pt>
                <c:pt idx="2562">
                  <c:v>2597.65625</c:v>
                </c:pt>
                <c:pt idx="2563">
                  <c:v>2597.65625</c:v>
                </c:pt>
                <c:pt idx="2564">
                  <c:v>2597.65625</c:v>
                </c:pt>
                <c:pt idx="2565">
                  <c:v>2597.65625</c:v>
                </c:pt>
                <c:pt idx="2566">
                  <c:v>2597.65625</c:v>
                </c:pt>
                <c:pt idx="2567">
                  <c:v>2597.65625</c:v>
                </c:pt>
                <c:pt idx="2568">
                  <c:v>2597.65625</c:v>
                </c:pt>
                <c:pt idx="2569">
                  <c:v>2597.65625</c:v>
                </c:pt>
                <c:pt idx="2570">
                  <c:v>2597.65625</c:v>
                </c:pt>
                <c:pt idx="2571">
                  <c:v>2597.65625</c:v>
                </c:pt>
                <c:pt idx="2572">
                  <c:v>2595.2148399999987</c:v>
                </c:pt>
                <c:pt idx="2573">
                  <c:v>2597.65625</c:v>
                </c:pt>
                <c:pt idx="2574">
                  <c:v>2597.65625</c:v>
                </c:pt>
                <c:pt idx="2575">
                  <c:v>2597.65625</c:v>
                </c:pt>
                <c:pt idx="2576">
                  <c:v>2597.65625</c:v>
                </c:pt>
                <c:pt idx="2577">
                  <c:v>2597.65625</c:v>
                </c:pt>
                <c:pt idx="2578">
                  <c:v>2597.65625</c:v>
                </c:pt>
                <c:pt idx="2579">
                  <c:v>2597.65625</c:v>
                </c:pt>
                <c:pt idx="2580">
                  <c:v>2597.65625</c:v>
                </c:pt>
                <c:pt idx="2581">
                  <c:v>2597.65625</c:v>
                </c:pt>
                <c:pt idx="2582">
                  <c:v>2597.65625</c:v>
                </c:pt>
                <c:pt idx="2583">
                  <c:v>2595.2148399999987</c:v>
                </c:pt>
                <c:pt idx="2584">
                  <c:v>2597.65625</c:v>
                </c:pt>
                <c:pt idx="2585">
                  <c:v>2597.65625</c:v>
                </c:pt>
                <c:pt idx="2586">
                  <c:v>2597.65625</c:v>
                </c:pt>
                <c:pt idx="2587">
                  <c:v>2595.2148399999987</c:v>
                </c:pt>
                <c:pt idx="2588">
                  <c:v>2597.65625</c:v>
                </c:pt>
                <c:pt idx="2589">
                  <c:v>2597.65625</c:v>
                </c:pt>
                <c:pt idx="2590">
                  <c:v>2597.65625</c:v>
                </c:pt>
                <c:pt idx="2591">
                  <c:v>2597.65625</c:v>
                </c:pt>
                <c:pt idx="2592">
                  <c:v>2595.2148399999987</c:v>
                </c:pt>
                <c:pt idx="2593">
                  <c:v>2597.65625</c:v>
                </c:pt>
                <c:pt idx="2594">
                  <c:v>2595.2148399999987</c:v>
                </c:pt>
                <c:pt idx="2595">
                  <c:v>2597.65625</c:v>
                </c:pt>
                <c:pt idx="2596">
                  <c:v>2597.65625</c:v>
                </c:pt>
                <c:pt idx="2597">
                  <c:v>2597.65625</c:v>
                </c:pt>
                <c:pt idx="2598">
                  <c:v>2595.2148399999987</c:v>
                </c:pt>
                <c:pt idx="2599">
                  <c:v>2597.65625</c:v>
                </c:pt>
                <c:pt idx="2600">
                  <c:v>2595.2148399999987</c:v>
                </c:pt>
                <c:pt idx="2601">
                  <c:v>2597.65625</c:v>
                </c:pt>
                <c:pt idx="2602">
                  <c:v>2597.65625</c:v>
                </c:pt>
                <c:pt idx="2603">
                  <c:v>2597.65625</c:v>
                </c:pt>
                <c:pt idx="2604">
                  <c:v>2595.2148399999987</c:v>
                </c:pt>
                <c:pt idx="2605">
                  <c:v>2597.65625</c:v>
                </c:pt>
                <c:pt idx="2606">
                  <c:v>2595.2148399999987</c:v>
                </c:pt>
                <c:pt idx="2607">
                  <c:v>2597.65625</c:v>
                </c:pt>
                <c:pt idx="2608">
                  <c:v>2597.65625</c:v>
                </c:pt>
                <c:pt idx="2609">
                  <c:v>2597.65625</c:v>
                </c:pt>
                <c:pt idx="2610">
                  <c:v>2597.65625</c:v>
                </c:pt>
                <c:pt idx="2611">
                  <c:v>2597.65625</c:v>
                </c:pt>
                <c:pt idx="2612">
                  <c:v>2597.65625</c:v>
                </c:pt>
                <c:pt idx="2613">
                  <c:v>2597.65625</c:v>
                </c:pt>
                <c:pt idx="2614">
                  <c:v>2595.2148399999987</c:v>
                </c:pt>
                <c:pt idx="2615">
                  <c:v>2597.65625</c:v>
                </c:pt>
                <c:pt idx="2616">
                  <c:v>2597.65625</c:v>
                </c:pt>
                <c:pt idx="2617">
                  <c:v>2597.65625</c:v>
                </c:pt>
                <c:pt idx="2618">
                  <c:v>2597.65625</c:v>
                </c:pt>
                <c:pt idx="2619">
                  <c:v>2597.65625</c:v>
                </c:pt>
                <c:pt idx="2620">
                  <c:v>2597.65625</c:v>
                </c:pt>
                <c:pt idx="2621">
                  <c:v>2595.2148399999987</c:v>
                </c:pt>
                <c:pt idx="2622">
                  <c:v>2597.65625</c:v>
                </c:pt>
                <c:pt idx="2623">
                  <c:v>2597.65625</c:v>
                </c:pt>
                <c:pt idx="2624">
                  <c:v>2595.2148399999987</c:v>
                </c:pt>
                <c:pt idx="2625">
                  <c:v>2595.2148399999987</c:v>
                </c:pt>
                <c:pt idx="2626">
                  <c:v>2597.65625</c:v>
                </c:pt>
                <c:pt idx="2627">
                  <c:v>2595.2148399999987</c:v>
                </c:pt>
                <c:pt idx="2628">
                  <c:v>2595.2148399999987</c:v>
                </c:pt>
                <c:pt idx="2629">
                  <c:v>2597.65625</c:v>
                </c:pt>
                <c:pt idx="2630">
                  <c:v>2595.2148399999987</c:v>
                </c:pt>
                <c:pt idx="2631">
                  <c:v>2597.65625</c:v>
                </c:pt>
                <c:pt idx="2632">
                  <c:v>2595.2148399999987</c:v>
                </c:pt>
                <c:pt idx="2633">
                  <c:v>2597.65625</c:v>
                </c:pt>
                <c:pt idx="2634">
                  <c:v>2597.65625</c:v>
                </c:pt>
                <c:pt idx="2635">
                  <c:v>2597.65625</c:v>
                </c:pt>
                <c:pt idx="2636">
                  <c:v>2597.65625</c:v>
                </c:pt>
                <c:pt idx="2637">
                  <c:v>2597.65625</c:v>
                </c:pt>
                <c:pt idx="2638">
                  <c:v>2597.65625</c:v>
                </c:pt>
                <c:pt idx="2639">
                  <c:v>2597.65625</c:v>
                </c:pt>
                <c:pt idx="2640">
                  <c:v>2597.65625</c:v>
                </c:pt>
                <c:pt idx="2641">
                  <c:v>2597.65625</c:v>
                </c:pt>
                <c:pt idx="2642">
                  <c:v>2595.2148399999987</c:v>
                </c:pt>
                <c:pt idx="2643">
                  <c:v>2595.2148399999987</c:v>
                </c:pt>
                <c:pt idx="2644">
                  <c:v>2595.2148399999987</c:v>
                </c:pt>
                <c:pt idx="2645">
                  <c:v>2595.2148399999987</c:v>
                </c:pt>
                <c:pt idx="2646">
                  <c:v>2595.2148399999987</c:v>
                </c:pt>
                <c:pt idx="2647">
                  <c:v>2597.65625</c:v>
                </c:pt>
                <c:pt idx="2648">
                  <c:v>2595.2148399999987</c:v>
                </c:pt>
                <c:pt idx="2649">
                  <c:v>2595.2148399999987</c:v>
                </c:pt>
                <c:pt idx="2650">
                  <c:v>2595.2148399999987</c:v>
                </c:pt>
                <c:pt idx="2651">
                  <c:v>2597.65625</c:v>
                </c:pt>
                <c:pt idx="2652">
                  <c:v>2595.2148399999987</c:v>
                </c:pt>
                <c:pt idx="2653">
                  <c:v>2595.2148399999987</c:v>
                </c:pt>
                <c:pt idx="2654">
                  <c:v>2597.65625</c:v>
                </c:pt>
                <c:pt idx="2655">
                  <c:v>2595.2148399999987</c:v>
                </c:pt>
                <c:pt idx="2656">
                  <c:v>2595.2148399999987</c:v>
                </c:pt>
                <c:pt idx="2657">
                  <c:v>2595.2148399999987</c:v>
                </c:pt>
                <c:pt idx="2658">
                  <c:v>2595.2148399999987</c:v>
                </c:pt>
                <c:pt idx="2659">
                  <c:v>2595.2148399999987</c:v>
                </c:pt>
                <c:pt idx="2660">
                  <c:v>2597.65625</c:v>
                </c:pt>
                <c:pt idx="2661">
                  <c:v>2597.65625</c:v>
                </c:pt>
                <c:pt idx="2662">
                  <c:v>2595.2148399999987</c:v>
                </c:pt>
                <c:pt idx="2663">
                  <c:v>2595.2148399999987</c:v>
                </c:pt>
                <c:pt idx="2664">
                  <c:v>2595.2148399999987</c:v>
                </c:pt>
                <c:pt idx="2665">
                  <c:v>2595.2148399999987</c:v>
                </c:pt>
                <c:pt idx="2666">
                  <c:v>2595.2148399999987</c:v>
                </c:pt>
                <c:pt idx="2667">
                  <c:v>2595.2148399999987</c:v>
                </c:pt>
                <c:pt idx="2668">
                  <c:v>2595.2148399999987</c:v>
                </c:pt>
                <c:pt idx="2669">
                  <c:v>2595.2148399999987</c:v>
                </c:pt>
                <c:pt idx="2670">
                  <c:v>2597.65625</c:v>
                </c:pt>
                <c:pt idx="2671">
                  <c:v>2597.65625</c:v>
                </c:pt>
                <c:pt idx="2672">
                  <c:v>2595.2148399999987</c:v>
                </c:pt>
                <c:pt idx="2673">
                  <c:v>2597.65625</c:v>
                </c:pt>
                <c:pt idx="2674">
                  <c:v>2595.2148399999987</c:v>
                </c:pt>
                <c:pt idx="2675">
                  <c:v>2595.2148399999987</c:v>
                </c:pt>
                <c:pt idx="2676">
                  <c:v>2595.2148399999987</c:v>
                </c:pt>
                <c:pt idx="2677">
                  <c:v>2597.65625</c:v>
                </c:pt>
                <c:pt idx="2678">
                  <c:v>2597.65625</c:v>
                </c:pt>
                <c:pt idx="2679">
                  <c:v>2595.2148399999987</c:v>
                </c:pt>
                <c:pt idx="2680">
                  <c:v>2595.2148399999987</c:v>
                </c:pt>
                <c:pt idx="2681">
                  <c:v>2595.2148399999987</c:v>
                </c:pt>
                <c:pt idx="2682">
                  <c:v>2595.2148399999987</c:v>
                </c:pt>
                <c:pt idx="2683">
                  <c:v>2595.2148399999987</c:v>
                </c:pt>
                <c:pt idx="2684">
                  <c:v>2597.65625</c:v>
                </c:pt>
                <c:pt idx="2685">
                  <c:v>2595.2148399999987</c:v>
                </c:pt>
                <c:pt idx="2686">
                  <c:v>2595.2148399999987</c:v>
                </c:pt>
                <c:pt idx="2687">
                  <c:v>2595.2148399999987</c:v>
                </c:pt>
                <c:pt idx="2688">
                  <c:v>2595.2148399999987</c:v>
                </c:pt>
                <c:pt idx="2689">
                  <c:v>2597.65625</c:v>
                </c:pt>
                <c:pt idx="2690">
                  <c:v>2595.2148399999987</c:v>
                </c:pt>
                <c:pt idx="2691">
                  <c:v>2595.2148399999987</c:v>
                </c:pt>
                <c:pt idx="2692">
                  <c:v>2595.2148399999987</c:v>
                </c:pt>
                <c:pt idx="2693">
                  <c:v>2597.65625</c:v>
                </c:pt>
                <c:pt idx="2694">
                  <c:v>2595.2148399999987</c:v>
                </c:pt>
                <c:pt idx="2695">
                  <c:v>2595.2148399999987</c:v>
                </c:pt>
                <c:pt idx="2696">
                  <c:v>2595.2148399999987</c:v>
                </c:pt>
                <c:pt idx="2697">
                  <c:v>2595.2148399999987</c:v>
                </c:pt>
                <c:pt idx="2698">
                  <c:v>2595.2148399999987</c:v>
                </c:pt>
                <c:pt idx="2699">
                  <c:v>2595.2148399999987</c:v>
                </c:pt>
                <c:pt idx="2700">
                  <c:v>2597.65625</c:v>
                </c:pt>
                <c:pt idx="2701">
                  <c:v>2595.2148399999987</c:v>
                </c:pt>
                <c:pt idx="2702">
                  <c:v>2595.2148399999987</c:v>
                </c:pt>
                <c:pt idx="2703">
                  <c:v>2595.2148399999987</c:v>
                </c:pt>
                <c:pt idx="2704">
                  <c:v>2595.2148399999987</c:v>
                </c:pt>
                <c:pt idx="2705">
                  <c:v>2595.2148399999987</c:v>
                </c:pt>
                <c:pt idx="2706">
                  <c:v>2595.2148399999987</c:v>
                </c:pt>
                <c:pt idx="2707">
                  <c:v>2595.2148399999987</c:v>
                </c:pt>
                <c:pt idx="2708">
                  <c:v>2595.2148399999987</c:v>
                </c:pt>
                <c:pt idx="2709">
                  <c:v>2595.2148399999987</c:v>
                </c:pt>
                <c:pt idx="2710">
                  <c:v>2595.2148399999987</c:v>
                </c:pt>
                <c:pt idx="2711">
                  <c:v>2595.2148399999987</c:v>
                </c:pt>
                <c:pt idx="2712">
                  <c:v>2597.65625</c:v>
                </c:pt>
                <c:pt idx="2713">
                  <c:v>2595.2148399999987</c:v>
                </c:pt>
                <c:pt idx="2714">
                  <c:v>2595.2148399999987</c:v>
                </c:pt>
                <c:pt idx="2715">
                  <c:v>2597.65625</c:v>
                </c:pt>
                <c:pt idx="2716">
                  <c:v>2595.2148399999987</c:v>
                </c:pt>
                <c:pt idx="2717">
                  <c:v>2595.2148399999987</c:v>
                </c:pt>
                <c:pt idx="2718">
                  <c:v>2595.2148399999987</c:v>
                </c:pt>
                <c:pt idx="2719">
                  <c:v>2595.2148399999987</c:v>
                </c:pt>
                <c:pt idx="2720">
                  <c:v>2595.2148399999987</c:v>
                </c:pt>
                <c:pt idx="2721">
                  <c:v>2595.2148399999987</c:v>
                </c:pt>
                <c:pt idx="2722">
                  <c:v>2595.2148399999987</c:v>
                </c:pt>
                <c:pt idx="2723">
                  <c:v>2595.2148399999987</c:v>
                </c:pt>
                <c:pt idx="2724">
                  <c:v>2595.2148399999987</c:v>
                </c:pt>
                <c:pt idx="2725">
                  <c:v>2595.2148399999987</c:v>
                </c:pt>
                <c:pt idx="2726">
                  <c:v>2595.2148399999987</c:v>
                </c:pt>
                <c:pt idx="2727">
                  <c:v>2595.2148399999987</c:v>
                </c:pt>
                <c:pt idx="2728">
                  <c:v>2595.2148399999987</c:v>
                </c:pt>
                <c:pt idx="2729">
                  <c:v>2595.2148399999987</c:v>
                </c:pt>
                <c:pt idx="2730">
                  <c:v>2595.2148399999987</c:v>
                </c:pt>
                <c:pt idx="2731">
                  <c:v>2595.2148399999987</c:v>
                </c:pt>
                <c:pt idx="2732">
                  <c:v>2595.2148399999987</c:v>
                </c:pt>
                <c:pt idx="2733">
                  <c:v>2595.2148399999987</c:v>
                </c:pt>
                <c:pt idx="2734">
                  <c:v>2595.2148399999987</c:v>
                </c:pt>
                <c:pt idx="2735">
                  <c:v>2595.2148399999987</c:v>
                </c:pt>
                <c:pt idx="2736">
                  <c:v>2595.2148399999987</c:v>
                </c:pt>
                <c:pt idx="2737">
                  <c:v>2595.2148399999987</c:v>
                </c:pt>
                <c:pt idx="2738">
                  <c:v>2595.2148399999987</c:v>
                </c:pt>
                <c:pt idx="2739">
                  <c:v>2595.2148399999987</c:v>
                </c:pt>
                <c:pt idx="2740">
                  <c:v>2595.2148399999987</c:v>
                </c:pt>
                <c:pt idx="2741">
                  <c:v>2595.2148399999987</c:v>
                </c:pt>
                <c:pt idx="2742">
                  <c:v>2597.65625</c:v>
                </c:pt>
                <c:pt idx="2743">
                  <c:v>2595.2148399999987</c:v>
                </c:pt>
                <c:pt idx="2744">
                  <c:v>2595.2148399999987</c:v>
                </c:pt>
                <c:pt idx="2745">
                  <c:v>2595.2148399999987</c:v>
                </c:pt>
                <c:pt idx="2746">
                  <c:v>2595.2148399999987</c:v>
                </c:pt>
                <c:pt idx="2747">
                  <c:v>2595.2148399999987</c:v>
                </c:pt>
                <c:pt idx="2748">
                  <c:v>2595.2148399999987</c:v>
                </c:pt>
                <c:pt idx="2749">
                  <c:v>2595.2148399999987</c:v>
                </c:pt>
                <c:pt idx="2750">
                  <c:v>2595.2148399999987</c:v>
                </c:pt>
                <c:pt idx="2751">
                  <c:v>2595.2148399999987</c:v>
                </c:pt>
                <c:pt idx="2752">
                  <c:v>2595.2148399999987</c:v>
                </c:pt>
                <c:pt idx="2753">
                  <c:v>2595.2148399999987</c:v>
                </c:pt>
                <c:pt idx="2754">
                  <c:v>2595.2148399999987</c:v>
                </c:pt>
                <c:pt idx="2755">
                  <c:v>2595.2148399999987</c:v>
                </c:pt>
                <c:pt idx="2756">
                  <c:v>2595.2148399999987</c:v>
                </c:pt>
                <c:pt idx="2757">
                  <c:v>2595.2148399999987</c:v>
                </c:pt>
                <c:pt idx="2758">
                  <c:v>2595.2148399999987</c:v>
                </c:pt>
                <c:pt idx="2759">
                  <c:v>2595.2148399999987</c:v>
                </c:pt>
                <c:pt idx="2760">
                  <c:v>2595.2148399999987</c:v>
                </c:pt>
                <c:pt idx="2761">
                  <c:v>2595.2148399999987</c:v>
                </c:pt>
                <c:pt idx="2762">
                  <c:v>2595.2148399999987</c:v>
                </c:pt>
                <c:pt idx="2763">
                  <c:v>2595.2148399999987</c:v>
                </c:pt>
                <c:pt idx="2764">
                  <c:v>2595.2148399999987</c:v>
                </c:pt>
                <c:pt idx="2765">
                  <c:v>2595.2148399999987</c:v>
                </c:pt>
                <c:pt idx="2766">
                  <c:v>2595.2148399999987</c:v>
                </c:pt>
                <c:pt idx="2767">
                  <c:v>2595.2148399999987</c:v>
                </c:pt>
                <c:pt idx="2768">
                  <c:v>2595.2148399999987</c:v>
                </c:pt>
                <c:pt idx="2769">
                  <c:v>2595.2148399999987</c:v>
                </c:pt>
                <c:pt idx="2770">
                  <c:v>2595.2148399999987</c:v>
                </c:pt>
                <c:pt idx="2771">
                  <c:v>2595.2148399999987</c:v>
                </c:pt>
                <c:pt idx="2772">
                  <c:v>2595.2148399999987</c:v>
                </c:pt>
                <c:pt idx="2773">
                  <c:v>2595.2148399999987</c:v>
                </c:pt>
                <c:pt idx="2774">
                  <c:v>2592.7734399999999</c:v>
                </c:pt>
                <c:pt idx="2775">
                  <c:v>2595.2148399999987</c:v>
                </c:pt>
                <c:pt idx="2776">
                  <c:v>2595.2148399999987</c:v>
                </c:pt>
                <c:pt idx="2777">
                  <c:v>2595.2148399999987</c:v>
                </c:pt>
                <c:pt idx="2778">
                  <c:v>2595.2148399999987</c:v>
                </c:pt>
                <c:pt idx="2779">
                  <c:v>2595.2148399999987</c:v>
                </c:pt>
                <c:pt idx="2780">
                  <c:v>2595.2148399999987</c:v>
                </c:pt>
                <c:pt idx="2781">
                  <c:v>2595.2148399999987</c:v>
                </c:pt>
                <c:pt idx="2782">
                  <c:v>2595.2148399999987</c:v>
                </c:pt>
                <c:pt idx="2783">
                  <c:v>2595.2148399999987</c:v>
                </c:pt>
                <c:pt idx="2784">
                  <c:v>2595.2148399999987</c:v>
                </c:pt>
                <c:pt idx="2785">
                  <c:v>2595.2148399999987</c:v>
                </c:pt>
                <c:pt idx="2786">
                  <c:v>2595.2148399999987</c:v>
                </c:pt>
                <c:pt idx="2787">
                  <c:v>2595.2148399999987</c:v>
                </c:pt>
                <c:pt idx="2788">
                  <c:v>2595.2148399999987</c:v>
                </c:pt>
                <c:pt idx="2789">
                  <c:v>2595.2148399999987</c:v>
                </c:pt>
                <c:pt idx="2790">
                  <c:v>2595.2148399999987</c:v>
                </c:pt>
                <c:pt idx="2791">
                  <c:v>2595.2148399999987</c:v>
                </c:pt>
                <c:pt idx="2792">
                  <c:v>2595.2148399999987</c:v>
                </c:pt>
                <c:pt idx="2793">
                  <c:v>2595.2148399999987</c:v>
                </c:pt>
                <c:pt idx="2794">
                  <c:v>2595.2148399999987</c:v>
                </c:pt>
                <c:pt idx="2795">
                  <c:v>2595.2148399999987</c:v>
                </c:pt>
                <c:pt idx="2796">
                  <c:v>2595.2148399999987</c:v>
                </c:pt>
                <c:pt idx="2797">
                  <c:v>2595.2148399999987</c:v>
                </c:pt>
                <c:pt idx="2798">
                  <c:v>2595.2148399999987</c:v>
                </c:pt>
                <c:pt idx="2799">
                  <c:v>2595.2148399999987</c:v>
                </c:pt>
                <c:pt idx="2800">
                  <c:v>2595.2148399999987</c:v>
                </c:pt>
                <c:pt idx="2801">
                  <c:v>2595.2148399999987</c:v>
                </c:pt>
                <c:pt idx="2802">
                  <c:v>2595.2148399999987</c:v>
                </c:pt>
                <c:pt idx="2803">
                  <c:v>2595.2148399999987</c:v>
                </c:pt>
                <c:pt idx="2804">
                  <c:v>2595.2148399999987</c:v>
                </c:pt>
                <c:pt idx="2805">
                  <c:v>2595.2148399999987</c:v>
                </c:pt>
                <c:pt idx="2806">
                  <c:v>2595.2148399999987</c:v>
                </c:pt>
                <c:pt idx="2807">
                  <c:v>2595.2148399999987</c:v>
                </c:pt>
                <c:pt idx="2808">
                  <c:v>2592.7734399999999</c:v>
                </c:pt>
                <c:pt idx="2809">
                  <c:v>2595.2148399999987</c:v>
                </c:pt>
                <c:pt idx="2810">
                  <c:v>2595.2148399999987</c:v>
                </c:pt>
                <c:pt idx="2811">
                  <c:v>2595.2148399999987</c:v>
                </c:pt>
                <c:pt idx="2812">
                  <c:v>2595.2148399999987</c:v>
                </c:pt>
                <c:pt idx="2813">
                  <c:v>2595.2148399999987</c:v>
                </c:pt>
                <c:pt idx="2814">
                  <c:v>2595.2148399999987</c:v>
                </c:pt>
                <c:pt idx="2815">
                  <c:v>2595.2148399999987</c:v>
                </c:pt>
                <c:pt idx="2816">
                  <c:v>2595.2148399999987</c:v>
                </c:pt>
                <c:pt idx="2817">
                  <c:v>2595.2148399999987</c:v>
                </c:pt>
                <c:pt idx="2818">
                  <c:v>2595.2148399999987</c:v>
                </c:pt>
                <c:pt idx="2819">
                  <c:v>2595.2148399999987</c:v>
                </c:pt>
                <c:pt idx="2820">
                  <c:v>2595.2148399999987</c:v>
                </c:pt>
                <c:pt idx="2821">
                  <c:v>2595.2148399999987</c:v>
                </c:pt>
                <c:pt idx="2822">
                  <c:v>2595.2148399999987</c:v>
                </c:pt>
                <c:pt idx="2823">
                  <c:v>2592.7734399999999</c:v>
                </c:pt>
                <c:pt idx="2824">
                  <c:v>2595.2148399999987</c:v>
                </c:pt>
                <c:pt idx="2825">
                  <c:v>2595.2148399999987</c:v>
                </c:pt>
                <c:pt idx="2826">
                  <c:v>2595.2148399999987</c:v>
                </c:pt>
                <c:pt idx="2827">
                  <c:v>2595.2148399999987</c:v>
                </c:pt>
                <c:pt idx="2828">
                  <c:v>2595.2148399999987</c:v>
                </c:pt>
                <c:pt idx="2829">
                  <c:v>2595.2148399999987</c:v>
                </c:pt>
                <c:pt idx="2830">
                  <c:v>2595.2148399999987</c:v>
                </c:pt>
                <c:pt idx="2831">
                  <c:v>2595.2148399999987</c:v>
                </c:pt>
                <c:pt idx="2832">
                  <c:v>2595.2148399999987</c:v>
                </c:pt>
                <c:pt idx="2833">
                  <c:v>2595.2148399999987</c:v>
                </c:pt>
                <c:pt idx="2834">
                  <c:v>2592.7734399999999</c:v>
                </c:pt>
                <c:pt idx="2835">
                  <c:v>2595.2148399999987</c:v>
                </c:pt>
                <c:pt idx="2836">
                  <c:v>2595.2148399999987</c:v>
                </c:pt>
                <c:pt idx="2837">
                  <c:v>2595.2148399999987</c:v>
                </c:pt>
                <c:pt idx="2838">
                  <c:v>2595.2148399999987</c:v>
                </c:pt>
                <c:pt idx="2839">
                  <c:v>2595.2148399999987</c:v>
                </c:pt>
                <c:pt idx="2840">
                  <c:v>2595.2148399999987</c:v>
                </c:pt>
                <c:pt idx="2841">
                  <c:v>2595.2148399999987</c:v>
                </c:pt>
                <c:pt idx="2842">
                  <c:v>2595.2148399999987</c:v>
                </c:pt>
                <c:pt idx="2843">
                  <c:v>2595.2148399999987</c:v>
                </c:pt>
                <c:pt idx="2844">
                  <c:v>2595.2148399999987</c:v>
                </c:pt>
                <c:pt idx="2845">
                  <c:v>2595.2148399999987</c:v>
                </c:pt>
                <c:pt idx="2846">
                  <c:v>2595.2148399999987</c:v>
                </c:pt>
                <c:pt idx="2847">
                  <c:v>2595.2148399999987</c:v>
                </c:pt>
                <c:pt idx="2848">
                  <c:v>2595.2148399999987</c:v>
                </c:pt>
                <c:pt idx="2849">
                  <c:v>2592.7734399999999</c:v>
                </c:pt>
                <c:pt idx="2850">
                  <c:v>2592.7734399999999</c:v>
                </c:pt>
                <c:pt idx="2851">
                  <c:v>2595.2148399999987</c:v>
                </c:pt>
                <c:pt idx="2852">
                  <c:v>2592.7734399999999</c:v>
                </c:pt>
                <c:pt idx="2853">
                  <c:v>2592.7734399999999</c:v>
                </c:pt>
                <c:pt idx="2854">
                  <c:v>2595.2148399999987</c:v>
                </c:pt>
                <c:pt idx="2855">
                  <c:v>2595.2148399999987</c:v>
                </c:pt>
                <c:pt idx="2856">
                  <c:v>2595.2148399999987</c:v>
                </c:pt>
                <c:pt idx="2857">
                  <c:v>2595.2148399999987</c:v>
                </c:pt>
                <c:pt idx="2858">
                  <c:v>2592.7734399999999</c:v>
                </c:pt>
                <c:pt idx="2859">
                  <c:v>2595.2148399999987</c:v>
                </c:pt>
                <c:pt idx="2860">
                  <c:v>2592.7734399999999</c:v>
                </c:pt>
                <c:pt idx="2861">
                  <c:v>2592.7734399999999</c:v>
                </c:pt>
                <c:pt idx="2862">
                  <c:v>2595.2148399999987</c:v>
                </c:pt>
                <c:pt idx="2863">
                  <c:v>2592.7734399999999</c:v>
                </c:pt>
                <c:pt idx="2864">
                  <c:v>2592.7734399999999</c:v>
                </c:pt>
                <c:pt idx="2865">
                  <c:v>2592.7734399999999</c:v>
                </c:pt>
                <c:pt idx="2866">
                  <c:v>2592.7734399999999</c:v>
                </c:pt>
                <c:pt idx="2867">
                  <c:v>2592.7734399999999</c:v>
                </c:pt>
                <c:pt idx="2868">
                  <c:v>2595.2148399999987</c:v>
                </c:pt>
                <c:pt idx="2869">
                  <c:v>2595.2148399999987</c:v>
                </c:pt>
                <c:pt idx="2870">
                  <c:v>2595.2148399999987</c:v>
                </c:pt>
                <c:pt idx="2871">
                  <c:v>2595.2148399999987</c:v>
                </c:pt>
                <c:pt idx="2872">
                  <c:v>2595.2148399999987</c:v>
                </c:pt>
                <c:pt idx="2873">
                  <c:v>2595.2148399999987</c:v>
                </c:pt>
                <c:pt idx="2874">
                  <c:v>2595.2148399999987</c:v>
                </c:pt>
                <c:pt idx="2875">
                  <c:v>2595.2148399999987</c:v>
                </c:pt>
                <c:pt idx="2876">
                  <c:v>2595.2148399999987</c:v>
                </c:pt>
                <c:pt idx="2877">
                  <c:v>2592.7734399999999</c:v>
                </c:pt>
                <c:pt idx="2878">
                  <c:v>2595.2148399999987</c:v>
                </c:pt>
                <c:pt idx="2879">
                  <c:v>2595.2148399999987</c:v>
                </c:pt>
                <c:pt idx="2880">
                  <c:v>2595.2148399999987</c:v>
                </c:pt>
                <c:pt idx="2881">
                  <c:v>2595.2148399999987</c:v>
                </c:pt>
                <c:pt idx="2882">
                  <c:v>2595.2148399999987</c:v>
                </c:pt>
                <c:pt idx="2883">
                  <c:v>2592.7734399999999</c:v>
                </c:pt>
                <c:pt idx="2884">
                  <c:v>2595.2148399999987</c:v>
                </c:pt>
                <c:pt idx="2885">
                  <c:v>2592.7734399999999</c:v>
                </c:pt>
                <c:pt idx="2886">
                  <c:v>2592.7734399999999</c:v>
                </c:pt>
                <c:pt idx="2887">
                  <c:v>2595.2148399999987</c:v>
                </c:pt>
                <c:pt idx="2888">
                  <c:v>2592.7734399999999</c:v>
                </c:pt>
                <c:pt idx="2889">
                  <c:v>2595.2148399999987</c:v>
                </c:pt>
                <c:pt idx="2890">
                  <c:v>2595.2148399999987</c:v>
                </c:pt>
                <c:pt idx="2891">
                  <c:v>2592.7734399999999</c:v>
                </c:pt>
                <c:pt idx="2892">
                  <c:v>2595.2148399999987</c:v>
                </c:pt>
                <c:pt idx="2893">
                  <c:v>2595.2148399999987</c:v>
                </c:pt>
                <c:pt idx="2894">
                  <c:v>2592.7734399999999</c:v>
                </c:pt>
                <c:pt idx="2895">
                  <c:v>2592.7734399999999</c:v>
                </c:pt>
                <c:pt idx="2896">
                  <c:v>2592.7734399999999</c:v>
                </c:pt>
                <c:pt idx="2897">
                  <c:v>2592.7734399999999</c:v>
                </c:pt>
                <c:pt idx="2898">
                  <c:v>2595.2148399999987</c:v>
                </c:pt>
                <c:pt idx="2899">
                  <c:v>2595.2148399999987</c:v>
                </c:pt>
                <c:pt idx="2900">
                  <c:v>2592.7734399999999</c:v>
                </c:pt>
                <c:pt idx="2901">
                  <c:v>2592.7734399999999</c:v>
                </c:pt>
                <c:pt idx="2902">
                  <c:v>2595.2148399999987</c:v>
                </c:pt>
                <c:pt idx="2903">
                  <c:v>2592.7734399999999</c:v>
                </c:pt>
                <c:pt idx="2904">
                  <c:v>2592.7734399999999</c:v>
                </c:pt>
                <c:pt idx="2905">
                  <c:v>2592.7734399999999</c:v>
                </c:pt>
                <c:pt idx="2906">
                  <c:v>2592.7734399999999</c:v>
                </c:pt>
                <c:pt idx="2907">
                  <c:v>2595.2148399999987</c:v>
                </c:pt>
                <c:pt idx="2908">
                  <c:v>2595.2148399999987</c:v>
                </c:pt>
                <c:pt idx="2909">
                  <c:v>2595.2148399999987</c:v>
                </c:pt>
                <c:pt idx="2910">
                  <c:v>2592.7734399999999</c:v>
                </c:pt>
                <c:pt idx="2911">
                  <c:v>2592.7734399999999</c:v>
                </c:pt>
                <c:pt idx="2912">
                  <c:v>2592.7734399999999</c:v>
                </c:pt>
                <c:pt idx="2913">
                  <c:v>2592.7734399999999</c:v>
                </c:pt>
                <c:pt idx="2914">
                  <c:v>2592.7734399999999</c:v>
                </c:pt>
                <c:pt idx="2915">
                  <c:v>2592.7734399999999</c:v>
                </c:pt>
                <c:pt idx="2916">
                  <c:v>2592.7734399999999</c:v>
                </c:pt>
                <c:pt idx="2917">
                  <c:v>2595.2148399999987</c:v>
                </c:pt>
                <c:pt idx="2918">
                  <c:v>2592.7734399999999</c:v>
                </c:pt>
                <c:pt idx="2919">
                  <c:v>2595.2148399999987</c:v>
                </c:pt>
                <c:pt idx="2920">
                  <c:v>2595.2148399999987</c:v>
                </c:pt>
                <c:pt idx="2921">
                  <c:v>2595.2148399999987</c:v>
                </c:pt>
                <c:pt idx="2922">
                  <c:v>2595.2148399999987</c:v>
                </c:pt>
                <c:pt idx="2923">
                  <c:v>2592.7734399999999</c:v>
                </c:pt>
                <c:pt idx="2924">
                  <c:v>2592.7734399999999</c:v>
                </c:pt>
                <c:pt idx="2925">
                  <c:v>2592.7734399999999</c:v>
                </c:pt>
                <c:pt idx="2926">
                  <c:v>2595.2148399999987</c:v>
                </c:pt>
                <c:pt idx="2927">
                  <c:v>2592.7734399999999</c:v>
                </c:pt>
                <c:pt idx="2928">
                  <c:v>2595.2148399999987</c:v>
                </c:pt>
                <c:pt idx="2929">
                  <c:v>2592.7734399999999</c:v>
                </c:pt>
                <c:pt idx="2930">
                  <c:v>2592.7734399999999</c:v>
                </c:pt>
                <c:pt idx="2931">
                  <c:v>2592.7734399999999</c:v>
                </c:pt>
                <c:pt idx="2932">
                  <c:v>2595.2148399999987</c:v>
                </c:pt>
                <c:pt idx="2933">
                  <c:v>2595.2148399999987</c:v>
                </c:pt>
                <c:pt idx="2934">
                  <c:v>2592.7734399999999</c:v>
                </c:pt>
                <c:pt idx="2935">
                  <c:v>2595.2148399999987</c:v>
                </c:pt>
                <c:pt idx="2936">
                  <c:v>2592.7734399999999</c:v>
                </c:pt>
                <c:pt idx="2937">
                  <c:v>2592.7734399999999</c:v>
                </c:pt>
                <c:pt idx="2938">
                  <c:v>2595.2148399999987</c:v>
                </c:pt>
                <c:pt idx="2939">
                  <c:v>2595.2148399999987</c:v>
                </c:pt>
                <c:pt idx="2940">
                  <c:v>2595.2148399999987</c:v>
                </c:pt>
                <c:pt idx="2941">
                  <c:v>2592.7734399999999</c:v>
                </c:pt>
                <c:pt idx="2942">
                  <c:v>2592.7734399999999</c:v>
                </c:pt>
                <c:pt idx="2943">
                  <c:v>2592.7734399999999</c:v>
                </c:pt>
                <c:pt idx="2944">
                  <c:v>2592.7734399999999</c:v>
                </c:pt>
                <c:pt idx="2945">
                  <c:v>2592.7734399999999</c:v>
                </c:pt>
                <c:pt idx="2946">
                  <c:v>2592.7734399999999</c:v>
                </c:pt>
                <c:pt idx="2947">
                  <c:v>2592.7734399999999</c:v>
                </c:pt>
                <c:pt idx="2948">
                  <c:v>2595.2148399999987</c:v>
                </c:pt>
                <c:pt idx="2949">
                  <c:v>2592.7734399999999</c:v>
                </c:pt>
                <c:pt idx="2950">
                  <c:v>2592.7734399999999</c:v>
                </c:pt>
                <c:pt idx="2951">
                  <c:v>2592.7734399999999</c:v>
                </c:pt>
                <c:pt idx="2952">
                  <c:v>2592.7734399999999</c:v>
                </c:pt>
                <c:pt idx="2953">
                  <c:v>2592.7734399999999</c:v>
                </c:pt>
                <c:pt idx="2954">
                  <c:v>2592.7734399999999</c:v>
                </c:pt>
                <c:pt idx="2955">
                  <c:v>2592.7734399999999</c:v>
                </c:pt>
                <c:pt idx="2956">
                  <c:v>2592.7734399999999</c:v>
                </c:pt>
                <c:pt idx="2957">
                  <c:v>2592.7734399999999</c:v>
                </c:pt>
                <c:pt idx="2958">
                  <c:v>2592.7734399999999</c:v>
                </c:pt>
                <c:pt idx="2959">
                  <c:v>2595.2148399999987</c:v>
                </c:pt>
                <c:pt idx="2960">
                  <c:v>2592.7734399999999</c:v>
                </c:pt>
                <c:pt idx="2961">
                  <c:v>2592.7734399999999</c:v>
                </c:pt>
                <c:pt idx="2962">
                  <c:v>2592.7734399999999</c:v>
                </c:pt>
                <c:pt idx="2963">
                  <c:v>2592.7734399999999</c:v>
                </c:pt>
                <c:pt idx="2964">
                  <c:v>2592.7734399999999</c:v>
                </c:pt>
                <c:pt idx="2965">
                  <c:v>2592.7734399999999</c:v>
                </c:pt>
                <c:pt idx="2966">
                  <c:v>2592.7734399999999</c:v>
                </c:pt>
                <c:pt idx="2967">
                  <c:v>2592.7734399999999</c:v>
                </c:pt>
                <c:pt idx="2968">
                  <c:v>2592.7734399999999</c:v>
                </c:pt>
                <c:pt idx="2969">
                  <c:v>2592.7734399999999</c:v>
                </c:pt>
                <c:pt idx="2970">
                  <c:v>2592.7734399999999</c:v>
                </c:pt>
                <c:pt idx="2971">
                  <c:v>2592.7734399999999</c:v>
                </c:pt>
                <c:pt idx="2972">
                  <c:v>2592.7734399999999</c:v>
                </c:pt>
                <c:pt idx="2973">
                  <c:v>2592.7734399999999</c:v>
                </c:pt>
                <c:pt idx="2974">
                  <c:v>2592.7734399999999</c:v>
                </c:pt>
                <c:pt idx="2975">
                  <c:v>2595.2148399999987</c:v>
                </c:pt>
                <c:pt idx="2976">
                  <c:v>2592.7734399999999</c:v>
                </c:pt>
                <c:pt idx="2977">
                  <c:v>2592.7734399999999</c:v>
                </c:pt>
                <c:pt idx="2978">
                  <c:v>2592.7734399999999</c:v>
                </c:pt>
                <c:pt idx="2979">
                  <c:v>2592.7734399999999</c:v>
                </c:pt>
                <c:pt idx="2980">
                  <c:v>2592.7734399999999</c:v>
                </c:pt>
                <c:pt idx="2981">
                  <c:v>2592.7734399999999</c:v>
                </c:pt>
                <c:pt idx="2982">
                  <c:v>2592.7734399999999</c:v>
                </c:pt>
                <c:pt idx="2983">
                  <c:v>2592.7734399999999</c:v>
                </c:pt>
                <c:pt idx="2984">
                  <c:v>2592.7734399999999</c:v>
                </c:pt>
                <c:pt idx="2985">
                  <c:v>2592.7734399999999</c:v>
                </c:pt>
                <c:pt idx="2986">
                  <c:v>2595.2148399999987</c:v>
                </c:pt>
                <c:pt idx="2987">
                  <c:v>2592.7734399999999</c:v>
                </c:pt>
                <c:pt idx="2988">
                  <c:v>2592.7734399999999</c:v>
                </c:pt>
                <c:pt idx="2989">
                  <c:v>2595.2148399999987</c:v>
                </c:pt>
                <c:pt idx="2990">
                  <c:v>2592.7734399999999</c:v>
                </c:pt>
                <c:pt idx="2991">
                  <c:v>2592.7734399999999</c:v>
                </c:pt>
                <c:pt idx="2992">
                  <c:v>2592.7734399999999</c:v>
                </c:pt>
                <c:pt idx="2993">
                  <c:v>2592.7734399999999</c:v>
                </c:pt>
                <c:pt idx="2994">
                  <c:v>2592.7734399999999</c:v>
                </c:pt>
                <c:pt idx="2995">
                  <c:v>2590.3320300000019</c:v>
                </c:pt>
                <c:pt idx="2996">
                  <c:v>2592.7734399999999</c:v>
                </c:pt>
                <c:pt idx="2997">
                  <c:v>2592.7734399999999</c:v>
                </c:pt>
                <c:pt idx="2998">
                  <c:v>2595.2148399999987</c:v>
                </c:pt>
                <c:pt idx="2999">
                  <c:v>2592.7734399999999</c:v>
                </c:pt>
                <c:pt idx="3000">
                  <c:v>2592.7734399999999</c:v>
                </c:pt>
                <c:pt idx="3001">
                  <c:v>2592.7734399999999</c:v>
                </c:pt>
                <c:pt idx="3002">
                  <c:v>2592.7734399999999</c:v>
                </c:pt>
                <c:pt idx="3003">
                  <c:v>2592.7734399999999</c:v>
                </c:pt>
                <c:pt idx="3004">
                  <c:v>2592.7734399999999</c:v>
                </c:pt>
                <c:pt idx="3005">
                  <c:v>2592.7734399999999</c:v>
                </c:pt>
                <c:pt idx="3006">
                  <c:v>2592.7734399999999</c:v>
                </c:pt>
                <c:pt idx="3007">
                  <c:v>2592.7734399999999</c:v>
                </c:pt>
                <c:pt idx="3008">
                  <c:v>2592.7734399999999</c:v>
                </c:pt>
                <c:pt idx="3009">
                  <c:v>2592.7734399999999</c:v>
                </c:pt>
                <c:pt idx="3010">
                  <c:v>2592.7734399999999</c:v>
                </c:pt>
                <c:pt idx="3011">
                  <c:v>2592.7734399999999</c:v>
                </c:pt>
                <c:pt idx="3012">
                  <c:v>2592.7734399999999</c:v>
                </c:pt>
                <c:pt idx="3013">
                  <c:v>2592.7734399999999</c:v>
                </c:pt>
                <c:pt idx="3014">
                  <c:v>2592.7734399999999</c:v>
                </c:pt>
                <c:pt idx="3015">
                  <c:v>2592.7734399999999</c:v>
                </c:pt>
                <c:pt idx="3016">
                  <c:v>2592.7734399999999</c:v>
                </c:pt>
                <c:pt idx="3017">
                  <c:v>2592.7734399999999</c:v>
                </c:pt>
                <c:pt idx="3018">
                  <c:v>2592.7734399999999</c:v>
                </c:pt>
                <c:pt idx="3019">
                  <c:v>2592.7734399999999</c:v>
                </c:pt>
                <c:pt idx="3020">
                  <c:v>2592.7734399999999</c:v>
                </c:pt>
                <c:pt idx="3021">
                  <c:v>2592.7734399999999</c:v>
                </c:pt>
                <c:pt idx="3022">
                  <c:v>2592.7734399999999</c:v>
                </c:pt>
                <c:pt idx="3023">
                  <c:v>2592.7734399999999</c:v>
                </c:pt>
                <c:pt idx="3024">
                  <c:v>2592.7734399999999</c:v>
                </c:pt>
                <c:pt idx="3025">
                  <c:v>2592.7734399999999</c:v>
                </c:pt>
                <c:pt idx="3026">
                  <c:v>2592.7734399999999</c:v>
                </c:pt>
                <c:pt idx="3027">
                  <c:v>2592.7734399999999</c:v>
                </c:pt>
                <c:pt idx="3028">
                  <c:v>2592.7734399999999</c:v>
                </c:pt>
                <c:pt idx="3029">
                  <c:v>2592.7734399999999</c:v>
                </c:pt>
                <c:pt idx="3030">
                  <c:v>2592.7734399999999</c:v>
                </c:pt>
                <c:pt idx="3031">
                  <c:v>2592.7734399999999</c:v>
                </c:pt>
                <c:pt idx="3032">
                  <c:v>2592.7734399999999</c:v>
                </c:pt>
                <c:pt idx="3033">
                  <c:v>2592.7734399999999</c:v>
                </c:pt>
                <c:pt idx="3034">
                  <c:v>2592.7734399999999</c:v>
                </c:pt>
                <c:pt idx="3035">
                  <c:v>2592.7734399999999</c:v>
                </c:pt>
                <c:pt idx="3036">
                  <c:v>2592.7734399999999</c:v>
                </c:pt>
                <c:pt idx="3037">
                  <c:v>2592.7734399999999</c:v>
                </c:pt>
                <c:pt idx="3038">
                  <c:v>2592.7734399999999</c:v>
                </c:pt>
                <c:pt idx="3039">
                  <c:v>2592.7734399999999</c:v>
                </c:pt>
                <c:pt idx="3040">
                  <c:v>2592.7734399999999</c:v>
                </c:pt>
                <c:pt idx="3041">
                  <c:v>2592.7734399999999</c:v>
                </c:pt>
                <c:pt idx="3042">
                  <c:v>2592.7734399999999</c:v>
                </c:pt>
                <c:pt idx="3043">
                  <c:v>2592.7734399999999</c:v>
                </c:pt>
                <c:pt idx="3044">
                  <c:v>2592.7734399999999</c:v>
                </c:pt>
                <c:pt idx="3045">
                  <c:v>2592.7734399999999</c:v>
                </c:pt>
                <c:pt idx="3046">
                  <c:v>2592.7734399999999</c:v>
                </c:pt>
                <c:pt idx="3047">
                  <c:v>2592.7734399999999</c:v>
                </c:pt>
                <c:pt idx="3048">
                  <c:v>2592.7734399999999</c:v>
                </c:pt>
                <c:pt idx="3049">
                  <c:v>2592.7734399999999</c:v>
                </c:pt>
                <c:pt idx="3050">
                  <c:v>2592.7734399999999</c:v>
                </c:pt>
                <c:pt idx="3051">
                  <c:v>2592.7734399999999</c:v>
                </c:pt>
                <c:pt idx="3052">
                  <c:v>2592.7734399999999</c:v>
                </c:pt>
                <c:pt idx="3053">
                  <c:v>2592.7734399999999</c:v>
                </c:pt>
                <c:pt idx="3054">
                  <c:v>2592.7734399999999</c:v>
                </c:pt>
                <c:pt idx="3055">
                  <c:v>2592.7734399999999</c:v>
                </c:pt>
                <c:pt idx="3056">
                  <c:v>2592.7734399999999</c:v>
                </c:pt>
                <c:pt idx="3057">
                  <c:v>2592.7734399999999</c:v>
                </c:pt>
                <c:pt idx="3058">
                  <c:v>2592.7734399999999</c:v>
                </c:pt>
                <c:pt idx="3059">
                  <c:v>2592.7734399999999</c:v>
                </c:pt>
                <c:pt idx="3060">
                  <c:v>2592.7734399999999</c:v>
                </c:pt>
                <c:pt idx="3061">
                  <c:v>2592.7734399999999</c:v>
                </c:pt>
                <c:pt idx="3062">
                  <c:v>2592.7734399999999</c:v>
                </c:pt>
                <c:pt idx="3063">
                  <c:v>2592.7734399999999</c:v>
                </c:pt>
                <c:pt idx="3064">
                  <c:v>2592.7734399999999</c:v>
                </c:pt>
                <c:pt idx="3065">
                  <c:v>2592.7734399999999</c:v>
                </c:pt>
                <c:pt idx="3066">
                  <c:v>2592.7734399999999</c:v>
                </c:pt>
                <c:pt idx="3067">
                  <c:v>2592.7734399999999</c:v>
                </c:pt>
                <c:pt idx="3068">
                  <c:v>2592.7734399999999</c:v>
                </c:pt>
                <c:pt idx="3069">
                  <c:v>2592.7734399999999</c:v>
                </c:pt>
                <c:pt idx="3070">
                  <c:v>2592.7734399999999</c:v>
                </c:pt>
                <c:pt idx="3071">
                  <c:v>2592.7734399999999</c:v>
                </c:pt>
                <c:pt idx="3072">
                  <c:v>2592.7734399999999</c:v>
                </c:pt>
                <c:pt idx="3073">
                  <c:v>2592.7734399999999</c:v>
                </c:pt>
                <c:pt idx="3074">
                  <c:v>2592.7734399999999</c:v>
                </c:pt>
                <c:pt idx="3075">
                  <c:v>2592.7734399999999</c:v>
                </c:pt>
                <c:pt idx="3076">
                  <c:v>2590.3320300000019</c:v>
                </c:pt>
                <c:pt idx="3077">
                  <c:v>2592.7734399999999</c:v>
                </c:pt>
                <c:pt idx="3078">
                  <c:v>2592.7734399999999</c:v>
                </c:pt>
                <c:pt idx="3079">
                  <c:v>2592.7734399999999</c:v>
                </c:pt>
                <c:pt idx="3080">
                  <c:v>2592.7734399999999</c:v>
                </c:pt>
                <c:pt idx="3081">
                  <c:v>2592.7734399999999</c:v>
                </c:pt>
                <c:pt idx="3082">
                  <c:v>2592.7734399999999</c:v>
                </c:pt>
                <c:pt idx="3083">
                  <c:v>2592.7734399999999</c:v>
                </c:pt>
                <c:pt idx="3084">
                  <c:v>2590.3320300000019</c:v>
                </c:pt>
                <c:pt idx="3085">
                  <c:v>2590.3320300000019</c:v>
                </c:pt>
                <c:pt idx="3086">
                  <c:v>2592.7734399999999</c:v>
                </c:pt>
                <c:pt idx="3087">
                  <c:v>2592.7734399999999</c:v>
                </c:pt>
                <c:pt idx="3088">
                  <c:v>2592.7734399999999</c:v>
                </c:pt>
                <c:pt idx="3089">
                  <c:v>2590.3320300000019</c:v>
                </c:pt>
                <c:pt idx="3090">
                  <c:v>2590.3320300000019</c:v>
                </c:pt>
                <c:pt idx="3091">
                  <c:v>2592.7734399999999</c:v>
                </c:pt>
                <c:pt idx="3092">
                  <c:v>2592.7734399999999</c:v>
                </c:pt>
                <c:pt idx="3093">
                  <c:v>2592.7734399999999</c:v>
                </c:pt>
                <c:pt idx="3094">
                  <c:v>2592.7734399999999</c:v>
                </c:pt>
                <c:pt idx="3095">
                  <c:v>2592.7734399999999</c:v>
                </c:pt>
                <c:pt idx="3096">
                  <c:v>2592.7734399999999</c:v>
                </c:pt>
                <c:pt idx="3097">
                  <c:v>2592.7734399999999</c:v>
                </c:pt>
                <c:pt idx="3098">
                  <c:v>2592.7734399999999</c:v>
                </c:pt>
                <c:pt idx="3099">
                  <c:v>2592.7734399999999</c:v>
                </c:pt>
                <c:pt idx="3100">
                  <c:v>2592.7734399999999</c:v>
                </c:pt>
                <c:pt idx="3101">
                  <c:v>2592.7734399999999</c:v>
                </c:pt>
                <c:pt idx="3102">
                  <c:v>2590.3320300000019</c:v>
                </c:pt>
                <c:pt idx="3103">
                  <c:v>2592.7734399999999</c:v>
                </c:pt>
                <c:pt idx="3104">
                  <c:v>2592.7734399999999</c:v>
                </c:pt>
                <c:pt idx="3105">
                  <c:v>2592.7734399999999</c:v>
                </c:pt>
                <c:pt idx="3106">
                  <c:v>2592.7734399999999</c:v>
                </c:pt>
                <c:pt idx="3107">
                  <c:v>2592.7734399999999</c:v>
                </c:pt>
                <c:pt idx="3108">
                  <c:v>2592.7734399999999</c:v>
                </c:pt>
                <c:pt idx="3109">
                  <c:v>2592.7734399999999</c:v>
                </c:pt>
                <c:pt idx="3110">
                  <c:v>2592.7734399999999</c:v>
                </c:pt>
                <c:pt idx="3111">
                  <c:v>2592.7734399999999</c:v>
                </c:pt>
                <c:pt idx="3112">
                  <c:v>2592.7734399999999</c:v>
                </c:pt>
                <c:pt idx="3113">
                  <c:v>2590.3320300000019</c:v>
                </c:pt>
                <c:pt idx="3114">
                  <c:v>2592.7734399999999</c:v>
                </c:pt>
                <c:pt idx="3115">
                  <c:v>2592.7734399999999</c:v>
                </c:pt>
                <c:pt idx="3116">
                  <c:v>2592.7734399999999</c:v>
                </c:pt>
                <c:pt idx="3117">
                  <c:v>2592.7734399999999</c:v>
                </c:pt>
                <c:pt idx="3118">
                  <c:v>2592.7734399999999</c:v>
                </c:pt>
                <c:pt idx="3119">
                  <c:v>2592.7734399999999</c:v>
                </c:pt>
                <c:pt idx="3120">
                  <c:v>2592.7734399999999</c:v>
                </c:pt>
                <c:pt idx="3121">
                  <c:v>2592.7734399999999</c:v>
                </c:pt>
                <c:pt idx="3122">
                  <c:v>2592.7734399999999</c:v>
                </c:pt>
                <c:pt idx="3123">
                  <c:v>2592.7734399999999</c:v>
                </c:pt>
                <c:pt idx="3124">
                  <c:v>2590.3320300000019</c:v>
                </c:pt>
                <c:pt idx="3125">
                  <c:v>2592.7734399999999</c:v>
                </c:pt>
                <c:pt idx="3126">
                  <c:v>2592.7734399999999</c:v>
                </c:pt>
                <c:pt idx="3127">
                  <c:v>2592.7734399999999</c:v>
                </c:pt>
                <c:pt idx="3128">
                  <c:v>2592.7734399999999</c:v>
                </c:pt>
                <c:pt idx="3129">
                  <c:v>2592.7734399999999</c:v>
                </c:pt>
                <c:pt idx="3130">
                  <c:v>2592.7734399999999</c:v>
                </c:pt>
                <c:pt idx="3131">
                  <c:v>2592.7734399999999</c:v>
                </c:pt>
                <c:pt idx="3132">
                  <c:v>2592.7734399999999</c:v>
                </c:pt>
                <c:pt idx="3133">
                  <c:v>2590.3320300000019</c:v>
                </c:pt>
                <c:pt idx="3134">
                  <c:v>2592.7734399999999</c:v>
                </c:pt>
                <c:pt idx="3135">
                  <c:v>2592.7734399999999</c:v>
                </c:pt>
                <c:pt idx="3136">
                  <c:v>2592.7734399999999</c:v>
                </c:pt>
                <c:pt idx="3137">
                  <c:v>2592.7734399999999</c:v>
                </c:pt>
                <c:pt idx="3138">
                  <c:v>2592.7734399999999</c:v>
                </c:pt>
                <c:pt idx="3139">
                  <c:v>2592.7734399999999</c:v>
                </c:pt>
                <c:pt idx="3140">
                  <c:v>2592.7734399999999</c:v>
                </c:pt>
                <c:pt idx="3141">
                  <c:v>2592.7734399999999</c:v>
                </c:pt>
                <c:pt idx="3142">
                  <c:v>2592.7734399999999</c:v>
                </c:pt>
                <c:pt idx="3143">
                  <c:v>2592.7734399999999</c:v>
                </c:pt>
                <c:pt idx="3144">
                  <c:v>2592.7734399999999</c:v>
                </c:pt>
                <c:pt idx="3145">
                  <c:v>2590.3320300000019</c:v>
                </c:pt>
                <c:pt idx="3146">
                  <c:v>2590.3320300000019</c:v>
                </c:pt>
                <c:pt idx="3147">
                  <c:v>2592.7734399999999</c:v>
                </c:pt>
                <c:pt idx="3148">
                  <c:v>2592.7734399999999</c:v>
                </c:pt>
                <c:pt idx="3149">
                  <c:v>2590.3320300000019</c:v>
                </c:pt>
                <c:pt idx="3150">
                  <c:v>2592.7734399999999</c:v>
                </c:pt>
                <c:pt idx="3151">
                  <c:v>2592.7734399999999</c:v>
                </c:pt>
                <c:pt idx="3152">
                  <c:v>2592.7734399999999</c:v>
                </c:pt>
                <c:pt idx="3153">
                  <c:v>2592.7734399999999</c:v>
                </c:pt>
                <c:pt idx="3154">
                  <c:v>2592.7734399999999</c:v>
                </c:pt>
                <c:pt idx="3155">
                  <c:v>2592.7734399999999</c:v>
                </c:pt>
                <c:pt idx="3156">
                  <c:v>2592.7734399999999</c:v>
                </c:pt>
                <c:pt idx="3157">
                  <c:v>2590.3320300000019</c:v>
                </c:pt>
                <c:pt idx="3158">
                  <c:v>2590.3320300000019</c:v>
                </c:pt>
                <c:pt idx="3159">
                  <c:v>2590.3320300000019</c:v>
                </c:pt>
                <c:pt idx="3160">
                  <c:v>2592.7734399999999</c:v>
                </c:pt>
                <c:pt idx="3161">
                  <c:v>2590.3320300000019</c:v>
                </c:pt>
                <c:pt idx="3162">
                  <c:v>2592.7734399999999</c:v>
                </c:pt>
                <c:pt idx="3163">
                  <c:v>2592.7734399999999</c:v>
                </c:pt>
                <c:pt idx="3164">
                  <c:v>2592.7734399999999</c:v>
                </c:pt>
                <c:pt idx="3165">
                  <c:v>2592.7734399999999</c:v>
                </c:pt>
                <c:pt idx="3166">
                  <c:v>2592.7734399999999</c:v>
                </c:pt>
                <c:pt idx="3167">
                  <c:v>2592.7734399999999</c:v>
                </c:pt>
                <c:pt idx="3168">
                  <c:v>2592.7734399999999</c:v>
                </c:pt>
                <c:pt idx="3169">
                  <c:v>2590.3320300000019</c:v>
                </c:pt>
                <c:pt idx="3170">
                  <c:v>2592.7734399999999</c:v>
                </c:pt>
                <c:pt idx="3171">
                  <c:v>2590.3320300000019</c:v>
                </c:pt>
                <c:pt idx="3172">
                  <c:v>2592.7734399999999</c:v>
                </c:pt>
                <c:pt idx="3173">
                  <c:v>2590.3320300000019</c:v>
                </c:pt>
                <c:pt idx="3174">
                  <c:v>2592.7734399999999</c:v>
                </c:pt>
                <c:pt idx="3175">
                  <c:v>2592.7734399999999</c:v>
                </c:pt>
                <c:pt idx="3176">
                  <c:v>2592.7734399999999</c:v>
                </c:pt>
                <c:pt idx="3177">
                  <c:v>2590.3320300000019</c:v>
                </c:pt>
                <c:pt idx="3178">
                  <c:v>2592.7734399999999</c:v>
                </c:pt>
                <c:pt idx="3179">
                  <c:v>2592.7734399999999</c:v>
                </c:pt>
                <c:pt idx="3180">
                  <c:v>2592.7734399999999</c:v>
                </c:pt>
                <c:pt idx="3181">
                  <c:v>2592.7734399999999</c:v>
                </c:pt>
                <c:pt idx="3182">
                  <c:v>2590.3320300000019</c:v>
                </c:pt>
                <c:pt idx="3183">
                  <c:v>2592.7734399999999</c:v>
                </c:pt>
                <c:pt idx="3184">
                  <c:v>2592.7734399999999</c:v>
                </c:pt>
                <c:pt idx="3185">
                  <c:v>2592.7734399999999</c:v>
                </c:pt>
                <c:pt idx="3186">
                  <c:v>2592.7734399999999</c:v>
                </c:pt>
                <c:pt idx="3187">
                  <c:v>2592.7734399999999</c:v>
                </c:pt>
                <c:pt idx="3188">
                  <c:v>2592.7734399999999</c:v>
                </c:pt>
                <c:pt idx="3189">
                  <c:v>2590.3320300000019</c:v>
                </c:pt>
                <c:pt idx="3190">
                  <c:v>2592.7734399999999</c:v>
                </c:pt>
                <c:pt idx="3191">
                  <c:v>2590.3320300000019</c:v>
                </c:pt>
                <c:pt idx="3192">
                  <c:v>2590.3320300000019</c:v>
                </c:pt>
                <c:pt idx="3193">
                  <c:v>2592.7734399999999</c:v>
                </c:pt>
                <c:pt idx="3194">
                  <c:v>2590.3320300000019</c:v>
                </c:pt>
                <c:pt idx="3195">
                  <c:v>2592.7734399999999</c:v>
                </c:pt>
                <c:pt idx="3196">
                  <c:v>2590.3320300000019</c:v>
                </c:pt>
                <c:pt idx="3197">
                  <c:v>2592.7734399999999</c:v>
                </c:pt>
                <c:pt idx="3198">
                  <c:v>2590.3320300000019</c:v>
                </c:pt>
                <c:pt idx="3199">
                  <c:v>2590.3320300000019</c:v>
                </c:pt>
                <c:pt idx="3200">
                  <c:v>2590.3320300000019</c:v>
                </c:pt>
                <c:pt idx="3201">
                  <c:v>2592.7734399999999</c:v>
                </c:pt>
                <c:pt idx="3202">
                  <c:v>2590.3320300000019</c:v>
                </c:pt>
                <c:pt idx="3203">
                  <c:v>2590.3320300000019</c:v>
                </c:pt>
                <c:pt idx="3204">
                  <c:v>2590.3320300000019</c:v>
                </c:pt>
                <c:pt idx="3205">
                  <c:v>2592.7734399999999</c:v>
                </c:pt>
                <c:pt idx="3206">
                  <c:v>2590.3320300000019</c:v>
                </c:pt>
                <c:pt idx="3207">
                  <c:v>2590.3320300000019</c:v>
                </c:pt>
                <c:pt idx="3208">
                  <c:v>2590.3320300000019</c:v>
                </c:pt>
                <c:pt idx="3209">
                  <c:v>2592.7734399999999</c:v>
                </c:pt>
                <c:pt idx="3210">
                  <c:v>2592.7734399999999</c:v>
                </c:pt>
                <c:pt idx="3211">
                  <c:v>2592.7734399999999</c:v>
                </c:pt>
                <c:pt idx="3212">
                  <c:v>2592.7734399999999</c:v>
                </c:pt>
                <c:pt idx="3213">
                  <c:v>2592.7734399999999</c:v>
                </c:pt>
                <c:pt idx="3214">
                  <c:v>2592.7734399999999</c:v>
                </c:pt>
                <c:pt idx="3215">
                  <c:v>2592.7734399999999</c:v>
                </c:pt>
                <c:pt idx="3216">
                  <c:v>2590.3320300000019</c:v>
                </c:pt>
                <c:pt idx="3217">
                  <c:v>2590.3320300000019</c:v>
                </c:pt>
                <c:pt idx="3218">
                  <c:v>2590.3320300000019</c:v>
                </c:pt>
                <c:pt idx="3219">
                  <c:v>2590.3320300000019</c:v>
                </c:pt>
                <c:pt idx="3220">
                  <c:v>2590.3320300000019</c:v>
                </c:pt>
                <c:pt idx="3221">
                  <c:v>2590.3320300000019</c:v>
                </c:pt>
                <c:pt idx="3222">
                  <c:v>2592.7734399999999</c:v>
                </c:pt>
                <c:pt idx="3223">
                  <c:v>2590.3320300000019</c:v>
                </c:pt>
                <c:pt idx="3224">
                  <c:v>2590.3320300000019</c:v>
                </c:pt>
                <c:pt idx="3225">
                  <c:v>2592.7734399999999</c:v>
                </c:pt>
                <c:pt idx="3226">
                  <c:v>2590.3320300000019</c:v>
                </c:pt>
                <c:pt idx="3227">
                  <c:v>2590.3320300000019</c:v>
                </c:pt>
                <c:pt idx="3228">
                  <c:v>2590.3320300000019</c:v>
                </c:pt>
                <c:pt idx="3229">
                  <c:v>2592.7734399999999</c:v>
                </c:pt>
                <c:pt idx="3230">
                  <c:v>2590.3320300000019</c:v>
                </c:pt>
                <c:pt idx="3231">
                  <c:v>2590.3320300000019</c:v>
                </c:pt>
                <c:pt idx="3232">
                  <c:v>2592.7734399999999</c:v>
                </c:pt>
                <c:pt idx="3233">
                  <c:v>2592.7734399999999</c:v>
                </c:pt>
                <c:pt idx="3234">
                  <c:v>2590.3320300000019</c:v>
                </c:pt>
                <c:pt idx="3235">
                  <c:v>2590.3320300000019</c:v>
                </c:pt>
                <c:pt idx="3236">
                  <c:v>2590.3320300000019</c:v>
                </c:pt>
                <c:pt idx="3237">
                  <c:v>2592.7734399999999</c:v>
                </c:pt>
                <c:pt idx="3238">
                  <c:v>2590.3320300000019</c:v>
                </c:pt>
                <c:pt idx="3239">
                  <c:v>2590.3320300000019</c:v>
                </c:pt>
                <c:pt idx="3240">
                  <c:v>2590.3320300000019</c:v>
                </c:pt>
                <c:pt idx="3241">
                  <c:v>2590.3320300000019</c:v>
                </c:pt>
                <c:pt idx="3242">
                  <c:v>2590.3320300000019</c:v>
                </c:pt>
                <c:pt idx="3243">
                  <c:v>2592.7734399999999</c:v>
                </c:pt>
                <c:pt idx="3244">
                  <c:v>2590.3320300000019</c:v>
                </c:pt>
                <c:pt idx="3245">
                  <c:v>2590.3320300000019</c:v>
                </c:pt>
                <c:pt idx="3246">
                  <c:v>2590.3320300000019</c:v>
                </c:pt>
                <c:pt idx="3247">
                  <c:v>2592.7734399999999</c:v>
                </c:pt>
                <c:pt idx="3248">
                  <c:v>2590.3320300000019</c:v>
                </c:pt>
                <c:pt idx="3249">
                  <c:v>2590.3320300000019</c:v>
                </c:pt>
                <c:pt idx="3250">
                  <c:v>2592.7734399999999</c:v>
                </c:pt>
                <c:pt idx="3251">
                  <c:v>2590.3320300000019</c:v>
                </c:pt>
                <c:pt idx="3252">
                  <c:v>2590.3320300000019</c:v>
                </c:pt>
                <c:pt idx="3253">
                  <c:v>2590.3320300000019</c:v>
                </c:pt>
                <c:pt idx="3254">
                  <c:v>2592.7734399999999</c:v>
                </c:pt>
                <c:pt idx="3255">
                  <c:v>2590.3320300000019</c:v>
                </c:pt>
                <c:pt idx="3256">
                  <c:v>2590.3320300000019</c:v>
                </c:pt>
                <c:pt idx="3257">
                  <c:v>2590.3320300000019</c:v>
                </c:pt>
                <c:pt idx="3258">
                  <c:v>2592.7734399999999</c:v>
                </c:pt>
                <c:pt idx="3259">
                  <c:v>2590.3320300000019</c:v>
                </c:pt>
                <c:pt idx="3260">
                  <c:v>2590.3320300000019</c:v>
                </c:pt>
                <c:pt idx="3261">
                  <c:v>2590.3320300000019</c:v>
                </c:pt>
                <c:pt idx="3262">
                  <c:v>2590.3320300000019</c:v>
                </c:pt>
                <c:pt idx="3263">
                  <c:v>2590.3320300000019</c:v>
                </c:pt>
                <c:pt idx="3264">
                  <c:v>2590.3320300000019</c:v>
                </c:pt>
                <c:pt idx="3265">
                  <c:v>2590.3320300000019</c:v>
                </c:pt>
                <c:pt idx="3266">
                  <c:v>2590.3320300000019</c:v>
                </c:pt>
                <c:pt idx="3267">
                  <c:v>2592.7734399999999</c:v>
                </c:pt>
                <c:pt idx="3268">
                  <c:v>2590.3320300000019</c:v>
                </c:pt>
                <c:pt idx="3269">
                  <c:v>2590.3320300000019</c:v>
                </c:pt>
                <c:pt idx="3270">
                  <c:v>2590.3320300000019</c:v>
                </c:pt>
                <c:pt idx="3271">
                  <c:v>2590.3320300000019</c:v>
                </c:pt>
                <c:pt idx="3272">
                  <c:v>2590.3320300000019</c:v>
                </c:pt>
                <c:pt idx="3273">
                  <c:v>2590.3320300000019</c:v>
                </c:pt>
                <c:pt idx="3274">
                  <c:v>2590.3320300000019</c:v>
                </c:pt>
                <c:pt idx="3275">
                  <c:v>2592.7734399999999</c:v>
                </c:pt>
                <c:pt idx="3276">
                  <c:v>2590.3320300000019</c:v>
                </c:pt>
                <c:pt idx="3277">
                  <c:v>2592.7734399999999</c:v>
                </c:pt>
                <c:pt idx="3278">
                  <c:v>2590.3320300000019</c:v>
                </c:pt>
                <c:pt idx="3279">
                  <c:v>2590.3320300000019</c:v>
                </c:pt>
                <c:pt idx="3280">
                  <c:v>2590.3320300000019</c:v>
                </c:pt>
                <c:pt idx="3281">
                  <c:v>2590.3320300000019</c:v>
                </c:pt>
                <c:pt idx="3282">
                  <c:v>2590.3320300000019</c:v>
                </c:pt>
                <c:pt idx="3283">
                  <c:v>2590.3320300000019</c:v>
                </c:pt>
                <c:pt idx="3284">
                  <c:v>2590.3320300000019</c:v>
                </c:pt>
                <c:pt idx="3285">
                  <c:v>2590.3320300000019</c:v>
                </c:pt>
                <c:pt idx="3286">
                  <c:v>2592.7734399999999</c:v>
                </c:pt>
                <c:pt idx="3287">
                  <c:v>2590.3320300000019</c:v>
                </c:pt>
                <c:pt idx="3288">
                  <c:v>2590.3320300000019</c:v>
                </c:pt>
                <c:pt idx="3289">
                  <c:v>2590.3320300000019</c:v>
                </c:pt>
                <c:pt idx="3290">
                  <c:v>2590.3320300000019</c:v>
                </c:pt>
                <c:pt idx="3291">
                  <c:v>2590.3320300000019</c:v>
                </c:pt>
                <c:pt idx="3292">
                  <c:v>2590.3320300000019</c:v>
                </c:pt>
                <c:pt idx="3293">
                  <c:v>2590.3320300000019</c:v>
                </c:pt>
                <c:pt idx="3294">
                  <c:v>2590.3320300000019</c:v>
                </c:pt>
                <c:pt idx="3295">
                  <c:v>2590.3320300000019</c:v>
                </c:pt>
                <c:pt idx="3296">
                  <c:v>2590.3320300000019</c:v>
                </c:pt>
                <c:pt idx="3297">
                  <c:v>2590.3320300000019</c:v>
                </c:pt>
                <c:pt idx="3298">
                  <c:v>2590.3320300000019</c:v>
                </c:pt>
                <c:pt idx="3299">
                  <c:v>2590.3320300000019</c:v>
                </c:pt>
                <c:pt idx="3300">
                  <c:v>2590.3320300000019</c:v>
                </c:pt>
                <c:pt idx="3301">
                  <c:v>2590.3320300000019</c:v>
                </c:pt>
                <c:pt idx="3302">
                  <c:v>2590.3320300000019</c:v>
                </c:pt>
                <c:pt idx="3303">
                  <c:v>2590.3320300000019</c:v>
                </c:pt>
                <c:pt idx="3304">
                  <c:v>2590.3320300000019</c:v>
                </c:pt>
                <c:pt idx="3305">
                  <c:v>2590.3320300000019</c:v>
                </c:pt>
                <c:pt idx="3306">
                  <c:v>2590.3320300000019</c:v>
                </c:pt>
                <c:pt idx="3307">
                  <c:v>2590.3320300000019</c:v>
                </c:pt>
                <c:pt idx="3308">
                  <c:v>2590.3320300000019</c:v>
                </c:pt>
                <c:pt idx="3309">
                  <c:v>2590.3320300000019</c:v>
                </c:pt>
                <c:pt idx="3310">
                  <c:v>2590.3320300000019</c:v>
                </c:pt>
                <c:pt idx="3311">
                  <c:v>2590.3320300000019</c:v>
                </c:pt>
                <c:pt idx="3312">
                  <c:v>2590.3320300000019</c:v>
                </c:pt>
                <c:pt idx="3313">
                  <c:v>2590.3320300000019</c:v>
                </c:pt>
                <c:pt idx="3314">
                  <c:v>2590.3320300000019</c:v>
                </c:pt>
                <c:pt idx="3315">
                  <c:v>2590.3320300000019</c:v>
                </c:pt>
                <c:pt idx="3316">
                  <c:v>2590.3320300000019</c:v>
                </c:pt>
                <c:pt idx="3317">
                  <c:v>2590.3320300000019</c:v>
                </c:pt>
                <c:pt idx="3318">
                  <c:v>2590.3320300000019</c:v>
                </c:pt>
                <c:pt idx="3319">
                  <c:v>2590.3320300000019</c:v>
                </c:pt>
                <c:pt idx="3320">
                  <c:v>2590.3320300000019</c:v>
                </c:pt>
                <c:pt idx="3321">
                  <c:v>2590.3320300000019</c:v>
                </c:pt>
                <c:pt idx="3322">
                  <c:v>2590.3320300000019</c:v>
                </c:pt>
                <c:pt idx="3323">
                  <c:v>2590.3320300000019</c:v>
                </c:pt>
                <c:pt idx="3324">
                  <c:v>2590.3320300000019</c:v>
                </c:pt>
                <c:pt idx="3325">
                  <c:v>2590.3320300000019</c:v>
                </c:pt>
                <c:pt idx="3326">
                  <c:v>2590.3320300000019</c:v>
                </c:pt>
                <c:pt idx="3327">
                  <c:v>2590.3320300000019</c:v>
                </c:pt>
                <c:pt idx="3328">
                  <c:v>2590.3320300000019</c:v>
                </c:pt>
                <c:pt idx="3329">
                  <c:v>2590.3320300000019</c:v>
                </c:pt>
                <c:pt idx="3330">
                  <c:v>2590.3320300000019</c:v>
                </c:pt>
                <c:pt idx="3331">
                  <c:v>2590.3320300000019</c:v>
                </c:pt>
                <c:pt idx="3332">
                  <c:v>2590.3320300000019</c:v>
                </c:pt>
                <c:pt idx="3333">
                  <c:v>2590.3320300000019</c:v>
                </c:pt>
                <c:pt idx="3334">
                  <c:v>2590.3320300000019</c:v>
                </c:pt>
                <c:pt idx="3335">
                  <c:v>2590.3320300000019</c:v>
                </c:pt>
                <c:pt idx="3336">
                  <c:v>2590.3320300000019</c:v>
                </c:pt>
                <c:pt idx="3337">
                  <c:v>2590.3320300000019</c:v>
                </c:pt>
                <c:pt idx="3338">
                  <c:v>2590.3320300000019</c:v>
                </c:pt>
                <c:pt idx="3339">
                  <c:v>2590.3320300000019</c:v>
                </c:pt>
                <c:pt idx="3340">
                  <c:v>2590.3320300000019</c:v>
                </c:pt>
                <c:pt idx="3341">
                  <c:v>2590.3320300000019</c:v>
                </c:pt>
                <c:pt idx="3342">
                  <c:v>2590.3320300000019</c:v>
                </c:pt>
                <c:pt idx="3343">
                  <c:v>2590.3320300000019</c:v>
                </c:pt>
                <c:pt idx="3344">
                  <c:v>2590.3320300000019</c:v>
                </c:pt>
                <c:pt idx="3345">
                  <c:v>2590.3320300000019</c:v>
                </c:pt>
                <c:pt idx="3346">
                  <c:v>2590.3320300000019</c:v>
                </c:pt>
                <c:pt idx="3347">
                  <c:v>2590.3320300000019</c:v>
                </c:pt>
                <c:pt idx="3348">
                  <c:v>2590.3320300000019</c:v>
                </c:pt>
                <c:pt idx="3349">
                  <c:v>2590.3320300000019</c:v>
                </c:pt>
                <c:pt idx="3350">
                  <c:v>2590.3320300000019</c:v>
                </c:pt>
                <c:pt idx="3351">
                  <c:v>2590.3320300000019</c:v>
                </c:pt>
                <c:pt idx="3352">
                  <c:v>2590.3320300000019</c:v>
                </c:pt>
                <c:pt idx="3353">
                  <c:v>2590.3320300000019</c:v>
                </c:pt>
                <c:pt idx="3354">
                  <c:v>2590.3320300000019</c:v>
                </c:pt>
                <c:pt idx="3355">
                  <c:v>2590.3320300000019</c:v>
                </c:pt>
                <c:pt idx="3356">
                  <c:v>2590.3320300000019</c:v>
                </c:pt>
                <c:pt idx="3357">
                  <c:v>2590.3320300000019</c:v>
                </c:pt>
                <c:pt idx="3358">
                  <c:v>2590.3320300000019</c:v>
                </c:pt>
                <c:pt idx="3359">
                  <c:v>2590.3320300000019</c:v>
                </c:pt>
                <c:pt idx="3360">
                  <c:v>2590.3320300000019</c:v>
                </c:pt>
                <c:pt idx="3361">
                  <c:v>2590.3320300000019</c:v>
                </c:pt>
                <c:pt idx="3362">
                  <c:v>2590.3320300000019</c:v>
                </c:pt>
                <c:pt idx="3363">
                  <c:v>2590.3320300000019</c:v>
                </c:pt>
                <c:pt idx="3364">
                  <c:v>2590.3320300000019</c:v>
                </c:pt>
                <c:pt idx="3365">
                  <c:v>2590.3320300000019</c:v>
                </c:pt>
                <c:pt idx="3366">
                  <c:v>2590.3320300000019</c:v>
                </c:pt>
                <c:pt idx="3367">
                  <c:v>2590.3320300000019</c:v>
                </c:pt>
                <c:pt idx="3368">
                  <c:v>2590.3320300000019</c:v>
                </c:pt>
                <c:pt idx="3369">
                  <c:v>2590.3320300000019</c:v>
                </c:pt>
                <c:pt idx="3370">
                  <c:v>2590.3320300000019</c:v>
                </c:pt>
                <c:pt idx="3371">
                  <c:v>2590.3320300000019</c:v>
                </c:pt>
                <c:pt idx="3372">
                  <c:v>2590.3320300000019</c:v>
                </c:pt>
                <c:pt idx="3373">
                  <c:v>2590.3320300000019</c:v>
                </c:pt>
                <c:pt idx="3374">
                  <c:v>2590.3320300000019</c:v>
                </c:pt>
                <c:pt idx="3375">
                  <c:v>2590.3320300000019</c:v>
                </c:pt>
                <c:pt idx="3376">
                  <c:v>2590.3320300000019</c:v>
                </c:pt>
                <c:pt idx="3377">
                  <c:v>2590.3320300000019</c:v>
                </c:pt>
                <c:pt idx="3378">
                  <c:v>2590.3320300000019</c:v>
                </c:pt>
                <c:pt idx="3379">
                  <c:v>2590.3320300000019</c:v>
                </c:pt>
                <c:pt idx="3380">
                  <c:v>2590.3320300000019</c:v>
                </c:pt>
                <c:pt idx="3381">
                  <c:v>2590.3320300000019</c:v>
                </c:pt>
                <c:pt idx="3382">
                  <c:v>2590.3320300000019</c:v>
                </c:pt>
                <c:pt idx="3383">
                  <c:v>2590.3320300000019</c:v>
                </c:pt>
                <c:pt idx="3384">
                  <c:v>2590.3320300000019</c:v>
                </c:pt>
                <c:pt idx="3385">
                  <c:v>2590.3320300000019</c:v>
                </c:pt>
                <c:pt idx="3386">
                  <c:v>2590.3320300000019</c:v>
                </c:pt>
                <c:pt idx="3387">
                  <c:v>2590.3320300000019</c:v>
                </c:pt>
                <c:pt idx="3388">
                  <c:v>2590.3320300000019</c:v>
                </c:pt>
                <c:pt idx="3389">
                  <c:v>2590.3320300000019</c:v>
                </c:pt>
                <c:pt idx="3390">
                  <c:v>2590.3320300000019</c:v>
                </c:pt>
                <c:pt idx="3391">
                  <c:v>2590.3320300000019</c:v>
                </c:pt>
                <c:pt idx="3392">
                  <c:v>2590.3320300000019</c:v>
                </c:pt>
                <c:pt idx="3393">
                  <c:v>2590.3320300000019</c:v>
                </c:pt>
                <c:pt idx="3394">
                  <c:v>2590.3320300000019</c:v>
                </c:pt>
                <c:pt idx="3395">
                  <c:v>2590.3320300000019</c:v>
                </c:pt>
                <c:pt idx="3396">
                  <c:v>2592.7734399999999</c:v>
                </c:pt>
                <c:pt idx="3397">
                  <c:v>2590.3320300000019</c:v>
                </c:pt>
                <c:pt idx="3398">
                  <c:v>2590.3320300000019</c:v>
                </c:pt>
                <c:pt idx="3399">
                  <c:v>2590.3320300000019</c:v>
                </c:pt>
                <c:pt idx="3400">
                  <c:v>2590.3320300000019</c:v>
                </c:pt>
                <c:pt idx="3401">
                  <c:v>2590.3320300000019</c:v>
                </c:pt>
                <c:pt idx="3402">
                  <c:v>2590.3320300000019</c:v>
                </c:pt>
                <c:pt idx="3403">
                  <c:v>2590.3320300000019</c:v>
                </c:pt>
                <c:pt idx="3404">
                  <c:v>2590.3320300000019</c:v>
                </c:pt>
                <c:pt idx="3405">
                  <c:v>2590.3320300000019</c:v>
                </c:pt>
                <c:pt idx="3406">
                  <c:v>2590.3320300000019</c:v>
                </c:pt>
                <c:pt idx="3407">
                  <c:v>2590.3320300000019</c:v>
                </c:pt>
                <c:pt idx="3408">
                  <c:v>2590.3320300000019</c:v>
                </c:pt>
                <c:pt idx="3409">
                  <c:v>2590.3320300000019</c:v>
                </c:pt>
                <c:pt idx="3410">
                  <c:v>2590.3320300000019</c:v>
                </c:pt>
                <c:pt idx="3411">
                  <c:v>2590.3320300000019</c:v>
                </c:pt>
                <c:pt idx="3412">
                  <c:v>2590.3320300000019</c:v>
                </c:pt>
                <c:pt idx="3413">
                  <c:v>2590.3320300000019</c:v>
                </c:pt>
                <c:pt idx="3414">
                  <c:v>2590.3320300000019</c:v>
                </c:pt>
                <c:pt idx="3415">
                  <c:v>2590.3320300000019</c:v>
                </c:pt>
                <c:pt idx="3416">
                  <c:v>2590.3320300000019</c:v>
                </c:pt>
                <c:pt idx="3417">
                  <c:v>2590.3320300000019</c:v>
                </c:pt>
                <c:pt idx="3418">
                  <c:v>2590.3320300000019</c:v>
                </c:pt>
                <c:pt idx="3419">
                  <c:v>2590.3320300000019</c:v>
                </c:pt>
                <c:pt idx="3420">
                  <c:v>2590.3320300000019</c:v>
                </c:pt>
                <c:pt idx="3421">
                  <c:v>2590.3320300000019</c:v>
                </c:pt>
                <c:pt idx="3422">
                  <c:v>2590.3320300000019</c:v>
                </c:pt>
                <c:pt idx="3423">
                  <c:v>2590.3320300000019</c:v>
                </c:pt>
                <c:pt idx="3424">
                  <c:v>2590.3320300000019</c:v>
                </c:pt>
                <c:pt idx="3425">
                  <c:v>2590.3320300000019</c:v>
                </c:pt>
                <c:pt idx="3426">
                  <c:v>2590.3320300000019</c:v>
                </c:pt>
                <c:pt idx="3427">
                  <c:v>2590.3320300000019</c:v>
                </c:pt>
                <c:pt idx="3428">
                  <c:v>2590.3320300000019</c:v>
                </c:pt>
                <c:pt idx="3429">
                  <c:v>2590.3320300000019</c:v>
                </c:pt>
                <c:pt idx="3430">
                  <c:v>2590.3320300000019</c:v>
                </c:pt>
                <c:pt idx="3431">
                  <c:v>2590.3320300000019</c:v>
                </c:pt>
                <c:pt idx="3432">
                  <c:v>2590.3320300000019</c:v>
                </c:pt>
                <c:pt idx="3433">
                  <c:v>2590.3320300000019</c:v>
                </c:pt>
                <c:pt idx="3434">
                  <c:v>2590.3320300000019</c:v>
                </c:pt>
                <c:pt idx="3435">
                  <c:v>2590.3320300000019</c:v>
                </c:pt>
                <c:pt idx="3436">
                  <c:v>2590.3320300000019</c:v>
                </c:pt>
                <c:pt idx="3437">
                  <c:v>2590.3320300000019</c:v>
                </c:pt>
                <c:pt idx="3438">
                  <c:v>2590.3320300000019</c:v>
                </c:pt>
                <c:pt idx="3439">
                  <c:v>2590.3320300000019</c:v>
                </c:pt>
                <c:pt idx="3440">
                  <c:v>2590.3320300000019</c:v>
                </c:pt>
                <c:pt idx="3441">
                  <c:v>2590.3320300000019</c:v>
                </c:pt>
                <c:pt idx="3442">
                  <c:v>2590.3320300000019</c:v>
                </c:pt>
                <c:pt idx="3443">
                  <c:v>2590.3320300000019</c:v>
                </c:pt>
                <c:pt idx="3444">
                  <c:v>2587.8906299999999</c:v>
                </c:pt>
                <c:pt idx="3445">
                  <c:v>2590.3320300000019</c:v>
                </c:pt>
                <c:pt idx="3446">
                  <c:v>2590.3320300000019</c:v>
                </c:pt>
                <c:pt idx="3447">
                  <c:v>2590.3320300000019</c:v>
                </c:pt>
                <c:pt idx="3448">
                  <c:v>2590.3320300000019</c:v>
                </c:pt>
                <c:pt idx="3449">
                  <c:v>2590.3320300000019</c:v>
                </c:pt>
                <c:pt idx="3450">
                  <c:v>2590.3320300000019</c:v>
                </c:pt>
                <c:pt idx="3451">
                  <c:v>2590.3320300000019</c:v>
                </c:pt>
                <c:pt idx="3452">
                  <c:v>2590.3320300000019</c:v>
                </c:pt>
                <c:pt idx="3453">
                  <c:v>2590.3320300000019</c:v>
                </c:pt>
                <c:pt idx="3454">
                  <c:v>2590.3320300000019</c:v>
                </c:pt>
                <c:pt idx="3455">
                  <c:v>2590.3320300000019</c:v>
                </c:pt>
                <c:pt idx="3456">
                  <c:v>2590.3320300000019</c:v>
                </c:pt>
                <c:pt idx="3457">
                  <c:v>2590.3320300000019</c:v>
                </c:pt>
                <c:pt idx="3458">
                  <c:v>2590.3320300000019</c:v>
                </c:pt>
                <c:pt idx="3459">
                  <c:v>2590.3320300000019</c:v>
                </c:pt>
                <c:pt idx="3460">
                  <c:v>2590.3320300000019</c:v>
                </c:pt>
                <c:pt idx="3461">
                  <c:v>2590.3320300000019</c:v>
                </c:pt>
                <c:pt idx="3462">
                  <c:v>2590.3320300000019</c:v>
                </c:pt>
                <c:pt idx="3463">
                  <c:v>2590.3320300000019</c:v>
                </c:pt>
                <c:pt idx="3464">
                  <c:v>2590.3320300000019</c:v>
                </c:pt>
                <c:pt idx="3465">
                  <c:v>2590.3320300000019</c:v>
                </c:pt>
                <c:pt idx="3466">
                  <c:v>2590.3320300000019</c:v>
                </c:pt>
                <c:pt idx="3467">
                  <c:v>2590.3320300000019</c:v>
                </c:pt>
                <c:pt idx="3468">
                  <c:v>2590.3320300000019</c:v>
                </c:pt>
                <c:pt idx="3469">
                  <c:v>2590.3320300000019</c:v>
                </c:pt>
                <c:pt idx="3470">
                  <c:v>2587.8906299999999</c:v>
                </c:pt>
                <c:pt idx="3471">
                  <c:v>2590.3320300000019</c:v>
                </c:pt>
                <c:pt idx="3472">
                  <c:v>2590.3320300000019</c:v>
                </c:pt>
                <c:pt idx="3473">
                  <c:v>2590.3320300000019</c:v>
                </c:pt>
                <c:pt idx="3474">
                  <c:v>2590.3320300000019</c:v>
                </c:pt>
                <c:pt idx="3475">
                  <c:v>2590.3320300000019</c:v>
                </c:pt>
                <c:pt idx="3476">
                  <c:v>2590.3320300000019</c:v>
                </c:pt>
                <c:pt idx="3477">
                  <c:v>2590.3320300000019</c:v>
                </c:pt>
                <c:pt idx="3478">
                  <c:v>2590.3320300000019</c:v>
                </c:pt>
                <c:pt idx="3479">
                  <c:v>2590.3320300000019</c:v>
                </c:pt>
                <c:pt idx="3480">
                  <c:v>2590.3320300000019</c:v>
                </c:pt>
                <c:pt idx="3481">
                  <c:v>2590.3320300000019</c:v>
                </c:pt>
                <c:pt idx="3482">
                  <c:v>2590.3320300000019</c:v>
                </c:pt>
                <c:pt idx="3483">
                  <c:v>2590.3320300000019</c:v>
                </c:pt>
                <c:pt idx="3484">
                  <c:v>2590.3320300000019</c:v>
                </c:pt>
                <c:pt idx="3485">
                  <c:v>2590.3320300000019</c:v>
                </c:pt>
                <c:pt idx="3486">
                  <c:v>2590.3320300000019</c:v>
                </c:pt>
                <c:pt idx="3487">
                  <c:v>2590.3320300000019</c:v>
                </c:pt>
                <c:pt idx="3488">
                  <c:v>2590.3320300000019</c:v>
                </c:pt>
                <c:pt idx="3489">
                  <c:v>2590.3320300000019</c:v>
                </c:pt>
                <c:pt idx="3490">
                  <c:v>2590.3320300000019</c:v>
                </c:pt>
                <c:pt idx="3491">
                  <c:v>2590.3320300000019</c:v>
                </c:pt>
                <c:pt idx="3492">
                  <c:v>2590.3320300000019</c:v>
                </c:pt>
                <c:pt idx="3493">
                  <c:v>2590.3320300000019</c:v>
                </c:pt>
                <c:pt idx="3494">
                  <c:v>2590.3320300000019</c:v>
                </c:pt>
                <c:pt idx="3495">
                  <c:v>2590.3320300000019</c:v>
                </c:pt>
                <c:pt idx="3496">
                  <c:v>2590.3320300000019</c:v>
                </c:pt>
                <c:pt idx="3497">
                  <c:v>2587.8906299999999</c:v>
                </c:pt>
                <c:pt idx="3498">
                  <c:v>2590.3320300000019</c:v>
                </c:pt>
                <c:pt idx="3499">
                  <c:v>2590.3320300000019</c:v>
                </c:pt>
                <c:pt idx="3500">
                  <c:v>2590.3320300000019</c:v>
                </c:pt>
                <c:pt idx="3501">
                  <c:v>2590.3320300000019</c:v>
                </c:pt>
                <c:pt idx="3502">
                  <c:v>2590.3320300000019</c:v>
                </c:pt>
                <c:pt idx="3503">
                  <c:v>2590.3320300000019</c:v>
                </c:pt>
                <c:pt idx="3504">
                  <c:v>2590.3320300000019</c:v>
                </c:pt>
                <c:pt idx="3505">
                  <c:v>2590.3320300000019</c:v>
                </c:pt>
                <c:pt idx="3506">
                  <c:v>2590.3320300000019</c:v>
                </c:pt>
                <c:pt idx="3507">
                  <c:v>2587.8906299999999</c:v>
                </c:pt>
                <c:pt idx="3508">
                  <c:v>2587.8906299999999</c:v>
                </c:pt>
                <c:pt idx="3509">
                  <c:v>2590.3320300000019</c:v>
                </c:pt>
                <c:pt idx="3510">
                  <c:v>2590.3320300000019</c:v>
                </c:pt>
                <c:pt idx="3511">
                  <c:v>2590.3320300000019</c:v>
                </c:pt>
                <c:pt idx="3512">
                  <c:v>2590.3320300000019</c:v>
                </c:pt>
                <c:pt idx="3513">
                  <c:v>2587.8906299999999</c:v>
                </c:pt>
                <c:pt idx="3514">
                  <c:v>2590.3320300000019</c:v>
                </c:pt>
                <c:pt idx="3515">
                  <c:v>2590.3320300000019</c:v>
                </c:pt>
                <c:pt idx="3516">
                  <c:v>2590.3320300000019</c:v>
                </c:pt>
                <c:pt idx="3517">
                  <c:v>2590.3320300000019</c:v>
                </c:pt>
                <c:pt idx="3518">
                  <c:v>2590.3320300000019</c:v>
                </c:pt>
                <c:pt idx="3519">
                  <c:v>2590.3320300000019</c:v>
                </c:pt>
                <c:pt idx="3520">
                  <c:v>2590.3320300000019</c:v>
                </c:pt>
                <c:pt idx="3521">
                  <c:v>2587.8906299999999</c:v>
                </c:pt>
                <c:pt idx="3522">
                  <c:v>2590.3320300000019</c:v>
                </c:pt>
                <c:pt idx="3523">
                  <c:v>2590.3320300000019</c:v>
                </c:pt>
                <c:pt idx="3524">
                  <c:v>2590.3320300000019</c:v>
                </c:pt>
                <c:pt idx="3525">
                  <c:v>2587.8906299999999</c:v>
                </c:pt>
                <c:pt idx="3526">
                  <c:v>2590.3320300000019</c:v>
                </c:pt>
                <c:pt idx="3527">
                  <c:v>2590.3320300000019</c:v>
                </c:pt>
                <c:pt idx="3528">
                  <c:v>2590.3320300000019</c:v>
                </c:pt>
                <c:pt idx="3529">
                  <c:v>2587.8906299999999</c:v>
                </c:pt>
                <c:pt idx="3530">
                  <c:v>2587.8906299999999</c:v>
                </c:pt>
                <c:pt idx="3531">
                  <c:v>2590.3320300000019</c:v>
                </c:pt>
                <c:pt idx="3532">
                  <c:v>2590.3320300000019</c:v>
                </c:pt>
                <c:pt idx="3533">
                  <c:v>2590.3320300000019</c:v>
                </c:pt>
                <c:pt idx="3534">
                  <c:v>2587.8906299999999</c:v>
                </c:pt>
                <c:pt idx="3535">
                  <c:v>2590.3320300000019</c:v>
                </c:pt>
                <c:pt idx="3536">
                  <c:v>2590.3320300000019</c:v>
                </c:pt>
                <c:pt idx="3537">
                  <c:v>2587.8906299999999</c:v>
                </c:pt>
                <c:pt idx="3538">
                  <c:v>2590.3320300000019</c:v>
                </c:pt>
                <c:pt idx="3539">
                  <c:v>2590.3320300000019</c:v>
                </c:pt>
                <c:pt idx="3540">
                  <c:v>2587.8906299999999</c:v>
                </c:pt>
                <c:pt idx="3541">
                  <c:v>2590.3320300000019</c:v>
                </c:pt>
                <c:pt idx="3542">
                  <c:v>2590.3320300000019</c:v>
                </c:pt>
                <c:pt idx="3543">
                  <c:v>2590.3320300000019</c:v>
                </c:pt>
                <c:pt idx="3544">
                  <c:v>2587.8906299999999</c:v>
                </c:pt>
                <c:pt idx="3545">
                  <c:v>2590.3320300000019</c:v>
                </c:pt>
                <c:pt idx="3546">
                  <c:v>2587.8906299999999</c:v>
                </c:pt>
                <c:pt idx="3547">
                  <c:v>2590.3320300000019</c:v>
                </c:pt>
                <c:pt idx="3548">
                  <c:v>2590.3320300000019</c:v>
                </c:pt>
                <c:pt idx="3549">
                  <c:v>2590.3320300000019</c:v>
                </c:pt>
                <c:pt idx="3550">
                  <c:v>2590.3320300000019</c:v>
                </c:pt>
                <c:pt idx="3551">
                  <c:v>2587.8906299999999</c:v>
                </c:pt>
                <c:pt idx="3552">
                  <c:v>2590.3320300000019</c:v>
                </c:pt>
                <c:pt idx="3553">
                  <c:v>2590.3320300000019</c:v>
                </c:pt>
                <c:pt idx="3554">
                  <c:v>2587.8906299999999</c:v>
                </c:pt>
                <c:pt idx="3555">
                  <c:v>2590.3320300000019</c:v>
                </c:pt>
                <c:pt idx="3556">
                  <c:v>2590.3320300000019</c:v>
                </c:pt>
                <c:pt idx="3557">
                  <c:v>2590.3320300000019</c:v>
                </c:pt>
                <c:pt idx="3558">
                  <c:v>2590.3320300000019</c:v>
                </c:pt>
                <c:pt idx="3559">
                  <c:v>2587.8906299999999</c:v>
                </c:pt>
                <c:pt idx="3560">
                  <c:v>2590.3320300000019</c:v>
                </c:pt>
                <c:pt idx="3561">
                  <c:v>2590.3320300000019</c:v>
                </c:pt>
                <c:pt idx="3562">
                  <c:v>2587.8906299999999</c:v>
                </c:pt>
                <c:pt idx="3563">
                  <c:v>2587.8906299999999</c:v>
                </c:pt>
                <c:pt idx="3564">
                  <c:v>2587.8906299999999</c:v>
                </c:pt>
                <c:pt idx="3565">
                  <c:v>2587.8906299999999</c:v>
                </c:pt>
                <c:pt idx="3566">
                  <c:v>2587.8906299999999</c:v>
                </c:pt>
                <c:pt idx="3567">
                  <c:v>2590.3320300000019</c:v>
                </c:pt>
                <c:pt idx="3568">
                  <c:v>2587.8906299999999</c:v>
                </c:pt>
                <c:pt idx="3569">
                  <c:v>2590.3320300000019</c:v>
                </c:pt>
                <c:pt idx="3570">
                  <c:v>2587.8906299999999</c:v>
                </c:pt>
                <c:pt idx="3571">
                  <c:v>2587.8906299999999</c:v>
                </c:pt>
                <c:pt idx="3572">
                  <c:v>2587.8906299999999</c:v>
                </c:pt>
                <c:pt idx="3573">
                  <c:v>2590.3320300000019</c:v>
                </c:pt>
                <c:pt idx="3574">
                  <c:v>2590.3320300000019</c:v>
                </c:pt>
                <c:pt idx="3575">
                  <c:v>2587.8906299999999</c:v>
                </c:pt>
                <c:pt idx="3576">
                  <c:v>2587.8906299999999</c:v>
                </c:pt>
                <c:pt idx="3577">
                  <c:v>2587.8906299999999</c:v>
                </c:pt>
                <c:pt idx="3578">
                  <c:v>2590.3320300000019</c:v>
                </c:pt>
                <c:pt idx="3579">
                  <c:v>2587.8906299999999</c:v>
                </c:pt>
                <c:pt idx="3580">
                  <c:v>2590.3320300000019</c:v>
                </c:pt>
                <c:pt idx="3581">
                  <c:v>2587.8906299999999</c:v>
                </c:pt>
                <c:pt idx="3582">
                  <c:v>2587.8906299999999</c:v>
                </c:pt>
                <c:pt idx="3583">
                  <c:v>2587.8906299999999</c:v>
                </c:pt>
                <c:pt idx="3584">
                  <c:v>2587.8906299999999</c:v>
                </c:pt>
                <c:pt idx="3585">
                  <c:v>2590.3320300000019</c:v>
                </c:pt>
                <c:pt idx="3586">
                  <c:v>2587.8906299999999</c:v>
                </c:pt>
                <c:pt idx="3587">
                  <c:v>2587.8906299999999</c:v>
                </c:pt>
                <c:pt idx="3588">
                  <c:v>2587.8906299999999</c:v>
                </c:pt>
                <c:pt idx="3589">
                  <c:v>2590.3320300000019</c:v>
                </c:pt>
                <c:pt idx="3590">
                  <c:v>2587.8906299999999</c:v>
                </c:pt>
                <c:pt idx="3591">
                  <c:v>2590.3320300000019</c:v>
                </c:pt>
                <c:pt idx="3592">
                  <c:v>2590.3320300000019</c:v>
                </c:pt>
                <c:pt idx="3593">
                  <c:v>2590.3320300000019</c:v>
                </c:pt>
                <c:pt idx="3594">
                  <c:v>2587.8906299999999</c:v>
                </c:pt>
                <c:pt idx="3595">
                  <c:v>2587.8906299999999</c:v>
                </c:pt>
                <c:pt idx="3596">
                  <c:v>2587.8906299999999</c:v>
                </c:pt>
                <c:pt idx="3597">
                  <c:v>2587.8906299999999</c:v>
                </c:pt>
                <c:pt idx="3598">
                  <c:v>2587.8906299999999</c:v>
                </c:pt>
                <c:pt idx="3599">
                  <c:v>2587.8906299999999</c:v>
                </c:pt>
                <c:pt idx="3600">
                  <c:v>2587.8906299999999</c:v>
                </c:pt>
                <c:pt idx="3601">
                  <c:v>2590.3320300000019</c:v>
                </c:pt>
                <c:pt idx="3602">
                  <c:v>2590.3320300000019</c:v>
                </c:pt>
                <c:pt idx="3603">
                  <c:v>2587.8906299999999</c:v>
                </c:pt>
                <c:pt idx="3604">
                  <c:v>2590.3320300000019</c:v>
                </c:pt>
                <c:pt idx="3605">
                  <c:v>2590.3320300000019</c:v>
                </c:pt>
                <c:pt idx="3606">
                  <c:v>2587.8906299999999</c:v>
                </c:pt>
                <c:pt idx="3607">
                  <c:v>2590.3320300000019</c:v>
                </c:pt>
                <c:pt idx="3608">
                  <c:v>2590.3320300000019</c:v>
                </c:pt>
                <c:pt idx="3609">
                  <c:v>2587.8906299999999</c:v>
                </c:pt>
                <c:pt idx="3610">
                  <c:v>2590.3320300000019</c:v>
                </c:pt>
                <c:pt idx="3611">
                  <c:v>2590.3320300000019</c:v>
                </c:pt>
                <c:pt idx="3612">
                  <c:v>2590.3320300000019</c:v>
                </c:pt>
                <c:pt idx="3613">
                  <c:v>2587.8906299999999</c:v>
                </c:pt>
                <c:pt idx="3614">
                  <c:v>2590.3320300000019</c:v>
                </c:pt>
                <c:pt idx="3615">
                  <c:v>2590.3320300000019</c:v>
                </c:pt>
                <c:pt idx="3616">
                  <c:v>2587.8906299999999</c:v>
                </c:pt>
                <c:pt idx="3617">
                  <c:v>2587.8906299999999</c:v>
                </c:pt>
                <c:pt idx="3618">
                  <c:v>2587.8906299999999</c:v>
                </c:pt>
                <c:pt idx="3619">
                  <c:v>2590.3320300000019</c:v>
                </c:pt>
                <c:pt idx="3620">
                  <c:v>2587.8906299999999</c:v>
                </c:pt>
                <c:pt idx="3621">
                  <c:v>2587.8906299999999</c:v>
                </c:pt>
                <c:pt idx="3622">
                  <c:v>2587.8906299999999</c:v>
                </c:pt>
                <c:pt idx="3623">
                  <c:v>2587.8906299999999</c:v>
                </c:pt>
                <c:pt idx="3624">
                  <c:v>2587.8906299999999</c:v>
                </c:pt>
                <c:pt idx="3625">
                  <c:v>2590.3320300000019</c:v>
                </c:pt>
                <c:pt idx="3626">
                  <c:v>2587.8906299999999</c:v>
                </c:pt>
                <c:pt idx="3627">
                  <c:v>2587.8906299999999</c:v>
                </c:pt>
                <c:pt idx="3628">
                  <c:v>2587.8906299999999</c:v>
                </c:pt>
                <c:pt idx="3629">
                  <c:v>2587.8906299999999</c:v>
                </c:pt>
                <c:pt idx="3630">
                  <c:v>2587.8906299999999</c:v>
                </c:pt>
                <c:pt idx="3631">
                  <c:v>2587.8906299999999</c:v>
                </c:pt>
                <c:pt idx="3632">
                  <c:v>2587.8906299999999</c:v>
                </c:pt>
                <c:pt idx="3633">
                  <c:v>2590.3320300000019</c:v>
                </c:pt>
                <c:pt idx="3634">
                  <c:v>2590.3320300000019</c:v>
                </c:pt>
                <c:pt idx="3635">
                  <c:v>2587.8906299999999</c:v>
                </c:pt>
                <c:pt idx="3636">
                  <c:v>2587.8906299999999</c:v>
                </c:pt>
                <c:pt idx="3637">
                  <c:v>2590.3320300000019</c:v>
                </c:pt>
                <c:pt idx="3638">
                  <c:v>2590.3320300000019</c:v>
                </c:pt>
                <c:pt idx="3639">
                  <c:v>2587.8906299999999</c:v>
                </c:pt>
                <c:pt idx="3640">
                  <c:v>2587.8906299999999</c:v>
                </c:pt>
                <c:pt idx="3641">
                  <c:v>2587.8906299999999</c:v>
                </c:pt>
                <c:pt idx="3642">
                  <c:v>2587.8906299999999</c:v>
                </c:pt>
                <c:pt idx="3643">
                  <c:v>2590.3320300000019</c:v>
                </c:pt>
                <c:pt idx="3644">
                  <c:v>2587.8906299999999</c:v>
                </c:pt>
                <c:pt idx="3645">
                  <c:v>2590.3320300000019</c:v>
                </c:pt>
                <c:pt idx="3646">
                  <c:v>2587.8906299999999</c:v>
                </c:pt>
                <c:pt idx="3647">
                  <c:v>2587.8906299999999</c:v>
                </c:pt>
                <c:pt idx="3648">
                  <c:v>2587.8906299999999</c:v>
                </c:pt>
                <c:pt idx="3649">
                  <c:v>2587.8906299999999</c:v>
                </c:pt>
                <c:pt idx="3650">
                  <c:v>2587.8906299999999</c:v>
                </c:pt>
                <c:pt idx="3651">
                  <c:v>2587.8906299999999</c:v>
                </c:pt>
                <c:pt idx="3652">
                  <c:v>2587.8906299999999</c:v>
                </c:pt>
                <c:pt idx="3653">
                  <c:v>2590.3320300000019</c:v>
                </c:pt>
                <c:pt idx="3654">
                  <c:v>2587.8906299999999</c:v>
                </c:pt>
                <c:pt idx="3655">
                  <c:v>2587.8906299999999</c:v>
                </c:pt>
                <c:pt idx="3656">
                  <c:v>2587.8906299999999</c:v>
                </c:pt>
                <c:pt idx="3657">
                  <c:v>2587.8906299999999</c:v>
                </c:pt>
                <c:pt idx="3658">
                  <c:v>2587.8906299999999</c:v>
                </c:pt>
                <c:pt idx="3659">
                  <c:v>2590.3320300000019</c:v>
                </c:pt>
                <c:pt idx="3660">
                  <c:v>2590.3320300000019</c:v>
                </c:pt>
                <c:pt idx="3661">
                  <c:v>2587.8906299999999</c:v>
                </c:pt>
                <c:pt idx="3662">
                  <c:v>2587.8906299999999</c:v>
                </c:pt>
                <c:pt idx="3663">
                  <c:v>2587.8906299999999</c:v>
                </c:pt>
                <c:pt idx="3664">
                  <c:v>2587.8906299999999</c:v>
                </c:pt>
                <c:pt idx="3665">
                  <c:v>2587.8906299999999</c:v>
                </c:pt>
                <c:pt idx="3666">
                  <c:v>2587.8906299999999</c:v>
                </c:pt>
                <c:pt idx="3667">
                  <c:v>2587.8906299999999</c:v>
                </c:pt>
                <c:pt idx="3668">
                  <c:v>2587.8906299999999</c:v>
                </c:pt>
                <c:pt idx="3669">
                  <c:v>2587.8906299999999</c:v>
                </c:pt>
                <c:pt idx="3670">
                  <c:v>2587.8906299999999</c:v>
                </c:pt>
                <c:pt idx="3671">
                  <c:v>2587.8906299999999</c:v>
                </c:pt>
                <c:pt idx="3672">
                  <c:v>2587.8906299999999</c:v>
                </c:pt>
                <c:pt idx="3673">
                  <c:v>2587.8906299999999</c:v>
                </c:pt>
                <c:pt idx="3674">
                  <c:v>2587.8906299999999</c:v>
                </c:pt>
                <c:pt idx="3675">
                  <c:v>2587.8906299999999</c:v>
                </c:pt>
                <c:pt idx="3676">
                  <c:v>2590.3320300000019</c:v>
                </c:pt>
                <c:pt idx="3677">
                  <c:v>2587.8906299999999</c:v>
                </c:pt>
                <c:pt idx="3678">
                  <c:v>2587.8906299999999</c:v>
                </c:pt>
                <c:pt idx="3679">
                  <c:v>2587.8906299999999</c:v>
                </c:pt>
                <c:pt idx="3680">
                  <c:v>2587.8906299999999</c:v>
                </c:pt>
                <c:pt idx="3681">
                  <c:v>2587.8906299999999</c:v>
                </c:pt>
                <c:pt idx="3682">
                  <c:v>2587.8906299999999</c:v>
                </c:pt>
                <c:pt idx="3683">
                  <c:v>2587.8906299999999</c:v>
                </c:pt>
                <c:pt idx="3684">
                  <c:v>2587.8906299999999</c:v>
                </c:pt>
                <c:pt idx="3685">
                  <c:v>2587.8906299999999</c:v>
                </c:pt>
                <c:pt idx="3686">
                  <c:v>2587.8906299999999</c:v>
                </c:pt>
                <c:pt idx="3687">
                  <c:v>2587.8906299999999</c:v>
                </c:pt>
                <c:pt idx="3688">
                  <c:v>2587.8906299999999</c:v>
                </c:pt>
                <c:pt idx="3689">
                  <c:v>2587.8906299999999</c:v>
                </c:pt>
                <c:pt idx="3690">
                  <c:v>2587.8906299999999</c:v>
                </c:pt>
                <c:pt idx="3691">
                  <c:v>2587.8906299999999</c:v>
                </c:pt>
                <c:pt idx="3692">
                  <c:v>2587.8906299999999</c:v>
                </c:pt>
                <c:pt idx="3693">
                  <c:v>2587.8906299999999</c:v>
                </c:pt>
                <c:pt idx="3694">
                  <c:v>2590.3320300000019</c:v>
                </c:pt>
                <c:pt idx="3695">
                  <c:v>2587.8906299999999</c:v>
                </c:pt>
                <c:pt idx="3696">
                  <c:v>2587.8906299999999</c:v>
                </c:pt>
                <c:pt idx="3697">
                  <c:v>2587.8906299999999</c:v>
                </c:pt>
                <c:pt idx="3698">
                  <c:v>2587.8906299999999</c:v>
                </c:pt>
                <c:pt idx="3699">
                  <c:v>2587.8906299999999</c:v>
                </c:pt>
                <c:pt idx="3700">
                  <c:v>2587.8906299999999</c:v>
                </c:pt>
                <c:pt idx="3701">
                  <c:v>2587.8906299999999</c:v>
                </c:pt>
                <c:pt idx="3702">
                  <c:v>2587.8906299999999</c:v>
                </c:pt>
                <c:pt idx="3703">
                  <c:v>2587.8906299999999</c:v>
                </c:pt>
                <c:pt idx="3704">
                  <c:v>2587.8906299999999</c:v>
                </c:pt>
                <c:pt idx="3705">
                  <c:v>2587.8906299999999</c:v>
                </c:pt>
                <c:pt idx="3706">
                  <c:v>2587.8906299999999</c:v>
                </c:pt>
                <c:pt idx="3707">
                  <c:v>2587.8906299999999</c:v>
                </c:pt>
                <c:pt idx="3708">
                  <c:v>2587.8906299999999</c:v>
                </c:pt>
                <c:pt idx="3709">
                  <c:v>2587.8906299999999</c:v>
                </c:pt>
                <c:pt idx="3710">
                  <c:v>2587.8906299999999</c:v>
                </c:pt>
                <c:pt idx="3711">
                  <c:v>2587.8906299999999</c:v>
                </c:pt>
                <c:pt idx="3712">
                  <c:v>2587.8906299999999</c:v>
                </c:pt>
                <c:pt idx="3713">
                  <c:v>2587.8906299999999</c:v>
                </c:pt>
                <c:pt idx="3714">
                  <c:v>2587.8906299999999</c:v>
                </c:pt>
                <c:pt idx="3715">
                  <c:v>2587.8906299999999</c:v>
                </c:pt>
                <c:pt idx="3716">
                  <c:v>2587.8906299999999</c:v>
                </c:pt>
                <c:pt idx="3717">
                  <c:v>2587.8906299999999</c:v>
                </c:pt>
                <c:pt idx="3718">
                  <c:v>2587.8906299999999</c:v>
                </c:pt>
                <c:pt idx="3719">
                  <c:v>2587.8906299999999</c:v>
                </c:pt>
                <c:pt idx="3720">
                  <c:v>2587.8906299999999</c:v>
                </c:pt>
                <c:pt idx="3721">
                  <c:v>2587.8906299999999</c:v>
                </c:pt>
                <c:pt idx="3722">
                  <c:v>2587.8906299999999</c:v>
                </c:pt>
                <c:pt idx="3723">
                  <c:v>2587.8906299999999</c:v>
                </c:pt>
                <c:pt idx="3724">
                  <c:v>2587.8906299999999</c:v>
                </c:pt>
                <c:pt idx="3725">
                  <c:v>2587.8906299999999</c:v>
                </c:pt>
                <c:pt idx="3726">
                  <c:v>2587.8906299999999</c:v>
                </c:pt>
                <c:pt idx="3727">
                  <c:v>2587.8906299999999</c:v>
                </c:pt>
                <c:pt idx="3728">
                  <c:v>2587.8906299999999</c:v>
                </c:pt>
                <c:pt idx="3729">
                  <c:v>2587.8906299999999</c:v>
                </c:pt>
                <c:pt idx="3730">
                  <c:v>2587.8906299999999</c:v>
                </c:pt>
                <c:pt idx="3731">
                  <c:v>2587.8906299999999</c:v>
                </c:pt>
                <c:pt idx="3732">
                  <c:v>2587.8906299999999</c:v>
                </c:pt>
                <c:pt idx="3733">
                  <c:v>2587.8906299999999</c:v>
                </c:pt>
                <c:pt idx="3734">
                  <c:v>2587.8906299999999</c:v>
                </c:pt>
                <c:pt idx="3735">
                  <c:v>2587.8906299999999</c:v>
                </c:pt>
                <c:pt idx="3736">
                  <c:v>2587.8906299999999</c:v>
                </c:pt>
                <c:pt idx="3737">
                  <c:v>2587.8906299999999</c:v>
                </c:pt>
                <c:pt idx="3738">
                  <c:v>2587.8906299999999</c:v>
                </c:pt>
                <c:pt idx="3739">
                  <c:v>2587.8906299999999</c:v>
                </c:pt>
                <c:pt idx="3740">
                  <c:v>2587.8906299999999</c:v>
                </c:pt>
                <c:pt idx="3741">
                  <c:v>2587.8906299999999</c:v>
                </c:pt>
                <c:pt idx="3742">
                  <c:v>2587.8906299999999</c:v>
                </c:pt>
                <c:pt idx="3743">
                  <c:v>2587.8906299999999</c:v>
                </c:pt>
                <c:pt idx="3744">
                  <c:v>2587.8906299999999</c:v>
                </c:pt>
                <c:pt idx="3745">
                  <c:v>2587.8906299999999</c:v>
                </c:pt>
                <c:pt idx="3746">
                  <c:v>2587.8906299999999</c:v>
                </c:pt>
                <c:pt idx="3747">
                  <c:v>2587.8906299999999</c:v>
                </c:pt>
                <c:pt idx="3748">
                  <c:v>2587.8906299999999</c:v>
                </c:pt>
                <c:pt idx="3749">
                  <c:v>2587.8906299999999</c:v>
                </c:pt>
                <c:pt idx="3750">
                  <c:v>2587.8906299999999</c:v>
                </c:pt>
                <c:pt idx="3751">
                  <c:v>2587.8906299999999</c:v>
                </c:pt>
                <c:pt idx="3752">
                  <c:v>2587.8906299999999</c:v>
                </c:pt>
                <c:pt idx="3753">
                  <c:v>2587.8906299999999</c:v>
                </c:pt>
                <c:pt idx="3754">
                  <c:v>2587.8906299999999</c:v>
                </c:pt>
                <c:pt idx="3755">
                  <c:v>2587.8906299999999</c:v>
                </c:pt>
                <c:pt idx="3756">
                  <c:v>2587.8906299999999</c:v>
                </c:pt>
                <c:pt idx="3757">
                  <c:v>2587.8906299999999</c:v>
                </c:pt>
                <c:pt idx="3758">
                  <c:v>2587.8906299999999</c:v>
                </c:pt>
                <c:pt idx="3759">
                  <c:v>2587.8906299999999</c:v>
                </c:pt>
                <c:pt idx="3760">
                  <c:v>2587.8906299999999</c:v>
                </c:pt>
                <c:pt idx="3761">
                  <c:v>2587.8906299999999</c:v>
                </c:pt>
                <c:pt idx="3762">
                  <c:v>2587.8906299999999</c:v>
                </c:pt>
                <c:pt idx="3763">
                  <c:v>2587.8906299999999</c:v>
                </c:pt>
                <c:pt idx="3764">
                  <c:v>2587.8906299999999</c:v>
                </c:pt>
                <c:pt idx="3765">
                  <c:v>2587.8906299999999</c:v>
                </c:pt>
                <c:pt idx="3766">
                  <c:v>2587.8906299999999</c:v>
                </c:pt>
                <c:pt idx="3767">
                  <c:v>2587.8906299999999</c:v>
                </c:pt>
                <c:pt idx="3768">
                  <c:v>2587.8906299999999</c:v>
                </c:pt>
                <c:pt idx="3769">
                  <c:v>2587.8906299999999</c:v>
                </c:pt>
                <c:pt idx="3770">
                  <c:v>2587.8906299999999</c:v>
                </c:pt>
                <c:pt idx="3771">
                  <c:v>2587.8906299999999</c:v>
                </c:pt>
                <c:pt idx="3772">
                  <c:v>2587.8906299999999</c:v>
                </c:pt>
                <c:pt idx="3773">
                  <c:v>2587.8906299999999</c:v>
                </c:pt>
                <c:pt idx="3774">
                  <c:v>2587.8906299999999</c:v>
                </c:pt>
                <c:pt idx="3775">
                  <c:v>2587.8906299999999</c:v>
                </c:pt>
                <c:pt idx="3776">
                  <c:v>2587.8906299999999</c:v>
                </c:pt>
                <c:pt idx="3777">
                  <c:v>2587.8906299999999</c:v>
                </c:pt>
                <c:pt idx="3778">
                  <c:v>2587.8906299999999</c:v>
                </c:pt>
                <c:pt idx="3779">
                  <c:v>2587.8906299999999</c:v>
                </c:pt>
                <c:pt idx="3780">
                  <c:v>2587.8906299999999</c:v>
                </c:pt>
                <c:pt idx="3781">
                  <c:v>2587.8906299999999</c:v>
                </c:pt>
                <c:pt idx="3782">
                  <c:v>2587.8906299999999</c:v>
                </c:pt>
                <c:pt idx="3783">
                  <c:v>2587.8906299999999</c:v>
                </c:pt>
                <c:pt idx="3784">
                  <c:v>2587.8906299999999</c:v>
                </c:pt>
                <c:pt idx="3785">
                  <c:v>2587.8906299999999</c:v>
                </c:pt>
                <c:pt idx="3786">
                  <c:v>2587.8906299999999</c:v>
                </c:pt>
                <c:pt idx="3787">
                  <c:v>2587.8906299999999</c:v>
                </c:pt>
                <c:pt idx="3788">
                  <c:v>2587.8906299999999</c:v>
                </c:pt>
                <c:pt idx="3789">
                  <c:v>2587.8906299999999</c:v>
                </c:pt>
                <c:pt idx="3790">
                  <c:v>2587.8906299999999</c:v>
                </c:pt>
                <c:pt idx="3791">
                  <c:v>2587.8906299999999</c:v>
                </c:pt>
                <c:pt idx="3792">
                  <c:v>2587.8906299999999</c:v>
                </c:pt>
                <c:pt idx="3793">
                  <c:v>2587.8906299999999</c:v>
                </c:pt>
                <c:pt idx="3794">
                  <c:v>2587.8906299999999</c:v>
                </c:pt>
                <c:pt idx="3795">
                  <c:v>2587.8906299999999</c:v>
                </c:pt>
                <c:pt idx="3796">
                  <c:v>2587.8906299999999</c:v>
                </c:pt>
                <c:pt idx="3797">
                  <c:v>2587.8906299999999</c:v>
                </c:pt>
                <c:pt idx="3798">
                  <c:v>2587.8906299999999</c:v>
                </c:pt>
                <c:pt idx="3799">
                  <c:v>2587.8906299999999</c:v>
                </c:pt>
                <c:pt idx="3800">
                  <c:v>2587.8906299999999</c:v>
                </c:pt>
                <c:pt idx="3801">
                  <c:v>2587.8906299999999</c:v>
                </c:pt>
                <c:pt idx="3802">
                  <c:v>2587.8906299999999</c:v>
                </c:pt>
                <c:pt idx="3803">
                  <c:v>2587.8906299999999</c:v>
                </c:pt>
                <c:pt idx="3804">
                  <c:v>2587.8906299999999</c:v>
                </c:pt>
                <c:pt idx="3805">
                  <c:v>2587.8906299999999</c:v>
                </c:pt>
                <c:pt idx="3806">
                  <c:v>2587.8906299999999</c:v>
                </c:pt>
                <c:pt idx="3807">
                  <c:v>2587.8906299999999</c:v>
                </c:pt>
                <c:pt idx="3808">
                  <c:v>2587.8906299999999</c:v>
                </c:pt>
                <c:pt idx="3809">
                  <c:v>2587.8906299999999</c:v>
                </c:pt>
                <c:pt idx="3810">
                  <c:v>2587.8906299999999</c:v>
                </c:pt>
                <c:pt idx="3811">
                  <c:v>2587.8906299999999</c:v>
                </c:pt>
                <c:pt idx="3812">
                  <c:v>2587.8906299999999</c:v>
                </c:pt>
                <c:pt idx="3813">
                  <c:v>2587.8906299999999</c:v>
                </c:pt>
                <c:pt idx="3814">
                  <c:v>2587.8906299999999</c:v>
                </c:pt>
                <c:pt idx="3815">
                  <c:v>2587.8906299999999</c:v>
                </c:pt>
                <c:pt idx="3816">
                  <c:v>2587.8906299999999</c:v>
                </c:pt>
                <c:pt idx="3817">
                  <c:v>2587.8906299999999</c:v>
                </c:pt>
                <c:pt idx="3818">
                  <c:v>2587.8906299999999</c:v>
                </c:pt>
                <c:pt idx="3819">
                  <c:v>2587.8906299999999</c:v>
                </c:pt>
                <c:pt idx="3820">
                  <c:v>2587.8906299999999</c:v>
                </c:pt>
                <c:pt idx="3821">
                  <c:v>2587.8906299999999</c:v>
                </c:pt>
                <c:pt idx="3822">
                  <c:v>2587.8906299999999</c:v>
                </c:pt>
                <c:pt idx="3823">
                  <c:v>2587.8906299999999</c:v>
                </c:pt>
                <c:pt idx="3824">
                  <c:v>2587.8906299999999</c:v>
                </c:pt>
                <c:pt idx="3825">
                  <c:v>2587.8906299999999</c:v>
                </c:pt>
                <c:pt idx="3826">
                  <c:v>2587.8906299999999</c:v>
                </c:pt>
                <c:pt idx="3827">
                  <c:v>2587.8906299999999</c:v>
                </c:pt>
                <c:pt idx="3828">
                  <c:v>2587.8906299999999</c:v>
                </c:pt>
                <c:pt idx="3829">
                  <c:v>2587.8906299999999</c:v>
                </c:pt>
                <c:pt idx="3830">
                  <c:v>2587.8906299999999</c:v>
                </c:pt>
                <c:pt idx="3831">
                  <c:v>2587.8906299999999</c:v>
                </c:pt>
                <c:pt idx="3832">
                  <c:v>2587.8906299999999</c:v>
                </c:pt>
                <c:pt idx="3833">
                  <c:v>2587.8906299999999</c:v>
                </c:pt>
                <c:pt idx="3834">
                  <c:v>2587.8906299999999</c:v>
                </c:pt>
                <c:pt idx="3835">
                  <c:v>2587.8906299999999</c:v>
                </c:pt>
                <c:pt idx="3836">
                  <c:v>2587.8906299999999</c:v>
                </c:pt>
                <c:pt idx="3837">
                  <c:v>2587.8906299999999</c:v>
                </c:pt>
                <c:pt idx="3838">
                  <c:v>2587.8906299999999</c:v>
                </c:pt>
                <c:pt idx="3839">
                  <c:v>2587.8906299999999</c:v>
                </c:pt>
                <c:pt idx="3840">
                  <c:v>2587.8906299999999</c:v>
                </c:pt>
                <c:pt idx="3841">
                  <c:v>2587.8906299999999</c:v>
                </c:pt>
                <c:pt idx="3842">
                  <c:v>2587.8906299999999</c:v>
                </c:pt>
                <c:pt idx="3843">
                  <c:v>2587.8906299999999</c:v>
                </c:pt>
                <c:pt idx="3844">
                  <c:v>2587.8906299999999</c:v>
                </c:pt>
                <c:pt idx="3845">
                  <c:v>2587.8906299999999</c:v>
                </c:pt>
                <c:pt idx="3846">
                  <c:v>2585.44922</c:v>
                </c:pt>
                <c:pt idx="3847">
                  <c:v>2587.8906299999999</c:v>
                </c:pt>
                <c:pt idx="3848">
                  <c:v>2585.44922</c:v>
                </c:pt>
                <c:pt idx="3849">
                  <c:v>2587.8906299999999</c:v>
                </c:pt>
                <c:pt idx="3850">
                  <c:v>2587.8906299999999</c:v>
                </c:pt>
                <c:pt idx="3851">
                  <c:v>2587.8906299999999</c:v>
                </c:pt>
                <c:pt idx="3852">
                  <c:v>2587.8906299999999</c:v>
                </c:pt>
                <c:pt idx="3853">
                  <c:v>2587.8906299999999</c:v>
                </c:pt>
                <c:pt idx="3854">
                  <c:v>2587.8906299999999</c:v>
                </c:pt>
                <c:pt idx="3855">
                  <c:v>2587.8906299999999</c:v>
                </c:pt>
                <c:pt idx="3856">
                  <c:v>2587.8906299999999</c:v>
                </c:pt>
                <c:pt idx="3857">
                  <c:v>2587.8906299999999</c:v>
                </c:pt>
                <c:pt idx="3858">
                  <c:v>2587.8906299999999</c:v>
                </c:pt>
                <c:pt idx="3859">
                  <c:v>2587.8906299999999</c:v>
                </c:pt>
                <c:pt idx="3860">
                  <c:v>2587.8906299999999</c:v>
                </c:pt>
                <c:pt idx="3861">
                  <c:v>2585.44922</c:v>
                </c:pt>
                <c:pt idx="3862">
                  <c:v>2587.8906299999999</c:v>
                </c:pt>
                <c:pt idx="3863">
                  <c:v>2587.8906299999999</c:v>
                </c:pt>
                <c:pt idx="3864">
                  <c:v>2587.8906299999999</c:v>
                </c:pt>
                <c:pt idx="3865">
                  <c:v>2587.8906299999999</c:v>
                </c:pt>
                <c:pt idx="3866">
                  <c:v>2587.8906299999999</c:v>
                </c:pt>
                <c:pt idx="3867">
                  <c:v>2585.44922</c:v>
                </c:pt>
                <c:pt idx="3868">
                  <c:v>2587.8906299999999</c:v>
                </c:pt>
                <c:pt idx="3869">
                  <c:v>2587.8906299999999</c:v>
                </c:pt>
                <c:pt idx="3870">
                  <c:v>2587.8906299999999</c:v>
                </c:pt>
                <c:pt idx="3871">
                  <c:v>2587.8906299999999</c:v>
                </c:pt>
                <c:pt idx="3872">
                  <c:v>2587.8906299999999</c:v>
                </c:pt>
                <c:pt idx="3873">
                  <c:v>2587.8906299999999</c:v>
                </c:pt>
                <c:pt idx="3874">
                  <c:v>2587.8906299999999</c:v>
                </c:pt>
                <c:pt idx="3875">
                  <c:v>2587.8906299999999</c:v>
                </c:pt>
                <c:pt idx="3876">
                  <c:v>2587.8906299999999</c:v>
                </c:pt>
                <c:pt idx="3877">
                  <c:v>2587.8906299999999</c:v>
                </c:pt>
                <c:pt idx="3878">
                  <c:v>2585.44922</c:v>
                </c:pt>
                <c:pt idx="3879">
                  <c:v>2587.8906299999999</c:v>
                </c:pt>
                <c:pt idx="3880">
                  <c:v>2587.8906299999999</c:v>
                </c:pt>
                <c:pt idx="3881">
                  <c:v>2585.44922</c:v>
                </c:pt>
                <c:pt idx="3882">
                  <c:v>2587.8906299999999</c:v>
                </c:pt>
                <c:pt idx="3883">
                  <c:v>2587.8906299999999</c:v>
                </c:pt>
                <c:pt idx="3884">
                  <c:v>2587.8906299999999</c:v>
                </c:pt>
                <c:pt idx="3885">
                  <c:v>2587.8906299999999</c:v>
                </c:pt>
                <c:pt idx="3886">
                  <c:v>2587.8906299999999</c:v>
                </c:pt>
                <c:pt idx="3887">
                  <c:v>2587.8906299999999</c:v>
                </c:pt>
                <c:pt idx="3888">
                  <c:v>2587.8906299999999</c:v>
                </c:pt>
                <c:pt idx="3889">
                  <c:v>2587.8906299999999</c:v>
                </c:pt>
                <c:pt idx="3890">
                  <c:v>2587.8906299999999</c:v>
                </c:pt>
                <c:pt idx="3891">
                  <c:v>2587.8906299999999</c:v>
                </c:pt>
                <c:pt idx="3892">
                  <c:v>2587.8906299999999</c:v>
                </c:pt>
                <c:pt idx="3893">
                  <c:v>2587.8906299999999</c:v>
                </c:pt>
                <c:pt idx="3894">
                  <c:v>2587.8906299999999</c:v>
                </c:pt>
                <c:pt idx="3895">
                  <c:v>2587.8906299999999</c:v>
                </c:pt>
                <c:pt idx="3896">
                  <c:v>2585.44922</c:v>
                </c:pt>
                <c:pt idx="3897">
                  <c:v>2587.8906299999999</c:v>
                </c:pt>
                <c:pt idx="3898">
                  <c:v>2587.8906299999999</c:v>
                </c:pt>
                <c:pt idx="3899">
                  <c:v>2587.8906299999999</c:v>
                </c:pt>
                <c:pt idx="3900">
                  <c:v>2587.8906299999999</c:v>
                </c:pt>
                <c:pt idx="3901">
                  <c:v>2587.8906299999999</c:v>
                </c:pt>
                <c:pt idx="3902">
                  <c:v>2585.44922</c:v>
                </c:pt>
                <c:pt idx="3903">
                  <c:v>2587.8906299999999</c:v>
                </c:pt>
                <c:pt idx="3904">
                  <c:v>2587.8906299999999</c:v>
                </c:pt>
                <c:pt idx="3905">
                  <c:v>2587.8906299999999</c:v>
                </c:pt>
                <c:pt idx="3906">
                  <c:v>2587.8906299999999</c:v>
                </c:pt>
                <c:pt idx="3907">
                  <c:v>2587.8906299999999</c:v>
                </c:pt>
                <c:pt idx="3908">
                  <c:v>2587.8906299999999</c:v>
                </c:pt>
                <c:pt idx="3909">
                  <c:v>2587.8906299999999</c:v>
                </c:pt>
                <c:pt idx="3910">
                  <c:v>2587.8906299999999</c:v>
                </c:pt>
                <c:pt idx="3911">
                  <c:v>2587.8906299999999</c:v>
                </c:pt>
                <c:pt idx="3912">
                  <c:v>2587.8906299999999</c:v>
                </c:pt>
                <c:pt idx="3913">
                  <c:v>2585.44922</c:v>
                </c:pt>
                <c:pt idx="3914">
                  <c:v>2587.8906299999999</c:v>
                </c:pt>
                <c:pt idx="3915">
                  <c:v>2585.44922</c:v>
                </c:pt>
                <c:pt idx="3916">
                  <c:v>2585.44922</c:v>
                </c:pt>
                <c:pt idx="3917">
                  <c:v>2587.8906299999999</c:v>
                </c:pt>
                <c:pt idx="3918">
                  <c:v>2585.44922</c:v>
                </c:pt>
                <c:pt idx="3919">
                  <c:v>2587.8906299999999</c:v>
                </c:pt>
                <c:pt idx="3920">
                  <c:v>2587.8906299999999</c:v>
                </c:pt>
                <c:pt idx="3921">
                  <c:v>2585.44922</c:v>
                </c:pt>
                <c:pt idx="3922">
                  <c:v>2587.8906299999999</c:v>
                </c:pt>
                <c:pt idx="3923">
                  <c:v>2587.8906299999999</c:v>
                </c:pt>
                <c:pt idx="3924">
                  <c:v>2587.8906299999999</c:v>
                </c:pt>
                <c:pt idx="3925">
                  <c:v>2585.44922</c:v>
                </c:pt>
                <c:pt idx="3926">
                  <c:v>2587.8906299999999</c:v>
                </c:pt>
                <c:pt idx="3927">
                  <c:v>2587.8906299999999</c:v>
                </c:pt>
                <c:pt idx="3928">
                  <c:v>2587.8906299999999</c:v>
                </c:pt>
                <c:pt idx="3929">
                  <c:v>2587.8906299999999</c:v>
                </c:pt>
                <c:pt idx="3930">
                  <c:v>2585.44922</c:v>
                </c:pt>
                <c:pt idx="3931">
                  <c:v>2587.8906299999999</c:v>
                </c:pt>
                <c:pt idx="3932">
                  <c:v>2587.8906299999999</c:v>
                </c:pt>
                <c:pt idx="3933">
                  <c:v>2585.44922</c:v>
                </c:pt>
                <c:pt idx="3934">
                  <c:v>2585.44922</c:v>
                </c:pt>
                <c:pt idx="3935">
                  <c:v>2587.8906299999999</c:v>
                </c:pt>
                <c:pt idx="3936">
                  <c:v>2587.8906299999999</c:v>
                </c:pt>
                <c:pt idx="3937">
                  <c:v>2587.8906299999999</c:v>
                </c:pt>
                <c:pt idx="3938">
                  <c:v>2587.8906299999999</c:v>
                </c:pt>
                <c:pt idx="3939">
                  <c:v>2587.8906299999999</c:v>
                </c:pt>
                <c:pt idx="3940">
                  <c:v>2587.8906299999999</c:v>
                </c:pt>
                <c:pt idx="3941">
                  <c:v>2587.8906299999999</c:v>
                </c:pt>
                <c:pt idx="3942">
                  <c:v>2587.8906299999999</c:v>
                </c:pt>
                <c:pt idx="3943">
                  <c:v>2587.8906299999999</c:v>
                </c:pt>
                <c:pt idx="3944">
                  <c:v>2585.44922</c:v>
                </c:pt>
                <c:pt idx="3945">
                  <c:v>2587.8906299999999</c:v>
                </c:pt>
                <c:pt idx="3946">
                  <c:v>2585.44922</c:v>
                </c:pt>
                <c:pt idx="3947">
                  <c:v>2585.44922</c:v>
                </c:pt>
                <c:pt idx="3948">
                  <c:v>2585.44922</c:v>
                </c:pt>
                <c:pt idx="3949">
                  <c:v>2587.8906299999999</c:v>
                </c:pt>
                <c:pt idx="3950">
                  <c:v>2585.44922</c:v>
                </c:pt>
                <c:pt idx="3951">
                  <c:v>2585.44922</c:v>
                </c:pt>
                <c:pt idx="3952">
                  <c:v>2587.8906299999999</c:v>
                </c:pt>
                <c:pt idx="3953">
                  <c:v>2587.8906299999999</c:v>
                </c:pt>
                <c:pt idx="3954">
                  <c:v>2585.44922</c:v>
                </c:pt>
                <c:pt idx="3955">
                  <c:v>2587.8906299999999</c:v>
                </c:pt>
                <c:pt idx="3956">
                  <c:v>2585.44922</c:v>
                </c:pt>
                <c:pt idx="3957">
                  <c:v>2587.8906299999999</c:v>
                </c:pt>
                <c:pt idx="3958">
                  <c:v>2585.44922</c:v>
                </c:pt>
                <c:pt idx="3959">
                  <c:v>2587.8906299999999</c:v>
                </c:pt>
                <c:pt idx="3960">
                  <c:v>2585.44922</c:v>
                </c:pt>
                <c:pt idx="3961">
                  <c:v>2585.44922</c:v>
                </c:pt>
                <c:pt idx="3962">
                  <c:v>2587.8906299999999</c:v>
                </c:pt>
                <c:pt idx="3963">
                  <c:v>2587.8906299999999</c:v>
                </c:pt>
                <c:pt idx="3964">
                  <c:v>2587.8906299999999</c:v>
                </c:pt>
                <c:pt idx="3965">
                  <c:v>2587.8906299999999</c:v>
                </c:pt>
                <c:pt idx="3966">
                  <c:v>2587.8906299999999</c:v>
                </c:pt>
                <c:pt idx="3967">
                  <c:v>2585.44922</c:v>
                </c:pt>
                <c:pt idx="3968">
                  <c:v>2587.8906299999999</c:v>
                </c:pt>
                <c:pt idx="3969">
                  <c:v>2587.8906299999999</c:v>
                </c:pt>
                <c:pt idx="3970">
                  <c:v>2587.8906299999999</c:v>
                </c:pt>
                <c:pt idx="3971">
                  <c:v>2587.8906299999999</c:v>
                </c:pt>
                <c:pt idx="3972">
                  <c:v>2585.44922</c:v>
                </c:pt>
                <c:pt idx="3973">
                  <c:v>2587.8906299999999</c:v>
                </c:pt>
                <c:pt idx="3974">
                  <c:v>2585.44922</c:v>
                </c:pt>
                <c:pt idx="3975">
                  <c:v>2587.8906299999999</c:v>
                </c:pt>
                <c:pt idx="3976">
                  <c:v>2585.44922</c:v>
                </c:pt>
                <c:pt idx="3977">
                  <c:v>2585.44922</c:v>
                </c:pt>
                <c:pt idx="3978">
                  <c:v>2585.44922</c:v>
                </c:pt>
                <c:pt idx="3979">
                  <c:v>2587.8906299999999</c:v>
                </c:pt>
                <c:pt idx="3980">
                  <c:v>2587.8906299999999</c:v>
                </c:pt>
                <c:pt idx="3981">
                  <c:v>2587.8906299999999</c:v>
                </c:pt>
                <c:pt idx="3982">
                  <c:v>2585.44922</c:v>
                </c:pt>
                <c:pt idx="3983">
                  <c:v>2587.8906299999999</c:v>
                </c:pt>
                <c:pt idx="3984">
                  <c:v>2585.44922</c:v>
                </c:pt>
                <c:pt idx="3985">
                  <c:v>2585.44922</c:v>
                </c:pt>
                <c:pt idx="3986">
                  <c:v>2585.44922</c:v>
                </c:pt>
                <c:pt idx="3987">
                  <c:v>2585.44922</c:v>
                </c:pt>
                <c:pt idx="3988">
                  <c:v>2585.44922</c:v>
                </c:pt>
                <c:pt idx="3989">
                  <c:v>2585.44922</c:v>
                </c:pt>
                <c:pt idx="3990">
                  <c:v>2585.44922</c:v>
                </c:pt>
                <c:pt idx="3991">
                  <c:v>2587.8906299999999</c:v>
                </c:pt>
                <c:pt idx="3992">
                  <c:v>2585.44922</c:v>
                </c:pt>
                <c:pt idx="3993">
                  <c:v>2587.8906299999999</c:v>
                </c:pt>
                <c:pt idx="3994">
                  <c:v>2585.44922</c:v>
                </c:pt>
                <c:pt idx="3995">
                  <c:v>2585.44922</c:v>
                </c:pt>
                <c:pt idx="3996">
                  <c:v>2587.8906299999999</c:v>
                </c:pt>
                <c:pt idx="3997">
                  <c:v>2585.44922</c:v>
                </c:pt>
                <c:pt idx="3998">
                  <c:v>2585.44922</c:v>
                </c:pt>
                <c:pt idx="3999">
                  <c:v>2585.44922</c:v>
                </c:pt>
                <c:pt idx="4000">
                  <c:v>2587.8906299999999</c:v>
                </c:pt>
                <c:pt idx="4001">
                  <c:v>2587.8906299999999</c:v>
                </c:pt>
                <c:pt idx="4002">
                  <c:v>2585.44922</c:v>
                </c:pt>
                <c:pt idx="4003">
                  <c:v>2585.44922</c:v>
                </c:pt>
                <c:pt idx="4004">
                  <c:v>2587.8906299999999</c:v>
                </c:pt>
                <c:pt idx="4005">
                  <c:v>2587.8906299999999</c:v>
                </c:pt>
                <c:pt idx="4006">
                  <c:v>2585.44922</c:v>
                </c:pt>
                <c:pt idx="4007">
                  <c:v>2585.44922</c:v>
                </c:pt>
                <c:pt idx="4008">
                  <c:v>2585.44922</c:v>
                </c:pt>
                <c:pt idx="4009">
                  <c:v>2587.8906299999999</c:v>
                </c:pt>
                <c:pt idx="4010">
                  <c:v>2587.8906299999999</c:v>
                </c:pt>
                <c:pt idx="4011">
                  <c:v>2585.44922</c:v>
                </c:pt>
                <c:pt idx="4012">
                  <c:v>2585.44922</c:v>
                </c:pt>
                <c:pt idx="4013">
                  <c:v>2587.8906299999999</c:v>
                </c:pt>
                <c:pt idx="4014">
                  <c:v>2585.44922</c:v>
                </c:pt>
                <c:pt idx="4015">
                  <c:v>2585.44922</c:v>
                </c:pt>
                <c:pt idx="4016">
                  <c:v>2585.44922</c:v>
                </c:pt>
                <c:pt idx="4017">
                  <c:v>2587.8906299999999</c:v>
                </c:pt>
                <c:pt idx="4018">
                  <c:v>2585.44922</c:v>
                </c:pt>
                <c:pt idx="4019">
                  <c:v>2585.44922</c:v>
                </c:pt>
                <c:pt idx="4020">
                  <c:v>2585.44922</c:v>
                </c:pt>
                <c:pt idx="4021">
                  <c:v>2585.44922</c:v>
                </c:pt>
                <c:pt idx="4022">
                  <c:v>2587.8906299999999</c:v>
                </c:pt>
                <c:pt idx="4023">
                  <c:v>2587.8906299999999</c:v>
                </c:pt>
                <c:pt idx="4024">
                  <c:v>2585.44922</c:v>
                </c:pt>
                <c:pt idx="4025">
                  <c:v>2585.44922</c:v>
                </c:pt>
                <c:pt idx="4026">
                  <c:v>2587.8906299999999</c:v>
                </c:pt>
                <c:pt idx="4027">
                  <c:v>2587.8906299999999</c:v>
                </c:pt>
                <c:pt idx="4028">
                  <c:v>2587.8906299999999</c:v>
                </c:pt>
                <c:pt idx="4029">
                  <c:v>2585.44922</c:v>
                </c:pt>
                <c:pt idx="4030">
                  <c:v>2585.44922</c:v>
                </c:pt>
                <c:pt idx="4031">
                  <c:v>2587.8906299999999</c:v>
                </c:pt>
                <c:pt idx="4032">
                  <c:v>2585.44922</c:v>
                </c:pt>
                <c:pt idx="4033">
                  <c:v>2587.8906299999999</c:v>
                </c:pt>
                <c:pt idx="4034">
                  <c:v>2585.44922</c:v>
                </c:pt>
                <c:pt idx="4035">
                  <c:v>2587.8906299999999</c:v>
                </c:pt>
                <c:pt idx="4036">
                  <c:v>2585.44922</c:v>
                </c:pt>
                <c:pt idx="4037">
                  <c:v>2585.44922</c:v>
                </c:pt>
                <c:pt idx="4038">
                  <c:v>2585.44922</c:v>
                </c:pt>
                <c:pt idx="4039">
                  <c:v>2585.44922</c:v>
                </c:pt>
                <c:pt idx="4040">
                  <c:v>2587.8906299999999</c:v>
                </c:pt>
                <c:pt idx="4041">
                  <c:v>2585.44922</c:v>
                </c:pt>
                <c:pt idx="4042">
                  <c:v>2587.8906299999999</c:v>
                </c:pt>
                <c:pt idx="4043">
                  <c:v>2585.44922</c:v>
                </c:pt>
                <c:pt idx="4044">
                  <c:v>2585.44922</c:v>
                </c:pt>
                <c:pt idx="4045">
                  <c:v>2587.8906299999999</c:v>
                </c:pt>
                <c:pt idx="4046">
                  <c:v>2587.8906299999999</c:v>
                </c:pt>
                <c:pt idx="4047">
                  <c:v>2585.44922</c:v>
                </c:pt>
                <c:pt idx="4048">
                  <c:v>2585.44922</c:v>
                </c:pt>
                <c:pt idx="4049">
                  <c:v>2585.44922</c:v>
                </c:pt>
                <c:pt idx="4050">
                  <c:v>2585.44922</c:v>
                </c:pt>
                <c:pt idx="4051">
                  <c:v>2585.44922</c:v>
                </c:pt>
                <c:pt idx="4052">
                  <c:v>2587.8906299999999</c:v>
                </c:pt>
                <c:pt idx="4053">
                  <c:v>2585.44922</c:v>
                </c:pt>
                <c:pt idx="4054">
                  <c:v>2585.44922</c:v>
                </c:pt>
                <c:pt idx="4055">
                  <c:v>2585.44922</c:v>
                </c:pt>
                <c:pt idx="4056">
                  <c:v>2585.44922</c:v>
                </c:pt>
                <c:pt idx="4057">
                  <c:v>2587.8906299999999</c:v>
                </c:pt>
                <c:pt idx="4058">
                  <c:v>2585.44922</c:v>
                </c:pt>
                <c:pt idx="4059">
                  <c:v>2585.44922</c:v>
                </c:pt>
                <c:pt idx="4060">
                  <c:v>2585.44922</c:v>
                </c:pt>
                <c:pt idx="4061">
                  <c:v>2585.44922</c:v>
                </c:pt>
                <c:pt idx="4062">
                  <c:v>2585.44922</c:v>
                </c:pt>
                <c:pt idx="4063">
                  <c:v>2585.44922</c:v>
                </c:pt>
                <c:pt idx="4064">
                  <c:v>2585.44922</c:v>
                </c:pt>
                <c:pt idx="4065">
                  <c:v>2587.8906299999999</c:v>
                </c:pt>
                <c:pt idx="4066">
                  <c:v>2585.44922</c:v>
                </c:pt>
                <c:pt idx="4067">
                  <c:v>2585.44922</c:v>
                </c:pt>
                <c:pt idx="4068">
                  <c:v>2585.44922</c:v>
                </c:pt>
                <c:pt idx="4069">
                  <c:v>2585.44922</c:v>
                </c:pt>
                <c:pt idx="4070">
                  <c:v>2585.44922</c:v>
                </c:pt>
                <c:pt idx="4071">
                  <c:v>2585.44922</c:v>
                </c:pt>
                <c:pt idx="4072">
                  <c:v>2585.44922</c:v>
                </c:pt>
                <c:pt idx="4073">
                  <c:v>2585.44922</c:v>
                </c:pt>
                <c:pt idx="4074">
                  <c:v>2585.44922</c:v>
                </c:pt>
                <c:pt idx="4075">
                  <c:v>2585.44922</c:v>
                </c:pt>
                <c:pt idx="4076">
                  <c:v>2585.44922</c:v>
                </c:pt>
                <c:pt idx="4077">
                  <c:v>2585.44922</c:v>
                </c:pt>
                <c:pt idx="4078">
                  <c:v>2585.44922</c:v>
                </c:pt>
                <c:pt idx="4079">
                  <c:v>2585.44922</c:v>
                </c:pt>
                <c:pt idx="4080">
                  <c:v>2585.44922</c:v>
                </c:pt>
                <c:pt idx="4081">
                  <c:v>2585.44922</c:v>
                </c:pt>
                <c:pt idx="4082">
                  <c:v>2585.44922</c:v>
                </c:pt>
                <c:pt idx="4083">
                  <c:v>2585.44922</c:v>
                </c:pt>
                <c:pt idx="4084">
                  <c:v>2585.44922</c:v>
                </c:pt>
                <c:pt idx="4085">
                  <c:v>2585.44922</c:v>
                </c:pt>
                <c:pt idx="4086">
                  <c:v>2585.44922</c:v>
                </c:pt>
                <c:pt idx="4087">
                  <c:v>2585.44922</c:v>
                </c:pt>
                <c:pt idx="4088">
                  <c:v>2585.44922</c:v>
                </c:pt>
                <c:pt idx="4089">
                  <c:v>2585.44922</c:v>
                </c:pt>
                <c:pt idx="4090">
                  <c:v>2585.44922</c:v>
                </c:pt>
                <c:pt idx="4091">
                  <c:v>2585.44922</c:v>
                </c:pt>
                <c:pt idx="4092">
                  <c:v>2585.44922</c:v>
                </c:pt>
                <c:pt idx="4093">
                  <c:v>2585.44922</c:v>
                </c:pt>
                <c:pt idx="4094">
                  <c:v>2585.44922</c:v>
                </c:pt>
                <c:pt idx="4095">
                  <c:v>2585.44922</c:v>
                </c:pt>
                <c:pt idx="4096">
                  <c:v>2585.44922</c:v>
                </c:pt>
                <c:pt idx="4097">
                  <c:v>2585.44922</c:v>
                </c:pt>
                <c:pt idx="4098">
                  <c:v>2585.44922</c:v>
                </c:pt>
                <c:pt idx="4099">
                  <c:v>2585.44922</c:v>
                </c:pt>
                <c:pt idx="4100">
                  <c:v>2585.44922</c:v>
                </c:pt>
                <c:pt idx="4101">
                  <c:v>2587.8906299999999</c:v>
                </c:pt>
                <c:pt idx="4102">
                  <c:v>2585.44922</c:v>
                </c:pt>
                <c:pt idx="4103">
                  <c:v>2585.44922</c:v>
                </c:pt>
                <c:pt idx="4104">
                  <c:v>2585.44922</c:v>
                </c:pt>
                <c:pt idx="4105">
                  <c:v>2585.44922</c:v>
                </c:pt>
                <c:pt idx="4106">
                  <c:v>2585.44922</c:v>
                </c:pt>
                <c:pt idx="4107">
                  <c:v>2585.44922</c:v>
                </c:pt>
                <c:pt idx="4108">
                  <c:v>2585.44922</c:v>
                </c:pt>
                <c:pt idx="4109">
                  <c:v>2585.44922</c:v>
                </c:pt>
                <c:pt idx="4110">
                  <c:v>2585.44922</c:v>
                </c:pt>
                <c:pt idx="4111">
                  <c:v>2585.44922</c:v>
                </c:pt>
                <c:pt idx="4112">
                  <c:v>2585.44922</c:v>
                </c:pt>
                <c:pt idx="4113">
                  <c:v>2585.44922</c:v>
                </c:pt>
                <c:pt idx="4114">
                  <c:v>2585.44922</c:v>
                </c:pt>
                <c:pt idx="4115">
                  <c:v>2585.44922</c:v>
                </c:pt>
                <c:pt idx="4116">
                  <c:v>2585.44922</c:v>
                </c:pt>
                <c:pt idx="4117">
                  <c:v>2585.44922</c:v>
                </c:pt>
                <c:pt idx="4118">
                  <c:v>2585.44922</c:v>
                </c:pt>
                <c:pt idx="4119">
                  <c:v>2585.44922</c:v>
                </c:pt>
                <c:pt idx="4120">
                  <c:v>2585.44922</c:v>
                </c:pt>
                <c:pt idx="4121">
                  <c:v>2585.44922</c:v>
                </c:pt>
                <c:pt idx="4122">
                  <c:v>2585.44922</c:v>
                </c:pt>
                <c:pt idx="4123">
                  <c:v>2585.44922</c:v>
                </c:pt>
                <c:pt idx="4124">
                  <c:v>2585.44922</c:v>
                </c:pt>
                <c:pt idx="4125">
                  <c:v>2585.44922</c:v>
                </c:pt>
                <c:pt idx="4126">
                  <c:v>2585.44922</c:v>
                </c:pt>
                <c:pt idx="4127">
                  <c:v>2585.44922</c:v>
                </c:pt>
                <c:pt idx="4128">
                  <c:v>2585.44922</c:v>
                </c:pt>
                <c:pt idx="4129">
                  <c:v>2585.44922</c:v>
                </c:pt>
                <c:pt idx="4130">
                  <c:v>2585.44922</c:v>
                </c:pt>
                <c:pt idx="4131">
                  <c:v>2585.44922</c:v>
                </c:pt>
                <c:pt idx="4132">
                  <c:v>2585.44922</c:v>
                </c:pt>
                <c:pt idx="4133">
                  <c:v>2585.44922</c:v>
                </c:pt>
                <c:pt idx="4134">
                  <c:v>2585.44922</c:v>
                </c:pt>
                <c:pt idx="4135">
                  <c:v>2585.44922</c:v>
                </c:pt>
                <c:pt idx="4136">
                  <c:v>2585.44922</c:v>
                </c:pt>
                <c:pt idx="4137">
                  <c:v>2587.8906299999999</c:v>
                </c:pt>
                <c:pt idx="4138">
                  <c:v>2585.44922</c:v>
                </c:pt>
                <c:pt idx="4139">
                  <c:v>2585.44922</c:v>
                </c:pt>
                <c:pt idx="4140">
                  <c:v>2585.44922</c:v>
                </c:pt>
                <c:pt idx="4141">
                  <c:v>2585.44922</c:v>
                </c:pt>
                <c:pt idx="4142">
                  <c:v>2585.44922</c:v>
                </c:pt>
                <c:pt idx="4143">
                  <c:v>2585.44922</c:v>
                </c:pt>
                <c:pt idx="4144">
                  <c:v>2585.44922</c:v>
                </c:pt>
                <c:pt idx="4145">
                  <c:v>2585.44922</c:v>
                </c:pt>
                <c:pt idx="4146">
                  <c:v>2585.44922</c:v>
                </c:pt>
                <c:pt idx="4147">
                  <c:v>2585.44922</c:v>
                </c:pt>
                <c:pt idx="4148">
                  <c:v>2585.44922</c:v>
                </c:pt>
                <c:pt idx="4149">
                  <c:v>2585.44922</c:v>
                </c:pt>
                <c:pt idx="4150">
                  <c:v>2585.44922</c:v>
                </c:pt>
                <c:pt idx="4151">
                  <c:v>2585.44922</c:v>
                </c:pt>
                <c:pt idx="4152">
                  <c:v>2585.44922</c:v>
                </c:pt>
                <c:pt idx="4153">
                  <c:v>2585.44922</c:v>
                </c:pt>
                <c:pt idx="4154">
                  <c:v>2585.44922</c:v>
                </c:pt>
                <c:pt idx="4155">
                  <c:v>2585.44922</c:v>
                </c:pt>
                <c:pt idx="4156">
                  <c:v>2585.44922</c:v>
                </c:pt>
                <c:pt idx="4157">
                  <c:v>2585.44922</c:v>
                </c:pt>
                <c:pt idx="4158">
                  <c:v>2585.44922</c:v>
                </c:pt>
                <c:pt idx="4159">
                  <c:v>2585.44922</c:v>
                </c:pt>
                <c:pt idx="4160">
                  <c:v>2585.44922</c:v>
                </c:pt>
                <c:pt idx="4161">
                  <c:v>2585.44922</c:v>
                </c:pt>
                <c:pt idx="4162">
                  <c:v>2585.44922</c:v>
                </c:pt>
                <c:pt idx="4163">
                  <c:v>2585.44922</c:v>
                </c:pt>
                <c:pt idx="4164">
                  <c:v>2585.44922</c:v>
                </c:pt>
                <c:pt idx="4165">
                  <c:v>2585.44922</c:v>
                </c:pt>
                <c:pt idx="4166">
                  <c:v>2585.44922</c:v>
                </c:pt>
                <c:pt idx="4167">
                  <c:v>2585.44922</c:v>
                </c:pt>
                <c:pt idx="4168">
                  <c:v>2585.44922</c:v>
                </c:pt>
                <c:pt idx="4169">
                  <c:v>2585.44922</c:v>
                </c:pt>
                <c:pt idx="4170">
                  <c:v>2585.44922</c:v>
                </c:pt>
                <c:pt idx="4171">
                  <c:v>2585.44922</c:v>
                </c:pt>
                <c:pt idx="4172">
                  <c:v>2585.44922</c:v>
                </c:pt>
                <c:pt idx="4173">
                  <c:v>2585.44922</c:v>
                </c:pt>
                <c:pt idx="4174">
                  <c:v>2585.44922</c:v>
                </c:pt>
                <c:pt idx="4175">
                  <c:v>2585.44922</c:v>
                </c:pt>
                <c:pt idx="4176">
                  <c:v>2585.44922</c:v>
                </c:pt>
                <c:pt idx="4177">
                  <c:v>2585.44922</c:v>
                </c:pt>
                <c:pt idx="4178">
                  <c:v>2585.44922</c:v>
                </c:pt>
                <c:pt idx="4179">
                  <c:v>2585.44922</c:v>
                </c:pt>
                <c:pt idx="4180">
                  <c:v>2585.44922</c:v>
                </c:pt>
                <c:pt idx="4181">
                  <c:v>2585.44922</c:v>
                </c:pt>
                <c:pt idx="4182">
                  <c:v>2585.44922</c:v>
                </c:pt>
                <c:pt idx="4183">
                  <c:v>2585.44922</c:v>
                </c:pt>
                <c:pt idx="4184">
                  <c:v>2585.44922</c:v>
                </c:pt>
                <c:pt idx="4185">
                  <c:v>2585.44922</c:v>
                </c:pt>
                <c:pt idx="4186">
                  <c:v>2585.44922</c:v>
                </c:pt>
                <c:pt idx="4187">
                  <c:v>2585.44922</c:v>
                </c:pt>
                <c:pt idx="4188">
                  <c:v>2585.44922</c:v>
                </c:pt>
                <c:pt idx="4189">
                  <c:v>2585.44922</c:v>
                </c:pt>
                <c:pt idx="4190">
                  <c:v>2585.44922</c:v>
                </c:pt>
                <c:pt idx="4191">
                  <c:v>2585.44922</c:v>
                </c:pt>
                <c:pt idx="4192">
                  <c:v>2585.44922</c:v>
                </c:pt>
                <c:pt idx="4193">
                  <c:v>2585.44922</c:v>
                </c:pt>
                <c:pt idx="4194">
                  <c:v>2585.44922</c:v>
                </c:pt>
                <c:pt idx="4195">
                  <c:v>2585.44922</c:v>
                </c:pt>
                <c:pt idx="4196">
                  <c:v>2585.44922</c:v>
                </c:pt>
                <c:pt idx="4197">
                  <c:v>2585.44922</c:v>
                </c:pt>
                <c:pt idx="4198">
                  <c:v>2585.44922</c:v>
                </c:pt>
                <c:pt idx="4199">
                  <c:v>2585.44922</c:v>
                </c:pt>
                <c:pt idx="4200">
                  <c:v>2585.44922</c:v>
                </c:pt>
                <c:pt idx="4201">
                  <c:v>2583.0078100000001</c:v>
                </c:pt>
                <c:pt idx="4202">
                  <c:v>2585.44922</c:v>
                </c:pt>
                <c:pt idx="4203">
                  <c:v>2585.44922</c:v>
                </c:pt>
                <c:pt idx="4204">
                  <c:v>2585.44922</c:v>
                </c:pt>
                <c:pt idx="4205">
                  <c:v>2585.44922</c:v>
                </c:pt>
                <c:pt idx="4206">
                  <c:v>2585.44922</c:v>
                </c:pt>
                <c:pt idx="4207">
                  <c:v>2585.44922</c:v>
                </c:pt>
                <c:pt idx="4208">
                  <c:v>2585.44922</c:v>
                </c:pt>
                <c:pt idx="4209">
                  <c:v>2585.44922</c:v>
                </c:pt>
                <c:pt idx="4210">
                  <c:v>2585.44922</c:v>
                </c:pt>
                <c:pt idx="4211">
                  <c:v>2585.44922</c:v>
                </c:pt>
                <c:pt idx="4212">
                  <c:v>2585.44922</c:v>
                </c:pt>
                <c:pt idx="4213">
                  <c:v>2585.44922</c:v>
                </c:pt>
                <c:pt idx="4214">
                  <c:v>2585.44922</c:v>
                </c:pt>
                <c:pt idx="4215">
                  <c:v>2585.44922</c:v>
                </c:pt>
                <c:pt idx="4216">
                  <c:v>2585.44922</c:v>
                </c:pt>
                <c:pt idx="4217">
                  <c:v>2585.44922</c:v>
                </c:pt>
                <c:pt idx="4218">
                  <c:v>2585.44922</c:v>
                </c:pt>
                <c:pt idx="4219">
                  <c:v>2585.44922</c:v>
                </c:pt>
                <c:pt idx="4220">
                  <c:v>2585.44922</c:v>
                </c:pt>
                <c:pt idx="4221">
                  <c:v>2585.44922</c:v>
                </c:pt>
                <c:pt idx="4222">
                  <c:v>2585.44922</c:v>
                </c:pt>
                <c:pt idx="4223">
                  <c:v>2585.44922</c:v>
                </c:pt>
                <c:pt idx="4224">
                  <c:v>2585.44922</c:v>
                </c:pt>
                <c:pt idx="4225">
                  <c:v>2585.44922</c:v>
                </c:pt>
                <c:pt idx="4226">
                  <c:v>2585.44922</c:v>
                </c:pt>
                <c:pt idx="4227">
                  <c:v>2585.44922</c:v>
                </c:pt>
                <c:pt idx="4228">
                  <c:v>2585.44922</c:v>
                </c:pt>
                <c:pt idx="4229">
                  <c:v>2585.44922</c:v>
                </c:pt>
                <c:pt idx="4230">
                  <c:v>2585.44922</c:v>
                </c:pt>
                <c:pt idx="4231">
                  <c:v>2585.44922</c:v>
                </c:pt>
                <c:pt idx="4232">
                  <c:v>2585.44922</c:v>
                </c:pt>
                <c:pt idx="4233">
                  <c:v>2585.44922</c:v>
                </c:pt>
                <c:pt idx="4234">
                  <c:v>2585.44922</c:v>
                </c:pt>
                <c:pt idx="4235">
                  <c:v>2585.44922</c:v>
                </c:pt>
                <c:pt idx="4236">
                  <c:v>2585.44922</c:v>
                </c:pt>
                <c:pt idx="4237">
                  <c:v>2585.44922</c:v>
                </c:pt>
                <c:pt idx="4238">
                  <c:v>2585.44922</c:v>
                </c:pt>
                <c:pt idx="4239">
                  <c:v>2585.44922</c:v>
                </c:pt>
                <c:pt idx="4240">
                  <c:v>2585.44922</c:v>
                </c:pt>
                <c:pt idx="4241">
                  <c:v>2585.44922</c:v>
                </c:pt>
                <c:pt idx="4242">
                  <c:v>2585.44922</c:v>
                </c:pt>
                <c:pt idx="4243">
                  <c:v>2585.44922</c:v>
                </c:pt>
                <c:pt idx="4244">
                  <c:v>2585.44922</c:v>
                </c:pt>
                <c:pt idx="4245">
                  <c:v>2585.44922</c:v>
                </c:pt>
                <c:pt idx="4246">
                  <c:v>2585.44922</c:v>
                </c:pt>
                <c:pt idx="4247">
                  <c:v>2585.44922</c:v>
                </c:pt>
                <c:pt idx="4248">
                  <c:v>2585.44922</c:v>
                </c:pt>
                <c:pt idx="4249">
                  <c:v>2585.44922</c:v>
                </c:pt>
                <c:pt idx="4250">
                  <c:v>2585.44922</c:v>
                </c:pt>
                <c:pt idx="4251">
                  <c:v>2585.44922</c:v>
                </c:pt>
                <c:pt idx="4252">
                  <c:v>2585.44922</c:v>
                </c:pt>
                <c:pt idx="4253">
                  <c:v>2585.44922</c:v>
                </c:pt>
                <c:pt idx="4254">
                  <c:v>2585.44922</c:v>
                </c:pt>
                <c:pt idx="4255">
                  <c:v>2585.44922</c:v>
                </c:pt>
                <c:pt idx="4256">
                  <c:v>2585.44922</c:v>
                </c:pt>
                <c:pt idx="4257">
                  <c:v>2585.44922</c:v>
                </c:pt>
                <c:pt idx="4258">
                  <c:v>2585.44922</c:v>
                </c:pt>
                <c:pt idx="4259">
                  <c:v>2585.44922</c:v>
                </c:pt>
                <c:pt idx="4260">
                  <c:v>2585.44922</c:v>
                </c:pt>
                <c:pt idx="4261">
                  <c:v>2585.44922</c:v>
                </c:pt>
                <c:pt idx="4262">
                  <c:v>2585.44922</c:v>
                </c:pt>
                <c:pt idx="4263">
                  <c:v>2585.44922</c:v>
                </c:pt>
                <c:pt idx="4264">
                  <c:v>2585.44922</c:v>
                </c:pt>
                <c:pt idx="4265">
                  <c:v>2583.0078100000001</c:v>
                </c:pt>
                <c:pt idx="4266">
                  <c:v>2583.0078100000001</c:v>
                </c:pt>
                <c:pt idx="4267">
                  <c:v>2585.44922</c:v>
                </c:pt>
                <c:pt idx="4268">
                  <c:v>2585.44922</c:v>
                </c:pt>
                <c:pt idx="4269">
                  <c:v>2585.44922</c:v>
                </c:pt>
                <c:pt idx="4270">
                  <c:v>2585.44922</c:v>
                </c:pt>
                <c:pt idx="4271">
                  <c:v>2585.44922</c:v>
                </c:pt>
                <c:pt idx="4272">
                  <c:v>2585.44922</c:v>
                </c:pt>
                <c:pt idx="4273">
                  <c:v>2585.44922</c:v>
                </c:pt>
                <c:pt idx="4274">
                  <c:v>2585.44922</c:v>
                </c:pt>
                <c:pt idx="4275">
                  <c:v>2583.0078100000001</c:v>
                </c:pt>
                <c:pt idx="4276">
                  <c:v>2585.44922</c:v>
                </c:pt>
                <c:pt idx="4277">
                  <c:v>2585.44922</c:v>
                </c:pt>
                <c:pt idx="4278">
                  <c:v>2585.44922</c:v>
                </c:pt>
                <c:pt idx="4279">
                  <c:v>2583.0078100000001</c:v>
                </c:pt>
                <c:pt idx="4280">
                  <c:v>2585.44922</c:v>
                </c:pt>
                <c:pt idx="4281">
                  <c:v>2585.44922</c:v>
                </c:pt>
                <c:pt idx="4282">
                  <c:v>2585.44922</c:v>
                </c:pt>
                <c:pt idx="4283">
                  <c:v>2585.44922</c:v>
                </c:pt>
                <c:pt idx="4284">
                  <c:v>2585.44922</c:v>
                </c:pt>
                <c:pt idx="4285">
                  <c:v>2585.44922</c:v>
                </c:pt>
                <c:pt idx="4286">
                  <c:v>2585.44922</c:v>
                </c:pt>
                <c:pt idx="4287">
                  <c:v>2585.44922</c:v>
                </c:pt>
                <c:pt idx="4288">
                  <c:v>2585.44922</c:v>
                </c:pt>
                <c:pt idx="4289">
                  <c:v>2585.44922</c:v>
                </c:pt>
                <c:pt idx="4290">
                  <c:v>2585.44922</c:v>
                </c:pt>
                <c:pt idx="4291">
                  <c:v>2585.44922</c:v>
                </c:pt>
                <c:pt idx="4292">
                  <c:v>2585.44922</c:v>
                </c:pt>
                <c:pt idx="4293">
                  <c:v>2585.44922</c:v>
                </c:pt>
                <c:pt idx="4294">
                  <c:v>2585.44922</c:v>
                </c:pt>
                <c:pt idx="4295">
                  <c:v>2585.44922</c:v>
                </c:pt>
                <c:pt idx="4296">
                  <c:v>2585.44922</c:v>
                </c:pt>
                <c:pt idx="4297">
                  <c:v>2585.44922</c:v>
                </c:pt>
                <c:pt idx="4298">
                  <c:v>2585.44922</c:v>
                </c:pt>
                <c:pt idx="4299">
                  <c:v>2585.44922</c:v>
                </c:pt>
                <c:pt idx="4300">
                  <c:v>2585.44922</c:v>
                </c:pt>
                <c:pt idx="4301">
                  <c:v>2585.44922</c:v>
                </c:pt>
                <c:pt idx="4302">
                  <c:v>2585.44922</c:v>
                </c:pt>
                <c:pt idx="4303">
                  <c:v>2583.0078100000001</c:v>
                </c:pt>
                <c:pt idx="4304">
                  <c:v>2585.44922</c:v>
                </c:pt>
                <c:pt idx="4305">
                  <c:v>2585.44922</c:v>
                </c:pt>
                <c:pt idx="4306">
                  <c:v>2585.44922</c:v>
                </c:pt>
                <c:pt idx="4307">
                  <c:v>2585.44922</c:v>
                </c:pt>
                <c:pt idx="4308">
                  <c:v>2585.44922</c:v>
                </c:pt>
                <c:pt idx="4309">
                  <c:v>2585.44922</c:v>
                </c:pt>
                <c:pt idx="4310">
                  <c:v>2585.44922</c:v>
                </c:pt>
                <c:pt idx="4311">
                  <c:v>2585.44922</c:v>
                </c:pt>
                <c:pt idx="4312">
                  <c:v>2585.44922</c:v>
                </c:pt>
                <c:pt idx="4313">
                  <c:v>2585.44922</c:v>
                </c:pt>
                <c:pt idx="4314">
                  <c:v>2583.0078100000001</c:v>
                </c:pt>
                <c:pt idx="4315">
                  <c:v>2585.44922</c:v>
                </c:pt>
                <c:pt idx="4316">
                  <c:v>2585.44922</c:v>
                </c:pt>
                <c:pt idx="4317">
                  <c:v>2585.44922</c:v>
                </c:pt>
                <c:pt idx="4318">
                  <c:v>2585.44922</c:v>
                </c:pt>
                <c:pt idx="4319">
                  <c:v>2585.44922</c:v>
                </c:pt>
                <c:pt idx="4320">
                  <c:v>2583.0078100000001</c:v>
                </c:pt>
                <c:pt idx="4321">
                  <c:v>2585.44922</c:v>
                </c:pt>
                <c:pt idx="4322">
                  <c:v>2585.44922</c:v>
                </c:pt>
                <c:pt idx="4323">
                  <c:v>2585.44922</c:v>
                </c:pt>
                <c:pt idx="4324">
                  <c:v>2583.0078100000001</c:v>
                </c:pt>
                <c:pt idx="4325">
                  <c:v>2585.44922</c:v>
                </c:pt>
                <c:pt idx="4326">
                  <c:v>2583.0078100000001</c:v>
                </c:pt>
                <c:pt idx="4327">
                  <c:v>2585.44922</c:v>
                </c:pt>
                <c:pt idx="4328">
                  <c:v>2583.0078100000001</c:v>
                </c:pt>
                <c:pt idx="4329">
                  <c:v>2585.44922</c:v>
                </c:pt>
                <c:pt idx="4330">
                  <c:v>2585.44922</c:v>
                </c:pt>
                <c:pt idx="4331">
                  <c:v>2583.0078100000001</c:v>
                </c:pt>
                <c:pt idx="4332">
                  <c:v>2585.44922</c:v>
                </c:pt>
                <c:pt idx="4333">
                  <c:v>2585.44922</c:v>
                </c:pt>
                <c:pt idx="4334">
                  <c:v>2585.44922</c:v>
                </c:pt>
                <c:pt idx="4335">
                  <c:v>2585.44922</c:v>
                </c:pt>
                <c:pt idx="4336">
                  <c:v>2583.0078100000001</c:v>
                </c:pt>
                <c:pt idx="4337">
                  <c:v>2583.0078100000001</c:v>
                </c:pt>
                <c:pt idx="4338">
                  <c:v>2585.44922</c:v>
                </c:pt>
                <c:pt idx="4339">
                  <c:v>2583.0078100000001</c:v>
                </c:pt>
                <c:pt idx="4340">
                  <c:v>2585.44922</c:v>
                </c:pt>
                <c:pt idx="4341">
                  <c:v>2585.44922</c:v>
                </c:pt>
                <c:pt idx="4342">
                  <c:v>2585.44922</c:v>
                </c:pt>
                <c:pt idx="4343">
                  <c:v>2583.0078100000001</c:v>
                </c:pt>
                <c:pt idx="4344">
                  <c:v>2583.0078100000001</c:v>
                </c:pt>
                <c:pt idx="4345">
                  <c:v>2583.0078100000001</c:v>
                </c:pt>
                <c:pt idx="4346">
                  <c:v>2585.44922</c:v>
                </c:pt>
                <c:pt idx="4347">
                  <c:v>2585.44922</c:v>
                </c:pt>
                <c:pt idx="4348">
                  <c:v>2583.0078100000001</c:v>
                </c:pt>
                <c:pt idx="4349">
                  <c:v>2583.0078100000001</c:v>
                </c:pt>
                <c:pt idx="4350">
                  <c:v>2583.0078100000001</c:v>
                </c:pt>
                <c:pt idx="4351">
                  <c:v>2583.0078100000001</c:v>
                </c:pt>
                <c:pt idx="4352">
                  <c:v>2583.0078100000001</c:v>
                </c:pt>
                <c:pt idx="4353">
                  <c:v>2585.44922</c:v>
                </c:pt>
                <c:pt idx="4354">
                  <c:v>2585.44922</c:v>
                </c:pt>
                <c:pt idx="4355">
                  <c:v>2585.44922</c:v>
                </c:pt>
                <c:pt idx="4356">
                  <c:v>2585.44922</c:v>
                </c:pt>
                <c:pt idx="4357">
                  <c:v>2585.44922</c:v>
                </c:pt>
                <c:pt idx="4358">
                  <c:v>2583.0078100000001</c:v>
                </c:pt>
                <c:pt idx="4359">
                  <c:v>2585.44922</c:v>
                </c:pt>
                <c:pt idx="4360">
                  <c:v>2585.44922</c:v>
                </c:pt>
                <c:pt idx="4361">
                  <c:v>2583.0078100000001</c:v>
                </c:pt>
                <c:pt idx="4362">
                  <c:v>2583.0078100000001</c:v>
                </c:pt>
                <c:pt idx="4363">
                  <c:v>2585.44922</c:v>
                </c:pt>
                <c:pt idx="4364">
                  <c:v>2585.44922</c:v>
                </c:pt>
                <c:pt idx="4365">
                  <c:v>2585.44922</c:v>
                </c:pt>
                <c:pt idx="4366">
                  <c:v>2585.44922</c:v>
                </c:pt>
                <c:pt idx="4367">
                  <c:v>2583.0078100000001</c:v>
                </c:pt>
                <c:pt idx="4368">
                  <c:v>2583.0078100000001</c:v>
                </c:pt>
                <c:pt idx="4369">
                  <c:v>2583.0078100000001</c:v>
                </c:pt>
                <c:pt idx="4370">
                  <c:v>2583.0078100000001</c:v>
                </c:pt>
                <c:pt idx="4371">
                  <c:v>2583.0078100000001</c:v>
                </c:pt>
                <c:pt idx="4372">
                  <c:v>2583.0078100000001</c:v>
                </c:pt>
                <c:pt idx="4373">
                  <c:v>2583.0078100000001</c:v>
                </c:pt>
                <c:pt idx="4374">
                  <c:v>2583.0078100000001</c:v>
                </c:pt>
                <c:pt idx="4375">
                  <c:v>2583.0078100000001</c:v>
                </c:pt>
                <c:pt idx="4376">
                  <c:v>2585.44922</c:v>
                </c:pt>
                <c:pt idx="4377">
                  <c:v>2583.0078100000001</c:v>
                </c:pt>
                <c:pt idx="4378">
                  <c:v>2585.44922</c:v>
                </c:pt>
                <c:pt idx="4379">
                  <c:v>2583.0078100000001</c:v>
                </c:pt>
                <c:pt idx="4380">
                  <c:v>2583.0078100000001</c:v>
                </c:pt>
                <c:pt idx="4381">
                  <c:v>2583.0078100000001</c:v>
                </c:pt>
                <c:pt idx="4382">
                  <c:v>2583.0078100000001</c:v>
                </c:pt>
                <c:pt idx="4383">
                  <c:v>2585.44922</c:v>
                </c:pt>
                <c:pt idx="4384">
                  <c:v>2583.0078100000001</c:v>
                </c:pt>
                <c:pt idx="4385">
                  <c:v>2585.44922</c:v>
                </c:pt>
                <c:pt idx="4386">
                  <c:v>2585.44922</c:v>
                </c:pt>
                <c:pt idx="4387">
                  <c:v>2585.44922</c:v>
                </c:pt>
                <c:pt idx="4388">
                  <c:v>2585.44922</c:v>
                </c:pt>
                <c:pt idx="4389">
                  <c:v>2585.44922</c:v>
                </c:pt>
                <c:pt idx="4390">
                  <c:v>2583.0078100000001</c:v>
                </c:pt>
                <c:pt idx="4391">
                  <c:v>2585.44922</c:v>
                </c:pt>
                <c:pt idx="4392">
                  <c:v>2583.0078100000001</c:v>
                </c:pt>
                <c:pt idx="4393">
                  <c:v>2585.44922</c:v>
                </c:pt>
                <c:pt idx="4394">
                  <c:v>2583.0078100000001</c:v>
                </c:pt>
                <c:pt idx="4395">
                  <c:v>2585.44922</c:v>
                </c:pt>
                <c:pt idx="4396">
                  <c:v>2583.0078100000001</c:v>
                </c:pt>
                <c:pt idx="4397">
                  <c:v>2583.0078100000001</c:v>
                </c:pt>
                <c:pt idx="4398">
                  <c:v>2583.0078100000001</c:v>
                </c:pt>
                <c:pt idx="4399">
                  <c:v>2583.0078100000001</c:v>
                </c:pt>
                <c:pt idx="4400">
                  <c:v>2585.44922</c:v>
                </c:pt>
                <c:pt idx="4401">
                  <c:v>2583.0078100000001</c:v>
                </c:pt>
                <c:pt idx="4402">
                  <c:v>2585.44922</c:v>
                </c:pt>
                <c:pt idx="4403">
                  <c:v>2585.44922</c:v>
                </c:pt>
                <c:pt idx="4404">
                  <c:v>2583.0078100000001</c:v>
                </c:pt>
                <c:pt idx="4405">
                  <c:v>2583.0078100000001</c:v>
                </c:pt>
                <c:pt idx="4406">
                  <c:v>2585.44922</c:v>
                </c:pt>
                <c:pt idx="4407">
                  <c:v>2583.0078100000001</c:v>
                </c:pt>
                <c:pt idx="4408">
                  <c:v>2583.0078100000001</c:v>
                </c:pt>
                <c:pt idx="4409">
                  <c:v>2585.44922</c:v>
                </c:pt>
                <c:pt idx="4410">
                  <c:v>2583.0078100000001</c:v>
                </c:pt>
                <c:pt idx="4411">
                  <c:v>2583.0078100000001</c:v>
                </c:pt>
                <c:pt idx="4412">
                  <c:v>2583.0078100000001</c:v>
                </c:pt>
                <c:pt idx="4413">
                  <c:v>2583.0078100000001</c:v>
                </c:pt>
                <c:pt idx="4414">
                  <c:v>2583.0078100000001</c:v>
                </c:pt>
                <c:pt idx="4415">
                  <c:v>2583.0078100000001</c:v>
                </c:pt>
                <c:pt idx="4416">
                  <c:v>2585.44922</c:v>
                </c:pt>
                <c:pt idx="4417">
                  <c:v>2585.44922</c:v>
                </c:pt>
                <c:pt idx="4418">
                  <c:v>2585.44922</c:v>
                </c:pt>
                <c:pt idx="4419">
                  <c:v>2585.44922</c:v>
                </c:pt>
                <c:pt idx="4420">
                  <c:v>2583.0078100000001</c:v>
                </c:pt>
                <c:pt idx="4421">
                  <c:v>2585.44922</c:v>
                </c:pt>
                <c:pt idx="4422">
                  <c:v>2580.5664099999981</c:v>
                </c:pt>
                <c:pt idx="4423">
                  <c:v>2585.44922</c:v>
                </c:pt>
                <c:pt idx="4424">
                  <c:v>2583.0078100000001</c:v>
                </c:pt>
                <c:pt idx="4425">
                  <c:v>2583.0078100000001</c:v>
                </c:pt>
                <c:pt idx="4426">
                  <c:v>2583.0078100000001</c:v>
                </c:pt>
                <c:pt idx="4427">
                  <c:v>2583.0078100000001</c:v>
                </c:pt>
                <c:pt idx="4428">
                  <c:v>2583.0078100000001</c:v>
                </c:pt>
                <c:pt idx="4429">
                  <c:v>2583.0078100000001</c:v>
                </c:pt>
                <c:pt idx="4430">
                  <c:v>2585.44922</c:v>
                </c:pt>
                <c:pt idx="4431">
                  <c:v>2583.0078100000001</c:v>
                </c:pt>
                <c:pt idx="4432">
                  <c:v>2580.5664099999981</c:v>
                </c:pt>
                <c:pt idx="4433">
                  <c:v>2583.0078100000001</c:v>
                </c:pt>
                <c:pt idx="4434">
                  <c:v>2583.0078100000001</c:v>
                </c:pt>
                <c:pt idx="4435">
                  <c:v>2583.0078100000001</c:v>
                </c:pt>
                <c:pt idx="4436">
                  <c:v>2583.0078100000001</c:v>
                </c:pt>
                <c:pt idx="4437">
                  <c:v>2585.44922</c:v>
                </c:pt>
                <c:pt idx="4438">
                  <c:v>2583.0078100000001</c:v>
                </c:pt>
                <c:pt idx="4439">
                  <c:v>2583.0078100000001</c:v>
                </c:pt>
                <c:pt idx="4440">
                  <c:v>2583.0078100000001</c:v>
                </c:pt>
                <c:pt idx="4441">
                  <c:v>2583.0078100000001</c:v>
                </c:pt>
                <c:pt idx="4442">
                  <c:v>2585.44922</c:v>
                </c:pt>
                <c:pt idx="4443">
                  <c:v>2583.0078100000001</c:v>
                </c:pt>
                <c:pt idx="4444">
                  <c:v>2583.0078100000001</c:v>
                </c:pt>
                <c:pt idx="4445">
                  <c:v>2583.0078100000001</c:v>
                </c:pt>
                <c:pt idx="4446">
                  <c:v>2583.0078100000001</c:v>
                </c:pt>
                <c:pt idx="4447">
                  <c:v>2583.0078100000001</c:v>
                </c:pt>
                <c:pt idx="4448">
                  <c:v>2583.0078100000001</c:v>
                </c:pt>
                <c:pt idx="4449">
                  <c:v>2583.0078100000001</c:v>
                </c:pt>
                <c:pt idx="4450">
                  <c:v>2583.0078100000001</c:v>
                </c:pt>
                <c:pt idx="4451">
                  <c:v>2585.44922</c:v>
                </c:pt>
                <c:pt idx="4452">
                  <c:v>2583.0078100000001</c:v>
                </c:pt>
                <c:pt idx="4453">
                  <c:v>2583.0078100000001</c:v>
                </c:pt>
                <c:pt idx="4454">
                  <c:v>2583.0078100000001</c:v>
                </c:pt>
                <c:pt idx="4455">
                  <c:v>2585.44922</c:v>
                </c:pt>
                <c:pt idx="4456">
                  <c:v>2583.0078100000001</c:v>
                </c:pt>
                <c:pt idx="4457">
                  <c:v>2583.0078100000001</c:v>
                </c:pt>
                <c:pt idx="4458">
                  <c:v>2583.0078100000001</c:v>
                </c:pt>
                <c:pt idx="4459">
                  <c:v>2583.0078100000001</c:v>
                </c:pt>
                <c:pt idx="4460">
                  <c:v>2583.0078100000001</c:v>
                </c:pt>
                <c:pt idx="4461">
                  <c:v>2583.0078100000001</c:v>
                </c:pt>
                <c:pt idx="4462">
                  <c:v>2583.0078100000001</c:v>
                </c:pt>
                <c:pt idx="4463">
                  <c:v>2583.0078100000001</c:v>
                </c:pt>
                <c:pt idx="4464">
                  <c:v>2583.0078100000001</c:v>
                </c:pt>
                <c:pt idx="4465">
                  <c:v>2583.0078100000001</c:v>
                </c:pt>
                <c:pt idx="4466">
                  <c:v>2583.0078100000001</c:v>
                </c:pt>
                <c:pt idx="4467">
                  <c:v>2585.44922</c:v>
                </c:pt>
                <c:pt idx="4468">
                  <c:v>2583.0078100000001</c:v>
                </c:pt>
                <c:pt idx="4469">
                  <c:v>2583.0078100000001</c:v>
                </c:pt>
                <c:pt idx="4470">
                  <c:v>2583.0078100000001</c:v>
                </c:pt>
                <c:pt idx="4471">
                  <c:v>2583.0078100000001</c:v>
                </c:pt>
                <c:pt idx="4472">
                  <c:v>2585.44922</c:v>
                </c:pt>
                <c:pt idx="4473">
                  <c:v>2583.0078100000001</c:v>
                </c:pt>
                <c:pt idx="4474">
                  <c:v>2583.0078100000001</c:v>
                </c:pt>
                <c:pt idx="4475">
                  <c:v>2585.44922</c:v>
                </c:pt>
                <c:pt idx="4476">
                  <c:v>2583.0078100000001</c:v>
                </c:pt>
                <c:pt idx="4477">
                  <c:v>2583.0078100000001</c:v>
                </c:pt>
                <c:pt idx="4478">
                  <c:v>2583.0078100000001</c:v>
                </c:pt>
                <c:pt idx="4479">
                  <c:v>2583.0078100000001</c:v>
                </c:pt>
                <c:pt idx="4480">
                  <c:v>2583.0078100000001</c:v>
                </c:pt>
                <c:pt idx="4481">
                  <c:v>2583.0078100000001</c:v>
                </c:pt>
                <c:pt idx="4482">
                  <c:v>2583.0078100000001</c:v>
                </c:pt>
                <c:pt idx="4483">
                  <c:v>2583.0078100000001</c:v>
                </c:pt>
                <c:pt idx="4484">
                  <c:v>2583.0078100000001</c:v>
                </c:pt>
                <c:pt idx="4485">
                  <c:v>2583.0078100000001</c:v>
                </c:pt>
                <c:pt idx="4486">
                  <c:v>2585.44922</c:v>
                </c:pt>
                <c:pt idx="4487">
                  <c:v>2585.44922</c:v>
                </c:pt>
                <c:pt idx="4488">
                  <c:v>2583.0078100000001</c:v>
                </c:pt>
                <c:pt idx="4489">
                  <c:v>2583.0078100000001</c:v>
                </c:pt>
                <c:pt idx="4490">
                  <c:v>2583.0078100000001</c:v>
                </c:pt>
                <c:pt idx="4491">
                  <c:v>2585.44922</c:v>
                </c:pt>
                <c:pt idx="4492">
                  <c:v>2583.0078100000001</c:v>
                </c:pt>
                <c:pt idx="4493">
                  <c:v>2585.44922</c:v>
                </c:pt>
                <c:pt idx="4494">
                  <c:v>2583.0078100000001</c:v>
                </c:pt>
                <c:pt idx="4495">
                  <c:v>2583.0078100000001</c:v>
                </c:pt>
                <c:pt idx="4496">
                  <c:v>2583.0078100000001</c:v>
                </c:pt>
                <c:pt idx="4497">
                  <c:v>2580.5664099999981</c:v>
                </c:pt>
                <c:pt idx="4498">
                  <c:v>2583.0078100000001</c:v>
                </c:pt>
                <c:pt idx="4499">
                  <c:v>2580.5664099999981</c:v>
                </c:pt>
                <c:pt idx="4500">
                  <c:v>2583.0078100000001</c:v>
                </c:pt>
                <c:pt idx="4501">
                  <c:v>2583.0078100000001</c:v>
                </c:pt>
                <c:pt idx="4502">
                  <c:v>2583.0078100000001</c:v>
                </c:pt>
                <c:pt idx="4503">
                  <c:v>2583.0078100000001</c:v>
                </c:pt>
                <c:pt idx="4504">
                  <c:v>2583.0078100000001</c:v>
                </c:pt>
                <c:pt idx="4505">
                  <c:v>2583.0078100000001</c:v>
                </c:pt>
                <c:pt idx="4506">
                  <c:v>2583.0078100000001</c:v>
                </c:pt>
                <c:pt idx="4507">
                  <c:v>2583.0078100000001</c:v>
                </c:pt>
                <c:pt idx="4508">
                  <c:v>2585.44922</c:v>
                </c:pt>
                <c:pt idx="4509">
                  <c:v>2583.0078100000001</c:v>
                </c:pt>
                <c:pt idx="4510">
                  <c:v>2583.0078100000001</c:v>
                </c:pt>
                <c:pt idx="4511">
                  <c:v>2583.0078100000001</c:v>
                </c:pt>
                <c:pt idx="4512">
                  <c:v>2583.0078100000001</c:v>
                </c:pt>
                <c:pt idx="4513">
                  <c:v>2583.0078100000001</c:v>
                </c:pt>
                <c:pt idx="4514">
                  <c:v>2580.5664099999981</c:v>
                </c:pt>
                <c:pt idx="4515">
                  <c:v>2583.0078100000001</c:v>
                </c:pt>
                <c:pt idx="4516">
                  <c:v>2580.5664099999981</c:v>
                </c:pt>
                <c:pt idx="4517">
                  <c:v>2583.0078100000001</c:v>
                </c:pt>
                <c:pt idx="4518">
                  <c:v>2583.0078100000001</c:v>
                </c:pt>
                <c:pt idx="4519">
                  <c:v>2583.0078100000001</c:v>
                </c:pt>
                <c:pt idx="4520">
                  <c:v>2580.5664099999981</c:v>
                </c:pt>
                <c:pt idx="4521">
                  <c:v>2583.0078100000001</c:v>
                </c:pt>
                <c:pt idx="4522">
                  <c:v>2580.5664099999981</c:v>
                </c:pt>
                <c:pt idx="4523">
                  <c:v>2583.0078100000001</c:v>
                </c:pt>
                <c:pt idx="4524">
                  <c:v>2585.44922</c:v>
                </c:pt>
                <c:pt idx="4525">
                  <c:v>2583.0078100000001</c:v>
                </c:pt>
                <c:pt idx="4526">
                  <c:v>2583.0078100000001</c:v>
                </c:pt>
                <c:pt idx="4527">
                  <c:v>2583.0078100000001</c:v>
                </c:pt>
                <c:pt idx="4528">
                  <c:v>2583.0078100000001</c:v>
                </c:pt>
                <c:pt idx="4529">
                  <c:v>2583.0078100000001</c:v>
                </c:pt>
                <c:pt idx="4530">
                  <c:v>2583.0078100000001</c:v>
                </c:pt>
                <c:pt idx="4531">
                  <c:v>2583.0078100000001</c:v>
                </c:pt>
                <c:pt idx="4532">
                  <c:v>2583.0078100000001</c:v>
                </c:pt>
                <c:pt idx="4533">
                  <c:v>2583.0078100000001</c:v>
                </c:pt>
                <c:pt idx="4534">
                  <c:v>2583.0078100000001</c:v>
                </c:pt>
                <c:pt idx="4535">
                  <c:v>2583.0078100000001</c:v>
                </c:pt>
                <c:pt idx="4536">
                  <c:v>2580.5664099999981</c:v>
                </c:pt>
                <c:pt idx="4537">
                  <c:v>2583.0078100000001</c:v>
                </c:pt>
                <c:pt idx="4538">
                  <c:v>2583.0078100000001</c:v>
                </c:pt>
                <c:pt idx="4539">
                  <c:v>2583.0078100000001</c:v>
                </c:pt>
                <c:pt idx="4540">
                  <c:v>2583.0078100000001</c:v>
                </c:pt>
                <c:pt idx="4541">
                  <c:v>2583.0078100000001</c:v>
                </c:pt>
                <c:pt idx="4542">
                  <c:v>2583.0078100000001</c:v>
                </c:pt>
                <c:pt idx="4543">
                  <c:v>2583.0078100000001</c:v>
                </c:pt>
                <c:pt idx="4544">
                  <c:v>2583.0078100000001</c:v>
                </c:pt>
                <c:pt idx="4545">
                  <c:v>2583.0078100000001</c:v>
                </c:pt>
                <c:pt idx="4546">
                  <c:v>2583.0078100000001</c:v>
                </c:pt>
                <c:pt idx="4547">
                  <c:v>2583.0078100000001</c:v>
                </c:pt>
                <c:pt idx="4548">
                  <c:v>2583.0078100000001</c:v>
                </c:pt>
                <c:pt idx="4549">
                  <c:v>2583.0078100000001</c:v>
                </c:pt>
                <c:pt idx="4550">
                  <c:v>2580.5664099999981</c:v>
                </c:pt>
                <c:pt idx="4551">
                  <c:v>2583.0078100000001</c:v>
                </c:pt>
                <c:pt idx="4552">
                  <c:v>2583.0078100000001</c:v>
                </c:pt>
                <c:pt idx="4553">
                  <c:v>2583.0078100000001</c:v>
                </c:pt>
                <c:pt idx="4554">
                  <c:v>2583.0078100000001</c:v>
                </c:pt>
                <c:pt idx="4555">
                  <c:v>2583.0078100000001</c:v>
                </c:pt>
                <c:pt idx="4556">
                  <c:v>2583.0078100000001</c:v>
                </c:pt>
                <c:pt idx="4557">
                  <c:v>2583.0078100000001</c:v>
                </c:pt>
                <c:pt idx="4558">
                  <c:v>2580.5664099999981</c:v>
                </c:pt>
                <c:pt idx="4559">
                  <c:v>2580.5664099999981</c:v>
                </c:pt>
                <c:pt idx="4560">
                  <c:v>2583.0078100000001</c:v>
                </c:pt>
                <c:pt idx="4561">
                  <c:v>2583.0078100000001</c:v>
                </c:pt>
                <c:pt idx="4562">
                  <c:v>2583.0078100000001</c:v>
                </c:pt>
                <c:pt idx="4563">
                  <c:v>2580.5664099999981</c:v>
                </c:pt>
                <c:pt idx="4564">
                  <c:v>2583.0078100000001</c:v>
                </c:pt>
                <c:pt idx="4565">
                  <c:v>2583.0078100000001</c:v>
                </c:pt>
                <c:pt idx="4566">
                  <c:v>2583.0078100000001</c:v>
                </c:pt>
                <c:pt idx="4567">
                  <c:v>2583.0078100000001</c:v>
                </c:pt>
                <c:pt idx="4568">
                  <c:v>2583.0078100000001</c:v>
                </c:pt>
                <c:pt idx="4569">
                  <c:v>2583.0078100000001</c:v>
                </c:pt>
                <c:pt idx="4570">
                  <c:v>2580.5664099999981</c:v>
                </c:pt>
                <c:pt idx="4571">
                  <c:v>2583.0078100000001</c:v>
                </c:pt>
                <c:pt idx="4572">
                  <c:v>2583.0078100000001</c:v>
                </c:pt>
                <c:pt idx="4573">
                  <c:v>2580.5664099999981</c:v>
                </c:pt>
                <c:pt idx="4574">
                  <c:v>2583.0078100000001</c:v>
                </c:pt>
                <c:pt idx="4575">
                  <c:v>2583.0078100000001</c:v>
                </c:pt>
                <c:pt idx="4576">
                  <c:v>2583.0078100000001</c:v>
                </c:pt>
                <c:pt idx="4577">
                  <c:v>2583.0078100000001</c:v>
                </c:pt>
                <c:pt idx="4578">
                  <c:v>2583.0078100000001</c:v>
                </c:pt>
                <c:pt idx="4579">
                  <c:v>2583.0078100000001</c:v>
                </c:pt>
                <c:pt idx="4580">
                  <c:v>2583.0078100000001</c:v>
                </c:pt>
                <c:pt idx="4581">
                  <c:v>2583.0078100000001</c:v>
                </c:pt>
                <c:pt idx="4582">
                  <c:v>2580.5664099999981</c:v>
                </c:pt>
                <c:pt idx="4583">
                  <c:v>2580.5664099999981</c:v>
                </c:pt>
                <c:pt idx="4584">
                  <c:v>2580.5664099999981</c:v>
                </c:pt>
                <c:pt idx="4585">
                  <c:v>2580.5664099999981</c:v>
                </c:pt>
                <c:pt idx="4586">
                  <c:v>2583.0078100000001</c:v>
                </c:pt>
                <c:pt idx="4587">
                  <c:v>2583.0078100000001</c:v>
                </c:pt>
                <c:pt idx="4588">
                  <c:v>2583.0078100000001</c:v>
                </c:pt>
                <c:pt idx="4589">
                  <c:v>2583.0078100000001</c:v>
                </c:pt>
                <c:pt idx="4590">
                  <c:v>2580.5664099999981</c:v>
                </c:pt>
                <c:pt idx="4591">
                  <c:v>2580.5664099999981</c:v>
                </c:pt>
                <c:pt idx="4592">
                  <c:v>2583.0078100000001</c:v>
                </c:pt>
                <c:pt idx="4593">
                  <c:v>2580.5664099999981</c:v>
                </c:pt>
                <c:pt idx="4594">
                  <c:v>2580.5664099999981</c:v>
                </c:pt>
                <c:pt idx="4595">
                  <c:v>2583.0078100000001</c:v>
                </c:pt>
                <c:pt idx="4596">
                  <c:v>2580.5664099999981</c:v>
                </c:pt>
                <c:pt idx="4597">
                  <c:v>2580.5664099999981</c:v>
                </c:pt>
                <c:pt idx="4598">
                  <c:v>2583.0078100000001</c:v>
                </c:pt>
                <c:pt idx="4599">
                  <c:v>2583.0078100000001</c:v>
                </c:pt>
                <c:pt idx="4600">
                  <c:v>2583.0078100000001</c:v>
                </c:pt>
                <c:pt idx="4601">
                  <c:v>2580.5664099999981</c:v>
                </c:pt>
                <c:pt idx="4602">
                  <c:v>2583.0078100000001</c:v>
                </c:pt>
                <c:pt idx="4603">
                  <c:v>2580.5664099999981</c:v>
                </c:pt>
                <c:pt idx="4604">
                  <c:v>2580.5664099999981</c:v>
                </c:pt>
                <c:pt idx="4605">
                  <c:v>2583.0078100000001</c:v>
                </c:pt>
                <c:pt idx="4606">
                  <c:v>2583.0078100000001</c:v>
                </c:pt>
                <c:pt idx="4607">
                  <c:v>2580.5664099999981</c:v>
                </c:pt>
                <c:pt idx="4608">
                  <c:v>2580.5664099999981</c:v>
                </c:pt>
                <c:pt idx="4609">
                  <c:v>2583.0078100000001</c:v>
                </c:pt>
                <c:pt idx="4610">
                  <c:v>2583.0078100000001</c:v>
                </c:pt>
                <c:pt idx="4611">
                  <c:v>2583.0078100000001</c:v>
                </c:pt>
                <c:pt idx="4612">
                  <c:v>2583.0078100000001</c:v>
                </c:pt>
                <c:pt idx="4613">
                  <c:v>2580.5664099999981</c:v>
                </c:pt>
                <c:pt idx="4614">
                  <c:v>2583.0078100000001</c:v>
                </c:pt>
                <c:pt idx="4615">
                  <c:v>2583.0078100000001</c:v>
                </c:pt>
                <c:pt idx="4616">
                  <c:v>2580.5664099999981</c:v>
                </c:pt>
                <c:pt idx="4617">
                  <c:v>2583.0078100000001</c:v>
                </c:pt>
                <c:pt idx="4618">
                  <c:v>2583.0078100000001</c:v>
                </c:pt>
                <c:pt idx="4619">
                  <c:v>2580.5664099999981</c:v>
                </c:pt>
                <c:pt idx="4620">
                  <c:v>2580.5664099999981</c:v>
                </c:pt>
                <c:pt idx="4621">
                  <c:v>2583.0078100000001</c:v>
                </c:pt>
                <c:pt idx="4622">
                  <c:v>2580.5664099999981</c:v>
                </c:pt>
                <c:pt idx="4623">
                  <c:v>2580.5664099999981</c:v>
                </c:pt>
                <c:pt idx="4624">
                  <c:v>2580.5664099999981</c:v>
                </c:pt>
                <c:pt idx="4625">
                  <c:v>2583.0078100000001</c:v>
                </c:pt>
                <c:pt idx="4626">
                  <c:v>2580.5664099999981</c:v>
                </c:pt>
                <c:pt idx="4627">
                  <c:v>2583.0078100000001</c:v>
                </c:pt>
                <c:pt idx="4628">
                  <c:v>2583.0078100000001</c:v>
                </c:pt>
                <c:pt idx="4629">
                  <c:v>2580.5664099999981</c:v>
                </c:pt>
                <c:pt idx="4630">
                  <c:v>2583.0078100000001</c:v>
                </c:pt>
                <c:pt idx="4631">
                  <c:v>2583.0078100000001</c:v>
                </c:pt>
                <c:pt idx="4632">
                  <c:v>2580.5664099999981</c:v>
                </c:pt>
                <c:pt idx="4633">
                  <c:v>2580.5664099999981</c:v>
                </c:pt>
                <c:pt idx="4634">
                  <c:v>2580.5664099999981</c:v>
                </c:pt>
                <c:pt idx="4635">
                  <c:v>2580.5664099999981</c:v>
                </c:pt>
                <c:pt idx="4636">
                  <c:v>2580.5664099999981</c:v>
                </c:pt>
                <c:pt idx="4637">
                  <c:v>2580.5664099999981</c:v>
                </c:pt>
                <c:pt idx="4638">
                  <c:v>2583.0078100000001</c:v>
                </c:pt>
                <c:pt idx="4639">
                  <c:v>2583.0078100000001</c:v>
                </c:pt>
                <c:pt idx="4640">
                  <c:v>2583.0078100000001</c:v>
                </c:pt>
                <c:pt idx="4641">
                  <c:v>2580.5664099999981</c:v>
                </c:pt>
                <c:pt idx="4642">
                  <c:v>2580.5664099999981</c:v>
                </c:pt>
                <c:pt idx="4643">
                  <c:v>2583.0078100000001</c:v>
                </c:pt>
                <c:pt idx="4644">
                  <c:v>2583.0078100000001</c:v>
                </c:pt>
                <c:pt idx="4645">
                  <c:v>2580.5664099999981</c:v>
                </c:pt>
                <c:pt idx="4646">
                  <c:v>2583.0078100000001</c:v>
                </c:pt>
                <c:pt idx="4647">
                  <c:v>2580.5664099999981</c:v>
                </c:pt>
                <c:pt idx="4648">
                  <c:v>2580.5664099999981</c:v>
                </c:pt>
                <c:pt idx="4649">
                  <c:v>2580.5664099999981</c:v>
                </c:pt>
                <c:pt idx="4650">
                  <c:v>2583.0078100000001</c:v>
                </c:pt>
                <c:pt idx="4651">
                  <c:v>2583.0078100000001</c:v>
                </c:pt>
                <c:pt idx="4652">
                  <c:v>2580.5664099999981</c:v>
                </c:pt>
                <c:pt idx="4653">
                  <c:v>2583.0078100000001</c:v>
                </c:pt>
                <c:pt idx="4654">
                  <c:v>2580.5664099999981</c:v>
                </c:pt>
                <c:pt idx="4655">
                  <c:v>2580.5664099999981</c:v>
                </c:pt>
                <c:pt idx="4656">
                  <c:v>2580.5664099999981</c:v>
                </c:pt>
                <c:pt idx="4657">
                  <c:v>2580.5664099999981</c:v>
                </c:pt>
                <c:pt idx="4658">
                  <c:v>2580.5664099999981</c:v>
                </c:pt>
                <c:pt idx="4659">
                  <c:v>2580.5664099999981</c:v>
                </c:pt>
                <c:pt idx="4660">
                  <c:v>2580.5664099999981</c:v>
                </c:pt>
                <c:pt idx="4661">
                  <c:v>2580.5664099999981</c:v>
                </c:pt>
                <c:pt idx="4662">
                  <c:v>2580.5664099999981</c:v>
                </c:pt>
                <c:pt idx="4663">
                  <c:v>2583.0078100000001</c:v>
                </c:pt>
                <c:pt idx="4664">
                  <c:v>2580.5664099999981</c:v>
                </c:pt>
                <c:pt idx="4665">
                  <c:v>2583.0078100000001</c:v>
                </c:pt>
                <c:pt idx="4666">
                  <c:v>2580.5664099999981</c:v>
                </c:pt>
                <c:pt idx="4667">
                  <c:v>2580.5664099999981</c:v>
                </c:pt>
                <c:pt idx="4668">
                  <c:v>2580.5664099999981</c:v>
                </c:pt>
                <c:pt idx="4669">
                  <c:v>2580.5664099999981</c:v>
                </c:pt>
                <c:pt idx="4670">
                  <c:v>2580.5664099999981</c:v>
                </c:pt>
                <c:pt idx="4671">
                  <c:v>2580.5664099999981</c:v>
                </c:pt>
                <c:pt idx="4672">
                  <c:v>2580.5664099999981</c:v>
                </c:pt>
                <c:pt idx="4673">
                  <c:v>2580.5664099999981</c:v>
                </c:pt>
                <c:pt idx="4674">
                  <c:v>2583.0078100000001</c:v>
                </c:pt>
                <c:pt idx="4675">
                  <c:v>2580.5664099999981</c:v>
                </c:pt>
                <c:pt idx="4676">
                  <c:v>2583.0078100000001</c:v>
                </c:pt>
                <c:pt idx="4677">
                  <c:v>2583.0078100000001</c:v>
                </c:pt>
                <c:pt idx="4678">
                  <c:v>2580.5664099999981</c:v>
                </c:pt>
                <c:pt idx="4679">
                  <c:v>2583.0078100000001</c:v>
                </c:pt>
                <c:pt idx="4680">
                  <c:v>2580.5664099999981</c:v>
                </c:pt>
                <c:pt idx="4681">
                  <c:v>2580.5664099999981</c:v>
                </c:pt>
                <c:pt idx="4682">
                  <c:v>2580.5664099999981</c:v>
                </c:pt>
                <c:pt idx="4683">
                  <c:v>2580.5664099999981</c:v>
                </c:pt>
                <c:pt idx="4684">
                  <c:v>2580.5664099999981</c:v>
                </c:pt>
                <c:pt idx="4685">
                  <c:v>2580.5664099999981</c:v>
                </c:pt>
                <c:pt idx="4686">
                  <c:v>2580.5664099999981</c:v>
                </c:pt>
                <c:pt idx="4687">
                  <c:v>2580.5664099999981</c:v>
                </c:pt>
                <c:pt idx="4688">
                  <c:v>2580.5664099999981</c:v>
                </c:pt>
                <c:pt idx="4689">
                  <c:v>2580.5664099999981</c:v>
                </c:pt>
                <c:pt idx="4690">
                  <c:v>2580.5664099999981</c:v>
                </c:pt>
                <c:pt idx="4691">
                  <c:v>2580.5664099999981</c:v>
                </c:pt>
                <c:pt idx="4692">
                  <c:v>2580.5664099999981</c:v>
                </c:pt>
                <c:pt idx="4693">
                  <c:v>2580.5664099999981</c:v>
                </c:pt>
                <c:pt idx="4694">
                  <c:v>2580.5664099999981</c:v>
                </c:pt>
                <c:pt idx="4695">
                  <c:v>2580.5664099999981</c:v>
                </c:pt>
                <c:pt idx="4696">
                  <c:v>2580.5664099999981</c:v>
                </c:pt>
                <c:pt idx="4697">
                  <c:v>2580.5664099999981</c:v>
                </c:pt>
                <c:pt idx="4698">
                  <c:v>2580.5664099999981</c:v>
                </c:pt>
                <c:pt idx="4699">
                  <c:v>2580.5664099999981</c:v>
                </c:pt>
                <c:pt idx="4700">
                  <c:v>2580.5664099999981</c:v>
                </c:pt>
                <c:pt idx="4701">
                  <c:v>2580.5664099999981</c:v>
                </c:pt>
                <c:pt idx="4702">
                  <c:v>2580.5664099999981</c:v>
                </c:pt>
                <c:pt idx="4703">
                  <c:v>2580.5664099999981</c:v>
                </c:pt>
                <c:pt idx="4704">
                  <c:v>2580.5664099999981</c:v>
                </c:pt>
                <c:pt idx="4705">
                  <c:v>2580.5664099999981</c:v>
                </c:pt>
                <c:pt idx="4706">
                  <c:v>2580.5664099999981</c:v>
                </c:pt>
                <c:pt idx="4707">
                  <c:v>2580.5664099999981</c:v>
                </c:pt>
                <c:pt idx="4708">
                  <c:v>2580.5664099999981</c:v>
                </c:pt>
                <c:pt idx="4709">
                  <c:v>2580.5664099999981</c:v>
                </c:pt>
                <c:pt idx="4710">
                  <c:v>2580.5664099999981</c:v>
                </c:pt>
                <c:pt idx="4711">
                  <c:v>2580.5664099999981</c:v>
                </c:pt>
                <c:pt idx="4712">
                  <c:v>2580.5664099999981</c:v>
                </c:pt>
                <c:pt idx="4713">
                  <c:v>2580.5664099999981</c:v>
                </c:pt>
                <c:pt idx="4714">
                  <c:v>2580.5664099999981</c:v>
                </c:pt>
                <c:pt idx="4715">
                  <c:v>2580.5664099999981</c:v>
                </c:pt>
                <c:pt idx="4716">
                  <c:v>2580.5664099999981</c:v>
                </c:pt>
                <c:pt idx="4717">
                  <c:v>2580.5664099999981</c:v>
                </c:pt>
                <c:pt idx="4718">
                  <c:v>2580.5664099999981</c:v>
                </c:pt>
                <c:pt idx="4719">
                  <c:v>2580.5664099999981</c:v>
                </c:pt>
                <c:pt idx="4720">
                  <c:v>2580.5664099999981</c:v>
                </c:pt>
                <c:pt idx="4721">
                  <c:v>2580.5664099999981</c:v>
                </c:pt>
                <c:pt idx="4722">
                  <c:v>2580.5664099999981</c:v>
                </c:pt>
                <c:pt idx="4723">
                  <c:v>2580.5664099999981</c:v>
                </c:pt>
                <c:pt idx="4724">
                  <c:v>2583.0078100000001</c:v>
                </c:pt>
                <c:pt idx="4725">
                  <c:v>2580.5664099999981</c:v>
                </c:pt>
                <c:pt idx="4726">
                  <c:v>2580.5664099999981</c:v>
                </c:pt>
                <c:pt idx="4727">
                  <c:v>2583.0078100000001</c:v>
                </c:pt>
                <c:pt idx="4728">
                  <c:v>2580.5664099999981</c:v>
                </c:pt>
                <c:pt idx="4729">
                  <c:v>2580.5664099999981</c:v>
                </c:pt>
                <c:pt idx="4730">
                  <c:v>2580.5664099999981</c:v>
                </c:pt>
                <c:pt idx="4731">
                  <c:v>2580.5664099999981</c:v>
                </c:pt>
                <c:pt idx="4732">
                  <c:v>2583.0078100000001</c:v>
                </c:pt>
                <c:pt idx="4733">
                  <c:v>2580.5664099999981</c:v>
                </c:pt>
                <c:pt idx="4734">
                  <c:v>2580.5664099999981</c:v>
                </c:pt>
                <c:pt idx="4735">
                  <c:v>2580.5664099999981</c:v>
                </c:pt>
                <c:pt idx="4736">
                  <c:v>2580.5664099999981</c:v>
                </c:pt>
                <c:pt idx="4737">
                  <c:v>2580.5664099999981</c:v>
                </c:pt>
                <c:pt idx="4738">
                  <c:v>2580.5664099999981</c:v>
                </c:pt>
                <c:pt idx="4739">
                  <c:v>2580.5664099999981</c:v>
                </c:pt>
                <c:pt idx="4740">
                  <c:v>2580.5664099999981</c:v>
                </c:pt>
                <c:pt idx="4741">
                  <c:v>2580.5664099999981</c:v>
                </c:pt>
                <c:pt idx="4742">
                  <c:v>2580.5664099999981</c:v>
                </c:pt>
                <c:pt idx="4743">
                  <c:v>2580.5664099999981</c:v>
                </c:pt>
                <c:pt idx="4744">
                  <c:v>2580.5664099999981</c:v>
                </c:pt>
                <c:pt idx="4745">
                  <c:v>2580.5664099999981</c:v>
                </c:pt>
                <c:pt idx="4746">
                  <c:v>2583.0078100000001</c:v>
                </c:pt>
                <c:pt idx="4747">
                  <c:v>2580.5664099999981</c:v>
                </c:pt>
                <c:pt idx="4748">
                  <c:v>2580.5664099999981</c:v>
                </c:pt>
                <c:pt idx="4749">
                  <c:v>2580.5664099999981</c:v>
                </c:pt>
                <c:pt idx="4750">
                  <c:v>2580.5664099999981</c:v>
                </c:pt>
                <c:pt idx="4751">
                  <c:v>2580.5664099999981</c:v>
                </c:pt>
                <c:pt idx="4752">
                  <c:v>2580.5664099999981</c:v>
                </c:pt>
                <c:pt idx="4753">
                  <c:v>2580.5664099999981</c:v>
                </c:pt>
                <c:pt idx="4754">
                  <c:v>2580.5664099999981</c:v>
                </c:pt>
                <c:pt idx="4755">
                  <c:v>2580.5664099999981</c:v>
                </c:pt>
                <c:pt idx="4756">
                  <c:v>2580.5664099999981</c:v>
                </c:pt>
                <c:pt idx="4757">
                  <c:v>2580.5664099999981</c:v>
                </c:pt>
                <c:pt idx="4758">
                  <c:v>2580.5664099999981</c:v>
                </c:pt>
                <c:pt idx="4759">
                  <c:v>2580.5664099999981</c:v>
                </c:pt>
                <c:pt idx="4760">
                  <c:v>2580.5664099999981</c:v>
                </c:pt>
                <c:pt idx="4761">
                  <c:v>2580.5664099999981</c:v>
                </c:pt>
                <c:pt idx="4762">
                  <c:v>2580.5664099999981</c:v>
                </c:pt>
                <c:pt idx="4763">
                  <c:v>2580.5664099999981</c:v>
                </c:pt>
                <c:pt idx="4764">
                  <c:v>2580.5664099999981</c:v>
                </c:pt>
                <c:pt idx="4765">
                  <c:v>2580.5664099999981</c:v>
                </c:pt>
                <c:pt idx="4766">
                  <c:v>2580.5664099999981</c:v>
                </c:pt>
                <c:pt idx="4767">
                  <c:v>2580.5664099999981</c:v>
                </c:pt>
                <c:pt idx="4768">
                  <c:v>2580.5664099999981</c:v>
                </c:pt>
                <c:pt idx="4769">
                  <c:v>2580.5664099999981</c:v>
                </c:pt>
                <c:pt idx="4770">
                  <c:v>2580.5664099999981</c:v>
                </c:pt>
                <c:pt idx="4771">
                  <c:v>2580.5664099999981</c:v>
                </c:pt>
                <c:pt idx="4772">
                  <c:v>2580.5664099999981</c:v>
                </c:pt>
                <c:pt idx="4773">
                  <c:v>2580.5664099999981</c:v>
                </c:pt>
                <c:pt idx="4774">
                  <c:v>2580.5664099999981</c:v>
                </c:pt>
                <c:pt idx="4775">
                  <c:v>2583.0078100000001</c:v>
                </c:pt>
                <c:pt idx="4776">
                  <c:v>2580.5664099999981</c:v>
                </c:pt>
                <c:pt idx="4777">
                  <c:v>2580.5664099999981</c:v>
                </c:pt>
                <c:pt idx="4778">
                  <c:v>2580.5664099999981</c:v>
                </c:pt>
                <c:pt idx="4779">
                  <c:v>2580.5664099999981</c:v>
                </c:pt>
                <c:pt idx="4780">
                  <c:v>2580.5664099999981</c:v>
                </c:pt>
                <c:pt idx="4781">
                  <c:v>2580.5664099999981</c:v>
                </c:pt>
                <c:pt idx="4782">
                  <c:v>2580.5664099999981</c:v>
                </c:pt>
                <c:pt idx="4783">
                  <c:v>2580.5664099999981</c:v>
                </c:pt>
                <c:pt idx="4784">
                  <c:v>2580.5664099999981</c:v>
                </c:pt>
                <c:pt idx="4785">
                  <c:v>2580.5664099999981</c:v>
                </c:pt>
                <c:pt idx="4786">
                  <c:v>2580.5664099999981</c:v>
                </c:pt>
                <c:pt idx="4787">
                  <c:v>2580.5664099999981</c:v>
                </c:pt>
                <c:pt idx="4788">
                  <c:v>2580.5664099999981</c:v>
                </c:pt>
                <c:pt idx="4789">
                  <c:v>2580.5664099999981</c:v>
                </c:pt>
                <c:pt idx="4790">
                  <c:v>2580.5664099999981</c:v>
                </c:pt>
                <c:pt idx="4791">
                  <c:v>2580.5664099999981</c:v>
                </c:pt>
                <c:pt idx="4792">
                  <c:v>2580.5664099999981</c:v>
                </c:pt>
                <c:pt idx="4793">
                  <c:v>2580.5664099999981</c:v>
                </c:pt>
                <c:pt idx="4794">
                  <c:v>2580.5664099999981</c:v>
                </c:pt>
                <c:pt idx="4795">
                  <c:v>2580.5664099999981</c:v>
                </c:pt>
                <c:pt idx="4796">
                  <c:v>2580.5664099999981</c:v>
                </c:pt>
                <c:pt idx="4797">
                  <c:v>2580.5664099999981</c:v>
                </c:pt>
                <c:pt idx="4798">
                  <c:v>2580.5664099999981</c:v>
                </c:pt>
                <c:pt idx="4799">
                  <c:v>2580.5664099999981</c:v>
                </c:pt>
                <c:pt idx="4800">
                  <c:v>2580.5664099999981</c:v>
                </c:pt>
                <c:pt idx="4801">
                  <c:v>2580.5664099999981</c:v>
                </c:pt>
                <c:pt idx="4802">
                  <c:v>2580.5664099999981</c:v>
                </c:pt>
                <c:pt idx="4803">
                  <c:v>2580.5664099999981</c:v>
                </c:pt>
                <c:pt idx="4804">
                  <c:v>2580.5664099999981</c:v>
                </c:pt>
                <c:pt idx="4805">
                  <c:v>2580.5664099999981</c:v>
                </c:pt>
                <c:pt idx="4806">
                  <c:v>2580.5664099999981</c:v>
                </c:pt>
                <c:pt idx="4807">
                  <c:v>2580.5664099999981</c:v>
                </c:pt>
                <c:pt idx="4808">
                  <c:v>2580.5664099999981</c:v>
                </c:pt>
                <c:pt idx="4809">
                  <c:v>2580.5664099999981</c:v>
                </c:pt>
                <c:pt idx="4810">
                  <c:v>2580.5664099999981</c:v>
                </c:pt>
                <c:pt idx="4811">
                  <c:v>2580.5664099999981</c:v>
                </c:pt>
                <c:pt idx="4812">
                  <c:v>2580.5664099999981</c:v>
                </c:pt>
                <c:pt idx="4813">
                  <c:v>2580.5664099999981</c:v>
                </c:pt>
                <c:pt idx="4814">
                  <c:v>2580.5664099999981</c:v>
                </c:pt>
                <c:pt idx="4815">
                  <c:v>2580.5664099999981</c:v>
                </c:pt>
                <c:pt idx="4816">
                  <c:v>2580.5664099999981</c:v>
                </c:pt>
                <c:pt idx="4817">
                  <c:v>2580.5664099999981</c:v>
                </c:pt>
                <c:pt idx="4818">
                  <c:v>2580.5664099999981</c:v>
                </c:pt>
                <c:pt idx="4819">
                  <c:v>2580.5664099999981</c:v>
                </c:pt>
                <c:pt idx="4820">
                  <c:v>2580.5664099999981</c:v>
                </c:pt>
                <c:pt idx="4821">
                  <c:v>2580.5664099999981</c:v>
                </c:pt>
                <c:pt idx="4822">
                  <c:v>2580.5664099999981</c:v>
                </c:pt>
                <c:pt idx="4823">
                  <c:v>2580.5664099999981</c:v>
                </c:pt>
                <c:pt idx="4824">
                  <c:v>2580.5664099999981</c:v>
                </c:pt>
                <c:pt idx="4825">
                  <c:v>2580.5664099999981</c:v>
                </c:pt>
                <c:pt idx="4826">
                  <c:v>2580.5664099999981</c:v>
                </c:pt>
                <c:pt idx="4827">
                  <c:v>2580.5664099999981</c:v>
                </c:pt>
                <c:pt idx="4828">
                  <c:v>2580.5664099999981</c:v>
                </c:pt>
                <c:pt idx="4829">
                  <c:v>2580.5664099999981</c:v>
                </c:pt>
                <c:pt idx="4830">
                  <c:v>2580.5664099999981</c:v>
                </c:pt>
                <c:pt idx="4831">
                  <c:v>2580.5664099999981</c:v>
                </c:pt>
                <c:pt idx="4832">
                  <c:v>2580.5664099999981</c:v>
                </c:pt>
                <c:pt idx="4833">
                  <c:v>2580.5664099999981</c:v>
                </c:pt>
                <c:pt idx="4834">
                  <c:v>2580.5664099999981</c:v>
                </c:pt>
                <c:pt idx="4835">
                  <c:v>2580.5664099999981</c:v>
                </c:pt>
                <c:pt idx="4836">
                  <c:v>2580.5664099999981</c:v>
                </c:pt>
                <c:pt idx="4837">
                  <c:v>2580.5664099999981</c:v>
                </c:pt>
                <c:pt idx="4838">
                  <c:v>2580.5664099999981</c:v>
                </c:pt>
                <c:pt idx="4839">
                  <c:v>2580.5664099999981</c:v>
                </c:pt>
                <c:pt idx="4840">
                  <c:v>2580.5664099999981</c:v>
                </c:pt>
                <c:pt idx="4841">
                  <c:v>2580.5664099999981</c:v>
                </c:pt>
                <c:pt idx="4842">
                  <c:v>2580.5664099999981</c:v>
                </c:pt>
                <c:pt idx="4843">
                  <c:v>2580.5664099999981</c:v>
                </c:pt>
                <c:pt idx="4844">
                  <c:v>2580.5664099999981</c:v>
                </c:pt>
                <c:pt idx="4845">
                  <c:v>2580.5664099999981</c:v>
                </c:pt>
                <c:pt idx="4846">
                  <c:v>2580.5664099999981</c:v>
                </c:pt>
                <c:pt idx="4847">
                  <c:v>2580.5664099999981</c:v>
                </c:pt>
                <c:pt idx="4848">
                  <c:v>2580.5664099999981</c:v>
                </c:pt>
                <c:pt idx="4849">
                  <c:v>2580.5664099999981</c:v>
                </c:pt>
                <c:pt idx="4850">
                  <c:v>2580.5664099999981</c:v>
                </c:pt>
                <c:pt idx="4851">
                  <c:v>2580.5664099999981</c:v>
                </c:pt>
                <c:pt idx="4852">
                  <c:v>2580.5664099999981</c:v>
                </c:pt>
                <c:pt idx="4853">
                  <c:v>2580.5664099999981</c:v>
                </c:pt>
                <c:pt idx="4854">
                  <c:v>2580.5664099999981</c:v>
                </c:pt>
                <c:pt idx="4855">
                  <c:v>2580.5664099999981</c:v>
                </c:pt>
                <c:pt idx="4856">
                  <c:v>2580.5664099999981</c:v>
                </c:pt>
                <c:pt idx="4857">
                  <c:v>2580.5664099999981</c:v>
                </c:pt>
                <c:pt idx="4858">
                  <c:v>2580.5664099999981</c:v>
                </c:pt>
                <c:pt idx="4859">
                  <c:v>2580.5664099999981</c:v>
                </c:pt>
                <c:pt idx="4860">
                  <c:v>2580.5664099999981</c:v>
                </c:pt>
                <c:pt idx="4861">
                  <c:v>2580.5664099999981</c:v>
                </c:pt>
                <c:pt idx="4862">
                  <c:v>2580.5664099999981</c:v>
                </c:pt>
                <c:pt idx="4863">
                  <c:v>2580.5664099999981</c:v>
                </c:pt>
                <c:pt idx="4864">
                  <c:v>2580.5664099999981</c:v>
                </c:pt>
                <c:pt idx="4865">
                  <c:v>2580.5664099999981</c:v>
                </c:pt>
                <c:pt idx="4866">
                  <c:v>2580.5664099999981</c:v>
                </c:pt>
                <c:pt idx="4867">
                  <c:v>2580.5664099999981</c:v>
                </c:pt>
                <c:pt idx="4868">
                  <c:v>2580.5664099999981</c:v>
                </c:pt>
                <c:pt idx="4869">
                  <c:v>2580.5664099999981</c:v>
                </c:pt>
                <c:pt idx="4870">
                  <c:v>2580.5664099999981</c:v>
                </c:pt>
                <c:pt idx="4871">
                  <c:v>2580.5664099999981</c:v>
                </c:pt>
                <c:pt idx="4872">
                  <c:v>2580.5664099999981</c:v>
                </c:pt>
                <c:pt idx="4873">
                  <c:v>2580.5664099999981</c:v>
                </c:pt>
                <c:pt idx="4874">
                  <c:v>2580.5664099999981</c:v>
                </c:pt>
                <c:pt idx="4875">
                  <c:v>2580.5664099999981</c:v>
                </c:pt>
                <c:pt idx="4876">
                  <c:v>2580.5664099999981</c:v>
                </c:pt>
                <c:pt idx="4877">
                  <c:v>2580.5664099999981</c:v>
                </c:pt>
                <c:pt idx="4878">
                  <c:v>2580.5664099999981</c:v>
                </c:pt>
                <c:pt idx="4879">
                  <c:v>2580.5664099999981</c:v>
                </c:pt>
                <c:pt idx="4880">
                  <c:v>2580.5664099999981</c:v>
                </c:pt>
                <c:pt idx="4881">
                  <c:v>2580.5664099999981</c:v>
                </c:pt>
                <c:pt idx="4882">
                  <c:v>2580.5664099999981</c:v>
                </c:pt>
                <c:pt idx="4883">
                  <c:v>2580.5664099999981</c:v>
                </c:pt>
                <c:pt idx="4884">
                  <c:v>2580.5664099999981</c:v>
                </c:pt>
                <c:pt idx="4885">
                  <c:v>2580.5664099999981</c:v>
                </c:pt>
                <c:pt idx="4886">
                  <c:v>2580.5664099999981</c:v>
                </c:pt>
                <c:pt idx="4887">
                  <c:v>2580.5664099999981</c:v>
                </c:pt>
                <c:pt idx="4888">
                  <c:v>2580.5664099999981</c:v>
                </c:pt>
                <c:pt idx="4889">
                  <c:v>2580.5664099999981</c:v>
                </c:pt>
                <c:pt idx="4890">
                  <c:v>2580.5664099999981</c:v>
                </c:pt>
                <c:pt idx="4891">
                  <c:v>2580.5664099999981</c:v>
                </c:pt>
                <c:pt idx="4892">
                  <c:v>2580.5664099999981</c:v>
                </c:pt>
                <c:pt idx="4893">
                  <c:v>2580.5664099999981</c:v>
                </c:pt>
                <c:pt idx="4894">
                  <c:v>2580.5664099999981</c:v>
                </c:pt>
                <c:pt idx="4895">
                  <c:v>2580.5664099999981</c:v>
                </c:pt>
                <c:pt idx="4896">
                  <c:v>2580.5664099999981</c:v>
                </c:pt>
                <c:pt idx="4897">
                  <c:v>2580.5664099999981</c:v>
                </c:pt>
                <c:pt idx="4898">
                  <c:v>2580.5664099999981</c:v>
                </c:pt>
                <c:pt idx="4899">
                  <c:v>2578.125</c:v>
                </c:pt>
                <c:pt idx="4900">
                  <c:v>2580.5664099999981</c:v>
                </c:pt>
                <c:pt idx="4901">
                  <c:v>2580.5664099999981</c:v>
                </c:pt>
                <c:pt idx="4902">
                  <c:v>2580.5664099999981</c:v>
                </c:pt>
                <c:pt idx="4903">
                  <c:v>2580.5664099999981</c:v>
                </c:pt>
                <c:pt idx="4904">
                  <c:v>2580.5664099999981</c:v>
                </c:pt>
                <c:pt idx="4905">
                  <c:v>2578.125</c:v>
                </c:pt>
                <c:pt idx="4906">
                  <c:v>2580.5664099999981</c:v>
                </c:pt>
                <c:pt idx="4907">
                  <c:v>2580.5664099999981</c:v>
                </c:pt>
                <c:pt idx="4908">
                  <c:v>2580.5664099999981</c:v>
                </c:pt>
                <c:pt idx="4909">
                  <c:v>2580.5664099999981</c:v>
                </c:pt>
                <c:pt idx="4910">
                  <c:v>2580.5664099999981</c:v>
                </c:pt>
                <c:pt idx="4911">
                  <c:v>2580.5664099999981</c:v>
                </c:pt>
                <c:pt idx="4912">
                  <c:v>2580.5664099999981</c:v>
                </c:pt>
                <c:pt idx="4913">
                  <c:v>2580.5664099999981</c:v>
                </c:pt>
                <c:pt idx="4914">
                  <c:v>2578.125</c:v>
                </c:pt>
                <c:pt idx="4915">
                  <c:v>2578.125</c:v>
                </c:pt>
                <c:pt idx="4916">
                  <c:v>2580.5664099999981</c:v>
                </c:pt>
                <c:pt idx="4917">
                  <c:v>2580.5664099999981</c:v>
                </c:pt>
                <c:pt idx="4918">
                  <c:v>2580.5664099999981</c:v>
                </c:pt>
                <c:pt idx="4919">
                  <c:v>2580.5664099999981</c:v>
                </c:pt>
                <c:pt idx="4920">
                  <c:v>2580.5664099999981</c:v>
                </c:pt>
                <c:pt idx="4921">
                  <c:v>2580.5664099999981</c:v>
                </c:pt>
                <c:pt idx="4922">
                  <c:v>2580.5664099999981</c:v>
                </c:pt>
                <c:pt idx="4923">
                  <c:v>2580.5664099999981</c:v>
                </c:pt>
                <c:pt idx="4924">
                  <c:v>2580.5664099999981</c:v>
                </c:pt>
                <c:pt idx="4925">
                  <c:v>2578.125</c:v>
                </c:pt>
                <c:pt idx="4926">
                  <c:v>2580.5664099999981</c:v>
                </c:pt>
                <c:pt idx="4927">
                  <c:v>2580.5664099999981</c:v>
                </c:pt>
                <c:pt idx="4928">
                  <c:v>2578.125</c:v>
                </c:pt>
                <c:pt idx="4929">
                  <c:v>2580.5664099999981</c:v>
                </c:pt>
                <c:pt idx="4930">
                  <c:v>2580.5664099999981</c:v>
                </c:pt>
                <c:pt idx="4931">
                  <c:v>2580.5664099999981</c:v>
                </c:pt>
                <c:pt idx="4932">
                  <c:v>2580.5664099999981</c:v>
                </c:pt>
                <c:pt idx="4933">
                  <c:v>2580.5664099999981</c:v>
                </c:pt>
                <c:pt idx="4934">
                  <c:v>2580.5664099999981</c:v>
                </c:pt>
                <c:pt idx="4935">
                  <c:v>2580.5664099999981</c:v>
                </c:pt>
                <c:pt idx="4936">
                  <c:v>2580.5664099999981</c:v>
                </c:pt>
                <c:pt idx="4937">
                  <c:v>2580.5664099999981</c:v>
                </c:pt>
                <c:pt idx="4938">
                  <c:v>2578.125</c:v>
                </c:pt>
                <c:pt idx="4939">
                  <c:v>2580.5664099999981</c:v>
                </c:pt>
                <c:pt idx="4940">
                  <c:v>2580.5664099999981</c:v>
                </c:pt>
                <c:pt idx="4941">
                  <c:v>2580.5664099999981</c:v>
                </c:pt>
                <c:pt idx="4942">
                  <c:v>2580.5664099999981</c:v>
                </c:pt>
                <c:pt idx="4943">
                  <c:v>2578.125</c:v>
                </c:pt>
                <c:pt idx="4944">
                  <c:v>2580.5664099999981</c:v>
                </c:pt>
                <c:pt idx="4945">
                  <c:v>2580.5664099999981</c:v>
                </c:pt>
                <c:pt idx="4946">
                  <c:v>2580.5664099999981</c:v>
                </c:pt>
                <c:pt idx="4947">
                  <c:v>2580.5664099999981</c:v>
                </c:pt>
                <c:pt idx="4948">
                  <c:v>2580.5664099999981</c:v>
                </c:pt>
                <c:pt idx="4949">
                  <c:v>2580.5664099999981</c:v>
                </c:pt>
                <c:pt idx="4950">
                  <c:v>2578.125</c:v>
                </c:pt>
                <c:pt idx="4951">
                  <c:v>2580.5664099999981</c:v>
                </c:pt>
                <c:pt idx="4952">
                  <c:v>2580.5664099999981</c:v>
                </c:pt>
                <c:pt idx="4953">
                  <c:v>2580.5664099999981</c:v>
                </c:pt>
                <c:pt idx="4954">
                  <c:v>2580.5664099999981</c:v>
                </c:pt>
                <c:pt idx="4955">
                  <c:v>2580.5664099999981</c:v>
                </c:pt>
                <c:pt idx="4956">
                  <c:v>2580.5664099999981</c:v>
                </c:pt>
                <c:pt idx="4957">
                  <c:v>2580.5664099999981</c:v>
                </c:pt>
                <c:pt idx="4958">
                  <c:v>2580.5664099999981</c:v>
                </c:pt>
                <c:pt idx="4959">
                  <c:v>2580.5664099999981</c:v>
                </c:pt>
                <c:pt idx="4960">
                  <c:v>2580.5664099999981</c:v>
                </c:pt>
                <c:pt idx="4961">
                  <c:v>2580.5664099999981</c:v>
                </c:pt>
                <c:pt idx="4962">
                  <c:v>2580.5664099999981</c:v>
                </c:pt>
                <c:pt idx="4963">
                  <c:v>2580.5664099999981</c:v>
                </c:pt>
                <c:pt idx="4964">
                  <c:v>2580.5664099999981</c:v>
                </c:pt>
                <c:pt idx="4965">
                  <c:v>2580.5664099999981</c:v>
                </c:pt>
                <c:pt idx="4966">
                  <c:v>2580.5664099999981</c:v>
                </c:pt>
                <c:pt idx="4967">
                  <c:v>2580.5664099999981</c:v>
                </c:pt>
                <c:pt idx="4968">
                  <c:v>2580.5664099999981</c:v>
                </c:pt>
                <c:pt idx="4969">
                  <c:v>2578.125</c:v>
                </c:pt>
                <c:pt idx="4970">
                  <c:v>2578.125</c:v>
                </c:pt>
                <c:pt idx="4971">
                  <c:v>2580.5664099999981</c:v>
                </c:pt>
                <c:pt idx="4972">
                  <c:v>2578.125</c:v>
                </c:pt>
                <c:pt idx="4973">
                  <c:v>2580.5664099999981</c:v>
                </c:pt>
                <c:pt idx="4974">
                  <c:v>2580.5664099999981</c:v>
                </c:pt>
                <c:pt idx="4975">
                  <c:v>2580.5664099999981</c:v>
                </c:pt>
                <c:pt idx="4976">
                  <c:v>2580.5664099999981</c:v>
                </c:pt>
                <c:pt idx="4977">
                  <c:v>2580.5664099999981</c:v>
                </c:pt>
                <c:pt idx="4978">
                  <c:v>2580.5664099999981</c:v>
                </c:pt>
                <c:pt idx="4979">
                  <c:v>2580.5664099999981</c:v>
                </c:pt>
                <c:pt idx="4980">
                  <c:v>2580.5664099999981</c:v>
                </c:pt>
                <c:pt idx="4981">
                  <c:v>2578.125</c:v>
                </c:pt>
                <c:pt idx="4982">
                  <c:v>2578.125</c:v>
                </c:pt>
                <c:pt idx="4983">
                  <c:v>2580.5664099999981</c:v>
                </c:pt>
                <c:pt idx="4984">
                  <c:v>2580.5664099999981</c:v>
                </c:pt>
                <c:pt idx="4985">
                  <c:v>2580.5664099999981</c:v>
                </c:pt>
                <c:pt idx="4986">
                  <c:v>2580.5664099999981</c:v>
                </c:pt>
                <c:pt idx="4987">
                  <c:v>2580.5664099999981</c:v>
                </c:pt>
                <c:pt idx="4988">
                  <c:v>2580.5664099999981</c:v>
                </c:pt>
                <c:pt idx="4989">
                  <c:v>2580.5664099999981</c:v>
                </c:pt>
                <c:pt idx="4990">
                  <c:v>2580.5664099999981</c:v>
                </c:pt>
                <c:pt idx="4991">
                  <c:v>2580.5664099999981</c:v>
                </c:pt>
                <c:pt idx="4992">
                  <c:v>2578.125</c:v>
                </c:pt>
                <c:pt idx="4993">
                  <c:v>2580.5664099999981</c:v>
                </c:pt>
                <c:pt idx="4994">
                  <c:v>2580.5664099999981</c:v>
                </c:pt>
                <c:pt idx="4995">
                  <c:v>2578.125</c:v>
                </c:pt>
                <c:pt idx="4996">
                  <c:v>2578.125</c:v>
                </c:pt>
                <c:pt idx="4997">
                  <c:v>2580.5664099999981</c:v>
                </c:pt>
                <c:pt idx="4998">
                  <c:v>2580.5664099999981</c:v>
                </c:pt>
                <c:pt idx="4999">
                  <c:v>2578.125</c:v>
                </c:pt>
                <c:pt idx="5000">
                  <c:v>2580.5664099999981</c:v>
                </c:pt>
                <c:pt idx="5001">
                  <c:v>2578.125</c:v>
                </c:pt>
                <c:pt idx="5002">
                  <c:v>2578.125</c:v>
                </c:pt>
                <c:pt idx="5003">
                  <c:v>2580.5664099999981</c:v>
                </c:pt>
                <c:pt idx="5004">
                  <c:v>2578.125</c:v>
                </c:pt>
                <c:pt idx="5005">
                  <c:v>2580.5664099999981</c:v>
                </c:pt>
                <c:pt idx="5006">
                  <c:v>2580.5664099999981</c:v>
                </c:pt>
                <c:pt idx="5007">
                  <c:v>2580.5664099999981</c:v>
                </c:pt>
                <c:pt idx="5008">
                  <c:v>2580.5664099999981</c:v>
                </c:pt>
                <c:pt idx="5009">
                  <c:v>2578.125</c:v>
                </c:pt>
                <c:pt idx="5010">
                  <c:v>2578.125</c:v>
                </c:pt>
                <c:pt idx="5011">
                  <c:v>2580.5664099999981</c:v>
                </c:pt>
                <c:pt idx="5012">
                  <c:v>2580.5664099999981</c:v>
                </c:pt>
                <c:pt idx="5013">
                  <c:v>2580.5664099999981</c:v>
                </c:pt>
                <c:pt idx="5014">
                  <c:v>2580.5664099999981</c:v>
                </c:pt>
                <c:pt idx="5015">
                  <c:v>2578.125</c:v>
                </c:pt>
                <c:pt idx="5016">
                  <c:v>2578.125</c:v>
                </c:pt>
                <c:pt idx="5017">
                  <c:v>2580.5664099999981</c:v>
                </c:pt>
                <c:pt idx="5018">
                  <c:v>2578.125</c:v>
                </c:pt>
                <c:pt idx="5019">
                  <c:v>2580.5664099999981</c:v>
                </c:pt>
                <c:pt idx="5020">
                  <c:v>2578.125</c:v>
                </c:pt>
                <c:pt idx="5021">
                  <c:v>2580.5664099999981</c:v>
                </c:pt>
                <c:pt idx="5022">
                  <c:v>2580.5664099999981</c:v>
                </c:pt>
                <c:pt idx="5023">
                  <c:v>2580.5664099999981</c:v>
                </c:pt>
                <c:pt idx="5024">
                  <c:v>2580.5664099999981</c:v>
                </c:pt>
                <c:pt idx="5025">
                  <c:v>2580.5664099999981</c:v>
                </c:pt>
                <c:pt idx="5026">
                  <c:v>2580.5664099999981</c:v>
                </c:pt>
                <c:pt idx="5027">
                  <c:v>2580.5664099999981</c:v>
                </c:pt>
                <c:pt idx="5028">
                  <c:v>2580.5664099999981</c:v>
                </c:pt>
                <c:pt idx="5029">
                  <c:v>2578.125</c:v>
                </c:pt>
                <c:pt idx="5030">
                  <c:v>2578.125</c:v>
                </c:pt>
                <c:pt idx="5031">
                  <c:v>2580.5664099999981</c:v>
                </c:pt>
                <c:pt idx="5032">
                  <c:v>2580.5664099999981</c:v>
                </c:pt>
                <c:pt idx="5033">
                  <c:v>2580.5664099999981</c:v>
                </c:pt>
                <c:pt idx="5034">
                  <c:v>2580.5664099999981</c:v>
                </c:pt>
                <c:pt idx="5035">
                  <c:v>2580.5664099999981</c:v>
                </c:pt>
                <c:pt idx="5036">
                  <c:v>2580.5664099999981</c:v>
                </c:pt>
                <c:pt idx="5037">
                  <c:v>2580.5664099999981</c:v>
                </c:pt>
                <c:pt idx="5038">
                  <c:v>2580.5664099999981</c:v>
                </c:pt>
                <c:pt idx="5039">
                  <c:v>2580.5664099999981</c:v>
                </c:pt>
                <c:pt idx="5040">
                  <c:v>2580.5664099999981</c:v>
                </c:pt>
                <c:pt idx="5041">
                  <c:v>2580.5664099999981</c:v>
                </c:pt>
                <c:pt idx="5042">
                  <c:v>2578.125</c:v>
                </c:pt>
                <c:pt idx="5043">
                  <c:v>2580.5664099999981</c:v>
                </c:pt>
                <c:pt idx="5044">
                  <c:v>2578.125</c:v>
                </c:pt>
                <c:pt idx="5045">
                  <c:v>2580.5664099999981</c:v>
                </c:pt>
                <c:pt idx="5046">
                  <c:v>2580.5664099999981</c:v>
                </c:pt>
                <c:pt idx="5047">
                  <c:v>2578.125</c:v>
                </c:pt>
                <c:pt idx="5048">
                  <c:v>2580.5664099999981</c:v>
                </c:pt>
                <c:pt idx="5049">
                  <c:v>2578.125</c:v>
                </c:pt>
                <c:pt idx="5050">
                  <c:v>2578.125</c:v>
                </c:pt>
                <c:pt idx="5051">
                  <c:v>2580.5664099999981</c:v>
                </c:pt>
                <c:pt idx="5052">
                  <c:v>2578.125</c:v>
                </c:pt>
                <c:pt idx="5053">
                  <c:v>2578.125</c:v>
                </c:pt>
                <c:pt idx="5054">
                  <c:v>2580.5664099999981</c:v>
                </c:pt>
                <c:pt idx="5055">
                  <c:v>2578.125</c:v>
                </c:pt>
                <c:pt idx="5056">
                  <c:v>2578.125</c:v>
                </c:pt>
                <c:pt idx="5057">
                  <c:v>2580.5664099999981</c:v>
                </c:pt>
                <c:pt idx="5058">
                  <c:v>2580.5664099999981</c:v>
                </c:pt>
                <c:pt idx="5059">
                  <c:v>2578.125</c:v>
                </c:pt>
                <c:pt idx="5060">
                  <c:v>2580.5664099999981</c:v>
                </c:pt>
                <c:pt idx="5061">
                  <c:v>2578.125</c:v>
                </c:pt>
                <c:pt idx="5062">
                  <c:v>2578.125</c:v>
                </c:pt>
                <c:pt idx="5063">
                  <c:v>2580.5664099999981</c:v>
                </c:pt>
                <c:pt idx="5064">
                  <c:v>2578.125</c:v>
                </c:pt>
                <c:pt idx="5065">
                  <c:v>2578.125</c:v>
                </c:pt>
                <c:pt idx="5066">
                  <c:v>2578.125</c:v>
                </c:pt>
                <c:pt idx="5067">
                  <c:v>2578.125</c:v>
                </c:pt>
                <c:pt idx="5068">
                  <c:v>2578.125</c:v>
                </c:pt>
                <c:pt idx="5069">
                  <c:v>2578.125</c:v>
                </c:pt>
                <c:pt idx="5070">
                  <c:v>2580.5664099999981</c:v>
                </c:pt>
                <c:pt idx="5071">
                  <c:v>2578.125</c:v>
                </c:pt>
                <c:pt idx="5072">
                  <c:v>2578.125</c:v>
                </c:pt>
                <c:pt idx="5073">
                  <c:v>2580.5664099999981</c:v>
                </c:pt>
                <c:pt idx="5074">
                  <c:v>2578.125</c:v>
                </c:pt>
                <c:pt idx="5075">
                  <c:v>2578.125</c:v>
                </c:pt>
                <c:pt idx="5076">
                  <c:v>2580.5664099999981</c:v>
                </c:pt>
                <c:pt idx="5077">
                  <c:v>2578.125</c:v>
                </c:pt>
                <c:pt idx="5078">
                  <c:v>2578.125</c:v>
                </c:pt>
                <c:pt idx="5079">
                  <c:v>2580.5664099999981</c:v>
                </c:pt>
                <c:pt idx="5080">
                  <c:v>2578.125</c:v>
                </c:pt>
                <c:pt idx="5081">
                  <c:v>2578.125</c:v>
                </c:pt>
                <c:pt idx="5082">
                  <c:v>2578.125</c:v>
                </c:pt>
                <c:pt idx="5083">
                  <c:v>2580.5664099999981</c:v>
                </c:pt>
                <c:pt idx="5084">
                  <c:v>2578.125</c:v>
                </c:pt>
                <c:pt idx="5085">
                  <c:v>2578.125</c:v>
                </c:pt>
                <c:pt idx="5086">
                  <c:v>2578.125</c:v>
                </c:pt>
                <c:pt idx="5087">
                  <c:v>2580.5664099999981</c:v>
                </c:pt>
                <c:pt idx="5088">
                  <c:v>2580.5664099999981</c:v>
                </c:pt>
                <c:pt idx="5089">
                  <c:v>2580.5664099999981</c:v>
                </c:pt>
                <c:pt idx="5090">
                  <c:v>2580.5664099999981</c:v>
                </c:pt>
                <c:pt idx="5091">
                  <c:v>2580.5664099999981</c:v>
                </c:pt>
                <c:pt idx="5092">
                  <c:v>2580.5664099999981</c:v>
                </c:pt>
                <c:pt idx="5093">
                  <c:v>2580.5664099999981</c:v>
                </c:pt>
                <c:pt idx="5094">
                  <c:v>2578.125</c:v>
                </c:pt>
                <c:pt idx="5095">
                  <c:v>2580.5664099999981</c:v>
                </c:pt>
                <c:pt idx="5096">
                  <c:v>2578.125</c:v>
                </c:pt>
                <c:pt idx="5097">
                  <c:v>2578.125</c:v>
                </c:pt>
                <c:pt idx="5098">
                  <c:v>2578.125</c:v>
                </c:pt>
                <c:pt idx="5099">
                  <c:v>2578.125</c:v>
                </c:pt>
                <c:pt idx="5100">
                  <c:v>2578.125</c:v>
                </c:pt>
                <c:pt idx="5101">
                  <c:v>2578.125</c:v>
                </c:pt>
                <c:pt idx="5102">
                  <c:v>2580.5664099999981</c:v>
                </c:pt>
                <c:pt idx="5103">
                  <c:v>2578.125</c:v>
                </c:pt>
                <c:pt idx="5104">
                  <c:v>2580.5664099999981</c:v>
                </c:pt>
                <c:pt idx="5105">
                  <c:v>2578.125</c:v>
                </c:pt>
                <c:pt idx="5106">
                  <c:v>2580.5664099999981</c:v>
                </c:pt>
                <c:pt idx="5107">
                  <c:v>2580.5664099999981</c:v>
                </c:pt>
                <c:pt idx="5108">
                  <c:v>2578.125</c:v>
                </c:pt>
                <c:pt idx="5109">
                  <c:v>2580.5664099999981</c:v>
                </c:pt>
                <c:pt idx="5110">
                  <c:v>2578.125</c:v>
                </c:pt>
                <c:pt idx="5111">
                  <c:v>2580.5664099999981</c:v>
                </c:pt>
                <c:pt idx="5112">
                  <c:v>2578.125</c:v>
                </c:pt>
                <c:pt idx="5113">
                  <c:v>2578.125</c:v>
                </c:pt>
                <c:pt idx="5114">
                  <c:v>2578.125</c:v>
                </c:pt>
                <c:pt idx="5115">
                  <c:v>2580.5664099999981</c:v>
                </c:pt>
                <c:pt idx="5116">
                  <c:v>2580.5664099999981</c:v>
                </c:pt>
                <c:pt idx="5117">
                  <c:v>2578.125</c:v>
                </c:pt>
                <c:pt idx="5118">
                  <c:v>2578.125</c:v>
                </c:pt>
                <c:pt idx="5119">
                  <c:v>2578.125</c:v>
                </c:pt>
                <c:pt idx="5120">
                  <c:v>2578.125</c:v>
                </c:pt>
                <c:pt idx="5121">
                  <c:v>2580.5664099999981</c:v>
                </c:pt>
                <c:pt idx="5122">
                  <c:v>2578.125</c:v>
                </c:pt>
                <c:pt idx="5123">
                  <c:v>2578.125</c:v>
                </c:pt>
                <c:pt idx="5124">
                  <c:v>2578.125</c:v>
                </c:pt>
                <c:pt idx="5125">
                  <c:v>2578.125</c:v>
                </c:pt>
                <c:pt idx="5126">
                  <c:v>2578.125</c:v>
                </c:pt>
                <c:pt idx="5127">
                  <c:v>2578.125</c:v>
                </c:pt>
                <c:pt idx="5128">
                  <c:v>2578.125</c:v>
                </c:pt>
                <c:pt idx="5129">
                  <c:v>2578.125</c:v>
                </c:pt>
                <c:pt idx="5130">
                  <c:v>2578.125</c:v>
                </c:pt>
                <c:pt idx="5131">
                  <c:v>2578.125</c:v>
                </c:pt>
                <c:pt idx="5132">
                  <c:v>2578.125</c:v>
                </c:pt>
                <c:pt idx="5133">
                  <c:v>2578.125</c:v>
                </c:pt>
                <c:pt idx="5134">
                  <c:v>2578.125</c:v>
                </c:pt>
                <c:pt idx="5135">
                  <c:v>2578.125</c:v>
                </c:pt>
                <c:pt idx="5136">
                  <c:v>2580.5664099999981</c:v>
                </c:pt>
                <c:pt idx="5137">
                  <c:v>2578.125</c:v>
                </c:pt>
                <c:pt idx="5138">
                  <c:v>2580.5664099999981</c:v>
                </c:pt>
                <c:pt idx="5139">
                  <c:v>2578.125</c:v>
                </c:pt>
                <c:pt idx="5140">
                  <c:v>2578.125</c:v>
                </c:pt>
                <c:pt idx="5141">
                  <c:v>2578.125</c:v>
                </c:pt>
                <c:pt idx="5142">
                  <c:v>2578.125</c:v>
                </c:pt>
                <c:pt idx="5143">
                  <c:v>2578.125</c:v>
                </c:pt>
                <c:pt idx="5144">
                  <c:v>2578.125</c:v>
                </c:pt>
                <c:pt idx="5145">
                  <c:v>2578.125</c:v>
                </c:pt>
                <c:pt idx="5146">
                  <c:v>2578.125</c:v>
                </c:pt>
                <c:pt idx="5147">
                  <c:v>2578.125</c:v>
                </c:pt>
                <c:pt idx="5148">
                  <c:v>2578.125</c:v>
                </c:pt>
                <c:pt idx="5149">
                  <c:v>2578.125</c:v>
                </c:pt>
                <c:pt idx="5150">
                  <c:v>2578.125</c:v>
                </c:pt>
                <c:pt idx="5151">
                  <c:v>2578.125</c:v>
                </c:pt>
                <c:pt idx="5152">
                  <c:v>2578.125</c:v>
                </c:pt>
                <c:pt idx="5153">
                  <c:v>2578.125</c:v>
                </c:pt>
                <c:pt idx="5154">
                  <c:v>2578.125</c:v>
                </c:pt>
                <c:pt idx="5155">
                  <c:v>2580.5664099999981</c:v>
                </c:pt>
                <c:pt idx="5156">
                  <c:v>2578.125</c:v>
                </c:pt>
                <c:pt idx="5157">
                  <c:v>2578.125</c:v>
                </c:pt>
                <c:pt idx="5158">
                  <c:v>2578.125</c:v>
                </c:pt>
                <c:pt idx="5159">
                  <c:v>2578.125</c:v>
                </c:pt>
                <c:pt idx="5160">
                  <c:v>2578.125</c:v>
                </c:pt>
                <c:pt idx="5161">
                  <c:v>2578.125</c:v>
                </c:pt>
                <c:pt idx="5162">
                  <c:v>2578.125</c:v>
                </c:pt>
                <c:pt idx="5163">
                  <c:v>2578.125</c:v>
                </c:pt>
                <c:pt idx="5164">
                  <c:v>2578.125</c:v>
                </c:pt>
                <c:pt idx="5165">
                  <c:v>2578.125</c:v>
                </c:pt>
                <c:pt idx="5166">
                  <c:v>2578.125</c:v>
                </c:pt>
                <c:pt idx="5167">
                  <c:v>2578.125</c:v>
                </c:pt>
                <c:pt idx="5168">
                  <c:v>2578.125</c:v>
                </c:pt>
                <c:pt idx="5169">
                  <c:v>2578.125</c:v>
                </c:pt>
                <c:pt idx="5170">
                  <c:v>2578.125</c:v>
                </c:pt>
                <c:pt idx="5171">
                  <c:v>2578.125</c:v>
                </c:pt>
                <c:pt idx="5172">
                  <c:v>2578.125</c:v>
                </c:pt>
                <c:pt idx="5173">
                  <c:v>2578.125</c:v>
                </c:pt>
                <c:pt idx="5174">
                  <c:v>2578.125</c:v>
                </c:pt>
                <c:pt idx="5175">
                  <c:v>2578.125</c:v>
                </c:pt>
                <c:pt idx="5176">
                  <c:v>2578.125</c:v>
                </c:pt>
                <c:pt idx="5177">
                  <c:v>2578.125</c:v>
                </c:pt>
                <c:pt idx="5178">
                  <c:v>2578.125</c:v>
                </c:pt>
                <c:pt idx="5179">
                  <c:v>2578.125</c:v>
                </c:pt>
                <c:pt idx="5180">
                  <c:v>2578.125</c:v>
                </c:pt>
                <c:pt idx="5181">
                  <c:v>2578.125</c:v>
                </c:pt>
                <c:pt idx="5182">
                  <c:v>2578.125</c:v>
                </c:pt>
                <c:pt idx="5183">
                  <c:v>2578.125</c:v>
                </c:pt>
                <c:pt idx="5184">
                  <c:v>2578.125</c:v>
                </c:pt>
                <c:pt idx="5185">
                  <c:v>2578.125</c:v>
                </c:pt>
                <c:pt idx="5186">
                  <c:v>2578.125</c:v>
                </c:pt>
                <c:pt idx="5187">
                  <c:v>2578.125</c:v>
                </c:pt>
                <c:pt idx="5188">
                  <c:v>2578.125</c:v>
                </c:pt>
                <c:pt idx="5189">
                  <c:v>2578.125</c:v>
                </c:pt>
                <c:pt idx="5190">
                  <c:v>2578.125</c:v>
                </c:pt>
                <c:pt idx="5191">
                  <c:v>2578.125</c:v>
                </c:pt>
                <c:pt idx="5192">
                  <c:v>2578.125</c:v>
                </c:pt>
                <c:pt idx="5193">
                  <c:v>2578.125</c:v>
                </c:pt>
                <c:pt idx="5194">
                  <c:v>2578.125</c:v>
                </c:pt>
                <c:pt idx="5195">
                  <c:v>2578.125</c:v>
                </c:pt>
                <c:pt idx="5196">
                  <c:v>2578.125</c:v>
                </c:pt>
                <c:pt idx="5197">
                  <c:v>2578.125</c:v>
                </c:pt>
                <c:pt idx="5198">
                  <c:v>2578.125</c:v>
                </c:pt>
                <c:pt idx="5199">
                  <c:v>2578.125</c:v>
                </c:pt>
                <c:pt idx="5200">
                  <c:v>2578.125</c:v>
                </c:pt>
                <c:pt idx="5201">
                  <c:v>2578.125</c:v>
                </c:pt>
                <c:pt idx="5202">
                  <c:v>2578.125</c:v>
                </c:pt>
                <c:pt idx="5203">
                  <c:v>2578.125</c:v>
                </c:pt>
                <c:pt idx="5204">
                  <c:v>2578.125</c:v>
                </c:pt>
                <c:pt idx="5205">
                  <c:v>2578.125</c:v>
                </c:pt>
                <c:pt idx="5206">
                  <c:v>2578.125</c:v>
                </c:pt>
                <c:pt idx="5207">
                  <c:v>2578.125</c:v>
                </c:pt>
                <c:pt idx="5208">
                  <c:v>2578.125</c:v>
                </c:pt>
                <c:pt idx="5209">
                  <c:v>2578.125</c:v>
                </c:pt>
                <c:pt idx="5210">
                  <c:v>2578.125</c:v>
                </c:pt>
                <c:pt idx="5211">
                  <c:v>2578.125</c:v>
                </c:pt>
                <c:pt idx="5212">
                  <c:v>2578.125</c:v>
                </c:pt>
                <c:pt idx="5213">
                  <c:v>2578.125</c:v>
                </c:pt>
                <c:pt idx="5214">
                  <c:v>2578.125</c:v>
                </c:pt>
                <c:pt idx="5215">
                  <c:v>2580.5664099999981</c:v>
                </c:pt>
                <c:pt idx="5216">
                  <c:v>2578.125</c:v>
                </c:pt>
                <c:pt idx="5217">
                  <c:v>2578.125</c:v>
                </c:pt>
                <c:pt idx="5218">
                  <c:v>2578.125</c:v>
                </c:pt>
                <c:pt idx="5219">
                  <c:v>2578.125</c:v>
                </c:pt>
                <c:pt idx="5220">
                  <c:v>2578.125</c:v>
                </c:pt>
                <c:pt idx="5221">
                  <c:v>2578.125</c:v>
                </c:pt>
                <c:pt idx="5222">
                  <c:v>2578.125</c:v>
                </c:pt>
                <c:pt idx="5223">
                  <c:v>2578.125</c:v>
                </c:pt>
                <c:pt idx="5224">
                  <c:v>2578.125</c:v>
                </c:pt>
                <c:pt idx="5225">
                  <c:v>2578.125</c:v>
                </c:pt>
                <c:pt idx="5226">
                  <c:v>2578.125</c:v>
                </c:pt>
                <c:pt idx="5227">
                  <c:v>2578.125</c:v>
                </c:pt>
                <c:pt idx="5228">
                  <c:v>2578.125</c:v>
                </c:pt>
                <c:pt idx="5229">
                  <c:v>2578.125</c:v>
                </c:pt>
                <c:pt idx="5230">
                  <c:v>2578.125</c:v>
                </c:pt>
                <c:pt idx="5231">
                  <c:v>2578.125</c:v>
                </c:pt>
                <c:pt idx="5232">
                  <c:v>2578.125</c:v>
                </c:pt>
                <c:pt idx="5233">
                  <c:v>2578.125</c:v>
                </c:pt>
                <c:pt idx="5234">
                  <c:v>2578.125</c:v>
                </c:pt>
                <c:pt idx="5235">
                  <c:v>2578.125</c:v>
                </c:pt>
                <c:pt idx="5236">
                  <c:v>2578.125</c:v>
                </c:pt>
                <c:pt idx="5237">
                  <c:v>2578.125</c:v>
                </c:pt>
                <c:pt idx="5238">
                  <c:v>2578.125</c:v>
                </c:pt>
                <c:pt idx="5239">
                  <c:v>2578.125</c:v>
                </c:pt>
                <c:pt idx="5240">
                  <c:v>2578.125</c:v>
                </c:pt>
                <c:pt idx="5241">
                  <c:v>2578.125</c:v>
                </c:pt>
                <c:pt idx="5242">
                  <c:v>2578.125</c:v>
                </c:pt>
                <c:pt idx="5243">
                  <c:v>2578.125</c:v>
                </c:pt>
                <c:pt idx="5244">
                  <c:v>2578.125</c:v>
                </c:pt>
                <c:pt idx="5245">
                  <c:v>2578.125</c:v>
                </c:pt>
                <c:pt idx="5246">
                  <c:v>2578.125</c:v>
                </c:pt>
                <c:pt idx="5247">
                  <c:v>2578.125</c:v>
                </c:pt>
                <c:pt idx="5248">
                  <c:v>2578.125</c:v>
                </c:pt>
                <c:pt idx="5249">
                  <c:v>2578.125</c:v>
                </c:pt>
                <c:pt idx="5250">
                  <c:v>2578.125</c:v>
                </c:pt>
                <c:pt idx="5251">
                  <c:v>2578.125</c:v>
                </c:pt>
                <c:pt idx="5252">
                  <c:v>2578.125</c:v>
                </c:pt>
                <c:pt idx="5253">
                  <c:v>2578.125</c:v>
                </c:pt>
                <c:pt idx="5254">
                  <c:v>2578.125</c:v>
                </c:pt>
                <c:pt idx="5255">
                  <c:v>2578.125</c:v>
                </c:pt>
                <c:pt idx="5256">
                  <c:v>2578.125</c:v>
                </c:pt>
                <c:pt idx="5257">
                  <c:v>2578.125</c:v>
                </c:pt>
                <c:pt idx="5258">
                  <c:v>2580.5664099999981</c:v>
                </c:pt>
                <c:pt idx="5259">
                  <c:v>2578.125</c:v>
                </c:pt>
                <c:pt idx="5260">
                  <c:v>2578.125</c:v>
                </c:pt>
                <c:pt idx="5261">
                  <c:v>2578.125</c:v>
                </c:pt>
                <c:pt idx="5262">
                  <c:v>2578.125</c:v>
                </c:pt>
                <c:pt idx="5263">
                  <c:v>2578.125</c:v>
                </c:pt>
                <c:pt idx="5264">
                  <c:v>2578.125</c:v>
                </c:pt>
                <c:pt idx="5265">
                  <c:v>2578.125</c:v>
                </c:pt>
                <c:pt idx="5266">
                  <c:v>2578.125</c:v>
                </c:pt>
                <c:pt idx="5267">
                  <c:v>2578.125</c:v>
                </c:pt>
                <c:pt idx="5268">
                  <c:v>2578.125</c:v>
                </c:pt>
                <c:pt idx="5269">
                  <c:v>2578.125</c:v>
                </c:pt>
                <c:pt idx="5270">
                  <c:v>2578.125</c:v>
                </c:pt>
                <c:pt idx="5271">
                  <c:v>2578.125</c:v>
                </c:pt>
                <c:pt idx="5272">
                  <c:v>2578.125</c:v>
                </c:pt>
                <c:pt idx="5273">
                  <c:v>2578.125</c:v>
                </c:pt>
                <c:pt idx="5274">
                  <c:v>2578.125</c:v>
                </c:pt>
                <c:pt idx="5275">
                  <c:v>2578.125</c:v>
                </c:pt>
                <c:pt idx="5276">
                  <c:v>2578.125</c:v>
                </c:pt>
                <c:pt idx="5277">
                  <c:v>2578.125</c:v>
                </c:pt>
                <c:pt idx="5278">
                  <c:v>2578.125</c:v>
                </c:pt>
                <c:pt idx="5279">
                  <c:v>2578.125</c:v>
                </c:pt>
                <c:pt idx="5280">
                  <c:v>2578.125</c:v>
                </c:pt>
                <c:pt idx="5281">
                  <c:v>2578.125</c:v>
                </c:pt>
                <c:pt idx="5282">
                  <c:v>2578.125</c:v>
                </c:pt>
                <c:pt idx="5283">
                  <c:v>2578.125</c:v>
                </c:pt>
                <c:pt idx="5284">
                  <c:v>2578.125</c:v>
                </c:pt>
                <c:pt idx="5285">
                  <c:v>2578.125</c:v>
                </c:pt>
                <c:pt idx="5286">
                  <c:v>2578.125</c:v>
                </c:pt>
                <c:pt idx="5287">
                  <c:v>2578.125</c:v>
                </c:pt>
                <c:pt idx="5288">
                  <c:v>2578.125</c:v>
                </c:pt>
                <c:pt idx="5289">
                  <c:v>2578.125</c:v>
                </c:pt>
                <c:pt idx="5290">
                  <c:v>2578.125</c:v>
                </c:pt>
                <c:pt idx="5291">
                  <c:v>2578.125</c:v>
                </c:pt>
                <c:pt idx="5292">
                  <c:v>2578.125</c:v>
                </c:pt>
                <c:pt idx="5293">
                  <c:v>2578.125</c:v>
                </c:pt>
                <c:pt idx="5294">
                  <c:v>2578.125</c:v>
                </c:pt>
                <c:pt idx="5295">
                  <c:v>2578.125</c:v>
                </c:pt>
                <c:pt idx="5296">
                  <c:v>2578.125</c:v>
                </c:pt>
                <c:pt idx="5297">
                  <c:v>2578.125</c:v>
                </c:pt>
                <c:pt idx="5298">
                  <c:v>2578.125</c:v>
                </c:pt>
                <c:pt idx="5299">
                  <c:v>2578.125</c:v>
                </c:pt>
                <c:pt idx="5300">
                  <c:v>2578.125</c:v>
                </c:pt>
                <c:pt idx="5301">
                  <c:v>2578.125</c:v>
                </c:pt>
                <c:pt idx="5302">
                  <c:v>2578.125</c:v>
                </c:pt>
                <c:pt idx="5303">
                  <c:v>2578.125</c:v>
                </c:pt>
                <c:pt idx="5304">
                  <c:v>2578.125</c:v>
                </c:pt>
                <c:pt idx="5305">
                  <c:v>2578.125</c:v>
                </c:pt>
                <c:pt idx="5306">
                  <c:v>2578.125</c:v>
                </c:pt>
                <c:pt idx="5307">
                  <c:v>2578.125</c:v>
                </c:pt>
                <c:pt idx="5308">
                  <c:v>2578.125</c:v>
                </c:pt>
                <c:pt idx="5309">
                  <c:v>2578.125</c:v>
                </c:pt>
                <c:pt idx="5310">
                  <c:v>2578.125</c:v>
                </c:pt>
                <c:pt idx="5311">
                  <c:v>2578.125</c:v>
                </c:pt>
                <c:pt idx="5312">
                  <c:v>2578.125</c:v>
                </c:pt>
                <c:pt idx="5313">
                  <c:v>2578.125</c:v>
                </c:pt>
                <c:pt idx="5314">
                  <c:v>2578.125</c:v>
                </c:pt>
                <c:pt idx="5315">
                  <c:v>2578.125</c:v>
                </c:pt>
                <c:pt idx="5316">
                  <c:v>2578.125</c:v>
                </c:pt>
                <c:pt idx="5317">
                  <c:v>2578.125</c:v>
                </c:pt>
                <c:pt idx="5318">
                  <c:v>2578.125</c:v>
                </c:pt>
                <c:pt idx="5319">
                  <c:v>2578.125</c:v>
                </c:pt>
                <c:pt idx="5320">
                  <c:v>2578.125</c:v>
                </c:pt>
                <c:pt idx="5321">
                  <c:v>2578.125</c:v>
                </c:pt>
                <c:pt idx="5322">
                  <c:v>2578.125</c:v>
                </c:pt>
                <c:pt idx="5323">
                  <c:v>2578.125</c:v>
                </c:pt>
                <c:pt idx="5324">
                  <c:v>2578.125</c:v>
                </c:pt>
                <c:pt idx="5325">
                  <c:v>2578.125</c:v>
                </c:pt>
                <c:pt idx="5326">
                  <c:v>2578.125</c:v>
                </c:pt>
                <c:pt idx="5327">
                  <c:v>2578.125</c:v>
                </c:pt>
                <c:pt idx="5328">
                  <c:v>2578.125</c:v>
                </c:pt>
                <c:pt idx="5329">
                  <c:v>2578.125</c:v>
                </c:pt>
                <c:pt idx="5330">
                  <c:v>2578.125</c:v>
                </c:pt>
                <c:pt idx="5331">
                  <c:v>2578.125</c:v>
                </c:pt>
                <c:pt idx="5332">
                  <c:v>2578.125</c:v>
                </c:pt>
                <c:pt idx="5333">
                  <c:v>2578.125</c:v>
                </c:pt>
                <c:pt idx="5334">
                  <c:v>2578.125</c:v>
                </c:pt>
                <c:pt idx="5335">
                  <c:v>2578.125</c:v>
                </c:pt>
                <c:pt idx="5336">
                  <c:v>2578.125</c:v>
                </c:pt>
                <c:pt idx="5337">
                  <c:v>2578.125</c:v>
                </c:pt>
                <c:pt idx="5338">
                  <c:v>2578.125</c:v>
                </c:pt>
                <c:pt idx="5339">
                  <c:v>2578.125</c:v>
                </c:pt>
                <c:pt idx="5340">
                  <c:v>2578.125</c:v>
                </c:pt>
                <c:pt idx="5341">
                  <c:v>2578.125</c:v>
                </c:pt>
                <c:pt idx="5342">
                  <c:v>2578.125</c:v>
                </c:pt>
                <c:pt idx="5343">
                  <c:v>2578.125</c:v>
                </c:pt>
                <c:pt idx="5344">
                  <c:v>2578.125</c:v>
                </c:pt>
                <c:pt idx="5345">
                  <c:v>2578.125</c:v>
                </c:pt>
                <c:pt idx="5346">
                  <c:v>2578.125</c:v>
                </c:pt>
                <c:pt idx="5347">
                  <c:v>2578.125</c:v>
                </c:pt>
                <c:pt idx="5348">
                  <c:v>2578.125</c:v>
                </c:pt>
                <c:pt idx="5349">
                  <c:v>2578.125</c:v>
                </c:pt>
                <c:pt idx="5350">
                  <c:v>2578.125</c:v>
                </c:pt>
                <c:pt idx="5351">
                  <c:v>2578.125</c:v>
                </c:pt>
                <c:pt idx="5352">
                  <c:v>2578.125</c:v>
                </c:pt>
                <c:pt idx="5353">
                  <c:v>2578.125</c:v>
                </c:pt>
                <c:pt idx="5354">
                  <c:v>2578.125</c:v>
                </c:pt>
                <c:pt idx="5355">
                  <c:v>2578.125</c:v>
                </c:pt>
                <c:pt idx="5356">
                  <c:v>2578.125</c:v>
                </c:pt>
                <c:pt idx="5357">
                  <c:v>2578.125</c:v>
                </c:pt>
                <c:pt idx="5358">
                  <c:v>2578.125</c:v>
                </c:pt>
                <c:pt idx="5359">
                  <c:v>2578.125</c:v>
                </c:pt>
                <c:pt idx="5360">
                  <c:v>2578.125</c:v>
                </c:pt>
                <c:pt idx="5361">
                  <c:v>2578.125</c:v>
                </c:pt>
                <c:pt idx="5362">
                  <c:v>2578.125</c:v>
                </c:pt>
                <c:pt idx="5363">
                  <c:v>2578.125</c:v>
                </c:pt>
                <c:pt idx="5364">
                  <c:v>2578.125</c:v>
                </c:pt>
                <c:pt idx="5365">
                  <c:v>2578.125</c:v>
                </c:pt>
                <c:pt idx="5366">
                  <c:v>2578.125</c:v>
                </c:pt>
                <c:pt idx="5367">
                  <c:v>2578.125</c:v>
                </c:pt>
                <c:pt idx="5368">
                  <c:v>2578.125</c:v>
                </c:pt>
                <c:pt idx="5369">
                  <c:v>2578.125</c:v>
                </c:pt>
                <c:pt idx="5370">
                  <c:v>2578.125</c:v>
                </c:pt>
                <c:pt idx="5371">
                  <c:v>2578.125</c:v>
                </c:pt>
                <c:pt idx="5372">
                  <c:v>2578.125</c:v>
                </c:pt>
                <c:pt idx="5373">
                  <c:v>2578.125</c:v>
                </c:pt>
                <c:pt idx="5374">
                  <c:v>2578.125</c:v>
                </c:pt>
                <c:pt idx="5375">
                  <c:v>2578.125</c:v>
                </c:pt>
                <c:pt idx="5376">
                  <c:v>2578.125</c:v>
                </c:pt>
                <c:pt idx="5377">
                  <c:v>2578.125</c:v>
                </c:pt>
                <c:pt idx="5378">
                  <c:v>2578.125</c:v>
                </c:pt>
                <c:pt idx="5379">
                  <c:v>2575.6835900000001</c:v>
                </c:pt>
                <c:pt idx="5380">
                  <c:v>2578.125</c:v>
                </c:pt>
                <c:pt idx="5381">
                  <c:v>2578.125</c:v>
                </c:pt>
                <c:pt idx="5382">
                  <c:v>2578.125</c:v>
                </c:pt>
                <c:pt idx="5383">
                  <c:v>2575.6835900000001</c:v>
                </c:pt>
                <c:pt idx="5384">
                  <c:v>2578.125</c:v>
                </c:pt>
                <c:pt idx="5385">
                  <c:v>2578.125</c:v>
                </c:pt>
                <c:pt idx="5386">
                  <c:v>2578.125</c:v>
                </c:pt>
                <c:pt idx="5387">
                  <c:v>2578.125</c:v>
                </c:pt>
                <c:pt idx="5388">
                  <c:v>2578.125</c:v>
                </c:pt>
                <c:pt idx="5389">
                  <c:v>2578.125</c:v>
                </c:pt>
                <c:pt idx="5390">
                  <c:v>2578.125</c:v>
                </c:pt>
                <c:pt idx="5391">
                  <c:v>2578.125</c:v>
                </c:pt>
                <c:pt idx="5392">
                  <c:v>2578.125</c:v>
                </c:pt>
                <c:pt idx="5393">
                  <c:v>2578.125</c:v>
                </c:pt>
                <c:pt idx="5394">
                  <c:v>2578.125</c:v>
                </c:pt>
                <c:pt idx="5395">
                  <c:v>2578.125</c:v>
                </c:pt>
                <c:pt idx="5396">
                  <c:v>2578.125</c:v>
                </c:pt>
                <c:pt idx="5397">
                  <c:v>2575.6835900000001</c:v>
                </c:pt>
                <c:pt idx="5398">
                  <c:v>2578.125</c:v>
                </c:pt>
                <c:pt idx="5399">
                  <c:v>2578.125</c:v>
                </c:pt>
                <c:pt idx="5400">
                  <c:v>2578.125</c:v>
                </c:pt>
                <c:pt idx="5401">
                  <c:v>2578.125</c:v>
                </c:pt>
                <c:pt idx="5402">
                  <c:v>2578.125</c:v>
                </c:pt>
                <c:pt idx="5403">
                  <c:v>2578.125</c:v>
                </c:pt>
                <c:pt idx="5404">
                  <c:v>2578.125</c:v>
                </c:pt>
                <c:pt idx="5405">
                  <c:v>2578.125</c:v>
                </c:pt>
                <c:pt idx="5406">
                  <c:v>2578.125</c:v>
                </c:pt>
                <c:pt idx="5407">
                  <c:v>2578.125</c:v>
                </c:pt>
                <c:pt idx="5408">
                  <c:v>2578.125</c:v>
                </c:pt>
                <c:pt idx="5409">
                  <c:v>2578.125</c:v>
                </c:pt>
                <c:pt idx="5410">
                  <c:v>2578.125</c:v>
                </c:pt>
                <c:pt idx="5411">
                  <c:v>2578.125</c:v>
                </c:pt>
                <c:pt idx="5412">
                  <c:v>2578.125</c:v>
                </c:pt>
                <c:pt idx="5413">
                  <c:v>2575.6835900000001</c:v>
                </c:pt>
                <c:pt idx="5414">
                  <c:v>2578.125</c:v>
                </c:pt>
                <c:pt idx="5415">
                  <c:v>2575.6835900000001</c:v>
                </c:pt>
                <c:pt idx="5416">
                  <c:v>2578.125</c:v>
                </c:pt>
                <c:pt idx="5417">
                  <c:v>2578.125</c:v>
                </c:pt>
                <c:pt idx="5418">
                  <c:v>2578.125</c:v>
                </c:pt>
                <c:pt idx="5419">
                  <c:v>2578.125</c:v>
                </c:pt>
                <c:pt idx="5420">
                  <c:v>2578.125</c:v>
                </c:pt>
                <c:pt idx="5421">
                  <c:v>2578.125</c:v>
                </c:pt>
                <c:pt idx="5422">
                  <c:v>2578.125</c:v>
                </c:pt>
                <c:pt idx="5423">
                  <c:v>2578.125</c:v>
                </c:pt>
                <c:pt idx="5424">
                  <c:v>2578.125</c:v>
                </c:pt>
                <c:pt idx="5425">
                  <c:v>2575.6835900000001</c:v>
                </c:pt>
                <c:pt idx="5426">
                  <c:v>2578.125</c:v>
                </c:pt>
                <c:pt idx="5427">
                  <c:v>2575.6835900000001</c:v>
                </c:pt>
                <c:pt idx="5428">
                  <c:v>2575.6835900000001</c:v>
                </c:pt>
                <c:pt idx="5429">
                  <c:v>2578.125</c:v>
                </c:pt>
                <c:pt idx="5430">
                  <c:v>2578.125</c:v>
                </c:pt>
                <c:pt idx="5431">
                  <c:v>2575.6835900000001</c:v>
                </c:pt>
                <c:pt idx="5432">
                  <c:v>2578.125</c:v>
                </c:pt>
                <c:pt idx="5433">
                  <c:v>2578.125</c:v>
                </c:pt>
                <c:pt idx="5434">
                  <c:v>2578.125</c:v>
                </c:pt>
                <c:pt idx="5435">
                  <c:v>2578.125</c:v>
                </c:pt>
                <c:pt idx="5436">
                  <c:v>2578.125</c:v>
                </c:pt>
                <c:pt idx="5437">
                  <c:v>2578.125</c:v>
                </c:pt>
                <c:pt idx="5438">
                  <c:v>2578.125</c:v>
                </c:pt>
                <c:pt idx="5439">
                  <c:v>2578.125</c:v>
                </c:pt>
                <c:pt idx="5440">
                  <c:v>2578.125</c:v>
                </c:pt>
                <c:pt idx="5441">
                  <c:v>2578.125</c:v>
                </c:pt>
                <c:pt idx="5442">
                  <c:v>2578.125</c:v>
                </c:pt>
                <c:pt idx="5443">
                  <c:v>2578.125</c:v>
                </c:pt>
                <c:pt idx="5444">
                  <c:v>2575.6835900000001</c:v>
                </c:pt>
                <c:pt idx="5445">
                  <c:v>2578.125</c:v>
                </c:pt>
                <c:pt idx="5446">
                  <c:v>2575.6835900000001</c:v>
                </c:pt>
                <c:pt idx="5447">
                  <c:v>2578.125</c:v>
                </c:pt>
                <c:pt idx="5448">
                  <c:v>2575.6835900000001</c:v>
                </c:pt>
                <c:pt idx="5449">
                  <c:v>2575.6835900000001</c:v>
                </c:pt>
                <c:pt idx="5450">
                  <c:v>2575.6835900000001</c:v>
                </c:pt>
                <c:pt idx="5451">
                  <c:v>2578.125</c:v>
                </c:pt>
                <c:pt idx="5452">
                  <c:v>2578.125</c:v>
                </c:pt>
                <c:pt idx="5453">
                  <c:v>2578.125</c:v>
                </c:pt>
                <c:pt idx="5454">
                  <c:v>2578.125</c:v>
                </c:pt>
                <c:pt idx="5455">
                  <c:v>2578.125</c:v>
                </c:pt>
                <c:pt idx="5456">
                  <c:v>2578.125</c:v>
                </c:pt>
                <c:pt idx="5457">
                  <c:v>2575.6835900000001</c:v>
                </c:pt>
                <c:pt idx="5458">
                  <c:v>2578.125</c:v>
                </c:pt>
                <c:pt idx="5459">
                  <c:v>2578.125</c:v>
                </c:pt>
                <c:pt idx="5460">
                  <c:v>2578.125</c:v>
                </c:pt>
                <c:pt idx="5461">
                  <c:v>2578.125</c:v>
                </c:pt>
                <c:pt idx="5462">
                  <c:v>2578.125</c:v>
                </c:pt>
                <c:pt idx="5463">
                  <c:v>2578.125</c:v>
                </c:pt>
                <c:pt idx="5464">
                  <c:v>2578.125</c:v>
                </c:pt>
                <c:pt idx="5465">
                  <c:v>2578.125</c:v>
                </c:pt>
                <c:pt idx="5466">
                  <c:v>2575.6835900000001</c:v>
                </c:pt>
                <c:pt idx="5467">
                  <c:v>2578.125</c:v>
                </c:pt>
                <c:pt idx="5468">
                  <c:v>2578.125</c:v>
                </c:pt>
                <c:pt idx="5469">
                  <c:v>2575.6835900000001</c:v>
                </c:pt>
                <c:pt idx="5470">
                  <c:v>2578.125</c:v>
                </c:pt>
                <c:pt idx="5471">
                  <c:v>2578.125</c:v>
                </c:pt>
                <c:pt idx="5472">
                  <c:v>2575.6835900000001</c:v>
                </c:pt>
                <c:pt idx="5473">
                  <c:v>2575.6835900000001</c:v>
                </c:pt>
                <c:pt idx="5474">
                  <c:v>2575.6835900000001</c:v>
                </c:pt>
                <c:pt idx="5475">
                  <c:v>2575.6835900000001</c:v>
                </c:pt>
                <c:pt idx="5476">
                  <c:v>2578.125</c:v>
                </c:pt>
                <c:pt idx="5477">
                  <c:v>2578.125</c:v>
                </c:pt>
                <c:pt idx="5478">
                  <c:v>2575.6835900000001</c:v>
                </c:pt>
                <c:pt idx="5479">
                  <c:v>2578.125</c:v>
                </c:pt>
                <c:pt idx="5480">
                  <c:v>2578.125</c:v>
                </c:pt>
                <c:pt idx="5481">
                  <c:v>2575.6835900000001</c:v>
                </c:pt>
                <c:pt idx="5482">
                  <c:v>2578.125</c:v>
                </c:pt>
                <c:pt idx="5483">
                  <c:v>2578.125</c:v>
                </c:pt>
                <c:pt idx="5484">
                  <c:v>2575.6835900000001</c:v>
                </c:pt>
                <c:pt idx="5485">
                  <c:v>2578.125</c:v>
                </c:pt>
                <c:pt idx="5486">
                  <c:v>2578.125</c:v>
                </c:pt>
                <c:pt idx="5487">
                  <c:v>2578.125</c:v>
                </c:pt>
                <c:pt idx="5488">
                  <c:v>2578.125</c:v>
                </c:pt>
                <c:pt idx="5489">
                  <c:v>2578.125</c:v>
                </c:pt>
                <c:pt idx="5490">
                  <c:v>2578.125</c:v>
                </c:pt>
                <c:pt idx="5491">
                  <c:v>2578.125</c:v>
                </c:pt>
                <c:pt idx="5492">
                  <c:v>2575.6835900000001</c:v>
                </c:pt>
                <c:pt idx="5493">
                  <c:v>2578.125</c:v>
                </c:pt>
                <c:pt idx="5494">
                  <c:v>2575.6835900000001</c:v>
                </c:pt>
                <c:pt idx="5495">
                  <c:v>2575.6835900000001</c:v>
                </c:pt>
                <c:pt idx="5496">
                  <c:v>2578.125</c:v>
                </c:pt>
                <c:pt idx="5497">
                  <c:v>2578.125</c:v>
                </c:pt>
                <c:pt idx="5498">
                  <c:v>2578.125</c:v>
                </c:pt>
                <c:pt idx="5499">
                  <c:v>2575.6835900000001</c:v>
                </c:pt>
                <c:pt idx="5500">
                  <c:v>2578.125</c:v>
                </c:pt>
                <c:pt idx="5501">
                  <c:v>2578.125</c:v>
                </c:pt>
                <c:pt idx="5502">
                  <c:v>2575.6835900000001</c:v>
                </c:pt>
                <c:pt idx="5503">
                  <c:v>2578.125</c:v>
                </c:pt>
                <c:pt idx="5504">
                  <c:v>2575.6835900000001</c:v>
                </c:pt>
                <c:pt idx="5505">
                  <c:v>2578.125</c:v>
                </c:pt>
                <c:pt idx="5506">
                  <c:v>2578.125</c:v>
                </c:pt>
                <c:pt idx="5507">
                  <c:v>2578.125</c:v>
                </c:pt>
                <c:pt idx="5508">
                  <c:v>2575.6835900000001</c:v>
                </c:pt>
                <c:pt idx="5509">
                  <c:v>2578.125</c:v>
                </c:pt>
                <c:pt idx="5510">
                  <c:v>2578.125</c:v>
                </c:pt>
                <c:pt idx="5511">
                  <c:v>2578.125</c:v>
                </c:pt>
                <c:pt idx="5512">
                  <c:v>2578.125</c:v>
                </c:pt>
                <c:pt idx="5513">
                  <c:v>2575.6835900000001</c:v>
                </c:pt>
                <c:pt idx="5514">
                  <c:v>2575.6835900000001</c:v>
                </c:pt>
                <c:pt idx="5515">
                  <c:v>2578.125</c:v>
                </c:pt>
                <c:pt idx="5516">
                  <c:v>2575.6835900000001</c:v>
                </c:pt>
                <c:pt idx="5517">
                  <c:v>2575.6835900000001</c:v>
                </c:pt>
                <c:pt idx="5518">
                  <c:v>2578.125</c:v>
                </c:pt>
                <c:pt idx="5519">
                  <c:v>2578.125</c:v>
                </c:pt>
                <c:pt idx="5520">
                  <c:v>2575.6835900000001</c:v>
                </c:pt>
                <c:pt idx="5521">
                  <c:v>2575.6835900000001</c:v>
                </c:pt>
                <c:pt idx="5522">
                  <c:v>2578.125</c:v>
                </c:pt>
                <c:pt idx="5523">
                  <c:v>2578.125</c:v>
                </c:pt>
                <c:pt idx="5524">
                  <c:v>2578.125</c:v>
                </c:pt>
                <c:pt idx="5525">
                  <c:v>2578.125</c:v>
                </c:pt>
                <c:pt idx="5526">
                  <c:v>2575.6835900000001</c:v>
                </c:pt>
                <c:pt idx="5527">
                  <c:v>2575.6835900000001</c:v>
                </c:pt>
                <c:pt idx="5528">
                  <c:v>2575.6835900000001</c:v>
                </c:pt>
                <c:pt idx="5529">
                  <c:v>2575.6835900000001</c:v>
                </c:pt>
                <c:pt idx="5530">
                  <c:v>2575.6835900000001</c:v>
                </c:pt>
                <c:pt idx="5531">
                  <c:v>2578.125</c:v>
                </c:pt>
                <c:pt idx="5532">
                  <c:v>2575.6835900000001</c:v>
                </c:pt>
                <c:pt idx="5533">
                  <c:v>2575.6835900000001</c:v>
                </c:pt>
                <c:pt idx="5534">
                  <c:v>2575.6835900000001</c:v>
                </c:pt>
                <c:pt idx="5535">
                  <c:v>2575.6835900000001</c:v>
                </c:pt>
                <c:pt idx="5536">
                  <c:v>2575.6835900000001</c:v>
                </c:pt>
                <c:pt idx="5537">
                  <c:v>2575.6835900000001</c:v>
                </c:pt>
                <c:pt idx="5538">
                  <c:v>2575.6835900000001</c:v>
                </c:pt>
                <c:pt idx="5539">
                  <c:v>2575.6835900000001</c:v>
                </c:pt>
                <c:pt idx="5540">
                  <c:v>2575.6835900000001</c:v>
                </c:pt>
                <c:pt idx="5541">
                  <c:v>2578.125</c:v>
                </c:pt>
                <c:pt idx="5542">
                  <c:v>2575.6835900000001</c:v>
                </c:pt>
                <c:pt idx="5543">
                  <c:v>2578.125</c:v>
                </c:pt>
                <c:pt idx="5544">
                  <c:v>2575.6835900000001</c:v>
                </c:pt>
                <c:pt idx="5545">
                  <c:v>2575.6835900000001</c:v>
                </c:pt>
                <c:pt idx="5546">
                  <c:v>2578.125</c:v>
                </c:pt>
                <c:pt idx="5547">
                  <c:v>2575.6835900000001</c:v>
                </c:pt>
                <c:pt idx="5548">
                  <c:v>2575.6835900000001</c:v>
                </c:pt>
                <c:pt idx="5549">
                  <c:v>2575.6835900000001</c:v>
                </c:pt>
                <c:pt idx="5550">
                  <c:v>2575.6835900000001</c:v>
                </c:pt>
                <c:pt idx="5551">
                  <c:v>2575.6835900000001</c:v>
                </c:pt>
                <c:pt idx="5552">
                  <c:v>2578.125</c:v>
                </c:pt>
                <c:pt idx="5553">
                  <c:v>2578.125</c:v>
                </c:pt>
                <c:pt idx="5554">
                  <c:v>2575.6835900000001</c:v>
                </c:pt>
                <c:pt idx="5555">
                  <c:v>2575.6835900000001</c:v>
                </c:pt>
                <c:pt idx="5556">
                  <c:v>2575.6835900000001</c:v>
                </c:pt>
                <c:pt idx="5557">
                  <c:v>2575.6835900000001</c:v>
                </c:pt>
                <c:pt idx="5558">
                  <c:v>2575.6835900000001</c:v>
                </c:pt>
                <c:pt idx="5559">
                  <c:v>2575.6835900000001</c:v>
                </c:pt>
                <c:pt idx="5560">
                  <c:v>2578.125</c:v>
                </c:pt>
                <c:pt idx="5561">
                  <c:v>2575.6835900000001</c:v>
                </c:pt>
                <c:pt idx="5562">
                  <c:v>2578.125</c:v>
                </c:pt>
                <c:pt idx="5563">
                  <c:v>2575.6835900000001</c:v>
                </c:pt>
                <c:pt idx="5564">
                  <c:v>2575.6835900000001</c:v>
                </c:pt>
                <c:pt idx="5565">
                  <c:v>2578.125</c:v>
                </c:pt>
                <c:pt idx="5566">
                  <c:v>2578.125</c:v>
                </c:pt>
                <c:pt idx="5567">
                  <c:v>2575.6835900000001</c:v>
                </c:pt>
                <c:pt idx="5568">
                  <c:v>2575.6835900000001</c:v>
                </c:pt>
                <c:pt idx="5569">
                  <c:v>2575.6835900000001</c:v>
                </c:pt>
                <c:pt idx="5570">
                  <c:v>2575.6835900000001</c:v>
                </c:pt>
                <c:pt idx="5571">
                  <c:v>2575.6835900000001</c:v>
                </c:pt>
                <c:pt idx="5572">
                  <c:v>2575.6835900000001</c:v>
                </c:pt>
                <c:pt idx="5573">
                  <c:v>2575.6835900000001</c:v>
                </c:pt>
                <c:pt idx="5574">
                  <c:v>2575.6835900000001</c:v>
                </c:pt>
                <c:pt idx="5575">
                  <c:v>2575.6835900000001</c:v>
                </c:pt>
                <c:pt idx="5576">
                  <c:v>2575.6835900000001</c:v>
                </c:pt>
                <c:pt idx="5577">
                  <c:v>2575.6835900000001</c:v>
                </c:pt>
                <c:pt idx="5578">
                  <c:v>2578.125</c:v>
                </c:pt>
                <c:pt idx="5579">
                  <c:v>2575.6835900000001</c:v>
                </c:pt>
                <c:pt idx="5580">
                  <c:v>2578.125</c:v>
                </c:pt>
                <c:pt idx="5581">
                  <c:v>2575.6835900000001</c:v>
                </c:pt>
                <c:pt idx="5582">
                  <c:v>2575.6835900000001</c:v>
                </c:pt>
                <c:pt idx="5583">
                  <c:v>2575.6835900000001</c:v>
                </c:pt>
                <c:pt idx="5584">
                  <c:v>2575.6835900000001</c:v>
                </c:pt>
                <c:pt idx="5585">
                  <c:v>2575.6835900000001</c:v>
                </c:pt>
                <c:pt idx="5586">
                  <c:v>2578.125</c:v>
                </c:pt>
                <c:pt idx="5587">
                  <c:v>2575.6835900000001</c:v>
                </c:pt>
                <c:pt idx="5588">
                  <c:v>2578.125</c:v>
                </c:pt>
                <c:pt idx="5589">
                  <c:v>2575.6835900000001</c:v>
                </c:pt>
                <c:pt idx="5590">
                  <c:v>2575.6835900000001</c:v>
                </c:pt>
                <c:pt idx="5591">
                  <c:v>2573.2421899999981</c:v>
                </c:pt>
                <c:pt idx="5592">
                  <c:v>2575.6835900000001</c:v>
                </c:pt>
                <c:pt idx="5593">
                  <c:v>2575.6835900000001</c:v>
                </c:pt>
                <c:pt idx="5594">
                  <c:v>2575.6835900000001</c:v>
                </c:pt>
                <c:pt idx="5595">
                  <c:v>2575.6835900000001</c:v>
                </c:pt>
                <c:pt idx="5596">
                  <c:v>2575.6835900000001</c:v>
                </c:pt>
                <c:pt idx="5597">
                  <c:v>2578.125</c:v>
                </c:pt>
                <c:pt idx="5598">
                  <c:v>2575.6835900000001</c:v>
                </c:pt>
                <c:pt idx="5599">
                  <c:v>2575.6835900000001</c:v>
                </c:pt>
                <c:pt idx="5600">
                  <c:v>2575.6835900000001</c:v>
                </c:pt>
                <c:pt idx="5601">
                  <c:v>2575.6835900000001</c:v>
                </c:pt>
                <c:pt idx="5602">
                  <c:v>2575.6835900000001</c:v>
                </c:pt>
                <c:pt idx="5603">
                  <c:v>2575.6835900000001</c:v>
                </c:pt>
                <c:pt idx="5604">
                  <c:v>2575.6835900000001</c:v>
                </c:pt>
                <c:pt idx="5605">
                  <c:v>2575.6835900000001</c:v>
                </c:pt>
                <c:pt idx="5606">
                  <c:v>2575.6835900000001</c:v>
                </c:pt>
                <c:pt idx="5607">
                  <c:v>2575.6835900000001</c:v>
                </c:pt>
                <c:pt idx="5608">
                  <c:v>2575.6835900000001</c:v>
                </c:pt>
                <c:pt idx="5609">
                  <c:v>2575.6835900000001</c:v>
                </c:pt>
                <c:pt idx="5610">
                  <c:v>2575.6835900000001</c:v>
                </c:pt>
                <c:pt idx="5611">
                  <c:v>2575.6835900000001</c:v>
                </c:pt>
                <c:pt idx="5612">
                  <c:v>2575.6835900000001</c:v>
                </c:pt>
                <c:pt idx="5613">
                  <c:v>2575.6835900000001</c:v>
                </c:pt>
                <c:pt idx="5614">
                  <c:v>2575.6835900000001</c:v>
                </c:pt>
                <c:pt idx="5615">
                  <c:v>2575.6835900000001</c:v>
                </c:pt>
                <c:pt idx="5616">
                  <c:v>2575.6835900000001</c:v>
                </c:pt>
                <c:pt idx="5617">
                  <c:v>2575.6835900000001</c:v>
                </c:pt>
                <c:pt idx="5618">
                  <c:v>2575.6835900000001</c:v>
                </c:pt>
                <c:pt idx="5619">
                  <c:v>2575.6835900000001</c:v>
                </c:pt>
                <c:pt idx="5620">
                  <c:v>2575.6835900000001</c:v>
                </c:pt>
                <c:pt idx="5621">
                  <c:v>2575.6835900000001</c:v>
                </c:pt>
                <c:pt idx="5622">
                  <c:v>2575.6835900000001</c:v>
                </c:pt>
                <c:pt idx="5623">
                  <c:v>2578.125</c:v>
                </c:pt>
                <c:pt idx="5624">
                  <c:v>2575.6835900000001</c:v>
                </c:pt>
                <c:pt idx="5625">
                  <c:v>2575.6835900000001</c:v>
                </c:pt>
                <c:pt idx="5626">
                  <c:v>2575.6835900000001</c:v>
                </c:pt>
                <c:pt idx="5627">
                  <c:v>2575.6835900000001</c:v>
                </c:pt>
                <c:pt idx="5628">
                  <c:v>2575.6835900000001</c:v>
                </c:pt>
                <c:pt idx="5629">
                  <c:v>2575.6835900000001</c:v>
                </c:pt>
                <c:pt idx="5630">
                  <c:v>2575.6835900000001</c:v>
                </c:pt>
                <c:pt idx="5631">
                  <c:v>2575.6835900000001</c:v>
                </c:pt>
                <c:pt idx="5632">
                  <c:v>2575.6835900000001</c:v>
                </c:pt>
                <c:pt idx="5633">
                  <c:v>2575.6835900000001</c:v>
                </c:pt>
                <c:pt idx="5634">
                  <c:v>2575.6835900000001</c:v>
                </c:pt>
                <c:pt idx="5635">
                  <c:v>2575.6835900000001</c:v>
                </c:pt>
                <c:pt idx="5636">
                  <c:v>2575.6835900000001</c:v>
                </c:pt>
                <c:pt idx="5637">
                  <c:v>2575.6835900000001</c:v>
                </c:pt>
                <c:pt idx="5638">
                  <c:v>2575.6835900000001</c:v>
                </c:pt>
                <c:pt idx="5639">
                  <c:v>2575.6835900000001</c:v>
                </c:pt>
                <c:pt idx="5640">
                  <c:v>2575.6835900000001</c:v>
                </c:pt>
                <c:pt idx="5641">
                  <c:v>2575.6835900000001</c:v>
                </c:pt>
                <c:pt idx="5642">
                  <c:v>2575.6835900000001</c:v>
                </c:pt>
                <c:pt idx="5643">
                  <c:v>2575.6835900000001</c:v>
                </c:pt>
                <c:pt idx="5644">
                  <c:v>2575.6835900000001</c:v>
                </c:pt>
                <c:pt idx="5645">
                  <c:v>2575.6835900000001</c:v>
                </c:pt>
                <c:pt idx="5646">
                  <c:v>2578.125</c:v>
                </c:pt>
                <c:pt idx="5647">
                  <c:v>2575.6835900000001</c:v>
                </c:pt>
                <c:pt idx="5648">
                  <c:v>2575.6835900000001</c:v>
                </c:pt>
                <c:pt idx="5649">
                  <c:v>2575.6835900000001</c:v>
                </c:pt>
                <c:pt idx="5650">
                  <c:v>2575.6835900000001</c:v>
                </c:pt>
                <c:pt idx="5651">
                  <c:v>2575.6835900000001</c:v>
                </c:pt>
                <c:pt idx="5652">
                  <c:v>2575.6835900000001</c:v>
                </c:pt>
                <c:pt idx="5653">
                  <c:v>2575.6835900000001</c:v>
                </c:pt>
                <c:pt idx="5654">
                  <c:v>2575.6835900000001</c:v>
                </c:pt>
                <c:pt idx="5655">
                  <c:v>2575.6835900000001</c:v>
                </c:pt>
                <c:pt idx="5656">
                  <c:v>2575.6835900000001</c:v>
                </c:pt>
                <c:pt idx="5657">
                  <c:v>2575.6835900000001</c:v>
                </c:pt>
                <c:pt idx="5658">
                  <c:v>2575.6835900000001</c:v>
                </c:pt>
                <c:pt idx="5659">
                  <c:v>2575.6835900000001</c:v>
                </c:pt>
                <c:pt idx="5660">
                  <c:v>2575.6835900000001</c:v>
                </c:pt>
                <c:pt idx="5661">
                  <c:v>2575.6835900000001</c:v>
                </c:pt>
                <c:pt idx="5662">
                  <c:v>2575.6835900000001</c:v>
                </c:pt>
                <c:pt idx="5663">
                  <c:v>2575.6835900000001</c:v>
                </c:pt>
                <c:pt idx="5664">
                  <c:v>2575.6835900000001</c:v>
                </c:pt>
                <c:pt idx="5665">
                  <c:v>2575.6835900000001</c:v>
                </c:pt>
                <c:pt idx="5666">
                  <c:v>2575.6835900000001</c:v>
                </c:pt>
                <c:pt idx="5667">
                  <c:v>2575.6835900000001</c:v>
                </c:pt>
                <c:pt idx="5668">
                  <c:v>2575.6835900000001</c:v>
                </c:pt>
                <c:pt idx="5669">
                  <c:v>2575.6835900000001</c:v>
                </c:pt>
                <c:pt idx="5670">
                  <c:v>2575.6835900000001</c:v>
                </c:pt>
                <c:pt idx="5671">
                  <c:v>2575.6835900000001</c:v>
                </c:pt>
                <c:pt idx="5672">
                  <c:v>2575.6835900000001</c:v>
                </c:pt>
                <c:pt idx="5673">
                  <c:v>2573.2421899999981</c:v>
                </c:pt>
                <c:pt idx="5674">
                  <c:v>2575.6835900000001</c:v>
                </c:pt>
                <c:pt idx="5675">
                  <c:v>2575.6835900000001</c:v>
                </c:pt>
                <c:pt idx="5676">
                  <c:v>2575.6835900000001</c:v>
                </c:pt>
                <c:pt idx="5677">
                  <c:v>2575.6835900000001</c:v>
                </c:pt>
                <c:pt idx="5678">
                  <c:v>2575.6835900000001</c:v>
                </c:pt>
                <c:pt idx="5679">
                  <c:v>2575.6835900000001</c:v>
                </c:pt>
                <c:pt idx="5680">
                  <c:v>2575.6835900000001</c:v>
                </c:pt>
                <c:pt idx="5681">
                  <c:v>2575.6835900000001</c:v>
                </c:pt>
                <c:pt idx="5682">
                  <c:v>2575.6835900000001</c:v>
                </c:pt>
                <c:pt idx="5683">
                  <c:v>2575.6835900000001</c:v>
                </c:pt>
                <c:pt idx="5684">
                  <c:v>2575.6835900000001</c:v>
                </c:pt>
                <c:pt idx="5685">
                  <c:v>2575.6835900000001</c:v>
                </c:pt>
                <c:pt idx="5686">
                  <c:v>2575.6835900000001</c:v>
                </c:pt>
                <c:pt idx="5687">
                  <c:v>2575.6835900000001</c:v>
                </c:pt>
                <c:pt idx="5688">
                  <c:v>2575.6835900000001</c:v>
                </c:pt>
                <c:pt idx="5689">
                  <c:v>2575.6835900000001</c:v>
                </c:pt>
                <c:pt idx="5690">
                  <c:v>2575.6835900000001</c:v>
                </c:pt>
                <c:pt idx="5691">
                  <c:v>2575.6835900000001</c:v>
                </c:pt>
                <c:pt idx="5692">
                  <c:v>2575.6835900000001</c:v>
                </c:pt>
                <c:pt idx="5693">
                  <c:v>2575.6835900000001</c:v>
                </c:pt>
                <c:pt idx="5694">
                  <c:v>2575.6835900000001</c:v>
                </c:pt>
                <c:pt idx="5695">
                  <c:v>2575.6835900000001</c:v>
                </c:pt>
                <c:pt idx="5696">
                  <c:v>2575.6835900000001</c:v>
                </c:pt>
                <c:pt idx="5697">
                  <c:v>2575.6835900000001</c:v>
                </c:pt>
                <c:pt idx="5698">
                  <c:v>2575.6835900000001</c:v>
                </c:pt>
                <c:pt idx="5699">
                  <c:v>2575.6835900000001</c:v>
                </c:pt>
                <c:pt idx="5700">
                  <c:v>2575.6835900000001</c:v>
                </c:pt>
                <c:pt idx="5701">
                  <c:v>2575.6835900000001</c:v>
                </c:pt>
                <c:pt idx="5702">
                  <c:v>2575.6835900000001</c:v>
                </c:pt>
                <c:pt idx="5703">
                  <c:v>2575.6835900000001</c:v>
                </c:pt>
                <c:pt idx="5704">
                  <c:v>2575.6835900000001</c:v>
                </c:pt>
                <c:pt idx="5705">
                  <c:v>2575.6835900000001</c:v>
                </c:pt>
                <c:pt idx="5706">
                  <c:v>2575.6835900000001</c:v>
                </c:pt>
                <c:pt idx="5707">
                  <c:v>2575.6835900000001</c:v>
                </c:pt>
                <c:pt idx="5708">
                  <c:v>2575.6835900000001</c:v>
                </c:pt>
                <c:pt idx="5709">
                  <c:v>2575.6835900000001</c:v>
                </c:pt>
                <c:pt idx="5710">
                  <c:v>2575.6835900000001</c:v>
                </c:pt>
                <c:pt idx="5711">
                  <c:v>2573.2421899999981</c:v>
                </c:pt>
                <c:pt idx="5712">
                  <c:v>2575.6835900000001</c:v>
                </c:pt>
                <c:pt idx="5713">
                  <c:v>2573.2421899999981</c:v>
                </c:pt>
                <c:pt idx="5714">
                  <c:v>2575.6835900000001</c:v>
                </c:pt>
                <c:pt idx="5715">
                  <c:v>2575.6835900000001</c:v>
                </c:pt>
                <c:pt idx="5716">
                  <c:v>2575.6835900000001</c:v>
                </c:pt>
                <c:pt idx="5717">
                  <c:v>2575.6835900000001</c:v>
                </c:pt>
                <c:pt idx="5718">
                  <c:v>2575.6835900000001</c:v>
                </c:pt>
                <c:pt idx="5719">
                  <c:v>2575.6835900000001</c:v>
                </c:pt>
                <c:pt idx="5720">
                  <c:v>2575.6835900000001</c:v>
                </c:pt>
                <c:pt idx="5721">
                  <c:v>2575.6835900000001</c:v>
                </c:pt>
                <c:pt idx="5722">
                  <c:v>2575.6835900000001</c:v>
                </c:pt>
                <c:pt idx="5723">
                  <c:v>2575.6835900000001</c:v>
                </c:pt>
                <c:pt idx="5724">
                  <c:v>2575.6835900000001</c:v>
                </c:pt>
                <c:pt idx="5725">
                  <c:v>2575.6835900000001</c:v>
                </c:pt>
                <c:pt idx="5726">
                  <c:v>2575.6835900000001</c:v>
                </c:pt>
                <c:pt idx="5727">
                  <c:v>2575.6835900000001</c:v>
                </c:pt>
                <c:pt idx="5728">
                  <c:v>2575.6835900000001</c:v>
                </c:pt>
                <c:pt idx="5729">
                  <c:v>2575.6835900000001</c:v>
                </c:pt>
                <c:pt idx="5730">
                  <c:v>2575.6835900000001</c:v>
                </c:pt>
                <c:pt idx="5731">
                  <c:v>2575.6835900000001</c:v>
                </c:pt>
                <c:pt idx="5732">
                  <c:v>2575.6835900000001</c:v>
                </c:pt>
                <c:pt idx="5733">
                  <c:v>2575.6835900000001</c:v>
                </c:pt>
                <c:pt idx="5734">
                  <c:v>2575.6835900000001</c:v>
                </c:pt>
                <c:pt idx="5735">
                  <c:v>2573.2421899999981</c:v>
                </c:pt>
                <c:pt idx="5736">
                  <c:v>2575.6835900000001</c:v>
                </c:pt>
                <c:pt idx="5737">
                  <c:v>2575.6835900000001</c:v>
                </c:pt>
                <c:pt idx="5738">
                  <c:v>2575.6835900000001</c:v>
                </c:pt>
                <c:pt idx="5739">
                  <c:v>2575.6835900000001</c:v>
                </c:pt>
                <c:pt idx="5740">
                  <c:v>2575.6835900000001</c:v>
                </c:pt>
                <c:pt idx="5741">
                  <c:v>2575.6835900000001</c:v>
                </c:pt>
                <c:pt idx="5742">
                  <c:v>2575.6835900000001</c:v>
                </c:pt>
                <c:pt idx="5743">
                  <c:v>2575.6835900000001</c:v>
                </c:pt>
                <c:pt idx="5744">
                  <c:v>2575.6835900000001</c:v>
                </c:pt>
                <c:pt idx="5745">
                  <c:v>2575.6835900000001</c:v>
                </c:pt>
                <c:pt idx="5746">
                  <c:v>2575.6835900000001</c:v>
                </c:pt>
                <c:pt idx="5747">
                  <c:v>2575.6835900000001</c:v>
                </c:pt>
                <c:pt idx="5748">
                  <c:v>2575.6835900000001</c:v>
                </c:pt>
                <c:pt idx="5749">
                  <c:v>2575.6835900000001</c:v>
                </c:pt>
                <c:pt idx="5750">
                  <c:v>2573.2421899999981</c:v>
                </c:pt>
                <c:pt idx="5751">
                  <c:v>2575.6835900000001</c:v>
                </c:pt>
                <c:pt idx="5752">
                  <c:v>2575.6835900000001</c:v>
                </c:pt>
                <c:pt idx="5753">
                  <c:v>2575.6835900000001</c:v>
                </c:pt>
                <c:pt idx="5754">
                  <c:v>2575.6835900000001</c:v>
                </c:pt>
                <c:pt idx="5755">
                  <c:v>2575.6835900000001</c:v>
                </c:pt>
                <c:pt idx="5756">
                  <c:v>2575.6835900000001</c:v>
                </c:pt>
                <c:pt idx="5757">
                  <c:v>2575.6835900000001</c:v>
                </c:pt>
                <c:pt idx="5758">
                  <c:v>2575.6835900000001</c:v>
                </c:pt>
                <c:pt idx="5759">
                  <c:v>2575.6835900000001</c:v>
                </c:pt>
                <c:pt idx="5760">
                  <c:v>2573.2421899999981</c:v>
                </c:pt>
                <c:pt idx="5761">
                  <c:v>2575.6835900000001</c:v>
                </c:pt>
                <c:pt idx="5762">
                  <c:v>2575.6835900000001</c:v>
                </c:pt>
                <c:pt idx="5763">
                  <c:v>2575.6835900000001</c:v>
                </c:pt>
                <c:pt idx="5764">
                  <c:v>2575.6835900000001</c:v>
                </c:pt>
                <c:pt idx="5765">
                  <c:v>2575.6835900000001</c:v>
                </c:pt>
                <c:pt idx="5766">
                  <c:v>2575.6835900000001</c:v>
                </c:pt>
                <c:pt idx="5767">
                  <c:v>2573.2421899999981</c:v>
                </c:pt>
                <c:pt idx="5768">
                  <c:v>2575.6835900000001</c:v>
                </c:pt>
                <c:pt idx="5769">
                  <c:v>2573.2421899999981</c:v>
                </c:pt>
                <c:pt idx="5770">
                  <c:v>2573.2421899999981</c:v>
                </c:pt>
                <c:pt idx="5771">
                  <c:v>2573.2421899999981</c:v>
                </c:pt>
                <c:pt idx="5772">
                  <c:v>2575.6835900000001</c:v>
                </c:pt>
                <c:pt idx="5773">
                  <c:v>2575.6835900000001</c:v>
                </c:pt>
                <c:pt idx="5774">
                  <c:v>2575.6835900000001</c:v>
                </c:pt>
                <c:pt idx="5775">
                  <c:v>2575.6835900000001</c:v>
                </c:pt>
                <c:pt idx="5776">
                  <c:v>2575.6835900000001</c:v>
                </c:pt>
                <c:pt idx="5777">
                  <c:v>2575.6835900000001</c:v>
                </c:pt>
                <c:pt idx="5778">
                  <c:v>2575.6835900000001</c:v>
                </c:pt>
                <c:pt idx="5779">
                  <c:v>2575.6835900000001</c:v>
                </c:pt>
                <c:pt idx="5780">
                  <c:v>2575.6835900000001</c:v>
                </c:pt>
                <c:pt idx="5781">
                  <c:v>2573.2421899999981</c:v>
                </c:pt>
                <c:pt idx="5782">
                  <c:v>2575.6835900000001</c:v>
                </c:pt>
                <c:pt idx="5783">
                  <c:v>2575.6835900000001</c:v>
                </c:pt>
                <c:pt idx="5784">
                  <c:v>2575.6835900000001</c:v>
                </c:pt>
                <c:pt idx="5785">
                  <c:v>2573.2421899999981</c:v>
                </c:pt>
                <c:pt idx="5786">
                  <c:v>2575.6835900000001</c:v>
                </c:pt>
                <c:pt idx="5787">
                  <c:v>2575.6835900000001</c:v>
                </c:pt>
                <c:pt idx="5788">
                  <c:v>2575.6835900000001</c:v>
                </c:pt>
                <c:pt idx="5789">
                  <c:v>2575.6835900000001</c:v>
                </c:pt>
                <c:pt idx="5790">
                  <c:v>2573.2421899999981</c:v>
                </c:pt>
                <c:pt idx="5791">
                  <c:v>2573.2421899999981</c:v>
                </c:pt>
                <c:pt idx="5792">
                  <c:v>2573.2421899999981</c:v>
                </c:pt>
                <c:pt idx="5793">
                  <c:v>2573.2421899999981</c:v>
                </c:pt>
                <c:pt idx="5794">
                  <c:v>2575.6835900000001</c:v>
                </c:pt>
                <c:pt idx="5795">
                  <c:v>2575.6835900000001</c:v>
                </c:pt>
                <c:pt idx="5796">
                  <c:v>2575.6835900000001</c:v>
                </c:pt>
                <c:pt idx="5797">
                  <c:v>2575.6835900000001</c:v>
                </c:pt>
                <c:pt idx="5798">
                  <c:v>2573.2421899999981</c:v>
                </c:pt>
                <c:pt idx="5799">
                  <c:v>2575.6835900000001</c:v>
                </c:pt>
                <c:pt idx="5800">
                  <c:v>2573.2421899999981</c:v>
                </c:pt>
                <c:pt idx="5801">
                  <c:v>2575.6835900000001</c:v>
                </c:pt>
                <c:pt idx="5802">
                  <c:v>2575.6835900000001</c:v>
                </c:pt>
                <c:pt idx="5803">
                  <c:v>2575.6835900000001</c:v>
                </c:pt>
                <c:pt idx="5804">
                  <c:v>2575.6835900000001</c:v>
                </c:pt>
                <c:pt idx="5805">
                  <c:v>2575.6835900000001</c:v>
                </c:pt>
                <c:pt idx="5806">
                  <c:v>2575.6835900000001</c:v>
                </c:pt>
                <c:pt idx="5807">
                  <c:v>2573.2421899999981</c:v>
                </c:pt>
                <c:pt idx="5808">
                  <c:v>2573.2421899999981</c:v>
                </c:pt>
                <c:pt idx="5809">
                  <c:v>2573.2421899999981</c:v>
                </c:pt>
                <c:pt idx="5810">
                  <c:v>2575.6835900000001</c:v>
                </c:pt>
                <c:pt idx="5811">
                  <c:v>2573.2421899999981</c:v>
                </c:pt>
                <c:pt idx="5812">
                  <c:v>2573.2421899999981</c:v>
                </c:pt>
                <c:pt idx="5813">
                  <c:v>2573.2421899999981</c:v>
                </c:pt>
                <c:pt idx="5814">
                  <c:v>2575.6835900000001</c:v>
                </c:pt>
                <c:pt idx="5815">
                  <c:v>2573.2421899999981</c:v>
                </c:pt>
                <c:pt idx="5816">
                  <c:v>2575.6835900000001</c:v>
                </c:pt>
                <c:pt idx="5817">
                  <c:v>2575.6835900000001</c:v>
                </c:pt>
                <c:pt idx="5818">
                  <c:v>2575.6835900000001</c:v>
                </c:pt>
                <c:pt idx="5819">
                  <c:v>2575.6835900000001</c:v>
                </c:pt>
                <c:pt idx="5820">
                  <c:v>2575.6835900000001</c:v>
                </c:pt>
                <c:pt idx="5821">
                  <c:v>2573.2421899999981</c:v>
                </c:pt>
                <c:pt idx="5822">
                  <c:v>2575.6835900000001</c:v>
                </c:pt>
                <c:pt idx="5823">
                  <c:v>2573.2421899999981</c:v>
                </c:pt>
                <c:pt idx="5824">
                  <c:v>2575.6835900000001</c:v>
                </c:pt>
                <c:pt idx="5825">
                  <c:v>2575.6835900000001</c:v>
                </c:pt>
                <c:pt idx="5826">
                  <c:v>2575.6835900000001</c:v>
                </c:pt>
                <c:pt idx="5827">
                  <c:v>2575.6835900000001</c:v>
                </c:pt>
                <c:pt idx="5828">
                  <c:v>2573.2421899999981</c:v>
                </c:pt>
                <c:pt idx="5829">
                  <c:v>2575.6835900000001</c:v>
                </c:pt>
                <c:pt idx="5830">
                  <c:v>2575.6835900000001</c:v>
                </c:pt>
                <c:pt idx="5831">
                  <c:v>2573.2421899999981</c:v>
                </c:pt>
                <c:pt idx="5832">
                  <c:v>2573.2421899999981</c:v>
                </c:pt>
                <c:pt idx="5833">
                  <c:v>2575.6835900000001</c:v>
                </c:pt>
                <c:pt idx="5834">
                  <c:v>2573.2421899999981</c:v>
                </c:pt>
                <c:pt idx="5835">
                  <c:v>2573.2421899999981</c:v>
                </c:pt>
                <c:pt idx="5836">
                  <c:v>2573.2421899999981</c:v>
                </c:pt>
                <c:pt idx="5837">
                  <c:v>2573.2421899999981</c:v>
                </c:pt>
                <c:pt idx="5838">
                  <c:v>2575.6835900000001</c:v>
                </c:pt>
                <c:pt idx="5839">
                  <c:v>2573.2421899999981</c:v>
                </c:pt>
                <c:pt idx="5840">
                  <c:v>2573.2421899999981</c:v>
                </c:pt>
                <c:pt idx="5841">
                  <c:v>2575.6835900000001</c:v>
                </c:pt>
                <c:pt idx="5842">
                  <c:v>2573.2421899999981</c:v>
                </c:pt>
                <c:pt idx="5843">
                  <c:v>2575.6835900000001</c:v>
                </c:pt>
                <c:pt idx="5844">
                  <c:v>2575.6835900000001</c:v>
                </c:pt>
                <c:pt idx="5845">
                  <c:v>2573.2421899999981</c:v>
                </c:pt>
                <c:pt idx="5846">
                  <c:v>2573.2421899999981</c:v>
                </c:pt>
                <c:pt idx="5847">
                  <c:v>2573.2421899999981</c:v>
                </c:pt>
                <c:pt idx="5848">
                  <c:v>2573.2421899999981</c:v>
                </c:pt>
                <c:pt idx="5849">
                  <c:v>2573.2421899999981</c:v>
                </c:pt>
                <c:pt idx="5850">
                  <c:v>2573.2421899999981</c:v>
                </c:pt>
                <c:pt idx="5851">
                  <c:v>2575.6835900000001</c:v>
                </c:pt>
                <c:pt idx="5852">
                  <c:v>2573.2421899999981</c:v>
                </c:pt>
                <c:pt idx="5853">
                  <c:v>2573.2421899999981</c:v>
                </c:pt>
                <c:pt idx="5854">
                  <c:v>2573.2421899999981</c:v>
                </c:pt>
                <c:pt idx="5855">
                  <c:v>2573.2421899999981</c:v>
                </c:pt>
                <c:pt idx="5856">
                  <c:v>2573.2421899999981</c:v>
                </c:pt>
                <c:pt idx="5857">
                  <c:v>2575.6835900000001</c:v>
                </c:pt>
                <c:pt idx="5858">
                  <c:v>2573.2421899999981</c:v>
                </c:pt>
                <c:pt idx="5859">
                  <c:v>2575.6835900000001</c:v>
                </c:pt>
                <c:pt idx="5860">
                  <c:v>2573.2421899999981</c:v>
                </c:pt>
                <c:pt idx="5861">
                  <c:v>2573.2421899999981</c:v>
                </c:pt>
                <c:pt idx="5862">
                  <c:v>2573.2421899999981</c:v>
                </c:pt>
                <c:pt idx="5863">
                  <c:v>2573.2421899999981</c:v>
                </c:pt>
                <c:pt idx="5864">
                  <c:v>2575.6835900000001</c:v>
                </c:pt>
                <c:pt idx="5865">
                  <c:v>2573.2421899999981</c:v>
                </c:pt>
                <c:pt idx="5866">
                  <c:v>2573.2421899999981</c:v>
                </c:pt>
                <c:pt idx="5867">
                  <c:v>2573.2421899999981</c:v>
                </c:pt>
                <c:pt idx="5868">
                  <c:v>2573.2421899999981</c:v>
                </c:pt>
                <c:pt idx="5869">
                  <c:v>2575.6835900000001</c:v>
                </c:pt>
                <c:pt idx="5870">
                  <c:v>2575.6835900000001</c:v>
                </c:pt>
                <c:pt idx="5871">
                  <c:v>2573.2421899999981</c:v>
                </c:pt>
                <c:pt idx="5872">
                  <c:v>2573.2421899999981</c:v>
                </c:pt>
                <c:pt idx="5873">
                  <c:v>2573.2421899999981</c:v>
                </c:pt>
                <c:pt idx="5874">
                  <c:v>2573.2421899999981</c:v>
                </c:pt>
                <c:pt idx="5875">
                  <c:v>2575.6835900000001</c:v>
                </c:pt>
                <c:pt idx="5876">
                  <c:v>2573.2421899999981</c:v>
                </c:pt>
                <c:pt idx="5877">
                  <c:v>2573.2421899999981</c:v>
                </c:pt>
                <c:pt idx="5878">
                  <c:v>2573.2421899999981</c:v>
                </c:pt>
                <c:pt idx="5879">
                  <c:v>2573.2421899999981</c:v>
                </c:pt>
                <c:pt idx="5880">
                  <c:v>2575.6835900000001</c:v>
                </c:pt>
                <c:pt idx="5881">
                  <c:v>2573.2421899999981</c:v>
                </c:pt>
                <c:pt idx="5882">
                  <c:v>2575.6835900000001</c:v>
                </c:pt>
                <c:pt idx="5883">
                  <c:v>2573.2421899999981</c:v>
                </c:pt>
                <c:pt idx="5884">
                  <c:v>2573.2421899999981</c:v>
                </c:pt>
                <c:pt idx="5885">
                  <c:v>2573.2421899999981</c:v>
                </c:pt>
                <c:pt idx="5886">
                  <c:v>2573.2421899999981</c:v>
                </c:pt>
                <c:pt idx="5887">
                  <c:v>2573.2421899999981</c:v>
                </c:pt>
                <c:pt idx="5888">
                  <c:v>2575.6835900000001</c:v>
                </c:pt>
                <c:pt idx="5889">
                  <c:v>2573.2421899999981</c:v>
                </c:pt>
                <c:pt idx="5890">
                  <c:v>2573.2421899999981</c:v>
                </c:pt>
                <c:pt idx="5891">
                  <c:v>2575.6835900000001</c:v>
                </c:pt>
                <c:pt idx="5892">
                  <c:v>2573.2421899999981</c:v>
                </c:pt>
                <c:pt idx="5893">
                  <c:v>2573.2421899999981</c:v>
                </c:pt>
                <c:pt idx="5894">
                  <c:v>2575.6835900000001</c:v>
                </c:pt>
                <c:pt idx="5895">
                  <c:v>2573.2421899999981</c:v>
                </c:pt>
                <c:pt idx="5896">
                  <c:v>2573.2421899999981</c:v>
                </c:pt>
                <c:pt idx="5897">
                  <c:v>2575.6835900000001</c:v>
                </c:pt>
                <c:pt idx="5898">
                  <c:v>2573.2421899999981</c:v>
                </c:pt>
                <c:pt idx="5899">
                  <c:v>2573.2421899999981</c:v>
                </c:pt>
                <c:pt idx="5900">
                  <c:v>2573.2421899999981</c:v>
                </c:pt>
                <c:pt idx="5901">
                  <c:v>2573.2421899999981</c:v>
                </c:pt>
                <c:pt idx="5902">
                  <c:v>2573.2421899999981</c:v>
                </c:pt>
                <c:pt idx="5903">
                  <c:v>2573.2421899999981</c:v>
                </c:pt>
                <c:pt idx="5904">
                  <c:v>2573.2421899999981</c:v>
                </c:pt>
                <c:pt idx="5905">
                  <c:v>2573.2421899999981</c:v>
                </c:pt>
                <c:pt idx="5906">
                  <c:v>2573.2421899999981</c:v>
                </c:pt>
                <c:pt idx="5907">
                  <c:v>2573.2421899999981</c:v>
                </c:pt>
                <c:pt idx="5908">
                  <c:v>2575.6835900000001</c:v>
                </c:pt>
                <c:pt idx="5909">
                  <c:v>2573.2421899999981</c:v>
                </c:pt>
                <c:pt idx="5910">
                  <c:v>2573.2421899999981</c:v>
                </c:pt>
                <c:pt idx="5911">
                  <c:v>2573.2421899999981</c:v>
                </c:pt>
                <c:pt idx="5912">
                  <c:v>2573.2421899999981</c:v>
                </c:pt>
                <c:pt idx="5913">
                  <c:v>2575.6835900000001</c:v>
                </c:pt>
                <c:pt idx="5914">
                  <c:v>2573.2421899999981</c:v>
                </c:pt>
                <c:pt idx="5915">
                  <c:v>2573.2421899999981</c:v>
                </c:pt>
                <c:pt idx="5916">
                  <c:v>2573.2421899999981</c:v>
                </c:pt>
                <c:pt idx="5917">
                  <c:v>2573.2421899999981</c:v>
                </c:pt>
                <c:pt idx="5918">
                  <c:v>2573.2421899999981</c:v>
                </c:pt>
                <c:pt idx="5919">
                  <c:v>2573.2421899999981</c:v>
                </c:pt>
                <c:pt idx="5920">
                  <c:v>2573.2421899999981</c:v>
                </c:pt>
                <c:pt idx="5921">
                  <c:v>2573.2421899999981</c:v>
                </c:pt>
                <c:pt idx="5922">
                  <c:v>2575.6835900000001</c:v>
                </c:pt>
                <c:pt idx="5923">
                  <c:v>2575.6835900000001</c:v>
                </c:pt>
                <c:pt idx="5924">
                  <c:v>2573.2421899999981</c:v>
                </c:pt>
                <c:pt idx="5925">
                  <c:v>2573.2421899999981</c:v>
                </c:pt>
                <c:pt idx="5926">
                  <c:v>2573.2421899999981</c:v>
                </c:pt>
                <c:pt idx="5927">
                  <c:v>2573.2421899999981</c:v>
                </c:pt>
                <c:pt idx="5928">
                  <c:v>2573.2421899999981</c:v>
                </c:pt>
                <c:pt idx="5929">
                  <c:v>2573.2421899999981</c:v>
                </c:pt>
                <c:pt idx="5930">
                  <c:v>2573.2421899999981</c:v>
                </c:pt>
                <c:pt idx="5931">
                  <c:v>2573.2421899999981</c:v>
                </c:pt>
                <c:pt idx="5932">
                  <c:v>2573.2421899999981</c:v>
                </c:pt>
                <c:pt idx="5933">
                  <c:v>2573.2421899999981</c:v>
                </c:pt>
                <c:pt idx="5934">
                  <c:v>2575.6835900000001</c:v>
                </c:pt>
                <c:pt idx="5935">
                  <c:v>2573.2421899999981</c:v>
                </c:pt>
                <c:pt idx="5936">
                  <c:v>2573.2421899999981</c:v>
                </c:pt>
                <c:pt idx="5937">
                  <c:v>2573.2421899999981</c:v>
                </c:pt>
                <c:pt idx="5938">
                  <c:v>2575.6835900000001</c:v>
                </c:pt>
                <c:pt idx="5939">
                  <c:v>2573.2421899999981</c:v>
                </c:pt>
                <c:pt idx="5940">
                  <c:v>2573.2421899999981</c:v>
                </c:pt>
                <c:pt idx="5941">
                  <c:v>2573.2421899999981</c:v>
                </c:pt>
                <c:pt idx="5942">
                  <c:v>2573.2421899999981</c:v>
                </c:pt>
                <c:pt idx="5943">
                  <c:v>2573.2421899999981</c:v>
                </c:pt>
                <c:pt idx="5944">
                  <c:v>2573.2421899999981</c:v>
                </c:pt>
                <c:pt idx="5945">
                  <c:v>2573.2421899999981</c:v>
                </c:pt>
                <c:pt idx="5946">
                  <c:v>2573.2421899999981</c:v>
                </c:pt>
                <c:pt idx="5947">
                  <c:v>2573.2421899999981</c:v>
                </c:pt>
                <c:pt idx="5948">
                  <c:v>2573.2421899999981</c:v>
                </c:pt>
                <c:pt idx="5949">
                  <c:v>2573.2421899999981</c:v>
                </c:pt>
                <c:pt idx="5950">
                  <c:v>2573.2421899999981</c:v>
                </c:pt>
                <c:pt idx="5951">
                  <c:v>2573.2421899999981</c:v>
                </c:pt>
                <c:pt idx="5952">
                  <c:v>2575.6835900000001</c:v>
                </c:pt>
                <c:pt idx="5953">
                  <c:v>2573.2421899999981</c:v>
                </c:pt>
                <c:pt idx="5954">
                  <c:v>2573.2421899999981</c:v>
                </c:pt>
                <c:pt idx="5955">
                  <c:v>2573.2421899999981</c:v>
                </c:pt>
                <c:pt idx="5956">
                  <c:v>2573.2421899999981</c:v>
                </c:pt>
                <c:pt idx="5957">
                  <c:v>2573.2421899999981</c:v>
                </c:pt>
                <c:pt idx="5958">
                  <c:v>2575.6835900000001</c:v>
                </c:pt>
                <c:pt idx="5959">
                  <c:v>2573.2421899999981</c:v>
                </c:pt>
                <c:pt idx="5960">
                  <c:v>2575.6835900000001</c:v>
                </c:pt>
                <c:pt idx="5961">
                  <c:v>2573.2421899999981</c:v>
                </c:pt>
                <c:pt idx="5962">
                  <c:v>2573.2421899999981</c:v>
                </c:pt>
                <c:pt idx="5963">
                  <c:v>2573.2421899999981</c:v>
                </c:pt>
                <c:pt idx="5964">
                  <c:v>2573.2421899999981</c:v>
                </c:pt>
                <c:pt idx="5965">
                  <c:v>2573.2421899999981</c:v>
                </c:pt>
                <c:pt idx="5966">
                  <c:v>2573.2421899999981</c:v>
                </c:pt>
                <c:pt idx="5967">
                  <c:v>2573.2421899999981</c:v>
                </c:pt>
                <c:pt idx="5968">
                  <c:v>2573.2421899999981</c:v>
                </c:pt>
                <c:pt idx="5969">
                  <c:v>2573.2421899999981</c:v>
                </c:pt>
                <c:pt idx="5970">
                  <c:v>2573.2421899999981</c:v>
                </c:pt>
                <c:pt idx="5971">
                  <c:v>2573.2421899999981</c:v>
                </c:pt>
                <c:pt idx="5972">
                  <c:v>2573.2421899999981</c:v>
                </c:pt>
                <c:pt idx="5973">
                  <c:v>2573.2421899999981</c:v>
                </c:pt>
                <c:pt idx="5974">
                  <c:v>2573.2421899999981</c:v>
                </c:pt>
                <c:pt idx="5975">
                  <c:v>2573.2421899999981</c:v>
                </c:pt>
                <c:pt idx="5976">
                  <c:v>2573.2421899999981</c:v>
                </c:pt>
                <c:pt idx="5977">
                  <c:v>2573.2421899999981</c:v>
                </c:pt>
                <c:pt idx="5978">
                  <c:v>2573.2421899999981</c:v>
                </c:pt>
                <c:pt idx="5979">
                  <c:v>2573.2421899999981</c:v>
                </c:pt>
                <c:pt idx="5980">
                  <c:v>2573.2421899999981</c:v>
                </c:pt>
                <c:pt idx="5981">
                  <c:v>2573.2421899999981</c:v>
                </c:pt>
                <c:pt idx="5982">
                  <c:v>2573.2421899999981</c:v>
                </c:pt>
                <c:pt idx="5983">
                  <c:v>2573.2421899999981</c:v>
                </c:pt>
                <c:pt idx="5984">
                  <c:v>2573.2421899999981</c:v>
                </c:pt>
                <c:pt idx="5985">
                  <c:v>2573.2421899999981</c:v>
                </c:pt>
                <c:pt idx="5986">
                  <c:v>2573.2421899999981</c:v>
                </c:pt>
                <c:pt idx="5987">
                  <c:v>2573.2421899999981</c:v>
                </c:pt>
                <c:pt idx="5988">
                  <c:v>2573.2421899999981</c:v>
                </c:pt>
                <c:pt idx="5989">
                  <c:v>2573.2421899999981</c:v>
                </c:pt>
                <c:pt idx="5990">
                  <c:v>2573.2421899999981</c:v>
                </c:pt>
                <c:pt idx="5991">
                  <c:v>2573.2421899999981</c:v>
                </c:pt>
                <c:pt idx="5992">
                  <c:v>2573.2421899999981</c:v>
                </c:pt>
                <c:pt idx="5993">
                  <c:v>2573.2421899999981</c:v>
                </c:pt>
                <c:pt idx="5994">
                  <c:v>2573.2421899999981</c:v>
                </c:pt>
                <c:pt idx="5995">
                  <c:v>2573.2421899999981</c:v>
                </c:pt>
                <c:pt idx="5996">
                  <c:v>2573.2421899999981</c:v>
                </c:pt>
                <c:pt idx="5997">
                  <c:v>2573.2421899999981</c:v>
                </c:pt>
                <c:pt idx="5998">
                  <c:v>2573.2421899999981</c:v>
                </c:pt>
                <c:pt idx="5999">
                  <c:v>2573.2421899999981</c:v>
                </c:pt>
                <c:pt idx="6000">
                  <c:v>2573.2421899999981</c:v>
                </c:pt>
                <c:pt idx="6001">
                  <c:v>2573.2421899999981</c:v>
                </c:pt>
                <c:pt idx="6002">
                  <c:v>2573.2421899999981</c:v>
                </c:pt>
                <c:pt idx="6003">
                  <c:v>2573.2421899999981</c:v>
                </c:pt>
                <c:pt idx="6004">
                  <c:v>2573.2421899999981</c:v>
                </c:pt>
                <c:pt idx="6005">
                  <c:v>2573.2421899999981</c:v>
                </c:pt>
                <c:pt idx="6006">
                  <c:v>2573.2421899999981</c:v>
                </c:pt>
                <c:pt idx="6007">
                  <c:v>2573.2421899999981</c:v>
                </c:pt>
                <c:pt idx="6008">
                  <c:v>2573.2421899999981</c:v>
                </c:pt>
                <c:pt idx="6009">
                  <c:v>2573.2421899999981</c:v>
                </c:pt>
                <c:pt idx="6010">
                  <c:v>2573.2421899999981</c:v>
                </c:pt>
                <c:pt idx="6011">
                  <c:v>2573.2421899999981</c:v>
                </c:pt>
                <c:pt idx="6012">
                  <c:v>2573.2421899999981</c:v>
                </c:pt>
                <c:pt idx="6013">
                  <c:v>2573.2421899999981</c:v>
                </c:pt>
                <c:pt idx="6014">
                  <c:v>2573.2421899999981</c:v>
                </c:pt>
                <c:pt idx="6015">
                  <c:v>2573.2421899999981</c:v>
                </c:pt>
                <c:pt idx="6016">
                  <c:v>2573.2421899999981</c:v>
                </c:pt>
                <c:pt idx="6017">
                  <c:v>2573.2421899999981</c:v>
                </c:pt>
                <c:pt idx="6018">
                  <c:v>2573.2421899999981</c:v>
                </c:pt>
                <c:pt idx="6019">
                  <c:v>2573.2421899999981</c:v>
                </c:pt>
                <c:pt idx="6020">
                  <c:v>2573.2421899999981</c:v>
                </c:pt>
                <c:pt idx="6021">
                  <c:v>2573.2421899999981</c:v>
                </c:pt>
                <c:pt idx="6022">
                  <c:v>2573.2421899999981</c:v>
                </c:pt>
                <c:pt idx="6023">
                  <c:v>2573.2421899999981</c:v>
                </c:pt>
                <c:pt idx="6024">
                  <c:v>2573.2421899999981</c:v>
                </c:pt>
                <c:pt idx="6025">
                  <c:v>2573.2421899999981</c:v>
                </c:pt>
                <c:pt idx="6026">
                  <c:v>2573.2421899999981</c:v>
                </c:pt>
                <c:pt idx="6027">
                  <c:v>2573.2421899999981</c:v>
                </c:pt>
                <c:pt idx="6028">
                  <c:v>2573.2421899999981</c:v>
                </c:pt>
                <c:pt idx="6029">
                  <c:v>2573.2421899999981</c:v>
                </c:pt>
                <c:pt idx="6030">
                  <c:v>2573.2421899999981</c:v>
                </c:pt>
                <c:pt idx="6031">
                  <c:v>2573.2421899999981</c:v>
                </c:pt>
                <c:pt idx="6032">
                  <c:v>2573.2421899999981</c:v>
                </c:pt>
                <c:pt idx="6033">
                  <c:v>2573.2421899999981</c:v>
                </c:pt>
                <c:pt idx="6034">
                  <c:v>2570.80078</c:v>
                </c:pt>
                <c:pt idx="6035">
                  <c:v>2573.2421899999981</c:v>
                </c:pt>
                <c:pt idx="6036">
                  <c:v>2573.2421899999981</c:v>
                </c:pt>
                <c:pt idx="6037">
                  <c:v>2573.2421899999981</c:v>
                </c:pt>
                <c:pt idx="6038">
                  <c:v>2570.80078</c:v>
                </c:pt>
                <c:pt idx="6039">
                  <c:v>2573.2421899999981</c:v>
                </c:pt>
                <c:pt idx="6040">
                  <c:v>2573.2421899999981</c:v>
                </c:pt>
                <c:pt idx="6041">
                  <c:v>2573.2421899999981</c:v>
                </c:pt>
                <c:pt idx="6042">
                  <c:v>2573.2421899999981</c:v>
                </c:pt>
                <c:pt idx="6043">
                  <c:v>2575.6835900000001</c:v>
                </c:pt>
                <c:pt idx="6044">
                  <c:v>2573.2421899999981</c:v>
                </c:pt>
                <c:pt idx="6045">
                  <c:v>2573.2421899999981</c:v>
                </c:pt>
                <c:pt idx="6046">
                  <c:v>2573.2421899999981</c:v>
                </c:pt>
                <c:pt idx="6047">
                  <c:v>2573.2421899999981</c:v>
                </c:pt>
                <c:pt idx="6048">
                  <c:v>2573.2421899999981</c:v>
                </c:pt>
                <c:pt idx="6049">
                  <c:v>2573.2421899999981</c:v>
                </c:pt>
                <c:pt idx="6050">
                  <c:v>2573.2421899999981</c:v>
                </c:pt>
                <c:pt idx="6051">
                  <c:v>2573.2421899999981</c:v>
                </c:pt>
                <c:pt idx="6052">
                  <c:v>2573.2421899999981</c:v>
                </c:pt>
                <c:pt idx="6053">
                  <c:v>2573.2421899999981</c:v>
                </c:pt>
                <c:pt idx="6054">
                  <c:v>2573.2421899999981</c:v>
                </c:pt>
                <c:pt idx="6055">
                  <c:v>2573.2421899999981</c:v>
                </c:pt>
                <c:pt idx="6056">
                  <c:v>2573.2421899999981</c:v>
                </c:pt>
                <c:pt idx="6057">
                  <c:v>2573.2421899999981</c:v>
                </c:pt>
                <c:pt idx="6058">
                  <c:v>2573.2421899999981</c:v>
                </c:pt>
                <c:pt idx="6059">
                  <c:v>2573.2421899999981</c:v>
                </c:pt>
                <c:pt idx="6060">
                  <c:v>2573.2421899999981</c:v>
                </c:pt>
                <c:pt idx="6061">
                  <c:v>2573.2421899999981</c:v>
                </c:pt>
                <c:pt idx="6062">
                  <c:v>2573.2421899999981</c:v>
                </c:pt>
                <c:pt idx="6063">
                  <c:v>2573.2421899999981</c:v>
                </c:pt>
                <c:pt idx="6064">
                  <c:v>2570.80078</c:v>
                </c:pt>
                <c:pt idx="6065">
                  <c:v>2570.80078</c:v>
                </c:pt>
                <c:pt idx="6066">
                  <c:v>2573.2421899999981</c:v>
                </c:pt>
                <c:pt idx="6067">
                  <c:v>2573.2421899999981</c:v>
                </c:pt>
                <c:pt idx="6068">
                  <c:v>2573.2421899999981</c:v>
                </c:pt>
                <c:pt idx="6069">
                  <c:v>2573.2421899999981</c:v>
                </c:pt>
                <c:pt idx="6070">
                  <c:v>2573.2421899999981</c:v>
                </c:pt>
                <c:pt idx="6071">
                  <c:v>2573.2421899999981</c:v>
                </c:pt>
                <c:pt idx="6072">
                  <c:v>2573.2421899999981</c:v>
                </c:pt>
                <c:pt idx="6073">
                  <c:v>2573.2421899999981</c:v>
                </c:pt>
                <c:pt idx="6074">
                  <c:v>2573.2421899999981</c:v>
                </c:pt>
                <c:pt idx="6075">
                  <c:v>2573.2421899999981</c:v>
                </c:pt>
                <c:pt idx="6076">
                  <c:v>2573.2421899999981</c:v>
                </c:pt>
                <c:pt idx="6077">
                  <c:v>2573.2421899999981</c:v>
                </c:pt>
                <c:pt idx="6078">
                  <c:v>2573.2421899999981</c:v>
                </c:pt>
                <c:pt idx="6079">
                  <c:v>2573.2421899999981</c:v>
                </c:pt>
                <c:pt idx="6080">
                  <c:v>2573.2421899999981</c:v>
                </c:pt>
                <c:pt idx="6081">
                  <c:v>2573.2421899999981</c:v>
                </c:pt>
                <c:pt idx="6082">
                  <c:v>2570.80078</c:v>
                </c:pt>
                <c:pt idx="6083">
                  <c:v>2573.2421899999981</c:v>
                </c:pt>
                <c:pt idx="6084">
                  <c:v>2573.2421899999981</c:v>
                </c:pt>
                <c:pt idx="6085">
                  <c:v>2573.2421899999981</c:v>
                </c:pt>
                <c:pt idx="6086">
                  <c:v>2573.2421899999981</c:v>
                </c:pt>
                <c:pt idx="6087">
                  <c:v>2573.2421899999981</c:v>
                </c:pt>
                <c:pt idx="6088">
                  <c:v>2573.2421899999981</c:v>
                </c:pt>
                <c:pt idx="6089">
                  <c:v>2573.2421899999981</c:v>
                </c:pt>
                <c:pt idx="6090">
                  <c:v>2573.2421899999981</c:v>
                </c:pt>
                <c:pt idx="6091">
                  <c:v>2573.2421899999981</c:v>
                </c:pt>
                <c:pt idx="6092">
                  <c:v>2573.2421899999981</c:v>
                </c:pt>
                <c:pt idx="6093">
                  <c:v>2573.2421899999981</c:v>
                </c:pt>
                <c:pt idx="6094">
                  <c:v>2573.2421899999981</c:v>
                </c:pt>
                <c:pt idx="6095">
                  <c:v>2570.80078</c:v>
                </c:pt>
                <c:pt idx="6096">
                  <c:v>2573.2421899999981</c:v>
                </c:pt>
                <c:pt idx="6097">
                  <c:v>2570.80078</c:v>
                </c:pt>
                <c:pt idx="6098">
                  <c:v>2573.2421899999981</c:v>
                </c:pt>
                <c:pt idx="6099">
                  <c:v>2573.2421899999981</c:v>
                </c:pt>
                <c:pt idx="6100">
                  <c:v>2573.2421899999981</c:v>
                </c:pt>
                <c:pt idx="6101">
                  <c:v>2573.2421899999981</c:v>
                </c:pt>
                <c:pt idx="6102">
                  <c:v>2575.6835900000001</c:v>
                </c:pt>
                <c:pt idx="6103">
                  <c:v>2573.2421899999981</c:v>
                </c:pt>
                <c:pt idx="6104">
                  <c:v>2573.2421899999981</c:v>
                </c:pt>
                <c:pt idx="6105">
                  <c:v>2573.2421899999981</c:v>
                </c:pt>
                <c:pt idx="6106">
                  <c:v>2573.2421899999981</c:v>
                </c:pt>
                <c:pt idx="6107">
                  <c:v>2573.2421899999981</c:v>
                </c:pt>
                <c:pt idx="6108">
                  <c:v>2573.2421899999981</c:v>
                </c:pt>
                <c:pt idx="6109">
                  <c:v>2573.2421899999981</c:v>
                </c:pt>
                <c:pt idx="6110">
                  <c:v>2573.2421899999981</c:v>
                </c:pt>
                <c:pt idx="6111">
                  <c:v>2573.2421899999981</c:v>
                </c:pt>
                <c:pt idx="6112">
                  <c:v>2573.2421899999981</c:v>
                </c:pt>
                <c:pt idx="6113">
                  <c:v>2573.2421899999981</c:v>
                </c:pt>
                <c:pt idx="6114">
                  <c:v>2573.2421899999981</c:v>
                </c:pt>
                <c:pt idx="6115">
                  <c:v>2573.2421899999981</c:v>
                </c:pt>
                <c:pt idx="6116">
                  <c:v>2573.2421899999981</c:v>
                </c:pt>
                <c:pt idx="6117">
                  <c:v>2573.2421899999981</c:v>
                </c:pt>
                <c:pt idx="6118">
                  <c:v>2573.2421899999981</c:v>
                </c:pt>
                <c:pt idx="6119">
                  <c:v>2573.2421899999981</c:v>
                </c:pt>
                <c:pt idx="6120">
                  <c:v>2573.2421899999981</c:v>
                </c:pt>
                <c:pt idx="6121">
                  <c:v>2573.2421899999981</c:v>
                </c:pt>
                <c:pt idx="6122">
                  <c:v>2573.2421899999981</c:v>
                </c:pt>
                <c:pt idx="6123">
                  <c:v>2573.2421899999981</c:v>
                </c:pt>
                <c:pt idx="6124">
                  <c:v>2573.2421899999981</c:v>
                </c:pt>
                <c:pt idx="6125">
                  <c:v>2573.2421899999981</c:v>
                </c:pt>
                <c:pt idx="6126">
                  <c:v>2573.2421899999981</c:v>
                </c:pt>
                <c:pt idx="6127">
                  <c:v>2573.2421899999981</c:v>
                </c:pt>
                <c:pt idx="6128">
                  <c:v>2573.2421899999981</c:v>
                </c:pt>
                <c:pt idx="6129">
                  <c:v>2573.2421899999981</c:v>
                </c:pt>
                <c:pt idx="6130">
                  <c:v>2570.80078</c:v>
                </c:pt>
                <c:pt idx="6131">
                  <c:v>2570.80078</c:v>
                </c:pt>
                <c:pt idx="6132">
                  <c:v>2573.2421899999981</c:v>
                </c:pt>
                <c:pt idx="6133">
                  <c:v>2573.2421899999981</c:v>
                </c:pt>
                <c:pt idx="6134">
                  <c:v>2573.2421899999981</c:v>
                </c:pt>
                <c:pt idx="6135">
                  <c:v>2573.2421899999981</c:v>
                </c:pt>
                <c:pt idx="6136">
                  <c:v>2573.2421899999981</c:v>
                </c:pt>
                <c:pt idx="6137">
                  <c:v>2573.2421899999981</c:v>
                </c:pt>
                <c:pt idx="6138">
                  <c:v>2573.2421899999981</c:v>
                </c:pt>
                <c:pt idx="6139">
                  <c:v>2570.80078</c:v>
                </c:pt>
                <c:pt idx="6140">
                  <c:v>2573.2421899999981</c:v>
                </c:pt>
                <c:pt idx="6141">
                  <c:v>2573.2421899999981</c:v>
                </c:pt>
                <c:pt idx="6142">
                  <c:v>2573.2421899999981</c:v>
                </c:pt>
                <c:pt idx="6143">
                  <c:v>2570.80078</c:v>
                </c:pt>
                <c:pt idx="6144">
                  <c:v>2573.2421899999981</c:v>
                </c:pt>
                <c:pt idx="6145">
                  <c:v>2573.2421899999981</c:v>
                </c:pt>
                <c:pt idx="6146">
                  <c:v>2573.2421899999981</c:v>
                </c:pt>
                <c:pt idx="6147">
                  <c:v>2570.80078</c:v>
                </c:pt>
                <c:pt idx="6148">
                  <c:v>2570.80078</c:v>
                </c:pt>
                <c:pt idx="6149">
                  <c:v>2573.2421899999981</c:v>
                </c:pt>
                <c:pt idx="6150">
                  <c:v>2573.2421899999981</c:v>
                </c:pt>
                <c:pt idx="6151">
                  <c:v>2573.2421899999981</c:v>
                </c:pt>
                <c:pt idx="6152">
                  <c:v>2570.80078</c:v>
                </c:pt>
                <c:pt idx="6153">
                  <c:v>2573.2421899999981</c:v>
                </c:pt>
                <c:pt idx="6154">
                  <c:v>2573.2421899999981</c:v>
                </c:pt>
                <c:pt idx="6155">
                  <c:v>2573.2421899999981</c:v>
                </c:pt>
                <c:pt idx="6156">
                  <c:v>2570.80078</c:v>
                </c:pt>
                <c:pt idx="6157">
                  <c:v>2573.2421899999981</c:v>
                </c:pt>
                <c:pt idx="6158">
                  <c:v>2573.2421899999981</c:v>
                </c:pt>
                <c:pt idx="6159">
                  <c:v>2573.2421899999981</c:v>
                </c:pt>
                <c:pt idx="6160">
                  <c:v>2570.80078</c:v>
                </c:pt>
                <c:pt idx="6161">
                  <c:v>2573.2421899999981</c:v>
                </c:pt>
                <c:pt idx="6162">
                  <c:v>2573.2421899999981</c:v>
                </c:pt>
                <c:pt idx="6163">
                  <c:v>2570.80078</c:v>
                </c:pt>
                <c:pt idx="6164">
                  <c:v>2570.80078</c:v>
                </c:pt>
                <c:pt idx="6165">
                  <c:v>2570.80078</c:v>
                </c:pt>
                <c:pt idx="6166">
                  <c:v>2573.2421899999981</c:v>
                </c:pt>
                <c:pt idx="6167">
                  <c:v>2570.80078</c:v>
                </c:pt>
                <c:pt idx="6168">
                  <c:v>2570.80078</c:v>
                </c:pt>
                <c:pt idx="6169">
                  <c:v>2573.2421899999981</c:v>
                </c:pt>
                <c:pt idx="6170">
                  <c:v>2573.2421899999981</c:v>
                </c:pt>
                <c:pt idx="6171">
                  <c:v>2573.2421899999981</c:v>
                </c:pt>
                <c:pt idx="6172">
                  <c:v>2570.80078</c:v>
                </c:pt>
                <c:pt idx="6173">
                  <c:v>2570.80078</c:v>
                </c:pt>
                <c:pt idx="6174">
                  <c:v>2573.2421899999981</c:v>
                </c:pt>
                <c:pt idx="6175">
                  <c:v>2573.2421899999981</c:v>
                </c:pt>
                <c:pt idx="6176">
                  <c:v>2573.2421899999981</c:v>
                </c:pt>
                <c:pt idx="6177">
                  <c:v>2570.80078</c:v>
                </c:pt>
                <c:pt idx="6178">
                  <c:v>2573.2421899999981</c:v>
                </c:pt>
                <c:pt idx="6179">
                  <c:v>2570.80078</c:v>
                </c:pt>
                <c:pt idx="6180">
                  <c:v>2570.80078</c:v>
                </c:pt>
                <c:pt idx="6181">
                  <c:v>2570.80078</c:v>
                </c:pt>
                <c:pt idx="6182">
                  <c:v>2570.80078</c:v>
                </c:pt>
                <c:pt idx="6183">
                  <c:v>2570.80078</c:v>
                </c:pt>
                <c:pt idx="6184">
                  <c:v>2570.80078</c:v>
                </c:pt>
                <c:pt idx="6185">
                  <c:v>2573.2421899999981</c:v>
                </c:pt>
                <c:pt idx="6186">
                  <c:v>2570.80078</c:v>
                </c:pt>
                <c:pt idx="6187">
                  <c:v>2573.2421899999981</c:v>
                </c:pt>
                <c:pt idx="6188">
                  <c:v>2570.80078</c:v>
                </c:pt>
                <c:pt idx="6189">
                  <c:v>2570.80078</c:v>
                </c:pt>
                <c:pt idx="6190">
                  <c:v>2573.2421899999981</c:v>
                </c:pt>
                <c:pt idx="6191">
                  <c:v>2573.2421899999981</c:v>
                </c:pt>
                <c:pt idx="6192">
                  <c:v>2570.80078</c:v>
                </c:pt>
                <c:pt idx="6193">
                  <c:v>2570.80078</c:v>
                </c:pt>
                <c:pt idx="6194">
                  <c:v>2573.2421899999981</c:v>
                </c:pt>
                <c:pt idx="6195">
                  <c:v>2573.2421899999981</c:v>
                </c:pt>
                <c:pt idx="6196">
                  <c:v>2573.2421899999981</c:v>
                </c:pt>
                <c:pt idx="6197">
                  <c:v>2570.80078</c:v>
                </c:pt>
                <c:pt idx="6198">
                  <c:v>2573.2421899999981</c:v>
                </c:pt>
                <c:pt idx="6199">
                  <c:v>2573.2421899999981</c:v>
                </c:pt>
                <c:pt idx="6200">
                  <c:v>2573.2421899999981</c:v>
                </c:pt>
                <c:pt idx="6201">
                  <c:v>2573.2421899999981</c:v>
                </c:pt>
                <c:pt idx="6202">
                  <c:v>2570.80078</c:v>
                </c:pt>
                <c:pt idx="6203">
                  <c:v>2573.2421899999981</c:v>
                </c:pt>
                <c:pt idx="6204">
                  <c:v>2570.80078</c:v>
                </c:pt>
                <c:pt idx="6205">
                  <c:v>2573.2421899999981</c:v>
                </c:pt>
                <c:pt idx="6206">
                  <c:v>2570.80078</c:v>
                </c:pt>
                <c:pt idx="6207">
                  <c:v>2570.80078</c:v>
                </c:pt>
                <c:pt idx="6208">
                  <c:v>2570.80078</c:v>
                </c:pt>
                <c:pt idx="6209">
                  <c:v>2570.80078</c:v>
                </c:pt>
                <c:pt idx="6210">
                  <c:v>2573.2421899999981</c:v>
                </c:pt>
                <c:pt idx="6211">
                  <c:v>2570.80078</c:v>
                </c:pt>
                <c:pt idx="6212">
                  <c:v>2573.2421899999981</c:v>
                </c:pt>
                <c:pt idx="6213">
                  <c:v>2573.2421899999981</c:v>
                </c:pt>
                <c:pt idx="6214">
                  <c:v>2573.2421899999981</c:v>
                </c:pt>
                <c:pt idx="6215">
                  <c:v>2570.80078</c:v>
                </c:pt>
                <c:pt idx="6216">
                  <c:v>2570.80078</c:v>
                </c:pt>
                <c:pt idx="6217">
                  <c:v>2573.2421899999981</c:v>
                </c:pt>
                <c:pt idx="6218">
                  <c:v>2570.80078</c:v>
                </c:pt>
                <c:pt idx="6219">
                  <c:v>2573.2421899999981</c:v>
                </c:pt>
                <c:pt idx="6220">
                  <c:v>2573.2421899999981</c:v>
                </c:pt>
                <c:pt idx="6221">
                  <c:v>2573.2421899999981</c:v>
                </c:pt>
                <c:pt idx="6222">
                  <c:v>2570.80078</c:v>
                </c:pt>
                <c:pt idx="6223">
                  <c:v>2570.80078</c:v>
                </c:pt>
                <c:pt idx="6224">
                  <c:v>2573.2421899999981</c:v>
                </c:pt>
                <c:pt idx="6225">
                  <c:v>2573.2421899999981</c:v>
                </c:pt>
                <c:pt idx="6226">
                  <c:v>2573.2421899999981</c:v>
                </c:pt>
                <c:pt idx="6227">
                  <c:v>2570.80078</c:v>
                </c:pt>
                <c:pt idx="6228">
                  <c:v>2573.2421899999981</c:v>
                </c:pt>
                <c:pt idx="6229">
                  <c:v>2570.80078</c:v>
                </c:pt>
                <c:pt idx="6230">
                  <c:v>2573.2421899999981</c:v>
                </c:pt>
                <c:pt idx="6231">
                  <c:v>2570.80078</c:v>
                </c:pt>
                <c:pt idx="6232">
                  <c:v>2570.80078</c:v>
                </c:pt>
                <c:pt idx="6233">
                  <c:v>2570.80078</c:v>
                </c:pt>
                <c:pt idx="6234">
                  <c:v>2573.2421899999981</c:v>
                </c:pt>
                <c:pt idx="6235">
                  <c:v>2570.80078</c:v>
                </c:pt>
                <c:pt idx="6236">
                  <c:v>2573.2421899999981</c:v>
                </c:pt>
                <c:pt idx="6237">
                  <c:v>2570.80078</c:v>
                </c:pt>
                <c:pt idx="6238">
                  <c:v>2570.80078</c:v>
                </c:pt>
                <c:pt idx="6239">
                  <c:v>2573.2421899999981</c:v>
                </c:pt>
                <c:pt idx="6240">
                  <c:v>2570.80078</c:v>
                </c:pt>
                <c:pt idx="6241">
                  <c:v>2573.2421899999981</c:v>
                </c:pt>
                <c:pt idx="6242">
                  <c:v>2573.2421899999981</c:v>
                </c:pt>
                <c:pt idx="6243">
                  <c:v>2570.80078</c:v>
                </c:pt>
                <c:pt idx="6244">
                  <c:v>2570.80078</c:v>
                </c:pt>
                <c:pt idx="6245">
                  <c:v>2570.80078</c:v>
                </c:pt>
                <c:pt idx="6246">
                  <c:v>2570.80078</c:v>
                </c:pt>
                <c:pt idx="6247">
                  <c:v>2573.2421899999981</c:v>
                </c:pt>
                <c:pt idx="6248">
                  <c:v>2570.80078</c:v>
                </c:pt>
                <c:pt idx="6249">
                  <c:v>2570.80078</c:v>
                </c:pt>
                <c:pt idx="6250">
                  <c:v>2570.80078</c:v>
                </c:pt>
                <c:pt idx="6251">
                  <c:v>2570.80078</c:v>
                </c:pt>
                <c:pt idx="6252">
                  <c:v>2570.80078</c:v>
                </c:pt>
                <c:pt idx="6253">
                  <c:v>2570.80078</c:v>
                </c:pt>
                <c:pt idx="6254">
                  <c:v>2570.80078</c:v>
                </c:pt>
                <c:pt idx="6255">
                  <c:v>2570.80078</c:v>
                </c:pt>
                <c:pt idx="6256">
                  <c:v>2573.2421899999981</c:v>
                </c:pt>
                <c:pt idx="6257">
                  <c:v>2570.80078</c:v>
                </c:pt>
                <c:pt idx="6258">
                  <c:v>2570.80078</c:v>
                </c:pt>
                <c:pt idx="6259">
                  <c:v>2570.80078</c:v>
                </c:pt>
                <c:pt idx="6260">
                  <c:v>2570.80078</c:v>
                </c:pt>
                <c:pt idx="6261">
                  <c:v>2570.80078</c:v>
                </c:pt>
                <c:pt idx="6262">
                  <c:v>2570.80078</c:v>
                </c:pt>
                <c:pt idx="6263">
                  <c:v>2573.2421899999981</c:v>
                </c:pt>
                <c:pt idx="6264">
                  <c:v>2570.80078</c:v>
                </c:pt>
                <c:pt idx="6265">
                  <c:v>2570.80078</c:v>
                </c:pt>
                <c:pt idx="6266">
                  <c:v>2570.80078</c:v>
                </c:pt>
                <c:pt idx="6267">
                  <c:v>2570.80078</c:v>
                </c:pt>
                <c:pt idx="6268">
                  <c:v>2573.2421899999981</c:v>
                </c:pt>
                <c:pt idx="6269">
                  <c:v>2573.2421899999981</c:v>
                </c:pt>
                <c:pt idx="6270">
                  <c:v>2573.2421899999981</c:v>
                </c:pt>
                <c:pt idx="6271">
                  <c:v>2570.80078</c:v>
                </c:pt>
                <c:pt idx="6272">
                  <c:v>2570.80078</c:v>
                </c:pt>
                <c:pt idx="6273">
                  <c:v>2570.80078</c:v>
                </c:pt>
                <c:pt idx="6274">
                  <c:v>2573.2421899999981</c:v>
                </c:pt>
                <c:pt idx="6275">
                  <c:v>2573.2421899999981</c:v>
                </c:pt>
                <c:pt idx="6276">
                  <c:v>2570.80078</c:v>
                </c:pt>
                <c:pt idx="6277">
                  <c:v>2570.80078</c:v>
                </c:pt>
                <c:pt idx="6278">
                  <c:v>2570.80078</c:v>
                </c:pt>
                <c:pt idx="6279">
                  <c:v>2570.80078</c:v>
                </c:pt>
                <c:pt idx="6280">
                  <c:v>2570.80078</c:v>
                </c:pt>
                <c:pt idx="6281">
                  <c:v>2570.80078</c:v>
                </c:pt>
                <c:pt idx="6282">
                  <c:v>2570.80078</c:v>
                </c:pt>
                <c:pt idx="6283">
                  <c:v>2570.80078</c:v>
                </c:pt>
                <c:pt idx="6284">
                  <c:v>2573.2421899999981</c:v>
                </c:pt>
                <c:pt idx="6285">
                  <c:v>2570.80078</c:v>
                </c:pt>
                <c:pt idx="6286">
                  <c:v>2570.80078</c:v>
                </c:pt>
                <c:pt idx="6287">
                  <c:v>2573.2421899999981</c:v>
                </c:pt>
                <c:pt idx="6288">
                  <c:v>2570.80078</c:v>
                </c:pt>
                <c:pt idx="6289">
                  <c:v>2570.80078</c:v>
                </c:pt>
                <c:pt idx="6290">
                  <c:v>2570.80078</c:v>
                </c:pt>
                <c:pt idx="6291">
                  <c:v>2573.2421899999981</c:v>
                </c:pt>
                <c:pt idx="6292">
                  <c:v>2570.80078</c:v>
                </c:pt>
                <c:pt idx="6293">
                  <c:v>2570.80078</c:v>
                </c:pt>
                <c:pt idx="6294">
                  <c:v>2570.80078</c:v>
                </c:pt>
                <c:pt idx="6295">
                  <c:v>2570.80078</c:v>
                </c:pt>
                <c:pt idx="6296">
                  <c:v>2570.80078</c:v>
                </c:pt>
                <c:pt idx="6297">
                  <c:v>2570.80078</c:v>
                </c:pt>
                <c:pt idx="6298">
                  <c:v>2570.80078</c:v>
                </c:pt>
                <c:pt idx="6299">
                  <c:v>2573.2421899999981</c:v>
                </c:pt>
                <c:pt idx="6300">
                  <c:v>2570.80078</c:v>
                </c:pt>
                <c:pt idx="6301">
                  <c:v>2570.80078</c:v>
                </c:pt>
                <c:pt idx="6302">
                  <c:v>2570.80078</c:v>
                </c:pt>
                <c:pt idx="6303">
                  <c:v>2570.80078</c:v>
                </c:pt>
                <c:pt idx="6304">
                  <c:v>2570.80078</c:v>
                </c:pt>
                <c:pt idx="6305">
                  <c:v>2570.80078</c:v>
                </c:pt>
                <c:pt idx="6306">
                  <c:v>2570.80078</c:v>
                </c:pt>
                <c:pt idx="6307">
                  <c:v>2570.80078</c:v>
                </c:pt>
                <c:pt idx="6308">
                  <c:v>2570.80078</c:v>
                </c:pt>
                <c:pt idx="6309">
                  <c:v>2570.80078</c:v>
                </c:pt>
                <c:pt idx="6310">
                  <c:v>2570.80078</c:v>
                </c:pt>
                <c:pt idx="6311">
                  <c:v>2570.80078</c:v>
                </c:pt>
                <c:pt idx="6312">
                  <c:v>2573.2421899999981</c:v>
                </c:pt>
                <c:pt idx="6313">
                  <c:v>2570.80078</c:v>
                </c:pt>
                <c:pt idx="6314">
                  <c:v>2570.80078</c:v>
                </c:pt>
                <c:pt idx="6315">
                  <c:v>2570.80078</c:v>
                </c:pt>
                <c:pt idx="6316">
                  <c:v>2570.80078</c:v>
                </c:pt>
                <c:pt idx="6317">
                  <c:v>2570.80078</c:v>
                </c:pt>
                <c:pt idx="6318">
                  <c:v>2570.80078</c:v>
                </c:pt>
                <c:pt idx="6319">
                  <c:v>2570.80078</c:v>
                </c:pt>
                <c:pt idx="6320">
                  <c:v>2570.80078</c:v>
                </c:pt>
                <c:pt idx="6321">
                  <c:v>2570.80078</c:v>
                </c:pt>
                <c:pt idx="6322">
                  <c:v>2570.80078</c:v>
                </c:pt>
                <c:pt idx="6323">
                  <c:v>2570.80078</c:v>
                </c:pt>
                <c:pt idx="6324">
                  <c:v>2570.80078</c:v>
                </c:pt>
                <c:pt idx="6325">
                  <c:v>2570.80078</c:v>
                </c:pt>
                <c:pt idx="6326">
                  <c:v>2570.80078</c:v>
                </c:pt>
                <c:pt idx="6327">
                  <c:v>2570.80078</c:v>
                </c:pt>
                <c:pt idx="6328">
                  <c:v>2570.80078</c:v>
                </c:pt>
                <c:pt idx="6329">
                  <c:v>2573.2421899999981</c:v>
                </c:pt>
                <c:pt idx="6330">
                  <c:v>2570.80078</c:v>
                </c:pt>
                <c:pt idx="6331">
                  <c:v>2570.80078</c:v>
                </c:pt>
                <c:pt idx="6332">
                  <c:v>2570.80078</c:v>
                </c:pt>
                <c:pt idx="6333">
                  <c:v>2570.80078</c:v>
                </c:pt>
                <c:pt idx="6334">
                  <c:v>2570.80078</c:v>
                </c:pt>
                <c:pt idx="6335">
                  <c:v>2570.80078</c:v>
                </c:pt>
                <c:pt idx="6336">
                  <c:v>2570.80078</c:v>
                </c:pt>
                <c:pt idx="6337">
                  <c:v>2570.80078</c:v>
                </c:pt>
                <c:pt idx="6338">
                  <c:v>2570.80078</c:v>
                </c:pt>
                <c:pt idx="6339">
                  <c:v>2570.80078</c:v>
                </c:pt>
                <c:pt idx="6340">
                  <c:v>2570.80078</c:v>
                </c:pt>
                <c:pt idx="6341">
                  <c:v>2570.80078</c:v>
                </c:pt>
                <c:pt idx="6342">
                  <c:v>2570.80078</c:v>
                </c:pt>
                <c:pt idx="6343">
                  <c:v>2570.80078</c:v>
                </c:pt>
                <c:pt idx="6344">
                  <c:v>2570.80078</c:v>
                </c:pt>
                <c:pt idx="6345">
                  <c:v>2570.80078</c:v>
                </c:pt>
                <c:pt idx="6346">
                  <c:v>2570.80078</c:v>
                </c:pt>
                <c:pt idx="6347">
                  <c:v>2570.80078</c:v>
                </c:pt>
                <c:pt idx="6348">
                  <c:v>2570.80078</c:v>
                </c:pt>
                <c:pt idx="6349">
                  <c:v>2570.80078</c:v>
                </c:pt>
                <c:pt idx="6350">
                  <c:v>2570.80078</c:v>
                </c:pt>
                <c:pt idx="6351">
                  <c:v>2573.2421899999981</c:v>
                </c:pt>
                <c:pt idx="6352">
                  <c:v>2570.80078</c:v>
                </c:pt>
                <c:pt idx="6353">
                  <c:v>2570.80078</c:v>
                </c:pt>
                <c:pt idx="6354">
                  <c:v>2570.80078</c:v>
                </c:pt>
                <c:pt idx="6355">
                  <c:v>2570.80078</c:v>
                </c:pt>
                <c:pt idx="6356">
                  <c:v>2570.80078</c:v>
                </c:pt>
                <c:pt idx="6357">
                  <c:v>2570.80078</c:v>
                </c:pt>
                <c:pt idx="6358">
                  <c:v>2570.80078</c:v>
                </c:pt>
                <c:pt idx="6359">
                  <c:v>2570.80078</c:v>
                </c:pt>
                <c:pt idx="6360">
                  <c:v>2570.80078</c:v>
                </c:pt>
                <c:pt idx="6361">
                  <c:v>2570.80078</c:v>
                </c:pt>
                <c:pt idx="6362">
                  <c:v>2570.80078</c:v>
                </c:pt>
                <c:pt idx="6363">
                  <c:v>2573.2421899999981</c:v>
                </c:pt>
                <c:pt idx="6364">
                  <c:v>2570.80078</c:v>
                </c:pt>
                <c:pt idx="6365">
                  <c:v>2570.80078</c:v>
                </c:pt>
                <c:pt idx="6366">
                  <c:v>2570.80078</c:v>
                </c:pt>
                <c:pt idx="6367">
                  <c:v>2570.80078</c:v>
                </c:pt>
                <c:pt idx="6368">
                  <c:v>2570.80078</c:v>
                </c:pt>
                <c:pt idx="6369">
                  <c:v>2570.80078</c:v>
                </c:pt>
                <c:pt idx="6370">
                  <c:v>2570.80078</c:v>
                </c:pt>
                <c:pt idx="6371">
                  <c:v>2570.80078</c:v>
                </c:pt>
                <c:pt idx="6372">
                  <c:v>2570.80078</c:v>
                </c:pt>
                <c:pt idx="6373">
                  <c:v>2570.80078</c:v>
                </c:pt>
                <c:pt idx="6374">
                  <c:v>2570.80078</c:v>
                </c:pt>
                <c:pt idx="6375">
                  <c:v>2570.80078</c:v>
                </c:pt>
                <c:pt idx="6376">
                  <c:v>2570.80078</c:v>
                </c:pt>
                <c:pt idx="6377">
                  <c:v>2570.80078</c:v>
                </c:pt>
                <c:pt idx="6378">
                  <c:v>2570.80078</c:v>
                </c:pt>
                <c:pt idx="6379">
                  <c:v>2570.80078</c:v>
                </c:pt>
                <c:pt idx="6380">
                  <c:v>2570.80078</c:v>
                </c:pt>
                <c:pt idx="6381">
                  <c:v>2570.80078</c:v>
                </c:pt>
                <c:pt idx="6382">
                  <c:v>2570.80078</c:v>
                </c:pt>
                <c:pt idx="6383">
                  <c:v>2570.80078</c:v>
                </c:pt>
                <c:pt idx="6384">
                  <c:v>2570.80078</c:v>
                </c:pt>
                <c:pt idx="6385">
                  <c:v>2570.80078</c:v>
                </c:pt>
                <c:pt idx="6386">
                  <c:v>2570.80078</c:v>
                </c:pt>
                <c:pt idx="6387">
                  <c:v>2570.80078</c:v>
                </c:pt>
                <c:pt idx="6388">
                  <c:v>2570.80078</c:v>
                </c:pt>
                <c:pt idx="6389">
                  <c:v>2570.80078</c:v>
                </c:pt>
                <c:pt idx="6390">
                  <c:v>2570.80078</c:v>
                </c:pt>
                <c:pt idx="6391">
                  <c:v>2570.80078</c:v>
                </c:pt>
                <c:pt idx="6392">
                  <c:v>2570.80078</c:v>
                </c:pt>
                <c:pt idx="6393">
                  <c:v>2570.80078</c:v>
                </c:pt>
                <c:pt idx="6394">
                  <c:v>2570.80078</c:v>
                </c:pt>
                <c:pt idx="6395">
                  <c:v>2570.80078</c:v>
                </c:pt>
                <c:pt idx="6396">
                  <c:v>2570.80078</c:v>
                </c:pt>
                <c:pt idx="6397">
                  <c:v>2570.80078</c:v>
                </c:pt>
                <c:pt idx="6398">
                  <c:v>2570.80078</c:v>
                </c:pt>
                <c:pt idx="6399">
                  <c:v>2570.80078</c:v>
                </c:pt>
                <c:pt idx="6400">
                  <c:v>2570.80078</c:v>
                </c:pt>
                <c:pt idx="6401">
                  <c:v>2570.80078</c:v>
                </c:pt>
                <c:pt idx="6402">
                  <c:v>2570.80078</c:v>
                </c:pt>
                <c:pt idx="6403">
                  <c:v>2570.80078</c:v>
                </c:pt>
                <c:pt idx="6404">
                  <c:v>2570.80078</c:v>
                </c:pt>
                <c:pt idx="6405">
                  <c:v>2570.80078</c:v>
                </c:pt>
                <c:pt idx="6406">
                  <c:v>2570.80078</c:v>
                </c:pt>
                <c:pt idx="6407">
                  <c:v>2570.80078</c:v>
                </c:pt>
                <c:pt idx="6408">
                  <c:v>2570.80078</c:v>
                </c:pt>
                <c:pt idx="6409">
                  <c:v>2570.80078</c:v>
                </c:pt>
                <c:pt idx="6410">
                  <c:v>2570.80078</c:v>
                </c:pt>
                <c:pt idx="6411">
                  <c:v>2570.80078</c:v>
                </c:pt>
                <c:pt idx="6412">
                  <c:v>2570.80078</c:v>
                </c:pt>
                <c:pt idx="6413">
                  <c:v>2570.80078</c:v>
                </c:pt>
                <c:pt idx="6414">
                  <c:v>2570.80078</c:v>
                </c:pt>
                <c:pt idx="6415">
                  <c:v>2570.80078</c:v>
                </c:pt>
                <c:pt idx="6416">
                  <c:v>2570.80078</c:v>
                </c:pt>
                <c:pt idx="6417">
                  <c:v>2570.80078</c:v>
                </c:pt>
                <c:pt idx="6418">
                  <c:v>2570.80078</c:v>
                </c:pt>
                <c:pt idx="6419">
                  <c:v>2570.80078</c:v>
                </c:pt>
                <c:pt idx="6420">
                  <c:v>2570.80078</c:v>
                </c:pt>
                <c:pt idx="6421">
                  <c:v>2570.80078</c:v>
                </c:pt>
                <c:pt idx="6422">
                  <c:v>2570.80078</c:v>
                </c:pt>
                <c:pt idx="6423">
                  <c:v>2570.80078</c:v>
                </c:pt>
                <c:pt idx="6424">
                  <c:v>2570.80078</c:v>
                </c:pt>
                <c:pt idx="6425">
                  <c:v>2570.80078</c:v>
                </c:pt>
                <c:pt idx="6426">
                  <c:v>2570.80078</c:v>
                </c:pt>
                <c:pt idx="6427">
                  <c:v>2570.80078</c:v>
                </c:pt>
                <c:pt idx="6428">
                  <c:v>2570.80078</c:v>
                </c:pt>
                <c:pt idx="6429">
                  <c:v>2570.80078</c:v>
                </c:pt>
                <c:pt idx="6430">
                  <c:v>2570.80078</c:v>
                </c:pt>
                <c:pt idx="6431">
                  <c:v>2570.80078</c:v>
                </c:pt>
                <c:pt idx="6432">
                  <c:v>2570.80078</c:v>
                </c:pt>
                <c:pt idx="6433">
                  <c:v>2570.80078</c:v>
                </c:pt>
                <c:pt idx="6434">
                  <c:v>2570.80078</c:v>
                </c:pt>
                <c:pt idx="6435">
                  <c:v>2573.2421899999981</c:v>
                </c:pt>
                <c:pt idx="6436">
                  <c:v>2570.80078</c:v>
                </c:pt>
                <c:pt idx="6437">
                  <c:v>2570.80078</c:v>
                </c:pt>
                <c:pt idx="6438">
                  <c:v>2570.80078</c:v>
                </c:pt>
                <c:pt idx="6439">
                  <c:v>2570.80078</c:v>
                </c:pt>
                <c:pt idx="6440">
                  <c:v>2570.80078</c:v>
                </c:pt>
                <c:pt idx="6441">
                  <c:v>2570.80078</c:v>
                </c:pt>
                <c:pt idx="6442">
                  <c:v>2570.80078</c:v>
                </c:pt>
                <c:pt idx="6443">
                  <c:v>2570.80078</c:v>
                </c:pt>
                <c:pt idx="6444">
                  <c:v>2570.80078</c:v>
                </c:pt>
                <c:pt idx="6445">
                  <c:v>2570.80078</c:v>
                </c:pt>
                <c:pt idx="6446">
                  <c:v>2570.80078</c:v>
                </c:pt>
                <c:pt idx="6447">
                  <c:v>2570.80078</c:v>
                </c:pt>
                <c:pt idx="6448">
                  <c:v>2570.80078</c:v>
                </c:pt>
                <c:pt idx="6449">
                  <c:v>2570.80078</c:v>
                </c:pt>
                <c:pt idx="6450">
                  <c:v>2570.80078</c:v>
                </c:pt>
                <c:pt idx="6451">
                  <c:v>2570.80078</c:v>
                </c:pt>
                <c:pt idx="6452">
                  <c:v>2570.80078</c:v>
                </c:pt>
                <c:pt idx="6453">
                  <c:v>2570.80078</c:v>
                </c:pt>
                <c:pt idx="6454">
                  <c:v>2570.80078</c:v>
                </c:pt>
                <c:pt idx="6455">
                  <c:v>2570.80078</c:v>
                </c:pt>
                <c:pt idx="6456">
                  <c:v>2570.80078</c:v>
                </c:pt>
                <c:pt idx="6457">
                  <c:v>2570.80078</c:v>
                </c:pt>
                <c:pt idx="6458">
                  <c:v>2570.80078</c:v>
                </c:pt>
                <c:pt idx="6459">
                  <c:v>2570.80078</c:v>
                </c:pt>
                <c:pt idx="6460">
                  <c:v>2570.80078</c:v>
                </c:pt>
                <c:pt idx="6461">
                  <c:v>2570.80078</c:v>
                </c:pt>
                <c:pt idx="6462">
                  <c:v>2570.80078</c:v>
                </c:pt>
                <c:pt idx="6463">
                  <c:v>2570.80078</c:v>
                </c:pt>
                <c:pt idx="6464">
                  <c:v>2570.80078</c:v>
                </c:pt>
                <c:pt idx="6465">
                  <c:v>2570.80078</c:v>
                </c:pt>
                <c:pt idx="6466">
                  <c:v>2570.80078</c:v>
                </c:pt>
                <c:pt idx="6467">
                  <c:v>2570.80078</c:v>
                </c:pt>
                <c:pt idx="6468">
                  <c:v>2570.80078</c:v>
                </c:pt>
                <c:pt idx="6469">
                  <c:v>2570.80078</c:v>
                </c:pt>
                <c:pt idx="6470">
                  <c:v>2570.80078</c:v>
                </c:pt>
                <c:pt idx="6471">
                  <c:v>2570.80078</c:v>
                </c:pt>
                <c:pt idx="6472">
                  <c:v>2570.80078</c:v>
                </c:pt>
                <c:pt idx="6473">
                  <c:v>2570.80078</c:v>
                </c:pt>
                <c:pt idx="6474">
                  <c:v>2570.80078</c:v>
                </c:pt>
                <c:pt idx="6475">
                  <c:v>2570.80078</c:v>
                </c:pt>
                <c:pt idx="6476">
                  <c:v>2570.80078</c:v>
                </c:pt>
                <c:pt idx="6477">
                  <c:v>2570.80078</c:v>
                </c:pt>
                <c:pt idx="6478">
                  <c:v>2570.80078</c:v>
                </c:pt>
                <c:pt idx="6479">
                  <c:v>2570.80078</c:v>
                </c:pt>
                <c:pt idx="6480">
                  <c:v>2570.80078</c:v>
                </c:pt>
                <c:pt idx="6481">
                  <c:v>2570.80078</c:v>
                </c:pt>
                <c:pt idx="6482">
                  <c:v>2570.80078</c:v>
                </c:pt>
                <c:pt idx="6483">
                  <c:v>2570.80078</c:v>
                </c:pt>
                <c:pt idx="6484">
                  <c:v>2570.80078</c:v>
                </c:pt>
                <c:pt idx="6485">
                  <c:v>2570.80078</c:v>
                </c:pt>
                <c:pt idx="6486">
                  <c:v>2570.80078</c:v>
                </c:pt>
                <c:pt idx="6487">
                  <c:v>2570.80078</c:v>
                </c:pt>
                <c:pt idx="6488">
                  <c:v>2570.80078</c:v>
                </c:pt>
                <c:pt idx="6489">
                  <c:v>2570.80078</c:v>
                </c:pt>
                <c:pt idx="6490">
                  <c:v>2570.80078</c:v>
                </c:pt>
                <c:pt idx="6491">
                  <c:v>2570.80078</c:v>
                </c:pt>
                <c:pt idx="6492">
                  <c:v>2570.80078</c:v>
                </c:pt>
                <c:pt idx="6493">
                  <c:v>2570.80078</c:v>
                </c:pt>
                <c:pt idx="6494">
                  <c:v>2570.80078</c:v>
                </c:pt>
                <c:pt idx="6495">
                  <c:v>2570.80078</c:v>
                </c:pt>
                <c:pt idx="6496">
                  <c:v>2570.80078</c:v>
                </c:pt>
                <c:pt idx="6497">
                  <c:v>2570.80078</c:v>
                </c:pt>
                <c:pt idx="6498">
                  <c:v>2570.80078</c:v>
                </c:pt>
                <c:pt idx="6499">
                  <c:v>2570.80078</c:v>
                </c:pt>
                <c:pt idx="6500">
                  <c:v>2570.80078</c:v>
                </c:pt>
                <c:pt idx="6501">
                  <c:v>2570.80078</c:v>
                </c:pt>
                <c:pt idx="6502">
                  <c:v>2570.80078</c:v>
                </c:pt>
                <c:pt idx="6503">
                  <c:v>2570.80078</c:v>
                </c:pt>
                <c:pt idx="6504">
                  <c:v>2570.80078</c:v>
                </c:pt>
                <c:pt idx="6505">
                  <c:v>2570.80078</c:v>
                </c:pt>
                <c:pt idx="6506">
                  <c:v>2570.80078</c:v>
                </c:pt>
                <c:pt idx="6507">
                  <c:v>2570.80078</c:v>
                </c:pt>
                <c:pt idx="6508">
                  <c:v>2570.80078</c:v>
                </c:pt>
                <c:pt idx="6509">
                  <c:v>2570.80078</c:v>
                </c:pt>
                <c:pt idx="6510">
                  <c:v>2570.80078</c:v>
                </c:pt>
                <c:pt idx="6511">
                  <c:v>2570.80078</c:v>
                </c:pt>
                <c:pt idx="6512">
                  <c:v>2570.80078</c:v>
                </c:pt>
                <c:pt idx="6513">
                  <c:v>2570.80078</c:v>
                </c:pt>
                <c:pt idx="6514">
                  <c:v>2570.80078</c:v>
                </c:pt>
                <c:pt idx="6515">
                  <c:v>2570.80078</c:v>
                </c:pt>
                <c:pt idx="6516">
                  <c:v>2570.80078</c:v>
                </c:pt>
                <c:pt idx="6517">
                  <c:v>2570.80078</c:v>
                </c:pt>
                <c:pt idx="6518">
                  <c:v>2570.80078</c:v>
                </c:pt>
                <c:pt idx="6519">
                  <c:v>2570.80078</c:v>
                </c:pt>
                <c:pt idx="6520">
                  <c:v>2570.80078</c:v>
                </c:pt>
                <c:pt idx="6521">
                  <c:v>2570.80078</c:v>
                </c:pt>
                <c:pt idx="6522">
                  <c:v>2570.80078</c:v>
                </c:pt>
                <c:pt idx="6523">
                  <c:v>2570.80078</c:v>
                </c:pt>
                <c:pt idx="6524">
                  <c:v>2570.80078</c:v>
                </c:pt>
                <c:pt idx="6525">
                  <c:v>2570.80078</c:v>
                </c:pt>
                <c:pt idx="6526">
                  <c:v>2570.80078</c:v>
                </c:pt>
                <c:pt idx="6527">
                  <c:v>2570.80078</c:v>
                </c:pt>
                <c:pt idx="6528">
                  <c:v>2570.80078</c:v>
                </c:pt>
                <c:pt idx="6529">
                  <c:v>2570.80078</c:v>
                </c:pt>
                <c:pt idx="6530">
                  <c:v>2570.80078</c:v>
                </c:pt>
                <c:pt idx="6531">
                  <c:v>2570.80078</c:v>
                </c:pt>
                <c:pt idx="6532">
                  <c:v>2570.80078</c:v>
                </c:pt>
                <c:pt idx="6533">
                  <c:v>2570.80078</c:v>
                </c:pt>
                <c:pt idx="6534">
                  <c:v>2570.80078</c:v>
                </c:pt>
                <c:pt idx="6535">
                  <c:v>2570.80078</c:v>
                </c:pt>
                <c:pt idx="6536">
                  <c:v>2570.80078</c:v>
                </c:pt>
                <c:pt idx="6537">
                  <c:v>2570.80078</c:v>
                </c:pt>
                <c:pt idx="6538">
                  <c:v>2570.80078</c:v>
                </c:pt>
                <c:pt idx="6539">
                  <c:v>2568.3593800000012</c:v>
                </c:pt>
                <c:pt idx="6540">
                  <c:v>2570.80078</c:v>
                </c:pt>
                <c:pt idx="6541">
                  <c:v>2570.80078</c:v>
                </c:pt>
                <c:pt idx="6542">
                  <c:v>2570.80078</c:v>
                </c:pt>
                <c:pt idx="6543">
                  <c:v>2570.80078</c:v>
                </c:pt>
                <c:pt idx="6544">
                  <c:v>2570.80078</c:v>
                </c:pt>
                <c:pt idx="6545">
                  <c:v>2570.80078</c:v>
                </c:pt>
                <c:pt idx="6546">
                  <c:v>2570.80078</c:v>
                </c:pt>
                <c:pt idx="6547">
                  <c:v>2570.80078</c:v>
                </c:pt>
                <c:pt idx="6548">
                  <c:v>2570.80078</c:v>
                </c:pt>
                <c:pt idx="6549">
                  <c:v>2570.80078</c:v>
                </c:pt>
                <c:pt idx="6550">
                  <c:v>2570.80078</c:v>
                </c:pt>
                <c:pt idx="6551">
                  <c:v>2570.80078</c:v>
                </c:pt>
                <c:pt idx="6552">
                  <c:v>2570.80078</c:v>
                </c:pt>
                <c:pt idx="6553">
                  <c:v>2570.80078</c:v>
                </c:pt>
                <c:pt idx="6554">
                  <c:v>2570.80078</c:v>
                </c:pt>
                <c:pt idx="6555">
                  <c:v>2570.80078</c:v>
                </c:pt>
                <c:pt idx="6556">
                  <c:v>2570.80078</c:v>
                </c:pt>
                <c:pt idx="6557">
                  <c:v>2570.80078</c:v>
                </c:pt>
                <c:pt idx="6558">
                  <c:v>2570.80078</c:v>
                </c:pt>
                <c:pt idx="6559">
                  <c:v>2570.80078</c:v>
                </c:pt>
                <c:pt idx="6560">
                  <c:v>2570.80078</c:v>
                </c:pt>
                <c:pt idx="6561">
                  <c:v>2570.80078</c:v>
                </c:pt>
                <c:pt idx="6562">
                  <c:v>2570.80078</c:v>
                </c:pt>
                <c:pt idx="6563">
                  <c:v>2570.80078</c:v>
                </c:pt>
                <c:pt idx="6564">
                  <c:v>2570.80078</c:v>
                </c:pt>
                <c:pt idx="6565">
                  <c:v>2570.80078</c:v>
                </c:pt>
                <c:pt idx="6566">
                  <c:v>2570.80078</c:v>
                </c:pt>
                <c:pt idx="6567">
                  <c:v>2570.80078</c:v>
                </c:pt>
                <c:pt idx="6568">
                  <c:v>2570.80078</c:v>
                </c:pt>
                <c:pt idx="6569">
                  <c:v>2570.80078</c:v>
                </c:pt>
                <c:pt idx="6570">
                  <c:v>2570.80078</c:v>
                </c:pt>
                <c:pt idx="6571">
                  <c:v>2568.3593800000012</c:v>
                </c:pt>
                <c:pt idx="6572">
                  <c:v>2570.80078</c:v>
                </c:pt>
                <c:pt idx="6573">
                  <c:v>2570.80078</c:v>
                </c:pt>
                <c:pt idx="6574">
                  <c:v>2570.80078</c:v>
                </c:pt>
                <c:pt idx="6575">
                  <c:v>2570.80078</c:v>
                </c:pt>
                <c:pt idx="6576">
                  <c:v>2570.80078</c:v>
                </c:pt>
                <c:pt idx="6577">
                  <c:v>2570.80078</c:v>
                </c:pt>
                <c:pt idx="6578">
                  <c:v>2570.80078</c:v>
                </c:pt>
                <c:pt idx="6579">
                  <c:v>2570.80078</c:v>
                </c:pt>
                <c:pt idx="6580">
                  <c:v>2570.80078</c:v>
                </c:pt>
                <c:pt idx="6581">
                  <c:v>2570.80078</c:v>
                </c:pt>
                <c:pt idx="6582">
                  <c:v>2570.80078</c:v>
                </c:pt>
                <c:pt idx="6583">
                  <c:v>2570.80078</c:v>
                </c:pt>
                <c:pt idx="6584">
                  <c:v>2570.80078</c:v>
                </c:pt>
                <c:pt idx="6585">
                  <c:v>2570.80078</c:v>
                </c:pt>
                <c:pt idx="6586">
                  <c:v>2570.80078</c:v>
                </c:pt>
                <c:pt idx="6587">
                  <c:v>2570.80078</c:v>
                </c:pt>
                <c:pt idx="6588">
                  <c:v>2570.80078</c:v>
                </c:pt>
                <c:pt idx="6589">
                  <c:v>2570.80078</c:v>
                </c:pt>
                <c:pt idx="6590">
                  <c:v>2570.80078</c:v>
                </c:pt>
                <c:pt idx="6591">
                  <c:v>2570.80078</c:v>
                </c:pt>
                <c:pt idx="6592">
                  <c:v>2570.80078</c:v>
                </c:pt>
                <c:pt idx="6593">
                  <c:v>2570.80078</c:v>
                </c:pt>
                <c:pt idx="6594">
                  <c:v>2570.80078</c:v>
                </c:pt>
                <c:pt idx="6595">
                  <c:v>2570.80078</c:v>
                </c:pt>
                <c:pt idx="6596">
                  <c:v>2570.80078</c:v>
                </c:pt>
                <c:pt idx="6597">
                  <c:v>2570.80078</c:v>
                </c:pt>
                <c:pt idx="6598">
                  <c:v>2570.80078</c:v>
                </c:pt>
                <c:pt idx="6599">
                  <c:v>2570.80078</c:v>
                </c:pt>
                <c:pt idx="6600">
                  <c:v>2570.80078</c:v>
                </c:pt>
                <c:pt idx="6601">
                  <c:v>2570.80078</c:v>
                </c:pt>
                <c:pt idx="6602">
                  <c:v>2570.80078</c:v>
                </c:pt>
                <c:pt idx="6603">
                  <c:v>2570.80078</c:v>
                </c:pt>
                <c:pt idx="6604">
                  <c:v>2570.80078</c:v>
                </c:pt>
                <c:pt idx="6605">
                  <c:v>2570.80078</c:v>
                </c:pt>
                <c:pt idx="6606">
                  <c:v>2570.80078</c:v>
                </c:pt>
                <c:pt idx="6607">
                  <c:v>2570.80078</c:v>
                </c:pt>
                <c:pt idx="6608">
                  <c:v>2568.3593800000012</c:v>
                </c:pt>
                <c:pt idx="6609">
                  <c:v>2570.80078</c:v>
                </c:pt>
                <c:pt idx="6610">
                  <c:v>2568.3593800000012</c:v>
                </c:pt>
                <c:pt idx="6611">
                  <c:v>2570.80078</c:v>
                </c:pt>
                <c:pt idx="6612">
                  <c:v>2570.80078</c:v>
                </c:pt>
                <c:pt idx="6613">
                  <c:v>2570.80078</c:v>
                </c:pt>
                <c:pt idx="6614">
                  <c:v>2570.80078</c:v>
                </c:pt>
                <c:pt idx="6615">
                  <c:v>2570.80078</c:v>
                </c:pt>
                <c:pt idx="6616">
                  <c:v>2570.80078</c:v>
                </c:pt>
                <c:pt idx="6617">
                  <c:v>2570.80078</c:v>
                </c:pt>
                <c:pt idx="6618">
                  <c:v>2570.80078</c:v>
                </c:pt>
                <c:pt idx="6619">
                  <c:v>2568.3593800000012</c:v>
                </c:pt>
                <c:pt idx="6620">
                  <c:v>2568.3593800000012</c:v>
                </c:pt>
                <c:pt idx="6621">
                  <c:v>2570.80078</c:v>
                </c:pt>
                <c:pt idx="6622">
                  <c:v>2568.3593800000012</c:v>
                </c:pt>
                <c:pt idx="6623">
                  <c:v>2570.80078</c:v>
                </c:pt>
                <c:pt idx="6624">
                  <c:v>2570.80078</c:v>
                </c:pt>
                <c:pt idx="6625">
                  <c:v>2570.80078</c:v>
                </c:pt>
                <c:pt idx="6626">
                  <c:v>2570.80078</c:v>
                </c:pt>
                <c:pt idx="6627">
                  <c:v>2568.3593800000012</c:v>
                </c:pt>
                <c:pt idx="6628">
                  <c:v>2568.3593800000012</c:v>
                </c:pt>
                <c:pt idx="6629">
                  <c:v>2570.80078</c:v>
                </c:pt>
                <c:pt idx="6630">
                  <c:v>2570.80078</c:v>
                </c:pt>
                <c:pt idx="6631">
                  <c:v>2570.80078</c:v>
                </c:pt>
                <c:pt idx="6632">
                  <c:v>2570.80078</c:v>
                </c:pt>
                <c:pt idx="6633">
                  <c:v>2568.3593800000012</c:v>
                </c:pt>
                <c:pt idx="6634">
                  <c:v>2570.80078</c:v>
                </c:pt>
                <c:pt idx="6635">
                  <c:v>2570.80078</c:v>
                </c:pt>
                <c:pt idx="6636">
                  <c:v>2570.80078</c:v>
                </c:pt>
                <c:pt idx="6637">
                  <c:v>2570.80078</c:v>
                </c:pt>
                <c:pt idx="6638">
                  <c:v>2570.80078</c:v>
                </c:pt>
                <c:pt idx="6639">
                  <c:v>2568.3593800000012</c:v>
                </c:pt>
                <c:pt idx="6640">
                  <c:v>2570.80078</c:v>
                </c:pt>
                <c:pt idx="6641">
                  <c:v>2568.3593800000012</c:v>
                </c:pt>
                <c:pt idx="6642">
                  <c:v>2570.80078</c:v>
                </c:pt>
                <c:pt idx="6643">
                  <c:v>2570.80078</c:v>
                </c:pt>
                <c:pt idx="6644">
                  <c:v>2570.80078</c:v>
                </c:pt>
                <c:pt idx="6645">
                  <c:v>2570.80078</c:v>
                </c:pt>
                <c:pt idx="6646">
                  <c:v>2568.3593800000012</c:v>
                </c:pt>
                <c:pt idx="6647">
                  <c:v>2570.80078</c:v>
                </c:pt>
                <c:pt idx="6648">
                  <c:v>2568.3593800000012</c:v>
                </c:pt>
                <c:pt idx="6649">
                  <c:v>2570.80078</c:v>
                </c:pt>
                <c:pt idx="6650">
                  <c:v>2570.80078</c:v>
                </c:pt>
                <c:pt idx="6651">
                  <c:v>2570.80078</c:v>
                </c:pt>
                <c:pt idx="6652">
                  <c:v>2570.80078</c:v>
                </c:pt>
                <c:pt idx="6653">
                  <c:v>2570.80078</c:v>
                </c:pt>
                <c:pt idx="6654">
                  <c:v>2570.80078</c:v>
                </c:pt>
                <c:pt idx="6655">
                  <c:v>2568.3593800000012</c:v>
                </c:pt>
                <c:pt idx="6656">
                  <c:v>2568.3593800000012</c:v>
                </c:pt>
                <c:pt idx="6657">
                  <c:v>2570.80078</c:v>
                </c:pt>
                <c:pt idx="6658">
                  <c:v>2570.80078</c:v>
                </c:pt>
                <c:pt idx="6659">
                  <c:v>2570.80078</c:v>
                </c:pt>
                <c:pt idx="6660">
                  <c:v>2568.3593800000012</c:v>
                </c:pt>
                <c:pt idx="6661">
                  <c:v>2568.3593800000012</c:v>
                </c:pt>
                <c:pt idx="6662">
                  <c:v>2570.80078</c:v>
                </c:pt>
                <c:pt idx="6663">
                  <c:v>2570.80078</c:v>
                </c:pt>
                <c:pt idx="6664">
                  <c:v>2570.80078</c:v>
                </c:pt>
                <c:pt idx="6665">
                  <c:v>2570.80078</c:v>
                </c:pt>
                <c:pt idx="6666">
                  <c:v>2570.80078</c:v>
                </c:pt>
                <c:pt idx="6667">
                  <c:v>2570.80078</c:v>
                </c:pt>
                <c:pt idx="6668">
                  <c:v>2568.3593800000012</c:v>
                </c:pt>
                <c:pt idx="6669">
                  <c:v>2570.80078</c:v>
                </c:pt>
                <c:pt idx="6670">
                  <c:v>2570.80078</c:v>
                </c:pt>
                <c:pt idx="6671">
                  <c:v>2568.3593800000012</c:v>
                </c:pt>
                <c:pt idx="6672">
                  <c:v>2570.80078</c:v>
                </c:pt>
                <c:pt idx="6673">
                  <c:v>2570.80078</c:v>
                </c:pt>
                <c:pt idx="6674">
                  <c:v>2570.80078</c:v>
                </c:pt>
                <c:pt idx="6675">
                  <c:v>2570.80078</c:v>
                </c:pt>
                <c:pt idx="6676">
                  <c:v>2570.80078</c:v>
                </c:pt>
                <c:pt idx="6677">
                  <c:v>2570.80078</c:v>
                </c:pt>
                <c:pt idx="6678">
                  <c:v>2568.3593800000012</c:v>
                </c:pt>
                <c:pt idx="6679">
                  <c:v>2570.80078</c:v>
                </c:pt>
                <c:pt idx="6680">
                  <c:v>2568.3593800000012</c:v>
                </c:pt>
                <c:pt idx="6681">
                  <c:v>2570.80078</c:v>
                </c:pt>
                <c:pt idx="6682">
                  <c:v>2568.3593800000012</c:v>
                </c:pt>
                <c:pt idx="6683">
                  <c:v>2568.3593800000012</c:v>
                </c:pt>
                <c:pt idx="6684">
                  <c:v>2570.80078</c:v>
                </c:pt>
                <c:pt idx="6685">
                  <c:v>2570.80078</c:v>
                </c:pt>
                <c:pt idx="6686">
                  <c:v>2568.3593800000012</c:v>
                </c:pt>
                <c:pt idx="6687">
                  <c:v>2568.3593800000012</c:v>
                </c:pt>
                <c:pt idx="6688">
                  <c:v>2568.3593800000012</c:v>
                </c:pt>
                <c:pt idx="6689">
                  <c:v>2570.80078</c:v>
                </c:pt>
                <c:pt idx="6690">
                  <c:v>2568.3593800000012</c:v>
                </c:pt>
                <c:pt idx="6691">
                  <c:v>2568.3593800000012</c:v>
                </c:pt>
                <c:pt idx="6692">
                  <c:v>2570.80078</c:v>
                </c:pt>
                <c:pt idx="6693">
                  <c:v>2568.3593800000012</c:v>
                </c:pt>
                <c:pt idx="6694">
                  <c:v>2570.80078</c:v>
                </c:pt>
                <c:pt idx="6695">
                  <c:v>2568.3593800000012</c:v>
                </c:pt>
                <c:pt idx="6696">
                  <c:v>2570.80078</c:v>
                </c:pt>
                <c:pt idx="6697">
                  <c:v>2570.80078</c:v>
                </c:pt>
                <c:pt idx="6698">
                  <c:v>2570.80078</c:v>
                </c:pt>
                <c:pt idx="6699">
                  <c:v>2568.3593800000012</c:v>
                </c:pt>
                <c:pt idx="6700">
                  <c:v>2568.3593800000012</c:v>
                </c:pt>
                <c:pt idx="6701">
                  <c:v>2570.80078</c:v>
                </c:pt>
                <c:pt idx="6702">
                  <c:v>2570.80078</c:v>
                </c:pt>
                <c:pt idx="6703">
                  <c:v>2568.3593800000012</c:v>
                </c:pt>
                <c:pt idx="6704">
                  <c:v>2568.3593800000012</c:v>
                </c:pt>
                <c:pt idx="6705">
                  <c:v>2570.80078</c:v>
                </c:pt>
                <c:pt idx="6706">
                  <c:v>2570.80078</c:v>
                </c:pt>
                <c:pt idx="6707">
                  <c:v>2568.3593800000012</c:v>
                </c:pt>
                <c:pt idx="6708">
                  <c:v>2570.80078</c:v>
                </c:pt>
                <c:pt idx="6709">
                  <c:v>2568.3593800000012</c:v>
                </c:pt>
                <c:pt idx="6710">
                  <c:v>2570.80078</c:v>
                </c:pt>
                <c:pt idx="6711">
                  <c:v>2568.3593800000012</c:v>
                </c:pt>
                <c:pt idx="6712">
                  <c:v>2570.80078</c:v>
                </c:pt>
                <c:pt idx="6713">
                  <c:v>2568.3593800000012</c:v>
                </c:pt>
                <c:pt idx="6714">
                  <c:v>2570.80078</c:v>
                </c:pt>
                <c:pt idx="6715">
                  <c:v>2568.3593800000012</c:v>
                </c:pt>
                <c:pt idx="6716">
                  <c:v>2568.3593800000012</c:v>
                </c:pt>
                <c:pt idx="6717">
                  <c:v>2570.80078</c:v>
                </c:pt>
                <c:pt idx="6718">
                  <c:v>2568.3593800000012</c:v>
                </c:pt>
                <c:pt idx="6719">
                  <c:v>2570.80078</c:v>
                </c:pt>
                <c:pt idx="6720">
                  <c:v>2568.3593800000012</c:v>
                </c:pt>
                <c:pt idx="6721">
                  <c:v>2568.3593800000012</c:v>
                </c:pt>
                <c:pt idx="6722">
                  <c:v>2568.3593800000012</c:v>
                </c:pt>
                <c:pt idx="6723">
                  <c:v>2570.80078</c:v>
                </c:pt>
                <c:pt idx="6724">
                  <c:v>2568.3593800000012</c:v>
                </c:pt>
                <c:pt idx="6725">
                  <c:v>2568.3593800000012</c:v>
                </c:pt>
                <c:pt idx="6726">
                  <c:v>2568.3593800000012</c:v>
                </c:pt>
                <c:pt idx="6727">
                  <c:v>2570.80078</c:v>
                </c:pt>
                <c:pt idx="6728">
                  <c:v>2570.80078</c:v>
                </c:pt>
                <c:pt idx="6729">
                  <c:v>2568.3593800000012</c:v>
                </c:pt>
                <c:pt idx="6730">
                  <c:v>2568.3593800000012</c:v>
                </c:pt>
                <c:pt idx="6731">
                  <c:v>2568.3593800000012</c:v>
                </c:pt>
                <c:pt idx="6732">
                  <c:v>2570.80078</c:v>
                </c:pt>
                <c:pt idx="6733">
                  <c:v>2568.3593800000012</c:v>
                </c:pt>
                <c:pt idx="6734">
                  <c:v>2570.80078</c:v>
                </c:pt>
                <c:pt idx="6735">
                  <c:v>2568.3593800000012</c:v>
                </c:pt>
                <c:pt idx="6736">
                  <c:v>2568.3593800000012</c:v>
                </c:pt>
                <c:pt idx="6737">
                  <c:v>2568.3593800000012</c:v>
                </c:pt>
                <c:pt idx="6738">
                  <c:v>2570.80078</c:v>
                </c:pt>
                <c:pt idx="6739">
                  <c:v>2568.3593800000012</c:v>
                </c:pt>
                <c:pt idx="6740">
                  <c:v>2568.3593800000012</c:v>
                </c:pt>
                <c:pt idx="6741">
                  <c:v>2568.3593800000012</c:v>
                </c:pt>
                <c:pt idx="6742">
                  <c:v>2568.3593800000012</c:v>
                </c:pt>
                <c:pt idx="6743">
                  <c:v>2568.3593800000012</c:v>
                </c:pt>
                <c:pt idx="6744">
                  <c:v>2568.3593800000012</c:v>
                </c:pt>
                <c:pt idx="6745">
                  <c:v>2570.80078</c:v>
                </c:pt>
                <c:pt idx="6746">
                  <c:v>2570.80078</c:v>
                </c:pt>
                <c:pt idx="6747">
                  <c:v>2568.3593800000012</c:v>
                </c:pt>
                <c:pt idx="6748">
                  <c:v>2568.3593800000012</c:v>
                </c:pt>
                <c:pt idx="6749">
                  <c:v>2568.3593800000012</c:v>
                </c:pt>
                <c:pt idx="6750">
                  <c:v>2568.3593800000012</c:v>
                </c:pt>
                <c:pt idx="6751">
                  <c:v>2568.3593800000012</c:v>
                </c:pt>
                <c:pt idx="6752">
                  <c:v>2568.3593800000012</c:v>
                </c:pt>
                <c:pt idx="6753">
                  <c:v>2568.3593800000012</c:v>
                </c:pt>
                <c:pt idx="6754">
                  <c:v>2570.80078</c:v>
                </c:pt>
                <c:pt idx="6755">
                  <c:v>2570.80078</c:v>
                </c:pt>
                <c:pt idx="6756">
                  <c:v>2568.3593800000012</c:v>
                </c:pt>
                <c:pt idx="6757">
                  <c:v>2568.3593800000012</c:v>
                </c:pt>
                <c:pt idx="6758">
                  <c:v>2568.3593800000012</c:v>
                </c:pt>
                <c:pt idx="6759">
                  <c:v>2568.3593800000012</c:v>
                </c:pt>
                <c:pt idx="6760">
                  <c:v>2568.3593800000012</c:v>
                </c:pt>
                <c:pt idx="6761">
                  <c:v>2568.3593800000012</c:v>
                </c:pt>
                <c:pt idx="6762">
                  <c:v>2568.3593800000012</c:v>
                </c:pt>
                <c:pt idx="6763">
                  <c:v>2568.3593800000012</c:v>
                </c:pt>
                <c:pt idx="6764">
                  <c:v>2568.3593800000012</c:v>
                </c:pt>
                <c:pt idx="6765">
                  <c:v>2568.3593800000012</c:v>
                </c:pt>
                <c:pt idx="6766">
                  <c:v>2568.3593800000012</c:v>
                </c:pt>
                <c:pt idx="6767">
                  <c:v>2570.80078</c:v>
                </c:pt>
                <c:pt idx="6768">
                  <c:v>2568.3593800000012</c:v>
                </c:pt>
                <c:pt idx="6769">
                  <c:v>2570.80078</c:v>
                </c:pt>
                <c:pt idx="6770">
                  <c:v>2570.80078</c:v>
                </c:pt>
                <c:pt idx="6771">
                  <c:v>2568.3593800000012</c:v>
                </c:pt>
                <c:pt idx="6772">
                  <c:v>2568.3593800000012</c:v>
                </c:pt>
                <c:pt idx="6773">
                  <c:v>2568.3593800000012</c:v>
                </c:pt>
                <c:pt idx="6774">
                  <c:v>2570.80078</c:v>
                </c:pt>
                <c:pt idx="6775">
                  <c:v>2568.3593800000012</c:v>
                </c:pt>
                <c:pt idx="6776">
                  <c:v>2568.3593800000012</c:v>
                </c:pt>
                <c:pt idx="6777">
                  <c:v>2568.3593800000012</c:v>
                </c:pt>
                <c:pt idx="6778">
                  <c:v>2568.3593800000012</c:v>
                </c:pt>
                <c:pt idx="6779">
                  <c:v>2570.80078</c:v>
                </c:pt>
                <c:pt idx="6780">
                  <c:v>2568.3593800000012</c:v>
                </c:pt>
                <c:pt idx="6781">
                  <c:v>2568.3593800000012</c:v>
                </c:pt>
                <c:pt idx="6782">
                  <c:v>2568.3593800000012</c:v>
                </c:pt>
                <c:pt idx="6783">
                  <c:v>2568.3593800000012</c:v>
                </c:pt>
                <c:pt idx="6784">
                  <c:v>2568.3593800000012</c:v>
                </c:pt>
                <c:pt idx="6785">
                  <c:v>2568.3593800000012</c:v>
                </c:pt>
                <c:pt idx="6786">
                  <c:v>2568.3593800000012</c:v>
                </c:pt>
                <c:pt idx="6787">
                  <c:v>2568.3593800000012</c:v>
                </c:pt>
                <c:pt idx="6788">
                  <c:v>2568.3593800000012</c:v>
                </c:pt>
                <c:pt idx="6789">
                  <c:v>2568.3593800000012</c:v>
                </c:pt>
                <c:pt idx="6790">
                  <c:v>2568.3593800000012</c:v>
                </c:pt>
                <c:pt idx="6791">
                  <c:v>2570.80078</c:v>
                </c:pt>
                <c:pt idx="6792">
                  <c:v>2568.3593800000012</c:v>
                </c:pt>
                <c:pt idx="6793">
                  <c:v>2570.80078</c:v>
                </c:pt>
                <c:pt idx="6794">
                  <c:v>2568.3593800000012</c:v>
                </c:pt>
                <c:pt idx="6795">
                  <c:v>2568.3593800000012</c:v>
                </c:pt>
                <c:pt idx="6796">
                  <c:v>2568.3593800000012</c:v>
                </c:pt>
                <c:pt idx="6797">
                  <c:v>2568.3593800000012</c:v>
                </c:pt>
                <c:pt idx="6798">
                  <c:v>2568.3593800000012</c:v>
                </c:pt>
                <c:pt idx="6799">
                  <c:v>2568.3593800000012</c:v>
                </c:pt>
                <c:pt idx="6800">
                  <c:v>2568.3593800000012</c:v>
                </c:pt>
                <c:pt idx="6801">
                  <c:v>2568.3593800000012</c:v>
                </c:pt>
                <c:pt idx="6802">
                  <c:v>2570.80078</c:v>
                </c:pt>
                <c:pt idx="6803">
                  <c:v>2568.3593800000012</c:v>
                </c:pt>
                <c:pt idx="6804">
                  <c:v>2568.3593800000012</c:v>
                </c:pt>
                <c:pt idx="6805">
                  <c:v>2568.3593800000012</c:v>
                </c:pt>
                <c:pt idx="6806">
                  <c:v>2568.3593800000012</c:v>
                </c:pt>
                <c:pt idx="6807">
                  <c:v>2568.3593800000012</c:v>
                </c:pt>
                <c:pt idx="6808">
                  <c:v>2568.3593800000012</c:v>
                </c:pt>
                <c:pt idx="6809">
                  <c:v>2568.3593800000012</c:v>
                </c:pt>
                <c:pt idx="6810">
                  <c:v>2568.3593800000012</c:v>
                </c:pt>
                <c:pt idx="6811">
                  <c:v>2568.3593800000012</c:v>
                </c:pt>
                <c:pt idx="6812">
                  <c:v>2568.3593800000012</c:v>
                </c:pt>
                <c:pt idx="6813">
                  <c:v>2568.3593800000012</c:v>
                </c:pt>
                <c:pt idx="6814">
                  <c:v>2568.3593800000012</c:v>
                </c:pt>
                <c:pt idx="6815">
                  <c:v>2568.3593800000012</c:v>
                </c:pt>
                <c:pt idx="6816">
                  <c:v>2568.3593800000012</c:v>
                </c:pt>
                <c:pt idx="6817">
                  <c:v>2568.3593800000012</c:v>
                </c:pt>
                <c:pt idx="6818">
                  <c:v>2570.80078</c:v>
                </c:pt>
                <c:pt idx="6819">
                  <c:v>2568.3593800000012</c:v>
                </c:pt>
                <c:pt idx="6820">
                  <c:v>2568.3593800000012</c:v>
                </c:pt>
                <c:pt idx="6821">
                  <c:v>2568.3593800000012</c:v>
                </c:pt>
                <c:pt idx="6822">
                  <c:v>2568.3593800000012</c:v>
                </c:pt>
                <c:pt idx="6823">
                  <c:v>2568.3593800000012</c:v>
                </c:pt>
                <c:pt idx="6824">
                  <c:v>2568.3593800000012</c:v>
                </c:pt>
                <c:pt idx="6825">
                  <c:v>2568.3593800000012</c:v>
                </c:pt>
                <c:pt idx="6826">
                  <c:v>2568.3593800000012</c:v>
                </c:pt>
                <c:pt idx="6827">
                  <c:v>2568.3593800000012</c:v>
                </c:pt>
                <c:pt idx="6828">
                  <c:v>2568.3593800000012</c:v>
                </c:pt>
                <c:pt idx="6829">
                  <c:v>2568.3593800000012</c:v>
                </c:pt>
                <c:pt idx="6830">
                  <c:v>2568.3593800000012</c:v>
                </c:pt>
                <c:pt idx="6831">
                  <c:v>2568.3593800000012</c:v>
                </c:pt>
                <c:pt idx="6832">
                  <c:v>2568.3593800000012</c:v>
                </c:pt>
                <c:pt idx="6833">
                  <c:v>2568.3593800000012</c:v>
                </c:pt>
                <c:pt idx="6834">
                  <c:v>2568.3593800000012</c:v>
                </c:pt>
                <c:pt idx="6835">
                  <c:v>2568.3593800000012</c:v>
                </c:pt>
                <c:pt idx="6836">
                  <c:v>2568.3593800000012</c:v>
                </c:pt>
                <c:pt idx="6837">
                  <c:v>2568.3593800000012</c:v>
                </c:pt>
                <c:pt idx="6838">
                  <c:v>2568.3593800000012</c:v>
                </c:pt>
                <c:pt idx="6839">
                  <c:v>2568.3593800000012</c:v>
                </c:pt>
                <c:pt idx="6840">
                  <c:v>2568.3593800000012</c:v>
                </c:pt>
                <c:pt idx="6841">
                  <c:v>2570.80078</c:v>
                </c:pt>
                <c:pt idx="6842">
                  <c:v>2568.3593800000012</c:v>
                </c:pt>
                <c:pt idx="6843">
                  <c:v>2568.3593800000012</c:v>
                </c:pt>
                <c:pt idx="6844">
                  <c:v>2568.3593800000012</c:v>
                </c:pt>
                <c:pt idx="6845">
                  <c:v>2568.3593800000012</c:v>
                </c:pt>
                <c:pt idx="6846">
                  <c:v>2568.3593800000012</c:v>
                </c:pt>
                <c:pt idx="6847">
                  <c:v>2568.3593800000012</c:v>
                </c:pt>
                <c:pt idx="6848">
                  <c:v>2568.3593800000012</c:v>
                </c:pt>
                <c:pt idx="6849">
                  <c:v>2568.3593800000012</c:v>
                </c:pt>
                <c:pt idx="6850">
                  <c:v>2568.3593800000012</c:v>
                </c:pt>
                <c:pt idx="6851">
                  <c:v>2568.3593800000012</c:v>
                </c:pt>
                <c:pt idx="6852">
                  <c:v>2568.3593800000012</c:v>
                </c:pt>
                <c:pt idx="6853">
                  <c:v>2568.3593800000012</c:v>
                </c:pt>
                <c:pt idx="6854">
                  <c:v>2568.3593800000012</c:v>
                </c:pt>
                <c:pt idx="6855">
                  <c:v>2568.3593800000012</c:v>
                </c:pt>
                <c:pt idx="6856">
                  <c:v>2568.3593800000012</c:v>
                </c:pt>
                <c:pt idx="6857">
                  <c:v>2568.3593800000012</c:v>
                </c:pt>
                <c:pt idx="6858">
                  <c:v>2568.3593800000012</c:v>
                </c:pt>
                <c:pt idx="6859">
                  <c:v>2568.3593800000012</c:v>
                </c:pt>
                <c:pt idx="6860">
                  <c:v>2570.80078</c:v>
                </c:pt>
                <c:pt idx="6861">
                  <c:v>2568.3593800000012</c:v>
                </c:pt>
                <c:pt idx="6862">
                  <c:v>2568.3593800000012</c:v>
                </c:pt>
                <c:pt idx="6863">
                  <c:v>2568.3593800000012</c:v>
                </c:pt>
                <c:pt idx="6864">
                  <c:v>2568.3593800000012</c:v>
                </c:pt>
                <c:pt idx="6865">
                  <c:v>2568.3593800000012</c:v>
                </c:pt>
                <c:pt idx="6866">
                  <c:v>2568.3593800000012</c:v>
                </c:pt>
                <c:pt idx="6867">
                  <c:v>2568.3593800000012</c:v>
                </c:pt>
                <c:pt idx="6868">
                  <c:v>2568.3593800000012</c:v>
                </c:pt>
                <c:pt idx="6869">
                  <c:v>2568.3593800000012</c:v>
                </c:pt>
                <c:pt idx="6870">
                  <c:v>2568.3593800000012</c:v>
                </c:pt>
                <c:pt idx="6871">
                  <c:v>2568.3593800000012</c:v>
                </c:pt>
                <c:pt idx="6872">
                  <c:v>2568.3593800000012</c:v>
                </c:pt>
                <c:pt idx="6873">
                  <c:v>2568.3593800000012</c:v>
                </c:pt>
                <c:pt idx="6874">
                  <c:v>2568.3593800000012</c:v>
                </c:pt>
                <c:pt idx="6875">
                  <c:v>2568.3593800000012</c:v>
                </c:pt>
                <c:pt idx="6876">
                  <c:v>2568.3593800000012</c:v>
                </c:pt>
                <c:pt idx="6877">
                  <c:v>2568.3593800000012</c:v>
                </c:pt>
                <c:pt idx="6878">
                  <c:v>2568.3593800000012</c:v>
                </c:pt>
                <c:pt idx="6879">
                  <c:v>2568.3593800000012</c:v>
                </c:pt>
                <c:pt idx="6880">
                  <c:v>2568.3593800000012</c:v>
                </c:pt>
                <c:pt idx="6881">
                  <c:v>2568.3593800000012</c:v>
                </c:pt>
                <c:pt idx="6882">
                  <c:v>2568.3593800000012</c:v>
                </c:pt>
                <c:pt idx="6883">
                  <c:v>2568.3593800000012</c:v>
                </c:pt>
                <c:pt idx="6884">
                  <c:v>2568.3593800000012</c:v>
                </c:pt>
                <c:pt idx="6885">
                  <c:v>2568.3593800000012</c:v>
                </c:pt>
                <c:pt idx="6886">
                  <c:v>2568.3593800000012</c:v>
                </c:pt>
                <c:pt idx="6887">
                  <c:v>2568.3593800000012</c:v>
                </c:pt>
                <c:pt idx="6888">
                  <c:v>2568.3593800000012</c:v>
                </c:pt>
                <c:pt idx="6889">
                  <c:v>2568.3593800000012</c:v>
                </c:pt>
                <c:pt idx="6890">
                  <c:v>2568.3593800000012</c:v>
                </c:pt>
                <c:pt idx="6891">
                  <c:v>2568.3593800000012</c:v>
                </c:pt>
                <c:pt idx="6892">
                  <c:v>2568.3593800000012</c:v>
                </c:pt>
                <c:pt idx="6893">
                  <c:v>2568.3593800000012</c:v>
                </c:pt>
                <c:pt idx="6894">
                  <c:v>2568.3593800000012</c:v>
                </c:pt>
                <c:pt idx="6895">
                  <c:v>2568.3593800000012</c:v>
                </c:pt>
                <c:pt idx="6896">
                  <c:v>2568.3593800000012</c:v>
                </c:pt>
                <c:pt idx="6897">
                  <c:v>2568.3593800000012</c:v>
                </c:pt>
                <c:pt idx="6898">
                  <c:v>2568.3593800000012</c:v>
                </c:pt>
                <c:pt idx="6899">
                  <c:v>2568.3593800000012</c:v>
                </c:pt>
                <c:pt idx="6900">
                  <c:v>2568.3593800000012</c:v>
                </c:pt>
                <c:pt idx="6901">
                  <c:v>2568.3593800000012</c:v>
                </c:pt>
                <c:pt idx="6902">
                  <c:v>2568.3593800000012</c:v>
                </c:pt>
                <c:pt idx="6903">
                  <c:v>2568.3593800000012</c:v>
                </c:pt>
                <c:pt idx="6904">
                  <c:v>2568.3593800000012</c:v>
                </c:pt>
                <c:pt idx="6905">
                  <c:v>2568.3593800000012</c:v>
                </c:pt>
                <c:pt idx="6906">
                  <c:v>2568.3593800000012</c:v>
                </c:pt>
                <c:pt idx="6907">
                  <c:v>2568.3593800000012</c:v>
                </c:pt>
                <c:pt idx="6908">
                  <c:v>2568.3593800000012</c:v>
                </c:pt>
                <c:pt idx="6909">
                  <c:v>2568.3593800000012</c:v>
                </c:pt>
                <c:pt idx="6910">
                  <c:v>2568.3593800000012</c:v>
                </c:pt>
                <c:pt idx="6911">
                  <c:v>2568.3593800000012</c:v>
                </c:pt>
                <c:pt idx="6912">
                  <c:v>2568.3593800000012</c:v>
                </c:pt>
                <c:pt idx="6913">
                  <c:v>2568.3593800000012</c:v>
                </c:pt>
                <c:pt idx="6914">
                  <c:v>2568.3593800000012</c:v>
                </c:pt>
                <c:pt idx="6915">
                  <c:v>2568.3593800000012</c:v>
                </c:pt>
                <c:pt idx="6916">
                  <c:v>2568.3593800000012</c:v>
                </c:pt>
                <c:pt idx="6917">
                  <c:v>2568.3593800000012</c:v>
                </c:pt>
                <c:pt idx="6918">
                  <c:v>2568.3593800000012</c:v>
                </c:pt>
                <c:pt idx="6919">
                  <c:v>2568.3593800000012</c:v>
                </c:pt>
                <c:pt idx="6920">
                  <c:v>2568.3593800000012</c:v>
                </c:pt>
                <c:pt idx="6921">
                  <c:v>2568.3593800000012</c:v>
                </c:pt>
                <c:pt idx="6922">
                  <c:v>2568.3593800000012</c:v>
                </c:pt>
                <c:pt idx="6923">
                  <c:v>2568.3593800000012</c:v>
                </c:pt>
                <c:pt idx="6924">
                  <c:v>2568.3593800000012</c:v>
                </c:pt>
                <c:pt idx="6925">
                  <c:v>2568.3593800000012</c:v>
                </c:pt>
                <c:pt idx="6926">
                  <c:v>2568.3593800000012</c:v>
                </c:pt>
                <c:pt idx="6927">
                  <c:v>2568.3593800000012</c:v>
                </c:pt>
                <c:pt idx="6928">
                  <c:v>2568.3593800000012</c:v>
                </c:pt>
                <c:pt idx="6929">
                  <c:v>2568.3593800000012</c:v>
                </c:pt>
                <c:pt idx="6930">
                  <c:v>2568.3593800000012</c:v>
                </c:pt>
                <c:pt idx="6931">
                  <c:v>2568.3593800000012</c:v>
                </c:pt>
                <c:pt idx="6932">
                  <c:v>2568.3593800000012</c:v>
                </c:pt>
                <c:pt idx="6933">
                  <c:v>2568.3593800000012</c:v>
                </c:pt>
                <c:pt idx="6934">
                  <c:v>2568.3593800000012</c:v>
                </c:pt>
                <c:pt idx="6935">
                  <c:v>2568.3593800000012</c:v>
                </c:pt>
                <c:pt idx="6936">
                  <c:v>2568.3593800000012</c:v>
                </c:pt>
                <c:pt idx="6937">
                  <c:v>2568.3593800000012</c:v>
                </c:pt>
                <c:pt idx="6938">
                  <c:v>2568.3593800000012</c:v>
                </c:pt>
                <c:pt idx="6939">
                  <c:v>2568.3593800000012</c:v>
                </c:pt>
                <c:pt idx="6940">
                  <c:v>2568.3593800000012</c:v>
                </c:pt>
                <c:pt idx="6941">
                  <c:v>2568.3593800000012</c:v>
                </c:pt>
                <c:pt idx="6942">
                  <c:v>2568.3593800000012</c:v>
                </c:pt>
                <c:pt idx="6943">
                  <c:v>2568.3593800000012</c:v>
                </c:pt>
                <c:pt idx="6944">
                  <c:v>2568.3593800000012</c:v>
                </c:pt>
                <c:pt idx="6945">
                  <c:v>2568.3593800000012</c:v>
                </c:pt>
                <c:pt idx="6946">
                  <c:v>2568.3593800000012</c:v>
                </c:pt>
                <c:pt idx="6947">
                  <c:v>2568.3593800000012</c:v>
                </c:pt>
                <c:pt idx="6948">
                  <c:v>2568.3593800000012</c:v>
                </c:pt>
                <c:pt idx="6949">
                  <c:v>2568.3593800000012</c:v>
                </c:pt>
                <c:pt idx="6950">
                  <c:v>2568.3593800000012</c:v>
                </c:pt>
                <c:pt idx="6951">
                  <c:v>2568.3593800000012</c:v>
                </c:pt>
                <c:pt idx="6952">
                  <c:v>2568.3593800000012</c:v>
                </c:pt>
                <c:pt idx="6953">
                  <c:v>2568.3593800000012</c:v>
                </c:pt>
                <c:pt idx="6954">
                  <c:v>2568.3593800000012</c:v>
                </c:pt>
                <c:pt idx="6955">
                  <c:v>2568.3593800000012</c:v>
                </c:pt>
                <c:pt idx="6956">
                  <c:v>2568.3593800000012</c:v>
                </c:pt>
                <c:pt idx="6957">
                  <c:v>2568.3593800000012</c:v>
                </c:pt>
                <c:pt idx="6958">
                  <c:v>2568.3593800000012</c:v>
                </c:pt>
                <c:pt idx="6959">
                  <c:v>2568.3593800000012</c:v>
                </c:pt>
                <c:pt idx="6960">
                  <c:v>2568.3593800000012</c:v>
                </c:pt>
                <c:pt idx="6961">
                  <c:v>2568.3593800000012</c:v>
                </c:pt>
                <c:pt idx="6962">
                  <c:v>2568.3593800000012</c:v>
                </c:pt>
                <c:pt idx="6963">
                  <c:v>2568.3593800000012</c:v>
                </c:pt>
                <c:pt idx="6964">
                  <c:v>2568.3593800000012</c:v>
                </c:pt>
                <c:pt idx="6965">
                  <c:v>2568.3593800000012</c:v>
                </c:pt>
                <c:pt idx="6966">
                  <c:v>2568.3593800000012</c:v>
                </c:pt>
                <c:pt idx="6967">
                  <c:v>2568.3593800000012</c:v>
                </c:pt>
                <c:pt idx="6968">
                  <c:v>2568.3593800000012</c:v>
                </c:pt>
                <c:pt idx="6969">
                  <c:v>2568.3593800000012</c:v>
                </c:pt>
                <c:pt idx="6970">
                  <c:v>2568.3593800000012</c:v>
                </c:pt>
                <c:pt idx="6971">
                  <c:v>2568.3593800000012</c:v>
                </c:pt>
                <c:pt idx="6972">
                  <c:v>2568.3593800000012</c:v>
                </c:pt>
                <c:pt idx="6973">
                  <c:v>2568.3593800000012</c:v>
                </c:pt>
                <c:pt idx="6974">
                  <c:v>2568.3593800000012</c:v>
                </c:pt>
                <c:pt idx="6975">
                  <c:v>2568.3593800000012</c:v>
                </c:pt>
                <c:pt idx="6976">
                  <c:v>2568.3593800000012</c:v>
                </c:pt>
                <c:pt idx="6977">
                  <c:v>2568.3593800000012</c:v>
                </c:pt>
                <c:pt idx="6978">
                  <c:v>2568.3593800000012</c:v>
                </c:pt>
                <c:pt idx="6979">
                  <c:v>2568.3593800000012</c:v>
                </c:pt>
                <c:pt idx="6980">
                  <c:v>2568.3593800000012</c:v>
                </c:pt>
                <c:pt idx="6981">
                  <c:v>2568.3593800000012</c:v>
                </c:pt>
                <c:pt idx="6982">
                  <c:v>2568.3593800000012</c:v>
                </c:pt>
                <c:pt idx="6983">
                  <c:v>2568.3593800000012</c:v>
                </c:pt>
                <c:pt idx="6984">
                  <c:v>2568.3593800000012</c:v>
                </c:pt>
                <c:pt idx="6985">
                  <c:v>2568.3593800000012</c:v>
                </c:pt>
                <c:pt idx="6986">
                  <c:v>2568.3593800000012</c:v>
                </c:pt>
                <c:pt idx="6987">
                  <c:v>2568.3593800000012</c:v>
                </c:pt>
                <c:pt idx="6988">
                  <c:v>2568.3593800000012</c:v>
                </c:pt>
                <c:pt idx="6989">
                  <c:v>2568.3593800000012</c:v>
                </c:pt>
                <c:pt idx="6990">
                  <c:v>2568.3593800000012</c:v>
                </c:pt>
                <c:pt idx="6991">
                  <c:v>2568.3593800000012</c:v>
                </c:pt>
                <c:pt idx="6992">
                  <c:v>2568.3593800000012</c:v>
                </c:pt>
                <c:pt idx="6993">
                  <c:v>2568.3593800000012</c:v>
                </c:pt>
                <c:pt idx="6994">
                  <c:v>2568.3593800000012</c:v>
                </c:pt>
                <c:pt idx="6995">
                  <c:v>2568.3593800000012</c:v>
                </c:pt>
                <c:pt idx="6996">
                  <c:v>2568.3593800000012</c:v>
                </c:pt>
                <c:pt idx="6997">
                  <c:v>2568.3593800000012</c:v>
                </c:pt>
                <c:pt idx="6998">
                  <c:v>2568.3593800000012</c:v>
                </c:pt>
                <c:pt idx="6999">
                  <c:v>2568.3593800000012</c:v>
                </c:pt>
                <c:pt idx="7000">
                  <c:v>2568.3593800000012</c:v>
                </c:pt>
                <c:pt idx="7001">
                  <c:v>2568.3593800000012</c:v>
                </c:pt>
                <c:pt idx="7002">
                  <c:v>2568.3593800000012</c:v>
                </c:pt>
                <c:pt idx="7003">
                  <c:v>2568.3593800000012</c:v>
                </c:pt>
                <c:pt idx="7004">
                  <c:v>2568.3593800000012</c:v>
                </c:pt>
                <c:pt idx="7005">
                  <c:v>2568.3593800000012</c:v>
                </c:pt>
                <c:pt idx="7006">
                  <c:v>2568.3593800000012</c:v>
                </c:pt>
                <c:pt idx="7007">
                  <c:v>2568.3593800000012</c:v>
                </c:pt>
                <c:pt idx="7008">
                  <c:v>2568.3593800000012</c:v>
                </c:pt>
                <c:pt idx="7009">
                  <c:v>2568.3593800000012</c:v>
                </c:pt>
                <c:pt idx="7010">
                  <c:v>2568.3593800000012</c:v>
                </c:pt>
                <c:pt idx="7011">
                  <c:v>2568.3593800000012</c:v>
                </c:pt>
                <c:pt idx="7012">
                  <c:v>2568.3593800000012</c:v>
                </c:pt>
                <c:pt idx="7013">
                  <c:v>2568.3593800000012</c:v>
                </c:pt>
                <c:pt idx="7014">
                  <c:v>2568.3593800000012</c:v>
                </c:pt>
                <c:pt idx="7015">
                  <c:v>2568.3593800000012</c:v>
                </c:pt>
                <c:pt idx="7016">
                  <c:v>2568.3593800000012</c:v>
                </c:pt>
                <c:pt idx="7017">
                  <c:v>2568.3593800000012</c:v>
                </c:pt>
                <c:pt idx="7018">
                  <c:v>2568.3593800000012</c:v>
                </c:pt>
                <c:pt idx="7019">
                  <c:v>2568.3593800000012</c:v>
                </c:pt>
                <c:pt idx="7020">
                  <c:v>2568.3593800000012</c:v>
                </c:pt>
                <c:pt idx="7021">
                  <c:v>2568.3593800000012</c:v>
                </c:pt>
                <c:pt idx="7022">
                  <c:v>2568.3593800000012</c:v>
                </c:pt>
                <c:pt idx="7023">
                  <c:v>2568.3593800000012</c:v>
                </c:pt>
                <c:pt idx="7024">
                  <c:v>2568.3593800000012</c:v>
                </c:pt>
                <c:pt idx="7025">
                  <c:v>2568.3593800000012</c:v>
                </c:pt>
                <c:pt idx="7026">
                  <c:v>2568.3593800000012</c:v>
                </c:pt>
                <c:pt idx="7027">
                  <c:v>2568.3593800000012</c:v>
                </c:pt>
                <c:pt idx="7028">
                  <c:v>2568.3593800000012</c:v>
                </c:pt>
                <c:pt idx="7029">
                  <c:v>2568.3593800000012</c:v>
                </c:pt>
                <c:pt idx="7030">
                  <c:v>2568.3593800000012</c:v>
                </c:pt>
                <c:pt idx="7031">
                  <c:v>2568.3593800000012</c:v>
                </c:pt>
                <c:pt idx="7032">
                  <c:v>2568.3593800000012</c:v>
                </c:pt>
                <c:pt idx="7033">
                  <c:v>2568.3593800000012</c:v>
                </c:pt>
                <c:pt idx="7034">
                  <c:v>2568.3593800000012</c:v>
                </c:pt>
                <c:pt idx="7035">
                  <c:v>2568.3593800000012</c:v>
                </c:pt>
                <c:pt idx="7036">
                  <c:v>2568.3593800000012</c:v>
                </c:pt>
                <c:pt idx="7037">
                  <c:v>2568.3593800000012</c:v>
                </c:pt>
                <c:pt idx="7038">
                  <c:v>2568.3593800000012</c:v>
                </c:pt>
                <c:pt idx="7039">
                  <c:v>2568.3593800000012</c:v>
                </c:pt>
                <c:pt idx="7040">
                  <c:v>2568.3593800000012</c:v>
                </c:pt>
                <c:pt idx="7041">
                  <c:v>2568.3593800000012</c:v>
                </c:pt>
                <c:pt idx="7042">
                  <c:v>2568.3593800000012</c:v>
                </c:pt>
                <c:pt idx="7043">
                  <c:v>2568.3593800000012</c:v>
                </c:pt>
                <c:pt idx="7044">
                  <c:v>2568.3593800000012</c:v>
                </c:pt>
                <c:pt idx="7045">
                  <c:v>2568.3593800000012</c:v>
                </c:pt>
                <c:pt idx="7046">
                  <c:v>2568.3593800000012</c:v>
                </c:pt>
                <c:pt idx="7047">
                  <c:v>2568.3593800000012</c:v>
                </c:pt>
                <c:pt idx="7048">
                  <c:v>2568.3593800000012</c:v>
                </c:pt>
                <c:pt idx="7049">
                  <c:v>2568.3593800000012</c:v>
                </c:pt>
                <c:pt idx="7050">
                  <c:v>2568.3593800000012</c:v>
                </c:pt>
                <c:pt idx="7051">
                  <c:v>2568.3593800000012</c:v>
                </c:pt>
                <c:pt idx="7052">
                  <c:v>2568.3593800000012</c:v>
                </c:pt>
                <c:pt idx="7053">
                  <c:v>2568.3593800000012</c:v>
                </c:pt>
                <c:pt idx="7054">
                  <c:v>2568.3593800000012</c:v>
                </c:pt>
                <c:pt idx="7055">
                  <c:v>2568.3593800000012</c:v>
                </c:pt>
                <c:pt idx="7056">
                  <c:v>2568.3593800000012</c:v>
                </c:pt>
                <c:pt idx="7057">
                  <c:v>2568.3593800000012</c:v>
                </c:pt>
                <c:pt idx="7058">
                  <c:v>2568.3593800000012</c:v>
                </c:pt>
                <c:pt idx="7059">
                  <c:v>2568.3593800000012</c:v>
                </c:pt>
                <c:pt idx="7060">
                  <c:v>2568.3593800000012</c:v>
                </c:pt>
                <c:pt idx="7061">
                  <c:v>2568.3593800000012</c:v>
                </c:pt>
                <c:pt idx="7062">
                  <c:v>2568.3593800000012</c:v>
                </c:pt>
                <c:pt idx="7063">
                  <c:v>2568.3593800000012</c:v>
                </c:pt>
                <c:pt idx="7064">
                  <c:v>2568.3593800000012</c:v>
                </c:pt>
                <c:pt idx="7065">
                  <c:v>2568.3593800000012</c:v>
                </c:pt>
                <c:pt idx="7066">
                  <c:v>2568.3593800000012</c:v>
                </c:pt>
                <c:pt idx="7067">
                  <c:v>2568.3593800000012</c:v>
                </c:pt>
                <c:pt idx="7068">
                  <c:v>2568.3593800000012</c:v>
                </c:pt>
                <c:pt idx="7069">
                  <c:v>2568.3593800000012</c:v>
                </c:pt>
                <c:pt idx="7070">
                  <c:v>2568.3593800000012</c:v>
                </c:pt>
                <c:pt idx="7071">
                  <c:v>2568.3593800000012</c:v>
                </c:pt>
                <c:pt idx="7072">
                  <c:v>2568.3593800000012</c:v>
                </c:pt>
                <c:pt idx="7073">
                  <c:v>2565.9179700000018</c:v>
                </c:pt>
                <c:pt idx="7074">
                  <c:v>2568.3593800000012</c:v>
                </c:pt>
                <c:pt idx="7075">
                  <c:v>2568.3593800000012</c:v>
                </c:pt>
                <c:pt idx="7076">
                  <c:v>2568.3593800000012</c:v>
                </c:pt>
                <c:pt idx="7077">
                  <c:v>2568.3593800000012</c:v>
                </c:pt>
                <c:pt idx="7078">
                  <c:v>2568.3593800000012</c:v>
                </c:pt>
                <c:pt idx="7079">
                  <c:v>2568.3593800000012</c:v>
                </c:pt>
                <c:pt idx="7080">
                  <c:v>2568.3593800000012</c:v>
                </c:pt>
                <c:pt idx="7081">
                  <c:v>2568.3593800000012</c:v>
                </c:pt>
                <c:pt idx="7082">
                  <c:v>2568.3593800000012</c:v>
                </c:pt>
                <c:pt idx="7083">
                  <c:v>2568.3593800000012</c:v>
                </c:pt>
                <c:pt idx="7084">
                  <c:v>2568.3593800000012</c:v>
                </c:pt>
                <c:pt idx="7085">
                  <c:v>2568.3593800000012</c:v>
                </c:pt>
                <c:pt idx="7086">
                  <c:v>2568.3593800000012</c:v>
                </c:pt>
                <c:pt idx="7087">
                  <c:v>2568.3593800000012</c:v>
                </c:pt>
                <c:pt idx="7088">
                  <c:v>2568.3593800000012</c:v>
                </c:pt>
                <c:pt idx="7089">
                  <c:v>2568.3593800000012</c:v>
                </c:pt>
                <c:pt idx="7090">
                  <c:v>2568.3593800000012</c:v>
                </c:pt>
                <c:pt idx="7091">
                  <c:v>2568.3593800000012</c:v>
                </c:pt>
                <c:pt idx="7092">
                  <c:v>2568.3593800000012</c:v>
                </c:pt>
                <c:pt idx="7093">
                  <c:v>2568.3593800000012</c:v>
                </c:pt>
                <c:pt idx="7094">
                  <c:v>2565.9179700000018</c:v>
                </c:pt>
                <c:pt idx="7095">
                  <c:v>2568.3593800000012</c:v>
                </c:pt>
                <c:pt idx="7096">
                  <c:v>2568.3593800000012</c:v>
                </c:pt>
                <c:pt idx="7097">
                  <c:v>2568.3593800000012</c:v>
                </c:pt>
                <c:pt idx="7098">
                  <c:v>2568.3593800000012</c:v>
                </c:pt>
                <c:pt idx="7099">
                  <c:v>2568.3593800000012</c:v>
                </c:pt>
                <c:pt idx="7100">
                  <c:v>2568.3593800000012</c:v>
                </c:pt>
                <c:pt idx="7101">
                  <c:v>2568.3593800000012</c:v>
                </c:pt>
                <c:pt idx="7102">
                  <c:v>2565.9179700000018</c:v>
                </c:pt>
                <c:pt idx="7103">
                  <c:v>2568.3593800000012</c:v>
                </c:pt>
                <c:pt idx="7104">
                  <c:v>2568.3593800000012</c:v>
                </c:pt>
                <c:pt idx="7105">
                  <c:v>2568.3593800000012</c:v>
                </c:pt>
                <c:pt idx="7106">
                  <c:v>2568.3593800000012</c:v>
                </c:pt>
                <c:pt idx="7107">
                  <c:v>2568.3593800000012</c:v>
                </c:pt>
                <c:pt idx="7108">
                  <c:v>2568.3593800000012</c:v>
                </c:pt>
                <c:pt idx="7109">
                  <c:v>2568.3593800000012</c:v>
                </c:pt>
                <c:pt idx="7110">
                  <c:v>2568.3593800000012</c:v>
                </c:pt>
                <c:pt idx="7111">
                  <c:v>2568.3593800000012</c:v>
                </c:pt>
                <c:pt idx="7112">
                  <c:v>2568.3593800000012</c:v>
                </c:pt>
                <c:pt idx="7113">
                  <c:v>2568.3593800000012</c:v>
                </c:pt>
                <c:pt idx="7114">
                  <c:v>2568.3593800000012</c:v>
                </c:pt>
                <c:pt idx="7115">
                  <c:v>2568.3593800000012</c:v>
                </c:pt>
                <c:pt idx="7116">
                  <c:v>2568.3593800000012</c:v>
                </c:pt>
                <c:pt idx="7117">
                  <c:v>2568.3593800000012</c:v>
                </c:pt>
                <c:pt idx="7118">
                  <c:v>2568.3593800000012</c:v>
                </c:pt>
                <c:pt idx="7119">
                  <c:v>2568.3593800000012</c:v>
                </c:pt>
                <c:pt idx="7120">
                  <c:v>2568.3593800000012</c:v>
                </c:pt>
                <c:pt idx="7121">
                  <c:v>2565.9179700000018</c:v>
                </c:pt>
                <c:pt idx="7122">
                  <c:v>2568.3593800000012</c:v>
                </c:pt>
                <c:pt idx="7123">
                  <c:v>2568.3593800000012</c:v>
                </c:pt>
                <c:pt idx="7124">
                  <c:v>2568.3593800000012</c:v>
                </c:pt>
                <c:pt idx="7125">
                  <c:v>2568.3593800000012</c:v>
                </c:pt>
                <c:pt idx="7126">
                  <c:v>2565.9179700000018</c:v>
                </c:pt>
                <c:pt idx="7127">
                  <c:v>2568.3593800000012</c:v>
                </c:pt>
                <c:pt idx="7128">
                  <c:v>2568.3593800000012</c:v>
                </c:pt>
                <c:pt idx="7129">
                  <c:v>2568.3593800000012</c:v>
                </c:pt>
                <c:pt idx="7130">
                  <c:v>2568.3593800000012</c:v>
                </c:pt>
                <c:pt idx="7131">
                  <c:v>2568.3593800000012</c:v>
                </c:pt>
                <c:pt idx="7132">
                  <c:v>2568.3593800000012</c:v>
                </c:pt>
                <c:pt idx="7133">
                  <c:v>2568.3593800000012</c:v>
                </c:pt>
                <c:pt idx="7134">
                  <c:v>2568.3593800000012</c:v>
                </c:pt>
                <c:pt idx="7135">
                  <c:v>2568.3593800000012</c:v>
                </c:pt>
                <c:pt idx="7136">
                  <c:v>2568.3593800000012</c:v>
                </c:pt>
                <c:pt idx="7137">
                  <c:v>2568.3593800000012</c:v>
                </c:pt>
                <c:pt idx="7138">
                  <c:v>2568.3593800000012</c:v>
                </c:pt>
                <c:pt idx="7139">
                  <c:v>2568.3593800000012</c:v>
                </c:pt>
                <c:pt idx="7140">
                  <c:v>2568.3593800000012</c:v>
                </c:pt>
                <c:pt idx="7141">
                  <c:v>2568.3593800000012</c:v>
                </c:pt>
                <c:pt idx="7142">
                  <c:v>2568.3593800000012</c:v>
                </c:pt>
                <c:pt idx="7143">
                  <c:v>2568.3593800000012</c:v>
                </c:pt>
                <c:pt idx="7144">
                  <c:v>2568.3593800000012</c:v>
                </c:pt>
                <c:pt idx="7145">
                  <c:v>2568.3593800000012</c:v>
                </c:pt>
                <c:pt idx="7146">
                  <c:v>2568.3593800000012</c:v>
                </c:pt>
                <c:pt idx="7147">
                  <c:v>2568.3593800000012</c:v>
                </c:pt>
                <c:pt idx="7148">
                  <c:v>2565.9179700000018</c:v>
                </c:pt>
                <c:pt idx="7149">
                  <c:v>2568.3593800000012</c:v>
                </c:pt>
                <c:pt idx="7150">
                  <c:v>2568.3593800000012</c:v>
                </c:pt>
                <c:pt idx="7151">
                  <c:v>2568.3593800000012</c:v>
                </c:pt>
                <c:pt idx="7152">
                  <c:v>2568.3593800000012</c:v>
                </c:pt>
                <c:pt idx="7153">
                  <c:v>2568.3593800000012</c:v>
                </c:pt>
                <c:pt idx="7154">
                  <c:v>2568.3593800000012</c:v>
                </c:pt>
                <c:pt idx="7155">
                  <c:v>2568.3593800000012</c:v>
                </c:pt>
                <c:pt idx="7156">
                  <c:v>2568.3593800000012</c:v>
                </c:pt>
                <c:pt idx="7157">
                  <c:v>2568.3593800000012</c:v>
                </c:pt>
                <c:pt idx="7158">
                  <c:v>2568.3593800000012</c:v>
                </c:pt>
                <c:pt idx="7159">
                  <c:v>2565.9179700000018</c:v>
                </c:pt>
                <c:pt idx="7160">
                  <c:v>2568.3593800000012</c:v>
                </c:pt>
                <c:pt idx="7161">
                  <c:v>2565.9179700000018</c:v>
                </c:pt>
                <c:pt idx="7162">
                  <c:v>2568.3593800000012</c:v>
                </c:pt>
                <c:pt idx="7163">
                  <c:v>2568.3593800000012</c:v>
                </c:pt>
                <c:pt idx="7164">
                  <c:v>2568.3593800000012</c:v>
                </c:pt>
                <c:pt idx="7165">
                  <c:v>2568.3593800000012</c:v>
                </c:pt>
                <c:pt idx="7166">
                  <c:v>2568.3593800000012</c:v>
                </c:pt>
                <c:pt idx="7167">
                  <c:v>2568.3593800000012</c:v>
                </c:pt>
                <c:pt idx="7168">
                  <c:v>2568.3593800000012</c:v>
                </c:pt>
                <c:pt idx="7169">
                  <c:v>2565.9179700000018</c:v>
                </c:pt>
                <c:pt idx="7170">
                  <c:v>2568.3593800000012</c:v>
                </c:pt>
                <c:pt idx="7171">
                  <c:v>2568.3593800000012</c:v>
                </c:pt>
                <c:pt idx="7172">
                  <c:v>2568.3593800000012</c:v>
                </c:pt>
                <c:pt idx="7173">
                  <c:v>2568.3593800000012</c:v>
                </c:pt>
                <c:pt idx="7174">
                  <c:v>2565.9179700000018</c:v>
                </c:pt>
                <c:pt idx="7175">
                  <c:v>2568.3593800000012</c:v>
                </c:pt>
                <c:pt idx="7176">
                  <c:v>2568.3593800000012</c:v>
                </c:pt>
                <c:pt idx="7177">
                  <c:v>2568.3593800000012</c:v>
                </c:pt>
                <c:pt idx="7178">
                  <c:v>2565.9179700000018</c:v>
                </c:pt>
                <c:pt idx="7179">
                  <c:v>2568.3593800000012</c:v>
                </c:pt>
                <c:pt idx="7180">
                  <c:v>2565.9179700000018</c:v>
                </c:pt>
                <c:pt idx="7181">
                  <c:v>2568.3593800000012</c:v>
                </c:pt>
                <c:pt idx="7182">
                  <c:v>2568.3593800000012</c:v>
                </c:pt>
                <c:pt idx="7183">
                  <c:v>2565.9179700000018</c:v>
                </c:pt>
                <c:pt idx="7184">
                  <c:v>2568.3593800000012</c:v>
                </c:pt>
                <c:pt idx="7185">
                  <c:v>2568.3593800000012</c:v>
                </c:pt>
                <c:pt idx="7186">
                  <c:v>2565.9179700000018</c:v>
                </c:pt>
                <c:pt idx="7187">
                  <c:v>2565.9179700000018</c:v>
                </c:pt>
                <c:pt idx="7188">
                  <c:v>2568.3593800000012</c:v>
                </c:pt>
                <c:pt idx="7189">
                  <c:v>2565.9179700000018</c:v>
                </c:pt>
                <c:pt idx="7190">
                  <c:v>2568.3593800000012</c:v>
                </c:pt>
                <c:pt idx="7191">
                  <c:v>2568.3593800000012</c:v>
                </c:pt>
                <c:pt idx="7192">
                  <c:v>2568.3593800000012</c:v>
                </c:pt>
                <c:pt idx="7193">
                  <c:v>2565.9179700000018</c:v>
                </c:pt>
                <c:pt idx="7194">
                  <c:v>2568.3593800000012</c:v>
                </c:pt>
                <c:pt idx="7195">
                  <c:v>2565.9179700000018</c:v>
                </c:pt>
                <c:pt idx="7196">
                  <c:v>2565.9179700000018</c:v>
                </c:pt>
                <c:pt idx="7197">
                  <c:v>2568.3593800000012</c:v>
                </c:pt>
                <c:pt idx="7198">
                  <c:v>2565.9179700000018</c:v>
                </c:pt>
                <c:pt idx="7199">
                  <c:v>2565.9179700000018</c:v>
                </c:pt>
                <c:pt idx="7200">
                  <c:v>2568.3593800000012</c:v>
                </c:pt>
                <c:pt idx="7201">
                  <c:v>2568.3593800000012</c:v>
                </c:pt>
                <c:pt idx="7202">
                  <c:v>2568.3593800000012</c:v>
                </c:pt>
                <c:pt idx="7203">
                  <c:v>2565.9179700000018</c:v>
                </c:pt>
                <c:pt idx="7204">
                  <c:v>2568.3593800000012</c:v>
                </c:pt>
                <c:pt idx="7205">
                  <c:v>2568.3593800000012</c:v>
                </c:pt>
                <c:pt idx="7206">
                  <c:v>2565.9179700000018</c:v>
                </c:pt>
                <c:pt idx="7207">
                  <c:v>2568.3593800000012</c:v>
                </c:pt>
                <c:pt idx="7208">
                  <c:v>2568.3593800000012</c:v>
                </c:pt>
                <c:pt idx="7209">
                  <c:v>2568.3593800000012</c:v>
                </c:pt>
                <c:pt idx="7210">
                  <c:v>2568.3593800000012</c:v>
                </c:pt>
                <c:pt idx="7211">
                  <c:v>2568.3593800000012</c:v>
                </c:pt>
                <c:pt idx="7212">
                  <c:v>2565.9179700000018</c:v>
                </c:pt>
                <c:pt idx="7213">
                  <c:v>2568.3593800000012</c:v>
                </c:pt>
                <c:pt idx="7214">
                  <c:v>2565.9179700000018</c:v>
                </c:pt>
                <c:pt idx="7215">
                  <c:v>2568.3593800000012</c:v>
                </c:pt>
                <c:pt idx="7216">
                  <c:v>2568.3593800000012</c:v>
                </c:pt>
                <c:pt idx="7217">
                  <c:v>2568.3593800000012</c:v>
                </c:pt>
                <c:pt idx="7218">
                  <c:v>2565.9179700000018</c:v>
                </c:pt>
                <c:pt idx="7219">
                  <c:v>2565.9179700000018</c:v>
                </c:pt>
                <c:pt idx="7220">
                  <c:v>2568.3593800000012</c:v>
                </c:pt>
                <c:pt idx="7221">
                  <c:v>2565.9179700000018</c:v>
                </c:pt>
                <c:pt idx="7222">
                  <c:v>2565.9179700000018</c:v>
                </c:pt>
                <c:pt idx="7223">
                  <c:v>2568.3593800000012</c:v>
                </c:pt>
                <c:pt idx="7224">
                  <c:v>2565.9179700000018</c:v>
                </c:pt>
                <c:pt idx="7225">
                  <c:v>2568.3593800000012</c:v>
                </c:pt>
                <c:pt idx="7226">
                  <c:v>2568.3593800000012</c:v>
                </c:pt>
                <c:pt idx="7227">
                  <c:v>2568.3593800000012</c:v>
                </c:pt>
                <c:pt idx="7228">
                  <c:v>2565.9179700000018</c:v>
                </c:pt>
                <c:pt idx="7229">
                  <c:v>2565.9179700000018</c:v>
                </c:pt>
                <c:pt idx="7230">
                  <c:v>2565.9179700000018</c:v>
                </c:pt>
                <c:pt idx="7231">
                  <c:v>2565.9179700000018</c:v>
                </c:pt>
                <c:pt idx="7232">
                  <c:v>2565.9179700000018</c:v>
                </c:pt>
                <c:pt idx="7233">
                  <c:v>2568.3593800000012</c:v>
                </c:pt>
                <c:pt idx="7234">
                  <c:v>2565.9179700000018</c:v>
                </c:pt>
                <c:pt idx="7235">
                  <c:v>2568.3593800000012</c:v>
                </c:pt>
                <c:pt idx="7236">
                  <c:v>2568.3593800000012</c:v>
                </c:pt>
                <c:pt idx="7237">
                  <c:v>2565.9179700000018</c:v>
                </c:pt>
                <c:pt idx="7238">
                  <c:v>2565.9179700000018</c:v>
                </c:pt>
                <c:pt idx="7239">
                  <c:v>2565.9179700000018</c:v>
                </c:pt>
                <c:pt idx="7240">
                  <c:v>2565.9179700000018</c:v>
                </c:pt>
                <c:pt idx="7241">
                  <c:v>2565.9179700000018</c:v>
                </c:pt>
                <c:pt idx="7242">
                  <c:v>2565.9179700000018</c:v>
                </c:pt>
                <c:pt idx="7243">
                  <c:v>2565.9179700000018</c:v>
                </c:pt>
                <c:pt idx="7244">
                  <c:v>2565.9179700000018</c:v>
                </c:pt>
                <c:pt idx="7245">
                  <c:v>2565.9179700000018</c:v>
                </c:pt>
                <c:pt idx="7246">
                  <c:v>2565.9179700000018</c:v>
                </c:pt>
                <c:pt idx="7247">
                  <c:v>2565.9179700000018</c:v>
                </c:pt>
                <c:pt idx="7248">
                  <c:v>2568.3593800000012</c:v>
                </c:pt>
                <c:pt idx="7249">
                  <c:v>2565.9179700000018</c:v>
                </c:pt>
                <c:pt idx="7250">
                  <c:v>2565.9179700000018</c:v>
                </c:pt>
                <c:pt idx="7251">
                  <c:v>2565.9179700000018</c:v>
                </c:pt>
                <c:pt idx="7252">
                  <c:v>2565.9179700000018</c:v>
                </c:pt>
                <c:pt idx="7253">
                  <c:v>2565.9179700000018</c:v>
                </c:pt>
                <c:pt idx="7254">
                  <c:v>2568.3593800000012</c:v>
                </c:pt>
                <c:pt idx="7255">
                  <c:v>2565.9179700000018</c:v>
                </c:pt>
                <c:pt idx="7256">
                  <c:v>2565.9179700000018</c:v>
                </c:pt>
                <c:pt idx="7257">
                  <c:v>2565.9179700000018</c:v>
                </c:pt>
                <c:pt idx="7258">
                  <c:v>2565.9179700000018</c:v>
                </c:pt>
                <c:pt idx="7259">
                  <c:v>2568.3593800000012</c:v>
                </c:pt>
                <c:pt idx="7260">
                  <c:v>2568.3593800000012</c:v>
                </c:pt>
                <c:pt idx="7261">
                  <c:v>2565.9179700000018</c:v>
                </c:pt>
                <c:pt idx="7262">
                  <c:v>2565.9179700000018</c:v>
                </c:pt>
                <c:pt idx="7263">
                  <c:v>2565.9179700000018</c:v>
                </c:pt>
                <c:pt idx="7264">
                  <c:v>2565.9179700000018</c:v>
                </c:pt>
                <c:pt idx="7265">
                  <c:v>2565.9179700000018</c:v>
                </c:pt>
                <c:pt idx="7266">
                  <c:v>2565.9179700000018</c:v>
                </c:pt>
                <c:pt idx="7267">
                  <c:v>2565.9179700000018</c:v>
                </c:pt>
                <c:pt idx="7268">
                  <c:v>2565.9179700000018</c:v>
                </c:pt>
                <c:pt idx="7269">
                  <c:v>2565.9179700000018</c:v>
                </c:pt>
                <c:pt idx="7270">
                  <c:v>2565.9179700000018</c:v>
                </c:pt>
                <c:pt idx="7271">
                  <c:v>2568.3593800000012</c:v>
                </c:pt>
                <c:pt idx="7272">
                  <c:v>2568.3593800000012</c:v>
                </c:pt>
                <c:pt idx="7273">
                  <c:v>2565.9179700000018</c:v>
                </c:pt>
                <c:pt idx="7274">
                  <c:v>2565.9179700000018</c:v>
                </c:pt>
                <c:pt idx="7275">
                  <c:v>2568.3593800000012</c:v>
                </c:pt>
                <c:pt idx="7276">
                  <c:v>2565.9179700000018</c:v>
                </c:pt>
                <c:pt idx="7277">
                  <c:v>2565.9179700000018</c:v>
                </c:pt>
                <c:pt idx="7278">
                  <c:v>2565.9179700000018</c:v>
                </c:pt>
                <c:pt idx="7279">
                  <c:v>2565.9179700000018</c:v>
                </c:pt>
                <c:pt idx="7280">
                  <c:v>2565.9179700000018</c:v>
                </c:pt>
                <c:pt idx="7281">
                  <c:v>2565.9179700000018</c:v>
                </c:pt>
                <c:pt idx="7282">
                  <c:v>2565.9179700000018</c:v>
                </c:pt>
                <c:pt idx="7283">
                  <c:v>2568.3593800000012</c:v>
                </c:pt>
                <c:pt idx="7284">
                  <c:v>2565.9179700000018</c:v>
                </c:pt>
                <c:pt idx="7285">
                  <c:v>2568.3593800000012</c:v>
                </c:pt>
                <c:pt idx="7286">
                  <c:v>2565.9179700000018</c:v>
                </c:pt>
                <c:pt idx="7287">
                  <c:v>2568.3593800000012</c:v>
                </c:pt>
                <c:pt idx="7288">
                  <c:v>2565.9179700000018</c:v>
                </c:pt>
                <c:pt idx="7289">
                  <c:v>2565.9179700000018</c:v>
                </c:pt>
                <c:pt idx="7290">
                  <c:v>2565.9179700000018</c:v>
                </c:pt>
                <c:pt idx="7291">
                  <c:v>2565.9179700000018</c:v>
                </c:pt>
                <c:pt idx="7292">
                  <c:v>2565.9179700000018</c:v>
                </c:pt>
                <c:pt idx="7293">
                  <c:v>2565.9179700000018</c:v>
                </c:pt>
                <c:pt idx="7294">
                  <c:v>2565.9179700000018</c:v>
                </c:pt>
                <c:pt idx="7295">
                  <c:v>2565.9179700000018</c:v>
                </c:pt>
                <c:pt idx="7296">
                  <c:v>2565.9179700000018</c:v>
                </c:pt>
                <c:pt idx="7297">
                  <c:v>2565.9179700000018</c:v>
                </c:pt>
                <c:pt idx="7298">
                  <c:v>2565.9179700000018</c:v>
                </c:pt>
                <c:pt idx="7299">
                  <c:v>2565.9179700000018</c:v>
                </c:pt>
                <c:pt idx="7300">
                  <c:v>2565.9179700000018</c:v>
                </c:pt>
                <c:pt idx="7301">
                  <c:v>2565.9179700000018</c:v>
                </c:pt>
                <c:pt idx="7302">
                  <c:v>2565.9179700000018</c:v>
                </c:pt>
                <c:pt idx="7303">
                  <c:v>2568.3593800000012</c:v>
                </c:pt>
                <c:pt idx="7304">
                  <c:v>2565.9179700000018</c:v>
                </c:pt>
                <c:pt idx="7305">
                  <c:v>2565.9179700000018</c:v>
                </c:pt>
                <c:pt idx="7306">
                  <c:v>2568.3593800000012</c:v>
                </c:pt>
                <c:pt idx="7307">
                  <c:v>2565.9179700000018</c:v>
                </c:pt>
                <c:pt idx="7308">
                  <c:v>2565.9179700000018</c:v>
                </c:pt>
                <c:pt idx="7309">
                  <c:v>2565.9179700000018</c:v>
                </c:pt>
                <c:pt idx="7310">
                  <c:v>2565.9179700000018</c:v>
                </c:pt>
                <c:pt idx="7311">
                  <c:v>2565.9179700000018</c:v>
                </c:pt>
                <c:pt idx="7312">
                  <c:v>2565.9179700000018</c:v>
                </c:pt>
                <c:pt idx="7313">
                  <c:v>2565.9179700000018</c:v>
                </c:pt>
                <c:pt idx="7314">
                  <c:v>2565.9179700000018</c:v>
                </c:pt>
                <c:pt idx="7315">
                  <c:v>2565.9179700000018</c:v>
                </c:pt>
                <c:pt idx="7316">
                  <c:v>2565.9179700000018</c:v>
                </c:pt>
                <c:pt idx="7317">
                  <c:v>2565.9179700000018</c:v>
                </c:pt>
                <c:pt idx="7318">
                  <c:v>2565.9179700000018</c:v>
                </c:pt>
                <c:pt idx="7319">
                  <c:v>2565.9179700000018</c:v>
                </c:pt>
                <c:pt idx="7320">
                  <c:v>2565.9179700000018</c:v>
                </c:pt>
                <c:pt idx="7321">
                  <c:v>2565.9179700000018</c:v>
                </c:pt>
                <c:pt idx="7322">
                  <c:v>2565.9179700000018</c:v>
                </c:pt>
                <c:pt idx="7323">
                  <c:v>2565.9179700000018</c:v>
                </c:pt>
                <c:pt idx="7324">
                  <c:v>2565.9179700000018</c:v>
                </c:pt>
                <c:pt idx="7325">
                  <c:v>2565.9179700000018</c:v>
                </c:pt>
                <c:pt idx="7326">
                  <c:v>2565.9179700000018</c:v>
                </c:pt>
                <c:pt idx="7327">
                  <c:v>2565.9179700000018</c:v>
                </c:pt>
                <c:pt idx="7328">
                  <c:v>2568.3593800000012</c:v>
                </c:pt>
                <c:pt idx="7329">
                  <c:v>2565.9179700000018</c:v>
                </c:pt>
                <c:pt idx="7330">
                  <c:v>2565.9179700000018</c:v>
                </c:pt>
                <c:pt idx="7331">
                  <c:v>2565.9179700000018</c:v>
                </c:pt>
                <c:pt idx="7332">
                  <c:v>2565.9179700000018</c:v>
                </c:pt>
                <c:pt idx="7333">
                  <c:v>2565.9179700000018</c:v>
                </c:pt>
                <c:pt idx="7334">
                  <c:v>2565.9179700000018</c:v>
                </c:pt>
                <c:pt idx="7335">
                  <c:v>2565.9179700000018</c:v>
                </c:pt>
                <c:pt idx="7336">
                  <c:v>2565.9179700000018</c:v>
                </c:pt>
                <c:pt idx="7337">
                  <c:v>2565.9179700000018</c:v>
                </c:pt>
                <c:pt idx="7338">
                  <c:v>2568.3593800000012</c:v>
                </c:pt>
                <c:pt idx="7339">
                  <c:v>2565.9179700000018</c:v>
                </c:pt>
                <c:pt idx="7340">
                  <c:v>2565.9179700000018</c:v>
                </c:pt>
                <c:pt idx="7341">
                  <c:v>2568.3593800000012</c:v>
                </c:pt>
                <c:pt idx="7342">
                  <c:v>2568.3593800000012</c:v>
                </c:pt>
                <c:pt idx="7343">
                  <c:v>2565.9179700000018</c:v>
                </c:pt>
                <c:pt idx="7344">
                  <c:v>2565.9179700000018</c:v>
                </c:pt>
                <c:pt idx="7345">
                  <c:v>2565.9179700000018</c:v>
                </c:pt>
                <c:pt idx="7346">
                  <c:v>2565.9179700000018</c:v>
                </c:pt>
                <c:pt idx="7347">
                  <c:v>2565.9179700000018</c:v>
                </c:pt>
                <c:pt idx="7348">
                  <c:v>2565.9179700000018</c:v>
                </c:pt>
                <c:pt idx="7349">
                  <c:v>2565.9179700000018</c:v>
                </c:pt>
                <c:pt idx="7350">
                  <c:v>2565.9179700000018</c:v>
                </c:pt>
                <c:pt idx="7351">
                  <c:v>2565.9179700000018</c:v>
                </c:pt>
                <c:pt idx="7352">
                  <c:v>2565.9179700000018</c:v>
                </c:pt>
                <c:pt idx="7353">
                  <c:v>2565.9179700000018</c:v>
                </c:pt>
                <c:pt idx="7354">
                  <c:v>2568.3593800000012</c:v>
                </c:pt>
                <c:pt idx="7355">
                  <c:v>2565.9179700000018</c:v>
                </c:pt>
                <c:pt idx="7356">
                  <c:v>2565.9179700000018</c:v>
                </c:pt>
                <c:pt idx="7357">
                  <c:v>2565.9179700000018</c:v>
                </c:pt>
                <c:pt idx="7358">
                  <c:v>2565.9179700000018</c:v>
                </c:pt>
                <c:pt idx="7359">
                  <c:v>2565.9179700000018</c:v>
                </c:pt>
                <c:pt idx="7360">
                  <c:v>2565.9179700000018</c:v>
                </c:pt>
                <c:pt idx="7361">
                  <c:v>2565.9179700000018</c:v>
                </c:pt>
                <c:pt idx="7362">
                  <c:v>2565.9179700000018</c:v>
                </c:pt>
                <c:pt idx="7363">
                  <c:v>2565.9179700000018</c:v>
                </c:pt>
                <c:pt idx="7364">
                  <c:v>2568.3593800000012</c:v>
                </c:pt>
                <c:pt idx="7365">
                  <c:v>2565.9179700000018</c:v>
                </c:pt>
                <c:pt idx="7366">
                  <c:v>2565.9179700000018</c:v>
                </c:pt>
                <c:pt idx="7367">
                  <c:v>2565.9179700000018</c:v>
                </c:pt>
                <c:pt idx="7368">
                  <c:v>2565.9179700000018</c:v>
                </c:pt>
                <c:pt idx="7369">
                  <c:v>2568.3593800000012</c:v>
                </c:pt>
                <c:pt idx="7370">
                  <c:v>2565.9179700000018</c:v>
                </c:pt>
                <c:pt idx="7371">
                  <c:v>2565.9179700000018</c:v>
                </c:pt>
                <c:pt idx="7372">
                  <c:v>2565.9179700000018</c:v>
                </c:pt>
                <c:pt idx="7373">
                  <c:v>2565.9179700000018</c:v>
                </c:pt>
                <c:pt idx="7374">
                  <c:v>2565.9179700000018</c:v>
                </c:pt>
                <c:pt idx="7375">
                  <c:v>2565.9179700000018</c:v>
                </c:pt>
                <c:pt idx="7376">
                  <c:v>2565.9179700000018</c:v>
                </c:pt>
                <c:pt idx="7377">
                  <c:v>2565.9179700000018</c:v>
                </c:pt>
                <c:pt idx="7378">
                  <c:v>2565.9179700000018</c:v>
                </c:pt>
                <c:pt idx="7379">
                  <c:v>2565.9179700000018</c:v>
                </c:pt>
                <c:pt idx="7380">
                  <c:v>2565.9179700000018</c:v>
                </c:pt>
                <c:pt idx="7381">
                  <c:v>2565.9179700000018</c:v>
                </c:pt>
                <c:pt idx="7382">
                  <c:v>2565.9179700000018</c:v>
                </c:pt>
                <c:pt idx="7383">
                  <c:v>2565.9179700000018</c:v>
                </c:pt>
                <c:pt idx="7384">
                  <c:v>2565.9179700000018</c:v>
                </c:pt>
                <c:pt idx="7385">
                  <c:v>2565.9179700000018</c:v>
                </c:pt>
                <c:pt idx="7386">
                  <c:v>2565.9179700000018</c:v>
                </c:pt>
                <c:pt idx="7387">
                  <c:v>2565.9179700000018</c:v>
                </c:pt>
                <c:pt idx="7388">
                  <c:v>2565.9179700000018</c:v>
                </c:pt>
                <c:pt idx="7389">
                  <c:v>2568.3593800000012</c:v>
                </c:pt>
                <c:pt idx="7390">
                  <c:v>2565.9179700000018</c:v>
                </c:pt>
                <c:pt idx="7391">
                  <c:v>2565.9179700000018</c:v>
                </c:pt>
                <c:pt idx="7392">
                  <c:v>2565.9179700000018</c:v>
                </c:pt>
                <c:pt idx="7393">
                  <c:v>2565.9179700000018</c:v>
                </c:pt>
                <c:pt idx="7394">
                  <c:v>2565.9179700000018</c:v>
                </c:pt>
                <c:pt idx="7395">
                  <c:v>2565.9179700000018</c:v>
                </c:pt>
                <c:pt idx="7396">
                  <c:v>2565.9179700000018</c:v>
                </c:pt>
                <c:pt idx="7397">
                  <c:v>2565.9179700000018</c:v>
                </c:pt>
                <c:pt idx="7398">
                  <c:v>2565.9179700000018</c:v>
                </c:pt>
                <c:pt idx="7399">
                  <c:v>2565.9179700000018</c:v>
                </c:pt>
                <c:pt idx="7400">
                  <c:v>2565.9179700000018</c:v>
                </c:pt>
                <c:pt idx="7401">
                  <c:v>2565.9179700000018</c:v>
                </c:pt>
                <c:pt idx="7402">
                  <c:v>2565.9179700000018</c:v>
                </c:pt>
                <c:pt idx="7403">
                  <c:v>2565.9179700000018</c:v>
                </c:pt>
                <c:pt idx="7404">
                  <c:v>2565.9179700000018</c:v>
                </c:pt>
                <c:pt idx="7405">
                  <c:v>2565.9179700000018</c:v>
                </c:pt>
                <c:pt idx="7406">
                  <c:v>2565.9179700000018</c:v>
                </c:pt>
                <c:pt idx="7407">
                  <c:v>2565.9179700000018</c:v>
                </c:pt>
                <c:pt idx="7408">
                  <c:v>2565.9179700000018</c:v>
                </c:pt>
                <c:pt idx="7409">
                  <c:v>2565.9179700000018</c:v>
                </c:pt>
                <c:pt idx="7410">
                  <c:v>2565.9179700000018</c:v>
                </c:pt>
                <c:pt idx="7411">
                  <c:v>2565.9179700000018</c:v>
                </c:pt>
                <c:pt idx="7412">
                  <c:v>2565.9179700000018</c:v>
                </c:pt>
                <c:pt idx="7413">
                  <c:v>2565.9179700000018</c:v>
                </c:pt>
                <c:pt idx="7414">
                  <c:v>2565.9179700000018</c:v>
                </c:pt>
                <c:pt idx="7415">
                  <c:v>2565.9179700000018</c:v>
                </c:pt>
                <c:pt idx="7416">
                  <c:v>2565.9179700000018</c:v>
                </c:pt>
                <c:pt idx="7417">
                  <c:v>2565.9179700000018</c:v>
                </c:pt>
                <c:pt idx="7418">
                  <c:v>2565.9179700000018</c:v>
                </c:pt>
                <c:pt idx="7419">
                  <c:v>2565.9179700000018</c:v>
                </c:pt>
                <c:pt idx="7420">
                  <c:v>2565.9179700000018</c:v>
                </c:pt>
                <c:pt idx="7421">
                  <c:v>2565.9179700000018</c:v>
                </c:pt>
                <c:pt idx="7422">
                  <c:v>2565.9179700000018</c:v>
                </c:pt>
                <c:pt idx="7423">
                  <c:v>2565.9179700000018</c:v>
                </c:pt>
                <c:pt idx="7424">
                  <c:v>2565.9179700000018</c:v>
                </c:pt>
                <c:pt idx="7425">
                  <c:v>2565.9179700000018</c:v>
                </c:pt>
                <c:pt idx="7426">
                  <c:v>2568.3593800000012</c:v>
                </c:pt>
                <c:pt idx="7427">
                  <c:v>2565.9179700000018</c:v>
                </c:pt>
                <c:pt idx="7428">
                  <c:v>2565.9179700000018</c:v>
                </c:pt>
                <c:pt idx="7429">
                  <c:v>2565.9179700000018</c:v>
                </c:pt>
                <c:pt idx="7430">
                  <c:v>2565.9179700000018</c:v>
                </c:pt>
                <c:pt idx="7431">
                  <c:v>2565.9179700000018</c:v>
                </c:pt>
                <c:pt idx="7432">
                  <c:v>2565.9179700000018</c:v>
                </c:pt>
                <c:pt idx="7433">
                  <c:v>2565.9179700000018</c:v>
                </c:pt>
                <c:pt idx="7434">
                  <c:v>2565.9179700000018</c:v>
                </c:pt>
                <c:pt idx="7435">
                  <c:v>2565.9179700000018</c:v>
                </c:pt>
                <c:pt idx="7436">
                  <c:v>2565.9179700000018</c:v>
                </c:pt>
                <c:pt idx="7437">
                  <c:v>2565.9179700000018</c:v>
                </c:pt>
                <c:pt idx="7438">
                  <c:v>2568.3593800000012</c:v>
                </c:pt>
                <c:pt idx="7439">
                  <c:v>2565.9179700000018</c:v>
                </c:pt>
                <c:pt idx="7440">
                  <c:v>2565.9179700000018</c:v>
                </c:pt>
                <c:pt idx="7441">
                  <c:v>2565.9179700000018</c:v>
                </c:pt>
                <c:pt idx="7442">
                  <c:v>2565.9179700000018</c:v>
                </c:pt>
                <c:pt idx="7443">
                  <c:v>2565.9179700000018</c:v>
                </c:pt>
                <c:pt idx="7444">
                  <c:v>2565.9179700000018</c:v>
                </c:pt>
                <c:pt idx="7445">
                  <c:v>2565.9179700000018</c:v>
                </c:pt>
                <c:pt idx="7446">
                  <c:v>2565.9179700000018</c:v>
                </c:pt>
                <c:pt idx="7447">
                  <c:v>2565.9179700000018</c:v>
                </c:pt>
                <c:pt idx="7448">
                  <c:v>2565.9179700000018</c:v>
                </c:pt>
                <c:pt idx="7449">
                  <c:v>2565.9179700000018</c:v>
                </c:pt>
                <c:pt idx="7450">
                  <c:v>2565.9179700000018</c:v>
                </c:pt>
                <c:pt idx="7451">
                  <c:v>2565.9179700000018</c:v>
                </c:pt>
                <c:pt idx="7452">
                  <c:v>2565.9179700000018</c:v>
                </c:pt>
                <c:pt idx="7453">
                  <c:v>2565.9179700000018</c:v>
                </c:pt>
                <c:pt idx="7454">
                  <c:v>2565.9179700000018</c:v>
                </c:pt>
                <c:pt idx="7455">
                  <c:v>2568.3593800000012</c:v>
                </c:pt>
                <c:pt idx="7456">
                  <c:v>2565.9179700000018</c:v>
                </c:pt>
                <c:pt idx="7457">
                  <c:v>2565.9179700000018</c:v>
                </c:pt>
                <c:pt idx="7458">
                  <c:v>2565.9179700000018</c:v>
                </c:pt>
                <c:pt idx="7459">
                  <c:v>2565.9179700000018</c:v>
                </c:pt>
                <c:pt idx="7460">
                  <c:v>2565.9179700000018</c:v>
                </c:pt>
                <c:pt idx="7461">
                  <c:v>2565.9179700000018</c:v>
                </c:pt>
                <c:pt idx="7462">
                  <c:v>2565.9179700000018</c:v>
                </c:pt>
                <c:pt idx="7463">
                  <c:v>2565.9179700000018</c:v>
                </c:pt>
                <c:pt idx="7464">
                  <c:v>2565.9179700000018</c:v>
                </c:pt>
                <c:pt idx="7465">
                  <c:v>2565.9179700000018</c:v>
                </c:pt>
                <c:pt idx="7466">
                  <c:v>2565.9179700000018</c:v>
                </c:pt>
                <c:pt idx="7467">
                  <c:v>2565.9179700000018</c:v>
                </c:pt>
                <c:pt idx="7468">
                  <c:v>2565.9179700000018</c:v>
                </c:pt>
                <c:pt idx="7469">
                  <c:v>2565.9179700000018</c:v>
                </c:pt>
                <c:pt idx="7470">
                  <c:v>2565.9179700000018</c:v>
                </c:pt>
                <c:pt idx="7471">
                  <c:v>2565.9179700000018</c:v>
                </c:pt>
                <c:pt idx="7472">
                  <c:v>2565.9179700000018</c:v>
                </c:pt>
                <c:pt idx="7473">
                  <c:v>2565.9179700000018</c:v>
                </c:pt>
                <c:pt idx="7474">
                  <c:v>2565.9179700000018</c:v>
                </c:pt>
                <c:pt idx="7475">
                  <c:v>2565.9179700000018</c:v>
                </c:pt>
                <c:pt idx="7476">
                  <c:v>2565.9179700000018</c:v>
                </c:pt>
                <c:pt idx="7477">
                  <c:v>2565.9179700000018</c:v>
                </c:pt>
                <c:pt idx="7478">
                  <c:v>2565.9179700000018</c:v>
                </c:pt>
                <c:pt idx="7479">
                  <c:v>2565.9179700000018</c:v>
                </c:pt>
                <c:pt idx="7480">
                  <c:v>2565.9179700000018</c:v>
                </c:pt>
                <c:pt idx="7481">
                  <c:v>2565.9179700000018</c:v>
                </c:pt>
                <c:pt idx="7482">
                  <c:v>2565.9179700000018</c:v>
                </c:pt>
                <c:pt idx="7483">
                  <c:v>2565.9179700000018</c:v>
                </c:pt>
                <c:pt idx="7484">
                  <c:v>2565.9179700000018</c:v>
                </c:pt>
                <c:pt idx="7485">
                  <c:v>2565.9179700000018</c:v>
                </c:pt>
                <c:pt idx="7486">
                  <c:v>2565.9179700000018</c:v>
                </c:pt>
                <c:pt idx="7487">
                  <c:v>2565.9179700000018</c:v>
                </c:pt>
                <c:pt idx="7488">
                  <c:v>2565.9179700000018</c:v>
                </c:pt>
                <c:pt idx="7489">
                  <c:v>2565.9179700000018</c:v>
                </c:pt>
                <c:pt idx="7490">
                  <c:v>2565.9179700000018</c:v>
                </c:pt>
                <c:pt idx="7491">
                  <c:v>2565.9179700000018</c:v>
                </c:pt>
                <c:pt idx="7492">
                  <c:v>2565.9179700000018</c:v>
                </c:pt>
                <c:pt idx="7493">
                  <c:v>2565.9179700000018</c:v>
                </c:pt>
                <c:pt idx="7494">
                  <c:v>2565.9179700000018</c:v>
                </c:pt>
                <c:pt idx="7495">
                  <c:v>2565.9179700000018</c:v>
                </c:pt>
                <c:pt idx="7496">
                  <c:v>2565.9179700000018</c:v>
                </c:pt>
                <c:pt idx="7497">
                  <c:v>2565.9179700000018</c:v>
                </c:pt>
                <c:pt idx="7498">
                  <c:v>2565.9179700000018</c:v>
                </c:pt>
                <c:pt idx="7499">
                  <c:v>2565.9179700000018</c:v>
                </c:pt>
                <c:pt idx="7500">
                  <c:v>2565.9179700000018</c:v>
                </c:pt>
                <c:pt idx="7501">
                  <c:v>2565.9179700000018</c:v>
                </c:pt>
                <c:pt idx="7502">
                  <c:v>2565.9179700000018</c:v>
                </c:pt>
                <c:pt idx="7503">
                  <c:v>2565.9179700000018</c:v>
                </c:pt>
                <c:pt idx="7504">
                  <c:v>2565.9179700000018</c:v>
                </c:pt>
                <c:pt idx="7505">
                  <c:v>2565.9179700000018</c:v>
                </c:pt>
                <c:pt idx="7506">
                  <c:v>2565.9179700000018</c:v>
                </c:pt>
                <c:pt idx="7507">
                  <c:v>2565.9179700000018</c:v>
                </c:pt>
                <c:pt idx="7508">
                  <c:v>2565.9179700000018</c:v>
                </c:pt>
                <c:pt idx="7509">
                  <c:v>2565.9179700000018</c:v>
                </c:pt>
                <c:pt idx="7510">
                  <c:v>2565.9179700000018</c:v>
                </c:pt>
                <c:pt idx="7511">
                  <c:v>2565.9179700000018</c:v>
                </c:pt>
                <c:pt idx="7512">
                  <c:v>2565.9179700000018</c:v>
                </c:pt>
                <c:pt idx="7513">
                  <c:v>2565.9179700000018</c:v>
                </c:pt>
                <c:pt idx="7514">
                  <c:v>2565.9179700000018</c:v>
                </c:pt>
                <c:pt idx="7515">
                  <c:v>2565.9179700000018</c:v>
                </c:pt>
                <c:pt idx="7516">
                  <c:v>2565.9179700000018</c:v>
                </c:pt>
                <c:pt idx="7517">
                  <c:v>2565.9179700000018</c:v>
                </c:pt>
                <c:pt idx="7518">
                  <c:v>2565.9179700000018</c:v>
                </c:pt>
                <c:pt idx="7519">
                  <c:v>2565.9179700000018</c:v>
                </c:pt>
                <c:pt idx="7520">
                  <c:v>2565.9179700000018</c:v>
                </c:pt>
                <c:pt idx="7521">
                  <c:v>2565.9179700000018</c:v>
                </c:pt>
                <c:pt idx="7522">
                  <c:v>2565.9179700000018</c:v>
                </c:pt>
                <c:pt idx="7523">
                  <c:v>2565.9179700000018</c:v>
                </c:pt>
                <c:pt idx="7524">
                  <c:v>2565.9179700000018</c:v>
                </c:pt>
                <c:pt idx="7525">
                  <c:v>2565.9179700000018</c:v>
                </c:pt>
                <c:pt idx="7526">
                  <c:v>2565.9179700000018</c:v>
                </c:pt>
                <c:pt idx="7527">
                  <c:v>2563.4765600000001</c:v>
                </c:pt>
                <c:pt idx="7528">
                  <c:v>2565.9179700000018</c:v>
                </c:pt>
                <c:pt idx="7529">
                  <c:v>2565.9179700000018</c:v>
                </c:pt>
                <c:pt idx="7530">
                  <c:v>2565.9179700000018</c:v>
                </c:pt>
                <c:pt idx="7531">
                  <c:v>2565.9179700000018</c:v>
                </c:pt>
                <c:pt idx="7532">
                  <c:v>2565.9179700000018</c:v>
                </c:pt>
                <c:pt idx="7533">
                  <c:v>2565.9179700000018</c:v>
                </c:pt>
                <c:pt idx="7534">
                  <c:v>2565.9179700000018</c:v>
                </c:pt>
                <c:pt idx="7535">
                  <c:v>2565.9179700000018</c:v>
                </c:pt>
                <c:pt idx="7536">
                  <c:v>2565.9179700000018</c:v>
                </c:pt>
                <c:pt idx="7537">
                  <c:v>2565.9179700000018</c:v>
                </c:pt>
                <c:pt idx="7538">
                  <c:v>2565.9179700000018</c:v>
                </c:pt>
                <c:pt idx="7539">
                  <c:v>2565.9179700000018</c:v>
                </c:pt>
                <c:pt idx="7540">
                  <c:v>2565.9179700000018</c:v>
                </c:pt>
                <c:pt idx="7541">
                  <c:v>2565.9179700000018</c:v>
                </c:pt>
                <c:pt idx="7542">
                  <c:v>2565.9179700000018</c:v>
                </c:pt>
                <c:pt idx="7543">
                  <c:v>2565.9179700000018</c:v>
                </c:pt>
                <c:pt idx="7544">
                  <c:v>2565.9179700000018</c:v>
                </c:pt>
                <c:pt idx="7545">
                  <c:v>2565.9179700000018</c:v>
                </c:pt>
                <c:pt idx="7546">
                  <c:v>2565.9179700000018</c:v>
                </c:pt>
                <c:pt idx="7547">
                  <c:v>2565.9179700000018</c:v>
                </c:pt>
                <c:pt idx="7548">
                  <c:v>2565.9179700000018</c:v>
                </c:pt>
                <c:pt idx="7549">
                  <c:v>2565.9179700000018</c:v>
                </c:pt>
                <c:pt idx="7550">
                  <c:v>2565.9179700000018</c:v>
                </c:pt>
                <c:pt idx="7551">
                  <c:v>2565.9179700000018</c:v>
                </c:pt>
                <c:pt idx="7552">
                  <c:v>2565.9179700000018</c:v>
                </c:pt>
                <c:pt idx="7553">
                  <c:v>2565.9179700000018</c:v>
                </c:pt>
                <c:pt idx="7554">
                  <c:v>2565.9179700000018</c:v>
                </c:pt>
                <c:pt idx="7555">
                  <c:v>2565.9179700000018</c:v>
                </c:pt>
                <c:pt idx="7556">
                  <c:v>2563.4765600000001</c:v>
                </c:pt>
                <c:pt idx="7557">
                  <c:v>2563.4765600000001</c:v>
                </c:pt>
                <c:pt idx="7558">
                  <c:v>2565.9179700000018</c:v>
                </c:pt>
                <c:pt idx="7559">
                  <c:v>2565.9179700000018</c:v>
                </c:pt>
                <c:pt idx="7560">
                  <c:v>2565.9179700000018</c:v>
                </c:pt>
                <c:pt idx="7561">
                  <c:v>2565.9179700000018</c:v>
                </c:pt>
                <c:pt idx="7562">
                  <c:v>2565.9179700000018</c:v>
                </c:pt>
                <c:pt idx="7563">
                  <c:v>2565.9179700000018</c:v>
                </c:pt>
                <c:pt idx="7564">
                  <c:v>2565.9179700000018</c:v>
                </c:pt>
                <c:pt idx="7565">
                  <c:v>2563.4765600000001</c:v>
                </c:pt>
                <c:pt idx="7566">
                  <c:v>2565.9179700000018</c:v>
                </c:pt>
                <c:pt idx="7567">
                  <c:v>2565.9179700000018</c:v>
                </c:pt>
                <c:pt idx="7568">
                  <c:v>2565.9179700000018</c:v>
                </c:pt>
                <c:pt idx="7569">
                  <c:v>2565.9179700000018</c:v>
                </c:pt>
                <c:pt idx="7570">
                  <c:v>2565.9179700000018</c:v>
                </c:pt>
                <c:pt idx="7571">
                  <c:v>2565.9179700000018</c:v>
                </c:pt>
                <c:pt idx="7572">
                  <c:v>2565.9179700000018</c:v>
                </c:pt>
                <c:pt idx="7573">
                  <c:v>2565.9179700000018</c:v>
                </c:pt>
                <c:pt idx="7574">
                  <c:v>2565.9179700000018</c:v>
                </c:pt>
                <c:pt idx="7575">
                  <c:v>2565.9179700000018</c:v>
                </c:pt>
                <c:pt idx="7576">
                  <c:v>2565.9179700000018</c:v>
                </c:pt>
                <c:pt idx="7577">
                  <c:v>2565.9179700000018</c:v>
                </c:pt>
                <c:pt idx="7578">
                  <c:v>2565.9179700000018</c:v>
                </c:pt>
                <c:pt idx="7579">
                  <c:v>2565.9179700000018</c:v>
                </c:pt>
                <c:pt idx="7580">
                  <c:v>2563.4765600000001</c:v>
                </c:pt>
                <c:pt idx="7581">
                  <c:v>2565.9179700000018</c:v>
                </c:pt>
                <c:pt idx="7582">
                  <c:v>2565.9179700000018</c:v>
                </c:pt>
                <c:pt idx="7583">
                  <c:v>2565.9179700000018</c:v>
                </c:pt>
                <c:pt idx="7584">
                  <c:v>2565.9179700000018</c:v>
                </c:pt>
                <c:pt idx="7585">
                  <c:v>2565.9179700000018</c:v>
                </c:pt>
                <c:pt idx="7586">
                  <c:v>2565.9179700000018</c:v>
                </c:pt>
                <c:pt idx="7587">
                  <c:v>2565.9179700000018</c:v>
                </c:pt>
                <c:pt idx="7588">
                  <c:v>2565.9179700000018</c:v>
                </c:pt>
                <c:pt idx="7589">
                  <c:v>2565.9179700000018</c:v>
                </c:pt>
                <c:pt idx="7590">
                  <c:v>2565.9179700000018</c:v>
                </c:pt>
                <c:pt idx="7591">
                  <c:v>2565.9179700000018</c:v>
                </c:pt>
                <c:pt idx="7592">
                  <c:v>2565.9179700000018</c:v>
                </c:pt>
                <c:pt idx="7593">
                  <c:v>2565.9179700000018</c:v>
                </c:pt>
                <c:pt idx="7594">
                  <c:v>2565.9179700000018</c:v>
                </c:pt>
                <c:pt idx="7595">
                  <c:v>2565.9179700000018</c:v>
                </c:pt>
                <c:pt idx="7596">
                  <c:v>2565.9179700000018</c:v>
                </c:pt>
                <c:pt idx="7597">
                  <c:v>2565.9179700000018</c:v>
                </c:pt>
                <c:pt idx="7598">
                  <c:v>2565.9179700000018</c:v>
                </c:pt>
                <c:pt idx="7599">
                  <c:v>2565.9179700000018</c:v>
                </c:pt>
                <c:pt idx="7600">
                  <c:v>2565.9179700000018</c:v>
                </c:pt>
                <c:pt idx="7601">
                  <c:v>2565.9179700000018</c:v>
                </c:pt>
                <c:pt idx="7602">
                  <c:v>2565.9179700000018</c:v>
                </c:pt>
                <c:pt idx="7603">
                  <c:v>2565.9179700000018</c:v>
                </c:pt>
                <c:pt idx="7604">
                  <c:v>2565.9179700000018</c:v>
                </c:pt>
                <c:pt idx="7605">
                  <c:v>2565.9179700000018</c:v>
                </c:pt>
                <c:pt idx="7606">
                  <c:v>2563.4765600000001</c:v>
                </c:pt>
                <c:pt idx="7607">
                  <c:v>2565.9179700000018</c:v>
                </c:pt>
                <c:pt idx="7608">
                  <c:v>2565.9179700000018</c:v>
                </c:pt>
                <c:pt idx="7609">
                  <c:v>2565.9179700000018</c:v>
                </c:pt>
                <c:pt idx="7610">
                  <c:v>2565.9179700000018</c:v>
                </c:pt>
                <c:pt idx="7611">
                  <c:v>2565.9179700000018</c:v>
                </c:pt>
                <c:pt idx="7612">
                  <c:v>2563.4765600000001</c:v>
                </c:pt>
                <c:pt idx="7613">
                  <c:v>2565.9179700000018</c:v>
                </c:pt>
                <c:pt idx="7614">
                  <c:v>2565.9179700000018</c:v>
                </c:pt>
                <c:pt idx="7615">
                  <c:v>2565.9179700000018</c:v>
                </c:pt>
                <c:pt idx="7616">
                  <c:v>2565.9179700000018</c:v>
                </c:pt>
                <c:pt idx="7617">
                  <c:v>2565.9179700000018</c:v>
                </c:pt>
                <c:pt idx="7618">
                  <c:v>2563.4765600000001</c:v>
                </c:pt>
                <c:pt idx="7619">
                  <c:v>2565.9179700000018</c:v>
                </c:pt>
                <c:pt idx="7620">
                  <c:v>2565.9179700000018</c:v>
                </c:pt>
                <c:pt idx="7621">
                  <c:v>2565.9179700000018</c:v>
                </c:pt>
                <c:pt idx="7622">
                  <c:v>2563.4765600000001</c:v>
                </c:pt>
                <c:pt idx="7623">
                  <c:v>2565.9179700000018</c:v>
                </c:pt>
                <c:pt idx="7624">
                  <c:v>2565.9179700000018</c:v>
                </c:pt>
                <c:pt idx="7625">
                  <c:v>2565.9179700000018</c:v>
                </c:pt>
                <c:pt idx="7626">
                  <c:v>2565.9179700000018</c:v>
                </c:pt>
                <c:pt idx="7627">
                  <c:v>2565.9179700000018</c:v>
                </c:pt>
                <c:pt idx="7628">
                  <c:v>2565.9179700000018</c:v>
                </c:pt>
                <c:pt idx="7629">
                  <c:v>2565.9179700000018</c:v>
                </c:pt>
                <c:pt idx="7630">
                  <c:v>2563.4765600000001</c:v>
                </c:pt>
                <c:pt idx="7631">
                  <c:v>2565.9179700000018</c:v>
                </c:pt>
                <c:pt idx="7632">
                  <c:v>2565.9179700000018</c:v>
                </c:pt>
                <c:pt idx="7633">
                  <c:v>2565.9179700000018</c:v>
                </c:pt>
                <c:pt idx="7634">
                  <c:v>2565.9179700000018</c:v>
                </c:pt>
                <c:pt idx="7635">
                  <c:v>2563.4765600000001</c:v>
                </c:pt>
                <c:pt idx="7636">
                  <c:v>2563.4765600000001</c:v>
                </c:pt>
                <c:pt idx="7637">
                  <c:v>2565.9179700000018</c:v>
                </c:pt>
                <c:pt idx="7638">
                  <c:v>2565.9179700000018</c:v>
                </c:pt>
                <c:pt idx="7639">
                  <c:v>2565.9179700000018</c:v>
                </c:pt>
                <c:pt idx="7640">
                  <c:v>2565.9179700000018</c:v>
                </c:pt>
                <c:pt idx="7641">
                  <c:v>2563.4765600000001</c:v>
                </c:pt>
                <c:pt idx="7642">
                  <c:v>2565.9179700000018</c:v>
                </c:pt>
                <c:pt idx="7643">
                  <c:v>2565.9179700000018</c:v>
                </c:pt>
                <c:pt idx="7644">
                  <c:v>2565.9179700000018</c:v>
                </c:pt>
                <c:pt idx="7645">
                  <c:v>2565.9179700000018</c:v>
                </c:pt>
                <c:pt idx="7646">
                  <c:v>2563.4765600000001</c:v>
                </c:pt>
                <c:pt idx="7647">
                  <c:v>2565.9179700000018</c:v>
                </c:pt>
                <c:pt idx="7648">
                  <c:v>2565.9179700000018</c:v>
                </c:pt>
                <c:pt idx="7649">
                  <c:v>2563.4765600000001</c:v>
                </c:pt>
                <c:pt idx="7650">
                  <c:v>2565.9179700000018</c:v>
                </c:pt>
                <c:pt idx="7651">
                  <c:v>2563.4765600000001</c:v>
                </c:pt>
                <c:pt idx="7652">
                  <c:v>2563.4765600000001</c:v>
                </c:pt>
                <c:pt idx="7653">
                  <c:v>2563.4765600000001</c:v>
                </c:pt>
                <c:pt idx="7654">
                  <c:v>2565.9179700000018</c:v>
                </c:pt>
                <c:pt idx="7655">
                  <c:v>2565.9179700000018</c:v>
                </c:pt>
                <c:pt idx="7656">
                  <c:v>2565.9179700000018</c:v>
                </c:pt>
                <c:pt idx="7657">
                  <c:v>2563.4765600000001</c:v>
                </c:pt>
                <c:pt idx="7658">
                  <c:v>2565.9179700000018</c:v>
                </c:pt>
                <c:pt idx="7659">
                  <c:v>2565.9179700000018</c:v>
                </c:pt>
                <c:pt idx="7660">
                  <c:v>2565.9179700000018</c:v>
                </c:pt>
                <c:pt idx="7661">
                  <c:v>2563.4765600000001</c:v>
                </c:pt>
                <c:pt idx="7662">
                  <c:v>2565.9179700000018</c:v>
                </c:pt>
                <c:pt idx="7663">
                  <c:v>2565.9179700000018</c:v>
                </c:pt>
                <c:pt idx="7664">
                  <c:v>2563.4765600000001</c:v>
                </c:pt>
                <c:pt idx="7665">
                  <c:v>2563.4765600000001</c:v>
                </c:pt>
                <c:pt idx="7666">
                  <c:v>2565.9179700000018</c:v>
                </c:pt>
                <c:pt idx="7667">
                  <c:v>2565.9179700000018</c:v>
                </c:pt>
                <c:pt idx="7668">
                  <c:v>2563.4765600000001</c:v>
                </c:pt>
                <c:pt idx="7669">
                  <c:v>2565.9179700000018</c:v>
                </c:pt>
                <c:pt idx="7670">
                  <c:v>2563.4765600000001</c:v>
                </c:pt>
                <c:pt idx="7671">
                  <c:v>2563.4765600000001</c:v>
                </c:pt>
                <c:pt idx="7672">
                  <c:v>2565.9179700000018</c:v>
                </c:pt>
                <c:pt idx="7673">
                  <c:v>2565.9179700000018</c:v>
                </c:pt>
                <c:pt idx="7674">
                  <c:v>2565.9179700000018</c:v>
                </c:pt>
                <c:pt idx="7675">
                  <c:v>2563.4765600000001</c:v>
                </c:pt>
                <c:pt idx="7676">
                  <c:v>2565.9179700000018</c:v>
                </c:pt>
                <c:pt idx="7677">
                  <c:v>2565.9179700000018</c:v>
                </c:pt>
                <c:pt idx="7678">
                  <c:v>2565.9179700000018</c:v>
                </c:pt>
                <c:pt idx="7679">
                  <c:v>2565.9179700000018</c:v>
                </c:pt>
                <c:pt idx="7680">
                  <c:v>2565.9179700000018</c:v>
                </c:pt>
                <c:pt idx="7681">
                  <c:v>2565.9179700000018</c:v>
                </c:pt>
                <c:pt idx="7682">
                  <c:v>2565.9179700000018</c:v>
                </c:pt>
                <c:pt idx="7683">
                  <c:v>2565.9179700000018</c:v>
                </c:pt>
                <c:pt idx="7684">
                  <c:v>2565.9179700000018</c:v>
                </c:pt>
                <c:pt idx="7685">
                  <c:v>2563.4765600000001</c:v>
                </c:pt>
                <c:pt idx="7686">
                  <c:v>2563.4765600000001</c:v>
                </c:pt>
                <c:pt idx="7687">
                  <c:v>2563.4765600000001</c:v>
                </c:pt>
                <c:pt idx="7688">
                  <c:v>2563.4765600000001</c:v>
                </c:pt>
                <c:pt idx="7689">
                  <c:v>2565.9179700000018</c:v>
                </c:pt>
                <c:pt idx="7690">
                  <c:v>2565.9179700000018</c:v>
                </c:pt>
                <c:pt idx="7691">
                  <c:v>2563.4765600000001</c:v>
                </c:pt>
                <c:pt idx="7692">
                  <c:v>2565.9179700000018</c:v>
                </c:pt>
                <c:pt idx="7693">
                  <c:v>2565.9179700000018</c:v>
                </c:pt>
                <c:pt idx="7694">
                  <c:v>2565.9179700000018</c:v>
                </c:pt>
                <c:pt idx="7695">
                  <c:v>2563.4765600000001</c:v>
                </c:pt>
                <c:pt idx="7696">
                  <c:v>2565.9179700000018</c:v>
                </c:pt>
                <c:pt idx="7697">
                  <c:v>2565.9179700000018</c:v>
                </c:pt>
                <c:pt idx="7698">
                  <c:v>2565.9179700000018</c:v>
                </c:pt>
                <c:pt idx="7699">
                  <c:v>2563.4765600000001</c:v>
                </c:pt>
                <c:pt idx="7700">
                  <c:v>2563.4765600000001</c:v>
                </c:pt>
                <c:pt idx="7701">
                  <c:v>2563.4765600000001</c:v>
                </c:pt>
                <c:pt idx="7702">
                  <c:v>2563.4765600000001</c:v>
                </c:pt>
                <c:pt idx="7703">
                  <c:v>2563.4765600000001</c:v>
                </c:pt>
                <c:pt idx="7704">
                  <c:v>2565.9179700000018</c:v>
                </c:pt>
                <c:pt idx="7705">
                  <c:v>2563.4765600000001</c:v>
                </c:pt>
                <c:pt idx="7706">
                  <c:v>2565.9179700000018</c:v>
                </c:pt>
                <c:pt idx="7707">
                  <c:v>2563.4765600000001</c:v>
                </c:pt>
                <c:pt idx="7708">
                  <c:v>2565.9179700000018</c:v>
                </c:pt>
                <c:pt idx="7709">
                  <c:v>2563.4765600000001</c:v>
                </c:pt>
                <c:pt idx="7710">
                  <c:v>2563.4765600000001</c:v>
                </c:pt>
                <c:pt idx="7711">
                  <c:v>2563.4765600000001</c:v>
                </c:pt>
                <c:pt idx="7712">
                  <c:v>2565.9179700000018</c:v>
                </c:pt>
                <c:pt idx="7713">
                  <c:v>2565.9179700000018</c:v>
                </c:pt>
                <c:pt idx="7714">
                  <c:v>2563.4765600000001</c:v>
                </c:pt>
                <c:pt idx="7715">
                  <c:v>2565.9179700000018</c:v>
                </c:pt>
                <c:pt idx="7716">
                  <c:v>2565.9179700000018</c:v>
                </c:pt>
                <c:pt idx="7717">
                  <c:v>2565.9179700000018</c:v>
                </c:pt>
                <c:pt idx="7718">
                  <c:v>2563.4765600000001</c:v>
                </c:pt>
                <c:pt idx="7719">
                  <c:v>2563.4765600000001</c:v>
                </c:pt>
                <c:pt idx="7720">
                  <c:v>2565.9179700000018</c:v>
                </c:pt>
                <c:pt idx="7721">
                  <c:v>2563.4765600000001</c:v>
                </c:pt>
                <c:pt idx="7722">
                  <c:v>2563.4765600000001</c:v>
                </c:pt>
                <c:pt idx="7723">
                  <c:v>2563.4765600000001</c:v>
                </c:pt>
                <c:pt idx="7724">
                  <c:v>2563.4765600000001</c:v>
                </c:pt>
                <c:pt idx="7725">
                  <c:v>2563.4765600000001</c:v>
                </c:pt>
                <c:pt idx="7726">
                  <c:v>2563.4765600000001</c:v>
                </c:pt>
                <c:pt idx="7727">
                  <c:v>2563.4765600000001</c:v>
                </c:pt>
                <c:pt idx="7728">
                  <c:v>2563.4765600000001</c:v>
                </c:pt>
                <c:pt idx="7729">
                  <c:v>2563.4765600000001</c:v>
                </c:pt>
                <c:pt idx="7730">
                  <c:v>2563.4765600000001</c:v>
                </c:pt>
                <c:pt idx="7731">
                  <c:v>2563.4765600000001</c:v>
                </c:pt>
                <c:pt idx="7732">
                  <c:v>2565.9179700000018</c:v>
                </c:pt>
                <c:pt idx="7733">
                  <c:v>2563.4765600000001</c:v>
                </c:pt>
                <c:pt idx="7734">
                  <c:v>2563.4765600000001</c:v>
                </c:pt>
                <c:pt idx="7735">
                  <c:v>2563.4765600000001</c:v>
                </c:pt>
                <c:pt idx="7736">
                  <c:v>2565.9179700000018</c:v>
                </c:pt>
                <c:pt idx="7737">
                  <c:v>2565.9179700000018</c:v>
                </c:pt>
                <c:pt idx="7738">
                  <c:v>2563.4765600000001</c:v>
                </c:pt>
                <c:pt idx="7739">
                  <c:v>2563.4765600000001</c:v>
                </c:pt>
                <c:pt idx="7740">
                  <c:v>2565.9179700000018</c:v>
                </c:pt>
                <c:pt idx="7741">
                  <c:v>2563.4765600000001</c:v>
                </c:pt>
                <c:pt idx="7742">
                  <c:v>2563.4765600000001</c:v>
                </c:pt>
                <c:pt idx="7743">
                  <c:v>2563.4765600000001</c:v>
                </c:pt>
                <c:pt idx="7744">
                  <c:v>2563.4765600000001</c:v>
                </c:pt>
                <c:pt idx="7745">
                  <c:v>2563.4765600000001</c:v>
                </c:pt>
                <c:pt idx="7746">
                  <c:v>2563.4765600000001</c:v>
                </c:pt>
                <c:pt idx="7747">
                  <c:v>2563.4765600000001</c:v>
                </c:pt>
                <c:pt idx="7748">
                  <c:v>2565.9179700000018</c:v>
                </c:pt>
                <c:pt idx="7749">
                  <c:v>2563.4765600000001</c:v>
                </c:pt>
                <c:pt idx="7750">
                  <c:v>2565.9179700000018</c:v>
                </c:pt>
                <c:pt idx="7751">
                  <c:v>2563.4765600000001</c:v>
                </c:pt>
                <c:pt idx="7752">
                  <c:v>2565.9179700000018</c:v>
                </c:pt>
                <c:pt idx="7753">
                  <c:v>2563.4765600000001</c:v>
                </c:pt>
                <c:pt idx="7754">
                  <c:v>2563.4765600000001</c:v>
                </c:pt>
                <c:pt idx="7755">
                  <c:v>2563.4765600000001</c:v>
                </c:pt>
                <c:pt idx="7756">
                  <c:v>2563.4765600000001</c:v>
                </c:pt>
                <c:pt idx="7757">
                  <c:v>2563.4765600000001</c:v>
                </c:pt>
                <c:pt idx="7758">
                  <c:v>2563.4765600000001</c:v>
                </c:pt>
                <c:pt idx="7759">
                  <c:v>2565.9179700000018</c:v>
                </c:pt>
                <c:pt idx="7760">
                  <c:v>2563.4765600000001</c:v>
                </c:pt>
                <c:pt idx="7761">
                  <c:v>2563.4765600000001</c:v>
                </c:pt>
                <c:pt idx="7762">
                  <c:v>2565.9179700000018</c:v>
                </c:pt>
                <c:pt idx="7763">
                  <c:v>2563.4765600000001</c:v>
                </c:pt>
                <c:pt idx="7764">
                  <c:v>2565.9179700000018</c:v>
                </c:pt>
                <c:pt idx="7765">
                  <c:v>2565.9179700000018</c:v>
                </c:pt>
                <c:pt idx="7766">
                  <c:v>2563.4765600000001</c:v>
                </c:pt>
                <c:pt idx="7767">
                  <c:v>2565.9179700000018</c:v>
                </c:pt>
                <c:pt idx="7768">
                  <c:v>2565.9179700000018</c:v>
                </c:pt>
                <c:pt idx="7769">
                  <c:v>2565.9179700000018</c:v>
                </c:pt>
                <c:pt idx="7770">
                  <c:v>2565.9179700000018</c:v>
                </c:pt>
                <c:pt idx="7771">
                  <c:v>2563.4765600000001</c:v>
                </c:pt>
                <c:pt idx="7772">
                  <c:v>2565.9179700000018</c:v>
                </c:pt>
                <c:pt idx="7773">
                  <c:v>2563.4765600000001</c:v>
                </c:pt>
                <c:pt idx="7774">
                  <c:v>2563.4765600000001</c:v>
                </c:pt>
                <c:pt idx="7775">
                  <c:v>2563.4765600000001</c:v>
                </c:pt>
                <c:pt idx="7776">
                  <c:v>2563.4765600000001</c:v>
                </c:pt>
                <c:pt idx="7777">
                  <c:v>2565.9179700000018</c:v>
                </c:pt>
                <c:pt idx="7778">
                  <c:v>2563.4765600000001</c:v>
                </c:pt>
                <c:pt idx="7779">
                  <c:v>2563.4765600000001</c:v>
                </c:pt>
                <c:pt idx="7780">
                  <c:v>2563.4765600000001</c:v>
                </c:pt>
                <c:pt idx="7781">
                  <c:v>2565.9179700000018</c:v>
                </c:pt>
                <c:pt idx="7782">
                  <c:v>2565.9179700000018</c:v>
                </c:pt>
                <c:pt idx="7783">
                  <c:v>2563.4765600000001</c:v>
                </c:pt>
                <c:pt idx="7784">
                  <c:v>2565.9179700000018</c:v>
                </c:pt>
                <c:pt idx="7785">
                  <c:v>2565.9179700000018</c:v>
                </c:pt>
                <c:pt idx="7786">
                  <c:v>2563.4765600000001</c:v>
                </c:pt>
                <c:pt idx="7787">
                  <c:v>2563.4765600000001</c:v>
                </c:pt>
                <c:pt idx="7788">
                  <c:v>2563.4765600000001</c:v>
                </c:pt>
                <c:pt idx="7789">
                  <c:v>2563.4765600000001</c:v>
                </c:pt>
                <c:pt idx="7790">
                  <c:v>2563.4765600000001</c:v>
                </c:pt>
                <c:pt idx="7791">
                  <c:v>2563.4765600000001</c:v>
                </c:pt>
                <c:pt idx="7792">
                  <c:v>2563.4765600000001</c:v>
                </c:pt>
                <c:pt idx="7793">
                  <c:v>2563.4765600000001</c:v>
                </c:pt>
                <c:pt idx="7794">
                  <c:v>2563.4765600000001</c:v>
                </c:pt>
                <c:pt idx="7795">
                  <c:v>2563.4765600000001</c:v>
                </c:pt>
                <c:pt idx="7796">
                  <c:v>2563.4765600000001</c:v>
                </c:pt>
                <c:pt idx="7797">
                  <c:v>2563.4765600000001</c:v>
                </c:pt>
                <c:pt idx="7798">
                  <c:v>2563.4765600000001</c:v>
                </c:pt>
                <c:pt idx="7799">
                  <c:v>2563.4765600000001</c:v>
                </c:pt>
                <c:pt idx="7800">
                  <c:v>2563.4765600000001</c:v>
                </c:pt>
                <c:pt idx="7801">
                  <c:v>2563.4765600000001</c:v>
                </c:pt>
                <c:pt idx="7802">
                  <c:v>2563.4765600000001</c:v>
                </c:pt>
                <c:pt idx="7803">
                  <c:v>2563.4765600000001</c:v>
                </c:pt>
                <c:pt idx="7804">
                  <c:v>2563.4765600000001</c:v>
                </c:pt>
                <c:pt idx="7805">
                  <c:v>2565.9179700000018</c:v>
                </c:pt>
                <c:pt idx="7806">
                  <c:v>2563.4765600000001</c:v>
                </c:pt>
                <c:pt idx="7807">
                  <c:v>2563.4765600000001</c:v>
                </c:pt>
                <c:pt idx="7808">
                  <c:v>2563.4765600000001</c:v>
                </c:pt>
                <c:pt idx="7809">
                  <c:v>2563.4765600000001</c:v>
                </c:pt>
                <c:pt idx="7810">
                  <c:v>2563.4765600000001</c:v>
                </c:pt>
                <c:pt idx="7811">
                  <c:v>2563.4765600000001</c:v>
                </c:pt>
                <c:pt idx="7812">
                  <c:v>2563.4765600000001</c:v>
                </c:pt>
                <c:pt idx="7813">
                  <c:v>2563.4765600000001</c:v>
                </c:pt>
                <c:pt idx="7814">
                  <c:v>2565.9179700000018</c:v>
                </c:pt>
                <c:pt idx="7815">
                  <c:v>2563.4765600000001</c:v>
                </c:pt>
                <c:pt idx="7816">
                  <c:v>2563.4765600000001</c:v>
                </c:pt>
                <c:pt idx="7817">
                  <c:v>2563.4765600000001</c:v>
                </c:pt>
                <c:pt idx="7818">
                  <c:v>2563.4765600000001</c:v>
                </c:pt>
                <c:pt idx="7819">
                  <c:v>2563.4765600000001</c:v>
                </c:pt>
                <c:pt idx="7820">
                  <c:v>2563.4765600000001</c:v>
                </c:pt>
                <c:pt idx="7821">
                  <c:v>2563.4765600000001</c:v>
                </c:pt>
                <c:pt idx="7822">
                  <c:v>2563.4765600000001</c:v>
                </c:pt>
                <c:pt idx="7823">
                  <c:v>2563.4765600000001</c:v>
                </c:pt>
                <c:pt idx="7824">
                  <c:v>2563.4765600000001</c:v>
                </c:pt>
                <c:pt idx="7825">
                  <c:v>2561.0351600000017</c:v>
                </c:pt>
                <c:pt idx="7826">
                  <c:v>2561.0351600000017</c:v>
                </c:pt>
                <c:pt idx="7827">
                  <c:v>2563.4765600000001</c:v>
                </c:pt>
                <c:pt idx="7828">
                  <c:v>2563.4765600000001</c:v>
                </c:pt>
                <c:pt idx="7829">
                  <c:v>2563.4765600000001</c:v>
                </c:pt>
                <c:pt idx="7830">
                  <c:v>2565.9179700000018</c:v>
                </c:pt>
                <c:pt idx="7831">
                  <c:v>2563.4765600000001</c:v>
                </c:pt>
                <c:pt idx="7832">
                  <c:v>2563.4765600000001</c:v>
                </c:pt>
                <c:pt idx="7833">
                  <c:v>2565.9179700000018</c:v>
                </c:pt>
                <c:pt idx="7834">
                  <c:v>2563.4765600000001</c:v>
                </c:pt>
                <c:pt idx="7835">
                  <c:v>2563.4765600000001</c:v>
                </c:pt>
                <c:pt idx="7836">
                  <c:v>2563.4765600000001</c:v>
                </c:pt>
                <c:pt idx="7837">
                  <c:v>2563.4765600000001</c:v>
                </c:pt>
                <c:pt idx="7838">
                  <c:v>2563.4765600000001</c:v>
                </c:pt>
                <c:pt idx="7839">
                  <c:v>2563.4765600000001</c:v>
                </c:pt>
                <c:pt idx="7840">
                  <c:v>2563.4765600000001</c:v>
                </c:pt>
                <c:pt idx="7841">
                  <c:v>2563.4765600000001</c:v>
                </c:pt>
                <c:pt idx="7842">
                  <c:v>2563.4765600000001</c:v>
                </c:pt>
                <c:pt idx="7843">
                  <c:v>2563.4765600000001</c:v>
                </c:pt>
                <c:pt idx="7844">
                  <c:v>2563.4765600000001</c:v>
                </c:pt>
                <c:pt idx="7845">
                  <c:v>2563.4765600000001</c:v>
                </c:pt>
                <c:pt idx="7846">
                  <c:v>2565.9179700000018</c:v>
                </c:pt>
                <c:pt idx="7847">
                  <c:v>2563.4765600000001</c:v>
                </c:pt>
                <c:pt idx="7848">
                  <c:v>2563.4765600000001</c:v>
                </c:pt>
                <c:pt idx="7849">
                  <c:v>2565.9179700000018</c:v>
                </c:pt>
                <c:pt idx="7850">
                  <c:v>2563.4765600000001</c:v>
                </c:pt>
                <c:pt idx="7851">
                  <c:v>2563.4765600000001</c:v>
                </c:pt>
                <c:pt idx="7852">
                  <c:v>2563.4765600000001</c:v>
                </c:pt>
                <c:pt idx="7853">
                  <c:v>2563.4765600000001</c:v>
                </c:pt>
                <c:pt idx="7854">
                  <c:v>2563.4765600000001</c:v>
                </c:pt>
                <c:pt idx="7855">
                  <c:v>2563.4765600000001</c:v>
                </c:pt>
                <c:pt idx="7856">
                  <c:v>2563.4765600000001</c:v>
                </c:pt>
                <c:pt idx="7857">
                  <c:v>2563.4765600000001</c:v>
                </c:pt>
                <c:pt idx="7858">
                  <c:v>2563.4765600000001</c:v>
                </c:pt>
                <c:pt idx="7859">
                  <c:v>2563.4765600000001</c:v>
                </c:pt>
                <c:pt idx="7860">
                  <c:v>2563.4765600000001</c:v>
                </c:pt>
                <c:pt idx="7861">
                  <c:v>2563.4765600000001</c:v>
                </c:pt>
                <c:pt idx="7862">
                  <c:v>2561.0351600000017</c:v>
                </c:pt>
                <c:pt idx="7863">
                  <c:v>2563.4765600000001</c:v>
                </c:pt>
                <c:pt idx="7864">
                  <c:v>2563.4765600000001</c:v>
                </c:pt>
                <c:pt idx="7865">
                  <c:v>2563.4765600000001</c:v>
                </c:pt>
                <c:pt idx="7866">
                  <c:v>2565.9179700000018</c:v>
                </c:pt>
                <c:pt idx="7867">
                  <c:v>2563.4765600000001</c:v>
                </c:pt>
                <c:pt idx="7868">
                  <c:v>2563.4765600000001</c:v>
                </c:pt>
                <c:pt idx="7869">
                  <c:v>2563.4765600000001</c:v>
                </c:pt>
                <c:pt idx="7870">
                  <c:v>2563.4765600000001</c:v>
                </c:pt>
                <c:pt idx="7871">
                  <c:v>2563.4765600000001</c:v>
                </c:pt>
                <c:pt idx="7872">
                  <c:v>2563.4765600000001</c:v>
                </c:pt>
                <c:pt idx="7873">
                  <c:v>2563.4765600000001</c:v>
                </c:pt>
                <c:pt idx="7874">
                  <c:v>2563.4765600000001</c:v>
                </c:pt>
                <c:pt idx="7875">
                  <c:v>2563.4765600000001</c:v>
                </c:pt>
                <c:pt idx="7876">
                  <c:v>2565.9179700000018</c:v>
                </c:pt>
                <c:pt idx="7877">
                  <c:v>2563.4765600000001</c:v>
                </c:pt>
                <c:pt idx="7878">
                  <c:v>2563.4765600000001</c:v>
                </c:pt>
                <c:pt idx="7879">
                  <c:v>2561.0351600000017</c:v>
                </c:pt>
                <c:pt idx="7880">
                  <c:v>2563.4765600000001</c:v>
                </c:pt>
                <c:pt idx="7881">
                  <c:v>2561.0351600000017</c:v>
                </c:pt>
                <c:pt idx="7882">
                  <c:v>2563.4765600000001</c:v>
                </c:pt>
                <c:pt idx="7883">
                  <c:v>2563.4765600000001</c:v>
                </c:pt>
                <c:pt idx="7884">
                  <c:v>2563.4765600000001</c:v>
                </c:pt>
                <c:pt idx="7885">
                  <c:v>2563.4765600000001</c:v>
                </c:pt>
                <c:pt idx="7886">
                  <c:v>2563.4765600000001</c:v>
                </c:pt>
                <c:pt idx="7887">
                  <c:v>2563.4765600000001</c:v>
                </c:pt>
                <c:pt idx="7888">
                  <c:v>2563.4765600000001</c:v>
                </c:pt>
                <c:pt idx="7889">
                  <c:v>2561.0351600000017</c:v>
                </c:pt>
                <c:pt idx="7890">
                  <c:v>2563.4765600000001</c:v>
                </c:pt>
                <c:pt idx="7891">
                  <c:v>2563.4765600000001</c:v>
                </c:pt>
                <c:pt idx="7892">
                  <c:v>2563.4765600000001</c:v>
                </c:pt>
                <c:pt idx="7893">
                  <c:v>2563.4765600000001</c:v>
                </c:pt>
                <c:pt idx="7894">
                  <c:v>2563.4765600000001</c:v>
                </c:pt>
                <c:pt idx="7895">
                  <c:v>2563.4765600000001</c:v>
                </c:pt>
                <c:pt idx="7896">
                  <c:v>2563.4765600000001</c:v>
                </c:pt>
                <c:pt idx="7897">
                  <c:v>2563.4765600000001</c:v>
                </c:pt>
                <c:pt idx="7898">
                  <c:v>2563.4765600000001</c:v>
                </c:pt>
                <c:pt idx="7899">
                  <c:v>2563.4765600000001</c:v>
                </c:pt>
                <c:pt idx="7900">
                  <c:v>2561.0351600000017</c:v>
                </c:pt>
                <c:pt idx="7901">
                  <c:v>2563.4765600000001</c:v>
                </c:pt>
                <c:pt idx="7902">
                  <c:v>2563.4765600000001</c:v>
                </c:pt>
                <c:pt idx="7903">
                  <c:v>2561.0351600000017</c:v>
                </c:pt>
                <c:pt idx="7904">
                  <c:v>2563.4765600000001</c:v>
                </c:pt>
                <c:pt idx="7905">
                  <c:v>2563.4765600000001</c:v>
                </c:pt>
                <c:pt idx="7906">
                  <c:v>2563.4765600000001</c:v>
                </c:pt>
                <c:pt idx="7907">
                  <c:v>2563.4765600000001</c:v>
                </c:pt>
                <c:pt idx="7908">
                  <c:v>2563.4765600000001</c:v>
                </c:pt>
                <c:pt idx="7909">
                  <c:v>2563.4765600000001</c:v>
                </c:pt>
                <c:pt idx="7910">
                  <c:v>2563.4765600000001</c:v>
                </c:pt>
                <c:pt idx="7911">
                  <c:v>2563.4765600000001</c:v>
                </c:pt>
                <c:pt idx="7912">
                  <c:v>2563.4765600000001</c:v>
                </c:pt>
                <c:pt idx="7913">
                  <c:v>2561.0351600000017</c:v>
                </c:pt>
                <c:pt idx="7914">
                  <c:v>2561.0351600000017</c:v>
                </c:pt>
                <c:pt idx="7915">
                  <c:v>2563.4765600000001</c:v>
                </c:pt>
                <c:pt idx="7916">
                  <c:v>2563.4765600000001</c:v>
                </c:pt>
                <c:pt idx="7917">
                  <c:v>2561.0351600000017</c:v>
                </c:pt>
                <c:pt idx="7918">
                  <c:v>2563.4765600000001</c:v>
                </c:pt>
                <c:pt idx="7919">
                  <c:v>2561.0351600000017</c:v>
                </c:pt>
                <c:pt idx="7920">
                  <c:v>2563.4765600000001</c:v>
                </c:pt>
                <c:pt idx="7921">
                  <c:v>2563.4765600000001</c:v>
                </c:pt>
                <c:pt idx="7922">
                  <c:v>2563.4765600000001</c:v>
                </c:pt>
                <c:pt idx="7923">
                  <c:v>2563.4765600000001</c:v>
                </c:pt>
                <c:pt idx="7924">
                  <c:v>2561.0351600000017</c:v>
                </c:pt>
                <c:pt idx="7925">
                  <c:v>2563.4765600000001</c:v>
                </c:pt>
                <c:pt idx="7926">
                  <c:v>2563.4765600000001</c:v>
                </c:pt>
                <c:pt idx="7927">
                  <c:v>2563.4765600000001</c:v>
                </c:pt>
                <c:pt idx="7928">
                  <c:v>2563.4765600000001</c:v>
                </c:pt>
                <c:pt idx="7929">
                  <c:v>2563.4765600000001</c:v>
                </c:pt>
                <c:pt idx="7930">
                  <c:v>2563.4765600000001</c:v>
                </c:pt>
                <c:pt idx="7931">
                  <c:v>2561.0351600000017</c:v>
                </c:pt>
                <c:pt idx="7932">
                  <c:v>2563.4765600000001</c:v>
                </c:pt>
                <c:pt idx="7933">
                  <c:v>2561.0351600000017</c:v>
                </c:pt>
                <c:pt idx="7934">
                  <c:v>2563.4765600000001</c:v>
                </c:pt>
                <c:pt idx="7935">
                  <c:v>2563.4765600000001</c:v>
                </c:pt>
                <c:pt idx="7936">
                  <c:v>2563.4765600000001</c:v>
                </c:pt>
                <c:pt idx="7937">
                  <c:v>2563.4765600000001</c:v>
                </c:pt>
                <c:pt idx="7938">
                  <c:v>2561.0351600000017</c:v>
                </c:pt>
                <c:pt idx="7939">
                  <c:v>2563.4765600000001</c:v>
                </c:pt>
                <c:pt idx="7940">
                  <c:v>2561.0351600000017</c:v>
                </c:pt>
                <c:pt idx="7941">
                  <c:v>2563.4765600000001</c:v>
                </c:pt>
                <c:pt idx="7942">
                  <c:v>2563.4765600000001</c:v>
                </c:pt>
                <c:pt idx="7943">
                  <c:v>2563.4765600000001</c:v>
                </c:pt>
                <c:pt idx="7944">
                  <c:v>2561.0351600000017</c:v>
                </c:pt>
                <c:pt idx="7945">
                  <c:v>2563.4765600000001</c:v>
                </c:pt>
                <c:pt idx="7946">
                  <c:v>2563.4765600000001</c:v>
                </c:pt>
                <c:pt idx="7947">
                  <c:v>2563.4765600000001</c:v>
                </c:pt>
                <c:pt idx="7948">
                  <c:v>2561.0351600000017</c:v>
                </c:pt>
                <c:pt idx="7949">
                  <c:v>2561.0351600000017</c:v>
                </c:pt>
                <c:pt idx="7950">
                  <c:v>2561.0351600000017</c:v>
                </c:pt>
                <c:pt idx="7951">
                  <c:v>2563.4765600000001</c:v>
                </c:pt>
                <c:pt idx="7952">
                  <c:v>2561.0351600000017</c:v>
                </c:pt>
                <c:pt idx="7953">
                  <c:v>2563.4765600000001</c:v>
                </c:pt>
                <c:pt idx="7954">
                  <c:v>2563.4765600000001</c:v>
                </c:pt>
                <c:pt idx="7955">
                  <c:v>2563.4765600000001</c:v>
                </c:pt>
                <c:pt idx="7956">
                  <c:v>2561.0351600000017</c:v>
                </c:pt>
                <c:pt idx="7957">
                  <c:v>2563.4765600000001</c:v>
                </c:pt>
                <c:pt idx="7958">
                  <c:v>2563.4765600000001</c:v>
                </c:pt>
                <c:pt idx="7959">
                  <c:v>2563.4765600000001</c:v>
                </c:pt>
                <c:pt idx="7960">
                  <c:v>2561.0351600000017</c:v>
                </c:pt>
                <c:pt idx="7961">
                  <c:v>2563.4765600000001</c:v>
                </c:pt>
                <c:pt idx="7962">
                  <c:v>2561.0351600000017</c:v>
                </c:pt>
                <c:pt idx="7963">
                  <c:v>2561.0351600000017</c:v>
                </c:pt>
                <c:pt idx="7964">
                  <c:v>2563.4765600000001</c:v>
                </c:pt>
                <c:pt idx="7965">
                  <c:v>2563.4765600000001</c:v>
                </c:pt>
                <c:pt idx="7966">
                  <c:v>2563.4765600000001</c:v>
                </c:pt>
                <c:pt idx="7967">
                  <c:v>2561.0351600000017</c:v>
                </c:pt>
                <c:pt idx="7968">
                  <c:v>2561.0351600000017</c:v>
                </c:pt>
                <c:pt idx="7969">
                  <c:v>2563.4765600000001</c:v>
                </c:pt>
                <c:pt idx="7970">
                  <c:v>2563.4765600000001</c:v>
                </c:pt>
                <c:pt idx="7971">
                  <c:v>2561.0351600000017</c:v>
                </c:pt>
                <c:pt idx="7972">
                  <c:v>2563.4765600000001</c:v>
                </c:pt>
                <c:pt idx="7973">
                  <c:v>2561.0351600000017</c:v>
                </c:pt>
                <c:pt idx="7974">
                  <c:v>2561.0351600000017</c:v>
                </c:pt>
                <c:pt idx="7975">
                  <c:v>2561.0351600000017</c:v>
                </c:pt>
                <c:pt idx="7976">
                  <c:v>2563.4765600000001</c:v>
                </c:pt>
                <c:pt idx="7977">
                  <c:v>2561.0351600000017</c:v>
                </c:pt>
                <c:pt idx="7978">
                  <c:v>2561.0351600000017</c:v>
                </c:pt>
                <c:pt idx="7979">
                  <c:v>2563.4765600000001</c:v>
                </c:pt>
                <c:pt idx="7980">
                  <c:v>2563.4765600000001</c:v>
                </c:pt>
                <c:pt idx="7981">
                  <c:v>2561.0351600000017</c:v>
                </c:pt>
                <c:pt idx="7982">
                  <c:v>2563.4765600000001</c:v>
                </c:pt>
                <c:pt idx="7983">
                  <c:v>2561.0351600000017</c:v>
                </c:pt>
                <c:pt idx="7984">
                  <c:v>2563.4765600000001</c:v>
                </c:pt>
                <c:pt idx="7985">
                  <c:v>2561.0351600000017</c:v>
                </c:pt>
                <c:pt idx="7986">
                  <c:v>2561.0351600000017</c:v>
                </c:pt>
                <c:pt idx="7987">
                  <c:v>2561.0351600000017</c:v>
                </c:pt>
                <c:pt idx="7988">
                  <c:v>2561.0351600000017</c:v>
                </c:pt>
                <c:pt idx="7989">
                  <c:v>2561.0351600000017</c:v>
                </c:pt>
                <c:pt idx="7990">
                  <c:v>2561.0351600000017</c:v>
                </c:pt>
                <c:pt idx="7991">
                  <c:v>2561.0351600000017</c:v>
                </c:pt>
                <c:pt idx="7992">
                  <c:v>2561.0351600000017</c:v>
                </c:pt>
                <c:pt idx="7993">
                  <c:v>2561.0351600000017</c:v>
                </c:pt>
                <c:pt idx="7994">
                  <c:v>2561.0351600000017</c:v>
                </c:pt>
                <c:pt idx="7995">
                  <c:v>2561.0351600000017</c:v>
                </c:pt>
                <c:pt idx="7996">
                  <c:v>2561.0351600000017</c:v>
                </c:pt>
                <c:pt idx="7997">
                  <c:v>2561.0351600000017</c:v>
                </c:pt>
                <c:pt idx="7998">
                  <c:v>2561.0351600000017</c:v>
                </c:pt>
                <c:pt idx="7999">
                  <c:v>2561.0351600000017</c:v>
                </c:pt>
                <c:pt idx="8000">
                  <c:v>2561.0351600000017</c:v>
                </c:pt>
                <c:pt idx="8001">
                  <c:v>2561.0351600000017</c:v>
                </c:pt>
                <c:pt idx="8002">
                  <c:v>2561.0351600000017</c:v>
                </c:pt>
                <c:pt idx="8003">
                  <c:v>2563.4765600000001</c:v>
                </c:pt>
                <c:pt idx="8004">
                  <c:v>2563.4765600000001</c:v>
                </c:pt>
                <c:pt idx="8005">
                  <c:v>2561.0351600000017</c:v>
                </c:pt>
                <c:pt idx="8006">
                  <c:v>2563.4765600000001</c:v>
                </c:pt>
                <c:pt idx="8007">
                  <c:v>2561.0351600000017</c:v>
                </c:pt>
                <c:pt idx="8008">
                  <c:v>2561.0351600000017</c:v>
                </c:pt>
                <c:pt idx="8009">
                  <c:v>2561.0351600000017</c:v>
                </c:pt>
                <c:pt idx="8010">
                  <c:v>2561.0351600000017</c:v>
                </c:pt>
                <c:pt idx="8011">
                  <c:v>2563.4765600000001</c:v>
                </c:pt>
                <c:pt idx="8012">
                  <c:v>2561.0351600000017</c:v>
                </c:pt>
                <c:pt idx="8013">
                  <c:v>2561.0351600000017</c:v>
                </c:pt>
                <c:pt idx="8014">
                  <c:v>2561.0351600000017</c:v>
                </c:pt>
                <c:pt idx="8015">
                  <c:v>2561.0351600000017</c:v>
                </c:pt>
                <c:pt idx="8016">
                  <c:v>2561.0351600000017</c:v>
                </c:pt>
                <c:pt idx="8017">
                  <c:v>2563.4765600000001</c:v>
                </c:pt>
                <c:pt idx="8018">
                  <c:v>2561.0351600000017</c:v>
                </c:pt>
                <c:pt idx="8019">
                  <c:v>2561.0351600000017</c:v>
                </c:pt>
                <c:pt idx="8020">
                  <c:v>2561.0351600000017</c:v>
                </c:pt>
                <c:pt idx="8021">
                  <c:v>2561.0351600000017</c:v>
                </c:pt>
                <c:pt idx="8022">
                  <c:v>2561.0351600000017</c:v>
                </c:pt>
                <c:pt idx="8023">
                  <c:v>2561.0351600000017</c:v>
                </c:pt>
                <c:pt idx="8024">
                  <c:v>2563.4765600000001</c:v>
                </c:pt>
                <c:pt idx="8025">
                  <c:v>2563.4765600000001</c:v>
                </c:pt>
                <c:pt idx="8026">
                  <c:v>2561.0351600000017</c:v>
                </c:pt>
                <c:pt idx="8027">
                  <c:v>2561.0351600000017</c:v>
                </c:pt>
                <c:pt idx="8028">
                  <c:v>2561.0351600000017</c:v>
                </c:pt>
                <c:pt idx="8029">
                  <c:v>2561.0351600000017</c:v>
                </c:pt>
                <c:pt idx="8030">
                  <c:v>2561.0351600000017</c:v>
                </c:pt>
                <c:pt idx="8031">
                  <c:v>2561.0351600000017</c:v>
                </c:pt>
                <c:pt idx="8032">
                  <c:v>2561.0351600000017</c:v>
                </c:pt>
                <c:pt idx="8033">
                  <c:v>2563.4765600000001</c:v>
                </c:pt>
                <c:pt idx="8034">
                  <c:v>2563.4765600000001</c:v>
                </c:pt>
                <c:pt idx="8035">
                  <c:v>2563.4765600000001</c:v>
                </c:pt>
                <c:pt idx="8036">
                  <c:v>2561.0351600000017</c:v>
                </c:pt>
                <c:pt idx="8037">
                  <c:v>2561.0351600000017</c:v>
                </c:pt>
                <c:pt idx="8038">
                  <c:v>2561.0351600000017</c:v>
                </c:pt>
                <c:pt idx="8039">
                  <c:v>2561.0351600000017</c:v>
                </c:pt>
                <c:pt idx="8040">
                  <c:v>2561.0351600000017</c:v>
                </c:pt>
                <c:pt idx="8041">
                  <c:v>2561.0351600000017</c:v>
                </c:pt>
                <c:pt idx="8042">
                  <c:v>2561.0351600000017</c:v>
                </c:pt>
                <c:pt idx="8043">
                  <c:v>2561.0351600000017</c:v>
                </c:pt>
                <c:pt idx="8044">
                  <c:v>2561.0351600000017</c:v>
                </c:pt>
                <c:pt idx="8045">
                  <c:v>2561.0351600000017</c:v>
                </c:pt>
                <c:pt idx="8046">
                  <c:v>2561.0351600000017</c:v>
                </c:pt>
                <c:pt idx="8047">
                  <c:v>2561.0351600000017</c:v>
                </c:pt>
                <c:pt idx="8048">
                  <c:v>2561.0351600000017</c:v>
                </c:pt>
                <c:pt idx="8049">
                  <c:v>2561.0351600000017</c:v>
                </c:pt>
                <c:pt idx="8050">
                  <c:v>2561.0351600000017</c:v>
                </c:pt>
                <c:pt idx="8051">
                  <c:v>2561.0351600000017</c:v>
                </c:pt>
                <c:pt idx="8052">
                  <c:v>2561.0351600000017</c:v>
                </c:pt>
                <c:pt idx="8053">
                  <c:v>2561.0351600000017</c:v>
                </c:pt>
                <c:pt idx="8054">
                  <c:v>2561.0351600000017</c:v>
                </c:pt>
                <c:pt idx="8055">
                  <c:v>2561.0351600000017</c:v>
                </c:pt>
                <c:pt idx="8056">
                  <c:v>2561.0351600000017</c:v>
                </c:pt>
                <c:pt idx="8057">
                  <c:v>2561.0351600000017</c:v>
                </c:pt>
                <c:pt idx="8058">
                  <c:v>2563.4765600000001</c:v>
                </c:pt>
                <c:pt idx="8059">
                  <c:v>2563.4765600000001</c:v>
                </c:pt>
                <c:pt idx="8060">
                  <c:v>2561.0351600000017</c:v>
                </c:pt>
                <c:pt idx="8061">
                  <c:v>2561.0351600000017</c:v>
                </c:pt>
                <c:pt idx="8062">
                  <c:v>2561.0351600000017</c:v>
                </c:pt>
                <c:pt idx="8063">
                  <c:v>2563.4765600000001</c:v>
                </c:pt>
                <c:pt idx="8064">
                  <c:v>2561.0351600000017</c:v>
                </c:pt>
                <c:pt idx="8065">
                  <c:v>2561.0351600000017</c:v>
                </c:pt>
                <c:pt idx="8066">
                  <c:v>2561.0351600000017</c:v>
                </c:pt>
                <c:pt idx="8067">
                  <c:v>2561.0351600000017</c:v>
                </c:pt>
                <c:pt idx="8068">
                  <c:v>2561.0351600000017</c:v>
                </c:pt>
                <c:pt idx="8069">
                  <c:v>2561.0351600000017</c:v>
                </c:pt>
                <c:pt idx="8070">
                  <c:v>2561.0351600000017</c:v>
                </c:pt>
                <c:pt idx="8071">
                  <c:v>2563.4765600000001</c:v>
                </c:pt>
                <c:pt idx="8072">
                  <c:v>2561.0351600000017</c:v>
                </c:pt>
                <c:pt idx="8073">
                  <c:v>2561.0351600000017</c:v>
                </c:pt>
                <c:pt idx="8074">
                  <c:v>2561.0351600000017</c:v>
                </c:pt>
                <c:pt idx="8075">
                  <c:v>2561.0351600000017</c:v>
                </c:pt>
                <c:pt idx="8076">
                  <c:v>2563.4765600000001</c:v>
                </c:pt>
                <c:pt idx="8077">
                  <c:v>2561.0351600000017</c:v>
                </c:pt>
                <c:pt idx="8078">
                  <c:v>2561.0351600000017</c:v>
                </c:pt>
                <c:pt idx="8079">
                  <c:v>2561.0351600000017</c:v>
                </c:pt>
                <c:pt idx="8080">
                  <c:v>2561.0351600000017</c:v>
                </c:pt>
                <c:pt idx="8081">
                  <c:v>2561.0351600000017</c:v>
                </c:pt>
                <c:pt idx="8082">
                  <c:v>2561.0351600000017</c:v>
                </c:pt>
                <c:pt idx="8083">
                  <c:v>2561.0351600000017</c:v>
                </c:pt>
                <c:pt idx="8084">
                  <c:v>2561.0351600000017</c:v>
                </c:pt>
                <c:pt idx="8085">
                  <c:v>2561.0351600000017</c:v>
                </c:pt>
                <c:pt idx="8086">
                  <c:v>2563.4765600000001</c:v>
                </c:pt>
                <c:pt idx="8087">
                  <c:v>2561.0351600000017</c:v>
                </c:pt>
                <c:pt idx="8088">
                  <c:v>2561.0351600000017</c:v>
                </c:pt>
                <c:pt idx="8089">
                  <c:v>2561.0351600000017</c:v>
                </c:pt>
                <c:pt idx="8090">
                  <c:v>2561.0351600000017</c:v>
                </c:pt>
                <c:pt idx="8091">
                  <c:v>2561.0351600000017</c:v>
                </c:pt>
                <c:pt idx="8092">
                  <c:v>2561.0351600000017</c:v>
                </c:pt>
                <c:pt idx="8093">
                  <c:v>2561.0351600000017</c:v>
                </c:pt>
                <c:pt idx="8094">
                  <c:v>2563.4765600000001</c:v>
                </c:pt>
                <c:pt idx="8095">
                  <c:v>2561.0351600000017</c:v>
                </c:pt>
                <c:pt idx="8096">
                  <c:v>2561.0351600000017</c:v>
                </c:pt>
                <c:pt idx="8097">
                  <c:v>2561.0351600000017</c:v>
                </c:pt>
                <c:pt idx="8098">
                  <c:v>2561.0351600000017</c:v>
                </c:pt>
                <c:pt idx="8099">
                  <c:v>2561.0351600000017</c:v>
                </c:pt>
                <c:pt idx="8100">
                  <c:v>2561.0351600000017</c:v>
                </c:pt>
                <c:pt idx="8101">
                  <c:v>2563.4765600000001</c:v>
                </c:pt>
                <c:pt idx="8102">
                  <c:v>2561.0351600000017</c:v>
                </c:pt>
                <c:pt idx="8103">
                  <c:v>2561.0351600000017</c:v>
                </c:pt>
                <c:pt idx="8104">
                  <c:v>2561.0351600000017</c:v>
                </c:pt>
                <c:pt idx="8105">
                  <c:v>2561.0351600000017</c:v>
                </c:pt>
                <c:pt idx="8106">
                  <c:v>2561.0351600000017</c:v>
                </c:pt>
                <c:pt idx="8107">
                  <c:v>2561.0351600000017</c:v>
                </c:pt>
                <c:pt idx="8108">
                  <c:v>2561.0351600000017</c:v>
                </c:pt>
                <c:pt idx="8109">
                  <c:v>2561.0351600000017</c:v>
                </c:pt>
                <c:pt idx="8110">
                  <c:v>2561.0351600000017</c:v>
                </c:pt>
                <c:pt idx="8111">
                  <c:v>2561.0351600000017</c:v>
                </c:pt>
                <c:pt idx="8112">
                  <c:v>2561.0351600000017</c:v>
                </c:pt>
                <c:pt idx="8113">
                  <c:v>2561.0351600000017</c:v>
                </c:pt>
                <c:pt idx="8114">
                  <c:v>2563.4765600000001</c:v>
                </c:pt>
                <c:pt idx="8115">
                  <c:v>2563.4765600000001</c:v>
                </c:pt>
                <c:pt idx="8116">
                  <c:v>2561.0351600000017</c:v>
                </c:pt>
                <c:pt idx="8117">
                  <c:v>2561.0351600000017</c:v>
                </c:pt>
                <c:pt idx="8118">
                  <c:v>2561.0351600000017</c:v>
                </c:pt>
                <c:pt idx="8119">
                  <c:v>2561.0351600000017</c:v>
                </c:pt>
                <c:pt idx="8120">
                  <c:v>2561.0351600000017</c:v>
                </c:pt>
                <c:pt idx="8121">
                  <c:v>2561.0351600000017</c:v>
                </c:pt>
                <c:pt idx="8122">
                  <c:v>2561.0351600000017</c:v>
                </c:pt>
                <c:pt idx="8123">
                  <c:v>2561.0351600000017</c:v>
                </c:pt>
                <c:pt idx="8124">
                  <c:v>2561.0351600000017</c:v>
                </c:pt>
                <c:pt idx="8125">
                  <c:v>2561.0351600000017</c:v>
                </c:pt>
                <c:pt idx="8126">
                  <c:v>2561.0351600000017</c:v>
                </c:pt>
                <c:pt idx="8127">
                  <c:v>2561.0351600000017</c:v>
                </c:pt>
                <c:pt idx="8128">
                  <c:v>2561.0351600000017</c:v>
                </c:pt>
                <c:pt idx="8129">
                  <c:v>2561.0351600000017</c:v>
                </c:pt>
                <c:pt idx="8130">
                  <c:v>2561.0351600000017</c:v>
                </c:pt>
                <c:pt idx="8131">
                  <c:v>2561.0351600000017</c:v>
                </c:pt>
                <c:pt idx="8132">
                  <c:v>2561.0351600000017</c:v>
                </c:pt>
                <c:pt idx="8133">
                  <c:v>2561.0351600000017</c:v>
                </c:pt>
                <c:pt idx="8134">
                  <c:v>2561.0351600000017</c:v>
                </c:pt>
                <c:pt idx="8135">
                  <c:v>2561.0351600000017</c:v>
                </c:pt>
                <c:pt idx="8136">
                  <c:v>2561.0351600000017</c:v>
                </c:pt>
                <c:pt idx="8137">
                  <c:v>2561.0351600000017</c:v>
                </c:pt>
                <c:pt idx="8138">
                  <c:v>2561.0351600000017</c:v>
                </c:pt>
                <c:pt idx="8139">
                  <c:v>2561.0351600000017</c:v>
                </c:pt>
                <c:pt idx="8140">
                  <c:v>2561.0351600000017</c:v>
                </c:pt>
                <c:pt idx="8141">
                  <c:v>2561.0351600000017</c:v>
                </c:pt>
                <c:pt idx="8142">
                  <c:v>2561.0351600000017</c:v>
                </c:pt>
                <c:pt idx="8143">
                  <c:v>2561.0351600000017</c:v>
                </c:pt>
                <c:pt idx="8144">
                  <c:v>2561.0351600000017</c:v>
                </c:pt>
                <c:pt idx="8145">
                  <c:v>2561.0351600000017</c:v>
                </c:pt>
                <c:pt idx="8146">
                  <c:v>2561.0351600000017</c:v>
                </c:pt>
                <c:pt idx="8147">
                  <c:v>2561.0351600000017</c:v>
                </c:pt>
                <c:pt idx="8148">
                  <c:v>2561.0351600000017</c:v>
                </c:pt>
                <c:pt idx="8149">
                  <c:v>2561.0351600000017</c:v>
                </c:pt>
                <c:pt idx="8150">
                  <c:v>2561.0351600000017</c:v>
                </c:pt>
                <c:pt idx="8151">
                  <c:v>2561.0351600000017</c:v>
                </c:pt>
                <c:pt idx="8152">
                  <c:v>2561.0351600000017</c:v>
                </c:pt>
                <c:pt idx="8153">
                  <c:v>2561.0351600000017</c:v>
                </c:pt>
                <c:pt idx="8154">
                  <c:v>2561.0351600000017</c:v>
                </c:pt>
                <c:pt idx="8155">
                  <c:v>2561.0351600000017</c:v>
                </c:pt>
                <c:pt idx="8156">
                  <c:v>2561.0351600000017</c:v>
                </c:pt>
                <c:pt idx="8157">
                  <c:v>2561.0351600000017</c:v>
                </c:pt>
                <c:pt idx="8158">
                  <c:v>2561.0351600000017</c:v>
                </c:pt>
                <c:pt idx="8159">
                  <c:v>2561.0351600000017</c:v>
                </c:pt>
                <c:pt idx="8160">
                  <c:v>2561.0351600000017</c:v>
                </c:pt>
                <c:pt idx="8161">
                  <c:v>2561.0351600000017</c:v>
                </c:pt>
                <c:pt idx="8162">
                  <c:v>2561.0351600000017</c:v>
                </c:pt>
                <c:pt idx="8163">
                  <c:v>2561.0351600000017</c:v>
                </c:pt>
                <c:pt idx="8164">
                  <c:v>2561.0351600000017</c:v>
                </c:pt>
                <c:pt idx="8165">
                  <c:v>2561.0351600000017</c:v>
                </c:pt>
                <c:pt idx="8166">
                  <c:v>2561.0351600000017</c:v>
                </c:pt>
                <c:pt idx="8167">
                  <c:v>2561.0351600000017</c:v>
                </c:pt>
                <c:pt idx="8168">
                  <c:v>2561.0351600000017</c:v>
                </c:pt>
                <c:pt idx="8169">
                  <c:v>2561.0351600000017</c:v>
                </c:pt>
                <c:pt idx="8170">
                  <c:v>2561.0351600000017</c:v>
                </c:pt>
                <c:pt idx="8171">
                  <c:v>2561.0351600000017</c:v>
                </c:pt>
                <c:pt idx="8172">
                  <c:v>2561.0351600000017</c:v>
                </c:pt>
                <c:pt idx="8173">
                  <c:v>2561.0351600000017</c:v>
                </c:pt>
                <c:pt idx="8174">
                  <c:v>2561.0351600000017</c:v>
                </c:pt>
                <c:pt idx="8175">
                  <c:v>2561.0351600000017</c:v>
                </c:pt>
                <c:pt idx="8176">
                  <c:v>2561.0351600000017</c:v>
                </c:pt>
                <c:pt idx="8177">
                  <c:v>2561.0351600000017</c:v>
                </c:pt>
                <c:pt idx="8178">
                  <c:v>2561.0351600000017</c:v>
                </c:pt>
                <c:pt idx="8179">
                  <c:v>2561.0351600000017</c:v>
                </c:pt>
                <c:pt idx="8180">
                  <c:v>2561.0351600000017</c:v>
                </c:pt>
                <c:pt idx="8181">
                  <c:v>2561.0351600000017</c:v>
                </c:pt>
                <c:pt idx="8182">
                  <c:v>2561.0351600000017</c:v>
                </c:pt>
                <c:pt idx="8183">
                  <c:v>2561.0351600000017</c:v>
                </c:pt>
                <c:pt idx="8184">
                  <c:v>2563.4765600000001</c:v>
                </c:pt>
                <c:pt idx="8185">
                  <c:v>2561.0351600000017</c:v>
                </c:pt>
                <c:pt idx="8186">
                  <c:v>2561.0351600000017</c:v>
                </c:pt>
                <c:pt idx="8187">
                  <c:v>2561.0351600000017</c:v>
                </c:pt>
                <c:pt idx="8188">
                  <c:v>2561.0351600000017</c:v>
                </c:pt>
                <c:pt idx="8189">
                  <c:v>2561.0351600000017</c:v>
                </c:pt>
                <c:pt idx="8190">
                  <c:v>2561.0351600000017</c:v>
                </c:pt>
                <c:pt idx="8191">
                  <c:v>2561.0351600000017</c:v>
                </c:pt>
                <c:pt idx="8192">
                  <c:v>2561.0351600000017</c:v>
                </c:pt>
                <c:pt idx="8193">
                  <c:v>2561.0351600000017</c:v>
                </c:pt>
                <c:pt idx="8194">
                  <c:v>2561.0351600000017</c:v>
                </c:pt>
                <c:pt idx="8195">
                  <c:v>2561.0351600000017</c:v>
                </c:pt>
                <c:pt idx="8196">
                  <c:v>2561.0351600000017</c:v>
                </c:pt>
                <c:pt idx="8197">
                  <c:v>2561.0351600000017</c:v>
                </c:pt>
                <c:pt idx="8198">
                  <c:v>2561.0351600000017</c:v>
                </c:pt>
                <c:pt idx="8199">
                  <c:v>2561.0351600000017</c:v>
                </c:pt>
                <c:pt idx="8200">
                  <c:v>2561.0351600000017</c:v>
                </c:pt>
                <c:pt idx="8201">
                  <c:v>2563.4765600000001</c:v>
                </c:pt>
                <c:pt idx="8202">
                  <c:v>2561.0351600000017</c:v>
                </c:pt>
                <c:pt idx="8203">
                  <c:v>2561.0351600000017</c:v>
                </c:pt>
                <c:pt idx="8204">
                  <c:v>2561.0351600000017</c:v>
                </c:pt>
                <c:pt idx="8205">
                  <c:v>2561.0351600000017</c:v>
                </c:pt>
                <c:pt idx="8206">
                  <c:v>2561.0351600000017</c:v>
                </c:pt>
                <c:pt idx="8207">
                  <c:v>2561.0351600000017</c:v>
                </c:pt>
                <c:pt idx="8208">
                  <c:v>2561.0351600000017</c:v>
                </c:pt>
                <c:pt idx="8209">
                  <c:v>2561.0351600000017</c:v>
                </c:pt>
                <c:pt idx="8210">
                  <c:v>2561.0351600000017</c:v>
                </c:pt>
                <c:pt idx="8211">
                  <c:v>2561.0351600000017</c:v>
                </c:pt>
                <c:pt idx="8212">
                  <c:v>2561.0351600000017</c:v>
                </c:pt>
                <c:pt idx="8213">
                  <c:v>2561.0351600000017</c:v>
                </c:pt>
                <c:pt idx="8214">
                  <c:v>2561.0351600000017</c:v>
                </c:pt>
                <c:pt idx="8215">
                  <c:v>2561.0351600000017</c:v>
                </c:pt>
                <c:pt idx="8216">
                  <c:v>2561.0351600000017</c:v>
                </c:pt>
                <c:pt idx="8217">
                  <c:v>2561.0351600000017</c:v>
                </c:pt>
                <c:pt idx="8218">
                  <c:v>2561.0351600000017</c:v>
                </c:pt>
                <c:pt idx="8219">
                  <c:v>2561.0351600000017</c:v>
                </c:pt>
                <c:pt idx="8220">
                  <c:v>2561.0351600000017</c:v>
                </c:pt>
                <c:pt idx="8221">
                  <c:v>2561.0351600000017</c:v>
                </c:pt>
                <c:pt idx="8222">
                  <c:v>2561.0351600000017</c:v>
                </c:pt>
                <c:pt idx="8223">
                  <c:v>2561.0351600000017</c:v>
                </c:pt>
                <c:pt idx="8224">
                  <c:v>2561.0351600000017</c:v>
                </c:pt>
                <c:pt idx="8225">
                  <c:v>2561.0351600000017</c:v>
                </c:pt>
                <c:pt idx="8226">
                  <c:v>2561.0351600000017</c:v>
                </c:pt>
                <c:pt idx="8227">
                  <c:v>2561.0351600000017</c:v>
                </c:pt>
                <c:pt idx="8228">
                  <c:v>2561.0351600000017</c:v>
                </c:pt>
                <c:pt idx="8229">
                  <c:v>2561.0351600000017</c:v>
                </c:pt>
                <c:pt idx="8230">
                  <c:v>2561.0351600000017</c:v>
                </c:pt>
                <c:pt idx="8231">
                  <c:v>2561.0351600000017</c:v>
                </c:pt>
                <c:pt idx="8232">
                  <c:v>2561.0351600000017</c:v>
                </c:pt>
                <c:pt idx="8233">
                  <c:v>2561.0351600000017</c:v>
                </c:pt>
                <c:pt idx="8234">
                  <c:v>2561.0351600000017</c:v>
                </c:pt>
                <c:pt idx="8235">
                  <c:v>2561.0351600000017</c:v>
                </c:pt>
                <c:pt idx="8236">
                  <c:v>2561.0351600000017</c:v>
                </c:pt>
                <c:pt idx="8237">
                  <c:v>2561.0351600000017</c:v>
                </c:pt>
                <c:pt idx="8238">
                  <c:v>2561.0351600000017</c:v>
                </c:pt>
                <c:pt idx="8239">
                  <c:v>2561.0351600000017</c:v>
                </c:pt>
                <c:pt idx="8240">
                  <c:v>2561.0351600000017</c:v>
                </c:pt>
                <c:pt idx="8241">
                  <c:v>2561.0351600000017</c:v>
                </c:pt>
                <c:pt idx="8242">
                  <c:v>2561.0351600000017</c:v>
                </c:pt>
                <c:pt idx="8243">
                  <c:v>2561.0351600000017</c:v>
                </c:pt>
                <c:pt idx="8244">
                  <c:v>2561.0351600000017</c:v>
                </c:pt>
                <c:pt idx="8245">
                  <c:v>2561.0351600000017</c:v>
                </c:pt>
                <c:pt idx="8246">
                  <c:v>2561.0351600000017</c:v>
                </c:pt>
                <c:pt idx="8247">
                  <c:v>2561.0351600000017</c:v>
                </c:pt>
                <c:pt idx="8248">
                  <c:v>2561.0351600000017</c:v>
                </c:pt>
                <c:pt idx="8249">
                  <c:v>2561.0351600000017</c:v>
                </c:pt>
                <c:pt idx="8250">
                  <c:v>2561.0351600000017</c:v>
                </c:pt>
                <c:pt idx="8251">
                  <c:v>2561.0351600000017</c:v>
                </c:pt>
                <c:pt idx="8252">
                  <c:v>2561.0351600000017</c:v>
                </c:pt>
                <c:pt idx="8253">
                  <c:v>2561.0351600000017</c:v>
                </c:pt>
                <c:pt idx="8254">
                  <c:v>2561.0351600000017</c:v>
                </c:pt>
                <c:pt idx="8255">
                  <c:v>2561.0351600000017</c:v>
                </c:pt>
                <c:pt idx="8256">
                  <c:v>2561.0351600000017</c:v>
                </c:pt>
                <c:pt idx="8257">
                  <c:v>2561.0351600000017</c:v>
                </c:pt>
                <c:pt idx="8258">
                  <c:v>2561.0351600000017</c:v>
                </c:pt>
                <c:pt idx="8259">
                  <c:v>2561.0351600000017</c:v>
                </c:pt>
                <c:pt idx="8260">
                  <c:v>2561.0351600000017</c:v>
                </c:pt>
                <c:pt idx="8261">
                  <c:v>2561.0351600000017</c:v>
                </c:pt>
                <c:pt idx="8262">
                  <c:v>2561.0351600000017</c:v>
                </c:pt>
                <c:pt idx="8263">
                  <c:v>2561.0351600000017</c:v>
                </c:pt>
                <c:pt idx="8264">
                  <c:v>2561.0351600000017</c:v>
                </c:pt>
                <c:pt idx="8265">
                  <c:v>2561.0351600000017</c:v>
                </c:pt>
                <c:pt idx="8266">
                  <c:v>2561.0351600000017</c:v>
                </c:pt>
                <c:pt idx="8267">
                  <c:v>2561.0351600000017</c:v>
                </c:pt>
                <c:pt idx="8268">
                  <c:v>2561.0351600000017</c:v>
                </c:pt>
                <c:pt idx="8269">
                  <c:v>2561.0351600000017</c:v>
                </c:pt>
                <c:pt idx="8270">
                  <c:v>2561.0351600000017</c:v>
                </c:pt>
                <c:pt idx="8271">
                  <c:v>2561.0351600000017</c:v>
                </c:pt>
                <c:pt idx="8272">
                  <c:v>2561.0351600000017</c:v>
                </c:pt>
                <c:pt idx="8273">
                  <c:v>2561.0351600000017</c:v>
                </c:pt>
                <c:pt idx="8274">
                  <c:v>2561.0351600000017</c:v>
                </c:pt>
                <c:pt idx="8275">
                  <c:v>2561.0351600000017</c:v>
                </c:pt>
                <c:pt idx="8276">
                  <c:v>2561.0351600000017</c:v>
                </c:pt>
                <c:pt idx="8277">
                  <c:v>2561.0351600000017</c:v>
                </c:pt>
                <c:pt idx="8278">
                  <c:v>2561.0351600000017</c:v>
                </c:pt>
                <c:pt idx="8279">
                  <c:v>2561.0351600000017</c:v>
                </c:pt>
                <c:pt idx="8280">
                  <c:v>2561.0351600000017</c:v>
                </c:pt>
                <c:pt idx="8281">
                  <c:v>2561.0351600000017</c:v>
                </c:pt>
                <c:pt idx="8282">
                  <c:v>2561.0351600000017</c:v>
                </c:pt>
                <c:pt idx="8283">
                  <c:v>2561.0351600000017</c:v>
                </c:pt>
                <c:pt idx="8284">
                  <c:v>2561.0351600000017</c:v>
                </c:pt>
                <c:pt idx="8285">
                  <c:v>2561.0351600000017</c:v>
                </c:pt>
                <c:pt idx="8286">
                  <c:v>2561.0351600000017</c:v>
                </c:pt>
                <c:pt idx="8287">
                  <c:v>2561.0351600000017</c:v>
                </c:pt>
                <c:pt idx="8288">
                  <c:v>2561.0351600000017</c:v>
                </c:pt>
                <c:pt idx="8289">
                  <c:v>2561.0351600000017</c:v>
                </c:pt>
                <c:pt idx="8290">
                  <c:v>2561.0351600000017</c:v>
                </c:pt>
                <c:pt idx="8291">
                  <c:v>2561.0351600000017</c:v>
                </c:pt>
                <c:pt idx="8292">
                  <c:v>2561.0351600000017</c:v>
                </c:pt>
                <c:pt idx="8293">
                  <c:v>2561.0351600000017</c:v>
                </c:pt>
                <c:pt idx="8294">
                  <c:v>2561.0351600000017</c:v>
                </c:pt>
                <c:pt idx="8295">
                  <c:v>2561.0351600000017</c:v>
                </c:pt>
                <c:pt idx="8296">
                  <c:v>2561.0351600000017</c:v>
                </c:pt>
                <c:pt idx="8297">
                  <c:v>2561.0351600000017</c:v>
                </c:pt>
                <c:pt idx="8298">
                  <c:v>2561.0351600000017</c:v>
                </c:pt>
                <c:pt idx="8299">
                  <c:v>2561.0351600000017</c:v>
                </c:pt>
                <c:pt idx="8300">
                  <c:v>2561.0351600000017</c:v>
                </c:pt>
                <c:pt idx="8301">
                  <c:v>2561.0351600000017</c:v>
                </c:pt>
                <c:pt idx="8302">
                  <c:v>2561.0351600000017</c:v>
                </c:pt>
                <c:pt idx="8303">
                  <c:v>2561.0351600000017</c:v>
                </c:pt>
                <c:pt idx="8304">
                  <c:v>2561.0351600000017</c:v>
                </c:pt>
                <c:pt idx="8305">
                  <c:v>2561.0351600000017</c:v>
                </c:pt>
                <c:pt idx="8306">
                  <c:v>2561.0351600000017</c:v>
                </c:pt>
                <c:pt idx="8307">
                  <c:v>2561.0351600000017</c:v>
                </c:pt>
                <c:pt idx="8308">
                  <c:v>2561.0351600000017</c:v>
                </c:pt>
                <c:pt idx="8309">
                  <c:v>2561.0351600000017</c:v>
                </c:pt>
                <c:pt idx="8310">
                  <c:v>2561.0351600000017</c:v>
                </c:pt>
                <c:pt idx="8311">
                  <c:v>2561.0351600000017</c:v>
                </c:pt>
                <c:pt idx="8312">
                  <c:v>2561.0351600000017</c:v>
                </c:pt>
                <c:pt idx="8313">
                  <c:v>2561.0351600000017</c:v>
                </c:pt>
                <c:pt idx="8314">
                  <c:v>2561.0351600000017</c:v>
                </c:pt>
                <c:pt idx="8315">
                  <c:v>2561.0351600000017</c:v>
                </c:pt>
                <c:pt idx="8316">
                  <c:v>2561.0351600000017</c:v>
                </c:pt>
                <c:pt idx="8317">
                  <c:v>2561.0351600000017</c:v>
                </c:pt>
                <c:pt idx="8318">
                  <c:v>2561.0351600000017</c:v>
                </c:pt>
                <c:pt idx="8319">
                  <c:v>2561.0351600000017</c:v>
                </c:pt>
                <c:pt idx="8320">
                  <c:v>2561.0351600000017</c:v>
                </c:pt>
                <c:pt idx="8321">
                  <c:v>2561.0351600000017</c:v>
                </c:pt>
                <c:pt idx="8322">
                  <c:v>2561.0351600000017</c:v>
                </c:pt>
                <c:pt idx="8323">
                  <c:v>2561.0351600000017</c:v>
                </c:pt>
                <c:pt idx="8324">
                  <c:v>2561.0351600000017</c:v>
                </c:pt>
                <c:pt idx="8325">
                  <c:v>2561.0351600000017</c:v>
                </c:pt>
                <c:pt idx="8326">
                  <c:v>2561.0351600000017</c:v>
                </c:pt>
                <c:pt idx="8327">
                  <c:v>2561.0351600000017</c:v>
                </c:pt>
                <c:pt idx="8328">
                  <c:v>2561.0351600000017</c:v>
                </c:pt>
                <c:pt idx="8329">
                  <c:v>2561.0351600000017</c:v>
                </c:pt>
                <c:pt idx="8330">
                  <c:v>2561.0351600000017</c:v>
                </c:pt>
                <c:pt idx="8331">
                  <c:v>2561.0351600000017</c:v>
                </c:pt>
                <c:pt idx="8332">
                  <c:v>2561.0351600000017</c:v>
                </c:pt>
                <c:pt idx="8333">
                  <c:v>2561.0351600000017</c:v>
                </c:pt>
                <c:pt idx="8334">
                  <c:v>2561.0351600000017</c:v>
                </c:pt>
                <c:pt idx="8335">
                  <c:v>2561.0351600000017</c:v>
                </c:pt>
                <c:pt idx="8336">
                  <c:v>2561.0351600000017</c:v>
                </c:pt>
                <c:pt idx="8337">
                  <c:v>2561.0351600000017</c:v>
                </c:pt>
                <c:pt idx="8338">
                  <c:v>2561.0351600000017</c:v>
                </c:pt>
                <c:pt idx="8339">
                  <c:v>2561.0351600000017</c:v>
                </c:pt>
                <c:pt idx="8340">
                  <c:v>2561.0351600000017</c:v>
                </c:pt>
                <c:pt idx="8341">
                  <c:v>2561.0351600000017</c:v>
                </c:pt>
                <c:pt idx="8342">
                  <c:v>2561.0351600000017</c:v>
                </c:pt>
                <c:pt idx="8343">
                  <c:v>2561.0351600000017</c:v>
                </c:pt>
                <c:pt idx="8344">
                  <c:v>2561.0351600000017</c:v>
                </c:pt>
                <c:pt idx="8345">
                  <c:v>2561.0351600000017</c:v>
                </c:pt>
                <c:pt idx="8346">
                  <c:v>2561.0351600000017</c:v>
                </c:pt>
                <c:pt idx="8347">
                  <c:v>2561.0351600000017</c:v>
                </c:pt>
                <c:pt idx="8348">
                  <c:v>2561.0351600000017</c:v>
                </c:pt>
                <c:pt idx="8349">
                  <c:v>2561.0351600000017</c:v>
                </c:pt>
                <c:pt idx="8350">
                  <c:v>2561.0351600000017</c:v>
                </c:pt>
                <c:pt idx="8351">
                  <c:v>2561.0351600000017</c:v>
                </c:pt>
                <c:pt idx="8352">
                  <c:v>2561.0351600000017</c:v>
                </c:pt>
                <c:pt idx="8353">
                  <c:v>2561.0351600000017</c:v>
                </c:pt>
                <c:pt idx="8354">
                  <c:v>2561.0351600000017</c:v>
                </c:pt>
                <c:pt idx="8355">
                  <c:v>2561.0351600000017</c:v>
                </c:pt>
                <c:pt idx="8356">
                  <c:v>2561.0351600000017</c:v>
                </c:pt>
                <c:pt idx="8357">
                  <c:v>2561.0351600000017</c:v>
                </c:pt>
                <c:pt idx="8358">
                  <c:v>2561.0351600000017</c:v>
                </c:pt>
                <c:pt idx="8359">
                  <c:v>2561.0351600000017</c:v>
                </c:pt>
                <c:pt idx="8360">
                  <c:v>2561.0351600000017</c:v>
                </c:pt>
                <c:pt idx="8361">
                  <c:v>2561.0351600000017</c:v>
                </c:pt>
                <c:pt idx="8362">
                  <c:v>2561.0351600000017</c:v>
                </c:pt>
                <c:pt idx="8363">
                  <c:v>2561.0351600000017</c:v>
                </c:pt>
                <c:pt idx="8364">
                  <c:v>2561.0351600000017</c:v>
                </c:pt>
                <c:pt idx="8365">
                  <c:v>2561.0351600000017</c:v>
                </c:pt>
                <c:pt idx="8366">
                  <c:v>2561.0351600000017</c:v>
                </c:pt>
                <c:pt idx="8367">
                  <c:v>2561.0351600000017</c:v>
                </c:pt>
                <c:pt idx="8368">
                  <c:v>2561.0351600000017</c:v>
                </c:pt>
                <c:pt idx="8369">
                  <c:v>2561.0351600000017</c:v>
                </c:pt>
                <c:pt idx="8370">
                  <c:v>2561.0351600000017</c:v>
                </c:pt>
                <c:pt idx="8371">
                  <c:v>2561.0351600000017</c:v>
                </c:pt>
                <c:pt idx="8372">
                  <c:v>2561.0351600000017</c:v>
                </c:pt>
                <c:pt idx="8373">
                  <c:v>2561.0351600000017</c:v>
                </c:pt>
                <c:pt idx="8374">
                  <c:v>2561.0351600000017</c:v>
                </c:pt>
                <c:pt idx="8375">
                  <c:v>2561.0351600000017</c:v>
                </c:pt>
                <c:pt idx="8376">
                  <c:v>2561.0351600000017</c:v>
                </c:pt>
                <c:pt idx="8377">
                  <c:v>2561.0351600000017</c:v>
                </c:pt>
                <c:pt idx="8378">
                  <c:v>2561.0351600000017</c:v>
                </c:pt>
                <c:pt idx="8379">
                  <c:v>2561.0351600000017</c:v>
                </c:pt>
                <c:pt idx="8380">
                  <c:v>2561.0351600000017</c:v>
                </c:pt>
                <c:pt idx="8381">
                  <c:v>2561.0351600000017</c:v>
                </c:pt>
                <c:pt idx="8382">
                  <c:v>2561.0351600000017</c:v>
                </c:pt>
                <c:pt idx="8383">
                  <c:v>2561.0351600000017</c:v>
                </c:pt>
                <c:pt idx="8384">
                  <c:v>2561.0351600000017</c:v>
                </c:pt>
                <c:pt idx="8385">
                  <c:v>2561.0351600000017</c:v>
                </c:pt>
                <c:pt idx="8386">
                  <c:v>2561.0351600000017</c:v>
                </c:pt>
                <c:pt idx="8387">
                  <c:v>2561.0351600000017</c:v>
                </c:pt>
                <c:pt idx="8388">
                  <c:v>2561.0351600000017</c:v>
                </c:pt>
                <c:pt idx="8389">
                  <c:v>2561.0351600000017</c:v>
                </c:pt>
                <c:pt idx="8390">
                  <c:v>2561.0351600000017</c:v>
                </c:pt>
                <c:pt idx="8391">
                  <c:v>2561.0351600000017</c:v>
                </c:pt>
                <c:pt idx="8392">
                  <c:v>2561.0351600000017</c:v>
                </c:pt>
                <c:pt idx="8393">
                  <c:v>2561.0351600000017</c:v>
                </c:pt>
                <c:pt idx="8394">
                  <c:v>2561.0351600000017</c:v>
                </c:pt>
                <c:pt idx="8395">
                  <c:v>2561.0351600000017</c:v>
                </c:pt>
                <c:pt idx="8396">
                  <c:v>2561.0351600000017</c:v>
                </c:pt>
                <c:pt idx="8397">
                  <c:v>2561.0351600000017</c:v>
                </c:pt>
                <c:pt idx="8398">
                  <c:v>2561.0351600000017</c:v>
                </c:pt>
                <c:pt idx="8399">
                  <c:v>2561.0351600000017</c:v>
                </c:pt>
                <c:pt idx="8400">
                  <c:v>2561.0351600000017</c:v>
                </c:pt>
                <c:pt idx="8401">
                  <c:v>2561.0351600000017</c:v>
                </c:pt>
                <c:pt idx="8402">
                  <c:v>2561.0351600000017</c:v>
                </c:pt>
                <c:pt idx="8403">
                  <c:v>2561.0351600000017</c:v>
                </c:pt>
                <c:pt idx="8404">
                  <c:v>2561.0351600000017</c:v>
                </c:pt>
                <c:pt idx="8405">
                  <c:v>2561.0351600000017</c:v>
                </c:pt>
                <c:pt idx="8406">
                  <c:v>2561.0351600000017</c:v>
                </c:pt>
                <c:pt idx="8407">
                  <c:v>2561.0351600000017</c:v>
                </c:pt>
                <c:pt idx="8408">
                  <c:v>2561.0351600000017</c:v>
                </c:pt>
                <c:pt idx="8409">
                  <c:v>2561.0351600000017</c:v>
                </c:pt>
                <c:pt idx="8410">
                  <c:v>2561.0351600000017</c:v>
                </c:pt>
                <c:pt idx="8411">
                  <c:v>2561.0351600000017</c:v>
                </c:pt>
                <c:pt idx="8412">
                  <c:v>2561.0351600000017</c:v>
                </c:pt>
                <c:pt idx="8413">
                  <c:v>2561.0351600000017</c:v>
                </c:pt>
                <c:pt idx="8414">
                  <c:v>2561.0351600000017</c:v>
                </c:pt>
                <c:pt idx="8415">
                  <c:v>2561.0351600000017</c:v>
                </c:pt>
                <c:pt idx="8416">
                  <c:v>2561.0351600000017</c:v>
                </c:pt>
                <c:pt idx="8417">
                  <c:v>2561.0351600000017</c:v>
                </c:pt>
                <c:pt idx="8418">
                  <c:v>2561.0351600000017</c:v>
                </c:pt>
                <c:pt idx="8419">
                  <c:v>2561.0351600000017</c:v>
                </c:pt>
                <c:pt idx="8420">
                  <c:v>2561.0351600000017</c:v>
                </c:pt>
                <c:pt idx="8421">
                  <c:v>2561.0351600000017</c:v>
                </c:pt>
                <c:pt idx="8422">
                  <c:v>2561.0351600000017</c:v>
                </c:pt>
                <c:pt idx="8423">
                  <c:v>2561.0351600000017</c:v>
                </c:pt>
                <c:pt idx="8424">
                  <c:v>2561.0351600000017</c:v>
                </c:pt>
                <c:pt idx="8425">
                  <c:v>2561.0351600000017</c:v>
                </c:pt>
                <c:pt idx="8426">
                  <c:v>2561.0351600000017</c:v>
                </c:pt>
                <c:pt idx="8427">
                  <c:v>2561.0351600000017</c:v>
                </c:pt>
                <c:pt idx="8428">
                  <c:v>2561.0351600000017</c:v>
                </c:pt>
                <c:pt idx="8429">
                  <c:v>2561.0351600000017</c:v>
                </c:pt>
                <c:pt idx="8430">
                  <c:v>2561.0351600000017</c:v>
                </c:pt>
                <c:pt idx="8431">
                  <c:v>2561.0351600000017</c:v>
                </c:pt>
                <c:pt idx="8432">
                  <c:v>2561.0351600000017</c:v>
                </c:pt>
                <c:pt idx="8433">
                  <c:v>2561.0351600000017</c:v>
                </c:pt>
                <c:pt idx="8434">
                  <c:v>2561.0351600000017</c:v>
                </c:pt>
                <c:pt idx="8435">
                  <c:v>2561.0351600000017</c:v>
                </c:pt>
                <c:pt idx="8436">
                  <c:v>2561.0351600000017</c:v>
                </c:pt>
                <c:pt idx="8437">
                  <c:v>2561.0351600000017</c:v>
                </c:pt>
                <c:pt idx="8438">
                  <c:v>2561.0351600000017</c:v>
                </c:pt>
                <c:pt idx="8439">
                  <c:v>2561.0351600000017</c:v>
                </c:pt>
                <c:pt idx="8440">
                  <c:v>2561.0351600000017</c:v>
                </c:pt>
                <c:pt idx="8441">
                  <c:v>2561.0351600000017</c:v>
                </c:pt>
                <c:pt idx="8442">
                  <c:v>2561.0351600000017</c:v>
                </c:pt>
                <c:pt idx="8443">
                  <c:v>2561.0351600000017</c:v>
                </c:pt>
                <c:pt idx="8444">
                  <c:v>2561.0351600000017</c:v>
                </c:pt>
                <c:pt idx="8445">
                  <c:v>2561.0351600000017</c:v>
                </c:pt>
                <c:pt idx="8446">
                  <c:v>2561.0351600000017</c:v>
                </c:pt>
                <c:pt idx="8447">
                  <c:v>2561.0351600000017</c:v>
                </c:pt>
                <c:pt idx="8448">
                  <c:v>2561.0351600000017</c:v>
                </c:pt>
                <c:pt idx="8449">
                  <c:v>2561.0351600000017</c:v>
                </c:pt>
                <c:pt idx="8450">
                  <c:v>2561.0351600000017</c:v>
                </c:pt>
                <c:pt idx="8451">
                  <c:v>2561.0351600000017</c:v>
                </c:pt>
                <c:pt idx="8452">
                  <c:v>2561.0351600000017</c:v>
                </c:pt>
                <c:pt idx="8453">
                  <c:v>2561.0351600000017</c:v>
                </c:pt>
                <c:pt idx="8454">
                  <c:v>2561.0351600000017</c:v>
                </c:pt>
                <c:pt idx="8455">
                  <c:v>2561.0351600000017</c:v>
                </c:pt>
                <c:pt idx="8456">
                  <c:v>2561.0351600000017</c:v>
                </c:pt>
                <c:pt idx="8457">
                  <c:v>2561.0351600000017</c:v>
                </c:pt>
                <c:pt idx="8458">
                  <c:v>2561.0351600000017</c:v>
                </c:pt>
                <c:pt idx="8459">
                  <c:v>2561.0351600000017</c:v>
                </c:pt>
                <c:pt idx="8460">
                  <c:v>2558.5937500000018</c:v>
                </c:pt>
                <c:pt idx="8461">
                  <c:v>2561.0351600000017</c:v>
                </c:pt>
                <c:pt idx="8462">
                  <c:v>2561.0351600000017</c:v>
                </c:pt>
                <c:pt idx="8463">
                  <c:v>2558.5937500000018</c:v>
                </c:pt>
                <c:pt idx="8464">
                  <c:v>2561.0351600000017</c:v>
                </c:pt>
                <c:pt idx="8465">
                  <c:v>2561.0351600000017</c:v>
                </c:pt>
                <c:pt idx="8466">
                  <c:v>2561.0351600000017</c:v>
                </c:pt>
                <c:pt idx="8467">
                  <c:v>2561.0351600000017</c:v>
                </c:pt>
                <c:pt idx="8468">
                  <c:v>2561.0351600000017</c:v>
                </c:pt>
                <c:pt idx="8469">
                  <c:v>2561.0351600000017</c:v>
                </c:pt>
                <c:pt idx="8470">
                  <c:v>2561.0351600000017</c:v>
                </c:pt>
                <c:pt idx="8471">
                  <c:v>2561.0351600000017</c:v>
                </c:pt>
                <c:pt idx="8472">
                  <c:v>2561.0351600000017</c:v>
                </c:pt>
                <c:pt idx="8473">
                  <c:v>2561.0351600000017</c:v>
                </c:pt>
                <c:pt idx="8474">
                  <c:v>2561.0351600000017</c:v>
                </c:pt>
                <c:pt idx="8475">
                  <c:v>2561.0351600000017</c:v>
                </c:pt>
                <c:pt idx="8476">
                  <c:v>2561.0351600000017</c:v>
                </c:pt>
                <c:pt idx="8477">
                  <c:v>2561.0351600000017</c:v>
                </c:pt>
                <c:pt idx="8478">
                  <c:v>2561.0351600000017</c:v>
                </c:pt>
                <c:pt idx="8479">
                  <c:v>2561.0351600000017</c:v>
                </c:pt>
                <c:pt idx="8480">
                  <c:v>2561.0351600000017</c:v>
                </c:pt>
                <c:pt idx="8481">
                  <c:v>2561.0351600000017</c:v>
                </c:pt>
                <c:pt idx="8482">
                  <c:v>2561.0351600000017</c:v>
                </c:pt>
                <c:pt idx="8483">
                  <c:v>2558.5937500000018</c:v>
                </c:pt>
                <c:pt idx="8484">
                  <c:v>2558.5937500000018</c:v>
                </c:pt>
                <c:pt idx="8485">
                  <c:v>2561.0351600000017</c:v>
                </c:pt>
                <c:pt idx="8486">
                  <c:v>2561.0351600000017</c:v>
                </c:pt>
                <c:pt idx="8487">
                  <c:v>2561.0351600000017</c:v>
                </c:pt>
                <c:pt idx="8488">
                  <c:v>2561.0351600000017</c:v>
                </c:pt>
                <c:pt idx="8489">
                  <c:v>2561.0351600000017</c:v>
                </c:pt>
                <c:pt idx="8490">
                  <c:v>2561.0351600000017</c:v>
                </c:pt>
                <c:pt idx="8491">
                  <c:v>2561.0351600000017</c:v>
                </c:pt>
                <c:pt idx="8492">
                  <c:v>2561.0351600000017</c:v>
                </c:pt>
                <c:pt idx="8493">
                  <c:v>2561.0351600000017</c:v>
                </c:pt>
                <c:pt idx="8494">
                  <c:v>2558.5937500000018</c:v>
                </c:pt>
                <c:pt idx="8495">
                  <c:v>2561.0351600000017</c:v>
                </c:pt>
                <c:pt idx="8496">
                  <c:v>2561.0351600000017</c:v>
                </c:pt>
                <c:pt idx="8497">
                  <c:v>2561.0351600000017</c:v>
                </c:pt>
                <c:pt idx="8498">
                  <c:v>2561.0351600000017</c:v>
                </c:pt>
                <c:pt idx="8499">
                  <c:v>2561.0351600000017</c:v>
                </c:pt>
                <c:pt idx="8500">
                  <c:v>2561.0351600000017</c:v>
                </c:pt>
                <c:pt idx="8501">
                  <c:v>2561.0351600000017</c:v>
                </c:pt>
                <c:pt idx="8502">
                  <c:v>2561.0351600000017</c:v>
                </c:pt>
                <c:pt idx="8503">
                  <c:v>2561.0351600000017</c:v>
                </c:pt>
                <c:pt idx="8504">
                  <c:v>2561.0351600000017</c:v>
                </c:pt>
                <c:pt idx="8505">
                  <c:v>2561.0351600000017</c:v>
                </c:pt>
                <c:pt idx="8506">
                  <c:v>2561.0351600000017</c:v>
                </c:pt>
                <c:pt idx="8507">
                  <c:v>2561.0351600000017</c:v>
                </c:pt>
                <c:pt idx="8508">
                  <c:v>2561.0351600000017</c:v>
                </c:pt>
                <c:pt idx="8509">
                  <c:v>2561.0351600000017</c:v>
                </c:pt>
                <c:pt idx="8510">
                  <c:v>2561.0351600000017</c:v>
                </c:pt>
                <c:pt idx="8511">
                  <c:v>2561.0351600000017</c:v>
                </c:pt>
                <c:pt idx="8512">
                  <c:v>2561.0351600000017</c:v>
                </c:pt>
                <c:pt idx="8513">
                  <c:v>2561.0351600000017</c:v>
                </c:pt>
                <c:pt idx="8514">
                  <c:v>2561.0351600000017</c:v>
                </c:pt>
                <c:pt idx="8515">
                  <c:v>2561.0351600000017</c:v>
                </c:pt>
                <c:pt idx="8516">
                  <c:v>2561.0351600000017</c:v>
                </c:pt>
                <c:pt idx="8517">
                  <c:v>2561.0351600000017</c:v>
                </c:pt>
                <c:pt idx="8518">
                  <c:v>2561.0351600000017</c:v>
                </c:pt>
                <c:pt idx="8519">
                  <c:v>2561.0351600000017</c:v>
                </c:pt>
                <c:pt idx="8520">
                  <c:v>2561.0351600000017</c:v>
                </c:pt>
                <c:pt idx="8521">
                  <c:v>2561.0351600000017</c:v>
                </c:pt>
                <c:pt idx="8522">
                  <c:v>2561.0351600000017</c:v>
                </c:pt>
                <c:pt idx="8523">
                  <c:v>2561.0351600000017</c:v>
                </c:pt>
                <c:pt idx="8524">
                  <c:v>2561.0351600000017</c:v>
                </c:pt>
                <c:pt idx="8525">
                  <c:v>2561.0351600000017</c:v>
                </c:pt>
                <c:pt idx="8526">
                  <c:v>2561.0351600000017</c:v>
                </c:pt>
                <c:pt idx="8527">
                  <c:v>2561.0351600000017</c:v>
                </c:pt>
                <c:pt idx="8528">
                  <c:v>2561.0351600000017</c:v>
                </c:pt>
                <c:pt idx="8529">
                  <c:v>2561.0351600000017</c:v>
                </c:pt>
                <c:pt idx="8530">
                  <c:v>2561.0351600000017</c:v>
                </c:pt>
                <c:pt idx="8531">
                  <c:v>2561.0351600000017</c:v>
                </c:pt>
                <c:pt idx="8532">
                  <c:v>2561.0351600000017</c:v>
                </c:pt>
                <c:pt idx="8533">
                  <c:v>2561.0351600000017</c:v>
                </c:pt>
                <c:pt idx="8534">
                  <c:v>2561.0351600000017</c:v>
                </c:pt>
                <c:pt idx="8535">
                  <c:v>2561.0351600000017</c:v>
                </c:pt>
                <c:pt idx="8536">
                  <c:v>2561.0351600000017</c:v>
                </c:pt>
                <c:pt idx="8537">
                  <c:v>2561.0351600000017</c:v>
                </c:pt>
                <c:pt idx="8538">
                  <c:v>2561.0351600000017</c:v>
                </c:pt>
                <c:pt idx="8539">
                  <c:v>2561.0351600000017</c:v>
                </c:pt>
                <c:pt idx="8540">
                  <c:v>2561.0351600000017</c:v>
                </c:pt>
                <c:pt idx="8541">
                  <c:v>2561.0351600000017</c:v>
                </c:pt>
                <c:pt idx="8542">
                  <c:v>2561.0351600000017</c:v>
                </c:pt>
                <c:pt idx="8543">
                  <c:v>2561.0351600000017</c:v>
                </c:pt>
                <c:pt idx="8544">
                  <c:v>2558.5937500000018</c:v>
                </c:pt>
                <c:pt idx="8545">
                  <c:v>2561.0351600000017</c:v>
                </c:pt>
                <c:pt idx="8546">
                  <c:v>2561.0351600000017</c:v>
                </c:pt>
                <c:pt idx="8547">
                  <c:v>2561.0351600000017</c:v>
                </c:pt>
                <c:pt idx="8548">
                  <c:v>2561.0351600000017</c:v>
                </c:pt>
                <c:pt idx="8549">
                  <c:v>2558.5937500000018</c:v>
                </c:pt>
                <c:pt idx="8550">
                  <c:v>2561.0351600000017</c:v>
                </c:pt>
                <c:pt idx="8551">
                  <c:v>2561.0351600000017</c:v>
                </c:pt>
                <c:pt idx="8552">
                  <c:v>2561.0351600000017</c:v>
                </c:pt>
                <c:pt idx="8553">
                  <c:v>2561.0351600000017</c:v>
                </c:pt>
                <c:pt idx="8554">
                  <c:v>2561.0351600000017</c:v>
                </c:pt>
                <c:pt idx="8555">
                  <c:v>2561.0351600000017</c:v>
                </c:pt>
                <c:pt idx="8556">
                  <c:v>2561.0351600000017</c:v>
                </c:pt>
                <c:pt idx="8557">
                  <c:v>2561.0351600000017</c:v>
                </c:pt>
                <c:pt idx="8558">
                  <c:v>2558.5937500000018</c:v>
                </c:pt>
                <c:pt idx="8559">
                  <c:v>2561.0351600000017</c:v>
                </c:pt>
                <c:pt idx="8560">
                  <c:v>2561.0351600000017</c:v>
                </c:pt>
                <c:pt idx="8561">
                  <c:v>2561.0351600000017</c:v>
                </c:pt>
                <c:pt idx="8562">
                  <c:v>2561.0351600000017</c:v>
                </c:pt>
                <c:pt idx="8563">
                  <c:v>2561.0351600000017</c:v>
                </c:pt>
                <c:pt idx="8564">
                  <c:v>2561.0351600000017</c:v>
                </c:pt>
                <c:pt idx="8565">
                  <c:v>2558.5937500000018</c:v>
                </c:pt>
                <c:pt idx="8566">
                  <c:v>2561.0351600000017</c:v>
                </c:pt>
                <c:pt idx="8567">
                  <c:v>2561.0351600000017</c:v>
                </c:pt>
                <c:pt idx="8568">
                  <c:v>2561.0351600000017</c:v>
                </c:pt>
                <c:pt idx="8569">
                  <c:v>2561.0351600000017</c:v>
                </c:pt>
                <c:pt idx="8570">
                  <c:v>2561.0351600000017</c:v>
                </c:pt>
                <c:pt idx="8571">
                  <c:v>2561.0351600000017</c:v>
                </c:pt>
                <c:pt idx="8572">
                  <c:v>2561.0351600000017</c:v>
                </c:pt>
                <c:pt idx="8573">
                  <c:v>2561.0351600000017</c:v>
                </c:pt>
                <c:pt idx="8574">
                  <c:v>2561.0351600000017</c:v>
                </c:pt>
                <c:pt idx="8575">
                  <c:v>2561.0351600000017</c:v>
                </c:pt>
                <c:pt idx="8576">
                  <c:v>2558.5937500000018</c:v>
                </c:pt>
                <c:pt idx="8577">
                  <c:v>2561.0351600000017</c:v>
                </c:pt>
                <c:pt idx="8578">
                  <c:v>2561.0351600000017</c:v>
                </c:pt>
                <c:pt idx="8579">
                  <c:v>2561.0351600000017</c:v>
                </c:pt>
                <c:pt idx="8580">
                  <c:v>2558.5937500000018</c:v>
                </c:pt>
                <c:pt idx="8581">
                  <c:v>2561.0351600000017</c:v>
                </c:pt>
                <c:pt idx="8582">
                  <c:v>2561.0351600000017</c:v>
                </c:pt>
                <c:pt idx="8583">
                  <c:v>2558.5937500000018</c:v>
                </c:pt>
                <c:pt idx="8584">
                  <c:v>2558.5937500000018</c:v>
                </c:pt>
                <c:pt idx="8585">
                  <c:v>2561.0351600000017</c:v>
                </c:pt>
                <c:pt idx="8586">
                  <c:v>2558.5937500000018</c:v>
                </c:pt>
                <c:pt idx="8587">
                  <c:v>2561.0351600000017</c:v>
                </c:pt>
                <c:pt idx="8588">
                  <c:v>2561.0351600000017</c:v>
                </c:pt>
                <c:pt idx="8589">
                  <c:v>2561.0351600000017</c:v>
                </c:pt>
                <c:pt idx="8590">
                  <c:v>2561.0351600000017</c:v>
                </c:pt>
                <c:pt idx="8591">
                  <c:v>2561.0351600000017</c:v>
                </c:pt>
                <c:pt idx="8592">
                  <c:v>2561.0351600000017</c:v>
                </c:pt>
                <c:pt idx="8593">
                  <c:v>2558.5937500000018</c:v>
                </c:pt>
                <c:pt idx="8594">
                  <c:v>2561.0351600000017</c:v>
                </c:pt>
                <c:pt idx="8595">
                  <c:v>2561.0351600000017</c:v>
                </c:pt>
                <c:pt idx="8596">
                  <c:v>2561.0351600000017</c:v>
                </c:pt>
                <c:pt idx="8597">
                  <c:v>2558.5937500000018</c:v>
                </c:pt>
                <c:pt idx="8598">
                  <c:v>2561.0351600000017</c:v>
                </c:pt>
                <c:pt idx="8599">
                  <c:v>2558.5937500000018</c:v>
                </c:pt>
                <c:pt idx="8600">
                  <c:v>2561.0351600000017</c:v>
                </c:pt>
                <c:pt idx="8601">
                  <c:v>2561.0351600000017</c:v>
                </c:pt>
                <c:pt idx="8602">
                  <c:v>2561.0351600000017</c:v>
                </c:pt>
                <c:pt idx="8603">
                  <c:v>2561.0351600000017</c:v>
                </c:pt>
                <c:pt idx="8604">
                  <c:v>2561.0351600000017</c:v>
                </c:pt>
                <c:pt idx="8605">
                  <c:v>2561.0351600000017</c:v>
                </c:pt>
                <c:pt idx="8606">
                  <c:v>2561.0351600000017</c:v>
                </c:pt>
                <c:pt idx="8607">
                  <c:v>2558.5937500000018</c:v>
                </c:pt>
                <c:pt idx="8608">
                  <c:v>2561.0351600000017</c:v>
                </c:pt>
                <c:pt idx="8609">
                  <c:v>2558.5937500000018</c:v>
                </c:pt>
                <c:pt idx="8610">
                  <c:v>2561.0351600000017</c:v>
                </c:pt>
                <c:pt idx="8611">
                  <c:v>2561.0351600000017</c:v>
                </c:pt>
                <c:pt idx="8612">
                  <c:v>2558.5937500000018</c:v>
                </c:pt>
                <c:pt idx="8613">
                  <c:v>2558.5937500000018</c:v>
                </c:pt>
                <c:pt idx="8614">
                  <c:v>2561.0351600000017</c:v>
                </c:pt>
                <c:pt idx="8615">
                  <c:v>2561.0351600000017</c:v>
                </c:pt>
                <c:pt idx="8616">
                  <c:v>2561.0351600000017</c:v>
                </c:pt>
                <c:pt idx="8617">
                  <c:v>2561.0351600000017</c:v>
                </c:pt>
                <c:pt idx="8618">
                  <c:v>2558.5937500000018</c:v>
                </c:pt>
                <c:pt idx="8619">
                  <c:v>2558.5937500000018</c:v>
                </c:pt>
                <c:pt idx="8620">
                  <c:v>2558.5937500000018</c:v>
                </c:pt>
                <c:pt idx="8621">
                  <c:v>2561.0351600000017</c:v>
                </c:pt>
                <c:pt idx="8622">
                  <c:v>2561.0351600000017</c:v>
                </c:pt>
                <c:pt idx="8623">
                  <c:v>2561.0351600000017</c:v>
                </c:pt>
                <c:pt idx="8624">
                  <c:v>2558.5937500000018</c:v>
                </c:pt>
                <c:pt idx="8625">
                  <c:v>2561.0351600000017</c:v>
                </c:pt>
                <c:pt idx="8626">
                  <c:v>2558.5937500000018</c:v>
                </c:pt>
                <c:pt idx="8627">
                  <c:v>2561.0351600000017</c:v>
                </c:pt>
                <c:pt idx="8628">
                  <c:v>2561.0351600000017</c:v>
                </c:pt>
                <c:pt idx="8629">
                  <c:v>2558.5937500000018</c:v>
                </c:pt>
                <c:pt idx="8630">
                  <c:v>2561.0351600000017</c:v>
                </c:pt>
                <c:pt idx="8631">
                  <c:v>2558.5937500000018</c:v>
                </c:pt>
                <c:pt idx="8632">
                  <c:v>2558.5937500000018</c:v>
                </c:pt>
                <c:pt idx="8633">
                  <c:v>2558.5937500000018</c:v>
                </c:pt>
                <c:pt idx="8634">
                  <c:v>2558.5937500000018</c:v>
                </c:pt>
                <c:pt idx="8635">
                  <c:v>2558.5937500000018</c:v>
                </c:pt>
                <c:pt idx="8636">
                  <c:v>2558.5937500000018</c:v>
                </c:pt>
                <c:pt idx="8637">
                  <c:v>2558.5937500000018</c:v>
                </c:pt>
                <c:pt idx="8638">
                  <c:v>2561.0351600000017</c:v>
                </c:pt>
                <c:pt idx="8639">
                  <c:v>2561.0351600000017</c:v>
                </c:pt>
                <c:pt idx="8640">
                  <c:v>2558.5937500000018</c:v>
                </c:pt>
                <c:pt idx="8641">
                  <c:v>2561.0351600000017</c:v>
                </c:pt>
                <c:pt idx="8642">
                  <c:v>2558.5937500000018</c:v>
                </c:pt>
                <c:pt idx="8643">
                  <c:v>2558.5937500000018</c:v>
                </c:pt>
                <c:pt idx="8644">
                  <c:v>2558.5937500000018</c:v>
                </c:pt>
                <c:pt idx="8645">
                  <c:v>2558.5937500000018</c:v>
                </c:pt>
                <c:pt idx="8646">
                  <c:v>2558.5937500000018</c:v>
                </c:pt>
                <c:pt idx="8647">
                  <c:v>2561.0351600000017</c:v>
                </c:pt>
                <c:pt idx="8648">
                  <c:v>2561.0351600000017</c:v>
                </c:pt>
                <c:pt idx="8649">
                  <c:v>2558.5937500000018</c:v>
                </c:pt>
                <c:pt idx="8650">
                  <c:v>2561.0351600000017</c:v>
                </c:pt>
                <c:pt idx="8651">
                  <c:v>2561.0351600000017</c:v>
                </c:pt>
                <c:pt idx="8652">
                  <c:v>2558.5937500000018</c:v>
                </c:pt>
                <c:pt idx="8653">
                  <c:v>2558.5937500000018</c:v>
                </c:pt>
                <c:pt idx="8654">
                  <c:v>2561.0351600000017</c:v>
                </c:pt>
                <c:pt idx="8655">
                  <c:v>2558.5937500000018</c:v>
                </c:pt>
                <c:pt idx="8656">
                  <c:v>2558.5937500000018</c:v>
                </c:pt>
                <c:pt idx="8657">
                  <c:v>2561.0351600000017</c:v>
                </c:pt>
                <c:pt idx="8658">
                  <c:v>2558.5937500000018</c:v>
                </c:pt>
                <c:pt idx="8659">
                  <c:v>2558.5937500000018</c:v>
                </c:pt>
                <c:pt idx="8660">
                  <c:v>2561.0351600000017</c:v>
                </c:pt>
                <c:pt idx="8661">
                  <c:v>2558.5937500000018</c:v>
                </c:pt>
                <c:pt idx="8662">
                  <c:v>2558.5937500000018</c:v>
                </c:pt>
                <c:pt idx="8663">
                  <c:v>2558.5937500000018</c:v>
                </c:pt>
                <c:pt idx="8664">
                  <c:v>2561.0351600000017</c:v>
                </c:pt>
                <c:pt idx="8665">
                  <c:v>2561.0351600000017</c:v>
                </c:pt>
                <c:pt idx="8666">
                  <c:v>2561.0351600000017</c:v>
                </c:pt>
                <c:pt idx="8667">
                  <c:v>2558.5937500000018</c:v>
                </c:pt>
                <c:pt idx="8668">
                  <c:v>2558.5937500000018</c:v>
                </c:pt>
                <c:pt idx="8669">
                  <c:v>2561.0351600000017</c:v>
                </c:pt>
                <c:pt idx="8670">
                  <c:v>2561.0351600000017</c:v>
                </c:pt>
                <c:pt idx="8671">
                  <c:v>2561.0351600000017</c:v>
                </c:pt>
                <c:pt idx="8672">
                  <c:v>2561.0351600000017</c:v>
                </c:pt>
                <c:pt idx="8673">
                  <c:v>2561.0351600000017</c:v>
                </c:pt>
                <c:pt idx="8674">
                  <c:v>2558.5937500000018</c:v>
                </c:pt>
                <c:pt idx="8675">
                  <c:v>2558.5937500000018</c:v>
                </c:pt>
                <c:pt idx="8676">
                  <c:v>2558.5937500000018</c:v>
                </c:pt>
                <c:pt idx="8677">
                  <c:v>2558.5937500000018</c:v>
                </c:pt>
                <c:pt idx="8678">
                  <c:v>2558.5937500000018</c:v>
                </c:pt>
                <c:pt idx="8679">
                  <c:v>2561.0351600000017</c:v>
                </c:pt>
                <c:pt idx="8680">
                  <c:v>2558.5937500000018</c:v>
                </c:pt>
                <c:pt idx="8681">
                  <c:v>2558.5937500000018</c:v>
                </c:pt>
                <c:pt idx="8682">
                  <c:v>2561.0351600000017</c:v>
                </c:pt>
                <c:pt idx="8683">
                  <c:v>2561.0351600000017</c:v>
                </c:pt>
                <c:pt idx="8684">
                  <c:v>2558.5937500000018</c:v>
                </c:pt>
                <c:pt idx="8685">
                  <c:v>2558.5937500000018</c:v>
                </c:pt>
                <c:pt idx="8686">
                  <c:v>2561.0351600000017</c:v>
                </c:pt>
                <c:pt idx="8687">
                  <c:v>2558.5937500000018</c:v>
                </c:pt>
                <c:pt idx="8688">
                  <c:v>2561.0351600000017</c:v>
                </c:pt>
                <c:pt idx="8689">
                  <c:v>2558.5937500000018</c:v>
                </c:pt>
                <c:pt idx="8690">
                  <c:v>2561.0351600000017</c:v>
                </c:pt>
                <c:pt idx="8691">
                  <c:v>2558.5937500000018</c:v>
                </c:pt>
                <c:pt idx="8692">
                  <c:v>2561.0351600000017</c:v>
                </c:pt>
                <c:pt idx="8693">
                  <c:v>2561.0351600000017</c:v>
                </c:pt>
                <c:pt idx="8694">
                  <c:v>2558.5937500000018</c:v>
                </c:pt>
                <c:pt idx="8695">
                  <c:v>2558.5937500000018</c:v>
                </c:pt>
                <c:pt idx="8696">
                  <c:v>2561.0351600000017</c:v>
                </c:pt>
                <c:pt idx="8697">
                  <c:v>2558.5937500000018</c:v>
                </c:pt>
                <c:pt idx="8698">
                  <c:v>2561.0351600000017</c:v>
                </c:pt>
                <c:pt idx="8699">
                  <c:v>2558.5937500000018</c:v>
                </c:pt>
                <c:pt idx="8700">
                  <c:v>2558.5937500000018</c:v>
                </c:pt>
                <c:pt idx="8701">
                  <c:v>2561.0351600000017</c:v>
                </c:pt>
                <c:pt idx="8702">
                  <c:v>2558.5937500000018</c:v>
                </c:pt>
                <c:pt idx="8703">
                  <c:v>2558.5937500000018</c:v>
                </c:pt>
                <c:pt idx="8704">
                  <c:v>2561.0351600000017</c:v>
                </c:pt>
                <c:pt idx="8705">
                  <c:v>2558.5937500000018</c:v>
                </c:pt>
                <c:pt idx="8706">
                  <c:v>2561.0351600000017</c:v>
                </c:pt>
                <c:pt idx="8707">
                  <c:v>2561.0351600000017</c:v>
                </c:pt>
                <c:pt idx="8708">
                  <c:v>2558.5937500000018</c:v>
                </c:pt>
                <c:pt idx="8709">
                  <c:v>2558.5937500000018</c:v>
                </c:pt>
                <c:pt idx="8710">
                  <c:v>2558.5937500000018</c:v>
                </c:pt>
                <c:pt idx="8711">
                  <c:v>2558.5937500000018</c:v>
                </c:pt>
                <c:pt idx="8712">
                  <c:v>2558.5937500000018</c:v>
                </c:pt>
                <c:pt idx="8713">
                  <c:v>2558.5937500000018</c:v>
                </c:pt>
                <c:pt idx="8714">
                  <c:v>2558.5937500000018</c:v>
                </c:pt>
                <c:pt idx="8715">
                  <c:v>2561.0351600000017</c:v>
                </c:pt>
                <c:pt idx="8716">
                  <c:v>2558.5937500000018</c:v>
                </c:pt>
                <c:pt idx="8717">
                  <c:v>2558.5937500000018</c:v>
                </c:pt>
                <c:pt idx="8718">
                  <c:v>2558.5937500000018</c:v>
                </c:pt>
                <c:pt idx="8719">
                  <c:v>2558.5937500000018</c:v>
                </c:pt>
                <c:pt idx="8720">
                  <c:v>2558.5937500000018</c:v>
                </c:pt>
                <c:pt idx="8721">
                  <c:v>2558.5937500000018</c:v>
                </c:pt>
                <c:pt idx="8722">
                  <c:v>2558.5937500000018</c:v>
                </c:pt>
                <c:pt idx="8723">
                  <c:v>2558.5937500000018</c:v>
                </c:pt>
                <c:pt idx="8724">
                  <c:v>2558.5937500000018</c:v>
                </c:pt>
                <c:pt idx="8725">
                  <c:v>2558.5937500000018</c:v>
                </c:pt>
                <c:pt idx="8726">
                  <c:v>2558.5937500000018</c:v>
                </c:pt>
                <c:pt idx="8727">
                  <c:v>2558.5937500000018</c:v>
                </c:pt>
                <c:pt idx="8728">
                  <c:v>2558.5937500000018</c:v>
                </c:pt>
                <c:pt idx="8729">
                  <c:v>2558.5937500000018</c:v>
                </c:pt>
                <c:pt idx="8730">
                  <c:v>2558.5937500000018</c:v>
                </c:pt>
                <c:pt idx="8731">
                  <c:v>2558.5937500000018</c:v>
                </c:pt>
                <c:pt idx="8732">
                  <c:v>2558.5937500000018</c:v>
                </c:pt>
                <c:pt idx="8733">
                  <c:v>2558.5937500000018</c:v>
                </c:pt>
                <c:pt idx="8734">
                  <c:v>2561.0351600000017</c:v>
                </c:pt>
                <c:pt idx="8735">
                  <c:v>2561.0351600000017</c:v>
                </c:pt>
                <c:pt idx="8736">
                  <c:v>2558.5937500000018</c:v>
                </c:pt>
                <c:pt idx="8737">
                  <c:v>2558.5937500000018</c:v>
                </c:pt>
                <c:pt idx="8738">
                  <c:v>2558.5937500000018</c:v>
                </c:pt>
                <c:pt idx="8739">
                  <c:v>2561.0351600000017</c:v>
                </c:pt>
                <c:pt idx="8740">
                  <c:v>2561.0351600000017</c:v>
                </c:pt>
                <c:pt idx="8741">
                  <c:v>2561.0351600000017</c:v>
                </c:pt>
                <c:pt idx="8742">
                  <c:v>2558.5937500000018</c:v>
                </c:pt>
                <c:pt idx="8743">
                  <c:v>2558.5937500000018</c:v>
                </c:pt>
                <c:pt idx="8744">
                  <c:v>2558.5937500000018</c:v>
                </c:pt>
                <c:pt idx="8745">
                  <c:v>2558.5937500000018</c:v>
                </c:pt>
                <c:pt idx="8746">
                  <c:v>2558.5937500000018</c:v>
                </c:pt>
                <c:pt idx="8747">
                  <c:v>2558.5937500000018</c:v>
                </c:pt>
                <c:pt idx="8748">
                  <c:v>2561.0351600000017</c:v>
                </c:pt>
                <c:pt idx="8749">
                  <c:v>2558.5937500000018</c:v>
                </c:pt>
                <c:pt idx="8750">
                  <c:v>2558.5937500000018</c:v>
                </c:pt>
                <c:pt idx="8751">
                  <c:v>2558.5937500000018</c:v>
                </c:pt>
                <c:pt idx="8752">
                  <c:v>2558.5937500000018</c:v>
                </c:pt>
                <c:pt idx="8753">
                  <c:v>2558.5937500000018</c:v>
                </c:pt>
                <c:pt idx="8754">
                  <c:v>2558.5937500000018</c:v>
                </c:pt>
                <c:pt idx="8755">
                  <c:v>2561.0351600000017</c:v>
                </c:pt>
                <c:pt idx="8756">
                  <c:v>2558.5937500000018</c:v>
                </c:pt>
                <c:pt idx="8757">
                  <c:v>2558.5937500000018</c:v>
                </c:pt>
                <c:pt idx="8758">
                  <c:v>2558.5937500000018</c:v>
                </c:pt>
                <c:pt idx="8759">
                  <c:v>2558.5937500000018</c:v>
                </c:pt>
                <c:pt idx="8760">
                  <c:v>2558.5937500000018</c:v>
                </c:pt>
                <c:pt idx="8761">
                  <c:v>2558.5937500000018</c:v>
                </c:pt>
                <c:pt idx="8762">
                  <c:v>2558.5937500000018</c:v>
                </c:pt>
                <c:pt idx="8763">
                  <c:v>2558.5937500000018</c:v>
                </c:pt>
                <c:pt idx="8764">
                  <c:v>2558.5937500000018</c:v>
                </c:pt>
                <c:pt idx="8765">
                  <c:v>2558.5937500000018</c:v>
                </c:pt>
                <c:pt idx="8766">
                  <c:v>2558.5937500000018</c:v>
                </c:pt>
                <c:pt idx="8767">
                  <c:v>2558.5937500000018</c:v>
                </c:pt>
                <c:pt idx="8768">
                  <c:v>2558.5937500000018</c:v>
                </c:pt>
                <c:pt idx="8769">
                  <c:v>2558.5937500000018</c:v>
                </c:pt>
                <c:pt idx="8770">
                  <c:v>2558.5937500000018</c:v>
                </c:pt>
                <c:pt idx="8771">
                  <c:v>2558.5937500000018</c:v>
                </c:pt>
                <c:pt idx="8772">
                  <c:v>2558.5937500000018</c:v>
                </c:pt>
                <c:pt idx="8773">
                  <c:v>2558.5937500000018</c:v>
                </c:pt>
                <c:pt idx="8774">
                  <c:v>2558.5937500000018</c:v>
                </c:pt>
                <c:pt idx="8775">
                  <c:v>2558.5937500000018</c:v>
                </c:pt>
                <c:pt idx="8776">
                  <c:v>2561.0351600000017</c:v>
                </c:pt>
                <c:pt idx="8777">
                  <c:v>2558.5937500000018</c:v>
                </c:pt>
                <c:pt idx="8778">
                  <c:v>2558.5937500000018</c:v>
                </c:pt>
                <c:pt idx="8779">
                  <c:v>2558.5937500000018</c:v>
                </c:pt>
                <c:pt idx="8780">
                  <c:v>2558.5937500000018</c:v>
                </c:pt>
                <c:pt idx="8781">
                  <c:v>2558.5937500000018</c:v>
                </c:pt>
                <c:pt idx="8782">
                  <c:v>2558.5937500000018</c:v>
                </c:pt>
                <c:pt idx="8783">
                  <c:v>2558.5937500000018</c:v>
                </c:pt>
                <c:pt idx="8784">
                  <c:v>2558.5937500000018</c:v>
                </c:pt>
                <c:pt idx="8785">
                  <c:v>2558.5937500000018</c:v>
                </c:pt>
                <c:pt idx="8786">
                  <c:v>2558.5937500000018</c:v>
                </c:pt>
                <c:pt idx="8787">
                  <c:v>2558.5937500000018</c:v>
                </c:pt>
                <c:pt idx="8788">
                  <c:v>2558.5937500000018</c:v>
                </c:pt>
                <c:pt idx="8789">
                  <c:v>2558.5937500000018</c:v>
                </c:pt>
                <c:pt idx="8790">
                  <c:v>2561.0351600000017</c:v>
                </c:pt>
                <c:pt idx="8791">
                  <c:v>2558.5937500000018</c:v>
                </c:pt>
                <c:pt idx="8792">
                  <c:v>2558.5937500000018</c:v>
                </c:pt>
                <c:pt idx="8793">
                  <c:v>2558.5937500000018</c:v>
                </c:pt>
                <c:pt idx="8794">
                  <c:v>2558.5937500000018</c:v>
                </c:pt>
                <c:pt idx="8795">
                  <c:v>2558.5937500000018</c:v>
                </c:pt>
                <c:pt idx="8796">
                  <c:v>2558.5937500000018</c:v>
                </c:pt>
                <c:pt idx="8797">
                  <c:v>2558.5937500000018</c:v>
                </c:pt>
                <c:pt idx="8798">
                  <c:v>2558.5937500000018</c:v>
                </c:pt>
                <c:pt idx="8799">
                  <c:v>2558.5937500000018</c:v>
                </c:pt>
                <c:pt idx="8800">
                  <c:v>2558.5937500000018</c:v>
                </c:pt>
                <c:pt idx="8801">
                  <c:v>2558.5937500000018</c:v>
                </c:pt>
                <c:pt idx="8802">
                  <c:v>2558.5937500000018</c:v>
                </c:pt>
                <c:pt idx="8803">
                  <c:v>2558.5937500000018</c:v>
                </c:pt>
                <c:pt idx="8804">
                  <c:v>2561.0351600000017</c:v>
                </c:pt>
                <c:pt idx="8805">
                  <c:v>2558.5937500000018</c:v>
                </c:pt>
                <c:pt idx="8806">
                  <c:v>2558.5937500000018</c:v>
                </c:pt>
                <c:pt idx="8807">
                  <c:v>2558.5937500000018</c:v>
                </c:pt>
                <c:pt idx="8808">
                  <c:v>2558.5937500000018</c:v>
                </c:pt>
                <c:pt idx="8809">
                  <c:v>2558.5937500000018</c:v>
                </c:pt>
                <c:pt idx="8810">
                  <c:v>2558.5937500000018</c:v>
                </c:pt>
                <c:pt idx="8811">
                  <c:v>2558.5937500000018</c:v>
                </c:pt>
                <c:pt idx="8812">
                  <c:v>2558.5937500000018</c:v>
                </c:pt>
                <c:pt idx="8813">
                  <c:v>2558.5937500000018</c:v>
                </c:pt>
                <c:pt idx="8814">
                  <c:v>2558.5937500000018</c:v>
                </c:pt>
                <c:pt idx="8815">
                  <c:v>2558.5937500000018</c:v>
                </c:pt>
                <c:pt idx="8816">
                  <c:v>2558.5937500000018</c:v>
                </c:pt>
                <c:pt idx="8817">
                  <c:v>2558.5937500000018</c:v>
                </c:pt>
                <c:pt idx="8818">
                  <c:v>2558.5937500000018</c:v>
                </c:pt>
                <c:pt idx="8819">
                  <c:v>2558.5937500000018</c:v>
                </c:pt>
                <c:pt idx="8820">
                  <c:v>2558.5937500000018</c:v>
                </c:pt>
                <c:pt idx="8821">
                  <c:v>2558.5937500000018</c:v>
                </c:pt>
                <c:pt idx="8822">
                  <c:v>2558.5937500000018</c:v>
                </c:pt>
                <c:pt idx="8823">
                  <c:v>2558.5937500000018</c:v>
                </c:pt>
                <c:pt idx="8824">
                  <c:v>2558.5937500000018</c:v>
                </c:pt>
                <c:pt idx="8825">
                  <c:v>2558.5937500000018</c:v>
                </c:pt>
                <c:pt idx="8826">
                  <c:v>2558.5937500000018</c:v>
                </c:pt>
                <c:pt idx="8827">
                  <c:v>2558.5937500000018</c:v>
                </c:pt>
                <c:pt idx="8828">
                  <c:v>2558.5937500000018</c:v>
                </c:pt>
                <c:pt idx="8829">
                  <c:v>2558.5937500000018</c:v>
                </c:pt>
                <c:pt idx="8830">
                  <c:v>2558.5937500000018</c:v>
                </c:pt>
                <c:pt idx="8831">
                  <c:v>2558.5937500000018</c:v>
                </c:pt>
                <c:pt idx="8832">
                  <c:v>2558.5937500000018</c:v>
                </c:pt>
                <c:pt idx="8833">
                  <c:v>2558.5937500000018</c:v>
                </c:pt>
                <c:pt idx="8834">
                  <c:v>2558.5937500000018</c:v>
                </c:pt>
                <c:pt idx="8835">
                  <c:v>2558.5937500000018</c:v>
                </c:pt>
                <c:pt idx="8836">
                  <c:v>2561.0351600000017</c:v>
                </c:pt>
                <c:pt idx="8837">
                  <c:v>2558.5937500000018</c:v>
                </c:pt>
                <c:pt idx="8838">
                  <c:v>2558.5937500000018</c:v>
                </c:pt>
                <c:pt idx="8839">
                  <c:v>2558.5937500000018</c:v>
                </c:pt>
                <c:pt idx="8840">
                  <c:v>2558.5937500000018</c:v>
                </c:pt>
                <c:pt idx="8841">
                  <c:v>2558.5937500000018</c:v>
                </c:pt>
                <c:pt idx="8842">
                  <c:v>2558.5937500000018</c:v>
                </c:pt>
                <c:pt idx="8843">
                  <c:v>2558.5937500000018</c:v>
                </c:pt>
                <c:pt idx="8844">
                  <c:v>2558.5937500000018</c:v>
                </c:pt>
                <c:pt idx="8845">
                  <c:v>2558.5937500000018</c:v>
                </c:pt>
                <c:pt idx="8846">
                  <c:v>2558.5937500000018</c:v>
                </c:pt>
                <c:pt idx="8847">
                  <c:v>2558.5937500000018</c:v>
                </c:pt>
                <c:pt idx="8848">
                  <c:v>2558.5937500000018</c:v>
                </c:pt>
                <c:pt idx="8849">
                  <c:v>2558.5937500000018</c:v>
                </c:pt>
                <c:pt idx="8850">
                  <c:v>2558.5937500000018</c:v>
                </c:pt>
                <c:pt idx="8851">
                  <c:v>2558.5937500000018</c:v>
                </c:pt>
                <c:pt idx="8852">
                  <c:v>2558.5937500000018</c:v>
                </c:pt>
                <c:pt idx="8853">
                  <c:v>2558.5937500000018</c:v>
                </c:pt>
                <c:pt idx="8854">
                  <c:v>2558.5937500000018</c:v>
                </c:pt>
                <c:pt idx="8855">
                  <c:v>2558.5937500000018</c:v>
                </c:pt>
                <c:pt idx="8856">
                  <c:v>2558.5937500000018</c:v>
                </c:pt>
                <c:pt idx="8857">
                  <c:v>2558.5937500000018</c:v>
                </c:pt>
                <c:pt idx="8858">
                  <c:v>2558.5937500000018</c:v>
                </c:pt>
                <c:pt idx="8859">
                  <c:v>2558.5937500000018</c:v>
                </c:pt>
                <c:pt idx="8860">
                  <c:v>2558.5937500000018</c:v>
                </c:pt>
                <c:pt idx="8861">
                  <c:v>2558.5937500000018</c:v>
                </c:pt>
                <c:pt idx="8862">
                  <c:v>2558.5937500000018</c:v>
                </c:pt>
                <c:pt idx="8863">
                  <c:v>2558.5937500000018</c:v>
                </c:pt>
                <c:pt idx="8864">
                  <c:v>2558.5937500000018</c:v>
                </c:pt>
                <c:pt idx="8865">
                  <c:v>2558.5937500000018</c:v>
                </c:pt>
                <c:pt idx="8866">
                  <c:v>2558.5937500000018</c:v>
                </c:pt>
                <c:pt idx="8867">
                  <c:v>2558.5937500000018</c:v>
                </c:pt>
                <c:pt idx="8868">
                  <c:v>2558.5937500000018</c:v>
                </c:pt>
                <c:pt idx="8869">
                  <c:v>2558.5937500000018</c:v>
                </c:pt>
                <c:pt idx="8870">
                  <c:v>2558.5937500000018</c:v>
                </c:pt>
                <c:pt idx="8871">
                  <c:v>2558.5937500000018</c:v>
                </c:pt>
                <c:pt idx="8872">
                  <c:v>2558.5937500000018</c:v>
                </c:pt>
                <c:pt idx="8873">
                  <c:v>2558.5937500000018</c:v>
                </c:pt>
                <c:pt idx="8874">
                  <c:v>2558.5937500000018</c:v>
                </c:pt>
                <c:pt idx="8875">
                  <c:v>2558.5937500000018</c:v>
                </c:pt>
                <c:pt idx="8876">
                  <c:v>2558.5937500000018</c:v>
                </c:pt>
                <c:pt idx="8877">
                  <c:v>2558.5937500000018</c:v>
                </c:pt>
                <c:pt idx="8878">
                  <c:v>2556.1523400000001</c:v>
                </c:pt>
                <c:pt idx="8879">
                  <c:v>2558.5937500000018</c:v>
                </c:pt>
                <c:pt idx="8880">
                  <c:v>2558.5937500000018</c:v>
                </c:pt>
                <c:pt idx="8881">
                  <c:v>2558.5937500000018</c:v>
                </c:pt>
                <c:pt idx="8882">
                  <c:v>2558.5937500000018</c:v>
                </c:pt>
                <c:pt idx="8883">
                  <c:v>2558.5937500000018</c:v>
                </c:pt>
                <c:pt idx="8884">
                  <c:v>2558.5937500000018</c:v>
                </c:pt>
                <c:pt idx="8885">
                  <c:v>2558.5937500000018</c:v>
                </c:pt>
                <c:pt idx="8886">
                  <c:v>2558.5937500000018</c:v>
                </c:pt>
                <c:pt idx="8887">
                  <c:v>2558.5937500000018</c:v>
                </c:pt>
                <c:pt idx="8888">
                  <c:v>2558.5937500000018</c:v>
                </c:pt>
                <c:pt idx="8889">
                  <c:v>2558.5937500000018</c:v>
                </c:pt>
                <c:pt idx="8890">
                  <c:v>2558.5937500000018</c:v>
                </c:pt>
                <c:pt idx="8891">
                  <c:v>2558.5937500000018</c:v>
                </c:pt>
                <c:pt idx="8892">
                  <c:v>2558.5937500000018</c:v>
                </c:pt>
                <c:pt idx="8893">
                  <c:v>2558.5937500000018</c:v>
                </c:pt>
                <c:pt idx="8894">
                  <c:v>2558.5937500000018</c:v>
                </c:pt>
                <c:pt idx="8895">
                  <c:v>2558.5937500000018</c:v>
                </c:pt>
                <c:pt idx="8896">
                  <c:v>2558.5937500000018</c:v>
                </c:pt>
                <c:pt idx="8897">
                  <c:v>2558.5937500000018</c:v>
                </c:pt>
                <c:pt idx="8898">
                  <c:v>2558.5937500000018</c:v>
                </c:pt>
                <c:pt idx="8899">
                  <c:v>2558.5937500000018</c:v>
                </c:pt>
                <c:pt idx="8900">
                  <c:v>2558.5937500000018</c:v>
                </c:pt>
                <c:pt idx="8901">
                  <c:v>2558.5937500000018</c:v>
                </c:pt>
                <c:pt idx="8902">
                  <c:v>2558.5937500000018</c:v>
                </c:pt>
                <c:pt idx="8903">
                  <c:v>2558.5937500000018</c:v>
                </c:pt>
                <c:pt idx="8904">
                  <c:v>2558.5937500000018</c:v>
                </c:pt>
                <c:pt idx="8905">
                  <c:v>2558.5937500000018</c:v>
                </c:pt>
                <c:pt idx="8906">
                  <c:v>2558.5937500000018</c:v>
                </c:pt>
                <c:pt idx="8907">
                  <c:v>2556.1523400000001</c:v>
                </c:pt>
                <c:pt idx="8908">
                  <c:v>2558.5937500000018</c:v>
                </c:pt>
                <c:pt idx="8909">
                  <c:v>2558.5937500000018</c:v>
                </c:pt>
                <c:pt idx="8910">
                  <c:v>2558.5937500000018</c:v>
                </c:pt>
                <c:pt idx="8911">
                  <c:v>2558.5937500000018</c:v>
                </c:pt>
                <c:pt idx="8912">
                  <c:v>2558.5937500000018</c:v>
                </c:pt>
                <c:pt idx="8913">
                  <c:v>2558.5937500000018</c:v>
                </c:pt>
                <c:pt idx="8914">
                  <c:v>2558.5937500000018</c:v>
                </c:pt>
                <c:pt idx="8915">
                  <c:v>2558.5937500000018</c:v>
                </c:pt>
                <c:pt idx="8916">
                  <c:v>2558.5937500000018</c:v>
                </c:pt>
                <c:pt idx="8917">
                  <c:v>2558.5937500000018</c:v>
                </c:pt>
                <c:pt idx="8918">
                  <c:v>2558.5937500000018</c:v>
                </c:pt>
                <c:pt idx="8919">
                  <c:v>2556.1523400000001</c:v>
                </c:pt>
                <c:pt idx="8920">
                  <c:v>2558.5937500000018</c:v>
                </c:pt>
                <c:pt idx="8921">
                  <c:v>2558.5937500000018</c:v>
                </c:pt>
                <c:pt idx="8922">
                  <c:v>2558.5937500000018</c:v>
                </c:pt>
                <c:pt idx="8923">
                  <c:v>2558.5937500000018</c:v>
                </c:pt>
                <c:pt idx="8924">
                  <c:v>2558.5937500000018</c:v>
                </c:pt>
                <c:pt idx="8925">
                  <c:v>2558.5937500000018</c:v>
                </c:pt>
                <c:pt idx="8926">
                  <c:v>2558.5937500000018</c:v>
                </c:pt>
                <c:pt idx="8927">
                  <c:v>2558.5937500000018</c:v>
                </c:pt>
                <c:pt idx="8928">
                  <c:v>2558.5937500000018</c:v>
                </c:pt>
                <c:pt idx="8929">
                  <c:v>2558.5937500000018</c:v>
                </c:pt>
                <c:pt idx="8930">
                  <c:v>2556.1523400000001</c:v>
                </c:pt>
                <c:pt idx="8931">
                  <c:v>2558.5937500000018</c:v>
                </c:pt>
                <c:pt idx="8932">
                  <c:v>2558.5937500000018</c:v>
                </c:pt>
                <c:pt idx="8933">
                  <c:v>2558.5937500000018</c:v>
                </c:pt>
                <c:pt idx="8934">
                  <c:v>2558.5937500000018</c:v>
                </c:pt>
                <c:pt idx="8935">
                  <c:v>2558.5937500000018</c:v>
                </c:pt>
                <c:pt idx="8936">
                  <c:v>2558.5937500000018</c:v>
                </c:pt>
                <c:pt idx="8937">
                  <c:v>2558.5937500000018</c:v>
                </c:pt>
                <c:pt idx="8938">
                  <c:v>2558.5937500000018</c:v>
                </c:pt>
                <c:pt idx="8939">
                  <c:v>2556.1523400000001</c:v>
                </c:pt>
                <c:pt idx="8940">
                  <c:v>2558.5937500000018</c:v>
                </c:pt>
                <c:pt idx="8941">
                  <c:v>2558.5937500000018</c:v>
                </c:pt>
                <c:pt idx="8942">
                  <c:v>2558.5937500000018</c:v>
                </c:pt>
                <c:pt idx="8943">
                  <c:v>2558.5937500000018</c:v>
                </c:pt>
                <c:pt idx="8944">
                  <c:v>2558.5937500000018</c:v>
                </c:pt>
                <c:pt idx="8945">
                  <c:v>2558.5937500000018</c:v>
                </c:pt>
                <c:pt idx="8946">
                  <c:v>2558.5937500000018</c:v>
                </c:pt>
                <c:pt idx="8947">
                  <c:v>2558.5937500000018</c:v>
                </c:pt>
                <c:pt idx="8948">
                  <c:v>2558.5937500000018</c:v>
                </c:pt>
                <c:pt idx="8949">
                  <c:v>2558.5937500000018</c:v>
                </c:pt>
                <c:pt idx="8950">
                  <c:v>2558.5937500000018</c:v>
                </c:pt>
                <c:pt idx="8951">
                  <c:v>2558.5937500000018</c:v>
                </c:pt>
                <c:pt idx="8952">
                  <c:v>2558.5937500000018</c:v>
                </c:pt>
                <c:pt idx="8953">
                  <c:v>2556.1523400000001</c:v>
                </c:pt>
                <c:pt idx="8954">
                  <c:v>2556.1523400000001</c:v>
                </c:pt>
                <c:pt idx="8955">
                  <c:v>2558.5937500000018</c:v>
                </c:pt>
                <c:pt idx="8956">
                  <c:v>2558.5937500000018</c:v>
                </c:pt>
                <c:pt idx="8957">
                  <c:v>2556.1523400000001</c:v>
                </c:pt>
                <c:pt idx="8958">
                  <c:v>2558.5937500000018</c:v>
                </c:pt>
                <c:pt idx="8959">
                  <c:v>2558.5937500000018</c:v>
                </c:pt>
                <c:pt idx="8960">
                  <c:v>2558.5937500000018</c:v>
                </c:pt>
                <c:pt idx="8961">
                  <c:v>2558.5937500000018</c:v>
                </c:pt>
                <c:pt idx="8962">
                  <c:v>2558.5937500000018</c:v>
                </c:pt>
                <c:pt idx="8963">
                  <c:v>2558.5937500000018</c:v>
                </c:pt>
                <c:pt idx="8964">
                  <c:v>2556.1523400000001</c:v>
                </c:pt>
                <c:pt idx="8965">
                  <c:v>2558.5937500000018</c:v>
                </c:pt>
                <c:pt idx="8966">
                  <c:v>2558.5937500000018</c:v>
                </c:pt>
                <c:pt idx="8967">
                  <c:v>2556.1523400000001</c:v>
                </c:pt>
                <c:pt idx="8968">
                  <c:v>2558.5937500000018</c:v>
                </c:pt>
                <c:pt idx="8969">
                  <c:v>2558.5937500000018</c:v>
                </c:pt>
                <c:pt idx="8970">
                  <c:v>2558.5937500000018</c:v>
                </c:pt>
                <c:pt idx="8971">
                  <c:v>2558.5937500000018</c:v>
                </c:pt>
                <c:pt idx="8972">
                  <c:v>2558.5937500000018</c:v>
                </c:pt>
                <c:pt idx="8973">
                  <c:v>2558.5937500000018</c:v>
                </c:pt>
                <c:pt idx="8974">
                  <c:v>2558.5937500000018</c:v>
                </c:pt>
                <c:pt idx="8975">
                  <c:v>2558.5937500000018</c:v>
                </c:pt>
                <c:pt idx="8976">
                  <c:v>2558.5937500000018</c:v>
                </c:pt>
                <c:pt idx="8977">
                  <c:v>2556.1523400000001</c:v>
                </c:pt>
                <c:pt idx="8978">
                  <c:v>2558.5937500000018</c:v>
                </c:pt>
                <c:pt idx="8979">
                  <c:v>2558.5937500000018</c:v>
                </c:pt>
                <c:pt idx="8980">
                  <c:v>2556.1523400000001</c:v>
                </c:pt>
                <c:pt idx="8981">
                  <c:v>2558.5937500000018</c:v>
                </c:pt>
                <c:pt idx="8982">
                  <c:v>2558.5937500000018</c:v>
                </c:pt>
                <c:pt idx="8983">
                  <c:v>2558.5937500000018</c:v>
                </c:pt>
                <c:pt idx="8984">
                  <c:v>2558.5937500000018</c:v>
                </c:pt>
                <c:pt idx="8985">
                  <c:v>2558.5937500000018</c:v>
                </c:pt>
                <c:pt idx="8986">
                  <c:v>2558.5937500000018</c:v>
                </c:pt>
                <c:pt idx="8987">
                  <c:v>2556.1523400000001</c:v>
                </c:pt>
                <c:pt idx="8988">
                  <c:v>2558.5937500000018</c:v>
                </c:pt>
                <c:pt idx="8989">
                  <c:v>2558.5937500000018</c:v>
                </c:pt>
                <c:pt idx="8990">
                  <c:v>2558.5937500000018</c:v>
                </c:pt>
                <c:pt idx="8991">
                  <c:v>2558.5937500000018</c:v>
                </c:pt>
                <c:pt idx="8992">
                  <c:v>2558.5937500000018</c:v>
                </c:pt>
                <c:pt idx="8993">
                  <c:v>2558.5937500000018</c:v>
                </c:pt>
                <c:pt idx="8994">
                  <c:v>2558.5937500000018</c:v>
                </c:pt>
                <c:pt idx="8995">
                  <c:v>2558.5937500000018</c:v>
                </c:pt>
                <c:pt idx="8996">
                  <c:v>2558.5937500000018</c:v>
                </c:pt>
                <c:pt idx="8997">
                  <c:v>2558.5937500000018</c:v>
                </c:pt>
                <c:pt idx="8998">
                  <c:v>2558.5937500000018</c:v>
                </c:pt>
                <c:pt idx="8999">
                  <c:v>2558.5937500000018</c:v>
                </c:pt>
                <c:pt idx="9000">
                  <c:v>2558.5937500000018</c:v>
                </c:pt>
                <c:pt idx="9001">
                  <c:v>2556.1523400000001</c:v>
                </c:pt>
                <c:pt idx="9002">
                  <c:v>2558.5937500000018</c:v>
                </c:pt>
                <c:pt idx="9003">
                  <c:v>2556.1523400000001</c:v>
                </c:pt>
                <c:pt idx="9004">
                  <c:v>2556.1523400000001</c:v>
                </c:pt>
                <c:pt idx="9005">
                  <c:v>2558.5937500000018</c:v>
                </c:pt>
                <c:pt idx="9006">
                  <c:v>2558.5937500000018</c:v>
                </c:pt>
                <c:pt idx="9007">
                  <c:v>2556.1523400000001</c:v>
                </c:pt>
                <c:pt idx="9008">
                  <c:v>2558.5937500000018</c:v>
                </c:pt>
                <c:pt idx="9009">
                  <c:v>2558.5937500000018</c:v>
                </c:pt>
                <c:pt idx="9010">
                  <c:v>2558.5937500000018</c:v>
                </c:pt>
                <c:pt idx="9011">
                  <c:v>2558.5937500000018</c:v>
                </c:pt>
                <c:pt idx="9012">
                  <c:v>2558.5937500000018</c:v>
                </c:pt>
                <c:pt idx="9013">
                  <c:v>2558.5937500000018</c:v>
                </c:pt>
                <c:pt idx="9014">
                  <c:v>2558.5937500000018</c:v>
                </c:pt>
                <c:pt idx="9015">
                  <c:v>2556.1523400000001</c:v>
                </c:pt>
                <c:pt idx="9016">
                  <c:v>2556.1523400000001</c:v>
                </c:pt>
                <c:pt idx="9017">
                  <c:v>2558.5937500000018</c:v>
                </c:pt>
                <c:pt idx="9018">
                  <c:v>2558.5937500000018</c:v>
                </c:pt>
                <c:pt idx="9019">
                  <c:v>2556.1523400000001</c:v>
                </c:pt>
                <c:pt idx="9020">
                  <c:v>2558.5937500000018</c:v>
                </c:pt>
                <c:pt idx="9021">
                  <c:v>2558.5937500000018</c:v>
                </c:pt>
                <c:pt idx="9022">
                  <c:v>2558.5937500000018</c:v>
                </c:pt>
                <c:pt idx="9023">
                  <c:v>2558.5937500000018</c:v>
                </c:pt>
                <c:pt idx="9024">
                  <c:v>2558.5937500000018</c:v>
                </c:pt>
                <c:pt idx="9025">
                  <c:v>2556.1523400000001</c:v>
                </c:pt>
                <c:pt idx="9026">
                  <c:v>2556.1523400000001</c:v>
                </c:pt>
                <c:pt idx="9027">
                  <c:v>2558.5937500000018</c:v>
                </c:pt>
                <c:pt idx="9028">
                  <c:v>2558.5937500000018</c:v>
                </c:pt>
                <c:pt idx="9029">
                  <c:v>2558.5937500000018</c:v>
                </c:pt>
                <c:pt idx="9030">
                  <c:v>2556.1523400000001</c:v>
                </c:pt>
                <c:pt idx="9031">
                  <c:v>2556.1523400000001</c:v>
                </c:pt>
                <c:pt idx="9032">
                  <c:v>2558.5937500000018</c:v>
                </c:pt>
                <c:pt idx="9033">
                  <c:v>2556.1523400000001</c:v>
                </c:pt>
                <c:pt idx="9034">
                  <c:v>2558.5937500000018</c:v>
                </c:pt>
                <c:pt idx="9035">
                  <c:v>2556.1523400000001</c:v>
                </c:pt>
                <c:pt idx="9036">
                  <c:v>2558.5937500000018</c:v>
                </c:pt>
                <c:pt idx="9037">
                  <c:v>2556.1523400000001</c:v>
                </c:pt>
                <c:pt idx="9038">
                  <c:v>2558.5937500000018</c:v>
                </c:pt>
                <c:pt idx="9039">
                  <c:v>2556.1523400000001</c:v>
                </c:pt>
                <c:pt idx="9040">
                  <c:v>2558.5937500000018</c:v>
                </c:pt>
                <c:pt idx="9041">
                  <c:v>2558.5937500000018</c:v>
                </c:pt>
                <c:pt idx="9042">
                  <c:v>2556.1523400000001</c:v>
                </c:pt>
                <c:pt idx="9043">
                  <c:v>2556.1523400000001</c:v>
                </c:pt>
                <c:pt idx="9044">
                  <c:v>2558.5937500000018</c:v>
                </c:pt>
                <c:pt idx="9045">
                  <c:v>2558.5937500000018</c:v>
                </c:pt>
                <c:pt idx="9046">
                  <c:v>2558.5937500000018</c:v>
                </c:pt>
                <c:pt idx="9047">
                  <c:v>2556.1523400000001</c:v>
                </c:pt>
                <c:pt idx="9048">
                  <c:v>2558.5937500000018</c:v>
                </c:pt>
                <c:pt idx="9049">
                  <c:v>2556.1523400000001</c:v>
                </c:pt>
                <c:pt idx="9050">
                  <c:v>2556.1523400000001</c:v>
                </c:pt>
                <c:pt idx="9051">
                  <c:v>2558.5937500000018</c:v>
                </c:pt>
                <c:pt idx="9052">
                  <c:v>2556.1523400000001</c:v>
                </c:pt>
                <c:pt idx="9053">
                  <c:v>2556.1523400000001</c:v>
                </c:pt>
                <c:pt idx="9054">
                  <c:v>2556.1523400000001</c:v>
                </c:pt>
                <c:pt idx="9055">
                  <c:v>2556.1523400000001</c:v>
                </c:pt>
                <c:pt idx="9056">
                  <c:v>2558.5937500000018</c:v>
                </c:pt>
                <c:pt idx="9057">
                  <c:v>2556.1523400000001</c:v>
                </c:pt>
                <c:pt idx="9058">
                  <c:v>2556.1523400000001</c:v>
                </c:pt>
                <c:pt idx="9059">
                  <c:v>2558.5937500000018</c:v>
                </c:pt>
                <c:pt idx="9060">
                  <c:v>2556.1523400000001</c:v>
                </c:pt>
                <c:pt idx="9061">
                  <c:v>2556.1523400000001</c:v>
                </c:pt>
                <c:pt idx="9062">
                  <c:v>2558.5937500000018</c:v>
                </c:pt>
                <c:pt idx="9063">
                  <c:v>2556.1523400000001</c:v>
                </c:pt>
                <c:pt idx="9064">
                  <c:v>2556.1523400000001</c:v>
                </c:pt>
                <c:pt idx="9065">
                  <c:v>2558.5937500000018</c:v>
                </c:pt>
                <c:pt idx="9066">
                  <c:v>2556.1523400000001</c:v>
                </c:pt>
                <c:pt idx="9067">
                  <c:v>2556.1523400000001</c:v>
                </c:pt>
                <c:pt idx="9068">
                  <c:v>2556.1523400000001</c:v>
                </c:pt>
                <c:pt idx="9069">
                  <c:v>2558.5937500000018</c:v>
                </c:pt>
                <c:pt idx="9070">
                  <c:v>2556.1523400000001</c:v>
                </c:pt>
                <c:pt idx="9071">
                  <c:v>2556.1523400000001</c:v>
                </c:pt>
                <c:pt idx="9072">
                  <c:v>2558.5937500000018</c:v>
                </c:pt>
                <c:pt idx="9073">
                  <c:v>2558.5937500000018</c:v>
                </c:pt>
                <c:pt idx="9074">
                  <c:v>2558.5937500000018</c:v>
                </c:pt>
                <c:pt idx="9075">
                  <c:v>2558.5937500000018</c:v>
                </c:pt>
                <c:pt idx="9076">
                  <c:v>2556.1523400000001</c:v>
                </c:pt>
                <c:pt idx="9077">
                  <c:v>2556.1523400000001</c:v>
                </c:pt>
                <c:pt idx="9078">
                  <c:v>2556.1523400000001</c:v>
                </c:pt>
                <c:pt idx="9079">
                  <c:v>2558.5937500000018</c:v>
                </c:pt>
                <c:pt idx="9080">
                  <c:v>2558.5937500000018</c:v>
                </c:pt>
                <c:pt idx="9081">
                  <c:v>2558.5937500000018</c:v>
                </c:pt>
                <c:pt idx="9082">
                  <c:v>2558.5937500000018</c:v>
                </c:pt>
                <c:pt idx="9083">
                  <c:v>2556.1523400000001</c:v>
                </c:pt>
                <c:pt idx="9084">
                  <c:v>2558.5937500000018</c:v>
                </c:pt>
                <c:pt idx="9085">
                  <c:v>2556.1523400000001</c:v>
                </c:pt>
                <c:pt idx="9086">
                  <c:v>2556.1523400000001</c:v>
                </c:pt>
                <c:pt idx="9087">
                  <c:v>2556.1523400000001</c:v>
                </c:pt>
                <c:pt idx="9088">
                  <c:v>2556.1523400000001</c:v>
                </c:pt>
                <c:pt idx="9089">
                  <c:v>2556.1523400000001</c:v>
                </c:pt>
                <c:pt idx="9090">
                  <c:v>2556.1523400000001</c:v>
                </c:pt>
                <c:pt idx="9091">
                  <c:v>2556.1523400000001</c:v>
                </c:pt>
                <c:pt idx="9092">
                  <c:v>2556.1523400000001</c:v>
                </c:pt>
                <c:pt idx="9093">
                  <c:v>2558.5937500000018</c:v>
                </c:pt>
                <c:pt idx="9094">
                  <c:v>2556.1523400000001</c:v>
                </c:pt>
                <c:pt idx="9095">
                  <c:v>2558.5937500000018</c:v>
                </c:pt>
                <c:pt idx="9096">
                  <c:v>2556.1523400000001</c:v>
                </c:pt>
                <c:pt idx="9097">
                  <c:v>2558.5937500000018</c:v>
                </c:pt>
                <c:pt idx="9098">
                  <c:v>2556.1523400000001</c:v>
                </c:pt>
                <c:pt idx="9099">
                  <c:v>2556.1523400000001</c:v>
                </c:pt>
                <c:pt idx="9100">
                  <c:v>2558.5937500000018</c:v>
                </c:pt>
                <c:pt idx="9101">
                  <c:v>2558.5937500000018</c:v>
                </c:pt>
                <c:pt idx="9102">
                  <c:v>2556.1523400000001</c:v>
                </c:pt>
                <c:pt idx="9103">
                  <c:v>2558.5937500000018</c:v>
                </c:pt>
                <c:pt idx="9104">
                  <c:v>2558.5937500000018</c:v>
                </c:pt>
                <c:pt idx="9105">
                  <c:v>2556.1523400000001</c:v>
                </c:pt>
                <c:pt idx="9106">
                  <c:v>2556.1523400000001</c:v>
                </c:pt>
                <c:pt idx="9107">
                  <c:v>2556.1523400000001</c:v>
                </c:pt>
                <c:pt idx="9108">
                  <c:v>2556.1523400000001</c:v>
                </c:pt>
                <c:pt idx="9109">
                  <c:v>2556.1523400000001</c:v>
                </c:pt>
                <c:pt idx="9110">
                  <c:v>2558.5937500000018</c:v>
                </c:pt>
                <c:pt idx="9111">
                  <c:v>2556.1523400000001</c:v>
                </c:pt>
                <c:pt idx="9112">
                  <c:v>2556.1523400000001</c:v>
                </c:pt>
                <c:pt idx="9113">
                  <c:v>2556.1523400000001</c:v>
                </c:pt>
                <c:pt idx="9114">
                  <c:v>2556.1523400000001</c:v>
                </c:pt>
                <c:pt idx="9115">
                  <c:v>2556.1523400000001</c:v>
                </c:pt>
                <c:pt idx="9116">
                  <c:v>2556.1523400000001</c:v>
                </c:pt>
                <c:pt idx="9117">
                  <c:v>2556.1523400000001</c:v>
                </c:pt>
                <c:pt idx="9118">
                  <c:v>2556.1523400000001</c:v>
                </c:pt>
                <c:pt idx="9119">
                  <c:v>2556.1523400000001</c:v>
                </c:pt>
                <c:pt idx="9120">
                  <c:v>2556.1523400000001</c:v>
                </c:pt>
                <c:pt idx="9121">
                  <c:v>2556.1523400000001</c:v>
                </c:pt>
                <c:pt idx="9122">
                  <c:v>2556.1523400000001</c:v>
                </c:pt>
                <c:pt idx="9123">
                  <c:v>2556.1523400000001</c:v>
                </c:pt>
                <c:pt idx="9124">
                  <c:v>2558.5937500000018</c:v>
                </c:pt>
                <c:pt idx="9125">
                  <c:v>2556.1523400000001</c:v>
                </c:pt>
                <c:pt idx="9126">
                  <c:v>2558.5937500000018</c:v>
                </c:pt>
                <c:pt idx="9127">
                  <c:v>2558.5937500000018</c:v>
                </c:pt>
                <c:pt idx="9128">
                  <c:v>2556.1523400000001</c:v>
                </c:pt>
                <c:pt idx="9129">
                  <c:v>2556.1523400000001</c:v>
                </c:pt>
                <c:pt idx="9130">
                  <c:v>2558.5937500000018</c:v>
                </c:pt>
                <c:pt idx="9131">
                  <c:v>2556.1523400000001</c:v>
                </c:pt>
                <c:pt idx="9132">
                  <c:v>2556.1523400000001</c:v>
                </c:pt>
                <c:pt idx="9133">
                  <c:v>2558.5937500000018</c:v>
                </c:pt>
                <c:pt idx="9134">
                  <c:v>2558.5937500000018</c:v>
                </c:pt>
                <c:pt idx="9135">
                  <c:v>2556.1523400000001</c:v>
                </c:pt>
                <c:pt idx="9136">
                  <c:v>2556.1523400000001</c:v>
                </c:pt>
                <c:pt idx="9137">
                  <c:v>2556.1523400000001</c:v>
                </c:pt>
                <c:pt idx="9138">
                  <c:v>2556.1523400000001</c:v>
                </c:pt>
                <c:pt idx="9139">
                  <c:v>2556.1523400000001</c:v>
                </c:pt>
                <c:pt idx="9140">
                  <c:v>2556.1523400000001</c:v>
                </c:pt>
                <c:pt idx="9141">
                  <c:v>2556.1523400000001</c:v>
                </c:pt>
                <c:pt idx="9142">
                  <c:v>2556.1523400000001</c:v>
                </c:pt>
                <c:pt idx="9143">
                  <c:v>2556.1523400000001</c:v>
                </c:pt>
                <c:pt idx="9144">
                  <c:v>2556.1523400000001</c:v>
                </c:pt>
                <c:pt idx="9145">
                  <c:v>2556.1523400000001</c:v>
                </c:pt>
                <c:pt idx="9146">
                  <c:v>2556.1523400000001</c:v>
                </c:pt>
                <c:pt idx="9147">
                  <c:v>2556.1523400000001</c:v>
                </c:pt>
                <c:pt idx="9148">
                  <c:v>2556.1523400000001</c:v>
                </c:pt>
                <c:pt idx="9149">
                  <c:v>2556.1523400000001</c:v>
                </c:pt>
                <c:pt idx="9150">
                  <c:v>2556.1523400000001</c:v>
                </c:pt>
                <c:pt idx="9151">
                  <c:v>2556.1523400000001</c:v>
                </c:pt>
                <c:pt idx="9152">
                  <c:v>2556.1523400000001</c:v>
                </c:pt>
                <c:pt idx="9153">
                  <c:v>2556.1523400000001</c:v>
                </c:pt>
                <c:pt idx="9154">
                  <c:v>2556.1523400000001</c:v>
                </c:pt>
                <c:pt idx="9155">
                  <c:v>2558.5937500000018</c:v>
                </c:pt>
                <c:pt idx="9156">
                  <c:v>2556.1523400000001</c:v>
                </c:pt>
                <c:pt idx="9157">
                  <c:v>2556.1523400000001</c:v>
                </c:pt>
                <c:pt idx="9158">
                  <c:v>2558.5937500000018</c:v>
                </c:pt>
                <c:pt idx="9159">
                  <c:v>2556.1523400000001</c:v>
                </c:pt>
                <c:pt idx="9160">
                  <c:v>2556.1523400000001</c:v>
                </c:pt>
                <c:pt idx="9161">
                  <c:v>2556.1523400000001</c:v>
                </c:pt>
                <c:pt idx="9162">
                  <c:v>2556.1523400000001</c:v>
                </c:pt>
                <c:pt idx="9163">
                  <c:v>2556.1523400000001</c:v>
                </c:pt>
                <c:pt idx="9164">
                  <c:v>2556.1523400000001</c:v>
                </c:pt>
                <c:pt idx="9165">
                  <c:v>2556.1523400000001</c:v>
                </c:pt>
                <c:pt idx="9166">
                  <c:v>2556.1523400000001</c:v>
                </c:pt>
                <c:pt idx="9167">
                  <c:v>2556.1523400000001</c:v>
                </c:pt>
                <c:pt idx="9168">
                  <c:v>2556.1523400000001</c:v>
                </c:pt>
                <c:pt idx="9169">
                  <c:v>2556.1523400000001</c:v>
                </c:pt>
                <c:pt idx="9170">
                  <c:v>2556.1523400000001</c:v>
                </c:pt>
                <c:pt idx="9171">
                  <c:v>2553.7109399999999</c:v>
                </c:pt>
                <c:pt idx="9172">
                  <c:v>2556.1523400000001</c:v>
                </c:pt>
                <c:pt idx="9173">
                  <c:v>2556.1523400000001</c:v>
                </c:pt>
                <c:pt idx="9174">
                  <c:v>2556.1523400000001</c:v>
                </c:pt>
                <c:pt idx="9175">
                  <c:v>2556.1523400000001</c:v>
                </c:pt>
                <c:pt idx="9176">
                  <c:v>2556.1523400000001</c:v>
                </c:pt>
                <c:pt idx="9177">
                  <c:v>2556.1523400000001</c:v>
                </c:pt>
                <c:pt idx="9178">
                  <c:v>2556.1523400000001</c:v>
                </c:pt>
                <c:pt idx="9179">
                  <c:v>2556.1523400000001</c:v>
                </c:pt>
                <c:pt idx="9180">
                  <c:v>2558.5937500000018</c:v>
                </c:pt>
                <c:pt idx="9181">
                  <c:v>2556.1523400000001</c:v>
                </c:pt>
                <c:pt idx="9182">
                  <c:v>2556.1523400000001</c:v>
                </c:pt>
                <c:pt idx="9183">
                  <c:v>2556.1523400000001</c:v>
                </c:pt>
                <c:pt idx="9184">
                  <c:v>2556.1523400000001</c:v>
                </c:pt>
                <c:pt idx="9185">
                  <c:v>2558.5937500000018</c:v>
                </c:pt>
                <c:pt idx="9186">
                  <c:v>2556.1523400000001</c:v>
                </c:pt>
                <c:pt idx="9187">
                  <c:v>2556.1523400000001</c:v>
                </c:pt>
                <c:pt idx="9188">
                  <c:v>2556.1523400000001</c:v>
                </c:pt>
                <c:pt idx="9189">
                  <c:v>2556.1523400000001</c:v>
                </c:pt>
                <c:pt idx="9190">
                  <c:v>2556.1523400000001</c:v>
                </c:pt>
                <c:pt idx="9191">
                  <c:v>2556.1523400000001</c:v>
                </c:pt>
                <c:pt idx="9192">
                  <c:v>2556.1523400000001</c:v>
                </c:pt>
                <c:pt idx="9193">
                  <c:v>2556.1523400000001</c:v>
                </c:pt>
                <c:pt idx="9194">
                  <c:v>2556.1523400000001</c:v>
                </c:pt>
                <c:pt idx="9195">
                  <c:v>2556.1523400000001</c:v>
                </c:pt>
                <c:pt idx="9196">
                  <c:v>2556.1523400000001</c:v>
                </c:pt>
                <c:pt idx="9197">
                  <c:v>2556.1523400000001</c:v>
                </c:pt>
                <c:pt idx="9198">
                  <c:v>2556.1523400000001</c:v>
                </c:pt>
                <c:pt idx="9199">
                  <c:v>2556.1523400000001</c:v>
                </c:pt>
                <c:pt idx="9200">
                  <c:v>2556.1523400000001</c:v>
                </c:pt>
                <c:pt idx="9201">
                  <c:v>2556.1523400000001</c:v>
                </c:pt>
                <c:pt idx="9202">
                  <c:v>2556.1523400000001</c:v>
                </c:pt>
                <c:pt idx="9203">
                  <c:v>2556.1523400000001</c:v>
                </c:pt>
                <c:pt idx="9204">
                  <c:v>2556.1523400000001</c:v>
                </c:pt>
                <c:pt idx="9205">
                  <c:v>2558.5937500000018</c:v>
                </c:pt>
                <c:pt idx="9206">
                  <c:v>2556.1523400000001</c:v>
                </c:pt>
                <c:pt idx="9207">
                  <c:v>2556.1523400000001</c:v>
                </c:pt>
                <c:pt idx="9208">
                  <c:v>2556.1523400000001</c:v>
                </c:pt>
                <c:pt idx="9209">
                  <c:v>2556.1523400000001</c:v>
                </c:pt>
                <c:pt idx="9210">
                  <c:v>2556.1523400000001</c:v>
                </c:pt>
                <c:pt idx="9211">
                  <c:v>2556.1523400000001</c:v>
                </c:pt>
                <c:pt idx="9212">
                  <c:v>2556.1523400000001</c:v>
                </c:pt>
                <c:pt idx="9213">
                  <c:v>2556.1523400000001</c:v>
                </c:pt>
                <c:pt idx="9214">
                  <c:v>2556.1523400000001</c:v>
                </c:pt>
                <c:pt idx="9215">
                  <c:v>2553.7109399999999</c:v>
                </c:pt>
                <c:pt idx="9216">
                  <c:v>2556.1523400000001</c:v>
                </c:pt>
                <c:pt idx="9217">
                  <c:v>2556.1523400000001</c:v>
                </c:pt>
                <c:pt idx="9218">
                  <c:v>2556.1523400000001</c:v>
                </c:pt>
                <c:pt idx="9219">
                  <c:v>2558.5937500000018</c:v>
                </c:pt>
                <c:pt idx="9220">
                  <c:v>2556.1523400000001</c:v>
                </c:pt>
                <c:pt idx="9221">
                  <c:v>2556.1523400000001</c:v>
                </c:pt>
                <c:pt idx="9222">
                  <c:v>2556.1523400000001</c:v>
                </c:pt>
                <c:pt idx="9223">
                  <c:v>2556.1523400000001</c:v>
                </c:pt>
                <c:pt idx="9224">
                  <c:v>2556.1523400000001</c:v>
                </c:pt>
                <c:pt idx="9225">
                  <c:v>2556.1523400000001</c:v>
                </c:pt>
                <c:pt idx="9226">
                  <c:v>2556.1523400000001</c:v>
                </c:pt>
                <c:pt idx="9227">
                  <c:v>2556.1523400000001</c:v>
                </c:pt>
                <c:pt idx="9228">
                  <c:v>2556.1523400000001</c:v>
                </c:pt>
                <c:pt idx="9229">
                  <c:v>2556.1523400000001</c:v>
                </c:pt>
                <c:pt idx="9230">
                  <c:v>2558.5937500000018</c:v>
                </c:pt>
                <c:pt idx="9231">
                  <c:v>2556.1523400000001</c:v>
                </c:pt>
                <c:pt idx="9232">
                  <c:v>2556.1523400000001</c:v>
                </c:pt>
                <c:pt idx="9233">
                  <c:v>2556.1523400000001</c:v>
                </c:pt>
                <c:pt idx="9234">
                  <c:v>2556.1523400000001</c:v>
                </c:pt>
                <c:pt idx="9235">
                  <c:v>2556.1523400000001</c:v>
                </c:pt>
                <c:pt idx="9236">
                  <c:v>2556.1523400000001</c:v>
                </c:pt>
                <c:pt idx="9237">
                  <c:v>2553.7109399999999</c:v>
                </c:pt>
                <c:pt idx="9238">
                  <c:v>2556.1523400000001</c:v>
                </c:pt>
                <c:pt idx="9239">
                  <c:v>2556.1523400000001</c:v>
                </c:pt>
                <c:pt idx="9240">
                  <c:v>2556.1523400000001</c:v>
                </c:pt>
                <c:pt idx="9241">
                  <c:v>2556.1523400000001</c:v>
                </c:pt>
                <c:pt idx="9242">
                  <c:v>2556.1523400000001</c:v>
                </c:pt>
                <c:pt idx="9243">
                  <c:v>2556.1523400000001</c:v>
                </c:pt>
                <c:pt idx="9244">
                  <c:v>2556.1523400000001</c:v>
                </c:pt>
                <c:pt idx="9245">
                  <c:v>2556.1523400000001</c:v>
                </c:pt>
                <c:pt idx="9246">
                  <c:v>2556.1523400000001</c:v>
                </c:pt>
                <c:pt idx="9247">
                  <c:v>2556.1523400000001</c:v>
                </c:pt>
                <c:pt idx="9248">
                  <c:v>2556.1523400000001</c:v>
                </c:pt>
                <c:pt idx="9249">
                  <c:v>2556.1523400000001</c:v>
                </c:pt>
                <c:pt idx="9250">
                  <c:v>2556.1523400000001</c:v>
                </c:pt>
                <c:pt idx="9251">
                  <c:v>2556.1523400000001</c:v>
                </c:pt>
                <c:pt idx="9252">
                  <c:v>2556.1523400000001</c:v>
                </c:pt>
                <c:pt idx="9253">
                  <c:v>2556.1523400000001</c:v>
                </c:pt>
                <c:pt idx="9254">
                  <c:v>2556.1523400000001</c:v>
                </c:pt>
                <c:pt idx="9255">
                  <c:v>2556.1523400000001</c:v>
                </c:pt>
                <c:pt idx="9256">
                  <c:v>2556.1523400000001</c:v>
                </c:pt>
                <c:pt idx="9257">
                  <c:v>2556.1523400000001</c:v>
                </c:pt>
                <c:pt idx="9258">
                  <c:v>2556.1523400000001</c:v>
                </c:pt>
                <c:pt idx="9259">
                  <c:v>2556.1523400000001</c:v>
                </c:pt>
                <c:pt idx="9260">
                  <c:v>2556.1523400000001</c:v>
                </c:pt>
                <c:pt idx="9261">
                  <c:v>2556.1523400000001</c:v>
                </c:pt>
                <c:pt idx="9262">
                  <c:v>2556.1523400000001</c:v>
                </c:pt>
                <c:pt idx="9263">
                  <c:v>2556.1523400000001</c:v>
                </c:pt>
                <c:pt idx="9264">
                  <c:v>2556.1523400000001</c:v>
                </c:pt>
                <c:pt idx="9265">
                  <c:v>2556.1523400000001</c:v>
                </c:pt>
                <c:pt idx="9266">
                  <c:v>2556.1523400000001</c:v>
                </c:pt>
                <c:pt idx="9267">
                  <c:v>2558.5937500000018</c:v>
                </c:pt>
                <c:pt idx="9268">
                  <c:v>2556.1523400000001</c:v>
                </c:pt>
                <c:pt idx="9269">
                  <c:v>2556.1523400000001</c:v>
                </c:pt>
                <c:pt idx="9270">
                  <c:v>2556.1523400000001</c:v>
                </c:pt>
                <c:pt idx="9271">
                  <c:v>2556.1523400000001</c:v>
                </c:pt>
                <c:pt idx="9272">
                  <c:v>2556.1523400000001</c:v>
                </c:pt>
                <c:pt idx="9273">
                  <c:v>2556.1523400000001</c:v>
                </c:pt>
                <c:pt idx="9274">
                  <c:v>2556.1523400000001</c:v>
                </c:pt>
                <c:pt idx="9275">
                  <c:v>2556.1523400000001</c:v>
                </c:pt>
                <c:pt idx="9276">
                  <c:v>2556.1523400000001</c:v>
                </c:pt>
                <c:pt idx="9277">
                  <c:v>2556.1523400000001</c:v>
                </c:pt>
                <c:pt idx="9278">
                  <c:v>2556.1523400000001</c:v>
                </c:pt>
                <c:pt idx="9279">
                  <c:v>2553.7109399999999</c:v>
                </c:pt>
                <c:pt idx="9280">
                  <c:v>2553.7109399999999</c:v>
                </c:pt>
                <c:pt idx="9281">
                  <c:v>2556.1523400000001</c:v>
                </c:pt>
                <c:pt idx="9282">
                  <c:v>2556.1523400000001</c:v>
                </c:pt>
                <c:pt idx="9283">
                  <c:v>2556.1523400000001</c:v>
                </c:pt>
                <c:pt idx="9284">
                  <c:v>2556.1523400000001</c:v>
                </c:pt>
                <c:pt idx="9285">
                  <c:v>2556.1523400000001</c:v>
                </c:pt>
                <c:pt idx="9286">
                  <c:v>2556.1523400000001</c:v>
                </c:pt>
                <c:pt idx="9287">
                  <c:v>2556.1523400000001</c:v>
                </c:pt>
                <c:pt idx="9288">
                  <c:v>2556.1523400000001</c:v>
                </c:pt>
                <c:pt idx="9289">
                  <c:v>2553.7109399999999</c:v>
                </c:pt>
                <c:pt idx="9290">
                  <c:v>2558.5937500000018</c:v>
                </c:pt>
                <c:pt idx="9291">
                  <c:v>2556.1523400000001</c:v>
                </c:pt>
                <c:pt idx="9292">
                  <c:v>2556.1523400000001</c:v>
                </c:pt>
                <c:pt idx="9293">
                  <c:v>2553.7109399999999</c:v>
                </c:pt>
                <c:pt idx="9294">
                  <c:v>2553.7109399999999</c:v>
                </c:pt>
                <c:pt idx="9295">
                  <c:v>2556.1523400000001</c:v>
                </c:pt>
                <c:pt idx="9296">
                  <c:v>2556.1523400000001</c:v>
                </c:pt>
                <c:pt idx="9297">
                  <c:v>2553.7109399999999</c:v>
                </c:pt>
                <c:pt idx="9298">
                  <c:v>2556.1523400000001</c:v>
                </c:pt>
                <c:pt idx="9299">
                  <c:v>2556.1523400000001</c:v>
                </c:pt>
                <c:pt idx="9300">
                  <c:v>2556.1523400000001</c:v>
                </c:pt>
                <c:pt idx="9301">
                  <c:v>2556.1523400000001</c:v>
                </c:pt>
                <c:pt idx="9302">
                  <c:v>2553.7109399999999</c:v>
                </c:pt>
                <c:pt idx="9303">
                  <c:v>2556.1523400000001</c:v>
                </c:pt>
                <c:pt idx="9304">
                  <c:v>2556.1523400000001</c:v>
                </c:pt>
                <c:pt idx="9305">
                  <c:v>2556.1523400000001</c:v>
                </c:pt>
                <c:pt idx="9306">
                  <c:v>2556.1523400000001</c:v>
                </c:pt>
                <c:pt idx="9307">
                  <c:v>2553.7109399999999</c:v>
                </c:pt>
                <c:pt idx="9308">
                  <c:v>2556.1523400000001</c:v>
                </c:pt>
                <c:pt idx="9309">
                  <c:v>2556.1523400000001</c:v>
                </c:pt>
                <c:pt idx="9310">
                  <c:v>2556.1523400000001</c:v>
                </c:pt>
                <c:pt idx="9311">
                  <c:v>2556.1523400000001</c:v>
                </c:pt>
                <c:pt idx="9312">
                  <c:v>2556.1523400000001</c:v>
                </c:pt>
                <c:pt idx="9313">
                  <c:v>2556.1523400000001</c:v>
                </c:pt>
                <c:pt idx="9314">
                  <c:v>2556.1523400000001</c:v>
                </c:pt>
                <c:pt idx="9315">
                  <c:v>2556.1523400000001</c:v>
                </c:pt>
                <c:pt idx="9316">
                  <c:v>2556.1523400000001</c:v>
                </c:pt>
                <c:pt idx="9317">
                  <c:v>2556.1523400000001</c:v>
                </c:pt>
                <c:pt idx="9318">
                  <c:v>2553.7109399999999</c:v>
                </c:pt>
                <c:pt idx="9319">
                  <c:v>2553.7109399999999</c:v>
                </c:pt>
                <c:pt idx="9320">
                  <c:v>2556.1523400000001</c:v>
                </c:pt>
                <c:pt idx="9321">
                  <c:v>2553.7109399999999</c:v>
                </c:pt>
                <c:pt idx="9322">
                  <c:v>2556.1523400000001</c:v>
                </c:pt>
                <c:pt idx="9323">
                  <c:v>2556.1523400000001</c:v>
                </c:pt>
                <c:pt idx="9324">
                  <c:v>2556.1523400000001</c:v>
                </c:pt>
                <c:pt idx="9325">
                  <c:v>2556.1523400000001</c:v>
                </c:pt>
                <c:pt idx="9326">
                  <c:v>2556.1523400000001</c:v>
                </c:pt>
                <c:pt idx="9327">
                  <c:v>2553.7109399999999</c:v>
                </c:pt>
                <c:pt idx="9328">
                  <c:v>2556.1523400000001</c:v>
                </c:pt>
                <c:pt idx="9329">
                  <c:v>2556.1523400000001</c:v>
                </c:pt>
                <c:pt idx="9330">
                  <c:v>2556.1523400000001</c:v>
                </c:pt>
                <c:pt idx="9331">
                  <c:v>2556.1523400000001</c:v>
                </c:pt>
                <c:pt idx="9332">
                  <c:v>2556.1523400000001</c:v>
                </c:pt>
                <c:pt idx="9333">
                  <c:v>2556.1523400000001</c:v>
                </c:pt>
                <c:pt idx="9334">
                  <c:v>2556.1523400000001</c:v>
                </c:pt>
                <c:pt idx="9335">
                  <c:v>2556.1523400000001</c:v>
                </c:pt>
                <c:pt idx="9336">
                  <c:v>2556.1523400000001</c:v>
                </c:pt>
                <c:pt idx="9337">
                  <c:v>2556.1523400000001</c:v>
                </c:pt>
                <c:pt idx="9338">
                  <c:v>2556.1523400000001</c:v>
                </c:pt>
                <c:pt idx="9339">
                  <c:v>2556.1523400000001</c:v>
                </c:pt>
                <c:pt idx="9340">
                  <c:v>2556.1523400000001</c:v>
                </c:pt>
                <c:pt idx="9341">
                  <c:v>2553.7109399999999</c:v>
                </c:pt>
                <c:pt idx="9342">
                  <c:v>2556.1523400000001</c:v>
                </c:pt>
                <c:pt idx="9343">
                  <c:v>2556.1523400000001</c:v>
                </c:pt>
                <c:pt idx="9344">
                  <c:v>2556.1523400000001</c:v>
                </c:pt>
                <c:pt idx="9345">
                  <c:v>2553.7109399999999</c:v>
                </c:pt>
                <c:pt idx="9346">
                  <c:v>2556.1523400000001</c:v>
                </c:pt>
                <c:pt idx="9347">
                  <c:v>2556.1523400000001</c:v>
                </c:pt>
                <c:pt idx="9348">
                  <c:v>2556.1523400000001</c:v>
                </c:pt>
                <c:pt idx="9349">
                  <c:v>2556.1523400000001</c:v>
                </c:pt>
                <c:pt idx="9350">
                  <c:v>2553.7109399999999</c:v>
                </c:pt>
                <c:pt idx="9351">
                  <c:v>2556.1523400000001</c:v>
                </c:pt>
                <c:pt idx="9352">
                  <c:v>2556.1523400000001</c:v>
                </c:pt>
                <c:pt idx="9353">
                  <c:v>2553.7109399999999</c:v>
                </c:pt>
                <c:pt idx="9354">
                  <c:v>2556.1523400000001</c:v>
                </c:pt>
                <c:pt idx="9355">
                  <c:v>2553.7109399999999</c:v>
                </c:pt>
                <c:pt idx="9356">
                  <c:v>2556.1523400000001</c:v>
                </c:pt>
                <c:pt idx="9357">
                  <c:v>2556.1523400000001</c:v>
                </c:pt>
                <c:pt idx="9358">
                  <c:v>2553.7109399999999</c:v>
                </c:pt>
                <c:pt idx="9359">
                  <c:v>2553.7109399999999</c:v>
                </c:pt>
                <c:pt idx="9360">
                  <c:v>2556.1523400000001</c:v>
                </c:pt>
                <c:pt idx="9361">
                  <c:v>2553.7109399999999</c:v>
                </c:pt>
                <c:pt idx="9362">
                  <c:v>2553.7109399999999</c:v>
                </c:pt>
                <c:pt idx="9363">
                  <c:v>2556.1523400000001</c:v>
                </c:pt>
                <c:pt idx="9364">
                  <c:v>2556.1523400000001</c:v>
                </c:pt>
                <c:pt idx="9365">
                  <c:v>2556.1523400000001</c:v>
                </c:pt>
                <c:pt idx="9366">
                  <c:v>2556.1523400000001</c:v>
                </c:pt>
                <c:pt idx="9367">
                  <c:v>2556.1523400000001</c:v>
                </c:pt>
                <c:pt idx="9368">
                  <c:v>2556.1523400000001</c:v>
                </c:pt>
                <c:pt idx="9369">
                  <c:v>2556.1523400000001</c:v>
                </c:pt>
                <c:pt idx="9370">
                  <c:v>2556.1523400000001</c:v>
                </c:pt>
                <c:pt idx="9371">
                  <c:v>2556.1523400000001</c:v>
                </c:pt>
                <c:pt idx="9372">
                  <c:v>2556.1523400000001</c:v>
                </c:pt>
                <c:pt idx="9373">
                  <c:v>2556.1523400000001</c:v>
                </c:pt>
                <c:pt idx="9374">
                  <c:v>2556.1523400000001</c:v>
                </c:pt>
                <c:pt idx="9375">
                  <c:v>2553.7109399999999</c:v>
                </c:pt>
                <c:pt idx="9376">
                  <c:v>2556.1523400000001</c:v>
                </c:pt>
                <c:pt idx="9377">
                  <c:v>2556.1523400000001</c:v>
                </c:pt>
                <c:pt idx="9378">
                  <c:v>2556.1523400000001</c:v>
                </c:pt>
                <c:pt idx="9379">
                  <c:v>2556.1523400000001</c:v>
                </c:pt>
                <c:pt idx="9380">
                  <c:v>2553.7109399999999</c:v>
                </c:pt>
                <c:pt idx="9381">
                  <c:v>2556.1523400000001</c:v>
                </c:pt>
                <c:pt idx="9382">
                  <c:v>2556.1523400000001</c:v>
                </c:pt>
                <c:pt idx="9383">
                  <c:v>2556.1523400000001</c:v>
                </c:pt>
                <c:pt idx="9384">
                  <c:v>2553.7109399999999</c:v>
                </c:pt>
                <c:pt idx="9385">
                  <c:v>2553.7109399999999</c:v>
                </c:pt>
                <c:pt idx="9386">
                  <c:v>2553.7109399999999</c:v>
                </c:pt>
                <c:pt idx="9387">
                  <c:v>2556.1523400000001</c:v>
                </c:pt>
                <c:pt idx="9388">
                  <c:v>2553.7109399999999</c:v>
                </c:pt>
                <c:pt idx="9389">
                  <c:v>2553.7109399999999</c:v>
                </c:pt>
                <c:pt idx="9390">
                  <c:v>2556.1523400000001</c:v>
                </c:pt>
                <c:pt idx="9391">
                  <c:v>2556.1523400000001</c:v>
                </c:pt>
                <c:pt idx="9392">
                  <c:v>2553.7109399999999</c:v>
                </c:pt>
                <c:pt idx="9393">
                  <c:v>2556.1523400000001</c:v>
                </c:pt>
                <c:pt idx="9394">
                  <c:v>2556.1523400000001</c:v>
                </c:pt>
                <c:pt idx="9395">
                  <c:v>2553.7109399999999</c:v>
                </c:pt>
                <c:pt idx="9396">
                  <c:v>2553.7109399999999</c:v>
                </c:pt>
                <c:pt idx="9397">
                  <c:v>2556.1523400000001</c:v>
                </c:pt>
                <c:pt idx="9398">
                  <c:v>2556.1523400000001</c:v>
                </c:pt>
                <c:pt idx="9399">
                  <c:v>2556.1523400000001</c:v>
                </c:pt>
                <c:pt idx="9400">
                  <c:v>2556.1523400000001</c:v>
                </c:pt>
                <c:pt idx="9401">
                  <c:v>2553.7109399999999</c:v>
                </c:pt>
                <c:pt idx="9402">
                  <c:v>2556.1523400000001</c:v>
                </c:pt>
                <c:pt idx="9403">
                  <c:v>2553.7109399999999</c:v>
                </c:pt>
                <c:pt idx="9404">
                  <c:v>2556.1523400000001</c:v>
                </c:pt>
                <c:pt idx="9405">
                  <c:v>2553.7109399999999</c:v>
                </c:pt>
                <c:pt idx="9406">
                  <c:v>2556.1523400000001</c:v>
                </c:pt>
                <c:pt idx="9407">
                  <c:v>2553.7109399999999</c:v>
                </c:pt>
                <c:pt idx="9408">
                  <c:v>2556.1523400000001</c:v>
                </c:pt>
                <c:pt idx="9409">
                  <c:v>2556.1523400000001</c:v>
                </c:pt>
                <c:pt idx="9410">
                  <c:v>2556.1523400000001</c:v>
                </c:pt>
                <c:pt idx="9411">
                  <c:v>2556.1523400000001</c:v>
                </c:pt>
                <c:pt idx="9412">
                  <c:v>2556.1523400000001</c:v>
                </c:pt>
                <c:pt idx="9413">
                  <c:v>2553.7109399999999</c:v>
                </c:pt>
                <c:pt idx="9414">
                  <c:v>2556.1523400000001</c:v>
                </c:pt>
                <c:pt idx="9415">
                  <c:v>2553.7109399999999</c:v>
                </c:pt>
                <c:pt idx="9416">
                  <c:v>2553.7109399999999</c:v>
                </c:pt>
                <c:pt idx="9417">
                  <c:v>2556.1523400000001</c:v>
                </c:pt>
                <c:pt idx="9418">
                  <c:v>2553.7109399999999</c:v>
                </c:pt>
                <c:pt idx="9419">
                  <c:v>2556.1523400000001</c:v>
                </c:pt>
                <c:pt idx="9420">
                  <c:v>2553.7109399999999</c:v>
                </c:pt>
                <c:pt idx="9421">
                  <c:v>2556.1523400000001</c:v>
                </c:pt>
                <c:pt idx="9422">
                  <c:v>2556.1523400000001</c:v>
                </c:pt>
                <c:pt idx="9423">
                  <c:v>2553.7109399999999</c:v>
                </c:pt>
                <c:pt idx="9424">
                  <c:v>2556.1523400000001</c:v>
                </c:pt>
                <c:pt idx="9425">
                  <c:v>2556.1523400000001</c:v>
                </c:pt>
                <c:pt idx="9426">
                  <c:v>2556.1523400000001</c:v>
                </c:pt>
                <c:pt idx="9427">
                  <c:v>2556.1523400000001</c:v>
                </c:pt>
                <c:pt idx="9428">
                  <c:v>2553.7109399999999</c:v>
                </c:pt>
                <c:pt idx="9429">
                  <c:v>2556.1523400000001</c:v>
                </c:pt>
                <c:pt idx="9430">
                  <c:v>2556.1523400000001</c:v>
                </c:pt>
                <c:pt idx="9431">
                  <c:v>2556.1523400000001</c:v>
                </c:pt>
                <c:pt idx="9432">
                  <c:v>2556.1523400000001</c:v>
                </c:pt>
                <c:pt idx="9433">
                  <c:v>2556.1523400000001</c:v>
                </c:pt>
                <c:pt idx="9434">
                  <c:v>2556.1523400000001</c:v>
                </c:pt>
                <c:pt idx="9435">
                  <c:v>2553.7109399999999</c:v>
                </c:pt>
                <c:pt idx="9436">
                  <c:v>2553.7109399999999</c:v>
                </c:pt>
                <c:pt idx="9437">
                  <c:v>2556.1523400000001</c:v>
                </c:pt>
                <c:pt idx="9438">
                  <c:v>2556.1523400000001</c:v>
                </c:pt>
                <c:pt idx="9439">
                  <c:v>2556.1523400000001</c:v>
                </c:pt>
                <c:pt idx="9440">
                  <c:v>2556.1523400000001</c:v>
                </c:pt>
                <c:pt idx="9441">
                  <c:v>2556.1523400000001</c:v>
                </c:pt>
                <c:pt idx="9442">
                  <c:v>2553.7109399999999</c:v>
                </c:pt>
                <c:pt idx="9443">
                  <c:v>2556.1523400000001</c:v>
                </c:pt>
                <c:pt idx="9444">
                  <c:v>2556.1523400000001</c:v>
                </c:pt>
                <c:pt idx="9445">
                  <c:v>2553.7109399999999</c:v>
                </c:pt>
                <c:pt idx="9446">
                  <c:v>2553.7109399999999</c:v>
                </c:pt>
                <c:pt idx="9447">
                  <c:v>2556.1523400000001</c:v>
                </c:pt>
                <c:pt idx="9448">
                  <c:v>2553.7109399999999</c:v>
                </c:pt>
                <c:pt idx="9449">
                  <c:v>2556.1523400000001</c:v>
                </c:pt>
                <c:pt idx="9450">
                  <c:v>2556.1523400000001</c:v>
                </c:pt>
                <c:pt idx="9451">
                  <c:v>2556.1523400000001</c:v>
                </c:pt>
                <c:pt idx="9452">
                  <c:v>2553.7109399999999</c:v>
                </c:pt>
                <c:pt idx="9453">
                  <c:v>2553.7109399999999</c:v>
                </c:pt>
                <c:pt idx="9454">
                  <c:v>2553.7109399999999</c:v>
                </c:pt>
                <c:pt idx="9455">
                  <c:v>2553.7109399999999</c:v>
                </c:pt>
                <c:pt idx="9456">
                  <c:v>2556.1523400000001</c:v>
                </c:pt>
                <c:pt idx="9457">
                  <c:v>2556.1523400000001</c:v>
                </c:pt>
                <c:pt idx="9458">
                  <c:v>2553.7109399999999</c:v>
                </c:pt>
                <c:pt idx="9459">
                  <c:v>2553.7109399999999</c:v>
                </c:pt>
                <c:pt idx="9460">
                  <c:v>2553.7109399999999</c:v>
                </c:pt>
                <c:pt idx="9461">
                  <c:v>2556.1523400000001</c:v>
                </c:pt>
                <c:pt idx="9462">
                  <c:v>2556.1523400000001</c:v>
                </c:pt>
                <c:pt idx="9463">
                  <c:v>2553.7109399999999</c:v>
                </c:pt>
                <c:pt idx="9464">
                  <c:v>2553.7109399999999</c:v>
                </c:pt>
                <c:pt idx="9465">
                  <c:v>2553.7109399999999</c:v>
                </c:pt>
                <c:pt idx="9466">
                  <c:v>2556.1523400000001</c:v>
                </c:pt>
                <c:pt idx="9467">
                  <c:v>2556.1523400000001</c:v>
                </c:pt>
                <c:pt idx="9468">
                  <c:v>2553.7109399999999</c:v>
                </c:pt>
                <c:pt idx="9469">
                  <c:v>2556.1523400000001</c:v>
                </c:pt>
                <c:pt idx="9470">
                  <c:v>2553.7109399999999</c:v>
                </c:pt>
                <c:pt idx="9471">
                  <c:v>2553.7109399999999</c:v>
                </c:pt>
                <c:pt idx="9472">
                  <c:v>2553.7109399999999</c:v>
                </c:pt>
                <c:pt idx="9473">
                  <c:v>2553.7109399999999</c:v>
                </c:pt>
                <c:pt idx="9474">
                  <c:v>2553.7109399999999</c:v>
                </c:pt>
                <c:pt idx="9475">
                  <c:v>2553.7109399999999</c:v>
                </c:pt>
                <c:pt idx="9476">
                  <c:v>2556.1523400000001</c:v>
                </c:pt>
                <c:pt idx="9477">
                  <c:v>2556.1523400000001</c:v>
                </c:pt>
                <c:pt idx="9478">
                  <c:v>2556.1523400000001</c:v>
                </c:pt>
                <c:pt idx="9479">
                  <c:v>2556.1523400000001</c:v>
                </c:pt>
                <c:pt idx="9480">
                  <c:v>2556.1523400000001</c:v>
                </c:pt>
                <c:pt idx="9481">
                  <c:v>2553.7109399999999</c:v>
                </c:pt>
                <c:pt idx="9482">
                  <c:v>2553.7109399999999</c:v>
                </c:pt>
                <c:pt idx="9483">
                  <c:v>2553.7109399999999</c:v>
                </c:pt>
                <c:pt idx="9484">
                  <c:v>2553.7109399999999</c:v>
                </c:pt>
                <c:pt idx="9485">
                  <c:v>2553.7109399999999</c:v>
                </c:pt>
                <c:pt idx="9486">
                  <c:v>2553.7109399999999</c:v>
                </c:pt>
                <c:pt idx="9487">
                  <c:v>2553.7109399999999</c:v>
                </c:pt>
                <c:pt idx="9488">
                  <c:v>2556.1523400000001</c:v>
                </c:pt>
                <c:pt idx="9489">
                  <c:v>2556.1523400000001</c:v>
                </c:pt>
                <c:pt idx="9490">
                  <c:v>2553.7109399999999</c:v>
                </c:pt>
                <c:pt idx="9491">
                  <c:v>2553.7109399999999</c:v>
                </c:pt>
                <c:pt idx="9492">
                  <c:v>2556.1523400000001</c:v>
                </c:pt>
                <c:pt idx="9493">
                  <c:v>2553.7109399999999</c:v>
                </c:pt>
                <c:pt idx="9494">
                  <c:v>2553.7109399999999</c:v>
                </c:pt>
                <c:pt idx="9495">
                  <c:v>2553.7109399999999</c:v>
                </c:pt>
                <c:pt idx="9496">
                  <c:v>2553.7109399999999</c:v>
                </c:pt>
                <c:pt idx="9497">
                  <c:v>2556.1523400000001</c:v>
                </c:pt>
                <c:pt idx="9498">
                  <c:v>2553.7109399999999</c:v>
                </c:pt>
                <c:pt idx="9499">
                  <c:v>2553.7109399999999</c:v>
                </c:pt>
                <c:pt idx="9500">
                  <c:v>2556.1523400000001</c:v>
                </c:pt>
                <c:pt idx="9501">
                  <c:v>2556.1523400000001</c:v>
                </c:pt>
                <c:pt idx="9502">
                  <c:v>2553.7109399999999</c:v>
                </c:pt>
                <c:pt idx="9503">
                  <c:v>2556.1523400000001</c:v>
                </c:pt>
                <c:pt idx="9504">
                  <c:v>2553.7109399999999</c:v>
                </c:pt>
                <c:pt idx="9505">
                  <c:v>2553.7109399999999</c:v>
                </c:pt>
                <c:pt idx="9506">
                  <c:v>2553.7109399999999</c:v>
                </c:pt>
                <c:pt idx="9507">
                  <c:v>2553.7109399999999</c:v>
                </c:pt>
                <c:pt idx="9508">
                  <c:v>2553.7109399999999</c:v>
                </c:pt>
                <c:pt idx="9509">
                  <c:v>2553.7109399999999</c:v>
                </c:pt>
                <c:pt idx="9510">
                  <c:v>2556.1523400000001</c:v>
                </c:pt>
                <c:pt idx="9511">
                  <c:v>2553.7109399999999</c:v>
                </c:pt>
                <c:pt idx="9512">
                  <c:v>2553.7109399999999</c:v>
                </c:pt>
                <c:pt idx="9513">
                  <c:v>2553.7109399999999</c:v>
                </c:pt>
                <c:pt idx="9514">
                  <c:v>2553.7109399999999</c:v>
                </c:pt>
                <c:pt idx="9515">
                  <c:v>2553.7109399999999</c:v>
                </c:pt>
                <c:pt idx="9516">
                  <c:v>2553.7109399999999</c:v>
                </c:pt>
                <c:pt idx="9517">
                  <c:v>2553.7109399999999</c:v>
                </c:pt>
                <c:pt idx="9518">
                  <c:v>2553.7109399999999</c:v>
                </c:pt>
                <c:pt idx="9519">
                  <c:v>2553.7109399999999</c:v>
                </c:pt>
                <c:pt idx="9520">
                  <c:v>2553.7109399999999</c:v>
                </c:pt>
                <c:pt idx="9521">
                  <c:v>2556.1523400000001</c:v>
                </c:pt>
                <c:pt idx="9522">
                  <c:v>2553.7109399999999</c:v>
                </c:pt>
                <c:pt idx="9523">
                  <c:v>2553.7109399999999</c:v>
                </c:pt>
                <c:pt idx="9524">
                  <c:v>2553.7109399999999</c:v>
                </c:pt>
                <c:pt idx="9525">
                  <c:v>2553.7109399999999</c:v>
                </c:pt>
                <c:pt idx="9526">
                  <c:v>2556.1523400000001</c:v>
                </c:pt>
                <c:pt idx="9527">
                  <c:v>2553.7109399999999</c:v>
                </c:pt>
                <c:pt idx="9528">
                  <c:v>2553.7109399999999</c:v>
                </c:pt>
                <c:pt idx="9529">
                  <c:v>2556.1523400000001</c:v>
                </c:pt>
                <c:pt idx="9530">
                  <c:v>2556.1523400000001</c:v>
                </c:pt>
                <c:pt idx="9531">
                  <c:v>2553.7109399999999</c:v>
                </c:pt>
                <c:pt idx="9532">
                  <c:v>2553.7109399999999</c:v>
                </c:pt>
                <c:pt idx="9533">
                  <c:v>2553.7109399999999</c:v>
                </c:pt>
                <c:pt idx="9534">
                  <c:v>2553.7109399999999</c:v>
                </c:pt>
                <c:pt idx="9535">
                  <c:v>2553.7109399999999</c:v>
                </c:pt>
                <c:pt idx="9536">
                  <c:v>2553.7109399999999</c:v>
                </c:pt>
                <c:pt idx="9537">
                  <c:v>2553.7109399999999</c:v>
                </c:pt>
                <c:pt idx="9538">
                  <c:v>2553.7109399999999</c:v>
                </c:pt>
                <c:pt idx="9539">
                  <c:v>2553.7109399999999</c:v>
                </c:pt>
                <c:pt idx="9540">
                  <c:v>2553.7109399999999</c:v>
                </c:pt>
                <c:pt idx="9541">
                  <c:v>2553.7109399999999</c:v>
                </c:pt>
                <c:pt idx="9542">
                  <c:v>2556.1523400000001</c:v>
                </c:pt>
                <c:pt idx="9543">
                  <c:v>2553.7109399999999</c:v>
                </c:pt>
                <c:pt idx="9544">
                  <c:v>2553.7109399999999</c:v>
                </c:pt>
                <c:pt idx="9545">
                  <c:v>2553.7109399999999</c:v>
                </c:pt>
                <c:pt idx="9546">
                  <c:v>2556.1523400000001</c:v>
                </c:pt>
                <c:pt idx="9547">
                  <c:v>2556.1523400000001</c:v>
                </c:pt>
                <c:pt idx="9548">
                  <c:v>2553.7109399999999</c:v>
                </c:pt>
                <c:pt idx="9549">
                  <c:v>2553.7109399999999</c:v>
                </c:pt>
                <c:pt idx="9550">
                  <c:v>2553.7109399999999</c:v>
                </c:pt>
                <c:pt idx="9551">
                  <c:v>2553.7109399999999</c:v>
                </c:pt>
                <c:pt idx="9552">
                  <c:v>2553.7109399999999</c:v>
                </c:pt>
                <c:pt idx="9553">
                  <c:v>2553.7109399999999</c:v>
                </c:pt>
                <c:pt idx="9554">
                  <c:v>2553.7109399999999</c:v>
                </c:pt>
                <c:pt idx="9555">
                  <c:v>2553.7109399999999</c:v>
                </c:pt>
                <c:pt idx="9556">
                  <c:v>2553.7109399999999</c:v>
                </c:pt>
                <c:pt idx="9557">
                  <c:v>2553.7109399999999</c:v>
                </c:pt>
                <c:pt idx="9558">
                  <c:v>2553.7109399999999</c:v>
                </c:pt>
                <c:pt idx="9559">
                  <c:v>2553.7109399999999</c:v>
                </c:pt>
                <c:pt idx="9560">
                  <c:v>2553.7109399999999</c:v>
                </c:pt>
                <c:pt idx="9561">
                  <c:v>2553.7109399999999</c:v>
                </c:pt>
                <c:pt idx="9562">
                  <c:v>2553.7109399999999</c:v>
                </c:pt>
                <c:pt idx="9563">
                  <c:v>2553.7109399999999</c:v>
                </c:pt>
                <c:pt idx="9564">
                  <c:v>2553.7109399999999</c:v>
                </c:pt>
                <c:pt idx="9565">
                  <c:v>2553.7109399999999</c:v>
                </c:pt>
                <c:pt idx="9566">
                  <c:v>2553.7109399999999</c:v>
                </c:pt>
                <c:pt idx="9567">
                  <c:v>2553.7109399999999</c:v>
                </c:pt>
                <c:pt idx="9568">
                  <c:v>2553.7109399999999</c:v>
                </c:pt>
                <c:pt idx="9569">
                  <c:v>2553.7109399999999</c:v>
                </c:pt>
                <c:pt idx="9570">
                  <c:v>2553.7109399999999</c:v>
                </c:pt>
                <c:pt idx="9571">
                  <c:v>2553.7109399999999</c:v>
                </c:pt>
                <c:pt idx="9572">
                  <c:v>2553.7109399999999</c:v>
                </c:pt>
                <c:pt idx="9573">
                  <c:v>2553.7109399999999</c:v>
                </c:pt>
                <c:pt idx="9574">
                  <c:v>2553.7109399999999</c:v>
                </c:pt>
                <c:pt idx="9575">
                  <c:v>2553.7109399999999</c:v>
                </c:pt>
                <c:pt idx="9576">
                  <c:v>2553.7109399999999</c:v>
                </c:pt>
                <c:pt idx="9577">
                  <c:v>2553.7109399999999</c:v>
                </c:pt>
                <c:pt idx="9578">
                  <c:v>2556.1523400000001</c:v>
                </c:pt>
                <c:pt idx="9579">
                  <c:v>2553.7109399999999</c:v>
                </c:pt>
                <c:pt idx="9580">
                  <c:v>2551.26953</c:v>
                </c:pt>
                <c:pt idx="9581">
                  <c:v>2556.1523400000001</c:v>
                </c:pt>
                <c:pt idx="9582">
                  <c:v>2553.7109399999999</c:v>
                </c:pt>
                <c:pt idx="9583">
                  <c:v>2553.7109399999999</c:v>
                </c:pt>
                <c:pt idx="9584">
                  <c:v>2553.7109399999999</c:v>
                </c:pt>
                <c:pt idx="9585">
                  <c:v>2556.1523400000001</c:v>
                </c:pt>
                <c:pt idx="9586">
                  <c:v>2553.7109399999999</c:v>
                </c:pt>
                <c:pt idx="9587">
                  <c:v>2553.7109399999999</c:v>
                </c:pt>
                <c:pt idx="9588">
                  <c:v>2553.7109399999999</c:v>
                </c:pt>
                <c:pt idx="9589">
                  <c:v>2553.7109399999999</c:v>
                </c:pt>
                <c:pt idx="9590">
                  <c:v>2553.7109399999999</c:v>
                </c:pt>
                <c:pt idx="9591">
                  <c:v>2553.7109399999999</c:v>
                </c:pt>
                <c:pt idx="9592">
                  <c:v>2553.7109399999999</c:v>
                </c:pt>
                <c:pt idx="9593">
                  <c:v>2553.7109399999999</c:v>
                </c:pt>
                <c:pt idx="9594">
                  <c:v>2553.7109399999999</c:v>
                </c:pt>
                <c:pt idx="9595">
                  <c:v>2553.7109399999999</c:v>
                </c:pt>
                <c:pt idx="9596">
                  <c:v>2553.7109399999999</c:v>
                </c:pt>
                <c:pt idx="9597">
                  <c:v>2553.7109399999999</c:v>
                </c:pt>
                <c:pt idx="9598">
                  <c:v>2553.7109399999999</c:v>
                </c:pt>
                <c:pt idx="9599">
                  <c:v>2553.7109399999999</c:v>
                </c:pt>
                <c:pt idx="9600">
                  <c:v>2553.7109399999999</c:v>
                </c:pt>
                <c:pt idx="9601">
                  <c:v>2553.7109399999999</c:v>
                </c:pt>
                <c:pt idx="9602">
                  <c:v>2553.7109399999999</c:v>
                </c:pt>
                <c:pt idx="9603">
                  <c:v>2553.7109399999999</c:v>
                </c:pt>
                <c:pt idx="9604">
                  <c:v>2556.1523400000001</c:v>
                </c:pt>
                <c:pt idx="9605">
                  <c:v>2553.7109399999999</c:v>
                </c:pt>
                <c:pt idx="9606">
                  <c:v>2553.7109399999999</c:v>
                </c:pt>
                <c:pt idx="9607">
                  <c:v>2553.7109399999999</c:v>
                </c:pt>
                <c:pt idx="9608">
                  <c:v>2556.1523400000001</c:v>
                </c:pt>
                <c:pt idx="9609">
                  <c:v>2553.7109399999999</c:v>
                </c:pt>
                <c:pt idx="9610">
                  <c:v>2553.7109399999999</c:v>
                </c:pt>
                <c:pt idx="9611">
                  <c:v>2553.7109399999999</c:v>
                </c:pt>
                <c:pt idx="9612">
                  <c:v>2553.7109399999999</c:v>
                </c:pt>
                <c:pt idx="9613">
                  <c:v>2553.7109399999999</c:v>
                </c:pt>
                <c:pt idx="9614">
                  <c:v>2553.7109399999999</c:v>
                </c:pt>
                <c:pt idx="9615">
                  <c:v>2553.7109399999999</c:v>
                </c:pt>
                <c:pt idx="9616">
                  <c:v>2553.7109399999999</c:v>
                </c:pt>
                <c:pt idx="9617">
                  <c:v>2553.7109399999999</c:v>
                </c:pt>
                <c:pt idx="9618">
                  <c:v>2553.7109399999999</c:v>
                </c:pt>
                <c:pt idx="9619">
                  <c:v>2553.7109399999999</c:v>
                </c:pt>
                <c:pt idx="9620">
                  <c:v>2553.7109399999999</c:v>
                </c:pt>
                <c:pt idx="9621">
                  <c:v>2553.7109399999999</c:v>
                </c:pt>
                <c:pt idx="9622">
                  <c:v>2553.7109399999999</c:v>
                </c:pt>
                <c:pt idx="9623">
                  <c:v>2553.7109399999999</c:v>
                </c:pt>
                <c:pt idx="9624">
                  <c:v>2553.7109399999999</c:v>
                </c:pt>
                <c:pt idx="9625">
                  <c:v>2553.7109399999999</c:v>
                </c:pt>
                <c:pt idx="9626">
                  <c:v>2553.7109399999999</c:v>
                </c:pt>
                <c:pt idx="9627">
                  <c:v>2553.7109399999999</c:v>
                </c:pt>
                <c:pt idx="9628">
                  <c:v>2553.7109399999999</c:v>
                </c:pt>
                <c:pt idx="9629">
                  <c:v>2553.7109399999999</c:v>
                </c:pt>
                <c:pt idx="9630">
                  <c:v>2553.7109399999999</c:v>
                </c:pt>
                <c:pt idx="9631">
                  <c:v>2553.7109399999999</c:v>
                </c:pt>
                <c:pt idx="9632">
                  <c:v>2553.7109399999999</c:v>
                </c:pt>
                <c:pt idx="9633">
                  <c:v>2553.7109399999999</c:v>
                </c:pt>
                <c:pt idx="9634">
                  <c:v>2553.7109399999999</c:v>
                </c:pt>
                <c:pt idx="9635">
                  <c:v>2553.7109399999999</c:v>
                </c:pt>
                <c:pt idx="9636">
                  <c:v>2553.7109399999999</c:v>
                </c:pt>
                <c:pt idx="9637">
                  <c:v>2553.7109399999999</c:v>
                </c:pt>
                <c:pt idx="9638">
                  <c:v>2553.7109399999999</c:v>
                </c:pt>
                <c:pt idx="9639">
                  <c:v>2553.7109399999999</c:v>
                </c:pt>
                <c:pt idx="9640">
                  <c:v>2553.7109399999999</c:v>
                </c:pt>
                <c:pt idx="9641">
                  <c:v>2553.7109399999999</c:v>
                </c:pt>
                <c:pt idx="9642">
                  <c:v>2553.7109399999999</c:v>
                </c:pt>
                <c:pt idx="9643">
                  <c:v>2553.7109399999999</c:v>
                </c:pt>
                <c:pt idx="9644">
                  <c:v>2553.7109399999999</c:v>
                </c:pt>
                <c:pt idx="9645">
                  <c:v>2553.7109399999999</c:v>
                </c:pt>
                <c:pt idx="9646">
                  <c:v>2553.7109399999999</c:v>
                </c:pt>
                <c:pt idx="9647">
                  <c:v>2553.7109399999999</c:v>
                </c:pt>
                <c:pt idx="9648">
                  <c:v>2553.7109399999999</c:v>
                </c:pt>
                <c:pt idx="9649">
                  <c:v>2553.7109399999999</c:v>
                </c:pt>
                <c:pt idx="9650">
                  <c:v>2553.7109399999999</c:v>
                </c:pt>
                <c:pt idx="9651">
                  <c:v>2553.7109399999999</c:v>
                </c:pt>
                <c:pt idx="9652">
                  <c:v>2553.7109399999999</c:v>
                </c:pt>
                <c:pt idx="9653">
                  <c:v>2553.7109399999999</c:v>
                </c:pt>
                <c:pt idx="9654">
                  <c:v>2553.7109399999999</c:v>
                </c:pt>
                <c:pt idx="9655">
                  <c:v>2553.7109399999999</c:v>
                </c:pt>
                <c:pt idx="9656">
                  <c:v>2553.7109399999999</c:v>
                </c:pt>
                <c:pt idx="9657">
                  <c:v>2553.7109399999999</c:v>
                </c:pt>
                <c:pt idx="9658">
                  <c:v>2553.7109399999999</c:v>
                </c:pt>
                <c:pt idx="9659">
                  <c:v>2553.7109399999999</c:v>
                </c:pt>
                <c:pt idx="9660">
                  <c:v>2553.7109399999999</c:v>
                </c:pt>
                <c:pt idx="9661">
                  <c:v>2553.7109399999999</c:v>
                </c:pt>
                <c:pt idx="9662">
                  <c:v>2553.7109399999999</c:v>
                </c:pt>
                <c:pt idx="9663">
                  <c:v>2553.7109399999999</c:v>
                </c:pt>
                <c:pt idx="9664">
                  <c:v>2553.7109399999999</c:v>
                </c:pt>
                <c:pt idx="9665">
                  <c:v>2553.7109399999999</c:v>
                </c:pt>
                <c:pt idx="9666">
                  <c:v>2553.7109399999999</c:v>
                </c:pt>
                <c:pt idx="9667">
                  <c:v>2553.7109399999999</c:v>
                </c:pt>
                <c:pt idx="9668">
                  <c:v>2553.7109399999999</c:v>
                </c:pt>
                <c:pt idx="9669">
                  <c:v>2553.7109399999999</c:v>
                </c:pt>
                <c:pt idx="9670">
                  <c:v>2553.7109399999999</c:v>
                </c:pt>
                <c:pt idx="9671">
                  <c:v>2553.7109399999999</c:v>
                </c:pt>
                <c:pt idx="9672">
                  <c:v>2553.7109399999999</c:v>
                </c:pt>
                <c:pt idx="9673">
                  <c:v>2553.7109399999999</c:v>
                </c:pt>
                <c:pt idx="9674">
                  <c:v>2553.7109399999999</c:v>
                </c:pt>
                <c:pt idx="9675">
                  <c:v>2553.7109399999999</c:v>
                </c:pt>
                <c:pt idx="9676">
                  <c:v>2553.7109399999999</c:v>
                </c:pt>
                <c:pt idx="9677">
                  <c:v>2553.7109399999999</c:v>
                </c:pt>
                <c:pt idx="9678">
                  <c:v>2553.7109399999999</c:v>
                </c:pt>
                <c:pt idx="9679">
                  <c:v>2553.7109399999999</c:v>
                </c:pt>
                <c:pt idx="9680">
                  <c:v>2553.7109399999999</c:v>
                </c:pt>
                <c:pt idx="9681">
                  <c:v>2553.7109399999999</c:v>
                </c:pt>
                <c:pt idx="9682">
                  <c:v>2553.7109399999999</c:v>
                </c:pt>
                <c:pt idx="9683">
                  <c:v>2553.7109399999999</c:v>
                </c:pt>
                <c:pt idx="9684">
                  <c:v>2553.7109399999999</c:v>
                </c:pt>
                <c:pt idx="9685">
                  <c:v>2553.7109399999999</c:v>
                </c:pt>
                <c:pt idx="9686">
                  <c:v>2553.7109399999999</c:v>
                </c:pt>
                <c:pt idx="9687">
                  <c:v>2553.7109399999999</c:v>
                </c:pt>
                <c:pt idx="9688">
                  <c:v>2553.7109399999999</c:v>
                </c:pt>
                <c:pt idx="9689">
                  <c:v>2556.1523400000001</c:v>
                </c:pt>
                <c:pt idx="9690">
                  <c:v>2553.7109399999999</c:v>
                </c:pt>
                <c:pt idx="9691">
                  <c:v>2553.7109399999999</c:v>
                </c:pt>
                <c:pt idx="9692">
                  <c:v>2553.7109399999999</c:v>
                </c:pt>
                <c:pt idx="9693">
                  <c:v>2553.7109399999999</c:v>
                </c:pt>
                <c:pt idx="9694">
                  <c:v>2553.7109399999999</c:v>
                </c:pt>
                <c:pt idx="9695">
                  <c:v>2553.7109399999999</c:v>
                </c:pt>
                <c:pt idx="9696">
                  <c:v>2553.7109399999999</c:v>
                </c:pt>
                <c:pt idx="9697">
                  <c:v>2553.7109399999999</c:v>
                </c:pt>
                <c:pt idx="9698">
                  <c:v>2553.7109399999999</c:v>
                </c:pt>
                <c:pt idx="9699">
                  <c:v>2553.7109399999999</c:v>
                </c:pt>
                <c:pt idx="9700">
                  <c:v>2553.7109399999999</c:v>
                </c:pt>
                <c:pt idx="9701">
                  <c:v>2553.7109399999999</c:v>
                </c:pt>
                <c:pt idx="9702">
                  <c:v>2553.7109399999999</c:v>
                </c:pt>
                <c:pt idx="9703">
                  <c:v>2553.7109399999999</c:v>
                </c:pt>
                <c:pt idx="9704">
                  <c:v>2553.7109399999999</c:v>
                </c:pt>
                <c:pt idx="9705">
                  <c:v>2553.7109399999999</c:v>
                </c:pt>
                <c:pt idx="9706">
                  <c:v>2553.7109399999999</c:v>
                </c:pt>
                <c:pt idx="9707">
                  <c:v>2553.7109399999999</c:v>
                </c:pt>
                <c:pt idx="9708">
                  <c:v>2553.7109399999999</c:v>
                </c:pt>
                <c:pt idx="9709">
                  <c:v>2553.7109399999999</c:v>
                </c:pt>
                <c:pt idx="9710">
                  <c:v>2553.7109399999999</c:v>
                </c:pt>
                <c:pt idx="9711">
                  <c:v>2553.7109399999999</c:v>
                </c:pt>
                <c:pt idx="9712">
                  <c:v>2553.7109399999999</c:v>
                </c:pt>
                <c:pt idx="9713">
                  <c:v>2553.7109399999999</c:v>
                </c:pt>
                <c:pt idx="9714">
                  <c:v>2553.7109399999999</c:v>
                </c:pt>
                <c:pt idx="9715">
                  <c:v>2553.7109399999999</c:v>
                </c:pt>
                <c:pt idx="9716">
                  <c:v>2553.7109399999999</c:v>
                </c:pt>
                <c:pt idx="9717">
                  <c:v>2553.7109399999999</c:v>
                </c:pt>
                <c:pt idx="9718">
                  <c:v>2553.7109399999999</c:v>
                </c:pt>
                <c:pt idx="9719">
                  <c:v>2553.7109399999999</c:v>
                </c:pt>
                <c:pt idx="9720">
                  <c:v>2553.7109399999999</c:v>
                </c:pt>
                <c:pt idx="9721">
                  <c:v>2553.7109399999999</c:v>
                </c:pt>
                <c:pt idx="9722">
                  <c:v>2553.7109399999999</c:v>
                </c:pt>
                <c:pt idx="9723">
                  <c:v>2553.7109399999999</c:v>
                </c:pt>
                <c:pt idx="9724">
                  <c:v>2553.7109399999999</c:v>
                </c:pt>
                <c:pt idx="9725">
                  <c:v>2553.7109399999999</c:v>
                </c:pt>
                <c:pt idx="9726">
                  <c:v>2553.7109399999999</c:v>
                </c:pt>
                <c:pt idx="9727">
                  <c:v>2551.26953</c:v>
                </c:pt>
                <c:pt idx="9728">
                  <c:v>2551.26953</c:v>
                </c:pt>
                <c:pt idx="9729">
                  <c:v>2553.7109399999999</c:v>
                </c:pt>
                <c:pt idx="9730">
                  <c:v>2553.7109399999999</c:v>
                </c:pt>
                <c:pt idx="9731">
                  <c:v>2553.7109399999999</c:v>
                </c:pt>
                <c:pt idx="9732">
                  <c:v>2553.7109399999999</c:v>
                </c:pt>
                <c:pt idx="9733">
                  <c:v>2553.7109399999999</c:v>
                </c:pt>
                <c:pt idx="9734">
                  <c:v>2553.7109399999999</c:v>
                </c:pt>
                <c:pt idx="9735">
                  <c:v>2551.26953</c:v>
                </c:pt>
                <c:pt idx="9736">
                  <c:v>2553.7109399999999</c:v>
                </c:pt>
                <c:pt idx="9737">
                  <c:v>2553.7109399999999</c:v>
                </c:pt>
                <c:pt idx="9738">
                  <c:v>2553.7109399999999</c:v>
                </c:pt>
                <c:pt idx="9739">
                  <c:v>2551.26953</c:v>
                </c:pt>
                <c:pt idx="9740">
                  <c:v>2553.7109399999999</c:v>
                </c:pt>
                <c:pt idx="9741">
                  <c:v>2553.7109399999999</c:v>
                </c:pt>
                <c:pt idx="9742">
                  <c:v>2553.7109399999999</c:v>
                </c:pt>
                <c:pt idx="9743">
                  <c:v>2553.7109399999999</c:v>
                </c:pt>
                <c:pt idx="9744">
                  <c:v>2553.7109399999999</c:v>
                </c:pt>
                <c:pt idx="9745">
                  <c:v>2553.7109399999999</c:v>
                </c:pt>
                <c:pt idx="9746">
                  <c:v>2553.7109399999999</c:v>
                </c:pt>
                <c:pt idx="9747">
                  <c:v>2553.7109399999999</c:v>
                </c:pt>
                <c:pt idx="9748">
                  <c:v>2553.7109399999999</c:v>
                </c:pt>
                <c:pt idx="9749">
                  <c:v>2553.7109399999999</c:v>
                </c:pt>
                <c:pt idx="9750">
                  <c:v>2553.7109399999999</c:v>
                </c:pt>
                <c:pt idx="9751">
                  <c:v>2553.7109399999999</c:v>
                </c:pt>
                <c:pt idx="9752">
                  <c:v>2553.7109399999999</c:v>
                </c:pt>
                <c:pt idx="9753">
                  <c:v>2553.7109399999999</c:v>
                </c:pt>
                <c:pt idx="9754">
                  <c:v>2553.7109399999999</c:v>
                </c:pt>
                <c:pt idx="9755">
                  <c:v>2553.7109399999999</c:v>
                </c:pt>
                <c:pt idx="9756">
                  <c:v>2553.7109399999999</c:v>
                </c:pt>
                <c:pt idx="9757">
                  <c:v>2553.7109399999999</c:v>
                </c:pt>
                <c:pt idx="9758">
                  <c:v>2553.7109399999999</c:v>
                </c:pt>
                <c:pt idx="9759">
                  <c:v>2553.7109399999999</c:v>
                </c:pt>
                <c:pt idx="9760">
                  <c:v>2553.7109399999999</c:v>
                </c:pt>
                <c:pt idx="9761">
                  <c:v>2553.7109399999999</c:v>
                </c:pt>
                <c:pt idx="9762">
                  <c:v>2551.26953</c:v>
                </c:pt>
                <c:pt idx="9763">
                  <c:v>2553.7109399999999</c:v>
                </c:pt>
                <c:pt idx="9764">
                  <c:v>2553.7109399999999</c:v>
                </c:pt>
                <c:pt idx="9765">
                  <c:v>2553.7109399999999</c:v>
                </c:pt>
                <c:pt idx="9766">
                  <c:v>2553.7109399999999</c:v>
                </c:pt>
                <c:pt idx="9767">
                  <c:v>2553.7109399999999</c:v>
                </c:pt>
                <c:pt idx="9768">
                  <c:v>2553.7109399999999</c:v>
                </c:pt>
                <c:pt idx="9769">
                  <c:v>2553.7109399999999</c:v>
                </c:pt>
                <c:pt idx="9770">
                  <c:v>2553.7109399999999</c:v>
                </c:pt>
                <c:pt idx="9771">
                  <c:v>2553.7109399999999</c:v>
                </c:pt>
                <c:pt idx="9772">
                  <c:v>2553.7109399999999</c:v>
                </c:pt>
                <c:pt idx="9773">
                  <c:v>2553.7109399999999</c:v>
                </c:pt>
                <c:pt idx="9774">
                  <c:v>2553.7109399999999</c:v>
                </c:pt>
                <c:pt idx="9775">
                  <c:v>2553.7109399999999</c:v>
                </c:pt>
                <c:pt idx="9776">
                  <c:v>2553.7109399999999</c:v>
                </c:pt>
                <c:pt idx="9777">
                  <c:v>2551.26953</c:v>
                </c:pt>
                <c:pt idx="9778">
                  <c:v>2553.7109399999999</c:v>
                </c:pt>
                <c:pt idx="9779">
                  <c:v>2553.7109399999999</c:v>
                </c:pt>
                <c:pt idx="9780">
                  <c:v>2553.7109399999999</c:v>
                </c:pt>
                <c:pt idx="9781">
                  <c:v>2551.26953</c:v>
                </c:pt>
                <c:pt idx="9782">
                  <c:v>2553.7109399999999</c:v>
                </c:pt>
                <c:pt idx="9783">
                  <c:v>2553.7109399999999</c:v>
                </c:pt>
                <c:pt idx="9784">
                  <c:v>2551.26953</c:v>
                </c:pt>
                <c:pt idx="9785">
                  <c:v>2553.7109399999999</c:v>
                </c:pt>
                <c:pt idx="9786">
                  <c:v>2553.7109399999999</c:v>
                </c:pt>
                <c:pt idx="9787">
                  <c:v>2553.7109399999999</c:v>
                </c:pt>
                <c:pt idx="9788">
                  <c:v>2553.7109399999999</c:v>
                </c:pt>
                <c:pt idx="9789">
                  <c:v>2553.7109399999999</c:v>
                </c:pt>
                <c:pt idx="9790">
                  <c:v>2553.7109399999999</c:v>
                </c:pt>
                <c:pt idx="9791">
                  <c:v>2553.7109399999999</c:v>
                </c:pt>
                <c:pt idx="9792">
                  <c:v>2553.7109399999999</c:v>
                </c:pt>
                <c:pt idx="9793">
                  <c:v>2553.7109399999999</c:v>
                </c:pt>
                <c:pt idx="9794">
                  <c:v>2551.26953</c:v>
                </c:pt>
                <c:pt idx="9795">
                  <c:v>2553.7109399999999</c:v>
                </c:pt>
                <c:pt idx="9796">
                  <c:v>2551.26953</c:v>
                </c:pt>
                <c:pt idx="9797">
                  <c:v>2551.26953</c:v>
                </c:pt>
                <c:pt idx="9798">
                  <c:v>2553.7109399999999</c:v>
                </c:pt>
                <c:pt idx="9799">
                  <c:v>2551.26953</c:v>
                </c:pt>
                <c:pt idx="9800">
                  <c:v>2553.7109399999999</c:v>
                </c:pt>
                <c:pt idx="9801">
                  <c:v>2553.7109399999999</c:v>
                </c:pt>
                <c:pt idx="9802">
                  <c:v>2553.7109399999999</c:v>
                </c:pt>
                <c:pt idx="9803">
                  <c:v>2553.7109399999999</c:v>
                </c:pt>
                <c:pt idx="9804">
                  <c:v>2551.26953</c:v>
                </c:pt>
                <c:pt idx="9805">
                  <c:v>2553.7109399999999</c:v>
                </c:pt>
                <c:pt idx="9806">
                  <c:v>2551.26953</c:v>
                </c:pt>
                <c:pt idx="9807">
                  <c:v>2553.7109399999999</c:v>
                </c:pt>
                <c:pt idx="9808">
                  <c:v>2551.26953</c:v>
                </c:pt>
                <c:pt idx="9809">
                  <c:v>2551.26953</c:v>
                </c:pt>
                <c:pt idx="9810">
                  <c:v>2551.26953</c:v>
                </c:pt>
                <c:pt idx="9811">
                  <c:v>2553.7109399999999</c:v>
                </c:pt>
                <c:pt idx="9812">
                  <c:v>2553.7109399999999</c:v>
                </c:pt>
                <c:pt idx="9813">
                  <c:v>2553.7109399999999</c:v>
                </c:pt>
                <c:pt idx="9814">
                  <c:v>2553.7109399999999</c:v>
                </c:pt>
                <c:pt idx="9815">
                  <c:v>2553.7109399999999</c:v>
                </c:pt>
                <c:pt idx="9816">
                  <c:v>2553.7109399999999</c:v>
                </c:pt>
                <c:pt idx="9817">
                  <c:v>2553.7109399999999</c:v>
                </c:pt>
                <c:pt idx="9818">
                  <c:v>2553.7109399999999</c:v>
                </c:pt>
                <c:pt idx="9819">
                  <c:v>2553.7109399999999</c:v>
                </c:pt>
                <c:pt idx="9820">
                  <c:v>2551.26953</c:v>
                </c:pt>
                <c:pt idx="9821">
                  <c:v>2553.7109399999999</c:v>
                </c:pt>
                <c:pt idx="9822">
                  <c:v>2553.7109399999999</c:v>
                </c:pt>
                <c:pt idx="9823">
                  <c:v>2553.7109399999999</c:v>
                </c:pt>
                <c:pt idx="9824">
                  <c:v>2553.7109399999999</c:v>
                </c:pt>
                <c:pt idx="9825">
                  <c:v>2553.7109399999999</c:v>
                </c:pt>
                <c:pt idx="9826">
                  <c:v>2551.26953</c:v>
                </c:pt>
                <c:pt idx="9827">
                  <c:v>2553.7109399999999</c:v>
                </c:pt>
                <c:pt idx="9828">
                  <c:v>2553.7109399999999</c:v>
                </c:pt>
                <c:pt idx="9829">
                  <c:v>2553.7109399999999</c:v>
                </c:pt>
                <c:pt idx="9830">
                  <c:v>2553.7109399999999</c:v>
                </c:pt>
                <c:pt idx="9831">
                  <c:v>2553.7109399999999</c:v>
                </c:pt>
                <c:pt idx="9832">
                  <c:v>2553.7109399999999</c:v>
                </c:pt>
                <c:pt idx="9833">
                  <c:v>2553.7109399999999</c:v>
                </c:pt>
                <c:pt idx="9834">
                  <c:v>2551.26953</c:v>
                </c:pt>
                <c:pt idx="9835">
                  <c:v>2553.7109399999999</c:v>
                </c:pt>
                <c:pt idx="9836">
                  <c:v>2553.7109399999999</c:v>
                </c:pt>
                <c:pt idx="9837">
                  <c:v>2553.7109399999999</c:v>
                </c:pt>
                <c:pt idx="9838">
                  <c:v>2551.26953</c:v>
                </c:pt>
                <c:pt idx="9839">
                  <c:v>2553.7109399999999</c:v>
                </c:pt>
                <c:pt idx="9840">
                  <c:v>2553.7109399999999</c:v>
                </c:pt>
                <c:pt idx="9841">
                  <c:v>2553.7109399999999</c:v>
                </c:pt>
                <c:pt idx="9842">
                  <c:v>2553.7109399999999</c:v>
                </c:pt>
                <c:pt idx="9843">
                  <c:v>2553.7109399999999</c:v>
                </c:pt>
                <c:pt idx="9844">
                  <c:v>2553.7109399999999</c:v>
                </c:pt>
                <c:pt idx="9845">
                  <c:v>2551.26953</c:v>
                </c:pt>
                <c:pt idx="9846">
                  <c:v>2551.26953</c:v>
                </c:pt>
                <c:pt idx="9847">
                  <c:v>2553.7109399999999</c:v>
                </c:pt>
                <c:pt idx="9848">
                  <c:v>2553.7109399999999</c:v>
                </c:pt>
                <c:pt idx="9849">
                  <c:v>2553.7109399999999</c:v>
                </c:pt>
                <c:pt idx="9850">
                  <c:v>2553.7109399999999</c:v>
                </c:pt>
                <c:pt idx="9851">
                  <c:v>2551.26953</c:v>
                </c:pt>
                <c:pt idx="9852">
                  <c:v>2553.7109399999999</c:v>
                </c:pt>
                <c:pt idx="9853">
                  <c:v>2553.7109399999999</c:v>
                </c:pt>
                <c:pt idx="9854">
                  <c:v>2553.7109399999999</c:v>
                </c:pt>
                <c:pt idx="9855">
                  <c:v>2553.7109399999999</c:v>
                </c:pt>
                <c:pt idx="9856">
                  <c:v>2553.7109399999999</c:v>
                </c:pt>
                <c:pt idx="9857">
                  <c:v>2551.26953</c:v>
                </c:pt>
                <c:pt idx="9858">
                  <c:v>2553.7109399999999</c:v>
                </c:pt>
                <c:pt idx="9859">
                  <c:v>2551.26953</c:v>
                </c:pt>
                <c:pt idx="9860">
                  <c:v>2553.7109399999999</c:v>
                </c:pt>
                <c:pt idx="9861">
                  <c:v>2551.26953</c:v>
                </c:pt>
                <c:pt idx="9862">
                  <c:v>2551.26953</c:v>
                </c:pt>
                <c:pt idx="9863">
                  <c:v>2551.26953</c:v>
                </c:pt>
                <c:pt idx="9864">
                  <c:v>2551.26953</c:v>
                </c:pt>
                <c:pt idx="9865">
                  <c:v>2551.26953</c:v>
                </c:pt>
                <c:pt idx="9866">
                  <c:v>2551.26953</c:v>
                </c:pt>
                <c:pt idx="9867">
                  <c:v>2553.7109399999999</c:v>
                </c:pt>
                <c:pt idx="9868">
                  <c:v>2553.7109399999999</c:v>
                </c:pt>
                <c:pt idx="9869">
                  <c:v>2551.26953</c:v>
                </c:pt>
                <c:pt idx="9870">
                  <c:v>2551.26953</c:v>
                </c:pt>
                <c:pt idx="9871">
                  <c:v>2553.7109399999999</c:v>
                </c:pt>
                <c:pt idx="9872">
                  <c:v>2553.7109399999999</c:v>
                </c:pt>
                <c:pt idx="9873">
                  <c:v>2553.7109399999999</c:v>
                </c:pt>
                <c:pt idx="9874">
                  <c:v>2553.7109399999999</c:v>
                </c:pt>
                <c:pt idx="9875">
                  <c:v>2551.26953</c:v>
                </c:pt>
                <c:pt idx="9876">
                  <c:v>2551.26953</c:v>
                </c:pt>
                <c:pt idx="9877">
                  <c:v>2553.7109399999999</c:v>
                </c:pt>
                <c:pt idx="9878">
                  <c:v>2551.26953</c:v>
                </c:pt>
                <c:pt idx="9879">
                  <c:v>2553.7109399999999</c:v>
                </c:pt>
                <c:pt idx="9880">
                  <c:v>2553.7109399999999</c:v>
                </c:pt>
                <c:pt idx="9881">
                  <c:v>2553.7109399999999</c:v>
                </c:pt>
                <c:pt idx="9882">
                  <c:v>2553.7109399999999</c:v>
                </c:pt>
                <c:pt idx="9883">
                  <c:v>2551.26953</c:v>
                </c:pt>
                <c:pt idx="9884">
                  <c:v>2553.7109399999999</c:v>
                </c:pt>
                <c:pt idx="9885">
                  <c:v>2553.7109399999999</c:v>
                </c:pt>
                <c:pt idx="9886">
                  <c:v>2553.7109399999999</c:v>
                </c:pt>
                <c:pt idx="9887">
                  <c:v>2553.7109399999999</c:v>
                </c:pt>
                <c:pt idx="9888">
                  <c:v>2551.26953</c:v>
                </c:pt>
                <c:pt idx="9889">
                  <c:v>2551.26953</c:v>
                </c:pt>
                <c:pt idx="9890">
                  <c:v>2553.7109399999999</c:v>
                </c:pt>
                <c:pt idx="9891">
                  <c:v>2551.26953</c:v>
                </c:pt>
                <c:pt idx="9892">
                  <c:v>2553.7109399999999</c:v>
                </c:pt>
                <c:pt idx="9893">
                  <c:v>2551.26953</c:v>
                </c:pt>
                <c:pt idx="9894">
                  <c:v>2551.26953</c:v>
                </c:pt>
                <c:pt idx="9895">
                  <c:v>2551.26953</c:v>
                </c:pt>
                <c:pt idx="9896">
                  <c:v>2551.26953</c:v>
                </c:pt>
                <c:pt idx="9897">
                  <c:v>2553.7109399999999</c:v>
                </c:pt>
                <c:pt idx="9898">
                  <c:v>2551.26953</c:v>
                </c:pt>
                <c:pt idx="9899">
                  <c:v>2553.7109399999999</c:v>
                </c:pt>
                <c:pt idx="9900">
                  <c:v>2551.26953</c:v>
                </c:pt>
                <c:pt idx="9901">
                  <c:v>2553.7109399999999</c:v>
                </c:pt>
                <c:pt idx="9902">
                  <c:v>2551.26953</c:v>
                </c:pt>
                <c:pt idx="9903">
                  <c:v>2551.26953</c:v>
                </c:pt>
                <c:pt idx="9904">
                  <c:v>2551.26953</c:v>
                </c:pt>
                <c:pt idx="9905">
                  <c:v>2553.7109399999999</c:v>
                </c:pt>
                <c:pt idx="9906">
                  <c:v>2551.26953</c:v>
                </c:pt>
                <c:pt idx="9907">
                  <c:v>2551.26953</c:v>
                </c:pt>
                <c:pt idx="9908">
                  <c:v>2551.26953</c:v>
                </c:pt>
                <c:pt idx="9909">
                  <c:v>2553.7109399999999</c:v>
                </c:pt>
                <c:pt idx="9910">
                  <c:v>2553.7109399999999</c:v>
                </c:pt>
                <c:pt idx="9911">
                  <c:v>2553.7109399999999</c:v>
                </c:pt>
                <c:pt idx="9912">
                  <c:v>2553.7109399999999</c:v>
                </c:pt>
                <c:pt idx="9913">
                  <c:v>2553.7109399999999</c:v>
                </c:pt>
                <c:pt idx="9914">
                  <c:v>2551.26953</c:v>
                </c:pt>
                <c:pt idx="9915">
                  <c:v>2553.7109399999999</c:v>
                </c:pt>
                <c:pt idx="9916">
                  <c:v>2551.26953</c:v>
                </c:pt>
                <c:pt idx="9917">
                  <c:v>2553.7109399999999</c:v>
                </c:pt>
                <c:pt idx="9918">
                  <c:v>2551.26953</c:v>
                </c:pt>
                <c:pt idx="9919">
                  <c:v>2551.26953</c:v>
                </c:pt>
                <c:pt idx="9920">
                  <c:v>2551.26953</c:v>
                </c:pt>
                <c:pt idx="9921">
                  <c:v>2551.26953</c:v>
                </c:pt>
                <c:pt idx="9922">
                  <c:v>2551.26953</c:v>
                </c:pt>
                <c:pt idx="9923">
                  <c:v>2551.26953</c:v>
                </c:pt>
                <c:pt idx="9924">
                  <c:v>2551.26953</c:v>
                </c:pt>
                <c:pt idx="9925">
                  <c:v>2551.26953</c:v>
                </c:pt>
                <c:pt idx="9926">
                  <c:v>2551.26953</c:v>
                </c:pt>
                <c:pt idx="9927">
                  <c:v>2551.26953</c:v>
                </c:pt>
                <c:pt idx="9928">
                  <c:v>2551.26953</c:v>
                </c:pt>
                <c:pt idx="9929">
                  <c:v>2551.26953</c:v>
                </c:pt>
                <c:pt idx="9930">
                  <c:v>2551.26953</c:v>
                </c:pt>
                <c:pt idx="9931">
                  <c:v>2551.26953</c:v>
                </c:pt>
                <c:pt idx="9932">
                  <c:v>2551.26953</c:v>
                </c:pt>
                <c:pt idx="9933">
                  <c:v>2551.26953</c:v>
                </c:pt>
                <c:pt idx="9934">
                  <c:v>2551.26953</c:v>
                </c:pt>
                <c:pt idx="9935">
                  <c:v>2551.26953</c:v>
                </c:pt>
                <c:pt idx="9936">
                  <c:v>2551.26953</c:v>
                </c:pt>
                <c:pt idx="9937">
                  <c:v>2551.26953</c:v>
                </c:pt>
                <c:pt idx="9938">
                  <c:v>2553.7109399999999</c:v>
                </c:pt>
                <c:pt idx="9939">
                  <c:v>2551.26953</c:v>
                </c:pt>
                <c:pt idx="9940">
                  <c:v>2551.26953</c:v>
                </c:pt>
                <c:pt idx="9941">
                  <c:v>2551.26953</c:v>
                </c:pt>
                <c:pt idx="9942">
                  <c:v>2551.26953</c:v>
                </c:pt>
                <c:pt idx="9943">
                  <c:v>2551.26953</c:v>
                </c:pt>
                <c:pt idx="9944">
                  <c:v>2551.26953</c:v>
                </c:pt>
                <c:pt idx="9945">
                  <c:v>2551.26953</c:v>
                </c:pt>
                <c:pt idx="9946">
                  <c:v>2551.26953</c:v>
                </c:pt>
                <c:pt idx="9947">
                  <c:v>2551.26953</c:v>
                </c:pt>
                <c:pt idx="9948">
                  <c:v>2553.7109399999999</c:v>
                </c:pt>
                <c:pt idx="9949">
                  <c:v>2551.26953</c:v>
                </c:pt>
                <c:pt idx="9950">
                  <c:v>2551.26953</c:v>
                </c:pt>
                <c:pt idx="9951">
                  <c:v>2551.26953</c:v>
                </c:pt>
                <c:pt idx="9952">
                  <c:v>2551.26953</c:v>
                </c:pt>
                <c:pt idx="9953">
                  <c:v>2553.7109399999999</c:v>
                </c:pt>
                <c:pt idx="9954">
                  <c:v>2551.26953</c:v>
                </c:pt>
                <c:pt idx="9955">
                  <c:v>2551.26953</c:v>
                </c:pt>
                <c:pt idx="9956">
                  <c:v>2553.7109399999999</c:v>
                </c:pt>
                <c:pt idx="9957">
                  <c:v>2553.7109399999999</c:v>
                </c:pt>
                <c:pt idx="9958">
                  <c:v>2551.26953</c:v>
                </c:pt>
                <c:pt idx="9959">
                  <c:v>2553.7109399999999</c:v>
                </c:pt>
                <c:pt idx="9960">
                  <c:v>2551.26953</c:v>
                </c:pt>
                <c:pt idx="9961">
                  <c:v>2551.26953</c:v>
                </c:pt>
                <c:pt idx="9962">
                  <c:v>2551.26953</c:v>
                </c:pt>
                <c:pt idx="9963">
                  <c:v>2553.7109399999999</c:v>
                </c:pt>
                <c:pt idx="9964">
                  <c:v>2551.26953</c:v>
                </c:pt>
                <c:pt idx="9965">
                  <c:v>2551.26953</c:v>
                </c:pt>
                <c:pt idx="9966">
                  <c:v>2551.26953</c:v>
                </c:pt>
                <c:pt idx="9967">
                  <c:v>2551.26953</c:v>
                </c:pt>
                <c:pt idx="9968">
                  <c:v>2553.7109399999999</c:v>
                </c:pt>
                <c:pt idx="9969">
                  <c:v>2553.7109399999999</c:v>
                </c:pt>
                <c:pt idx="9970">
                  <c:v>2551.26953</c:v>
                </c:pt>
                <c:pt idx="9971">
                  <c:v>2551.26953</c:v>
                </c:pt>
                <c:pt idx="9972">
                  <c:v>2551.26953</c:v>
                </c:pt>
                <c:pt idx="9973">
                  <c:v>2553.7109399999999</c:v>
                </c:pt>
                <c:pt idx="9974">
                  <c:v>2551.26953</c:v>
                </c:pt>
                <c:pt idx="9975">
                  <c:v>2551.26953</c:v>
                </c:pt>
                <c:pt idx="9976">
                  <c:v>2551.26953</c:v>
                </c:pt>
                <c:pt idx="9977">
                  <c:v>2551.26953</c:v>
                </c:pt>
                <c:pt idx="9978">
                  <c:v>2551.26953</c:v>
                </c:pt>
                <c:pt idx="9979">
                  <c:v>2551.26953</c:v>
                </c:pt>
                <c:pt idx="9980">
                  <c:v>2551.26953</c:v>
                </c:pt>
                <c:pt idx="9981">
                  <c:v>2551.26953</c:v>
                </c:pt>
                <c:pt idx="9982">
                  <c:v>2551.26953</c:v>
                </c:pt>
                <c:pt idx="9983">
                  <c:v>2551.26953</c:v>
                </c:pt>
                <c:pt idx="9984">
                  <c:v>2551.26953</c:v>
                </c:pt>
                <c:pt idx="9985">
                  <c:v>2551.26953</c:v>
                </c:pt>
                <c:pt idx="9986">
                  <c:v>2551.26953</c:v>
                </c:pt>
                <c:pt idx="9987">
                  <c:v>2551.26953</c:v>
                </c:pt>
                <c:pt idx="9988">
                  <c:v>2553.7109399999999</c:v>
                </c:pt>
                <c:pt idx="9989">
                  <c:v>2551.26953</c:v>
                </c:pt>
                <c:pt idx="9990">
                  <c:v>2551.26953</c:v>
                </c:pt>
                <c:pt idx="9991">
                  <c:v>2551.26953</c:v>
                </c:pt>
                <c:pt idx="9992">
                  <c:v>2551.26953</c:v>
                </c:pt>
                <c:pt idx="9993">
                  <c:v>2551.26953</c:v>
                </c:pt>
                <c:pt idx="9994">
                  <c:v>2551.26953</c:v>
                </c:pt>
                <c:pt idx="9995">
                  <c:v>2551.26953</c:v>
                </c:pt>
                <c:pt idx="9996">
                  <c:v>2551.26953</c:v>
                </c:pt>
                <c:pt idx="9997">
                  <c:v>2551.26953</c:v>
                </c:pt>
                <c:pt idx="9998">
                  <c:v>2551.26953</c:v>
                </c:pt>
                <c:pt idx="9999">
                  <c:v>2551.26953</c:v>
                </c:pt>
                <c:pt idx="10000">
                  <c:v>2551.26953</c:v>
                </c:pt>
                <c:pt idx="10001">
                  <c:v>2553.7109399999999</c:v>
                </c:pt>
                <c:pt idx="10002">
                  <c:v>2551.26953</c:v>
                </c:pt>
                <c:pt idx="10003">
                  <c:v>2553.7109399999999</c:v>
                </c:pt>
                <c:pt idx="10004">
                  <c:v>2551.26953</c:v>
                </c:pt>
                <c:pt idx="10005">
                  <c:v>2551.26953</c:v>
                </c:pt>
                <c:pt idx="10006">
                  <c:v>2551.26953</c:v>
                </c:pt>
                <c:pt idx="10007">
                  <c:v>2551.26953</c:v>
                </c:pt>
                <c:pt idx="10008">
                  <c:v>2553.7109399999999</c:v>
                </c:pt>
                <c:pt idx="10009">
                  <c:v>2551.26953</c:v>
                </c:pt>
                <c:pt idx="10010">
                  <c:v>2551.26953</c:v>
                </c:pt>
                <c:pt idx="10011">
                  <c:v>2551.26953</c:v>
                </c:pt>
                <c:pt idx="10012">
                  <c:v>2551.26953</c:v>
                </c:pt>
                <c:pt idx="10013">
                  <c:v>2551.26953</c:v>
                </c:pt>
                <c:pt idx="10014">
                  <c:v>2551.26953</c:v>
                </c:pt>
                <c:pt idx="10015">
                  <c:v>2551.26953</c:v>
                </c:pt>
                <c:pt idx="10016">
                  <c:v>2551.26953</c:v>
                </c:pt>
                <c:pt idx="10017">
                  <c:v>2551.26953</c:v>
                </c:pt>
                <c:pt idx="10018">
                  <c:v>2551.26953</c:v>
                </c:pt>
                <c:pt idx="10019">
                  <c:v>2551.26953</c:v>
                </c:pt>
                <c:pt idx="10020">
                  <c:v>2551.26953</c:v>
                </c:pt>
                <c:pt idx="10021">
                  <c:v>2551.26953</c:v>
                </c:pt>
                <c:pt idx="10022">
                  <c:v>2553.7109399999999</c:v>
                </c:pt>
                <c:pt idx="10023">
                  <c:v>2553.7109399999999</c:v>
                </c:pt>
                <c:pt idx="10024">
                  <c:v>2551.26953</c:v>
                </c:pt>
                <c:pt idx="10025">
                  <c:v>2551.26953</c:v>
                </c:pt>
                <c:pt idx="10026">
                  <c:v>2551.26953</c:v>
                </c:pt>
                <c:pt idx="10027">
                  <c:v>2553.7109399999999</c:v>
                </c:pt>
                <c:pt idx="10028">
                  <c:v>2551.26953</c:v>
                </c:pt>
                <c:pt idx="10029">
                  <c:v>2551.26953</c:v>
                </c:pt>
                <c:pt idx="10030">
                  <c:v>2551.26953</c:v>
                </c:pt>
                <c:pt idx="10031">
                  <c:v>2551.26953</c:v>
                </c:pt>
                <c:pt idx="10032">
                  <c:v>2551.26953</c:v>
                </c:pt>
                <c:pt idx="10033">
                  <c:v>2551.26953</c:v>
                </c:pt>
                <c:pt idx="10034">
                  <c:v>2551.26953</c:v>
                </c:pt>
                <c:pt idx="10035">
                  <c:v>2551.26953</c:v>
                </c:pt>
                <c:pt idx="10036">
                  <c:v>2551.26953</c:v>
                </c:pt>
                <c:pt idx="10037">
                  <c:v>2551.26953</c:v>
                </c:pt>
                <c:pt idx="10038">
                  <c:v>2551.26953</c:v>
                </c:pt>
                <c:pt idx="10039">
                  <c:v>2551.26953</c:v>
                </c:pt>
                <c:pt idx="10040">
                  <c:v>2551.26953</c:v>
                </c:pt>
                <c:pt idx="10041">
                  <c:v>2551.26953</c:v>
                </c:pt>
                <c:pt idx="10042">
                  <c:v>2551.26953</c:v>
                </c:pt>
                <c:pt idx="10043">
                  <c:v>2551.26953</c:v>
                </c:pt>
                <c:pt idx="10044">
                  <c:v>2553.7109399999999</c:v>
                </c:pt>
                <c:pt idx="10045">
                  <c:v>2551.26953</c:v>
                </c:pt>
                <c:pt idx="10046">
                  <c:v>2551.26953</c:v>
                </c:pt>
                <c:pt idx="10047">
                  <c:v>2551.26953</c:v>
                </c:pt>
                <c:pt idx="10048">
                  <c:v>2551.26953</c:v>
                </c:pt>
                <c:pt idx="10049">
                  <c:v>2551.26953</c:v>
                </c:pt>
                <c:pt idx="10050">
                  <c:v>2551.26953</c:v>
                </c:pt>
                <c:pt idx="10051">
                  <c:v>2551.26953</c:v>
                </c:pt>
                <c:pt idx="10052">
                  <c:v>2551.26953</c:v>
                </c:pt>
                <c:pt idx="10053">
                  <c:v>2553.7109399999999</c:v>
                </c:pt>
                <c:pt idx="10054">
                  <c:v>2551.26953</c:v>
                </c:pt>
                <c:pt idx="10055">
                  <c:v>2551.26953</c:v>
                </c:pt>
                <c:pt idx="10056">
                  <c:v>2551.26953</c:v>
                </c:pt>
                <c:pt idx="10057">
                  <c:v>2551.26953</c:v>
                </c:pt>
                <c:pt idx="10058">
                  <c:v>2551.26953</c:v>
                </c:pt>
                <c:pt idx="10059">
                  <c:v>2551.26953</c:v>
                </c:pt>
                <c:pt idx="10060">
                  <c:v>2551.26953</c:v>
                </c:pt>
                <c:pt idx="10061">
                  <c:v>2551.26953</c:v>
                </c:pt>
                <c:pt idx="10062">
                  <c:v>2551.26953</c:v>
                </c:pt>
                <c:pt idx="10063">
                  <c:v>2551.26953</c:v>
                </c:pt>
                <c:pt idx="10064">
                  <c:v>2551.26953</c:v>
                </c:pt>
                <c:pt idx="10065">
                  <c:v>2551.26953</c:v>
                </c:pt>
                <c:pt idx="10066">
                  <c:v>2551.26953</c:v>
                </c:pt>
                <c:pt idx="10067">
                  <c:v>2551.26953</c:v>
                </c:pt>
                <c:pt idx="10068">
                  <c:v>2551.26953</c:v>
                </c:pt>
                <c:pt idx="10069">
                  <c:v>2553.7109399999999</c:v>
                </c:pt>
                <c:pt idx="10070">
                  <c:v>2551.26953</c:v>
                </c:pt>
                <c:pt idx="10071">
                  <c:v>2551.26953</c:v>
                </c:pt>
                <c:pt idx="10072">
                  <c:v>2551.26953</c:v>
                </c:pt>
                <c:pt idx="10073">
                  <c:v>2551.26953</c:v>
                </c:pt>
                <c:pt idx="10074">
                  <c:v>2551.26953</c:v>
                </c:pt>
                <c:pt idx="10075">
                  <c:v>2551.26953</c:v>
                </c:pt>
                <c:pt idx="10076">
                  <c:v>2551.26953</c:v>
                </c:pt>
                <c:pt idx="10077">
                  <c:v>2551.26953</c:v>
                </c:pt>
                <c:pt idx="10078">
                  <c:v>2551.26953</c:v>
                </c:pt>
                <c:pt idx="10079">
                  <c:v>2551.26953</c:v>
                </c:pt>
                <c:pt idx="10080">
                  <c:v>2551.26953</c:v>
                </c:pt>
                <c:pt idx="10081">
                  <c:v>2551.26953</c:v>
                </c:pt>
                <c:pt idx="10082">
                  <c:v>2551.26953</c:v>
                </c:pt>
                <c:pt idx="10083">
                  <c:v>2551.26953</c:v>
                </c:pt>
                <c:pt idx="10084">
                  <c:v>2551.26953</c:v>
                </c:pt>
                <c:pt idx="10085">
                  <c:v>2551.26953</c:v>
                </c:pt>
                <c:pt idx="10086">
                  <c:v>2551.26953</c:v>
                </c:pt>
                <c:pt idx="10087">
                  <c:v>2551.26953</c:v>
                </c:pt>
                <c:pt idx="10088">
                  <c:v>2551.26953</c:v>
                </c:pt>
                <c:pt idx="10089">
                  <c:v>2551.26953</c:v>
                </c:pt>
                <c:pt idx="10090">
                  <c:v>2551.26953</c:v>
                </c:pt>
                <c:pt idx="10091">
                  <c:v>2551.26953</c:v>
                </c:pt>
                <c:pt idx="10092">
                  <c:v>2551.26953</c:v>
                </c:pt>
                <c:pt idx="10093">
                  <c:v>2551.26953</c:v>
                </c:pt>
                <c:pt idx="10094">
                  <c:v>2551.26953</c:v>
                </c:pt>
                <c:pt idx="10095">
                  <c:v>2551.26953</c:v>
                </c:pt>
                <c:pt idx="10096">
                  <c:v>2551.26953</c:v>
                </c:pt>
                <c:pt idx="10097">
                  <c:v>2551.26953</c:v>
                </c:pt>
                <c:pt idx="10098">
                  <c:v>2551.26953</c:v>
                </c:pt>
                <c:pt idx="10099">
                  <c:v>2551.26953</c:v>
                </c:pt>
                <c:pt idx="10100">
                  <c:v>2551.26953</c:v>
                </c:pt>
                <c:pt idx="10101">
                  <c:v>2551.26953</c:v>
                </c:pt>
                <c:pt idx="10102">
                  <c:v>2551.26953</c:v>
                </c:pt>
                <c:pt idx="10103">
                  <c:v>2551.26953</c:v>
                </c:pt>
                <c:pt idx="10104">
                  <c:v>2551.26953</c:v>
                </c:pt>
                <c:pt idx="10105">
                  <c:v>2551.26953</c:v>
                </c:pt>
                <c:pt idx="10106">
                  <c:v>2551.26953</c:v>
                </c:pt>
                <c:pt idx="10107">
                  <c:v>2551.26953</c:v>
                </c:pt>
                <c:pt idx="10108">
                  <c:v>2551.26953</c:v>
                </c:pt>
                <c:pt idx="10109">
                  <c:v>2551.26953</c:v>
                </c:pt>
                <c:pt idx="10110">
                  <c:v>2551.26953</c:v>
                </c:pt>
                <c:pt idx="10111">
                  <c:v>2551.26953</c:v>
                </c:pt>
                <c:pt idx="10112">
                  <c:v>2551.26953</c:v>
                </c:pt>
                <c:pt idx="10113">
                  <c:v>2551.26953</c:v>
                </c:pt>
                <c:pt idx="10114">
                  <c:v>2551.26953</c:v>
                </c:pt>
                <c:pt idx="10115">
                  <c:v>2551.26953</c:v>
                </c:pt>
                <c:pt idx="10116">
                  <c:v>2551.26953</c:v>
                </c:pt>
                <c:pt idx="10117">
                  <c:v>2551.26953</c:v>
                </c:pt>
                <c:pt idx="10118">
                  <c:v>2551.26953</c:v>
                </c:pt>
                <c:pt idx="10119">
                  <c:v>2551.26953</c:v>
                </c:pt>
                <c:pt idx="10120">
                  <c:v>2551.26953</c:v>
                </c:pt>
                <c:pt idx="10121">
                  <c:v>2551.26953</c:v>
                </c:pt>
                <c:pt idx="10122">
                  <c:v>2551.26953</c:v>
                </c:pt>
                <c:pt idx="10123">
                  <c:v>2551.26953</c:v>
                </c:pt>
                <c:pt idx="10124">
                  <c:v>2551.26953</c:v>
                </c:pt>
                <c:pt idx="10125">
                  <c:v>2551.26953</c:v>
                </c:pt>
                <c:pt idx="10126">
                  <c:v>2551.26953</c:v>
                </c:pt>
                <c:pt idx="10127">
                  <c:v>2551.26953</c:v>
                </c:pt>
                <c:pt idx="10128">
                  <c:v>2551.26953</c:v>
                </c:pt>
                <c:pt idx="10129">
                  <c:v>2551.26953</c:v>
                </c:pt>
                <c:pt idx="10130">
                  <c:v>2551.26953</c:v>
                </c:pt>
                <c:pt idx="10131">
                  <c:v>2551.26953</c:v>
                </c:pt>
                <c:pt idx="10132">
                  <c:v>2551.26953</c:v>
                </c:pt>
                <c:pt idx="10133">
                  <c:v>2551.26953</c:v>
                </c:pt>
                <c:pt idx="10134">
                  <c:v>2551.26953</c:v>
                </c:pt>
                <c:pt idx="10135">
                  <c:v>2551.26953</c:v>
                </c:pt>
                <c:pt idx="10136">
                  <c:v>2551.26953</c:v>
                </c:pt>
                <c:pt idx="10137">
                  <c:v>2551.26953</c:v>
                </c:pt>
                <c:pt idx="10138">
                  <c:v>2551.26953</c:v>
                </c:pt>
                <c:pt idx="10139">
                  <c:v>2551.26953</c:v>
                </c:pt>
                <c:pt idx="10140">
                  <c:v>2551.26953</c:v>
                </c:pt>
                <c:pt idx="10141">
                  <c:v>2551.26953</c:v>
                </c:pt>
                <c:pt idx="10142">
                  <c:v>2551.26953</c:v>
                </c:pt>
                <c:pt idx="10143">
                  <c:v>2551.26953</c:v>
                </c:pt>
                <c:pt idx="10144">
                  <c:v>2551.26953</c:v>
                </c:pt>
                <c:pt idx="10145">
                  <c:v>2551.26953</c:v>
                </c:pt>
                <c:pt idx="10146">
                  <c:v>2551.26953</c:v>
                </c:pt>
                <c:pt idx="10147">
                  <c:v>2551.26953</c:v>
                </c:pt>
                <c:pt idx="10148">
                  <c:v>2551.26953</c:v>
                </c:pt>
                <c:pt idx="10149">
                  <c:v>2551.26953</c:v>
                </c:pt>
                <c:pt idx="10150">
                  <c:v>2551.26953</c:v>
                </c:pt>
                <c:pt idx="10151">
                  <c:v>2551.26953</c:v>
                </c:pt>
                <c:pt idx="10152">
                  <c:v>2551.26953</c:v>
                </c:pt>
                <c:pt idx="10153">
                  <c:v>2551.26953</c:v>
                </c:pt>
                <c:pt idx="10154">
                  <c:v>2551.26953</c:v>
                </c:pt>
                <c:pt idx="10155">
                  <c:v>2551.26953</c:v>
                </c:pt>
                <c:pt idx="10156">
                  <c:v>2551.26953</c:v>
                </c:pt>
                <c:pt idx="10157">
                  <c:v>2551.26953</c:v>
                </c:pt>
                <c:pt idx="10158">
                  <c:v>2551.26953</c:v>
                </c:pt>
                <c:pt idx="10159">
                  <c:v>2551.26953</c:v>
                </c:pt>
                <c:pt idx="10160">
                  <c:v>2551.26953</c:v>
                </c:pt>
                <c:pt idx="10161">
                  <c:v>2551.26953</c:v>
                </c:pt>
                <c:pt idx="10162">
                  <c:v>2551.26953</c:v>
                </c:pt>
                <c:pt idx="10163">
                  <c:v>2551.26953</c:v>
                </c:pt>
                <c:pt idx="10164">
                  <c:v>2551.26953</c:v>
                </c:pt>
                <c:pt idx="10165">
                  <c:v>2551.26953</c:v>
                </c:pt>
                <c:pt idx="10166">
                  <c:v>2551.26953</c:v>
                </c:pt>
                <c:pt idx="10167">
                  <c:v>2551.26953</c:v>
                </c:pt>
                <c:pt idx="10168">
                  <c:v>2551.26953</c:v>
                </c:pt>
                <c:pt idx="10169">
                  <c:v>2551.26953</c:v>
                </c:pt>
                <c:pt idx="10170">
                  <c:v>2551.26953</c:v>
                </c:pt>
                <c:pt idx="10171">
                  <c:v>2551.26953</c:v>
                </c:pt>
                <c:pt idx="10172">
                  <c:v>2551.26953</c:v>
                </c:pt>
                <c:pt idx="10173">
                  <c:v>2551.26953</c:v>
                </c:pt>
                <c:pt idx="10174">
                  <c:v>2551.26953</c:v>
                </c:pt>
                <c:pt idx="10175">
                  <c:v>2551.26953</c:v>
                </c:pt>
                <c:pt idx="10176">
                  <c:v>2551.26953</c:v>
                </c:pt>
                <c:pt idx="10177">
                  <c:v>2551.26953</c:v>
                </c:pt>
                <c:pt idx="10178">
                  <c:v>2551.26953</c:v>
                </c:pt>
                <c:pt idx="10179">
                  <c:v>2551.26953</c:v>
                </c:pt>
                <c:pt idx="10180">
                  <c:v>2551.26953</c:v>
                </c:pt>
                <c:pt idx="10181">
                  <c:v>2551.26953</c:v>
                </c:pt>
                <c:pt idx="10182">
                  <c:v>2551.26953</c:v>
                </c:pt>
                <c:pt idx="10183">
                  <c:v>2551.26953</c:v>
                </c:pt>
                <c:pt idx="10184">
                  <c:v>2551.26953</c:v>
                </c:pt>
                <c:pt idx="10185">
                  <c:v>2551.26953</c:v>
                </c:pt>
                <c:pt idx="10186">
                  <c:v>2551.26953</c:v>
                </c:pt>
                <c:pt idx="10187">
                  <c:v>2551.26953</c:v>
                </c:pt>
                <c:pt idx="10188">
                  <c:v>2551.26953</c:v>
                </c:pt>
                <c:pt idx="10189">
                  <c:v>2551.26953</c:v>
                </c:pt>
                <c:pt idx="10190">
                  <c:v>2551.26953</c:v>
                </c:pt>
                <c:pt idx="10191">
                  <c:v>2551.26953</c:v>
                </c:pt>
                <c:pt idx="10192">
                  <c:v>2551.26953</c:v>
                </c:pt>
                <c:pt idx="10193">
                  <c:v>2551.26953</c:v>
                </c:pt>
                <c:pt idx="10194">
                  <c:v>2551.26953</c:v>
                </c:pt>
                <c:pt idx="10195">
                  <c:v>2551.26953</c:v>
                </c:pt>
                <c:pt idx="10196">
                  <c:v>2551.26953</c:v>
                </c:pt>
                <c:pt idx="10197">
                  <c:v>2551.26953</c:v>
                </c:pt>
                <c:pt idx="10198">
                  <c:v>2551.26953</c:v>
                </c:pt>
                <c:pt idx="10199">
                  <c:v>2551.26953</c:v>
                </c:pt>
                <c:pt idx="10200">
                  <c:v>2551.26953</c:v>
                </c:pt>
                <c:pt idx="10201">
                  <c:v>2551.26953</c:v>
                </c:pt>
                <c:pt idx="10202">
                  <c:v>2551.26953</c:v>
                </c:pt>
                <c:pt idx="10203">
                  <c:v>2551.26953</c:v>
                </c:pt>
                <c:pt idx="10204">
                  <c:v>2551.26953</c:v>
                </c:pt>
                <c:pt idx="10205">
                  <c:v>2551.26953</c:v>
                </c:pt>
                <c:pt idx="10206">
                  <c:v>2551.26953</c:v>
                </c:pt>
                <c:pt idx="10207">
                  <c:v>2551.26953</c:v>
                </c:pt>
                <c:pt idx="10208">
                  <c:v>2551.26953</c:v>
                </c:pt>
                <c:pt idx="10209">
                  <c:v>2551.26953</c:v>
                </c:pt>
                <c:pt idx="10210">
                  <c:v>2551.26953</c:v>
                </c:pt>
                <c:pt idx="10211">
                  <c:v>2551.26953</c:v>
                </c:pt>
                <c:pt idx="10212">
                  <c:v>2551.26953</c:v>
                </c:pt>
                <c:pt idx="10213">
                  <c:v>2551.26953</c:v>
                </c:pt>
                <c:pt idx="10214">
                  <c:v>2551.26953</c:v>
                </c:pt>
                <c:pt idx="10215">
                  <c:v>2551.26953</c:v>
                </c:pt>
                <c:pt idx="10216">
                  <c:v>2551.26953</c:v>
                </c:pt>
                <c:pt idx="10217">
                  <c:v>2551.26953</c:v>
                </c:pt>
                <c:pt idx="10218">
                  <c:v>2551.26953</c:v>
                </c:pt>
                <c:pt idx="10219">
                  <c:v>2551.26953</c:v>
                </c:pt>
                <c:pt idx="10220">
                  <c:v>2551.26953</c:v>
                </c:pt>
                <c:pt idx="10221">
                  <c:v>2551.26953</c:v>
                </c:pt>
                <c:pt idx="10222">
                  <c:v>2551.26953</c:v>
                </c:pt>
                <c:pt idx="10223">
                  <c:v>2551.26953</c:v>
                </c:pt>
                <c:pt idx="10224">
                  <c:v>2551.26953</c:v>
                </c:pt>
                <c:pt idx="10225">
                  <c:v>2551.26953</c:v>
                </c:pt>
                <c:pt idx="10226">
                  <c:v>2551.26953</c:v>
                </c:pt>
                <c:pt idx="10227">
                  <c:v>2551.26953</c:v>
                </c:pt>
                <c:pt idx="10228">
                  <c:v>2551.26953</c:v>
                </c:pt>
                <c:pt idx="10229">
                  <c:v>2551.26953</c:v>
                </c:pt>
                <c:pt idx="10230">
                  <c:v>2551.26953</c:v>
                </c:pt>
                <c:pt idx="10231">
                  <c:v>2551.26953</c:v>
                </c:pt>
                <c:pt idx="10232">
                  <c:v>2551.26953</c:v>
                </c:pt>
                <c:pt idx="10233">
                  <c:v>2551.26953</c:v>
                </c:pt>
                <c:pt idx="10234">
                  <c:v>2551.26953</c:v>
                </c:pt>
                <c:pt idx="10235">
                  <c:v>2551.26953</c:v>
                </c:pt>
                <c:pt idx="10236">
                  <c:v>2551.26953</c:v>
                </c:pt>
                <c:pt idx="10237">
                  <c:v>2551.26953</c:v>
                </c:pt>
                <c:pt idx="10238">
                  <c:v>2551.26953</c:v>
                </c:pt>
                <c:pt idx="10239">
                  <c:v>2551.26953</c:v>
                </c:pt>
                <c:pt idx="10240">
                  <c:v>2551.26953</c:v>
                </c:pt>
                <c:pt idx="10241">
                  <c:v>2551.26953</c:v>
                </c:pt>
                <c:pt idx="10242">
                  <c:v>2551.26953</c:v>
                </c:pt>
                <c:pt idx="10243">
                  <c:v>2551.26953</c:v>
                </c:pt>
                <c:pt idx="10244">
                  <c:v>2551.26953</c:v>
                </c:pt>
                <c:pt idx="10245">
                  <c:v>2551.26953</c:v>
                </c:pt>
                <c:pt idx="10246">
                  <c:v>2551.26953</c:v>
                </c:pt>
                <c:pt idx="10247">
                  <c:v>2551.26953</c:v>
                </c:pt>
                <c:pt idx="10248">
                  <c:v>2551.26953</c:v>
                </c:pt>
                <c:pt idx="10249">
                  <c:v>2551.26953</c:v>
                </c:pt>
                <c:pt idx="10250">
                  <c:v>2551.26953</c:v>
                </c:pt>
                <c:pt idx="10251">
                  <c:v>2551.26953</c:v>
                </c:pt>
                <c:pt idx="10252">
                  <c:v>2551.26953</c:v>
                </c:pt>
                <c:pt idx="10253">
                  <c:v>2551.26953</c:v>
                </c:pt>
                <c:pt idx="10254">
                  <c:v>2551.26953</c:v>
                </c:pt>
                <c:pt idx="10255">
                  <c:v>2551.26953</c:v>
                </c:pt>
                <c:pt idx="10256">
                  <c:v>2551.26953</c:v>
                </c:pt>
                <c:pt idx="10257">
                  <c:v>2551.26953</c:v>
                </c:pt>
                <c:pt idx="10258">
                  <c:v>2551.26953</c:v>
                </c:pt>
                <c:pt idx="10259">
                  <c:v>2551.26953</c:v>
                </c:pt>
                <c:pt idx="10260">
                  <c:v>2551.26953</c:v>
                </c:pt>
                <c:pt idx="10261">
                  <c:v>2551.26953</c:v>
                </c:pt>
                <c:pt idx="10262">
                  <c:v>2551.26953</c:v>
                </c:pt>
                <c:pt idx="10263">
                  <c:v>2551.26953</c:v>
                </c:pt>
                <c:pt idx="10264">
                  <c:v>2551.26953</c:v>
                </c:pt>
                <c:pt idx="10265">
                  <c:v>2551.26953</c:v>
                </c:pt>
                <c:pt idx="10266">
                  <c:v>2551.26953</c:v>
                </c:pt>
                <c:pt idx="10267">
                  <c:v>2551.26953</c:v>
                </c:pt>
                <c:pt idx="10268">
                  <c:v>2551.26953</c:v>
                </c:pt>
                <c:pt idx="10269">
                  <c:v>2551.26953</c:v>
                </c:pt>
                <c:pt idx="10270">
                  <c:v>2551.26953</c:v>
                </c:pt>
                <c:pt idx="10271">
                  <c:v>2551.26953</c:v>
                </c:pt>
                <c:pt idx="10272">
                  <c:v>2551.26953</c:v>
                </c:pt>
                <c:pt idx="10273">
                  <c:v>2551.26953</c:v>
                </c:pt>
                <c:pt idx="10274">
                  <c:v>2551.26953</c:v>
                </c:pt>
                <c:pt idx="10275">
                  <c:v>2551.26953</c:v>
                </c:pt>
                <c:pt idx="10276">
                  <c:v>2551.26953</c:v>
                </c:pt>
                <c:pt idx="10277">
                  <c:v>2551.26953</c:v>
                </c:pt>
                <c:pt idx="10278">
                  <c:v>2551.26953</c:v>
                </c:pt>
                <c:pt idx="10279">
                  <c:v>2551.26953</c:v>
                </c:pt>
                <c:pt idx="10280">
                  <c:v>2551.26953</c:v>
                </c:pt>
                <c:pt idx="10281">
                  <c:v>2551.26953</c:v>
                </c:pt>
                <c:pt idx="10282">
                  <c:v>2551.26953</c:v>
                </c:pt>
                <c:pt idx="10283">
                  <c:v>2551.26953</c:v>
                </c:pt>
                <c:pt idx="10284">
                  <c:v>2551.26953</c:v>
                </c:pt>
                <c:pt idx="10285">
                  <c:v>2551.26953</c:v>
                </c:pt>
                <c:pt idx="10286">
                  <c:v>2551.26953</c:v>
                </c:pt>
                <c:pt idx="10287">
                  <c:v>2551.26953</c:v>
                </c:pt>
                <c:pt idx="10288">
                  <c:v>2551.26953</c:v>
                </c:pt>
                <c:pt idx="10289">
                  <c:v>2551.26953</c:v>
                </c:pt>
                <c:pt idx="10290">
                  <c:v>2551.26953</c:v>
                </c:pt>
                <c:pt idx="10291">
                  <c:v>2551.26953</c:v>
                </c:pt>
                <c:pt idx="10292">
                  <c:v>2551.26953</c:v>
                </c:pt>
                <c:pt idx="10293">
                  <c:v>2551.26953</c:v>
                </c:pt>
                <c:pt idx="10294">
                  <c:v>2551.26953</c:v>
                </c:pt>
                <c:pt idx="10295">
                  <c:v>2551.26953</c:v>
                </c:pt>
                <c:pt idx="10296">
                  <c:v>2551.26953</c:v>
                </c:pt>
                <c:pt idx="10297">
                  <c:v>2551.26953</c:v>
                </c:pt>
                <c:pt idx="10298">
                  <c:v>2551.26953</c:v>
                </c:pt>
                <c:pt idx="10299">
                  <c:v>2551.26953</c:v>
                </c:pt>
                <c:pt idx="10300">
                  <c:v>2551.26953</c:v>
                </c:pt>
                <c:pt idx="10301">
                  <c:v>2551.26953</c:v>
                </c:pt>
                <c:pt idx="10302">
                  <c:v>2551.26953</c:v>
                </c:pt>
                <c:pt idx="10303">
                  <c:v>2551.26953</c:v>
                </c:pt>
                <c:pt idx="10304">
                  <c:v>2551.26953</c:v>
                </c:pt>
                <c:pt idx="10305">
                  <c:v>2551.26953</c:v>
                </c:pt>
                <c:pt idx="10306">
                  <c:v>2551.26953</c:v>
                </c:pt>
                <c:pt idx="10307">
                  <c:v>2551.26953</c:v>
                </c:pt>
                <c:pt idx="10308">
                  <c:v>2551.26953</c:v>
                </c:pt>
                <c:pt idx="10309">
                  <c:v>2551.26953</c:v>
                </c:pt>
                <c:pt idx="10310">
                  <c:v>2551.26953</c:v>
                </c:pt>
                <c:pt idx="10311">
                  <c:v>2551.26953</c:v>
                </c:pt>
                <c:pt idx="10312">
                  <c:v>2551.26953</c:v>
                </c:pt>
                <c:pt idx="10313">
                  <c:v>2551.26953</c:v>
                </c:pt>
                <c:pt idx="10314">
                  <c:v>2551.26953</c:v>
                </c:pt>
                <c:pt idx="10315">
                  <c:v>2551.26953</c:v>
                </c:pt>
                <c:pt idx="10316">
                  <c:v>2551.26953</c:v>
                </c:pt>
                <c:pt idx="10317">
                  <c:v>2551.26953</c:v>
                </c:pt>
                <c:pt idx="10318">
                  <c:v>2551.26953</c:v>
                </c:pt>
                <c:pt idx="10319">
                  <c:v>2551.26953</c:v>
                </c:pt>
                <c:pt idx="10320">
                  <c:v>2551.26953</c:v>
                </c:pt>
                <c:pt idx="10321">
                  <c:v>2551.26953</c:v>
                </c:pt>
                <c:pt idx="10322">
                  <c:v>2551.26953</c:v>
                </c:pt>
                <c:pt idx="10323">
                  <c:v>2551.26953</c:v>
                </c:pt>
                <c:pt idx="10324">
                  <c:v>2551.26953</c:v>
                </c:pt>
                <c:pt idx="10325">
                  <c:v>2551.26953</c:v>
                </c:pt>
                <c:pt idx="10326">
                  <c:v>2551.26953</c:v>
                </c:pt>
                <c:pt idx="10327">
                  <c:v>2551.26953</c:v>
                </c:pt>
                <c:pt idx="10328">
                  <c:v>2551.26953</c:v>
                </c:pt>
                <c:pt idx="10329">
                  <c:v>2551.26953</c:v>
                </c:pt>
                <c:pt idx="10330">
                  <c:v>2551.26953</c:v>
                </c:pt>
                <c:pt idx="10331">
                  <c:v>2551.26953</c:v>
                </c:pt>
                <c:pt idx="10332">
                  <c:v>2551.26953</c:v>
                </c:pt>
                <c:pt idx="10333">
                  <c:v>2551.26953</c:v>
                </c:pt>
                <c:pt idx="10334">
                  <c:v>2551.26953</c:v>
                </c:pt>
                <c:pt idx="10335">
                  <c:v>2551.26953</c:v>
                </c:pt>
                <c:pt idx="10336">
                  <c:v>2551.26953</c:v>
                </c:pt>
                <c:pt idx="10337">
                  <c:v>2551.26953</c:v>
                </c:pt>
                <c:pt idx="10338">
                  <c:v>2551.26953</c:v>
                </c:pt>
                <c:pt idx="10339">
                  <c:v>2551.26953</c:v>
                </c:pt>
                <c:pt idx="10340">
                  <c:v>2551.26953</c:v>
                </c:pt>
                <c:pt idx="10341">
                  <c:v>2551.26953</c:v>
                </c:pt>
                <c:pt idx="10342">
                  <c:v>2551.26953</c:v>
                </c:pt>
                <c:pt idx="10343">
                  <c:v>2551.26953</c:v>
                </c:pt>
                <c:pt idx="10344">
                  <c:v>2551.26953</c:v>
                </c:pt>
                <c:pt idx="10345">
                  <c:v>2551.26953</c:v>
                </c:pt>
                <c:pt idx="10346">
                  <c:v>2551.26953</c:v>
                </c:pt>
                <c:pt idx="10347">
                  <c:v>2551.26953</c:v>
                </c:pt>
                <c:pt idx="10348">
                  <c:v>2551.26953</c:v>
                </c:pt>
                <c:pt idx="10349">
                  <c:v>2551.26953</c:v>
                </c:pt>
                <c:pt idx="10350">
                  <c:v>2551.26953</c:v>
                </c:pt>
                <c:pt idx="10351">
                  <c:v>2551.26953</c:v>
                </c:pt>
                <c:pt idx="10352">
                  <c:v>2551.26953</c:v>
                </c:pt>
                <c:pt idx="10353">
                  <c:v>2551.26953</c:v>
                </c:pt>
                <c:pt idx="10354">
                  <c:v>2551.26953</c:v>
                </c:pt>
                <c:pt idx="10355">
                  <c:v>2551.26953</c:v>
                </c:pt>
                <c:pt idx="10356">
                  <c:v>2551.26953</c:v>
                </c:pt>
                <c:pt idx="10357">
                  <c:v>2551.26953</c:v>
                </c:pt>
                <c:pt idx="10358">
                  <c:v>2551.26953</c:v>
                </c:pt>
                <c:pt idx="10359">
                  <c:v>2551.26953</c:v>
                </c:pt>
                <c:pt idx="10360">
                  <c:v>2551.26953</c:v>
                </c:pt>
                <c:pt idx="10361">
                  <c:v>2551.26953</c:v>
                </c:pt>
                <c:pt idx="10362">
                  <c:v>2551.26953</c:v>
                </c:pt>
                <c:pt idx="10363">
                  <c:v>2551.26953</c:v>
                </c:pt>
                <c:pt idx="10364">
                  <c:v>2551.26953</c:v>
                </c:pt>
                <c:pt idx="10365">
                  <c:v>2551.26953</c:v>
                </c:pt>
                <c:pt idx="10366">
                  <c:v>2551.26953</c:v>
                </c:pt>
                <c:pt idx="10367">
                  <c:v>2551.26953</c:v>
                </c:pt>
                <c:pt idx="10368">
                  <c:v>2551.26953</c:v>
                </c:pt>
                <c:pt idx="10369">
                  <c:v>2551.26953</c:v>
                </c:pt>
                <c:pt idx="10370">
                  <c:v>2551.26953</c:v>
                </c:pt>
                <c:pt idx="10371">
                  <c:v>2551.26953</c:v>
                </c:pt>
                <c:pt idx="10372">
                  <c:v>2551.26953</c:v>
                </c:pt>
                <c:pt idx="10373">
                  <c:v>2551.26953</c:v>
                </c:pt>
                <c:pt idx="10374">
                  <c:v>2551.26953</c:v>
                </c:pt>
                <c:pt idx="10375">
                  <c:v>2551.26953</c:v>
                </c:pt>
                <c:pt idx="10376">
                  <c:v>2551.26953</c:v>
                </c:pt>
                <c:pt idx="10377">
                  <c:v>2551.26953</c:v>
                </c:pt>
                <c:pt idx="10378">
                  <c:v>2551.26953</c:v>
                </c:pt>
                <c:pt idx="10379">
                  <c:v>2548.8281299999999</c:v>
                </c:pt>
                <c:pt idx="10380">
                  <c:v>2551.26953</c:v>
                </c:pt>
                <c:pt idx="10381">
                  <c:v>2551.26953</c:v>
                </c:pt>
                <c:pt idx="10382">
                  <c:v>2551.26953</c:v>
                </c:pt>
                <c:pt idx="10383">
                  <c:v>2551.26953</c:v>
                </c:pt>
                <c:pt idx="10384">
                  <c:v>2551.26953</c:v>
                </c:pt>
                <c:pt idx="10385">
                  <c:v>2551.26953</c:v>
                </c:pt>
                <c:pt idx="10386">
                  <c:v>2551.26953</c:v>
                </c:pt>
                <c:pt idx="10387">
                  <c:v>2551.26953</c:v>
                </c:pt>
                <c:pt idx="10388">
                  <c:v>2551.26953</c:v>
                </c:pt>
                <c:pt idx="10389">
                  <c:v>2551.26953</c:v>
                </c:pt>
                <c:pt idx="10390">
                  <c:v>2551.26953</c:v>
                </c:pt>
                <c:pt idx="10391">
                  <c:v>2551.26953</c:v>
                </c:pt>
                <c:pt idx="10392">
                  <c:v>2551.26953</c:v>
                </c:pt>
                <c:pt idx="10393">
                  <c:v>2551.26953</c:v>
                </c:pt>
                <c:pt idx="10394">
                  <c:v>2551.26953</c:v>
                </c:pt>
                <c:pt idx="10395">
                  <c:v>2551.26953</c:v>
                </c:pt>
                <c:pt idx="10396">
                  <c:v>2551.26953</c:v>
                </c:pt>
                <c:pt idx="10397">
                  <c:v>2551.26953</c:v>
                </c:pt>
                <c:pt idx="10398">
                  <c:v>2551.26953</c:v>
                </c:pt>
                <c:pt idx="10399">
                  <c:v>2551.26953</c:v>
                </c:pt>
                <c:pt idx="10400">
                  <c:v>2551.26953</c:v>
                </c:pt>
                <c:pt idx="10401">
                  <c:v>2551.26953</c:v>
                </c:pt>
                <c:pt idx="10402">
                  <c:v>2551.26953</c:v>
                </c:pt>
                <c:pt idx="10403">
                  <c:v>2551.26953</c:v>
                </c:pt>
                <c:pt idx="10404">
                  <c:v>2551.26953</c:v>
                </c:pt>
                <c:pt idx="10405">
                  <c:v>2548.8281299999999</c:v>
                </c:pt>
                <c:pt idx="10406">
                  <c:v>2551.26953</c:v>
                </c:pt>
                <c:pt idx="10407">
                  <c:v>2551.26953</c:v>
                </c:pt>
                <c:pt idx="10408">
                  <c:v>2551.26953</c:v>
                </c:pt>
                <c:pt idx="10409">
                  <c:v>2551.26953</c:v>
                </c:pt>
                <c:pt idx="10410">
                  <c:v>2551.26953</c:v>
                </c:pt>
                <c:pt idx="10411">
                  <c:v>2551.26953</c:v>
                </c:pt>
                <c:pt idx="10412">
                  <c:v>2551.26953</c:v>
                </c:pt>
                <c:pt idx="10413">
                  <c:v>2551.26953</c:v>
                </c:pt>
                <c:pt idx="10414">
                  <c:v>2551.26953</c:v>
                </c:pt>
                <c:pt idx="10415">
                  <c:v>2551.26953</c:v>
                </c:pt>
                <c:pt idx="10416">
                  <c:v>2551.26953</c:v>
                </c:pt>
                <c:pt idx="10417">
                  <c:v>2551.26953</c:v>
                </c:pt>
                <c:pt idx="10418">
                  <c:v>2551.26953</c:v>
                </c:pt>
                <c:pt idx="10419">
                  <c:v>2551.26953</c:v>
                </c:pt>
                <c:pt idx="10420">
                  <c:v>2551.26953</c:v>
                </c:pt>
                <c:pt idx="10421">
                  <c:v>2548.8281299999999</c:v>
                </c:pt>
                <c:pt idx="10422">
                  <c:v>2551.26953</c:v>
                </c:pt>
                <c:pt idx="10423">
                  <c:v>2551.26953</c:v>
                </c:pt>
                <c:pt idx="10424">
                  <c:v>2551.26953</c:v>
                </c:pt>
                <c:pt idx="10425">
                  <c:v>2551.26953</c:v>
                </c:pt>
                <c:pt idx="10426">
                  <c:v>2551.26953</c:v>
                </c:pt>
                <c:pt idx="10427">
                  <c:v>2551.26953</c:v>
                </c:pt>
                <c:pt idx="10428">
                  <c:v>2551.26953</c:v>
                </c:pt>
                <c:pt idx="10429">
                  <c:v>2551.26953</c:v>
                </c:pt>
                <c:pt idx="10430">
                  <c:v>2551.26953</c:v>
                </c:pt>
                <c:pt idx="10431">
                  <c:v>2551.26953</c:v>
                </c:pt>
                <c:pt idx="10432">
                  <c:v>2551.26953</c:v>
                </c:pt>
                <c:pt idx="10433">
                  <c:v>2551.26953</c:v>
                </c:pt>
                <c:pt idx="10434">
                  <c:v>2551.26953</c:v>
                </c:pt>
                <c:pt idx="10435">
                  <c:v>2551.26953</c:v>
                </c:pt>
                <c:pt idx="10436">
                  <c:v>2551.26953</c:v>
                </c:pt>
                <c:pt idx="10437">
                  <c:v>2551.26953</c:v>
                </c:pt>
                <c:pt idx="10438">
                  <c:v>2551.26953</c:v>
                </c:pt>
                <c:pt idx="10439">
                  <c:v>2551.26953</c:v>
                </c:pt>
                <c:pt idx="10440">
                  <c:v>2551.26953</c:v>
                </c:pt>
                <c:pt idx="10441">
                  <c:v>2551.26953</c:v>
                </c:pt>
                <c:pt idx="10442">
                  <c:v>2551.26953</c:v>
                </c:pt>
                <c:pt idx="10443">
                  <c:v>2551.26953</c:v>
                </c:pt>
                <c:pt idx="10444">
                  <c:v>2551.26953</c:v>
                </c:pt>
                <c:pt idx="10445">
                  <c:v>2551.26953</c:v>
                </c:pt>
                <c:pt idx="10446">
                  <c:v>2551.26953</c:v>
                </c:pt>
                <c:pt idx="10447">
                  <c:v>2551.26953</c:v>
                </c:pt>
                <c:pt idx="10448">
                  <c:v>2551.26953</c:v>
                </c:pt>
                <c:pt idx="10449">
                  <c:v>2551.26953</c:v>
                </c:pt>
                <c:pt idx="10450">
                  <c:v>2551.26953</c:v>
                </c:pt>
                <c:pt idx="10451">
                  <c:v>2551.26953</c:v>
                </c:pt>
                <c:pt idx="10452">
                  <c:v>2551.26953</c:v>
                </c:pt>
                <c:pt idx="10453">
                  <c:v>2551.26953</c:v>
                </c:pt>
                <c:pt idx="10454">
                  <c:v>2551.26953</c:v>
                </c:pt>
                <c:pt idx="10455">
                  <c:v>2548.8281299999999</c:v>
                </c:pt>
                <c:pt idx="10456">
                  <c:v>2551.26953</c:v>
                </c:pt>
                <c:pt idx="10457">
                  <c:v>2551.26953</c:v>
                </c:pt>
                <c:pt idx="10458">
                  <c:v>2548.8281299999999</c:v>
                </c:pt>
                <c:pt idx="10459">
                  <c:v>2551.26953</c:v>
                </c:pt>
                <c:pt idx="10460">
                  <c:v>2551.26953</c:v>
                </c:pt>
                <c:pt idx="10461">
                  <c:v>2551.26953</c:v>
                </c:pt>
                <c:pt idx="10462">
                  <c:v>2551.26953</c:v>
                </c:pt>
                <c:pt idx="10463">
                  <c:v>2551.26953</c:v>
                </c:pt>
                <c:pt idx="10464">
                  <c:v>2551.26953</c:v>
                </c:pt>
                <c:pt idx="10465">
                  <c:v>2551.26953</c:v>
                </c:pt>
                <c:pt idx="10466">
                  <c:v>2551.26953</c:v>
                </c:pt>
                <c:pt idx="10467">
                  <c:v>2551.26953</c:v>
                </c:pt>
                <c:pt idx="10468">
                  <c:v>2551.26953</c:v>
                </c:pt>
                <c:pt idx="10469">
                  <c:v>2551.26953</c:v>
                </c:pt>
                <c:pt idx="10470">
                  <c:v>2548.8281299999999</c:v>
                </c:pt>
                <c:pt idx="10471">
                  <c:v>2548.8281299999999</c:v>
                </c:pt>
                <c:pt idx="10472">
                  <c:v>2551.26953</c:v>
                </c:pt>
                <c:pt idx="10473">
                  <c:v>2551.26953</c:v>
                </c:pt>
                <c:pt idx="10474">
                  <c:v>2551.26953</c:v>
                </c:pt>
                <c:pt idx="10475">
                  <c:v>2551.26953</c:v>
                </c:pt>
                <c:pt idx="10476">
                  <c:v>2551.26953</c:v>
                </c:pt>
                <c:pt idx="10477">
                  <c:v>2551.26953</c:v>
                </c:pt>
                <c:pt idx="10478">
                  <c:v>2551.26953</c:v>
                </c:pt>
                <c:pt idx="10479">
                  <c:v>2551.26953</c:v>
                </c:pt>
                <c:pt idx="10480">
                  <c:v>2551.26953</c:v>
                </c:pt>
                <c:pt idx="10481">
                  <c:v>2551.26953</c:v>
                </c:pt>
                <c:pt idx="10482">
                  <c:v>2551.26953</c:v>
                </c:pt>
                <c:pt idx="10483">
                  <c:v>2551.26953</c:v>
                </c:pt>
                <c:pt idx="10484">
                  <c:v>2551.26953</c:v>
                </c:pt>
                <c:pt idx="10485">
                  <c:v>2551.26953</c:v>
                </c:pt>
                <c:pt idx="10486">
                  <c:v>2551.26953</c:v>
                </c:pt>
                <c:pt idx="10487">
                  <c:v>2551.26953</c:v>
                </c:pt>
                <c:pt idx="10488">
                  <c:v>2548.8281299999999</c:v>
                </c:pt>
                <c:pt idx="10489">
                  <c:v>2551.26953</c:v>
                </c:pt>
                <c:pt idx="10490">
                  <c:v>2551.26953</c:v>
                </c:pt>
                <c:pt idx="10491">
                  <c:v>2551.26953</c:v>
                </c:pt>
                <c:pt idx="10492">
                  <c:v>2551.26953</c:v>
                </c:pt>
                <c:pt idx="10493">
                  <c:v>2551.26953</c:v>
                </c:pt>
                <c:pt idx="10494">
                  <c:v>2551.26953</c:v>
                </c:pt>
                <c:pt idx="10495">
                  <c:v>2548.8281299999999</c:v>
                </c:pt>
                <c:pt idx="10496">
                  <c:v>2551.26953</c:v>
                </c:pt>
                <c:pt idx="10497">
                  <c:v>2551.26953</c:v>
                </c:pt>
                <c:pt idx="10498">
                  <c:v>2551.26953</c:v>
                </c:pt>
                <c:pt idx="10499">
                  <c:v>2551.26953</c:v>
                </c:pt>
                <c:pt idx="10500">
                  <c:v>2551.26953</c:v>
                </c:pt>
                <c:pt idx="10501">
                  <c:v>2551.26953</c:v>
                </c:pt>
                <c:pt idx="10502">
                  <c:v>2551.26953</c:v>
                </c:pt>
                <c:pt idx="10503">
                  <c:v>2551.26953</c:v>
                </c:pt>
                <c:pt idx="10504">
                  <c:v>2551.26953</c:v>
                </c:pt>
                <c:pt idx="10505">
                  <c:v>2551.26953</c:v>
                </c:pt>
                <c:pt idx="10506">
                  <c:v>2551.26953</c:v>
                </c:pt>
                <c:pt idx="10507">
                  <c:v>2551.26953</c:v>
                </c:pt>
                <c:pt idx="10508">
                  <c:v>2551.26953</c:v>
                </c:pt>
                <c:pt idx="10509">
                  <c:v>2551.26953</c:v>
                </c:pt>
                <c:pt idx="10510">
                  <c:v>2551.26953</c:v>
                </c:pt>
                <c:pt idx="10511">
                  <c:v>2551.26953</c:v>
                </c:pt>
                <c:pt idx="10512">
                  <c:v>2548.8281299999999</c:v>
                </c:pt>
                <c:pt idx="10513">
                  <c:v>2551.26953</c:v>
                </c:pt>
                <c:pt idx="10514">
                  <c:v>2551.26953</c:v>
                </c:pt>
                <c:pt idx="10515">
                  <c:v>2551.26953</c:v>
                </c:pt>
                <c:pt idx="10516">
                  <c:v>2551.26953</c:v>
                </c:pt>
                <c:pt idx="10517">
                  <c:v>2551.26953</c:v>
                </c:pt>
                <c:pt idx="10518">
                  <c:v>2551.26953</c:v>
                </c:pt>
                <c:pt idx="10519">
                  <c:v>2548.8281299999999</c:v>
                </c:pt>
                <c:pt idx="10520">
                  <c:v>2551.26953</c:v>
                </c:pt>
                <c:pt idx="10521">
                  <c:v>2551.26953</c:v>
                </c:pt>
                <c:pt idx="10522">
                  <c:v>2548.8281299999999</c:v>
                </c:pt>
                <c:pt idx="10523">
                  <c:v>2548.8281299999999</c:v>
                </c:pt>
                <c:pt idx="10524">
                  <c:v>2551.26953</c:v>
                </c:pt>
                <c:pt idx="10525">
                  <c:v>2551.26953</c:v>
                </c:pt>
                <c:pt idx="10526">
                  <c:v>2548.8281299999999</c:v>
                </c:pt>
                <c:pt idx="10527">
                  <c:v>2551.26953</c:v>
                </c:pt>
                <c:pt idx="10528">
                  <c:v>2551.26953</c:v>
                </c:pt>
                <c:pt idx="10529">
                  <c:v>2548.8281299999999</c:v>
                </c:pt>
                <c:pt idx="10530">
                  <c:v>2551.26953</c:v>
                </c:pt>
                <c:pt idx="10531">
                  <c:v>2548.8281299999999</c:v>
                </c:pt>
                <c:pt idx="10532">
                  <c:v>2551.26953</c:v>
                </c:pt>
                <c:pt idx="10533">
                  <c:v>2551.26953</c:v>
                </c:pt>
                <c:pt idx="10534">
                  <c:v>2551.26953</c:v>
                </c:pt>
                <c:pt idx="10535">
                  <c:v>2551.26953</c:v>
                </c:pt>
                <c:pt idx="10536">
                  <c:v>2548.8281299999999</c:v>
                </c:pt>
                <c:pt idx="10537">
                  <c:v>2551.26953</c:v>
                </c:pt>
                <c:pt idx="10538">
                  <c:v>2548.8281299999999</c:v>
                </c:pt>
                <c:pt idx="10539">
                  <c:v>2551.26953</c:v>
                </c:pt>
                <c:pt idx="10540">
                  <c:v>2548.8281299999999</c:v>
                </c:pt>
                <c:pt idx="10541">
                  <c:v>2551.26953</c:v>
                </c:pt>
                <c:pt idx="10542">
                  <c:v>2551.26953</c:v>
                </c:pt>
                <c:pt idx="10543">
                  <c:v>2548.8281299999999</c:v>
                </c:pt>
                <c:pt idx="10544">
                  <c:v>2551.26953</c:v>
                </c:pt>
                <c:pt idx="10545">
                  <c:v>2551.26953</c:v>
                </c:pt>
                <c:pt idx="10546">
                  <c:v>2551.26953</c:v>
                </c:pt>
                <c:pt idx="10547">
                  <c:v>2551.26953</c:v>
                </c:pt>
                <c:pt idx="10548">
                  <c:v>2551.26953</c:v>
                </c:pt>
                <c:pt idx="10549">
                  <c:v>2551.26953</c:v>
                </c:pt>
                <c:pt idx="10550">
                  <c:v>2551.26953</c:v>
                </c:pt>
                <c:pt idx="10551">
                  <c:v>2551.26953</c:v>
                </c:pt>
                <c:pt idx="10552">
                  <c:v>2551.26953</c:v>
                </c:pt>
                <c:pt idx="10553">
                  <c:v>2551.26953</c:v>
                </c:pt>
                <c:pt idx="10554">
                  <c:v>2551.26953</c:v>
                </c:pt>
                <c:pt idx="10555">
                  <c:v>2551.26953</c:v>
                </c:pt>
                <c:pt idx="10556">
                  <c:v>2548.8281299999999</c:v>
                </c:pt>
                <c:pt idx="10557">
                  <c:v>2551.26953</c:v>
                </c:pt>
                <c:pt idx="10558">
                  <c:v>2551.26953</c:v>
                </c:pt>
                <c:pt idx="10559">
                  <c:v>2551.26953</c:v>
                </c:pt>
                <c:pt idx="10560">
                  <c:v>2548.8281299999999</c:v>
                </c:pt>
                <c:pt idx="10561">
                  <c:v>2551.26953</c:v>
                </c:pt>
                <c:pt idx="10562">
                  <c:v>2551.26953</c:v>
                </c:pt>
                <c:pt idx="10563">
                  <c:v>2551.26953</c:v>
                </c:pt>
                <c:pt idx="10564">
                  <c:v>2551.26953</c:v>
                </c:pt>
                <c:pt idx="10565">
                  <c:v>2551.26953</c:v>
                </c:pt>
                <c:pt idx="10566">
                  <c:v>2548.8281299999999</c:v>
                </c:pt>
                <c:pt idx="10567">
                  <c:v>2551.26953</c:v>
                </c:pt>
                <c:pt idx="10568">
                  <c:v>2551.26953</c:v>
                </c:pt>
                <c:pt idx="10569">
                  <c:v>2548.8281299999999</c:v>
                </c:pt>
                <c:pt idx="10570">
                  <c:v>2551.26953</c:v>
                </c:pt>
                <c:pt idx="10571">
                  <c:v>2551.26953</c:v>
                </c:pt>
                <c:pt idx="10572">
                  <c:v>2548.8281299999999</c:v>
                </c:pt>
                <c:pt idx="10573">
                  <c:v>2548.8281299999999</c:v>
                </c:pt>
                <c:pt idx="10574">
                  <c:v>2551.26953</c:v>
                </c:pt>
                <c:pt idx="10575">
                  <c:v>2551.26953</c:v>
                </c:pt>
                <c:pt idx="10576">
                  <c:v>2548.8281299999999</c:v>
                </c:pt>
                <c:pt idx="10577">
                  <c:v>2548.8281299999999</c:v>
                </c:pt>
                <c:pt idx="10578">
                  <c:v>2551.26953</c:v>
                </c:pt>
                <c:pt idx="10579">
                  <c:v>2548.8281299999999</c:v>
                </c:pt>
                <c:pt idx="10580">
                  <c:v>2551.26953</c:v>
                </c:pt>
                <c:pt idx="10581">
                  <c:v>2548.8281299999999</c:v>
                </c:pt>
                <c:pt idx="10582">
                  <c:v>2548.8281299999999</c:v>
                </c:pt>
                <c:pt idx="10583">
                  <c:v>2551.26953</c:v>
                </c:pt>
                <c:pt idx="10584">
                  <c:v>2551.26953</c:v>
                </c:pt>
                <c:pt idx="10585">
                  <c:v>2548.8281299999999</c:v>
                </c:pt>
                <c:pt idx="10586">
                  <c:v>2548.8281299999999</c:v>
                </c:pt>
                <c:pt idx="10587">
                  <c:v>2551.26953</c:v>
                </c:pt>
                <c:pt idx="10588">
                  <c:v>2548.8281299999999</c:v>
                </c:pt>
                <c:pt idx="10589">
                  <c:v>2551.26953</c:v>
                </c:pt>
                <c:pt idx="10590">
                  <c:v>2551.26953</c:v>
                </c:pt>
                <c:pt idx="10591">
                  <c:v>2551.26953</c:v>
                </c:pt>
                <c:pt idx="10592">
                  <c:v>2551.26953</c:v>
                </c:pt>
                <c:pt idx="10593">
                  <c:v>2551.26953</c:v>
                </c:pt>
                <c:pt idx="10594">
                  <c:v>2551.26953</c:v>
                </c:pt>
                <c:pt idx="10595">
                  <c:v>2551.26953</c:v>
                </c:pt>
                <c:pt idx="10596">
                  <c:v>2551.26953</c:v>
                </c:pt>
                <c:pt idx="10597">
                  <c:v>2548.8281299999999</c:v>
                </c:pt>
                <c:pt idx="10598">
                  <c:v>2551.26953</c:v>
                </c:pt>
                <c:pt idx="10599">
                  <c:v>2548.8281299999999</c:v>
                </c:pt>
                <c:pt idx="10600">
                  <c:v>2548.8281299999999</c:v>
                </c:pt>
                <c:pt idx="10601">
                  <c:v>2548.8281299999999</c:v>
                </c:pt>
                <c:pt idx="10602">
                  <c:v>2551.26953</c:v>
                </c:pt>
                <c:pt idx="10603">
                  <c:v>2548.8281299999999</c:v>
                </c:pt>
                <c:pt idx="10604">
                  <c:v>2548.8281299999999</c:v>
                </c:pt>
                <c:pt idx="10605">
                  <c:v>2551.26953</c:v>
                </c:pt>
                <c:pt idx="10606">
                  <c:v>2548.8281299999999</c:v>
                </c:pt>
                <c:pt idx="10607">
                  <c:v>2551.26953</c:v>
                </c:pt>
                <c:pt idx="10608">
                  <c:v>2551.26953</c:v>
                </c:pt>
                <c:pt idx="10609">
                  <c:v>2551.26953</c:v>
                </c:pt>
                <c:pt idx="10610">
                  <c:v>2551.26953</c:v>
                </c:pt>
                <c:pt idx="10611">
                  <c:v>2551.26953</c:v>
                </c:pt>
                <c:pt idx="10612">
                  <c:v>2548.8281299999999</c:v>
                </c:pt>
                <c:pt idx="10613">
                  <c:v>2548.8281299999999</c:v>
                </c:pt>
                <c:pt idx="10614">
                  <c:v>2548.8281299999999</c:v>
                </c:pt>
                <c:pt idx="10615">
                  <c:v>2551.26953</c:v>
                </c:pt>
                <c:pt idx="10616">
                  <c:v>2548.8281299999999</c:v>
                </c:pt>
                <c:pt idx="10617">
                  <c:v>2551.26953</c:v>
                </c:pt>
                <c:pt idx="10618">
                  <c:v>2551.26953</c:v>
                </c:pt>
                <c:pt idx="10619">
                  <c:v>2548.8281299999999</c:v>
                </c:pt>
                <c:pt idx="10620">
                  <c:v>2548.8281299999999</c:v>
                </c:pt>
                <c:pt idx="10621">
                  <c:v>2548.8281299999999</c:v>
                </c:pt>
                <c:pt idx="10622">
                  <c:v>2551.26953</c:v>
                </c:pt>
                <c:pt idx="10623">
                  <c:v>2551.26953</c:v>
                </c:pt>
                <c:pt idx="10624">
                  <c:v>2548.8281299999999</c:v>
                </c:pt>
                <c:pt idx="10625">
                  <c:v>2548.8281299999999</c:v>
                </c:pt>
                <c:pt idx="10626">
                  <c:v>2551.26953</c:v>
                </c:pt>
                <c:pt idx="10627">
                  <c:v>2548.8281299999999</c:v>
                </c:pt>
                <c:pt idx="10628">
                  <c:v>2548.8281299999999</c:v>
                </c:pt>
                <c:pt idx="10629">
                  <c:v>2548.8281299999999</c:v>
                </c:pt>
                <c:pt idx="10630">
                  <c:v>2551.26953</c:v>
                </c:pt>
                <c:pt idx="10631">
                  <c:v>2548.8281299999999</c:v>
                </c:pt>
                <c:pt idx="10632">
                  <c:v>2551.26953</c:v>
                </c:pt>
                <c:pt idx="10633">
                  <c:v>2548.8281299999999</c:v>
                </c:pt>
                <c:pt idx="10634">
                  <c:v>2551.26953</c:v>
                </c:pt>
                <c:pt idx="10635">
                  <c:v>2551.26953</c:v>
                </c:pt>
                <c:pt idx="10636">
                  <c:v>2548.8281299999999</c:v>
                </c:pt>
                <c:pt idx="10637">
                  <c:v>2548.8281299999999</c:v>
                </c:pt>
                <c:pt idx="10638">
                  <c:v>2548.8281299999999</c:v>
                </c:pt>
                <c:pt idx="10639">
                  <c:v>2548.8281299999999</c:v>
                </c:pt>
                <c:pt idx="10640">
                  <c:v>2548.8281299999999</c:v>
                </c:pt>
                <c:pt idx="10641">
                  <c:v>2548.8281299999999</c:v>
                </c:pt>
                <c:pt idx="10642">
                  <c:v>2548.8281299999999</c:v>
                </c:pt>
                <c:pt idx="10643">
                  <c:v>2551.26953</c:v>
                </c:pt>
                <c:pt idx="10644">
                  <c:v>2551.26953</c:v>
                </c:pt>
                <c:pt idx="10645">
                  <c:v>2548.8281299999999</c:v>
                </c:pt>
                <c:pt idx="10646">
                  <c:v>2551.26953</c:v>
                </c:pt>
                <c:pt idx="10647">
                  <c:v>2551.26953</c:v>
                </c:pt>
                <c:pt idx="10648">
                  <c:v>2548.8281299999999</c:v>
                </c:pt>
                <c:pt idx="10649">
                  <c:v>2548.8281299999999</c:v>
                </c:pt>
                <c:pt idx="10650">
                  <c:v>2548.8281299999999</c:v>
                </c:pt>
                <c:pt idx="10651">
                  <c:v>2548.8281299999999</c:v>
                </c:pt>
                <c:pt idx="10652">
                  <c:v>2548.8281299999999</c:v>
                </c:pt>
                <c:pt idx="10653">
                  <c:v>2551.26953</c:v>
                </c:pt>
                <c:pt idx="10654">
                  <c:v>2548.8281299999999</c:v>
                </c:pt>
                <c:pt idx="10655">
                  <c:v>2548.8281299999999</c:v>
                </c:pt>
                <c:pt idx="10656">
                  <c:v>2551.26953</c:v>
                </c:pt>
                <c:pt idx="10657">
                  <c:v>2551.26953</c:v>
                </c:pt>
                <c:pt idx="10658">
                  <c:v>2548.8281299999999</c:v>
                </c:pt>
                <c:pt idx="10659">
                  <c:v>2548.8281299999999</c:v>
                </c:pt>
                <c:pt idx="10660">
                  <c:v>2551.26953</c:v>
                </c:pt>
                <c:pt idx="10661">
                  <c:v>2548.8281299999999</c:v>
                </c:pt>
                <c:pt idx="10662">
                  <c:v>2551.26953</c:v>
                </c:pt>
                <c:pt idx="10663">
                  <c:v>2548.8281299999999</c:v>
                </c:pt>
                <c:pt idx="10664">
                  <c:v>2548.8281299999999</c:v>
                </c:pt>
                <c:pt idx="10665">
                  <c:v>2548.8281299999999</c:v>
                </c:pt>
                <c:pt idx="10666">
                  <c:v>2548.8281299999999</c:v>
                </c:pt>
                <c:pt idx="10667">
                  <c:v>2548.8281299999999</c:v>
                </c:pt>
                <c:pt idx="10668">
                  <c:v>2548.8281299999999</c:v>
                </c:pt>
                <c:pt idx="10669">
                  <c:v>2548.8281299999999</c:v>
                </c:pt>
                <c:pt idx="10670">
                  <c:v>2548.8281299999999</c:v>
                </c:pt>
                <c:pt idx="10671">
                  <c:v>2548.8281299999999</c:v>
                </c:pt>
                <c:pt idx="10672">
                  <c:v>2548.8281299999999</c:v>
                </c:pt>
                <c:pt idx="10673">
                  <c:v>2548.8281299999999</c:v>
                </c:pt>
                <c:pt idx="10674">
                  <c:v>2548.8281299999999</c:v>
                </c:pt>
                <c:pt idx="10675">
                  <c:v>2548.8281299999999</c:v>
                </c:pt>
                <c:pt idx="10676">
                  <c:v>2548.8281299999999</c:v>
                </c:pt>
                <c:pt idx="10677">
                  <c:v>2548.8281299999999</c:v>
                </c:pt>
                <c:pt idx="10678">
                  <c:v>2548.8281299999999</c:v>
                </c:pt>
                <c:pt idx="10679">
                  <c:v>2548.8281299999999</c:v>
                </c:pt>
                <c:pt idx="10680">
                  <c:v>2551.26953</c:v>
                </c:pt>
                <c:pt idx="10681">
                  <c:v>2548.8281299999999</c:v>
                </c:pt>
                <c:pt idx="10682">
                  <c:v>2548.8281299999999</c:v>
                </c:pt>
                <c:pt idx="10683">
                  <c:v>2548.8281299999999</c:v>
                </c:pt>
                <c:pt idx="10684">
                  <c:v>2548.8281299999999</c:v>
                </c:pt>
                <c:pt idx="10685">
                  <c:v>2548.8281299999999</c:v>
                </c:pt>
                <c:pt idx="10686">
                  <c:v>2548.8281299999999</c:v>
                </c:pt>
                <c:pt idx="10687">
                  <c:v>2548.8281299999999</c:v>
                </c:pt>
                <c:pt idx="10688">
                  <c:v>2548.8281299999999</c:v>
                </c:pt>
                <c:pt idx="10689">
                  <c:v>2551.26953</c:v>
                </c:pt>
                <c:pt idx="10690">
                  <c:v>2548.8281299999999</c:v>
                </c:pt>
                <c:pt idx="10691">
                  <c:v>2548.8281299999999</c:v>
                </c:pt>
                <c:pt idx="10692">
                  <c:v>2548.8281299999999</c:v>
                </c:pt>
                <c:pt idx="10693">
                  <c:v>2551.26953</c:v>
                </c:pt>
                <c:pt idx="10694">
                  <c:v>2548.8281299999999</c:v>
                </c:pt>
                <c:pt idx="10695">
                  <c:v>2548.8281299999999</c:v>
                </c:pt>
                <c:pt idx="10696">
                  <c:v>2548.8281299999999</c:v>
                </c:pt>
                <c:pt idx="10697">
                  <c:v>2548.8281299999999</c:v>
                </c:pt>
                <c:pt idx="10698">
                  <c:v>2548.8281299999999</c:v>
                </c:pt>
                <c:pt idx="10699">
                  <c:v>2548.8281299999999</c:v>
                </c:pt>
                <c:pt idx="10700">
                  <c:v>2548.8281299999999</c:v>
                </c:pt>
                <c:pt idx="10701">
                  <c:v>2551.26953</c:v>
                </c:pt>
                <c:pt idx="10702">
                  <c:v>2548.8281299999999</c:v>
                </c:pt>
                <c:pt idx="10703">
                  <c:v>2548.8281299999999</c:v>
                </c:pt>
                <c:pt idx="10704">
                  <c:v>2548.8281299999999</c:v>
                </c:pt>
                <c:pt idx="10705">
                  <c:v>2551.26953</c:v>
                </c:pt>
                <c:pt idx="10706">
                  <c:v>2548.8281299999999</c:v>
                </c:pt>
                <c:pt idx="10707">
                  <c:v>2551.26953</c:v>
                </c:pt>
                <c:pt idx="10708">
                  <c:v>2548.8281299999999</c:v>
                </c:pt>
                <c:pt idx="10709">
                  <c:v>2548.8281299999999</c:v>
                </c:pt>
                <c:pt idx="10710">
                  <c:v>2551.26953</c:v>
                </c:pt>
                <c:pt idx="10711">
                  <c:v>2548.8281299999999</c:v>
                </c:pt>
                <c:pt idx="10712">
                  <c:v>2548.8281299999999</c:v>
                </c:pt>
                <c:pt idx="10713">
                  <c:v>2548.8281299999999</c:v>
                </c:pt>
                <c:pt idx="10714">
                  <c:v>2551.26953</c:v>
                </c:pt>
                <c:pt idx="10715">
                  <c:v>2548.8281299999999</c:v>
                </c:pt>
                <c:pt idx="10716">
                  <c:v>2551.26953</c:v>
                </c:pt>
                <c:pt idx="10717">
                  <c:v>2548.8281299999999</c:v>
                </c:pt>
                <c:pt idx="10718">
                  <c:v>2548.8281299999999</c:v>
                </c:pt>
                <c:pt idx="10719">
                  <c:v>2548.8281299999999</c:v>
                </c:pt>
                <c:pt idx="10720">
                  <c:v>2548.8281299999999</c:v>
                </c:pt>
                <c:pt idx="10721">
                  <c:v>2548.8281299999999</c:v>
                </c:pt>
                <c:pt idx="10722">
                  <c:v>2548.8281299999999</c:v>
                </c:pt>
                <c:pt idx="10723">
                  <c:v>2551.26953</c:v>
                </c:pt>
                <c:pt idx="10724">
                  <c:v>2548.8281299999999</c:v>
                </c:pt>
                <c:pt idx="10725">
                  <c:v>2548.8281299999999</c:v>
                </c:pt>
                <c:pt idx="10726">
                  <c:v>2548.8281299999999</c:v>
                </c:pt>
                <c:pt idx="10727">
                  <c:v>2548.8281299999999</c:v>
                </c:pt>
                <c:pt idx="10728">
                  <c:v>2548.8281299999999</c:v>
                </c:pt>
                <c:pt idx="10729">
                  <c:v>2548.8281299999999</c:v>
                </c:pt>
                <c:pt idx="10730">
                  <c:v>2548.8281299999999</c:v>
                </c:pt>
                <c:pt idx="10731">
                  <c:v>2548.8281299999999</c:v>
                </c:pt>
                <c:pt idx="10732">
                  <c:v>2548.8281299999999</c:v>
                </c:pt>
                <c:pt idx="10733">
                  <c:v>2548.8281299999999</c:v>
                </c:pt>
                <c:pt idx="10734">
                  <c:v>2548.8281299999999</c:v>
                </c:pt>
                <c:pt idx="10735">
                  <c:v>2548.8281299999999</c:v>
                </c:pt>
                <c:pt idx="10736">
                  <c:v>2548.8281299999999</c:v>
                </c:pt>
                <c:pt idx="10737">
                  <c:v>2548.8281299999999</c:v>
                </c:pt>
                <c:pt idx="10738">
                  <c:v>2551.26953</c:v>
                </c:pt>
                <c:pt idx="10739">
                  <c:v>2548.8281299999999</c:v>
                </c:pt>
                <c:pt idx="10740">
                  <c:v>2548.8281299999999</c:v>
                </c:pt>
                <c:pt idx="10741">
                  <c:v>2551.26953</c:v>
                </c:pt>
                <c:pt idx="10742">
                  <c:v>2548.8281299999999</c:v>
                </c:pt>
                <c:pt idx="10743">
                  <c:v>2548.8281299999999</c:v>
                </c:pt>
                <c:pt idx="10744">
                  <c:v>2548.8281299999999</c:v>
                </c:pt>
                <c:pt idx="10745">
                  <c:v>2548.8281299999999</c:v>
                </c:pt>
                <c:pt idx="10746">
                  <c:v>2548.8281299999999</c:v>
                </c:pt>
                <c:pt idx="10747">
                  <c:v>2548.8281299999999</c:v>
                </c:pt>
                <c:pt idx="10748">
                  <c:v>2548.8281299999999</c:v>
                </c:pt>
                <c:pt idx="10749">
                  <c:v>2548.8281299999999</c:v>
                </c:pt>
                <c:pt idx="10750">
                  <c:v>2548.8281299999999</c:v>
                </c:pt>
                <c:pt idx="10751">
                  <c:v>2548.8281299999999</c:v>
                </c:pt>
                <c:pt idx="10752">
                  <c:v>2548.8281299999999</c:v>
                </c:pt>
                <c:pt idx="10753">
                  <c:v>2548.8281299999999</c:v>
                </c:pt>
                <c:pt idx="10754">
                  <c:v>2548.8281299999999</c:v>
                </c:pt>
                <c:pt idx="10755">
                  <c:v>2548.8281299999999</c:v>
                </c:pt>
                <c:pt idx="10756">
                  <c:v>2548.8281299999999</c:v>
                </c:pt>
                <c:pt idx="10757">
                  <c:v>2551.26953</c:v>
                </c:pt>
                <c:pt idx="10758">
                  <c:v>2548.8281299999999</c:v>
                </c:pt>
                <c:pt idx="10759">
                  <c:v>2548.8281299999999</c:v>
                </c:pt>
                <c:pt idx="10760">
                  <c:v>2548.8281299999999</c:v>
                </c:pt>
                <c:pt idx="10761">
                  <c:v>2548.8281299999999</c:v>
                </c:pt>
                <c:pt idx="10762">
                  <c:v>2548.8281299999999</c:v>
                </c:pt>
                <c:pt idx="10763">
                  <c:v>2551.26953</c:v>
                </c:pt>
                <c:pt idx="10764">
                  <c:v>2548.8281299999999</c:v>
                </c:pt>
                <c:pt idx="10765">
                  <c:v>2548.8281299999999</c:v>
                </c:pt>
                <c:pt idx="10766">
                  <c:v>2548.8281299999999</c:v>
                </c:pt>
                <c:pt idx="10767">
                  <c:v>2546.38672</c:v>
                </c:pt>
                <c:pt idx="10768">
                  <c:v>2548.8281299999999</c:v>
                </c:pt>
                <c:pt idx="10769">
                  <c:v>2548.8281299999999</c:v>
                </c:pt>
                <c:pt idx="10770">
                  <c:v>2548.8281299999999</c:v>
                </c:pt>
                <c:pt idx="10771">
                  <c:v>2548.8281299999999</c:v>
                </c:pt>
                <c:pt idx="10772">
                  <c:v>2548.8281299999999</c:v>
                </c:pt>
                <c:pt idx="10773">
                  <c:v>2548.8281299999999</c:v>
                </c:pt>
                <c:pt idx="10774">
                  <c:v>2548.8281299999999</c:v>
                </c:pt>
                <c:pt idx="10775">
                  <c:v>2548.8281299999999</c:v>
                </c:pt>
                <c:pt idx="10776">
                  <c:v>2548.8281299999999</c:v>
                </c:pt>
                <c:pt idx="10777">
                  <c:v>2548.8281299999999</c:v>
                </c:pt>
                <c:pt idx="10778">
                  <c:v>2548.8281299999999</c:v>
                </c:pt>
                <c:pt idx="10779">
                  <c:v>2548.8281299999999</c:v>
                </c:pt>
                <c:pt idx="10780">
                  <c:v>2548.8281299999999</c:v>
                </c:pt>
                <c:pt idx="10781">
                  <c:v>2548.8281299999999</c:v>
                </c:pt>
                <c:pt idx="10782">
                  <c:v>2548.8281299999999</c:v>
                </c:pt>
                <c:pt idx="10783">
                  <c:v>2548.8281299999999</c:v>
                </c:pt>
                <c:pt idx="10784">
                  <c:v>2548.8281299999999</c:v>
                </c:pt>
                <c:pt idx="10785">
                  <c:v>2548.8281299999999</c:v>
                </c:pt>
                <c:pt idx="10786">
                  <c:v>2551.26953</c:v>
                </c:pt>
                <c:pt idx="10787">
                  <c:v>2548.8281299999999</c:v>
                </c:pt>
                <c:pt idx="10788">
                  <c:v>2548.8281299999999</c:v>
                </c:pt>
                <c:pt idx="10789">
                  <c:v>2548.8281299999999</c:v>
                </c:pt>
                <c:pt idx="10790">
                  <c:v>2548.8281299999999</c:v>
                </c:pt>
                <c:pt idx="10791">
                  <c:v>2548.8281299999999</c:v>
                </c:pt>
                <c:pt idx="10792">
                  <c:v>2548.8281299999999</c:v>
                </c:pt>
                <c:pt idx="10793">
                  <c:v>2548.8281299999999</c:v>
                </c:pt>
                <c:pt idx="10794">
                  <c:v>2548.8281299999999</c:v>
                </c:pt>
                <c:pt idx="10795">
                  <c:v>2548.8281299999999</c:v>
                </c:pt>
                <c:pt idx="10796">
                  <c:v>2548.8281299999999</c:v>
                </c:pt>
                <c:pt idx="10797">
                  <c:v>2548.8281299999999</c:v>
                </c:pt>
                <c:pt idx="10798">
                  <c:v>2548.8281299999999</c:v>
                </c:pt>
                <c:pt idx="10799">
                  <c:v>2551.26953</c:v>
                </c:pt>
                <c:pt idx="10800">
                  <c:v>2548.8281299999999</c:v>
                </c:pt>
                <c:pt idx="10801">
                  <c:v>2548.8281299999999</c:v>
                </c:pt>
                <c:pt idx="10802">
                  <c:v>2548.8281299999999</c:v>
                </c:pt>
                <c:pt idx="10803">
                  <c:v>2548.8281299999999</c:v>
                </c:pt>
                <c:pt idx="10804">
                  <c:v>2548.8281299999999</c:v>
                </c:pt>
                <c:pt idx="10805">
                  <c:v>2548.8281299999999</c:v>
                </c:pt>
                <c:pt idx="10806">
                  <c:v>2548.8281299999999</c:v>
                </c:pt>
                <c:pt idx="10807">
                  <c:v>2548.8281299999999</c:v>
                </c:pt>
                <c:pt idx="10808">
                  <c:v>2548.8281299999999</c:v>
                </c:pt>
                <c:pt idx="10809">
                  <c:v>2548.8281299999999</c:v>
                </c:pt>
                <c:pt idx="10810">
                  <c:v>2548.8281299999999</c:v>
                </c:pt>
                <c:pt idx="10811">
                  <c:v>2548.8281299999999</c:v>
                </c:pt>
                <c:pt idx="10812">
                  <c:v>2548.8281299999999</c:v>
                </c:pt>
                <c:pt idx="10813">
                  <c:v>2548.8281299999999</c:v>
                </c:pt>
                <c:pt idx="10814">
                  <c:v>2548.8281299999999</c:v>
                </c:pt>
                <c:pt idx="10815">
                  <c:v>2548.8281299999999</c:v>
                </c:pt>
                <c:pt idx="10816">
                  <c:v>2548.8281299999999</c:v>
                </c:pt>
                <c:pt idx="10817">
                  <c:v>2548.8281299999999</c:v>
                </c:pt>
                <c:pt idx="10818">
                  <c:v>2548.8281299999999</c:v>
                </c:pt>
                <c:pt idx="10819">
                  <c:v>2548.8281299999999</c:v>
                </c:pt>
                <c:pt idx="10820">
                  <c:v>2548.8281299999999</c:v>
                </c:pt>
                <c:pt idx="10821">
                  <c:v>2548.8281299999999</c:v>
                </c:pt>
                <c:pt idx="10822">
                  <c:v>2548.8281299999999</c:v>
                </c:pt>
                <c:pt idx="10823">
                  <c:v>2548.8281299999999</c:v>
                </c:pt>
                <c:pt idx="10824">
                  <c:v>2548.8281299999999</c:v>
                </c:pt>
                <c:pt idx="10825">
                  <c:v>2548.8281299999999</c:v>
                </c:pt>
                <c:pt idx="10826">
                  <c:v>2548.8281299999999</c:v>
                </c:pt>
                <c:pt idx="10827">
                  <c:v>2546.38672</c:v>
                </c:pt>
                <c:pt idx="10828">
                  <c:v>2548.8281299999999</c:v>
                </c:pt>
                <c:pt idx="10829">
                  <c:v>2548.8281299999999</c:v>
                </c:pt>
                <c:pt idx="10830">
                  <c:v>2548.8281299999999</c:v>
                </c:pt>
                <c:pt idx="10831">
                  <c:v>2548.8281299999999</c:v>
                </c:pt>
                <c:pt idx="10832">
                  <c:v>2548.8281299999999</c:v>
                </c:pt>
                <c:pt idx="10833">
                  <c:v>2548.8281299999999</c:v>
                </c:pt>
                <c:pt idx="10834">
                  <c:v>2548.8281299999999</c:v>
                </c:pt>
                <c:pt idx="10835">
                  <c:v>2548.8281299999999</c:v>
                </c:pt>
                <c:pt idx="10836">
                  <c:v>2548.8281299999999</c:v>
                </c:pt>
                <c:pt idx="10837">
                  <c:v>2548.8281299999999</c:v>
                </c:pt>
                <c:pt idx="10838">
                  <c:v>2548.8281299999999</c:v>
                </c:pt>
                <c:pt idx="10839">
                  <c:v>2548.8281299999999</c:v>
                </c:pt>
                <c:pt idx="10840">
                  <c:v>2548.8281299999999</c:v>
                </c:pt>
                <c:pt idx="10841">
                  <c:v>2548.8281299999999</c:v>
                </c:pt>
                <c:pt idx="10842">
                  <c:v>2548.8281299999999</c:v>
                </c:pt>
                <c:pt idx="10843">
                  <c:v>2546.38672</c:v>
                </c:pt>
                <c:pt idx="10844">
                  <c:v>2548.8281299999999</c:v>
                </c:pt>
                <c:pt idx="10845">
                  <c:v>2548.8281299999999</c:v>
                </c:pt>
                <c:pt idx="10846">
                  <c:v>2548.8281299999999</c:v>
                </c:pt>
                <c:pt idx="10847">
                  <c:v>2548.8281299999999</c:v>
                </c:pt>
                <c:pt idx="10848">
                  <c:v>2548.8281299999999</c:v>
                </c:pt>
                <c:pt idx="10849">
                  <c:v>2548.8281299999999</c:v>
                </c:pt>
                <c:pt idx="10850">
                  <c:v>2548.8281299999999</c:v>
                </c:pt>
                <c:pt idx="10851">
                  <c:v>2548.8281299999999</c:v>
                </c:pt>
                <c:pt idx="10852">
                  <c:v>2548.8281299999999</c:v>
                </c:pt>
                <c:pt idx="10853">
                  <c:v>2548.8281299999999</c:v>
                </c:pt>
                <c:pt idx="10854">
                  <c:v>2548.8281299999999</c:v>
                </c:pt>
                <c:pt idx="10855">
                  <c:v>2548.8281299999999</c:v>
                </c:pt>
                <c:pt idx="10856">
                  <c:v>2548.8281299999999</c:v>
                </c:pt>
                <c:pt idx="10857">
                  <c:v>2548.8281299999999</c:v>
                </c:pt>
                <c:pt idx="10858">
                  <c:v>2548.8281299999999</c:v>
                </c:pt>
                <c:pt idx="10859">
                  <c:v>2548.8281299999999</c:v>
                </c:pt>
                <c:pt idx="10860">
                  <c:v>2548.8281299999999</c:v>
                </c:pt>
                <c:pt idx="10861">
                  <c:v>2548.8281299999999</c:v>
                </c:pt>
                <c:pt idx="10862">
                  <c:v>2548.8281299999999</c:v>
                </c:pt>
                <c:pt idx="10863">
                  <c:v>2548.8281299999999</c:v>
                </c:pt>
                <c:pt idx="10864">
                  <c:v>2548.8281299999999</c:v>
                </c:pt>
                <c:pt idx="10865">
                  <c:v>2548.8281299999999</c:v>
                </c:pt>
                <c:pt idx="10866">
                  <c:v>2546.38672</c:v>
                </c:pt>
                <c:pt idx="10867">
                  <c:v>2548.8281299999999</c:v>
                </c:pt>
                <c:pt idx="10868">
                  <c:v>2548.8281299999999</c:v>
                </c:pt>
                <c:pt idx="10869">
                  <c:v>2548.8281299999999</c:v>
                </c:pt>
                <c:pt idx="10870">
                  <c:v>2548.8281299999999</c:v>
                </c:pt>
                <c:pt idx="10871">
                  <c:v>2548.8281299999999</c:v>
                </c:pt>
                <c:pt idx="10872">
                  <c:v>2548.8281299999999</c:v>
                </c:pt>
                <c:pt idx="10873">
                  <c:v>2548.8281299999999</c:v>
                </c:pt>
                <c:pt idx="10874">
                  <c:v>2548.8281299999999</c:v>
                </c:pt>
                <c:pt idx="10875">
                  <c:v>2548.8281299999999</c:v>
                </c:pt>
                <c:pt idx="10876">
                  <c:v>2546.38672</c:v>
                </c:pt>
                <c:pt idx="10877">
                  <c:v>2548.8281299999999</c:v>
                </c:pt>
                <c:pt idx="10878">
                  <c:v>2548.8281299999999</c:v>
                </c:pt>
                <c:pt idx="10879">
                  <c:v>2548.8281299999999</c:v>
                </c:pt>
                <c:pt idx="10880">
                  <c:v>2548.8281299999999</c:v>
                </c:pt>
                <c:pt idx="10881">
                  <c:v>2548.8281299999999</c:v>
                </c:pt>
                <c:pt idx="10882">
                  <c:v>2548.8281299999999</c:v>
                </c:pt>
                <c:pt idx="10883">
                  <c:v>2548.8281299999999</c:v>
                </c:pt>
                <c:pt idx="10884">
                  <c:v>2548.8281299999999</c:v>
                </c:pt>
                <c:pt idx="10885">
                  <c:v>2548.8281299999999</c:v>
                </c:pt>
                <c:pt idx="10886">
                  <c:v>2548.8281299999999</c:v>
                </c:pt>
                <c:pt idx="10887">
                  <c:v>2548.8281299999999</c:v>
                </c:pt>
                <c:pt idx="10888">
                  <c:v>2548.8281299999999</c:v>
                </c:pt>
                <c:pt idx="10889">
                  <c:v>2546.38672</c:v>
                </c:pt>
                <c:pt idx="10890">
                  <c:v>2548.8281299999999</c:v>
                </c:pt>
                <c:pt idx="10891">
                  <c:v>2548.8281299999999</c:v>
                </c:pt>
                <c:pt idx="10892">
                  <c:v>2546.38672</c:v>
                </c:pt>
                <c:pt idx="10893">
                  <c:v>2548.8281299999999</c:v>
                </c:pt>
                <c:pt idx="10894">
                  <c:v>2548.8281299999999</c:v>
                </c:pt>
                <c:pt idx="10895">
                  <c:v>2548.8281299999999</c:v>
                </c:pt>
                <c:pt idx="10896">
                  <c:v>2548.8281299999999</c:v>
                </c:pt>
                <c:pt idx="10897">
                  <c:v>2548.8281299999999</c:v>
                </c:pt>
                <c:pt idx="10898">
                  <c:v>2548.8281299999999</c:v>
                </c:pt>
                <c:pt idx="10899">
                  <c:v>2548.8281299999999</c:v>
                </c:pt>
                <c:pt idx="10900">
                  <c:v>2548.8281299999999</c:v>
                </c:pt>
                <c:pt idx="10901">
                  <c:v>2548.8281299999999</c:v>
                </c:pt>
                <c:pt idx="10902">
                  <c:v>2548.8281299999999</c:v>
                </c:pt>
                <c:pt idx="10903">
                  <c:v>2548.8281299999999</c:v>
                </c:pt>
                <c:pt idx="10904">
                  <c:v>2548.8281299999999</c:v>
                </c:pt>
                <c:pt idx="10905">
                  <c:v>2548.8281299999999</c:v>
                </c:pt>
                <c:pt idx="10906">
                  <c:v>2548.8281299999999</c:v>
                </c:pt>
                <c:pt idx="10907">
                  <c:v>2548.8281299999999</c:v>
                </c:pt>
                <c:pt idx="10908">
                  <c:v>2546.38672</c:v>
                </c:pt>
                <c:pt idx="10909">
                  <c:v>2548.8281299999999</c:v>
                </c:pt>
                <c:pt idx="10910">
                  <c:v>2546.38672</c:v>
                </c:pt>
                <c:pt idx="10911">
                  <c:v>2548.8281299999999</c:v>
                </c:pt>
                <c:pt idx="10912">
                  <c:v>2548.8281299999999</c:v>
                </c:pt>
                <c:pt idx="10913">
                  <c:v>2546.38672</c:v>
                </c:pt>
                <c:pt idx="10914">
                  <c:v>2548.8281299999999</c:v>
                </c:pt>
                <c:pt idx="10915">
                  <c:v>2548.8281299999999</c:v>
                </c:pt>
                <c:pt idx="10916">
                  <c:v>2546.38672</c:v>
                </c:pt>
                <c:pt idx="10917">
                  <c:v>2548.8281299999999</c:v>
                </c:pt>
                <c:pt idx="10918">
                  <c:v>2548.8281299999999</c:v>
                </c:pt>
                <c:pt idx="10919">
                  <c:v>2548.8281299999999</c:v>
                </c:pt>
                <c:pt idx="10920">
                  <c:v>2548.8281299999999</c:v>
                </c:pt>
                <c:pt idx="10921">
                  <c:v>2546.38672</c:v>
                </c:pt>
                <c:pt idx="10922">
                  <c:v>2548.8281299999999</c:v>
                </c:pt>
                <c:pt idx="10923">
                  <c:v>2548.8281299999999</c:v>
                </c:pt>
                <c:pt idx="10924">
                  <c:v>2548.8281299999999</c:v>
                </c:pt>
                <c:pt idx="10925">
                  <c:v>2548.8281299999999</c:v>
                </c:pt>
                <c:pt idx="10926">
                  <c:v>2546.38672</c:v>
                </c:pt>
                <c:pt idx="10927">
                  <c:v>2548.8281299999999</c:v>
                </c:pt>
                <c:pt idx="10928">
                  <c:v>2548.8281299999999</c:v>
                </c:pt>
                <c:pt idx="10929">
                  <c:v>2548.8281299999999</c:v>
                </c:pt>
                <c:pt idx="10930">
                  <c:v>2548.8281299999999</c:v>
                </c:pt>
                <c:pt idx="10931">
                  <c:v>2548.8281299999999</c:v>
                </c:pt>
                <c:pt idx="10932">
                  <c:v>2548.8281299999999</c:v>
                </c:pt>
                <c:pt idx="10933">
                  <c:v>2548.8281299999999</c:v>
                </c:pt>
                <c:pt idx="10934">
                  <c:v>2548.8281299999999</c:v>
                </c:pt>
                <c:pt idx="10935">
                  <c:v>2548.8281299999999</c:v>
                </c:pt>
                <c:pt idx="10936">
                  <c:v>2546.38672</c:v>
                </c:pt>
                <c:pt idx="10937">
                  <c:v>2548.8281299999999</c:v>
                </c:pt>
                <c:pt idx="10938">
                  <c:v>2546.38672</c:v>
                </c:pt>
                <c:pt idx="10939">
                  <c:v>2548.8281299999999</c:v>
                </c:pt>
                <c:pt idx="10940">
                  <c:v>2548.8281299999999</c:v>
                </c:pt>
                <c:pt idx="10941">
                  <c:v>2548.8281299999999</c:v>
                </c:pt>
                <c:pt idx="10942">
                  <c:v>2548.8281299999999</c:v>
                </c:pt>
                <c:pt idx="10943">
                  <c:v>2548.8281299999999</c:v>
                </c:pt>
                <c:pt idx="10944">
                  <c:v>2548.8281299999999</c:v>
                </c:pt>
                <c:pt idx="10945">
                  <c:v>2546.38672</c:v>
                </c:pt>
                <c:pt idx="10946">
                  <c:v>2548.8281299999999</c:v>
                </c:pt>
                <c:pt idx="10947">
                  <c:v>2548.8281299999999</c:v>
                </c:pt>
                <c:pt idx="10948">
                  <c:v>2548.8281299999999</c:v>
                </c:pt>
                <c:pt idx="10949">
                  <c:v>2548.8281299999999</c:v>
                </c:pt>
                <c:pt idx="10950">
                  <c:v>2548.8281299999999</c:v>
                </c:pt>
                <c:pt idx="10951">
                  <c:v>2548.8281299999999</c:v>
                </c:pt>
                <c:pt idx="10952">
                  <c:v>2546.38672</c:v>
                </c:pt>
                <c:pt idx="10953">
                  <c:v>2546.38672</c:v>
                </c:pt>
                <c:pt idx="10954">
                  <c:v>2548.8281299999999</c:v>
                </c:pt>
                <c:pt idx="10955">
                  <c:v>2546.38672</c:v>
                </c:pt>
                <c:pt idx="10956">
                  <c:v>2548.8281299999999</c:v>
                </c:pt>
                <c:pt idx="10957">
                  <c:v>2548.8281299999999</c:v>
                </c:pt>
                <c:pt idx="10958">
                  <c:v>2548.8281299999999</c:v>
                </c:pt>
                <c:pt idx="10959">
                  <c:v>2546.38672</c:v>
                </c:pt>
                <c:pt idx="10960">
                  <c:v>2546.38672</c:v>
                </c:pt>
                <c:pt idx="10961">
                  <c:v>2546.38672</c:v>
                </c:pt>
                <c:pt idx="10962">
                  <c:v>2548.8281299999999</c:v>
                </c:pt>
                <c:pt idx="10963">
                  <c:v>2548.8281299999999</c:v>
                </c:pt>
                <c:pt idx="10964">
                  <c:v>2546.38672</c:v>
                </c:pt>
                <c:pt idx="10965">
                  <c:v>2546.38672</c:v>
                </c:pt>
                <c:pt idx="10966">
                  <c:v>2548.8281299999999</c:v>
                </c:pt>
                <c:pt idx="10967">
                  <c:v>2548.8281299999999</c:v>
                </c:pt>
                <c:pt idx="10968">
                  <c:v>2548.8281299999999</c:v>
                </c:pt>
                <c:pt idx="10969">
                  <c:v>2546.38672</c:v>
                </c:pt>
                <c:pt idx="10970">
                  <c:v>2548.8281299999999</c:v>
                </c:pt>
                <c:pt idx="10971">
                  <c:v>2548.8281299999999</c:v>
                </c:pt>
                <c:pt idx="10972">
                  <c:v>2546.38672</c:v>
                </c:pt>
                <c:pt idx="10973">
                  <c:v>2548.8281299999999</c:v>
                </c:pt>
                <c:pt idx="10974">
                  <c:v>2548.8281299999999</c:v>
                </c:pt>
                <c:pt idx="10975">
                  <c:v>2546.38672</c:v>
                </c:pt>
                <c:pt idx="10976">
                  <c:v>2546.38672</c:v>
                </c:pt>
                <c:pt idx="10977">
                  <c:v>2546.38672</c:v>
                </c:pt>
                <c:pt idx="10978">
                  <c:v>2548.8281299999999</c:v>
                </c:pt>
                <c:pt idx="10979">
                  <c:v>2548.8281299999999</c:v>
                </c:pt>
                <c:pt idx="10980">
                  <c:v>2548.8281299999999</c:v>
                </c:pt>
                <c:pt idx="10981">
                  <c:v>2546.38672</c:v>
                </c:pt>
                <c:pt idx="10982">
                  <c:v>2546.38672</c:v>
                </c:pt>
                <c:pt idx="10983">
                  <c:v>2548.8281299999999</c:v>
                </c:pt>
                <c:pt idx="10984">
                  <c:v>2546.38672</c:v>
                </c:pt>
                <c:pt idx="10985">
                  <c:v>2548.8281299999999</c:v>
                </c:pt>
                <c:pt idx="10986">
                  <c:v>2548.8281299999999</c:v>
                </c:pt>
                <c:pt idx="10987">
                  <c:v>2548.8281299999999</c:v>
                </c:pt>
                <c:pt idx="10988">
                  <c:v>2546.38672</c:v>
                </c:pt>
                <c:pt idx="10989">
                  <c:v>2546.38672</c:v>
                </c:pt>
                <c:pt idx="10990">
                  <c:v>2548.8281299999999</c:v>
                </c:pt>
                <c:pt idx="10991">
                  <c:v>2548.8281299999999</c:v>
                </c:pt>
                <c:pt idx="10992">
                  <c:v>2548.8281299999999</c:v>
                </c:pt>
                <c:pt idx="10993">
                  <c:v>2548.8281299999999</c:v>
                </c:pt>
                <c:pt idx="10994">
                  <c:v>2546.38672</c:v>
                </c:pt>
                <c:pt idx="10995">
                  <c:v>2548.8281299999999</c:v>
                </c:pt>
                <c:pt idx="10996">
                  <c:v>2548.8281299999999</c:v>
                </c:pt>
                <c:pt idx="10997">
                  <c:v>2548.8281299999999</c:v>
                </c:pt>
                <c:pt idx="10998">
                  <c:v>2548.8281299999999</c:v>
                </c:pt>
                <c:pt idx="10999">
                  <c:v>2546.38672</c:v>
                </c:pt>
                <c:pt idx="11000">
                  <c:v>2548.8281299999999</c:v>
                </c:pt>
                <c:pt idx="11001">
                  <c:v>2548.8281299999999</c:v>
                </c:pt>
                <c:pt idx="11002">
                  <c:v>2548.8281299999999</c:v>
                </c:pt>
                <c:pt idx="11003">
                  <c:v>2546.38672</c:v>
                </c:pt>
                <c:pt idx="11004">
                  <c:v>2548.8281299999999</c:v>
                </c:pt>
                <c:pt idx="11005">
                  <c:v>2548.8281299999999</c:v>
                </c:pt>
                <c:pt idx="11006">
                  <c:v>2546.38672</c:v>
                </c:pt>
                <c:pt idx="11007">
                  <c:v>2548.8281299999999</c:v>
                </c:pt>
                <c:pt idx="11008">
                  <c:v>2546.38672</c:v>
                </c:pt>
                <c:pt idx="11009">
                  <c:v>2546.38672</c:v>
                </c:pt>
                <c:pt idx="11010">
                  <c:v>2548.8281299999999</c:v>
                </c:pt>
                <c:pt idx="11011">
                  <c:v>2548.8281299999999</c:v>
                </c:pt>
                <c:pt idx="11012">
                  <c:v>2548.8281299999999</c:v>
                </c:pt>
                <c:pt idx="11013">
                  <c:v>2546.38672</c:v>
                </c:pt>
                <c:pt idx="11014">
                  <c:v>2546.38672</c:v>
                </c:pt>
                <c:pt idx="11015">
                  <c:v>2548.8281299999999</c:v>
                </c:pt>
                <c:pt idx="11016">
                  <c:v>2546.38672</c:v>
                </c:pt>
                <c:pt idx="11017">
                  <c:v>2548.8281299999999</c:v>
                </c:pt>
                <c:pt idx="11018">
                  <c:v>2548.8281299999999</c:v>
                </c:pt>
                <c:pt idx="11019">
                  <c:v>2546.38672</c:v>
                </c:pt>
                <c:pt idx="11020">
                  <c:v>2548.8281299999999</c:v>
                </c:pt>
                <c:pt idx="11021">
                  <c:v>2548.8281299999999</c:v>
                </c:pt>
                <c:pt idx="11022">
                  <c:v>2546.38672</c:v>
                </c:pt>
                <c:pt idx="11023">
                  <c:v>2548.8281299999999</c:v>
                </c:pt>
                <c:pt idx="11024">
                  <c:v>2546.38672</c:v>
                </c:pt>
                <c:pt idx="11025">
                  <c:v>2546.38672</c:v>
                </c:pt>
                <c:pt idx="11026">
                  <c:v>2548.8281299999999</c:v>
                </c:pt>
                <c:pt idx="11027">
                  <c:v>2546.38672</c:v>
                </c:pt>
                <c:pt idx="11028">
                  <c:v>2546.38672</c:v>
                </c:pt>
                <c:pt idx="11029">
                  <c:v>2546.38672</c:v>
                </c:pt>
                <c:pt idx="11030">
                  <c:v>2546.38672</c:v>
                </c:pt>
                <c:pt idx="11031">
                  <c:v>2546.38672</c:v>
                </c:pt>
                <c:pt idx="11032">
                  <c:v>2548.8281299999999</c:v>
                </c:pt>
                <c:pt idx="11033">
                  <c:v>2548.8281299999999</c:v>
                </c:pt>
                <c:pt idx="11034">
                  <c:v>2546.38672</c:v>
                </c:pt>
                <c:pt idx="11035">
                  <c:v>2546.38672</c:v>
                </c:pt>
                <c:pt idx="11036">
                  <c:v>2546.38672</c:v>
                </c:pt>
                <c:pt idx="11037">
                  <c:v>2546.38672</c:v>
                </c:pt>
                <c:pt idx="11038">
                  <c:v>2546.38672</c:v>
                </c:pt>
                <c:pt idx="11039">
                  <c:v>2548.8281299999999</c:v>
                </c:pt>
                <c:pt idx="11040">
                  <c:v>2548.8281299999999</c:v>
                </c:pt>
                <c:pt idx="11041">
                  <c:v>2546.38672</c:v>
                </c:pt>
                <c:pt idx="11042">
                  <c:v>2546.38672</c:v>
                </c:pt>
                <c:pt idx="11043">
                  <c:v>2546.38672</c:v>
                </c:pt>
                <c:pt idx="11044">
                  <c:v>2548.8281299999999</c:v>
                </c:pt>
                <c:pt idx="11045">
                  <c:v>2548.8281299999999</c:v>
                </c:pt>
                <c:pt idx="11046">
                  <c:v>2546.38672</c:v>
                </c:pt>
                <c:pt idx="11047">
                  <c:v>2548.8281299999999</c:v>
                </c:pt>
                <c:pt idx="11048">
                  <c:v>2546.38672</c:v>
                </c:pt>
                <c:pt idx="11049">
                  <c:v>2546.38672</c:v>
                </c:pt>
                <c:pt idx="11050">
                  <c:v>2546.38672</c:v>
                </c:pt>
                <c:pt idx="11051">
                  <c:v>2546.38672</c:v>
                </c:pt>
                <c:pt idx="11052">
                  <c:v>2548.8281299999999</c:v>
                </c:pt>
                <c:pt idx="11053">
                  <c:v>2546.38672</c:v>
                </c:pt>
                <c:pt idx="11054">
                  <c:v>2546.38672</c:v>
                </c:pt>
                <c:pt idx="11055">
                  <c:v>2548.8281299999999</c:v>
                </c:pt>
                <c:pt idx="11056">
                  <c:v>2546.38672</c:v>
                </c:pt>
                <c:pt idx="11057">
                  <c:v>2548.8281299999999</c:v>
                </c:pt>
                <c:pt idx="11058">
                  <c:v>2546.38672</c:v>
                </c:pt>
                <c:pt idx="11059">
                  <c:v>2546.38672</c:v>
                </c:pt>
                <c:pt idx="11060">
                  <c:v>2548.8281299999999</c:v>
                </c:pt>
                <c:pt idx="11061">
                  <c:v>2546.38672</c:v>
                </c:pt>
                <c:pt idx="11062">
                  <c:v>2546.38672</c:v>
                </c:pt>
                <c:pt idx="11063">
                  <c:v>2548.8281299999999</c:v>
                </c:pt>
                <c:pt idx="11064">
                  <c:v>2548.8281299999999</c:v>
                </c:pt>
                <c:pt idx="11065">
                  <c:v>2546.38672</c:v>
                </c:pt>
                <c:pt idx="11066">
                  <c:v>2546.38672</c:v>
                </c:pt>
                <c:pt idx="11067">
                  <c:v>2546.38672</c:v>
                </c:pt>
                <c:pt idx="11068">
                  <c:v>2546.38672</c:v>
                </c:pt>
                <c:pt idx="11069">
                  <c:v>2546.38672</c:v>
                </c:pt>
                <c:pt idx="11070">
                  <c:v>2548.8281299999999</c:v>
                </c:pt>
                <c:pt idx="11071">
                  <c:v>2548.8281299999999</c:v>
                </c:pt>
                <c:pt idx="11072">
                  <c:v>2546.38672</c:v>
                </c:pt>
                <c:pt idx="11073">
                  <c:v>2546.38672</c:v>
                </c:pt>
                <c:pt idx="11074">
                  <c:v>2546.38672</c:v>
                </c:pt>
                <c:pt idx="11075">
                  <c:v>2546.38672</c:v>
                </c:pt>
                <c:pt idx="11076">
                  <c:v>2546.38672</c:v>
                </c:pt>
                <c:pt idx="11077">
                  <c:v>2546.38672</c:v>
                </c:pt>
                <c:pt idx="11078">
                  <c:v>2546.38672</c:v>
                </c:pt>
                <c:pt idx="11079">
                  <c:v>2546.38672</c:v>
                </c:pt>
                <c:pt idx="11080">
                  <c:v>2548.8281299999999</c:v>
                </c:pt>
                <c:pt idx="11081">
                  <c:v>2546.38672</c:v>
                </c:pt>
                <c:pt idx="11082">
                  <c:v>2546.38672</c:v>
                </c:pt>
                <c:pt idx="11083">
                  <c:v>2548.8281299999999</c:v>
                </c:pt>
                <c:pt idx="11084">
                  <c:v>2546.38672</c:v>
                </c:pt>
                <c:pt idx="11085">
                  <c:v>2548.8281299999999</c:v>
                </c:pt>
                <c:pt idx="11086">
                  <c:v>2546.38672</c:v>
                </c:pt>
                <c:pt idx="11087">
                  <c:v>2548.8281299999999</c:v>
                </c:pt>
                <c:pt idx="11088">
                  <c:v>2546.38672</c:v>
                </c:pt>
                <c:pt idx="11089">
                  <c:v>2546.38672</c:v>
                </c:pt>
                <c:pt idx="11090">
                  <c:v>2546.38672</c:v>
                </c:pt>
                <c:pt idx="11091">
                  <c:v>2546.38672</c:v>
                </c:pt>
                <c:pt idx="11092">
                  <c:v>2546.38672</c:v>
                </c:pt>
                <c:pt idx="11093">
                  <c:v>2548.8281299999999</c:v>
                </c:pt>
                <c:pt idx="11094">
                  <c:v>2548.8281299999999</c:v>
                </c:pt>
                <c:pt idx="11095">
                  <c:v>2546.38672</c:v>
                </c:pt>
                <c:pt idx="11096">
                  <c:v>2546.38672</c:v>
                </c:pt>
                <c:pt idx="11097">
                  <c:v>2546.38672</c:v>
                </c:pt>
                <c:pt idx="11098">
                  <c:v>2546.38672</c:v>
                </c:pt>
                <c:pt idx="11099">
                  <c:v>2546.38672</c:v>
                </c:pt>
                <c:pt idx="11100">
                  <c:v>2546.38672</c:v>
                </c:pt>
                <c:pt idx="11101">
                  <c:v>2546.38672</c:v>
                </c:pt>
                <c:pt idx="11102">
                  <c:v>2546.38672</c:v>
                </c:pt>
                <c:pt idx="11103">
                  <c:v>2546.38672</c:v>
                </c:pt>
                <c:pt idx="11104">
                  <c:v>2546.38672</c:v>
                </c:pt>
                <c:pt idx="11105">
                  <c:v>2546.38672</c:v>
                </c:pt>
                <c:pt idx="11106">
                  <c:v>2546.38672</c:v>
                </c:pt>
                <c:pt idx="11107">
                  <c:v>2546.38672</c:v>
                </c:pt>
                <c:pt idx="11108">
                  <c:v>2546.38672</c:v>
                </c:pt>
                <c:pt idx="11109">
                  <c:v>2546.38672</c:v>
                </c:pt>
                <c:pt idx="11110">
                  <c:v>2546.38672</c:v>
                </c:pt>
                <c:pt idx="11111">
                  <c:v>2546.38672</c:v>
                </c:pt>
                <c:pt idx="11112">
                  <c:v>2546.38672</c:v>
                </c:pt>
                <c:pt idx="11113">
                  <c:v>2546.38672</c:v>
                </c:pt>
                <c:pt idx="11114">
                  <c:v>2546.38672</c:v>
                </c:pt>
                <c:pt idx="11115">
                  <c:v>2546.38672</c:v>
                </c:pt>
                <c:pt idx="11116">
                  <c:v>2546.38672</c:v>
                </c:pt>
                <c:pt idx="11117">
                  <c:v>2546.38672</c:v>
                </c:pt>
                <c:pt idx="11118">
                  <c:v>2546.38672</c:v>
                </c:pt>
                <c:pt idx="11119">
                  <c:v>2548.8281299999999</c:v>
                </c:pt>
                <c:pt idx="11120">
                  <c:v>2546.38672</c:v>
                </c:pt>
                <c:pt idx="11121">
                  <c:v>2546.38672</c:v>
                </c:pt>
                <c:pt idx="11122">
                  <c:v>2546.38672</c:v>
                </c:pt>
                <c:pt idx="11123">
                  <c:v>2546.38672</c:v>
                </c:pt>
                <c:pt idx="11124">
                  <c:v>2548.8281299999999</c:v>
                </c:pt>
                <c:pt idx="11125">
                  <c:v>2548.8281299999999</c:v>
                </c:pt>
                <c:pt idx="11126">
                  <c:v>2546.38672</c:v>
                </c:pt>
                <c:pt idx="11127">
                  <c:v>2546.38672</c:v>
                </c:pt>
                <c:pt idx="11128">
                  <c:v>2546.38672</c:v>
                </c:pt>
                <c:pt idx="11129">
                  <c:v>2546.38672</c:v>
                </c:pt>
                <c:pt idx="11130">
                  <c:v>2546.38672</c:v>
                </c:pt>
                <c:pt idx="11131">
                  <c:v>2546.38672</c:v>
                </c:pt>
                <c:pt idx="11132">
                  <c:v>2546.38672</c:v>
                </c:pt>
                <c:pt idx="11133">
                  <c:v>2546.38672</c:v>
                </c:pt>
                <c:pt idx="11134">
                  <c:v>2546.38672</c:v>
                </c:pt>
                <c:pt idx="11135">
                  <c:v>2546.38672</c:v>
                </c:pt>
                <c:pt idx="11136">
                  <c:v>2546.38672</c:v>
                </c:pt>
                <c:pt idx="11137">
                  <c:v>2548.8281299999999</c:v>
                </c:pt>
                <c:pt idx="11138">
                  <c:v>2546.38672</c:v>
                </c:pt>
                <c:pt idx="11139">
                  <c:v>2548.8281299999999</c:v>
                </c:pt>
                <c:pt idx="11140">
                  <c:v>2546.38672</c:v>
                </c:pt>
                <c:pt idx="11141">
                  <c:v>2546.38672</c:v>
                </c:pt>
                <c:pt idx="11142">
                  <c:v>2546.38672</c:v>
                </c:pt>
                <c:pt idx="11143">
                  <c:v>2546.38672</c:v>
                </c:pt>
                <c:pt idx="11144">
                  <c:v>2546.38672</c:v>
                </c:pt>
                <c:pt idx="11145">
                  <c:v>2546.38672</c:v>
                </c:pt>
                <c:pt idx="11146">
                  <c:v>2546.38672</c:v>
                </c:pt>
                <c:pt idx="11147">
                  <c:v>2546.38672</c:v>
                </c:pt>
                <c:pt idx="11148">
                  <c:v>2546.38672</c:v>
                </c:pt>
                <c:pt idx="11149">
                  <c:v>2546.38672</c:v>
                </c:pt>
                <c:pt idx="11150">
                  <c:v>2548.8281299999999</c:v>
                </c:pt>
                <c:pt idx="11151">
                  <c:v>2546.38672</c:v>
                </c:pt>
                <c:pt idx="11152">
                  <c:v>2546.38672</c:v>
                </c:pt>
                <c:pt idx="11153">
                  <c:v>2546.38672</c:v>
                </c:pt>
                <c:pt idx="11154">
                  <c:v>2546.38672</c:v>
                </c:pt>
                <c:pt idx="11155">
                  <c:v>2546.38672</c:v>
                </c:pt>
                <c:pt idx="11156">
                  <c:v>2546.38672</c:v>
                </c:pt>
                <c:pt idx="11157">
                  <c:v>2546.38672</c:v>
                </c:pt>
                <c:pt idx="11158">
                  <c:v>2546.38672</c:v>
                </c:pt>
                <c:pt idx="11159">
                  <c:v>2546.38672</c:v>
                </c:pt>
                <c:pt idx="11160">
                  <c:v>2546.38672</c:v>
                </c:pt>
                <c:pt idx="11161">
                  <c:v>2546.38672</c:v>
                </c:pt>
                <c:pt idx="11162">
                  <c:v>2546.38672</c:v>
                </c:pt>
                <c:pt idx="11163">
                  <c:v>2546.38672</c:v>
                </c:pt>
                <c:pt idx="11164">
                  <c:v>2546.38672</c:v>
                </c:pt>
                <c:pt idx="11165">
                  <c:v>2548.8281299999999</c:v>
                </c:pt>
                <c:pt idx="11166">
                  <c:v>2546.38672</c:v>
                </c:pt>
                <c:pt idx="11167">
                  <c:v>2546.38672</c:v>
                </c:pt>
                <c:pt idx="11168">
                  <c:v>2546.38672</c:v>
                </c:pt>
                <c:pt idx="11169">
                  <c:v>2546.38672</c:v>
                </c:pt>
                <c:pt idx="11170">
                  <c:v>2546.38672</c:v>
                </c:pt>
                <c:pt idx="11171">
                  <c:v>2546.38672</c:v>
                </c:pt>
                <c:pt idx="11172">
                  <c:v>2546.38672</c:v>
                </c:pt>
                <c:pt idx="11173">
                  <c:v>2548.8281299999999</c:v>
                </c:pt>
                <c:pt idx="11174">
                  <c:v>2546.38672</c:v>
                </c:pt>
                <c:pt idx="11175">
                  <c:v>2546.38672</c:v>
                </c:pt>
                <c:pt idx="11176">
                  <c:v>2546.38672</c:v>
                </c:pt>
                <c:pt idx="11177">
                  <c:v>2546.38672</c:v>
                </c:pt>
                <c:pt idx="11178">
                  <c:v>2546.38672</c:v>
                </c:pt>
                <c:pt idx="11179">
                  <c:v>2546.38672</c:v>
                </c:pt>
                <c:pt idx="11180">
                  <c:v>2546.38672</c:v>
                </c:pt>
                <c:pt idx="11181">
                  <c:v>2546.38672</c:v>
                </c:pt>
                <c:pt idx="11182">
                  <c:v>2548.8281299999999</c:v>
                </c:pt>
                <c:pt idx="11183">
                  <c:v>2546.38672</c:v>
                </c:pt>
                <c:pt idx="11184">
                  <c:v>2546.38672</c:v>
                </c:pt>
                <c:pt idx="11185">
                  <c:v>2546.38672</c:v>
                </c:pt>
                <c:pt idx="11186">
                  <c:v>2546.38672</c:v>
                </c:pt>
                <c:pt idx="11187">
                  <c:v>2546.38672</c:v>
                </c:pt>
                <c:pt idx="11188">
                  <c:v>2546.38672</c:v>
                </c:pt>
                <c:pt idx="11189">
                  <c:v>2546.38672</c:v>
                </c:pt>
                <c:pt idx="11190">
                  <c:v>2546.38672</c:v>
                </c:pt>
                <c:pt idx="11191">
                  <c:v>2546.38672</c:v>
                </c:pt>
                <c:pt idx="11192">
                  <c:v>2546.38672</c:v>
                </c:pt>
                <c:pt idx="11193">
                  <c:v>2546.38672</c:v>
                </c:pt>
                <c:pt idx="11194">
                  <c:v>2546.38672</c:v>
                </c:pt>
                <c:pt idx="11195">
                  <c:v>2546.38672</c:v>
                </c:pt>
                <c:pt idx="11196">
                  <c:v>2546.38672</c:v>
                </c:pt>
                <c:pt idx="11197">
                  <c:v>2546.38672</c:v>
                </c:pt>
                <c:pt idx="11198">
                  <c:v>2546.38672</c:v>
                </c:pt>
                <c:pt idx="11199">
                  <c:v>2546.38672</c:v>
                </c:pt>
                <c:pt idx="11200">
                  <c:v>2546.38672</c:v>
                </c:pt>
                <c:pt idx="11201">
                  <c:v>2546.38672</c:v>
                </c:pt>
                <c:pt idx="11202">
                  <c:v>2546.38672</c:v>
                </c:pt>
                <c:pt idx="11203">
                  <c:v>2548.8281299999999</c:v>
                </c:pt>
                <c:pt idx="11204">
                  <c:v>2546.38672</c:v>
                </c:pt>
                <c:pt idx="11205">
                  <c:v>2546.38672</c:v>
                </c:pt>
                <c:pt idx="11206">
                  <c:v>2546.38672</c:v>
                </c:pt>
                <c:pt idx="11207">
                  <c:v>2546.38672</c:v>
                </c:pt>
                <c:pt idx="11208">
                  <c:v>2546.38672</c:v>
                </c:pt>
                <c:pt idx="11209">
                  <c:v>2546.38672</c:v>
                </c:pt>
                <c:pt idx="11210">
                  <c:v>2548.8281299999999</c:v>
                </c:pt>
                <c:pt idx="11211">
                  <c:v>2546.38672</c:v>
                </c:pt>
                <c:pt idx="11212">
                  <c:v>2546.38672</c:v>
                </c:pt>
                <c:pt idx="11213">
                  <c:v>2546.38672</c:v>
                </c:pt>
                <c:pt idx="11214">
                  <c:v>2546.38672</c:v>
                </c:pt>
                <c:pt idx="11215">
                  <c:v>2546.38672</c:v>
                </c:pt>
                <c:pt idx="11216">
                  <c:v>2546.38672</c:v>
                </c:pt>
                <c:pt idx="11217">
                  <c:v>2546.38672</c:v>
                </c:pt>
                <c:pt idx="11218">
                  <c:v>2546.38672</c:v>
                </c:pt>
                <c:pt idx="11219">
                  <c:v>2546.38672</c:v>
                </c:pt>
                <c:pt idx="11220">
                  <c:v>2546.38672</c:v>
                </c:pt>
                <c:pt idx="11221">
                  <c:v>2546.38672</c:v>
                </c:pt>
                <c:pt idx="11222">
                  <c:v>2546.38672</c:v>
                </c:pt>
                <c:pt idx="11223">
                  <c:v>2546.38672</c:v>
                </c:pt>
                <c:pt idx="11224">
                  <c:v>2546.38672</c:v>
                </c:pt>
                <c:pt idx="11225">
                  <c:v>2546.38672</c:v>
                </c:pt>
                <c:pt idx="11226">
                  <c:v>2546.38672</c:v>
                </c:pt>
                <c:pt idx="11227">
                  <c:v>2546.38672</c:v>
                </c:pt>
                <c:pt idx="11228">
                  <c:v>2546.38672</c:v>
                </c:pt>
                <c:pt idx="11229">
                  <c:v>2546.38672</c:v>
                </c:pt>
                <c:pt idx="11230">
                  <c:v>2546.38672</c:v>
                </c:pt>
                <c:pt idx="11231">
                  <c:v>2546.38672</c:v>
                </c:pt>
                <c:pt idx="11232">
                  <c:v>2546.38672</c:v>
                </c:pt>
                <c:pt idx="11233">
                  <c:v>2546.38672</c:v>
                </c:pt>
                <c:pt idx="11234">
                  <c:v>2546.38672</c:v>
                </c:pt>
                <c:pt idx="11235">
                  <c:v>2546.38672</c:v>
                </c:pt>
                <c:pt idx="11236">
                  <c:v>2546.38672</c:v>
                </c:pt>
                <c:pt idx="11237">
                  <c:v>2546.38672</c:v>
                </c:pt>
                <c:pt idx="11238">
                  <c:v>2546.38672</c:v>
                </c:pt>
                <c:pt idx="11239">
                  <c:v>2546.38672</c:v>
                </c:pt>
                <c:pt idx="11240">
                  <c:v>2546.38672</c:v>
                </c:pt>
                <c:pt idx="11241">
                  <c:v>2546.38672</c:v>
                </c:pt>
                <c:pt idx="11242">
                  <c:v>2546.38672</c:v>
                </c:pt>
                <c:pt idx="11243">
                  <c:v>2546.38672</c:v>
                </c:pt>
                <c:pt idx="11244">
                  <c:v>2546.38672</c:v>
                </c:pt>
                <c:pt idx="11245">
                  <c:v>2546.38672</c:v>
                </c:pt>
                <c:pt idx="11246">
                  <c:v>2546.38672</c:v>
                </c:pt>
                <c:pt idx="11247">
                  <c:v>2546.38672</c:v>
                </c:pt>
                <c:pt idx="11248">
                  <c:v>2546.38672</c:v>
                </c:pt>
                <c:pt idx="11249">
                  <c:v>2546.38672</c:v>
                </c:pt>
                <c:pt idx="11250">
                  <c:v>2546.38672</c:v>
                </c:pt>
                <c:pt idx="11251">
                  <c:v>2546.38672</c:v>
                </c:pt>
                <c:pt idx="11252">
                  <c:v>2546.38672</c:v>
                </c:pt>
                <c:pt idx="11253">
                  <c:v>2546.38672</c:v>
                </c:pt>
                <c:pt idx="11254">
                  <c:v>2546.38672</c:v>
                </c:pt>
                <c:pt idx="11255">
                  <c:v>2546.38672</c:v>
                </c:pt>
                <c:pt idx="11256">
                  <c:v>2546.38672</c:v>
                </c:pt>
                <c:pt idx="11257">
                  <c:v>2546.38672</c:v>
                </c:pt>
                <c:pt idx="11258">
                  <c:v>2546.38672</c:v>
                </c:pt>
                <c:pt idx="11259">
                  <c:v>2546.38672</c:v>
                </c:pt>
                <c:pt idx="11260">
                  <c:v>2546.38672</c:v>
                </c:pt>
                <c:pt idx="11261">
                  <c:v>2546.38672</c:v>
                </c:pt>
                <c:pt idx="11262">
                  <c:v>2546.38672</c:v>
                </c:pt>
                <c:pt idx="11263">
                  <c:v>2546.38672</c:v>
                </c:pt>
                <c:pt idx="11264">
                  <c:v>2546.38672</c:v>
                </c:pt>
                <c:pt idx="11265">
                  <c:v>2546.38672</c:v>
                </c:pt>
                <c:pt idx="11266">
                  <c:v>2546.38672</c:v>
                </c:pt>
                <c:pt idx="11267">
                  <c:v>2546.38672</c:v>
                </c:pt>
                <c:pt idx="11268">
                  <c:v>2546.38672</c:v>
                </c:pt>
                <c:pt idx="11269">
                  <c:v>2546.38672</c:v>
                </c:pt>
                <c:pt idx="11270">
                  <c:v>2546.38672</c:v>
                </c:pt>
                <c:pt idx="11271">
                  <c:v>2546.38672</c:v>
                </c:pt>
                <c:pt idx="11272">
                  <c:v>2546.38672</c:v>
                </c:pt>
                <c:pt idx="11273">
                  <c:v>2546.38672</c:v>
                </c:pt>
                <c:pt idx="11274">
                  <c:v>2546.38672</c:v>
                </c:pt>
                <c:pt idx="11275">
                  <c:v>2546.38672</c:v>
                </c:pt>
                <c:pt idx="11276">
                  <c:v>2546.38672</c:v>
                </c:pt>
                <c:pt idx="11277">
                  <c:v>2546.38672</c:v>
                </c:pt>
                <c:pt idx="11278">
                  <c:v>2546.38672</c:v>
                </c:pt>
                <c:pt idx="11279">
                  <c:v>2546.38672</c:v>
                </c:pt>
                <c:pt idx="11280">
                  <c:v>2546.38672</c:v>
                </c:pt>
                <c:pt idx="11281">
                  <c:v>2546.38672</c:v>
                </c:pt>
                <c:pt idx="11282">
                  <c:v>2546.38672</c:v>
                </c:pt>
                <c:pt idx="11283">
                  <c:v>2546.38672</c:v>
                </c:pt>
                <c:pt idx="11284">
                  <c:v>2546.38672</c:v>
                </c:pt>
                <c:pt idx="11285">
                  <c:v>2546.38672</c:v>
                </c:pt>
                <c:pt idx="11286">
                  <c:v>2546.38672</c:v>
                </c:pt>
                <c:pt idx="11287">
                  <c:v>2546.38672</c:v>
                </c:pt>
                <c:pt idx="11288">
                  <c:v>2546.38672</c:v>
                </c:pt>
                <c:pt idx="11289">
                  <c:v>2546.38672</c:v>
                </c:pt>
                <c:pt idx="11290">
                  <c:v>2546.38672</c:v>
                </c:pt>
                <c:pt idx="11291">
                  <c:v>2546.38672</c:v>
                </c:pt>
                <c:pt idx="11292">
                  <c:v>2546.38672</c:v>
                </c:pt>
                <c:pt idx="11293">
                  <c:v>2546.38672</c:v>
                </c:pt>
                <c:pt idx="11294">
                  <c:v>2546.38672</c:v>
                </c:pt>
                <c:pt idx="11295">
                  <c:v>2546.38672</c:v>
                </c:pt>
                <c:pt idx="11296">
                  <c:v>2546.38672</c:v>
                </c:pt>
                <c:pt idx="11297">
                  <c:v>2546.38672</c:v>
                </c:pt>
                <c:pt idx="11298">
                  <c:v>2546.38672</c:v>
                </c:pt>
                <c:pt idx="11299">
                  <c:v>2546.38672</c:v>
                </c:pt>
                <c:pt idx="11300">
                  <c:v>2546.38672</c:v>
                </c:pt>
                <c:pt idx="11301">
                  <c:v>2546.38672</c:v>
                </c:pt>
                <c:pt idx="11302">
                  <c:v>2546.38672</c:v>
                </c:pt>
                <c:pt idx="11303">
                  <c:v>2546.38672</c:v>
                </c:pt>
                <c:pt idx="11304">
                  <c:v>2546.38672</c:v>
                </c:pt>
                <c:pt idx="11305">
                  <c:v>2546.38672</c:v>
                </c:pt>
                <c:pt idx="11306">
                  <c:v>2546.38672</c:v>
                </c:pt>
                <c:pt idx="11307">
                  <c:v>2546.38672</c:v>
                </c:pt>
                <c:pt idx="11308">
                  <c:v>2546.38672</c:v>
                </c:pt>
                <c:pt idx="11309">
                  <c:v>2546.38672</c:v>
                </c:pt>
                <c:pt idx="11310">
                  <c:v>2546.38672</c:v>
                </c:pt>
                <c:pt idx="11311">
                  <c:v>2546.38672</c:v>
                </c:pt>
                <c:pt idx="11312">
                  <c:v>2546.38672</c:v>
                </c:pt>
                <c:pt idx="11313">
                  <c:v>2546.38672</c:v>
                </c:pt>
                <c:pt idx="11314">
                  <c:v>2546.38672</c:v>
                </c:pt>
                <c:pt idx="11315">
                  <c:v>2546.38672</c:v>
                </c:pt>
                <c:pt idx="11316">
                  <c:v>2546.38672</c:v>
                </c:pt>
                <c:pt idx="11317">
                  <c:v>2546.38672</c:v>
                </c:pt>
                <c:pt idx="11318">
                  <c:v>2546.38672</c:v>
                </c:pt>
                <c:pt idx="11319">
                  <c:v>2546.38672</c:v>
                </c:pt>
                <c:pt idx="11320">
                  <c:v>2546.38672</c:v>
                </c:pt>
                <c:pt idx="11321">
                  <c:v>2546.38672</c:v>
                </c:pt>
                <c:pt idx="11322">
                  <c:v>2546.38672</c:v>
                </c:pt>
                <c:pt idx="11323">
                  <c:v>2546.38672</c:v>
                </c:pt>
                <c:pt idx="11324">
                  <c:v>2546.38672</c:v>
                </c:pt>
                <c:pt idx="11325">
                  <c:v>2546.38672</c:v>
                </c:pt>
                <c:pt idx="11326">
                  <c:v>2546.38672</c:v>
                </c:pt>
                <c:pt idx="11327">
                  <c:v>2546.38672</c:v>
                </c:pt>
                <c:pt idx="11328">
                  <c:v>2546.38672</c:v>
                </c:pt>
                <c:pt idx="11329">
                  <c:v>2546.38672</c:v>
                </c:pt>
                <c:pt idx="11330">
                  <c:v>2546.38672</c:v>
                </c:pt>
                <c:pt idx="11331">
                  <c:v>2546.38672</c:v>
                </c:pt>
                <c:pt idx="11332">
                  <c:v>2546.38672</c:v>
                </c:pt>
                <c:pt idx="11333">
                  <c:v>2546.38672</c:v>
                </c:pt>
                <c:pt idx="11334">
                  <c:v>2546.38672</c:v>
                </c:pt>
                <c:pt idx="11335">
                  <c:v>2546.38672</c:v>
                </c:pt>
                <c:pt idx="11336">
                  <c:v>2546.38672</c:v>
                </c:pt>
                <c:pt idx="11337">
                  <c:v>2546.38672</c:v>
                </c:pt>
                <c:pt idx="11338">
                  <c:v>2546.38672</c:v>
                </c:pt>
                <c:pt idx="11339">
                  <c:v>2546.38672</c:v>
                </c:pt>
                <c:pt idx="11340">
                  <c:v>2546.38672</c:v>
                </c:pt>
                <c:pt idx="11341">
                  <c:v>2546.38672</c:v>
                </c:pt>
                <c:pt idx="11342">
                  <c:v>2546.38672</c:v>
                </c:pt>
                <c:pt idx="11343">
                  <c:v>2546.38672</c:v>
                </c:pt>
                <c:pt idx="11344">
                  <c:v>2546.38672</c:v>
                </c:pt>
                <c:pt idx="11345">
                  <c:v>2546.38672</c:v>
                </c:pt>
                <c:pt idx="11346">
                  <c:v>2546.38672</c:v>
                </c:pt>
                <c:pt idx="11347">
                  <c:v>2546.38672</c:v>
                </c:pt>
                <c:pt idx="11348">
                  <c:v>2546.38672</c:v>
                </c:pt>
                <c:pt idx="11349">
                  <c:v>2546.38672</c:v>
                </c:pt>
                <c:pt idx="11350">
                  <c:v>2546.38672</c:v>
                </c:pt>
                <c:pt idx="11351">
                  <c:v>2546.38672</c:v>
                </c:pt>
                <c:pt idx="11352">
                  <c:v>2546.38672</c:v>
                </c:pt>
                <c:pt idx="11353">
                  <c:v>2546.38672</c:v>
                </c:pt>
                <c:pt idx="11354">
                  <c:v>2546.38672</c:v>
                </c:pt>
                <c:pt idx="11355">
                  <c:v>2546.38672</c:v>
                </c:pt>
                <c:pt idx="11356">
                  <c:v>2546.38672</c:v>
                </c:pt>
                <c:pt idx="11357">
                  <c:v>2546.38672</c:v>
                </c:pt>
                <c:pt idx="11358">
                  <c:v>2546.38672</c:v>
                </c:pt>
                <c:pt idx="11359">
                  <c:v>2546.38672</c:v>
                </c:pt>
                <c:pt idx="11360">
                  <c:v>2546.38672</c:v>
                </c:pt>
                <c:pt idx="11361">
                  <c:v>2546.38672</c:v>
                </c:pt>
                <c:pt idx="11362">
                  <c:v>2546.38672</c:v>
                </c:pt>
                <c:pt idx="11363">
                  <c:v>2546.38672</c:v>
                </c:pt>
                <c:pt idx="11364">
                  <c:v>2546.38672</c:v>
                </c:pt>
                <c:pt idx="11365">
                  <c:v>2546.38672</c:v>
                </c:pt>
                <c:pt idx="11366">
                  <c:v>2546.38672</c:v>
                </c:pt>
                <c:pt idx="11367">
                  <c:v>2546.38672</c:v>
                </c:pt>
                <c:pt idx="11368">
                  <c:v>2546.38672</c:v>
                </c:pt>
                <c:pt idx="11369">
                  <c:v>2546.38672</c:v>
                </c:pt>
                <c:pt idx="11370">
                  <c:v>2546.38672</c:v>
                </c:pt>
                <c:pt idx="11371">
                  <c:v>2546.38672</c:v>
                </c:pt>
                <c:pt idx="11372">
                  <c:v>2546.38672</c:v>
                </c:pt>
                <c:pt idx="11373">
                  <c:v>2546.38672</c:v>
                </c:pt>
                <c:pt idx="11374">
                  <c:v>2546.38672</c:v>
                </c:pt>
                <c:pt idx="11375">
                  <c:v>2546.38672</c:v>
                </c:pt>
                <c:pt idx="11376">
                  <c:v>2546.38672</c:v>
                </c:pt>
                <c:pt idx="11377">
                  <c:v>2546.38672</c:v>
                </c:pt>
                <c:pt idx="11378">
                  <c:v>2546.38672</c:v>
                </c:pt>
                <c:pt idx="11379">
                  <c:v>2546.38672</c:v>
                </c:pt>
                <c:pt idx="11380">
                  <c:v>2546.38672</c:v>
                </c:pt>
                <c:pt idx="11381">
                  <c:v>2546.38672</c:v>
                </c:pt>
                <c:pt idx="11382">
                  <c:v>2546.38672</c:v>
                </c:pt>
                <c:pt idx="11383">
                  <c:v>2546.38672</c:v>
                </c:pt>
                <c:pt idx="11384">
                  <c:v>2546.38672</c:v>
                </c:pt>
                <c:pt idx="11385">
                  <c:v>2546.38672</c:v>
                </c:pt>
                <c:pt idx="11386">
                  <c:v>2546.38672</c:v>
                </c:pt>
                <c:pt idx="11387">
                  <c:v>2546.38672</c:v>
                </c:pt>
                <c:pt idx="11388">
                  <c:v>2546.38672</c:v>
                </c:pt>
                <c:pt idx="11389">
                  <c:v>2546.38672</c:v>
                </c:pt>
                <c:pt idx="11390">
                  <c:v>2546.38672</c:v>
                </c:pt>
                <c:pt idx="11391">
                  <c:v>2546.38672</c:v>
                </c:pt>
                <c:pt idx="11392">
                  <c:v>2546.38672</c:v>
                </c:pt>
                <c:pt idx="11393">
                  <c:v>2546.38672</c:v>
                </c:pt>
                <c:pt idx="11394">
                  <c:v>2546.38672</c:v>
                </c:pt>
                <c:pt idx="11395">
                  <c:v>2546.38672</c:v>
                </c:pt>
                <c:pt idx="11396">
                  <c:v>2546.38672</c:v>
                </c:pt>
                <c:pt idx="11397">
                  <c:v>2546.38672</c:v>
                </c:pt>
                <c:pt idx="11398">
                  <c:v>2546.38672</c:v>
                </c:pt>
                <c:pt idx="11399">
                  <c:v>2546.38672</c:v>
                </c:pt>
                <c:pt idx="11400">
                  <c:v>2546.38672</c:v>
                </c:pt>
                <c:pt idx="11401">
                  <c:v>2543.9453100000019</c:v>
                </c:pt>
                <c:pt idx="11402">
                  <c:v>2546.38672</c:v>
                </c:pt>
                <c:pt idx="11403">
                  <c:v>2546.38672</c:v>
                </c:pt>
                <c:pt idx="11404">
                  <c:v>2546.38672</c:v>
                </c:pt>
                <c:pt idx="11405">
                  <c:v>2546.38672</c:v>
                </c:pt>
                <c:pt idx="11406">
                  <c:v>2543.9453100000019</c:v>
                </c:pt>
                <c:pt idx="11407">
                  <c:v>2546.38672</c:v>
                </c:pt>
                <c:pt idx="11408">
                  <c:v>2546.38672</c:v>
                </c:pt>
                <c:pt idx="11409">
                  <c:v>2546.38672</c:v>
                </c:pt>
                <c:pt idx="11410">
                  <c:v>2546.38672</c:v>
                </c:pt>
                <c:pt idx="11411">
                  <c:v>2546.38672</c:v>
                </c:pt>
                <c:pt idx="11412">
                  <c:v>2546.38672</c:v>
                </c:pt>
                <c:pt idx="11413">
                  <c:v>2546.38672</c:v>
                </c:pt>
                <c:pt idx="11414">
                  <c:v>2546.38672</c:v>
                </c:pt>
                <c:pt idx="11415">
                  <c:v>2546.38672</c:v>
                </c:pt>
                <c:pt idx="11416">
                  <c:v>2546.38672</c:v>
                </c:pt>
                <c:pt idx="11417">
                  <c:v>2546.38672</c:v>
                </c:pt>
                <c:pt idx="11418">
                  <c:v>2546.38672</c:v>
                </c:pt>
                <c:pt idx="11419">
                  <c:v>2546.38672</c:v>
                </c:pt>
                <c:pt idx="11420">
                  <c:v>2546.38672</c:v>
                </c:pt>
                <c:pt idx="11421">
                  <c:v>2546.38672</c:v>
                </c:pt>
                <c:pt idx="11422">
                  <c:v>2546.38672</c:v>
                </c:pt>
                <c:pt idx="11423">
                  <c:v>2546.38672</c:v>
                </c:pt>
                <c:pt idx="11424">
                  <c:v>2546.38672</c:v>
                </c:pt>
                <c:pt idx="11425">
                  <c:v>2546.38672</c:v>
                </c:pt>
                <c:pt idx="11426">
                  <c:v>2546.38672</c:v>
                </c:pt>
                <c:pt idx="11427">
                  <c:v>2546.38672</c:v>
                </c:pt>
                <c:pt idx="11428">
                  <c:v>2546.38672</c:v>
                </c:pt>
                <c:pt idx="11429">
                  <c:v>2546.38672</c:v>
                </c:pt>
                <c:pt idx="11430">
                  <c:v>2546.38672</c:v>
                </c:pt>
                <c:pt idx="11431">
                  <c:v>2546.38672</c:v>
                </c:pt>
                <c:pt idx="11432">
                  <c:v>2546.38672</c:v>
                </c:pt>
                <c:pt idx="11433">
                  <c:v>2546.38672</c:v>
                </c:pt>
                <c:pt idx="11434">
                  <c:v>2546.38672</c:v>
                </c:pt>
                <c:pt idx="11435">
                  <c:v>2546.38672</c:v>
                </c:pt>
                <c:pt idx="11436">
                  <c:v>2546.38672</c:v>
                </c:pt>
                <c:pt idx="11437">
                  <c:v>2546.38672</c:v>
                </c:pt>
                <c:pt idx="11438">
                  <c:v>2546.38672</c:v>
                </c:pt>
                <c:pt idx="11439">
                  <c:v>2546.38672</c:v>
                </c:pt>
                <c:pt idx="11440">
                  <c:v>2546.38672</c:v>
                </c:pt>
                <c:pt idx="11441">
                  <c:v>2546.38672</c:v>
                </c:pt>
                <c:pt idx="11442">
                  <c:v>2546.38672</c:v>
                </c:pt>
                <c:pt idx="11443">
                  <c:v>2546.38672</c:v>
                </c:pt>
                <c:pt idx="11444">
                  <c:v>2546.38672</c:v>
                </c:pt>
                <c:pt idx="11445">
                  <c:v>2546.38672</c:v>
                </c:pt>
                <c:pt idx="11446">
                  <c:v>2546.38672</c:v>
                </c:pt>
                <c:pt idx="11447">
                  <c:v>2546.38672</c:v>
                </c:pt>
                <c:pt idx="11448">
                  <c:v>2546.38672</c:v>
                </c:pt>
                <c:pt idx="11449">
                  <c:v>2546.38672</c:v>
                </c:pt>
                <c:pt idx="11450">
                  <c:v>2546.38672</c:v>
                </c:pt>
                <c:pt idx="11451">
                  <c:v>2546.38672</c:v>
                </c:pt>
                <c:pt idx="11452">
                  <c:v>2546.38672</c:v>
                </c:pt>
                <c:pt idx="11453">
                  <c:v>2546.38672</c:v>
                </c:pt>
                <c:pt idx="11454">
                  <c:v>2546.38672</c:v>
                </c:pt>
                <c:pt idx="11455">
                  <c:v>2546.38672</c:v>
                </c:pt>
                <c:pt idx="11456">
                  <c:v>2546.38672</c:v>
                </c:pt>
                <c:pt idx="11457">
                  <c:v>2546.38672</c:v>
                </c:pt>
                <c:pt idx="11458">
                  <c:v>2546.38672</c:v>
                </c:pt>
                <c:pt idx="11459">
                  <c:v>2546.38672</c:v>
                </c:pt>
                <c:pt idx="11460">
                  <c:v>2546.38672</c:v>
                </c:pt>
                <c:pt idx="11461">
                  <c:v>2543.9453100000019</c:v>
                </c:pt>
                <c:pt idx="11462">
                  <c:v>2546.38672</c:v>
                </c:pt>
                <c:pt idx="11463">
                  <c:v>2546.38672</c:v>
                </c:pt>
                <c:pt idx="11464">
                  <c:v>2546.38672</c:v>
                </c:pt>
                <c:pt idx="11465">
                  <c:v>2546.38672</c:v>
                </c:pt>
                <c:pt idx="11466">
                  <c:v>2546.38672</c:v>
                </c:pt>
                <c:pt idx="11467">
                  <c:v>2543.9453100000019</c:v>
                </c:pt>
                <c:pt idx="11468">
                  <c:v>2546.38672</c:v>
                </c:pt>
                <c:pt idx="11469">
                  <c:v>2546.38672</c:v>
                </c:pt>
                <c:pt idx="11470">
                  <c:v>2546.38672</c:v>
                </c:pt>
                <c:pt idx="11471">
                  <c:v>2546.38672</c:v>
                </c:pt>
                <c:pt idx="11472">
                  <c:v>2546.38672</c:v>
                </c:pt>
                <c:pt idx="11473">
                  <c:v>2546.38672</c:v>
                </c:pt>
                <c:pt idx="11474">
                  <c:v>2546.38672</c:v>
                </c:pt>
                <c:pt idx="11475">
                  <c:v>2546.38672</c:v>
                </c:pt>
                <c:pt idx="11476">
                  <c:v>2543.9453100000019</c:v>
                </c:pt>
                <c:pt idx="11477">
                  <c:v>2546.38672</c:v>
                </c:pt>
                <c:pt idx="11478">
                  <c:v>2546.38672</c:v>
                </c:pt>
                <c:pt idx="11479">
                  <c:v>2546.38672</c:v>
                </c:pt>
                <c:pt idx="11480">
                  <c:v>2546.38672</c:v>
                </c:pt>
                <c:pt idx="11481">
                  <c:v>2546.38672</c:v>
                </c:pt>
                <c:pt idx="11482">
                  <c:v>2546.38672</c:v>
                </c:pt>
                <c:pt idx="11483">
                  <c:v>2546.38672</c:v>
                </c:pt>
                <c:pt idx="11484">
                  <c:v>2546.38672</c:v>
                </c:pt>
                <c:pt idx="11485">
                  <c:v>2546.38672</c:v>
                </c:pt>
                <c:pt idx="11486">
                  <c:v>2546.38672</c:v>
                </c:pt>
                <c:pt idx="11487">
                  <c:v>2546.38672</c:v>
                </c:pt>
                <c:pt idx="11488">
                  <c:v>2546.38672</c:v>
                </c:pt>
                <c:pt idx="11489">
                  <c:v>2546.38672</c:v>
                </c:pt>
                <c:pt idx="11490">
                  <c:v>2546.38672</c:v>
                </c:pt>
                <c:pt idx="11491">
                  <c:v>2546.38672</c:v>
                </c:pt>
                <c:pt idx="11492">
                  <c:v>2546.38672</c:v>
                </c:pt>
                <c:pt idx="11493">
                  <c:v>2546.38672</c:v>
                </c:pt>
                <c:pt idx="11494">
                  <c:v>2546.38672</c:v>
                </c:pt>
                <c:pt idx="11495">
                  <c:v>2546.38672</c:v>
                </c:pt>
                <c:pt idx="11496">
                  <c:v>2546.38672</c:v>
                </c:pt>
                <c:pt idx="11497">
                  <c:v>2546.38672</c:v>
                </c:pt>
                <c:pt idx="11498">
                  <c:v>2546.38672</c:v>
                </c:pt>
                <c:pt idx="11499">
                  <c:v>2546.38672</c:v>
                </c:pt>
                <c:pt idx="11500">
                  <c:v>2543.9453100000019</c:v>
                </c:pt>
                <c:pt idx="11501">
                  <c:v>2546.38672</c:v>
                </c:pt>
                <c:pt idx="11502">
                  <c:v>2546.38672</c:v>
                </c:pt>
                <c:pt idx="11503">
                  <c:v>2546.38672</c:v>
                </c:pt>
                <c:pt idx="11504">
                  <c:v>2546.38672</c:v>
                </c:pt>
                <c:pt idx="11505">
                  <c:v>2543.9453100000019</c:v>
                </c:pt>
                <c:pt idx="11506">
                  <c:v>2546.38672</c:v>
                </c:pt>
                <c:pt idx="11507">
                  <c:v>2546.38672</c:v>
                </c:pt>
                <c:pt idx="11508">
                  <c:v>2546.38672</c:v>
                </c:pt>
                <c:pt idx="11509">
                  <c:v>2543.9453100000019</c:v>
                </c:pt>
                <c:pt idx="11510">
                  <c:v>2546.38672</c:v>
                </c:pt>
                <c:pt idx="11511">
                  <c:v>2543.9453100000019</c:v>
                </c:pt>
                <c:pt idx="11512">
                  <c:v>2543.9453100000019</c:v>
                </c:pt>
                <c:pt idx="11513">
                  <c:v>2543.9453100000019</c:v>
                </c:pt>
                <c:pt idx="11514">
                  <c:v>2543.9453100000019</c:v>
                </c:pt>
                <c:pt idx="11515">
                  <c:v>2546.38672</c:v>
                </c:pt>
                <c:pt idx="11516">
                  <c:v>2546.38672</c:v>
                </c:pt>
                <c:pt idx="11517">
                  <c:v>2543.9453100000019</c:v>
                </c:pt>
                <c:pt idx="11518">
                  <c:v>2546.38672</c:v>
                </c:pt>
                <c:pt idx="11519">
                  <c:v>2546.38672</c:v>
                </c:pt>
                <c:pt idx="11520">
                  <c:v>2546.38672</c:v>
                </c:pt>
                <c:pt idx="11521">
                  <c:v>2546.38672</c:v>
                </c:pt>
                <c:pt idx="11522">
                  <c:v>2543.9453100000019</c:v>
                </c:pt>
                <c:pt idx="11523">
                  <c:v>2546.38672</c:v>
                </c:pt>
                <c:pt idx="11524">
                  <c:v>2546.38672</c:v>
                </c:pt>
                <c:pt idx="11525">
                  <c:v>2546.38672</c:v>
                </c:pt>
                <c:pt idx="11526">
                  <c:v>2546.38672</c:v>
                </c:pt>
                <c:pt idx="11527">
                  <c:v>2546.38672</c:v>
                </c:pt>
                <c:pt idx="11528">
                  <c:v>2546.38672</c:v>
                </c:pt>
                <c:pt idx="11529">
                  <c:v>2543.9453100000019</c:v>
                </c:pt>
                <c:pt idx="11530">
                  <c:v>2546.38672</c:v>
                </c:pt>
                <c:pt idx="11531">
                  <c:v>2546.38672</c:v>
                </c:pt>
                <c:pt idx="11532">
                  <c:v>2543.9453100000019</c:v>
                </c:pt>
                <c:pt idx="11533">
                  <c:v>2543.9453100000019</c:v>
                </c:pt>
                <c:pt idx="11534">
                  <c:v>2546.38672</c:v>
                </c:pt>
                <c:pt idx="11535">
                  <c:v>2546.38672</c:v>
                </c:pt>
                <c:pt idx="11536">
                  <c:v>2543.9453100000019</c:v>
                </c:pt>
                <c:pt idx="11537">
                  <c:v>2546.38672</c:v>
                </c:pt>
                <c:pt idx="11538">
                  <c:v>2546.38672</c:v>
                </c:pt>
                <c:pt idx="11539">
                  <c:v>2546.38672</c:v>
                </c:pt>
                <c:pt idx="11540">
                  <c:v>2543.9453100000019</c:v>
                </c:pt>
                <c:pt idx="11541">
                  <c:v>2546.38672</c:v>
                </c:pt>
                <c:pt idx="11542">
                  <c:v>2546.38672</c:v>
                </c:pt>
                <c:pt idx="11543">
                  <c:v>2546.38672</c:v>
                </c:pt>
                <c:pt idx="11544">
                  <c:v>2546.38672</c:v>
                </c:pt>
                <c:pt idx="11545">
                  <c:v>2546.38672</c:v>
                </c:pt>
                <c:pt idx="11546">
                  <c:v>2546.38672</c:v>
                </c:pt>
                <c:pt idx="11547">
                  <c:v>2546.38672</c:v>
                </c:pt>
                <c:pt idx="11548">
                  <c:v>2543.9453100000019</c:v>
                </c:pt>
                <c:pt idx="11549">
                  <c:v>2546.38672</c:v>
                </c:pt>
                <c:pt idx="11550">
                  <c:v>2546.38672</c:v>
                </c:pt>
                <c:pt idx="11551">
                  <c:v>2546.38672</c:v>
                </c:pt>
                <c:pt idx="11552">
                  <c:v>2543.9453100000019</c:v>
                </c:pt>
                <c:pt idx="11553">
                  <c:v>2546.38672</c:v>
                </c:pt>
                <c:pt idx="11554">
                  <c:v>2546.38672</c:v>
                </c:pt>
                <c:pt idx="11555">
                  <c:v>2543.9453100000019</c:v>
                </c:pt>
                <c:pt idx="11556">
                  <c:v>2543.9453100000019</c:v>
                </c:pt>
                <c:pt idx="11557">
                  <c:v>2546.38672</c:v>
                </c:pt>
                <c:pt idx="11558">
                  <c:v>2543.9453100000019</c:v>
                </c:pt>
                <c:pt idx="11559">
                  <c:v>2543.9453100000019</c:v>
                </c:pt>
                <c:pt idx="11560">
                  <c:v>2546.38672</c:v>
                </c:pt>
                <c:pt idx="11561">
                  <c:v>2546.38672</c:v>
                </c:pt>
                <c:pt idx="11562">
                  <c:v>2546.38672</c:v>
                </c:pt>
                <c:pt idx="11563">
                  <c:v>2543.9453100000019</c:v>
                </c:pt>
                <c:pt idx="11564">
                  <c:v>2543.9453100000019</c:v>
                </c:pt>
                <c:pt idx="11565">
                  <c:v>2546.38672</c:v>
                </c:pt>
                <c:pt idx="11566">
                  <c:v>2546.38672</c:v>
                </c:pt>
                <c:pt idx="11567">
                  <c:v>2546.38672</c:v>
                </c:pt>
                <c:pt idx="11568">
                  <c:v>2546.38672</c:v>
                </c:pt>
                <c:pt idx="11569">
                  <c:v>2546.38672</c:v>
                </c:pt>
                <c:pt idx="11570">
                  <c:v>2546.38672</c:v>
                </c:pt>
                <c:pt idx="11571">
                  <c:v>2543.9453100000019</c:v>
                </c:pt>
                <c:pt idx="11572">
                  <c:v>2546.38672</c:v>
                </c:pt>
                <c:pt idx="11573">
                  <c:v>2546.38672</c:v>
                </c:pt>
                <c:pt idx="11574">
                  <c:v>2546.38672</c:v>
                </c:pt>
                <c:pt idx="11575">
                  <c:v>2546.38672</c:v>
                </c:pt>
                <c:pt idx="11576">
                  <c:v>2543.9453100000019</c:v>
                </c:pt>
                <c:pt idx="11577">
                  <c:v>2546.38672</c:v>
                </c:pt>
                <c:pt idx="11578">
                  <c:v>2543.9453100000019</c:v>
                </c:pt>
                <c:pt idx="11579">
                  <c:v>2546.38672</c:v>
                </c:pt>
                <c:pt idx="11580">
                  <c:v>2543.9453100000019</c:v>
                </c:pt>
                <c:pt idx="11581">
                  <c:v>2543.9453100000019</c:v>
                </c:pt>
                <c:pt idx="11582">
                  <c:v>2543.9453100000019</c:v>
                </c:pt>
                <c:pt idx="11583">
                  <c:v>2546.38672</c:v>
                </c:pt>
                <c:pt idx="11584">
                  <c:v>2543.9453100000019</c:v>
                </c:pt>
                <c:pt idx="11585">
                  <c:v>2543.9453100000019</c:v>
                </c:pt>
                <c:pt idx="11586">
                  <c:v>2546.38672</c:v>
                </c:pt>
                <c:pt idx="11587">
                  <c:v>2546.38672</c:v>
                </c:pt>
                <c:pt idx="11588">
                  <c:v>2543.9453100000019</c:v>
                </c:pt>
                <c:pt idx="11589">
                  <c:v>2546.38672</c:v>
                </c:pt>
                <c:pt idx="11590">
                  <c:v>2546.38672</c:v>
                </c:pt>
                <c:pt idx="11591">
                  <c:v>2543.9453100000019</c:v>
                </c:pt>
                <c:pt idx="11592">
                  <c:v>2543.9453100000019</c:v>
                </c:pt>
                <c:pt idx="11593">
                  <c:v>2543.9453100000019</c:v>
                </c:pt>
                <c:pt idx="11594">
                  <c:v>2543.9453100000019</c:v>
                </c:pt>
                <c:pt idx="11595">
                  <c:v>2546.38672</c:v>
                </c:pt>
                <c:pt idx="11596">
                  <c:v>2543.9453100000019</c:v>
                </c:pt>
                <c:pt idx="11597">
                  <c:v>2546.38672</c:v>
                </c:pt>
                <c:pt idx="11598">
                  <c:v>2543.9453100000019</c:v>
                </c:pt>
                <c:pt idx="11599">
                  <c:v>2546.38672</c:v>
                </c:pt>
                <c:pt idx="11600">
                  <c:v>2543.9453100000019</c:v>
                </c:pt>
                <c:pt idx="11601">
                  <c:v>2543.9453100000019</c:v>
                </c:pt>
                <c:pt idx="11602">
                  <c:v>2546.38672</c:v>
                </c:pt>
                <c:pt idx="11603">
                  <c:v>2546.38672</c:v>
                </c:pt>
                <c:pt idx="11604">
                  <c:v>2543.9453100000019</c:v>
                </c:pt>
                <c:pt idx="11605">
                  <c:v>2543.9453100000019</c:v>
                </c:pt>
                <c:pt idx="11606">
                  <c:v>2546.38672</c:v>
                </c:pt>
                <c:pt idx="11607">
                  <c:v>2543.9453100000019</c:v>
                </c:pt>
                <c:pt idx="11608">
                  <c:v>2543.9453100000019</c:v>
                </c:pt>
                <c:pt idx="11609">
                  <c:v>2543.9453100000019</c:v>
                </c:pt>
                <c:pt idx="11610">
                  <c:v>2543.9453100000019</c:v>
                </c:pt>
                <c:pt idx="11611">
                  <c:v>2543.9453100000019</c:v>
                </c:pt>
                <c:pt idx="11612">
                  <c:v>2546.38672</c:v>
                </c:pt>
                <c:pt idx="11613">
                  <c:v>2546.38672</c:v>
                </c:pt>
                <c:pt idx="11614">
                  <c:v>2546.38672</c:v>
                </c:pt>
                <c:pt idx="11615">
                  <c:v>2546.38672</c:v>
                </c:pt>
                <c:pt idx="11616">
                  <c:v>2543.9453100000019</c:v>
                </c:pt>
                <c:pt idx="11617">
                  <c:v>2543.9453100000019</c:v>
                </c:pt>
                <c:pt idx="11618">
                  <c:v>2546.38672</c:v>
                </c:pt>
                <c:pt idx="11619">
                  <c:v>2546.38672</c:v>
                </c:pt>
                <c:pt idx="11620">
                  <c:v>2546.38672</c:v>
                </c:pt>
                <c:pt idx="11621">
                  <c:v>2546.38672</c:v>
                </c:pt>
                <c:pt idx="11622">
                  <c:v>2541.5039099999999</c:v>
                </c:pt>
                <c:pt idx="11623">
                  <c:v>2543.9453100000019</c:v>
                </c:pt>
                <c:pt idx="11624">
                  <c:v>2543.9453100000019</c:v>
                </c:pt>
                <c:pt idx="11625">
                  <c:v>2543.9453100000019</c:v>
                </c:pt>
                <c:pt idx="11626">
                  <c:v>2546.38672</c:v>
                </c:pt>
                <c:pt idx="11627">
                  <c:v>2546.38672</c:v>
                </c:pt>
                <c:pt idx="11628">
                  <c:v>2543.9453100000019</c:v>
                </c:pt>
                <c:pt idx="11629">
                  <c:v>2543.9453100000019</c:v>
                </c:pt>
                <c:pt idx="11630">
                  <c:v>2543.9453100000019</c:v>
                </c:pt>
                <c:pt idx="11631">
                  <c:v>2546.38672</c:v>
                </c:pt>
                <c:pt idx="11632">
                  <c:v>2543.9453100000019</c:v>
                </c:pt>
                <c:pt idx="11633">
                  <c:v>2543.9453100000019</c:v>
                </c:pt>
                <c:pt idx="11634">
                  <c:v>2543.9453100000019</c:v>
                </c:pt>
                <c:pt idx="11635">
                  <c:v>2543.9453100000019</c:v>
                </c:pt>
                <c:pt idx="11636">
                  <c:v>2543.9453100000019</c:v>
                </c:pt>
                <c:pt idx="11637">
                  <c:v>2543.9453100000019</c:v>
                </c:pt>
                <c:pt idx="11638">
                  <c:v>2543.9453100000019</c:v>
                </c:pt>
                <c:pt idx="11639">
                  <c:v>2546.38672</c:v>
                </c:pt>
                <c:pt idx="11640">
                  <c:v>2543.9453100000019</c:v>
                </c:pt>
                <c:pt idx="11641">
                  <c:v>2543.9453100000019</c:v>
                </c:pt>
                <c:pt idx="11642">
                  <c:v>2543.9453100000019</c:v>
                </c:pt>
                <c:pt idx="11643">
                  <c:v>2543.9453100000019</c:v>
                </c:pt>
                <c:pt idx="11644">
                  <c:v>2543.9453100000019</c:v>
                </c:pt>
                <c:pt idx="11645">
                  <c:v>2543.9453100000019</c:v>
                </c:pt>
                <c:pt idx="11646">
                  <c:v>2543.9453100000019</c:v>
                </c:pt>
                <c:pt idx="11647">
                  <c:v>2543.9453100000019</c:v>
                </c:pt>
                <c:pt idx="11648">
                  <c:v>2546.38672</c:v>
                </c:pt>
                <c:pt idx="11649">
                  <c:v>2543.9453100000019</c:v>
                </c:pt>
                <c:pt idx="11650">
                  <c:v>2543.9453100000019</c:v>
                </c:pt>
                <c:pt idx="11651">
                  <c:v>2543.9453100000019</c:v>
                </c:pt>
                <c:pt idx="11652">
                  <c:v>2546.38672</c:v>
                </c:pt>
                <c:pt idx="11653">
                  <c:v>2543.9453100000019</c:v>
                </c:pt>
                <c:pt idx="11654">
                  <c:v>2543.9453100000019</c:v>
                </c:pt>
                <c:pt idx="11655">
                  <c:v>2543.9453100000019</c:v>
                </c:pt>
                <c:pt idx="11656">
                  <c:v>2543.9453100000019</c:v>
                </c:pt>
                <c:pt idx="11657">
                  <c:v>2546.38672</c:v>
                </c:pt>
                <c:pt idx="11658">
                  <c:v>2543.9453100000019</c:v>
                </c:pt>
                <c:pt idx="11659">
                  <c:v>2543.9453100000019</c:v>
                </c:pt>
                <c:pt idx="11660">
                  <c:v>2546.38672</c:v>
                </c:pt>
                <c:pt idx="11661">
                  <c:v>2546.38672</c:v>
                </c:pt>
                <c:pt idx="11662">
                  <c:v>2543.9453100000019</c:v>
                </c:pt>
                <c:pt idx="11663">
                  <c:v>2543.9453100000019</c:v>
                </c:pt>
                <c:pt idx="11664">
                  <c:v>2543.9453100000019</c:v>
                </c:pt>
                <c:pt idx="11665">
                  <c:v>2543.9453100000019</c:v>
                </c:pt>
                <c:pt idx="11666">
                  <c:v>2543.9453100000019</c:v>
                </c:pt>
                <c:pt idx="11667">
                  <c:v>2546.38672</c:v>
                </c:pt>
                <c:pt idx="11668">
                  <c:v>2546.38672</c:v>
                </c:pt>
                <c:pt idx="11669">
                  <c:v>2546.38672</c:v>
                </c:pt>
                <c:pt idx="11670">
                  <c:v>2546.38672</c:v>
                </c:pt>
                <c:pt idx="11671">
                  <c:v>2546.38672</c:v>
                </c:pt>
                <c:pt idx="11672">
                  <c:v>2541.5039099999999</c:v>
                </c:pt>
                <c:pt idx="11673">
                  <c:v>2546.38672</c:v>
                </c:pt>
                <c:pt idx="11674">
                  <c:v>2543.9453100000019</c:v>
                </c:pt>
                <c:pt idx="11675">
                  <c:v>2543.9453100000019</c:v>
                </c:pt>
                <c:pt idx="11676">
                  <c:v>2546.38672</c:v>
                </c:pt>
                <c:pt idx="11677">
                  <c:v>2543.9453100000019</c:v>
                </c:pt>
                <c:pt idx="11678">
                  <c:v>2543.9453100000019</c:v>
                </c:pt>
                <c:pt idx="11679">
                  <c:v>2543.9453100000019</c:v>
                </c:pt>
                <c:pt idx="11680">
                  <c:v>2543.9453100000019</c:v>
                </c:pt>
                <c:pt idx="11681">
                  <c:v>2543.9453100000019</c:v>
                </c:pt>
                <c:pt idx="11682">
                  <c:v>2541.5039099999999</c:v>
                </c:pt>
                <c:pt idx="11683">
                  <c:v>2543.9453100000019</c:v>
                </c:pt>
                <c:pt idx="11684">
                  <c:v>2543.9453100000019</c:v>
                </c:pt>
                <c:pt idx="11685">
                  <c:v>2543.9453100000019</c:v>
                </c:pt>
                <c:pt idx="11686">
                  <c:v>2543.9453100000019</c:v>
                </c:pt>
                <c:pt idx="11687">
                  <c:v>2543.9453100000019</c:v>
                </c:pt>
                <c:pt idx="11688">
                  <c:v>2543.9453100000019</c:v>
                </c:pt>
                <c:pt idx="11689">
                  <c:v>2543.9453100000019</c:v>
                </c:pt>
                <c:pt idx="11690">
                  <c:v>2543.9453100000019</c:v>
                </c:pt>
                <c:pt idx="11691">
                  <c:v>2546.38672</c:v>
                </c:pt>
                <c:pt idx="11692">
                  <c:v>2543.9453100000019</c:v>
                </c:pt>
                <c:pt idx="11693">
                  <c:v>2543.9453100000019</c:v>
                </c:pt>
                <c:pt idx="11694">
                  <c:v>2546.38672</c:v>
                </c:pt>
                <c:pt idx="11695">
                  <c:v>2543.9453100000019</c:v>
                </c:pt>
                <c:pt idx="11696">
                  <c:v>2543.9453100000019</c:v>
                </c:pt>
                <c:pt idx="11697">
                  <c:v>2543.9453100000019</c:v>
                </c:pt>
                <c:pt idx="11698">
                  <c:v>2543.9453100000019</c:v>
                </c:pt>
                <c:pt idx="11699">
                  <c:v>2546.38672</c:v>
                </c:pt>
                <c:pt idx="11700">
                  <c:v>2543.9453100000019</c:v>
                </c:pt>
                <c:pt idx="11701">
                  <c:v>2543.9453100000019</c:v>
                </c:pt>
                <c:pt idx="11702">
                  <c:v>2543.9453100000019</c:v>
                </c:pt>
                <c:pt idx="11703">
                  <c:v>2543.9453100000019</c:v>
                </c:pt>
                <c:pt idx="11704">
                  <c:v>2543.9453100000019</c:v>
                </c:pt>
                <c:pt idx="11705">
                  <c:v>2543.9453100000019</c:v>
                </c:pt>
                <c:pt idx="11706">
                  <c:v>2543.9453100000019</c:v>
                </c:pt>
                <c:pt idx="11707">
                  <c:v>2543.9453100000019</c:v>
                </c:pt>
                <c:pt idx="11708">
                  <c:v>2543.9453100000019</c:v>
                </c:pt>
                <c:pt idx="11709">
                  <c:v>2543.9453100000019</c:v>
                </c:pt>
                <c:pt idx="11710">
                  <c:v>2543.9453100000019</c:v>
                </c:pt>
                <c:pt idx="11711">
                  <c:v>2543.9453100000019</c:v>
                </c:pt>
                <c:pt idx="11712">
                  <c:v>2543.9453100000019</c:v>
                </c:pt>
                <c:pt idx="11713">
                  <c:v>2543.9453100000019</c:v>
                </c:pt>
                <c:pt idx="11714">
                  <c:v>2543.9453100000019</c:v>
                </c:pt>
                <c:pt idx="11715">
                  <c:v>2546.38672</c:v>
                </c:pt>
                <c:pt idx="11716">
                  <c:v>2543.9453100000019</c:v>
                </c:pt>
                <c:pt idx="11717">
                  <c:v>2543.9453100000019</c:v>
                </c:pt>
                <c:pt idx="11718">
                  <c:v>2543.9453100000019</c:v>
                </c:pt>
                <c:pt idx="11719">
                  <c:v>2543.9453100000019</c:v>
                </c:pt>
                <c:pt idx="11720">
                  <c:v>2543.9453100000019</c:v>
                </c:pt>
                <c:pt idx="11721">
                  <c:v>2543.9453100000019</c:v>
                </c:pt>
                <c:pt idx="11722">
                  <c:v>2543.9453100000019</c:v>
                </c:pt>
                <c:pt idx="11723">
                  <c:v>2543.9453100000019</c:v>
                </c:pt>
                <c:pt idx="11724">
                  <c:v>2543.9453100000019</c:v>
                </c:pt>
                <c:pt idx="11725">
                  <c:v>2543.9453100000019</c:v>
                </c:pt>
                <c:pt idx="11726">
                  <c:v>2543.9453100000019</c:v>
                </c:pt>
                <c:pt idx="11727">
                  <c:v>2543.9453100000019</c:v>
                </c:pt>
                <c:pt idx="11728">
                  <c:v>2543.9453100000019</c:v>
                </c:pt>
                <c:pt idx="11729">
                  <c:v>2543.9453100000019</c:v>
                </c:pt>
                <c:pt idx="11730">
                  <c:v>2546.38672</c:v>
                </c:pt>
                <c:pt idx="11731">
                  <c:v>2543.9453100000019</c:v>
                </c:pt>
                <c:pt idx="11732">
                  <c:v>2543.9453100000019</c:v>
                </c:pt>
                <c:pt idx="11733">
                  <c:v>2543.9453100000019</c:v>
                </c:pt>
                <c:pt idx="11734">
                  <c:v>2543.9453100000019</c:v>
                </c:pt>
                <c:pt idx="11735">
                  <c:v>2543.9453100000019</c:v>
                </c:pt>
                <c:pt idx="11736">
                  <c:v>2546.38672</c:v>
                </c:pt>
                <c:pt idx="11737">
                  <c:v>2546.38672</c:v>
                </c:pt>
                <c:pt idx="11738">
                  <c:v>2546.38672</c:v>
                </c:pt>
                <c:pt idx="11739">
                  <c:v>2543.9453100000019</c:v>
                </c:pt>
                <c:pt idx="11740">
                  <c:v>2546.38672</c:v>
                </c:pt>
                <c:pt idx="11741">
                  <c:v>2543.9453100000019</c:v>
                </c:pt>
                <c:pt idx="11742">
                  <c:v>2543.9453100000019</c:v>
                </c:pt>
                <c:pt idx="11743">
                  <c:v>2543.9453100000019</c:v>
                </c:pt>
                <c:pt idx="11744">
                  <c:v>2543.9453100000019</c:v>
                </c:pt>
                <c:pt idx="11745">
                  <c:v>2543.9453100000019</c:v>
                </c:pt>
                <c:pt idx="11746">
                  <c:v>2543.9453100000019</c:v>
                </c:pt>
                <c:pt idx="11747">
                  <c:v>2546.38672</c:v>
                </c:pt>
                <c:pt idx="11748">
                  <c:v>2543.9453100000019</c:v>
                </c:pt>
                <c:pt idx="11749">
                  <c:v>2543.9453100000019</c:v>
                </c:pt>
                <c:pt idx="11750">
                  <c:v>2543.9453100000019</c:v>
                </c:pt>
                <c:pt idx="11751">
                  <c:v>2546.38672</c:v>
                </c:pt>
                <c:pt idx="11752">
                  <c:v>2543.9453100000019</c:v>
                </c:pt>
                <c:pt idx="11753">
                  <c:v>2543.9453100000019</c:v>
                </c:pt>
                <c:pt idx="11754">
                  <c:v>2543.9453100000019</c:v>
                </c:pt>
                <c:pt idx="11755">
                  <c:v>2543.9453100000019</c:v>
                </c:pt>
                <c:pt idx="11756">
                  <c:v>2546.38672</c:v>
                </c:pt>
                <c:pt idx="11757">
                  <c:v>2543.9453100000019</c:v>
                </c:pt>
                <c:pt idx="11758">
                  <c:v>2543.9453100000019</c:v>
                </c:pt>
                <c:pt idx="11759">
                  <c:v>2543.9453100000019</c:v>
                </c:pt>
                <c:pt idx="11760">
                  <c:v>2543.9453100000019</c:v>
                </c:pt>
                <c:pt idx="11761">
                  <c:v>2543.9453100000019</c:v>
                </c:pt>
                <c:pt idx="11762">
                  <c:v>2543.9453100000019</c:v>
                </c:pt>
                <c:pt idx="11763">
                  <c:v>2543.9453100000019</c:v>
                </c:pt>
                <c:pt idx="11764">
                  <c:v>2546.38672</c:v>
                </c:pt>
                <c:pt idx="11765">
                  <c:v>2543.9453100000019</c:v>
                </c:pt>
                <c:pt idx="11766">
                  <c:v>2543.9453100000019</c:v>
                </c:pt>
                <c:pt idx="11767">
                  <c:v>2543.9453100000019</c:v>
                </c:pt>
                <c:pt idx="11768">
                  <c:v>2543.9453100000019</c:v>
                </c:pt>
                <c:pt idx="11769">
                  <c:v>2541.5039099999999</c:v>
                </c:pt>
                <c:pt idx="11770">
                  <c:v>2543.9453100000019</c:v>
                </c:pt>
                <c:pt idx="11771">
                  <c:v>2543.9453100000019</c:v>
                </c:pt>
                <c:pt idx="11772">
                  <c:v>2543.9453100000019</c:v>
                </c:pt>
                <c:pt idx="11773">
                  <c:v>2543.9453100000019</c:v>
                </c:pt>
                <c:pt idx="11774">
                  <c:v>2541.5039099999999</c:v>
                </c:pt>
                <c:pt idx="11775">
                  <c:v>2543.9453100000019</c:v>
                </c:pt>
                <c:pt idx="11776">
                  <c:v>2543.9453100000019</c:v>
                </c:pt>
                <c:pt idx="11777">
                  <c:v>2543.9453100000019</c:v>
                </c:pt>
                <c:pt idx="11778">
                  <c:v>2543.9453100000019</c:v>
                </c:pt>
                <c:pt idx="11779">
                  <c:v>2543.9453100000019</c:v>
                </c:pt>
                <c:pt idx="11780">
                  <c:v>2543.9453100000019</c:v>
                </c:pt>
                <c:pt idx="11781">
                  <c:v>2543.9453100000019</c:v>
                </c:pt>
                <c:pt idx="11782">
                  <c:v>2543.9453100000019</c:v>
                </c:pt>
                <c:pt idx="11783">
                  <c:v>2543.9453100000019</c:v>
                </c:pt>
                <c:pt idx="11784">
                  <c:v>2543.9453100000019</c:v>
                </c:pt>
                <c:pt idx="11785">
                  <c:v>2543.9453100000019</c:v>
                </c:pt>
                <c:pt idx="11786">
                  <c:v>2541.5039099999999</c:v>
                </c:pt>
                <c:pt idx="11787">
                  <c:v>2543.9453100000019</c:v>
                </c:pt>
                <c:pt idx="11788">
                  <c:v>2543.9453100000019</c:v>
                </c:pt>
                <c:pt idx="11789">
                  <c:v>2543.9453100000019</c:v>
                </c:pt>
                <c:pt idx="11790">
                  <c:v>2543.9453100000019</c:v>
                </c:pt>
                <c:pt idx="11791">
                  <c:v>2543.9453100000019</c:v>
                </c:pt>
                <c:pt idx="11792">
                  <c:v>2541.5039099999999</c:v>
                </c:pt>
                <c:pt idx="11793">
                  <c:v>2543.9453100000019</c:v>
                </c:pt>
                <c:pt idx="11794">
                  <c:v>2543.9453100000019</c:v>
                </c:pt>
                <c:pt idx="11795">
                  <c:v>2543.9453100000019</c:v>
                </c:pt>
                <c:pt idx="11796">
                  <c:v>2543.9453100000019</c:v>
                </c:pt>
                <c:pt idx="11797">
                  <c:v>2543.9453100000019</c:v>
                </c:pt>
                <c:pt idx="11798">
                  <c:v>2543.9453100000019</c:v>
                </c:pt>
                <c:pt idx="11799">
                  <c:v>2543.9453100000019</c:v>
                </c:pt>
                <c:pt idx="11800">
                  <c:v>2546.38672</c:v>
                </c:pt>
                <c:pt idx="11801">
                  <c:v>2543.9453100000019</c:v>
                </c:pt>
                <c:pt idx="11802">
                  <c:v>2541.5039099999999</c:v>
                </c:pt>
                <c:pt idx="11803">
                  <c:v>2543.9453100000019</c:v>
                </c:pt>
                <c:pt idx="11804">
                  <c:v>2541.5039099999999</c:v>
                </c:pt>
                <c:pt idx="11805">
                  <c:v>2541.5039099999999</c:v>
                </c:pt>
                <c:pt idx="11806">
                  <c:v>2543.9453100000019</c:v>
                </c:pt>
                <c:pt idx="11807">
                  <c:v>2543.9453100000019</c:v>
                </c:pt>
                <c:pt idx="11808">
                  <c:v>2543.9453100000019</c:v>
                </c:pt>
                <c:pt idx="11809">
                  <c:v>2546.38672</c:v>
                </c:pt>
                <c:pt idx="11810">
                  <c:v>2543.9453100000019</c:v>
                </c:pt>
                <c:pt idx="11811">
                  <c:v>2543.9453100000019</c:v>
                </c:pt>
                <c:pt idx="11812">
                  <c:v>2543.9453100000019</c:v>
                </c:pt>
                <c:pt idx="11813">
                  <c:v>2543.9453100000019</c:v>
                </c:pt>
                <c:pt idx="11814">
                  <c:v>2543.9453100000019</c:v>
                </c:pt>
                <c:pt idx="11815">
                  <c:v>2543.9453100000019</c:v>
                </c:pt>
                <c:pt idx="11816">
                  <c:v>2543.9453100000019</c:v>
                </c:pt>
                <c:pt idx="11817">
                  <c:v>2543.9453100000019</c:v>
                </c:pt>
                <c:pt idx="11818">
                  <c:v>2543.9453100000019</c:v>
                </c:pt>
                <c:pt idx="11819">
                  <c:v>2543.9453100000019</c:v>
                </c:pt>
                <c:pt idx="11820">
                  <c:v>2543.9453100000019</c:v>
                </c:pt>
                <c:pt idx="11821">
                  <c:v>2543.9453100000019</c:v>
                </c:pt>
                <c:pt idx="11822">
                  <c:v>2543.9453100000019</c:v>
                </c:pt>
                <c:pt idx="11823">
                  <c:v>2541.5039099999999</c:v>
                </c:pt>
                <c:pt idx="11824">
                  <c:v>2541.5039099999999</c:v>
                </c:pt>
                <c:pt idx="11825">
                  <c:v>2543.9453100000019</c:v>
                </c:pt>
                <c:pt idx="11826">
                  <c:v>2543.9453100000019</c:v>
                </c:pt>
                <c:pt idx="11827">
                  <c:v>2541.5039099999999</c:v>
                </c:pt>
                <c:pt idx="11828">
                  <c:v>2541.5039099999999</c:v>
                </c:pt>
                <c:pt idx="11829">
                  <c:v>2543.9453100000019</c:v>
                </c:pt>
                <c:pt idx="11830">
                  <c:v>2543.9453100000019</c:v>
                </c:pt>
                <c:pt idx="11831">
                  <c:v>2543.9453100000019</c:v>
                </c:pt>
                <c:pt idx="11832">
                  <c:v>2543.9453100000019</c:v>
                </c:pt>
                <c:pt idx="11833">
                  <c:v>2543.9453100000019</c:v>
                </c:pt>
                <c:pt idx="11834">
                  <c:v>2543.9453100000019</c:v>
                </c:pt>
                <c:pt idx="11835">
                  <c:v>2543.9453100000019</c:v>
                </c:pt>
                <c:pt idx="11836">
                  <c:v>2543.9453100000019</c:v>
                </c:pt>
                <c:pt idx="11837">
                  <c:v>2541.5039099999999</c:v>
                </c:pt>
                <c:pt idx="11838">
                  <c:v>2543.9453100000019</c:v>
                </c:pt>
                <c:pt idx="11839">
                  <c:v>2541.5039099999999</c:v>
                </c:pt>
                <c:pt idx="11840">
                  <c:v>2543.9453100000019</c:v>
                </c:pt>
                <c:pt idx="11841">
                  <c:v>2543.9453100000019</c:v>
                </c:pt>
                <c:pt idx="11842">
                  <c:v>2543.9453100000019</c:v>
                </c:pt>
                <c:pt idx="11843">
                  <c:v>2541.5039099999999</c:v>
                </c:pt>
                <c:pt idx="11844">
                  <c:v>2541.5039099999999</c:v>
                </c:pt>
                <c:pt idx="11845">
                  <c:v>2543.9453100000019</c:v>
                </c:pt>
                <c:pt idx="11846">
                  <c:v>2543.9453100000019</c:v>
                </c:pt>
                <c:pt idx="11847">
                  <c:v>2543.9453100000019</c:v>
                </c:pt>
                <c:pt idx="11848">
                  <c:v>2543.9453100000019</c:v>
                </c:pt>
                <c:pt idx="11849">
                  <c:v>2543.9453100000019</c:v>
                </c:pt>
                <c:pt idx="11850">
                  <c:v>2543.9453100000019</c:v>
                </c:pt>
                <c:pt idx="11851">
                  <c:v>2541.5039099999999</c:v>
                </c:pt>
                <c:pt idx="11852">
                  <c:v>2541.5039099999999</c:v>
                </c:pt>
                <c:pt idx="11853">
                  <c:v>2543.9453100000019</c:v>
                </c:pt>
                <c:pt idx="11854">
                  <c:v>2543.9453100000019</c:v>
                </c:pt>
                <c:pt idx="11855">
                  <c:v>2543.9453100000019</c:v>
                </c:pt>
                <c:pt idx="11856">
                  <c:v>2543.9453100000019</c:v>
                </c:pt>
                <c:pt idx="11857">
                  <c:v>2543.9453100000019</c:v>
                </c:pt>
                <c:pt idx="11858">
                  <c:v>2541.5039099999999</c:v>
                </c:pt>
                <c:pt idx="11859">
                  <c:v>2543.9453100000019</c:v>
                </c:pt>
                <c:pt idx="11860">
                  <c:v>2543.9453100000019</c:v>
                </c:pt>
                <c:pt idx="11861">
                  <c:v>2543.9453100000019</c:v>
                </c:pt>
                <c:pt idx="11862">
                  <c:v>2543.9453100000019</c:v>
                </c:pt>
                <c:pt idx="11863">
                  <c:v>2541.5039099999999</c:v>
                </c:pt>
                <c:pt idx="11864">
                  <c:v>2543.9453100000019</c:v>
                </c:pt>
                <c:pt idx="11865">
                  <c:v>2543.9453100000019</c:v>
                </c:pt>
                <c:pt idx="11866">
                  <c:v>2543.9453100000019</c:v>
                </c:pt>
                <c:pt idx="11867">
                  <c:v>2541.5039099999999</c:v>
                </c:pt>
                <c:pt idx="11868">
                  <c:v>2543.9453100000019</c:v>
                </c:pt>
                <c:pt idx="11869">
                  <c:v>2543.9453100000019</c:v>
                </c:pt>
                <c:pt idx="11870">
                  <c:v>2543.9453100000019</c:v>
                </c:pt>
                <c:pt idx="11871">
                  <c:v>2541.5039099999999</c:v>
                </c:pt>
                <c:pt idx="11872">
                  <c:v>2543.9453100000019</c:v>
                </c:pt>
                <c:pt idx="11873">
                  <c:v>2541.5039099999999</c:v>
                </c:pt>
                <c:pt idx="11874">
                  <c:v>2543.9453100000019</c:v>
                </c:pt>
                <c:pt idx="11875">
                  <c:v>2541.5039099999999</c:v>
                </c:pt>
                <c:pt idx="11876">
                  <c:v>2543.9453100000019</c:v>
                </c:pt>
                <c:pt idx="11877">
                  <c:v>2541.5039099999999</c:v>
                </c:pt>
                <c:pt idx="11878">
                  <c:v>2543.9453100000019</c:v>
                </c:pt>
                <c:pt idx="11879">
                  <c:v>2543.9453100000019</c:v>
                </c:pt>
                <c:pt idx="11880">
                  <c:v>2541.5039099999999</c:v>
                </c:pt>
                <c:pt idx="11881">
                  <c:v>2541.5039099999999</c:v>
                </c:pt>
                <c:pt idx="11882">
                  <c:v>2543.9453100000019</c:v>
                </c:pt>
                <c:pt idx="11883">
                  <c:v>2541.5039099999999</c:v>
                </c:pt>
                <c:pt idx="11884">
                  <c:v>2541.5039099999999</c:v>
                </c:pt>
                <c:pt idx="11885">
                  <c:v>2541.5039099999999</c:v>
                </c:pt>
                <c:pt idx="11886">
                  <c:v>2543.9453100000019</c:v>
                </c:pt>
                <c:pt idx="11887">
                  <c:v>2543.9453100000019</c:v>
                </c:pt>
                <c:pt idx="11888">
                  <c:v>2541.5039099999999</c:v>
                </c:pt>
                <c:pt idx="11889">
                  <c:v>2543.9453100000019</c:v>
                </c:pt>
                <c:pt idx="11890">
                  <c:v>2543.9453100000019</c:v>
                </c:pt>
                <c:pt idx="11891">
                  <c:v>2543.9453100000019</c:v>
                </c:pt>
                <c:pt idx="11892">
                  <c:v>2543.9453100000019</c:v>
                </c:pt>
                <c:pt idx="11893">
                  <c:v>2543.9453100000019</c:v>
                </c:pt>
                <c:pt idx="11894">
                  <c:v>2543.9453100000019</c:v>
                </c:pt>
                <c:pt idx="11895">
                  <c:v>2543.9453100000019</c:v>
                </c:pt>
                <c:pt idx="11896">
                  <c:v>2543.9453100000019</c:v>
                </c:pt>
                <c:pt idx="11897">
                  <c:v>2543.9453100000019</c:v>
                </c:pt>
                <c:pt idx="11898">
                  <c:v>2541.5039099999999</c:v>
                </c:pt>
                <c:pt idx="11899">
                  <c:v>2541.5039099999999</c:v>
                </c:pt>
                <c:pt idx="11900">
                  <c:v>2543.9453100000019</c:v>
                </c:pt>
                <c:pt idx="11901">
                  <c:v>2541.5039099999999</c:v>
                </c:pt>
                <c:pt idx="11902">
                  <c:v>2543.9453100000019</c:v>
                </c:pt>
                <c:pt idx="11903">
                  <c:v>2543.9453100000019</c:v>
                </c:pt>
                <c:pt idx="11904">
                  <c:v>2541.5039099999999</c:v>
                </c:pt>
                <c:pt idx="11905">
                  <c:v>2541.5039099999999</c:v>
                </c:pt>
                <c:pt idx="11906">
                  <c:v>2543.9453100000019</c:v>
                </c:pt>
                <c:pt idx="11907">
                  <c:v>2541.5039099999999</c:v>
                </c:pt>
                <c:pt idx="11908">
                  <c:v>2541.5039099999999</c:v>
                </c:pt>
                <c:pt idx="11909">
                  <c:v>2543.9453100000019</c:v>
                </c:pt>
                <c:pt idx="11910">
                  <c:v>2543.9453100000019</c:v>
                </c:pt>
                <c:pt idx="11911">
                  <c:v>2541.5039099999999</c:v>
                </c:pt>
                <c:pt idx="11912">
                  <c:v>2541.5039099999999</c:v>
                </c:pt>
                <c:pt idx="11913">
                  <c:v>2543.9453100000019</c:v>
                </c:pt>
                <c:pt idx="11914">
                  <c:v>2543.9453100000019</c:v>
                </c:pt>
                <c:pt idx="11915">
                  <c:v>2543.9453100000019</c:v>
                </c:pt>
                <c:pt idx="11916">
                  <c:v>2541.5039099999999</c:v>
                </c:pt>
                <c:pt idx="11917">
                  <c:v>2543.9453100000019</c:v>
                </c:pt>
                <c:pt idx="11918">
                  <c:v>2543.9453100000019</c:v>
                </c:pt>
                <c:pt idx="11919">
                  <c:v>2541.5039099999999</c:v>
                </c:pt>
                <c:pt idx="11920">
                  <c:v>2541.5039099999999</c:v>
                </c:pt>
                <c:pt idx="11921">
                  <c:v>2541.5039099999999</c:v>
                </c:pt>
                <c:pt idx="11922">
                  <c:v>2541.5039099999999</c:v>
                </c:pt>
                <c:pt idx="11923">
                  <c:v>2543.9453100000019</c:v>
                </c:pt>
                <c:pt idx="11924">
                  <c:v>2543.9453100000019</c:v>
                </c:pt>
                <c:pt idx="11925">
                  <c:v>2541.5039099999999</c:v>
                </c:pt>
                <c:pt idx="11926">
                  <c:v>2541.5039099999999</c:v>
                </c:pt>
                <c:pt idx="11927">
                  <c:v>2543.9453100000019</c:v>
                </c:pt>
                <c:pt idx="11928">
                  <c:v>2543.9453100000019</c:v>
                </c:pt>
                <c:pt idx="11929">
                  <c:v>2543.9453100000019</c:v>
                </c:pt>
                <c:pt idx="11930">
                  <c:v>2543.9453100000019</c:v>
                </c:pt>
                <c:pt idx="11931">
                  <c:v>2541.5039099999999</c:v>
                </c:pt>
                <c:pt idx="11932">
                  <c:v>2541.5039099999999</c:v>
                </c:pt>
                <c:pt idx="11933">
                  <c:v>2543.9453100000019</c:v>
                </c:pt>
                <c:pt idx="11934">
                  <c:v>2541.5039099999999</c:v>
                </c:pt>
                <c:pt idx="11935">
                  <c:v>2541.5039099999999</c:v>
                </c:pt>
                <c:pt idx="11936">
                  <c:v>2543.9453100000019</c:v>
                </c:pt>
                <c:pt idx="11937">
                  <c:v>2543.9453100000019</c:v>
                </c:pt>
                <c:pt idx="11938">
                  <c:v>2541.5039099999999</c:v>
                </c:pt>
                <c:pt idx="11939">
                  <c:v>2543.9453100000019</c:v>
                </c:pt>
                <c:pt idx="11940">
                  <c:v>2541.5039099999999</c:v>
                </c:pt>
                <c:pt idx="11941">
                  <c:v>2543.9453100000019</c:v>
                </c:pt>
                <c:pt idx="11942">
                  <c:v>2543.9453100000019</c:v>
                </c:pt>
                <c:pt idx="11943">
                  <c:v>2543.9453100000019</c:v>
                </c:pt>
                <c:pt idx="11944">
                  <c:v>2541.5039099999999</c:v>
                </c:pt>
                <c:pt idx="11945">
                  <c:v>2541.5039099999999</c:v>
                </c:pt>
                <c:pt idx="11946">
                  <c:v>2541.5039099999999</c:v>
                </c:pt>
                <c:pt idx="11947">
                  <c:v>2541.5039099999999</c:v>
                </c:pt>
                <c:pt idx="11948">
                  <c:v>2543.9453100000019</c:v>
                </c:pt>
                <c:pt idx="11949">
                  <c:v>2543.9453100000019</c:v>
                </c:pt>
                <c:pt idx="11950">
                  <c:v>2541.5039099999999</c:v>
                </c:pt>
                <c:pt idx="11951">
                  <c:v>2543.9453100000019</c:v>
                </c:pt>
                <c:pt idx="11952">
                  <c:v>2541.5039099999999</c:v>
                </c:pt>
                <c:pt idx="11953">
                  <c:v>2541.5039099999999</c:v>
                </c:pt>
                <c:pt idx="11954">
                  <c:v>2541.5039099999999</c:v>
                </c:pt>
                <c:pt idx="11955">
                  <c:v>2541.5039099999999</c:v>
                </c:pt>
                <c:pt idx="11956">
                  <c:v>2543.9453100000019</c:v>
                </c:pt>
                <c:pt idx="11957">
                  <c:v>2541.5039099999999</c:v>
                </c:pt>
                <c:pt idx="11958">
                  <c:v>2541.5039099999999</c:v>
                </c:pt>
                <c:pt idx="11959">
                  <c:v>2543.9453100000019</c:v>
                </c:pt>
                <c:pt idx="11960">
                  <c:v>2543.9453100000019</c:v>
                </c:pt>
                <c:pt idx="11961">
                  <c:v>2541.5039099999999</c:v>
                </c:pt>
                <c:pt idx="11962">
                  <c:v>2541.5039099999999</c:v>
                </c:pt>
                <c:pt idx="11963">
                  <c:v>2541.5039099999999</c:v>
                </c:pt>
                <c:pt idx="11964">
                  <c:v>2541.5039099999999</c:v>
                </c:pt>
                <c:pt idx="11965">
                  <c:v>2543.9453100000019</c:v>
                </c:pt>
                <c:pt idx="11966">
                  <c:v>2541.5039099999999</c:v>
                </c:pt>
                <c:pt idx="11967">
                  <c:v>2541.5039099999999</c:v>
                </c:pt>
                <c:pt idx="11968">
                  <c:v>2541.5039099999999</c:v>
                </c:pt>
                <c:pt idx="11969">
                  <c:v>2543.9453100000019</c:v>
                </c:pt>
                <c:pt idx="11970">
                  <c:v>2541.5039099999999</c:v>
                </c:pt>
                <c:pt idx="11971">
                  <c:v>2543.9453100000019</c:v>
                </c:pt>
                <c:pt idx="11972">
                  <c:v>2541.5039099999999</c:v>
                </c:pt>
                <c:pt idx="11973">
                  <c:v>2541.5039099999999</c:v>
                </c:pt>
                <c:pt idx="11974">
                  <c:v>2541.5039099999999</c:v>
                </c:pt>
                <c:pt idx="11975">
                  <c:v>2541.5039099999999</c:v>
                </c:pt>
                <c:pt idx="11976">
                  <c:v>2541.5039099999999</c:v>
                </c:pt>
                <c:pt idx="11977">
                  <c:v>2541.5039099999999</c:v>
                </c:pt>
                <c:pt idx="11978">
                  <c:v>2541.5039099999999</c:v>
                </c:pt>
                <c:pt idx="11979">
                  <c:v>2541.5039099999999</c:v>
                </c:pt>
                <c:pt idx="11980">
                  <c:v>2541.5039099999999</c:v>
                </c:pt>
                <c:pt idx="11981">
                  <c:v>2543.9453100000019</c:v>
                </c:pt>
                <c:pt idx="11982">
                  <c:v>2541.5039099999999</c:v>
                </c:pt>
                <c:pt idx="11983">
                  <c:v>2543.9453100000019</c:v>
                </c:pt>
                <c:pt idx="11984">
                  <c:v>2541.5039099999999</c:v>
                </c:pt>
                <c:pt idx="11985">
                  <c:v>2541.5039099999999</c:v>
                </c:pt>
                <c:pt idx="11986">
                  <c:v>2543.9453100000019</c:v>
                </c:pt>
                <c:pt idx="11987">
                  <c:v>2541.5039099999999</c:v>
                </c:pt>
                <c:pt idx="11988">
                  <c:v>2541.5039099999999</c:v>
                </c:pt>
                <c:pt idx="11989">
                  <c:v>2541.5039099999999</c:v>
                </c:pt>
                <c:pt idx="11990">
                  <c:v>2541.5039099999999</c:v>
                </c:pt>
                <c:pt idx="11991">
                  <c:v>2541.5039099999999</c:v>
                </c:pt>
                <c:pt idx="11992">
                  <c:v>2541.5039099999999</c:v>
                </c:pt>
                <c:pt idx="11993">
                  <c:v>2541.5039099999999</c:v>
                </c:pt>
                <c:pt idx="11994">
                  <c:v>2541.5039099999999</c:v>
                </c:pt>
                <c:pt idx="11995">
                  <c:v>2541.5039099999999</c:v>
                </c:pt>
                <c:pt idx="11996">
                  <c:v>2543.9453100000019</c:v>
                </c:pt>
                <c:pt idx="11997">
                  <c:v>2541.5039099999999</c:v>
                </c:pt>
                <c:pt idx="11998">
                  <c:v>2541.5039099999999</c:v>
                </c:pt>
                <c:pt idx="11999">
                  <c:v>2541.5039099999999</c:v>
                </c:pt>
                <c:pt idx="12000">
                  <c:v>2541.5039099999999</c:v>
                </c:pt>
                <c:pt idx="12001">
                  <c:v>2541.5039099999999</c:v>
                </c:pt>
                <c:pt idx="12002">
                  <c:v>2541.5039099999999</c:v>
                </c:pt>
                <c:pt idx="12003">
                  <c:v>2541.5039099999999</c:v>
                </c:pt>
                <c:pt idx="12004">
                  <c:v>2541.5039099999999</c:v>
                </c:pt>
                <c:pt idx="12005">
                  <c:v>2541.5039099999999</c:v>
                </c:pt>
                <c:pt idx="12006">
                  <c:v>2541.5039099999999</c:v>
                </c:pt>
                <c:pt idx="12007">
                  <c:v>2543.9453100000019</c:v>
                </c:pt>
                <c:pt idx="12008">
                  <c:v>2543.9453100000019</c:v>
                </c:pt>
                <c:pt idx="12009">
                  <c:v>2543.9453100000019</c:v>
                </c:pt>
                <c:pt idx="12010">
                  <c:v>2543.9453100000019</c:v>
                </c:pt>
                <c:pt idx="12011">
                  <c:v>2541.5039099999999</c:v>
                </c:pt>
                <c:pt idx="12012">
                  <c:v>2543.9453100000019</c:v>
                </c:pt>
                <c:pt idx="12013">
                  <c:v>2541.5039099999999</c:v>
                </c:pt>
                <c:pt idx="12014">
                  <c:v>2541.5039099999999</c:v>
                </c:pt>
                <c:pt idx="12015">
                  <c:v>2541.5039099999999</c:v>
                </c:pt>
                <c:pt idx="12016">
                  <c:v>2541.5039099999999</c:v>
                </c:pt>
                <c:pt idx="12017">
                  <c:v>2541.5039099999999</c:v>
                </c:pt>
                <c:pt idx="12018">
                  <c:v>2541.5039099999999</c:v>
                </c:pt>
                <c:pt idx="12019">
                  <c:v>2541.5039099999999</c:v>
                </c:pt>
                <c:pt idx="12020">
                  <c:v>2541.5039099999999</c:v>
                </c:pt>
                <c:pt idx="12021">
                  <c:v>2541.5039099999999</c:v>
                </c:pt>
                <c:pt idx="12022">
                  <c:v>2541.5039099999999</c:v>
                </c:pt>
                <c:pt idx="12023">
                  <c:v>2541.5039099999999</c:v>
                </c:pt>
                <c:pt idx="12024">
                  <c:v>2541.5039099999999</c:v>
                </c:pt>
                <c:pt idx="12025">
                  <c:v>2541.5039099999999</c:v>
                </c:pt>
                <c:pt idx="12026">
                  <c:v>2541.5039099999999</c:v>
                </c:pt>
                <c:pt idx="12027">
                  <c:v>2541.5039099999999</c:v>
                </c:pt>
                <c:pt idx="12028">
                  <c:v>2541.5039099999999</c:v>
                </c:pt>
                <c:pt idx="12029">
                  <c:v>2541.5039099999999</c:v>
                </c:pt>
                <c:pt idx="12030">
                  <c:v>2541.5039099999999</c:v>
                </c:pt>
                <c:pt idx="12031">
                  <c:v>2541.5039099999999</c:v>
                </c:pt>
                <c:pt idx="12032">
                  <c:v>2541.5039099999999</c:v>
                </c:pt>
                <c:pt idx="12033">
                  <c:v>2541.5039099999999</c:v>
                </c:pt>
                <c:pt idx="12034">
                  <c:v>2543.9453100000019</c:v>
                </c:pt>
                <c:pt idx="12035">
                  <c:v>2541.5039099999999</c:v>
                </c:pt>
                <c:pt idx="12036">
                  <c:v>2541.5039099999999</c:v>
                </c:pt>
                <c:pt idx="12037">
                  <c:v>2541.5039099999999</c:v>
                </c:pt>
                <c:pt idx="12038">
                  <c:v>2543.9453100000019</c:v>
                </c:pt>
                <c:pt idx="12039">
                  <c:v>2541.5039099999999</c:v>
                </c:pt>
                <c:pt idx="12040">
                  <c:v>2543.9453100000019</c:v>
                </c:pt>
                <c:pt idx="12041">
                  <c:v>2541.5039099999999</c:v>
                </c:pt>
                <c:pt idx="12042">
                  <c:v>2541.5039099999999</c:v>
                </c:pt>
                <c:pt idx="12043">
                  <c:v>2541.5039099999999</c:v>
                </c:pt>
                <c:pt idx="12044">
                  <c:v>2541.5039099999999</c:v>
                </c:pt>
                <c:pt idx="12045">
                  <c:v>2543.9453100000019</c:v>
                </c:pt>
                <c:pt idx="12046">
                  <c:v>2541.5039099999999</c:v>
                </c:pt>
                <c:pt idx="12047">
                  <c:v>2541.5039099999999</c:v>
                </c:pt>
                <c:pt idx="12048">
                  <c:v>2541.5039099999999</c:v>
                </c:pt>
                <c:pt idx="12049">
                  <c:v>2541.5039099999999</c:v>
                </c:pt>
                <c:pt idx="12050">
                  <c:v>2541.5039099999999</c:v>
                </c:pt>
                <c:pt idx="12051">
                  <c:v>2541.5039099999999</c:v>
                </c:pt>
                <c:pt idx="12052">
                  <c:v>2541.5039099999999</c:v>
                </c:pt>
                <c:pt idx="12053">
                  <c:v>2541.5039099999999</c:v>
                </c:pt>
                <c:pt idx="12054">
                  <c:v>2541.5039099999999</c:v>
                </c:pt>
                <c:pt idx="12055">
                  <c:v>2541.5039099999999</c:v>
                </c:pt>
                <c:pt idx="12056">
                  <c:v>2541.5039099999999</c:v>
                </c:pt>
                <c:pt idx="12057">
                  <c:v>2543.9453100000019</c:v>
                </c:pt>
                <c:pt idx="12058">
                  <c:v>2541.5039099999999</c:v>
                </c:pt>
                <c:pt idx="12059">
                  <c:v>2543.9453100000019</c:v>
                </c:pt>
                <c:pt idx="12060">
                  <c:v>2543.9453100000019</c:v>
                </c:pt>
                <c:pt idx="12061">
                  <c:v>2541.5039099999999</c:v>
                </c:pt>
                <c:pt idx="12062">
                  <c:v>2541.5039099999999</c:v>
                </c:pt>
                <c:pt idx="12063">
                  <c:v>2541.5039099999999</c:v>
                </c:pt>
                <c:pt idx="12064">
                  <c:v>2541.5039099999999</c:v>
                </c:pt>
                <c:pt idx="12065">
                  <c:v>2541.5039099999999</c:v>
                </c:pt>
                <c:pt idx="12066">
                  <c:v>2541.5039099999999</c:v>
                </c:pt>
                <c:pt idx="12067">
                  <c:v>2541.5039099999999</c:v>
                </c:pt>
                <c:pt idx="12068">
                  <c:v>2541.5039099999999</c:v>
                </c:pt>
                <c:pt idx="12069">
                  <c:v>2541.5039099999999</c:v>
                </c:pt>
                <c:pt idx="12070">
                  <c:v>2541.5039099999999</c:v>
                </c:pt>
                <c:pt idx="12071">
                  <c:v>2541.5039099999999</c:v>
                </c:pt>
                <c:pt idx="12072">
                  <c:v>2541.5039099999999</c:v>
                </c:pt>
                <c:pt idx="12073">
                  <c:v>2541.5039099999999</c:v>
                </c:pt>
                <c:pt idx="12074">
                  <c:v>2541.5039099999999</c:v>
                </c:pt>
                <c:pt idx="12075">
                  <c:v>2541.5039099999999</c:v>
                </c:pt>
                <c:pt idx="12076">
                  <c:v>2541.5039099999999</c:v>
                </c:pt>
                <c:pt idx="12077">
                  <c:v>2541.5039099999999</c:v>
                </c:pt>
                <c:pt idx="12078">
                  <c:v>2541.5039099999999</c:v>
                </c:pt>
                <c:pt idx="12079">
                  <c:v>2541.5039099999999</c:v>
                </c:pt>
                <c:pt idx="12080">
                  <c:v>2541.5039099999999</c:v>
                </c:pt>
                <c:pt idx="12081">
                  <c:v>2541.5039099999999</c:v>
                </c:pt>
                <c:pt idx="12082">
                  <c:v>2541.5039099999999</c:v>
                </c:pt>
                <c:pt idx="12083">
                  <c:v>2541.5039099999999</c:v>
                </c:pt>
                <c:pt idx="12084">
                  <c:v>2541.5039099999999</c:v>
                </c:pt>
                <c:pt idx="12085">
                  <c:v>2541.5039099999999</c:v>
                </c:pt>
                <c:pt idx="12086">
                  <c:v>2541.5039099999999</c:v>
                </c:pt>
                <c:pt idx="12087">
                  <c:v>2541.5039099999999</c:v>
                </c:pt>
                <c:pt idx="12088">
                  <c:v>2541.5039099999999</c:v>
                </c:pt>
                <c:pt idx="12089">
                  <c:v>2541.5039099999999</c:v>
                </c:pt>
                <c:pt idx="12090">
                  <c:v>2541.5039099999999</c:v>
                </c:pt>
                <c:pt idx="12091">
                  <c:v>2541.5039099999999</c:v>
                </c:pt>
                <c:pt idx="12092">
                  <c:v>2541.5039099999999</c:v>
                </c:pt>
                <c:pt idx="12093">
                  <c:v>2541.5039099999999</c:v>
                </c:pt>
                <c:pt idx="12094">
                  <c:v>2541.5039099999999</c:v>
                </c:pt>
                <c:pt idx="12095">
                  <c:v>2541.5039099999999</c:v>
                </c:pt>
                <c:pt idx="12096">
                  <c:v>2541.5039099999999</c:v>
                </c:pt>
                <c:pt idx="12097">
                  <c:v>2541.5039099999999</c:v>
                </c:pt>
                <c:pt idx="12098">
                  <c:v>2541.5039099999999</c:v>
                </c:pt>
                <c:pt idx="12099">
                  <c:v>2541.5039099999999</c:v>
                </c:pt>
                <c:pt idx="12100">
                  <c:v>2541.5039099999999</c:v>
                </c:pt>
                <c:pt idx="12101">
                  <c:v>2541.5039099999999</c:v>
                </c:pt>
                <c:pt idx="12102">
                  <c:v>2541.5039099999999</c:v>
                </c:pt>
                <c:pt idx="12103">
                  <c:v>2541.5039099999999</c:v>
                </c:pt>
                <c:pt idx="12104">
                  <c:v>2541.5039099999999</c:v>
                </c:pt>
                <c:pt idx="12105">
                  <c:v>2541.5039099999999</c:v>
                </c:pt>
                <c:pt idx="12106">
                  <c:v>2541.5039099999999</c:v>
                </c:pt>
                <c:pt idx="12107">
                  <c:v>2541.5039099999999</c:v>
                </c:pt>
                <c:pt idx="12108">
                  <c:v>2541.5039099999999</c:v>
                </c:pt>
                <c:pt idx="12109">
                  <c:v>2541.5039099999999</c:v>
                </c:pt>
                <c:pt idx="12110">
                  <c:v>2541.5039099999999</c:v>
                </c:pt>
                <c:pt idx="12111">
                  <c:v>2541.5039099999999</c:v>
                </c:pt>
                <c:pt idx="12112">
                  <c:v>2541.5039099999999</c:v>
                </c:pt>
                <c:pt idx="12113">
                  <c:v>2541.5039099999999</c:v>
                </c:pt>
                <c:pt idx="12114">
                  <c:v>2541.5039099999999</c:v>
                </c:pt>
                <c:pt idx="12115">
                  <c:v>2541.5039099999999</c:v>
                </c:pt>
                <c:pt idx="12116">
                  <c:v>2541.5039099999999</c:v>
                </c:pt>
                <c:pt idx="12117">
                  <c:v>2541.5039099999999</c:v>
                </c:pt>
                <c:pt idx="12118">
                  <c:v>2541.5039099999999</c:v>
                </c:pt>
                <c:pt idx="12119">
                  <c:v>2543.9453100000019</c:v>
                </c:pt>
                <c:pt idx="12120">
                  <c:v>2541.5039099999999</c:v>
                </c:pt>
                <c:pt idx="12121">
                  <c:v>2541.5039099999999</c:v>
                </c:pt>
                <c:pt idx="12122">
                  <c:v>2541.5039099999999</c:v>
                </c:pt>
                <c:pt idx="12123">
                  <c:v>2541.5039099999999</c:v>
                </c:pt>
                <c:pt idx="12124">
                  <c:v>2541.5039099999999</c:v>
                </c:pt>
                <c:pt idx="12125">
                  <c:v>2543.9453100000019</c:v>
                </c:pt>
                <c:pt idx="12126">
                  <c:v>2541.5039099999999</c:v>
                </c:pt>
                <c:pt idx="12127">
                  <c:v>2541.5039099999999</c:v>
                </c:pt>
                <c:pt idx="12128">
                  <c:v>2541.5039099999999</c:v>
                </c:pt>
                <c:pt idx="12129">
                  <c:v>2541.5039099999999</c:v>
                </c:pt>
                <c:pt idx="12130">
                  <c:v>2541.5039099999999</c:v>
                </c:pt>
                <c:pt idx="12131">
                  <c:v>2543.9453100000019</c:v>
                </c:pt>
                <c:pt idx="12132">
                  <c:v>2541.5039099999999</c:v>
                </c:pt>
                <c:pt idx="12133">
                  <c:v>2543.9453100000019</c:v>
                </c:pt>
                <c:pt idx="12134">
                  <c:v>2541.5039099999999</c:v>
                </c:pt>
                <c:pt idx="12135">
                  <c:v>2541.5039099999999</c:v>
                </c:pt>
                <c:pt idx="12136">
                  <c:v>2541.5039099999999</c:v>
                </c:pt>
                <c:pt idx="12137">
                  <c:v>2541.5039099999999</c:v>
                </c:pt>
                <c:pt idx="12138">
                  <c:v>2541.5039099999999</c:v>
                </c:pt>
                <c:pt idx="12139">
                  <c:v>2541.5039099999999</c:v>
                </c:pt>
                <c:pt idx="12140">
                  <c:v>2541.5039099999999</c:v>
                </c:pt>
                <c:pt idx="12141">
                  <c:v>2543.9453100000019</c:v>
                </c:pt>
                <c:pt idx="12142">
                  <c:v>2541.5039099999999</c:v>
                </c:pt>
                <c:pt idx="12143">
                  <c:v>2543.9453100000019</c:v>
                </c:pt>
                <c:pt idx="12144">
                  <c:v>2541.5039099999999</c:v>
                </c:pt>
                <c:pt idx="12145">
                  <c:v>2541.5039099999999</c:v>
                </c:pt>
                <c:pt idx="12146">
                  <c:v>2541.5039099999999</c:v>
                </c:pt>
                <c:pt idx="12147">
                  <c:v>2541.5039099999999</c:v>
                </c:pt>
                <c:pt idx="12148">
                  <c:v>2541.5039099999999</c:v>
                </c:pt>
                <c:pt idx="12149">
                  <c:v>2541.5039099999999</c:v>
                </c:pt>
                <c:pt idx="12150">
                  <c:v>2541.5039099999999</c:v>
                </c:pt>
                <c:pt idx="12151">
                  <c:v>2541.5039099999999</c:v>
                </c:pt>
                <c:pt idx="12152">
                  <c:v>2541.5039099999999</c:v>
                </c:pt>
                <c:pt idx="12153">
                  <c:v>2541.5039099999999</c:v>
                </c:pt>
                <c:pt idx="12154">
                  <c:v>2541.5039099999999</c:v>
                </c:pt>
                <c:pt idx="12155">
                  <c:v>2541.5039099999999</c:v>
                </c:pt>
                <c:pt idx="12156">
                  <c:v>2541.5039099999999</c:v>
                </c:pt>
                <c:pt idx="12157">
                  <c:v>2541.5039099999999</c:v>
                </c:pt>
                <c:pt idx="12158">
                  <c:v>2541.5039099999999</c:v>
                </c:pt>
                <c:pt idx="12159">
                  <c:v>2541.5039099999999</c:v>
                </c:pt>
                <c:pt idx="12160">
                  <c:v>2541.5039099999999</c:v>
                </c:pt>
                <c:pt idx="12161">
                  <c:v>2541.5039099999999</c:v>
                </c:pt>
                <c:pt idx="12162">
                  <c:v>2541.5039099999999</c:v>
                </c:pt>
                <c:pt idx="12163">
                  <c:v>2541.5039099999999</c:v>
                </c:pt>
                <c:pt idx="12164">
                  <c:v>2541.5039099999999</c:v>
                </c:pt>
                <c:pt idx="12165">
                  <c:v>2541.5039099999999</c:v>
                </c:pt>
                <c:pt idx="12166">
                  <c:v>2541.5039099999999</c:v>
                </c:pt>
                <c:pt idx="12167">
                  <c:v>2541.5039099999999</c:v>
                </c:pt>
                <c:pt idx="12168">
                  <c:v>2541.5039099999999</c:v>
                </c:pt>
                <c:pt idx="12169">
                  <c:v>2541.5039099999999</c:v>
                </c:pt>
                <c:pt idx="12170">
                  <c:v>2541.5039099999999</c:v>
                </c:pt>
                <c:pt idx="12171">
                  <c:v>2541.5039099999999</c:v>
                </c:pt>
                <c:pt idx="12172">
                  <c:v>2541.5039099999999</c:v>
                </c:pt>
                <c:pt idx="12173">
                  <c:v>2541.5039099999999</c:v>
                </c:pt>
                <c:pt idx="12174">
                  <c:v>2541.5039099999999</c:v>
                </c:pt>
                <c:pt idx="12175">
                  <c:v>2541.5039099999999</c:v>
                </c:pt>
                <c:pt idx="12176">
                  <c:v>2541.5039099999999</c:v>
                </c:pt>
                <c:pt idx="12177">
                  <c:v>2541.5039099999999</c:v>
                </c:pt>
                <c:pt idx="12178">
                  <c:v>2541.5039099999999</c:v>
                </c:pt>
                <c:pt idx="12179">
                  <c:v>2541.5039099999999</c:v>
                </c:pt>
                <c:pt idx="12180">
                  <c:v>2541.5039099999999</c:v>
                </c:pt>
                <c:pt idx="12181">
                  <c:v>2541.5039099999999</c:v>
                </c:pt>
                <c:pt idx="12182">
                  <c:v>2541.5039099999999</c:v>
                </c:pt>
                <c:pt idx="12183">
                  <c:v>2541.5039099999999</c:v>
                </c:pt>
                <c:pt idx="12184">
                  <c:v>2541.5039099999999</c:v>
                </c:pt>
                <c:pt idx="12185">
                  <c:v>2541.5039099999999</c:v>
                </c:pt>
                <c:pt idx="12186">
                  <c:v>2541.5039099999999</c:v>
                </c:pt>
                <c:pt idx="12187">
                  <c:v>2541.5039099999999</c:v>
                </c:pt>
                <c:pt idx="12188">
                  <c:v>2541.5039099999999</c:v>
                </c:pt>
                <c:pt idx="12189">
                  <c:v>2541.5039099999999</c:v>
                </c:pt>
                <c:pt idx="12190">
                  <c:v>2541.5039099999999</c:v>
                </c:pt>
                <c:pt idx="12191">
                  <c:v>2541.5039099999999</c:v>
                </c:pt>
                <c:pt idx="12192">
                  <c:v>2541.5039099999999</c:v>
                </c:pt>
                <c:pt idx="12193">
                  <c:v>2541.5039099999999</c:v>
                </c:pt>
                <c:pt idx="12194">
                  <c:v>2541.5039099999999</c:v>
                </c:pt>
                <c:pt idx="12195">
                  <c:v>2541.5039099999999</c:v>
                </c:pt>
                <c:pt idx="12196">
                  <c:v>2541.5039099999999</c:v>
                </c:pt>
                <c:pt idx="12197">
                  <c:v>2541.5039099999999</c:v>
                </c:pt>
                <c:pt idx="12198">
                  <c:v>2541.5039099999999</c:v>
                </c:pt>
                <c:pt idx="12199">
                  <c:v>2541.5039099999999</c:v>
                </c:pt>
                <c:pt idx="12200">
                  <c:v>2541.5039099999999</c:v>
                </c:pt>
                <c:pt idx="12201">
                  <c:v>2541.5039099999999</c:v>
                </c:pt>
                <c:pt idx="12202">
                  <c:v>2541.5039099999999</c:v>
                </c:pt>
                <c:pt idx="12203">
                  <c:v>2541.5039099999999</c:v>
                </c:pt>
                <c:pt idx="12204">
                  <c:v>2541.5039099999999</c:v>
                </c:pt>
                <c:pt idx="12205">
                  <c:v>2541.5039099999999</c:v>
                </c:pt>
                <c:pt idx="12206">
                  <c:v>2541.5039099999999</c:v>
                </c:pt>
                <c:pt idx="12207">
                  <c:v>2541.5039099999999</c:v>
                </c:pt>
                <c:pt idx="12208">
                  <c:v>2541.5039099999999</c:v>
                </c:pt>
                <c:pt idx="12209">
                  <c:v>2541.5039099999999</c:v>
                </c:pt>
                <c:pt idx="12210">
                  <c:v>2541.5039099999999</c:v>
                </c:pt>
                <c:pt idx="12211">
                  <c:v>2541.5039099999999</c:v>
                </c:pt>
                <c:pt idx="12212">
                  <c:v>2541.5039099999999</c:v>
                </c:pt>
                <c:pt idx="12213">
                  <c:v>2541.5039099999999</c:v>
                </c:pt>
                <c:pt idx="12214">
                  <c:v>2543.9453100000019</c:v>
                </c:pt>
                <c:pt idx="12215">
                  <c:v>2541.5039099999999</c:v>
                </c:pt>
                <c:pt idx="12216">
                  <c:v>2541.5039099999999</c:v>
                </c:pt>
                <c:pt idx="12217">
                  <c:v>2541.5039099999999</c:v>
                </c:pt>
                <c:pt idx="12218">
                  <c:v>2541.5039099999999</c:v>
                </c:pt>
                <c:pt idx="12219">
                  <c:v>2541.5039099999999</c:v>
                </c:pt>
                <c:pt idx="12220">
                  <c:v>2541.5039099999999</c:v>
                </c:pt>
                <c:pt idx="12221">
                  <c:v>2541.5039099999999</c:v>
                </c:pt>
                <c:pt idx="12222">
                  <c:v>2541.5039099999999</c:v>
                </c:pt>
                <c:pt idx="12223">
                  <c:v>2541.5039099999999</c:v>
                </c:pt>
                <c:pt idx="12224">
                  <c:v>2541.5039099999999</c:v>
                </c:pt>
                <c:pt idx="12225">
                  <c:v>2541.5039099999999</c:v>
                </c:pt>
                <c:pt idx="12226">
                  <c:v>2541.5039099999999</c:v>
                </c:pt>
                <c:pt idx="12227">
                  <c:v>2541.5039099999999</c:v>
                </c:pt>
                <c:pt idx="12228">
                  <c:v>2541.5039099999999</c:v>
                </c:pt>
                <c:pt idx="12229">
                  <c:v>2541.5039099999999</c:v>
                </c:pt>
                <c:pt idx="12230">
                  <c:v>2541.5039099999999</c:v>
                </c:pt>
                <c:pt idx="12231">
                  <c:v>2541.5039099999999</c:v>
                </c:pt>
                <c:pt idx="12232">
                  <c:v>2541.5039099999999</c:v>
                </c:pt>
                <c:pt idx="12233">
                  <c:v>2541.5039099999999</c:v>
                </c:pt>
                <c:pt idx="12234">
                  <c:v>2541.5039099999999</c:v>
                </c:pt>
                <c:pt idx="12235">
                  <c:v>2541.5039099999999</c:v>
                </c:pt>
                <c:pt idx="12236">
                  <c:v>2541.5039099999999</c:v>
                </c:pt>
                <c:pt idx="12237">
                  <c:v>2541.5039099999999</c:v>
                </c:pt>
                <c:pt idx="12238">
                  <c:v>2541.5039099999999</c:v>
                </c:pt>
                <c:pt idx="12239">
                  <c:v>2541.5039099999999</c:v>
                </c:pt>
                <c:pt idx="12240">
                  <c:v>2541.5039099999999</c:v>
                </c:pt>
                <c:pt idx="12241">
                  <c:v>2541.5039099999999</c:v>
                </c:pt>
                <c:pt idx="12242">
                  <c:v>2541.5039099999999</c:v>
                </c:pt>
                <c:pt idx="12243">
                  <c:v>2541.5039099999999</c:v>
                </c:pt>
                <c:pt idx="12244">
                  <c:v>2541.5039099999999</c:v>
                </c:pt>
                <c:pt idx="12245">
                  <c:v>2541.5039099999999</c:v>
                </c:pt>
                <c:pt idx="12246">
                  <c:v>2541.5039099999999</c:v>
                </c:pt>
                <c:pt idx="12247">
                  <c:v>2539.0625</c:v>
                </c:pt>
                <c:pt idx="12248">
                  <c:v>2541.5039099999999</c:v>
                </c:pt>
                <c:pt idx="12249">
                  <c:v>2541.5039099999999</c:v>
                </c:pt>
                <c:pt idx="12250">
                  <c:v>2541.5039099999999</c:v>
                </c:pt>
                <c:pt idx="12251">
                  <c:v>2541.5039099999999</c:v>
                </c:pt>
                <c:pt idx="12252">
                  <c:v>2541.5039099999999</c:v>
                </c:pt>
                <c:pt idx="12253">
                  <c:v>2541.5039099999999</c:v>
                </c:pt>
                <c:pt idx="12254">
                  <c:v>2541.5039099999999</c:v>
                </c:pt>
                <c:pt idx="12255">
                  <c:v>2541.5039099999999</c:v>
                </c:pt>
                <c:pt idx="12256">
                  <c:v>2541.5039099999999</c:v>
                </c:pt>
                <c:pt idx="12257">
                  <c:v>2541.5039099999999</c:v>
                </c:pt>
                <c:pt idx="12258">
                  <c:v>2541.5039099999999</c:v>
                </c:pt>
                <c:pt idx="12259">
                  <c:v>2541.5039099999999</c:v>
                </c:pt>
                <c:pt idx="12260">
                  <c:v>2541.5039099999999</c:v>
                </c:pt>
                <c:pt idx="12261">
                  <c:v>2541.5039099999999</c:v>
                </c:pt>
                <c:pt idx="12262">
                  <c:v>2541.5039099999999</c:v>
                </c:pt>
                <c:pt idx="12263">
                  <c:v>2541.5039099999999</c:v>
                </c:pt>
                <c:pt idx="12264">
                  <c:v>2541.5039099999999</c:v>
                </c:pt>
                <c:pt idx="12265">
                  <c:v>2541.5039099999999</c:v>
                </c:pt>
                <c:pt idx="12266">
                  <c:v>2541.5039099999999</c:v>
                </c:pt>
                <c:pt idx="12267">
                  <c:v>2541.5039099999999</c:v>
                </c:pt>
                <c:pt idx="12268">
                  <c:v>2541.5039099999999</c:v>
                </c:pt>
                <c:pt idx="12269">
                  <c:v>2541.5039099999999</c:v>
                </c:pt>
                <c:pt idx="12270">
                  <c:v>2541.5039099999999</c:v>
                </c:pt>
                <c:pt idx="12271">
                  <c:v>2541.5039099999999</c:v>
                </c:pt>
                <c:pt idx="12272">
                  <c:v>2541.5039099999999</c:v>
                </c:pt>
                <c:pt idx="12273">
                  <c:v>2541.5039099999999</c:v>
                </c:pt>
                <c:pt idx="12274">
                  <c:v>2541.5039099999999</c:v>
                </c:pt>
                <c:pt idx="12275">
                  <c:v>2541.5039099999999</c:v>
                </c:pt>
                <c:pt idx="12276">
                  <c:v>2541.5039099999999</c:v>
                </c:pt>
                <c:pt idx="12277">
                  <c:v>2541.5039099999999</c:v>
                </c:pt>
                <c:pt idx="12278">
                  <c:v>2541.5039099999999</c:v>
                </c:pt>
                <c:pt idx="12279">
                  <c:v>2541.5039099999999</c:v>
                </c:pt>
                <c:pt idx="12280">
                  <c:v>2541.5039099999999</c:v>
                </c:pt>
                <c:pt idx="12281">
                  <c:v>2541.5039099999999</c:v>
                </c:pt>
                <c:pt idx="12282">
                  <c:v>2541.5039099999999</c:v>
                </c:pt>
                <c:pt idx="12283">
                  <c:v>2541.5039099999999</c:v>
                </c:pt>
                <c:pt idx="12284">
                  <c:v>2541.5039099999999</c:v>
                </c:pt>
                <c:pt idx="12285">
                  <c:v>2541.5039099999999</c:v>
                </c:pt>
                <c:pt idx="12286">
                  <c:v>2541.5039099999999</c:v>
                </c:pt>
                <c:pt idx="12287">
                  <c:v>2541.5039099999999</c:v>
                </c:pt>
                <c:pt idx="12288">
                  <c:v>2541.5039099999999</c:v>
                </c:pt>
                <c:pt idx="12289">
                  <c:v>2541.5039099999999</c:v>
                </c:pt>
                <c:pt idx="12290">
                  <c:v>2541.5039099999999</c:v>
                </c:pt>
                <c:pt idx="12291">
                  <c:v>2541.5039099999999</c:v>
                </c:pt>
                <c:pt idx="12292">
                  <c:v>2541.5039099999999</c:v>
                </c:pt>
                <c:pt idx="12293">
                  <c:v>2541.5039099999999</c:v>
                </c:pt>
                <c:pt idx="12294">
                  <c:v>2541.5039099999999</c:v>
                </c:pt>
                <c:pt idx="12295">
                  <c:v>2541.5039099999999</c:v>
                </c:pt>
                <c:pt idx="12296">
                  <c:v>2541.5039099999999</c:v>
                </c:pt>
                <c:pt idx="12297">
                  <c:v>2541.5039099999999</c:v>
                </c:pt>
                <c:pt idx="12298">
                  <c:v>2541.5039099999999</c:v>
                </c:pt>
                <c:pt idx="12299">
                  <c:v>2541.5039099999999</c:v>
                </c:pt>
                <c:pt idx="12300">
                  <c:v>2541.5039099999999</c:v>
                </c:pt>
                <c:pt idx="12301">
                  <c:v>2541.5039099999999</c:v>
                </c:pt>
                <c:pt idx="12302">
                  <c:v>2541.5039099999999</c:v>
                </c:pt>
                <c:pt idx="12303">
                  <c:v>2541.5039099999999</c:v>
                </c:pt>
                <c:pt idx="12304">
                  <c:v>2541.5039099999999</c:v>
                </c:pt>
                <c:pt idx="12305">
                  <c:v>2541.5039099999999</c:v>
                </c:pt>
                <c:pt idx="12306">
                  <c:v>2541.5039099999999</c:v>
                </c:pt>
                <c:pt idx="12307">
                  <c:v>2541.5039099999999</c:v>
                </c:pt>
                <c:pt idx="12308">
                  <c:v>2541.5039099999999</c:v>
                </c:pt>
                <c:pt idx="12309">
                  <c:v>2541.5039099999999</c:v>
                </c:pt>
                <c:pt idx="12310">
                  <c:v>2541.5039099999999</c:v>
                </c:pt>
                <c:pt idx="12311">
                  <c:v>2541.5039099999999</c:v>
                </c:pt>
                <c:pt idx="12312">
                  <c:v>2541.5039099999999</c:v>
                </c:pt>
                <c:pt idx="12313">
                  <c:v>2541.5039099999999</c:v>
                </c:pt>
                <c:pt idx="12314">
                  <c:v>2541.5039099999999</c:v>
                </c:pt>
                <c:pt idx="12315">
                  <c:v>2541.5039099999999</c:v>
                </c:pt>
                <c:pt idx="12316">
                  <c:v>2541.5039099999999</c:v>
                </c:pt>
                <c:pt idx="12317">
                  <c:v>2541.5039099999999</c:v>
                </c:pt>
                <c:pt idx="12318">
                  <c:v>2541.5039099999999</c:v>
                </c:pt>
                <c:pt idx="12319">
                  <c:v>2541.5039099999999</c:v>
                </c:pt>
                <c:pt idx="12320">
                  <c:v>2541.5039099999999</c:v>
                </c:pt>
                <c:pt idx="12321">
                  <c:v>2541.5039099999999</c:v>
                </c:pt>
                <c:pt idx="12322">
                  <c:v>2541.5039099999999</c:v>
                </c:pt>
                <c:pt idx="12323">
                  <c:v>2541.5039099999999</c:v>
                </c:pt>
                <c:pt idx="12324">
                  <c:v>2541.5039099999999</c:v>
                </c:pt>
                <c:pt idx="12325">
                  <c:v>2541.5039099999999</c:v>
                </c:pt>
                <c:pt idx="12326">
                  <c:v>2541.5039099999999</c:v>
                </c:pt>
                <c:pt idx="12327">
                  <c:v>2541.5039099999999</c:v>
                </c:pt>
                <c:pt idx="12328">
                  <c:v>2539.0625</c:v>
                </c:pt>
                <c:pt idx="12329">
                  <c:v>2541.5039099999999</c:v>
                </c:pt>
                <c:pt idx="12330">
                  <c:v>2541.5039099999999</c:v>
                </c:pt>
                <c:pt idx="12331">
                  <c:v>2541.5039099999999</c:v>
                </c:pt>
                <c:pt idx="12332">
                  <c:v>2541.5039099999999</c:v>
                </c:pt>
                <c:pt idx="12333">
                  <c:v>2541.5039099999999</c:v>
                </c:pt>
                <c:pt idx="12334">
                  <c:v>2541.5039099999999</c:v>
                </c:pt>
                <c:pt idx="12335">
                  <c:v>2541.5039099999999</c:v>
                </c:pt>
                <c:pt idx="12336">
                  <c:v>2541.5039099999999</c:v>
                </c:pt>
                <c:pt idx="12337">
                  <c:v>2541.5039099999999</c:v>
                </c:pt>
                <c:pt idx="12338">
                  <c:v>2541.5039099999999</c:v>
                </c:pt>
                <c:pt idx="12339">
                  <c:v>2541.5039099999999</c:v>
                </c:pt>
                <c:pt idx="12340">
                  <c:v>2541.5039099999999</c:v>
                </c:pt>
                <c:pt idx="12341">
                  <c:v>2541.5039099999999</c:v>
                </c:pt>
                <c:pt idx="12342">
                  <c:v>2541.5039099999999</c:v>
                </c:pt>
                <c:pt idx="12343">
                  <c:v>2541.5039099999999</c:v>
                </c:pt>
                <c:pt idx="12344">
                  <c:v>2541.5039099999999</c:v>
                </c:pt>
                <c:pt idx="12345">
                  <c:v>2541.5039099999999</c:v>
                </c:pt>
                <c:pt idx="12346">
                  <c:v>2541.5039099999999</c:v>
                </c:pt>
                <c:pt idx="12347">
                  <c:v>2541.5039099999999</c:v>
                </c:pt>
                <c:pt idx="12348">
                  <c:v>2541.5039099999999</c:v>
                </c:pt>
                <c:pt idx="12349">
                  <c:v>2541.5039099999999</c:v>
                </c:pt>
                <c:pt idx="12350">
                  <c:v>2541.5039099999999</c:v>
                </c:pt>
                <c:pt idx="12351">
                  <c:v>2539.0625</c:v>
                </c:pt>
                <c:pt idx="12352">
                  <c:v>2541.5039099999999</c:v>
                </c:pt>
                <c:pt idx="12353">
                  <c:v>2541.5039099999999</c:v>
                </c:pt>
                <c:pt idx="12354">
                  <c:v>2541.5039099999999</c:v>
                </c:pt>
                <c:pt idx="12355">
                  <c:v>2541.5039099999999</c:v>
                </c:pt>
                <c:pt idx="12356">
                  <c:v>2541.5039099999999</c:v>
                </c:pt>
                <c:pt idx="12357">
                  <c:v>2541.5039099999999</c:v>
                </c:pt>
                <c:pt idx="12358">
                  <c:v>2541.5039099999999</c:v>
                </c:pt>
                <c:pt idx="12359">
                  <c:v>2541.5039099999999</c:v>
                </c:pt>
                <c:pt idx="12360">
                  <c:v>2541.5039099999999</c:v>
                </c:pt>
                <c:pt idx="12361">
                  <c:v>2541.5039099999999</c:v>
                </c:pt>
                <c:pt idx="12362">
                  <c:v>2541.5039099999999</c:v>
                </c:pt>
                <c:pt idx="12363">
                  <c:v>2541.5039099999999</c:v>
                </c:pt>
                <c:pt idx="12364">
                  <c:v>2541.5039099999999</c:v>
                </c:pt>
                <c:pt idx="12365">
                  <c:v>2541.5039099999999</c:v>
                </c:pt>
                <c:pt idx="12366">
                  <c:v>2541.5039099999999</c:v>
                </c:pt>
                <c:pt idx="12367">
                  <c:v>2541.5039099999999</c:v>
                </c:pt>
                <c:pt idx="12368">
                  <c:v>2541.5039099999999</c:v>
                </c:pt>
                <c:pt idx="12369">
                  <c:v>2541.5039099999999</c:v>
                </c:pt>
                <c:pt idx="12370">
                  <c:v>2541.5039099999999</c:v>
                </c:pt>
                <c:pt idx="12371">
                  <c:v>2541.5039099999999</c:v>
                </c:pt>
                <c:pt idx="12372">
                  <c:v>2541.5039099999999</c:v>
                </c:pt>
                <c:pt idx="12373">
                  <c:v>2541.5039099999999</c:v>
                </c:pt>
                <c:pt idx="12374">
                  <c:v>2541.5039099999999</c:v>
                </c:pt>
                <c:pt idx="12375">
                  <c:v>2541.5039099999999</c:v>
                </c:pt>
                <c:pt idx="12376">
                  <c:v>2541.5039099999999</c:v>
                </c:pt>
                <c:pt idx="12377">
                  <c:v>2541.5039099999999</c:v>
                </c:pt>
                <c:pt idx="12378">
                  <c:v>2541.5039099999999</c:v>
                </c:pt>
                <c:pt idx="12379">
                  <c:v>2541.5039099999999</c:v>
                </c:pt>
                <c:pt idx="12380">
                  <c:v>2541.5039099999999</c:v>
                </c:pt>
                <c:pt idx="12381">
                  <c:v>2539.0625</c:v>
                </c:pt>
                <c:pt idx="12382">
                  <c:v>2541.5039099999999</c:v>
                </c:pt>
                <c:pt idx="12383">
                  <c:v>2541.5039099999999</c:v>
                </c:pt>
                <c:pt idx="12384">
                  <c:v>2539.0625</c:v>
                </c:pt>
                <c:pt idx="12385">
                  <c:v>2539.0625</c:v>
                </c:pt>
                <c:pt idx="12386">
                  <c:v>2541.5039099999999</c:v>
                </c:pt>
                <c:pt idx="12387">
                  <c:v>2541.5039099999999</c:v>
                </c:pt>
                <c:pt idx="12388">
                  <c:v>2541.5039099999999</c:v>
                </c:pt>
                <c:pt idx="12389">
                  <c:v>2539.0625</c:v>
                </c:pt>
                <c:pt idx="12390">
                  <c:v>2541.5039099999999</c:v>
                </c:pt>
                <c:pt idx="12391">
                  <c:v>2539.0625</c:v>
                </c:pt>
                <c:pt idx="12392">
                  <c:v>2541.5039099999999</c:v>
                </c:pt>
                <c:pt idx="12393">
                  <c:v>2541.5039099999999</c:v>
                </c:pt>
                <c:pt idx="12394">
                  <c:v>2541.5039099999999</c:v>
                </c:pt>
                <c:pt idx="12395">
                  <c:v>2541.5039099999999</c:v>
                </c:pt>
                <c:pt idx="12396">
                  <c:v>2541.5039099999999</c:v>
                </c:pt>
                <c:pt idx="12397">
                  <c:v>2539.0625</c:v>
                </c:pt>
                <c:pt idx="12398">
                  <c:v>2539.0625</c:v>
                </c:pt>
                <c:pt idx="12399">
                  <c:v>2541.5039099999999</c:v>
                </c:pt>
                <c:pt idx="12400">
                  <c:v>2541.5039099999999</c:v>
                </c:pt>
                <c:pt idx="12401">
                  <c:v>2541.5039099999999</c:v>
                </c:pt>
                <c:pt idx="12402">
                  <c:v>2541.5039099999999</c:v>
                </c:pt>
                <c:pt idx="12403">
                  <c:v>2541.5039099999999</c:v>
                </c:pt>
                <c:pt idx="12404">
                  <c:v>2541.5039099999999</c:v>
                </c:pt>
                <c:pt idx="12405">
                  <c:v>2541.5039099999999</c:v>
                </c:pt>
                <c:pt idx="12406">
                  <c:v>2541.5039099999999</c:v>
                </c:pt>
                <c:pt idx="12407">
                  <c:v>2539.0625</c:v>
                </c:pt>
                <c:pt idx="12408">
                  <c:v>2541.5039099999999</c:v>
                </c:pt>
                <c:pt idx="12409">
                  <c:v>2541.5039099999999</c:v>
                </c:pt>
                <c:pt idx="12410">
                  <c:v>2541.5039099999999</c:v>
                </c:pt>
                <c:pt idx="12411">
                  <c:v>2541.5039099999999</c:v>
                </c:pt>
                <c:pt idx="12412">
                  <c:v>2541.5039099999999</c:v>
                </c:pt>
                <c:pt idx="12413">
                  <c:v>2539.0625</c:v>
                </c:pt>
                <c:pt idx="12414">
                  <c:v>2541.5039099999999</c:v>
                </c:pt>
                <c:pt idx="12415">
                  <c:v>2541.5039099999999</c:v>
                </c:pt>
                <c:pt idx="12416">
                  <c:v>2541.5039099999999</c:v>
                </c:pt>
                <c:pt idx="12417">
                  <c:v>2541.5039099999999</c:v>
                </c:pt>
                <c:pt idx="12418">
                  <c:v>2541.5039099999999</c:v>
                </c:pt>
                <c:pt idx="12419">
                  <c:v>2541.5039099999999</c:v>
                </c:pt>
                <c:pt idx="12420">
                  <c:v>2539.0625</c:v>
                </c:pt>
                <c:pt idx="12421">
                  <c:v>2539.0625</c:v>
                </c:pt>
                <c:pt idx="12422">
                  <c:v>2541.5039099999999</c:v>
                </c:pt>
                <c:pt idx="12423">
                  <c:v>2541.5039099999999</c:v>
                </c:pt>
                <c:pt idx="12424">
                  <c:v>2541.5039099999999</c:v>
                </c:pt>
                <c:pt idx="12425">
                  <c:v>2541.5039099999999</c:v>
                </c:pt>
                <c:pt idx="12426">
                  <c:v>2541.5039099999999</c:v>
                </c:pt>
                <c:pt idx="12427">
                  <c:v>2541.5039099999999</c:v>
                </c:pt>
                <c:pt idx="12428">
                  <c:v>2541.5039099999999</c:v>
                </c:pt>
                <c:pt idx="12429">
                  <c:v>2541.5039099999999</c:v>
                </c:pt>
                <c:pt idx="12430">
                  <c:v>2541.5039099999999</c:v>
                </c:pt>
                <c:pt idx="12431">
                  <c:v>2541.5039099999999</c:v>
                </c:pt>
                <c:pt idx="12432">
                  <c:v>2541.5039099999999</c:v>
                </c:pt>
                <c:pt idx="12433">
                  <c:v>2541.5039099999999</c:v>
                </c:pt>
                <c:pt idx="12434">
                  <c:v>2541.5039099999999</c:v>
                </c:pt>
                <c:pt idx="12435">
                  <c:v>2541.5039099999999</c:v>
                </c:pt>
                <c:pt idx="12436">
                  <c:v>2541.5039099999999</c:v>
                </c:pt>
                <c:pt idx="12437">
                  <c:v>2541.5039099999999</c:v>
                </c:pt>
                <c:pt idx="12438">
                  <c:v>2541.5039099999999</c:v>
                </c:pt>
                <c:pt idx="12439">
                  <c:v>2539.0625</c:v>
                </c:pt>
                <c:pt idx="12440">
                  <c:v>2541.5039099999999</c:v>
                </c:pt>
                <c:pt idx="12441">
                  <c:v>2541.5039099999999</c:v>
                </c:pt>
                <c:pt idx="12442">
                  <c:v>2541.5039099999999</c:v>
                </c:pt>
                <c:pt idx="12443">
                  <c:v>2541.5039099999999</c:v>
                </c:pt>
                <c:pt idx="12444">
                  <c:v>2539.0625</c:v>
                </c:pt>
                <c:pt idx="12445">
                  <c:v>2541.5039099999999</c:v>
                </c:pt>
                <c:pt idx="12446">
                  <c:v>2541.5039099999999</c:v>
                </c:pt>
                <c:pt idx="12447">
                  <c:v>2541.5039099999999</c:v>
                </c:pt>
                <c:pt idx="12448">
                  <c:v>2539.0625</c:v>
                </c:pt>
                <c:pt idx="12449">
                  <c:v>2541.5039099999999</c:v>
                </c:pt>
                <c:pt idx="12450">
                  <c:v>2541.5039099999999</c:v>
                </c:pt>
                <c:pt idx="12451">
                  <c:v>2541.5039099999999</c:v>
                </c:pt>
                <c:pt idx="12452">
                  <c:v>2541.5039099999999</c:v>
                </c:pt>
                <c:pt idx="12453">
                  <c:v>2541.5039099999999</c:v>
                </c:pt>
                <c:pt idx="12454">
                  <c:v>2541.5039099999999</c:v>
                </c:pt>
                <c:pt idx="12455">
                  <c:v>2541.5039099999999</c:v>
                </c:pt>
                <c:pt idx="12456">
                  <c:v>2539.0625</c:v>
                </c:pt>
                <c:pt idx="12457">
                  <c:v>2541.5039099999999</c:v>
                </c:pt>
                <c:pt idx="12458">
                  <c:v>2541.5039099999999</c:v>
                </c:pt>
                <c:pt idx="12459">
                  <c:v>2541.5039099999999</c:v>
                </c:pt>
                <c:pt idx="12460">
                  <c:v>2539.0625</c:v>
                </c:pt>
                <c:pt idx="12461">
                  <c:v>2541.5039099999999</c:v>
                </c:pt>
                <c:pt idx="12462">
                  <c:v>2541.5039099999999</c:v>
                </c:pt>
                <c:pt idx="12463">
                  <c:v>2541.5039099999999</c:v>
                </c:pt>
                <c:pt idx="12464">
                  <c:v>2541.5039099999999</c:v>
                </c:pt>
                <c:pt idx="12465">
                  <c:v>2541.5039099999999</c:v>
                </c:pt>
                <c:pt idx="12466">
                  <c:v>2541.5039099999999</c:v>
                </c:pt>
                <c:pt idx="12467">
                  <c:v>2539.0625</c:v>
                </c:pt>
                <c:pt idx="12468">
                  <c:v>2539.0625</c:v>
                </c:pt>
                <c:pt idx="12469">
                  <c:v>2539.0625</c:v>
                </c:pt>
                <c:pt idx="12470">
                  <c:v>2541.5039099999999</c:v>
                </c:pt>
                <c:pt idx="12471">
                  <c:v>2541.5039099999999</c:v>
                </c:pt>
                <c:pt idx="12472">
                  <c:v>2541.5039099999999</c:v>
                </c:pt>
                <c:pt idx="12473">
                  <c:v>2539.0625</c:v>
                </c:pt>
                <c:pt idx="12474">
                  <c:v>2539.0625</c:v>
                </c:pt>
                <c:pt idx="12475">
                  <c:v>2539.0625</c:v>
                </c:pt>
                <c:pt idx="12476">
                  <c:v>2541.5039099999999</c:v>
                </c:pt>
                <c:pt idx="12477">
                  <c:v>2539.0625</c:v>
                </c:pt>
                <c:pt idx="12478">
                  <c:v>2539.0625</c:v>
                </c:pt>
                <c:pt idx="12479">
                  <c:v>2541.5039099999999</c:v>
                </c:pt>
                <c:pt idx="12480">
                  <c:v>2539.0625</c:v>
                </c:pt>
                <c:pt idx="12481">
                  <c:v>2541.5039099999999</c:v>
                </c:pt>
                <c:pt idx="12482">
                  <c:v>2541.5039099999999</c:v>
                </c:pt>
                <c:pt idx="12483">
                  <c:v>2541.5039099999999</c:v>
                </c:pt>
                <c:pt idx="12484">
                  <c:v>2541.5039099999999</c:v>
                </c:pt>
                <c:pt idx="12485">
                  <c:v>2539.0625</c:v>
                </c:pt>
                <c:pt idx="12486">
                  <c:v>2539.0625</c:v>
                </c:pt>
                <c:pt idx="12487">
                  <c:v>2539.0625</c:v>
                </c:pt>
                <c:pt idx="12488">
                  <c:v>2541.5039099999999</c:v>
                </c:pt>
                <c:pt idx="12489">
                  <c:v>2541.5039099999999</c:v>
                </c:pt>
                <c:pt idx="12490">
                  <c:v>2539.0625</c:v>
                </c:pt>
                <c:pt idx="12491">
                  <c:v>2541.5039099999999</c:v>
                </c:pt>
                <c:pt idx="12492">
                  <c:v>2539.0625</c:v>
                </c:pt>
                <c:pt idx="12493">
                  <c:v>2541.5039099999999</c:v>
                </c:pt>
                <c:pt idx="12494">
                  <c:v>2539.0625</c:v>
                </c:pt>
                <c:pt idx="12495">
                  <c:v>2541.5039099999999</c:v>
                </c:pt>
                <c:pt idx="12496">
                  <c:v>2541.5039099999999</c:v>
                </c:pt>
                <c:pt idx="12497">
                  <c:v>2539.0625</c:v>
                </c:pt>
                <c:pt idx="12498">
                  <c:v>2541.5039099999999</c:v>
                </c:pt>
                <c:pt idx="12499">
                  <c:v>2539.0625</c:v>
                </c:pt>
                <c:pt idx="12500">
                  <c:v>2541.5039099999999</c:v>
                </c:pt>
                <c:pt idx="12501">
                  <c:v>2541.5039099999999</c:v>
                </c:pt>
                <c:pt idx="12502">
                  <c:v>2541.5039099999999</c:v>
                </c:pt>
                <c:pt idx="12503">
                  <c:v>2539.0625</c:v>
                </c:pt>
                <c:pt idx="12504">
                  <c:v>2539.0625</c:v>
                </c:pt>
                <c:pt idx="12505">
                  <c:v>2539.0625</c:v>
                </c:pt>
                <c:pt idx="12506">
                  <c:v>2541.5039099999999</c:v>
                </c:pt>
                <c:pt idx="12507">
                  <c:v>2539.0625</c:v>
                </c:pt>
                <c:pt idx="12508">
                  <c:v>2539.0625</c:v>
                </c:pt>
                <c:pt idx="12509">
                  <c:v>2539.0625</c:v>
                </c:pt>
                <c:pt idx="12510">
                  <c:v>2539.0625</c:v>
                </c:pt>
                <c:pt idx="12511">
                  <c:v>2539.0625</c:v>
                </c:pt>
                <c:pt idx="12512">
                  <c:v>2539.0625</c:v>
                </c:pt>
                <c:pt idx="12513">
                  <c:v>2539.0625</c:v>
                </c:pt>
                <c:pt idx="12514">
                  <c:v>2541.5039099999999</c:v>
                </c:pt>
                <c:pt idx="12515">
                  <c:v>2539.0625</c:v>
                </c:pt>
                <c:pt idx="12516">
                  <c:v>2541.5039099999999</c:v>
                </c:pt>
                <c:pt idx="12517">
                  <c:v>2541.5039099999999</c:v>
                </c:pt>
                <c:pt idx="12518">
                  <c:v>2541.5039099999999</c:v>
                </c:pt>
                <c:pt idx="12519">
                  <c:v>2541.5039099999999</c:v>
                </c:pt>
                <c:pt idx="12520">
                  <c:v>2539.0625</c:v>
                </c:pt>
                <c:pt idx="12521">
                  <c:v>2541.5039099999999</c:v>
                </c:pt>
                <c:pt idx="12522">
                  <c:v>2539.0625</c:v>
                </c:pt>
                <c:pt idx="12523">
                  <c:v>2539.0625</c:v>
                </c:pt>
                <c:pt idx="12524">
                  <c:v>2541.5039099999999</c:v>
                </c:pt>
                <c:pt idx="12525">
                  <c:v>2539.0625</c:v>
                </c:pt>
                <c:pt idx="12526">
                  <c:v>2541.5039099999999</c:v>
                </c:pt>
                <c:pt idx="12527">
                  <c:v>2539.0625</c:v>
                </c:pt>
                <c:pt idx="12528">
                  <c:v>2539.0625</c:v>
                </c:pt>
                <c:pt idx="12529">
                  <c:v>2541.5039099999999</c:v>
                </c:pt>
                <c:pt idx="12530">
                  <c:v>2539.0625</c:v>
                </c:pt>
                <c:pt idx="12531">
                  <c:v>2539.0625</c:v>
                </c:pt>
                <c:pt idx="12532">
                  <c:v>2539.0625</c:v>
                </c:pt>
                <c:pt idx="12533">
                  <c:v>2539.0625</c:v>
                </c:pt>
                <c:pt idx="12534">
                  <c:v>2541.5039099999999</c:v>
                </c:pt>
                <c:pt idx="12535">
                  <c:v>2539.0625</c:v>
                </c:pt>
                <c:pt idx="12536">
                  <c:v>2541.5039099999999</c:v>
                </c:pt>
                <c:pt idx="12537">
                  <c:v>2541.5039099999999</c:v>
                </c:pt>
                <c:pt idx="12538">
                  <c:v>2541.5039099999999</c:v>
                </c:pt>
                <c:pt idx="12539">
                  <c:v>2539.0625</c:v>
                </c:pt>
                <c:pt idx="12540">
                  <c:v>2541.5039099999999</c:v>
                </c:pt>
                <c:pt idx="12541">
                  <c:v>2539.0625</c:v>
                </c:pt>
                <c:pt idx="12542">
                  <c:v>2539.0625</c:v>
                </c:pt>
                <c:pt idx="12543">
                  <c:v>2541.5039099999999</c:v>
                </c:pt>
                <c:pt idx="12544">
                  <c:v>2539.0625</c:v>
                </c:pt>
                <c:pt idx="12545">
                  <c:v>2539.0625</c:v>
                </c:pt>
                <c:pt idx="12546">
                  <c:v>2541.5039099999999</c:v>
                </c:pt>
                <c:pt idx="12547">
                  <c:v>2541.5039099999999</c:v>
                </c:pt>
                <c:pt idx="12548">
                  <c:v>2541.5039099999999</c:v>
                </c:pt>
                <c:pt idx="12549">
                  <c:v>2539.0625</c:v>
                </c:pt>
                <c:pt idx="12550">
                  <c:v>2539.0625</c:v>
                </c:pt>
                <c:pt idx="12551">
                  <c:v>2539.0625</c:v>
                </c:pt>
                <c:pt idx="12552">
                  <c:v>2541.5039099999999</c:v>
                </c:pt>
                <c:pt idx="12553">
                  <c:v>2539.0625</c:v>
                </c:pt>
                <c:pt idx="12554">
                  <c:v>2539.0625</c:v>
                </c:pt>
                <c:pt idx="12555">
                  <c:v>2541.5039099999999</c:v>
                </c:pt>
                <c:pt idx="12556">
                  <c:v>2541.5039099999999</c:v>
                </c:pt>
                <c:pt idx="12557">
                  <c:v>2539.0625</c:v>
                </c:pt>
                <c:pt idx="12558">
                  <c:v>2541.5039099999999</c:v>
                </c:pt>
                <c:pt idx="12559">
                  <c:v>2541.5039099999999</c:v>
                </c:pt>
                <c:pt idx="12560">
                  <c:v>2539.0625</c:v>
                </c:pt>
                <c:pt idx="12561">
                  <c:v>2539.0625</c:v>
                </c:pt>
                <c:pt idx="12562">
                  <c:v>2539.0625</c:v>
                </c:pt>
                <c:pt idx="12563">
                  <c:v>2541.5039099999999</c:v>
                </c:pt>
                <c:pt idx="12564">
                  <c:v>2539.0625</c:v>
                </c:pt>
                <c:pt idx="12565">
                  <c:v>2539.0625</c:v>
                </c:pt>
                <c:pt idx="12566">
                  <c:v>2541.5039099999999</c:v>
                </c:pt>
                <c:pt idx="12567">
                  <c:v>2539.0625</c:v>
                </c:pt>
                <c:pt idx="12568">
                  <c:v>2541.5039099999999</c:v>
                </c:pt>
                <c:pt idx="12569">
                  <c:v>2539.0625</c:v>
                </c:pt>
                <c:pt idx="12570">
                  <c:v>2539.0625</c:v>
                </c:pt>
                <c:pt idx="12571">
                  <c:v>2541.5039099999999</c:v>
                </c:pt>
                <c:pt idx="12572">
                  <c:v>2541.5039099999999</c:v>
                </c:pt>
                <c:pt idx="12573">
                  <c:v>2539.0625</c:v>
                </c:pt>
                <c:pt idx="12574">
                  <c:v>2541.5039099999999</c:v>
                </c:pt>
                <c:pt idx="12575">
                  <c:v>2541.5039099999999</c:v>
                </c:pt>
                <c:pt idx="12576">
                  <c:v>2539.0625</c:v>
                </c:pt>
                <c:pt idx="12577">
                  <c:v>2539.0625</c:v>
                </c:pt>
                <c:pt idx="12578">
                  <c:v>2541.5039099999999</c:v>
                </c:pt>
                <c:pt idx="12579">
                  <c:v>2539.0625</c:v>
                </c:pt>
                <c:pt idx="12580">
                  <c:v>2539.0625</c:v>
                </c:pt>
                <c:pt idx="12581">
                  <c:v>2539.0625</c:v>
                </c:pt>
                <c:pt idx="12582">
                  <c:v>2539.0625</c:v>
                </c:pt>
                <c:pt idx="12583">
                  <c:v>2541.5039099999999</c:v>
                </c:pt>
                <c:pt idx="12584">
                  <c:v>2541.5039099999999</c:v>
                </c:pt>
                <c:pt idx="12585">
                  <c:v>2541.5039099999999</c:v>
                </c:pt>
                <c:pt idx="12586">
                  <c:v>2539.0625</c:v>
                </c:pt>
                <c:pt idx="12587">
                  <c:v>2539.0625</c:v>
                </c:pt>
                <c:pt idx="12588">
                  <c:v>2539.0625</c:v>
                </c:pt>
                <c:pt idx="12589">
                  <c:v>2541.5039099999999</c:v>
                </c:pt>
                <c:pt idx="12590">
                  <c:v>2541.5039099999999</c:v>
                </c:pt>
                <c:pt idx="12591">
                  <c:v>2539.0625</c:v>
                </c:pt>
                <c:pt idx="12592">
                  <c:v>2541.5039099999999</c:v>
                </c:pt>
                <c:pt idx="12593">
                  <c:v>2541.5039099999999</c:v>
                </c:pt>
                <c:pt idx="12594">
                  <c:v>2539.0625</c:v>
                </c:pt>
                <c:pt idx="12595">
                  <c:v>2541.5039099999999</c:v>
                </c:pt>
                <c:pt idx="12596">
                  <c:v>2539.0625</c:v>
                </c:pt>
                <c:pt idx="12597">
                  <c:v>2539.0625</c:v>
                </c:pt>
                <c:pt idx="12598">
                  <c:v>2541.5039099999999</c:v>
                </c:pt>
                <c:pt idx="12599">
                  <c:v>2539.0625</c:v>
                </c:pt>
                <c:pt idx="12600">
                  <c:v>2539.0625</c:v>
                </c:pt>
                <c:pt idx="12601">
                  <c:v>2541.5039099999999</c:v>
                </c:pt>
                <c:pt idx="12602">
                  <c:v>2539.0625</c:v>
                </c:pt>
                <c:pt idx="12603">
                  <c:v>2539.0625</c:v>
                </c:pt>
                <c:pt idx="12604">
                  <c:v>2541.5039099999999</c:v>
                </c:pt>
                <c:pt idx="12605">
                  <c:v>2539.0625</c:v>
                </c:pt>
                <c:pt idx="12606">
                  <c:v>2539.0625</c:v>
                </c:pt>
                <c:pt idx="12607">
                  <c:v>2539.0625</c:v>
                </c:pt>
                <c:pt idx="12608">
                  <c:v>2539.0625</c:v>
                </c:pt>
                <c:pt idx="12609">
                  <c:v>2539.0625</c:v>
                </c:pt>
                <c:pt idx="12610">
                  <c:v>2539.0625</c:v>
                </c:pt>
                <c:pt idx="12611">
                  <c:v>2539.0625</c:v>
                </c:pt>
                <c:pt idx="12612">
                  <c:v>2539.0625</c:v>
                </c:pt>
                <c:pt idx="12613">
                  <c:v>2539.0625</c:v>
                </c:pt>
                <c:pt idx="12614">
                  <c:v>2539.0625</c:v>
                </c:pt>
                <c:pt idx="12615">
                  <c:v>2541.5039099999999</c:v>
                </c:pt>
                <c:pt idx="12616">
                  <c:v>2539.0625</c:v>
                </c:pt>
                <c:pt idx="12617">
                  <c:v>2539.0625</c:v>
                </c:pt>
                <c:pt idx="12618">
                  <c:v>2539.0625</c:v>
                </c:pt>
                <c:pt idx="12619">
                  <c:v>2541.5039099999999</c:v>
                </c:pt>
                <c:pt idx="12620">
                  <c:v>2539.0625</c:v>
                </c:pt>
                <c:pt idx="12621">
                  <c:v>2539.0625</c:v>
                </c:pt>
                <c:pt idx="12622">
                  <c:v>2539.0625</c:v>
                </c:pt>
                <c:pt idx="12623">
                  <c:v>2539.0625</c:v>
                </c:pt>
                <c:pt idx="12624">
                  <c:v>2539.0625</c:v>
                </c:pt>
                <c:pt idx="12625">
                  <c:v>2539.0625</c:v>
                </c:pt>
                <c:pt idx="12626">
                  <c:v>2539.0625</c:v>
                </c:pt>
                <c:pt idx="12627">
                  <c:v>2539.0625</c:v>
                </c:pt>
                <c:pt idx="12628">
                  <c:v>2539.0625</c:v>
                </c:pt>
                <c:pt idx="12629">
                  <c:v>2541.5039099999999</c:v>
                </c:pt>
                <c:pt idx="12630">
                  <c:v>2541.5039099999999</c:v>
                </c:pt>
                <c:pt idx="12631">
                  <c:v>2539.0625</c:v>
                </c:pt>
                <c:pt idx="12632">
                  <c:v>2539.0625</c:v>
                </c:pt>
                <c:pt idx="12633">
                  <c:v>2539.0625</c:v>
                </c:pt>
                <c:pt idx="12634">
                  <c:v>2539.0625</c:v>
                </c:pt>
                <c:pt idx="12635">
                  <c:v>2539.0625</c:v>
                </c:pt>
                <c:pt idx="12636">
                  <c:v>2539.0625</c:v>
                </c:pt>
                <c:pt idx="12637">
                  <c:v>2539.0625</c:v>
                </c:pt>
                <c:pt idx="12638">
                  <c:v>2539.0625</c:v>
                </c:pt>
                <c:pt idx="12639">
                  <c:v>2539.0625</c:v>
                </c:pt>
                <c:pt idx="12640">
                  <c:v>2539.0625</c:v>
                </c:pt>
                <c:pt idx="12641">
                  <c:v>2539.0625</c:v>
                </c:pt>
                <c:pt idx="12642">
                  <c:v>2541.5039099999999</c:v>
                </c:pt>
                <c:pt idx="12643">
                  <c:v>2539.0625</c:v>
                </c:pt>
                <c:pt idx="12644">
                  <c:v>2539.0625</c:v>
                </c:pt>
                <c:pt idx="12645">
                  <c:v>2539.0625</c:v>
                </c:pt>
                <c:pt idx="12646">
                  <c:v>2539.0625</c:v>
                </c:pt>
                <c:pt idx="12647">
                  <c:v>2539.0625</c:v>
                </c:pt>
                <c:pt idx="12648">
                  <c:v>2539.0625</c:v>
                </c:pt>
                <c:pt idx="12649">
                  <c:v>2539.0625</c:v>
                </c:pt>
                <c:pt idx="12650">
                  <c:v>2539.0625</c:v>
                </c:pt>
                <c:pt idx="12651">
                  <c:v>2539.0625</c:v>
                </c:pt>
                <c:pt idx="12652">
                  <c:v>2539.0625</c:v>
                </c:pt>
                <c:pt idx="12653">
                  <c:v>2539.0625</c:v>
                </c:pt>
                <c:pt idx="12654">
                  <c:v>2541.5039099999999</c:v>
                </c:pt>
                <c:pt idx="12655">
                  <c:v>2539.0625</c:v>
                </c:pt>
                <c:pt idx="12656">
                  <c:v>2539.0625</c:v>
                </c:pt>
                <c:pt idx="12657">
                  <c:v>2539.0625</c:v>
                </c:pt>
                <c:pt idx="12658">
                  <c:v>2539.0625</c:v>
                </c:pt>
                <c:pt idx="12659">
                  <c:v>2539.0625</c:v>
                </c:pt>
                <c:pt idx="12660">
                  <c:v>2539.0625</c:v>
                </c:pt>
                <c:pt idx="12661">
                  <c:v>2539.0625</c:v>
                </c:pt>
                <c:pt idx="12662">
                  <c:v>2539.0625</c:v>
                </c:pt>
                <c:pt idx="12663">
                  <c:v>2539.0625</c:v>
                </c:pt>
                <c:pt idx="12664">
                  <c:v>2539.0625</c:v>
                </c:pt>
                <c:pt idx="12665">
                  <c:v>2539.0625</c:v>
                </c:pt>
                <c:pt idx="12666">
                  <c:v>2539.0625</c:v>
                </c:pt>
                <c:pt idx="12667">
                  <c:v>2539.0625</c:v>
                </c:pt>
                <c:pt idx="12668">
                  <c:v>2539.0625</c:v>
                </c:pt>
                <c:pt idx="12669">
                  <c:v>2539.0625</c:v>
                </c:pt>
                <c:pt idx="12670">
                  <c:v>2541.5039099999999</c:v>
                </c:pt>
                <c:pt idx="12671">
                  <c:v>2539.0625</c:v>
                </c:pt>
                <c:pt idx="12672">
                  <c:v>2541.5039099999999</c:v>
                </c:pt>
                <c:pt idx="12673">
                  <c:v>2539.0625</c:v>
                </c:pt>
                <c:pt idx="12674">
                  <c:v>2539.0625</c:v>
                </c:pt>
                <c:pt idx="12675">
                  <c:v>2539.0625</c:v>
                </c:pt>
                <c:pt idx="12676">
                  <c:v>2541.5039099999999</c:v>
                </c:pt>
                <c:pt idx="12677">
                  <c:v>2539.0625</c:v>
                </c:pt>
                <c:pt idx="12678">
                  <c:v>2539.0625</c:v>
                </c:pt>
                <c:pt idx="12679">
                  <c:v>2539.0625</c:v>
                </c:pt>
                <c:pt idx="12680">
                  <c:v>2539.0625</c:v>
                </c:pt>
                <c:pt idx="12681">
                  <c:v>2539.0625</c:v>
                </c:pt>
                <c:pt idx="12682">
                  <c:v>2539.0625</c:v>
                </c:pt>
                <c:pt idx="12683">
                  <c:v>2539.0625</c:v>
                </c:pt>
                <c:pt idx="12684">
                  <c:v>2539.0625</c:v>
                </c:pt>
                <c:pt idx="12685">
                  <c:v>2539.0625</c:v>
                </c:pt>
                <c:pt idx="12686">
                  <c:v>2539.0625</c:v>
                </c:pt>
                <c:pt idx="12687">
                  <c:v>2539.0625</c:v>
                </c:pt>
                <c:pt idx="12688">
                  <c:v>2541.5039099999999</c:v>
                </c:pt>
                <c:pt idx="12689">
                  <c:v>2539.0625</c:v>
                </c:pt>
                <c:pt idx="12690">
                  <c:v>2539.0625</c:v>
                </c:pt>
                <c:pt idx="12691">
                  <c:v>2539.0625</c:v>
                </c:pt>
                <c:pt idx="12692">
                  <c:v>2539.0625</c:v>
                </c:pt>
                <c:pt idx="12693">
                  <c:v>2539.0625</c:v>
                </c:pt>
                <c:pt idx="12694">
                  <c:v>2541.5039099999999</c:v>
                </c:pt>
                <c:pt idx="12695">
                  <c:v>2541.5039099999999</c:v>
                </c:pt>
                <c:pt idx="12696">
                  <c:v>2539.0625</c:v>
                </c:pt>
                <c:pt idx="12697">
                  <c:v>2539.0625</c:v>
                </c:pt>
                <c:pt idx="12698">
                  <c:v>2539.0625</c:v>
                </c:pt>
                <c:pt idx="12699">
                  <c:v>2539.0625</c:v>
                </c:pt>
                <c:pt idx="12700">
                  <c:v>2541.5039099999999</c:v>
                </c:pt>
                <c:pt idx="12701">
                  <c:v>2539.0625</c:v>
                </c:pt>
                <c:pt idx="12702">
                  <c:v>2539.0625</c:v>
                </c:pt>
                <c:pt idx="12703">
                  <c:v>2541.5039099999999</c:v>
                </c:pt>
                <c:pt idx="12704">
                  <c:v>2539.0625</c:v>
                </c:pt>
                <c:pt idx="12705">
                  <c:v>2539.0625</c:v>
                </c:pt>
                <c:pt idx="12706">
                  <c:v>2539.0625</c:v>
                </c:pt>
                <c:pt idx="12707">
                  <c:v>2539.0625</c:v>
                </c:pt>
                <c:pt idx="12708">
                  <c:v>2539.0625</c:v>
                </c:pt>
                <c:pt idx="12709">
                  <c:v>2539.0625</c:v>
                </c:pt>
                <c:pt idx="12710">
                  <c:v>2539.0625</c:v>
                </c:pt>
                <c:pt idx="12711">
                  <c:v>2539.0625</c:v>
                </c:pt>
                <c:pt idx="12712">
                  <c:v>2539.0625</c:v>
                </c:pt>
                <c:pt idx="12713">
                  <c:v>2541.5039099999999</c:v>
                </c:pt>
                <c:pt idx="12714">
                  <c:v>2539.0625</c:v>
                </c:pt>
                <c:pt idx="12715">
                  <c:v>2539.0625</c:v>
                </c:pt>
                <c:pt idx="12716">
                  <c:v>2541.5039099999999</c:v>
                </c:pt>
                <c:pt idx="12717">
                  <c:v>2539.0625</c:v>
                </c:pt>
                <c:pt idx="12718">
                  <c:v>2539.0625</c:v>
                </c:pt>
                <c:pt idx="12719">
                  <c:v>2539.0625</c:v>
                </c:pt>
                <c:pt idx="12720">
                  <c:v>2539.0625</c:v>
                </c:pt>
                <c:pt idx="12721">
                  <c:v>2539.0625</c:v>
                </c:pt>
                <c:pt idx="12722">
                  <c:v>2539.0625</c:v>
                </c:pt>
                <c:pt idx="12723">
                  <c:v>2539.0625</c:v>
                </c:pt>
                <c:pt idx="12724">
                  <c:v>2539.0625</c:v>
                </c:pt>
                <c:pt idx="12725">
                  <c:v>2539.0625</c:v>
                </c:pt>
                <c:pt idx="12726">
                  <c:v>2539.0625</c:v>
                </c:pt>
                <c:pt idx="12727">
                  <c:v>2539.0625</c:v>
                </c:pt>
                <c:pt idx="12728">
                  <c:v>2539.0625</c:v>
                </c:pt>
                <c:pt idx="12729">
                  <c:v>2539.0625</c:v>
                </c:pt>
                <c:pt idx="12730">
                  <c:v>2539.0625</c:v>
                </c:pt>
                <c:pt idx="12731">
                  <c:v>2539.0625</c:v>
                </c:pt>
                <c:pt idx="12732">
                  <c:v>2539.0625</c:v>
                </c:pt>
                <c:pt idx="12733">
                  <c:v>2539.0625</c:v>
                </c:pt>
                <c:pt idx="12734">
                  <c:v>2539.0625</c:v>
                </c:pt>
                <c:pt idx="12735">
                  <c:v>2539.0625</c:v>
                </c:pt>
                <c:pt idx="12736">
                  <c:v>2541.5039099999999</c:v>
                </c:pt>
                <c:pt idx="12737">
                  <c:v>2539.0625</c:v>
                </c:pt>
                <c:pt idx="12738">
                  <c:v>2539.0625</c:v>
                </c:pt>
                <c:pt idx="12739">
                  <c:v>2539.0625</c:v>
                </c:pt>
                <c:pt idx="12740">
                  <c:v>2539.0625</c:v>
                </c:pt>
                <c:pt idx="12741">
                  <c:v>2539.0625</c:v>
                </c:pt>
                <c:pt idx="12742">
                  <c:v>2539.0625</c:v>
                </c:pt>
                <c:pt idx="12743">
                  <c:v>2539.0625</c:v>
                </c:pt>
                <c:pt idx="12744">
                  <c:v>2539.0625</c:v>
                </c:pt>
                <c:pt idx="12745">
                  <c:v>2539.0625</c:v>
                </c:pt>
                <c:pt idx="12746">
                  <c:v>2539.0625</c:v>
                </c:pt>
                <c:pt idx="12747">
                  <c:v>2539.0625</c:v>
                </c:pt>
                <c:pt idx="12748">
                  <c:v>2539.0625</c:v>
                </c:pt>
                <c:pt idx="12749">
                  <c:v>2539.0625</c:v>
                </c:pt>
                <c:pt idx="12750">
                  <c:v>2539.0625</c:v>
                </c:pt>
                <c:pt idx="12751">
                  <c:v>2539.0625</c:v>
                </c:pt>
                <c:pt idx="12752">
                  <c:v>2539.0625</c:v>
                </c:pt>
                <c:pt idx="12753">
                  <c:v>2539.0625</c:v>
                </c:pt>
                <c:pt idx="12754">
                  <c:v>2539.0625</c:v>
                </c:pt>
                <c:pt idx="12755">
                  <c:v>2539.0625</c:v>
                </c:pt>
                <c:pt idx="12756">
                  <c:v>2539.0625</c:v>
                </c:pt>
                <c:pt idx="12757">
                  <c:v>2539.0625</c:v>
                </c:pt>
                <c:pt idx="12758">
                  <c:v>2539.0625</c:v>
                </c:pt>
                <c:pt idx="12759">
                  <c:v>2539.0625</c:v>
                </c:pt>
                <c:pt idx="12760">
                  <c:v>2539.0625</c:v>
                </c:pt>
                <c:pt idx="12761">
                  <c:v>2539.0625</c:v>
                </c:pt>
                <c:pt idx="12762">
                  <c:v>2539.0625</c:v>
                </c:pt>
                <c:pt idx="12763">
                  <c:v>2539.0625</c:v>
                </c:pt>
                <c:pt idx="12764">
                  <c:v>2539.0625</c:v>
                </c:pt>
                <c:pt idx="12765">
                  <c:v>2539.0625</c:v>
                </c:pt>
                <c:pt idx="12766">
                  <c:v>2539.0625</c:v>
                </c:pt>
                <c:pt idx="12767">
                  <c:v>2539.0625</c:v>
                </c:pt>
                <c:pt idx="12768">
                  <c:v>2539.0625</c:v>
                </c:pt>
                <c:pt idx="12769">
                  <c:v>2539.0625</c:v>
                </c:pt>
                <c:pt idx="12770">
                  <c:v>2539.0625</c:v>
                </c:pt>
                <c:pt idx="12771">
                  <c:v>2539.0625</c:v>
                </c:pt>
                <c:pt idx="12772">
                  <c:v>2539.0625</c:v>
                </c:pt>
                <c:pt idx="12773">
                  <c:v>2539.0625</c:v>
                </c:pt>
                <c:pt idx="12774">
                  <c:v>2539.0625</c:v>
                </c:pt>
                <c:pt idx="12775">
                  <c:v>2539.0625</c:v>
                </c:pt>
                <c:pt idx="12776">
                  <c:v>2539.0625</c:v>
                </c:pt>
                <c:pt idx="12777">
                  <c:v>2539.0625</c:v>
                </c:pt>
                <c:pt idx="12778">
                  <c:v>2539.0625</c:v>
                </c:pt>
                <c:pt idx="12779">
                  <c:v>2539.0625</c:v>
                </c:pt>
                <c:pt idx="12780">
                  <c:v>2539.0625</c:v>
                </c:pt>
                <c:pt idx="12781">
                  <c:v>2541.5039099999999</c:v>
                </c:pt>
                <c:pt idx="12782">
                  <c:v>2539.0625</c:v>
                </c:pt>
                <c:pt idx="12783">
                  <c:v>2539.0625</c:v>
                </c:pt>
                <c:pt idx="12784">
                  <c:v>2539.0625</c:v>
                </c:pt>
                <c:pt idx="12785">
                  <c:v>2539.0625</c:v>
                </c:pt>
                <c:pt idx="12786">
                  <c:v>2539.0625</c:v>
                </c:pt>
                <c:pt idx="12787">
                  <c:v>2539.0625</c:v>
                </c:pt>
                <c:pt idx="12788">
                  <c:v>2539.0625</c:v>
                </c:pt>
                <c:pt idx="12789">
                  <c:v>2539.0625</c:v>
                </c:pt>
                <c:pt idx="12790">
                  <c:v>2539.0625</c:v>
                </c:pt>
                <c:pt idx="12791">
                  <c:v>2539.0625</c:v>
                </c:pt>
                <c:pt idx="12792">
                  <c:v>2539.0625</c:v>
                </c:pt>
                <c:pt idx="12793">
                  <c:v>2539.0625</c:v>
                </c:pt>
                <c:pt idx="12794">
                  <c:v>2539.0625</c:v>
                </c:pt>
                <c:pt idx="12795">
                  <c:v>2539.0625</c:v>
                </c:pt>
                <c:pt idx="12796">
                  <c:v>2539.0625</c:v>
                </c:pt>
                <c:pt idx="12797">
                  <c:v>2539.0625</c:v>
                </c:pt>
                <c:pt idx="12798">
                  <c:v>2539.0625</c:v>
                </c:pt>
                <c:pt idx="12799">
                  <c:v>2539.0625</c:v>
                </c:pt>
                <c:pt idx="12800">
                  <c:v>2539.0625</c:v>
                </c:pt>
                <c:pt idx="12801">
                  <c:v>2539.0625</c:v>
                </c:pt>
                <c:pt idx="12802">
                  <c:v>2539.0625</c:v>
                </c:pt>
                <c:pt idx="12803">
                  <c:v>2539.0625</c:v>
                </c:pt>
                <c:pt idx="12804">
                  <c:v>2539.0625</c:v>
                </c:pt>
                <c:pt idx="12805">
                  <c:v>2539.0625</c:v>
                </c:pt>
                <c:pt idx="12806">
                  <c:v>2539.0625</c:v>
                </c:pt>
                <c:pt idx="12807">
                  <c:v>2539.0625</c:v>
                </c:pt>
                <c:pt idx="12808">
                  <c:v>2539.0625</c:v>
                </c:pt>
                <c:pt idx="12809">
                  <c:v>2539.0625</c:v>
                </c:pt>
                <c:pt idx="12810">
                  <c:v>2539.0625</c:v>
                </c:pt>
                <c:pt idx="12811">
                  <c:v>2539.0625</c:v>
                </c:pt>
                <c:pt idx="12812">
                  <c:v>2539.0625</c:v>
                </c:pt>
                <c:pt idx="12813">
                  <c:v>2539.0625</c:v>
                </c:pt>
                <c:pt idx="12814">
                  <c:v>2539.0625</c:v>
                </c:pt>
                <c:pt idx="12815">
                  <c:v>2539.0625</c:v>
                </c:pt>
                <c:pt idx="12816">
                  <c:v>2539.0625</c:v>
                </c:pt>
                <c:pt idx="12817">
                  <c:v>2539.0625</c:v>
                </c:pt>
                <c:pt idx="12818">
                  <c:v>2539.0625</c:v>
                </c:pt>
                <c:pt idx="12819">
                  <c:v>2539.0625</c:v>
                </c:pt>
                <c:pt idx="12820">
                  <c:v>2539.0625</c:v>
                </c:pt>
                <c:pt idx="12821">
                  <c:v>2539.0625</c:v>
                </c:pt>
                <c:pt idx="12822">
                  <c:v>2539.0625</c:v>
                </c:pt>
                <c:pt idx="12823">
                  <c:v>2539.0625</c:v>
                </c:pt>
                <c:pt idx="12824">
                  <c:v>2539.0625</c:v>
                </c:pt>
                <c:pt idx="12825">
                  <c:v>2539.0625</c:v>
                </c:pt>
                <c:pt idx="12826">
                  <c:v>2539.0625</c:v>
                </c:pt>
                <c:pt idx="12827">
                  <c:v>2539.0625</c:v>
                </c:pt>
                <c:pt idx="12828">
                  <c:v>2539.0625</c:v>
                </c:pt>
                <c:pt idx="12829">
                  <c:v>2539.0625</c:v>
                </c:pt>
                <c:pt idx="12830">
                  <c:v>2539.0625</c:v>
                </c:pt>
                <c:pt idx="12831">
                  <c:v>2539.0625</c:v>
                </c:pt>
                <c:pt idx="12832">
                  <c:v>2539.0625</c:v>
                </c:pt>
                <c:pt idx="12833">
                  <c:v>2539.0625</c:v>
                </c:pt>
                <c:pt idx="12834">
                  <c:v>2539.0625</c:v>
                </c:pt>
                <c:pt idx="12835">
                  <c:v>2539.0625</c:v>
                </c:pt>
                <c:pt idx="12836">
                  <c:v>2539.0625</c:v>
                </c:pt>
                <c:pt idx="12837">
                  <c:v>2539.0625</c:v>
                </c:pt>
                <c:pt idx="12838">
                  <c:v>2539.0625</c:v>
                </c:pt>
                <c:pt idx="12839">
                  <c:v>2539.0625</c:v>
                </c:pt>
                <c:pt idx="12840">
                  <c:v>2539.0625</c:v>
                </c:pt>
                <c:pt idx="12841">
                  <c:v>2539.0625</c:v>
                </c:pt>
                <c:pt idx="12842">
                  <c:v>2539.0625</c:v>
                </c:pt>
                <c:pt idx="12843">
                  <c:v>2539.0625</c:v>
                </c:pt>
                <c:pt idx="12844">
                  <c:v>2539.0625</c:v>
                </c:pt>
                <c:pt idx="12845">
                  <c:v>2539.0625</c:v>
                </c:pt>
                <c:pt idx="12846">
                  <c:v>2539.0625</c:v>
                </c:pt>
                <c:pt idx="12847">
                  <c:v>2539.0625</c:v>
                </c:pt>
                <c:pt idx="12848">
                  <c:v>2539.0625</c:v>
                </c:pt>
                <c:pt idx="12849">
                  <c:v>2539.0625</c:v>
                </c:pt>
                <c:pt idx="12850">
                  <c:v>2539.0625</c:v>
                </c:pt>
                <c:pt idx="12851">
                  <c:v>2539.0625</c:v>
                </c:pt>
                <c:pt idx="12852">
                  <c:v>2539.0625</c:v>
                </c:pt>
                <c:pt idx="12853">
                  <c:v>2539.0625</c:v>
                </c:pt>
                <c:pt idx="12854">
                  <c:v>2539.0625</c:v>
                </c:pt>
                <c:pt idx="12855">
                  <c:v>2539.0625</c:v>
                </c:pt>
                <c:pt idx="12856">
                  <c:v>2539.0625</c:v>
                </c:pt>
                <c:pt idx="12857">
                  <c:v>2539.0625</c:v>
                </c:pt>
                <c:pt idx="12858">
                  <c:v>2539.0625</c:v>
                </c:pt>
                <c:pt idx="12859">
                  <c:v>2539.0625</c:v>
                </c:pt>
                <c:pt idx="12860">
                  <c:v>2539.0625</c:v>
                </c:pt>
                <c:pt idx="12861">
                  <c:v>2539.0625</c:v>
                </c:pt>
                <c:pt idx="12862">
                  <c:v>2539.0625</c:v>
                </c:pt>
                <c:pt idx="12863">
                  <c:v>2539.0625</c:v>
                </c:pt>
                <c:pt idx="12864">
                  <c:v>2539.0625</c:v>
                </c:pt>
                <c:pt idx="12865">
                  <c:v>2539.0625</c:v>
                </c:pt>
                <c:pt idx="12866">
                  <c:v>2539.0625</c:v>
                </c:pt>
                <c:pt idx="12867">
                  <c:v>2539.0625</c:v>
                </c:pt>
                <c:pt idx="12868">
                  <c:v>2539.0625</c:v>
                </c:pt>
                <c:pt idx="12869">
                  <c:v>2539.0625</c:v>
                </c:pt>
                <c:pt idx="12870">
                  <c:v>2539.0625</c:v>
                </c:pt>
                <c:pt idx="12871">
                  <c:v>2539.0625</c:v>
                </c:pt>
                <c:pt idx="12872">
                  <c:v>2539.0625</c:v>
                </c:pt>
                <c:pt idx="12873">
                  <c:v>2539.0625</c:v>
                </c:pt>
                <c:pt idx="12874">
                  <c:v>2539.0625</c:v>
                </c:pt>
                <c:pt idx="12875">
                  <c:v>2539.0625</c:v>
                </c:pt>
                <c:pt idx="12876">
                  <c:v>2539.0625</c:v>
                </c:pt>
                <c:pt idx="12877">
                  <c:v>2539.0625</c:v>
                </c:pt>
                <c:pt idx="12878">
                  <c:v>2539.0625</c:v>
                </c:pt>
                <c:pt idx="12879">
                  <c:v>2539.0625</c:v>
                </c:pt>
                <c:pt idx="12880">
                  <c:v>2539.0625</c:v>
                </c:pt>
                <c:pt idx="12881">
                  <c:v>2539.0625</c:v>
                </c:pt>
                <c:pt idx="12882">
                  <c:v>2539.0625</c:v>
                </c:pt>
                <c:pt idx="12883">
                  <c:v>2539.0625</c:v>
                </c:pt>
                <c:pt idx="12884">
                  <c:v>2539.0625</c:v>
                </c:pt>
                <c:pt idx="12885">
                  <c:v>2539.0625</c:v>
                </c:pt>
                <c:pt idx="12886">
                  <c:v>2539.0625</c:v>
                </c:pt>
                <c:pt idx="12887">
                  <c:v>2539.0625</c:v>
                </c:pt>
                <c:pt idx="12888">
                  <c:v>2539.0625</c:v>
                </c:pt>
                <c:pt idx="12889">
                  <c:v>2539.0625</c:v>
                </c:pt>
                <c:pt idx="12890">
                  <c:v>2539.0625</c:v>
                </c:pt>
                <c:pt idx="12891">
                  <c:v>2539.0625</c:v>
                </c:pt>
                <c:pt idx="12892">
                  <c:v>2539.0625</c:v>
                </c:pt>
                <c:pt idx="12893">
                  <c:v>2539.0625</c:v>
                </c:pt>
                <c:pt idx="12894">
                  <c:v>2539.0625</c:v>
                </c:pt>
                <c:pt idx="12895">
                  <c:v>2539.0625</c:v>
                </c:pt>
                <c:pt idx="12896">
                  <c:v>2539.0625</c:v>
                </c:pt>
                <c:pt idx="12897">
                  <c:v>2539.0625</c:v>
                </c:pt>
                <c:pt idx="12898">
                  <c:v>2539.0625</c:v>
                </c:pt>
                <c:pt idx="12899">
                  <c:v>2539.0625</c:v>
                </c:pt>
                <c:pt idx="12900">
                  <c:v>2539.0625</c:v>
                </c:pt>
                <c:pt idx="12901">
                  <c:v>2539.0625</c:v>
                </c:pt>
                <c:pt idx="12902">
                  <c:v>2539.0625</c:v>
                </c:pt>
                <c:pt idx="12903">
                  <c:v>2539.0625</c:v>
                </c:pt>
                <c:pt idx="12904">
                  <c:v>2539.0625</c:v>
                </c:pt>
                <c:pt idx="12905">
                  <c:v>2539.0625</c:v>
                </c:pt>
                <c:pt idx="12906">
                  <c:v>2539.0625</c:v>
                </c:pt>
                <c:pt idx="12907">
                  <c:v>2539.0625</c:v>
                </c:pt>
                <c:pt idx="12908">
                  <c:v>2539.0625</c:v>
                </c:pt>
                <c:pt idx="12909">
                  <c:v>2539.0625</c:v>
                </c:pt>
                <c:pt idx="12910">
                  <c:v>2539.0625</c:v>
                </c:pt>
                <c:pt idx="12911">
                  <c:v>2539.0625</c:v>
                </c:pt>
                <c:pt idx="12912">
                  <c:v>2539.0625</c:v>
                </c:pt>
                <c:pt idx="12913">
                  <c:v>2539.0625</c:v>
                </c:pt>
                <c:pt idx="12914">
                  <c:v>2539.0625</c:v>
                </c:pt>
                <c:pt idx="12915">
                  <c:v>2539.0625</c:v>
                </c:pt>
                <c:pt idx="12916">
                  <c:v>2539.0625</c:v>
                </c:pt>
                <c:pt idx="12917">
                  <c:v>2539.0625</c:v>
                </c:pt>
                <c:pt idx="12918">
                  <c:v>2539.0625</c:v>
                </c:pt>
                <c:pt idx="12919">
                  <c:v>2539.0625</c:v>
                </c:pt>
                <c:pt idx="12920">
                  <c:v>2539.0625</c:v>
                </c:pt>
                <c:pt idx="12921">
                  <c:v>2539.0625</c:v>
                </c:pt>
                <c:pt idx="12922">
                  <c:v>2539.0625</c:v>
                </c:pt>
                <c:pt idx="12923">
                  <c:v>2539.0625</c:v>
                </c:pt>
                <c:pt idx="12924">
                  <c:v>2539.0625</c:v>
                </c:pt>
                <c:pt idx="12925">
                  <c:v>2539.0625</c:v>
                </c:pt>
                <c:pt idx="12926">
                  <c:v>2539.0625</c:v>
                </c:pt>
                <c:pt idx="12927">
                  <c:v>2539.0625</c:v>
                </c:pt>
                <c:pt idx="12928">
                  <c:v>2539.0625</c:v>
                </c:pt>
                <c:pt idx="12929">
                  <c:v>2539.0625</c:v>
                </c:pt>
                <c:pt idx="12930">
                  <c:v>2539.0625</c:v>
                </c:pt>
                <c:pt idx="12931">
                  <c:v>2539.0625</c:v>
                </c:pt>
                <c:pt idx="12932">
                  <c:v>2539.0625</c:v>
                </c:pt>
                <c:pt idx="12933">
                  <c:v>2539.0625</c:v>
                </c:pt>
                <c:pt idx="12934">
                  <c:v>2539.0625</c:v>
                </c:pt>
                <c:pt idx="12935">
                  <c:v>2539.0625</c:v>
                </c:pt>
                <c:pt idx="12936">
                  <c:v>2539.0625</c:v>
                </c:pt>
                <c:pt idx="12937">
                  <c:v>2539.0625</c:v>
                </c:pt>
                <c:pt idx="12938">
                  <c:v>2539.0625</c:v>
                </c:pt>
                <c:pt idx="12939">
                  <c:v>2539.0625</c:v>
                </c:pt>
                <c:pt idx="12940">
                  <c:v>2539.0625</c:v>
                </c:pt>
                <c:pt idx="12941">
                  <c:v>2539.0625</c:v>
                </c:pt>
                <c:pt idx="12942">
                  <c:v>2539.0625</c:v>
                </c:pt>
                <c:pt idx="12943">
                  <c:v>2539.0625</c:v>
                </c:pt>
                <c:pt idx="12944">
                  <c:v>2539.0625</c:v>
                </c:pt>
                <c:pt idx="12945">
                  <c:v>2539.0625</c:v>
                </c:pt>
                <c:pt idx="12946">
                  <c:v>2539.0625</c:v>
                </c:pt>
                <c:pt idx="12947">
                  <c:v>2539.0625</c:v>
                </c:pt>
                <c:pt idx="12948">
                  <c:v>2539.0625</c:v>
                </c:pt>
                <c:pt idx="12949">
                  <c:v>2536.6210900000001</c:v>
                </c:pt>
                <c:pt idx="12950">
                  <c:v>2539.0625</c:v>
                </c:pt>
                <c:pt idx="12951">
                  <c:v>2539.0625</c:v>
                </c:pt>
                <c:pt idx="12952">
                  <c:v>2539.0625</c:v>
                </c:pt>
                <c:pt idx="12953">
                  <c:v>2539.0625</c:v>
                </c:pt>
                <c:pt idx="12954">
                  <c:v>2539.0625</c:v>
                </c:pt>
                <c:pt idx="12955">
                  <c:v>2539.0625</c:v>
                </c:pt>
                <c:pt idx="12956">
                  <c:v>2539.0625</c:v>
                </c:pt>
                <c:pt idx="12957">
                  <c:v>2539.0625</c:v>
                </c:pt>
                <c:pt idx="12958">
                  <c:v>2536.6210900000001</c:v>
                </c:pt>
                <c:pt idx="12959">
                  <c:v>2539.0625</c:v>
                </c:pt>
                <c:pt idx="12960">
                  <c:v>2539.0625</c:v>
                </c:pt>
                <c:pt idx="12961">
                  <c:v>2539.0625</c:v>
                </c:pt>
                <c:pt idx="12962">
                  <c:v>2539.0625</c:v>
                </c:pt>
                <c:pt idx="12963">
                  <c:v>2539.0625</c:v>
                </c:pt>
                <c:pt idx="12964">
                  <c:v>2539.0625</c:v>
                </c:pt>
                <c:pt idx="12965">
                  <c:v>2539.0625</c:v>
                </c:pt>
                <c:pt idx="12966">
                  <c:v>2539.0625</c:v>
                </c:pt>
                <c:pt idx="12967">
                  <c:v>2539.0625</c:v>
                </c:pt>
                <c:pt idx="12968">
                  <c:v>2539.0625</c:v>
                </c:pt>
                <c:pt idx="12969">
                  <c:v>2539.0625</c:v>
                </c:pt>
                <c:pt idx="12970">
                  <c:v>2539.0625</c:v>
                </c:pt>
                <c:pt idx="12971">
                  <c:v>2539.0625</c:v>
                </c:pt>
                <c:pt idx="12972">
                  <c:v>2539.0625</c:v>
                </c:pt>
                <c:pt idx="12973">
                  <c:v>2539.0625</c:v>
                </c:pt>
                <c:pt idx="12974">
                  <c:v>2539.0625</c:v>
                </c:pt>
                <c:pt idx="12975">
                  <c:v>2539.0625</c:v>
                </c:pt>
                <c:pt idx="12976">
                  <c:v>2539.0625</c:v>
                </c:pt>
                <c:pt idx="12977">
                  <c:v>2539.0625</c:v>
                </c:pt>
                <c:pt idx="12978">
                  <c:v>2539.0625</c:v>
                </c:pt>
                <c:pt idx="12979">
                  <c:v>2539.0625</c:v>
                </c:pt>
                <c:pt idx="12980">
                  <c:v>2539.0625</c:v>
                </c:pt>
                <c:pt idx="12981">
                  <c:v>2539.0625</c:v>
                </c:pt>
                <c:pt idx="12982">
                  <c:v>2539.0625</c:v>
                </c:pt>
                <c:pt idx="12983">
                  <c:v>2539.0625</c:v>
                </c:pt>
                <c:pt idx="12984">
                  <c:v>2539.0625</c:v>
                </c:pt>
                <c:pt idx="12985">
                  <c:v>2539.0625</c:v>
                </c:pt>
                <c:pt idx="12986">
                  <c:v>2539.0625</c:v>
                </c:pt>
                <c:pt idx="12987">
                  <c:v>2539.0625</c:v>
                </c:pt>
                <c:pt idx="12988">
                  <c:v>2539.0625</c:v>
                </c:pt>
                <c:pt idx="12989">
                  <c:v>2539.0625</c:v>
                </c:pt>
                <c:pt idx="12990">
                  <c:v>2539.0625</c:v>
                </c:pt>
                <c:pt idx="12991">
                  <c:v>2539.0625</c:v>
                </c:pt>
                <c:pt idx="12992">
                  <c:v>2539.0625</c:v>
                </c:pt>
                <c:pt idx="12993">
                  <c:v>2539.0625</c:v>
                </c:pt>
                <c:pt idx="12994">
                  <c:v>2539.0625</c:v>
                </c:pt>
                <c:pt idx="12995">
                  <c:v>2539.0625</c:v>
                </c:pt>
                <c:pt idx="12996">
                  <c:v>2539.0625</c:v>
                </c:pt>
                <c:pt idx="12997">
                  <c:v>2539.0625</c:v>
                </c:pt>
                <c:pt idx="12998">
                  <c:v>2539.0625</c:v>
                </c:pt>
                <c:pt idx="12999">
                  <c:v>2539.0625</c:v>
                </c:pt>
                <c:pt idx="13000">
                  <c:v>2539.0625</c:v>
                </c:pt>
                <c:pt idx="13001">
                  <c:v>2539.0625</c:v>
                </c:pt>
                <c:pt idx="13002">
                  <c:v>2539.0625</c:v>
                </c:pt>
                <c:pt idx="13003">
                  <c:v>2539.0625</c:v>
                </c:pt>
                <c:pt idx="13004">
                  <c:v>2539.0625</c:v>
                </c:pt>
                <c:pt idx="13005">
                  <c:v>2539.0625</c:v>
                </c:pt>
                <c:pt idx="13006">
                  <c:v>2539.0625</c:v>
                </c:pt>
                <c:pt idx="13007">
                  <c:v>2539.0625</c:v>
                </c:pt>
                <c:pt idx="13008">
                  <c:v>2539.0625</c:v>
                </c:pt>
                <c:pt idx="13009">
                  <c:v>2539.0625</c:v>
                </c:pt>
                <c:pt idx="13010">
                  <c:v>2539.0625</c:v>
                </c:pt>
                <c:pt idx="13011">
                  <c:v>2539.0625</c:v>
                </c:pt>
                <c:pt idx="13012">
                  <c:v>2539.0625</c:v>
                </c:pt>
                <c:pt idx="13013">
                  <c:v>2539.0625</c:v>
                </c:pt>
                <c:pt idx="13014">
                  <c:v>2539.0625</c:v>
                </c:pt>
                <c:pt idx="13015">
                  <c:v>2539.0625</c:v>
                </c:pt>
                <c:pt idx="13016">
                  <c:v>2539.0625</c:v>
                </c:pt>
                <c:pt idx="13017">
                  <c:v>2539.0625</c:v>
                </c:pt>
                <c:pt idx="13018">
                  <c:v>2539.0625</c:v>
                </c:pt>
                <c:pt idx="13019">
                  <c:v>2536.6210900000001</c:v>
                </c:pt>
                <c:pt idx="13020">
                  <c:v>2539.0625</c:v>
                </c:pt>
                <c:pt idx="13021">
                  <c:v>2539.0625</c:v>
                </c:pt>
                <c:pt idx="13022">
                  <c:v>2539.0625</c:v>
                </c:pt>
                <c:pt idx="13023">
                  <c:v>2539.0625</c:v>
                </c:pt>
                <c:pt idx="13024">
                  <c:v>2539.0625</c:v>
                </c:pt>
                <c:pt idx="13025">
                  <c:v>2539.0625</c:v>
                </c:pt>
                <c:pt idx="13026">
                  <c:v>2539.0625</c:v>
                </c:pt>
                <c:pt idx="13027">
                  <c:v>2539.0625</c:v>
                </c:pt>
                <c:pt idx="13028">
                  <c:v>2539.0625</c:v>
                </c:pt>
                <c:pt idx="13029">
                  <c:v>2539.0625</c:v>
                </c:pt>
                <c:pt idx="13030">
                  <c:v>2539.0625</c:v>
                </c:pt>
                <c:pt idx="13031">
                  <c:v>2539.0625</c:v>
                </c:pt>
                <c:pt idx="13032">
                  <c:v>2539.0625</c:v>
                </c:pt>
                <c:pt idx="13033">
                  <c:v>2539.0625</c:v>
                </c:pt>
                <c:pt idx="13034">
                  <c:v>2539.0625</c:v>
                </c:pt>
                <c:pt idx="13035">
                  <c:v>2539.0625</c:v>
                </c:pt>
                <c:pt idx="13036">
                  <c:v>2539.0625</c:v>
                </c:pt>
                <c:pt idx="13037">
                  <c:v>2539.0625</c:v>
                </c:pt>
                <c:pt idx="13038">
                  <c:v>2539.0625</c:v>
                </c:pt>
                <c:pt idx="13039">
                  <c:v>2539.0625</c:v>
                </c:pt>
                <c:pt idx="13040">
                  <c:v>2539.0625</c:v>
                </c:pt>
                <c:pt idx="13041">
                  <c:v>2539.0625</c:v>
                </c:pt>
                <c:pt idx="13042">
                  <c:v>2539.0625</c:v>
                </c:pt>
                <c:pt idx="13043">
                  <c:v>2539.0625</c:v>
                </c:pt>
                <c:pt idx="13044">
                  <c:v>2536.6210900000001</c:v>
                </c:pt>
                <c:pt idx="13045">
                  <c:v>2539.0625</c:v>
                </c:pt>
                <c:pt idx="13046">
                  <c:v>2539.0625</c:v>
                </c:pt>
                <c:pt idx="13047">
                  <c:v>2539.0625</c:v>
                </c:pt>
                <c:pt idx="13048">
                  <c:v>2539.0625</c:v>
                </c:pt>
                <c:pt idx="13049">
                  <c:v>2539.0625</c:v>
                </c:pt>
                <c:pt idx="13050">
                  <c:v>2539.0625</c:v>
                </c:pt>
                <c:pt idx="13051">
                  <c:v>2539.0625</c:v>
                </c:pt>
                <c:pt idx="13052">
                  <c:v>2539.0625</c:v>
                </c:pt>
                <c:pt idx="13053">
                  <c:v>2539.0625</c:v>
                </c:pt>
                <c:pt idx="13054">
                  <c:v>2539.0625</c:v>
                </c:pt>
                <c:pt idx="13055">
                  <c:v>2539.0625</c:v>
                </c:pt>
                <c:pt idx="13056">
                  <c:v>2539.0625</c:v>
                </c:pt>
                <c:pt idx="13057">
                  <c:v>2539.0625</c:v>
                </c:pt>
                <c:pt idx="13058">
                  <c:v>2539.0625</c:v>
                </c:pt>
                <c:pt idx="13059">
                  <c:v>2536.6210900000001</c:v>
                </c:pt>
                <c:pt idx="13060">
                  <c:v>2539.0625</c:v>
                </c:pt>
                <c:pt idx="13061">
                  <c:v>2539.0625</c:v>
                </c:pt>
                <c:pt idx="13062">
                  <c:v>2536.6210900000001</c:v>
                </c:pt>
                <c:pt idx="13063">
                  <c:v>2539.0625</c:v>
                </c:pt>
                <c:pt idx="13064">
                  <c:v>2539.0625</c:v>
                </c:pt>
                <c:pt idx="13065">
                  <c:v>2536.6210900000001</c:v>
                </c:pt>
                <c:pt idx="13066">
                  <c:v>2539.0625</c:v>
                </c:pt>
                <c:pt idx="13067">
                  <c:v>2539.0625</c:v>
                </c:pt>
                <c:pt idx="13068">
                  <c:v>2536.6210900000001</c:v>
                </c:pt>
                <c:pt idx="13069">
                  <c:v>2539.0625</c:v>
                </c:pt>
                <c:pt idx="13070">
                  <c:v>2539.0625</c:v>
                </c:pt>
                <c:pt idx="13071">
                  <c:v>2539.0625</c:v>
                </c:pt>
                <c:pt idx="13072">
                  <c:v>2536.6210900000001</c:v>
                </c:pt>
                <c:pt idx="13073">
                  <c:v>2539.0625</c:v>
                </c:pt>
                <c:pt idx="13074">
                  <c:v>2539.0625</c:v>
                </c:pt>
                <c:pt idx="13075">
                  <c:v>2536.6210900000001</c:v>
                </c:pt>
                <c:pt idx="13076">
                  <c:v>2539.0625</c:v>
                </c:pt>
                <c:pt idx="13077">
                  <c:v>2539.0625</c:v>
                </c:pt>
                <c:pt idx="13078">
                  <c:v>2539.0625</c:v>
                </c:pt>
                <c:pt idx="13079">
                  <c:v>2539.0625</c:v>
                </c:pt>
                <c:pt idx="13080">
                  <c:v>2539.0625</c:v>
                </c:pt>
                <c:pt idx="13081">
                  <c:v>2539.0625</c:v>
                </c:pt>
                <c:pt idx="13082">
                  <c:v>2539.0625</c:v>
                </c:pt>
                <c:pt idx="13083">
                  <c:v>2539.0625</c:v>
                </c:pt>
                <c:pt idx="13084">
                  <c:v>2539.0625</c:v>
                </c:pt>
                <c:pt idx="13085">
                  <c:v>2536.6210900000001</c:v>
                </c:pt>
                <c:pt idx="13086">
                  <c:v>2539.0625</c:v>
                </c:pt>
                <c:pt idx="13087">
                  <c:v>2539.0625</c:v>
                </c:pt>
                <c:pt idx="13088">
                  <c:v>2536.6210900000001</c:v>
                </c:pt>
                <c:pt idx="13089">
                  <c:v>2539.0625</c:v>
                </c:pt>
                <c:pt idx="13090">
                  <c:v>2539.0625</c:v>
                </c:pt>
                <c:pt idx="13091">
                  <c:v>2539.0625</c:v>
                </c:pt>
                <c:pt idx="13092">
                  <c:v>2539.0625</c:v>
                </c:pt>
                <c:pt idx="13093">
                  <c:v>2539.0625</c:v>
                </c:pt>
                <c:pt idx="13094">
                  <c:v>2536.6210900000001</c:v>
                </c:pt>
                <c:pt idx="13095">
                  <c:v>2539.0625</c:v>
                </c:pt>
                <c:pt idx="13096">
                  <c:v>2539.0625</c:v>
                </c:pt>
                <c:pt idx="13097">
                  <c:v>2539.0625</c:v>
                </c:pt>
                <c:pt idx="13098">
                  <c:v>2536.6210900000001</c:v>
                </c:pt>
                <c:pt idx="13099">
                  <c:v>2539.0625</c:v>
                </c:pt>
                <c:pt idx="13100">
                  <c:v>2539.0625</c:v>
                </c:pt>
                <c:pt idx="13101">
                  <c:v>2539.0625</c:v>
                </c:pt>
                <c:pt idx="13102">
                  <c:v>2539.0625</c:v>
                </c:pt>
                <c:pt idx="13103">
                  <c:v>2536.6210900000001</c:v>
                </c:pt>
                <c:pt idx="13104">
                  <c:v>2536.6210900000001</c:v>
                </c:pt>
                <c:pt idx="13105">
                  <c:v>2539.0625</c:v>
                </c:pt>
                <c:pt idx="13106">
                  <c:v>2539.0625</c:v>
                </c:pt>
                <c:pt idx="13107">
                  <c:v>2539.0625</c:v>
                </c:pt>
                <c:pt idx="13108">
                  <c:v>2539.0625</c:v>
                </c:pt>
                <c:pt idx="13109">
                  <c:v>2536.6210900000001</c:v>
                </c:pt>
                <c:pt idx="13110">
                  <c:v>2539.0625</c:v>
                </c:pt>
                <c:pt idx="13111">
                  <c:v>2539.0625</c:v>
                </c:pt>
                <c:pt idx="13112">
                  <c:v>2539.0625</c:v>
                </c:pt>
                <c:pt idx="13113">
                  <c:v>2539.0625</c:v>
                </c:pt>
                <c:pt idx="13114">
                  <c:v>2539.0625</c:v>
                </c:pt>
                <c:pt idx="13115">
                  <c:v>2539.0625</c:v>
                </c:pt>
                <c:pt idx="13116">
                  <c:v>2536.6210900000001</c:v>
                </c:pt>
                <c:pt idx="13117">
                  <c:v>2536.6210900000001</c:v>
                </c:pt>
                <c:pt idx="13118">
                  <c:v>2539.0625</c:v>
                </c:pt>
                <c:pt idx="13119">
                  <c:v>2539.0625</c:v>
                </c:pt>
                <c:pt idx="13120">
                  <c:v>2536.6210900000001</c:v>
                </c:pt>
                <c:pt idx="13121">
                  <c:v>2539.0625</c:v>
                </c:pt>
                <c:pt idx="13122">
                  <c:v>2536.6210900000001</c:v>
                </c:pt>
                <c:pt idx="13123">
                  <c:v>2539.0625</c:v>
                </c:pt>
                <c:pt idx="13124">
                  <c:v>2539.0625</c:v>
                </c:pt>
                <c:pt idx="13125">
                  <c:v>2539.0625</c:v>
                </c:pt>
                <c:pt idx="13126">
                  <c:v>2536.6210900000001</c:v>
                </c:pt>
                <c:pt idx="13127">
                  <c:v>2539.0625</c:v>
                </c:pt>
                <c:pt idx="13128">
                  <c:v>2539.0625</c:v>
                </c:pt>
                <c:pt idx="13129">
                  <c:v>2539.0625</c:v>
                </c:pt>
                <c:pt idx="13130">
                  <c:v>2539.0625</c:v>
                </c:pt>
                <c:pt idx="13131">
                  <c:v>2539.0625</c:v>
                </c:pt>
                <c:pt idx="13132">
                  <c:v>2539.0625</c:v>
                </c:pt>
                <c:pt idx="13133">
                  <c:v>2536.6210900000001</c:v>
                </c:pt>
                <c:pt idx="13134">
                  <c:v>2539.0625</c:v>
                </c:pt>
                <c:pt idx="13135">
                  <c:v>2539.0625</c:v>
                </c:pt>
                <c:pt idx="13136">
                  <c:v>2536.6210900000001</c:v>
                </c:pt>
                <c:pt idx="13137">
                  <c:v>2536.6210900000001</c:v>
                </c:pt>
                <c:pt idx="13138">
                  <c:v>2539.0625</c:v>
                </c:pt>
                <c:pt idx="13139">
                  <c:v>2536.6210900000001</c:v>
                </c:pt>
                <c:pt idx="13140">
                  <c:v>2539.0625</c:v>
                </c:pt>
                <c:pt idx="13141">
                  <c:v>2539.0625</c:v>
                </c:pt>
                <c:pt idx="13142">
                  <c:v>2539.0625</c:v>
                </c:pt>
                <c:pt idx="13143">
                  <c:v>2539.0625</c:v>
                </c:pt>
                <c:pt idx="13144">
                  <c:v>2536.6210900000001</c:v>
                </c:pt>
                <c:pt idx="13145">
                  <c:v>2536.6210900000001</c:v>
                </c:pt>
                <c:pt idx="13146">
                  <c:v>2539.0625</c:v>
                </c:pt>
                <c:pt idx="13147">
                  <c:v>2539.0625</c:v>
                </c:pt>
                <c:pt idx="13148">
                  <c:v>2539.0625</c:v>
                </c:pt>
                <c:pt idx="13149">
                  <c:v>2539.0625</c:v>
                </c:pt>
                <c:pt idx="13150">
                  <c:v>2539.0625</c:v>
                </c:pt>
                <c:pt idx="13151">
                  <c:v>2539.0625</c:v>
                </c:pt>
                <c:pt idx="13152">
                  <c:v>2536.6210900000001</c:v>
                </c:pt>
                <c:pt idx="13153">
                  <c:v>2539.0625</c:v>
                </c:pt>
                <c:pt idx="13154">
                  <c:v>2539.0625</c:v>
                </c:pt>
                <c:pt idx="13155">
                  <c:v>2539.0625</c:v>
                </c:pt>
                <c:pt idx="13156">
                  <c:v>2536.6210900000001</c:v>
                </c:pt>
                <c:pt idx="13157">
                  <c:v>2536.6210900000001</c:v>
                </c:pt>
                <c:pt idx="13158">
                  <c:v>2536.6210900000001</c:v>
                </c:pt>
                <c:pt idx="13159">
                  <c:v>2536.6210900000001</c:v>
                </c:pt>
                <c:pt idx="13160">
                  <c:v>2539.0625</c:v>
                </c:pt>
                <c:pt idx="13161">
                  <c:v>2536.6210900000001</c:v>
                </c:pt>
                <c:pt idx="13162">
                  <c:v>2539.0625</c:v>
                </c:pt>
                <c:pt idx="13163">
                  <c:v>2536.6210900000001</c:v>
                </c:pt>
                <c:pt idx="13164">
                  <c:v>2536.6210900000001</c:v>
                </c:pt>
                <c:pt idx="13165">
                  <c:v>2536.6210900000001</c:v>
                </c:pt>
                <c:pt idx="13166">
                  <c:v>2539.0625</c:v>
                </c:pt>
                <c:pt idx="13167">
                  <c:v>2536.6210900000001</c:v>
                </c:pt>
                <c:pt idx="13168">
                  <c:v>2539.0625</c:v>
                </c:pt>
                <c:pt idx="13169">
                  <c:v>2539.0625</c:v>
                </c:pt>
                <c:pt idx="13170">
                  <c:v>2536.6210900000001</c:v>
                </c:pt>
                <c:pt idx="13171">
                  <c:v>2539.0625</c:v>
                </c:pt>
                <c:pt idx="13172">
                  <c:v>2539.0625</c:v>
                </c:pt>
                <c:pt idx="13173">
                  <c:v>2539.0625</c:v>
                </c:pt>
                <c:pt idx="13174">
                  <c:v>2539.0625</c:v>
                </c:pt>
                <c:pt idx="13175">
                  <c:v>2539.0625</c:v>
                </c:pt>
                <c:pt idx="13176">
                  <c:v>2536.6210900000001</c:v>
                </c:pt>
                <c:pt idx="13177">
                  <c:v>2536.6210900000001</c:v>
                </c:pt>
                <c:pt idx="13178">
                  <c:v>2539.0625</c:v>
                </c:pt>
                <c:pt idx="13179">
                  <c:v>2536.6210900000001</c:v>
                </c:pt>
                <c:pt idx="13180">
                  <c:v>2536.6210900000001</c:v>
                </c:pt>
                <c:pt idx="13181">
                  <c:v>2536.6210900000001</c:v>
                </c:pt>
                <c:pt idx="13182">
                  <c:v>2539.0625</c:v>
                </c:pt>
                <c:pt idx="13183">
                  <c:v>2539.0625</c:v>
                </c:pt>
                <c:pt idx="13184">
                  <c:v>2539.0625</c:v>
                </c:pt>
                <c:pt idx="13185">
                  <c:v>2536.6210900000001</c:v>
                </c:pt>
                <c:pt idx="13186">
                  <c:v>2539.0625</c:v>
                </c:pt>
                <c:pt idx="13187">
                  <c:v>2539.0625</c:v>
                </c:pt>
                <c:pt idx="13188">
                  <c:v>2539.0625</c:v>
                </c:pt>
                <c:pt idx="13189">
                  <c:v>2536.6210900000001</c:v>
                </c:pt>
                <c:pt idx="13190">
                  <c:v>2539.0625</c:v>
                </c:pt>
                <c:pt idx="13191">
                  <c:v>2539.0625</c:v>
                </c:pt>
                <c:pt idx="13192">
                  <c:v>2536.6210900000001</c:v>
                </c:pt>
                <c:pt idx="13193">
                  <c:v>2539.0625</c:v>
                </c:pt>
                <c:pt idx="13194">
                  <c:v>2536.6210900000001</c:v>
                </c:pt>
                <c:pt idx="13195">
                  <c:v>2536.6210900000001</c:v>
                </c:pt>
                <c:pt idx="13196">
                  <c:v>2536.6210900000001</c:v>
                </c:pt>
                <c:pt idx="13197">
                  <c:v>2536.6210900000001</c:v>
                </c:pt>
                <c:pt idx="13198">
                  <c:v>2539.0625</c:v>
                </c:pt>
                <c:pt idx="13199">
                  <c:v>2536.6210900000001</c:v>
                </c:pt>
                <c:pt idx="13200">
                  <c:v>2539.0625</c:v>
                </c:pt>
                <c:pt idx="13201">
                  <c:v>2539.0625</c:v>
                </c:pt>
                <c:pt idx="13202">
                  <c:v>2536.6210900000001</c:v>
                </c:pt>
                <c:pt idx="13203">
                  <c:v>2536.6210900000001</c:v>
                </c:pt>
                <c:pt idx="13204">
                  <c:v>2536.6210900000001</c:v>
                </c:pt>
                <c:pt idx="13205">
                  <c:v>2536.6210900000001</c:v>
                </c:pt>
                <c:pt idx="13206">
                  <c:v>2536.6210900000001</c:v>
                </c:pt>
                <c:pt idx="13207">
                  <c:v>2539.0625</c:v>
                </c:pt>
                <c:pt idx="13208">
                  <c:v>2539.0625</c:v>
                </c:pt>
                <c:pt idx="13209">
                  <c:v>2539.0625</c:v>
                </c:pt>
                <c:pt idx="13210">
                  <c:v>2539.0625</c:v>
                </c:pt>
                <c:pt idx="13211">
                  <c:v>2539.0625</c:v>
                </c:pt>
                <c:pt idx="13212">
                  <c:v>2539.0625</c:v>
                </c:pt>
                <c:pt idx="13213">
                  <c:v>2536.6210900000001</c:v>
                </c:pt>
                <c:pt idx="13214">
                  <c:v>2539.0625</c:v>
                </c:pt>
                <c:pt idx="13215">
                  <c:v>2536.6210900000001</c:v>
                </c:pt>
                <c:pt idx="13216">
                  <c:v>2536.6210900000001</c:v>
                </c:pt>
                <c:pt idx="13217">
                  <c:v>2539.0625</c:v>
                </c:pt>
                <c:pt idx="13218">
                  <c:v>2536.6210900000001</c:v>
                </c:pt>
                <c:pt idx="13219">
                  <c:v>2536.6210900000001</c:v>
                </c:pt>
                <c:pt idx="13220">
                  <c:v>2536.6210900000001</c:v>
                </c:pt>
                <c:pt idx="13221">
                  <c:v>2539.0625</c:v>
                </c:pt>
                <c:pt idx="13222">
                  <c:v>2539.0625</c:v>
                </c:pt>
                <c:pt idx="13223">
                  <c:v>2539.0625</c:v>
                </c:pt>
                <c:pt idx="13224">
                  <c:v>2536.6210900000001</c:v>
                </c:pt>
                <c:pt idx="13225">
                  <c:v>2539.0625</c:v>
                </c:pt>
                <c:pt idx="13226">
                  <c:v>2536.6210900000001</c:v>
                </c:pt>
                <c:pt idx="13227">
                  <c:v>2539.0625</c:v>
                </c:pt>
                <c:pt idx="13228">
                  <c:v>2536.6210900000001</c:v>
                </c:pt>
                <c:pt idx="13229">
                  <c:v>2536.6210900000001</c:v>
                </c:pt>
                <c:pt idx="13230">
                  <c:v>2536.6210900000001</c:v>
                </c:pt>
                <c:pt idx="13231">
                  <c:v>2539.0625</c:v>
                </c:pt>
                <c:pt idx="13232">
                  <c:v>2539.0625</c:v>
                </c:pt>
                <c:pt idx="13233">
                  <c:v>2536.6210900000001</c:v>
                </c:pt>
                <c:pt idx="13234">
                  <c:v>2536.6210900000001</c:v>
                </c:pt>
                <c:pt idx="13235">
                  <c:v>2539.0625</c:v>
                </c:pt>
                <c:pt idx="13236">
                  <c:v>2536.6210900000001</c:v>
                </c:pt>
                <c:pt idx="13237">
                  <c:v>2536.6210900000001</c:v>
                </c:pt>
                <c:pt idx="13238">
                  <c:v>2536.6210900000001</c:v>
                </c:pt>
                <c:pt idx="13239">
                  <c:v>2539.0625</c:v>
                </c:pt>
                <c:pt idx="13240">
                  <c:v>2536.6210900000001</c:v>
                </c:pt>
                <c:pt idx="13241">
                  <c:v>2536.6210900000001</c:v>
                </c:pt>
                <c:pt idx="13242">
                  <c:v>2536.6210900000001</c:v>
                </c:pt>
                <c:pt idx="13243">
                  <c:v>2539.0625</c:v>
                </c:pt>
                <c:pt idx="13244">
                  <c:v>2536.6210900000001</c:v>
                </c:pt>
                <c:pt idx="13245">
                  <c:v>2539.0625</c:v>
                </c:pt>
                <c:pt idx="13246">
                  <c:v>2539.0625</c:v>
                </c:pt>
                <c:pt idx="13247">
                  <c:v>2536.6210900000001</c:v>
                </c:pt>
                <c:pt idx="13248">
                  <c:v>2539.0625</c:v>
                </c:pt>
                <c:pt idx="13249">
                  <c:v>2536.6210900000001</c:v>
                </c:pt>
                <c:pt idx="13250">
                  <c:v>2539.0625</c:v>
                </c:pt>
                <c:pt idx="13251">
                  <c:v>2536.6210900000001</c:v>
                </c:pt>
                <c:pt idx="13252">
                  <c:v>2536.6210900000001</c:v>
                </c:pt>
                <c:pt idx="13253">
                  <c:v>2536.6210900000001</c:v>
                </c:pt>
                <c:pt idx="13254">
                  <c:v>2539.0625</c:v>
                </c:pt>
                <c:pt idx="13255">
                  <c:v>2536.6210900000001</c:v>
                </c:pt>
                <c:pt idx="13256">
                  <c:v>2536.6210900000001</c:v>
                </c:pt>
                <c:pt idx="13257">
                  <c:v>2539.0625</c:v>
                </c:pt>
                <c:pt idx="13258">
                  <c:v>2539.0625</c:v>
                </c:pt>
                <c:pt idx="13259">
                  <c:v>2539.0625</c:v>
                </c:pt>
                <c:pt idx="13260">
                  <c:v>2539.0625</c:v>
                </c:pt>
                <c:pt idx="13261">
                  <c:v>2539.0625</c:v>
                </c:pt>
                <c:pt idx="13262">
                  <c:v>2539.0625</c:v>
                </c:pt>
                <c:pt idx="13263">
                  <c:v>2539.0625</c:v>
                </c:pt>
                <c:pt idx="13264">
                  <c:v>2536.6210900000001</c:v>
                </c:pt>
                <c:pt idx="13265">
                  <c:v>2539.0625</c:v>
                </c:pt>
                <c:pt idx="13266">
                  <c:v>2536.6210900000001</c:v>
                </c:pt>
                <c:pt idx="13267">
                  <c:v>2536.6210900000001</c:v>
                </c:pt>
                <c:pt idx="13268">
                  <c:v>2539.0625</c:v>
                </c:pt>
                <c:pt idx="13269">
                  <c:v>2536.6210900000001</c:v>
                </c:pt>
                <c:pt idx="13270">
                  <c:v>2536.6210900000001</c:v>
                </c:pt>
                <c:pt idx="13271">
                  <c:v>2536.6210900000001</c:v>
                </c:pt>
                <c:pt idx="13272">
                  <c:v>2536.6210900000001</c:v>
                </c:pt>
                <c:pt idx="13273">
                  <c:v>2536.6210900000001</c:v>
                </c:pt>
                <c:pt idx="13274">
                  <c:v>2536.6210900000001</c:v>
                </c:pt>
                <c:pt idx="13275">
                  <c:v>2536.6210900000001</c:v>
                </c:pt>
                <c:pt idx="13276">
                  <c:v>2536.6210900000001</c:v>
                </c:pt>
                <c:pt idx="13277">
                  <c:v>2536.6210900000001</c:v>
                </c:pt>
                <c:pt idx="13278">
                  <c:v>2536.6210900000001</c:v>
                </c:pt>
                <c:pt idx="13279">
                  <c:v>2536.6210900000001</c:v>
                </c:pt>
                <c:pt idx="13280">
                  <c:v>2536.6210900000001</c:v>
                </c:pt>
                <c:pt idx="13281">
                  <c:v>2536.6210900000001</c:v>
                </c:pt>
                <c:pt idx="13282">
                  <c:v>2536.6210900000001</c:v>
                </c:pt>
                <c:pt idx="13283">
                  <c:v>2539.0625</c:v>
                </c:pt>
                <c:pt idx="13284">
                  <c:v>2536.6210900000001</c:v>
                </c:pt>
                <c:pt idx="13285">
                  <c:v>2536.6210900000001</c:v>
                </c:pt>
                <c:pt idx="13286">
                  <c:v>2539.0625</c:v>
                </c:pt>
                <c:pt idx="13287">
                  <c:v>2536.6210900000001</c:v>
                </c:pt>
                <c:pt idx="13288">
                  <c:v>2536.6210900000001</c:v>
                </c:pt>
                <c:pt idx="13289">
                  <c:v>2536.6210900000001</c:v>
                </c:pt>
                <c:pt idx="13290">
                  <c:v>2536.6210900000001</c:v>
                </c:pt>
                <c:pt idx="13291">
                  <c:v>2536.6210900000001</c:v>
                </c:pt>
                <c:pt idx="13292">
                  <c:v>2536.6210900000001</c:v>
                </c:pt>
                <c:pt idx="13293">
                  <c:v>2539.0625</c:v>
                </c:pt>
                <c:pt idx="13294">
                  <c:v>2536.6210900000001</c:v>
                </c:pt>
                <c:pt idx="13295">
                  <c:v>2536.6210900000001</c:v>
                </c:pt>
                <c:pt idx="13296">
                  <c:v>2536.6210900000001</c:v>
                </c:pt>
                <c:pt idx="13297">
                  <c:v>2539.0625</c:v>
                </c:pt>
                <c:pt idx="13298">
                  <c:v>2539.0625</c:v>
                </c:pt>
                <c:pt idx="13299">
                  <c:v>2536.6210900000001</c:v>
                </c:pt>
                <c:pt idx="13300">
                  <c:v>2536.6210900000001</c:v>
                </c:pt>
                <c:pt idx="13301">
                  <c:v>2539.0625</c:v>
                </c:pt>
                <c:pt idx="13302">
                  <c:v>2536.6210900000001</c:v>
                </c:pt>
                <c:pt idx="13303">
                  <c:v>2536.6210900000001</c:v>
                </c:pt>
                <c:pt idx="13304">
                  <c:v>2536.6210900000001</c:v>
                </c:pt>
                <c:pt idx="13305">
                  <c:v>2536.6210900000001</c:v>
                </c:pt>
                <c:pt idx="13306">
                  <c:v>2536.6210900000001</c:v>
                </c:pt>
                <c:pt idx="13307">
                  <c:v>2539.0625</c:v>
                </c:pt>
                <c:pt idx="13308">
                  <c:v>2536.6210900000001</c:v>
                </c:pt>
                <c:pt idx="13309">
                  <c:v>2536.6210900000001</c:v>
                </c:pt>
                <c:pt idx="13310">
                  <c:v>2536.6210900000001</c:v>
                </c:pt>
                <c:pt idx="13311">
                  <c:v>2536.6210900000001</c:v>
                </c:pt>
                <c:pt idx="13312">
                  <c:v>2539.0625</c:v>
                </c:pt>
                <c:pt idx="13313">
                  <c:v>2536.6210900000001</c:v>
                </c:pt>
                <c:pt idx="13314">
                  <c:v>2536.6210900000001</c:v>
                </c:pt>
                <c:pt idx="13315">
                  <c:v>2536.6210900000001</c:v>
                </c:pt>
                <c:pt idx="13316">
                  <c:v>2536.6210900000001</c:v>
                </c:pt>
                <c:pt idx="13317">
                  <c:v>2536.6210900000001</c:v>
                </c:pt>
                <c:pt idx="13318">
                  <c:v>2539.0625</c:v>
                </c:pt>
                <c:pt idx="13319">
                  <c:v>2536.6210900000001</c:v>
                </c:pt>
                <c:pt idx="13320">
                  <c:v>2536.6210900000001</c:v>
                </c:pt>
                <c:pt idx="13321">
                  <c:v>2539.0625</c:v>
                </c:pt>
                <c:pt idx="13322">
                  <c:v>2536.6210900000001</c:v>
                </c:pt>
                <c:pt idx="13323">
                  <c:v>2536.6210900000001</c:v>
                </c:pt>
                <c:pt idx="13324">
                  <c:v>2536.6210900000001</c:v>
                </c:pt>
                <c:pt idx="13325">
                  <c:v>2536.6210900000001</c:v>
                </c:pt>
                <c:pt idx="13326">
                  <c:v>2536.6210900000001</c:v>
                </c:pt>
                <c:pt idx="13327">
                  <c:v>2536.6210900000001</c:v>
                </c:pt>
                <c:pt idx="13328">
                  <c:v>2539.0625</c:v>
                </c:pt>
                <c:pt idx="13329">
                  <c:v>2536.6210900000001</c:v>
                </c:pt>
                <c:pt idx="13330">
                  <c:v>2536.6210900000001</c:v>
                </c:pt>
                <c:pt idx="13331">
                  <c:v>2539.0625</c:v>
                </c:pt>
                <c:pt idx="13332">
                  <c:v>2536.6210900000001</c:v>
                </c:pt>
                <c:pt idx="13333">
                  <c:v>2536.6210900000001</c:v>
                </c:pt>
                <c:pt idx="13334">
                  <c:v>2536.6210900000001</c:v>
                </c:pt>
                <c:pt idx="13335">
                  <c:v>2536.6210900000001</c:v>
                </c:pt>
                <c:pt idx="13336">
                  <c:v>2536.6210900000001</c:v>
                </c:pt>
                <c:pt idx="13337">
                  <c:v>2539.0625</c:v>
                </c:pt>
                <c:pt idx="13338">
                  <c:v>2536.6210900000001</c:v>
                </c:pt>
                <c:pt idx="13339">
                  <c:v>2536.6210900000001</c:v>
                </c:pt>
                <c:pt idx="13340">
                  <c:v>2536.6210900000001</c:v>
                </c:pt>
                <c:pt idx="13341">
                  <c:v>2536.6210900000001</c:v>
                </c:pt>
                <c:pt idx="13342">
                  <c:v>2536.6210900000001</c:v>
                </c:pt>
                <c:pt idx="13343">
                  <c:v>2539.0625</c:v>
                </c:pt>
                <c:pt idx="13344">
                  <c:v>2536.6210900000001</c:v>
                </c:pt>
                <c:pt idx="13345">
                  <c:v>2536.6210900000001</c:v>
                </c:pt>
                <c:pt idx="13346">
                  <c:v>2536.6210900000001</c:v>
                </c:pt>
                <c:pt idx="13347">
                  <c:v>2536.6210900000001</c:v>
                </c:pt>
                <c:pt idx="13348">
                  <c:v>2536.6210900000001</c:v>
                </c:pt>
                <c:pt idx="13349">
                  <c:v>2536.6210900000001</c:v>
                </c:pt>
                <c:pt idx="13350">
                  <c:v>2536.6210900000001</c:v>
                </c:pt>
                <c:pt idx="13351">
                  <c:v>2536.6210900000001</c:v>
                </c:pt>
                <c:pt idx="13352">
                  <c:v>2536.6210900000001</c:v>
                </c:pt>
                <c:pt idx="13353">
                  <c:v>2536.6210900000001</c:v>
                </c:pt>
                <c:pt idx="13354">
                  <c:v>2536.6210900000001</c:v>
                </c:pt>
                <c:pt idx="13355">
                  <c:v>2536.6210900000001</c:v>
                </c:pt>
                <c:pt idx="13356">
                  <c:v>2536.6210900000001</c:v>
                </c:pt>
                <c:pt idx="13357">
                  <c:v>2536.6210900000001</c:v>
                </c:pt>
                <c:pt idx="13358">
                  <c:v>2536.6210900000001</c:v>
                </c:pt>
                <c:pt idx="13359">
                  <c:v>2536.6210900000001</c:v>
                </c:pt>
                <c:pt idx="13360">
                  <c:v>2536.6210900000001</c:v>
                </c:pt>
                <c:pt idx="13361">
                  <c:v>2536.6210900000001</c:v>
                </c:pt>
                <c:pt idx="13362">
                  <c:v>2536.6210900000001</c:v>
                </c:pt>
                <c:pt idx="13363">
                  <c:v>2539.0625</c:v>
                </c:pt>
                <c:pt idx="13364">
                  <c:v>2536.6210900000001</c:v>
                </c:pt>
                <c:pt idx="13365">
                  <c:v>2539.0625</c:v>
                </c:pt>
                <c:pt idx="13366">
                  <c:v>2539.0625</c:v>
                </c:pt>
                <c:pt idx="13367">
                  <c:v>2536.6210900000001</c:v>
                </c:pt>
                <c:pt idx="13368">
                  <c:v>2536.6210900000001</c:v>
                </c:pt>
                <c:pt idx="13369">
                  <c:v>2534.1796899999981</c:v>
                </c:pt>
                <c:pt idx="13370">
                  <c:v>2536.6210900000001</c:v>
                </c:pt>
                <c:pt idx="13371">
                  <c:v>2536.6210900000001</c:v>
                </c:pt>
                <c:pt idx="13372">
                  <c:v>2536.6210900000001</c:v>
                </c:pt>
                <c:pt idx="13373">
                  <c:v>2536.6210900000001</c:v>
                </c:pt>
                <c:pt idx="13374">
                  <c:v>2536.6210900000001</c:v>
                </c:pt>
                <c:pt idx="13375">
                  <c:v>2536.6210900000001</c:v>
                </c:pt>
                <c:pt idx="13376">
                  <c:v>2539.0625</c:v>
                </c:pt>
                <c:pt idx="13377">
                  <c:v>2536.6210900000001</c:v>
                </c:pt>
                <c:pt idx="13378">
                  <c:v>2534.1796899999981</c:v>
                </c:pt>
                <c:pt idx="13379">
                  <c:v>2536.6210900000001</c:v>
                </c:pt>
                <c:pt idx="13380">
                  <c:v>2536.6210900000001</c:v>
                </c:pt>
                <c:pt idx="13381">
                  <c:v>2536.6210900000001</c:v>
                </c:pt>
                <c:pt idx="13382">
                  <c:v>2539.0625</c:v>
                </c:pt>
                <c:pt idx="13383">
                  <c:v>2536.6210900000001</c:v>
                </c:pt>
                <c:pt idx="13384">
                  <c:v>2536.6210900000001</c:v>
                </c:pt>
                <c:pt idx="13385">
                  <c:v>2536.6210900000001</c:v>
                </c:pt>
                <c:pt idx="13386">
                  <c:v>2536.6210900000001</c:v>
                </c:pt>
                <c:pt idx="13387">
                  <c:v>2536.6210900000001</c:v>
                </c:pt>
                <c:pt idx="13388">
                  <c:v>2536.6210900000001</c:v>
                </c:pt>
                <c:pt idx="13389">
                  <c:v>2536.6210900000001</c:v>
                </c:pt>
                <c:pt idx="13390">
                  <c:v>2536.6210900000001</c:v>
                </c:pt>
                <c:pt idx="13391">
                  <c:v>2536.6210900000001</c:v>
                </c:pt>
                <c:pt idx="13392">
                  <c:v>2536.6210900000001</c:v>
                </c:pt>
                <c:pt idx="13393">
                  <c:v>2536.6210900000001</c:v>
                </c:pt>
                <c:pt idx="13394">
                  <c:v>2536.6210900000001</c:v>
                </c:pt>
                <c:pt idx="13395">
                  <c:v>2539.0625</c:v>
                </c:pt>
                <c:pt idx="13396">
                  <c:v>2536.6210900000001</c:v>
                </c:pt>
                <c:pt idx="13397">
                  <c:v>2536.6210900000001</c:v>
                </c:pt>
                <c:pt idx="13398">
                  <c:v>2536.6210900000001</c:v>
                </c:pt>
                <c:pt idx="13399">
                  <c:v>2536.6210900000001</c:v>
                </c:pt>
                <c:pt idx="13400">
                  <c:v>2536.6210900000001</c:v>
                </c:pt>
                <c:pt idx="13401">
                  <c:v>2536.6210900000001</c:v>
                </c:pt>
                <c:pt idx="13402">
                  <c:v>2536.6210900000001</c:v>
                </c:pt>
                <c:pt idx="13403">
                  <c:v>2536.6210900000001</c:v>
                </c:pt>
                <c:pt idx="13404">
                  <c:v>2536.6210900000001</c:v>
                </c:pt>
                <c:pt idx="13405">
                  <c:v>2534.1796899999981</c:v>
                </c:pt>
                <c:pt idx="13406">
                  <c:v>2536.6210900000001</c:v>
                </c:pt>
                <c:pt idx="13407">
                  <c:v>2536.6210900000001</c:v>
                </c:pt>
                <c:pt idx="13408">
                  <c:v>2536.6210900000001</c:v>
                </c:pt>
                <c:pt idx="13409">
                  <c:v>2536.6210900000001</c:v>
                </c:pt>
                <c:pt idx="13410">
                  <c:v>2536.6210900000001</c:v>
                </c:pt>
                <c:pt idx="13411">
                  <c:v>2536.6210900000001</c:v>
                </c:pt>
                <c:pt idx="13412">
                  <c:v>2536.6210900000001</c:v>
                </c:pt>
                <c:pt idx="13413">
                  <c:v>2536.6210900000001</c:v>
                </c:pt>
                <c:pt idx="13414">
                  <c:v>2536.6210900000001</c:v>
                </c:pt>
                <c:pt idx="13415">
                  <c:v>2536.6210900000001</c:v>
                </c:pt>
                <c:pt idx="13416">
                  <c:v>2536.6210900000001</c:v>
                </c:pt>
                <c:pt idx="13417">
                  <c:v>2536.6210900000001</c:v>
                </c:pt>
                <c:pt idx="13418">
                  <c:v>2536.6210900000001</c:v>
                </c:pt>
                <c:pt idx="13419">
                  <c:v>2536.6210900000001</c:v>
                </c:pt>
                <c:pt idx="13420">
                  <c:v>2536.6210900000001</c:v>
                </c:pt>
                <c:pt idx="13421">
                  <c:v>2536.6210900000001</c:v>
                </c:pt>
                <c:pt idx="13422">
                  <c:v>2536.6210900000001</c:v>
                </c:pt>
                <c:pt idx="13423">
                  <c:v>2536.6210900000001</c:v>
                </c:pt>
                <c:pt idx="13424">
                  <c:v>2536.6210900000001</c:v>
                </c:pt>
                <c:pt idx="13425">
                  <c:v>2536.6210900000001</c:v>
                </c:pt>
                <c:pt idx="13426">
                  <c:v>2536.6210900000001</c:v>
                </c:pt>
                <c:pt idx="13427">
                  <c:v>2536.6210900000001</c:v>
                </c:pt>
                <c:pt idx="13428">
                  <c:v>2536.6210900000001</c:v>
                </c:pt>
                <c:pt idx="13429">
                  <c:v>2536.6210900000001</c:v>
                </c:pt>
                <c:pt idx="13430">
                  <c:v>2536.6210900000001</c:v>
                </c:pt>
                <c:pt idx="13431">
                  <c:v>2536.6210900000001</c:v>
                </c:pt>
                <c:pt idx="13432">
                  <c:v>2536.6210900000001</c:v>
                </c:pt>
                <c:pt idx="13433">
                  <c:v>2536.6210900000001</c:v>
                </c:pt>
                <c:pt idx="13434">
                  <c:v>2536.6210900000001</c:v>
                </c:pt>
                <c:pt idx="13435">
                  <c:v>2536.6210900000001</c:v>
                </c:pt>
                <c:pt idx="13436">
                  <c:v>2536.6210900000001</c:v>
                </c:pt>
                <c:pt idx="13437">
                  <c:v>2536.6210900000001</c:v>
                </c:pt>
                <c:pt idx="13438">
                  <c:v>2536.6210900000001</c:v>
                </c:pt>
                <c:pt idx="13439">
                  <c:v>2536.6210900000001</c:v>
                </c:pt>
                <c:pt idx="13440">
                  <c:v>2536.6210900000001</c:v>
                </c:pt>
                <c:pt idx="13441">
                  <c:v>2536.6210900000001</c:v>
                </c:pt>
                <c:pt idx="13442">
                  <c:v>2536.6210900000001</c:v>
                </c:pt>
                <c:pt idx="13443">
                  <c:v>2536.6210900000001</c:v>
                </c:pt>
                <c:pt idx="13444">
                  <c:v>2536.6210900000001</c:v>
                </c:pt>
                <c:pt idx="13445">
                  <c:v>2536.6210900000001</c:v>
                </c:pt>
                <c:pt idx="13446">
                  <c:v>2536.6210900000001</c:v>
                </c:pt>
                <c:pt idx="13447">
                  <c:v>2536.6210900000001</c:v>
                </c:pt>
                <c:pt idx="13448">
                  <c:v>2536.6210900000001</c:v>
                </c:pt>
                <c:pt idx="13449">
                  <c:v>2536.6210900000001</c:v>
                </c:pt>
                <c:pt idx="13450">
                  <c:v>2536.6210900000001</c:v>
                </c:pt>
                <c:pt idx="13451">
                  <c:v>2536.6210900000001</c:v>
                </c:pt>
                <c:pt idx="13452">
                  <c:v>2536.6210900000001</c:v>
                </c:pt>
                <c:pt idx="13453">
                  <c:v>2534.1796899999981</c:v>
                </c:pt>
                <c:pt idx="13454">
                  <c:v>2536.6210900000001</c:v>
                </c:pt>
                <c:pt idx="13455">
                  <c:v>2536.6210900000001</c:v>
                </c:pt>
                <c:pt idx="13456">
                  <c:v>2536.6210900000001</c:v>
                </c:pt>
                <c:pt idx="13457">
                  <c:v>2536.6210900000001</c:v>
                </c:pt>
                <c:pt idx="13458">
                  <c:v>2536.6210900000001</c:v>
                </c:pt>
                <c:pt idx="13459">
                  <c:v>2536.6210900000001</c:v>
                </c:pt>
                <c:pt idx="13460">
                  <c:v>2536.6210900000001</c:v>
                </c:pt>
                <c:pt idx="13461">
                  <c:v>2536.6210900000001</c:v>
                </c:pt>
                <c:pt idx="13462">
                  <c:v>2536.6210900000001</c:v>
                </c:pt>
                <c:pt idx="13463">
                  <c:v>2536.6210900000001</c:v>
                </c:pt>
                <c:pt idx="13464">
                  <c:v>2536.6210900000001</c:v>
                </c:pt>
                <c:pt idx="13465">
                  <c:v>2536.6210900000001</c:v>
                </c:pt>
                <c:pt idx="13466">
                  <c:v>2536.6210900000001</c:v>
                </c:pt>
                <c:pt idx="13467">
                  <c:v>2536.6210900000001</c:v>
                </c:pt>
                <c:pt idx="13468">
                  <c:v>2536.6210900000001</c:v>
                </c:pt>
                <c:pt idx="13469">
                  <c:v>2534.1796899999981</c:v>
                </c:pt>
                <c:pt idx="13470">
                  <c:v>2536.6210900000001</c:v>
                </c:pt>
                <c:pt idx="13471">
                  <c:v>2536.6210900000001</c:v>
                </c:pt>
                <c:pt idx="13472">
                  <c:v>2536.6210900000001</c:v>
                </c:pt>
                <c:pt idx="13473">
                  <c:v>2536.6210900000001</c:v>
                </c:pt>
                <c:pt idx="13474">
                  <c:v>2534.1796899999981</c:v>
                </c:pt>
                <c:pt idx="13475">
                  <c:v>2534.1796899999981</c:v>
                </c:pt>
                <c:pt idx="13476">
                  <c:v>2536.6210900000001</c:v>
                </c:pt>
                <c:pt idx="13477">
                  <c:v>2536.6210900000001</c:v>
                </c:pt>
                <c:pt idx="13478">
                  <c:v>2534.1796899999981</c:v>
                </c:pt>
                <c:pt idx="13479">
                  <c:v>2536.6210900000001</c:v>
                </c:pt>
                <c:pt idx="13480">
                  <c:v>2536.6210900000001</c:v>
                </c:pt>
                <c:pt idx="13481">
                  <c:v>2536.6210900000001</c:v>
                </c:pt>
                <c:pt idx="13482">
                  <c:v>2536.6210900000001</c:v>
                </c:pt>
                <c:pt idx="13483">
                  <c:v>2536.6210900000001</c:v>
                </c:pt>
                <c:pt idx="13484">
                  <c:v>2536.6210900000001</c:v>
                </c:pt>
                <c:pt idx="13485">
                  <c:v>2536.6210900000001</c:v>
                </c:pt>
                <c:pt idx="13486">
                  <c:v>2534.1796899999981</c:v>
                </c:pt>
                <c:pt idx="13487">
                  <c:v>2536.6210900000001</c:v>
                </c:pt>
                <c:pt idx="13488">
                  <c:v>2536.6210900000001</c:v>
                </c:pt>
                <c:pt idx="13489">
                  <c:v>2536.6210900000001</c:v>
                </c:pt>
                <c:pt idx="13490">
                  <c:v>2536.6210900000001</c:v>
                </c:pt>
                <c:pt idx="13491">
                  <c:v>2534.1796899999981</c:v>
                </c:pt>
                <c:pt idx="13492">
                  <c:v>2536.6210900000001</c:v>
                </c:pt>
                <c:pt idx="13493">
                  <c:v>2536.6210900000001</c:v>
                </c:pt>
                <c:pt idx="13494">
                  <c:v>2536.6210900000001</c:v>
                </c:pt>
                <c:pt idx="13495">
                  <c:v>2536.6210900000001</c:v>
                </c:pt>
                <c:pt idx="13496">
                  <c:v>2536.6210900000001</c:v>
                </c:pt>
                <c:pt idx="13497">
                  <c:v>2536.6210900000001</c:v>
                </c:pt>
                <c:pt idx="13498">
                  <c:v>2536.6210900000001</c:v>
                </c:pt>
                <c:pt idx="13499">
                  <c:v>2536.6210900000001</c:v>
                </c:pt>
                <c:pt idx="13500">
                  <c:v>2536.6210900000001</c:v>
                </c:pt>
                <c:pt idx="13501">
                  <c:v>2536.6210900000001</c:v>
                </c:pt>
                <c:pt idx="13502">
                  <c:v>2534.1796899999981</c:v>
                </c:pt>
                <c:pt idx="13503">
                  <c:v>2536.6210900000001</c:v>
                </c:pt>
                <c:pt idx="13504">
                  <c:v>2536.6210900000001</c:v>
                </c:pt>
                <c:pt idx="13505">
                  <c:v>2536.6210900000001</c:v>
                </c:pt>
                <c:pt idx="13506">
                  <c:v>2536.6210900000001</c:v>
                </c:pt>
                <c:pt idx="13507">
                  <c:v>2536.6210900000001</c:v>
                </c:pt>
                <c:pt idx="13508">
                  <c:v>2536.6210900000001</c:v>
                </c:pt>
                <c:pt idx="13509">
                  <c:v>2534.1796899999981</c:v>
                </c:pt>
                <c:pt idx="13510">
                  <c:v>2536.6210900000001</c:v>
                </c:pt>
                <c:pt idx="13511">
                  <c:v>2536.6210900000001</c:v>
                </c:pt>
                <c:pt idx="13512">
                  <c:v>2536.6210900000001</c:v>
                </c:pt>
                <c:pt idx="13513">
                  <c:v>2536.6210900000001</c:v>
                </c:pt>
                <c:pt idx="13514">
                  <c:v>2536.6210900000001</c:v>
                </c:pt>
                <c:pt idx="13515">
                  <c:v>2536.6210900000001</c:v>
                </c:pt>
                <c:pt idx="13516">
                  <c:v>2536.6210900000001</c:v>
                </c:pt>
                <c:pt idx="13517">
                  <c:v>2536.6210900000001</c:v>
                </c:pt>
                <c:pt idx="13518">
                  <c:v>2534.1796899999981</c:v>
                </c:pt>
                <c:pt idx="13519">
                  <c:v>2534.1796899999981</c:v>
                </c:pt>
                <c:pt idx="13520">
                  <c:v>2536.6210900000001</c:v>
                </c:pt>
                <c:pt idx="13521">
                  <c:v>2536.6210900000001</c:v>
                </c:pt>
                <c:pt idx="13522">
                  <c:v>2534.1796899999981</c:v>
                </c:pt>
                <c:pt idx="13523">
                  <c:v>2536.6210900000001</c:v>
                </c:pt>
                <c:pt idx="13524">
                  <c:v>2534.1796899999981</c:v>
                </c:pt>
                <c:pt idx="13525">
                  <c:v>2536.6210900000001</c:v>
                </c:pt>
                <c:pt idx="13526">
                  <c:v>2536.6210900000001</c:v>
                </c:pt>
                <c:pt idx="13527">
                  <c:v>2536.6210900000001</c:v>
                </c:pt>
                <c:pt idx="13528">
                  <c:v>2536.6210900000001</c:v>
                </c:pt>
                <c:pt idx="13529">
                  <c:v>2536.6210900000001</c:v>
                </c:pt>
                <c:pt idx="13530">
                  <c:v>2536.6210900000001</c:v>
                </c:pt>
                <c:pt idx="13531">
                  <c:v>2536.6210900000001</c:v>
                </c:pt>
                <c:pt idx="13532">
                  <c:v>2536.6210900000001</c:v>
                </c:pt>
                <c:pt idx="13533">
                  <c:v>2536.6210900000001</c:v>
                </c:pt>
                <c:pt idx="13534">
                  <c:v>2536.6210900000001</c:v>
                </c:pt>
                <c:pt idx="13535">
                  <c:v>2534.1796899999981</c:v>
                </c:pt>
                <c:pt idx="13536">
                  <c:v>2536.6210900000001</c:v>
                </c:pt>
                <c:pt idx="13537">
                  <c:v>2536.6210900000001</c:v>
                </c:pt>
                <c:pt idx="13538">
                  <c:v>2536.6210900000001</c:v>
                </c:pt>
                <c:pt idx="13539">
                  <c:v>2536.6210900000001</c:v>
                </c:pt>
                <c:pt idx="13540">
                  <c:v>2536.6210900000001</c:v>
                </c:pt>
                <c:pt idx="13541">
                  <c:v>2536.6210900000001</c:v>
                </c:pt>
                <c:pt idx="13542">
                  <c:v>2536.6210900000001</c:v>
                </c:pt>
                <c:pt idx="13543">
                  <c:v>2534.1796899999981</c:v>
                </c:pt>
                <c:pt idx="13544">
                  <c:v>2534.1796899999981</c:v>
                </c:pt>
                <c:pt idx="13545">
                  <c:v>2534.1796899999981</c:v>
                </c:pt>
                <c:pt idx="13546">
                  <c:v>2536.6210900000001</c:v>
                </c:pt>
                <c:pt idx="13547">
                  <c:v>2536.6210900000001</c:v>
                </c:pt>
                <c:pt idx="13548">
                  <c:v>2534.1796899999981</c:v>
                </c:pt>
                <c:pt idx="13549">
                  <c:v>2536.6210900000001</c:v>
                </c:pt>
                <c:pt idx="13550">
                  <c:v>2534.1796899999981</c:v>
                </c:pt>
                <c:pt idx="13551">
                  <c:v>2536.6210900000001</c:v>
                </c:pt>
                <c:pt idx="13552">
                  <c:v>2536.6210900000001</c:v>
                </c:pt>
                <c:pt idx="13553">
                  <c:v>2534.1796899999981</c:v>
                </c:pt>
                <c:pt idx="13554">
                  <c:v>2536.6210900000001</c:v>
                </c:pt>
                <c:pt idx="13555">
                  <c:v>2534.1796899999981</c:v>
                </c:pt>
                <c:pt idx="13556">
                  <c:v>2534.1796899999981</c:v>
                </c:pt>
                <c:pt idx="13557">
                  <c:v>2534.1796899999981</c:v>
                </c:pt>
                <c:pt idx="13558">
                  <c:v>2534.1796899999981</c:v>
                </c:pt>
                <c:pt idx="13559">
                  <c:v>2536.6210900000001</c:v>
                </c:pt>
                <c:pt idx="13560">
                  <c:v>2534.1796899999981</c:v>
                </c:pt>
                <c:pt idx="13561">
                  <c:v>2536.6210900000001</c:v>
                </c:pt>
                <c:pt idx="13562">
                  <c:v>2536.6210900000001</c:v>
                </c:pt>
                <c:pt idx="13563">
                  <c:v>2534.1796899999981</c:v>
                </c:pt>
                <c:pt idx="13564">
                  <c:v>2536.6210900000001</c:v>
                </c:pt>
                <c:pt idx="13565">
                  <c:v>2534.1796899999981</c:v>
                </c:pt>
                <c:pt idx="13566">
                  <c:v>2536.6210900000001</c:v>
                </c:pt>
                <c:pt idx="13567">
                  <c:v>2536.6210900000001</c:v>
                </c:pt>
                <c:pt idx="13568">
                  <c:v>2536.6210900000001</c:v>
                </c:pt>
                <c:pt idx="13569">
                  <c:v>2534.1796899999981</c:v>
                </c:pt>
                <c:pt idx="13570">
                  <c:v>2536.6210900000001</c:v>
                </c:pt>
                <c:pt idx="13571">
                  <c:v>2536.6210900000001</c:v>
                </c:pt>
                <c:pt idx="13572">
                  <c:v>2536.6210900000001</c:v>
                </c:pt>
                <c:pt idx="13573">
                  <c:v>2534.1796899999981</c:v>
                </c:pt>
                <c:pt idx="13574">
                  <c:v>2534.1796899999981</c:v>
                </c:pt>
                <c:pt idx="13575">
                  <c:v>2534.1796899999981</c:v>
                </c:pt>
                <c:pt idx="13576">
                  <c:v>2534.1796899999981</c:v>
                </c:pt>
                <c:pt idx="13577">
                  <c:v>2534.1796899999981</c:v>
                </c:pt>
                <c:pt idx="13578">
                  <c:v>2534.1796899999981</c:v>
                </c:pt>
                <c:pt idx="13579">
                  <c:v>2536.6210900000001</c:v>
                </c:pt>
                <c:pt idx="13580">
                  <c:v>2534.1796899999981</c:v>
                </c:pt>
                <c:pt idx="13581">
                  <c:v>2534.1796899999981</c:v>
                </c:pt>
                <c:pt idx="13582">
                  <c:v>2536.6210900000001</c:v>
                </c:pt>
                <c:pt idx="13583">
                  <c:v>2536.6210900000001</c:v>
                </c:pt>
                <c:pt idx="13584">
                  <c:v>2536.6210900000001</c:v>
                </c:pt>
                <c:pt idx="13585">
                  <c:v>2534.1796899999981</c:v>
                </c:pt>
                <c:pt idx="13586">
                  <c:v>2534.1796899999981</c:v>
                </c:pt>
                <c:pt idx="13587">
                  <c:v>2534.1796899999981</c:v>
                </c:pt>
                <c:pt idx="13588">
                  <c:v>2536.6210900000001</c:v>
                </c:pt>
                <c:pt idx="13589">
                  <c:v>2534.1796899999981</c:v>
                </c:pt>
                <c:pt idx="13590">
                  <c:v>2536.6210900000001</c:v>
                </c:pt>
                <c:pt idx="13591">
                  <c:v>2536.6210900000001</c:v>
                </c:pt>
                <c:pt idx="13592">
                  <c:v>2534.1796899999981</c:v>
                </c:pt>
                <c:pt idx="13593">
                  <c:v>2534.1796899999981</c:v>
                </c:pt>
                <c:pt idx="13594">
                  <c:v>2534.1796899999981</c:v>
                </c:pt>
                <c:pt idx="13595">
                  <c:v>2536.6210900000001</c:v>
                </c:pt>
                <c:pt idx="13596">
                  <c:v>2536.6210900000001</c:v>
                </c:pt>
                <c:pt idx="13597">
                  <c:v>2536.6210900000001</c:v>
                </c:pt>
                <c:pt idx="13598">
                  <c:v>2536.6210900000001</c:v>
                </c:pt>
                <c:pt idx="13599">
                  <c:v>2534.1796899999981</c:v>
                </c:pt>
                <c:pt idx="13600">
                  <c:v>2534.1796899999981</c:v>
                </c:pt>
                <c:pt idx="13601">
                  <c:v>2536.6210900000001</c:v>
                </c:pt>
                <c:pt idx="13602">
                  <c:v>2534.1796899999981</c:v>
                </c:pt>
                <c:pt idx="13603">
                  <c:v>2534.1796899999981</c:v>
                </c:pt>
                <c:pt idx="13604">
                  <c:v>2536.6210900000001</c:v>
                </c:pt>
                <c:pt idx="13605">
                  <c:v>2536.6210900000001</c:v>
                </c:pt>
                <c:pt idx="13606">
                  <c:v>2536.6210900000001</c:v>
                </c:pt>
                <c:pt idx="13607">
                  <c:v>2536.6210900000001</c:v>
                </c:pt>
                <c:pt idx="13608">
                  <c:v>2536.6210900000001</c:v>
                </c:pt>
                <c:pt idx="13609">
                  <c:v>2534.1796899999981</c:v>
                </c:pt>
                <c:pt idx="13610">
                  <c:v>2536.6210900000001</c:v>
                </c:pt>
                <c:pt idx="13611">
                  <c:v>2534.1796899999981</c:v>
                </c:pt>
                <c:pt idx="13612">
                  <c:v>2536.6210900000001</c:v>
                </c:pt>
                <c:pt idx="13613">
                  <c:v>2536.6210900000001</c:v>
                </c:pt>
                <c:pt idx="13614">
                  <c:v>2536.6210900000001</c:v>
                </c:pt>
                <c:pt idx="13615">
                  <c:v>2536.6210900000001</c:v>
                </c:pt>
                <c:pt idx="13616">
                  <c:v>2536.6210900000001</c:v>
                </c:pt>
                <c:pt idx="13617">
                  <c:v>2536.6210900000001</c:v>
                </c:pt>
                <c:pt idx="13618">
                  <c:v>2534.1796899999981</c:v>
                </c:pt>
                <c:pt idx="13619">
                  <c:v>2534.1796899999981</c:v>
                </c:pt>
                <c:pt idx="13620">
                  <c:v>2536.6210900000001</c:v>
                </c:pt>
                <c:pt idx="13621">
                  <c:v>2534.1796899999981</c:v>
                </c:pt>
                <c:pt idx="13622">
                  <c:v>2536.6210900000001</c:v>
                </c:pt>
                <c:pt idx="13623">
                  <c:v>2536.6210900000001</c:v>
                </c:pt>
                <c:pt idx="13624">
                  <c:v>2536.6210900000001</c:v>
                </c:pt>
                <c:pt idx="13625">
                  <c:v>2534.1796899999981</c:v>
                </c:pt>
                <c:pt idx="13626">
                  <c:v>2534.1796899999981</c:v>
                </c:pt>
                <c:pt idx="13627">
                  <c:v>2536.6210900000001</c:v>
                </c:pt>
                <c:pt idx="13628">
                  <c:v>2534.1796899999981</c:v>
                </c:pt>
                <c:pt idx="13629">
                  <c:v>2534.1796899999981</c:v>
                </c:pt>
                <c:pt idx="13630">
                  <c:v>2536.6210900000001</c:v>
                </c:pt>
                <c:pt idx="13631">
                  <c:v>2534.1796899999981</c:v>
                </c:pt>
                <c:pt idx="13632">
                  <c:v>2534.1796899999981</c:v>
                </c:pt>
                <c:pt idx="13633">
                  <c:v>2536.6210900000001</c:v>
                </c:pt>
                <c:pt idx="13634">
                  <c:v>2534.1796899999981</c:v>
                </c:pt>
                <c:pt idx="13635">
                  <c:v>2536.6210900000001</c:v>
                </c:pt>
                <c:pt idx="13636">
                  <c:v>2536.6210900000001</c:v>
                </c:pt>
                <c:pt idx="13637">
                  <c:v>2534.1796899999981</c:v>
                </c:pt>
                <c:pt idx="13638">
                  <c:v>2536.6210900000001</c:v>
                </c:pt>
                <c:pt idx="13639">
                  <c:v>2534.1796899999981</c:v>
                </c:pt>
                <c:pt idx="13640">
                  <c:v>2536.6210900000001</c:v>
                </c:pt>
                <c:pt idx="13641">
                  <c:v>2536.6210900000001</c:v>
                </c:pt>
                <c:pt idx="13642">
                  <c:v>2534.1796899999981</c:v>
                </c:pt>
                <c:pt idx="13643">
                  <c:v>2536.6210900000001</c:v>
                </c:pt>
                <c:pt idx="13644">
                  <c:v>2534.1796899999981</c:v>
                </c:pt>
                <c:pt idx="13645">
                  <c:v>2534.1796899999981</c:v>
                </c:pt>
                <c:pt idx="13646">
                  <c:v>2534.1796899999981</c:v>
                </c:pt>
                <c:pt idx="13647">
                  <c:v>2534.1796899999981</c:v>
                </c:pt>
                <c:pt idx="13648">
                  <c:v>2536.6210900000001</c:v>
                </c:pt>
                <c:pt idx="13649">
                  <c:v>2534.1796899999981</c:v>
                </c:pt>
                <c:pt idx="13650">
                  <c:v>2534.1796899999981</c:v>
                </c:pt>
                <c:pt idx="13651">
                  <c:v>2534.1796899999981</c:v>
                </c:pt>
                <c:pt idx="13652">
                  <c:v>2536.6210900000001</c:v>
                </c:pt>
                <c:pt idx="13653">
                  <c:v>2536.6210900000001</c:v>
                </c:pt>
                <c:pt idx="13654">
                  <c:v>2536.6210900000001</c:v>
                </c:pt>
                <c:pt idx="13655">
                  <c:v>2534.1796899999981</c:v>
                </c:pt>
                <c:pt idx="13656">
                  <c:v>2534.1796899999981</c:v>
                </c:pt>
                <c:pt idx="13657">
                  <c:v>2534.1796899999981</c:v>
                </c:pt>
                <c:pt idx="13658">
                  <c:v>2534.1796899999981</c:v>
                </c:pt>
                <c:pt idx="13659">
                  <c:v>2536.6210900000001</c:v>
                </c:pt>
                <c:pt idx="13660">
                  <c:v>2536.6210900000001</c:v>
                </c:pt>
                <c:pt idx="13661">
                  <c:v>2536.6210900000001</c:v>
                </c:pt>
                <c:pt idx="13662">
                  <c:v>2534.1796899999981</c:v>
                </c:pt>
                <c:pt idx="13663">
                  <c:v>2534.1796899999981</c:v>
                </c:pt>
                <c:pt idx="13664">
                  <c:v>2534.1796899999981</c:v>
                </c:pt>
                <c:pt idx="13665">
                  <c:v>2534.1796899999981</c:v>
                </c:pt>
                <c:pt idx="13666">
                  <c:v>2536.6210900000001</c:v>
                </c:pt>
                <c:pt idx="13667">
                  <c:v>2534.1796899999981</c:v>
                </c:pt>
                <c:pt idx="13668">
                  <c:v>2534.1796899999981</c:v>
                </c:pt>
                <c:pt idx="13669">
                  <c:v>2534.1796899999981</c:v>
                </c:pt>
                <c:pt idx="13670">
                  <c:v>2534.1796899999981</c:v>
                </c:pt>
                <c:pt idx="13671">
                  <c:v>2534.1796899999981</c:v>
                </c:pt>
                <c:pt idx="13672">
                  <c:v>2536.6210900000001</c:v>
                </c:pt>
                <c:pt idx="13673">
                  <c:v>2536.6210900000001</c:v>
                </c:pt>
                <c:pt idx="13674">
                  <c:v>2534.1796899999981</c:v>
                </c:pt>
                <c:pt idx="13675">
                  <c:v>2536.6210900000001</c:v>
                </c:pt>
                <c:pt idx="13676">
                  <c:v>2534.1796899999981</c:v>
                </c:pt>
                <c:pt idx="13677">
                  <c:v>2534.1796899999981</c:v>
                </c:pt>
                <c:pt idx="13678">
                  <c:v>2534.1796899999981</c:v>
                </c:pt>
                <c:pt idx="13679">
                  <c:v>2534.1796899999981</c:v>
                </c:pt>
                <c:pt idx="13680">
                  <c:v>2534.1796899999981</c:v>
                </c:pt>
                <c:pt idx="13681">
                  <c:v>2536.6210900000001</c:v>
                </c:pt>
                <c:pt idx="13682">
                  <c:v>2534.1796899999981</c:v>
                </c:pt>
                <c:pt idx="13683">
                  <c:v>2536.6210900000001</c:v>
                </c:pt>
                <c:pt idx="13684">
                  <c:v>2534.1796899999981</c:v>
                </c:pt>
                <c:pt idx="13685">
                  <c:v>2536.6210900000001</c:v>
                </c:pt>
                <c:pt idx="13686">
                  <c:v>2536.6210900000001</c:v>
                </c:pt>
                <c:pt idx="13687">
                  <c:v>2534.1796899999981</c:v>
                </c:pt>
                <c:pt idx="13688">
                  <c:v>2534.1796899999981</c:v>
                </c:pt>
                <c:pt idx="13689">
                  <c:v>2534.1796899999981</c:v>
                </c:pt>
                <c:pt idx="13690">
                  <c:v>2534.1796899999981</c:v>
                </c:pt>
                <c:pt idx="13691">
                  <c:v>2534.1796899999981</c:v>
                </c:pt>
                <c:pt idx="13692">
                  <c:v>2534.1796899999981</c:v>
                </c:pt>
                <c:pt idx="13693">
                  <c:v>2536.6210900000001</c:v>
                </c:pt>
                <c:pt idx="13694">
                  <c:v>2536.6210900000001</c:v>
                </c:pt>
                <c:pt idx="13695">
                  <c:v>2536.6210900000001</c:v>
                </c:pt>
                <c:pt idx="13696">
                  <c:v>2534.1796899999981</c:v>
                </c:pt>
                <c:pt idx="13697">
                  <c:v>2534.1796899999981</c:v>
                </c:pt>
                <c:pt idx="13698">
                  <c:v>2534.1796899999981</c:v>
                </c:pt>
                <c:pt idx="13699">
                  <c:v>2534.1796899999981</c:v>
                </c:pt>
                <c:pt idx="13700">
                  <c:v>2534.1796899999981</c:v>
                </c:pt>
                <c:pt idx="13701">
                  <c:v>2534.1796899999981</c:v>
                </c:pt>
                <c:pt idx="13702">
                  <c:v>2534.1796899999981</c:v>
                </c:pt>
                <c:pt idx="13703">
                  <c:v>2534.1796899999981</c:v>
                </c:pt>
                <c:pt idx="13704">
                  <c:v>2534.1796899999981</c:v>
                </c:pt>
                <c:pt idx="13705">
                  <c:v>2534.1796899999981</c:v>
                </c:pt>
                <c:pt idx="13706">
                  <c:v>2534.1796899999981</c:v>
                </c:pt>
                <c:pt idx="13707">
                  <c:v>2534.1796899999981</c:v>
                </c:pt>
                <c:pt idx="13708">
                  <c:v>2534.1796899999981</c:v>
                </c:pt>
                <c:pt idx="13709">
                  <c:v>2536.6210900000001</c:v>
                </c:pt>
                <c:pt idx="13710">
                  <c:v>2534.1796899999981</c:v>
                </c:pt>
                <c:pt idx="13711">
                  <c:v>2536.6210900000001</c:v>
                </c:pt>
                <c:pt idx="13712">
                  <c:v>2536.6210900000001</c:v>
                </c:pt>
                <c:pt idx="13713">
                  <c:v>2534.1796899999981</c:v>
                </c:pt>
                <c:pt idx="13714">
                  <c:v>2534.1796899999981</c:v>
                </c:pt>
                <c:pt idx="13715">
                  <c:v>2536.6210900000001</c:v>
                </c:pt>
                <c:pt idx="13716">
                  <c:v>2534.1796899999981</c:v>
                </c:pt>
                <c:pt idx="13717">
                  <c:v>2536.6210900000001</c:v>
                </c:pt>
                <c:pt idx="13718">
                  <c:v>2534.1796899999981</c:v>
                </c:pt>
                <c:pt idx="13719">
                  <c:v>2534.1796899999981</c:v>
                </c:pt>
                <c:pt idx="13720">
                  <c:v>2534.1796899999981</c:v>
                </c:pt>
                <c:pt idx="13721">
                  <c:v>2534.1796899999981</c:v>
                </c:pt>
                <c:pt idx="13722">
                  <c:v>2534.1796899999981</c:v>
                </c:pt>
                <c:pt idx="13723">
                  <c:v>2534.1796899999981</c:v>
                </c:pt>
                <c:pt idx="13724">
                  <c:v>2534.1796899999981</c:v>
                </c:pt>
                <c:pt idx="13725">
                  <c:v>2534.1796899999981</c:v>
                </c:pt>
                <c:pt idx="13726">
                  <c:v>2534.1796899999981</c:v>
                </c:pt>
                <c:pt idx="13727">
                  <c:v>2534.1796899999981</c:v>
                </c:pt>
                <c:pt idx="13728">
                  <c:v>2536.6210900000001</c:v>
                </c:pt>
                <c:pt idx="13729">
                  <c:v>2534.1796899999981</c:v>
                </c:pt>
                <c:pt idx="13730">
                  <c:v>2534.1796899999981</c:v>
                </c:pt>
                <c:pt idx="13731">
                  <c:v>2536.6210900000001</c:v>
                </c:pt>
                <c:pt idx="13732">
                  <c:v>2536.6210900000001</c:v>
                </c:pt>
                <c:pt idx="13733">
                  <c:v>2534.1796899999981</c:v>
                </c:pt>
                <c:pt idx="13734">
                  <c:v>2534.1796899999981</c:v>
                </c:pt>
                <c:pt idx="13735">
                  <c:v>2534.1796899999981</c:v>
                </c:pt>
                <c:pt idx="13736">
                  <c:v>2534.1796899999981</c:v>
                </c:pt>
                <c:pt idx="13737">
                  <c:v>2534.1796899999981</c:v>
                </c:pt>
                <c:pt idx="13738">
                  <c:v>2534.1796899999981</c:v>
                </c:pt>
                <c:pt idx="13739">
                  <c:v>2536.6210900000001</c:v>
                </c:pt>
                <c:pt idx="13740">
                  <c:v>2534.1796899999981</c:v>
                </c:pt>
                <c:pt idx="13741">
                  <c:v>2534.1796899999981</c:v>
                </c:pt>
                <c:pt idx="13742">
                  <c:v>2534.1796899999981</c:v>
                </c:pt>
                <c:pt idx="13743">
                  <c:v>2534.1796899999981</c:v>
                </c:pt>
                <c:pt idx="13744">
                  <c:v>2534.1796899999981</c:v>
                </c:pt>
                <c:pt idx="13745">
                  <c:v>2534.1796899999981</c:v>
                </c:pt>
                <c:pt idx="13746">
                  <c:v>2534.1796899999981</c:v>
                </c:pt>
                <c:pt idx="13747">
                  <c:v>2534.1796899999981</c:v>
                </c:pt>
                <c:pt idx="13748">
                  <c:v>2534.1796899999981</c:v>
                </c:pt>
                <c:pt idx="13749">
                  <c:v>2534.1796899999981</c:v>
                </c:pt>
                <c:pt idx="13750">
                  <c:v>2534.1796899999981</c:v>
                </c:pt>
                <c:pt idx="13751">
                  <c:v>2534.1796899999981</c:v>
                </c:pt>
                <c:pt idx="13752">
                  <c:v>2534.1796899999981</c:v>
                </c:pt>
                <c:pt idx="13753">
                  <c:v>2534.1796899999981</c:v>
                </c:pt>
                <c:pt idx="13754">
                  <c:v>2534.1796899999981</c:v>
                </c:pt>
                <c:pt idx="13755">
                  <c:v>2534.1796899999981</c:v>
                </c:pt>
                <c:pt idx="13756">
                  <c:v>2534.1796899999981</c:v>
                </c:pt>
                <c:pt idx="13757">
                  <c:v>2534.1796899999981</c:v>
                </c:pt>
                <c:pt idx="13758">
                  <c:v>2534.1796899999981</c:v>
                </c:pt>
                <c:pt idx="13759">
                  <c:v>2534.1796899999981</c:v>
                </c:pt>
                <c:pt idx="13760">
                  <c:v>2534.1796899999981</c:v>
                </c:pt>
                <c:pt idx="13761">
                  <c:v>2534.1796899999981</c:v>
                </c:pt>
                <c:pt idx="13762">
                  <c:v>2534.1796899999981</c:v>
                </c:pt>
                <c:pt idx="13763">
                  <c:v>2534.1796899999981</c:v>
                </c:pt>
                <c:pt idx="13764">
                  <c:v>2534.1796899999981</c:v>
                </c:pt>
                <c:pt idx="13765">
                  <c:v>2534.1796899999981</c:v>
                </c:pt>
                <c:pt idx="13766">
                  <c:v>2534.1796899999981</c:v>
                </c:pt>
                <c:pt idx="13767">
                  <c:v>2534.1796899999981</c:v>
                </c:pt>
                <c:pt idx="13768">
                  <c:v>2534.1796899999981</c:v>
                </c:pt>
                <c:pt idx="13769">
                  <c:v>2534.1796899999981</c:v>
                </c:pt>
                <c:pt idx="13770">
                  <c:v>2534.1796899999981</c:v>
                </c:pt>
                <c:pt idx="13771">
                  <c:v>2534.1796899999981</c:v>
                </c:pt>
                <c:pt idx="13772">
                  <c:v>2534.1796899999981</c:v>
                </c:pt>
                <c:pt idx="13773">
                  <c:v>2534.1796899999981</c:v>
                </c:pt>
                <c:pt idx="13774">
                  <c:v>2534.1796899999981</c:v>
                </c:pt>
                <c:pt idx="13775">
                  <c:v>2534.1796899999981</c:v>
                </c:pt>
                <c:pt idx="13776">
                  <c:v>2536.6210900000001</c:v>
                </c:pt>
                <c:pt idx="13777">
                  <c:v>2536.6210900000001</c:v>
                </c:pt>
                <c:pt idx="13778">
                  <c:v>2534.1796899999981</c:v>
                </c:pt>
                <c:pt idx="13779">
                  <c:v>2534.1796899999981</c:v>
                </c:pt>
                <c:pt idx="13780">
                  <c:v>2534.1796899999981</c:v>
                </c:pt>
                <c:pt idx="13781">
                  <c:v>2534.1796899999981</c:v>
                </c:pt>
                <c:pt idx="13782">
                  <c:v>2534.1796899999981</c:v>
                </c:pt>
                <c:pt idx="13783">
                  <c:v>2534.1796899999981</c:v>
                </c:pt>
                <c:pt idx="13784">
                  <c:v>2534.1796899999981</c:v>
                </c:pt>
                <c:pt idx="13785">
                  <c:v>2534.1796899999981</c:v>
                </c:pt>
                <c:pt idx="13786">
                  <c:v>2534.1796899999981</c:v>
                </c:pt>
                <c:pt idx="13787">
                  <c:v>2536.6210900000001</c:v>
                </c:pt>
                <c:pt idx="13788">
                  <c:v>2534.1796899999981</c:v>
                </c:pt>
                <c:pt idx="13789">
                  <c:v>2534.1796899999981</c:v>
                </c:pt>
                <c:pt idx="13790">
                  <c:v>2534.1796899999981</c:v>
                </c:pt>
                <c:pt idx="13791">
                  <c:v>2534.1796899999981</c:v>
                </c:pt>
                <c:pt idx="13792">
                  <c:v>2534.1796899999981</c:v>
                </c:pt>
                <c:pt idx="13793">
                  <c:v>2534.1796899999981</c:v>
                </c:pt>
                <c:pt idx="13794">
                  <c:v>2534.1796899999981</c:v>
                </c:pt>
                <c:pt idx="13795">
                  <c:v>2534.1796899999981</c:v>
                </c:pt>
                <c:pt idx="13796">
                  <c:v>2534.1796899999981</c:v>
                </c:pt>
                <c:pt idx="13797">
                  <c:v>2534.1796899999981</c:v>
                </c:pt>
                <c:pt idx="13798">
                  <c:v>2534.1796899999981</c:v>
                </c:pt>
                <c:pt idx="13799">
                  <c:v>2534.1796899999981</c:v>
                </c:pt>
                <c:pt idx="13800">
                  <c:v>2534.1796899999981</c:v>
                </c:pt>
                <c:pt idx="13801">
                  <c:v>2534.1796899999981</c:v>
                </c:pt>
                <c:pt idx="13802">
                  <c:v>2534.1796899999981</c:v>
                </c:pt>
                <c:pt idx="13803">
                  <c:v>2536.6210900000001</c:v>
                </c:pt>
                <c:pt idx="13804">
                  <c:v>2534.1796899999981</c:v>
                </c:pt>
                <c:pt idx="13805">
                  <c:v>2534.1796899999981</c:v>
                </c:pt>
                <c:pt idx="13806">
                  <c:v>2536.6210900000001</c:v>
                </c:pt>
                <c:pt idx="13807">
                  <c:v>2534.1796899999981</c:v>
                </c:pt>
                <c:pt idx="13808">
                  <c:v>2534.1796899999981</c:v>
                </c:pt>
                <c:pt idx="13809">
                  <c:v>2534.1796899999981</c:v>
                </c:pt>
                <c:pt idx="13810">
                  <c:v>2534.1796899999981</c:v>
                </c:pt>
                <c:pt idx="13811">
                  <c:v>2534.1796899999981</c:v>
                </c:pt>
                <c:pt idx="13812">
                  <c:v>2534.1796899999981</c:v>
                </c:pt>
                <c:pt idx="13813">
                  <c:v>2534.1796899999981</c:v>
                </c:pt>
                <c:pt idx="13814">
                  <c:v>2534.1796899999981</c:v>
                </c:pt>
                <c:pt idx="13815">
                  <c:v>2534.1796899999981</c:v>
                </c:pt>
                <c:pt idx="13816">
                  <c:v>2534.1796899999981</c:v>
                </c:pt>
                <c:pt idx="13817">
                  <c:v>2534.1796899999981</c:v>
                </c:pt>
                <c:pt idx="13818">
                  <c:v>2534.1796899999981</c:v>
                </c:pt>
                <c:pt idx="13819">
                  <c:v>2534.1796899999981</c:v>
                </c:pt>
                <c:pt idx="13820">
                  <c:v>2534.1796899999981</c:v>
                </c:pt>
                <c:pt idx="13821">
                  <c:v>2534.1796899999981</c:v>
                </c:pt>
                <c:pt idx="13822">
                  <c:v>2534.1796899999981</c:v>
                </c:pt>
                <c:pt idx="13823">
                  <c:v>2534.1796899999981</c:v>
                </c:pt>
                <c:pt idx="13824">
                  <c:v>2534.1796899999981</c:v>
                </c:pt>
                <c:pt idx="13825">
                  <c:v>2534.1796899999981</c:v>
                </c:pt>
                <c:pt idx="13826">
                  <c:v>2534.1796899999981</c:v>
                </c:pt>
                <c:pt idx="13827">
                  <c:v>2534.1796899999981</c:v>
                </c:pt>
                <c:pt idx="13828">
                  <c:v>2534.1796899999981</c:v>
                </c:pt>
                <c:pt idx="13829">
                  <c:v>2534.1796899999981</c:v>
                </c:pt>
                <c:pt idx="13830">
                  <c:v>2534.1796899999981</c:v>
                </c:pt>
                <c:pt idx="13831">
                  <c:v>2534.1796899999981</c:v>
                </c:pt>
                <c:pt idx="13832">
                  <c:v>2534.1796899999981</c:v>
                </c:pt>
                <c:pt idx="13833">
                  <c:v>2534.1796899999981</c:v>
                </c:pt>
                <c:pt idx="13834">
                  <c:v>2534.1796899999981</c:v>
                </c:pt>
                <c:pt idx="13835">
                  <c:v>2534.1796899999981</c:v>
                </c:pt>
                <c:pt idx="13836">
                  <c:v>2534.1796899999981</c:v>
                </c:pt>
                <c:pt idx="13837">
                  <c:v>2534.1796899999981</c:v>
                </c:pt>
                <c:pt idx="13838">
                  <c:v>2534.1796899999981</c:v>
                </c:pt>
                <c:pt idx="13839">
                  <c:v>2534.1796899999981</c:v>
                </c:pt>
                <c:pt idx="13840">
                  <c:v>2534.1796899999981</c:v>
                </c:pt>
                <c:pt idx="13841">
                  <c:v>2534.1796899999981</c:v>
                </c:pt>
                <c:pt idx="13842">
                  <c:v>2534.1796899999981</c:v>
                </c:pt>
                <c:pt idx="13843">
                  <c:v>2534.1796899999981</c:v>
                </c:pt>
                <c:pt idx="13844">
                  <c:v>2536.6210900000001</c:v>
                </c:pt>
                <c:pt idx="13845">
                  <c:v>2534.1796899999981</c:v>
                </c:pt>
                <c:pt idx="13846">
                  <c:v>2534.1796899999981</c:v>
                </c:pt>
                <c:pt idx="13847">
                  <c:v>2534.1796899999981</c:v>
                </c:pt>
                <c:pt idx="13848">
                  <c:v>2534.1796899999981</c:v>
                </c:pt>
                <c:pt idx="13849">
                  <c:v>2534.1796899999981</c:v>
                </c:pt>
                <c:pt idx="13850">
                  <c:v>2534.1796899999981</c:v>
                </c:pt>
                <c:pt idx="13851">
                  <c:v>2534.1796899999981</c:v>
                </c:pt>
                <c:pt idx="13852">
                  <c:v>2534.1796899999981</c:v>
                </c:pt>
                <c:pt idx="13853">
                  <c:v>2534.1796899999981</c:v>
                </c:pt>
                <c:pt idx="13854">
                  <c:v>2534.1796899999981</c:v>
                </c:pt>
                <c:pt idx="13855">
                  <c:v>2534.1796899999981</c:v>
                </c:pt>
                <c:pt idx="13856">
                  <c:v>2534.1796899999981</c:v>
                </c:pt>
                <c:pt idx="13857">
                  <c:v>2534.1796899999981</c:v>
                </c:pt>
                <c:pt idx="13858">
                  <c:v>2534.1796899999981</c:v>
                </c:pt>
                <c:pt idx="13859">
                  <c:v>2534.1796899999981</c:v>
                </c:pt>
                <c:pt idx="13860">
                  <c:v>2534.1796899999981</c:v>
                </c:pt>
                <c:pt idx="13861">
                  <c:v>2534.1796899999981</c:v>
                </c:pt>
                <c:pt idx="13862">
                  <c:v>2534.1796899999981</c:v>
                </c:pt>
                <c:pt idx="13863">
                  <c:v>2534.1796899999981</c:v>
                </c:pt>
                <c:pt idx="13864">
                  <c:v>2534.1796899999981</c:v>
                </c:pt>
                <c:pt idx="13865">
                  <c:v>2534.1796899999981</c:v>
                </c:pt>
                <c:pt idx="13866">
                  <c:v>2534.1796899999981</c:v>
                </c:pt>
                <c:pt idx="13867">
                  <c:v>2534.1796899999981</c:v>
                </c:pt>
                <c:pt idx="13868">
                  <c:v>2534.1796899999981</c:v>
                </c:pt>
                <c:pt idx="13869">
                  <c:v>2534.1796899999981</c:v>
                </c:pt>
                <c:pt idx="13870">
                  <c:v>2534.1796899999981</c:v>
                </c:pt>
                <c:pt idx="13871">
                  <c:v>2534.1796899999981</c:v>
                </c:pt>
                <c:pt idx="13872">
                  <c:v>2534.1796899999981</c:v>
                </c:pt>
                <c:pt idx="13873">
                  <c:v>2534.1796899999981</c:v>
                </c:pt>
                <c:pt idx="13874">
                  <c:v>2534.1796899999981</c:v>
                </c:pt>
                <c:pt idx="13875">
                  <c:v>2534.1796899999981</c:v>
                </c:pt>
                <c:pt idx="13876">
                  <c:v>2534.1796899999981</c:v>
                </c:pt>
                <c:pt idx="13877">
                  <c:v>2534.1796899999981</c:v>
                </c:pt>
                <c:pt idx="13878">
                  <c:v>2534.1796899999981</c:v>
                </c:pt>
                <c:pt idx="13879">
                  <c:v>2534.1796899999981</c:v>
                </c:pt>
                <c:pt idx="13880">
                  <c:v>2534.1796899999981</c:v>
                </c:pt>
                <c:pt idx="13881">
                  <c:v>2534.1796899999981</c:v>
                </c:pt>
                <c:pt idx="13882">
                  <c:v>2534.1796899999981</c:v>
                </c:pt>
                <c:pt idx="13883">
                  <c:v>2534.1796899999981</c:v>
                </c:pt>
                <c:pt idx="13884">
                  <c:v>2534.1796899999981</c:v>
                </c:pt>
                <c:pt idx="13885">
                  <c:v>2534.1796899999981</c:v>
                </c:pt>
                <c:pt idx="13886">
                  <c:v>2534.1796899999981</c:v>
                </c:pt>
                <c:pt idx="13887">
                  <c:v>2534.1796899999981</c:v>
                </c:pt>
                <c:pt idx="13888">
                  <c:v>2534.1796899999981</c:v>
                </c:pt>
                <c:pt idx="13889">
                  <c:v>2534.1796899999981</c:v>
                </c:pt>
                <c:pt idx="13890">
                  <c:v>2534.1796899999981</c:v>
                </c:pt>
                <c:pt idx="13891">
                  <c:v>2534.1796899999981</c:v>
                </c:pt>
                <c:pt idx="13892">
                  <c:v>2534.1796899999981</c:v>
                </c:pt>
                <c:pt idx="13893">
                  <c:v>2534.1796899999981</c:v>
                </c:pt>
                <c:pt idx="13894">
                  <c:v>2534.1796899999981</c:v>
                </c:pt>
                <c:pt idx="13895">
                  <c:v>2534.1796899999981</c:v>
                </c:pt>
                <c:pt idx="13896">
                  <c:v>2534.1796899999981</c:v>
                </c:pt>
                <c:pt idx="13897">
                  <c:v>2534.1796899999981</c:v>
                </c:pt>
                <c:pt idx="13898">
                  <c:v>2534.1796899999981</c:v>
                </c:pt>
                <c:pt idx="13899">
                  <c:v>2534.1796899999981</c:v>
                </c:pt>
                <c:pt idx="13900">
                  <c:v>2534.1796899999981</c:v>
                </c:pt>
                <c:pt idx="13901">
                  <c:v>2534.1796899999981</c:v>
                </c:pt>
                <c:pt idx="13902">
                  <c:v>2534.1796899999981</c:v>
                </c:pt>
                <c:pt idx="13903">
                  <c:v>2534.1796899999981</c:v>
                </c:pt>
                <c:pt idx="13904">
                  <c:v>2534.1796899999981</c:v>
                </c:pt>
                <c:pt idx="13905">
                  <c:v>2534.1796899999981</c:v>
                </c:pt>
                <c:pt idx="13906">
                  <c:v>2531.7382799999987</c:v>
                </c:pt>
                <c:pt idx="13907">
                  <c:v>2534.1796899999981</c:v>
                </c:pt>
                <c:pt idx="13908">
                  <c:v>2534.1796899999981</c:v>
                </c:pt>
                <c:pt idx="13909">
                  <c:v>2534.1796899999981</c:v>
                </c:pt>
                <c:pt idx="13910">
                  <c:v>2534.1796899999981</c:v>
                </c:pt>
                <c:pt idx="13911">
                  <c:v>2534.1796899999981</c:v>
                </c:pt>
                <c:pt idx="13912">
                  <c:v>2534.1796899999981</c:v>
                </c:pt>
                <c:pt idx="13913">
                  <c:v>2534.1796899999981</c:v>
                </c:pt>
                <c:pt idx="13914">
                  <c:v>2534.1796899999981</c:v>
                </c:pt>
                <c:pt idx="13915">
                  <c:v>2534.1796899999981</c:v>
                </c:pt>
                <c:pt idx="13916">
                  <c:v>2534.1796899999981</c:v>
                </c:pt>
                <c:pt idx="13917">
                  <c:v>2534.1796899999981</c:v>
                </c:pt>
                <c:pt idx="13918">
                  <c:v>2534.1796899999981</c:v>
                </c:pt>
                <c:pt idx="13919">
                  <c:v>2534.1796899999981</c:v>
                </c:pt>
                <c:pt idx="13920">
                  <c:v>2534.1796899999981</c:v>
                </c:pt>
                <c:pt idx="13921">
                  <c:v>2534.1796899999981</c:v>
                </c:pt>
                <c:pt idx="13922">
                  <c:v>2534.1796899999981</c:v>
                </c:pt>
                <c:pt idx="13923">
                  <c:v>2534.1796899999981</c:v>
                </c:pt>
                <c:pt idx="13924">
                  <c:v>2534.1796899999981</c:v>
                </c:pt>
                <c:pt idx="13925">
                  <c:v>2534.1796899999981</c:v>
                </c:pt>
                <c:pt idx="13926">
                  <c:v>2534.1796899999981</c:v>
                </c:pt>
                <c:pt idx="13927">
                  <c:v>2534.1796899999981</c:v>
                </c:pt>
                <c:pt idx="13928">
                  <c:v>2534.1796899999981</c:v>
                </c:pt>
                <c:pt idx="13929">
                  <c:v>2534.1796899999981</c:v>
                </c:pt>
                <c:pt idx="13930">
                  <c:v>2534.1796899999981</c:v>
                </c:pt>
                <c:pt idx="13931">
                  <c:v>2534.1796899999981</c:v>
                </c:pt>
                <c:pt idx="13932">
                  <c:v>2534.1796899999981</c:v>
                </c:pt>
                <c:pt idx="13933">
                  <c:v>2534.1796899999981</c:v>
                </c:pt>
                <c:pt idx="13934">
                  <c:v>2534.1796899999981</c:v>
                </c:pt>
                <c:pt idx="13935">
                  <c:v>2534.1796899999981</c:v>
                </c:pt>
                <c:pt idx="13936">
                  <c:v>2534.1796899999981</c:v>
                </c:pt>
                <c:pt idx="13937">
                  <c:v>2534.1796899999981</c:v>
                </c:pt>
                <c:pt idx="13938">
                  <c:v>2534.1796899999981</c:v>
                </c:pt>
                <c:pt idx="13939">
                  <c:v>2534.1796899999981</c:v>
                </c:pt>
                <c:pt idx="13940">
                  <c:v>2534.1796899999981</c:v>
                </c:pt>
                <c:pt idx="13941">
                  <c:v>2534.1796899999981</c:v>
                </c:pt>
                <c:pt idx="13942">
                  <c:v>2534.1796899999981</c:v>
                </c:pt>
                <c:pt idx="13943">
                  <c:v>2534.1796899999981</c:v>
                </c:pt>
                <c:pt idx="13944">
                  <c:v>2534.1796899999981</c:v>
                </c:pt>
                <c:pt idx="13945">
                  <c:v>2534.1796899999981</c:v>
                </c:pt>
                <c:pt idx="13946">
                  <c:v>2534.1796899999981</c:v>
                </c:pt>
                <c:pt idx="13947">
                  <c:v>2531.7382799999987</c:v>
                </c:pt>
                <c:pt idx="13948">
                  <c:v>2534.1796899999981</c:v>
                </c:pt>
                <c:pt idx="13949">
                  <c:v>2534.1796899999981</c:v>
                </c:pt>
                <c:pt idx="13950">
                  <c:v>2534.1796899999981</c:v>
                </c:pt>
                <c:pt idx="13951">
                  <c:v>2534.1796899999981</c:v>
                </c:pt>
                <c:pt idx="13952">
                  <c:v>2534.1796899999981</c:v>
                </c:pt>
                <c:pt idx="13953">
                  <c:v>2534.1796899999981</c:v>
                </c:pt>
                <c:pt idx="13954">
                  <c:v>2534.1796899999981</c:v>
                </c:pt>
                <c:pt idx="13955">
                  <c:v>2534.1796899999981</c:v>
                </c:pt>
                <c:pt idx="13956">
                  <c:v>2534.1796899999981</c:v>
                </c:pt>
                <c:pt idx="13957">
                  <c:v>2534.1796899999981</c:v>
                </c:pt>
                <c:pt idx="13958">
                  <c:v>2534.1796899999981</c:v>
                </c:pt>
                <c:pt idx="13959">
                  <c:v>2534.1796899999981</c:v>
                </c:pt>
                <c:pt idx="13960">
                  <c:v>2534.1796899999981</c:v>
                </c:pt>
                <c:pt idx="13961">
                  <c:v>2534.1796899999981</c:v>
                </c:pt>
                <c:pt idx="13962">
                  <c:v>2534.1796899999981</c:v>
                </c:pt>
                <c:pt idx="13963">
                  <c:v>2534.1796899999981</c:v>
                </c:pt>
                <c:pt idx="13964">
                  <c:v>2534.1796899999981</c:v>
                </c:pt>
                <c:pt idx="13965">
                  <c:v>2534.1796899999981</c:v>
                </c:pt>
                <c:pt idx="13966">
                  <c:v>2534.1796899999981</c:v>
                </c:pt>
                <c:pt idx="13967">
                  <c:v>2534.1796899999981</c:v>
                </c:pt>
                <c:pt idx="13968">
                  <c:v>2534.1796899999981</c:v>
                </c:pt>
                <c:pt idx="13969">
                  <c:v>2531.7382799999987</c:v>
                </c:pt>
                <c:pt idx="13970">
                  <c:v>2534.1796899999981</c:v>
                </c:pt>
                <c:pt idx="13971">
                  <c:v>2534.1796899999981</c:v>
                </c:pt>
                <c:pt idx="13972">
                  <c:v>2534.1796899999981</c:v>
                </c:pt>
                <c:pt idx="13973">
                  <c:v>2534.1796899999981</c:v>
                </c:pt>
                <c:pt idx="13974">
                  <c:v>2534.1796899999981</c:v>
                </c:pt>
                <c:pt idx="13975">
                  <c:v>2534.1796899999981</c:v>
                </c:pt>
                <c:pt idx="13976">
                  <c:v>2534.1796899999981</c:v>
                </c:pt>
                <c:pt idx="13977">
                  <c:v>2534.1796899999981</c:v>
                </c:pt>
                <c:pt idx="13978">
                  <c:v>2534.1796899999981</c:v>
                </c:pt>
                <c:pt idx="13979">
                  <c:v>2534.1796899999981</c:v>
                </c:pt>
                <c:pt idx="13980">
                  <c:v>2534.1796899999981</c:v>
                </c:pt>
                <c:pt idx="13981">
                  <c:v>2534.1796899999981</c:v>
                </c:pt>
                <c:pt idx="13982">
                  <c:v>2534.1796899999981</c:v>
                </c:pt>
                <c:pt idx="13983">
                  <c:v>2534.1796899999981</c:v>
                </c:pt>
                <c:pt idx="13984">
                  <c:v>2534.1796899999981</c:v>
                </c:pt>
                <c:pt idx="13985">
                  <c:v>2534.1796899999981</c:v>
                </c:pt>
                <c:pt idx="13986">
                  <c:v>2534.1796899999981</c:v>
                </c:pt>
                <c:pt idx="13987">
                  <c:v>2534.1796899999981</c:v>
                </c:pt>
                <c:pt idx="13988">
                  <c:v>2534.1796899999981</c:v>
                </c:pt>
                <c:pt idx="13989">
                  <c:v>2534.1796899999981</c:v>
                </c:pt>
                <c:pt idx="13990">
                  <c:v>2534.1796899999981</c:v>
                </c:pt>
                <c:pt idx="13991">
                  <c:v>2536.6210900000001</c:v>
                </c:pt>
                <c:pt idx="13992">
                  <c:v>2531.7382799999987</c:v>
                </c:pt>
                <c:pt idx="13993">
                  <c:v>2534.1796899999981</c:v>
                </c:pt>
                <c:pt idx="13994">
                  <c:v>2534.1796899999981</c:v>
                </c:pt>
                <c:pt idx="13995">
                  <c:v>2534.1796899999981</c:v>
                </c:pt>
                <c:pt idx="13996">
                  <c:v>2534.1796899999981</c:v>
                </c:pt>
                <c:pt idx="13997">
                  <c:v>2534.1796899999981</c:v>
                </c:pt>
                <c:pt idx="13998">
                  <c:v>2534.1796899999981</c:v>
                </c:pt>
                <c:pt idx="13999">
                  <c:v>2531.7382799999987</c:v>
                </c:pt>
                <c:pt idx="14000">
                  <c:v>2534.1796899999981</c:v>
                </c:pt>
                <c:pt idx="14001">
                  <c:v>2534.1796899999981</c:v>
                </c:pt>
                <c:pt idx="14002">
                  <c:v>2534.1796899999981</c:v>
                </c:pt>
                <c:pt idx="14003">
                  <c:v>2534.1796899999981</c:v>
                </c:pt>
                <c:pt idx="14004">
                  <c:v>2534.1796899999981</c:v>
                </c:pt>
                <c:pt idx="14005">
                  <c:v>2534.1796899999981</c:v>
                </c:pt>
                <c:pt idx="14006">
                  <c:v>2531.7382799999987</c:v>
                </c:pt>
                <c:pt idx="14007">
                  <c:v>2534.1796899999981</c:v>
                </c:pt>
                <c:pt idx="14008">
                  <c:v>2534.1796899999981</c:v>
                </c:pt>
                <c:pt idx="14009">
                  <c:v>2534.1796899999981</c:v>
                </c:pt>
                <c:pt idx="14010">
                  <c:v>2534.1796899999981</c:v>
                </c:pt>
                <c:pt idx="14011">
                  <c:v>2534.1796899999981</c:v>
                </c:pt>
                <c:pt idx="14012">
                  <c:v>2534.1796899999981</c:v>
                </c:pt>
                <c:pt idx="14013">
                  <c:v>2534.1796899999981</c:v>
                </c:pt>
                <c:pt idx="14014">
                  <c:v>2534.1796899999981</c:v>
                </c:pt>
                <c:pt idx="14015">
                  <c:v>2534.1796899999981</c:v>
                </c:pt>
                <c:pt idx="14016">
                  <c:v>2531.7382799999987</c:v>
                </c:pt>
                <c:pt idx="14017">
                  <c:v>2534.1796899999981</c:v>
                </c:pt>
                <c:pt idx="14018">
                  <c:v>2534.1796899999981</c:v>
                </c:pt>
                <c:pt idx="14019">
                  <c:v>2534.1796899999981</c:v>
                </c:pt>
                <c:pt idx="14020">
                  <c:v>2534.1796899999981</c:v>
                </c:pt>
                <c:pt idx="14021">
                  <c:v>2534.1796899999981</c:v>
                </c:pt>
                <c:pt idx="14022">
                  <c:v>2534.1796899999981</c:v>
                </c:pt>
                <c:pt idx="14023">
                  <c:v>2534.1796899999981</c:v>
                </c:pt>
                <c:pt idx="14024">
                  <c:v>2531.7382799999987</c:v>
                </c:pt>
                <c:pt idx="14025">
                  <c:v>2534.1796899999981</c:v>
                </c:pt>
                <c:pt idx="14026">
                  <c:v>2534.1796899999981</c:v>
                </c:pt>
                <c:pt idx="14027">
                  <c:v>2534.1796899999981</c:v>
                </c:pt>
                <c:pt idx="14028">
                  <c:v>2534.1796899999981</c:v>
                </c:pt>
                <c:pt idx="14029">
                  <c:v>2534.1796899999981</c:v>
                </c:pt>
                <c:pt idx="14030">
                  <c:v>2534.1796899999981</c:v>
                </c:pt>
                <c:pt idx="14031">
                  <c:v>2531.7382799999987</c:v>
                </c:pt>
                <c:pt idx="14032">
                  <c:v>2534.1796899999981</c:v>
                </c:pt>
                <c:pt idx="14033">
                  <c:v>2534.1796899999981</c:v>
                </c:pt>
                <c:pt idx="14034">
                  <c:v>2534.1796899999981</c:v>
                </c:pt>
                <c:pt idx="14035">
                  <c:v>2531.7382799999987</c:v>
                </c:pt>
                <c:pt idx="14036">
                  <c:v>2534.1796899999981</c:v>
                </c:pt>
                <c:pt idx="14037">
                  <c:v>2534.1796899999981</c:v>
                </c:pt>
                <c:pt idx="14038">
                  <c:v>2534.1796899999981</c:v>
                </c:pt>
                <c:pt idx="14039">
                  <c:v>2531.7382799999987</c:v>
                </c:pt>
                <c:pt idx="14040">
                  <c:v>2534.1796899999981</c:v>
                </c:pt>
                <c:pt idx="14041">
                  <c:v>2534.1796899999981</c:v>
                </c:pt>
                <c:pt idx="14042">
                  <c:v>2534.1796899999981</c:v>
                </c:pt>
                <c:pt idx="14043">
                  <c:v>2534.1796899999981</c:v>
                </c:pt>
                <c:pt idx="14044">
                  <c:v>2534.1796899999981</c:v>
                </c:pt>
                <c:pt idx="14045">
                  <c:v>2534.1796899999981</c:v>
                </c:pt>
                <c:pt idx="14046">
                  <c:v>2534.1796899999981</c:v>
                </c:pt>
                <c:pt idx="14047">
                  <c:v>2531.7382799999987</c:v>
                </c:pt>
                <c:pt idx="14048">
                  <c:v>2534.1796899999981</c:v>
                </c:pt>
                <c:pt idx="14049">
                  <c:v>2534.1796899999981</c:v>
                </c:pt>
                <c:pt idx="14050">
                  <c:v>2534.1796899999981</c:v>
                </c:pt>
                <c:pt idx="14051">
                  <c:v>2534.1796899999981</c:v>
                </c:pt>
                <c:pt idx="14052">
                  <c:v>2534.1796899999981</c:v>
                </c:pt>
                <c:pt idx="14053">
                  <c:v>2531.7382799999987</c:v>
                </c:pt>
                <c:pt idx="14054">
                  <c:v>2534.1796899999981</c:v>
                </c:pt>
                <c:pt idx="14055">
                  <c:v>2534.1796899999981</c:v>
                </c:pt>
                <c:pt idx="14056">
                  <c:v>2534.1796899999981</c:v>
                </c:pt>
                <c:pt idx="14057">
                  <c:v>2534.1796899999981</c:v>
                </c:pt>
                <c:pt idx="14058">
                  <c:v>2534.1796899999981</c:v>
                </c:pt>
                <c:pt idx="14059">
                  <c:v>2534.1796899999981</c:v>
                </c:pt>
                <c:pt idx="14060">
                  <c:v>2534.1796899999981</c:v>
                </c:pt>
                <c:pt idx="14061">
                  <c:v>2534.1796899999981</c:v>
                </c:pt>
                <c:pt idx="14062">
                  <c:v>2534.1796899999981</c:v>
                </c:pt>
                <c:pt idx="14063">
                  <c:v>2534.1796899999981</c:v>
                </c:pt>
                <c:pt idx="14064">
                  <c:v>2534.1796899999981</c:v>
                </c:pt>
                <c:pt idx="14065">
                  <c:v>2534.1796899999981</c:v>
                </c:pt>
                <c:pt idx="14066">
                  <c:v>2531.7382799999987</c:v>
                </c:pt>
                <c:pt idx="14067">
                  <c:v>2534.1796899999981</c:v>
                </c:pt>
                <c:pt idx="14068">
                  <c:v>2534.1796899999981</c:v>
                </c:pt>
                <c:pt idx="14069">
                  <c:v>2534.1796899999981</c:v>
                </c:pt>
                <c:pt idx="14070">
                  <c:v>2534.1796899999981</c:v>
                </c:pt>
                <c:pt idx="14071">
                  <c:v>2531.7382799999987</c:v>
                </c:pt>
                <c:pt idx="14072">
                  <c:v>2534.1796899999981</c:v>
                </c:pt>
                <c:pt idx="14073">
                  <c:v>2531.7382799999987</c:v>
                </c:pt>
                <c:pt idx="14074">
                  <c:v>2534.1796899999981</c:v>
                </c:pt>
                <c:pt idx="14075">
                  <c:v>2534.1796899999981</c:v>
                </c:pt>
                <c:pt idx="14076">
                  <c:v>2534.1796899999981</c:v>
                </c:pt>
                <c:pt idx="14077">
                  <c:v>2531.7382799999987</c:v>
                </c:pt>
                <c:pt idx="14078">
                  <c:v>2531.7382799999987</c:v>
                </c:pt>
                <c:pt idx="14079">
                  <c:v>2534.1796899999981</c:v>
                </c:pt>
                <c:pt idx="14080">
                  <c:v>2534.1796899999981</c:v>
                </c:pt>
                <c:pt idx="14081">
                  <c:v>2534.1796899999981</c:v>
                </c:pt>
                <c:pt idx="14082">
                  <c:v>2534.1796899999981</c:v>
                </c:pt>
                <c:pt idx="14083">
                  <c:v>2534.1796899999981</c:v>
                </c:pt>
                <c:pt idx="14084">
                  <c:v>2534.1796899999981</c:v>
                </c:pt>
                <c:pt idx="14085">
                  <c:v>2534.1796899999981</c:v>
                </c:pt>
                <c:pt idx="14086">
                  <c:v>2534.1796899999981</c:v>
                </c:pt>
                <c:pt idx="14087">
                  <c:v>2534.1796899999981</c:v>
                </c:pt>
                <c:pt idx="14088">
                  <c:v>2534.1796899999981</c:v>
                </c:pt>
                <c:pt idx="14089">
                  <c:v>2534.1796899999981</c:v>
                </c:pt>
                <c:pt idx="14090">
                  <c:v>2534.1796899999981</c:v>
                </c:pt>
                <c:pt idx="14091">
                  <c:v>2534.1796899999981</c:v>
                </c:pt>
                <c:pt idx="14092">
                  <c:v>2534.1796899999981</c:v>
                </c:pt>
                <c:pt idx="14093">
                  <c:v>2531.7382799999987</c:v>
                </c:pt>
                <c:pt idx="14094">
                  <c:v>2531.7382799999987</c:v>
                </c:pt>
                <c:pt idx="14095">
                  <c:v>2534.1796899999981</c:v>
                </c:pt>
                <c:pt idx="14096">
                  <c:v>2534.1796899999981</c:v>
                </c:pt>
                <c:pt idx="14097">
                  <c:v>2531.7382799999987</c:v>
                </c:pt>
                <c:pt idx="14098">
                  <c:v>2531.7382799999987</c:v>
                </c:pt>
                <c:pt idx="14099">
                  <c:v>2534.1796899999981</c:v>
                </c:pt>
                <c:pt idx="14100">
                  <c:v>2534.1796899999981</c:v>
                </c:pt>
                <c:pt idx="14101">
                  <c:v>2531.7382799999987</c:v>
                </c:pt>
                <c:pt idx="14102">
                  <c:v>2534.1796899999981</c:v>
                </c:pt>
                <c:pt idx="14103">
                  <c:v>2534.1796899999981</c:v>
                </c:pt>
                <c:pt idx="14104">
                  <c:v>2534.1796899999981</c:v>
                </c:pt>
                <c:pt idx="14105">
                  <c:v>2534.1796899999981</c:v>
                </c:pt>
                <c:pt idx="14106">
                  <c:v>2534.1796899999981</c:v>
                </c:pt>
                <c:pt idx="14107">
                  <c:v>2531.7382799999987</c:v>
                </c:pt>
                <c:pt idx="14108">
                  <c:v>2531.7382799999987</c:v>
                </c:pt>
                <c:pt idx="14109">
                  <c:v>2531.7382799999987</c:v>
                </c:pt>
                <c:pt idx="14110">
                  <c:v>2534.1796899999981</c:v>
                </c:pt>
                <c:pt idx="14111">
                  <c:v>2534.1796899999981</c:v>
                </c:pt>
                <c:pt idx="14112">
                  <c:v>2531.7382799999987</c:v>
                </c:pt>
                <c:pt idx="14113">
                  <c:v>2531.7382799999987</c:v>
                </c:pt>
                <c:pt idx="14114">
                  <c:v>2534.1796899999981</c:v>
                </c:pt>
                <c:pt idx="14115">
                  <c:v>2534.1796899999981</c:v>
                </c:pt>
                <c:pt idx="14116">
                  <c:v>2534.1796899999981</c:v>
                </c:pt>
                <c:pt idx="14117">
                  <c:v>2531.7382799999987</c:v>
                </c:pt>
                <c:pt idx="14118">
                  <c:v>2534.1796899999981</c:v>
                </c:pt>
                <c:pt idx="14119">
                  <c:v>2531.7382799999987</c:v>
                </c:pt>
                <c:pt idx="14120">
                  <c:v>2534.1796899999981</c:v>
                </c:pt>
                <c:pt idx="14121">
                  <c:v>2534.1796899999981</c:v>
                </c:pt>
                <c:pt idx="14122">
                  <c:v>2531.7382799999987</c:v>
                </c:pt>
                <c:pt idx="14123">
                  <c:v>2531.7382799999987</c:v>
                </c:pt>
                <c:pt idx="14124">
                  <c:v>2534.1796899999981</c:v>
                </c:pt>
                <c:pt idx="14125">
                  <c:v>2531.7382799999987</c:v>
                </c:pt>
                <c:pt idx="14126">
                  <c:v>2531.7382799999987</c:v>
                </c:pt>
                <c:pt idx="14127">
                  <c:v>2531.7382799999987</c:v>
                </c:pt>
                <c:pt idx="14128">
                  <c:v>2531.7382799999987</c:v>
                </c:pt>
                <c:pt idx="14129">
                  <c:v>2534.1796899999981</c:v>
                </c:pt>
                <c:pt idx="14130">
                  <c:v>2534.1796899999981</c:v>
                </c:pt>
                <c:pt idx="14131">
                  <c:v>2534.1796899999981</c:v>
                </c:pt>
                <c:pt idx="14132">
                  <c:v>2531.7382799999987</c:v>
                </c:pt>
                <c:pt idx="14133">
                  <c:v>2534.1796899999981</c:v>
                </c:pt>
                <c:pt idx="14134">
                  <c:v>2534.1796899999981</c:v>
                </c:pt>
                <c:pt idx="14135">
                  <c:v>2531.7382799999987</c:v>
                </c:pt>
                <c:pt idx="14136">
                  <c:v>2534.1796899999981</c:v>
                </c:pt>
                <c:pt idx="14137">
                  <c:v>2531.7382799999987</c:v>
                </c:pt>
                <c:pt idx="14138">
                  <c:v>2531.7382799999987</c:v>
                </c:pt>
                <c:pt idx="14139">
                  <c:v>2531.7382799999987</c:v>
                </c:pt>
                <c:pt idx="14140">
                  <c:v>2534.1796899999981</c:v>
                </c:pt>
                <c:pt idx="14141">
                  <c:v>2534.1796899999981</c:v>
                </c:pt>
                <c:pt idx="14142">
                  <c:v>2531.7382799999987</c:v>
                </c:pt>
                <c:pt idx="14143">
                  <c:v>2531.7382799999987</c:v>
                </c:pt>
                <c:pt idx="14144">
                  <c:v>2531.7382799999987</c:v>
                </c:pt>
                <c:pt idx="14145">
                  <c:v>2531.7382799999987</c:v>
                </c:pt>
                <c:pt idx="14146">
                  <c:v>2534.1796899999981</c:v>
                </c:pt>
                <c:pt idx="14147">
                  <c:v>2534.1796899999981</c:v>
                </c:pt>
                <c:pt idx="14148">
                  <c:v>2534.1796899999981</c:v>
                </c:pt>
                <c:pt idx="14149">
                  <c:v>2534.1796899999981</c:v>
                </c:pt>
                <c:pt idx="14150">
                  <c:v>2534.1796899999981</c:v>
                </c:pt>
                <c:pt idx="14151">
                  <c:v>2534.1796899999981</c:v>
                </c:pt>
                <c:pt idx="14152">
                  <c:v>2534.1796899999981</c:v>
                </c:pt>
                <c:pt idx="14153">
                  <c:v>2531.7382799999987</c:v>
                </c:pt>
                <c:pt idx="14154">
                  <c:v>2534.1796899999981</c:v>
                </c:pt>
                <c:pt idx="14155">
                  <c:v>2534.1796899999981</c:v>
                </c:pt>
                <c:pt idx="14156">
                  <c:v>2534.1796899999981</c:v>
                </c:pt>
                <c:pt idx="14157">
                  <c:v>2534.1796899999981</c:v>
                </c:pt>
                <c:pt idx="14158">
                  <c:v>2534.1796899999981</c:v>
                </c:pt>
                <c:pt idx="14159">
                  <c:v>2534.1796899999981</c:v>
                </c:pt>
                <c:pt idx="14160">
                  <c:v>2534.1796899999981</c:v>
                </c:pt>
                <c:pt idx="14161">
                  <c:v>2534.1796899999981</c:v>
                </c:pt>
                <c:pt idx="14162">
                  <c:v>2534.1796899999981</c:v>
                </c:pt>
                <c:pt idx="14163">
                  <c:v>2534.1796899999981</c:v>
                </c:pt>
                <c:pt idx="14164">
                  <c:v>2531.7382799999987</c:v>
                </c:pt>
                <c:pt idx="14165">
                  <c:v>2531.7382799999987</c:v>
                </c:pt>
                <c:pt idx="14166">
                  <c:v>2531.7382799999987</c:v>
                </c:pt>
                <c:pt idx="14167">
                  <c:v>2534.1796899999981</c:v>
                </c:pt>
                <c:pt idx="14168">
                  <c:v>2531.7382799999987</c:v>
                </c:pt>
                <c:pt idx="14169">
                  <c:v>2534.1796899999981</c:v>
                </c:pt>
                <c:pt idx="14170">
                  <c:v>2534.1796899999981</c:v>
                </c:pt>
                <c:pt idx="14171">
                  <c:v>2531.7382799999987</c:v>
                </c:pt>
                <c:pt idx="14172">
                  <c:v>2534.1796899999981</c:v>
                </c:pt>
                <c:pt idx="14173">
                  <c:v>2531.7382799999987</c:v>
                </c:pt>
                <c:pt idx="14174">
                  <c:v>2531.7382799999987</c:v>
                </c:pt>
                <c:pt idx="14175">
                  <c:v>2531.7382799999987</c:v>
                </c:pt>
                <c:pt idx="14176">
                  <c:v>2534.1796899999981</c:v>
                </c:pt>
                <c:pt idx="14177">
                  <c:v>2531.7382799999987</c:v>
                </c:pt>
                <c:pt idx="14178">
                  <c:v>2531.7382799999987</c:v>
                </c:pt>
                <c:pt idx="14179">
                  <c:v>2534.1796899999981</c:v>
                </c:pt>
                <c:pt idx="14180">
                  <c:v>2534.1796899999981</c:v>
                </c:pt>
                <c:pt idx="14181">
                  <c:v>2534.1796899999981</c:v>
                </c:pt>
                <c:pt idx="14182">
                  <c:v>2534.1796899999981</c:v>
                </c:pt>
                <c:pt idx="14183">
                  <c:v>2531.7382799999987</c:v>
                </c:pt>
                <c:pt idx="14184">
                  <c:v>2531.7382799999987</c:v>
                </c:pt>
                <c:pt idx="14185">
                  <c:v>2531.7382799999987</c:v>
                </c:pt>
                <c:pt idx="14186">
                  <c:v>2531.7382799999987</c:v>
                </c:pt>
                <c:pt idx="14187">
                  <c:v>2534.1796899999981</c:v>
                </c:pt>
                <c:pt idx="14188">
                  <c:v>2531.7382799999987</c:v>
                </c:pt>
                <c:pt idx="14189">
                  <c:v>2531.7382799999987</c:v>
                </c:pt>
                <c:pt idx="14190">
                  <c:v>2534.1796899999981</c:v>
                </c:pt>
                <c:pt idx="14191">
                  <c:v>2531.7382799999987</c:v>
                </c:pt>
                <c:pt idx="14192">
                  <c:v>2531.7382799999987</c:v>
                </c:pt>
                <c:pt idx="14193">
                  <c:v>2534.1796899999981</c:v>
                </c:pt>
                <c:pt idx="14194">
                  <c:v>2531.7382799999987</c:v>
                </c:pt>
                <c:pt idx="14195">
                  <c:v>2534.1796899999981</c:v>
                </c:pt>
                <c:pt idx="14196">
                  <c:v>2531.7382799999987</c:v>
                </c:pt>
                <c:pt idx="14197">
                  <c:v>2534.1796899999981</c:v>
                </c:pt>
                <c:pt idx="14198">
                  <c:v>2534.1796899999981</c:v>
                </c:pt>
                <c:pt idx="14199">
                  <c:v>2531.7382799999987</c:v>
                </c:pt>
                <c:pt idx="14200">
                  <c:v>2534.1796899999981</c:v>
                </c:pt>
                <c:pt idx="14201">
                  <c:v>2534.1796899999981</c:v>
                </c:pt>
                <c:pt idx="14202">
                  <c:v>2534.1796899999981</c:v>
                </c:pt>
                <c:pt idx="14203">
                  <c:v>2534.1796899999981</c:v>
                </c:pt>
                <c:pt idx="14204">
                  <c:v>2534.1796899999981</c:v>
                </c:pt>
                <c:pt idx="14205">
                  <c:v>2531.7382799999987</c:v>
                </c:pt>
                <c:pt idx="14206">
                  <c:v>2531.7382799999987</c:v>
                </c:pt>
                <c:pt idx="14207">
                  <c:v>2531.7382799999987</c:v>
                </c:pt>
                <c:pt idx="14208">
                  <c:v>2531.7382799999987</c:v>
                </c:pt>
                <c:pt idx="14209">
                  <c:v>2531.7382799999987</c:v>
                </c:pt>
                <c:pt idx="14210">
                  <c:v>2531.7382799999987</c:v>
                </c:pt>
                <c:pt idx="14211">
                  <c:v>2531.7382799999987</c:v>
                </c:pt>
                <c:pt idx="14212">
                  <c:v>2534.1796899999981</c:v>
                </c:pt>
                <c:pt idx="14213">
                  <c:v>2531.7382799999987</c:v>
                </c:pt>
                <c:pt idx="14214">
                  <c:v>2531.7382799999987</c:v>
                </c:pt>
                <c:pt idx="14215">
                  <c:v>2531.7382799999987</c:v>
                </c:pt>
                <c:pt idx="14216">
                  <c:v>2534.1796899999981</c:v>
                </c:pt>
                <c:pt idx="14217">
                  <c:v>2531.7382799999987</c:v>
                </c:pt>
                <c:pt idx="14218">
                  <c:v>2531.7382799999987</c:v>
                </c:pt>
                <c:pt idx="14219">
                  <c:v>2531.7382799999987</c:v>
                </c:pt>
                <c:pt idx="14220">
                  <c:v>2534.1796899999981</c:v>
                </c:pt>
                <c:pt idx="14221">
                  <c:v>2531.7382799999987</c:v>
                </c:pt>
                <c:pt idx="14222">
                  <c:v>2534.1796899999981</c:v>
                </c:pt>
                <c:pt idx="14223">
                  <c:v>2534.1796899999981</c:v>
                </c:pt>
                <c:pt idx="14224">
                  <c:v>2531.7382799999987</c:v>
                </c:pt>
                <c:pt idx="14225">
                  <c:v>2534.1796899999981</c:v>
                </c:pt>
                <c:pt idx="14226">
                  <c:v>2531.7382799999987</c:v>
                </c:pt>
                <c:pt idx="14227">
                  <c:v>2531.7382799999987</c:v>
                </c:pt>
                <c:pt idx="14228">
                  <c:v>2531.7382799999987</c:v>
                </c:pt>
                <c:pt idx="14229">
                  <c:v>2534.1796899999981</c:v>
                </c:pt>
                <c:pt idx="14230">
                  <c:v>2531.7382799999987</c:v>
                </c:pt>
                <c:pt idx="14231">
                  <c:v>2531.7382799999987</c:v>
                </c:pt>
                <c:pt idx="14232">
                  <c:v>2531.7382799999987</c:v>
                </c:pt>
                <c:pt idx="14233">
                  <c:v>2531.7382799999987</c:v>
                </c:pt>
                <c:pt idx="14234">
                  <c:v>2531.7382799999987</c:v>
                </c:pt>
                <c:pt idx="14235">
                  <c:v>2534.1796899999981</c:v>
                </c:pt>
                <c:pt idx="14236">
                  <c:v>2531.7382799999987</c:v>
                </c:pt>
                <c:pt idx="14237">
                  <c:v>2531.7382799999987</c:v>
                </c:pt>
                <c:pt idx="14238">
                  <c:v>2534.1796899999981</c:v>
                </c:pt>
                <c:pt idx="14239">
                  <c:v>2534.1796899999981</c:v>
                </c:pt>
                <c:pt idx="14240">
                  <c:v>2531.7382799999987</c:v>
                </c:pt>
                <c:pt idx="14241">
                  <c:v>2534.1796899999981</c:v>
                </c:pt>
                <c:pt idx="14242">
                  <c:v>2531.7382799999987</c:v>
                </c:pt>
                <c:pt idx="14243">
                  <c:v>2531.7382799999987</c:v>
                </c:pt>
                <c:pt idx="14244">
                  <c:v>2534.1796899999981</c:v>
                </c:pt>
                <c:pt idx="14245">
                  <c:v>2534.1796899999981</c:v>
                </c:pt>
                <c:pt idx="14246">
                  <c:v>2531.7382799999987</c:v>
                </c:pt>
                <c:pt idx="14247">
                  <c:v>2534.1796899999981</c:v>
                </c:pt>
                <c:pt idx="14248">
                  <c:v>2531.7382799999987</c:v>
                </c:pt>
                <c:pt idx="14249">
                  <c:v>2531.7382799999987</c:v>
                </c:pt>
                <c:pt idx="14250">
                  <c:v>2534.1796899999981</c:v>
                </c:pt>
                <c:pt idx="14251">
                  <c:v>2531.7382799999987</c:v>
                </c:pt>
                <c:pt idx="14252">
                  <c:v>2531.7382799999987</c:v>
                </c:pt>
                <c:pt idx="14253">
                  <c:v>2531.7382799999987</c:v>
                </c:pt>
                <c:pt idx="14254">
                  <c:v>2531.7382799999987</c:v>
                </c:pt>
                <c:pt idx="14255">
                  <c:v>2531.7382799999987</c:v>
                </c:pt>
                <c:pt idx="14256">
                  <c:v>2531.7382799999987</c:v>
                </c:pt>
                <c:pt idx="14257">
                  <c:v>2531.7382799999987</c:v>
                </c:pt>
                <c:pt idx="14258">
                  <c:v>2534.1796899999981</c:v>
                </c:pt>
                <c:pt idx="14259">
                  <c:v>2531.7382799999987</c:v>
                </c:pt>
                <c:pt idx="14260">
                  <c:v>2531.7382799999987</c:v>
                </c:pt>
                <c:pt idx="14261">
                  <c:v>2534.1796899999981</c:v>
                </c:pt>
                <c:pt idx="14262">
                  <c:v>2531.7382799999987</c:v>
                </c:pt>
                <c:pt idx="14263">
                  <c:v>2531.7382799999987</c:v>
                </c:pt>
                <c:pt idx="14264">
                  <c:v>2534.1796899999981</c:v>
                </c:pt>
                <c:pt idx="14265">
                  <c:v>2534.1796899999981</c:v>
                </c:pt>
                <c:pt idx="14266">
                  <c:v>2531.7382799999987</c:v>
                </c:pt>
                <c:pt idx="14267">
                  <c:v>2531.7382799999987</c:v>
                </c:pt>
                <c:pt idx="14268">
                  <c:v>2531.7382799999987</c:v>
                </c:pt>
                <c:pt idx="14269">
                  <c:v>2534.1796899999981</c:v>
                </c:pt>
                <c:pt idx="14270">
                  <c:v>2534.1796899999981</c:v>
                </c:pt>
                <c:pt idx="14271">
                  <c:v>2531.7382799999987</c:v>
                </c:pt>
                <c:pt idx="14272">
                  <c:v>2534.1796899999981</c:v>
                </c:pt>
                <c:pt idx="14273">
                  <c:v>2534.1796899999981</c:v>
                </c:pt>
                <c:pt idx="14274">
                  <c:v>2531.7382799999987</c:v>
                </c:pt>
                <c:pt idx="14275">
                  <c:v>2534.1796899999981</c:v>
                </c:pt>
                <c:pt idx="14276">
                  <c:v>2534.1796899999981</c:v>
                </c:pt>
                <c:pt idx="14277">
                  <c:v>2534.1796899999981</c:v>
                </c:pt>
                <c:pt idx="14278">
                  <c:v>2531.7382799999987</c:v>
                </c:pt>
                <c:pt idx="14279">
                  <c:v>2531.7382799999987</c:v>
                </c:pt>
                <c:pt idx="14280">
                  <c:v>2531.7382799999987</c:v>
                </c:pt>
                <c:pt idx="14281">
                  <c:v>2531.7382799999987</c:v>
                </c:pt>
                <c:pt idx="14282">
                  <c:v>2531.7382799999987</c:v>
                </c:pt>
                <c:pt idx="14283">
                  <c:v>2531.7382799999987</c:v>
                </c:pt>
                <c:pt idx="14284">
                  <c:v>2531.7382799999987</c:v>
                </c:pt>
                <c:pt idx="14285">
                  <c:v>2531.7382799999987</c:v>
                </c:pt>
                <c:pt idx="14286">
                  <c:v>2534.1796899999981</c:v>
                </c:pt>
                <c:pt idx="14287">
                  <c:v>2534.1796899999981</c:v>
                </c:pt>
                <c:pt idx="14288">
                  <c:v>2531.7382799999987</c:v>
                </c:pt>
                <c:pt idx="14289">
                  <c:v>2531.7382799999987</c:v>
                </c:pt>
                <c:pt idx="14290">
                  <c:v>2531.7382799999987</c:v>
                </c:pt>
                <c:pt idx="14291">
                  <c:v>2531.7382799999987</c:v>
                </c:pt>
                <c:pt idx="14292">
                  <c:v>2534.1796899999981</c:v>
                </c:pt>
                <c:pt idx="14293">
                  <c:v>2534.1796899999981</c:v>
                </c:pt>
                <c:pt idx="14294">
                  <c:v>2534.1796899999981</c:v>
                </c:pt>
                <c:pt idx="14295">
                  <c:v>2531.7382799999987</c:v>
                </c:pt>
                <c:pt idx="14296">
                  <c:v>2531.7382799999987</c:v>
                </c:pt>
                <c:pt idx="14297">
                  <c:v>2531.7382799999987</c:v>
                </c:pt>
                <c:pt idx="14298">
                  <c:v>2531.7382799999987</c:v>
                </c:pt>
                <c:pt idx="14299">
                  <c:v>2531.7382799999987</c:v>
                </c:pt>
                <c:pt idx="14300">
                  <c:v>2531.7382799999987</c:v>
                </c:pt>
                <c:pt idx="14301">
                  <c:v>2531.7382799999987</c:v>
                </c:pt>
                <c:pt idx="14302">
                  <c:v>2531.7382799999987</c:v>
                </c:pt>
                <c:pt idx="14303">
                  <c:v>2534.1796899999981</c:v>
                </c:pt>
                <c:pt idx="14304">
                  <c:v>2531.7382799999987</c:v>
                </c:pt>
                <c:pt idx="14305">
                  <c:v>2534.1796899999981</c:v>
                </c:pt>
                <c:pt idx="14306">
                  <c:v>2531.7382799999987</c:v>
                </c:pt>
                <c:pt idx="14307">
                  <c:v>2531.7382799999987</c:v>
                </c:pt>
                <c:pt idx="14308">
                  <c:v>2534.1796899999981</c:v>
                </c:pt>
                <c:pt idx="14309">
                  <c:v>2531.7382799999987</c:v>
                </c:pt>
                <c:pt idx="14310">
                  <c:v>2531.7382799999987</c:v>
                </c:pt>
                <c:pt idx="14311">
                  <c:v>2531.7382799999987</c:v>
                </c:pt>
                <c:pt idx="14312">
                  <c:v>2531.7382799999987</c:v>
                </c:pt>
                <c:pt idx="14313">
                  <c:v>2531.7382799999987</c:v>
                </c:pt>
                <c:pt idx="14314">
                  <c:v>2531.7382799999987</c:v>
                </c:pt>
                <c:pt idx="14315">
                  <c:v>2531.7382799999987</c:v>
                </c:pt>
                <c:pt idx="14316">
                  <c:v>2531.7382799999987</c:v>
                </c:pt>
                <c:pt idx="14317">
                  <c:v>2531.7382799999987</c:v>
                </c:pt>
                <c:pt idx="14318">
                  <c:v>2531.7382799999987</c:v>
                </c:pt>
                <c:pt idx="14319">
                  <c:v>2531.7382799999987</c:v>
                </c:pt>
                <c:pt idx="14320">
                  <c:v>2531.7382799999987</c:v>
                </c:pt>
                <c:pt idx="14321">
                  <c:v>2531.7382799999987</c:v>
                </c:pt>
                <c:pt idx="14322">
                  <c:v>2531.7382799999987</c:v>
                </c:pt>
                <c:pt idx="14323">
                  <c:v>2531.7382799999987</c:v>
                </c:pt>
                <c:pt idx="14324">
                  <c:v>2531.7382799999987</c:v>
                </c:pt>
                <c:pt idx="14325">
                  <c:v>2531.7382799999987</c:v>
                </c:pt>
                <c:pt idx="14326">
                  <c:v>2531.7382799999987</c:v>
                </c:pt>
                <c:pt idx="14327">
                  <c:v>2531.7382799999987</c:v>
                </c:pt>
                <c:pt idx="14328">
                  <c:v>2531.7382799999987</c:v>
                </c:pt>
                <c:pt idx="14329">
                  <c:v>2531.7382799999987</c:v>
                </c:pt>
                <c:pt idx="14330">
                  <c:v>2531.7382799999987</c:v>
                </c:pt>
                <c:pt idx="14331">
                  <c:v>2531.7382799999987</c:v>
                </c:pt>
                <c:pt idx="14332">
                  <c:v>2531.7382799999987</c:v>
                </c:pt>
                <c:pt idx="14333">
                  <c:v>2531.7382799999987</c:v>
                </c:pt>
                <c:pt idx="14334">
                  <c:v>2531.7382799999987</c:v>
                </c:pt>
                <c:pt idx="14335">
                  <c:v>2531.7382799999987</c:v>
                </c:pt>
                <c:pt idx="14336">
                  <c:v>2531.7382799999987</c:v>
                </c:pt>
                <c:pt idx="14337">
                  <c:v>2531.7382799999987</c:v>
                </c:pt>
                <c:pt idx="14338">
                  <c:v>2531.7382799999987</c:v>
                </c:pt>
                <c:pt idx="14339">
                  <c:v>2531.7382799999987</c:v>
                </c:pt>
                <c:pt idx="14340">
                  <c:v>2531.7382799999987</c:v>
                </c:pt>
                <c:pt idx="14341">
                  <c:v>2531.7382799999987</c:v>
                </c:pt>
                <c:pt idx="14342">
                  <c:v>2531.7382799999987</c:v>
                </c:pt>
                <c:pt idx="14343">
                  <c:v>2534.1796899999981</c:v>
                </c:pt>
                <c:pt idx="14344">
                  <c:v>2531.7382799999987</c:v>
                </c:pt>
                <c:pt idx="14345">
                  <c:v>2531.7382799999987</c:v>
                </c:pt>
                <c:pt idx="14346">
                  <c:v>2531.7382799999987</c:v>
                </c:pt>
                <c:pt idx="14347">
                  <c:v>2531.7382799999987</c:v>
                </c:pt>
                <c:pt idx="14348">
                  <c:v>2531.7382799999987</c:v>
                </c:pt>
                <c:pt idx="14349">
                  <c:v>2531.7382799999987</c:v>
                </c:pt>
                <c:pt idx="14350">
                  <c:v>2531.7382799999987</c:v>
                </c:pt>
                <c:pt idx="14351">
                  <c:v>2531.7382799999987</c:v>
                </c:pt>
                <c:pt idx="14352">
                  <c:v>2531.7382799999987</c:v>
                </c:pt>
                <c:pt idx="14353">
                  <c:v>2531.7382799999987</c:v>
                </c:pt>
                <c:pt idx="14354">
                  <c:v>2531.7382799999987</c:v>
                </c:pt>
                <c:pt idx="14355">
                  <c:v>2534.1796899999981</c:v>
                </c:pt>
                <c:pt idx="14356">
                  <c:v>2531.7382799999987</c:v>
                </c:pt>
                <c:pt idx="14357">
                  <c:v>2531.7382799999987</c:v>
                </c:pt>
                <c:pt idx="14358">
                  <c:v>2531.7382799999987</c:v>
                </c:pt>
                <c:pt idx="14359">
                  <c:v>2531.7382799999987</c:v>
                </c:pt>
                <c:pt idx="14360">
                  <c:v>2531.7382799999987</c:v>
                </c:pt>
                <c:pt idx="14361">
                  <c:v>2531.7382799999987</c:v>
                </c:pt>
                <c:pt idx="14362">
                  <c:v>2531.7382799999987</c:v>
                </c:pt>
                <c:pt idx="14363">
                  <c:v>2531.7382799999987</c:v>
                </c:pt>
                <c:pt idx="14364">
                  <c:v>2531.7382799999987</c:v>
                </c:pt>
                <c:pt idx="14365">
                  <c:v>2531.7382799999987</c:v>
                </c:pt>
                <c:pt idx="14366">
                  <c:v>2531.7382799999987</c:v>
                </c:pt>
                <c:pt idx="14367">
                  <c:v>2531.7382799999987</c:v>
                </c:pt>
                <c:pt idx="14368">
                  <c:v>2531.7382799999987</c:v>
                </c:pt>
                <c:pt idx="14369">
                  <c:v>2531.7382799999987</c:v>
                </c:pt>
                <c:pt idx="14370">
                  <c:v>2531.7382799999987</c:v>
                </c:pt>
                <c:pt idx="14371">
                  <c:v>2531.7382799999987</c:v>
                </c:pt>
                <c:pt idx="14372">
                  <c:v>2531.7382799999987</c:v>
                </c:pt>
                <c:pt idx="14373">
                  <c:v>2531.7382799999987</c:v>
                </c:pt>
                <c:pt idx="14374">
                  <c:v>2531.7382799999987</c:v>
                </c:pt>
                <c:pt idx="14375">
                  <c:v>2531.7382799999987</c:v>
                </c:pt>
                <c:pt idx="14376">
                  <c:v>2531.7382799999987</c:v>
                </c:pt>
                <c:pt idx="14377">
                  <c:v>2531.7382799999987</c:v>
                </c:pt>
                <c:pt idx="14378">
                  <c:v>2531.7382799999987</c:v>
                </c:pt>
                <c:pt idx="14379">
                  <c:v>2531.7382799999987</c:v>
                </c:pt>
                <c:pt idx="14380">
                  <c:v>2531.7382799999987</c:v>
                </c:pt>
                <c:pt idx="14381">
                  <c:v>2534.1796899999981</c:v>
                </c:pt>
                <c:pt idx="14382">
                  <c:v>2531.7382799999987</c:v>
                </c:pt>
                <c:pt idx="14383">
                  <c:v>2531.7382799999987</c:v>
                </c:pt>
                <c:pt idx="14384">
                  <c:v>2531.7382799999987</c:v>
                </c:pt>
                <c:pt idx="14385">
                  <c:v>2531.7382799999987</c:v>
                </c:pt>
                <c:pt idx="14386">
                  <c:v>2531.7382799999987</c:v>
                </c:pt>
                <c:pt idx="14387">
                  <c:v>2531.7382799999987</c:v>
                </c:pt>
                <c:pt idx="14388">
                  <c:v>2531.7382799999987</c:v>
                </c:pt>
                <c:pt idx="14389">
                  <c:v>2531.7382799999987</c:v>
                </c:pt>
                <c:pt idx="14390">
                  <c:v>2531.7382799999987</c:v>
                </c:pt>
                <c:pt idx="14391">
                  <c:v>2531.7382799999987</c:v>
                </c:pt>
                <c:pt idx="14392">
                  <c:v>2531.7382799999987</c:v>
                </c:pt>
                <c:pt idx="14393">
                  <c:v>2531.7382799999987</c:v>
                </c:pt>
                <c:pt idx="14394">
                  <c:v>2531.7382799999987</c:v>
                </c:pt>
                <c:pt idx="14395">
                  <c:v>2531.7382799999987</c:v>
                </c:pt>
                <c:pt idx="14396">
                  <c:v>2531.7382799999987</c:v>
                </c:pt>
                <c:pt idx="14397">
                  <c:v>2531.7382799999987</c:v>
                </c:pt>
                <c:pt idx="14398">
                  <c:v>2531.7382799999987</c:v>
                </c:pt>
                <c:pt idx="14399">
                  <c:v>2531.7382799999987</c:v>
                </c:pt>
                <c:pt idx="14400">
                  <c:v>2531.7382799999987</c:v>
                </c:pt>
                <c:pt idx="14401">
                  <c:v>2531.7382799999987</c:v>
                </c:pt>
                <c:pt idx="14402">
                  <c:v>2531.7382799999987</c:v>
                </c:pt>
                <c:pt idx="14403">
                  <c:v>2531.7382799999987</c:v>
                </c:pt>
                <c:pt idx="14404">
                  <c:v>2531.7382799999987</c:v>
                </c:pt>
                <c:pt idx="14405">
                  <c:v>2531.7382799999987</c:v>
                </c:pt>
                <c:pt idx="14406">
                  <c:v>2531.7382799999987</c:v>
                </c:pt>
                <c:pt idx="14407">
                  <c:v>2531.7382799999987</c:v>
                </c:pt>
                <c:pt idx="14408">
                  <c:v>2531.7382799999987</c:v>
                </c:pt>
                <c:pt idx="14409">
                  <c:v>2534.1796899999981</c:v>
                </c:pt>
                <c:pt idx="14410">
                  <c:v>2531.7382799999987</c:v>
                </c:pt>
                <c:pt idx="14411">
                  <c:v>2531.7382799999987</c:v>
                </c:pt>
                <c:pt idx="14412">
                  <c:v>2531.7382799999987</c:v>
                </c:pt>
                <c:pt idx="14413">
                  <c:v>2531.7382799999987</c:v>
                </c:pt>
                <c:pt idx="14414">
                  <c:v>2531.7382799999987</c:v>
                </c:pt>
                <c:pt idx="14415">
                  <c:v>2531.7382799999987</c:v>
                </c:pt>
                <c:pt idx="14416">
                  <c:v>2531.7382799999987</c:v>
                </c:pt>
                <c:pt idx="14417">
                  <c:v>2531.7382799999987</c:v>
                </c:pt>
                <c:pt idx="14418">
                  <c:v>2531.7382799999987</c:v>
                </c:pt>
                <c:pt idx="14419">
                  <c:v>2531.7382799999987</c:v>
                </c:pt>
                <c:pt idx="14420">
                  <c:v>2531.7382799999987</c:v>
                </c:pt>
                <c:pt idx="14421">
                  <c:v>2531.7382799999987</c:v>
                </c:pt>
                <c:pt idx="14422">
                  <c:v>2531.7382799999987</c:v>
                </c:pt>
                <c:pt idx="14423">
                  <c:v>2531.7382799999987</c:v>
                </c:pt>
                <c:pt idx="14424">
                  <c:v>2531.7382799999987</c:v>
                </c:pt>
                <c:pt idx="14425">
                  <c:v>2531.7382799999987</c:v>
                </c:pt>
                <c:pt idx="14426">
                  <c:v>2531.7382799999987</c:v>
                </c:pt>
                <c:pt idx="14427">
                  <c:v>2531.7382799999987</c:v>
                </c:pt>
                <c:pt idx="14428">
                  <c:v>2531.7382799999987</c:v>
                </c:pt>
                <c:pt idx="14429">
                  <c:v>2531.7382799999987</c:v>
                </c:pt>
                <c:pt idx="14430">
                  <c:v>2531.7382799999987</c:v>
                </c:pt>
                <c:pt idx="14431">
                  <c:v>2531.7382799999987</c:v>
                </c:pt>
                <c:pt idx="14432">
                  <c:v>2531.7382799999987</c:v>
                </c:pt>
                <c:pt idx="14433">
                  <c:v>2531.7382799999987</c:v>
                </c:pt>
                <c:pt idx="14434">
                  <c:v>2531.7382799999987</c:v>
                </c:pt>
                <c:pt idx="14435">
                  <c:v>2531.7382799999987</c:v>
                </c:pt>
                <c:pt idx="14436">
                  <c:v>2531.7382799999987</c:v>
                </c:pt>
                <c:pt idx="14437">
                  <c:v>2531.7382799999987</c:v>
                </c:pt>
                <c:pt idx="14438">
                  <c:v>2531.7382799999987</c:v>
                </c:pt>
                <c:pt idx="14439">
                  <c:v>2531.7382799999987</c:v>
                </c:pt>
                <c:pt idx="14440">
                  <c:v>2531.7382799999987</c:v>
                </c:pt>
                <c:pt idx="14441">
                  <c:v>2531.7382799999987</c:v>
                </c:pt>
                <c:pt idx="14442">
                  <c:v>2531.7382799999987</c:v>
                </c:pt>
                <c:pt idx="14443">
                  <c:v>2531.7382799999987</c:v>
                </c:pt>
                <c:pt idx="14444">
                  <c:v>2531.7382799999987</c:v>
                </c:pt>
                <c:pt idx="14445">
                  <c:v>2531.7382799999987</c:v>
                </c:pt>
                <c:pt idx="14446">
                  <c:v>2531.7382799999987</c:v>
                </c:pt>
                <c:pt idx="14447">
                  <c:v>2531.7382799999987</c:v>
                </c:pt>
                <c:pt idx="14448">
                  <c:v>2531.7382799999987</c:v>
                </c:pt>
                <c:pt idx="14449">
                  <c:v>2531.7382799999987</c:v>
                </c:pt>
                <c:pt idx="14450">
                  <c:v>2531.7382799999987</c:v>
                </c:pt>
                <c:pt idx="14451">
                  <c:v>2531.7382799999987</c:v>
                </c:pt>
                <c:pt idx="14452">
                  <c:v>2531.7382799999987</c:v>
                </c:pt>
                <c:pt idx="14453">
                  <c:v>2531.7382799999987</c:v>
                </c:pt>
                <c:pt idx="14454">
                  <c:v>2531.7382799999987</c:v>
                </c:pt>
                <c:pt idx="14455">
                  <c:v>2531.7382799999987</c:v>
                </c:pt>
                <c:pt idx="14456">
                  <c:v>2531.7382799999987</c:v>
                </c:pt>
                <c:pt idx="14457">
                  <c:v>2531.7382799999987</c:v>
                </c:pt>
                <c:pt idx="14458">
                  <c:v>2531.7382799999987</c:v>
                </c:pt>
                <c:pt idx="14459">
                  <c:v>2531.7382799999987</c:v>
                </c:pt>
                <c:pt idx="14460">
                  <c:v>2531.7382799999987</c:v>
                </c:pt>
                <c:pt idx="14461">
                  <c:v>2531.7382799999987</c:v>
                </c:pt>
                <c:pt idx="14462">
                  <c:v>2531.7382799999987</c:v>
                </c:pt>
                <c:pt idx="14463">
                  <c:v>2531.7382799999987</c:v>
                </c:pt>
                <c:pt idx="14464">
                  <c:v>2531.7382799999987</c:v>
                </c:pt>
                <c:pt idx="14465">
                  <c:v>2531.7382799999987</c:v>
                </c:pt>
                <c:pt idx="14466">
                  <c:v>2531.7382799999987</c:v>
                </c:pt>
                <c:pt idx="14467">
                  <c:v>2531.7382799999987</c:v>
                </c:pt>
                <c:pt idx="14468">
                  <c:v>2531.7382799999987</c:v>
                </c:pt>
                <c:pt idx="14469">
                  <c:v>2531.7382799999987</c:v>
                </c:pt>
                <c:pt idx="14470">
                  <c:v>2531.7382799999987</c:v>
                </c:pt>
                <c:pt idx="14471">
                  <c:v>2531.7382799999987</c:v>
                </c:pt>
                <c:pt idx="14472">
                  <c:v>2531.7382799999987</c:v>
                </c:pt>
                <c:pt idx="14473">
                  <c:v>2531.7382799999987</c:v>
                </c:pt>
                <c:pt idx="14474">
                  <c:v>2531.7382799999987</c:v>
                </c:pt>
                <c:pt idx="14475">
                  <c:v>2531.7382799999987</c:v>
                </c:pt>
                <c:pt idx="14476">
                  <c:v>2531.7382799999987</c:v>
                </c:pt>
                <c:pt idx="14477">
                  <c:v>2531.7382799999987</c:v>
                </c:pt>
                <c:pt idx="14478">
                  <c:v>2531.7382799999987</c:v>
                </c:pt>
                <c:pt idx="14479">
                  <c:v>2531.7382799999987</c:v>
                </c:pt>
                <c:pt idx="14480">
                  <c:v>2531.7382799999987</c:v>
                </c:pt>
                <c:pt idx="14481">
                  <c:v>2531.7382799999987</c:v>
                </c:pt>
                <c:pt idx="14482">
                  <c:v>2531.7382799999987</c:v>
                </c:pt>
                <c:pt idx="14483">
                  <c:v>2529.2968799999981</c:v>
                </c:pt>
                <c:pt idx="14484">
                  <c:v>2531.7382799999987</c:v>
                </c:pt>
                <c:pt idx="14485">
                  <c:v>2531.7382799999987</c:v>
                </c:pt>
                <c:pt idx="14486">
                  <c:v>2531.7382799999987</c:v>
                </c:pt>
                <c:pt idx="14487">
                  <c:v>2531.7382799999987</c:v>
                </c:pt>
                <c:pt idx="14488">
                  <c:v>2531.7382799999987</c:v>
                </c:pt>
                <c:pt idx="14489">
                  <c:v>2531.7382799999987</c:v>
                </c:pt>
                <c:pt idx="14490">
                  <c:v>2531.7382799999987</c:v>
                </c:pt>
                <c:pt idx="14491">
                  <c:v>2531.7382799999987</c:v>
                </c:pt>
                <c:pt idx="14492">
                  <c:v>2531.7382799999987</c:v>
                </c:pt>
                <c:pt idx="14493">
                  <c:v>2531.7382799999987</c:v>
                </c:pt>
                <c:pt idx="14494">
                  <c:v>2531.7382799999987</c:v>
                </c:pt>
                <c:pt idx="14495">
                  <c:v>2531.7382799999987</c:v>
                </c:pt>
                <c:pt idx="14496">
                  <c:v>2531.7382799999987</c:v>
                </c:pt>
                <c:pt idx="14497">
                  <c:v>2531.7382799999987</c:v>
                </c:pt>
                <c:pt idx="14498">
                  <c:v>2531.7382799999987</c:v>
                </c:pt>
                <c:pt idx="14499">
                  <c:v>2531.7382799999987</c:v>
                </c:pt>
                <c:pt idx="14500">
                  <c:v>2531.7382799999987</c:v>
                </c:pt>
                <c:pt idx="14501">
                  <c:v>2531.7382799999987</c:v>
                </c:pt>
                <c:pt idx="14502">
                  <c:v>2531.7382799999987</c:v>
                </c:pt>
                <c:pt idx="14503">
                  <c:v>2531.7382799999987</c:v>
                </c:pt>
                <c:pt idx="14504">
                  <c:v>2531.7382799999987</c:v>
                </c:pt>
                <c:pt idx="14505">
                  <c:v>2531.7382799999987</c:v>
                </c:pt>
                <c:pt idx="14506">
                  <c:v>2531.7382799999987</c:v>
                </c:pt>
                <c:pt idx="14507">
                  <c:v>2531.7382799999987</c:v>
                </c:pt>
                <c:pt idx="14508">
                  <c:v>2531.7382799999987</c:v>
                </c:pt>
                <c:pt idx="14509">
                  <c:v>2531.7382799999987</c:v>
                </c:pt>
                <c:pt idx="14510">
                  <c:v>2531.7382799999987</c:v>
                </c:pt>
                <c:pt idx="14511">
                  <c:v>2531.7382799999987</c:v>
                </c:pt>
                <c:pt idx="14512">
                  <c:v>2531.7382799999987</c:v>
                </c:pt>
                <c:pt idx="14513">
                  <c:v>2531.7382799999987</c:v>
                </c:pt>
                <c:pt idx="14514">
                  <c:v>2531.7382799999987</c:v>
                </c:pt>
                <c:pt idx="14515">
                  <c:v>2529.2968799999981</c:v>
                </c:pt>
                <c:pt idx="14516">
                  <c:v>2531.7382799999987</c:v>
                </c:pt>
                <c:pt idx="14517">
                  <c:v>2531.7382799999987</c:v>
                </c:pt>
                <c:pt idx="14518">
                  <c:v>2531.7382799999987</c:v>
                </c:pt>
                <c:pt idx="14519">
                  <c:v>2531.7382799999987</c:v>
                </c:pt>
                <c:pt idx="14520">
                  <c:v>2531.7382799999987</c:v>
                </c:pt>
                <c:pt idx="14521">
                  <c:v>2531.7382799999987</c:v>
                </c:pt>
                <c:pt idx="14522">
                  <c:v>2531.7382799999987</c:v>
                </c:pt>
                <c:pt idx="14523">
                  <c:v>2531.7382799999987</c:v>
                </c:pt>
                <c:pt idx="14524">
                  <c:v>2531.7382799999987</c:v>
                </c:pt>
                <c:pt idx="14525">
                  <c:v>2531.7382799999987</c:v>
                </c:pt>
                <c:pt idx="14526">
                  <c:v>2531.7382799999987</c:v>
                </c:pt>
                <c:pt idx="14527">
                  <c:v>2531.7382799999987</c:v>
                </c:pt>
                <c:pt idx="14528">
                  <c:v>2531.7382799999987</c:v>
                </c:pt>
                <c:pt idx="14529">
                  <c:v>2531.7382799999987</c:v>
                </c:pt>
                <c:pt idx="14530">
                  <c:v>2531.7382799999987</c:v>
                </c:pt>
                <c:pt idx="14531">
                  <c:v>2531.7382799999987</c:v>
                </c:pt>
                <c:pt idx="14532">
                  <c:v>2531.7382799999987</c:v>
                </c:pt>
                <c:pt idx="14533">
                  <c:v>2531.7382799999987</c:v>
                </c:pt>
                <c:pt idx="14534">
                  <c:v>2531.7382799999987</c:v>
                </c:pt>
                <c:pt idx="14535">
                  <c:v>2531.7382799999987</c:v>
                </c:pt>
                <c:pt idx="14536">
                  <c:v>2531.7382799999987</c:v>
                </c:pt>
                <c:pt idx="14537">
                  <c:v>2531.7382799999987</c:v>
                </c:pt>
                <c:pt idx="14538">
                  <c:v>2531.7382799999987</c:v>
                </c:pt>
                <c:pt idx="14539">
                  <c:v>2531.7382799999987</c:v>
                </c:pt>
                <c:pt idx="14540">
                  <c:v>2531.7382799999987</c:v>
                </c:pt>
                <c:pt idx="14541">
                  <c:v>2531.7382799999987</c:v>
                </c:pt>
                <c:pt idx="14542">
                  <c:v>2531.7382799999987</c:v>
                </c:pt>
                <c:pt idx="14543">
                  <c:v>2531.7382799999987</c:v>
                </c:pt>
                <c:pt idx="14544">
                  <c:v>2531.7382799999987</c:v>
                </c:pt>
                <c:pt idx="14545">
                  <c:v>2531.7382799999987</c:v>
                </c:pt>
                <c:pt idx="14546">
                  <c:v>2531.7382799999987</c:v>
                </c:pt>
                <c:pt idx="14547">
                  <c:v>2531.7382799999987</c:v>
                </c:pt>
                <c:pt idx="14548">
                  <c:v>2531.7382799999987</c:v>
                </c:pt>
                <c:pt idx="14549">
                  <c:v>2531.7382799999987</c:v>
                </c:pt>
                <c:pt idx="14550">
                  <c:v>2531.7382799999987</c:v>
                </c:pt>
                <c:pt idx="14551">
                  <c:v>2531.7382799999987</c:v>
                </c:pt>
                <c:pt idx="14552">
                  <c:v>2531.7382799999987</c:v>
                </c:pt>
                <c:pt idx="14553">
                  <c:v>2531.7382799999987</c:v>
                </c:pt>
                <c:pt idx="14554">
                  <c:v>2531.7382799999987</c:v>
                </c:pt>
                <c:pt idx="14555">
                  <c:v>2531.7382799999987</c:v>
                </c:pt>
                <c:pt idx="14556">
                  <c:v>2531.7382799999987</c:v>
                </c:pt>
                <c:pt idx="14557">
                  <c:v>2531.7382799999987</c:v>
                </c:pt>
                <c:pt idx="14558">
                  <c:v>2531.7382799999987</c:v>
                </c:pt>
                <c:pt idx="14559">
                  <c:v>2531.7382799999987</c:v>
                </c:pt>
                <c:pt idx="14560">
                  <c:v>2531.7382799999987</c:v>
                </c:pt>
                <c:pt idx="14561">
                  <c:v>2531.7382799999987</c:v>
                </c:pt>
                <c:pt idx="14562">
                  <c:v>2531.7382799999987</c:v>
                </c:pt>
                <c:pt idx="14563">
                  <c:v>2531.7382799999987</c:v>
                </c:pt>
                <c:pt idx="14564">
                  <c:v>2531.7382799999987</c:v>
                </c:pt>
                <c:pt idx="14565">
                  <c:v>2531.7382799999987</c:v>
                </c:pt>
                <c:pt idx="14566">
                  <c:v>2531.7382799999987</c:v>
                </c:pt>
                <c:pt idx="14567">
                  <c:v>2531.7382799999987</c:v>
                </c:pt>
                <c:pt idx="14568">
                  <c:v>2531.7382799999987</c:v>
                </c:pt>
                <c:pt idx="14569">
                  <c:v>2531.7382799999987</c:v>
                </c:pt>
                <c:pt idx="14570">
                  <c:v>2531.7382799999987</c:v>
                </c:pt>
                <c:pt idx="14571">
                  <c:v>2531.7382799999987</c:v>
                </c:pt>
                <c:pt idx="14572">
                  <c:v>2531.7382799999987</c:v>
                </c:pt>
                <c:pt idx="14573">
                  <c:v>2531.7382799999987</c:v>
                </c:pt>
                <c:pt idx="14574">
                  <c:v>2531.7382799999987</c:v>
                </c:pt>
                <c:pt idx="14575">
                  <c:v>2531.7382799999987</c:v>
                </c:pt>
                <c:pt idx="14576">
                  <c:v>2531.7382799999987</c:v>
                </c:pt>
                <c:pt idx="14577">
                  <c:v>2531.7382799999987</c:v>
                </c:pt>
                <c:pt idx="14578">
                  <c:v>2531.7382799999987</c:v>
                </c:pt>
                <c:pt idx="14579">
                  <c:v>2531.7382799999987</c:v>
                </c:pt>
                <c:pt idx="14580">
                  <c:v>2531.7382799999987</c:v>
                </c:pt>
                <c:pt idx="14581">
                  <c:v>2531.7382799999987</c:v>
                </c:pt>
                <c:pt idx="14582">
                  <c:v>2531.7382799999987</c:v>
                </c:pt>
                <c:pt idx="14583">
                  <c:v>2531.7382799999987</c:v>
                </c:pt>
                <c:pt idx="14584">
                  <c:v>2531.7382799999987</c:v>
                </c:pt>
                <c:pt idx="14585">
                  <c:v>2531.7382799999987</c:v>
                </c:pt>
                <c:pt idx="14586">
                  <c:v>2531.7382799999987</c:v>
                </c:pt>
                <c:pt idx="14587">
                  <c:v>2531.7382799999987</c:v>
                </c:pt>
                <c:pt idx="14588">
                  <c:v>2531.7382799999987</c:v>
                </c:pt>
                <c:pt idx="14589">
                  <c:v>2531.7382799999987</c:v>
                </c:pt>
                <c:pt idx="14590">
                  <c:v>2531.7382799999987</c:v>
                </c:pt>
                <c:pt idx="14591">
                  <c:v>2531.7382799999987</c:v>
                </c:pt>
                <c:pt idx="14592">
                  <c:v>2531.7382799999987</c:v>
                </c:pt>
                <c:pt idx="14593">
                  <c:v>2531.7382799999987</c:v>
                </c:pt>
                <c:pt idx="14594">
                  <c:v>2531.7382799999987</c:v>
                </c:pt>
                <c:pt idx="14595">
                  <c:v>2531.7382799999987</c:v>
                </c:pt>
                <c:pt idx="14596">
                  <c:v>2531.7382799999987</c:v>
                </c:pt>
                <c:pt idx="14597">
                  <c:v>2531.7382799999987</c:v>
                </c:pt>
                <c:pt idx="14598">
                  <c:v>2531.7382799999987</c:v>
                </c:pt>
                <c:pt idx="14599">
                  <c:v>2531.7382799999987</c:v>
                </c:pt>
                <c:pt idx="14600">
                  <c:v>2531.7382799999987</c:v>
                </c:pt>
                <c:pt idx="14601">
                  <c:v>2531.7382799999987</c:v>
                </c:pt>
                <c:pt idx="14602">
                  <c:v>2531.7382799999987</c:v>
                </c:pt>
                <c:pt idx="14603">
                  <c:v>2531.7382799999987</c:v>
                </c:pt>
                <c:pt idx="14604">
                  <c:v>2531.7382799999987</c:v>
                </c:pt>
                <c:pt idx="14605">
                  <c:v>2531.7382799999987</c:v>
                </c:pt>
                <c:pt idx="14606">
                  <c:v>2531.7382799999987</c:v>
                </c:pt>
                <c:pt idx="14607">
                  <c:v>2531.7382799999987</c:v>
                </c:pt>
                <c:pt idx="14608">
                  <c:v>2531.7382799999987</c:v>
                </c:pt>
                <c:pt idx="14609">
                  <c:v>2531.7382799999987</c:v>
                </c:pt>
                <c:pt idx="14610">
                  <c:v>2531.7382799999987</c:v>
                </c:pt>
                <c:pt idx="14611">
                  <c:v>2531.7382799999987</c:v>
                </c:pt>
                <c:pt idx="14612">
                  <c:v>2531.7382799999987</c:v>
                </c:pt>
                <c:pt idx="14613">
                  <c:v>2531.7382799999987</c:v>
                </c:pt>
                <c:pt idx="14614">
                  <c:v>2531.7382799999987</c:v>
                </c:pt>
                <c:pt idx="14615">
                  <c:v>2531.7382799999987</c:v>
                </c:pt>
                <c:pt idx="14616">
                  <c:v>2531.7382799999987</c:v>
                </c:pt>
                <c:pt idx="14617">
                  <c:v>2531.7382799999987</c:v>
                </c:pt>
                <c:pt idx="14618">
                  <c:v>2531.7382799999987</c:v>
                </c:pt>
                <c:pt idx="14619">
                  <c:v>2531.7382799999987</c:v>
                </c:pt>
                <c:pt idx="14620">
                  <c:v>2531.7382799999987</c:v>
                </c:pt>
                <c:pt idx="14621">
                  <c:v>2531.7382799999987</c:v>
                </c:pt>
                <c:pt idx="14622">
                  <c:v>2531.7382799999987</c:v>
                </c:pt>
                <c:pt idx="14623">
                  <c:v>2531.7382799999987</c:v>
                </c:pt>
                <c:pt idx="14624">
                  <c:v>2529.2968799999981</c:v>
                </c:pt>
                <c:pt idx="14625">
                  <c:v>2531.7382799999987</c:v>
                </c:pt>
                <c:pt idx="14626">
                  <c:v>2531.7382799999987</c:v>
                </c:pt>
                <c:pt idx="14627">
                  <c:v>2531.7382799999987</c:v>
                </c:pt>
                <c:pt idx="14628">
                  <c:v>2531.7382799999987</c:v>
                </c:pt>
                <c:pt idx="14629">
                  <c:v>2531.7382799999987</c:v>
                </c:pt>
                <c:pt idx="14630">
                  <c:v>2531.7382799999987</c:v>
                </c:pt>
                <c:pt idx="14631">
                  <c:v>2531.7382799999987</c:v>
                </c:pt>
                <c:pt idx="14632">
                  <c:v>2531.7382799999987</c:v>
                </c:pt>
                <c:pt idx="14633">
                  <c:v>2531.7382799999987</c:v>
                </c:pt>
                <c:pt idx="14634">
                  <c:v>2531.7382799999987</c:v>
                </c:pt>
                <c:pt idx="14635">
                  <c:v>2531.7382799999987</c:v>
                </c:pt>
                <c:pt idx="14636">
                  <c:v>2531.7382799999987</c:v>
                </c:pt>
                <c:pt idx="14637">
                  <c:v>2531.7382799999987</c:v>
                </c:pt>
                <c:pt idx="14638">
                  <c:v>2531.7382799999987</c:v>
                </c:pt>
                <c:pt idx="14639">
                  <c:v>2531.7382799999987</c:v>
                </c:pt>
                <c:pt idx="14640">
                  <c:v>2531.7382799999987</c:v>
                </c:pt>
                <c:pt idx="14641">
                  <c:v>2531.7382799999987</c:v>
                </c:pt>
                <c:pt idx="14642">
                  <c:v>2531.7382799999987</c:v>
                </c:pt>
                <c:pt idx="14643">
                  <c:v>2529.2968799999981</c:v>
                </c:pt>
                <c:pt idx="14644">
                  <c:v>2531.7382799999987</c:v>
                </c:pt>
                <c:pt idx="14645">
                  <c:v>2531.7382799999987</c:v>
                </c:pt>
                <c:pt idx="14646">
                  <c:v>2531.7382799999987</c:v>
                </c:pt>
                <c:pt idx="14647">
                  <c:v>2529.2968799999981</c:v>
                </c:pt>
                <c:pt idx="14648">
                  <c:v>2531.7382799999987</c:v>
                </c:pt>
                <c:pt idx="14649">
                  <c:v>2531.7382799999987</c:v>
                </c:pt>
                <c:pt idx="14650">
                  <c:v>2531.7382799999987</c:v>
                </c:pt>
                <c:pt idx="14651">
                  <c:v>2531.7382799999987</c:v>
                </c:pt>
                <c:pt idx="14652">
                  <c:v>2529.2968799999981</c:v>
                </c:pt>
                <c:pt idx="14653">
                  <c:v>2531.7382799999987</c:v>
                </c:pt>
                <c:pt idx="14654">
                  <c:v>2531.7382799999987</c:v>
                </c:pt>
                <c:pt idx="14655">
                  <c:v>2531.7382799999987</c:v>
                </c:pt>
                <c:pt idx="14656">
                  <c:v>2531.7382799999987</c:v>
                </c:pt>
                <c:pt idx="14657">
                  <c:v>2531.7382799999987</c:v>
                </c:pt>
                <c:pt idx="14658">
                  <c:v>2531.7382799999987</c:v>
                </c:pt>
                <c:pt idx="14659">
                  <c:v>2529.2968799999981</c:v>
                </c:pt>
                <c:pt idx="14660">
                  <c:v>2531.7382799999987</c:v>
                </c:pt>
                <c:pt idx="14661">
                  <c:v>2531.7382799999987</c:v>
                </c:pt>
                <c:pt idx="14662">
                  <c:v>2531.7382799999987</c:v>
                </c:pt>
                <c:pt idx="14663">
                  <c:v>2529.2968799999981</c:v>
                </c:pt>
                <c:pt idx="14664">
                  <c:v>2531.7382799999987</c:v>
                </c:pt>
                <c:pt idx="14665">
                  <c:v>2529.2968799999981</c:v>
                </c:pt>
                <c:pt idx="14666">
                  <c:v>2531.7382799999987</c:v>
                </c:pt>
                <c:pt idx="14667">
                  <c:v>2531.7382799999987</c:v>
                </c:pt>
                <c:pt idx="14668">
                  <c:v>2531.7382799999987</c:v>
                </c:pt>
                <c:pt idx="14669">
                  <c:v>2529.2968799999981</c:v>
                </c:pt>
                <c:pt idx="14670">
                  <c:v>2531.7382799999987</c:v>
                </c:pt>
                <c:pt idx="14671">
                  <c:v>2531.7382799999987</c:v>
                </c:pt>
                <c:pt idx="14672">
                  <c:v>2531.7382799999987</c:v>
                </c:pt>
                <c:pt idx="14673">
                  <c:v>2531.7382799999987</c:v>
                </c:pt>
                <c:pt idx="14674">
                  <c:v>2529.2968799999981</c:v>
                </c:pt>
                <c:pt idx="14675">
                  <c:v>2531.7382799999987</c:v>
                </c:pt>
                <c:pt idx="14676">
                  <c:v>2531.7382799999987</c:v>
                </c:pt>
                <c:pt idx="14677">
                  <c:v>2531.7382799999987</c:v>
                </c:pt>
                <c:pt idx="14678">
                  <c:v>2531.7382799999987</c:v>
                </c:pt>
                <c:pt idx="14679">
                  <c:v>2531.7382799999987</c:v>
                </c:pt>
                <c:pt idx="14680">
                  <c:v>2531.7382799999987</c:v>
                </c:pt>
                <c:pt idx="14681">
                  <c:v>2531.7382799999987</c:v>
                </c:pt>
                <c:pt idx="14682">
                  <c:v>2531.7382799999987</c:v>
                </c:pt>
                <c:pt idx="14683">
                  <c:v>2531.7382799999987</c:v>
                </c:pt>
                <c:pt idx="14684">
                  <c:v>2531.7382799999987</c:v>
                </c:pt>
                <c:pt idx="14685">
                  <c:v>2531.7382799999987</c:v>
                </c:pt>
                <c:pt idx="14686">
                  <c:v>2531.7382799999987</c:v>
                </c:pt>
                <c:pt idx="14687">
                  <c:v>2531.7382799999987</c:v>
                </c:pt>
                <c:pt idx="14688">
                  <c:v>2531.7382799999987</c:v>
                </c:pt>
                <c:pt idx="14689">
                  <c:v>2531.7382799999987</c:v>
                </c:pt>
                <c:pt idx="14690">
                  <c:v>2531.7382799999987</c:v>
                </c:pt>
                <c:pt idx="14691">
                  <c:v>2531.7382799999987</c:v>
                </c:pt>
                <c:pt idx="14692">
                  <c:v>2529.2968799999981</c:v>
                </c:pt>
                <c:pt idx="14693">
                  <c:v>2531.7382799999987</c:v>
                </c:pt>
                <c:pt idx="14694">
                  <c:v>2531.7382799999987</c:v>
                </c:pt>
                <c:pt idx="14695">
                  <c:v>2531.7382799999987</c:v>
                </c:pt>
                <c:pt idx="14696">
                  <c:v>2531.7382799999987</c:v>
                </c:pt>
                <c:pt idx="14697">
                  <c:v>2531.7382799999987</c:v>
                </c:pt>
                <c:pt idx="14698">
                  <c:v>2531.7382799999987</c:v>
                </c:pt>
                <c:pt idx="14699">
                  <c:v>2531.7382799999987</c:v>
                </c:pt>
                <c:pt idx="14700">
                  <c:v>2529.2968799999981</c:v>
                </c:pt>
                <c:pt idx="14701">
                  <c:v>2531.7382799999987</c:v>
                </c:pt>
                <c:pt idx="14702">
                  <c:v>2531.7382799999987</c:v>
                </c:pt>
                <c:pt idx="14703">
                  <c:v>2531.7382799999987</c:v>
                </c:pt>
                <c:pt idx="14704">
                  <c:v>2531.7382799999987</c:v>
                </c:pt>
                <c:pt idx="14705">
                  <c:v>2531.7382799999987</c:v>
                </c:pt>
                <c:pt idx="14706">
                  <c:v>2531.7382799999987</c:v>
                </c:pt>
                <c:pt idx="14707">
                  <c:v>2531.7382799999987</c:v>
                </c:pt>
                <c:pt idx="14708">
                  <c:v>2531.7382799999987</c:v>
                </c:pt>
                <c:pt idx="14709">
                  <c:v>2531.7382799999987</c:v>
                </c:pt>
                <c:pt idx="14710">
                  <c:v>2529.2968799999981</c:v>
                </c:pt>
                <c:pt idx="14711">
                  <c:v>2531.7382799999987</c:v>
                </c:pt>
                <c:pt idx="14712">
                  <c:v>2531.7382799999987</c:v>
                </c:pt>
                <c:pt idx="14713">
                  <c:v>2531.7382799999987</c:v>
                </c:pt>
                <c:pt idx="14714">
                  <c:v>2531.7382799999987</c:v>
                </c:pt>
                <c:pt idx="14715">
                  <c:v>2531.7382799999987</c:v>
                </c:pt>
                <c:pt idx="14716">
                  <c:v>2529.2968799999981</c:v>
                </c:pt>
                <c:pt idx="14717">
                  <c:v>2531.7382799999987</c:v>
                </c:pt>
                <c:pt idx="14718">
                  <c:v>2531.7382799999987</c:v>
                </c:pt>
                <c:pt idx="14719">
                  <c:v>2531.7382799999987</c:v>
                </c:pt>
                <c:pt idx="14720">
                  <c:v>2531.7382799999987</c:v>
                </c:pt>
                <c:pt idx="14721">
                  <c:v>2531.7382799999987</c:v>
                </c:pt>
                <c:pt idx="14722">
                  <c:v>2531.7382799999987</c:v>
                </c:pt>
                <c:pt idx="14723">
                  <c:v>2531.7382799999987</c:v>
                </c:pt>
                <c:pt idx="14724">
                  <c:v>2531.7382799999987</c:v>
                </c:pt>
                <c:pt idx="14725">
                  <c:v>2531.7382799999987</c:v>
                </c:pt>
                <c:pt idx="14726">
                  <c:v>2531.7382799999987</c:v>
                </c:pt>
                <c:pt idx="14727">
                  <c:v>2531.7382799999987</c:v>
                </c:pt>
                <c:pt idx="14728">
                  <c:v>2529.2968799999981</c:v>
                </c:pt>
                <c:pt idx="14729">
                  <c:v>2531.7382799999987</c:v>
                </c:pt>
                <c:pt idx="14730">
                  <c:v>2531.7382799999987</c:v>
                </c:pt>
                <c:pt idx="14731">
                  <c:v>2531.7382799999987</c:v>
                </c:pt>
                <c:pt idx="14732">
                  <c:v>2531.7382799999987</c:v>
                </c:pt>
                <c:pt idx="14733">
                  <c:v>2531.7382799999987</c:v>
                </c:pt>
                <c:pt idx="14734">
                  <c:v>2531.7382799999987</c:v>
                </c:pt>
                <c:pt idx="14735">
                  <c:v>2531.7382799999987</c:v>
                </c:pt>
                <c:pt idx="14736">
                  <c:v>2531.7382799999987</c:v>
                </c:pt>
                <c:pt idx="14737">
                  <c:v>2531.7382799999987</c:v>
                </c:pt>
                <c:pt idx="14738">
                  <c:v>2529.2968799999981</c:v>
                </c:pt>
                <c:pt idx="14739">
                  <c:v>2531.7382799999987</c:v>
                </c:pt>
                <c:pt idx="14740">
                  <c:v>2531.7382799999987</c:v>
                </c:pt>
                <c:pt idx="14741">
                  <c:v>2531.7382799999987</c:v>
                </c:pt>
                <c:pt idx="14742">
                  <c:v>2531.7382799999987</c:v>
                </c:pt>
                <c:pt idx="14743">
                  <c:v>2531.7382799999987</c:v>
                </c:pt>
                <c:pt idx="14744">
                  <c:v>2529.2968799999981</c:v>
                </c:pt>
                <c:pt idx="14745">
                  <c:v>2529.2968799999981</c:v>
                </c:pt>
                <c:pt idx="14746">
                  <c:v>2529.2968799999981</c:v>
                </c:pt>
                <c:pt idx="14747">
                  <c:v>2529.2968799999981</c:v>
                </c:pt>
                <c:pt idx="14748">
                  <c:v>2529.2968799999981</c:v>
                </c:pt>
                <c:pt idx="14749">
                  <c:v>2531.7382799999987</c:v>
                </c:pt>
                <c:pt idx="14750">
                  <c:v>2531.7382799999987</c:v>
                </c:pt>
                <c:pt idx="14751">
                  <c:v>2531.7382799999987</c:v>
                </c:pt>
                <c:pt idx="14752">
                  <c:v>2531.7382799999987</c:v>
                </c:pt>
                <c:pt idx="14753">
                  <c:v>2529.2968799999981</c:v>
                </c:pt>
                <c:pt idx="14754">
                  <c:v>2531.7382799999987</c:v>
                </c:pt>
                <c:pt idx="14755">
                  <c:v>2531.7382799999987</c:v>
                </c:pt>
                <c:pt idx="14756">
                  <c:v>2531.7382799999987</c:v>
                </c:pt>
                <c:pt idx="14757">
                  <c:v>2531.7382799999987</c:v>
                </c:pt>
                <c:pt idx="14758">
                  <c:v>2531.7382799999987</c:v>
                </c:pt>
                <c:pt idx="14759">
                  <c:v>2531.7382799999987</c:v>
                </c:pt>
                <c:pt idx="14760">
                  <c:v>2531.7382799999987</c:v>
                </c:pt>
                <c:pt idx="14761">
                  <c:v>2531.7382799999987</c:v>
                </c:pt>
                <c:pt idx="14762">
                  <c:v>2529.2968799999981</c:v>
                </c:pt>
                <c:pt idx="14763">
                  <c:v>2529.2968799999981</c:v>
                </c:pt>
                <c:pt idx="14764">
                  <c:v>2531.7382799999987</c:v>
                </c:pt>
                <c:pt idx="14765">
                  <c:v>2529.2968799999981</c:v>
                </c:pt>
                <c:pt idx="14766">
                  <c:v>2531.7382799999987</c:v>
                </c:pt>
                <c:pt idx="14767">
                  <c:v>2529.2968799999981</c:v>
                </c:pt>
                <c:pt idx="14768">
                  <c:v>2531.7382799999987</c:v>
                </c:pt>
                <c:pt idx="14769">
                  <c:v>2529.2968799999981</c:v>
                </c:pt>
                <c:pt idx="14770">
                  <c:v>2531.7382799999987</c:v>
                </c:pt>
                <c:pt idx="14771">
                  <c:v>2531.7382799999987</c:v>
                </c:pt>
                <c:pt idx="14772">
                  <c:v>2529.2968799999981</c:v>
                </c:pt>
                <c:pt idx="14773">
                  <c:v>2531.7382799999987</c:v>
                </c:pt>
                <c:pt idx="14774">
                  <c:v>2531.7382799999987</c:v>
                </c:pt>
                <c:pt idx="14775">
                  <c:v>2531.7382799999987</c:v>
                </c:pt>
                <c:pt idx="14776">
                  <c:v>2531.7382799999987</c:v>
                </c:pt>
                <c:pt idx="14777">
                  <c:v>2531.7382799999987</c:v>
                </c:pt>
                <c:pt idx="14778">
                  <c:v>2529.2968799999981</c:v>
                </c:pt>
                <c:pt idx="14779">
                  <c:v>2531.7382799999987</c:v>
                </c:pt>
                <c:pt idx="14780">
                  <c:v>2531.7382799999987</c:v>
                </c:pt>
                <c:pt idx="14781">
                  <c:v>2531.7382799999987</c:v>
                </c:pt>
                <c:pt idx="14782">
                  <c:v>2531.7382799999987</c:v>
                </c:pt>
                <c:pt idx="14783">
                  <c:v>2529.2968799999981</c:v>
                </c:pt>
                <c:pt idx="14784">
                  <c:v>2531.7382799999987</c:v>
                </c:pt>
                <c:pt idx="14785">
                  <c:v>2531.7382799999987</c:v>
                </c:pt>
                <c:pt idx="14786">
                  <c:v>2531.7382799999987</c:v>
                </c:pt>
                <c:pt idx="14787">
                  <c:v>2531.7382799999987</c:v>
                </c:pt>
                <c:pt idx="14788">
                  <c:v>2531.7382799999987</c:v>
                </c:pt>
                <c:pt idx="14789">
                  <c:v>2529.2968799999981</c:v>
                </c:pt>
                <c:pt idx="14790">
                  <c:v>2531.7382799999987</c:v>
                </c:pt>
                <c:pt idx="14791">
                  <c:v>2529.2968799999981</c:v>
                </c:pt>
                <c:pt idx="14792">
                  <c:v>2529.2968799999981</c:v>
                </c:pt>
                <c:pt idx="14793">
                  <c:v>2529.2968799999981</c:v>
                </c:pt>
                <c:pt idx="14794">
                  <c:v>2529.2968799999981</c:v>
                </c:pt>
                <c:pt idx="14795">
                  <c:v>2531.7382799999987</c:v>
                </c:pt>
                <c:pt idx="14796">
                  <c:v>2529.2968799999981</c:v>
                </c:pt>
                <c:pt idx="14797">
                  <c:v>2531.7382799999987</c:v>
                </c:pt>
                <c:pt idx="14798">
                  <c:v>2529.2968799999981</c:v>
                </c:pt>
                <c:pt idx="14799">
                  <c:v>2529.2968799999981</c:v>
                </c:pt>
                <c:pt idx="14800">
                  <c:v>2529.2968799999981</c:v>
                </c:pt>
                <c:pt idx="14801">
                  <c:v>2529.2968799999981</c:v>
                </c:pt>
                <c:pt idx="14802">
                  <c:v>2531.7382799999987</c:v>
                </c:pt>
                <c:pt idx="14803">
                  <c:v>2529.2968799999981</c:v>
                </c:pt>
                <c:pt idx="14804">
                  <c:v>2531.7382799999987</c:v>
                </c:pt>
                <c:pt idx="14805">
                  <c:v>2531.7382799999987</c:v>
                </c:pt>
                <c:pt idx="14806">
                  <c:v>2529.2968799999981</c:v>
                </c:pt>
                <c:pt idx="14807">
                  <c:v>2529.2968799999981</c:v>
                </c:pt>
                <c:pt idx="14808">
                  <c:v>2529.2968799999981</c:v>
                </c:pt>
                <c:pt idx="14809">
                  <c:v>2531.7382799999987</c:v>
                </c:pt>
                <c:pt idx="14810">
                  <c:v>2529.2968799999981</c:v>
                </c:pt>
                <c:pt idx="14811">
                  <c:v>2529.2968799999981</c:v>
                </c:pt>
                <c:pt idx="14812">
                  <c:v>2531.7382799999987</c:v>
                </c:pt>
                <c:pt idx="14813">
                  <c:v>2531.7382799999987</c:v>
                </c:pt>
                <c:pt idx="14814">
                  <c:v>2529.2968799999981</c:v>
                </c:pt>
                <c:pt idx="14815">
                  <c:v>2529.2968799999981</c:v>
                </c:pt>
                <c:pt idx="14816">
                  <c:v>2531.7382799999987</c:v>
                </c:pt>
                <c:pt idx="14817">
                  <c:v>2529.2968799999981</c:v>
                </c:pt>
                <c:pt idx="14818">
                  <c:v>2531.7382799999987</c:v>
                </c:pt>
                <c:pt idx="14819">
                  <c:v>2531.7382799999987</c:v>
                </c:pt>
                <c:pt idx="14820">
                  <c:v>2531.7382799999987</c:v>
                </c:pt>
                <c:pt idx="14821">
                  <c:v>2529.2968799999981</c:v>
                </c:pt>
                <c:pt idx="14822">
                  <c:v>2529.2968799999981</c:v>
                </c:pt>
                <c:pt idx="14823">
                  <c:v>2529.2968799999981</c:v>
                </c:pt>
                <c:pt idx="14824">
                  <c:v>2531.7382799999987</c:v>
                </c:pt>
                <c:pt idx="14825">
                  <c:v>2529.2968799999981</c:v>
                </c:pt>
                <c:pt idx="14826">
                  <c:v>2529.2968799999981</c:v>
                </c:pt>
                <c:pt idx="14827">
                  <c:v>2529.2968799999981</c:v>
                </c:pt>
                <c:pt idx="14828">
                  <c:v>2531.7382799999987</c:v>
                </c:pt>
                <c:pt idx="14829">
                  <c:v>2529.2968799999981</c:v>
                </c:pt>
                <c:pt idx="14830">
                  <c:v>2529.2968799999981</c:v>
                </c:pt>
                <c:pt idx="14831">
                  <c:v>2531.7382799999987</c:v>
                </c:pt>
                <c:pt idx="14832">
                  <c:v>2531.7382799999987</c:v>
                </c:pt>
                <c:pt idx="14833">
                  <c:v>2529.2968799999981</c:v>
                </c:pt>
                <c:pt idx="14834">
                  <c:v>2531.7382799999987</c:v>
                </c:pt>
                <c:pt idx="14835">
                  <c:v>2529.2968799999981</c:v>
                </c:pt>
                <c:pt idx="14836">
                  <c:v>2531.7382799999987</c:v>
                </c:pt>
                <c:pt idx="14837">
                  <c:v>2531.7382799999987</c:v>
                </c:pt>
                <c:pt idx="14838">
                  <c:v>2531.7382799999987</c:v>
                </c:pt>
                <c:pt idx="14839">
                  <c:v>2531.7382799999987</c:v>
                </c:pt>
                <c:pt idx="14840">
                  <c:v>2529.2968799999981</c:v>
                </c:pt>
                <c:pt idx="14841">
                  <c:v>2529.2968799999981</c:v>
                </c:pt>
                <c:pt idx="14842">
                  <c:v>2529.2968799999981</c:v>
                </c:pt>
                <c:pt idx="14843">
                  <c:v>2531.7382799999987</c:v>
                </c:pt>
                <c:pt idx="14844">
                  <c:v>2529.2968799999981</c:v>
                </c:pt>
                <c:pt idx="14845">
                  <c:v>2529.2968799999981</c:v>
                </c:pt>
                <c:pt idx="14846">
                  <c:v>2531.7382799999987</c:v>
                </c:pt>
                <c:pt idx="14847">
                  <c:v>2531.7382799999987</c:v>
                </c:pt>
                <c:pt idx="14848">
                  <c:v>2531.7382799999987</c:v>
                </c:pt>
                <c:pt idx="14849">
                  <c:v>2529.2968799999981</c:v>
                </c:pt>
                <c:pt idx="14850">
                  <c:v>2531.7382799999987</c:v>
                </c:pt>
                <c:pt idx="14851">
                  <c:v>2529.2968799999981</c:v>
                </c:pt>
                <c:pt idx="14852">
                  <c:v>2529.2968799999981</c:v>
                </c:pt>
                <c:pt idx="14853">
                  <c:v>2531.7382799999987</c:v>
                </c:pt>
                <c:pt idx="14854">
                  <c:v>2529.2968799999981</c:v>
                </c:pt>
                <c:pt idx="14855">
                  <c:v>2529.2968799999981</c:v>
                </c:pt>
                <c:pt idx="14856">
                  <c:v>2529.2968799999981</c:v>
                </c:pt>
                <c:pt idx="14857">
                  <c:v>2531.7382799999987</c:v>
                </c:pt>
                <c:pt idx="14858">
                  <c:v>2529.2968799999981</c:v>
                </c:pt>
                <c:pt idx="14859">
                  <c:v>2529.2968799999981</c:v>
                </c:pt>
                <c:pt idx="14860">
                  <c:v>2529.2968799999981</c:v>
                </c:pt>
                <c:pt idx="14861">
                  <c:v>2529.2968799999981</c:v>
                </c:pt>
                <c:pt idx="14862">
                  <c:v>2529.2968799999981</c:v>
                </c:pt>
                <c:pt idx="14863">
                  <c:v>2531.7382799999987</c:v>
                </c:pt>
                <c:pt idx="14864">
                  <c:v>2529.2968799999981</c:v>
                </c:pt>
                <c:pt idx="14865">
                  <c:v>2529.2968799999981</c:v>
                </c:pt>
                <c:pt idx="14866">
                  <c:v>2529.2968799999981</c:v>
                </c:pt>
                <c:pt idx="14867">
                  <c:v>2529.2968799999981</c:v>
                </c:pt>
                <c:pt idx="14868">
                  <c:v>2529.2968799999981</c:v>
                </c:pt>
                <c:pt idx="14869">
                  <c:v>2529.2968799999981</c:v>
                </c:pt>
                <c:pt idx="14870">
                  <c:v>2529.2968799999981</c:v>
                </c:pt>
                <c:pt idx="14871">
                  <c:v>2529.2968799999981</c:v>
                </c:pt>
                <c:pt idx="14872">
                  <c:v>2529.2968799999981</c:v>
                </c:pt>
                <c:pt idx="14873">
                  <c:v>2531.7382799999987</c:v>
                </c:pt>
                <c:pt idx="14874">
                  <c:v>2529.2968799999981</c:v>
                </c:pt>
                <c:pt idx="14875">
                  <c:v>2529.2968799999981</c:v>
                </c:pt>
                <c:pt idx="14876">
                  <c:v>2531.7382799999987</c:v>
                </c:pt>
                <c:pt idx="14877">
                  <c:v>2529.2968799999981</c:v>
                </c:pt>
                <c:pt idx="14878">
                  <c:v>2529.2968799999981</c:v>
                </c:pt>
                <c:pt idx="14879">
                  <c:v>2531.7382799999987</c:v>
                </c:pt>
                <c:pt idx="14880">
                  <c:v>2531.7382799999987</c:v>
                </c:pt>
                <c:pt idx="14881">
                  <c:v>2529.2968799999981</c:v>
                </c:pt>
                <c:pt idx="14882">
                  <c:v>2529.2968799999981</c:v>
                </c:pt>
                <c:pt idx="14883">
                  <c:v>2531.7382799999987</c:v>
                </c:pt>
                <c:pt idx="14884">
                  <c:v>2529.2968799999981</c:v>
                </c:pt>
                <c:pt idx="14885">
                  <c:v>2529.2968799999981</c:v>
                </c:pt>
                <c:pt idx="14886">
                  <c:v>2529.2968799999981</c:v>
                </c:pt>
                <c:pt idx="14887">
                  <c:v>2529.2968799999981</c:v>
                </c:pt>
                <c:pt idx="14888">
                  <c:v>2531.7382799999987</c:v>
                </c:pt>
                <c:pt idx="14889">
                  <c:v>2529.2968799999981</c:v>
                </c:pt>
                <c:pt idx="14890">
                  <c:v>2529.2968799999981</c:v>
                </c:pt>
                <c:pt idx="14891">
                  <c:v>2531.7382799999987</c:v>
                </c:pt>
                <c:pt idx="14892">
                  <c:v>2529.2968799999981</c:v>
                </c:pt>
                <c:pt idx="14893">
                  <c:v>2529.2968799999981</c:v>
                </c:pt>
                <c:pt idx="14894">
                  <c:v>2531.7382799999987</c:v>
                </c:pt>
                <c:pt idx="14895">
                  <c:v>2531.7382799999987</c:v>
                </c:pt>
                <c:pt idx="14896">
                  <c:v>2529.2968799999981</c:v>
                </c:pt>
                <c:pt idx="14897">
                  <c:v>2531.7382799999987</c:v>
                </c:pt>
                <c:pt idx="14898">
                  <c:v>2531.7382799999987</c:v>
                </c:pt>
                <c:pt idx="14899">
                  <c:v>2529.2968799999981</c:v>
                </c:pt>
                <c:pt idx="14900">
                  <c:v>2531.7382799999987</c:v>
                </c:pt>
                <c:pt idx="14901">
                  <c:v>2529.2968799999981</c:v>
                </c:pt>
                <c:pt idx="14902">
                  <c:v>2529.2968799999981</c:v>
                </c:pt>
                <c:pt idx="14903">
                  <c:v>2529.2968799999981</c:v>
                </c:pt>
                <c:pt idx="14904">
                  <c:v>2529.2968799999981</c:v>
                </c:pt>
                <c:pt idx="14905">
                  <c:v>2529.2968799999981</c:v>
                </c:pt>
                <c:pt idx="14906">
                  <c:v>2529.2968799999981</c:v>
                </c:pt>
                <c:pt idx="14907">
                  <c:v>2531.7382799999987</c:v>
                </c:pt>
                <c:pt idx="14908">
                  <c:v>2531.7382799999987</c:v>
                </c:pt>
                <c:pt idx="14909">
                  <c:v>2529.2968799999981</c:v>
                </c:pt>
                <c:pt idx="14910">
                  <c:v>2529.2968799999981</c:v>
                </c:pt>
                <c:pt idx="14911">
                  <c:v>2529.2968799999981</c:v>
                </c:pt>
                <c:pt idx="14912">
                  <c:v>2529.2968799999981</c:v>
                </c:pt>
                <c:pt idx="14913">
                  <c:v>2531.7382799999987</c:v>
                </c:pt>
                <c:pt idx="14914">
                  <c:v>2529.2968799999981</c:v>
                </c:pt>
                <c:pt idx="14915">
                  <c:v>2529.2968799999981</c:v>
                </c:pt>
                <c:pt idx="14916">
                  <c:v>2529.2968799999981</c:v>
                </c:pt>
                <c:pt idx="14917">
                  <c:v>2529.2968799999981</c:v>
                </c:pt>
                <c:pt idx="14918">
                  <c:v>2529.2968799999981</c:v>
                </c:pt>
                <c:pt idx="14919">
                  <c:v>2529.2968799999981</c:v>
                </c:pt>
                <c:pt idx="14920">
                  <c:v>2531.7382799999987</c:v>
                </c:pt>
                <c:pt idx="14921">
                  <c:v>2529.2968799999981</c:v>
                </c:pt>
                <c:pt idx="14922">
                  <c:v>2529.2968799999981</c:v>
                </c:pt>
                <c:pt idx="14923">
                  <c:v>2529.2968799999981</c:v>
                </c:pt>
                <c:pt idx="14924">
                  <c:v>2529.2968799999981</c:v>
                </c:pt>
                <c:pt idx="14925">
                  <c:v>2529.2968799999981</c:v>
                </c:pt>
                <c:pt idx="14926">
                  <c:v>2529.2968799999981</c:v>
                </c:pt>
                <c:pt idx="14927">
                  <c:v>2529.2968799999981</c:v>
                </c:pt>
                <c:pt idx="14928">
                  <c:v>2529.2968799999981</c:v>
                </c:pt>
                <c:pt idx="14929">
                  <c:v>2529.2968799999981</c:v>
                </c:pt>
                <c:pt idx="14930">
                  <c:v>2529.2968799999981</c:v>
                </c:pt>
                <c:pt idx="14931">
                  <c:v>2529.2968799999981</c:v>
                </c:pt>
                <c:pt idx="14932">
                  <c:v>2529.2968799999981</c:v>
                </c:pt>
                <c:pt idx="14933">
                  <c:v>2529.2968799999981</c:v>
                </c:pt>
                <c:pt idx="14934">
                  <c:v>2529.2968799999981</c:v>
                </c:pt>
                <c:pt idx="14935">
                  <c:v>2529.2968799999981</c:v>
                </c:pt>
                <c:pt idx="14936">
                  <c:v>2529.2968799999981</c:v>
                </c:pt>
                <c:pt idx="14937">
                  <c:v>2531.7382799999987</c:v>
                </c:pt>
                <c:pt idx="14938">
                  <c:v>2529.2968799999981</c:v>
                </c:pt>
                <c:pt idx="14939">
                  <c:v>2529.2968799999981</c:v>
                </c:pt>
                <c:pt idx="14940">
                  <c:v>2529.2968799999981</c:v>
                </c:pt>
                <c:pt idx="14941">
                  <c:v>2529.2968799999981</c:v>
                </c:pt>
                <c:pt idx="14942">
                  <c:v>2531.7382799999987</c:v>
                </c:pt>
                <c:pt idx="14943">
                  <c:v>2529.2968799999981</c:v>
                </c:pt>
                <c:pt idx="14944">
                  <c:v>2529.2968799999981</c:v>
                </c:pt>
                <c:pt idx="14945">
                  <c:v>2531.7382799999987</c:v>
                </c:pt>
                <c:pt idx="14946">
                  <c:v>2529.2968799999981</c:v>
                </c:pt>
                <c:pt idx="14947">
                  <c:v>2529.2968799999981</c:v>
                </c:pt>
                <c:pt idx="14948">
                  <c:v>2529.2968799999981</c:v>
                </c:pt>
                <c:pt idx="14949">
                  <c:v>2529.2968799999981</c:v>
                </c:pt>
                <c:pt idx="14950">
                  <c:v>2529.2968799999981</c:v>
                </c:pt>
                <c:pt idx="14951">
                  <c:v>2529.2968799999981</c:v>
                </c:pt>
                <c:pt idx="14952">
                  <c:v>2531.7382799999987</c:v>
                </c:pt>
                <c:pt idx="14953">
                  <c:v>2529.2968799999981</c:v>
                </c:pt>
                <c:pt idx="14954">
                  <c:v>2529.2968799999981</c:v>
                </c:pt>
                <c:pt idx="14955">
                  <c:v>2529.2968799999981</c:v>
                </c:pt>
                <c:pt idx="14956">
                  <c:v>2529.2968799999981</c:v>
                </c:pt>
                <c:pt idx="14957">
                  <c:v>2529.2968799999981</c:v>
                </c:pt>
                <c:pt idx="14958">
                  <c:v>2529.2968799999981</c:v>
                </c:pt>
                <c:pt idx="14959">
                  <c:v>2529.2968799999981</c:v>
                </c:pt>
                <c:pt idx="14960">
                  <c:v>2529.2968799999981</c:v>
                </c:pt>
                <c:pt idx="14961">
                  <c:v>2529.2968799999981</c:v>
                </c:pt>
                <c:pt idx="14962">
                  <c:v>2529.2968799999981</c:v>
                </c:pt>
                <c:pt idx="14963">
                  <c:v>2529.2968799999981</c:v>
                </c:pt>
                <c:pt idx="14964">
                  <c:v>2529.2968799999981</c:v>
                </c:pt>
                <c:pt idx="14965">
                  <c:v>2529.2968799999981</c:v>
                </c:pt>
                <c:pt idx="14966">
                  <c:v>2529.2968799999981</c:v>
                </c:pt>
                <c:pt idx="14967">
                  <c:v>2531.7382799999987</c:v>
                </c:pt>
                <c:pt idx="14968">
                  <c:v>2531.7382799999987</c:v>
                </c:pt>
                <c:pt idx="14969">
                  <c:v>2531.7382799999987</c:v>
                </c:pt>
                <c:pt idx="14970">
                  <c:v>2529.2968799999981</c:v>
                </c:pt>
                <c:pt idx="14971">
                  <c:v>2531.7382799999987</c:v>
                </c:pt>
                <c:pt idx="14972">
                  <c:v>2529.2968799999981</c:v>
                </c:pt>
                <c:pt idx="14973">
                  <c:v>2531.7382799999987</c:v>
                </c:pt>
                <c:pt idx="14974">
                  <c:v>2529.2968799999981</c:v>
                </c:pt>
                <c:pt idx="14975">
                  <c:v>2529.2968799999981</c:v>
                </c:pt>
                <c:pt idx="14976">
                  <c:v>2529.2968799999981</c:v>
                </c:pt>
                <c:pt idx="14977">
                  <c:v>2529.2968799999981</c:v>
                </c:pt>
                <c:pt idx="14978">
                  <c:v>2529.2968799999981</c:v>
                </c:pt>
                <c:pt idx="14979">
                  <c:v>2529.2968799999981</c:v>
                </c:pt>
                <c:pt idx="14980">
                  <c:v>2531.7382799999987</c:v>
                </c:pt>
                <c:pt idx="14981">
                  <c:v>2531.7382799999987</c:v>
                </c:pt>
                <c:pt idx="14982">
                  <c:v>2529.2968799999981</c:v>
                </c:pt>
                <c:pt idx="14983">
                  <c:v>2529.2968799999981</c:v>
                </c:pt>
                <c:pt idx="14984">
                  <c:v>2529.2968799999981</c:v>
                </c:pt>
                <c:pt idx="14985">
                  <c:v>2529.2968799999981</c:v>
                </c:pt>
                <c:pt idx="14986">
                  <c:v>2531.7382799999987</c:v>
                </c:pt>
                <c:pt idx="14987">
                  <c:v>2529.2968799999981</c:v>
                </c:pt>
                <c:pt idx="14988">
                  <c:v>2529.2968799999981</c:v>
                </c:pt>
                <c:pt idx="14989">
                  <c:v>2529.2968799999981</c:v>
                </c:pt>
                <c:pt idx="14990">
                  <c:v>2529.2968799999981</c:v>
                </c:pt>
                <c:pt idx="14991">
                  <c:v>2529.2968799999981</c:v>
                </c:pt>
                <c:pt idx="14992">
                  <c:v>2529.2968799999981</c:v>
                </c:pt>
                <c:pt idx="14993">
                  <c:v>2529.2968799999981</c:v>
                </c:pt>
                <c:pt idx="14994">
                  <c:v>2529.2968799999981</c:v>
                </c:pt>
                <c:pt idx="14995">
                  <c:v>2529.2968799999981</c:v>
                </c:pt>
                <c:pt idx="14996">
                  <c:v>2529.2968799999981</c:v>
                </c:pt>
                <c:pt idx="14997">
                  <c:v>2529.2968799999981</c:v>
                </c:pt>
                <c:pt idx="14998">
                  <c:v>2529.2968799999981</c:v>
                </c:pt>
                <c:pt idx="14999">
                  <c:v>2529.2968799999981</c:v>
                </c:pt>
                <c:pt idx="15000">
                  <c:v>2529.2968799999981</c:v>
                </c:pt>
                <c:pt idx="15001">
                  <c:v>2529.2968799999981</c:v>
                </c:pt>
                <c:pt idx="15002">
                  <c:v>2529.2968799999981</c:v>
                </c:pt>
                <c:pt idx="15003">
                  <c:v>2529.2968799999981</c:v>
                </c:pt>
                <c:pt idx="15004">
                  <c:v>2529.2968799999981</c:v>
                </c:pt>
                <c:pt idx="15005">
                  <c:v>2531.7382799999987</c:v>
                </c:pt>
                <c:pt idx="15006">
                  <c:v>2531.7382799999987</c:v>
                </c:pt>
                <c:pt idx="15007">
                  <c:v>2529.2968799999981</c:v>
                </c:pt>
                <c:pt idx="15008">
                  <c:v>2529.2968799999981</c:v>
                </c:pt>
                <c:pt idx="15009">
                  <c:v>2529.2968799999981</c:v>
                </c:pt>
                <c:pt idx="15010">
                  <c:v>2529.2968799999981</c:v>
                </c:pt>
                <c:pt idx="15011">
                  <c:v>2529.2968799999981</c:v>
                </c:pt>
                <c:pt idx="15012">
                  <c:v>2529.2968799999981</c:v>
                </c:pt>
                <c:pt idx="15013">
                  <c:v>2529.2968799999981</c:v>
                </c:pt>
                <c:pt idx="15014">
                  <c:v>2531.7382799999987</c:v>
                </c:pt>
                <c:pt idx="15015">
                  <c:v>2529.2968799999981</c:v>
                </c:pt>
                <c:pt idx="15016">
                  <c:v>2529.2968799999981</c:v>
                </c:pt>
                <c:pt idx="15017">
                  <c:v>2529.2968799999981</c:v>
                </c:pt>
                <c:pt idx="15018">
                  <c:v>2529.2968799999981</c:v>
                </c:pt>
                <c:pt idx="15019">
                  <c:v>2529.2968799999981</c:v>
                </c:pt>
                <c:pt idx="15020">
                  <c:v>2529.2968799999981</c:v>
                </c:pt>
                <c:pt idx="15021">
                  <c:v>2529.2968799999981</c:v>
                </c:pt>
                <c:pt idx="15022">
                  <c:v>2529.2968799999981</c:v>
                </c:pt>
                <c:pt idx="15023">
                  <c:v>2529.2968799999981</c:v>
                </c:pt>
                <c:pt idx="15024">
                  <c:v>2529.2968799999981</c:v>
                </c:pt>
                <c:pt idx="15025">
                  <c:v>2529.2968799999981</c:v>
                </c:pt>
                <c:pt idx="15026">
                  <c:v>2529.2968799999981</c:v>
                </c:pt>
                <c:pt idx="15027">
                  <c:v>2529.2968799999981</c:v>
                </c:pt>
                <c:pt idx="15028">
                  <c:v>2529.2968799999981</c:v>
                </c:pt>
                <c:pt idx="15029">
                  <c:v>2529.2968799999981</c:v>
                </c:pt>
                <c:pt idx="15030">
                  <c:v>2529.2968799999981</c:v>
                </c:pt>
                <c:pt idx="15031">
                  <c:v>2529.2968799999981</c:v>
                </c:pt>
                <c:pt idx="15032">
                  <c:v>2529.2968799999981</c:v>
                </c:pt>
                <c:pt idx="15033">
                  <c:v>2529.2968799999981</c:v>
                </c:pt>
                <c:pt idx="15034">
                  <c:v>2529.2968799999981</c:v>
                </c:pt>
                <c:pt idx="15035">
                  <c:v>2529.2968799999981</c:v>
                </c:pt>
                <c:pt idx="15036">
                  <c:v>2529.2968799999981</c:v>
                </c:pt>
                <c:pt idx="15037">
                  <c:v>2529.2968799999981</c:v>
                </c:pt>
                <c:pt idx="15038">
                  <c:v>2529.2968799999981</c:v>
                </c:pt>
                <c:pt idx="15039">
                  <c:v>2529.2968799999981</c:v>
                </c:pt>
                <c:pt idx="15040">
                  <c:v>2529.2968799999981</c:v>
                </c:pt>
                <c:pt idx="15041">
                  <c:v>2529.2968799999981</c:v>
                </c:pt>
                <c:pt idx="15042">
                  <c:v>2529.2968799999981</c:v>
                </c:pt>
                <c:pt idx="15043">
                  <c:v>2529.2968799999981</c:v>
                </c:pt>
                <c:pt idx="15044">
                  <c:v>2529.2968799999981</c:v>
                </c:pt>
                <c:pt idx="15045">
                  <c:v>2529.2968799999981</c:v>
                </c:pt>
                <c:pt idx="15046">
                  <c:v>2529.2968799999981</c:v>
                </c:pt>
                <c:pt idx="15047">
                  <c:v>2529.2968799999981</c:v>
                </c:pt>
                <c:pt idx="15048">
                  <c:v>2529.2968799999981</c:v>
                </c:pt>
                <c:pt idx="15049">
                  <c:v>2529.2968799999981</c:v>
                </c:pt>
                <c:pt idx="15050">
                  <c:v>2529.2968799999981</c:v>
                </c:pt>
                <c:pt idx="15051">
                  <c:v>2529.2968799999981</c:v>
                </c:pt>
                <c:pt idx="15052">
                  <c:v>2529.2968799999981</c:v>
                </c:pt>
                <c:pt idx="15053">
                  <c:v>2529.2968799999981</c:v>
                </c:pt>
                <c:pt idx="15054">
                  <c:v>2529.2968799999981</c:v>
                </c:pt>
                <c:pt idx="15055">
                  <c:v>2529.2968799999981</c:v>
                </c:pt>
                <c:pt idx="15056">
                  <c:v>2529.2968799999981</c:v>
                </c:pt>
                <c:pt idx="15057">
                  <c:v>2529.2968799999981</c:v>
                </c:pt>
                <c:pt idx="15058">
                  <c:v>2529.2968799999981</c:v>
                </c:pt>
                <c:pt idx="15059">
                  <c:v>2531.7382799999987</c:v>
                </c:pt>
                <c:pt idx="15060">
                  <c:v>2529.2968799999981</c:v>
                </c:pt>
                <c:pt idx="15061">
                  <c:v>2529.2968799999981</c:v>
                </c:pt>
                <c:pt idx="15062">
                  <c:v>2529.2968799999981</c:v>
                </c:pt>
                <c:pt idx="15063">
                  <c:v>2529.2968799999981</c:v>
                </c:pt>
                <c:pt idx="15064">
                  <c:v>2529.2968799999981</c:v>
                </c:pt>
                <c:pt idx="15065">
                  <c:v>2531.7382799999987</c:v>
                </c:pt>
                <c:pt idx="15066">
                  <c:v>2529.2968799999981</c:v>
                </c:pt>
                <c:pt idx="15067">
                  <c:v>2529.2968799999981</c:v>
                </c:pt>
                <c:pt idx="15068">
                  <c:v>2529.2968799999981</c:v>
                </c:pt>
                <c:pt idx="15069">
                  <c:v>2529.2968799999981</c:v>
                </c:pt>
                <c:pt idx="15070">
                  <c:v>2529.2968799999981</c:v>
                </c:pt>
                <c:pt idx="15071">
                  <c:v>2529.2968799999981</c:v>
                </c:pt>
                <c:pt idx="15072">
                  <c:v>2529.2968799999981</c:v>
                </c:pt>
                <c:pt idx="15073">
                  <c:v>2529.2968799999981</c:v>
                </c:pt>
                <c:pt idx="15074">
                  <c:v>2529.2968799999981</c:v>
                </c:pt>
                <c:pt idx="15075">
                  <c:v>2529.2968799999981</c:v>
                </c:pt>
                <c:pt idx="15076">
                  <c:v>2529.2968799999981</c:v>
                </c:pt>
                <c:pt idx="15077">
                  <c:v>2529.2968799999981</c:v>
                </c:pt>
                <c:pt idx="15078">
                  <c:v>2529.2968799999981</c:v>
                </c:pt>
                <c:pt idx="15079">
                  <c:v>2529.2968799999981</c:v>
                </c:pt>
                <c:pt idx="15080">
                  <c:v>2529.2968799999981</c:v>
                </c:pt>
                <c:pt idx="15081">
                  <c:v>2529.2968799999981</c:v>
                </c:pt>
                <c:pt idx="15082">
                  <c:v>2529.2968799999981</c:v>
                </c:pt>
                <c:pt idx="15083">
                  <c:v>2529.2968799999981</c:v>
                </c:pt>
                <c:pt idx="15084">
                  <c:v>2529.2968799999981</c:v>
                </c:pt>
                <c:pt idx="15085">
                  <c:v>2529.2968799999981</c:v>
                </c:pt>
                <c:pt idx="15086">
                  <c:v>2529.2968799999981</c:v>
                </c:pt>
                <c:pt idx="15087">
                  <c:v>2529.2968799999981</c:v>
                </c:pt>
                <c:pt idx="15088">
                  <c:v>2529.2968799999981</c:v>
                </c:pt>
                <c:pt idx="15089">
                  <c:v>2529.2968799999981</c:v>
                </c:pt>
                <c:pt idx="15090">
                  <c:v>2529.2968799999981</c:v>
                </c:pt>
                <c:pt idx="15091">
                  <c:v>2529.2968799999981</c:v>
                </c:pt>
                <c:pt idx="15092">
                  <c:v>2529.2968799999981</c:v>
                </c:pt>
                <c:pt idx="15093">
                  <c:v>2529.2968799999981</c:v>
                </c:pt>
                <c:pt idx="15094">
                  <c:v>2529.2968799999981</c:v>
                </c:pt>
                <c:pt idx="15095">
                  <c:v>2529.2968799999981</c:v>
                </c:pt>
                <c:pt idx="15096">
                  <c:v>2529.2968799999981</c:v>
                </c:pt>
                <c:pt idx="15097">
                  <c:v>2529.2968799999981</c:v>
                </c:pt>
                <c:pt idx="15098">
                  <c:v>2529.2968799999981</c:v>
                </c:pt>
                <c:pt idx="15099">
                  <c:v>2529.2968799999981</c:v>
                </c:pt>
                <c:pt idx="15100">
                  <c:v>2529.2968799999981</c:v>
                </c:pt>
                <c:pt idx="15101">
                  <c:v>2529.2968799999981</c:v>
                </c:pt>
                <c:pt idx="15102">
                  <c:v>2531.7382799999987</c:v>
                </c:pt>
                <c:pt idx="15103">
                  <c:v>2529.2968799999981</c:v>
                </c:pt>
                <c:pt idx="15104">
                  <c:v>2529.2968799999981</c:v>
                </c:pt>
                <c:pt idx="15105">
                  <c:v>2529.2968799999981</c:v>
                </c:pt>
                <c:pt idx="15106">
                  <c:v>2529.2968799999981</c:v>
                </c:pt>
                <c:pt idx="15107">
                  <c:v>2529.2968799999981</c:v>
                </c:pt>
                <c:pt idx="15108">
                  <c:v>2529.2968799999981</c:v>
                </c:pt>
                <c:pt idx="15109">
                  <c:v>2529.2968799999981</c:v>
                </c:pt>
                <c:pt idx="15110">
                  <c:v>2529.2968799999981</c:v>
                </c:pt>
                <c:pt idx="15111">
                  <c:v>2529.2968799999981</c:v>
                </c:pt>
                <c:pt idx="15112">
                  <c:v>2529.2968799999981</c:v>
                </c:pt>
                <c:pt idx="15113">
                  <c:v>2529.2968799999981</c:v>
                </c:pt>
                <c:pt idx="15114">
                  <c:v>2531.7382799999987</c:v>
                </c:pt>
                <c:pt idx="15115">
                  <c:v>2529.2968799999981</c:v>
                </c:pt>
                <c:pt idx="15116">
                  <c:v>2529.2968799999981</c:v>
                </c:pt>
                <c:pt idx="15117">
                  <c:v>2529.2968799999981</c:v>
                </c:pt>
                <c:pt idx="15118">
                  <c:v>2529.2968799999981</c:v>
                </c:pt>
                <c:pt idx="15119">
                  <c:v>2529.2968799999981</c:v>
                </c:pt>
                <c:pt idx="15120">
                  <c:v>2529.2968799999981</c:v>
                </c:pt>
                <c:pt idx="15121">
                  <c:v>2529.2968799999981</c:v>
                </c:pt>
                <c:pt idx="15122">
                  <c:v>2529.2968799999981</c:v>
                </c:pt>
                <c:pt idx="15123">
                  <c:v>2529.2968799999981</c:v>
                </c:pt>
                <c:pt idx="15124">
                  <c:v>2529.2968799999981</c:v>
                </c:pt>
                <c:pt idx="15125">
                  <c:v>2529.2968799999981</c:v>
                </c:pt>
                <c:pt idx="15126">
                  <c:v>2529.2968799999981</c:v>
                </c:pt>
                <c:pt idx="15127">
                  <c:v>2529.2968799999981</c:v>
                </c:pt>
                <c:pt idx="15128">
                  <c:v>2529.2968799999981</c:v>
                </c:pt>
                <c:pt idx="15129">
                  <c:v>2529.2968799999981</c:v>
                </c:pt>
                <c:pt idx="15130">
                  <c:v>2529.2968799999981</c:v>
                </c:pt>
                <c:pt idx="15131">
                  <c:v>2529.2968799999981</c:v>
                </c:pt>
                <c:pt idx="15132">
                  <c:v>2529.2968799999981</c:v>
                </c:pt>
                <c:pt idx="15133">
                  <c:v>2529.2968799999981</c:v>
                </c:pt>
                <c:pt idx="15134">
                  <c:v>2529.2968799999981</c:v>
                </c:pt>
                <c:pt idx="15135">
                  <c:v>2529.2968799999981</c:v>
                </c:pt>
                <c:pt idx="15136">
                  <c:v>2529.2968799999981</c:v>
                </c:pt>
                <c:pt idx="15137">
                  <c:v>2529.2968799999981</c:v>
                </c:pt>
                <c:pt idx="15138">
                  <c:v>2529.2968799999981</c:v>
                </c:pt>
                <c:pt idx="15139">
                  <c:v>2529.2968799999981</c:v>
                </c:pt>
                <c:pt idx="15140">
                  <c:v>2529.2968799999981</c:v>
                </c:pt>
                <c:pt idx="15141">
                  <c:v>2529.2968799999981</c:v>
                </c:pt>
                <c:pt idx="15142">
                  <c:v>2529.2968799999981</c:v>
                </c:pt>
                <c:pt idx="15143">
                  <c:v>2529.2968799999981</c:v>
                </c:pt>
                <c:pt idx="15144">
                  <c:v>2529.2968799999981</c:v>
                </c:pt>
                <c:pt idx="15145">
                  <c:v>2529.2968799999981</c:v>
                </c:pt>
                <c:pt idx="15146">
                  <c:v>2529.2968799999981</c:v>
                </c:pt>
                <c:pt idx="15147">
                  <c:v>2529.2968799999981</c:v>
                </c:pt>
                <c:pt idx="15148">
                  <c:v>2529.2968799999981</c:v>
                </c:pt>
                <c:pt idx="15149">
                  <c:v>2529.2968799999981</c:v>
                </c:pt>
                <c:pt idx="15150">
                  <c:v>2529.2968799999981</c:v>
                </c:pt>
                <c:pt idx="15151">
                  <c:v>2529.2968799999981</c:v>
                </c:pt>
                <c:pt idx="15152">
                  <c:v>2529.2968799999981</c:v>
                </c:pt>
                <c:pt idx="15153">
                  <c:v>2529.2968799999981</c:v>
                </c:pt>
                <c:pt idx="15154">
                  <c:v>2529.2968799999981</c:v>
                </c:pt>
                <c:pt idx="15155">
                  <c:v>2529.2968799999981</c:v>
                </c:pt>
                <c:pt idx="15156">
                  <c:v>2529.2968799999981</c:v>
                </c:pt>
                <c:pt idx="15157">
                  <c:v>2529.2968799999981</c:v>
                </c:pt>
                <c:pt idx="15158">
                  <c:v>2529.2968799999981</c:v>
                </c:pt>
                <c:pt idx="15159">
                  <c:v>2529.2968799999981</c:v>
                </c:pt>
                <c:pt idx="15160">
                  <c:v>2529.2968799999981</c:v>
                </c:pt>
                <c:pt idx="15161">
                  <c:v>2529.2968799999981</c:v>
                </c:pt>
                <c:pt idx="15162">
                  <c:v>2529.2968799999981</c:v>
                </c:pt>
                <c:pt idx="15163">
                  <c:v>2529.2968799999981</c:v>
                </c:pt>
                <c:pt idx="15164">
                  <c:v>2529.2968799999981</c:v>
                </c:pt>
                <c:pt idx="15165">
                  <c:v>2529.2968799999981</c:v>
                </c:pt>
                <c:pt idx="15166">
                  <c:v>2529.2968799999981</c:v>
                </c:pt>
                <c:pt idx="15167">
                  <c:v>2529.2968799999981</c:v>
                </c:pt>
                <c:pt idx="15168">
                  <c:v>2529.2968799999981</c:v>
                </c:pt>
                <c:pt idx="15169">
                  <c:v>2529.2968799999981</c:v>
                </c:pt>
                <c:pt idx="15170">
                  <c:v>2529.2968799999981</c:v>
                </c:pt>
                <c:pt idx="15171">
                  <c:v>2529.2968799999981</c:v>
                </c:pt>
                <c:pt idx="15172">
                  <c:v>2529.2968799999981</c:v>
                </c:pt>
                <c:pt idx="15173">
                  <c:v>2529.2968799999981</c:v>
                </c:pt>
                <c:pt idx="15174">
                  <c:v>2529.2968799999981</c:v>
                </c:pt>
                <c:pt idx="15175">
                  <c:v>2529.2968799999981</c:v>
                </c:pt>
                <c:pt idx="15176">
                  <c:v>2529.2968799999981</c:v>
                </c:pt>
                <c:pt idx="15177">
                  <c:v>2529.2968799999981</c:v>
                </c:pt>
                <c:pt idx="15178">
                  <c:v>2529.2968799999981</c:v>
                </c:pt>
                <c:pt idx="15179">
                  <c:v>2529.2968799999981</c:v>
                </c:pt>
                <c:pt idx="15180">
                  <c:v>2529.2968799999981</c:v>
                </c:pt>
                <c:pt idx="15181">
                  <c:v>2529.2968799999981</c:v>
                </c:pt>
                <c:pt idx="15182">
                  <c:v>2529.2968799999981</c:v>
                </c:pt>
                <c:pt idx="15183">
                  <c:v>2529.2968799999981</c:v>
                </c:pt>
                <c:pt idx="15184">
                  <c:v>2529.2968799999981</c:v>
                </c:pt>
                <c:pt idx="15185">
                  <c:v>2529.2968799999981</c:v>
                </c:pt>
                <c:pt idx="15186">
                  <c:v>2529.2968799999981</c:v>
                </c:pt>
                <c:pt idx="15187">
                  <c:v>2529.2968799999981</c:v>
                </c:pt>
                <c:pt idx="15188">
                  <c:v>2529.2968799999981</c:v>
                </c:pt>
                <c:pt idx="15189">
                  <c:v>2529.2968799999981</c:v>
                </c:pt>
                <c:pt idx="15190">
                  <c:v>2529.2968799999981</c:v>
                </c:pt>
                <c:pt idx="15191">
                  <c:v>2529.2968799999981</c:v>
                </c:pt>
                <c:pt idx="15192">
                  <c:v>2529.2968799999981</c:v>
                </c:pt>
                <c:pt idx="15193">
                  <c:v>2529.2968799999981</c:v>
                </c:pt>
                <c:pt idx="15194">
                  <c:v>2529.2968799999981</c:v>
                </c:pt>
                <c:pt idx="15195">
                  <c:v>2529.2968799999981</c:v>
                </c:pt>
                <c:pt idx="15196">
                  <c:v>2529.2968799999981</c:v>
                </c:pt>
                <c:pt idx="15197">
                  <c:v>2529.2968799999981</c:v>
                </c:pt>
                <c:pt idx="15198">
                  <c:v>2529.2968799999981</c:v>
                </c:pt>
                <c:pt idx="15199">
                  <c:v>2529.2968799999981</c:v>
                </c:pt>
                <c:pt idx="15200">
                  <c:v>2529.2968799999981</c:v>
                </c:pt>
                <c:pt idx="15201">
                  <c:v>2529.2968799999981</c:v>
                </c:pt>
                <c:pt idx="15202">
                  <c:v>2529.2968799999981</c:v>
                </c:pt>
                <c:pt idx="15203">
                  <c:v>2529.2968799999981</c:v>
                </c:pt>
                <c:pt idx="15204">
                  <c:v>2529.2968799999981</c:v>
                </c:pt>
                <c:pt idx="15205">
                  <c:v>2529.2968799999981</c:v>
                </c:pt>
                <c:pt idx="15206">
                  <c:v>2529.2968799999981</c:v>
                </c:pt>
                <c:pt idx="15207">
                  <c:v>2529.2968799999981</c:v>
                </c:pt>
                <c:pt idx="15208">
                  <c:v>2529.2968799999981</c:v>
                </c:pt>
                <c:pt idx="15209">
                  <c:v>2529.2968799999981</c:v>
                </c:pt>
                <c:pt idx="15210">
                  <c:v>2529.2968799999981</c:v>
                </c:pt>
                <c:pt idx="15211">
                  <c:v>2529.2968799999981</c:v>
                </c:pt>
                <c:pt idx="15212">
                  <c:v>2529.2968799999981</c:v>
                </c:pt>
                <c:pt idx="15213">
                  <c:v>2529.2968799999981</c:v>
                </c:pt>
                <c:pt idx="15214">
                  <c:v>2529.2968799999981</c:v>
                </c:pt>
                <c:pt idx="15215">
                  <c:v>2529.2968799999981</c:v>
                </c:pt>
                <c:pt idx="15216">
                  <c:v>2529.2968799999981</c:v>
                </c:pt>
                <c:pt idx="15217">
                  <c:v>2529.2968799999981</c:v>
                </c:pt>
                <c:pt idx="15218">
                  <c:v>2529.2968799999981</c:v>
                </c:pt>
                <c:pt idx="15219">
                  <c:v>2529.2968799999981</c:v>
                </c:pt>
                <c:pt idx="15220">
                  <c:v>2529.2968799999981</c:v>
                </c:pt>
                <c:pt idx="15221">
                  <c:v>2529.2968799999981</c:v>
                </c:pt>
                <c:pt idx="15222">
                  <c:v>2529.2968799999981</c:v>
                </c:pt>
                <c:pt idx="15223">
                  <c:v>2529.2968799999981</c:v>
                </c:pt>
                <c:pt idx="15224">
                  <c:v>2529.2968799999981</c:v>
                </c:pt>
                <c:pt idx="15225">
                  <c:v>2529.2968799999981</c:v>
                </c:pt>
                <c:pt idx="15226">
                  <c:v>2529.2968799999981</c:v>
                </c:pt>
                <c:pt idx="15227">
                  <c:v>2529.2968799999981</c:v>
                </c:pt>
                <c:pt idx="15228">
                  <c:v>2529.2968799999981</c:v>
                </c:pt>
                <c:pt idx="15229">
                  <c:v>2529.2968799999981</c:v>
                </c:pt>
                <c:pt idx="15230">
                  <c:v>2529.2968799999981</c:v>
                </c:pt>
                <c:pt idx="15231">
                  <c:v>2529.2968799999981</c:v>
                </c:pt>
                <c:pt idx="15232">
                  <c:v>2529.2968799999981</c:v>
                </c:pt>
                <c:pt idx="15233">
                  <c:v>2529.2968799999981</c:v>
                </c:pt>
                <c:pt idx="15234">
                  <c:v>2529.2968799999981</c:v>
                </c:pt>
                <c:pt idx="15235">
                  <c:v>2529.2968799999981</c:v>
                </c:pt>
                <c:pt idx="15236">
                  <c:v>2529.2968799999981</c:v>
                </c:pt>
                <c:pt idx="15237">
                  <c:v>2529.2968799999981</c:v>
                </c:pt>
                <c:pt idx="15238">
                  <c:v>2529.2968799999981</c:v>
                </c:pt>
                <c:pt idx="15239">
                  <c:v>2529.2968799999981</c:v>
                </c:pt>
                <c:pt idx="15240">
                  <c:v>2529.2968799999981</c:v>
                </c:pt>
                <c:pt idx="15241">
                  <c:v>2529.2968799999981</c:v>
                </c:pt>
                <c:pt idx="15242">
                  <c:v>2526.8554700000018</c:v>
                </c:pt>
                <c:pt idx="15243">
                  <c:v>2529.2968799999981</c:v>
                </c:pt>
                <c:pt idx="15244">
                  <c:v>2529.2968799999981</c:v>
                </c:pt>
                <c:pt idx="15245">
                  <c:v>2529.2968799999981</c:v>
                </c:pt>
                <c:pt idx="15246">
                  <c:v>2529.2968799999981</c:v>
                </c:pt>
                <c:pt idx="15247">
                  <c:v>2529.2968799999981</c:v>
                </c:pt>
                <c:pt idx="15248">
                  <c:v>2529.2968799999981</c:v>
                </c:pt>
                <c:pt idx="15249">
                  <c:v>2529.2968799999981</c:v>
                </c:pt>
                <c:pt idx="15250">
                  <c:v>2529.2968799999981</c:v>
                </c:pt>
                <c:pt idx="15251">
                  <c:v>2529.2968799999981</c:v>
                </c:pt>
                <c:pt idx="15252">
                  <c:v>2529.2968799999981</c:v>
                </c:pt>
                <c:pt idx="15253">
                  <c:v>2529.2968799999981</c:v>
                </c:pt>
                <c:pt idx="15254">
                  <c:v>2529.2968799999981</c:v>
                </c:pt>
                <c:pt idx="15255">
                  <c:v>2529.2968799999981</c:v>
                </c:pt>
                <c:pt idx="15256">
                  <c:v>2529.2968799999981</c:v>
                </c:pt>
                <c:pt idx="15257">
                  <c:v>2529.2968799999981</c:v>
                </c:pt>
                <c:pt idx="15258">
                  <c:v>2529.2968799999981</c:v>
                </c:pt>
                <c:pt idx="15259">
                  <c:v>2529.2968799999981</c:v>
                </c:pt>
                <c:pt idx="15260">
                  <c:v>2529.2968799999981</c:v>
                </c:pt>
                <c:pt idx="15261">
                  <c:v>2529.2968799999981</c:v>
                </c:pt>
                <c:pt idx="15262">
                  <c:v>2529.2968799999981</c:v>
                </c:pt>
                <c:pt idx="15263">
                  <c:v>2529.2968799999981</c:v>
                </c:pt>
                <c:pt idx="15264">
                  <c:v>2529.2968799999981</c:v>
                </c:pt>
                <c:pt idx="15265">
                  <c:v>2529.2968799999981</c:v>
                </c:pt>
                <c:pt idx="15266">
                  <c:v>2529.2968799999981</c:v>
                </c:pt>
                <c:pt idx="15267">
                  <c:v>2529.2968799999981</c:v>
                </c:pt>
                <c:pt idx="15268">
                  <c:v>2529.2968799999981</c:v>
                </c:pt>
                <c:pt idx="15269">
                  <c:v>2529.2968799999981</c:v>
                </c:pt>
                <c:pt idx="15270">
                  <c:v>2529.2968799999981</c:v>
                </c:pt>
                <c:pt idx="15271">
                  <c:v>2529.2968799999981</c:v>
                </c:pt>
                <c:pt idx="15272">
                  <c:v>2529.2968799999981</c:v>
                </c:pt>
                <c:pt idx="15273">
                  <c:v>2529.2968799999981</c:v>
                </c:pt>
                <c:pt idx="15274">
                  <c:v>2529.2968799999981</c:v>
                </c:pt>
                <c:pt idx="15275">
                  <c:v>2526.8554700000018</c:v>
                </c:pt>
                <c:pt idx="15276">
                  <c:v>2529.2968799999981</c:v>
                </c:pt>
                <c:pt idx="15277">
                  <c:v>2529.2968799999981</c:v>
                </c:pt>
                <c:pt idx="15278">
                  <c:v>2529.2968799999981</c:v>
                </c:pt>
                <c:pt idx="15279">
                  <c:v>2529.2968799999981</c:v>
                </c:pt>
                <c:pt idx="15280">
                  <c:v>2529.2968799999981</c:v>
                </c:pt>
                <c:pt idx="15281">
                  <c:v>2529.2968799999981</c:v>
                </c:pt>
                <c:pt idx="15282">
                  <c:v>2529.2968799999981</c:v>
                </c:pt>
                <c:pt idx="15283">
                  <c:v>2526.8554700000018</c:v>
                </c:pt>
                <c:pt idx="15284">
                  <c:v>2529.2968799999981</c:v>
                </c:pt>
                <c:pt idx="15285">
                  <c:v>2529.2968799999981</c:v>
                </c:pt>
                <c:pt idx="15286">
                  <c:v>2529.2968799999981</c:v>
                </c:pt>
                <c:pt idx="15287">
                  <c:v>2529.2968799999981</c:v>
                </c:pt>
                <c:pt idx="15288">
                  <c:v>2529.2968799999981</c:v>
                </c:pt>
                <c:pt idx="15289">
                  <c:v>2529.2968799999981</c:v>
                </c:pt>
                <c:pt idx="15290">
                  <c:v>2529.2968799999981</c:v>
                </c:pt>
                <c:pt idx="15291">
                  <c:v>2529.2968799999981</c:v>
                </c:pt>
                <c:pt idx="15292">
                  <c:v>2529.2968799999981</c:v>
                </c:pt>
                <c:pt idx="15293">
                  <c:v>2529.2968799999981</c:v>
                </c:pt>
                <c:pt idx="15294">
                  <c:v>2529.2968799999981</c:v>
                </c:pt>
                <c:pt idx="15295">
                  <c:v>2529.2968799999981</c:v>
                </c:pt>
                <c:pt idx="15296">
                  <c:v>2529.2968799999981</c:v>
                </c:pt>
                <c:pt idx="15297">
                  <c:v>2529.2968799999981</c:v>
                </c:pt>
                <c:pt idx="15298">
                  <c:v>2529.2968799999981</c:v>
                </c:pt>
                <c:pt idx="15299">
                  <c:v>2529.2968799999981</c:v>
                </c:pt>
                <c:pt idx="15300">
                  <c:v>2529.2968799999981</c:v>
                </c:pt>
                <c:pt idx="15301">
                  <c:v>2529.2968799999981</c:v>
                </c:pt>
                <c:pt idx="15302">
                  <c:v>2529.2968799999981</c:v>
                </c:pt>
                <c:pt idx="15303">
                  <c:v>2529.2968799999981</c:v>
                </c:pt>
                <c:pt idx="15304">
                  <c:v>2529.2968799999981</c:v>
                </c:pt>
                <c:pt idx="15305">
                  <c:v>2529.2968799999981</c:v>
                </c:pt>
                <c:pt idx="15306">
                  <c:v>2526.8554700000018</c:v>
                </c:pt>
                <c:pt idx="15307">
                  <c:v>2529.2968799999981</c:v>
                </c:pt>
                <c:pt idx="15308">
                  <c:v>2529.2968799999981</c:v>
                </c:pt>
                <c:pt idx="15309">
                  <c:v>2529.2968799999981</c:v>
                </c:pt>
                <c:pt idx="15310">
                  <c:v>2529.2968799999981</c:v>
                </c:pt>
                <c:pt idx="15311">
                  <c:v>2529.2968799999981</c:v>
                </c:pt>
                <c:pt idx="15312">
                  <c:v>2529.2968799999981</c:v>
                </c:pt>
                <c:pt idx="15313">
                  <c:v>2529.2968799999981</c:v>
                </c:pt>
                <c:pt idx="15314">
                  <c:v>2529.2968799999981</c:v>
                </c:pt>
                <c:pt idx="15315">
                  <c:v>2529.2968799999981</c:v>
                </c:pt>
                <c:pt idx="15316">
                  <c:v>2529.2968799999981</c:v>
                </c:pt>
                <c:pt idx="15317">
                  <c:v>2529.2968799999981</c:v>
                </c:pt>
                <c:pt idx="15318">
                  <c:v>2529.2968799999981</c:v>
                </c:pt>
                <c:pt idx="15319">
                  <c:v>2529.2968799999981</c:v>
                </c:pt>
                <c:pt idx="15320">
                  <c:v>2529.2968799999981</c:v>
                </c:pt>
                <c:pt idx="15321">
                  <c:v>2529.2968799999981</c:v>
                </c:pt>
                <c:pt idx="15322">
                  <c:v>2529.2968799999981</c:v>
                </c:pt>
                <c:pt idx="15323">
                  <c:v>2529.2968799999981</c:v>
                </c:pt>
                <c:pt idx="15324">
                  <c:v>2529.2968799999981</c:v>
                </c:pt>
                <c:pt idx="15325">
                  <c:v>2529.2968799999981</c:v>
                </c:pt>
                <c:pt idx="15326">
                  <c:v>2529.2968799999981</c:v>
                </c:pt>
                <c:pt idx="15327">
                  <c:v>2526.8554700000018</c:v>
                </c:pt>
                <c:pt idx="15328">
                  <c:v>2529.2968799999981</c:v>
                </c:pt>
                <c:pt idx="15329">
                  <c:v>2529.2968799999981</c:v>
                </c:pt>
                <c:pt idx="15330">
                  <c:v>2529.2968799999981</c:v>
                </c:pt>
                <c:pt idx="15331">
                  <c:v>2529.2968799999981</c:v>
                </c:pt>
                <c:pt idx="15332">
                  <c:v>2529.2968799999981</c:v>
                </c:pt>
                <c:pt idx="15333">
                  <c:v>2529.2968799999981</c:v>
                </c:pt>
                <c:pt idx="15334">
                  <c:v>2529.2968799999981</c:v>
                </c:pt>
                <c:pt idx="15335">
                  <c:v>2529.2968799999981</c:v>
                </c:pt>
                <c:pt idx="15336">
                  <c:v>2529.2968799999981</c:v>
                </c:pt>
                <c:pt idx="15337">
                  <c:v>2529.2968799999981</c:v>
                </c:pt>
                <c:pt idx="15338">
                  <c:v>2529.2968799999981</c:v>
                </c:pt>
                <c:pt idx="15339">
                  <c:v>2529.2968799999981</c:v>
                </c:pt>
                <c:pt idx="15340">
                  <c:v>2529.2968799999981</c:v>
                </c:pt>
                <c:pt idx="15341">
                  <c:v>2529.2968799999981</c:v>
                </c:pt>
                <c:pt idx="15342">
                  <c:v>2529.2968799999981</c:v>
                </c:pt>
                <c:pt idx="15343">
                  <c:v>2529.2968799999981</c:v>
                </c:pt>
                <c:pt idx="15344">
                  <c:v>2529.2968799999981</c:v>
                </c:pt>
                <c:pt idx="15345">
                  <c:v>2526.8554700000018</c:v>
                </c:pt>
                <c:pt idx="15346">
                  <c:v>2529.2968799999981</c:v>
                </c:pt>
                <c:pt idx="15347">
                  <c:v>2529.2968799999981</c:v>
                </c:pt>
                <c:pt idx="15348">
                  <c:v>2529.2968799999981</c:v>
                </c:pt>
                <c:pt idx="15349">
                  <c:v>2529.2968799999981</c:v>
                </c:pt>
                <c:pt idx="15350">
                  <c:v>2529.2968799999981</c:v>
                </c:pt>
                <c:pt idx="15351">
                  <c:v>2529.2968799999981</c:v>
                </c:pt>
                <c:pt idx="15352">
                  <c:v>2529.2968799999981</c:v>
                </c:pt>
                <c:pt idx="15353">
                  <c:v>2529.2968799999981</c:v>
                </c:pt>
                <c:pt idx="15354">
                  <c:v>2526.8554700000018</c:v>
                </c:pt>
                <c:pt idx="15355">
                  <c:v>2529.2968799999981</c:v>
                </c:pt>
                <c:pt idx="15356">
                  <c:v>2529.2968799999981</c:v>
                </c:pt>
                <c:pt idx="15357">
                  <c:v>2529.2968799999981</c:v>
                </c:pt>
                <c:pt idx="15358">
                  <c:v>2529.2968799999981</c:v>
                </c:pt>
                <c:pt idx="15359">
                  <c:v>2529.2968799999981</c:v>
                </c:pt>
                <c:pt idx="15360">
                  <c:v>2529.2968799999981</c:v>
                </c:pt>
                <c:pt idx="15361">
                  <c:v>2529.2968799999981</c:v>
                </c:pt>
                <c:pt idx="15362">
                  <c:v>2529.2968799999981</c:v>
                </c:pt>
                <c:pt idx="15363">
                  <c:v>2529.2968799999981</c:v>
                </c:pt>
                <c:pt idx="15364">
                  <c:v>2529.2968799999981</c:v>
                </c:pt>
                <c:pt idx="15365">
                  <c:v>2529.2968799999981</c:v>
                </c:pt>
                <c:pt idx="15366">
                  <c:v>2529.2968799999981</c:v>
                </c:pt>
                <c:pt idx="15367">
                  <c:v>2529.2968799999981</c:v>
                </c:pt>
                <c:pt idx="15368">
                  <c:v>2526.8554700000018</c:v>
                </c:pt>
                <c:pt idx="15369">
                  <c:v>2529.2968799999981</c:v>
                </c:pt>
                <c:pt idx="15370">
                  <c:v>2529.2968799999981</c:v>
                </c:pt>
                <c:pt idx="15371">
                  <c:v>2529.2968799999981</c:v>
                </c:pt>
                <c:pt idx="15372">
                  <c:v>2529.2968799999981</c:v>
                </c:pt>
                <c:pt idx="15373">
                  <c:v>2529.2968799999981</c:v>
                </c:pt>
                <c:pt idx="15374">
                  <c:v>2529.2968799999981</c:v>
                </c:pt>
                <c:pt idx="15375">
                  <c:v>2529.2968799999981</c:v>
                </c:pt>
                <c:pt idx="15376">
                  <c:v>2529.2968799999981</c:v>
                </c:pt>
                <c:pt idx="15377">
                  <c:v>2529.2968799999981</c:v>
                </c:pt>
                <c:pt idx="15378">
                  <c:v>2529.2968799999981</c:v>
                </c:pt>
                <c:pt idx="15379">
                  <c:v>2529.2968799999981</c:v>
                </c:pt>
                <c:pt idx="15380">
                  <c:v>2529.2968799999981</c:v>
                </c:pt>
                <c:pt idx="15381">
                  <c:v>2529.2968799999981</c:v>
                </c:pt>
                <c:pt idx="15382">
                  <c:v>2529.2968799999981</c:v>
                </c:pt>
                <c:pt idx="15383">
                  <c:v>2529.2968799999981</c:v>
                </c:pt>
                <c:pt idx="15384">
                  <c:v>2529.2968799999981</c:v>
                </c:pt>
                <c:pt idx="15385">
                  <c:v>2529.2968799999981</c:v>
                </c:pt>
                <c:pt idx="15386">
                  <c:v>2529.2968799999981</c:v>
                </c:pt>
                <c:pt idx="15387">
                  <c:v>2529.2968799999981</c:v>
                </c:pt>
                <c:pt idx="15388">
                  <c:v>2529.2968799999981</c:v>
                </c:pt>
                <c:pt idx="15389">
                  <c:v>2529.2968799999981</c:v>
                </c:pt>
                <c:pt idx="15390">
                  <c:v>2529.2968799999981</c:v>
                </c:pt>
                <c:pt idx="15391">
                  <c:v>2529.2968799999981</c:v>
                </c:pt>
                <c:pt idx="15392">
                  <c:v>2529.2968799999981</c:v>
                </c:pt>
                <c:pt idx="15393">
                  <c:v>2529.2968799999981</c:v>
                </c:pt>
                <c:pt idx="15394">
                  <c:v>2529.2968799999981</c:v>
                </c:pt>
                <c:pt idx="15395">
                  <c:v>2529.2968799999981</c:v>
                </c:pt>
                <c:pt idx="15396">
                  <c:v>2529.2968799999981</c:v>
                </c:pt>
                <c:pt idx="15397">
                  <c:v>2529.2968799999981</c:v>
                </c:pt>
                <c:pt idx="15398">
                  <c:v>2529.2968799999981</c:v>
                </c:pt>
                <c:pt idx="15399">
                  <c:v>2529.2968799999981</c:v>
                </c:pt>
                <c:pt idx="15400">
                  <c:v>2526.8554700000018</c:v>
                </c:pt>
                <c:pt idx="15401">
                  <c:v>2529.2968799999981</c:v>
                </c:pt>
                <c:pt idx="15402">
                  <c:v>2529.2968799999981</c:v>
                </c:pt>
                <c:pt idx="15403">
                  <c:v>2526.8554700000018</c:v>
                </c:pt>
                <c:pt idx="15404">
                  <c:v>2529.2968799999981</c:v>
                </c:pt>
                <c:pt idx="15405">
                  <c:v>2526.8554700000018</c:v>
                </c:pt>
                <c:pt idx="15406">
                  <c:v>2529.2968799999981</c:v>
                </c:pt>
                <c:pt idx="15407">
                  <c:v>2526.8554700000018</c:v>
                </c:pt>
                <c:pt idx="15408">
                  <c:v>2529.2968799999981</c:v>
                </c:pt>
                <c:pt idx="15409">
                  <c:v>2529.2968799999981</c:v>
                </c:pt>
                <c:pt idx="15410">
                  <c:v>2529.2968799999981</c:v>
                </c:pt>
                <c:pt idx="15411">
                  <c:v>2529.2968799999981</c:v>
                </c:pt>
                <c:pt idx="15412">
                  <c:v>2529.2968799999981</c:v>
                </c:pt>
                <c:pt idx="15413">
                  <c:v>2526.8554700000018</c:v>
                </c:pt>
                <c:pt idx="15414">
                  <c:v>2529.2968799999981</c:v>
                </c:pt>
                <c:pt idx="15415">
                  <c:v>2526.8554700000018</c:v>
                </c:pt>
                <c:pt idx="15416">
                  <c:v>2529.2968799999981</c:v>
                </c:pt>
                <c:pt idx="15417">
                  <c:v>2529.2968799999981</c:v>
                </c:pt>
                <c:pt idx="15418">
                  <c:v>2529.2968799999981</c:v>
                </c:pt>
                <c:pt idx="15419">
                  <c:v>2529.2968799999981</c:v>
                </c:pt>
                <c:pt idx="15420">
                  <c:v>2529.2968799999981</c:v>
                </c:pt>
                <c:pt idx="15421">
                  <c:v>2526.8554700000018</c:v>
                </c:pt>
                <c:pt idx="15422">
                  <c:v>2526.8554700000018</c:v>
                </c:pt>
                <c:pt idx="15423">
                  <c:v>2529.2968799999981</c:v>
                </c:pt>
                <c:pt idx="15424">
                  <c:v>2529.2968799999981</c:v>
                </c:pt>
                <c:pt idx="15425">
                  <c:v>2529.2968799999981</c:v>
                </c:pt>
                <c:pt idx="15426">
                  <c:v>2529.2968799999981</c:v>
                </c:pt>
                <c:pt idx="15427">
                  <c:v>2529.2968799999981</c:v>
                </c:pt>
                <c:pt idx="15428">
                  <c:v>2529.2968799999981</c:v>
                </c:pt>
                <c:pt idx="15429">
                  <c:v>2526.8554700000018</c:v>
                </c:pt>
                <c:pt idx="15430">
                  <c:v>2529.2968799999981</c:v>
                </c:pt>
                <c:pt idx="15431">
                  <c:v>2529.2968799999981</c:v>
                </c:pt>
                <c:pt idx="15432">
                  <c:v>2529.2968799999981</c:v>
                </c:pt>
                <c:pt idx="15433">
                  <c:v>2529.2968799999981</c:v>
                </c:pt>
                <c:pt idx="15434">
                  <c:v>2529.2968799999981</c:v>
                </c:pt>
                <c:pt idx="15435">
                  <c:v>2529.2968799999981</c:v>
                </c:pt>
                <c:pt idx="15436">
                  <c:v>2526.8554700000018</c:v>
                </c:pt>
                <c:pt idx="15437">
                  <c:v>2529.2968799999981</c:v>
                </c:pt>
                <c:pt idx="15438">
                  <c:v>2529.2968799999981</c:v>
                </c:pt>
                <c:pt idx="15439">
                  <c:v>2529.2968799999981</c:v>
                </c:pt>
                <c:pt idx="15440">
                  <c:v>2529.2968799999981</c:v>
                </c:pt>
                <c:pt idx="15441">
                  <c:v>2529.2968799999981</c:v>
                </c:pt>
                <c:pt idx="15442">
                  <c:v>2529.2968799999981</c:v>
                </c:pt>
                <c:pt idx="15443">
                  <c:v>2529.2968799999981</c:v>
                </c:pt>
                <c:pt idx="15444">
                  <c:v>2529.2968799999981</c:v>
                </c:pt>
                <c:pt idx="15445">
                  <c:v>2526.8554700000018</c:v>
                </c:pt>
                <c:pt idx="15446">
                  <c:v>2529.2968799999981</c:v>
                </c:pt>
                <c:pt idx="15447">
                  <c:v>2529.2968799999981</c:v>
                </c:pt>
                <c:pt idx="15448">
                  <c:v>2529.2968799999981</c:v>
                </c:pt>
                <c:pt idx="15449">
                  <c:v>2526.8554700000018</c:v>
                </c:pt>
                <c:pt idx="15450">
                  <c:v>2529.2968799999981</c:v>
                </c:pt>
                <c:pt idx="15451">
                  <c:v>2526.8554700000018</c:v>
                </c:pt>
                <c:pt idx="15452">
                  <c:v>2529.2968799999981</c:v>
                </c:pt>
                <c:pt idx="15453">
                  <c:v>2526.8554700000018</c:v>
                </c:pt>
                <c:pt idx="15454">
                  <c:v>2526.8554700000018</c:v>
                </c:pt>
                <c:pt idx="15455">
                  <c:v>2529.2968799999981</c:v>
                </c:pt>
                <c:pt idx="15456">
                  <c:v>2529.2968799999981</c:v>
                </c:pt>
                <c:pt idx="15457">
                  <c:v>2526.8554700000018</c:v>
                </c:pt>
                <c:pt idx="15458">
                  <c:v>2526.8554700000018</c:v>
                </c:pt>
                <c:pt idx="15459">
                  <c:v>2529.2968799999981</c:v>
                </c:pt>
                <c:pt idx="15460">
                  <c:v>2529.2968799999981</c:v>
                </c:pt>
                <c:pt idx="15461">
                  <c:v>2526.8554700000018</c:v>
                </c:pt>
                <c:pt idx="15462">
                  <c:v>2529.2968799999981</c:v>
                </c:pt>
                <c:pt idx="15463">
                  <c:v>2526.8554700000018</c:v>
                </c:pt>
                <c:pt idx="15464">
                  <c:v>2529.2968799999981</c:v>
                </c:pt>
                <c:pt idx="15465">
                  <c:v>2529.2968799999981</c:v>
                </c:pt>
                <c:pt idx="15466">
                  <c:v>2529.2968799999981</c:v>
                </c:pt>
                <c:pt idx="15467">
                  <c:v>2529.2968799999981</c:v>
                </c:pt>
                <c:pt idx="15468">
                  <c:v>2529.2968799999981</c:v>
                </c:pt>
                <c:pt idx="15469">
                  <c:v>2529.2968799999981</c:v>
                </c:pt>
                <c:pt idx="15470">
                  <c:v>2529.2968799999981</c:v>
                </c:pt>
                <c:pt idx="15471">
                  <c:v>2529.2968799999981</c:v>
                </c:pt>
                <c:pt idx="15472">
                  <c:v>2526.8554700000018</c:v>
                </c:pt>
                <c:pt idx="15473">
                  <c:v>2526.8554700000018</c:v>
                </c:pt>
                <c:pt idx="15474">
                  <c:v>2529.2968799999981</c:v>
                </c:pt>
                <c:pt idx="15475">
                  <c:v>2529.2968799999981</c:v>
                </c:pt>
                <c:pt idx="15476">
                  <c:v>2529.2968799999981</c:v>
                </c:pt>
                <c:pt idx="15477">
                  <c:v>2526.8554700000018</c:v>
                </c:pt>
                <c:pt idx="15478">
                  <c:v>2526.8554700000018</c:v>
                </c:pt>
                <c:pt idx="15479">
                  <c:v>2529.2968799999981</c:v>
                </c:pt>
                <c:pt idx="15480">
                  <c:v>2529.2968799999981</c:v>
                </c:pt>
                <c:pt idx="15481">
                  <c:v>2529.2968799999981</c:v>
                </c:pt>
                <c:pt idx="15482">
                  <c:v>2529.2968799999981</c:v>
                </c:pt>
                <c:pt idx="15483">
                  <c:v>2526.8554700000018</c:v>
                </c:pt>
                <c:pt idx="15484">
                  <c:v>2526.8554700000018</c:v>
                </c:pt>
                <c:pt idx="15485">
                  <c:v>2526.8554700000018</c:v>
                </c:pt>
                <c:pt idx="15486">
                  <c:v>2526.8554700000018</c:v>
                </c:pt>
                <c:pt idx="15487">
                  <c:v>2529.2968799999981</c:v>
                </c:pt>
                <c:pt idx="15488">
                  <c:v>2529.2968799999981</c:v>
                </c:pt>
                <c:pt idx="15489">
                  <c:v>2526.8554700000018</c:v>
                </c:pt>
                <c:pt idx="15490">
                  <c:v>2529.2968799999981</c:v>
                </c:pt>
                <c:pt idx="15491">
                  <c:v>2529.2968799999981</c:v>
                </c:pt>
                <c:pt idx="15492">
                  <c:v>2526.8554700000018</c:v>
                </c:pt>
                <c:pt idx="15493">
                  <c:v>2526.8554700000018</c:v>
                </c:pt>
                <c:pt idx="15494">
                  <c:v>2526.8554700000018</c:v>
                </c:pt>
                <c:pt idx="15495">
                  <c:v>2529.2968799999981</c:v>
                </c:pt>
                <c:pt idx="15496">
                  <c:v>2526.8554700000018</c:v>
                </c:pt>
                <c:pt idx="15497">
                  <c:v>2526.8554700000018</c:v>
                </c:pt>
                <c:pt idx="15498">
                  <c:v>2529.2968799999981</c:v>
                </c:pt>
                <c:pt idx="15499">
                  <c:v>2529.2968799999981</c:v>
                </c:pt>
                <c:pt idx="15500">
                  <c:v>2526.8554700000018</c:v>
                </c:pt>
                <c:pt idx="15501">
                  <c:v>2529.2968799999981</c:v>
                </c:pt>
                <c:pt idx="15502">
                  <c:v>2526.8554700000018</c:v>
                </c:pt>
                <c:pt idx="15503">
                  <c:v>2526.8554700000018</c:v>
                </c:pt>
                <c:pt idx="15504">
                  <c:v>2526.8554700000018</c:v>
                </c:pt>
                <c:pt idx="15505">
                  <c:v>2529.2968799999981</c:v>
                </c:pt>
                <c:pt idx="15506">
                  <c:v>2529.2968799999981</c:v>
                </c:pt>
                <c:pt idx="15507">
                  <c:v>2529.2968799999981</c:v>
                </c:pt>
                <c:pt idx="15508">
                  <c:v>2529.2968799999981</c:v>
                </c:pt>
                <c:pt idx="15509">
                  <c:v>2526.8554700000018</c:v>
                </c:pt>
                <c:pt idx="15510">
                  <c:v>2526.8554700000018</c:v>
                </c:pt>
                <c:pt idx="15511">
                  <c:v>2526.8554700000018</c:v>
                </c:pt>
                <c:pt idx="15512">
                  <c:v>2526.8554700000018</c:v>
                </c:pt>
                <c:pt idx="15513">
                  <c:v>2526.8554700000018</c:v>
                </c:pt>
                <c:pt idx="15514">
                  <c:v>2526.8554700000018</c:v>
                </c:pt>
                <c:pt idx="15515">
                  <c:v>2526.8554700000018</c:v>
                </c:pt>
                <c:pt idx="15516">
                  <c:v>2526.8554700000018</c:v>
                </c:pt>
                <c:pt idx="15517">
                  <c:v>2526.8554700000018</c:v>
                </c:pt>
                <c:pt idx="15518">
                  <c:v>2526.8554700000018</c:v>
                </c:pt>
                <c:pt idx="15519">
                  <c:v>2526.8554700000018</c:v>
                </c:pt>
                <c:pt idx="15520">
                  <c:v>2529.2968799999981</c:v>
                </c:pt>
                <c:pt idx="15521">
                  <c:v>2529.2968799999981</c:v>
                </c:pt>
                <c:pt idx="15522">
                  <c:v>2529.2968799999981</c:v>
                </c:pt>
                <c:pt idx="15523">
                  <c:v>2526.8554700000018</c:v>
                </c:pt>
                <c:pt idx="15524">
                  <c:v>2526.8554700000018</c:v>
                </c:pt>
                <c:pt idx="15525">
                  <c:v>2526.8554700000018</c:v>
                </c:pt>
                <c:pt idx="15526">
                  <c:v>2529.2968799999981</c:v>
                </c:pt>
                <c:pt idx="15527">
                  <c:v>2526.8554700000018</c:v>
                </c:pt>
                <c:pt idx="15528">
                  <c:v>2529.2968799999981</c:v>
                </c:pt>
                <c:pt idx="15529">
                  <c:v>2526.8554700000018</c:v>
                </c:pt>
                <c:pt idx="15530">
                  <c:v>2526.8554700000018</c:v>
                </c:pt>
                <c:pt idx="15531">
                  <c:v>2526.8554700000018</c:v>
                </c:pt>
                <c:pt idx="15532">
                  <c:v>2529.2968799999981</c:v>
                </c:pt>
                <c:pt idx="15533">
                  <c:v>2529.2968799999981</c:v>
                </c:pt>
                <c:pt idx="15534">
                  <c:v>2526.8554700000018</c:v>
                </c:pt>
                <c:pt idx="15535">
                  <c:v>2529.2968799999981</c:v>
                </c:pt>
                <c:pt idx="15536">
                  <c:v>2526.8554700000018</c:v>
                </c:pt>
                <c:pt idx="15537">
                  <c:v>2526.8554700000018</c:v>
                </c:pt>
                <c:pt idx="15538">
                  <c:v>2529.2968799999981</c:v>
                </c:pt>
                <c:pt idx="15539">
                  <c:v>2526.8554700000018</c:v>
                </c:pt>
                <c:pt idx="15540">
                  <c:v>2526.8554700000018</c:v>
                </c:pt>
                <c:pt idx="15541">
                  <c:v>2529.2968799999981</c:v>
                </c:pt>
                <c:pt idx="15542">
                  <c:v>2529.2968799999981</c:v>
                </c:pt>
                <c:pt idx="15543">
                  <c:v>2526.8554700000018</c:v>
                </c:pt>
                <c:pt idx="15544">
                  <c:v>2526.8554700000018</c:v>
                </c:pt>
                <c:pt idx="15545">
                  <c:v>2526.8554700000018</c:v>
                </c:pt>
                <c:pt idx="15546">
                  <c:v>2526.8554700000018</c:v>
                </c:pt>
                <c:pt idx="15547">
                  <c:v>2526.8554700000018</c:v>
                </c:pt>
                <c:pt idx="15548">
                  <c:v>2526.8554700000018</c:v>
                </c:pt>
                <c:pt idx="15549">
                  <c:v>2526.8554700000018</c:v>
                </c:pt>
                <c:pt idx="15550">
                  <c:v>2526.8554700000018</c:v>
                </c:pt>
                <c:pt idx="15551">
                  <c:v>2526.8554700000018</c:v>
                </c:pt>
                <c:pt idx="15552">
                  <c:v>2526.8554700000018</c:v>
                </c:pt>
                <c:pt idx="15553">
                  <c:v>2526.8554700000018</c:v>
                </c:pt>
                <c:pt idx="15554">
                  <c:v>2529.2968799999981</c:v>
                </c:pt>
                <c:pt idx="15555">
                  <c:v>2529.2968799999981</c:v>
                </c:pt>
                <c:pt idx="15556">
                  <c:v>2529.2968799999981</c:v>
                </c:pt>
                <c:pt idx="15557">
                  <c:v>2529.2968799999981</c:v>
                </c:pt>
                <c:pt idx="15558">
                  <c:v>2526.8554700000018</c:v>
                </c:pt>
                <c:pt idx="15559">
                  <c:v>2526.8554700000018</c:v>
                </c:pt>
                <c:pt idx="15560">
                  <c:v>2526.8554700000018</c:v>
                </c:pt>
                <c:pt idx="15561">
                  <c:v>2529.2968799999981</c:v>
                </c:pt>
                <c:pt idx="15562">
                  <c:v>2529.2968799999981</c:v>
                </c:pt>
                <c:pt idx="15563">
                  <c:v>2529.2968799999981</c:v>
                </c:pt>
                <c:pt idx="15564">
                  <c:v>2529.2968799999981</c:v>
                </c:pt>
                <c:pt idx="15565">
                  <c:v>2526.8554700000018</c:v>
                </c:pt>
                <c:pt idx="15566">
                  <c:v>2526.8554700000018</c:v>
                </c:pt>
                <c:pt idx="15567">
                  <c:v>2526.8554700000018</c:v>
                </c:pt>
                <c:pt idx="15568">
                  <c:v>2529.2968799999981</c:v>
                </c:pt>
                <c:pt idx="15569">
                  <c:v>2529.2968799999981</c:v>
                </c:pt>
                <c:pt idx="15570">
                  <c:v>2529.2968799999981</c:v>
                </c:pt>
                <c:pt idx="15571">
                  <c:v>2529.2968799999981</c:v>
                </c:pt>
                <c:pt idx="15572">
                  <c:v>2529.2968799999981</c:v>
                </c:pt>
                <c:pt idx="15573">
                  <c:v>2526.8554700000018</c:v>
                </c:pt>
                <c:pt idx="15574">
                  <c:v>2526.8554700000018</c:v>
                </c:pt>
                <c:pt idx="15575">
                  <c:v>2526.8554700000018</c:v>
                </c:pt>
                <c:pt idx="15576">
                  <c:v>2529.2968799999981</c:v>
                </c:pt>
                <c:pt idx="15577">
                  <c:v>2529.2968799999981</c:v>
                </c:pt>
                <c:pt idx="15578">
                  <c:v>2526.8554700000018</c:v>
                </c:pt>
                <c:pt idx="15579">
                  <c:v>2526.8554700000018</c:v>
                </c:pt>
                <c:pt idx="15580">
                  <c:v>2526.8554700000018</c:v>
                </c:pt>
                <c:pt idx="15581">
                  <c:v>2526.8554700000018</c:v>
                </c:pt>
                <c:pt idx="15582">
                  <c:v>2529.2968799999981</c:v>
                </c:pt>
                <c:pt idx="15583">
                  <c:v>2526.8554700000018</c:v>
                </c:pt>
                <c:pt idx="15584">
                  <c:v>2526.8554700000018</c:v>
                </c:pt>
                <c:pt idx="15585">
                  <c:v>2529.2968799999981</c:v>
                </c:pt>
                <c:pt idx="15586">
                  <c:v>2526.8554700000018</c:v>
                </c:pt>
                <c:pt idx="15587">
                  <c:v>2529.2968799999981</c:v>
                </c:pt>
                <c:pt idx="15588">
                  <c:v>2526.8554700000018</c:v>
                </c:pt>
                <c:pt idx="15589">
                  <c:v>2529.2968799999981</c:v>
                </c:pt>
                <c:pt idx="15590">
                  <c:v>2526.8554700000018</c:v>
                </c:pt>
                <c:pt idx="15591">
                  <c:v>2526.8554700000018</c:v>
                </c:pt>
                <c:pt idx="15592">
                  <c:v>2526.8554700000018</c:v>
                </c:pt>
                <c:pt idx="15593">
                  <c:v>2526.8554700000018</c:v>
                </c:pt>
                <c:pt idx="15594">
                  <c:v>2526.8554700000018</c:v>
                </c:pt>
                <c:pt idx="15595">
                  <c:v>2529.2968799999981</c:v>
                </c:pt>
                <c:pt idx="15596">
                  <c:v>2526.8554700000018</c:v>
                </c:pt>
                <c:pt idx="15597">
                  <c:v>2526.8554700000018</c:v>
                </c:pt>
                <c:pt idx="15598">
                  <c:v>2526.8554700000018</c:v>
                </c:pt>
                <c:pt idx="15599">
                  <c:v>2529.2968799999981</c:v>
                </c:pt>
                <c:pt idx="15600">
                  <c:v>2526.8554700000018</c:v>
                </c:pt>
                <c:pt idx="15601">
                  <c:v>2526.8554700000018</c:v>
                </c:pt>
                <c:pt idx="15602">
                  <c:v>2526.8554700000018</c:v>
                </c:pt>
                <c:pt idx="15603">
                  <c:v>2529.2968799999981</c:v>
                </c:pt>
                <c:pt idx="15604">
                  <c:v>2526.8554700000018</c:v>
                </c:pt>
                <c:pt idx="15605">
                  <c:v>2526.8554700000018</c:v>
                </c:pt>
                <c:pt idx="15606">
                  <c:v>2526.8554700000018</c:v>
                </c:pt>
                <c:pt idx="15607">
                  <c:v>2529.2968799999981</c:v>
                </c:pt>
                <c:pt idx="15608">
                  <c:v>2526.8554700000018</c:v>
                </c:pt>
                <c:pt idx="15609">
                  <c:v>2526.8554700000018</c:v>
                </c:pt>
                <c:pt idx="15610">
                  <c:v>2526.8554700000018</c:v>
                </c:pt>
                <c:pt idx="15611">
                  <c:v>2526.8554700000018</c:v>
                </c:pt>
                <c:pt idx="15612">
                  <c:v>2526.8554700000018</c:v>
                </c:pt>
                <c:pt idx="15613">
                  <c:v>2529.2968799999981</c:v>
                </c:pt>
                <c:pt idx="15614">
                  <c:v>2529.2968799999981</c:v>
                </c:pt>
                <c:pt idx="15615">
                  <c:v>2529.2968799999981</c:v>
                </c:pt>
                <c:pt idx="15616">
                  <c:v>2526.8554700000018</c:v>
                </c:pt>
                <c:pt idx="15617">
                  <c:v>2526.8554700000018</c:v>
                </c:pt>
                <c:pt idx="15618">
                  <c:v>2529.2968799999981</c:v>
                </c:pt>
                <c:pt idx="15619">
                  <c:v>2526.8554700000018</c:v>
                </c:pt>
                <c:pt idx="15620">
                  <c:v>2529.2968799999981</c:v>
                </c:pt>
                <c:pt idx="15621">
                  <c:v>2526.8554700000018</c:v>
                </c:pt>
                <c:pt idx="15622">
                  <c:v>2526.8554700000018</c:v>
                </c:pt>
                <c:pt idx="15623">
                  <c:v>2529.2968799999981</c:v>
                </c:pt>
                <c:pt idx="15624">
                  <c:v>2526.8554700000018</c:v>
                </c:pt>
                <c:pt idx="15625">
                  <c:v>2526.8554700000018</c:v>
                </c:pt>
                <c:pt idx="15626">
                  <c:v>2526.8554700000018</c:v>
                </c:pt>
                <c:pt idx="15627">
                  <c:v>2529.2968799999981</c:v>
                </c:pt>
                <c:pt idx="15628">
                  <c:v>2526.8554700000018</c:v>
                </c:pt>
                <c:pt idx="15629">
                  <c:v>2529.2968799999981</c:v>
                </c:pt>
                <c:pt idx="15630">
                  <c:v>2526.8554700000018</c:v>
                </c:pt>
                <c:pt idx="15631">
                  <c:v>2526.8554700000018</c:v>
                </c:pt>
                <c:pt idx="15632">
                  <c:v>2526.8554700000018</c:v>
                </c:pt>
                <c:pt idx="15633">
                  <c:v>2526.8554700000018</c:v>
                </c:pt>
                <c:pt idx="15634">
                  <c:v>2526.8554700000018</c:v>
                </c:pt>
                <c:pt idx="15635">
                  <c:v>2529.2968799999981</c:v>
                </c:pt>
                <c:pt idx="15636">
                  <c:v>2526.8554700000018</c:v>
                </c:pt>
                <c:pt idx="15637">
                  <c:v>2529.2968799999981</c:v>
                </c:pt>
                <c:pt idx="15638">
                  <c:v>2526.8554700000018</c:v>
                </c:pt>
                <c:pt idx="15639">
                  <c:v>2526.8554700000018</c:v>
                </c:pt>
                <c:pt idx="15640">
                  <c:v>2526.8554700000018</c:v>
                </c:pt>
                <c:pt idx="15641">
                  <c:v>2526.8554700000018</c:v>
                </c:pt>
                <c:pt idx="15642">
                  <c:v>2526.8554700000018</c:v>
                </c:pt>
                <c:pt idx="15643">
                  <c:v>2526.8554700000018</c:v>
                </c:pt>
                <c:pt idx="15644">
                  <c:v>2526.8554700000018</c:v>
                </c:pt>
                <c:pt idx="15645">
                  <c:v>2526.8554700000018</c:v>
                </c:pt>
                <c:pt idx="15646">
                  <c:v>2526.8554700000018</c:v>
                </c:pt>
                <c:pt idx="15647">
                  <c:v>2526.8554700000018</c:v>
                </c:pt>
                <c:pt idx="15648">
                  <c:v>2529.2968799999981</c:v>
                </c:pt>
                <c:pt idx="15649">
                  <c:v>2526.8554700000018</c:v>
                </c:pt>
                <c:pt idx="15650">
                  <c:v>2529.2968799999981</c:v>
                </c:pt>
                <c:pt idx="15651">
                  <c:v>2526.8554700000018</c:v>
                </c:pt>
                <c:pt idx="15652">
                  <c:v>2526.8554700000018</c:v>
                </c:pt>
                <c:pt idx="15653">
                  <c:v>2526.8554700000018</c:v>
                </c:pt>
                <c:pt idx="15654">
                  <c:v>2526.8554700000018</c:v>
                </c:pt>
                <c:pt idx="15655">
                  <c:v>2526.8554700000018</c:v>
                </c:pt>
                <c:pt idx="15656">
                  <c:v>2526.8554700000018</c:v>
                </c:pt>
                <c:pt idx="15657">
                  <c:v>2526.8554700000018</c:v>
                </c:pt>
                <c:pt idx="15658">
                  <c:v>2526.8554700000018</c:v>
                </c:pt>
                <c:pt idx="15659">
                  <c:v>2526.8554700000018</c:v>
                </c:pt>
                <c:pt idx="15660">
                  <c:v>2526.8554700000018</c:v>
                </c:pt>
                <c:pt idx="15661">
                  <c:v>2529.2968799999981</c:v>
                </c:pt>
                <c:pt idx="15662">
                  <c:v>2529.2968799999981</c:v>
                </c:pt>
                <c:pt idx="15663">
                  <c:v>2526.8554700000018</c:v>
                </c:pt>
                <c:pt idx="15664">
                  <c:v>2526.8554700000018</c:v>
                </c:pt>
                <c:pt idx="15665">
                  <c:v>2526.8554700000018</c:v>
                </c:pt>
                <c:pt idx="15666">
                  <c:v>2526.8554700000018</c:v>
                </c:pt>
                <c:pt idx="15667">
                  <c:v>2526.8554700000018</c:v>
                </c:pt>
                <c:pt idx="15668">
                  <c:v>2526.8554700000018</c:v>
                </c:pt>
                <c:pt idx="15669">
                  <c:v>2526.8554700000018</c:v>
                </c:pt>
                <c:pt idx="15670">
                  <c:v>2529.2968799999981</c:v>
                </c:pt>
                <c:pt idx="15671">
                  <c:v>2526.8554700000018</c:v>
                </c:pt>
                <c:pt idx="15672">
                  <c:v>2526.8554700000018</c:v>
                </c:pt>
                <c:pt idx="15673">
                  <c:v>2526.8554700000018</c:v>
                </c:pt>
                <c:pt idx="15674">
                  <c:v>2529.2968799999981</c:v>
                </c:pt>
                <c:pt idx="15675">
                  <c:v>2526.8554700000018</c:v>
                </c:pt>
                <c:pt idx="15676">
                  <c:v>2529.2968799999981</c:v>
                </c:pt>
                <c:pt idx="15677">
                  <c:v>2526.8554700000018</c:v>
                </c:pt>
                <c:pt idx="15678">
                  <c:v>2529.2968799999981</c:v>
                </c:pt>
                <c:pt idx="15679">
                  <c:v>2526.8554700000018</c:v>
                </c:pt>
                <c:pt idx="15680">
                  <c:v>2526.8554700000018</c:v>
                </c:pt>
                <c:pt idx="15681">
                  <c:v>2526.8554700000018</c:v>
                </c:pt>
                <c:pt idx="15682">
                  <c:v>2526.8554700000018</c:v>
                </c:pt>
                <c:pt idx="15683">
                  <c:v>2526.8554700000018</c:v>
                </c:pt>
                <c:pt idx="15684">
                  <c:v>2529.2968799999981</c:v>
                </c:pt>
                <c:pt idx="15685">
                  <c:v>2526.8554700000018</c:v>
                </c:pt>
                <c:pt idx="15686">
                  <c:v>2526.8554700000018</c:v>
                </c:pt>
                <c:pt idx="15687">
                  <c:v>2526.8554700000018</c:v>
                </c:pt>
                <c:pt idx="15688">
                  <c:v>2526.8554700000018</c:v>
                </c:pt>
                <c:pt idx="15689">
                  <c:v>2529.2968799999981</c:v>
                </c:pt>
                <c:pt idx="15690">
                  <c:v>2526.8554700000018</c:v>
                </c:pt>
                <c:pt idx="15691">
                  <c:v>2526.8554700000018</c:v>
                </c:pt>
                <c:pt idx="15692">
                  <c:v>2529.2968799999981</c:v>
                </c:pt>
                <c:pt idx="15693">
                  <c:v>2526.8554700000018</c:v>
                </c:pt>
                <c:pt idx="15694">
                  <c:v>2526.8554700000018</c:v>
                </c:pt>
                <c:pt idx="15695">
                  <c:v>2529.2968799999981</c:v>
                </c:pt>
                <c:pt idx="15696">
                  <c:v>2526.8554700000018</c:v>
                </c:pt>
                <c:pt idx="15697">
                  <c:v>2526.8554700000018</c:v>
                </c:pt>
                <c:pt idx="15698">
                  <c:v>2526.8554700000018</c:v>
                </c:pt>
                <c:pt idx="15699">
                  <c:v>2526.8554700000018</c:v>
                </c:pt>
                <c:pt idx="15700">
                  <c:v>2526.8554700000018</c:v>
                </c:pt>
                <c:pt idx="15701">
                  <c:v>2526.8554700000018</c:v>
                </c:pt>
                <c:pt idx="15702">
                  <c:v>2526.8554700000018</c:v>
                </c:pt>
                <c:pt idx="15703">
                  <c:v>2526.8554700000018</c:v>
                </c:pt>
                <c:pt idx="15704">
                  <c:v>2526.8554700000018</c:v>
                </c:pt>
                <c:pt idx="15705">
                  <c:v>2526.8554700000018</c:v>
                </c:pt>
                <c:pt idx="15706">
                  <c:v>2526.8554700000018</c:v>
                </c:pt>
                <c:pt idx="15707">
                  <c:v>2526.8554700000018</c:v>
                </c:pt>
                <c:pt idx="15708">
                  <c:v>2529.2968799999981</c:v>
                </c:pt>
                <c:pt idx="15709">
                  <c:v>2526.8554700000018</c:v>
                </c:pt>
                <c:pt idx="15710">
                  <c:v>2526.8554700000018</c:v>
                </c:pt>
                <c:pt idx="15711">
                  <c:v>2526.8554700000018</c:v>
                </c:pt>
                <c:pt idx="15712">
                  <c:v>2526.8554700000018</c:v>
                </c:pt>
                <c:pt idx="15713">
                  <c:v>2526.8554700000018</c:v>
                </c:pt>
                <c:pt idx="15714">
                  <c:v>2526.8554700000018</c:v>
                </c:pt>
                <c:pt idx="15715">
                  <c:v>2526.8554700000018</c:v>
                </c:pt>
                <c:pt idx="15716">
                  <c:v>2526.8554700000018</c:v>
                </c:pt>
                <c:pt idx="15717">
                  <c:v>2526.8554700000018</c:v>
                </c:pt>
                <c:pt idx="15718">
                  <c:v>2526.8554700000018</c:v>
                </c:pt>
                <c:pt idx="15719">
                  <c:v>2526.8554700000018</c:v>
                </c:pt>
                <c:pt idx="15720">
                  <c:v>2526.8554700000018</c:v>
                </c:pt>
                <c:pt idx="15721">
                  <c:v>2526.8554700000018</c:v>
                </c:pt>
                <c:pt idx="15722">
                  <c:v>2526.8554700000018</c:v>
                </c:pt>
                <c:pt idx="15723">
                  <c:v>2526.8554700000018</c:v>
                </c:pt>
                <c:pt idx="15724">
                  <c:v>2526.8554700000018</c:v>
                </c:pt>
                <c:pt idx="15725">
                  <c:v>2526.8554700000018</c:v>
                </c:pt>
                <c:pt idx="15726">
                  <c:v>2526.8554700000018</c:v>
                </c:pt>
                <c:pt idx="15727">
                  <c:v>2526.8554700000018</c:v>
                </c:pt>
                <c:pt idx="15728">
                  <c:v>2526.8554700000018</c:v>
                </c:pt>
                <c:pt idx="15729">
                  <c:v>2526.8554700000018</c:v>
                </c:pt>
                <c:pt idx="15730">
                  <c:v>2526.8554700000018</c:v>
                </c:pt>
                <c:pt idx="15731">
                  <c:v>2526.8554700000018</c:v>
                </c:pt>
                <c:pt idx="15732">
                  <c:v>2526.8554700000018</c:v>
                </c:pt>
                <c:pt idx="15733">
                  <c:v>2526.8554700000018</c:v>
                </c:pt>
                <c:pt idx="15734">
                  <c:v>2526.8554700000018</c:v>
                </c:pt>
                <c:pt idx="15735">
                  <c:v>2526.8554700000018</c:v>
                </c:pt>
                <c:pt idx="15736">
                  <c:v>2526.8554700000018</c:v>
                </c:pt>
                <c:pt idx="15737">
                  <c:v>2526.8554700000018</c:v>
                </c:pt>
                <c:pt idx="15738">
                  <c:v>2526.8554700000018</c:v>
                </c:pt>
                <c:pt idx="15739">
                  <c:v>2526.8554700000018</c:v>
                </c:pt>
                <c:pt idx="15740">
                  <c:v>2526.8554700000018</c:v>
                </c:pt>
                <c:pt idx="15741">
                  <c:v>2526.8554700000018</c:v>
                </c:pt>
                <c:pt idx="15742">
                  <c:v>2526.8554700000018</c:v>
                </c:pt>
                <c:pt idx="15743">
                  <c:v>2526.8554700000018</c:v>
                </c:pt>
                <c:pt idx="15744">
                  <c:v>2526.8554700000018</c:v>
                </c:pt>
                <c:pt idx="15745">
                  <c:v>2526.8554700000018</c:v>
                </c:pt>
                <c:pt idx="15746">
                  <c:v>2526.8554700000018</c:v>
                </c:pt>
                <c:pt idx="15747">
                  <c:v>2526.8554700000018</c:v>
                </c:pt>
                <c:pt idx="15748">
                  <c:v>2526.8554700000018</c:v>
                </c:pt>
                <c:pt idx="15749">
                  <c:v>2526.8554700000018</c:v>
                </c:pt>
                <c:pt idx="15750">
                  <c:v>2526.8554700000018</c:v>
                </c:pt>
                <c:pt idx="15751">
                  <c:v>2526.8554700000018</c:v>
                </c:pt>
                <c:pt idx="15752">
                  <c:v>2526.8554700000018</c:v>
                </c:pt>
                <c:pt idx="15753">
                  <c:v>2526.8554700000018</c:v>
                </c:pt>
                <c:pt idx="15754">
                  <c:v>2526.8554700000018</c:v>
                </c:pt>
                <c:pt idx="15755">
                  <c:v>2526.8554700000018</c:v>
                </c:pt>
                <c:pt idx="15756">
                  <c:v>2526.8554700000018</c:v>
                </c:pt>
                <c:pt idx="15757">
                  <c:v>2526.8554700000018</c:v>
                </c:pt>
                <c:pt idx="15758">
                  <c:v>2526.8554700000018</c:v>
                </c:pt>
                <c:pt idx="15759">
                  <c:v>2526.8554700000018</c:v>
                </c:pt>
                <c:pt idx="15760">
                  <c:v>2526.8554700000018</c:v>
                </c:pt>
                <c:pt idx="15761">
                  <c:v>2526.8554700000018</c:v>
                </c:pt>
                <c:pt idx="15762">
                  <c:v>2526.8554700000018</c:v>
                </c:pt>
                <c:pt idx="15763">
                  <c:v>2526.8554700000018</c:v>
                </c:pt>
                <c:pt idx="15764">
                  <c:v>2526.8554700000018</c:v>
                </c:pt>
                <c:pt idx="15765">
                  <c:v>2526.8554700000018</c:v>
                </c:pt>
                <c:pt idx="15766">
                  <c:v>2526.8554700000018</c:v>
                </c:pt>
                <c:pt idx="15767">
                  <c:v>2526.8554700000018</c:v>
                </c:pt>
                <c:pt idx="15768">
                  <c:v>2526.8554700000018</c:v>
                </c:pt>
                <c:pt idx="15769">
                  <c:v>2526.8554700000018</c:v>
                </c:pt>
                <c:pt idx="15770">
                  <c:v>2526.8554700000018</c:v>
                </c:pt>
                <c:pt idx="15771">
                  <c:v>2526.8554700000018</c:v>
                </c:pt>
                <c:pt idx="15772">
                  <c:v>2526.8554700000018</c:v>
                </c:pt>
                <c:pt idx="15773">
                  <c:v>2526.8554700000018</c:v>
                </c:pt>
                <c:pt idx="15774">
                  <c:v>2526.8554700000018</c:v>
                </c:pt>
                <c:pt idx="15775">
                  <c:v>2526.8554700000018</c:v>
                </c:pt>
                <c:pt idx="15776">
                  <c:v>2526.8554700000018</c:v>
                </c:pt>
                <c:pt idx="15777">
                  <c:v>2526.8554700000018</c:v>
                </c:pt>
                <c:pt idx="15778">
                  <c:v>2526.8554700000018</c:v>
                </c:pt>
                <c:pt idx="15779">
                  <c:v>2526.8554700000018</c:v>
                </c:pt>
                <c:pt idx="15780">
                  <c:v>2529.2968799999981</c:v>
                </c:pt>
                <c:pt idx="15781">
                  <c:v>2526.8554700000018</c:v>
                </c:pt>
                <c:pt idx="15782">
                  <c:v>2526.8554700000018</c:v>
                </c:pt>
                <c:pt idx="15783">
                  <c:v>2526.8554700000018</c:v>
                </c:pt>
                <c:pt idx="15784">
                  <c:v>2526.8554700000018</c:v>
                </c:pt>
                <c:pt idx="15785">
                  <c:v>2526.8554700000018</c:v>
                </c:pt>
                <c:pt idx="15786">
                  <c:v>2526.8554700000018</c:v>
                </c:pt>
                <c:pt idx="15787">
                  <c:v>2526.8554700000018</c:v>
                </c:pt>
                <c:pt idx="15788">
                  <c:v>2526.8554700000018</c:v>
                </c:pt>
                <c:pt idx="15789">
                  <c:v>2526.8554700000018</c:v>
                </c:pt>
                <c:pt idx="15790">
                  <c:v>2526.8554700000018</c:v>
                </c:pt>
                <c:pt idx="15791">
                  <c:v>2526.8554700000018</c:v>
                </c:pt>
                <c:pt idx="15792">
                  <c:v>2526.8554700000018</c:v>
                </c:pt>
                <c:pt idx="15793">
                  <c:v>2526.8554700000018</c:v>
                </c:pt>
                <c:pt idx="15794">
                  <c:v>2526.8554700000018</c:v>
                </c:pt>
                <c:pt idx="15795">
                  <c:v>2526.8554700000018</c:v>
                </c:pt>
                <c:pt idx="15796">
                  <c:v>2526.8554700000018</c:v>
                </c:pt>
                <c:pt idx="15797">
                  <c:v>2526.8554700000018</c:v>
                </c:pt>
                <c:pt idx="15798">
                  <c:v>2526.8554700000018</c:v>
                </c:pt>
                <c:pt idx="15799">
                  <c:v>2526.8554700000018</c:v>
                </c:pt>
                <c:pt idx="15800">
                  <c:v>2526.8554700000018</c:v>
                </c:pt>
                <c:pt idx="15801">
                  <c:v>2526.8554700000018</c:v>
                </c:pt>
                <c:pt idx="15802">
                  <c:v>2526.8554700000018</c:v>
                </c:pt>
                <c:pt idx="15803">
                  <c:v>2526.8554700000018</c:v>
                </c:pt>
                <c:pt idx="15804">
                  <c:v>2526.8554700000018</c:v>
                </c:pt>
                <c:pt idx="15805">
                  <c:v>2526.8554700000018</c:v>
                </c:pt>
                <c:pt idx="15806">
                  <c:v>2526.8554700000018</c:v>
                </c:pt>
                <c:pt idx="15807">
                  <c:v>2526.8554700000018</c:v>
                </c:pt>
                <c:pt idx="15808">
                  <c:v>2526.8554700000018</c:v>
                </c:pt>
                <c:pt idx="15809">
                  <c:v>2526.8554700000018</c:v>
                </c:pt>
                <c:pt idx="15810">
                  <c:v>2526.8554700000018</c:v>
                </c:pt>
                <c:pt idx="15811">
                  <c:v>2526.8554700000018</c:v>
                </c:pt>
                <c:pt idx="15812">
                  <c:v>2526.8554700000018</c:v>
                </c:pt>
                <c:pt idx="15813">
                  <c:v>2526.8554700000018</c:v>
                </c:pt>
                <c:pt idx="15814">
                  <c:v>2526.8554700000018</c:v>
                </c:pt>
                <c:pt idx="15815">
                  <c:v>2526.8554700000018</c:v>
                </c:pt>
                <c:pt idx="15816">
                  <c:v>2526.8554700000018</c:v>
                </c:pt>
                <c:pt idx="15817">
                  <c:v>2526.8554700000018</c:v>
                </c:pt>
                <c:pt idx="15818">
                  <c:v>2526.8554700000018</c:v>
                </c:pt>
                <c:pt idx="15819">
                  <c:v>2526.8554700000018</c:v>
                </c:pt>
                <c:pt idx="15820">
                  <c:v>2526.8554700000018</c:v>
                </c:pt>
                <c:pt idx="15821">
                  <c:v>2526.8554700000018</c:v>
                </c:pt>
                <c:pt idx="15822">
                  <c:v>2526.8554700000018</c:v>
                </c:pt>
                <c:pt idx="15823">
                  <c:v>2526.8554700000018</c:v>
                </c:pt>
                <c:pt idx="15824">
                  <c:v>2526.8554700000018</c:v>
                </c:pt>
                <c:pt idx="15825">
                  <c:v>2526.8554700000018</c:v>
                </c:pt>
                <c:pt idx="15826">
                  <c:v>2526.8554700000018</c:v>
                </c:pt>
                <c:pt idx="15827">
                  <c:v>2526.8554700000018</c:v>
                </c:pt>
                <c:pt idx="15828">
                  <c:v>2526.8554700000018</c:v>
                </c:pt>
                <c:pt idx="15829">
                  <c:v>2526.8554700000018</c:v>
                </c:pt>
                <c:pt idx="15830">
                  <c:v>2526.8554700000018</c:v>
                </c:pt>
                <c:pt idx="15831">
                  <c:v>2526.8554700000018</c:v>
                </c:pt>
                <c:pt idx="15832">
                  <c:v>2526.8554700000018</c:v>
                </c:pt>
                <c:pt idx="15833">
                  <c:v>2526.8554700000018</c:v>
                </c:pt>
                <c:pt idx="15834">
                  <c:v>2526.8554700000018</c:v>
                </c:pt>
                <c:pt idx="15835">
                  <c:v>2526.8554700000018</c:v>
                </c:pt>
                <c:pt idx="15836">
                  <c:v>2526.8554700000018</c:v>
                </c:pt>
                <c:pt idx="15837">
                  <c:v>2526.8554700000018</c:v>
                </c:pt>
                <c:pt idx="15838">
                  <c:v>2526.8554700000018</c:v>
                </c:pt>
                <c:pt idx="15839">
                  <c:v>2526.8554700000018</c:v>
                </c:pt>
                <c:pt idx="15840">
                  <c:v>2526.8554700000018</c:v>
                </c:pt>
                <c:pt idx="15841">
                  <c:v>2526.8554700000018</c:v>
                </c:pt>
                <c:pt idx="15842">
                  <c:v>2526.8554700000018</c:v>
                </c:pt>
                <c:pt idx="15843">
                  <c:v>2526.8554700000018</c:v>
                </c:pt>
                <c:pt idx="15844">
                  <c:v>2526.8554700000018</c:v>
                </c:pt>
                <c:pt idx="15845">
                  <c:v>2526.8554700000018</c:v>
                </c:pt>
                <c:pt idx="15846">
                  <c:v>2526.8554700000018</c:v>
                </c:pt>
                <c:pt idx="15847">
                  <c:v>2526.8554700000018</c:v>
                </c:pt>
                <c:pt idx="15848">
                  <c:v>2526.8554700000018</c:v>
                </c:pt>
                <c:pt idx="15849">
                  <c:v>2526.8554700000018</c:v>
                </c:pt>
                <c:pt idx="15850">
                  <c:v>2526.8554700000018</c:v>
                </c:pt>
                <c:pt idx="15851">
                  <c:v>2526.8554700000018</c:v>
                </c:pt>
                <c:pt idx="15852">
                  <c:v>2526.8554700000018</c:v>
                </c:pt>
                <c:pt idx="15853">
                  <c:v>2526.8554700000018</c:v>
                </c:pt>
                <c:pt idx="15854">
                  <c:v>2526.8554700000018</c:v>
                </c:pt>
                <c:pt idx="15855">
                  <c:v>2526.8554700000018</c:v>
                </c:pt>
                <c:pt idx="15856">
                  <c:v>2526.8554700000018</c:v>
                </c:pt>
                <c:pt idx="15857">
                  <c:v>2526.8554700000018</c:v>
                </c:pt>
                <c:pt idx="15858">
                  <c:v>2526.8554700000018</c:v>
                </c:pt>
                <c:pt idx="15859">
                  <c:v>2526.8554700000018</c:v>
                </c:pt>
                <c:pt idx="15860">
                  <c:v>2526.8554700000018</c:v>
                </c:pt>
                <c:pt idx="15861">
                  <c:v>2526.8554700000018</c:v>
                </c:pt>
                <c:pt idx="15862">
                  <c:v>2526.8554700000018</c:v>
                </c:pt>
                <c:pt idx="15863">
                  <c:v>2526.8554700000018</c:v>
                </c:pt>
                <c:pt idx="15864">
                  <c:v>2526.8554700000018</c:v>
                </c:pt>
                <c:pt idx="15865">
                  <c:v>2526.8554700000018</c:v>
                </c:pt>
                <c:pt idx="15866">
                  <c:v>2526.8554700000018</c:v>
                </c:pt>
                <c:pt idx="15867">
                  <c:v>2526.8554700000018</c:v>
                </c:pt>
                <c:pt idx="15868">
                  <c:v>2526.8554700000018</c:v>
                </c:pt>
                <c:pt idx="15869">
                  <c:v>2526.8554700000018</c:v>
                </c:pt>
                <c:pt idx="15870">
                  <c:v>2526.8554700000018</c:v>
                </c:pt>
                <c:pt idx="15871">
                  <c:v>2526.8554700000018</c:v>
                </c:pt>
                <c:pt idx="15872">
                  <c:v>2526.8554700000018</c:v>
                </c:pt>
                <c:pt idx="15873">
                  <c:v>2526.8554700000018</c:v>
                </c:pt>
                <c:pt idx="15874">
                  <c:v>2526.8554700000018</c:v>
                </c:pt>
                <c:pt idx="15875">
                  <c:v>2526.8554700000018</c:v>
                </c:pt>
                <c:pt idx="15876">
                  <c:v>2526.8554700000018</c:v>
                </c:pt>
                <c:pt idx="15877">
                  <c:v>2526.8554700000018</c:v>
                </c:pt>
                <c:pt idx="15878">
                  <c:v>2526.8554700000018</c:v>
                </c:pt>
                <c:pt idx="15879">
                  <c:v>2526.8554700000018</c:v>
                </c:pt>
                <c:pt idx="15880">
                  <c:v>2526.8554700000018</c:v>
                </c:pt>
                <c:pt idx="15881">
                  <c:v>2526.8554700000018</c:v>
                </c:pt>
                <c:pt idx="15882">
                  <c:v>2526.8554700000018</c:v>
                </c:pt>
                <c:pt idx="15883">
                  <c:v>2526.8554700000018</c:v>
                </c:pt>
                <c:pt idx="15884">
                  <c:v>2526.8554700000018</c:v>
                </c:pt>
                <c:pt idx="15885">
                  <c:v>2526.8554700000018</c:v>
                </c:pt>
                <c:pt idx="15886">
                  <c:v>2526.8554700000018</c:v>
                </c:pt>
                <c:pt idx="15887">
                  <c:v>2526.8554700000018</c:v>
                </c:pt>
                <c:pt idx="15888">
                  <c:v>2526.8554700000018</c:v>
                </c:pt>
                <c:pt idx="15889">
                  <c:v>2526.8554700000018</c:v>
                </c:pt>
                <c:pt idx="15890">
                  <c:v>2526.8554700000018</c:v>
                </c:pt>
                <c:pt idx="15891">
                  <c:v>2526.8554700000018</c:v>
                </c:pt>
                <c:pt idx="15892">
                  <c:v>2526.8554700000018</c:v>
                </c:pt>
                <c:pt idx="15893">
                  <c:v>2526.8554700000018</c:v>
                </c:pt>
                <c:pt idx="15894">
                  <c:v>2526.8554700000018</c:v>
                </c:pt>
                <c:pt idx="15895">
                  <c:v>2526.8554700000018</c:v>
                </c:pt>
                <c:pt idx="15896">
                  <c:v>2526.8554700000018</c:v>
                </c:pt>
                <c:pt idx="15897">
                  <c:v>2526.8554700000018</c:v>
                </c:pt>
                <c:pt idx="15898">
                  <c:v>2526.8554700000018</c:v>
                </c:pt>
                <c:pt idx="15899">
                  <c:v>2526.8554700000018</c:v>
                </c:pt>
                <c:pt idx="15900">
                  <c:v>2526.8554700000018</c:v>
                </c:pt>
                <c:pt idx="15901">
                  <c:v>2526.8554700000018</c:v>
                </c:pt>
                <c:pt idx="15902">
                  <c:v>2526.8554700000018</c:v>
                </c:pt>
                <c:pt idx="15903">
                  <c:v>2526.8554700000018</c:v>
                </c:pt>
                <c:pt idx="15904">
                  <c:v>2526.8554700000018</c:v>
                </c:pt>
                <c:pt idx="15905">
                  <c:v>2526.8554700000018</c:v>
                </c:pt>
                <c:pt idx="15906">
                  <c:v>2526.8554700000018</c:v>
                </c:pt>
                <c:pt idx="15907">
                  <c:v>2526.8554700000018</c:v>
                </c:pt>
                <c:pt idx="15908">
                  <c:v>2526.8554700000018</c:v>
                </c:pt>
                <c:pt idx="15909">
                  <c:v>2526.8554700000018</c:v>
                </c:pt>
                <c:pt idx="15910">
                  <c:v>2526.8554700000018</c:v>
                </c:pt>
                <c:pt idx="15911">
                  <c:v>2526.8554700000018</c:v>
                </c:pt>
                <c:pt idx="15912">
                  <c:v>2526.8554700000018</c:v>
                </c:pt>
                <c:pt idx="15913">
                  <c:v>2526.8554700000018</c:v>
                </c:pt>
                <c:pt idx="15914">
                  <c:v>2526.8554700000018</c:v>
                </c:pt>
                <c:pt idx="15915">
                  <c:v>2526.8554700000018</c:v>
                </c:pt>
                <c:pt idx="15916">
                  <c:v>2526.8554700000018</c:v>
                </c:pt>
                <c:pt idx="15917">
                  <c:v>2526.8554700000018</c:v>
                </c:pt>
                <c:pt idx="15918">
                  <c:v>2526.8554700000018</c:v>
                </c:pt>
                <c:pt idx="15919">
                  <c:v>2526.8554700000018</c:v>
                </c:pt>
                <c:pt idx="15920">
                  <c:v>2526.8554700000018</c:v>
                </c:pt>
                <c:pt idx="15921">
                  <c:v>2526.8554700000018</c:v>
                </c:pt>
                <c:pt idx="15922">
                  <c:v>2526.8554700000018</c:v>
                </c:pt>
                <c:pt idx="15923">
                  <c:v>2526.8554700000018</c:v>
                </c:pt>
                <c:pt idx="15924">
                  <c:v>2526.8554700000018</c:v>
                </c:pt>
                <c:pt idx="15925">
                  <c:v>2526.8554700000018</c:v>
                </c:pt>
                <c:pt idx="15926">
                  <c:v>2526.8554700000018</c:v>
                </c:pt>
                <c:pt idx="15927">
                  <c:v>2526.8554700000018</c:v>
                </c:pt>
                <c:pt idx="15928">
                  <c:v>2526.8554700000018</c:v>
                </c:pt>
                <c:pt idx="15929">
                  <c:v>2526.8554700000018</c:v>
                </c:pt>
                <c:pt idx="15930">
                  <c:v>2526.8554700000018</c:v>
                </c:pt>
                <c:pt idx="15931">
                  <c:v>2526.8554700000018</c:v>
                </c:pt>
                <c:pt idx="15932">
                  <c:v>2526.8554700000018</c:v>
                </c:pt>
                <c:pt idx="15933">
                  <c:v>2526.8554700000018</c:v>
                </c:pt>
                <c:pt idx="15934">
                  <c:v>2526.8554700000018</c:v>
                </c:pt>
                <c:pt idx="15935">
                  <c:v>2526.8554700000018</c:v>
                </c:pt>
                <c:pt idx="15936">
                  <c:v>2526.8554700000018</c:v>
                </c:pt>
                <c:pt idx="15937">
                  <c:v>2526.8554700000018</c:v>
                </c:pt>
                <c:pt idx="15938">
                  <c:v>2526.8554700000018</c:v>
                </c:pt>
                <c:pt idx="15939">
                  <c:v>2526.8554700000018</c:v>
                </c:pt>
                <c:pt idx="15940">
                  <c:v>2526.8554700000018</c:v>
                </c:pt>
                <c:pt idx="15941">
                  <c:v>2526.8554700000018</c:v>
                </c:pt>
                <c:pt idx="15942">
                  <c:v>2526.8554700000018</c:v>
                </c:pt>
                <c:pt idx="15943">
                  <c:v>2526.8554700000018</c:v>
                </c:pt>
                <c:pt idx="15944">
                  <c:v>2526.8554700000018</c:v>
                </c:pt>
                <c:pt idx="15945">
                  <c:v>2526.8554700000018</c:v>
                </c:pt>
                <c:pt idx="15946">
                  <c:v>2526.8554700000018</c:v>
                </c:pt>
                <c:pt idx="15947">
                  <c:v>2526.8554700000018</c:v>
                </c:pt>
                <c:pt idx="15948">
                  <c:v>2526.8554700000018</c:v>
                </c:pt>
                <c:pt idx="15949">
                  <c:v>2526.8554700000018</c:v>
                </c:pt>
                <c:pt idx="15950">
                  <c:v>2526.8554700000018</c:v>
                </c:pt>
                <c:pt idx="15951">
                  <c:v>2526.8554700000018</c:v>
                </c:pt>
                <c:pt idx="15952">
                  <c:v>2526.8554700000018</c:v>
                </c:pt>
                <c:pt idx="15953">
                  <c:v>2526.8554700000018</c:v>
                </c:pt>
                <c:pt idx="15954">
                  <c:v>2526.8554700000018</c:v>
                </c:pt>
                <c:pt idx="15955">
                  <c:v>2526.8554700000018</c:v>
                </c:pt>
                <c:pt idx="15956">
                  <c:v>2524.4140600000001</c:v>
                </c:pt>
                <c:pt idx="15957">
                  <c:v>2526.8554700000018</c:v>
                </c:pt>
                <c:pt idx="15958">
                  <c:v>2526.8554700000018</c:v>
                </c:pt>
                <c:pt idx="15959">
                  <c:v>2526.8554700000018</c:v>
                </c:pt>
                <c:pt idx="15960">
                  <c:v>2526.8554700000018</c:v>
                </c:pt>
                <c:pt idx="15961">
                  <c:v>2526.8554700000018</c:v>
                </c:pt>
                <c:pt idx="15962">
                  <c:v>2526.8554700000018</c:v>
                </c:pt>
                <c:pt idx="15963">
                  <c:v>2526.8554700000018</c:v>
                </c:pt>
                <c:pt idx="15964">
                  <c:v>2526.8554700000018</c:v>
                </c:pt>
                <c:pt idx="15965">
                  <c:v>2526.8554700000018</c:v>
                </c:pt>
                <c:pt idx="15966">
                  <c:v>2526.8554700000018</c:v>
                </c:pt>
                <c:pt idx="15967">
                  <c:v>2526.8554700000018</c:v>
                </c:pt>
                <c:pt idx="15968">
                  <c:v>2526.8554700000018</c:v>
                </c:pt>
                <c:pt idx="15969">
                  <c:v>2526.8554700000018</c:v>
                </c:pt>
                <c:pt idx="15970">
                  <c:v>2526.8554700000018</c:v>
                </c:pt>
                <c:pt idx="15971">
                  <c:v>2526.8554700000018</c:v>
                </c:pt>
                <c:pt idx="15972">
                  <c:v>2524.4140600000001</c:v>
                </c:pt>
                <c:pt idx="15973">
                  <c:v>2526.8554700000018</c:v>
                </c:pt>
                <c:pt idx="15974">
                  <c:v>2526.8554700000018</c:v>
                </c:pt>
                <c:pt idx="15975">
                  <c:v>2526.8554700000018</c:v>
                </c:pt>
                <c:pt idx="15976">
                  <c:v>2526.8554700000018</c:v>
                </c:pt>
                <c:pt idx="15977">
                  <c:v>2526.8554700000018</c:v>
                </c:pt>
                <c:pt idx="15978">
                  <c:v>2526.8554700000018</c:v>
                </c:pt>
                <c:pt idx="15979">
                  <c:v>2526.8554700000018</c:v>
                </c:pt>
                <c:pt idx="15980">
                  <c:v>2526.8554700000018</c:v>
                </c:pt>
                <c:pt idx="15981">
                  <c:v>2526.8554700000018</c:v>
                </c:pt>
                <c:pt idx="15982">
                  <c:v>2526.8554700000018</c:v>
                </c:pt>
                <c:pt idx="15983">
                  <c:v>2526.8554700000018</c:v>
                </c:pt>
                <c:pt idx="15984">
                  <c:v>2526.8554700000018</c:v>
                </c:pt>
                <c:pt idx="15985">
                  <c:v>2526.8554700000018</c:v>
                </c:pt>
                <c:pt idx="15986">
                  <c:v>2526.8554700000018</c:v>
                </c:pt>
                <c:pt idx="15987">
                  <c:v>2526.8554700000018</c:v>
                </c:pt>
                <c:pt idx="15988">
                  <c:v>2526.8554700000018</c:v>
                </c:pt>
                <c:pt idx="15989">
                  <c:v>2526.8554700000018</c:v>
                </c:pt>
                <c:pt idx="15990">
                  <c:v>2526.8554700000018</c:v>
                </c:pt>
                <c:pt idx="15991">
                  <c:v>2526.8554700000018</c:v>
                </c:pt>
                <c:pt idx="15992">
                  <c:v>2526.8554700000018</c:v>
                </c:pt>
                <c:pt idx="15993">
                  <c:v>2526.8554700000018</c:v>
                </c:pt>
                <c:pt idx="15994">
                  <c:v>2526.8554700000018</c:v>
                </c:pt>
                <c:pt idx="15995">
                  <c:v>2526.8554700000018</c:v>
                </c:pt>
                <c:pt idx="15996">
                  <c:v>2526.8554700000018</c:v>
                </c:pt>
                <c:pt idx="15997">
                  <c:v>2526.8554700000018</c:v>
                </c:pt>
                <c:pt idx="15998">
                  <c:v>2526.8554700000018</c:v>
                </c:pt>
                <c:pt idx="15999">
                  <c:v>2526.8554700000018</c:v>
                </c:pt>
                <c:pt idx="16000">
                  <c:v>2526.8554700000018</c:v>
                </c:pt>
                <c:pt idx="16001">
                  <c:v>2526.8554700000018</c:v>
                </c:pt>
                <c:pt idx="16002">
                  <c:v>2526.8554700000018</c:v>
                </c:pt>
                <c:pt idx="16003">
                  <c:v>2526.8554700000018</c:v>
                </c:pt>
                <c:pt idx="16004">
                  <c:v>2526.8554700000018</c:v>
                </c:pt>
                <c:pt idx="16005">
                  <c:v>2526.8554700000018</c:v>
                </c:pt>
                <c:pt idx="16006">
                  <c:v>2526.8554700000018</c:v>
                </c:pt>
                <c:pt idx="16007">
                  <c:v>2526.8554700000018</c:v>
                </c:pt>
                <c:pt idx="16008">
                  <c:v>2526.8554700000018</c:v>
                </c:pt>
                <c:pt idx="16009">
                  <c:v>2526.8554700000018</c:v>
                </c:pt>
                <c:pt idx="16010">
                  <c:v>2524.4140600000001</c:v>
                </c:pt>
                <c:pt idx="16011">
                  <c:v>2526.8554700000018</c:v>
                </c:pt>
                <c:pt idx="16012">
                  <c:v>2526.8554700000018</c:v>
                </c:pt>
                <c:pt idx="16013">
                  <c:v>2526.8554700000018</c:v>
                </c:pt>
                <c:pt idx="16014">
                  <c:v>2526.8554700000018</c:v>
                </c:pt>
                <c:pt idx="16015">
                  <c:v>2524.4140600000001</c:v>
                </c:pt>
                <c:pt idx="16016">
                  <c:v>2524.4140600000001</c:v>
                </c:pt>
                <c:pt idx="16017">
                  <c:v>2526.8554700000018</c:v>
                </c:pt>
                <c:pt idx="16018">
                  <c:v>2526.8554700000018</c:v>
                </c:pt>
                <c:pt idx="16019">
                  <c:v>2526.8554700000018</c:v>
                </c:pt>
                <c:pt idx="16020">
                  <c:v>2526.8554700000018</c:v>
                </c:pt>
                <c:pt idx="16021">
                  <c:v>2526.8554700000018</c:v>
                </c:pt>
                <c:pt idx="16022">
                  <c:v>2526.8554700000018</c:v>
                </c:pt>
                <c:pt idx="16023">
                  <c:v>2524.4140600000001</c:v>
                </c:pt>
                <c:pt idx="16024">
                  <c:v>2526.8554700000018</c:v>
                </c:pt>
                <c:pt idx="16025">
                  <c:v>2526.8554700000018</c:v>
                </c:pt>
                <c:pt idx="16026">
                  <c:v>2526.8554700000018</c:v>
                </c:pt>
                <c:pt idx="16027">
                  <c:v>2526.8554700000018</c:v>
                </c:pt>
                <c:pt idx="16028">
                  <c:v>2526.8554700000018</c:v>
                </c:pt>
                <c:pt idx="16029">
                  <c:v>2526.8554700000018</c:v>
                </c:pt>
                <c:pt idx="16030">
                  <c:v>2526.8554700000018</c:v>
                </c:pt>
                <c:pt idx="16031">
                  <c:v>2526.8554700000018</c:v>
                </c:pt>
                <c:pt idx="16032">
                  <c:v>2526.8554700000018</c:v>
                </c:pt>
                <c:pt idx="16033">
                  <c:v>2526.8554700000018</c:v>
                </c:pt>
                <c:pt idx="16034">
                  <c:v>2526.8554700000018</c:v>
                </c:pt>
                <c:pt idx="16035">
                  <c:v>2526.8554700000018</c:v>
                </c:pt>
                <c:pt idx="16036">
                  <c:v>2524.4140600000001</c:v>
                </c:pt>
                <c:pt idx="16037">
                  <c:v>2526.8554700000018</c:v>
                </c:pt>
                <c:pt idx="16038">
                  <c:v>2526.8554700000018</c:v>
                </c:pt>
                <c:pt idx="16039">
                  <c:v>2526.8554700000018</c:v>
                </c:pt>
                <c:pt idx="16040">
                  <c:v>2526.8554700000018</c:v>
                </c:pt>
                <c:pt idx="16041">
                  <c:v>2526.8554700000018</c:v>
                </c:pt>
                <c:pt idx="16042">
                  <c:v>2526.8554700000018</c:v>
                </c:pt>
                <c:pt idx="16043">
                  <c:v>2526.8554700000018</c:v>
                </c:pt>
                <c:pt idx="16044">
                  <c:v>2526.8554700000018</c:v>
                </c:pt>
                <c:pt idx="16045">
                  <c:v>2524.4140600000001</c:v>
                </c:pt>
                <c:pt idx="16046">
                  <c:v>2526.8554700000018</c:v>
                </c:pt>
                <c:pt idx="16047">
                  <c:v>2526.8554700000018</c:v>
                </c:pt>
                <c:pt idx="16048">
                  <c:v>2526.8554700000018</c:v>
                </c:pt>
                <c:pt idx="16049">
                  <c:v>2524.4140600000001</c:v>
                </c:pt>
                <c:pt idx="16050">
                  <c:v>2526.8554700000018</c:v>
                </c:pt>
                <c:pt idx="16051">
                  <c:v>2526.8554700000018</c:v>
                </c:pt>
                <c:pt idx="16052">
                  <c:v>2526.8554700000018</c:v>
                </c:pt>
                <c:pt idx="16053">
                  <c:v>2526.8554700000018</c:v>
                </c:pt>
                <c:pt idx="16054">
                  <c:v>2526.8554700000018</c:v>
                </c:pt>
                <c:pt idx="16055">
                  <c:v>2526.8554700000018</c:v>
                </c:pt>
                <c:pt idx="16056">
                  <c:v>2524.4140600000001</c:v>
                </c:pt>
                <c:pt idx="16057">
                  <c:v>2526.8554700000018</c:v>
                </c:pt>
                <c:pt idx="16058">
                  <c:v>2526.8554700000018</c:v>
                </c:pt>
                <c:pt idx="16059">
                  <c:v>2526.8554700000018</c:v>
                </c:pt>
                <c:pt idx="16060">
                  <c:v>2526.8554700000018</c:v>
                </c:pt>
                <c:pt idx="16061">
                  <c:v>2526.8554700000018</c:v>
                </c:pt>
                <c:pt idx="16062">
                  <c:v>2526.8554700000018</c:v>
                </c:pt>
                <c:pt idx="16063">
                  <c:v>2526.8554700000018</c:v>
                </c:pt>
                <c:pt idx="16064">
                  <c:v>2526.8554700000018</c:v>
                </c:pt>
                <c:pt idx="16065">
                  <c:v>2526.8554700000018</c:v>
                </c:pt>
                <c:pt idx="16066">
                  <c:v>2524.4140600000001</c:v>
                </c:pt>
                <c:pt idx="16067">
                  <c:v>2526.8554700000018</c:v>
                </c:pt>
                <c:pt idx="16068">
                  <c:v>2526.8554700000018</c:v>
                </c:pt>
                <c:pt idx="16069">
                  <c:v>2526.8554700000018</c:v>
                </c:pt>
                <c:pt idx="16070">
                  <c:v>2526.8554700000018</c:v>
                </c:pt>
                <c:pt idx="16071">
                  <c:v>2526.8554700000018</c:v>
                </c:pt>
                <c:pt idx="16072">
                  <c:v>2526.8554700000018</c:v>
                </c:pt>
                <c:pt idx="16073">
                  <c:v>2526.8554700000018</c:v>
                </c:pt>
                <c:pt idx="16074">
                  <c:v>2526.8554700000018</c:v>
                </c:pt>
                <c:pt idx="16075">
                  <c:v>2526.8554700000018</c:v>
                </c:pt>
                <c:pt idx="16076">
                  <c:v>2524.4140600000001</c:v>
                </c:pt>
                <c:pt idx="16077">
                  <c:v>2524.4140600000001</c:v>
                </c:pt>
                <c:pt idx="16078">
                  <c:v>2526.8554700000018</c:v>
                </c:pt>
                <c:pt idx="16079">
                  <c:v>2526.8554700000018</c:v>
                </c:pt>
                <c:pt idx="16080">
                  <c:v>2526.8554700000018</c:v>
                </c:pt>
                <c:pt idx="16081">
                  <c:v>2526.8554700000018</c:v>
                </c:pt>
                <c:pt idx="16082">
                  <c:v>2526.8554700000018</c:v>
                </c:pt>
                <c:pt idx="16083">
                  <c:v>2526.8554700000018</c:v>
                </c:pt>
                <c:pt idx="16084">
                  <c:v>2524.4140600000001</c:v>
                </c:pt>
                <c:pt idx="16085">
                  <c:v>2526.8554700000018</c:v>
                </c:pt>
                <c:pt idx="16086">
                  <c:v>2526.8554700000018</c:v>
                </c:pt>
                <c:pt idx="16087">
                  <c:v>2526.8554700000018</c:v>
                </c:pt>
                <c:pt idx="16088">
                  <c:v>2526.8554700000018</c:v>
                </c:pt>
                <c:pt idx="16089">
                  <c:v>2526.8554700000018</c:v>
                </c:pt>
                <c:pt idx="16090">
                  <c:v>2526.8554700000018</c:v>
                </c:pt>
                <c:pt idx="16091">
                  <c:v>2526.8554700000018</c:v>
                </c:pt>
                <c:pt idx="16092">
                  <c:v>2526.8554700000018</c:v>
                </c:pt>
                <c:pt idx="16093">
                  <c:v>2526.8554700000018</c:v>
                </c:pt>
                <c:pt idx="16094">
                  <c:v>2526.8554700000018</c:v>
                </c:pt>
                <c:pt idx="16095">
                  <c:v>2526.8554700000018</c:v>
                </c:pt>
                <c:pt idx="16096">
                  <c:v>2526.8554700000018</c:v>
                </c:pt>
                <c:pt idx="16097">
                  <c:v>2524.4140600000001</c:v>
                </c:pt>
                <c:pt idx="16098">
                  <c:v>2526.8554700000018</c:v>
                </c:pt>
                <c:pt idx="16099">
                  <c:v>2524.4140600000001</c:v>
                </c:pt>
                <c:pt idx="16100">
                  <c:v>2526.8554700000018</c:v>
                </c:pt>
                <c:pt idx="16101">
                  <c:v>2526.8554700000018</c:v>
                </c:pt>
                <c:pt idx="16102">
                  <c:v>2526.8554700000018</c:v>
                </c:pt>
                <c:pt idx="16103">
                  <c:v>2526.8554700000018</c:v>
                </c:pt>
                <c:pt idx="16104">
                  <c:v>2526.8554700000018</c:v>
                </c:pt>
                <c:pt idx="16105">
                  <c:v>2526.8554700000018</c:v>
                </c:pt>
                <c:pt idx="16106">
                  <c:v>2526.8554700000018</c:v>
                </c:pt>
                <c:pt idx="16107">
                  <c:v>2524.4140600000001</c:v>
                </c:pt>
                <c:pt idx="16108">
                  <c:v>2526.8554700000018</c:v>
                </c:pt>
                <c:pt idx="16109">
                  <c:v>2526.8554700000018</c:v>
                </c:pt>
                <c:pt idx="16110">
                  <c:v>2526.8554700000018</c:v>
                </c:pt>
                <c:pt idx="16111">
                  <c:v>2526.8554700000018</c:v>
                </c:pt>
                <c:pt idx="16112">
                  <c:v>2526.8554700000018</c:v>
                </c:pt>
                <c:pt idx="16113">
                  <c:v>2524.4140600000001</c:v>
                </c:pt>
                <c:pt idx="16114">
                  <c:v>2524.4140600000001</c:v>
                </c:pt>
                <c:pt idx="16115">
                  <c:v>2524.4140600000001</c:v>
                </c:pt>
                <c:pt idx="16116">
                  <c:v>2524.4140600000001</c:v>
                </c:pt>
                <c:pt idx="16117">
                  <c:v>2526.8554700000018</c:v>
                </c:pt>
                <c:pt idx="16118">
                  <c:v>2524.4140600000001</c:v>
                </c:pt>
                <c:pt idx="16119">
                  <c:v>2524.4140600000001</c:v>
                </c:pt>
                <c:pt idx="16120">
                  <c:v>2526.8554700000018</c:v>
                </c:pt>
                <c:pt idx="16121">
                  <c:v>2526.8554700000018</c:v>
                </c:pt>
                <c:pt idx="16122">
                  <c:v>2526.8554700000018</c:v>
                </c:pt>
                <c:pt idx="16123">
                  <c:v>2524.4140600000001</c:v>
                </c:pt>
                <c:pt idx="16124">
                  <c:v>2524.4140600000001</c:v>
                </c:pt>
                <c:pt idx="16125">
                  <c:v>2524.4140600000001</c:v>
                </c:pt>
                <c:pt idx="16126">
                  <c:v>2526.8554700000018</c:v>
                </c:pt>
                <c:pt idx="16127">
                  <c:v>2526.8554700000018</c:v>
                </c:pt>
                <c:pt idx="16128">
                  <c:v>2526.8554700000018</c:v>
                </c:pt>
                <c:pt idx="16129">
                  <c:v>2526.8554700000018</c:v>
                </c:pt>
                <c:pt idx="16130">
                  <c:v>2526.8554700000018</c:v>
                </c:pt>
                <c:pt idx="16131">
                  <c:v>2524.4140600000001</c:v>
                </c:pt>
                <c:pt idx="16132">
                  <c:v>2524.4140600000001</c:v>
                </c:pt>
                <c:pt idx="16133">
                  <c:v>2526.8554700000018</c:v>
                </c:pt>
                <c:pt idx="16134">
                  <c:v>2524.4140600000001</c:v>
                </c:pt>
                <c:pt idx="16135">
                  <c:v>2526.8554700000018</c:v>
                </c:pt>
                <c:pt idx="16136">
                  <c:v>2526.8554700000018</c:v>
                </c:pt>
                <c:pt idx="16137">
                  <c:v>2526.8554700000018</c:v>
                </c:pt>
                <c:pt idx="16138">
                  <c:v>2526.8554700000018</c:v>
                </c:pt>
                <c:pt idx="16139">
                  <c:v>2524.4140600000001</c:v>
                </c:pt>
                <c:pt idx="16140">
                  <c:v>2524.4140600000001</c:v>
                </c:pt>
                <c:pt idx="16141">
                  <c:v>2526.8554700000018</c:v>
                </c:pt>
                <c:pt idx="16142">
                  <c:v>2526.8554700000018</c:v>
                </c:pt>
                <c:pt idx="16143">
                  <c:v>2526.8554700000018</c:v>
                </c:pt>
                <c:pt idx="16144">
                  <c:v>2526.8554700000018</c:v>
                </c:pt>
                <c:pt idx="16145">
                  <c:v>2526.8554700000018</c:v>
                </c:pt>
                <c:pt idx="16146">
                  <c:v>2526.8554700000018</c:v>
                </c:pt>
                <c:pt idx="16147">
                  <c:v>2526.8554700000018</c:v>
                </c:pt>
                <c:pt idx="16148">
                  <c:v>2526.8554700000018</c:v>
                </c:pt>
                <c:pt idx="16149">
                  <c:v>2526.8554700000018</c:v>
                </c:pt>
                <c:pt idx="16150">
                  <c:v>2526.8554700000018</c:v>
                </c:pt>
                <c:pt idx="16151">
                  <c:v>2526.8554700000018</c:v>
                </c:pt>
                <c:pt idx="16152">
                  <c:v>2524.4140600000001</c:v>
                </c:pt>
                <c:pt idx="16153">
                  <c:v>2526.8554700000018</c:v>
                </c:pt>
                <c:pt idx="16154">
                  <c:v>2524.4140600000001</c:v>
                </c:pt>
                <c:pt idx="16155">
                  <c:v>2526.8554700000018</c:v>
                </c:pt>
                <c:pt idx="16156">
                  <c:v>2524.4140600000001</c:v>
                </c:pt>
                <c:pt idx="16157">
                  <c:v>2524.4140600000001</c:v>
                </c:pt>
                <c:pt idx="16158">
                  <c:v>2524.4140600000001</c:v>
                </c:pt>
                <c:pt idx="16159">
                  <c:v>2526.8554700000018</c:v>
                </c:pt>
                <c:pt idx="16160">
                  <c:v>2526.8554700000018</c:v>
                </c:pt>
                <c:pt idx="16161">
                  <c:v>2524.4140600000001</c:v>
                </c:pt>
                <c:pt idx="16162">
                  <c:v>2526.8554700000018</c:v>
                </c:pt>
                <c:pt idx="16163">
                  <c:v>2526.8554700000018</c:v>
                </c:pt>
                <c:pt idx="16164">
                  <c:v>2526.8554700000018</c:v>
                </c:pt>
                <c:pt idx="16165">
                  <c:v>2526.8554700000018</c:v>
                </c:pt>
                <c:pt idx="16166">
                  <c:v>2526.8554700000018</c:v>
                </c:pt>
                <c:pt idx="16167">
                  <c:v>2526.8554700000018</c:v>
                </c:pt>
                <c:pt idx="16168">
                  <c:v>2526.8554700000018</c:v>
                </c:pt>
                <c:pt idx="16169">
                  <c:v>2526.8554700000018</c:v>
                </c:pt>
                <c:pt idx="16170">
                  <c:v>2526.8554700000018</c:v>
                </c:pt>
                <c:pt idx="16171">
                  <c:v>2524.4140600000001</c:v>
                </c:pt>
                <c:pt idx="16172">
                  <c:v>2526.8554700000018</c:v>
                </c:pt>
                <c:pt idx="16173">
                  <c:v>2524.4140600000001</c:v>
                </c:pt>
                <c:pt idx="16174">
                  <c:v>2526.8554700000018</c:v>
                </c:pt>
                <c:pt idx="16175">
                  <c:v>2524.4140600000001</c:v>
                </c:pt>
                <c:pt idx="16176">
                  <c:v>2524.4140600000001</c:v>
                </c:pt>
                <c:pt idx="16177">
                  <c:v>2526.8554700000018</c:v>
                </c:pt>
                <c:pt idx="16178">
                  <c:v>2526.8554700000018</c:v>
                </c:pt>
                <c:pt idx="16179">
                  <c:v>2524.4140600000001</c:v>
                </c:pt>
                <c:pt idx="16180">
                  <c:v>2524.4140600000001</c:v>
                </c:pt>
                <c:pt idx="16181">
                  <c:v>2526.8554700000018</c:v>
                </c:pt>
                <c:pt idx="16182">
                  <c:v>2526.8554700000018</c:v>
                </c:pt>
                <c:pt idx="16183">
                  <c:v>2524.4140600000001</c:v>
                </c:pt>
                <c:pt idx="16184">
                  <c:v>2526.8554700000018</c:v>
                </c:pt>
                <c:pt idx="16185">
                  <c:v>2526.8554700000018</c:v>
                </c:pt>
                <c:pt idx="16186">
                  <c:v>2524.4140600000001</c:v>
                </c:pt>
                <c:pt idx="16187">
                  <c:v>2526.8554700000018</c:v>
                </c:pt>
                <c:pt idx="16188">
                  <c:v>2524.4140600000001</c:v>
                </c:pt>
                <c:pt idx="16189">
                  <c:v>2524.4140600000001</c:v>
                </c:pt>
                <c:pt idx="16190">
                  <c:v>2524.4140600000001</c:v>
                </c:pt>
                <c:pt idx="16191">
                  <c:v>2526.8554700000018</c:v>
                </c:pt>
                <c:pt idx="16192">
                  <c:v>2524.4140600000001</c:v>
                </c:pt>
                <c:pt idx="16193">
                  <c:v>2524.4140600000001</c:v>
                </c:pt>
                <c:pt idx="16194">
                  <c:v>2526.8554700000018</c:v>
                </c:pt>
                <c:pt idx="16195">
                  <c:v>2524.4140600000001</c:v>
                </c:pt>
                <c:pt idx="16196">
                  <c:v>2526.8554700000018</c:v>
                </c:pt>
                <c:pt idx="16197">
                  <c:v>2524.4140600000001</c:v>
                </c:pt>
                <c:pt idx="16198">
                  <c:v>2524.4140600000001</c:v>
                </c:pt>
                <c:pt idx="16199">
                  <c:v>2524.4140600000001</c:v>
                </c:pt>
                <c:pt idx="16200">
                  <c:v>2524.4140600000001</c:v>
                </c:pt>
                <c:pt idx="16201">
                  <c:v>2524.4140600000001</c:v>
                </c:pt>
                <c:pt idx="16202">
                  <c:v>2524.4140600000001</c:v>
                </c:pt>
                <c:pt idx="16203">
                  <c:v>2526.8554700000018</c:v>
                </c:pt>
                <c:pt idx="16204">
                  <c:v>2524.4140600000001</c:v>
                </c:pt>
                <c:pt idx="16205">
                  <c:v>2526.8554700000018</c:v>
                </c:pt>
                <c:pt idx="16206">
                  <c:v>2524.4140600000001</c:v>
                </c:pt>
                <c:pt idx="16207">
                  <c:v>2526.8554700000018</c:v>
                </c:pt>
                <c:pt idx="16208">
                  <c:v>2526.8554700000018</c:v>
                </c:pt>
                <c:pt idx="16209">
                  <c:v>2524.4140600000001</c:v>
                </c:pt>
                <c:pt idx="16210">
                  <c:v>2524.4140600000001</c:v>
                </c:pt>
                <c:pt idx="16211">
                  <c:v>2526.8554700000018</c:v>
                </c:pt>
                <c:pt idx="16212">
                  <c:v>2524.4140600000001</c:v>
                </c:pt>
                <c:pt idx="16213">
                  <c:v>2526.8554700000018</c:v>
                </c:pt>
                <c:pt idx="16214">
                  <c:v>2524.4140600000001</c:v>
                </c:pt>
                <c:pt idx="16215">
                  <c:v>2524.4140600000001</c:v>
                </c:pt>
                <c:pt idx="16216">
                  <c:v>2524.4140600000001</c:v>
                </c:pt>
                <c:pt idx="16217">
                  <c:v>2524.4140600000001</c:v>
                </c:pt>
                <c:pt idx="16218">
                  <c:v>2524.4140600000001</c:v>
                </c:pt>
                <c:pt idx="16219">
                  <c:v>2524.4140600000001</c:v>
                </c:pt>
                <c:pt idx="16220">
                  <c:v>2524.4140600000001</c:v>
                </c:pt>
                <c:pt idx="16221">
                  <c:v>2526.8554700000018</c:v>
                </c:pt>
                <c:pt idx="16222">
                  <c:v>2524.4140600000001</c:v>
                </c:pt>
                <c:pt idx="16223">
                  <c:v>2526.8554700000018</c:v>
                </c:pt>
                <c:pt idx="16224">
                  <c:v>2524.4140600000001</c:v>
                </c:pt>
                <c:pt idx="16225">
                  <c:v>2526.8554700000018</c:v>
                </c:pt>
                <c:pt idx="16226">
                  <c:v>2524.4140600000001</c:v>
                </c:pt>
                <c:pt idx="16227">
                  <c:v>2526.8554700000018</c:v>
                </c:pt>
                <c:pt idx="16228">
                  <c:v>2526.8554700000018</c:v>
                </c:pt>
                <c:pt idx="16229">
                  <c:v>2524.4140600000001</c:v>
                </c:pt>
                <c:pt idx="16230">
                  <c:v>2524.4140600000001</c:v>
                </c:pt>
                <c:pt idx="16231">
                  <c:v>2526.8554700000018</c:v>
                </c:pt>
                <c:pt idx="16232">
                  <c:v>2526.8554700000018</c:v>
                </c:pt>
                <c:pt idx="16233">
                  <c:v>2524.4140600000001</c:v>
                </c:pt>
                <c:pt idx="16234">
                  <c:v>2526.8554700000018</c:v>
                </c:pt>
                <c:pt idx="16235">
                  <c:v>2524.4140600000001</c:v>
                </c:pt>
                <c:pt idx="16236">
                  <c:v>2524.4140600000001</c:v>
                </c:pt>
                <c:pt idx="16237">
                  <c:v>2524.4140600000001</c:v>
                </c:pt>
                <c:pt idx="16238">
                  <c:v>2526.8554700000018</c:v>
                </c:pt>
                <c:pt idx="16239">
                  <c:v>2524.4140600000001</c:v>
                </c:pt>
                <c:pt idx="16240">
                  <c:v>2526.8554700000018</c:v>
                </c:pt>
                <c:pt idx="16241">
                  <c:v>2524.4140600000001</c:v>
                </c:pt>
                <c:pt idx="16242">
                  <c:v>2524.4140600000001</c:v>
                </c:pt>
                <c:pt idx="16243">
                  <c:v>2524.4140600000001</c:v>
                </c:pt>
                <c:pt idx="16244">
                  <c:v>2524.4140600000001</c:v>
                </c:pt>
                <c:pt idx="16245">
                  <c:v>2526.8554700000018</c:v>
                </c:pt>
                <c:pt idx="16246">
                  <c:v>2524.4140600000001</c:v>
                </c:pt>
                <c:pt idx="16247">
                  <c:v>2524.4140600000001</c:v>
                </c:pt>
                <c:pt idx="16248">
                  <c:v>2524.4140600000001</c:v>
                </c:pt>
                <c:pt idx="16249">
                  <c:v>2524.4140600000001</c:v>
                </c:pt>
                <c:pt idx="16250">
                  <c:v>2526.8554700000018</c:v>
                </c:pt>
                <c:pt idx="16251">
                  <c:v>2524.4140600000001</c:v>
                </c:pt>
                <c:pt idx="16252">
                  <c:v>2524.4140600000001</c:v>
                </c:pt>
                <c:pt idx="16253">
                  <c:v>2524.4140600000001</c:v>
                </c:pt>
                <c:pt idx="16254">
                  <c:v>2524.4140600000001</c:v>
                </c:pt>
                <c:pt idx="16255">
                  <c:v>2521.9726599999999</c:v>
                </c:pt>
                <c:pt idx="16256">
                  <c:v>2524.4140600000001</c:v>
                </c:pt>
                <c:pt idx="16257">
                  <c:v>2524.4140600000001</c:v>
                </c:pt>
                <c:pt idx="16258">
                  <c:v>2524.4140600000001</c:v>
                </c:pt>
                <c:pt idx="16259">
                  <c:v>2521.9726599999999</c:v>
                </c:pt>
                <c:pt idx="16260">
                  <c:v>2524.4140600000001</c:v>
                </c:pt>
                <c:pt idx="16261">
                  <c:v>2526.8554700000018</c:v>
                </c:pt>
                <c:pt idx="16262">
                  <c:v>2524.4140600000001</c:v>
                </c:pt>
                <c:pt idx="16263">
                  <c:v>2526.8554700000018</c:v>
                </c:pt>
                <c:pt idx="16264">
                  <c:v>2526.8554700000018</c:v>
                </c:pt>
                <c:pt idx="16265">
                  <c:v>2524.4140600000001</c:v>
                </c:pt>
                <c:pt idx="16266">
                  <c:v>2524.4140600000001</c:v>
                </c:pt>
                <c:pt idx="16267">
                  <c:v>2524.4140600000001</c:v>
                </c:pt>
                <c:pt idx="16268">
                  <c:v>2524.4140600000001</c:v>
                </c:pt>
                <c:pt idx="16269">
                  <c:v>2524.4140600000001</c:v>
                </c:pt>
                <c:pt idx="16270">
                  <c:v>2521.9726599999999</c:v>
                </c:pt>
                <c:pt idx="16271">
                  <c:v>2524.4140600000001</c:v>
                </c:pt>
                <c:pt idx="16272">
                  <c:v>2524.4140600000001</c:v>
                </c:pt>
                <c:pt idx="16273">
                  <c:v>2524.4140600000001</c:v>
                </c:pt>
                <c:pt idx="16274">
                  <c:v>2526.8554700000018</c:v>
                </c:pt>
                <c:pt idx="16275">
                  <c:v>2524.4140600000001</c:v>
                </c:pt>
                <c:pt idx="16276">
                  <c:v>2524.4140600000001</c:v>
                </c:pt>
                <c:pt idx="16277">
                  <c:v>2524.4140600000001</c:v>
                </c:pt>
                <c:pt idx="16278">
                  <c:v>2524.4140600000001</c:v>
                </c:pt>
                <c:pt idx="16279">
                  <c:v>2524.4140600000001</c:v>
                </c:pt>
                <c:pt idx="16280">
                  <c:v>2526.8554700000018</c:v>
                </c:pt>
                <c:pt idx="16281">
                  <c:v>2524.4140600000001</c:v>
                </c:pt>
                <c:pt idx="16282">
                  <c:v>2524.4140600000001</c:v>
                </c:pt>
                <c:pt idx="16283">
                  <c:v>2524.4140600000001</c:v>
                </c:pt>
                <c:pt idx="16284">
                  <c:v>2526.8554700000018</c:v>
                </c:pt>
                <c:pt idx="16285">
                  <c:v>2524.4140600000001</c:v>
                </c:pt>
                <c:pt idx="16286">
                  <c:v>2524.4140600000001</c:v>
                </c:pt>
                <c:pt idx="16287">
                  <c:v>2524.4140600000001</c:v>
                </c:pt>
                <c:pt idx="16288">
                  <c:v>2524.4140600000001</c:v>
                </c:pt>
                <c:pt idx="16289">
                  <c:v>2524.4140600000001</c:v>
                </c:pt>
                <c:pt idx="16290">
                  <c:v>2526.8554700000018</c:v>
                </c:pt>
                <c:pt idx="16291">
                  <c:v>2524.4140600000001</c:v>
                </c:pt>
                <c:pt idx="16292">
                  <c:v>2524.4140600000001</c:v>
                </c:pt>
                <c:pt idx="16293">
                  <c:v>2524.4140600000001</c:v>
                </c:pt>
                <c:pt idx="16294">
                  <c:v>2524.4140600000001</c:v>
                </c:pt>
                <c:pt idx="16295">
                  <c:v>2524.4140600000001</c:v>
                </c:pt>
                <c:pt idx="16296">
                  <c:v>2524.4140600000001</c:v>
                </c:pt>
                <c:pt idx="16297">
                  <c:v>2524.4140600000001</c:v>
                </c:pt>
                <c:pt idx="16298">
                  <c:v>2524.4140600000001</c:v>
                </c:pt>
                <c:pt idx="16299">
                  <c:v>2524.4140600000001</c:v>
                </c:pt>
                <c:pt idx="16300">
                  <c:v>2526.8554700000018</c:v>
                </c:pt>
                <c:pt idx="16301">
                  <c:v>2524.4140600000001</c:v>
                </c:pt>
                <c:pt idx="16302">
                  <c:v>2524.4140600000001</c:v>
                </c:pt>
                <c:pt idx="16303">
                  <c:v>2524.4140600000001</c:v>
                </c:pt>
                <c:pt idx="16304">
                  <c:v>2526.8554700000018</c:v>
                </c:pt>
                <c:pt idx="16305">
                  <c:v>2524.4140600000001</c:v>
                </c:pt>
                <c:pt idx="16306">
                  <c:v>2524.4140600000001</c:v>
                </c:pt>
                <c:pt idx="16307">
                  <c:v>2521.9726599999999</c:v>
                </c:pt>
                <c:pt idx="16308">
                  <c:v>2524.4140600000001</c:v>
                </c:pt>
                <c:pt idx="16309">
                  <c:v>2524.4140600000001</c:v>
                </c:pt>
                <c:pt idx="16310">
                  <c:v>2524.4140600000001</c:v>
                </c:pt>
                <c:pt idx="16311">
                  <c:v>2526.8554700000018</c:v>
                </c:pt>
                <c:pt idx="16312">
                  <c:v>2524.4140600000001</c:v>
                </c:pt>
                <c:pt idx="16313">
                  <c:v>2524.4140600000001</c:v>
                </c:pt>
                <c:pt idx="16314">
                  <c:v>2524.4140600000001</c:v>
                </c:pt>
                <c:pt idx="16315">
                  <c:v>2524.4140600000001</c:v>
                </c:pt>
                <c:pt idx="16316">
                  <c:v>2524.4140600000001</c:v>
                </c:pt>
                <c:pt idx="16317">
                  <c:v>2524.4140600000001</c:v>
                </c:pt>
                <c:pt idx="16318">
                  <c:v>2524.4140600000001</c:v>
                </c:pt>
                <c:pt idx="16319">
                  <c:v>2524.4140600000001</c:v>
                </c:pt>
                <c:pt idx="16320">
                  <c:v>2526.8554700000018</c:v>
                </c:pt>
                <c:pt idx="16321">
                  <c:v>2524.4140600000001</c:v>
                </c:pt>
                <c:pt idx="16322">
                  <c:v>2524.4140600000001</c:v>
                </c:pt>
                <c:pt idx="16323">
                  <c:v>2524.4140600000001</c:v>
                </c:pt>
                <c:pt idx="16324">
                  <c:v>2524.4140600000001</c:v>
                </c:pt>
                <c:pt idx="16325">
                  <c:v>2524.4140600000001</c:v>
                </c:pt>
                <c:pt idx="16326">
                  <c:v>2526.8554700000018</c:v>
                </c:pt>
                <c:pt idx="16327">
                  <c:v>2524.4140600000001</c:v>
                </c:pt>
                <c:pt idx="16328">
                  <c:v>2524.4140600000001</c:v>
                </c:pt>
                <c:pt idx="16329">
                  <c:v>2526.8554700000018</c:v>
                </c:pt>
                <c:pt idx="16330">
                  <c:v>2524.4140600000001</c:v>
                </c:pt>
                <c:pt idx="16331">
                  <c:v>2526.8554700000018</c:v>
                </c:pt>
                <c:pt idx="16332">
                  <c:v>2524.4140600000001</c:v>
                </c:pt>
                <c:pt idx="16333">
                  <c:v>2524.4140600000001</c:v>
                </c:pt>
                <c:pt idx="16334">
                  <c:v>2524.4140600000001</c:v>
                </c:pt>
                <c:pt idx="16335">
                  <c:v>2524.4140600000001</c:v>
                </c:pt>
                <c:pt idx="16336">
                  <c:v>2524.4140600000001</c:v>
                </c:pt>
                <c:pt idx="16337">
                  <c:v>2524.4140600000001</c:v>
                </c:pt>
                <c:pt idx="16338">
                  <c:v>2524.4140600000001</c:v>
                </c:pt>
                <c:pt idx="16339">
                  <c:v>2526.8554700000018</c:v>
                </c:pt>
                <c:pt idx="16340">
                  <c:v>2524.4140600000001</c:v>
                </c:pt>
                <c:pt idx="16341">
                  <c:v>2524.4140600000001</c:v>
                </c:pt>
                <c:pt idx="16342">
                  <c:v>2524.4140600000001</c:v>
                </c:pt>
                <c:pt idx="16343">
                  <c:v>2524.4140600000001</c:v>
                </c:pt>
                <c:pt idx="16344">
                  <c:v>2521.9726599999999</c:v>
                </c:pt>
                <c:pt idx="16345">
                  <c:v>2524.4140600000001</c:v>
                </c:pt>
                <c:pt idx="16346">
                  <c:v>2526.8554700000018</c:v>
                </c:pt>
                <c:pt idx="16347">
                  <c:v>2524.4140600000001</c:v>
                </c:pt>
                <c:pt idx="16348">
                  <c:v>2524.4140600000001</c:v>
                </c:pt>
                <c:pt idx="16349">
                  <c:v>2524.4140600000001</c:v>
                </c:pt>
                <c:pt idx="16350">
                  <c:v>2524.4140600000001</c:v>
                </c:pt>
                <c:pt idx="16351">
                  <c:v>2524.4140600000001</c:v>
                </c:pt>
                <c:pt idx="16352">
                  <c:v>2524.4140600000001</c:v>
                </c:pt>
                <c:pt idx="16353">
                  <c:v>2524.4140600000001</c:v>
                </c:pt>
                <c:pt idx="16354">
                  <c:v>2526.8554700000018</c:v>
                </c:pt>
                <c:pt idx="16355">
                  <c:v>2526.8554700000018</c:v>
                </c:pt>
                <c:pt idx="16356">
                  <c:v>2521.9726599999999</c:v>
                </c:pt>
                <c:pt idx="16357">
                  <c:v>2524.4140600000001</c:v>
                </c:pt>
                <c:pt idx="16358">
                  <c:v>2524.4140600000001</c:v>
                </c:pt>
                <c:pt idx="16359">
                  <c:v>2524.4140600000001</c:v>
                </c:pt>
                <c:pt idx="16360">
                  <c:v>2524.4140600000001</c:v>
                </c:pt>
                <c:pt idx="16361">
                  <c:v>2524.4140600000001</c:v>
                </c:pt>
                <c:pt idx="16362">
                  <c:v>2524.4140600000001</c:v>
                </c:pt>
                <c:pt idx="16363">
                  <c:v>2524.4140600000001</c:v>
                </c:pt>
                <c:pt idx="16364">
                  <c:v>2524.4140600000001</c:v>
                </c:pt>
                <c:pt idx="16365">
                  <c:v>2524.4140600000001</c:v>
                </c:pt>
                <c:pt idx="16366">
                  <c:v>2524.4140600000001</c:v>
                </c:pt>
                <c:pt idx="16367">
                  <c:v>2524.4140600000001</c:v>
                </c:pt>
                <c:pt idx="16368">
                  <c:v>2524.4140600000001</c:v>
                </c:pt>
                <c:pt idx="16369">
                  <c:v>2521.9726599999999</c:v>
                </c:pt>
                <c:pt idx="16370">
                  <c:v>2524.4140600000001</c:v>
                </c:pt>
                <c:pt idx="16371">
                  <c:v>2524.4140600000001</c:v>
                </c:pt>
                <c:pt idx="16372">
                  <c:v>2524.4140600000001</c:v>
                </c:pt>
                <c:pt idx="16373">
                  <c:v>2524.4140600000001</c:v>
                </c:pt>
                <c:pt idx="16374">
                  <c:v>2524.4140600000001</c:v>
                </c:pt>
                <c:pt idx="16375">
                  <c:v>2524.4140600000001</c:v>
                </c:pt>
                <c:pt idx="16376">
                  <c:v>2524.4140600000001</c:v>
                </c:pt>
                <c:pt idx="16377">
                  <c:v>2524.4140600000001</c:v>
                </c:pt>
                <c:pt idx="16378">
                  <c:v>2524.4140600000001</c:v>
                </c:pt>
                <c:pt idx="16379">
                  <c:v>2521.9726599999999</c:v>
                </c:pt>
                <c:pt idx="16380">
                  <c:v>2524.4140600000001</c:v>
                </c:pt>
                <c:pt idx="16381">
                  <c:v>2524.4140600000001</c:v>
                </c:pt>
                <c:pt idx="16382">
                  <c:v>2524.4140600000001</c:v>
                </c:pt>
                <c:pt idx="16383">
                  <c:v>2526.8554700000018</c:v>
                </c:pt>
                <c:pt idx="16384">
                  <c:v>2524.4140600000001</c:v>
                </c:pt>
                <c:pt idx="16385">
                  <c:v>2521.9726599999999</c:v>
                </c:pt>
                <c:pt idx="16386">
                  <c:v>2526.8554700000018</c:v>
                </c:pt>
                <c:pt idx="16387">
                  <c:v>2524.4140600000001</c:v>
                </c:pt>
                <c:pt idx="16388">
                  <c:v>2524.4140600000001</c:v>
                </c:pt>
                <c:pt idx="16389">
                  <c:v>2524.4140600000001</c:v>
                </c:pt>
                <c:pt idx="16390">
                  <c:v>2524.4140600000001</c:v>
                </c:pt>
                <c:pt idx="16391">
                  <c:v>2524.4140600000001</c:v>
                </c:pt>
                <c:pt idx="16392">
                  <c:v>2524.4140600000001</c:v>
                </c:pt>
                <c:pt idx="16393">
                  <c:v>2524.4140600000001</c:v>
                </c:pt>
                <c:pt idx="16394">
                  <c:v>2524.4140600000001</c:v>
                </c:pt>
                <c:pt idx="16395">
                  <c:v>2524.4140600000001</c:v>
                </c:pt>
                <c:pt idx="16396">
                  <c:v>2524.4140600000001</c:v>
                </c:pt>
                <c:pt idx="16397">
                  <c:v>2524.4140600000001</c:v>
                </c:pt>
                <c:pt idx="16398">
                  <c:v>2524.4140600000001</c:v>
                </c:pt>
                <c:pt idx="16399">
                  <c:v>2524.4140600000001</c:v>
                </c:pt>
                <c:pt idx="16400">
                  <c:v>2524.4140600000001</c:v>
                </c:pt>
                <c:pt idx="16401">
                  <c:v>2524.4140600000001</c:v>
                </c:pt>
                <c:pt idx="16402">
                  <c:v>2524.4140600000001</c:v>
                </c:pt>
                <c:pt idx="16403">
                  <c:v>2526.8554700000018</c:v>
                </c:pt>
                <c:pt idx="16404">
                  <c:v>2524.4140600000001</c:v>
                </c:pt>
                <c:pt idx="16405">
                  <c:v>2524.4140600000001</c:v>
                </c:pt>
                <c:pt idx="16406">
                  <c:v>2524.4140600000001</c:v>
                </c:pt>
                <c:pt idx="16407">
                  <c:v>2521.9726599999999</c:v>
                </c:pt>
                <c:pt idx="16408">
                  <c:v>2524.4140600000001</c:v>
                </c:pt>
                <c:pt idx="16409">
                  <c:v>2524.4140600000001</c:v>
                </c:pt>
                <c:pt idx="16410">
                  <c:v>2524.4140600000001</c:v>
                </c:pt>
                <c:pt idx="16411">
                  <c:v>2521.9726599999999</c:v>
                </c:pt>
                <c:pt idx="16412">
                  <c:v>2524.4140600000001</c:v>
                </c:pt>
                <c:pt idx="16413">
                  <c:v>2524.4140600000001</c:v>
                </c:pt>
                <c:pt idx="16414">
                  <c:v>2524.4140600000001</c:v>
                </c:pt>
                <c:pt idx="16415">
                  <c:v>2524.4140600000001</c:v>
                </c:pt>
                <c:pt idx="16416">
                  <c:v>2524.4140600000001</c:v>
                </c:pt>
                <c:pt idx="16417">
                  <c:v>2524.4140600000001</c:v>
                </c:pt>
                <c:pt idx="16418">
                  <c:v>2521.9726599999999</c:v>
                </c:pt>
                <c:pt idx="16419">
                  <c:v>2524.4140600000001</c:v>
                </c:pt>
                <c:pt idx="16420">
                  <c:v>2524.4140600000001</c:v>
                </c:pt>
                <c:pt idx="16421">
                  <c:v>2524.4140600000001</c:v>
                </c:pt>
                <c:pt idx="16422">
                  <c:v>2524.4140600000001</c:v>
                </c:pt>
                <c:pt idx="16423">
                  <c:v>2524.4140600000001</c:v>
                </c:pt>
                <c:pt idx="16424">
                  <c:v>2526.8554700000018</c:v>
                </c:pt>
                <c:pt idx="16425">
                  <c:v>2524.4140600000001</c:v>
                </c:pt>
                <c:pt idx="16426">
                  <c:v>2524.4140600000001</c:v>
                </c:pt>
                <c:pt idx="16427">
                  <c:v>2524.4140600000001</c:v>
                </c:pt>
                <c:pt idx="16428">
                  <c:v>2524.4140600000001</c:v>
                </c:pt>
                <c:pt idx="16429">
                  <c:v>2526.8554700000018</c:v>
                </c:pt>
                <c:pt idx="16430">
                  <c:v>2524.4140600000001</c:v>
                </c:pt>
                <c:pt idx="16431">
                  <c:v>2524.4140600000001</c:v>
                </c:pt>
                <c:pt idx="16432">
                  <c:v>2524.4140600000001</c:v>
                </c:pt>
                <c:pt idx="16433">
                  <c:v>2524.4140600000001</c:v>
                </c:pt>
                <c:pt idx="16434">
                  <c:v>2524.4140600000001</c:v>
                </c:pt>
                <c:pt idx="16435">
                  <c:v>2521.9726599999999</c:v>
                </c:pt>
                <c:pt idx="16436">
                  <c:v>2524.4140600000001</c:v>
                </c:pt>
                <c:pt idx="16437">
                  <c:v>2524.4140600000001</c:v>
                </c:pt>
                <c:pt idx="16438">
                  <c:v>2524.4140600000001</c:v>
                </c:pt>
                <c:pt idx="16439">
                  <c:v>2524.4140600000001</c:v>
                </c:pt>
                <c:pt idx="16440">
                  <c:v>2526.8554700000018</c:v>
                </c:pt>
                <c:pt idx="16441">
                  <c:v>2524.4140600000001</c:v>
                </c:pt>
                <c:pt idx="16442">
                  <c:v>2524.4140600000001</c:v>
                </c:pt>
                <c:pt idx="16443">
                  <c:v>2524.4140600000001</c:v>
                </c:pt>
                <c:pt idx="16444">
                  <c:v>2521.9726599999999</c:v>
                </c:pt>
                <c:pt idx="16445">
                  <c:v>2526.8554700000018</c:v>
                </c:pt>
                <c:pt idx="16446">
                  <c:v>2524.4140600000001</c:v>
                </c:pt>
                <c:pt idx="16447">
                  <c:v>2524.4140600000001</c:v>
                </c:pt>
                <c:pt idx="16448">
                  <c:v>2526.8554700000018</c:v>
                </c:pt>
                <c:pt idx="16449">
                  <c:v>2524.4140600000001</c:v>
                </c:pt>
                <c:pt idx="16450">
                  <c:v>2524.4140600000001</c:v>
                </c:pt>
                <c:pt idx="16451">
                  <c:v>2521.9726599999999</c:v>
                </c:pt>
                <c:pt idx="16452">
                  <c:v>2524.4140600000001</c:v>
                </c:pt>
                <c:pt idx="16453">
                  <c:v>2524.4140600000001</c:v>
                </c:pt>
                <c:pt idx="16454">
                  <c:v>2524.4140600000001</c:v>
                </c:pt>
                <c:pt idx="16455">
                  <c:v>2524.4140600000001</c:v>
                </c:pt>
                <c:pt idx="16456">
                  <c:v>2524.4140600000001</c:v>
                </c:pt>
                <c:pt idx="16457">
                  <c:v>2524.4140600000001</c:v>
                </c:pt>
                <c:pt idx="16458">
                  <c:v>2524.4140600000001</c:v>
                </c:pt>
                <c:pt idx="16459">
                  <c:v>2524.4140600000001</c:v>
                </c:pt>
                <c:pt idx="16460">
                  <c:v>2524.4140600000001</c:v>
                </c:pt>
                <c:pt idx="16461">
                  <c:v>2524.4140600000001</c:v>
                </c:pt>
                <c:pt idx="16462">
                  <c:v>2524.4140600000001</c:v>
                </c:pt>
                <c:pt idx="16463">
                  <c:v>2524.4140600000001</c:v>
                </c:pt>
                <c:pt idx="16464">
                  <c:v>2524.4140600000001</c:v>
                </c:pt>
                <c:pt idx="16465">
                  <c:v>2526.8554700000018</c:v>
                </c:pt>
                <c:pt idx="16466">
                  <c:v>2524.4140600000001</c:v>
                </c:pt>
                <c:pt idx="16467">
                  <c:v>2524.4140600000001</c:v>
                </c:pt>
                <c:pt idx="16468">
                  <c:v>2524.4140600000001</c:v>
                </c:pt>
                <c:pt idx="16469">
                  <c:v>2521.9726599999999</c:v>
                </c:pt>
                <c:pt idx="16470">
                  <c:v>2524.4140600000001</c:v>
                </c:pt>
                <c:pt idx="16471">
                  <c:v>2524.4140600000001</c:v>
                </c:pt>
                <c:pt idx="16472">
                  <c:v>2524.4140600000001</c:v>
                </c:pt>
                <c:pt idx="16473">
                  <c:v>2521.9726599999999</c:v>
                </c:pt>
                <c:pt idx="16474">
                  <c:v>2521.9726599999999</c:v>
                </c:pt>
                <c:pt idx="16475">
                  <c:v>2524.4140600000001</c:v>
                </c:pt>
                <c:pt idx="16476">
                  <c:v>2521.9726599999999</c:v>
                </c:pt>
                <c:pt idx="16477">
                  <c:v>2524.4140600000001</c:v>
                </c:pt>
                <c:pt idx="16478">
                  <c:v>2524.4140600000001</c:v>
                </c:pt>
                <c:pt idx="16479">
                  <c:v>2524.4140600000001</c:v>
                </c:pt>
                <c:pt idx="16480">
                  <c:v>2521.9726599999999</c:v>
                </c:pt>
                <c:pt idx="16481">
                  <c:v>2524.4140600000001</c:v>
                </c:pt>
                <c:pt idx="16482">
                  <c:v>2524.4140600000001</c:v>
                </c:pt>
                <c:pt idx="16483">
                  <c:v>2524.4140600000001</c:v>
                </c:pt>
                <c:pt idx="16484">
                  <c:v>2521.9726599999999</c:v>
                </c:pt>
                <c:pt idx="16485">
                  <c:v>2524.4140600000001</c:v>
                </c:pt>
                <c:pt idx="16486">
                  <c:v>2524.4140600000001</c:v>
                </c:pt>
                <c:pt idx="16487">
                  <c:v>2524.4140600000001</c:v>
                </c:pt>
                <c:pt idx="16488">
                  <c:v>2521.9726599999999</c:v>
                </c:pt>
                <c:pt idx="16489">
                  <c:v>2521.9726599999999</c:v>
                </c:pt>
                <c:pt idx="16490">
                  <c:v>2524.4140600000001</c:v>
                </c:pt>
                <c:pt idx="16491">
                  <c:v>2521.9726599999999</c:v>
                </c:pt>
                <c:pt idx="16492">
                  <c:v>2521.9726599999999</c:v>
                </c:pt>
                <c:pt idx="16493">
                  <c:v>2521.9726599999999</c:v>
                </c:pt>
                <c:pt idx="16494">
                  <c:v>2524.4140600000001</c:v>
                </c:pt>
                <c:pt idx="16495">
                  <c:v>2524.4140600000001</c:v>
                </c:pt>
                <c:pt idx="16496">
                  <c:v>2524.4140600000001</c:v>
                </c:pt>
                <c:pt idx="16497">
                  <c:v>2521.9726599999999</c:v>
                </c:pt>
                <c:pt idx="16498">
                  <c:v>2524.4140600000001</c:v>
                </c:pt>
                <c:pt idx="16499">
                  <c:v>2524.4140600000001</c:v>
                </c:pt>
                <c:pt idx="16500">
                  <c:v>2524.4140600000001</c:v>
                </c:pt>
                <c:pt idx="16501">
                  <c:v>2521.9726599999999</c:v>
                </c:pt>
                <c:pt idx="16502">
                  <c:v>2524.4140600000001</c:v>
                </c:pt>
                <c:pt idx="16503">
                  <c:v>2524.4140600000001</c:v>
                </c:pt>
                <c:pt idx="16504">
                  <c:v>2524.4140600000001</c:v>
                </c:pt>
                <c:pt idx="16505">
                  <c:v>2524.4140600000001</c:v>
                </c:pt>
                <c:pt idx="16506">
                  <c:v>2524.4140600000001</c:v>
                </c:pt>
                <c:pt idx="16507">
                  <c:v>2524.4140600000001</c:v>
                </c:pt>
                <c:pt idx="16508">
                  <c:v>2521.9726599999999</c:v>
                </c:pt>
                <c:pt idx="16509">
                  <c:v>2524.4140600000001</c:v>
                </c:pt>
                <c:pt idx="16510">
                  <c:v>2524.4140600000001</c:v>
                </c:pt>
                <c:pt idx="16511">
                  <c:v>2521.9726599999999</c:v>
                </c:pt>
                <c:pt idx="16512">
                  <c:v>2524.4140600000001</c:v>
                </c:pt>
                <c:pt idx="16513">
                  <c:v>2524.4140600000001</c:v>
                </c:pt>
                <c:pt idx="16514">
                  <c:v>2524.4140600000001</c:v>
                </c:pt>
                <c:pt idx="16515">
                  <c:v>2524.4140600000001</c:v>
                </c:pt>
                <c:pt idx="16516">
                  <c:v>2524.4140600000001</c:v>
                </c:pt>
                <c:pt idx="16517">
                  <c:v>2524.4140600000001</c:v>
                </c:pt>
                <c:pt idx="16518">
                  <c:v>2524.4140600000001</c:v>
                </c:pt>
                <c:pt idx="16519">
                  <c:v>2521.9726599999999</c:v>
                </c:pt>
                <c:pt idx="16520">
                  <c:v>2521.9726599999999</c:v>
                </c:pt>
                <c:pt idx="16521">
                  <c:v>2524.4140600000001</c:v>
                </c:pt>
                <c:pt idx="16522">
                  <c:v>2524.4140600000001</c:v>
                </c:pt>
                <c:pt idx="16523">
                  <c:v>2521.9726599999999</c:v>
                </c:pt>
                <c:pt idx="16524">
                  <c:v>2524.4140600000001</c:v>
                </c:pt>
                <c:pt idx="16525">
                  <c:v>2524.4140600000001</c:v>
                </c:pt>
                <c:pt idx="16526">
                  <c:v>2524.4140600000001</c:v>
                </c:pt>
                <c:pt idx="16527">
                  <c:v>2521.9726599999999</c:v>
                </c:pt>
                <c:pt idx="16528">
                  <c:v>2521.9726599999999</c:v>
                </c:pt>
                <c:pt idx="16529">
                  <c:v>2524.4140600000001</c:v>
                </c:pt>
                <c:pt idx="16530">
                  <c:v>2524.4140600000001</c:v>
                </c:pt>
                <c:pt idx="16531">
                  <c:v>2524.4140600000001</c:v>
                </c:pt>
                <c:pt idx="16532">
                  <c:v>2524.4140600000001</c:v>
                </c:pt>
                <c:pt idx="16533">
                  <c:v>2524.4140600000001</c:v>
                </c:pt>
                <c:pt idx="16534">
                  <c:v>2524.4140600000001</c:v>
                </c:pt>
                <c:pt idx="16535">
                  <c:v>2521.9726599999999</c:v>
                </c:pt>
                <c:pt idx="16536">
                  <c:v>2524.4140600000001</c:v>
                </c:pt>
                <c:pt idx="16537">
                  <c:v>2524.4140600000001</c:v>
                </c:pt>
                <c:pt idx="16538">
                  <c:v>2524.4140600000001</c:v>
                </c:pt>
                <c:pt idx="16539">
                  <c:v>2524.4140600000001</c:v>
                </c:pt>
                <c:pt idx="16540">
                  <c:v>2524.4140600000001</c:v>
                </c:pt>
                <c:pt idx="16541">
                  <c:v>2521.9726599999999</c:v>
                </c:pt>
                <c:pt idx="16542">
                  <c:v>2524.4140600000001</c:v>
                </c:pt>
                <c:pt idx="16543">
                  <c:v>2524.4140600000001</c:v>
                </c:pt>
                <c:pt idx="16544">
                  <c:v>2521.9726599999999</c:v>
                </c:pt>
                <c:pt idx="16545">
                  <c:v>2524.4140600000001</c:v>
                </c:pt>
                <c:pt idx="16546">
                  <c:v>2524.4140600000001</c:v>
                </c:pt>
                <c:pt idx="16547">
                  <c:v>2524.4140600000001</c:v>
                </c:pt>
                <c:pt idx="16548">
                  <c:v>2521.9726599999999</c:v>
                </c:pt>
                <c:pt idx="16549">
                  <c:v>2524.4140600000001</c:v>
                </c:pt>
                <c:pt idx="16550">
                  <c:v>2521.9726599999999</c:v>
                </c:pt>
                <c:pt idx="16551">
                  <c:v>2524.4140600000001</c:v>
                </c:pt>
                <c:pt idx="16552">
                  <c:v>2524.4140600000001</c:v>
                </c:pt>
                <c:pt idx="16553">
                  <c:v>2524.4140600000001</c:v>
                </c:pt>
                <c:pt idx="16554">
                  <c:v>2524.4140600000001</c:v>
                </c:pt>
                <c:pt idx="16555">
                  <c:v>2524.4140600000001</c:v>
                </c:pt>
                <c:pt idx="16556">
                  <c:v>2521.9726599999999</c:v>
                </c:pt>
                <c:pt idx="16557">
                  <c:v>2524.4140600000001</c:v>
                </c:pt>
                <c:pt idx="16558">
                  <c:v>2521.9726599999999</c:v>
                </c:pt>
                <c:pt idx="16559">
                  <c:v>2521.9726599999999</c:v>
                </c:pt>
                <c:pt idx="16560">
                  <c:v>2521.9726599999999</c:v>
                </c:pt>
                <c:pt idx="16561">
                  <c:v>2524.4140600000001</c:v>
                </c:pt>
                <c:pt idx="16562">
                  <c:v>2521.9726599999999</c:v>
                </c:pt>
                <c:pt idx="16563">
                  <c:v>2524.4140600000001</c:v>
                </c:pt>
                <c:pt idx="16564">
                  <c:v>2521.9726599999999</c:v>
                </c:pt>
                <c:pt idx="16565">
                  <c:v>2521.9726599999999</c:v>
                </c:pt>
                <c:pt idx="16566">
                  <c:v>2521.9726599999999</c:v>
                </c:pt>
                <c:pt idx="16567">
                  <c:v>2521.9726599999999</c:v>
                </c:pt>
                <c:pt idx="16568">
                  <c:v>2524.4140600000001</c:v>
                </c:pt>
                <c:pt idx="16569">
                  <c:v>2524.4140600000001</c:v>
                </c:pt>
                <c:pt idx="16570">
                  <c:v>2521.9726599999999</c:v>
                </c:pt>
                <c:pt idx="16571">
                  <c:v>2524.4140600000001</c:v>
                </c:pt>
                <c:pt idx="16572">
                  <c:v>2521.9726599999999</c:v>
                </c:pt>
                <c:pt idx="16573">
                  <c:v>2524.4140600000001</c:v>
                </c:pt>
                <c:pt idx="16574">
                  <c:v>2521.9726599999999</c:v>
                </c:pt>
                <c:pt idx="16575">
                  <c:v>2521.9726599999999</c:v>
                </c:pt>
                <c:pt idx="16576">
                  <c:v>2521.9726599999999</c:v>
                </c:pt>
                <c:pt idx="16577">
                  <c:v>2521.9726599999999</c:v>
                </c:pt>
                <c:pt idx="16578">
                  <c:v>2521.9726599999999</c:v>
                </c:pt>
                <c:pt idx="16579">
                  <c:v>2524.4140600000001</c:v>
                </c:pt>
                <c:pt idx="16580">
                  <c:v>2521.9726599999999</c:v>
                </c:pt>
                <c:pt idx="16581">
                  <c:v>2521.9726599999999</c:v>
                </c:pt>
                <c:pt idx="16582">
                  <c:v>2521.9726599999999</c:v>
                </c:pt>
                <c:pt idx="16583">
                  <c:v>2521.9726599999999</c:v>
                </c:pt>
                <c:pt idx="16584">
                  <c:v>2524.4140600000001</c:v>
                </c:pt>
                <c:pt idx="16585">
                  <c:v>2521.9726599999999</c:v>
                </c:pt>
                <c:pt idx="16586">
                  <c:v>2521.9726599999999</c:v>
                </c:pt>
                <c:pt idx="16587">
                  <c:v>2524.4140600000001</c:v>
                </c:pt>
                <c:pt idx="16588">
                  <c:v>2521.9726599999999</c:v>
                </c:pt>
                <c:pt idx="16589">
                  <c:v>2521.9726599999999</c:v>
                </c:pt>
                <c:pt idx="16590">
                  <c:v>2524.4140600000001</c:v>
                </c:pt>
                <c:pt idx="16591">
                  <c:v>2524.4140600000001</c:v>
                </c:pt>
                <c:pt idx="16592">
                  <c:v>2521.9726599999999</c:v>
                </c:pt>
                <c:pt idx="16593">
                  <c:v>2521.9726599999999</c:v>
                </c:pt>
                <c:pt idx="16594">
                  <c:v>2524.4140600000001</c:v>
                </c:pt>
                <c:pt idx="16595">
                  <c:v>2524.4140600000001</c:v>
                </c:pt>
                <c:pt idx="16596">
                  <c:v>2524.4140600000001</c:v>
                </c:pt>
                <c:pt idx="16597">
                  <c:v>2524.4140600000001</c:v>
                </c:pt>
                <c:pt idx="16598">
                  <c:v>2524.4140600000001</c:v>
                </c:pt>
                <c:pt idx="16599">
                  <c:v>2521.9726599999999</c:v>
                </c:pt>
                <c:pt idx="16600">
                  <c:v>2521.9726599999999</c:v>
                </c:pt>
                <c:pt idx="16601">
                  <c:v>2521.9726599999999</c:v>
                </c:pt>
                <c:pt idx="16602">
                  <c:v>2524.4140600000001</c:v>
                </c:pt>
                <c:pt idx="16603">
                  <c:v>2524.4140600000001</c:v>
                </c:pt>
                <c:pt idx="16604">
                  <c:v>2524.4140600000001</c:v>
                </c:pt>
                <c:pt idx="16605">
                  <c:v>2521.9726599999999</c:v>
                </c:pt>
                <c:pt idx="16606">
                  <c:v>2524.4140600000001</c:v>
                </c:pt>
                <c:pt idx="16607">
                  <c:v>2521.9726599999999</c:v>
                </c:pt>
                <c:pt idx="16608">
                  <c:v>2524.4140600000001</c:v>
                </c:pt>
                <c:pt idx="16609">
                  <c:v>2521.9726599999999</c:v>
                </c:pt>
                <c:pt idx="16610">
                  <c:v>2524.4140600000001</c:v>
                </c:pt>
                <c:pt idx="16611">
                  <c:v>2521.9726599999999</c:v>
                </c:pt>
                <c:pt idx="16612">
                  <c:v>2521.9726599999999</c:v>
                </c:pt>
                <c:pt idx="16613">
                  <c:v>2521.9726599999999</c:v>
                </c:pt>
                <c:pt idx="16614">
                  <c:v>2524.4140600000001</c:v>
                </c:pt>
                <c:pt idx="16615">
                  <c:v>2521.9726599999999</c:v>
                </c:pt>
                <c:pt idx="16616">
                  <c:v>2524.4140600000001</c:v>
                </c:pt>
                <c:pt idx="16617">
                  <c:v>2521.9726599999999</c:v>
                </c:pt>
                <c:pt idx="16618">
                  <c:v>2524.4140600000001</c:v>
                </c:pt>
                <c:pt idx="16619">
                  <c:v>2524.4140600000001</c:v>
                </c:pt>
                <c:pt idx="16620">
                  <c:v>2521.9726599999999</c:v>
                </c:pt>
                <c:pt idx="16621">
                  <c:v>2524.4140600000001</c:v>
                </c:pt>
                <c:pt idx="16622">
                  <c:v>2521.9726599999999</c:v>
                </c:pt>
                <c:pt idx="16623">
                  <c:v>2524.4140600000001</c:v>
                </c:pt>
                <c:pt idx="16624">
                  <c:v>2524.4140600000001</c:v>
                </c:pt>
                <c:pt idx="16625">
                  <c:v>2524.4140600000001</c:v>
                </c:pt>
                <c:pt idx="16626">
                  <c:v>2524.4140600000001</c:v>
                </c:pt>
                <c:pt idx="16627">
                  <c:v>2521.9726599999999</c:v>
                </c:pt>
                <c:pt idx="16628">
                  <c:v>2524.4140600000001</c:v>
                </c:pt>
                <c:pt idx="16629">
                  <c:v>2521.9726599999999</c:v>
                </c:pt>
                <c:pt idx="16630">
                  <c:v>2521.9726599999999</c:v>
                </c:pt>
                <c:pt idx="16631">
                  <c:v>2521.9726599999999</c:v>
                </c:pt>
                <c:pt idx="16632">
                  <c:v>2521.9726599999999</c:v>
                </c:pt>
                <c:pt idx="16633">
                  <c:v>2524.4140600000001</c:v>
                </c:pt>
                <c:pt idx="16634">
                  <c:v>2521.9726599999999</c:v>
                </c:pt>
                <c:pt idx="16635">
                  <c:v>2521.9726599999999</c:v>
                </c:pt>
                <c:pt idx="16636">
                  <c:v>2524.4140600000001</c:v>
                </c:pt>
                <c:pt idx="16637">
                  <c:v>2521.9726599999999</c:v>
                </c:pt>
                <c:pt idx="16638">
                  <c:v>2524.4140600000001</c:v>
                </c:pt>
                <c:pt idx="16639">
                  <c:v>2524.4140600000001</c:v>
                </c:pt>
                <c:pt idx="16640">
                  <c:v>2524.4140600000001</c:v>
                </c:pt>
                <c:pt idx="16641">
                  <c:v>2521.9726599999999</c:v>
                </c:pt>
                <c:pt idx="16642">
                  <c:v>2521.9726599999999</c:v>
                </c:pt>
                <c:pt idx="16643">
                  <c:v>2521.9726599999999</c:v>
                </c:pt>
                <c:pt idx="16644">
                  <c:v>2521.9726599999999</c:v>
                </c:pt>
                <c:pt idx="16645">
                  <c:v>2521.9726599999999</c:v>
                </c:pt>
                <c:pt idx="16646">
                  <c:v>2521.9726599999999</c:v>
                </c:pt>
                <c:pt idx="16647">
                  <c:v>2521.9726599999999</c:v>
                </c:pt>
                <c:pt idx="16648">
                  <c:v>2521.9726599999999</c:v>
                </c:pt>
                <c:pt idx="16649">
                  <c:v>2521.9726599999999</c:v>
                </c:pt>
                <c:pt idx="16650">
                  <c:v>2521.9726599999999</c:v>
                </c:pt>
                <c:pt idx="16651">
                  <c:v>2521.9726599999999</c:v>
                </c:pt>
                <c:pt idx="16652">
                  <c:v>2521.9726599999999</c:v>
                </c:pt>
                <c:pt idx="16653">
                  <c:v>2521.9726599999999</c:v>
                </c:pt>
                <c:pt idx="16654">
                  <c:v>2524.4140600000001</c:v>
                </c:pt>
                <c:pt idx="16655">
                  <c:v>2524.4140600000001</c:v>
                </c:pt>
                <c:pt idx="16656">
                  <c:v>2521.9726599999999</c:v>
                </c:pt>
                <c:pt idx="16657">
                  <c:v>2521.9726599999999</c:v>
                </c:pt>
                <c:pt idx="16658">
                  <c:v>2521.9726599999999</c:v>
                </c:pt>
                <c:pt idx="16659">
                  <c:v>2521.9726599999999</c:v>
                </c:pt>
                <c:pt idx="16660">
                  <c:v>2521.9726599999999</c:v>
                </c:pt>
                <c:pt idx="16661">
                  <c:v>2521.9726599999999</c:v>
                </c:pt>
                <c:pt idx="16662">
                  <c:v>2521.9726599999999</c:v>
                </c:pt>
                <c:pt idx="16663">
                  <c:v>2521.9726599999999</c:v>
                </c:pt>
                <c:pt idx="16664">
                  <c:v>2521.9726599999999</c:v>
                </c:pt>
                <c:pt idx="16665">
                  <c:v>2521.9726599999999</c:v>
                </c:pt>
                <c:pt idx="16666">
                  <c:v>2521.9726599999999</c:v>
                </c:pt>
                <c:pt idx="16667">
                  <c:v>2521.9726599999999</c:v>
                </c:pt>
                <c:pt idx="16668">
                  <c:v>2521.9726599999999</c:v>
                </c:pt>
                <c:pt idx="16669">
                  <c:v>2521.9726599999999</c:v>
                </c:pt>
                <c:pt idx="16670">
                  <c:v>2524.4140600000001</c:v>
                </c:pt>
                <c:pt idx="16671">
                  <c:v>2521.9726599999999</c:v>
                </c:pt>
                <c:pt idx="16672">
                  <c:v>2521.9726599999999</c:v>
                </c:pt>
                <c:pt idx="16673">
                  <c:v>2521.9726599999999</c:v>
                </c:pt>
                <c:pt idx="16674">
                  <c:v>2521.9726599999999</c:v>
                </c:pt>
                <c:pt idx="16675">
                  <c:v>2521.9726599999999</c:v>
                </c:pt>
                <c:pt idx="16676">
                  <c:v>2521.9726599999999</c:v>
                </c:pt>
                <c:pt idx="16677">
                  <c:v>2521.9726599999999</c:v>
                </c:pt>
                <c:pt idx="16678">
                  <c:v>2521.9726599999999</c:v>
                </c:pt>
                <c:pt idx="16679">
                  <c:v>2521.9726599999999</c:v>
                </c:pt>
                <c:pt idx="16680">
                  <c:v>2524.4140600000001</c:v>
                </c:pt>
                <c:pt idx="16681">
                  <c:v>2521.9726599999999</c:v>
                </c:pt>
                <c:pt idx="16682">
                  <c:v>2524.4140600000001</c:v>
                </c:pt>
                <c:pt idx="16683">
                  <c:v>2521.9726599999999</c:v>
                </c:pt>
                <c:pt idx="16684">
                  <c:v>2521.9726599999999</c:v>
                </c:pt>
                <c:pt idx="16685">
                  <c:v>2521.9726599999999</c:v>
                </c:pt>
                <c:pt idx="16686">
                  <c:v>2521.9726599999999</c:v>
                </c:pt>
                <c:pt idx="16687">
                  <c:v>2521.9726599999999</c:v>
                </c:pt>
                <c:pt idx="16688">
                  <c:v>2521.9726599999999</c:v>
                </c:pt>
                <c:pt idx="16689">
                  <c:v>2521.9726599999999</c:v>
                </c:pt>
                <c:pt idx="16690">
                  <c:v>2521.9726599999999</c:v>
                </c:pt>
                <c:pt idx="16691">
                  <c:v>2521.9726599999999</c:v>
                </c:pt>
                <c:pt idx="16692">
                  <c:v>2524.4140600000001</c:v>
                </c:pt>
                <c:pt idx="16693">
                  <c:v>2521.9726599999999</c:v>
                </c:pt>
                <c:pt idx="16694">
                  <c:v>2524.4140600000001</c:v>
                </c:pt>
                <c:pt idx="16695">
                  <c:v>2521.9726599999999</c:v>
                </c:pt>
                <c:pt idx="16696">
                  <c:v>2524.4140600000001</c:v>
                </c:pt>
                <c:pt idx="16697">
                  <c:v>2524.4140600000001</c:v>
                </c:pt>
                <c:pt idx="16698">
                  <c:v>2521.9726599999999</c:v>
                </c:pt>
                <c:pt idx="16699">
                  <c:v>2521.9726599999999</c:v>
                </c:pt>
                <c:pt idx="16700">
                  <c:v>2521.9726599999999</c:v>
                </c:pt>
                <c:pt idx="16701">
                  <c:v>2521.9726599999999</c:v>
                </c:pt>
                <c:pt idx="16702">
                  <c:v>2524.4140600000001</c:v>
                </c:pt>
                <c:pt idx="16703">
                  <c:v>2521.9726599999999</c:v>
                </c:pt>
                <c:pt idx="16704">
                  <c:v>2521.9726599999999</c:v>
                </c:pt>
                <c:pt idx="16705">
                  <c:v>2521.9726599999999</c:v>
                </c:pt>
                <c:pt idx="16706">
                  <c:v>2521.9726599999999</c:v>
                </c:pt>
                <c:pt idx="16707">
                  <c:v>2521.9726599999999</c:v>
                </c:pt>
                <c:pt idx="16708">
                  <c:v>2521.9726599999999</c:v>
                </c:pt>
                <c:pt idx="16709">
                  <c:v>2521.9726599999999</c:v>
                </c:pt>
                <c:pt idx="16710">
                  <c:v>2521.9726599999999</c:v>
                </c:pt>
                <c:pt idx="16711">
                  <c:v>2521.9726599999999</c:v>
                </c:pt>
                <c:pt idx="16712">
                  <c:v>2521.9726599999999</c:v>
                </c:pt>
                <c:pt idx="16713">
                  <c:v>2521.9726599999999</c:v>
                </c:pt>
                <c:pt idx="16714">
                  <c:v>2521.9726599999999</c:v>
                </c:pt>
                <c:pt idx="16715">
                  <c:v>2521.9726599999999</c:v>
                </c:pt>
                <c:pt idx="16716">
                  <c:v>2521.9726599999999</c:v>
                </c:pt>
                <c:pt idx="16717">
                  <c:v>2521.9726599999999</c:v>
                </c:pt>
                <c:pt idx="16718">
                  <c:v>2521.9726599999999</c:v>
                </c:pt>
                <c:pt idx="16719">
                  <c:v>2521.9726599999999</c:v>
                </c:pt>
                <c:pt idx="16720">
                  <c:v>2521.9726599999999</c:v>
                </c:pt>
                <c:pt idx="16721">
                  <c:v>2521.9726599999999</c:v>
                </c:pt>
                <c:pt idx="16722">
                  <c:v>2521.9726599999999</c:v>
                </c:pt>
                <c:pt idx="16723">
                  <c:v>2521.9726599999999</c:v>
                </c:pt>
                <c:pt idx="16724">
                  <c:v>2521.9726599999999</c:v>
                </c:pt>
                <c:pt idx="16725">
                  <c:v>2521.9726599999999</c:v>
                </c:pt>
                <c:pt idx="16726">
                  <c:v>2524.4140600000001</c:v>
                </c:pt>
                <c:pt idx="16727">
                  <c:v>2521.9726599999999</c:v>
                </c:pt>
                <c:pt idx="16728">
                  <c:v>2521.9726599999999</c:v>
                </c:pt>
                <c:pt idx="16729">
                  <c:v>2521.9726599999999</c:v>
                </c:pt>
                <c:pt idx="16730">
                  <c:v>2521.9726599999999</c:v>
                </c:pt>
                <c:pt idx="16731">
                  <c:v>2521.9726599999999</c:v>
                </c:pt>
                <c:pt idx="16732">
                  <c:v>2521.9726599999999</c:v>
                </c:pt>
                <c:pt idx="16733">
                  <c:v>2521.9726599999999</c:v>
                </c:pt>
                <c:pt idx="16734">
                  <c:v>2521.9726599999999</c:v>
                </c:pt>
                <c:pt idx="16735">
                  <c:v>2521.9726599999999</c:v>
                </c:pt>
                <c:pt idx="16736">
                  <c:v>2521.9726599999999</c:v>
                </c:pt>
                <c:pt idx="16737">
                  <c:v>2521.9726599999999</c:v>
                </c:pt>
                <c:pt idx="16738">
                  <c:v>2521.9726599999999</c:v>
                </c:pt>
                <c:pt idx="16739">
                  <c:v>2521.9726599999999</c:v>
                </c:pt>
                <c:pt idx="16740">
                  <c:v>2521.9726599999999</c:v>
                </c:pt>
                <c:pt idx="16741">
                  <c:v>2524.4140600000001</c:v>
                </c:pt>
                <c:pt idx="16742">
                  <c:v>2521.9726599999999</c:v>
                </c:pt>
                <c:pt idx="16743">
                  <c:v>2521.9726599999999</c:v>
                </c:pt>
                <c:pt idx="16744">
                  <c:v>2521.9726599999999</c:v>
                </c:pt>
                <c:pt idx="16745">
                  <c:v>2524.4140600000001</c:v>
                </c:pt>
                <c:pt idx="16746">
                  <c:v>2521.9726599999999</c:v>
                </c:pt>
                <c:pt idx="16747">
                  <c:v>2521.9726599999999</c:v>
                </c:pt>
                <c:pt idx="16748">
                  <c:v>2521.9726599999999</c:v>
                </c:pt>
                <c:pt idx="16749">
                  <c:v>2524.4140600000001</c:v>
                </c:pt>
                <c:pt idx="16750">
                  <c:v>2521.9726599999999</c:v>
                </c:pt>
                <c:pt idx="16751">
                  <c:v>2521.9726599999999</c:v>
                </c:pt>
                <c:pt idx="16752">
                  <c:v>2521.9726599999999</c:v>
                </c:pt>
                <c:pt idx="16753">
                  <c:v>2521.9726599999999</c:v>
                </c:pt>
                <c:pt idx="16754">
                  <c:v>2521.9726599999999</c:v>
                </c:pt>
                <c:pt idx="16755">
                  <c:v>2521.9726599999999</c:v>
                </c:pt>
                <c:pt idx="16756">
                  <c:v>2521.9726599999999</c:v>
                </c:pt>
                <c:pt idx="16757">
                  <c:v>2521.9726599999999</c:v>
                </c:pt>
                <c:pt idx="16758">
                  <c:v>2521.9726599999999</c:v>
                </c:pt>
                <c:pt idx="16759">
                  <c:v>2521.9726599999999</c:v>
                </c:pt>
                <c:pt idx="16760">
                  <c:v>2521.9726599999999</c:v>
                </c:pt>
                <c:pt idx="16761">
                  <c:v>2521.9726599999999</c:v>
                </c:pt>
                <c:pt idx="16762">
                  <c:v>2521.9726599999999</c:v>
                </c:pt>
                <c:pt idx="16763">
                  <c:v>2521.9726599999999</c:v>
                </c:pt>
                <c:pt idx="16764">
                  <c:v>2524.4140600000001</c:v>
                </c:pt>
                <c:pt idx="16765">
                  <c:v>2521.9726599999999</c:v>
                </c:pt>
                <c:pt idx="16766">
                  <c:v>2521.9726599999999</c:v>
                </c:pt>
                <c:pt idx="16767">
                  <c:v>2521.9726599999999</c:v>
                </c:pt>
                <c:pt idx="16768">
                  <c:v>2521.9726599999999</c:v>
                </c:pt>
                <c:pt idx="16769">
                  <c:v>2521.9726599999999</c:v>
                </c:pt>
                <c:pt idx="16770">
                  <c:v>2521.9726599999999</c:v>
                </c:pt>
                <c:pt idx="16771">
                  <c:v>2521.9726599999999</c:v>
                </c:pt>
                <c:pt idx="16772">
                  <c:v>2521.9726599999999</c:v>
                </c:pt>
                <c:pt idx="16773">
                  <c:v>2521.9726599999999</c:v>
                </c:pt>
                <c:pt idx="16774">
                  <c:v>2521.9726599999999</c:v>
                </c:pt>
                <c:pt idx="16775">
                  <c:v>2524.4140600000001</c:v>
                </c:pt>
                <c:pt idx="16776">
                  <c:v>2521.9726599999999</c:v>
                </c:pt>
                <c:pt idx="16777">
                  <c:v>2521.9726599999999</c:v>
                </c:pt>
                <c:pt idx="16778">
                  <c:v>2524.4140600000001</c:v>
                </c:pt>
                <c:pt idx="16779">
                  <c:v>2521.9726599999999</c:v>
                </c:pt>
                <c:pt idx="16780">
                  <c:v>2524.4140600000001</c:v>
                </c:pt>
                <c:pt idx="16781">
                  <c:v>2521.9726599999999</c:v>
                </c:pt>
                <c:pt idx="16782">
                  <c:v>2521.9726599999999</c:v>
                </c:pt>
                <c:pt idx="16783">
                  <c:v>2521.9726599999999</c:v>
                </c:pt>
                <c:pt idx="16784">
                  <c:v>2521.9726599999999</c:v>
                </c:pt>
                <c:pt idx="16785">
                  <c:v>2524.4140600000001</c:v>
                </c:pt>
                <c:pt idx="16786">
                  <c:v>2521.9726599999999</c:v>
                </c:pt>
                <c:pt idx="16787">
                  <c:v>2521.9726599999999</c:v>
                </c:pt>
                <c:pt idx="16788">
                  <c:v>2521.9726599999999</c:v>
                </c:pt>
                <c:pt idx="16789">
                  <c:v>2521.9726599999999</c:v>
                </c:pt>
                <c:pt idx="16790">
                  <c:v>2521.9726599999999</c:v>
                </c:pt>
                <c:pt idx="16791">
                  <c:v>2521.9726599999999</c:v>
                </c:pt>
                <c:pt idx="16792">
                  <c:v>2521.9726599999999</c:v>
                </c:pt>
                <c:pt idx="16793">
                  <c:v>2521.9726599999999</c:v>
                </c:pt>
                <c:pt idx="16794">
                  <c:v>2521.9726599999999</c:v>
                </c:pt>
                <c:pt idx="16795">
                  <c:v>2521.9726599999999</c:v>
                </c:pt>
                <c:pt idx="16796">
                  <c:v>2521.9726599999999</c:v>
                </c:pt>
                <c:pt idx="16797">
                  <c:v>2521.9726599999999</c:v>
                </c:pt>
                <c:pt idx="16798">
                  <c:v>2521.9726599999999</c:v>
                </c:pt>
                <c:pt idx="16799">
                  <c:v>2521.9726599999999</c:v>
                </c:pt>
                <c:pt idx="16800">
                  <c:v>2521.9726599999999</c:v>
                </c:pt>
                <c:pt idx="16801">
                  <c:v>2521.9726599999999</c:v>
                </c:pt>
                <c:pt idx="16802">
                  <c:v>2521.9726599999999</c:v>
                </c:pt>
                <c:pt idx="16803">
                  <c:v>2521.9726599999999</c:v>
                </c:pt>
                <c:pt idx="16804">
                  <c:v>2521.9726599999999</c:v>
                </c:pt>
                <c:pt idx="16805">
                  <c:v>2521.9726599999999</c:v>
                </c:pt>
                <c:pt idx="16806">
                  <c:v>2521.9726599999999</c:v>
                </c:pt>
                <c:pt idx="16807">
                  <c:v>2521.9726599999999</c:v>
                </c:pt>
                <c:pt idx="16808">
                  <c:v>2521.9726599999999</c:v>
                </c:pt>
                <c:pt idx="16809">
                  <c:v>2521.9726599999999</c:v>
                </c:pt>
                <c:pt idx="16810">
                  <c:v>2521.9726599999999</c:v>
                </c:pt>
                <c:pt idx="16811">
                  <c:v>2521.9726599999999</c:v>
                </c:pt>
                <c:pt idx="16812">
                  <c:v>2521.9726599999999</c:v>
                </c:pt>
                <c:pt idx="16813">
                  <c:v>2521.9726599999999</c:v>
                </c:pt>
                <c:pt idx="16814">
                  <c:v>2521.9726599999999</c:v>
                </c:pt>
                <c:pt idx="16815">
                  <c:v>2521.9726599999999</c:v>
                </c:pt>
                <c:pt idx="16816">
                  <c:v>2521.9726599999999</c:v>
                </c:pt>
                <c:pt idx="16817">
                  <c:v>2524.4140600000001</c:v>
                </c:pt>
                <c:pt idx="16818">
                  <c:v>2521.9726599999999</c:v>
                </c:pt>
                <c:pt idx="16819">
                  <c:v>2521.9726599999999</c:v>
                </c:pt>
                <c:pt idx="16820">
                  <c:v>2521.9726599999999</c:v>
                </c:pt>
                <c:pt idx="16821">
                  <c:v>2524.4140600000001</c:v>
                </c:pt>
                <c:pt idx="16822">
                  <c:v>2521.9726599999999</c:v>
                </c:pt>
                <c:pt idx="16823">
                  <c:v>2521.9726599999999</c:v>
                </c:pt>
                <c:pt idx="16824">
                  <c:v>2521.9726599999999</c:v>
                </c:pt>
                <c:pt idx="16825">
                  <c:v>2521.9726599999999</c:v>
                </c:pt>
                <c:pt idx="16826">
                  <c:v>2521.9726599999999</c:v>
                </c:pt>
                <c:pt idx="16827">
                  <c:v>2521.9726599999999</c:v>
                </c:pt>
                <c:pt idx="16828">
                  <c:v>2521.9726599999999</c:v>
                </c:pt>
                <c:pt idx="16829">
                  <c:v>2521.9726599999999</c:v>
                </c:pt>
                <c:pt idx="16830">
                  <c:v>2521.9726599999999</c:v>
                </c:pt>
                <c:pt idx="16831">
                  <c:v>2521.9726599999999</c:v>
                </c:pt>
                <c:pt idx="16832">
                  <c:v>2521.9726599999999</c:v>
                </c:pt>
                <c:pt idx="16833">
                  <c:v>2521.9726599999999</c:v>
                </c:pt>
                <c:pt idx="16834">
                  <c:v>2521.9726599999999</c:v>
                </c:pt>
                <c:pt idx="16835">
                  <c:v>2521.9726599999999</c:v>
                </c:pt>
                <c:pt idx="16836">
                  <c:v>2521.9726599999999</c:v>
                </c:pt>
                <c:pt idx="16837">
                  <c:v>2521.9726599999999</c:v>
                </c:pt>
                <c:pt idx="16838">
                  <c:v>2521.9726599999999</c:v>
                </c:pt>
                <c:pt idx="16839">
                  <c:v>2521.9726599999999</c:v>
                </c:pt>
                <c:pt idx="16840">
                  <c:v>2521.9726599999999</c:v>
                </c:pt>
                <c:pt idx="16841">
                  <c:v>2521.9726599999999</c:v>
                </c:pt>
                <c:pt idx="16842">
                  <c:v>2521.9726599999999</c:v>
                </c:pt>
                <c:pt idx="16843">
                  <c:v>2521.9726599999999</c:v>
                </c:pt>
                <c:pt idx="16844">
                  <c:v>2521.9726599999999</c:v>
                </c:pt>
                <c:pt idx="16845">
                  <c:v>2521.9726599999999</c:v>
                </c:pt>
                <c:pt idx="16846">
                  <c:v>2521.9726599999999</c:v>
                </c:pt>
                <c:pt idx="16847">
                  <c:v>2521.9726599999999</c:v>
                </c:pt>
                <c:pt idx="16848">
                  <c:v>2521.9726599999999</c:v>
                </c:pt>
                <c:pt idx="16849">
                  <c:v>2521.9726599999999</c:v>
                </c:pt>
                <c:pt idx="16850">
                  <c:v>2521.9726599999999</c:v>
                </c:pt>
                <c:pt idx="16851">
                  <c:v>2521.9726599999999</c:v>
                </c:pt>
                <c:pt idx="16852">
                  <c:v>2521.9726599999999</c:v>
                </c:pt>
                <c:pt idx="16853">
                  <c:v>2521.9726599999999</c:v>
                </c:pt>
                <c:pt idx="16854">
                  <c:v>2521.9726599999999</c:v>
                </c:pt>
                <c:pt idx="16855">
                  <c:v>2521.9726599999999</c:v>
                </c:pt>
                <c:pt idx="16856">
                  <c:v>2521.9726599999999</c:v>
                </c:pt>
                <c:pt idx="16857">
                  <c:v>2521.9726599999999</c:v>
                </c:pt>
                <c:pt idx="16858">
                  <c:v>2521.9726599999999</c:v>
                </c:pt>
                <c:pt idx="16859">
                  <c:v>2521.9726599999999</c:v>
                </c:pt>
                <c:pt idx="16860">
                  <c:v>2521.9726599999999</c:v>
                </c:pt>
                <c:pt idx="16861">
                  <c:v>2521.9726599999999</c:v>
                </c:pt>
                <c:pt idx="16862">
                  <c:v>2521.9726599999999</c:v>
                </c:pt>
                <c:pt idx="16863">
                  <c:v>2521.9726599999999</c:v>
                </c:pt>
                <c:pt idx="16864">
                  <c:v>2521.9726599999999</c:v>
                </c:pt>
                <c:pt idx="16865">
                  <c:v>2521.9726599999999</c:v>
                </c:pt>
                <c:pt idx="16866">
                  <c:v>2521.9726599999999</c:v>
                </c:pt>
                <c:pt idx="16867">
                  <c:v>2521.9726599999999</c:v>
                </c:pt>
                <c:pt idx="16868">
                  <c:v>2521.9726599999999</c:v>
                </c:pt>
                <c:pt idx="16869">
                  <c:v>2521.9726599999999</c:v>
                </c:pt>
                <c:pt idx="16870">
                  <c:v>2521.9726599999999</c:v>
                </c:pt>
                <c:pt idx="16871">
                  <c:v>2521.9726599999999</c:v>
                </c:pt>
                <c:pt idx="16872">
                  <c:v>2521.9726599999999</c:v>
                </c:pt>
                <c:pt idx="16873">
                  <c:v>2521.9726599999999</c:v>
                </c:pt>
                <c:pt idx="16874">
                  <c:v>2521.9726599999999</c:v>
                </c:pt>
                <c:pt idx="16875">
                  <c:v>2521.9726599999999</c:v>
                </c:pt>
                <c:pt idx="16876">
                  <c:v>2521.9726599999999</c:v>
                </c:pt>
                <c:pt idx="16877">
                  <c:v>2521.9726599999999</c:v>
                </c:pt>
                <c:pt idx="16878">
                  <c:v>2521.9726599999999</c:v>
                </c:pt>
                <c:pt idx="16879">
                  <c:v>2521.9726599999999</c:v>
                </c:pt>
                <c:pt idx="16880">
                  <c:v>2521.9726599999999</c:v>
                </c:pt>
                <c:pt idx="16881">
                  <c:v>2521.9726599999999</c:v>
                </c:pt>
                <c:pt idx="16882">
                  <c:v>2521.9726599999999</c:v>
                </c:pt>
                <c:pt idx="16883">
                  <c:v>2521.9726599999999</c:v>
                </c:pt>
                <c:pt idx="16884">
                  <c:v>2521.9726599999999</c:v>
                </c:pt>
                <c:pt idx="16885">
                  <c:v>2521.9726599999999</c:v>
                </c:pt>
                <c:pt idx="16886">
                  <c:v>2521.9726599999999</c:v>
                </c:pt>
                <c:pt idx="16887">
                  <c:v>2521.9726599999999</c:v>
                </c:pt>
                <c:pt idx="16888">
                  <c:v>2521.9726599999999</c:v>
                </c:pt>
                <c:pt idx="16889">
                  <c:v>2521.9726599999999</c:v>
                </c:pt>
                <c:pt idx="16890">
                  <c:v>2521.9726599999999</c:v>
                </c:pt>
                <c:pt idx="16891">
                  <c:v>2521.9726599999999</c:v>
                </c:pt>
                <c:pt idx="16892">
                  <c:v>2521.9726599999999</c:v>
                </c:pt>
                <c:pt idx="16893">
                  <c:v>2521.9726599999999</c:v>
                </c:pt>
                <c:pt idx="16894">
                  <c:v>2521.9726599999999</c:v>
                </c:pt>
                <c:pt idx="16895">
                  <c:v>2521.9726599999999</c:v>
                </c:pt>
                <c:pt idx="16896">
                  <c:v>2521.9726599999999</c:v>
                </c:pt>
                <c:pt idx="16897">
                  <c:v>2521.9726599999999</c:v>
                </c:pt>
                <c:pt idx="16898">
                  <c:v>2521.9726599999999</c:v>
                </c:pt>
                <c:pt idx="16899">
                  <c:v>2521.9726599999999</c:v>
                </c:pt>
                <c:pt idx="16900">
                  <c:v>2521.9726599999999</c:v>
                </c:pt>
                <c:pt idx="16901">
                  <c:v>2521.9726599999999</c:v>
                </c:pt>
                <c:pt idx="16902">
                  <c:v>2521.9726599999999</c:v>
                </c:pt>
                <c:pt idx="16903">
                  <c:v>2521.9726599999999</c:v>
                </c:pt>
                <c:pt idx="16904">
                  <c:v>2521.9726599999999</c:v>
                </c:pt>
                <c:pt idx="16905">
                  <c:v>2521.9726599999999</c:v>
                </c:pt>
                <c:pt idx="16906">
                  <c:v>2521.9726599999999</c:v>
                </c:pt>
                <c:pt idx="16907">
                  <c:v>2521.9726599999999</c:v>
                </c:pt>
                <c:pt idx="16908">
                  <c:v>2521.9726599999999</c:v>
                </c:pt>
                <c:pt idx="16909">
                  <c:v>2521.9726599999999</c:v>
                </c:pt>
                <c:pt idx="16910">
                  <c:v>2521.9726599999999</c:v>
                </c:pt>
                <c:pt idx="16911">
                  <c:v>2521.9726599999999</c:v>
                </c:pt>
                <c:pt idx="16912">
                  <c:v>2521.9726599999999</c:v>
                </c:pt>
                <c:pt idx="16913">
                  <c:v>2521.9726599999999</c:v>
                </c:pt>
                <c:pt idx="16914">
                  <c:v>2521.9726599999999</c:v>
                </c:pt>
                <c:pt idx="16915">
                  <c:v>2521.9726599999999</c:v>
                </c:pt>
                <c:pt idx="16916">
                  <c:v>2521.9726599999999</c:v>
                </c:pt>
                <c:pt idx="16917">
                  <c:v>2521.9726599999999</c:v>
                </c:pt>
                <c:pt idx="16918">
                  <c:v>2521.9726599999999</c:v>
                </c:pt>
                <c:pt idx="16919">
                  <c:v>2521.9726599999999</c:v>
                </c:pt>
                <c:pt idx="16920">
                  <c:v>2521.9726599999999</c:v>
                </c:pt>
                <c:pt idx="16921">
                  <c:v>2521.9726599999999</c:v>
                </c:pt>
                <c:pt idx="16922">
                  <c:v>2521.9726599999999</c:v>
                </c:pt>
                <c:pt idx="16923">
                  <c:v>2521.9726599999999</c:v>
                </c:pt>
                <c:pt idx="16924">
                  <c:v>2521.9726599999999</c:v>
                </c:pt>
                <c:pt idx="16925">
                  <c:v>2521.9726599999999</c:v>
                </c:pt>
                <c:pt idx="16926">
                  <c:v>2521.9726599999999</c:v>
                </c:pt>
                <c:pt idx="16927">
                  <c:v>2521.9726599999999</c:v>
                </c:pt>
                <c:pt idx="16928">
                  <c:v>2521.9726599999999</c:v>
                </c:pt>
                <c:pt idx="16929">
                  <c:v>2521.9726599999999</c:v>
                </c:pt>
                <c:pt idx="16930">
                  <c:v>2521.9726599999999</c:v>
                </c:pt>
                <c:pt idx="16931">
                  <c:v>2521.9726599999999</c:v>
                </c:pt>
                <c:pt idx="16932">
                  <c:v>2521.9726599999999</c:v>
                </c:pt>
                <c:pt idx="16933">
                  <c:v>2521.9726599999999</c:v>
                </c:pt>
                <c:pt idx="16934">
                  <c:v>2521.9726599999999</c:v>
                </c:pt>
                <c:pt idx="16935">
                  <c:v>2521.9726599999999</c:v>
                </c:pt>
                <c:pt idx="16936">
                  <c:v>2521.9726599999999</c:v>
                </c:pt>
                <c:pt idx="16937">
                  <c:v>2521.9726599999999</c:v>
                </c:pt>
                <c:pt idx="16938">
                  <c:v>2521.9726599999999</c:v>
                </c:pt>
                <c:pt idx="16939">
                  <c:v>2521.9726599999999</c:v>
                </c:pt>
                <c:pt idx="16940">
                  <c:v>2521.9726599999999</c:v>
                </c:pt>
                <c:pt idx="16941">
                  <c:v>2521.9726599999999</c:v>
                </c:pt>
                <c:pt idx="16942">
                  <c:v>2521.9726599999999</c:v>
                </c:pt>
                <c:pt idx="16943">
                  <c:v>2521.9726599999999</c:v>
                </c:pt>
                <c:pt idx="16944">
                  <c:v>2521.9726599999999</c:v>
                </c:pt>
                <c:pt idx="16945">
                  <c:v>2521.9726599999999</c:v>
                </c:pt>
                <c:pt idx="16946">
                  <c:v>2521.9726599999999</c:v>
                </c:pt>
                <c:pt idx="16947">
                  <c:v>2521.9726599999999</c:v>
                </c:pt>
                <c:pt idx="16948">
                  <c:v>2521.9726599999999</c:v>
                </c:pt>
                <c:pt idx="16949">
                  <c:v>2521.9726599999999</c:v>
                </c:pt>
                <c:pt idx="16950">
                  <c:v>2521.9726599999999</c:v>
                </c:pt>
                <c:pt idx="16951">
                  <c:v>2521.9726599999999</c:v>
                </c:pt>
                <c:pt idx="16952">
                  <c:v>2521.9726599999999</c:v>
                </c:pt>
                <c:pt idx="16953">
                  <c:v>2521.9726599999999</c:v>
                </c:pt>
                <c:pt idx="16954">
                  <c:v>2521.9726599999999</c:v>
                </c:pt>
                <c:pt idx="16955">
                  <c:v>2521.9726599999999</c:v>
                </c:pt>
                <c:pt idx="16956">
                  <c:v>2521.9726599999999</c:v>
                </c:pt>
                <c:pt idx="16957">
                  <c:v>2521.9726599999999</c:v>
                </c:pt>
                <c:pt idx="16958">
                  <c:v>2521.9726599999999</c:v>
                </c:pt>
                <c:pt idx="16959">
                  <c:v>2521.9726599999999</c:v>
                </c:pt>
                <c:pt idx="16960">
                  <c:v>2521.9726599999999</c:v>
                </c:pt>
                <c:pt idx="16961">
                  <c:v>2521.9726599999999</c:v>
                </c:pt>
                <c:pt idx="16962">
                  <c:v>2521.9726599999999</c:v>
                </c:pt>
                <c:pt idx="16963">
                  <c:v>2521.9726599999999</c:v>
                </c:pt>
                <c:pt idx="16964">
                  <c:v>2521.9726599999999</c:v>
                </c:pt>
                <c:pt idx="16965">
                  <c:v>2521.9726599999999</c:v>
                </c:pt>
                <c:pt idx="16966">
                  <c:v>2521.9726599999999</c:v>
                </c:pt>
                <c:pt idx="16967">
                  <c:v>2521.9726599999999</c:v>
                </c:pt>
                <c:pt idx="16968">
                  <c:v>2521.9726599999999</c:v>
                </c:pt>
                <c:pt idx="16969">
                  <c:v>2521.9726599999999</c:v>
                </c:pt>
                <c:pt idx="16970">
                  <c:v>2521.9726599999999</c:v>
                </c:pt>
                <c:pt idx="16971">
                  <c:v>2521.9726599999999</c:v>
                </c:pt>
                <c:pt idx="16972">
                  <c:v>2521.9726599999999</c:v>
                </c:pt>
                <c:pt idx="16973">
                  <c:v>2521.9726599999999</c:v>
                </c:pt>
                <c:pt idx="16974">
                  <c:v>2521.9726599999999</c:v>
                </c:pt>
                <c:pt idx="16975">
                  <c:v>2521.9726599999999</c:v>
                </c:pt>
                <c:pt idx="16976">
                  <c:v>2521.9726599999999</c:v>
                </c:pt>
                <c:pt idx="16977">
                  <c:v>2521.9726599999999</c:v>
                </c:pt>
                <c:pt idx="16978">
                  <c:v>2521.9726599999999</c:v>
                </c:pt>
                <c:pt idx="16979">
                  <c:v>2521.9726599999999</c:v>
                </c:pt>
                <c:pt idx="16980">
                  <c:v>2521.9726599999999</c:v>
                </c:pt>
                <c:pt idx="16981">
                  <c:v>2521.9726599999999</c:v>
                </c:pt>
                <c:pt idx="16982">
                  <c:v>2521.9726599999999</c:v>
                </c:pt>
                <c:pt idx="16983">
                  <c:v>2521.9726599999999</c:v>
                </c:pt>
                <c:pt idx="16984">
                  <c:v>2521.9726599999999</c:v>
                </c:pt>
                <c:pt idx="16985">
                  <c:v>2521.9726599999999</c:v>
                </c:pt>
                <c:pt idx="16986">
                  <c:v>2521.9726599999999</c:v>
                </c:pt>
                <c:pt idx="16987">
                  <c:v>2521.9726599999999</c:v>
                </c:pt>
                <c:pt idx="16988">
                  <c:v>2521.9726599999999</c:v>
                </c:pt>
                <c:pt idx="16989">
                  <c:v>2521.9726599999999</c:v>
                </c:pt>
                <c:pt idx="16990">
                  <c:v>2521.9726599999999</c:v>
                </c:pt>
                <c:pt idx="16991">
                  <c:v>2521.9726599999999</c:v>
                </c:pt>
                <c:pt idx="16992">
                  <c:v>2521.9726599999999</c:v>
                </c:pt>
                <c:pt idx="16993">
                  <c:v>2521.9726599999999</c:v>
                </c:pt>
                <c:pt idx="16994">
                  <c:v>2521.9726599999999</c:v>
                </c:pt>
                <c:pt idx="16995">
                  <c:v>2521.9726599999999</c:v>
                </c:pt>
                <c:pt idx="16996">
                  <c:v>2521.9726599999999</c:v>
                </c:pt>
                <c:pt idx="16997">
                  <c:v>2521.9726599999999</c:v>
                </c:pt>
                <c:pt idx="16998">
                  <c:v>2521.9726599999999</c:v>
                </c:pt>
                <c:pt idx="16999">
                  <c:v>2521.9726599999999</c:v>
                </c:pt>
                <c:pt idx="17000">
                  <c:v>2521.9726599999999</c:v>
                </c:pt>
                <c:pt idx="17001">
                  <c:v>2521.9726599999999</c:v>
                </c:pt>
                <c:pt idx="17002">
                  <c:v>2521.9726599999999</c:v>
                </c:pt>
                <c:pt idx="17003">
                  <c:v>2521.9726599999999</c:v>
                </c:pt>
                <c:pt idx="17004">
                  <c:v>2521.9726599999999</c:v>
                </c:pt>
                <c:pt idx="17005">
                  <c:v>2521.9726599999999</c:v>
                </c:pt>
                <c:pt idx="17006">
                  <c:v>2521.9726599999999</c:v>
                </c:pt>
                <c:pt idx="17007">
                  <c:v>2521.9726599999999</c:v>
                </c:pt>
                <c:pt idx="17008">
                  <c:v>2521.9726599999999</c:v>
                </c:pt>
                <c:pt idx="17009">
                  <c:v>2521.9726599999999</c:v>
                </c:pt>
                <c:pt idx="17010">
                  <c:v>2521.9726599999999</c:v>
                </c:pt>
                <c:pt idx="17011">
                  <c:v>2521.9726599999999</c:v>
                </c:pt>
                <c:pt idx="17012">
                  <c:v>2521.9726599999999</c:v>
                </c:pt>
                <c:pt idx="17013">
                  <c:v>2521.9726599999999</c:v>
                </c:pt>
                <c:pt idx="17014">
                  <c:v>2521.9726599999999</c:v>
                </c:pt>
                <c:pt idx="17015">
                  <c:v>2521.9726599999999</c:v>
                </c:pt>
                <c:pt idx="17016">
                  <c:v>2521.9726599999999</c:v>
                </c:pt>
                <c:pt idx="17017">
                  <c:v>2521.9726599999999</c:v>
                </c:pt>
                <c:pt idx="17018">
                  <c:v>2521.9726599999999</c:v>
                </c:pt>
                <c:pt idx="17019">
                  <c:v>2521.9726599999999</c:v>
                </c:pt>
                <c:pt idx="17020">
                  <c:v>2521.9726599999999</c:v>
                </c:pt>
                <c:pt idx="17021">
                  <c:v>2521.9726599999999</c:v>
                </c:pt>
                <c:pt idx="17022">
                  <c:v>2521.9726599999999</c:v>
                </c:pt>
                <c:pt idx="17023">
                  <c:v>2521.9726599999999</c:v>
                </c:pt>
                <c:pt idx="17024">
                  <c:v>2521.9726599999999</c:v>
                </c:pt>
                <c:pt idx="17025">
                  <c:v>2521.9726599999999</c:v>
                </c:pt>
                <c:pt idx="17026">
                  <c:v>2521.9726599999999</c:v>
                </c:pt>
                <c:pt idx="17027">
                  <c:v>2521.9726599999999</c:v>
                </c:pt>
                <c:pt idx="17028">
                  <c:v>2521.9726599999999</c:v>
                </c:pt>
                <c:pt idx="17029">
                  <c:v>2521.9726599999999</c:v>
                </c:pt>
                <c:pt idx="17030">
                  <c:v>2521.9726599999999</c:v>
                </c:pt>
                <c:pt idx="17031">
                  <c:v>2521.9726599999999</c:v>
                </c:pt>
                <c:pt idx="17032">
                  <c:v>2521.9726599999999</c:v>
                </c:pt>
                <c:pt idx="17033">
                  <c:v>2521.9726599999999</c:v>
                </c:pt>
                <c:pt idx="17034">
                  <c:v>2521.9726599999999</c:v>
                </c:pt>
                <c:pt idx="17035">
                  <c:v>2521.9726599999999</c:v>
                </c:pt>
                <c:pt idx="17036">
                  <c:v>2521.9726599999999</c:v>
                </c:pt>
                <c:pt idx="17037">
                  <c:v>2521.9726599999999</c:v>
                </c:pt>
                <c:pt idx="17038">
                  <c:v>2521.9726599999999</c:v>
                </c:pt>
                <c:pt idx="17039">
                  <c:v>2521.9726599999999</c:v>
                </c:pt>
                <c:pt idx="17040">
                  <c:v>2521.9726599999999</c:v>
                </c:pt>
                <c:pt idx="17041">
                  <c:v>2521.9726599999999</c:v>
                </c:pt>
                <c:pt idx="17042">
                  <c:v>2521.9726599999999</c:v>
                </c:pt>
                <c:pt idx="17043">
                  <c:v>2521.9726599999999</c:v>
                </c:pt>
                <c:pt idx="17044">
                  <c:v>2521.9726599999999</c:v>
                </c:pt>
                <c:pt idx="17045">
                  <c:v>2521.9726599999999</c:v>
                </c:pt>
                <c:pt idx="17046">
                  <c:v>2521.9726599999999</c:v>
                </c:pt>
                <c:pt idx="17047">
                  <c:v>2521.9726599999999</c:v>
                </c:pt>
                <c:pt idx="17048">
                  <c:v>2521.9726599999999</c:v>
                </c:pt>
                <c:pt idx="17049">
                  <c:v>2521.9726599999999</c:v>
                </c:pt>
                <c:pt idx="17050">
                  <c:v>2521.9726599999999</c:v>
                </c:pt>
                <c:pt idx="17051">
                  <c:v>2521.9726599999999</c:v>
                </c:pt>
                <c:pt idx="17052">
                  <c:v>2521.9726599999999</c:v>
                </c:pt>
                <c:pt idx="17053">
                  <c:v>2521.9726599999999</c:v>
                </c:pt>
                <c:pt idx="17054">
                  <c:v>2521.9726599999999</c:v>
                </c:pt>
                <c:pt idx="17055">
                  <c:v>2521.9726599999999</c:v>
                </c:pt>
                <c:pt idx="17056">
                  <c:v>2521.9726599999999</c:v>
                </c:pt>
                <c:pt idx="17057">
                  <c:v>2521.9726599999999</c:v>
                </c:pt>
                <c:pt idx="17058">
                  <c:v>2521.9726599999999</c:v>
                </c:pt>
                <c:pt idx="17059">
                  <c:v>2521.9726599999999</c:v>
                </c:pt>
                <c:pt idx="17060">
                  <c:v>2521.9726599999999</c:v>
                </c:pt>
                <c:pt idx="17061">
                  <c:v>2521.9726599999999</c:v>
                </c:pt>
                <c:pt idx="17062">
                  <c:v>2521.9726599999999</c:v>
                </c:pt>
                <c:pt idx="17063">
                  <c:v>2521.9726599999999</c:v>
                </c:pt>
                <c:pt idx="17064">
                  <c:v>2521.9726599999999</c:v>
                </c:pt>
                <c:pt idx="17065">
                  <c:v>2521.9726599999999</c:v>
                </c:pt>
                <c:pt idx="17066">
                  <c:v>2521.9726599999999</c:v>
                </c:pt>
                <c:pt idx="17067">
                  <c:v>2521.9726599999999</c:v>
                </c:pt>
                <c:pt idx="17068">
                  <c:v>2521.9726599999999</c:v>
                </c:pt>
                <c:pt idx="17069">
                  <c:v>2521.9726599999999</c:v>
                </c:pt>
                <c:pt idx="17070">
                  <c:v>2521.9726599999999</c:v>
                </c:pt>
                <c:pt idx="17071">
                  <c:v>2521.9726599999999</c:v>
                </c:pt>
                <c:pt idx="17072">
                  <c:v>2521.9726599999999</c:v>
                </c:pt>
                <c:pt idx="17073">
                  <c:v>2521.9726599999999</c:v>
                </c:pt>
                <c:pt idx="17074">
                  <c:v>2521.9726599999999</c:v>
                </c:pt>
                <c:pt idx="17075">
                  <c:v>2521.9726599999999</c:v>
                </c:pt>
                <c:pt idx="17076">
                  <c:v>2521.9726599999999</c:v>
                </c:pt>
                <c:pt idx="17077">
                  <c:v>2521.9726599999999</c:v>
                </c:pt>
                <c:pt idx="17078">
                  <c:v>2521.9726599999999</c:v>
                </c:pt>
                <c:pt idx="17079">
                  <c:v>2521.9726599999999</c:v>
                </c:pt>
                <c:pt idx="17080">
                  <c:v>2521.9726599999999</c:v>
                </c:pt>
                <c:pt idx="17081">
                  <c:v>2521.9726599999999</c:v>
                </c:pt>
                <c:pt idx="17082">
                  <c:v>2521.9726599999999</c:v>
                </c:pt>
                <c:pt idx="17083">
                  <c:v>2521.9726599999999</c:v>
                </c:pt>
                <c:pt idx="17084">
                  <c:v>2521.9726599999999</c:v>
                </c:pt>
                <c:pt idx="17085">
                  <c:v>2521.9726599999999</c:v>
                </c:pt>
                <c:pt idx="17086">
                  <c:v>2521.9726599999999</c:v>
                </c:pt>
                <c:pt idx="17087">
                  <c:v>2521.9726599999999</c:v>
                </c:pt>
                <c:pt idx="17088">
                  <c:v>2521.9726599999999</c:v>
                </c:pt>
                <c:pt idx="17089">
                  <c:v>2521.9726599999999</c:v>
                </c:pt>
                <c:pt idx="17090">
                  <c:v>2521.9726599999999</c:v>
                </c:pt>
                <c:pt idx="17091">
                  <c:v>2521.9726599999999</c:v>
                </c:pt>
                <c:pt idx="17092">
                  <c:v>2521.9726599999999</c:v>
                </c:pt>
                <c:pt idx="17093">
                  <c:v>2521.9726599999999</c:v>
                </c:pt>
                <c:pt idx="17094">
                  <c:v>2521.9726599999999</c:v>
                </c:pt>
                <c:pt idx="17095">
                  <c:v>2521.9726599999999</c:v>
                </c:pt>
                <c:pt idx="17096">
                  <c:v>2521.9726599999999</c:v>
                </c:pt>
                <c:pt idx="17097">
                  <c:v>2521.9726599999999</c:v>
                </c:pt>
                <c:pt idx="17098">
                  <c:v>2521.9726599999999</c:v>
                </c:pt>
                <c:pt idx="17099">
                  <c:v>2521.9726599999999</c:v>
                </c:pt>
                <c:pt idx="17100">
                  <c:v>2521.9726599999999</c:v>
                </c:pt>
                <c:pt idx="17101">
                  <c:v>2521.9726599999999</c:v>
                </c:pt>
                <c:pt idx="17102">
                  <c:v>2521.9726599999999</c:v>
                </c:pt>
                <c:pt idx="17103">
                  <c:v>2521.9726599999999</c:v>
                </c:pt>
                <c:pt idx="17104">
                  <c:v>2521.9726599999999</c:v>
                </c:pt>
                <c:pt idx="17105">
                  <c:v>2521.9726599999999</c:v>
                </c:pt>
                <c:pt idx="17106">
                  <c:v>2521.9726599999999</c:v>
                </c:pt>
                <c:pt idx="17107">
                  <c:v>2521.9726599999999</c:v>
                </c:pt>
                <c:pt idx="17108">
                  <c:v>2521.9726599999999</c:v>
                </c:pt>
                <c:pt idx="17109">
                  <c:v>2521.9726599999999</c:v>
                </c:pt>
                <c:pt idx="17110">
                  <c:v>2521.9726599999999</c:v>
                </c:pt>
                <c:pt idx="17111">
                  <c:v>2521.9726599999999</c:v>
                </c:pt>
                <c:pt idx="17112">
                  <c:v>2521.9726599999999</c:v>
                </c:pt>
                <c:pt idx="17113">
                  <c:v>2521.9726599999999</c:v>
                </c:pt>
                <c:pt idx="17114">
                  <c:v>2521.9726599999999</c:v>
                </c:pt>
                <c:pt idx="17115">
                  <c:v>2521.9726599999999</c:v>
                </c:pt>
                <c:pt idx="17116">
                  <c:v>2521.9726599999999</c:v>
                </c:pt>
                <c:pt idx="17117">
                  <c:v>2521.9726599999999</c:v>
                </c:pt>
                <c:pt idx="17118">
                  <c:v>2521.9726599999999</c:v>
                </c:pt>
                <c:pt idx="17119">
                  <c:v>2521.9726599999999</c:v>
                </c:pt>
                <c:pt idx="17120">
                  <c:v>2521.9726599999999</c:v>
                </c:pt>
                <c:pt idx="17121">
                  <c:v>2521.9726599999999</c:v>
                </c:pt>
                <c:pt idx="17122">
                  <c:v>2521.9726599999999</c:v>
                </c:pt>
                <c:pt idx="17123">
                  <c:v>2521.9726599999999</c:v>
                </c:pt>
                <c:pt idx="17124">
                  <c:v>2521.9726599999999</c:v>
                </c:pt>
                <c:pt idx="17125">
                  <c:v>2521.9726599999999</c:v>
                </c:pt>
                <c:pt idx="17126">
                  <c:v>2521.9726599999999</c:v>
                </c:pt>
                <c:pt idx="17127">
                  <c:v>2521.9726599999999</c:v>
                </c:pt>
                <c:pt idx="17128">
                  <c:v>2521.9726599999999</c:v>
                </c:pt>
                <c:pt idx="17129">
                  <c:v>2521.9726599999999</c:v>
                </c:pt>
                <c:pt idx="17130">
                  <c:v>2521.9726599999999</c:v>
                </c:pt>
                <c:pt idx="17131">
                  <c:v>2521.9726599999999</c:v>
                </c:pt>
                <c:pt idx="17132">
                  <c:v>2521.9726599999999</c:v>
                </c:pt>
                <c:pt idx="17133">
                  <c:v>2521.9726599999999</c:v>
                </c:pt>
                <c:pt idx="17134">
                  <c:v>2521.9726599999999</c:v>
                </c:pt>
                <c:pt idx="17135">
                  <c:v>2521.9726599999999</c:v>
                </c:pt>
                <c:pt idx="17136">
                  <c:v>2521.9726599999999</c:v>
                </c:pt>
                <c:pt idx="17137">
                  <c:v>2521.9726599999999</c:v>
                </c:pt>
                <c:pt idx="17138">
                  <c:v>2521.9726599999999</c:v>
                </c:pt>
                <c:pt idx="17139">
                  <c:v>2521.9726599999999</c:v>
                </c:pt>
                <c:pt idx="17140">
                  <c:v>2521.9726599999999</c:v>
                </c:pt>
                <c:pt idx="17141">
                  <c:v>2521.9726599999999</c:v>
                </c:pt>
                <c:pt idx="17142">
                  <c:v>2521.9726599999999</c:v>
                </c:pt>
                <c:pt idx="17143">
                  <c:v>2521.9726599999999</c:v>
                </c:pt>
                <c:pt idx="17144">
                  <c:v>2521.9726599999999</c:v>
                </c:pt>
                <c:pt idx="17145">
                  <c:v>2521.9726599999999</c:v>
                </c:pt>
                <c:pt idx="17146">
                  <c:v>2521.9726599999999</c:v>
                </c:pt>
                <c:pt idx="17147">
                  <c:v>2521.9726599999999</c:v>
                </c:pt>
                <c:pt idx="17148">
                  <c:v>2521.9726599999999</c:v>
                </c:pt>
                <c:pt idx="17149">
                  <c:v>2521.9726599999999</c:v>
                </c:pt>
                <c:pt idx="17150">
                  <c:v>2521.9726599999999</c:v>
                </c:pt>
                <c:pt idx="17151">
                  <c:v>2521.9726599999999</c:v>
                </c:pt>
                <c:pt idx="17152">
                  <c:v>2521.9726599999999</c:v>
                </c:pt>
                <c:pt idx="17153">
                  <c:v>2521.9726599999999</c:v>
                </c:pt>
                <c:pt idx="17154">
                  <c:v>2521.9726599999999</c:v>
                </c:pt>
                <c:pt idx="17155">
                  <c:v>2521.9726599999999</c:v>
                </c:pt>
                <c:pt idx="17156">
                  <c:v>2521.9726599999999</c:v>
                </c:pt>
                <c:pt idx="17157">
                  <c:v>2521.9726599999999</c:v>
                </c:pt>
                <c:pt idx="17158">
                  <c:v>2521.9726599999999</c:v>
                </c:pt>
                <c:pt idx="17159">
                  <c:v>2521.9726599999999</c:v>
                </c:pt>
                <c:pt idx="17160">
                  <c:v>2521.9726599999999</c:v>
                </c:pt>
                <c:pt idx="17161">
                  <c:v>2521.9726599999999</c:v>
                </c:pt>
                <c:pt idx="17162">
                  <c:v>2521.9726599999999</c:v>
                </c:pt>
                <c:pt idx="17163">
                  <c:v>2521.9726599999999</c:v>
                </c:pt>
                <c:pt idx="17164">
                  <c:v>2521.9726599999999</c:v>
                </c:pt>
                <c:pt idx="17165">
                  <c:v>2521.9726599999999</c:v>
                </c:pt>
                <c:pt idx="17166">
                  <c:v>2521.9726599999999</c:v>
                </c:pt>
                <c:pt idx="17167">
                  <c:v>2521.9726599999999</c:v>
                </c:pt>
                <c:pt idx="17168">
                  <c:v>2521.9726599999999</c:v>
                </c:pt>
                <c:pt idx="17169">
                  <c:v>2521.9726599999999</c:v>
                </c:pt>
                <c:pt idx="17170">
                  <c:v>2521.9726599999999</c:v>
                </c:pt>
                <c:pt idx="17171">
                  <c:v>2521.9726599999999</c:v>
                </c:pt>
                <c:pt idx="17172">
                  <c:v>2521.9726599999999</c:v>
                </c:pt>
                <c:pt idx="17173">
                  <c:v>2521.9726599999999</c:v>
                </c:pt>
                <c:pt idx="17174">
                  <c:v>2521.9726599999999</c:v>
                </c:pt>
                <c:pt idx="17175">
                  <c:v>2521.9726599999999</c:v>
                </c:pt>
                <c:pt idx="17176">
                  <c:v>2521.9726599999999</c:v>
                </c:pt>
                <c:pt idx="17177">
                  <c:v>2521.9726599999999</c:v>
                </c:pt>
                <c:pt idx="17178">
                  <c:v>2521.9726599999999</c:v>
                </c:pt>
                <c:pt idx="17179">
                  <c:v>2521.9726599999999</c:v>
                </c:pt>
                <c:pt idx="17180">
                  <c:v>2521.9726599999999</c:v>
                </c:pt>
                <c:pt idx="17181">
                  <c:v>2521.9726599999999</c:v>
                </c:pt>
                <c:pt idx="17182">
                  <c:v>2521.9726599999999</c:v>
                </c:pt>
                <c:pt idx="17183">
                  <c:v>2521.9726599999999</c:v>
                </c:pt>
                <c:pt idx="17184">
                  <c:v>2521.9726599999999</c:v>
                </c:pt>
                <c:pt idx="17185">
                  <c:v>2521.9726599999999</c:v>
                </c:pt>
                <c:pt idx="17186">
                  <c:v>2521.9726599999999</c:v>
                </c:pt>
                <c:pt idx="17187">
                  <c:v>2521.9726599999999</c:v>
                </c:pt>
                <c:pt idx="17188">
                  <c:v>2521.9726599999999</c:v>
                </c:pt>
                <c:pt idx="17189">
                  <c:v>2521.9726599999999</c:v>
                </c:pt>
                <c:pt idx="17190">
                  <c:v>2521.9726599999999</c:v>
                </c:pt>
                <c:pt idx="17191">
                  <c:v>2521.9726599999999</c:v>
                </c:pt>
                <c:pt idx="17192">
                  <c:v>2521.9726599999999</c:v>
                </c:pt>
                <c:pt idx="17193">
                  <c:v>2521.9726599999999</c:v>
                </c:pt>
                <c:pt idx="17194">
                  <c:v>2521.9726599999999</c:v>
                </c:pt>
                <c:pt idx="17195">
                  <c:v>2521.9726599999999</c:v>
                </c:pt>
                <c:pt idx="17196">
                  <c:v>2521.9726599999999</c:v>
                </c:pt>
                <c:pt idx="17197">
                  <c:v>2521.9726599999999</c:v>
                </c:pt>
                <c:pt idx="17198">
                  <c:v>2521.9726599999999</c:v>
                </c:pt>
                <c:pt idx="17199">
                  <c:v>2521.9726599999999</c:v>
                </c:pt>
                <c:pt idx="17200">
                  <c:v>2521.9726599999999</c:v>
                </c:pt>
                <c:pt idx="17201">
                  <c:v>2521.9726599999999</c:v>
                </c:pt>
                <c:pt idx="17202">
                  <c:v>2521.9726599999999</c:v>
                </c:pt>
                <c:pt idx="17203">
                  <c:v>2521.9726599999999</c:v>
                </c:pt>
                <c:pt idx="17204">
                  <c:v>2521.9726599999999</c:v>
                </c:pt>
                <c:pt idx="17205">
                  <c:v>2521.9726599999999</c:v>
                </c:pt>
                <c:pt idx="17206">
                  <c:v>2521.9726599999999</c:v>
                </c:pt>
                <c:pt idx="17207">
                  <c:v>2521.9726599999999</c:v>
                </c:pt>
                <c:pt idx="17208">
                  <c:v>2521.9726599999999</c:v>
                </c:pt>
                <c:pt idx="17209">
                  <c:v>2521.9726599999999</c:v>
                </c:pt>
                <c:pt idx="17210">
                  <c:v>2521.9726599999999</c:v>
                </c:pt>
                <c:pt idx="17211">
                  <c:v>2521.9726599999999</c:v>
                </c:pt>
                <c:pt idx="17212">
                  <c:v>2521.9726599999999</c:v>
                </c:pt>
                <c:pt idx="17213">
                  <c:v>2521.9726599999999</c:v>
                </c:pt>
                <c:pt idx="17214">
                  <c:v>2521.9726599999999</c:v>
                </c:pt>
                <c:pt idx="17215">
                  <c:v>2521.9726599999999</c:v>
                </c:pt>
                <c:pt idx="17216">
                  <c:v>2521.9726599999999</c:v>
                </c:pt>
                <c:pt idx="17217">
                  <c:v>2521.9726599999999</c:v>
                </c:pt>
                <c:pt idx="17218">
                  <c:v>2521.9726599999999</c:v>
                </c:pt>
                <c:pt idx="17219">
                  <c:v>2521.9726599999999</c:v>
                </c:pt>
                <c:pt idx="17220">
                  <c:v>2521.9726599999999</c:v>
                </c:pt>
                <c:pt idx="17221">
                  <c:v>2521.9726599999999</c:v>
                </c:pt>
                <c:pt idx="17222">
                  <c:v>2521.9726599999999</c:v>
                </c:pt>
                <c:pt idx="17223">
                  <c:v>2521.9726599999999</c:v>
                </c:pt>
                <c:pt idx="17224">
                  <c:v>2521.9726599999999</c:v>
                </c:pt>
                <c:pt idx="17225">
                  <c:v>2521.9726599999999</c:v>
                </c:pt>
                <c:pt idx="17226">
                  <c:v>2521.9726599999999</c:v>
                </c:pt>
                <c:pt idx="17227">
                  <c:v>2521.9726599999999</c:v>
                </c:pt>
                <c:pt idx="17228">
                  <c:v>2521.9726599999999</c:v>
                </c:pt>
                <c:pt idx="17229">
                  <c:v>2521.9726599999999</c:v>
                </c:pt>
                <c:pt idx="17230">
                  <c:v>2521.9726599999999</c:v>
                </c:pt>
                <c:pt idx="17231">
                  <c:v>2521.9726599999999</c:v>
                </c:pt>
                <c:pt idx="17232">
                  <c:v>2521.9726599999999</c:v>
                </c:pt>
                <c:pt idx="17233">
                  <c:v>2521.9726599999999</c:v>
                </c:pt>
                <c:pt idx="17234">
                  <c:v>2521.9726599999999</c:v>
                </c:pt>
                <c:pt idx="17235">
                  <c:v>2521.9726599999999</c:v>
                </c:pt>
                <c:pt idx="17236">
                  <c:v>2521.9726599999999</c:v>
                </c:pt>
                <c:pt idx="17237">
                  <c:v>2521.9726599999999</c:v>
                </c:pt>
                <c:pt idx="17238">
                  <c:v>2521.9726599999999</c:v>
                </c:pt>
                <c:pt idx="17239">
                  <c:v>2521.9726599999999</c:v>
                </c:pt>
                <c:pt idx="17240">
                  <c:v>2521.9726599999999</c:v>
                </c:pt>
                <c:pt idx="17241">
                  <c:v>2521.9726599999999</c:v>
                </c:pt>
                <c:pt idx="17242">
                  <c:v>2521.9726599999999</c:v>
                </c:pt>
                <c:pt idx="17243">
                  <c:v>2521.9726599999999</c:v>
                </c:pt>
                <c:pt idx="17244">
                  <c:v>2521.9726599999999</c:v>
                </c:pt>
                <c:pt idx="17245">
                  <c:v>2521.9726599999999</c:v>
                </c:pt>
                <c:pt idx="17246">
                  <c:v>2521.9726599999999</c:v>
                </c:pt>
                <c:pt idx="17247">
                  <c:v>2521.9726599999999</c:v>
                </c:pt>
                <c:pt idx="17248">
                  <c:v>2521.9726599999999</c:v>
                </c:pt>
                <c:pt idx="17249">
                  <c:v>2521.9726599999999</c:v>
                </c:pt>
                <c:pt idx="17250">
                  <c:v>2521.9726599999999</c:v>
                </c:pt>
                <c:pt idx="17251">
                  <c:v>2521.9726599999999</c:v>
                </c:pt>
                <c:pt idx="17252">
                  <c:v>2521.9726599999999</c:v>
                </c:pt>
                <c:pt idx="17253">
                  <c:v>2521.9726599999999</c:v>
                </c:pt>
                <c:pt idx="17254">
                  <c:v>2521.9726599999999</c:v>
                </c:pt>
                <c:pt idx="17255">
                  <c:v>2521.9726599999999</c:v>
                </c:pt>
                <c:pt idx="17256">
                  <c:v>2521.9726599999999</c:v>
                </c:pt>
                <c:pt idx="17257">
                  <c:v>2521.9726599999999</c:v>
                </c:pt>
                <c:pt idx="17258">
                  <c:v>2521.9726599999999</c:v>
                </c:pt>
                <c:pt idx="17259">
                  <c:v>2521.9726599999999</c:v>
                </c:pt>
                <c:pt idx="17260">
                  <c:v>2521.9726599999999</c:v>
                </c:pt>
                <c:pt idx="17261">
                  <c:v>2521.9726599999999</c:v>
                </c:pt>
                <c:pt idx="17262">
                  <c:v>2521.9726599999999</c:v>
                </c:pt>
                <c:pt idx="17263">
                  <c:v>2521.9726599999999</c:v>
                </c:pt>
                <c:pt idx="17264">
                  <c:v>2521.9726599999999</c:v>
                </c:pt>
                <c:pt idx="17265">
                  <c:v>2521.9726599999999</c:v>
                </c:pt>
                <c:pt idx="17266">
                  <c:v>2521.9726599999999</c:v>
                </c:pt>
                <c:pt idx="17267">
                  <c:v>2521.9726599999999</c:v>
                </c:pt>
                <c:pt idx="17268">
                  <c:v>2521.9726599999999</c:v>
                </c:pt>
                <c:pt idx="17269">
                  <c:v>2521.9726599999999</c:v>
                </c:pt>
                <c:pt idx="17270">
                  <c:v>2521.9726599999999</c:v>
                </c:pt>
                <c:pt idx="17271">
                  <c:v>2521.9726599999999</c:v>
                </c:pt>
                <c:pt idx="17272">
                  <c:v>2521.9726599999999</c:v>
                </c:pt>
                <c:pt idx="17273">
                  <c:v>2521.9726599999999</c:v>
                </c:pt>
                <c:pt idx="17274">
                  <c:v>2521.9726599999999</c:v>
                </c:pt>
                <c:pt idx="17275">
                  <c:v>2521.9726599999999</c:v>
                </c:pt>
                <c:pt idx="17276">
                  <c:v>2519.5312500000018</c:v>
                </c:pt>
                <c:pt idx="17277">
                  <c:v>2521.9726599999999</c:v>
                </c:pt>
                <c:pt idx="17278">
                  <c:v>2521.9726599999999</c:v>
                </c:pt>
                <c:pt idx="17279">
                  <c:v>2521.9726599999999</c:v>
                </c:pt>
                <c:pt idx="17280">
                  <c:v>2521.9726599999999</c:v>
                </c:pt>
                <c:pt idx="17281">
                  <c:v>2519.5312500000018</c:v>
                </c:pt>
                <c:pt idx="17282">
                  <c:v>2519.5312500000018</c:v>
                </c:pt>
                <c:pt idx="17283">
                  <c:v>2521.9726599999999</c:v>
                </c:pt>
                <c:pt idx="17284">
                  <c:v>2521.9726599999999</c:v>
                </c:pt>
                <c:pt idx="17285">
                  <c:v>2519.5312500000018</c:v>
                </c:pt>
                <c:pt idx="17286">
                  <c:v>2521.9726599999999</c:v>
                </c:pt>
                <c:pt idx="17287">
                  <c:v>2521.9726599999999</c:v>
                </c:pt>
                <c:pt idx="17288">
                  <c:v>2521.9726599999999</c:v>
                </c:pt>
                <c:pt idx="17289">
                  <c:v>2521.9726599999999</c:v>
                </c:pt>
                <c:pt idx="17290">
                  <c:v>2521.9726599999999</c:v>
                </c:pt>
                <c:pt idx="17291">
                  <c:v>2519.5312500000018</c:v>
                </c:pt>
                <c:pt idx="17292">
                  <c:v>2521.9726599999999</c:v>
                </c:pt>
                <c:pt idx="17293">
                  <c:v>2521.9726599999999</c:v>
                </c:pt>
                <c:pt idx="17294">
                  <c:v>2521.9726599999999</c:v>
                </c:pt>
                <c:pt idx="17295">
                  <c:v>2521.9726599999999</c:v>
                </c:pt>
                <c:pt idx="17296">
                  <c:v>2521.9726599999999</c:v>
                </c:pt>
                <c:pt idx="17297">
                  <c:v>2521.9726599999999</c:v>
                </c:pt>
                <c:pt idx="17298">
                  <c:v>2521.9726599999999</c:v>
                </c:pt>
                <c:pt idx="17299">
                  <c:v>2521.9726599999999</c:v>
                </c:pt>
                <c:pt idx="17300">
                  <c:v>2521.9726599999999</c:v>
                </c:pt>
                <c:pt idx="17301">
                  <c:v>2521.9726599999999</c:v>
                </c:pt>
                <c:pt idx="17302">
                  <c:v>2521.9726599999999</c:v>
                </c:pt>
                <c:pt idx="17303">
                  <c:v>2521.9726599999999</c:v>
                </c:pt>
                <c:pt idx="17304">
                  <c:v>2521.9726599999999</c:v>
                </c:pt>
                <c:pt idx="17305">
                  <c:v>2521.9726599999999</c:v>
                </c:pt>
                <c:pt idx="17306">
                  <c:v>2521.9726599999999</c:v>
                </c:pt>
                <c:pt idx="17307">
                  <c:v>2521.9726599999999</c:v>
                </c:pt>
                <c:pt idx="17308">
                  <c:v>2521.9726599999999</c:v>
                </c:pt>
                <c:pt idx="17309">
                  <c:v>2521.9726599999999</c:v>
                </c:pt>
                <c:pt idx="17310">
                  <c:v>2521.9726599999999</c:v>
                </c:pt>
                <c:pt idx="17311">
                  <c:v>2521.9726599999999</c:v>
                </c:pt>
                <c:pt idx="17312">
                  <c:v>2521.9726599999999</c:v>
                </c:pt>
                <c:pt idx="17313">
                  <c:v>2521.9726599999999</c:v>
                </c:pt>
                <c:pt idx="17314">
                  <c:v>2521.9726599999999</c:v>
                </c:pt>
                <c:pt idx="17315">
                  <c:v>2521.9726599999999</c:v>
                </c:pt>
                <c:pt idx="17316">
                  <c:v>2521.9726599999999</c:v>
                </c:pt>
                <c:pt idx="17317">
                  <c:v>2521.9726599999999</c:v>
                </c:pt>
                <c:pt idx="17318">
                  <c:v>2521.9726599999999</c:v>
                </c:pt>
                <c:pt idx="17319">
                  <c:v>2521.9726599999999</c:v>
                </c:pt>
                <c:pt idx="17320">
                  <c:v>2521.9726599999999</c:v>
                </c:pt>
                <c:pt idx="17321">
                  <c:v>2521.9726599999999</c:v>
                </c:pt>
                <c:pt idx="17322">
                  <c:v>2521.9726599999999</c:v>
                </c:pt>
                <c:pt idx="17323">
                  <c:v>2521.9726599999999</c:v>
                </c:pt>
                <c:pt idx="17324">
                  <c:v>2521.9726599999999</c:v>
                </c:pt>
                <c:pt idx="17325">
                  <c:v>2521.9726599999999</c:v>
                </c:pt>
                <c:pt idx="17326">
                  <c:v>2521.9726599999999</c:v>
                </c:pt>
                <c:pt idx="17327">
                  <c:v>2521.9726599999999</c:v>
                </c:pt>
                <c:pt idx="17328">
                  <c:v>2521.9726599999999</c:v>
                </c:pt>
                <c:pt idx="17329">
                  <c:v>2521.9726599999999</c:v>
                </c:pt>
                <c:pt idx="17330">
                  <c:v>2521.9726599999999</c:v>
                </c:pt>
                <c:pt idx="17331">
                  <c:v>2521.9726599999999</c:v>
                </c:pt>
                <c:pt idx="17332">
                  <c:v>2521.9726599999999</c:v>
                </c:pt>
                <c:pt idx="17333">
                  <c:v>2521.9726599999999</c:v>
                </c:pt>
                <c:pt idx="17334">
                  <c:v>2521.9726599999999</c:v>
                </c:pt>
                <c:pt idx="17335">
                  <c:v>2519.5312500000018</c:v>
                </c:pt>
                <c:pt idx="17336">
                  <c:v>2521.9726599999999</c:v>
                </c:pt>
                <c:pt idx="17337">
                  <c:v>2521.9726599999999</c:v>
                </c:pt>
                <c:pt idx="17338">
                  <c:v>2521.9726599999999</c:v>
                </c:pt>
                <c:pt idx="17339">
                  <c:v>2521.9726599999999</c:v>
                </c:pt>
                <c:pt idx="17340">
                  <c:v>2521.9726599999999</c:v>
                </c:pt>
                <c:pt idx="17341">
                  <c:v>2521.9726599999999</c:v>
                </c:pt>
                <c:pt idx="17342">
                  <c:v>2521.9726599999999</c:v>
                </c:pt>
                <c:pt idx="17343">
                  <c:v>2521.9726599999999</c:v>
                </c:pt>
                <c:pt idx="17344">
                  <c:v>2521.9726599999999</c:v>
                </c:pt>
                <c:pt idx="17345">
                  <c:v>2521.9726599999999</c:v>
                </c:pt>
                <c:pt idx="17346">
                  <c:v>2521.9726599999999</c:v>
                </c:pt>
                <c:pt idx="17347">
                  <c:v>2519.5312500000018</c:v>
                </c:pt>
                <c:pt idx="17348">
                  <c:v>2521.9726599999999</c:v>
                </c:pt>
                <c:pt idx="17349">
                  <c:v>2521.9726599999999</c:v>
                </c:pt>
                <c:pt idx="17350">
                  <c:v>2521.9726599999999</c:v>
                </c:pt>
                <c:pt idx="17351">
                  <c:v>2521.9726599999999</c:v>
                </c:pt>
                <c:pt idx="17352">
                  <c:v>2521.9726599999999</c:v>
                </c:pt>
                <c:pt idx="17353">
                  <c:v>2521.9726599999999</c:v>
                </c:pt>
                <c:pt idx="17354">
                  <c:v>2521.9726599999999</c:v>
                </c:pt>
                <c:pt idx="17355">
                  <c:v>2519.5312500000018</c:v>
                </c:pt>
                <c:pt idx="17356">
                  <c:v>2519.5312500000018</c:v>
                </c:pt>
                <c:pt idx="17357">
                  <c:v>2521.9726599999999</c:v>
                </c:pt>
                <c:pt idx="17358">
                  <c:v>2521.9726599999999</c:v>
                </c:pt>
                <c:pt idx="17359">
                  <c:v>2521.9726599999999</c:v>
                </c:pt>
                <c:pt idx="17360">
                  <c:v>2521.9726599999999</c:v>
                </c:pt>
                <c:pt idx="17361">
                  <c:v>2521.9726599999999</c:v>
                </c:pt>
                <c:pt idx="17362">
                  <c:v>2519.5312500000018</c:v>
                </c:pt>
                <c:pt idx="17363">
                  <c:v>2521.9726599999999</c:v>
                </c:pt>
                <c:pt idx="17364">
                  <c:v>2521.9726599999999</c:v>
                </c:pt>
                <c:pt idx="17365">
                  <c:v>2521.9726599999999</c:v>
                </c:pt>
                <c:pt idx="17366">
                  <c:v>2521.9726599999999</c:v>
                </c:pt>
                <c:pt idx="17367">
                  <c:v>2521.9726599999999</c:v>
                </c:pt>
                <c:pt idx="17368">
                  <c:v>2521.9726599999999</c:v>
                </c:pt>
                <c:pt idx="17369">
                  <c:v>2521.9726599999999</c:v>
                </c:pt>
                <c:pt idx="17370">
                  <c:v>2521.9726599999999</c:v>
                </c:pt>
                <c:pt idx="17371">
                  <c:v>2521.9726599999999</c:v>
                </c:pt>
                <c:pt idx="17372">
                  <c:v>2521.9726599999999</c:v>
                </c:pt>
                <c:pt idx="17373">
                  <c:v>2521.9726599999999</c:v>
                </c:pt>
                <c:pt idx="17374">
                  <c:v>2521.9726599999999</c:v>
                </c:pt>
                <c:pt idx="17375">
                  <c:v>2521.9726599999999</c:v>
                </c:pt>
                <c:pt idx="17376">
                  <c:v>2521.9726599999999</c:v>
                </c:pt>
                <c:pt idx="17377">
                  <c:v>2519.5312500000018</c:v>
                </c:pt>
                <c:pt idx="17378">
                  <c:v>2521.9726599999999</c:v>
                </c:pt>
                <c:pt idx="17379">
                  <c:v>2521.9726599999999</c:v>
                </c:pt>
                <c:pt idx="17380">
                  <c:v>2521.9726599999999</c:v>
                </c:pt>
                <c:pt idx="17381">
                  <c:v>2521.9726599999999</c:v>
                </c:pt>
                <c:pt idx="17382">
                  <c:v>2519.5312500000018</c:v>
                </c:pt>
                <c:pt idx="17383">
                  <c:v>2521.9726599999999</c:v>
                </c:pt>
                <c:pt idx="17384">
                  <c:v>2521.9726599999999</c:v>
                </c:pt>
                <c:pt idx="17385">
                  <c:v>2521.9726599999999</c:v>
                </c:pt>
                <c:pt idx="17386">
                  <c:v>2519.5312500000018</c:v>
                </c:pt>
                <c:pt idx="17387">
                  <c:v>2519.5312500000018</c:v>
                </c:pt>
                <c:pt idx="17388">
                  <c:v>2521.9726599999999</c:v>
                </c:pt>
                <c:pt idx="17389">
                  <c:v>2519.5312500000018</c:v>
                </c:pt>
                <c:pt idx="17390">
                  <c:v>2521.9726599999999</c:v>
                </c:pt>
                <c:pt idx="17391">
                  <c:v>2521.9726599999999</c:v>
                </c:pt>
                <c:pt idx="17392">
                  <c:v>2519.5312500000018</c:v>
                </c:pt>
                <c:pt idx="17393">
                  <c:v>2521.9726599999999</c:v>
                </c:pt>
                <c:pt idx="17394">
                  <c:v>2521.9726599999999</c:v>
                </c:pt>
                <c:pt idx="17395">
                  <c:v>2519.5312500000018</c:v>
                </c:pt>
                <c:pt idx="17396">
                  <c:v>2519.5312500000018</c:v>
                </c:pt>
                <c:pt idx="17397">
                  <c:v>2521.9726599999999</c:v>
                </c:pt>
                <c:pt idx="17398">
                  <c:v>2521.9726599999999</c:v>
                </c:pt>
                <c:pt idx="17399">
                  <c:v>2521.9726599999999</c:v>
                </c:pt>
                <c:pt idx="17400">
                  <c:v>2521.9726599999999</c:v>
                </c:pt>
                <c:pt idx="17401">
                  <c:v>2521.9726599999999</c:v>
                </c:pt>
                <c:pt idx="17402">
                  <c:v>2519.5312500000018</c:v>
                </c:pt>
                <c:pt idx="17403">
                  <c:v>2519.5312500000018</c:v>
                </c:pt>
                <c:pt idx="17404">
                  <c:v>2521.9726599999999</c:v>
                </c:pt>
                <c:pt idx="17405">
                  <c:v>2521.9726599999999</c:v>
                </c:pt>
                <c:pt idx="17406">
                  <c:v>2521.9726599999999</c:v>
                </c:pt>
                <c:pt idx="17407">
                  <c:v>2521.9726599999999</c:v>
                </c:pt>
                <c:pt idx="17408">
                  <c:v>2519.5312500000018</c:v>
                </c:pt>
                <c:pt idx="17409">
                  <c:v>2519.5312500000018</c:v>
                </c:pt>
                <c:pt idx="17410">
                  <c:v>2519.5312500000018</c:v>
                </c:pt>
                <c:pt idx="17411">
                  <c:v>2519.5312500000018</c:v>
                </c:pt>
                <c:pt idx="17412">
                  <c:v>2521.9726599999999</c:v>
                </c:pt>
                <c:pt idx="17413">
                  <c:v>2521.9726599999999</c:v>
                </c:pt>
                <c:pt idx="17414">
                  <c:v>2521.9726599999999</c:v>
                </c:pt>
                <c:pt idx="17415">
                  <c:v>2521.9726599999999</c:v>
                </c:pt>
                <c:pt idx="17416">
                  <c:v>2519.5312500000018</c:v>
                </c:pt>
                <c:pt idx="17417">
                  <c:v>2521.9726599999999</c:v>
                </c:pt>
                <c:pt idx="17418">
                  <c:v>2519.5312500000018</c:v>
                </c:pt>
                <c:pt idx="17419">
                  <c:v>2519.5312500000018</c:v>
                </c:pt>
                <c:pt idx="17420">
                  <c:v>2521.9726599999999</c:v>
                </c:pt>
                <c:pt idx="17421">
                  <c:v>2519.5312500000018</c:v>
                </c:pt>
                <c:pt idx="17422">
                  <c:v>2521.9726599999999</c:v>
                </c:pt>
                <c:pt idx="17423">
                  <c:v>2519.5312500000018</c:v>
                </c:pt>
                <c:pt idx="17424">
                  <c:v>2519.5312500000018</c:v>
                </c:pt>
                <c:pt idx="17425">
                  <c:v>2521.9726599999999</c:v>
                </c:pt>
                <c:pt idx="17426">
                  <c:v>2521.9726599999999</c:v>
                </c:pt>
                <c:pt idx="17427">
                  <c:v>2521.9726599999999</c:v>
                </c:pt>
                <c:pt idx="17428">
                  <c:v>2521.9726599999999</c:v>
                </c:pt>
                <c:pt idx="17429">
                  <c:v>2519.5312500000018</c:v>
                </c:pt>
                <c:pt idx="17430">
                  <c:v>2521.9726599999999</c:v>
                </c:pt>
                <c:pt idx="17431">
                  <c:v>2521.9726599999999</c:v>
                </c:pt>
                <c:pt idx="17432">
                  <c:v>2521.9726599999999</c:v>
                </c:pt>
                <c:pt idx="17433">
                  <c:v>2519.5312500000018</c:v>
                </c:pt>
                <c:pt idx="17434">
                  <c:v>2521.9726599999999</c:v>
                </c:pt>
                <c:pt idx="17435">
                  <c:v>2521.9726599999999</c:v>
                </c:pt>
                <c:pt idx="17436">
                  <c:v>2521.9726599999999</c:v>
                </c:pt>
                <c:pt idx="17437">
                  <c:v>2519.5312500000018</c:v>
                </c:pt>
                <c:pt idx="17438">
                  <c:v>2521.9726599999999</c:v>
                </c:pt>
                <c:pt idx="17439">
                  <c:v>2521.9726599999999</c:v>
                </c:pt>
                <c:pt idx="17440">
                  <c:v>2521.9726599999999</c:v>
                </c:pt>
                <c:pt idx="17441">
                  <c:v>2519.5312500000018</c:v>
                </c:pt>
                <c:pt idx="17442">
                  <c:v>2521.9726599999999</c:v>
                </c:pt>
                <c:pt idx="17443">
                  <c:v>2521.9726599999999</c:v>
                </c:pt>
                <c:pt idx="17444">
                  <c:v>2519.5312500000018</c:v>
                </c:pt>
                <c:pt idx="17445">
                  <c:v>2521.9726599999999</c:v>
                </c:pt>
                <c:pt idx="17446">
                  <c:v>2521.9726599999999</c:v>
                </c:pt>
                <c:pt idx="17447">
                  <c:v>2521.9726599999999</c:v>
                </c:pt>
                <c:pt idx="17448">
                  <c:v>2519.5312500000018</c:v>
                </c:pt>
                <c:pt idx="17449">
                  <c:v>2519.5312500000018</c:v>
                </c:pt>
                <c:pt idx="17450">
                  <c:v>2521.9726599999999</c:v>
                </c:pt>
                <c:pt idx="17451">
                  <c:v>2521.9726599999999</c:v>
                </c:pt>
                <c:pt idx="17452">
                  <c:v>2521.9726599999999</c:v>
                </c:pt>
                <c:pt idx="17453">
                  <c:v>2519.5312500000018</c:v>
                </c:pt>
                <c:pt idx="17454">
                  <c:v>2521.9726599999999</c:v>
                </c:pt>
                <c:pt idx="17455">
                  <c:v>2521.9726599999999</c:v>
                </c:pt>
                <c:pt idx="17456">
                  <c:v>2521.9726599999999</c:v>
                </c:pt>
                <c:pt idx="17457">
                  <c:v>2519.5312500000018</c:v>
                </c:pt>
                <c:pt idx="17458">
                  <c:v>2521.9726599999999</c:v>
                </c:pt>
                <c:pt idx="17459">
                  <c:v>2521.9726599999999</c:v>
                </c:pt>
                <c:pt idx="17460">
                  <c:v>2521.9726599999999</c:v>
                </c:pt>
                <c:pt idx="17461">
                  <c:v>2521.9726599999999</c:v>
                </c:pt>
                <c:pt idx="17462">
                  <c:v>2519.5312500000018</c:v>
                </c:pt>
                <c:pt idx="17463">
                  <c:v>2519.5312500000018</c:v>
                </c:pt>
                <c:pt idx="17464">
                  <c:v>2519.5312500000018</c:v>
                </c:pt>
                <c:pt idx="17465">
                  <c:v>2519.5312500000018</c:v>
                </c:pt>
                <c:pt idx="17466">
                  <c:v>2521.9726599999999</c:v>
                </c:pt>
                <c:pt idx="17467">
                  <c:v>2521.9726599999999</c:v>
                </c:pt>
                <c:pt idx="17468">
                  <c:v>2519.5312500000018</c:v>
                </c:pt>
                <c:pt idx="17469">
                  <c:v>2521.9726599999999</c:v>
                </c:pt>
                <c:pt idx="17470">
                  <c:v>2521.9726599999999</c:v>
                </c:pt>
                <c:pt idx="17471">
                  <c:v>2521.9726599999999</c:v>
                </c:pt>
                <c:pt idx="17472">
                  <c:v>2519.5312500000018</c:v>
                </c:pt>
                <c:pt idx="17473">
                  <c:v>2521.9726599999999</c:v>
                </c:pt>
                <c:pt idx="17474">
                  <c:v>2519.5312500000018</c:v>
                </c:pt>
                <c:pt idx="17475">
                  <c:v>2521.9726599999999</c:v>
                </c:pt>
                <c:pt idx="17476">
                  <c:v>2521.9726599999999</c:v>
                </c:pt>
                <c:pt idx="17477">
                  <c:v>2519.5312500000018</c:v>
                </c:pt>
                <c:pt idx="17478">
                  <c:v>2521.9726599999999</c:v>
                </c:pt>
                <c:pt idx="17479">
                  <c:v>2521.9726599999999</c:v>
                </c:pt>
                <c:pt idx="17480">
                  <c:v>2519.5312500000018</c:v>
                </c:pt>
                <c:pt idx="17481">
                  <c:v>2521.9726599999999</c:v>
                </c:pt>
                <c:pt idx="17482">
                  <c:v>2521.9726599999999</c:v>
                </c:pt>
                <c:pt idx="17483">
                  <c:v>2519.5312500000018</c:v>
                </c:pt>
                <c:pt idx="17484">
                  <c:v>2519.5312500000018</c:v>
                </c:pt>
                <c:pt idx="17485">
                  <c:v>2521.9726599999999</c:v>
                </c:pt>
                <c:pt idx="17486">
                  <c:v>2521.9726599999999</c:v>
                </c:pt>
                <c:pt idx="17487">
                  <c:v>2519.5312500000018</c:v>
                </c:pt>
                <c:pt idx="17488">
                  <c:v>2519.5312500000018</c:v>
                </c:pt>
                <c:pt idx="17489">
                  <c:v>2521.9726599999999</c:v>
                </c:pt>
                <c:pt idx="17490">
                  <c:v>2519.5312500000018</c:v>
                </c:pt>
                <c:pt idx="17491">
                  <c:v>2521.9726599999999</c:v>
                </c:pt>
                <c:pt idx="17492">
                  <c:v>2521.9726599999999</c:v>
                </c:pt>
                <c:pt idx="17493">
                  <c:v>2521.9726599999999</c:v>
                </c:pt>
                <c:pt idx="17494">
                  <c:v>2519.5312500000018</c:v>
                </c:pt>
                <c:pt idx="17495">
                  <c:v>2521.9726599999999</c:v>
                </c:pt>
                <c:pt idx="17496">
                  <c:v>2519.5312500000018</c:v>
                </c:pt>
                <c:pt idx="17497">
                  <c:v>2521.9726599999999</c:v>
                </c:pt>
                <c:pt idx="17498">
                  <c:v>2521.9726599999999</c:v>
                </c:pt>
                <c:pt idx="17499">
                  <c:v>2519.5312500000018</c:v>
                </c:pt>
                <c:pt idx="17500">
                  <c:v>2519.5312500000018</c:v>
                </c:pt>
                <c:pt idx="17501">
                  <c:v>2521.9726599999999</c:v>
                </c:pt>
                <c:pt idx="17502">
                  <c:v>2519.5312500000018</c:v>
                </c:pt>
                <c:pt idx="17503">
                  <c:v>2519.5312500000018</c:v>
                </c:pt>
                <c:pt idx="17504">
                  <c:v>2521.9726599999999</c:v>
                </c:pt>
                <c:pt idx="17505">
                  <c:v>2519.5312500000018</c:v>
                </c:pt>
                <c:pt idx="17506">
                  <c:v>2519.5312500000018</c:v>
                </c:pt>
                <c:pt idx="17507">
                  <c:v>2519.5312500000018</c:v>
                </c:pt>
                <c:pt idx="17508">
                  <c:v>2519.5312500000018</c:v>
                </c:pt>
                <c:pt idx="17509">
                  <c:v>2521.9726599999999</c:v>
                </c:pt>
                <c:pt idx="17510">
                  <c:v>2519.5312500000018</c:v>
                </c:pt>
                <c:pt idx="17511">
                  <c:v>2521.9726599999999</c:v>
                </c:pt>
                <c:pt idx="17512">
                  <c:v>2521.9726599999999</c:v>
                </c:pt>
                <c:pt idx="17513">
                  <c:v>2519.5312500000018</c:v>
                </c:pt>
                <c:pt idx="17514">
                  <c:v>2519.5312500000018</c:v>
                </c:pt>
                <c:pt idx="17515">
                  <c:v>2519.5312500000018</c:v>
                </c:pt>
                <c:pt idx="17516">
                  <c:v>2521.9726599999999</c:v>
                </c:pt>
                <c:pt idx="17517">
                  <c:v>2521.9726599999999</c:v>
                </c:pt>
                <c:pt idx="17518">
                  <c:v>2519.5312500000018</c:v>
                </c:pt>
                <c:pt idx="17519">
                  <c:v>2519.5312500000018</c:v>
                </c:pt>
                <c:pt idx="17520">
                  <c:v>2521.9726599999999</c:v>
                </c:pt>
                <c:pt idx="17521">
                  <c:v>2519.5312500000018</c:v>
                </c:pt>
                <c:pt idx="17522">
                  <c:v>2521.9726599999999</c:v>
                </c:pt>
                <c:pt idx="17523">
                  <c:v>2519.5312500000018</c:v>
                </c:pt>
                <c:pt idx="17524">
                  <c:v>2521.9726599999999</c:v>
                </c:pt>
                <c:pt idx="17525">
                  <c:v>2519.5312500000018</c:v>
                </c:pt>
                <c:pt idx="17526">
                  <c:v>2521.9726599999999</c:v>
                </c:pt>
                <c:pt idx="17527">
                  <c:v>2519.5312500000018</c:v>
                </c:pt>
                <c:pt idx="17528">
                  <c:v>2521.9726599999999</c:v>
                </c:pt>
                <c:pt idx="17529">
                  <c:v>2521.9726599999999</c:v>
                </c:pt>
                <c:pt idx="17530">
                  <c:v>2519.5312500000018</c:v>
                </c:pt>
                <c:pt idx="17531">
                  <c:v>2521.9726599999999</c:v>
                </c:pt>
                <c:pt idx="17532">
                  <c:v>2519.5312500000018</c:v>
                </c:pt>
                <c:pt idx="17533">
                  <c:v>2521.9726599999999</c:v>
                </c:pt>
                <c:pt idx="17534">
                  <c:v>2519.5312500000018</c:v>
                </c:pt>
                <c:pt idx="17535">
                  <c:v>2519.5312500000018</c:v>
                </c:pt>
                <c:pt idx="17536">
                  <c:v>2519.5312500000018</c:v>
                </c:pt>
                <c:pt idx="17537">
                  <c:v>2519.5312500000018</c:v>
                </c:pt>
                <c:pt idx="17538">
                  <c:v>2521.9726599999999</c:v>
                </c:pt>
                <c:pt idx="17539">
                  <c:v>2521.9726599999999</c:v>
                </c:pt>
                <c:pt idx="17540">
                  <c:v>2521.9726599999999</c:v>
                </c:pt>
                <c:pt idx="17541">
                  <c:v>2521.9726599999999</c:v>
                </c:pt>
                <c:pt idx="17542">
                  <c:v>2519.5312500000018</c:v>
                </c:pt>
                <c:pt idx="17543">
                  <c:v>2521.9726599999999</c:v>
                </c:pt>
                <c:pt idx="17544">
                  <c:v>2519.5312500000018</c:v>
                </c:pt>
                <c:pt idx="17545">
                  <c:v>2519.5312500000018</c:v>
                </c:pt>
                <c:pt idx="17546">
                  <c:v>2519.5312500000018</c:v>
                </c:pt>
                <c:pt idx="17547">
                  <c:v>2519.5312500000018</c:v>
                </c:pt>
                <c:pt idx="17548">
                  <c:v>2519.5312500000018</c:v>
                </c:pt>
                <c:pt idx="17549">
                  <c:v>2519.5312500000018</c:v>
                </c:pt>
                <c:pt idx="17550">
                  <c:v>2519.5312500000018</c:v>
                </c:pt>
                <c:pt idx="17551">
                  <c:v>2519.5312500000018</c:v>
                </c:pt>
                <c:pt idx="17552">
                  <c:v>2521.9726599999999</c:v>
                </c:pt>
                <c:pt idx="17553">
                  <c:v>2519.5312500000018</c:v>
                </c:pt>
                <c:pt idx="17554">
                  <c:v>2519.5312500000018</c:v>
                </c:pt>
                <c:pt idx="17555">
                  <c:v>2521.9726599999999</c:v>
                </c:pt>
                <c:pt idx="17556">
                  <c:v>2521.9726599999999</c:v>
                </c:pt>
                <c:pt idx="17557">
                  <c:v>2519.5312500000018</c:v>
                </c:pt>
                <c:pt idx="17558">
                  <c:v>2519.5312500000018</c:v>
                </c:pt>
                <c:pt idx="17559">
                  <c:v>2519.5312500000018</c:v>
                </c:pt>
                <c:pt idx="17560">
                  <c:v>2519.5312500000018</c:v>
                </c:pt>
                <c:pt idx="17561">
                  <c:v>2519.5312500000018</c:v>
                </c:pt>
                <c:pt idx="17562">
                  <c:v>2519.5312500000018</c:v>
                </c:pt>
                <c:pt idx="17563">
                  <c:v>2519.5312500000018</c:v>
                </c:pt>
                <c:pt idx="17564">
                  <c:v>2521.9726599999999</c:v>
                </c:pt>
                <c:pt idx="17565">
                  <c:v>2519.5312500000018</c:v>
                </c:pt>
                <c:pt idx="17566">
                  <c:v>2519.5312500000018</c:v>
                </c:pt>
                <c:pt idx="17567">
                  <c:v>2519.5312500000018</c:v>
                </c:pt>
                <c:pt idx="17568">
                  <c:v>2519.5312500000018</c:v>
                </c:pt>
                <c:pt idx="17569">
                  <c:v>2519.5312500000018</c:v>
                </c:pt>
                <c:pt idx="17570">
                  <c:v>2519.5312500000018</c:v>
                </c:pt>
                <c:pt idx="17571">
                  <c:v>2519.5312500000018</c:v>
                </c:pt>
                <c:pt idx="17572">
                  <c:v>2519.5312500000018</c:v>
                </c:pt>
                <c:pt idx="17573">
                  <c:v>2519.5312500000018</c:v>
                </c:pt>
                <c:pt idx="17574">
                  <c:v>2521.9726599999999</c:v>
                </c:pt>
                <c:pt idx="17575">
                  <c:v>2519.5312500000018</c:v>
                </c:pt>
                <c:pt idx="17576">
                  <c:v>2521.9726599999999</c:v>
                </c:pt>
                <c:pt idx="17577">
                  <c:v>2519.5312500000018</c:v>
                </c:pt>
                <c:pt idx="17578">
                  <c:v>2519.5312500000018</c:v>
                </c:pt>
                <c:pt idx="17579">
                  <c:v>2519.5312500000018</c:v>
                </c:pt>
                <c:pt idx="17580">
                  <c:v>2519.5312500000018</c:v>
                </c:pt>
                <c:pt idx="17581">
                  <c:v>2519.5312500000018</c:v>
                </c:pt>
                <c:pt idx="17582">
                  <c:v>2519.5312500000018</c:v>
                </c:pt>
                <c:pt idx="17583">
                  <c:v>2519.5312500000018</c:v>
                </c:pt>
                <c:pt idx="17584">
                  <c:v>2519.5312500000018</c:v>
                </c:pt>
                <c:pt idx="17585">
                  <c:v>2519.5312500000018</c:v>
                </c:pt>
                <c:pt idx="17586">
                  <c:v>2521.9726599999999</c:v>
                </c:pt>
                <c:pt idx="17587">
                  <c:v>2519.5312500000018</c:v>
                </c:pt>
                <c:pt idx="17588">
                  <c:v>2519.5312500000018</c:v>
                </c:pt>
                <c:pt idx="17589">
                  <c:v>2519.5312500000018</c:v>
                </c:pt>
                <c:pt idx="17590">
                  <c:v>2519.5312500000018</c:v>
                </c:pt>
                <c:pt idx="17591">
                  <c:v>2519.5312500000018</c:v>
                </c:pt>
                <c:pt idx="17592">
                  <c:v>2519.5312500000018</c:v>
                </c:pt>
                <c:pt idx="17593">
                  <c:v>2519.5312500000018</c:v>
                </c:pt>
                <c:pt idx="17594">
                  <c:v>2521.9726599999999</c:v>
                </c:pt>
                <c:pt idx="17595">
                  <c:v>2519.5312500000018</c:v>
                </c:pt>
                <c:pt idx="17596">
                  <c:v>2521.9726599999999</c:v>
                </c:pt>
                <c:pt idx="17597">
                  <c:v>2519.5312500000018</c:v>
                </c:pt>
                <c:pt idx="17598">
                  <c:v>2521.9726599999999</c:v>
                </c:pt>
                <c:pt idx="17599">
                  <c:v>2519.5312500000018</c:v>
                </c:pt>
                <c:pt idx="17600">
                  <c:v>2519.5312500000018</c:v>
                </c:pt>
                <c:pt idx="17601">
                  <c:v>2519.5312500000018</c:v>
                </c:pt>
                <c:pt idx="17602">
                  <c:v>2521.9726599999999</c:v>
                </c:pt>
                <c:pt idx="17603">
                  <c:v>2519.5312500000018</c:v>
                </c:pt>
                <c:pt idx="17604">
                  <c:v>2519.5312500000018</c:v>
                </c:pt>
                <c:pt idx="17605">
                  <c:v>2521.9726599999999</c:v>
                </c:pt>
                <c:pt idx="17606">
                  <c:v>2519.5312500000018</c:v>
                </c:pt>
                <c:pt idx="17607">
                  <c:v>2519.5312500000018</c:v>
                </c:pt>
                <c:pt idx="17608">
                  <c:v>2519.5312500000018</c:v>
                </c:pt>
                <c:pt idx="17609">
                  <c:v>2519.5312500000018</c:v>
                </c:pt>
                <c:pt idx="17610">
                  <c:v>2519.5312500000018</c:v>
                </c:pt>
                <c:pt idx="17611">
                  <c:v>2519.5312500000018</c:v>
                </c:pt>
                <c:pt idx="17612">
                  <c:v>2519.5312500000018</c:v>
                </c:pt>
                <c:pt idx="17613">
                  <c:v>2519.5312500000018</c:v>
                </c:pt>
                <c:pt idx="17614">
                  <c:v>2519.5312500000018</c:v>
                </c:pt>
                <c:pt idx="17615">
                  <c:v>2519.5312500000018</c:v>
                </c:pt>
                <c:pt idx="17616">
                  <c:v>2519.5312500000018</c:v>
                </c:pt>
                <c:pt idx="17617">
                  <c:v>2519.5312500000018</c:v>
                </c:pt>
                <c:pt idx="17618">
                  <c:v>2519.5312500000018</c:v>
                </c:pt>
                <c:pt idx="17619">
                  <c:v>2519.5312500000018</c:v>
                </c:pt>
                <c:pt idx="17620">
                  <c:v>2521.9726599999999</c:v>
                </c:pt>
                <c:pt idx="17621">
                  <c:v>2519.5312500000018</c:v>
                </c:pt>
                <c:pt idx="17622">
                  <c:v>2519.5312500000018</c:v>
                </c:pt>
                <c:pt idx="17623">
                  <c:v>2519.5312500000018</c:v>
                </c:pt>
                <c:pt idx="17624">
                  <c:v>2519.5312500000018</c:v>
                </c:pt>
                <c:pt idx="17625">
                  <c:v>2521.9726599999999</c:v>
                </c:pt>
                <c:pt idx="17626">
                  <c:v>2521.9726599999999</c:v>
                </c:pt>
                <c:pt idx="17627">
                  <c:v>2519.5312500000018</c:v>
                </c:pt>
                <c:pt idx="17628">
                  <c:v>2519.5312500000018</c:v>
                </c:pt>
                <c:pt idx="17629">
                  <c:v>2519.5312500000018</c:v>
                </c:pt>
                <c:pt idx="17630">
                  <c:v>2521.9726599999999</c:v>
                </c:pt>
                <c:pt idx="17631">
                  <c:v>2519.5312500000018</c:v>
                </c:pt>
                <c:pt idx="17632">
                  <c:v>2519.5312500000018</c:v>
                </c:pt>
                <c:pt idx="17633">
                  <c:v>2521.9726599999999</c:v>
                </c:pt>
                <c:pt idx="17634">
                  <c:v>2519.5312500000018</c:v>
                </c:pt>
                <c:pt idx="17635">
                  <c:v>2519.5312500000018</c:v>
                </c:pt>
                <c:pt idx="17636">
                  <c:v>2519.5312500000018</c:v>
                </c:pt>
                <c:pt idx="17637">
                  <c:v>2519.5312500000018</c:v>
                </c:pt>
                <c:pt idx="17638">
                  <c:v>2519.5312500000018</c:v>
                </c:pt>
                <c:pt idx="17639">
                  <c:v>2519.5312500000018</c:v>
                </c:pt>
                <c:pt idx="17640">
                  <c:v>2521.9726599999999</c:v>
                </c:pt>
                <c:pt idx="17641">
                  <c:v>2519.5312500000018</c:v>
                </c:pt>
                <c:pt idx="17642">
                  <c:v>2519.5312500000018</c:v>
                </c:pt>
                <c:pt idx="17643">
                  <c:v>2519.5312500000018</c:v>
                </c:pt>
                <c:pt idx="17644">
                  <c:v>2519.5312500000018</c:v>
                </c:pt>
                <c:pt idx="17645">
                  <c:v>2519.5312500000018</c:v>
                </c:pt>
                <c:pt idx="17646">
                  <c:v>2519.5312500000018</c:v>
                </c:pt>
                <c:pt idx="17647">
                  <c:v>2519.5312500000018</c:v>
                </c:pt>
                <c:pt idx="17648">
                  <c:v>2519.5312500000018</c:v>
                </c:pt>
                <c:pt idx="17649">
                  <c:v>2519.5312500000018</c:v>
                </c:pt>
                <c:pt idx="17650">
                  <c:v>2519.5312500000018</c:v>
                </c:pt>
                <c:pt idx="17651">
                  <c:v>2521.9726599999999</c:v>
                </c:pt>
                <c:pt idx="17652">
                  <c:v>2519.5312500000018</c:v>
                </c:pt>
                <c:pt idx="17653">
                  <c:v>2521.9726599999999</c:v>
                </c:pt>
                <c:pt idx="17654">
                  <c:v>2519.5312500000018</c:v>
                </c:pt>
                <c:pt idx="17655">
                  <c:v>2519.5312500000018</c:v>
                </c:pt>
                <c:pt idx="17656">
                  <c:v>2519.5312500000018</c:v>
                </c:pt>
                <c:pt idx="17657">
                  <c:v>2519.5312500000018</c:v>
                </c:pt>
                <c:pt idx="17658">
                  <c:v>2519.5312500000018</c:v>
                </c:pt>
                <c:pt idx="17659">
                  <c:v>2519.5312500000018</c:v>
                </c:pt>
                <c:pt idx="17660">
                  <c:v>2521.9726599999999</c:v>
                </c:pt>
                <c:pt idx="17661">
                  <c:v>2519.5312500000018</c:v>
                </c:pt>
                <c:pt idx="17662">
                  <c:v>2519.5312500000018</c:v>
                </c:pt>
                <c:pt idx="17663">
                  <c:v>2521.9726599999999</c:v>
                </c:pt>
                <c:pt idx="17664">
                  <c:v>2519.5312500000018</c:v>
                </c:pt>
                <c:pt idx="17665">
                  <c:v>2519.5312500000018</c:v>
                </c:pt>
                <c:pt idx="17666">
                  <c:v>2519.5312500000018</c:v>
                </c:pt>
                <c:pt idx="17667">
                  <c:v>2519.5312500000018</c:v>
                </c:pt>
                <c:pt idx="17668">
                  <c:v>2521.9726599999999</c:v>
                </c:pt>
                <c:pt idx="17669">
                  <c:v>2519.5312500000018</c:v>
                </c:pt>
                <c:pt idx="17670">
                  <c:v>2519.5312500000018</c:v>
                </c:pt>
                <c:pt idx="17671">
                  <c:v>2519.5312500000018</c:v>
                </c:pt>
                <c:pt idx="17672">
                  <c:v>2519.5312500000018</c:v>
                </c:pt>
                <c:pt idx="17673">
                  <c:v>2519.5312500000018</c:v>
                </c:pt>
                <c:pt idx="17674">
                  <c:v>2519.5312500000018</c:v>
                </c:pt>
                <c:pt idx="17675">
                  <c:v>2519.5312500000018</c:v>
                </c:pt>
                <c:pt idx="17676">
                  <c:v>2519.5312500000018</c:v>
                </c:pt>
                <c:pt idx="17677">
                  <c:v>2519.5312500000018</c:v>
                </c:pt>
                <c:pt idx="17678">
                  <c:v>2519.5312500000018</c:v>
                </c:pt>
                <c:pt idx="17679">
                  <c:v>2521.9726599999999</c:v>
                </c:pt>
                <c:pt idx="17680">
                  <c:v>2519.5312500000018</c:v>
                </c:pt>
                <c:pt idx="17681">
                  <c:v>2519.5312500000018</c:v>
                </c:pt>
                <c:pt idx="17682">
                  <c:v>2519.5312500000018</c:v>
                </c:pt>
                <c:pt idx="17683">
                  <c:v>2519.5312500000018</c:v>
                </c:pt>
                <c:pt idx="17684">
                  <c:v>2519.5312500000018</c:v>
                </c:pt>
                <c:pt idx="17685">
                  <c:v>2519.5312500000018</c:v>
                </c:pt>
                <c:pt idx="17686">
                  <c:v>2519.5312500000018</c:v>
                </c:pt>
                <c:pt idx="17687">
                  <c:v>2519.5312500000018</c:v>
                </c:pt>
                <c:pt idx="17688">
                  <c:v>2521.9726599999999</c:v>
                </c:pt>
                <c:pt idx="17689">
                  <c:v>2519.5312500000018</c:v>
                </c:pt>
                <c:pt idx="17690">
                  <c:v>2521.9726599999999</c:v>
                </c:pt>
                <c:pt idx="17691">
                  <c:v>2519.5312500000018</c:v>
                </c:pt>
                <c:pt idx="17692">
                  <c:v>2519.5312500000018</c:v>
                </c:pt>
                <c:pt idx="17693">
                  <c:v>2519.5312500000018</c:v>
                </c:pt>
                <c:pt idx="17694">
                  <c:v>2519.5312500000018</c:v>
                </c:pt>
                <c:pt idx="17695">
                  <c:v>2519.5312500000018</c:v>
                </c:pt>
                <c:pt idx="17696">
                  <c:v>2519.5312500000018</c:v>
                </c:pt>
                <c:pt idx="17697">
                  <c:v>2519.5312500000018</c:v>
                </c:pt>
                <c:pt idx="17698">
                  <c:v>2519.5312500000018</c:v>
                </c:pt>
                <c:pt idx="17699">
                  <c:v>2519.5312500000018</c:v>
                </c:pt>
                <c:pt idx="17700">
                  <c:v>2519.5312500000018</c:v>
                </c:pt>
                <c:pt idx="17701">
                  <c:v>2519.5312500000018</c:v>
                </c:pt>
                <c:pt idx="17702">
                  <c:v>2519.5312500000018</c:v>
                </c:pt>
                <c:pt idx="17703">
                  <c:v>2519.5312500000018</c:v>
                </c:pt>
                <c:pt idx="17704">
                  <c:v>2521.9726599999999</c:v>
                </c:pt>
                <c:pt idx="17705">
                  <c:v>2519.5312500000018</c:v>
                </c:pt>
                <c:pt idx="17706">
                  <c:v>2519.5312500000018</c:v>
                </c:pt>
                <c:pt idx="17707">
                  <c:v>2519.5312500000018</c:v>
                </c:pt>
                <c:pt idx="17708">
                  <c:v>2519.5312500000018</c:v>
                </c:pt>
                <c:pt idx="17709">
                  <c:v>2519.5312500000018</c:v>
                </c:pt>
                <c:pt idx="17710">
                  <c:v>2519.5312500000018</c:v>
                </c:pt>
                <c:pt idx="17711">
                  <c:v>2519.5312500000018</c:v>
                </c:pt>
                <c:pt idx="17712">
                  <c:v>2519.5312500000018</c:v>
                </c:pt>
                <c:pt idx="17713">
                  <c:v>2519.5312500000018</c:v>
                </c:pt>
                <c:pt idx="17714">
                  <c:v>2519.5312500000018</c:v>
                </c:pt>
                <c:pt idx="17715">
                  <c:v>2519.5312500000018</c:v>
                </c:pt>
                <c:pt idx="17716">
                  <c:v>2519.5312500000018</c:v>
                </c:pt>
                <c:pt idx="17717">
                  <c:v>2519.5312500000018</c:v>
                </c:pt>
                <c:pt idx="17718">
                  <c:v>2519.5312500000018</c:v>
                </c:pt>
                <c:pt idx="17719">
                  <c:v>2519.5312500000018</c:v>
                </c:pt>
                <c:pt idx="17720">
                  <c:v>2519.5312500000018</c:v>
                </c:pt>
                <c:pt idx="17721">
                  <c:v>2519.5312500000018</c:v>
                </c:pt>
                <c:pt idx="17722">
                  <c:v>2519.5312500000018</c:v>
                </c:pt>
                <c:pt idx="17723">
                  <c:v>2519.5312500000018</c:v>
                </c:pt>
                <c:pt idx="17724">
                  <c:v>2519.5312500000018</c:v>
                </c:pt>
                <c:pt idx="17725">
                  <c:v>2519.5312500000018</c:v>
                </c:pt>
                <c:pt idx="17726">
                  <c:v>2519.5312500000018</c:v>
                </c:pt>
                <c:pt idx="17727">
                  <c:v>2519.5312500000018</c:v>
                </c:pt>
                <c:pt idx="17728">
                  <c:v>2519.5312500000018</c:v>
                </c:pt>
                <c:pt idx="17729">
                  <c:v>2519.5312500000018</c:v>
                </c:pt>
                <c:pt idx="17730">
                  <c:v>2519.5312500000018</c:v>
                </c:pt>
                <c:pt idx="17731">
                  <c:v>2519.5312500000018</c:v>
                </c:pt>
                <c:pt idx="17732">
                  <c:v>2519.5312500000018</c:v>
                </c:pt>
                <c:pt idx="17733">
                  <c:v>2519.5312500000018</c:v>
                </c:pt>
                <c:pt idx="17734">
                  <c:v>2519.5312500000018</c:v>
                </c:pt>
                <c:pt idx="17735">
                  <c:v>2519.5312500000018</c:v>
                </c:pt>
                <c:pt idx="17736">
                  <c:v>2519.5312500000018</c:v>
                </c:pt>
                <c:pt idx="17737">
                  <c:v>2519.5312500000018</c:v>
                </c:pt>
                <c:pt idx="17738">
                  <c:v>2519.5312500000018</c:v>
                </c:pt>
                <c:pt idx="17739">
                  <c:v>2519.5312500000018</c:v>
                </c:pt>
                <c:pt idx="17740">
                  <c:v>2519.5312500000018</c:v>
                </c:pt>
                <c:pt idx="17741">
                  <c:v>2519.5312500000018</c:v>
                </c:pt>
                <c:pt idx="17742">
                  <c:v>2519.5312500000018</c:v>
                </c:pt>
                <c:pt idx="17743">
                  <c:v>2519.5312500000018</c:v>
                </c:pt>
                <c:pt idx="17744">
                  <c:v>2519.5312500000018</c:v>
                </c:pt>
                <c:pt idx="17745">
                  <c:v>2519.5312500000018</c:v>
                </c:pt>
                <c:pt idx="17746">
                  <c:v>2519.5312500000018</c:v>
                </c:pt>
                <c:pt idx="17747">
                  <c:v>2519.5312500000018</c:v>
                </c:pt>
                <c:pt idx="17748">
                  <c:v>2519.5312500000018</c:v>
                </c:pt>
                <c:pt idx="17749">
                  <c:v>2519.5312500000018</c:v>
                </c:pt>
                <c:pt idx="17750">
                  <c:v>2521.9726599999999</c:v>
                </c:pt>
                <c:pt idx="17751">
                  <c:v>2519.5312500000018</c:v>
                </c:pt>
                <c:pt idx="17752">
                  <c:v>2519.5312500000018</c:v>
                </c:pt>
                <c:pt idx="17753">
                  <c:v>2519.5312500000018</c:v>
                </c:pt>
                <c:pt idx="17754">
                  <c:v>2519.5312500000018</c:v>
                </c:pt>
                <c:pt idx="17755">
                  <c:v>2519.5312500000018</c:v>
                </c:pt>
                <c:pt idx="17756">
                  <c:v>2519.5312500000018</c:v>
                </c:pt>
                <c:pt idx="17757">
                  <c:v>2519.5312500000018</c:v>
                </c:pt>
                <c:pt idx="17758">
                  <c:v>2519.5312500000018</c:v>
                </c:pt>
                <c:pt idx="17759">
                  <c:v>2519.5312500000018</c:v>
                </c:pt>
                <c:pt idx="17760">
                  <c:v>2519.5312500000018</c:v>
                </c:pt>
                <c:pt idx="17761">
                  <c:v>2519.5312500000018</c:v>
                </c:pt>
                <c:pt idx="17762">
                  <c:v>2519.5312500000018</c:v>
                </c:pt>
                <c:pt idx="17763">
                  <c:v>2519.5312500000018</c:v>
                </c:pt>
                <c:pt idx="17764">
                  <c:v>2519.5312500000018</c:v>
                </c:pt>
                <c:pt idx="17765">
                  <c:v>2521.9726599999999</c:v>
                </c:pt>
                <c:pt idx="17766">
                  <c:v>2519.5312500000018</c:v>
                </c:pt>
                <c:pt idx="17767">
                  <c:v>2519.5312500000018</c:v>
                </c:pt>
                <c:pt idx="17768">
                  <c:v>2519.5312500000018</c:v>
                </c:pt>
                <c:pt idx="17769">
                  <c:v>2519.5312500000018</c:v>
                </c:pt>
                <c:pt idx="17770">
                  <c:v>2519.5312500000018</c:v>
                </c:pt>
                <c:pt idx="17771">
                  <c:v>2519.5312500000018</c:v>
                </c:pt>
                <c:pt idx="17772">
                  <c:v>2519.5312500000018</c:v>
                </c:pt>
                <c:pt idx="17773">
                  <c:v>2519.5312500000018</c:v>
                </c:pt>
                <c:pt idx="17774">
                  <c:v>2519.5312500000018</c:v>
                </c:pt>
                <c:pt idx="17775">
                  <c:v>2519.5312500000018</c:v>
                </c:pt>
                <c:pt idx="17776">
                  <c:v>2519.5312500000018</c:v>
                </c:pt>
                <c:pt idx="17777">
                  <c:v>2519.5312500000018</c:v>
                </c:pt>
                <c:pt idx="17778">
                  <c:v>2521.9726599999999</c:v>
                </c:pt>
                <c:pt idx="17779">
                  <c:v>2519.5312500000018</c:v>
                </c:pt>
                <c:pt idx="17780">
                  <c:v>2519.5312500000018</c:v>
                </c:pt>
                <c:pt idx="17781">
                  <c:v>2519.5312500000018</c:v>
                </c:pt>
                <c:pt idx="17782">
                  <c:v>2519.5312500000018</c:v>
                </c:pt>
                <c:pt idx="17783">
                  <c:v>2519.5312500000018</c:v>
                </c:pt>
                <c:pt idx="17784">
                  <c:v>2519.5312500000018</c:v>
                </c:pt>
                <c:pt idx="17785">
                  <c:v>2519.5312500000018</c:v>
                </c:pt>
                <c:pt idx="17786">
                  <c:v>2519.5312500000018</c:v>
                </c:pt>
                <c:pt idx="17787">
                  <c:v>2519.5312500000018</c:v>
                </c:pt>
                <c:pt idx="17788">
                  <c:v>2519.5312500000018</c:v>
                </c:pt>
                <c:pt idx="17789">
                  <c:v>2519.5312500000018</c:v>
                </c:pt>
                <c:pt idx="17790">
                  <c:v>2519.5312500000018</c:v>
                </c:pt>
                <c:pt idx="17791">
                  <c:v>2519.5312500000018</c:v>
                </c:pt>
                <c:pt idx="17792">
                  <c:v>2519.5312500000018</c:v>
                </c:pt>
                <c:pt idx="17793">
                  <c:v>2519.5312500000018</c:v>
                </c:pt>
                <c:pt idx="17794">
                  <c:v>2519.5312500000018</c:v>
                </c:pt>
                <c:pt idx="17795">
                  <c:v>2519.5312500000018</c:v>
                </c:pt>
                <c:pt idx="17796">
                  <c:v>2519.5312500000018</c:v>
                </c:pt>
                <c:pt idx="17797">
                  <c:v>2519.5312500000018</c:v>
                </c:pt>
                <c:pt idx="17798">
                  <c:v>2519.5312500000018</c:v>
                </c:pt>
                <c:pt idx="17799">
                  <c:v>2519.5312500000018</c:v>
                </c:pt>
                <c:pt idx="17800">
                  <c:v>2519.5312500000018</c:v>
                </c:pt>
                <c:pt idx="17801">
                  <c:v>2519.5312500000018</c:v>
                </c:pt>
                <c:pt idx="17802">
                  <c:v>2519.5312500000018</c:v>
                </c:pt>
                <c:pt idx="17803">
                  <c:v>2519.5312500000018</c:v>
                </c:pt>
                <c:pt idx="17804">
                  <c:v>2519.5312500000018</c:v>
                </c:pt>
                <c:pt idx="17805">
                  <c:v>2519.5312500000018</c:v>
                </c:pt>
                <c:pt idx="17806">
                  <c:v>2519.5312500000018</c:v>
                </c:pt>
                <c:pt idx="17807">
                  <c:v>2519.5312500000018</c:v>
                </c:pt>
                <c:pt idx="17808">
                  <c:v>2519.5312500000018</c:v>
                </c:pt>
                <c:pt idx="17809">
                  <c:v>2519.5312500000018</c:v>
                </c:pt>
                <c:pt idx="17810">
                  <c:v>2519.5312500000018</c:v>
                </c:pt>
                <c:pt idx="17811">
                  <c:v>2519.5312500000018</c:v>
                </c:pt>
                <c:pt idx="17812">
                  <c:v>2519.5312500000018</c:v>
                </c:pt>
                <c:pt idx="17813">
                  <c:v>2521.9726599999999</c:v>
                </c:pt>
                <c:pt idx="17814">
                  <c:v>2519.5312500000018</c:v>
                </c:pt>
                <c:pt idx="17815">
                  <c:v>2521.9726599999999</c:v>
                </c:pt>
                <c:pt idx="17816">
                  <c:v>2519.5312500000018</c:v>
                </c:pt>
                <c:pt idx="17817">
                  <c:v>2519.5312500000018</c:v>
                </c:pt>
                <c:pt idx="17818">
                  <c:v>2519.5312500000018</c:v>
                </c:pt>
                <c:pt idx="17819">
                  <c:v>2519.5312500000018</c:v>
                </c:pt>
                <c:pt idx="17820">
                  <c:v>2519.5312500000018</c:v>
                </c:pt>
                <c:pt idx="17821">
                  <c:v>2519.5312500000018</c:v>
                </c:pt>
                <c:pt idx="17822">
                  <c:v>2519.5312500000018</c:v>
                </c:pt>
                <c:pt idx="17823">
                  <c:v>2519.5312500000018</c:v>
                </c:pt>
                <c:pt idx="17824">
                  <c:v>2519.5312500000018</c:v>
                </c:pt>
                <c:pt idx="17825">
                  <c:v>2519.5312500000018</c:v>
                </c:pt>
                <c:pt idx="17826">
                  <c:v>2519.5312500000018</c:v>
                </c:pt>
                <c:pt idx="17827">
                  <c:v>2519.5312500000018</c:v>
                </c:pt>
                <c:pt idx="17828">
                  <c:v>2519.5312500000018</c:v>
                </c:pt>
                <c:pt idx="17829">
                  <c:v>2519.5312500000018</c:v>
                </c:pt>
                <c:pt idx="17830">
                  <c:v>2519.5312500000018</c:v>
                </c:pt>
                <c:pt idx="17831">
                  <c:v>2519.5312500000018</c:v>
                </c:pt>
                <c:pt idx="17832">
                  <c:v>2519.5312500000018</c:v>
                </c:pt>
                <c:pt idx="17833">
                  <c:v>2519.5312500000018</c:v>
                </c:pt>
                <c:pt idx="17834">
                  <c:v>2519.5312500000018</c:v>
                </c:pt>
                <c:pt idx="17835">
                  <c:v>2519.5312500000018</c:v>
                </c:pt>
                <c:pt idx="17836">
                  <c:v>2519.5312500000018</c:v>
                </c:pt>
                <c:pt idx="17837">
                  <c:v>2519.5312500000018</c:v>
                </c:pt>
                <c:pt idx="17838">
                  <c:v>2517.0898399999987</c:v>
                </c:pt>
                <c:pt idx="17839">
                  <c:v>2519.5312500000018</c:v>
                </c:pt>
                <c:pt idx="17840">
                  <c:v>2519.5312500000018</c:v>
                </c:pt>
                <c:pt idx="17841">
                  <c:v>2519.5312500000018</c:v>
                </c:pt>
                <c:pt idx="17842">
                  <c:v>2519.5312500000018</c:v>
                </c:pt>
                <c:pt idx="17843">
                  <c:v>2519.5312500000018</c:v>
                </c:pt>
                <c:pt idx="17844">
                  <c:v>2519.5312500000018</c:v>
                </c:pt>
                <c:pt idx="17845">
                  <c:v>2519.5312500000018</c:v>
                </c:pt>
                <c:pt idx="17846">
                  <c:v>2519.5312500000018</c:v>
                </c:pt>
                <c:pt idx="17847">
                  <c:v>2519.5312500000018</c:v>
                </c:pt>
                <c:pt idx="17848">
                  <c:v>2519.5312500000018</c:v>
                </c:pt>
                <c:pt idx="17849">
                  <c:v>2519.5312500000018</c:v>
                </c:pt>
                <c:pt idx="17850">
                  <c:v>2519.5312500000018</c:v>
                </c:pt>
                <c:pt idx="17851">
                  <c:v>2517.0898399999987</c:v>
                </c:pt>
                <c:pt idx="17852">
                  <c:v>2519.5312500000018</c:v>
                </c:pt>
                <c:pt idx="17853">
                  <c:v>2519.5312500000018</c:v>
                </c:pt>
                <c:pt idx="17854">
                  <c:v>2517.0898399999987</c:v>
                </c:pt>
                <c:pt idx="17855">
                  <c:v>2519.5312500000018</c:v>
                </c:pt>
                <c:pt idx="17856">
                  <c:v>2519.5312500000018</c:v>
                </c:pt>
                <c:pt idx="17857">
                  <c:v>2519.5312500000018</c:v>
                </c:pt>
                <c:pt idx="17858">
                  <c:v>2519.5312500000018</c:v>
                </c:pt>
                <c:pt idx="17859">
                  <c:v>2519.5312500000018</c:v>
                </c:pt>
                <c:pt idx="17860">
                  <c:v>2521.9726599999999</c:v>
                </c:pt>
                <c:pt idx="17861">
                  <c:v>2519.5312500000018</c:v>
                </c:pt>
                <c:pt idx="17862">
                  <c:v>2519.5312500000018</c:v>
                </c:pt>
                <c:pt idx="17863">
                  <c:v>2519.5312500000018</c:v>
                </c:pt>
                <c:pt idx="17864">
                  <c:v>2519.5312500000018</c:v>
                </c:pt>
                <c:pt idx="17865">
                  <c:v>2519.5312500000018</c:v>
                </c:pt>
                <c:pt idx="17866">
                  <c:v>2519.5312500000018</c:v>
                </c:pt>
                <c:pt idx="17867">
                  <c:v>2519.5312500000018</c:v>
                </c:pt>
                <c:pt idx="17868">
                  <c:v>2519.5312500000018</c:v>
                </c:pt>
                <c:pt idx="17869">
                  <c:v>2519.5312500000018</c:v>
                </c:pt>
                <c:pt idx="17870">
                  <c:v>2519.5312500000018</c:v>
                </c:pt>
                <c:pt idx="17871">
                  <c:v>2519.5312500000018</c:v>
                </c:pt>
                <c:pt idx="17872">
                  <c:v>2519.5312500000018</c:v>
                </c:pt>
                <c:pt idx="17873">
                  <c:v>2519.5312500000018</c:v>
                </c:pt>
                <c:pt idx="17874">
                  <c:v>2517.0898399999987</c:v>
                </c:pt>
                <c:pt idx="17875">
                  <c:v>2519.5312500000018</c:v>
                </c:pt>
                <c:pt idx="17876">
                  <c:v>2519.5312500000018</c:v>
                </c:pt>
                <c:pt idx="17877">
                  <c:v>2519.5312500000018</c:v>
                </c:pt>
                <c:pt idx="17878">
                  <c:v>2519.5312500000018</c:v>
                </c:pt>
                <c:pt idx="17879">
                  <c:v>2519.5312500000018</c:v>
                </c:pt>
                <c:pt idx="17880">
                  <c:v>2519.5312500000018</c:v>
                </c:pt>
                <c:pt idx="17881">
                  <c:v>2517.0898399999987</c:v>
                </c:pt>
                <c:pt idx="17882">
                  <c:v>2519.5312500000018</c:v>
                </c:pt>
                <c:pt idx="17883">
                  <c:v>2519.5312500000018</c:v>
                </c:pt>
                <c:pt idx="17884">
                  <c:v>2517.0898399999987</c:v>
                </c:pt>
                <c:pt idx="17885">
                  <c:v>2519.5312500000018</c:v>
                </c:pt>
                <c:pt idx="17886">
                  <c:v>2519.5312500000018</c:v>
                </c:pt>
                <c:pt idx="17887">
                  <c:v>2519.5312500000018</c:v>
                </c:pt>
                <c:pt idx="17888">
                  <c:v>2519.5312500000018</c:v>
                </c:pt>
                <c:pt idx="17889">
                  <c:v>2519.5312500000018</c:v>
                </c:pt>
                <c:pt idx="17890">
                  <c:v>2519.5312500000018</c:v>
                </c:pt>
                <c:pt idx="17891">
                  <c:v>2519.5312500000018</c:v>
                </c:pt>
                <c:pt idx="17892">
                  <c:v>2519.5312500000018</c:v>
                </c:pt>
                <c:pt idx="17893">
                  <c:v>2519.5312500000018</c:v>
                </c:pt>
                <c:pt idx="17894">
                  <c:v>2519.5312500000018</c:v>
                </c:pt>
                <c:pt idx="17895">
                  <c:v>2519.5312500000018</c:v>
                </c:pt>
                <c:pt idx="17896">
                  <c:v>2517.0898399999987</c:v>
                </c:pt>
                <c:pt idx="17897">
                  <c:v>2519.5312500000018</c:v>
                </c:pt>
                <c:pt idx="17898">
                  <c:v>2519.5312500000018</c:v>
                </c:pt>
                <c:pt idx="17899">
                  <c:v>2517.0898399999987</c:v>
                </c:pt>
                <c:pt idx="17900">
                  <c:v>2519.5312500000018</c:v>
                </c:pt>
                <c:pt idx="17901">
                  <c:v>2517.0898399999987</c:v>
                </c:pt>
                <c:pt idx="17902">
                  <c:v>2519.5312500000018</c:v>
                </c:pt>
                <c:pt idx="17903">
                  <c:v>2519.5312500000018</c:v>
                </c:pt>
                <c:pt idx="17904">
                  <c:v>2519.5312500000018</c:v>
                </c:pt>
                <c:pt idx="17905">
                  <c:v>2519.5312500000018</c:v>
                </c:pt>
                <c:pt idx="17906">
                  <c:v>2517.0898399999987</c:v>
                </c:pt>
                <c:pt idx="17907">
                  <c:v>2519.5312500000018</c:v>
                </c:pt>
                <c:pt idx="17908">
                  <c:v>2519.5312500000018</c:v>
                </c:pt>
                <c:pt idx="17909">
                  <c:v>2519.5312500000018</c:v>
                </c:pt>
                <c:pt idx="17910">
                  <c:v>2519.5312500000018</c:v>
                </c:pt>
                <c:pt idx="17911">
                  <c:v>2517.0898399999987</c:v>
                </c:pt>
                <c:pt idx="17912">
                  <c:v>2519.5312500000018</c:v>
                </c:pt>
                <c:pt idx="17913">
                  <c:v>2519.5312500000018</c:v>
                </c:pt>
                <c:pt idx="17914">
                  <c:v>2519.5312500000018</c:v>
                </c:pt>
                <c:pt idx="17915">
                  <c:v>2519.5312500000018</c:v>
                </c:pt>
                <c:pt idx="17916">
                  <c:v>2519.5312500000018</c:v>
                </c:pt>
                <c:pt idx="17917">
                  <c:v>2519.5312500000018</c:v>
                </c:pt>
                <c:pt idx="17918">
                  <c:v>2519.5312500000018</c:v>
                </c:pt>
                <c:pt idx="17919">
                  <c:v>2519.5312500000018</c:v>
                </c:pt>
                <c:pt idx="17920">
                  <c:v>2519.5312500000018</c:v>
                </c:pt>
                <c:pt idx="17921">
                  <c:v>2517.0898399999987</c:v>
                </c:pt>
                <c:pt idx="17922">
                  <c:v>2519.5312500000018</c:v>
                </c:pt>
                <c:pt idx="17923">
                  <c:v>2519.5312500000018</c:v>
                </c:pt>
                <c:pt idx="17924">
                  <c:v>2519.5312500000018</c:v>
                </c:pt>
                <c:pt idx="17925">
                  <c:v>2519.5312500000018</c:v>
                </c:pt>
                <c:pt idx="17926">
                  <c:v>2519.5312500000018</c:v>
                </c:pt>
                <c:pt idx="17927">
                  <c:v>2519.5312500000018</c:v>
                </c:pt>
                <c:pt idx="17928">
                  <c:v>2519.5312500000018</c:v>
                </c:pt>
                <c:pt idx="17929">
                  <c:v>2519.5312500000018</c:v>
                </c:pt>
                <c:pt idx="17930">
                  <c:v>2519.5312500000018</c:v>
                </c:pt>
                <c:pt idx="17931">
                  <c:v>2519.5312500000018</c:v>
                </c:pt>
                <c:pt idx="17932">
                  <c:v>2519.5312500000018</c:v>
                </c:pt>
                <c:pt idx="17933">
                  <c:v>2519.5312500000018</c:v>
                </c:pt>
                <c:pt idx="17934">
                  <c:v>2519.5312500000018</c:v>
                </c:pt>
                <c:pt idx="17935">
                  <c:v>2519.5312500000018</c:v>
                </c:pt>
                <c:pt idx="17936">
                  <c:v>2519.5312500000018</c:v>
                </c:pt>
                <c:pt idx="17937">
                  <c:v>2519.5312500000018</c:v>
                </c:pt>
                <c:pt idx="17938">
                  <c:v>2519.5312500000018</c:v>
                </c:pt>
                <c:pt idx="17939">
                  <c:v>2519.5312500000018</c:v>
                </c:pt>
                <c:pt idx="17940">
                  <c:v>2519.5312500000018</c:v>
                </c:pt>
                <c:pt idx="17941">
                  <c:v>2519.5312500000018</c:v>
                </c:pt>
                <c:pt idx="17942">
                  <c:v>2519.5312500000018</c:v>
                </c:pt>
                <c:pt idx="17943">
                  <c:v>2519.5312500000018</c:v>
                </c:pt>
                <c:pt idx="17944">
                  <c:v>2519.5312500000018</c:v>
                </c:pt>
                <c:pt idx="17945">
                  <c:v>2519.5312500000018</c:v>
                </c:pt>
                <c:pt idx="17946">
                  <c:v>2519.5312500000018</c:v>
                </c:pt>
                <c:pt idx="17947">
                  <c:v>2519.5312500000018</c:v>
                </c:pt>
                <c:pt idx="17948">
                  <c:v>2519.5312500000018</c:v>
                </c:pt>
                <c:pt idx="17949">
                  <c:v>2517.0898399999987</c:v>
                </c:pt>
                <c:pt idx="17950">
                  <c:v>2519.5312500000018</c:v>
                </c:pt>
                <c:pt idx="17951">
                  <c:v>2519.5312500000018</c:v>
                </c:pt>
                <c:pt idx="17952">
                  <c:v>2519.5312500000018</c:v>
                </c:pt>
                <c:pt idx="17953">
                  <c:v>2519.5312500000018</c:v>
                </c:pt>
                <c:pt idx="17954">
                  <c:v>2519.5312500000018</c:v>
                </c:pt>
                <c:pt idx="17955">
                  <c:v>2519.5312500000018</c:v>
                </c:pt>
                <c:pt idx="17956">
                  <c:v>2517.0898399999987</c:v>
                </c:pt>
                <c:pt idx="17957">
                  <c:v>2519.5312500000018</c:v>
                </c:pt>
                <c:pt idx="17958">
                  <c:v>2517.0898399999987</c:v>
                </c:pt>
                <c:pt idx="17959">
                  <c:v>2519.5312500000018</c:v>
                </c:pt>
                <c:pt idx="17960">
                  <c:v>2519.5312500000018</c:v>
                </c:pt>
                <c:pt idx="17961">
                  <c:v>2519.5312500000018</c:v>
                </c:pt>
                <c:pt idx="17962">
                  <c:v>2519.5312500000018</c:v>
                </c:pt>
                <c:pt idx="17963">
                  <c:v>2519.5312500000018</c:v>
                </c:pt>
                <c:pt idx="17964">
                  <c:v>2519.5312500000018</c:v>
                </c:pt>
                <c:pt idx="17965">
                  <c:v>2517.0898399999987</c:v>
                </c:pt>
                <c:pt idx="17966">
                  <c:v>2519.5312500000018</c:v>
                </c:pt>
                <c:pt idx="17967">
                  <c:v>2517.0898399999987</c:v>
                </c:pt>
                <c:pt idx="17968">
                  <c:v>2517.0898399999987</c:v>
                </c:pt>
                <c:pt idx="17969">
                  <c:v>2519.5312500000018</c:v>
                </c:pt>
                <c:pt idx="17970">
                  <c:v>2519.5312500000018</c:v>
                </c:pt>
                <c:pt idx="17971">
                  <c:v>2519.5312500000018</c:v>
                </c:pt>
                <c:pt idx="17972">
                  <c:v>2519.5312500000018</c:v>
                </c:pt>
                <c:pt idx="17973">
                  <c:v>2517.0898399999987</c:v>
                </c:pt>
                <c:pt idx="17974">
                  <c:v>2517.0898399999987</c:v>
                </c:pt>
                <c:pt idx="17975">
                  <c:v>2517.0898399999987</c:v>
                </c:pt>
                <c:pt idx="17976">
                  <c:v>2519.5312500000018</c:v>
                </c:pt>
                <c:pt idx="17977">
                  <c:v>2519.5312500000018</c:v>
                </c:pt>
                <c:pt idx="17978">
                  <c:v>2519.5312500000018</c:v>
                </c:pt>
                <c:pt idx="17979">
                  <c:v>2517.0898399999987</c:v>
                </c:pt>
                <c:pt idx="17980">
                  <c:v>2517.0898399999987</c:v>
                </c:pt>
                <c:pt idx="17981">
                  <c:v>2519.5312500000018</c:v>
                </c:pt>
                <c:pt idx="17982">
                  <c:v>2519.5312500000018</c:v>
                </c:pt>
                <c:pt idx="17983">
                  <c:v>2519.5312500000018</c:v>
                </c:pt>
                <c:pt idx="17984">
                  <c:v>2519.5312500000018</c:v>
                </c:pt>
                <c:pt idx="17985">
                  <c:v>2519.5312500000018</c:v>
                </c:pt>
                <c:pt idx="17986">
                  <c:v>2517.0898399999987</c:v>
                </c:pt>
                <c:pt idx="17987">
                  <c:v>2519.5312500000018</c:v>
                </c:pt>
                <c:pt idx="17988">
                  <c:v>2517.0898399999987</c:v>
                </c:pt>
                <c:pt idx="17989">
                  <c:v>2519.5312500000018</c:v>
                </c:pt>
                <c:pt idx="17990">
                  <c:v>2519.5312500000018</c:v>
                </c:pt>
                <c:pt idx="17991">
                  <c:v>2519.5312500000018</c:v>
                </c:pt>
                <c:pt idx="17992">
                  <c:v>2519.5312500000018</c:v>
                </c:pt>
                <c:pt idx="17993">
                  <c:v>2517.0898399999987</c:v>
                </c:pt>
                <c:pt idx="17994">
                  <c:v>2519.5312500000018</c:v>
                </c:pt>
                <c:pt idx="17995">
                  <c:v>2517.0898399999987</c:v>
                </c:pt>
                <c:pt idx="17996">
                  <c:v>2519.5312500000018</c:v>
                </c:pt>
                <c:pt idx="17997">
                  <c:v>2519.5312500000018</c:v>
                </c:pt>
                <c:pt idx="17998">
                  <c:v>2519.5312500000018</c:v>
                </c:pt>
                <c:pt idx="17999">
                  <c:v>2519.5312500000018</c:v>
                </c:pt>
                <c:pt idx="18000">
                  <c:v>2519.5312500000018</c:v>
                </c:pt>
                <c:pt idx="18001">
                  <c:v>2517.0898399999987</c:v>
                </c:pt>
                <c:pt idx="18002">
                  <c:v>2519.5312500000018</c:v>
                </c:pt>
                <c:pt idx="18003">
                  <c:v>2517.0898399999987</c:v>
                </c:pt>
                <c:pt idx="18004">
                  <c:v>2519.5312500000018</c:v>
                </c:pt>
                <c:pt idx="18005">
                  <c:v>2519.5312500000018</c:v>
                </c:pt>
                <c:pt idx="18006">
                  <c:v>2517.0898399999987</c:v>
                </c:pt>
                <c:pt idx="18007">
                  <c:v>2519.5312500000018</c:v>
                </c:pt>
                <c:pt idx="18008">
                  <c:v>2517.0898399999987</c:v>
                </c:pt>
                <c:pt idx="18009">
                  <c:v>2519.5312500000018</c:v>
                </c:pt>
                <c:pt idx="18010">
                  <c:v>2517.0898399999987</c:v>
                </c:pt>
                <c:pt idx="18011">
                  <c:v>2517.0898399999987</c:v>
                </c:pt>
                <c:pt idx="18012">
                  <c:v>2519.5312500000018</c:v>
                </c:pt>
                <c:pt idx="18013">
                  <c:v>2519.5312500000018</c:v>
                </c:pt>
                <c:pt idx="18014">
                  <c:v>2519.5312500000018</c:v>
                </c:pt>
                <c:pt idx="18015">
                  <c:v>2519.5312500000018</c:v>
                </c:pt>
                <c:pt idx="18016">
                  <c:v>2519.5312500000018</c:v>
                </c:pt>
                <c:pt idx="18017">
                  <c:v>2517.0898399999987</c:v>
                </c:pt>
                <c:pt idx="18018">
                  <c:v>2517.0898399999987</c:v>
                </c:pt>
                <c:pt idx="18019">
                  <c:v>2517.0898399999987</c:v>
                </c:pt>
                <c:pt idx="18020">
                  <c:v>2519.5312500000018</c:v>
                </c:pt>
                <c:pt idx="18021">
                  <c:v>2517.0898399999987</c:v>
                </c:pt>
                <c:pt idx="18022">
                  <c:v>2519.5312500000018</c:v>
                </c:pt>
                <c:pt idx="18023">
                  <c:v>2519.5312500000018</c:v>
                </c:pt>
                <c:pt idx="18024">
                  <c:v>2519.5312500000018</c:v>
                </c:pt>
                <c:pt idx="18025">
                  <c:v>2517.0898399999987</c:v>
                </c:pt>
                <c:pt idx="18026">
                  <c:v>2517.0898399999987</c:v>
                </c:pt>
                <c:pt idx="18027">
                  <c:v>2517.0898399999987</c:v>
                </c:pt>
                <c:pt idx="18028">
                  <c:v>2519.5312500000018</c:v>
                </c:pt>
                <c:pt idx="18029">
                  <c:v>2519.5312500000018</c:v>
                </c:pt>
                <c:pt idx="18030">
                  <c:v>2519.5312500000018</c:v>
                </c:pt>
                <c:pt idx="18031">
                  <c:v>2519.5312500000018</c:v>
                </c:pt>
                <c:pt idx="18032">
                  <c:v>2519.5312500000018</c:v>
                </c:pt>
                <c:pt idx="18033">
                  <c:v>2519.5312500000018</c:v>
                </c:pt>
                <c:pt idx="18034">
                  <c:v>2519.5312500000018</c:v>
                </c:pt>
                <c:pt idx="18035">
                  <c:v>2519.5312500000018</c:v>
                </c:pt>
                <c:pt idx="18036">
                  <c:v>2519.5312500000018</c:v>
                </c:pt>
                <c:pt idx="18037">
                  <c:v>2519.5312500000018</c:v>
                </c:pt>
                <c:pt idx="18038">
                  <c:v>2519.5312500000018</c:v>
                </c:pt>
                <c:pt idx="18039">
                  <c:v>2519.5312500000018</c:v>
                </c:pt>
                <c:pt idx="18040">
                  <c:v>2517.0898399999987</c:v>
                </c:pt>
                <c:pt idx="18041">
                  <c:v>2517.0898399999987</c:v>
                </c:pt>
                <c:pt idx="18042">
                  <c:v>2517.0898399999987</c:v>
                </c:pt>
                <c:pt idx="18043">
                  <c:v>2519.5312500000018</c:v>
                </c:pt>
                <c:pt idx="18044">
                  <c:v>2519.5312500000018</c:v>
                </c:pt>
                <c:pt idx="18045">
                  <c:v>2519.5312500000018</c:v>
                </c:pt>
                <c:pt idx="18046">
                  <c:v>2517.0898399999987</c:v>
                </c:pt>
                <c:pt idx="18047">
                  <c:v>2519.5312500000018</c:v>
                </c:pt>
                <c:pt idx="18048">
                  <c:v>2519.5312500000018</c:v>
                </c:pt>
                <c:pt idx="18049">
                  <c:v>2519.5312500000018</c:v>
                </c:pt>
                <c:pt idx="18050">
                  <c:v>2519.5312500000018</c:v>
                </c:pt>
                <c:pt idx="18051">
                  <c:v>2517.0898399999987</c:v>
                </c:pt>
                <c:pt idx="18052">
                  <c:v>2517.0898399999987</c:v>
                </c:pt>
                <c:pt idx="18053">
                  <c:v>2519.5312500000018</c:v>
                </c:pt>
                <c:pt idx="18054">
                  <c:v>2517.0898399999987</c:v>
                </c:pt>
                <c:pt idx="18055">
                  <c:v>2517.0898399999987</c:v>
                </c:pt>
                <c:pt idx="18056">
                  <c:v>2519.5312500000018</c:v>
                </c:pt>
                <c:pt idx="18057">
                  <c:v>2517.0898399999987</c:v>
                </c:pt>
                <c:pt idx="18058">
                  <c:v>2519.5312500000018</c:v>
                </c:pt>
                <c:pt idx="18059">
                  <c:v>2519.5312500000018</c:v>
                </c:pt>
                <c:pt idx="18060">
                  <c:v>2519.5312500000018</c:v>
                </c:pt>
                <c:pt idx="18061">
                  <c:v>2519.5312500000018</c:v>
                </c:pt>
                <c:pt idx="18062">
                  <c:v>2519.5312500000018</c:v>
                </c:pt>
                <c:pt idx="18063">
                  <c:v>2517.0898399999987</c:v>
                </c:pt>
                <c:pt idx="18064">
                  <c:v>2519.5312500000018</c:v>
                </c:pt>
                <c:pt idx="18065">
                  <c:v>2519.5312500000018</c:v>
                </c:pt>
                <c:pt idx="18066">
                  <c:v>2517.0898399999987</c:v>
                </c:pt>
                <c:pt idx="18067">
                  <c:v>2517.0898399999987</c:v>
                </c:pt>
                <c:pt idx="18068">
                  <c:v>2519.5312500000018</c:v>
                </c:pt>
                <c:pt idx="18069">
                  <c:v>2517.0898399999987</c:v>
                </c:pt>
                <c:pt idx="18070">
                  <c:v>2517.0898399999987</c:v>
                </c:pt>
                <c:pt idx="18071">
                  <c:v>2519.5312500000018</c:v>
                </c:pt>
                <c:pt idx="18072">
                  <c:v>2519.5312500000018</c:v>
                </c:pt>
                <c:pt idx="18073">
                  <c:v>2519.5312500000018</c:v>
                </c:pt>
                <c:pt idx="18074">
                  <c:v>2517.0898399999987</c:v>
                </c:pt>
                <c:pt idx="18075">
                  <c:v>2517.0898399999987</c:v>
                </c:pt>
                <c:pt idx="18076">
                  <c:v>2519.5312500000018</c:v>
                </c:pt>
                <c:pt idx="18077">
                  <c:v>2517.0898399999987</c:v>
                </c:pt>
                <c:pt idx="18078">
                  <c:v>2519.5312500000018</c:v>
                </c:pt>
                <c:pt idx="18079">
                  <c:v>2519.5312500000018</c:v>
                </c:pt>
                <c:pt idx="18080">
                  <c:v>2517.0898399999987</c:v>
                </c:pt>
                <c:pt idx="18081">
                  <c:v>2517.0898399999987</c:v>
                </c:pt>
                <c:pt idx="18082">
                  <c:v>2517.0898399999987</c:v>
                </c:pt>
                <c:pt idx="18083">
                  <c:v>2519.5312500000018</c:v>
                </c:pt>
                <c:pt idx="18084">
                  <c:v>2517.0898399999987</c:v>
                </c:pt>
                <c:pt idx="18085">
                  <c:v>2517.0898399999987</c:v>
                </c:pt>
                <c:pt idx="18086">
                  <c:v>2517.0898399999987</c:v>
                </c:pt>
                <c:pt idx="18087">
                  <c:v>2517.0898399999987</c:v>
                </c:pt>
                <c:pt idx="18088">
                  <c:v>2519.5312500000018</c:v>
                </c:pt>
                <c:pt idx="18089">
                  <c:v>2519.5312500000018</c:v>
                </c:pt>
                <c:pt idx="18090">
                  <c:v>2517.0898399999987</c:v>
                </c:pt>
                <c:pt idx="18091">
                  <c:v>2517.0898399999987</c:v>
                </c:pt>
                <c:pt idx="18092">
                  <c:v>2517.0898399999987</c:v>
                </c:pt>
                <c:pt idx="18093">
                  <c:v>2519.5312500000018</c:v>
                </c:pt>
                <c:pt idx="18094">
                  <c:v>2519.5312500000018</c:v>
                </c:pt>
                <c:pt idx="18095">
                  <c:v>2517.0898399999987</c:v>
                </c:pt>
                <c:pt idx="18096">
                  <c:v>2517.0898399999987</c:v>
                </c:pt>
                <c:pt idx="18097">
                  <c:v>2517.0898399999987</c:v>
                </c:pt>
                <c:pt idx="18098">
                  <c:v>2517.0898399999987</c:v>
                </c:pt>
                <c:pt idx="18099">
                  <c:v>2519.5312500000018</c:v>
                </c:pt>
                <c:pt idx="18100">
                  <c:v>2517.0898399999987</c:v>
                </c:pt>
                <c:pt idx="18101">
                  <c:v>2517.0898399999987</c:v>
                </c:pt>
                <c:pt idx="18102">
                  <c:v>2517.0898399999987</c:v>
                </c:pt>
                <c:pt idx="18103">
                  <c:v>2517.0898399999987</c:v>
                </c:pt>
                <c:pt idx="18104">
                  <c:v>2519.5312500000018</c:v>
                </c:pt>
                <c:pt idx="18105">
                  <c:v>2519.5312500000018</c:v>
                </c:pt>
                <c:pt idx="18106">
                  <c:v>2519.5312500000018</c:v>
                </c:pt>
                <c:pt idx="18107">
                  <c:v>2517.0898399999987</c:v>
                </c:pt>
                <c:pt idx="18108">
                  <c:v>2517.0898399999987</c:v>
                </c:pt>
                <c:pt idx="18109">
                  <c:v>2519.5312500000018</c:v>
                </c:pt>
                <c:pt idx="18110">
                  <c:v>2519.5312500000018</c:v>
                </c:pt>
                <c:pt idx="18111">
                  <c:v>2517.0898399999987</c:v>
                </c:pt>
                <c:pt idx="18112">
                  <c:v>2519.5312500000018</c:v>
                </c:pt>
                <c:pt idx="18113">
                  <c:v>2517.0898399999987</c:v>
                </c:pt>
                <c:pt idx="18114">
                  <c:v>2517.0898399999987</c:v>
                </c:pt>
                <c:pt idx="18115">
                  <c:v>2517.0898399999987</c:v>
                </c:pt>
                <c:pt idx="18116">
                  <c:v>2517.0898399999987</c:v>
                </c:pt>
                <c:pt idx="18117">
                  <c:v>2517.0898399999987</c:v>
                </c:pt>
                <c:pt idx="18118">
                  <c:v>2517.0898399999987</c:v>
                </c:pt>
                <c:pt idx="18119">
                  <c:v>2517.0898399999987</c:v>
                </c:pt>
                <c:pt idx="18120">
                  <c:v>2517.0898399999987</c:v>
                </c:pt>
                <c:pt idx="18121">
                  <c:v>2517.0898399999987</c:v>
                </c:pt>
                <c:pt idx="18122">
                  <c:v>2517.0898399999987</c:v>
                </c:pt>
                <c:pt idx="18123">
                  <c:v>2519.5312500000018</c:v>
                </c:pt>
                <c:pt idx="18124">
                  <c:v>2517.0898399999987</c:v>
                </c:pt>
                <c:pt idx="18125">
                  <c:v>2517.0898399999987</c:v>
                </c:pt>
                <c:pt idx="18126">
                  <c:v>2519.5312500000018</c:v>
                </c:pt>
                <c:pt idx="18127">
                  <c:v>2517.0898399999987</c:v>
                </c:pt>
                <c:pt idx="18128">
                  <c:v>2519.5312500000018</c:v>
                </c:pt>
                <c:pt idx="18129">
                  <c:v>2517.0898399999987</c:v>
                </c:pt>
                <c:pt idx="18130">
                  <c:v>2517.0898399999987</c:v>
                </c:pt>
                <c:pt idx="18131">
                  <c:v>2519.5312500000018</c:v>
                </c:pt>
                <c:pt idx="18132">
                  <c:v>2517.0898399999987</c:v>
                </c:pt>
                <c:pt idx="18133">
                  <c:v>2517.0898399999987</c:v>
                </c:pt>
                <c:pt idx="18134">
                  <c:v>2517.0898399999987</c:v>
                </c:pt>
                <c:pt idx="18135">
                  <c:v>2517.0898399999987</c:v>
                </c:pt>
                <c:pt idx="18136">
                  <c:v>2517.0898399999987</c:v>
                </c:pt>
                <c:pt idx="18137">
                  <c:v>2517.0898399999987</c:v>
                </c:pt>
                <c:pt idx="18138">
                  <c:v>2519.5312500000018</c:v>
                </c:pt>
                <c:pt idx="18139">
                  <c:v>2517.0898399999987</c:v>
                </c:pt>
                <c:pt idx="18140">
                  <c:v>2517.0898399999987</c:v>
                </c:pt>
                <c:pt idx="18141">
                  <c:v>2517.0898399999987</c:v>
                </c:pt>
                <c:pt idx="18142">
                  <c:v>2517.0898399999987</c:v>
                </c:pt>
                <c:pt idx="18143">
                  <c:v>2517.0898399999987</c:v>
                </c:pt>
                <c:pt idx="18144">
                  <c:v>2519.5312500000018</c:v>
                </c:pt>
                <c:pt idx="18145">
                  <c:v>2519.5312500000018</c:v>
                </c:pt>
                <c:pt idx="18146">
                  <c:v>2519.5312500000018</c:v>
                </c:pt>
                <c:pt idx="18147">
                  <c:v>2517.0898399999987</c:v>
                </c:pt>
                <c:pt idx="18148">
                  <c:v>2517.0898399999987</c:v>
                </c:pt>
                <c:pt idx="18149">
                  <c:v>2517.0898399999987</c:v>
                </c:pt>
                <c:pt idx="18150">
                  <c:v>2517.0898399999987</c:v>
                </c:pt>
                <c:pt idx="18151">
                  <c:v>2517.0898399999987</c:v>
                </c:pt>
                <c:pt idx="18152">
                  <c:v>2519.5312500000018</c:v>
                </c:pt>
                <c:pt idx="18153">
                  <c:v>2519.5312500000018</c:v>
                </c:pt>
                <c:pt idx="18154">
                  <c:v>2517.0898399999987</c:v>
                </c:pt>
                <c:pt idx="18155">
                  <c:v>2517.0898399999987</c:v>
                </c:pt>
                <c:pt idx="18156">
                  <c:v>2517.0898399999987</c:v>
                </c:pt>
                <c:pt idx="18157">
                  <c:v>2519.5312500000018</c:v>
                </c:pt>
                <c:pt idx="18158">
                  <c:v>2519.5312500000018</c:v>
                </c:pt>
                <c:pt idx="18159">
                  <c:v>2519.5312500000018</c:v>
                </c:pt>
                <c:pt idx="18160">
                  <c:v>2519.5312500000018</c:v>
                </c:pt>
                <c:pt idx="18161">
                  <c:v>2517.0898399999987</c:v>
                </c:pt>
                <c:pt idx="18162">
                  <c:v>2519.5312500000018</c:v>
                </c:pt>
                <c:pt idx="18163">
                  <c:v>2519.5312500000018</c:v>
                </c:pt>
                <c:pt idx="18164">
                  <c:v>2517.0898399999987</c:v>
                </c:pt>
                <c:pt idx="18165">
                  <c:v>2517.0898399999987</c:v>
                </c:pt>
                <c:pt idx="18166">
                  <c:v>2517.0898399999987</c:v>
                </c:pt>
                <c:pt idx="18167">
                  <c:v>2519.5312500000018</c:v>
                </c:pt>
                <c:pt idx="18168">
                  <c:v>2519.5312500000018</c:v>
                </c:pt>
                <c:pt idx="18169">
                  <c:v>2517.0898399999987</c:v>
                </c:pt>
                <c:pt idx="18170">
                  <c:v>2517.0898399999987</c:v>
                </c:pt>
                <c:pt idx="18171">
                  <c:v>2517.0898399999987</c:v>
                </c:pt>
                <c:pt idx="18172">
                  <c:v>2517.0898399999987</c:v>
                </c:pt>
                <c:pt idx="18173">
                  <c:v>2517.0898399999987</c:v>
                </c:pt>
                <c:pt idx="18174">
                  <c:v>2517.0898399999987</c:v>
                </c:pt>
                <c:pt idx="18175">
                  <c:v>2517.0898399999987</c:v>
                </c:pt>
                <c:pt idx="18176">
                  <c:v>2517.0898399999987</c:v>
                </c:pt>
                <c:pt idx="18177">
                  <c:v>2517.0898399999987</c:v>
                </c:pt>
                <c:pt idx="18178">
                  <c:v>2519.5312500000018</c:v>
                </c:pt>
                <c:pt idx="18179">
                  <c:v>2517.0898399999987</c:v>
                </c:pt>
                <c:pt idx="18180">
                  <c:v>2519.5312500000018</c:v>
                </c:pt>
                <c:pt idx="18181">
                  <c:v>2517.0898399999987</c:v>
                </c:pt>
                <c:pt idx="18182">
                  <c:v>2517.0898399999987</c:v>
                </c:pt>
                <c:pt idx="18183">
                  <c:v>2517.0898399999987</c:v>
                </c:pt>
                <c:pt idx="18184">
                  <c:v>2519.5312500000018</c:v>
                </c:pt>
                <c:pt idx="18185">
                  <c:v>2517.0898399999987</c:v>
                </c:pt>
                <c:pt idx="18186">
                  <c:v>2517.0898399999987</c:v>
                </c:pt>
                <c:pt idx="18187">
                  <c:v>2517.0898399999987</c:v>
                </c:pt>
                <c:pt idx="18188">
                  <c:v>2517.0898399999987</c:v>
                </c:pt>
                <c:pt idx="18189">
                  <c:v>2517.0898399999987</c:v>
                </c:pt>
                <c:pt idx="18190">
                  <c:v>2517.0898399999987</c:v>
                </c:pt>
                <c:pt idx="18191">
                  <c:v>2519.5312500000018</c:v>
                </c:pt>
                <c:pt idx="18192">
                  <c:v>2517.0898399999987</c:v>
                </c:pt>
                <c:pt idx="18193">
                  <c:v>2517.0898399999987</c:v>
                </c:pt>
                <c:pt idx="18194">
                  <c:v>2519.5312500000018</c:v>
                </c:pt>
                <c:pt idx="18195">
                  <c:v>2519.5312500000018</c:v>
                </c:pt>
                <c:pt idx="18196">
                  <c:v>2517.0898399999987</c:v>
                </c:pt>
                <c:pt idx="18197">
                  <c:v>2517.0898399999987</c:v>
                </c:pt>
                <c:pt idx="18198">
                  <c:v>2519.5312500000018</c:v>
                </c:pt>
                <c:pt idx="18199">
                  <c:v>2517.0898399999987</c:v>
                </c:pt>
                <c:pt idx="18200">
                  <c:v>2517.0898399999987</c:v>
                </c:pt>
                <c:pt idx="18201">
                  <c:v>2517.0898399999987</c:v>
                </c:pt>
                <c:pt idx="18202">
                  <c:v>2517.0898399999987</c:v>
                </c:pt>
                <c:pt idx="18203">
                  <c:v>2517.0898399999987</c:v>
                </c:pt>
                <c:pt idx="18204">
                  <c:v>2517.0898399999987</c:v>
                </c:pt>
                <c:pt idx="18205">
                  <c:v>2517.0898399999987</c:v>
                </c:pt>
                <c:pt idx="18206">
                  <c:v>2517.0898399999987</c:v>
                </c:pt>
                <c:pt idx="18207">
                  <c:v>2519.5312500000018</c:v>
                </c:pt>
                <c:pt idx="18208">
                  <c:v>2517.0898399999987</c:v>
                </c:pt>
                <c:pt idx="18209">
                  <c:v>2517.0898399999987</c:v>
                </c:pt>
                <c:pt idx="18210">
                  <c:v>2517.0898399999987</c:v>
                </c:pt>
                <c:pt idx="18211">
                  <c:v>2517.0898399999987</c:v>
                </c:pt>
                <c:pt idx="18212">
                  <c:v>2517.0898399999987</c:v>
                </c:pt>
                <c:pt idx="18213">
                  <c:v>2517.0898399999987</c:v>
                </c:pt>
                <c:pt idx="18214">
                  <c:v>2517.0898399999987</c:v>
                </c:pt>
                <c:pt idx="18215">
                  <c:v>2517.0898399999987</c:v>
                </c:pt>
                <c:pt idx="18216">
                  <c:v>2517.0898399999987</c:v>
                </c:pt>
                <c:pt idx="18217">
                  <c:v>2517.0898399999987</c:v>
                </c:pt>
                <c:pt idx="18218">
                  <c:v>2517.0898399999987</c:v>
                </c:pt>
                <c:pt idx="18219">
                  <c:v>2519.5312500000018</c:v>
                </c:pt>
                <c:pt idx="18220">
                  <c:v>2514.6484399999981</c:v>
                </c:pt>
                <c:pt idx="18221">
                  <c:v>2517.0898399999987</c:v>
                </c:pt>
                <c:pt idx="18222">
                  <c:v>2517.0898399999987</c:v>
                </c:pt>
                <c:pt idx="18223">
                  <c:v>2517.0898399999987</c:v>
                </c:pt>
                <c:pt idx="18224">
                  <c:v>2517.0898399999987</c:v>
                </c:pt>
                <c:pt idx="18225">
                  <c:v>2517.0898399999987</c:v>
                </c:pt>
                <c:pt idx="18226">
                  <c:v>2517.0898399999987</c:v>
                </c:pt>
                <c:pt idx="18227">
                  <c:v>2517.0898399999987</c:v>
                </c:pt>
                <c:pt idx="18228">
                  <c:v>2517.0898399999987</c:v>
                </c:pt>
                <c:pt idx="18229">
                  <c:v>2517.0898399999987</c:v>
                </c:pt>
                <c:pt idx="18230">
                  <c:v>2517.0898399999987</c:v>
                </c:pt>
                <c:pt idx="18231">
                  <c:v>2517.0898399999987</c:v>
                </c:pt>
                <c:pt idx="18232">
                  <c:v>2517.0898399999987</c:v>
                </c:pt>
                <c:pt idx="18233">
                  <c:v>2517.0898399999987</c:v>
                </c:pt>
                <c:pt idx="18234">
                  <c:v>2517.0898399999987</c:v>
                </c:pt>
                <c:pt idx="18235">
                  <c:v>2517.0898399999987</c:v>
                </c:pt>
                <c:pt idx="18236">
                  <c:v>2517.0898399999987</c:v>
                </c:pt>
                <c:pt idx="18237">
                  <c:v>2517.0898399999987</c:v>
                </c:pt>
                <c:pt idx="18238">
                  <c:v>2517.0898399999987</c:v>
                </c:pt>
                <c:pt idx="18239">
                  <c:v>2517.0898399999987</c:v>
                </c:pt>
                <c:pt idx="18240">
                  <c:v>2517.0898399999987</c:v>
                </c:pt>
                <c:pt idx="18241">
                  <c:v>2514.6484399999981</c:v>
                </c:pt>
                <c:pt idx="18242">
                  <c:v>2517.0898399999987</c:v>
                </c:pt>
                <c:pt idx="18243">
                  <c:v>2517.0898399999987</c:v>
                </c:pt>
                <c:pt idx="18244">
                  <c:v>2517.0898399999987</c:v>
                </c:pt>
                <c:pt idx="18245">
                  <c:v>2519.5312500000018</c:v>
                </c:pt>
                <c:pt idx="18246">
                  <c:v>2517.0898399999987</c:v>
                </c:pt>
                <c:pt idx="18247">
                  <c:v>2517.0898399999987</c:v>
                </c:pt>
                <c:pt idx="18248">
                  <c:v>2517.0898399999987</c:v>
                </c:pt>
                <c:pt idx="18249">
                  <c:v>2517.0898399999987</c:v>
                </c:pt>
                <c:pt idx="18250">
                  <c:v>2517.0898399999987</c:v>
                </c:pt>
                <c:pt idx="18251">
                  <c:v>2517.0898399999987</c:v>
                </c:pt>
                <c:pt idx="18252">
                  <c:v>2517.0898399999987</c:v>
                </c:pt>
                <c:pt idx="18253">
                  <c:v>2517.0898399999987</c:v>
                </c:pt>
                <c:pt idx="18254">
                  <c:v>2517.0898399999987</c:v>
                </c:pt>
                <c:pt idx="18255">
                  <c:v>2517.0898399999987</c:v>
                </c:pt>
                <c:pt idx="18256">
                  <c:v>2517.0898399999987</c:v>
                </c:pt>
                <c:pt idx="18257">
                  <c:v>2517.0898399999987</c:v>
                </c:pt>
                <c:pt idx="18258">
                  <c:v>2517.0898399999987</c:v>
                </c:pt>
                <c:pt idx="18259">
                  <c:v>2517.0898399999987</c:v>
                </c:pt>
                <c:pt idx="18260">
                  <c:v>2517.0898399999987</c:v>
                </c:pt>
                <c:pt idx="18261">
                  <c:v>2517.0898399999987</c:v>
                </c:pt>
                <c:pt idx="18262">
                  <c:v>2517.0898399999987</c:v>
                </c:pt>
                <c:pt idx="18263">
                  <c:v>2517.0898399999987</c:v>
                </c:pt>
                <c:pt idx="18264">
                  <c:v>2517.0898399999987</c:v>
                </c:pt>
                <c:pt idx="18265">
                  <c:v>2517.0898399999987</c:v>
                </c:pt>
                <c:pt idx="18266">
                  <c:v>2517.0898399999987</c:v>
                </c:pt>
                <c:pt idx="18267">
                  <c:v>2517.0898399999987</c:v>
                </c:pt>
                <c:pt idx="18268">
                  <c:v>2517.0898399999987</c:v>
                </c:pt>
                <c:pt idx="18269">
                  <c:v>2517.0898399999987</c:v>
                </c:pt>
                <c:pt idx="18270">
                  <c:v>2517.0898399999987</c:v>
                </c:pt>
                <c:pt idx="18271">
                  <c:v>2517.0898399999987</c:v>
                </c:pt>
                <c:pt idx="18272">
                  <c:v>2519.5312500000018</c:v>
                </c:pt>
                <c:pt idx="18273">
                  <c:v>2517.0898399999987</c:v>
                </c:pt>
                <c:pt idx="18274">
                  <c:v>2517.0898399999987</c:v>
                </c:pt>
                <c:pt idx="18275">
                  <c:v>2517.0898399999987</c:v>
                </c:pt>
                <c:pt idx="18276">
                  <c:v>2517.0898399999987</c:v>
                </c:pt>
                <c:pt idx="18277">
                  <c:v>2517.0898399999987</c:v>
                </c:pt>
                <c:pt idx="18278">
                  <c:v>2517.0898399999987</c:v>
                </c:pt>
                <c:pt idx="18279">
                  <c:v>2517.0898399999987</c:v>
                </c:pt>
                <c:pt idx="18280">
                  <c:v>2517.0898399999987</c:v>
                </c:pt>
                <c:pt idx="18281">
                  <c:v>2517.0898399999987</c:v>
                </c:pt>
                <c:pt idx="18282">
                  <c:v>2517.0898399999987</c:v>
                </c:pt>
                <c:pt idx="18283">
                  <c:v>2517.0898399999987</c:v>
                </c:pt>
                <c:pt idx="18284">
                  <c:v>2517.0898399999987</c:v>
                </c:pt>
                <c:pt idx="18285">
                  <c:v>2517.0898399999987</c:v>
                </c:pt>
                <c:pt idx="18286">
                  <c:v>2517.0898399999987</c:v>
                </c:pt>
                <c:pt idx="18287">
                  <c:v>2517.0898399999987</c:v>
                </c:pt>
                <c:pt idx="18288">
                  <c:v>2517.0898399999987</c:v>
                </c:pt>
                <c:pt idx="18289">
                  <c:v>2517.0898399999987</c:v>
                </c:pt>
                <c:pt idx="18290">
                  <c:v>2517.0898399999987</c:v>
                </c:pt>
                <c:pt idx="18291">
                  <c:v>2517.0898399999987</c:v>
                </c:pt>
                <c:pt idx="18292">
                  <c:v>2517.0898399999987</c:v>
                </c:pt>
                <c:pt idx="18293">
                  <c:v>2517.0898399999987</c:v>
                </c:pt>
                <c:pt idx="18294">
                  <c:v>2517.0898399999987</c:v>
                </c:pt>
                <c:pt idx="18295">
                  <c:v>2517.0898399999987</c:v>
                </c:pt>
                <c:pt idx="18296">
                  <c:v>2519.5312500000018</c:v>
                </c:pt>
                <c:pt idx="18297">
                  <c:v>2519.5312500000018</c:v>
                </c:pt>
                <c:pt idx="18298">
                  <c:v>2517.0898399999987</c:v>
                </c:pt>
                <c:pt idx="18299">
                  <c:v>2517.0898399999987</c:v>
                </c:pt>
                <c:pt idx="18300">
                  <c:v>2517.0898399999987</c:v>
                </c:pt>
                <c:pt idx="18301">
                  <c:v>2517.0898399999987</c:v>
                </c:pt>
                <c:pt idx="18302">
                  <c:v>2517.0898399999987</c:v>
                </c:pt>
                <c:pt idx="18303">
                  <c:v>2517.0898399999987</c:v>
                </c:pt>
                <c:pt idx="18304">
                  <c:v>2517.0898399999987</c:v>
                </c:pt>
                <c:pt idx="18305">
                  <c:v>2517.0898399999987</c:v>
                </c:pt>
                <c:pt idx="18306">
                  <c:v>2514.6484399999981</c:v>
                </c:pt>
                <c:pt idx="18307">
                  <c:v>2517.0898399999987</c:v>
                </c:pt>
                <c:pt idx="18308">
                  <c:v>2517.0898399999987</c:v>
                </c:pt>
                <c:pt idx="18309">
                  <c:v>2517.0898399999987</c:v>
                </c:pt>
                <c:pt idx="18310">
                  <c:v>2517.0898399999987</c:v>
                </c:pt>
                <c:pt idx="18311">
                  <c:v>2517.0898399999987</c:v>
                </c:pt>
                <c:pt idx="18312">
                  <c:v>2517.0898399999987</c:v>
                </c:pt>
                <c:pt idx="18313">
                  <c:v>2517.0898399999987</c:v>
                </c:pt>
                <c:pt idx="18314">
                  <c:v>2517.0898399999987</c:v>
                </c:pt>
                <c:pt idx="18315">
                  <c:v>2517.0898399999987</c:v>
                </c:pt>
                <c:pt idx="18316">
                  <c:v>2514.6484399999981</c:v>
                </c:pt>
                <c:pt idx="18317">
                  <c:v>2517.0898399999987</c:v>
                </c:pt>
                <c:pt idx="18318">
                  <c:v>2517.0898399999987</c:v>
                </c:pt>
                <c:pt idx="18319">
                  <c:v>2517.0898399999987</c:v>
                </c:pt>
                <c:pt idx="18320">
                  <c:v>2517.0898399999987</c:v>
                </c:pt>
                <c:pt idx="18321">
                  <c:v>2517.0898399999987</c:v>
                </c:pt>
                <c:pt idx="18322">
                  <c:v>2517.0898399999987</c:v>
                </c:pt>
                <c:pt idx="18323">
                  <c:v>2517.0898399999987</c:v>
                </c:pt>
                <c:pt idx="18324">
                  <c:v>2517.0898399999987</c:v>
                </c:pt>
                <c:pt idx="18325">
                  <c:v>2514.6484399999981</c:v>
                </c:pt>
                <c:pt idx="18326">
                  <c:v>2517.0898399999987</c:v>
                </c:pt>
                <c:pt idx="18327">
                  <c:v>2519.5312500000018</c:v>
                </c:pt>
                <c:pt idx="18328">
                  <c:v>2517.0898399999987</c:v>
                </c:pt>
                <c:pt idx="18329">
                  <c:v>2517.0898399999987</c:v>
                </c:pt>
                <c:pt idx="18330">
                  <c:v>2517.0898399999987</c:v>
                </c:pt>
                <c:pt idx="18331">
                  <c:v>2514.6484399999981</c:v>
                </c:pt>
                <c:pt idx="18332">
                  <c:v>2517.0898399999987</c:v>
                </c:pt>
                <c:pt idx="18333">
                  <c:v>2517.0898399999987</c:v>
                </c:pt>
                <c:pt idx="18334">
                  <c:v>2517.0898399999987</c:v>
                </c:pt>
                <c:pt idx="18335">
                  <c:v>2517.0898399999987</c:v>
                </c:pt>
                <c:pt idx="18336">
                  <c:v>2517.0898399999987</c:v>
                </c:pt>
                <c:pt idx="18337">
                  <c:v>2517.0898399999987</c:v>
                </c:pt>
                <c:pt idx="18338">
                  <c:v>2517.0898399999987</c:v>
                </c:pt>
                <c:pt idx="18339">
                  <c:v>2517.0898399999987</c:v>
                </c:pt>
                <c:pt idx="18340">
                  <c:v>2517.0898399999987</c:v>
                </c:pt>
                <c:pt idx="18341">
                  <c:v>2517.0898399999987</c:v>
                </c:pt>
                <c:pt idx="18342">
                  <c:v>2517.0898399999987</c:v>
                </c:pt>
                <c:pt idx="18343">
                  <c:v>2514.6484399999981</c:v>
                </c:pt>
                <c:pt idx="18344">
                  <c:v>2517.0898399999987</c:v>
                </c:pt>
                <c:pt idx="18345">
                  <c:v>2517.0898399999987</c:v>
                </c:pt>
                <c:pt idx="18346">
                  <c:v>2519.5312500000018</c:v>
                </c:pt>
                <c:pt idx="18347">
                  <c:v>2517.0898399999987</c:v>
                </c:pt>
                <c:pt idx="18348">
                  <c:v>2517.0898399999987</c:v>
                </c:pt>
                <c:pt idx="18349">
                  <c:v>2517.0898399999987</c:v>
                </c:pt>
                <c:pt idx="18350">
                  <c:v>2517.0898399999987</c:v>
                </c:pt>
                <c:pt idx="18351">
                  <c:v>2517.0898399999987</c:v>
                </c:pt>
                <c:pt idx="18352">
                  <c:v>2517.0898399999987</c:v>
                </c:pt>
                <c:pt idx="18353">
                  <c:v>2517.0898399999987</c:v>
                </c:pt>
                <c:pt idx="18354">
                  <c:v>2517.0898399999987</c:v>
                </c:pt>
                <c:pt idx="18355">
                  <c:v>2517.0898399999987</c:v>
                </c:pt>
                <c:pt idx="18356">
                  <c:v>2517.0898399999987</c:v>
                </c:pt>
                <c:pt idx="18357">
                  <c:v>2517.0898399999987</c:v>
                </c:pt>
                <c:pt idx="18358">
                  <c:v>2517.0898399999987</c:v>
                </c:pt>
                <c:pt idx="18359">
                  <c:v>2517.0898399999987</c:v>
                </c:pt>
                <c:pt idx="18360">
                  <c:v>2517.0898399999987</c:v>
                </c:pt>
                <c:pt idx="18361">
                  <c:v>2517.0898399999987</c:v>
                </c:pt>
                <c:pt idx="18362">
                  <c:v>2517.0898399999987</c:v>
                </c:pt>
                <c:pt idx="18363">
                  <c:v>2517.0898399999987</c:v>
                </c:pt>
                <c:pt idx="18364">
                  <c:v>2517.0898399999987</c:v>
                </c:pt>
                <c:pt idx="18365">
                  <c:v>2517.0898399999987</c:v>
                </c:pt>
                <c:pt idx="18366">
                  <c:v>2517.0898399999987</c:v>
                </c:pt>
                <c:pt idx="18367">
                  <c:v>2517.0898399999987</c:v>
                </c:pt>
                <c:pt idx="18368">
                  <c:v>2517.0898399999987</c:v>
                </c:pt>
                <c:pt idx="18369">
                  <c:v>2517.0898399999987</c:v>
                </c:pt>
                <c:pt idx="18370">
                  <c:v>2517.0898399999987</c:v>
                </c:pt>
                <c:pt idx="18371">
                  <c:v>2517.0898399999987</c:v>
                </c:pt>
                <c:pt idx="18372">
                  <c:v>2517.0898399999987</c:v>
                </c:pt>
                <c:pt idx="18373">
                  <c:v>2517.0898399999987</c:v>
                </c:pt>
                <c:pt idx="18374">
                  <c:v>2517.0898399999987</c:v>
                </c:pt>
                <c:pt idx="18375">
                  <c:v>2514.6484399999981</c:v>
                </c:pt>
                <c:pt idx="18376">
                  <c:v>2517.0898399999987</c:v>
                </c:pt>
                <c:pt idx="18377">
                  <c:v>2517.0898399999987</c:v>
                </c:pt>
                <c:pt idx="18378">
                  <c:v>2517.0898399999987</c:v>
                </c:pt>
                <c:pt idx="18379">
                  <c:v>2517.0898399999987</c:v>
                </c:pt>
                <c:pt idx="18380">
                  <c:v>2517.0898399999987</c:v>
                </c:pt>
                <c:pt idx="18381">
                  <c:v>2517.0898399999987</c:v>
                </c:pt>
                <c:pt idx="18382">
                  <c:v>2517.0898399999987</c:v>
                </c:pt>
                <c:pt idx="18383">
                  <c:v>2517.0898399999987</c:v>
                </c:pt>
                <c:pt idx="18384">
                  <c:v>2517.0898399999987</c:v>
                </c:pt>
                <c:pt idx="18385">
                  <c:v>2514.6484399999981</c:v>
                </c:pt>
                <c:pt idx="18386">
                  <c:v>2517.0898399999987</c:v>
                </c:pt>
                <c:pt idx="18387">
                  <c:v>2517.0898399999987</c:v>
                </c:pt>
                <c:pt idx="18388">
                  <c:v>2517.0898399999987</c:v>
                </c:pt>
                <c:pt idx="18389">
                  <c:v>2517.0898399999987</c:v>
                </c:pt>
                <c:pt idx="18390">
                  <c:v>2517.0898399999987</c:v>
                </c:pt>
                <c:pt idx="18391">
                  <c:v>2517.0898399999987</c:v>
                </c:pt>
                <c:pt idx="18392">
                  <c:v>2517.0898399999987</c:v>
                </c:pt>
                <c:pt idx="18393">
                  <c:v>2517.0898399999987</c:v>
                </c:pt>
                <c:pt idx="18394">
                  <c:v>2517.0898399999987</c:v>
                </c:pt>
                <c:pt idx="18395">
                  <c:v>2514.6484399999981</c:v>
                </c:pt>
                <c:pt idx="18396">
                  <c:v>2517.0898399999987</c:v>
                </c:pt>
                <c:pt idx="18397">
                  <c:v>2517.0898399999987</c:v>
                </c:pt>
                <c:pt idx="18398">
                  <c:v>2517.0898399999987</c:v>
                </c:pt>
                <c:pt idx="18399">
                  <c:v>2517.0898399999987</c:v>
                </c:pt>
                <c:pt idx="18400">
                  <c:v>2517.0898399999987</c:v>
                </c:pt>
                <c:pt idx="18401">
                  <c:v>2517.0898399999987</c:v>
                </c:pt>
                <c:pt idx="18402">
                  <c:v>2517.0898399999987</c:v>
                </c:pt>
                <c:pt idx="18403">
                  <c:v>2517.0898399999987</c:v>
                </c:pt>
                <c:pt idx="18404">
                  <c:v>2517.0898399999987</c:v>
                </c:pt>
                <c:pt idx="18405">
                  <c:v>2517.0898399999987</c:v>
                </c:pt>
                <c:pt idx="18406">
                  <c:v>2517.0898399999987</c:v>
                </c:pt>
                <c:pt idx="18407">
                  <c:v>2517.0898399999987</c:v>
                </c:pt>
                <c:pt idx="18408">
                  <c:v>2517.0898399999987</c:v>
                </c:pt>
                <c:pt idx="18409">
                  <c:v>2517.0898399999987</c:v>
                </c:pt>
                <c:pt idx="18410">
                  <c:v>2517.0898399999987</c:v>
                </c:pt>
                <c:pt idx="18411">
                  <c:v>2517.0898399999987</c:v>
                </c:pt>
                <c:pt idx="18412">
                  <c:v>2517.0898399999987</c:v>
                </c:pt>
                <c:pt idx="18413">
                  <c:v>2517.0898399999987</c:v>
                </c:pt>
                <c:pt idx="18414">
                  <c:v>2517.0898399999987</c:v>
                </c:pt>
                <c:pt idx="18415">
                  <c:v>2517.0898399999987</c:v>
                </c:pt>
                <c:pt idx="18416">
                  <c:v>2517.0898399999987</c:v>
                </c:pt>
                <c:pt idx="18417">
                  <c:v>2517.0898399999987</c:v>
                </c:pt>
                <c:pt idx="18418">
                  <c:v>2517.0898399999987</c:v>
                </c:pt>
                <c:pt idx="18419">
                  <c:v>2517.0898399999987</c:v>
                </c:pt>
                <c:pt idx="18420">
                  <c:v>2517.0898399999987</c:v>
                </c:pt>
                <c:pt idx="18421">
                  <c:v>2517.0898399999987</c:v>
                </c:pt>
                <c:pt idx="18422">
                  <c:v>2517.0898399999987</c:v>
                </c:pt>
                <c:pt idx="18423">
                  <c:v>2517.0898399999987</c:v>
                </c:pt>
                <c:pt idx="18424">
                  <c:v>2517.0898399999987</c:v>
                </c:pt>
                <c:pt idx="18425">
                  <c:v>2517.0898399999987</c:v>
                </c:pt>
                <c:pt idx="18426">
                  <c:v>2514.6484399999981</c:v>
                </c:pt>
                <c:pt idx="18427">
                  <c:v>2517.0898399999987</c:v>
                </c:pt>
                <c:pt idx="18428">
                  <c:v>2517.0898399999987</c:v>
                </c:pt>
                <c:pt idx="18429">
                  <c:v>2517.0898399999987</c:v>
                </c:pt>
                <c:pt idx="18430">
                  <c:v>2517.0898399999987</c:v>
                </c:pt>
                <c:pt idx="18431">
                  <c:v>2517.0898399999987</c:v>
                </c:pt>
                <c:pt idx="18432">
                  <c:v>2517.0898399999987</c:v>
                </c:pt>
                <c:pt idx="18433">
                  <c:v>2517.0898399999987</c:v>
                </c:pt>
                <c:pt idx="18434">
                  <c:v>2517.0898399999987</c:v>
                </c:pt>
                <c:pt idx="18435">
                  <c:v>2517.0898399999987</c:v>
                </c:pt>
                <c:pt idx="18436">
                  <c:v>2514.6484399999981</c:v>
                </c:pt>
                <c:pt idx="18437">
                  <c:v>2517.0898399999987</c:v>
                </c:pt>
                <c:pt idx="18438">
                  <c:v>2517.0898399999987</c:v>
                </c:pt>
                <c:pt idx="18439">
                  <c:v>2517.0898399999987</c:v>
                </c:pt>
                <c:pt idx="18440">
                  <c:v>2517.0898399999987</c:v>
                </c:pt>
                <c:pt idx="18441">
                  <c:v>2517.0898399999987</c:v>
                </c:pt>
                <c:pt idx="18442">
                  <c:v>2517.0898399999987</c:v>
                </c:pt>
                <c:pt idx="18443">
                  <c:v>2514.6484399999981</c:v>
                </c:pt>
                <c:pt idx="18444">
                  <c:v>2517.0898399999987</c:v>
                </c:pt>
                <c:pt idx="18445">
                  <c:v>2517.0898399999987</c:v>
                </c:pt>
                <c:pt idx="18446">
                  <c:v>2517.0898399999987</c:v>
                </c:pt>
                <c:pt idx="18447">
                  <c:v>2517.0898399999987</c:v>
                </c:pt>
                <c:pt idx="18448">
                  <c:v>2517.0898399999987</c:v>
                </c:pt>
                <c:pt idx="18449">
                  <c:v>2517.0898399999987</c:v>
                </c:pt>
                <c:pt idx="18450">
                  <c:v>2517.0898399999987</c:v>
                </c:pt>
                <c:pt idx="18451">
                  <c:v>2517.0898399999987</c:v>
                </c:pt>
                <c:pt idx="18452">
                  <c:v>2517.0898399999987</c:v>
                </c:pt>
                <c:pt idx="18453">
                  <c:v>2514.6484399999981</c:v>
                </c:pt>
                <c:pt idx="18454">
                  <c:v>2517.0898399999987</c:v>
                </c:pt>
                <c:pt idx="18455">
                  <c:v>2517.0898399999987</c:v>
                </c:pt>
                <c:pt idx="18456">
                  <c:v>2517.0898399999987</c:v>
                </c:pt>
                <c:pt idx="18457">
                  <c:v>2517.0898399999987</c:v>
                </c:pt>
                <c:pt idx="18458">
                  <c:v>2517.0898399999987</c:v>
                </c:pt>
                <c:pt idx="18459">
                  <c:v>2517.0898399999987</c:v>
                </c:pt>
                <c:pt idx="18460">
                  <c:v>2517.0898399999987</c:v>
                </c:pt>
                <c:pt idx="18461">
                  <c:v>2514.6484399999981</c:v>
                </c:pt>
                <c:pt idx="18462">
                  <c:v>2517.0898399999987</c:v>
                </c:pt>
                <c:pt idx="18463">
                  <c:v>2517.0898399999987</c:v>
                </c:pt>
                <c:pt idx="18464">
                  <c:v>2517.0898399999987</c:v>
                </c:pt>
                <c:pt idx="18465">
                  <c:v>2517.0898399999987</c:v>
                </c:pt>
                <c:pt idx="18466">
                  <c:v>2514.6484399999981</c:v>
                </c:pt>
                <c:pt idx="18467">
                  <c:v>2517.0898399999987</c:v>
                </c:pt>
                <c:pt idx="18468">
                  <c:v>2517.0898399999987</c:v>
                </c:pt>
                <c:pt idx="18469">
                  <c:v>2517.0898399999987</c:v>
                </c:pt>
                <c:pt idx="18470">
                  <c:v>2517.0898399999987</c:v>
                </c:pt>
                <c:pt idx="18471">
                  <c:v>2517.0898399999987</c:v>
                </c:pt>
                <c:pt idx="18472">
                  <c:v>2517.0898399999987</c:v>
                </c:pt>
                <c:pt idx="18473">
                  <c:v>2514.6484399999981</c:v>
                </c:pt>
                <c:pt idx="18474">
                  <c:v>2517.0898399999987</c:v>
                </c:pt>
                <c:pt idx="18475">
                  <c:v>2517.0898399999987</c:v>
                </c:pt>
                <c:pt idx="18476">
                  <c:v>2514.6484399999981</c:v>
                </c:pt>
                <c:pt idx="18477">
                  <c:v>2514.6484399999981</c:v>
                </c:pt>
                <c:pt idx="18478">
                  <c:v>2517.0898399999987</c:v>
                </c:pt>
                <c:pt idx="18479">
                  <c:v>2514.6484399999981</c:v>
                </c:pt>
                <c:pt idx="18480">
                  <c:v>2517.0898399999987</c:v>
                </c:pt>
                <c:pt idx="18481">
                  <c:v>2514.6484399999981</c:v>
                </c:pt>
                <c:pt idx="18482">
                  <c:v>2517.0898399999987</c:v>
                </c:pt>
                <c:pt idx="18483">
                  <c:v>2514.6484399999981</c:v>
                </c:pt>
                <c:pt idx="18484">
                  <c:v>2517.0898399999987</c:v>
                </c:pt>
                <c:pt idx="18485">
                  <c:v>2514.6484399999981</c:v>
                </c:pt>
                <c:pt idx="18486">
                  <c:v>2517.0898399999987</c:v>
                </c:pt>
                <c:pt idx="18487">
                  <c:v>2517.0898399999987</c:v>
                </c:pt>
                <c:pt idx="18488">
                  <c:v>2517.0898399999987</c:v>
                </c:pt>
                <c:pt idx="18489">
                  <c:v>2517.0898399999987</c:v>
                </c:pt>
                <c:pt idx="18490">
                  <c:v>2517.0898399999987</c:v>
                </c:pt>
                <c:pt idx="18491">
                  <c:v>2517.0898399999987</c:v>
                </c:pt>
                <c:pt idx="18492">
                  <c:v>2517.0898399999987</c:v>
                </c:pt>
                <c:pt idx="18493">
                  <c:v>2517.0898399999987</c:v>
                </c:pt>
                <c:pt idx="18494">
                  <c:v>2517.0898399999987</c:v>
                </c:pt>
                <c:pt idx="18495">
                  <c:v>2517.0898399999987</c:v>
                </c:pt>
                <c:pt idx="18496">
                  <c:v>2517.0898399999987</c:v>
                </c:pt>
                <c:pt idx="18497">
                  <c:v>2514.6484399999981</c:v>
                </c:pt>
                <c:pt idx="18498">
                  <c:v>2517.0898399999987</c:v>
                </c:pt>
                <c:pt idx="18499">
                  <c:v>2517.0898399999987</c:v>
                </c:pt>
                <c:pt idx="18500">
                  <c:v>2517.0898399999987</c:v>
                </c:pt>
                <c:pt idx="18501">
                  <c:v>2514.6484399999981</c:v>
                </c:pt>
                <c:pt idx="18502">
                  <c:v>2514.6484399999981</c:v>
                </c:pt>
                <c:pt idx="18503">
                  <c:v>2517.0898399999987</c:v>
                </c:pt>
                <c:pt idx="18504">
                  <c:v>2514.6484399999981</c:v>
                </c:pt>
                <c:pt idx="18505">
                  <c:v>2517.0898399999987</c:v>
                </c:pt>
                <c:pt idx="18506">
                  <c:v>2514.6484399999981</c:v>
                </c:pt>
                <c:pt idx="18507">
                  <c:v>2514.6484399999981</c:v>
                </c:pt>
                <c:pt idx="18508">
                  <c:v>2517.0898399999987</c:v>
                </c:pt>
                <c:pt idx="18509">
                  <c:v>2517.0898399999987</c:v>
                </c:pt>
                <c:pt idx="18510">
                  <c:v>2514.6484399999981</c:v>
                </c:pt>
                <c:pt idx="18511">
                  <c:v>2514.6484399999981</c:v>
                </c:pt>
                <c:pt idx="18512">
                  <c:v>2514.6484399999981</c:v>
                </c:pt>
                <c:pt idx="18513">
                  <c:v>2517.0898399999987</c:v>
                </c:pt>
                <c:pt idx="18514">
                  <c:v>2517.0898399999987</c:v>
                </c:pt>
                <c:pt idx="18515">
                  <c:v>2514.6484399999981</c:v>
                </c:pt>
                <c:pt idx="18516">
                  <c:v>2514.6484399999981</c:v>
                </c:pt>
                <c:pt idx="18517">
                  <c:v>2517.0898399999987</c:v>
                </c:pt>
                <c:pt idx="18518">
                  <c:v>2517.0898399999987</c:v>
                </c:pt>
                <c:pt idx="18519">
                  <c:v>2514.6484399999981</c:v>
                </c:pt>
                <c:pt idx="18520">
                  <c:v>2514.6484399999981</c:v>
                </c:pt>
                <c:pt idx="18521">
                  <c:v>2514.6484399999981</c:v>
                </c:pt>
                <c:pt idx="18522">
                  <c:v>2517.0898399999987</c:v>
                </c:pt>
                <c:pt idx="18523">
                  <c:v>2514.6484399999981</c:v>
                </c:pt>
                <c:pt idx="18524">
                  <c:v>2514.6484399999981</c:v>
                </c:pt>
                <c:pt idx="18525">
                  <c:v>2517.0898399999987</c:v>
                </c:pt>
                <c:pt idx="18526">
                  <c:v>2517.0898399999987</c:v>
                </c:pt>
                <c:pt idx="18527">
                  <c:v>2517.0898399999987</c:v>
                </c:pt>
                <c:pt idx="18528">
                  <c:v>2514.6484399999981</c:v>
                </c:pt>
                <c:pt idx="18529">
                  <c:v>2514.6484399999981</c:v>
                </c:pt>
                <c:pt idx="18530">
                  <c:v>2514.6484399999981</c:v>
                </c:pt>
                <c:pt idx="18531">
                  <c:v>2514.6484399999981</c:v>
                </c:pt>
                <c:pt idx="18532">
                  <c:v>2514.6484399999981</c:v>
                </c:pt>
                <c:pt idx="18533">
                  <c:v>2517.0898399999987</c:v>
                </c:pt>
                <c:pt idx="18534">
                  <c:v>2517.0898399999987</c:v>
                </c:pt>
                <c:pt idx="18535">
                  <c:v>2517.0898399999987</c:v>
                </c:pt>
                <c:pt idx="18536">
                  <c:v>2517.0898399999987</c:v>
                </c:pt>
                <c:pt idx="18537">
                  <c:v>2514.6484399999981</c:v>
                </c:pt>
                <c:pt idx="18538">
                  <c:v>2517.0898399999987</c:v>
                </c:pt>
                <c:pt idx="18539">
                  <c:v>2514.6484399999981</c:v>
                </c:pt>
                <c:pt idx="18540">
                  <c:v>2517.0898399999987</c:v>
                </c:pt>
                <c:pt idx="18541">
                  <c:v>2517.0898399999987</c:v>
                </c:pt>
                <c:pt idx="18542">
                  <c:v>2514.6484399999981</c:v>
                </c:pt>
                <c:pt idx="18543">
                  <c:v>2517.0898399999987</c:v>
                </c:pt>
                <c:pt idx="18544">
                  <c:v>2517.0898399999987</c:v>
                </c:pt>
                <c:pt idx="18545">
                  <c:v>2517.0898399999987</c:v>
                </c:pt>
                <c:pt idx="18546">
                  <c:v>2514.6484399999981</c:v>
                </c:pt>
                <c:pt idx="18547">
                  <c:v>2514.6484399999981</c:v>
                </c:pt>
                <c:pt idx="18548">
                  <c:v>2514.6484399999981</c:v>
                </c:pt>
                <c:pt idx="18549">
                  <c:v>2514.6484399999981</c:v>
                </c:pt>
                <c:pt idx="18550">
                  <c:v>2514.6484399999981</c:v>
                </c:pt>
                <c:pt idx="18551">
                  <c:v>2517.0898399999987</c:v>
                </c:pt>
                <c:pt idx="18552">
                  <c:v>2514.6484399999981</c:v>
                </c:pt>
                <c:pt idx="18553">
                  <c:v>2514.6484399999981</c:v>
                </c:pt>
                <c:pt idx="18554">
                  <c:v>2517.0898399999987</c:v>
                </c:pt>
                <c:pt idx="18555">
                  <c:v>2514.6484399999981</c:v>
                </c:pt>
                <c:pt idx="18556">
                  <c:v>2517.0898399999987</c:v>
                </c:pt>
                <c:pt idx="18557">
                  <c:v>2517.0898399999987</c:v>
                </c:pt>
                <c:pt idx="18558">
                  <c:v>2517.0898399999987</c:v>
                </c:pt>
                <c:pt idx="18559">
                  <c:v>2517.0898399999987</c:v>
                </c:pt>
                <c:pt idx="18560">
                  <c:v>2517.0898399999987</c:v>
                </c:pt>
                <c:pt idx="18561">
                  <c:v>2517.0898399999987</c:v>
                </c:pt>
                <c:pt idx="18562">
                  <c:v>2517.0898399999987</c:v>
                </c:pt>
                <c:pt idx="18563">
                  <c:v>2514.6484399999981</c:v>
                </c:pt>
                <c:pt idx="18564">
                  <c:v>2517.0898399999987</c:v>
                </c:pt>
                <c:pt idx="18565">
                  <c:v>2517.0898399999987</c:v>
                </c:pt>
                <c:pt idx="18566">
                  <c:v>2514.6484399999981</c:v>
                </c:pt>
                <c:pt idx="18567">
                  <c:v>2517.0898399999987</c:v>
                </c:pt>
                <c:pt idx="18568">
                  <c:v>2517.0898399999987</c:v>
                </c:pt>
                <c:pt idx="18569">
                  <c:v>2517.0898399999987</c:v>
                </c:pt>
                <c:pt idx="18570">
                  <c:v>2514.6484399999981</c:v>
                </c:pt>
                <c:pt idx="18571">
                  <c:v>2514.6484399999981</c:v>
                </c:pt>
                <c:pt idx="18572">
                  <c:v>2517.0898399999987</c:v>
                </c:pt>
                <c:pt idx="18573">
                  <c:v>2514.6484399999981</c:v>
                </c:pt>
                <c:pt idx="18574">
                  <c:v>2517.0898399999987</c:v>
                </c:pt>
                <c:pt idx="18575">
                  <c:v>2517.0898399999987</c:v>
                </c:pt>
                <c:pt idx="18576">
                  <c:v>2517.0898399999987</c:v>
                </c:pt>
                <c:pt idx="18577">
                  <c:v>2514.6484399999981</c:v>
                </c:pt>
                <c:pt idx="18578">
                  <c:v>2514.6484399999981</c:v>
                </c:pt>
                <c:pt idx="18579">
                  <c:v>2517.0898399999987</c:v>
                </c:pt>
                <c:pt idx="18580">
                  <c:v>2517.0898399999987</c:v>
                </c:pt>
                <c:pt idx="18581">
                  <c:v>2517.0898399999987</c:v>
                </c:pt>
                <c:pt idx="18582">
                  <c:v>2517.0898399999987</c:v>
                </c:pt>
                <c:pt idx="18583">
                  <c:v>2517.0898399999987</c:v>
                </c:pt>
                <c:pt idx="18584">
                  <c:v>2517.0898399999987</c:v>
                </c:pt>
                <c:pt idx="18585">
                  <c:v>2517.0898399999987</c:v>
                </c:pt>
                <c:pt idx="18586">
                  <c:v>2514.6484399999981</c:v>
                </c:pt>
                <c:pt idx="18587">
                  <c:v>2514.6484399999981</c:v>
                </c:pt>
                <c:pt idx="18588">
                  <c:v>2517.0898399999987</c:v>
                </c:pt>
                <c:pt idx="18589">
                  <c:v>2514.6484399999981</c:v>
                </c:pt>
                <c:pt idx="18590">
                  <c:v>2514.6484399999981</c:v>
                </c:pt>
                <c:pt idx="18591">
                  <c:v>2517.0898399999987</c:v>
                </c:pt>
                <c:pt idx="18592">
                  <c:v>2517.0898399999987</c:v>
                </c:pt>
                <c:pt idx="18593">
                  <c:v>2517.0898399999987</c:v>
                </c:pt>
                <c:pt idx="18594">
                  <c:v>2514.6484399999981</c:v>
                </c:pt>
                <c:pt idx="18595">
                  <c:v>2514.6484399999981</c:v>
                </c:pt>
                <c:pt idx="18596">
                  <c:v>2514.6484399999981</c:v>
                </c:pt>
                <c:pt idx="18597">
                  <c:v>2517.0898399999987</c:v>
                </c:pt>
                <c:pt idx="18598">
                  <c:v>2514.6484399999981</c:v>
                </c:pt>
                <c:pt idx="18599">
                  <c:v>2514.6484399999981</c:v>
                </c:pt>
                <c:pt idx="18600">
                  <c:v>2514.6484399999981</c:v>
                </c:pt>
                <c:pt idx="18601">
                  <c:v>2517.0898399999987</c:v>
                </c:pt>
                <c:pt idx="18602">
                  <c:v>2514.6484399999981</c:v>
                </c:pt>
                <c:pt idx="18603">
                  <c:v>2514.6484399999981</c:v>
                </c:pt>
                <c:pt idx="18604">
                  <c:v>2514.6484399999981</c:v>
                </c:pt>
                <c:pt idx="18605">
                  <c:v>2514.6484399999981</c:v>
                </c:pt>
                <c:pt idx="18606">
                  <c:v>2514.6484399999981</c:v>
                </c:pt>
                <c:pt idx="18607">
                  <c:v>2514.6484399999981</c:v>
                </c:pt>
                <c:pt idx="18608">
                  <c:v>2514.6484399999981</c:v>
                </c:pt>
                <c:pt idx="18609">
                  <c:v>2514.6484399999981</c:v>
                </c:pt>
                <c:pt idx="18610">
                  <c:v>2517.0898399999987</c:v>
                </c:pt>
                <c:pt idx="18611">
                  <c:v>2517.0898399999987</c:v>
                </c:pt>
                <c:pt idx="18612">
                  <c:v>2514.6484399999981</c:v>
                </c:pt>
                <c:pt idx="18613">
                  <c:v>2514.6484399999981</c:v>
                </c:pt>
                <c:pt idx="18614">
                  <c:v>2517.0898399999987</c:v>
                </c:pt>
                <c:pt idx="18615">
                  <c:v>2517.0898399999987</c:v>
                </c:pt>
                <c:pt idx="18616">
                  <c:v>2517.0898399999987</c:v>
                </c:pt>
                <c:pt idx="18617">
                  <c:v>2514.6484399999981</c:v>
                </c:pt>
                <c:pt idx="18618">
                  <c:v>2514.6484399999981</c:v>
                </c:pt>
                <c:pt idx="18619">
                  <c:v>2514.6484399999981</c:v>
                </c:pt>
                <c:pt idx="18620">
                  <c:v>2517.0898399999987</c:v>
                </c:pt>
                <c:pt idx="18621">
                  <c:v>2514.6484399999981</c:v>
                </c:pt>
                <c:pt idx="18622">
                  <c:v>2514.6484399999981</c:v>
                </c:pt>
                <c:pt idx="18623">
                  <c:v>2517.0898399999987</c:v>
                </c:pt>
                <c:pt idx="18624">
                  <c:v>2514.6484399999981</c:v>
                </c:pt>
                <c:pt idx="18625">
                  <c:v>2517.0898399999987</c:v>
                </c:pt>
                <c:pt idx="18626">
                  <c:v>2514.6484399999981</c:v>
                </c:pt>
                <c:pt idx="18627">
                  <c:v>2514.6484399999981</c:v>
                </c:pt>
                <c:pt idx="18628">
                  <c:v>2514.6484399999981</c:v>
                </c:pt>
                <c:pt idx="18629">
                  <c:v>2514.6484399999981</c:v>
                </c:pt>
                <c:pt idx="18630">
                  <c:v>2517.0898399999987</c:v>
                </c:pt>
                <c:pt idx="18631">
                  <c:v>2514.6484399999981</c:v>
                </c:pt>
                <c:pt idx="18632">
                  <c:v>2517.0898399999987</c:v>
                </c:pt>
                <c:pt idx="18633">
                  <c:v>2514.6484399999981</c:v>
                </c:pt>
                <c:pt idx="18634">
                  <c:v>2514.6484399999981</c:v>
                </c:pt>
                <c:pt idx="18635">
                  <c:v>2514.6484399999981</c:v>
                </c:pt>
                <c:pt idx="18636">
                  <c:v>2514.6484399999981</c:v>
                </c:pt>
                <c:pt idx="18637">
                  <c:v>2517.0898399999987</c:v>
                </c:pt>
                <c:pt idx="18638">
                  <c:v>2514.6484399999981</c:v>
                </c:pt>
                <c:pt idx="18639">
                  <c:v>2517.0898399999987</c:v>
                </c:pt>
                <c:pt idx="18640">
                  <c:v>2514.6484399999981</c:v>
                </c:pt>
                <c:pt idx="18641">
                  <c:v>2517.0898399999987</c:v>
                </c:pt>
                <c:pt idx="18642">
                  <c:v>2514.6484399999981</c:v>
                </c:pt>
                <c:pt idx="18643">
                  <c:v>2517.0898399999987</c:v>
                </c:pt>
                <c:pt idx="18644">
                  <c:v>2514.6484399999981</c:v>
                </c:pt>
                <c:pt idx="18645">
                  <c:v>2514.6484399999981</c:v>
                </c:pt>
                <c:pt idx="18646">
                  <c:v>2514.6484399999981</c:v>
                </c:pt>
                <c:pt idx="18647">
                  <c:v>2517.0898399999987</c:v>
                </c:pt>
                <c:pt idx="18648">
                  <c:v>2514.6484399999981</c:v>
                </c:pt>
                <c:pt idx="18649">
                  <c:v>2514.6484399999981</c:v>
                </c:pt>
                <c:pt idx="18650">
                  <c:v>2514.6484399999981</c:v>
                </c:pt>
                <c:pt idx="18651">
                  <c:v>2514.6484399999981</c:v>
                </c:pt>
                <c:pt idx="18652">
                  <c:v>2517.0898399999987</c:v>
                </c:pt>
                <c:pt idx="18653">
                  <c:v>2514.6484399999981</c:v>
                </c:pt>
                <c:pt idx="18654">
                  <c:v>2514.6484399999981</c:v>
                </c:pt>
                <c:pt idx="18655">
                  <c:v>2514.6484399999981</c:v>
                </c:pt>
                <c:pt idx="18656">
                  <c:v>2514.6484399999981</c:v>
                </c:pt>
                <c:pt idx="18657">
                  <c:v>2514.6484399999981</c:v>
                </c:pt>
                <c:pt idx="18658">
                  <c:v>2514.6484399999981</c:v>
                </c:pt>
                <c:pt idx="18659">
                  <c:v>2517.0898399999987</c:v>
                </c:pt>
                <c:pt idx="18660">
                  <c:v>2517.0898399999987</c:v>
                </c:pt>
                <c:pt idx="18661">
                  <c:v>2514.6484399999981</c:v>
                </c:pt>
                <c:pt idx="18662">
                  <c:v>2517.0898399999987</c:v>
                </c:pt>
                <c:pt idx="18663">
                  <c:v>2514.6484399999981</c:v>
                </c:pt>
                <c:pt idx="18664">
                  <c:v>2514.6484399999981</c:v>
                </c:pt>
                <c:pt idx="18665">
                  <c:v>2514.6484399999981</c:v>
                </c:pt>
                <c:pt idx="18666">
                  <c:v>2517.0898399999987</c:v>
                </c:pt>
                <c:pt idx="18667">
                  <c:v>2514.6484399999981</c:v>
                </c:pt>
                <c:pt idx="18668">
                  <c:v>2514.6484399999981</c:v>
                </c:pt>
                <c:pt idx="18669">
                  <c:v>2517.0898399999987</c:v>
                </c:pt>
                <c:pt idx="18670">
                  <c:v>2517.0898399999987</c:v>
                </c:pt>
                <c:pt idx="18671">
                  <c:v>2517.0898399999987</c:v>
                </c:pt>
                <c:pt idx="18672">
                  <c:v>2514.6484399999981</c:v>
                </c:pt>
                <c:pt idx="18673">
                  <c:v>2514.6484399999981</c:v>
                </c:pt>
                <c:pt idx="18674">
                  <c:v>2514.6484399999981</c:v>
                </c:pt>
                <c:pt idx="18675">
                  <c:v>2514.6484399999981</c:v>
                </c:pt>
                <c:pt idx="18676">
                  <c:v>2517.0898399999987</c:v>
                </c:pt>
                <c:pt idx="18677">
                  <c:v>2514.6484399999981</c:v>
                </c:pt>
                <c:pt idx="18678">
                  <c:v>2514.6484399999981</c:v>
                </c:pt>
                <c:pt idx="18679">
                  <c:v>2517.0898399999987</c:v>
                </c:pt>
                <c:pt idx="18680">
                  <c:v>2517.0898399999987</c:v>
                </c:pt>
                <c:pt idx="18681">
                  <c:v>2514.6484399999981</c:v>
                </c:pt>
                <c:pt idx="18682">
                  <c:v>2514.6484399999981</c:v>
                </c:pt>
                <c:pt idx="18683">
                  <c:v>2514.6484399999981</c:v>
                </c:pt>
                <c:pt idx="18684">
                  <c:v>2514.6484399999981</c:v>
                </c:pt>
                <c:pt idx="18685">
                  <c:v>2514.6484399999981</c:v>
                </c:pt>
                <c:pt idx="18686">
                  <c:v>2514.6484399999981</c:v>
                </c:pt>
                <c:pt idx="18687">
                  <c:v>2514.6484399999981</c:v>
                </c:pt>
                <c:pt idx="18688">
                  <c:v>2514.6484399999981</c:v>
                </c:pt>
                <c:pt idx="18689">
                  <c:v>2517.0898399999987</c:v>
                </c:pt>
                <c:pt idx="18690">
                  <c:v>2514.6484399999981</c:v>
                </c:pt>
                <c:pt idx="18691">
                  <c:v>2517.0898399999987</c:v>
                </c:pt>
                <c:pt idx="18692">
                  <c:v>2514.6484399999981</c:v>
                </c:pt>
                <c:pt idx="18693">
                  <c:v>2514.6484399999981</c:v>
                </c:pt>
                <c:pt idx="18694">
                  <c:v>2514.6484399999981</c:v>
                </c:pt>
                <c:pt idx="18695">
                  <c:v>2514.6484399999981</c:v>
                </c:pt>
                <c:pt idx="18696">
                  <c:v>2514.6484399999981</c:v>
                </c:pt>
                <c:pt idx="18697">
                  <c:v>2514.6484399999981</c:v>
                </c:pt>
                <c:pt idx="18698">
                  <c:v>2514.6484399999981</c:v>
                </c:pt>
                <c:pt idx="18699">
                  <c:v>2517.0898399999987</c:v>
                </c:pt>
                <c:pt idx="18700">
                  <c:v>2514.6484399999981</c:v>
                </c:pt>
                <c:pt idx="18701">
                  <c:v>2514.6484399999981</c:v>
                </c:pt>
                <c:pt idx="18702">
                  <c:v>2514.6484399999981</c:v>
                </c:pt>
                <c:pt idx="18703">
                  <c:v>2514.6484399999981</c:v>
                </c:pt>
                <c:pt idx="18704">
                  <c:v>2514.6484399999981</c:v>
                </c:pt>
                <c:pt idx="18705">
                  <c:v>2514.6484399999981</c:v>
                </c:pt>
                <c:pt idx="18706">
                  <c:v>2517.0898399999987</c:v>
                </c:pt>
                <c:pt idx="18707">
                  <c:v>2514.6484399999981</c:v>
                </c:pt>
                <c:pt idx="18708">
                  <c:v>2514.6484399999981</c:v>
                </c:pt>
                <c:pt idx="18709">
                  <c:v>2514.6484399999981</c:v>
                </c:pt>
                <c:pt idx="18710">
                  <c:v>2517.0898399999987</c:v>
                </c:pt>
                <c:pt idx="18711">
                  <c:v>2514.6484399999981</c:v>
                </c:pt>
                <c:pt idx="18712">
                  <c:v>2514.6484399999981</c:v>
                </c:pt>
                <c:pt idx="18713">
                  <c:v>2514.6484399999981</c:v>
                </c:pt>
                <c:pt idx="18714">
                  <c:v>2514.6484399999981</c:v>
                </c:pt>
                <c:pt idx="18715">
                  <c:v>2514.6484399999981</c:v>
                </c:pt>
                <c:pt idx="18716">
                  <c:v>2514.6484399999981</c:v>
                </c:pt>
                <c:pt idx="18717">
                  <c:v>2514.6484399999981</c:v>
                </c:pt>
                <c:pt idx="18718">
                  <c:v>2514.6484399999981</c:v>
                </c:pt>
                <c:pt idx="18719">
                  <c:v>2514.6484399999981</c:v>
                </c:pt>
                <c:pt idx="18720">
                  <c:v>2514.6484399999981</c:v>
                </c:pt>
                <c:pt idx="18721">
                  <c:v>2514.6484399999981</c:v>
                </c:pt>
                <c:pt idx="18722">
                  <c:v>2514.6484399999981</c:v>
                </c:pt>
                <c:pt idx="18723">
                  <c:v>2517.0898399999987</c:v>
                </c:pt>
                <c:pt idx="18724">
                  <c:v>2514.6484399999981</c:v>
                </c:pt>
                <c:pt idx="18725">
                  <c:v>2514.6484399999981</c:v>
                </c:pt>
                <c:pt idx="18726">
                  <c:v>2514.6484399999981</c:v>
                </c:pt>
                <c:pt idx="18727">
                  <c:v>2514.6484399999981</c:v>
                </c:pt>
                <c:pt idx="18728">
                  <c:v>2514.6484399999981</c:v>
                </c:pt>
                <c:pt idx="18729">
                  <c:v>2514.6484399999981</c:v>
                </c:pt>
                <c:pt idx="18730">
                  <c:v>2517.0898399999987</c:v>
                </c:pt>
                <c:pt idx="18731">
                  <c:v>2514.6484399999981</c:v>
                </c:pt>
                <c:pt idx="18732">
                  <c:v>2514.6484399999981</c:v>
                </c:pt>
                <c:pt idx="18733">
                  <c:v>2514.6484399999981</c:v>
                </c:pt>
                <c:pt idx="18734">
                  <c:v>2514.6484399999981</c:v>
                </c:pt>
                <c:pt idx="18735">
                  <c:v>2514.6484399999981</c:v>
                </c:pt>
                <c:pt idx="18736">
                  <c:v>2514.6484399999981</c:v>
                </c:pt>
                <c:pt idx="18737">
                  <c:v>2514.6484399999981</c:v>
                </c:pt>
                <c:pt idx="18738">
                  <c:v>2514.6484399999981</c:v>
                </c:pt>
                <c:pt idx="18739">
                  <c:v>2514.6484399999981</c:v>
                </c:pt>
                <c:pt idx="18740">
                  <c:v>2514.6484399999981</c:v>
                </c:pt>
                <c:pt idx="18741">
                  <c:v>2514.6484399999981</c:v>
                </c:pt>
                <c:pt idx="18742">
                  <c:v>2514.6484399999981</c:v>
                </c:pt>
                <c:pt idx="18743">
                  <c:v>2514.6484399999981</c:v>
                </c:pt>
                <c:pt idx="18744">
                  <c:v>2514.6484399999981</c:v>
                </c:pt>
                <c:pt idx="18745">
                  <c:v>2514.6484399999981</c:v>
                </c:pt>
                <c:pt idx="18746">
                  <c:v>2514.6484399999981</c:v>
                </c:pt>
                <c:pt idx="18747">
                  <c:v>2514.6484399999981</c:v>
                </c:pt>
                <c:pt idx="18748">
                  <c:v>2514.6484399999981</c:v>
                </c:pt>
                <c:pt idx="18749">
                  <c:v>2514.6484399999981</c:v>
                </c:pt>
                <c:pt idx="18750">
                  <c:v>2514.6484399999981</c:v>
                </c:pt>
                <c:pt idx="18751">
                  <c:v>2514.6484399999981</c:v>
                </c:pt>
                <c:pt idx="18752">
                  <c:v>2514.6484399999981</c:v>
                </c:pt>
                <c:pt idx="18753">
                  <c:v>2514.6484399999981</c:v>
                </c:pt>
                <c:pt idx="18754">
                  <c:v>2514.6484399999981</c:v>
                </c:pt>
                <c:pt idx="18755">
                  <c:v>2514.6484399999981</c:v>
                </c:pt>
                <c:pt idx="18756">
                  <c:v>2514.6484399999981</c:v>
                </c:pt>
                <c:pt idx="18757">
                  <c:v>2514.6484399999981</c:v>
                </c:pt>
                <c:pt idx="18758">
                  <c:v>2514.6484399999981</c:v>
                </c:pt>
                <c:pt idx="18759">
                  <c:v>2514.6484399999981</c:v>
                </c:pt>
                <c:pt idx="18760">
                  <c:v>2514.6484399999981</c:v>
                </c:pt>
                <c:pt idx="18761">
                  <c:v>2514.6484399999981</c:v>
                </c:pt>
                <c:pt idx="18762">
                  <c:v>2514.6484399999981</c:v>
                </c:pt>
                <c:pt idx="18763">
                  <c:v>2514.6484399999981</c:v>
                </c:pt>
                <c:pt idx="18764">
                  <c:v>2517.0898399999987</c:v>
                </c:pt>
                <c:pt idx="18765">
                  <c:v>2514.6484399999981</c:v>
                </c:pt>
                <c:pt idx="18766">
                  <c:v>2514.6484399999981</c:v>
                </c:pt>
                <c:pt idx="18767">
                  <c:v>2514.6484399999981</c:v>
                </c:pt>
                <c:pt idx="18768">
                  <c:v>2514.6484399999981</c:v>
                </c:pt>
                <c:pt idx="18769">
                  <c:v>2514.6484399999981</c:v>
                </c:pt>
                <c:pt idx="18770">
                  <c:v>2514.6484399999981</c:v>
                </c:pt>
                <c:pt idx="18771">
                  <c:v>2514.6484399999981</c:v>
                </c:pt>
                <c:pt idx="18772">
                  <c:v>2514.6484399999981</c:v>
                </c:pt>
                <c:pt idx="18773">
                  <c:v>2514.6484399999981</c:v>
                </c:pt>
                <c:pt idx="18774">
                  <c:v>2514.6484399999981</c:v>
                </c:pt>
                <c:pt idx="18775">
                  <c:v>2514.6484399999981</c:v>
                </c:pt>
                <c:pt idx="18776">
                  <c:v>2514.6484399999981</c:v>
                </c:pt>
                <c:pt idx="18777">
                  <c:v>2514.6484399999981</c:v>
                </c:pt>
                <c:pt idx="18778">
                  <c:v>2514.6484399999981</c:v>
                </c:pt>
                <c:pt idx="18779">
                  <c:v>2514.6484399999981</c:v>
                </c:pt>
                <c:pt idx="18780">
                  <c:v>2514.6484399999981</c:v>
                </c:pt>
                <c:pt idx="18781">
                  <c:v>2514.6484399999981</c:v>
                </c:pt>
                <c:pt idx="18782">
                  <c:v>2514.6484399999981</c:v>
                </c:pt>
                <c:pt idx="18783">
                  <c:v>2514.6484399999981</c:v>
                </c:pt>
                <c:pt idx="18784">
                  <c:v>2514.6484399999981</c:v>
                </c:pt>
                <c:pt idx="18785">
                  <c:v>2514.6484399999981</c:v>
                </c:pt>
                <c:pt idx="18786">
                  <c:v>2514.6484399999981</c:v>
                </c:pt>
                <c:pt idx="18787">
                  <c:v>2517.0898399999987</c:v>
                </c:pt>
                <c:pt idx="18788">
                  <c:v>2514.6484399999981</c:v>
                </c:pt>
                <c:pt idx="18789">
                  <c:v>2514.6484399999981</c:v>
                </c:pt>
                <c:pt idx="18790">
                  <c:v>2514.6484399999981</c:v>
                </c:pt>
                <c:pt idx="18791">
                  <c:v>2514.6484399999981</c:v>
                </c:pt>
                <c:pt idx="18792">
                  <c:v>2514.6484399999981</c:v>
                </c:pt>
                <c:pt idx="18793">
                  <c:v>2514.6484399999981</c:v>
                </c:pt>
                <c:pt idx="18794">
                  <c:v>2514.6484399999981</c:v>
                </c:pt>
                <c:pt idx="18795">
                  <c:v>2514.6484399999981</c:v>
                </c:pt>
                <c:pt idx="18796">
                  <c:v>2514.6484399999981</c:v>
                </c:pt>
                <c:pt idx="18797">
                  <c:v>2514.6484399999981</c:v>
                </c:pt>
                <c:pt idx="18798">
                  <c:v>2514.6484399999981</c:v>
                </c:pt>
                <c:pt idx="18799">
                  <c:v>2517.0898399999987</c:v>
                </c:pt>
                <c:pt idx="18800">
                  <c:v>2514.6484399999981</c:v>
                </c:pt>
                <c:pt idx="18801">
                  <c:v>2514.6484399999981</c:v>
                </c:pt>
                <c:pt idx="18802">
                  <c:v>2514.6484399999981</c:v>
                </c:pt>
                <c:pt idx="18803">
                  <c:v>2514.6484399999981</c:v>
                </c:pt>
                <c:pt idx="18804">
                  <c:v>2514.6484399999981</c:v>
                </c:pt>
                <c:pt idx="18805">
                  <c:v>2514.6484399999981</c:v>
                </c:pt>
                <c:pt idx="18806">
                  <c:v>2514.6484399999981</c:v>
                </c:pt>
                <c:pt idx="18807">
                  <c:v>2514.6484399999981</c:v>
                </c:pt>
                <c:pt idx="18808">
                  <c:v>2514.6484399999981</c:v>
                </c:pt>
                <c:pt idx="18809">
                  <c:v>2514.6484399999981</c:v>
                </c:pt>
                <c:pt idx="18810">
                  <c:v>2514.6484399999981</c:v>
                </c:pt>
                <c:pt idx="18811">
                  <c:v>2514.6484399999981</c:v>
                </c:pt>
                <c:pt idx="18812">
                  <c:v>2514.6484399999981</c:v>
                </c:pt>
                <c:pt idx="18813">
                  <c:v>2514.6484399999981</c:v>
                </c:pt>
                <c:pt idx="18814">
                  <c:v>2514.6484399999981</c:v>
                </c:pt>
                <c:pt idx="18815">
                  <c:v>2514.6484399999981</c:v>
                </c:pt>
                <c:pt idx="18816">
                  <c:v>2514.6484399999981</c:v>
                </c:pt>
                <c:pt idx="18817">
                  <c:v>2514.6484399999981</c:v>
                </c:pt>
                <c:pt idx="18818">
                  <c:v>2517.0898399999987</c:v>
                </c:pt>
                <c:pt idx="18819">
                  <c:v>2517.0898399999987</c:v>
                </c:pt>
                <c:pt idx="18820">
                  <c:v>2514.6484399999981</c:v>
                </c:pt>
                <c:pt idx="18821">
                  <c:v>2514.6484399999981</c:v>
                </c:pt>
                <c:pt idx="18822">
                  <c:v>2514.6484399999981</c:v>
                </c:pt>
                <c:pt idx="18823">
                  <c:v>2514.6484399999981</c:v>
                </c:pt>
                <c:pt idx="18824">
                  <c:v>2514.6484399999981</c:v>
                </c:pt>
                <c:pt idx="18825">
                  <c:v>2514.6484399999981</c:v>
                </c:pt>
                <c:pt idx="18826">
                  <c:v>2514.6484399999981</c:v>
                </c:pt>
                <c:pt idx="18827">
                  <c:v>2514.6484399999981</c:v>
                </c:pt>
                <c:pt idx="18828">
                  <c:v>2514.6484399999981</c:v>
                </c:pt>
                <c:pt idx="18829">
                  <c:v>2514.6484399999981</c:v>
                </c:pt>
                <c:pt idx="18830">
                  <c:v>2514.6484399999981</c:v>
                </c:pt>
                <c:pt idx="18831">
                  <c:v>2514.6484399999981</c:v>
                </c:pt>
                <c:pt idx="18832">
                  <c:v>2514.6484399999981</c:v>
                </c:pt>
                <c:pt idx="18833">
                  <c:v>2517.0898399999987</c:v>
                </c:pt>
                <c:pt idx="18834">
                  <c:v>2514.6484399999981</c:v>
                </c:pt>
                <c:pt idx="18835">
                  <c:v>2514.6484399999981</c:v>
                </c:pt>
                <c:pt idx="18836">
                  <c:v>2514.6484399999981</c:v>
                </c:pt>
                <c:pt idx="18837">
                  <c:v>2517.0898399999987</c:v>
                </c:pt>
                <c:pt idx="18838">
                  <c:v>2514.6484399999981</c:v>
                </c:pt>
                <c:pt idx="18839">
                  <c:v>2514.6484399999981</c:v>
                </c:pt>
                <c:pt idx="18840">
                  <c:v>2514.6484399999981</c:v>
                </c:pt>
                <c:pt idx="18841">
                  <c:v>2517.0898399999987</c:v>
                </c:pt>
                <c:pt idx="18842">
                  <c:v>2514.6484399999981</c:v>
                </c:pt>
                <c:pt idx="18843">
                  <c:v>2514.6484399999981</c:v>
                </c:pt>
                <c:pt idx="18844">
                  <c:v>2514.6484399999981</c:v>
                </c:pt>
                <c:pt idx="18845">
                  <c:v>2514.6484399999981</c:v>
                </c:pt>
                <c:pt idx="18846">
                  <c:v>2514.6484399999981</c:v>
                </c:pt>
                <c:pt idx="18847">
                  <c:v>2514.6484399999981</c:v>
                </c:pt>
                <c:pt idx="18848">
                  <c:v>2514.6484399999981</c:v>
                </c:pt>
                <c:pt idx="18849">
                  <c:v>2514.6484399999981</c:v>
                </c:pt>
                <c:pt idx="18850">
                  <c:v>2514.6484399999981</c:v>
                </c:pt>
                <c:pt idx="18851">
                  <c:v>2514.6484399999981</c:v>
                </c:pt>
                <c:pt idx="18852">
                  <c:v>2514.6484399999981</c:v>
                </c:pt>
                <c:pt idx="18853">
                  <c:v>2517.0898399999987</c:v>
                </c:pt>
                <c:pt idx="18854">
                  <c:v>2514.6484399999981</c:v>
                </c:pt>
                <c:pt idx="18855">
                  <c:v>2517.0898399999987</c:v>
                </c:pt>
                <c:pt idx="18856">
                  <c:v>2514.6484399999981</c:v>
                </c:pt>
                <c:pt idx="18857">
                  <c:v>2514.6484399999981</c:v>
                </c:pt>
                <c:pt idx="18858">
                  <c:v>2514.6484399999981</c:v>
                </c:pt>
                <c:pt idx="18859">
                  <c:v>2514.6484399999981</c:v>
                </c:pt>
                <c:pt idx="18860">
                  <c:v>2514.6484399999981</c:v>
                </c:pt>
                <c:pt idx="18861">
                  <c:v>2514.6484399999981</c:v>
                </c:pt>
                <c:pt idx="18862">
                  <c:v>2514.6484399999981</c:v>
                </c:pt>
                <c:pt idx="18863">
                  <c:v>2514.6484399999981</c:v>
                </c:pt>
                <c:pt idx="18864">
                  <c:v>2514.6484399999981</c:v>
                </c:pt>
                <c:pt idx="18865">
                  <c:v>2514.6484399999981</c:v>
                </c:pt>
                <c:pt idx="18866">
                  <c:v>2514.6484399999981</c:v>
                </c:pt>
                <c:pt idx="18867">
                  <c:v>2514.6484399999981</c:v>
                </c:pt>
                <c:pt idx="18868">
                  <c:v>2514.6484399999981</c:v>
                </c:pt>
                <c:pt idx="18869">
                  <c:v>2514.6484399999981</c:v>
                </c:pt>
                <c:pt idx="18870">
                  <c:v>2514.6484399999981</c:v>
                </c:pt>
                <c:pt idx="18871">
                  <c:v>2514.6484399999981</c:v>
                </c:pt>
                <c:pt idx="18872">
                  <c:v>2514.6484399999981</c:v>
                </c:pt>
                <c:pt idx="18873">
                  <c:v>2514.6484399999981</c:v>
                </c:pt>
                <c:pt idx="18874">
                  <c:v>2514.6484399999981</c:v>
                </c:pt>
                <c:pt idx="18875">
                  <c:v>2514.6484399999981</c:v>
                </c:pt>
                <c:pt idx="18876">
                  <c:v>2514.6484399999981</c:v>
                </c:pt>
                <c:pt idx="18877">
                  <c:v>2514.6484399999981</c:v>
                </c:pt>
                <c:pt idx="18878">
                  <c:v>2514.6484399999981</c:v>
                </c:pt>
                <c:pt idx="18879">
                  <c:v>2514.6484399999981</c:v>
                </c:pt>
                <c:pt idx="18880">
                  <c:v>2514.6484399999981</c:v>
                </c:pt>
                <c:pt idx="18881">
                  <c:v>2514.6484399999981</c:v>
                </c:pt>
                <c:pt idx="18882">
                  <c:v>2514.6484399999981</c:v>
                </c:pt>
                <c:pt idx="18883">
                  <c:v>2514.6484399999981</c:v>
                </c:pt>
                <c:pt idx="18884">
                  <c:v>2514.6484399999981</c:v>
                </c:pt>
                <c:pt idx="18885">
                  <c:v>2514.6484399999981</c:v>
                </c:pt>
                <c:pt idx="18886">
                  <c:v>2514.6484399999981</c:v>
                </c:pt>
                <c:pt idx="18887">
                  <c:v>2514.6484399999981</c:v>
                </c:pt>
                <c:pt idx="18888">
                  <c:v>2514.6484399999981</c:v>
                </c:pt>
                <c:pt idx="18889">
                  <c:v>2514.6484399999981</c:v>
                </c:pt>
                <c:pt idx="18890">
                  <c:v>2514.6484399999981</c:v>
                </c:pt>
                <c:pt idx="18891">
                  <c:v>2514.6484399999981</c:v>
                </c:pt>
                <c:pt idx="18892">
                  <c:v>2514.6484399999981</c:v>
                </c:pt>
                <c:pt idx="18893">
                  <c:v>2514.6484399999981</c:v>
                </c:pt>
                <c:pt idx="18894">
                  <c:v>2514.6484399999981</c:v>
                </c:pt>
                <c:pt idx="18895">
                  <c:v>2514.6484399999981</c:v>
                </c:pt>
                <c:pt idx="18896">
                  <c:v>2514.6484399999981</c:v>
                </c:pt>
                <c:pt idx="18897">
                  <c:v>2514.6484399999981</c:v>
                </c:pt>
                <c:pt idx="18898">
                  <c:v>2514.6484399999981</c:v>
                </c:pt>
                <c:pt idx="18899">
                  <c:v>2514.6484399999981</c:v>
                </c:pt>
                <c:pt idx="18900">
                  <c:v>2514.6484399999981</c:v>
                </c:pt>
                <c:pt idx="18901">
                  <c:v>2514.6484399999981</c:v>
                </c:pt>
                <c:pt idx="18902">
                  <c:v>2514.6484399999981</c:v>
                </c:pt>
                <c:pt idx="18903">
                  <c:v>2514.6484399999981</c:v>
                </c:pt>
                <c:pt idx="18904">
                  <c:v>2514.6484399999981</c:v>
                </c:pt>
                <c:pt idx="18905">
                  <c:v>2514.6484399999981</c:v>
                </c:pt>
                <c:pt idx="18906">
                  <c:v>2514.6484399999981</c:v>
                </c:pt>
                <c:pt idx="18907">
                  <c:v>2514.6484399999981</c:v>
                </c:pt>
                <c:pt idx="18908">
                  <c:v>2514.6484399999981</c:v>
                </c:pt>
                <c:pt idx="18909">
                  <c:v>2514.6484399999981</c:v>
                </c:pt>
                <c:pt idx="18910">
                  <c:v>2512.20703</c:v>
                </c:pt>
                <c:pt idx="18911">
                  <c:v>2514.6484399999981</c:v>
                </c:pt>
                <c:pt idx="18912">
                  <c:v>2514.6484399999981</c:v>
                </c:pt>
                <c:pt idx="18913">
                  <c:v>2514.6484399999981</c:v>
                </c:pt>
                <c:pt idx="18914">
                  <c:v>2514.6484399999981</c:v>
                </c:pt>
                <c:pt idx="18915">
                  <c:v>2514.6484399999981</c:v>
                </c:pt>
                <c:pt idx="18916">
                  <c:v>2514.6484399999981</c:v>
                </c:pt>
                <c:pt idx="18917">
                  <c:v>2514.6484399999981</c:v>
                </c:pt>
                <c:pt idx="18918">
                  <c:v>2514.6484399999981</c:v>
                </c:pt>
                <c:pt idx="18919">
                  <c:v>2514.6484399999981</c:v>
                </c:pt>
                <c:pt idx="18920">
                  <c:v>2514.6484399999981</c:v>
                </c:pt>
                <c:pt idx="18921">
                  <c:v>2514.6484399999981</c:v>
                </c:pt>
                <c:pt idx="18922">
                  <c:v>2514.6484399999981</c:v>
                </c:pt>
                <c:pt idx="18923">
                  <c:v>2512.20703</c:v>
                </c:pt>
                <c:pt idx="18924">
                  <c:v>2514.6484399999981</c:v>
                </c:pt>
                <c:pt idx="18925">
                  <c:v>2514.6484399999981</c:v>
                </c:pt>
                <c:pt idx="18926">
                  <c:v>2514.6484399999981</c:v>
                </c:pt>
                <c:pt idx="18927">
                  <c:v>2514.6484399999981</c:v>
                </c:pt>
                <c:pt idx="18928">
                  <c:v>2514.6484399999981</c:v>
                </c:pt>
                <c:pt idx="18929">
                  <c:v>2514.6484399999981</c:v>
                </c:pt>
                <c:pt idx="18930">
                  <c:v>2514.6484399999981</c:v>
                </c:pt>
                <c:pt idx="18931">
                  <c:v>2514.6484399999981</c:v>
                </c:pt>
                <c:pt idx="18932">
                  <c:v>2514.6484399999981</c:v>
                </c:pt>
                <c:pt idx="18933">
                  <c:v>2514.6484399999981</c:v>
                </c:pt>
                <c:pt idx="18934">
                  <c:v>2512.20703</c:v>
                </c:pt>
                <c:pt idx="18935">
                  <c:v>2514.6484399999981</c:v>
                </c:pt>
                <c:pt idx="18936">
                  <c:v>2514.6484399999981</c:v>
                </c:pt>
                <c:pt idx="18937">
                  <c:v>2514.6484399999981</c:v>
                </c:pt>
                <c:pt idx="18938">
                  <c:v>2514.6484399999981</c:v>
                </c:pt>
                <c:pt idx="18939">
                  <c:v>2514.6484399999981</c:v>
                </c:pt>
                <c:pt idx="18940">
                  <c:v>2514.6484399999981</c:v>
                </c:pt>
                <c:pt idx="18941">
                  <c:v>2514.6484399999981</c:v>
                </c:pt>
                <c:pt idx="18942">
                  <c:v>2514.6484399999981</c:v>
                </c:pt>
                <c:pt idx="18943">
                  <c:v>2514.6484399999981</c:v>
                </c:pt>
                <c:pt idx="18944">
                  <c:v>2514.6484399999981</c:v>
                </c:pt>
                <c:pt idx="18945">
                  <c:v>2514.6484399999981</c:v>
                </c:pt>
                <c:pt idx="18946">
                  <c:v>2514.6484399999981</c:v>
                </c:pt>
                <c:pt idx="18947">
                  <c:v>2514.6484399999981</c:v>
                </c:pt>
                <c:pt idx="18948">
                  <c:v>2514.6484399999981</c:v>
                </c:pt>
                <c:pt idx="18949">
                  <c:v>2514.6484399999981</c:v>
                </c:pt>
                <c:pt idx="18950">
                  <c:v>2514.6484399999981</c:v>
                </c:pt>
                <c:pt idx="18951">
                  <c:v>2514.6484399999981</c:v>
                </c:pt>
                <c:pt idx="18952">
                  <c:v>2514.6484399999981</c:v>
                </c:pt>
                <c:pt idx="18953">
                  <c:v>2514.6484399999981</c:v>
                </c:pt>
                <c:pt idx="18954">
                  <c:v>2514.6484399999981</c:v>
                </c:pt>
                <c:pt idx="18955">
                  <c:v>2514.6484399999981</c:v>
                </c:pt>
                <c:pt idx="18956">
                  <c:v>2514.6484399999981</c:v>
                </c:pt>
                <c:pt idx="18957">
                  <c:v>2514.6484399999981</c:v>
                </c:pt>
                <c:pt idx="18958">
                  <c:v>2512.20703</c:v>
                </c:pt>
                <c:pt idx="18959">
                  <c:v>2514.6484399999981</c:v>
                </c:pt>
                <c:pt idx="18960">
                  <c:v>2514.6484399999981</c:v>
                </c:pt>
                <c:pt idx="18961">
                  <c:v>2514.6484399999981</c:v>
                </c:pt>
                <c:pt idx="18962">
                  <c:v>2512.20703</c:v>
                </c:pt>
                <c:pt idx="18963">
                  <c:v>2514.6484399999981</c:v>
                </c:pt>
                <c:pt idx="18964">
                  <c:v>2514.6484399999981</c:v>
                </c:pt>
                <c:pt idx="18965">
                  <c:v>2514.6484399999981</c:v>
                </c:pt>
                <c:pt idx="18966">
                  <c:v>2514.6484399999981</c:v>
                </c:pt>
                <c:pt idx="18967">
                  <c:v>2514.6484399999981</c:v>
                </c:pt>
                <c:pt idx="18968">
                  <c:v>2514.6484399999981</c:v>
                </c:pt>
                <c:pt idx="18969">
                  <c:v>2514.6484399999981</c:v>
                </c:pt>
                <c:pt idx="18970">
                  <c:v>2514.6484399999981</c:v>
                </c:pt>
                <c:pt idx="18971">
                  <c:v>2514.6484399999981</c:v>
                </c:pt>
                <c:pt idx="18972">
                  <c:v>2514.6484399999981</c:v>
                </c:pt>
                <c:pt idx="18973">
                  <c:v>2514.6484399999981</c:v>
                </c:pt>
                <c:pt idx="18974">
                  <c:v>2514.6484399999981</c:v>
                </c:pt>
                <c:pt idx="18975">
                  <c:v>2514.6484399999981</c:v>
                </c:pt>
                <c:pt idx="18976">
                  <c:v>2514.6484399999981</c:v>
                </c:pt>
                <c:pt idx="18977">
                  <c:v>2514.6484399999981</c:v>
                </c:pt>
                <c:pt idx="18978">
                  <c:v>2514.6484399999981</c:v>
                </c:pt>
                <c:pt idx="18979">
                  <c:v>2514.6484399999981</c:v>
                </c:pt>
                <c:pt idx="18980">
                  <c:v>2514.6484399999981</c:v>
                </c:pt>
                <c:pt idx="18981">
                  <c:v>2514.6484399999981</c:v>
                </c:pt>
                <c:pt idx="18982">
                  <c:v>2514.6484399999981</c:v>
                </c:pt>
                <c:pt idx="18983">
                  <c:v>2514.6484399999981</c:v>
                </c:pt>
                <c:pt idx="18984">
                  <c:v>2514.6484399999981</c:v>
                </c:pt>
                <c:pt idx="18985">
                  <c:v>2514.6484399999981</c:v>
                </c:pt>
                <c:pt idx="18986">
                  <c:v>2514.6484399999981</c:v>
                </c:pt>
                <c:pt idx="18987">
                  <c:v>2514.6484399999981</c:v>
                </c:pt>
                <c:pt idx="18988">
                  <c:v>2512.20703</c:v>
                </c:pt>
                <c:pt idx="18989">
                  <c:v>2514.6484399999981</c:v>
                </c:pt>
                <c:pt idx="18990">
                  <c:v>2512.20703</c:v>
                </c:pt>
                <c:pt idx="18991">
                  <c:v>2514.6484399999981</c:v>
                </c:pt>
                <c:pt idx="18992">
                  <c:v>2514.6484399999981</c:v>
                </c:pt>
                <c:pt idx="18993">
                  <c:v>2512.20703</c:v>
                </c:pt>
                <c:pt idx="18994">
                  <c:v>2514.6484399999981</c:v>
                </c:pt>
                <c:pt idx="18995">
                  <c:v>2514.6484399999981</c:v>
                </c:pt>
                <c:pt idx="18996">
                  <c:v>2512.20703</c:v>
                </c:pt>
                <c:pt idx="18997">
                  <c:v>2514.6484399999981</c:v>
                </c:pt>
                <c:pt idx="18998">
                  <c:v>2514.6484399999981</c:v>
                </c:pt>
                <c:pt idx="18999">
                  <c:v>2514.6484399999981</c:v>
                </c:pt>
                <c:pt idx="19000">
                  <c:v>2514.6484399999981</c:v>
                </c:pt>
                <c:pt idx="19001">
                  <c:v>2514.6484399999981</c:v>
                </c:pt>
                <c:pt idx="19002">
                  <c:v>2514.6484399999981</c:v>
                </c:pt>
                <c:pt idx="19003">
                  <c:v>2514.6484399999981</c:v>
                </c:pt>
                <c:pt idx="19004">
                  <c:v>2514.6484399999981</c:v>
                </c:pt>
                <c:pt idx="19005">
                  <c:v>2514.6484399999981</c:v>
                </c:pt>
                <c:pt idx="19006">
                  <c:v>2514.6484399999981</c:v>
                </c:pt>
                <c:pt idx="19007">
                  <c:v>2514.6484399999981</c:v>
                </c:pt>
                <c:pt idx="19008">
                  <c:v>2514.6484399999981</c:v>
                </c:pt>
                <c:pt idx="19009">
                  <c:v>2514.6484399999981</c:v>
                </c:pt>
                <c:pt idx="19010">
                  <c:v>2514.6484399999981</c:v>
                </c:pt>
                <c:pt idx="19011">
                  <c:v>2514.6484399999981</c:v>
                </c:pt>
                <c:pt idx="19012">
                  <c:v>2514.6484399999981</c:v>
                </c:pt>
                <c:pt idx="19013">
                  <c:v>2514.6484399999981</c:v>
                </c:pt>
                <c:pt idx="19014">
                  <c:v>2514.6484399999981</c:v>
                </c:pt>
                <c:pt idx="19015">
                  <c:v>2514.6484399999981</c:v>
                </c:pt>
                <c:pt idx="19016">
                  <c:v>2514.6484399999981</c:v>
                </c:pt>
                <c:pt idx="19017">
                  <c:v>2514.6484399999981</c:v>
                </c:pt>
                <c:pt idx="19018">
                  <c:v>2514.6484399999981</c:v>
                </c:pt>
                <c:pt idx="19019">
                  <c:v>2514.6484399999981</c:v>
                </c:pt>
                <c:pt idx="19020">
                  <c:v>2514.6484399999981</c:v>
                </c:pt>
                <c:pt idx="19021">
                  <c:v>2514.6484399999981</c:v>
                </c:pt>
                <c:pt idx="19022">
                  <c:v>2514.6484399999981</c:v>
                </c:pt>
                <c:pt idx="19023">
                  <c:v>2514.6484399999981</c:v>
                </c:pt>
                <c:pt idx="19024">
                  <c:v>2514.6484399999981</c:v>
                </c:pt>
                <c:pt idx="19025">
                  <c:v>2514.6484399999981</c:v>
                </c:pt>
                <c:pt idx="19026">
                  <c:v>2512.20703</c:v>
                </c:pt>
                <c:pt idx="19027">
                  <c:v>2514.6484399999981</c:v>
                </c:pt>
                <c:pt idx="19028">
                  <c:v>2514.6484399999981</c:v>
                </c:pt>
                <c:pt idx="19029">
                  <c:v>2514.6484399999981</c:v>
                </c:pt>
                <c:pt idx="19030">
                  <c:v>2514.6484399999981</c:v>
                </c:pt>
                <c:pt idx="19031">
                  <c:v>2514.6484399999981</c:v>
                </c:pt>
                <c:pt idx="19032">
                  <c:v>2514.6484399999981</c:v>
                </c:pt>
                <c:pt idx="19033">
                  <c:v>2514.6484399999981</c:v>
                </c:pt>
                <c:pt idx="19034">
                  <c:v>2514.6484399999981</c:v>
                </c:pt>
                <c:pt idx="19035">
                  <c:v>2514.6484399999981</c:v>
                </c:pt>
                <c:pt idx="19036">
                  <c:v>2514.6484399999981</c:v>
                </c:pt>
                <c:pt idx="19037">
                  <c:v>2514.6484399999981</c:v>
                </c:pt>
                <c:pt idx="19038">
                  <c:v>2514.6484399999981</c:v>
                </c:pt>
                <c:pt idx="19039">
                  <c:v>2514.6484399999981</c:v>
                </c:pt>
                <c:pt idx="19040">
                  <c:v>2512.20703</c:v>
                </c:pt>
                <c:pt idx="19041">
                  <c:v>2512.20703</c:v>
                </c:pt>
                <c:pt idx="19042">
                  <c:v>2514.6484399999981</c:v>
                </c:pt>
                <c:pt idx="19043">
                  <c:v>2514.6484399999981</c:v>
                </c:pt>
                <c:pt idx="19044">
                  <c:v>2514.6484399999981</c:v>
                </c:pt>
                <c:pt idx="19045">
                  <c:v>2514.6484399999981</c:v>
                </c:pt>
                <c:pt idx="19046">
                  <c:v>2514.6484399999981</c:v>
                </c:pt>
                <c:pt idx="19047">
                  <c:v>2514.6484399999981</c:v>
                </c:pt>
                <c:pt idx="19048">
                  <c:v>2514.6484399999981</c:v>
                </c:pt>
                <c:pt idx="19049">
                  <c:v>2514.6484399999981</c:v>
                </c:pt>
                <c:pt idx="19050">
                  <c:v>2512.20703</c:v>
                </c:pt>
                <c:pt idx="19051">
                  <c:v>2514.6484399999981</c:v>
                </c:pt>
                <c:pt idx="19052">
                  <c:v>2514.6484399999981</c:v>
                </c:pt>
                <c:pt idx="19053">
                  <c:v>2514.6484399999981</c:v>
                </c:pt>
                <c:pt idx="19054">
                  <c:v>2514.6484399999981</c:v>
                </c:pt>
                <c:pt idx="19055">
                  <c:v>2512.20703</c:v>
                </c:pt>
                <c:pt idx="19056">
                  <c:v>2514.6484399999981</c:v>
                </c:pt>
                <c:pt idx="19057">
                  <c:v>2514.6484399999981</c:v>
                </c:pt>
                <c:pt idx="19058">
                  <c:v>2512.20703</c:v>
                </c:pt>
                <c:pt idx="19059">
                  <c:v>2514.6484399999981</c:v>
                </c:pt>
                <c:pt idx="19060">
                  <c:v>2512.20703</c:v>
                </c:pt>
                <c:pt idx="19061">
                  <c:v>2514.6484399999981</c:v>
                </c:pt>
                <c:pt idx="19062">
                  <c:v>2514.6484399999981</c:v>
                </c:pt>
                <c:pt idx="19063">
                  <c:v>2514.6484399999981</c:v>
                </c:pt>
                <c:pt idx="19064">
                  <c:v>2514.6484399999981</c:v>
                </c:pt>
                <c:pt idx="19065">
                  <c:v>2514.6484399999981</c:v>
                </c:pt>
                <c:pt idx="19066">
                  <c:v>2514.6484399999981</c:v>
                </c:pt>
                <c:pt idx="19067">
                  <c:v>2514.6484399999981</c:v>
                </c:pt>
                <c:pt idx="19068">
                  <c:v>2514.6484399999981</c:v>
                </c:pt>
                <c:pt idx="19069">
                  <c:v>2514.6484399999981</c:v>
                </c:pt>
                <c:pt idx="19070">
                  <c:v>2514.6484399999981</c:v>
                </c:pt>
                <c:pt idx="19071">
                  <c:v>2512.20703</c:v>
                </c:pt>
                <c:pt idx="19072">
                  <c:v>2514.6484399999981</c:v>
                </c:pt>
                <c:pt idx="19073">
                  <c:v>2512.20703</c:v>
                </c:pt>
                <c:pt idx="19074">
                  <c:v>2514.6484399999981</c:v>
                </c:pt>
                <c:pt idx="19075">
                  <c:v>2514.6484399999981</c:v>
                </c:pt>
                <c:pt idx="19076">
                  <c:v>2514.6484399999981</c:v>
                </c:pt>
                <c:pt idx="19077">
                  <c:v>2514.6484399999981</c:v>
                </c:pt>
                <c:pt idx="19078">
                  <c:v>2514.6484399999981</c:v>
                </c:pt>
                <c:pt idx="19079">
                  <c:v>2512.20703</c:v>
                </c:pt>
                <c:pt idx="19080">
                  <c:v>2514.6484399999981</c:v>
                </c:pt>
                <c:pt idx="19081">
                  <c:v>2514.6484399999981</c:v>
                </c:pt>
                <c:pt idx="19082">
                  <c:v>2514.6484399999981</c:v>
                </c:pt>
                <c:pt idx="19083">
                  <c:v>2514.6484399999981</c:v>
                </c:pt>
                <c:pt idx="19084">
                  <c:v>2514.6484399999981</c:v>
                </c:pt>
                <c:pt idx="19085">
                  <c:v>2514.6484399999981</c:v>
                </c:pt>
                <c:pt idx="19086">
                  <c:v>2514.6484399999981</c:v>
                </c:pt>
                <c:pt idx="19087">
                  <c:v>2514.6484399999981</c:v>
                </c:pt>
                <c:pt idx="19088">
                  <c:v>2512.20703</c:v>
                </c:pt>
                <c:pt idx="19089">
                  <c:v>2514.6484399999981</c:v>
                </c:pt>
                <c:pt idx="19090">
                  <c:v>2514.6484399999981</c:v>
                </c:pt>
                <c:pt idx="19091">
                  <c:v>2512.20703</c:v>
                </c:pt>
                <c:pt idx="19092">
                  <c:v>2514.6484399999981</c:v>
                </c:pt>
                <c:pt idx="19093">
                  <c:v>2512.20703</c:v>
                </c:pt>
                <c:pt idx="19094">
                  <c:v>2514.6484399999981</c:v>
                </c:pt>
                <c:pt idx="19095">
                  <c:v>2514.6484399999981</c:v>
                </c:pt>
                <c:pt idx="19096">
                  <c:v>2514.6484399999981</c:v>
                </c:pt>
                <c:pt idx="19097">
                  <c:v>2514.6484399999981</c:v>
                </c:pt>
                <c:pt idx="19098">
                  <c:v>2514.6484399999981</c:v>
                </c:pt>
                <c:pt idx="19099">
                  <c:v>2514.6484399999981</c:v>
                </c:pt>
                <c:pt idx="19100">
                  <c:v>2514.6484399999981</c:v>
                </c:pt>
                <c:pt idx="19101">
                  <c:v>2514.6484399999981</c:v>
                </c:pt>
                <c:pt idx="19102">
                  <c:v>2514.6484399999981</c:v>
                </c:pt>
                <c:pt idx="19103">
                  <c:v>2512.20703</c:v>
                </c:pt>
                <c:pt idx="19104">
                  <c:v>2512.20703</c:v>
                </c:pt>
                <c:pt idx="19105">
                  <c:v>2514.6484399999981</c:v>
                </c:pt>
                <c:pt idx="19106">
                  <c:v>2514.6484399999981</c:v>
                </c:pt>
                <c:pt idx="19107">
                  <c:v>2512.20703</c:v>
                </c:pt>
                <c:pt idx="19108">
                  <c:v>2514.6484399999981</c:v>
                </c:pt>
                <c:pt idx="19109">
                  <c:v>2514.6484399999981</c:v>
                </c:pt>
                <c:pt idx="19110">
                  <c:v>2514.6484399999981</c:v>
                </c:pt>
                <c:pt idx="19111">
                  <c:v>2512.20703</c:v>
                </c:pt>
                <c:pt idx="19112">
                  <c:v>2514.6484399999981</c:v>
                </c:pt>
                <c:pt idx="19113">
                  <c:v>2512.20703</c:v>
                </c:pt>
                <c:pt idx="19114">
                  <c:v>2512.20703</c:v>
                </c:pt>
                <c:pt idx="19115">
                  <c:v>2514.6484399999981</c:v>
                </c:pt>
                <c:pt idx="19116">
                  <c:v>2514.6484399999981</c:v>
                </c:pt>
                <c:pt idx="19117">
                  <c:v>2514.6484399999981</c:v>
                </c:pt>
                <c:pt idx="19118">
                  <c:v>2512.20703</c:v>
                </c:pt>
                <c:pt idx="19119">
                  <c:v>2514.6484399999981</c:v>
                </c:pt>
                <c:pt idx="19120">
                  <c:v>2514.6484399999981</c:v>
                </c:pt>
                <c:pt idx="19121">
                  <c:v>2512.20703</c:v>
                </c:pt>
                <c:pt idx="19122">
                  <c:v>2514.6484399999981</c:v>
                </c:pt>
                <c:pt idx="19123">
                  <c:v>2512.20703</c:v>
                </c:pt>
                <c:pt idx="19124">
                  <c:v>2514.6484399999981</c:v>
                </c:pt>
                <c:pt idx="19125">
                  <c:v>2514.6484399999981</c:v>
                </c:pt>
                <c:pt idx="19126">
                  <c:v>2514.6484399999981</c:v>
                </c:pt>
                <c:pt idx="19127">
                  <c:v>2514.6484399999981</c:v>
                </c:pt>
                <c:pt idx="19128">
                  <c:v>2514.6484399999981</c:v>
                </c:pt>
                <c:pt idx="19129">
                  <c:v>2514.6484399999981</c:v>
                </c:pt>
                <c:pt idx="19130">
                  <c:v>2514.6484399999981</c:v>
                </c:pt>
                <c:pt idx="19131">
                  <c:v>2514.6484399999981</c:v>
                </c:pt>
                <c:pt idx="19132">
                  <c:v>2514.6484399999981</c:v>
                </c:pt>
                <c:pt idx="19133">
                  <c:v>2514.6484399999981</c:v>
                </c:pt>
                <c:pt idx="19134">
                  <c:v>2514.6484399999981</c:v>
                </c:pt>
                <c:pt idx="19135">
                  <c:v>2512.20703</c:v>
                </c:pt>
                <c:pt idx="19136">
                  <c:v>2514.6484399999981</c:v>
                </c:pt>
                <c:pt idx="19137">
                  <c:v>2514.6484399999981</c:v>
                </c:pt>
                <c:pt idx="19138">
                  <c:v>2512.20703</c:v>
                </c:pt>
                <c:pt idx="19139">
                  <c:v>2514.6484399999981</c:v>
                </c:pt>
                <c:pt idx="19140">
                  <c:v>2512.20703</c:v>
                </c:pt>
                <c:pt idx="19141">
                  <c:v>2512.20703</c:v>
                </c:pt>
                <c:pt idx="19142">
                  <c:v>2514.6484399999981</c:v>
                </c:pt>
                <c:pt idx="19143">
                  <c:v>2512.20703</c:v>
                </c:pt>
                <c:pt idx="19144">
                  <c:v>2514.6484399999981</c:v>
                </c:pt>
                <c:pt idx="19145">
                  <c:v>2512.20703</c:v>
                </c:pt>
                <c:pt idx="19146">
                  <c:v>2512.20703</c:v>
                </c:pt>
                <c:pt idx="19147">
                  <c:v>2514.6484399999981</c:v>
                </c:pt>
                <c:pt idx="19148">
                  <c:v>2512.20703</c:v>
                </c:pt>
                <c:pt idx="19149">
                  <c:v>2512.20703</c:v>
                </c:pt>
                <c:pt idx="19150">
                  <c:v>2512.20703</c:v>
                </c:pt>
                <c:pt idx="19151">
                  <c:v>2514.6484399999981</c:v>
                </c:pt>
                <c:pt idx="19152">
                  <c:v>2512.20703</c:v>
                </c:pt>
                <c:pt idx="19153">
                  <c:v>2512.20703</c:v>
                </c:pt>
                <c:pt idx="19154">
                  <c:v>2514.6484399999981</c:v>
                </c:pt>
                <c:pt idx="19155">
                  <c:v>2514.6484399999981</c:v>
                </c:pt>
                <c:pt idx="19156">
                  <c:v>2514.6484399999981</c:v>
                </c:pt>
                <c:pt idx="19157">
                  <c:v>2512.20703</c:v>
                </c:pt>
                <c:pt idx="19158">
                  <c:v>2514.6484399999981</c:v>
                </c:pt>
                <c:pt idx="19159">
                  <c:v>2514.6484399999981</c:v>
                </c:pt>
                <c:pt idx="19160">
                  <c:v>2512.20703</c:v>
                </c:pt>
                <c:pt idx="19161">
                  <c:v>2512.20703</c:v>
                </c:pt>
                <c:pt idx="19162">
                  <c:v>2512.20703</c:v>
                </c:pt>
                <c:pt idx="19163">
                  <c:v>2512.20703</c:v>
                </c:pt>
                <c:pt idx="19164">
                  <c:v>2512.20703</c:v>
                </c:pt>
                <c:pt idx="19165">
                  <c:v>2512.20703</c:v>
                </c:pt>
                <c:pt idx="19166">
                  <c:v>2514.6484399999981</c:v>
                </c:pt>
                <c:pt idx="19167">
                  <c:v>2514.6484399999981</c:v>
                </c:pt>
                <c:pt idx="19168">
                  <c:v>2512.20703</c:v>
                </c:pt>
                <c:pt idx="19169">
                  <c:v>2512.20703</c:v>
                </c:pt>
                <c:pt idx="19170">
                  <c:v>2514.6484399999981</c:v>
                </c:pt>
                <c:pt idx="19171">
                  <c:v>2512.20703</c:v>
                </c:pt>
                <c:pt idx="19172">
                  <c:v>2514.6484399999981</c:v>
                </c:pt>
                <c:pt idx="19173">
                  <c:v>2514.6484399999981</c:v>
                </c:pt>
                <c:pt idx="19174">
                  <c:v>2512.20703</c:v>
                </c:pt>
                <c:pt idx="19175">
                  <c:v>2514.6484399999981</c:v>
                </c:pt>
                <c:pt idx="19176">
                  <c:v>2514.6484399999981</c:v>
                </c:pt>
                <c:pt idx="19177">
                  <c:v>2512.20703</c:v>
                </c:pt>
                <c:pt idx="19178">
                  <c:v>2512.20703</c:v>
                </c:pt>
                <c:pt idx="19179">
                  <c:v>2514.6484399999981</c:v>
                </c:pt>
                <c:pt idx="19180">
                  <c:v>2514.6484399999981</c:v>
                </c:pt>
                <c:pt idx="19181">
                  <c:v>2512.20703</c:v>
                </c:pt>
                <c:pt idx="19182">
                  <c:v>2514.6484399999981</c:v>
                </c:pt>
                <c:pt idx="19183">
                  <c:v>2514.6484399999981</c:v>
                </c:pt>
                <c:pt idx="19184">
                  <c:v>2512.20703</c:v>
                </c:pt>
                <c:pt idx="19185">
                  <c:v>2514.6484399999981</c:v>
                </c:pt>
                <c:pt idx="19186">
                  <c:v>2512.20703</c:v>
                </c:pt>
                <c:pt idx="19187">
                  <c:v>2514.6484399999981</c:v>
                </c:pt>
                <c:pt idx="19188">
                  <c:v>2514.6484399999981</c:v>
                </c:pt>
                <c:pt idx="19189">
                  <c:v>2512.20703</c:v>
                </c:pt>
                <c:pt idx="19190">
                  <c:v>2512.20703</c:v>
                </c:pt>
                <c:pt idx="19191">
                  <c:v>2512.20703</c:v>
                </c:pt>
                <c:pt idx="19192">
                  <c:v>2514.6484399999981</c:v>
                </c:pt>
                <c:pt idx="19193">
                  <c:v>2512.20703</c:v>
                </c:pt>
                <c:pt idx="19194">
                  <c:v>2514.6484399999981</c:v>
                </c:pt>
                <c:pt idx="19195">
                  <c:v>2512.20703</c:v>
                </c:pt>
                <c:pt idx="19196">
                  <c:v>2514.6484399999981</c:v>
                </c:pt>
                <c:pt idx="19197">
                  <c:v>2512.20703</c:v>
                </c:pt>
                <c:pt idx="19198">
                  <c:v>2512.20703</c:v>
                </c:pt>
                <c:pt idx="19199">
                  <c:v>2512.20703</c:v>
                </c:pt>
                <c:pt idx="19200">
                  <c:v>2512.20703</c:v>
                </c:pt>
                <c:pt idx="19201">
                  <c:v>2514.6484399999981</c:v>
                </c:pt>
                <c:pt idx="19202">
                  <c:v>2514.6484399999981</c:v>
                </c:pt>
                <c:pt idx="19203">
                  <c:v>2514.6484399999981</c:v>
                </c:pt>
                <c:pt idx="19204">
                  <c:v>2512.20703</c:v>
                </c:pt>
                <c:pt idx="19205">
                  <c:v>2512.20703</c:v>
                </c:pt>
                <c:pt idx="19206">
                  <c:v>2512.20703</c:v>
                </c:pt>
                <c:pt idx="19207">
                  <c:v>2512.20703</c:v>
                </c:pt>
                <c:pt idx="19208">
                  <c:v>2514.6484399999981</c:v>
                </c:pt>
                <c:pt idx="19209">
                  <c:v>2512.20703</c:v>
                </c:pt>
                <c:pt idx="19210">
                  <c:v>2512.20703</c:v>
                </c:pt>
                <c:pt idx="19211">
                  <c:v>2514.6484399999981</c:v>
                </c:pt>
                <c:pt idx="19212">
                  <c:v>2512.20703</c:v>
                </c:pt>
                <c:pt idx="19213">
                  <c:v>2514.6484399999981</c:v>
                </c:pt>
                <c:pt idx="19214">
                  <c:v>2514.6484399999981</c:v>
                </c:pt>
                <c:pt idx="19215">
                  <c:v>2512.20703</c:v>
                </c:pt>
                <c:pt idx="19216">
                  <c:v>2512.20703</c:v>
                </c:pt>
                <c:pt idx="19217">
                  <c:v>2514.6484399999981</c:v>
                </c:pt>
                <c:pt idx="19218">
                  <c:v>2512.20703</c:v>
                </c:pt>
                <c:pt idx="19219">
                  <c:v>2512.20703</c:v>
                </c:pt>
                <c:pt idx="19220">
                  <c:v>2514.6484399999981</c:v>
                </c:pt>
                <c:pt idx="19221">
                  <c:v>2514.6484399999981</c:v>
                </c:pt>
                <c:pt idx="19222">
                  <c:v>2512.20703</c:v>
                </c:pt>
                <c:pt idx="19223">
                  <c:v>2514.6484399999981</c:v>
                </c:pt>
                <c:pt idx="19224">
                  <c:v>2514.6484399999981</c:v>
                </c:pt>
                <c:pt idx="19225">
                  <c:v>2512.20703</c:v>
                </c:pt>
                <c:pt idx="19226">
                  <c:v>2514.6484399999981</c:v>
                </c:pt>
                <c:pt idx="19227">
                  <c:v>2512.20703</c:v>
                </c:pt>
                <c:pt idx="19228">
                  <c:v>2514.6484399999981</c:v>
                </c:pt>
                <c:pt idx="19229">
                  <c:v>2514.6484399999981</c:v>
                </c:pt>
                <c:pt idx="19230">
                  <c:v>2512.20703</c:v>
                </c:pt>
                <c:pt idx="19231">
                  <c:v>2512.20703</c:v>
                </c:pt>
                <c:pt idx="19232">
                  <c:v>2512.20703</c:v>
                </c:pt>
                <c:pt idx="19233">
                  <c:v>2514.6484399999981</c:v>
                </c:pt>
                <c:pt idx="19234">
                  <c:v>2514.6484399999981</c:v>
                </c:pt>
                <c:pt idx="19235">
                  <c:v>2512.20703</c:v>
                </c:pt>
                <c:pt idx="19236">
                  <c:v>2512.20703</c:v>
                </c:pt>
                <c:pt idx="19237">
                  <c:v>2512.20703</c:v>
                </c:pt>
                <c:pt idx="19238">
                  <c:v>2512.20703</c:v>
                </c:pt>
                <c:pt idx="19239">
                  <c:v>2514.6484399999981</c:v>
                </c:pt>
                <c:pt idx="19240">
                  <c:v>2514.6484399999981</c:v>
                </c:pt>
                <c:pt idx="19241">
                  <c:v>2514.6484399999981</c:v>
                </c:pt>
                <c:pt idx="19242">
                  <c:v>2514.6484399999981</c:v>
                </c:pt>
                <c:pt idx="19243">
                  <c:v>2514.6484399999981</c:v>
                </c:pt>
                <c:pt idx="19244">
                  <c:v>2512.20703</c:v>
                </c:pt>
                <c:pt idx="19245">
                  <c:v>2512.20703</c:v>
                </c:pt>
                <c:pt idx="19246">
                  <c:v>2514.6484399999981</c:v>
                </c:pt>
                <c:pt idx="19247">
                  <c:v>2512.20703</c:v>
                </c:pt>
                <c:pt idx="19248">
                  <c:v>2512.20703</c:v>
                </c:pt>
                <c:pt idx="19249">
                  <c:v>2512.20703</c:v>
                </c:pt>
                <c:pt idx="19250">
                  <c:v>2514.6484399999981</c:v>
                </c:pt>
                <c:pt idx="19251">
                  <c:v>2514.6484399999981</c:v>
                </c:pt>
                <c:pt idx="19252">
                  <c:v>2514.6484399999981</c:v>
                </c:pt>
                <c:pt idx="19253">
                  <c:v>2514.6484399999981</c:v>
                </c:pt>
                <c:pt idx="19254">
                  <c:v>2514.6484399999981</c:v>
                </c:pt>
                <c:pt idx="19255">
                  <c:v>2514.6484399999981</c:v>
                </c:pt>
                <c:pt idx="19256">
                  <c:v>2514.6484399999981</c:v>
                </c:pt>
                <c:pt idx="19257">
                  <c:v>2512.20703</c:v>
                </c:pt>
                <c:pt idx="19258">
                  <c:v>2514.6484399999981</c:v>
                </c:pt>
                <c:pt idx="19259">
                  <c:v>2512.20703</c:v>
                </c:pt>
                <c:pt idx="19260">
                  <c:v>2512.20703</c:v>
                </c:pt>
                <c:pt idx="19261">
                  <c:v>2512.20703</c:v>
                </c:pt>
                <c:pt idx="19262">
                  <c:v>2512.20703</c:v>
                </c:pt>
                <c:pt idx="19263">
                  <c:v>2514.6484399999981</c:v>
                </c:pt>
                <c:pt idx="19264">
                  <c:v>2512.20703</c:v>
                </c:pt>
                <c:pt idx="19265">
                  <c:v>2512.20703</c:v>
                </c:pt>
                <c:pt idx="19266">
                  <c:v>2512.20703</c:v>
                </c:pt>
                <c:pt idx="19267">
                  <c:v>2512.20703</c:v>
                </c:pt>
                <c:pt idx="19268">
                  <c:v>2512.20703</c:v>
                </c:pt>
                <c:pt idx="19269">
                  <c:v>2512.20703</c:v>
                </c:pt>
                <c:pt idx="19270">
                  <c:v>2512.20703</c:v>
                </c:pt>
                <c:pt idx="19271">
                  <c:v>2512.20703</c:v>
                </c:pt>
                <c:pt idx="19272">
                  <c:v>2512.20703</c:v>
                </c:pt>
                <c:pt idx="19273">
                  <c:v>2514.6484399999981</c:v>
                </c:pt>
                <c:pt idx="19274">
                  <c:v>2514.6484399999981</c:v>
                </c:pt>
                <c:pt idx="19275">
                  <c:v>2514.6484399999981</c:v>
                </c:pt>
                <c:pt idx="19276">
                  <c:v>2514.6484399999981</c:v>
                </c:pt>
                <c:pt idx="19277">
                  <c:v>2512.20703</c:v>
                </c:pt>
                <c:pt idx="19278">
                  <c:v>2514.6484399999981</c:v>
                </c:pt>
                <c:pt idx="19279">
                  <c:v>2514.6484399999981</c:v>
                </c:pt>
                <c:pt idx="19280">
                  <c:v>2512.20703</c:v>
                </c:pt>
                <c:pt idx="19281">
                  <c:v>2514.6484399999981</c:v>
                </c:pt>
                <c:pt idx="19282">
                  <c:v>2512.20703</c:v>
                </c:pt>
                <c:pt idx="19283">
                  <c:v>2514.6484399999981</c:v>
                </c:pt>
                <c:pt idx="19284">
                  <c:v>2512.20703</c:v>
                </c:pt>
                <c:pt idx="19285">
                  <c:v>2514.6484399999981</c:v>
                </c:pt>
                <c:pt idx="19286">
                  <c:v>2514.6484399999981</c:v>
                </c:pt>
                <c:pt idx="19287">
                  <c:v>2514.6484399999981</c:v>
                </c:pt>
                <c:pt idx="19288">
                  <c:v>2514.6484399999981</c:v>
                </c:pt>
                <c:pt idx="19289">
                  <c:v>2512.20703</c:v>
                </c:pt>
                <c:pt idx="19290">
                  <c:v>2514.6484399999981</c:v>
                </c:pt>
                <c:pt idx="19291">
                  <c:v>2512.20703</c:v>
                </c:pt>
                <c:pt idx="19292">
                  <c:v>2512.20703</c:v>
                </c:pt>
                <c:pt idx="19293">
                  <c:v>2514.6484399999981</c:v>
                </c:pt>
                <c:pt idx="19294">
                  <c:v>2512.20703</c:v>
                </c:pt>
                <c:pt idx="19295">
                  <c:v>2512.20703</c:v>
                </c:pt>
                <c:pt idx="19296">
                  <c:v>2512.20703</c:v>
                </c:pt>
                <c:pt idx="19297">
                  <c:v>2512.20703</c:v>
                </c:pt>
                <c:pt idx="19298">
                  <c:v>2512.20703</c:v>
                </c:pt>
                <c:pt idx="19299">
                  <c:v>2512.20703</c:v>
                </c:pt>
                <c:pt idx="19300">
                  <c:v>2512.20703</c:v>
                </c:pt>
                <c:pt idx="19301">
                  <c:v>2512.20703</c:v>
                </c:pt>
                <c:pt idx="19302">
                  <c:v>2514.6484399999981</c:v>
                </c:pt>
                <c:pt idx="19303">
                  <c:v>2512.20703</c:v>
                </c:pt>
                <c:pt idx="19304">
                  <c:v>2512.20703</c:v>
                </c:pt>
                <c:pt idx="19305">
                  <c:v>2514.6484399999981</c:v>
                </c:pt>
                <c:pt idx="19306">
                  <c:v>2512.20703</c:v>
                </c:pt>
                <c:pt idx="19307">
                  <c:v>2512.20703</c:v>
                </c:pt>
                <c:pt idx="19308">
                  <c:v>2512.20703</c:v>
                </c:pt>
                <c:pt idx="19309">
                  <c:v>2514.6484399999981</c:v>
                </c:pt>
                <c:pt idx="19310">
                  <c:v>2514.6484399999981</c:v>
                </c:pt>
                <c:pt idx="19311">
                  <c:v>2512.20703</c:v>
                </c:pt>
                <c:pt idx="19312">
                  <c:v>2512.20703</c:v>
                </c:pt>
                <c:pt idx="19313">
                  <c:v>2512.20703</c:v>
                </c:pt>
                <c:pt idx="19314">
                  <c:v>2512.20703</c:v>
                </c:pt>
                <c:pt idx="19315">
                  <c:v>2512.20703</c:v>
                </c:pt>
                <c:pt idx="19316">
                  <c:v>2512.20703</c:v>
                </c:pt>
                <c:pt idx="19317">
                  <c:v>2514.6484399999981</c:v>
                </c:pt>
                <c:pt idx="19318">
                  <c:v>2512.20703</c:v>
                </c:pt>
                <c:pt idx="19319">
                  <c:v>2512.20703</c:v>
                </c:pt>
                <c:pt idx="19320">
                  <c:v>2512.20703</c:v>
                </c:pt>
                <c:pt idx="19321">
                  <c:v>2512.20703</c:v>
                </c:pt>
                <c:pt idx="19322">
                  <c:v>2512.20703</c:v>
                </c:pt>
                <c:pt idx="19323">
                  <c:v>2514.6484399999981</c:v>
                </c:pt>
                <c:pt idx="19324">
                  <c:v>2512.20703</c:v>
                </c:pt>
                <c:pt idx="19325">
                  <c:v>2512.20703</c:v>
                </c:pt>
                <c:pt idx="19326">
                  <c:v>2512.20703</c:v>
                </c:pt>
                <c:pt idx="19327">
                  <c:v>2512.20703</c:v>
                </c:pt>
                <c:pt idx="19328">
                  <c:v>2512.20703</c:v>
                </c:pt>
                <c:pt idx="19329">
                  <c:v>2512.20703</c:v>
                </c:pt>
                <c:pt idx="19330">
                  <c:v>2512.20703</c:v>
                </c:pt>
                <c:pt idx="19331">
                  <c:v>2512.20703</c:v>
                </c:pt>
                <c:pt idx="19332">
                  <c:v>2512.20703</c:v>
                </c:pt>
                <c:pt idx="19333">
                  <c:v>2514.6484399999981</c:v>
                </c:pt>
                <c:pt idx="19334">
                  <c:v>2512.20703</c:v>
                </c:pt>
                <c:pt idx="19335">
                  <c:v>2512.20703</c:v>
                </c:pt>
                <c:pt idx="19336">
                  <c:v>2512.20703</c:v>
                </c:pt>
                <c:pt idx="19337">
                  <c:v>2512.20703</c:v>
                </c:pt>
                <c:pt idx="19338">
                  <c:v>2512.20703</c:v>
                </c:pt>
                <c:pt idx="19339">
                  <c:v>2512.20703</c:v>
                </c:pt>
                <c:pt idx="19340">
                  <c:v>2512.20703</c:v>
                </c:pt>
                <c:pt idx="19341">
                  <c:v>2512.20703</c:v>
                </c:pt>
                <c:pt idx="19342">
                  <c:v>2512.20703</c:v>
                </c:pt>
                <c:pt idx="19343">
                  <c:v>2512.20703</c:v>
                </c:pt>
                <c:pt idx="19344">
                  <c:v>2512.20703</c:v>
                </c:pt>
                <c:pt idx="19345">
                  <c:v>2512.20703</c:v>
                </c:pt>
                <c:pt idx="19346">
                  <c:v>2512.20703</c:v>
                </c:pt>
                <c:pt idx="19347">
                  <c:v>2512.20703</c:v>
                </c:pt>
                <c:pt idx="19348">
                  <c:v>2514.6484399999981</c:v>
                </c:pt>
                <c:pt idx="19349">
                  <c:v>2512.20703</c:v>
                </c:pt>
                <c:pt idx="19350">
                  <c:v>2512.20703</c:v>
                </c:pt>
                <c:pt idx="19351">
                  <c:v>2512.20703</c:v>
                </c:pt>
                <c:pt idx="19352">
                  <c:v>2512.20703</c:v>
                </c:pt>
                <c:pt idx="19353">
                  <c:v>2514.6484399999981</c:v>
                </c:pt>
                <c:pt idx="19354">
                  <c:v>2512.20703</c:v>
                </c:pt>
                <c:pt idx="19355">
                  <c:v>2512.20703</c:v>
                </c:pt>
                <c:pt idx="19356">
                  <c:v>2512.20703</c:v>
                </c:pt>
                <c:pt idx="19357">
                  <c:v>2512.20703</c:v>
                </c:pt>
                <c:pt idx="19358">
                  <c:v>2512.20703</c:v>
                </c:pt>
                <c:pt idx="19359">
                  <c:v>2512.20703</c:v>
                </c:pt>
                <c:pt idx="19360">
                  <c:v>2512.20703</c:v>
                </c:pt>
                <c:pt idx="19361">
                  <c:v>2512.20703</c:v>
                </c:pt>
                <c:pt idx="19362">
                  <c:v>2514.6484399999981</c:v>
                </c:pt>
                <c:pt idx="19363">
                  <c:v>2512.20703</c:v>
                </c:pt>
                <c:pt idx="19364">
                  <c:v>2514.6484399999981</c:v>
                </c:pt>
                <c:pt idx="19365">
                  <c:v>2512.20703</c:v>
                </c:pt>
                <c:pt idx="19366">
                  <c:v>2514.6484399999981</c:v>
                </c:pt>
                <c:pt idx="19367">
                  <c:v>2512.20703</c:v>
                </c:pt>
                <c:pt idx="19368">
                  <c:v>2514.6484399999981</c:v>
                </c:pt>
                <c:pt idx="19369">
                  <c:v>2512.20703</c:v>
                </c:pt>
                <c:pt idx="19370">
                  <c:v>2512.20703</c:v>
                </c:pt>
                <c:pt idx="19371">
                  <c:v>2514.6484399999981</c:v>
                </c:pt>
                <c:pt idx="19372">
                  <c:v>2512.20703</c:v>
                </c:pt>
                <c:pt idx="19373">
                  <c:v>2512.20703</c:v>
                </c:pt>
                <c:pt idx="19374">
                  <c:v>2512.20703</c:v>
                </c:pt>
                <c:pt idx="19375">
                  <c:v>2512.20703</c:v>
                </c:pt>
                <c:pt idx="19376">
                  <c:v>2512.20703</c:v>
                </c:pt>
                <c:pt idx="19377">
                  <c:v>2512.20703</c:v>
                </c:pt>
                <c:pt idx="19378">
                  <c:v>2514.6484399999981</c:v>
                </c:pt>
                <c:pt idx="19379">
                  <c:v>2512.20703</c:v>
                </c:pt>
                <c:pt idx="19380">
                  <c:v>2512.20703</c:v>
                </c:pt>
                <c:pt idx="19381">
                  <c:v>2512.20703</c:v>
                </c:pt>
                <c:pt idx="19382">
                  <c:v>2512.20703</c:v>
                </c:pt>
                <c:pt idx="19383">
                  <c:v>2512.20703</c:v>
                </c:pt>
                <c:pt idx="19384">
                  <c:v>2512.20703</c:v>
                </c:pt>
                <c:pt idx="19385">
                  <c:v>2512.20703</c:v>
                </c:pt>
                <c:pt idx="19386">
                  <c:v>2512.20703</c:v>
                </c:pt>
                <c:pt idx="19387">
                  <c:v>2512.20703</c:v>
                </c:pt>
                <c:pt idx="19388">
                  <c:v>2512.20703</c:v>
                </c:pt>
                <c:pt idx="19389">
                  <c:v>2512.20703</c:v>
                </c:pt>
                <c:pt idx="19390">
                  <c:v>2512.20703</c:v>
                </c:pt>
                <c:pt idx="19391">
                  <c:v>2512.20703</c:v>
                </c:pt>
                <c:pt idx="19392">
                  <c:v>2512.20703</c:v>
                </c:pt>
                <c:pt idx="19393">
                  <c:v>2512.20703</c:v>
                </c:pt>
                <c:pt idx="19394">
                  <c:v>2512.20703</c:v>
                </c:pt>
                <c:pt idx="19395">
                  <c:v>2512.20703</c:v>
                </c:pt>
                <c:pt idx="19396">
                  <c:v>2512.20703</c:v>
                </c:pt>
                <c:pt idx="19397">
                  <c:v>2512.20703</c:v>
                </c:pt>
                <c:pt idx="19398">
                  <c:v>2512.20703</c:v>
                </c:pt>
                <c:pt idx="19399">
                  <c:v>2512.20703</c:v>
                </c:pt>
                <c:pt idx="19400">
                  <c:v>2512.20703</c:v>
                </c:pt>
                <c:pt idx="19401">
                  <c:v>2512.20703</c:v>
                </c:pt>
                <c:pt idx="19402">
                  <c:v>2512.20703</c:v>
                </c:pt>
                <c:pt idx="19403">
                  <c:v>2512.20703</c:v>
                </c:pt>
                <c:pt idx="19404">
                  <c:v>2512.20703</c:v>
                </c:pt>
                <c:pt idx="19405">
                  <c:v>2512.20703</c:v>
                </c:pt>
                <c:pt idx="19406">
                  <c:v>2512.20703</c:v>
                </c:pt>
                <c:pt idx="19407">
                  <c:v>2512.20703</c:v>
                </c:pt>
                <c:pt idx="19408">
                  <c:v>2512.20703</c:v>
                </c:pt>
                <c:pt idx="19409">
                  <c:v>2512.20703</c:v>
                </c:pt>
                <c:pt idx="19410">
                  <c:v>2512.20703</c:v>
                </c:pt>
                <c:pt idx="19411">
                  <c:v>2512.20703</c:v>
                </c:pt>
                <c:pt idx="19412">
                  <c:v>2512.20703</c:v>
                </c:pt>
                <c:pt idx="19413">
                  <c:v>2514.6484399999981</c:v>
                </c:pt>
                <c:pt idx="19414">
                  <c:v>2512.20703</c:v>
                </c:pt>
                <c:pt idx="19415">
                  <c:v>2512.20703</c:v>
                </c:pt>
                <c:pt idx="19416">
                  <c:v>2512.20703</c:v>
                </c:pt>
                <c:pt idx="19417">
                  <c:v>2512.20703</c:v>
                </c:pt>
                <c:pt idx="19418">
                  <c:v>2512.20703</c:v>
                </c:pt>
                <c:pt idx="19419">
                  <c:v>2512.20703</c:v>
                </c:pt>
                <c:pt idx="19420">
                  <c:v>2512.20703</c:v>
                </c:pt>
                <c:pt idx="19421">
                  <c:v>2512.20703</c:v>
                </c:pt>
                <c:pt idx="19422">
                  <c:v>2512.20703</c:v>
                </c:pt>
                <c:pt idx="19423">
                  <c:v>2512.20703</c:v>
                </c:pt>
                <c:pt idx="19424">
                  <c:v>2512.20703</c:v>
                </c:pt>
                <c:pt idx="19425">
                  <c:v>2512.20703</c:v>
                </c:pt>
                <c:pt idx="19426">
                  <c:v>2512.20703</c:v>
                </c:pt>
                <c:pt idx="19427">
                  <c:v>2512.20703</c:v>
                </c:pt>
                <c:pt idx="19428">
                  <c:v>2512.20703</c:v>
                </c:pt>
                <c:pt idx="19429">
                  <c:v>2512.20703</c:v>
                </c:pt>
                <c:pt idx="19430">
                  <c:v>2512.20703</c:v>
                </c:pt>
                <c:pt idx="19431">
                  <c:v>2512.20703</c:v>
                </c:pt>
                <c:pt idx="19432">
                  <c:v>2512.20703</c:v>
                </c:pt>
                <c:pt idx="19433">
                  <c:v>2512.20703</c:v>
                </c:pt>
                <c:pt idx="19434">
                  <c:v>2512.20703</c:v>
                </c:pt>
                <c:pt idx="19435">
                  <c:v>2514.6484399999981</c:v>
                </c:pt>
                <c:pt idx="19436">
                  <c:v>2512.20703</c:v>
                </c:pt>
                <c:pt idx="19437">
                  <c:v>2512.20703</c:v>
                </c:pt>
                <c:pt idx="19438">
                  <c:v>2512.20703</c:v>
                </c:pt>
                <c:pt idx="19439">
                  <c:v>2512.20703</c:v>
                </c:pt>
                <c:pt idx="19440">
                  <c:v>2514.6484399999981</c:v>
                </c:pt>
                <c:pt idx="19441">
                  <c:v>2512.20703</c:v>
                </c:pt>
                <c:pt idx="19442">
                  <c:v>2512.20703</c:v>
                </c:pt>
                <c:pt idx="19443">
                  <c:v>2512.20703</c:v>
                </c:pt>
                <c:pt idx="19444">
                  <c:v>2512.20703</c:v>
                </c:pt>
                <c:pt idx="19445">
                  <c:v>2512.20703</c:v>
                </c:pt>
                <c:pt idx="19446">
                  <c:v>2512.20703</c:v>
                </c:pt>
                <c:pt idx="19447">
                  <c:v>2512.20703</c:v>
                </c:pt>
                <c:pt idx="19448">
                  <c:v>2512.20703</c:v>
                </c:pt>
                <c:pt idx="19449">
                  <c:v>2512.20703</c:v>
                </c:pt>
                <c:pt idx="19450">
                  <c:v>2512.20703</c:v>
                </c:pt>
                <c:pt idx="19451">
                  <c:v>2514.6484399999981</c:v>
                </c:pt>
                <c:pt idx="19452">
                  <c:v>2512.20703</c:v>
                </c:pt>
                <c:pt idx="19453">
                  <c:v>2512.20703</c:v>
                </c:pt>
                <c:pt idx="19454">
                  <c:v>2512.20703</c:v>
                </c:pt>
                <c:pt idx="19455">
                  <c:v>2512.20703</c:v>
                </c:pt>
                <c:pt idx="19456">
                  <c:v>2512.20703</c:v>
                </c:pt>
                <c:pt idx="19457">
                  <c:v>2512.20703</c:v>
                </c:pt>
                <c:pt idx="19458">
                  <c:v>2512.20703</c:v>
                </c:pt>
                <c:pt idx="19459">
                  <c:v>2512.20703</c:v>
                </c:pt>
                <c:pt idx="19460">
                  <c:v>2512.20703</c:v>
                </c:pt>
                <c:pt idx="19461">
                  <c:v>2512.20703</c:v>
                </c:pt>
                <c:pt idx="19462">
                  <c:v>2512.20703</c:v>
                </c:pt>
                <c:pt idx="19463">
                  <c:v>2512.20703</c:v>
                </c:pt>
                <c:pt idx="19464">
                  <c:v>2512.20703</c:v>
                </c:pt>
                <c:pt idx="19465">
                  <c:v>2512.20703</c:v>
                </c:pt>
                <c:pt idx="19466">
                  <c:v>2512.20703</c:v>
                </c:pt>
                <c:pt idx="19467">
                  <c:v>2512.20703</c:v>
                </c:pt>
                <c:pt idx="19468">
                  <c:v>2512.20703</c:v>
                </c:pt>
                <c:pt idx="19469">
                  <c:v>2512.20703</c:v>
                </c:pt>
                <c:pt idx="19470">
                  <c:v>2512.20703</c:v>
                </c:pt>
                <c:pt idx="19471">
                  <c:v>2512.20703</c:v>
                </c:pt>
                <c:pt idx="19472">
                  <c:v>2512.20703</c:v>
                </c:pt>
                <c:pt idx="19473">
                  <c:v>2512.20703</c:v>
                </c:pt>
                <c:pt idx="19474">
                  <c:v>2512.20703</c:v>
                </c:pt>
                <c:pt idx="19475">
                  <c:v>2512.20703</c:v>
                </c:pt>
                <c:pt idx="19476">
                  <c:v>2512.20703</c:v>
                </c:pt>
                <c:pt idx="19477">
                  <c:v>2512.20703</c:v>
                </c:pt>
                <c:pt idx="19478">
                  <c:v>2512.20703</c:v>
                </c:pt>
                <c:pt idx="19479">
                  <c:v>2512.20703</c:v>
                </c:pt>
                <c:pt idx="19480">
                  <c:v>2512.20703</c:v>
                </c:pt>
                <c:pt idx="19481">
                  <c:v>2512.20703</c:v>
                </c:pt>
                <c:pt idx="19482">
                  <c:v>2512.20703</c:v>
                </c:pt>
                <c:pt idx="19483">
                  <c:v>2512.20703</c:v>
                </c:pt>
                <c:pt idx="19484">
                  <c:v>2512.20703</c:v>
                </c:pt>
                <c:pt idx="19485">
                  <c:v>2512.20703</c:v>
                </c:pt>
                <c:pt idx="19486">
                  <c:v>2512.20703</c:v>
                </c:pt>
                <c:pt idx="19487">
                  <c:v>2512.20703</c:v>
                </c:pt>
                <c:pt idx="19488">
                  <c:v>2512.20703</c:v>
                </c:pt>
                <c:pt idx="19489">
                  <c:v>2512.20703</c:v>
                </c:pt>
                <c:pt idx="19490">
                  <c:v>2512.20703</c:v>
                </c:pt>
                <c:pt idx="19491">
                  <c:v>2512.20703</c:v>
                </c:pt>
                <c:pt idx="19492">
                  <c:v>2512.20703</c:v>
                </c:pt>
                <c:pt idx="19493">
                  <c:v>2512.20703</c:v>
                </c:pt>
                <c:pt idx="19494">
                  <c:v>2512.20703</c:v>
                </c:pt>
                <c:pt idx="19495">
                  <c:v>2512.20703</c:v>
                </c:pt>
                <c:pt idx="19496">
                  <c:v>2512.20703</c:v>
                </c:pt>
                <c:pt idx="19497">
                  <c:v>2512.20703</c:v>
                </c:pt>
                <c:pt idx="19498">
                  <c:v>2512.20703</c:v>
                </c:pt>
                <c:pt idx="19499">
                  <c:v>2512.20703</c:v>
                </c:pt>
                <c:pt idx="19500">
                  <c:v>2512.20703</c:v>
                </c:pt>
                <c:pt idx="19501">
                  <c:v>2512.20703</c:v>
                </c:pt>
                <c:pt idx="19502">
                  <c:v>2512.20703</c:v>
                </c:pt>
                <c:pt idx="19503">
                  <c:v>2512.20703</c:v>
                </c:pt>
                <c:pt idx="19504">
                  <c:v>2512.20703</c:v>
                </c:pt>
                <c:pt idx="19505">
                  <c:v>2512.20703</c:v>
                </c:pt>
                <c:pt idx="19506">
                  <c:v>2512.20703</c:v>
                </c:pt>
                <c:pt idx="19507">
                  <c:v>2512.20703</c:v>
                </c:pt>
                <c:pt idx="19508">
                  <c:v>2512.20703</c:v>
                </c:pt>
                <c:pt idx="19509">
                  <c:v>2512.20703</c:v>
                </c:pt>
                <c:pt idx="19510">
                  <c:v>2512.20703</c:v>
                </c:pt>
                <c:pt idx="19511">
                  <c:v>2512.20703</c:v>
                </c:pt>
                <c:pt idx="19512">
                  <c:v>2512.20703</c:v>
                </c:pt>
                <c:pt idx="19513">
                  <c:v>2512.20703</c:v>
                </c:pt>
                <c:pt idx="19514">
                  <c:v>2512.20703</c:v>
                </c:pt>
                <c:pt idx="19515">
                  <c:v>2512.20703</c:v>
                </c:pt>
                <c:pt idx="19516">
                  <c:v>2512.20703</c:v>
                </c:pt>
                <c:pt idx="19517">
                  <c:v>2512.20703</c:v>
                </c:pt>
                <c:pt idx="19518">
                  <c:v>2512.20703</c:v>
                </c:pt>
                <c:pt idx="19519">
                  <c:v>2512.20703</c:v>
                </c:pt>
                <c:pt idx="19520">
                  <c:v>2512.20703</c:v>
                </c:pt>
                <c:pt idx="19521">
                  <c:v>2512.20703</c:v>
                </c:pt>
                <c:pt idx="19522">
                  <c:v>2512.20703</c:v>
                </c:pt>
                <c:pt idx="19523">
                  <c:v>2512.20703</c:v>
                </c:pt>
                <c:pt idx="19524">
                  <c:v>2512.20703</c:v>
                </c:pt>
                <c:pt idx="19525">
                  <c:v>2512.20703</c:v>
                </c:pt>
                <c:pt idx="19526">
                  <c:v>2512.20703</c:v>
                </c:pt>
                <c:pt idx="19527">
                  <c:v>2512.20703</c:v>
                </c:pt>
                <c:pt idx="19528">
                  <c:v>2512.20703</c:v>
                </c:pt>
                <c:pt idx="19529">
                  <c:v>2512.20703</c:v>
                </c:pt>
                <c:pt idx="19530">
                  <c:v>2512.20703</c:v>
                </c:pt>
                <c:pt idx="19531">
                  <c:v>2512.20703</c:v>
                </c:pt>
                <c:pt idx="19532">
                  <c:v>2512.20703</c:v>
                </c:pt>
                <c:pt idx="19533">
                  <c:v>2512.20703</c:v>
                </c:pt>
                <c:pt idx="19534">
                  <c:v>2512.20703</c:v>
                </c:pt>
                <c:pt idx="19535">
                  <c:v>2512.20703</c:v>
                </c:pt>
                <c:pt idx="19536">
                  <c:v>2512.20703</c:v>
                </c:pt>
                <c:pt idx="19537">
                  <c:v>2512.20703</c:v>
                </c:pt>
                <c:pt idx="19538">
                  <c:v>2512.20703</c:v>
                </c:pt>
                <c:pt idx="19539">
                  <c:v>2512.20703</c:v>
                </c:pt>
                <c:pt idx="19540">
                  <c:v>2512.20703</c:v>
                </c:pt>
                <c:pt idx="19541">
                  <c:v>2512.20703</c:v>
                </c:pt>
                <c:pt idx="19542">
                  <c:v>2512.20703</c:v>
                </c:pt>
                <c:pt idx="19543">
                  <c:v>2512.20703</c:v>
                </c:pt>
                <c:pt idx="19544">
                  <c:v>2512.20703</c:v>
                </c:pt>
                <c:pt idx="19545">
                  <c:v>2512.20703</c:v>
                </c:pt>
                <c:pt idx="19546">
                  <c:v>2512.20703</c:v>
                </c:pt>
                <c:pt idx="19547">
                  <c:v>2512.20703</c:v>
                </c:pt>
                <c:pt idx="19548">
                  <c:v>2512.20703</c:v>
                </c:pt>
                <c:pt idx="19549">
                  <c:v>2512.20703</c:v>
                </c:pt>
                <c:pt idx="19550">
                  <c:v>2512.20703</c:v>
                </c:pt>
                <c:pt idx="19551">
                  <c:v>2512.20703</c:v>
                </c:pt>
                <c:pt idx="19552">
                  <c:v>2512.20703</c:v>
                </c:pt>
                <c:pt idx="19553">
                  <c:v>2512.20703</c:v>
                </c:pt>
                <c:pt idx="19554">
                  <c:v>2512.20703</c:v>
                </c:pt>
                <c:pt idx="19555">
                  <c:v>2512.20703</c:v>
                </c:pt>
                <c:pt idx="19556">
                  <c:v>2512.20703</c:v>
                </c:pt>
                <c:pt idx="19557">
                  <c:v>2512.20703</c:v>
                </c:pt>
                <c:pt idx="19558">
                  <c:v>2512.20703</c:v>
                </c:pt>
                <c:pt idx="19559">
                  <c:v>2512.20703</c:v>
                </c:pt>
                <c:pt idx="19560">
                  <c:v>2512.20703</c:v>
                </c:pt>
                <c:pt idx="19561">
                  <c:v>2512.20703</c:v>
                </c:pt>
                <c:pt idx="19562">
                  <c:v>2512.20703</c:v>
                </c:pt>
                <c:pt idx="19563">
                  <c:v>2512.20703</c:v>
                </c:pt>
                <c:pt idx="19564">
                  <c:v>2512.20703</c:v>
                </c:pt>
                <c:pt idx="19565">
                  <c:v>2512.20703</c:v>
                </c:pt>
                <c:pt idx="19566">
                  <c:v>2512.20703</c:v>
                </c:pt>
                <c:pt idx="19567">
                  <c:v>2512.20703</c:v>
                </c:pt>
                <c:pt idx="19568">
                  <c:v>2512.20703</c:v>
                </c:pt>
                <c:pt idx="19569">
                  <c:v>2512.20703</c:v>
                </c:pt>
                <c:pt idx="19570">
                  <c:v>2512.20703</c:v>
                </c:pt>
                <c:pt idx="19571">
                  <c:v>2512.20703</c:v>
                </c:pt>
                <c:pt idx="19572">
                  <c:v>2512.20703</c:v>
                </c:pt>
                <c:pt idx="19573">
                  <c:v>2512.20703</c:v>
                </c:pt>
                <c:pt idx="19574">
                  <c:v>2512.20703</c:v>
                </c:pt>
                <c:pt idx="19575">
                  <c:v>2512.20703</c:v>
                </c:pt>
                <c:pt idx="19576">
                  <c:v>2512.20703</c:v>
                </c:pt>
                <c:pt idx="19577">
                  <c:v>2512.20703</c:v>
                </c:pt>
                <c:pt idx="19578">
                  <c:v>2514.6484399999981</c:v>
                </c:pt>
                <c:pt idx="19579">
                  <c:v>2512.20703</c:v>
                </c:pt>
                <c:pt idx="19580">
                  <c:v>2512.20703</c:v>
                </c:pt>
                <c:pt idx="19581">
                  <c:v>2512.20703</c:v>
                </c:pt>
                <c:pt idx="19582">
                  <c:v>2512.20703</c:v>
                </c:pt>
                <c:pt idx="19583">
                  <c:v>2512.20703</c:v>
                </c:pt>
                <c:pt idx="19584">
                  <c:v>2512.20703</c:v>
                </c:pt>
                <c:pt idx="19585">
                  <c:v>2512.20703</c:v>
                </c:pt>
                <c:pt idx="19586">
                  <c:v>2512.20703</c:v>
                </c:pt>
                <c:pt idx="19587">
                  <c:v>2512.20703</c:v>
                </c:pt>
                <c:pt idx="19588">
                  <c:v>2512.20703</c:v>
                </c:pt>
                <c:pt idx="19589">
                  <c:v>2512.20703</c:v>
                </c:pt>
                <c:pt idx="19590">
                  <c:v>2512.20703</c:v>
                </c:pt>
                <c:pt idx="19591">
                  <c:v>2512.20703</c:v>
                </c:pt>
                <c:pt idx="19592">
                  <c:v>2512.20703</c:v>
                </c:pt>
                <c:pt idx="19593">
                  <c:v>2512.20703</c:v>
                </c:pt>
                <c:pt idx="19594">
                  <c:v>2512.20703</c:v>
                </c:pt>
                <c:pt idx="19595">
                  <c:v>2512.20703</c:v>
                </c:pt>
                <c:pt idx="19596">
                  <c:v>2512.20703</c:v>
                </c:pt>
                <c:pt idx="19597">
                  <c:v>2512.20703</c:v>
                </c:pt>
                <c:pt idx="19598">
                  <c:v>2512.20703</c:v>
                </c:pt>
                <c:pt idx="19599">
                  <c:v>2512.20703</c:v>
                </c:pt>
                <c:pt idx="19600">
                  <c:v>2512.20703</c:v>
                </c:pt>
                <c:pt idx="19601">
                  <c:v>2512.20703</c:v>
                </c:pt>
                <c:pt idx="19602">
                  <c:v>2512.20703</c:v>
                </c:pt>
                <c:pt idx="19603">
                  <c:v>2512.20703</c:v>
                </c:pt>
                <c:pt idx="19604">
                  <c:v>2512.20703</c:v>
                </c:pt>
                <c:pt idx="19605">
                  <c:v>2512.20703</c:v>
                </c:pt>
                <c:pt idx="19606">
                  <c:v>2512.20703</c:v>
                </c:pt>
                <c:pt idx="19607">
                  <c:v>2512.20703</c:v>
                </c:pt>
                <c:pt idx="19608">
                  <c:v>2512.20703</c:v>
                </c:pt>
                <c:pt idx="19609">
                  <c:v>2512.20703</c:v>
                </c:pt>
                <c:pt idx="19610">
                  <c:v>2512.20703</c:v>
                </c:pt>
                <c:pt idx="19611">
                  <c:v>2512.20703</c:v>
                </c:pt>
                <c:pt idx="19612">
                  <c:v>2512.20703</c:v>
                </c:pt>
                <c:pt idx="19613">
                  <c:v>2512.20703</c:v>
                </c:pt>
                <c:pt idx="19614">
                  <c:v>2512.20703</c:v>
                </c:pt>
                <c:pt idx="19615">
                  <c:v>2512.20703</c:v>
                </c:pt>
                <c:pt idx="19616">
                  <c:v>2512.20703</c:v>
                </c:pt>
                <c:pt idx="19617">
                  <c:v>2512.20703</c:v>
                </c:pt>
                <c:pt idx="19618">
                  <c:v>2512.20703</c:v>
                </c:pt>
                <c:pt idx="19619">
                  <c:v>2512.20703</c:v>
                </c:pt>
                <c:pt idx="19620">
                  <c:v>2512.20703</c:v>
                </c:pt>
                <c:pt idx="19621">
                  <c:v>2512.20703</c:v>
                </c:pt>
                <c:pt idx="19622">
                  <c:v>2512.20703</c:v>
                </c:pt>
                <c:pt idx="19623">
                  <c:v>2512.20703</c:v>
                </c:pt>
                <c:pt idx="19624">
                  <c:v>2512.20703</c:v>
                </c:pt>
                <c:pt idx="19625">
                  <c:v>2512.20703</c:v>
                </c:pt>
                <c:pt idx="19626">
                  <c:v>2512.20703</c:v>
                </c:pt>
                <c:pt idx="19627">
                  <c:v>2512.20703</c:v>
                </c:pt>
                <c:pt idx="19628">
                  <c:v>2512.20703</c:v>
                </c:pt>
                <c:pt idx="19629">
                  <c:v>2512.20703</c:v>
                </c:pt>
                <c:pt idx="19630">
                  <c:v>2512.20703</c:v>
                </c:pt>
                <c:pt idx="19631">
                  <c:v>2512.20703</c:v>
                </c:pt>
                <c:pt idx="19632">
                  <c:v>2512.20703</c:v>
                </c:pt>
                <c:pt idx="19633">
                  <c:v>2512.20703</c:v>
                </c:pt>
                <c:pt idx="19634">
                  <c:v>2512.20703</c:v>
                </c:pt>
                <c:pt idx="19635">
                  <c:v>2512.20703</c:v>
                </c:pt>
                <c:pt idx="19636">
                  <c:v>2512.20703</c:v>
                </c:pt>
                <c:pt idx="19637">
                  <c:v>2512.20703</c:v>
                </c:pt>
                <c:pt idx="19638">
                  <c:v>2512.20703</c:v>
                </c:pt>
                <c:pt idx="19639">
                  <c:v>2512.20703</c:v>
                </c:pt>
                <c:pt idx="19640">
                  <c:v>2512.20703</c:v>
                </c:pt>
                <c:pt idx="19641">
                  <c:v>2512.20703</c:v>
                </c:pt>
                <c:pt idx="19642">
                  <c:v>2512.20703</c:v>
                </c:pt>
                <c:pt idx="19643">
                  <c:v>2512.20703</c:v>
                </c:pt>
                <c:pt idx="19644">
                  <c:v>2512.20703</c:v>
                </c:pt>
                <c:pt idx="19645">
                  <c:v>2512.20703</c:v>
                </c:pt>
                <c:pt idx="19646">
                  <c:v>2512.20703</c:v>
                </c:pt>
                <c:pt idx="19647">
                  <c:v>2512.20703</c:v>
                </c:pt>
                <c:pt idx="19648">
                  <c:v>2512.20703</c:v>
                </c:pt>
                <c:pt idx="19649">
                  <c:v>2512.20703</c:v>
                </c:pt>
                <c:pt idx="19650">
                  <c:v>2512.20703</c:v>
                </c:pt>
                <c:pt idx="19651">
                  <c:v>2512.20703</c:v>
                </c:pt>
                <c:pt idx="19652">
                  <c:v>2512.20703</c:v>
                </c:pt>
                <c:pt idx="19653">
                  <c:v>2512.20703</c:v>
                </c:pt>
                <c:pt idx="19654">
                  <c:v>2512.20703</c:v>
                </c:pt>
                <c:pt idx="19655">
                  <c:v>2512.20703</c:v>
                </c:pt>
                <c:pt idx="19656">
                  <c:v>2512.20703</c:v>
                </c:pt>
                <c:pt idx="19657">
                  <c:v>2512.20703</c:v>
                </c:pt>
                <c:pt idx="19658">
                  <c:v>2512.20703</c:v>
                </c:pt>
                <c:pt idx="19659">
                  <c:v>2512.20703</c:v>
                </c:pt>
                <c:pt idx="19660">
                  <c:v>2512.20703</c:v>
                </c:pt>
                <c:pt idx="19661">
                  <c:v>2512.20703</c:v>
                </c:pt>
                <c:pt idx="19662">
                  <c:v>2512.20703</c:v>
                </c:pt>
                <c:pt idx="19663">
                  <c:v>2512.20703</c:v>
                </c:pt>
                <c:pt idx="19664">
                  <c:v>2512.20703</c:v>
                </c:pt>
                <c:pt idx="19665">
                  <c:v>2512.20703</c:v>
                </c:pt>
                <c:pt idx="19666">
                  <c:v>2512.20703</c:v>
                </c:pt>
                <c:pt idx="19667">
                  <c:v>2512.20703</c:v>
                </c:pt>
                <c:pt idx="19668">
                  <c:v>2512.20703</c:v>
                </c:pt>
                <c:pt idx="19669">
                  <c:v>2512.20703</c:v>
                </c:pt>
                <c:pt idx="19670">
                  <c:v>2512.20703</c:v>
                </c:pt>
                <c:pt idx="19671">
                  <c:v>2512.20703</c:v>
                </c:pt>
                <c:pt idx="19672">
                  <c:v>2512.20703</c:v>
                </c:pt>
                <c:pt idx="19673">
                  <c:v>2512.20703</c:v>
                </c:pt>
                <c:pt idx="19674">
                  <c:v>2512.20703</c:v>
                </c:pt>
                <c:pt idx="19675">
                  <c:v>2512.20703</c:v>
                </c:pt>
                <c:pt idx="19676">
                  <c:v>2512.20703</c:v>
                </c:pt>
                <c:pt idx="19677">
                  <c:v>2512.20703</c:v>
                </c:pt>
                <c:pt idx="19678">
                  <c:v>2512.20703</c:v>
                </c:pt>
                <c:pt idx="19679">
                  <c:v>2512.20703</c:v>
                </c:pt>
                <c:pt idx="19680">
                  <c:v>2512.20703</c:v>
                </c:pt>
                <c:pt idx="19681">
                  <c:v>2512.20703</c:v>
                </c:pt>
                <c:pt idx="19682">
                  <c:v>2512.20703</c:v>
                </c:pt>
                <c:pt idx="19683">
                  <c:v>2512.20703</c:v>
                </c:pt>
                <c:pt idx="19684">
                  <c:v>2512.20703</c:v>
                </c:pt>
                <c:pt idx="19685">
                  <c:v>2512.20703</c:v>
                </c:pt>
                <c:pt idx="19686">
                  <c:v>2512.20703</c:v>
                </c:pt>
                <c:pt idx="19687">
                  <c:v>2512.20703</c:v>
                </c:pt>
                <c:pt idx="19688">
                  <c:v>2512.20703</c:v>
                </c:pt>
                <c:pt idx="19689">
                  <c:v>2512.20703</c:v>
                </c:pt>
                <c:pt idx="19690">
                  <c:v>2512.20703</c:v>
                </c:pt>
                <c:pt idx="19691">
                  <c:v>2512.20703</c:v>
                </c:pt>
                <c:pt idx="19692">
                  <c:v>2512.20703</c:v>
                </c:pt>
                <c:pt idx="19693">
                  <c:v>2512.20703</c:v>
                </c:pt>
                <c:pt idx="19694">
                  <c:v>2512.20703</c:v>
                </c:pt>
                <c:pt idx="19695">
                  <c:v>2512.20703</c:v>
                </c:pt>
                <c:pt idx="19696">
                  <c:v>2512.20703</c:v>
                </c:pt>
                <c:pt idx="19697">
                  <c:v>2512.20703</c:v>
                </c:pt>
                <c:pt idx="19698">
                  <c:v>2512.20703</c:v>
                </c:pt>
                <c:pt idx="19699">
                  <c:v>2512.20703</c:v>
                </c:pt>
                <c:pt idx="19700">
                  <c:v>2512.20703</c:v>
                </c:pt>
                <c:pt idx="19701">
                  <c:v>2512.20703</c:v>
                </c:pt>
                <c:pt idx="19702">
                  <c:v>2512.20703</c:v>
                </c:pt>
                <c:pt idx="19703">
                  <c:v>2512.20703</c:v>
                </c:pt>
                <c:pt idx="19704">
                  <c:v>2512.20703</c:v>
                </c:pt>
                <c:pt idx="19705">
                  <c:v>2512.20703</c:v>
                </c:pt>
                <c:pt idx="19706">
                  <c:v>2512.20703</c:v>
                </c:pt>
                <c:pt idx="19707">
                  <c:v>2512.20703</c:v>
                </c:pt>
                <c:pt idx="19708">
                  <c:v>2512.20703</c:v>
                </c:pt>
                <c:pt idx="19709">
                  <c:v>2512.20703</c:v>
                </c:pt>
                <c:pt idx="19710">
                  <c:v>2512.20703</c:v>
                </c:pt>
                <c:pt idx="19711">
                  <c:v>2512.20703</c:v>
                </c:pt>
                <c:pt idx="19712">
                  <c:v>2509.7656299999981</c:v>
                </c:pt>
                <c:pt idx="19713">
                  <c:v>2512.20703</c:v>
                </c:pt>
                <c:pt idx="19714">
                  <c:v>2512.20703</c:v>
                </c:pt>
                <c:pt idx="19715">
                  <c:v>2512.20703</c:v>
                </c:pt>
                <c:pt idx="19716">
                  <c:v>2512.20703</c:v>
                </c:pt>
                <c:pt idx="19717">
                  <c:v>2512.20703</c:v>
                </c:pt>
                <c:pt idx="19718">
                  <c:v>2509.7656299999981</c:v>
                </c:pt>
                <c:pt idx="19719">
                  <c:v>2512.20703</c:v>
                </c:pt>
                <c:pt idx="19720">
                  <c:v>2512.20703</c:v>
                </c:pt>
                <c:pt idx="19721">
                  <c:v>2512.20703</c:v>
                </c:pt>
                <c:pt idx="19722">
                  <c:v>2512.20703</c:v>
                </c:pt>
                <c:pt idx="19723">
                  <c:v>2512.20703</c:v>
                </c:pt>
                <c:pt idx="19724">
                  <c:v>2512.20703</c:v>
                </c:pt>
                <c:pt idx="19725">
                  <c:v>2512.20703</c:v>
                </c:pt>
                <c:pt idx="19726">
                  <c:v>2512.20703</c:v>
                </c:pt>
                <c:pt idx="19727">
                  <c:v>2512.20703</c:v>
                </c:pt>
                <c:pt idx="19728">
                  <c:v>2512.20703</c:v>
                </c:pt>
                <c:pt idx="19729">
                  <c:v>2512.20703</c:v>
                </c:pt>
                <c:pt idx="19730">
                  <c:v>2512.20703</c:v>
                </c:pt>
                <c:pt idx="19731">
                  <c:v>2512.20703</c:v>
                </c:pt>
                <c:pt idx="19732">
                  <c:v>2512.20703</c:v>
                </c:pt>
                <c:pt idx="19733">
                  <c:v>2512.20703</c:v>
                </c:pt>
                <c:pt idx="19734">
                  <c:v>2512.20703</c:v>
                </c:pt>
                <c:pt idx="19735">
                  <c:v>2512.20703</c:v>
                </c:pt>
                <c:pt idx="19736">
                  <c:v>2512.20703</c:v>
                </c:pt>
                <c:pt idx="19737">
                  <c:v>2512.20703</c:v>
                </c:pt>
                <c:pt idx="19738">
                  <c:v>2512.20703</c:v>
                </c:pt>
                <c:pt idx="19739">
                  <c:v>2512.20703</c:v>
                </c:pt>
                <c:pt idx="19740">
                  <c:v>2512.20703</c:v>
                </c:pt>
                <c:pt idx="19741">
                  <c:v>2512.20703</c:v>
                </c:pt>
                <c:pt idx="19742">
                  <c:v>2512.20703</c:v>
                </c:pt>
                <c:pt idx="19743">
                  <c:v>2509.7656299999981</c:v>
                </c:pt>
                <c:pt idx="19744">
                  <c:v>2509.7656299999981</c:v>
                </c:pt>
                <c:pt idx="19745">
                  <c:v>2512.20703</c:v>
                </c:pt>
                <c:pt idx="19746">
                  <c:v>2512.20703</c:v>
                </c:pt>
                <c:pt idx="19747">
                  <c:v>2512.20703</c:v>
                </c:pt>
                <c:pt idx="19748">
                  <c:v>2512.20703</c:v>
                </c:pt>
                <c:pt idx="19749">
                  <c:v>2512.20703</c:v>
                </c:pt>
                <c:pt idx="19750">
                  <c:v>2509.7656299999981</c:v>
                </c:pt>
                <c:pt idx="19751">
                  <c:v>2512.20703</c:v>
                </c:pt>
                <c:pt idx="19752">
                  <c:v>2512.20703</c:v>
                </c:pt>
                <c:pt idx="19753">
                  <c:v>2512.20703</c:v>
                </c:pt>
                <c:pt idx="19754">
                  <c:v>2512.20703</c:v>
                </c:pt>
                <c:pt idx="19755">
                  <c:v>2512.20703</c:v>
                </c:pt>
                <c:pt idx="19756">
                  <c:v>2512.20703</c:v>
                </c:pt>
                <c:pt idx="19757">
                  <c:v>2512.20703</c:v>
                </c:pt>
                <c:pt idx="19758">
                  <c:v>2512.20703</c:v>
                </c:pt>
                <c:pt idx="19759">
                  <c:v>2512.20703</c:v>
                </c:pt>
                <c:pt idx="19760">
                  <c:v>2509.7656299999981</c:v>
                </c:pt>
                <c:pt idx="19761">
                  <c:v>2512.20703</c:v>
                </c:pt>
                <c:pt idx="19762">
                  <c:v>2512.20703</c:v>
                </c:pt>
                <c:pt idx="19763">
                  <c:v>2512.20703</c:v>
                </c:pt>
                <c:pt idx="19764">
                  <c:v>2509.7656299999981</c:v>
                </c:pt>
                <c:pt idx="19765">
                  <c:v>2512.20703</c:v>
                </c:pt>
                <c:pt idx="19766">
                  <c:v>2509.7656299999981</c:v>
                </c:pt>
                <c:pt idx="19767">
                  <c:v>2512.20703</c:v>
                </c:pt>
                <c:pt idx="19768">
                  <c:v>2512.20703</c:v>
                </c:pt>
                <c:pt idx="19769">
                  <c:v>2512.20703</c:v>
                </c:pt>
                <c:pt idx="19770">
                  <c:v>2512.20703</c:v>
                </c:pt>
                <c:pt idx="19771">
                  <c:v>2512.20703</c:v>
                </c:pt>
                <c:pt idx="19772">
                  <c:v>2512.20703</c:v>
                </c:pt>
                <c:pt idx="19773">
                  <c:v>2512.20703</c:v>
                </c:pt>
                <c:pt idx="19774">
                  <c:v>2509.7656299999981</c:v>
                </c:pt>
                <c:pt idx="19775">
                  <c:v>2509.7656299999981</c:v>
                </c:pt>
                <c:pt idx="19776">
                  <c:v>2512.20703</c:v>
                </c:pt>
                <c:pt idx="19777">
                  <c:v>2512.20703</c:v>
                </c:pt>
                <c:pt idx="19778">
                  <c:v>2512.20703</c:v>
                </c:pt>
                <c:pt idx="19779">
                  <c:v>2509.7656299999981</c:v>
                </c:pt>
                <c:pt idx="19780">
                  <c:v>2512.20703</c:v>
                </c:pt>
                <c:pt idx="19781">
                  <c:v>2512.20703</c:v>
                </c:pt>
                <c:pt idx="19782">
                  <c:v>2512.20703</c:v>
                </c:pt>
                <c:pt idx="19783">
                  <c:v>2512.20703</c:v>
                </c:pt>
                <c:pt idx="19784">
                  <c:v>2509.7656299999981</c:v>
                </c:pt>
                <c:pt idx="19785">
                  <c:v>2512.20703</c:v>
                </c:pt>
                <c:pt idx="19786">
                  <c:v>2512.20703</c:v>
                </c:pt>
                <c:pt idx="19787">
                  <c:v>2512.20703</c:v>
                </c:pt>
                <c:pt idx="19788">
                  <c:v>2512.20703</c:v>
                </c:pt>
                <c:pt idx="19789">
                  <c:v>2512.20703</c:v>
                </c:pt>
                <c:pt idx="19790">
                  <c:v>2512.20703</c:v>
                </c:pt>
                <c:pt idx="19791">
                  <c:v>2512.20703</c:v>
                </c:pt>
                <c:pt idx="19792">
                  <c:v>2512.20703</c:v>
                </c:pt>
                <c:pt idx="19793">
                  <c:v>2512.20703</c:v>
                </c:pt>
                <c:pt idx="19794">
                  <c:v>2512.20703</c:v>
                </c:pt>
                <c:pt idx="19795">
                  <c:v>2512.20703</c:v>
                </c:pt>
                <c:pt idx="19796">
                  <c:v>2512.20703</c:v>
                </c:pt>
                <c:pt idx="19797">
                  <c:v>2512.20703</c:v>
                </c:pt>
                <c:pt idx="19798">
                  <c:v>2512.20703</c:v>
                </c:pt>
                <c:pt idx="19799">
                  <c:v>2512.20703</c:v>
                </c:pt>
                <c:pt idx="19800">
                  <c:v>2512.20703</c:v>
                </c:pt>
                <c:pt idx="19801">
                  <c:v>2509.7656299999981</c:v>
                </c:pt>
                <c:pt idx="19802">
                  <c:v>2512.20703</c:v>
                </c:pt>
                <c:pt idx="19803">
                  <c:v>2512.20703</c:v>
                </c:pt>
                <c:pt idx="19804">
                  <c:v>2509.7656299999981</c:v>
                </c:pt>
                <c:pt idx="19805">
                  <c:v>2509.7656299999981</c:v>
                </c:pt>
                <c:pt idx="19806">
                  <c:v>2512.20703</c:v>
                </c:pt>
                <c:pt idx="19807">
                  <c:v>2509.7656299999981</c:v>
                </c:pt>
                <c:pt idx="19808">
                  <c:v>2512.20703</c:v>
                </c:pt>
                <c:pt idx="19809">
                  <c:v>2509.7656299999981</c:v>
                </c:pt>
                <c:pt idx="19810">
                  <c:v>2509.7656299999981</c:v>
                </c:pt>
                <c:pt idx="19811">
                  <c:v>2512.20703</c:v>
                </c:pt>
                <c:pt idx="19812">
                  <c:v>2512.20703</c:v>
                </c:pt>
                <c:pt idx="19813">
                  <c:v>2512.20703</c:v>
                </c:pt>
                <c:pt idx="19814">
                  <c:v>2512.20703</c:v>
                </c:pt>
                <c:pt idx="19815">
                  <c:v>2512.20703</c:v>
                </c:pt>
                <c:pt idx="19816">
                  <c:v>2509.7656299999981</c:v>
                </c:pt>
                <c:pt idx="19817">
                  <c:v>2512.20703</c:v>
                </c:pt>
                <c:pt idx="19818">
                  <c:v>2509.7656299999981</c:v>
                </c:pt>
                <c:pt idx="19819">
                  <c:v>2512.20703</c:v>
                </c:pt>
                <c:pt idx="19820">
                  <c:v>2512.20703</c:v>
                </c:pt>
                <c:pt idx="19821">
                  <c:v>2512.20703</c:v>
                </c:pt>
                <c:pt idx="19822">
                  <c:v>2509.7656299999981</c:v>
                </c:pt>
                <c:pt idx="19823">
                  <c:v>2512.20703</c:v>
                </c:pt>
                <c:pt idx="19824">
                  <c:v>2512.20703</c:v>
                </c:pt>
                <c:pt idx="19825">
                  <c:v>2512.20703</c:v>
                </c:pt>
                <c:pt idx="19826">
                  <c:v>2512.20703</c:v>
                </c:pt>
                <c:pt idx="19827">
                  <c:v>2512.20703</c:v>
                </c:pt>
                <c:pt idx="19828">
                  <c:v>2512.20703</c:v>
                </c:pt>
                <c:pt idx="19829">
                  <c:v>2509.7656299999981</c:v>
                </c:pt>
                <c:pt idx="19830">
                  <c:v>2512.20703</c:v>
                </c:pt>
                <c:pt idx="19831">
                  <c:v>2512.20703</c:v>
                </c:pt>
                <c:pt idx="19832">
                  <c:v>2512.20703</c:v>
                </c:pt>
                <c:pt idx="19833">
                  <c:v>2509.7656299999981</c:v>
                </c:pt>
                <c:pt idx="19834">
                  <c:v>2512.20703</c:v>
                </c:pt>
                <c:pt idx="19835">
                  <c:v>2512.20703</c:v>
                </c:pt>
                <c:pt idx="19836">
                  <c:v>2512.20703</c:v>
                </c:pt>
                <c:pt idx="19837">
                  <c:v>2512.20703</c:v>
                </c:pt>
                <c:pt idx="19838">
                  <c:v>2509.7656299999981</c:v>
                </c:pt>
                <c:pt idx="19839">
                  <c:v>2512.20703</c:v>
                </c:pt>
                <c:pt idx="19840">
                  <c:v>2512.20703</c:v>
                </c:pt>
                <c:pt idx="19841">
                  <c:v>2512.20703</c:v>
                </c:pt>
                <c:pt idx="19842">
                  <c:v>2512.20703</c:v>
                </c:pt>
                <c:pt idx="19843">
                  <c:v>2512.20703</c:v>
                </c:pt>
                <c:pt idx="19844">
                  <c:v>2512.20703</c:v>
                </c:pt>
                <c:pt idx="19845">
                  <c:v>2512.20703</c:v>
                </c:pt>
                <c:pt idx="19846">
                  <c:v>2512.20703</c:v>
                </c:pt>
                <c:pt idx="19847">
                  <c:v>2512.20703</c:v>
                </c:pt>
                <c:pt idx="19848">
                  <c:v>2512.20703</c:v>
                </c:pt>
                <c:pt idx="19849">
                  <c:v>2512.20703</c:v>
                </c:pt>
                <c:pt idx="19850">
                  <c:v>2512.20703</c:v>
                </c:pt>
                <c:pt idx="19851">
                  <c:v>2512.20703</c:v>
                </c:pt>
                <c:pt idx="19852">
                  <c:v>2512.20703</c:v>
                </c:pt>
                <c:pt idx="19853">
                  <c:v>2512.20703</c:v>
                </c:pt>
                <c:pt idx="19854">
                  <c:v>2512.20703</c:v>
                </c:pt>
                <c:pt idx="19855">
                  <c:v>2509.7656299999981</c:v>
                </c:pt>
                <c:pt idx="19856">
                  <c:v>2512.20703</c:v>
                </c:pt>
                <c:pt idx="19857">
                  <c:v>2512.20703</c:v>
                </c:pt>
                <c:pt idx="19858">
                  <c:v>2509.7656299999981</c:v>
                </c:pt>
                <c:pt idx="19859">
                  <c:v>2512.20703</c:v>
                </c:pt>
                <c:pt idx="19860">
                  <c:v>2512.20703</c:v>
                </c:pt>
                <c:pt idx="19861">
                  <c:v>2512.20703</c:v>
                </c:pt>
                <c:pt idx="19862">
                  <c:v>2512.20703</c:v>
                </c:pt>
                <c:pt idx="19863">
                  <c:v>2512.20703</c:v>
                </c:pt>
                <c:pt idx="19864">
                  <c:v>2512.20703</c:v>
                </c:pt>
                <c:pt idx="19865">
                  <c:v>2512.20703</c:v>
                </c:pt>
                <c:pt idx="19866">
                  <c:v>2512.20703</c:v>
                </c:pt>
                <c:pt idx="19867">
                  <c:v>2509.7656299999981</c:v>
                </c:pt>
                <c:pt idx="19868">
                  <c:v>2512.20703</c:v>
                </c:pt>
                <c:pt idx="19869">
                  <c:v>2509.7656299999981</c:v>
                </c:pt>
                <c:pt idx="19870">
                  <c:v>2509.7656299999981</c:v>
                </c:pt>
                <c:pt idx="19871">
                  <c:v>2512.20703</c:v>
                </c:pt>
                <c:pt idx="19872">
                  <c:v>2512.20703</c:v>
                </c:pt>
                <c:pt idx="19873">
                  <c:v>2512.20703</c:v>
                </c:pt>
                <c:pt idx="19874">
                  <c:v>2512.20703</c:v>
                </c:pt>
                <c:pt idx="19875">
                  <c:v>2509.7656299999981</c:v>
                </c:pt>
                <c:pt idx="19876">
                  <c:v>2509.7656299999981</c:v>
                </c:pt>
                <c:pt idx="19877">
                  <c:v>2512.20703</c:v>
                </c:pt>
                <c:pt idx="19878">
                  <c:v>2512.20703</c:v>
                </c:pt>
                <c:pt idx="19879">
                  <c:v>2509.7656299999981</c:v>
                </c:pt>
                <c:pt idx="19880">
                  <c:v>2512.20703</c:v>
                </c:pt>
                <c:pt idx="19881">
                  <c:v>2509.7656299999981</c:v>
                </c:pt>
                <c:pt idx="19882">
                  <c:v>2512.20703</c:v>
                </c:pt>
                <c:pt idx="19883">
                  <c:v>2512.20703</c:v>
                </c:pt>
                <c:pt idx="19884">
                  <c:v>2512.20703</c:v>
                </c:pt>
                <c:pt idx="19885">
                  <c:v>2509.7656299999981</c:v>
                </c:pt>
                <c:pt idx="19886">
                  <c:v>2509.7656299999981</c:v>
                </c:pt>
                <c:pt idx="19887">
                  <c:v>2509.7656299999981</c:v>
                </c:pt>
                <c:pt idx="19888">
                  <c:v>2512.20703</c:v>
                </c:pt>
                <c:pt idx="19889">
                  <c:v>2509.7656299999981</c:v>
                </c:pt>
                <c:pt idx="19890">
                  <c:v>2512.20703</c:v>
                </c:pt>
                <c:pt idx="19891">
                  <c:v>2509.7656299999981</c:v>
                </c:pt>
                <c:pt idx="19892">
                  <c:v>2512.20703</c:v>
                </c:pt>
                <c:pt idx="19893">
                  <c:v>2509.7656299999981</c:v>
                </c:pt>
                <c:pt idx="19894">
                  <c:v>2512.20703</c:v>
                </c:pt>
                <c:pt idx="19895">
                  <c:v>2512.20703</c:v>
                </c:pt>
                <c:pt idx="19896">
                  <c:v>2509.7656299999981</c:v>
                </c:pt>
                <c:pt idx="19897">
                  <c:v>2512.20703</c:v>
                </c:pt>
                <c:pt idx="19898">
                  <c:v>2509.7656299999981</c:v>
                </c:pt>
                <c:pt idx="19899">
                  <c:v>2512.20703</c:v>
                </c:pt>
                <c:pt idx="19900">
                  <c:v>2512.20703</c:v>
                </c:pt>
                <c:pt idx="19901">
                  <c:v>2509.7656299999981</c:v>
                </c:pt>
                <c:pt idx="19902">
                  <c:v>2512.20703</c:v>
                </c:pt>
                <c:pt idx="19903">
                  <c:v>2512.20703</c:v>
                </c:pt>
                <c:pt idx="19904">
                  <c:v>2509.7656299999981</c:v>
                </c:pt>
                <c:pt idx="19905">
                  <c:v>2512.20703</c:v>
                </c:pt>
                <c:pt idx="19906">
                  <c:v>2512.20703</c:v>
                </c:pt>
                <c:pt idx="19907">
                  <c:v>2512.20703</c:v>
                </c:pt>
                <c:pt idx="19908">
                  <c:v>2509.7656299999981</c:v>
                </c:pt>
                <c:pt idx="19909">
                  <c:v>2509.7656299999981</c:v>
                </c:pt>
                <c:pt idx="19910">
                  <c:v>2512.20703</c:v>
                </c:pt>
                <c:pt idx="19911">
                  <c:v>2512.20703</c:v>
                </c:pt>
                <c:pt idx="19912">
                  <c:v>2512.20703</c:v>
                </c:pt>
                <c:pt idx="19913">
                  <c:v>2512.20703</c:v>
                </c:pt>
                <c:pt idx="19914">
                  <c:v>2512.20703</c:v>
                </c:pt>
                <c:pt idx="19915">
                  <c:v>2509.7656299999981</c:v>
                </c:pt>
                <c:pt idx="19916">
                  <c:v>2512.20703</c:v>
                </c:pt>
                <c:pt idx="19917">
                  <c:v>2512.20703</c:v>
                </c:pt>
                <c:pt idx="19918">
                  <c:v>2509.7656299999981</c:v>
                </c:pt>
                <c:pt idx="19919">
                  <c:v>2512.20703</c:v>
                </c:pt>
                <c:pt idx="19920">
                  <c:v>2509.7656299999981</c:v>
                </c:pt>
                <c:pt idx="19921">
                  <c:v>2512.20703</c:v>
                </c:pt>
                <c:pt idx="19922">
                  <c:v>2512.20703</c:v>
                </c:pt>
                <c:pt idx="19923">
                  <c:v>2512.20703</c:v>
                </c:pt>
                <c:pt idx="19924">
                  <c:v>2512.20703</c:v>
                </c:pt>
                <c:pt idx="19925">
                  <c:v>2512.20703</c:v>
                </c:pt>
                <c:pt idx="19926">
                  <c:v>2512.20703</c:v>
                </c:pt>
                <c:pt idx="19927">
                  <c:v>2512.20703</c:v>
                </c:pt>
                <c:pt idx="19928">
                  <c:v>2512.20703</c:v>
                </c:pt>
                <c:pt idx="19929">
                  <c:v>2512.20703</c:v>
                </c:pt>
                <c:pt idx="19930">
                  <c:v>2509.7656299999981</c:v>
                </c:pt>
                <c:pt idx="19931">
                  <c:v>2509.7656299999981</c:v>
                </c:pt>
                <c:pt idx="19932">
                  <c:v>2512.20703</c:v>
                </c:pt>
                <c:pt idx="19933">
                  <c:v>2509.7656299999981</c:v>
                </c:pt>
                <c:pt idx="19934">
                  <c:v>2512.20703</c:v>
                </c:pt>
                <c:pt idx="19935">
                  <c:v>2509.7656299999981</c:v>
                </c:pt>
                <c:pt idx="19936">
                  <c:v>2509.7656299999981</c:v>
                </c:pt>
                <c:pt idx="19937">
                  <c:v>2509.7656299999981</c:v>
                </c:pt>
                <c:pt idx="19938">
                  <c:v>2509.7656299999981</c:v>
                </c:pt>
                <c:pt idx="19939">
                  <c:v>2509.7656299999981</c:v>
                </c:pt>
                <c:pt idx="19940">
                  <c:v>2512.20703</c:v>
                </c:pt>
                <c:pt idx="19941">
                  <c:v>2512.20703</c:v>
                </c:pt>
                <c:pt idx="19942">
                  <c:v>2512.20703</c:v>
                </c:pt>
                <c:pt idx="19943">
                  <c:v>2512.20703</c:v>
                </c:pt>
                <c:pt idx="19944">
                  <c:v>2512.20703</c:v>
                </c:pt>
                <c:pt idx="19945">
                  <c:v>2509.7656299999981</c:v>
                </c:pt>
                <c:pt idx="19946">
                  <c:v>2509.7656299999981</c:v>
                </c:pt>
                <c:pt idx="19947">
                  <c:v>2512.20703</c:v>
                </c:pt>
                <c:pt idx="19948">
                  <c:v>2509.7656299999981</c:v>
                </c:pt>
                <c:pt idx="19949">
                  <c:v>2512.20703</c:v>
                </c:pt>
                <c:pt idx="19950">
                  <c:v>2512.20703</c:v>
                </c:pt>
                <c:pt idx="19951">
                  <c:v>2509.7656299999981</c:v>
                </c:pt>
                <c:pt idx="19952">
                  <c:v>2509.7656299999981</c:v>
                </c:pt>
                <c:pt idx="19953">
                  <c:v>2512.20703</c:v>
                </c:pt>
                <c:pt idx="19954">
                  <c:v>2512.20703</c:v>
                </c:pt>
                <c:pt idx="19955">
                  <c:v>2509.7656299999981</c:v>
                </c:pt>
                <c:pt idx="19956">
                  <c:v>2512.20703</c:v>
                </c:pt>
                <c:pt idx="19957">
                  <c:v>2512.20703</c:v>
                </c:pt>
                <c:pt idx="19958">
                  <c:v>2509.7656299999981</c:v>
                </c:pt>
                <c:pt idx="19959">
                  <c:v>2509.7656299999981</c:v>
                </c:pt>
                <c:pt idx="19960">
                  <c:v>2512.20703</c:v>
                </c:pt>
                <c:pt idx="19961">
                  <c:v>2512.20703</c:v>
                </c:pt>
                <c:pt idx="19962">
                  <c:v>2509.7656299999981</c:v>
                </c:pt>
                <c:pt idx="19963">
                  <c:v>2509.7656299999981</c:v>
                </c:pt>
                <c:pt idx="19964">
                  <c:v>2509.7656299999981</c:v>
                </c:pt>
                <c:pt idx="19965">
                  <c:v>2512.20703</c:v>
                </c:pt>
                <c:pt idx="19966">
                  <c:v>2512.20703</c:v>
                </c:pt>
                <c:pt idx="19967">
                  <c:v>2509.7656299999981</c:v>
                </c:pt>
                <c:pt idx="19968">
                  <c:v>2512.20703</c:v>
                </c:pt>
                <c:pt idx="19969">
                  <c:v>2509.7656299999981</c:v>
                </c:pt>
                <c:pt idx="19970">
                  <c:v>2509.7656299999981</c:v>
                </c:pt>
                <c:pt idx="19971">
                  <c:v>2512.20703</c:v>
                </c:pt>
                <c:pt idx="19972">
                  <c:v>2509.7656299999981</c:v>
                </c:pt>
                <c:pt idx="19973">
                  <c:v>2512.20703</c:v>
                </c:pt>
                <c:pt idx="19974">
                  <c:v>2509.7656299999981</c:v>
                </c:pt>
                <c:pt idx="19975">
                  <c:v>2509.7656299999981</c:v>
                </c:pt>
                <c:pt idx="19976">
                  <c:v>2512.20703</c:v>
                </c:pt>
                <c:pt idx="19977">
                  <c:v>2509.7656299999981</c:v>
                </c:pt>
                <c:pt idx="19978">
                  <c:v>2512.20703</c:v>
                </c:pt>
                <c:pt idx="19979">
                  <c:v>2509.7656299999981</c:v>
                </c:pt>
                <c:pt idx="19980">
                  <c:v>2512.20703</c:v>
                </c:pt>
                <c:pt idx="19981">
                  <c:v>2512.20703</c:v>
                </c:pt>
                <c:pt idx="19982">
                  <c:v>2509.7656299999981</c:v>
                </c:pt>
                <c:pt idx="19983">
                  <c:v>2509.7656299999981</c:v>
                </c:pt>
                <c:pt idx="19984">
                  <c:v>2509.7656299999981</c:v>
                </c:pt>
                <c:pt idx="19985">
                  <c:v>2512.20703</c:v>
                </c:pt>
                <c:pt idx="19986">
                  <c:v>2509.7656299999981</c:v>
                </c:pt>
                <c:pt idx="19987">
                  <c:v>2509.7656299999981</c:v>
                </c:pt>
                <c:pt idx="19988">
                  <c:v>2512.20703</c:v>
                </c:pt>
                <c:pt idx="19989">
                  <c:v>2512.20703</c:v>
                </c:pt>
                <c:pt idx="19990">
                  <c:v>2512.20703</c:v>
                </c:pt>
                <c:pt idx="19991">
                  <c:v>2509.7656299999981</c:v>
                </c:pt>
                <c:pt idx="19992">
                  <c:v>2512.20703</c:v>
                </c:pt>
                <c:pt idx="19993">
                  <c:v>2512.20703</c:v>
                </c:pt>
                <c:pt idx="19994">
                  <c:v>2512.20703</c:v>
                </c:pt>
                <c:pt idx="19995">
                  <c:v>2512.20703</c:v>
                </c:pt>
                <c:pt idx="19996">
                  <c:v>2509.7656299999981</c:v>
                </c:pt>
                <c:pt idx="19997">
                  <c:v>2512.20703</c:v>
                </c:pt>
                <c:pt idx="19998">
                  <c:v>2512.20703</c:v>
                </c:pt>
                <c:pt idx="19999">
                  <c:v>2509.7656299999981</c:v>
                </c:pt>
                <c:pt idx="20000">
                  <c:v>2509.7656299999981</c:v>
                </c:pt>
                <c:pt idx="20001">
                  <c:v>2512.20703</c:v>
                </c:pt>
                <c:pt idx="20002">
                  <c:v>2512.20703</c:v>
                </c:pt>
                <c:pt idx="20003">
                  <c:v>2512.20703</c:v>
                </c:pt>
                <c:pt idx="20004">
                  <c:v>2509.7656299999981</c:v>
                </c:pt>
                <c:pt idx="20005">
                  <c:v>2509.7656299999981</c:v>
                </c:pt>
                <c:pt idx="20006">
                  <c:v>2512.20703</c:v>
                </c:pt>
                <c:pt idx="20007">
                  <c:v>2509.7656299999981</c:v>
                </c:pt>
                <c:pt idx="20008">
                  <c:v>2512.20703</c:v>
                </c:pt>
                <c:pt idx="20009">
                  <c:v>2512.20703</c:v>
                </c:pt>
                <c:pt idx="20010">
                  <c:v>2509.7656299999981</c:v>
                </c:pt>
                <c:pt idx="20011">
                  <c:v>2509.7656299999981</c:v>
                </c:pt>
                <c:pt idx="20012">
                  <c:v>2509.7656299999981</c:v>
                </c:pt>
                <c:pt idx="20013">
                  <c:v>2512.20703</c:v>
                </c:pt>
                <c:pt idx="20014">
                  <c:v>2512.20703</c:v>
                </c:pt>
                <c:pt idx="20015">
                  <c:v>2509.7656299999981</c:v>
                </c:pt>
                <c:pt idx="20016">
                  <c:v>2509.7656299999981</c:v>
                </c:pt>
                <c:pt idx="20017">
                  <c:v>2509.7656299999981</c:v>
                </c:pt>
                <c:pt idx="20018">
                  <c:v>2509.7656299999981</c:v>
                </c:pt>
                <c:pt idx="20019">
                  <c:v>2509.7656299999981</c:v>
                </c:pt>
                <c:pt idx="20020">
                  <c:v>2512.20703</c:v>
                </c:pt>
                <c:pt idx="20021">
                  <c:v>2509.7656299999981</c:v>
                </c:pt>
                <c:pt idx="20022">
                  <c:v>2512.20703</c:v>
                </c:pt>
                <c:pt idx="20023">
                  <c:v>2509.7656299999981</c:v>
                </c:pt>
                <c:pt idx="20024">
                  <c:v>2509.7656299999981</c:v>
                </c:pt>
                <c:pt idx="20025">
                  <c:v>2509.7656299999981</c:v>
                </c:pt>
                <c:pt idx="20026">
                  <c:v>2509.7656299999981</c:v>
                </c:pt>
                <c:pt idx="20027">
                  <c:v>2509.7656299999981</c:v>
                </c:pt>
                <c:pt idx="20028">
                  <c:v>2509.7656299999981</c:v>
                </c:pt>
                <c:pt idx="20029">
                  <c:v>2509.7656299999981</c:v>
                </c:pt>
                <c:pt idx="20030">
                  <c:v>2509.7656299999981</c:v>
                </c:pt>
                <c:pt idx="20031">
                  <c:v>2509.7656299999981</c:v>
                </c:pt>
                <c:pt idx="20032">
                  <c:v>2512.20703</c:v>
                </c:pt>
                <c:pt idx="20033">
                  <c:v>2509.7656299999981</c:v>
                </c:pt>
                <c:pt idx="20034">
                  <c:v>2509.7656299999981</c:v>
                </c:pt>
                <c:pt idx="20035">
                  <c:v>2509.7656299999981</c:v>
                </c:pt>
                <c:pt idx="20036">
                  <c:v>2509.7656299999981</c:v>
                </c:pt>
                <c:pt idx="20037">
                  <c:v>2509.7656299999981</c:v>
                </c:pt>
                <c:pt idx="20038">
                  <c:v>2512.20703</c:v>
                </c:pt>
                <c:pt idx="20039">
                  <c:v>2512.20703</c:v>
                </c:pt>
                <c:pt idx="20040">
                  <c:v>2512.20703</c:v>
                </c:pt>
                <c:pt idx="20041">
                  <c:v>2509.7656299999981</c:v>
                </c:pt>
                <c:pt idx="20042">
                  <c:v>2509.7656299999981</c:v>
                </c:pt>
                <c:pt idx="20043">
                  <c:v>2512.20703</c:v>
                </c:pt>
                <c:pt idx="20044">
                  <c:v>2509.7656299999981</c:v>
                </c:pt>
                <c:pt idx="20045">
                  <c:v>2512.20703</c:v>
                </c:pt>
                <c:pt idx="20046">
                  <c:v>2509.7656299999981</c:v>
                </c:pt>
                <c:pt idx="20047">
                  <c:v>2509.7656299999981</c:v>
                </c:pt>
                <c:pt idx="20048">
                  <c:v>2509.7656299999981</c:v>
                </c:pt>
                <c:pt idx="20049">
                  <c:v>2509.7656299999981</c:v>
                </c:pt>
                <c:pt idx="20050">
                  <c:v>2509.7656299999981</c:v>
                </c:pt>
                <c:pt idx="20051">
                  <c:v>2509.7656299999981</c:v>
                </c:pt>
                <c:pt idx="20052">
                  <c:v>2509.7656299999981</c:v>
                </c:pt>
                <c:pt idx="20053">
                  <c:v>2512.20703</c:v>
                </c:pt>
                <c:pt idx="20054">
                  <c:v>2509.7656299999981</c:v>
                </c:pt>
                <c:pt idx="20055">
                  <c:v>2512.20703</c:v>
                </c:pt>
                <c:pt idx="20056">
                  <c:v>2512.20703</c:v>
                </c:pt>
                <c:pt idx="20057">
                  <c:v>2509.7656299999981</c:v>
                </c:pt>
                <c:pt idx="20058">
                  <c:v>2509.7656299999981</c:v>
                </c:pt>
                <c:pt idx="20059">
                  <c:v>2509.7656299999981</c:v>
                </c:pt>
                <c:pt idx="20060">
                  <c:v>2509.7656299999981</c:v>
                </c:pt>
                <c:pt idx="20061">
                  <c:v>2509.7656299999981</c:v>
                </c:pt>
                <c:pt idx="20062">
                  <c:v>2509.7656299999981</c:v>
                </c:pt>
                <c:pt idx="20063">
                  <c:v>2509.7656299999981</c:v>
                </c:pt>
                <c:pt idx="20064">
                  <c:v>2509.7656299999981</c:v>
                </c:pt>
                <c:pt idx="20065">
                  <c:v>2509.7656299999981</c:v>
                </c:pt>
                <c:pt idx="20066">
                  <c:v>2509.7656299999981</c:v>
                </c:pt>
                <c:pt idx="20067">
                  <c:v>2512.20703</c:v>
                </c:pt>
                <c:pt idx="20068">
                  <c:v>2509.7656299999981</c:v>
                </c:pt>
                <c:pt idx="20069">
                  <c:v>2509.7656299999981</c:v>
                </c:pt>
                <c:pt idx="20070">
                  <c:v>2509.7656299999981</c:v>
                </c:pt>
                <c:pt idx="20071">
                  <c:v>2509.7656299999981</c:v>
                </c:pt>
                <c:pt idx="20072">
                  <c:v>2509.7656299999981</c:v>
                </c:pt>
                <c:pt idx="20073">
                  <c:v>2512.20703</c:v>
                </c:pt>
                <c:pt idx="20074">
                  <c:v>2509.7656299999981</c:v>
                </c:pt>
                <c:pt idx="20075">
                  <c:v>2512.20703</c:v>
                </c:pt>
                <c:pt idx="20076">
                  <c:v>2512.20703</c:v>
                </c:pt>
                <c:pt idx="20077">
                  <c:v>2509.7656299999981</c:v>
                </c:pt>
                <c:pt idx="20078">
                  <c:v>2509.7656299999981</c:v>
                </c:pt>
                <c:pt idx="20079">
                  <c:v>2509.7656299999981</c:v>
                </c:pt>
                <c:pt idx="20080">
                  <c:v>2512.20703</c:v>
                </c:pt>
                <c:pt idx="20081">
                  <c:v>2512.20703</c:v>
                </c:pt>
                <c:pt idx="20082">
                  <c:v>2509.7656299999981</c:v>
                </c:pt>
                <c:pt idx="20083">
                  <c:v>2512.20703</c:v>
                </c:pt>
                <c:pt idx="20084">
                  <c:v>2509.7656299999981</c:v>
                </c:pt>
                <c:pt idx="20085">
                  <c:v>2509.7656299999981</c:v>
                </c:pt>
                <c:pt idx="20086">
                  <c:v>2509.7656299999981</c:v>
                </c:pt>
                <c:pt idx="20087">
                  <c:v>2509.7656299999981</c:v>
                </c:pt>
                <c:pt idx="20088">
                  <c:v>2509.7656299999981</c:v>
                </c:pt>
                <c:pt idx="20089">
                  <c:v>2509.7656299999981</c:v>
                </c:pt>
                <c:pt idx="20090">
                  <c:v>2509.7656299999981</c:v>
                </c:pt>
                <c:pt idx="20091">
                  <c:v>2509.7656299999981</c:v>
                </c:pt>
                <c:pt idx="20092">
                  <c:v>2509.7656299999981</c:v>
                </c:pt>
                <c:pt idx="20093">
                  <c:v>2509.7656299999981</c:v>
                </c:pt>
                <c:pt idx="20094">
                  <c:v>2509.7656299999981</c:v>
                </c:pt>
                <c:pt idx="20095">
                  <c:v>2509.7656299999981</c:v>
                </c:pt>
                <c:pt idx="20096">
                  <c:v>2512.20703</c:v>
                </c:pt>
                <c:pt idx="20097">
                  <c:v>2509.7656299999981</c:v>
                </c:pt>
                <c:pt idx="20098">
                  <c:v>2512.20703</c:v>
                </c:pt>
                <c:pt idx="20099">
                  <c:v>2509.7656299999981</c:v>
                </c:pt>
                <c:pt idx="20100">
                  <c:v>2509.7656299999981</c:v>
                </c:pt>
                <c:pt idx="20101">
                  <c:v>2512.20703</c:v>
                </c:pt>
                <c:pt idx="20102">
                  <c:v>2509.7656299999981</c:v>
                </c:pt>
                <c:pt idx="20103">
                  <c:v>2509.7656299999981</c:v>
                </c:pt>
                <c:pt idx="20104">
                  <c:v>2512.20703</c:v>
                </c:pt>
                <c:pt idx="20105">
                  <c:v>2509.7656299999981</c:v>
                </c:pt>
                <c:pt idx="20106">
                  <c:v>2509.7656299999981</c:v>
                </c:pt>
                <c:pt idx="20107">
                  <c:v>2509.7656299999981</c:v>
                </c:pt>
                <c:pt idx="20108">
                  <c:v>2509.7656299999981</c:v>
                </c:pt>
                <c:pt idx="20109">
                  <c:v>2509.7656299999981</c:v>
                </c:pt>
                <c:pt idx="20110">
                  <c:v>2509.7656299999981</c:v>
                </c:pt>
                <c:pt idx="20111">
                  <c:v>2509.7656299999981</c:v>
                </c:pt>
                <c:pt idx="20112">
                  <c:v>2509.7656299999981</c:v>
                </c:pt>
                <c:pt idx="20113">
                  <c:v>2509.7656299999981</c:v>
                </c:pt>
                <c:pt idx="20114">
                  <c:v>2512.20703</c:v>
                </c:pt>
                <c:pt idx="20115">
                  <c:v>2509.7656299999981</c:v>
                </c:pt>
                <c:pt idx="20116">
                  <c:v>2512.20703</c:v>
                </c:pt>
                <c:pt idx="20117">
                  <c:v>2509.7656299999981</c:v>
                </c:pt>
                <c:pt idx="20118">
                  <c:v>2509.7656299999981</c:v>
                </c:pt>
                <c:pt idx="20119">
                  <c:v>2509.7656299999981</c:v>
                </c:pt>
                <c:pt idx="20120">
                  <c:v>2509.7656299999981</c:v>
                </c:pt>
                <c:pt idx="20121">
                  <c:v>2509.7656299999981</c:v>
                </c:pt>
                <c:pt idx="20122">
                  <c:v>2509.7656299999981</c:v>
                </c:pt>
                <c:pt idx="20123">
                  <c:v>2509.7656299999981</c:v>
                </c:pt>
                <c:pt idx="20124">
                  <c:v>2509.7656299999981</c:v>
                </c:pt>
                <c:pt idx="20125">
                  <c:v>2509.7656299999981</c:v>
                </c:pt>
                <c:pt idx="20126">
                  <c:v>2512.20703</c:v>
                </c:pt>
                <c:pt idx="20127">
                  <c:v>2509.7656299999981</c:v>
                </c:pt>
                <c:pt idx="20128">
                  <c:v>2509.7656299999981</c:v>
                </c:pt>
                <c:pt idx="20129">
                  <c:v>2509.7656299999981</c:v>
                </c:pt>
                <c:pt idx="20130">
                  <c:v>2509.7656299999981</c:v>
                </c:pt>
                <c:pt idx="20131">
                  <c:v>2509.7656299999981</c:v>
                </c:pt>
                <c:pt idx="20132">
                  <c:v>2509.7656299999981</c:v>
                </c:pt>
                <c:pt idx="20133">
                  <c:v>2509.7656299999981</c:v>
                </c:pt>
                <c:pt idx="20134">
                  <c:v>2509.7656299999981</c:v>
                </c:pt>
                <c:pt idx="20135">
                  <c:v>2512.20703</c:v>
                </c:pt>
                <c:pt idx="20136">
                  <c:v>2509.7656299999981</c:v>
                </c:pt>
                <c:pt idx="20137">
                  <c:v>2512.20703</c:v>
                </c:pt>
                <c:pt idx="20138">
                  <c:v>2509.7656299999981</c:v>
                </c:pt>
                <c:pt idx="20139">
                  <c:v>2509.7656299999981</c:v>
                </c:pt>
                <c:pt idx="20140">
                  <c:v>2509.7656299999981</c:v>
                </c:pt>
                <c:pt idx="20141">
                  <c:v>2509.7656299999981</c:v>
                </c:pt>
                <c:pt idx="20142">
                  <c:v>2509.7656299999981</c:v>
                </c:pt>
                <c:pt idx="20143">
                  <c:v>2509.7656299999981</c:v>
                </c:pt>
                <c:pt idx="20144">
                  <c:v>2509.7656299999981</c:v>
                </c:pt>
                <c:pt idx="20145">
                  <c:v>2509.7656299999981</c:v>
                </c:pt>
                <c:pt idx="20146">
                  <c:v>2509.7656299999981</c:v>
                </c:pt>
                <c:pt idx="20147">
                  <c:v>2509.7656299999981</c:v>
                </c:pt>
                <c:pt idx="20148">
                  <c:v>2509.7656299999981</c:v>
                </c:pt>
                <c:pt idx="20149">
                  <c:v>2512.20703</c:v>
                </c:pt>
                <c:pt idx="20150">
                  <c:v>2509.7656299999981</c:v>
                </c:pt>
                <c:pt idx="20151">
                  <c:v>2509.7656299999981</c:v>
                </c:pt>
                <c:pt idx="20152">
                  <c:v>2509.7656299999981</c:v>
                </c:pt>
                <c:pt idx="20153">
                  <c:v>2509.7656299999981</c:v>
                </c:pt>
                <c:pt idx="20154">
                  <c:v>2509.7656299999981</c:v>
                </c:pt>
                <c:pt idx="20155">
                  <c:v>2509.7656299999981</c:v>
                </c:pt>
                <c:pt idx="20156">
                  <c:v>2509.7656299999981</c:v>
                </c:pt>
                <c:pt idx="20157">
                  <c:v>2509.7656299999981</c:v>
                </c:pt>
                <c:pt idx="20158">
                  <c:v>2509.7656299999981</c:v>
                </c:pt>
                <c:pt idx="20159">
                  <c:v>2509.7656299999981</c:v>
                </c:pt>
                <c:pt idx="20160">
                  <c:v>2509.7656299999981</c:v>
                </c:pt>
                <c:pt idx="20161">
                  <c:v>2512.20703</c:v>
                </c:pt>
                <c:pt idx="20162">
                  <c:v>2509.7656299999981</c:v>
                </c:pt>
                <c:pt idx="20163">
                  <c:v>2509.7656299999981</c:v>
                </c:pt>
                <c:pt idx="20164">
                  <c:v>2509.7656299999981</c:v>
                </c:pt>
                <c:pt idx="20165">
                  <c:v>2509.7656299999981</c:v>
                </c:pt>
                <c:pt idx="20166">
                  <c:v>2512.20703</c:v>
                </c:pt>
                <c:pt idx="20167">
                  <c:v>2509.7656299999981</c:v>
                </c:pt>
                <c:pt idx="20168">
                  <c:v>2509.7656299999981</c:v>
                </c:pt>
                <c:pt idx="20169">
                  <c:v>2509.7656299999981</c:v>
                </c:pt>
                <c:pt idx="20170">
                  <c:v>2509.7656299999981</c:v>
                </c:pt>
                <c:pt idx="20171">
                  <c:v>2509.7656299999981</c:v>
                </c:pt>
                <c:pt idx="20172">
                  <c:v>2509.7656299999981</c:v>
                </c:pt>
                <c:pt idx="20173">
                  <c:v>2509.7656299999981</c:v>
                </c:pt>
                <c:pt idx="20174">
                  <c:v>2509.7656299999981</c:v>
                </c:pt>
                <c:pt idx="20175">
                  <c:v>2509.7656299999981</c:v>
                </c:pt>
                <c:pt idx="20176">
                  <c:v>2509.7656299999981</c:v>
                </c:pt>
                <c:pt idx="20177">
                  <c:v>2509.7656299999981</c:v>
                </c:pt>
                <c:pt idx="20178">
                  <c:v>2509.7656299999981</c:v>
                </c:pt>
                <c:pt idx="20179">
                  <c:v>2509.7656299999981</c:v>
                </c:pt>
                <c:pt idx="20180">
                  <c:v>2512.20703</c:v>
                </c:pt>
                <c:pt idx="20181">
                  <c:v>2509.7656299999981</c:v>
                </c:pt>
                <c:pt idx="20182">
                  <c:v>2512.20703</c:v>
                </c:pt>
                <c:pt idx="20183">
                  <c:v>2509.7656299999981</c:v>
                </c:pt>
                <c:pt idx="20184">
                  <c:v>2509.7656299999981</c:v>
                </c:pt>
                <c:pt idx="20185">
                  <c:v>2509.7656299999981</c:v>
                </c:pt>
                <c:pt idx="20186">
                  <c:v>2509.7656299999981</c:v>
                </c:pt>
                <c:pt idx="20187">
                  <c:v>2509.7656299999981</c:v>
                </c:pt>
                <c:pt idx="20188">
                  <c:v>2509.7656299999981</c:v>
                </c:pt>
                <c:pt idx="20189">
                  <c:v>2509.7656299999981</c:v>
                </c:pt>
                <c:pt idx="20190">
                  <c:v>2509.7656299999981</c:v>
                </c:pt>
                <c:pt idx="20191">
                  <c:v>2509.7656299999981</c:v>
                </c:pt>
                <c:pt idx="20192">
                  <c:v>2509.7656299999981</c:v>
                </c:pt>
                <c:pt idx="20193">
                  <c:v>2509.7656299999981</c:v>
                </c:pt>
                <c:pt idx="20194">
                  <c:v>2509.7656299999981</c:v>
                </c:pt>
                <c:pt idx="20195">
                  <c:v>2509.7656299999981</c:v>
                </c:pt>
                <c:pt idx="20196">
                  <c:v>2509.7656299999981</c:v>
                </c:pt>
                <c:pt idx="20197">
                  <c:v>2509.7656299999981</c:v>
                </c:pt>
                <c:pt idx="20198">
                  <c:v>2509.7656299999981</c:v>
                </c:pt>
                <c:pt idx="20199">
                  <c:v>2509.7656299999981</c:v>
                </c:pt>
                <c:pt idx="20200">
                  <c:v>2509.7656299999981</c:v>
                </c:pt>
                <c:pt idx="20201">
                  <c:v>2509.7656299999981</c:v>
                </c:pt>
                <c:pt idx="20202">
                  <c:v>2509.7656299999981</c:v>
                </c:pt>
                <c:pt idx="20203">
                  <c:v>2509.7656299999981</c:v>
                </c:pt>
                <c:pt idx="20204">
                  <c:v>2509.7656299999981</c:v>
                </c:pt>
                <c:pt idx="20205">
                  <c:v>2509.7656299999981</c:v>
                </c:pt>
                <c:pt idx="20206">
                  <c:v>2509.7656299999981</c:v>
                </c:pt>
                <c:pt idx="20207">
                  <c:v>2509.7656299999981</c:v>
                </c:pt>
                <c:pt idx="20208">
                  <c:v>2509.7656299999981</c:v>
                </c:pt>
                <c:pt idx="20209">
                  <c:v>2509.7656299999981</c:v>
                </c:pt>
                <c:pt idx="20210">
                  <c:v>2509.7656299999981</c:v>
                </c:pt>
                <c:pt idx="20211">
                  <c:v>2509.7656299999981</c:v>
                </c:pt>
                <c:pt idx="20212">
                  <c:v>2509.7656299999981</c:v>
                </c:pt>
                <c:pt idx="20213">
                  <c:v>2509.7656299999981</c:v>
                </c:pt>
                <c:pt idx="20214">
                  <c:v>2509.7656299999981</c:v>
                </c:pt>
                <c:pt idx="20215">
                  <c:v>2509.7656299999981</c:v>
                </c:pt>
                <c:pt idx="20216">
                  <c:v>2509.7656299999981</c:v>
                </c:pt>
                <c:pt idx="20217">
                  <c:v>2512.20703</c:v>
                </c:pt>
                <c:pt idx="20218">
                  <c:v>2509.7656299999981</c:v>
                </c:pt>
                <c:pt idx="20219">
                  <c:v>2509.7656299999981</c:v>
                </c:pt>
                <c:pt idx="20220">
                  <c:v>2509.7656299999981</c:v>
                </c:pt>
                <c:pt idx="20221">
                  <c:v>2509.7656299999981</c:v>
                </c:pt>
                <c:pt idx="20222">
                  <c:v>2509.7656299999981</c:v>
                </c:pt>
                <c:pt idx="20223">
                  <c:v>2509.7656299999981</c:v>
                </c:pt>
                <c:pt idx="20224">
                  <c:v>2509.7656299999981</c:v>
                </c:pt>
                <c:pt idx="20225">
                  <c:v>2509.7656299999981</c:v>
                </c:pt>
                <c:pt idx="20226">
                  <c:v>2509.7656299999981</c:v>
                </c:pt>
                <c:pt idx="20227">
                  <c:v>2509.7656299999981</c:v>
                </c:pt>
                <c:pt idx="20228">
                  <c:v>2509.7656299999981</c:v>
                </c:pt>
                <c:pt idx="20229">
                  <c:v>2509.7656299999981</c:v>
                </c:pt>
                <c:pt idx="20230">
                  <c:v>2509.7656299999981</c:v>
                </c:pt>
                <c:pt idx="20231">
                  <c:v>2509.7656299999981</c:v>
                </c:pt>
                <c:pt idx="20232">
                  <c:v>2509.7656299999981</c:v>
                </c:pt>
                <c:pt idx="20233">
                  <c:v>2509.7656299999981</c:v>
                </c:pt>
                <c:pt idx="20234">
                  <c:v>2509.7656299999981</c:v>
                </c:pt>
                <c:pt idx="20235">
                  <c:v>2509.7656299999981</c:v>
                </c:pt>
                <c:pt idx="20236">
                  <c:v>2509.7656299999981</c:v>
                </c:pt>
                <c:pt idx="20237">
                  <c:v>2509.7656299999981</c:v>
                </c:pt>
                <c:pt idx="20238">
                  <c:v>2509.7656299999981</c:v>
                </c:pt>
                <c:pt idx="20239">
                  <c:v>2509.7656299999981</c:v>
                </c:pt>
                <c:pt idx="20240">
                  <c:v>2509.7656299999981</c:v>
                </c:pt>
                <c:pt idx="20241">
                  <c:v>2509.7656299999981</c:v>
                </c:pt>
                <c:pt idx="20242">
                  <c:v>2509.7656299999981</c:v>
                </c:pt>
                <c:pt idx="20243">
                  <c:v>2509.7656299999981</c:v>
                </c:pt>
                <c:pt idx="20244">
                  <c:v>2509.7656299999981</c:v>
                </c:pt>
                <c:pt idx="20245">
                  <c:v>2509.7656299999981</c:v>
                </c:pt>
                <c:pt idx="20246">
                  <c:v>2509.7656299999981</c:v>
                </c:pt>
                <c:pt idx="20247">
                  <c:v>2509.7656299999981</c:v>
                </c:pt>
                <c:pt idx="20248">
                  <c:v>2509.7656299999981</c:v>
                </c:pt>
                <c:pt idx="20249">
                  <c:v>2509.7656299999981</c:v>
                </c:pt>
                <c:pt idx="20250">
                  <c:v>2509.7656299999981</c:v>
                </c:pt>
                <c:pt idx="20251">
                  <c:v>2509.7656299999981</c:v>
                </c:pt>
                <c:pt idx="20252">
                  <c:v>2509.7656299999981</c:v>
                </c:pt>
                <c:pt idx="20253">
                  <c:v>2509.7656299999981</c:v>
                </c:pt>
                <c:pt idx="20254">
                  <c:v>2509.7656299999981</c:v>
                </c:pt>
                <c:pt idx="20255">
                  <c:v>2509.7656299999981</c:v>
                </c:pt>
                <c:pt idx="20256">
                  <c:v>2509.7656299999981</c:v>
                </c:pt>
                <c:pt idx="20257">
                  <c:v>2509.7656299999981</c:v>
                </c:pt>
                <c:pt idx="20258">
                  <c:v>2509.7656299999981</c:v>
                </c:pt>
                <c:pt idx="20259">
                  <c:v>2509.7656299999981</c:v>
                </c:pt>
                <c:pt idx="20260">
                  <c:v>2509.7656299999981</c:v>
                </c:pt>
                <c:pt idx="20261">
                  <c:v>2509.7656299999981</c:v>
                </c:pt>
                <c:pt idx="20262">
                  <c:v>2509.7656299999981</c:v>
                </c:pt>
                <c:pt idx="20263">
                  <c:v>2509.7656299999981</c:v>
                </c:pt>
                <c:pt idx="20264">
                  <c:v>2509.7656299999981</c:v>
                </c:pt>
                <c:pt idx="20265">
                  <c:v>2509.7656299999981</c:v>
                </c:pt>
                <c:pt idx="20266">
                  <c:v>2509.7656299999981</c:v>
                </c:pt>
                <c:pt idx="20267">
                  <c:v>2512.20703</c:v>
                </c:pt>
                <c:pt idx="20268">
                  <c:v>2509.7656299999981</c:v>
                </c:pt>
                <c:pt idx="20269">
                  <c:v>2509.7656299999981</c:v>
                </c:pt>
                <c:pt idx="20270">
                  <c:v>2509.7656299999981</c:v>
                </c:pt>
                <c:pt idx="20271">
                  <c:v>2509.7656299999981</c:v>
                </c:pt>
                <c:pt idx="20272">
                  <c:v>2509.7656299999981</c:v>
                </c:pt>
                <c:pt idx="20273">
                  <c:v>2509.7656299999981</c:v>
                </c:pt>
                <c:pt idx="20274">
                  <c:v>2509.7656299999981</c:v>
                </c:pt>
                <c:pt idx="20275">
                  <c:v>2509.7656299999981</c:v>
                </c:pt>
                <c:pt idx="20276">
                  <c:v>2509.7656299999981</c:v>
                </c:pt>
                <c:pt idx="20277">
                  <c:v>2509.7656299999981</c:v>
                </c:pt>
                <c:pt idx="20278">
                  <c:v>2509.7656299999981</c:v>
                </c:pt>
                <c:pt idx="20279">
                  <c:v>2509.7656299999981</c:v>
                </c:pt>
                <c:pt idx="20280">
                  <c:v>2509.7656299999981</c:v>
                </c:pt>
                <c:pt idx="20281">
                  <c:v>2509.7656299999981</c:v>
                </c:pt>
                <c:pt idx="20282">
                  <c:v>2509.7656299999981</c:v>
                </c:pt>
                <c:pt idx="20283">
                  <c:v>2509.7656299999981</c:v>
                </c:pt>
                <c:pt idx="20284">
                  <c:v>2509.7656299999981</c:v>
                </c:pt>
                <c:pt idx="20285">
                  <c:v>2509.7656299999981</c:v>
                </c:pt>
                <c:pt idx="20286">
                  <c:v>2509.7656299999981</c:v>
                </c:pt>
                <c:pt idx="20287">
                  <c:v>2509.7656299999981</c:v>
                </c:pt>
                <c:pt idx="20288">
                  <c:v>2509.7656299999981</c:v>
                </c:pt>
                <c:pt idx="20289">
                  <c:v>2509.7656299999981</c:v>
                </c:pt>
                <c:pt idx="20290">
                  <c:v>2509.7656299999981</c:v>
                </c:pt>
                <c:pt idx="20291">
                  <c:v>2509.7656299999981</c:v>
                </c:pt>
                <c:pt idx="20292">
                  <c:v>2509.7656299999981</c:v>
                </c:pt>
                <c:pt idx="20293">
                  <c:v>2509.7656299999981</c:v>
                </c:pt>
                <c:pt idx="20294">
                  <c:v>2509.7656299999981</c:v>
                </c:pt>
                <c:pt idx="20295">
                  <c:v>2509.7656299999981</c:v>
                </c:pt>
                <c:pt idx="20296">
                  <c:v>2509.7656299999981</c:v>
                </c:pt>
                <c:pt idx="20297">
                  <c:v>2509.7656299999981</c:v>
                </c:pt>
                <c:pt idx="20298">
                  <c:v>2509.7656299999981</c:v>
                </c:pt>
                <c:pt idx="20299">
                  <c:v>2509.7656299999981</c:v>
                </c:pt>
                <c:pt idx="20300">
                  <c:v>2509.7656299999981</c:v>
                </c:pt>
                <c:pt idx="20301">
                  <c:v>2509.7656299999981</c:v>
                </c:pt>
                <c:pt idx="20302">
                  <c:v>2509.7656299999981</c:v>
                </c:pt>
                <c:pt idx="20303">
                  <c:v>2509.7656299999981</c:v>
                </c:pt>
                <c:pt idx="20304">
                  <c:v>2509.7656299999981</c:v>
                </c:pt>
                <c:pt idx="20305">
                  <c:v>2509.7656299999981</c:v>
                </c:pt>
                <c:pt idx="20306">
                  <c:v>2509.7656299999981</c:v>
                </c:pt>
                <c:pt idx="20307">
                  <c:v>2509.7656299999981</c:v>
                </c:pt>
                <c:pt idx="20308">
                  <c:v>2509.7656299999981</c:v>
                </c:pt>
                <c:pt idx="20309">
                  <c:v>2509.7656299999981</c:v>
                </c:pt>
                <c:pt idx="20310">
                  <c:v>2509.7656299999981</c:v>
                </c:pt>
                <c:pt idx="20311">
                  <c:v>2509.7656299999981</c:v>
                </c:pt>
                <c:pt idx="20312">
                  <c:v>2509.7656299999981</c:v>
                </c:pt>
                <c:pt idx="20313">
                  <c:v>2509.7656299999981</c:v>
                </c:pt>
                <c:pt idx="20314">
                  <c:v>2509.7656299999981</c:v>
                </c:pt>
                <c:pt idx="20315">
                  <c:v>2509.7656299999981</c:v>
                </c:pt>
                <c:pt idx="20316">
                  <c:v>2509.7656299999981</c:v>
                </c:pt>
                <c:pt idx="20317">
                  <c:v>2509.7656299999981</c:v>
                </c:pt>
                <c:pt idx="20318">
                  <c:v>2509.7656299999981</c:v>
                </c:pt>
                <c:pt idx="20319">
                  <c:v>2509.7656299999981</c:v>
                </c:pt>
                <c:pt idx="20320">
                  <c:v>2509.7656299999981</c:v>
                </c:pt>
                <c:pt idx="20321">
                  <c:v>2509.7656299999981</c:v>
                </c:pt>
                <c:pt idx="20322">
                  <c:v>2509.7656299999981</c:v>
                </c:pt>
                <c:pt idx="20323">
                  <c:v>2509.7656299999981</c:v>
                </c:pt>
                <c:pt idx="20324">
                  <c:v>2509.7656299999981</c:v>
                </c:pt>
                <c:pt idx="20325">
                  <c:v>2509.7656299999981</c:v>
                </c:pt>
                <c:pt idx="20326">
                  <c:v>2509.7656299999981</c:v>
                </c:pt>
                <c:pt idx="20327">
                  <c:v>2509.7656299999981</c:v>
                </c:pt>
                <c:pt idx="20328">
                  <c:v>2509.7656299999981</c:v>
                </c:pt>
                <c:pt idx="20329">
                  <c:v>2509.7656299999981</c:v>
                </c:pt>
                <c:pt idx="20330">
                  <c:v>2509.7656299999981</c:v>
                </c:pt>
                <c:pt idx="20331">
                  <c:v>2509.7656299999981</c:v>
                </c:pt>
                <c:pt idx="20332">
                  <c:v>2509.7656299999981</c:v>
                </c:pt>
                <c:pt idx="20333">
                  <c:v>2509.7656299999981</c:v>
                </c:pt>
                <c:pt idx="20334">
                  <c:v>2509.7656299999981</c:v>
                </c:pt>
                <c:pt idx="20335">
                  <c:v>2509.7656299999981</c:v>
                </c:pt>
                <c:pt idx="20336">
                  <c:v>2509.7656299999981</c:v>
                </c:pt>
                <c:pt idx="20337">
                  <c:v>2509.7656299999981</c:v>
                </c:pt>
                <c:pt idx="20338">
                  <c:v>2509.7656299999981</c:v>
                </c:pt>
                <c:pt idx="20339">
                  <c:v>2509.7656299999981</c:v>
                </c:pt>
                <c:pt idx="20340">
                  <c:v>2509.7656299999981</c:v>
                </c:pt>
                <c:pt idx="20341">
                  <c:v>2509.7656299999981</c:v>
                </c:pt>
                <c:pt idx="20342">
                  <c:v>2509.7656299999981</c:v>
                </c:pt>
                <c:pt idx="20343">
                  <c:v>2509.7656299999981</c:v>
                </c:pt>
                <c:pt idx="20344">
                  <c:v>2509.7656299999981</c:v>
                </c:pt>
                <c:pt idx="20345">
                  <c:v>2509.7656299999981</c:v>
                </c:pt>
                <c:pt idx="20346">
                  <c:v>2509.7656299999981</c:v>
                </c:pt>
                <c:pt idx="20347">
                  <c:v>2509.7656299999981</c:v>
                </c:pt>
                <c:pt idx="20348">
                  <c:v>2509.7656299999981</c:v>
                </c:pt>
                <c:pt idx="20349">
                  <c:v>2509.7656299999981</c:v>
                </c:pt>
                <c:pt idx="20350">
                  <c:v>2509.7656299999981</c:v>
                </c:pt>
                <c:pt idx="20351">
                  <c:v>2509.7656299999981</c:v>
                </c:pt>
                <c:pt idx="20352">
                  <c:v>2509.7656299999981</c:v>
                </c:pt>
                <c:pt idx="20353">
                  <c:v>2509.7656299999981</c:v>
                </c:pt>
                <c:pt idx="20354">
                  <c:v>2509.7656299999981</c:v>
                </c:pt>
                <c:pt idx="20355">
                  <c:v>2509.7656299999981</c:v>
                </c:pt>
                <c:pt idx="20356">
                  <c:v>2509.7656299999981</c:v>
                </c:pt>
                <c:pt idx="20357">
                  <c:v>2509.7656299999981</c:v>
                </c:pt>
                <c:pt idx="20358">
                  <c:v>2509.7656299999981</c:v>
                </c:pt>
                <c:pt idx="20359">
                  <c:v>2509.7656299999981</c:v>
                </c:pt>
                <c:pt idx="20360">
                  <c:v>2509.7656299999981</c:v>
                </c:pt>
                <c:pt idx="20361">
                  <c:v>2509.7656299999981</c:v>
                </c:pt>
                <c:pt idx="20362">
                  <c:v>2509.7656299999981</c:v>
                </c:pt>
                <c:pt idx="20363">
                  <c:v>2509.7656299999981</c:v>
                </c:pt>
                <c:pt idx="20364">
                  <c:v>2509.7656299999981</c:v>
                </c:pt>
                <c:pt idx="20365">
                  <c:v>2509.7656299999981</c:v>
                </c:pt>
                <c:pt idx="20366">
                  <c:v>2509.7656299999981</c:v>
                </c:pt>
                <c:pt idx="20367">
                  <c:v>2509.7656299999981</c:v>
                </c:pt>
                <c:pt idx="20368">
                  <c:v>2509.7656299999981</c:v>
                </c:pt>
                <c:pt idx="20369">
                  <c:v>2509.7656299999981</c:v>
                </c:pt>
                <c:pt idx="20370">
                  <c:v>2509.7656299999981</c:v>
                </c:pt>
                <c:pt idx="20371">
                  <c:v>2509.7656299999981</c:v>
                </c:pt>
                <c:pt idx="20372">
                  <c:v>2509.7656299999981</c:v>
                </c:pt>
                <c:pt idx="20373">
                  <c:v>2509.7656299999981</c:v>
                </c:pt>
                <c:pt idx="20374">
                  <c:v>2509.7656299999981</c:v>
                </c:pt>
                <c:pt idx="20375">
                  <c:v>2509.7656299999981</c:v>
                </c:pt>
                <c:pt idx="20376">
                  <c:v>2509.7656299999981</c:v>
                </c:pt>
                <c:pt idx="20377">
                  <c:v>2509.7656299999981</c:v>
                </c:pt>
                <c:pt idx="20378">
                  <c:v>2509.7656299999981</c:v>
                </c:pt>
                <c:pt idx="20379">
                  <c:v>2509.7656299999981</c:v>
                </c:pt>
                <c:pt idx="20380">
                  <c:v>2509.7656299999981</c:v>
                </c:pt>
                <c:pt idx="20381">
                  <c:v>2509.7656299999981</c:v>
                </c:pt>
                <c:pt idx="20382">
                  <c:v>2509.7656299999981</c:v>
                </c:pt>
                <c:pt idx="20383">
                  <c:v>2509.7656299999981</c:v>
                </c:pt>
                <c:pt idx="20384">
                  <c:v>2509.7656299999981</c:v>
                </c:pt>
                <c:pt idx="20385">
                  <c:v>2509.7656299999981</c:v>
                </c:pt>
                <c:pt idx="20386">
                  <c:v>2509.7656299999981</c:v>
                </c:pt>
                <c:pt idx="20387">
                  <c:v>2509.7656299999981</c:v>
                </c:pt>
                <c:pt idx="20388">
                  <c:v>2509.7656299999981</c:v>
                </c:pt>
                <c:pt idx="20389">
                  <c:v>2509.7656299999981</c:v>
                </c:pt>
                <c:pt idx="20390">
                  <c:v>2509.7656299999981</c:v>
                </c:pt>
                <c:pt idx="20391">
                  <c:v>2509.7656299999981</c:v>
                </c:pt>
                <c:pt idx="20392">
                  <c:v>2509.7656299999981</c:v>
                </c:pt>
                <c:pt idx="20393">
                  <c:v>2509.7656299999981</c:v>
                </c:pt>
                <c:pt idx="20394">
                  <c:v>2509.7656299999981</c:v>
                </c:pt>
                <c:pt idx="20395">
                  <c:v>2509.7656299999981</c:v>
                </c:pt>
                <c:pt idx="20396">
                  <c:v>2509.7656299999981</c:v>
                </c:pt>
                <c:pt idx="20397">
                  <c:v>2509.7656299999981</c:v>
                </c:pt>
                <c:pt idx="20398">
                  <c:v>2509.7656299999981</c:v>
                </c:pt>
                <c:pt idx="20399">
                  <c:v>2509.7656299999981</c:v>
                </c:pt>
                <c:pt idx="20400">
                  <c:v>2509.7656299999981</c:v>
                </c:pt>
                <c:pt idx="20401">
                  <c:v>2509.7656299999981</c:v>
                </c:pt>
                <c:pt idx="20402">
                  <c:v>2509.7656299999981</c:v>
                </c:pt>
                <c:pt idx="20403">
                  <c:v>2509.7656299999981</c:v>
                </c:pt>
                <c:pt idx="20404">
                  <c:v>2509.7656299999981</c:v>
                </c:pt>
                <c:pt idx="20405">
                  <c:v>2509.7656299999981</c:v>
                </c:pt>
                <c:pt idx="20406">
                  <c:v>2509.7656299999981</c:v>
                </c:pt>
                <c:pt idx="20407">
                  <c:v>2509.7656299999981</c:v>
                </c:pt>
                <c:pt idx="20408">
                  <c:v>2509.7656299999981</c:v>
                </c:pt>
                <c:pt idx="20409">
                  <c:v>2509.7656299999981</c:v>
                </c:pt>
                <c:pt idx="20410">
                  <c:v>2509.7656299999981</c:v>
                </c:pt>
                <c:pt idx="20411">
                  <c:v>2509.7656299999981</c:v>
                </c:pt>
                <c:pt idx="20412">
                  <c:v>2509.7656299999981</c:v>
                </c:pt>
                <c:pt idx="20413">
                  <c:v>2509.7656299999981</c:v>
                </c:pt>
                <c:pt idx="20414">
                  <c:v>2509.7656299999981</c:v>
                </c:pt>
                <c:pt idx="20415">
                  <c:v>2509.7656299999981</c:v>
                </c:pt>
                <c:pt idx="20416">
                  <c:v>2509.7656299999981</c:v>
                </c:pt>
                <c:pt idx="20417">
                  <c:v>2509.7656299999981</c:v>
                </c:pt>
                <c:pt idx="20418">
                  <c:v>2509.7656299999981</c:v>
                </c:pt>
                <c:pt idx="20419">
                  <c:v>2509.7656299999981</c:v>
                </c:pt>
                <c:pt idx="20420">
                  <c:v>2509.7656299999981</c:v>
                </c:pt>
                <c:pt idx="20421">
                  <c:v>2509.7656299999981</c:v>
                </c:pt>
                <c:pt idx="20422">
                  <c:v>2509.7656299999981</c:v>
                </c:pt>
                <c:pt idx="20423">
                  <c:v>2509.7656299999981</c:v>
                </c:pt>
                <c:pt idx="20424">
                  <c:v>2509.7656299999981</c:v>
                </c:pt>
                <c:pt idx="20425">
                  <c:v>2509.7656299999981</c:v>
                </c:pt>
                <c:pt idx="20426">
                  <c:v>2509.7656299999981</c:v>
                </c:pt>
                <c:pt idx="20427">
                  <c:v>2509.7656299999981</c:v>
                </c:pt>
                <c:pt idx="20428">
                  <c:v>2509.7656299999981</c:v>
                </c:pt>
                <c:pt idx="20429">
                  <c:v>2509.7656299999981</c:v>
                </c:pt>
                <c:pt idx="20430">
                  <c:v>2509.7656299999981</c:v>
                </c:pt>
                <c:pt idx="20431">
                  <c:v>2509.7656299999981</c:v>
                </c:pt>
                <c:pt idx="20432">
                  <c:v>2509.7656299999981</c:v>
                </c:pt>
                <c:pt idx="20433">
                  <c:v>2509.7656299999981</c:v>
                </c:pt>
                <c:pt idx="20434">
                  <c:v>2509.7656299999981</c:v>
                </c:pt>
                <c:pt idx="20435">
                  <c:v>2509.7656299999981</c:v>
                </c:pt>
                <c:pt idx="20436">
                  <c:v>2509.7656299999981</c:v>
                </c:pt>
                <c:pt idx="20437">
                  <c:v>2509.7656299999981</c:v>
                </c:pt>
                <c:pt idx="20438">
                  <c:v>2509.7656299999981</c:v>
                </c:pt>
                <c:pt idx="20439">
                  <c:v>2509.7656299999981</c:v>
                </c:pt>
                <c:pt idx="20440">
                  <c:v>2509.7656299999981</c:v>
                </c:pt>
                <c:pt idx="20441">
                  <c:v>2509.7656299999981</c:v>
                </c:pt>
                <c:pt idx="20442">
                  <c:v>2509.7656299999981</c:v>
                </c:pt>
                <c:pt idx="20443">
                  <c:v>2509.7656299999981</c:v>
                </c:pt>
                <c:pt idx="20444">
                  <c:v>2509.7656299999981</c:v>
                </c:pt>
                <c:pt idx="20445">
                  <c:v>2509.7656299999981</c:v>
                </c:pt>
                <c:pt idx="20446">
                  <c:v>2509.7656299999981</c:v>
                </c:pt>
                <c:pt idx="20447">
                  <c:v>2509.7656299999981</c:v>
                </c:pt>
                <c:pt idx="20448">
                  <c:v>2509.7656299999981</c:v>
                </c:pt>
                <c:pt idx="20449">
                  <c:v>2509.7656299999981</c:v>
                </c:pt>
                <c:pt idx="20450">
                  <c:v>2509.7656299999981</c:v>
                </c:pt>
                <c:pt idx="20451">
                  <c:v>2509.7656299999981</c:v>
                </c:pt>
                <c:pt idx="20452">
                  <c:v>2509.7656299999981</c:v>
                </c:pt>
                <c:pt idx="20453">
                  <c:v>2509.7656299999981</c:v>
                </c:pt>
                <c:pt idx="20454">
                  <c:v>2507.32422</c:v>
                </c:pt>
                <c:pt idx="20455">
                  <c:v>2509.7656299999981</c:v>
                </c:pt>
                <c:pt idx="20456">
                  <c:v>2509.7656299999981</c:v>
                </c:pt>
                <c:pt idx="20457">
                  <c:v>2509.7656299999981</c:v>
                </c:pt>
                <c:pt idx="20458">
                  <c:v>2509.7656299999981</c:v>
                </c:pt>
                <c:pt idx="20459">
                  <c:v>2509.7656299999981</c:v>
                </c:pt>
                <c:pt idx="20460">
                  <c:v>2509.7656299999981</c:v>
                </c:pt>
                <c:pt idx="20461">
                  <c:v>2509.7656299999981</c:v>
                </c:pt>
                <c:pt idx="20462">
                  <c:v>2509.7656299999981</c:v>
                </c:pt>
                <c:pt idx="20463">
                  <c:v>2509.7656299999981</c:v>
                </c:pt>
                <c:pt idx="20464">
                  <c:v>2509.7656299999981</c:v>
                </c:pt>
                <c:pt idx="20465">
                  <c:v>2509.7656299999981</c:v>
                </c:pt>
                <c:pt idx="20466">
                  <c:v>2509.7656299999981</c:v>
                </c:pt>
                <c:pt idx="20467">
                  <c:v>2509.7656299999981</c:v>
                </c:pt>
                <c:pt idx="20468">
                  <c:v>2509.7656299999981</c:v>
                </c:pt>
                <c:pt idx="20469">
                  <c:v>2509.7656299999981</c:v>
                </c:pt>
                <c:pt idx="20470">
                  <c:v>2509.7656299999981</c:v>
                </c:pt>
                <c:pt idx="20471">
                  <c:v>2509.7656299999981</c:v>
                </c:pt>
                <c:pt idx="20472">
                  <c:v>2509.7656299999981</c:v>
                </c:pt>
                <c:pt idx="20473">
                  <c:v>2509.7656299999981</c:v>
                </c:pt>
                <c:pt idx="20474">
                  <c:v>2509.7656299999981</c:v>
                </c:pt>
                <c:pt idx="20475">
                  <c:v>2509.7656299999981</c:v>
                </c:pt>
                <c:pt idx="20476">
                  <c:v>2509.7656299999981</c:v>
                </c:pt>
                <c:pt idx="20477">
                  <c:v>2509.7656299999981</c:v>
                </c:pt>
                <c:pt idx="20478">
                  <c:v>2509.7656299999981</c:v>
                </c:pt>
                <c:pt idx="20479">
                  <c:v>2509.7656299999981</c:v>
                </c:pt>
                <c:pt idx="20480">
                  <c:v>2509.7656299999981</c:v>
                </c:pt>
                <c:pt idx="20481">
                  <c:v>2509.7656299999981</c:v>
                </c:pt>
                <c:pt idx="20482">
                  <c:v>2509.7656299999981</c:v>
                </c:pt>
                <c:pt idx="20483">
                  <c:v>2509.7656299999981</c:v>
                </c:pt>
                <c:pt idx="20484">
                  <c:v>2509.7656299999981</c:v>
                </c:pt>
                <c:pt idx="20485">
                  <c:v>2509.7656299999981</c:v>
                </c:pt>
                <c:pt idx="20486">
                  <c:v>2509.7656299999981</c:v>
                </c:pt>
                <c:pt idx="20487">
                  <c:v>2507.32422</c:v>
                </c:pt>
                <c:pt idx="20488">
                  <c:v>2509.7656299999981</c:v>
                </c:pt>
                <c:pt idx="20489">
                  <c:v>2509.7656299999981</c:v>
                </c:pt>
                <c:pt idx="20490">
                  <c:v>2509.7656299999981</c:v>
                </c:pt>
                <c:pt idx="20491">
                  <c:v>2509.7656299999981</c:v>
                </c:pt>
                <c:pt idx="20492">
                  <c:v>2509.7656299999981</c:v>
                </c:pt>
                <c:pt idx="20493">
                  <c:v>2509.7656299999981</c:v>
                </c:pt>
                <c:pt idx="20494">
                  <c:v>2509.7656299999981</c:v>
                </c:pt>
                <c:pt idx="20495">
                  <c:v>2509.7656299999981</c:v>
                </c:pt>
                <c:pt idx="20496">
                  <c:v>2509.7656299999981</c:v>
                </c:pt>
                <c:pt idx="20497">
                  <c:v>2509.7656299999981</c:v>
                </c:pt>
                <c:pt idx="20498">
                  <c:v>2509.7656299999981</c:v>
                </c:pt>
                <c:pt idx="20499">
                  <c:v>2509.7656299999981</c:v>
                </c:pt>
                <c:pt idx="20500">
                  <c:v>2509.7656299999981</c:v>
                </c:pt>
                <c:pt idx="20501">
                  <c:v>2509.7656299999981</c:v>
                </c:pt>
                <c:pt idx="20502">
                  <c:v>2509.7656299999981</c:v>
                </c:pt>
                <c:pt idx="20503">
                  <c:v>2509.7656299999981</c:v>
                </c:pt>
                <c:pt idx="20504">
                  <c:v>2509.7656299999981</c:v>
                </c:pt>
                <c:pt idx="20505">
                  <c:v>2509.7656299999981</c:v>
                </c:pt>
                <c:pt idx="20506">
                  <c:v>2509.7656299999981</c:v>
                </c:pt>
                <c:pt idx="20507">
                  <c:v>2509.7656299999981</c:v>
                </c:pt>
                <c:pt idx="20508">
                  <c:v>2509.7656299999981</c:v>
                </c:pt>
                <c:pt idx="20509">
                  <c:v>2509.7656299999981</c:v>
                </c:pt>
                <c:pt idx="20510">
                  <c:v>2509.7656299999981</c:v>
                </c:pt>
                <c:pt idx="20511">
                  <c:v>2509.7656299999981</c:v>
                </c:pt>
                <c:pt idx="20512">
                  <c:v>2509.7656299999981</c:v>
                </c:pt>
                <c:pt idx="20513">
                  <c:v>2509.7656299999981</c:v>
                </c:pt>
                <c:pt idx="20514">
                  <c:v>2509.7656299999981</c:v>
                </c:pt>
                <c:pt idx="20515">
                  <c:v>2509.7656299999981</c:v>
                </c:pt>
                <c:pt idx="20516">
                  <c:v>2509.7656299999981</c:v>
                </c:pt>
                <c:pt idx="20517">
                  <c:v>2509.7656299999981</c:v>
                </c:pt>
                <c:pt idx="20518">
                  <c:v>2509.7656299999981</c:v>
                </c:pt>
                <c:pt idx="20519">
                  <c:v>2509.7656299999981</c:v>
                </c:pt>
                <c:pt idx="20520">
                  <c:v>2509.7656299999981</c:v>
                </c:pt>
                <c:pt idx="20521">
                  <c:v>2509.7656299999981</c:v>
                </c:pt>
                <c:pt idx="20522">
                  <c:v>2509.7656299999981</c:v>
                </c:pt>
                <c:pt idx="20523">
                  <c:v>2509.7656299999981</c:v>
                </c:pt>
                <c:pt idx="20524">
                  <c:v>2509.7656299999981</c:v>
                </c:pt>
                <c:pt idx="20525">
                  <c:v>2509.7656299999981</c:v>
                </c:pt>
                <c:pt idx="20526">
                  <c:v>2509.7656299999981</c:v>
                </c:pt>
                <c:pt idx="20527">
                  <c:v>2509.7656299999981</c:v>
                </c:pt>
                <c:pt idx="20528">
                  <c:v>2509.7656299999981</c:v>
                </c:pt>
                <c:pt idx="20529">
                  <c:v>2509.7656299999981</c:v>
                </c:pt>
                <c:pt idx="20530">
                  <c:v>2512.20703</c:v>
                </c:pt>
                <c:pt idx="20531">
                  <c:v>2509.7656299999981</c:v>
                </c:pt>
                <c:pt idx="20532">
                  <c:v>2509.7656299999981</c:v>
                </c:pt>
                <c:pt idx="20533">
                  <c:v>2509.7656299999981</c:v>
                </c:pt>
                <c:pt idx="20534">
                  <c:v>2509.7656299999981</c:v>
                </c:pt>
                <c:pt idx="20535">
                  <c:v>2509.7656299999981</c:v>
                </c:pt>
                <c:pt idx="20536">
                  <c:v>2509.7656299999981</c:v>
                </c:pt>
                <c:pt idx="20537">
                  <c:v>2509.7656299999981</c:v>
                </c:pt>
                <c:pt idx="20538">
                  <c:v>2509.7656299999981</c:v>
                </c:pt>
                <c:pt idx="20539">
                  <c:v>2509.7656299999981</c:v>
                </c:pt>
                <c:pt idx="20540">
                  <c:v>2509.7656299999981</c:v>
                </c:pt>
                <c:pt idx="20541">
                  <c:v>2509.7656299999981</c:v>
                </c:pt>
                <c:pt idx="20542">
                  <c:v>2509.7656299999981</c:v>
                </c:pt>
                <c:pt idx="20543">
                  <c:v>2509.7656299999981</c:v>
                </c:pt>
                <c:pt idx="20544">
                  <c:v>2509.7656299999981</c:v>
                </c:pt>
                <c:pt idx="20545">
                  <c:v>2509.7656299999981</c:v>
                </c:pt>
                <c:pt idx="20546">
                  <c:v>2509.7656299999981</c:v>
                </c:pt>
                <c:pt idx="20547">
                  <c:v>2507.32422</c:v>
                </c:pt>
                <c:pt idx="20548">
                  <c:v>2509.7656299999981</c:v>
                </c:pt>
                <c:pt idx="20549">
                  <c:v>2509.7656299999981</c:v>
                </c:pt>
                <c:pt idx="20550">
                  <c:v>2509.7656299999981</c:v>
                </c:pt>
                <c:pt idx="20551">
                  <c:v>2509.7656299999981</c:v>
                </c:pt>
                <c:pt idx="20552">
                  <c:v>2509.7656299999981</c:v>
                </c:pt>
                <c:pt idx="20553">
                  <c:v>2509.7656299999981</c:v>
                </c:pt>
                <c:pt idx="20554">
                  <c:v>2509.7656299999981</c:v>
                </c:pt>
                <c:pt idx="20555">
                  <c:v>2509.7656299999981</c:v>
                </c:pt>
                <c:pt idx="20556">
                  <c:v>2509.7656299999981</c:v>
                </c:pt>
                <c:pt idx="20557">
                  <c:v>2509.7656299999981</c:v>
                </c:pt>
                <c:pt idx="20558">
                  <c:v>2509.7656299999981</c:v>
                </c:pt>
                <c:pt idx="20559">
                  <c:v>2509.7656299999981</c:v>
                </c:pt>
                <c:pt idx="20560">
                  <c:v>2509.7656299999981</c:v>
                </c:pt>
                <c:pt idx="20561">
                  <c:v>2509.7656299999981</c:v>
                </c:pt>
                <c:pt idx="20562">
                  <c:v>2509.7656299999981</c:v>
                </c:pt>
                <c:pt idx="20563">
                  <c:v>2509.7656299999981</c:v>
                </c:pt>
                <c:pt idx="20564">
                  <c:v>2509.7656299999981</c:v>
                </c:pt>
                <c:pt idx="20565">
                  <c:v>2509.7656299999981</c:v>
                </c:pt>
                <c:pt idx="20566">
                  <c:v>2509.7656299999981</c:v>
                </c:pt>
                <c:pt idx="20567">
                  <c:v>2509.7656299999981</c:v>
                </c:pt>
                <c:pt idx="20568">
                  <c:v>2509.7656299999981</c:v>
                </c:pt>
                <c:pt idx="20569">
                  <c:v>2509.7656299999981</c:v>
                </c:pt>
                <c:pt idx="20570">
                  <c:v>2509.7656299999981</c:v>
                </c:pt>
                <c:pt idx="20571">
                  <c:v>2509.7656299999981</c:v>
                </c:pt>
                <c:pt idx="20572">
                  <c:v>2509.7656299999981</c:v>
                </c:pt>
                <c:pt idx="20573">
                  <c:v>2509.7656299999981</c:v>
                </c:pt>
                <c:pt idx="20574">
                  <c:v>2509.7656299999981</c:v>
                </c:pt>
                <c:pt idx="20575">
                  <c:v>2509.7656299999981</c:v>
                </c:pt>
                <c:pt idx="20576">
                  <c:v>2509.7656299999981</c:v>
                </c:pt>
                <c:pt idx="20577">
                  <c:v>2509.7656299999981</c:v>
                </c:pt>
                <c:pt idx="20578">
                  <c:v>2509.7656299999981</c:v>
                </c:pt>
                <c:pt idx="20579">
                  <c:v>2509.7656299999981</c:v>
                </c:pt>
                <c:pt idx="20580">
                  <c:v>2509.7656299999981</c:v>
                </c:pt>
                <c:pt idx="20581">
                  <c:v>2509.7656299999981</c:v>
                </c:pt>
                <c:pt idx="20582">
                  <c:v>2509.7656299999981</c:v>
                </c:pt>
                <c:pt idx="20583">
                  <c:v>2509.7656299999981</c:v>
                </c:pt>
                <c:pt idx="20584">
                  <c:v>2509.7656299999981</c:v>
                </c:pt>
                <c:pt idx="20585">
                  <c:v>2509.7656299999981</c:v>
                </c:pt>
                <c:pt idx="20586">
                  <c:v>2509.7656299999981</c:v>
                </c:pt>
                <c:pt idx="20587">
                  <c:v>2509.7656299999981</c:v>
                </c:pt>
                <c:pt idx="20588">
                  <c:v>2509.7656299999981</c:v>
                </c:pt>
                <c:pt idx="20589">
                  <c:v>2509.7656299999981</c:v>
                </c:pt>
                <c:pt idx="20590">
                  <c:v>2509.7656299999981</c:v>
                </c:pt>
                <c:pt idx="20591">
                  <c:v>2509.7656299999981</c:v>
                </c:pt>
                <c:pt idx="20592">
                  <c:v>2509.7656299999981</c:v>
                </c:pt>
                <c:pt idx="20593">
                  <c:v>2509.7656299999981</c:v>
                </c:pt>
                <c:pt idx="20594">
                  <c:v>2509.7656299999981</c:v>
                </c:pt>
                <c:pt idx="20595">
                  <c:v>2509.7656299999981</c:v>
                </c:pt>
                <c:pt idx="20596">
                  <c:v>2509.7656299999981</c:v>
                </c:pt>
                <c:pt idx="20597">
                  <c:v>2507.32422</c:v>
                </c:pt>
                <c:pt idx="20598">
                  <c:v>2509.7656299999981</c:v>
                </c:pt>
                <c:pt idx="20599">
                  <c:v>2507.32422</c:v>
                </c:pt>
                <c:pt idx="20600">
                  <c:v>2509.7656299999981</c:v>
                </c:pt>
                <c:pt idx="20601">
                  <c:v>2509.7656299999981</c:v>
                </c:pt>
                <c:pt idx="20602">
                  <c:v>2507.32422</c:v>
                </c:pt>
                <c:pt idx="20603">
                  <c:v>2509.7656299999981</c:v>
                </c:pt>
                <c:pt idx="20604">
                  <c:v>2507.32422</c:v>
                </c:pt>
                <c:pt idx="20605">
                  <c:v>2509.7656299999981</c:v>
                </c:pt>
                <c:pt idx="20606">
                  <c:v>2507.32422</c:v>
                </c:pt>
                <c:pt idx="20607">
                  <c:v>2509.7656299999981</c:v>
                </c:pt>
                <c:pt idx="20608">
                  <c:v>2509.7656299999981</c:v>
                </c:pt>
                <c:pt idx="20609">
                  <c:v>2509.7656299999981</c:v>
                </c:pt>
                <c:pt idx="20610">
                  <c:v>2509.7656299999981</c:v>
                </c:pt>
                <c:pt idx="20611">
                  <c:v>2509.7656299999981</c:v>
                </c:pt>
                <c:pt idx="20612">
                  <c:v>2507.32422</c:v>
                </c:pt>
                <c:pt idx="20613">
                  <c:v>2509.7656299999981</c:v>
                </c:pt>
                <c:pt idx="20614">
                  <c:v>2509.7656299999981</c:v>
                </c:pt>
                <c:pt idx="20615">
                  <c:v>2509.7656299999981</c:v>
                </c:pt>
                <c:pt idx="20616">
                  <c:v>2509.7656299999981</c:v>
                </c:pt>
                <c:pt idx="20617">
                  <c:v>2509.7656299999981</c:v>
                </c:pt>
                <c:pt idx="20618">
                  <c:v>2509.7656299999981</c:v>
                </c:pt>
                <c:pt idx="20619">
                  <c:v>2507.32422</c:v>
                </c:pt>
                <c:pt idx="20620">
                  <c:v>2507.32422</c:v>
                </c:pt>
                <c:pt idx="20621">
                  <c:v>2509.7656299999981</c:v>
                </c:pt>
                <c:pt idx="20622">
                  <c:v>2509.7656299999981</c:v>
                </c:pt>
                <c:pt idx="20623">
                  <c:v>2509.7656299999981</c:v>
                </c:pt>
                <c:pt idx="20624">
                  <c:v>2509.7656299999981</c:v>
                </c:pt>
                <c:pt idx="20625">
                  <c:v>2507.32422</c:v>
                </c:pt>
                <c:pt idx="20626">
                  <c:v>2509.7656299999981</c:v>
                </c:pt>
                <c:pt idx="20627">
                  <c:v>2509.7656299999981</c:v>
                </c:pt>
                <c:pt idx="20628">
                  <c:v>2509.7656299999981</c:v>
                </c:pt>
                <c:pt idx="20629">
                  <c:v>2509.7656299999981</c:v>
                </c:pt>
                <c:pt idx="20630">
                  <c:v>2507.32422</c:v>
                </c:pt>
                <c:pt idx="20631">
                  <c:v>2509.7656299999981</c:v>
                </c:pt>
                <c:pt idx="20632">
                  <c:v>2509.7656299999981</c:v>
                </c:pt>
                <c:pt idx="20633">
                  <c:v>2509.7656299999981</c:v>
                </c:pt>
                <c:pt idx="20634">
                  <c:v>2509.7656299999981</c:v>
                </c:pt>
                <c:pt idx="20635">
                  <c:v>2509.7656299999981</c:v>
                </c:pt>
                <c:pt idx="20636">
                  <c:v>2509.7656299999981</c:v>
                </c:pt>
                <c:pt idx="20637">
                  <c:v>2509.7656299999981</c:v>
                </c:pt>
                <c:pt idx="20638">
                  <c:v>2509.7656299999981</c:v>
                </c:pt>
                <c:pt idx="20639">
                  <c:v>2509.7656299999981</c:v>
                </c:pt>
                <c:pt idx="20640">
                  <c:v>2507.32422</c:v>
                </c:pt>
                <c:pt idx="20641">
                  <c:v>2509.7656299999981</c:v>
                </c:pt>
                <c:pt idx="20642">
                  <c:v>2509.7656299999981</c:v>
                </c:pt>
                <c:pt idx="20643">
                  <c:v>2509.7656299999981</c:v>
                </c:pt>
                <c:pt idx="20644">
                  <c:v>2509.7656299999981</c:v>
                </c:pt>
                <c:pt idx="20645">
                  <c:v>2509.7656299999981</c:v>
                </c:pt>
                <c:pt idx="20646">
                  <c:v>2509.7656299999981</c:v>
                </c:pt>
                <c:pt idx="20647">
                  <c:v>2507.32422</c:v>
                </c:pt>
                <c:pt idx="20648">
                  <c:v>2509.7656299999981</c:v>
                </c:pt>
                <c:pt idx="20649">
                  <c:v>2509.7656299999981</c:v>
                </c:pt>
                <c:pt idx="20650">
                  <c:v>2509.7656299999981</c:v>
                </c:pt>
                <c:pt idx="20651">
                  <c:v>2507.32422</c:v>
                </c:pt>
                <c:pt idx="20652">
                  <c:v>2509.7656299999981</c:v>
                </c:pt>
                <c:pt idx="20653">
                  <c:v>2509.7656299999981</c:v>
                </c:pt>
                <c:pt idx="20654">
                  <c:v>2509.7656299999981</c:v>
                </c:pt>
                <c:pt idx="20655">
                  <c:v>2509.7656299999981</c:v>
                </c:pt>
                <c:pt idx="20656">
                  <c:v>2509.7656299999981</c:v>
                </c:pt>
                <c:pt idx="20657">
                  <c:v>2509.7656299999981</c:v>
                </c:pt>
                <c:pt idx="20658">
                  <c:v>2509.7656299999981</c:v>
                </c:pt>
                <c:pt idx="20659">
                  <c:v>2507.32422</c:v>
                </c:pt>
                <c:pt idx="20660">
                  <c:v>2509.7656299999981</c:v>
                </c:pt>
                <c:pt idx="20661">
                  <c:v>2509.7656299999981</c:v>
                </c:pt>
                <c:pt idx="20662">
                  <c:v>2509.7656299999981</c:v>
                </c:pt>
                <c:pt idx="20663">
                  <c:v>2509.7656299999981</c:v>
                </c:pt>
                <c:pt idx="20664">
                  <c:v>2509.7656299999981</c:v>
                </c:pt>
                <c:pt idx="20665">
                  <c:v>2509.7656299999981</c:v>
                </c:pt>
                <c:pt idx="20666">
                  <c:v>2509.7656299999981</c:v>
                </c:pt>
                <c:pt idx="20667">
                  <c:v>2509.7656299999981</c:v>
                </c:pt>
                <c:pt idx="20668">
                  <c:v>2509.7656299999981</c:v>
                </c:pt>
                <c:pt idx="20669">
                  <c:v>2509.7656299999981</c:v>
                </c:pt>
                <c:pt idx="20670">
                  <c:v>2509.7656299999981</c:v>
                </c:pt>
                <c:pt idx="20671">
                  <c:v>2509.7656299999981</c:v>
                </c:pt>
                <c:pt idx="20672">
                  <c:v>2509.7656299999981</c:v>
                </c:pt>
                <c:pt idx="20673">
                  <c:v>2507.32422</c:v>
                </c:pt>
                <c:pt idx="20674">
                  <c:v>2509.7656299999981</c:v>
                </c:pt>
                <c:pt idx="20675">
                  <c:v>2509.7656299999981</c:v>
                </c:pt>
                <c:pt idx="20676">
                  <c:v>2509.7656299999981</c:v>
                </c:pt>
                <c:pt idx="20677">
                  <c:v>2507.32422</c:v>
                </c:pt>
                <c:pt idx="20678">
                  <c:v>2507.32422</c:v>
                </c:pt>
                <c:pt idx="20679">
                  <c:v>2509.7656299999981</c:v>
                </c:pt>
                <c:pt idx="20680">
                  <c:v>2509.7656299999981</c:v>
                </c:pt>
                <c:pt idx="20681">
                  <c:v>2509.7656299999981</c:v>
                </c:pt>
                <c:pt idx="20682">
                  <c:v>2509.7656299999981</c:v>
                </c:pt>
                <c:pt idx="20683">
                  <c:v>2509.7656299999981</c:v>
                </c:pt>
                <c:pt idx="20684">
                  <c:v>2507.32422</c:v>
                </c:pt>
                <c:pt idx="20685">
                  <c:v>2509.7656299999981</c:v>
                </c:pt>
                <c:pt idx="20686">
                  <c:v>2509.7656299999981</c:v>
                </c:pt>
                <c:pt idx="20687">
                  <c:v>2509.7656299999981</c:v>
                </c:pt>
                <c:pt idx="20688">
                  <c:v>2509.7656299999981</c:v>
                </c:pt>
                <c:pt idx="20689">
                  <c:v>2509.7656299999981</c:v>
                </c:pt>
                <c:pt idx="20690">
                  <c:v>2509.7656299999981</c:v>
                </c:pt>
                <c:pt idx="20691">
                  <c:v>2509.7656299999981</c:v>
                </c:pt>
                <c:pt idx="20692">
                  <c:v>2509.7656299999981</c:v>
                </c:pt>
                <c:pt idx="20693">
                  <c:v>2509.7656299999981</c:v>
                </c:pt>
                <c:pt idx="20694">
                  <c:v>2507.32422</c:v>
                </c:pt>
                <c:pt idx="20695">
                  <c:v>2507.32422</c:v>
                </c:pt>
                <c:pt idx="20696">
                  <c:v>2509.7656299999981</c:v>
                </c:pt>
                <c:pt idx="20697">
                  <c:v>2507.32422</c:v>
                </c:pt>
                <c:pt idx="20698">
                  <c:v>2509.7656299999981</c:v>
                </c:pt>
                <c:pt idx="20699">
                  <c:v>2509.7656299999981</c:v>
                </c:pt>
                <c:pt idx="20700">
                  <c:v>2509.7656299999981</c:v>
                </c:pt>
                <c:pt idx="20701">
                  <c:v>2507.32422</c:v>
                </c:pt>
                <c:pt idx="20702">
                  <c:v>2509.7656299999981</c:v>
                </c:pt>
                <c:pt idx="20703">
                  <c:v>2509.7656299999981</c:v>
                </c:pt>
                <c:pt idx="20704">
                  <c:v>2509.7656299999981</c:v>
                </c:pt>
                <c:pt idx="20705">
                  <c:v>2509.7656299999981</c:v>
                </c:pt>
                <c:pt idx="20706">
                  <c:v>2509.7656299999981</c:v>
                </c:pt>
                <c:pt idx="20707">
                  <c:v>2509.7656299999981</c:v>
                </c:pt>
                <c:pt idx="20708">
                  <c:v>2507.32422</c:v>
                </c:pt>
                <c:pt idx="20709">
                  <c:v>2507.32422</c:v>
                </c:pt>
                <c:pt idx="20710">
                  <c:v>2509.7656299999981</c:v>
                </c:pt>
                <c:pt idx="20711">
                  <c:v>2509.7656299999981</c:v>
                </c:pt>
                <c:pt idx="20712">
                  <c:v>2509.7656299999981</c:v>
                </c:pt>
                <c:pt idx="20713">
                  <c:v>2509.7656299999981</c:v>
                </c:pt>
                <c:pt idx="20714">
                  <c:v>2509.7656299999981</c:v>
                </c:pt>
                <c:pt idx="20715">
                  <c:v>2509.7656299999981</c:v>
                </c:pt>
                <c:pt idx="20716">
                  <c:v>2509.7656299999981</c:v>
                </c:pt>
                <c:pt idx="20717">
                  <c:v>2507.32422</c:v>
                </c:pt>
                <c:pt idx="20718">
                  <c:v>2509.7656299999981</c:v>
                </c:pt>
                <c:pt idx="20719">
                  <c:v>2509.7656299999981</c:v>
                </c:pt>
                <c:pt idx="20720">
                  <c:v>2507.32422</c:v>
                </c:pt>
                <c:pt idx="20721">
                  <c:v>2507.32422</c:v>
                </c:pt>
                <c:pt idx="20722">
                  <c:v>2509.7656299999981</c:v>
                </c:pt>
                <c:pt idx="20723">
                  <c:v>2507.32422</c:v>
                </c:pt>
                <c:pt idx="20724">
                  <c:v>2509.7656299999981</c:v>
                </c:pt>
                <c:pt idx="20725">
                  <c:v>2509.7656299999981</c:v>
                </c:pt>
                <c:pt idx="20726">
                  <c:v>2509.7656299999981</c:v>
                </c:pt>
                <c:pt idx="20727">
                  <c:v>2509.7656299999981</c:v>
                </c:pt>
                <c:pt idx="20728">
                  <c:v>2509.7656299999981</c:v>
                </c:pt>
                <c:pt idx="20729">
                  <c:v>2507.32422</c:v>
                </c:pt>
                <c:pt idx="20730">
                  <c:v>2509.7656299999981</c:v>
                </c:pt>
                <c:pt idx="20731">
                  <c:v>2509.7656299999981</c:v>
                </c:pt>
                <c:pt idx="20732">
                  <c:v>2509.7656299999981</c:v>
                </c:pt>
                <c:pt idx="20733">
                  <c:v>2507.32422</c:v>
                </c:pt>
                <c:pt idx="20734">
                  <c:v>2509.7656299999981</c:v>
                </c:pt>
                <c:pt idx="20735">
                  <c:v>2509.7656299999981</c:v>
                </c:pt>
                <c:pt idx="20736">
                  <c:v>2507.32422</c:v>
                </c:pt>
                <c:pt idx="20737">
                  <c:v>2509.7656299999981</c:v>
                </c:pt>
                <c:pt idx="20738">
                  <c:v>2509.7656299999981</c:v>
                </c:pt>
                <c:pt idx="20739">
                  <c:v>2507.32422</c:v>
                </c:pt>
                <c:pt idx="20740">
                  <c:v>2509.7656299999981</c:v>
                </c:pt>
                <c:pt idx="20741">
                  <c:v>2509.7656299999981</c:v>
                </c:pt>
                <c:pt idx="20742">
                  <c:v>2509.7656299999981</c:v>
                </c:pt>
                <c:pt idx="20743">
                  <c:v>2507.32422</c:v>
                </c:pt>
                <c:pt idx="20744">
                  <c:v>2509.7656299999981</c:v>
                </c:pt>
                <c:pt idx="20745">
                  <c:v>2509.7656299999981</c:v>
                </c:pt>
                <c:pt idx="20746">
                  <c:v>2509.7656299999981</c:v>
                </c:pt>
                <c:pt idx="20747">
                  <c:v>2509.7656299999981</c:v>
                </c:pt>
                <c:pt idx="20748">
                  <c:v>2509.7656299999981</c:v>
                </c:pt>
                <c:pt idx="20749">
                  <c:v>2509.7656299999981</c:v>
                </c:pt>
                <c:pt idx="20750">
                  <c:v>2509.7656299999981</c:v>
                </c:pt>
                <c:pt idx="20751">
                  <c:v>2509.7656299999981</c:v>
                </c:pt>
                <c:pt idx="20752">
                  <c:v>2509.7656299999981</c:v>
                </c:pt>
                <c:pt idx="20753">
                  <c:v>2509.7656299999981</c:v>
                </c:pt>
                <c:pt idx="20754">
                  <c:v>2507.32422</c:v>
                </c:pt>
                <c:pt idx="20755">
                  <c:v>2509.7656299999981</c:v>
                </c:pt>
                <c:pt idx="20756">
                  <c:v>2509.7656299999981</c:v>
                </c:pt>
                <c:pt idx="20757">
                  <c:v>2509.7656299999981</c:v>
                </c:pt>
                <c:pt idx="20758">
                  <c:v>2509.7656299999981</c:v>
                </c:pt>
                <c:pt idx="20759">
                  <c:v>2509.7656299999981</c:v>
                </c:pt>
                <c:pt idx="20760">
                  <c:v>2507.32422</c:v>
                </c:pt>
                <c:pt idx="20761">
                  <c:v>2509.7656299999981</c:v>
                </c:pt>
                <c:pt idx="20762">
                  <c:v>2509.7656299999981</c:v>
                </c:pt>
                <c:pt idx="20763">
                  <c:v>2507.32422</c:v>
                </c:pt>
                <c:pt idx="20764">
                  <c:v>2509.7656299999981</c:v>
                </c:pt>
                <c:pt idx="20765">
                  <c:v>2509.7656299999981</c:v>
                </c:pt>
                <c:pt idx="20766">
                  <c:v>2509.7656299999981</c:v>
                </c:pt>
                <c:pt idx="20767">
                  <c:v>2507.32422</c:v>
                </c:pt>
                <c:pt idx="20768">
                  <c:v>2509.7656299999981</c:v>
                </c:pt>
                <c:pt idx="20769">
                  <c:v>2509.7656299999981</c:v>
                </c:pt>
                <c:pt idx="20770">
                  <c:v>2509.7656299999981</c:v>
                </c:pt>
                <c:pt idx="20771">
                  <c:v>2509.7656299999981</c:v>
                </c:pt>
                <c:pt idx="20772">
                  <c:v>2507.32422</c:v>
                </c:pt>
                <c:pt idx="20773">
                  <c:v>2507.32422</c:v>
                </c:pt>
                <c:pt idx="20774">
                  <c:v>2509.7656299999981</c:v>
                </c:pt>
                <c:pt idx="20775">
                  <c:v>2509.7656299999981</c:v>
                </c:pt>
                <c:pt idx="20776">
                  <c:v>2509.7656299999981</c:v>
                </c:pt>
                <c:pt idx="20777">
                  <c:v>2509.7656299999981</c:v>
                </c:pt>
                <c:pt idx="20778">
                  <c:v>2509.7656299999981</c:v>
                </c:pt>
                <c:pt idx="20779">
                  <c:v>2509.7656299999981</c:v>
                </c:pt>
                <c:pt idx="20780">
                  <c:v>2507.32422</c:v>
                </c:pt>
                <c:pt idx="20781">
                  <c:v>2509.7656299999981</c:v>
                </c:pt>
                <c:pt idx="20782">
                  <c:v>2507.32422</c:v>
                </c:pt>
                <c:pt idx="20783">
                  <c:v>2509.7656299999981</c:v>
                </c:pt>
                <c:pt idx="20784">
                  <c:v>2509.7656299999981</c:v>
                </c:pt>
                <c:pt idx="20785">
                  <c:v>2507.32422</c:v>
                </c:pt>
                <c:pt idx="20786">
                  <c:v>2509.7656299999981</c:v>
                </c:pt>
                <c:pt idx="20787">
                  <c:v>2509.7656299999981</c:v>
                </c:pt>
                <c:pt idx="20788">
                  <c:v>2507.32422</c:v>
                </c:pt>
                <c:pt idx="20789">
                  <c:v>2507.32422</c:v>
                </c:pt>
                <c:pt idx="20790">
                  <c:v>2509.7656299999981</c:v>
                </c:pt>
                <c:pt idx="20791">
                  <c:v>2507.32422</c:v>
                </c:pt>
                <c:pt idx="20792">
                  <c:v>2507.32422</c:v>
                </c:pt>
                <c:pt idx="20793">
                  <c:v>2509.7656299999981</c:v>
                </c:pt>
                <c:pt idx="20794">
                  <c:v>2507.32422</c:v>
                </c:pt>
                <c:pt idx="20795">
                  <c:v>2507.32422</c:v>
                </c:pt>
                <c:pt idx="20796">
                  <c:v>2507.32422</c:v>
                </c:pt>
                <c:pt idx="20797">
                  <c:v>2509.7656299999981</c:v>
                </c:pt>
                <c:pt idx="20798">
                  <c:v>2507.32422</c:v>
                </c:pt>
                <c:pt idx="20799">
                  <c:v>2509.7656299999981</c:v>
                </c:pt>
                <c:pt idx="20800">
                  <c:v>2509.7656299999981</c:v>
                </c:pt>
                <c:pt idx="20801">
                  <c:v>2509.7656299999981</c:v>
                </c:pt>
                <c:pt idx="20802">
                  <c:v>2509.7656299999981</c:v>
                </c:pt>
                <c:pt idx="20803">
                  <c:v>2509.7656299999981</c:v>
                </c:pt>
                <c:pt idx="20804">
                  <c:v>2509.7656299999981</c:v>
                </c:pt>
                <c:pt idx="20805">
                  <c:v>2509.7656299999981</c:v>
                </c:pt>
                <c:pt idx="20806">
                  <c:v>2509.7656299999981</c:v>
                </c:pt>
                <c:pt idx="20807">
                  <c:v>2509.7656299999981</c:v>
                </c:pt>
                <c:pt idx="20808">
                  <c:v>2507.32422</c:v>
                </c:pt>
                <c:pt idx="20809">
                  <c:v>2509.7656299999981</c:v>
                </c:pt>
                <c:pt idx="20810">
                  <c:v>2509.7656299999981</c:v>
                </c:pt>
                <c:pt idx="20811">
                  <c:v>2507.32422</c:v>
                </c:pt>
                <c:pt idx="20812">
                  <c:v>2509.7656299999981</c:v>
                </c:pt>
                <c:pt idx="20813">
                  <c:v>2507.32422</c:v>
                </c:pt>
                <c:pt idx="20814">
                  <c:v>2509.7656299999981</c:v>
                </c:pt>
                <c:pt idx="20815">
                  <c:v>2507.32422</c:v>
                </c:pt>
                <c:pt idx="20816">
                  <c:v>2507.32422</c:v>
                </c:pt>
                <c:pt idx="20817">
                  <c:v>2507.32422</c:v>
                </c:pt>
                <c:pt idx="20818">
                  <c:v>2509.7656299999981</c:v>
                </c:pt>
                <c:pt idx="20819">
                  <c:v>2509.7656299999981</c:v>
                </c:pt>
                <c:pt idx="20820">
                  <c:v>2507.32422</c:v>
                </c:pt>
                <c:pt idx="20821">
                  <c:v>2507.32422</c:v>
                </c:pt>
                <c:pt idx="20822">
                  <c:v>2507.32422</c:v>
                </c:pt>
                <c:pt idx="20823">
                  <c:v>2507.32422</c:v>
                </c:pt>
                <c:pt idx="20824">
                  <c:v>2507.32422</c:v>
                </c:pt>
                <c:pt idx="20825">
                  <c:v>2507.32422</c:v>
                </c:pt>
                <c:pt idx="20826">
                  <c:v>2507.32422</c:v>
                </c:pt>
                <c:pt idx="20827">
                  <c:v>2507.32422</c:v>
                </c:pt>
                <c:pt idx="20828">
                  <c:v>2507.32422</c:v>
                </c:pt>
                <c:pt idx="20829">
                  <c:v>2507.32422</c:v>
                </c:pt>
                <c:pt idx="20830">
                  <c:v>2507.32422</c:v>
                </c:pt>
                <c:pt idx="20831">
                  <c:v>2507.32422</c:v>
                </c:pt>
                <c:pt idx="20832">
                  <c:v>2509.7656299999981</c:v>
                </c:pt>
                <c:pt idx="20833">
                  <c:v>2509.7656299999981</c:v>
                </c:pt>
                <c:pt idx="20834">
                  <c:v>2507.32422</c:v>
                </c:pt>
                <c:pt idx="20835">
                  <c:v>2509.7656299999981</c:v>
                </c:pt>
                <c:pt idx="20836">
                  <c:v>2509.7656299999981</c:v>
                </c:pt>
                <c:pt idx="20837">
                  <c:v>2507.32422</c:v>
                </c:pt>
                <c:pt idx="20838">
                  <c:v>2507.32422</c:v>
                </c:pt>
                <c:pt idx="20839">
                  <c:v>2507.32422</c:v>
                </c:pt>
                <c:pt idx="20840">
                  <c:v>2507.32422</c:v>
                </c:pt>
                <c:pt idx="20841">
                  <c:v>2507.32422</c:v>
                </c:pt>
                <c:pt idx="20842">
                  <c:v>2507.32422</c:v>
                </c:pt>
                <c:pt idx="20843">
                  <c:v>2509.7656299999981</c:v>
                </c:pt>
                <c:pt idx="20844">
                  <c:v>2509.7656299999981</c:v>
                </c:pt>
                <c:pt idx="20845">
                  <c:v>2507.32422</c:v>
                </c:pt>
                <c:pt idx="20846">
                  <c:v>2507.32422</c:v>
                </c:pt>
                <c:pt idx="20847">
                  <c:v>2507.32422</c:v>
                </c:pt>
                <c:pt idx="20848">
                  <c:v>2507.32422</c:v>
                </c:pt>
                <c:pt idx="20849">
                  <c:v>2507.32422</c:v>
                </c:pt>
                <c:pt idx="20850">
                  <c:v>2507.32422</c:v>
                </c:pt>
                <c:pt idx="20851">
                  <c:v>2507.32422</c:v>
                </c:pt>
                <c:pt idx="20852">
                  <c:v>2509.7656299999981</c:v>
                </c:pt>
                <c:pt idx="20853">
                  <c:v>2507.32422</c:v>
                </c:pt>
                <c:pt idx="20854">
                  <c:v>2507.32422</c:v>
                </c:pt>
                <c:pt idx="20855">
                  <c:v>2507.32422</c:v>
                </c:pt>
                <c:pt idx="20856">
                  <c:v>2509.7656299999981</c:v>
                </c:pt>
                <c:pt idx="20857">
                  <c:v>2507.32422</c:v>
                </c:pt>
                <c:pt idx="20858">
                  <c:v>2507.32422</c:v>
                </c:pt>
                <c:pt idx="20859">
                  <c:v>2507.32422</c:v>
                </c:pt>
                <c:pt idx="20860">
                  <c:v>2509.7656299999981</c:v>
                </c:pt>
                <c:pt idx="20861">
                  <c:v>2507.32422</c:v>
                </c:pt>
                <c:pt idx="20862">
                  <c:v>2507.32422</c:v>
                </c:pt>
                <c:pt idx="20863">
                  <c:v>2507.32422</c:v>
                </c:pt>
                <c:pt idx="20864">
                  <c:v>2507.32422</c:v>
                </c:pt>
                <c:pt idx="20865">
                  <c:v>2507.32422</c:v>
                </c:pt>
                <c:pt idx="20866">
                  <c:v>2509.7656299999981</c:v>
                </c:pt>
                <c:pt idx="20867">
                  <c:v>2507.32422</c:v>
                </c:pt>
                <c:pt idx="20868">
                  <c:v>2507.32422</c:v>
                </c:pt>
                <c:pt idx="20869">
                  <c:v>2509.7656299999981</c:v>
                </c:pt>
                <c:pt idx="20870">
                  <c:v>2509.7656299999981</c:v>
                </c:pt>
                <c:pt idx="20871">
                  <c:v>2507.32422</c:v>
                </c:pt>
                <c:pt idx="20872">
                  <c:v>2507.32422</c:v>
                </c:pt>
                <c:pt idx="20873">
                  <c:v>2507.32422</c:v>
                </c:pt>
                <c:pt idx="20874">
                  <c:v>2509.7656299999981</c:v>
                </c:pt>
                <c:pt idx="20875">
                  <c:v>2507.32422</c:v>
                </c:pt>
                <c:pt idx="20876">
                  <c:v>2507.32422</c:v>
                </c:pt>
                <c:pt idx="20877">
                  <c:v>2507.32422</c:v>
                </c:pt>
                <c:pt idx="20878">
                  <c:v>2509.7656299999981</c:v>
                </c:pt>
                <c:pt idx="20879">
                  <c:v>2507.32422</c:v>
                </c:pt>
                <c:pt idx="20880">
                  <c:v>2507.32422</c:v>
                </c:pt>
                <c:pt idx="20881">
                  <c:v>2509.7656299999981</c:v>
                </c:pt>
                <c:pt idx="20882">
                  <c:v>2509.7656299999981</c:v>
                </c:pt>
                <c:pt idx="20883">
                  <c:v>2507.32422</c:v>
                </c:pt>
                <c:pt idx="20884">
                  <c:v>2507.32422</c:v>
                </c:pt>
                <c:pt idx="20885">
                  <c:v>2509.7656299999981</c:v>
                </c:pt>
                <c:pt idx="20886">
                  <c:v>2507.32422</c:v>
                </c:pt>
                <c:pt idx="20887">
                  <c:v>2509.7656299999981</c:v>
                </c:pt>
                <c:pt idx="20888">
                  <c:v>2507.32422</c:v>
                </c:pt>
                <c:pt idx="20889">
                  <c:v>2509.7656299999981</c:v>
                </c:pt>
                <c:pt idx="20890">
                  <c:v>2509.7656299999981</c:v>
                </c:pt>
                <c:pt idx="20891">
                  <c:v>2509.7656299999981</c:v>
                </c:pt>
                <c:pt idx="20892">
                  <c:v>2507.32422</c:v>
                </c:pt>
                <c:pt idx="20893">
                  <c:v>2507.32422</c:v>
                </c:pt>
                <c:pt idx="20894">
                  <c:v>2507.32422</c:v>
                </c:pt>
                <c:pt idx="20895">
                  <c:v>2507.32422</c:v>
                </c:pt>
                <c:pt idx="20896">
                  <c:v>2507.32422</c:v>
                </c:pt>
                <c:pt idx="20897">
                  <c:v>2509.7656299999981</c:v>
                </c:pt>
                <c:pt idx="20898">
                  <c:v>2509.7656299999981</c:v>
                </c:pt>
                <c:pt idx="20899">
                  <c:v>2507.32422</c:v>
                </c:pt>
                <c:pt idx="20900">
                  <c:v>2507.32422</c:v>
                </c:pt>
                <c:pt idx="20901">
                  <c:v>2507.32422</c:v>
                </c:pt>
                <c:pt idx="20902">
                  <c:v>2507.32422</c:v>
                </c:pt>
                <c:pt idx="20903">
                  <c:v>2507.32422</c:v>
                </c:pt>
                <c:pt idx="20904">
                  <c:v>2507.32422</c:v>
                </c:pt>
                <c:pt idx="20905">
                  <c:v>2507.32422</c:v>
                </c:pt>
                <c:pt idx="20906">
                  <c:v>2507.32422</c:v>
                </c:pt>
                <c:pt idx="20907">
                  <c:v>2507.32422</c:v>
                </c:pt>
                <c:pt idx="20908">
                  <c:v>2507.32422</c:v>
                </c:pt>
                <c:pt idx="20909">
                  <c:v>2509.7656299999981</c:v>
                </c:pt>
                <c:pt idx="20910">
                  <c:v>2507.32422</c:v>
                </c:pt>
                <c:pt idx="20911">
                  <c:v>2507.32422</c:v>
                </c:pt>
                <c:pt idx="20912">
                  <c:v>2509.7656299999981</c:v>
                </c:pt>
                <c:pt idx="20913">
                  <c:v>2507.32422</c:v>
                </c:pt>
                <c:pt idx="20914">
                  <c:v>2507.32422</c:v>
                </c:pt>
                <c:pt idx="20915">
                  <c:v>2507.32422</c:v>
                </c:pt>
                <c:pt idx="20916">
                  <c:v>2507.32422</c:v>
                </c:pt>
                <c:pt idx="20917">
                  <c:v>2507.32422</c:v>
                </c:pt>
                <c:pt idx="20918">
                  <c:v>2509.7656299999981</c:v>
                </c:pt>
                <c:pt idx="20919">
                  <c:v>2507.32422</c:v>
                </c:pt>
                <c:pt idx="20920">
                  <c:v>2509.7656299999981</c:v>
                </c:pt>
                <c:pt idx="20921">
                  <c:v>2507.32422</c:v>
                </c:pt>
                <c:pt idx="20922">
                  <c:v>2509.7656299999981</c:v>
                </c:pt>
                <c:pt idx="20923">
                  <c:v>2509.7656299999981</c:v>
                </c:pt>
                <c:pt idx="20924">
                  <c:v>2507.32422</c:v>
                </c:pt>
                <c:pt idx="20925">
                  <c:v>2509.7656299999981</c:v>
                </c:pt>
                <c:pt idx="20926">
                  <c:v>2507.32422</c:v>
                </c:pt>
                <c:pt idx="20927">
                  <c:v>2507.32422</c:v>
                </c:pt>
                <c:pt idx="20928">
                  <c:v>2509.7656299999981</c:v>
                </c:pt>
                <c:pt idx="20929">
                  <c:v>2509.7656299999981</c:v>
                </c:pt>
                <c:pt idx="20930">
                  <c:v>2509.7656299999981</c:v>
                </c:pt>
                <c:pt idx="20931">
                  <c:v>2509.7656299999981</c:v>
                </c:pt>
                <c:pt idx="20932">
                  <c:v>2507.32422</c:v>
                </c:pt>
                <c:pt idx="20933">
                  <c:v>2507.32422</c:v>
                </c:pt>
                <c:pt idx="20934">
                  <c:v>2507.32422</c:v>
                </c:pt>
                <c:pt idx="20935">
                  <c:v>2507.32422</c:v>
                </c:pt>
                <c:pt idx="20936">
                  <c:v>2507.32422</c:v>
                </c:pt>
                <c:pt idx="20937">
                  <c:v>2507.32422</c:v>
                </c:pt>
                <c:pt idx="20938">
                  <c:v>2507.32422</c:v>
                </c:pt>
                <c:pt idx="20939">
                  <c:v>2507.32422</c:v>
                </c:pt>
                <c:pt idx="20940">
                  <c:v>2507.32422</c:v>
                </c:pt>
                <c:pt idx="20941">
                  <c:v>2507.32422</c:v>
                </c:pt>
                <c:pt idx="20942">
                  <c:v>2507.32422</c:v>
                </c:pt>
                <c:pt idx="20943">
                  <c:v>2507.32422</c:v>
                </c:pt>
                <c:pt idx="20944">
                  <c:v>2507.32422</c:v>
                </c:pt>
                <c:pt idx="20945">
                  <c:v>2507.32422</c:v>
                </c:pt>
                <c:pt idx="20946">
                  <c:v>2507.32422</c:v>
                </c:pt>
                <c:pt idx="20947">
                  <c:v>2507.32422</c:v>
                </c:pt>
                <c:pt idx="20948">
                  <c:v>2507.32422</c:v>
                </c:pt>
                <c:pt idx="20949">
                  <c:v>2509.7656299999981</c:v>
                </c:pt>
                <c:pt idx="20950">
                  <c:v>2507.32422</c:v>
                </c:pt>
                <c:pt idx="20951">
                  <c:v>2507.32422</c:v>
                </c:pt>
                <c:pt idx="20952">
                  <c:v>2507.32422</c:v>
                </c:pt>
                <c:pt idx="20953">
                  <c:v>2509.7656299999981</c:v>
                </c:pt>
                <c:pt idx="20954">
                  <c:v>2507.32422</c:v>
                </c:pt>
                <c:pt idx="20955">
                  <c:v>2509.7656299999981</c:v>
                </c:pt>
                <c:pt idx="20956">
                  <c:v>2507.32422</c:v>
                </c:pt>
                <c:pt idx="20957">
                  <c:v>2509.7656299999981</c:v>
                </c:pt>
                <c:pt idx="20958">
                  <c:v>2507.32422</c:v>
                </c:pt>
                <c:pt idx="20959">
                  <c:v>2507.32422</c:v>
                </c:pt>
                <c:pt idx="20960">
                  <c:v>2507.32422</c:v>
                </c:pt>
                <c:pt idx="20961">
                  <c:v>2507.32422</c:v>
                </c:pt>
                <c:pt idx="20962">
                  <c:v>2507.32422</c:v>
                </c:pt>
                <c:pt idx="20963">
                  <c:v>2507.32422</c:v>
                </c:pt>
                <c:pt idx="20964">
                  <c:v>2507.32422</c:v>
                </c:pt>
                <c:pt idx="20965">
                  <c:v>2507.32422</c:v>
                </c:pt>
                <c:pt idx="20966">
                  <c:v>2507.32422</c:v>
                </c:pt>
                <c:pt idx="20967">
                  <c:v>2509.7656299999981</c:v>
                </c:pt>
                <c:pt idx="20968">
                  <c:v>2507.32422</c:v>
                </c:pt>
                <c:pt idx="20969">
                  <c:v>2509.7656299999981</c:v>
                </c:pt>
                <c:pt idx="20970">
                  <c:v>2507.32422</c:v>
                </c:pt>
                <c:pt idx="20971">
                  <c:v>2509.7656299999981</c:v>
                </c:pt>
                <c:pt idx="20972">
                  <c:v>2507.32422</c:v>
                </c:pt>
                <c:pt idx="20973">
                  <c:v>2507.32422</c:v>
                </c:pt>
                <c:pt idx="20974">
                  <c:v>2507.32422</c:v>
                </c:pt>
                <c:pt idx="20975">
                  <c:v>2507.32422</c:v>
                </c:pt>
                <c:pt idx="20976">
                  <c:v>2507.32422</c:v>
                </c:pt>
                <c:pt idx="20977">
                  <c:v>2509.7656299999981</c:v>
                </c:pt>
                <c:pt idx="20978">
                  <c:v>2507.32422</c:v>
                </c:pt>
                <c:pt idx="20979">
                  <c:v>2507.32422</c:v>
                </c:pt>
                <c:pt idx="20980">
                  <c:v>2507.32422</c:v>
                </c:pt>
                <c:pt idx="20981">
                  <c:v>2507.32422</c:v>
                </c:pt>
                <c:pt idx="20982">
                  <c:v>2507.32422</c:v>
                </c:pt>
                <c:pt idx="20983">
                  <c:v>2507.32422</c:v>
                </c:pt>
                <c:pt idx="20984">
                  <c:v>2507.32422</c:v>
                </c:pt>
                <c:pt idx="20985">
                  <c:v>2509.7656299999981</c:v>
                </c:pt>
                <c:pt idx="20986">
                  <c:v>2507.32422</c:v>
                </c:pt>
                <c:pt idx="20987">
                  <c:v>2507.32422</c:v>
                </c:pt>
                <c:pt idx="20988">
                  <c:v>2509.7656299999981</c:v>
                </c:pt>
                <c:pt idx="20989">
                  <c:v>2507.32422</c:v>
                </c:pt>
                <c:pt idx="20990">
                  <c:v>2507.32422</c:v>
                </c:pt>
                <c:pt idx="20991">
                  <c:v>2507.32422</c:v>
                </c:pt>
                <c:pt idx="20992">
                  <c:v>2507.32422</c:v>
                </c:pt>
                <c:pt idx="20993">
                  <c:v>2509.7656299999981</c:v>
                </c:pt>
                <c:pt idx="20994">
                  <c:v>2507.32422</c:v>
                </c:pt>
                <c:pt idx="20995">
                  <c:v>2507.32422</c:v>
                </c:pt>
                <c:pt idx="20996">
                  <c:v>2507.32422</c:v>
                </c:pt>
                <c:pt idx="20997">
                  <c:v>2507.32422</c:v>
                </c:pt>
                <c:pt idx="20998">
                  <c:v>2507.32422</c:v>
                </c:pt>
                <c:pt idx="20999">
                  <c:v>2507.32422</c:v>
                </c:pt>
                <c:pt idx="21000">
                  <c:v>2509.7656299999981</c:v>
                </c:pt>
                <c:pt idx="21001">
                  <c:v>2507.32422</c:v>
                </c:pt>
                <c:pt idx="21002">
                  <c:v>2507.32422</c:v>
                </c:pt>
                <c:pt idx="21003">
                  <c:v>2507.32422</c:v>
                </c:pt>
                <c:pt idx="21004">
                  <c:v>2507.32422</c:v>
                </c:pt>
                <c:pt idx="21005">
                  <c:v>2507.32422</c:v>
                </c:pt>
                <c:pt idx="21006">
                  <c:v>2509.7656299999981</c:v>
                </c:pt>
                <c:pt idx="21007">
                  <c:v>2507.32422</c:v>
                </c:pt>
                <c:pt idx="21008">
                  <c:v>2507.32422</c:v>
                </c:pt>
                <c:pt idx="21009">
                  <c:v>2509.7656299999981</c:v>
                </c:pt>
                <c:pt idx="21010">
                  <c:v>2507.32422</c:v>
                </c:pt>
                <c:pt idx="21011">
                  <c:v>2507.32422</c:v>
                </c:pt>
                <c:pt idx="21012">
                  <c:v>2507.32422</c:v>
                </c:pt>
                <c:pt idx="21013">
                  <c:v>2507.32422</c:v>
                </c:pt>
                <c:pt idx="21014">
                  <c:v>2507.32422</c:v>
                </c:pt>
                <c:pt idx="21015">
                  <c:v>2509.7656299999981</c:v>
                </c:pt>
                <c:pt idx="21016">
                  <c:v>2509.7656299999981</c:v>
                </c:pt>
                <c:pt idx="21017">
                  <c:v>2507.32422</c:v>
                </c:pt>
                <c:pt idx="21018">
                  <c:v>2509.7656299999981</c:v>
                </c:pt>
                <c:pt idx="21019">
                  <c:v>2507.32422</c:v>
                </c:pt>
                <c:pt idx="21020">
                  <c:v>2507.32422</c:v>
                </c:pt>
                <c:pt idx="21021">
                  <c:v>2507.32422</c:v>
                </c:pt>
                <c:pt idx="21022">
                  <c:v>2509.7656299999981</c:v>
                </c:pt>
                <c:pt idx="21023">
                  <c:v>2509.7656299999981</c:v>
                </c:pt>
                <c:pt idx="21024">
                  <c:v>2509.7656299999981</c:v>
                </c:pt>
                <c:pt idx="21025">
                  <c:v>2507.32422</c:v>
                </c:pt>
                <c:pt idx="21026">
                  <c:v>2507.32422</c:v>
                </c:pt>
                <c:pt idx="21027">
                  <c:v>2507.32422</c:v>
                </c:pt>
                <c:pt idx="21028">
                  <c:v>2507.32422</c:v>
                </c:pt>
                <c:pt idx="21029">
                  <c:v>2507.32422</c:v>
                </c:pt>
                <c:pt idx="21030">
                  <c:v>2507.32422</c:v>
                </c:pt>
                <c:pt idx="21031">
                  <c:v>2507.32422</c:v>
                </c:pt>
                <c:pt idx="21032">
                  <c:v>2509.7656299999981</c:v>
                </c:pt>
                <c:pt idx="21033">
                  <c:v>2507.32422</c:v>
                </c:pt>
                <c:pt idx="21034">
                  <c:v>2507.32422</c:v>
                </c:pt>
                <c:pt idx="21035">
                  <c:v>2507.32422</c:v>
                </c:pt>
                <c:pt idx="21036">
                  <c:v>2507.32422</c:v>
                </c:pt>
                <c:pt idx="21037">
                  <c:v>2507.32422</c:v>
                </c:pt>
                <c:pt idx="21038">
                  <c:v>2507.32422</c:v>
                </c:pt>
                <c:pt idx="21039">
                  <c:v>2507.32422</c:v>
                </c:pt>
                <c:pt idx="21040">
                  <c:v>2507.32422</c:v>
                </c:pt>
                <c:pt idx="21041">
                  <c:v>2507.32422</c:v>
                </c:pt>
                <c:pt idx="21042">
                  <c:v>2507.32422</c:v>
                </c:pt>
                <c:pt idx="21043">
                  <c:v>2507.32422</c:v>
                </c:pt>
                <c:pt idx="21044">
                  <c:v>2507.32422</c:v>
                </c:pt>
                <c:pt idx="21045">
                  <c:v>2507.32422</c:v>
                </c:pt>
                <c:pt idx="21046">
                  <c:v>2507.32422</c:v>
                </c:pt>
                <c:pt idx="21047">
                  <c:v>2507.32422</c:v>
                </c:pt>
                <c:pt idx="21048">
                  <c:v>2507.32422</c:v>
                </c:pt>
                <c:pt idx="21049">
                  <c:v>2507.32422</c:v>
                </c:pt>
                <c:pt idx="21050">
                  <c:v>2507.32422</c:v>
                </c:pt>
                <c:pt idx="21051">
                  <c:v>2507.32422</c:v>
                </c:pt>
                <c:pt idx="21052">
                  <c:v>2507.32422</c:v>
                </c:pt>
                <c:pt idx="21053">
                  <c:v>2507.32422</c:v>
                </c:pt>
                <c:pt idx="21054">
                  <c:v>2507.32422</c:v>
                </c:pt>
                <c:pt idx="21055">
                  <c:v>2507.32422</c:v>
                </c:pt>
                <c:pt idx="21056">
                  <c:v>2507.32422</c:v>
                </c:pt>
                <c:pt idx="21057">
                  <c:v>2507.32422</c:v>
                </c:pt>
                <c:pt idx="21058">
                  <c:v>2507.32422</c:v>
                </c:pt>
                <c:pt idx="21059">
                  <c:v>2507.32422</c:v>
                </c:pt>
                <c:pt idx="21060">
                  <c:v>2507.32422</c:v>
                </c:pt>
                <c:pt idx="21061">
                  <c:v>2507.32422</c:v>
                </c:pt>
                <c:pt idx="21062">
                  <c:v>2507.32422</c:v>
                </c:pt>
                <c:pt idx="21063">
                  <c:v>2507.32422</c:v>
                </c:pt>
                <c:pt idx="21064">
                  <c:v>2507.32422</c:v>
                </c:pt>
                <c:pt idx="21065">
                  <c:v>2507.32422</c:v>
                </c:pt>
                <c:pt idx="21066">
                  <c:v>2507.32422</c:v>
                </c:pt>
                <c:pt idx="21067">
                  <c:v>2507.32422</c:v>
                </c:pt>
                <c:pt idx="21068">
                  <c:v>2507.32422</c:v>
                </c:pt>
                <c:pt idx="21069">
                  <c:v>2507.32422</c:v>
                </c:pt>
                <c:pt idx="21070">
                  <c:v>2507.32422</c:v>
                </c:pt>
                <c:pt idx="21071">
                  <c:v>2507.32422</c:v>
                </c:pt>
                <c:pt idx="21072">
                  <c:v>2507.32422</c:v>
                </c:pt>
                <c:pt idx="21073">
                  <c:v>2507.32422</c:v>
                </c:pt>
                <c:pt idx="21074">
                  <c:v>2507.32422</c:v>
                </c:pt>
                <c:pt idx="21075">
                  <c:v>2507.32422</c:v>
                </c:pt>
                <c:pt idx="21076">
                  <c:v>2507.32422</c:v>
                </c:pt>
                <c:pt idx="21077">
                  <c:v>2507.32422</c:v>
                </c:pt>
                <c:pt idx="21078">
                  <c:v>2507.32422</c:v>
                </c:pt>
                <c:pt idx="21079">
                  <c:v>2507.32422</c:v>
                </c:pt>
                <c:pt idx="21080">
                  <c:v>2507.32422</c:v>
                </c:pt>
                <c:pt idx="21081">
                  <c:v>2507.32422</c:v>
                </c:pt>
                <c:pt idx="21082">
                  <c:v>2507.32422</c:v>
                </c:pt>
                <c:pt idx="21083">
                  <c:v>2507.32422</c:v>
                </c:pt>
                <c:pt idx="21084">
                  <c:v>2507.32422</c:v>
                </c:pt>
                <c:pt idx="21085">
                  <c:v>2507.32422</c:v>
                </c:pt>
                <c:pt idx="21086">
                  <c:v>2509.7656299999981</c:v>
                </c:pt>
                <c:pt idx="21087">
                  <c:v>2507.32422</c:v>
                </c:pt>
                <c:pt idx="21088">
                  <c:v>2507.32422</c:v>
                </c:pt>
                <c:pt idx="21089">
                  <c:v>2507.32422</c:v>
                </c:pt>
                <c:pt idx="21090">
                  <c:v>2507.32422</c:v>
                </c:pt>
                <c:pt idx="21091">
                  <c:v>2507.32422</c:v>
                </c:pt>
                <c:pt idx="21092">
                  <c:v>2507.32422</c:v>
                </c:pt>
                <c:pt idx="21093">
                  <c:v>2507.32422</c:v>
                </c:pt>
                <c:pt idx="21094">
                  <c:v>2507.32422</c:v>
                </c:pt>
                <c:pt idx="21095">
                  <c:v>2509.7656299999981</c:v>
                </c:pt>
                <c:pt idx="21096">
                  <c:v>2507.32422</c:v>
                </c:pt>
                <c:pt idx="21097">
                  <c:v>2507.32422</c:v>
                </c:pt>
                <c:pt idx="21098">
                  <c:v>2507.32422</c:v>
                </c:pt>
                <c:pt idx="21099">
                  <c:v>2507.32422</c:v>
                </c:pt>
                <c:pt idx="21100">
                  <c:v>2507.32422</c:v>
                </c:pt>
                <c:pt idx="21101">
                  <c:v>2507.32422</c:v>
                </c:pt>
                <c:pt idx="21102">
                  <c:v>2507.32422</c:v>
                </c:pt>
                <c:pt idx="21103">
                  <c:v>2507.32422</c:v>
                </c:pt>
                <c:pt idx="21104">
                  <c:v>2507.32422</c:v>
                </c:pt>
                <c:pt idx="21105">
                  <c:v>2507.32422</c:v>
                </c:pt>
                <c:pt idx="21106">
                  <c:v>2507.32422</c:v>
                </c:pt>
                <c:pt idx="21107">
                  <c:v>2507.32422</c:v>
                </c:pt>
                <c:pt idx="21108">
                  <c:v>2507.32422</c:v>
                </c:pt>
                <c:pt idx="21109">
                  <c:v>2507.32422</c:v>
                </c:pt>
                <c:pt idx="21110">
                  <c:v>2507.32422</c:v>
                </c:pt>
                <c:pt idx="21111">
                  <c:v>2507.32422</c:v>
                </c:pt>
                <c:pt idx="21112">
                  <c:v>2507.32422</c:v>
                </c:pt>
                <c:pt idx="21113">
                  <c:v>2507.32422</c:v>
                </c:pt>
                <c:pt idx="21114">
                  <c:v>2507.32422</c:v>
                </c:pt>
                <c:pt idx="21115">
                  <c:v>2507.32422</c:v>
                </c:pt>
                <c:pt idx="21116">
                  <c:v>2507.32422</c:v>
                </c:pt>
                <c:pt idx="21117">
                  <c:v>2507.32422</c:v>
                </c:pt>
                <c:pt idx="21118">
                  <c:v>2507.32422</c:v>
                </c:pt>
                <c:pt idx="21119">
                  <c:v>2507.32422</c:v>
                </c:pt>
                <c:pt idx="21120">
                  <c:v>2507.32422</c:v>
                </c:pt>
                <c:pt idx="21121">
                  <c:v>2507.32422</c:v>
                </c:pt>
                <c:pt idx="21122">
                  <c:v>2507.32422</c:v>
                </c:pt>
                <c:pt idx="21123">
                  <c:v>2507.32422</c:v>
                </c:pt>
                <c:pt idx="21124">
                  <c:v>2507.32422</c:v>
                </c:pt>
                <c:pt idx="21125">
                  <c:v>2507.32422</c:v>
                </c:pt>
                <c:pt idx="21126">
                  <c:v>2507.32422</c:v>
                </c:pt>
                <c:pt idx="21127">
                  <c:v>2507.32422</c:v>
                </c:pt>
                <c:pt idx="21128">
                  <c:v>2507.32422</c:v>
                </c:pt>
                <c:pt idx="21129">
                  <c:v>2507.32422</c:v>
                </c:pt>
                <c:pt idx="21130">
                  <c:v>2507.32422</c:v>
                </c:pt>
                <c:pt idx="21131">
                  <c:v>2507.32422</c:v>
                </c:pt>
                <c:pt idx="21132">
                  <c:v>2507.32422</c:v>
                </c:pt>
                <c:pt idx="21133">
                  <c:v>2507.32422</c:v>
                </c:pt>
                <c:pt idx="21134">
                  <c:v>2507.32422</c:v>
                </c:pt>
                <c:pt idx="21135">
                  <c:v>2507.32422</c:v>
                </c:pt>
                <c:pt idx="21136">
                  <c:v>2507.32422</c:v>
                </c:pt>
                <c:pt idx="21137">
                  <c:v>2507.32422</c:v>
                </c:pt>
                <c:pt idx="21138">
                  <c:v>2507.32422</c:v>
                </c:pt>
                <c:pt idx="21139">
                  <c:v>2507.32422</c:v>
                </c:pt>
                <c:pt idx="21140">
                  <c:v>2507.32422</c:v>
                </c:pt>
                <c:pt idx="21141">
                  <c:v>2507.32422</c:v>
                </c:pt>
                <c:pt idx="21142">
                  <c:v>2507.32422</c:v>
                </c:pt>
                <c:pt idx="21143">
                  <c:v>2507.32422</c:v>
                </c:pt>
                <c:pt idx="21144">
                  <c:v>2507.32422</c:v>
                </c:pt>
                <c:pt idx="21145">
                  <c:v>2507.32422</c:v>
                </c:pt>
                <c:pt idx="21146">
                  <c:v>2507.32422</c:v>
                </c:pt>
                <c:pt idx="21147">
                  <c:v>2507.32422</c:v>
                </c:pt>
                <c:pt idx="21148">
                  <c:v>2507.32422</c:v>
                </c:pt>
                <c:pt idx="21149">
                  <c:v>2507.32422</c:v>
                </c:pt>
                <c:pt idx="21150">
                  <c:v>2507.32422</c:v>
                </c:pt>
                <c:pt idx="21151">
                  <c:v>2507.32422</c:v>
                </c:pt>
                <c:pt idx="21152">
                  <c:v>2507.32422</c:v>
                </c:pt>
                <c:pt idx="21153">
                  <c:v>2507.32422</c:v>
                </c:pt>
                <c:pt idx="21154">
                  <c:v>2507.32422</c:v>
                </c:pt>
                <c:pt idx="21155">
                  <c:v>2507.32422</c:v>
                </c:pt>
                <c:pt idx="21156">
                  <c:v>2507.32422</c:v>
                </c:pt>
                <c:pt idx="21157">
                  <c:v>2507.32422</c:v>
                </c:pt>
                <c:pt idx="21158">
                  <c:v>2504.8828100000001</c:v>
                </c:pt>
                <c:pt idx="21159">
                  <c:v>2507.32422</c:v>
                </c:pt>
                <c:pt idx="21160">
                  <c:v>2507.32422</c:v>
                </c:pt>
                <c:pt idx="21161">
                  <c:v>2507.32422</c:v>
                </c:pt>
                <c:pt idx="21162">
                  <c:v>2507.32422</c:v>
                </c:pt>
                <c:pt idx="21163">
                  <c:v>2507.32422</c:v>
                </c:pt>
                <c:pt idx="21164">
                  <c:v>2507.32422</c:v>
                </c:pt>
                <c:pt idx="21165">
                  <c:v>2507.32422</c:v>
                </c:pt>
                <c:pt idx="21166">
                  <c:v>2507.32422</c:v>
                </c:pt>
                <c:pt idx="21167">
                  <c:v>2507.32422</c:v>
                </c:pt>
                <c:pt idx="21168">
                  <c:v>2507.32422</c:v>
                </c:pt>
                <c:pt idx="21169">
                  <c:v>2507.32422</c:v>
                </c:pt>
                <c:pt idx="21170">
                  <c:v>2507.32422</c:v>
                </c:pt>
                <c:pt idx="21171">
                  <c:v>2507.32422</c:v>
                </c:pt>
                <c:pt idx="21172">
                  <c:v>2507.32422</c:v>
                </c:pt>
                <c:pt idx="21173">
                  <c:v>2507.32422</c:v>
                </c:pt>
                <c:pt idx="21174">
                  <c:v>2507.32422</c:v>
                </c:pt>
                <c:pt idx="21175">
                  <c:v>2507.32422</c:v>
                </c:pt>
                <c:pt idx="21176">
                  <c:v>2507.32422</c:v>
                </c:pt>
                <c:pt idx="21177">
                  <c:v>2507.32422</c:v>
                </c:pt>
                <c:pt idx="21178">
                  <c:v>2507.32422</c:v>
                </c:pt>
                <c:pt idx="21179">
                  <c:v>2507.32422</c:v>
                </c:pt>
                <c:pt idx="21180">
                  <c:v>2507.32422</c:v>
                </c:pt>
                <c:pt idx="21181">
                  <c:v>2507.32422</c:v>
                </c:pt>
                <c:pt idx="21182">
                  <c:v>2507.32422</c:v>
                </c:pt>
                <c:pt idx="21183">
                  <c:v>2507.32422</c:v>
                </c:pt>
                <c:pt idx="21184">
                  <c:v>2507.32422</c:v>
                </c:pt>
                <c:pt idx="21185">
                  <c:v>2507.32422</c:v>
                </c:pt>
                <c:pt idx="21186">
                  <c:v>2507.32422</c:v>
                </c:pt>
                <c:pt idx="21187">
                  <c:v>2507.32422</c:v>
                </c:pt>
                <c:pt idx="21188">
                  <c:v>2507.32422</c:v>
                </c:pt>
                <c:pt idx="21189">
                  <c:v>2507.32422</c:v>
                </c:pt>
                <c:pt idx="21190">
                  <c:v>2507.32422</c:v>
                </c:pt>
                <c:pt idx="21191">
                  <c:v>2507.32422</c:v>
                </c:pt>
                <c:pt idx="21192">
                  <c:v>2507.32422</c:v>
                </c:pt>
                <c:pt idx="21193">
                  <c:v>2507.32422</c:v>
                </c:pt>
                <c:pt idx="21194">
                  <c:v>2507.32422</c:v>
                </c:pt>
                <c:pt idx="21195">
                  <c:v>2507.32422</c:v>
                </c:pt>
                <c:pt idx="21196">
                  <c:v>2507.32422</c:v>
                </c:pt>
                <c:pt idx="21197">
                  <c:v>2507.32422</c:v>
                </c:pt>
                <c:pt idx="21198">
                  <c:v>2507.32422</c:v>
                </c:pt>
                <c:pt idx="21199">
                  <c:v>2507.32422</c:v>
                </c:pt>
                <c:pt idx="21200">
                  <c:v>2507.32422</c:v>
                </c:pt>
                <c:pt idx="21201">
                  <c:v>2507.32422</c:v>
                </c:pt>
                <c:pt idx="21202">
                  <c:v>2507.32422</c:v>
                </c:pt>
                <c:pt idx="21203">
                  <c:v>2507.32422</c:v>
                </c:pt>
                <c:pt idx="21204">
                  <c:v>2507.32422</c:v>
                </c:pt>
                <c:pt idx="21205">
                  <c:v>2507.32422</c:v>
                </c:pt>
                <c:pt idx="21206">
                  <c:v>2507.32422</c:v>
                </c:pt>
                <c:pt idx="21207">
                  <c:v>2507.32422</c:v>
                </c:pt>
                <c:pt idx="21208">
                  <c:v>2507.32422</c:v>
                </c:pt>
                <c:pt idx="21209">
                  <c:v>2507.32422</c:v>
                </c:pt>
                <c:pt idx="21210">
                  <c:v>2507.32422</c:v>
                </c:pt>
                <c:pt idx="21211">
                  <c:v>2507.32422</c:v>
                </c:pt>
                <c:pt idx="21212">
                  <c:v>2507.32422</c:v>
                </c:pt>
                <c:pt idx="21213">
                  <c:v>2507.32422</c:v>
                </c:pt>
                <c:pt idx="21214">
                  <c:v>2507.32422</c:v>
                </c:pt>
                <c:pt idx="21215">
                  <c:v>2507.32422</c:v>
                </c:pt>
                <c:pt idx="21216">
                  <c:v>2507.32422</c:v>
                </c:pt>
                <c:pt idx="21217">
                  <c:v>2507.32422</c:v>
                </c:pt>
                <c:pt idx="21218">
                  <c:v>2507.32422</c:v>
                </c:pt>
                <c:pt idx="21219">
                  <c:v>2507.32422</c:v>
                </c:pt>
                <c:pt idx="21220">
                  <c:v>2507.32422</c:v>
                </c:pt>
                <c:pt idx="21221">
                  <c:v>2507.32422</c:v>
                </c:pt>
                <c:pt idx="21222">
                  <c:v>2507.32422</c:v>
                </c:pt>
                <c:pt idx="21223">
                  <c:v>2507.32422</c:v>
                </c:pt>
                <c:pt idx="21224">
                  <c:v>2507.32422</c:v>
                </c:pt>
                <c:pt idx="21225">
                  <c:v>2507.32422</c:v>
                </c:pt>
                <c:pt idx="21226">
                  <c:v>2507.32422</c:v>
                </c:pt>
                <c:pt idx="21227">
                  <c:v>2507.32422</c:v>
                </c:pt>
                <c:pt idx="21228">
                  <c:v>2507.32422</c:v>
                </c:pt>
                <c:pt idx="21229">
                  <c:v>2507.32422</c:v>
                </c:pt>
                <c:pt idx="21230">
                  <c:v>2507.32422</c:v>
                </c:pt>
                <c:pt idx="21231">
                  <c:v>2507.32422</c:v>
                </c:pt>
                <c:pt idx="21232">
                  <c:v>2507.32422</c:v>
                </c:pt>
                <c:pt idx="21233">
                  <c:v>2507.32422</c:v>
                </c:pt>
                <c:pt idx="21234">
                  <c:v>2507.32422</c:v>
                </c:pt>
                <c:pt idx="21235">
                  <c:v>2507.32422</c:v>
                </c:pt>
                <c:pt idx="21236">
                  <c:v>2507.32422</c:v>
                </c:pt>
                <c:pt idx="21237">
                  <c:v>2507.32422</c:v>
                </c:pt>
                <c:pt idx="21238">
                  <c:v>2507.32422</c:v>
                </c:pt>
                <c:pt idx="21239">
                  <c:v>2507.32422</c:v>
                </c:pt>
                <c:pt idx="21240">
                  <c:v>2507.32422</c:v>
                </c:pt>
                <c:pt idx="21241">
                  <c:v>2507.32422</c:v>
                </c:pt>
                <c:pt idx="21242">
                  <c:v>2507.32422</c:v>
                </c:pt>
                <c:pt idx="21243">
                  <c:v>2507.32422</c:v>
                </c:pt>
                <c:pt idx="21244">
                  <c:v>2507.32422</c:v>
                </c:pt>
                <c:pt idx="21245">
                  <c:v>2507.32422</c:v>
                </c:pt>
                <c:pt idx="21246">
                  <c:v>2507.32422</c:v>
                </c:pt>
                <c:pt idx="21247">
                  <c:v>2507.32422</c:v>
                </c:pt>
                <c:pt idx="21248">
                  <c:v>2507.32422</c:v>
                </c:pt>
                <c:pt idx="21249">
                  <c:v>2507.32422</c:v>
                </c:pt>
                <c:pt idx="21250">
                  <c:v>2507.32422</c:v>
                </c:pt>
                <c:pt idx="21251">
                  <c:v>2507.32422</c:v>
                </c:pt>
                <c:pt idx="21252">
                  <c:v>2507.32422</c:v>
                </c:pt>
                <c:pt idx="21253">
                  <c:v>2507.32422</c:v>
                </c:pt>
                <c:pt idx="21254">
                  <c:v>2507.32422</c:v>
                </c:pt>
                <c:pt idx="21255">
                  <c:v>2507.32422</c:v>
                </c:pt>
                <c:pt idx="21256">
                  <c:v>2507.32422</c:v>
                </c:pt>
                <c:pt idx="21257">
                  <c:v>2507.32422</c:v>
                </c:pt>
                <c:pt idx="21258">
                  <c:v>2507.32422</c:v>
                </c:pt>
                <c:pt idx="21259">
                  <c:v>2507.32422</c:v>
                </c:pt>
                <c:pt idx="21260">
                  <c:v>2507.32422</c:v>
                </c:pt>
                <c:pt idx="21261">
                  <c:v>2507.32422</c:v>
                </c:pt>
                <c:pt idx="21262">
                  <c:v>2507.32422</c:v>
                </c:pt>
                <c:pt idx="21263">
                  <c:v>2507.32422</c:v>
                </c:pt>
                <c:pt idx="21264">
                  <c:v>2507.32422</c:v>
                </c:pt>
                <c:pt idx="21265">
                  <c:v>2507.32422</c:v>
                </c:pt>
                <c:pt idx="21266">
                  <c:v>2507.32422</c:v>
                </c:pt>
                <c:pt idx="21267">
                  <c:v>2507.32422</c:v>
                </c:pt>
                <c:pt idx="21268">
                  <c:v>2507.32422</c:v>
                </c:pt>
                <c:pt idx="21269">
                  <c:v>2507.32422</c:v>
                </c:pt>
                <c:pt idx="21270">
                  <c:v>2507.32422</c:v>
                </c:pt>
                <c:pt idx="21271">
                  <c:v>2507.32422</c:v>
                </c:pt>
                <c:pt idx="21272">
                  <c:v>2507.32422</c:v>
                </c:pt>
                <c:pt idx="21273">
                  <c:v>2507.32422</c:v>
                </c:pt>
                <c:pt idx="21274">
                  <c:v>2507.32422</c:v>
                </c:pt>
                <c:pt idx="21275">
                  <c:v>2507.32422</c:v>
                </c:pt>
                <c:pt idx="21276">
                  <c:v>2507.32422</c:v>
                </c:pt>
                <c:pt idx="21277">
                  <c:v>2507.32422</c:v>
                </c:pt>
                <c:pt idx="21278">
                  <c:v>2507.32422</c:v>
                </c:pt>
                <c:pt idx="21279">
                  <c:v>2507.32422</c:v>
                </c:pt>
                <c:pt idx="21280">
                  <c:v>2507.32422</c:v>
                </c:pt>
                <c:pt idx="21281">
                  <c:v>2507.32422</c:v>
                </c:pt>
                <c:pt idx="21282">
                  <c:v>2507.32422</c:v>
                </c:pt>
                <c:pt idx="21283">
                  <c:v>2507.32422</c:v>
                </c:pt>
                <c:pt idx="21284">
                  <c:v>2507.32422</c:v>
                </c:pt>
                <c:pt idx="21285">
                  <c:v>2507.32422</c:v>
                </c:pt>
                <c:pt idx="21286">
                  <c:v>2507.32422</c:v>
                </c:pt>
                <c:pt idx="21287">
                  <c:v>2507.32422</c:v>
                </c:pt>
                <c:pt idx="21288">
                  <c:v>2507.32422</c:v>
                </c:pt>
                <c:pt idx="21289">
                  <c:v>2507.32422</c:v>
                </c:pt>
                <c:pt idx="21290">
                  <c:v>2507.32422</c:v>
                </c:pt>
                <c:pt idx="21291">
                  <c:v>2507.32422</c:v>
                </c:pt>
                <c:pt idx="21292">
                  <c:v>2507.32422</c:v>
                </c:pt>
                <c:pt idx="21293">
                  <c:v>2507.32422</c:v>
                </c:pt>
                <c:pt idx="21294">
                  <c:v>2507.32422</c:v>
                </c:pt>
                <c:pt idx="21295">
                  <c:v>2507.32422</c:v>
                </c:pt>
                <c:pt idx="21296">
                  <c:v>2507.32422</c:v>
                </c:pt>
                <c:pt idx="21297">
                  <c:v>2507.32422</c:v>
                </c:pt>
                <c:pt idx="21298">
                  <c:v>2507.32422</c:v>
                </c:pt>
                <c:pt idx="21299">
                  <c:v>2507.32422</c:v>
                </c:pt>
                <c:pt idx="21300">
                  <c:v>2507.32422</c:v>
                </c:pt>
                <c:pt idx="21301">
                  <c:v>2507.32422</c:v>
                </c:pt>
                <c:pt idx="21302">
                  <c:v>2507.32422</c:v>
                </c:pt>
                <c:pt idx="21303">
                  <c:v>2507.32422</c:v>
                </c:pt>
                <c:pt idx="21304">
                  <c:v>2507.32422</c:v>
                </c:pt>
                <c:pt idx="21305">
                  <c:v>2507.32422</c:v>
                </c:pt>
                <c:pt idx="21306">
                  <c:v>2507.32422</c:v>
                </c:pt>
                <c:pt idx="21307">
                  <c:v>2507.32422</c:v>
                </c:pt>
                <c:pt idx="21308">
                  <c:v>2507.32422</c:v>
                </c:pt>
                <c:pt idx="21309">
                  <c:v>2507.32422</c:v>
                </c:pt>
                <c:pt idx="21310">
                  <c:v>2507.32422</c:v>
                </c:pt>
                <c:pt idx="21311">
                  <c:v>2507.32422</c:v>
                </c:pt>
                <c:pt idx="21312">
                  <c:v>2507.32422</c:v>
                </c:pt>
                <c:pt idx="21313">
                  <c:v>2507.32422</c:v>
                </c:pt>
                <c:pt idx="21314">
                  <c:v>2507.32422</c:v>
                </c:pt>
                <c:pt idx="21315">
                  <c:v>2507.32422</c:v>
                </c:pt>
                <c:pt idx="21316">
                  <c:v>2507.32422</c:v>
                </c:pt>
                <c:pt idx="21317">
                  <c:v>2507.32422</c:v>
                </c:pt>
                <c:pt idx="21318">
                  <c:v>2507.32422</c:v>
                </c:pt>
                <c:pt idx="21319">
                  <c:v>2507.32422</c:v>
                </c:pt>
                <c:pt idx="21320">
                  <c:v>2507.32422</c:v>
                </c:pt>
                <c:pt idx="21321">
                  <c:v>2507.32422</c:v>
                </c:pt>
                <c:pt idx="21322">
                  <c:v>2507.32422</c:v>
                </c:pt>
                <c:pt idx="21323">
                  <c:v>2507.32422</c:v>
                </c:pt>
                <c:pt idx="21324">
                  <c:v>2507.32422</c:v>
                </c:pt>
                <c:pt idx="21325">
                  <c:v>2507.32422</c:v>
                </c:pt>
                <c:pt idx="21326">
                  <c:v>2507.32422</c:v>
                </c:pt>
                <c:pt idx="21327">
                  <c:v>2507.32422</c:v>
                </c:pt>
                <c:pt idx="21328">
                  <c:v>2507.32422</c:v>
                </c:pt>
                <c:pt idx="21329">
                  <c:v>2504.8828100000001</c:v>
                </c:pt>
                <c:pt idx="21330">
                  <c:v>2507.32422</c:v>
                </c:pt>
                <c:pt idx="21331">
                  <c:v>2509.7656299999981</c:v>
                </c:pt>
                <c:pt idx="21332">
                  <c:v>2507.32422</c:v>
                </c:pt>
                <c:pt idx="21333">
                  <c:v>2507.32422</c:v>
                </c:pt>
                <c:pt idx="21334">
                  <c:v>2507.32422</c:v>
                </c:pt>
                <c:pt idx="21335">
                  <c:v>2507.32422</c:v>
                </c:pt>
                <c:pt idx="21336">
                  <c:v>2507.32422</c:v>
                </c:pt>
                <c:pt idx="21337">
                  <c:v>2507.32422</c:v>
                </c:pt>
                <c:pt idx="21338">
                  <c:v>2507.32422</c:v>
                </c:pt>
                <c:pt idx="21339">
                  <c:v>2507.32422</c:v>
                </c:pt>
                <c:pt idx="21340">
                  <c:v>2507.32422</c:v>
                </c:pt>
                <c:pt idx="21341">
                  <c:v>2507.32422</c:v>
                </c:pt>
                <c:pt idx="21342">
                  <c:v>2507.32422</c:v>
                </c:pt>
                <c:pt idx="21343">
                  <c:v>2507.32422</c:v>
                </c:pt>
                <c:pt idx="21344">
                  <c:v>2507.32422</c:v>
                </c:pt>
                <c:pt idx="21345">
                  <c:v>2507.32422</c:v>
                </c:pt>
                <c:pt idx="21346">
                  <c:v>2507.32422</c:v>
                </c:pt>
                <c:pt idx="21347">
                  <c:v>2507.32422</c:v>
                </c:pt>
                <c:pt idx="21348">
                  <c:v>2507.32422</c:v>
                </c:pt>
                <c:pt idx="21349">
                  <c:v>2507.32422</c:v>
                </c:pt>
                <c:pt idx="21350">
                  <c:v>2507.32422</c:v>
                </c:pt>
                <c:pt idx="21351">
                  <c:v>2507.32422</c:v>
                </c:pt>
                <c:pt idx="21352">
                  <c:v>2507.32422</c:v>
                </c:pt>
                <c:pt idx="21353">
                  <c:v>2507.32422</c:v>
                </c:pt>
                <c:pt idx="21354">
                  <c:v>2507.32422</c:v>
                </c:pt>
                <c:pt idx="21355">
                  <c:v>2507.32422</c:v>
                </c:pt>
                <c:pt idx="21356">
                  <c:v>2507.32422</c:v>
                </c:pt>
                <c:pt idx="21357">
                  <c:v>2507.32422</c:v>
                </c:pt>
                <c:pt idx="21358">
                  <c:v>2507.32422</c:v>
                </c:pt>
                <c:pt idx="21359">
                  <c:v>2507.32422</c:v>
                </c:pt>
                <c:pt idx="21360">
                  <c:v>2507.32422</c:v>
                </c:pt>
                <c:pt idx="21361">
                  <c:v>2507.32422</c:v>
                </c:pt>
                <c:pt idx="21362">
                  <c:v>2507.32422</c:v>
                </c:pt>
                <c:pt idx="21363">
                  <c:v>2507.32422</c:v>
                </c:pt>
                <c:pt idx="21364">
                  <c:v>2507.32422</c:v>
                </c:pt>
                <c:pt idx="21365">
                  <c:v>2507.32422</c:v>
                </c:pt>
                <c:pt idx="21366">
                  <c:v>2504.8828100000001</c:v>
                </c:pt>
                <c:pt idx="21367">
                  <c:v>2507.32422</c:v>
                </c:pt>
                <c:pt idx="21368">
                  <c:v>2507.32422</c:v>
                </c:pt>
                <c:pt idx="21369">
                  <c:v>2507.32422</c:v>
                </c:pt>
                <c:pt idx="21370">
                  <c:v>2504.8828100000001</c:v>
                </c:pt>
                <c:pt idx="21371">
                  <c:v>2507.32422</c:v>
                </c:pt>
                <c:pt idx="21372">
                  <c:v>2507.32422</c:v>
                </c:pt>
                <c:pt idx="21373">
                  <c:v>2507.32422</c:v>
                </c:pt>
                <c:pt idx="21374">
                  <c:v>2507.32422</c:v>
                </c:pt>
                <c:pt idx="21375">
                  <c:v>2507.32422</c:v>
                </c:pt>
                <c:pt idx="21376">
                  <c:v>2507.32422</c:v>
                </c:pt>
                <c:pt idx="21377">
                  <c:v>2504.8828100000001</c:v>
                </c:pt>
                <c:pt idx="21378">
                  <c:v>2507.32422</c:v>
                </c:pt>
                <c:pt idx="21379">
                  <c:v>2507.32422</c:v>
                </c:pt>
                <c:pt idx="21380">
                  <c:v>2507.32422</c:v>
                </c:pt>
                <c:pt idx="21381">
                  <c:v>2504.8828100000001</c:v>
                </c:pt>
                <c:pt idx="21382">
                  <c:v>2507.32422</c:v>
                </c:pt>
                <c:pt idx="21383">
                  <c:v>2507.32422</c:v>
                </c:pt>
                <c:pt idx="21384">
                  <c:v>2507.32422</c:v>
                </c:pt>
                <c:pt idx="21385">
                  <c:v>2507.32422</c:v>
                </c:pt>
                <c:pt idx="21386">
                  <c:v>2507.32422</c:v>
                </c:pt>
                <c:pt idx="21387">
                  <c:v>2507.32422</c:v>
                </c:pt>
                <c:pt idx="21388">
                  <c:v>2507.32422</c:v>
                </c:pt>
                <c:pt idx="21389">
                  <c:v>2507.32422</c:v>
                </c:pt>
                <c:pt idx="21390">
                  <c:v>2507.32422</c:v>
                </c:pt>
                <c:pt idx="21391">
                  <c:v>2507.32422</c:v>
                </c:pt>
                <c:pt idx="21392">
                  <c:v>2504.8828100000001</c:v>
                </c:pt>
                <c:pt idx="21393">
                  <c:v>2507.32422</c:v>
                </c:pt>
                <c:pt idx="21394">
                  <c:v>2507.32422</c:v>
                </c:pt>
                <c:pt idx="21395">
                  <c:v>2507.32422</c:v>
                </c:pt>
                <c:pt idx="21396">
                  <c:v>2507.32422</c:v>
                </c:pt>
                <c:pt idx="21397">
                  <c:v>2507.32422</c:v>
                </c:pt>
                <c:pt idx="21398">
                  <c:v>2507.32422</c:v>
                </c:pt>
                <c:pt idx="21399">
                  <c:v>2507.32422</c:v>
                </c:pt>
                <c:pt idx="21400">
                  <c:v>2507.32422</c:v>
                </c:pt>
                <c:pt idx="21401">
                  <c:v>2507.32422</c:v>
                </c:pt>
                <c:pt idx="21402">
                  <c:v>2507.32422</c:v>
                </c:pt>
                <c:pt idx="21403">
                  <c:v>2507.32422</c:v>
                </c:pt>
                <c:pt idx="21404">
                  <c:v>2507.32422</c:v>
                </c:pt>
                <c:pt idx="21405">
                  <c:v>2507.32422</c:v>
                </c:pt>
                <c:pt idx="21406">
                  <c:v>2507.32422</c:v>
                </c:pt>
                <c:pt idx="21407">
                  <c:v>2507.32422</c:v>
                </c:pt>
                <c:pt idx="21408">
                  <c:v>2507.32422</c:v>
                </c:pt>
                <c:pt idx="21409">
                  <c:v>2507.32422</c:v>
                </c:pt>
                <c:pt idx="21410">
                  <c:v>2507.32422</c:v>
                </c:pt>
                <c:pt idx="21411">
                  <c:v>2507.32422</c:v>
                </c:pt>
                <c:pt idx="21412">
                  <c:v>2507.32422</c:v>
                </c:pt>
                <c:pt idx="21413">
                  <c:v>2507.32422</c:v>
                </c:pt>
                <c:pt idx="21414">
                  <c:v>2507.32422</c:v>
                </c:pt>
                <c:pt idx="21415">
                  <c:v>2507.32422</c:v>
                </c:pt>
                <c:pt idx="21416">
                  <c:v>2507.32422</c:v>
                </c:pt>
                <c:pt idx="21417">
                  <c:v>2507.32422</c:v>
                </c:pt>
                <c:pt idx="21418">
                  <c:v>2507.32422</c:v>
                </c:pt>
                <c:pt idx="21419">
                  <c:v>2507.32422</c:v>
                </c:pt>
                <c:pt idx="21420">
                  <c:v>2507.32422</c:v>
                </c:pt>
                <c:pt idx="21421">
                  <c:v>2507.32422</c:v>
                </c:pt>
                <c:pt idx="21422">
                  <c:v>2504.8828100000001</c:v>
                </c:pt>
                <c:pt idx="21423">
                  <c:v>2507.32422</c:v>
                </c:pt>
                <c:pt idx="21424">
                  <c:v>2507.32422</c:v>
                </c:pt>
                <c:pt idx="21425">
                  <c:v>2507.32422</c:v>
                </c:pt>
                <c:pt idx="21426">
                  <c:v>2504.8828100000001</c:v>
                </c:pt>
                <c:pt idx="21427">
                  <c:v>2507.32422</c:v>
                </c:pt>
                <c:pt idx="21428">
                  <c:v>2507.32422</c:v>
                </c:pt>
                <c:pt idx="21429">
                  <c:v>2507.32422</c:v>
                </c:pt>
                <c:pt idx="21430">
                  <c:v>2507.32422</c:v>
                </c:pt>
                <c:pt idx="21431">
                  <c:v>2507.32422</c:v>
                </c:pt>
                <c:pt idx="21432">
                  <c:v>2507.32422</c:v>
                </c:pt>
                <c:pt idx="21433">
                  <c:v>2504.8828100000001</c:v>
                </c:pt>
                <c:pt idx="21434">
                  <c:v>2507.32422</c:v>
                </c:pt>
                <c:pt idx="21435">
                  <c:v>2507.32422</c:v>
                </c:pt>
                <c:pt idx="21436">
                  <c:v>2507.32422</c:v>
                </c:pt>
                <c:pt idx="21437">
                  <c:v>2507.32422</c:v>
                </c:pt>
                <c:pt idx="21438">
                  <c:v>2507.32422</c:v>
                </c:pt>
                <c:pt idx="21439">
                  <c:v>2507.32422</c:v>
                </c:pt>
                <c:pt idx="21440">
                  <c:v>2507.32422</c:v>
                </c:pt>
                <c:pt idx="21441">
                  <c:v>2507.32422</c:v>
                </c:pt>
                <c:pt idx="21442">
                  <c:v>2507.32422</c:v>
                </c:pt>
                <c:pt idx="21443">
                  <c:v>2507.32422</c:v>
                </c:pt>
                <c:pt idx="21444">
                  <c:v>2507.32422</c:v>
                </c:pt>
                <c:pt idx="21445">
                  <c:v>2504.8828100000001</c:v>
                </c:pt>
                <c:pt idx="21446">
                  <c:v>2507.32422</c:v>
                </c:pt>
                <c:pt idx="21447">
                  <c:v>2507.32422</c:v>
                </c:pt>
                <c:pt idx="21448">
                  <c:v>2507.32422</c:v>
                </c:pt>
                <c:pt idx="21449">
                  <c:v>2504.8828100000001</c:v>
                </c:pt>
                <c:pt idx="21450">
                  <c:v>2507.32422</c:v>
                </c:pt>
                <c:pt idx="21451">
                  <c:v>2507.32422</c:v>
                </c:pt>
                <c:pt idx="21452">
                  <c:v>2507.32422</c:v>
                </c:pt>
                <c:pt idx="21453">
                  <c:v>2504.8828100000001</c:v>
                </c:pt>
                <c:pt idx="21454">
                  <c:v>2507.32422</c:v>
                </c:pt>
                <c:pt idx="21455">
                  <c:v>2507.32422</c:v>
                </c:pt>
                <c:pt idx="21456">
                  <c:v>2507.32422</c:v>
                </c:pt>
                <c:pt idx="21457">
                  <c:v>2507.32422</c:v>
                </c:pt>
                <c:pt idx="21458">
                  <c:v>2507.32422</c:v>
                </c:pt>
                <c:pt idx="21459">
                  <c:v>2507.32422</c:v>
                </c:pt>
                <c:pt idx="21460">
                  <c:v>2507.32422</c:v>
                </c:pt>
                <c:pt idx="21461">
                  <c:v>2507.32422</c:v>
                </c:pt>
                <c:pt idx="21462">
                  <c:v>2507.32422</c:v>
                </c:pt>
                <c:pt idx="21463">
                  <c:v>2507.32422</c:v>
                </c:pt>
                <c:pt idx="21464">
                  <c:v>2507.32422</c:v>
                </c:pt>
                <c:pt idx="21465">
                  <c:v>2507.32422</c:v>
                </c:pt>
                <c:pt idx="21466">
                  <c:v>2507.32422</c:v>
                </c:pt>
                <c:pt idx="21467">
                  <c:v>2507.32422</c:v>
                </c:pt>
                <c:pt idx="21468">
                  <c:v>2507.32422</c:v>
                </c:pt>
                <c:pt idx="21469">
                  <c:v>2507.32422</c:v>
                </c:pt>
                <c:pt idx="21470">
                  <c:v>2504.8828100000001</c:v>
                </c:pt>
                <c:pt idx="21471">
                  <c:v>2507.32422</c:v>
                </c:pt>
                <c:pt idx="21472">
                  <c:v>2507.32422</c:v>
                </c:pt>
                <c:pt idx="21473">
                  <c:v>2504.8828100000001</c:v>
                </c:pt>
                <c:pt idx="21474">
                  <c:v>2507.32422</c:v>
                </c:pt>
                <c:pt idx="21475">
                  <c:v>2504.8828100000001</c:v>
                </c:pt>
                <c:pt idx="21476">
                  <c:v>2504.8828100000001</c:v>
                </c:pt>
                <c:pt idx="21477">
                  <c:v>2507.32422</c:v>
                </c:pt>
                <c:pt idx="21478">
                  <c:v>2507.32422</c:v>
                </c:pt>
                <c:pt idx="21479">
                  <c:v>2507.32422</c:v>
                </c:pt>
                <c:pt idx="21480">
                  <c:v>2504.8828100000001</c:v>
                </c:pt>
                <c:pt idx="21481">
                  <c:v>2504.8828100000001</c:v>
                </c:pt>
                <c:pt idx="21482">
                  <c:v>2507.32422</c:v>
                </c:pt>
                <c:pt idx="21483">
                  <c:v>2507.32422</c:v>
                </c:pt>
                <c:pt idx="21484">
                  <c:v>2507.32422</c:v>
                </c:pt>
                <c:pt idx="21485">
                  <c:v>2504.8828100000001</c:v>
                </c:pt>
                <c:pt idx="21486">
                  <c:v>2507.32422</c:v>
                </c:pt>
                <c:pt idx="21487">
                  <c:v>2507.32422</c:v>
                </c:pt>
                <c:pt idx="21488">
                  <c:v>2507.32422</c:v>
                </c:pt>
                <c:pt idx="21489">
                  <c:v>2507.32422</c:v>
                </c:pt>
                <c:pt idx="21490">
                  <c:v>2507.32422</c:v>
                </c:pt>
                <c:pt idx="21491">
                  <c:v>2507.32422</c:v>
                </c:pt>
                <c:pt idx="21492">
                  <c:v>2504.8828100000001</c:v>
                </c:pt>
                <c:pt idx="21493">
                  <c:v>2504.8828100000001</c:v>
                </c:pt>
                <c:pt idx="21494">
                  <c:v>2507.32422</c:v>
                </c:pt>
                <c:pt idx="21495">
                  <c:v>2507.32422</c:v>
                </c:pt>
                <c:pt idx="21496">
                  <c:v>2507.32422</c:v>
                </c:pt>
                <c:pt idx="21497">
                  <c:v>2507.32422</c:v>
                </c:pt>
                <c:pt idx="21498">
                  <c:v>2507.32422</c:v>
                </c:pt>
                <c:pt idx="21499">
                  <c:v>2507.32422</c:v>
                </c:pt>
                <c:pt idx="21500">
                  <c:v>2507.32422</c:v>
                </c:pt>
                <c:pt idx="21501">
                  <c:v>2504.8828100000001</c:v>
                </c:pt>
                <c:pt idx="21502">
                  <c:v>2504.8828100000001</c:v>
                </c:pt>
                <c:pt idx="21503">
                  <c:v>2504.8828100000001</c:v>
                </c:pt>
                <c:pt idx="21504">
                  <c:v>2507.32422</c:v>
                </c:pt>
                <c:pt idx="21505">
                  <c:v>2507.32422</c:v>
                </c:pt>
                <c:pt idx="21506">
                  <c:v>2504.8828100000001</c:v>
                </c:pt>
                <c:pt idx="21507">
                  <c:v>2507.32422</c:v>
                </c:pt>
                <c:pt idx="21508">
                  <c:v>2507.32422</c:v>
                </c:pt>
                <c:pt idx="21509">
                  <c:v>2507.32422</c:v>
                </c:pt>
                <c:pt idx="21510">
                  <c:v>2507.32422</c:v>
                </c:pt>
                <c:pt idx="21511">
                  <c:v>2507.32422</c:v>
                </c:pt>
                <c:pt idx="21512">
                  <c:v>2507.32422</c:v>
                </c:pt>
                <c:pt idx="21513">
                  <c:v>2507.32422</c:v>
                </c:pt>
                <c:pt idx="21514">
                  <c:v>2507.32422</c:v>
                </c:pt>
                <c:pt idx="21515">
                  <c:v>2507.32422</c:v>
                </c:pt>
                <c:pt idx="21516">
                  <c:v>2507.32422</c:v>
                </c:pt>
                <c:pt idx="21517">
                  <c:v>2504.8828100000001</c:v>
                </c:pt>
                <c:pt idx="21518">
                  <c:v>2507.32422</c:v>
                </c:pt>
                <c:pt idx="21519">
                  <c:v>2507.32422</c:v>
                </c:pt>
                <c:pt idx="21520">
                  <c:v>2507.32422</c:v>
                </c:pt>
                <c:pt idx="21521">
                  <c:v>2504.8828100000001</c:v>
                </c:pt>
                <c:pt idx="21522">
                  <c:v>2504.8828100000001</c:v>
                </c:pt>
                <c:pt idx="21523">
                  <c:v>2507.32422</c:v>
                </c:pt>
                <c:pt idx="21524">
                  <c:v>2507.32422</c:v>
                </c:pt>
                <c:pt idx="21525">
                  <c:v>2504.8828100000001</c:v>
                </c:pt>
                <c:pt idx="21526">
                  <c:v>2507.32422</c:v>
                </c:pt>
                <c:pt idx="21527">
                  <c:v>2507.32422</c:v>
                </c:pt>
                <c:pt idx="21528">
                  <c:v>2504.8828100000001</c:v>
                </c:pt>
                <c:pt idx="21529">
                  <c:v>2507.32422</c:v>
                </c:pt>
                <c:pt idx="21530">
                  <c:v>2504.8828100000001</c:v>
                </c:pt>
                <c:pt idx="21531">
                  <c:v>2507.32422</c:v>
                </c:pt>
                <c:pt idx="21532">
                  <c:v>2507.32422</c:v>
                </c:pt>
                <c:pt idx="21533">
                  <c:v>2507.32422</c:v>
                </c:pt>
                <c:pt idx="21534">
                  <c:v>2507.32422</c:v>
                </c:pt>
                <c:pt idx="21535">
                  <c:v>2504.8828100000001</c:v>
                </c:pt>
                <c:pt idx="21536">
                  <c:v>2507.32422</c:v>
                </c:pt>
                <c:pt idx="21537">
                  <c:v>2507.32422</c:v>
                </c:pt>
                <c:pt idx="21538">
                  <c:v>2504.8828100000001</c:v>
                </c:pt>
                <c:pt idx="21539">
                  <c:v>2507.32422</c:v>
                </c:pt>
                <c:pt idx="21540">
                  <c:v>2507.32422</c:v>
                </c:pt>
                <c:pt idx="21541">
                  <c:v>2504.8828100000001</c:v>
                </c:pt>
                <c:pt idx="21542">
                  <c:v>2504.8828100000001</c:v>
                </c:pt>
                <c:pt idx="21543">
                  <c:v>2507.32422</c:v>
                </c:pt>
                <c:pt idx="21544">
                  <c:v>2504.8828100000001</c:v>
                </c:pt>
                <c:pt idx="21545">
                  <c:v>2507.32422</c:v>
                </c:pt>
                <c:pt idx="21546">
                  <c:v>2507.32422</c:v>
                </c:pt>
                <c:pt idx="21547">
                  <c:v>2507.32422</c:v>
                </c:pt>
                <c:pt idx="21548">
                  <c:v>2504.8828100000001</c:v>
                </c:pt>
                <c:pt idx="21549">
                  <c:v>2507.32422</c:v>
                </c:pt>
                <c:pt idx="21550">
                  <c:v>2507.32422</c:v>
                </c:pt>
                <c:pt idx="21551">
                  <c:v>2504.8828100000001</c:v>
                </c:pt>
                <c:pt idx="21552">
                  <c:v>2507.32422</c:v>
                </c:pt>
                <c:pt idx="21553">
                  <c:v>2507.32422</c:v>
                </c:pt>
                <c:pt idx="21554">
                  <c:v>2507.32422</c:v>
                </c:pt>
                <c:pt idx="21555">
                  <c:v>2507.32422</c:v>
                </c:pt>
                <c:pt idx="21556">
                  <c:v>2504.8828100000001</c:v>
                </c:pt>
                <c:pt idx="21557">
                  <c:v>2507.32422</c:v>
                </c:pt>
                <c:pt idx="21558">
                  <c:v>2507.32422</c:v>
                </c:pt>
                <c:pt idx="21559">
                  <c:v>2504.8828100000001</c:v>
                </c:pt>
                <c:pt idx="21560">
                  <c:v>2507.32422</c:v>
                </c:pt>
                <c:pt idx="21561">
                  <c:v>2507.32422</c:v>
                </c:pt>
                <c:pt idx="21562">
                  <c:v>2507.32422</c:v>
                </c:pt>
                <c:pt idx="21563">
                  <c:v>2504.8828100000001</c:v>
                </c:pt>
                <c:pt idx="21564">
                  <c:v>2504.8828100000001</c:v>
                </c:pt>
                <c:pt idx="21565">
                  <c:v>2504.8828100000001</c:v>
                </c:pt>
                <c:pt idx="21566">
                  <c:v>2507.32422</c:v>
                </c:pt>
                <c:pt idx="21567">
                  <c:v>2504.8828100000001</c:v>
                </c:pt>
                <c:pt idx="21568">
                  <c:v>2504.8828100000001</c:v>
                </c:pt>
                <c:pt idx="21569">
                  <c:v>2504.8828100000001</c:v>
                </c:pt>
                <c:pt idx="21570">
                  <c:v>2507.32422</c:v>
                </c:pt>
                <c:pt idx="21571">
                  <c:v>2504.8828100000001</c:v>
                </c:pt>
                <c:pt idx="21572">
                  <c:v>2507.32422</c:v>
                </c:pt>
                <c:pt idx="21573">
                  <c:v>2504.8828100000001</c:v>
                </c:pt>
                <c:pt idx="21574">
                  <c:v>2507.32422</c:v>
                </c:pt>
                <c:pt idx="21575">
                  <c:v>2507.32422</c:v>
                </c:pt>
                <c:pt idx="21576">
                  <c:v>2504.8828100000001</c:v>
                </c:pt>
                <c:pt idx="21577">
                  <c:v>2504.8828100000001</c:v>
                </c:pt>
                <c:pt idx="21578">
                  <c:v>2504.8828100000001</c:v>
                </c:pt>
                <c:pt idx="21579">
                  <c:v>2507.32422</c:v>
                </c:pt>
                <c:pt idx="21580">
                  <c:v>2507.32422</c:v>
                </c:pt>
                <c:pt idx="21581">
                  <c:v>2507.32422</c:v>
                </c:pt>
                <c:pt idx="21582">
                  <c:v>2504.8828100000001</c:v>
                </c:pt>
                <c:pt idx="21583">
                  <c:v>2504.8828100000001</c:v>
                </c:pt>
                <c:pt idx="21584">
                  <c:v>2507.32422</c:v>
                </c:pt>
                <c:pt idx="21585">
                  <c:v>2507.32422</c:v>
                </c:pt>
                <c:pt idx="21586">
                  <c:v>2504.8828100000001</c:v>
                </c:pt>
                <c:pt idx="21587">
                  <c:v>2504.8828100000001</c:v>
                </c:pt>
                <c:pt idx="21588">
                  <c:v>2507.32422</c:v>
                </c:pt>
                <c:pt idx="21589">
                  <c:v>2507.32422</c:v>
                </c:pt>
                <c:pt idx="21590">
                  <c:v>2507.32422</c:v>
                </c:pt>
                <c:pt idx="21591">
                  <c:v>2504.8828100000001</c:v>
                </c:pt>
                <c:pt idx="21592">
                  <c:v>2507.32422</c:v>
                </c:pt>
                <c:pt idx="21593">
                  <c:v>2504.8828100000001</c:v>
                </c:pt>
                <c:pt idx="21594">
                  <c:v>2507.32422</c:v>
                </c:pt>
                <c:pt idx="21595">
                  <c:v>2504.8828100000001</c:v>
                </c:pt>
                <c:pt idx="21596">
                  <c:v>2507.32422</c:v>
                </c:pt>
                <c:pt idx="21597">
                  <c:v>2507.32422</c:v>
                </c:pt>
                <c:pt idx="21598">
                  <c:v>2504.8828100000001</c:v>
                </c:pt>
                <c:pt idx="21599">
                  <c:v>2504.8828100000001</c:v>
                </c:pt>
                <c:pt idx="21600">
                  <c:v>2507.32422</c:v>
                </c:pt>
                <c:pt idx="21601">
                  <c:v>2504.8828100000001</c:v>
                </c:pt>
                <c:pt idx="21602">
                  <c:v>2507.32422</c:v>
                </c:pt>
                <c:pt idx="21603">
                  <c:v>2504.8828100000001</c:v>
                </c:pt>
                <c:pt idx="21604">
                  <c:v>2507.32422</c:v>
                </c:pt>
                <c:pt idx="21605">
                  <c:v>2504.8828100000001</c:v>
                </c:pt>
                <c:pt idx="21606">
                  <c:v>2507.32422</c:v>
                </c:pt>
                <c:pt idx="21607">
                  <c:v>2504.8828100000001</c:v>
                </c:pt>
                <c:pt idx="21608">
                  <c:v>2507.32422</c:v>
                </c:pt>
                <c:pt idx="21609">
                  <c:v>2504.8828100000001</c:v>
                </c:pt>
                <c:pt idx="21610">
                  <c:v>2507.32422</c:v>
                </c:pt>
                <c:pt idx="21611">
                  <c:v>2504.8828100000001</c:v>
                </c:pt>
                <c:pt idx="21612">
                  <c:v>2504.8828100000001</c:v>
                </c:pt>
                <c:pt idx="21613">
                  <c:v>2504.8828100000001</c:v>
                </c:pt>
                <c:pt idx="21614">
                  <c:v>2507.32422</c:v>
                </c:pt>
                <c:pt idx="21615">
                  <c:v>2504.8828100000001</c:v>
                </c:pt>
                <c:pt idx="21616">
                  <c:v>2504.8828100000001</c:v>
                </c:pt>
                <c:pt idx="21617">
                  <c:v>2507.32422</c:v>
                </c:pt>
                <c:pt idx="21618">
                  <c:v>2507.32422</c:v>
                </c:pt>
                <c:pt idx="21619">
                  <c:v>2504.8828100000001</c:v>
                </c:pt>
                <c:pt idx="21620">
                  <c:v>2507.32422</c:v>
                </c:pt>
                <c:pt idx="21621">
                  <c:v>2504.8828100000001</c:v>
                </c:pt>
                <c:pt idx="21622">
                  <c:v>2507.32422</c:v>
                </c:pt>
                <c:pt idx="21623">
                  <c:v>2504.8828100000001</c:v>
                </c:pt>
                <c:pt idx="21624">
                  <c:v>2504.8828100000001</c:v>
                </c:pt>
                <c:pt idx="21625">
                  <c:v>2507.32422</c:v>
                </c:pt>
                <c:pt idx="21626">
                  <c:v>2507.32422</c:v>
                </c:pt>
                <c:pt idx="21627">
                  <c:v>2507.32422</c:v>
                </c:pt>
                <c:pt idx="21628">
                  <c:v>2504.8828100000001</c:v>
                </c:pt>
                <c:pt idx="21629">
                  <c:v>2507.32422</c:v>
                </c:pt>
                <c:pt idx="21630">
                  <c:v>2507.32422</c:v>
                </c:pt>
                <c:pt idx="21631">
                  <c:v>2504.8828100000001</c:v>
                </c:pt>
                <c:pt idx="21632">
                  <c:v>2507.32422</c:v>
                </c:pt>
                <c:pt idx="21633">
                  <c:v>2504.8828100000001</c:v>
                </c:pt>
                <c:pt idx="21634">
                  <c:v>2504.8828100000001</c:v>
                </c:pt>
                <c:pt idx="21635">
                  <c:v>2507.32422</c:v>
                </c:pt>
                <c:pt idx="21636">
                  <c:v>2507.32422</c:v>
                </c:pt>
                <c:pt idx="21637">
                  <c:v>2507.32422</c:v>
                </c:pt>
                <c:pt idx="21638">
                  <c:v>2507.32422</c:v>
                </c:pt>
                <c:pt idx="21639">
                  <c:v>2504.8828100000001</c:v>
                </c:pt>
                <c:pt idx="21640">
                  <c:v>2504.8828100000001</c:v>
                </c:pt>
                <c:pt idx="21641">
                  <c:v>2507.32422</c:v>
                </c:pt>
                <c:pt idx="21642">
                  <c:v>2504.8828100000001</c:v>
                </c:pt>
                <c:pt idx="21643">
                  <c:v>2504.8828100000001</c:v>
                </c:pt>
                <c:pt idx="21644">
                  <c:v>2504.8828100000001</c:v>
                </c:pt>
                <c:pt idx="21645">
                  <c:v>2507.32422</c:v>
                </c:pt>
                <c:pt idx="21646">
                  <c:v>2507.32422</c:v>
                </c:pt>
                <c:pt idx="21647">
                  <c:v>2507.32422</c:v>
                </c:pt>
                <c:pt idx="21648">
                  <c:v>2507.32422</c:v>
                </c:pt>
                <c:pt idx="21649">
                  <c:v>2504.8828100000001</c:v>
                </c:pt>
                <c:pt idx="21650">
                  <c:v>2507.32422</c:v>
                </c:pt>
                <c:pt idx="21651">
                  <c:v>2504.8828100000001</c:v>
                </c:pt>
                <c:pt idx="21652">
                  <c:v>2507.32422</c:v>
                </c:pt>
                <c:pt idx="21653">
                  <c:v>2507.32422</c:v>
                </c:pt>
                <c:pt idx="21654">
                  <c:v>2504.8828100000001</c:v>
                </c:pt>
                <c:pt idx="21655">
                  <c:v>2504.8828100000001</c:v>
                </c:pt>
                <c:pt idx="21656">
                  <c:v>2504.8828100000001</c:v>
                </c:pt>
                <c:pt idx="21657">
                  <c:v>2504.8828100000001</c:v>
                </c:pt>
                <c:pt idx="21658">
                  <c:v>2507.32422</c:v>
                </c:pt>
                <c:pt idx="21659">
                  <c:v>2504.8828100000001</c:v>
                </c:pt>
                <c:pt idx="21660">
                  <c:v>2504.8828100000001</c:v>
                </c:pt>
                <c:pt idx="21661">
                  <c:v>2507.32422</c:v>
                </c:pt>
                <c:pt idx="21662">
                  <c:v>2507.32422</c:v>
                </c:pt>
                <c:pt idx="21663">
                  <c:v>2504.8828100000001</c:v>
                </c:pt>
                <c:pt idx="21664">
                  <c:v>2504.8828100000001</c:v>
                </c:pt>
                <c:pt idx="21665">
                  <c:v>2504.8828100000001</c:v>
                </c:pt>
                <c:pt idx="21666">
                  <c:v>2504.8828100000001</c:v>
                </c:pt>
                <c:pt idx="21667">
                  <c:v>2507.32422</c:v>
                </c:pt>
                <c:pt idx="21668">
                  <c:v>2504.8828100000001</c:v>
                </c:pt>
                <c:pt idx="21669">
                  <c:v>2507.32422</c:v>
                </c:pt>
                <c:pt idx="21670">
                  <c:v>2507.32422</c:v>
                </c:pt>
                <c:pt idx="21671">
                  <c:v>2507.32422</c:v>
                </c:pt>
                <c:pt idx="21672">
                  <c:v>2504.8828100000001</c:v>
                </c:pt>
                <c:pt idx="21673">
                  <c:v>2504.8828100000001</c:v>
                </c:pt>
                <c:pt idx="21674">
                  <c:v>2507.32422</c:v>
                </c:pt>
                <c:pt idx="21675">
                  <c:v>2504.8828100000001</c:v>
                </c:pt>
                <c:pt idx="21676">
                  <c:v>2504.8828100000001</c:v>
                </c:pt>
                <c:pt idx="21677">
                  <c:v>2504.8828100000001</c:v>
                </c:pt>
                <c:pt idx="21678">
                  <c:v>2507.32422</c:v>
                </c:pt>
                <c:pt idx="21679">
                  <c:v>2504.8828100000001</c:v>
                </c:pt>
                <c:pt idx="21680">
                  <c:v>2507.32422</c:v>
                </c:pt>
                <c:pt idx="21681">
                  <c:v>2504.8828100000001</c:v>
                </c:pt>
                <c:pt idx="21682">
                  <c:v>2504.8828100000001</c:v>
                </c:pt>
                <c:pt idx="21683">
                  <c:v>2507.32422</c:v>
                </c:pt>
                <c:pt idx="21684">
                  <c:v>2504.8828100000001</c:v>
                </c:pt>
                <c:pt idx="21685">
                  <c:v>2504.8828100000001</c:v>
                </c:pt>
                <c:pt idx="21686">
                  <c:v>2504.8828100000001</c:v>
                </c:pt>
                <c:pt idx="21687">
                  <c:v>2504.8828100000001</c:v>
                </c:pt>
                <c:pt idx="21688">
                  <c:v>2504.8828100000001</c:v>
                </c:pt>
                <c:pt idx="21689">
                  <c:v>2504.8828100000001</c:v>
                </c:pt>
                <c:pt idx="21690">
                  <c:v>2504.8828100000001</c:v>
                </c:pt>
                <c:pt idx="21691">
                  <c:v>2504.8828100000001</c:v>
                </c:pt>
                <c:pt idx="21692">
                  <c:v>2507.32422</c:v>
                </c:pt>
                <c:pt idx="21693">
                  <c:v>2502.4414099999999</c:v>
                </c:pt>
                <c:pt idx="21694">
                  <c:v>2504.8828100000001</c:v>
                </c:pt>
                <c:pt idx="21695">
                  <c:v>2504.8828100000001</c:v>
                </c:pt>
                <c:pt idx="21696">
                  <c:v>2507.32422</c:v>
                </c:pt>
                <c:pt idx="21697">
                  <c:v>2504.8828100000001</c:v>
                </c:pt>
                <c:pt idx="21698">
                  <c:v>2504.8828100000001</c:v>
                </c:pt>
                <c:pt idx="21699">
                  <c:v>2507.32422</c:v>
                </c:pt>
                <c:pt idx="21700">
                  <c:v>2504.8828100000001</c:v>
                </c:pt>
                <c:pt idx="21701">
                  <c:v>2504.8828100000001</c:v>
                </c:pt>
                <c:pt idx="21702">
                  <c:v>2507.32422</c:v>
                </c:pt>
                <c:pt idx="21703">
                  <c:v>2504.8828100000001</c:v>
                </c:pt>
                <c:pt idx="21704">
                  <c:v>2504.8828100000001</c:v>
                </c:pt>
                <c:pt idx="21705">
                  <c:v>2507.32422</c:v>
                </c:pt>
                <c:pt idx="21706">
                  <c:v>2504.8828100000001</c:v>
                </c:pt>
                <c:pt idx="21707">
                  <c:v>2504.8828100000001</c:v>
                </c:pt>
                <c:pt idx="21708">
                  <c:v>2504.8828100000001</c:v>
                </c:pt>
                <c:pt idx="21709">
                  <c:v>2504.8828100000001</c:v>
                </c:pt>
                <c:pt idx="21710">
                  <c:v>2507.32422</c:v>
                </c:pt>
                <c:pt idx="21711">
                  <c:v>2507.32422</c:v>
                </c:pt>
                <c:pt idx="21712">
                  <c:v>2504.8828100000001</c:v>
                </c:pt>
                <c:pt idx="21713">
                  <c:v>2507.32422</c:v>
                </c:pt>
                <c:pt idx="21714">
                  <c:v>2507.32422</c:v>
                </c:pt>
                <c:pt idx="21715">
                  <c:v>2504.8828100000001</c:v>
                </c:pt>
                <c:pt idx="21716">
                  <c:v>2504.8828100000001</c:v>
                </c:pt>
                <c:pt idx="21717">
                  <c:v>2507.32422</c:v>
                </c:pt>
                <c:pt idx="21718">
                  <c:v>2504.8828100000001</c:v>
                </c:pt>
                <c:pt idx="21719">
                  <c:v>2504.8828100000001</c:v>
                </c:pt>
                <c:pt idx="21720">
                  <c:v>2507.32422</c:v>
                </c:pt>
                <c:pt idx="21721">
                  <c:v>2507.32422</c:v>
                </c:pt>
                <c:pt idx="21722">
                  <c:v>2507.32422</c:v>
                </c:pt>
                <c:pt idx="21723">
                  <c:v>2504.8828100000001</c:v>
                </c:pt>
                <c:pt idx="21724">
                  <c:v>2504.8828100000001</c:v>
                </c:pt>
                <c:pt idx="21725">
                  <c:v>2507.32422</c:v>
                </c:pt>
                <c:pt idx="21726">
                  <c:v>2504.8828100000001</c:v>
                </c:pt>
                <c:pt idx="21727">
                  <c:v>2504.8828100000001</c:v>
                </c:pt>
                <c:pt idx="21728">
                  <c:v>2504.8828100000001</c:v>
                </c:pt>
                <c:pt idx="21729">
                  <c:v>2502.4414099999999</c:v>
                </c:pt>
                <c:pt idx="21730">
                  <c:v>2507.32422</c:v>
                </c:pt>
                <c:pt idx="21731">
                  <c:v>2504.8828100000001</c:v>
                </c:pt>
                <c:pt idx="21732">
                  <c:v>2504.8828100000001</c:v>
                </c:pt>
                <c:pt idx="21733">
                  <c:v>2504.8828100000001</c:v>
                </c:pt>
                <c:pt idx="21734">
                  <c:v>2504.8828100000001</c:v>
                </c:pt>
                <c:pt idx="21735">
                  <c:v>2504.8828100000001</c:v>
                </c:pt>
                <c:pt idx="21736">
                  <c:v>2507.32422</c:v>
                </c:pt>
                <c:pt idx="21737">
                  <c:v>2507.32422</c:v>
                </c:pt>
                <c:pt idx="21738">
                  <c:v>2507.32422</c:v>
                </c:pt>
                <c:pt idx="21739">
                  <c:v>2504.8828100000001</c:v>
                </c:pt>
                <c:pt idx="21740">
                  <c:v>2504.8828100000001</c:v>
                </c:pt>
                <c:pt idx="21741">
                  <c:v>2507.32422</c:v>
                </c:pt>
                <c:pt idx="21742">
                  <c:v>2502.4414099999999</c:v>
                </c:pt>
                <c:pt idx="21743">
                  <c:v>2504.8828100000001</c:v>
                </c:pt>
                <c:pt idx="21744">
                  <c:v>2507.32422</c:v>
                </c:pt>
                <c:pt idx="21745">
                  <c:v>2504.8828100000001</c:v>
                </c:pt>
                <c:pt idx="21746">
                  <c:v>2504.8828100000001</c:v>
                </c:pt>
                <c:pt idx="21747">
                  <c:v>2504.8828100000001</c:v>
                </c:pt>
                <c:pt idx="21748">
                  <c:v>2504.8828100000001</c:v>
                </c:pt>
                <c:pt idx="21749">
                  <c:v>2507.32422</c:v>
                </c:pt>
                <c:pt idx="21750">
                  <c:v>2504.8828100000001</c:v>
                </c:pt>
                <c:pt idx="21751">
                  <c:v>2504.8828100000001</c:v>
                </c:pt>
                <c:pt idx="21752">
                  <c:v>2504.8828100000001</c:v>
                </c:pt>
                <c:pt idx="21753">
                  <c:v>2504.8828100000001</c:v>
                </c:pt>
                <c:pt idx="21754">
                  <c:v>2504.8828100000001</c:v>
                </c:pt>
                <c:pt idx="21755">
                  <c:v>2504.8828100000001</c:v>
                </c:pt>
                <c:pt idx="21756">
                  <c:v>2504.8828100000001</c:v>
                </c:pt>
                <c:pt idx="21757">
                  <c:v>2504.8828100000001</c:v>
                </c:pt>
                <c:pt idx="21758">
                  <c:v>2504.8828100000001</c:v>
                </c:pt>
                <c:pt idx="21759">
                  <c:v>2504.8828100000001</c:v>
                </c:pt>
                <c:pt idx="21760">
                  <c:v>2504.8828100000001</c:v>
                </c:pt>
                <c:pt idx="21761">
                  <c:v>2507.32422</c:v>
                </c:pt>
                <c:pt idx="21762">
                  <c:v>2504.8828100000001</c:v>
                </c:pt>
                <c:pt idx="21763">
                  <c:v>2507.32422</c:v>
                </c:pt>
                <c:pt idx="21764">
                  <c:v>2502.4414099999999</c:v>
                </c:pt>
                <c:pt idx="21765">
                  <c:v>2504.8828100000001</c:v>
                </c:pt>
                <c:pt idx="21766">
                  <c:v>2507.32422</c:v>
                </c:pt>
                <c:pt idx="21767">
                  <c:v>2502.4414099999999</c:v>
                </c:pt>
                <c:pt idx="21768">
                  <c:v>2507.32422</c:v>
                </c:pt>
                <c:pt idx="21769">
                  <c:v>2507.32422</c:v>
                </c:pt>
                <c:pt idx="21770">
                  <c:v>2504.8828100000001</c:v>
                </c:pt>
                <c:pt idx="21771">
                  <c:v>2504.8828100000001</c:v>
                </c:pt>
                <c:pt idx="21772">
                  <c:v>2504.8828100000001</c:v>
                </c:pt>
                <c:pt idx="21773">
                  <c:v>2504.8828100000001</c:v>
                </c:pt>
                <c:pt idx="21774">
                  <c:v>2504.8828100000001</c:v>
                </c:pt>
                <c:pt idx="21775">
                  <c:v>2507.32422</c:v>
                </c:pt>
                <c:pt idx="21776">
                  <c:v>2504.8828100000001</c:v>
                </c:pt>
                <c:pt idx="21777">
                  <c:v>2504.8828100000001</c:v>
                </c:pt>
                <c:pt idx="21778">
                  <c:v>2504.8828100000001</c:v>
                </c:pt>
                <c:pt idx="21779">
                  <c:v>2507.32422</c:v>
                </c:pt>
                <c:pt idx="21780">
                  <c:v>2504.8828100000001</c:v>
                </c:pt>
                <c:pt idx="21781">
                  <c:v>2504.8828100000001</c:v>
                </c:pt>
                <c:pt idx="21782">
                  <c:v>2504.8828100000001</c:v>
                </c:pt>
                <c:pt idx="21783">
                  <c:v>2504.8828100000001</c:v>
                </c:pt>
                <c:pt idx="21784">
                  <c:v>2504.8828100000001</c:v>
                </c:pt>
                <c:pt idx="21785">
                  <c:v>2504.8828100000001</c:v>
                </c:pt>
                <c:pt idx="21786">
                  <c:v>2504.8828100000001</c:v>
                </c:pt>
                <c:pt idx="21787">
                  <c:v>2504.8828100000001</c:v>
                </c:pt>
                <c:pt idx="21788">
                  <c:v>2504.8828100000001</c:v>
                </c:pt>
                <c:pt idx="21789">
                  <c:v>2504.8828100000001</c:v>
                </c:pt>
                <c:pt idx="21790">
                  <c:v>2504.8828100000001</c:v>
                </c:pt>
                <c:pt idx="21791">
                  <c:v>2504.8828100000001</c:v>
                </c:pt>
                <c:pt idx="21792">
                  <c:v>2504.8828100000001</c:v>
                </c:pt>
                <c:pt idx="21793">
                  <c:v>2507.32422</c:v>
                </c:pt>
                <c:pt idx="21794">
                  <c:v>2504.8828100000001</c:v>
                </c:pt>
                <c:pt idx="21795">
                  <c:v>2504.8828100000001</c:v>
                </c:pt>
                <c:pt idx="21796">
                  <c:v>2504.8828100000001</c:v>
                </c:pt>
                <c:pt idx="21797">
                  <c:v>2507.32422</c:v>
                </c:pt>
                <c:pt idx="21798">
                  <c:v>2504.8828100000001</c:v>
                </c:pt>
                <c:pt idx="21799">
                  <c:v>2504.8828100000001</c:v>
                </c:pt>
                <c:pt idx="21800">
                  <c:v>2504.8828100000001</c:v>
                </c:pt>
                <c:pt idx="21801">
                  <c:v>2504.8828100000001</c:v>
                </c:pt>
                <c:pt idx="21802">
                  <c:v>2504.8828100000001</c:v>
                </c:pt>
                <c:pt idx="21803">
                  <c:v>2504.8828100000001</c:v>
                </c:pt>
                <c:pt idx="21804">
                  <c:v>2504.8828100000001</c:v>
                </c:pt>
                <c:pt idx="21805">
                  <c:v>2504.8828100000001</c:v>
                </c:pt>
                <c:pt idx="21806">
                  <c:v>2504.8828100000001</c:v>
                </c:pt>
                <c:pt idx="21807">
                  <c:v>2504.8828100000001</c:v>
                </c:pt>
                <c:pt idx="21808">
                  <c:v>2504.8828100000001</c:v>
                </c:pt>
                <c:pt idx="21809">
                  <c:v>2504.8828100000001</c:v>
                </c:pt>
                <c:pt idx="21810">
                  <c:v>2504.8828100000001</c:v>
                </c:pt>
                <c:pt idx="21811">
                  <c:v>2504.8828100000001</c:v>
                </c:pt>
                <c:pt idx="21812">
                  <c:v>2502.4414099999999</c:v>
                </c:pt>
                <c:pt idx="21813">
                  <c:v>2504.8828100000001</c:v>
                </c:pt>
                <c:pt idx="21814">
                  <c:v>2504.8828100000001</c:v>
                </c:pt>
                <c:pt idx="21815">
                  <c:v>2504.8828100000001</c:v>
                </c:pt>
                <c:pt idx="21816">
                  <c:v>2504.8828100000001</c:v>
                </c:pt>
                <c:pt idx="21817">
                  <c:v>2504.8828100000001</c:v>
                </c:pt>
                <c:pt idx="21818">
                  <c:v>2507.32422</c:v>
                </c:pt>
                <c:pt idx="21819">
                  <c:v>2507.32422</c:v>
                </c:pt>
                <c:pt idx="21820">
                  <c:v>2504.8828100000001</c:v>
                </c:pt>
                <c:pt idx="21821">
                  <c:v>2504.8828100000001</c:v>
                </c:pt>
                <c:pt idx="21822">
                  <c:v>2504.8828100000001</c:v>
                </c:pt>
                <c:pt idx="21823">
                  <c:v>2504.8828100000001</c:v>
                </c:pt>
                <c:pt idx="21824">
                  <c:v>2504.8828100000001</c:v>
                </c:pt>
                <c:pt idx="21825">
                  <c:v>2504.8828100000001</c:v>
                </c:pt>
                <c:pt idx="21826">
                  <c:v>2502.4414099999999</c:v>
                </c:pt>
                <c:pt idx="21827">
                  <c:v>2504.8828100000001</c:v>
                </c:pt>
                <c:pt idx="21828">
                  <c:v>2504.8828100000001</c:v>
                </c:pt>
                <c:pt idx="21829">
                  <c:v>2504.8828100000001</c:v>
                </c:pt>
                <c:pt idx="21830">
                  <c:v>2504.8828100000001</c:v>
                </c:pt>
                <c:pt idx="21831">
                  <c:v>2507.32422</c:v>
                </c:pt>
                <c:pt idx="21832">
                  <c:v>2504.8828100000001</c:v>
                </c:pt>
                <c:pt idx="21833">
                  <c:v>2504.8828100000001</c:v>
                </c:pt>
                <c:pt idx="21834">
                  <c:v>2507.32422</c:v>
                </c:pt>
                <c:pt idx="21835">
                  <c:v>2502.4414099999999</c:v>
                </c:pt>
                <c:pt idx="21836">
                  <c:v>2504.8828100000001</c:v>
                </c:pt>
                <c:pt idx="21837">
                  <c:v>2507.32422</c:v>
                </c:pt>
                <c:pt idx="21838">
                  <c:v>2504.8828100000001</c:v>
                </c:pt>
                <c:pt idx="21839">
                  <c:v>2504.8828100000001</c:v>
                </c:pt>
                <c:pt idx="21840">
                  <c:v>2504.8828100000001</c:v>
                </c:pt>
                <c:pt idx="21841">
                  <c:v>2504.8828100000001</c:v>
                </c:pt>
                <c:pt idx="21842">
                  <c:v>2504.8828100000001</c:v>
                </c:pt>
                <c:pt idx="21843">
                  <c:v>2504.8828100000001</c:v>
                </c:pt>
                <c:pt idx="21844">
                  <c:v>2504.8828100000001</c:v>
                </c:pt>
                <c:pt idx="21845">
                  <c:v>2504.8828100000001</c:v>
                </c:pt>
                <c:pt idx="21846">
                  <c:v>2504.8828100000001</c:v>
                </c:pt>
                <c:pt idx="21847">
                  <c:v>2504.8828100000001</c:v>
                </c:pt>
                <c:pt idx="21848">
                  <c:v>2504.8828100000001</c:v>
                </c:pt>
                <c:pt idx="21849">
                  <c:v>2504.8828100000001</c:v>
                </c:pt>
                <c:pt idx="21850">
                  <c:v>2504.8828100000001</c:v>
                </c:pt>
                <c:pt idx="21851">
                  <c:v>2504.8828100000001</c:v>
                </c:pt>
                <c:pt idx="21852">
                  <c:v>2504.8828100000001</c:v>
                </c:pt>
                <c:pt idx="21853">
                  <c:v>2504.8828100000001</c:v>
                </c:pt>
                <c:pt idx="21854">
                  <c:v>2504.8828100000001</c:v>
                </c:pt>
                <c:pt idx="21855">
                  <c:v>2504.8828100000001</c:v>
                </c:pt>
                <c:pt idx="21856">
                  <c:v>2504.8828100000001</c:v>
                </c:pt>
                <c:pt idx="21857">
                  <c:v>2504.8828100000001</c:v>
                </c:pt>
                <c:pt idx="21858">
                  <c:v>2502.4414099999999</c:v>
                </c:pt>
                <c:pt idx="21859">
                  <c:v>2507.32422</c:v>
                </c:pt>
                <c:pt idx="21860">
                  <c:v>2504.8828100000001</c:v>
                </c:pt>
                <c:pt idx="21861">
                  <c:v>2504.8828100000001</c:v>
                </c:pt>
                <c:pt idx="21862">
                  <c:v>2504.8828100000001</c:v>
                </c:pt>
                <c:pt idx="21863">
                  <c:v>2504.8828100000001</c:v>
                </c:pt>
                <c:pt idx="21864">
                  <c:v>2504.8828100000001</c:v>
                </c:pt>
                <c:pt idx="21865">
                  <c:v>2504.8828100000001</c:v>
                </c:pt>
                <c:pt idx="21866">
                  <c:v>2504.8828100000001</c:v>
                </c:pt>
                <c:pt idx="21867">
                  <c:v>2504.8828100000001</c:v>
                </c:pt>
                <c:pt idx="21868">
                  <c:v>2502.4414099999999</c:v>
                </c:pt>
                <c:pt idx="21869">
                  <c:v>2504.8828100000001</c:v>
                </c:pt>
                <c:pt idx="21870">
                  <c:v>2504.8828100000001</c:v>
                </c:pt>
                <c:pt idx="21871">
                  <c:v>2504.8828100000001</c:v>
                </c:pt>
                <c:pt idx="21872">
                  <c:v>2504.8828100000001</c:v>
                </c:pt>
                <c:pt idx="21873">
                  <c:v>2504.8828100000001</c:v>
                </c:pt>
                <c:pt idx="21874">
                  <c:v>2504.8828100000001</c:v>
                </c:pt>
                <c:pt idx="21875">
                  <c:v>2504.8828100000001</c:v>
                </c:pt>
                <c:pt idx="21876">
                  <c:v>2504.8828100000001</c:v>
                </c:pt>
                <c:pt idx="21877">
                  <c:v>2504.8828100000001</c:v>
                </c:pt>
                <c:pt idx="21878">
                  <c:v>2504.8828100000001</c:v>
                </c:pt>
                <c:pt idx="21879">
                  <c:v>2504.8828100000001</c:v>
                </c:pt>
                <c:pt idx="21880">
                  <c:v>2504.8828100000001</c:v>
                </c:pt>
                <c:pt idx="21881">
                  <c:v>2504.8828100000001</c:v>
                </c:pt>
                <c:pt idx="21882">
                  <c:v>2504.8828100000001</c:v>
                </c:pt>
                <c:pt idx="21883">
                  <c:v>2504.8828100000001</c:v>
                </c:pt>
                <c:pt idx="21884">
                  <c:v>2504.8828100000001</c:v>
                </c:pt>
                <c:pt idx="21885">
                  <c:v>2504.8828100000001</c:v>
                </c:pt>
                <c:pt idx="21886">
                  <c:v>2504.8828100000001</c:v>
                </c:pt>
                <c:pt idx="21887">
                  <c:v>2504.8828100000001</c:v>
                </c:pt>
                <c:pt idx="21888">
                  <c:v>2504.8828100000001</c:v>
                </c:pt>
                <c:pt idx="21889">
                  <c:v>2504.8828100000001</c:v>
                </c:pt>
                <c:pt idx="21890">
                  <c:v>2504.8828100000001</c:v>
                </c:pt>
                <c:pt idx="21891">
                  <c:v>2504.8828100000001</c:v>
                </c:pt>
                <c:pt idx="21892">
                  <c:v>2504.8828100000001</c:v>
                </c:pt>
                <c:pt idx="21893">
                  <c:v>2504.8828100000001</c:v>
                </c:pt>
                <c:pt idx="21894">
                  <c:v>2504.8828100000001</c:v>
                </c:pt>
                <c:pt idx="21895">
                  <c:v>2504.8828100000001</c:v>
                </c:pt>
                <c:pt idx="21896">
                  <c:v>2504.8828100000001</c:v>
                </c:pt>
                <c:pt idx="21897">
                  <c:v>2504.8828100000001</c:v>
                </c:pt>
                <c:pt idx="21898">
                  <c:v>2504.8828100000001</c:v>
                </c:pt>
                <c:pt idx="21899">
                  <c:v>2504.8828100000001</c:v>
                </c:pt>
                <c:pt idx="21900">
                  <c:v>2504.8828100000001</c:v>
                </c:pt>
                <c:pt idx="21901">
                  <c:v>2504.8828100000001</c:v>
                </c:pt>
                <c:pt idx="21902">
                  <c:v>2507.32422</c:v>
                </c:pt>
                <c:pt idx="21903">
                  <c:v>2504.8828100000001</c:v>
                </c:pt>
                <c:pt idx="21904">
                  <c:v>2504.8828100000001</c:v>
                </c:pt>
                <c:pt idx="21905">
                  <c:v>2504.8828100000001</c:v>
                </c:pt>
                <c:pt idx="21906">
                  <c:v>2502.4414099999999</c:v>
                </c:pt>
                <c:pt idx="21907">
                  <c:v>2504.8828100000001</c:v>
                </c:pt>
                <c:pt idx="21908">
                  <c:v>2504.8828100000001</c:v>
                </c:pt>
                <c:pt idx="21909">
                  <c:v>2504.8828100000001</c:v>
                </c:pt>
                <c:pt idx="21910">
                  <c:v>2504.8828100000001</c:v>
                </c:pt>
                <c:pt idx="21911">
                  <c:v>2504.8828100000001</c:v>
                </c:pt>
                <c:pt idx="21912">
                  <c:v>2504.8828100000001</c:v>
                </c:pt>
                <c:pt idx="21913">
                  <c:v>2502.4414099999999</c:v>
                </c:pt>
                <c:pt idx="21914">
                  <c:v>2502.4414099999999</c:v>
                </c:pt>
                <c:pt idx="21915">
                  <c:v>2502.4414099999999</c:v>
                </c:pt>
                <c:pt idx="21916">
                  <c:v>2504.8828100000001</c:v>
                </c:pt>
                <c:pt idx="21917">
                  <c:v>2504.8828100000001</c:v>
                </c:pt>
                <c:pt idx="21918">
                  <c:v>2504.8828100000001</c:v>
                </c:pt>
                <c:pt idx="21919">
                  <c:v>2502.4414099999999</c:v>
                </c:pt>
                <c:pt idx="21920">
                  <c:v>2504.8828100000001</c:v>
                </c:pt>
                <c:pt idx="21921">
                  <c:v>2504.8828100000001</c:v>
                </c:pt>
                <c:pt idx="21922">
                  <c:v>2504.8828100000001</c:v>
                </c:pt>
                <c:pt idx="21923">
                  <c:v>2504.8828100000001</c:v>
                </c:pt>
                <c:pt idx="21924">
                  <c:v>2504.8828100000001</c:v>
                </c:pt>
                <c:pt idx="21925">
                  <c:v>2502.4414099999999</c:v>
                </c:pt>
                <c:pt idx="21926">
                  <c:v>2504.8828100000001</c:v>
                </c:pt>
                <c:pt idx="21927">
                  <c:v>2504.8828100000001</c:v>
                </c:pt>
                <c:pt idx="21928">
                  <c:v>2504.8828100000001</c:v>
                </c:pt>
                <c:pt idx="21929">
                  <c:v>2504.8828100000001</c:v>
                </c:pt>
                <c:pt idx="21930">
                  <c:v>2504.8828100000001</c:v>
                </c:pt>
                <c:pt idx="21931">
                  <c:v>2504.8828100000001</c:v>
                </c:pt>
                <c:pt idx="21932">
                  <c:v>2504.8828100000001</c:v>
                </c:pt>
                <c:pt idx="21933">
                  <c:v>2504.8828100000001</c:v>
                </c:pt>
                <c:pt idx="21934">
                  <c:v>2504.8828100000001</c:v>
                </c:pt>
                <c:pt idx="21935">
                  <c:v>2502.4414099999999</c:v>
                </c:pt>
                <c:pt idx="21936">
                  <c:v>2502.4414099999999</c:v>
                </c:pt>
                <c:pt idx="21937">
                  <c:v>2504.8828100000001</c:v>
                </c:pt>
                <c:pt idx="21938">
                  <c:v>2502.4414099999999</c:v>
                </c:pt>
                <c:pt idx="21939">
                  <c:v>2504.8828100000001</c:v>
                </c:pt>
                <c:pt idx="21940">
                  <c:v>2502.4414099999999</c:v>
                </c:pt>
                <c:pt idx="21941">
                  <c:v>2502.4414099999999</c:v>
                </c:pt>
                <c:pt idx="21942">
                  <c:v>2504.8828100000001</c:v>
                </c:pt>
                <c:pt idx="21943">
                  <c:v>2504.8828100000001</c:v>
                </c:pt>
                <c:pt idx="21944">
                  <c:v>2504.8828100000001</c:v>
                </c:pt>
                <c:pt idx="21945">
                  <c:v>2504.8828100000001</c:v>
                </c:pt>
                <c:pt idx="21946">
                  <c:v>2504.8828100000001</c:v>
                </c:pt>
                <c:pt idx="21947">
                  <c:v>2504.8828100000001</c:v>
                </c:pt>
                <c:pt idx="21948">
                  <c:v>2502.4414099999999</c:v>
                </c:pt>
                <c:pt idx="21949">
                  <c:v>2504.8828100000001</c:v>
                </c:pt>
                <c:pt idx="21950">
                  <c:v>2504.8828100000001</c:v>
                </c:pt>
                <c:pt idx="21951">
                  <c:v>2504.8828100000001</c:v>
                </c:pt>
                <c:pt idx="21952">
                  <c:v>2504.8828100000001</c:v>
                </c:pt>
                <c:pt idx="21953">
                  <c:v>2502.4414099999999</c:v>
                </c:pt>
                <c:pt idx="21954">
                  <c:v>2504.8828100000001</c:v>
                </c:pt>
                <c:pt idx="21955">
                  <c:v>2504.8828100000001</c:v>
                </c:pt>
                <c:pt idx="21956">
                  <c:v>2502.4414099999999</c:v>
                </c:pt>
                <c:pt idx="21957">
                  <c:v>2504.8828100000001</c:v>
                </c:pt>
                <c:pt idx="21958">
                  <c:v>2504.8828100000001</c:v>
                </c:pt>
                <c:pt idx="21959">
                  <c:v>2504.8828100000001</c:v>
                </c:pt>
                <c:pt idx="21960">
                  <c:v>2502.4414099999999</c:v>
                </c:pt>
                <c:pt idx="21961">
                  <c:v>2504.8828100000001</c:v>
                </c:pt>
                <c:pt idx="21962">
                  <c:v>2504.8828100000001</c:v>
                </c:pt>
                <c:pt idx="21963">
                  <c:v>2504.8828100000001</c:v>
                </c:pt>
                <c:pt idx="21964">
                  <c:v>2504.8828100000001</c:v>
                </c:pt>
                <c:pt idx="21965">
                  <c:v>2504.8828100000001</c:v>
                </c:pt>
                <c:pt idx="21966">
                  <c:v>2502.4414099999999</c:v>
                </c:pt>
                <c:pt idx="21967">
                  <c:v>2502.4414099999999</c:v>
                </c:pt>
                <c:pt idx="21968">
                  <c:v>2502.4414099999999</c:v>
                </c:pt>
                <c:pt idx="21969">
                  <c:v>2502.4414099999999</c:v>
                </c:pt>
                <c:pt idx="21970">
                  <c:v>2504.8828100000001</c:v>
                </c:pt>
                <c:pt idx="21971">
                  <c:v>2504.8828100000001</c:v>
                </c:pt>
                <c:pt idx="21972">
                  <c:v>2504.8828100000001</c:v>
                </c:pt>
                <c:pt idx="21973">
                  <c:v>2504.8828100000001</c:v>
                </c:pt>
                <c:pt idx="21974">
                  <c:v>2504.8828100000001</c:v>
                </c:pt>
                <c:pt idx="21975">
                  <c:v>2504.8828100000001</c:v>
                </c:pt>
                <c:pt idx="21976">
                  <c:v>2502.4414099999999</c:v>
                </c:pt>
                <c:pt idx="21977">
                  <c:v>2504.8828100000001</c:v>
                </c:pt>
                <c:pt idx="21978">
                  <c:v>2502.4414099999999</c:v>
                </c:pt>
                <c:pt idx="21979">
                  <c:v>2504.8828100000001</c:v>
                </c:pt>
                <c:pt idx="21980">
                  <c:v>2502.4414099999999</c:v>
                </c:pt>
                <c:pt idx="21981">
                  <c:v>2502.4414099999999</c:v>
                </c:pt>
                <c:pt idx="21982">
                  <c:v>2507.32422</c:v>
                </c:pt>
                <c:pt idx="21983">
                  <c:v>2504.8828100000001</c:v>
                </c:pt>
                <c:pt idx="21984">
                  <c:v>2502.4414099999999</c:v>
                </c:pt>
                <c:pt idx="21985">
                  <c:v>2504.8828100000001</c:v>
                </c:pt>
                <c:pt idx="21986">
                  <c:v>2504.8828100000001</c:v>
                </c:pt>
                <c:pt idx="21987">
                  <c:v>2504.8828100000001</c:v>
                </c:pt>
                <c:pt idx="21988">
                  <c:v>2504.8828100000001</c:v>
                </c:pt>
                <c:pt idx="21989">
                  <c:v>2504.8828100000001</c:v>
                </c:pt>
                <c:pt idx="21990">
                  <c:v>2502.4414099999999</c:v>
                </c:pt>
                <c:pt idx="21991">
                  <c:v>2502.4414099999999</c:v>
                </c:pt>
                <c:pt idx="21992">
                  <c:v>2502.4414099999999</c:v>
                </c:pt>
                <c:pt idx="21993">
                  <c:v>2504.8828100000001</c:v>
                </c:pt>
                <c:pt idx="21994">
                  <c:v>2502.4414099999999</c:v>
                </c:pt>
                <c:pt idx="21995">
                  <c:v>2504.8828100000001</c:v>
                </c:pt>
                <c:pt idx="21996">
                  <c:v>2504.8828100000001</c:v>
                </c:pt>
                <c:pt idx="21997">
                  <c:v>2504.8828100000001</c:v>
                </c:pt>
                <c:pt idx="21998">
                  <c:v>2504.8828100000001</c:v>
                </c:pt>
                <c:pt idx="21999">
                  <c:v>2504.8828100000001</c:v>
                </c:pt>
                <c:pt idx="22000">
                  <c:v>2502.4414099999999</c:v>
                </c:pt>
                <c:pt idx="22001">
                  <c:v>2504.8828100000001</c:v>
                </c:pt>
                <c:pt idx="22002">
                  <c:v>2502.4414099999999</c:v>
                </c:pt>
                <c:pt idx="22003">
                  <c:v>2504.8828100000001</c:v>
                </c:pt>
                <c:pt idx="22004">
                  <c:v>2504.8828100000001</c:v>
                </c:pt>
                <c:pt idx="22005">
                  <c:v>2504.8828100000001</c:v>
                </c:pt>
                <c:pt idx="22006">
                  <c:v>2502.4414099999999</c:v>
                </c:pt>
                <c:pt idx="22007">
                  <c:v>2504.8828100000001</c:v>
                </c:pt>
                <c:pt idx="22008">
                  <c:v>2504.8828100000001</c:v>
                </c:pt>
                <c:pt idx="22009">
                  <c:v>2504.8828100000001</c:v>
                </c:pt>
                <c:pt idx="22010">
                  <c:v>2504.8828100000001</c:v>
                </c:pt>
                <c:pt idx="22011">
                  <c:v>2504.8828100000001</c:v>
                </c:pt>
                <c:pt idx="22012">
                  <c:v>2504.8828100000001</c:v>
                </c:pt>
                <c:pt idx="22013">
                  <c:v>2502.4414099999999</c:v>
                </c:pt>
                <c:pt idx="22014">
                  <c:v>2504.8828100000001</c:v>
                </c:pt>
                <c:pt idx="22015">
                  <c:v>2504.8828100000001</c:v>
                </c:pt>
                <c:pt idx="22016">
                  <c:v>2502.4414099999999</c:v>
                </c:pt>
                <c:pt idx="22017">
                  <c:v>2504.8828100000001</c:v>
                </c:pt>
                <c:pt idx="22018">
                  <c:v>2504.8828100000001</c:v>
                </c:pt>
                <c:pt idx="22019">
                  <c:v>2502.4414099999999</c:v>
                </c:pt>
                <c:pt idx="22020">
                  <c:v>2502.4414099999999</c:v>
                </c:pt>
                <c:pt idx="22021">
                  <c:v>2504.8828100000001</c:v>
                </c:pt>
                <c:pt idx="22022">
                  <c:v>2502.4414099999999</c:v>
                </c:pt>
                <c:pt idx="22023">
                  <c:v>2504.8828100000001</c:v>
                </c:pt>
                <c:pt idx="22024">
                  <c:v>2504.8828100000001</c:v>
                </c:pt>
                <c:pt idx="22025">
                  <c:v>2504.8828100000001</c:v>
                </c:pt>
                <c:pt idx="22026">
                  <c:v>2504.8828100000001</c:v>
                </c:pt>
                <c:pt idx="22027">
                  <c:v>2504.8828100000001</c:v>
                </c:pt>
                <c:pt idx="22028">
                  <c:v>2502.4414099999999</c:v>
                </c:pt>
                <c:pt idx="22029">
                  <c:v>2504.8828100000001</c:v>
                </c:pt>
                <c:pt idx="22030">
                  <c:v>2504.8828100000001</c:v>
                </c:pt>
                <c:pt idx="22031">
                  <c:v>2504.8828100000001</c:v>
                </c:pt>
                <c:pt idx="22032">
                  <c:v>2504.8828100000001</c:v>
                </c:pt>
                <c:pt idx="22033">
                  <c:v>2502.4414099999999</c:v>
                </c:pt>
                <c:pt idx="22034">
                  <c:v>2502.4414099999999</c:v>
                </c:pt>
                <c:pt idx="22035">
                  <c:v>2504.8828100000001</c:v>
                </c:pt>
                <c:pt idx="22036">
                  <c:v>2504.8828100000001</c:v>
                </c:pt>
                <c:pt idx="22037">
                  <c:v>2504.8828100000001</c:v>
                </c:pt>
                <c:pt idx="22038">
                  <c:v>2504.8828100000001</c:v>
                </c:pt>
                <c:pt idx="22039">
                  <c:v>2502.4414099999999</c:v>
                </c:pt>
                <c:pt idx="22040">
                  <c:v>2502.4414099999999</c:v>
                </c:pt>
                <c:pt idx="22041">
                  <c:v>2504.8828100000001</c:v>
                </c:pt>
                <c:pt idx="22042">
                  <c:v>2502.4414099999999</c:v>
                </c:pt>
                <c:pt idx="22043">
                  <c:v>2504.8828100000001</c:v>
                </c:pt>
                <c:pt idx="22044">
                  <c:v>2502.4414099999999</c:v>
                </c:pt>
                <c:pt idx="22045">
                  <c:v>2504.8828100000001</c:v>
                </c:pt>
                <c:pt idx="22046">
                  <c:v>2502.4414099999999</c:v>
                </c:pt>
                <c:pt idx="22047">
                  <c:v>2504.8828100000001</c:v>
                </c:pt>
                <c:pt idx="22048">
                  <c:v>2504.8828100000001</c:v>
                </c:pt>
                <c:pt idx="22049">
                  <c:v>2502.4414099999999</c:v>
                </c:pt>
                <c:pt idx="22050">
                  <c:v>2504.8828100000001</c:v>
                </c:pt>
                <c:pt idx="22051">
                  <c:v>2504.8828100000001</c:v>
                </c:pt>
                <c:pt idx="22052">
                  <c:v>2507.32422</c:v>
                </c:pt>
                <c:pt idx="22053">
                  <c:v>2504.8828100000001</c:v>
                </c:pt>
                <c:pt idx="22054">
                  <c:v>2502.4414099999999</c:v>
                </c:pt>
                <c:pt idx="22055">
                  <c:v>2502.4414099999999</c:v>
                </c:pt>
                <c:pt idx="22056">
                  <c:v>2504.8828100000001</c:v>
                </c:pt>
                <c:pt idx="22057">
                  <c:v>2502.4414099999999</c:v>
                </c:pt>
                <c:pt idx="22058">
                  <c:v>2502.4414099999999</c:v>
                </c:pt>
                <c:pt idx="22059">
                  <c:v>2502.4414099999999</c:v>
                </c:pt>
                <c:pt idx="22060">
                  <c:v>2504.8828100000001</c:v>
                </c:pt>
                <c:pt idx="22061">
                  <c:v>2504.8828100000001</c:v>
                </c:pt>
                <c:pt idx="22062">
                  <c:v>2502.4414099999999</c:v>
                </c:pt>
                <c:pt idx="22063">
                  <c:v>2502.4414099999999</c:v>
                </c:pt>
                <c:pt idx="22064">
                  <c:v>2504.8828100000001</c:v>
                </c:pt>
                <c:pt idx="22065">
                  <c:v>2502.4414099999999</c:v>
                </c:pt>
                <c:pt idx="22066">
                  <c:v>2502.4414099999999</c:v>
                </c:pt>
                <c:pt idx="22067">
                  <c:v>2504.8828100000001</c:v>
                </c:pt>
                <c:pt idx="22068">
                  <c:v>2502.4414099999999</c:v>
                </c:pt>
                <c:pt idx="22069">
                  <c:v>2504.8828100000001</c:v>
                </c:pt>
                <c:pt idx="22070">
                  <c:v>2502.4414099999999</c:v>
                </c:pt>
                <c:pt idx="22071">
                  <c:v>2504.8828100000001</c:v>
                </c:pt>
                <c:pt idx="22072">
                  <c:v>2502.4414099999999</c:v>
                </c:pt>
                <c:pt idx="22073">
                  <c:v>2504.8828100000001</c:v>
                </c:pt>
                <c:pt idx="22074">
                  <c:v>2502.4414099999999</c:v>
                </c:pt>
                <c:pt idx="22075">
                  <c:v>2504.8828100000001</c:v>
                </c:pt>
                <c:pt idx="22076">
                  <c:v>2502.4414099999999</c:v>
                </c:pt>
                <c:pt idx="22077">
                  <c:v>2502.4414099999999</c:v>
                </c:pt>
                <c:pt idx="22078">
                  <c:v>2504.8828100000001</c:v>
                </c:pt>
                <c:pt idx="22079">
                  <c:v>2502.4414099999999</c:v>
                </c:pt>
                <c:pt idx="22080">
                  <c:v>2502.4414099999999</c:v>
                </c:pt>
                <c:pt idx="22081">
                  <c:v>2502.4414099999999</c:v>
                </c:pt>
                <c:pt idx="22082">
                  <c:v>2502.4414099999999</c:v>
                </c:pt>
                <c:pt idx="22083">
                  <c:v>2504.8828100000001</c:v>
                </c:pt>
                <c:pt idx="22084">
                  <c:v>2502.4414099999999</c:v>
                </c:pt>
                <c:pt idx="22085">
                  <c:v>2504.8828100000001</c:v>
                </c:pt>
                <c:pt idx="22086">
                  <c:v>2504.8828100000001</c:v>
                </c:pt>
                <c:pt idx="22087">
                  <c:v>2502.4414099999999</c:v>
                </c:pt>
                <c:pt idx="22088">
                  <c:v>2502.4414099999999</c:v>
                </c:pt>
                <c:pt idx="22089">
                  <c:v>2504.8828100000001</c:v>
                </c:pt>
                <c:pt idx="22090">
                  <c:v>2504.8828100000001</c:v>
                </c:pt>
                <c:pt idx="22091">
                  <c:v>2502.4414099999999</c:v>
                </c:pt>
                <c:pt idx="22092">
                  <c:v>2502.4414099999999</c:v>
                </c:pt>
                <c:pt idx="22093">
                  <c:v>2502.4414099999999</c:v>
                </c:pt>
                <c:pt idx="22094">
                  <c:v>2504.8828100000001</c:v>
                </c:pt>
                <c:pt idx="22095">
                  <c:v>2502.4414099999999</c:v>
                </c:pt>
                <c:pt idx="22096">
                  <c:v>2504.8828100000001</c:v>
                </c:pt>
                <c:pt idx="22097">
                  <c:v>2504.8828100000001</c:v>
                </c:pt>
                <c:pt idx="22098">
                  <c:v>2502.4414099999999</c:v>
                </c:pt>
                <c:pt idx="22099">
                  <c:v>2502.4414099999999</c:v>
                </c:pt>
                <c:pt idx="22100">
                  <c:v>2504.8828100000001</c:v>
                </c:pt>
                <c:pt idx="22101">
                  <c:v>2502.4414099999999</c:v>
                </c:pt>
                <c:pt idx="22102">
                  <c:v>2504.8828100000001</c:v>
                </c:pt>
                <c:pt idx="22103">
                  <c:v>2502.4414099999999</c:v>
                </c:pt>
                <c:pt idx="22104">
                  <c:v>2502.4414099999999</c:v>
                </c:pt>
                <c:pt idx="22105">
                  <c:v>2502.4414099999999</c:v>
                </c:pt>
                <c:pt idx="22106">
                  <c:v>2502.4414099999999</c:v>
                </c:pt>
                <c:pt idx="22107">
                  <c:v>2504.8828100000001</c:v>
                </c:pt>
                <c:pt idx="22108">
                  <c:v>2502.4414099999999</c:v>
                </c:pt>
                <c:pt idx="22109">
                  <c:v>2504.8828100000001</c:v>
                </c:pt>
                <c:pt idx="22110">
                  <c:v>2502.4414099999999</c:v>
                </c:pt>
                <c:pt idx="22111">
                  <c:v>2502.4414099999999</c:v>
                </c:pt>
                <c:pt idx="22112">
                  <c:v>2502.4414099999999</c:v>
                </c:pt>
                <c:pt idx="22113">
                  <c:v>2504.8828100000001</c:v>
                </c:pt>
                <c:pt idx="22114">
                  <c:v>2502.4414099999999</c:v>
                </c:pt>
                <c:pt idx="22115">
                  <c:v>2502.4414099999999</c:v>
                </c:pt>
                <c:pt idx="22116">
                  <c:v>2502.4414099999999</c:v>
                </c:pt>
                <c:pt idx="22117">
                  <c:v>2502.4414099999999</c:v>
                </c:pt>
                <c:pt idx="22118">
                  <c:v>2504.8828100000001</c:v>
                </c:pt>
                <c:pt idx="22119">
                  <c:v>2502.4414099999999</c:v>
                </c:pt>
                <c:pt idx="22120">
                  <c:v>2504.8828100000001</c:v>
                </c:pt>
                <c:pt idx="22121">
                  <c:v>2504.8828100000001</c:v>
                </c:pt>
                <c:pt idx="22122">
                  <c:v>2502.4414099999999</c:v>
                </c:pt>
                <c:pt idx="22123">
                  <c:v>2504.8828100000001</c:v>
                </c:pt>
                <c:pt idx="22124">
                  <c:v>2502.4414099999999</c:v>
                </c:pt>
                <c:pt idx="22125">
                  <c:v>2504.8828100000001</c:v>
                </c:pt>
                <c:pt idx="22126">
                  <c:v>2502.4414099999999</c:v>
                </c:pt>
                <c:pt idx="22127">
                  <c:v>2502.4414099999999</c:v>
                </c:pt>
                <c:pt idx="22128">
                  <c:v>2502.4414099999999</c:v>
                </c:pt>
                <c:pt idx="22129">
                  <c:v>2502.4414099999999</c:v>
                </c:pt>
                <c:pt idx="22130">
                  <c:v>2502.4414099999999</c:v>
                </c:pt>
                <c:pt idx="22131">
                  <c:v>2504.8828100000001</c:v>
                </c:pt>
                <c:pt idx="22132">
                  <c:v>2502.4414099999999</c:v>
                </c:pt>
                <c:pt idx="22133">
                  <c:v>2502.4414099999999</c:v>
                </c:pt>
                <c:pt idx="22134">
                  <c:v>2502.4414099999999</c:v>
                </c:pt>
                <c:pt idx="22135">
                  <c:v>2504.8828100000001</c:v>
                </c:pt>
                <c:pt idx="22136">
                  <c:v>2502.4414099999999</c:v>
                </c:pt>
                <c:pt idx="22137">
                  <c:v>2504.8828100000001</c:v>
                </c:pt>
                <c:pt idx="22138">
                  <c:v>2502.4414099999999</c:v>
                </c:pt>
                <c:pt idx="22139">
                  <c:v>2502.4414099999999</c:v>
                </c:pt>
                <c:pt idx="22140">
                  <c:v>2502.4414099999999</c:v>
                </c:pt>
                <c:pt idx="22141">
                  <c:v>2502.4414099999999</c:v>
                </c:pt>
                <c:pt idx="22142">
                  <c:v>2502.4414099999999</c:v>
                </c:pt>
                <c:pt idx="22143">
                  <c:v>2502.4414099999999</c:v>
                </c:pt>
                <c:pt idx="22144">
                  <c:v>2502.4414099999999</c:v>
                </c:pt>
                <c:pt idx="22145">
                  <c:v>2504.8828100000001</c:v>
                </c:pt>
                <c:pt idx="22146">
                  <c:v>2502.4414099999999</c:v>
                </c:pt>
                <c:pt idx="22147">
                  <c:v>2502.4414099999999</c:v>
                </c:pt>
                <c:pt idx="22148">
                  <c:v>2502.4414099999999</c:v>
                </c:pt>
                <c:pt idx="22149">
                  <c:v>2502.4414099999999</c:v>
                </c:pt>
                <c:pt idx="22150">
                  <c:v>2502.4414099999999</c:v>
                </c:pt>
                <c:pt idx="22151">
                  <c:v>2502.4414099999999</c:v>
                </c:pt>
                <c:pt idx="22152">
                  <c:v>2502.4414099999999</c:v>
                </c:pt>
                <c:pt idx="22153">
                  <c:v>2502.4414099999999</c:v>
                </c:pt>
                <c:pt idx="22154">
                  <c:v>2502.4414099999999</c:v>
                </c:pt>
                <c:pt idx="22155">
                  <c:v>2502.4414099999999</c:v>
                </c:pt>
                <c:pt idx="22156">
                  <c:v>2504.8828100000001</c:v>
                </c:pt>
                <c:pt idx="22157">
                  <c:v>2502.4414099999999</c:v>
                </c:pt>
                <c:pt idx="22158">
                  <c:v>2504.8828100000001</c:v>
                </c:pt>
                <c:pt idx="22159">
                  <c:v>2502.4414099999999</c:v>
                </c:pt>
                <c:pt idx="22160">
                  <c:v>2502.4414099999999</c:v>
                </c:pt>
                <c:pt idx="22161">
                  <c:v>2502.4414099999999</c:v>
                </c:pt>
                <c:pt idx="22162">
                  <c:v>2502.4414099999999</c:v>
                </c:pt>
                <c:pt idx="22163">
                  <c:v>2504.8828100000001</c:v>
                </c:pt>
                <c:pt idx="22164">
                  <c:v>2502.4414099999999</c:v>
                </c:pt>
                <c:pt idx="22165">
                  <c:v>2502.4414099999999</c:v>
                </c:pt>
                <c:pt idx="22166">
                  <c:v>2502.4414099999999</c:v>
                </c:pt>
                <c:pt idx="22167">
                  <c:v>2502.4414099999999</c:v>
                </c:pt>
                <c:pt idx="22168">
                  <c:v>2502.4414099999999</c:v>
                </c:pt>
                <c:pt idx="22169">
                  <c:v>2502.4414099999999</c:v>
                </c:pt>
                <c:pt idx="22170">
                  <c:v>2504.8828100000001</c:v>
                </c:pt>
                <c:pt idx="22171">
                  <c:v>2502.4414099999999</c:v>
                </c:pt>
                <c:pt idx="22172">
                  <c:v>2502.4414099999999</c:v>
                </c:pt>
                <c:pt idx="22173">
                  <c:v>2504.8828100000001</c:v>
                </c:pt>
                <c:pt idx="22174">
                  <c:v>2502.4414099999999</c:v>
                </c:pt>
                <c:pt idx="22175">
                  <c:v>2502.4414099999999</c:v>
                </c:pt>
                <c:pt idx="22176">
                  <c:v>2502.4414099999999</c:v>
                </c:pt>
                <c:pt idx="22177">
                  <c:v>2502.4414099999999</c:v>
                </c:pt>
                <c:pt idx="22178">
                  <c:v>2504.8828100000001</c:v>
                </c:pt>
                <c:pt idx="22179">
                  <c:v>2502.4414099999999</c:v>
                </c:pt>
                <c:pt idx="22180">
                  <c:v>2504.8828100000001</c:v>
                </c:pt>
                <c:pt idx="22181">
                  <c:v>2502.4414099999999</c:v>
                </c:pt>
                <c:pt idx="22182">
                  <c:v>2504.8828100000001</c:v>
                </c:pt>
                <c:pt idx="22183">
                  <c:v>2502.4414099999999</c:v>
                </c:pt>
                <c:pt idx="22184">
                  <c:v>2502.4414099999999</c:v>
                </c:pt>
                <c:pt idx="22185">
                  <c:v>2502.4414099999999</c:v>
                </c:pt>
                <c:pt idx="22186">
                  <c:v>2502.4414099999999</c:v>
                </c:pt>
                <c:pt idx="22187">
                  <c:v>2502.4414099999999</c:v>
                </c:pt>
                <c:pt idx="22188">
                  <c:v>2502.4414099999999</c:v>
                </c:pt>
                <c:pt idx="22189">
                  <c:v>2502.4414099999999</c:v>
                </c:pt>
                <c:pt idx="22190">
                  <c:v>2502.4414099999999</c:v>
                </c:pt>
                <c:pt idx="22191">
                  <c:v>2502.4414099999999</c:v>
                </c:pt>
                <c:pt idx="22192">
                  <c:v>2502.4414099999999</c:v>
                </c:pt>
                <c:pt idx="22193">
                  <c:v>2502.4414099999999</c:v>
                </c:pt>
                <c:pt idx="22194">
                  <c:v>2502.4414099999999</c:v>
                </c:pt>
                <c:pt idx="22195">
                  <c:v>2502.4414099999999</c:v>
                </c:pt>
                <c:pt idx="22196">
                  <c:v>2502.4414099999999</c:v>
                </c:pt>
                <c:pt idx="22197">
                  <c:v>2504.8828100000001</c:v>
                </c:pt>
                <c:pt idx="22198">
                  <c:v>2502.4414099999999</c:v>
                </c:pt>
                <c:pt idx="22199">
                  <c:v>2504.8828100000001</c:v>
                </c:pt>
                <c:pt idx="22200">
                  <c:v>2502.4414099999999</c:v>
                </c:pt>
                <c:pt idx="22201">
                  <c:v>2502.4414099999999</c:v>
                </c:pt>
                <c:pt idx="22202">
                  <c:v>2502.4414099999999</c:v>
                </c:pt>
                <c:pt idx="22203">
                  <c:v>2502.4414099999999</c:v>
                </c:pt>
                <c:pt idx="22204">
                  <c:v>2502.4414099999999</c:v>
                </c:pt>
                <c:pt idx="22205">
                  <c:v>2502.4414099999999</c:v>
                </c:pt>
                <c:pt idx="22206">
                  <c:v>2502.4414099999999</c:v>
                </c:pt>
                <c:pt idx="22207">
                  <c:v>2502.4414099999999</c:v>
                </c:pt>
                <c:pt idx="22208">
                  <c:v>2502.4414099999999</c:v>
                </c:pt>
                <c:pt idx="22209">
                  <c:v>2502.4414099999999</c:v>
                </c:pt>
                <c:pt idx="22210">
                  <c:v>2502.4414099999999</c:v>
                </c:pt>
                <c:pt idx="22211">
                  <c:v>2504.8828100000001</c:v>
                </c:pt>
                <c:pt idx="22212">
                  <c:v>2502.4414099999999</c:v>
                </c:pt>
                <c:pt idx="22213">
                  <c:v>2504.8828100000001</c:v>
                </c:pt>
                <c:pt idx="22214">
                  <c:v>2502.4414099999999</c:v>
                </c:pt>
                <c:pt idx="22215">
                  <c:v>2502.4414099999999</c:v>
                </c:pt>
                <c:pt idx="22216">
                  <c:v>2502.4414099999999</c:v>
                </c:pt>
                <c:pt idx="22217">
                  <c:v>2504.8828100000001</c:v>
                </c:pt>
                <c:pt idx="22218">
                  <c:v>2502.4414099999999</c:v>
                </c:pt>
                <c:pt idx="22219">
                  <c:v>2502.4414099999999</c:v>
                </c:pt>
                <c:pt idx="22220">
                  <c:v>2502.4414099999999</c:v>
                </c:pt>
                <c:pt idx="22221">
                  <c:v>2502.4414099999999</c:v>
                </c:pt>
                <c:pt idx="22222">
                  <c:v>2502.4414099999999</c:v>
                </c:pt>
                <c:pt idx="22223">
                  <c:v>2504.8828100000001</c:v>
                </c:pt>
                <c:pt idx="22224">
                  <c:v>2502.4414099999999</c:v>
                </c:pt>
                <c:pt idx="22225">
                  <c:v>2502.4414099999999</c:v>
                </c:pt>
                <c:pt idx="22226">
                  <c:v>2502.4414099999999</c:v>
                </c:pt>
                <c:pt idx="22227">
                  <c:v>2502.4414099999999</c:v>
                </c:pt>
                <c:pt idx="22228">
                  <c:v>2504.8828100000001</c:v>
                </c:pt>
                <c:pt idx="22229">
                  <c:v>2502.4414099999999</c:v>
                </c:pt>
                <c:pt idx="22230">
                  <c:v>2502.4414099999999</c:v>
                </c:pt>
                <c:pt idx="22231">
                  <c:v>2502.4414099999999</c:v>
                </c:pt>
                <c:pt idx="22232">
                  <c:v>2502.4414099999999</c:v>
                </c:pt>
                <c:pt idx="22233">
                  <c:v>2502.4414099999999</c:v>
                </c:pt>
                <c:pt idx="22234">
                  <c:v>2502.4414099999999</c:v>
                </c:pt>
                <c:pt idx="22235">
                  <c:v>2502.4414099999999</c:v>
                </c:pt>
                <c:pt idx="22236">
                  <c:v>2502.4414099999999</c:v>
                </c:pt>
                <c:pt idx="22237">
                  <c:v>2502.4414099999999</c:v>
                </c:pt>
                <c:pt idx="22238">
                  <c:v>2502.4414099999999</c:v>
                </c:pt>
                <c:pt idx="22239">
                  <c:v>2502.4414099999999</c:v>
                </c:pt>
                <c:pt idx="22240">
                  <c:v>2504.8828100000001</c:v>
                </c:pt>
                <c:pt idx="22241">
                  <c:v>2502.4414099999999</c:v>
                </c:pt>
                <c:pt idx="22242">
                  <c:v>2502.4414099999999</c:v>
                </c:pt>
                <c:pt idx="22243">
                  <c:v>2502.4414099999999</c:v>
                </c:pt>
                <c:pt idx="22244">
                  <c:v>2502.4414099999999</c:v>
                </c:pt>
                <c:pt idx="22245">
                  <c:v>2502.4414099999999</c:v>
                </c:pt>
                <c:pt idx="22246">
                  <c:v>2502.4414099999999</c:v>
                </c:pt>
                <c:pt idx="22247">
                  <c:v>2502.4414099999999</c:v>
                </c:pt>
                <c:pt idx="22248">
                  <c:v>2502.4414099999999</c:v>
                </c:pt>
                <c:pt idx="22249">
                  <c:v>2502.4414099999999</c:v>
                </c:pt>
                <c:pt idx="22250">
                  <c:v>2502.4414099999999</c:v>
                </c:pt>
                <c:pt idx="22251">
                  <c:v>2502.4414099999999</c:v>
                </c:pt>
                <c:pt idx="22252">
                  <c:v>2502.4414099999999</c:v>
                </c:pt>
                <c:pt idx="22253">
                  <c:v>2502.4414099999999</c:v>
                </c:pt>
                <c:pt idx="22254">
                  <c:v>2504.8828100000001</c:v>
                </c:pt>
                <c:pt idx="22255">
                  <c:v>2502.4414099999999</c:v>
                </c:pt>
                <c:pt idx="22256">
                  <c:v>2502.4414099999999</c:v>
                </c:pt>
                <c:pt idx="22257">
                  <c:v>2502.4414099999999</c:v>
                </c:pt>
                <c:pt idx="22258">
                  <c:v>2502.4414099999999</c:v>
                </c:pt>
                <c:pt idx="22259">
                  <c:v>2502.4414099999999</c:v>
                </c:pt>
                <c:pt idx="22260">
                  <c:v>2502.4414099999999</c:v>
                </c:pt>
                <c:pt idx="22261">
                  <c:v>2502.4414099999999</c:v>
                </c:pt>
                <c:pt idx="22262">
                  <c:v>2502.4414099999999</c:v>
                </c:pt>
                <c:pt idx="22263">
                  <c:v>2502.4414099999999</c:v>
                </c:pt>
                <c:pt idx="22264">
                  <c:v>2502.4414099999999</c:v>
                </c:pt>
                <c:pt idx="22265">
                  <c:v>2502.4414099999999</c:v>
                </c:pt>
                <c:pt idx="22266">
                  <c:v>2502.4414099999999</c:v>
                </c:pt>
                <c:pt idx="22267">
                  <c:v>2502.4414099999999</c:v>
                </c:pt>
                <c:pt idx="22268">
                  <c:v>2502.4414099999999</c:v>
                </c:pt>
                <c:pt idx="22269">
                  <c:v>2502.4414099999999</c:v>
                </c:pt>
                <c:pt idx="22270">
                  <c:v>2502.4414099999999</c:v>
                </c:pt>
                <c:pt idx="22271">
                  <c:v>2502.4414099999999</c:v>
                </c:pt>
                <c:pt idx="22272">
                  <c:v>2502.4414099999999</c:v>
                </c:pt>
                <c:pt idx="22273">
                  <c:v>2504.8828100000001</c:v>
                </c:pt>
                <c:pt idx="22274">
                  <c:v>2502.4414099999999</c:v>
                </c:pt>
                <c:pt idx="22275">
                  <c:v>2502.4414099999999</c:v>
                </c:pt>
                <c:pt idx="22276">
                  <c:v>2502.4414099999999</c:v>
                </c:pt>
                <c:pt idx="22277">
                  <c:v>2502.4414099999999</c:v>
                </c:pt>
                <c:pt idx="22278">
                  <c:v>2502.4414099999999</c:v>
                </c:pt>
                <c:pt idx="22279">
                  <c:v>2504.8828100000001</c:v>
                </c:pt>
                <c:pt idx="22280">
                  <c:v>2502.4414099999999</c:v>
                </c:pt>
                <c:pt idx="22281">
                  <c:v>2502.4414099999999</c:v>
                </c:pt>
                <c:pt idx="22282">
                  <c:v>2504.8828100000001</c:v>
                </c:pt>
                <c:pt idx="22283">
                  <c:v>2502.4414099999999</c:v>
                </c:pt>
                <c:pt idx="22284">
                  <c:v>2502.4414099999999</c:v>
                </c:pt>
                <c:pt idx="22285">
                  <c:v>2502.4414099999999</c:v>
                </c:pt>
                <c:pt idx="22286">
                  <c:v>2502.4414099999999</c:v>
                </c:pt>
                <c:pt idx="22287">
                  <c:v>2502.4414099999999</c:v>
                </c:pt>
                <c:pt idx="22288">
                  <c:v>2502.4414099999999</c:v>
                </c:pt>
                <c:pt idx="22289">
                  <c:v>2502.4414099999999</c:v>
                </c:pt>
                <c:pt idx="22290">
                  <c:v>2502.4414099999999</c:v>
                </c:pt>
                <c:pt idx="22291">
                  <c:v>2502.4414099999999</c:v>
                </c:pt>
                <c:pt idx="22292">
                  <c:v>2502.4414099999999</c:v>
                </c:pt>
                <c:pt idx="22293">
                  <c:v>2502.4414099999999</c:v>
                </c:pt>
                <c:pt idx="22294">
                  <c:v>2502.4414099999999</c:v>
                </c:pt>
                <c:pt idx="22295">
                  <c:v>2502.4414099999999</c:v>
                </c:pt>
                <c:pt idx="22296">
                  <c:v>2504.8828100000001</c:v>
                </c:pt>
                <c:pt idx="22297">
                  <c:v>2502.4414099999999</c:v>
                </c:pt>
                <c:pt idx="22298">
                  <c:v>2502.4414099999999</c:v>
                </c:pt>
                <c:pt idx="22299">
                  <c:v>2502.4414099999999</c:v>
                </c:pt>
                <c:pt idx="22300">
                  <c:v>2504.8828100000001</c:v>
                </c:pt>
                <c:pt idx="22301">
                  <c:v>2502.4414099999999</c:v>
                </c:pt>
                <c:pt idx="22302">
                  <c:v>2502.4414099999999</c:v>
                </c:pt>
                <c:pt idx="22303">
                  <c:v>2502.4414099999999</c:v>
                </c:pt>
                <c:pt idx="22304">
                  <c:v>2502.4414099999999</c:v>
                </c:pt>
                <c:pt idx="22305">
                  <c:v>2502.4414099999999</c:v>
                </c:pt>
                <c:pt idx="22306">
                  <c:v>2502.4414099999999</c:v>
                </c:pt>
                <c:pt idx="22307">
                  <c:v>2502.4414099999999</c:v>
                </c:pt>
                <c:pt idx="22308">
                  <c:v>2502.4414099999999</c:v>
                </c:pt>
                <c:pt idx="22309">
                  <c:v>2502.4414099999999</c:v>
                </c:pt>
                <c:pt idx="22310">
                  <c:v>2502.4414099999999</c:v>
                </c:pt>
                <c:pt idx="22311">
                  <c:v>2502.4414099999999</c:v>
                </c:pt>
                <c:pt idx="22312">
                  <c:v>2502.4414099999999</c:v>
                </c:pt>
                <c:pt idx="22313">
                  <c:v>2502.4414099999999</c:v>
                </c:pt>
                <c:pt idx="22314">
                  <c:v>2502.4414099999999</c:v>
                </c:pt>
                <c:pt idx="22315">
                  <c:v>2502.4414099999999</c:v>
                </c:pt>
                <c:pt idx="22316">
                  <c:v>2504.8828100000001</c:v>
                </c:pt>
                <c:pt idx="22317">
                  <c:v>2502.4414099999999</c:v>
                </c:pt>
                <c:pt idx="22318">
                  <c:v>2502.4414099999999</c:v>
                </c:pt>
                <c:pt idx="22319">
                  <c:v>2502.4414099999999</c:v>
                </c:pt>
                <c:pt idx="22320">
                  <c:v>2502.4414099999999</c:v>
                </c:pt>
                <c:pt idx="22321">
                  <c:v>2502.4414099999999</c:v>
                </c:pt>
                <c:pt idx="22322">
                  <c:v>2502.4414099999999</c:v>
                </c:pt>
                <c:pt idx="22323">
                  <c:v>2502.4414099999999</c:v>
                </c:pt>
                <c:pt idx="22324">
                  <c:v>2502.4414099999999</c:v>
                </c:pt>
                <c:pt idx="22325">
                  <c:v>2502.4414099999999</c:v>
                </c:pt>
                <c:pt idx="22326">
                  <c:v>2502.4414099999999</c:v>
                </c:pt>
                <c:pt idx="22327">
                  <c:v>2504.8828100000001</c:v>
                </c:pt>
                <c:pt idx="22328">
                  <c:v>2502.4414099999999</c:v>
                </c:pt>
                <c:pt idx="22329">
                  <c:v>2502.4414099999999</c:v>
                </c:pt>
                <c:pt idx="22330">
                  <c:v>2502.4414099999999</c:v>
                </c:pt>
                <c:pt idx="22331">
                  <c:v>2502.4414099999999</c:v>
                </c:pt>
                <c:pt idx="22332">
                  <c:v>2502.4414099999999</c:v>
                </c:pt>
                <c:pt idx="22333">
                  <c:v>2502.4414099999999</c:v>
                </c:pt>
                <c:pt idx="22334">
                  <c:v>2502.4414099999999</c:v>
                </c:pt>
                <c:pt idx="22335">
                  <c:v>2502.4414099999999</c:v>
                </c:pt>
                <c:pt idx="22336">
                  <c:v>2502.4414099999999</c:v>
                </c:pt>
                <c:pt idx="22337">
                  <c:v>2502.4414099999999</c:v>
                </c:pt>
                <c:pt idx="22338">
                  <c:v>2502.4414099999999</c:v>
                </c:pt>
                <c:pt idx="22339">
                  <c:v>2502.4414099999999</c:v>
                </c:pt>
                <c:pt idx="22340">
                  <c:v>2502.4414099999999</c:v>
                </c:pt>
                <c:pt idx="22341">
                  <c:v>2502.4414099999999</c:v>
                </c:pt>
                <c:pt idx="22342">
                  <c:v>2502.4414099999999</c:v>
                </c:pt>
                <c:pt idx="22343">
                  <c:v>2502.4414099999999</c:v>
                </c:pt>
                <c:pt idx="22344">
                  <c:v>2502.4414099999999</c:v>
                </c:pt>
                <c:pt idx="22345">
                  <c:v>2502.4414099999999</c:v>
                </c:pt>
                <c:pt idx="22346">
                  <c:v>2502.4414099999999</c:v>
                </c:pt>
                <c:pt idx="22347">
                  <c:v>2502.4414099999999</c:v>
                </c:pt>
                <c:pt idx="22348">
                  <c:v>2502.4414099999999</c:v>
                </c:pt>
                <c:pt idx="22349">
                  <c:v>2502.4414099999999</c:v>
                </c:pt>
                <c:pt idx="22350">
                  <c:v>2502.4414099999999</c:v>
                </c:pt>
                <c:pt idx="22351">
                  <c:v>2502.4414099999999</c:v>
                </c:pt>
                <c:pt idx="22352">
                  <c:v>2502.4414099999999</c:v>
                </c:pt>
                <c:pt idx="22353">
                  <c:v>2502.4414099999999</c:v>
                </c:pt>
                <c:pt idx="22354">
                  <c:v>2502.4414099999999</c:v>
                </c:pt>
                <c:pt idx="22355">
                  <c:v>2502.4414099999999</c:v>
                </c:pt>
                <c:pt idx="22356">
                  <c:v>2502.4414099999999</c:v>
                </c:pt>
                <c:pt idx="22357">
                  <c:v>2504.8828100000001</c:v>
                </c:pt>
                <c:pt idx="22358">
                  <c:v>2502.4414099999999</c:v>
                </c:pt>
                <c:pt idx="22359">
                  <c:v>2502.4414099999999</c:v>
                </c:pt>
                <c:pt idx="22360">
                  <c:v>2502.4414099999999</c:v>
                </c:pt>
                <c:pt idx="22361">
                  <c:v>2502.4414099999999</c:v>
                </c:pt>
                <c:pt idx="22362">
                  <c:v>2502.4414099999999</c:v>
                </c:pt>
                <c:pt idx="22363">
                  <c:v>2502.4414099999999</c:v>
                </c:pt>
                <c:pt idx="22364">
                  <c:v>2502.4414099999999</c:v>
                </c:pt>
                <c:pt idx="22365">
                  <c:v>2502.4414099999999</c:v>
                </c:pt>
                <c:pt idx="22366">
                  <c:v>2502.4414099999999</c:v>
                </c:pt>
                <c:pt idx="22367">
                  <c:v>2502.4414099999999</c:v>
                </c:pt>
                <c:pt idx="22368">
                  <c:v>2502.4414099999999</c:v>
                </c:pt>
                <c:pt idx="22369">
                  <c:v>2502.4414099999999</c:v>
                </c:pt>
                <c:pt idx="22370">
                  <c:v>2502.4414099999999</c:v>
                </c:pt>
                <c:pt idx="22371">
                  <c:v>2502.4414099999999</c:v>
                </c:pt>
                <c:pt idx="22372">
                  <c:v>2502.4414099999999</c:v>
                </c:pt>
                <c:pt idx="22373">
                  <c:v>2502.4414099999999</c:v>
                </c:pt>
                <c:pt idx="22374">
                  <c:v>2502.4414099999999</c:v>
                </c:pt>
                <c:pt idx="22375">
                  <c:v>2502.4414099999999</c:v>
                </c:pt>
                <c:pt idx="22376">
                  <c:v>2502.4414099999999</c:v>
                </c:pt>
                <c:pt idx="22377">
                  <c:v>2502.4414099999999</c:v>
                </c:pt>
                <c:pt idx="22378">
                  <c:v>2502.4414099999999</c:v>
                </c:pt>
                <c:pt idx="22379">
                  <c:v>2502.4414099999999</c:v>
                </c:pt>
                <c:pt idx="22380">
                  <c:v>2502.4414099999999</c:v>
                </c:pt>
                <c:pt idx="22381">
                  <c:v>2502.4414099999999</c:v>
                </c:pt>
                <c:pt idx="22382">
                  <c:v>2502.4414099999999</c:v>
                </c:pt>
                <c:pt idx="22383">
                  <c:v>2502.4414099999999</c:v>
                </c:pt>
                <c:pt idx="22384">
                  <c:v>2502.4414099999999</c:v>
                </c:pt>
                <c:pt idx="22385">
                  <c:v>2502.4414099999999</c:v>
                </c:pt>
                <c:pt idx="22386">
                  <c:v>2502.4414099999999</c:v>
                </c:pt>
                <c:pt idx="22387">
                  <c:v>2502.4414099999999</c:v>
                </c:pt>
                <c:pt idx="22388">
                  <c:v>2502.4414099999999</c:v>
                </c:pt>
                <c:pt idx="22389">
                  <c:v>2502.4414099999999</c:v>
                </c:pt>
                <c:pt idx="22390">
                  <c:v>2502.4414099999999</c:v>
                </c:pt>
                <c:pt idx="22391">
                  <c:v>2502.4414099999999</c:v>
                </c:pt>
                <c:pt idx="22392">
                  <c:v>2502.4414099999999</c:v>
                </c:pt>
                <c:pt idx="22393">
                  <c:v>2502.4414099999999</c:v>
                </c:pt>
                <c:pt idx="22394">
                  <c:v>2502.4414099999999</c:v>
                </c:pt>
                <c:pt idx="22395">
                  <c:v>2502.4414099999999</c:v>
                </c:pt>
                <c:pt idx="22396">
                  <c:v>2502.4414099999999</c:v>
                </c:pt>
                <c:pt idx="22397">
                  <c:v>2502.4414099999999</c:v>
                </c:pt>
                <c:pt idx="22398">
                  <c:v>2502.4414099999999</c:v>
                </c:pt>
                <c:pt idx="22399">
                  <c:v>2502.4414099999999</c:v>
                </c:pt>
                <c:pt idx="22400">
                  <c:v>2502.4414099999999</c:v>
                </c:pt>
                <c:pt idx="22401">
                  <c:v>2502.4414099999999</c:v>
                </c:pt>
                <c:pt idx="22402">
                  <c:v>2502.4414099999999</c:v>
                </c:pt>
                <c:pt idx="22403">
                  <c:v>2502.4414099999999</c:v>
                </c:pt>
                <c:pt idx="22404">
                  <c:v>2502.4414099999999</c:v>
                </c:pt>
                <c:pt idx="22405">
                  <c:v>2502.4414099999999</c:v>
                </c:pt>
                <c:pt idx="22406">
                  <c:v>2502.4414099999999</c:v>
                </c:pt>
                <c:pt idx="22407">
                  <c:v>2502.4414099999999</c:v>
                </c:pt>
                <c:pt idx="22408">
                  <c:v>2502.4414099999999</c:v>
                </c:pt>
                <c:pt idx="22409">
                  <c:v>2502.4414099999999</c:v>
                </c:pt>
                <c:pt idx="22410">
                  <c:v>2502.4414099999999</c:v>
                </c:pt>
                <c:pt idx="22411">
                  <c:v>2502.4414099999999</c:v>
                </c:pt>
                <c:pt idx="22412">
                  <c:v>2502.4414099999999</c:v>
                </c:pt>
                <c:pt idx="22413">
                  <c:v>2502.4414099999999</c:v>
                </c:pt>
                <c:pt idx="22414">
                  <c:v>2502.4414099999999</c:v>
                </c:pt>
                <c:pt idx="22415">
                  <c:v>2502.4414099999999</c:v>
                </c:pt>
                <c:pt idx="22416">
                  <c:v>2502.4414099999999</c:v>
                </c:pt>
                <c:pt idx="22417">
                  <c:v>2502.4414099999999</c:v>
                </c:pt>
                <c:pt idx="22418">
                  <c:v>2502.4414099999999</c:v>
                </c:pt>
                <c:pt idx="22419">
                  <c:v>2500</c:v>
                </c:pt>
                <c:pt idx="22420">
                  <c:v>2502.4414099999999</c:v>
                </c:pt>
                <c:pt idx="22421">
                  <c:v>2502.4414099999999</c:v>
                </c:pt>
                <c:pt idx="22422">
                  <c:v>2502.4414099999999</c:v>
                </c:pt>
                <c:pt idx="22423">
                  <c:v>2502.4414099999999</c:v>
                </c:pt>
                <c:pt idx="22424">
                  <c:v>2502.4414099999999</c:v>
                </c:pt>
                <c:pt idx="22425">
                  <c:v>2502.4414099999999</c:v>
                </c:pt>
                <c:pt idx="22426">
                  <c:v>2502.4414099999999</c:v>
                </c:pt>
                <c:pt idx="22427">
                  <c:v>2502.4414099999999</c:v>
                </c:pt>
                <c:pt idx="22428">
                  <c:v>2502.4414099999999</c:v>
                </c:pt>
                <c:pt idx="22429">
                  <c:v>2502.4414099999999</c:v>
                </c:pt>
                <c:pt idx="22430">
                  <c:v>2502.4414099999999</c:v>
                </c:pt>
                <c:pt idx="22431">
                  <c:v>2502.4414099999999</c:v>
                </c:pt>
                <c:pt idx="22432">
                  <c:v>2502.4414099999999</c:v>
                </c:pt>
                <c:pt idx="22433">
                  <c:v>2502.4414099999999</c:v>
                </c:pt>
                <c:pt idx="22434">
                  <c:v>2502.4414099999999</c:v>
                </c:pt>
                <c:pt idx="22435">
                  <c:v>2502.4414099999999</c:v>
                </c:pt>
                <c:pt idx="22436">
                  <c:v>2502.4414099999999</c:v>
                </c:pt>
                <c:pt idx="22437">
                  <c:v>2502.4414099999999</c:v>
                </c:pt>
                <c:pt idx="22438">
                  <c:v>2502.4414099999999</c:v>
                </c:pt>
                <c:pt idx="22439">
                  <c:v>2502.4414099999999</c:v>
                </c:pt>
                <c:pt idx="22440">
                  <c:v>2502.4414099999999</c:v>
                </c:pt>
                <c:pt idx="22441">
                  <c:v>2502.4414099999999</c:v>
                </c:pt>
                <c:pt idx="22442">
                  <c:v>2502.4414099999999</c:v>
                </c:pt>
                <c:pt idx="22443">
                  <c:v>2502.4414099999999</c:v>
                </c:pt>
                <c:pt idx="22444">
                  <c:v>2502.4414099999999</c:v>
                </c:pt>
                <c:pt idx="22445">
                  <c:v>2502.4414099999999</c:v>
                </c:pt>
                <c:pt idx="22446">
                  <c:v>2502.4414099999999</c:v>
                </c:pt>
                <c:pt idx="22447">
                  <c:v>2502.4414099999999</c:v>
                </c:pt>
                <c:pt idx="22448">
                  <c:v>2502.4414099999999</c:v>
                </c:pt>
                <c:pt idx="22449">
                  <c:v>2502.4414099999999</c:v>
                </c:pt>
                <c:pt idx="22450">
                  <c:v>2502.4414099999999</c:v>
                </c:pt>
                <c:pt idx="22451">
                  <c:v>2502.4414099999999</c:v>
                </c:pt>
                <c:pt idx="22452">
                  <c:v>2502.4414099999999</c:v>
                </c:pt>
                <c:pt idx="22453">
                  <c:v>2502.4414099999999</c:v>
                </c:pt>
                <c:pt idx="22454">
                  <c:v>2502.4414099999999</c:v>
                </c:pt>
                <c:pt idx="22455">
                  <c:v>2502.4414099999999</c:v>
                </c:pt>
                <c:pt idx="22456">
                  <c:v>2502.4414099999999</c:v>
                </c:pt>
                <c:pt idx="22457">
                  <c:v>2502.4414099999999</c:v>
                </c:pt>
                <c:pt idx="22458">
                  <c:v>2502.4414099999999</c:v>
                </c:pt>
                <c:pt idx="22459">
                  <c:v>2502.4414099999999</c:v>
                </c:pt>
                <c:pt idx="22460">
                  <c:v>2502.4414099999999</c:v>
                </c:pt>
                <c:pt idx="22461">
                  <c:v>2502.4414099999999</c:v>
                </c:pt>
                <c:pt idx="22462">
                  <c:v>2502.4414099999999</c:v>
                </c:pt>
                <c:pt idx="22463">
                  <c:v>2502.4414099999999</c:v>
                </c:pt>
                <c:pt idx="22464">
                  <c:v>2502.4414099999999</c:v>
                </c:pt>
                <c:pt idx="22465">
                  <c:v>2502.4414099999999</c:v>
                </c:pt>
                <c:pt idx="22466">
                  <c:v>2502.4414099999999</c:v>
                </c:pt>
                <c:pt idx="22467">
                  <c:v>2502.4414099999999</c:v>
                </c:pt>
                <c:pt idx="22468">
                  <c:v>2502.4414099999999</c:v>
                </c:pt>
                <c:pt idx="22469">
                  <c:v>2502.4414099999999</c:v>
                </c:pt>
                <c:pt idx="22470">
                  <c:v>2502.4414099999999</c:v>
                </c:pt>
                <c:pt idx="22471">
                  <c:v>2502.4414099999999</c:v>
                </c:pt>
                <c:pt idx="22472">
                  <c:v>2502.4414099999999</c:v>
                </c:pt>
                <c:pt idx="22473">
                  <c:v>2502.4414099999999</c:v>
                </c:pt>
                <c:pt idx="22474">
                  <c:v>2502.4414099999999</c:v>
                </c:pt>
                <c:pt idx="22475">
                  <c:v>2502.4414099999999</c:v>
                </c:pt>
                <c:pt idx="22476">
                  <c:v>2502.4414099999999</c:v>
                </c:pt>
                <c:pt idx="22477">
                  <c:v>2502.4414099999999</c:v>
                </c:pt>
                <c:pt idx="22478">
                  <c:v>2502.4414099999999</c:v>
                </c:pt>
                <c:pt idx="22479">
                  <c:v>2502.4414099999999</c:v>
                </c:pt>
                <c:pt idx="22480">
                  <c:v>2502.4414099999999</c:v>
                </c:pt>
                <c:pt idx="22481">
                  <c:v>2504.8828100000001</c:v>
                </c:pt>
                <c:pt idx="22482">
                  <c:v>2502.4414099999999</c:v>
                </c:pt>
                <c:pt idx="22483">
                  <c:v>2502.4414099999999</c:v>
                </c:pt>
                <c:pt idx="22484">
                  <c:v>2502.4414099999999</c:v>
                </c:pt>
                <c:pt idx="22485">
                  <c:v>2502.4414099999999</c:v>
                </c:pt>
                <c:pt idx="22486">
                  <c:v>2502.4414099999999</c:v>
                </c:pt>
                <c:pt idx="22487">
                  <c:v>2502.4414099999999</c:v>
                </c:pt>
                <c:pt idx="22488">
                  <c:v>2502.4414099999999</c:v>
                </c:pt>
                <c:pt idx="22489">
                  <c:v>2502.4414099999999</c:v>
                </c:pt>
                <c:pt idx="22490">
                  <c:v>2502.4414099999999</c:v>
                </c:pt>
                <c:pt idx="22491">
                  <c:v>2502.4414099999999</c:v>
                </c:pt>
                <c:pt idx="22492">
                  <c:v>2502.4414099999999</c:v>
                </c:pt>
                <c:pt idx="22493">
                  <c:v>2502.4414099999999</c:v>
                </c:pt>
                <c:pt idx="22494">
                  <c:v>2502.4414099999999</c:v>
                </c:pt>
                <c:pt idx="22495">
                  <c:v>2502.4414099999999</c:v>
                </c:pt>
                <c:pt idx="22496">
                  <c:v>2502.4414099999999</c:v>
                </c:pt>
                <c:pt idx="22497">
                  <c:v>2502.4414099999999</c:v>
                </c:pt>
                <c:pt idx="22498">
                  <c:v>2502.4414099999999</c:v>
                </c:pt>
                <c:pt idx="22499">
                  <c:v>2502.4414099999999</c:v>
                </c:pt>
                <c:pt idx="22500">
                  <c:v>2502.4414099999999</c:v>
                </c:pt>
                <c:pt idx="22501">
                  <c:v>2500</c:v>
                </c:pt>
                <c:pt idx="22502">
                  <c:v>2502.4414099999999</c:v>
                </c:pt>
                <c:pt idx="22503">
                  <c:v>2502.4414099999999</c:v>
                </c:pt>
                <c:pt idx="22504">
                  <c:v>2502.4414099999999</c:v>
                </c:pt>
                <c:pt idx="22505">
                  <c:v>2502.4414099999999</c:v>
                </c:pt>
                <c:pt idx="22506">
                  <c:v>2502.4414099999999</c:v>
                </c:pt>
                <c:pt idx="22507">
                  <c:v>2502.4414099999999</c:v>
                </c:pt>
                <c:pt idx="22508">
                  <c:v>2502.4414099999999</c:v>
                </c:pt>
                <c:pt idx="22509">
                  <c:v>2502.4414099999999</c:v>
                </c:pt>
                <c:pt idx="22510">
                  <c:v>2502.4414099999999</c:v>
                </c:pt>
                <c:pt idx="22511">
                  <c:v>2502.4414099999999</c:v>
                </c:pt>
                <c:pt idx="22512">
                  <c:v>2502.4414099999999</c:v>
                </c:pt>
                <c:pt idx="22513">
                  <c:v>2502.4414099999999</c:v>
                </c:pt>
                <c:pt idx="22514">
                  <c:v>2502.4414099999999</c:v>
                </c:pt>
                <c:pt idx="22515">
                  <c:v>2502.4414099999999</c:v>
                </c:pt>
                <c:pt idx="22516">
                  <c:v>2502.4414099999999</c:v>
                </c:pt>
                <c:pt idx="22517">
                  <c:v>2502.4414099999999</c:v>
                </c:pt>
                <c:pt idx="22518">
                  <c:v>2502.4414099999999</c:v>
                </c:pt>
                <c:pt idx="22519">
                  <c:v>2502.4414099999999</c:v>
                </c:pt>
                <c:pt idx="22520">
                  <c:v>2502.4414099999999</c:v>
                </c:pt>
                <c:pt idx="22521">
                  <c:v>2502.4414099999999</c:v>
                </c:pt>
                <c:pt idx="22522">
                  <c:v>2502.4414099999999</c:v>
                </c:pt>
                <c:pt idx="22523">
                  <c:v>2502.4414099999999</c:v>
                </c:pt>
                <c:pt idx="22524">
                  <c:v>2502.4414099999999</c:v>
                </c:pt>
                <c:pt idx="22525">
                  <c:v>2502.4414099999999</c:v>
                </c:pt>
                <c:pt idx="22526">
                  <c:v>2502.4414099999999</c:v>
                </c:pt>
                <c:pt idx="22527">
                  <c:v>2502.4414099999999</c:v>
                </c:pt>
                <c:pt idx="22528">
                  <c:v>2502.4414099999999</c:v>
                </c:pt>
                <c:pt idx="22529">
                  <c:v>2502.4414099999999</c:v>
                </c:pt>
                <c:pt idx="22530">
                  <c:v>2502.4414099999999</c:v>
                </c:pt>
                <c:pt idx="22531">
                  <c:v>2502.4414099999999</c:v>
                </c:pt>
                <c:pt idx="22532">
                  <c:v>2502.4414099999999</c:v>
                </c:pt>
                <c:pt idx="22533">
                  <c:v>2502.4414099999999</c:v>
                </c:pt>
                <c:pt idx="22534">
                  <c:v>2502.4414099999999</c:v>
                </c:pt>
                <c:pt idx="22535">
                  <c:v>2502.4414099999999</c:v>
                </c:pt>
                <c:pt idx="22536">
                  <c:v>2502.4414099999999</c:v>
                </c:pt>
                <c:pt idx="22537">
                  <c:v>2502.4414099999999</c:v>
                </c:pt>
                <c:pt idx="22538">
                  <c:v>2502.4414099999999</c:v>
                </c:pt>
                <c:pt idx="22539">
                  <c:v>2502.4414099999999</c:v>
                </c:pt>
                <c:pt idx="22540">
                  <c:v>2500</c:v>
                </c:pt>
                <c:pt idx="22541">
                  <c:v>2502.4414099999999</c:v>
                </c:pt>
                <c:pt idx="22542">
                  <c:v>2502.4414099999999</c:v>
                </c:pt>
                <c:pt idx="22543">
                  <c:v>2502.4414099999999</c:v>
                </c:pt>
                <c:pt idx="22544">
                  <c:v>2502.4414099999999</c:v>
                </c:pt>
                <c:pt idx="22545">
                  <c:v>2502.4414099999999</c:v>
                </c:pt>
                <c:pt idx="22546">
                  <c:v>2502.4414099999999</c:v>
                </c:pt>
                <c:pt idx="22547">
                  <c:v>2502.4414099999999</c:v>
                </c:pt>
                <c:pt idx="22548">
                  <c:v>2502.4414099999999</c:v>
                </c:pt>
                <c:pt idx="22549">
                  <c:v>2502.4414099999999</c:v>
                </c:pt>
                <c:pt idx="22550">
                  <c:v>2502.4414099999999</c:v>
                </c:pt>
                <c:pt idx="22551">
                  <c:v>2502.4414099999999</c:v>
                </c:pt>
                <c:pt idx="22552">
                  <c:v>2502.4414099999999</c:v>
                </c:pt>
                <c:pt idx="22553">
                  <c:v>2502.4414099999999</c:v>
                </c:pt>
                <c:pt idx="22554">
                  <c:v>2502.4414099999999</c:v>
                </c:pt>
                <c:pt idx="22555">
                  <c:v>2502.4414099999999</c:v>
                </c:pt>
                <c:pt idx="22556">
                  <c:v>2502.4414099999999</c:v>
                </c:pt>
                <c:pt idx="22557">
                  <c:v>2502.4414099999999</c:v>
                </c:pt>
                <c:pt idx="22558">
                  <c:v>2502.4414099999999</c:v>
                </c:pt>
                <c:pt idx="22559">
                  <c:v>2502.4414099999999</c:v>
                </c:pt>
                <c:pt idx="22560">
                  <c:v>2502.4414099999999</c:v>
                </c:pt>
                <c:pt idx="22561">
                  <c:v>2502.4414099999999</c:v>
                </c:pt>
                <c:pt idx="22562">
                  <c:v>2502.4414099999999</c:v>
                </c:pt>
                <c:pt idx="22563">
                  <c:v>2502.4414099999999</c:v>
                </c:pt>
                <c:pt idx="22564">
                  <c:v>2502.4414099999999</c:v>
                </c:pt>
                <c:pt idx="22565">
                  <c:v>2502.4414099999999</c:v>
                </c:pt>
                <c:pt idx="22566">
                  <c:v>2502.4414099999999</c:v>
                </c:pt>
                <c:pt idx="22567">
                  <c:v>2502.4414099999999</c:v>
                </c:pt>
                <c:pt idx="22568">
                  <c:v>2502.4414099999999</c:v>
                </c:pt>
                <c:pt idx="22569">
                  <c:v>2502.4414099999999</c:v>
                </c:pt>
                <c:pt idx="22570">
                  <c:v>2502.4414099999999</c:v>
                </c:pt>
                <c:pt idx="22571">
                  <c:v>2502.4414099999999</c:v>
                </c:pt>
                <c:pt idx="22572">
                  <c:v>2502.4414099999999</c:v>
                </c:pt>
                <c:pt idx="22573">
                  <c:v>2502.4414099999999</c:v>
                </c:pt>
                <c:pt idx="22574">
                  <c:v>2502.4414099999999</c:v>
                </c:pt>
                <c:pt idx="22575">
                  <c:v>2502.4414099999999</c:v>
                </c:pt>
                <c:pt idx="22576">
                  <c:v>2502.4414099999999</c:v>
                </c:pt>
                <c:pt idx="22577">
                  <c:v>2502.4414099999999</c:v>
                </c:pt>
                <c:pt idx="22578">
                  <c:v>2502.4414099999999</c:v>
                </c:pt>
                <c:pt idx="22579">
                  <c:v>2502.4414099999999</c:v>
                </c:pt>
                <c:pt idx="22580">
                  <c:v>2502.4414099999999</c:v>
                </c:pt>
                <c:pt idx="22581">
                  <c:v>2502.4414099999999</c:v>
                </c:pt>
                <c:pt idx="22582">
                  <c:v>2502.4414099999999</c:v>
                </c:pt>
                <c:pt idx="22583">
                  <c:v>2502.4414099999999</c:v>
                </c:pt>
                <c:pt idx="22584">
                  <c:v>2502.4414099999999</c:v>
                </c:pt>
                <c:pt idx="22585">
                  <c:v>2502.4414099999999</c:v>
                </c:pt>
                <c:pt idx="22586">
                  <c:v>2502.4414099999999</c:v>
                </c:pt>
                <c:pt idx="22587">
                  <c:v>2500</c:v>
                </c:pt>
                <c:pt idx="22588">
                  <c:v>2502.4414099999999</c:v>
                </c:pt>
                <c:pt idx="22589">
                  <c:v>2502.4414099999999</c:v>
                </c:pt>
                <c:pt idx="22590">
                  <c:v>2502.4414099999999</c:v>
                </c:pt>
                <c:pt idx="22591">
                  <c:v>2502.4414099999999</c:v>
                </c:pt>
                <c:pt idx="22592">
                  <c:v>2502.4414099999999</c:v>
                </c:pt>
                <c:pt idx="22593">
                  <c:v>2502.4414099999999</c:v>
                </c:pt>
                <c:pt idx="22594">
                  <c:v>2502.4414099999999</c:v>
                </c:pt>
                <c:pt idx="22595">
                  <c:v>2502.4414099999999</c:v>
                </c:pt>
                <c:pt idx="22596">
                  <c:v>2502.4414099999999</c:v>
                </c:pt>
                <c:pt idx="22597">
                  <c:v>2502.4414099999999</c:v>
                </c:pt>
                <c:pt idx="22598">
                  <c:v>2502.4414099999999</c:v>
                </c:pt>
                <c:pt idx="22599">
                  <c:v>2502.4414099999999</c:v>
                </c:pt>
                <c:pt idx="22600">
                  <c:v>2502.4414099999999</c:v>
                </c:pt>
                <c:pt idx="22601">
                  <c:v>2502.4414099999999</c:v>
                </c:pt>
                <c:pt idx="22602">
                  <c:v>2502.4414099999999</c:v>
                </c:pt>
                <c:pt idx="22603">
                  <c:v>2502.4414099999999</c:v>
                </c:pt>
                <c:pt idx="22604">
                  <c:v>2502.4414099999999</c:v>
                </c:pt>
                <c:pt idx="22605">
                  <c:v>2502.4414099999999</c:v>
                </c:pt>
                <c:pt idx="22606">
                  <c:v>2502.4414099999999</c:v>
                </c:pt>
                <c:pt idx="22607">
                  <c:v>2502.4414099999999</c:v>
                </c:pt>
                <c:pt idx="22608">
                  <c:v>2502.4414099999999</c:v>
                </c:pt>
                <c:pt idx="22609">
                  <c:v>2502.4414099999999</c:v>
                </c:pt>
                <c:pt idx="22610">
                  <c:v>2502.4414099999999</c:v>
                </c:pt>
                <c:pt idx="22611">
                  <c:v>2502.4414099999999</c:v>
                </c:pt>
                <c:pt idx="22612">
                  <c:v>2502.4414099999999</c:v>
                </c:pt>
                <c:pt idx="22613">
                  <c:v>2502.4414099999999</c:v>
                </c:pt>
                <c:pt idx="22614">
                  <c:v>2502.4414099999999</c:v>
                </c:pt>
                <c:pt idx="22615">
                  <c:v>2502.4414099999999</c:v>
                </c:pt>
                <c:pt idx="22616">
                  <c:v>2502.4414099999999</c:v>
                </c:pt>
                <c:pt idx="22617">
                  <c:v>2502.4414099999999</c:v>
                </c:pt>
                <c:pt idx="22618">
                  <c:v>2502.4414099999999</c:v>
                </c:pt>
                <c:pt idx="22619">
                  <c:v>2502.4414099999999</c:v>
                </c:pt>
                <c:pt idx="22620">
                  <c:v>2502.4414099999999</c:v>
                </c:pt>
                <c:pt idx="22621">
                  <c:v>2502.4414099999999</c:v>
                </c:pt>
                <c:pt idx="22622">
                  <c:v>2502.4414099999999</c:v>
                </c:pt>
                <c:pt idx="22623">
                  <c:v>2502.4414099999999</c:v>
                </c:pt>
                <c:pt idx="22624">
                  <c:v>2502.4414099999999</c:v>
                </c:pt>
                <c:pt idx="22625">
                  <c:v>2502.4414099999999</c:v>
                </c:pt>
                <c:pt idx="22626">
                  <c:v>2502.4414099999999</c:v>
                </c:pt>
                <c:pt idx="22627">
                  <c:v>2502.4414099999999</c:v>
                </c:pt>
                <c:pt idx="22628">
                  <c:v>2500</c:v>
                </c:pt>
                <c:pt idx="22629">
                  <c:v>2502.4414099999999</c:v>
                </c:pt>
                <c:pt idx="22630">
                  <c:v>2502.4414099999999</c:v>
                </c:pt>
                <c:pt idx="22631">
                  <c:v>2502.4414099999999</c:v>
                </c:pt>
                <c:pt idx="22632">
                  <c:v>2502.4414099999999</c:v>
                </c:pt>
                <c:pt idx="22633">
                  <c:v>2502.4414099999999</c:v>
                </c:pt>
                <c:pt idx="22634">
                  <c:v>2502.4414099999999</c:v>
                </c:pt>
                <c:pt idx="22635">
                  <c:v>2502.4414099999999</c:v>
                </c:pt>
                <c:pt idx="22636">
                  <c:v>2502.4414099999999</c:v>
                </c:pt>
                <c:pt idx="22637">
                  <c:v>2500</c:v>
                </c:pt>
                <c:pt idx="22638">
                  <c:v>2502.4414099999999</c:v>
                </c:pt>
                <c:pt idx="22639">
                  <c:v>2502.4414099999999</c:v>
                </c:pt>
                <c:pt idx="22640">
                  <c:v>2502.4414099999999</c:v>
                </c:pt>
                <c:pt idx="22641">
                  <c:v>2502.4414099999999</c:v>
                </c:pt>
                <c:pt idx="22642">
                  <c:v>2502.4414099999999</c:v>
                </c:pt>
                <c:pt idx="22643">
                  <c:v>2502.4414099999999</c:v>
                </c:pt>
                <c:pt idx="22644">
                  <c:v>2502.4414099999999</c:v>
                </c:pt>
                <c:pt idx="22645">
                  <c:v>2502.4414099999999</c:v>
                </c:pt>
                <c:pt idx="22646">
                  <c:v>2502.4414099999999</c:v>
                </c:pt>
                <c:pt idx="22647">
                  <c:v>2502.4414099999999</c:v>
                </c:pt>
                <c:pt idx="22648">
                  <c:v>2502.4414099999999</c:v>
                </c:pt>
                <c:pt idx="22649">
                  <c:v>2502.4414099999999</c:v>
                </c:pt>
                <c:pt idx="22650">
                  <c:v>2502.4414099999999</c:v>
                </c:pt>
                <c:pt idx="22651">
                  <c:v>2502.4414099999999</c:v>
                </c:pt>
                <c:pt idx="22652">
                  <c:v>2502.4414099999999</c:v>
                </c:pt>
                <c:pt idx="22653">
                  <c:v>2502.4414099999999</c:v>
                </c:pt>
                <c:pt idx="22654">
                  <c:v>2502.4414099999999</c:v>
                </c:pt>
                <c:pt idx="22655">
                  <c:v>2502.4414099999999</c:v>
                </c:pt>
                <c:pt idx="22656">
                  <c:v>2502.4414099999999</c:v>
                </c:pt>
                <c:pt idx="22657">
                  <c:v>2502.4414099999999</c:v>
                </c:pt>
                <c:pt idx="22658">
                  <c:v>2502.4414099999999</c:v>
                </c:pt>
                <c:pt idx="22659">
                  <c:v>2502.4414099999999</c:v>
                </c:pt>
                <c:pt idx="22660">
                  <c:v>2502.4414099999999</c:v>
                </c:pt>
                <c:pt idx="22661">
                  <c:v>2502.4414099999999</c:v>
                </c:pt>
                <c:pt idx="22662">
                  <c:v>2502.4414099999999</c:v>
                </c:pt>
                <c:pt idx="22663">
                  <c:v>2502.4414099999999</c:v>
                </c:pt>
                <c:pt idx="22664">
                  <c:v>2502.4414099999999</c:v>
                </c:pt>
                <c:pt idx="22665">
                  <c:v>2502.4414099999999</c:v>
                </c:pt>
                <c:pt idx="22666">
                  <c:v>2502.4414099999999</c:v>
                </c:pt>
                <c:pt idx="22667">
                  <c:v>2502.4414099999999</c:v>
                </c:pt>
                <c:pt idx="22668">
                  <c:v>2502.4414099999999</c:v>
                </c:pt>
                <c:pt idx="22669">
                  <c:v>2502.4414099999999</c:v>
                </c:pt>
                <c:pt idx="22670">
                  <c:v>2502.4414099999999</c:v>
                </c:pt>
                <c:pt idx="22671">
                  <c:v>2502.4414099999999</c:v>
                </c:pt>
                <c:pt idx="22672">
                  <c:v>2502.4414099999999</c:v>
                </c:pt>
                <c:pt idx="22673">
                  <c:v>2502.4414099999999</c:v>
                </c:pt>
                <c:pt idx="22674">
                  <c:v>2502.4414099999999</c:v>
                </c:pt>
                <c:pt idx="22675">
                  <c:v>2502.4414099999999</c:v>
                </c:pt>
                <c:pt idx="22676">
                  <c:v>2502.4414099999999</c:v>
                </c:pt>
                <c:pt idx="22677">
                  <c:v>2502.4414099999999</c:v>
                </c:pt>
                <c:pt idx="22678">
                  <c:v>2502.4414099999999</c:v>
                </c:pt>
                <c:pt idx="22679">
                  <c:v>2502.4414099999999</c:v>
                </c:pt>
                <c:pt idx="22680">
                  <c:v>2502.4414099999999</c:v>
                </c:pt>
                <c:pt idx="22681">
                  <c:v>2502.4414099999999</c:v>
                </c:pt>
                <c:pt idx="22682">
                  <c:v>2502.4414099999999</c:v>
                </c:pt>
                <c:pt idx="22683">
                  <c:v>2502.4414099999999</c:v>
                </c:pt>
                <c:pt idx="22684">
                  <c:v>2502.4414099999999</c:v>
                </c:pt>
                <c:pt idx="22685">
                  <c:v>2500</c:v>
                </c:pt>
                <c:pt idx="22686">
                  <c:v>2502.4414099999999</c:v>
                </c:pt>
                <c:pt idx="22687">
                  <c:v>2502.4414099999999</c:v>
                </c:pt>
                <c:pt idx="22688">
                  <c:v>2502.4414099999999</c:v>
                </c:pt>
                <c:pt idx="22689">
                  <c:v>2502.4414099999999</c:v>
                </c:pt>
                <c:pt idx="22690">
                  <c:v>2502.4414099999999</c:v>
                </c:pt>
                <c:pt idx="22691">
                  <c:v>2502.4414099999999</c:v>
                </c:pt>
                <c:pt idx="22692">
                  <c:v>2502.4414099999999</c:v>
                </c:pt>
                <c:pt idx="22693">
                  <c:v>2500</c:v>
                </c:pt>
                <c:pt idx="22694">
                  <c:v>2502.4414099999999</c:v>
                </c:pt>
                <c:pt idx="22695">
                  <c:v>2502.4414099999999</c:v>
                </c:pt>
                <c:pt idx="22696">
                  <c:v>2502.4414099999999</c:v>
                </c:pt>
                <c:pt idx="22697">
                  <c:v>2502.4414099999999</c:v>
                </c:pt>
                <c:pt idx="22698">
                  <c:v>2502.4414099999999</c:v>
                </c:pt>
                <c:pt idx="22699">
                  <c:v>2500</c:v>
                </c:pt>
                <c:pt idx="22700">
                  <c:v>2502.4414099999999</c:v>
                </c:pt>
                <c:pt idx="22701">
                  <c:v>2502.4414099999999</c:v>
                </c:pt>
                <c:pt idx="22702">
                  <c:v>2502.4414099999999</c:v>
                </c:pt>
                <c:pt idx="22703">
                  <c:v>2502.4414099999999</c:v>
                </c:pt>
                <c:pt idx="22704">
                  <c:v>2502.4414099999999</c:v>
                </c:pt>
                <c:pt idx="22705">
                  <c:v>2502.4414099999999</c:v>
                </c:pt>
                <c:pt idx="22706">
                  <c:v>2502.4414099999999</c:v>
                </c:pt>
                <c:pt idx="22707">
                  <c:v>2502.4414099999999</c:v>
                </c:pt>
                <c:pt idx="22708">
                  <c:v>2500</c:v>
                </c:pt>
                <c:pt idx="22709">
                  <c:v>2502.4414099999999</c:v>
                </c:pt>
                <c:pt idx="22710">
                  <c:v>2502.4414099999999</c:v>
                </c:pt>
                <c:pt idx="22711">
                  <c:v>2500</c:v>
                </c:pt>
                <c:pt idx="22712">
                  <c:v>2502.4414099999999</c:v>
                </c:pt>
                <c:pt idx="22713">
                  <c:v>2502.4414099999999</c:v>
                </c:pt>
                <c:pt idx="22714">
                  <c:v>2502.4414099999999</c:v>
                </c:pt>
                <c:pt idx="22715">
                  <c:v>2502.4414099999999</c:v>
                </c:pt>
                <c:pt idx="22716">
                  <c:v>2502.4414099999999</c:v>
                </c:pt>
                <c:pt idx="22717">
                  <c:v>2502.4414099999999</c:v>
                </c:pt>
                <c:pt idx="22718">
                  <c:v>2502.4414099999999</c:v>
                </c:pt>
                <c:pt idx="22719">
                  <c:v>2502.4414099999999</c:v>
                </c:pt>
                <c:pt idx="22720">
                  <c:v>2500</c:v>
                </c:pt>
                <c:pt idx="22721">
                  <c:v>2502.4414099999999</c:v>
                </c:pt>
                <c:pt idx="22722">
                  <c:v>2502.4414099999999</c:v>
                </c:pt>
                <c:pt idx="22723">
                  <c:v>2502.4414099999999</c:v>
                </c:pt>
                <c:pt idx="22724">
                  <c:v>2500</c:v>
                </c:pt>
                <c:pt idx="22725">
                  <c:v>2500</c:v>
                </c:pt>
                <c:pt idx="22726">
                  <c:v>2502.4414099999999</c:v>
                </c:pt>
                <c:pt idx="22727">
                  <c:v>2502.4414099999999</c:v>
                </c:pt>
                <c:pt idx="22728">
                  <c:v>2502.4414099999999</c:v>
                </c:pt>
                <c:pt idx="22729">
                  <c:v>2502.4414099999999</c:v>
                </c:pt>
                <c:pt idx="22730">
                  <c:v>2502.4414099999999</c:v>
                </c:pt>
                <c:pt idx="22731">
                  <c:v>2502.4414099999999</c:v>
                </c:pt>
                <c:pt idx="22732">
                  <c:v>2502.4414099999999</c:v>
                </c:pt>
                <c:pt idx="22733">
                  <c:v>2502.4414099999999</c:v>
                </c:pt>
                <c:pt idx="22734">
                  <c:v>2500</c:v>
                </c:pt>
                <c:pt idx="22735">
                  <c:v>2502.4414099999999</c:v>
                </c:pt>
                <c:pt idx="22736">
                  <c:v>2500</c:v>
                </c:pt>
                <c:pt idx="22737">
                  <c:v>2502.4414099999999</c:v>
                </c:pt>
                <c:pt idx="22738">
                  <c:v>2502.4414099999999</c:v>
                </c:pt>
                <c:pt idx="22739">
                  <c:v>2502.4414099999999</c:v>
                </c:pt>
                <c:pt idx="22740">
                  <c:v>2502.4414099999999</c:v>
                </c:pt>
                <c:pt idx="22741">
                  <c:v>2500</c:v>
                </c:pt>
                <c:pt idx="22742">
                  <c:v>2502.4414099999999</c:v>
                </c:pt>
                <c:pt idx="22743">
                  <c:v>2502.4414099999999</c:v>
                </c:pt>
                <c:pt idx="22744">
                  <c:v>2502.4414099999999</c:v>
                </c:pt>
                <c:pt idx="22745">
                  <c:v>2502.4414099999999</c:v>
                </c:pt>
                <c:pt idx="22746">
                  <c:v>2500</c:v>
                </c:pt>
                <c:pt idx="22747">
                  <c:v>2502.4414099999999</c:v>
                </c:pt>
                <c:pt idx="22748">
                  <c:v>2502.4414099999999</c:v>
                </c:pt>
                <c:pt idx="22749">
                  <c:v>2502.4414099999999</c:v>
                </c:pt>
                <c:pt idx="22750">
                  <c:v>2502.4414099999999</c:v>
                </c:pt>
                <c:pt idx="22751">
                  <c:v>2502.4414099999999</c:v>
                </c:pt>
                <c:pt idx="22752">
                  <c:v>2500</c:v>
                </c:pt>
                <c:pt idx="22753">
                  <c:v>2502.4414099999999</c:v>
                </c:pt>
                <c:pt idx="22754">
                  <c:v>2502.4414099999999</c:v>
                </c:pt>
                <c:pt idx="22755">
                  <c:v>2502.4414099999999</c:v>
                </c:pt>
                <c:pt idx="22756">
                  <c:v>2500</c:v>
                </c:pt>
                <c:pt idx="22757">
                  <c:v>2502.4414099999999</c:v>
                </c:pt>
                <c:pt idx="22758">
                  <c:v>2502.4414099999999</c:v>
                </c:pt>
                <c:pt idx="22759">
                  <c:v>2500</c:v>
                </c:pt>
                <c:pt idx="22760">
                  <c:v>2502.4414099999999</c:v>
                </c:pt>
                <c:pt idx="22761">
                  <c:v>2502.4414099999999</c:v>
                </c:pt>
                <c:pt idx="22762">
                  <c:v>2502.4414099999999</c:v>
                </c:pt>
                <c:pt idx="22763">
                  <c:v>2502.4414099999999</c:v>
                </c:pt>
                <c:pt idx="22764">
                  <c:v>2502.4414099999999</c:v>
                </c:pt>
                <c:pt idx="22765">
                  <c:v>2502.4414099999999</c:v>
                </c:pt>
                <c:pt idx="22766">
                  <c:v>2500</c:v>
                </c:pt>
                <c:pt idx="22767">
                  <c:v>2502.4414099999999</c:v>
                </c:pt>
                <c:pt idx="22768">
                  <c:v>2502.4414099999999</c:v>
                </c:pt>
                <c:pt idx="22769">
                  <c:v>2502.4414099999999</c:v>
                </c:pt>
                <c:pt idx="22770">
                  <c:v>2500</c:v>
                </c:pt>
                <c:pt idx="22771">
                  <c:v>2500</c:v>
                </c:pt>
                <c:pt idx="22772">
                  <c:v>2502.4414099999999</c:v>
                </c:pt>
                <c:pt idx="22773">
                  <c:v>2502.4414099999999</c:v>
                </c:pt>
                <c:pt idx="22774">
                  <c:v>2502.4414099999999</c:v>
                </c:pt>
                <c:pt idx="22775">
                  <c:v>2502.4414099999999</c:v>
                </c:pt>
                <c:pt idx="22776">
                  <c:v>2502.4414099999999</c:v>
                </c:pt>
                <c:pt idx="22777">
                  <c:v>2500</c:v>
                </c:pt>
                <c:pt idx="22778">
                  <c:v>2500</c:v>
                </c:pt>
                <c:pt idx="22779">
                  <c:v>2502.4414099999999</c:v>
                </c:pt>
                <c:pt idx="22780">
                  <c:v>2500</c:v>
                </c:pt>
                <c:pt idx="22781">
                  <c:v>2502.4414099999999</c:v>
                </c:pt>
                <c:pt idx="22782">
                  <c:v>2500</c:v>
                </c:pt>
                <c:pt idx="22783">
                  <c:v>2500</c:v>
                </c:pt>
                <c:pt idx="22784">
                  <c:v>2500</c:v>
                </c:pt>
                <c:pt idx="22785">
                  <c:v>2500</c:v>
                </c:pt>
                <c:pt idx="22786">
                  <c:v>2502.4414099999999</c:v>
                </c:pt>
                <c:pt idx="22787">
                  <c:v>2502.4414099999999</c:v>
                </c:pt>
                <c:pt idx="22788">
                  <c:v>2502.4414099999999</c:v>
                </c:pt>
                <c:pt idx="22789">
                  <c:v>2502.4414099999999</c:v>
                </c:pt>
                <c:pt idx="22790">
                  <c:v>2502.4414099999999</c:v>
                </c:pt>
                <c:pt idx="22791">
                  <c:v>2500</c:v>
                </c:pt>
                <c:pt idx="22792">
                  <c:v>2500</c:v>
                </c:pt>
                <c:pt idx="22793">
                  <c:v>2500</c:v>
                </c:pt>
                <c:pt idx="22794">
                  <c:v>2502.4414099999999</c:v>
                </c:pt>
                <c:pt idx="22795">
                  <c:v>2502.4414099999999</c:v>
                </c:pt>
                <c:pt idx="22796">
                  <c:v>2502.4414099999999</c:v>
                </c:pt>
                <c:pt idx="22797">
                  <c:v>2502.4414099999999</c:v>
                </c:pt>
                <c:pt idx="22798">
                  <c:v>2502.4414099999999</c:v>
                </c:pt>
                <c:pt idx="22799">
                  <c:v>2502.4414099999999</c:v>
                </c:pt>
                <c:pt idx="22800">
                  <c:v>2502.4414099999999</c:v>
                </c:pt>
                <c:pt idx="22801">
                  <c:v>2502.4414099999999</c:v>
                </c:pt>
                <c:pt idx="22802">
                  <c:v>2502.4414099999999</c:v>
                </c:pt>
                <c:pt idx="22803">
                  <c:v>2502.4414099999999</c:v>
                </c:pt>
                <c:pt idx="22804">
                  <c:v>2502.4414099999999</c:v>
                </c:pt>
                <c:pt idx="22805">
                  <c:v>2500</c:v>
                </c:pt>
                <c:pt idx="22806">
                  <c:v>2500</c:v>
                </c:pt>
                <c:pt idx="22807">
                  <c:v>2500</c:v>
                </c:pt>
                <c:pt idx="22808">
                  <c:v>2500</c:v>
                </c:pt>
                <c:pt idx="22809">
                  <c:v>2500</c:v>
                </c:pt>
                <c:pt idx="22810">
                  <c:v>2502.4414099999999</c:v>
                </c:pt>
                <c:pt idx="22811">
                  <c:v>2502.4414099999999</c:v>
                </c:pt>
                <c:pt idx="22812">
                  <c:v>2502.4414099999999</c:v>
                </c:pt>
                <c:pt idx="22813">
                  <c:v>2502.4414099999999</c:v>
                </c:pt>
                <c:pt idx="22814">
                  <c:v>2500</c:v>
                </c:pt>
                <c:pt idx="22815">
                  <c:v>2500</c:v>
                </c:pt>
                <c:pt idx="22816">
                  <c:v>2502.4414099999999</c:v>
                </c:pt>
                <c:pt idx="22817">
                  <c:v>2502.4414099999999</c:v>
                </c:pt>
                <c:pt idx="22818">
                  <c:v>2502.4414099999999</c:v>
                </c:pt>
                <c:pt idx="22819">
                  <c:v>2502.4414099999999</c:v>
                </c:pt>
                <c:pt idx="22820">
                  <c:v>2500</c:v>
                </c:pt>
                <c:pt idx="22821">
                  <c:v>2502.4414099999999</c:v>
                </c:pt>
                <c:pt idx="22822">
                  <c:v>2502.4414099999999</c:v>
                </c:pt>
                <c:pt idx="22823">
                  <c:v>2502.4414099999999</c:v>
                </c:pt>
                <c:pt idx="22824">
                  <c:v>2500</c:v>
                </c:pt>
                <c:pt idx="22825">
                  <c:v>2500</c:v>
                </c:pt>
                <c:pt idx="22826">
                  <c:v>2502.4414099999999</c:v>
                </c:pt>
                <c:pt idx="22827">
                  <c:v>2500</c:v>
                </c:pt>
                <c:pt idx="22828">
                  <c:v>2502.4414099999999</c:v>
                </c:pt>
                <c:pt idx="22829">
                  <c:v>2500</c:v>
                </c:pt>
                <c:pt idx="22830">
                  <c:v>2502.4414099999999</c:v>
                </c:pt>
                <c:pt idx="22831">
                  <c:v>2500</c:v>
                </c:pt>
                <c:pt idx="22832">
                  <c:v>2500</c:v>
                </c:pt>
                <c:pt idx="22833">
                  <c:v>2500</c:v>
                </c:pt>
                <c:pt idx="22834">
                  <c:v>2502.4414099999999</c:v>
                </c:pt>
                <c:pt idx="22835">
                  <c:v>2500</c:v>
                </c:pt>
                <c:pt idx="22836">
                  <c:v>2502.4414099999999</c:v>
                </c:pt>
                <c:pt idx="22837">
                  <c:v>2500</c:v>
                </c:pt>
                <c:pt idx="22838">
                  <c:v>2502.4414099999999</c:v>
                </c:pt>
                <c:pt idx="22839">
                  <c:v>2500</c:v>
                </c:pt>
                <c:pt idx="22840">
                  <c:v>2500</c:v>
                </c:pt>
                <c:pt idx="22841">
                  <c:v>2502.4414099999999</c:v>
                </c:pt>
                <c:pt idx="22842">
                  <c:v>2500</c:v>
                </c:pt>
                <c:pt idx="22843">
                  <c:v>2502.4414099999999</c:v>
                </c:pt>
                <c:pt idx="22844">
                  <c:v>2502.4414099999999</c:v>
                </c:pt>
                <c:pt idx="22845">
                  <c:v>2502.4414099999999</c:v>
                </c:pt>
                <c:pt idx="22846">
                  <c:v>2502.4414099999999</c:v>
                </c:pt>
                <c:pt idx="22847">
                  <c:v>2502.4414099999999</c:v>
                </c:pt>
                <c:pt idx="22848">
                  <c:v>2502.4414099999999</c:v>
                </c:pt>
                <c:pt idx="22849">
                  <c:v>2502.4414099999999</c:v>
                </c:pt>
                <c:pt idx="22850">
                  <c:v>2500</c:v>
                </c:pt>
                <c:pt idx="22851">
                  <c:v>2502.4414099999999</c:v>
                </c:pt>
                <c:pt idx="22852">
                  <c:v>2502.4414099999999</c:v>
                </c:pt>
                <c:pt idx="22853">
                  <c:v>2502.4414099999999</c:v>
                </c:pt>
                <c:pt idx="22854">
                  <c:v>2502.4414099999999</c:v>
                </c:pt>
                <c:pt idx="22855">
                  <c:v>2502.4414099999999</c:v>
                </c:pt>
                <c:pt idx="22856">
                  <c:v>2502.4414099999999</c:v>
                </c:pt>
                <c:pt idx="22857">
                  <c:v>2502.4414099999999</c:v>
                </c:pt>
                <c:pt idx="22858">
                  <c:v>2500</c:v>
                </c:pt>
                <c:pt idx="22859">
                  <c:v>2502.4414099999999</c:v>
                </c:pt>
                <c:pt idx="22860">
                  <c:v>2502.4414099999999</c:v>
                </c:pt>
                <c:pt idx="22861">
                  <c:v>2502.4414099999999</c:v>
                </c:pt>
                <c:pt idx="22862">
                  <c:v>2500</c:v>
                </c:pt>
                <c:pt idx="22863">
                  <c:v>2500</c:v>
                </c:pt>
                <c:pt idx="22864">
                  <c:v>2500</c:v>
                </c:pt>
                <c:pt idx="22865">
                  <c:v>2500</c:v>
                </c:pt>
                <c:pt idx="22866">
                  <c:v>2500</c:v>
                </c:pt>
                <c:pt idx="22867">
                  <c:v>2502.4414099999999</c:v>
                </c:pt>
                <c:pt idx="22868">
                  <c:v>2502.4414099999999</c:v>
                </c:pt>
                <c:pt idx="22869">
                  <c:v>2502.4414099999999</c:v>
                </c:pt>
                <c:pt idx="22870">
                  <c:v>2500</c:v>
                </c:pt>
                <c:pt idx="22871">
                  <c:v>2500</c:v>
                </c:pt>
                <c:pt idx="22872">
                  <c:v>2500</c:v>
                </c:pt>
                <c:pt idx="22873">
                  <c:v>2502.4414099999999</c:v>
                </c:pt>
                <c:pt idx="22874">
                  <c:v>2500</c:v>
                </c:pt>
                <c:pt idx="22875">
                  <c:v>2500</c:v>
                </c:pt>
                <c:pt idx="22876">
                  <c:v>2500</c:v>
                </c:pt>
                <c:pt idx="22877">
                  <c:v>2500</c:v>
                </c:pt>
                <c:pt idx="22878">
                  <c:v>2502.4414099999999</c:v>
                </c:pt>
                <c:pt idx="22879">
                  <c:v>2500</c:v>
                </c:pt>
                <c:pt idx="22880">
                  <c:v>2500</c:v>
                </c:pt>
                <c:pt idx="22881">
                  <c:v>2500</c:v>
                </c:pt>
                <c:pt idx="22882">
                  <c:v>2500</c:v>
                </c:pt>
                <c:pt idx="22883">
                  <c:v>2502.4414099999999</c:v>
                </c:pt>
                <c:pt idx="22884">
                  <c:v>2500</c:v>
                </c:pt>
                <c:pt idx="22885">
                  <c:v>2500</c:v>
                </c:pt>
                <c:pt idx="22886">
                  <c:v>2502.4414099999999</c:v>
                </c:pt>
                <c:pt idx="22887">
                  <c:v>2502.4414099999999</c:v>
                </c:pt>
                <c:pt idx="22888">
                  <c:v>2502.4414099999999</c:v>
                </c:pt>
                <c:pt idx="22889">
                  <c:v>2502.4414099999999</c:v>
                </c:pt>
                <c:pt idx="22890">
                  <c:v>2500</c:v>
                </c:pt>
                <c:pt idx="22891">
                  <c:v>2500</c:v>
                </c:pt>
                <c:pt idx="22892">
                  <c:v>2500</c:v>
                </c:pt>
                <c:pt idx="22893">
                  <c:v>2500</c:v>
                </c:pt>
                <c:pt idx="22894">
                  <c:v>2502.4414099999999</c:v>
                </c:pt>
                <c:pt idx="22895">
                  <c:v>2500</c:v>
                </c:pt>
                <c:pt idx="22896">
                  <c:v>2502.4414099999999</c:v>
                </c:pt>
                <c:pt idx="22897">
                  <c:v>2500</c:v>
                </c:pt>
                <c:pt idx="22898">
                  <c:v>2502.4414099999999</c:v>
                </c:pt>
                <c:pt idx="22899">
                  <c:v>2502.4414099999999</c:v>
                </c:pt>
                <c:pt idx="22900">
                  <c:v>2500</c:v>
                </c:pt>
                <c:pt idx="22901">
                  <c:v>2500</c:v>
                </c:pt>
                <c:pt idx="22902">
                  <c:v>2500</c:v>
                </c:pt>
                <c:pt idx="22903">
                  <c:v>2502.4414099999999</c:v>
                </c:pt>
                <c:pt idx="22904">
                  <c:v>2502.4414099999999</c:v>
                </c:pt>
                <c:pt idx="22905">
                  <c:v>2500</c:v>
                </c:pt>
                <c:pt idx="22906">
                  <c:v>2502.4414099999999</c:v>
                </c:pt>
                <c:pt idx="22907">
                  <c:v>2502.4414099999999</c:v>
                </c:pt>
                <c:pt idx="22908">
                  <c:v>2502.4414099999999</c:v>
                </c:pt>
                <c:pt idx="22909">
                  <c:v>2502.4414099999999</c:v>
                </c:pt>
                <c:pt idx="22910">
                  <c:v>2502.4414099999999</c:v>
                </c:pt>
                <c:pt idx="22911">
                  <c:v>2502.4414099999999</c:v>
                </c:pt>
                <c:pt idx="22912">
                  <c:v>2502.4414099999999</c:v>
                </c:pt>
                <c:pt idx="22913">
                  <c:v>2500</c:v>
                </c:pt>
                <c:pt idx="22914">
                  <c:v>2502.4414099999999</c:v>
                </c:pt>
                <c:pt idx="22915">
                  <c:v>2502.4414099999999</c:v>
                </c:pt>
                <c:pt idx="22916">
                  <c:v>2500</c:v>
                </c:pt>
                <c:pt idx="22917">
                  <c:v>2502.4414099999999</c:v>
                </c:pt>
                <c:pt idx="22918">
                  <c:v>2502.4414099999999</c:v>
                </c:pt>
                <c:pt idx="22919">
                  <c:v>2500</c:v>
                </c:pt>
                <c:pt idx="22920">
                  <c:v>2502.4414099999999</c:v>
                </c:pt>
                <c:pt idx="22921">
                  <c:v>2502.4414099999999</c:v>
                </c:pt>
                <c:pt idx="22922">
                  <c:v>2500</c:v>
                </c:pt>
                <c:pt idx="22923">
                  <c:v>2500</c:v>
                </c:pt>
                <c:pt idx="22924">
                  <c:v>2500</c:v>
                </c:pt>
                <c:pt idx="22925">
                  <c:v>2502.4414099999999</c:v>
                </c:pt>
                <c:pt idx="22926">
                  <c:v>2500</c:v>
                </c:pt>
                <c:pt idx="22927">
                  <c:v>2502.4414099999999</c:v>
                </c:pt>
                <c:pt idx="22928">
                  <c:v>2502.4414099999999</c:v>
                </c:pt>
                <c:pt idx="22929">
                  <c:v>2500</c:v>
                </c:pt>
                <c:pt idx="22930">
                  <c:v>2502.4414099999999</c:v>
                </c:pt>
                <c:pt idx="22931">
                  <c:v>2500</c:v>
                </c:pt>
                <c:pt idx="22932">
                  <c:v>2500</c:v>
                </c:pt>
                <c:pt idx="22933">
                  <c:v>2502.4414099999999</c:v>
                </c:pt>
                <c:pt idx="22934">
                  <c:v>2502.4414099999999</c:v>
                </c:pt>
                <c:pt idx="22935">
                  <c:v>2502.4414099999999</c:v>
                </c:pt>
                <c:pt idx="22936">
                  <c:v>2502.4414099999999</c:v>
                </c:pt>
                <c:pt idx="22937">
                  <c:v>2502.4414099999999</c:v>
                </c:pt>
                <c:pt idx="22938">
                  <c:v>2502.4414099999999</c:v>
                </c:pt>
                <c:pt idx="22939">
                  <c:v>2502.4414099999999</c:v>
                </c:pt>
                <c:pt idx="22940">
                  <c:v>2502.4414099999999</c:v>
                </c:pt>
                <c:pt idx="22941">
                  <c:v>2502.4414099999999</c:v>
                </c:pt>
                <c:pt idx="22942">
                  <c:v>2500</c:v>
                </c:pt>
                <c:pt idx="22943">
                  <c:v>2502.4414099999999</c:v>
                </c:pt>
                <c:pt idx="22944">
                  <c:v>2500</c:v>
                </c:pt>
                <c:pt idx="22945">
                  <c:v>2500</c:v>
                </c:pt>
                <c:pt idx="22946">
                  <c:v>2502.4414099999999</c:v>
                </c:pt>
                <c:pt idx="22947">
                  <c:v>2500</c:v>
                </c:pt>
                <c:pt idx="22948">
                  <c:v>2500</c:v>
                </c:pt>
                <c:pt idx="22949">
                  <c:v>2502.4414099999999</c:v>
                </c:pt>
                <c:pt idx="22950">
                  <c:v>2502.4414099999999</c:v>
                </c:pt>
                <c:pt idx="22951">
                  <c:v>2500</c:v>
                </c:pt>
                <c:pt idx="22952">
                  <c:v>2500</c:v>
                </c:pt>
                <c:pt idx="22953">
                  <c:v>2500</c:v>
                </c:pt>
                <c:pt idx="22954">
                  <c:v>2500</c:v>
                </c:pt>
                <c:pt idx="22955">
                  <c:v>2500</c:v>
                </c:pt>
                <c:pt idx="22956">
                  <c:v>2500</c:v>
                </c:pt>
                <c:pt idx="22957">
                  <c:v>2500</c:v>
                </c:pt>
                <c:pt idx="22958">
                  <c:v>2500</c:v>
                </c:pt>
                <c:pt idx="22959">
                  <c:v>2500</c:v>
                </c:pt>
                <c:pt idx="22960">
                  <c:v>2502.4414099999999</c:v>
                </c:pt>
                <c:pt idx="22961">
                  <c:v>2502.4414099999999</c:v>
                </c:pt>
                <c:pt idx="22962">
                  <c:v>2502.4414099999999</c:v>
                </c:pt>
                <c:pt idx="22963">
                  <c:v>2500</c:v>
                </c:pt>
                <c:pt idx="22964">
                  <c:v>2502.4414099999999</c:v>
                </c:pt>
                <c:pt idx="22965">
                  <c:v>2500</c:v>
                </c:pt>
                <c:pt idx="22966">
                  <c:v>2500</c:v>
                </c:pt>
                <c:pt idx="22967">
                  <c:v>2500</c:v>
                </c:pt>
                <c:pt idx="22968">
                  <c:v>2500</c:v>
                </c:pt>
                <c:pt idx="22969">
                  <c:v>2500</c:v>
                </c:pt>
                <c:pt idx="22970">
                  <c:v>2502.4414099999999</c:v>
                </c:pt>
                <c:pt idx="22971">
                  <c:v>2500</c:v>
                </c:pt>
                <c:pt idx="22972">
                  <c:v>2500</c:v>
                </c:pt>
                <c:pt idx="22973">
                  <c:v>2500</c:v>
                </c:pt>
                <c:pt idx="22974">
                  <c:v>2500</c:v>
                </c:pt>
                <c:pt idx="22975">
                  <c:v>2500</c:v>
                </c:pt>
                <c:pt idx="22976">
                  <c:v>2500</c:v>
                </c:pt>
                <c:pt idx="22977">
                  <c:v>2500</c:v>
                </c:pt>
                <c:pt idx="22978">
                  <c:v>2502.4414099999999</c:v>
                </c:pt>
                <c:pt idx="22979">
                  <c:v>2500</c:v>
                </c:pt>
                <c:pt idx="22980">
                  <c:v>2500</c:v>
                </c:pt>
                <c:pt idx="22981">
                  <c:v>2502.4414099999999</c:v>
                </c:pt>
                <c:pt idx="22982">
                  <c:v>2500</c:v>
                </c:pt>
                <c:pt idx="22983">
                  <c:v>2500</c:v>
                </c:pt>
                <c:pt idx="22984">
                  <c:v>2500</c:v>
                </c:pt>
                <c:pt idx="22985">
                  <c:v>2502.4414099999999</c:v>
                </c:pt>
                <c:pt idx="22986">
                  <c:v>2502.4414099999999</c:v>
                </c:pt>
                <c:pt idx="22987">
                  <c:v>2502.4414099999999</c:v>
                </c:pt>
                <c:pt idx="22988">
                  <c:v>2502.4414099999999</c:v>
                </c:pt>
                <c:pt idx="22989">
                  <c:v>2500</c:v>
                </c:pt>
                <c:pt idx="22990">
                  <c:v>2500</c:v>
                </c:pt>
                <c:pt idx="22991">
                  <c:v>2500</c:v>
                </c:pt>
                <c:pt idx="22992">
                  <c:v>2500</c:v>
                </c:pt>
                <c:pt idx="22993">
                  <c:v>2500</c:v>
                </c:pt>
                <c:pt idx="22994">
                  <c:v>2502.4414099999999</c:v>
                </c:pt>
                <c:pt idx="22995">
                  <c:v>2502.4414099999999</c:v>
                </c:pt>
                <c:pt idx="22996">
                  <c:v>2502.4414099999999</c:v>
                </c:pt>
                <c:pt idx="22997">
                  <c:v>2502.4414099999999</c:v>
                </c:pt>
                <c:pt idx="22998">
                  <c:v>2502.4414099999999</c:v>
                </c:pt>
                <c:pt idx="22999">
                  <c:v>2500</c:v>
                </c:pt>
                <c:pt idx="23000">
                  <c:v>2500</c:v>
                </c:pt>
                <c:pt idx="23001">
                  <c:v>2502.4414099999999</c:v>
                </c:pt>
                <c:pt idx="23002">
                  <c:v>2500</c:v>
                </c:pt>
                <c:pt idx="23003">
                  <c:v>2500</c:v>
                </c:pt>
                <c:pt idx="23004">
                  <c:v>2500</c:v>
                </c:pt>
                <c:pt idx="23005">
                  <c:v>2500</c:v>
                </c:pt>
                <c:pt idx="23006">
                  <c:v>2500</c:v>
                </c:pt>
                <c:pt idx="23007">
                  <c:v>2500</c:v>
                </c:pt>
                <c:pt idx="23008">
                  <c:v>2500</c:v>
                </c:pt>
                <c:pt idx="23009">
                  <c:v>2500</c:v>
                </c:pt>
                <c:pt idx="23010">
                  <c:v>2500</c:v>
                </c:pt>
                <c:pt idx="23011">
                  <c:v>2500</c:v>
                </c:pt>
                <c:pt idx="23012">
                  <c:v>2500</c:v>
                </c:pt>
                <c:pt idx="23013">
                  <c:v>2500</c:v>
                </c:pt>
                <c:pt idx="23014">
                  <c:v>2500</c:v>
                </c:pt>
                <c:pt idx="23015">
                  <c:v>2502.4414099999999</c:v>
                </c:pt>
                <c:pt idx="23016">
                  <c:v>2500</c:v>
                </c:pt>
                <c:pt idx="23017">
                  <c:v>2500</c:v>
                </c:pt>
                <c:pt idx="23018">
                  <c:v>2502.4414099999999</c:v>
                </c:pt>
                <c:pt idx="23019">
                  <c:v>2500</c:v>
                </c:pt>
                <c:pt idx="23020">
                  <c:v>2500</c:v>
                </c:pt>
                <c:pt idx="23021">
                  <c:v>2502.4414099999999</c:v>
                </c:pt>
                <c:pt idx="23022">
                  <c:v>2500</c:v>
                </c:pt>
                <c:pt idx="23023">
                  <c:v>2500</c:v>
                </c:pt>
                <c:pt idx="23024">
                  <c:v>2500</c:v>
                </c:pt>
                <c:pt idx="23025">
                  <c:v>2500</c:v>
                </c:pt>
                <c:pt idx="23026">
                  <c:v>2500</c:v>
                </c:pt>
                <c:pt idx="23027">
                  <c:v>2500</c:v>
                </c:pt>
                <c:pt idx="23028">
                  <c:v>2502.4414099999999</c:v>
                </c:pt>
                <c:pt idx="23029">
                  <c:v>2500</c:v>
                </c:pt>
                <c:pt idx="23030">
                  <c:v>2500</c:v>
                </c:pt>
                <c:pt idx="23031">
                  <c:v>2502.4414099999999</c:v>
                </c:pt>
                <c:pt idx="23032">
                  <c:v>2500</c:v>
                </c:pt>
                <c:pt idx="23033">
                  <c:v>2500</c:v>
                </c:pt>
                <c:pt idx="23034">
                  <c:v>2500</c:v>
                </c:pt>
                <c:pt idx="23035">
                  <c:v>2500</c:v>
                </c:pt>
                <c:pt idx="23036">
                  <c:v>2500</c:v>
                </c:pt>
                <c:pt idx="23037">
                  <c:v>2500</c:v>
                </c:pt>
                <c:pt idx="23038">
                  <c:v>2500</c:v>
                </c:pt>
                <c:pt idx="23039">
                  <c:v>2500</c:v>
                </c:pt>
                <c:pt idx="23040">
                  <c:v>2502.4414099999999</c:v>
                </c:pt>
                <c:pt idx="23041">
                  <c:v>2500</c:v>
                </c:pt>
                <c:pt idx="23042">
                  <c:v>2500</c:v>
                </c:pt>
                <c:pt idx="23043">
                  <c:v>2502.4414099999999</c:v>
                </c:pt>
                <c:pt idx="23044">
                  <c:v>2500</c:v>
                </c:pt>
                <c:pt idx="23045">
                  <c:v>2500</c:v>
                </c:pt>
                <c:pt idx="23046">
                  <c:v>2500</c:v>
                </c:pt>
                <c:pt idx="23047">
                  <c:v>2500</c:v>
                </c:pt>
                <c:pt idx="23048">
                  <c:v>2500</c:v>
                </c:pt>
                <c:pt idx="23049">
                  <c:v>2500</c:v>
                </c:pt>
                <c:pt idx="23050">
                  <c:v>2500</c:v>
                </c:pt>
                <c:pt idx="23051">
                  <c:v>2500</c:v>
                </c:pt>
                <c:pt idx="23052">
                  <c:v>2500</c:v>
                </c:pt>
                <c:pt idx="23053">
                  <c:v>2500</c:v>
                </c:pt>
                <c:pt idx="23054">
                  <c:v>2500</c:v>
                </c:pt>
                <c:pt idx="23055">
                  <c:v>2500</c:v>
                </c:pt>
                <c:pt idx="23056">
                  <c:v>2500</c:v>
                </c:pt>
                <c:pt idx="23057">
                  <c:v>2500</c:v>
                </c:pt>
                <c:pt idx="23058">
                  <c:v>2500</c:v>
                </c:pt>
                <c:pt idx="23059">
                  <c:v>2500</c:v>
                </c:pt>
                <c:pt idx="23060">
                  <c:v>2500</c:v>
                </c:pt>
                <c:pt idx="23061">
                  <c:v>2500</c:v>
                </c:pt>
                <c:pt idx="23062">
                  <c:v>2500</c:v>
                </c:pt>
                <c:pt idx="23063">
                  <c:v>2500</c:v>
                </c:pt>
                <c:pt idx="23064">
                  <c:v>2500</c:v>
                </c:pt>
                <c:pt idx="23065">
                  <c:v>2500</c:v>
                </c:pt>
                <c:pt idx="23066">
                  <c:v>2500</c:v>
                </c:pt>
                <c:pt idx="23067">
                  <c:v>2500</c:v>
                </c:pt>
                <c:pt idx="23068">
                  <c:v>2502.4414099999999</c:v>
                </c:pt>
                <c:pt idx="23069">
                  <c:v>2500</c:v>
                </c:pt>
                <c:pt idx="23070">
                  <c:v>2500</c:v>
                </c:pt>
                <c:pt idx="23071">
                  <c:v>2500</c:v>
                </c:pt>
                <c:pt idx="23072">
                  <c:v>2502.4414099999999</c:v>
                </c:pt>
                <c:pt idx="23073">
                  <c:v>2500</c:v>
                </c:pt>
                <c:pt idx="23074">
                  <c:v>2500</c:v>
                </c:pt>
                <c:pt idx="23075">
                  <c:v>2500</c:v>
                </c:pt>
                <c:pt idx="23076">
                  <c:v>2500</c:v>
                </c:pt>
                <c:pt idx="23077">
                  <c:v>2500</c:v>
                </c:pt>
                <c:pt idx="23078">
                  <c:v>2500</c:v>
                </c:pt>
                <c:pt idx="23079">
                  <c:v>2500</c:v>
                </c:pt>
                <c:pt idx="23080">
                  <c:v>2500</c:v>
                </c:pt>
                <c:pt idx="23081">
                  <c:v>2500</c:v>
                </c:pt>
                <c:pt idx="23082">
                  <c:v>2500</c:v>
                </c:pt>
                <c:pt idx="23083">
                  <c:v>2500</c:v>
                </c:pt>
                <c:pt idx="23084">
                  <c:v>2500</c:v>
                </c:pt>
                <c:pt idx="23085">
                  <c:v>2500</c:v>
                </c:pt>
                <c:pt idx="23086">
                  <c:v>2500</c:v>
                </c:pt>
                <c:pt idx="23087">
                  <c:v>2502.4414099999999</c:v>
                </c:pt>
                <c:pt idx="23088">
                  <c:v>2500</c:v>
                </c:pt>
                <c:pt idx="23089">
                  <c:v>2500</c:v>
                </c:pt>
                <c:pt idx="23090">
                  <c:v>2500</c:v>
                </c:pt>
                <c:pt idx="23091">
                  <c:v>2502.4414099999999</c:v>
                </c:pt>
                <c:pt idx="23092">
                  <c:v>2500</c:v>
                </c:pt>
                <c:pt idx="23093">
                  <c:v>2500</c:v>
                </c:pt>
                <c:pt idx="23094">
                  <c:v>2500</c:v>
                </c:pt>
                <c:pt idx="23095">
                  <c:v>2500</c:v>
                </c:pt>
                <c:pt idx="23096">
                  <c:v>2502.4414099999999</c:v>
                </c:pt>
                <c:pt idx="23097">
                  <c:v>2500</c:v>
                </c:pt>
                <c:pt idx="23098">
                  <c:v>2500</c:v>
                </c:pt>
                <c:pt idx="23099">
                  <c:v>2500</c:v>
                </c:pt>
                <c:pt idx="23100">
                  <c:v>2500</c:v>
                </c:pt>
                <c:pt idx="23101">
                  <c:v>2500</c:v>
                </c:pt>
                <c:pt idx="23102">
                  <c:v>2500</c:v>
                </c:pt>
                <c:pt idx="23103">
                  <c:v>2500</c:v>
                </c:pt>
                <c:pt idx="23104">
                  <c:v>2502.4414099999999</c:v>
                </c:pt>
                <c:pt idx="23105">
                  <c:v>2500</c:v>
                </c:pt>
                <c:pt idx="23106">
                  <c:v>2500</c:v>
                </c:pt>
                <c:pt idx="23107">
                  <c:v>2500</c:v>
                </c:pt>
                <c:pt idx="23108">
                  <c:v>2500</c:v>
                </c:pt>
                <c:pt idx="23109">
                  <c:v>2500</c:v>
                </c:pt>
                <c:pt idx="23110">
                  <c:v>2500</c:v>
                </c:pt>
                <c:pt idx="23111">
                  <c:v>2500</c:v>
                </c:pt>
                <c:pt idx="23112">
                  <c:v>2500</c:v>
                </c:pt>
                <c:pt idx="23113">
                  <c:v>2500</c:v>
                </c:pt>
                <c:pt idx="23114">
                  <c:v>2500</c:v>
                </c:pt>
                <c:pt idx="23115">
                  <c:v>2500</c:v>
                </c:pt>
                <c:pt idx="23116">
                  <c:v>2500</c:v>
                </c:pt>
                <c:pt idx="23117">
                  <c:v>2500</c:v>
                </c:pt>
                <c:pt idx="23118">
                  <c:v>2500</c:v>
                </c:pt>
                <c:pt idx="23119">
                  <c:v>2500</c:v>
                </c:pt>
                <c:pt idx="23120">
                  <c:v>2500</c:v>
                </c:pt>
                <c:pt idx="23121">
                  <c:v>2502.4414099999999</c:v>
                </c:pt>
                <c:pt idx="23122">
                  <c:v>2500</c:v>
                </c:pt>
                <c:pt idx="23123">
                  <c:v>2500</c:v>
                </c:pt>
                <c:pt idx="23124">
                  <c:v>2500</c:v>
                </c:pt>
                <c:pt idx="23125">
                  <c:v>2500</c:v>
                </c:pt>
                <c:pt idx="23126">
                  <c:v>2500</c:v>
                </c:pt>
                <c:pt idx="23127">
                  <c:v>2500</c:v>
                </c:pt>
                <c:pt idx="23128">
                  <c:v>2500</c:v>
                </c:pt>
                <c:pt idx="23129">
                  <c:v>2500</c:v>
                </c:pt>
                <c:pt idx="23130">
                  <c:v>2500</c:v>
                </c:pt>
                <c:pt idx="23131">
                  <c:v>2500</c:v>
                </c:pt>
                <c:pt idx="23132">
                  <c:v>2500</c:v>
                </c:pt>
                <c:pt idx="23133">
                  <c:v>2500</c:v>
                </c:pt>
                <c:pt idx="23134">
                  <c:v>2500</c:v>
                </c:pt>
                <c:pt idx="23135">
                  <c:v>2500</c:v>
                </c:pt>
                <c:pt idx="23136">
                  <c:v>2500</c:v>
                </c:pt>
                <c:pt idx="23137">
                  <c:v>2500</c:v>
                </c:pt>
                <c:pt idx="23138">
                  <c:v>2500</c:v>
                </c:pt>
                <c:pt idx="23139">
                  <c:v>2500</c:v>
                </c:pt>
                <c:pt idx="23140">
                  <c:v>2500</c:v>
                </c:pt>
                <c:pt idx="23141">
                  <c:v>2500</c:v>
                </c:pt>
                <c:pt idx="23142">
                  <c:v>2500</c:v>
                </c:pt>
                <c:pt idx="23143">
                  <c:v>2500</c:v>
                </c:pt>
                <c:pt idx="23144">
                  <c:v>2500</c:v>
                </c:pt>
                <c:pt idx="23145">
                  <c:v>2500</c:v>
                </c:pt>
                <c:pt idx="23146">
                  <c:v>2500</c:v>
                </c:pt>
                <c:pt idx="23147">
                  <c:v>2500</c:v>
                </c:pt>
                <c:pt idx="23148">
                  <c:v>2500</c:v>
                </c:pt>
                <c:pt idx="23149">
                  <c:v>2500</c:v>
                </c:pt>
                <c:pt idx="23150">
                  <c:v>2500</c:v>
                </c:pt>
                <c:pt idx="23151">
                  <c:v>2500</c:v>
                </c:pt>
                <c:pt idx="23152">
                  <c:v>2500</c:v>
                </c:pt>
                <c:pt idx="23153">
                  <c:v>2502.4414099999999</c:v>
                </c:pt>
                <c:pt idx="23154">
                  <c:v>2500</c:v>
                </c:pt>
                <c:pt idx="23155">
                  <c:v>2500</c:v>
                </c:pt>
                <c:pt idx="23156">
                  <c:v>2500</c:v>
                </c:pt>
                <c:pt idx="23157">
                  <c:v>2500</c:v>
                </c:pt>
                <c:pt idx="23158">
                  <c:v>2500</c:v>
                </c:pt>
                <c:pt idx="23159">
                  <c:v>2500</c:v>
                </c:pt>
                <c:pt idx="23160">
                  <c:v>2500</c:v>
                </c:pt>
                <c:pt idx="23161">
                  <c:v>2500</c:v>
                </c:pt>
                <c:pt idx="23162">
                  <c:v>2500</c:v>
                </c:pt>
                <c:pt idx="23163">
                  <c:v>2500</c:v>
                </c:pt>
                <c:pt idx="23164">
                  <c:v>2500</c:v>
                </c:pt>
                <c:pt idx="23165">
                  <c:v>2500</c:v>
                </c:pt>
                <c:pt idx="23166">
                  <c:v>2500</c:v>
                </c:pt>
                <c:pt idx="23167">
                  <c:v>2500</c:v>
                </c:pt>
                <c:pt idx="23168">
                  <c:v>2500</c:v>
                </c:pt>
                <c:pt idx="23169">
                  <c:v>2500</c:v>
                </c:pt>
                <c:pt idx="23170">
                  <c:v>2500</c:v>
                </c:pt>
                <c:pt idx="23171">
                  <c:v>2500</c:v>
                </c:pt>
                <c:pt idx="23172">
                  <c:v>2500</c:v>
                </c:pt>
                <c:pt idx="23173">
                  <c:v>2500</c:v>
                </c:pt>
                <c:pt idx="23174">
                  <c:v>2502.4414099999999</c:v>
                </c:pt>
                <c:pt idx="23175">
                  <c:v>2500</c:v>
                </c:pt>
                <c:pt idx="23176">
                  <c:v>2500</c:v>
                </c:pt>
                <c:pt idx="23177">
                  <c:v>2500</c:v>
                </c:pt>
                <c:pt idx="23178">
                  <c:v>2500</c:v>
                </c:pt>
                <c:pt idx="23179">
                  <c:v>2500</c:v>
                </c:pt>
                <c:pt idx="23180">
                  <c:v>2500</c:v>
                </c:pt>
                <c:pt idx="23181">
                  <c:v>2500</c:v>
                </c:pt>
                <c:pt idx="23182">
                  <c:v>2500</c:v>
                </c:pt>
                <c:pt idx="23183">
                  <c:v>2500</c:v>
                </c:pt>
                <c:pt idx="23184">
                  <c:v>2500</c:v>
                </c:pt>
                <c:pt idx="23185">
                  <c:v>2500</c:v>
                </c:pt>
                <c:pt idx="23186">
                  <c:v>2500</c:v>
                </c:pt>
                <c:pt idx="23187">
                  <c:v>2500</c:v>
                </c:pt>
                <c:pt idx="23188">
                  <c:v>2500</c:v>
                </c:pt>
                <c:pt idx="23189">
                  <c:v>2500</c:v>
                </c:pt>
                <c:pt idx="23190">
                  <c:v>2500</c:v>
                </c:pt>
                <c:pt idx="23191">
                  <c:v>2500</c:v>
                </c:pt>
                <c:pt idx="23192">
                  <c:v>2500</c:v>
                </c:pt>
                <c:pt idx="23193">
                  <c:v>2500</c:v>
                </c:pt>
                <c:pt idx="23194">
                  <c:v>2500</c:v>
                </c:pt>
                <c:pt idx="23195">
                  <c:v>2500</c:v>
                </c:pt>
                <c:pt idx="23196">
                  <c:v>2500</c:v>
                </c:pt>
                <c:pt idx="23197">
                  <c:v>2500</c:v>
                </c:pt>
                <c:pt idx="23198">
                  <c:v>2500</c:v>
                </c:pt>
                <c:pt idx="23199">
                  <c:v>2500</c:v>
                </c:pt>
                <c:pt idx="23200">
                  <c:v>2500</c:v>
                </c:pt>
                <c:pt idx="23201">
                  <c:v>2500</c:v>
                </c:pt>
                <c:pt idx="23202">
                  <c:v>2500</c:v>
                </c:pt>
                <c:pt idx="23203">
                  <c:v>2500</c:v>
                </c:pt>
                <c:pt idx="23204">
                  <c:v>2500</c:v>
                </c:pt>
                <c:pt idx="23205">
                  <c:v>2497.5585900000001</c:v>
                </c:pt>
                <c:pt idx="23206">
                  <c:v>2500</c:v>
                </c:pt>
                <c:pt idx="23207">
                  <c:v>2500</c:v>
                </c:pt>
                <c:pt idx="23208">
                  <c:v>2500</c:v>
                </c:pt>
                <c:pt idx="23209">
                  <c:v>2502.4414099999999</c:v>
                </c:pt>
                <c:pt idx="23210">
                  <c:v>2500</c:v>
                </c:pt>
                <c:pt idx="23211">
                  <c:v>2500</c:v>
                </c:pt>
                <c:pt idx="23212">
                  <c:v>2500</c:v>
                </c:pt>
                <c:pt idx="23213">
                  <c:v>2500</c:v>
                </c:pt>
                <c:pt idx="23214">
                  <c:v>2500</c:v>
                </c:pt>
                <c:pt idx="23215">
                  <c:v>2500</c:v>
                </c:pt>
                <c:pt idx="23216">
                  <c:v>2500</c:v>
                </c:pt>
                <c:pt idx="23217">
                  <c:v>2500</c:v>
                </c:pt>
                <c:pt idx="23218">
                  <c:v>2500</c:v>
                </c:pt>
                <c:pt idx="23219">
                  <c:v>2500</c:v>
                </c:pt>
                <c:pt idx="23220">
                  <c:v>2500</c:v>
                </c:pt>
                <c:pt idx="23221">
                  <c:v>2500</c:v>
                </c:pt>
                <c:pt idx="23222">
                  <c:v>2500</c:v>
                </c:pt>
                <c:pt idx="23223">
                  <c:v>2500</c:v>
                </c:pt>
                <c:pt idx="23224">
                  <c:v>2500</c:v>
                </c:pt>
                <c:pt idx="23225">
                  <c:v>2500</c:v>
                </c:pt>
                <c:pt idx="23226">
                  <c:v>2500</c:v>
                </c:pt>
                <c:pt idx="23227">
                  <c:v>2500</c:v>
                </c:pt>
                <c:pt idx="23228">
                  <c:v>2500</c:v>
                </c:pt>
                <c:pt idx="23229">
                  <c:v>2500</c:v>
                </c:pt>
                <c:pt idx="23230">
                  <c:v>2500</c:v>
                </c:pt>
                <c:pt idx="23231">
                  <c:v>2500</c:v>
                </c:pt>
                <c:pt idx="23232">
                  <c:v>2500</c:v>
                </c:pt>
                <c:pt idx="23233">
                  <c:v>2500</c:v>
                </c:pt>
                <c:pt idx="23234">
                  <c:v>2500</c:v>
                </c:pt>
                <c:pt idx="23235">
                  <c:v>2500</c:v>
                </c:pt>
                <c:pt idx="23236">
                  <c:v>2500</c:v>
                </c:pt>
                <c:pt idx="23237">
                  <c:v>2500</c:v>
                </c:pt>
                <c:pt idx="23238">
                  <c:v>2500</c:v>
                </c:pt>
                <c:pt idx="23239">
                  <c:v>2500</c:v>
                </c:pt>
                <c:pt idx="23240">
                  <c:v>2500</c:v>
                </c:pt>
                <c:pt idx="23241">
                  <c:v>2500</c:v>
                </c:pt>
                <c:pt idx="23242">
                  <c:v>2500</c:v>
                </c:pt>
                <c:pt idx="23243">
                  <c:v>2500</c:v>
                </c:pt>
                <c:pt idx="23244">
                  <c:v>2500</c:v>
                </c:pt>
                <c:pt idx="23245">
                  <c:v>2500</c:v>
                </c:pt>
                <c:pt idx="23246">
                  <c:v>2500</c:v>
                </c:pt>
                <c:pt idx="23247">
                  <c:v>2500</c:v>
                </c:pt>
                <c:pt idx="23248">
                  <c:v>2500</c:v>
                </c:pt>
                <c:pt idx="23249">
                  <c:v>2500</c:v>
                </c:pt>
                <c:pt idx="23250">
                  <c:v>2500</c:v>
                </c:pt>
                <c:pt idx="23251">
                  <c:v>2500</c:v>
                </c:pt>
                <c:pt idx="23252">
                  <c:v>2500</c:v>
                </c:pt>
                <c:pt idx="23253">
                  <c:v>2500</c:v>
                </c:pt>
                <c:pt idx="23254">
                  <c:v>2500</c:v>
                </c:pt>
                <c:pt idx="23255">
                  <c:v>2500</c:v>
                </c:pt>
                <c:pt idx="23256">
                  <c:v>2500</c:v>
                </c:pt>
                <c:pt idx="23257">
                  <c:v>2500</c:v>
                </c:pt>
                <c:pt idx="23258">
                  <c:v>2500</c:v>
                </c:pt>
                <c:pt idx="23259">
                  <c:v>2500</c:v>
                </c:pt>
                <c:pt idx="23260">
                  <c:v>2500</c:v>
                </c:pt>
                <c:pt idx="23261">
                  <c:v>2500</c:v>
                </c:pt>
                <c:pt idx="23262">
                  <c:v>2500</c:v>
                </c:pt>
                <c:pt idx="23263">
                  <c:v>2500</c:v>
                </c:pt>
                <c:pt idx="23264">
                  <c:v>2500</c:v>
                </c:pt>
                <c:pt idx="23265">
                  <c:v>2500</c:v>
                </c:pt>
                <c:pt idx="23266">
                  <c:v>2500</c:v>
                </c:pt>
                <c:pt idx="23267">
                  <c:v>2500</c:v>
                </c:pt>
                <c:pt idx="23268">
                  <c:v>2500</c:v>
                </c:pt>
                <c:pt idx="23269">
                  <c:v>2500</c:v>
                </c:pt>
                <c:pt idx="23270">
                  <c:v>2500</c:v>
                </c:pt>
                <c:pt idx="23271">
                  <c:v>2500</c:v>
                </c:pt>
                <c:pt idx="23272">
                  <c:v>2500</c:v>
                </c:pt>
                <c:pt idx="23273">
                  <c:v>2500</c:v>
                </c:pt>
                <c:pt idx="23274">
                  <c:v>2500</c:v>
                </c:pt>
                <c:pt idx="23275">
                  <c:v>2500</c:v>
                </c:pt>
                <c:pt idx="23276">
                  <c:v>2500</c:v>
                </c:pt>
                <c:pt idx="23277">
                  <c:v>2500</c:v>
                </c:pt>
                <c:pt idx="23278">
                  <c:v>2500</c:v>
                </c:pt>
                <c:pt idx="23279">
                  <c:v>2500</c:v>
                </c:pt>
                <c:pt idx="23280">
                  <c:v>2500</c:v>
                </c:pt>
                <c:pt idx="23281">
                  <c:v>2500</c:v>
                </c:pt>
                <c:pt idx="23282">
                  <c:v>2500</c:v>
                </c:pt>
                <c:pt idx="23283">
                  <c:v>2500</c:v>
                </c:pt>
                <c:pt idx="23284">
                  <c:v>2500</c:v>
                </c:pt>
                <c:pt idx="23285">
                  <c:v>2500</c:v>
                </c:pt>
                <c:pt idx="23286">
                  <c:v>2500</c:v>
                </c:pt>
                <c:pt idx="23287">
                  <c:v>2500</c:v>
                </c:pt>
                <c:pt idx="23288">
                  <c:v>2500</c:v>
                </c:pt>
                <c:pt idx="23289">
                  <c:v>2500</c:v>
                </c:pt>
                <c:pt idx="23290">
                  <c:v>2500</c:v>
                </c:pt>
                <c:pt idx="23291">
                  <c:v>2500</c:v>
                </c:pt>
                <c:pt idx="23292">
                  <c:v>2500</c:v>
                </c:pt>
                <c:pt idx="23293">
                  <c:v>2500</c:v>
                </c:pt>
                <c:pt idx="23294">
                  <c:v>2500</c:v>
                </c:pt>
                <c:pt idx="23295">
                  <c:v>2500</c:v>
                </c:pt>
                <c:pt idx="23296">
                  <c:v>2500</c:v>
                </c:pt>
                <c:pt idx="23297">
                  <c:v>2500</c:v>
                </c:pt>
                <c:pt idx="23298">
                  <c:v>2500</c:v>
                </c:pt>
                <c:pt idx="23299">
                  <c:v>2500</c:v>
                </c:pt>
                <c:pt idx="23300">
                  <c:v>2500</c:v>
                </c:pt>
                <c:pt idx="23301">
                  <c:v>2500</c:v>
                </c:pt>
                <c:pt idx="23302">
                  <c:v>2500</c:v>
                </c:pt>
                <c:pt idx="23303">
                  <c:v>2500</c:v>
                </c:pt>
                <c:pt idx="23304">
                  <c:v>2500</c:v>
                </c:pt>
                <c:pt idx="23305">
                  <c:v>2500</c:v>
                </c:pt>
                <c:pt idx="23306">
                  <c:v>2500</c:v>
                </c:pt>
                <c:pt idx="23307">
                  <c:v>2500</c:v>
                </c:pt>
                <c:pt idx="23308">
                  <c:v>2500</c:v>
                </c:pt>
                <c:pt idx="23309">
                  <c:v>2500</c:v>
                </c:pt>
                <c:pt idx="23310">
                  <c:v>2500</c:v>
                </c:pt>
                <c:pt idx="23311">
                  <c:v>2500</c:v>
                </c:pt>
                <c:pt idx="23312">
                  <c:v>2500</c:v>
                </c:pt>
                <c:pt idx="23313">
                  <c:v>2500</c:v>
                </c:pt>
                <c:pt idx="23314">
                  <c:v>2500</c:v>
                </c:pt>
                <c:pt idx="23315">
                  <c:v>2500</c:v>
                </c:pt>
                <c:pt idx="23316">
                  <c:v>2500</c:v>
                </c:pt>
                <c:pt idx="23317">
                  <c:v>2500</c:v>
                </c:pt>
                <c:pt idx="23318">
                  <c:v>2500</c:v>
                </c:pt>
                <c:pt idx="23319">
                  <c:v>2500</c:v>
                </c:pt>
                <c:pt idx="23320">
                  <c:v>2500</c:v>
                </c:pt>
                <c:pt idx="23321">
                  <c:v>2500</c:v>
                </c:pt>
                <c:pt idx="23322">
                  <c:v>2500</c:v>
                </c:pt>
                <c:pt idx="23323">
                  <c:v>2500</c:v>
                </c:pt>
                <c:pt idx="23324">
                  <c:v>2500</c:v>
                </c:pt>
                <c:pt idx="23325">
                  <c:v>2500</c:v>
                </c:pt>
                <c:pt idx="23326">
                  <c:v>2500</c:v>
                </c:pt>
                <c:pt idx="23327">
                  <c:v>2500</c:v>
                </c:pt>
                <c:pt idx="23328">
                  <c:v>2500</c:v>
                </c:pt>
                <c:pt idx="23329">
                  <c:v>2500</c:v>
                </c:pt>
                <c:pt idx="23330">
                  <c:v>2500</c:v>
                </c:pt>
                <c:pt idx="23331">
                  <c:v>2500</c:v>
                </c:pt>
                <c:pt idx="23332">
                  <c:v>2500</c:v>
                </c:pt>
                <c:pt idx="23333">
                  <c:v>2500</c:v>
                </c:pt>
                <c:pt idx="23334">
                  <c:v>2500</c:v>
                </c:pt>
                <c:pt idx="23335">
                  <c:v>2500</c:v>
                </c:pt>
                <c:pt idx="23336">
                  <c:v>2500</c:v>
                </c:pt>
                <c:pt idx="23337">
                  <c:v>2500</c:v>
                </c:pt>
                <c:pt idx="23338">
                  <c:v>2500</c:v>
                </c:pt>
                <c:pt idx="23339">
                  <c:v>2500</c:v>
                </c:pt>
                <c:pt idx="23340">
                  <c:v>2500</c:v>
                </c:pt>
                <c:pt idx="23341">
                  <c:v>2500</c:v>
                </c:pt>
                <c:pt idx="23342">
                  <c:v>2500</c:v>
                </c:pt>
                <c:pt idx="23343">
                  <c:v>2500</c:v>
                </c:pt>
                <c:pt idx="23344">
                  <c:v>2500</c:v>
                </c:pt>
                <c:pt idx="23345">
                  <c:v>2500</c:v>
                </c:pt>
                <c:pt idx="23346">
                  <c:v>2500</c:v>
                </c:pt>
                <c:pt idx="23347">
                  <c:v>2500</c:v>
                </c:pt>
                <c:pt idx="23348">
                  <c:v>2500</c:v>
                </c:pt>
                <c:pt idx="23349">
                  <c:v>2500</c:v>
                </c:pt>
                <c:pt idx="23350">
                  <c:v>2500</c:v>
                </c:pt>
                <c:pt idx="23351">
                  <c:v>2500</c:v>
                </c:pt>
                <c:pt idx="23352">
                  <c:v>2500</c:v>
                </c:pt>
                <c:pt idx="23353">
                  <c:v>2500</c:v>
                </c:pt>
                <c:pt idx="23354">
                  <c:v>2500</c:v>
                </c:pt>
                <c:pt idx="23355">
                  <c:v>2500</c:v>
                </c:pt>
                <c:pt idx="23356">
                  <c:v>2500</c:v>
                </c:pt>
                <c:pt idx="23357">
                  <c:v>2500</c:v>
                </c:pt>
                <c:pt idx="23358">
                  <c:v>2500</c:v>
                </c:pt>
                <c:pt idx="23359">
                  <c:v>2500</c:v>
                </c:pt>
                <c:pt idx="23360">
                  <c:v>2500</c:v>
                </c:pt>
                <c:pt idx="23361">
                  <c:v>2500</c:v>
                </c:pt>
                <c:pt idx="23362">
                  <c:v>2500</c:v>
                </c:pt>
                <c:pt idx="23363">
                  <c:v>2500</c:v>
                </c:pt>
                <c:pt idx="23364">
                  <c:v>2500</c:v>
                </c:pt>
                <c:pt idx="23365">
                  <c:v>2500</c:v>
                </c:pt>
                <c:pt idx="23366">
                  <c:v>2500</c:v>
                </c:pt>
                <c:pt idx="23367">
                  <c:v>2500</c:v>
                </c:pt>
                <c:pt idx="23368">
                  <c:v>2500</c:v>
                </c:pt>
                <c:pt idx="23369">
                  <c:v>2500</c:v>
                </c:pt>
                <c:pt idx="23370">
                  <c:v>2500</c:v>
                </c:pt>
                <c:pt idx="23371">
                  <c:v>2500</c:v>
                </c:pt>
                <c:pt idx="23372">
                  <c:v>2500</c:v>
                </c:pt>
                <c:pt idx="23373">
                  <c:v>2500</c:v>
                </c:pt>
                <c:pt idx="23374">
                  <c:v>2500</c:v>
                </c:pt>
                <c:pt idx="23375">
                  <c:v>2500</c:v>
                </c:pt>
                <c:pt idx="23376">
                  <c:v>2500</c:v>
                </c:pt>
                <c:pt idx="23377">
                  <c:v>2500</c:v>
                </c:pt>
                <c:pt idx="23378">
                  <c:v>2500</c:v>
                </c:pt>
                <c:pt idx="23379">
                  <c:v>2500</c:v>
                </c:pt>
                <c:pt idx="23380">
                  <c:v>2500</c:v>
                </c:pt>
                <c:pt idx="23381">
                  <c:v>2500</c:v>
                </c:pt>
                <c:pt idx="23382">
                  <c:v>2500</c:v>
                </c:pt>
                <c:pt idx="23383">
                  <c:v>2500</c:v>
                </c:pt>
                <c:pt idx="23384">
                  <c:v>2500</c:v>
                </c:pt>
                <c:pt idx="23385">
                  <c:v>2500</c:v>
                </c:pt>
                <c:pt idx="23386">
                  <c:v>2500</c:v>
                </c:pt>
                <c:pt idx="23387">
                  <c:v>2500</c:v>
                </c:pt>
                <c:pt idx="23388">
                  <c:v>2500</c:v>
                </c:pt>
                <c:pt idx="23389">
                  <c:v>2500</c:v>
                </c:pt>
                <c:pt idx="23390">
                  <c:v>2500</c:v>
                </c:pt>
                <c:pt idx="23391">
                  <c:v>2500</c:v>
                </c:pt>
                <c:pt idx="23392">
                  <c:v>2500</c:v>
                </c:pt>
                <c:pt idx="23393">
                  <c:v>2500</c:v>
                </c:pt>
                <c:pt idx="23394">
                  <c:v>2500</c:v>
                </c:pt>
                <c:pt idx="23395">
                  <c:v>2500</c:v>
                </c:pt>
                <c:pt idx="23396">
                  <c:v>2500</c:v>
                </c:pt>
                <c:pt idx="23397">
                  <c:v>2500</c:v>
                </c:pt>
                <c:pt idx="23398">
                  <c:v>2500</c:v>
                </c:pt>
                <c:pt idx="23399">
                  <c:v>2500</c:v>
                </c:pt>
                <c:pt idx="23400">
                  <c:v>2500</c:v>
                </c:pt>
                <c:pt idx="23401">
                  <c:v>2500</c:v>
                </c:pt>
                <c:pt idx="23402">
                  <c:v>2500</c:v>
                </c:pt>
                <c:pt idx="23403">
                  <c:v>2500</c:v>
                </c:pt>
                <c:pt idx="23404">
                  <c:v>2500</c:v>
                </c:pt>
                <c:pt idx="23405">
                  <c:v>2500</c:v>
                </c:pt>
                <c:pt idx="23406">
                  <c:v>2500</c:v>
                </c:pt>
                <c:pt idx="23407">
                  <c:v>2500</c:v>
                </c:pt>
                <c:pt idx="23408">
                  <c:v>2500</c:v>
                </c:pt>
                <c:pt idx="23409">
                  <c:v>2500</c:v>
                </c:pt>
                <c:pt idx="23410">
                  <c:v>2500</c:v>
                </c:pt>
                <c:pt idx="23411">
                  <c:v>2500</c:v>
                </c:pt>
                <c:pt idx="23412">
                  <c:v>2500</c:v>
                </c:pt>
                <c:pt idx="23413">
                  <c:v>2500</c:v>
                </c:pt>
                <c:pt idx="23414">
                  <c:v>2500</c:v>
                </c:pt>
                <c:pt idx="23415">
                  <c:v>2500</c:v>
                </c:pt>
                <c:pt idx="23416">
                  <c:v>2500</c:v>
                </c:pt>
                <c:pt idx="23417">
                  <c:v>2500</c:v>
                </c:pt>
                <c:pt idx="23418">
                  <c:v>2500</c:v>
                </c:pt>
                <c:pt idx="23419">
                  <c:v>2500</c:v>
                </c:pt>
                <c:pt idx="23420">
                  <c:v>2500</c:v>
                </c:pt>
                <c:pt idx="23421">
                  <c:v>2500</c:v>
                </c:pt>
                <c:pt idx="23422">
                  <c:v>2500</c:v>
                </c:pt>
                <c:pt idx="23423">
                  <c:v>2500</c:v>
                </c:pt>
                <c:pt idx="23424">
                  <c:v>2500</c:v>
                </c:pt>
                <c:pt idx="23425">
                  <c:v>2500</c:v>
                </c:pt>
                <c:pt idx="23426">
                  <c:v>2500</c:v>
                </c:pt>
                <c:pt idx="23427">
                  <c:v>2500</c:v>
                </c:pt>
                <c:pt idx="23428">
                  <c:v>2500</c:v>
                </c:pt>
                <c:pt idx="23429">
                  <c:v>2500</c:v>
                </c:pt>
                <c:pt idx="23430">
                  <c:v>2500</c:v>
                </c:pt>
                <c:pt idx="23431">
                  <c:v>2500</c:v>
                </c:pt>
                <c:pt idx="23432">
                  <c:v>2500</c:v>
                </c:pt>
                <c:pt idx="23433">
                  <c:v>2500</c:v>
                </c:pt>
                <c:pt idx="23434">
                  <c:v>2500</c:v>
                </c:pt>
                <c:pt idx="23435">
                  <c:v>2500</c:v>
                </c:pt>
                <c:pt idx="23436">
                  <c:v>2500</c:v>
                </c:pt>
                <c:pt idx="23437">
                  <c:v>2500</c:v>
                </c:pt>
                <c:pt idx="23438">
                  <c:v>2500</c:v>
                </c:pt>
                <c:pt idx="23439">
                  <c:v>2500</c:v>
                </c:pt>
                <c:pt idx="23440">
                  <c:v>2500</c:v>
                </c:pt>
                <c:pt idx="23441">
                  <c:v>2500</c:v>
                </c:pt>
                <c:pt idx="23442">
                  <c:v>2500</c:v>
                </c:pt>
                <c:pt idx="23443">
                  <c:v>2500</c:v>
                </c:pt>
                <c:pt idx="23444">
                  <c:v>2500</c:v>
                </c:pt>
                <c:pt idx="23445">
                  <c:v>2500</c:v>
                </c:pt>
                <c:pt idx="23446">
                  <c:v>2500</c:v>
                </c:pt>
                <c:pt idx="23447">
                  <c:v>2500</c:v>
                </c:pt>
                <c:pt idx="23448">
                  <c:v>2500</c:v>
                </c:pt>
                <c:pt idx="23449">
                  <c:v>2500</c:v>
                </c:pt>
                <c:pt idx="23450">
                  <c:v>2500</c:v>
                </c:pt>
                <c:pt idx="23451">
                  <c:v>2500</c:v>
                </c:pt>
                <c:pt idx="23452">
                  <c:v>2500</c:v>
                </c:pt>
                <c:pt idx="23453">
                  <c:v>2500</c:v>
                </c:pt>
                <c:pt idx="23454">
                  <c:v>2500</c:v>
                </c:pt>
                <c:pt idx="23455">
                  <c:v>2500</c:v>
                </c:pt>
                <c:pt idx="23456">
                  <c:v>2500</c:v>
                </c:pt>
                <c:pt idx="23457">
                  <c:v>2500</c:v>
                </c:pt>
                <c:pt idx="23458">
                  <c:v>2500</c:v>
                </c:pt>
                <c:pt idx="23459">
                  <c:v>2500</c:v>
                </c:pt>
                <c:pt idx="23460">
                  <c:v>2500</c:v>
                </c:pt>
                <c:pt idx="23461">
                  <c:v>2500</c:v>
                </c:pt>
                <c:pt idx="23462">
                  <c:v>2500</c:v>
                </c:pt>
                <c:pt idx="23463">
                  <c:v>2500</c:v>
                </c:pt>
                <c:pt idx="23464">
                  <c:v>2500</c:v>
                </c:pt>
                <c:pt idx="23465">
                  <c:v>2500</c:v>
                </c:pt>
                <c:pt idx="23466">
                  <c:v>2500</c:v>
                </c:pt>
                <c:pt idx="23467">
                  <c:v>2500</c:v>
                </c:pt>
                <c:pt idx="23468">
                  <c:v>2500</c:v>
                </c:pt>
                <c:pt idx="23469">
                  <c:v>2500</c:v>
                </c:pt>
                <c:pt idx="23470">
                  <c:v>2500</c:v>
                </c:pt>
                <c:pt idx="23471">
                  <c:v>2500</c:v>
                </c:pt>
                <c:pt idx="23472">
                  <c:v>2500</c:v>
                </c:pt>
                <c:pt idx="23473">
                  <c:v>2500</c:v>
                </c:pt>
                <c:pt idx="23474">
                  <c:v>2500</c:v>
                </c:pt>
                <c:pt idx="23475">
                  <c:v>2500</c:v>
                </c:pt>
                <c:pt idx="23476">
                  <c:v>2500</c:v>
                </c:pt>
                <c:pt idx="23477">
                  <c:v>2500</c:v>
                </c:pt>
                <c:pt idx="23478">
                  <c:v>2500</c:v>
                </c:pt>
                <c:pt idx="23479">
                  <c:v>2500</c:v>
                </c:pt>
                <c:pt idx="23480">
                  <c:v>2500</c:v>
                </c:pt>
                <c:pt idx="23481">
                  <c:v>2500</c:v>
                </c:pt>
                <c:pt idx="23482">
                  <c:v>2500</c:v>
                </c:pt>
                <c:pt idx="23483">
                  <c:v>2500</c:v>
                </c:pt>
                <c:pt idx="23484">
                  <c:v>2500</c:v>
                </c:pt>
                <c:pt idx="23485">
                  <c:v>2500</c:v>
                </c:pt>
                <c:pt idx="23486">
                  <c:v>2500</c:v>
                </c:pt>
                <c:pt idx="23487">
                  <c:v>2500</c:v>
                </c:pt>
                <c:pt idx="23488">
                  <c:v>2500</c:v>
                </c:pt>
                <c:pt idx="23489">
                  <c:v>2500</c:v>
                </c:pt>
                <c:pt idx="23490">
                  <c:v>2500</c:v>
                </c:pt>
                <c:pt idx="23491">
                  <c:v>2500</c:v>
                </c:pt>
                <c:pt idx="23492">
                  <c:v>2500</c:v>
                </c:pt>
                <c:pt idx="23493">
                  <c:v>2500</c:v>
                </c:pt>
                <c:pt idx="23494">
                  <c:v>2500</c:v>
                </c:pt>
                <c:pt idx="23495">
                  <c:v>2500</c:v>
                </c:pt>
                <c:pt idx="23496">
                  <c:v>2500</c:v>
                </c:pt>
                <c:pt idx="23497">
                  <c:v>2500</c:v>
                </c:pt>
                <c:pt idx="23498">
                  <c:v>2500</c:v>
                </c:pt>
                <c:pt idx="23499">
                  <c:v>2500</c:v>
                </c:pt>
                <c:pt idx="23500">
                  <c:v>2500</c:v>
                </c:pt>
                <c:pt idx="23501">
                  <c:v>2500</c:v>
                </c:pt>
                <c:pt idx="23502">
                  <c:v>2500</c:v>
                </c:pt>
                <c:pt idx="23503">
                  <c:v>2500</c:v>
                </c:pt>
                <c:pt idx="23504">
                  <c:v>2500</c:v>
                </c:pt>
                <c:pt idx="23505">
                  <c:v>2500</c:v>
                </c:pt>
                <c:pt idx="23506">
                  <c:v>2500</c:v>
                </c:pt>
                <c:pt idx="23507">
                  <c:v>2500</c:v>
                </c:pt>
                <c:pt idx="23508">
                  <c:v>2500</c:v>
                </c:pt>
                <c:pt idx="23509">
                  <c:v>2500</c:v>
                </c:pt>
                <c:pt idx="23510">
                  <c:v>2500</c:v>
                </c:pt>
                <c:pt idx="23511">
                  <c:v>2500</c:v>
                </c:pt>
                <c:pt idx="23512">
                  <c:v>2500</c:v>
                </c:pt>
                <c:pt idx="23513">
                  <c:v>2500</c:v>
                </c:pt>
                <c:pt idx="23514">
                  <c:v>2500</c:v>
                </c:pt>
                <c:pt idx="23515">
                  <c:v>2497.5585900000001</c:v>
                </c:pt>
                <c:pt idx="23516">
                  <c:v>2500</c:v>
                </c:pt>
                <c:pt idx="23517">
                  <c:v>2500</c:v>
                </c:pt>
                <c:pt idx="23518">
                  <c:v>2500</c:v>
                </c:pt>
                <c:pt idx="23519">
                  <c:v>2500</c:v>
                </c:pt>
                <c:pt idx="23520">
                  <c:v>2500</c:v>
                </c:pt>
                <c:pt idx="23521">
                  <c:v>2500</c:v>
                </c:pt>
                <c:pt idx="23522">
                  <c:v>2500</c:v>
                </c:pt>
                <c:pt idx="23523">
                  <c:v>2500</c:v>
                </c:pt>
                <c:pt idx="23524">
                  <c:v>2500</c:v>
                </c:pt>
                <c:pt idx="23525">
                  <c:v>2500</c:v>
                </c:pt>
                <c:pt idx="23526">
                  <c:v>2500</c:v>
                </c:pt>
                <c:pt idx="23527">
                  <c:v>2500</c:v>
                </c:pt>
                <c:pt idx="23528">
                  <c:v>2500</c:v>
                </c:pt>
                <c:pt idx="23529">
                  <c:v>2500</c:v>
                </c:pt>
                <c:pt idx="23530">
                  <c:v>2500</c:v>
                </c:pt>
                <c:pt idx="23531">
                  <c:v>2500</c:v>
                </c:pt>
                <c:pt idx="23532">
                  <c:v>2500</c:v>
                </c:pt>
                <c:pt idx="23533">
                  <c:v>2500</c:v>
                </c:pt>
                <c:pt idx="23534">
                  <c:v>2500</c:v>
                </c:pt>
                <c:pt idx="23535">
                  <c:v>2500</c:v>
                </c:pt>
                <c:pt idx="23536">
                  <c:v>2500</c:v>
                </c:pt>
                <c:pt idx="23537">
                  <c:v>2500</c:v>
                </c:pt>
                <c:pt idx="23538">
                  <c:v>2500</c:v>
                </c:pt>
                <c:pt idx="23539">
                  <c:v>2500</c:v>
                </c:pt>
                <c:pt idx="23540">
                  <c:v>2500</c:v>
                </c:pt>
                <c:pt idx="23541">
                  <c:v>2500</c:v>
                </c:pt>
                <c:pt idx="23542">
                  <c:v>2500</c:v>
                </c:pt>
                <c:pt idx="23543">
                  <c:v>2500</c:v>
                </c:pt>
                <c:pt idx="23544">
                  <c:v>2500</c:v>
                </c:pt>
                <c:pt idx="23545">
                  <c:v>2500</c:v>
                </c:pt>
                <c:pt idx="23546">
                  <c:v>2500</c:v>
                </c:pt>
                <c:pt idx="23547">
                  <c:v>2500</c:v>
                </c:pt>
                <c:pt idx="23548">
                  <c:v>2500</c:v>
                </c:pt>
                <c:pt idx="23549">
                  <c:v>2500</c:v>
                </c:pt>
                <c:pt idx="23550">
                  <c:v>2500</c:v>
                </c:pt>
                <c:pt idx="23551">
                  <c:v>2500</c:v>
                </c:pt>
                <c:pt idx="23552">
                  <c:v>2497.5585900000001</c:v>
                </c:pt>
                <c:pt idx="23553">
                  <c:v>2500</c:v>
                </c:pt>
                <c:pt idx="23554">
                  <c:v>2500</c:v>
                </c:pt>
                <c:pt idx="23555">
                  <c:v>2500</c:v>
                </c:pt>
                <c:pt idx="23556">
                  <c:v>2500</c:v>
                </c:pt>
                <c:pt idx="23557">
                  <c:v>2500</c:v>
                </c:pt>
                <c:pt idx="23558">
                  <c:v>2500</c:v>
                </c:pt>
                <c:pt idx="23559">
                  <c:v>2500</c:v>
                </c:pt>
                <c:pt idx="23560">
                  <c:v>2497.5585900000001</c:v>
                </c:pt>
                <c:pt idx="23561">
                  <c:v>2500</c:v>
                </c:pt>
                <c:pt idx="23562">
                  <c:v>2500</c:v>
                </c:pt>
                <c:pt idx="23563">
                  <c:v>2500</c:v>
                </c:pt>
                <c:pt idx="23564">
                  <c:v>2500</c:v>
                </c:pt>
                <c:pt idx="23565">
                  <c:v>2500</c:v>
                </c:pt>
                <c:pt idx="23566">
                  <c:v>2500</c:v>
                </c:pt>
                <c:pt idx="23567">
                  <c:v>2500</c:v>
                </c:pt>
                <c:pt idx="23568">
                  <c:v>2500</c:v>
                </c:pt>
                <c:pt idx="23569">
                  <c:v>2500</c:v>
                </c:pt>
                <c:pt idx="23570">
                  <c:v>2500</c:v>
                </c:pt>
                <c:pt idx="23571">
                  <c:v>2500</c:v>
                </c:pt>
                <c:pt idx="23572">
                  <c:v>2500</c:v>
                </c:pt>
                <c:pt idx="23573">
                  <c:v>2500</c:v>
                </c:pt>
                <c:pt idx="23574">
                  <c:v>2500</c:v>
                </c:pt>
                <c:pt idx="23575">
                  <c:v>2500</c:v>
                </c:pt>
                <c:pt idx="23576">
                  <c:v>2500</c:v>
                </c:pt>
                <c:pt idx="23577">
                  <c:v>2500</c:v>
                </c:pt>
                <c:pt idx="23578">
                  <c:v>2500</c:v>
                </c:pt>
                <c:pt idx="23579">
                  <c:v>2500</c:v>
                </c:pt>
                <c:pt idx="23580">
                  <c:v>2500</c:v>
                </c:pt>
                <c:pt idx="23581">
                  <c:v>2500</c:v>
                </c:pt>
                <c:pt idx="23582">
                  <c:v>2500</c:v>
                </c:pt>
                <c:pt idx="23583">
                  <c:v>2500</c:v>
                </c:pt>
                <c:pt idx="23584">
                  <c:v>2500</c:v>
                </c:pt>
                <c:pt idx="23585">
                  <c:v>2500</c:v>
                </c:pt>
                <c:pt idx="23586">
                  <c:v>2500</c:v>
                </c:pt>
                <c:pt idx="23587">
                  <c:v>2500</c:v>
                </c:pt>
                <c:pt idx="23588">
                  <c:v>2500</c:v>
                </c:pt>
                <c:pt idx="23589">
                  <c:v>2500</c:v>
                </c:pt>
                <c:pt idx="23590">
                  <c:v>2500</c:v>
                </c:pt>
                <c:pt idx="23591">
                  <c:v>2500</c:v>
                </c:pt>
                <c:pt idx="23592">
                  <c:v>2497.5585900000001</c:v>
                </c:pt>
                <c:pt idx="23593">
                  <c:v>2500</c:v>
                </c:pt>
                <c:pt idx="23594">
                  <c:v>2497.5585900000001</c:v>
                </c:pt>
                <c:pt idx="23595">
                  <c:v>2500</c:v>
                </c:pt>
                <c:pt idx="23596">
                  <c:v>2500</c:v>
                </c:pt>
                <c:pt idx="23597">
                  <c:v>2500</c:v>
                </c:pt>
                <c:pt idx="23598">
                  <c:v>2500</c:v>
                </c:pt>
                <c:pt idx="23599">
                  <c:v>2500</c:v>
                </c:pt>
                <c:pt idx="23600">
                  <c:v>2500</c:v>
                </c:pt>
                <c:pt idx="23601">
                  <c:v>2500</c:v>
                </c:pt>
                <c:pt idx="23602">
                  <c:v>2500</c:v>
                </c:pt>
                <c:pt idx="23603">
                  <c:v>2500</c:v>
                </c:pt>
                <c:pt idx="23604">
                  <c:v>2500</c:v>
                </c:pt>
                <c:pt idx="23605">
                  <c:v>2500</c:v>
                </c:pt>
                <c:pt idx="23606">
                  <c:v>2500</c:v>
                </c:pt>
                <c:pt idx="23607">
                  <c:v>2500</c:v>
                </c:pt>
                <c:pt idx="23608">
                  <c:v>2500</c:v>
                </c:pt>
                <c:pt idx="23609">
                  <c:v>2500</c:v>
                </c:pt>
                <c:pt idx="23610">
                  <c:v>2500</c:v>
                </c:pt>
                <c:pt idx="23611">
                  <c:v>2500</c:v>
                </c:pt>
                <c:pt idx="23612">
                  <c:v>2500</c:v>
                </c:pt>
                <c:pt idx="23613">
                  <c:v>2500</c:v>
                </c:pt>
                <c:pt idx="23614">
                  <c:v>2500</c:v>
                </c:pt>
                <c:pt idx="23615">
                  <c:v>2500</c:v>
                </c:pt>
                <c:pt idx="23616">
                  <c:v>2500</c:v>
                </c:pt>
                <c:pt idx="23617">
                  <c:v>2500</c:v>
                </c:pt>
                <c:pt idx="23618">
                  <c:v>2500</c:v>
                </c:pt>
                <c:pt idx="23619">
                  <c:v>2500</c:v>
                </c:pt>
                <c:pt idx="23620">
                  <c:v>2500</c:v>
                </c:pt>
                <c:pt idx="23621">
                  <c:v>2500</c:v>
                </c:pt>
                <c:pt idx="23622">
                  <c:v>2500</c:v>
                </c:pt>
                <c:pt idx="23623">
                  <c:v>2500</c:v>
                </c:pt>
                <c:pt idx="23624">
                  <c:v>2500</c:v>
                </c:pt>
                <c:pt idx="23625">
                  <c:v>2500</c:v>
                </c:pt>
                <c:pt idx="23626">
                  <c:v>2500</c:v>
                </c:pt>
                <c:pt idx="23627">
                  <c:v>2500</c:v>
                </c:pt>
                <c:pt idx="23628">
                  <c:v>2500</c:v>
                </c:pt>
                <c:pt idx="23629">
                  <c:v>2500</c:v>
                </c:pt>
                <c:pt idx="23630">
                  <c:v>2500</c:v>
                </c:pt>
                <c:pt idx="23631">
                  <c:v>2497.5585900000001</c:v>
                </c:pt>
                <c:pt idx="23632">
                  <c:v>2500</c:v>
                </c:pt>
                <c:pt idx="23633">
                  <c:v>2497.5585900000001</c:v>
                </c:pt>
                <c:pt idx="23634">
                  <c:v>2500</c:v>
                </c:pt>
                <c:pt idx="23635">
                  <c:v>2500</c:v>
                </c:pt>
                <c:pt idx="23636">
                  <c:v>2500</c:v>
                </c:pt>
                <c:pt idx="23637">
                  <c:v>2500</c:v>
                </c:pt>
                <c:pt idx="23638">
                  <c:v>2500</c:v>
                </c:pt>
                <c:pt idx="23639">
                  <c:v>2500</c:v>
                </c:pt>
                <c:pt idx="23640">
                  <c:v>2500</c:v>
                </c:pt>
                <c:pt idx="23641">
                  <c:v>2500</c:v>
                </c:pt>
                <c:pt idx="23642">
                  <c:v>2497.5585900000001</c:v>
                </c:pt>
                <c:pt idx="23643">
                  <c:v>2500</c:v>
                </c:pt>
                <c:pt idx="23644">
                  <c:v>2500</c:v>
                </c:pt>
                <c:pt idx="23645">
                  <c:v>2500</c:v>
                </c:pt>
                <c:pt idx="23646">
                  <c:v>2500</c:v>
                </c:pt>
                <c:pt idx="23647">
                  <c:v>2500</c:v>
                </c:pt>
                <c:pt idx="23648">
                  <c:v>2500</c:v>
                </c:pt>
                <c:pt idx="23649">
                  <c:v>2497.5585900000001</c:v>
                </c:pt>
                <c:pt idx="23650">
                  <c:v>2500</c:v>
                </c:pt>
                <c:pt idx="23651">
                  <c:v>2500</c:v>
                </c:pt>
                <c:pt idx="23652">
                  <c:v>2500</c:v>
                </c:pt>
                <c:pt idx="23653">
                  <c:v>2500</c:v>
                </c:pt>
                <c:pt idx="23654">
                  <c:v>2500</c:v>
                </c:pt>
                <c:pt idx="23655">
                  <c:v>2500</c:v>
                </c:pt>
                <c:pt idx="23656">
                  <c:v>2500</c:v>
                </c:pt>
                <c:pt idx="23657">
                  <c:v>2500</c:v>
                </c:pt>
                <c:pt idx="23658">
                  <c:v>2500</c:v>
                </c:pt>
                <c:pt idx="23659">
                  <c:v>2500</c:v>
                </c:pt>
                <c:pt idx="23660">
                  <c:v>2500</c:v>
                </c:pt>
                <c:pt idx="23661">
                  <c:v>2500</c:v>
                </c:pt>
                <c:pt idx="23662">
                  <c:v>2500</c:v>
                </c:pt>
                <c:pt idx="23663">
                  <c:v>2500</c:v>
                </c:pt>
                <c:pt idx="23664">
                  <c:v>2500</c:v>
                </c:pt>
                <c:pt idx="23665">
                  <c:v>2500</c:v>
                </c:pt>
                <c:pt idx="23666">
                  <c:v>2500</c:v>
                </c:pt>
                <c:pt idx="23667">
                  <c:v>2500</c:v>
                </c:pt>
                <c:pt idx="23668">
                  <c:v>2500</c:v>
                </c:pt>
                <c:pt idx="23669">
                  <c:v>2500</c:v>
                </c:pt>
                <c:pt idx="23670">
                  <c:v>2500</c:v>
                </c:pt>
                <c:pt idx="23671">
                  <c:v>2500</c:v>
                </c:pt>
                <c:pt idx="23672">
                  <c:v>2500</c:v>
                </c:pt>
                <c:pt idx="23673">
                  <c:v>2500</c:v>
                </c:pt>
                <c:pt idx="23674">
                  <c:v>2500</c:v>
                </c:pt>
                <c:pt idx="23675">
                  <c:v>2500</c:v>
                </c:pt>
                <c:pt idx="23676">
                  <c:v>2500</c:v>
                </c:pt>
                <c:pt idx="23677">
                  <c:v>2500</c:v>
                </c:pt>
                <c:pt idx="23678">
                  <c:v>2500</c:v>
                </c:pt>
                <c:pt idx="23679">
                  <c:v>2500</c:v>
                </c:pt>
                <c:pt idx="23680">
                  <c:v>2500</c:v>
                </c:pt>
                <c:pt idx="23681">
                  <c:v>2497.5585900000001</c:v>
                </c:pt>
                <c:pt idx="23682">
                  <c:v>2500</c:v>
                </c:pt>
                <c:pt idx="23683">
                  <c:v>2500</c:v>
                </c:pt>
                <c:pt idx="23684">
                  <c:v>2500</c:v>
                </c:pt>
                <c:pt idx="23685">
                  <c:v>2500</c:v>
                </c:pt>
                <c:pt idx="23686">
                  <c:v>2497.5585900000001</c:v>
                </c:pt>
                <c:pt idx="23687">
                  <c:v>2500</c:v>
                </c:pt>
                <c:pt idx="23688">
                  <c:v>2497.5585900000001</c:v>
                </c:pt>
                <c:pt idx="23689">
                  <c:v>2500</c:v>
                </c:pt>
                <c:pt idx="23690">
                  <c:v>2497.5585900000001</c:v>
                </c:pt>
                <c:pt idx="23691">
                  <c:v>2500</c:v>
                </c:pt>
                <c:pt idx="23692">
                  <c:v>2497.5585900000001</c:v>
                </c:pt>
                <c:pt idx="23693">
                  <c:v>2500</c:v>
                </c:pt>
                <c:pt idx="23694">
                  <c:v>2500</c:v>
                </c:pt>
                <c:pt idx="23695">
                  <c:v>2500</c:v>
                </c:pt>
                <c:pt idx="23696">
                  <c:v>2500</c:v>
                </c:pt>
                <c:pt idx="23697">
                  <c:v>2500</c:v>
                </c:pt>
                <c:pt idx="23698">
                  <c:v>2500</c:v>
                </c:pt>
                <c:pt idx="23699">
                  <c:v>2497.5585900000001</c:v>
                </c:pt>
                <c:pt idx="23700">
                  <c:v>2500</c:v>
                </c:pt>
                <c:pt idx="23701">
                  <c:v>2500</c:v>
                </c:pt>
                <c:pt idx="23702">
                  <c:v>2497.5585900000001</c:v>
                </c:pt>
                <c:pt idx="23703">
                  <c:v>2497.5585900000001</c:v>
                </c:pt>
                <c:pt idx="23704">
                  <c:v>2497.5585900000001</c:v>
                </c:pt>
                <c:pt idx="23705">
                  <c:v>2500</c:v>
                </c:pt>
                <c:pt idx="23706">
                  <c:v>2497.5585900000001</c:v>
                </c:pt>
                <c:pt idx="23707">
                  <c:v>2500</c:v>
                </c:pt>
                <c:pt idx="23708">
                  <c:v>2497.5585900000001</c:v>
                </c:pt>
                <c:pt idx="23709">
                  <c:v>2500</c:v>
                </c:pt>
                <c:pt idx="23710">
                  <c:v>2500</c:v>
                </c:pt>
                <c:pt idx="23711">
                  <c:v>2500</c:v>
                </c:pt>
                <c:pt idx="23712">
                  <c:v>2500</c:v>
                </c:pt>
                <c:pt idx="23713">
                  <c:v>2500</c:v>
                </c:pt>
                <c:pt idx="23714">
                  <c:v>2500</c:v>
                </c:pt>
                <c:pt idx="23715">
                  <c:v>2500</c:v>
                </c:pt>
                <c:pt idx="23716">
                  <c:v>2497.5585900000001</c:v>
                </c:pt>
                <c:pt idx="23717">
                  <c:v>2497.5585900000001</c:v>
                </c:pt>
                <c:pt idx="23718">
                  <c:v>2500</c:v>
                </c:pt>
                <c:pt idx="23719">
                  <c:v>2500</c:v>
                </c:pt>
                <c:pt idx="23720">
                  <c:v>2500</c:v>
                </c:pt>
                <c:pt idx="23721">
                  <c:v>2500</c:v>
                </c:pt>
                <c:pt idx="23722">
                  <c:v>2500</c:v>
                </c:pt>
                <c:pt idx="23723">
                  <c:v>2497.5585900000001</c:v>
                </c:pt>
                <c:pt idx="23724">
                  <c:v>2500</c:v>
                </c:pt>
                <c:pt idx="23725">
                  <c:v>2500</c:v>
                </c:pt>
                <c:pt idx="23726">
                  <c:v>2500</c:v>
                </c:pt>
                <c:pt idx="23727">
                  <c:v>2500</c:v>
                </c:pt>
                <c:pt idx="23728">
                  <c:v>2497.5585900000001</c:v>
                </c:pt>
                <c:pt idx="23729">
                  <c:v>2500</c:v>
                </c:pt>
                <c:pt idx="23730">
                  <c:v>2500</c:v>
                </c:pt>
                <c:pt idx="23731">
                  <c:v>2500</c:v>
                </c:pt>
                <c:pt idx="23732">
                  <c:v>2500</c:v>
                </c:pt>
                <c:pt idx="23733">
                  <c:v>2497.5585900000001</c:v>
                </c:pt>
                <c:pt idx="23734">
                  <c:v>2500</c:v>
                </c:pt>
                <c:pt idx="23735">
                  <c:v>2500</c:v>
                </c:pt>
                <c:pt idx="23736">
                  <c:v>2500</c:v>
                </c:pt>
                <c:pt idx="23737">
                  <c:v>2500</c:v>
                </c:pt>
                <c:pt idx="23738">
                  <c:v>2500</c:v>
                </c:pt>
                <c:pt idx="23739">
                  <c:v>2497.5585900000001</c:v>
                </c:pt>
                <c:pt idx="23740">
                  <c:v>2500</c:v>
                </c:pt>
                <c:pt idx="23741">
                  <c:v>2500</c:v>
                </c:pt>
                <c:pt idx="23742">
                  <c:v>2497.5585900000001</c:v>
                </c:pt>
                <c:pt idx="23743">
                  <c:v>2500</c:v>
                </c:pt>
                <c:pt idx="23744">
                  <c:v>2497.5585900000001</c:v>
                </c:pt>
                <c:pt idx="23745">
                  <c:v>2500</c:v>
                </c:pt>
                <c:pt idx="23746">
                  <c:v>2497.5585900000001</c:v>
                </c:pt>
                <c:pt idx="23747">
                  <c:v>2500</c:v>
                </c:pt>
                <c:pt idx="23748">
                  <c:v>2500</c:v>
                </c:pt>
                <c:pt idx="23749">
                  <c:v>2500</c:v>
                </c:pt>
                <c:pt idx="23750">
                  <c:v>2500</c:v>
                </c:pt>
                <c:pt idx="23751">
                  <c:v>2500</c:v>
                </c:pt>
                <c:pt idx="23752">
                  <c:v>2500</c:v>
                </c:pt>
                <c:pt idx="23753">
                  <c:v>2500</c:v>
                </c:pt>
                <c:pt idx="23754">
                  <c:v>2497.5585900000001</c:v>
                </c:pt>
                <c:pt idx="23755">
                  <c:v>2497.5585900000001</c:v>
                </c:pt>
                <c:pt idx="23756">
                  <c:v>2497.5585900000001</c:v>
                </c:pt>
                <c:pt idx="23757">
                  <c:v>2497.5585900000001</c:v>
                </c:pt>
                <c:pt idx="23758">
                  <c:v>2497.5585900000001</c:v>
                </c:pt>
                <c:pt idx="23759">
                  <c:v>2500</c:v>
                </c:pt>
                <c:pt idx="23760">
                  <c:v>2500</c:v>
                </c:pt>
                <c:pt idx="23761">
                  <c:v>2500</c:v>
                </c:pt>
                <c:pt idx="23762">
                  <c:v>2500</c:v>
                </c:pt>
                <c:pt idx="23763">
                  <c:v>2500</c:v>
                </c:pt>
                <c:pt idx="23764">
                  <c:v>2497.5585900000001</c:v>
                </c:pt>
                <c:pt idx="23765">
                  <c:v>2500</c:v>
                </c:pt>
                <c:pt idx="23766">
                  <c:v>2500</c:v>
                </c:pt>
                <c:pt idx="23767">
                  <c:v>2497.5585900000001</c:v>
                </c:pt>
                <c:pt idx="23768">
                  <c:v>2500</c:v>
                </c:pt>
                <c:pt idx="23769">
                  <c:v>2500</c:v>
                </c:pt>
                <c:pt idx="23770">
                  <c:v>2500</c:v>
                </c:pt>
                <c:pt idx="23771">
                  <c:v>2500</c:v>
                </c:pt>
                <c:pt idx="23772">
                  <c:v>2497.5585900000001</c:v>
                </c:pt>
                <c:pt idx="23773">
                  <c:v>2500</c:v>
                </c:pt>
                <c:pt idx="23774">
                  <c:v>2500</c:v>
                </c:pt>
                <c:pt idx="23775">
                  <c:v>2500</c:v>
                </c:pt>
                <c:pt idx="23776">
                  <c:v>2500</c:v>
                </c:pt>
                <c:pt idx="23777">
                  <c:v>2497.5585900000001</c:v>
                </c:pt>
                <c:pt idx="23778">
                  <c:v>2497.5585900000001</c:v>
                </c:pt>
                <c:pt idx="23779">
                  <c:v>2500</c:v>
                </c:pt>
                <c:pt idx="23780">
                  <c:v>2497.5585900000001</c:v>
                </c:pt>
                <c:pt idx="23781">
                  <c:v>2500</c:v>
                </c:pt>
                <c:pt idx="23782">
                  <c:v>2497.5585900000001</c:v>
                </c:pt>
                <c:pt idx="23783">
                  <c:v>2500</c:v>
                </c:pt>
                <c:pt idx="23784">
                  <c:v>2497.5585900000001</c:v>
                </c:pt>
                <c:pt idx="23785">
                  <c:v>2500</c:v>
                </c:pt>
                <c:pt idx="23786">
                  <c:v>2500</c:v>
                </c:pt>
                <c:pt idx="23787">
                  <c:v>2500</c:v>
                </c:pt>
                <c:pt idx="23788">
                  <c:v>2500</c:v>
                </c:pt>
                <c:pt idx="23789">
                  <c:v>2500</c:v>
                </c:pt>
                <c:pt idx="23790">
                  <c:v>2500</c:v>
                </c:pt>
                <c:pt idx="23791">
                  <c:v>2500</c:v>
                </c:pt>
                <c:pt idx="23792">
                  <c:v>2497.5585900000001</c:v>
                </c:pt>
                <c:pt idx="23793">
                  <c:v>2500</c:v>
                </c:pt>
                <c:pt idx="23794">
                  <c:v>2500</c:v>
                </c:pt>
                <c:pt idx="23795">
                  <c:v>2497.5585900000001</c:v>
                </c:pt>
                <c:pt idx="23796">
                  <c:v>2497.5585900000001</c:v>
                </c:pt>
                <c:pt idx="23797">
                  <c:v>2500</c:v>
                </c:pt>
                <c:pt idx="23798">
                  <c:v>2500</c:v>
                </c:pt>
                <c:pt idx="23799">
                  <c:v>2497.5585900000001</c:v>
                </c:pt>
                <c:pt idx="23800">
                  <c:v>2497.5585900000001</c:v>
                </c:pt>
                <c:pt idx="23801">
                  <c:v>2500</c:v>
                </c:pt>
                <c:pt idx="23802">
                  <c:v>2500</c:v>
                </c:pt>
                <c:pt idx="23803">
                  <c:v>2497.5585900000001</c:v>
                </c:pt>
                <c:pt idx="23804">
                  <c:v>2497.5585900000001</c:v>
                </c:pt>
                <c:pt idx="23805">
                  <c:v>2500</c:v>
                </c:pt>
                <c:pt idx="23806">
                  <c:v>2497.5585900000001</c:v>
                </c:pt>
                <c:pt idx="23807">
                  <c:v>2500</c:v>
                </c:pt>
                <c:pt idx="23808">
                  <c:v>2500</c:v>
                </c:pt>
                <c:pt idx="23809">
                  <c:v>2500</c:v>
                </c:pt>
                <c:pt idx="23810">
                  <c:v>2500</c:v>
                </c:pt>
                <c:pt idx="23811">
                  <c:v>2497.5585900000001</c:v>
                </c:pt>
                <c:pt idx="23812">
                  <c:v>2497.5585900000001</c:v>
                </c:pt>
                <c:pt idx="23813">
                  <c:v>2500</c:v>
                </c:pt>
                <c:pt idx="23814">
                  <c:v>2497.5585900000001</c:v>
                </c:pt>
                <c:pt idx="23815">
                  <c:v>2500</c:v>
                </c:pt>
                <c:pt idx="23816">
                  <c:v>2500</c:v>
                </c:pt>
                <c:pt idx="23817">
                  <c:v>2500</c:v>
                </c:pt>
                <c:pt idx="23818">
                  <c:v>2497.5585900000001</c:v>
                </c:pt>
                <c:pt idx="23819">
                  <c:v>2497.5585900000001</c:v>
                </c:pt>
                <c:pt idx="23820">
                  <c:v>2497.5585900000001</c:v>
                </c:pt>
                <c:pt idx="23821">
                  <c:v>2500</c:v>
                </c:pt>
                <c:pt idx="23822">
                  <c:v>2500</c:v>
                </c:pt>
                <c:pt idx="23823">
                  <c:v>2497.5585900000001</c:v>
                </c:pt>
                <c:pt idx="23824">
                  <c:v>2497.5585900000001</c:v>
                </c:pt>
                <c:pt idx="23825">
                  <c:v>2497.5585900000001</c:v>
                </c:pt>
                <c:pt idx="23826">
                  <c:v>2497.5585900000001</c:v>
                </c:pt>
                <c:pt idx="23827">
                  <c:v>2497.5585900000001</c:v>
                </c:pt>
                <c:pt idx="23828">
                  <c:v>2500</c:v>
                </c:pt>
                <c:pt idx="23829">
                  <c:v>2497.5585900000001</c:v>
                </c:pt>
                <c:pt idx="23830">
                  <c:v>2497.5585900000001</c:v>
                </c:pt>
                <c:pt idx="23831">
                  <c:v>2500</c:v>
                </c:pt>
                <c:pt idx="23832">
                  <c:v>2500</c:v>
                </c:pt>
                <c:pt idx="23833">
                  <c:v>2500</c:v>
                </c:pt>
                <c:pt idx="23834">
                  <c:v>2497.5585900000001</c:v>
                </c:pt>
                <c:pt idx="23835">
                  <c:v>2500</c:v>
                </c:pt>
                <c:pt idx="23836">
                  <c:v>2500</c:v>
                </c:pt>
                <c:pt idx="23837">
                  <c:v>2497.5585900000001</c:v>
                </c:pt>
                <c:pt idx="23838">
                  <c:v>2497.5585900000001</c:v>
                </c:pt>
                <c:pt idx="23839">
                  <c:v>2497.5585900000001</c:v>
                </c:pt>
                <c:pt idx="23840">
                  <c:v>2500</c:v>
                </c:pt>
                <c:pt idx="23841">
                  <c:v>2497.5585900000001</c:v>
                </c:pt>
                <c:pt idx="23842">
                  <c:v>2500</c:v>
                </c:pt>
                <c:pt idx="23843">
                  <c:v>2497.5585900000001</c:v>
                </c:pt>
                <c:pt idx="23844">
                  <c:v>2497.5585900000001</c:v>
                </c:pt>
                <c:pt idx="23845">
                  <c:v>2500</c:v>
                </c:pt>
                <c:pt idx="23846">
                  <c:v>2497.5585900000001</c:v>
                </c:pt>
                <c:pt idx="23847">
                  <c:v>2497.5585900000001</c:v>
                </c:pt>
                <c:pt idx="23848">
                  <c:v>2500</c:v>
                </c:pt>
                <c:pt idx="23849">
                  <c:v>2497.5585900000001</c:v>
                </c:pt>
                <c:pt idx="23850">
                  <c:v>2497.5585900000001</c:v>
                </c:pt>
                <c:pt idx="23851">
                  <c:v>2500</c:v>
                </c:pt>
                <c:pt idx="23852">
                  <c:v>2500</c:v>
                </c:pt>
                <c:pt idx="23853">
                  <c:v>2497.5585900000001</c:v>
                </c:pt>
                <c:pt idx="23854">
                  <c:v>2497.5585900000001</c:v>
                </c:pt>
                <c:pt idx="23855">
                  <c:v>2500</c:v>
                </c:pt>
                <c:pt idx="23856">
                  <c:v>2500</c:v>
                </c:pt>
                <c:pt idx="23857">
                  <c:v>2500</c:v>
                </c:pt>
                <c:pt idx="23858">
                  <c:v>2500</c:v>
                </c:pt>
                <c:pt idx="23859">
                  <c:v>2500</c:v>
                </c:pt>
                <c:pt idx="23860">
                  <c:v>2497.5585900000001</c:v>
                </c:pt>
                <c:pt idx="23861">
                  <c:v>2500</c:v>
                </c:pt>
                <c:pt idx="23862">
                  <c:v>2500</c:v>
                </c:pt>
                <c:pt idx="23863">
                  <c:v>2497.5585900000001</c:v>
                </c:pt>
                <c:pt idx="23864">
                  <c:v>2497.5585900000001</c:v>
                </c:pt>
                <c:pt idx="23865">
                  <c:v>2497.5585900000001</c:v>
                </c:pt>
                <c:pt idx="23866">
                  <c:v>2500</c:v>
                </c:pt>
                <c:pt idx="23867">
                  <c:v>2500</c:v>
                </c:pt>
                <c:pt idx="23868">
                  <c:v>2497.5585900000001</c:v>
                </c:pt>
                <c:pt idx="23869">
                  <c:v>2497.5585900000001</c:v>
                </c:pt>
                <c:pt idx="23870">
                  <c:v>2497.5585900000001</c:v>
                </c:pt>
                <c:pt idx="23871">
                  <c:v>2497.5585900000001</c:v>
                </c:pt>
                <c:pt idx="23872">
                  <c:v>2500</c:v>
                </c:pt>
                <c:pt idx="23873">
                  <c:v>2500</c:v>
                </c:pt>
                <c:pt idx="23874">
                  <c:v>2500</c:v>
                </c:pt>
                <c:pt idx="23875">
                  <c:v>2497.5585900000001</c:v>
                </c:pt>
                <c:pt idx="23876">
                  <c:v>2500</c:v>
                </c:pt>
                <c:pt idx="23877">
                  <c:v>2497.5585900000001</c:v>
                </c:pt>
                <c:pt idx="23878">
                  <c:v>2497.5585900000001</c:v>
                </c:pt>
                <c:pt idx="23879">
                  <c:v>2497.5585900000001</c:v>
                </c:pt>
                <c:pt idx="23880">
                  <c:v>2497.5585900000001</c:v>
                </c:pt>
                <c:pt idx="23881">
                  <c:v>2497.5585900000001</c:v>
                </c:pt>
                <c:pt idx="23882">
                  <c:v>2497.5585900000001</c:v>
                </c:pt>
                <c:pt idx="23883">
                  <c:v>2497.5585900000001</c:v>
                </c:pt>
                <c:pt idx="23884">
                  <c:v>2497.5585900000001</c:v>
                </c:pt>
                <c:pt idx="23885">
                  <c:v>2500</c:v>
                </c:pt>
                <c:pt idx="23886">
                  <c:v>2500</c:v>
                </c:pt>
                <c:pt idx="23887">
                  <c:v>2500</c:v>
                </c:pt>
                <c:pt idx="23888">
                  <c:v>2497.5585900000001</c:v>
                </c:pt>
                <c:pt idx="23889">
                  <c:v>2500</c:v>
                </c:pt>
                <c:pt idx="23890">
                  <c:v>2500</c:v>
                </c:pt>
                <c:pt idx="23891">
                  <c:v>2500</c:v>
                </c:pt>
                <c:pt idx="23892">
                  <c:v>2497.5585900000001</c:v>
                </c:pt>
                <c:pt idx="23893">
                  <c:v>2497.5585900000001</c:v>
                </c:pt>
                <c:pt idx="23894">
                  <c:v>2497.5585900000001</c:v>
                </c:pt>
                <c:pt idx="23895">
                  <c:v>2500</c:v>
                </c:pt>
                <c:pt idx="23896">
                  <c:v>2497.5585900000001</c:v>
                </c:pt>
                <c:pt idx="23897">
                  <c:v>2497.5585900000001</c:v>
                </c:pt>
                <c:pt idx="23898">
                  <c:v>2497.5585900000001</c:v>
                </c:pt>
                <c:pt idx="23899">
                  <c:v>2497.5585900000001</c:v>
                </c:pt>
                <c:pt idx="23900">
                  <c:v>2497.5585900000001</c:v>
                </c:pt>
                <c:pt idx="23901">
                  <c:v>2497.5585900000001</c:v>
                </c:pt>
                <c:pt idx="23902">
                  <c:v>2497.5585900000001</c:v>
                </c:pt>
                <c:pt idx="23903">
                  <c:v>2497.5585900000001</c:v>
                </c:pt>
                <c:pt idx="23904">
                  <c:v>2500</c:v>
                </c:pt>
                <c:pt idx="23905">
                  <c:v>2497.5585900000001</c:v>
                </c:pt>
                <c:pt idx="23906">
                  <c:v>2500</c:v>
                </c:pt>
                <c:pt idx="23907">
                  <c:v>2497.5585900000001</c:v>
                </c:pt>
                <c:pt idx="23908">
                  <c:v>2497.5585900000001</c:v>
                </c:pt>
                <c:pt idx="23909">
                  <c:v>2497.5585900000001</c:v>
                </c:pt>
                <c:pt idx="23910">
                  <c:v>2497.5585900000001</c:v>
                </c:pt>
                <c:pt idx="23911">
                  <c:v>2500</c:v>
                </c:pt>
                <c:pt idx="23912">
                  <c:v>2497.5585900000001</c:v>
                </c:pt>
                <c:pt idx="23913">
                  <c:v>2497.5585900000001</c:v>
                </c:pt>
                <c:pt idx="23914">
                  <c:v>2497.5585900000001</c:v>
                </c:pt>
                <c:pt idx="23915">
                  <c:v>2497.5585900000001</c:v>
                </c:pt>
                <c:pt idx="23916">
                  <c:v>2497.5585900000001</c:v>
                </c:pt>
                <c:pt idx="23917">
                  <c:v>2500</c:v>
                </c:pt>
                <c:pt idx="23918">
                  <c:v>2497.5585900000001</c:v>
                </c:pt>
                <c:pt idx="23919">
                  <c:v>2497.5585900000001</c:v>
                </c:pt>
                <c:pt idx="23920">
                  <c:v>2500</c:v>
                </c:pt>
                <c:pt idx="23921">
                  <c:v>2500</c:v>
                </c:pt>
                <c:pt idx="23922">
                  <c:v>2500</c:v>
                </c:pt>
                <c:pt idx="23923">
                  <c:v>2500</c:v>
                </c:pt>
                <c:pt idx="23924">
                  <c:v>2497.5585900000001</c:v>
                </c:pt>
                <c:pt idx="23925">
                  <c:v>2497.5585900000001</c:v>
                </c:pt>
                <c:pt idx="23926">
                  <c:v>2497.5585900000001</c:v>
                </c:pt>
                <c:pt idx="23927">
                  <c:v>2500</c:v>
                </c:pt>
                <c:pt idx="23928">
                  <c:v>2497.5585900000001</c:v>
                </c:pt>
                <c:pt idx="23929">
                  <c:v>2500</c:v>
                </c:pt>
                <c:pt idx="23930">
                  <c:v>2497.5585900000001</c:v>
                </c:pt>
                <c:pt idx="23931">
                  <c:v>2497.5585900000001</c:v>
                </c:pt>
                <c:pt idx="23932">
                  <c:v>2497.5585900000001</c:v>
                </c:pt>
                <c:pt idx="23933">
                  <c:v>2497.5585900000001</c:v>
                </c:pt>
                <c:pt idx="23934">
                  <c:v>2500</c:v>
                </c:pt>
                <c:pt idx="23935">
                  <c:v>2495.1171899999999</c:v>
                </c:pt>
                <c:pt idx="23936">
                  <c:v>2500</c:v>
                </c:pt>
                <c:pt idx="23937">
                  <c:v>2497.5585900000001</c:v>
                </c:pt>
                <c:pt idx="23938">
                  <c:v>2497.5585900000001</c:v>
                </c:pt>
                <c:pt idx="23939">
                  <c:v>2500</c:v>
                </c:pt>
                <c:pt idx="23940">
                  <c:v>2497.5585900000001</c:v>
                </c:pt>
                <c:pt idx="23941">
                  <c:v>2497.5585900000001</c:v>
                </c:pt>
                <c:pt idx="23942">
                  <c:v>2497.5585900000001</c:v>
                </c:pt>
                <c:pt idx="23943">
                  <c:v>2497.5585900000001</c:v>
                </c:pt>
                <c:pt idx="23944">
                  <c:v>2497.5585900000001</c:v>
                </c:pt>
                <c:pt idx="23945">
                  <c:v>2497.5585900000001</c:v>
                </c:pt>
                <c:pt idx="23946">
                  <c:v>2500</c:v>
                </c:pt>
                <c:pt idx="23947">
                  <c:v>2500</c:v>
                </c:pt>
                <c:pt idx="23948">
                  <c:v>2497.5585900000001</c:v>
                </c:pt>
                <c:pt idx="23949">
                  <c:v>2497.5585900000001</c:v>
                </c:pt>
                <c:pt idx="23950">
                  <c:v>2497.5585900000001</c:v>
                </c:pt>
                <c:pt idx="23951">
                  <c:v>2497.5585900000001</c:v>
                </c:pt>
                <c:pt idx="23952">
                  <c:v>2500</c:v>
                </c:pt>
                <c:pt idx="23953">
                  <c:v>2497.5585900000001</c:v>
                </c:pt>
                <c:pt idx="23954">
                  <c:v>2497.5585900000001</c:v>
                </c:pt>
                <c:pt idx="23955">
                  <c:v>2500</c:v>
                </c:pt>
                <c:pt idx="23956">
                  <c:v>2500</c:v>
                </c:pt>
                <c:pt idx="23957">
                  <c:v>2497.5585900000001</c:v>
                </c:pt>
                <c:pt idx="23958">
                  <c:v>2497.5585900000001</c:v>
                </c:pt>
                <c:pt idx="23959">
                  <c:v>2497.5585900000001</c:v>
                </c:pt>
                <c:pt idx="23960">
                  <c:v>2500</c:v>
                </c:pt>
                <c:pt idx="23961">
                  <c:v>2497.5585900000001</c:v>
                </c:pt>
                <c:pt idx="23962">
                  <c:v>2497.5585900000001</c:v>
                </c:pt>
                <c:pt idx="23963">
                  <c:v>2497.5585900000001</c:v>
                </c:pt>
                <c:pt idx="23964">
                  <c:v>2500</c:v>
                </c:pt>
                <c:pt idx="23965">
                  <c:v>2497.5585900000001</c:v>
                </c:pt>
                <c:pt idx="23966">
                  <c:v>2497.5585900000001</c:v>
                </c:pt>
                <c:pt idx="23967">
                  <c:v>2500</c:v>
                </c:pt>
                <c:pt idx="23968">
                  <c:v>2497.5585900000001</c:v>
                </c:pt>
                <c:pt idx="23969">
                  <c:v>2497.5585900000001</c:v>
                </c:pt>
                <c:pt idx="23970">
                  <c:v>2497.5585900000001</c:v>
                </c:pt>
                <c:pt idx="23971">
                  <c:v>2497.5585900000001</c:v>
                </c:pt>
                <c:pt idx="23972">
                  <c:v>2497.5585900000001</c:v>
                </c:pt>
                <c:pt idx="23973">
                  <c:v>2497.5585900000001</c:v>
                </c:pt>
                <c:pt idx="23974">
                  <c:v>2497.5585900000001</c:v>
                </c:pt>
                <c:pt idx="23975">
                  <c:v>2497.5585900000001</c:v>
                </c:pt>
                <c:pt idx="23976">
                  <c:v>2497.5585900000001</c:v>
                </c:pt>
                <c:pt idx="23977">
                  <c:v>2497.5585900000001</c:v>
                </c:pt>
                <c:pt idx="23978">
                  <c:v>2497.5585900000001</c:v>
                </c:pt>
                <c:pt idx="23979">
                  <c:v>2497.5585900000001</c:v>
                </c:pt>
                <c:pt idx="23980">
                  <c:v>2497.5585900000001</c:v>
                </c:pt>
                <c:pt idx="23981">
                  <c:v>2497.5585900000001</c:v>
                </c:pt>
                <c:pt idx="23982">
                  <c:v>2497.5585900000001</c:v>
                </c:pt>
                <c:pt idx="23983">
                  <c:v>2497.5585900000001</c:v>
                </c:pt>
                <c:pt idx="23984">
                  <c:v>2497.5585900000001</c:v>
                </c:pt>
                <c:pt idx="23985">
                  <c:v>2497.5585900000001</c:v>
                </c:pt>
                <c:pt idx="23986">
                  <c:v>2497.5585900000001</c:v>
                </c:pt>
                <c:pt idx="23987">
                  <c:v>2497.5585900000001</c:v>
                </c:pt>
                <c:pt idx="23988">
                  <c:v>2500</c:v>
                </c:pt>
                <c:pt idx="23989">
                  <c:v>2497.5585900000001</c:v>
                </c:pt>
                <c:pt idx="23990">
                  <c:v>2497.5585900000001</c:v>
                </c:pt>
                <c:pt idx="23991">
                  <c:v>2500</c:v>
                </c:pt>
                <c:pt idx="23992">
                  <c:v>2497.5585900000001</c:v>
                </c:pt>
                <c:pt idx="23993">
                  <c:v>2497.5585900000001</c:v>
                </c:pt>
                <c:pt idx="23994">
                  <c:v>2500</c:v>
                </c:pt>
                <c:pt idx="23995">
                  <c:v>2497.5585900000001</c:v>
                </c:pt>
                <c:pt idx="23996">
                  <c:v>2497.5585900000001</c:v>
                </c:pt>
                <c:pt idx="23997">
                  <c:v>2500</c:v>
                </c:pt>
                <c:pt idx="23998">
                  <c:v>2497.5585900000001</c:v>
                </c:pt>
                <c:pt idx="23999">
                  <c:v>2497.5585900000001</c:v>
                </c:pt>
                <c:pt idx="24000">
                  <c:v>2497.5585900000001</c:v>
                </c:pt>
                <c:pt idx="24001">
                  <c:v>2497.5585900000001</c:v>
                </c:pt>
                <c:pt idx="24002">
                  <c:v>2497.5585900000001</c:v>
                </c:pt>
                <c:pt idx="24003">
                  <c:v>2497.5585900000001</c:v>
                </c:pt>
                <c:pt idx="24004">
                  <c:v>2497.5585900000001</c:v>
                </c:pt>
                <c:pt idx="24005">
                  <c:v>2497.5585900000001</c:v>
                </c:pt>
                <c:pt idx="24006">
                  <c:v>2497.5585900000001</c:v>
                </c:pt>
                <c:pt idx="24007">
                  <c:v>2497.5585900000001</c:v>
                </c:pt>
                <c:pt idx="24008">
                  <c:v>2500</c:v>
                </c:pt>
                <c:pt idx="24009">
                  <c:v>2497.5585900000001</c:v>
                </c:pt>
                <c:pt idx="24010">
                  <c:v>2497.5585900000001</c:v>
                </c:pt>
                <c:pt idx="24011">
                  <c:v>2497.5585900000001</c:v>
                </c:pt>
                <c:pt idx="24012">
                  <c:v>2497.5585900000001</c:v>
                </c:pt>
                <c:pt idx="24013">
                  <c:v>2500</c:v>
                </c:pt>
                <c:pt idx="24014">
                  <c:v>2497.5585900000001</c:v>
                </c:pt>
                <c:pt idx="24015">
                  <c:v>2497.5585900000001</c:v>
                </c:pt>
                <c:pt idx="24016">
                  <c:v>2500</c:v>
                </c:pt>
                <c:pt idx="24017">
                  <c:v>2497.5585900000001</c:v>
                </c:pt>
                <c:pt idx="24018">
                  <c:v>2497.5585900000001</c:v>
                </c:pt>
                <c:pt idx="24019">
                  <c:v>2497.5585900000001</c:v>
                </c:pt>
                <c:pt idx="24020">
                  <c:v>2497.5585900000001</c:v>
                </c:pt>
                <c:pt idx="24021">
                  <c:v>2497.5585900000001</c:v>
                </c:pt>
                <c:pt idx="24022">
                  <c:v>2497.5585900000001</c:v>
                </c:pt>
                <c:pt idx="24023">
                  <c:v>2497.5585900000001</c:v>
                </c:pt>
                <c:pt idx="24024">
                  <c:v>2497.5585900000001</c:v>
                </c:pt>
                <c:pt idx="24025">
                  <c:v>2497.5585900000001</c:v>
                </c:pt>
                <c:pt idx="24026">
                  <c:v>2497.5585900000001</c:v>
                </c:pt>
                <c:pt idx="24027">
                  <c:v>2497.5585900000001</c:v>
                </c:pt>
                <c:pt idx="24028">
                  <c:v>2497.5585900000001</c:v>
                </c:pt>
                <c:pt idx="24029">
                  <c:v>2497.5585900000001</c:v>
                </c:pt>
                <c:pt idx="24030">
                  <c:v>2497.5585900000001</c:v>
                </c:pt>
                <c:pt idx="24031">
                  <c:v>2497.5585900000001</c:v>
                </c:pt>
                <c:pt idx="24032">
                  <c:v>2497.5585900000001</c:v>
                </c:pt>
                <c:pt idx="24033">
                  <c:v>2500</c:v>
                </c:pt>
                <c:pt idx="24034">
                  <c:v>2500</c:v>
                </c:pt>
                <c:pt idx="24035">
                  <c:v>2497.5585900000001</c:v>
                </c:pt>
                <c:pt idx="24036">
                  <c:v>2497.5585900000001</c:v>
                </c:pt>
                <c:pt idx="24037">
                  <c:v>2497.5585900000001</c:v>
                </c:pt>
                <c:pt idx="24038">
                  <c:v>2497.5585900000001</c:v>
                </c:pt>
                <c:pt idx="24039">
                  <c:v>2500</c:v>
                </c:pt>
                <c:pt idx="24040">
                  <c:v>2500</c:v>
                </c:pt>
                <c:pt idx="24041">
                  <c:v>2495.1171899999999</c:v>
                </c:pt>
                <c:pt idx="24042">
                  <c:v>2497.5585900000001</c:v>
                </c:pt>
                <c:pt idx="24043">
                  <c:v>2500</c:v>
                </c:pt>
                <c:pt idx="24044">
                  <c:v>2497.5585900000001</c:v>
                </c:pt>
                <c:pt idx="24045">
                  <c:v>2497.5585900000001</c:v>
                </c:pt>
                <c:pt idx="24046">
                  <c:v>2497.5585900000001</c:v>
                </c:pt>
                <c:pt idx="24047">
                  <c:v>2497.5585900000001</c:v>
                </c:pt>
                <c:pt idx="24048">
                  <c:v>2497.5585900000001</c:v>
                </c:pt>
                <c:pt idx="24049">
                  <c:v>2497.5585900000001</c:v>
                </c:pt>
                <c:pt idx="24050">
                  <c:v>2497.5585900000001</c:v>
                </c:pt>
                <c:pt idx="24051">
                  <c:v>2497.5585900000001</c:v>
                </c:pt>
                <c:pt idx="24052">
                  <c:v>2497.5585900000001</c:v>
                </c:pt>
                <c:pt idx="24053">
                  <c:v>2497.5585900000001</c:v>
                </c:pt>
                <c:pt idx="24054">
                  <c:v>2500</c:v>
                </c:pt>
                <c:pt idx="24055">
                  <c:v>2497.5585900000001</c:v>
                </c:pt>
                <c:pt idx="24056">
                  <c:v>2497.5585900000001</c:v>
                </c:pt>
                <c:pt idx="24057">
                  <c:v>2497.5585900000001</c:v>
                </c:pt>
                <c:pt idx="24058">
                  <c:v>2497.5585900000001</c:v>
                </c:pt>
                <c:pt idx="24059">
                  <c:v>2497.5585900000001</c:v>
                </c:pt>
                <c:pt idx="24060">
                  <c:v>2497.5585900000001</c:v>
                </c:pt>
                <c:pt idx="24061">
                  <c:v>2497.5585900000001</c:v>
                </c:pt>
                <c:pt idx="24062">
                  <c:v>2497.5585900000001</c:v>
                </c:pt>
                <c:pt idx="24063">
                  <c:v>2497.5585900000001</c:v>
                </c:pt>
                <c:pt idx="24064">
                  <c:v>2497.5585900000001</c:v>
                </c:pt>
                <c:pt idx="24065">
                  <c:v>2500</c:v>
                </c:pt>
                <c:pt idx="24066">
                  <c:v>2497.5585900000001</c:v>
                </c:pt>
                <c:pt idx="24067">
                  <c:v>2497.5585900000001</c:v>
                </c:pt>
                <c:pt idx="24068">
                  <c:v>2497.5585900000001</c:v>
                </c:pt>
                <c:pt idx="24069">
                  <c:v>2497.5585900000001</c:v>
                </c:pt>
                <c:pt idx="24070">
                  <c:v>2497.5585900000001</c:v>
                </c:pt>
                <c:pt idx="24071">
                  <c:v>2497.5585900000001</c:v>
                </c:pt>
                <c:pt idx="24072">
                  <c:v>2497.5585900000001</c:v>
                </c:pt>
                <c:pt idx="24073">
                  <c:v>2497.5585900000001</c:v>
                </c:pt>
                <c:pt idx="24074">
                  <c:v>2497.5585900000001</c:v>
                </c:pt>
                <c:pt idx="24075">
                  <c:v>2495.1171899999999</c:v>
                </c:pt>
                <c:pt idx="24076">
                  <c:v>2497.5585900000001</c:v>
                </c:pt>
                <c:pt idx="24077">
                  <c:v>2497.5585900000001</c:v>
                </c:pt>
                <c:pt idx="24078">
                  <c:v>2497.5585900000001</c:v>
                </c:pt>
                <c:pt idx="24079">
                  <c:v>2497.5585900000001</c:v>
                </c:pt>
                <c:pt idx="24080">
                  <c:v>2497.5585900000001</c:v>
                </c:pt>
                <c:pt idx="24081">
                  <c:v>2500</c:v>
                </c:pt>
                <c:pt idx="24082">
                  <c:v>2500</c:v>
                </c:pt>
                <c:pt idx="24083">
                  <c:v>2497.5585900000001</c:v>
                </c:pt>
                <c:pt idx="24084">
                  <c:v>2497.5585900000001</c:v>
                </c:pt>
                <c:pt idx="24085">
                  <c:v>2497.5585900000001</c:v>
                </c:pt>
                <c:pt idx="24086">
                  <c:v>2497.5585900000001</c:v>
                </c:pt>
                <c:pt idx="24087">
                  <c:v>2497.5585900000001</c:v>
                </c:pt>
                <c:pt idx="24088">
                  <c:v>2497.5585900000001</c:v>
                </c:pt>
                <c:pt idx="24089">
                  <c:v>2497.5585900000001</c:v>
                </c:pt>
                <c:pt idx="24090">
                  <c:v>2497.5585900000001</c:v>
                </c:pt>
                <c:pt idx="24091">
                  <c:v>2497.5585900000001</c:v>
                </c:pt>
                <c:pt idx="24092">
                  <c:v>2497.5585900000001</c:v>
                </c:pt>
                <c:pt idx="24093">
                  <c:v>2497.5585900000001</c:v>
                </c:pt>
                <c:pt idx="24094">
                  <c:v>2497.5585900000001</c:v>
                </c:pt>
                <c:pt idx="24095">
                  <c:v>2497.5585900000001</c:v>
                </c:pt>
                <c:pt idx="24096">
                  <c:v>2500</c:v>
                </c:pt>
                <c:pt idx="24097">
                  <c:v>2497.5585900000001</c:v>
                </c:pt>
                <c:pt idx="24098">
                  <c:v>2497.5585900000001</c:v>
                </c:pt>
                <c:pt idx="24099">
                  <c:v>2497.5585900000001</c:v>
                </c:pt>
                <c:pt idx="24100">
                  <c:v>2497.5585900000001</c:v>
                </c:pt>
                <c:pt idx="24101">
                  <c:v>2497.5585900000001</c:v>
                </c:pt>
                <c:pt idx="24102">
                  <c:v>2497.5585900000001</c:v>
                </c:pt>
                <c:pt idx="24103">
                  <c:v>2497.5585900000001</c:v>
                </c:pt>
                <c:pt idx="24104">
                  <c:v>2497.5585900000001</c:v>
                </c:pt>
                <c:pt idx="24105">
                  <c:v>2497.5585900000001</c:v>
                </c:pt>
                <c:pt idx="24106">
                  <c:v>2497.5585900000001</c:v>
                </c:pt>
                <c:pt idx="24107">
                  <c:v>2497.5585900000001</c:v>
                </c:pt>
                <c:pt idx="24108">
                  <c:v>2497.5585900000001</c:v>
                </c:pt>
                <c:pt idx="24109">
                  <c:v>2497.5585900000001</c:v>
                </c:pt>
                <c:pt idx="24110">
                  <c:v>2497.5585900000001</c:v>
                </c:pt>
                <c:pt idx="24111">
                  <c:v>2497.5585900000001</c:v>
                </c:pt>
                <c:pt idx="24112">
                  <c:v>2497.5585900000001</c:v>
                </c:pt>
                <c:pt idx="24113">
                  <c:v>2497.5585900000001</c:v>
                </c:pt>
                <c:pt idx="24114">
                  <c:v>2497.5585900000001</c:v>
                </c:pt>
                <c:pt idx="24115">
                  <c:v>2497.5585900000001</c:v>
                </c:pt>
                <c:pt idx="24116">
                  <c:v>2497.5585900000001</c:v>
                </c:pt>
                <c:pt idx="24117">
                  <c:v>2497.5585900000001</c:v>
                </c:pt>
                <c:pt idx="24118">
                  <c:v>2497.5585900000001</c:v>
                </c:pt>
                <c:pt idx="24119">
                  <c:v>2497.5585900000001</c:v>
                </c:pt>
                <c:pt idx="24120">
                  <c:v>2495.1171899999999</c:v>
                </c:pt>
                <c:pt idx="24121">
                  <c:v>2497.5585900000001</c:v>
                </c:pt>
                <c:pt idx="24122">
                  <c:v>2497.5585900000001</c:v>
                </c:pt>
                <c:pt idx="24123">
                  <c:v>2497.5585900000001</c:v>
                </c:pt>
                <c:pt idx="24124">
                  <c:v>2497.5585900000001</c:v>
                </c:pt>
                <c:pt idx="24125">
                  <c:v>2495.1171899999999</c:v>
                </c:pt>
                <c:pt idx="24126">
                  <c:v>2497.5585900000001</c:v>
                </c:pt>
                <c:pt idx="24127">
                  <c:v>2497.5585900000001</c:v>
                </c:pt>
                <c:pt idx="24128">
                  <c:v>2497.5585900000001</c:v>
                </c:pt>
                <c:pt idx="24129">
                  <c:v>2497.5585900000001</c:v>
                </c:pt>
                <c:pt idx="24130">
                  <c:v>2497.5585900000001</c:v>
                </c:pt>
                <c:pt idx="24131">
                  <c:v>2497.5585900000001</c:v>
                </c:pt>
                <c:pt idx="24132">
                  <c:v>2497.5585900000001</c:v>
                </c:pt>
                <c:pt idx="24133">
                  <c:v>2497.5585900000001</c:v>
                </c:pt>
                <c:pt idx="24134">
                  <c:v>2497.5585900000001</c:v>
                </c:pt>
                <c:pt idx="24135">
                  <c:v>2497.5585900000001</c:v>
                </c:pt>
                <c:pt idx="24136">
                  <c:v>2497.5585900000001</c:v>
                </c:pt>
                <c:pt idx="24137">
                  <c:v>2497.5585900000001</c:v>
                </c:pt>
                <c:pt idx="24138">
                  <c:v>2497.5585900000001</c:v>
                </c:pt>
                <c:pt idx="24139">
                  <c:v>2497.5585900000001</c:v>
                </c:pt>
                <c:pt idx="24140">
                  <c:v>2497.5585900000001</c:v>
                </c:pt>
                <c:pt idx="24141">
                  <c:v>2497.5585900000001</c:v>
                </c:pt>
                <c:pt idx="24142">
                  <c:v>2497.5585900000001</c:v>
                </c:pt>
                <c:pt idx="24143">
                  <c:v>2497.5585900000001</c:v>
                </c:pt>
                <c:pt idx="24144">
                  <c:v>2497.5585900000001</c:v>
                </c:pt>
                <c:pt idx="24145">
                  <c:v>2497.5585900000001</c:v>
                </c:pt>
                <c:pt idx="24146">
                  <c:v>2497.5585900000001</c:v>
                </c:pt>
                <c:pt idx="24147">
                  <c:v>2500</c:v>
                </c:pt>
                <c:pt idx="24148">
                  <c:v>2497.5585900000001</c:v>
                </c:pt>
                <c:pt idx="24149">
                  <c:v>2497.5585900000001</c:v>
                </c:pt>
                <c:pt idx="24150">
                  <c:v>2497.5585900000001</c:v>
                </c:pt>
                <c:pt idx="24151">
                  <c:v>2497.5585900000001</c:v>
                </c:pt>
                <c:pt idx="24152">
                  <c:v>2497.5585900000001</c:v>
                </c:pt>
                <c:pt idx="24153">
                  <c:v>2497.5585900000001</c:v>
                </c:pt>
                <c:pt idx="24154">
                  <c:v>2497.5585900000001</c:v>
                </c:pt>
                <c:pt idx="24155">
                  <c:v>2497.5585900000001</c:v>
                </c:pt>
                <c:pt idx="24156">
                  <c:v>2497.5585900000001</c:v>
                </c:pt>
                <c:pt idx="24157">
                  <c:v>2497.5585900000001</c:v>
                </c:pt>
                <c:pt idx="24158">
                  <c:v>2497.5585900000001</c:v>
                </c:pt>
                <c:pt idx="24159">
                  <c:v>2497.5585900000001</c:v>
                </c:pt>
                <c:pt idx="24160">
                  <c:v>2497.5585900000001</c:v>
                </c:pt>
                <c:pt idx="24161">
                  <c:v>2497.5585900000001</c:v>
                </c:pt>
                <c:pt idx="24162">
                  <c:v>2497.5585900000001</c:v>
                </c:pt>
                <c:pt idx="24163">
                  <c:v>2497.5585900000001</c:v>
                </c:pt>
                <c:pt idx="24164">
                  <c:v>2497.5585900000001</c:v>
                </c:pt>
                <c:pt idx="24165">
                  <c:v>2495.1171899999999</c:v>
                </c:pt>
                <c:pt idx="24166">
                  <c:v>2497.5585900000001</c:v>
                </c:pt>
                <c:pt idx="24167">
                  <c:v>2497.5585900000001</c:v>
                </c:pt>
                <c:pt idx="24168">
                  <c:v>2497.5585900000001</c:v>
                </c:pt>
                <c:pt idx="24169">
                  <c:v>2497.5585900000001</c:v>
                </c:pt>
                <c:pt idx="24170">
                  <c:v>2497.5585900000001</c:v>
                </c:pt>
                <c:pt idx="24171">
                  <c:v>2497.5585900000001</c:v>
                </c:pt>
                <c:pt idx="24172">
                  <c:v>2497.5585900000001</c:v>
                </c:pt>
                <c:pt idx="24173">
                  <c:v>2497.5585900000001</c:v>
                </c:pt>
                <c:pt idx="24174">
                  <c:v>2497.5585900000001</c:v>
                </c:pt>
                <c:pt idx="24175">
                  <c:v>2497.5585900000001</c:v>
                </c:pt>
                <c:pt idx="24176">
                  <c:v>2497.5585900000001</c:v>
                </c:pt>
                <c:pt idx="24177">
                  <c:v>2497.5585900000001</c:v>
                </c:pt>
                <c:pt idx="24178">
                  <c:v>2497.5585900000001</c:v>
                </c:pt>
                <c:pt idx="24179">
                  <c:v>2497.5585900000001</c:v>
                </c:pt>
                <c:pt idx="24180">
                  <c:v>2497.5585900000001</c:v>
                </c:pt>
                <c:pt idx="24181">
                  <c:v>2497.5585900000001</c:v>
                </c:pt>
                <c:pt idx="24182">
                  <c:v>2497.5585900000001</c:v>
                </c:pt>
                <c:pt idx="24183">
                  <c:v>2497.5585900000001</c:v>
                </c:pt>
                <c:pt idx="24184">
                  <c:v>2497.5585900000001</c:v>
                </c:pt>
                <c:pt idx="24185">
                  <c:v>2497.5585900000001</c:v>
                </c:pt>
                <c:pt idx="24186">
                  <c:v>2497.5585900000001</c:v>
                </c:pt>
                <c:pt idx="24187">
                  <c:v>2497.5585900000001</c:v>
                </c:pt>
                <c:pt idx="24188">
                  <c:v>2497.5585900000001</c:v>
                </c:pt>
                <c:pt idx="24189">
                  <c:v>2495.1171899999999</c:v>
                </c:pt>
                <c:pt idx="24190">
                  <c:v>2497.5585900000001</c:v>
                </c:pt>
                <c:pt idx="24191">
                  <c:v>2497.5585900000001</c:v>
                </c:pt>
                <c:pt idx="24192">
                  <c:v>2497.5585900000001</c:v>
                </c:pt>
                <c:pt idx="24193">
                  <c:v>2497.5585900000001</c:v>
                </c:pt>
                <c:pt idx="24194">
                  <c:v>2495.1171899999999</c:v>
                </c:pt>
                <c:pt idx="24195">
                  <c:v>2497.5585900000001</c:v>
                </c:pt>
                <c:pt idx="24196">
                  <c:v>2497.5585900000001</c:v>
                </c:pt>
                <c:pt idx="24197">
                  <c:v>2497.5585900000001</c:v>
                </c:pt>
                <c:pt idx="24198">
                  <c:v>2497.5585900000001</c:v>
                </c:pt>
                <c:pt idx="24199">
                  <c:v>2497.5585900000001</c:v>
                </c:pt>
                <c:pt idx="24200">
                  <c:v>2497.5585900000001</c:v>
                </c:pt>
                <c:pt idx="24201">
                  <c:v>2497.5585900000001</c:v>
                </c:pt>
                <c:pt idx="24202">
                  <c:v>2497.5585900000001</c:v>
                </c:pt>
                <c:pt idx="24203">
                  <c:v>2497.5585900000001</c:v>
                </c:pt>
                <c:pt idx="24204">
                  <c:v>2497.5585900000001</c:v>
                </c:pt>
                <c:pt idx="24205">
                  <c:v>2497.5585900000001</c:v>
                </c:pt>
                <c:pt idx="24206">
                  <c:v>2497.5585900000001</c:v>
                </c:pt>
                <c:pt idx="24207">
                  <c:v>2497.5585900000001</c:v>
                </c:pt>
                <c:pt idx="24208">
                  <c:v>2495.1171899999999</c:v>
                </c:pt>
                <c:pt idx="24209">
                  <c:v>2497.5585900000001</c:v>
                </c:pt>
                <c:pt idx="24210">
                  <c:v>2497.5585900000001</c:v>
                </c:pt>
                <c:pt idx="24211">
                  <c:v>2497.5585900000001</c:v>
                </c:pt>
                <c:pt idx="24212">
                  <c:v>2497.5585900000001</c:v>
                </c:pt>
                <c:pt idx="24213">
                  <c:v>2497.5585900000001</c:v>
                </c:pt>
                <c:pt idx="24214">
                  <c:v>2495.1171899999999</c:v>
                </c:pt>
                <c:pt idx="24215">
                  <c:v>2497.5585900000001</c:v>
                </c:pt>
                <c:pt idx="24216">
                  <c:v>2497.5585900000001</c:v>
                </c:pt>
                <c:pt idx="24217">
                  <c:v>2497.5585900000001</c:v>
                </c:pt>
                <c:pt idx="24218">
                  <c:v>2497.5585900000001</c:v>
                </c:pt>
                <c:pt idx="24219">
                  <c:v>2497.5585900000001</c:v>
                </c:pt>
                <c:pt idx="24220">
                  <c:v>2497.5585900000001</c:v>
                </c:pt>
                <c:pt idx="24221">
                  <c:v>2497.5585900000001</c:v>
                </c:pt>
                <c:pt idx="24222">
                  <c:v>2495.1171899999999</c:v>
                </c:pt>
                <c:pt idx="24223">
                  <c:v>2497.5585900000001</c:v>
                </c:pt>
                <c:pt idx="24224">
                  <c:v>2495.1171899999999</c:v>
                </c:pt>
                <c:pt idx="24225">
                  <c:v>2497.5585900000001</c:v>
                </c:pt>
                <c:pt idx="24226">
                  <c:v>2497.5585900000001</c:v>
                </c:pt>
                <c:pt idx="24227">
                  <c:v>2497.5585900000001</c:v>
                </c:pt>
                <c:pt idx="24228">
                  <c:v>2497.5585900000001</c:v>
                </c:pt>
                <c:pt idx="24229">
                  <c:v>2497.5585900000001</c:v>
                </c:pt>
                <c:pt idx="24230">
                  <c:v>2497.5585900000001</c:v>
                </c:pt>
                <c:pt idx="24231">
                  <c:v>2497.5585900000001</c:v>
                </c:pt>
                <c:pt idx="24232">
                  <c:v>2495.1171899999999</c:v>
                </c:pt>
                <c:pt idx="24233">
                  <c:v>2497.5585900000001</c:v>
                </c:pt>
                <c:pt idx="24234">
                  <c:v>2497.5585900000001</c:v>
                </c:pt>
                <c:pt idx="24235">
                  <c:v>2497.5585900000001</c:v>
                </c:pt>
                <c:pt idx="24236">
                  <c:v>2497.5585900000001</c:v>
                </c:pt>
                <c:pt idx="24237">
                  <c:v>2497.5585900000001</c:v>
                </c:pt>
                <c:pt idx="24238">
                  <c:v>2495.1171899999999</c:v>
                </c:pt>
                <c:pt idx="24239">
                  <c:v>2497.5585900000001</c:v>
                </c:pt>
                <c:pt idx="24240">
                  <c:v>2497.5585900000001</c:v>
                </c:pt>
                <c:pt idx="24241">
                  <c:v>2497.5585900000001</c:v>
                </c:pt>
                <c:pt idx="24242">
                  <c:v>2497.5585900000001</c:v>
                </c:pt>
                <c:pt idx="24243">
                  <c:v>2497.5585900000001</c:v>
                </c:pt>
                <c:pt idx="24244">
                  <c:v>2495.1171899999999</c:v>
                </c:pt>
                <c:pt idx="24245">
                  <c:v>2497.5585900000001</c:v>
                </c:pt>
                <c:pt idx="24246">
                  <c:v>2497.5585900000001</c:v>
                </c:pt>
                <c:pt idx="24247">
                  <c:v>2497.5585900000001</c:v>
                </c:pt>
                <c:pt idx="24248">
                  <c:v>2497.5585900000001</c:v>
                </c:pt>
                <c:pt idx="24249">
                  <c:v>2497.5585900000001</c:v>
                </c:pt>
                <c:pt idx="24250">
                  <c:v>2497.5585900000001</c:v>
                </c:pt>
                <c:pt idx="24251">
                  <c:v>2497.5585900000001</c:v>
                </c:pt>
                <c:pt idx="24252">
                  <c:v>2497.5585900000001</c:v>
                </c:pt>
                <c:pt idx="24253">
                  <c:v>2495.1171899999999</c:v>
                </c:pt>
                <c:pt idx="24254">
                  <c:v>2495.1171899999999</c:v>
                </c:pt>
                <c:pt idx="24255">
                  <c:v>2497.5585900000001</c:v>
                </c:pt>
                <c:pt idx="24256">
                  <c:v>2497.5585900000001</c:v>
                </c:pt>
                <c:pt idx="24257">
                  <c:v>2497.5585900000001</c:v>
                </c:pt>
                <c:pt idx="24258">
                  <c:v>2497.5585900000001</c:v>
                </c:pt>
                <c:pt idx="24259">
                  <c:v>2495.1171899999999</c:v>
                </c:pt>
                <c:pt idx="24260">
                  <c:v>2497.5585900000001</c:v>
                </c:pt>
                <c:pt idx="24261">
                  <c:v>2497.5585900000001</c:v>
                </c:pt>
                <c:pt idx="24262">
                  <c:v>2495.1171899999999</c:v>
                </c:pt>
                <c:pt idx="24263">
                  <c:v>2497.5585900000001</c:v>
                </c:pt>
                <c:pt idx="24264">
                  <c:v>2497.5585900000001</c:v>
                </c:pt>
                <c:pt idx="24265">
                  <c:v>2497.5585900000001</c:v>
                </c:pt>
                <c:pt idx="24266">
                  <c:v>2497.5585900000001</c:v>
                </c:pt>
                <c:pt idx="24267">
                  <c:v>2497.5585900000001</c:v>
                </c:pt>
                <c:pt idx="24268">
                  <c:v>2497.5585900000001</c:v>
                </c:pt>
                <c:pt idx="24269">
                  <c:v>2497.5585900000001</c:v>
                </c:pt>
                <c:pt idx="24270">
                  <c:v>2495.1171899999999</c:v>
                </c:pt>
                <c:pt idx="24271">
                  <c:v>2497.5585900000001</c:v>
                </c:pt>
                <c:pt idx="24272">
                  <c:v>2497.5585900000001</c:v>
                </c:pt>
                <c:pt idx="24273">
                  <c:v>2497.5585900000001</c:v>
                </c:pt>
                <c:pt idx="24274">
                  <c:v>2497.5585900000001</c:v>
                </c:pt>
                <c:pt idx="24275">
                  <c:v>2497.5585900000001</c:v>
                </c:pt>
                <c:pt idx="24276">
                  <c:v>2497.5585900000001</c:v>
                </c:pt>
                <c:pt idx="24277">
                  <c:v>2497.5585900000001</c:v>
                </c:pt>
                <c:pt idx="24278">
                  <c:v>2497.5585900000001</c:v>
                </c:pt>
                <c:pt idx="24279">
                  <c:v>2497.5585900000001</c:v>
                </c:pt>
                <c:pt idx="24280">
                  <c:v>2495.1171899999999</c:v>
                </c:pt>
                <c:pt idx="24281">
                  <c:v>2497.5585900000001</c:v>
                </c:pt>
                <c:pt idx="24282">
                  <c:v>2497.5585900000001</c:v>
                </c:pt>
                <c:pt idx="24283">
                  <c:v>2497.5585900000001</c:v>
                </c:pt>
                <c:pt idx="24284">
                  <c:v>2495.1171899999999</c:v>
                </c:pt>
                <c:pt idx="24285">
                  <c:v>2495.1171899999999</c:v>
                </c:pt>
                <c:pt idx="24286">
                  <c:v>2500</c:v>
                </c:pt>
                <c:pt idx="24287">
                  <c:v>2497.5585900000001</c:v>
                </c:pt>
                <c:pt idx="24288">
                  <c:v>2497.5585900000001</c:v>
                </c:pt>
                <c:pt idx="24289">
                  <c:v>2497.5585900000001</c:v>
                </c:pt>
                <c:pt idx="24290">
                  <c:v>2497.5585900000001</c:v>
                </c:pt>
                <c:pt idx="24291">
                  <c:v>2497.5585900000001</c:v>
                </c:pt>
                <c:pt idx="24292">
                  <c:v>2497.5585900000001</c:v>
                </c:pt>
                <c:pt idx="24293">
                  <c:v>2497.5585900000001</c:v>
                </c:pt>
                <c:pt idx="24294">
                  <c:v>2497.5585900000001</c:v>
                </c:pt>
                <c:pt idx="24295">
                  <c:v>2495.1171899999999</c:v>
                </c:pt>
                <c:pt idx="24296">
                  <c:v>2497.5585900000001</c:v>
                </c:pt>
                <c:pt idx="24297">
                  <c:v>2497.5585900000001</c:v>
                </c:pt>
                <c:pt idx="24298">
                  <c:v>2495.1171899999999</c:v>
                </c:pt>
                <c:pt idx="24299">
                  <c:v>2497.5585900000001</c:v>
                </c:pt>
                <c:pt idx="24300">
                  <c:v>2497.5585900000001</c:v>
                </c:pt>
                <c:pt idx="24301">
                  <c:v>2497.5585900000001</c:v>
                </c:pt>
                <c:pt idx="24302">
                  <c:v>2497.5585900000001</c:v>
                </c:pt>
                <c:pt idx="24303">
                  <c:v>2495.1171899999999</c:v>
                </c:pt>
                <c:pt idx="24304">
                  <c:v>2497.5585900000001</c:v>
                </c:pt>
                <c:pt idx="24305">
                  <c:v>2497.5585900000001</c:v>
                </c:pt>
                <c:pt idx="24306">
                  <c:v>2495.1171899999999</c:v>
                </c:pt>
                <c:pt idx="24307">
                  <c:v>2495.1171899999999</c:v>
                </c:pt>
                <c:pt idx="24308">
                  <c:v>2497.5585900000001</c:v>
                </c:pt>
                <c:pt idx="24309">
                  <c:v>2497.5585900000001</c:v>
                </c:pt>
                <c:pt idx="24310">
                  <c:v>2497.5585900000001</c:v>
                </c:pt>
                <c:pt idx="24311">
                  <c:v>2497.5585900000001</c:v>
                </c:pt>
                <c:pt idx="24312">
                  <c:v>2497.5585900000001</c:v>
                </c:pt>
                <c:pt idx="24313">
                  <c:v>2497.5585900000001</c:v>
                </c:pt>
                <c:pt idx="24314">
                  <c:v>2497.5585900000001</c:v>
                </c:pt>
                <c:pt idx="24315">
                  <c:v>2497.5585900000001</c:v>
                </c:pt>
                <c:pt idx="24316">
                  <c:v>2497.5585900000001</c:v>
                </c:pt>
                <c:pt idx="24317">
                  <c:v>2495.1171899999999</c:v>
                </c:pt>
                <c:pt idx="24318">
                  <c:v>2497.5585900000001</c:v>
                </c:pt>
                <c:pt idx="24319">
                  <c:v>2497.5585900000001</c:v>
                </c:pt>
                <c:pt idx="24320">
                  <c:v>2497.5585900000001</c:v>
                </c:pt>
                <c:pt idx="24321">
                  <c:v>2497.5585900000001</c:v>
                </c:pt>
                <c:pt idx="24322">
                  <c:v>2497.5585900000001</c:v>
                </c:pt>
                <c:pt idx="24323">
                  <c:v>2497.5585900000001</c:v>
                </c:pt>
                <c:pt idx="24324">
                  <c:v>2497.5585900000001</c:v>
                </c:pt>
                <c:pt idx="24325">
                  <c:v>2497.5585900000001</c:v>
                </c:pt>
                <c:pt idx="24326">
                  <c:v>2497.5585900000001</c:v>
                </c:pt>
                <c:pt idx="24327">
                  <c:v>2497.5585900000001</c:v>
                </c:pt>
                <c:pt idx="24328">
                  <c:v>2495.1171899999999</c:v>
                </c:pt>
                <c:pt idx="24329">
                  <c:v>2495.1171899999999</c:v>
                </c:pt>
                <c:pt idx="24330">
                  <c:v>2497.5585900000001</c:v>
                </c:pt>
                <c:pt idx="24331">
                  <c:v>2497.5585900000001</c:v>
                </c:pt>
                <c:pt idx="24332">
                  <c:v>2495.1171899999999</c:v>
                </c:pt>
                <c:pt idx="24333">
                  <c:v>2497.5585900000001</c:v>
                </c:pt>
                <c:pt idx="24334">
                  <c:v>2497.5585900000001</c:v>
                </c:pt>
                <c:pt idx="24335">
                  <c:v>2497.5585900000001</c:v>
                </c:pt>
                <c:pt idx="24336">
                  <c:v>2495.1171899999999</c:v>
                </c:pt>
                <c:pt idx="24337">
                  <c:v>2497.5585900000001</c:v>
                </c:pt>
                <c:pt idx="24338">
                  <c:v>2497.5585900000001</c:v>
                </c:pt>
                <c:pt idx="24339">
                  <c:v>2497.5585900000001</c:v>
                </c:pt>
                <c:pt idx="24340">
                  <c:v>2497.5585900000001</c:v>
                </c:pt>
                <c:pt idx="24341">
                  <c:v>2497.5585900000001</c:v>
                </c:pt>
                <c:pt idx="24342">
                  <c:v>2497.5585900000001</c:v>
                </c:pt>
                <c:pt idx="24343">
                  <c:v>2497.5585900000001</c:v>
                </c:pt>
                <c:pt idx="24344">
                  <c:v>2497.5585900000001</c:v>
                </c:pt>
                <c:pt idx="24345">
                  <c:v>2497.5585900000001</c:v>
                </c:pt>
                <c:pt idx="24346">
                  <c:v>2497.5585900000001</c:v>
                </c:pt>
                <c:pt idx="24347">
                  <c:v>2497.5585900000001</c:v>
                </c:pt>
                <c:pt idx="24348">
                  <c:v>2497.5585900000001</c:v>
                </c:pt>
                <c:pt idx="24349">
                  <c:v>2495.1171899999999</c:v>
                </c:pt>
                <c:pt idx="24350">
                  <c:v>2497.5585900000001</c:v>
                </c:pt>
                <c:pt idx="24351">
                  <c:v>2497.5585900000001</c:v>
                </c:pt>
                <c:pt idx="24352">
                  <c:v>2497.5585900000001</c:v>
                </c:pt>
                <c:pt idx="24353">
                  <c:v>2495.1171899999999</c:v>
                </c:pt>
                <c:pt idx="24354">
                  <c:v>2495.1171899999999</c:v>
                </c:pt>
                <c:pt idx="24355">
                  <c:v>2495.1171899999999</c:v>
                </c:pt>
                <c:pt idx="24356">
                  <c:v>2497.5585900000001</c:v>
                </c:pt>
                <c:pt idx="24357">
                  <c:v>2497.5585900000001</c:v>
                </c:pt>
                <c:pt idx="24358">
                  <c:v>2495.1171899999999</c:v>
                </c:pt>
                <c:pt idx="24359">
                  <c:v>2497.5585900000001</c:v>
                </c:pt>
                <c:pt idx="24360">
                  <c:v>2497.5585900000001</c:v>
                </c:pt>
                <c:pt idx="24361">
                  <c:v>2497.5585900000001</c:v>
                </c:pt>
                <c:pt idx="24362">
                  <c:v>2497.5585900000001</c:v>
                </c:pt>
                <c:pt idx="24363">
                  <c:v>2497.5585900000001</c:v>
                </c:pt>
                <c:pt idx="24364">
                  <c:v>2497.5585900000001</c:v>
                </c:pt>
                <c:pt idx="24365">
                  <c:v>2495.1171899999999</c:v>
                </c:pt>
                <c:pt idx="24366">
                  <c:v>2495.1171899999999</c:v>
                </c:pt>
                <c:pt idx="24367">
                  <c:v>2497.5585900000001</c:v>
                </c:pt>
                <c:pt idx="24368">
                  <c:v>2497.5585900000001</c:v>
                </c:pt>
                <c:pt idx="24369">
                  <c:v>2495.1171899999999</c:v>
                </c:pt>
                <c:pt idx="24370">
                  <c:v>2495.1171899999999</c:v>
                </c:pt>
                <c:pt idx="24371">
                  <c:v>2497.5585900000001</c:v>
                </c:pt>
                <c:pt idx="24372">
                  <c:v>2497.5585900000001</c:v>
                </c:pt>
                <c:pt idx="24373">
                  <c:v>2495.1171899999999</c:v>
                </c:pt>
                <c:pt idx="24374">
                  <c:v>2497.5585900000001</c:v>
                </c:pt>
                <c:pt idx="24375">
                  <c:v>2495.1171899999999</c:v>
                </c:pt>
                <c:pt idx="24376">
                  <c:v>2495.1171899999999</c:v>
                </c:pt>
                <c:pt idx="24377">
                  <c:v>2495.1171899999999</c:v>
                </c:pt>
                <c:pt idx="24378">
                  <c:v>2497.5585900000001</c:v>
                </c:pt>
                <c:pt idx="24379">
                  <c:v>2495.1171899999999</c:v>
                </c:pt>
                <c:pt idx="24380">
                  <c:v>2495.1171899999999</c:v>
                </c:pt>
                <c:pt idx="24381">
                  <c:v>2497.5585900000001</c:v>
                </c:pt>
                <c:pt idx="24382">
                  <c:v>2495.1171899999999</c:v>
                </c:pt>
                <c:pt idx="24383">
                  <c:v>2497.5585900000001</c:v>
                </c:pt>
                <c:pt idx="24384">
                  <c:v>2497.5585900000001</c:v>
                </c:pt>
                <c:pt idx="24385">
                  <c:v>2497.5585900000001</c:v>
                </c:pt>
                <c:pt idx="24386">
                  <c:v>2497.5585900000001</c:v>
                </c:pt>
                <c:pt idx="24387">
                  <c:v>2495.1171899999999</c:v>
                </c:pt>
                <c:pt idx="24388">
                  <c:v>2497.5585900000001</c:v>
                </c:pt>
                <c:pt idx="24389">
                  <c:v>2495.1171899999999</c:v>
                </c:pt>
                <c:pt idx="24390">
                  <c:v>2497.5585900000001</c:v>
                </c:pt>
                <c:pt idx="24391">
                  <c:v>2495.1171899999999</c:v>
                </c:pt>
                <c:pt idx="24392">
                  <c:v>2497.5585900000001</c:v>
                </c:pt>
                <c:pt idx="24393">
                  <c:v>2497.5585900000001</c:v>
                </c:pt>
                <c:pt idx="24394">
                  <c:v>2497.5585900000001</c:v>
                </c:pt>
                <c:pt idx="24395">
                  <c:v>2497.5585900000001</c:v>
                </c:pt>
                <c:pt idx="24396">
                  <c:v>2495.1171899999999</c:v>
                </c:pt>
                <c:pt idx="24397">
                  <c:v>2495.1171899999999</c:v>
                </c:pt>
                <c:pt idx="24398">
                  <c:v>2497.5585900000001</c:v>
                </c:pt>
                <c:pt idx="24399">
                  <c:v>2495.1171899999999</c:v>
                </c:pt>
                <c:pt idx="24400">
                  <c:v>2497.5585900000001</c:v>
                </c:pt>
                <c:pt idx="24401">
                  <c:v>2495.1171899999999</c:v>
                </c:pt>
                <c:pt idx="24402">
                  <c:v>2497.5585900000001</c:v>
                </c:pt>
                <c:pt idx="24403">
                  <c:v>2495.1171899999999</c:v>
                </c:pt>
                <c:pt idx="24404">
                  <c:v>2497.5585900000001</c:v>
                </c:pt>
                <c:pt idx="24405">
                  <c:v>2497.5585900000001</c:v>
                </c:pt>
                <c:pt idx="24406">
                  <c:v>2495.1171899999999</c:v>
                </c:pt>
                <c:pt idx="24407">
                  <c:v>2495.1171899999999</c:v>
                </c:pt>
                <c:pt idx="24408">
                  <c:v>2495.1171899999999</c:v>
                </c:pt>
                <c:pt idx="24409">
                  <c:v>2497.5585900000001</c:v>
                </c:pt>
                <c:pt idx="24410">
                  <c:v>2495.1171899999999</c:v>
                </c:pt>
                <c:pt idx="24411">
                  <c:v>2497.5585900000001</c:v>
                </c:pt>
                <c:pt idx="24412">
                  <c:v>2495.1171899999999</c:v>
                </c:pt>
                <c:pt idx="24413">
                  <c:v>2495.1171899999999</c:v>
                </c:pt>
                <c:pt idx="24414">
                  <c:v>2495.1171899999999</c:v>
                </c:pt>
                <c:pt idx="24415">
                  <c:v>2495.1171899999999</c:v>
                </c:pt>
                <c:pt idx="24416">
                  <c:v>2495.1171899999999</c:v>
                </c:pt>
                <c:pt idx="24417">
                  <c:v>2497.5585900000001</c:v>
                </c:pt>
                <c:pt idx="24418">
                  <c:v>2495.1171899999999</c:v>
                </c:pt>
                <c:pt idx="24419">
                  <c:v>2497.5585900000001</c:v>
                </c:pt>
                <c:pt idx="24420">
                  <c:v>2495.1171899999999</c:v>
                </c:pt>
                <c:pt idx="24421">
                  <c:v>2497.5585900000001</c:v>
                </c:pt>
                <c:pt idx="24422">
                  <c:v>2497.5585900000001</c:v>
                </c:pt>
                <c:pt idx="24423">
                  <c:v>2495.1171899999999</c:v>
                </c:pt>
                <c:pt idx="24424">
                  <c:v>2497.5585900000001</c:v>
                </c:pt>
                <c:pt idx="24425">
                  <c:v>2495.1171899999999</c:v>
                </c:pt>
                <c:pt idx="24426">
                  <c:v>2495.1171899999999</c:v>
                </c:pt>
                <c:pt idx="24427">
                  <c:v>2495.1171899999999</c:v>
                </c:pt>
                <c:pt idx="24428">
                  <c:v>2497.5585900000001</c:v>
                </c:pt>
                <c:pt idx="24429">
                  <c:v>2497.5585900000001</c:v>
                </c:pt>
                <c:pt idx="24430">
                  <c:v>2495.1171899999999</c:v>
                </c:pt>
                <c:pt idx="24431">
                  <c:v>2495.1171899999999</c:v>
                </c:pt>
                <c:pt idx="24432">
                  <c:v>2495.1171899999999</c:v>
                </c:pt>
                <c:pt idx="24433">
                  <c:v>2495.1171899999999</c:v>
                </c:pt>
                <c:pt idx="24434">
                  <c:v>2495.1171899999999</c:v>
                </c:pt>
                <c:pt idx="24435">
                  <c:v>2497.5585900000001</c:v>
                </c:pt>
                <c:pt idx="24436">
                  <c:v>2497.5585900000001</c:v>
                </c:pt>
                <c:pt idx="24437">
                  <c:v>2497.5585900000001</c:v>
                </c:pt>
                <c:pt idx="24438">
                  <c:v>2497.5585900000001</c:v>
                </c:pt>
                <c:pt idx="24439">
                  <c:v>2497.5585900000001</c:v>
                </c:pt>
                <c:pt idx="24440">
                  <c:v>2497.5585900000001</c:v>
                </c:pt>
                <c:pt idx="24441">
                  <c:v>2497.5585900000001</c:v>
                </c:pt>
                <c:pt idx="24442">
                  <c:v>2497.5585900000001</c:v>
                </c:pt>
                <c:pt idx="24443">
                  <c:v>2497.5585900000001</c:v>
                </c:pt>
                <c:pt idx="24444">
                  <c:v>2497.5585900000001</c:v>
                </c:pt>
                <c:pt idx="24445">
                  <c:v>2495.1171899999999</c:v>
                </c:pt>
                <c:pt idx="24446">
                  <c:v>2497.5585900000001</c:v>
                </c:pt>
                <c:pt idx="24447">
                  <c:v>2497.5585900000001</c:v>
                </c:pt>
                <c:pt idx="24448">
                  <c:v>2495.1171899999999</c:v>
                </c:pt>
                <c:pt idx="24449">
                  <c:v>2495.1171899999999</c:v>
                </c:pt>
                <c:pt idx="24450">
                  <c:v>2497.5585900000001</c:v>
                </c:pt>
                <c:pt idx="24451">
                  <c:v>2495.1171899999999</c:v>
                </c:pt>
                <c:pt idx="24452">
                  <c:v>2497.5585900000001</c:v>
                </c:pt>
                <c:pt idx="24453">
                  <c:v>2495.1171899999999</c:v>
                </c:pt>
                <c:pt idx="24454">
                  <c:v>2497.5585900000001</c:v>
                </c:pt>
                <c:pt idx="24455">
                  <c:v>2497.5585900000001</c:v>
                </c:pt>
                <c:pt idx="24456">
                  <c:v>2497.5585900000001</c:v>
                </c:pt>
                <c:pt idx="24457">
                  <c:v>2495.1171899999999</c:v>
                </c:pt>
                <c:pt idx="24458">
                  <c:v>2495.1171899999999</c:v>
                </c:pt>
                <c:pt idx="24459">
                  <c:v>2497.5585900000001</c:v>
                </c:pt>
                <c:pt idx="24460">
                  <c:v>2495.1171899999999</c:v>
                </c:pt>
                <c:pt idx="24461">
                  <c:v>2495.1171899999999</c:v>
                </c:pt>
                <c:pt idx="24462">
                  <c:v>2497.5585900000001</c:v>
                </c:pt>
                <c:pt idx="24463">
                  <c:v>2495.1171899999999</c:v>
                </c:pt>
                <c:pt idx="24464">
                  <c:v>2495.1171899999999</c:v>
                </c:pt>
                <c:pt idx="24465">
                  <c:v>2495.1171899999999</c:v>
                </c:pt>
                <c:pt idx="24466">
                  <c:v>2495.1171899999999</c:v>
                </c:pt>
                <c:pt idx="24467">
                  <c:v>2495.1171899999999</c:v>
                </c:pt>
                <c:pt idx="24468">
                  <c:v>2495.1171899999999</c:v>
                </c:pt>
                <c:pt idx="24469">
                  <c:v>2495.1171899999999</c:v>
                </c:pt>
                <c:pt idx="24470">
                  <c:v>2495.1171899999999</c:v>
                </c:pt>
                <c:pt idx="24471">
                  <c:v>2495.1171899999999</c:v>
                </c:pt>
                <c:pt idx="24472">
                  <c:v>2497.5585900000001</c:v>
                </c:pt>
                <c:pt idx="24473">
                  <c:v>2495.1171899999999</c:v>
                </c:pt>
                <c:pt idx="24474">
                  <c:v>2495.1171899999999</c:v>
                </c:pt>
                <c:pt idx="24475">
                  <c:v>2497.5585900000001</c:v>
                </c:pt>
                <c:pt idx="24476">
                  <c:v>2495.1171899999999</c:v>
                </c:pt>
                <c:pt idx="24477">
                  <c:v>2495.1171899999999</c:v>
                </c:pt>
                <c:pt idx="24478">
                  <c:v>2495.1171899999999</c:v>
                </c:pt>
                <c:pt idx="24479">
                  <c:v>2495.1171899999999</c:v>
                </c:pt>
                <c:pt idx="24480">
                  <c:v>2495.1171899999999</c:v>
                </c:pt>
                <c:pt idx="24481">
                  <c:v>2497.5585900000001</c:v>
                </c:pt>
                <c:pt idx="24482">
                  <c:v>2497.5585900000001</c:v>
                </c:pt>
                <c:pt idx="24483">
                  <c:v>2497.5585900000001</c:v>
                </c:pt>
                <c:pt idx="24484">
                  <c:v>2495.1171899999999</c:v>
                </c:pt>
                <c:pt idx="24485">
                  <c:v>2495.1171899999999</c:v>
                </c:pt>
                <c:pt idx="24486">
                  <c:v>2497.5585900000001</c:v>
                </c:pt>
                <c:pt idx="24487">
                  <c:v>2495.1171899999999</c:v>
                </c:pt>
                <c:pt idx="24488">
                  <c:v>2495.1171899999999</c:v>
                </c:pt>
                <c:pt idx="24489">
                  <c:v>2495.1171899999999</c:v>
                </c:pt>
                <c:pt idx="24490">
                  <c:v>2495.1171899999999</c:v>
                </c:pt>
                <c:pt idx="24491">
                  <c:v>2495.1171899999999</c:v>
                </c:pt>
                <c:pt idx="24492">
                  <c:v>2495.1171899999999</c:v>
                </c:pt>
                <c:pt idx="24493">
                  <c:v>2495.1171899999999</c:v>
                </c:pt>
                <c:pt idx="24494">
                  <c:v>2497.5585900000001</c:v>
                </c:pt>
                <c:pt idx="24495">
                  <c:v>2495.1171899999999</c:v>
                </c:pt>
                <c:pt idx="24496">
                  <c:v>2495.1171899999999</c:v>
                </c:pt>
                <c:pt idx="24497">
                  <c:v>2497.5585900000001</c:v>
                </c:pt>
                <c:pt idx="24498">
                  <c:v>2495.1171899999999</c:v>
                </c:pt>
                <c:pt idx="24499">
                  <c:v>2495.1171899999999</c:v>
                </c:pt>
                <c:pt idx="24500">
                  <c:v>2497.5585900000001</c:v>
                </c:pt>
                <c:pt idx="24501">
                  <c:v>2495.1171899999999</c:v>
                </c:pt>
                <c:pt idx="24502">
                  <c:v>2497.5585900000001</c:v>
                </c:pt>
                <c:pt idx="24503">
                  <c:v>2497.5585900000001</c:v>
                </c:pt>
                <c:pt idx="24504">
                  <c:v>2497.5585900000001</c:v>
                </c:pt>
                <c:pt idx="24505">
                  <c:v>2495.1171899999999</c:v>
                </c:pt>
                <c:pt idx="24506">
                  <c:v>2495.1171899999999</c:v>
                </c:pt>
                <c:pt idx="24507">
                  <c:v>2495.1171899999999</c:v>
                </c:pt>
                <c:pt idx="24508">
                  <c:v>2495.1171899999999</c:v>
                </c:pt>
                <c:pt idx="24509">
                  <c:v>2495.1171899999999</c:v>
                </c:pt>
                <c:pt idx="24510">
                  <c:v>2497.5585900000001</c:v>
                </c:pt>
                <c:pt idx="24511">
                  <c:v>2497.5585900000001</c:v>
                </c:pt>
                <c:pt idx="24512">
                  <c:v>2497.5585900000001</c:v>
                </c:pt>
                <c:pt idx="24513">
                  <c:v>2495.1171899999999</c:v>
                </c:pt>
                <c:pt idx="24514">
                  <c:v>2497.5585900000001</c:v>
                </c:pt>
                <c:pt idx="24515">
                  <c:v>2495.1171899999999</c:v>
                </c:pt>
                <c:pt idx="24516">
                  <c:v>2495.1171899999999</c:v>
                </c:pt>
                <c:pt idx="24517">
                  <c:v>2495.1171899999999</c:v>
                </c:pt>
                <c:pt idx="24518">
                  <c:v>2495.1171899999999</c:v>
                </c:pt>
                <c:pt idx="24519">
                  <c:v>2495.1171899999999</c:v>
                </c:pt>
                <c:pt idx="24520">
                  <c:v>2495.1171899999999</c:v>
                </c:pt>
                <c:pt idx="24521">
                  <c:v>2495.1171899999999</c:v>
                </c:pt>
                <c:pt idx="24522">
                  <c:v>2497.5585900000001</c:v>
                </c:pt>
                <c:pt idx="24523">
                  <c:v>2497.5585900000001</c:v>
                </c:pt>
                <c:pt idx="24524">
                  <c:v>2497.5585900000001</c:v>
                </c:pt>
                <c:pt idx="24525">
                  <c:v>2495.1171899999999</c:v>
                </c:pt>
                <c:pt idx="24526">
                  <c:v>2495.1171899999999</c:v>
                </c:pt>
                <c:pt idx="24527">
                  <c:v>2495.1171899999999</c:v>
                </c:pt>
                <c:pt idx="24528">
                  <c:v>2495.1171899999999</c:v>
                </c:pt>
                <c:pt idx="24529">
                  <c:v>2497.5585900000001</c:v>
                </c:pt>
                <c:pt idx="24530">
                  <c:v>2495.1171899999999</c:v>
                </c:pt>
                <c:pt idx="24531">
                  <c:v>2497.5585900000001</c:v>
                </c:pt>
                <c:pt idx="24532">
                  <c:v>2495.1171899999999</c:v>
                </c:pt>
                <c:pt idx="24533">
                  <c:v>2495.1171899999999</c:v>
                </c:pt>
                <c:pt idx="24534">
                  <c:v>2495.1171899999999</c:v>
                </c:pt>
                <c:pt idx="24535">
                  <c:v>2497.5585900000001</c:v>
                </c:pt>
                <c:pt idx="24536">
                  <c:v>2495.1171899999999</c:v>
                </c:pt>
                <c:pt idx="24537">
                  <c:v>2495.1171899999999</c:v>
                </c:pt>
                <c:pt idx="24538">
                  <c:v>2497.5585900000001</c:v>
                </c:pt>
                <c:pt idx="24539">
                  <c:v>2497.5585900000001</c:v>
                </c:pt>
                <c:pt idx="24540">
                  <c:v>2495.1171899999999</c:v>
                </c:pt>
                <c:pt idx="24541">
                  <c:v>2495.1171899999999</c:v>
                </c:pt>
                <c:pt idx="24542">
                  <c:v>2497.5585900000001</c:v>
                </c:pt>
                <c:pt idx="24543">
                  <c:v>2495.1171899999999</c:v>
                </c:pt>
                <c:pt idx="24544">
                  <c:v>2495.1171899999999</c:v>
                </c:pt>
                <c:pt idx="24545">
                  <c:v>2497.5585900000001</c:v>
                </c:pt>
                <c:pt idx="24546">
                  <c:v>2495.1171899999999</c:v>
                </c:pt>
                <c:pt idx="24547">
                  <c:v>2495.1171899999999</c:v>
                </c:pt>
                <c:pt idx="24548">
                  <c:v>2495.1171899999999</c:v>
                </c:pt>
                <c:pt idx="24549">
                  <c:v>2495.1171899999999</c:v>
                </c:pt>
                <c:pt idx="24550">
                  <c:v>2495.1171899999999</c:v>
                </c:pt>
                <c:pt idx="24551">
                  <c:v>2497.5585900000001</c:v>
                </c:pt>
                <c:pt idx="24552">
                  <c:v>2495.1171899999999</c:v>
                </c:pt>
                <c:pt idx="24553">
                  <c:v>2497.5585900000001</c:v>
                </c:pt>
                <c:pt idx="24554">
                  <c:v>2495.1171899999999</c:v>
                </c:pt>
                <c:pt idx="24555">
                  <c:v>2495.1171899999999</c:v>
                </c:pt>
                <c:pt idx="24556">
                  <c:v>2495.1171899999999</c:v>
                </c:pt>
                <c:pt idx="24557">
                  <c:v>2497.5585900000001</c:v>
                </c:pt>
                <c:pt idx="24558">
                  <c:v>2495.1171899999999</c:v>
                </c:pt>
                <c:pt idx="24559">
                  <c:v>2495.1171899999999</c:v>
                </c:pt>
                <c:pt idx="24560">
                  <c:v>2497.5585900000001</c:v>
                </c:pt>
                <c:pt idx="24561">
                  <c:v>2495.1171899999999</c:v>
                </c:pt>
                <c:pt idx="24562">
                  <c:v>2495.1171899999999</c:v>
                </c:pt>
                <c:pt idx="24563">
                  <c:v>2495.1171899999999</c:v>
                </c:pt>
                <c:pt idx="24564">
                  <c:v>2495.1171899999999</c:v>
                </c:pt>
                <c:pt idx="24565">
                  <c:v>2495.1171899999999</c:v>
                </c:pt>
                <c:pt idx="24566">
                  <c:v>2495.1171899999999</c:v>
                </c:pt>
                <c:pt idx="24567">
                  <c:v>2495.1171899999999</c:v>
                </c:pt>
                <c:pt idx="24568">
                  <c:v>2497.5585900000001</c:v>
                </c:pt>
                <c:pt idx="24569">
                  <c:v>2497.5585900000001</c:v>
                </c:pt>
                <c:pt idx="24570">
                  <c:v>2495.1171899999999</c:v>
                </c:pt>
                <c:pt idx="24571">
                  <c:v>2495.1171899999999</c:v>
                </c:pt>
                <c:pt idx="24572">
                  <c:v>2495.1171899999999</c:v>
                </c:pt>
                <c:pt idx="24573">
                  <c:v>2497.5585900000001</c:v>
                </c:pt>
                <c:pt idx="24574">
                  <c:v>2495.1171899999999</c:v>
                </c:pt>
                <c:pt idx="24575">
                  <c:v>2495.1171899999999</c:v>
                </c:pt>
                <c:pt idx="24576">
                  <c:v>2495.1171899999999</c:v>
                </c:pt>
                <c:pt idx="24577">
                  <c:v>2495.1171899999999</c:v>
                </c:pt>
                <c:pt idx="24578">
                  <c:v>2495.1171899999999</c:v>
                </c:pt>
                <c:pt idx="24579">
                  <c:v>2495.1171899999999</c:v>
                </c:pt>
                <c:pt idx="24580">
                  <c:v>2495.1171899999999</c:v>
                </c:pt>
                <c:pt idx="24581">
                  <c:v>2495.1171899999999</c:v>
                </c:pt>
                <c:pt idx="24582">
                  <c:v>2495.1171899999999</c:v>
                </c:pt>
                <c:pt idx="24583">
                  <c:v>2497.5585900000001</c:v>
                </c:pt>
                <c:pt idx="24584">
                  <c:v>2495.1171899999999</c:v>
                </c:pt>
                <c:pt idx="24585">
                  <c:v>2495.1171899999999</c:v>
                </c:pt>
                <c:pt idx="24586">
                  <c:v>2495.1171899999999</c:v>
                </c:pt>
                <c:pt idx="24587">
                  <c:v>2495.1171899999999</c:v>
                </c:pt>
                <c:pt idx="24588">
                  <c:v>2495.1171899999999</c:v>
                </c:pt>
                <c:pt idx="24589">
                  <c:v>2495.1171899999999</c:v>
                </c:pt>
                <c:pt idx="24590">
                  <c:v>2497.5585900000001</c:v>
                </c:pt>
                <c:pt idx="24591">
                  <c:v>2495.1171899999999</c:v>
                </c:pt>
                <c:pt idx="24592">
                  <c:v>2495.1171899999999</c:v>
                </c:pt>
                <c:pt idx="24593">
                  <c:v>2495.1171899999999</c:v>
                </c:pt>
                <c:pt idx="24594">
                  <c:v>2497.5585900000001</c:v>
                </c:pt>
                <c:pt idx="24595">
                  <c:v>2495.1171899999999</c:v>
                </c:pt>
                <c:pt idx="24596">
                  <c:v>2495.1171899999999</c:v>
                </c:pt>
                <c:pt idx="24597">
                  <c:v>2495.1171899999999</c:v>
                </c:pt>
                <c:pt idx="24598">
                  <c:v>2495.1171899999999</c:v>
                </c:pt>
                <c:pt idx="24599">
                  <c:v>2495.1171899999999</c:v>
                </c:pt>
                <c:pt idx="24600">
                  <c:v>2495.1171899999999</c:v>
                </c:pt>
                <c:pt idx="24601">
                  <c:v>2495.1171899999999</c:v>
                </c:pt>
                <c:pt idx="24602">
                  <c:v>2495.1171899999999</c:v>
                </c:pt>
                <c:pt idx="24603">
                  <c:v>2495.1171899999999</c:v>
                </c:pt>
                <c:pt idx="24604">
                  <c:v>2495.1171899999999</c:v>
                </c:pt>
                <c:pt idx="24605">
                  <c:v>2497.5585900000001</c:v>
                </c:pt>
                <c:pt idx="24606">
                  <c:v>2495.1171899999999</c:v>
                </c:pt>
                <c:pt idx="24607">
                  <c:v>2495.1171899999999</c:v>
                </c:pt>
                <c:pt idx="24608">
                  <c:v>2497.5585900000001</c:v>
                </c:pt>
                <c:pt idx="24609">
                  <c:v>2495.1171899999999</c:v>
                </c:pt>
                <c:pt idx="24610">
                  <c:v>2495.1171899999999</c:v>
                </c:pt>
                <c:pt idx="24611">
                  <c:v>2495.1171899999999</c:v>
                </c:pt>
                <c:pt idx="24612">
                  <c:v>2495.1171899999999</c:v>
                </c:pt>
                <c:pt idx="24613">
                  <c:v>2495.1171899999999</c:v>
                </c:pt>
                <c:pt idx="24614">
                  <c:v>2495.1171899999999</c:v>
                </c:pt>
                <c:pt idx="24615">
                  <c:v>2497.5585900000001</c:v>
                </c:pt>
                <c:pt idx="24616">
                  <c:v>2495.1171899999999</c:v>
                </c:pt>
                <c:pt idx="24617">
                  <c:v>2495.1171899999999</c:v>
                </c:pt>
                <c:pt idx="24618">
                  <c:v>2495.1171899999999</c:v>
                </c:pt>
                <c:pt idx="24619">
                  <c:v>2495.1171899999999</c:v>
                </c:pt>
                <c:pt idx="24620">
                  <c:v>2497.5585900000001</c:v>
                </c:pt>
                <c:pt idx="24621">
                  <c:v>2495.1171899999999</c:v>
                </c:pt>
                <c:pt idx="24622">
                  <c:v>2495.1171899999999</c:v>
                </c:pt>
                <c:pt idx="24623">
                  <c:v>2495.1171899999999</c:v>
                </c:pt>
                <c:pt idx="24624">
                  <c:v>2495.1171899999999</c:v>
                </c:pt>
                <c:pt idx="24625">
                  <c:v>2495.1171899999999</c:v>
                </c:pt>
                <c:pt idx="24626">
                  <c:v>2495.1171899999999</c:v>
                </c:pt>
                <c:pt idx="24627">
                  <c:v>2495.1171899999999</c:v>
                </c:pt>
                <c:pt idx="24628">
                  <c:v>2495.1171899999999</c:v>
                </c:pt>
                <c:pt idx="24629">
                  <c:v>2497.5585900000001</c:v>
                </c:pt>
                <c:pt idx="24630">
                  <c:v>2495.1171899999999</c:v>
                </c:pt>
                <c:pt idx="24631">
                  <c:v>2497.5585900000001</c:v>
                </c:pt>
                <c:pt idx="24632">
                  <c:v>2495.1171899999999</c:v>
                </c:pt>
                <c:pt idx="24633">
                  <c:v>2495.1171899999999</c:v>
                </c:pt>
                <c:pt idx="24634">
                  <c:v>2495.1171899999999</c:v>
                </c:pt>
                <c:pt idx="24635">
                  <c:v>2495.1171899999999</c:v>
                </c:pt>
                <c:pt idx="24636">
                  <c:v>2495.1171899999999</c:v>
                </c:pt>
                <c:pt idx="24637">
                  <c:v>2495.1171899999999</c:v>
                </c:pt>
                <c:pt idx="24638">
                  <c:v>2495.1171899999999</c:v>
                </c:pt>
                <c:pt idx="24639">
                  <c:v>2495.1171899999999</c:v>
                </c:pt>
                <c:pt idx="24640">
                  <c:v>2495.1171899999999</c:v>
                </c:pt>
                <c:pt idx="24641">
                  <c:v>2495.1171899999999</c:v>
                </c:pt>
                <c:pt idx="24642">
                  <c:v>2495.1171899999999</c:v>
                </c:pt>
                <c:pt idx="24643">
                  <c:v>2495.1171899999999</c:v>
                </c:pt>
                <c:pt idx="24644">
                  <c:v>2495.1171899999999</c:v>
                </c:pt>
                <c:pt idx="24645">
                  <c:v>2495.1171899999999</c:v>
                </c:pt>
                <c:pt idx="24646">
                  <c:v>2495.1171899999999</c:v>
                </c:pt>
                <c:pt idx="24647">
                  <c:v>2495.1171899999999</c:v>
                </c:pt>
                <c:pt idx="24648">
                  <c:v>2495.1171899999999</c:v>
                </c:pt>
                <c:pt idx="24649">
                  <c:v>2495.1171899999999</c:v>
                </c:pt>
                <c:pt idx="24650">
                  <c:v>2495.1171899999999</c:v>
                </c:pt>
                <c:pt idx="24651">
                  <c:v>2495.1171899999999</c:v>
                </c:pt>
                <c:pt idx="24652">
                  <c:v>2495.1171899999999</c:v>
                </c:pt>
                <c:pt idx="24653">
                  <c:v>2495.1171899999999</c:v>
                </c:pt>
                <c:pt idx="24654">
                  <c:v>2495.1171899999999</c:v>
                </c:pt>
                <c:pt idx="24655">
                  <c:v>2495.1171899999999</c:v>
                </c:pt>
                <c:pt idx="24656">
                  <c:v>2495.1171899999999</c:v>
                </c:pt>
                <c:pt idx="24657">
                  <c:v>2495.1171899999999</c:v>
                </c:pt>
                <c:pt idx="24658">
                  <c:v>2495.1171899999999</c:v>
                </c:pt>
                <c:pt idx="24659">
                  <c:v>2495.1171899999999</c:v>
                </c:pt>
                <c:pt idx="24660">
                  <c:v>2497.5585900000001</c:v>
                </c:pt>
                <c:pt idx="24661">
                  <c:v>2495.1171899999999</c:v>
                </c:pt>
                <c:pt idx="24662">
                  <c:v>2495.1171899999999</c:v>
                </c:pt>
                <c:pt idx="24663">
                  <c:v>2495.1171899999999</c:v>
                </c:pt>
                <c:pt idx="24664">
                  <c:v>2495.1171899999999</c:v>
                </c:pt>
                <c:pt idx="24665">
                  <c:v>2495.1171899999999</c:v>
                </c:pt>
                <c:pt idx="24666">
                  <c:v>2495.1171899999999</c:v>
                </c:pt>
                <c:pt idx="24667">
                  <c:v>2495.1171899999999</c:v>
                </c:pt>
                <c:pt idx="24668">
                  <c:v>2497.5585900000001</c:v>
                </c:pt>
                <c:pt idx="24669">
                  <c:v>2495.1171899999999</c:v>
                </c:pt>
                <c:pt idx="24670">
                  <c:v>2495.1171899999999</c:v>
                </c:pt>
                <c:pt idx="24671">
                  <c:v>2495.1171899999999</c:v>
                </c:pt>
                <c:pt idx="24672">
                  <c:v>2495.1171899999999</c:v>
                </c:pt>
                <c:pt idx="24673">
                  <c:v>2497.5585900000001</c:v>
                </c:pt>
                <c:pt idx="24674">
                  <c:v>2495.1171899999999</c:v>
                </c:pt>
                <c:pt idx="24675">
                  <c:v>2495.1171899999999</c:v>
                </c:pt>
                <c:pt idx="24676">
                  <c:v>2495.1171899999999</c:v>
                </c:pt>
                <c:pt idx="24677">
                  <c:v>2495.1171899999999</c:v>
                </c:pt>
                <c:pt idx="24678">
                  <c:v>2495.1171899999999</c:v>
                </c:pt>
                <c:pt idx="24679">
                  <c:v>2495.1171899999999</c:v>
                </c:pt>
                <c:pt idx="24680">
                  <c:v>2495.1171899999999</c:v>
                </c:pt>
                <c:pt idx="24681">
                  <c:v>2495.1171899999999</c:v>
                </c:pt>
                <c:pt idx="24682">
                  <c:v>2495.1171899999999</c:v>
                </c:pt>
                <c:pt idx="24683">
                  <c:v>2495.1171899999999</c:v>
                </c:pt>
                <c:pt idx="24684">
                  <c:v>2495.1171899999999</c:v>
                </c:pt>
                <c:pt idx="24685">
                  <c:v>2495.1171899999999</c:v>
                </c:pt>
                <c:pt idx="24686">
                  <c:v>2497.5585900000001</c:v>
                </c:pt>
                <c:pt idx="24687">
                  <c:v>2495.1171899999999</c:v>
                </c:pt>
                <c:pt idx="24688">
                  <c:v>2495.1171899999999</c:v>
                </c:pt>
                <c:pt idx="24689">
                  <c:v>2495.1171899999999</c:v>
                </c:pt>
                <c:pt idx="24690">
                  <c:v>2495.1171899999999</c:v>
                </c:pt>
                <c:pt idx="24691">
                  <c:v>2495.1171899999999</c:v>
                </c:pt>
                <c:pt idx="24692">
                  <c:v>2495.1171899999999</c:v>
                </c:pt>
                <c:pt idx="24693">
                  <c:v>2495.1171899999999</c:v>
                </c:pt>
                <c:pt idx="24694">
                  <c:v>2495.1171899999999</c:v>
                </c:pt>
                <c:pt idx="24695">
                  <c:v>2495.1171899999999</c:v>
                </c:pt>
                <c:pt idx="24696">
                  <c:v>2495.1171899999999</c:v>
                </c:pt>
                <c:pt idx="24697">
                  <c:v>2495.1171899999999</c:v>
                </c:pt>
                <c:pt idx="24698">
                  <c:v>2495.1171899999999</c:v>
                </c:pt>
                <c:pt idx="24699">
                  <c:v>2495.1171899999999</c:v>
                </c:pt>
                <c:pt idx="24700">
                  <c:v>2495.1171899999999</c:v>
                </c:pt>
                <c:pt idx="24701">
                  <c:v>2495.1171899999999</c:v>
                </c:pt>
                <c:pt idx="24702">
                  <c:v>2495.1171899999999</c:v>
                </c:pt>
                <c:pt idx="24703">
                  <c:v>2495.1171899999999</c:v>
                </c:pt>
                <c:pt idx="24704">
                  <c:v>2495.1171899999999</c:v>
                </c:pt>
                <c:pt idx="24705">
                  <c:v>2495.1171899999999</c:v>
                </c:pt>
                <c:pt idx="24706">
                  <c:v>2495.1171899999999</c:v>
                </c:pt>
                <c:pt idx="24707">
                  <c:v>2495.1171899999999</c:v>
                </c:pt>
                <c:pt idx="24708">
                  <c:v>2492.67578</c:v>
                </c:pt>
                <c:pt idx="24709">
                  <c:v>2492.67578</c:v>
                </c:pt>
                <c:pt idx="24710">
                  <c:v>2495.1171899999999</c:v>
                </c:pt>
                <c:pt idx="24711">
                  <c:v>2495.1171899999999</c:v>
                </c:pt>
                <c:pt idx="24712">
                  <c:v>2495.1171899999999</c:v>
                </c:pt>
                <c:pt idx="24713">
                  <c:v>2495.1171899999999</c:v>
                </c:pt>
                <c:pt idx="24714">
                  <c:v>2495.1171899999999</c:v>
                </c:pt>
                <c:pt idx="24715">
                  <c:v>2495.1171899999999</c:v>
                </c:pt>
                <c:pt idx="24716">
                  <c:v>2495.1171899999999</c:v>
                </c:pt>
                <c:pt idx="24717">
                  <c:v>2495.1171899999999</c:v>
                </c:pt>
                <c:pt idx="24718">
                  <c:v>2495.1171899999999</c:v>
                </c:pt>
                <c:pt idx="24719">
                  <c:v>2495.1171899999999</c:v>
                </c:pt>
                <c:pt idx="24720">
                  <c:v>2495.1171899999999</c:v>
                </c:pt>
                <c:pt idx="24721">
                  <c:v>2495.1171899999999</c:v>
                </c:pt>
                <c:pt idx="24722">
                  <c:v>2495.1171899999999</c:v>
                </c:pt>
                <c:pt idx="24723">
                  <c:v>2495.1171899999999</c:v>
                </c:pt>
                <c:pt idx="24724">
                  <c:v>2495.1171899999999</c:v>
                </c:pt>
                <c:pt idx="24725">
                  <c:v>2495.1171899999999</c:v>
                </c:pt>
                <c:pt idx="24726">
                  <c:v>2495.1171899999999</c:v>
                </c:pt>
                <c:pt idx="24727">
                  <c:v>2495.1171899999999</c:v>
                </c:pt>
                <c:pt idx="24728">
                  <c:v>2495.1171899999999</c:v>
                </c:pt>
                <c:pt idx="24729">
                  <c:v>2495.1171899999999</c:v>
                </c:pt>
                <c:pt idx="24730">
                  <c:v>2495.1171899999999</c:v>
                </c:pt>
                <c:pt idx="24731">
                  <c:v>2495.1171899999999</c:v>
                </c:pt>
                <c:pt idx="24732">
                  <c:v>2495.1171899999999</c:v>
                </c:pt>
                <c:pt idx="24733">
                  <c:v>2495.1171899999999</c:v>
                </c:pt>
                <c:pt idx="24734">
                  <c:v>2495.1171899999999</c:v>
                </c:pt>
                <c:pt idx="24735">
                  <c:v>2495.1171899999999</c:v>
                </c:pt>
                <c:pt idx="24736">
                  <c:v>2495.1171899999999</c:v>
                </c:pt>
                <c:pt idx="24737">
                  <c:v>2495.1171899999999</c:v>
                </c:pt>
                <c:pt idx="24738">
                  <c:v>2495.1171899999999</c:v>
                </c:pt>
                <c:pt idx="24739">
                  <c:v>2495.1171899999999</c:v>
                </c:pt>
                <c:pt idx="24740">
                  <c:v>2495.1171899999999</c:v>
                </c:pt>
                <c:pt idx="24741">
                  <c:v>2495.1171899999999</c:v>
                </c:pt>
                <c:pt idx="24742">
                  <c:v>2495.1171899999999</c:v>
                </c:pt>
                <c:pt idx="24743">
                  <c:v>2495.1171899999999</c:v>
                </c:pt>
                <c:pt idx="24744">
                  <c:v>2495.1171899999999</c:v>
                </c:pt>
                <c:pt idx="24745">
                  <c:v>2495.1171899999999</c:v>
                </c:pt>
                <c:pt idx="24746">
                  <c:v>2495.1171899999999</c:v>
                </c:pt>
                <c:pt idx="24747">
                  <c:v>2495.1171899999999</c:v>
                </c:pt>
                <c:pt idx="24748">
                  <c:v>2495.1171899999999</c:v>
                </c:pt>
                <c:pt idx="24749">
                  <c:v>2495.1171899999999</c:v>
                </c:pt>
                <c:pt idx="24750">
                  <c:v>2495.1171899999999</c:v>
                </c:pt>
                <c:pt idx="24751">
                  <c:v>2495.1171899999999</c:v>
                </c:pt>
                <c:pt idx="24752">
                  <c:v>2495.1171899999999</c:v>
                </c:pt>
                <c:pt idx="24753">
                  <c:v>2495.1171899999999</c:v>
                </c:pt>
                <c:pt idx="24754">
                  <c:v>2495.1171899999999</c:v>
                </c:pt>
                <c:pt idx="24755">
                  <c:v>2495.1171899999999</c:v>
                </c:pt>
                <c:pt idx="24756">
                  <c:v>2495.1171899999999</c:v>
                </c:pt>
                <c:pt idx="24757">
                  <c:v>2495.1171899999999</c:v>
                </c:pt>
                <c:pt idx="24758">
                  <c:v>2495.1171899999999</c:v>
                </c:pt>
                <c:pt idx="24759">
                  <c:v>2495.1171899999999</c:v>
                </c:pt>
                <c:pt idx="24760">
                  <c:v>2495.1171899999999</c:v>
                </c:pt>
                <c:pt idx="24761">
                  <c:v>2495.1171899999999</c:v>
                </c:pt>
                <c:pt idx="24762">
                  <c:v>2495.1171899999999</c:v>
                </c:pt>
                <c:pt idx="24763">
                  <c:v>2495.1171899999999</c:v>
                </c:pt>
                <c:pt idx="24764">
                  <c:v>2495.1171899999999</c:v>
                </c:pt>
                <c:pt idx="24765">
                  <c:v>2495.1171899999999</c:v>
                </c:pt>
                <c:pt idx="24766">
                  <c:v>2495.1171899999999</c:v>
                </c:pt>
                <c:pt idx="24767">
                  <c:v>2495.1171899999999</c:v>
                </c:pt>
                <c:pt idx="24768">
                  <c:v>2495.1171899999999</c:v>
                </c:pt>
                <c:pt idx="24769">
                  <c:v>2495.1171899999999</c:v>
                </c:pt>
                <c:pt idx="24770">
                  <c:v>2495.1171899999999</c:v>
                </c:pt>
                <c:pt idx="24771">
                  <c:v>2495.1171899999999</c:v>
                </c:pt>
                <c:pt idx="24772">
                  <c:v>2495.1171899999999</c:v>
                </c:pt>
                <c:pt idx="24773">
                  <c:v>2495.1171899999999</c:v>
                </c:pt>
                <c:pt idx="24774">
                  <c:v>2495.1171899999999</c:v>
                </c:pt>
                <c:pt idx="24775">
                  <c:v>2495.1171899999999</c:v>
                </c:pt>
                <c:pt idx="24776">
                  <c:v>2497.5585900000001</c:v>
                </c:pt>
                <c:pt idx="24777">
                  <c:v>2495.1171899999999</c:v>
                </c:pt>
                <c:pt idx="24778">
                  <c:v>2495.1171899999999</c:v>
                </c:pt>
                <c:pt idx="24779">
                  <c:v>2495.1171899999999</c:v>
                </c:pt>
                <c:pt idx="24780">
                  <c:v>2495.1171899999999</c:v>
                </c:pt>
                <c:pt idx="24781">
                  <c:v>2495.1171899999999</c:v>
                </c:pt>
                <c:pt idx="24782">
                  <c:v>2495.1171899999999</c:v>
                </c:pt>
                <c:pt idx="24783">
                  <c:v>2495.1171899999999</c:v>
                </c:pt>
                <c:pt idx="24784">
                  <c:v>2495.1171899999999</c:v>
                </c:pt>
                <c:pt idx="24785">
                  <c:v>2495.1171899999999</c:v>
                </c:pt>
                <c:pt idx="24786">
                  <c:v>2495.1171899999999</c:v>
                </c:pt>
                <c:pt idx="24787">
                  <c:v>2495.1171899999999</c:v>
                </c:pt>
                <c:pt idx="24788">
                  <c:v>2495.1171899999999</c:v>
                </c:pt>
                <c:pt idx="24789">
                  <c:v>2495.1171899999999</c:v>
                </c:pt>
                <c:pt idx="24790">
                  <c:v>2495.1171899999999</c:v>
                </c:pt>
                <c:pt idx="24791">
                  <c:v>2495.1171899999999</c:v>
                </c:pt>
                <c:pt idx="24792">
                  <c:v>2495.1171899999999</c:v>
                </c:pt>
                <c:pt idx="24793">
                  <c:v>2495.1171899999999</c:v>
                </c:pt>
                <c:pt idx="24794">
                  <c:v>2495.1171899999999</c:v>
                </c:pt>
                <c:pt idx="24795">
                  <c:v>2495.1171899999999</c:v>
                </c:pt>
                <c:pt idx="24796">
                  <c:v>2495.1171899999999</c:v>
                </c:pt>
                <c:pt idx="24797">
                  <c:v>2495.1171899999999</c:v>
                </c:pt>
                <c:pt idx="24798">
                  <c:v>2495.1171899999999</c:v>
                </c:pt>
                <c:pt idx="24799">
                  <c:v>2495.1171899999999</c:v>
                </c:pt>
                <c:pt idx="24800">
                  <c:v>2495.1171899999999</c:v>
                </c:pt>
                <c:pt idx="24801">
                  <c:v>2495.1171899999999</c:v>
                </c:pt>
                <c:pt idx="24802">
                  <c:v>2495.1171899999999</c:v>
                </c:pt>
                <c:pt idx="24803">
                  <c:v>2495.1171899999999</c:v>
                </c:pt>
                <c:pt idx="24804">
                  <c:v>2495.1171899999999</c:v>
                </c:pt>
                <c:pt idx="24805">
                  <c:v>2495.1171899999999</c:v>
                </c:pt>
                <c:pt idx="24806">
                  <c:v>2495.1171899999999</c:v>
                </c:pt>
                <c:pt idx="24807">
                  <c:v>2495.1171899999999</c:v>
                </c:pt>
                <c:pt idx="24808">
                  <c:v>2495.1171899999999</c:v>
                </c:pt>
                <c:pt idx="24809">
                  <c:v>2495.1171899999999</c:v>
                </c:pt>
                <c:pt idx="24810">
                  <c:v>2495.1171899999999</c:v>
                </c:pt>
                <c:pt idx="24811">
                  <c:v>2495.1171899999999</c:v>
                </c:pt>
                <c:pt idx="24812">
                  <c:v>2495.1171899999999</c:v>
                </c:pt>
                <c:pt idx="24813">
                  <c:v>2495.1171899999999</c:v>
                </c:pt>
                <c:pt idx="24814">
                  <c:v>2495.1171899999999</c:v>
                </c:pt>
                <c:pt idx="24815">
                  <c:v>2495.1171899999999</c:v>
                </c:pt>
                <c:pt idx="24816">
                  <c:v>2495.1171899999999</c:v>
                </c:pt>
                <c:pt idx="24817">
                  <c:v>2495.1171899999999</c:v>
                </c:pt>
                <c:pt idx="24818">
                  <c:v>2495.1171899999999</c:v>
                </c:pt>
                <c:pt idx="24819">
                  <c:v>2492.67578</c:v>
                </c:pt>
                <c:pt idx="24820">
                  <c:v>2495.1171899999999</c:v>
                </c:pt>
                <c:pt idx="24821">
                  <c:v>2495.1171899999999</c:v>
                </c:pt>
                <c:pt idx="24822">
                  <c:v>2495.1171899999999</c:v>
                </c:pt>
                <c:pt idx="24823">
                  <c:v>2495.1171899999999</c:v>
                </c:pt>
                <c:pt idx="24824">
                  <c:v>2495.1171899999999</c:v>
                </c:pt>
                <c:pt idx="24825">
                  <c:v>2495.1171899999999</c:v>
                </c:pt>
                <c:pt idx="24826">
                  <c:v>2495.1171899999999</c:v>
                </c:pt>
                <c:pt idx="24827">
                  <c:v>2495.1171899999999</c:v>
                </c:pt>
                <c:pt idx="24828">
                  <c:v>2495.1171899999999</c:v>
                </c:pt>
                <c:pt idx="24829">
                  <c:v>2495.1171899999999</c:v>
                </c:pt>
                <c:pt idx="24830">
                  <c:v>2495.1171899999999</c:v>
                </c:pt>
                <c:pt idx="24831">
                  <c:v>2495.1171899999999</c:v>
                </c:pt>
                <c:pt idx="24832">
                  <c:v>2495.1171899999999</c:v>
                </c:pt>
                <c:pt idx="24833">
                  <c:v>2495.1171899999999</c:v>
                </c:pt>
                <c:pt idx="24834">
                  <c:v>2495.1171899999999</c:v>
                </c:pt>
                <c:pt idx="24835">
                  <c:v>2495.1171899999999</c:v>
                </c:pt>
                <c:pt idx="24836">
                  <c:v>2495.1171899999999</c:v>
                </c:pt>
                <c:pt idx="24837">
                  <c:v>2495.1171899999999</c:v>
                </c:pt>
                <c:pt idx="24838">
                  <c:v>2495.1171899999999</c:v>
                </c:pt>
                <c:pt idx="24839">
                  <c:v>2495.1171899999999</c:v>
                </c:pt>
                <c:pt idx="24840">
                  <c:v>2495.1171899999999</c:v>
                </c:pt>
                <c:pt idx="24841">
                  <c:v>2495.1171899999999</c:v>
                </c:pt>
                <c:pt idx="24842">
                  <c:v>2495.1171899999999</c:v>
                </c:pt>
                <c:pt idx="24843">
                  <c:v>2495.1171899999999</c:v>
                </c:pt>
                <c:pt idx="24844">
                  <c:v>2495.1171899999999</c:v>
                </c:pt>
                <c:pt idx="24845">
                  <c:v>2495.1171899999999</c:v>
                </c:pt>
                <c:pt idx="24846">
                  <c:v>2495.1171899999999</c:v>
                </c:pt>
                <c:pt idx="24847">
                  <c:v>2495.1171899999999</c:v>
                </c:pt>
                <c:pt idx="24848">
                  <c:v>2495.1171899999999</c:v>
                </c:pt>
                <c:pt idx="24849">
                  <c:v>2495.1171899999999</c:v>
                </c:pt>
                <c:pt idx="24850">
                  <c:v>2495.1171899999999</c:v>
                </c:pt>
                <c:pt idx="24851">
                  <c:v>2495.1171899999999</c:v>
                </c:pt>
                <c:pt idx="24852">
                  <c:v>2495.1171899999999</c:v>
                </c:pt>
                <c:pt idx="24853">
                  <c:v>2495.1171899999999</c:v>
                </c:pt>
                <c:pt idx="24854">
                  <c:v>2495.1171899999999</c:v>
                </c:pt>
                <c:pt idx="24855">
                  <c:v>2495.1171899999999</c:v>
                </c:pt>
                <c:pt idx="24856">
                  <c:v>2495.1171899999999</c:v>
                </c:pt>
                <c:pt idx="24857">
                  <c:v>2495.1171899999999</c:v>
                </c:pt>
                <c:pt idx="24858">
                  <c:v>2495.1171899999999</c:v>
                </c:pt>
                <c:pt idx="24859">
                  <c:v>2495.1171899999999</c:v>
                </c:pt>
                <c:pt idx="24860">
                  <c:v>2495.1171899999999</c:v>
                </c:pt>
                <c:pt idx="24861">
                  <c:v>2495.1171899999999</c:v>
                </c:pt>
                <c:pt idx="24862">
                  <c:v>2495.1171899999999</c:v>
                </c:pt>
                <c:pt idx="24863">
                  <c:v>2495.1171899999999</c:v>
                </c:pt>
                <c:pt idx="24864">
                  <c:v>2495.1171899999999</c:v>
                </c:pt>
                <c:pt idx="24865">
                  <c:v>2495.1171899999999</c:v>
                </c:pt>
                <c:pt idx="24866">
                  <c:v>2495.1171899999999</c:v>
                </c:pt>
                <c:pt idx="24867">
                  <c:v>2495.1171899999999</c:v>
                </c:pt>
                <c:pt idx="24868">
                  <c:v>2495.1171899999999</c:v>
                </c:pt>
                <c:pt idx="24869">
                  <c:v>2495.1171899999999</c:v>
                </c:pt>
                <c:pt idx="24870">
                  <c:v>2495.1171899999999</c:v>
                </c:pt>
                <c:pt idx="24871">
                  <c:v>2495.1171899999999</c:v>
                </c:pt>
                <c:pt idx="24872">
                  <c:v>2495.1171899999999</c:v>
                </c:pt>
                <c:pt idx="24873">
                  <c:v>2495.1171899999999</c:v>
                </c:pt>
                <c:pt idx="24874">
                  <c:v>2495.1171899999999</c:v>
                </c:pt>
                <c:pt idx="24875">
                  <c:v>2495.1171899999999</c:v>
                </c:pt>
                <c:pt idx="24876">
                  <c:v>2495.1171899999999</c:v>
                </c:pt>
                <c:pt idx="24877">
                  <c:v>2495.1171899999999</c:v>
                </c:pt>
                <c:pt idx="24878">
                  <c:v>2495.1171899999999</c:v>
                </c:pt>
                <c:pt idx="24879">
                  <c:v>2495.1171899999999</c:v>
                </c:pt>
                <c:pt idx="24880">
                  <c:v>2495.1171899999999</c:v>
                </c:pt>
                <c:pt idx="24881">
                  <c:v>2497.5585900000001</c:v>
                </c:pt>
                <c:pt idx="24882">
                  <c:v>2495.1171899999999</c:v>
                </c:pt>
                <c:pt idx="24883">
                  <c:v>2495.1171899999999</c:v>
                </c:pt>
                <c:pt idx="24884">
                  <c:v>2495.1171899999999</c:v>
                </c:pt>
                <c:pt idx="24885">
                  <c:v>2495.1171899999999</c:v>
                </c:pt>
                <c:pt idx="24886">
                  <c:v>2495.1171899999999</c:v>
                </c:pt>
                <c:pt idx="24887">
                  <c:v>2495.1171899999999</c:v>
                </c:pt>
                <c:pt idx="24888">
                  <c:v>2495.1171899999999</c:v>
                </c:pt>
                <c:pt idx="24889">
                  <c:v>2495.1171899999999</c:v>
                </c:pt>
                <c:pt idx="24890">
                  <c:v>2495.1171899999999</c:v>
                </c:pt>
                <c:pt idx="24891">
                  <c:v>2495.1171899999999</c:v>
                </c:pt>
                <c:pt idx="24892">
                  <c:v>2495.1171899999999</c:v>
                </c:pt>
                <c:pt idx="24893">
                  <c:v>2495.1171899999999</c:v>
                </c:pt>
                <c:pt idx="24894">
                  <c:v>2495.1171899999999</c:v>
                </c:pt>
                <c:pt idx="24895">
                  <c:v>2495.1171899999999</c:v>
                </c:pt>
                <c:pt idx="24896">
                  <c:v>2495.1171899999999</c:v>
                </c:pt>
                <c:pt idx="24897">
                  <c:v>2495.1171899999999</c:v>
                </c:pt>
                <c:pt idx="24898">
                  <c:v>2495.1171899999999</c:v>
                </c:pt>
                <c:pt idx="24899">
                  <c:v>2495.1171899999999</c:v>
                </c:pt>
                <c:pt idx="24900">
                  <c:v>2495.1171899999999</c:v>
                </c:pt>
                <c:pt idx="24901">
                  <c:v>2495.1171899999999</c:v>
                </c:pt>
                <c:pt idx="24902">
                  <c:v>2495.1171899999999</c:v>
                </c:pt>
                <c:pt idx="24903">
                  <c:v>2495.1171899999999</c:v>
                </c:pt>
                <c:pt idx="24904">
                  <c:v>2495.1171899999999</c:v>
                </c:pt>
                <c:pt idx="24905">
                  <c:v>2495.1171899999999</c:v>
                </c:pt>
                <c:pt idx="24906">
                  <c:v>2495.1171899999999</c:v>
                </c:pt>
                <c:pt idx="24907">
                  <c:v>2495.1171899999999</c:v>
                </c:pt>
                <c:pt idx="24908">
                  <c:v>2495.1171899999999</c:v>
                </c:pt>
                <c:pt idx="24909">
                  <c:v>2495.1171899999999</c:v>
                </c:pt>
                <c:pt idx="24910">
                  <c:v>2495.1171899999999</c:v>
                </c:pt>
                <c:pt idx="24911">
                  <c:v>2495.1171899999999</c:v>
                </c:pt>
                <c:pt idx="24912">
                  <c:v>2495.1171899999999</c:v>
                </c:pt>
                <c:pt idx="24913">
                  <c:v>2495.1171899999999</c:v>
                </c:pt>
                <c:pt idx="24914">
                  <c:v>2495.1171899999999</c:v>
                </c:pt>
                <c:pt idx="24915">
                  <c:v>2495.1171899999999</c:v>
                </c:pt>
                <c:pt idx="24916">
                  <c:v>2495.1171899999999</c:v>
                </c:pt>
                <c:pt idx="24917">
                  <c:v>2495.1171899999999</c:v>
                </c:pt>
                <c:pt idx="24918">
                  <c:v>2495.1171899999999</c:v>
                </c:pt>
                <c:pt idx="24919">
                  <c:v>2495.1171899999999</c:v>
                </c:pt>
                <c:pt idx="24920">
                  <c:v>2495.1171899999999</c:v>
                </c:pt>
                <c:pt idx="24921">
                  <c:v>2495.1171899999999</c:v>
                </c:pt>
                <c:pt idx="24922">
                  <c:v>2495.1171899999999</c:v>
                </c:pt>
                <c:pt idx="24923">
                  <c:v>2495.1171899999999</c:v>
                </c:pt>
                <c:pt idx="24924">
                  <c:v>2495.1171899999999</c:v>
                </c:pt>
                <c:pt idx="24925">
                  <c:v>2495.1171899999999</c:v>
                </c:pt>
                <c:pt idx="24926">
                  <c:v>2495.1171899999999</c:v>
                </c:pt>
                <c:pt idx="24927">
                  <c:v>2495.1171899999999</c:v>
                </c:pt>
                <c:pt idx="24928">
                  <c:v>2495.1171899999999</c:v>
                </c:pt>
                <c:pt idx="24929">
                  <c:v>2495.1171899999999</c:v>
                </c:pt>
                <c:pt idx="24930">
                  <c:v>2492.67578</c:v>
                </c:pt>
                <c:pt idx="24931">
                  <c:v>2495.1171899999999</c:v>
                </c:pt>
                <c:pt idx="24932">
                  <c:v>2495.1171899999999</c:v>
                </c:pt>
                <c:pt idx="24933">
                  <c:v>2495.1171899999999</c:v>
                </c:pt>
                <c:pt idx="24934">
                  <c:v>2495.1171899999999</c:v>
                </c:pt>
                <c:pt idx="24935">
                  <c:v>2495.1171899999999</c:v>
                </c:pt>
                <c:pt idx="24936">
                  <c:v>2495.1171899999999</c:v>
                </c:pt>
                <c:pt idx="24937">
                  <c:v>2495.1171899999999</c:v>
                </c:pt>
                <c:pt idx="24938">
                  <c:v>2495.1171899999999</c:v>
                </c:pt>
                <c:pt idx="24939">
                  <c:v>2495.1171899999999</c:v>
                </c:pt>
                <c:pt idx="24940">
                  <c:v>2495.1171899999999</c:v>
                </c:pt>
                <c:pt idx="24941">
                  <c:v>2495.1171899999999</c:v>
                </c:pt>
                <c:pt idx="24942">
                  <c:v>2492.67578</c:v>
                </c:pt>
                <c:pt idx="24943">
                  <c:v>2495.1171899999999</c:v>
                </c:pt>
                <c:pt idx="24944">
                  <c:v>2495.1171899999999</c:v>
                </c:pt>
                <c:pt idx="24945">
                  <c:v>2495.1171899999999</c:v>
                </c:pt>
                <c:pt idx="24946">
                  <c:v>2495.1171899999999</c:v>
                </c:pt>
                <c:pt idx="24947">
                  <c:v>2495.1171899999999</c:v>
                </c:pt>
                <c:pt idx="24948">
                  <c:v>2495.1171899999999</c:v>
                </c:pt>
                <c:pt idx="24949">
                  <c:v>2495.1171899999999</c:v>
                </c:pt>
                <c:pt idx="24950">
                  <c:v>2495.1171899999999</c:v>
                </c:pt>
                <c:pt idx="24951">
                  <c:v>2495.1171899999999</c:v>
                </c:pt>
                <c:pt idx="24952">
                  <c:v>2495.1171899999999</c:v>
                </c:pt>
                <c:pt idx="24953">
                  <c:v>2495.1171899999999</c:v>
                </c:pt>
                <c:pt idx="24954">
                  <c:v>2495.1171899999999</c:v>
                </c:pt>
                <c:pt idx="24955">
                  <c:v>2495.1171899999999</c:v>
                </c:pt>
                <c:pt idx="24956">
                  <c:v>2495.1171899999999</c:v>
                </c:pt>
                <c:pt idx="24957">
                  <c:v>2495.1171899999999</c:v>
                </c:pt>
                <c:pt idx="24958">
                  <c:v>2495.1171899999999</c:v>
                </c:pt>
                <c:pt idx="24959">
                  <c:v>2495.1171899999999</c:v>
                </c:pt>
                <c:pt idx="24960">
                  <c:v>2495.1171899999999</c:v>
                </c:pt>
                <c:pt idx="24961">
                  <c:v>2495.1171899999999</c:v>
                </c:pt>
                <c:pt idx="24962">
                  <c:v>2495.1171899999999</c:v>
                </c:pt>
                <c:pt idx="24963">
                  <c:v>2495.1171899999999</c:v>
                </c:pt>
                <c:pt idx="24964">
                  <c:v>2495.1171899999999</c:v>
                </c:pt>
                <c:pt idx="24965">
                  <c:v>2495.1171899999999</c:v>
                </c:pt>
                <c:pt idx="24966">
                  <c:v>2495.1171899999999</c:v>
                </c:pt>
                <c:pt idx="24967">
                  <c:v>2495.1171899999999</c:v>
                </c:pt>
                <c:pt idx="24968">
                  <c:v>2495.1171899999999</c:v>
                </c:pt>
                <c:pt idx="24969">
                  <c:v>2495.1171899999999</c:v>
                </c:pt>
                <c:pt idx="24970">
                  <c:v>2495.1171899999999</c:v>
                </c:pt>
                <c:pt idx="24971">
                  <c:v>2492.67578</c:v>
                </c:pt>
                <c:pt idx="24972">
                  <c:v>2495.1171899999999</c:v>
                </c:pt>
                <c:pt idx="24973">
                  <c:v>2495.1171899999999</c:v>
                </c:pt>
                <c:pt idx="24974">
                  <c:v>2495.1171899999999</c:v>
                </c:pt>
                <c:pt idx="24975">
                  <c:v>2495.1171899999999</c:v>
                </c:pt>
                <c:pt idx="24976">
                  <c:v>2492.67578</c:v>
                </c:pt>
                <c:pt idx="24977">
                  <c:v>2495.1171899999999</c:v>
                </c:pt>
                <c:pt idx="24978">
                  <c:v>2495.1171899999999</c:v>
                </c:pt>
                <c:pt idx="24979">
                  <c:v>2495.1171899999999</c:v>
                </c:pt>
                <c:pt idx="24980">
                  <c:v>2495.1171899999999</c:v>
                </c:pt>
                <c:pt idx="24981">
                  <c:v>2495.1171899999999</c:v>
                </c:pt>
                <c:pt idx="24982">
                  <c:v>2495.1171899999999</c:v>
                </c:pt>
                <c:pt idx="24983">
                  <c:v>2495.1171899999999</c:v>
                </c:pt>
                <c:pt idx="24984">
                  <c:v>2492.67578</c:v>
                </c:pt>
                <c:pt idx="24985">
                  <c:v>2495.1171899999999</c:v>
                </c:pt>
                <c:pt idx="24986">
                  <c:v>2495.1171899999999</c:v>
                </c:pt>
                <c:pt idx="24987">
                  <c:v>2495.1171899999999</c:v>
                </c:pt>
                <c:pt idx="24988">
                  <c:v>2492.67578</c:v>
                </c:pt>
                <c:pt idx="24989">
                  <c:v>2495.1171899999999</c:v>
                </c:pt>
                <c:pt idx="24990">
                  <c:v>2492.67578</c:v>
                </c:pt>
                <c:pt idx="24991">
                  <c:v>2495.1171899999999</c:v>
                </c:pt>
                <c:pt idx="24992">
                  <c:v>2495.1171899999999</c:v>
                </c:pt>
                <c:pt idx="24993">
                  <c:v>2495.1171899999999</c:v>
                </c:pt>
                <c:pt idx="24994">
                  <c:v>2495.1171899999999</c:v>
                </c:pt>
                <c:pt idx="24995">
                  <c:v>2495.1171899999999</c:v>
                </c:pt>
                <c:pt idx="24996">
                  <c:v>2495.1171899999999</c:v>
                </c:pt>
                <c:pt idx="24997">
                  <c:v>2495.1171899999999</c:v>
                </c:pt>
                <c:pt idx="24998">
                  <c:v>2495.1171899999999</c:v>
                </c:pt>
                <c:pt idx="24999">
                  <c:v>2492.67578</c:v>
                </c:pt>
                <c:pt idx="25000">
                  <c:v>2495.1171899999999</c:v>
                </c:pt>
                <c:pt idx="25001">
                  <c:v>2492.67578</c:v>
                </c:pt>
                <c:pt idx="25002">
                  <c:v>2492.67578</c:v>
                </c:pt>
                <c:pt idx="25003">
                  <c:v>2495.1171899999999</c:v>
                </c:pt>
                <c:pt idx="25004">
                  <c:v>2495.1171899999999</c:v>
                </c:pt>
                <c:pt idx="25005">
                  <c:v>2495.1171899999999</c:v>
                </c:pt>
                <c:pt idx="25006">
                  <c:v>2495.1171899999999</c:v>
                </c:pt>
                <c:pt idx="25007">
                  <c:v>2495.1171899999999</c:v>
                </c:pt>
                <c:pt idx="25008">
                  <c:v>2495.1171899999999</c:v>
                </c:pt>
                <c:pt idx="25009">
                  <c:v>2495.1171899999999</c:v>
                </c:pt>
                <c:pt idx="25010">
                  <c:v>2495.1171899999999</c:v>
                </c:pt>
                <c:pt idx="25011">
                  <c:v>2495.1171899999999</c:v>
                </c:pt>
                <c:pt idx="25012">
                  <c:v>2495.1171899999999</c:v>
                </c:pt>
                <c:pt idx="25013">
                  <c:v>2495.1171899999999</c:v>
                </c:pt>
                <c:pt idx="25014">
                  <c:v>2495.1171899999999</c:v>
                </c:pt>
                <c:pt idx="25015">
                  <c:v>2495.1171899999999</c:v>
                </c:pt>
                <c:pt idx="25016">
                  <c:v>2495.1171899999999</c:v>
                </c:pt>
                <c:pt idx="25017">
                  <c:v>2495.1171899999999</c:v>
                </c:pt>
                <c:pt idx="25018">
                  <c:v>2495.1171899999999</c:v>
                </c:pt>
                <c:pt idx="25019">
                  <c:v>2495.1171899999999</c:v>
                </c:pt>
                <c:pt idx="25020">
                  <c:v>2492.67578</c:v>
                </c:pt>
                <c:pt idx="25021">
                  <c:v>2495.1171899999999</c:v>
                </c:pt>
                <c:pt idx="25022">
                  <c:v>2495.1171899999999</c:v>
                </c:pt>
                <c:pt idx="25023">
                  <c:v>2495.1171899999999</c:v>
                </c:pt>
                <c:pt idx="25024">
                  <c:v>2492.67578</c:v>
                </c:pt>
                <c:pt idx="25025">
                  <c:v>2495.1171899999999</c:v>
                </c:pt>
                <c:pt idx="25026">
                  <c:v>2495.1171899999999</c:v>
                </c:pt>
                <c:pt idx="25027">
                  <c:v>2495.1171899999999</c:v>
                </c:pt>
                <c:pt idx="25028">
                  <c:v>2495.1171899999999</c:v>
                </c:pt>
                <c:pt idx="25029">
                  <c:v>2492.67578</c:v>
                </c:pt>
                <c:pt idx="25030">
                  <c:v>2495.1171899999999</c:v>
                </c:pt>
                <c:pt idx="25031">
                  <c:v>2495.1171899999999</c:v>
                </c:pt>
                <c:pt idx="25032">
                  <c:v>2492.67578</c:v>
                </c:pt>
                <c:pt idx="25033">
                  <c:v>2495.1171899999999</c:v>
                </c:pt>
                <c:pt idx="25034">
                  <c:v>2495.1171899999999</c:v>
                </c:pt>
                <c:pt idx="25035">
                  <c:v>2495.1171899999999</c:v>
                </c:pt>
                <c:pt idx="25036">
                  <c:v>2492.67578</c:v>
                </c:pt>
                <c:pt idx="25037">
                  <c:v>2495.1171899999999</c:v>
                </c:pt>
                <c:pt idx="25038">
                  <c:v>2495.1171899999999</c:v>
                </c:pt>
                <c:pt idx="25039">
                  <c:v>2492.67578</c:v>
                </c:pt>
                <c:pt idx="25040">
                  <c:v>2492.67578</c:v>
                </c:pt>
                <c:pt idx="25041">
                  <c:v>2495.1171899999999</c:v>
                </c:pt>
                <c:pt idx="25042">
                  <c:v>2495.1171899999999</c:v>
                </c:pt>
                <c:pt idx="25043">
                  <c:v>2495.1171899999999</c:v>
                </c:pt>
                <c:pt idx="25044">
                  <c:v>2495.1171899999999</c:v>
                </c:pt>
                <c:pt idx="25045">
                  <c:v>2495.1171899999999</c:v>
                </c:pt>
                <c:pt idx="25046">
                  <c:v>2492.67578</c:v>
                </c:pt>
                <c:pt idx="25047">
                  <c:v>2495.1171899999999</c:v>
                </c:pt>
                <c:pt idx="25048">
                  <c:v>2495.1171899999999</c:v>
                </c:pt>
                <c:pt idx="25049">
                  <c:v>2495.1171899999999</c:v>
                </c:pt>
                <c:pt idx="25050">
                  <c:v>2495.1171899999999</c:v>
                </c:pt>
                <c:pt idx="25051">
                  <c:v>2495.1171899999999</c:v>
                </c:pt>
                <c:pt idx="25052">
                  <c:v>2495.1171899999999</c:v>
                </c:pt>
                <c:pt idx="25053">
                  <c:v>2492.67578</c:v>
                </c:pt>
                <c:pt idx="25054">
                  <c:v>2495.1171899999999</c:v>
                </c:pt>
                <c:pt idx="25055">
                  <c:v>2495.1171899999999</c:v>
                </c:pt>
                <c:pt idx="25056">
                  <c:v>2492.67578</c:v>
                </c:pt>
                <c:pt idx="25057">
                  <c:v>2495.1171899999999</c:v>
                </c:pt>
                <c:pt idx="25058">
                  <c:v>2492.67578</c:v>
                </c:pt>
                <c:pt idx="25059">
                  <c:v>2492.67578</c:v>
                </c:pt>
                <c:pt idx="25060">
                  <c:v>2495.1171899999999</c:v>
                </c:pt>
                <c:pt idx="25061">
                  <c:v>2495.1171899999999</c:v>
                </c:pt>
                <c:pt idx="25062">
                  <c:v>2495.1171899999999</c:v>
                </c:pt>
                <c:pt idx="25063">
                  <c:v>2495.1171899999999</c:v>
                </c:pt>
                <c:pt idx="25064">
                  <c:v>2492.67578</c:v>
                </c:pt>
                <c:pt idx="25065">
                  <c:v>2495.1171899999999</c:v>
                </c:pt>
                <c:pt idx="25066">
                  <c:v>2495.1171899999999</c:v>
                </c:pt>
                <c:pt idx="25067">
                  <c:v>2495.1171899999999</c:v>
                </c:pt>
                <c:pt idx="25068">
                  <c:v>2495.1171899999999</c:v>
                </c:pt>
                <c:pt idx="25069">
                  <c:v>2495.1171899999999</c:v>
                </c:pt>
                <c:pt idx="25070">
                  <c:v>2495.1171899999999</c:v>
                </c:pt>
                <c:pt idx="25071">
                  <c:v>2495.1171899999999</c:v>
                </c:pt>
                <c:pt idx="25072">
                  <c:v>2495.1171899999999</c:v>
                </c:pt>
                <c:pt idx="25073">
                  <c:v>2492.67578</c:v>
                </c:pt>
                <c:pt idx="25074">
                  <c:v>2492.67578</c:v>
                </c:pt>
                <c:pt idx="25075">
                  <c:v>2492.67578</c:v>
                </c:pt>
                <c:pt idx="25076">
                  <c:v>2492.67578</c:v>
                </c:pt>
                <c:pt idx="25077">
                  <c:v>2495.1171899999999</c:v>
                </c:pt>
                <c:pt idx="25078">
                  <c:v>2492.67578</c:v>
                </c:pt>
                <c:pt idx="25079">
                  <c:v>2495.1171899999999</c:v>
                </c:pt>
                <c:pt idx="25080">
                  <c:v>2492.67578</c:v>
                </c:pt>
                <c:pt idx="25081">
                  <c:v>2495.1171899999999</c:v>
                </c:pt>
                <c:pt idx="25082">
                  <c:v>2492.67578</c:v>
                </c:pt>
                <c:pt idx="25083">
                  <c:v>2495.1171899999999</c:v>
                </c:pt>
                <c:pt idx="25084">
                  <c:v>2495.1171899999999</c:v>
                </c:pt>
                <c:pt idx="25085">
                  <c:v>2495.1171899999999</c:v>
                </c:pt>
                <c:pt idx="25086">
                  <c:v>2495.1171899999999</c:v>
                </c:pt>
                <c:pt idx="25087">
                  <c:v>2492.67578</c:v>
                </c:pt>
                <c:pt idx="25088">
                  <c:v>2492.67578</c:v>
                </c:pt>
                <c:pt idx="25089">
                  <c:v>2492.67578</c:v>
                </c:pt>
                <c:pt idx="25090">
                  <c:v>2492.67578</c:v>
                </c:pt>
                <c:pt idx="25091">
                  <c:v>2495.1171899999999</c:v>
                </c:pt>
                <c:pt idx="25092">
                  <c:v>2495.1171899999999</c:v>
                </c:pt>
                <c:pt idx="25093">
                  <c:v>2492.67578</c:v>
                </c:pt>
                <c:pt idx="25094">
                  <c:v>2492.67578</c:v>
                </c:pt>
                <c:pt idx="25095">
                  <c:v>2495.1171899999999</c:v>
                </c:pt>
                <c:pt idx="25096">
                  <c:v>2495.1171899999999</c:v>
                </c:pt>
                <c:pt idx="25097">
                  <c:v>2495.1171899999999</c:v>
                </c:pt>
                <c:pt idx="25098">
                  <c:v>2495.1171899999999</c:v>
                </c:pt>
                <c:pt idx="25099">
                  <c:v>2495.1171899999999</c:v>
                </c:pt>
                <c:pt idx="25100">
                  <c:v>2492.67578</c:v>
                </c:pt>
                <c:pt idx="25101">
                  <c:v>2492.67578</c:v>
                </c:pt>
                <c:pt idx="25102">
                  <c:v>2495.1171899999999</c:v>
                </c:pt>
                <c:pt idx="25103">
                  <c:v>2492.67578</c:v>
                </c:pt>
                <c:pt idx="25104">
                  <c:v>2495.1171899999999</c:v>
                </c:pt>
                <c:pt idx="25105">
                  <c:v>2492.67578</c:v>
                </c:pt>
                <c:pt idx="25106">
                  <c:v>2495.1171899999999</c:v>
                </c:pt>
                <c:pt idx="25107">
                  <c:v>2495.1171899999999</c:v>
                </c:pt>
                <c:pt idx="25108">
                  <c:v>2495.1171899999999</c:v>
                </c:pt>
                <c:pt idx="25109">
                  <c:v>2495.1171899999999</c:v>
                </c:pt>
                <c:pt idx="25110">
                  <c:v>2495.1171899999999</c:v>
                </c:pt>
                <c:pt idx="25111">
                  <c:v>2492.67578</c:v>
                </c:pt>
                <c:pt idx="25112">
                  <c:v>2495.1171899999999</c:v>
                </c:pt>
                <c:pt idx="25113">
                  <c:v>2495.1171899999999</c:v>
                </c:pt>
                <c:pt idx="25114">
                  <c:v>2495.1171899999999</c:v>
                </c:pt>
                <c:pt idx="25115">
                  <c:v>2492.67578</c:v>
                </c:pt>
                <c:pt idx="25116">
                  <c:v>2492.67578</c:v>
                </c:pt>
                <c:pt idx="25117">
                  <c:v>2495.1171899999999</c:v>
                </c:pt>
                <c:pt idx="25118">
                  <c:v>2495.1171899999999</c:v>
                </c:pt>
                <c:pt idx="25119">
                  <c:v>2495.1171899999999</c:v>
                </c:pt>
                <c:pt idx="25120">
                  <c:v>2492.67578</c:v>
                </c:pt>
                <c:pt idx="25121">
                  <c:v>2492.67578</c:v>
                </c:pt>
                <c:pt idx="25122">
                  <c:v>2495.1171899999999</c:v>
                </c:pt>
                <c:pt idx="25123">
                  <c:v>2492.67578</c:v>
                </c:pt>
                <c:pt idx="25124">
                  <c:v>2495.1171899999999</c:v>
                </c:pt>
                <c:pt idx="25125">
                  <c:v>2495.1171899999999</c:v>
                </c:pt>
                <c:pt idx="25126">
                  <c:v>2495.1171899999999</c:v>
                </c:pt>
                <c:pt idx="25127">
                  <c:v>2492.67578</c:v>
                </c:pt>
                <c:pt idx="25128">
                  <c:v>2495.1171899999999</c:v>
                </c:pt>
                <c:pt idx="25129">
                  <c:v>2495.1171899999999</c:v>
                </c:pt>
                <c:pt idx="25130">
                  <c:v>2492.67578</c:v>
                </c:pt>
                <c:pt idx="25131">
                  <c:v>2492.67578</c:v>
                </c:pt>
                <c:pt idx="25132">
                  <c:v>2492.67578</c:v>
                </c:pt>
                <c:pt idx="25133">
                  <c:v>2492.67578</c:v>
                </c:pt>
                <c:pt idx="25134">
                  <c:v>2492.67578</c:v>
                </c:pt>
                <c:pt idx="25135">
                  <c:v>2495.1171899999999</c:v>
                </c:pt>
                <c:pt idx="25136">
                  <c:v>2495.1171899999999</c:v>
                </c:pt>
                <c:pt idx="25137">
                  <c:v>2495.1171899999999</c:v>
                </c:pt>
                <c:pt idx="25138">
                  <c:v>2495.1171899999999</c:v>
                </c:pt>
                <c:pt idx="25139">
                  <c:v>2495.1171899999999</c:v>
                </c:pt>
                <c:pt idx="25140">
                  <c:v>2492.67578</c:v>
                </c:pt>
                <c:pt idx="25141">
                  <c:v>2495.1171899999999</c:v>
                </c:pt>
                <c:pt idx="25142">
                  <c:v>2495.1171899999999</c:v>
                </c:pt>
                <c:pt idx="25143">
                  <c:v>2495.1171899999999</c:v>
                </c:pt>
                <c:pt idx="25144">
                  <c:v>2495.1171899999999</c:v>
                </c:pt>
                <c:pt idx="25145">
                  <c:v>2495.1171899999999</c:v>
                </c:pt>
                <c:pt idx="25146">
                  <c:v>2495.1171899999999</c:v>
                </c:pt>
                <c:pt idx="25147">
                  <c:v>2492.67578</c:v>
                </c:pt>
                <c:pt idx="25148">
                  <c:v>2492.67578</c:v>
                </c:pt>
                <c:pt idx="25149">
                  <c:v>2492.67578</c:v>
                </c:pt>
                <c:pt idx="25150">
                  <c:v>2495.1171899999999</c:v>
                </c:pt>
                <c:pt idx="25151">
                  <c:v>2492.67578</c:v>
                </c:pt>
                <c:pt idx="25152">
                  <c:v>2492.67578</c:v>
                </c:pt>
                <c:pt idx="25153">
                  <c:v>2495.1171899999999</c:v>
                </c:pt>
                <c:pt idx="25154">
                  <c:v>2495.1171899999999</c:v>
                </c:pt>
                <c:pt idx="25155">
                  <c:v>2495.1171899999999</c:v>
                </c:pt>
                <c:pt idx="25156">
                  <c:v>2492.67578</c:v>
                </c:pt>
                <c:pt idx="25157">
                  <c:v>2492.67578</c:v>
                </c:pt>
                <c:pt idx="25158">
                  <c:v>2495.1171899999999</c:v>
                </c:pt>
                <c:pt idx="25159">
                  <c:v>2495.1171899999999</c:v>
                </c:pt>
                <c:pt idx="25160">
                  <c:v>2492.67578</c:v>
                </c:pt>
                <c:pt idx="25161">
                  <c:v>2495.1171899999999</c:v>
                </c:pt>
                <c:pt idx="25162">
                  <c:v>2495.1171899999999</c:v>
                </c:pt>
                <c:pt idx="25163">
                  <c:v>2492.67578</c:v>
                </c:pt>
                <c:pt idx="25164">
                  <c:v>2492.67578</c:v>
                </c:pt>
                <c:pt idx="25165">
                  <c:v>2492.67578</c:v>
                </c:pt>
                <c:pt idx="25166">
                  <c:v>2492.67578</c:v>
                </c:pt>
                <c:pt idx="25167">
                  <c:v>2495.1171899999999</c:v>
                </c:pt>
                <c:pt idx="25168">
                  <c:v>2495.1171899999999</c:v>
                </c:pt>
                <c:pt idx="25169">
                  <c:v>2492.67578</c:v>
                </c:pt>
                <c:pt idx="25170">
                  <c:v>2492.67578</c:v>
                </c:pt>
                <c:pt idx="25171">
                  <c:v>2492.67578</c:v>
                </c:pt>
                <c:pt idx="25172">
                  <c:v>2492.67578</c:v>
                </c:pt>
                <c:pt idx="25173">
                  <c:v>2492.67578</c:v>
                </c:pt>
                <c:pt idx="25174">
                  <c:v>2492.67578</c:v>
                </c:pt>
                <c:pt idx="25175">
                  <c:v>2492.67578</c:v>
                </c:pt>
                <c:pt idx="25176">
                  <c:v>2492.67578</c:v>
                </c:pt>
                <c:pt idx="25177">
                  <c:v>2492.67578</c:v>
                </c:pt>
                <c:pt idx="25178">
                  <c:v>2495.1171899999999</c:v>
                </c:pt>
                <c:pt idx="25179">
                  <c:v>2492.67578</c:v>
                </c:pt>
                <c:pt idx="25180">
                  <c:v>2492.67578</c:v>
                </c:pt>
                <c:pt idx="25181">
                  <c:v>2492.67578</c:v>
                </c:pt>
                <c:pt idx="25182">
                  <c:v>2492.67578</c:v>
                </c:pt>
                <c:pt idx="25183">
                  <c:v>2495.1171899999999</c:v>
                </c:pt>
                <c:pt idx="25184">
                  <c:v>2492.67578</c:v>
                </c:pt>
                <c:pt idx="25185">
                  <c:v>2495.1171899999999</c:v>
                </c:pt>
                <c:pt idx="25186">
                  <c:v>2492.67578</c:v>
                </c:pt>
                <c:pt idx="25187">
                  <c:v>2495.1171899999999</c:v>
                </c:pt>
                <c:pt idx="25188">
                  <c:v>2495.1171899999999</c:v>
                </c:pt>
                <c:pt idx="25189">
                  <c:v>2492.67578</c:v>
                </c:pt>
                <c:pt idx="25190">
                  <c:v>2492.67578</c:v>
                </c:pt>
                <c:pt idx="25191">
                  <c:v>2495.1171899999999</c:v>
                </c:pt>
                <c:pt idx="25192">
                  <c:v>2492.67578</c:v>
                </c:pt>
                <c:pt idx="25193">
                  <c:v>2495.1171899999999</c:v>
                </c:pt>
                <c:pt idx="25194">
                  <c:v>2495.1171899999999</c:v>
                </c:pt>
                <c:pt idx="25195">
                  <c:v>2495.1171899999999</c:v>
                </c:pt>
                <c:pt idx="25196">
                  <c:v>2495.1171899999999</c:v>
                </c:pt>
                <c:pt idx="25197">
                  <c:v>2492.67578</c:v>
                </c:pt>
                <c:pt idx="25198">
                  <c:v>2492.67578</c:v>
                </c:pt>
                <c:pt idx="25199">
                  <c:v>2495.1171899999999</c:v>
                </c:pt>
                <c:pt idx="25200">
                  <c:v>2495.1171899999999</c:v>
                </c:pt>
                <c:pt idx="25201">
                  <c:v>2495.1171899999999</c:v>
                </c:pt>
                <c:pt idx="25202">
                  <c:v>2492.67578</c:v>
                </c:pt>
                <c:pt idx="25203">
                  <c:v>2492.67578</c:v>
                </c:pt>
                <c:pt idx="25204">
                  <c:v>2495.1171899999999</c:v>
                </c:pt>
                <c:pt idx="25205">
                  <c:v>2492.67578</c:v>
                </c:pt>
                <c:pt idx="25206">
                  <c:v>2495.1171899999999</c:v>
                </c:pt>
                <c:pt idx="25207">
                  <c:v>2492.67578</c:v>
                </c:pt>
                <c:pt idx="25208">
                  <c:v>2495.1171899999999</c:v>
                </c:pt>
                <c:pt idx="25209">
                  <c:v>2495.1171899999999</c:v>
                </c:pt>
                <c:pt idx="25210">
                  <c:v>2492.67578</c:v>
                </c:pt>
                <c:pt idx="25211">
                  <c:v>2492.67578</c:v>
                </c:pt>
                <c:pt idx="25212">
                  <c:v>2495.1171899999999</c:v>
                </c:pt>
                <c:pt idx="25213">
                  <c:v>2492.67578</c:v>
                </c:pt>
                <c:pt idx="25214">
                  <c:v>2492.67578</c:v>
                </c:pt>
                <c:pt idx="25215">
                  <c:v>2492.67578</c:v>
                </c:pt>
                <c:pt idx="25216">
                  <c:v>2495.1171899999999</c:v>
                </c:pt>
                <c:pt idx="25217">
                  <c:v>2492.67578</c:v>
                </c:pt>
                <c:pt idx="25218">
                  <c:v>2492.67578</c:v>
                </c:pt>
                <c:pt idx="25219">
                  <c:v>2492.67578</c:v>
                </c:pt>
                <c:pt idx="25220">
                  <c:v>2492.67578</c:v>
                </c:pt>
                <c:pt idx="25221">
                  <c:v>2495.1171899999999</c:v>
                </c:pt>
                <c:pt idx="25222">
                  <c:v>2492.67578</c:v>
                </c:pt>
                <c:pt idx="25223">
                  <c:v>2495.1171899999999</c:v>
                </c:pt>
                <c:pt idx="25224">
                  <c:v>2492.67578</c:v>
                </c:pt>
                <c:pt idx="25225">
                  <c:v>2492.67578</c:v>
                </c:pt>
                <c:pt idx="25226">
                  <c:v>2492.67578</c:v>
                </c:pt>
                <c:pt idx="25227">
                  <c:v>2495.1171899999999</c:v>
                </c:pt>
                <c:pt idx="25228">
                  <c:v>2492.67578</c:v>
                </c:pt>
                <c:pt idx="25229">
                  <c:v>2495.1171899999999</c:v>
                </c:pt>
                <c:pt idx="25230">
                  <c:v>2495.1171899999999</c:v>
                </c:pt>
                <c:pt idx="25231">
                  <c:v>2492.67578</c:v>
                </c:pt>
                <c:pt idx="25232">
                  <c:v>2495.1171899999999</c:v>
                </c:pt>
                <c:pt idx="25233">
                  <c:v>2495.1171899999999</c:v>
                </c:pt>
                <c:pt idx="25234">
                  <c:v>2492.67578</c:v>
                </c:pt>
                <c:pt idx="25235">
                  <c:v>2492.67578</c:v>
                </c:pt>
                <c:pt idx="25236">
                  <c:v>2495.1171899999999</c:v>
                </c:pt>
                <c:pt idx="25237">
                  <c:v>2492.67578</c:v>
                </c:pt>
                <c:pt idx="25238">
                  <c:v>2492.67578</c:v>
                </c:pt>
                <c:pt idx="25239">
                  <c:v>2495.1171899999999</c:v>
                </c:pt>
                <c:pt idx="25240">
                  <c:v>2492.67578</c:v>
                </c:pt>
                <c:pt idx="25241">
                  <c:v>2492.67578</c:v>
                </c:pt>
                <c:pt idx="25242">
                  <c:v>2495.1171899999999</c:v>
                </c:pt>
                <c:pt idx="25243">
                  <c:v>2495.1171899999999</c:v>
                </c:pt>
                <c:pt idx="25244">
                  <c:v>2492.67578</c:v>
                </c:pt>
                <c:pt idx="25245">
                  <c:v>2492.67578</c:v>
                </c:pt>
                <c:pt idx="25246">
                  <c:v>2495.1171899999999</c:v>
                </c:pt>
                <c:pt idx="25247">
                  <c:v>2495.1171899999999</c:v>
                </c:pt>
                <c:pt idx="25248">
                  <c:v>2492.67578</c:v>
                </c:pt>
                <c:pt idx="25249">
                  <c:v>2492.67578</c:v>
                </c:pt>
                <c:pt idx="25250">
                  <c:v>2495.1171899999999</c:v>
                </c:pt>
                <c:pt idx="25251">
                  <c:v>2492.67578</c:v>
                </c:pt>
                <c:pt idx="25252">
                  <c:v>2492.67578</c:v>
                </c:pt>
                <c:pt idx="25253">
                  <c:v>2492.67578</c:v>
                </c:pt>
                <c:pt idx="25254">
                  <c:v>2495.1171899999999</c:v>
                </c:pt>
                <c:pt idx="25255">
                  <c:v>2492.67578</c:v>
                </c:pt>
                <c:pt idx="25256">
                  <c:v>2492.67578</c:v>
                </c:pt>
                <c:pt idx="25257">
                  <c:v>2492.67578</c:v>
                </c:pt>
                <c:pt idx="25258">
                  <c:v>2492.67578</c:v>
                </c:pt>
                <c:pt idx="25259">
                  <c:v>2492.67578</c:v>
                </c:pt>
                <c:pt idx="25260">
                  <c:v>2495.1171899999999</c:v>
                </c:pt>
                <c:pt idx="25261">
                  <c:v>2492.67578</c:v>
                </c:pt>
                <c:pt idx="25262">
                  <c:v>2492.67578</c:v>
                </c:pt>
                <c:pt idx="25263">
                  <c:v>2492.67578</c:v>
                </c:pt>
                <c:pt idx="25264">
                  <c:v>2492.67578</c:v>
                </c:pt>
                <c:pt idx="25265">
                  <c:v>2492.67578</c:v>
                </c:pt>
                <c:pt idx="25266">
                  <c:v>2492.67578</c:v>
                </c:pt>
                <c:pt idx="25267">
                  <c:v>2495.1171899999999</c:v>
                </c:pt>
                <c:pt idx="25268">
                  <c:v>2492.67578</c:v>
                </c:pt>
                <c:pt idx="25269">
                  <c:v>2495.1171899999999</c:v>
                </c:pt>
                <c:pt idx="25270">
                  <c:v>2492.67578</c:v>
                </c:pt>
                <c:pt idx="25271">
                  <c:v>2495.1171899999999</c:v>
                </c:pt>
                <c:pt idx="25272">
                  <c:v>2492.67578</c:v>
                </c:pt>
                <c:pt idx="25273">
                  <c:v>2492.67578</c:v>
                </c:pt>
                <c:pt idx="25274">
                  <c:v>2495.1171899999999</c:v>
                </c:pt>
                <c:pt idx="25275">
                  <c:v>2492.67578</c:v>
                </c:pt>
                <c:pt idx="25276">
                  <c:v>2492.67578</c:v>
                </c:pt>
                <c:pt idx="25277">
                  <c:v>2495.1171899999999</c:v>
                </c:pt>
                <c:pt idx="25278">
                  <c:v>2492.67578</c:v>
                </c:pt>
                <c:pt idx="25279">
                  <c:v>2492.67578</c:v>
                </c:pt>
                <c:pt idx="25280">
                  <c:v>2492.67578</c:v>
                </c:pt>
                <c:pt idx="25281">
                  <c:v>2492.67578</c:v>
                </c:pt>
                <c:pt idx="25282">
                  <c:v>2492.67578</c:v>
                </c:pt>
                <c:pt idx="25283">
                  <c:v>2492.67578</c:v>
                </c:pt>
                <c:pt idx="25284">
                  <c:v>2492.67578</c:v>
                </c:pt>
                <c:pt idx="25285">
                  <c:v>2492.67578</c:v>
                </c:pt>
                <c:pt idx="25286">
                  <c:v>2495.1171899999999</c:v>
                </c:pt>
                <c:pt idx="25287">
                  <c:v>2492.67578</c:v>
                </c:pt>
                <c:pt idx="25288">
                  <c:v>2495.1171899999999</c:v>
                </c:pt>
                <c:pt idx="25289">
                  <c:v>2495.1171899999999</c:v>
                </c:pt>
                <c:pt idx="25290">
                  <c:v>2492.67578</c:v>
                </c:pt>
                <c:pt idx="25291">
                  <c:v>2492.67578</c:v>
                </c:pt>
                <c:pt idx="25292">
                  <c:v>2492.67578</c:v>
                </c:pt>
                <c:pt idx="25293">
                  <c:v>2492.67578</c:v>
                </c:pt>
                <c:pt idx="25294">
                  <c:v>2492.67578</c:v>
                </c:pt>
                <c:pt idx="25295">
                  <c:v>2492.67578</c:v>
                </c:pt>
                <c:pt idx="25296">
                  <c:v>2492.67578</c:v>
                </c:pt>
                <c:pt idx="25297">
                  <c:v>2492.67578</c:v>
                </c:pt>
                <c:pt idx="25298">
                  <c:v>2492.67578</c:v>
                </c:pt>
                <c:pt idx="25299">
                  <c:v>2492.67578</c:v>
                </c:pt>
                <c:pt idx="25300">
                  <c:v>2492.67578</c:v>
                </c:pt>
                <c:pt idx="25301">
                  <c:v>2492.67578</c:v>
                </c:pt>
                <c:pt idx="25302">
                  <c:v>2492.67578</c:v>
                </c:pt>
                <c:pt idx="25303">
                  <c:v>2492.67578</c:v>
                </c:pt>
                <c:pt idx="25304">
                  <c:v>2495.1171899999999</c:v>
                </c:pt>
                <c:pt idx="25305">
                  <c:v>2492.67578</c:v>
                </c:pt>
                <c:pt idx="25306">
                  <c:v>2492.67578</c:v>
                </c:pt>
                <c:pt idx="25307">
                  <c:v>2492.67578</c:v>
                </c:pt>
                <c:pt idx="25308">
                  <c:v>2492.67578</c:v>
                </c:pt>
                <c:pt idx="25309">
                  <c:v>2492.67578</c:v>
                </c:pt>
                <c:pt idx="25310">
                  <c:v>2492.67578</c:v>
                </c:pt>
                <c:pt idx="25311">
                  <c:v>2492.67578</c:v>
                </c:pt>
                <c:pt idx="25312">
                  <c:v>2492.67578</c:v>
                </c:pt>
                <c:pt idx="25313">
                  <c:v>2495.1171899999999</c:v>
                </c:pt>
                <c:pt idx="25314">
                  <c:v>2492.67578</c:v>
                </c:pt>
                <c:pt idx="25315">
                  <c:v>2492.67578</c:v>
                </c:pt>
                <c:pt idx="25316">
                  <c:v>2492.67578</c:v>
                </c:pt>
                <c:pt idx="25317">
                  <c:v>2492.67578</c:v>
                </c:pt>
                <c:pt idx="25318">
                  <c:v>2492.67578</c:v>
                </c:pt>
                <c:pt idx="25319">
                  <c:v>2492.67578</c:v>
                </c:pt>
                <c:pt idx="25320">
                  <c:v>2492.67578</c:v>
                </c:pt>
                <c:pt idx="25321">
                  <c:v>2492.67578</c:v>
                </c:pt>
                <c:pt idx="25322">
                  <c:v>2492.67578</c:v>
                </c:pt>
                <c:pt idx="25323">
                  <c:v>2492.67578</c:v>
                </c:pt>
                <c:pt idx="25324">
                  <c:v>2492.67578</c:v>
                </c:pt>
                <c:pt idx="25325">
                  <c:v>2492.67578</c:v>
                </c:pt>
                <c:pt idx="25326">
                  <c:v>2492.67578</c:v>
                </c:pt>
                <c:pt idx="25327">
                  <c:v>2492.67578</c:v>
                </c:pt>
                <c:pt idx="25328">
                  <c:v>2495.1171899999999</c:v>
                </c:pt>
                <c:pt idx="25329">
                  <c:v>2492.67578</c:v>
                </c:pt>
                <c:pt idx="25330">
                  <c:v>2492.67578</c:v>
                </c:pt>
                <c:pt idx="25331">
                  <c:v>2492.67578</c:v>
                </c:pt>
                <c:pt idx="25332">
                  <c:v>2495.1171899999999</c:v>
                </c:pt>
                <c:pt idx="25333">
                  <c:v>2492.67578</c:v>
                </c:pt>
                <c:pt idx="25334">
                  <c:v>2492.67578</c:v>
                </c:pt>
                <c:pt idx="25335">
                  <c:v>2492.67578</c:v>
                </c:pt>
                <c:pt idx="25336">
                  <c:v>2492.67578</c:v>
                </c:pt>
                <c:pt idx="25337">
                  <c:v>2492.67578</c:v>
                </c:pt>
                <c:pt idx="25338">
                  <c:v>2492.67578</c:v>
                </c:pt>
                <c:pt idx="25339">
                  <c:v>2495.1171899999999</c:v>
                </c:pt>
                <c:pt idx="25340">
                  <c:v>2492.67578</c:v>
                </c:pt>
                <c:pt idx="25341">
                  <c:v>2492.67578</c:v>
                </c:pt>
                <c:pt idx="25342">
                  <c:v>2492.67578</c:v>
                </c:pt>
                <c:pt idx="25343">
                  <c:v>2492.67578</c:v>
                </c:pt>
                <c:pt idx="25344">
                  <c:v>2495.1171899999999</c:v>
                </c:pt>
                <c:pt idx="25345">
                  <c:v>2495.1171899999999</c:v>
                </c:pt>
                <c:pt idx="25346">
                  <c:v>2492.67578</c:v>
                </c:pt>
                <c:pt idx="25347">
                  <c:v>2492.67578</c:v>
                </c:pt>
                <c:pt idx="25348">
                  <c:v>2495.1171899999999</c:v>
                </c:pt>
                <c:pt idx="25349">
                  <c:v>2495.1171899999999</c:v>
                </c:pt>
                <c:pt idx="25350">
                  <c:v>2492.67578</c:v>
                </c:pt>
                <c:pt idx="25351">
                  <c:v>2492.67578</c:v>
                </c:pt>
                <c:pt idx="25352">
                  <c:v>2492.67578</c:v>
                </c:pt>
                <c:pt idx="25353">
                  <c:v>2492.67578</c:v>
                </c:pt>
                <c:pt idx="25354">
                  <c:v>2492.67578</c:v>
                </c:pt>
                <c:pt idx="25355">
                  <c:v>2492.67578</c:v>
                </c:pt>
                <c:pt idx="25356">
                  <c:v>2492.67578</c:v>
                </c:pt>
                <c:pt idx="25357">
                  <c:v>2492.67578</c:v>
                </c:pt>
                <c:pt idx="25358">
                  <c:v>2492.67578</c:v>
                </c:pt>
                <c:pt idx="25359">
                  <c:v>2492.67578</c:v>
                </c:pt>
                <c:pt idx="25360">
                  <c:v>2492.67578</c:v>
                </c:pt>
                <c:pt idx="25361">
                  <c:v>2492.67578</c:v>
                </c:pt>
                <c:pt idx="25362">
                  <c:v>2495.1171899999999</c:v>
                </c:pt>
                <c:pt idx="25363">
                  <c:v>2492.67578</c:v>
                </c:pt>
                <c:pt idx="25364">
                  <c:v>2492.67578</c:v>
                </c:pt>
                <c:pt idx="25365">
                  <c:v>2495.1171899999999</c:v>
                </c:pt>
                <c:pt idx="25366">
                  <c:v>2492.67578</c:v>
                </c:pt>
                <c:pt idx="25367">
                  <c:v>2492.67578</c:v>
                </c:pt>
                <c:pt idx="25368">
                  <c:v>2492.67578</c:v>
                </c:pt>
                <c:pt idx="25369">
                  <c:v>2492.67578</c:v>
                </c:pt>
                <c:pt idx="25370">
                  <c:v>2495.1171899999999</c:v>
                </c:pt>
                <c:pt idx="25371">
                  <c:v>2492.67578</c:v>
                </c:pt>
                <c:pt idx="25372">
                  <c:v>2492.67578</c:v>
                </c:pt>
                <c:pt idx="25373">
                  <c:v>2492.67578</c:v>
                </c:pt>
                <c:pt idx="25374">
                  <c:v>2492.67578</c:v>
                </c:pt>
                <c:pt idx="25375">
                  <c:v>2492.67578</c:v>
                </c:pt>
                <c:pt idx="25376">
                  <c:v>2492.67578</c:v>
                </c:pt>
                <c:pt idx="25377">
                  <c:v>2492.67578</c:v>
                </c:pt>
                <c:pt idx="25378">
                  <c:v>2492.67578</c:v>
                </c:pt>
                <c:pt idx="25379">
                  <c:v>2492.67578</c:v>
                </c:pt>
                <c:pt idx="25380">
                  <c:v>2492.67578</c:v>
                </c:pt>
                <c:pt idx="25381">
                  <c:v>2492.67578</c:v>
                </c:pt>
                <c:pt idx="25382">
                  <c:v>2492.67578</c:v>
                </c:pt>
                <c:pt idx="25383">
                  <c:v>2492.67578</c:v>
                </c:pt>
                <c:pt idx="25384">
                  <c:v>2492.67578</c:v>
                </c:pt>
                <c:pt idx="25385">
                  <c:v>2492.67578</c:v>
                </c:pt>
                <c:pt idx="25386">
                  <c:v>2492.67578</c:v>
                </c:pt>
                <c:pt idx="25387">
                  <c:v>2492.67578</c:v>
                </c:pt>
                <c:pt idx="25388">
                  <c:v>2492.67578</c:v>
                </c:pt>
                <c:pt idx="25389">
                  <c:v>2492.67578</c:v>
                </c:pt>
                <c:pt idx="25390">
                  <c:v>2492.67578</c:v>
                </c:pt>
                <c:pt idx="25391">
                  <c:v>2492.67578</c:v>
                </c:pt>
                <c:pt idx="25392">
                  <c:v>2492.67578</c:v>
                </c:pt>
                <c:pt idx="25393">
                  <c:v>2492.67578</c:v>
                </c:pt>
                <c:pt idx="25394">
                  <c:v>2492.67578</c:v>
                </c:pt>
                <c:pt idx="25395">
                  <c:v>2492.67578</c:v>
                </c:pt>
                <c:pt idx="25396">
                  <c:v>2492.67578</c:v>
                </c:pt>
                <c:pt idx="25397">
                  <c:v>2492.67578</c:v>
                </c:pt>
                <c:pt idx="25398">
                  <c:v>2492.67578</c:v>
                </c:pt>
                <c:pt idx="25399">
                  <c:v>2492.67578</c:v>
                </c:pt>
                <c:pt idx="25400">
                  <c:v>2492.67578</c:v>
                </c:pt>
                <c:pt idx="25401">
                  <c:v>2492.67578</c:v>
                </c:pt>
                <c:pt idx="25402">
                  <c:v>2492.67578</c:v>
                </c:pt>
                <c:pt idx="25403">
                  <c:v>2492.67578</c:v>
                </c:pt>
                <c:pt idx="25404">
                  <c:v>2492.67578</c:v>
                </c:pt>
                <c:pt idx="25405">
                  <c:v>2495.1171899999999</c:v>
                </c:pt>
                <c:pt idx="25406">
                  <c:v>2492.67578</c:v>
                </c:pt>
                <c:pt idx="25407">
                  <c:v>2495.1171899999999</c:v>
                </c:pt>
                <c:pt idx="25408">
                  <c:v>2492.67578</c:v>
                </c:pt>
                <c:pt idx="25409">
                  <c:v>2492.67578</c:v>
                </c:pt>
                <c:pt idx="25410">
                  <c:v>2492.67578</c:v>
                </c:pt>
                <c:pt idx="25411">
                  <c:v>2492.67578</c:v>
                </c:pt>
                <c:pt idx="25412">
                  <c:v>2492.67578</c:v>
                </c:pt>
                <c:pt idx="25413">
                  <c:v>2492.67578</c:v>
                </c:pt>
                <c:pt idx="25414">
                  <c:v>2492.67578</c:v>
                </c:pt>
                <c:pt idx="25415">
                  <c:v>2495.1171899999999</c:v>
                </c:pt>
                <c:pt idx="25416">
                  <c:v>2492.67578</c:v>
                </c:pt>
                <c:pt idx="25417">
                  <c:v>2492.67578</c:v>
                </c:pt>
                <c:pt idx="25418">
                  <c:v>2492.67578</c:v>
                </c:pt>
                <c:pt idx="25419">
                  <c:v>2492.67578</c:v>
                </c:pt>
                <c:pt idx="25420">
                  <c:v>2492.67578</c:v>
                </c:pt>
                <c:pt idx="25421">
                  <c:v>2492.67578</c:v>
                </c:pt>
                <c:pt idx="25422">
                  <c:v>2492.67578</c:v>
                </c:pt>
                <c:pt idx="25423">
                  <c:v>2492.67578</c:v>
                </c:pt>
                <c:pt idx="25424">
                  <c:v>2492.67578</c:v>
                </c:pt>
                <c:pt idx="25425">
                  <c:v>2492.67578</c:v>
                </c:pt>
                <c:pt idx="25426">
                  <c:v>2492.67578</c:v>
                </c:pt>
                <c:pt idx="25427">
                  <c:v>2492.67578</c:v>
                </c:pt>
                <c:pt idx="25428">
                  <c:v>2492.67578</c:v>
                </c:pt>
                <c:pt idx="25429">
                  <c:v>2492.67578</c:v>
                </c:pt>
                <c:pt idx="25430">
                  <c:v>2492.67578</c:v>
                </c:pt>
                <c:pt idx="25431">
                  <c:v>2492.67578</c:v>
                </c:pt>
                <c:pt idx="25432">
                  <c:v>2492.67578</c:v>
                </c:pt>
                <c:pt idx="25433">
                  <c:v>2492.67578</c:v>
                </c:pt>
                <c:pt idx="25434">
                  <c:v>2492.67578</c:v>
                </c:pt>
                <c:pt idx="25435">
                  <c:v>2492.67578</c:v>
                </c:pt>
                <c:pt idx="25436">
                  <c:v>2495.1171899999999</c:v>
                </c:pt>
                <c:pt idx="25437">
                  <c:v>2492.67578</c:v>
                </c:pt>
                <c:pt idx="25438">
                  <c:v>2495.1171899999999</c:v>
                </c:pt>
                <c:pt idx="25439">
                  <c:v>2492.67578</c:v>
                </c:pt>
                <c:pt idx="25440">
                  <c:v>2492.67578</c:v>
                </c:pt>
                <c:pt idx="25441">
                  <c:v>2492.67578</c:v>
                </c:pt>
                <c:pt idx="25442">
                  <c:v>2492.67578</c:v>
                </c:pt>
                <c:pt idx="25443">
                  <c:v>2492.67578</c:v>
                </c:pt>
                <c:pt idx="25444">
                  <c:v>2495.1171899999999</c:v>
                </c:pt>
                <c:pt idx="25445">
                  <c:v>2492.67578</c:v>
                </c:pt>
                <c:pt idx="25446">
                  <c:v>2492.67578</c:v>
                </c:pt>
                <c:pt idx="25447">
                  <c:v>2492.67578</c:v>
                </c:pt>
                <c:pt idx="25448">
                  <c:v>2492.67578</c:v>
                </c:pt>
                <c:pt idx="25449">
                  <c:v>2492.67578</c:v>
                </c:pt>
                <c:pt idx="25450">
                  <c:v>2492.67578</c:v>
                </c:pt>
                <c:pt idx="25451">
                  <c:v>2492.67578</c:v>
                </c:pt>
                <c:pt idx="25452">
                  <c:v>2492.67578</c:v>
                </c:pt>
                <c:pt idx="25453">
                  <c:v>2492.67578</c:v>
                </c:pt>
                <c:pt idx="25454">
                  <c:v>2492.67578</c:v>
                </c:pt>
                <c:pt idx="25455">
                  <c:v>2492.67578</c:v>
                </c:pt>
                <c:pt idx="25456">
                  <c:v>2492.67578</c:v>
                </c:pt>
                <c:pt idx="25457">
                  <c:v>2492.67578</c:v>
                </c:pt>
                <c:pt idx="25458">
                  <c:v>2492.67578</c:v>
                </c:pt>
                <c:pt idx="25459">
                  <c:v>2492.67578</c:v>
                </c:pt>
                <c:pt idx="25460">
                  <c:v>2492.67578</c:v>
                </c:pt>
                <c:pt idx="25461">
                  <c:v>2492.67578</c:v>
                </c:pt>
                <c:pt idx="25462">
                  <c:v>2492.67578</c:v>
                </c:pt>
                <c:pt idx="25463">
                  <c:v>2492.67578</c:v>
                </c:pt>
                <c:pt idx="25464">
                  <c:v>2492.67578</c:v>
                </c:pt>
                <c:pt idx="25465">
                  <c:v>2492.67578</c:v>
                </c:pt>
                <c:pt idx="25466">
                  <c:v>2492.67578</c:v>
                </c:pt>
                <c:pt idx="25467">
                  <c:v>2492.67578</c:v>
                </c:pt>
                <c:pt idx="25468">
                  <c:v>2492.67578</c:v>
                </c:pt>
                <c:pt idx="25469">
                  <c:v>2492.67578</c:v>
                </c:pt>
                <c:pt idx="25470">
                  <c:v>2492.67578</c:v>
                </c:pt>
                <c:pt idx="25471">
                  <c:v>2492.67578</c:v>
                </c:pt>
                <c:pt idx="25472">
                  <c:v>2492.67578</c:v>
                </c:pt>
                <c:pt idx="25473">
                  <c:v>2492.67578</c:v>
                </c:pt>
                <c:pt idx="25474">
                  <c:v>2492.67578</c:v>
                </c:pt>
                <c:pt idx="25475">
                  <c:v>2492.67578</c:v>
                </c:pt>
                <c:pt idx="25476">
                  <c:v>2492.67578</c:v>
                </c:pt>
                <c:pt idx="25477">
                  <c:v>2492.67578</c:v>
                </c:pt>
                <c:pt idx="25478">
                  <c:v>2492.67578</c:v>
                </c:pt>
                <c:pt idx="25479">
                  <c:v>2492.67578</c:v>
                </c:pt>
                <c:pt idx="25480">
                  <c:v>2492.67578</c:v>
                </c:pt>
                <c:pt idx="25481">
                  <c:v>2492.67578</c:v>
                </c:pt>
                <c:pt idx="25482">
                  <c:v>2492.67578</c:v>
                </c:pt>
                <c:pt idx="25483">
                  <c:v>2492.67578</c:v>
                </c:pt>
                <c:pt idx="25484">
                  <c:v>2492.67578</c:v>
                </c:pt>
                <c:pt idx="25485">
                  <c:v>2492.67578</c:v>
                </c:pt>
                <c:pt idx="25486">
                  <c:v>2492.67578</c:v>
                </c:pt>
                <c:pt idx="25487">
                  <c:v>2495.1171899999999</c:v>
                </c:pt>
                <c:pt idx="25488">
                  <c:v>2492.67578</c:v>
                </c:pt>
                <c:pt idx="25489">
                  <c:v>2492.67578</c:v>
                </c:pt>
                <c:pt idx="25490">
                  <c:v>2492.67578</c:v>
                </c:pt>
                <c:pt idx="25491">
                  <c:v>2492.67578</c:v>
                </c:pt>
                <c:pt idx="25492">
                  <c:v>2492.67578</c:v>
                </c:pt>
                <c:pt idx="25493">
                  <c:v>2492.67578</c:v>
                </c:pt>
                <c:pt idx="25494">
                  <c:v>2492.67578</c:v>
                </c:pt>
                <c:pt idx="25495">
                  <c:v>2492.67578</c:v>
                </c:pt>
                <c:pt idx="25496">
                  <c:v>2492.67578</c:v>
                </c:pt>
                <c:pt idx="25497">
                  <c:v>2492.67578</c:v>
                </c:pt>
                <c:pt idx="25498">
                  <c:v>2492.67578</c:v>
                </c:pt>
                <c:pt idx="25499">
                  <c:v>2492.67578</c:v>
                </c:pt>
                <c:pt idx="25500">
                  <c:v>2492.67578</c:v>
                </c:pt>
                <c:pt idx="25501">
                  <c:v>2492.67578</c:v>
                </c:pt>
                <c:pt idx="25502">
                  <c:v>2492.67578</c:v>
                </c:pt>
                <c:pt idx="25503">
                  <c:v>2492.67578</c:v>
                </c:pt>
                <c:pt idx="25504">
                  <c:v>2492.67578</c:v>
                </c:pt>
                <c:pt idx="25505">
                  <c:v>2492.67578</c:v>
                </c:pt>
                <c:pt idx="25506">
                  <c:v>2492.67578</c:v>
                </c:pt>
                <c:pt idx="25507">
                  <c:v>2492.67578</c:v>
                </c:pt>
                <c:pt idx="25508">
                  <c:v>2492.67578</c:v>
                </c:pt>
                <c:pt idx="25509">
                  <c:v>2492.67578</c:v>
                </c:pt>
                <c:pt idx="25510">
                  <c:v>2492.67578</c:v>
                </c:pt>
                <c:pt idx="25511">
                  <c:v>2492.67578</c:v>
                </c:pt>
                <c:pt idx="25512">
                  <c:v>2492.67578</c:v>
                </c:pt>
                <c:pt idx="25513">
                  <c:v>2492.67578</c:v>
                </c:pt>
                <c:pt idx="25514">
                  <c:v>2492.67578</c:v>
                </c:pt>
                <c:pt idx="25515">
                  <c:v>2492.67578</c:v>
                </c:pt>
                <c:pt idx="25516">
                  <c:v>2492.67578</c:v>
                </c:pt>
                <c:pt idx="25517">
                  <c:v>2492.67578</c:v>
                </c:pt>
                <c:pt idx="25518">
                  <c:v>2492.67578</c:v>
                </c:pt>
                <c:pt idx="25519">
                  <c:v>2492.67578</c:v>
                </c:pt>
                <c:pt idx="25520">
                  <c:v>2492.67578</c:v>
                </c:pt>
                <c:pt idx="25521">
                  <c:v>2492.67578</c:v>
                </c:pt>
                <c:pt idx="25522">
                  <c:v>2492.67578</c:v>
                </c:pt>
                <c:pt idx="25523">
                  <c:v>2492.67578</c:v>
                </c:pt>
                <c:pt idx="25524">
                  <c:v>2492.67578</c:v>
                </c:pt>
                <c:pt idx="25525">
                  <c:v>2492.67578</c:v>
                </c:pt>
                <c:pt idx="25526">
                  <c:v>2492.67578</c:v>
                </c:pt>
                <c:pt idx="25527">
                  <c:v>2492.67578</c:v>
                </c:pt>
                <c:pt idx="25528">
                  <c:v>2492.67578</c:v>
                </c:pt>
                <c:pt idx="25529">
                  <c:v>2492.67578</c:v>
                </c:pt>
                <c:pt idx="25530">
                  <c:v>2492.67578</c:v>
                </c:pt>
                <c:pt idx="25531">
                  <c:v>2492.67578</c:v>
                </c:pt>
                <c:pt idx="25532">
                  <c:v>2492.67578</c:v>
                </c:pt>
                <c:pt idx="25533">
                  <c:v>2492.67578</c:v>
                </c:pt>
                <c:pt idx="25534">
                  <c:v>2492.67578</c:v>
                </c:pt>
                <c:pt idx="25535">
                  <c:v>2492.67578</c:v>
                </c:pt>
                <c:pt idx="25536">
                  <c:v>2492.67578</c:v>
                </c:pt>
                <c:pt idx="25537">
                  <c:v>2492.67578</c:v>
                </c:pt>
                <c:pt idx="25538">
                  <c:v>2492.67578</c:v>
                </c:pt>
                <c:pt idx="25539">
                  <c:v>2492.67578</c:v>
                </c:pt>
                <c:pt idx="25540">
                  <c:v>2492.67578</c:v>
                </c:pt>
                <c:pt idx="25541">
                  <c:v>2492.67578</c:v>
                </c:pt>
                <c:pt idx="25542">
                  <c:v>2492.67578</c:v>
                </c:pt>
                <c:pt idx="25543">
                  <c:v>2492.67578</c:v>
                </c:pt>
                <c:pt idx="25544">
                  <c:v>2492.67578</c:v>
                </c:pt>
                <c:pt idx="25545">
                  <c:v>2492.67578</c:v>
                </c:pt>
                <c:pt idx="25546">
                  <c:v>2495.1171899999999</c:v>
                </c:pt>
                <c:pt idx="25547">
                  <c:v>2492.67578</c:v>
                </c:pt>
                <c:pt idx="25548">
                  <c:v>2492.67578</c:v>
                </c:pt>
                <c:pt idx="25549">
                  <c:v>2492.67578</c:v>
                </c:pt>
                <c:pt idx="25550">
                  <c:v>2492.67578</c:v>
                </c:pt>
                <c:pt idx="25551">
                  <c:v>2492.67578</c:v>
                </c:pt>
                <c:pt idx="25552">
                  <c:v>2492.67578</c:v>
                </c:pt>
                <c:pt idx="25553">
                  <c:v>2492.67578</c:v>
                </c:pt>
                <c:pt idx="25554">
                  <c:v>2492.67578</c:v>
                </c:pt>
                <c:pt idx="25555">
                  <c:v>2492.67578</c:v>
                </c:pt>
                <c:pt idx="25556">
                  <c:v>2492.67578</c:v>
                </c:pt>
                <c:pt idx="25557">
                  <c:v>2492.67578</c:v>
                </c:pt>
                <c:pt idx="25558">
                  <c:v>2492.67578</c:v>
                </c:pt>
                <c:pt idx="25559">
                  <c:v>2492.67578</c:v>
                </c:pt>
                <c:pt idx="25560">
                  <c:v>2492.67578</c:v>
                </c:pt>
                <c:pt idx="25561">
                  <c:v>2492.67578</c:v>
                </c:pt>
                <c:pt idx="25562">
                  <c:v>2492.67578</c:v>
                </c:pt>
                <c:pt idx="25563">
                  <c:v>2492.67578</c:v>
                </c:pt>
                <c:pt idx="25564">
                  <c:v>2492.67578</c:v>
                </c:pt>
                <c:pt idx="25565">
                  <c:v>2492.67578</c:v>
                </c:pt>
                <c:pt idx="25566">
                  <c:v>2492.67578</c:v>
                </c:pt>
                <c:pt idx="25567">
                  <c:v>2492.67578</c:v>
                </c:pt>
                <c:pt idx="25568">
                  <c:v>2492.67578</c:v>
                </c:pt>
                <c:pt idx="25569">
                  <c:v>2492.67578</c:v>
                </c:pt>
                <c:pt idx="25570">
                  <c:v>2492.67578</c:v>
                </c:pt>
                <c:pt idx="25571">
                  <c:v>2492.67578</c:v>
                </c:pt>
                <c:pt idx="25572">
                  <c:v>2492.67578</c:v>
                </c:pt>
                <c:pt idx="25573">
                  <c:v>2492.67578</c:v>
                </c:pt>
                <c:pt idx="25574">
                  <c:v>2492.67578</c:v>
                </c:pt>
                <c:pt idx="25575">
                  <c:v>2492.67578</c:v>
                </c:pt>
                <c:pt idx="25576">
                  <c:v>2492.67578</c:v>
                </c:pt>
                <c:pt idx="25577">
                  <c:v>2492.67578</c:v>
                </c:pt>
                <c:pt idx="25578">
                  <c:v>2492.67578</c:v>
                </c:pt>
                <c:pt idx="25579">
                  <c:v>2492.67578</c:v>
                </c:pt>
                <c:pt idx="25580">
                  <c:v>2492.67578</c:v>
                </c:pt>
                <c:pt idx="25581">
                  <c:v>2495.1171899999999</c:v>
                </c:pt>
                <c:pt idx="25582">
                  <c:v>2492.67578</c:v>
                </c:pt>
                <c:pt idx="25583">
                  <c:v>2492.67578</c:v>
                </c:pt>
                <c:pt idx="25584">
                  <c:v>2492.67578</c:v>
                </c:pt>
                <c:pt idx="25585">
                  <c:v>2492.67578</c:v>
                </c:pt>
                <c:pt idx="25586">
                  <c:v>2492.67578</c:v>
                </c:pt>
                <c:pt idx="25587">
                  <c:v>2492.67578</c:v>
                </c:pt>
                <c:pt idx="25588">
                  <c:v>2492.67578</c:v>
                </c:pt>
                <c:pt idx="25589">
                  <c:v>2492.67578</c:v>
                </c:pt>
                <c:pt idx="25590">
                  <c:v>2492.67578</c:v>
                </c:pt>
                <c:pt idx="25591">
                  <c:v>2492.67578</c:v>
                </c:pt>
                <c:pt idx="25592">
                  <c:v>2492.67578</c:v>
                </c:pt>
                <c:pt idx="25593">
                  <c:v>2492.67578</c:v>
                </c:pt>
                <c:pt idx="25594">
                  <c:v>2492.67578</c:v>
                </c:pt>
                <c:pt idx="25595">
                  <c:v>2492.67578</c:v>
                </c:pt>
                <c:pt idx="25596">
                  <c:v>2492.67578</c:v>
                </c:pt>
                <c:pt idx="25597">
                  <c:v>2492.67578</c:v>
                </c:pt>
                <c:pt idx="25598">
                  <c:v>2492.67578</c:v>
                </c:pt>
                <c:pt idx="25599">
                  <c:v>2492.67578</c:v>
                </c:pt>
                <c:pt idx="25600">
                  <c:v>2492.67578</c:v>
                </c:pt>
                <c:pt idx="25601">
                  <c:v>2492.67578</c:v>
                </c:pt>
                <c:pt idx="25602">
                  <c:v>2492.67578</c:v>
                </c:pt>
                <c:pt idx="25603">
                  <c:v>2492.67578</c:v>
                </c:pt>
                <c:pt idx="25604">
                  <c:v>2492.67578</c:v>
                </c:pt>
                <c:pt idx="25605">
                  <c:v>2492.67578</c:v>
                </c:pt>
                <c:pt idx="25606">
                  <c:v>2492.67578</c:v>
                </c:pt>
                <c:pt idx="25607">
                  <c:v>2492.67578</c:v>
                </c:pt>
                <c:pt idx="25608">
                  <c:v>2492.67578</c:v>
                </c:pt>
                <c:pt idx="25609">
                  <c:v>2492.67578</c:v>
                </c:pt>
                <c:pt idx="25610">
                  <c:v>2492.67578</c:v>
                </c:pt>
                <c:pt idx="25611">
                  <c:v>2492.67578</c:v>
                </c:pt>
                <c:pt idx="25612">
                  <c:v>2492.67578</c:v>
                </c:pt>
                <c:pt idx="25613">
                  <c:v>2492.67578</c:v>
                </c:pt>
                <c:pt idx="25614">
                  <c:v>2492.67578</c:v>
                </c:pt>
                <c:pt idx="25615">
                  <c:v>2492.67578</c:v>
                </c:pt>
                <c:pt idx="25616">
                  <c:v>2492.67578</c:v>
                </c:pt>
                <c:pt idx="25617">
                  <c:v>2492.67578</c:v>
                </c:pt>
                <c:pt idx="25618">
                  <c:v>2492.67578</c:v>
                </c:pt>
                <c:pt idx="25619">
                  <c:v>2492.67578</c:v>
                </c:pt>
                <c:pt idx="25620">
                  <c:v>2492.67578</c:v>
                </c:pt>
                <c:pt idx="25621">
                  <c:v>2492.67578</c:v>
                </c:pt>
                <c:pt idx="25622">
                  <c:v>2492.67578</c:v>
                </c:pt>
                <c:pt idx="25623">
                  <c:v>2492.67578</c:v>
                </c:pt>
                <c:pt idx="25624">
                  <c:v>2492.67578</c:v>
                </c:pt>
                <c:pt idx="25625">
                  <c:v>2492.67578</c:v>
                </c:pt>
                <c:pt idx="25626">
                  <c:v>2492.67578</c:v>
                </c:pt>
                <c:pt idx="25627">
                  <c:v>2492.67578</c:v>
                </c:pt>
                <c:pt idx="25628">
                  <c:v>2492.67578</c:v>
                </c:pt>
                <c:pt idx="25629">
                  <c:v>2492.67578</c:v>
                </c:pt>
                <c:pt idx="25630">
                  <c:v>2492.67578</c:v>
                </c:pt>
                <c:pt idx="25631">
                  <c:v>2492.67578</c:v>
                </c:pt>
                <c:pt idx="25632">
                  <c:v>2492.67578</c:v>
                </c:pt>
                <c:pt idx="25633">
                  <c:v>2492.67578</c:v>
                </c:pt>
                <c:pt idx="25634">
                  <c:v>2492.67578</c:v>
                </c:pt>
                <c:pt idx="25635">
                  <c:v>2492.67578</c:v>
                </c:pt>
                <c:pt idx="25636">
                  <c:v>2492.67578</c:v>
                </c:pt>
                <c:pt idx="25637">
                  <c:v>2492.67578</c:v>
                </c:pt>
                <c:pt idx="25638">
                  <c:v>2492.67578</c:v>
                </c:pt>
                <c:pt idx="25639">
                  <c:v>2492.67578</c:v>
                </c:pt>
                <c:pt idx="25640">
                  <c:v>2492.67578</c:v>
                </c:pt>
                <c:pt idx="25641">
                  <c:v>2492.67578</c:v>
                </c:pt>
                <c:pt idx="25642">
                  <c:v>2492.67578</c:v>
                </c:pt>
                <c:pt idx="25643">
                  <c:v>2492.67578</c:v>
                </c:pt>
                <c:pt idx="25644">
                  <c:v>2492.67578</c:v>
                </c:pt>
                <c:pt idx="25645">
                  <c:v>2492.67578</c:v>
                </c:pt>
                <c:pt idx="25646">
                  <c:v>2492.67578</c:v>
                </c:pt>
                <c:pt idx="25647">
                  <c:v>2492.67578</c:v>
                </c:pt>
                <c:pt idx="25648">
                  <c:v>2492.67578</c:v>
                </c:pt>
                <c:pt idx="25649">
                  <c:v>2492.67578</c:v>
                </c:pt>
                <c:pt idx="25650">
                  <c:v>2492.67578</c:v>
                </c:pt>
                <c:pt idx="25651">
                  <c:v>2492.67578</c:v>
                </c:pt>
                <c:pt idx="25652">
                  <c:v>2492.67578</c:v>
                </c:pt>
                <c:pt idx="25653">
                  <c:v>2492.67578</c:v>
                </c:pt>
                <c:pt idx="25654">
                  <c:v>2492.67578</c:v>
                </c:pt>
                <c:pt idx="25655">
                  <c:v>2492.67578</c:v>
                </c:pt>
                <c:pt idx="25656">
                  <c:v>2492.67578</c:v>
                </c:pt>
                <c:pt idx="25657">
                  <c:v>2492.67578</c:v>
                </c:pt>
                <c:pt idx="25658">
                  <c:v>2492.67578</c:v>
                </c:pt>
                <c:pt idx="25659">
                  <c:v>2492.67578</c:v>
                </c:pt>
                <c:pt idx="25660">
                  <c:v>2492.67578</c:v>
                </c:pt>
                <c:pt idx="25661">
                  <c:v>2492.67578</c:v>
                </c:pt>
                <c:pt idx="25662">
                  <c:v>2492.67578</c:v>
                </c:pt>
                <c:pt idx="25663">
                  <c:v>2492.67578</c:v>
                </c:pt>
                <c:pt idx="25664">
                  <c:v>2492.67578</c:v>
                </c:pt>
                <c:pt idx="25665">
                  <c:v>2492.67578</c:v>
                </c:pt>
                <c:pt idx="25666">
                  <c:v>2492.67578</c:v>
                </c:pt>
                <c:pt idx="25667">
                  <c:v>2492.67578</c:v>
                </c:pt>
                <c:pt idx="25668">
                  <c:v>2492.67578</c:v>
                </c:pt>
                <c:pt idx="25669">
                  <c:v>2492.67578</c:v>
                </c:pt>
                <c:pt idx="25670">
                  <c:v>2492.67578</c:v>
                </c:pt>
                <c:pt idx="25671">
                  <c:v>2492.67578</c:v>
                </c:pt>
                <c:pt idx="25672">
                  <c:v>2492.67578</c:v>
                </c:pt>
                <c:pt idx="25673">
                  <c:v>2492.67578</c:v>
                </c:pt>
                <c:pt idx="25674">
                  <c:v>2492.67578</c:v>
                </c:pt>
                <c:pt idx="25675">
                  <c:v>2492.67578</c:v>
                </c:pt>
                <c:pt idx="25676">
                  <c:v>2492.67578</c:v>
                </c:pt>
                <c:pt idx="25677">
                  <c:v>2492.67578</c:v>
                </c:pt>
                <c:pt idx="25678">
                  <c:v>2492.67578</c:v>
                </c:pt>
                <c:pt idx="25679">
                  <c:v>2492.67578</c:v>
                </c:pt>
                <c:pt idx="25680">
                  <c:v>2492.67578</c:v>
                </c:pt>
                <c:pt idx="25681">
                  <c:v>2492.67578</c:v>
                </c:pt>
                <c:pt idx="25682">
                  <c:v>2492.67578</c:v>
                </c:pt>
                <c:pt idx="25683">
                  <c:v>2492.67578</c:v>
                </c:pt>
                <c:pt idx="25684">
                  <c:v>2492.67578</c:v>
                </c:pt>
                <c:pt idx="25685">
                  <c:v>2492.67578</c:v>
                </c:pt>
                <c:pt idx="25686">
                  <c:v>2492.67578</c:v>
                </c:pt>
                <c:pt idx="25687">
                  <c:v>2492.67578</c:v>
                </c:pt>
                <c:pt idx="25688">
                  <c:v>2492.67578</c:v>
                </c:pt>
                <c:pt idx="25689">
                  <c:v>2492.67578</c:v>
                </c:pt>
                <c:pt idx="25690">
                  <c:v>2492.67578</c:v>
                </c:pt>
                <c:pt idx="25691">
                  <c:v>2492.67578</c:v>
                </c:pt>
                <c:pt idx="25692">
                  <c:v>2492.67578</c:v>
                </c:pt>
                <c:pt idx="25693">
                  <c:v>2492.67578</c:v>
                </c:pt>
                <c:pt idx="25694">
                  <c:v>2492.67578</c:v>
                </c:pt>
                <c:pt idx="25695">
                  <c:v>2492.67578</c:v>
                </c:pt>
                <c:pt idx="25696">
                  <c:v>2492.67578</c:v>
                </c:pt>
                <c:pt idx="25697">
                  <c:v>2492.67578</c:v>
                </c:pt>
                <c:pt idx="25698">
                  <c:v>2492.67578</c:v>
                </c:pt>
                <c:pt idx="25699">
                  <c:v>2492.67578</c:v>
                </c:pt>
                <c:pt idx="25700">
                  <c:v>2492.67578</c:v>
                </c:pt>
                <c:pt idx="25701">
                  <c:v>2492.67578</c:v>
                </c:pt>
                <c:pt idx="25702">
                  <c:v>2492.67578</c:v>
                </c:pt>
                <c:pt idx="25703">
                  <c:v>2492.67578</c:v>
                </c:pt>
                <c:pt idx="25704">
                  <c:v>2492.67578</c:v>
                </c:pt>
                <c:pt idx="25705">
                  <c:v>2492.67578</c:v>
                </c:pt>
                <c:pt idx="25706">
                  <c:v>2492.67578</c:v>
                </c:pt>
                <c:pt idx="25707">
                  <c:v>2492.67578</c:v>
                </c:pt>
                <c:pt idx="25708">
                  <c:v>2492.67578</c:v>
                </c:pt>
                <c:pt idx="25709">
                  <c:v>2492.67578</c:v>
                </c:pt>
                <c:pt idx="25710">
                  <c:v>2492.67578</c:v>
                </c:pt>
                <c:pt idx="25711">
                  <c:v>2492.67578</c:v>
                </c:pt>
                <c:pt idx="25712">
                  <c:v>2492.67578</c:v>
                </c:pt>
                <c:pt idx="25713">
                  <c:v>2492.67578</c:v>
                </c:pt>
                <c:pt idx="25714">
                  <c:v>2492.67578</c:v>
                </c:pt>
                <c:pt idx="25715">
                  <c:v>2492.67578</c:v>
                </c:pt>
                <c:pt idx="25716">
                  <c:v>2492.67578</c:v>
                </c:pt>
                <c:pt idx="25717">
                  <c:v>2492.67578</c:v>
                </c:pt>
                <c:pt idx="25718">
                  <c:v>2492.67578</c:v>
                </c:pt>
                <c:pt idx="25719">
                  <c:v>2492.67578</c:v>
                </c:pt>
                <c:pt idx="25720">
                  <c:v>2492.67578</c:v>
                </c:pt>
                <c:pt idx="25721">
                  <c:v>2492.67578</c:v>
                </c:pt>
                <c:pt idx="25722">
                  <c:v>2492.67578</c:v>
                </c:pt>
                <c:pt idx="25723">
                  <c:v>2492.67578</c:v>
                </c:pt>
                <c:pt idx="25724">
                  <c:v>2492.67578</c:v>
                </c:pt>
                <c:pt idx="25725">
                  <c:v>2492.67578</c:v>
                </c:pt>
                <c:pt idx="25726">
                  <c:v>2492.67578</c:v>
                </c:pt>
                <c:pt idx="25727">
                  <c:v>2492.67578</c:v>
                </c:pt>
                <c:pt idx="25728">
                  <c:v>2492.67578</c:v>
                </c:pt>
                <c:pt idx="25729">
                  <c:v>2492.67578</c:v>
                </c:pt>
                <c:pt idx="25730">
                  <c:v>2492.67578</c:v>
                </c:pt>
                <c:pt idx="25731">
                  <c:v>2492.67578</c:v>
                </c:pt>
                <c:pt idx="25732">
                  <c:v>2492.67578</c:v>
                </c:pt>
                <c:pt idx="25733">
                  <c:v>2492.67578</c:v>
                </c:pt>
                <c:pt idx="25734">
                  <c:v>2492.67578</c:v>
                </c:pt>
                <c:pt idx="25735">
                  <c:v>2492.67578</c:v>
                </c:pt>
                <c:pt idx="25736">
                  <c:v>2492.67578</c:v>
                </c:pt>
                <c:pt idx="25737">
                  <c:v>2492.67578</c:v>
                </c:pt>
                <c:pt idx="25738">
                  <c:v>2492.67578</c:v>
                </c:pt>
                <c:pt idx="25739">
                  <c:v>2492.67578</c:v>
                </c:pt>
                <c:pt idx="25740">
                  <c:v>2492.67578</c:v>
                </c:pt>
                <c:pt idx="25741">
                  <c:v>2492.67578</c:v>
                </c:pt>
                <c:pt idx="25742">
                  <c:v>2492.67578</c:v>
                </c:pt>
                <c:pt idx="25743">
                  <c:v>2492.67578</c:v>
                </c:pt>
                <c:pt idx="25744">
                  <c:v>2492.67578</c:v>
                </c:pt>
                <c:pt idx="25745">
                  <c:v>2492.67578</c:v>
                </c:pt>
                <c:pt idx="25746">
                  <c:v>2492.67578</c:v>
                </c:pt>
                <c:pt idx="25747">
                  <c:v>2492.67578</c:v>
                </c:pt>
                <c:pt idx="25748">
                  <c:v>2492.67578</c:v>
                </c:pt>
                <c:pt idx="25749">
                  <c:v>2492.67578</c:v>
                </c:pt>
                <c:pt idx="25750">
                  <c:v>2492.67578</c:v>
                </c:pt>
                <c:pt idx="25751">
                  <c:v>2492.67578</c:v>
                </c:pt>
                <c:pt idx="25752">
                  <c:v>2492.67578</c:v>
                </c:pt>
                <c:pt idx="25753">
                  <c:v>2492.67578</c:v>
                </c:pt>
                <c:pt idx="25754">
                  <c:v>2492.67578</c:v>
                </c:pt>
                <c:pt idx="25755">
                  <c:v>2492.67578</c:v>
                </c:pt>
                <c:pt idx="25756">
                  <c:v>2492.67578</c:v>
                </c:pt>
                <c:pt idx="25757">
                  <c:v>2492.67578</c:v>
                </c:pt>
                <c:pt idx="25758">
                  <c:v>2492.67578</c:v>
                </c:pt>
                <c:pt idx="25759">
                  <c:v>2492.67578</c:v>
                </c:pt>
                <c:pt idx="25760">
                  <c:v>2492.67578</c:v>
                </c:pt>
                <c:pt idx="25761">
                  <c:v>2492.67578</c:v>
                </c:pt>
                <c:pt idx="25762">
                  <c:v>2492.67578</c:v>
                </c:pt>
                <c:pt idx="25763">
                  <c:v>2492.67578</c:v>
                </c:pt>
                <c:pt idx="25764">
                  <c:v>2492.67578</c:v>
                </c:pt>
                <c:pt idx="25765">
                  <c:v>2492.67578</c:v>
                </c:pt>
                <c:pt idx="25766">
                  <c:v>2492.67578</c:v>
                </c:pt>
                <c:pt idx="25767">
                  <c:v>2492.67578</c:v>
                </c:pt>
                <c:pt idx="25768">
                  <c:v>2492.67578</c:v>
                </c:pt>
                <c:pt idx="25769">
                  <c:v>2492.67578</c:v>
                </c:pt>
                <c:pt idx="25770">
                  <c:v>2492.67578</c:v>
                </c:pt>
                <c:pt idx="25771">
                  <c:v>2492.67578</c:v>
                </c:pt>
                <c:pt idx="25772">
                  <c:v>2492.67578</c:v>
                </c:pt>
                <c:pt idx="25773">
                  <c:v>2492.67578</c:v>
                </c:pt>
                <c:pt idx="25774">
                  <c:v>2492.67578</c:v>
                </c:pt>
                <c:pt idx="25775">
                  <c:v>2492.67578</c:v>
                </c:pt>
                <c:pt idx="25776">
                  <c:v>2492.67578</c:v>
                </c:pt>
                <c:pt idx="25777">
                  <c:v>2492.67578</c:v>
                </c:pt>
                <c:pt idx="25778">
                  <c:v>2492.67578</c:v>
                </c:pt>
                <c:pt idx="25779">
                  <c:v>2492.67578</c:v>
                </c:pt>
                <c:pt idx="25780">
                  <c:v>2492.67578</c:v>
                </c:pt>
                <c:pt idx="25781">
                  <c:v>2492.67578</c:v>
                </c:pt>
                <c:pt idx="25782">
                  <c:v>2492.67578</c:v>
                </c:pt>
                <c:pt idx="25783">
                  <c:v>2492.67578</c:v>
                </c:pt>
                <c:pt idx="25784">
                  <c:v>2492.67578</c:v>
                </c:pt>
                <c:pt idx="25785">
                  <c:v>2492.67578</c:v>
                </c:pt>
                <c:pt idx="25786">
                  <c:v>2492.67578</c:v>
                </c:pt>
                <c:pt idx="25787">
                  <c:v>2492.67578</c:v>
                </c:pt>
                <c:pt idx="25788">
                  <c:v>2492.67578</c:v>
                </c:pt>
                <c:pt idx="25789">
                  <c:v>2492.67578</c:v>
                </c:pt>
                <c:pt idx="25790">
                  <c:v>2492.67578</c:v>
                </c:pt>
                <c:pt idx="25791">
                  <c:v>2492.67578</c:v>
                </c:pt>
                <c:pt idx="25792">
                  <c:v>2492.67578</c:v>
                </c:pt>
                <c:pt idx="25793">
                  <c:v>2492.67578</c:v>
                </c:pt>
                <c:pt idx="25794">
                  <c:v>2492.67578</c:v>
                </c:pt>
                <c:pt idx="25795">
                  <c:v>2492.67578</c:v>
                </c:pt>
                <c:pt idx="25796">
                  <c:v>2492.67578</c:v>
                </c:pt>
                <c:pt idx="25797">
                  <c:v>2492.67578</c:v>
                </c:pt>
                <c:pt idx="25798">
                  <c:v>2492.67578</c:v>
                </c:pt>
                <c:pt idx="25799">
                  <c:v>2492.67578</c:v>
                </c:pt>
                <c:pt idx="25800">
                  <c:v>2492.67578</c:v>
                </c:pt>
                <c:pt idx="25801">
                  <c:v>2492.67578</c:v>
                </c:pt>
                <c:pt idx="25802">
                  <c:v>2492.67578</c:v>
                </c:pt>
                <c:pt idx="25803">
                  <c:v>2492.67578</c:v>
                </c:pt>
                <c:pt idx="25804">
                  <c:v>2492.67578</c:v>
                </c:pt>
                <c:pt idx="25805">
                  <c:v>2492.67578</c:v>
                </c:pt>
                <c:pt idx="25806">
                  <c:v>2492.67578</c:v>
                </c:pt>
                <c:pt idx="25807">
                  <c:v>2492.67578</c:v>
                </c:pt>
                <c:pt idx="25808">
                  <c:v>2492.67578</c:v>
                </c:pt>
                <c:pt idx="25809">
                  <c:v>2492.67578</c:v>
                </c:pt>
                <c:pt idx="25810">
                  <c:v>2492.67578</c:v>
                </c:pt>
                <c:pt idx="25811">
                  <c:v>2492.67578</c:v>
                </c:pt>
                <c:pt idx="25812">
                  <c:v>2492.67578</c:v>
                </c:pt>
                <c:pt idx="25813">
                  <c:v>2492.67578</c:v>
                </c:pt>
                <c:pt idx="25814">
                  <c:v>2492.67578</c:v>
                </c:pt>
                <c:pt idx="25815">
                  <c:v>2492.67578</c:v>
                </c:pt>
                <c:pt idx="25816">
                  <c:v>2492.67578</c:v>
                </c:pt>
                <c:pt idx="25817">
                  <c:v>2492.67578</c:v>
                </c:pt>
                <c:pt idx="25818">
                  <c:v>2492.67578</c:v>
                </c:pt>
                <c:pt idx="25819">
                  <c:v>2492.67578</c:v>
                </c:pt>
                <c:pt idx="25820">
                  <c:v>2492.67578</c:v>
                </c:pt>
                <c:pt idx="25821">
                  <c:v>2492.67578</c:v>
                </c:pt>
                <c:pt idx="25822">
                  <c:v>2492.67578</c:v>
                </c:pt>
                <c:pt idx="25823">
                  <c:v>2492.67578</c:v>
                </c:pt>
                <c:pt idx="25824">
                  <c:v>2492.67578</c:v>
                </c:pt>
                <c:pt idx="25825">
                  <c:v>2492.67578</c:v>
                </c:pt>
                <c:pt idx="25826">
                  <c:v>2492.67578</c:v>
                </c:pt>
                <c:pt idx="25827">
                  <c:v>2492.67578</c:v>
                </c:pt>
                <c:pt idx="25828">
                  <c:v>2492.67578</c:v>
                </c:pt>
                <c:pt idx="25829">
                  <c:v>2492.67578</c:v>
                </c:pt>
                <c:pt idx="25830">
                  <c:v>2492.67578</c:v>
                </c:pt>
                <c:pt idx="25831">
                  <c:v>2492.67578</c:v>
                </c:pt>
                <c:pt idx="25832">
                  <c:v>2492.67578</c:v>
                </c:pt>
                <c:pt idx="25833">
                  <c:v>2492.67578</c:v>
                </c:pt>
                <c:pt idx="25834">
                  <c:v>2492.67578</c:v>
                </c:pt>
                <c:pt idx="25835">
                  <c:v>2492.67578</c:v>
                </c:pt>
                <c:pt idx="25836">
                  <c:v>2492.67578</c:v>
                </c:pt>
                <c:pt idx="25837">
                  <c:v>2492.67578</c:v>
                </c:pt>
                <c:pt idx="25838">
                  <c:v>2492.67578</c:v>
                </c:pt>
                <c:pt idx="25839">
                  <c:v>2492.67578</c:v>
                </c:pt>
                <c:pt idx="25840">
                  <c:v>2492.67578</c:v>
                </c:pt>
                <c:pt idx="25841">
                  <c:v>2492.67578</c:v>
                </c:pt>
                <c:pt idx="25842">
                  <c:v>2492.67578</c:v>
                </c:pt>
                <c:pt idx="25843">
                  <c:v>2492.67578</c:v>
                </c:pt>
                <c:pt idx="25844">
                  <c:v>2492.67578</c:v>
                </c:pt>
                <c:pt idx="25845">
                  <c:v>2492.67578</c:v>
                </c:pt>
                <c:pt idx="25846">
                  <c:v>2492.67578</c:v>
                </c:pt>
                <c:pt idx="25847">
                  <c:v>2492.67578</c:v>
                </c:pt>
                <c:pt idx="25848">
                  <c:v>2492.67578</c:v>
                </c:pt>
                <c:pt idx="25849">
                  <c:v>2492.67578</c:v>
                </c:pt>
                <c:pt idx="25850">
                  <c:v>2492.67578</c:v>
                </c:pt>
                <c:pt idx="25851">
                  <c:v>2492.67578</c:v>
                </c:pt>
                <c:pt idx="25852">
                  <c:v>2492.67578</c:v>
                </c:pt>
                <c:pt idx="25853">
                  <c:v>2492.67578</c:v>
                </c:pt>
                <c:pt idx="25854">
                  <c:v>2492.67578</c:v>
                </c:pt>
                <c:pt idx="25855">
                  <c:v>2492.67578</c:v>
                </c:pt>
                <c:pt idx="25856">
                  <c:v>2492.67578</c:v>
                </c:pt>
                <c:pt idx="25857">
                  <c:v>2492.67578</c:v>
                </c:pt>
                <c:pt idx="25858">
                  <c:v>2492.67578</c:v>
                </c:pt>
                <c:pt idx="25859">
                  <c:v>2492.67578</c:v>
                </c:pt>
                <c:pt idx="25860">
                  <c:v>2492.67578</c:v>
                </c:pt>
                <c:pt idx="25861">
                  <c:v>2492.67578</c:v>
                </c:pt>
                <c:pt idx="25862">
                  <c:v>2492.67578</c:v>
                </c:pt>
                <c:pt idx="25863">
                  <c:v>2492.67578</c:v>
                </c:pt>
                <c:pt idx="25864">
                  <c:v>2492.67578</c:v>
                </c:pt>
                <c:pt idx="25865">
                  <c:v>2492.67578</c:v>
                </c:pt>
                <c:pt idx="25866">
                  <c:v>2492.67578</c:v>
                </c:pt>
                <c:pt idx="25867">
                  <c:v>2492.67578</c:v>
                </c:pt>
                <c:pt idx="25868">
                  <c:v>2492.67578</c:v>
                </c:pt>
                <c:pt idx="25869">
                  <c:v>2492.67578</c:v>
                </c:pt>
                <c:pt idx="25870">
                  <c:v>2492.67578</c:v>
                </c:pt>
                <c:pt idx="25871">
                  <c:v>2492.67578</c:v>
                </c:pt>
                <c:pt idx="25872">
                  <c:v>2492.67578</c:v>
                </c:pt>
                <c:pt idx="25873">
                  <c:v>2492.67578</c:v>
                </c:pt>
                <c:pt idx="25874">
                  <c:v>2492.67578</c:v>
                </c:pt>
                <c:pt idx="25875">
                  <c:v>2492.67578</c:v>
                </c:pt>
                <c:pt idx="25876">
                  <c:v>2492.67578</c:v>
                </c:pt>
                <c:pt idx="25877">
                  <c:v>2492.67578</c:v>
                </c:pt>
                <c:pt idx="25878">
                  <c:v>2492.67578</c:v>
                </c:pt>
                <c:pt idx="25879">
                  <c:v>2492.67578</c:v>
                </c:pt>
                <c:pt idx="25880">
                  <c:v>2492.67578</c:v>
                </c:pt>
                <c:pt idx="25881">
                  <c:v>2492.67578</c:v>
                </c:pt>
                <c:pt idx="25882">
                  <c:v>2492.67578</c:v>
                </c:pt>
                <c:pt idx="25883">
                  <c:v>2492.67578</c:v>
                </c:pt>
                <c:pt idx="25884">
                  <c:v>2492.67578</c:v>
                </c:pt>
                <c:pt idx="25885">
                  <c:v>2492.67578</c:v>
                </c:pt>
                <c:pt idx="25886">
                  <c:v>2492.67578</c:v>
                </c:pt>
                <c:pt idx="25887">
                  <c:v>2492.67578</c:v>
                </c:pt>
                <c:pt idx="25888">
                  <c:v>2492.67578</c:v>
                </c:pt>
                <c:pt idx="25889">
                  <c:v>2492.67578</c:v>
                </c:pt>
                <c:pt idx="25890">
                  <c:v>2492.67578</c:v>
                </c:pt>
                <c:pt idx="25891">
                  <c:v>2492.67578</c:v>
                </c:pt>
                <c:pt idx="25892">
                  <c:v>2492.67578</c:v>
                </c:pt>
                <c:pt idx="25893">
                  <c:v>2492.67578</c:v>
                </c:pt>
                <c:pt idx="25894">
                  <c:v>2492.67578</c:v>
                </c:pt>
                <c:pt idx="25895">
                  <c:v>2492.67578</c:v>
                </c:pt>
                <c:pt idx="25896">
                  <c:v>2492.67578</c:v>
                </c:pt>
                <c:pt idx="25897">
                  <c:v>2492.67578</c:v>
                </c:pt>
                <c:pt idx="25898">
                  <c:v>2492.67578</c:v>
                </c:pt>
                <c:pt idx="25899">
                  <c:v>2492.67578</c:v>
                </c:pt>
                <c:pt idx="25900">
                  <c:v>2492.67578</c:v>
                </c:pt>
                <c:pt idx="25901">
                  <c:v>2492.67578</c:v>
                </c:pt>
                <c:pt idx="25902">
                  <c:v>2492.67578</c:v>
                </c:pt>
                <c:pt idx="25903">
                  <c:v>2492.67578</c:v>
                </c:pt>
                <c:pt idx="25904">
                  <c:v>2492.67578</c:v>
                </c:pt>
                <c:pt idx="25905">
                  <c:v>2492.67578</c:v>
                </c:pt>
                <c:pt idx="25906">
                  <c:v>2492.67578</c:v>
                </c:pt>
                <c:pt idx="25907">
                  <c:v>2492.67578</c:v>
                </c:pt>
                <c:pt idx="25908">
                  <c:v>2492.67578</c:v>
                </c:pt>
                <c:pt idx="25909">
                  <c:v>2492.67578</c:v>
                </c:pt>
                <c:pt idx="25910">
                  <c:v>2492.67578</c:v>
                </c:pt>
                <c:pt idx="25911">
                  <c:v>2492.67578</c:v>
                </c:pt>
                <c:pt idx="25912">
                  <c:v>2492.67578</c:v>
                </c:pt>
                <c:pt idx="25913">
                  <c:v>2492.67578</c:v>
                </c:pt>
                <c:pt idx="25914">
                  <c:v>2492.67578</c:v>
                </c:pt>
                <c:pt idx="25915">
                  <c:v>2492.67578</c:v>
                </c:pt>
                <c:pt idx="25916">
                  <c:v>2492.67578</c:v>
                </c:pt>
                <c:pt idx="25917">
                  <c:v>2492.67578</c:v>
                </c:pt>
                <c:pt idx="25918">
                  <c:v>2492.67578</c:v>
                </c:pt>
                <c:pt idx="25919">
                  <c:v>2492.67578</c:v>
                </c:pt>
                <c:pt idx="25920">
                  <c:v>2492.67578</c:v>
                </c:pt>
                <c:pt idx="25921">
                  <c:v>2492.67578</c:v>
                </c:pt>
                <c:pt idx="25922">
                  <c:v>2492.67578</c:v>
                </c:pt>
                <c:pt idx="25923">
                  <c:v>2492.67578</c:v>
                </c:pt>
                <c:pt idx="25924">
                  <c:v>2492.67578</c:v>
                </c:pt>
                <c:pt idx="25925">
                  <c:v>2492.67578</c:v>
                </c:pt>
                <c:pt idx="25926">
                  <c:v>2492.67578</c:v>
                </c:pt>
                <c:pt idx="25927">
                  <c:v>2492.67578</c:v>
                </c:pt>
                <c:pt idx="25928">
                  <c:v>2492.67578</c:v>
                </c:pt>
                <c:pt idx="25929">
                  <c:v>2492.67578</c:v>
                </c:pt>
                <c:pt idx="25930">
                  <c:v>2492.67578</c:v>
                </c:pt>
                <c:pt idx="25931">
                  <c:v>2492.67578</c:v>
                </c:pt>
                <c:pt idx="25932">
                  <c:v>2492.67578</c:v>
                </c:pt>
                <c:pt idx="25933">
                  <c:v>2492.67578</c:v>
                </c:pt>
                <c:pt idx="25934">
                  <c:v>2492.67578</c:v>
                </c:pt>
                <c:pt idx="25935">
                  <c:v>2492.67578</c:v>
                </c:pt>
                <c:pt idx="25936">
                  <c:v>2492.67578</c:v>
                </c:pt>
                <c:pt idx="25937">
                  <c:v>2492.67578</c:v>
                </c:pt>
                <c:pt idx="25938">
                  <c:v>2492.67578</c:v>
                </c:pt>
                <c:pt idx="25939">
                  <c:v>2492.67578</c:v>
                </c:pt>
                <c:pt idx="25940">
                  <c:v>2492.67578</c:v>
                </c:pt>
                <c:pt idx="25941">
                  <c:v>2492.67578</c:v>
                </c:pt>
                <c:pt idx="25942">
                  <c:v>2492.67578</c:v>
                </c:pt>
                <c:pt idx="25943">
                  <c:v>2492.67578</c:v>
                </c:pt>
                <c:pt idx="25944">
                  <c:v>2492.67578</c:v>
                </c:pt>
                <c:pt idx="25945">
                  <c:v>2492.67578</c:v>
                </c:pt>
                <c:pt idx="25946">
                  <c:v>2492.67578</c:v>
                </c:pt>
                <c:pt idx="25947">
                  <c:v>2492.67578</c:v>
                </c:pt>
                <c:pt idx="25948">
                  <c:v>2492.67578</c:v>
                </c:pt>
                <c:pt idx="25949">
                  <c:v>2492.67578</c:v>
                </c:pt>
                <c:pt idx="25950">
                  <c:v>2492.67578</c:v>
                </c:pt>
                <c:pt idx="25951">
                  <c:v>2492.67578</c:v>
                </c:pt>
                <c:pt idx="25952">
                  <c:v>2492.67578</c:v>
                </c:pt>
                <c:pt idx="25953">
                  <c:v>2492.67578</c:v>
                </c:pt>
                <c:pt idx="25954">
                  <c:v>2492.67578</c:v>
                </c:pt>
                <c:pt idx="25955">
                  <c:v>2492.67578</c:v>
                </c:pt>
                <c:pt idx="25956">
                  <c:v>2492.67578</c:v>
                </c:pt>
                <c:pt idx="25957">
                  <c:v>2492.67578</c:v>
                </c:pt>
                <c:pt idx="25958">
                  <c:v>2492.67578</c:v>
                </c:pt>
                <c:pt idx="25959">
                  <c:v>2492.67578</c:v>
                </c:pt>
                <c:pt idx="25960">
                  <c:v>2492.67578</c:v>
                </c:pt>
                <c:pt idx="25961">
                  <c:v>2492.67578</c:v>
                </c:pt>
                <c:pt idx="25962">
                  <c:v>2492.67578</c:v>
                </c:pt>
                <c:pt idx="25963">
                  <c:v>2492.67578</c:v>
                </c:pt>
                <c:pt idx="25964">
                  <c:v>2492.67578</c:v>
                </c:pt>
                <c:pt idx="25965">
                  <c:v>2492.67578</c:v>
                </c:pt>
                <c:pt idx="25966">
                  <c:v>2492.67578</c:v>
                </c:pt>
                <c:pt idx="25967">
                  <c:v>2492.67578</c:v>
                </c:pt>
                <c:pt idx="25968">
                  <c:v>2492.67578</c:v>
                </c:pt>
                <c:pt idx="25969">
                  <c:v>2492.67578</c:v>
                </c:pt>
                <c:pt idx="25970">
                  <c:v>2492.67578</c:v>
                </c:pt>
                <c:pt idx="25971">
                  <c:v>2492.67578</c:v>
                </c:pt>
                <c:pt idx="25972">
                  <c:v>2492.67578</c:v>
                </c:pt>
                <c:pt idx="25973">
                  <c:v>2492.67578</c:v>
                </c:pt>
                <c:pt idx="25974">
                  <c:v>2492.67578</c:v>
                </c:pt>
                <c:pt idx="25975">
                  <c:v>2492.67578</c:v>
                </c:pt>
                <c:pt idx="25976">
                  <c:v>2492.67578</c:v>
                </c:pt>
                <c:pt idx="25977">
                  <c:v>2492.67578</c:v>
                </c:pt>
                <c:pt idx="25978">
                  <c:v>2492.67578</c:v>
                </c:pt>
                <c:pt idx="25979">
                  <c:v>2492.67578</c:v>
                </c:pt>
                <c:pt idx="25980">
                  <c:v>2492.67578</c:v>
                </c:pt>
                <c:pt idx="25981">
                  <c:v>2492.67578</c:v>
                </c:pt>
                <c:pt idx="25982">
                  <c:v>2492.67578</c:v>
                </c:pt>
                <c:pt idx="25983">
                  <c:v>2492.67578</c:v>
                </c:pt>
                <c:pt idx="25984">
                  <c:v>2492.67578</c:v>
                </c:pt>
                <c:pt idx="25985">
                  <c:v>2492.67578</c:v>
                </c:pt>
                <c:pt idx="25986">
                  <c:v>2492.67578</c:v>
                </c:pt>
                <c:pt idx="25987">
                  <c:v>2492.67578</c:v>
                </c:pt>
                <c:pt idx="25988">
                  <c:v>2492.67578</c:v>
                </c:pt>
                <c:pt idx="25989">
                  <c:v>2492.67578</c:v>
                </c:pt>
                <c:pt idx="25990">
                  <c:v>2492.67578</c:v>
                </c:pt>
                <c:pt idx="25991">
                  <c:v>2492.67578</c:v>
                </c:pt>
                <c:pt idx="25992">
                  <c:v>2492.67578</c:v>
                </c:pt>
                <c:pt idx="25993">
                  <c:v>2492.67578</c:v>
                </c:pt>
                <c:pt idx="25994">
                  <c:v>2492.67578</c:v>
                </c:pt>
                <c:pt idx="25995">
                  <c:v>2492.67578</c:v>
                </c:pt>
                <c:pt idx="25996">
                  <c:v>2492.67578</c:v>
                </c:pt>
                <c:pt idx="25997">
                  <c:v>2492.67578</c:v>
                </c:pt>
                <c:pt idx="25998">
                  <c:v>2492.67578</c:v>
                </c:pt>
                <c:pt idx="25999">
                  <c:v>2492.67578</c:v>
                </c:pt>
                <c:pt idx="26000">
                  <c:v>2492.67578</c:v>
                </c:pt>
                <c:pt idx="26001">
                  <c:v>2492.67578</c:v>
                </c:pt>
                <c:pt idx="26002">
                  <c:v>2492.67578</c:v>
                </c:pt>
                <c:pt idx="26003">
                  <c:v>2492.67578</c:v>
                </c:pt>
                <c:pt idx="26004">
                  <c:v>2492.67578</c:v>
                </c:pt>
                <c:pt idx="26005">
                  <c:v>2492.67578</c:v>
                </c:pt>
                <c:pt idx="26006">
                  <c:v>2492.67578</c:v>
                </c:pt>
                <c:pt idx="26007">
                  <c:v>2492.67578</c:v>
                </c:pt>
                <c:pt idx="26008">
                  <c:v>2492.67578</c:v>
                </c:pt>
                <c:pt idx="26009">
                  <c:v>2492.67578</c:v>
                </c:pt>
                <c:pt idx="26010">
                  <c:v>2492.67578</c:v>
                </c:pt>
                <c:pt idx="26011">
                  <c:v>2492.67578</c:v>
                </c:pt>
                <c:pt idx="26012">
                  <c:v>2492.67578</c:v>
                </c:pt>
                <c:pt idx="26013">
                  <c:v>2492.67578</c:v>
                </c:pt>
                <c:pt idx="26014">
                  <c:v>2492.67578</c:v>
                </c:pt>
                <c:pt idx="26015">
                  <c:v>2492.67578</c:v>
                </c:pt>
                <c:pt idx="26016">
                  <c:v>2492.67578</c:v>
                </c:pt>
                <c:pt idx="26017">
                  <c:v>2492.67578</c:v>
                </c:pt>
                <c:pt idx="26018">
                  <c:v>2492.67578</c:v>
                </c:pt>
                <c:pt idx="26019">
                  <c:v>2492.67578</c:v>
                </c:pt>
                <c:pt idx="26020">
                  <c:v>2492.67578</c:v>
                </c:pt>
                <c:pt idx="26021">
                  <c:v>2492.67578</c:v>
                </c:pt>
                <c:pt idx="26022">
                  <c:v>2492.67578</c:v>
                </c:pt>
                <c:pt idx="26023">
                  <c:v>2492.67578</c:v>
                </c:pt>
                <c:pt idx="26024">
                  <c:v>2492.67578</c:v>
                </c:pt>
                <c:pt idx="26025">
                  <c:v>2492.67578</c:v>
                </c:pt>
                <c:pt idx="26026">
                  <c:v>2492.67578</c:v>
                </c:pt>
                <c:pt idx="26027">
                  <c:v>2492.67578</c:v>
                </c:pt>
                <c:pt idx="26028">
                  <c:v>2492.67578</c:v>
                </c:pt>
                <c:pt idx="26029">
                  <c:v>2492.67578</c:v>
                </c:pt>
                <c:pt idx="26030">
                  <c:v>2492.67578</c:v>
                </c:pt>
                <c:pt idx="26031">
                  <c:v>2492.67578</c:v>
                </c:pt>
                <c:pt idx="26032">
                  <c:v>2492.67578</c:v>
                </c:pt>
                <c:pt idx="26033">
                  <c:v>2492.67578</c:v>
                </c:pt>
                <c:pt idx="26034">
                  <c:v>2492.67578</c:v>
                </c:pt>
                <c:pt idx="26035">
                  <c:v>2492.67578</c:v>
                </c:pt>
                <c:pt idx="26036">
                  <c:v>2492.67578</c:v>
                </c:pt>
                <c:pt idx="26037">
                  <c:v>2492.67578</c:v>
                </c:pt>
                <c:pt idx="26038">
                  <c:v>2492.67578</c:v>
                </c:pt>
                <c:pt idx="26039">
                  <c:v>2492.67578</c:v>
                </c:pt>
                <c:pt idx="26040">
                  <c:v>2492.67578</c:v>
                </c:pt>
                <c:pt idx="26041">
                  <c:v>2492.67578</c:v>
                </c:pt>
                <c:pt idx="26042">
                  <c:v>2492.67578</c:v>
                </c:pt>
                <c:pt idx="26043">
                  <c:v>2492.67578</c:v>
                </c:pt>
                <c:pt idx="26044">
                  <c:v>2492.67578</c:v>
                </c:pt>
                <c:pt idx="26045">
                  <c:v>2492.67578</c:v>
                </c:pt>
                <c:pt idx="26046">
                  <c:v>2492.67578</c:v>
                </c:pt>
                <c:pt idx="26047">
                  <c:v>2492.67578</c:v>
                </c:pt>
                <c:pt idx="26048">
                  <c:v>2492.67578</c:v>
                </c:pt>
                <c:pt idx="26049">
                  <c:v>2492.67578</c:v>
                </c:pt>
                <c:pt idx="26050">
                  <c:v>2492.67578</c:v>
                </c:pt>
                <c:pt idx="26051">
                  <c:v>2492.67578</c:v>
                </c:pt>
                <c:pt idx="26052">
                  <c:v>2492.67578</c:v>
                </c:pt>
                <c:pt idx="26053">
                  <c:v>2492.67578</c:v>
                </c:pt>
                <c:pt idx="26054">
                  <c:v>2492.67578</c:v>
                </c:pt>
                <c:pt idx="26055">
                  <c:v>2492.67578</c:v>
                </c:pt>
                <c:pt idx="26056">
                  <c:v>2492.67578</c:v>
                </c:pt>
                <c:pt idx="26057">
                  <c:v>2492.67578</c:v>
                </c:pt>
                <c:pt idx="26058">
                  <c:v>2492.67578</c:v>
                </c:pt>
                <c:pt idx="26059">
                  <c:v>2492.67578</c:v>
                </c:pt>
                <c:pt idx="26060">
                  <c:v>2492.67578</c:v>
                </c:pt>
                <c:pt idx="26061">
                  <c:v>2492.67578</c:v>
                </c:pt>
                <c:pt idx="26062">
                  <c:v>2492.67578</c:v>
                </c:pt>
                <c:pt idx="26063">
                  <c:v>2492.67578</c:v>
                </c:pt>
                <c:pt idx="26064">
                  <c:v>2492.67578</c:v>
                </c:pt>
                <c:pt idx="26065">
                  <c:v>2492.67578</c:v>
                </c:pt>
                <c:pt idx="26066">
                  <c:v>2492.67578</c:v>
                </c:pt>
                <c:pt idx="26067">
                  <c:v>2492.67578</c:v>
                </c:pt>
                <c:pt idx="26068">
                  <c:v>2492.67578</c:v>
                </c:pt>
                <c:pt idx="26069">
                  <c:v>2492.67578</c:v>
                </c:pt>
                <c:pt idx="26070">
                  <c:v>2492.67578</c:v>
                </c:pt>
                <c:pt idx="26071">
                  <c:v>2492.67578</c:v>
                </c:pt>
                <c:pt idx="26072">
                  <c:v>2492.67578</c:v>
                </c:pt>
                <c:pt idx="26073">
                  <c:v>2492.67578</c:v>
                </c:pt>
                <c:pt idx="26074">
                  <c:v>2492.67578</c:v>
                </c:pt>
                <c:pt idx="26075">
                  <c:v>2492.67578</c:v>
                </c:pt>
                <c:pt idx="26076">
                  <c:v>2490.2343799999999</c:v>
                </c:pt>
                <c:pt idx="26077">
                  <c:v>2492.67578</c:v>
                </c:pt>
                <c:pt idx="26078">
                  <c:v>2492.67578</c:v>
                </c:pt>
                <c:pt idx="26079">
                  <c:v>2492.67578</c:v>
                </c:pt>
                <c:pt idx="26080">
                  <c:v>2492.67578</c:v>
                </c:pt>
                <c:pt idx="26081">
                  <c:v>2492.67578</c:v>
                </c:pt>
                <c:pt idx="26082">
                  <c:v>2492.67578</c:v>
                </c:pt>
                <c:pt idx="26083">
                  <c:v>2492.67578</c:v>
                </c:pt>
                <c:pt idx="26084">
                  <c:v>2492.67578</c:v>
                </c:pt>
                <c:pt idx="26085">
                  <c:v>2492.67578</c:v>
                </c:pt>
                <c:pt idx="26086">
                  <c:v>2492.67578</c:v>
                </c:pt>
                <c:pt idx="26087">
                  <c:v>2492.67578</c:v>
                </c:pt>
                <c:pt idx="26088">
                  <c:v>2492.67578</c:v>
                </c:pt>
                <c:pt idx="26089">
                  <c:v>2492.67578</c:v>
                </c:pt>
                <c:pt idx="26090">
                  <c:v>2492.67578</c:v>
                </c:pt>
                <c:pt idx="26091">
                  <c:v>2492.67578</c:v>
                </c:pt>
                <c:pt idx="26092">
                  <c:v>2492.67578</c:v>
                </c:pt>
                <c:pt idx="26093">
                  <c:v>2492.67578</c:v>
                </c:pt>
                <c:pt idx="26094">
                  <c:v>2492.67578</c:v>
                </c:pt>
                <c:pt idx="26095">
                  <c:v>2492.67578</c:v>
                </c:pt>
                <c:pt idx="26096">
                  <c:v>2492.67578</c:v>
                </c:pt>
                <c:pt idx="26097">
                  <c:v>2492.67578</c:v>
                </c:pt>
                <c:pt idx="26098">
                  <c:v>2492.67578</c:v>
                </c:pt>
                <c:pt idx="26099">
                  <c:v>2492.67578</c:v>
                </c:pt>
                <c:pt idx="26100">
                  <c:v>2492.67578</c:v>
                </c:pt>
                <c:pt idx="26101">
                  <c:v>2492.67578</c:v>
                </c:pt>
                <c:pt idx="26102">
                  <c:v>2492.67578</c:v>
                </c:pt>
                <c:pt idx="26103">
                  <c:v>2492.67578</c:v>
                </c:pt>
                <c:pt idx="26104">
                  <c:v>2492.67578</c:v>
                </c:pt>
                <c:pt idx="26105">
                  <c:v>2492.67578</c:v>
                </c:pt>
                <c:pt idx="26106">
                  <c:v>2492.67578</c:v>
                </c:pt>
                <c:pt idx="26107">
                  <c:v>2492.67578</c:v>
                </c:pt>
                <c:pt idx="26108">
                  <c:v>2492.67578</c:v>
                </c:pt>
                <c:pt idx="26109">
                  <c:v>2492.67578</c:v>
                </c:pt>
                <c:pt idx="26110">
                  <c:v>2492.67578</c:v>
                </c:pt>
                <c:pt idx="26111">
                  <c:v>2492.67578</c:v>
                </c:pt>
                <c:pt idx="26112">
                  <c:v>2492.67578</c:v>
                </c:pt>
                <c:pt idx="26113">
                  <c:v>2492.67578</c:v>
                </c:pt>
                <c:pt idx="26114">
                  <c:v>2492.67578</c:v>
                </c:pt>
                <c:pt idx="26115">
                  <c:v>2492.67578</c:v>
                </c:pt>
                <c:pt idx="26116">
                  <c:v>2492.67578</c:v>
                </c:pt>
                <c:pt idx="26117">
                  <c:v>2492.67578</c:v>
                </c:pt>
                <c:pt idx="26118">
                  <c:v>2492.67578</c:v>
                </c:pt>
                <c:pt idx="26119">
                  <c:v>2492.67578</c:v>
                </c:pt>
                <c:pt idx="26120">
                  <c:v>2492.67578</c:v>
                </c:pt>
                <c:pt idx="26121">
                  <c:v>2492.67578</c:v>
                </c:pt>
                <c:pt idx="26122">
                  <c:v>2492.67578</c:v>
                </c:pt>
                <c:pt idx="26123">
                  <c:v>2492.67578</c:v>
                </c:pt>
                <c:pt idx="26124">
                  <c:v>2492.67578</c:v>
                </c:pt>
                <c:pt idx="26125">
                  <c:v>2492.67578</c:v>
                </c:pt>
                <c:pt idx="26126">
                  <c:v>2492.67578</c:v>
                </c:pt>
                <c:pt idx="26127">
                  <c:v>2492.67578</c:v>
                </c:pt>
                <c:pt idx="26128">
                  <c:v>2492.67578</c:v>
                </c:pt>
                <c:pt idx="26129">
                  <c:v>2492.67578</c:v>
                </c:pt>
                <c:pt idx="26130">
                  <c:v>2492.67578</c:v>
                </c:pt>
                <c:pt idx="26131">
                  <c:v>2492.67578</c:v>
                </c:pt>
                <c:pt idx="26132">
                  <c:v>2492.67578</c:v>
                </c:pt>
                <c:pt idx="26133">
                  <c:v>2492.67578</c:v>
                </c:pt>
                <c:pt idx="26134">
                  <c:v>2492.67578</c:v>
                </c:pt>
                <c:pt idx="26135">
                  <c:v>2492.67578</c:v>
                </c:pt>
                <c:pt idx="26136">
                  <c:v>2492.67578</c:v>
                </c:pt>
                <c:pt idx="26137">
                  <c:v>2492.67578</c:v>
                </c:pt>
                <c:pt idx="26138">
                  <c:v>2492.67578</c:v>
                </c:pt>
                <c:pt idx="26139">
                  <c:v>2492.67578</c:v>
                </c:pt>
                <c:pt idx="26140">
                  <c:v>2492.67578</c:v>
                </c:pt>
                <c:pt idx="26141">
                  <c:v>2492.67578</c:v>
                </c:pt>
                <c:pt idx="26142">
                  <c:v>2492.67578</c:v>
                </c:pt>
                <c:pt idx="26143">
                  <c:v>2492.67578</c:v>
                </c:pt>
                <c:pt idx="26144">
                  <c:v>2492.67578</c:v>
                </c:pt>
                <c:pt idx="26145">
                  <c:v>2492.67578</c:v>
                </c:pt>
                <c:pt idx="26146">
                  <c:v>2492.67578</c:v>
                </c:pt>
                <c:pt idx="26147">
                  <c:v>2492.67578</c:v>
                </c:pt>
                <c:pt idx="26148">
                  <c:v>2492.67578</c:v>
                </c:pt>
                <c:pt idx="26149">
                  <c:v>2492.67578</c:v>
                </c:pt>
                <c:pt idx="26150">
                  <c:v>2492.67578</c:v>
                </c:pt>
                <c:pt idx="26151">
                  <c:v>2492.67578</c:v>
                </c:pt>
                <c:pt idx="26152">
                  <c:v>2492.67578</c:v>
                </c:pt>
                <c:pt idx="26153">
                  <c:v>2492.67578</c:v>
                </c:pt>
                <c:pt idx="26154">
                  <c:v>2492.67578</c:v>
                </c:pt>
                <c:pt idx="26155">
                  <c:v>2492.67578</c:v>
                </c:pt>
                <c:pt idx="26156">
                  <c:v>2492.67578</c:v>
                </c:pt>
                <c:pt idx="26157">
                  <c:v>2492.67578</c:v>
                </c:pt>
                <c:pt idx="26158">
                  <c:v>2492.67578</c:v>
                </c:pt>
                <c:pt idx="26159">
                  <c:v>2492.67578</c:v>
                </c:pt>
                <c:pt idx="26160">
                  <c:v>2492.67578</c:v>
                </c:pt>
                <c:pt idx="26161">
                  <c:v>2492.67578</c:v>
                </c:pt>
                <c:pt idx="26162">
                  <c:v>2492.67578</c:v>
                </c:pt>
                <c:pt idx="26163">
                  <c:v>2492.67578</c:v>
                </c:pt>
                <c:pt idx="26164">
                  <c:v>2492.67578</c:v>
                </c:pt>
                <c:pt idx="26165">
                  <c:v>2492.67578</c:v>
                </c:pt>
                <c:pt idx="26166">
                  <c:v>2492.67578</c:v>
                </c:pt>
                <c:pt idx="26167">
                  <c:v>2492.67578</c:v>
                </c:pt>
                <c:pt idx="26168">
                  <c:v>2492.67578</c:v>
                </c:pt>
                <c:pt idx="26169">
                  <c:v>2492.67578</c:v>
                </c:pt>
                <c:pt idx="26170">
                  <c:v>2492.67578</c:v>
                </c:pt>
                <c:pt idx="26171">
                  <c:v>2492.67578</c:v>
                </c:pt>
                <c:pt idx="26172">
                  <c:v>2492.67578</c:v>
                </c:pt>
                <c:pt idx="26173">
                  <c:v>2492.67578</c:v>
                </c:pt>
                <c:pt idx="26174">
                  <c:v>2492.67578</c:v>
                </c:pt>
                <c:pt idx="26175">
                  <c:v>2490.2343799999999</c:v>
                </c:pt>
                <c:pt idx="26176">
                  <c:v>2492.67578</c:v>
                </c:pt>
                <c:pt idx="26177">
                  <c:v>2492.67578</c:v>
                </c:pt>
                <c:pt idx="26178">
                  <c:v>2492.67578</c:v>
                </c:pt>
                <c:pt idx="26179">
                  <c:v>2492.67578</c:v>
                </c:pt>
                <c:pt idx="26180">
                  <c:v>2492.67578</c:v>
                </c:pt>
                <c:pt idx="26181">
                  <c:v>2492.67578</c:v>
                </c:pt>
                <c:pt idx="26182">
                  <c:v>2492.67578</c:v>
                </c:pt>
                <c:pt idx="26183">
                  <c:v>2492.67578</c:v>
                </c:pt>
                <c:pt idx="26184">
                  <c:v>2492.67578</c:v>
                </c:pt>
                <c:pt idx="26185">
                  <c:v>2492.67578</c:v>
                </c:pt>
                <c:pt idx="26186">
                  <c:v>2492.67578</c:v>
                </c:pt>
                <c:pt idx="26187">
                  <c:v>2492.67578</c:v>
                </c:pt>
                <c:pt idx="26188">
                  <c:v>2492.67578</c:v>
                </c:pt>
                <c:pt idx="26189">
                  <c:v>2492.67578</c:v>
                </c:pt>
                <c:pt idx="26190">
                  <c:v>2492.67578</c:v>
                </c:pt>
                <c:pt idx="26191">
                  <c:v>2492.67578</c:v>
                </c:pt>
                <c:pt idx="26192">
                  <c:v>2492.67578</c:v>
                </c:pt>
                <c:pt idx="26193">
                  <c:v>2492.67578</c:v>
                </c:pt>
                <c:pt idx="26194">
                  <c:v>2492.67578</c:v>
                </c:pt>
                <c:pt idx="26195">
                  <c:v>2492.67578</c:v>
                </c:pt>
                <c:pt idx="26196">
                  <c:v>2492.67578</c:v>
                </c:pt>
                <c:pt idx="26197">
                  <c:v>2492.67578</c:v>
                </c:pt>
                <c:pt idx="26198">
                  <c:v>2492.67578</c:v>
                </c:pt>
                <c:pt idx="26199">
                  <c:v>2492.67578</c:v>
                </c:pt>
                <c:pt idx="26200">
                  <c:v>2492.67578</c:v>
                </c:pt>
                <c:pt idx="26201">
                  <c:v>2492.67578</c:v>
                </c:pt>
                <c:pt idx="26202">
                  <c:v>2492.67578</c:v>
                </c:pt>
                <c:pt idx="26203">
                  <c:v>2492.67578</c:v>
                </c:pt>
                <c:pt idx="26204">
                  <c:v>2492.67578</c:v>
                </c:pt>
                <c:pt idx="26205">
                  <c:v>2492.67578</c:v>
                </c:pt>
                <c:pt idx="26206">
                  <c:v>2492.67578</c:v>
                </c:pt>
                <c:pt idx="26207">
                  <c:v>2492.67578</c:v>
                </c:pt>
                <c:pt idx="26208">
                  <c:v>2492.67578</c:v>
                </c:pt>
                <c:pt idx="26209">
                  <c:v>2490.2343799999999</c:v>
                </c:pt>
                <c:pt idx="26210">
                  <c:v>2492.67578</c:v>
                </c:pt>
                <c:pt idx="26211">
                  <c:v>2492.67578</c:v>
                </c:pt>
                <c:pt idx="26212">
                  <c:v>2492.67578</c:v>
                </c:pt>
                <c:pt idx="26213">
                  <c:v>2492.67578</c:v>
                </c:pt>
                <c:pt idx="26214">
                  <c:v>2492.67578</c:v>
                </c:pt>
                <c:pt idx="26215">
                  <c:v>2492.67578</c:v>
                </c:pt>
                <c:pt idx="26216">
                  <c:v>2492.67578</c:v>
                </c:pt>
                <c:pt idx="26217">
                  <c:v>2492.67578</c:v>
                </c:pt>
                <c:pt idx="26218">
                  <c:v>2492.67578</c:v>
                </c:pt>
                <c:pt idx="26219">
                  <c:v>2492.67578</c:v>
                </c:pt>
                <c:pt idx="26220">
                  <c:v>2492.67578</c:v>
                </c:pt>
                <c:pt idx="26221">
                  <c:v>2492.67578</c:v>
                </c:pt>
                <c:pt idx="26222">
                  <c:v>2492.67578</c:v>
                </c:pt>
                <c:pt idx="26223">
                  <c:v>2492.67578</c:v>
                </c:pt>
                <c:pt idx="26224">
                  <c:v>2492.67578</c:v>
                </c:pt>
                <c:pt idx="26225">
                  <c:v>2492.67578</c:v>
                </c:pt>
                <c:pt idx="26226">
                  <c:v>2492.67578</c:v>
                </c:pt>
                <c:pt idx="26227">
                  <c:v>2492.67578</c:v>
                </c:pt>
                <c:pt idx="26228">
                  <c:v>2492.67578</c:v>
                </c:pt>
                <c:pt idx="26229">
                  <c:v>2492.67578</c:v>
                </c:pt>
                <c:pt idx="26230">
                  <c:v>2492.67578</c:v>
                </c:pt>
                <c:pt idx="26231">
                  <c:v>2492.67578</c:v>
                </c:pt>
                <c:pt idx="26232">
                  <c:v>2492.67578</c:v>
                </c:pt>
                <c:pt idx="26233">
                  <c:v>2492.67578</c:v>
                </c:pt>
                <c:pt idx="26234">
                  <c:v>2492.67578</c:v>
                </c:pt>
                <c:pt idx="26235">
                  <c:v>2492.67578</c:v>
                </c:pt>
                <c:pt idx="26236">
                  <c:v>2492.67578</c:v>
                </c:pt>
                <c:pt idx="26237">
                  <c:v>2492.67578</c:v>
                </c:pt>
                <c:pt idx="26238">
                  <c:v>2492.67578</c:v>
                </c:pt>
                <c:pt idx="26239">
                  <c:v>2492.67578</c:v>
                </c:pt>
                <c:pt idx="26240">
                  <c:v>2492.67578</c:v>
                </c:pt>
                <c:pt idx="26241">
                  <c:v>2492.67578</c:v>
                </c:pt>
                <c:pt idx="26242">
                  <c:v>2492.67578</c:v>
                </c:pt>
                <c:pt idx="26243">
                  <c:v>2492.67578</c:v>
                </c:pt>
                <c:pt idx="26244">
                  <c:v>2492.67578</c:v>
                </c:pt>
                <c:pt idx="26245">
                  <c:v>2492.67578</c:v>
                </c:pt>
                <c:pt idx="26246">
                  <c:v>2492.67578</c:v>
                </c:pt>
                <c:pt idx="26247">
                  <c:v>2492.67578</c:v>
                </c:pt>
                <c:pt idx="26248">
                  <c:v>2492.67578</c:v>
                </c:pt>
                <c:pt idx="26249">
                  <c:v>2492.67578</c:v>
                </c:pt>
                <c:pt idx="26250">
                  <c:v>2492.67578</c:v>
                </c:pt>
                <c:pt idx="26251">
                  <c:v>2492.67578</c:v>
                </c:pt>
                <c:pt idx="26252">
                  <c:v>2492.67578</c:v>
                </c:pt>
                <c:pt idx="26253">
                  <c:v>2492.67578</c:v>
                </c:pt>
                <c:pt idx="26254">
                  <c:v>2492.67578</c:v>
                </c:pt>
                <c:pt idx="26255">
                  <c:v>2492.67578</c:v>
                </c:pt>
                <c:pt idx="26256">
                  <c:v>2492.67578</c:v>
                </c:pt>
                <c:pt idx="26257">
                  <c:v>2492.67578</c:v>
                </c:pt>
                <c:pt idx="26258">
                  <c:v>2492.67578</c:v>
                </c:pt>
                <c:pt idx="26259">
                  <c:v>2492.67578</c:v>
                </c:pt>
                <c:pt idx="26260">
                  <c:v>2492.67578</c:v>
                </c:pt>
                <c:pt idx="26261">
                  <c:v>2492.67578</c:v>
                </c:pt>
                <c:pt idx="26262">
                  <c:v>2492.67578</c:v>
                </c:pt>
                <c:pt idx="26263">
                  <c:v>2492.67578</c:v>
                </c:pt>
                <c:pt idx="26264">
                  <c:v>2490.2343799999999</c:v>
                </c:pt>
                <c:pt idx="26265">
                  <c:v>2492.67578</c:v>
                </c:pt>
                <c:pt idx="26266">
                  <c:v>2492.67578</c:v>
                </c:pt>
                <c:pt idx="26267">
                  <c:v>2492.67578</c:v>
                </c:pt>
                <c:pt idx="26268">
                  <c:v>2492.67578</c:v>
                </c:pt>
                <c:pt idx="26269">
                  <c:v>2492.67578</c:v>
                </c:pt>
                <c:pt idx="26270">
                  <c:v>2492.67578</c:v>
                </c:pt>
                <c:pt idx="26271">
                  <c:v>2492.67578</c:v>
                </c:pt>
                <c:pt idx="26272">
                  <c:v>2492.67578</c:v>
                </c:pt>
                <c:pt idx="26273">
                  <c:v>2490.2343799999999</c:v>
                </c:pt>
                <c:pt idx="26274">
                  <c:v>2492.67578</c:v>
                </c:pt>
                <c:pt idx="26275">
                  <c:v>2492.67578</c:v>
                </c:pt>
                <c:pt idx="26276">
                  <c:v>2492.67578</c:v>
                </c:pt>
                <c:pt idx="26277">
                  <c:v>2492.67578</c:v>
                </c:pt>
                <c:pt idx="26278">
                  <c:v>2490.2343799999999</c:v>
                </c:pt>
                <c:pt idx="26279">
                  <c:v>2492.67578</c:v>
                </c:pt>
                <c:pt idx="26280">
                  <c:v>2492.67578</c:v>
                </c:pt>
                <c:pt idx="26281">
                  <c:v>2492.67578</c:v>
                </c:pt>
                <c:pt idx="26282">
                  <c:v>2492.67578</c:v>
                </c:pt>
                <c:pt idx="26283">
                  <c:v>2492.67578</c:v>
                </c:pt>
                <c:pt idx="26284">
                  <c:v>2492.67578</c:v>
                </c:pt>
                <c:pt idx="26285">
                  <c:v>2492.67578</c:v>
                </c:pt>
                <c:pt idx="26286">
                  <c:v>2492.67578</c:v>
                </c:pt>
                <c:pt idx="26287">
                  <c:v>2492.67578</c:v>
                </c:pt>
                <c:pt idx="26288">
                  <c:v>2492.67578</c:v>
                </c:pt>
                <c:pt idx="26289">
                  <c:v>2492.67578</c:v>
                </c:pt>
                <c:pt idx="26290">
                  <c:v>2492.67578</c:v>
                </c:pt>
                <c:pt idx="26291">
                  <c:v>2492.67578</c:v>
                </c:pt>
                <c:pt idx="26292">
                  <c:v>2492.67578</c:v>
                </c:pt>
                <c:pt idx="26293">
                  <c:v>2492.67578</c:v>
                </c:pt>
                <c:pt idx="26294">
                  <c:v>2492.67578</c:v>
                </c:pt>
                <c:pt idx="26295">
                  <c:v>2492.67578</c:v>
                </c:pt>
                <c:pt idx="26296">
                  <c:v>2492.67578</c:v>
                </c:pt>
                <c:pt idx="26297">
                  <c:v>2492.67578</c:v>
                </c:pt>
                <c:pt idx="26298">
                  <c:v>2492.67578</c:v>
                </c:pt>
                <c:pt idx="26299">
                  <c:v>2492.67578</c:v>
                </c:pt>
                <c:pt idx="26300">
                  <c:v>2492.67578</c:v>
                </c:pt>
                <c:pt idx="26301">
                  <c:v>2492.67578</c:v>
                </c:pt>
                <c:pt idx="26302">
                  <c:v>2492.67578</c:v>
                </c:pt>
                <c:pt idx="26303">
                  <c:v>2492.67578</c:v>
                </c:pt>
                <c:pt idx="26304">
                  <c:v>2492.67578</c:v>
                </c:pt>
                <c:pt idx="26305">
                  <c:v>2490.2343799999999</c:v>
                </c:pt>
                <c:pt idx="26306">
                  <c:v>2492.67578</c:v>
                </c:pt>
                <c:pt idx="26307">
                  <c:v>2492.67578</c:v>
                </c:pt>
                <c:pt idx="26308">
                  <c:v>2492.67578</c:v>
                </c:pt>
                <c:pt idx="26309">
                  <c:v>2490.2343799999999</c:v>
                </c:pt>
                <c:pt idx="26310">
                  <c:v>2492.67578</c:v>
                </c:pt>
                <c:pt idx="26311">
                  <c:v>2492.67578</c:v>
                </c:pt>
                <c:pt idx="26312">
                  <c:v>2492.67578</c:v>
                </c:pt>
                <c:pt idx="26313">
                  <c:v>2492.67578</c:v>
                </c:pt>
                <c:pt idx="26314">
                  <c:v>2492.67578</c:v>
                </c:pt>
                <c:pt idx="26315">
                  <c:v>2492.67578</c:v>
                </c:pt>
                <c:pt idx="26316">
                  <c:v>2492.67578</c:v>
                </c:pt>
                <c:pt idx="26317">
                  <c:v>2492.67578</c:v>
                </c:pt>
                <c:pt idx="26318">
                  <c:v>2492.67578</c:v>
                </c:pt>
                <c:pt idx="26319">
                  <c:v>2492.67578</c:v>
                </c:pt>
                <c:pt idx="26320">
                  <c:v>2492.67578</c:v>
                </c:pt>
                <c:pt idx="26321">
                  <c:v>2492.67578</c:v>
                </c:pt>
                <c:pt idx="26322">
                  <c:v>2492.67578</c:v>
                </c:pt>
                <c:pt idx="26323">
                  <c:v>2492.67578</c:v>
                </c:pt>
                <c:pt idx="26324">
                  <c:v>2492.67578</c:v>
                </c:pt>
                <c:pt idx="26325">
                  <c:v>2492.67578</c:v>
                </c:pt>
                <c:pt idx="26326">
                  <c:v>2492.67578</c:v>
                </c:pt>
                <c:pt idx="26327">
                  <c:v>2492.67578</c:v>
                </c:pt>
                <c:pt idx="26328">
                  <c:v>2492.67578</c:v>
                </c:pt>
                <c:pt idx="26329">
                  <c:v>2492.67578</c:v>
                </c:pt>
                <c:pt idx="26330">
                  <c:v>2492.67578</c:v>
                </c:pt>
                <c:pt idx="26331">
                  <c:v>2490.2343799999999</c:v>
                </c:pt>
                <c:pt idx="26332">
                  <c:v>2490.2343799999999</c:v>
                </c:pt>
                <c:pt idx="26333">
                  <c:v>2492.67578</c:v>
                </c:pt>
                <c:pt idx="26334">
                  <c:v>2492.67578</c:v>
                </c:pt>
                <c:pt idx="26335">
                  <c:v>2492.67578</c:v>
                </c:pt>
                <c:pt idx="26336">
                  <c:v>2492.67578</c:v>
                </c:pt>
                <c:pt idx="26337">
                  <c:v>2492.67578</c:v>
                </c:pt>
                <c:pt idx="26338">
                  <c:v>2490.2343799999999</c:v>
                </c:pt>
                <c:pt idx="26339">
                  <c:v>2492.67578</c:v>
                </c:pt>
                <c:pt idx="26340">
                  <c:v>2492.67578</c:v>
                </c:pt>
                <c:pt idx="26341">
                  <c:v>2492.67578</c:v>
                </c:pt>
                <c:pt idx="26342">
                  <c:v>2492.67578</c:v>
                </c:pt>
                <c:pt idx="26343">
                  <c:v>2492.67578</c:v>
                </c:pt>
                <c:pt idx="26344">
                  <c:v>2490.2343799999999</c:v>
                </c:pt>
                <c:pt idx="26345">
                  <c:v>2490.2343799999999</c:v>
                </c:pt>
                <c:pt idx="26346">
                  <c:v>2492.67578</c:v>
                </c:pt>
                <c:pt idx="26347">
                  <c:v>2492.67578</c:v>
                </c:pt>
                <c:pt idx="26348">
                  <c:v>2492.67578</c:v>
                </c:pt>
                <c:pt idx="26349">
                  <c:v>2492.67578</c:v>
                </c:pt>
                <c:pt idx="26350">
                  <c:v>2492.67578</c:v>
                </c:pt>
                <c:pt idx="26351">
                  <c:v>2492.67578</c:v>
                </c:pt>
                <c:pt idx="26352">
                  <c:v>2492.67578</c:v>
                </c:pt>
                <c:pt idx="26353">
                  <c:v>2492.67578</c:v>
                </c:pt>
                <c:pt idx="26354">
                  <c:v>2490.2343799999999</c:v>
                </c:pt>
                <c:pt idx="26355">
                  <c:v>2492.67578</c:v>
                </c:pt>
                <c:pt idx="26356">
                  <c:v>2492.67578</c:v>
                </c:pt>
                <c:pt idx="26357">
                  <c:v>2492.67578</c:v>
                </c:pt>
                <c:pt idx="26358">
                  <c:v>2492.67578</c:v>
                </c:pt>
                <c:pt idx="26359">
                  <c:v>2492.67578</c:v>
                </c:pt>
                <c:pt idx="26360">
                  <c:v>2490.2343799999999</c:v>
                </c:pt>
                <c:pt idx="26361">
                  <c:v>2492.67578</c:v>
                </c:pt>
                <c:pt idx="26362">
                  <c:v>2492.67578</c:v>
                </c:pt>
                <c:pt idx="26363">
                  <c:v>2490.2343799999999</c:v>
                </c:pt>
                <c:pt idx="26364">
                  <c:v>2492.67578</c:v>
                </c:pt>
                <c:pt idx="26365">
                  <c:v>2492.67578</c:v>
                </c:pt>
                <c:pt idx="26366">
                  <c:v>2492.67578</c:v>
                </c:pt>
                <c:pt idx="26367">
                  <c:v>2492.67578</c:v>
                </c:pt>
                <c:pt idx="26368">
                  <c:v>2492.67578</c:v>
                </c:pt>
                <c:pt idx="26369">
                  <c:v>2492.67578</c:v>
                </c:pt>
                <c:pt idx="26370">
                  <c:v>2492.67578</c:v>
                </c:pt>
                <c:pt idx="26371">
                  <c:v>2492.67578</c:v>
                </c:pt>
                <c:pt idx="26372">
                  <c:v>2490.2343799999999</c:v>
                </c:pt>
                <c:pt idx="26373">
                  <c:v>2490.2343799999999</c:v>
                </c:pt>
                <c:pt idx="26374">
                  <c:v>2492.67578</c:v>
                </c:pt>
                <c:pt idx="26375">
                  <c:v>2492.67578</c:v>
                </c:pt>
                <c:pt idx="26376">
                  <c:v>2492.67578</c:v>
                </c:pt>
                <c:pt idx="26377">
                  <c:v>2492.67578</c:v>
                </c:pt>
                <c:pt idx="26378">
                  <c:v>2492.67578</c:v>
                </c:pt>
                <c:pt idx="26379">
                  <c:v>2492.67578</c:v>
                </c:pt>
                <c:pt idx="26380">
                  <c:v>2492.67578</c:v>
                </c:pt>
                <c:pt idx="26381">
                  <c:v>2490.2343799999999</c:v>
                </c:pt>
                <c:pt idx="26382">
                  <c:v>2490.2343799999999</c:v>
                </c:pt>
                <c:pt idx="26383">
                  <c:v>2492.67578</c:v>
                </c:pt>
                <c:pt idx="26384">
                  <c:v>2492.67578</c:v>
                </c:pt>
                <c:pt idx="26385">
                  <c:v>2492.67578</c:v>
                </c:pt>
                <c:pt idx="26386">
                  <c:v>2492.67578</c:v>
                </c:pt>
                <c:pt idx="26387">
                  <c:v>2492.67578</c:v>
                </c:pt>
                <c:pt idx="26388">
                  <c:v>2492.67578</c:v>
                </c:pt>
                <c:pt idx="26389">
                  <c:v>2492.67578</c:v>
                </c:pt>
                <c:pt idx="26390">
                  <c:v>2492.67578</c:v>
                </c:pt>
                <c:pt idx="26391">
                  <c:v>2492.67578</c:v>
                </c:pt>
                <c:pt idx="26392">
                  <c:v>2492.67578</c:v>
                </c:pt>
                <c:pt idx="26393">
                  <c:v>2492.67578</c:v>
                </c:pt>
                <c:pt idx="26394">
                  <c:v>2490.2343799999999</c:v>
                </c:pt>
                <c:pt idx="26395">
                  <c:v>2492.67578</c:v>
                </c:pt>
                <c:pt idx="26396">
                  <c:v>2490.2343799999999</c:v>
                </c:pt>
                <c:pt idx="26397">
                  <c:v>2492.67578</c:v>
                </c:pt>
                <c:pt idx="26398">
                  <c:v>2490.2343799999999</c:v>
                </c:pt>
                <c:pt idx="26399">
                  <c:v>2492.67578</c:v>
                </c:pt>
                <c:pt idx="26400">
                  <c:v>2492.67578</c:v>
                </c:pt>
                <c:pt idx="26401">
                  <c:v>2492.67578</c:v>
                </c:pt>
                <c:pt idx="26402">
                  <c:v>2492.67578</c:v>
                </c:pt>
                <c:pt idx="26403">
                  <c:v>2490.2343799999999</c:v>
                </c:pt>
                <c:pt idx="26404">
                  <c:v>2492.67578</c:v>
                </c:pt>
                <c:pt idx="26405">
                  <c:v>2492.67578</c:v>
                </c:pt>
                <c:pt idx="26406">
                  <c:v>2492.67578</c:v>
                </c:pt>
                <c:pt idx="26407">
                  <c:v>2492.67578</c:v>
                </c:pt>
                <c:pt idx="26408">
                  <c:v>2492.67578</c:v>
                </c:pt>
                <c:pt idx="26409">
                  <c:v>2492.67578</c:v>
                </c:pt>
                <c:pt idx="26410">
                  <c:v>2492.67578</c:v>
                </c:pt>
                <c:pt idx="26411">
                  <c:v>2492.67578</c:v>
                </c:pt>
                <c:pt idx="26412">
                  <c:v>2492.67578</c:v>
                </c:pt>
                <c:pt idx="26413">
                  <c:v>2492.67578</c:v>
                </c:pt>
                <c:pt idx="26414">
                  <c:v>2490.2343799999999</c:v>
                </c:pt>
                <c:pt idx="26415">
                  <c:v>2492.67578</c:v>
                </c:pt>
                <c:pt idx="26416">
                  <c:v>2492.67578</c:v>
                </c:pt>
                <c:pt idx="26417">
                  <c:v>2492.67578</c:v>
                </c:pt>
                <c:pt idx="26418">
                  <c:v>2492.67578</c:v>
                </c:pt>
                <c:pt idx="26419">
                  <c:v>2492.67578</c:v>
                </c:pt>
                <c:pt idx="26420">
                  <c:v>2492.67578</c:v>
                </c:pt>
                <c:pt idx="26421">
                  <c:v>2490.2343799999999</c:v>
                </c:pt>
                <c:pt idx="26422">
                  <c:v>2492.67578</c:v>
                </c:pt>
                <c:pt idx="26423">
                  <c:v>2492.67578</c:v>
                </c:pt>
                <c:pt idx="26424">
                  <c:v>2492.67578</c:v>
                </c:pt>
                <c:pt idx="26425">
                  <c:v>2492.67578</c:v>
                </c:pt>
                <c:pt idx="26426">
                  <c:v>2490.2343799999999</c:v>
                </c:pt>
                <c:pt idx="26427">
                  <c:v>2492.67578</c:v>
                </c:pt>
                <c:pt idx="26428">
                  <c:v>2492.67578</c:v>
                </c:pt>
                <c:pt idx="26429">
                  <c:v>2492.67578</c:v>
                </c:pt>
                <c:pt idx="26430">
                  <c:v>2492.67578</c:v>
                </c:pt>
                <c:pt idx="26431">
                  <c:v>2492.67578</c:v>
                </c:pt>
                <c:pt idx="26432">
                  <c:v>2490.2343799999999</c:v>
                </c:pt>
                <c:pt idx="26433">
                  <c:v>2490.2343799999999</c:v>
                </c:pt>
                <c:pt idx="26434">
                  <c:v>2492.67578</c:v>
                </c:pt>
                <c:pt idx="26435">
                  <c:v>2492.67578</c:v>
                </c:pt>
                <c:pt idx="26436">
                  <c:v>2492.67578</c:v>
                </c:pt>
                <c:pt idx="26437">
                  <c:v>2492.67578</c:v>
                </c:pt>
                <c:pt idx="26438">
                  <c:v>2492.67578</c:v>
                </c:pt>
                <c:pt idx="26439">
                  <c:v>2492.67578</c:v>
                </c:pt>
                <c:pt idx="26440">
                  <c:v>2492.67578</c:v>
                </c:pt>
                <c:pt idx="26441">
                  <c:v>2492.67578</c:v>
                </c:pt>
                <c:pt idx="26442">
                  <c:v>2490.2343799999999</c:v>
                </c:pt>
                <c:pt idx="26443">
                  <c:v>2492.67578</c:v>
                </c:pt>
                <c:pt idx="26444">
                  <c:v>2490.2343799999999</c:v>
                </c:pt>
                <c:pt idx="26445">
                  <c:v>2492.67578</c:v>
                </c:pt>
                <c:pt idx="26446">
                  <c:v>2492.67578</c:v>
                </c:pt>
                <c:pt idx="26447">
                  <c:v>2492.67578</c:v>
                </c:pt>
                <c:pt idx="26448">
                  <c:v>2492.67578</c:v>
                </c:pt>
                <c:pt idx="26449">
                  <c:v>2490.2343799999999</c:v>
                </c:pt>
                <c:pt idx="26450">
                  <c:v>2492.67578</c:v>
                </c:pt>
                <c:pt idx="26451">
                  <c:v>2492.67578</c:v>
                </c:pt>
                <c:pt idx="26452">
                  <c:v>2492.67578</c:v>
                </c:pt>
                <c:pt idx="26453">
                  <c:v>2492.67578</c:v>
                </c:pt>
                <c:pt idx="26454">
                  <c:v>2492.67578</c:v>
                </c:pt>
                <c:pt idx="26455">
                  <c:v>2492.67578</c:v>
                </c:pt>
                <c:pt idx="26456">
                  <c:v>2492.67578</c:v>
                </c:pt>
                <c:pt idx="26457">
                  <c:v>2492.67578</c:v>
                </c:pt>
                <c:pt idx="26458">
                  <c:v>2490.2343799999999</c:v>
                </c:pt>
                <c:pt idx="26459">
                  <c:v>2490.2343799999999</c:v>
                </c:pt>
                <c:pt idx="26460">
                  <c:v>2492.67578</c:v>
                </c:pt>
                <c:pt idx="26461">
                  <c:v>2492.67578</c:v>
                </c:pt>
                <c:pt idx="26462">
                  <c:v>2490.2343799999999</c:v>
                </c:pt>
                <c:pt idx="26463">
                  <c:v>2490.2343799999999</c:v>
                </c:pt>
                <c:pt idx="26464">
                  <c:v>2492.67578</c:v>
                </c:pt>
                <c:pt idx="26465">
                  <c:v>2492.67578</c:v>
                </c:pt>
                <c:pt idx="26466">
                  <c:v>2492.67578</c:v>
                </c:pt>
                <c:pt idx="26467">
                  <c:v>2490.2343799999999</c:v>
                </c:pt>
                <c:pt idx="26468">
                  <c:v>2490.2343799999999</c:v>
                </c:pt>
                <c:pt idx="26469">
                  <c:v>2490.2343799999999</c:v>
                </c:pt>
                <c:pt idx="26470">
                  <c:v>2492.67578</c:v>
                </c:pt>
                <c:pt idx="26471">
                  <c:v>2492.67578</c:v>
                </c:pt>
                <c:pt idx="26472">
                  <c:v>2490.2343799999999</c:v>
                </c:pt>
                <c:pt idx="26473">
                  <c:v>2492.67578</c:v>
                </c:pt>
                <c:pt idx="26474">
                  <c:v>2490.2343799999999</c:v>
                </c:pt>
                <c:pt idx="26475">
                  <c:v>2490.2343799999999</c:v>
                </c:pt>
                <c:pt idx="26476">
                  <c:v>2492.67578</c:v>
                </c:pt>
                <c:pt idx="26477">
                  <c:v>2492.67578</c:v>
                </c:pt>
                <c:pt idx="26478">
                  <c:v>2492.67578</c:v>
                </c:pt>
                <c:pt idx="26479">
                  <c:v>2492.67578</c:v>
                </c:pt>
                <c:pt idx="26480">
                  <c:v>2492.67578</c:v>
                </c:pt>
                <c:pt idx="26481">
                  <c:v>2492.67578</c:v>
                </c:pt>
                <c:pt idx="26482">
                  <c:v>2490.2343799999999</c:v>
                </c:pt>
                <c:pt idx="26483">
                  <c:v>2492.67578</c:v>
                </c:pt>
                <c:pt idx="26484">
                  <c:v>2492.67578</c:v>
                </c:pt>
                <c:pt idx="26485">
                  <c:v>2490.2343799999999</c:v>
                </c:pt>
                <c:pt idx="26486">
                  <c:v>2492.67578</c:v>
                </c:pt>
                <c:pt idx="26487">
                  <c:v>2492.67578</c:v>
                </c:pt>
                <c:pt idx="26488">
                  <c:v>2492.67578</c:v>
                </c:pt>
                <c:pt idx="26489">
                  <c:v>2492.67578</c:v>
                </c:pt>
                <c:pt idx="26490">
                  <c:v>2492.67578</c:v>
                </c:pt>
                <c:pt idx="26491">
                  <c:v>2490.2343799999999</c:v>
                </c:pt>
                <c:pt idx="26492">
                  <c:v>2492.67578</c:v>
                </c:pt>
                <c:pt idx="26493">
                  <c:v>2492.67578</c:v>
                </c:pt>
                <c:pt idx="26494">
                  <c:v>2490.2343799999999</c:v>
                </c:pt>
                <c:pt idx="26495">
                  <c:v>2490.2343799999999</c:v>
                </c:pt>
                <c:pt idx="26496">
                  <c:v>2490.2343799999999</c:v>
                </c:pt>
                <c:pt idx="26497">
                  <c:v>2490.2343799999999</c:v>
                </c:pt>
                <c:pt idx="26498">
                  <c:v>2490.2343799999999</c:v>
                </c:pt>
                <c:pt idx="26499">
                  <c:v>2492.67578</c:v>
                </c:pt>
                <c:pt idx="26500">
                  <c:v>2492.67578</c:v>
                </c:pt>
                <c:pt idx="26501">
                  <c:v>2492.67578</c:v>
                </c:pt>
                <c:pt idx="26502">
                  <c:v>2492.67578</c:v>
                </c:pt>
                <c:pt idx="26503">
                  <c:v>2492.67578</c:v>
                </c:pt>
                <c:pt idx="26504">
                  <c:v>2492.67578</c:v>
                </c:pt>
                <c:pt idx="26505">
                  <c:v>2492.67578</c:v>
                </c:pt>
                <c:pt idx="26506">
                  <c:v>2490.2343799999999</c:v>
                </c:pt>
                <c:pt idx="26507">
                  <c:v>2492.67578</c:v>
                </c:pt>
                <c:pt idx="26508">
                  <c:v>2490.2343799999999</c:v>
                </c:pt>
                <c:pt idx="26509">
                  <c:v>2490.2343799999999</c:v>
                </c:pt>
                <c:pt idx="26510">
                  <c:v>2490.2343799999999</c:v>
                </c:pt>
                <c:pt idx="26511">
                  <c:v>2492.67578</c:v>
                </c:pt>
                <c:pt idx="26512">
                  <c:v>2492.67578</c:v>
                </c:pt>
                <c:pt idx="26513">
                  <c:v>2492.67578</c:v>
                </c:pt>
                <c:pt idx="26514">
                  <c:v>2490.2343799999999</c:v>
                </c:pt>
                <c:pt idx="26515">
                  <c:v>2490.2343799999999</c:v>
                </c:pt>
                <c:pt idx="26516">
                  <c:v>2490.2343799999999</c:v>
                </c:pt>
                <c:pt idx="26517">
                  <c:v>2490.2343799999999</c:v>
                </c:pt>
                <c:pt idx="26518">
                  <c:v>2492.67578</c:v>
                </c:pt>
                <c:pt idx="26519">
                  <c:v>2490.2343799999999</c:v>
                </c:pt>
                <c:pt idx="26520">
                  <c:v>2492.67578</c:v>
                </c:pt>
                <c:pt idx="26521">
                  <c:v>2490.2343799999999</c:v>
                </c:pt>
                <c:pt idx="26522">
                  <c:v>2490.2343799999999</c:v>
                </c:pt>
                <c:pt idx="26523">
                  <c:v>2490.2343799999999</c:v>
                </c:pt>
                <c:pt idx="26524">
                  <c:v>2492.67578</c:v>
                </c:pt>
                <c:pt idx="26525">
                  <c:v>2490.2343799999999</c:v>
                </c:pt>
                <c:pt idx="26526">
                  <c:v>2490.2343799999999</c:v>
                </c:pt>
                <c:pt idx="26527">
                  <c:v>2490.2343799999999</c:v>
                </c:pt>
                <c:pt idx="26528">
                  <c:v>2490.2343799999999</c:v>
                </c:pt>
                <c:pt idx="26529">
                  <c:v>2490.2343799999999</c:v>
                </c:pt>
                <c:pt idx="26530">
                  <c:v>2492.67578</c:v>
                </c:pt>
                <c:pt idx="26531">
                  <c:v>2490.2343799999999</c:v>
                </c:pt>
                <c:pt idx="26532">
                  <c:v>2490.2343799999999</c:v>
                </c:pt>
                <c:pt idx="26533">
                  <c:v>2492.67578</c:v>
                </c:pt>
                <c:pt idx="26534">
                  <c:v>2490.2343799999999</c:v>
                </c:pt>
                <c:pt idx="26535">
                  <c:v>2490.2343799999999</c:v>
                </c:pt>
                <c:pt idx="26536">
                  <c:v>2490.2343799999999</c:v>
                </c:pt>
                <c:pt idx="26537">
                  <c:v>2492.67578</c:v>
                </c:pt>
                <c:pt idx="26538">
                  <c:v>2492.67578</c:v>
                </c:pt>
                <c:pt idx="26539">
                  <c:v>2490.2343799999999</c:v>
                </c:pt>
                <c:pt idx="26540">
                  <c:v>2492.67578</c:v>
                </c:pt>
                <c:pt idx="26541">
                  <c:v>2492.67578</c:v>
                </c:pt>
                <c:pt idx="26542">
                  <c:v>2490.2343799999999</c:v>
                </c:pt>
                <c:pt idx="26543">
                  <c:v>2490.2343799999999</c:v>
                </c:pt>
                <c:pt idx="26544">
                  <c:v>2490.2343799999999</c:v>
                </c:pt>
                <c:pt idx="26545">
                  <c:v>2490.2343799999999</c:v>
                </c:pt>
                <c:pt idx="26546">
                  <c:v>2492.67578</c:v>
                </c:pt>
                <c:pt idx="26547">
                  <c:v>2492.67578</c:v>
                </c:pt>
                <c:pt idx="26548">
                  <c:v>2490.2343799999999</c:v>
                </c:pt>
                <c:pt idx="26549">
                  <c:v>2490.2343799999999</c:v>
                </c:pt>
                <c:pt idx="26550">
                  <c:v>2490.2343799999999</c:v>
                </c:pt>
                <c:pt idx="26551">
                  <c:v>2492.67578</c:v>
                </c:pt>
                <c:pt idx="26552">
                  <c:v>2492.67578</c:v>
                </c:pt>
                <c:pt idx="26553">
                  <c:v>2490.2343799999999</c:v>
                </c:pt>
                <c:pt idx="26554">
                  <c:v>2492.67578</c:v>
                </c:pt>
                <c:pt idx="26555">
                  <c:v>2490.2343799999999</c:v>
                </c:pt>
                <c:pt idx="26556">
                  <c:v>2492.67578</c:v>
                </c:pt>
                <c:pt idx="26557">
                  <c:v>2490.2343799999999</c:v>
                </c:pt>
                <c:pt idx="26558">
                  <c:v>2490.2343799999999</c:v>
                </c:pt>
                <c:pt idx="26559">
                  <c:v>2492.67578</c:v>
                </c:pt>
                <c:pt idx="26560">
                  <c:v>2490.2343799999999</c:v>
                </c:pt>
                <c:pt idx="26561">
                  <c:v>2490.2343799999999</c:v>
                </c:pt>
                <c:pt idx="26562">
                  <c:v>2492.67578</c:v>
                </c:pt>
                <c:pt idx="26563">
                  <c:v>2492.67578</c:v>
                </c:pt>
                <c:pt idx="26564">
                  <c:v>2490.2343799999999</c:v>
                </c:pt>
                <c:pt idx="26565">
                  <c:v>2490.2343799999999</c:v>
                </c:pt>
                <c:pt idx="26566">
                  <c:v>2490.2343799999999</c:v>
                </c:pt>
                <c:pt idx="26567">
                  <c:v>2490.2343799999999</c:v>
                </c:pt>
                <c:pt idx="26568">
                  <c:v>2492.67578</c:v>
                </c:pt>
                <c:pt idx="26569">
                  <c:v>2490.2343799999999</c:v>
                </c:pt>
                <c:pt idx="26570">
                  <c:v>2492.67578</c:v>
                </c:pt>
                <c:pt idx="26571">
                  <c:v>2490.2343799999999</c:v>
                </c:pt>
                <c:pt idx="26572">
                  <c:v>2490.2343799999999</c:v>
                </c:pt>
                <c:pt idx="26573">
                  <c:v>2490.2343799999999</c:v>
                </c:pt>
                <c:pt idx="26574">
                  <c:v>2490.2343799999999</c:v>
                </c:pt>
                <c:pt idx="26575">
                  <c:v>2490.2343799999999</c:v>
                </c:pt>
                <c:pt idx="26576">
                  <c:v>2490.2343799999999</c:v>
                </c:pt>
                <c:pt idx="26577">
                  <c:v>2490.2343799999999</c:v>
                </c:pt>
                <c:pt idx="26578">
                  <c:v>2492.67578</c:v>
                </c:pt>
                <c:pt idx="26579">
                  <c:v>2492.67578</c:v>
                </c:pt>
                <c:pt idx="26580">
                  <c:v>2490.2343799999999</c:v>
                </c:pt>
                <c:pt idx="26581">
                  <c:v>2490.2343799999999</c:v>
                </c:pt>
                <c:pt idx="26582">
                  <c:v>2492.67578</c:v>
                </c:pt>
                <c:pt idx="26583">
                  <c:v>2490.2343799999999</c:v>
                </c:pt>
                <c:pt idx="26584">
                  <c:v>2492.67578</c:v>
                </c:pt>
                <c:pt idx="26585">
                  <c:v>2490.2343799999999</c:v>
                </c:pt>
                <c:pt idx="26586">
                  <c:v>2492.67578</c:v>
                </c:pt>
                <c:pt idx="26587">
                  <c:v>2492.67578</c:v>
                </c:pt>
                <c:pt idx="26588">
                  <c:v>2492.67578</c:v>
                </c:pt>
                <c:pt idx="26589">
                  <c:v>2492.67578</c:v>
                </c:pt>
                <c:pt idx="26590">
                  <c:v>2492.67578</c:v>
                </c:pt>
                <c:pt idx="26591">
                  <c:v>2490.2343799999999</c:v>
                </c:pt>
                <c:pt idx="26592">
                  <c:v>2492.67578</c:v>
                </c:pt>
                <c:pt idx="26593">
                  <c:v>2490.2343799999999</c:v>
                </c:pt>
                <c:pt idx="26594">
                  <c:v>2490.2343799999999</c:v>
                </c:pt>
                <c:pt idx="26595">
                  <c:v>2490.2343799999999</c:v>
                </c:pt>
                <c:pt idx="26596">
                  <c:v>2490.2343799999999</c:v>
                </c:pt>
                <c:pt idx="26597">
                  <c:v>2492.67578</c:v>
                </c:pt>
                <c:pt idx="26598">
                  <c:v>2492.67578</c:v>
                </c:pt>
                <c:pt idx="26599">
                  <c:v>2492.67578</c:v>
                </c:pt>
                <c:pt idx="26600">
                  <c:v>2490.2343799999999</c:v>
                </c:pt>
                <c:pt idx="26601">
                  <c:v>2490.2343799999999</c:v>
                </c:pt>
                <c:pt idx="26602">
                  <c:v>2490.2343799999999</c:v>
                </c:pt>
                <c:pt idx="26603">
                  <c:v>2490.2343799999999</c:v>
                </c:pt>
                <c:pt idx="26604">
                  <c:v>2492.67578</c:v>
                </c:pt>
                <c:pt idx="26605">
                  <c:v>2490.2343799999999</c:v>
                </c:pt>
                <c:pt idx="26606">
                  <c:v>2490.2343799999999</c:v>
                </c:pt>
                <c:pt idx="26607">
                  <c:v>2492.67578</c:v>
                </c:pt>
                <c:pt idx="26608">
                  <c:v>2490.2343799999999</c:v>
                </c:pt>
                <c:pt idx="26609">
                  <c:v>2490.2343799999999</c:v>
                </c:pt>
                <c:pt idx="26610">
                  <c:v>2490.2343799999999</c:v>
                </c:pt>
                <c:pt idx="26611">
                  <c:v>2492.67578</c:v>
                </c:pt>
                <c:pt idx="26612">
                  <c:v>2492.67578</c:v>
                </c:pt>
                <c:pt idx="26613">
                  <c:v>2492.67578</c:v>
                </c:pt>
                <c:pt idx="26614">
                  <c:v>2490.2343799999999</c:v>
                </c:pt>
                <c:pt idx="26615">
                  <c:v>2490.2343799999999</c:v>
                </c:pt>
                <c:pt idx="26616">
                  <c:v>2490.2343799999999</c:v>
                </c:pt>
                <c:pt idx="26617">
                  <c:v>2492.67578</c:v>
                </c:pt>
                <c:pt idx="26618">
                  <c:v>2490.2343799999999</c:v>
                </c:pt>
                <c:pt idx="26619">
                  <c:v>2492.67578</c:v>
                </c:pt>
                <c:pt idx="26620">
                  <c:v>2490.2343799999999</c:v>
                </c:pt>
                <c:pt idx="26621">
                  <c:v>2490.2343799999999</c:v>
                </c:pt>
                <c:pt idx="26622">
                  <c:v>2490.2343799999999</c:v>
                </c:pt>
                <c:pt idx="26623">
                  <c:v>2490.2343799999999</c:v>
                </c:pt>
                <c:pt idx="26624">
                  <c:v>2490.2343799999999</c:v>
                </c:pt>
                <c:pt idx="26625">
                  <c:v>2492.67578</c:v>
                </c:pt>
                <c:pt idx="26626">
                  <c:v>2490.2343799999999</c:v>
                </c:pt>
                <c:pt idx="26627">
                  <c:v>2490.2343799999999</c:v>
                </c:pt>
                <c:pt idx="26628">
                  <c:v>2490.2343799999999</c:v>
                </c:pt>
                <c:pt idx="26629">
                  <c:v>2492.67578</c:v>
                </c:pt>
                <c:pt idx="26630">
                  <c:v>2490.2343799999999</c:v>
                </c:pt>
                <c:pt idx="26631">
                  <c:v>2490.2343799999999</c:v>
                </c:pt>
                <c:pt idx="26632">
                  <c:v>2490.2343799999999</c:v>
                </c:pt>
                <c:pt idx="26633">
                  <c:v>2490.2343799999999</c:v>
                </c:pt>
                <c:pt idx="26634">
                  <c:v>2490.2343799999999</c:v>
                </c:pt>
                <c:pt idx="26635">
                  <c:v>2492.67578</c:v>
                </c:pt>
                <c:pt idx="26636">
                  <c:v>2490.2343799999999</c:v>
                </c:pt>
                <c:pt idx="26637">
                  <c:v>2490.2343799999999</c:v>
                </c:pt>
                <c:pt idx="26638">
                  <c:v>2492.67578</c:v>
                </c:pt>
                <c:pt idx="26639">
                  <c:v>2490.2343799999999</c:v>
                </c:pt>
                <c:pt idx="26640">
                  <c:v>2490.2343799999999</c:v>
                </c:pt>
                <c:pt idx="26641">
                  <c:v>2490.2343799999999</c:v>
                </c:pt>
                <c:pt idx="26642">
                  <c:v>2490.2343799999999</c:v>
                </c:pt>
                <c:pt idx="26643">
                  <c:v>2490.2343799999999</c:v>
                </c:pt>
                <c:pt idx="26644">
                  <c:v>2492.67578</c:v>
                </c:pt>
                <c:pt idx="26645">
                  <c:v>2490.2343799999999</c:v>
                </c:pt>
                <c:pt idx="26646">
                  <c:v>2490.2343799999999</c:v>
                </c:pt>
                <c:pt idx="26647">
                  <c:v>2490.2343799999999</c:v>
                </c:pt>
                <c:pt idx="26648">
                  <c:v>2490.2343799999999</c:v>
                </c:pt>
                <c:pt idx="26649">
                  <c:v>2490.2343799999999</c:v>
                </c:pt>
                <c:pt idx="26650">
                  <c:v>2490.2343799999999</c:v>
                </c:pt>
                <c:pt idx="26651">
                  <c:v>2490.2343799999999</c:v>
                </c:pt>
                <c:pt idx="26652">
                  <c:v>2490.2343799999999</c:v>
                </c:pt>
                <c:pt idx="26653">
                  <c:v>2490.2343799999999</c:v>
                </c:pt>
                <c:pt idx="26654">
                  <c:v>2492.67578</c:v>
                </c:pt>
                <c:pt idx="26655">
                  <c:v>2490.2343799999999</c:v>
                </c:pt>
                <c:pt idx="26656">
                  <c:v>2490.2343799999999</c:v>
                </c:pt>
                <c:pt idx="26657">
                  <c:v>2492.67578</c:v>
                </c:pt>
                <c:pt idx="26658">
                  <c:v>2490.2343799999999</c:v>
                </c:pt>
                <c:pt idx="26659">
                  <c:v>2492.67578</c:v>
                </c:pt>
                <c:pt idx="26660">
                  <c:v>2492.67578</c:v>
                </c:pt>
                <c:pt idx="26661">
                  <c:v>2490.2343799999999</c:v>
                </c:pt>
                <c:pt idx="26662">
                  <c:v>2490.2343799999999</c:v>
                </c:pt>
                <c:pt idx="26663">
                  <c:v>2490.2343799999999</c:v>
                </c:pt>
                <c:pt idx="26664">
                  <c:v>2490.2343799999999</c:v>
                </c:pt>
                <c:pt idx="26665">
                  <c:v>2490.2343799999999</c:v>
                </c:pt>
                <c:pt idx="26666">
                  <c:v>2490.2343799999999</c:v>
                </c:pt>
                <c:pt idx="26667">
                  <c:v>2492.67578</c:v>
                </c:pt>
                <c:pt idx="26668">
                  <c:v>2490.2343799999999</c:v>
                </c:pt>
                <c:pt idx="26669">
                  <c:v>2490.2343799999999</c:v>
                </c:pt>
                <c:pt idx="26670">
                  <c:v>2490.2343799999999</c:v>
                </c:pt>
                <c:pt idx="26671">
                  <c:v>2490.2343799999999</c:v>
                </c:pt>
                <c:pt idx="26672">
                  <c:v>2490.2343799999999</c:v>
                </c:pt>
                <c:pt idx="26673">
                  <c:v>2490.2343799999999</c:v>
                </c:pt>
                <c:pt idx="26674">
                  <c:v>2490.2343799999999</c:v>
                </c:pt>
                <c:pt idx="26675">
                  <c:v>2490.2343799999999</c:v>
                </c:pt>
                <c:pt idx="26676">
                  <c:v>2490.2343799999999</c:v>
                </c:pt>
                <c:pt idx="26677">
                  <c:v>2490.2343799999999</c:v>
                </c:pt>
                <c:pt idx="26678">
                  <c:v>2490.2343799999999</c:v>
                </c:pt>
                <c:pt idx="26679">
                  <c:v>2490.2343799999999</c:v>
                </c:pt>
                <c:pt idx="26680">
                  <c:v>2490.2343799999999</c:v>
                </c:pt>
                <c:pt idx="26681">
                  <c:v>2490.2343799999999</c:v>
                </c:pt>
                <c:pt idx="26682">
                  <c:v>2490.2343799999999</c:v>
                </c:pt>
                <c:pt idx="26683">
                  <c:v>2490.2343799999999</c:v>
                </c:pt>
                <c:pt idx="26684">
                  <c:v>2490.2343799999999</c:v>
                </c:pt>
                <c:pt idx="26685">
                  <c:v>2490.2343799999999</c:v>
                </c:pt>
                <c:pt idx="26686">
                  <c:v>2490.2343799999999</c:v>
                </c:pt>
                <c:pt idx="26687">
                  <c:v>2490.2343799999999</c:v>
                </c:pt>
                <c:pt idx="26688">
                  <c:v>2492.67578</c:v>
                </c:pt>
                <c:pt idx="26689">
                  <c:v>2490.2343799999999</c:v>
                </c:pt>
                <c:pt idx="26690">
                  <c:v>2490.2343799999999</c:v>
                </c:pt>
                <c:pt idx="26691">
                  <c:v>2490.2343799999999</c:v>
                </c:pt>
                <c:pt idx="26692">
                  <c:v>2490.2343799999999</c:v>
                </c:pt>
                <c:pt idx="26693">
                  <c:v>2492.67578</c:v>
                </c:pt>
                <c:pt idx="26694">
                  <c:v>2492.67578</c:v>
                </c:pt>
                <c:pt idx="26695">
                  <c:v>2490.2343799999999</c:v>
                </c:pt>
                <c:pt idx="26696">
                  <c:v>2490.2343799999999</c:v>
                </c:pt>
                <c:pt idx="26697">
                  <c:v>2490.2343799999999</c:v>
                </c:pt>
                <c:pt idx="26698">
                  <c:v>2490.2343799999999</c:v>
                </c:pt>
                <c:pt idx="26699">
                  <c:v>2492.67578</c:v>
                </c:pt>
                <c:pt idx="26700">
                  <c:v>2490.2343799999999</c:v>
                </c:pt>
                <c:pt idx="26701">
                  <c:v>2490.2343799999999</c:v>
                </c:pt>
                <c:pt idx="26702">
                  <c:v>2490.2343799999999</c:v>
                </c:pt>
                <c:pt idx="26703">
                  <c:v>2490.2343799999999</c:v>
                </c:pt>
                <c:pt idx="26704">
                  <c:v>2490.2343799999999</c:v>
                </c:pt>
                <c:pt idx="26705">
                  <c:v>2490.2343799999999</c:v>
                </c:pt>
                <c:pt idx="26706">
                  <c:v>2492.67578</c:v>
                </c:pt>
                <c:pt idx="26707">
                  <c:v>2490.2343799999999</c:v>
                </c:pt>
                <c:pt idx="26708">
                  <c:v>2490.2343799999999</c:v>
                </c:pt>
                <c:pt idx="26709">
                  <c:v>2490.2343799999999</c:v>
                </c:pt>
                <c:pt idx="26710">
                  <c:v>2490.2343799999999</c:v>
                </c:pt>
                <c:pt idx="26711">
                  <c:v>2490.2343799999999</c:v>
                </c:pt>
                <c:pt idx="26712">
                  <c:v>2490.2343799999999</c:v>
                </c:pt>
                <c:pt idx="26713">
                  <c:v>2492.67578</c:v>
                </c:pt>
                <c:pt idx="26714">
                  <c:v>2490.2343799999999</c:v>
                </c:pt>
                <c:pt idx="26715">
                  <c:v>2492.67578</c:v>
                </c:pt>
                <c:pt idx="26716">
                  <c:v>2490.2343799999999</c:v>
                </c:pt>
                <c:pt idx="26717">
                  <c:v>2490.2343799999999</c:v>
                </c:pt>
                <c:pt idx="26718">
                  <c:v>2490.2343799999999</c:v>
                </c:pt>
                <c:pt idx="26719">
                  <c:v>2490.2343799999999</c:v>
                </c:pt>
                <c:pt idx="26720">
                  <c:v>2490.2343799999999</c:v>
                </c:pt>
                <c:pt idx="26721">
                  <c:v>2490.2343799999999</c:v>
                </c:pt>
                <c:pt idx="26722">
                  <c:v>2490.2343799999999</c:v>
                </c:pt>
                <c:pt idx="26723">
                  <c:v>2490.2343799999999</c:v>
                </c:pt>
                <c:pt idx="26724">
                  <c:v>2490.2343799999999</c:v>
                </c:pt>
                <c:pt idx="26725">
                  <c:v>2490.2343799999999</c:v>
                </c:pt>
                <c:pt idx="26726">
                  <c:v>2490.2343799999999</c:v>
                </c:pt>
                <c:pt idx="26727">
                  <c:v>2490.2343799999999</c:v>
                </c:pt>
                <c:pt idx="26728">
                  <c:v>2490.2343799999999</c:v>
                </c:pt>
                <c:pt idx="26729">
                  <c:v>2490.2343799999999</c:v>
                </c:pt>
                <c:pt idx="26730">
                  <c:v>2492.67578</c:v>
                </c:pt>
                <c:pt idx="26731">
                  <c:v>2490.2343799999999</c:v>
                </c:pt>
                <c:pt idx="26732">
                  <c:v>2490.2343799999999</c:v>
                </c:pt>
                <c:pt idx="26733">
                  <c:v>2490.2343799999999</c:v>
                </c:pt>
                <c:pt idx="26734">
                  <c:v>2490.2343799999999</c:v>
                </c:pt>
                <c:pt idx="26735">
                  <c:v>2492.67578</c:v>
                </c:pt>
                <c:pt idx="26736">
                  <c:v>2492.67578</c:v>
                </c:pt>
                <c:pt idx="26737">
                  <c:v>2490.2343799999999</c:v>
                </c:pt>
                <c:pt idx="26738">
                  <c:v>2490.2343799999999</c:v>
                </c:pt>
                <c:pt idx="26739">
                  <c:v>2490.2343799999999</c:v>
                </c:pt>
                <c:pt idx="26740">
                  <c:v>2490.2343799999999</c:v>
                </c:pt>
                <c:pt idx="26741">
                  <c:v>2490.2343799999999</c:v>
                </c:pt>
                <c:pt idx="26742">
                  <c:v>2490.2343799999999</c:v>
                </c:pt>
                <c:pt idx="26743">
                  <c:v>2490.2343799999999</c:v>
                </c:pt>
                <c:pt idx="26744">
                  <c:v>2490.2343799999999</c:v>
                </c:pt>
                <c:pt idx="26745">
                  <c:v>2492.67578</c:v>
                </c:pt>
                <c:pt idx="26746">
                  <c:v>2490.2343799999999</c:v>
                </c:pt>
                <c:pt idx="26747">
                  <c:v>2490.2343799999999</c:v>
                </c:pt>
                <c:pt idx="26748">
                  <c:v>2492.67578</c:v>
                </c:pt>
                <c:pt idx="26749">
                  <c:v>2490.2343799999999</c:v>
                </c:pt>
                <c:pt idx="26750">
                  <c:v>2490.2343799999999</c:v>
                </c:pt>
                <c:pt idx="26751">
                  <c:v>2490.2343799999999</c:v>
                </c:pt>
                <c:pt idx="26752">
                  <c:v>2490.2343799999999</c:v>
                </c:pt>
                <c:pt idx="26753">
                  <c:v>2490.2343799999999</c:v>
                </c:pt>
                <c:pt idx="26754">
                  <c:v>2490.2343799999999</c:v>
                </c:pt>
                <c:pt idx="26755">
                  <c:v>2490.2343799999999</c:v>
                </c:pt>
                <c:pt idx="26756">
                  <c:v>2490.2343799999999</c:v>
                </c:pt>
                <c:pt idx="26757">
                  <c:v>2490.2343799999999</c:v>
                </c:pt>
                <c:pt idx="26758">
                  <c:v>2490.2343799999999</c:v>
                </c:pt>
                <c:pt idx="26759">
                  <c:v>2490.2343799999999</c:v>
                </c:pt>
                <c:pt idx="26760">
                  <c:v>2492.67578</c:v>
                </c:pt>
                <c:pt idx="26761">
                  <c:v>2490.2343799999999</c:v>
                </c:pt>
                <c:pt idx="26762">
                  <c:v>2490.2343799999999</c:v>
                </c:pt>
                <c:pt idx="26763">
                  <c:v>2490.2343799999999</c:v>
                </c:pt>
                <c:pt idx="26764">
                  <c:v>2490.2343799999999</c:v>
                </c:pt>
                <c:pt idx="26765">
                  <c:v>2490.2343799999999</c:v>
                </c:pt>
                <c:pt idx="26766">
                  <c:v>2490.2343799999999</c:v>
                </c:pt>
                <c:pt idx="26767">
                  <c:v>2490.2343799999999</c:v>
                </c:pt>
                <c:pt idx="26768">
                  <c:v>2490.2343799999999</c:v>
                </c:pt>
                <c:pt idx="26769">
                  <c:v>2490.2343799999999</c:v>
                </c:pt>
                <c:pt idx="26770">
                  <c:v>2492.67578</c:v>
                </c:pt>
                <c:pt idx="26771">
                  <c:v>2490.2343799999999</c:v>
                </c:pt>
                <c:pt idx="26772">
                  <c:v>2490.2343799999999</c:v>
                </c:pt>
                <c:pt idx="26773">
                  <c:v>2490.2343799999999</c:v>
                </c:pt>
                <c:pt idx="26774">
                  <c:v>2490.2343799999999</c:v>
                </c:pt>
                <c:pt idx="26775">
                  <c:v>2490.2343799999999</c:v>
                </c:pt>
                <c:pt idx="26776">
                  <c:v>2490.2343799999999</c:v>
                </c:pt>
                <c:pt idx="26777">
                  <c:v>2490.2343799999999</c:v>
                </c:pt>
                <c:pt idx="26778">
                  <c:v>2490.2343799999999</c:v>
                </c:pt>
                <c:pt idx="26779">
                  <c:v>2490.2343799999999</c:v>
                </c:pt>
                <c:pt idx="26780">
                  <c:v>2490.2343799999999</c:v>
                </c:pt>
                <c:pt idx="26781">
                  <c:v>2490.2343799999999</c:v>
                </c:pt>
                <c:pt idx="26782">
                  <c:v>2490.2343799999999</c:v>
                </c:pt>
                <c:pt idx="26783">
                  <c:v>2490.2343799999999</c:v>
                </c:pt>
                <c:pt idx="26784">
                  <c:v>2490.2343799999999</c:v>
                </c:pt>
                <c:pt idx="26785">
                  <c:v>2490.2343799999999</c:v>
                </c:pt>
                <c:pt idx="26786">
                  <c:v>2490.2343799999999</c:v>
                </c:pt>
                <c:pt idx="26787">
                  <c:v>2490.2343799999999</c:v>
                </c:pt>
                <c:pt idx="26788">
                  <c:v>2490.2343799999999</c:v>
                </c:pt>
                <c:pt idx="26789">
                  <c:v>2490.2343799999999</c:v>
                </c:pt>
                <c:pt idx="26790">
                  <c:v>2490.2343799999999</c:v>
                </c:pt>
                <c:pt idx="26791">
                  <c:v>2490.2343799999999</c:v>
                </c:pt>
                <c:pt idx="26792">
                  <c:v>2490.2343799999999</c:v>
                </c:pt>
                <c:pt idx="26793">
                  <c:v>2490.2343799999999</c:v>
                </c:pt>
                <c:pt idx="26794">
                  <c:v>2490.2343799999999</c:v>
                </c:pt>
                <c:pt idx="26795">
                  <c:v>2490.2343799999999</c:v>
                </c:pt>
                <c:pt idx="26796">
                  <c:v>2490.2343799999999</c:v>
                </c:pt>
                <c:pt idx="26797">
                  <c:v>2492.67578</c:v>
                </c:pt>
                <c:pt idx="26798">
                  <c:v>2492.67578</c:v>
                </c:pt>
                <c:pt idx="26799">
                  <c:v>2490.2343799999999</c:v>
                </c:pt>
                <c:pt idx="26800">
                  <c:v>2490.2343799999999</c:v>
                </c:pt>
                <c:pt idx="26801">
                  <c:v>2490.2343799999999</c:v>
                </c:pt>
                <c:pt idx="26802">
                  <c:v>2490.2343799999999</c:v>
                </c:pt>
                <c:pt idx="26803">
                  <c:v>2490.2343799999999</c:v>
                </c:pt>
                <c:pt idx="26804">
                  <c:v>2490.2343799999999</c:v>
                </c:pt>
                <c:pt idx="26805">
                  <c:v>2490.2343799999999</c:v>
                </c:pt>
                <c:pt idx="26806">
                  <c:v>2490.2343799999999</c:v>
                </c:pt>
                <c:pt idx="26807">
                  <c:v>2490.2343799999999</c:v>
                </c:pt>
                <c:pt idx="26808">
                  <c:v>2490.2343799999999</c:v>
                </c:pt>
                <c:pt idx="26809">
                  <c:v>2490.2343799999999</c:v>
                </c:pt>
                <c:pt idx="26810">
                  <c:v>2490.2343799999999</c:v>
                </c:pt>
                <c:pt idx="26811">
                  <c:v>2490.2343799999999</c:v>
                </c:pt>
                <c:pt idx="26812">
                  <c:v>2490.2343799999999</c:v>
                </c:pt>
                <c:pt idx="26813">
                  <c:v>2490.2343799999999</c:v>
                </c:pt>
                <c:pt idx="26814">
                  <c:v>2490.2343799999999</c:v>
                </c:pt>
                <c:pt idx="26815">
                  <c:v>2490.2343799999999</c:v>
                </c:pt>
                <c:pt idx="26816">
                  <c:v>2490.2343799999999</c:v>
                </c:pt>
                <c:pt idx="26817">
                  <c:v>2490.2343799999999</c:v>
                </c:pt>
                <c:pt idx="26818">
                  <c:v>2490.2343799999999</c:v>
                </c:pt>
                <c:pt idx="26819">
                  <c:v>2490.2343799999999</c:v>
                </c:pt>
                <c:pt idx="26820">
                  <c:v>2490.2343799999999</c:v>
                </c:pt>
                <c:pt idx="26821">
                  <c:v>2490.2343799999999</c:v>
                </c:pt>
                <c:pt idx="26822">
                  <c:v>2490.2343799999999</c:v>
                </c:pt>
                <c:pt idx="26823">
                  <c:v>2490.2343799999999</c:v>
                </c:pt>
                <c:pt idx="26824">
                  <c:v>2490.2343799999999</c:v>
                </c:pt>
                <c:pt idx="26825">
                  <c:v>2490.2343799999999</c:v>
                </c:pt>
                <c:pt idx="26826">
                  <c:v>2490.2343799999999</c:v>
                </c:pt>
                <c:pt idx="26827">
                  <c:v>2490.2343799999999</c:v>
                </c:pt>
                <c:pt idx="26828">
                  <c:v>2492.67578</c:v>
                </c:pt>
                <c:pt idx="26829">
                  <c:v>2490.2343799999999</c:v>
                </c:pt>
                <c:pt idx="26830">
                  <c:v>2490.2343799999999</c:v>
                </c:pt>
                <c:pt idx="26831">
                  <c:v>2490.2343799999999</c:v>
                </c:pt>
                <c:pt idx="26832">
                  <c:v>2490.2343799999999</c:v>
                </c:pt>
                <c:pt idx="26833">
                  <c:v>2490.2343799999999</c:v>
                </c:pt>
                <c:pt idx="26834">
                  <c:v>2490.2343799999999</c:v>
                </c:pt>
                <c:pt idx="26835">
                  <c:v>2490.2343799999999</c:v>
                </c:pt>
                <c:pt idx="26836">
                  <c:v>2490.2343799999999</c:v>
                </c:pt>
                <c:pt idx="26837">
                  <c:v>2490.2343799999999</c:v>
                </c:pt>
                <c:pt idx="26838">
                  <c:v>2490.2343799999999</c:v>
                </c:pt>
                <c:pt idx="26839">
                  <c:v>2490.2343799999999</c:v>
                </c:pt>
                <c:pt idx="26840">
                  <c:v>2490.2343799999999</c:v>
                </c:pt>
                <c:pt idx="26841">
                  <c:v>2490.2343799999999</c:v>
                </c:pt>
                <c:pt idx="26842">
                  <c:v>2490.2343799999999</c:v>
                </c:pt>
                <c:pt idx="26843">
                  <c:v>2490.2343799999999</c:v>
                </c:pt>
                <c:pt idx="26844">
                  <c:v>2490.2343799999999</c:v>
                </c:pt>
                <c:pt idx="26845">
                  <c:v>2490.2343799999999</c:v>
                </c:pt>
                <c:pt idx="26846">
                  <c:v>2490.2343799999999</c:v>
                </c:pt>
                <c:pt idx="26847">
                  <c:v>2490.2343799999999</c:v>
                </c:pt>
                <c:pt idx="26848">
                  <c:v>2490.2343799999999</c:v>
                </c:pt>
                <c:pt idx="26849">
                  <c:v>2490.2343799999999</c:v>
                </c:pt>
                <c:pt idx="26850">
                  <c:v>2490.2343799999999</c:v>
                </c:pt>
                <c:pt idx="26851">
                  <c:v>2490.2343799999999</c:v>
                </c:pt>
                <c:pt idx="26852">
                  <c:v>2490.2343799999999</c:v>
                </c:pt>
                <c:pt idx="26853">
                  <c:v>2490.2343799999999</c:v>
                </c:pt>
                <c:pt idx="26854">
                  <c:v>2490.2343799999999</c:v>
                </c:pt>
                <c:pt idx="26855">
                  <c:v>2490.2343799999999</c:v>
                </c:pt>
                <c:pt idx="26856">
                  <c:v>2490.2343799999999</c:v>
                </c:pt>
                <c:pt idx="26857">
                  <c:v>2490.2343799999999</c:v>
                </c:pt>
                <c:pt idx="26858">
                  <c:v>2490.2343799999999</c:v>
                </c:pt>
                <c:pt idx="26859">
                  <c:v>2490.2343799999999</c:v>
                </c:pt>
                <c:pt idx="26860">
                  <c:v>2490.2343799999999</c:v>
                </c:pt>
                <c:pt idx="26861">
                  <c:v>2490.2343799999999</c:v>
                </c:pt>
                <c:pt idx="26862">
                  <c:v>2490.2343799999999</c:v>
                </c:pt>
                <c:pt idx="26863">
                  <c:v>2490.2343799999999</c:v>
                </c:pt>
                <c:pt idx="26864">
                  <c:v>2490.2343799999999</c:v>
                </c:pt>
                <c:pt idx="26865">
                  <c:v>2490.2343799999999</c:v>
                </c:pt>
                <c:pt idx="26866">
                  <c:v>2490.2343799999999</c:v>
                </c:pt>
                <c:pt idx="26867">
                  <c:v>2490.2343799999999</c:v>
                </c:pt>
                <c:pt idx="26868">
                  <c:v>2490.2343799999999</c:v>
                </c:pt>
                <c:pt idx="26869">
                  <c:v>2490.2343799999999</c:v>
                </c:pt>
                <c:pt idx="26870">
                  <c:v>2490.2343799999999</c:v>
                </c:pt>
                <c:pt idx="26871">
                  <c:v>2490.2343799999999</c:v>
                </c:pt>
                <c:pt idx="26872">
                  <c:v>2490.2343799999999</c:v>
                </c:pt>
                <c:pt idx="26873">
                  <c:v>2490.2343799999999</c:v>
                </c:pt>
                <c:pt idx="26874">
                  <c:v>2490.2343799999999</c:v>
                </c:pt>
                <c:pt idx="26875">
                  <c:v>2490.2343799999999</c:v>
                </c:pt>
                <c:pt idx="26876">
                  <c:v>2490.2343799999999</c:v>
                </c:pt>
                <c:pt idx="26877">
                  <c:v>2490.2343799999999</c:v>
                </c:pt>
                <c:pt idx="26878">
                  <c:v>2490.2343799999999</c:v>
                </c:pt>
                <c:pt idx="26879">
                  <c:v>2490.2343799999999</c:v>
                </c:pt>
                <c:pt idx="26880">
                  <c:v>2490.2343799999999</c:v>
                </c:pt>
                <c:pt idx="26881">
                  <c:v>2490.2343799999999</c:v>
                </c:pt>
                <c:pt idx="26882">
                  <c:v>2490.2343799999999</c:v>
                </c:pt>
                <c:pt idx="26883">
                  <c:v>2490.2343799999999</c:v>
                </c:pt>
                <c:pt idx="26884">
                  <c:v>2490.2343799999999</c:v>
                </c:pt>
                <c:pt idx="26885">
                  <c:v>2490.2343799999999</c:v>
                </c:pt>
                <c:pt idx="26886">
                  <c:v>2490.2343799999999</c:v>
                </c:pt>
                <c:pt idx="26887">
                  <c:v>2490.2343799999999</c:v>
                </c:pt>
                <c:pt idx="26888">
                  <c:v>2490.2343799999999</c:v>
                </c:pt>
                <c:pt idx="26889">
                  <c:v>2490.2343799999999</c:v>
                </c:pt>
                <c:pt idx="26890">
                  <c:v>2490.2343799999999</c:v>
                </c:pt>
                <c:pt idx="26891">
                  <c:v>2490.2343799999999</c:v>
                </c:pt>
                <c:pt idx="26892">
                  <c:v>2490.2343799999999</c:v>
                </c:pt>
                <c:pt idx="26893">
                  <c:v>2490.2343799999999</c:v>
                </c:pt>
                <c:pt idx="26894">
                  <c:v>2490.2343799999999</c:v>
                </c:pt>
                <c:pt idx="26895">
                  <c:v>2490.2343799999999</c:v>
                </c:pt>
                <c:pt idx="26896">
                  <c:v>2490.2343799999999</c:v>
                </c:pt>
                <c:pt idx="26897">
                  <c:v>2490.2343799999999</c:v>
                </c:pt>
                <c:pt idx="26898">
                  <c:v>2490.2343799999999</c:v>
                </c:pt>
                <c:pt idx="26899">
                  <c:v>2490.2343799999999</c:v>
                </c:pt>
                <c:pt idx="26900">
                  <c:v>2490.2343799999999</c:v>
                </c:pt>
                <c:pt idx="26901">
                  <c:v>2490.2343799999999</c:v>
                </c:pt>
                <c:pt idx="26902">
                  <c:v>2490.2343799999999</c:v>
                </c:pt>
                <c:pt idx="26903">
                  <c:v>2490.2343799999999</c:v>
                </c:pt>
                <c:pt idx="26904">
                  <c:v>2490.2343799999999</c:v>
                </c:pt>
                <c:pt idx="26905">
                  <c:v>2490.2343799999999</c:v>
                </c:pt>
                <c:pt idx="26906">
                  <c:v>2490.2343799999999</c:v>
                </c:pt>
                <c:pt idx="26907">
                  <c:v>2490.2343799999999</c:v>
                </c:pt>
                <c:pt idx="26908">
                  <c:v>2490.2343799999999</c:v>
                </c:pt>
                <c:pt idx="26909">
                  <c:v>2490.2343799999999</c:v>
                </c:pt>
                <c:pt idx="26910">
                  <c:v>2490.2343799999999</c:v>
                </c:pt>
                <c:pt idx="26911">
                  <c:v>2490.2343799999999</c:v>
                </c:pt>
                <c:pt idx="26912">
                  <c:v>2490.2343799999999</c:v>
                </c:pt>
                <c:pt idx="26913">
                  <c:v>2490.2343799999999</c:v>
                </c:pt>
                <c:pt idx="26914">
                  <c:v>2490.2343799999999</c:v>
                </c:pt>
                <c:pt idx="26915">
                  <c:v>2490.2343799999999</c:v>
                </c:pt>
                <c:pt idx="26916">
                  <c:v>2490.2343799999999</c:v>
                </c:pt>
                <c:pt idx="26917">
                  <c:v>2490.2343799999999</c:v>
                </c:pt>
                <c:pt idx="26918">
                  <c:v>2490.2343799999999</c:v>
                </c:pt>
                <c:pt idx="26919">
                  <c:v>2490.2343799999999</c:v>
                </c:pt>
                <c:pt idx="26920">
                  <c:v>2490.2343799999999</c:v>
                </c:pt>
                <c:pt idx="26921">
                  <c:v>2490.2343799999999</c:v>
                </c:pt>
                <c:pt idx="26922">
                  <c:v>2490.2343799999999</c:v>
                </c:pt>
                <c:pt idx="26923">
                  <c:v>2490.2343799999999</c:v>
                </c:pt>
                <c:pt idx="26924">
                  <c:v>2490.2343799999999</c:v>
                </c:pt>
                <c:pt idx="26925">
                  <c:v>2490.2343799999999</c:v>
                </c:pt>
                <c:pt idx="26926">
                  <c:v>2490.2343799999999</c:v>
                </c:pt>
                <c:pt idx="26927">
                  <c:v>2490.2343799999999</c:v>
                </c:pt>
                <c:pt idx="26928">
                  <c:v>2490.2343799999999</c:v>
                </c:pt>
                <c:pt idx="26929">
                  <c:v>2490.2343799999999</c:v>
                </c:pt>
                <c:pt idx="26930">
                  <c:v>2490.2343799999999</c:v>
                </c:pt>
                <c:pt idx="26931">
                  <c:v>2490.2343799999999</c:v>
                </c:pt>
                <c:pt idx="26932">
                  <c:v>2490.2343799999999</c:v>
                </c:pt>
                <c:pt idx="26933">
                  <c:v>2490.2343799999999</c:v>
                </c:pt>
                <c:pt idx="26934">
                  <c:v>2490.2343799999999</c:v>
                </c:pt>
                <c:pt idx="26935">
                  <c:v>2490.2343799999999</c:v>
                </c:pt>
                <c:pt idx="26936">
                  <c:v>2490.2343799999999</c:v>
                </c:pt>
                <c:pt idx="26937">
                  <c:v>2490.2343799999999</c:v>
                </c:pt>
                <c:pt idx="26938">
                  <c:v>2490.2343799999999</c:v>
                </c:pt>
                <c:pt idx="26939">
                  <c:v>2490.2343799999999</c:v>
                </c:pt>
                <c:pt idx="26940">
                  <c:v>2490.2343799999999</c:v>
                </c:pt>
                <c:pt idx="26941">
                  <c:v>2490.2343799999999</c:v>
                </c:pt>
                <c:pt idx="26942">
                  <c:v>2490.2343799999999</c:v>
                </c:pt>
                <c:pt idx="26943">
                  <c:v>2490.2343799999999</c:v>
                </c:pt>
                <c:pt idx="26944">
                  <c:v>2490.2343799999999</c:v>
                </c:pt>
                <c:pt idx="26945">
                  <c:v>2490.2343799999999</c:v>
                </c:pt>
                <c:pt idx="26946">
                  <c:v>2490.2343799999999</c:v>
                </c:pt>
                <c:pt idx="26947">
                  <c:v>2490.2343799999999</c:v>
                </c:pt>
                <c:pt idx="26948">
                  <c:v>2490.2343799999999</c:v>
                </c:pt>
                <c:pt idx="26949">
                  <c:v>2490.2343799999999</c:v>
                </c:pt>
                <c:pt idx="26950">
                  <c:v>2490.2343799999999</c:v>
                </c:pt>
                <c:pt idx="26951">
                  <c:v>2490.2343799999999</c:v>
                </c:pt>
                <c:pt idx="26952">
                  <c:v>2490.2343799999999</c:v>
                </c:pt>
                <c:pt idx="26953">
                  <c:v>2490.2343799999999</c:v>
                </c:pt>
                <c:pt idx="26954">
                  <c:v>2490.2343799999999</c:v>
                </c:pt>
                <c:pt idx="26955">
                  <c:v>2490.2343799999999</c:v>
                </c:pt>
                <c:pt idx="26956">
                  <c:v>2490.2343799999999</c:v>
                </c:pt>
                <c:pt idx="26957">
                  <c:v>2490.2343799999999</c:v>
                </c:pt>
                <c:pt idx="26958">
                  <c:v>2490.2343799999999</c:v>
                </c:pt>
                <c:pt idx="26959">
                  <c:v>2490.2343799999999</c:v>
                </c:pt>
                <c:pt idx="26960">
                  <c:v>2490.2343799999999</c:v>
                </c:pt>
                <c:pt idx="26961">
                  <c:v>2490.2343799999999</c:v>
                </c:pt>
                <c:pt idx="26962">
                  <c:v>2490.2343799999999</c:v>
                </c:pt>
                <c:pt idx="26963">
                  <c:v>2490.2343799999999</c:v>
                </c:pt>
                <c:pt idx="26964">
                  <c:v>2490.2343799999999</c:v>
                </c:pt>
                <c:pt idx="26965">
                  <c:v>2490.2343799999999</c:v>
                </c:pt>
                <c:pt idx="26966">
                  <c:v>2490.2343799999999</c:v>
                </c:pt>
                <c:pt idx="26967">
                  <c:v>2490.2343799999999</c:v>
                </c:pt>
                <c:pt idx="26968">
                  <c:v>2490.2343799999999</c:v>
                </c:pt>
                <c:pt idx="26969">
                  <c:v>2490.2343799999999</c:v>
                </c:pt>
                <c:pt idx="26970">
                  <c:v>2490.2343799999999</c:v>
                </c:pt>
                <c:pt idx="26971">
                  <c:v>2490.2343799999999</c:v>
                </c:pt>
                <c:pt idx="26972">
                  <c:v>2490.2343799999999</c:v>
                </c:pt>
                <c:pt idx="26973">
                  <c:v>2490.2343799999999</c:v>
                </c:pt>
                <c:pt idx="26974">
                  <c:v>2490.2343799999999</c:v>
                </c:pt>
                <c:pt idx="26975">
                  <c:v>2490.2343799999999</c:v>
                </c:pt>
                <c:pt idx="26976">
                  <c:v>2490.2343799999999</c:v>
                </c:pt>
                <c:pt idx="26977">
                  <c:v>2490.2343799999999</c:v>
                </c:pt>
                <c:pt idx="26978">
                  <c:v>2490.2343799999999</c:v>
                </c:pt>
                <c:pt idx="26979">
                  <c:v>2490.2343799999999</c:v>
                </c:pt>
                <c:pt idx="26980">
                  <c:v>2490.2343799999999</c:v>
                </c:pt>
                <c:pt idx="26981">
                  <c:v>2490.2343799999999</c:v>
                </c:pt>
                <c:pt idx="26982">
                  <c:v>2490.2343799999999</c:v>
                </c:pt>
                <c:pt idx="26983">
                  <c:v>2490.2343799999999</c:v>
                </c:pt>
                <c:pt idx="26984">
                  <c:v>2490.2343799999999</c:v>
                </c:pt>
                <c:pt idx="26985">
                  <c:v>2490.2343799999999</c:v>
                </c:pt>
                <c:pt idx="26986">
                  <c:v>2490.2343799999999</c:v>
                </c:pt>
                <c:pt idx="26987">
                  <c:v>2490.2343799999999</c:v>
                </c:pt>
                <c:pt idx="26988">
                  <c:v>2490.2343799999999</c:v>
                </c:pt>
                <c:pt idx="26989">
                  <c:v>2490.2343799999999</c:v>
                </c:pt>
                <c:pt idx="26990">
                  <c:v>2490.2343799999999</c:v>
                </c:pt>
                <c:pt idx="26991">
                  <c:v>2490.2343799999999</c:v>
                </c:pt>
                <c:pt idx="26992">
                  <c:v>2490.2343799999999</c:v>
                </c:pt>
                <c:pt idx="26993">
                  <c:v>2490.2343799999999</c:v>
                </c:pt>
                <c:pt idx="26994">
                  <c:v>2490.2343799999999</c:v>
                </c:pt>
                <c:pt idx="26995">
                  <c:v>2490.2343799999999</c:v>
                </c:pt>
                <c:pt idx="26996">
                  <c:v>2490.2343799999999</c:v>
                </c:pt>
                <c:pt idx="26997">
                  <c:v>2490.2343799999999</c:v>
                </c:pt>
                <c:pt idx="26998">
                  <c:v>2490.2343799999999</c:v>
                </c:pt>
                <c:pt idx="26999">
                  <c:v>2490.2343799999999</c:v>
                </c:pt>
                <c:pt idx="27000">
                  <c:v>2490.2343799999999</c:v>
                </c:pt>
                <c:pt idx="27001">
                  <c:v>2490.2343799999999</c:v>
                </c:pt>
                <c:pt idx="27002">
                  <c:v>2490.2343799999999</c:v>
                </c:pt>
                <c:pt idx="27003">
                  <c:v>2490.2343799999999</c:v>
                </c:pt>
                <c:pt idx="27004">
                  <c:v>2490.2343799999999</c:v>
                </c:pt>
                <c:pt idx="27005">
                  <c:v>2490.2343799999999</c:v>
                </c:pt>
                <c:pt idx="27006">
                  <c:v>2490.2343799999999</c:v>
                </c:pt>
                <c:pt idx="27007">
                  <c:v>2490.2343799999999</c:v>
                </c:pt>
                <c:pt idx="27008">
                  <c:v>2490.2343799999999</c:v>
                </c:pt>
                <c:pt idx="27009">
                  <c:v>2490.2343799999999</c:v>
                </c:pt>
                <c:pt idx="27010">
                  <c:v>2490.2343799999999</c:v>
                </c:pt>
                <c:pt idx="27011">
                  <c:v>2490.2343799999999</c:v>
                </c:pt>
                <c:pt idx="27012">
                  <c:v>2490.2343799999999</c:v>
                </c:pt>
                <c:pt idx="27013">
                  <c:v>2490.2343799999999</c:v>
                </c:pt>
                <c:pt idx="27014">
                  <c:v>2490.2343799999999</c:v>
                </c:pt>
                <c:pt idx="27015">
                  <c:v>2490.2343799999999</c:v>
                </c:pt>
                <c:pt idx="27016">
                  <c:v>2490.2343799999999</c:v>
                </c:pt>
                <c:pt idx="27017">
                  <c:v>2490.2343799999999</c:v>
                </c:pt>
                <c:pt idx="27018">
                  <c:v>2490.2343799999999</c:v>
                </c:pt>
                <c:pt idx="27019">
                  <c:v>2490.2343799999999</c:v>
                </c:pt>
                <c:pt idx="27020">
                  <c:v>2490.2343799999999</c:v>
                </c:pt>
                <c:pt idx="27021">
                  <c:v>2490.2343799999999</c:v>
                </c:pt>
                <c:pt idx="27022">
                  <c:v>2490.2343799999999</c:v>
                </c:pt>
                <c:pt idx="27023">
                  <c:v>2490.2343799999999</c:v>
                </c:pt>
                <c:pt idx="27024">
                  <c:v>2490.2343799999999</c:v>
                </c:pt>
                <c:pt idx="27025">
                  <c:v>2490.2343799999999</c:v>
                </c:pt>
                <c:pt idx="27026">
                  <c:v>2490.2343799999999</c:v>
                </c:pt>
                <c:pt idx="27027">
                  <c:v>2490.2343799999999</c:v>
                </c:pt>
                <c:pt idx="27028">
                  <c:v>2490.2343799999999</c:v>
                </c:pt>
                <c:pt idx="27029">
                  <c:v>2490.2343799999999</c:v>
                </c:pt>
                <c:pt idx="27030">
                  <c:v>2490.2343799999999</c:v>
                </c:pt>
                <c:pt idx="27031">
                  <c:v>2490.2343799999999</c:v>
                </c:pt>
                <c:pt idx="27032">
                  <c:v>2490.2343799999999</c:v>
                </c:pt>
                <c:pt idx="27033">
                  <c:v>2490.2343799999999</c:v>
                </c:pt>
                <c:pt idx="27034">
                  <c:v>2490.2343799999999</c:v>
                </c:pt>
                <c:pt idx="27035">
                  <c:v>2490.2343799999999</c:v>
                </c:pt>
                <c:pt idx="27036">
                  <c:v>2490.2343799999999</c:v>
                </c:pt>
                <c:pt idx="27037">
                  <c:v>2490.2343799999999</c:v>
                </c:pt>
                <c:pt idx="27038">
                  <c:v>2490.2343799999999</c:v>
                </c:pt>
                <c:pt idx="27039">
                  <c:v>2490.2343799999999</c:v>
                </c:pt>
                <c:pt idx="27040">
                  <c:v>2490.2343799999999</c:v>
                </c:pt>
                <c:pt idx="27041">
                  <c:v>2490.2343799999999</c:v>
                </c:pt>
                <c:pt idx="27042">
                  <c:v>2490.2343799999999</c:v>
                </c:pt>
                <c:pt idx="27043">
                  <c:v>2490.2343799999999</c:v>
                </c:pt>
                <c:pt idx="27044">
                  <c:v>2490.2343799999999</c:v>
                </c:pt>
                <c:pt idx="27045">
                  <c:v>2490.2343799999999</c:v>
                </c:pt>
                <c:pt idx="27046">
                  <c:v>2490.2343799999999</c:v>
                </c:pt>
                <c:pt idx="27047">
                  <c:v>2490.2343799999999</c:v>
                </c:pt>
                <c:pt idx="27048">
                  <c:v>2490.2343799999999</c:v>
                </c:pt>
                <c:pt idx="27049">
                  <c:v>2490.2343799999999</c:v>
                </c:pt>
                <c:pt idx="27050">
                  <c:v>2490.2343799999999</c:v>
                </c:pt>
                <c:pt idx="27051">
                  <c:v>2490.2343799999999</c:v>
                </c:pt>
                <c:pt idx="27052">
                  <c:v>2490.2343799999999</c:v>
                </c:pt>
                <c:pt idx="27053">
                  <c:v>2487.79297</c:v>
                </c:pt>
                <c:pt idx="27054">
                  <c:v>2490.2343799999999</c:v>
                </c:pt>
                <c:pt idx="27055">
                  <c:v>2490.2343799999999</c:v>
                </c:pt>
                <c:pt idx="27056">
                  <c:v>2487.79297</c:v>
                </c:pt>
                <c:pt idx="27057">
                  <c:v>2490.2343799999999</c:v>
                </c:pt>
                <c:pt idx="27058">
                  <c:v>2490.2343799999999</c:v>
                </c:pt>
                <c:pt idx="27059">
                  <c:v>2490.2343799999999</c:v>
                </c:pt>
                <c:pt idx="27060">
                  <c:v>2490.2343799999999</c:v>
                </c:pt>
                <c:pt idx="27061">
                  <c:v>2490.2343799999999</c:v>
                </c:pt>
                <c:pt idx="27062">
                  <c:v>2490.2343799999999</c:v>
                </c:pt>
                <c:pt idx="27063">
                  <c:v>2490.2343799999999</c:v>
                </c:pt>
                <c:pt idx="27064">
                  <c:v>2490.2343799999999</c:v>
                </c:pt>
                <c:pt idx="27065">
                  <c:v>2490.2343799999999</c:v>
                </c:pt>
                <c:pt idx="27066">
                  <c:v>2490.2343799999999</c:v>
                </c:pt>
                <c:pt idx="27067">
                  <c:v>2490.2343799999999</c:v>
                </c:pt>
                <c:pt idx="27068">
                  <c:v>2490.2343799999999</c:v>
                </c:pt>
                <c:pt idx="27069">
                  <c:v>2490.2343799999999</c:v>
                </c:pt>
                <c:pt idx="27070">
                  <c:v>2490.2343799999999</c:v>
                </c:pt>
                <c:pt idx="27071">
                  <c:v>2490.2343799999999</c:v>
                </c:pt>
                <c:pt idx="27072">
                  <c:v>2490.2343799999999</c:v>
                </c:pt>
                <c:pt idx="27073">
                  <c:v>2490.2343799999999</c:v>
                </c:pt>
                <c:pt idx="27074">
                  <c:v>2490.2343799999999</c:v>
                </c:pt>
                <c:pt idx="27075">
                  <c:v>2490.2343799999999</c:v>
                </c:pt>
                <c:pt idx="27076">
                  <c:v>2490.2343799999999</c:v>
                </c:pt>
                <c:pt idx="27077">
                  <c:v>2490.2343799999999</c:v>
                </c:pt>
                <c:pt idx="27078">
                  <c:v>2490.2343799999999</c:v>
                </c:pt>
                <c:pt idx="27079">
                  <c:v>2490.2343799999999</c:v>
                </c:pt>
                <c:pt idx="27080">
                  <c:v>2490.2343799999999</c:v>
                </c:pt>
                <c:pt idx="27081">
                  <c:v>2490.2343799999999</c:v>
                </c:pt>
                <c:pt idx="27082">
                  <c:v>2490.2343799999999</c:v>
                </c:pt>
                <c:pt idx="27083">
                  <c:v>2490.2343799999999</c:v>
                </c:pt>
                <c:pt idx="27084">
                  <c:v>2490.2343799999999</c:v>
                </c:pt>
                <c:pt idx="27085">
                  <c:v>2490.2343799999999</c:v>
                </c:pt>
                <c:pt idx="27086">
                  <c:v>2490.2343799999999</c:v>
                </c:pt>
                <c:pt idx="27087">
                  <c:v>2490.2343799999999</c:v>
                </c:pt>
                <c:pt idx="27088">
                  <c:v>2490.2343799999999</c:v>
                </c:pt>
                <c:pt idx="27089">
                  <c:v>2490.2343799999999</c:v>
                </c:pt>
                <c:pt idx="27090">
                  <c:v>2490.2343799999999</c:v>
                </c:pt>
                <c:pt idx="27091">
                  <c:v>2490.2343799999999</c:v>
                </c:pt>
                <c:pt idx="27092">
                  <c:v>2490.2343799999999</c:v>
                </c:pt>
                <c:pt idx="27093">
                  <c:v>2490.2343799999999</c:v>
                </c:pt>
                <c:pt idx="27094">
                  <c:v>2490.2343799999999</c:v>
                </c:pt>
                <c:pt idx="27095">
                  <c:v>2490.2343799999999</c:v>
                </c:pt>
                <c:pt idx="27096">
                  <c:v>2490.2343799999999</c:v>
                </c:pt>
                <c:pt idx="27097">
                  <c:v>2490.2343799999999</c:v>
                </c:pt>
                <c:pt idx="27098">
                  <c:v>2490.2343799999999</c:v>
                </c:pt>
                <c:pt idx="27099">
                  <c:v>2490.2343799999999</c:v>
                </c:pt>
                <c:pt idx="27100">
                  <c:v>2490.2343799999999</c:v>
                </c:pt>
                <c:pt idx="27101">
                  <c:v>2487.79297</c:v>
                </c:pt>
                <c:pt idx="27102">
                  <c:v>2490.2343799999999</c:v>
                </c:pt>
                <c:pt idx="27103">
                  <c:v>2490.2343799999999</c:v>
                </c:pt>
                <c:pt idx="27104">
                  <c:v>2490.2343799999999</c:v>
                </c:pt>
                <c:pt idx="27105">
                  <c:v>2490.2343799999999</c:v>
                </c:pt>
                <c:pt idx="27106">
                  <c:v>2490.2343799999999</c:v>
                </c:pt>
                <c:pt idx="27107">
                  <c:v>2490.2343799999999</c:v>
                </c:pt>
                <c:pt idx="27108">
                  <c:v>2490.2343799999999</c:v>
                </c:pt>
                <c:pt idx="27109">
                  <c:v>2490.2343799999999</c:v>
                </c:pt>
                <c:pt idx="27110">
                  <c:v>2490.2343799999999</c:v>
                </c:pt>
                <c:pt idx="27111">
                  <c:v>2490.2343799999999</c:v>
                </c:pt>
                <c:pt idx="27112">
                  <c:v>2490.2343799999999</c:v>
                </c:pt>
                <c:pt idx="27113">
                  <c:v>2490.2343799999999</c:v>
                </c:pt>
                <c:pt idx="27114">
                  <c:v>2490.2343799999999</c:v>
                </c:pt>
                <c:pt idx="27115">
                  <c:v>2490.2343799999999</c:v>
                </c:pt>
                <c:pt idx="27116">
                  <c:v>2490.2343799999999</c:v>
                </c:pt>
                <c:pt idx="27117">
                  <c:v>2490.2343799999999</c:v>
                </c:pt>
                <c:pt idx="27118">
                  <c:v>2490.2343799999999</c:v>
                </c:pt>
                <c:pt idx="27119">
                  <c:v>2490.2343799999999</c:v>
                </c:pt>
                <c:pt idx="27120">
                  <c:v>2490.2343799999999</c:v>
                </c:pt>
                <c:pt idx="27121">
                  <c:v>2490.2343799999999</c:v>
                </c:pt>
                <c:pt idx="27122">
                  <c:v>2490.2343799999999</c:v>
                </c:pt>
                <c:pt idx="27123">
                  <c:v>2490.2343799999999</c:v>
                </c:pt>
                <c:pt idx="27124">
                  <c:v>2490.2343799999999</c:v>
                </c:pt>
                <c:pt idx="27125">
                  <c:v>2490.2343799999999</c:v>
                </c:pt>
                <c:pt idx="27126">
                  <c:v>2490.2343799999999</c:v>
                </c:pt>
                <c:pt idx="27127">
                  <c:v>2490.2343799999999</c:v>
                </c:pt>
                <c:pt idx="27128">
                  <c:v>2490.2343799999999</c:v>
                </c:pt>
                <c:pt idx="27129">
                  <c:v>2490.2343799999999</c:v>
                </c:pt>
                <c:pt idx="27130">
                  <c:v>2490.2343799999999</c:v>
                </c:pt>
                <c:pt idx="27131">
                  <c:v>2490.2343799999999</c:v>
                </c:pt>
                <c:pt idx="27132">
                  <c:v>2490.2343799999999</c:v>
                </c:pt>
                <c:pt idx="27133">
                  <c:v>2490.2343799999999</c:v>
                </c:pt>
                <c:pt idx="27134">
                  <c:v>2490.2343799999999</c:v>
                </c:pt>
                <c:pt idx="27135">
                  <c:v>2490.2343799999999</c:v>
                </c:pt>
                <c:pt idx="27136">
                  <c:v>2490.2343799999999</c:v>
                </c:pt>
                <c:pt idx="27137">
                  <c:v>2490.2343799999999</c:v>
                </c:pt>
                <c:pt idx="27138">
                  <c:v>2490.2343799999999</c:v>
                </c:pt>
                <c:pt idx="27139">
                  <c:v>2490.2343799999999</c:v>
                </c:pt>
                <c:pt idx="27140">
                  <c:v>2490.2343799999999</c:v>
                </c:pt>
                <c:pt idx="27141">
                  <c:v>2490.2343799999999</c:v>
                </c:pt>
                <c:pt idx="27142">
                  <c:v>2490.2343799999999</c:v>
                </c:pt>
                <c:pt idx="27143">
                  <c:v>2490.2343799999999</c:v>
                </c:pt>
                <c:pt idx="27144">
                  <c:v>2490.2343799999999</c:v>
                </c:pt>
                <c:pt idx="27145">
                  <c:v>2490.2343799999999</c:v>
                </c:pt>
                <c:pt idx="27146">
                  <c:v>2490.2343799999999</c:v>
                </c:pt>
                <c:pt idx="27147">
                  <c:v>2490.2343799999999</c:v>
                </c:pt>
                <c:pt idx="27148">
                  <c:v>2490.2343799999999</c:v>
                </c:pt>
                <c:pt idx="27149">
                  <c:v>2490.2343799999999</c:v>
                </c:pt>
                <c:pt idx="27150">
                  <c:v>2490.2343799999999</c:v>
                </c:pt>
                <c:pt idx="27151">
                  <c:v>2490.2343799999999</c:v>
                </c:pt>
                <c:pt idx="27152">
                  <c:v>2490.2343799999999</c:v>
                </c:pt>
                <c:pt idx="27153">
                  <c:v>2490.2343799999999</c:v>
                </c:pt>
                <c:pt idx="27154">
                  <c:v>2490.2343799999999</c:v>
                </c:pt>
                <c:pt idx="27155">
                  <c:v>2487.79297</c:v>
                </c:pt>
                <c:pt idx="27156">
                  <c:v>2487.79297</c:v>
                </c:pt>
                <c:pt idx="27157">
                  <c:v>2490.2343799999999</c:v>
                </c:pt>
                <c:pt idx="27158">
                  <c:v>2490.2343799999999</c:v>
                </c:pt>
                <c:pt idx="27159">
                  <c:v>2490.2343799999999</c:v>
                </c:pt>
                <c:pt idx="27160">
                  <c:v>2490.2343799999999</c:v>
                </c:pt>
                <c:pt idx="27161">
                  <c:v>2490.2343799999999</c:v>
                </c:pt>
                <c:pt idx="27162">
                  <c:v>2490.2343799999999</c:v>
                </c:pt>
                <c:pt idx="27163">
                  <c:v>2490.2343799999999</c:v>
                </c:pt>
                <c:pt idx="27164">
                  <c:v>2487.79297</c:v>
                </c:pt>
                <c:pt idx="27165">
                  <c:v>2490.2343799999999</c:v>
                </c:pt>
                <c:pt idx="27166">
                  <c:v>2490.2343799999999</c:v>
                </c:pt>
                <c:pt idx="27167">
                  <c:v>2490.2343799999999</c:v>
                </c:pt>
                <c:pt idx="27168">
                  <c:v>2490.2343799999999</c:v>
                </c:pt>
                <c:pt idx="27169">
                  <c:v>2490.2343799999999</c:v>
                </c:pt>
                <c:pt idx="27170">
                  <c:v>2490.2343799999999</c:v>
                </c:pt>
                <c:pt idx="27171">
                  <c:v>2490.2343799999999</c:v>
                </c:pt>
                <c:pt idx="27172">
                  <c:v>2490.2343799999999</c:v>
                </c:pt>
                <c:pt idx="27173">
                  <c:v>2490.2343799999999</c:v>
                </c:pt>
                <c:pt idx="27174">
                  <c:v>2490.2343799999999</c:v>
                </c:pt>
                <c:pt idx="27175">
                  <c:v>2490.2343799999999</c:v>
                </c:pt>
                <c:pt idx="27176">
                  <c:v>2490.2343799999999</c:v>
                </c:pt>
                <c:pt idx="27177">
                  <c:v>2490.2343799999999</c:v>
                </c:pt>
                <c:pt idx="27178">
                  <c:v>2490.2343799999999</c:v>
                </c:pt>
                <c:pt idx="27179">
                  <c:v>2490.2343799999999</c:v>
                </c:pt>
                <c:pt idx="27180">
                  <c:v>2490.2343799999999</c:v>
                </c:pt>
                <c:pt idx="27181">
                  <c:v>2490.2343799999999</c:v>
                </c:pt>
                <c:pt idx="27182">
                  <c:v>2490.2343799999999</c:v>
                </c:pt>
                <c:pt idx="27183">
                  <c:v>2490.2343799999999</c:v>
                </c:pt>
                <c:pt idx="27184">
                  <c:v>2490.2343799999999</c:v>
                </c:pt>
                <c:pt idx="27185">
                  <c:v>2490.2343799999999</c:v>
                </c:pt>
                <c:pt idx="27186">
                  <c:v>2490.2343799999999</c:v>
                </c:pt>
                <c:pt idx="27187">
                  <c:v>2490.2343799999999</c:v>
                </c:pt>
                <c:pt idx="27188">
                  <c:v>2487.79297</c:v>
                </c:pt>
                <c:pt idx="27189">
                  <c:v>2487.79297</c:v>
                </c:pt>
                <c:pt idx="27190">
                  <c:v>2490.2343799999999</c:v>
                </c:pt>
                <c:pt idx="27191">
                  <c:v>2490.2343799999999</c:v>
                </c:pt>
                <c:pt idx="27192">
                  <c:v>2490.2343799999999</c:v>
                </c:pt>
                <c:pt idx="27193">
                  <c:v>2490.2343799999999</c:v>
                </c:pt>
                <c:pt idx="27194">
                  <c:v>2490.2343799999999</c:v>
                </c:pt>
                <c:pt idx="27195">
                  <c:v>2490.2343799999999</c:v>
                </c:pt>
                <c:pt idx="27196">
                  <c:v>2490.2343799999999</c:v>
                </c:pt>
                <c:pt idx="27197">
                  <c:v>2490.2343799999999</c:v>
                </c:pt>
                <c:pt idx="27198">
                  <c:v>2487.79297</c:v>
                </c:pt>
                <c:pt idx="27199">
                  <c:v>2490.2343799999999</c:v>
                </c:pt>
                <c:pt idx="27200">
                  <c:v>2490.2343799999999</c:v>
                </c:pt>
                <c:pt idx="27201">
                  <c:v>2490.2343799999999</c:v>
                </c:pt>
                <c:pt idx="27202">
                  <c:v>2490.2343799999999</c:v>
                </c:pt>
                <c:pt idx="27203">
                  <c:v>2490.2343799999999</c:v>
                </c:pt>
                <c:pt idx="27204">
                  <c:v>2490.2343799999999</c:v>
                </c:pt>
                <c:pt idx="27205">
                  <c:v>2490.2343799999999</c:v>
                </c:pt>
                <c:pt idx="27206">
                  <c:v>2490.2343799999999</c:v>
                </c:pt>
                <c:pt idx="27207">
                  <c:v>2490.2343799999999</c:v>
                </c:pt>
                <c:pt idx="27208">
                  <c:v>2490.2343799999999</c:v>
                </c:pt>
                <c:pt idx="27209">
                  <c:v>2490.2343799999999</c:v>
                </c:pt>
                <c:pt idx="27210">
                  <c:v>2490.2343799999999</c:v>
                </c:pt>
                <c:pt idx="27211">
                  <c:v>2490.2343799999999</c:v>
                </c:pt>
                <c:pt idx="27212">
                  <c:v>2490.2343799999999</c:v>
                </c:pt>
                <c:pt idx="27213">
                  <c:v>2490.2343799999999</c:v>
                </c:pt>
                <c:pt idx="27214">
                  <c:v>2490.2343799999999</c:v>
                </c:pt>
                <c:pt idx="27215">
                  <c:v>2490.2343799999999</c:v>
                </c:pt>
                <c:pt idx="27216">
                  <c:v>2490.2343799999999</c:v>
                </c:pt>
                <c:pt idx="27217">
                  <c:v>2490.2343799999999</c:v>
                </c:pt>
                <c:pt idx="27218">
                  <c:v>2487.79297</c:v>
                </c:pt>
                <c:pt idx="27219">
                  <c:v>2490.2343799999999</c:v>
                </c:pt>
                <c:pt idx="27220">
                  <c:v>2490.2343799999999</c:v>
                </c:pt>
                <c:pt idx="27221">
                  <c:v>2487.79297</c:v>
                </c:pt>
                <c:pt idx="27222">
                  <c:v>2490.2343799999999</c:v>
                </c:pt>
                <c:pt idx="27223">
                  <c:v>2490.2343799999999</c:v>
                </c:pt>
                <c:pt idx="27224">
                  <c:v>2487.79297</c:v>
                </c:pt>
                <c:pt idx="27225">
                  <c:v>2490.2343799999999</c:v>
                </c:pt>
                <c:pt idx="27226">
                  <c:v>2490.2343799999999</c:v>
                </c:pt>
                <c:pt idx="27227">
                  <c:v>2490.2343799999999</c:v>
                </c:pt>
                <c:pt idx="27228">
                  <c:v>2490.2343799999999</c:v>
                </c:pt>
                <c:pt idx="27229">
                  <c:v>2490.2343799999999</c:v>
                </c:pt>
                <c:pt idx="27230">
                  <c:v>2490.2343799999999</c:v>
                </c:pt>
                <c:pt idx="27231">
                  <c:v>2490.2343799999999</c:v>
                </c:pt>
                <c:pt idx="27232">
                  <c:v>2490.2343799999999</c:v>
                </c:pt>
                <c:pt idx="27233">
                  <c:v>2490.2343799999999</c:v>
                </c:pt>
                <c:pt idx="27234">
                  <c:v>2490.2343799999999</c:v>
                </c:pt>
                <c:pt idx="27235">
                  <c:v>2490.2343799999999</c:v>
                </c:pt>
                <c:pt idx="27236">
                  <c:v>2487.79297</c:v>
                </c:pt>
                <c:pt idx="27237">
                  <c:v>2490.2343799999999</c:v>
                </c:pt>
                <c:pt idx="27238">
                  <c:v>2490.2343799999999</c:v>
                </c:pt>
                <c:pt idx="27239">
                  <c:v>2487.79297</c:v>
                </c:pt>
                <c:pt idx="27240">
                  <c:v>2490.2343799999999</c:v>
                </c:pt>
                <c:pt idx="27241">
                  <c:v>2490.2343799999999</c:v>
                </c:pt>
                <c:pt idx="27242">
                  <c:v>2490.2343799999999</c:v>
                </c:pt>
                <c:pt idx="27243">
                  <c:v>2490.2343799999999</c:v>
                </c:pt>
                <c:pt idx="27244">
                  <c:v>2490.2343799999999</c:v>
                </c:pt>
                <c:pt idx="27245">
                  <c:v>2487.79297</c:v>
                </c:pt>
                <c:pt idx="27246">
                  <c:v>2490.2343799999999</c:v>
                </c:pt>
                <c:pt idx="27247">
                  <c:v>2490.2343799999999</c:v>
                </c:pt>
                <c:pt idx="27248">
                  <c:v>2490.2343799999999</c:v>
                </c:pt>
                <c:pt idx="27249">
                  <c:v>2487.79297</c:v>
                </c:pt>
                <c:pt idx="27250">
                  <c:v>2487.79297</c:v>
                </c:pt>
                <c:pt idx="27251">
                  <c:v>2490.2343799999999</c:v>
                </c:pt>
                <c:pt idx="27252">
                  <c:v>2487.79297</c:v>
                </c:pt>
                <c:pt idx="27253">
                  <c:v>2487.79297</c:v>
                </c:pt>
                <c:pt idx="27254">
                  <c:v>2490.2343799999999</c:v>
                </c:pt>
                <c:pt idx="27255">
                  <c:v>2490.2343799999999</c:v>
                </c:pt>
                <c:pt idx="27256">
                  <c:v>2490.2343799999999</c:v>
                </c:pt>
                <c:pt idx="27257">
                  <c:v>2490.2343799999999</c:v>
                </c:pt>
                <c:pt idx="27258">
                  <c:v>2490.2343799999999</c:v>
                </c:pt>
                <c:pt idx="27259">
                  <c:v>2487.79297</c:v>
                </c:pt>
                <c:pt idx="27260">
                  <c:v>2490.2343799999999</c:v>
                </c:pt>
                <c:pt idx="27261">
                  <c:v>2490.2343799999999</c:v>
                </c:pt>
                <c:pt idx="27262">
                  <c:v>2490.2343799999999</c:v>
                </c:pt>
                <c:pt idx="27263">
                  <c:v>2490.2343799999999</c:v>
                </c:pt>
                <c:pt idx="27264">
                  <c:v>2487.79297</c:v>
                </c:pt>
                <c:pt idx="27265">
                  <c:v>2487.79297</c:v>
                </c:pt>
                <c:pt idx="27266">
                  <c:v>2490.2343799999999</c:v>
                </c:pt>
                <c:pt idx="27267">
                  <c:v>2490.2343799999999</c:v>
                </c:pt>
                <c:pt idx="27268">
                  <c:v>2487.79297</c:v>
                </c:pt>
                <c:pt idx="27269">
                  <c:v>2490.2343799999999</c:v>
                </c:pt>
                <c:pt idx="27270">
                  <c:v>2490.2343799999999</c:v>
                </c:pt>
                <c:pt idx="27271">
                  <c:v>2490.2343799999999</c:v>
                </c:pt>
                <c:pt idx="27272">
                  <c:v>2490.2343799999999</c:v>
                </c:pt>
                <c:pt idx="27273">
                  <c:v>2490.2343799999999</c:v>
                </c:pt>
                <c:pt idx="27274">
                  <c:v>2490.2343799999999</c:v>
                </c:pt>
                <c:pt idx="27275">
                  <c:v>2490.2343799999999</c:v>
                </c:pt>
                <c:pt idx="27276">
                  <c:v>2490.2343799999999</c:v>
                </c:pt>
                <c:pt idx="27277">
                  <c:v>2490.2343799999999</c:v>
                </c:pt>
                <c:pt idx="27278">
                  <c:v>2487.79297</c:v>
                </c:pt>
                <c:pt idx="27279">
                  <c:v>2490.2343799999999</c:v>
                </c:pt>
                <c:pt idx="27280">
                  <c:v>2490.2343799999999</c:v>
                </c:pt>
                <c:pt idx="27281">
                  <c:v>2487.79297</c:v>
                </c:pt>
                <c:pt idx="27282">
                  <c:v>2490.2343799999999</c:v>
                </c:pt>
                <c:pt idx="27283">
                  <c:v>2487.79297</c:v>
                </c:pt>
                <c:pt idx="27284">
                  <c:v>2490.2343799999999</c:v>
                </c:pt>
                <c:pt idx="27285">
                  <c:v>2490.2343799999999</c:v>
                </c:pt>
                <c:pt idx="27286">
                  <c:v>2487.79297</c:v>
                </c:pt>
                <c:pt idx="27287">
                  <c:v>2490.2343799999999</c:v>
                </c:pt>
                <c:pt idx="27288">
                  <c:v>2490.2343799999999</c:v>
                </c:pt>
                <c:pt idx="27289">
                  <c:v>2490.2343799999999</c:v>
                </c:pt>
                <c:pt idx="27290">
                  <c:v>2487.79297</c:v>
                </c:pt>
                <c:pt idx="27291">
                  <c:v>2487.79297</c:v>
                </c:pt>
                <c:pt idx="27292">
                  <c:v>2490.2343799999999</c:v>
                </c:pt>
                <c:pt idx="27293">
                  <c:v>2490.2343799999999</c:v>
                </c:pt>
                <c:pt idx="27294">
                  <c:v>2490.2343799999999</c:v>
                </c:pt>
                <c:pt idx="27295">
                  <c:v>2490.2343799999999</c:v>
                </c:pt>
                <c:pt idx="27296">
                  <c:v>2490.2343799999999</c:v>
                </c:pt>
                <c:pt idx="27297">
                  <c:v>2490.2343799999999</c:v>
                </c:pt>
                <c:pt idx="27298">
                  <c:v>2490.2343799999999</c:v>
                </c:pt>
                <c:pt idx="27299">
                  <c:v>2487.79297</c:v>
                </c:pt>
                <c:pt idx="27300">
                  <c:v>2490.2343799999999</c:v>
                </c:pt>
                <c:pt idx="27301">
                  <c:v>2490.2343799999999</c:v>
                </c:pt>
                <c:pt idx="27302">
                  <c:v>2487.79297</c:v>
                </c:pt>
                <c:pt idx="27303">
                  <c:v>2490.2343799999999</c:v>
                </c:pt>
                <c:pt idx="27304">
                  <c:v>2487.79297</c:v>
                </c:pt>
                <c:pt idx="27305">
                  <c:v>2490.2343799999999</c:v>
                </c:pt>
                <c:pt idx="27306">
                  <c:v>2490.2343799999999</c:v>
                </c:pt>
                <c:pt idx="27307">
                  <c:v>2487.79297</c:v>
                </c:pt>
                <c:pt idx="27308">
                  <c:v>2490.2343799999999</c:v>
                </c:pt>
                <c:pt idx="27309">
                  <c:v>2490.2343799999999</c:v>
                </c:pt>
                <c:pt idx="27310">
                  <c:v>2490.2343799999999</c:v>
                </c:pt>
                <c:pt idx="27311">
                  <c:v>2490.2343799999999</c:v>
                </c:pt>
                <c:pt idx="27312">
                  <c:v>2490.2343799999999</c:v>
                </c:pt>
                <c:pt idx="27313">
                  <c:v>2490.2343799999999</c:v>
                </c:pt>
                <c:pt idx="27314">
                  <c:v>2490.2343799999999</c:v>
                </c:pt>
                <c:pt idx="27315">
                  <c:v>2490.2343799999999</c:v>
                </c:pt>
                <c:pt idx="27316">
                  <c:v>2487.79297</c:v>
                </c:pt>
                <c:pt idx="27317">
                  <c:v>2490.2343799999999</c:v>
                </c:pt>
                <c:pt idx="27318">
                  <c:v>2487.79297</c:v>
                </c:pt>
                <c:pt idx="27319">
                  <c:v>2490.2343799999999</c:v>
                </c:pt>
                <c:pt idx="27320">
                  <c:v>2490.2343799999999</c:v>
                </c:pt>
                <c:pt idx="27321">
                  <c:v>2490.2343799999999</c:v>
                </c:pt>
                <c:pt idx="27322">
                  <c:v>2490.2343799999999</c:v>
                </c:pt>
                <c:pt idx="27323">
                  <c:v>2487.79297</c:v>
                </c:pt>
                <c:pt idx="27324">
                  <c:v>2490.2343799999999</c:v>
                </c:pt>
                <c:pt idx="27325">
                  <c:v>2487.79297</c:v>
                </c:pt>
                <c:pt idx="27326">
                  <c:v>2487.79297</c:v>
                </c:pt>
                <c:pt idx="27327">
                  <c:v>2490.2343799999999</c:v>
                </c:pt>
                <c:pt idx="27328">
                  <c:v>2490.2343799999999</c:v>
                </c:pt>
                <c:pt idx="27329">
                  <c:v>2490.2343799999999</c:v>
                </c:pt>
                <c:pt idx="27330">
                  <c:v>2490.2343799999999</c:v>
                </c:pt>
                <c:pt idx="27331">
                  <c:v>2490.2343799999999</c:v>
                </c:pt>
                <c:pt idx="27332">
                  <c:v>2490.2343799999999</c:v>
                </c:pt>
                <c:pt idx="27333">
                  <c:v>2490.2343799999999</c:v>
                </c:pt>
                <c:pt idx="27334">
                  <c:v>2490.2343799999999</c:v>
                </c:pt>
                <c:pt idx="27335">
                  <c:v>2490.2343799999999</c:v>
                </c:pt>
                <c:pt idx="27336">
                  <c:v>2490.2343799999999</c:v>
                </c:pt>
                <c:pt idx="27337">
                  <c:v>2490.2343799999999</c:v>
                </c:pt>
                <c:pt idx="27338">
                  <c:v>2487.79297</c:v>
                </c:pt>
                <c:pt idx="27339">
                  <c:v>2490.2343799999999</c:v>
                </c:pt>
                <c:pt idx="27340">
                  <c:v>2487.79297</c:v>
                </c:pt>
                <c:pt idx="27341">
                  <c:v>2490.2343799999999</c:v>
                </c:pt>
                <c:pt idx="27342">
                  <c:v>2490.2343799999999</c:v>
                </c:pt>
                <c:pt idx="27343">
                  <c:v>2490.2343799999999</c:v>
                </c:pt>
                <c:pt idx="27344">
                  <c:v>2487.79297</c:v>
                </c:pt>
                <c:pt idx="27345">
                  <c:v>2490.2343799999999</c:v>
                </c:pt>
                <c:pt idx="27346">
                  <c:v>2490.2343799999999</c:v>
                </c:pt>
                <c:pt idx="27347">
                  <c:v>2487.79297</c:v>
                </c:pt>
                <c:pt idx="27348">
                  <c:v>2490.2343799999999</c:v>
                </c:pt>
                <c:pt idx="27349">
                  <c:v>2490.2343799999999</c:v>
                </c:pt>
                <c:pt idx="27350">
                  <c:v>2487.79297</c:v>
                </c:pt>
                <c:pt idx="27351">
                  <c:v>2487.79297</c:v>
                </c:pt>
                <c:pt idx="27352">
                  <c:v>2490.2343799999999</c:v>
                </c:pt>
                <c:pt idx="27353">
                  <c:v>2490.2343799999999</c:v>
                </c:pt>
                <c:pt idx="27354">
                  <c:v>2487.79297</c:v>
                </c:pt>
                <c:pt idx="27355">
                  <c:v>2490.2343799999999</c:v>
                </c:pt>
                <c:pt idx="27356">
                  <c:v>2490.2343799999999</c:v>
                </c:pt>
                <c:pt idx="27357">
                  <c:v>2487.79297</c:v>
                </c:pt>
                <c:pt idx="27358">
                  <c:v>2490.2343799999999</c:v>
                </c:pt>
                <c:pt idx="27359">
                  <c:v>2490.2343799999999</c:v>
                </c:pt>
                <c:pt idx="27360">
                  <c:v>2490.2343799999999</c:v>
                </c:pt>
                <c:pt idx="27361">
                  <c:v>2487.79297</c:v>
                </c:pt>
                <c:pt idx="27362">
                  <c:v>2487.79297</c:v>
                </c:pt>
                <c:pt idx="27363">
                  <c:v>2487.79297</c:v>
                </c:pt>
                <c:pt idx="27364">
                  <c:v>2490.2343799999999</c:v>
                </c:pt>
                <c:pt idx="27365">
                  <c:v>2490.2343799999999</c:v>
                </c:pt>
                <c:pt idx="27366">
                  <c:v>2490.2343799999999</c:v>
                </c:pt>
                <c:pt idx="27367">
                  <c:v>2490.2343799999999</c:v>
                </c:pt>
                <c:pt idx="27368">
                  <c:v>2487.79297</c:v>
                </c:pt>
                <c:pt idx="27369">
                  <c:v>2490.2343799999999</c:v>
                </c:pt>
                <c:pt idx="27370">
                  <c:v>2487.79297</c:v>
                </c:pt>
                <c:pt idx="27371">
                  <c:v>2490.2343799999999</c:v>
                </c:pt>
                <c:pt idx="27372">
                  <c:v>2490.2343799999999</c:v>
                </c:pt>
                <c:pt idx="27373">
                  <c:v>2490.2343799999999</c:v>
                </c:pt>
                <c:pt idx="27374">
                  <c:v>2487.79297</c:v>
                </c:pt>
                <c:pt idx="27375">
                  <c:v>2487.79297</c:v>
                </c:pt>
                <c:pt idx="27376">
                  <c:v>2487.79297</c:v>
                </c:pt>
                <c:pt idx="27377">
                  <c:v>2490.2343799999999</c:v>
                </c:pt>
                <c:pt idx="27378">
                  <c:v>2487.79297</c:v>
                </c:pt>
                <c:pt idx="27379">
                  <c:v>2490.2343799999999</c:v>
                </c:pt>
                <c:pt idx="27380">
                  <c:v>2490.2343799999999</c:v>
                </c:pt>
                <c:pt idx="27381">
                  <c:v>2490.2343799999999</c:v>
                </c:pt>
                <c:pt idx="27382">
                  <c:v>2490.2343799999999</c:v>
                </c:pt>
                <c:pt idx="27383">
                  <c:v>2490.2343799999999</c:v>
                </c:pt>
                <c:pt idx="27384">
                  <c:v>2490.2343799999999</c:v>
                </c:pt>
                <c:pt idx="27385">
                  <c:v>2490.2343799999999</c:v>
                </c:pt>
                <c:pt idx="27386">
                  <c:v>2487.79297</c:v>
                </c:pt>
                <c:pt idx="27387">
                  <c:v>2490.2343799999999</c:v>
                </c:pt>
                <c:pt idx="27388">
                  <c:v>2487.79297</c:v>
                </c:pt>
                <c:pt idx="27389">
                  <c:v>2490.2343799999999</c:v>
                </c:pt>
                <c:pt idx="27390">
                  <c:v>2490.2343799999999</c:v>
                </c:pt>
                <c:pt idx="27391">
                  <c:v>2490.2343799999999</c:v>
                </c:pt>
                <c:pt idx="27392">
                  <c:v>2490.2343799999999</c:v>
                </c:pt>
                <c:pt idx="27393">
                  <c:v>2487.79297</c:v>
                </c:pt>
                <c:pt idx="27394">
                  <c:v>2487.79297</c:v>
                </c:pt>
                <c:pt idx="27395">
                  <c:v>2487.79297</c:v>
                </c:pt>
                <c:pt idx="27396">
                  <c:v>2490.2343799999999</c:v>
                </c:pt>
                <c:pt idx="27397">
                  <c:v>2490.2343799999999</c:v>
                </c:pt>
                <c:pt idx="27398">
                  <c:v>2487.79297</c:v>
                </c:pt>
                <c:pt idx="27399">
                  <c:v>2490.2343799999999</c:v>
                </c:pt>
                <c:pt idx="27400">
                  <c:v>2490.2343799999999</c:v>
                </c:pt>
                <c:pt idx="27401">
                  <c:v>2490.2343799999999</c:v>
                </c:pt>
                <c:pt idx="27402">
                  <c:v>2490.2343799999999</c:v>
                </c:pt>
                <c:pt idx="27403">
                  <c:v>2487.79297</c:v>
                </c:pt>
                <c:pt idx="27404">
                  <c:v>2487.79297</c:v>
                </c:pt>
                <c:pt idx="27405">
                  <c:v>2490.2343799999999</c:v>
                </c:pt>
                <c:pt idx="27406">
                  <c:v>2490.2343799999999</c:v>
                </c:pt>
                <c:pt idx="27407">
                  <c:v>2487.79297</c:v>
                </c:pt>
                <c:pt idx="27408">
                  <c:v>2487.79297</c:v>
                </c:pt>
                <c:pt idx="27409">
                  <c:v>2487.79297</c:v>
                </c:pt>
                <c:pt idx="27410">
                  <c:v>2487.79297</c:v>
                </c:pt>
                <c:pt idx="27411">
                  <c:v>2487.79297</c:v>
                </c:pt>
                <c:pt idx="27412">
                  <c:v>2487.79297</c:v>
                </c:pt>
                <c:pt idx="27413">
                  <c:v>2487.79297</c:v>
                </c:pt>
                <c:pt idx="27414">
                  <c:v>2487.79297</c:v>
                </c:pt>
                <c:pt idx="27415">
                  <c:v>2490.2343799999999</c:v>
                </c:pt>
                <c:pt idx="27416">
                  <c:v>2487.79297</c:v>
                </c:pt>
                <c:pt idx="27417">
                  <c:v>2490.2343799999999</c:v>
                </c:pt>
                <c:pt idx="27418">
                  <c:v>2487.79297</c:v>
                </c:pt>
                <c:pt idx="27419">
                  <c:v>2487.79297</c:v>
                </c:pt>
                <c:pt idx="27420">
                  <c:v>2487.79297</c:v>
                </c:pt>
                <c:pt idx="27421">
                  <c:v>2490.2343799999999</c:v>
                </c:pt>
                <c:pt idx="27422">
                  <c:v>2490.2343799999999</c:v>
                </c:pt>
                <c:pt idx="27423">
                  <c:v>2490.2343799999999</c:v>
                </c:pt>
                <c:pt idx="27424">
                  <c:v>2490.2343799999999</c:v>
                </c:pt>
                <c:pt idx="27425">
                  <c:v>2490.2343799999999</c:v>
                </c:pt>
                <c:pt idx="27426">
                  <c:v>2487.79297</c:v>
                </c:pt>
                <c:pt idx="27427">
                  <c:v>2490.2343799999999</c:v>
                </c:pt>
                <c:pt idx="27428">
                  <c:v>2490.2343799999999</c:v>
                </c:pt>
                <c:pt idx="27429">
                  <c:v>2490.2343799999999</c:v>
                </c:pt>
                <c:pt idx="27430">
                  <c:v>2487.79297</c:v>
                </c:pt>
                <c:pt idx="27431">
                  <c:v>2487.79297</c:v>
                </c:pt>
                <c:pt idx="27432">
                  <c:v>2490.2343799999999</c:v>
                </c:pt>
                <c:pt idx="27433">
                  <c:v>2487.79297</c:v>
                </c:pt>
                <c:pt idx="27434">
                  <c:v>2490.2343799999999</c:v>
                </c:pt>
                <c:pt idx="27435">
                  <c:v>2487.79297</c:v>
                </c:pt>
                <c:pt idx="27436">
                  <c:v>2487.79297</c:v>
                </c:pt>
                <c:pt idx="27437">
                  <c:v>2487.79297</c:v>
                </c:pt>
                <c:pt idx="27438">
                  <c:v>2487.79297</c:v>
                </c:pt>
                <c:pt idx="27439">
                  <c:v>2487.79297</c:v>
                </c:pt>
                <c:pt idx="27440">
                  <c:v>2487.79297</c:v>
                </c:pt>
                <c:pt idx="27441">
                  <c:v>2487.79297</c:v>
                </c:pt>
                <c:pt idx="27442">
                  <c:v>2487.79297</c:v>
                </c:pt>
                <c:pt idx="27443">
                  <c:v>2490.2343799999999</c:v>
                </c:pt>
                <c:pt idx="27444">
                  <c:v>2487.79297</c:v>
                </c:pt>
                <c:pt idx="27445">
                  <c:v>2487.79297</c:v>
                </c:pt>
                <c:pt idx="27446">
                  <c:v>2487.79297</c:v>
                </c:pt>
                <c:pt idx="27447">
                  <c:v>2487.79297</c:v>
                </c:pt>
                <c:pt idx="27448">
                  <c:v>2487.79297</c:v>
                </c:pt>
                <c:pt idx="27449">
                  <c:v>2490.2343799999999</c:v>
                </c:pt>
                <c:pt idx="27450">
                  <c:v>2490.2343799999999</c:v>
                </c:pt>
                <c:pt idx="27451">
                  <c:v>2490.2343799999999</c:v>
                </c:pt>
                <c:pt idx="27452">
                  <c:v>2487.79297</c:v>
                </c:pt>
                <c:pt idx="27453">
                  <c:v>2490.2343799999999</c:v>
                </c:pt>
                <c:pt idx="27454">
                  <c:v>2490.2343799999999</c:v>
                </c:pt>
                <c:pt idx="27455">
                  <c:v>2490.2343799999999</c:v>
                </c:pt>
                <c:pt idx="27456">
                  <c:v>2487.79297</c:v>
                </c:pt>
                <c:pt idx="27457">
                  <c:v>2487.79297</c:v>
                </c:pt>
                <c:pt idx="27458">
                  <c:v>2487.79297</c:v>
                </c:pt>
                <c:pt idx="27459">
                  <c:v>2487.79297</c:v>
                </c:pt>
                <c:pt idx="27460">
                  <c:v>2490.2343799999999</c:v>
                </c:pt>
                <c:pt idx="27461">
                  <c:v>2487.79297</c:v>
                </c:pt>
                <c:pt idx="27462">
                  <c:v>2490.2343799999999</c:v>
                </c:pt>
                <c:pt idx="27463">
                  <c:v>2487.79297</c:v>
                </c:pt>
                <c:pt idx="27464">
                  <c:v>2487.79297</c:v>
                </c:pt>
                <c:pt idx="27465">
                  <c:v>2490.2343799999999</c:v>
                </c:pt>
                <c:pt idx="27466">
                  <c:v>2487.79297</c:v>
                </c:pt>
                <c:pt idx="27467">
                  <c:v>2490.2343799999999</c:v>
                </c:pt>
                <c:pt idx="27468">
                  <c:v>2487.79297</c:v>
                </c:pt>
                <c:pt idx="27469">
                  <c:v>2487.79297</c:v>
                </c:pt>
                <c:pt idx="27470">
                  <c:v>2487.79297</c:v>
                </c:pt>
                <c:pt idx="27471">
                  <c:v>2487.79297</c:v>
                </c:pt>
                <c:pt idx="27472">
                  <c:v>2487.79297</c:v>
                </c:pt>
                <c:pt idx="27473">
                  <c:v>2487.79297</c:v>
                </c:pt>
                <c:pt idx="27474">
                  <c:v>2487.79297</c:v>
                </c:pt>
                <c:pt idx="27475">
                  <c:v>2487.79297</c:v>
                </c:pt>
                <c:pt idx="27476">
                  <c:v>2490.2343799999999</c:v>
                </c:pt>
                <c:pt idx="27477">
                  <c:v>2487.79297</c:v>
                </c:pt>
                <c:pt idx="27478">
                  <c:v>2490.2343799999999</c:v>
                </c:pt>
                <c:pt idx="27479">
                  <c:v>2487.79297</c:v>
                </c:pt>
                <c:pt idx="27480">
                  <c:v>2487.79297</c:v>
                </c:pt>
                <c:pt idx="27481">
                  <c:v>2490.2343799999999</c:v>
                </c:pt>
                <c:pt idx="27482">
                  <c:v>2490.2343799999999</c:v>
                </c:pt>
                <c:pt idx="27483">
                  <c:v>2487.79297</c:v>
                </c:pt>
                <c:pt idx="27484">
                  <c:v>2487.79297</c:v>
                </c:pt>
                <c:pt idx="27485">
                  <c:v>2490.2343799999999</c:v>
                </c:pt>
                <c:pt idx="27486">
                  <c:v>2487.79297</c:v>
                </c:pt>
                <c:pt idx="27487">
                  <c:v>2490.2343799999999</c:v>
                </c:pt>
                <c:pt idx="27488">
                  <c:v>2490.2343799999999</c:v>
                </c:pt>
                <c:pt idx="27489">
                  <c:v>2487.79297</c:v>
                </c:pt>
                <c:pt idx="27490">
                  <c:v>2487.79297</c:v>
                </c:pt>
                <c:pt idx="27491">
                  <c:v>2487.79297</c:v>
                </c:pt>
                <c:pt idx="27492">
                  <c:v>2490.2343799999999</c:v>
                </c:pt>
                <c:pt idx="27493">
                  <c:v>2490.2343799999999</c:v>
                </c:pt>
                <c:pt idx="27494">
                  <c:v>2490.2343799999999</c:v>
                </c:pt>
                <c:pt idx="27495">
                  <c:v>2487.79297</c:v>
                </c:pt>
                <c:pt idx="27496">
                  <c:v>2487.79297</c:v>
                </c:pt>
                <c:pt idx="27497">
                  <c:v>2487.79297</c:v>
                </c:pt>
                <c:pt idx="27498">
                  <c:v>2487.79297</c:v>
                </c:pt>
                <c:pt idx="27499">
                  <c:v>2487.79297</c:v>
                </c:pt>
                <c:pt idx="27500">
                  <c:v>2487.79297</c:v>
                </c:pt>
                <c:pt idx="27501">
                  <c:v>2490.2343799999999</c:v>
                </c:pt>
                <c:pt idx="27502">
                  <c:v>2490.2343799999999</c:v>
                </c:pt>
                <c:pt idx="27503">
                  <c:v>2487.79297</c:v>
                </c:pt>
                <c:pt idx="27504">
                  <c:v>2487.79297</c:v>
                </c:pt>
                <c:pt idx="27505">
                  <c:v>2487.79297</c:v>
                </c:pt>
                <c:pt idx="27506">
                  <c:v>2490.2343799999999</c:v>
                </c:pt>
                <c:pt idx="27507">
                  <c:v>2487.79297</c:v>
                </c:pt>
                <c:pt idx="27508">
                  <c:v>2487.79297</c:v>
                </c:pt>
                <c:pt idx="27509">
                  <c:v>2487.79297</c:v>
                </c:pt>
                <c:pt idx="27510">
                  <c:v>2487.79297</c:v>
                </c:pt>
                <c:pt idx="27511">
                  <c:v>2487.79297</c:v>
                </c:pt>
                <c:pt idx="27512">
                  <c:v>2487.79297</c:v>
                </c:pt>
                <c:pt idx="27513">
                  <c:v>2487.79297</c:v>
                </c:pt>
                <c:pt idx="27514">
                  <c:v>2490.2343799999999</c:v>
                </c:pt>
                <c:pt idx="27515">
                  <c:v>2487.79297</c:v>
                </c:pt>
                <c:pt idx="27516">
                  <c:v>2487.79297</c:v>
                </c:pt>
                <c:pt idx="27517">
                  <c:v>2487.79297</c:v>
                </c:pt>
                <c:pt idx="27518">
                  <c:v>2487.79297</c:v>
                </c:pt>
                <c:pt idx="27519">
                  <c:v>2487.79297</c:v>
                </c:pt>
                <c:pt idx="27520">
                  <c:v>2487.79297</c:v>
                </c:pt>
                <c:pt idx="27521">
                  <c:v>2487.79297</c:v>
                </c:pt>
                <c:pt idx="27522">
                  <c:v>2487.79297</c:v>
                </c:pt>
                <c:pt idx="27523">
                  <c:v>2487.79297</c:v>
                </c:pt>
                <c:pt idx="27524">
                  <c:v>2487.79297</c:v>
                </c:pt>
                <c:pt idx="27525">
                  <c:v>2490.2343799999999</c:v>
                </c:pt>
                <c:pt idx="27526">
                  <c:v>2487.79297</c:v>
                </c:pt>
                <c:pt idx="27527">
                  <c:v>2490.2343799999999</c:v>
                </c:pt>
                <c:pt idx="27528">
                  <c:v>2487.79297</c:v>
                </c:pt>
                <c:pt idx="27529">
                  <c:v>2490.2343799999999</c:v>
                </c:pt>
                <c:pt idx="27530">
                  <c:v>2487.79297</c:v>
                </c:pt>
                <c:pt idx="27531">
                  <c:v>2487.79297</c:v>
                </c:pt>
                <c:pt idx="27532">
                  <c:v>2490.2343799999999</c:v>
                </c:pt>
                <c:pt idx="27533">
                  <c:v>2487.79297</c:v>
                </c:pt>
                <c:pt idx="27534">
                  <c:v>2487.79297</c:v>
                </c:pt>
                <c:pt idx="27535">
                  <c:v>2487.79297</c:v>
                </c:pt>
                <c:pt idx="27536">
                  <c:v>2487.79297</c:v>
                </c:pt>
                <c:pt idx="27537">
                  <c:v>2490.2343799999999</c:v>
                </c:pt>
                <c:pt idx="27538">
                  <c:v>2487.79297</c:v>
                </c:pt>
                <c:pt idx="27539">
                  <c:v>2487.79297</c:v>
                </c:pt>
                <c:pt idx="27540">
                  <c:v>2487.79297</c:v>
                </c:pt>
                <c:pt idx="27541">
                  <c:v>2487.79297</c:v>
                </c:pt>
                <c:pt idx="27542">
                  <c:v>2487.79297</c:v>
                </c:pt>
                <c:pt idx="27543">
                  <c:v>2490.2343799999999</c:v>
                </c:pt>
                <c:pt idx="27544">
                  <c:v>2487.79297</c:v>
                </c:pt>
                <c:pt idx="27545">
                  <c:v>2487.79297</c:v>
                </c:pt>
                <c:pt idx="27546">
                  <c:v>2487.79297</c:v>
                </c:pt>
                <c:pt idx="27547">
                  <c:v>2487.79297</c:v>
                </c:pt>
                <c:pt idx="27548">
                  <c:v>2487.79297</c:v>
                </c:pt>
                <c:pt idx="27549">
                  <c:v>2487.79297</c:v>
                </c:pt>
                <c:pt idx="27550">
                  <c:v>2487.79297</c:v>
                </c:pt>
                <c:pt idx="27551">
                  <c:v>2487.79297</c:v>
                </c:pt>
                <c:pt idx="27552">
                  <c:v>2487.79297</c:v>
                </c:pt>
                <c:pt idx="27553">
                  <c:v>2490.2343799999999</c:v>
                </c:pt>
                <c:pt idx="27554">
                  <c:v>2487.79297</c:v>
                </c:pt>
                <c:pt idx="27555">
                  <c:v>2487.79297</c:v>
                </c:pt>
                <c:pt idx="27556">
                  <c:v>2490.2343799999999</c:v>
                </c:pt>
                <c:pt idx="27557">
                  <c:v>2487.79297</c:v>
                </c:pt>
                <c:pt idx="27558">
                  <c:v>2487.79297</c:v>
                </c:pt>
                <c:pt idx="27559">
                  <c:v>2490.2343799999999</c:v>
                </c:pt>
                <c:pt idx="27560">
                  <c:v>2490.2343799999999</c:v>
                </c:pt>
                <c:pt idx="27561">
                  <c:v>2487.79297</c:v>
                </c:pt>
                <c:pt idx="27562">
                  <c:v>2487.79297</c:v>
                </c:pt>
                <c:pt idx="27563">
                  <c:v>2487.79297</c:v>
                </c:pt>
                <c:pt idx="27564">
                  <c:v>2487.79297</c:v>
                </c:pt>
                <c:pt idx="27565">
                  <c:v>2487.79297</c:v>
                </c:pt>
                <c:pt idx="27566">
                  <c:v>2487.79297</c:v>
                </c:pt>
                <c:pt idx="27567">
                  <c:v>2487.79297</c:v>
                </c:pt>
                <c:pt idx="27568">
                  <c:v>2487.79297</c:v>
                </c:pt>
                <c:pt idx="27569">
                  <c:v>2487.79297</c:v>
                </c:pt>
                <c:pt idx="27570">
                  <c:v>2487.79297</c:v>
                </c:pt>
                <c:pt idx="27571">
                  <c:v>2487.79297</c:v>
                </c:pt>
                <c:pt idx="27572">
                  <c:v>2487.79297</c:v>
                </c:pt>
                <c:pt idx="27573">
                  <c:v>2490.2343799999999</c:v>
                </c:pt>
                <c:pt idx="27574">
                  <c:v>2487.79297</c:v>
                </c:pt>
                <c:pt idx="27575">
                  <c:v>2487.79297</c:v>
                </c:pt>
                <c:pt idx="27576">
                  <c:v>2487.79297</c:v>
                </c:pt>
                <c:pt idx="27577">
                  <c:v>2487.79297</c:v>
                </c:pt>
                <c:pt idx="27578">
                  <c:v>2487.79297</c:v>
                </c:pt>
                <c:pt idx="27579">
                  <c:v>2487.79297</c:v>
                </c:pt>
                <c:pt idx="27580">
                  <c:v>2487.79297</c:v>
                </c:pt>
                <c:pt idx="27581">
                  <c:v>2487.79297</c:v>
                </c:pt>
                <c:pt idx="27582">
                  <c:v>2490.2343799999999</c:v>
                </c:pt>
                <c:pt idx="27583">
                  <c:v>2487.79297</c:v>
                </c:pt>
                <c:pt idx="27584">
                  <c:v>2487.79297</c:v>
                </c:pt>
                <c:pt idx="27585">
                  <c:v>2487.79297</c:v>
                </c:pt>
                <c:pt idx="27586">
                  <c:v>2490.2343799999999</c:v>
                </c:pt>
                <c:pt idx="27587">
                  <c:v>2487.79297</c:v>
                </c:pt>
                <c:pt idx="27588">
                  <c:v>2490.2343799999999</c:v>
                </c:pt>
                <c:pt idx="27589">
                  <c:v>2487.79297</c:v>
                </c:pt>
                <c:pt idx="27590">
                  <c:v>2490.2343799999999</c:v>
                </c:pt>
                <c:pt idx="27591">
                  <c:v>2487.79297</c:v>
                </c:pt>
                <c:pt idx="27592">
                  <c:v>2487.79297</c:v>
                </c:pt>
                <c:pt idx="27593">
                  <c:v>2487.79297</c:v>
                </c:pt>
                <c:pt idx="27594">
                  <c:v>2487.79297</c:v>
                </c:pt>
                <c:pt idx="27595">
                  <c:v>2487.79297</c:v>
                </c:pt>
                <c:pt idx="27596">
                  <c:v>2490.2343799999999</c:v>
                </c:pt>
                <c:pt idx="27597">
                  <c:v>2487.79297</c:v>
                </c:pt>
                <c:pt idx="27598">
                  <c:v>2487.79297</c:v>
                </c:pt>
                <c:pt idx="27599">
                  <c:v>2487.79297</c:v>
                </c:pt>
                <c:pt idx="27600">
                  <c:v>2487.79297</c:v>
                </c:pt>
                <c:pt idx="27601">
                  <c:v>2487.79297</c:v>
                </c:pt>
                <c:pt idx="27602">
                  <c:v>2487.79297</c:v>
                </c:pt>
                <c:pt idx="27603">
                  <c:v>2487.79297</c:v>
                </c:pt>
                <c:pt idx="27604">
                  <c:v>2487.79297</c:v>
                </c:pt>
                <c:pt idx="27605">
                  <c:v>2487.79297</c:v>
                </c:pt>
                <c:pt idx="27606">
                  <c:v>2487.79297</c:v>
                </c:pt>
                <c:pt idx="27607">
                  <c:v>2487.79297</c:v>
                </c:pt>
                <c:pt idx="27608">
                  <c:v>2487.79297</c:v>
                </c:pt>
                <c:pt idx="27609">
                  <c:v>2490.2343799999999</c:v>
                </c:pt>
                <c:pt idx="27610">
                  <c:v>2487.79297</c:v>
                </c:pt>
                <c:pt idx="27611">
                  <c:v>2487.79297</c:v>
                </c:pt>
                <c:pt idx="27612">
                  <c:v>2487.79297</c:v>
                </c:pt>
                <c:pt idx="27613">
                  <c:v>2487.79297</c:v>
                </c:pt>
                <c:pt idx="27614">
                  <c:v>2487.79297</c:v>
                </c:pt>
                <c:pt idx="27615">
                  <c:v>2487.79297</c:v>
                </c:pt>
                <c:pt idx="27616">
                  <c:v>2487.79297</c:v>
                </c:pt>
                <c:pt idx="27617">
                  <c:v>2487.79297</c:v>
                </c:pt>
                <c:pt idx="27618">
                  <c:v>2487.79297</c:v>
                </c:pt>
                <c:pt idx="27619">
                  <c:v>2487.79297</c:v>
                </c:pt>
                <c:pt idx="27620">
                  <c:v>2487.79297</c:v>
                </c:pt>
                <c:pt idx="27621">
                  <c:v>2487.79297</c:v>
                </c:pt>
                <c:pt idx="27622">
                  <c:v>2487.79297</c:v>
                </c:pt>
                <c:pt idx="27623">
                  <c:v>2487.79297</c:v>
                </c:pt>
                <c:pt idx="27624">
                  <c:v>2487.79297</c:v>
                </c:pt>
                <c:pt idx="27625">
                  <c:v>2487.79297</c:v>
                </c:pt>
                <c:pt idx="27626">
                  <c:v>2487.79297</c:v>
                </c:pt>
                <c:pt idx="27627">
                  <c:v>2487.79297</c:v>
                </c:pt>
                <c:pt idx="27628">
                  <c:v>2487.79297</c:v>
                </c:pt>
                <c:pt idx="27629">
                  <c:v>2487.79297</c:v>
                </c:pt>
                <c:pt idx="27630">
                  <c:v>2490.2343799999999</c:v>
                </c:pt>
                <c:pt idx="27631">
                  <c:v>2487.79297</c:v>
                </c:pt>
                <c:pt idx="27632">
                  <c:v>2487.79297</c:v>
                </c:pt>
                <c:pt idx="27633">
                  <c:v>2487.79297</c:v>
                </c:pt>
                <c:pt idx="27634">
                  <c:v>2487.79297</c:v>
                </c:pt>
                <c:pt idx="27635">
                  <c:v>2490.2343799999999</c:v>
                </c:pt>
                <c:pt idx="27636">
                  <c:v>2487.79297</c:v>
                </c:pt>
                <c:pt idx="27637">
                  <c:v>2487.79297</c:v>
                </c:pt>
                <c:pt idx="27638">
                  <c:v>2487.79297</c:v>
                </c:pt>
                <c:pt idx="27639">
                  <c:v>2487.79297</c:v>
                </c:pt>
                <c:pt idx="27640">
                  <c:v>2487.79297</c:v>
                </c:pt>
                <c:pt idx="27641">
                  <c:v>2487.79297</c:v>
                </c:pt>
                <c:pt idx="27642">
                  <c:v>2487.79297</c:v>
                </c:pt>
                <c:pt idx="27643">
                  <c:v>2487.79297</c:v>
                </c:pt>
                <c:pt idx="27644">
                  <c:v>2487.79297</c:v>
                </c:pt>
                <c:pt idx="27645">
                  <c:v>2487.79297</c:v>
                </c:pt>
                <c:pt idx="27646">
                  <c:v>2487.79297</c:v>
                </c:pt>
                <c:pt idx="27647">
                  <c:v>2487.79297</c:v>
                </c:pt>
                <c:pt idx="27648">
                  <c:v>2487.79297</c:v>
                </c:pt>
                <c:pt idx="27649">
                  <c:v>2487.79297</c:v>
                </c:pt>
                <c:pt idx="27650">
                  <c:v>2487.79297</c:v>
                </c:pt>
                <c:pt idx="27651">
                  <c:v>2490.2343799999999</c:v>
                </c:pt>
                <c:pt idx="27652">
                  <c:v>2487.79297</c:v>
                </c:pt>
                <c:pt idx="27653">
                  <c:v>2487.79297</c:v>
                </c:pt>
                <c:pt idx="27654">
                  <c:v>2487.79297</c:v>
                </c:pt>
                <c:pt idx="27655">
                  <c:v>2487.79297</c:v>
                </c:pt>
                <c:pt idx="27656">
                  <c:v>2487.79297</c:v>
                </c:pt>
                <c:pt idx="27657">
                  <c:v>2487.79297</c:v>
                </c:pt>
                <c:pt idx="27658">
                  <c:v>2487.79297</c:v>
                </c:pt>
                <c:pt idx="27659">
                  <c:v>2487.79297</c:v>
                </c:pt>
                <c:pt idx="27660">
                  <c:v>2487.79297</c:v>
                </c:pt>
                <c:pt idx="27661">
                  <c:v>2487.79297</c:v>
                </c:pt>
                <c:pt idx="27662">
                  <c:v>2487.79297</c:v>
                </c:pt>
                <c:pt idx="27663">
                  <c:v>2490.2343799999999</c:v>
                </c:pt>
                <c:pt idx="27664">
                  <c:v>2487.79297</c:v>
                </c:pt>
                <c:pt idx="27665">
                  <c:v>2487.79297</c:v>
                </c:pt>
                <c:pt idx="27666">
                  <c:v>2487.79297</c:v>
                </c:pt>
                <c:pt idx="27667">
                  <c:v>2487.79297</c:v>
                </c:pt>
                <c:pt idx="27668">
                  <c:v>2487.79297</c:v>
                </c:pt>
                <c:pt idx="27669">
                  <c:v>2487.79297</c:v>
                </c:pt>
                <c:pt idx="27670">
                  <c:v>2487.79297</c:v>
                </c:pt>
                <c:pt idx="27671">
                  <c:v>2487.79297</c:v>
                </c:pt>
                <c:pt idx="27672">
                  <c:v>2487.79297</c:v>
                </c:pt>
                <c:pt idx="27673">
                  <c:v>2487.79297</c:v>
                </c:pt>
                <c:pt idx="27674">
                  <c:v>2487.79297</c:v>
                </c:pt>
                <c:pt idx="27675">
                  <c:v>2487.79297</c:v>
                </c:pt>
                <c:pt idx="27676">
                  <c:v>2487.79297</c:v>
                </c:pt>
                <c:pt idx="27677">
                  <c:v>2487.79297</c:v>
                </c:pt>
                <c:pt idx="27678">
                  <c:v>2487.79297</c:v>
                </c:pt>
                <c:pt idx="27679">
                  <c:v>2490.2343799999999</c:v>
                </c:pt>
                <c:pt idx="27680">
                  <c:v>2487.79297</c:v>
                </c:pt>
                <c:pt idx="27681">
                  <c:v>2487.79297</c:v>
                </c:pt>
                <c:pt idx="27682">
                  <c:v>2487.79297</c:v>
                </c:pt>
                <c:pt idx="27683">
                  <c:v>2487.79297</c:v>
                </c:pt>
                <c:pt idx="27684">
                  <c:v>2487.79297</c:v>
                </c:pt>
                <c:pt idx="27685">
                  <c:v>2487.79297</c:v>
                </c:pt>
                <c:pt idx="27686">
                  <c:v>2487.79297</c:v>
                </c:pt>
                <c:pt idx="27687">
                  <c:v>2490.2343799999999</c:v>
                </c:pt>
                <c:pt idx="27688">
                  <c:v>2487.79297</c:v>
                </c:pt>
                <c:pt idx="27689">
                  <c:v>2487.79297</c:v>
                </c:pt>
                <c:pt idx="27690">
                  <c:v>2487.79297</c:v>
                </c:pt>
                <c:pt idx="27691">
                  <c:v>2487.79297</c:v>
                </c:pt>
                <c:pt idx="27692">
                  <c:v>2487.79297</c:v>
                </c:pt>
                <c:pt idx="27693">
                  <c:v>2490.2343799999999</c:v>
                </c:pt>
                <c:pt idx="27694">
                  <c:v>2487.79297</c:v>
                </c:pt>
                <c:pt idx="27695">
                  <c:v>2487.79297</c:v>
                </c:pt>
                <c:pt idx="27696">
                  <c:v>2487.79297</c:v>
                </c:pt>
                <c:pt idx="27697">
                  <c:v>2487.79297</c:v>
                </c:pt>
                <c:pt idx="27698">
                  <c:v>2490.2343799999999</c:v>
                </c:pt>
                <c:pt idx="27699">
                  <c:v>2487.79297</c:v>
                </c:pt>
                <c:pt idx="27700">
                  <c:v>2487.79297</c:v>
                </c:pt>
                <c:pt idx="27701">
                  <c:v>2487.79297</c:v>
                </c:pt>
                <c:pt idx="27702">
                  <c:v>2487.79297</c:v>
                </c:pt>
                <c:pt idx="27703">
                  <c:v>2487.79297</c:v>
                </c:pt>
                <c:pt idx="27704">
                  <c:v>2487.79297</c:v>
                </c:pt>
                <c:pt idx="27705">
                  <c:v>2487.79297</c:v>
                </c:pt>
                <c:pt idx="27706">
                  <c:v>2487.79297</c:v>
                </c:pt>
                <c:pt idx="27707">
                  <c:v>2487.79297</c:v>
                </c:pt>
                <c:pt idx="27708">
                  <c:v>2487.79297</c:v>
                </c:pt>
                <c:pt idx="27709">
                  <c:v>2487.79297</c:v>
                </c:pt>
                <c:pt idx="27710">
                  <c:v>2487.79297</c:v>
                </c:pt>
                <c:pt idx="27711">
                  <c:v>2487.79297</c:v>
                </c:pt>
                <c:pt idx="27712">
                  <c:v>2487.79297</c:v>
                </c:pt>
                <c:pt idx="27713">
                  <c:v>2487.79297</c:v>
                </c:pt>
                <c:pt idx="27714">
                  <c:v>2487.79297</c:v>
                </c:pt>
                <c:pt idx="27715">
                  <c:v>2487.79297</c:v>
                </c:pt>
                <c:pt idx="27716">
                  <c:v>2487.79297</c:v>
                </c:pt>
                <c:pt idx="27717">
                  <c:v>2487.79297</c:v>
                </c:pt>
                <c:pt idx="27718">
                  <c:v>2487.79297</c:v>
                </c:pt>
                <c:pt idx="27719">
                  <c:v>2487.79297</c:v>
                </c:pt>
                <c:pt idx="27720">
                  <c:v>2487.79297</c:v>
                </c:pt>
                <c:pt idx="27721">
                  <c:v>2487.79297</c:v>
                </c:pt>
                <c:pt idx="27722">
                  <c:v>2487.79297</c:v>
                </c:pt>
                <c:pt idx="27723">
                  <c:v>2487.79297</c:v>
                </c:pt>
                <c:pt idx="27724">
                  <c:v>2487.79297</c:v>
                </c:pt>
                <c:pt idx="27725">
                  <c:v>2487.79297</c:v>
                </c:pt>
                <c:pt idx="27726">
                  <c:v>2487.79297</c:v>
                </c:pt>
                <c:pt idx="27727">
                  <c:v>2487.79297</c:v>
                </c:pt>
                <c:pt idx="27728">
                  <c:v>2487.79297</c:v>
                </c:pt>
                <c:pt idx="27729">
                  <c:v>2487.79297</c:v>
                </c:pt>
                <c:pt idx="27730">
                  <c:v>2487.79297</c:v>
                </c:pt>
                <c:pt idx="27731">
                  <c:v>2487.79297</c:v>
                </c:pt>
                <c:pt idx="27732">
                  <c:v>2487.79297</c:v>
                </c:pt>
                <c:pt idx="27733">
                  <c:v>2487.79297</c:v>
                </c:pt>
                <c:pt idx="27734">
                  <c:v>2487.79297</c:v>
                </c:pt>
                <c:pt idx="27735">
                  <c:v>2487.79297</c:v>
                </c:pt>
                <c:pt idx="27736">
                  <c:v>2487.79297</c:v>
                </c:pt>
                <c:pt idx="27737">
                  <c:v>2487.79297</c:v>
                </c:pt>
                <c:pt idx="27738">
                  <c:v>2487.79297</c:v>
                </c:pt>
                <c:pt idx="27739">
                  <c:v>2487.79297</c:v>
                </c:pt>
                <c:pt idx="27740">
                  <c:v>2487.79297</c:v>
                </c:pt>
                <c:pt idx="27741">
                  <c:v>2487.79297</c:v>
                </c:pt>
                <c:pt idx="27742">
                  <c:v>2487.79297</c:v>
                </c:pt>
                <c:pt idx="27743">
                  <c:v>2487.79297</c:v>
                </c:pt>
                <c:pt idx="27744">
                  <c:v>2487.79297</c:v>
                </c:pt>
                <c:pt idx="27745">
                  <c:v>2487.79297</c:v>
                </c:pt>
                <c:pt idx="27746">
                  <c:v>2490.2343799999999</c:v>
                </c:pt>
                <c:pt idx="27747">
                  <c:v>2487.79297</c:v>
                </c:pt>
                <c:pt idx="27748">
                  <c:v>2487.79297</c:v>
                </c:pt>
                <c:pt idx="27749">
                  <c:v>2487.79297</c:v>
                </c:pt>
                <c:pt idx="27750">
                  <c:v>2487.79297</c:v>
                </c:pt>
                <c:pt idx="27751">
                  <c:v>2487.79297</c:v>
                </c:pt>
                <c:pt idx="27752">
                  <c:v>2487.79297</c:v>
                </c:pt>
                <c:pt idx="27753">
                  <c:v>2487.79297</c:v>
                </c:pt>
                <c:pt idx="27754">
                  <c:v>2487.79297</c:v>
                </c:pt>
                <c:pt idx="27755">
                  <c:v>2487.79297</c:v>
                </c:pt>
                <c:pt idx="27756">
                  <c:v>2487.79297</c:v>
                </c:pt>
                <c:pt idx="27757">
                  <c:v>2487.79297</c:v>
                </c:pt>
                <c:pt idx="27758">
                  <c:v>2487.79297</c:v>
                </c:pt>
                <c:pt idx="27759">
                  <c:v>2487.79297</c:v>
                </c:pt>
                <c:pt idx="27760">
                  <c:v>2487.79297</c:v>
                </c:pt>
                <c:pt idx="27761">
                  <c:v>2487.79297</c:v>
                </c:pt>
                <c:pt idx="27762">
                  <c:v>2487.79297</c:v>
                </c:pt>
                <c:pt idx="27763">
                  <c:v>2487.79297</c:v>
                </c:pt>
                <c:pt idx="27764">
                  <c:v>2487.79297</c:v>
                </c:pt>
                <c:pt idx="27765">
                  <c:v>2487.79297</c:v>
                </c:pt>
                <c:pt idx="27766">
                  <c:v>2487.79297</c:v>
                </c:pt>
                <c:pt idx="27767">
                  <c:v>2487.79297</c:v>
                </c:pt>
                <c:pt idx="27768">
                  <c:v>2487.79297</c:v>
                </c:pt>
                <c:pt idx="27769">
                  <c:v>2487.79297</c:v>
                </c:pt>
                <c:pt idx="27770">
                  <c:v>2487.79297</c:v>
                </c:pt>
                <c:pt idx="27771">
                  <c:v>2487.79297</c:v>
                </c:pt>
                <c:pt idx="27772">
                  <c:v>2487.79297</c:v>
                </c:pt>
                <c:pt idx="27773">
                  <c:v>2487.79297</c:v>
                </c:pt>
                <c:pt idx="27774">
                  <c:v>2487.79297</c:v>
                </c:pt>
                <c:pt idx="27775">
                  <c:v>2487.79297</c:v>
                </c:pt>
                <c:pt idx="27776">
                  <c:v>2487.79297</c:v>
                </c:pt>
                <c:pt idx="27777">
                  <c:v>2487.79297</c:v>
                </c:pt>
                <c:pt idx="27778">
                  <c:v>2487.79297</c:v>
                </c:pt>
                <c:pt idx="27779">
                  <c:v>2487.79297</c:v>
                </c:pt>
                <c:pt idx="27780">
                  <c:v>2487.79297</c:v>
                </c:pt>
                <c:pt idx="27781">
                  <c:v>2487.79297</c:v>
                </c:pt>
                <c:pt idx="27782">
                  <c:v>2487.79297</c:v>
                </c:pt>
                <c:pt idx="27783">
                  <c:v>2487.79297</c:v>
                </c:pt>
                <c:pt idx="27784">
                  <c:v>2487.79297</c:v>
                </c:pt>
                <c:pt idx="27785">
                  <c:v>2487.79297</c:v>
                </c:pt>
                <c:pt idx="27786">
                  <c:v>2487.79297</c:v>
                </c:pt>
                <c:pt idx="27787">
                  <c:v>2487.79297</c:v>
                </c:pt>
                <c:pt idx="27788">
                  <c:v>2487.79297</c:v>
                </c:pt>
                <c:pt idx="27789">
                  <c:v>2487.79297</c:v>
                </c:pt>
                <c:pt idx="27790">
                  <c:v>2487.79297</c:v>
                </c:pt>
                <c:pt idx="27791">
                  <c:v>2487.79297</c:v>
                </c:pt>
                <c:pt idx="27792">
                  <c:v>2487.79297</c:v>
                </c:pt>
                <c:pt idx="27793">
                  <c:v>2487.79297</c:v>
                </c:pt>
                <c:pt idx="27794">
                  <c:v>2487.79297</c:v>
                </c:pt>
                <c:pt idx="27795">
                  <c:v>2487.79297</c:v>
                </c:pt>
                <c:pt idx="27796">
                  <c:v>2487.79297</c:v>
                </c:pt>
                <c:pt idx="27797">
                  <c:v>2487.79297</c:v>
                </c:pt>
                <c:pt idx="27798">
                  <c:v>2487.79297</c:v>
                </c:pt>
                <c:pt idx="27799">
                  <c:v>2487.79297</c:v>
                </c:pt>
                <c:pt idx="27800">
                  <c:v>2487.79297</c:v>
                </c:pt>
                <c:pt idx="27801">
                  <c:v>2487.79297</c:v>
                </c:pt>
                <c:pt idx="27802">
                  <c:v>2487.79297</c:v>
                </c:pt>
                <c:pt idx="27803">
                  <c:v>2487.79297</c:v>
                </c:pt>
                <c:pt idx="27804">
                  <c:v>2487.79297</c:v>
                </c:pt>
                <c:pt idx="27805">
                  <c:v>2487.79297</c:v>
                </c:pt>
                <c:pt idx="27806">
                  <c:v>2487.79297</c:v>
                </c:pt>
                <c:pt idx="27807">
                  <c:v>2487.79297</c:v>
                </c:pt>
                <c:pt idx="27808">
                  <c:v>2487.79297</c:v>
                </c:pt>
                <c:pt idx="27809">
                  <c:v>2487.79297</c:v>
                </c:pt>
                <c:pt idx="27810">
                  <c:v>2487.79297</c:v>
                </c:pt>
                <c:pt idx="27811">
                  <c:v>2487.79297</c:v>
                </c:pt>
                <c:pt idx="27812">
                  <c:v>2487.79297</c:v>
                </c:pt>
                <c:pt idx="27813">
                  <c:v>2487.79297</c:v>
                </c:pt>
                <c:pt idx="27814">
                  <c:v>2487.79297</c:v>
                </c:pt>
                <c:pt idx="27815">
                  <c:v>2487.79297</c:v>
                </c:pt>
                <c:pt idx="27816">
                  <c:v>2487.79297</c:v>
                </c:pt>
                <c:pt idx="27817">
                  <c:v>2487.79297</c:v>
                </c:pt>
                <c:pt idx="27818">
                  <c:v>2487.79297</c:v>
                </c:pt>
                <c:pt idx="27819">
                  <c:v>2487.79297</c:v>
                </c:pt>
                <c:pt idx="27820">
                  <c:v>2487.79297</c:v>
                </c:pt>
                <c:pt idx="27821">
                  <c:v>2487.79297</c:v>
                </c:pt>
                <c:pt idx="27822">
                  <c:v>2487.79297</c:v>
                </c:pt>
                <c:pt idx="27823">
                  <c:v>2487.79297</c:v>
                </c:pt>
                <c:pt idx="27824">
                  <c:v>2487.79297</c:v>
                </c:pt>
                <c:pt idx="27825">
                  <c:v>2487.79297</c:v>
                </c:pt>
                <c:pt idx="27826">
                  <c:v>2487.79297</c:v>
                </c:pt>
                <c:pt idx="27827">
                  <c:v>2487.79297</c:v>
                </c:pt>
                <c:pt idx="27828">
                  <c:v>2487.79297</c:v>
                </c:pt>
                <c:pt idx="27829">
                  <c:v>2487.79297</c:v>
                </c:pt>
                <c:pt idx="27830">
                  <c:v>2487.79297</c:v>
                </c:pt>
                <c:pt idx="27831">
                  <c:v>2487.79297</c:v>
                </c:pt>
                <c:pt idx="27832">
                  <c:v>2487.79297</c:v>
                </c:pt>
                <c:pt idx="27833">
                  <c:v>2487.79297</c:v>
                </c:pt>
                <c:pt idx="27834">
                  <c:v>2487.79297</c:v>
                </c:pt>
                <c:pt idx="27835">
                  <c:v>2487.79297</c:v>
                </c:pt>
                <c:pt idx="27836">
                  <c:v>2487.79297</c:v>
                </c:pt>
                <c:pt idx="27837">
                  <c:v>2487.79297</c:v>
                </c:pt>
                <c:pt idx="27838">
                  <c:v>2487.79297</c:v>
                </c:pt>
                <c:pt idx="27839">
                  <c:v>2487.79297</c:v>
                </c:pt>
                <c:pt idx="27840">
                  <c:v>2487.79297</c:v>
                </c:pt>
                <c:pt idx="27841">
                  <c:v>2487.79297</c:v>
                </c:pt>
                <c:pt idx="27842">
                  <c:v>2487.79297</c:v>
                </c:pt>
                <c:pt idx="27843">
                  <c:v>2487.79297</c:v>
                </c:pt>
                <c:pt idx="27844">
                  <c:v>2487.79297</c:v>
                </c:pt>
                <c:pt idx="27845">
                  <c:v>2487.79297</c:v>
                </c:pt>
                <c:pt idx="27846">
                  <c:v>2487.79297</c:v>
                </c:pt>
                <c:pt idx="27847">
                  <c:v>2487.79297</c:v>
                </c:pt>
                <c:pt idx="27848">
                  <c:v>2487.79297</c:v>
                </c:pt>
                <c:pt idx="27849">
                  <c:v>2487.79297</c:v>
                </c:pt>
                <c:pt idx="27850">
                  <c:v>2487.79297</c:v>
                </c:pt>
                <c:pt idx="27851">
                  <c:v>2487.79297</c:v>
                </c:pt>
                <c:pt idx="27852">
                  <c:v>2487.79297</c:v>
                </c:pt>
                <c:pt idx="27853">
                  <c:v>2487.79297</c:v>
                </c:pt>
                <c:pt idx="27854">
                  <c:v>2487.79297</c:v>
                </c:pt>
                <c:pt idx="27855">
                  <c:v>2487.79297</c:v>
                </c:pt>
                <c:pt idx="27856">
                  <c:v>2487.79297</c:v>
                </c:pt>
                <c:pt idx="27857">
                  <c:v>2487.79297</c:v>
                </c:pt>
                <c:pt idx="27858">
                  <c:v>2487.79297</c:v>
                </c:pt>
                <c:pt idx="27859">
                  <c:v>2487.79297</c:v>
                </c:pt>
                <c:pt idx="27860">
                  <c:v>2487.79297</c:v>
                </c:pt>
                <c:pt idx="27861">
                  <c:v>2487.79297</c:v>
                </c:pt>
                <c:pt idx="27862">
                  <c:v>2487.79297</c:v>
                </c:pt>
                <c:pt idx="27863">
                  <c:v>2487.79297</c:v>
                </c:pt>
                <c:pt idx="27864">
                  <c:v>2487.79297</c:v>
                </c:pt>
                <c:pt idx="27865">
                  <c:v>2487.79297</c:v>
                </c:pt>
                <c:pt idx="27866">
                  <c:v>2487.79297</c:v>
                </c:pt>
                <c:pt idx="27867">
                  <c:v>2487.79297</c:v>
                </c:pt>
                <c:pt idx="27868">
                  <c:v>2487.79297</c:v>
                </c:pt>
                <c:pt idx="27869">
                  <c:v>2487.79297</c:v>
                </c:pt>
                <c:pt idx="27870">
                  <c:v>2487.79297</c:v>
                </c:pt>
                <c:pt idx="27871">
                  <c:v>2487.79297</c:v>
                </c:pt>
                <c:pt idx="27872">
                  <c:v>2487.79297</c:v>
                </c:pt>
                <c:pt idx="27873">
                  <c:v>2487.79297</c:v>
                </c:pt>
                <c:pt idx="27874">
                  <c:v>2487.79297</c:v>
                </c:pt>
                <c:pt idx="27875">
                  <c:v>2487.79297</c:v>
                </c:pt>
                <c:pt idx="27876">
                  <c:v>2487.79297</c:v>
                </c:pt>
                <c:pt idx="27877">
                  <c:v>2487.79297</c:v>
                </c:pt>
                <c:pt idx="27878">
                  <c:v>2487.79297</c:v>
                </c:pt>
                <c:pt idx="27879">
                  <c:v>2487.79297</c:v>
                </c:pt>
                <c:pt idx="27880">
                  <c:v>2487.79297</c:v>
                </c:pt>
                <c:pt idx="27881">
                  <c:v>2487.79297</c:v>
                </c:pt>
                <c:pt idx="27882">
                  <c:v>2487.79297</c:v>
                </c:pt>
                <c:pt idx="27883">
                  <c:v>2487.79297</c:v>
                </c:pt>
                <c:pt idx="27884">
                  <c:v>2487.79297</c:v>
                </c:pt>
                <c:pt idx="27885">
                  <c:v>2487.79297</c:v>
                </c:pt>
                <c:pt idx="27886">
                  <c:v>2487.79297</c:v>
                </c:pt>
                <c:pt idx="27887">
                  <c:v>2487.79297</c:v>
                </c:pt>
                <c:pt idx="27888">
                  <c:v>2487.79297</c:v>
                </c:pt>
                <c:pt idx="27889">
                  <c:v>2487.79297</c:v>
                </c:pt>
                <c:pt idx="27890">
                  <c:v>2487.79297</c:v>
                </c:pt>
                <c:pt idx="27891">
                  <c:v>2487.79297</c:v>
                </c:pt>
                <c:pt idx="27892">
                  <c:v>2487.79297</c:v>
                </c:pt>
                <c:pt idx="27893">
                  <c:v>2487.79297</c:v>
                </c:pt>
                <c:pt idx="27894">
                  <c:v>2487.79297</c:v>
                </c:pt>
                <c:pt idx="27895">
                  <c:v>2487.79297</c:v>
                </c:pt>
                <c:pt idx="27896">
                  <c:v>2487.79297</c:v>
                </c:pt>
                <c:pt idx="27897">
                  <c:v>2487.79297</c:v>
                </c:pt>
                <c:pt idx="27898">
                  <c:v>2487.79297</c:v>
                </c:pt>
                <c:pt idx="27899">
                  <c:v>2487.79297</c:v>
                </c:pt>
                <c:pt idx="27900">
                  <c:v>2487.79297</c:v>
                </c:pt>
                <c:pt idx="27901">
                  <c:v>2487.79297</c:v>
                </c:pt>
                <c:pt idx="27902">
                  <c:v>2487.79297</c:v>
                </c:pt>
                <c:pt idx="27903">
                  <c:v>2487.79297</c:v>
                </c:pt>
                <c:pt idx="27904">
                  <c:v>2487.79297</c:v>
                </c:pt>
                <c:pt idx="27905">
                  <c:v>2487.79297</c:v>
                </c:pt>
                <c:pt idx="27906">
                  <c:v>2487.79297</c:v>
                </c:pt>
                <c:pt idx="27907">
                  <c:v>2487.79297</c:v>
                </c:pt>
                <c:pt idx="27908">
                  <c:v>2487.79297</c:v>
                </c:pt>
                <c:pt idx="27909">
                  <c:v>2487.79297</c:v>
                </c:pt>
                <c:pt idx="27910">
                  <c:v>2487.79297</c:v>
                </c:pt>
                <c:pt idx="27911">
                  <c:v>2487.79297</c:v>
                </c:pt>
                <c:pt idx="27912">
                  <c:v>2487.79297</c:v>
                </c:pt>
                <c:pt idx="27913">
                  <c:v>2487.79297</c:v>
                </c:pt>
                <c:pt idx="27914">
                  <c:v>2487.79297</c:v>
                </c:pt>
                <c:pt idx="27915">
                  <c:v>2487.79297</c:v>
                </c:pt>
                <c:pt idx="27916">
                  <c:v>2487.79297</c:v>
                </c:pt>
                <c:pt idx="27917">
                  <c:v>2487.79297</c:v>
                </c:pt>
                <c:pt idx="27918">
                  <c:v>2487.79297</c:v>
                </c:pt>
                <c:pt idx="27919">
                  <c:v>2487.79297</c:v>
                </c:pt>
                <c:pt idx="27920">
                  <c:v>2487.79297</c:v>
                </c:pt>
                <c:pt idx="27921">
                  <c:v>2487.79297</c:v>
                </c:pt>
                <c:pt idx="27922">
                  <c:v>2487.79297</c:v>
                </c:pt>
                <c:pt idx="27923">
                  <c:v>2487.79297</c:v>
                </c:pt>
                <c:pt idx="27924">
                  <c:v>2487.79297</c:v>
                </c:pt>
                <c:pt idx="27925">
                  <c:v>2487.79297</c:v>
                </c:pt>
                <c:pt idx="27926">
                  <c:v>2487.79297</c:v>
                </c:pt>
                <c:pt idx="27927">
                  <c:v>2487.79297</c:v>
                </c:pt>
                <c:pt idx="27928">
                  <c:v>2487.79297</c:v>
                </c:pt>
                <c:pt idx="27929">
                  <c:v>2487.79297</c:v>
                </c:pt>
                <c:pt idx="27930">
                  <c:v>2487.79297</c:v>
                </c:pt>
                <c:pt idx="27931">
                  <c:v>2487.79297</c:v>
                </c:pt>
                <c:pt idx="27932">
                  <c:v>2487.79297</c:v>
                </c:pt>
                <c:pt idx="27933">
                  <c:v>2487.79297</c:v>
                </c:pt>
                <c:pt idx="27934">
                  <c:v>2487.79297</c:v>
                </c:pt>
                <c:pt idx="27935">
                  <c:v>2487.79297</c:v>
                </c:pt>
                <c:pt idx="27936">
                  <c:v>2487.79297</c:v>
                </c:pt>
                <c:pt idx="27937">
                  <c:v>2487.79297</c:v>
                </c:pt>
                <c:pt idx="27938">
                  <c:v>2487.79297</c:v>
                </c:pt>
                <c:pt idx="27939">
                  <c:v>2487.79297</c:v>
                </c:pt>
                <c:pt idx="27940">
                  <c:v>2487.79297</c:v>
                </c:pt>
                <c:pt idx="27941">
                  <c:v>2487.79297</c:v>
                </c:pt>
                <c:pt idx="27942">
                  <c:v>2487.79297</c:v>
                </c:pt>
                <c:pt idx="27943">
                  <c:v>2487.79297</c:v>
                </c:pt>
                <c:pt idx="27944">
                  <c:v>2487.79297</c:v>
                </c:pt>
                <c:pt idx="27945">
                  <c:v>2487.79297</c:v>
                </c:pt>
                <c:pt idx="27946">
                  <c:v>2487.79297</c:v>
                </c:pt>
                <c:pt idx="27947">
                  <c:v>2487.79297</c:v>
                </c:pt>
                <c:pt idx="27948">
                  <c:v>2487.79297</c:v>
                </c:pt>
                <c:pt idx="27949">
                  <c:v>2487.79297</c:v>
                </c:pt>
                <c:pt idx="27950">
                  <c:v>2487.79297</c:v>
                </c:pt>
                <c:pt idx="27951">
                  <c:v>2487.79297</c:v>
                </c:pt>
                <c:pt idx="27952">
                  <c:v>2487.79297</c:v>
                </c:pt>
                <c:pt idx="27953">
                  <c:v>2487.79297</c:v>
                </c:pt>
                <c:pt idx="27954">
                  <c:v>2487.79297</c:v>
                </c:pt>
                <c:pt idx="27955">
                  <c:v>2487.79297</c:v>
                </c:pt>
                <c:pt idx="27956">
                  <c:v>2487.79297</c:v>
                </c:pt>
                <c:pt idx="27957">
                  <c:v>2487.79297</c:v>
                </c:pt>
                <c:pt idx="27958">
                  <c:v>2487.79297</c:v>
                </c:pt>
                <c:pt idx="27959">
                  <c:v>2487.79297</c:v>
                </c:pt>
                <c:pt idx="27960">
                  <c:v>2487.79297</c:v>
                </c:pt>
                <c:pt idx="27961">
                  <c:v>2487.79297</c:v>
                </c:pt>
                <c:pt idx="27962">
                  <c:v>2487.79297</c:v>
                </c:pt>
                <c:pt idx="27963">
                  <c:v>2487.79297</c:v>
                </c:pt>
                <c:pt idx="27964">
                  <c:v>2487.79297</c:v>
                </c:pt>
                <c:pt idx="27965">
                  <c:v>2487.79297</c:v>
                </c:pt>
                <c:pt idx="27966">
                  <c:v>2487.79297</c:v>
                </c:pt>
                <c:pt idx="27967">
                  <c:v>2487.79297</c:v>
                </c:pt>
                <c:pt idx="27968">
                  <c:v>2487.79297</c:v>
                </c:pt>
                <c:pt idx="27969">
                  <c:v>2487.79297</c:v>
                </c:pt>
                <c:pt idx="27970">
                  <c:v>2487.79297</c:v>
                </c:pt>
                <c:pt idx="27971">
                  <c:v>2487.79297</c:v>
                </c:pt>
                <c:pt idx="27972">
                  <c:v>2487.79297</c:v>
                </c:pt>
                <c:pt idx="27973">
                  <c:v>2487.79297</c:v>
                </c:pt>
                <c:pt idx="27974">
                  <c:v>2487.79297</c:v>
                </c:pt>
                <c:pt idx="27975">
                  <c:v>2487.79297</c:v>
                </c:pt>
                <c:pt idx="27976">
                  <c:v>2487.79297</c:v>
                </c:pt>
                <c:pt idx="27977">
                  <c:v>2487.79297</c:v>
                </c:pt>
                <c:pt idx="27978">
                  <c:v>2487.79297</c:v>
                </c:pt>
                <c:pt idx="27979">
                  <c:v>2487.79297</c:v>
                </c:pt>
                <c:pt idx="27980">
                  <c:v>2487.79297</c:v>
                </c:pt>
                <c:pt idx="27981">
                  <c:v>2487.79297</c:v>
                </c:pt>
                <c:pt idx="27982">
                  <c:v>2487.79297</c:v>
                </c:pt>
                <c:pt idx="27983">
                  <c:v>2487.79297</c:v>
                </c:pt>
                <c:pt idx="27984">
                  <c:v>2487.79297</c:v>
                </c:pt>
                <c:pt idx="27985">
                  <c:v>2487.79297</c:v>
                </c:pt>
                <c:pt idx="27986">
                  <c:v>2487.79297</c:v>
                </c:pt>
                <c:pt idx="27987">
                  <c:v>2487.79297</c:v>
                </c:pt>
                <c:pt idx="27988">
                  <c:v>2487.79297</c:v>
                </c:pt>
                <c:pt idx="27989">
                  <c:v>2487.79297</c:v>
                </c:pt>
                <c:pt idx="27990">
                  <c:v>2487.79297</c:v>
                </c:pt>
                <c:pt idx="27991">
                  <c:v>2487.79297</c:v>
                </c:pt>
                <c:pt idx="27992">
                  <c:v>2487.79297</c:v>
                </c:pt>
                <c:pt idx="27993">
                  <c:v>2487.79297</c:v>
                </c:pt>
                <c:pt idx="27994">
                  <c:v>2487.79297</c:v>
                </c:pt>
                <c:pt idx="27995">
                  <c:v>2487.79297</c:v>
                </c:pt>
                <c:pt idx="27996">
                  <c:v>2487.79297</c:v>
                </c:pt>
                <c:pt idx="27997">
                  <c:v>2487.79297</c:v>
                </c:pt>
                <c:pt idx="27998">
                  <c:v>2487.79297</c:v>
                </c:pt>
                <c:pt idx="27999">
                  <c:v>2487.79297</c:v>
                </c:pt>
                <c:pt idx="28000">
                  <c:v>2487.79297</c:v>
                </c:pt>
                <c:pt idx="28001">
                  <c:v>2487.79297</c:v>
                </c:pt>
                <c:pt idx="28002">
                  <c:v>2487.79297</c:v>
                </c:pt>
                <c:pt idx="28003">
                  <c:v>2487.79297</c:v>
                </c:pt>
                <c:pt idx="28004">
                  <c:v>2487.79297</c:v>
                </c:pt>
                <c:pt idx="28005">
                  <c:v>2487.79297</c:v>
                </c:pt>
                <c:pt idx="28006">
                  <c:v>2487.79297</c:v>
                </c:pt>
                <c:pt idx="28007">
                  <c:v>2487.79297</c:v>
                </c:pt>
                <c:pt idx="28008">
                  <c:v>2487.79297</c:v>
                </c:pt>
                <c:pt idx="28009">
                  <c:v>2487.79297</c:v>
                </c:pt>
                <c:pt idx="28010">
                  <c:v>2485.3515600000019</c:v>
                </c:pt>
                <c:pt idx="28011">
                  <c:v>2487.79297</c:v>
                </c:pt>
                <c:pt idx="28012">
                  <c:v>2487.79297</c:v>
                </c:pt>
                <c:pt idx="28013">
                  <c:v>2487.79297</c:v>
                </c:pt>
                <c:pt idx="28014">
                  <c:v>2487.79297</c:v>
                </c:pt>
                <c:pt idx="28015">
                  <c:v>2487.79297</c:v>
                </c:pt>
                <c:pt idx="28016">
                  <c:v>2487.79297</c:v>
                </c:pt>
                <c:pt idx="28017">
                  <c:v>2487.79297</c:v>
                </c:pt>
                <c:pt idx="28018">
                  <c:v>2487.79297</c:v>
                </c:pt>
                <c:pt idx="28019">
                  <c:v>2487.79297</c:v>
                </c:pt>
                <c:pt idx="28020">
                  <c:v>2487.79297</c:v>
                </c:pt>
                <c:pt idx="28021">
                  <c:v>2487.79297</c:v>
                </c:pt>
                <c:pt idx="28022">
                  <c:v>2487.79297</c:v>
                </c:pt>
                <c:pt idx="28023">
                  <c:v>2487.79297</c:v>
                </c:pt>
                <c:pt idx="28024">
                  <c:v>2487.79297</c:v>
                </c:pt>
                <c:pt idx="28025">
                  <c:v>2487.79297</c:v>
                </c:pt>
                <c:pt idx="28026">
                  <c:v>2487.79297</c:v>
                </c:pt>
                <c:pt idx="28027">
                  <c:v>2487.79297</c:v>
                </c:pt>
                <c:pt idx="28028">
                  <c:v>2487.79297</c:v>
                </c:pt>
                <c:pt idx="28029">
                  <c:v>2487.79297</c:v>
                </c:pt>
                <c:pt idx="28030">
                  <c:v>2487.79297</c:v>
                </c:pt>
                <c:pt idx="28031">
                  <c:v>2487.79297</c:v>
                </c:pt>
                <c:pt idx="28032">
                  <c:v>2487.79297</c:v>
                </c:pt>
                <c:pt idx="28033">
                  <c:v>2487.79297</c:v>
                </c:pt>
                <c:pt idx="28034">
                  <c:v>2487.79297</c:v>
                </c:pt>
                <c:pt idx="28035">
                  <c:v>2487.79297</c:v>
                </c:pt>
                <c:pt idx="28036">
                  <c:v>2487.79297</c:v>
                </c:pt>
                <c:pt idx="28037">
                  <c:v>2487.79297</c:v>
                </c:pt>
                <c:pt idx="28038">
                  <c:v>2487.79297</c:v>
                </c:pt>
                <c:pt idx="28039">
                  <c:v>2487.79297</c:v>
                </c:pt>
                <c:pt idx="28040">
                  <c:v>2487.79297</c:v>
                </c:pt>
                <c:pt idx="28041">
                  <c:v>2487.79297</c:v>
                </c:pt>
                <c:pt idx="28042">
                  <c:v>2487.79297</c:v>
                </c:pt>
                <c:pt idx="28043">
                  <c:v>2487.79297</c:v>
                </c:pt>
                <c:pt idx="28044">
                  <c:v>2487.79297</c:v>
                </c:pt>
                <c:pt idx="28045">
                  <c:v>2487.79297</c:v>
                </c:pt>
                <c:pt idx="28046">
                  <c:v>2487.79297</c:v>
                </c:pt>
                <c:pt idx="28047">
                  <c:v>2487.79297</c:v>
                </c:pt>
                <c:pt idx="28048">
                  <c:v>2487.79297</c:v>
                </c:pt>
                <c:pt idx="28049">
                  <c:v>2487.79297</c:v>
                </c:pt>
                <c:pt idx="28050">
                  <c:v>2487.79297</c:v>
                </c:pt>
                <c:pt idx="28051">
                  <c:v>2487.79297</c:v>
                </c:pt>
                <c:pt idx="28052">
                  <c:v>2487.79297</c:v>
                </c:pt>
                <c:pt idx="28053">
                  <c:v>2487.79297</c:v>
                </c:pt>
                <c:pt idx="28054">
                  <c:v>2485.3515600000019</c:v>
                </c:pt>
                <c:pt idx="28055">
                  <c:v>2487.79297</c:v>
                </c:pt>
                <c:pt idx="28056">
                  <c:v>2487.79297</c:v>
                </c:pt>
                <c:pt idx="28057">
                  <c:v>2487.79297</c:v>
                </c:pt>
                <c:pt idx="28058">
                  <c:v>2487.79297</c:v>
                </c:pt>
                <c:pt idx="28059">
                  <c:v>2487.79297</c:v>
                </c:pt>
                <c:pt idx="28060">
                  <c:v>2487.79297</c:v>
                </c:pt>
                <c:pt idx="28061">
                  <c:v>2487.79297</c:v>
                </c:pt>
                <c:pt idx="28062">
                  <c:v>2487.79297</c:v>
                </c:pt>
                <c:pt idx="28063">
                  <c:v>2487.79297</c:v>
                </c:pt>
                <c:pt idx="28064">
                  <c:v>2487.79297</c:v>
                </c:pt>
                <c:pt idx="28065">
                  <c:v>2487.79297</c:v>
                </c:pt>
                <c:pt idx="28066">
                  <c:v>2487.79297</c:v>
                </c:pt>
                <c:pt idx="28067">
                  <c:v>2487.79297</c:v>
                </c:pt>
                <c:pt idx="28068">
                  <c:v>2487.79297</c:v>
                </c:pt>
                <c:pt idx="28069">
                  <c:v>2487.79297</c:v>
                </c:pt>
                <c:pt idx="28070">
                  <c:v>2487.79297</c:v>
                </c:pt>
                <c:pt idx="28071">
                  <c:v>2487.79297</c:v>
                </c:pt>
                <c:pt idx="28072">
                  <c:v>2487.79297</c:v>
                </c:pt>
                <c:pt idx="28073">
                  <c:v>2487.79297</c:v>
                </c:pt>
                <c:pt idx="28074">
                  <c:v>2487.79297</c:v>
                </c:pt>
                <c:pt idx="28075">
                  <c:v>2487.79297</c:v>
                </c:pt>
                <c:pt idx="28076">
                  <c:v>2487.79297</c:v>
                </c:pt>
                <c:pt idx="28077">
                  <c:v>2487.79297</c:v>
                </c:pt>
                <c:pt idx="28078">
                  <c:v>2487.79297</c:v>
                </c:pt>
                <c:pt idx="28079">
                  <c:v>2487.79297</c:v>
                </c:pt>
                <c:pt idx="28080">
                  <c:v>2487.79297</c:v>
                </c:pt>
                <c:pt idx="28081">
                  <c:v>2487.79297</c:v>
                </c:pt>
                <c:pt idx="28082">
                  <c:v>2487.79297</c:v>
                </c:pt>
                <c:pt idx="28083">
                  <c:v>2487.79297</c:v>
                </c:pt>
                <c:pt idx="28084">
                  <c:v>2487.79297</c:v>
                </c:pt>
                <c:pt idx="28085">
                  <c:v>2485.3515600000019</c:v>
                </c:pt>
                <c:pt idx="28086">
                  <c:v>2487.79297</c:v>
                </c:pt>
                <c:pt idx="28087">
                  <c:v>2485.3515600000019</c:v>
                </c:pt>
                <c:pt idx="28088">
                  <c:v>2487.79297</c:v>
                </c:pt>
                <c:pt idx="28089">
                  <c:v>2487.79297</c:v>
                </c:pt>
                <c:pt idx="28090">
                  <c:v>2487.79297</c:v>
                </c:pt>
                <c:pt idx="28091">
                  <c:v>2487.79297</c:v>
                </c:pt>
                <c:pt idx="28092">
                  <c:v>2487.79297</c:v>
                </c:pt>
                <c:pt idx="28093">
                  <c:v>2487.79297</c:v>
                </c:pt>
                <c:pt idx="28094">
                  <c:v>2487.79297</c:v>
                </c:pt>
                <c:pt idx="28095">
                  <c:v>2487.79297</c:v>
                </c:pt>
                <c:pt idx="28096">
                  <c:v>2487.79297</c:v>
                </c:pt>
                <c:pt idx="28097">
                  <c:v>2487.79297</c:v>
                </c:pt>
                <c:pt idx="28098">
                  <c:v>2485.3515600000019</c:v>
                </c:pt>
                <c:pt idx="28099">
                  <c:v>2487.79297</c:v>
                </c:pt>
                <c:pt idx="28100">
                  <c:v>2487.79297</c:v>
                </c:pt>
                <c:pt idx="28101">
                  <c:v>2487.79297</c:v>
                </c:pt>
                <c:pt idx="28102">
                  <c:v>2487.79297</c:v>
                </c:pt>
                <c:pt idx="28103">
                  <c:v>2487.79297</c:v>
                </c:pt>
                <c:pt idx="28104">
                  <c:v>2487.79297</c:v>
                </c:pt>
                <c:pt idx="28105">
                  <c:v>2487.79297</c:v>
                </c:pt>
                <c:pt idx="28106">
                  <c:v>2487.79297</c:v>
                </c:pt>
                <c:pt idx="28107">
                  <c:v>2485.3515600000019</c:v>
                </c:pt>
                <c:pt idx="28108">
                  <c:v>2487.79297</c:v>
                </c:pt>
                <c:pt idx="28109">
                  <c:v>2487.79297</c:v>
                </c:pt>
                <c:pt idx="28110">
                  <c:v>2487.79297</c:v>
                </c:pt>
                <c:pt idx="28111">
                  <c:v>2487.79297</c:v>
                </c:pt>
                <c:pt idx="28112">
                  <c:v>2487.79297</c:v>
                </c:pt>
                <c:pt idx="28113">
                  <c:v>2487.79297</c:v>
                </c:pt>
                <c:pt idx="28114">
                  <c:v>2485.3515600000019</c:v>
                </c:pt>
                <c:pt idx="28115">
                  <c:v>2487.79297</c:v>
                </c:pt>
                <c:pt idx="28116">
                  <c:v>2485.3515600000019</c:v>
                </c:pt>
                <c:pt idx="28117">
                  <c:v>2487.79297</c:v>
                </c:pt>
                <c:pt idx="28118">
                  <c:v>2487.79297</c:v>
                </c:pt>
                <c:pt idx="28119">
                  <c:v>2487.79297</c:v>
                </c:pt>
                <c:pt idx="28120">
                  <c:v>2487.79297</c:v>
                </c:pt>
                <c:pt idx="28121">
                  <c:v>2487.79297</c:v>
                </c:pt>
                <c:pt idx="28122">
                  <c:v>2485.3515600000019</c:v>
                </c:pt>
                <c:pt idx="28123">
                  <c:v>2485.3515600000019</c:v>
                </c:pt>
                <c:pt idx="28124">
                  <c:v>2487.79297</c:v>
                </c:pt>
                <c:pt idx="28125">
                  <c:v>2487.79297</c:v>
                </c:pt>
                <c:pt idx="28126">
                  <c:v>2485.3515600000019</c:v>
                </c:pt>
                <c:pt idx="28127">
                  <c:v>2487.79297</c:v>
                </c:pt>
                <c:pt idx="28128">
                  <c:v>2487.79297</c:v>
                </c:pt>
                <c:pt idx="28129">
                  <c:v>2487.79297</c:v>
                </c:pt>
                <c:pt idx="28130">
                  <c:v>2487.79297</c:v>
                </c:pt>
                <c:pt idx="28131">
                  <c:v>2487.79297</c:v>
                </c:pt>
                <c:pt idx="28132">
                  <c:v>2487.79297</c:v>
                </c:pt>
                <c:pt idx="28133">
                  <c:v>2487.79297</c:v>
                </c:pt>
                <c:pt idx="28134">
                  <c:v>2487.79297</c:v>
                </c:pt>
                <c:pt idx="28135">
                  <c:v>2487.79297</c:v>
                </c:pt>
                <c:pt idx="28136">
                  <c:v>2487.79297</c:v>
                </c:pt>
                <c:pt idx="28137">
                  <c:v>2487.79297</c:v>
                </c:pt>
                <c:pt idx="28138">
                  <c:v>2487.79297</c:v>
                </c:pt>
                <c:pt idx="28139">
                  <c:v>2487.79297</c:v>
                </c:pt>
                <c:pt idx="28140">
                  <c:v>2487.79297</c:v>
                </c:pt>
                <c:pt idx="28141">
                  <c:v>2487.79297</c:v>
                </c:pt>
                <c:pt idx="28142">
                  <c:v>2487.79297</c:v>
                </c:pt>
                <c:pt idx="28143">
                  <c:v>2487.79297</c:v>
                </c:pt>
                <c:pt idx="28144">
                  <c:v>2487.79297</c:v>
                </c:pt>
                <c:pt idx="28145">
                  <c:v>2487.79297</c:v>
                </c:pt>
                <c:pt idx="28146">
                  <c:v>2487.79297</c:v>
                </c:pt>
                <c:pt idx="28147">
                  <c:v>2487.79297</c:v>
                </c:pt>
                <c:pt idx="28148">
                  <c:v>2487.79297</c:v>
                </c:pt>
                <c:pt idx="28149">
                  <c:v>2487.79297</c:v>
                </c:pt>
                <c:pt idx="28150">
                  <c:v>2487.79297</c:v>
                </c:pt>
                <c:pt idx="28151">
                  <c:v>2487.79297</c:v>
                </c:pt>
                <c:pt idx="28152">
                  <c:v>2485.3515600000019</c:v>
                </c:pt>
                <c:pt idx="28153">
                  <c:v>2487.79297</c:v>
                </c:pt>
                <c:pt idx="28154">
                  <c:v>2487.79297</c:v>
                </c:pt>
                <c:pt idx="28155">
                  <c:v>2485.3515600000019</c:v>
                </c:pt>
                <c:pt idx="28156">
                  <c:v>2487.79297</c:v>
                </c:pt>
                <c:pt idx="28157">
                  <c:v>2487.79297</c:v>
                </c:pt>
                <c:pt idx="28158">
                  <c:v>2487.79297</c:v>
                </c:pt>
                <c:pt idx="28159">
                  <c:v>2487.79297</c:v>
                </c:pt>
                <c:pt idx="28160">
                  <c:v>2485.3515600000019</c:v>
                </c:pt>
                <c:pt idx="28161">
                  <c:v>2487.79297</c:v>
                </c:pt>
                <c:pt idx="28162">
                  <c:v>2487.79297</c:v>
                </c:pt>
                <c:pt idx="28163">
                  <c:v>2487.79297</c:v>
                </c:pt>
                <c:pt idx="28164">
                  <c:v>2485.3515600000019</c:v>
                </c:pt>
                <c:pt idx="28165">
                  <c:v>2487.79297</c:v>
                </c:pt>
                <c:pt idx="28166">
                  <c:v>2487.79297</c:v>
                </c:pt>
                <c:pt idx="28167">
                  <c:v>2487.79297</c:v>
                </c:pt>
                <c:pt idx="28168">
                  <c:v>2487.79297</c:v>
                </c:pt>
                <c:pt idx="28169">
                  <c:v>2487.79297</c:v>
                </c:pt>
                <c:pt idx="28170">
                  <c:v>2485.3515600000019</c:v>
                </c:pt>
                <c:pt idx="28171">
                  <c:v>2487.79297</c:v>
                </c:pt>
                <c:pt idx="28172">
                  <c:v>2487.79297</c:v>
                </c:pt>
                <c:pt idx="28173">
                  <c:v>2487.79297</c:v>
                </c:pt>
                <c:pt idx="28174">
                  <c:v>2487.79297</c:v>
                </c:pt>
                <c:pt idx="28175">
                  <c:v>2487.79297</c:v>
                </c:pt>
                <c:pt idx="28176">
                  <c:v>2487.79297</c:v>
                </c:pt>
                <c:pt idx="28177">
                  <c:v>2487.79297</c:v>
                </c:pt>
                <c:pt idx="28178">
                  <c:v>2487.79297</c:v>
                </c:pt>
                <c:pt idx="28179">
                  <c:v>2485.3515600000019</c:v>
                </c:pt>
                <c:pt idx="28180">
                  <c:v>2487.79297</c:v>
                </c:pt>
                <c:pt idx="28181">
                  <c:v>2487.79297</c:v>
                </c:pt>
                <c:pt idx="28182">
                  <c:v>2487.79297</c:v>
                </c:pt>
                <c:pt idx="28183">
                  <c:v>2487.79297</c:v>
                </c:pt>
                <c:pt idx="28184">
                  <c:v>2487.79297</c:v>
                </c:pt>
                <c:pt idx="28185">
                  <c:v>2487.79297</c:v>
                </c:pt>
                <c:pt idx="28186">
                  <c:v>2487.79297</c:v>
                </c:pt>
                <c:pt idx="28187">
                  <c:v>2487.79297</c:v>
                </c:pt>
                <c:pt idx="28188">
                  <c:v>2487.79297</c:v>
                </c:pt>
                <c:pt idx="28189">
                  <c:v>2485.3515600000019</c:v>
                </c:pt>
                <c:pt idx="28190">
                  <c:v>2487.79297</c:v>
                </c:pt>
                <c:pt idx="28191">
                  <c:v>2487.79297</c:v>
                </c:pt>
                <c:pt idx="28192">
                  <c:v>2487.79297</c:v>
                </c:pt>
                <c:pt idx="28193">
                  <c:v>2487.79297</c:v>
                </c:pt>
                <c:pt idx="28194">
                  <c:v>2487.79297</c:v>
                </c:pt>
                <c:pt idx="28195">
                  <c:v>2487.79297</c:v>
                </c:pt>
                <c:pt idx="28196">
                  <c:v>2487.79297</c:v>
                </c:pt>
                <c:pt idx="28197">
                  <c:v>2487.79297</c:v>
                </c:pt>
                <c:pt idx="28198">
                  <c:v>2487.79297</c:v>
                </c:pt>
                <c:pt idx="28199">
                  <c:v>2487.79297</c:v>
                </c:pt>
                <c:pt idx="28200">
                  <c:v>2487.79297</c:v>
                </c:pt>
                <c:pt idx="28201">
                  <c:v>2487.79297</c:v>
                </c:pt>
                <c:pt idx="28202">
                  <c:v>2485.3515600000019</c:v>
                </c:pt>
                <c:pt idx="28203">
                  <c:v>2487.79297</c:v>
                </c:pt>
                <c:pt idx="28204">
                  <c:v>2485.3515600000019</c:v>
                </c:pt>
                <c:pt idx="28205">
                  <c:v>2487.79297</c:v>
                </c:pt>
                <c:pt idx="28206">
                  <c:v>2487.79297</c:v>
                </c:pt>
                <c:pt idx="28207">
                  <c:v>2487.79297</c:v>
                </c:pt>
                <c:pt idx="28208">
                  <c:v>2485.3515600000019</c:v>
                </c:pt>
                <c:pt idx="28209">
                  <c:v>2487.79297</c:v>
                </c:pt>
                <c:pt idx="28210">
                  <c:v>2487.79297</c:v>
                </c:pt>
                <c:pt idx="28211">
                  <c:v>2487.79297</c:v>
                </c:pt>
                <c:pt idx="28212">
                  <c:v>2487.79297</c:v>
                </c:pt>
                <c:pt idx="28213">
                  <c:v>2487.79297</c:v>
                </c:pt>
                <c:pt idx="28214">
                  <c:v>2487.79297</c:v>
                </c:pt>
                <c:pt idx="28215">
                  <c:v>2487.79297</c:v>
                </c:pt>
                <c:pt idx="28216">
                  <c:v>2487.79297</c:v>
                </c:pt>
                <c:pt idx="28217">
                  <c:v>2485.3515600000019</c:v>
                </c:pt>
                <c:pt idx="28218">
                  <c:v>2487.79297</c:v>
                </c:pt>
                <c:pt idx="28219">
                  <c:v>2485.3515600000019</c:v>
                </c:pt>
                <c:pt idx="28220">
                  <c:v>2487.79297</c:v>
                </c:pt>
                <c:pt idx="28221">
                  <c:v>2487.79297</c:v>
                </c:pt>
                <c:pt idx="28222">
                  <c:v>2487.79297</c:v>
                </c:pt>
                <c:pt idx="28223">
                  <c:v>2487.79297</c:v>
                </c:pt>
                <c:pt idx="28224">
                  <c:v>2485.3515600000019</c:v>
                </c:pt>
                <c:pt idx="28225">
                  <c:v>2487.79297</c:v>
                </c:pt>
                <c:pt idx="28226">
                  <c:v>2485.3515600000019</c:v>
                </c:pt>
                <c:pt idx="28227">
                  <c:v>2487.79297</c:v>
                </c:pt>
                <c:pt idx="28228">
                  <c:v>2485.3515600000019</c:v>
                </c:pt>
                <c:pt idx="28229">
                  <c:v>2487.79297</c:v>
                </c:pt>
                <c:pt idx="28230">
                  <c:v>2487.79297</c:v>
                </c:pt>
                <c:pt idx="28231">
                  <c:v>2485.3515600000019</c:v>
                </c:pt>
                <c:pt idx="28232">
                  <c:v>2487.79297</c:v>
                </c:pt>
                <c:pt idx="28233">
                  <c:v>2485.3515600000019</c:v>
                </c:pt>
                <c:pt idx="28234">
                  <c:v>2487.79297</c:v>
                </c:pt>
                <c:pt idx="28235">
                  <c:v>2487.79297</c:v>
                </c:pt>
                <c:pt idx="28236">
                  <c:v>2487.79297</c:v>
                </c:pt>
                <c:pt idx="28237">
                  <c:v>2485.3515600000019</c:v>
                </c:pt>
                <c:pt idx="28238">
                  <c:v>2487.79297</c:v>
                </c:pt>
                <c:pt idx="28239">
                  <c:v>2485.3515600000019</c:v>
                </c:pt>
                <c:pt idx="28240">
                  <c:v>2487.79297</c:v>
                </c:pt>
                <c:pt idx="28241">
                  <c:v>2487.79297</c:v>
                </c:pt>
                <c:pt idx="28242">
                  <c:v>2487.79297</c:v>
                </c:pt>
                <c:pt idx="28243">
                  <c:v>2487.79297</c:v>
                </c:pt>
                <c:pt idx="28244">
                  <c:v>2485.3515600000019</c:v>
                </c:pt>
                <c:pt idx="28245">
                  <c:v>2487.79297</c:v>
                </c:pt>
                <c:pt idx="28246">
                  <c:v>2485.3515600000019</c:v>
                </c:pt>
                <c:pt idx="28247">
                  <c:v>2487.79297</c:v>
                </c:pt>
                <c:pt idx="28248">
                  <c:v>2487.79297</c:v>
                </c:pt>
                <c:pt idx="28249">
                  <c:v>2487.79297</c:v>
                </c:pt>
                <c:pt idx="28250">
                  <c:v>2487.79297</c:v>
                </c:pt>
                <c:pt idx="28251">
                  <c:v>2487.79297</c:v>
                </c:pt>
                <c:pt idx="28252">
                  <c:v>2485.3515600000019</c:v>
                </c:pt>
                <c:pt idx="28253">
                  <c:v>2485.3515600000019</c:v>
                </c:pt>
                <c:pt idx="28254">
                  <c:v>2487.79297</c:v>
                </c:pt>
                <c:pt idx="28255">
                  <c:v>2487.79297</c:v>
                </c:pt>
                <c:pt idx="28256">
                  <c:v>2485.3515600000019</c:v>
                </c:pt>
                <c:pt idx="28257">
                  <c:v>2487.79297</c:v>
                </c:pt>
                <c:pt idx="28258">
                  <c:v>2485.3515600000019</c:v>
                </c:pt>
                <c:pt idx="28259">
                  <c:v>2487.79297</c:v>
                </c:pt>
                <c:pt idx="28260">
                  <c:v>2485.3515600000019</c:v>
                </c:pt>
                <c:pt idx="28261">
                  <c:v>2485.3515600000019</c:v>
                </c:pt>
                <c:pt idx="28262">
                  <c:v>2485.3515600000019</c:v>
                </c:pt>
                <c:pt idx="28263">
                  <c:v>2487.79297</c:v>
                </c:pt>
                <c:pt idx="28264">
                  <c:v>2487.79297</c:v>
                </c:pt>
                <c:pt idx="28265">
                  <c:v>2487.79297</c:v>
                </c:pt>
                <c:pt idx="28266">
                  <c:v>2487.79297</c:v>
                </c:pt>
                <c:pt idx="28267">
                  <c:v>2487.79297</c:v>
                </c:pt>
                <c:pt idx="28268">
                  <c:v>2485.3515600000019</c:v>
                </c:pt>
                <c:pt idx="28269">
                  <c:v>2487.79297</c:v>
                </c:pt>
                <c:pt idx="28270">
                  <c:v>2487.79297</c:v>
                </c:pt>
                <c:pt idx="28271">
                  <c:v>2487.79297</c:v>
                </c:pt>
                <c:pt idx="28272">
                  <c:v>2487.79297</c:v>
                </c:pt>
                <c:pt idx="28273">
                  <c:v>2487.79297</c:v>
                </c:pt>
                <c:pt idx="28274">
                  <c:v>2487.79297</c:v>
                </c:pt>
                <c:pt idx="28275">
                  <c:v>2487.79297</c:v>
                </c:pt>
                <c:pt idx="28276">
                  <c:v>2487.79297</c:v>
                </c:pt>
                <c:pt idx="28277">
                  <c:v>2487.79297</c:v>
                </c:pt>
                <c:pt idx="28278">
                  <c:v>2485.3515600000019</c:v>
                </c:pt>
                <c:pt idx="28279">
                  <c:v>2485.3515600000019</c:v>
                </c:pt>
                <c:pt idx="28280">
                  <c:v>2485.3515600000019</c:v>
                </c:pt>
                <c:pt idx="28281">
                  <c:v>2487.79297</c:v>
                </c:pt>
                <c:pt idx="28282">
                  <c:v>2485.3515600000019</c:v>
                </c:pt>
                <c:pt idx="28283">
                  <c:v>2487.79297</c:v>
                </c:pt>
                <c:pt idx="28284">
                  <c:v>2487.79297</c:v>
                </c:pt>
                <c:pt idx="28285">
                  <c:v>2487.79297</c:v>
                </c:pt>
                <c:pt idx="28286">
                  <c:v>2485.3515600000019</c:v>
                </c:pt>
                <c:pt idx="28287">
                  <c:v>2485.3515600000019</c:v>
                </c:pt>
                <c:pt idx="28288">
                  <c:v>2487.79297</c:v>
                </c:pt>
                <c:pt idx="28289">
                  <c:v>2487.79297</c:v>
                </c:pt>
                <c:pt idx="28290">
                  <c:v>2485.3515600000019</c:v>
                </c:pt>
                <c:pt idx="28291">
                  <c:v>2487.79297</c:v>
                </c:pt>
                <c:pt idx="28292">
                  <c:v>2487.79297</c:v>
                </c:pt>
                <c:pt idx="28293">
                  <c:v>2487.79297</c:v>
                </c:pt>
                <c:pt idx="28294">
                  <c:v>2485.3515600000019</c:v>
                </c:pt>
                <c:pt idx="28295">
                  <c:v>2485.3515600000019</c:v>
                </c:pt>
                <c:pt idx="28296">
                  <c:v>2487.79297</c:v>
                </c:pt>
                <c:pt idx="28297">
                  <c:v>2487.79297</c:v>
                </c:pt>
                <c:pt idx="28298">
                  <c:v>2487.79297</c:v>
                </c:pt>
                <c:pt idx="28299">
                  <c:v>2485.3515600000019</c:v>
                </c:pt>
                <c:pt idx="28300">
                  <c:v>2485.3515600000019</c:v>
                </c:pt>
                <c:pt idx="28301">
                  <c:v>2487.79297</c:v>
                </c:pt>
                <c:pt idx="28302">
                  <c:v>2485.3515600000019</c:v>
                </c:pt>
                <c:pt idx="28303">
                  <c:v>2487.79297</c:v>
                </c:pt>
                <c:pt idx="28304">
                  <c:v>2487.79297</c:v>
                </c:pt>
                <c:pt idx="28305">
                  <c:v>2487.79297</c:v>
                </c:pt>
                <c:pt idx="28306">
                  <c:v>2485.3515600000019</c:v>
                </c:pt>
                <c:pt idx="28307">
                  <c:v>2487.79297</c:v>
                </c:pt>
                <c:pt idx="28308">
                  <c:v>2485.3515600000019</c:v>
                </c:pt>
                <c:pt idx="28309">
                  <c:v>2485.3515600000019</c:v>
                </c:pt>
                <c:pt idx="28310">
                  <c:v>2487.79297</c:v>
                </c:pt>
                <c:pt idx="28311">
                  <c:v>2487.79297</c:v>
                </c:pt>
                <c:pt idx="28312">
                  <c:v>2487.79297</c:v>
                </c:pt>
                <c:pt idx="28313">
                  <c:v>2487.79297</c:v>
                </c:pt>
                <c:pt idx="28314">
                  <c:v>2485.3515600000019</c:v>
                </c:pt>
                <c:pt idx="28315">
                  <c:v>2485.3515600000019</c:v>
                </c:pt>
                <c:pt idx="28316">
                  <c:v>2485.3515600000019</c:v>
                </c:pt>
                <c:pt idx="28317">
                  <c:v>2485.3515600000019</c:v>
                </c:pt>
                <c:pt idx="28318">
                  <c:v>2487.79297</c:v>
                </c:pt>
                <c:pt idx="28319">
                  <c:v>2487.79297</c:v>
                </c:pt>
                <c:pt idx="28320">
                  <c:v>2485.3515600000019</c:v>
                </c:pt>
                <c:pt idx="28321">
                  <c:v>2487.79297</c:v>
                </c:pt>
                <c:pt idx="28322">
                  <c:v>2487.79297</c:v>
                </c:pt>
                <c:pt idx="28323">
                  <c:v>2487.79297</c:v>
                </c:pt>
                <c:pt idx="28324">
                  <c:v>2485.3515600000019</c:v>
                </c:pt>
                <c:pt idx="28325">
                  <c:v>2487.79297</c:v>
                </c:pt>
                <c:pt idx="28326">
                  <c:v>2487.79297</c:v>
                </c:pt>
                <c:pt idx="28327">
                  <c:v>2487.79297</c:v>
                </c:pt>
                <c:pt idx="28328">
                  <c:v>2485.3515600000019</c:v>
                </c:pt>
                <c:pt idx="28329">
                  <c:v>2485.3515600000019</c:v>
                </c:pt>
                <c:pt idx="28330">
                  <c:v>2485.3515600000019</c:v>
                </c:pt>
                <c:pt idx="28331">
                  <c:v>2485.3515600000019</c:v>
                </c:pt>
                <c:pt idx="28332">
                  <c:v>2487.79297</c:v>
                </c:pt>
                <c:pt idx="28333">
                  <c:v>2487.79297</c:v>
                </c:pt>
                <c:pt idx="28334">
                  <c:v>2485.3515600000019</c:v>
                </c:pt>
                <c:pt idx="28335">
                  <c:v>2487.79297</c:v>
                </c:pt>
                <c:pt idx="28336">
                  <c:v>2487.79297</c:v>
                </c:pt>
                <c:pt idx="28337">
                  <c:v>2487.79297</c:v>
                </c:pt>
                <c:pt idx="28338">
                  <c:v>2487.79297</c:v>
                </c:pt>
                <c:pt idx="28339">
                  <c:v>2487.79297</c:v>
                </c:pt>
                <c:pt idx="28340">
                  <c:v>2487.79297</c:v>
                </c:pt>
                <c:pt idx="28341">
                  <c:v>2487.79297</c:v>
                </c:pt>
                <c:pt idx="28342">
                  <c:v>2487.79297</c:v>
                </c:pt>
                <c:pt idx="28343">
                  <c:v>2485.3515600000019</c:v>
                </c:pt>
                <c:pt idx="28344">
                  <c:v>2487.79297</c:v>
                </c:pt>
                <c:pt idx="28345">
                  <c:v>2485.3515600000019</c:v>
                </c:pt>
                <c:pt idx="28346">
                  <c:v>2487.79297</c:v>
                </c:pt>
                <c:pt idx="28347">
                  <c:v>2485.3515600000019</c:v>
                </c:pt>
                <c:pt idx="28348">
                  <c:v>2485.3515600000019</c:v>
                </c:pt>
                <c:pt idx="28349">
                  <c:v>2487.79297</c:v>
                </c:pt>
                <c:pt idx="28350">
                  <c:v>2487.79297</c:v>
                </c:pt>
                <c:pt idx="28351">
                  <c:v>2485.3515600000019</c:v>
                </c:pt>
                <c:pt idx="28352">
                  <c:v>2487.79297</c:v>
                </c:pt>
                <c:pt idx="28353">
                  <c:v>2485.3515600000019</c:v>
                </c:pt>
                <c:pt idx="28354">
                  <c:v>2485.3515600000019</c:v>
                </c:pt>
                <c:pt idx="28355">
                  <c:v>2487.79297</c:v>
                </c:pt>
                <c:pt idx="28356">
                  <c:v>2485.3515600000019</c:v>
                </c:pt>
                <c:pt idx="28357">
                  <c:v>2485.3515600000019</c:v>
                </c:pt>
                <c:pt idx="28358">
                  <c:v>2487.79297</c:v>
                </c:pt>
                <c:pt idx="28359">
                  <c:v>2487.79297</c:v>
                </c:pt>
                <c:pt idx="28360">
                  <c:v>2485.3515600000019</c:v>
                </c:pt>
                <c:pt idx="28361">
                  <c:v>2487.79297</c:v>
                </c:pt>
                <c:pt idx="28362">
                  <c:v>2485.3515600000019</c:v>
                </c:pt>
                <c:pt idx="28363">
                  <c:v>2485.3515600000019</c:v>
                </c:pt>
                <c:pt idx="28364">
                  <c:v>2485.3515600000019</c:v>
                </c:pt>
                <c:pt idx="28365">
                  <c:v>2487.79297</c:v>
                </c:pt>
                <c:pt idx="28366">
                  <c:v>2487.79297</c:v>
                </c:pt>
                <c:pt idx="28367">
                  <c:v>2487.79297</c:v>
                </c:pt>
                <c:pt idx="28368">
                  <c:v>2485.3515600000019</c:v>
                </c:pt>
                <c:pt idx="28369">
                  <c:v>2487.79297</c:v>
                </c:pt>
                <c:pt idx="28370">
                  <c:v>2487.79297</c:v>
                </c:pt>
                <c:pt idx="28371">
                  <c:v>2487.79297</c:v>
                </c:pt>
                <c:pt idx="28372">
                  <c:v>2485.3515600000019</c:v>
                </c:pt>
                <c:pt idx="28373">
                  <c:v>2487.79297</c:v>
                </c:pt>
                <c:pt idx="28374">
                  <c:v>2485.3515600000019</c:v>
                </c:pt>
                <c:pt idx="28375">
                  <c:v>2485.3515600000019</c:v>
                </c:pt>
                <c:pt idx="28376">
                  <c:v>2485.3515600000019</c:v>
                </c:pt>
                <c:pt idx="28377">
                  <c:v>2487.79297</c:v>
                </c:pt>
                <c:pt idx="28378">
                  <c:v>2487.79297</c:v>
                </c:pt>
                <c:pt idx="28379">
                  <c:v>2487.79297</c:v>
                </c:pt>
                <c:pt idx="28380">
                  <c:v>2485.3515600000019</c:v>
                </c:pt>
                <c:pt idx="28381">
                  <c:v>2485.3515600000019</c:v>
                </c:pt>
                <c:pt idx="28382">
                  <c:v>2485.3515600000019</c:v>
                </c:pt>
                <c:pt idx="28383">
                  <c:v>2485.3515600000019</c:v>
                </c:pt>
                <c:pt idx="28384">
                  <c:v>2485.3515600000019</c:v>
                </c:pt>
                <c:pt idx="28385">
                  <c:v>2485.3515600000019</c:v>
                </c:pt>
                <c:pt idx="28386">
                  <c:v>2485.3515600000019</c:v>
                </c:pt>
                <c:pt idx="28387">
                  <c:v>2485.3515600000019</c:v>
                </c:pt>
                <c:pt idx="28388">
                  <c:v>2485.3515600000019</c:v>
                </c:pt>
                <c:pt idx="28389">
                  <c:v>2485.3515600000019</c:v>
                </c:pt>
                <c:pt idx="28390">
                  <c:v>2487.79297</c:v>
                </c:pt>
                <c:pt idx="28391">
                  <c:v>2485.3515600000019</c:v>
                </c:pt>
                <c:pt idx="28392">
                  <c:v>2487.79297</c:v>
                </c:pt>
                <c:pt idx="28393">
                  <c:v>2487.79297</c:v>
                </c:pt>
                <c:pt idx="28394">
                  <c:v>2485.3515600000019</c:v>
                </c:pt>
                <c:pt idx="28395">
                  <c:v>2487.79297</c:v>
                </c:pt>
                <c:pt idx="28396">
                  <c:v>2487.79297</c:v>
                </c:pt>
                <c:pt idx="28397">
                  <c:v>2487.79297</c:v>
                </c:pt>
                <c:pt idx="28398">
                  <c:v>2485.3515600000019</c:v>
                </c:pt>
                <c:pt idx="28399">
                  <c:v>2485.3515600000019</c:v>
                </c:pt>
                <c:pt idx="28400">
                  <c:v>2487.79297</c:v>
                </c:pt>
                <c:pt idx="28401">
                  <c:v>2485.3515600000019</c:v>
                </c:pt>
                <c:pt idx="28402">
                  <c:v>2487.79297</c:v>
                </c:pt>
                <c:pt idx="28403">
                  <c:v>2485.3515600000019</c:v>
                </c:pt>
                <c:pt idx="28404">
                  <c:v>2487.79297</c:v>
                </c:pt>
                <c:pt idx="28405">
                  <c:v>2487.79297</c:v>
                </c:pt>
                <c:pt idx="28406">
                  <c:v>2485.3515600000019</c:v>
                </c:pt>
                <c:pt idx="28407">
                  <c:v>2485.3515600000019</c:v>
                </c:pt>
                <c:pt idx="28408">
                  <c:v>2485.3515600000019</c:v>
                </c:pt>
                <c:pt idx="28409">
                  <c:v>2487.79297</c:v>
                </c:pt>
                <c:pt idx="28410">
                  <c:v>2485.3515600000019</c:v>
                </c:pt>
                <c:pt idx="28411">
                  <c:v>2485.3515600000019</c:v>
                </c:pt>
                <c:pt idx="28412">
                  <c:v>2487.79297</c:v>
                </c:pt>
                <c:pt idx="28413">
                  <c:v>2485.3515600000019</c:v>
                </c:pt>
                <c:pt idx="28414">
                  <c:v>2485.3515600000019</c:v>
                </c:pt>
                <c:pt idx="28415">
                  <c:v>2485.3515600000019</c:v>
                </c:pt>
                <c:pt idx="28416">
                  <c:v>2487.79297</c:v>
                </c:pt>
                <c:pt idx="28417">
                  <c:v>2487.79297</c:v>
                </c:pt>
                <c:pt idx="28418">
                  <c:v>2485.3515600000019</c:v>
                </c:pt>
                <c:pt idx="28419">
                  <c:v>2485.3515600000019</c:v>
                </c:pt>
                <c:pt idx="28420">
                  <c:v>2485.3515600000019</c:v>
                </c:pt>
                <c:pt idx="28421">
                  <c:v>2487.79297</c:v>
                </c:pt>
                <c:pt idx="28422">
                  <c:v>2487.79297</c:v>
                </c:pt>
                <c:pt idx="28423">
                  <c:v>2487.79297</c:v>
                </c:pt>
                <c:pt idx="28424">
                  <c:v>2487.79297</c:v>
                </c:pt>
                <c:pt idx="28425">
                  <c:v>2485.3515600000019</c:v>
                </c:pt>
                <c:pt idx="28426">
                  <c:v>2487.79297</c:v>
                </c:pt>
                <c:pt idx="28427">
                  <c:v>2487.79297</c:v>
                </c:pt>
                <c:pt idx="28428">
                  <c:v>2485.3515600000019</c:v>
                </c:pt>
                <c:pt idx="28429">
                  <c:v>2485.3515600000019</c:v>
                </c:pt>
                <c:pt idx="28430">
                  <c:v>2487.79297</c:v>
                </c:pt>
                <c:pt idx="28431">
                  <c:v>2487.79297</c:v>
                </c:pt>
                <c:pt idx="28432">
                  <c:v>2485.3515600000019</c:v>
                </c:pt>
                <c:pt idx="28433">
                  <c:v>2485.3515600000019</c:v>
                </c:pt>
                <c:pt idx="28434">
                  <c:v>2485.3515600000019</c:v>
                </c:pt>
                <c:pt idx="28435">
                  <c:v>2485.3515600000019</c:v>
                </c:pt>
                <c:pt idx="28436">
                  <c:v>2485.3515600000019</c:v>
                </c:pt>
                <c:pt idx="28437">
                  <c:v>2487.79297</c:v>
                </c:pt>
                <c:pt idx="28438">
                  <c:v>2485.3515600000019</c:v>
                </c:pt>
                <c:pt idx="28439">
                  <c:v>2487.79297</c:v>
                </c:pt>
                <c:pt idx="28440">
                  <c:v>2487.79297</c:v>
                </c:pt>
                <c:pt idx="28441">
                  <c:v>2485.3515600000019</c:v>
                </c:pt>
                <c:pt idx="28442">
                  <c:v>2487.79297</c:v>
                </c:pt>
                <c:pt idx="28443">
                  <c:v>2485.3515600000019</c:v>
                </c:pt>
                <c:pt idx="28444">
                  <c:v>2487.79297</c:v>
                </c:pt>
                <c:pt idx="28445">
                  <c:v>2485.3515600000019</c:v>
                </c:pt>
                <c:pt idx="28446">
                  <c:v>2485.3515600000019</c:v>
                </c:pt>
                <c:pt idx="28447">
                  <c:v>2485.3515600000019</c:v>
                </c:pt>
                <c:pt idx="28448">
                  <c:v>2485.3515600000019</c:v>
                </c:pt>
                <c:pt idx="28449">
                  <c:v>2485.3515600000019</c:v>
                </c:pt>
                <c:pt idx="28450">
                  <c:v>2487.79297</c:v>
                </c:pt>
                <c:pt idx="28451">
                  <c:v>2485.3515600000019</c:v>
                </c:pt>
                <c:pt idx="28452">
                  <c:v>2485.3515600000019</c:v>
                </c:pt>
                <c:pt idx="28453">
                  <c:v>2485.3515600000019</c:v>
                </c:pt>
                <c:pt idx="28454">
                  <c:v>2485.3515600000019</c:v>
                </c:pt>
                <c:pt idx="28455">
                  <c:v>2487.79297</c:v>
                </c:pt>
                <c:pt idx="28456">
                  <c:v>2485.3515600000019</c:v>
                </c:pt>
                <c:pt idx="28457">
                  <c:v>2485.3515600000019</c:v>
                </c:pt>
                <c:pt idx="28458">
                  <c:v>2487.79297</c:v>
                </c:pt>
                <c:pt idx="28459">
                  <c:v>2485.3515600000019</c:v>
                </c:pt>
                <c:pt idx="28460">
                  <c:v>2485.3515600000019</c:v>
                </c:pt>
                <c:pt idx="28461">
                  <c:v>2487.79297</c:v>
                </c:pt>
                <c:pt idx="28462">
                  <c:v>2487.79297</c:v>
                </c:pt>
                <c:pt idx="28463">
                  <c:v>2485.3515600000019</c:v>
                </c:pt>
                <c:pt idx="28464">
                  <c:v>2485.3515600000019</c:v>
                </c:pt>
                <c:pt idx="28465">
                  <c:v>2485.3515600000019</c:v>
                </c:pt>
                <c:pt idx="28466">
                  <c:v>2485.3515600000019</c:v>
                </c:pt>
                <c:pt idx="28467">
                  <c:v>2485.3515600000019</c:v>
                </c:pt>
                <c:pt idx="28468">
                  <c:v>2487.79297</c:v>
                </c:pt>
                <c:pt idx="28469">
                  <c:v>2485.3515600000019</c:v>
                </c:pt>
                <c:pt idx="28470">
                  <c:v>2485.3515600000019</c:v>
                </c:pt>
                <c:pt idx="28471">
                  <c:v>2487.79297</c:v>
                </c:pt>
                <c:pt idx="28472">
                  <c:v>2485.3515600000019</c:v>
                </c:pt>
                <c:pt idx="28473">
                  <c:v>2485.3515600000019</c:v>
                </c:pt>
                <c:pt idx="28474">
                  <c:v>2487.79297</c:v>
                </c:pt>
                <c:pt idx="28475">
                  <c:v>2485.3515600000019</c:v>
                </c:pt>
                <c:pt idx="28476">
                  <c:v>2487.79297</c:v>
                </c:pt>
                <c:pt idx="28477">
                  <c:v>2487.79297</c:v>
                </c:pt>
                <c:pt idx="28478">
                  <c:v>2485.3515600000019</c:v>
                </c:pt>
                <c:pt idx="28479">
                  <c:v>2487.79297</c:v>
                </c:pt>
                <c:pt idx="28480">
                  <c:v>2485.3515600000019</c:v>
                </c:pt>
                <c:pt idx="28481">
                  <c:v>2485.3515600000019</c:v>
                </c:pt>
                <c:pt idx="28482">
                  <c:v>2485.3515600000019</c:v>
                </c:pt>
                <c:pt idx="28483">
                  <c:v>2485.3515600000019</c:v>
                </c:pt>
                <c:pt idx="28484">
                  <c:v>2485.3515600000019</c:v>
                </c:pt>
                <c:pt idx="28485">
                  <c:v>2485.3515600000019</c:v>
                </c:pt>
                <c:pt idx="28486">
                  <c:v>2485.3515600000019</c:v>
                </c:pt>
                <c:pt idx="28487">
                  <c:v>2485.3515600000019</c:v>
                </c:pt>
                <c:pt idx="28488">
                  <c:v>2485.3515600000019</c:v>
                </c:pt>
                <c:pt idx="28489">
                  <c:v>2485.3515600000019</c:v>
                </c:pt>
                <c:pt idx="28490">
                  <c:v>2487.79297</c:v>
                </c:pt>
                <c:pt idx="28491">
                  <c:v>2485.3515600000019</c:v>
                </c:pt>
                <c:pt idx="28492">
                  <c:v>2485.3515600000019</c:v>
                </c:pt>
                <c:pt idx="28493">
                  <c:v>2487.79297</c:v>
                </c:pt>
                <c:pt idx="28494">
                  <c:v>2485.3515600000019</c:v>
                </c:pt>
                <c:pt idx="28495">
                  <c:v>2485.3515600000019</c:v>
                </c:pt>
                <c:pt idx="28496">
                  <c:v>2487.79297</c:v>
                </c:pt>
                <c:pt idx="28497">
                  <c:v>2485.3515600000019</c:v>
                </c:pt>
                <c:pt idx="28498">
                  <c:v>2485.3515600000019</c:v>
                </c:pt>
                <c:pt idx="28499">
                  <c:v>2485.3515600000019</c:v>
                </c:pt>
                <c:pt idx="28500">
                  <c:v>2485.3515600000019</c:v>
                </c:pt>
                <c:pt idx="28501">
                  <c:v>2485.3515600000019</c:v>
                </c:pt>
                <c:pt idx="28502">
                  <c:v>2487.79297</c:v>
                </c:pt>
                <c:pt idx="28503">
                  <c:v>2485.3515600000019</c:v>
                </c:pt>
                <c:pt idx="28504">
                  <c:v>2485.3515600000019</c:v>
                </c:pt>
                <c:pt idx="28505">
                  <c:v>2485.3515600000019</c:v>
                </c:pt>
                <c:pt idx="28506">
                  <c:v>2485.3515600000019</c:v>
                </c:pt>
                <c:pt idx="28507">
                  <c:v>2487.79297</c:v>
                </c:pt>
                <c:pt idx="28508">
                  <c:v>2485.3515600000019</c:v>
                </c:pt>
                <c:pt idx="28509">
                  <c:v>2485.3515600000019</c:v>
                </c:pt>
                <c:pt idx="28510">
                  <c:v>2485.3515600000019</c:v>
                </c:pt>
                <c:pt idx="28511">
                  <c:v>2485.3515600000019</c:v>
                </c:pt>
                <c:pt idx="28512">
                  <c:v>2485.3515600000019</c:v>
                </c:pt>
                <c:pt idx="28513">
                  <c:v>2485.3515600000019</c:v>
                </c:pt>
                <c:pt idx="28514">
                  <c:v>2485.3515600000019</c:v>
                </c:pt>
                <c:pt idx="28515">
                  <c:v>2485.3515600000019</c:v>
                </c:pt>
                <c:pt idx="28516">
                  <c:v>2485.3515600000019</c:v>
                </c:pt>
                <c:pt idx="28517">
                  <c:v>2485.3515600000019</c:v>
                </c:pt>
                <c:pt idx="28518">
                  <c:v>2485.3515600000019</c:v>
                </c:pt>
                <c:pt idx="28519">
                  <c:v>2487.79297</c:v>
                </c:pt>
                <c:pt idx="28520">
                  <c:v>2485.3515600000019</c:v>
                </c:pt>
                <c:pt idx="28521">
                  <c:v>2485.3515600000019</c:v>
                </c:pt>
                <c:pt idx="28522">
                  <c:v>2485.3515600000019</c:v>
                </c:pt>
                <c:pt idx="28523">
                  <c:v>2485.3515600000019</c:v>
                </c:pt>
                <c:pt idx="28524">
                  <c:v>2487.79297</c:v>
                </c:pt>
                <c:pt idx="28525">
                  <c:v>2485.3515600000019</c:v>
                </c:pt>
                <c:pt idx="28526">
                  <c:v>2485.3515600000019</c:v>
                </c:pt>
                <c:pt idx="28527">
                  <c:v>2485.3515600000019</c:v>
                </c:pt>
                <c:pt idx="28528">
                  <c:v>2485.3515600000019</c:v>
                </c:pt>
                <c:pt idx="28529">
                  <c:v>2485.3515600000019</c:v>
                </c:pt>
                <c:pt idx="28530">
                  <c:v>2485.3515600000019</c:v>
                </c:pt>
                <c:pt idx="28531">
                  <c:v>2485.3515600000019</c:v>
                </c:pt>
                <c:pt idx="28532">
                  <c:v>2485.3515600000019</c:v>
                </c:pt>
                <c:pt idx="28533">
                  <c:v>2485.3515600000019</c:v>
                </c:pt>
                <c:pt idx="28534">
                  <c:v>2485.3515600000019</c:v>
                </c:pt>
                <c:pt idx="28535">
                  <c:v>2487.79297</c:v>
                </c:pt>
                <c:pt idx="28536">
                  <c:v>2485.3515600000019</c:v>
                </c:pt>
                <c:pt idx="28537">
                  <c:v>2485.3515600000019</c:v>
                </c:pt>
                <c:pt idx="28538">
                  <c:v>2485.3515600000019</c:v>
                </c:pt>
                <c:pt idx="28539">
                  <c:v>2485.3515600000019</c:v>
                </c:pt>
                <c:pt idx="28540">
                  <c:v>2485.3515600000019</c:v>
                </c:pt>
                <c:pt idx="28541">
                  <c:v>2485.3515600000019</c:v>
                </c:pt>
                <c:pt idx="28542">
                  <c:v>2485.3515600000019</c:v>
                </c:pt>
                <c:pt idx="28543">
                  <c:v>2485.3515600000019</c:v>
                </c:pt>
                <c:pt idx="28544">
                  <c:v>2485.3515600000019</c:v>
                </c:pt>
                <c:pt idx="28545">
                  <c:v>2485.3515600000019</c:v>
                </c:pt>
                <c:pt idx="28546">
                  <c:v>2485.3515600000019</c:v>
                </c:pt>
                <c:pt idx="28547">
                  <c:v>2485.3515600000019</c:v>
                </c:pt>
                <c:pt idx="28548">
                  <c:v>2487.79297</c:v>
                </c:pt>
                <c:pt idx="28549">
                  <c:v>2485.3515600000019</c:v>
                </c:pt>
                <c:pt idx="28550">
                  <c:v>2485.3515600000019</c:v>
                </c:pt>
                <c:pt idx="28551">
                  <c:v>2485.3515600000019</c:v>
                </c:pt>
                <c:pt idx="28552">
                  <c:v>2485.3515600000019</c:v>
                </c:pt>
                <c:pt idx="28553">
                  <c:v>2485.3515600000019</c:v>
                </c:pt>
                <c:pt idx="28554">
                  <c:v>2485.3515600000019</c:v>
                </c:pt>
                <c:pt idx="28555">
                  <c:v>2485.3515600000019</c:v>
                </c:pt>
                <c:pt idx="28556">
                  <c:v>2485.3515600000019</c:v>
                </c:pt>
                <c:pt idx="28557">
                  <c:v>2485.3515600000019</c:v>
                </c:pt>
                <c:pt idx="28558">
                  <c:v>2485.3515600000019</c:v>
                </c:pt>
                <c:pt idx="28559">
                  <c:v>2485.3515600000019</c:v>
                </c:pt>
                <c:pt idx="28560">
                  <c:v>2485.3515600000019</c:v>
                </c:pt>
                <c:pt idx="28561">
                  <c:v>2485.3515600000019</c:v>
                </c:pt>
                <c:pt idx="28562">
                  <c:v>2485.3515600000019</c:v>
                </c:pt>
                <c:pt idx="28563">
                  <c:v>2485.3515600000019</c:v>
                </c:pt>
                <c:pt idx="28564">
                  <c:v>2485.3515600000019</c:v>
                </c:pt>
                <c:pt idx="28565">
                  <c:v>2485.3515600000019</c:v>
                </c:pt>
                <c:pt idx="28566">
                  <c:v>2485.3515600000019</c:v>
                </c:pt>
                <c:pt idx="28567">
                  <c:v>2485.3515600000019</c:v>
                </c:pt>
                <c:pt idx="28568">
                  <c:v>2485.3515600000019</c:v>
                </c:pt>
                <c:pt idx="28569">
                  <c:v>2485.3515600000019</c:v>
                </c:pt>
                <c:pt idx="28570">
                  <c:v>2485.3515600000019</c:v>
                </c:pt>
                <c:pt idx="28571">
                  <c:v>2485.3515600000019</c:v>
                </c:pt>
                <c:pt idx="28572">
                  <c:v>2485.3515600000019</c:v>
                </c:pt>
                <c:pt idx="28573">
                  <c:v>2485.3515600000019</c:v>
                </c:pt>
                <c:pt idx="28574">
                  <c:v>2485.3515600000019</c:v>
                </c:pt>
                <c:pt idx="28575">
                  <c:v>2485.3515600000019</c:v>
                </c:pt>
                <c:pt idx="28576">
                  <c:v>2485.3515600000019</c:v>
                </c:pt>
                <c:pt idx="28577">
                  <c:v>2485.3515600000019</c:v>
                </c:pt>
                <c:pt idx="28578">
                  <c:v>2485.3515600000019</c:v>
                </c:pt>
                <c:pt idx="28579">
                  <c:v>2487.79297</c:v>
                </c:pt>
                <c:pt idx="28580">
                  <c:v>2485.3515600000019</c:v>
                </c:pt>
                <c:pt idx="28581">
                  <c:v>2485.3515600000019</c:v>
                </c:pt>
                <c:pt idx="28582">
                  <c:v>2487.79297</c:v>
                </c:pt>
                <c:pt idx="28583">
                  <c:v>2485.3515600000019</c:v>
                </c:pt>
                <c:pt idx="28584">
                  <c:v>2485.3515600000019</c:v>
                </c:pt>
                <c:pt idx="28585">
                  <c:v>2485.3515600000019</c:v>
                </c:pt>
                <c:pt idx="28586">
                  <c:v>2485.3515600000019</c:v>
                </c:pt>
                <c:pt idx="28587">
                  <c:v>2485.3515600000019</c:v>
                </c:pt>
                <c:pt idx="28588">
                  <c:v>2485.3515600000019</c:v>
                </c:pt>
                <c:pt idx="28589">
                  <c:v>2485.3515600000019</c:v>
                </c:pt>
                <c:pt idx="28590">
                  <c:v>2485.3515600000019</c:v>
                </c:pt>
                <c:pt idx="28591">
                  <c:v>2485.3515600000019</c:v>
                </c:pt>
                <c:pt idx="28592">
                  <c:v>2485.3515600000019</c:v>
                </c:pt>
                <c:pt idx="28593">
                  <c:v>2485.3515600000019</c:v>
                </c:pt>
                <c:pt idx="28594">
                  <c:v>2485.3515600000019</c:v>
                </c:pt>
                <c:pt idx="28595">
                  <c:v>2487.79297</c:v>
                </c:pt>
                <c:pt idx="28596">
                  <c:v>2485.3515600000019</c:v>
                </c:pt>
                <c:pt idx="28597">
                  <c:v>2485.3515600000019</c:v>
                </c:pt>
                <c:pt idx="28598">
                  <c:v>2485.3515600000019</c:v>
                </c:pt>
                <c:pt idx="28599">
                  <c:v>2485.3515600000019</c:v>
                </c:pt>
                <c:pt idx="28600">
                  <c:v>2485.3515600000019</c:v>
                </c:pt>
                <c:pt idx="28601">
                  <c:v>2485.3515600000019</c:v>
                </c:pt>
                <c:pt idx="28602">
                  <c:v>2485.3515600000019</c:v>
                </c:pt>
                <c:pt idx="28603">
                  <c:v>2485.3515600000019</c:v>
                </c:pt>
                <c:pt idx="28604">
                  <c:v>2485.3515600000019</c:v>
                </c:pt>
                <c:pt idx="28605">
                  <c:v>2485.3515600000019</c:v>
                </c:pt>
                <c:pt idx="28606">
                  <c:v>2485.3515600000019</c:v>
                </c:pt>
                <c:pt idx="28607">
                  <c:v>2485.3515600000019</c:v>
                </c:pt>
                <c:pt idx="28608">
                  <c:v>2485.3515600000019</c:v>
                </c:pt>
                <c:pt idx="28609">
                  <c:v>2485.3515600000019</c:v>
                </c:pt>
                <c:pt idx="28610">
                  <c:v>2485.3515600000019</c:v>
                </c:pt>
                <c:pt idx="28611">
                  <c:v>2485.3515600000019</c:v>
                </c:pt>
                <c:pt idx="28612">
                  <c:v>2485.3515600000019</c:v>
                </c:pt>
                <c:pt idx="28613">
                  <c:v>2485.3515600000019</c:v>
                </c:pt>
                <c:pt idx="28614">
                  <c:v>2485.3515600000019</c:v>
                </c:pt>
                <c:pt idx="28615">
                  <c:v>2485.3515600000019</c:v>
                </c:pt>
                <c:pt idx="28616">
                  <c:v>2485.3515600000019</c:v>
                </c:pt>
                <c:pt idx="28617">
                  <c:v>2485.3515600000019</c:v>
                </c:pt>
                <c:pt idx="28618">
                  <c:v>2487.79297</c:v>
                </c:pt>
                <c:pt idx="28619">
                  <c:v>2485.3515600000019</c:v>
                </c:pt>
                <c:pt idx="28620">
                  <c:v>2485.3515600000019</c:v>
                </c:pt>
                <c:pt idx="28621">
                  <c:v>2485.3515600000019</c:v>
                </c:pt>
                <c:pt idx="28622">
                  <c:v>2485.3515600000019</c:v>
                </c:pt>
                <c:pt idx="28623">
                  <c:v>2485.3515600000019</c:v>
                </c:pt>
                <c:pt idx="28624">
                  <c:v>2485.3515600000019</c:v>
                </c:pt>
                <c:pt idx="28625">
                  <c:v>2482.9101600000017</c:v>
                </c:pt>
                <c:pt idx="28626">
                  <c:v>2485.3515600000019</c:v>
                </c:pt>
                <c:pt idx="28627">
                  <c:v>2485.3515600000019</c:v>
                </c:pt>
                <c:pt idx="28628">
                  <c:v>2485.3515600000019</c:v>
                </c:pt>
                <c:pt idx="28629">
                  <c:v>2485.3515600000019</c:v>
                </c:pt>
                <c:pt idx="28630">
                  <c:v>2485.3515600000019</c:v>
                </c:pt>
                <c:pt idx="28631">
                  <c:v>2487.79297</c:v>
                </c:pt>
                <c:pt idx="28632">
                  <c:v>2485.3515600000019</c:v>
                </c:pt>
                <c:pt idx="28633">
                  <c:v>2485.3515600000019</c:v>
                </c:pt>
                <c:pt idx="28634">
                  <c:v>2485.3515600000019</c:v>
                </c:pt>
                <c:pt idx="28635">
                  <c:v>2485.3515600000019</c:v>
                </c:pt>
                <c:pt idx="28636">
                  <c:v>2485.3515600000019</c:v>
                </c:pt>
                <c:pt idx="28637">
                  <c:v>2485.3515600000019</c:v>
                </c:pt>
                <c:pt idx="28638">
                  <c:v>2485.3515600000019</c:v>
                </c:pt>
                <c:pt idx="28639">
                  <c:v>2485.3515600000019</c:v>
                </c:pt>
                <c:pt idx="28640">
                  <c:v>2485.3515600000019</c:v>
                </c:pt>
                <c:pt idx="28641">
                  <c:v>2487.79297</c:v>
                </c:pt>
                <c:pt idx="28642">
                  <c:v>2487.79297</c:v>
                </c:pt>
                <c:pt idx="28643">
                  <c:v>2485.3515600000019</c:v>
                </c:pt>
                <c:pt idx="28644">
                  <c:v>2485.3515600000019</c:v>
                </c:pt>
                <c:pt idx="28645">
                  <c:v>2485.3515600000019</c:v>
                </c:pt>
                <c:pt idx="28646">
                  <c:v>2482.9101600000017</c:v>
                </c:pt>
                <c:pt idx="28647">
                  <c:v>2485.3515600000019</c:v>
                </c:pt>
                <c:pt idx="28648">
                  <c:v>2485.3515600000019</c:v>
                </c:pt>
                <c:pt idx="28649">
                  <c:v>2485.3515600000019</c:v>
                </c:pt>
                <c:pt idx="28650">
                  <c:v>2485.3515600000019</c:v>
                </c:pt>
                <c:pt idx="28651">
                  <c:v>2485.3515600000019</c:v>
                </c:pt>
                <c:pt idx="28652">
                  <c:v>2485.3515600000019</c:v>
                </c:pt>
                <c:pt idx="28653">
                  <c:v>2485.3515600000019</c:v>
                </c:pt>
                <c:pt idx="28654">
                  <c:v>2485.3515600000019</c:v>
                </c:pt>
                <c:pt idx="28655">
                  <c:v>2485.3515600000019</c:v>
                </c:pt>
                <c:pt idx="28656">
                  <c:v>2485.3515600000019</c:v>
                </c:pt>
                <c:pt idx="28657">
                  <c:v>2485.3515600000019</c:v>
                </c:pt>
                <c:pt idx="28658">
                  <c:v>2485.3515600000019</c:v>
                </c:pt>
                <c:pt idx="28659">
                  <c:v>2485.3515600000019</c:v>
                </c:pt>
                <c:pt idx="28660">
                  <c:v>2485.3515600000019</c:v>
                </c:pt>
                <c:pt idx="28661">
                  <c:v>2485.3515600000019</c:v>
                </c:pt>
                <c:pt idx="28662">
                  <c:v>2485.3515600000019</c:v>
                </c:pt>
                <c:pt idx="28663">
                  <c:v>2487.79297</c:v>
                </c:pt>
                <c:pt idx="28664">
                  <c:v>2485.3515600000019</c:v>
                </c:pt>
                <c:pt idx="28665">
                  <c:v>2485.3515600000019</c:v>
                </c:pt>
                <c:pt idx="28666">
                  <c:v>2485.3515600000019</c:v>
                </c:pt>
                <c:pt idx="28667">
                  <c:v>2485.3515600000019</c:v>
                </c:pt>
                <c:pt idx="28668">
                  <c:v>2485.3515600000019</c:v>
                </c:pt>
                <c:pt idx="28669">
                  <c:v>2485.3515600000019</c:v>
                </c:pt>
                <c:pt idx="28670">
                  <c:v>2485.3515600000019</c:v>
                </c:pt>
                <c:pt idx="28671">
                  <c:v>2485.3515600000019</c:v>
                </c:pt>
                <c:pt idx="28672">
                  <c:v>2485.3515600000019</c:v>
                </c:pt>
                <c:pt idx="28673">
                  <c:v>2487.79297</c:v>
                </c:pt>
                <c:pt idx="28674">
                  <c:v>2485.3515600000019</c:v>
                </c:pt>
                <c:pt idx="28675">
                  <c:v>2485.3515600000019</c:v>
                </c:pt>
                <c:pt idx="28676">
                  <c:v>2485.3515600000019</c:v>
                </c:pt>
                <c:pt idx="28677">
                  <c:v>2485.3515600000019</c:v>
                </c:pt>
                <c:pt idx="28678">
                  <c:v>2485.3515600000019</c:v>
                </c:pt>
                <c:pt idx="28679">
                  <c:v>2485.3515600000019</c:v>
                </c:pt>
                <c:pt idx="28680">
                  <c:v>2487.79297</c:v>
                </c:pt>
                <c:pt idx="28681">
                  <c:v>2485.3515600000019</c:v>
                </c:pt>
                <c:pt idx="28682">
                  <c:v>2485.3515600000019</c:v>
                </c:pt>
                <c:pt idx="28683">
                  <c:v>2482.9101600000017</c:v>
                </c:pt>
                <c:pt idx="28684">
                  <c:v>2485.3515600000019</c:v>
                </c:pt>
                <c:pt idx="28685">
                  <c:v>2482.9101600000017</c:v>
                </c:pt>
                <c:pt idx="28686">
                  <c:v>2485.3515600000019</c:v>
                </c:pt>
                <c:pt idx="28687">
                  <c:v>2485.3515600000019</c:v>
                </c:pt>
                <c:pt idx="28688">
                  <c:v>2485.3515600000019</c:v>
                </c:pt>
                <c:pt idx="28689">
                  <c:v>2485.3515600000019</c:v>
                </c:pt>
                <c:pt idx="28690">
                  <c:v>2482.9101600000017</c:v>
                </c:pt>
                <c:pt idx="28691">
                  <c:v>2485.3515600000019</c:v>
                </c:pt>
                <c:pt idx="28692">
                  <c:v>2485.3515600000019</c:v>
                </c:pt>
                <c:pt idx="28693">
                  <c:v>2485.3515600000019</c:v>
                </c:pt>
                <c:pt idx="28694">
                  <c:v>2485.3515600000019</c:v>
                </c:pt>
                <c:pt idx="28695">
                  <c:v>2485.3515600000019</c:v>
                </c:pt>
                <c:pt idx="28696">
                  <c:v>2485.3515600000019</c:v>
                </c:pt>
                <c:pt idx="28697">
                  <c:v>2485.3515600000019</c:v>
                </c:pt>
                <c:pt idx="28698">
                  <c:v>2482.9101600000017</c:v>
                </c:pt>
                <c:pt idx="28699">
                  <c:v>2482.9101600000017</c:v>
                </c:pt>
                <c:pt idx="28700">
                  <c:v>2485.3515600000019</c:v>
                </c:pt>
                <c:pt idx="28701">
                  <c:v>2485.3515600000019</c:v>
                </c:pt>
                <c:pt idx="28702">
                  <c:v>2485.3515600000019</c:v>
                </c:pt>
                <c:pt idx="28703">
                  <c:v>2485.3515600000019</c:v>
                </c:pt>
                <c:pt idx="28704">
                  <c:v>2485.3515600000019</c:v>
                </c:pt>
                <c:pt idx="28705">
                  <c:v>2485.3515600000019</c:v>
                </c:pt>
                <c:pt idx="28706">
                  <c:v>2485.3515600000019</c:v>
                </c:pt>
                <c:pt idx="28707">
                  <c:v>2485.3515600000019</c:v>
                </c:pt>
                <c:pt idx="28708">
                  <c:v>2485.3515600000019</c:v>
                </c:pt>
                <c:pt idx="28709">
                  <c:v>2485.3515600000019</c:v>
                </c:pt>
                <c:pt idx="28710">
                  <c:v>2485.3515600000019</c:v>
                </c:pt>
                <c:pt idx="28711">
                  <c:v>2485.3515600000019</c:v>
                </c:pt>
                <c:pt idx="28712">
                  <c:v>2485.3515600000019</c:v>
                </c:pt>
                <c:pt idx="28713">
                  <c:v>2487.79297</c:v>
                </c:pt>
                <c:pt idx="28714">
                  <c:v>2485.3515600000019</c:v>
                </c:pt>
                <c:pt idx="28715">
                  <c:v>2485.3515600000019</c:v>
                </c:pt>
                <c:pt idx="28716">
                  <c:v>2485.3515600000019</c:v>
                </c:pt>
                <c:pt idx="28717">
                  <c:v>2485.3515600000019</c:v>
                </c:pt>
                <c:pt idx="28718">
                  <c:v>2485.3515600000019</c:v>
                </c:pt>
                <c:pt idx="28719">
                  <c:v>2485.3515600000019</c:v>
                </c:pt>
                <c:pt idx="28720">
                  <c:v>2482.9101600000017</c:v>
                </c:pt>
                <c:pt idx="28721">
                  <c:v>2485.3515600000019</c:v>
                </c:pt>
                <c:pt idx="28722">
                  <c:v>2485.3515600000019</c:v>
                </c:pt>
                <c:pt idx="28723">
                  <c:v>2485.3515600000019</c:v>
                </c:pt>
                <c:pt idx="28724">
                  <c:v>2485.3515600000019</c:v>
                </c:pt>
                <c:pt idx="28725">
                  <c:v>2485.3515600000019</c:v>
                </c:pt>
                <c:pt idx="28726">
                  <c:v>2485.3515600000019</c:v>
                </c:pt>
                <c:pt idx="28727">
                  <c:v>2482.9101600000017</c:v>
                </c:pt>
                <c:pt idx="28728">
                  <c:v>2485.3515600000019</c:v>
                </c:pt>
                <c:pt idx="28729">
                  <c:v>2485.3515600000019</c:v>
                </c:pt>
                <c:pt idx="28730">
                  <c:v>2482.9101600000017</c:v>
                </c:pt>
                <c:pt idx="28731">
                  <c:v>2485.3515600000019</c:v>
                </c:pt>
                <c:pt idx="28732">
                  <c:v>2485.3515600000019</c:v>
                </c:pt>
                <c:pt idx="28733">
                  <c:v>2485.3515600000019</c:v>
                </c:pt>
                <c:pt idx="28734">
                  <c:v>2485.3515600000019</c:v>
                </c:pt>
                <c:pt idx="28735">
                  <c:v>2485.3515600000019</c:v>
                </c:pt>
                <c:pt idx="28736">
                  <c:v>2482.9101600000017</c:v>
                </c:pt>
                <c:pt idx="28737">
                  <c:v>2485.3515600000019</c:v>
                </c:pt>
                <c:pt idx="28738">
                  <c:v>2482.9101600000017</c:v>
                </c:pt>
                <c:pt idx="28739">
                  <c:v>2485.3515600000019</c:v>
                </c:pt>
                <c:pt idx="28740">
                  <c:v>2482.9101600000017</c:v>
                </c:pt>
                <c:pt idx="28741">
                  <c:v>2485.3515600000019</c:v>
                </c:pt>
                <c:pt idx="28742">
                  <c:v>2485.3515600000019</c:v>
                </c:pt>
                <c:pt idx="28743">
                  <c:v>2485.3515600000019</c:v>
                </c:pt>
                <c:pt idx="28744">
                  <c:v>2485.3515600000019</c:v>
                </c:pt>
                <c:pt idx="28745">
                  <c:v>2487.79297</c:v>
                </c:pt>
                <c:pt idx="28746">
                  <c:v>2485.3515600000019</c:v>
                </c:pt>
                <c:pt idx="28747">
                  <c:v>2485.3515600000019</c:v>
                </c:pt>
                <c:pt idx="28748">
                  <c:v>2485.3515600000019</c:v>
                </c:pt>
                <c:pt idx="28749">
                  <c:v>2485.3515600000019</c:v>
                </c:pt>
                <c:pt idx="28750">
                  <c:v>2482.9101600000017</c:v>
                </c:pt>
                <c:pt idx="28751">
                  <c:v>2485.3515600000019</c:v>
                </c:pt>
                <c:pt idx="28752">
                  <c:v>2485.3515600000019</c:v>
                </c:pt>
                <c:pt idx="28753">
                  <c:v>2485.3515600000019</c:v>
                </c:pt>
                <c:pt idx="28754">
                  <c:v>2485.3515600000019</c:v>
                </c:pt>
                <c:pt idx="28755">
                  <c:v>2485.3515600000019</c:v>
                </c:pt>
                <c:pt idx="28756">
                  <c:v>2485.3515600000019</c:v>
                </c:pt>
                <c:pt idx="28757">
                  <c:v>2485.3515600000019</c:v>
                </c:pt>
                <c:pt idx="28758">
                  <c:v>2485.3515600000019</c:v>
                </c:pt>
                <c:pt idx="28759">
                  <c:v>2485.3515600000019</c:v>
                </c:pt>
                <c:pt idx="28760">
                  <c:v>2485.3515600000019</c:v>
                </c:pt>
                <c:pt idx="28761">
                  <c:v>2485.3515600000019</c:v>
                </c:pt>
                <c:pt idx="28762">
                  <c:v>2485.3515600000019</c:v>
                </c:pt>
                <c:pt idx="28763">
                  <c:v>2482.9101600000017</c:v>
                </c:pt>
                <c:pt idx="28764">
                  <c:v>2485.3515600000019</c:v>
                </c:pt>
                <c:pt idx="28765">
                  <c:v>2485.3515600000019</c:v>
                </c:pt>
                <c:pt idx="28766">
                  <c:v>2485.3515600000019</c:v>
                </c:pt>
                <c:pt idx="28767">
                  <c:v>2485.3515600000019</c:v>
                </c:pt>
                <c:pt idx="28768">
                  <c:v>2482.9101600000017</c:v>
                </c:pt>
                <c:pt idx="28769">
                  <c:v>2485.3515600000019</c:v>
                </c:pt>
                <c:pt idx="28770">
                  <c:v>2482.9101600000017</c:v>
                </c:pt>
                <c:pt idx="28771">
                  <c:v>2485.3515600000019</c:v>
                </c:pt>
                <c:pt idx="28772">
                  <c:v>2485.3515600000019</c:v>
                </c:pt>
                <c:pt idx="28773">
                  <c:v>2485.3515600000019</c:v>
                </c:pt>
                <c:pt idx="28774">
                  <c:v>2482.9101600000017</c:v>
                </c:pt>
                <c:pt idx="28775">
                  <c:v>2485.3515600000019</c:v>
                </c:pt>
                <c:pt idx="28776">
                  <c:v>2485.3515600000019</c:v>
                </c:pt>
                <c:pt idx="28777">
                  <c:v>2485.3515600000019</c:v>
                </c:pt>
                <c:pt idx="28778">
                  <c:v>2485.3515600000019</c:v>
                </c:pt>
                <c:pt idx="28779">
                  <c:v>2485.3515600000019</c:v>
                </c:pt>
                <c:pt idx="28780">
                  <c:v>2485.3515600000019</c:v>
                </c:pt>
                <c:pt idx="28781">
                  <c:v>2485.3515600000019</c:v>
                </c:pt>
                <c:pt idx="28782">
                  <c:v>2485.3515600000019</c:v>
                </c:pt>
                <c:pt idx="28783">
                  <c:v>2485.3515600000019</c:v>
                </c:pt>
                <c:pt idx="28784">
                  <c:v>2482.9101600000017</c:v>
                </c:pt>
                <c:pt idx="28785">
                  <c:v>2485.3515600000019</c:v>
                </c:pt>
                <c:pt idx="28786">
                  <c:v>2485.3515600000019</c:v>
                </c:pt>
                <c:pt idx="28787">
                  <c:v>2485.3515600000019</c:v>
                </c:pt>
                <c:pt idx="28788">
                  <c:v>2482.9101600000017</c:v>
                </c:pt>
                <c:pt idx="28789">
                  <c:v>2485.3515600000019</c:v>
                </c:pt>
                <c:pt idx="28790">
                  <c:v>2485.3515600000019</c:v>
                </c:pt>
                <c:pt idx="28791">
                  <c:v>2485.3515600000019</c:v>
                </c:pt>
                <c:pt idx="28792">
                  <c:v>2485.3515600000019</c:v>
                </c:pt>
                <c:pt idx="28793">
                  <c:v>2482.9101600000017</c:v>
                </c:pt>
                <c:pt idx="28794">
                  <c:v>2482.9101600000017</c:v>
                </c:pt>
                <c:pt idx="28795">
                  <c:v>2485.3515600000019</c:v>
                </c:pt>
                <c:pt idx="28796">
                  <c:v>2485.3515600000019</c:v>
                </c:pt>
                <c:pt idx="28797">
                  <c:v>2485.3515600000019</c:v>
                </c:pt>
                <c:pt idx="28798">
                  <c:v>2482.9101600000017</c:v>
                </c:pt>
                <c:pt idx="28799">
                  <c:v>2485.3515600000019</c:v>
                </c:pt>
                <c:pt idx="28800">
                  <c:v>2485.3515600000019</c:v>
                </c:pt>
                <c:pt idx="28801">
                  <c:v>2485.3515600000019</c:v>
                </c:pt>
                <c:pt idx="28802">
                  <c:v>2485.3515600000019</c:v>
                </c:pt>
                <c:pt idx="28803">
                  <c:v>2485.3515600000019</c:v>
                </c:pt>
                <c:pt idx="28804">
                  <c:v>2485.3515600000019</c:v>
                </c:pt>
                <c:pt idx="28805">
                  <c:v>2485.3515600000019</c:v>
                </c:pt>
                <c:pt idx="28806">
                  <c:v>2485.3515600000019</c:v>
                </c:pt>
                <c:pt idx="28807">
                  <c:v>2485.3515600000019</c:v>
                </c:pt>
                <c:pt idx="28808">
                  <c:v>2485.3515600000019</c:v>
                </c:pt>
                <c:pt idx="28809">
                  <c:v>2485.3515600000019</c:v>
                </c:pt>
                <c:pt idx="28810">
                  <c:v>2482.9101600000017</c:v>
                </c:pt>
                <c:pt idx="28811">
                  <c:v>2485.3515600000019</c:v>
                </c:pt>
                <c:pt idx="28812">
                  <c:v>2482.9101600000017</c:v>
                </c:pt>
                <c:pt idx="28813">
                  <c:v>2485.3515600000019</c:v>
                </c:pt>
                <c:pt idx="28814">
                  <c:v>2485.3515600000019</c:v>
                </c:pt>
                <c:pt idx="28815">
                  <c:v>2485.3515600000019</c:v>
                </c:pt>
                <c:pt idx="28816">
                  <c:v>2482.9101600000017</c:v>
                </c:pt>
                <c:pt idx="28817">
                  <c:v>2485.3515600000019</c:v>
                </c:pt>
                <c:pt idx="28818">
                  <c:v>2485.3515600000019</c:v>
                </c:pt>
                <c:pt idx="28819">
                  <c:v>2485.3515600000019</c:v>
                </c:pt>
                <c:pt idx="28820">
                  <c:v>2485.3515600000019</c:v>
                </c:pt>
                <c:pt idx="28821">
                  <c:v>2482.9101600000017</c:v>
                </c:pt>
                <c:pt idx="28822">
                  <c:v>2482.9101600000017</c:v>
                </c:pt>
                <c:pt idx="28823">
                  <c:v>2485.3515600000019</c:v>
                </c:pt>
                <c:pt idx="28824">
                  <c:v>2485.3515600000019</c:v>
                </c:pt>
                <c:pt idx="28825">
                  <c:v>2485.3515600000019</c:v>
                </c:pt>
                <c:pt idx="28826">
                  <c:v>2485.3515600000019</c:v>
                </c:pt>
                <c:pt idx="28827">
                  <c:v>2485.3515600000019</c:v>
                </c:pt>
                <c:pt idx="28828">
                  <c:v>2485.3515600000019</c:v>
                </c:pt>
                <c:pt idx="28829">
                  <c:v>2485.3515600000019</c:v>
                </c:pt>
                <c:pt idx="28830">
                  <c:v>2485.3515600000019</c:v>
                </c:pt>
                <c:pt idx="28831">
                  <c:v>2485.3515600000019</c:v>
                </c:pt>
                <c:pt idx="28832">
                  <c:v>2485.3515600000019</c:v>
                </c:pt>
                <c:pt idx="28833">
                  <c:v>2482.9101600000017</c:v>
                </c:pt>
                <c:pt idx="28834">
                  <c:v>2485.3515600000019</c:v>
                </c:pt>
                <c:pt idx="28835">
                  <c:v>2482.9101600000017</c:v>
                </c:pt>
                <c:pt idx="28836">
                  <c:v>2485.3515600000019</c:v>
                </c:pt>
                <c:pt idx="28837">
                  <c:v>2485.3515600000019</c:v>
                </c:pt>
                <c:pt idx="28838">
                  <c:v>2485.3515600000019</c:v>
                </c:pt>
                <c:pt idx="28839">
                  <c:v>2485.3515600000019</c:v>
                </c:pt>
                <c:pt idx="28840">
                  <c:v>2482.9101600000017</c:v>
                </c:pt>
                <c:pt idx="28841">
                  <c:v>2485.3515600000019</c:v>
                </c:pt>
                <c:pt idx="28842">
                  <c:v>2485.3515600000019</c:v>
                </c:pt>
                <c:pt idx="28843">
                  <c:v>2482.9101600000017</c:v>
                </c:pt>
                <c:pt idx="28844">
                  <c:v>2485.3515600000019</c:v>
                </c:pt>
                <c:pt idx="28845">
                  <c:v>2482.9101600000017</c:v>
                </c:pt>
                <c:pt idx="28846">
                  <c:v>2485.3515600000019</c:v>
                </c:pt>
                <c:pt idx="28847">
                  <c:v>2482.9101600000017</c:v>
                </c:pt>
                <c:pt idx="28848">
                  <c:v>2485.3515600000019</c:v>
                </c:pt>
                <c:pt idx="28849">
                  <c:v>2482.9101600000017</c:v>
                </c:pt>
                <c:pt idx="28850">
                  <c:v>2485.3515600000019</c:v>
                </c:pt>
                <c:pt idx="28851">
                  <c:v>2485.3515600000019</c:v>
                </c:pt>
                <c:pt idx="28852">
                  <c:v>2485.3515600000019</c:v>
                </c:pt>
                <c:pt idx="28853">
                  <c:v>2482.9101600000017</c:v>
                </c:pt>
                <c:pt idx="28854">
                  <c:v>2482.9101600000017</c:v>
                </c:pt>
                <c:pt idx="28855">
                  <c:v>2482.9101600000017</c:v>
                </c:pt>
                <c:pt idx="28856">
                  <c:v>2482.9101600000017</c:v>
                </c:pt>
                <c:pt idx="28857">
                  <c:v>2482.9101600000017</c:v>
                </c:pt>
                <c:pt idx="28858">
                  <c:v>2485.3515600000019</c:v>
                </c:pt>
                <c:pt idx="28859">
                  <c:v>2485.3515600000019</c:v>
                </c:pt>
                <c:pt idx="28860">
                  <c:v>2485.3515600000019</c:v>
                </c:pt>
                <c:pt idx="28861">
                  <c:v>2485.3515600000019</c:v>
                </c:pt>
                <c:pt idx="28862">
                  <c:v>2485.3515600000019</c:v>
                </c:pt>
                <c:pt idx="28863">
                  <c:v>2482.9101600000017</c:v>
                </c:pt>
                <c:pt idx="28864">
                  <c:v>2485.3515600000019</c:v>
                </c:pt>
                <c:pt idx="28865">
                  <c:v>2485.3515600000019</c:v>
                </c:pt>
                <c:pt idx="28866">
                  <c:v>2485.3515600000019</c:v>
                </c:pt>
                <c:pt idx="28867">
                  <c:v>2482.9101600000017</c:v>
                </c:pt>
                <c:pt idx="28868">
                  <c:v>2485.3515600000019</c:v>
                </c:pt>
                <c:pt idx="28869">
                  <c:v>2485.3515600000019</c:v>
                </c:pt>
                <c:pt idx="28870">
                  <c:v>2485.3515600000019</c:v>
                </c:pt>
                <c:pt idx="28871">
                  <c:v>2485.3515600000019</c:v>
                </c:pt>
                <c:pt idx="28872">
                  <c:v>2485.3515600000019</c:v>
                </c:pt>
                <c:pt idx="28873">
                  <c:v>2482.9101600000017</c:v>
                </c:pt>
                <c:pt idx="28874">
                  <c:v>2482.9101600000017</c:v>
                </c:pt>
                <c:pt idx="28875">
                  <c:v>2482.9101600000017</c:v>
                </c:pt>
                <c:pt idx="28876">
                  <c:v>2482.9101600000017</c:v>
                </c:pt>
                <c:pt idx="28877">
                  <c:v>2482.9101600000017</c:v>
                </c:pt>
                <c:pt idx="28878">
                  <c:v>2485.3515600000019</c:v>
                </c:pt>
                <c:pt idx="28879">
                  <c:v>2485.3515600000019</c:v>
                </c:pt>
                <c:pt idx="28880">
                  <c:v>2482.9101600000017</c:v>
                </c:pt>
                <c:pt idx="28881">
                  <c:v>2485.3515600000019</c:v>
                </c:pt>
                <c:pt idx="28882">
                  <c:v>2482.9101600000017</c:v>
                </c:pt>
                <c:pt idx="28883">
                  <c:v>2485.3515600000019</c:v>
                </c:pt>
                <c:pt idx="28884">
                  <c:v>2482.9101600000017</c:v>
                </c:pt>
                <c:pt idx="28885">
                  <c:v>2485.3515600000019</c:v>
                </c:pt>
                <c:pt idx="28886">
                  <c:v>2485.3515600000019</c:v>
                </c:pt>
                <c:pt idx="28887">
                  <c:v>2482.9101600000017</c:v>
                </c:pt>
                <c:pt idx="28888">
                  <c:v>2485.3515600000019</c:v>
                </c:pt>
                <c:pt idx="28889">
                  <c:v>2485.3515600000019</c:v>
                </c:pt>
                <c:pt idx="28890">
                  <c:v>2485.3515600000019</c:v>
                </c:pt>
                <c:pt idx="28891">
                  <c:v>2485.3515600000019</c:v>
                </c:pt>
                <c:pt idx="28892">
                  <c:v>2485.3515600000019</c:v>
                </c:pt>
                <c:pt idx="28893">
                  <c:v>2482.9101600000017</c:v>
                </c:pt>
                <c:pt idx="28894">
                  <c:v>2482.9101600000017</c:v>
                </c:pt>
                <c:pt idx="28895">
                  <c:v>2482.9101600000017</c:v>
                </c:pt>
                <c:pt idx="28896">
                  <c:v>2485.3515600000019</c:v>
                </c:pt>
                <c:pt idx="28897">
                  <c:v>2482.9101600000017</c:v>
                </c:pt>
                <c:pt idx="28898">
                  <c:v>2485.3515600000019</c:v>
                </c:pt>
                <c:pt idx="28899">
                  <c:v>2485.3515600000019</c:v>
                </c:pt>
                <c:pt idx="28900">
                  <c:v>2485.3515600000019</c:v>
                </c:pt>
                <c:pt idx="28901">
                  <c:v>2485.3515600000019</c:v>
                </c:pt>
                <c:pt idx="28902">
                  <c:v>2485.3515600000019</c:v>
                </c:pt>
                <c:pt idx="28903">
                  <c:v>2485.3515600000019</c:v>
                </c:pt>
                <c:pt idx="28904">
                  <c:v>2482.9101600000017</c:v>
                </c:pt>
                <c:pt idx="28905">
                  <c:v>2485.3515600000019</c:v>
                </c:pt>
                <c:pt idx="28906">
                  <c:v>2482.9101600000017</c:v>
                </c:pt>
                <c:pt idx="28907">
                  <c:v>2482.9101600000017</c:v>
                </c:pt>
                <c:pt idx="28908">
                  <c:v>2485.3515600000019</c:v>
                </c:pt>
                <c:pt idx="28909">
                  <c:v>2482.9101600000017</c:v>
                </c:pt>
                <c:pt idx="28910">
                  <c:v>2485.3515600000019</c:v>
                </c:pt>
                <c:pt idx="28911">
                  <c:v>2485.3515600000019</c:v>
                </c:pt>
                <c:pt idx="28912">
                  <c:v>2482.9101600000017</c:v>
                </c:pt>
                <c:pt idx="28913">
                  <c:v>2485.3515600000019</c:v>
                </c:pt>
                <c:pt idx="28914">
                  <c:v>2482.9101600000017</c:v>
                </c:pt>
                <c:pt idx="28915">
                  <c:v>2482.9101600000017</c:v>
                </c:pt>
                <c:pt idx="28916">
                  <c:v>2482.9101600000017</c:v>
                </c:pt>
                <c:pt idx="28917">
                  <c:v>2485.3515600000019</c:v>
                </c:pt>
                <c:pt idx="28918">
                  <c:v>2485.3515600000019</c:v>
                </c:pt>
                <c:pt idx="28919">
                  <c:v>2482.9101600000017</c:v>
                </c:pt>
                <c:pt idx="28920">
                  <c:v>2485.3515600000019</c:v>
                </c:pt>
                <c:pt idx="28921">
                  <c:v>2482.9101600000017</c:v>
                </c:pt>
                <c:pt idx="28922">
                  <c:v>2482.9101600000017</c:v>
                </c:pt>
                <c:pt idx="28923">
                  <c:v>2482.9101600000017</c:v>
                </c:pt>
                <c:pt idx="28924">
                  <c:v>2482.9101600000017</c:v>
                </c:pt>
                <c:pt idx="28925">
                  <c:v>2485.3515600000019</c:v>
                </c:pt>
                <c:pt idx="28926">
                  <c:v>2485.3515600000019</c:v>
                </c:pt>
                <c:pt idx="28927">
                  <c:v>2482.9101600000017</c:v>
                </c:pt>
                <c:pt idx="28928">
                  <c:v>2485.3515600000019</c:v>
                </c:pt>
                <c:pt idx="28929">
                  <c:v>2482.9101600000017</c:v>
                </c:pt>
                <c:pt idx="28930">
                  <c:v>2485.3515600000019</c:v>
                </c:pt>
                <c:pt idx="28931">
                  <c:v>2482.9101600000017</c:v>
                </c:pt>
                <c:pt idx="28932">
                  <c:v>2485.3515600000019</c:v>
                </c:pt>
                <c:pt idx="28933">
                  <c:v>2485.3515600000019</c:v>
                </c:pt>
                <c:pt idx="28934">
                  <c:v>2485.3515600000019</c:v>
                </c:pt>
                <c:pt idx="28935">
                  <c:v>2485.3515600000019</c:v>
                </c:pt>
                <c:pt idx="28936">
                  <c:v>2482.9101600000017</c:v>
                </c:pt>
                <c:pt idx="28937">
                  <c:v>2485.3515600000019</c:v>
                </c:pt>
                <c:pt idx="28938">
                  <c:v>2482.9101600000017</c:v>
                </c:pt>
                <c:pt idx="28939">
                  <c:v>2485.3515600000019</c:v>
                </c:pt>
                <c:pt idx="28940">
                  <c:v>2482.9101600000017</c:v>
                </c:pt>
                <c:pt idx="28941">
                  <c:v>2482.9101600000017</c:v>
                </c:pt>
                <c:pt idx="28942">
                  <c:v>2485.3515600000019</c:v>
                </c:pt>
                <c:pt idx="28943">
                  <c:v>2485.3515600000019</c:v>
                </c:pt>
                <c:pt idx="28944">
                  <c:v>2482.9101600000017</c:v>
                </c:pt>
                <c:pt idx="28945">
                  <c:v>2482.9101600000017</c:v>
                </c:pt>
                <c:pt idx="28946">
                  <c:v>2485.3515600000019</c:v>
                </c:pt>
                <c:pt idx="28947">
                  <c:v>2482.9101600000017</c:v>
                </c:pt>
                <c:pt idx="28948">
                  <c:v>2482.9101600000017</c:v>
                </c:pt>
                <c:pt idx="28949">
                  <c:v>2485.3515600000019</c:v>
                </c:pt>
                <c:pt idx="28950">
                  <c:v>2482.9101600000017</c:v>
                </c:pt>
                <c:pt idx="28951">
                  <c:v>2485.3515600000019</c:v>
                </c:pt>
                <c:pt idx="28952">
                  <c:v>2485.3515600000019</c:v>
                </c:pt>
                <c:pt idx="28953">
                  <c:v>2482.9101600000017</c:v>
                </c:pt>
                <c:pt idx="28954">
                  <c:v>2482.9101600000017</c:v>
                </c:pt>
                <c:pt idx="28955">
                  <c:v>2482.9101600000017</c:v>
                </c:pt>
                <c:pt idx="28956">
                  <c:v>2485.3515600000019</c:v>
                </c:pt>
                <c:pt idx="28957">
                  <c:v>2485.3515600000019</c:v>
                </c:pt>
                <c:pt idx="28958">
                  <c:v>2482.9101600000017</c:v>
                </c:pt>
                <c:pt idx="28959">
                  <c:v>2482.9101600000017</c:v>
                </c:pt>
                <c:pt idx="28960">
                  <c:v>2485.3515600000019</c:v>
                </c:pt>
                <c:pt idx="28961">
                  <c:v>2482.9101600000017</c:v>
                </c:pt>
                <c:pt idx="28962">
                  <c:v>2485.3515600000019</c:v>
                </c:pt>
                <c:pt idx="28963">
                  <c:v>2482.9101600000017</c:v>
                </c:pt>
                <c:pt idx="28964">
                  <c:v>2482.9101600000017</c:v>
                </c:pt>
                <c:pt idx="28965">
                  <c:v>2482.9101600000017</c:v>
                </c:pt>
                <c:pt idx="28966">
                  <c:v>2482.9101600000017</c:v>
                </c:pt>
                <c:pt idx="28967">
                  <c:v>2482.9101600000017</c:v>
                </c:pt>
                <c:pt idx="28968">
                  <c:v>2482.9101600000017</c:v>
                </c:pt>
                <c:pt idx="28969">
                  <c:v>2482.9101600000017</c:v>
                </c:pt>
                <c:pt idx="28970">
                  <c:v>2482.9101600000017</c:v>
                </c:pt>
                <c:pt idx="28971">
                  <c:v>2485.3515600000019</c:v>
                </c:pt>
                <c:pt idx="28972">
                  <c:v>2482.9101600000017</c:v>
                </c:pt>
                <c:pt idx="28973">
                  <c:v>2482.9101600000017</c:v>
                </c:pt>
                <c:pt idx="28974">
                  <c:v>2485.3515600000019</c:v>
                </c:pt>
                <c:pt idx="28975">
                  <c:v>2482.9101600000017</c:v>
                </c:pt>
                <c:pt idx="28976">
                  <c:v>2482.9101600000017</c:v>
                </c:pt>
                <c:pt idx="28977">
                  <c:v>2482.9101600000017</c:v>
                </c:pt>
                <c:pt idx="28978">
                  <c:v>2482.9101600000017</c:v>
                </c:pt>
                <c:pt idx="28979">
                  <c:v>2485.3515600000019</c:v>
                </c:pt>
                <c:pt idx="28980">
                  <c:v>2482.9101600000017</c:v>
                </c:pt>
                <c:pt idx="28981">
                  <c:v>2482.9101600000017</c:v>
                </c:pt>
                <c:pt idx="28982">
                  <c:v>2482.9101600000017</c:v>
                </c:pt>
                <c:pt idx="28983">
                  <c:v>2482.9101600000017</c:v>
                </c:pt>
                <c:pt idx="28984">
                  <c:v>2482.9101600000017</c:v>
                </c:pt>
                <c:pt idx="28985">
                  <c:v>2482.9101600000017</c:v>
                </c:pt>
                <c:pt idx="28986">
                  <c:v>2482.9101600000017</c:v>
                </c:pt>
                <c:pt idx="28987">
                  <c:v>2485.3515600000019</c:v>
                </c:pt>
                <c:pt idx="28988">
                  <c:v>2482.9101600000017</c:v>
                </c:pt>
                <c:pt idx="28989">
                  <c:v>2485.3515600000019</c:v>
                </c:pt>
                <c:pt idx="28990">
                  <c:v>2485.3515600000019</c:v>
                </c:pt>
                <c:pt idx="28991">
                  <c:v>2482.9101600000017</c:v>
                </c:pt>
                <c:pt idx="28992">
                  <c:v>2485.3515600000019</c:v>
                </c:pt>
                <c:pt idx="28993">
                  <c:v>2482.9101600000017</c:v>
                </c:pt>
                <c:pt idx="28994">
                  <c:v>2482.9101600000017</c:v>
                </c:pt>
                <c:pt idx="28995">
                  <c:v>2485.3515600000019</c:v>
                </c:pt>
                <c:pt idx="28996">
                  <c:v>2485.3515600000019</c:v>
                </c:pt>
                <c:pt idx="28997">
                  <c:v>2482.9101600000017</c:v>
                </c:pt>
                <c:pt idx="28998">
                  <c:v>2482.9101600000017</c:v>
                </c:pt>
                <c:pt idx="28999">
                  <c:v>2485.3515600000019</c:v>
                </c:pt>
                <c:pt idx="29000">
                  <c:v>2482.9101600000017</c:v>
                </c:pt>
                <c:pt idx="29001">
                  <c:v>2482.9101600000017</c:v>
                </c:pt>
                <c:pt idx="29002">
                  <c:v>2482.9101600000017</c:v>
                </c:pt>
                <c:pt idx="29003">
                  <c:v>2482.9101600000017</c:v>
                </c:pt>
                <c:pt idx="29004">
                  <c:v>2482.9101600000017</c:v>
                </c:pt>
                <c:pt idx="29005">
                  <c:v>2485.3515600000019</c:v>
                </c:pt>
                <c:pt idx="29006">
                  <c:v>2482.9101600000017</c:v>
                </c:pt>
                <c:pt idx="29007">
                  <c:v>2482.9101600000017</c:v>
                </c:pt>
                <c:pt idx="29008">
                  <c:v>2482.9101600000017</c:v>
                </c:pt>
                <c:pt idx="29009">
                  <c:v>2482.9101600000017</c:v>
                </c:pt>
                <c:pt idx="29010">
                  <c:v>2482.9101600000017</c:v>
                </c:pt>
                <c:pt idx="29011">
                  <c:v>2482.9101600000017</c:v>
                </c:pt>
                <c:pt idx="29012">
                  <c:v>2482.9101600000017</c:v>
                </c:pt>
                <c:pt idx="29013">
                  <c:v>2482.9101600000017</c:v>
                </c:pt>
                <c:pt idx="29014">
                  <c:v>2482.9101600000017</c:v>
                </c:pt>
                <c:pt idx="29015">
                  <c:v>2485.3515600000019</c:v>
                </c:pt>
                <c:pt idx="29016">
                  <c:v>2485.3515600000019</c:v>
                </c:pt>
                <c:pt idx="29017">
                  <c:v>2485.3515600000019</c:v>
                </c:pt>
                <c:pt idx="29018">
                  <c:v>2482.9101600000017</c:v>
                </c:pt>
                <c:pt idx="29019">
                  <c:v>2482.9101600000017</c:v>
                </c:pt>
                <c:pt idx="29020">
                  <c:v>2485.3515600000019</c:v>
                </c:pt>
                <c:pt idx="29021">
                  <c:v>2482.9101600000017</c:v>
                </c:pt>
                <c:pt idx="29022">
                  <c:v>2482.9101600000017</c:v>
                </c:pt>
                <c:pt idx="29023">
                  <c:v>2485.3515600000019</c:v>
                </c:pt>
                <c:pt idx="29024">
                  <c:v>2482.9101600000017</c:v>
                </c:pt>
                <c:pt idx="29025">
                  <c:v>2485.3515600000019</c:v>
                </c:pt>
                <c:pt idx="29026">
                  <c:v>2485.3515600000019</c:v>
                </c:pt>
                <c:pt idx="29027">
                  <c:v>2482.9101600000017</c:v>
                </c:pt>
                <c:pt idx="29028">
                  <c:v>2485.3515600000019</c:v>
                </c:pt>
                <c:pt idx="29029">
                  <c:v>2482.9101600000017</c:v>
                </c:pt>
                <c:pt idx="29030">
                  <c:v>2485.3515600000019</c:v>
                </c:pt>
                <c:pt idx="29031">
                  <c:v>2482.9101600000017</c:v>
                </c:pt>
                <c:pt idx="29032">
                  <c:v>2482.9101600000017</c:v>
                </c:pt>
                <c:pt idx="29033">
                  <c:v>2482.9101600000017</c:v>
                </c:pt>
                <c:pt idx="29034">
                  <c:v>2485.3515600000019</c:v>
                </c:pt>
                <c:pt idx="29035">
                  <c:v>2482.9101600000017</c:v>
                </c:pt>
                <c:pt idx="29036">
                  <c:v>2482.9101600000017</c:v>
                </c:pt>
                <c:pt idx="29037">
                  <c:v>2485.3515600000019</c:v>
                </c:pt>
                <c:pt idx="29038">
                  <c:v>2485.3515600000019</c:v>
                </c:pt>
                <c:pt idx="29039">
                  <c:v>2482.9101600000017</c:v>
                </c:pt>
                <c:pt idx="29040">
                  <c:v>2482.9101600000017</c:v>
                </c:pt>
                <c:pt idx="29041">
                  <c:v>2482.9101600000017</c:v>
                </c:pt>
                <c:pt idx="29042">
                  <c:v>2482.9101600000017</c:v>
                </c:pt>
                <c:pt idx="29043">
                  <c:v>2482.9101600000017</c:v>
                </c:pt>
                <c:pt idx="29044">
                  <c:v>2482.9101600000017</c:v>
                </c:pt>
                <c:pt idx="29045">
                  <c:v>2482.9101600000017</c:v>
                </c:pt>
                <c:pt idx="29046">
                  <c:v>2482.9101600000017</c:v>
                </c:pt>
                <c:pt idx="29047">
                  <c:v>2485.3515600000019</c:v>
                </c:pt>
                <c:pt idx="29048">
                  <c:v>2482.9101600000017</c:v>
                </c:pt>
                <c:pt idx="29049">
                  <c:v>2485.3515600000019</c:v>
                </c:pt>
                <c:pt idx="29050">
                  <c:v>2482.9101600000017</c:v>
                </c:pt>
                <c:pt idx="29051">
                  <c:v>2482.9101600000017</c:v>
                </c:pt>
                <c:pt idx="29052">
                  <c:v>2482.9101600000017</c:v>
                </c:pt>
                <c:pt idx="29053">
                  <c:v>2482.9101600000017</c:v>
                </c:pt>
                <c:pt idx="29054">
                  <c:v>2485.3515600000019</c:v>
                </c:pt>
                <c:pt idx="29055">
                  <c:v>2482.9101600000017</c:v>
                </c:pt>
                <c:pt idx="29056">
                  <c:v>2482.9101600000017</c:v>
                </c:pt>
                <c:pt idx="29057">
                  <c:v>2485.3515600000019</c:v>
                </c:pt>
                <c:pt idx="29058">
                  <c:v>2482.9101600000017</c:v>
                </c:pt>
                <c:pt idx="29059">
                  <c:v>2485.3515600000019</c:v>
                </c:pt>
                <c:pt idx="29060">
                  <c:v>2485.3515600000019</c:v>
                </c:pt>
                <c:pt idx="29061">
                  <c:v>2482.9101600000017</c:v>
                </c:pt>
                <c:pt idx="29062">
                  <c:v>2482.9101600000017</c:v>
                </c:pt>
                <c:pt idx="29063">
                  <c:v>2485.3515600000019</c:v>
                </c:pt>
                <c:pt idx="29064">
                  <c:v>2482.9101600000017</c:v>
                </c:pt>
                <c:pt idx="29065">
                  <c:v>2482.9101600000017</c:v>
                </c:pt>
                <c:pt idx="29066">
                  <c:v>2482.9101600000017</c:v>
                </c:pt>
                <c:pt idx="29067">
                  <c:v>2482.9101600000017</c:v>
                </c:pt>
                <c:pt idx="29068">
                  <c:v>2482.9101600000017</c:v>
                </c:pt>
                <c:pt idx="29069">
                  <c:v>2482.9101600000017</c:v>
                </c:pt>
                <c:pt idx="29070">
                  <c:v>2482.9101600000017</c:v>
                </c:pt>
                <c:pt idx="29071">
                  <c:v>2482.9101600000017</c:v>
                </c:pt>
                <c:pt idx="29072">
                  <c:v>2485.3515600000019</c:v>
                </c:pt>
                <c:pt idx="29073">
                  <c:v>2482.9101600000017</c:v>
                </c:pt>
                <c:pt idx="29074">
                  <c:v>2482.9101600000017</c:v>
                </c:pt>
                <c:pt idx="29075">
                  <c:v>2482.9101600000017</c:v>
                </c:pt>
                <c:pt idx="29076">
                  <c:v>2485.3515600000019</c:v>
                </c:pt>
                <c:pt idx="29077">
                  <c:v>2482.9101600000017</c:v>
                </c:pt>
                <c:pt idx="29078">
                  <c:v>2485.3515600000019</c:v>
                </c:pt>
                <c:pt idx="29079">
                  <c:v>2482.9101600000017</c:v>
                </c:pt>
                <c:pt idx="29080">
                  <c:v>2482.9101600000017</c:v>
                </c:pt>
                <c:pt idx="29081">
                  <c:v>2482.9101600000017</c:v>
                </c:pt>
                <c:pt idx="29082">
                  <c:v>2485.3515600000019</c:v>
                </c:pt>
                <c:pt idx="29083">
                  <c:v>2482.9101600000017</c:v>
                </c:pt>
                <c:pt idx="29084">
                  <c:v>2482.9101600000017</c:v>
                </c:pt>
                <c:pt idx="29085">
                  <c:v>2485.3515600000019</c:v>
                </c:pt>
                <c:pt idx="29086">
                  <c:v>2482.9101600000017</c:v>
                </c:pt>
                <c:pt idx="29087">
                  <c:v>2482.9101600000017</c:v>
                </c:pt>
                <c:pt idx="29088">
                  <c:v>2482.9101600000017</c:v>
                </c:pt>
                <c:pt idx="29089">
                  <c:v>2485.3515600000019</c:v>
                </c:pt>
                <c:pt idx="29090">
                  <c:v>2482.9101600000017</c:v>
                </c:pt>
                <c:pt idx="29091">
                  <c:v>2482.9101600000017</c:v>
                </c:pt>
                <c:pt idx="29092">
                  <c:v>2482.9101600000017</c:v>
                </c:pt>
                <c:pt idx="29093">
                  <c:v>2482.9101600000017</c:v>
                </c:pt>
                <c:pt idx="29094">
                  <c:v>2482.9101600000017</c:v>
                </c:pt>
                <c:pt idx="29095">
                  <c:v>2482.9101600000017</c:v>
                </c:pt>
                <c:pt idx="29096">
                  <c:v>2482.9101600000017</c:v>
                </c:pt>
                <c:pt idx="29097">
                  <c:v>2482.9101600000017</c:v>
                </c:pt>
                <c:pt idx="29098">
                  <c:v>2482.9101600000017</c:v>
                </c:pt>
                <c:pt idx="29099">
                  <c:v>2482.9101600000017</c:v>
                </c:pt>
                <c:pt idx="29100">
                  <c:v>2482.9101600000017</c:v>
                </c:pt>
                <c:pt idx="29101">
                  <c:v>2482.9101600000017</c:v>
                </c:pt>
                <c:pt idx="29102">
                  <c:v>2482.9101600000017</c:v>
                </c:pt>
                <c:pt idx="29103">
                  <c:v>2482.9101600000017</c:v>
                </c:pt>
                <c:pt idx="29104">
                  <c:v>2482.9101600000017</c:v>
                </c:pt>
                <c:pt idx="29105">
                  <c:v>2482.9101600000017</c:v>
                </c:pt>
                <c:pt idx="29106">
                  <c:v>2482.9101600000017</c:v>
                </c:pt>
                <c:pt idx="29107">
                  <c:v>2482.9101600000017</c:v>
                </c:pt>
                <c:pt idx="29108">
                  <c:v>2482.9101600000017</c:v>
                </c:pt>
                <c:pt idx="29109">
                  <c:v>2485.3515600000019</c:v>
                </c:pt>
                <c:pt idx="29110">
                  <c:v>2482.9101600000017</c:v>
                </c:pt>
                <c:pt idx="29111">
                  <c:v>2482.9101600000017</c:v>
                </c:pt>
                <c:pt idx="29112">
                  <c:v>2482.9101600000017</c:v>
                </c:pt>
                <c:pt idx="29113">
                  <c:v>2482.9101600000017</c:v>
                </c:pt>
                <c:pt idx="29114">
                  <c:v>2482.9101600000017</c:v>
                </c:pt>
                <c:pt idx="29115">
                  <c:v>2482.9101600000017</c:v>
                </c:pt>
                <c:pt idx="29116">
                  <c:v>2482.9101600000017</c:v>
                </c:pt>
                <c:pt idx="29117">
                  <c:v>2482.9101600000017</c:v>
                </c:pt>
                <c:pt idx="29118">
                  <c:v>2482.9101600000017</c:v>
                </c:pt>
                <c:pt idx="29119">
                  <c:v>2482.9101600000017</c:v>
                </c:pt>
                <c:pt idx="29120">
                  <c:v>2482.9101600000017</c:v>
                </c:pt>
                <c:pt idx="29121">
                  <c:v>2482.9101600000017</c:v>
                </c:pt>
                <c:pt idx="29122">
                  <c:v>2482.9101600000017</c:v>
                </c:pt>
                <c:pt idx="29123">
                  <c:v>2482.9101600000017</c:v>
                </c:pt>
                <c:pt idx="29124">
                  <c:v>2482.9101600000017</c:v>
                </c:pt>
                <c:pt idx="29125">
                  <c:v>2482.9101600000017</c:v>
                </c:pt>
                <c:pt idx="29126">
                  <c:v>2482.9101600000017</c:v>
                </c:pt>
                <c:pt idx="29127">
                  <c:v>2482.9101600000017</c:v>
                </c:pt>
                <c:pt idx="29128">
                  <c:v>2482.9101600000017</c:v>
                </c:pt>
                <c:pt idx="29129">
                  <c:v>2482.9101600000017</c:v>
                </c:pt>
                <c:pt idx="29130">
                  <c:v>2482.9101600000017</c:v>
                </c:pt>
                <c:pt idx="29131">
                  <c:v>2482.9101600000017</c:v>
                </c:pt>
                <c:pt idx="29132">
                  <c:v>2482.9101600000017</c:v>
                </c:pt>
                <c:pt idx="29133">
                  <c:v>2482.9101600000017</c:v>
                </c:pt>
                <c:pt idx="29134">
                  <c:v>2482.9101600000017</c:v>
                </c:pt>
                <c:pt idx="29135">
                  <c:v>2482.9101600000017</c:v>
                </c:pt>
                <c:pt idx="29136">
                  <c:v>2482.9101600000017</c:v>
                </c:pt>
                <c:pt idx="29137">
                  <c:v>2482.9101600000017</c:v>
                </c:pt>
                <c:pt idx="29138">
                  <c:v>2482.9101600000017</c:v>
                </c:pt>
                <c:pt idx="29139">
                  <c:v>2482.9101600000017</c:v>
                </c:pt>
                <c:pt idx="29140">
                  <c:v>2482.9101600000017</c:v>
                </c:pt>
                <c:pt idx="29141">
                  <c:v>2482.9101600000017</c:v>
                </c:pt>
                <c:pt idx="29142">
                  <c:v>2482.9101600000017</c:v>
                </c:pt>
                <c:pt idx="29143">
                  <c:v>2482.9101600000017</c:v>
                </c:pt>
                <c:pt idx="29144">
                  <c:v>2482.9101600000017</c:v>
                </c:pt>
                <c:pt idx="29145">
                  <c:v>2482.9101600000017</c:v>
                </c:pt>
                <c:pt idx="29146">
                  <c:v>2482.9101600000017</c:v>
                </c:pt>
                <c:pt idx="29147">
                  <c:v>2482.9101600000017</c:v>
                </c:pt>
                <c:pt idx="29148">
                  <c:v>2482.9101600000017</c:v>
                </c:pt>
                <c:pt idx="29149">
                  <c:v>2482.9101600000017</c:v>
                </c:pt>
                <c:pt idx="29150">
                  <c:v>2485.3515600000019</c:v>
                </c:pt>
                <c:pt idx="29151">
                  <c:v>2482.9101600000017</c:v>
                </c:pt>
                <c:pt idx="29152">
                  <c:v>2482.9101600000017</c:v>
                </c:pt>
                <c:pt idx="29153">
                  <c:v>2482.9101600000017</c:v>
                </c:pt>
                <c:pt idx="29154">
                  <c:v>2482.9101600000017</c:v>
                </c:pt>
                <c:pt idx="29155">
                  <c:v>2482.9101600000017</c:v>
                </c:pt>
                <c:pt idx="29156">
                  <c:v>2482.9101600000017</c:v>
                </c:pt>
                <c:pt idx="29157">
                  <c:v>2482.9101600000017</c:v>
                </c:pt>
                <c:pt idx="29158">
                  <c:v>2482.9101600000017</c:v>
                </c:pt>
                <c:pt idx="29159">
                  <c:v>2482.9101600000017</c:v>
                </c:pt>
                <c:pt idx="29160">
                  <c:v>2482.9101600000017</c:v>
                </c:pt>
                <c:pt idx="29161">
                  <c:v>2482.9101600000017</c:v>
                </c:pt>
                <c:pt idx="29162">
                  <c:v>2482.9101600000017</c:v>
                </c:pt>
                <c:pt idx="29163">
                  <c:v>2482.9101600000017</c:v>
                </c:pt>
                <c:pt idx="29164">
                  <c:v>2482.9101600000017</c:v>
                </c:pt>
                <c:pt idx="29165">
                  <c:v>2482.9101600000017</c:v>
                </c:pt>
                <c:pt idx="29166">
                  <c:v>2482.9101600000017</c:v>
                </c:pt>
                <c:pt idx="29167">
                  <c:v>2482.9101600000017</c:v>
                </c:pt>
                <c:pt idx="29168">
                  <c:v>2482.9101600000017</c:v>
                </c:pt>
                <c:pt idx="29169">
                  <c:v>2485.3515600000019</c:v>
                </c:pt>
                <c:pt idx="29170">
                  <c:v>2482.9101600000017</c:v>
                </c:pt>
                <c:pt idx="29171">
                  <c:v>2482.9101600000017</c:v>
                </c:pt>
                <c:pt idx="29172">
                  <c:v>2482.9101600000017</c:v>
                </c:pt>
                <c:pt idx="29173">
                  <c:v>2482.9101600000017</c:v>
                </c:pt>
                <c:pt idx="29174">
                  <c:v>2482.9101600000017</c:v>
                </c:pt>
                <c:pt idx="29175">
                  <c:v>2482.9101600000017</c:v>
                </c:pt>
                <c:pt idx="29176">
                  <c:v>2485.3515600000019</c:v>
                </c:pt>
                <c:pt idx="29177">
                  <c:v>2482.9101600000017</c:v>
                </c:pt>
                <c:pt idx="29178">
                  <c:v>2482.9101600000017</c:v>
                </c:pt>
                <c:pt idx="29179">
                  <c:v>2482.9101600000017</c:v>
                </c:pt>
                <c:pt idx="29180">
                  <c:v>2482.9101600000017</c:v>
                </c:pt>
                <c:pt idx="29181">
                  <c:v>2485.3515600000019</c:v>
                </c:pt>
                <c:pt idx="29182">
                  <c:v>2482.9101600000017</c:v>
                </c:pt>
                <c:pt idx="29183">
                  <c:v>2482.9101600000017</c:v>
                </c:pt>
                <c:pt idx="29184">
                  <c:v>2482.9101600000017</c:v>
                </c:pt>
                <c:pt idx="29185">
                  <c:v>2482.9101600000017</c:v>
                </c:pt>
                <c:pt idx="29186">
                  <c:v>2482.9101600000017</c:v>
                </c:pt>
                <c:pt idx="29187">
                  <c:v>2482.9101600000017</c:v>
                </c:pt>
                <c:pt idx="29188">
                  <c:v>2482.9101600000017</c:v>
                </c:pt>
                <c:pt idx="29189">
                  <c:v>2482.9101600000017</c:v>
                </c:pt>
                <c:pt idx="29190">
                  <c:v>2482.9101600000017</c:v>
                </c:pt>
                <c:pt idx="29191">
                  <c:v>2482.9101600000017</c:v>
                </c:pt>
                <c:pt idx="29192">
                  <c:v>2485.3515600000019</c:v>
                </c:pt>
                <c:pt idx="29193">
                  <c:v>2482.9101600000017</c:v>
                </c:pt>
                <c:pt idx="29194">
                  <c:v>2485.3515600000019</c:v>
                </c:pt>
                <c:pt idx="29195">
                  <c:v>2482.9101600000017</c:v>
                </c:pt>
                <c:pt idx="29196">
                  <c:v>2482.9101600000017</c:v>
                </c:pt>
                <c:pt idx="29197">
                  <c:v>2482.9101600000017</c:v>
                </c:pt>
                <c:pt idx="29198">
                  <c:v>2482.9101600000017</c:v>
                </c:pt>
                <c:pt idx="29199">
                  <c:v>2482.9101600000017</c:v>
                </c:pt>
                <c:pt idx="29200">
                  <c:v>2482.9101600000017</c:v>
                </c:pt>
                <c:pt idx="29201">
                  <c:v>2482.9101600000017</c:v>
                </c:pt>
                <c:pt idx="29202">
                  <c:v>2482.9101600000017</c:v>
                </c:pt>
                <c:pt idx="29203">
                  <c:v>2482.9101600000017</c:v>
                </c:pt>
                <c:pt idx="29204">
                  <c:v>2482.9101600000017</c:v>
                </c:pt>
                <c:pt idx="29205">
                  <c:v>2482.9101600000017</c:v>
                </c:pt>
                <c:pt idx="29206">
                  <c:v>2482.9101600000017</c:v>
                </c:pt>
                <c:pt idx="29207">
                  <c:v>2482.9101600000017</c:v>
                </c:pt>
                <c:pt idx="29208">
                  <c:v>2482.9101600000017</c:v>
                </c:pt>
                <c:pt idx="29209">
                  <c:v>2482.9101600000017</c:v>
                </c:pt>
                <c:pt idx="29210">
                  <c:v>2482.9101600000017</c:v>
                </c:pt>
                <c:pt idx="29211">
                  <c:v>2482.9101600000017</c:v>
                </c:pt>
                <c:pt idx="29212">
                  <c:v>2482.9101600000017</c:v>
                </c:pt>
                <c:pt idx="29213">
                  <c:v>2482.9101600000017</c:v>
                </c:pt>
                <c:pt idx="29214">
                  <c:v>2482.9101600000017</c:v>
                </c:pt>
                <c:pt idx="29215">
                  <c:v>2482.9101600000017</c:v>
                </c:pt>
                <c:pt idx="29216">
                  <c:v>2482.9101600000017</c:v>
                </c:pt>
                <c:pt idx="29217">
                  <c:v>2482.9101600000017</c:v>
                </c:pt>
                <c:pt idx="29218">
                  <c:v>2482.9101600000017</c:v>
                </c:pt>
                <c:pt idx="29219">
                  <c:v>2482.9101600000017</c:v>
                </c:pt>
                <c:pt idx="29220">
                  <c:v>2482.9101600000017</c:v>
                </c:pt>
                <c:pt idx="29221">
                  <c:v>2482.9101600000017</c:v>
                </c:pt>
                <c:pt idx="29222">
                  <c:v>2482.9101600000017</c:v>
                </c:pt>
                <c:pt idx="29223">
                  <c:v>2485.3515600000019</c:v>
                </c:pt>
                <c:pt idx="29224">
                  <c:v>2482.9101600000017</c:v>
                </c:pt>
                <c:pt idx="29225">
                  <c:v>2482.9101600000017</c:v>
                </c:pt>
                <c:pt idx="29226">
                  <c:v>2482.9101600000017</c:v>
                </c:pt>
                <c:pt idx="29227">
                  <c:v>2482.9101600000017</c:v>
                </c:pt>
                <c:pt idx="29228">
                  <c:v>2482.9101600000017</c:v>
                </c:pt>
                <c:pt idx="29229">
                  <c:v>2485.3515600000019</c:v>
                </c:pt>
                <c:pt idx="29230">
                  <c:v>2482.9101600000017</c:v>
                </c:pt>
                <c:pt idx="29231">
                  <c:v>2485.3515600000019</c:v>
                </c:pt>
                <c:pt idx="29232">
                  <c:v>2482.9101600000017</c:v>
                </c:pt>
                <c:pt idx="29233">
                  <c:v>2482.9101600000017</c:v>
                </c:pt>
                <c:pt idx="29234">
                  <c:v>2482.9101600000017</c:v>
                </c:pt>
                <c:pt idx="29235">
                  <c:v>2482.9101600000017</c:v>
                </c:pt>
                <c:pt idx="29236">
                  <c:v>2482.9101600000017</c:v>
                </c:pt>
                <c:pt idx="29237">
                  <c:v>2482.9101600000017</c:v>
                </c:pt>
                <c:pt idx="29238">
                  <c:v>2482.9101600000017</c:v>
                </c:pt>
                <c:pt idx="29239">
                  <c:v>2482.9101600000017</c:v>
                </c:pt>
                <c:pt idx="29240">
                  <c:v>2482.9101600000017</c:v>
                </c:pt>
                <c:pt idx="29241">
                  <c:v>2485.3515600000019</c:v>
                </c:pt>
                <c:pt idx="29242">
                  <c:v>2482.9101600000017</c:v>
                </c:pt>
                <c:pt idx="29243">
                  <c:v>2482.9101600000017</c:v>
                </c:pt>
                <c:pt idx="29244">
                  <c:v>2482.9101600000017</c:v>
                </c:pt>
                <c:pt idx="29245">
                  <c:v>2482.9101600000017</c:v>
                </c:pt>
                <c:pt idx="29246">
                  <c:v>2482.9101600000017</c:v>
                </c:pt>
                <c:pt idx="29247">
                  <c:v>2482.9101600000017</c:v>
                </c:pt>
                <c:pt idx="29248">
                  <c:v>2482.9101600000017</c:v>
                </c:pt>
                <c:pt idx="29249">
                  <c:v>2482.9101600000017</c:v>
                </c:pt>
                <c:pt idx="29250">
                  <c:v>2482.9101600000017</c:v>
                </c:pt>
                <c:pt idx="29251">
                  <c:v>2482.9101600000017</c:v>
                </c:pt>
                <c:pt idx="29252">
                  <c:v>2482.9101600000017</c:v>
                </c:pt>
                <c:pt idx="29253">
                  <c:v>2482.9101600000017</c:v>
                </c:pt>
                <c:pt idx="29254">
                  <c:v>2482.9101600000017</c:v>
                </c:pt>
                <c:pt idx="29255">
                  <c:v>2482.9101600000017</c:v>
                </c:pt>
                <c:pt idx="29256">
                  <c:v>2482.9101600000017</c:v>
                </c:pt>
                <c:pt idx="29257">
                  <c:v>2482.9101600000017</c:v>
                </c:pt>
                <c:pt idx="29258">
                  <c:v>2482.9101600000017</c:v>
                </c:pt>
                <c:pt idx="29259">
                  <c:v>2482.9101600000017</c:v>
                </c:pt>
                <c:pt idx="29260">
                  <c:v>2482.9101600000017</c:v>
                </c:pt>
                <c:pt idx="29261">
                  <c:v>2482.9101600000017</c:v>
                </c:pt>
                <c:pt idx="29262">
                  <c:v>2482.9101600000017</c:v>
                </c:pt>
                <c:pt idx="29263">
                  <c:v>2482.9101600000017</c:v>
                </c:pt>
                <c:pt idx="29264">
                  <c:v>2482.9101600000017</c:v>
                </c:pt>
                <c:pt idx="29265">
                  <c:v>2482.9101600000017</c:v>
                </c:pt>
                <c:pt idx="29266">
                  <c:v>2482.9101600000017</c:v>
                </c:pt>
                <c:pt idx="29267">
                  <c:v>2482.9101600000017</c:v>
                </c:pt>
                <c:pt idx="29268">
                  <c:v>2482.9101600000017</c:v>
                </c:pt>
                <c:pt idx="29269">
                  <c:v>2482.9101600000017</c:v>
                </c:pt>
                <c:pt idx="29270">
                  <c:v>2482.9101600000017</c:v>
                </c:pt>
                <c:pt idx="29271">
                  <c:v>2482.9101600000017</c:v>
                </c:pt>
                <c:pt idx="29272">
                  <c:v>2482.9101600000017</c:v>
                </c:pt>
                <c:pt idx="29273">
                  <c:v>2482.9101600000017</c:v>
                </c:pt>
                <c:pt idx="29274">
                  <c:v>2482.9101600000017</c:v>
                </c:pt>
                <c:pt idx="29275">
                  <c:v>2482.9101600000017</c:v>
                </c:pt>
                <c:pt idx="29276">
                  <c:v>2482.9101600000017</c:v>
                </c:pt>
                <c:pt idx="29277">
                  <c:v>2482.9101600000017</c:v>
                </c:pt>
                <c:pt idx="29278">
                  <c:v>2482.9101600000017</c:v>
                </c:pt>
                <c:pt idx="29279">
                  <c:v>2482.9101600000017</c:v>
                </c:pt>
                <c:pt idx="29280">
                  <c:v>2482.9101600000017</c:v>
                </c:pt>
                <c:pt idx="29281">
                  <c:v>2482.9101600000017</c:v>
                </c:pt>
                <c:pt idx="29282">
                  <c:v>2482.9101600000017</c:v>
                </c:pt>
                <c:pt idx="29283">
                  <c:v>2482.9101600000017</c:v>
                </c:pt>
                <c:pt idx="29284">
                  <c:v>2482.9101600000017</c:v>
                </c:pt>
                <c:pt idx="29285">
                  <c:v>2482.9101600000017</c:v>
                </c:pt>
                <c:pt idx="29286">
                  <c:v>2482.9101600000017</c:v>
                </c:pt>
                <c:pt idx="29287">
                  <c:v>2482.9101600000017</c:v>
                </c:pt>
                <c:pt idx="29288">
                  <c:v>2482.9101600000017</c:v>
                </c:pt>
                <c:pt idx="29289">
                  <c:v>2482.9101600000017</c:v>
                </c:pt>
                <c:pt idx="29290">
                  <c:v>2482.9101600000017</c:v>
                </c:pt>
                <c:pt idx="29291">
                  <c:v>2482.9101600000017</c:v>
                </c:pt>
                <c:pt idx="29292">
                  <c:v>2482.9101600000017</c:v>
                </c:pt>
                <c:pt idx="29293">
                  <c:v>2482.9101600000017</c:v>
                </c:pt>
                <c:pt idx="29294">
                  <c:v>2482.9101600000017</c:v>
                </c:pt>
                <c:pt idx="29295">
                  <c:v>2482.9101600000017</c:v>
                </c:pt>
                <c:pt idx="29296">
                  <c:v>2482.9101600000017</c:v>
                </c:pt>
                <c:pt idx="29297">
                  <c:v>2482.9101600000017</c:v>
                </c:pt>
                <c:pt idx="29298">
                  <c:v>2482.9101600000017</c:v>
                </c:pt>
                <c:pt idx="29299">
                  <c:v>2482.9101600000017</c:v>
                </c:pt>
                <c:pt idx="29300">
                  <c:v>2482.9101600000017</c:v>
                </c:pt>
                <c:pt idx="29301">
                  <c:v>2482.9101600000017</c:v>
                </c:pt>
                <c:pt idx="29302">
                  <c:v>2482.9101600000017</c:v>
                </c:pt>
                <c:pt idx="29303">
                  <c:v>2482.9101600000017</c:v>
                </c:pt>
                <c:pt idx="29304">
                  <c:v>2482.9101600000017</c:v>
                </c:pt>
                <c:pt idx="29305">
                  <c:v>2482.9101600000017</c:v>
                </c:pt>
                <c:pt idx="29306">
                  <c:v>2482.9101600000017</c:v>
                </c:pt>
                <c:pt idx="29307">
                  <c:v>2482.9101600000017</c:v>
                </c:pt>
                <c:pt idx="29308">
                  <c:v>2482.9101600000017</c:v>
                </c:pt>
                <c:pt idx="29309">
                  <c:v>2482.9101600000017</c:v>
                </c:pt>
                <c:pt idx="29310">
                  <c:v>2482.9101600000017</c:v>
                </c:pt>
                <c:pt idx="29311">
                  <c:v>2482.9101600000017</c:v>
                </c:pt>
                <c:pt idx="29312">
                  <c:v>2485.3515600000019</c:v>
                </c:pt>
                <c:pt idx="29313">
                  <c:v>2482.9101600000017</c:v>
                </c:pt>
                <c:pt idx="29314">
                  <c:v>2482.9101600000017</c:v>
                </c:pt>
                <c:pt idx="29315">
                  <c:v>2482.9101600000017</c:v>
                </c:pt>
                <c:pt idx="29316">
                  <c:v>2482.9101600000017</c:v>
                </c:pt>
                <c:pt idx="29317">
                  <c:v>2482.9101600000017</c:v>
                </c:pt>
                <c:pt idx="29318">
                  <c:v>2482.9101600000017</c:v>
                </c:pt>
                <c:pt idx="29319">
                  <c:v>2482.9101600000017</c:v>
                </c:pt>
                <c:pt idx="29320">
                  <c:v>2482.9101600000017</c:v>
                </c:pt>
                <c:pt idx="29321">
                  <c:v>2482.9101600000017</c:v>
                </c:pt>
                <c:pt idx="29322">
                  <c:v>2482.9101600000017</c:v>
                </c:pt>
                <c:pt idx="29323">
                  <c:v>2482.9101600000017</c:v>
                </c:pt>
                <c:pt idx="29324">
                  <c:v>2482.9101600000017</c:v>
                </c:pt>
                <c:pt idx="29325">
                  <c:v>2482.9101600000017</c:v>
                </c:pt>
                <c:pt idx="29326">
                  <c:v>2482.9101600000017</c:v>
                </c:pt>
                <c:pt idx="29327">
                  <c:v>2482.9101600000017</c:v>
                </c:pt>
                <c:pt idx="29328">
                  <c:v>2482.9101600000017</c:v>
                </c:pt>
                <c:pt idx="29329">
                  <c:v>2482.9101600000017</c:v>
                </c:pt>
                <c:pt idx="29330">
                  <c:v>2482.9101600000017</c:v>
                </c:pt>
                <c:pt idx="29331">
                  <c:v>2482.9101600000017</c:v>
                </c:pt>
                <c:pt idx="29332">
                  <c:v>2482.9101600000017</c:v>
                </c:pt>
                <c:pt idx="29333">
                  <c:v>2482.9101600000017</c:v>
                </c:pt>
                <c:pt idx="29334">
                  <c:v>2482.9101600000017</c:v>
                </c:pt>
                <c:pt idx="29335">
                  <c:v>2482.9101600000017</c:v>
                </c:pt>
                <c:pt idx="29336">
                  <c:v>2482.9101600000017</c:v>
                </c:pt>
                <c:pt idx="29337">
                  <c:v>2482.9101600000017</c:v>
                </c:pt>
                <c:pt idx="29338">
                  <c:v>2482.9101600000017</c:v>
                </c:pt>
                <c:pt idx="29339">
                  <c:v>2482.9101600000017</c:v>
                </c:pt>
                <c:pt idx="29340">
                  <c:v>2482.9101600000017</c:v>
                </c:pt>
                <c:pt idx="29341">
                  <c:v>2482.9101600000017</c:v>
                </c:pt>
                <c:pt idx="29342">
                  <c:v>2482.9101600000017</c:v>
                </c:pt>
                <c:pt idx="29343">
                  <c:v>2482.9101600000017</c:v>
                </c:pt>
                <c:pt idx="29344">
                  <c:v>2482.9101600000017</c:v>
                </c:pt>
                <c:pt idx="29345">
                  <c:v>2482.9101600000017</c:v>
                </c:pt>
                <c:pt idx="29346">
                  <c:v>2482.9101600000017</c:v>
                </c:pt>
                <c:pt idx="29347">
                  <c:v>2482.9101600000017</c:v>
                </c:pt>
                <c:pt idx="29348">
                  <c:v>2482.9101600000017</c:v>
                </c:pt>
                <c:pt idx="29349">
                  <c:v>2482.9101600000017</c:v>
                </c:pt>
                <c:pt idx="29350">
                  <c:v>2482.9101600000017</c:v>
                </c:pt>
                <c:pt idx="29351">
                  <c:v>2482.9101600000017</c:v>
                </c:pt>
                <c:pt idx="29352">
                  <c:v>2482.9101600000017</c:v>
                </c:pt>
                <c:pt idx="29353">
                  <c:v>2482.9101600000017</c:v>
                </c:pt>
                <c:pt idx="29354">
                  <c:v>2482.9101600000017</c:v>
                </c:pt>
                <c:pt idx="29355">
                  <c:v>2482.9101600000017</c:v>
                </c:pt>
                <c:pt idx="29356">
                  <c:v>2482.9101600000017</c:v>
                </c:pt>
                <c:pt idx="29357">
                  <c:v>2482.9101600000017</c:v>
                </c:pt>
                <c:pt idx="29358">
                  <c:v>2482.9101600000017</c:v>
                </c:pt>
                <c:pt idx="29359">
                  <c:v>2482.9101600000017</c:v>
                </c:pt>
                <c:pt idx="29360">
                  <c:v>2482.9101600000017</c:v>
                </c:pt>
                <c:pt idx="29361">
                  <c:v>2482.9101600000017</c:v>
                </c:pt>
                <c:pt idx="29362">
                  <c:v>2482.9101600000017</c:v>
                </c:pt>
                <c:pt idx="29363">
                  <c:v>2482.9101600000017</c:v>
                </c:pt>
                <c:pt idx="29364">
                  <c:v>2482.9101600000017</c:v>
                </c:pt>
                <c:pt idx="29365">
                  <c:v>2482.9101600000017</c:v>
                </c:pt>
                <c:pt idx="29366">
                  <c:v>2482.9101600000017</c:v>
                </c:pt>
                <c:pt idx="29367">
                  <c:v>2482.9101600000017</c:v>
                </c:pt>
                <c:pt idx="29368">
                  <c:v>2482.9101600000017</c:v>
                </c:pt>
                <c:pt idx="29369">
                  <c:v>2482.9101600000017</c:v>
                </c:pt>
                <c:pt idx="29370">
                  <c:v>2482.9101600000017</c:v>
                </c:pt>
                <c:pt idx="29371">
                  <c:v>2482.9101600000017</c:v>
                </c:pt>
                <c:pt idx="29372">
                  <c:v>2482.9101600000017</c:v>
                </c:pt>
                <c:pt idx="29373">
                  <c:v>2482.9101600000017</c:v>
                </c:pt>
                <c:pt idx="29374">
                  <c:v>2485.3515600000019</c:v>
                </c:pt>
                <c:pt idx="29375">
                  <c:v>2482.9101600000017</c:v>
                </c:pt>
                <c:pt idx="29376">
                  <c:v>2482.9101600000017</c:v>
                </c:pt>
                <c:pt idx="29377">
                  <c:v>2482.9101600000017</c:v>
                </c:pt>
                <c:pt idx="29378">
                  <c:v>2482.9101600000017</c:v>
                </c:pt>
                <c:pt idx="29379">
                  <c:v>2482.9101600000017</c:v>
                </c:pt>
                <c:pt idx="29380">
                  <c:v>2482.9101600000017</c:v>
                </c:pt>
                <c:pt idx="29381">
                  <c:v>2482.9101600000017</c:v>
                </c:pt>
                <c:pt idx="29382">
                  <c:v>2482.9101600000017</c:v>
                </c:pt>
                <c:pt idx="29383">
                  <c:v>2482.9101600000017</c:v>
                </c:pt>
                <c:pt idx="29384">
                  <c:v>2482.9101600000017</c:v>
                </c:pt>
                <c:pt idx="29385">
                  <c:v>2482.9101600000017</c:v>
                </c:pt>
                <c:pt idx="29386">
                  <c:v>2482.9101600000017</c:v>
                </c:pt>
                <c:pt idx="29387">
                  <c:v>2482.9101600000017</c:v>
                </c:pt>
                <c:pt idx="29388">
                  <c:v>2482.9101600000017</c:v>
                </c:pt>
                <c:pt idx="29389">
                  <c:v>2482.9101600000017</c:v>
                </c:pt>
                <c:pt idx="29390">
                  <c:v>2482.9101600000017</c:v>
                </c:pt>
                <c:pt idx="29391">
                  <c:v>2482.9101600000017</c:v>
                </c:pt>
                <c:pt idx="29392">
                  <c:v>2482.9101600000017</c:v>
                </c:pt>
                <c:pt idx="29393">
                  <c:v>2482.9101600000017</c:v>
                </c:pt>
                <c:pt idx="29394">
                  <c:v>2482.9101600000017</c:v>
                </c:pt>
                <c:pt idx="29395">
                  <c:v>2482.9101600000017</c:v>
                </c:pt>
                <c:pt idx="29396">
                  <c:v>2482.9101600000017</c:v>
                </c:pt>
                <c:pt idx="29397">
                  <c:v>2482.9101600000017</c:v>
                </c:pt>
                <c:pt idx="29398">
                  <c:v>2482.9101600000017</c:v>
                </c:pt>
                <c:pt idx="29399">
                  <c:v>2482.9101600000017</c:v>
                </c:pt>
                <c:pt idx="29400">
                  <c:v>2482.9101600000017</c:v>
                </c:pt>
                <c:pt idx="29401">
                  <c:v>2482.9101600000017</c:v>
                </c:pt>
                <c:pt idx="29402">
                  <c:v>2482.9101600000017</c:v>
                </c:pt>
                <c:pt idx="29403">
                  <c:v>2482.9101600000017</c:v>
                </c:pt>
                <c:pt idx="29404">
                  <c:v>2482.9101600000017</c:v>
                </c:pt>
                <c:pt idx="29405">
                  <c:v>2482.9101600000017</c:v>
                </c:pt>
                <c:pt idx="29406">
                  <c:v>2482.9101600000017</c:v>
                </c:pt>
                <c:pt idx="29407">
                  <c:v>2482.9101600000017</c:v>
                </c:pt>
                <c:pt idx="29408">
                  <c:v>2482.9101600000017</c:v>
                </c:pt>
                <c:pt idx="29409">
                  <c:v>2482.9101600000017</c:v>
                </c:pt>
                <c:pt idx="29410">
                  <c:v>2482.9101600000017</c:v>
                </c:pt>
                <c:pt idx="29411">
                  <c:v>2482.9101600000017</c:v>
                </c:pt>
                <c:pt idx="29412">
                  <c:v>2482.9101600000017</c:v>
                </c:pt>
                <c:pt idx="29413">
                  <c:v>2482.9101600000017</c:v>
                </c:pt>
                <c:pt idx="29414">
                  <c:v>2482.9101600000017</c:v>
                </c:pt>
                <c:pt idx="29415">
                  <c:v>2482.9101600000017</c:v>
                </c:pt>
                <c:pt idx="29416">
                  <c:v>2482.9101600000017</c:v>
                </c:pt>
                <c:pt idx="29417">
                  <c:v>2482.9101600000017</c:v>
                </c:pt>
                <c:pt idx="29418">
                  <c:v>2482.9101600000017</c:v>
                </c:pt>
                <c:pt idx="29419">
                  <c:v>2482.9101600000017</c:v>
                </c:pt>
                <c:pt idx="29420">
                  <c:v>2482.9101600000017</c:v>
                </c:pt>
                <c:pt idx="29421">
                  <c:v>2482.9101600000017</c:v>
                </c:pt>
                <c:pt idx="29422">
                  <c:v>2482.9101600000017</c:v>
                </c:pt>
                <c:pt idx="29423">
                  <c:v>2482.9101600000017</c:v>
                </c:pt>
                <c:pt idx="29424">
                  <c:v>2482.9101600000017</c:v>
                </c:pt>
                <c:pt idx="29425">
                  <c:v>2482.9101600000017</c:v>
                </c:pt>
                <c:pt idx="29426">
                  <c:v>2482.9101600000017</c:v>
                </c:pt>
                <c:pt idx="29427">
                  <c:v>2482.9101600000017</c:v>
                </c:pt>
                <c:pt idx="29428">
                  <c:v>2482.9101600000017</c:v>
                </c:pt>
                <c:pt idx="29429">
                  <c:v>2482.9101600000017</c:v>
                </c:pt>
                <c:pt idx="29430">
                  <c:v>2482.9101600000017</c:v>
                </c:pt>
                <c:pt idx="29431">
                  <c:v>2482.9101600000017</c:v>
                </c:pt>
                <c:pt idx="29432">
                  <c:v>2482.9101600000017</c:v>
                </c:pt>
                <c:pt idx="29433">
                  <c:v>2482.9101600000017</c:v>
                </c:pt>
                <c:pt idx="29434">
                  <c:v>2482.9101600000017</c:v>
                </c:pt>
                <c:pt idx="29435">
                  <c:v>2485.3515600000019</c:v>
                </c:pt>
                <c:pt idx="29436">
                  <c:v>2482.9101600000017</c:v>
                </c:pt>
                <c:pt idx="29437">
                  <c:v>2482.9101600000017</c:v>
                </c:pt>
                <c:pt idx="29438">
                  <c:v>2482.9101600000017</c:v>
                </c:pt>
                <c:pt idx="29439">
                  <c:v>2485.3515600000019</c:v>
                </c:pt>
                <c:pt idx="29440">
                  <c:v>2482.9101600000017</c:v>
                </c:pt>
                <c:pt idx="29441">
                  <c:v>2482.9101600000017</c:v>
                </c:pt>
                <c:pt idx="29442">
                  <c:v>2482.9101600000017</c:v>
                </c:pt>
                <c:pt idx="29443">
                  <c:v>2482.9101600000017</c:v>
                </c:pt>
                <c:pt idx="29444">
                  <c:v>2482.9101600000017</c:v>
                </c:pt>
                <c:pt idx="29445">
                  <c:v>2482.9101600000017</c:v>
                </c:pt>
                <c:pt idx="29446">
                  <c:v>2482.9101600000017</c:v>
                </c:pt>
                <c:pt idx="29447">
                  <c:v>2482.9101600000017</c:v>
                </c:pt>
                <c:pt idx="29448">
                  <c:v>2482.9101600000017</c:v>
                </c:pt>
                <c:pt idx="29449">
                  <c:v>2482.9101600000017</c:v>
                </c:pt>
                <c:pt idx="29450">
                  <c:v>2482.9101600000017</c:v>
                </c:pt>
                <c:pt idx="29451">
                  <c:v>2482.9101600000017</c:v>
                </c:pt>
                <c:pt idx="29452">
                  <c:v>2482.9101600000017</c:v>
                </c:pt>
                <c:pt idx="29453">
                  <c:v>2482.9101600000017</c:v>
                </c:pt>
                <c:pt idx="29454">
                  <c:v>2482.9101600000017</c:v>
                </c:pt>
                <c:pt idx="29455">
                  <c:v>2482.9101600000017</c:v>
                </c:pt>
                <c:pt idx="29456">
                  <c:v>2482.9101600000017</c:v>
                </c:pt>
                <c:pt idx="29457">
                  <c:v>2482.9101600000017</c:v>
                </c:pt>
                <c:pt idx="29458">
                  <c:v>2482.9101600000017</c:v>
                </c:pt>
                <c:pt idx="29459">
                  <c:v>2482.9101600000017</c:v>
                </c:pt>
                <c:pt idx="29460">
                  <c:v>2482.9101600000017</c:v>
                </c:pt>
                <c:pt idx="29461">
                  <c:v>2482.9101600000017</c:v>
                </c:pt>
                <c:pt idx="29462">
                  <c:v>2482.9101600000017</c:v>
                </c:pt>
                <c:pt idx="29463">
                  <c:v>2482.9101600000017</c:v>
                </c:pt>
                <c:pt idx="29464">
                  <c:v>2482.9101600000017</c:v>
                </c:pt>
                <c:pt idx="29465">
                  <c:v>2482.9101600000017</c:v>
                </c:pt>
                <c:pt idx="29466">
                  <c:v>2482.9101600000017</c:v>
                </c:pt>
                <c:pt idx="29467">
                  <c:v>2482.9101600000017</c:v>
                </c:pt>
                <c:pt idx="29468">
                  <c:v>2482.9101600000017</c:v>
                </c:pt>
                <c:pt idx="29469">
                  <c:v>2482.9101600000017</c:v>
                </c:pt>
                <c:pt idx="29470">
                  <c:v>2482.9101600000017</c:v>
                </c:pt>
                <c:pt idx="29471">
                  <c:v>2482.9101600000017</c:v>
                </c:pt>
                <c:pt idx="29472">
                  <c:v>2482.9101600000017</c:v>
                </c:pt>
                <c:pt idx="29473">
                  <c:v>2482.9101600000017</c:v>
                </c:pt>
                <c:pt idx="29474">
                  <c:v>2482.9101600000017</c:v>
                </c:pt>
                <c:pt idx="29475">
                  <c:v>2482.9101600000017</c:v>
                </c:pt>
                <c:pt idx="29476">
                  <c:v>2482.9101600000017</c:v>
                </c:pt>
                <c:pt idx="29477">
                  <c:v>2482.9101600000017</c:v>
                </c:pt>
                <c:pt idx="29478">
                  <c:v>2482.9101600000017</c:v>
                </c:pt>
                <c:pt idx="29479">
                  <c:v>2482.9101600000017</c:v>
                </c:pt>
                <c:pt idx="29480">
                  <c:v>2482.9101600000017</c:v>
                </c:pt>
                <c:pt idx="29481">
                  <c:v>2482.9101600000017</c:v>
                </c:pt>
                <c:pt idx="29482">
                  <c:v>2482.9101600000017</c:v>
                </c:pt>
                <c:pt idx="29483">
                  <c:v>2482.9101600000017</c:v>
                </c:pt>
                <c:pt idx="29484">
                  <c:v>2482.9101600000017</c:v>
                </c:pt>
                <c:pt idx="29485">
                  <c:v>2482.9101600000017</c:v>
                </c:pt>
                <c:pt idx="29486">
                  <c:v>2482.9101600000017</c:v>
                </c:pt>
                <c:pt idx="29487">
                  <c:v>2482.9101600000017</c:v>
                </c:pt>
                <c:pt idx="29488">
                  <c:v>2482.9101600000017</c:v>
                </c:pt>
                <c:pt idx="29489">
                  <c:v>2482.9101600000017</c:v>
                </c:pt>
                <c:pt idx="29490">
                  <c:v>2482.9101600000017</c:v>
                </c:pt>
                <c:pt idx="29491">
                  <c:v>2482.9101600000017</c:v>
                </c:pt>
                <c:pt idx="29492">
                  <c:v>2482.9101600000017</c:v>
                </c:pt>
                <c:pt idx="29493">
                  <c:v>2482.9101600000017</c:v>
                </c:pt>
                <c:pt idx="29494">
                  <c:v>2482.9101600000017</c:v>
                </c:pt>
                <c:pt idx="29495">
                  <c:v>2482.9101600000017</c:v>
                </c:pt>
                <c:pt idx="29496">
                  <c:v>2482.9101600000017</c:v>
                </c:pt>
                <c:pt idx="29497">
                  <c:v>2482.9101600000017</c:v>
                </c:pt>
                <c:pt idx="29498">
                  <c:v>2482.9101600000017</c:v>
                </c:pt>
                <c:pt idx="29499">
                  <c:v>2482.9101600000017</c:v>
                </c:pt>
                <c:pt idx="29500">
                  <c:v>2482.9101600000017</c:v>
                </c:pt>
                <c:pt idx="29501">
                  <c:v>2482.9101600000017</c:v>
                </c:pt>
                <c:pt idx="29502">
                  <c:v>2482.9101600000017</c:v>
                </c:pt>
                <c:pt idx="29503">
                  <c:v>2482.9101600000017</c:v>
                </c:pt>
                <c:pt idx="29504">
                  <c:v>2482.9101600000017</c:v>
                </c:pt>
                <c:pt idx="29505">
                  <c:v>2482.9101600000017</c:v>
                </c:pt>
                <c:pt idx="29506">
                  <c:v>2482.9101600000017</c:v>
                </c:pt>
                <c:pt idx="29507">
                  <c:v>2482.9101600000017</c:v>
                </c:pt>
                <c:pt idx="29508">
                  <c:v>2482.9101600000017</c:v>
                </c:pt>
                <c:pt idx="29509">
                  <c:v>2482.9101600000017</c:v>
                </c:pt>
                <c:pt idx="29510">
                  <c:v>2482.9101600000017</c:v>
                </c:pt>
                <c:pt idx="29511">
                  <c:v>2482.9101600000017</c:v>
                </c:pt>
                <c:pt idx="29512">
                  <c:v>2482.9101600000017</c:v>
                </c:pt>
                <c:pt idx="29513">
                  <c:v>2482.9101600000017</c:v>
                </c:pt>
                <c:pt idx="29514">
                  <c:v>2482.9101600000017</c:v>
                </c:pt>
                <c:pt idx="29515">
                  <c:v>2482.9101600000017</c:v>
                </c:pt>
                <c:pt idx="29516">
                  <c:v>2482.9101600000017</c:v>
                </c:pt>
                <c:pt idx="29517">
                  <c:v>2482.9101600000017</c:v>
                </c:pt>
                <c:pt idx="29518">
                  <c:v>2482.9101600000017</c:v>
                </c:pt>
                <c:pt idx="29519">
                  <c:v>2482.9101600000017</c:v>
                </c:pt>
                <c:pt idx="29520">
                  <c:v>2482.9101600000017</c:v>
                </c:pt>
                <c:pt idx="29521">
                  <c:v>2482.9101600000017</c:v>
                </c:pt>
                <c:pt idx="29522">
                  <c:v>2482.9101600000017</c:v>
                </c:pt>
                <c:pt idx="29523">
                  <c:v>2482.9101600000017</c:v>
                </c:pt>
                <c:pt idx="29524">
                  <c:v>2482.9101600000017</c:v>
                </c:pt>
                <c:pt idx="29525">
                  <c:v>2482.9101600000017</c:v>
                </c:pt>
                <c:pt idx="29526">
                  <c:v>2482.9101600000017</c:v>
                </c:pt>
                <c:pt idx="29527">
                  <c:v>2482.9101600000017</c:v>
                </c:pt>
                <c:pt idx="29528">
                  <c:v>2482.9101600000017</c:v>
                </c:pt>
                <c:pt idx="29529">
                  <c:v>2482.9101600000017</c:v>
                </c:pt>
                <c:pt idx="29530">
                  <c:v>2482.9101600000017</c:v>
                </c:pt>
                <c:pt idx="29531">
                  <c:v>2482.9101600000017</c:v>
                </c:pt>
                <c:pt idx="29532">
                  <c:v>2482.9101600000017</c:v>
                </c:pt>
                <c:pt idx="29533">
                  <c:v>2482.9101600000017</c:v>
                </c:pt>
                <c:pt idx="29534">
                  <c:v>2482.9101600000017</c:v>
                </c:pt>
                <c:pt idx="29535">
                  <c:v>2482.9101600000017</c:v>
                </c:pt>
                <c:pt idx="29536">
                  <c:v>2482.9101600000017</c:v>
                </c:pt>
                <c:pt idx="29537">
                  <c:v>2482.9101600000017</c:v>
                </c:pt>
                <c:pt idx="29538">
                  <c:v>2482.9101600000017</c:v>
                </c:pt>
                <c:pt idx="29539">
                  <c:v>2482.9101600000017</c:v>
                </c:pt>
                <c:pt idx="29540">
                  <c:v>2482.9101600000017</c:v>
                </c:pt>
                <c:pt idx="29541">
                  <c:v>2482.9101600000017</c:v>
                </c:pt>
                <c:pt idx="29542">
                  <c:v>2482.9101600000017</c:v>
                </c:pt>
                <c:pt idx="29543">
                  <c:v>2482.9101600000017</c:v>
                </c:pt>
                <c:pt idx="29544">
                  <c:v>2482.9101600000017</c:v>
                </c:pt>
                <c:pt idx="29545">
                  <c:v>2482.9101600000017</c:v>
                </c:pt>
                <c:pt idx="29546">
                  <c:v>2482.9101600000017</c:v>
                </c:pt>
                <c:pt idx="29547">
                  <c:v>2482.9101600000017</c:v>
                </c:pt>
                <c:pt idx="29548">
                  <c:v>2482.9101600000017</c:v>
                </c:pt>
                <c:pt idx="29549">
                  <c:v>2482.9101600000017</c:v>
                </c:pt>
                <c:pt idx="29550">
                  <c:v>2482.9101600000017</c:v>
                </c:pt>
                <c:pt idx="29551">
                  <c:v>2482.9101600000017</c:v>
                </c:pt>
                <c:pt idx="29552">
                  <c:v>2482.9101600000017</c:v>
                </c:pt>
                <c:pt idx="29553">
                  <c:v>2482.9101600000017</c:v>
                </c:pt>
                <c:pt idx="29554">
                  <c:v>2482.9101600000017</c:v>
                </c:pt>
                <c:pt idx="29555">
                  <c:v>2482.9101600000017</c:v>
                </c:pt>
                <c:pt idx="29556">
                  <c:v>2482.9101600000017</c:v>
                </c:pt>
                <c:pt idx="29557">
                  <c:v>2482.9101600000017</c:v>
                </c:pt>
                <c:pt idx="29558">
                  <c:v>2482.9101600000017</c:v>
                </c:pt>
                <c:pt idx="29559">
                  <c:v>2482.9101600000017</c:v>
                </c:pt>
                <c:pt idx="29560">
                  <c:v>2482.9101600000017</c:v>
                </c:pt>
                <c:pt idx="29561">
                  <c:v>2482.9101600000017</c:v>
                </c:pt>
                <c:pt idx="29562">
                  <c:v>2482.9101600000017</c:v>
                </c:pt>
                <c:pt idx="29563">
                  <c:v>2482.9101600000017</c:v>
                </c:pt>
                <c:pt idx="29564">
                  <c:v>2482.9101600000017</c:v>
                </c:pt>
                <c:pt idx="29565">
                  <c:v>2482.9101600000017</c:v>
                </c:pt>
                <c:pt idx="29566">
                  <c:v>2482.9101600000017</c:v>
                </c:pt>
                <c:pt idx="29567">
                  <c:v>2482.9101600000017</c:v>
                </c:pt>
                <c:pt idx="29568">
                  <c:v>2482.9101600000017</c:v>
                </c:pt>
                <c:pt idx="29569">
                  <c:v>2482.9101600000017</c:v>
                </c:pt>
                <c:pt idx="29570">
                  <c:v>2482.9101600000017</c:v>
                </c:pt>
                <c:pt idx="29571">
                  <c:v>2482.9101600000017</c:v>
                </c:pt>
                <c:pt idx="29572">
                  <c:v>2482.9101600000017</c:v>
                </c:pt>
                <c:pt idx="29573">
                  <c:v>2482.9101600000017</c:v>
                </c:pt>
                <c:pt idx="29574">
                  <c:v>2482.9101600000017</c:v>
                </c:pt>
                <c:pt idx="29575">
                  <c:v>2482.9101600000017</c:v>
                </c:pt>
                <c:pt idx="29576">
                  <c:v>2482.9101600000017</c:v>
                </c:pt>
                <c:pt idx="29577">
                  <c:v>2482.9101600000017</c:v>
                </c:pt>
                <c:pt idx="29578">
                  <c:v>2482.9101600000017</c:v>
                </c:pt>
                <c:pt idx="29579">
                  <c:v>2482.9101600000017</c:v>
                </c:pt>
                <c:pt idx="29580">
                  <c:v>2482.9101600000017</c:v>
                </c:pt>
                <c:pt idx="29581">
                  <c:v>2482.9101600000017</c:v>
                </c:pt>
                <c:pt idx="29582">
                  <c:v>2482.9101600000017</c:v>
                </c:pt>
                <c:pt idx="29583">
                  <c:v>2482.9101600000017</c:v>
                </c:pt>
                <c:pt idx="29584">
                  <c:v>2482.9101600000017</c:v>
                </c:pt>
                <c:pt idx="29585">
                  <c:v>2482.9101600000017</c:v>
                </c:pt>
                <c:pt idx="29586">
                  <c:v>2482.9101600000017</c:v>
                </c:pt>
                <c:pt idx="29587">
                  <c:v>2482.9101600000017</c:v>
                </c:pt>
                <c:pt idx="29588">
                  <c:v>2482.9101600000017</c:v>
                </c:pt>
                <c:pt idx="29589">
                  <c:v>2482.9101600000017</c:v>
                </c:pt>
                <c:pt idx="29590">
                  <c:v>2482.9101600000017</c:v>
                </c:pt>
                <c:pt idx="29591">
                  <c:v>2482.9101600000017</c:v>
                </c:pt>
                <c:pt idx="29592">
                  <c:v>2482.9101600000017</c:v>
                </c:pt>
                <c:pt idx="29593">
                  <c:v>2482.9101600000017</c:v>
                </c:pt>
                <c:pt idx="29594">
                  <c:v>2482.9101600000017</c:v>
                </c:pt>
                <c:pt idx="29595">
                  <c:v>2482.9101600000017</c:v>
                </c:pt>
                <c:pt idx="29596">
                  <c:v>2482.9101600000017</c:v>
                </c:pt>
                <c:pt idx="29597">
                  <c:v>2482.9101600000017</c:v>
                </c:pt>
                <c:pt idx="29598">
                  <c:v>2482.9101600000017</c:v>
                </c:pt>
                <c:pt idx="29599">
                  <c:v>2482.9101600000017</c:v>
                </c:pt>
                <c:pt idx="29600">
                  <c:v>2482.9101600000017</c:v>
                </c:pt>
                <c:pt idx="29601">
                  <c:v>2482.9101600000017</c:v>
                </c:pt>
                <c:pt idx="29602">
                  <c:v>2482.9101600000017</c:v>
                </c:pt>
                <c:pt idx="29603">
                  <c:v>2482.9101600000017</c:v>
                </c:pt>
                <c:pt idx="29604">
                  <c:v>2482.9101600000017</c:v>
                </c:pt>
                <c:pt idx="29605">
                  <c:v>2482.9101600000017</c:v>
                </c:pt>
                <c:pt idx="29606">
                  <c:v>2482.9101600000017</c:v>
                </c:pt>
                <c:pt idx="29607">
                  <c:v>2482.9101600000017</c:v>
                </c:pt>
                <c:pt idx="29608">
                  <c:v>2482.9101600000017</c:v>
                </c:pt>
                <c:pt idx="29609">
                  <c:v>2482.9101600000017</c:v>
                </c:pt>
                <c:pt idx="29610">
                  <c:v>2482.9101600000017</c:v>
                </c:pt>
                <c:pt idx="29611">
                  <c:v>2482.9101600000017</c:v>
                </c:pt>
                <c:pt idx="29612">
                  <c:v>2482.9101600000017</c:v>
                </c:pt>
                <c:pt idx="29613">
                  <c:v>2482.9101600000017</c:v>
                </c:pt>
                <c:pt idx="29614">
                  <c:v>2482.9101600000017</c:v>
                </c:pt>
                <c:pt idx="29615">
                  <c:v>2482.9101600000017</c:v>
                </c:pt>
                <c:pt idx="29616">
                  <c:v>2482.9101600000017</c:v>
                </c:pt>
                <c:pt idx="29617">
                  <c:v>2482.9101600000017</c:v>
                </c:pt>
                <c:pt idx="29618">
                  <c:v>2482.9101600000017</c:v>
                </c:pt>
                <c:pt idx="29619">
                  <c:v>2482.9101600000017</c:v>
                </c:pt>
                <c:pt idx="29620">
                  <c:v>2482.9101600000017</c:v>
                </c:pt>
                <c:pt idx="29621">
                  <c:v>2482.9101600000017</c:v>
                </c:pt>
                <c:pt idx="29622">
                  <c:v>2482.9101600000017</c:v>
                </c:pt>
                <c:pt idx="29623">
                  <c:v>2482.9101600000017</c:v>
                </c:pt>
                <c:pt idx="29624">
                  <c:v>2482.9101600000017</c:v>
                </c:pt>
                <c:pt idx="29625">
                  <c:v>2482.9101600000017</c:v>
                </c:pt>
                <c:pt idx="29626">
                  <c:v>2482.9101600000017</c:v>
                </c:pt>
                <c:pt idx="29627">
                  <c:v>2482.9101600000017</c:v>
                </c:pt>
                <c:pt idx="29628">
                  <c:v>2482.9101600000017</c:v>
                </c:pt>
                <c:pt idx="29629">
                  <c:v>2482.9101600000017</c:v>
                </c:pt>
                <c:pt idx="29630">
                  <c:v>2482.9101600000017</c:v>
                </c:pt>
                <c:pt idx="29631">
                  <c:v>2482.9101600000017</c:v>
                </c:pt>
                <c:pt idx="29632">
                  <c:v>2482.9101600000017</c:v>
                </c:pt>
                <c:pt idx="29633">
                  <c:v>2482.9101600000017</c:v>
                </c:pt>
                <c:pt idx="29634">
                  <c:v>2482.9101600000017</c:v>
                </c:pt>
                <c:pt idx="29635">
                  <c:v>2482.9101600000017</c:v>
                </c:pt>
                <c:pt idx="29636">
                  <c:v>2482.9101600000017</c:v>
                </c:pt>
                <c:pt idx="29637">
                  <c:v>2482.9101600000017</c:v>
                </c:pt>
                <c:pt idx="29638">
                  <c:v>2482.9101600000017</c:v>
                </c:pt>
                <c:pt idx="29639">
                  <c:v>2482.9101600000017</c:v>
                </c:pt>
                <c:pt idx="29640">
                  <c:v>2482.9101600000017</c:v>
                </c:pt>
                <c:pt idx="29641">
                  <c:v>2482.9101600000017</c:v>
                </c:pt>
                <c:pt idx="29642">
                  <c:v>2482.9101600000017</c:v>
                </c:pt>
                <c:pt idx="29643">
                  <c:v>2482.9101600000017</c:v>
                </c:pt>
                <c:pt idx="29644">
                  <c:v>2482.9101600000017</c:v>
                </c:pt>
                <c:pt idx="29645">
                  <c:v>2482.9101600000017</c:v>
                </c:pt>
                <c:pt idx="29646">
                  <c:v>2482.9101600000017</c:v>
                </c:pt>
                <c:pt idx="29647">
                  <c:v>2482.9101600000017</c:v>
                </c:pt>
                <c:pt idx="29648">
                  <c:v>2482.9101600000017</c:v>
                </c:pt>
                <c:pt idx="29649">
                  <c:v>2482.9101600000017</c:v>
                </c:pt>
                <c:pt idx="29650">
                  <c:v>2482.9101600000017</c:v>
                </c:pt>
                <c:pt idx="29651">
                  <c:v>2482.9101600000017</c:v>
                </c:pt>
                <c:pt idx="29652">
                  <c:v>2482.9101600000017</c:v>
                </c:pt>
                <c:pt idx="29653">
                  <c:v>2482.9101600000017</c:v>
                </c:pt>
                <c:pt idx="29654">
                  <c:v>2482.9101600000017</c:v>
                </c:pt>
                <c:pt idx="29655">
                  <c:v>2482.9101600000017</c:v>
                </c:pt>
                <c:pt idx="29656">
                  <c:v>2482.9101600000017</c:v>
                </c:pt>
                <c:pt idx="29657">
                  <c:v>2482.9101600000017</c:v>
                </c:pt>
                <c:pt idx="29658">
                  <c:v>2482.9101600000017</c:v>
                </c:pt>
                <c:pt idx="29659">
                  <c:v>2482.9101600000017</c:v>
                </c:pt>
                <c:pt idx="29660">
                  <c:v>2482.9101600000017</c:v>
                </c:pt>
                <c:pt idx="29661">
                  <c:v>2482.9101600000017</c:v>
                </c:pt>
                <c:pt idx="29662">
                  <c:v>2482.9101600000017</c:v>
                </c:pt>
                <c:pt idx="29663">
                  <c:v>2482.9101600000017</c:v>
                </c:pt>
                <c:pt idx="29664">
                  <c:v>2482.9101600000017</c:v>
                </c:pt>
                <c:pt idx="29665">
                  <c:v>2482.9101600000017</c:v>
                </c:pt>
                <c:pt idx="29666">
                  <c:v>2482.9101600000017</c:v>
                </c:pt>
                <c:pt idx="29667">
                  <c:v>2482.9101600000017</c:v>
                </c:pt>
                <c:pt idx="29668">
                  <c:v>2482.9101600000017</c:v>
                </c:pt>
                <c:pt idx="29669">
                  <c:v>2482.9101600000017</c:v>
                </c:pt>
                <c:pt idx="29670">
                  <c:v>2482.9101600000017</c:v>
                </c:pt>
                <c:pt idx="29671">
                  <c:v>2482.9101600000017</c:v>
                </c:pt>
                <c:pt idx="29672">
                  <c:v>2482.9101600000017</c:v>
                </c:pt>
                <c:pt idx="29673">
                  <c:v>2482.9101600000017</c:v>
                </c:pt>
                <c:pt idx="29674">
                  <c:v>2482.9101600000017</c:v>
                </c:pt>
                <c:pt idx="29675">
                  <c:v>2482.9101600000017</c:v>
                </c:pt>
                <c:pt idx="29676">
                  <c:v>2482.9101600000017</c:v>
                </c:pt>
                <c:pt idx="29677">
                  <c:v>2482.9101600000017</c:v>
                </c:pt>
                <c:pt idx="29678">
                  <c:v>2482.9101600000017</c:v>
                </c:pt>
                <c:pt idx="29679">
                  <c:v>2482.9101600000017</c:v>
                </c:pt>
                <c:pt idx="29680">
                  <c:v>2482.9101600000017</c:v>
                </c:pt>
                <c:pt idx="29681">
                  <c:v>2482.9101600000017</c:v>
                </c:pt>
                <c:pt idx="29682">
                  <c:v>2482.9101600000017</c:v>
                </c:pt>
                <c:pt idx="29683">
                  <c:v>2482.9101600000017</c:v>
                </c:pt>
                <c:pt idx="29684">
                  <c:v>2482.9101600000017</c:v>
                </c:pt>
                <c:pt idx="29685">
                  <c:v>2482.9101600000017</c:v>
                </c:pt>
                <c:pt idx="29686">
                  <c:v>2482.9101600000017</c:v>
                </c:pt>
                <c:pt idx="29687">
                  <c:v>2482.9101600000017</c:v>
                </c:pt>
                <c:pt idx="29688">
                  <c:v>2482.9101600000017</c:v>
                </c:pt>
                <c:pt idx="29689">
                  <c:v>2482.9101600000017</c:v>
                </c:pt>
                <c:pt idx="29690">
                  <c:v>2482.9101600000017</c:v>
                </c:pt>
                <c:pt idx="29691">
                  <c:v>2482.9101600000017</c:v>
                </c:pt>
                <c:pt idx="29692">
                  <c:v>2482.9101600000017</c:v>
                </c:pt>
                <c:pt idx="29693">
                  <c:v>2482.9101600000017</c:v>
                </c:pt>
                <c:pt idx="29694">
                  <c:v>2482.9101600000017</c:v>
                </c:pt>
                <c:pt idx="29695">
                  <c:v>2482.9101600000017</c:v>
                </c:pt>
                <c:pt idx="29696">
                  <c:v>2482.9101600000017</c:v>
                </c:pt>
                <c:pt idx="29697">
                  <c:v>2482.9101600000017</c:v>
                </c:pt>
                <c:pt idx="29698">
                  <c:v>2482.9101600000017</c:v>
                </c:pt>
                <c:pt idx="29699">
                  <c:v>2482.9101600000017</c:v>
                </c:pt>
                <c:pt idx="29700">
                  <c:v>2482.9101600000017</c:v>
                </c:pt>
                <c:pt idx="29701">
                  <c:v>2482.9101600000017</c:v>
                </c:pt>
                <c:pt idx="29702">
                  <c:v>2482.9101600000017</c:v>
                </c:pt>
                <c:pt idx="29703">
                  <c:v>2482.9101600000017</c:v>
                </c:pt>
                <c:pt idx="29704">
                  <c:v>2482.9101600000017</c:v>
                </c:pt>
                <c:pt idx="29705">
                  <c:v>2482.9101600000017</c:v>
                </c:pt>
                <c:pt idx="29706">
                  <c:v>2482.9101600000017</c:v>
                </c:pt>
                <c:pt idx="29707">
                  <c:v>2482.9101600000017</c:v>
                </c:pt>
                <c:pt idx="29708">
                  <c:v>2482.9101600000017</c:v>
                </c:pt>
                <c:pt idx="29709">
                  <c:v>2482.9101600000017</c:v>
                </c:pt>
                <c:pt idx="29710">
                  <c:v>2482.9101600000017</c:v>
                </c:pt>
                <c:pt idx="29711">
                  <c:v>2482.9101600000017</c:v>
                </c:pt>
                <c:pt idx="29712">
                  <c:v>2482.9101600000017</c:v>
                </c:pt>
                <c:pt idx="29713">
                  <c:v>2482.9101600000017</c:v>
                </c:pt>
                <c:pt idx="29714">
                  <c:v>2482.9101600000017</c:v>
                </c:pt>
                <c:pt idx="29715">
                  <c:v>2482.9101600000017</c:v>
                </c:pt>
                <c:pt idx="29716">
                  <c:v>2482.9101600000017</c:v>
                </c:pt>
                <c:pt idx="29717">
                  <c:v>2482.9101600000017</c:v>
                </c:pt>
                <c:pt idx="29718">
                  <c:v>2482.9101600000017</c:v>
                </c:pt>
                <c:pt idx="29719">
                  <c:v>2482.9101600000017</c:v>
                </c:pt>
                <c:pt idx="29720">
                  <c:v>2482.9101600000017</c:v>
                </c:pt>
                <c:pt idx="29721">
                  <c:v>2482.9101600000017</c:v>
                </c:pt>
                <c:pt idx="29722">
                  <c:v>2482.9101600000017</c:v>
                </c:pt>
                <c:pt idx="29723">
                  <c:v>2480.46875</c:v>
                </c:pt>
                <c:pt idx="29724">
                  <c:v>2482.9101600000017</c:v>
                </c:pt>
                <c:pt idx="29725">
                  <c:v>2482.9101600000017</c:v>
                </c:pt>
                <c:pt idx="29726">
                  <c:v>2482.9101600000017</c:v>
                </c:pt>
                <c:pt idx="29727">
                  <c:v>2482.9101600000017</c:v>
                </c:pt>
                <c:pt idx="29728">
                  <c:v>2482.9101600000017</c:v>
                </c:pt>
                <c:pt idx="29729">
                  <c:v>2482.9101600000017</c:v>
                </c:pt>
                <c:pt idx="29730">
                  <c:v>2482.9101600000017</c:v>
                </c:pt>
                <c:pt idx="29731">
                  <c:v>2482.9101600000017</c:v>
                </c:pt>
                <c:pt idx="29732">
                  <c:v>2482.9101600000017</c:v>
                </c:pt>
                <c:pt idx="29733">
                  <c:v>2482.9101600000017</c:v>
                </c:pt>
                <c:pt idx="29734">
                  <c:v>2482.9101600000017</c:v>
                </c:pt>
                <c:pt idx="29735">
                  <c:v>2482.9101600000017</c:v>
                </c:pt>
                <c:pt idx="29736">
                  <c:v>2482.9101600000017</c:v>
                </c:pt>
                <c:pt idx="29737">
                  <c:v>2482.9101600000017</c:v>
                </c:pt>
                <c:pt idx="29738">
                  <c:v>2482.9101600000017</c:v>
                </c:pt>
                <c:pt idx="29739">
                  <c:v>2482.9101600000017</c:v>
                </c:pt>
                <c:pt idx="29740">
                  <c:v>2482.9101600000017</c:v>
                </c:pt>
                <c:pt idx="29741">
                  <c:v>2482.9101600000017</c:v>
                </c:pt>
                <c:pt idx="29742">
                  <c:v>2482.9101600000017</c:v>
                </c:pt>
                <c:pt idx="29743">
                  <c:v>2482.9101600000017</c:v>
                </c:pt>
                <c:pt idx="29744">
                  <c:v>2482.9101600000017</c:v>
                </c:pt>
                <c:pt idx="29745">
                  <c:v>2482.9101600000017</c:v>
                </c:pt>
                <c:pt idx="29746">
                  <c:v>2482.9101600000017</c:v>
                </c:pt>
                <c:pt idx="29747">
                  <c:v>2482.9101600000017</c:v>
                </c:pt>
                <c:pt idx="29748">
                  <c:v>2482.9101600000017</c:v>
                </c:pt>
                <c:pt idx="29749">
                  <c:v>2482.9101600000017</c:v>
                </c:pt>
                <c:pt idx="29750">
                  <c:v>2482.9101600000017</c:v>
                </c:pt>
                <c:pt idx="29751">
                  <c:v>2480.46875</c:v>
                </c:pt>
                <c:pt idx="29752">
                  <c:v>2482.9101600000017</c:v>
                </c:pt>
                <c:pt idx="29753">
                  <c:v>2482.9101600000017</c:v>
                </c:pt>
                <c:pt idx="29754">
                  <c:v>2482.9101600000017</c:v>
                </c:pt>
                <c:pt idx="29755">
                  <c:v>2480.46875</c:v>
                </c:pt>
                <c:pt idx="29756">
                  <c:v>2482.9101600000017</c:v>
                </c:pt>
                <c:pt idx="29757">
                  <c:v>2482.9101600000017</c:v>
                </c:pt>
                <c:pt idx="29758">
                  <c:v>2480.46875</c:v>
                </c:pt>
                <c:pt idx="29759">
                  <c:v>2482.9101600000017</c:v>
                </c:pt>
                <c:pt idx="29760">
                  <c:v>2482.9101600000017</c:v>
                </c:pt>
                <c:pt idx="29761">
                  <c:v>2482.9101600000017</c:v>
                </c:pt>
                <c:pt idx="29762">
                  <c:v>2482.9101600000017</c:v>
                </c:pt>
                <c:pt idx="29763">
                  <c:v>2482.9101600000017</c:v>
                </c:pt>
                <c:pt idx="29764">
                  <c:v>2482.9101600000017</c:v>
                </c:pt>
                <c:pt idx="29765">
                  <c:v>2482.9101600000017</c:v>
                </c:pt>
                <c:pt idx="29766">
                  <c:v>2482.9101600000017</c:v>
                </c:pt>
                <c:pt idx="29767">
                  <c:v>2482.9101600000017</c:v>
                </c:pt>
                <c:pt idx="29768">
                  <c:v>2482.9101600000017</c:v>
                </c:pt>
                <c:pt idx="29769">
                  <c:v>2482.9101600000017</c:v>
                </c:pt>
                <c:pt idx="29770">
                  <c:v>2482.9101600000017</c:v>
                </c:pt>
                <c:pt idx="29771">
                  <c:v>2482.9101600000017</c:v>
                </c:pt>
                <c:pt idx="29772">
                  <c:v>2482.9101600000017</c:v>
                </c:pt>
                <c:pt idx="29773">
                  <c:v>2482.9101600000017</c:v>
                </c:pt>
                <c:pt idx="29774">
                  <c:v>2482.9101600000017</c:v>
                </c:pt>
                <c:pt idx="29775">
                  <c:v>2482.9101600000017</c:v>
                </c:pt>
                <c:pt idx="29776">
                  <c:v>2482.9101600000017</c:v>
                </c:pt>
                <c:pt idx="29777">
                  <c:v>2482.9101600000017</c:v>
                </c:pt>
                <c:pt idx="29778">
                  <c:v>2482.9101600000017</c:v>
                </c:pt>
                <c:pt idx="29779">
                  <c:v>2482.9101600000017</c:v>
                </c:pt>
                <c:pt idx="29780">
                  <c:v>2482.9101600000017</c:v>
                </c:pt>
                <c:pt idx="29781">
                  <c:v>2482.9101600000017</c:v>
                </c:pt>
                <c:pt idx="29782">
                  <c:v>2482.9101600000017</c:v>
                </c:pt>
                <c:pt idx="29783">
                  <c:v>2482.9101600000017</c:v>
                </c:pt>
                <c:pt idx="29784">
                  <c:v>2482.9101600000017</c:v>
                </c:pt>
                <c:pt idx="29785">
                  <c:v>2482.9101600000017</c:v>
                </c:pt>
                <c:pt idx="29786">
                  <c:v>2482.9101600000017</c:v>
                </c:pt>
                <c:pt idx="29787">
                  <c:v>2482.9101600000017</c:v>
                </c:pt>
                <c:pt idx="29788">
                  <c:v>2482.9101600000017</c:v>
                </c:pt>
                <c:pt idx="29789">
                  <c:v>2482.9101600000017</c:v>
                </c:pt>
                <c:pt idx="29790">
                  <c:v>2482.9101600000017</c:v>
                </c:pt>
                <c:pt idx="29791">
                  <c:v>2482.9101600000017</c:v>
                </c:pt>
                <c:pt idx="29792">
                  <c:v>2482.9101600000017</c:v>
                </c:pt>
                <c:pt idx="29793">
                  <c:v>2482.9101600000017</c:v>
                </c:pt>
                <c:pt idx="29794">
                  <c:v>2482.9101600000017</c:v>
                </c:pt>
                <c:pt idx="29795">
                  <c:v>2482.9101600000017</c:v>
                </c:pt>
                <c:pt idx="29796">
                  <c:v>2482.9101600000017</c:v>
                </c:pt>
                <c:pt idx="29797">
                  <c:v>2482.9101600000017</c:v>
                </c:pt>
                <c:pt idx="29798">
                  <c:v>2480.46875</c:v>
                </c:pt>
                <c:pt idx="29799">
                  <c:v>2482.9101600000017</c:v>
                </c:pt>
                <c:pt idx="29800">
                  <c:v>2482.9101600000017</c:v>
                </c:pt>
                <c:pt idx="29801">
                  <c:v>2482.9101600000017</c:v>
                </c:pt>
                <c:pt idx="29802">
                  <c:v>2482.9101600000017</c:v>
                </c:pt>
                <c:pt idx="29803">
                  <c:v>2480.46875</c:v>
                </c:pt>
                <c:pt idx="29804">
                  <c:v>2482.9101600000017</c:v>
                </c:pt>
                <c:pt idx="29805">
                  <c:v>2482.9101600000017</c:v>
                </c:pt>
                <c:pt idx="29806">
                  <c:v>2482.9101600000017</c:v>
                </c:pt>
                <c:pt idx="29807">
                  <c:v>2482.9101600000017</c:v>
                </c:pt>
                <c:pt idx="29808">
                  <c:v>2482.9101600000017</c:v>
                </c:pt>
                <c:pt idx="29809">
                  <c:v>2482.9101600000017</c:v>
                </c:pt>
                <c:pt idx="29810">
                  <c:v>2482.9101600000017</c:v>
                </c:pt>
                <c:pt idx="29811">
                  <c:v>2482.9101600000017</c:v>
                </c:pt>
                <c:pt idx="29812">
                  <c:v>2482.9101600000017</c:v>
                </c:pt>
                <c:pt idx="29813">
                  <c:v>2482.9101600000017</c:v>
                </c:pt>
                <c:pt idx="29814">
                  <c:v>2482.9101600000017</c:v>
                </c:pt>
                <c:pt idx="29815">
                  <c:v>2482.9101600000017</c:v>
                </c:pt>
                <c:pt idx="29816">
                  <c:v>2482.9101600000017</c:v>
                </c:pt>
                <c:pt idx="29817">
                  <c:v>2482.9101600000017</c:v>
                </c:pt>
                <c:pt idx="29818">
                  <c:v>2482.9101600000017</c:v>
                </c:pt>
                <c:pt idx="29819">
                  <c:v>2482.9101600000017</c:v>
                </c:pt>
                <c:pt idx="29820">
                  <c:v>2482.9101600000017</c:v>
                </c:pt>
                <c:pt idx="29821">
                  <c:v>2482.9101600000017</c:v>
                </c:pt>
                <c:pt idx="29822">
                  <c:v>2482.9101600000017</c:v>
                </c:pt>
                <c:pt idx="29823">
                  <c:v>2482.9101600000017</c:v>
                </c:pt>
                <c:pt idx="29824">
                  <c:v>2482.9101600000017</c:v>
                </c:pt>
                <c:pt idx="29825">
                  <c:v>2482.9101600000017</c:v>
                </c:pt>
                <c:pt idx="29826">
                  <c:v>2482.9101600000017</c:v>
                </c:pt>
                <c:pt idx="29827">
                  <c:v>2482.9101600000017</c:v>
                </c:pt>
                <c:pt idx="29828">
                  <c:v>2482.9101600000017</c:v>
                </c:pt>
                <c:pt idx="29829">
                  <c:v>2482.9101600000017</c:v>
                </c:pt>
                <c:pt idx="29830">
                  <c:v>2482.9101600000017</c:v>
                </c:pt>
                <c:pt idx="29831">
                  <c:v>2482.9101600000017</c:v>
                </c:pt>
                <c:pt idx="29832">
                  <c:v>2482.9101600000017</c:v>
                </c:pt>
                <c:pt idx="29833">
                  <c:v>2482.9101600000017</c:v>
                </c:pt>
                <c:pt idx="29834">
                  <c:v>2482.9101600000017</c:v>
                </c:pt>
                <c:pt idx="29835">
                  <c:v>2482.9101600000017</c:v>
                </c:pt>
                <c:pt idx="29836">
                  <c:v>2482.9101600000017</c:v>
                </c:pt>
                <c:pt idx="29837">
                  <c:v>2482.9101600000017</c:v>
                </c:pt>
                <c:pt idx="29838">
                  <c:v>2482.9101600000017</c:v>
                </c:pt>
                <c:pt idx="29839">
                  <c:v>2482.9101600000017</c:v>
                </c:pt>
                <c:pt idx="29840">
                  <c:v>2482.9101600000017</c:v>
                </c:pt>
                <c:pt idx="29841">
                  <c:v>2482.9101600000017</c:v>
                </c:pt>
                <c:pt idx="29842">
                  <c:v>2480.46875</c:v>
                </c:pt>
                <c:pt idx="29843">
                  <c:v>2482.9101600000017</c:v>
                </c:pt>
                <c:pt idx="29844">
                  <c:v>2482.9101600000017</c:v>
                </c:pt>
                <c:pt idx="29845">
                  <c:v>2482.9101600000017</c:v>
                </c:pt>
                <c:pt idx="29846">
                  <c:v>2482.9101600000017</c:v>
                </c:pt>
                <c:pt idx="29847">
                  <c:v>2482.9101600000017</c:v>
                </c:pt>
                <c:pt idx="29848">
                  <c:v>2482.9101600000017</c:v>
                </c:pt>
                <c:pt idx="29849">
                  <c:v>2482.9101600000017</c:v>
                </c:pt>
                <c:pt idx="29850">
                  <c:v>2482.9101600000017</c:v>
                </c:pt>
                <c:pt idx="29851">
                  <c:v>2482.9101600000017</c:v>
                </c:pt>
                <c:pt idx="29852">
                  <c:v>2482.9101600000017</c:v>
                </c:pt>
                <c:pt idx="29853">
                  <c:v>2482.9101600000017</c:v>
                </c:pt>
                <c:pt idx="29854">
                  <c:v>2482.9101600000017</c:v>
                </c:pt>
                <c:pt idx="29855">
                  <c:v>2482.9101600000017</c:v>
                </c:pt>
                <c:pt idx="29856">
                  <c:v>2482.9101600000017</c:v>
                </c:pt>
                <c:pt idx="29857">
                  <c:v>2482.9101600000017</c:v>
                </c:pt>
                <c:pt idx="29858">
                  <c:v>2482.9101600000017</c:v>
                </c:pt>
                <c:pt idx="29859">
                  <c:v>2482.9101600000017</c:v>
                </c:pt>
                <c:pt idx="29860">
                  <c:v>2482.9101600000017</c:v>
                </c:pt>
                <c:pt idx="29861">
                  <c:v>2482.9101600000017</c:v>
                </c:pt>
                <c:pt idx="29862">
                  <c:v>2482.9101600000017</c:v>
                </c:pt>
                <c:pt idx="29863">
                  <c:v>2482.9101600000017</c:v>
                </c:pt>
                <c:pt idx="29864">
                  <c:v>2482.9101600000017</c:v>
                </c:pt>
                <c:pt idx="29865">
                  <c:v>2482.9101600000017</c:v>
                </c:pt>
                <c:pt idx="29866">
                  <c:v>2482.9101600000017</c:v>
                </c:pt>
                <c:pt idx="29867">
                  <c:v>2480.46875</c:v>
                </c:pt>
                <c:pt idx="29868">
                  <c:v>2482.9101600000017</c:v>
                </c:pt>
                <c:pt idx="29869">
                  <c:v>2482.9101600000017</c:v>
                </c:pt>
                <c:pt idx="29870">
                  <c:v>2482.9101600000017</c:v>
                </c:pt>
                <c:pt idx="29871">
                  <c:v>2480.46875</c:v>
                </c:pt>
                <c:pt idx="29872">
                  <c:v>2482.9101600000017</c:v>
                </c:pt>
                <c:pt idx="29873">
                  <c:v>2482.9101600000017</c:v>
                </c:pt>
                <c:pt idx="29874">
                  <c:v>2482.9101600000017</c:v>
                </c:pt>
                <c:pt idx="29875">
                  <c:v>2482.9101600000017</c:v>
                </c:pt>
                <c:pt idx="29876">
                  <c:v>2482.9101600000017</c:v>
                </c:pt>
                <c:pt idx="29877">
                  <c:v>2482.9101600000017</c:v>
                </c:pt>
                <c:pt idx="29878">
                  <c:v>2482.9101600000017</c:v>
                </c:pt>
                <c:pt idx="29879">
                  <c:v>2480.46875</c:v>
                </c:pt>
                <c:pt idx="29880">
                  <c:v>2482.9101600000017</c:v>
                </c:pt>
                <c:pt idx="29881">
                  <c:v>2482.9101600000017</c:v>
                </c:pt>
                <c:pt idx="29882">
                  <c:v>2482.9101600000017</c:v>
                </c:pt>
                <c:pt idx="29883">
                  <c:v>2482.9101600000017</c:v>
                </c:pt>
                <c:pt idx="29884">
                  <c:v>2482.9101600000017</c:v>
                </c:pt>
                <c:pt idx="29885">
                  <c:v>2482.9101600000017</c:v>
                </c:pt>
                <c:pt idx="29886">
                  <c:v>2482.9101600000017</c:v>
                </c:pt>
                <c:pt idx="29887">
                  <c:v>2480.46875</c:v>
                </c:pt>
                <c:pt idx="29888">
                  <c:v>2482.9101600000017</c:v>
                </c:pt>
                <c:pt idx="29889">
                  <c:v>2482.9101600000017</c:v>
                </c:pt>
                <c:pt idx="29890">
                  <c:v>2482.9101600000017</c:v>
                </c:pt>
                <c:pt idx="29891">
                  <c:v>2482.9101600000017</c:v>
                </c:pt>
                <c:pt idx="29892">
                  <c:v>2482.9101600000017</c:v>
                </c:pt>
                <c:pt idx="29893">
                  <c:v>2482.9101600000017</c:v>
                </c:pt>
                <c:pt idx="29894">
                  <c:v>2482.9101600000017</c:v>
                </c:pt>
                <c:pt idx="29895">
                  <c:v>2482.9101600000017</c:v>
                </c:pt>
                <c:pt idx="29896">
                  <c:v>2482.9101600000017</c:v>
                </c:pt>
                <c:pt idx="29897">
                  <c:v>2482.9101600000017</c:v>
                </c:pt>
                <c:pt idx="29898">
                  <c:v>2482.9101600000017</c:v>
                </c:pt>
                <c:pt idx="29899">
                  <c:v>2482.9101600000017</c:v>
                </c:pt>
                <c:pt idx="29900">
                  <c:v>2482.9101600000017</c:v>
                </c:pt>
                <c:pt idx="29901">
                  <c:v>2482.9101600000017</c:v>
                </c:pt>
                <c:pt idx="29902">
                  <c:v>2480.46875</c:v>
                </c:pt>
                <c:pt idx="29903">
                  <c:v>2482.9101600000017</c:v>
                </c:pt>
                <c:pt idx="29904">
                  <c:v>2482.9101600000017</c:v>
                </c:pt>
                <c:pt idx="29905">
                  <c:v>2482.9101600000017</c:v>
                </c:pt>
                <c:pt idx="29906">
                  <c:v>2482.9101600000017</c:v>
                </c:pt>
                <c:pt idx="29907">
                  <c:v>2482.9101600000017</c:v>
                </c:pt>
                <c:pt idx="29908">
                  <c:v>2482.9101600000017</c:v>
                </c:pt>
                <c:pt idx="29909">
                  <c:v>2482.9101600000017</c:v>
                </c:pt>
                <c:pt idx="29910">
                  <c:v>2482.9101600000017</c:v>
                </c:pt>
                <c:pt idx="29911">
                  <c:v>2482.9101600000017</c:v>
                </c:pt>
                <c:pt idx="29912">
                  <c:v>2482.9101600000017</c:v>
                </c:pt>
                <c:pt idx="29913">
                  <c:v>2482.9101600000017</c:v>
                </c:pt>
                <c:pt idx="29914">
                  <c:v>2482.9101600000017</c:v>
                </c:pt>
                <c:pt idx="29915">
                  <c:v>2482.9101600000017</c:v>
                </c:pt>
                <c:pt idx="29916">
                  <c:v>2482.9101600000017</c:v>
                </c:pt>
                <c:pt idx="29917">
                  <c:v>2482.9101600000017</c:v>
                </c:pt>
                <c:pt idx="29918">
                  <c:v>2482.9101600000017</c:v>
                </c:pt>
                <c:pt idx="29919">
                  <c:v>2482.9101600000017</c:v>
                </c:pt>
                <c:pt idx="29920">
                  <c:v>2482.9101600000017</c:v>
                </c:pt>
                <c:pt idx="29921">
                  <c:v>2482.9101600000017</c:v>
                </c:pt>
                <c:pt idx="29922">
                  <c:v>2482.9101600000017</c:v>
                </c:pt>
                <c:pt idx="29923">
                  <c:v>2482.9101600000017</c:v>
                </c:pt>
                <c:pt idx="29924">
                  <c:v>2482.9101600000017</c:v>
                </c:pt>
                <c:pt idx="29925">
                  <c:v>2482.9101600000017</c:v>
                </c:pt>
                <c:pt idx="29926">
                  <c:v>2482.9101600000017</c:v>
                </c:pt>
                <c:pt idx="29927">
                  <c:v>2482.9101600000017</c:v>
                </c:pt>
                <c:pt idx="29928">
                  <c:v>2480.46875</c:v>
                </c:pt>
                <c:pt idx="29929">
                  <c:v>2482.9101600000017</c:v>
                </c:pt>
                <c:pt idx="29930">
                  <c:v>2482.9101600000017</c:v>
                </c:pt>
                <c:pt idx="29931">
                  <c:v>2482.9101600000017</c:v>
                </c:pt>
                <c:pt idx="29932">
                  <c:v>2482.9101600000017</c:v>
                </c:pt>
                <c:pt idx="29933">
                  <c:v>2482.9101600000017</c:v>
                </c:pt>
                <c:pt idx="29934">
                  <c:v>2482.9101600000017</c:v>
                </c:pt>
                <c:pt idx="29935">
                  <c:v>2482.9101600000017</c:v>
                </c:pt>
                <c:pt idx="29936">
                  <c:v>2482.9101600000017</c:v>
                </c:pt>
                <c:pt idx="29937">
                  <c:v>2482.9101600000017</c:v>
                </c:pt>
                <c:pt idx="29938">
                  <c:v>2482.9101600000017</c:v>
                </c:pt>
                <c:pt idx="29939">
                  <c:v>2482.9101600000017</c:v>
                </c:pt>
                <c:pt idx="29940">
                  <c:v>2482.9101600000017</c:v>
                </c:pt>
                <c:pt idx="29941">
                  <c:v>2482.9101600000017</c:v>
                </c:pt>
                <c:pt idx="29942">
                  <c:v>2482.9101600000017</c:v>
                </c:pt>
                <c:pt idx="29943">
                  <c:v>2480.46875</c:v>
                </c:pt>
                <c:pt idx="29944">
                  <c:v>2482.9101600000017</c:v>
                </c:pt>
                <c:pt idx="29945">
                  <c:v>2482.9101600000017</c:v>
                </c:pt>
                <c:pt idx="29946">
                  <c:v>2482.9101600000017</c:v>
                </c:pt>
                <c:pt idx="29947">
                  <c:v>2480.46875</c:v>
                </c:pt>
                <c:pt idx="29948">
                  <c:v>2482.9101600000017</c:v>
                </c:pt>
                <c:pt idx="29949">
                  <c:v>2482.9101600000017</c:v>
                </c:pt>
                <c:pt idx="29950">
                  <c:v>2482.9101600000017</c:v>
                </c:pt>
                <c:pt idx="29951">
                  <c:v>2482.9101600000017</c:v>
                </c:pt>
                <c:pt idx="29952">
                  <c:v>2482.9101600000017</c:v>
                </c:pt>
                <c:pt idx="29953">
                  <c:v>2480.46875</c:v>
                </c:pt>
                <c:pt idx="29954">
                  <c:v>2482.9101600000017</c:v>
                </c:pt>
                <c:pt idx="29955">
                  <c:v>2482.9101600000017</c:v>
                </c:pt>
                <c:pt idx="29956">
                  <c:v>2482.9101600000017</c:v>
                </c:pt>
                <c:pt idx="29957">
                  <c:v>2482.9101600000017</c:v>
                </c:pt>
                <c:pt idx="29958">
                  <c:v>2482.9101600000017</c:v>
                </c:pt>
                <c:pt idx="29959">
                  <c:v>2482.9101600000017</c:v>
                </c:pt>
                <c:pt idx="29960">
                  <c:v>2480.46875</c:v>
                </c:pt>
                <c:pt idx="29961">
                  <c:v>2482.9101600000017</c:v>
                </c:pt>
                <c:pt idx="29962">
                  <c:v>2482.9101600000017</c:v>
                </c:pt>
                <c:pt idx="29963">
                  <c:v>2482.9101600000017</c:v>
                </c:pt>
                <c:pt idx="29964">
                  <c:v>2482.9101600000017</c:v>
                </c:pt>
                <c:pt idx="29965">
                  <c:v>2480.46875</c:v>
                </c:pt>
                <c:pt idx="29966">
                  <c:v>2482.9101600000017</c:v>
                </c:pt>
                <c:pt idx="29967">
                  <c:v>2482.9101600000017</c:v>
                </c:pt>
                <c:pt idx="29968">
                  <c:v>2482.9101600000017</c:v>
                </c:pt>
                <c:pt idx="29969">
                  <c:v>2482.9101600000017</c:v>
                </c:pt>
                <c:pt idx="29970">
                  <c:v>2482.9101600000017</c:v>
                </c:pt>
                <c:pt idx="29971">
                  <c:v>2482.9101600000017</c:v>
                </c:pt>
                <c:pt idx="29972">
                  <c:v>2482.9101600000017</c:v>
                </c:pt>
                <c:pt idx="29973">
                  <c:v>2480.46875</c:v>
                </c:pt>
                <c:pt idx="29974">
                  <c:v>2482.9101600000017</c:v>
                </c:pt>
                <c:pt idx="29975">
                  <c:v>2482.9101600000017</c:v>
                </c:pt>
                <c:pt idx="29976">
                  <c:v>2480.46875</c:v>
                </c:pt>
                <c:pt idx="29977">
                  <c:v>2482.9101600000017</c:v>
                </c:pt>
                <c:pt idx="29978">
                  <c:v>2482.9101600000017</c:v>
                </c:pt>
                <c:pt idx="29979">
                  <c:v>2482.9101600000017</c:v>
                </c:pt>
                <c:pt idx="29980">
                  <c:v>2482.9101600000017</c:v>
                </c:pt>
                <c:pt idx="29981">
                  <c:v>2482.9101600000017</c:v>
                </c:pt>
                <c:pt idx="29982">
                  <c:v>2482.9101600000017</c:v>
                </c:pt>
                <c:pt idx="29983">
                  <c:v>2482.9101600000017</c:v>
                </c:pt>
                <c:pt idx="29984">
                  <c:v>2482.9101600000017</c:v>
                </c:pt>
                <c:pt idx="29985">
                  <c:v>2482.9101600000017</c:v>
                </c:pt>
                <c:pt idx="29986">
                  <c:v>2482.9101600000017</c:v>
                </c:pt>
                <c:pt idx="29987">
                  <c:v>2482.9101600000017</c:v>
                </c:pt>
                <c:pt idx="29988">
                  <c:v>2482.9101600000017</c:v>
                </c:pt>
                <c:pt idx="29989">
                  <c:v>2480.46875</c:v>
                </c:pt>
                <c:pt idx="29990">
                  <c:v>2482.9101600000017</c:v>
                </c:pt>
                <c:pt idx="29991">
                  <c:v>2482.9101600000017</c:v>
                </c:pt>
                <c:pt idx="29992">
                  <c:v>2482.9101600000017</c:v>
                </c:pt>
                <c:pt idx="29993">
                  <c:v>2482.9101600000017</c:v>
                </c:pt>
                <c:pt idx="29994">
                  <c:v>2482.9101600000017</c:v>
                </c:pt>
                <c:pt idx="29995">
                  <c:v>2482.9101600000017</c:v>
                </c:pt>
                <c:pt idx="29996">
                  <c:v>2480.46875</c:v>
                </c:pt>
                <c:pt idx="29997">
                  <c:v>2482.9101600000017</c:v>
                </c:pt>
                <c:pt idx="29998">
                  <c:v>2482.9101600000017</c:v>
                </c:pt>
                <c:pt idx="29999">
                  <c:v>2482.9101600000017</c:v>
                </c:pt>
                <c:pt idx="30000">
                  <c:v>2482.9101600000017</c:v>
                </c:pt>
                <c:pt idx="30001">
                  <c:v>2482.9101600000017</c:v>
                </c:pt>
                <c:pt idx="30002">
                  <c:v>2482.9101600000017</c:v>
                </c:pt>
                <c:pt idx="30003">
                  <c:v>2482.9101600000017</c:v>
                </c:pt>
                <c:pt idx="30004">
                  <c:v>2482.9101600000017</c:v>
                </c:pt>
                <c:pt idx="30005">
                  <c:v>2482.9101600000017</c:v>
                </c:pt>
                <c:pt idx="30006">
                  <c:v>2480.46875</c:v>
                </c:pt>
                <c:pt idx="30007">
                  <c:v>2482.9101600000017</c:v>
                </c:pt>
                <c:pt idx="30008">
                  <c:v>2482.9101600000017</c:v>
                </c:pt>
                <c:pt idx="30009">
                  <c:v>2480.46875</c:v>
                </c:pt>
                <c:pt idx="30010">
                  <c:v>2482.9101600000017</c:v>
                </c:pt>
                <c:pt idx="30011">
                  <c:v>2482.9101600000017</c:v>
                </c:pt>
                <c:pt idx="30012">
                  <c:v>2482.9101600000017</c:v>
                </c:pt>
                <c:pt idx="30013">
                  <c:v>2482.9101600000017</c:v>
                </c:pt>
                <c:pt idx="30014">
                  <c:v>2482.9101600000017</c:v>
                </c:pt>
                <c:pt idx="30015">
                  <c:v>2482.9101600000017</c:v>
                </c:pt>
                <c:pt idx="30016">
                  <c:v>2482.9101600000017</c:v>
                </c:pt>
                <c:pt idx="30017">
                  <c:v>2482.9101600000017</c:v>
                </c:pt>
                <c:pt idx="30018">
                  <c:v>2482.9101600000017</c:v>
                </c:pt>
                <c:pt idx="30019">
                  <c:v>2482.9101600000017</c:v>
                </c:pt>
                <c:pt idx="30020">
                  <c:v>2482.9101600000017</c:v>
                </c:pt>
                <c:pt idx="30021">
                  <c:v>2482.9101600000017</c:v>
                </c:pt>
                <c:pt idx="30022">
                  <c:v>2480.46875</c:v>
                </c:pt>
                <c:pt idx="30023">
                  <c:v>2482.9101600000017</c:v>
                </c:pt>
                <c:pt idx="30024">
                  <c:v>2482.9101600000017</c:v>
                </c:pt>
                <c:pt idx="30025">
                  <c:v>2482.9101600000017</c:v>
                </c:pt>
                <c:pt idx="30026">
                  <c:v>2480.46875</c:v>
                </c:pt>
                <c:pt idx="30027">
                  <c:v>2482.9101600000017</c:v>
                </c:pt>
                <c:pt idx="30028">
                  <c:v>2480.46875</c:v>
                </c:pt>
                <c:pt idx="30029">
                  <c:v>2480.46875</c:v>
                </c:pt>
                <c:pt idx="30030">
                  <c:v>2480.46875</c:v>
                </c:pt>
                <c:pt idx="30031">
                  <c:v>2482.9101600000017</c:v>
                </c:pt>
                <c:pt idx="30032">
                  <c:v>2482.9101600000017</c:v>
                </c:pt>
                <c:pt idx="30033">
                  <c:v>2482.9101600000017</c:v>
                </c:pt>
                <c:pt idx="30034">
                  <c:v>2482.9101600000017</c:v>
                </c:pt>
                <c:pt idx="30035">
                  <c:v>2480.46875</c:v>
                </c:pt>
                <c:pt idx="30036">
                  <c:v>2480.46875</c:v>
                </c:pt>
                <c:pt idx="30037">
                  <c:v>2482.9101600000017</c:v>
                </c:pt>
                <c:pt idx="30038">
                  <c:v>2482.9101600000017</c:v>
                </c:pt>
                <c:pt idx="30039">
                  <c:v>2482.9101600000017</c:v>
                </c:pt>
                <c:pt idx="30040">
                  <c:v>2482.9101600000017</c:v>
                </c:pt>
                <c:pt idx="30041">
                  <c:v>2480.46875</c:v>
                </c:pt>
                <c:pt idx="30042">
                  <c:v>2482.9101600000017</c:v>
                </c:pt>
                <c:pt idx="30043">
                  <c:v>2482.9101600000017</c:v>
                </c:pt>
                <c:pt idx="30044">
                  <c:v>2482.9101600000017</c:v>
                </c:pt>
                <c:pt idx="30045">
                  <c:v>2482.9101600000017</c:v>
                </c:pt>
                <c:pt idx="30046">
                  <c:v>2482.9101600000017</c:v>
                </c:pt>
                <c:pt idx="30047">
                  <c:v>2482.9101600000017</c:v>
                </c:pt>
                <c:pt idx="30048">
                  <c:v>2482.9101600000017</c:v>
                </c:pt>
                <c:pt idx="30049">
                  <c:v>2482.9101600000017</c:v>
                </c:pt>
                <c:pt idx="30050">
                  <c:v>2482.9101600000017</c:v>
                </c:pt>
                <c:pt idx="30051">
                  <c:v>2482.9101600000017</c:v>
                </c:pt>
                <c:pt idx="30052">
                  <c:v>2482.9101600000017</c:v>
                </c:pt>
                <c:pt idx="30053">
                  <c:v>2482.9101600000017</c:v>
                </c:pt>
                <c:pt idx="30054">
                  <c:v>2480.46875</c:v>
                </c:pt>
                <c:pt idx="30055">
                  <c:v>2482.9101600000017</c:v>
                </c:pt>
                <c:pt idx="30056">
                  <c:v>2480.46875</c:v>
                </c:pt>
                <c:pt idx="30057">
                  <c:v>2482.9101600000017</c:v>
                </c:pt>
                <c:pt idx="30058">
                  <c:v>2480.46875</c:v>
                </c:pt>
                <c:pt idx="30059">
                  <c:v>2482.9101600000017</c:v>
                </c:pt>
                <c:pt idx="30060">
                  <c:v>2482.9101600000017</c:v>
                </c:pt>
                <c:pt idx="30061">
                  <c:v>2482.9101600000017</c:v>
                </c:pt>
                <c:pt idx="30062">
                  <c:v>2482.9101600000017</c:v>
                </c:pt>
                <c:pt idx="30063">
                  <c:v>2480.46875</c:v>
                </c:pt>
                <c:pt idx="30064">
                  <c:v>2482.9101600000017</c:v>
                </c:pt>
                <c:pt idx="30065">
                  <c:v>2482.9101600000017</c:v>
                </c:pt>
                <c:pt idx="30066">
                  <c:v>2482.9101600000017</c:v>
                </c:pt>
                <c:pt idx="30067">
                  <c:v>2482.9101600000017</c:v>
                </c:pt>
                <c:pt idx="30068">
                  <c:v>2482.9101600000017</c:v>
                </c:pt>
                <c:pt idx="30069">
                  <c:v>2482.9101600000017</c:v>
                </c:pt>
                <c:pt idx="30070">
                  <c:v>2482.9101600000017</c:v>
                </c:pt>
                <c:pt idx="30071">
                  <c:v>2482.9101600000017</c:v>
                </c:pt>
                <c:pt idx="30072">
                  <c:v>2480.46875</c:v>
                </c:pt>
                <c:pt idx="30073">
                  <c:v>2482.9101600000017</c:v>
                </c:pt>
                <c:pt idx="30074">
                  <c:v>2482.9101600000017</c:v>
                </c:pt>
                <c:pt idx="30075">
                  <c:v>2480.46875</c:v>
                </c:pt>
                <c:pt idx="30076">
                  <c:v>2482.9101600000017</c:v>
                </c:pt>
                <c:pt idx="30077">
                  <c:v>2482.9101600000017</c:v>
                </c:pt>
                <c:pt idx="30078">
                  <c:v>2482.9101600000017</c:v>
                </c:pt>
                <c:pt idx="30079">
                  <c:v>2482.9101600000017</c:v>
                </c:pt>
                <c:pt idx="30080">
                  <c:v>2482.9101600000017</c:v>
                </c:pt>
                <c:pt idx="30081">
                  <c:v>2480.46875</c:v>
                </c:pt>
                <c:pt idx="30082">
                  <c:v>2480.46875</c:v>
                </c:pt>
                <c:pt idx="30083">
                  <c:v>2482.9101600000017</c:v>
                </c:pt>
                <c:pt idx="30084">
                  <c:v>2482.9101600000017</c:v>
                </c:pt>
                <c:pt idx="30085">
                  <c:v>2480.46875</c:v>
                </c:pt>
                <c:pt idx="30086">
                  <c:v>2482.9101600000017</c:v>
                </c:pt>
                <c:pt idx="30087">
                  <c:v>2482.9101600000017</c:v>
                </c:pt>
                <c:pt idx="30088">
                  <c:v>2480.46875</c:v>
                </c:pt>
                <c:pt idx="30089">
                  <c:v>2482.9101600000017</c:v>
                </c:pt>
                <c:pt idx="30090">
                  <c:v>2482.9101600000017</c:v>
                </c:pt>
                <c:pt idx="30091">
                  <c:v>2482.9101600000017</c:v>
                </c:pt>
                <c:pt idx="30092">
                  <c:v>2480.46875</c:v>
                </c:pt>
                <c:pt idx="30093">
                  <c:v>2482.9101600000017</c:v>
                </c:pt>
                <c:pt idx="30094">
                  <c:v>2482.9101600000017</c:v>
                </c:pt>
                <c:pt idx="30095">
                  <c:v>2480.46875</c:v>
                </c:pt>
                <c:pt idx="30096">
                  <c:v>2482.9101600000017</c:v>
                </c:pt>
                <c:pt idx="30097">
                  <c:v>2480.46875</c:v>
                </c:pt>
                <c:pt idx="30098">
                  <c:v>2480.46875</c:v>
                </c:pt>
                <c:pt idx="30099">
                  <c:v>2482.9101600000017</c:v>
                </c:pt>
                <c:pt idx="30100">
                  <c:v>2482.9101600000017</c:v>
                </c:pt>
                <c:pt idx="30101">
                  <c:v>2482.9101600000017</c:v>
                </c:pt>
                <c:pt idx="30102">
                  <c:v>2482.9101600000017</c:v>
                </c:pt>
                <c:pt idx="30103">
                  <c:v>2482.9101600000017</c:v>
                </c:pt>
                <c:pt idx="30104">
                  <c:v>2482.9101600000017</c:v>
                </c:pt>
                <c:pt idx="30105">
                  <c:v>2480.46875</c:v>
                </c:pt>
                <c:pt idx="30106">
                  <c:v>2480.46875</c:v>
                </c:pt>
                <c:pt idx="30107">
                  <c:v>2482.9101600000017</c:v>
                </c:pt>
                <c:pt idx="30108">
                  <c:v>2482.9101600000017</c:v>
                </c:pt>
                <c:pt idx="30109">
                  <c:v>2480.46875</c:v>
                </c:pt>
                <c:pt idx="30110">
                  <c:v>2480.46875</c:v>
                </c:pt>
                <c:pt idx="30111">
                  <c:v>2482.9101600000017</c:v>
                </c:pt>
                <c:pt idx="30112">
                  <c:v>2482.9101600000017</c:v>
                </c:pt>
                <c:pt idx="30113">
                  <c:v>2482.9101600000017</c:v>
                </c:pt>
                <c:pt idx="30114">
                  <c:v>2482.9101600000017</c:v>
                </c:pt>
                <c:pt idx="30115">
                  <c:v>2480.46875</c:v>
                </c:pt>
                <c:pt idx="30116">
                  <c:v>2482.9101600000017</c:v>
                </c:pt>
                <c:pt idx="30117">
                  <c:v>2482.9101600000017</c:v>
                </c:pt>
                <c:pt idx="30118">
                  <c:v>2482.9101600000017</c:v>
                </c:pt>
                <c:pt idx="30119">
                  <c:v>2482.9101600000017</c:v>
                </c:pt>
                <c:pt idx="30120">
                  <c:v>2482.9101600000017</c:v>
                </c:pt>
                <c:pt idx="30121">
                  <c:v>2482.9101600000017</c:v>
                </c:pt>
                <c:pt idx="30122">
                  <c:v>2482.9101600000017</c:v>
                </c:pt>
                <c:pt idx="30123">
                  <c:v>2482.9101600000017</c:v>
                </c:pt>
                <c:pt idx="30124">
                  <c:v>2482.9101600000017</c:v>
                </c:pt>
                <c:pt idx="30125">
                  <c:v>2482.9101600000017</c:v>
                </c:pt>
                <c:pt idx="30126">
                  <c:v>2482.9101600000017</c:v>
                </c:pt>
                <c:pt idx="30127">
                  <c:v>2482.9101600000017</c:v>
                </c:pt>
                <c:pt idx="30128">
                  <c:v>2480.46875</c:v>
                </c:pt>
                <c:pt idx="30129">
                  <c:v>2480.46875</c:v>
                </c:pt>
                <c:pt idx="30130">
                  <c:v>2482.9101600000017</c:v>
                </c:pt>
                <c:pt idx="30131">
                  <c:v>2480.46875</c:v>
                </c:pt>
                <c:pt idx="30132">
                  <c:v>2482.9101600000017</c:v>
                </c:pt>
                <c:pt idx="30133">
                  <c:v>2482.9101600000017</c:v>
                </c:pt>
                <c:pt idx="30134">
                  <c:v>2482.9101600000017</c:v>
                </c:pt>
                <c:pt idx="30135">
                  <c:v>2480.46875</c:v>
                </c:pt>
                <c:pt idx="30136">
                  <c:v>2482.9101600000017</c:v>
                </c:pt>
                <c:pt idx="30137">
                  <c:v>2480.46875</c:v>
                </c:pt>
                <c:pt idx="30138">
                  <c:v>2480.46875</c:v>
                </c:pt>
                <c:pt idx="30139">
                  <c:v>2480.46875</c:v>
                </c:pt>
                <c:pt idx="30140">
                  <c:v>2482.9101600000017</c:v>
                </c:pt>
                <c:pt idx="30141">
                  <c:v>2482.9101600000017</c:v>
                </c:pt>
                <c:pt idx="30142">
                  <c:v>2480.46875</c:v>
                </c:pt>
                <c:pt idx="30143">
                  <c:v>2482.9101600000017</c:v>
                </c:pt>
                <c:pt idx="30144">
                  <c:v>2480.46875</c:v>
                </c:pt>
                <c:pt idx="30145">
                  <c:v>2480.46875</c:v>
                </c:pt>
                <c:pt idx="30146">
                  <c:v>2482.9101600000017</c:v>
                </c:pt>
                <c:pt idx="30147">
                  <c:v>2482.9101600000017</c:v>
                </c:pt>
                <c:pt idx="30148">
                  <c:v>2480.46875</c:v>
                </c:pt>
                <c:pt idx="30149">
                  <c:v>2480.46875</c:v>
                </c:pt>
                <c:pt idx="30150">
                  <c:v>2482.9101600000017</c:v>
                </c:pt>
                <c:pt idx="30151">
                  <c:v>2480.46875</c:v>
                </c:pt>
                <c:pt idx="30152">
                  <c:v>2482.9101600000017</c:v>
                </c:pt>
                <c:pt idx="30153">
                  <c:v>2480.46875</c:v>
                </c:pt>
                <c:pt idx="30154">
                  <c:v>2482.9101600000017</c:v>
                </c:pt>
                <c:pt idx="30155">
                  <c:v>2482.9101600000017</c:v>
                </c:pt>
                <c:pt idx="30156">
                  <c:v>2480.46875</c:v>
                </c:pt>
                <c:pt idx="30157">
                  <c:v>2480.46875</c:v>
                </c:pt>
                <c:pt idx="30158">
                  <c:v>2482.9101600000017</c:v>
                </c:pt>
                <c:pt idx="30159">
                  <c:v>2480.46875</c:v>
                </c:pt>
                <c:pt idx="30160">
                  <c:v>2480.46875</c:v>
                </c:pt>
                <c:pt idx="30161">
                  <c:v>2480.46875</c:v>
                </c:pt>
                <c:pt idx="30162">
                  <c:v>2482.9101600000017</c:v>
                </c:pt>
                <c:pt idx="30163">
                  <c:v>2480.46875</c:v>
                </c:pt>
                <c:pt idx="30164">
                  <c:v>2480.46875</c:v>
                </c:pt>
                <c:pt idx="30165">
                  <c:v>2482.9101600000017</c:v>
                </c:pt>
                <c:pt idx="30166">
                  <c:v>2482.9101600000017</c:v>
                </c:pt>
                <c:pt idx="30167">
                  <c:v>2482.9101600000017</c:v>
                </c:pt>
                <c:pt idx="30168">
                  <c:v>2480.46875</c:v>
                </c:pt>
                <c:pt idx="30169">
                  <c:v>2482.9101600000017</c:v>
                </c:pt>
                <c:pt idx="30170">
                  <c:v>2480.46875</c:v>
                </c:pt>
                <c:pt idx="30171">
                  <c:v>2480.46875</c:v>
                </c:pt>
                <c:pt idx="30172">
                  <c:v>2482.9101600000017</c:v>
                </c:pt>
                <c:pt idx="30173">
                  <c:v>2480.46875</c:v>
                </c:pt>
                <c:pt idx="30174">
                  <c:v>2482.9101600000017</c:v>
                </c:pt>
                <c:pt idx="30175">
                  <c:v>2480.46875</c:v>
                </c:pt>
                <c:pt idx="30176">
                  <c:v>2482.9101600000017</c:v>
                </c:pt>
                <c:pt idx="30177">
                  <c:v>2482.9101600000017</c:v>
                </c:pt>
                <c:pt idx="30178">
                  <c:v>2482.9101600000017</c:v>
                </c:pt>
                <c:pt idx="30179">
                  <c:v>2482.9101600000017</c:v>
                </c:pt>
                <c:pt idx="30180">
                  <c:v>2480.46875</c:v>
                </c:pt>
                <c:pt idx="30181">
                  <c:v>2482.9101600000017</c:v>
                </c:pt>
                <c:pt idx="30182">
                  <c:v>2482.9101600000017</c:v>
                </c:pt>
                <c:pt idx="30183">
                  <c:v>2480.46875</c:v>
                </c:pt>
                <c:pt idx="30184">
                  <c:v>2482.9101600000017</c:v>
                </c:pt>
                <c:pt idx="30185">
                  <c:v>2482.9101600000017</c:v>
                </c:pt>
                <c:pt idx="30186">
                  <c:v>2480.46875</c:v>
                </c:pt>
                <c:pt idx="30187">
                  <c:v>2482.9101600000017</c:v>
                </c:pt>
                <c:pt idx="30188">
                  <c:v>2482.9101600000017</c:v>
                </c:pt>
                <c:pt idx="30189">
                  <c:v>2482.9101600000017</c:v>
                </c:pt>
                <c:pt idx="30190">
                  <c:v>2482.9101600000017</c:v>
                </c:pt>
                <c:pt idx="30191">
                  <c:v>2482.9101600000017</c:v>
                </c:pt>
                <c:pt idx="30192">
                  <c:v>2482.9101600000017</c:v>
                </c:pt>
                <c:pt idx="30193">
                  <c:v>2482.9101600000017</c:v>
                </c:pt>
                <c:pt idx="30194">
                  <c:v>2480.46875</c:v>
                </c:pt>
                <c:pt idx="30195">
                  <c:v>2480.46875</c:v>
                </c:pt>
                <c:pt idx="30196">
                  <c:v>2482.9101600000017</c:v>
                </c:pt>
                <c:pt idx="30197">
                  <c:v>2482.9101600000017</c:v>
                </c:pt>
                <c:pt idx="30198">
                  <c:v>2482.9101600000017</c:v>
                </c:pt>
                <c:pt idx="30199">
                  <c:v>2480.46875</c:v>
                </c:pt>
                <c:pt idx="30200">
                  <c:v>2480.46875</c:v>
                </c:pt>
                <c:pt idx="30201">
                  <c:v>2482.9101600000017</c:v>
                </c:pt>
                <c:pt idx="30202">
                  <c:v>2480.46875</c:v>
                </c:pt>
                <c:pt idx="30203">
                  <c:v>2480.46875</c:v>
                </c:pt>
                <c:pt idx="30204">
                  <c:v>2482.9101600000017</c:v>
                </c:pt>
                <c:pt idx="30205">
                  <c:v>2482.9101600000017</c:v>
                </c:pt>
                <c:pt idx="30206">
                  <c:v>2482.9101600000017</c:v>
                </c:pt>
                <c:pt idx="30207">
                  <c:v>2480.46875</c:v>
                </c:pt>
                <c:pt idx="30208">
                  <c:v>2480.46875</c:v>
                </c:pt>
                <c:pt idx="30209">
                  <c:v>2482.9101600000017</c:v>
                </c:pt>
                <c:pt idx="30210">
                  <c:v>2480.46875</c:v>
                </c:pt>
                <c:pt idx="30211">
                  <c:v>2480.46875</c:v>
                </c:pt>
                <c:pt idx="30212">
                  <c:v>2482.9101600000017</c:v>
                </c:pt>
                <c:pt idx="30213">
                  <c:v>2480.46875</c:v>
                </c:pt>
                <c:pt idx="30214">
                  <c:v>2480.46875</c:v>
                </c:pt>
                <c:pt idx="30215">
                  <c:v>2480.46875</c:v>
                </c:pt>
                <c:pt idx="30216">
                  <c:v>2480.46875</c:v>
                </c:pt>
                <c:pt idx="30217">
                  <c:v>2480.46875</c:v>
                </c:pt>
                <c:pt idx="30218">
                  <c:v>2480.46875</c:v>
                </c:pt>
                <c:pt idx="30219">
                  <c:v>2480.46875</c:v>
                </c:pt>
                <c:pt idx="30220">
                  <c:v>2480.46875</c:v>
                </c:pt>
                <c:pt idx="30221">
                  <c:v>2482.9101600000017</c:v>
                </c:pt>
                <c:pt idx="30222">
                  <c:v>2480.46875</c:v>
                </c:pt>
                <c:pt idx="30223">
                  <c:v>2480.46875</c:v>
                </c:pt>
                <c:pt idx="30224">
                  <c:v>2480.46875</c:v>
                </c:pt>
                <c:pt idx="30225">
                  <c:v>2482.9101600000017</c:v>
                </c:pt>
                <c:pt idx="30226">
                  <c:v>2480.46875</c:v>
                </c:pt>
                <c:pt idx="30227">
                  <c:v>2480.46875</c:v>
                </c:pt>
                <c:pt idx="30228">
                  <c:v>2480.46875</c:v>
                </c:pt>
                <c:pt idx="30229">
                  <c:v>2482.9101600000017</c:v>
                </c:pt>
                <c:pt idx="30230">
                  <c:v>2482.9101600000017</c:v>
                </c:pt>
                <c:pt idx="30231">
                  <c:v>2480.46875</c:v>
                </c:pt>
                <c:pt idx="30232">
                  <c:v>2482.9101600000017</c:v>
                </c:pt>
                <c:pt idx="30233">
                  <c:v>2482.9101600000017</c:v>
                </c:pt>
                <c:pt idx="30234">
                  <c:v>2480.46875</c:v>
                </c:pt>
                <c:pt idx="30235">
                  <c:v>2480.46875</c:v>
                </c:pt>
                <c:pt idx="30236">
                  <c:v>2482.9101600000017</c:v>
                </c:pt>
                <c:pt idx="30237">
                  <c:v>2480.46875</c:v>
                </c:pt>
                <c:pt idx="30238">
                  <c:v>2480.46875</c:v>
                </c:pt>
                <c:pt idx="30239">
                  <c:v>2480.46875</c:v>
                </c:pt>
                <c:pt idx="30240">
                  <c:v>2480.46875</c:v>
                </c:pt>
                <c:pt idx="30241">
                  <c:v>2482.9101600000017</c:v>
                </c:pt>
                <c:pt idx="30242">
                  <c:v>2482.9101600000017</c:v>
                </c:pt>
                <c:pt idx="30243">
                  <c:v>2480.46875</c:v>
                </c:pt>
                <c:pt idx="30244">
                  <c:v>2480.46875</c:v>
                </c:pt>
                <c:pt idx="30245">
                  <c:v>2482.9101600000017</c:v>
                </c:pt>
                <c:pt idx="30246">
                  <c:v>2480.46875</c:v>
                </c:pt>
                <c:pt idx="30247">
                  <c:v>2480.46875</c:v>
                </c:pt>
                <c:pt idx="30248">
                  <c:v>2480.46875</c:v>
                </c:pt>
                <c:pt idx="30249">
                  <c:v>2480.46875</c:v>
                </c:pt>
                <c:pt idx="30250">
                  <c:v>2482.9101600000017</c:v>
                </c:pt>
                <c:pt idx="30251">
                  <c:v>2482.9101600000017</c:v>
                </c:pt>
                <c:pt idx="30252">
                  <c:v>2480.46875</c:v>
                </c:pt>
                <c:pt idx="30253">
                  <c:v>2480.46875</c:v>
                </c:pt>
                <c:pt idx="30254">
                  <c:v>2480.46875</c:v>
                </c:pt>
                <c:pt idx="30255">
                  <c:v>2480.46875</c:v>
                </c:pt>
                <c:pt idx="30256">
                  <c:v>2480.46875</c:v>
                </c:pt>
                <c:pt idx="30257">
                  <c:v>2480.46875</c:v>
                </c:pt>
                <c:pt idx="30258">
                  <c:v>2482.9101600000017</c:v>
                </c:pt>
                <c:pt idx="30259">
                  <c:v>2482.9101600000017</c:v>
                </c:pt>
                <c:pt idx="30260">
                  <c:v>2480.46875</c:v>
                </c:pt>
                <c:pt idx="30261">
                  <c:v>2480.46875</c:v>
                </c:pt>
                <c:pt idx="30262">
                  <c:v>2480.46875</c:v>
                </c:pt>
                <c:pt idx="30263">
                  <c:v>2480.46875</c:v>
                </c:pt>
                <c:pt idx="30264">
                  <c:v>2480.46875</c:v>
                </c:pt>
                <c:pt idx="30265">
                  <c:v>2480.46875</c:v>
                </c:pt>
                <c:pt idx="30266">
                  <c:v>2482.9101600000017</c:v>
                </c:pt>
                <c:pt idx="30267">
                  <c:v>2480.46875</c:v>
                </c:pt>
                <c:pt idx="30268">
                  <c:v>2480.46875</c:v>
                </c:pt>
                <c:pt idx="30269">
                  <c:v>2480.46875</c:v>
                </c:pt>
                <c:pt idx="30270">
                  <c:v>2480.46875</c:v>
                </c:pt>
                <c:pt idx="30271">
                  <c:v>2480.46875</c:v>
                </c:pt>
                <c:pt idx="30272">
                  <c:v>2482.9101600000017</c:v>
                </c:pt>
                <c:pt idx="30273">
                  <c:v>2480.46875</c:v>
                </c:pt>
                <c:pt idx="30274">
                  <c:v>2480.46875</c:v>
                </c:pt>
                <c:pt idx="30275">
                  <c:v>2480.46875</c:v>
                </c:pt>
                <c:pt idx="30276">
                  <c:v>2482.9101600000017</c:v>
                </c:pt>
                <c:pt idx="30277">
                  <c:v>2482.9101600000017</c:v>
                </c:pt>
                <c:pt idx="30278">
                  <c:v>2480.46875</c:v>
                </c:pt>
                <c:pt idx="30279">
                  <c:v>2480.46875</c:v>
                </c:pt>
                <c:pt idx="30280">
                  <c:v>2480.46875</c:v>
                </c:pt>
                <c:pt idx="30281">
                  <c:v>2480.46875</c:v>
                </c:pt>
                <c:pt idx="30282">
                  <c:v>2480.46875</c:v>
                </c:pt>
                <c:pt idx="30283">
                  <c:v>2480.46875</c:v>
                </c:pt>
                <c:pt idx="30284">
                  <c:v>2482.9101600000017</c:v>
                </c:pt>
                <c:pt idx="30285">
                  <c:v>2482.9101600000017</c:v>
                </c:pt>
                <c:pt idx="30286">
                  <c:v>2480.46875</c:v>
                </c:pt>
                <c:pt idx="30287">
                  <c:v>2480.46875</c:v>
                </c:pt>
                <c:pt idx="30288">
                  <c:v>2480.46875</c:v>
                </c:pt>
                <c:pt idx="30289">
                  <c:v>2480.46875</c:v>
                </c:pt>
                <c:pt idx="30290">
                  <c:v>2482.9101600000017</c:v>
                </c:pt>
                <c:pt idx="30291">
                  <c:v>2482.9101600000017</c:v>
                </c:pt>
                <c:pt idx="30292">
                  <c:v>2480.46875</c:v>
                </c:pt>
                <c:pt idx="30293">
                  <c:v>2480.46875</c:v>
                </c:pt>
                <c:pt idx="30294">
                  <c:v>2482.9101600000017</c:v>
                </c:pt>
                <c:pt idx="30295">
                  <c:v>2480.46875</c:v>
                </c:pt>
                <c:pt idx="30296">
                  <c:v>2480.46875</c:v>
                </c:pt>
                <c:pt idx="30297">
                  <c:v>2480.46875</c:v>
                </c:pt>
                <c:pt idx="30298">
                  <c:v>2480.46875</c:v>
                </c:pt>
                <c:pt idx="30299">
                  <c:v>2480.46875</c:v>
                </c:pt>
                <c:pt idx="30300">
                  <c:v>2480.46875</c:v>
                </c:pt>
                <c:pt idx="30301">
                  <c:v>2480.46875</c:v>
                </c:pt>
                <c:pt idx="30302">
                  <c:v>2480.46875</c:v>
                </c:pt>
                <c:pt idx="30303">
                  <c:v>2480.46875</c:v>
                </c:pt>
                <c:pt idx="30304">
                  <c:v>2480.46875</c:v>
                </c:pt>
                <c:pt idx="30305">
                  <c:v>2480.46875</c:v>
                </c:pt>
                <c:pt idx="30306">
                  <c:v>2482.9101600000017</c:v>
                </c:pt>
                <c:pt idx="30307">
                  <c:v>2480.46875</c:v>
                </c:pt>
                <c:pt idx="30308">
                  <c:v>2480.46875</c:v>
                </c:pt>
                <c:pt idx="30309">
                  <c:v>2480.46875</c:v>
                </c:pt>
                <c:pt idx="30310">
                  <c:v>2480.46875</c:v>
                </c:pt>
                <c:pt idx="30311">
                  <c:v>2480.46875</c:v>
                </c:pt>
                <c:pt idx="30312">
                  <c:v>2480.46875</c:v>
                </c:pt>
                <c:pt idx="30313">
                  <c:v>2480.46875</c:v>
                </c:pt>
                <c:pt idx="30314">
                  <c:v>2482.9101600000017</c:v>
                </c:pt>
                <c:pt idx="30315">
                  <c:v>2480.46875</c:v>
                </c:pt>
                <c:pt idx="30316">
                  <c:v>2482.9101600000017</c:v>
                </c:pt>
                <c:pt idx="30317">
                  <c:v>2482.9101600000017</c:v>
                </c:pt>
                <c:pt idx="30318">
                  <c:v>2480.46875</c:v>
                </c:pt>
                <c:pt idx="30319">
                  <c:v>2482.9101600000017</c:v>
                </c:pt>
                <c:pt idx="30320">
                  <c:v>2480.46875</c:v>
                </c:pt>
                <c:pt idx="30321">
                  <c:v>2480.46875</c:v>
                </c:pt>
                <c:pt idx="30322">
                  <c:v>2482.9101600000017</c:v>
                </c:pt>
                <c:pt idx="30323">
                  <c:v>2480.46875</c:v>
                </c:pt>
                <c:pt idx="30324">
                  <c:v>2480.46875</c:v>
                </c:pt>
                <c:pt idx="30325">
                  <c:v>2482.9101600000017</c:v>
                </c:pt>
                <c:pt idx="30326">
                  <c:v>2480.46875</c:v>
                </c:pt>
                <c:pt idx="30327">
                  <c:v>2482.9101600000017</c:v>
                </c:pt>
                <c:pt idx="30328">
                  <c:v>2480.46875</c:v>
                </c:pt>
                <c:pt idx="30329">
                  <c:v>2480.46875</c:v>
                </c:pt>
                <c:pt idx="30330">
                  <c:v>2480.46875</c:v>
                </c:pt>
                <c:pt idx="30331">
                  <c:v>2480.46875</c:v>
                </c:pt>
                <c:pt idx="30332">
                  <c:v>2480.46875</c:v>
                </c:pt>
                <c:pt idx="30333">
                  <c:v>2480.46875</c:v>
                </c:pt>
                <c:pt idx="30334">
                  <c:v>2482.9101600000017</c:v>
                </c:pt>
                <c:pt idx="30335">
                  <c:v>2480.46875</c:v>
                </c:pt>
                <c:pt idx="30336">
                  <c:v>2480.46875</c:v>
                </c:pt>
                <c:pt idx="30337">
                  <c:v>2480.46875</c:v>
                </c:pt>
                <c:pt idx="30338">
                  <c:v>2482.9101600000017</c:v>
                </c:pt>
                <c:pt idx="30339">
                  <c:v>2480.46875</c:v>
                </c:pt>
                <c:pt idx="30340">
                  <c:v>2480.46875</c:v>
                </c:pt>
                <c:pt idx="30341">
                  <c:v>2482.9101600000017</c:v>
                </c:pt>
                <c:pt idx="30342">
                  <c:v>2480.46875</c:v>
                </c:pt>
                <c:pt idx="30343">
                  <c:v>2480.46875</c:v>
                </c:pt>
                <c:pt idx="30344">
                  <c:v>2482.9101600000017</c:v>
                </c:pt>
                <c:pt idx="30345">
                  <c:v>2480.46875</c:v>
                </c:pt>
                <c:pt idx="30346">
                  <c:v>2480.46875</c:v>
                </c:pt>
                <c:pt idx="30347">
                  <c:v>2480.46875</c:v>
                </c:pt>
                <c:pt idx="30348">
                  <c:v>2482.9101600000017</c:v>
                </c:pt>
                <c:pt idx="30349">
                  <c:v>2480.46875</c:v>
                </c:pt>
                <c:pt idx="30350">
                  <c:v>2480.46875</c:v>
                </c:pt>
                <c:pt idx="30351">
                  <c:v>2480.46875</c:v>
                </c:pt>
                <c:pt idx="30352">
                  <c:v>2480.46875</c:v>
                </c:pt>
                <c:pt idx="30353">
                  <c:v>2480.46875</c:v>
                </c:pt>
                <c:pt idx="30354">
                  <c:v>2480.46875</c:v>
                </c:pt>
                <c:pt idx="30355">
                  <c:v>2480.46875</c:v>
                </c:pt>
                <c:pt idx="30356">
                  <c:v>2482.9101600000017</c:v>
                </c:pt>
                <c:pt idx="30357">
                  <c:v>2480.46875</c:v>
                </c:pt>
                <c:pt idx="30358">
                  <c:v>2480.46875</c:v>
                </c:pt>
                <c:pt idx="30359">
                  <c:v>2480.46875</c:v>
                </c:pt>
                <c:pt idx="30360">
                  <c:v>2480.46875</c:v>
                </c:pt>
                <c:pt idx="30361">
                  <c:v>2480.46875</c:v>
                </c:pt>
                <c:pt idx="30362">
                  <c:v>2482.9101600000017</c:v>
                </c:pt>
                <c:pt idx="30363">
                  <c:v>2480.46875</c:v>
                </c:pt>
                <c:pt idx="30364">
                  <c:v>2480.46875</c:v>
                </c:pt>
                <c:pt idx="30365">
                  <c:v>2482.9101600000017</c:v>
                </c:pt>
                <c:pt idx="30366">
                  <c:v>2480.46875</c:v>
                </c:pt>
                <c:pt idx="30367">
                  <c:v>2480.46875</c:v>
                </c:pt>
                <c:pt idx="30368">
                  <c:v>2482.9101600000017</c:v>
                </c:pt>
                <c:pt idx="30369">
                  <c:v>2480.46875</c:v>
                </c:pt>
                <c:pt idx="30370">
                  <c:v>2480.46875</c:v>
                </c:pt>
                <c:pt idx="30371">
                  <c:v>2480.46875</c:v>
                </c:pt>
                <c:pt idx="30372">
                  <c:v>2480.46875</c:v>
                </c:pt>
                <c:pt idx="30373">
                  <c:v>2480.46875</c:v>
                </c:pt>
                <c:pt idx="30374">
                  <c:v>2480.46875</c:v>
                </c:pt>
                <c:pt idx="30375">
                  <c:v>2480.46875</c:v>
                </c:pt>
                <c:pt idx="30376">
                  <c:v>2480.46875</c:v>
                </c:pt>
                <c:pt idx="30377">
                  <c:v>2482.9101600000017</c:v>
                </c:pt>
                <c:pt idx="30378">
                  <c:v>2480.46875</c:v>
                </c:pt>
                <c:pt idx="30379">
                  <c:v>2480.46875</c:v>
                </c:pt>
                <c:pt idx="30380">
                  <c:v>2480.46875</c:v>
                </c:pt>
                <c:pt idx="30381">
                  <c:v>2480.46875</c:v>
                </c:pt>
                <c:pt idx="30382">
                  <c:v>2480.46875</c:v>
                </c:pt>
                <c:pt idx="30383">
                  <c:v>2480.46875</c:v>
                </c:pt>
                <c:pt idx="30384">
                  <c:v>2480.46875</c:v>
                </c:pt>
                <c:pt idx="30385">
                  <c:v>2482.9101600000017</c:v>
                </c:pt>
                <c:pt idx="30386">
                  <c:v>2482.9101600000017</c:v>
                </c:pt>
                <c:pt idx="30387">
                  <c:v>2480.46875</c:v>
                </c:pt>
                <c:pt idx="30388">
                  <c:v>2480.46875</c:v>
                </c:pt>
                <c:pt idx="30389">
                  <c:v>2480.46875</c:v>
                </c:pt>
                <c:pt idx="30390">
                  <c:v>2482.9101600000017</c:v>
                </c:pt>
                <c:pt idx="30391">
                  <c:v>2480.46875</c:v>
                </c:pt>
                <c:pt idx="30392">
                  <c:v>2480.46875</c:v>
                </c:pt>
                <c:pt idx="30393">
                  <c:v>2480.46875</c:v>
                </c:pt>
                <c:pt idx="30394">
                  <c:v>2480.46875</c:v>
                </c:pt>
                <c:pt idx="30395">
                  <c:v>2482.9101600000017</c:v>
                </c:pt>
                <c:pt idx="30396">
                  <c:v>2480.46875</c:v>
                </c:pt>
                <c:pt idx="30397">
                  <c:v>2480.46875</c:v>
                </c:pt>
                <c:pt idx="30398">
                  <c:v>2480.46875</c:v>
                </c:pt>
                <c:pt idx="30399">
                  <c:v>2480.46875</c:v>
                </c:pt>
                <c:pt idx="30400">
                  <c:v>2480.46875</c:v>
                </c:pt>
                <c:pt idx="30401">
                  <c:v>2480.46875</c:v>
                </c:pt>
                <c:pt idx="30402">
                  <c:v>2480.46875</c:v>
                </c:pt>
                <c:pt idx="30403">
                  <c:v>2480.46875</c:v>
                </c:pt>
                <c:pt idx="30404">
                  <c:v>2480.46875</c:v>
                </c:pt>
                <c:pt idx="30405">
                  <c:v>2480.46875</c:v>
                </c:pt>
                <c:pt idx="30406">
                  <c:v>2480.46875</c:v>
                </c:pt>
                <c:pt idx="30407">
                  <c:v>2480.46875</c:v>
                </c:pt>
                <c:pt idx="30408">
                  <c:v>2480.46875</c:v>
                </c:pt>
                <c:pt idx="30409">
                  <c:v>2480.46875</c:v>
                </c:pt>
                <c:pt idx="30410">
                  <c:v>2480.46875</c:v>
                </c:pt>
                <c:pt idx="30411">
                  <c:v>2480.46875</c:v>
                </c:pt>
                <c:pt idx="30412">
                  <c:v>2480.46875</c:v>
                </c:pt>
                <c:pt idx="30413">
                  <c:v>2480.46875</c:v>
                </c:pt>
                <c:pt idx="30414">
                  <c:v>2480.46875</c:v>
                </c:pt>
                <c:pt idx="30415">
                  <c:v>2480.46875</c:v>
                </c:pt>
                <c:pt idx="30416">
                  <c:v>2482.9101600000017</c:v>
                </c:pt>
                <c:pt idx="30417">
                  <c:v>2480.46875</c:v>
                </c:pt>
                <c:pt idx="30418">
                  <c:v>2480.46875</c:v>
                </c:pt>
                <c:pt idx="30419">
                  <c:v>2480.46875</c:v>
                </c:pt>
                <c:pt idx="30420">
                  <c:v>2480.46875</c:v>
                </c:pt>
                <c:pt idx="30421">
                  <c:v>2480.46875</c:v>
                </c:pt>
                <c:pt idx="30422">
                  <c:v>2480.46875</c:v>
                </c:pt>
                <c:pt idx="30423">
                  <c:v>2480.46875</c:v>
                </c:pt>
                <c:pt idx="30424">
                  <c:v>2480.46875</c:v>
                </c:pt>
                <c:pt idx="30425">
                  <c:v>2480.46875</c:v>
                </c:pt>
                <c:pt idx="30426">
                  <c:v>2482.9101600000017</c:v>
                </c:pt>
                <c:pt idx="30427">
                  <c:v>2480.46875</c:v>
                </c:pt>
                <c:pt idx="30428">
                  <c:v>2482.9101600000017</c:v>
                </c:pt>
                <c:pt idx="30429">
                  <c:v>2480.46875</c:v>
                </c:pt>
                <c:pt idx="30430">
                  <c:v>2480.46875</c:v>
                </c:pt>
                <c:pt idx="30431">
                  <c:v>2480.46875</c:v>
                </c:pt>
                <c:pt idx="30432">
                  <c:v>2480.46875</c:v>
                </c:pt>
                <c:pt idx="30433">
                  <c:v>2480.46875</c:v>
                </c:pt>
                <c:pt idx="30434">
                  <c:v>2480.46875</c:v>
                </c:pt>
                <c:pt idx="30435">
                  <c:v>2480.46875</c:v>
                </c:pt>
                <c:pt idx="30436">
                  <c:v>2480.46875</c:v>
                </c:pt>
                <c:pt idx="30437">
                  <c:v>2480.46875</c:v>
                </c:pt>
                <c:pt idx="30438">
                  <c:v>2480.46875</c:v>
                </c:pt>
                <c:pt idx="30439">
                  <c:v>2480.46875</c:v>
                </c:pt>
                <c:pt idx="30440">
                  <c:v>2480.46875</c:v>
                </c:pt>
                <c:pt idx="30441">
                  <c:v>2480.46875</c:v>
                </c:pt>
                <c:pt idx="30442">
                  <c:v>2480.46875</c:v>
                </c:pt>
                <c:pt idx="30443">
                  <c:v>2480.46875</c:v>
                </c:pt>
                <c:pt idx="30444">
                  <c:v>2482.9101600000017</c:v>
                </c:pt>
                <c:pt idx="30445">
                  <c:v>2480.46875</c:v>
                </c:pt>
                <c:pt idx="30446">
                  <c:v>2480.46875</c:v>
                </c:pt>
                <c:pt idx="30447">
                  <c:v>2480.46875</c:v>
                </c:pt>
                <c:pt idx="30448">
                  <c:v>2480.46875</c:v>
                </c:pt>
                <c:pt idx="30449">
                  <c:v>2480.46875</c:v>
                </c:pt>
                <c:pt idx="30450">
                  <c:v>2480.46875</c:v>
                </c:pt>
                <c:pt idx="30451">
                  <c:v>2482.9101600000017</c:v>
                </c:pt>
                <c:pt idx="30452">
                  <c:v>2480.46875</c:v>
                </c:pt>
                <c:pt idx="30453">
                  <c:v>2480.46875</c:v>
                </c:pt>
                <c:pt idx="30454">
                  <c:v>2480.46875</c:v>
                </c:pt>
                <c:pt idx="30455">
                  <c:v>2480.46875</c:v>
                </c:pt>
                <c:pt idx="30456">
                  <c:v>2480.46875</c:v>
                </c:pt>
                <c:pt idx="30457">
                  <c:v>2480.46875</c:v>
                </c:pt>
                <c:pt idx="30458">
                  <c:v>2480.46875</c:v>
                </c:pt>
                <c:pt idx="30459">
                  <c:v>2480.46875</c:v>
                </c:pt>
                <c:pt idx="30460">
                  <c:v>2480.46875</c:v>
                </c:pt>
                <c:pt idx="30461">
                  <c:v>2480.46875</c:v>
                </c:pt>
                <c:pt idx="30462">
                  <c:v>2480.46875</c:v>
                </c:pt>
                <c:pt idx="30463">
                  <c:v>2482.9101600000017</c:v>
                </c:pt>
                <c:pt idx="30464">
                  <c:v>2480.46875</c:v>
                </c:pt>
                <c:pt idx="30465">
                  <c:v>2480.46875</c:v>
                </c:pt>
                <c:pt idx="30466">
                  <c:v>2480.46875</c:v>
                </c:pt>
                <c:pt idx="30467">
                  <c:v>2480.46875</c:v>
                </c:pt>
                <c:pt idx="30468">
                  <c:v>2480.46875</c:v>
                </c:pt>
                <c:pt idx="30469">
                  <c:v>2480.46875</c:v>
                </c:pt>
                <c:pt idx="30470">
                  <c:v>2480.46875</c:v>
                </c:pt>
                <c:pt idx="30471">
                  <c:v>2480.46875</c:v>
                </c:pt>
                <c:pt idx="30472">
                  <c:v>2480.46875</c:v>
                </c:pt>
                <c:pt idx="30473">
                  <c:v>2480.46875</c:v>
                </c:pt>
                <c:pt idx="30474">
                  <c:v>2480.46875</c:v>
                </c:pt>
                <c:pt idx="30475">
                  <c:v>2480.46875</c:v>
                </c:pt>
                <c:pt idx="30476">
                  <c:v>2480.46875</c:v>
                </c:pt>
                <c:pt idx="30477">
                  <c:v>2480.46875</c:v>
                </c:pt>
                <c:pt idx="30478">
                  <c:v>2480.46875</c:v>
                </c:pt>
                <c:pt idx="30479">
                  <c:v>2480.46875</c:v>
                </c:pt>
                <c:pt idx="30480">
                  <c:v>2480.46875</c:v>
                </c:pt>
                <c:pt idx="30481">
                  <c:v>2480.46875</c:v>
                </c:pt>
                <c:pt idx="30482">
                  <c:v>2480.46875</c:v>
                </c:pt>
                <c:pt idx="30483">
                  <c:v>2480.46875</c:v>
                </c:pt>
                <c:pt idx="30484">
                  <c:v>2480.46875</c:v>
                </c:pt>
                <c:pt idx="30485">
                  <c:v>2480.46875</c:v>
                </c:pt>
                <c:pt idx="30486">
                  <c:v>2480.46875</c:v>
                </c:pt>
                <c:pt idx="30487">
                  <c:v>2480.46875</c:v>
                </c:pt>
                <c:pt idx="30488">
                  <c:v>2480.46875</c:v>
                </c:pt>
                <c:pt idx="30489">
                  <c:v>2480.46875</c:v>
                </c:pt>
                <c:pt idx="30490">
                  <c:v>2480.46875</c:v>
                </c:pt>
                <c:pt idx="30491">
                  <c:v>2480.46875</c:v>
                </c:pt>
                <c:pt idx="30492">
                  <c:v>2482.9101600000017</c:v>
                </c:pt>
                <c:pt idx="30493">
                  <c:v>2480.46875</c:v>
                </c:pt>
                <c:pt idx="30494">
                  <c:v>2480.46875</c:v>
                </c:pt>
                <c:pt idx="30495">
                  <c:v>2480.46875</c:v>
                </c:pt>
                <c:pt idx="30496">
                  <c:v>2480.46875</c:v>
                </c:pt>
                <c:pt idx="30497">
                  <c:v>2480.46875</c:v>
                </c:pt>
                <c:pt idx="30498">
                  <c:v>2482.9101600000017</c:v>
                </c:pt>
                <c:pt idx="30499">
                  <c:v>2480.46875</c:v>
                </c:pt>
                <c:pt idx="30500">
                  <c:v>2480.46875</c:v>
                </c:pt>
                <c:pt idx="30501">
                  <c:v>2480.46875</c:v>
                </c:pt>
                <c:pt idx="30502">
                  <c:v>2480.46875</c:v>
                </c:pt>
                <c:pt idx="30503">
                  <c:v>2480.46875</c:v>
                </c:pt>
                <c:pt idx="30504">
                  <c:v>2480.46875</c:v>
                </c:pt>
                <c:pt idx="30505">
                  <c:v>2480.46875</c:v>
                </c:pt>
                <c:pt idx="30506">
                  <c:v>2480.46875</c:v>
                </c:pt>
                <c:pt idx="30507">
                  <c:v>2482.9101600000017</c:v>
                </c:pt>
                <c:pt idx="30508">
                  <c:v>2480.46875</c:v>
                </c:pt>
                <c:pt idx="30509">
                  <c:v>2480.46875</c:v>
                </c:pt>
                <c:pt idx="30510">
                  <c:v>2480.46875</c:v>
                </c:pt>
                <c:pt idx="30511">
                  <c:v>2480.46875</c:v>
                </c:pt>
                <c:pt idx="30512">
                  <c:v>2480.46875</c:v>
                </c:pt>
                <c:pt idx="30513">
                  <c:v>2480.46875</c:v>
                </c:pt>
                <c:pt idx="30514">
                  <c:v>2480.46875</c:v>
                </c:pt>
                <c:pt idx="30515">
                  <c:v>2480.46875</c:v>
                </c:pt>
                <c:pt idx="30516">
                  <c:v>2480.46875</c:v>
                </c:pt>
                <c:pt idx="30517">
                  <c:v>2480.46875</c:v>
                </c:pt>
                <c:pt idx="30518">
                  <c:v>2480.46875</c:v>
                </c:pt>
                <c:pt idx="30519">
                  <c:v>2480.46875</c:v>
                </c:pt>
                <c:pt idx="30520">
                  <c:v>2480.46875</c:v>
                </c:pt>
                <c:pt idx="30521">
                  <c:v>2480.46875</c:v>
                </c:pt>
                <c:pt idx="30522">
                  <c:v>2480.46875</c:v>
                </c:pt>
                <c:pt idx="30523">
                  <c:v>2480.46875</c:v>
                </c:pt>
                <c:pt idx="30524">
                  <c:v>2480.46875</c:v>
                </c:pt>
                <c:pt idx="30525">
                  <c:v>2480.46875</c:v>
                </c:pt>
                <c:pt idx="30526">
                  <c:v>2480.46875</c:v>
                </c:pt>
                <c:pt idx="30527">
                  <c:v>2480.46875</c:v>
                </c:pt>
                <c:pt idx="30528">
                  <c:v>2480.46875</c:v>
                </c:pt>
                <c:pt idx="30529">
                  <c:v>2480.46875</c:v>
                </c:pt>
                <c:pt idx="30530">
                  <c:v>2480.46875</c:v>
                </c:pt>
                <c:pt idx="30531">
                  <c:v>2480.46875</c:v>
                </c:pt>
                <c:pt idx="30532">
                  <c:v>2480.46875</c:v>
                </c:pt>
                <c:pt idx="30533">
                  <c:v>2480.46875</c:v>
                </c:pt>
                <c:pt idx="30534">
                  <c:v>2480.46875</c:v>
                </c:pt>
                <c:pt idx="30535">
                  <c:v>2480.46875</c:v>
                </c:pt>
                <c:pt idx="30536">
                  <c:v>2480.46875</c:v>
                </c:pt>
                <c:pt idx="30537">
                  <c:v>2480.46875</c:v>
                </c:pt>
                <c:pt idx="30538">
                  <c:v>2480.46875</c:v>
                </c:pt>
                <c:pt idx="30539">
                  <c:v>2482.9101600000017</c:v>
                </c:pt>
                <c:pt idx="30540">
                  <c:v>2480.46875</c:v>
                </c:pt>
                <c:pt idx="30541">
                  <c:v>2480.46875</c:v>
                </c:pt>
                <c:pt idx="30542">
                  <c:v>2480.46875</c:v>
                </c:pt>
                <c:pt idx="30543">
                  <c:v>2480.46875</c:v>
                </c:pt>
                <c:pt idx="30544">
                  <c:v>2480.46875</c:v>
                </c:pt>
                <c:pt idx="30545">
                  <c:v>2480.46875</c:v>
                </c:pt>
                <c:pt idx="30546">
                  <c:v>2480.46875</c:v>
                </c:pt>
                <c:pt idx="30547">
                  <c:v>2480.46875</c:v>
                </c:pt>
                <c:pt idx="30548">
                  <c:v>2480.46875</c:v>
                </c:pt>
                <c:pt idx="30549">
                  <c:v>2480.46875</c:v>
                </c:pt>
                <c:pt idx="30550">
                  <c:v>2480.46875</c:v>
                </c:pt>
                <c:pt idx="30551">
                  <c:v>2480.46875</c:v>
                </c:pt>
                <c:pt idx="30552">
                  <c:v>2480.46875</c:v>
                </c:pt>
                <c:pt idx="30553">
                  <c:v>2480.46875</c:v>
                </c:pt>
                <c:pt idx="30554">
                  <c:v>2482.9101600000017</c:v>
                </c:pt>
                <c:pt idx="30555">
                  <c:v>2480.46875</c:v>
                </c:pt>
                <c:pt idx="30556">
                  <c:v>2480.46875</c:v>
                </c:pt>
                <c:pt idx="30557">
                  <c:v>2480.46875</c:v>
                </c:pt>
                <c:pt idx="30558">
                  <c:v>2480.46875</c:v>
                </c:pt>
                <c:pt idx="30559">
                  <c:v>2480.46875</c:v>
                </c:pt>
                <c:pt idx="30560">
                  <c:v>2480.46875</c:v>
                </c:pt>
                <c:pt idx="30561">
                  <c:v>2480.46875</c:v>
                </c:pt>
                <c:pt idx="30562">
                  <c:v>2480.46875</c:v>
                </c:pt>
                <c:pt idx="30563">
                  <c:v>2480.46875</c:v>
                </c:pt>
                <c:pt idx="30564">
                  <c:v>2480.46875</c:v>
                </c:pt>
                <c:pt idx="30565">
                  <c:v>2480.46875</c:v>
                </c:pt>
                <c:pt idx="30566">
                  <c:v>2480.46875</c:v>
                </c:pt>
                <c:pt idx="30567">
                  <c:v>2480.46875</c:v>
                </c:pt>
                <c:pt idx="30568">
                  <c:v>2480.46875</c:v>
                </c:pt>
                <c:pt idx="30569">
                  <c:v>2480.46875</c:v>
                </c:pt>
                <c:pt idx="30570">
                  <c:v>2480.46875</c:v>
                </c:pt>
                <c:pt idx="30571">
                  <c:v>2480.46875</c:v>
                </c:pt>
                <c:pt idx="30572">
                  <c:v>2480.46875</c:v>
                </c:pt>
                <c:pt idx="30573">
                  <c:v>2480.46875</c:v>
                </c:pt>
                <c:pt idx="30574">
                  <c:v>2480.46875</c:v>
                </c:pt>
                <c:pt idx="30575">
                  <c:v>2480.46875</c:v>
                </c:pt>
                <c:pt idx="30576">
                  <c:v>2480.46875</c:v>
                </c:pt>
                <c:pt idx="30577">
                  <c:v>2480.46875</c:v>
                </c:pt>
                <c:pt idx="30578">
                  <c:v>2480.46875</c:v>
                </c:pt>
                <c:pt idx="30579">
                  <c:v>2480.46875</c:v>
                </c:pt>
                <c:pt idx="30580">
                  <c:v>2480.46875</c:v>
                </c:pt>
                <c:pt idx="30581">
                  <c:v>2480.46875</c:v>
                </c:pt>
                <c:pt idx="30582">
                  <c:v>2480.46875</c:v>
                </c:pt>
                <c:pt idx="30583">
                  <c:v>2480.46875</c:v>
                </c:pt>
                <c:pt idx="30584">
                  <c:v>2480.46875</c:v>
                </c:pt>
                <c:pt idx="30585">
                  <c:v>2480.46875</c:v>
                </c:pt>
                <c:pt idx="30586">
                  <c:v>2480.46875</c:v>
                </c:pt>
                <c:pt idx="30587">
                  <c:v>2480.46875</c:v>
                </c:pt>
                <c:pt idx="30588">
                  <c:v>2480.46875</c:v>
                </c:pt>
                <c:pt idx="30589">
                  <c:v>2480.46875</c:v>
                </c:pt>
                <c:pt idx="30590">
                  <c:v>2480.46875</c:v>
                </c:pt>
                <c:pt idx="30591">
                  <c:v>2480.46875</c:v>
                </c:pt>
                <c:pt idx="30592">
                  <c:v>2480.46875</c:v>
                </c:pt>
                <c:pt idx="30593">
                  <c:v>2480.46875</c:v>
                </c:pt>
                <c:pt idx="30594">
                  <c:v>2480.46875</c:v>
                </c:pt>
                <c:pt idx="30595">
                  <c:v>2480.46875</c:v>
                </c:pt>
                <c:pt idx="30596">
                  <c:v>2480.46875</c:v>
                </c:pt>
                <c:pt idx="30597">
                  <c:v>2480.46875</c:v>
                </c:pt>
                <c:pt idx="30598">
                  <c:v>2480.46875</c:v>
                </c:pt>
                <c:pt idx="30599">
                  <c:v>2480.46875</c:v>
                </c:pt>
                <c:pt idx="30600">
                  <c:v>2480.46875</c:v>
                </c:pt>
                <c:pt idx="30601">
                  <c:v>2480.46875</c:v>
                </c:pt>
                <c:pt idx="30602">
                  <c:v>2480.46875</c:v>
                </c:pt>
                <c:pt idx="30603">
                  <c:v>2480.46875</c:v>
                </c:pt>
                <c:pt idx="30604">
                  <c:v>2480.46875</c:v>
                </c:pt>
                <c:pt idx="30605">
                  <c:v>2480.46875</c:v>
                </c:pt>
                <c:pt idx="30606">
                  <c:v>2480.46875</c:v>
                </c:pt>
                <c:pt idx="30607">
                  <c:v>2480.46875</c:v>
                </c:pt>
                <c:pt idx="30608">
                  <c:v>2480.46875</c:v>
                </c:pt>
                <c:pt idx="30609">
                  <c:v>2480.46875</c:v>
                </c:pt>
                <c:pt idx="30610">
                  <c:v>2480.46875</c:v>
                </c:pt>
                <c:pt idx="30611">
                  <c:v>2480.46875</c:v>
                </c:pt>
                <c:pt idx="30612">
                  <c:v>2480.46875</c:v>
                </c:pt>
                <c:pt idx="30613">
                  <c:v>2478.0273400000001</c:v>
                </c:pt>
                <c:pt idx="30614">
                  <c:v>2480.46875</c:v>
                </c:pt>
                <c:pt idx="30615">
                  <c:v>2480.46875</c:v>
                </c:pt>
                <c:pt idx="30616">
                  <c:v>2480.46875</c:v>
                </c:pt>
                <c:pt idx="30617">
                  <c:v>2480.46875</c:v>
                </c:pt>
                <c:pt idx="30618">
                  <c:v>2480.46875</c:v>
                </c:pt>
                <c:pt idx="30619">
                  <c:v>2480.46875</c:v>
                </c:pt>
                <c:pt idx="30620">
                  <c:v>2480.46875</c:v>
                </c:pt>
                <c:pt idx="30621">
                  <c:v>2480.46875</c:v>
                </c:pt>
                <c:pt idx="30622">
                  <c:v>2480.46875</c:v>
                </c:pt>
                <c:pt idx="30623">
                  <c:v>2480.46875</c:v>
                </c:pt>
                <c:pt idx="30624">
                  <c:v>2480.46875</c:v>
                </c:pt>
                <c:pt idx="30625">
                  <c:v>2480.46875</c:v>
                </c:pt>
                <c:pt idx="30626">
                  <c:v>2480.46875</c:v>
                </c:pt>
                <c:pt idx="30627">
                  <c:v>2480.46875</c:v>
                </c:pt>
                <c:pt idx="30628">
                  <c:v>2480.46875</c:v>
                </c:pt>
                <c:pt idx="30629">
                  <c:v>2482.9101600000017</c:v>
                </c:pt>
                <c:pt idx="30630">
                  <c:v>2480.46875</c:v>
                </c:pt>
                <c:pt idx="30631">
                  <c:v>2480.46875</c:v>
                </c:pt>
                <c:pt idx="30632">
                  <c:v>2480.46875</c:v>
                </c:pt>
                <c:pt idx="30633">
                  <c:v>2480.46875</c:v>
                </c:pt>
                <c:pt idx="30634">
                  <c:v>2480.46875</c:v>
                </c:pt>
                <c:pt idx="30635">
                  <c:v>2480.46875</c:v>
                </c:pt>
                <c:pt idx="30636">
                  <c:v>2480.46875</c:v>
                </c:pt>
                <c:pt idx="30637">
                  <c:v>2480.46875</c:v>
                </c:pt>
                <c:pt idx="30638">
                  <c:v>2480.46875</c:v>
                </c:pt>
                <c:pt idx="30639">
                  <c:v>2480.46875</c:v>
                </c:pt>
                <c:pt idx="30640">
                  <c:v>2480.46875</c:v>
                </c:pt>
                <c:pt idx="30641">
                  <c:v>2480.46875</c:v>
                </c:pt>
                <c:pt idx="30642">
                  <c:v>2480.46875</c:v>
                </c:pt>
                <c:pt idx="30643">
                  <c:v>2480.46875</c:v>
                </c:pt>
                <c:pt idx="30644">
                  <c:v>2480.46875</c:v>
                </c:pt>
                <c:pt idx="30645">
                  <c:v>2480.46875</c:v>
                </c:pt>
                <c:pt idx="30646">
                  <c:v>2480.46875</c:v>
                </c:pt>
                <c:pt idx="30647">
                  <c:v>2480.46875</c:v>
                </c:pt>
                <c:pt idx="30648">
                  <c:v>2480.46875</c:v>
                </c:pt>
                <c:pt idx="30649">
                  <c:v>2480.46875</c:v>
                </c:pt>
                <c:pt idx="30650">
                  <c:v>2478.0273400000001</c:v>
                </c:pt>
                <c:pt idx="30651">
                  <c:v>2480.46875</c:v>
                </c:pt>
                <c:pt idx="30652">
                  <c:v>2480.46875</c:v>
                </c:pt>
                <c:pt idx="30653">
                  <c:v>2480.46875</c:v>
                </c:pt>
                <c:pt idx="30654">
                  <c:v>2480.46875</c:v>
                </c:pt>
                <c:pt idx="30655">
                  <c:v>2480.46875</c:v>
                </c:pt>
                <c:pt idx="30656">
                  <c:v>2480.46875</c:v>
                </c:pt>
                <c:pt idx="30657">
                  <c:v>2480.46875</c:v>
                </c:pt>
                <c:pt idx="30658">
                  <c:v>2480.46875</c:v>
                </c:pt>
                <c:pt idx="30659">
                  <c:v>2480.46875</c:v>
                </c:pt>
                <c:pt idx="30660">
                  <c:v>2480.46875</c:v>
                </c:pt>
                <c:pt idx="30661">
                  <c:v>2480.46875</c:v>
                </c:pt>
                <c:pt idx="30662">
                  <c:v>2480.46875</c:v>
                </c:pt>
                <c:pt idx="30663">
                  <c:v>2480.46875</c:v>
                </c:pt>
                <c:pt idx="30664">
                  <c:v>2480.46875</c:v>
                </c:pt>
                <c:pt idx="30665">
                  <c:v>2478.0273400000001</c:v>
                </c:pt>
                <c:pt idx="30666">
                  <c:v>2478.0273400000001</c:v>
                </c:pt>
                <c:pt idx="30667">
                  <c:v>2480.46875</c:v>
                </c:pt>
                <c:pt idx="30668">
                  <c:v>2480.46875</c:v>
                </c:pt>
                <c:pt idx="30669">
                  <c:v>2480.46875</c:v>
                </c:pt>
                <c:pt idx="30670">
                  <c:v>2480.46875</c:v>
                </c:pt>
                <c:pt idx="30671">
                  <c:v>2480.46875</c:v>
                </c:pt>
                <c:pt idx="30672">
                  <c:v>2480.46875</c:v>
                </c:pt>
                <c:pt idx="30673">
                  <c:v>2480.46875</c:v>
                </c:pt>
                <c:pt idx="30674">
                  <c:v>2480.46875</c:v>
                </c:pt>
                <c:pt idx="30675">
                  <c:v>2480.46875</c:v>
                </c:pt>
                <c:pt idx="30676">
                  <c:v>2480.46875</c:v>
                </c:pt>
                <c:pt idx="30677">
                  <c:v>2480.46875</c:v>
                </c:pt>
                <c:pt idx="30678">
                  <c:v>2480.46875</c:v>
                </c:pt>
                <c:pt idx="30679">
                  <c:v>2480.46875</c:v>
                </c:pt>
                <c:pt idx="30680">
                  <c:v>2480.46875</c:v>
                </c:pt>
                <c:pt idx="30681">
                  <c:v>2478.0273400000001</c:v>
                </c:pt>
                <c:pt idx="30682">
                  <c:v>2480.46875</c:v>
                </c:pt>
                <c:pt idx="30683">
                  <c:v>2480.46875</c:v>
                </c:pt>
                <c:pt idx="30684">
                  <c:v>2480.46875</c:v>
                </c:pt>
                <c:pt idx="30685">
                  <c:v>2480.46875</c:v>
                </c:pt>
                <c:pt idx="30686">
                  <c:v>2480.46875</c:v>
                </c:pt>
                <c:pt idx="30687">
                  <c:v>2480.46875</c:v>
                </c:pt>
                <c:pt idx="30688">
                  <c:v>2480.46875</c:v>
                </c:pt>
                <c:pt idx="30689">
                  <c:v>2480.46875</c:v>
                </c:pt>
                <c:pt idx="30690">
                  <c:v>2480.46875</c:v>
                </c:pt>
                <c:pt idx="30691">
                  <c:v>2480.46875</c:v>
                </c:pt>
                <c:pt idx="30692">
                  <c:v>2480.46875</c:v>
                </c:pt>
                <c:pt idx="30693">
                  <c:v>2480.46875</c:v>
                </c:pt>
                <c:pt idx="30694">
                  <c:v>2480.46875</c:v>
                </c:pt>
                <c:pt idx="30695">
                  <c:v>2480.46875</c:v>
                </c:pt>
                <c:pt idx="30696">
                  <c:v>2480.46875</c:v>
                </c:pt>
                <c:pt idx="30697">
                  <c:v>2480.46875</c:v>
                </c:pt>
                <c:pt idx="30698">
                  <c:v>2480.46875</c:v>
                </c:pt>
                <c:pt idx="30699">
                  <c:v>2480.46875</c:v>
                </c:pt>
                <c:pt idx="30700">
                  <c:v>2480.46875</c:v>
                </c:pt>
                <c:pt idx="30701">
                  <c:v>2480.46875</c:v>
                </c:pt>
                <c:pt idx="30702">
                  <c:v>2480.46875</c:v>
                </c:pt>
                <c:pt idx="30703">
                  <c:v>2480.46875</c:v>
                </c:pt>
                <c:pt idx="30704">
                  <c:v>2480.46875</c:v>
                </c:pt>
                <c:pt idx="30705">
                  <c:v>2480.46875</c:v>
                </c:pt>
                <c:pt idx="30706">
                  <c:v>2480.46875</c:v>
                </c:pt>
                <c:pt idx="30707">
                  <c:v>2480.46875</c:v>
                </c:pt>
                <c:pt idx="30708">
                  <c:v>2480.46875</c:v>
                </c:pt>
                <c:pt idx="30709">
                  <c:v>2480.46875</c:v>
                </c:pt>
                <c:pt idx="30710">
                  <c:v>2480.46875</c:v>
                </c:pt>
                <c:pt idx="30711">
                  <c:v>2480.46875</c:v>
                </c:pt>
                <c:pt idx="30712">
                  <c:v>2480.46875</c:v>
                </c:pt>
                <c:pt idx="30713">
                  <c:v>2480.46875</c:v>
                </c:pt>
                <c:pt idx="30714">
                  <c:v>2480.46875</c:v>
                </c:pt>
                <c:pt idx="30715">
                  <c:v>2480.46875</c:v>
                </c:pt>
                <c:pt idx="30716">
                  <c:v>2480.46875</c:v>
                </c:pt>
                <c:pt idx="30717">
                  <c:v>2480.46875</c:v>
                </c:pt>
                <c:pt idx="30718">
                  <c:v>2480.46875</c:v>
                </c:pt>
                <c:pt idx="30719">
                  <c:v>2478.0273400000001</c:v>
                </c:pt>
                <c:pt idx="30720">
                  <c:v>2480.46875</c:v>
                </c:pt>
                <c:pt idx="30721">
                  <c:v>2480.46875</c:v>
                </c:pt>
                <c:pt idx="30722">
                  <c:v>2480.46875</c:v>
                </c:pt>
                <c:pt idx="30723">
                  <c:v>2480.46875</c:v>
                </c:pt>
                <c:pt idx="30724">
                  <c:v>2480.46875</c:v>
                </c:pt>
                <c:pt idx="30725">
                  <c:v>2480.46875</c:v>
                </c:pt>
                <c:pt idx="30726">
                  <c:v>2480.46875</c:v>
                </c:pt>
                <c:pt idx="30727">
                  <c:v>2480.46875</c:v>
                </c:pt>
                <c:pt idx="30728">
                  <c:v>2480.46875</c:v>
                </c:pt>
                <c:pt idx="30729">
                  <c:v>2478.0273400000001</c:v>
                </c:pt>
                <c:pt idx="30730">
                  <c:v>2480.46875</c:v>
                </c:pt>
                <c:pt idx="30731">
                  <c:v>2480.46875</c:v>
                </c:pt>
                <c:pt idx="30732">
                  <c:v>2478.0273400000001</c:v>
                </c:pt>
                <c:pt idx="30733">
                  <c:v>2480.46875</c:v>
                </c:pt>
                <c:pt idx="30734">
                  <c:v>2480.46875</c:v>
                </c:pt>
                <c:pt idx="30735">
                  <c:v>2480.46875</c:v>
                </c:pt>
                <c:pt idx="30736">
                  <c:v>2478.0273400000001</c:v>
                </c:pt>
                <c:pt idx="30737">
                  <c:v>2480.46875</c:v>
                </c:pt>
                <c:pt idx="30738">
                  <c:v>2480.46875</c:v>
                </c:pt>
                <c:pt idx="30739">
                  <c:v>2480.46875</c:v>
                </c:pt>
                <c:pt idx="30740">
                  <c:v>2480.46875</c:v>
                </c:pt>
                <c:pt idx="30741">
                  <c:v>2480.46875</c:v>
                </c:pt>
                <c:pt idx="30742">
                  <c:v>2480.46875</c:v>
                </c:pt>
                <c:pt idx="30743">
                  <c:v>2480.46875</c:v>
                </c:pt>
                <c:pt idx="30744">
                  <c:v>2478.0273400000001</c:v>
                </c:pt>
                <c:pt idx="30745">
                  <c:v>2480.46875</c:v>
                </c:pt>
                <c:pt idx="30746">
                  <c:v>2480.46875</c:v>
                </c:pt>
                <c:pt idx="30747">
                  <c:v>2480.46875</c:v>
                </c:pt>
                <c:pt idx="30748">
                  <c:v>2480.46875</c:v>
                </c:pt>
                <c:pt idx="30749">
                  <c:v>2480.46875</c:v>
                </c:pt>
                <c:pt idx="30750">
                  <c:v>2482.9101600000017</c:v>
                </c:pt>
                <c:pt idx="30751">
                  <c:v>2480.46875</c:v>
                </c:pt>
                <c:pt idx="30752">
                  <c:v>2480.46875</c:v>
                </c:pt>
                <c:pt idx="30753">
                  <c:v>2480.46875</c:v>
                </c:pt>
                <c:pt idx="30754">
                  <c:v>2480.46875</c:v>
                </c:pt>
                <c:pt idx="30755">
                  <c:v>2480.46875</c:v>
                </c:pt>
                <c:pt idx="30756">
                  <c:v>2480.46875</c:v>
                </c:pt>
                <c:pt idx="30757">
                  <c:v>2480.46875</c:v>
                </c:pt>
                <c:pt idx="30758">
                  <c:v>2480.46875</c:v>
                </c:pt>
                <c:pt idx="30759">
                  <c:v>2480.46875</c:v>
                </c:pt>
                <c:pt idx="30760">
                  <c:v>2480.46875</c:v>
                </c:pt>
                <c:pt idx="30761">
                  <c:v>2480.46875</c:v>
                </c:pt>
                <c:pt idx="30762">
                  <c:v>2480.46875</c:v>
                </c:pt>
                <c:pt idx="30763">
                  <c:v>2480.46875</c:v>
                </c:pt>
                <c:pt idx="30764">
                  <c:v>2480.46875</c:v>
                </c:pt>
                <c:pt idx="30765">
                  <c:v>2480.46875</c:v>
                </c:pt>
                <c:pt idx="30766">
                  <c:v>2478.0273400000001</c:v>
                </c:pt>
                <c:pt idx="30767">
                  <c:v>2480.46875</c:v>
                </c:pt>
                <c:pt idx="30768">
                  <c:v>2480.46875</c:v>
                </c:pt>
                <c:pt idx="30769">
                  <c:v>2480.46875</c:v>
                </c:pt>
                <c:pt idx="30770">
                  <c:v>2480.46875</c:v>
                </c:pt>
                <c:pt idx="30771">
                  <c:v>2480.46875</c:v>
                </c:pt>
                <c:pt idx="30772">
                  <c:v>2480.46875</c:v>
                </c:pt>
                <c:pt idx="30773">
                  <c:v>2480.46875</c:v>
                </c:pt>
                <c:pt idx="30774">
                  <c:v>2480.46875</c:v>
                </c:pt>
                <c:pt idx="30775">
                  <c:v>2480.46875</c:v>
                </c:pt>
                <c:pt idx="30776">
                  <c:v>2480.46875</c:v>
                </c:pt>
                <c:pt idx="30777">
                  <c:v>2480.46875</c:v>
                </c:pt>
                <c:pt idx="30778">
                  <c:v>2480.46875</c:v>
                </c:pt>
                <c:pt idx="30779">
                  <c:v>2480.46875</c:v>
                </c:pt>
                <c:pt idx="30780">
                  <c:v>2480.46875</c:v>
                </c:pt>
                <c:pt idx="30781">
                  <c:v>2480.46875</c:v>
                </c:pt>
                <c:pt idx="30782">
                  <c:v>2478.0273400000001</c:v>
                </c:pt>
                <c:pt idx="30783">
                  <c:v>2480.46875</c:v>
                </c:pt>
                <c:pt idx="30784">
                  <c:v>2480.46875</c:v>
                </c:pt>
                <c:pt idx="30785">
                  <c:v>2480.46875</c:v>
                </c:pt>
                <c:pt idx="30786">
                  <c:v>2480.46875</c:v>
                </c:pt>
                <c:pt idx="30787">
                  <c:v>2480.46875</c:v>
                </c:pt>
                <c:pt idx="30788">
                  <c:v>2480.46875</c:v>
                </c:pt>
                <c:pt idx="30789">
                  <c:v>2480.46875</c:v>
                </c:pt>
                <c:pt idx="30790">
                  <c:v>2478.0273400000001</c:v>
                </c:pt>
                <c:pt idx="30791">
                  <c:v>2480.46875</c:v>
                </c:pt>
                <c:pt idx="30792">
                  <c:v>2480.46875</c:v>
                </c:pt>
                <c:pt idx="30793">
                  <c:v>2480.46875</c:v>
                </c:pt>
                <c:pt idx="30794">
                  <c:v>2480.46875</c:v>
                </c:pt>
                <c:pt idx="30795">
                  <c:v>2480.46875</c:v>
                </c:pt>
                <c:pt idx="30796">
                  <c:v>2480.46875</c:v>
                </c:pt>
                <c:pt idx="30797">
                  <c:v>2480.46875</c:v>
                </c:pt>
                <c:pt idx="30798">
                  <c:v>2478.0273400000001</c:v>
                </c:pt>
                <c:pt idx="30799">
                  <c:v>2480.46875</c:v>
                </c:pt>
                <c:pt idx="30800">
                  <c:v>2480.46875</c:v>
                </c:pt>
                <c:pt idx="30801">
                  <c:v>2480.46875</c:v>
                </c:pt>
                <c:pt idx="30802">
                  <c:v>2480.46875</c:v>
                </c:pt>
                <c:pt idx="30803">
                  <c:v>2480.46875</c:v>
                </c:pt>
                <c:pt idx="30804">
                  <c:v>2480.46875</c:v>
                </c:pt>
                <c:pt idx="30805">
                  <c:v>2480.46875</c:v>
                </c:pt>
                <c:pt idx="30806">
                  <c:v>2480.46875</c:v>
                </c:pt>
                <c:pt idx="30807">
                  <c:v>2478.0273400000001</c:v>
                </c:pt>
                <c:pt idx="30808">
                  <c:v>2480.46875</c:v>
                </c:pt>
                <c:pt idx="30809">
                  <c:v>2480.46875</c:v>
                </c:pt>
                <c:pt idx="30810">
                  <c:v>2480.46875</c:v>
                </c:pt>
                <c:pt idx="30811">
                  <c:v>2480.46875</c:v>
                </c:pt>
                <c:pt idx="30812">
                  <c:v>2480.46875</c:v>
                </c:pt>
                <c:pt idx="30813">
                  <c:v>2478.0273400000001</c:v>
                </c:pt>
                <c:pt idx="30814">
                  <c:v>2478.0273400000001</c:v>
                </c:pt>
                <c:pt idx="30815">
                  <c:v>2480.46875</c:v>
                </c:pt>
                <c:pt idx="30816">
                  <c:v>2480.46875</c:v>
                </c:pt>
                <c:pt idx="30817">
                  <c:v>2480.46875</c:v>
                </c:pt>
                <c:pt idx="30818">
                  <c:v>2480.46875</c:v>
                </c:pt>
                <c:pt idx="30819">
                  <c:v>2480.46875</c:v>
                </c:pt>
                <c:pt idx="30820">
                  <c:v>2478.0273400000001</c:v>
                </c:pt>
                <c:pt idx="30821">
                  <c:v>2480.46875</c:v>
                </c:pt>
                <c:pt idx="30822">
                  <c:v>2480.46875</c:v>
                </c:pt>
                <c:pt idx="30823">
                  <c:v>2480.46875</c:v>
                </c:pt>
                <c:pt idx="30824">
                  <c:v>2480.46875</c:v>
                </c:pt>
                <c:pt idx="30825">
                  <c:v>2478.0273400000001</c:v>
                </c:pt>
                <c:pt idx="30826">
                  <c:v>2478.0273400000001</c:v>
                </c:pt>
                <c:pt idx="30827">
                  <c:v>2480.46875</c:v>
                </c:pt>
                <c:pt idx="30828">
                  <c:v>2480.46875</c:v>
                </c:pt>
                <c:pt idx="30829">
                  <c:v>2480.46875</c:v>
                </c:pt>
                <c:pt idx="30830">
                  <c:v>2478.0273400000001</c:v>
                </c:pt>
                <c:pt idx="30831">
                  <c:v>2480.46875</c:v>
                </c:pt>
                <c:pt idx="30832">
                  <c:v>2480.46875</c:v>
                </c:pt>
                <c:pt idx="30833">
                  <c:v>2480.46875</c:v>
                </c:pt>
                <c:pt idx="30834">
                  <c:v>2480.46875</c:v>
                </c:pt>
                <c:pt idx="30835">
                  <c:v>2480.46875</c:v>
                </c:pt>
                <c:pt idx="30836">
                  <c:v>2480.46875</c:v>
                </c:pt>
                <c:pt idx="30837">
                  <c:v>2480.46875</c:v>
                </c:pt>
                <c:pt idx="30838">
                  <c:v>2480.46875</c:v>
                </c:pt>
                <c:pt idx="30839">
                  <c:v>2480.46875</c:v>
                </c:pt>
                <c:pt idx="30840">
                  <c:v>2480.46875</c:v>
                </c:pt>
                <c:pt idx="30841">
                  <c:v>2478.0273400000001</c:v>
                </c:pt>
                <c:pt idx="30842">
                  <c:v>2480.46875</c:v>
                </c:pt>
                <c:pt idx="30843">
                  <c:v>2480.46875</c:v>
                </c:pt>
                <c:pt idx="30844">
                  <c:v>2480.46875</c:v>
                </c:pt>
                <c:pt idx="30845">
                  <c:v>2478.0273400000001</c:v>
                </c:pt>
                <c:pt idx="30846">
                  <c:v>2480.46875</c:v>
                </c:pt>
                <c:pt idx="30847">
                  <c:v>2480.46875</c:v>
                </c:pt>
                <c:pt idx="30848">
                  <c:v>2480.46875</c:v>
                </c:pt>
                <c:pt idx="30849">
                  <c:v>2480.46875</c:v>
                </c:pt>
                <c:pt idx="30850">
                  <c:v>2480.46875</c:v>
                </c:pt>
                <c:pt idx="30851">
                  <c:v>2478.0273400000001</c:v>
                </c:pt>
                <c:pt idx="30852">
                  <c:v>2480.46875</c:v>
                </c:pt>
                <c:pt idx="30853">
                  <c:v>2478.0273400000001</c:v>
                </c:pt>
                <c:pt idx="30854">
                  <c:v>2480.46875</c:v>
                </c:pt>
                <c:pt idx="30855">
                  <c:v>2480.46875</c:v>
                </c:pt>
                <c:pt idx="30856">
                  <c:v>2480.46875</c:v>
                </c:pt>
                <c:pt idx="30857">
                  <c:v>2478.0273400000001</c:v>
                </c:pt>
                <c:pt idx="30858">
                  <c:v>2480.46875</c:v>
                </c:pt>
                <c:pt idx="30859">
                  <c:v>2480.46875</c:v>
                </c:pt>
                <c:pt idx="30860">
                  <c:v>2480.46875</c:v>
                </c:pt>
                <c:pt idx="30861">
                  <c:v>2480.46875</c:v>
                </c:pt>
                <c:pt idx="30862">
                  <c:v>2480.46875</c:v>
                </c:pt>
                <c:pt idx="30863">
                  <c:v>2480.46875</c:v>
                </c:pt>
                <c:pt idx="30864">
                  <c:v>2480.46875</c:v>
                </c:pt>
                <c:pt idx="30865">
                  <c:v>2480.46875</c:v>
                </c:pt>
                <c:pt idx="30866">
                  <c:v>2480.46875</c:v>
                </c:pt>
                <c:pt idx="30867">
                  <c:v>2478.0273400000001</c:v>
                </c:pt>
                <c:pt idx="30868">
                  <c:v>2478.0273400000001</c:v>
                </c:pt>
                <c:pt idx="30869">
                  <c:v>2480.46875</c:v>
                </c:pt>
                <c:pt idx="30870">
                  <c:v>2480.46875</c:v>
                </c:pt>
                <c:pt idx="30871">
                  <c:v>2480.46875</c:v>
                </c:pt>
                <c:pt idx="30872">
                  <c:v>2480.46875</c:v>
                </c:pt>
                <c:pt idx="30873">
                  <c:v>2480.46875</c:v>
                </c:pt>
                <c:pt idx="30874">
                  <c:v>2480.46875</c:v>
                </c:pt>
                <c:pt idx="30875">
                  <c:v>2478.0273400000001</c:v>
                </c:pt>
                <c:pt idx="30876">
                  <c:v>2478.0273400000001</c:v>
                </c:pt>
                <c:pt idx="30877">
                  <c:v>2478.0273400000001</c:v>
                </c:pt>
                <c:pt idx="30878">
                  <c:v>2478.0273400000001</c:v>
                </c:pt>
                <c:pt idx="30879">
                  <c:v>2480.46875</c:v>
                </c:pt>
                <c:pt idx="30880">
                  <c:v>2478.0273400000001</c:v>
                </c:pt>
                <c:pt idx="30881">
                  <c:v>2480.46875</c:v>
                </c:pt>
                <c:pt idx="30882">
                  <c:v>2478.0273400000001</c:v>
                </c:pt>
                <c:pt idx="30883">
                  <c:v>2480.46875</c:v>
                </c:pt>
                <c:pt idx="30884">
                  <c:v>2478.0273400000001</c:v>
                </c:pt>
                <c:pt idx="30885">
                  <c:v>2480.46875</c:v>
                </c:pt>
                <c:pt idx="30886">
                  <c:v>2478.0273400000001</c:v>
                </c:pt>
                <c:pt idx="30887">
                  <c:v>2480.46875</c:v>
                </c:pt>
                <c:pt idx="30888">
                  <c:v>2480.46875</c:v>
                </c:pt>
                <c:pt idx="30889">
                  <c:v>2478.0273400000001</c:v>
                </c:pt>
                <c:pt idx="30890">
                  <c:v>2478.0273400000001</c:v>
                </c:pt>
                <c:pt idx="30891">
                  <c:v>2478.0273400000001</c:v>
                </c:pt>
                <c:pt idx="30892">
                  <c:v>2480.46875</c:v>
                </c:pt>
                <c:pt idx="30893">
                  <c:v>2480.46875</c:v>
                </c:pt>
                <c:pt idx="30894">
                  <c:v>2480.46875</c:v>
                </c:pt>
                <c:pt idx="30895">
                  <c:v>2480.46875</c:v>
                </c:pt>
                <c:pt idx="30896">
                  <c:v>2480.46875</c:v>
                </c:pt>
                <c:pt idx="30897">
                  <c:v>2480.46875</c:v>
                </c:pt>
                <c:pt idx="30898">
                  <c:v>2478.0273400000001</c:v>
                </c:pt>
                <c:pt idx="30899">
                  <c:v>2480.46875</c:v>
                </c:pt>
                <c:pt idx="30900">
                  <c:v>2480.46875</c:v>
                </c:pt>
                <c:pt idx="30901">
                  <c:v>2480.46875</c:v>
                </c:pt>
                <c:pt idx="30902">
                  <c:v>2480.46875</c:v>
                </c:pt>
                <c:pt idx="30903">
                  <c:v>2478.0273400000001</c:v>
                </c:pt>
                <c:pt idx="30904">
                  <c:v>2480.46875</c:v>
                </c:pt>
                <c:pt idx="30905">
                  <c:v>2480.46875</c:v>
                </c:pt>
                <c:pt idx="30906">
                  <c:v>2480.46875</c:v>
                </c:pt>
                <c:pt idx="30907">
                  <c:v>2480.46875</c:v>
                </c:pt>
                <c:pt idx="30908">
                  <c:v>2480.46875</c:v>
                </c:pt>
                <c:pt idx="30909">
                  <c:v>2480.46875</c:v>
                </c:pt>
                <c:pt idx="30910">
                  <c:v>2480.46875</c:v>
                </c:pt>
                <c:pt idx="30911">
                  <c:v>2480.46875</c:v>
                </c:pt>
                <c:pt idx="30912">
                  <c:v>2478.0273400000001</c:v>
                </c:pt>
                <c:pt idx="30913">
                  <c:v>2480.46875</c:v>
                </c:pt>
                <c:pt idx="30914">
                  <c:v>2478.0273400000001</c:v>
                </c:pt>
                <c:pt idx="30915">
                  <c:v>2480.46875</c:v>
                </c:pt>
                <c:pt idx="30916">
                  <c:v>2480.46875</c:v>
                </c:pt>
                <c:pt idx="30917">
                  <c:v>2480.46875</c:v>
                </c:pt>
                <c:pt idx="30918">
                  <c:v>2478.0273400000001</c:v>
                </c:pt>
                <c:pt idx="30919">
                  <c:v>2480.46875</c:v>
                </c:pt>
                <c:pt idx="30920">
                  <c:v>2478.0273400000001</c:v>
                </c:pt>
                <c:pt idx="30921">
                  <c:v>2478.0273400000001</c:v>
                </c:pt>
                <c:pt idx="30922">
                  <c:v>2480.46875</c:v>
                </c:pt>
                <c:pt idx="30923">
                  <c:v>2480.46875</c:v>
                </c:pt>
                <c:pt idx="30924">
                  <c:v>2480.46875</c:v>
                </c:pt>
                <c:pt idx="30925">
                  <c:v>2478.0273400000001</c:v>
                </c:pt>
                <c:pt idx="30926">
                  <c:v>2478.0273400000001</c:v>
                </c:pt>
                <c:pt idx="30927">
                  <c:v>2478.0273400000001</c:v>
                </c:pt>
                <c:pt idx="30928">
                  <c:v>2480.46875</c:v>
                </c:pt>
                <c:pt idx="30929">
                  <c:v>2478.0273400000001</c:v>
                </c:pt>
                <c:pt idx="30930">
                  <c:v>2478.0273400000001</c:v>
                </c:pt>
                <c:pt idx="30931">
                  <c:v>2480.46875</c:v>
                </c:pt>
                <c:pt idx="30932">
                  <c:v>2480.46875</c:v>
                </c:pt>
                <c:pt idx="30933">
                  <c:v>2478.0273400000001</c:v>
                </c:pt>
                <c:pt idx="30934">
                  <c:v>2480.46875</c:v>
                </c:pt>
                <c:pt idx="30935">
                  <c:v>2480.46875</c:v>
                </c:pt>
                <c:pt idx="30936">
                  <c:v>2480.46875</c:v>
                </c:pt>
                <c:pt idx="30937">
                  <c:v>2480.46875</c:v>
                </c:pt>
                <c:pt idx="30938">
                  <c:v>2480.46875</c:v>
                </c:pt>
                <c:pt idx="30939">
                  <c:v>2480.46875</c:v>
                </c:pt>
                <c:pt idx="30940">
                  <c:v>2480.46875</c:v>
                </c:pt>
                <c:pt idx="30941">
                  <c:v>2480.46875</c:v>
                </c:pt>
                <c:pt idx="30942">
                  <c:v>2480.46875</c:v>
                </c:pt>
                <c:pt idx="30943">
                  <c:v>2478.0273400000001</c:v>
                </c:pt>
                <c:pt idx="30944">
                  <c:v>2480.46875</c:v>
                </c:pt>
                <c:pt idx="30945">
                  <c:v>2480.46875</c:v>
                </c:pt>
                <c:pt idx="30946">
                  <c:v>2478.0273400000001</c:v>
                </c:pt>
                <c:pt idx="30947">
                  <c:v>2478.0273400000001</c:v>
                </c:pt>
                <c:pt idx="30948">
                  <c:v>2480.46875</c:v>
                </c:pt>
                <c:pt idx="30949">
                  <c:v>2478.0273400000001</c:v>
                </c:pt>
                <c:pt idx="30950">
                  <c:v>2480.46875</c:v>
                </c:pt>
                <c:pt idx="30951">
                  <c:v>2478.0273400000001</c:v>
                </c:pt>
                <c:pt idx="30952">
                  <c:v>2480.46875</c:v>
                </c:pt>
                <c:pt idx="30953">
                  <c:v>2480.46875</c:v>
                </c:pt>
                <c:pt idx="30954">
                  <c:v>2478.0273400000001</c:v>
                </c:pt>
                <c:pt idx="30955">
                  <c:v>2478.0273400000001</c:v>
                </c:pt>
                <c:pt idx="30956">
                  <c:v>2480.46875</c:v>
                </c:pt>
                <c:pt idx="30957">
                  <c:v>2480.46875</c:v>
                </c:pt>
                <c:pt idx="30958">
                  <c:v>2478.0273400000001</c:v>
                </c:pt>
                <c:pt idx="30959">
                  <c:v>2478.0273400000001</c:v>
                </c:pt>
                <c:pt idx="30960">
                  <c:v>2478.0273400000001</c:v>
                </c:pt>
                <c:pt idx="30961">
                  <c:v>2478.0273400000001</c:v>
                </c:pt>
                <c:pt idx="30962">
                  <c:v>2480.46875</c:v>
                </c:pt>
                <c:pt idx="30963">
                  <c:v>2480.46875</c:v>
                </c:pt>
                <c:pt idx="30964">
                  <c:v>2478.0273400000001</c:v>
                </c:pt>
                <c:pt idx="30965">
                  <c:v>2478.0273400000001</c:v>
                </c:pt>
                <c:pt idx="30966">
                  <c:v>2478.0273400000001</c:v>
                </c:pt>
                <c:pt idx="30967">
                  <c:v>2478.0273400000001</c:v>
                </c:pt>
                <c:pt idx="30968">
                  <c:v>2478.0273400000001</c:v>
                </c:pt>
                <c:pt idx="30969">
                  <c:v>2480.46875</c:v>
                </c:pt>
                <c:pt idx="30970">
                  <c:v>2478.0273400000001</c:v>
                </c:pt>
                <c:pt idx="30971">
                  <c:v>2480.46875</c:v>
                </c:pt>
                <c:pt idx="30972">
                  <c:v>2480.46875</c:v>
                </c:pt>
                <c:pt idx="30973">
                  <c:v>2478.0273400000001</c:v>
                </c:pt>
                <c:pt idx="30974">
                  <c:v>2480.46875</c:v>
                </c:pt>
                <c:pt idx="30975">
                  <c:v>2478.0273400000001</c:v>
                </c:pt>
                <c:pt idx="30976">
                  <c:v>2478.0273400000001</c:v>
                </c:pt>
                <c:pt idx="30977">
                  <c:v>2478.0273400000001</c:v>
                </c:pt>
                <c:pt idx="30978">
                  <c:v>2478.0273400000001</c:v>
                </c:pt>
                <c:pt idx="30979">
                  <c:v>2478.0273400000001</c:v>
                </c:pt>
                <c:pt idx="30980">
                  <c:v>2478.0273400000001</c:v>
                </c:pt>
                <c:pt idx="30981">
                  <c:v>2478.0273400000001</c:v>
                </c:pt>
                <c:pt idx="30982">
                  <c:v>2480.46875</c:v>
                </c:pt>
                <c:pt idx="30983">
                  <c:v>2478.0273400000001</c:v>
                </c:pt>
                <c:pt idx="30984">
                  <c:v>2480.46875</c:v>
                </c:pt>
                <c:pt idx="30985">
                  <c:v>2480.46875</c:v>
                </c:pt>
                <c:pt idx="30986">
                  <c:v>2478.0273400000001</c:v>
                </c:pt>
                <c:pt idx="30987">
                  <c:v>2478.0273400000001</c:v>
                </c:pt>
                <c:pt idx="30988">
                  <c:v>2478.0273400000001</c:v>
                </c:pt>
                <c:pt idx="30989">
                  <c:v>2480.46875</c:v>
                </c:pt>
                <c:pt idx="30990">
                  <c:v>2480.46875</c:v>
                </c:pt>
                <c:pt idx="30991">
                  <c:v>2480.46875</c:v>
                </c:pt>
                <c:pt idx="30992">
                  <c:v>2478.0273400000001</c:v>
                </c:pt>
                <c:pt idx="30993">
                  <c:v>2478.0273400000001</c:v>
                </c:pt>
                <c:pt idx="30994">
                  <c:v>2478.0273400000001</c:v>
                </c:pt>
                <c:pt idx="30995">
                  <c:v>2478.0273400000001</c:v>
                </c:pt>
                <c:pt idx="30996">
                  <c:v>2480.46875</c:v>
                </c:pt>
                <c:pt idx="30997">
                  <c:v>2478.0273400000001</c:v>
                </c:pt>
                <c:pt idx="30998">
                  <c:v>2480.46875</c:v>
                </c:pt>
                <c:pt idx="30999">
                  <c:v>2478.0273400000001</c:v>
                </c:pt>
                <c:pt idx="31000">
                  <c:v>2478.0273400000001</c:v>
                </c:pt>
                <c:pt idx="31001">
                  <c:v>2480.46875</c:v>
                </c:pt>
                <c:pt idx="31002">
                  <c:v>2478.0273400000001</c:v>
                </c:pt>
                <c:pt idx="31003">
                  <c:v>2480.46875</c:v>
                </c:pt>
                <c:pt idx="31004">
                  <c:v>2480.46875</c:v>
                </c:pt>
                <c:pt idx="31005">
                  <c:v>2478.0273400000001</c:v>
                </c:pt>
                <c:pt idx="31006">
                  <c:v>2478.0273400000001</c:v>
                </c:pt>
                <c:pt idx="31007">
                  <c:v>2480.46875</c:v>
                </c:pt>
                <c:pt idx="31008">
                  <c:v>2480.46875</c:v>
                </c:pt>
                <c:pt idx="31009">
                  <c:v>2480.46875</c:v>
                </c:pt>
                <c:pt idx="31010">
                  <c:v>2480.46875</c:v>
                </c:pt>
                <c:pt idx="31011">
                  <c:v>2478.0273400000001</c:v>
                </c:pt>
                <c:pt idx="31012">
                  <c:v>2480.46875</c:v>
                </c:pt>
                <c:pt idx="31013">
                  <c:v>2480.46875</c:v>
                </c:pt>
                <c:pt idx="31014">
                  <c:v>2478.0273400000001</c:v>
                </c:pt>
                <c:pt idx="31015">
                  <c:v>2478.0273400000001</c:v>
                </c:pt>
                <c:pt idx="31016">
                  <c:v>2480.46875</c:v>
                </c:pt>
                <c:pt idx="31017">
                  <c:v>2480.46875</c:v>
                </c:pt>
                <c:pt idx="31018">
                  <c:v>2480.46875</c:v>
                </c:pt>
                <c:pt idx="31019">
                  <c:v>2480.46875</c:v>
                </c:pt>
                <c:pt idx="31020">
                  <c:v>2478.0273400000001</c:v>
                </c:pt>
                <c:pt idx="31021">
                  <c:v>2478.0273400000001</c:v>
                </c:pt>
                <c:pt idx="31022">
                  <c:v>2478.0273400000001</c:v>
                </c:pt>
                <c:pt idx="31023">
                  <c:v>2480.46875</c:v>
                </c:pt>
                <c:pt idx="31024">
                  <c:v>2478.0273400000001</c:v>
                </c:pt>
                <c:pt idx="31025">
                  <c:v>2478.0273400000001</c:v>
                </c:pt>
                <c:pt idx="31026">
                  <c:v>2478.0273400000001</c:v>
                </c:pt>
                <c:pt idx="31027">
                  <c:v>2478.0273400000001</c:v>
                </c:pt>
                <c:pt idx="31028">
                  <c:v>2478.0273400000001</c:v>
                </c:pt>
                <c:pt idx="31029">
                  <c:v>2478.0273400000001</c:v>
                </c:pt>
                <c:pt idx="31030">
                  <c:v>2478.0273400000001</c:v>
                </c:pt>
                <c:pt idx="31031">
                  <c:v>2480.46875</c:v>
                </c:pt>
                <c:pt idx="31032">
                  <c:v>2478.0273400000001</c:v>
                </c:pt>
                <c:pt idx="31033">
                  <c:v>2478.0273400000001</c:v>
                </c:pt>
                <c:pt idx="31034">
                  <c:v>2478.0273400000001</c:v>
                </c:pt>
                <c:pt idx="31035">
                  <c:v>2478.0273400000001</c:v>
                </c:pt>
                <c:pt idx="31036">
                  <c:v>2480.46875</c:v>
                </c:pt>
                <c:pt idx="31037">
                  <c:v>2478.0273400000001</c:v>
                </c:pt>
                <c:pt idx="31038">
                  <c:v>2480.46875</c:v>
                </c:pt>
                <c:pt idx="31039">
                  <c:v>2478.0273400000001</c:v>
                </c:pt>
                <c:pt idx="31040">
                  <c:v>2478.0273400000001</c:v>
                </c:pt>
                <c:pt idx="31041">
                  <c:v>2478.0273400000001</c:v>
                </c:pt>
                <c:pt idx="31042">
                  <c:v>2478.0273400000001</c:v>
                </c:pt>
                <c:pt idx="31043">
                  <c:v>2480.46875</c:v>
                </c:pt>
                <c:pt idx="31044">
                  <c:v>2480.46875</c:v>
                </c:pt>
                <c:pt idx="31045">
                  <c:v>2478.0273400000001</c:v>
                </c:pt>
                <c:pt idx="31046">
                  <c:v>2480.46875</c:v>
                </c:pt>
                <c:pt idx="31047">
                  <c:v>2478.0273400000001</c:v>
                </c:pt>
                <c:pt idx="31048">
                  <c:v>2478.0273400000001</c:v>
                </c:pt>
                <c:pt idx="31049">
                  <c:v>2478.0273400000001</c:v>
                </c:pt>
                <c:pt idx="31050">
                  <c:v>2480.46875</c:v>
                </c:pt>
                <c:pt idx="31051">
                  <c:v>2478.0273400000001</c:v>
                </c:pt>
                <c:pt idx="31052">
                  <c:v>2478.0273400000001</c:v>
                </c:pt>
                <c:pt idx="31053">
                  <c:v>2478.0273400000001</c:v>
                </c:pt>
                <c:pt idx="31054">
                  <c:v>2478.0273400000001</c:v>
                </c:pt>
                <c:pt idx="31055">
                  <c:v>2478.0273400000001</c:v>
                </c:pt>
                <c:pt idx="31056">
                  <c:v>2480.46875</c:v>
                </c:pt>
                <c:pt idx="31057">
                  <c:v>2480.46875</c:v>
                </c:pt>
                <c:pt idx="31058">
                  <c:v>2478.0273400000001</c:v>
                </c:pt>
                <c:pt idx="31059">
                  <c:v>2478.0273400000001</c:v>
                </c:pt>
                <c:pt idx="31060">
                  <c:v>2480.46875</c:v>
                </c:pt>
                <c:pt idx="31061">
                  <c:v>2478.0273400000001</c:v>
                </c:pt>
                <c:pt idx="31062">
                  <c:v>2478.0273400000001</c:v>
                </c:pt>
                <c:pt idx="31063">
                  <c:v>2480.46875</c:v>
                </c:pt>
                <c:pt idx="31064">
                  <c:v>2478.0273400000001</c:v>
                </c:pt>
                <c:pt idx="31065">
                  <c:v>2480.46875</c:v>
                </c:pt>
                <c:pt idx="31066">
                  <c:v>2480.46875</c:v>
                </c:pt>
                <c:pt idx="31067">
                  <c:v>2480.46875</c:v>
                </c:pt>
                <c:pt idx="31068">
                  <c:v>2478.0273400000001</c:v>
                </c:pt>
                <c:pt idx="31069">
                  <c:v>2478.0273400000001</c:v>
                </c:pt>
                <c:pt idx="31070">
                  <c:v>2478.0273400000001</c:v>
                </c:pt>
                <c:pt idx="31071">
                  <c:v>2478.0273400000001</c:v>
                </c:pt>
                <c:pt idx="31072">
                  <c:v>2480.46875</c:v>
                </c:pt>
                <c:pt idx="31073">
                  <c:v>2478.0273400000001</c:v>
                </c:pt>
                <c:pt idx="31074">
                  <c:v>2480.46875</c:v>
                </c:pt>
                <c:pt idx="31075">
                  <c:v>2478.0273400000001</c:v>
                </c:pt>
                <c:pt idx="31076">
                  <c:v>2478.0273400000001</c:v>
                </c:pt>
                <c:pt idx="31077">
                  <c:v>2478.0273400000001</c:v>
                </c:pt>
                <c:pt idx="31078">
                  <c:v>2478.0273400000001</c:v>
                </c:pt>
                <c:pt idx="31079">
                  <c:v>2478.0273400000001</c:v>
                </c:pt>
                <c:pt idx="31080">
                  <c:v>2478.0273400000001</c:v>
                </c:pt>
                <c:pt idx="31081">
                  <c:v>2478.0273400000001</c:v>
                </c:pt>
                <c:pt idx="31082">
                  <c:v>2478.0273400000001</c:v>
                </c:pt>
                <c:pt idx="31083">
                  <c:v>2478.0273400000001</c:v>
                </c:pt>
                <c:pt idx="31084">
                  <c:v>2480.46875</c:v>
                </c:pt>
                <c:pt idx="31085">
                  <c:v>2478.0273400000001</c:v>
                </c:pt>
                <c:pt idx="31086">
                  <c:v>2478.0273400000001</c:v>
                </c:pt>
                <c:pt idx="31087">
                  <c:v>2478.0273400000001</c:v>
                </c:pt>
                <c:pt idx="31088">
                  <c:v>2478.0273400000001</c:v>
                </c:pt>
                <c:pt idx="31089">
                  <c:v>2480.46875</c:v>
                </c:pt>
                <c:pt idx="31090">
                  <c:v>2480.46875</c:v>
                </c:pt>
                <c:pt idx="31091">
                  <c:v>2478.0273400000001</c:v>
                </c:pt>
                <c:pt idx="31092">
                  <c:v>2478.0273400000001</c:v>
                </c:pt>
                <c:pt idx="31093">
                  <c:v>2478.0273400000001</c:v>
                </c:pt>
                <c:pt idx="31094">
                  <c:v>2478.0273400000001</c:v>
                </c:pt>
                <c:pt idx="31095">
                  <c:v>2480.46875</c:v>
                </c:pt>
                <c:pt idx="31096">
                  <c:v>2478.0273400000001</c:v>
                </c:pt>
                <c:pt idx="31097">
                  <c:v>2478.0273400000001</c:v>
                </c:pt>
                <c:pt idx="31098">
                  <c:v>2478.0273400000001</c:v>
                </c:pt>
                <c:pt idx="31099">
                  <c:v>2480.46875</c:v>
                </c:pt>
                <c:pt idx="31100">
                  <c:v>2478.0273400000001</c:v>
                </c:pt>
                <c:pt idx="31101">
                  <c:v>2478.0273400000001</c:v>
                </c:pt>
                <c:pt idx="31102">
                  <c:v>2480.46875</c:v>
                </c:pt>
                <c:pt idx="31103">
                  <c:v>2478.0273400000001</c:v>
                </c:pt>
                <c:pt idx="31104">
                  <c:v>2478.0273400000001</c:v>
                </c:pt>
                <c:pt idx="31105">
                  <c:v>2478.0273400000001</c:v>
                </c:pt>
                <c:pt idx="31106">
                  <c:v>2478.0273400000001</c:v>
                </c:pt>
                <c:pt idx="31107">
                  <c:v>2480.46875</c:v>
                </c:pt>
                <c:pt idx="31108">
                  <c:v>2480.46875</c:v>
                </c:pt>
                <c:pt idx="31109">
                  <c:v>2478.0273400000001</c:v>
                </c:pt>
                <c:pt idx="31110">
                  <c:v>2478.0273400000001</c:v>
                </c:pt>
                <c:pt idx="31111">
                  <c:v>2480.46875</c:v>
                </c:pt>
                <c:pt idx="31112">
                  <c:v>2478.0273400000001</c:v>
                </c:pt>
                <c:pt idx="31113">
                  <c:v>2480.46875</c:v>
                </c:pt>
                <c:pt idx="31114">
                  <c:v>2478.0273400000001</c:v>
                </c:pt>
                <c:pt idx="31115">
                  <c:v>2478.0273400000001</c:v>
                </c:pt>
                <c:pt idx="31116">
                  <c:v>2478.0273400000001</c:v>
                </c:pt>
                <c:pt idx="31117">
                  <c:v>2480.46875</c:v>
                </c:pt>
                <c:pt idx="31118">
                  <c:v>2478.0273400000001</c:v>
                </c:pt>
                <c:pt idx="31119">
                  <c:v>2478.0273400000001</c:v>
                </c:pt>
                <c:pt idx="31120">
                  <c:v>2478.0273400000001</c:v>
                </c:pt>
                <c:pt idx="31121">
                  <c:v>2478.0273400000001</c:v>
                </c:pt>
                <c:pt idx="31122">
                  <c:v>2480.46875</c:v>
                </c:pt>
                <c:pt idx="31123">
                  <c:v>2478.0273400000001</c:v>
                </c:pt>
                <c:pt idx="31124">
                  <c:v>2478.0273400000001</c:v>
                </c:pt>
                <c:pt idx="31125">
                  <c:v>2478.0273400000001</c:v>
                </c:pt>
                <c:pt idx="31126">
                  <c:v>2478.0273400000001</c:v>
                </c:pt>
                <c:pt idx="31127">
                  <c:v>2478.0273400000001</c:v>
                </c:pt>
                <c:pt idx="31128">
                  <c:v>2478.0273400000001</c:v>
                </c:pt>
                <c:pt idx="31129">
                  <c:v>2478.0273400000001</c:v>
                </c:pt>
                <c:pt idx="31130">
                  <c:v>2478.0273400000001</c:v>
                </c:pt>
                <c:pt idx="31131">
                  <c:v>2478.0273400000001</c:v>
                </c:pt>
                <c:pt idx="31132">
                  <c:v>2478.0273400000001</c:v>
                </c:pt>
                <c:pt idx="31133">
                  <c:v>2480.46875</c:v>
                </c:pt>
                <c:pt idx="31134">
                  <c:v>2480.46875</c:v>
                </c:pt>
                <c:pt idx="31135">
                  <c:v>2478.0273400000001</c:v>
                </c:pt>
                <c:pt idx="31136">
                  <c:v>2478.0273400000001</c:v>
                </c:pt>
                <c:pt idx="31137">
                  <c:v>2478.0273400000001</c:v>
                </c:pt>
                <c:pt idx="31138">
                  <c:v>2478.0273400000001</c:v>
                </c:pt>
                <c:pt idx="31139">
                  <c:v>2478.0273400000001</c:v>
                </c:pt>
                <c:pt idx="31140">
                  <c:v>2478.0273400000001</c:v>
                </c:pt>
                <c:pt idx="31141">
                  <c:v>2480.46875</c:v>
                </c:pt>
                <c:pt idx="31142">
                  <c:v>2478.0273400000001</c:v>
                </c:pt>
                <c:pt idx="31143">
                  <c:v>2480.46875</c:v>
                </c:pt>
                <c:pt idx="31144">
                  <c:v>2478.0273400000001</c:v>
                </c:pt>
                <c:pt idx="31145">
                  <c:v>2478.0273400000001</c:v>
                </c:pt>
                <c:pt idx="31146">
                  <c:v>2478.0273400000001</c:v>
                </c:pt>
                <c:pt idx="31147">
                  <c:v>2478.0273400000001</c:v>
                </c:pt>
                <c:pt idx="31148">
                  <c:v>2478.0273400000001</c:v>
                </c:pt>
                <c:pt idx="31149">
                  <c:v>2478.0273400000001</c:v>
                </c:pt>
                <c:pt idx="31150">
                  <c:v>2478.0273400000001</c:v>
                </c:pt>
                <c:pt idx="31151">
                  <c:v>2478.0273400000001</c:v>
                </c:pt>
                <c:pt idx="31152">
                  <c:v>2478.0273400000001</c:v>
                </c:pt>
                <c:pt idx="31153">
                  <c:v>2478.0273400000001</c:v>
                </c:pt>
                <c:pt idx="31154">
                  <c:v>2478.0273400000001</c:v>
                </c:pt>
                <c:pt idx="31155">
                  <c:v>2478.0273400000001</c:v>
                </c:pt>
                <c:pt idx="31156">
                  <c:v>2478.0273400000001</c:v>
                </c:pt>
                <c:pt idx="31157">
                  <c:v>2478.0273400000001</c:v>
                </c:pt>
                <c:pt idx="31158">
                  <c:v>2478.0273400000001</c:v>
                </c:pt>
                <c:pt idx="31159">
                  <c:v>2480.46875</c:v>
                </c:pt>
                <c:pt idx="31160">
                  <c:v>2480.46875</c:v>
                </c:pt>
                <c:pt idx="31161">
                  <c:v>2478.0273400000001</c:v>
                </c:pt>
                <c:pt idx="31162">
                  <c:v>2480.46875</c:v>
                </c:pt>
                <c:pt idx="31163">
                  <c:v>2478.0273400000001</c:v>
                </c:pt>
                <c:pt idx="31164">
                  <c:v>2480.46875</c:v>
                </c:pt>
                <c:pt idx="31165">
                  <c:v>2478.0273400000001</c:v>
                </c:pt>
                <c:pt idx="31166">
                  <c:v>2478.0273400000001</c:v>
                </c:pt>
                <c:pt idx="31167">
                  <c:v>2478.0273400000001</c:v>
                </c:pt>
                <c:pt idx="31168">
                  <c:v>2478.0273400000001</c:v>
                </c:pt>
                <c:pt idx="31169">
                  <c:v>2478.0273400000001</c:v>
                </c:pt>
                <c:pt idx="31170">
                  <c:v>2478.0273400000001</c:v>
                </c:pt>
                <c:pt idx="31171">
                  <c:v>2478.0273400000001</c:v>
                </c:pt>
                <c:pt idx="31172">
                  <c:v>2478.0273400000001</c:v>
                </c:pt>
                <c:pt idx="31173">
                  <c:v>2480.46875</c:v>
                </c:pt>
                <c:pt idx="31174">
                  <c:v>2478.0273400000001</c:v>
                </c:pt>
                <c:pt idx="31175">
                  <c:v>2478.0273400000001</c:v>
                </c:pt>
                <c:pt idx="31176">
                  <c:v>2478.0273400000001</c:v>
                </c:pt>
                <c:pt idx="31177">
                  <c:v>2478.0273400000001</c:v>
                </c:pt>
                <c:pt idx="31178">
                  <c:v>2478.0273400000001</c:v>
                </c:pt>
                <c:pt idx="31179">
                  <c:v>2478.0273400000001</c:v>
                </c:pt>
                <c:pt idx="31180">
                  <c:v>2478.0273400000001</c:v>
                </c:pt>
                <c:pt idx="31181">
                  <c:v>2478.0273400000001</c:v>
                </c:pt>
                <c:pt idx="31182">
                  <c:v>2478.0273400000001</c:v>
                </c:pt>
                <c:pt idx="31183">
                  <c:v>2478.0273400000001</c:v>
                </c:pt>
                <c:pt idx="31184">
                  <c:v>2478.0273400000001</c:v>
                </c:pt>
                <c:pt idx="31185">
                  <c:v>2480.46875</c:v>
                </c:pt>
                <c:pt idx="31186">
                  <c:v>2478.0273400000001</c:v>
                </c:pt>
                <c:pt idx="31187">
                  <c:v>2478.0273400000001</c:v>
                </c:pt>
                <c:pt idx="31188">
                  <c:v>2478.0273400000001</c:v>
                </c:pt>
                <c:pt idx="31189">
                  <c:v>2478.0273400000001</c:v>
                </c:pt>
                <c:pt idx="31190">
                  <c:v>2478.0273400000001</c:v>
                </c:pt>
                <c:pt idx="31191">
                  <c:v>2478.0273400000001</c:v>
                </c:pt>
                <c:pt idx="31192">
                  <c:v>2480.46875</c:v>
                </c:pt>
                <c:pt idx="31193">
                  <c:v>2478.0273400000001</c:v>
                </c:pt>
                <c:pt idx="31194">
                  <c:v>2478.0273400000001</c:v>
                </c:pt>
                <c:pt idx="31195">
                  <c:v>2478.0273400000001</c:v>
                </c:pt>
                <c:pt idx="31196">
                  <c:v>2478.0273400000001</c:v>
                </c:pt>
                <c:pt idx="31197">
                  <c:v>2478.0273400000001</c:v>
                </c:pt>
                <c:pt idx="31198">
                  <c:v>2478.0273400000001</c:v>
                </c:pt>
                <c:pt idx="31199">
                  <c:v>2478.0273400000001</c:v>
                </c:pt>
                <c:pt idx="31200">
                  <c:v>2478.0273400000001</c:v>
                </c:pt>
                <c:pt idx="31201">
                  <c:v>2478.0273400000001</c:v>
                </c:pt>
                <c:pt idx="31202">
                  <c:v>2480.46875</c:v>
                </c:pt>
                <c:pt idx="31203">
                  <c:v>2478.0273400000001</c:v>
                </c:pt>
                <c:pt idx="31204">
                  <c:v>2478.0273400000001</c:v>
                </c:pt>
                <c:pt idx="31205">
                  <c:v>2480.46875</c:v>
                </c:pt>
                <c:pt idx="31206">
                  <c:v>2478.0273400000001</c:v>
                </c:pt>
                <c:pt idx="31207">
                  <c:v>2478.0273400000001</c:v>
                </c:pt>
                <c:pt idx="31208">
                  <c:v>2478.0273400000001</c:v>
                </c:pt>
                <c:pt idx="31209">
                  <c:v>2478.0273400000001</c:v>
                </c:pt>
                <c:pt idx="31210">
                  <c:v>2480.46875</c:v>
                </c:pt>
                <c:pt idx="31211">
                  <c:v>2478.0273400000001</c:v>
                </c:pt>
                <c:pt idx="31212">
                  <c:v>2478.0273400000001</c:v>
                </c:pt>
                <c:pt idx="31213">
                  <c:v>2478.0273400000001</c:v>
                </c:pt>
                <c:pt idx="31214">
                  <c:v>2478.0273400000001</c:v>
                </c:pt>
                <c:pt idx="31215">
                  <c:v>2478.0273400000001</c:v>
                </c:pt>
                <c:pt idx="31216">
                  <c:v>2480.46875</c:v>
                </c:pt>
                <c:pt idx="31217">
                  <c:v>2478.0273400000001</c:v>
                </c:pt>
                <c:pt idx="31218">
                  <c:v>2478.0273400000001</c:v>
                </c:pt>
                <c:pt idx="31219">
                  <c:v>2478.0273400000001</c:v>
                </c:pt>
                <c:pt idx="31220">
                  <c:v>2478.0273400000001</c:v>
                </c:pt>
                <c:pt idx="31221">
                  <c:v>2478.0273400000001</c:v>
                </c:pt>
                <c:pt idx="31222">
                  <c:v>2478.0273400000001</c:v>
                </c:pt>
                <c:pt idx="31223">
                  <c:v>2478.0273400000001</c:v>
                </c:pt>
                <c:pt idx="31224">
                  <c:v>2478.0273400000001</c:v>
                </c:pt>
                <c:pt idx="31225">
                  <c:v>2478.0273400000001</c:v>
                </c:pt>
                <c:pt idx="31226">
                  <c:v>2478.0273400000001</c:v>
                </c:pt>
                <c:pt idx="31227">
                  <c:v>2478.0273400000001</c:v>
                </c:pt>
                <c:pt idx="31228">
                  <c:v>2478.0273400000001</c:v>
                </c:pt>
                <c:pt idx="31229">
                  <c:v>2478.0273400000001</c:v>
                </c:pt>
                <c:pt idx="31230">
                  <c:v>2478.0273400000001</c:v>
                </c:pt>
                <c:pt idx="31231">
                  <c:v>2478.0273400000001</c:v>
                </c:pt>
                <c:pt idx="31232">
                  <c:v>2480.46875</c:v>
                </c:pt>
                <c:pt idx="31233">
                  <c:v>2478.0273400000001</c:v>
                </c:pt>
                <c:pt idx="31234">
                  <c:v>2478.0273400000001</c:v>
                </c:pt>
                <c:pt idx="31235">
                  <c:v>2478.0273400000001</c:v>
                </c:pt>
                <c:pt idx="31236">
                  <c:v>2478.0273400000001</c:v>
                </c:pt>
                <c:pt idx="31237">
                  <c:v>2478.0273400000001</c:v>
                </c:pt>
                <c:pt idx="31238">
                  <c:v>2478.0273400000001</c:v>
                </c:pt>
                <c:pt idx="31239">
                  <c:v>2478.0273400000001</c:v>
                </c:pt>
                <c:pt idx="31240">
                  <c:v>2478.0273400000001</c:v>
                </c:pt>
                <c:pt idx="31241">
                  <c:v>2478.0273400000001</c:v>
                </c:pt>
                <c:pt idx="31242">
                  <c:v>2478.0273400000001</c:v>
                </c:pt>
                <c:pt idx="31243">
                  <c:v>2480.46875</c:v>
                </c:pt>
                <c:pt idx="31244">
                  <c:v>2478.0273400000001</c:v>
                </c:pt>
                <c:pt idx="31245">
                  <c:v>2478.0273400000001</c:v>
                </c:pt>
                <c:pt idx="31246">
                  <c:v>2478.0273400000001</c:v>
                </c:pt>
                <c:pt idx="31247">
                  <c:v>2478.0273400000001</c:v>
                </c:pt>
                <c:pt idx="31248">
                  <c:v>2478.0273400000001</c:v>
                </c:pt>
                <c:pt idx="31249">
                  <c:v>2478.0273400000001</c:v>
                </c:pt>
                <c:pt idx="31250">
                  <c:v>2478.0273400000001</c:v>
                </c:pt>
                <c:pt idx="31251">
                  <c:v>2478.0273400000001</c:v>
                </c:pt>
                <c:pt idx="31252">
                  <c:v>2478.0273400000001</c:v>
                </c:pt>
                <c:pt idx="31253">
                  <c:v>2478.0273400000001</c:v>
                </c:pt>
                <c:pt idx="31254">
                  <c:v>2478.0273400000001</c:v>
                </c:pt>
                <c:pt idx="31255">
                  <c:v>2478.0273400000001</c:v>
                </c:pt>
                <c:pt idx="31256">
                  <c:v>2478.0273400000001</c:v>
                </c:pt>
                <c:pt idx="31257">
                  <c:v>2480.46875</c:v>
                </c:pt>
                <c:pt idx="31258">
                  <c:v>2478.0273400000001</c:v>
                </c:pt>
                <c:pt idx="31259">
                  <c:v>2478.0273400000001</c:v>
                </c:pt>
                <c:pt idx="31260">
                  <c:v>2478.0273400000001</c:v>
                </c:pt>
                <c:pt idx="31261">
                  <c:v>2478.0273400000001</c:v>
                </c:pt>
                <c:pt idx="31262">
                  <c:v>2478.0273400000001</c:v>
                </c:pt>
                <c:pt idx="31263">
                  <c:v>2478.0273400000001</c:v>
                </c:pt>
                <c:pt idx="31264">
                  <c:v>2478.0273400000001</c:v>
                </c:pt>
                <c:pt idx="31265">
                  <c:v>2478.0273400000001</c:v>
                </c:pt>
                <c:pt idx="31266">
                  <c:v>2478.0273400000001</c:v>
                </c:pt>
                <c:pt idx="31267">
                  <c:v>2478.0273400000001</c:v>
                </c:pt>
                <c:pt idx="31268">
                  <c:v>2478.0273400000001</c:v>
                </c:pt>
                <c:pt idx="31269">
                  <c:v>2478.0273400000001</c:v>
                </c:pt>
                <c:pt idx="31270">
                  <c:v>2478.0273400000001</c:v>
                </c:pt>
                <c:pt idx="31271">
                  <c:v>2478.0273400000001</c:v>
                </c:pt>
                <c:pt idx="31272">
                  <c:v>2478.0273400000001</c:v>
                </c:pt>
                <c:pt idx="31273">
                  <c:v>2480.46875</c:v>
                </c:pt>
                <c:pt idx="31274">
                  <c:v>2478.0273400000001</c:v>
                </c:pt>
                <c:pt idx="31275">
                  <c:v>2478.0273400000001</c:v>
                </c:pt>
                <c:pt idx="31276">
                  <c:v>2478.0273400000001</c:v>
                </c:pt>
                <c:pt idx="31277">
                  <c:v>2478.0273400000001</c:v>
                </c:pt>
                <c:pt idx="31278">
                  <c:v>2478.0273400000001</c:v>
                </c:pt>
                <c:pt idx="31279">
                  <c:v>2478.0273400000001</c:v>
                </c:pt>
                <c:pt idx="31280">
                  <c:v>2478.0273400000001</c:v>
                </c:pt>
                <c:pt idx="31281">
                  <c:v>2478.0273400000001</c:v>
                </c:pt>
                <c:pt idx="31282">
                  <c:v>2478.0273400000001</c:v>
                </c:pt>
                <c:pt idx="31283">
                  <c:v>2478.0273400000001</c:v>
                </c:pt>
                <c:pt idx="31284">
                  <c:v>2478.0273400000001</c:v>
                </c:pt>
                <c:pt idx="31285">
                  <c:v>2478.0273400000001</c:v>
                </c:pt>
                <c:pt idx="31286">
                  <c:v>2478.0273400000001</c:v>
                </c:pt>
                <c:pt idx="31287">
                  <c:v>2478.0273400000001</c:v>
                </c:pt>
                <c:pt idx="31288">
                  <c:v>2480.46875</c:v>
                </c:pt>
                <c:pt idx="31289">
                  <c:v>2480.46875</c:v>
                </c:pt>
                <c:pt idx="31290">
                  <c:v>2478.0273400000001</c:v>
                </c:pt>
                <c:pt idx="31291">
                  <c:v>2478.0273400000001</c:v>
                </c:pt>
                <c:pt idx="31292">
                  <c:v>2478.0273400000001</c:v>
                </c:pt>
                <c:pt idx="31293">
                  <c:v>2478.0273400000001</c:v>
                </c:pt>
                <c:pt idx="31294">
                  <c:v>2478.0273400000001</c:v>
                </c:pt>
                <c:pt idx="31295">
                  <c:v>2478.0273400000001</c:v>
                </c:pt>
                <c:pt idx="31296">
                  <c:v>2478.0273400000001</c:v>
                </c:pt>
                <c:pt idx="31297">
                  <c:v>2478.0273400000001</c:v>
                </c:pt>
                <c:pt idx="31298">
                  <c:v>2478.0273400000001</c:v>
                </c:pt>
                <c:pt idx="31299">
                  <c:v>2478.0273400000001</c:v>
                </c:pt>
                <c:pt idx="31300">
                  <c:v>2478.0273400000001</c:v>
                </c:pt>
                <c:pt idx="31301">
                  <c:v>2478.0273400000001</c:v>
                </c:pt>
                <c:pt idx="31302">
                  <c:v>2478.0273400000001</c:v>
                </c:pt>
                <c:pt idx="31303">
                  <c:v>2478.0273400000001</c:v>
                </c:pt>
                <c:pt idx="31304">
                  <c:v>2478.0273400000001</c:v>
                </c:pt>
                <c:pt idx="31305">
                  <c:v>2480.46875</c:v>
                </c:pt>
                <c:pt idx="31306">
                  <c:v>2478.0273400000001</c:v>
                </c:pt>
                <c:pt idx="31307">
                  <c:v>2478.0273400000001</c:v>
                </c:pt>
                <c:pt idx="31308">
                  <c:v>2478.0273400000001</c:v>
                </c:pt>
                <c:pt idx="31309">
                  <c:v>2478.0273400000001</c:v>
                </c:pt>
                <c:pt idx="31310">
                  <c:v>2478.0273400000001</c:v>
                </c:pt>
                <c:pt idx="31311">
                  <c:v>2478.0273400000001</c:v>
                </c:pt>
                <c:pt idx="31312">
                  <c:v>2478.0273400000001</c:v>
                </c:pt>
                <c:pt idx="31313">
                  <c:v>2478.0273400000001</c:v>
                </c:pt>
                <c:pt idx="31314">
                  <c:v>2478.0273400000001</c:v>
                </c:pt>
                <c:pt idx="31315">
                  <c:v>2478.0273400000001</c:v>
                </c:pt>
                <c:pt idx="31316">
                  <c:v>2478.0273400000001</c:v>
                </c:pt>
                <c:pt idx="31317">
                  <c:v>2478.0273400000001</c:v>
                </c:pt>
                <c:pt idx="31318">
                  <c:v>2478.0273400000001</c:v>
                </c:pt>
                <c:pt idx="31319">
                  <c:v>2478.0273400000001</c:v>
                </c:pt>
                <c:pt idx="31320">
                  <c:v>2478.0273400000001</c:v>
                </c:pt>
                <c:pt idx="31321">
                  <c:v>2478.0273400000001</c:v>
                </c:pt>
                <c:pt idx="31322">
                  <c:v>2478.0273400000001</c:v>
                </c:pt>
                <c:pt idx="31323">
                  <c:v>2478.0273400000001</c:v>
                </c:pt>
                <c:pt idx="31324">
                  <c:v>2478.0273400000001</c:v>
                </c:pt>
                <c:pt idx="31325">
                  <c:v>2478.0273400000001</c:v>
                </c:pt>
                <c:pt idx="31326">
                  <c:v>2478.0273400000001</c:v>
                </c:pt>
                <c:pt idx="31327">
                  <c:v>2478.0273400000001</c:v>
                </c:pt>
                <c:pt idx="31328">
                  <c:v>2478.0273400000001</c:v>
                </c:pt>
                <c:pt idx="31329">
                  <c:v>2478.0273400000001</c:v>
                </c:pt>
                <c:pt idx="31330">
                  <c:v>2478.0273400000001</c:v>
                </c:pt>
                <c:pt idx="31331">
                  <c:v>2478.0273400000001</c:v>
                </c:pt>
                <c:pt idx="31332">
                  <c:v>2478.0273400000001</c:v>
                </c:pt>
                <c:pt idx="31333">
                  <c:v>2478.0273400000001</c:v>
                </c:pt>
                <c:pt idx="31334">
                  <c:v>2478.0273400000001</c:v>
                </c:pt>
                <c:pt idx="31335">
                  <c:v>2478.0273400000001</c:v>
                </c:pt>
                <c:pt idx="31336">
                  <c:v>2478.0273400000001</c:v>
                </c:pt>
                <c:pt idx="31337">
                  <c:v>2480.46875</c:v>
                </c:pt>
                <c:pt idx="31338">
                  <c:v>2480.46875</c:v>
                </c:pt>
                <c:pt idx="31339">
                  <c:v>2478.0273400000001</c:v>
                </c:pt>
                <c:pt idx="31340">
                  <c:v>2478.0273400000001</c:v>
                </c:pt>
                <c:pt idx="31341">
                  <c:v>2478.0273400000001</c:v>
                </c:pt>
                <c:pt idx="31342">
                  <c:v>2478.0273400000001</c:v>
                </c:pt>
                <c:pt idx="31343">
                  <c:v>2478.0273400000001</c:v>
                </c:pt>
                <c:pt idx="31344">
                  <c:v>2478.0273400000001</c:v>
                </c:pt>
                <c:pt idx="31345">
                  <c:v>2478.0273400000001</c:v>
                </c:pt>
                <c:pt idx="31346">
                  <c:v>2478.0273400000001</c:v>
                </c:pt>
                <c:pt idx="31347">
                  <c:v>2480.46875</c:v>
                </c:pt>
                <c:pt idx="31348">
                  <c:v>2478.0273400000001</c:v>
                </c:pt>
                <c:pt idx="31349">
                  <c:v>2478.0273400000001</c:v>
                </c:pt>
                <c:pt idx="31350">
                  <c:v>2478.0273400000001</c:v>
                </c:pt>
                <c:pt idx="31351">
                  <c:v>2478.0273400000001</c:v>
                </c:pt>
                <c:pt idx="31352">
                  <c:v>2478.0273400000001</c:v>
                </c:pt>
                <c:pt idx="31353">
                  <c:v>2478.0273400000001</c:v>
                </c:pt>
                <c:pt idx="31354">
                  <c:v>2480.46875</c:v>
                </c:pt>
                <c:pt idx="31355">
                  <c:v>2478.0273400000001</c:v>
                </c:pt>
                <c:pt idx="31356">
                  <c:v>2478.0273400000001</c:v>
                </c:pt>
                <c:pt idx="31357">
                  <c:v>2478.0273400000001</c:v>
                </c:pt>
                <c:pt idx="31358">
                  <c:v>2478.0273400000001</c:v>
                </c:pt>
                <c:pt idx="31359">
                  <c:v>2478.0273400000001</c:v>
                </c:pt>
                <c:pt idx="31360">
                  <c:v>2478.0273400000001</c:v>
                </c:pt>
                <c:pt idx="31361">
                  <c:v>2478.0273400000001</c:v>
                </c:pt>
                <c:pt idx="31362">
                  <c:v>2478.0273400000001</c:v>
                </c:pt>
                <c:pt idx="31363">
                  <c:v>2478.0273400000001</c:v>
                </c:pt>
                <c:pt idx="31364">
                  <c:v>2478.0273400000001</c:v>
                </c:pt>
                <c:pt idx="31365">
                  <c:v>2478.0273400000001</c:v>
                </c:pt>
                <c:pt idx="31366">
                  <c:v>2478.0273400000001</c:v>
                </c:pt>
                <c:pt idx="31367">
                  <c:v>2478.0273400000001</c:v>
                </c:pt>
                <c:pt idx="31368">
                  <c:v>2478.0273400000001</c:v>
                </c:pt>
                <c:pt idx="31369">
                  <c:v>2478.0273400000001</c:v>
                </c:pt>
                <c:pt idx="31370">
                  <c:v>2478.0273400000001</c:v>
                </c:pt>
                <c:pt idx="31371">
                  <c:v>2480.46875</c:v>
                </c:pt>
                <c:pt idx="31372">
                  <c:v>2478.0273400000001</c:v>
                </c:pt>
                <c:pt idx="31373">
                  <c:v>2478.0273400000001</c:v>
                </c:pt>
                <c:pt idx="31374">
                  <c:v>2478.0273400000001</c:v>
                </c:pt>
                <c:pt idx="31375">
                  <c:v>2478.0273400000001</c:v>
                </c:pt>
                <c:pt idx="31376">
                  <c:v>2478.0273400000001</c:v>
                </c:pt>
                <c:pt idx="31377">
                  <c:v>2478.0273400000001</c:v>
                </c:pt>
                <c:pt idx="31378">
                  <c:v>2478.0273400000001</c:v>
                </c:pt>
                <c:pt idx="31379">
                  <c:v>2478.0273400000001</c:v>
                </c:pt>
                <c:pt idx="31380">
                  <c:v>2478.0273400000001</c:v>
                </c:pt>
                <c:pt idx="31381">
                  <c:v>2478.0273400000001</c:v>
                </c:pt>
                <c:pt idx="31382">
                  <c:v>2478.0273400000001</c:v>
                </c:pt>
                <c:pt idx="31383">
                  <c:v>2478.0273400000001</c:v>
                </c:pt>
                <c:pt idx="31384">
                  <c:v>2478.0273400000001</c:v>
                </c:pt>
                <c:pt idx="31385">
                  <c:v>2478.0273400000001</c:v>
                </c:pt>
                <c:pt idx="31386">
                  <c:v>2478.0273400000001</c:v>
                </c:pt>
                <c:pt idx="31387">
                  <c:v>2478.0273400000001</c:v>
                </c:pt>
                <c:pt idx="31388">
                  <c:v>2478.0273400000001</c:v>
                </c:pt>
                <c:pt idx="31389">
                  <c:v>2478.0273400000001</c:v>
                </c:pt>
                <c:pt idx="31390">
                  <c:v>2478.0273400000001</c:v>
                </c:pt>
                <c:pt idx="31391">
                  <c:v>2478.0273400000001</c:v>
                </c:pt>
                <c:pt idx="31392">
                  <c:v>2478.0273400000001</c:v>
                </c:pt>
                <c:pt idx="31393">
                  <c:v>2478.0273400000001</c:v>
                </c:pt>
                <c:pt idx="31394">
                  <c:v>2478.0273400000001</c:v>
                </c:pt>
                <c:pt idx="31395">
                  <c:v>2478.0273400000001</c:v>
                </c:pt>
                <c:pt idx="31396">
                  <c:v>2478.0273400000001</c:v>
                </c:pt>
                <c:pt idx="31397">
                  <c:v>2478.0273400000001</c:v>
                </c:pt>
                <c:pt idx="31398">
                  <c:v>2478.0273400000001</c:v>
                </c:pt>
                <c:pt idx="31399">
                  <c:v>2478.0273400000001</c:v>
                </c:pt>
                <c:pt idx="31400">
                  <c:v>2478.0273400000001</c:v>
                </c:pt>
                <c:pt idx="31401">
                  <c:v>2478.0273400000001</c:v>
                </c:pt>
                <c:pt idx="31402">
                  <c:v>2478.0273400000001</c:v>
                </c:pt>
                <c:pt idx="31403">
                  <c:v>2478.0273400000001</c:v>
                </c:pt>
                <c:pt idx="31404">
                  <c:v>2478.0273400000001</c:v>
                </c:pt>
                <c:pt idx="31405">
                  <c:v>2478.0273400000001</c:v>
                </c:pt>
                <c:pt idx="31406">
                  <c:v>2478.0273400000001</c:v>
                </c:pt>
                <c:pt idx="31407">
                  <c:v>2478.0273400000001</c:v>
                </c:pt>
                <c:pt idx="31408">
                  <c:v>2478.0273400000001</c:v>
                </c:pt>
                <c:pt idx="31409">
                  <c:v>2478.0273400000001</c:v>
                </c:pt>
                <c:pt idx="31410">
                  <c:v>2478.0273400000001</c:v>
                </c:pt>
                <c:pt idx="31411">
                  <c:v>2478.0273400000001</c:v>
                </c:pt>
                <c:pt idx="31412">
                  <c:v>2478.0273400000001</c:v>
                </c:pt>
                <c:pt idx="31413">
                  <c:v>2478.0273400000001</c:v>
                </c:pt>
                <c:pt idx="31414">
                  <c:v>2478.0273400000001</c:v>
                </c:pt>
                <c:pt idx="31415">
                  <c:v>2478.0273400000001</c:v>
                </c:pt>
                <c:pt idx="31416">
                  <c:v>2478.0273400000001</c:v>
                </c:pt>
                <c:pt idx="31417">
                  <c:v>2478.0273400000001</c:v>
                </c:pt>
                <c:pt idx="31418">
                  <c:v>2478.0273400000001</c:v>
                </c:pt>
                <c:pt idx="31419">
                  <c:v>2478.0273400000001</c:v>
                </c:pt>
                <c:pt idx="31420">
                  <c:v>2478.0273400000001</c:v>
                </c:pt>
                <c:pt idx="31421">
                  <c:v>2478.0273400000001</c:v>
                </c:pt>
                <c:pt idx="31422">
                  <c:v>2478.0273400000001</c:v>
                </c:pt>
                <c:pt idx="31423">
                  <c:v>2478.0273400000001</c:v>
                </c:pt>
                <c:pt idx="31424">
                  <c:v>2478.0273400000001</c:v>
                </c:pt>
                <c:pt idx="31425">
                  <c:v>2478.0273400000001</c:v>
                </c:pt>
                <c:pt idx="31426">
                  <c:v>2478.0273400000001</c:v>
                </c:pt>
                <c:pt idx="31427">
                  <c:v>2478.0273400000001</c:v>
                </c:pt>
                <c:pt idx="31428">
                  <c:v>2478.0273400000001</c:v>
                </c:pt>
                <c:pt idx="31429">
                  <c:v>2478.0273400000001</c:v>
                </c:pt>
                <c:pt idx="31430">
                  <c:v>2478.0273400000001</c:v>
                </c:pt>
                <c:pt idx="31431">
                  <c:v>2478.0273400000001</c:v>
                </c:pt>
                <c:pt idx="31432">
                  <c:v>2478.0273400000001</c:v>
                </c:pt>
                <c:pt idx="31433">
                  <c:v>2478.0273400000001</c:v>
                </c:pt>
                <c:pt idx="31434">
                  <c:v>2475.5859399999999</c:v>
                </c:pt>
                <c:pt idx="31435">
                  <c:v>2478.0273400000001</c:v>
                </c:pt>
                <c:pt idx="31436">
                  <c:v>2478.0273400000001</c:v>
                </c:pt>
                <c:pt idx="31437">
                  <c:v>2478.0273400000001</c:v>
                </c:pt>
                <c:pt idx="31438">
                  <c:v>2478.0273400000001</c:v>
                </c:pt>
                <c:pt idx="31439">
                  <c:v>2478.0273400000001</c:v>
                </c:pt>
                <c:pt idx="31440">
                  <c:v>2478.0273400000001</c:v>
                </c:pt>
                <c:pt idx="31441">
                  <c:v>2478.0273400000001</c:v>
                </c:pt>
                <c:pt idx="31442">
                  <c:v>2478.0273400000001</c:v>
                </c:pt>
                <c:pt idx="31443">
                  <c:v>2475.5859399999999</c:v>
                </c:pt>
                <c:pt idx="31444">
                  <c:v>2478.0273400000001</c:v>
                </c:pt>
                <c:pt idx="31445">
                  <c:v>2478.0273400000001</c:v>
                </c:pt>
                <c:pt idx="31446">
                  <c:v>2478.0273400000001</c:v>
                </c:pt>
                <c:pt idx="31447">
                  <c:v>2478.0273400000001</c:v>
                </c:pt>
                <c:pt idx="31448">
                  <c:v>2478.0273400000001</c:v>
                </c:pt>
                <c:pt idx="31449">
                  <c:v>2478.0273400000001</c:v>
                </c:pt>
                <c:pt idx="31450">
                  <c:v>2475.5859399999999</c:v>
                </c:pt>
                <c:pt idx="31451">
                  <c:v>2478.0273400000001</c:v>
                </c:pt>
                <c:pt idx="31452">
                  <c:v>2480.46875</c:v>
                </c:pt>
                <c:pt idx="31453">
                  <c:v>2478.0273400000001</c:v>
                </c:pt>
                <c:pt idx="31454">
                  <c:v>2478.0273400000001</c:v>
                </c:pt>
                <c:pt idx="31455">
                  <c:v>2478.0273400000001</c:v>
                </c:pt>
                <c:pt idx="31456">
                  <c:v>2478.0273400000001</c:v>
                </c:pt>
                <c:pt idx="31457">
                  <c:v>2478.0273400000001</c:v>
                </c:pt>
                <c:pt idx="31458">
                  <c:v>2478.0273400000001</c:v>
                </c:pt>
                <c:pt idx="31459">
                  <c:v>2478.0273400000001</c:v>
                </c:pt>
                <c:pt idx="31460">
                  <c:v>2478.0273400000001</c:v>
                </c:pt>
                <c:pt idx="31461">
                  <c:v>2478.0273400000001</c:v>
                </c:pt>
                <c:pt idx="31462">
                  <c:v>2478.0273400000001</c:v>
                </c:pt>
                <c:pt idx="31463">
                  <c:v>2478.0273400000001</c:v>
                </c:pt>
                <c:pt idx="31464">
                  <c:v>2475.5859399999999</c:v>
                </c:pt>
                <c:pt idx="31465">
                  <c:v>2478.0273400000001</c:v>
                </c:pt>
                <c:pt idx="31466">
                  <c:v>2478.0273400000001</c:v>
                </c:pt>
                <c:pt idx="31467">
                  <c:v>2478.0273400000001</c:v>
                </c:pt>
                <c:pt idx="31468">
                  <c:v>2478.0273400000001</c:v>
                </c:pt>
                <c:pt idx="31469">
                  <c:v>2478.0273400000001</c:v>
                </c:pt>
                <c:pt idx="31470">
                  <c:v>2478.0273400000001</c:v>
                </c:pt>
                <c:pt idx="31471">
                  <c:v>2478.0273400000001</c:v>
                </c:pt>
                <c:pt idx="31472">
                  <c:v>2478.0273400000001</c:v>
                </c:pt>
                <c:pt idx="31473">
                  <c:v>2478.0273400000001</c:v>
                </c:pt>
                <c:pt idx="31474">
                  <c:v>2478.0273400000001</c:v>
                </c:pt>
                <c:pt idx="31475">
                  <c:v>2478.0273400000001</c:v>
                </c:pt>
                <c:pt idx="31476">
                  <c:v>2478.0273400000001</c:v>
                </c:pt>
                <c:pt idx="31477">
                  <c:v>2478.0273400000001</c:v>
                </c:pt>
                <c:pt idx="31478">
                  <c:v>2478.0273400000001</c:v>
                </c:pt>
                <c:pt idx="31479">
                  <c:v>2478.0273400000001</c:v>
                </c:pt>
                <c:pt idx="31480">
                  <c:v>2478.0273400000001</c:v>
                </c:pt>
                <c:pt idx="31481">
                  <c:v>2478.0273400000001</c:v>
                </c:pt>
                <c:pt idx="31482">
                  <c:v>2478.0273400000001</c:v>
                </c:pt>
                <c:pt idx="31483">
                  <c:v>2478.0273400000001</c:v>
                </c:pt>
                <c:pt idx="31484">
                  <c:v>2478.0273400000001</c:v>
                </c:pt>
                <c:pt idx="31485">
                  <c:v>2478.0273400000001</c:v>
                </c:pt>
                <c:pt idx="31486">
                  <c:v>2478.0273400000001</c:v>
                </c:pt>
                <c:pt idx="31487">
                  <c:v>2478.0273400000001</c:v>
                </c:pt>
                <c:pt idx="31488">
                  <c:v>2475.5859399999999</c:v>
                </c:pt>
                <c:pt idx="31489">
                  <c:v>2478.0273400000001</c:v>
                </c:pt>
                <c:pt idx="31490">
                  <c:v>2478.0273400000001</c:v>
                </c:pt>
                <c:pt idx="31491">
                  <c:v>2478.0273400000001</c:v>
                </c:pt>
                <c:pt idx="31492">
                  <c:v>2478.0273400000001</c:v>
                </c:pt>
                <c:pt idx="31493">
                  <c:v>2478.0273400000001</c:v>
                </c:pt>
                <c:pt idx="31494">
                  <c:v>2478.0273400000001</c:v>
                </c:pt>
                <c:pt idx="31495">
                  <c:v>2478.0273400000001</c:v>
                </c:pt>
                <c:pt idx="31496">
                  <c:v>2478.0273400000001</c:v>
                </c:pt>
                <c:pt idx="31497">
                  <c:v>2478.0273400000001</c:v>
                </c:pt>
                <c:pt idx="31498">
                  <c:v>2478.0273400000001</c:v>
                </c:pt>
                <c:pt idx="31499">
                  <c:v>2478.0273400000001</c:v>
                </c:pt>
                <c:pt idx="31500">
                  <c:v>2478.0273400000001</c:v>
                </c:pt>
                <c:pt idx="31501">
                  <c:v>2478.0273400000001</c:v>
                </c:pt>
                <c:pt idx="31502">
                  <c:v>2478.0273400000001</c:v>
                </c:pt>
                <c:pt idx="31503">
                  <c:v>2478.0273400000001</c:v>
                </c:pt>
                <c:pt idx="31504">
                  <c:v>2478.0273400000001</c:v>
                </c:pt>
                <c:pt idx="31505">
                  <c:v>2478.0273400000001</c:v>
                </c:pt>
                <c:pt idx="31506">
                  <c:v>2475.5859399999999</c:v>
                </c:pt>
                <c:pt idx="31507">
                  <c:v>2478.0273400000001</c:v>
                </c:pt>
                <c:pt idx="31508">
                  <c:v>2478.0273400000001</c:v>
                </c:pt>
                <c:pt idx="31509">
                  <c:v>2475.5859399999999</c:v>
                </c:pt>
                <c:pt idx="31510">
                  <c:v>2478.0273400000001</c:v>
                </c:pt>
                <c:pt idx="31511">
                  <c:v>2480.46875</c:v>
                </c:pt>
                <c:pt idx="31512">
                  <c:v>2478.0273400000001</c:v>
                </c:pt>
                <c:pt idx="31513">
                  <c:v>2478.0273400000001</c:v>
                </c:pt>
                <c:pt idx="31514">
                  <c:v>2478.0273400000001</c:v>
                </c:pt>
                <c:pt idx="31515">
                  <c:v>2478.0273400000001</c:v>
                </c:pt>
                <c:pt idx="31516">
                  <c:v>2478.0273400000001</c:v>
                </c:pt>
                <c:pt idx="31517">
                  <c:v>2478.0273400000001</c:v>
                </c:pt>
                <c:pt idx="31518">
                  <c:v>2480.46875</c:v>
                </c:pt>
                <c:pt idx="31519">
                  <c:v>2478.0273400000001</c:v>
                </c:pt>
                <c:pt idx="31520">
                  <c:v>2478.0273400000001</c:v>
                </c:pt>
                <c:pt idx="31521">
                  <c:v>2478.0273400000001</c:v>
                </c:pt>
                <c:pt idx="31522">
                  <c:v>2478.0273400000001</c:v>
                </c:pt>
                <c:pt idx="31523">
                  <c:v>2478.0273400000001</c:v>
                </c:pt>
                <c:pt idx="31524">
                  <c:v>2478.0273400000001</c:v>
                </c:pt>
                <c:pt idx="31525">
                  <c:v>2478.0273400000001</c:v>
                </c:pt>
                <c:pt idx="31526">
                  <c:v>2478.0273400000001</c:v>
                </c:pt>
                <c:pt idx="31527">
                  <c:v>2478.0273400000001</c:v>
                </c:pt>
                <c:pt idx="31528">
                  <c:v>2478.0273400000001</c:v>
                </c:pt>
                <c:pt idx="31529">
                  <c:v>2478.0273400000001</c:v>
                </c:pt>
                <c:pt idx="31530">
                  <c:v>2478.0273400000001</c:v>
                </c:pt>
                <c:pt idx="31531">
                  <c:v>2478.0273400000001</c:v>
                </c:pt>
                <c:pt idx="31532">
                  <c:v>2478.0273400000001</c:v>
                </c:pt>
                <c:pt idx="31533">
                  <c:v>2478.0273400000001</c:v>
                </c:pt>
                <c:pt idx="31534">
                  <c:v>2478.0273400000001</c:v>
                </c:pt>
                <c:pt idx="31535">
                  <c:v>2478.0273400000001</c:v>
                </c:pt>
                <c:pt idx="31536">
                  <c:v>2478.0273400000001</c:v>
                </c:pt>
                <c:pt idx="31537">
                  <c:v>2475.5859399999999</c:v>
                </c:pt>
                <c:pt idx="31538">
                  <c:v>2478.0273400000001</c:v>
                </c:pt>
                <c:pt idx="31539">
                  <c:v>2478.0273400000001</c:v>
                </c:pt>
                <c:pt idx="31540">
                  <c:v>2478.0273400000001</c:v>
                </c:pt>
                <c:pt idx="31541">
                  <c:v>2478.0273400000001</c:v>
                </c:pt>
                <c:pt idx="31542">
                  <c:v>2475.5859399999999</c:v>
                </c:pt>
                <c:pt idx="31543">
                  <c:v>2475.5859399999999</c:v>
                </c:pt>
                <c:pt idx="31544">
                  <c:v>2478.0273400000001</c:v>
                </c:pt>
                <c:pt idx="31545">
                  <c:v>2478.0273400000001</c:v>
                </c:pt>
                <c:pt idx="31546">
                  <c:v>2478.0273400000001</c:v>
                </c:pt>
                <c:pt idx="31547">
                  <c:v>2478.0273400000001</c:v>
                </c:pt>
                <c:pt idx="31548">
                  <c:v>2478.0273400000001</c:v>
                </c:pt>
                <c:pt idx="31549">
                  <c:v>2478.0273400000001</c:v>
                </c:pt>
                <c:pt idx="31550">
                  <c:v>2475.5859399999999</c:v>
                </c:pt>
                <c:pt idx="31551">
                  <c:v>2478.0273400000001</c:v>
                </c:pt>
                <c:pt idx="31552">
                  <c:v>2478.0273400000001</c:v>
                </c:pt>
                <c:pt idx="31553">
                  <c:v>2478.0273400000001</c:v>
                </c:pt>
                <c:pt idx="31554">
                  <c:v>2478.0273400000001</c:v>
                </c:pt>
                <c:pt idx="31555">
                  <c:v>2478.0273400000001</c:v>
                </c:pt>
                <c:pt idx="31556">
                  <c:v>2478.0273400000001</c:v>
                </c:pt>
                <c:pt idx="31557">
                  <c:v>2478.0273400000001</c:v>
                </c:pt>
                <c:pt idx="31558">
                  <c:v>2478.0273400000001</c:v>
                </c:pt>
                <c:pt idx="31559">
                  <c:v>2475.5859399999999</c:v>
                </c:pt>
                <c:pt idx="31560">
                  <c:v>2478.0273400000001</c:v>
                </c:pt>
                <c:pt idx="31561">
                  <c:v>2478.0273400000001</c:v>
                </c:pt>
                <c:pt idx="31562">
                  <c:v>2478.0273400000001</c:v>
                </c:pt>
                <c:pt idx="31563">
                  <c:v>2475.5859399999999</c:v>
                </c:pt>
                <c:pt idx="31564">
                  <c:v>2478.0273400000001</c:v>
                </c:pt>
                <c:pt idx="31565">
                  <c:v>2478.0273400000001</c:v>
                </c:pt>
                <c:pt idx="31566">
                  <c:v>2478.0273400000001</c:v>
                </c:pt>
                <c:pt idx="31567">
                  <c:v>2478.0273400000001</c:v>
                </c:pt>
                <c:pt idx="31568">
                  <c:v>2478.0273400000001</c:v>
                </c:pt>
                <c:pt idx="31569">
                  <c:v>2478.0273400000001</c:v>
                </c:pt>
                <c:pt idx="31570">
                  <c:v>2478.0273400000001</c:v>
                </c:pt>
                <c:pt idx="31571">
                  <c:v>2478.0273400000001</c:v>
                </c:pt>
                <c:pt idx="31572">
                  <c:v>2478.0273400000001</c:v>
                </c:pt>
                <c:pt idx="31573">
                  <c:v>2478.0273400000001</c:v>
                </c:pt>
                <c:pt idx="31574">
                  <c:v>2478.0273400000001</c:v>
                </c:pt>
                <c:pt idx="31575">
                  <c:v>2478.0273400000001</c:v>
                </c:pt>
                <c:pt idx="31576">
                  <c:v>2478.0273400000001</c:v>
                </c:pt>
                <c:pt idx="31577">
                  <c:v>2478.0273400000001</c:v>
                </c:pt>
                <c:pt idx="31578">
                  <c:v>2478.0273400000001</c:v>
                </c:pt>
                <c:pt idx="31579">
                  <c:v>2478.0273400000001</c:v>
                </c:pt>
                <c:pt idx="31580">
                  <c:v>2478.0273400000001</c:v>
                </c:pt>
                <c:pt idx="31581">
                  <c:v>2475.5859399999999</c:v>
                </c:pt>
                <c:pt idx="31582">
                  <c:v>2478.0273400000001</c:v>
                </c:pt>
                <c:pt idx="31583">
                  <c:v>2478.0273400000001</c:v>
                </c:pt>
                <c:pt idx="31584">
                  <c:v>2478.0273400000001</c:v>
                </c:pt>
                <c:pt idx="31585">
                  <c:v>2478.0273400000001</c:v>
                </c:pt>
                <c:pt idx="31586">
                  <c:v>2478.0273400000001</c:v>
                </c:pt>
                <c:pt idx="31587">
                  <c:v>2478.0273400000001</c:v>
                </c:pt>
                <c:pt idx="31588">
                  <c:v>2478.0273400000001</c:v>
                </c:pt>
                <c:pt idx="31589">
                  <c:v>2478.0273400000001</c:v>
                </c:pt>
                <c:pt idx="31590">
                  <c:v>2478.0273400000001</c:v>
                </c:pt>
                <c:pt idx="31591">
                  <c:v>2478.0273400000001</c:v>
                </c:pt>
                <c:pt idx="31592">
                  <c:v>2478.0273400000001</c:v>
                </c:pt>
                <c:pt idx="31593">
                  <c:v>2478.0273400000001</c:v>
                </c:pt>
                <c:pt idx="31594">
                  <c:v>2475.5859399999999</c:v>
                </c:pt>
                <c:pt idx="31595">
                  <c:v>2475.5859399999999</c:v>
                </c:pt>
                <c:pt idx="31596">
                  <c:v>2478.0273400000001</c:v>
                </c:pt>
                <c:pt idx="31597">
                  <c:v>2478.0273400000001</c:v>
                </c:pt>
                <c:pt idx="31598">
                  <c:v>2478.0273400000001</c:v>
                </c:pt>
                <c:pt idx="31599">
                  <c:v>2478.0273400000001</c:v>
                </c:pt>
                <c:pt idx="31600">
                  <c:v>2478.0273400000001</c:v>
                </c:pt>
                <c:pt idx="31601">
                  <c:v>2478.0273400000001</c:v>
                </c:pt>
                <c:pt idx="31602">
                  <c:v>2478.0273400000001</c:v>
                </c:pt>
                <c:pt idx="31603">
                  <c:v>2478.0273400000001</c:v>
                </c:pt>
                <c:pt idx="31604">
                  <c:v>2478.0273400000001</c:v>
                </c:pt>
                <c:pt idx="31605">
                  <c:v>2478.0273400000001</c:v>
                </c:pt>
                <c:pt idx="31606">
                  <c:v>2475.5859399999999</c:v>
                </c:pt>
                <c:pt idx="31607">
                  <c:v>2478.0273400000001</c:v>
                </c:pt>
                <c:pt idx="31608">
                  <c:v>2478.0273400000001</c:v>
                </c:pt>
                <c:pt idx="31609">
                  <c:v>2478.0273400000001</c:v>
                </c:pt>
                <c:pt idx="31610">
                  <c:v>2478.0273400000001</c:v>
                </c:pt>
                <c:pt idx="31611">
                  <c:v>2478.0273400000001</c:v>
                </c:pt>
                <c:pt idx="31612">
                  <c:v>2478.0273400000001</c:v>
                </c:pt>
                <c:pt idx="31613">
                  <c:v>2475.5859399999999</c:v>
                </c:pt>
                <c:pt idx="31614">
                  <c:v>2475.5859399999999</c:v>
                </c:pt>
                <c:pt idx="31615">
                  <c:v>2478.0273400000001</c:v>
                </c:pt>
                <c:pt idx="31616">
                  <c:v>2478.0273400000001</c:v>
                </c:pt>
                <c:pt idx="31617">
                  <c:v>2478.0273400000001</c:v>
                </c:pt>
                <c:pt idx="31618">
                  <c:v>2478.0273400000001</c:v>
                </c:pt>
                <c:pt idx="31619">
                  <c:v>2478.0273400000001</c:v>
                </c:pt>
                <c:pt idx="31620">
                  <c:v>2478.0273400000001</c:v>
                </c:pt>
                <c:pt idx="31621">
                  <c:v>2478.0273400000001</c:v>
                </c:pt>
                <c:pt idx="31622">
                  <c:v>2478.0273400000001</c:v>
                </c:pt>
                <c:pt idx="31623">
                  <c:v>2478.0273400000001</c:v>
                </c:pt>
                <c:pt idx="31624">
                  <c:v>2478.0273400000001</c:v>
                </c:pt>
                <c:pt idx="31625">
                  <c:v>2478.0273400000001</c:v>
                </c:pt>
                <c:pt idx="31626">
                  <c:v>2478.0273400000001</c:v>
                </c:pt>
                <c:pt idx="31627">
                  <c:v>2478.0273400000001</c:v>
                </c:pt>
                <c:pt idx="31628">
                  <c:v>2478.0273400000001</c:v>
                </c:pt>
                <c:pt idx="31629">
                  <c:v>2478.0273400000001</c:v>
                </c:pt>
                <c:pt idx="31630">
                  <c:v>2478.0273400000001</c:v>
                </c:pt>
                <c:pt idx="31631">
                  <c:v>2478.0273400000001</c:v>
                </c:pt>
                <c:pt idx="31632">
                  <c:v>2478.0273400000001</c:v>
                </c:pt>
                <c:pt idx="31633">
                  <c:v>2478.0273400000001</c:v>
                </c:pt>
                <c:pt idx="31634">
                  <c:v>2475.5859399999999</c:v>
                </c:pt>
                <c:pt idx="31635">
                  <c:v>2478.0273400000001</c:v>
                </c:pt>
                <c:pt idx="31636">
                  <c:v>2475.5859399999999</c:v>
                </c:pt>
                <c:pt idx="31637">
                  <c:v>2475.5859399999999</c:v>
                </c:pt>
                <c:pt idx="31638">
                  <c:v>2475.5859399999999</c:v>
                </c:pt>
                <c:pt idx="31639">
                  <c:v>2478.0273400000001</c:v>
                </c:pt>
                <c:pt idx="31640">
                  <c:v>2478.0273400000001</c:v>
                </c:pt>
                <c:pt idx="31641">
                  <c:v>2475.5859399999999</c:v>
                </c:pt>
                <c:pt idx="31642">
                  <c:v>2475.5859399999999</c:v>
                </c:pt>
                <c:pt idx="31643">
                  <c:v>2478.0273400000001</c:v>
                </c:pt>
                <c:pt idx="31644">
                  <c:v>2475.5859399999999</c:v>
                </c:pt>
                <c:pt idx="31645">
                  <c:v>2475.5859399999999</c:v>
                </c:pt>
                <c:pt idx="31646">
                  <c:v>2478.0273400000001</c:v>
                </c:pt>
                <c:pt idx="31647">
                  <c:v>2478.0273400000001</c:v>
                </c:pt>
                <c:pt idx="31648">
                  <c:v>2478.0273400000001</c:v>
                </c:pt>
                <c:pt idx="31649">
                  <c:v>2475.5859399999999</c:v>
                </c:pt>
                <c:pt idx="31650">
                  <c:v>2478.0273400000001</c:v>
                </c:pt>
                <c:pt idx="31651">
                  <c:v>2475.5859399999999</c:v>
                </c:pt>
                <c:pt idx="31652">
                  <c:v>2478.0273400000001</c:v>
                </c:pt>
                <c:pt idx="31653">
                  <c:v>2478.0273400000001</c:v>
                </c:pt>
                <c:pt idx="31654">
                  <c:v>2478.0273400000001</c:v>
                </c:pt>
                <c:pt idx="31655">
                  <c:v>2478.0273400000001</c:v>
                </c:pt>
                <c:pt idx="31656">
                  <c:v>2478.0273400000001</c:v>
                </c:pt>
                <c:pt idx="31657">
                  <c:v>2478.0273400000001</c:v>
                </c:pt>
                <c:pt idx="31658">
                  <c:v>2478.0273400000001</c:v>
                </c:pt>
                <c:pt idx="31659">
                  <c:v>2478.0273400000001</c:v>
                </c:pt>
                <c:pt idx="31660">
                  <c:v>2478.0273400000001</c:v>
                </c:pt>
                <c:pt idx="31661">
                  <c:v>2478.0273400000001</c:v>
                </c:pt>
                <c:pt idx="31662">
                  <c:v>2478.0273400000001</c:v>
                </c:pt>
                <c:pt idx="31663">
                  <c:v>2478.0273400000001</c:v>
                </c:pt>
                <c:pt idx="31664">
                  <c:v>2478.0273400000001</c:v>
                </c:pt>
                <c:pt idx="31665">
                  <c:v>2478.0273400000001</c:v>
                </c:pt>
                <c:pt idx="31666">
                  <c:v>2478.0273400000001</c:v>
                </c:pt>
                <c:pt idx="31667">
                  <c:v>2478.0273400000001</c:v>
                </c:pt>
                <c:pt idx="31668">
                  <c:v>2478.0273400000001</c:v>
                </c:pt>
                <c:pt idx="31669">
                  <c:v>2478.0273400000001</c:v>
                </c:pt>
                <c:pt idx="31670">
                  <c:v>2478.0273400000001</c:v>
                </c:pt>
                <c:pt idx="31671">
                  <c:v>2478.0273400000001</c:v>
                </c:pt>
                <c:pt idx="31672">
                  <c:v>2478.0273400000001</c:v>
                </c:pt>
                <c:pt idx="31673">
                  <c:v>2478.0273400000001</c:v>
                </c:pt>
                <c:pt idx="31674">
                  <c:v>2478.0273400000001</c:v>
                </c:pt>
                <c:pt idx="31675">
                  <c:v>2478.0273400000001</c:v>
                </c:pt>
                <c:pt idx="31676">
                  <c:v>2475.5859399999999</c:v>
                </c:pt>
                <c:pt idx="31677">
                  <c:v>2478.0273400000001</c:v>
                </c:pt>
                <c:pt idx="31678">
                  <c:v>2478.0273400000001</c:v>
                </c:pt>
                <c:pt idx="31679">
                  <c:v>2478.0273400000001</c:v>
                </c:pt>
                <c:pt idx="31680">
                  <c:v>2478.0273400000001</c:v>
                </c:pt>
                <c:pt idx="31681">
                  <c:v>2478.0273400000001</c:v>
                </c:pt>
                <c:pt idx="31682">
                  <c:v>2478.0273400000001</c:v>
                </c:pt>
                <c:pt idx="31683">
                  <c:v>2478.0273400000001</c:v>
                </c:pt>
                <c:pt idx="31684">
                  <c:v>2478.0273400000001</c:v>
                </c:pt>
                <c:pt idx="31685">
                  <c:v>2478.0273400000001</c:v>
                </c:pt>
                <c:pt idx="31686">
                  <c:v>2475.5859399999999</c:v>
                </c:pt>
                <c:pt idx="31687">
                  <c:v>2478.0273400000001</c:v>
                </c:pt>
                <c:pt idx="31688">
                  <c:v>2478.0273400000001</c:v>
                </c:pt>
                <c:pt idx="31689">
                  <c:v>2475.5859399999999</c:v>
                </c:pt>
                <c:pt idx="31690">
                  <c:v>2478.0273400000001</c:v>
                </c:pt>
                <c:pt idx="31691">
                  <c:v>2478.0273400000001</c:v>
                </c:pt>
                <c:pt idx="31692">
                  <c:v>2475.5859399999999</c:v>
                </c:pt>
                <c:pt idx="31693">
                  <c:v>2478.0273400000001</c:v>
                </c:pt>
                <c:pt idx="31694">
                  <c:v>2478.0273400000001</c:v>
                </c:pt>
                <c:pt idx="31695">
                  <c:v>2478.0273400000001</c:v>
                </c:pt>
                <c:pt idx="31696">
                  <c:v>2475.5859399999999</c:v>
                </c:pt>
                <c:pt idx="31697">
                  <c:v>2478.0273400000001</c:v>
                </c:pt>
                <c:pt idx="31698">
                  <c:v>2478.0273400000001</c:v>
                </c:pt>
                <c:pt idx="31699">
                  <c:v>2475.5859399999999</c:v>
                </c:pt>
                <c:pt idx="31700">
                  <c:v>2475.5859399999999</c:v>
                </c:pt>
                <c:pt idx="31701">
                  <c:v>2478.0273400000001</c:v>
                </c:pt>
                <c:pt idx="31702">
                  <c:v>2475.5859399999999</c:v>
                </c:pt>
                <c:pt idx="31703">
                  <c:v>2478.0273400000001</c:v>
                </c:pt>
                <c:pt idx="31704">
                  <c:v>2478.0273400000001</c:v>
                </c:pt>
                <c:pt idx="31705">
                  <c:v>2478.0273400000001</c:v>
                </c:pt>
                <c:pt idx="31706">
                  <c:v>2475.5859399999999</c:v>
                </c:pt>
                <c:pt idx="31707">
                  <c:v>2478.0273400000001</c:v>
                </c:pt>
                <c:pt idx="31708">
                  <c:v>2478.0273400000001</c:v>
                </c:pt>
                <c:pt idx="31709">
                  <c:v>2478.0273400000001</c:v>
                </c:pt>
                <c:pt idx="31710">
                  <c:v>2475.5859399999999</c:v>
                </c:pt>
                <c:pt idx="31711">
                  <c:v>2478.0273400000001</c:v>
                </c:pt>
                <c:pt idx="31712">
                  <c:v>2475.5859399999999</c:v>
                </c:pt>
                <c:pt idx="31713">
                  <c:v>2478.0273400000001</c:v>
                </c:pt>
                <c:pt idx="31714">
                  <c:v>2475.5859399999999</c:v>
                </c:pt>
                <c:pt idx="31715">
                  <c:v>2478.0273400000001</c:v>
                </c:pt>
                <c:pt idx="31716">
                  <c:v>2478.0273400000001</c:v>
                </c:pt>
                <c:pt idx="31717">
                  <c:v>2478.0273400000001</c:v>
                </c:pt>
                <c:pt idx="31718">
                  <c:v>2478.0273400000001</c:v>
                </c:pt>
                <c:pt idx="31719">
                  <c:v>2475.5859399999999</c:v>
                </c:pt>
                <c:pt idx="31720">
                  <c:v>2478.0273400000001</c:v>
                </c:pt>
                <c:pt idx="31721">
                  <c:v>2478.0273400000001</c:v>
                </c:pt>
                <c:pt idx="31722">
                  <c:v>2478.0273400000001</c:v>
                </c:pt>
                <c:pt idx="31723">
                  <c:v>2478.0273400000001</c:v>
                </c:pt>
                <c:pt idx="31724">
                  <c:v>2475.5859399999999</c:v>
                </c:pt>
                <c:pt idx="31725">
                  <c:v>2475.5859399999999</c:v>
                </c:pt>
                <c:pt idx="31726">
                  <c:v>2475.5859399999999</c:v>
                </c:pt>
                <c:pt idx="31727">
                  <c:v>2478.0273400000001</c:v>
                </c:pt>
                <c:pt idx="31728">
                  <c:v>2478.0273400000001</c:v>
                </c:pt>
                <c:pt idx="31729">
                  <c:v>2478.0273400000001</c:v>
                </c:pt>
                <c:pt idx="31730">
                  <c:v>2475.5859399999999</c:v>
                </c:pt>
                <c:pt idx="31731">
                  <c:v>2475.5859399999999</c:v>
                </c:pt>
                <c:pt idx="31732">
                  <c:v>2475.5859399999999</c:v>
                </c:pt>
                <c:pt idx="31733">
                  <c:v>2478.0273400000001</c:v>
                </c:pt>
                <c:pt idx="31734">
                  <c:v>2475.5859399999999</c:v>
                </c:pt>
                <c:pt idx="31735">
                  <c:v>2475.5859399999999</c:v>
                </c:pt>
                <c:pt idx="31736">
                  <c:v>2478.0273400000001</c:v>
                </c:pt>
                <c:pt idx="31737">
                  <c:v>2478.0273400000001</c:v>
                </c:pt>
                <c:pt idx="31738">
                  <c:v>2475.5859399999999</c:v>
                </c:pt>
                <c:pt idx="31739">
                  <c:v>2475.5859399999999</c:v>
                </c:pt>
                <c:pt idx="31740">
                  <c:v>2478.0273400000001</c:v>
                </c:pt>
                <c:pt idx="31741">
                  <c:v>2478.0273400000001</c:v>
                </c:pt>
                <c:pt idx="31742">
                  <c:v>2478.0273400000001</c:v>
                </c:pt>
                <c:pt idx="31743">
                  <c:v>2478.0273400000001</c:v>
                </c:pt>
                <c:pt idx="31744">
                  <c:v>2478.0273400000001</c:v>
                </c:pt>
                <c:pt idx="31745">
                  <c:v>2475.5859399999999</c:v>
                </c:pt>
                <c:pt idx="31746">
                  <c:v>2475.5859399999999</c:v>
                </c:pt>
                <c:pt idx="31747">
                  <c:v>2478.0273400000001</c:v>
                </c:pt>
                <c:pt idx="31748">
                  <c:v>2475.5859399999999</c:v>
                </c:pt>
                <c:pt idx="31749">
                  <c:v>2478.0273400000001</c:v>
                </c:pt>
                <c:pt idx="31750">
                  <c:v>2478.0273400000001</c:v>
                </c:pt>
                <c:pt idx="31751">
                  <c:v>2478.0273400000001</c:v>
                </c:pt>
                <c:pt idx="31752">
                  <c:v>2475.5859399999999</c:v>
                </c:pt>
                <c:pt idx="31753">
                  <c:v>2478.0273400000001</c:v>
                </c:pt>
                <c:pt idx="31754">
                  <c:v>2478.0273400000001</c:v>
                </c:pt>
                <c:pt idx="31755">
                  <c:v>2478.0273400000001</c:v>
                </c:pt>
                <c:pt idx="31756">
                  <c:v>2475.5859399999999</c:v>
                </c:pt>
                <c:pt idx="31757">
                  <c:v>2478.0273400000001</c:v>
                </c:pt>
                <c:pt idx="31758">
                  <c:v>2475.5859399999999</c:v>
                </c:pt>
                <c:pt idx="31759">
                  <c:v>2478.0273400000001</c:v>
                </c:pt>
                <c:pt idx="31760">
                  <c:v>2478.0273400000001</c:v>
                </c:pt>
                <c:pt idx="31761">
                  <c:v>2478.0273400000001</c:v>
                </c:pt>
                <c:pt idx="31762">
                  <c:v>2478.0273400000001</c:v>
                </c:pt>
                <c:pt idx="31763">
                  <c:v>2475.5859399999999</c:v>
                </c:pt>
                <c:pt idx="31764">
                  <c:v>2478.0273400000001</c:v>
                </c:pt>
                <c:pt idx="31765">
                  <c:v>2475.5859399999999</c:v>
                </c:pt>
                <c:pt idx="31766">
                  <c:v>2478.0273400000001</c:v>
                </c:pt>
                <c:pt idx="31767">
                  <c:v>2478.0273400000001</c:v>
                </c:pt>
                <c:pt idx="31768">
                  <c:v>2478.0273400000001</c:v>
                </c:pt>
                <c:pt idx="31769">
                  <c:v>2478.0273400000001</c:v>
                </c:pt>
                <c:pt idx="31770">
                  <c:v>2478.0273400000001</c:v>
                </c:pt>
                <c:pt idx="31771">
                  <c:v>2478.0273400000001</c:v>
                </c:pt>
                <c:pt idx="31772">
                  <c:v>2475.5859399999999</c:v>
                </c:pt>
                <c:pt idx="31773">
                  <c:v>2478.0273400000001</c:v>
                </c:pt>
                <c:pt idx="31774">
                  <c:v>2478.0273400000001</c:v>
                </c:pt>
                <c:pt idx="31775">
                  <c:v>2475.5859399999999</c:v>
                </c:pt>
                <c:pt idx="31776">
                  <c:v>2478.0273400000001</c:v>
                </c:pt>
                <c:pt idx="31777">
                  <c:v>2478.0273400000001</c:v>
                </c:pt>
                <c:pt idx="31778">
                  <c:v>2478.0273400000001</c:v>
                </c:pt>
                <c:pt idx="31779">
                  <c:v>2475.5859399999999</c:v>
                </c:pt>
                <c:pt idx="31780">
                  <c:v>2475.5859399999999</c:v>
                </c:pt>
                <c:pt idx="31781">
                  <c:v>2475.5859399999999</c:v>
                </c:pt>
                <c:pt idx="31782">
                  <c:v>2478.0273400000001</c:v>
                </c:pt>
                <c:pt idx="31783">
                  <c:v>2475.5859399999999</c:v>
                </c:pt>
                <c:pt idx="31784">
                  <c:v>2478.0273400000001</c:v>
                </c:pt>
                <c:pt idx="31785">
                  <c:v>2478.0273400000001</c:v>
                </c:pt>
                <c:pt idx="31786">
                  <c:v>2478.0273400000001</c:v>
                </c:pt>
                <c:pt idx="31787">
                  <c:v>2475.5859399999999</c:v>
                </c:pt>
                <c:pt idx="31788">
                  <c:v>2478.0273400000001</c:v>
                </c:pt>
                <c:pt idx="31789">
                  <c:v>2478.0273400000001</c:v>
                </c:pt>
                <c:pt idx="31790">
                  <c:v>2478.0273400000001</c:v>
                </c:pt>
                <c:pt idx="31791">
                  <c:v>2475.5859399999999</c:v>
                </c:pt>
                <c:pt idx="31792">
                  <c:v>2475.5859399999999</c:v>
                </c:pt>
                <c:pt idx="31793">
                  <c:v>2478.0273400000001</c:v>
                </c:pt>
                <c:pt idx="31794">
                  <c:v>2478.0273400000001</c:v>
                </c:pt>
                <c:pt idx="31795">
                  <c:v>2475.5859399999999</c:v>
                </c:pt>
                <c:pt idx="31796">
                  <c:v>2478.0273400000001</c:v>
                </c:pt>
                <c:pt idx="31797">
                  <c:v>2475.5859399999999</c:v>
                </c:pt>
                <c:pt idx="31798">
                  <c:v>2475.5859399999999</c:v>
                </c:pt>
                <c:pt idx="31799">
                  <c:v>2478.0273400000001</c:v>
                </c:pt>
                <c:pt idx="31800">
                  <c:v>2478.0273400000001</c:v>
                </c:pt>
                <c:pt idx="31801">
                  <c:v>2478.0273400000001</c:v>
                </c:pt>
                <c:pt idx="31802">
                  <c:v>2478.0273400000001</c:v>
                </c:pt>
                <c:pt idx="31803">
                  <c:v>2475.5859399999999</c:v>
                </c:pt>
                <c:pt idx="31804">
                  <c:v>2478.0273400000001</c:v>
                </c:pt>
                <c:pt idx="31805">
                  <c:v>2478.0273400000001</c:v>
                </c:pt>
                <c:pt idx="31806">
                  <c:v>2475.5859399999999</c:v>
                </c:pt>
                <c:pt idx="31807">
                  <c:v>2475.5859399999999</c:v>
                </c:pt>
                <c:pt idx="31808">
                  <c:v>2475.5859399999999</c:v>
                </c:pt>
                <c:pt idx="31809">
                  <c:v>2478.0273400000001</c:v>
                </c:pt>
                <c:pt idx="31810">
                  <c:v>2478.0273400000001</c:v>
                </c:pt>
                <c:pt idx="31811">
                  <c:v>2478.0273400000001</c:v>
                </c:pt>
                <c:pt idx="31812">
                  <c:v>2475.5859399999999</c:v>
                </c:pt>
                <c:pt idx="31813">
                  <c:v>2478.0273400000001</c:v>
                </c:pt>
                <c:pt idx="31814">
                  <c:v>2478.0273400000001</c:v>
                </c:pt>
                <c:pt idx="31815">
                  <c:v>2475.5859399999999</c:v>
                </c:pt>
                <c:pt idx="31816">
                  <c:v>2478.0273400000001</c:v>
                </c:pt>
                <c:pt idx="31817">
                  <c:v>2478.0273400000001</c:v>
                </c:pt>
                <c:pt idx="31818">
                  <c:v>2475.5859399999999</c:v>
                </c:pt>
                <c:pt idx="31819">
                  <c:v>2478.0273400000001</c:v>
                </c:pt>
                <c:pt idx="31820">
                  <c:v>2478.0273400000001</c:v>
                </c:pt>
                <c:pt idx="31821">
                  <c:v>2475.5859399999999</c:v>
                </c:pt>
                <c:pt idx="31822">
                  <c:v>2478.0273400000001</c:v>
                </c:pt>
                <c:pt idx="31823">
                  <c:v>2478.0273400000001</c:v>
                </c:pt>
                <c:pt idx="31824">
                  <c:v>2478.0273400000001</c:v>
                </c:pt>
                <c:pt idx="31825">
                  <c:v>2475.5859399999999</c:v>
                </c:pt>
                <c:pt idx="31826">
                  <c:v>2478.0273400000001</c:v>
                </c:pt>
                <c:pt idx="31827">
                  <c:v>2475.5859399999999</c:v>
                </c:pt>
                <c:pt idx="31828">
                  <c:v>2475.5859399999999</c:v>
                </c:pt>
                <c:pt idx="31829">
                  <c:v>2478.0273400000001</c:v>
                </c:pt>
                <c:pt idx="31830">
                  <c:v>2475.5859399999999</c:v>
                </c:pt>
                <c:pt idx="31831">
                  <c:v>2475.5859399999999</c:v>
                </c:pt>
                <c:pt idx="31832">
                  <c:v>2475.5859399999999</c:v>
                </c:pt>
                <c:pt idx="31833">
                  <c:v>2478.0273400000001</c:v>
                </c:pt>
                <c:pt idx="31834">
                  <c:v>2475.5859399999999</c:v>
                </c:pt>
                <c:pt idx="31835">
                  <c:v>2475.5859399999999</c:v>
                </c:pt>
                <c:pt idx="31836">
                  <c:v>2478.0273400000001</c:v>
                </c:pt>
                <c:pt idx="31837">
                  <c:v>2475.5859399999999</c:v>
                </c:pt>
                <c:pt idx="31838">
                  <c:v>2478.0273400000001</c:v>
                </c:pt>
                <c:pt idx="31839">
                  <c:v>2478.0273400000001</c:v>
                </c:pt>
                <c:pt idx="31840">
                  <c:v>2475.5859399999999</c:v>
                </c:pt>
                <c:pt idx="31841">
                  <c:v>2475.5859399999999</c:v>
                </c:pt>
                <c:pt idx="31842">
                  <c:v>2478.0273400000001</c:v>
                </c:pt>
                <c:pt idx="31843">
                  <c:v>2475.5859399999999</c:v>
                </c:pt>
                <c:pt idx="31844">
                  <c:v>2478.0273400000001</c:v>
                </c:pt>
                <c:pt idx="31845">
                  <c:v>2478.0273400000001</c:v>
                </c:pt>
                <c:pt idx="31846">
                  <c:v>2475.5859399999999</c:v>
                </c:pt>
                <c:pt idx="31847">
                  <c:v>2475.5859399999999</c:v>
                </c:pt>
                <c:pt idx="31848">
                  <c:v>2475.5859399999999</c:v>
                </c:pt>
                <c:pt idx="31849">
                  <c:v>2478.0273400000001</c:v>
                </c:pt>
                <c:pt idx="31850">
                  <c:v>2478.0273400000001</c:v>
                </c:pt>
                <c:pt idx="31851">
                  <c:v>2478.0273400000001</c:v>
                </c:pt>
                <c:pt idx="31852">
                  <c:v>2478.0273400000001</c:v>
                </c:pt>
                <c:pt idx="31853">
                  <c:v>2475.5859399999999</c:v>
                </c:pt>
                <c:pt idx="31854">
                  <c:v>2478.0273400000001</c:v>
                </c:pt>
                <c:pt idx="31855">
                  <c:v>2478.0273400000001</c:v>
                </c:pt>
                <c:pt idx="31856">
                  <c:v>2478.0273400000001</c:v>
                </c:pt>
                <c:pt idx="31857">
                  <c:v>2478.0273400000001</c:v>
                </c:pt>
                <c:pt idx="31858">
                  <c:v>2478.0273400000001</c:v>
                </c:pt>
                <c:pt idx="31859">
                  <c:v>2478.0273400000001</c:v>
                </c:pt>
                <c:pt idx="31860">
                  <c:v>2478.0273400000001</c:v>
                </c:pt>
                <c:pt idx="31861">
                  <c:v>2475.5859399999999</c:v>
                </c:pt>
                <c:pt idx="31862">
                  <c:v>2478.0273400000001</c:v>
                </c:pt>
                <c:pt idx="31863">
                  <c:v>2478.0273400000001</c:v>
                </c:pt>
                <c:pt idx="31864">
                  <c:v>2478.0273400000001</c:v>
                </c:pt>
                <c:pt idx="31865">
                  <c:v>2475.5859399999999</c:v>
                </c:pt>
                <c:pt idx="31866">
                  <c:v>2478.0273400000001</c:v>
                </c:pt>
                <c:pt idx="31867">
                  <c:v>2478.0273400000001</c:v>
                </c:pt>
                <c:pt idx="31868">
                  <c:v>2475.5859399999999</c:v>
                </c:pt>
                <c:pt idx="31869">
                  <c:v>2475.5859399999999</c:v>
                </c:pt>
                <c:pt idx="31870">
                  <c:v>2478.0273400000001</c:v>
                </c:pt>
                <c:pt idx="31871">
                  <c:v>2475.5859399999999</c:v>
                </c:pt>
                <c:pt idx="31872">
                  <c:v>2478.0273400000001</c:v>
                </c:pt>
                <c:pt idx="31873">
                  <c:v>2475.5859399999999</c:v>
                </c:pt>
                <c:pt idx="31874">
                  <c:v>2478.0273400000001</c:v>
                </c:pt>
                <c:pt idx="31875">
                  <c:v>2475.5859399999999</c:v>
                </c:pt>
                <c:pt idx="31876">
                  <c:v>2478.0273400000001</c:v>
                </c:pt>
                <c:pt idx="31877">
                  <c:v>2475.5859399999999</c:v>
                </c:pt>
                <c:pt idx="31878">
                  <c:v>2475.5859399999999</c:v>
                </c:pt>
                <c:pt idx="31879">
                  <c:v>2475.5859399999999</c:v>
                </c:pt>
                <c:pt idx="31880">
                  <c:v>2475.5859399999999</c:v>
                </c:pt>
                <c:pt idx="31881">
                  <c:v>2478.0273400000001</c:v>
                </c:pt>
                <c:pt idx="31882">
                  <c:v>2475.5859399999999</c:v>
                </c:pt>
                <c:pt idx="31883">
                  <c:v>2478.0273400000001</c:v>
                </c:pt>
                <c:pt idx="31884">
                  <c:v>2475.5859399999999</c:v>
                </c:pt>
                <c:pt idx="31885">
                  <c:v>2475.5859399999999</c:v>
                </c:pt>
                <c:pt idx="31886">
                  <c:v>2478.0273400000001</c:v>
                </c:pt>
                <c:pt idx="31887">
                  <c:v>2475.5859399999999</c:v>
                </c:pt>
                <c:pt idx="31888">
                  <c:v>2478.0273400000001</c:v>
                </c:pt>
                <c:pt idx="31889">
                  <c:v>2475.5859399999999</c:v>
                </c:pt>
                <c:pt idx="31890">
                  <c:v>2475.5859399999999</c:v>
                </c:pt>
                <c:pt idx="31891">
                  <c:v>2475.5859399999999</c:v>
                </c:pt>
                <c:pt idx="31892">
                  <c:v>2478.0273400000001</c:v>
                </c:pt>
                <c:pt idx="31893">
                  <c:v>2478.0273400000001</c:v>
                </c:pt>
                <c:pt idx="31894">
                  <c:v>2475.5859399999999</c:v>
                </c:pt>
                <c:pt idx="31895">
                  <c:v>2475.5859399999999</c:v>
                </c:pt>
                <c:pt idx="31896">
                  <c:v>2478.0273400000001</c:v>
                </c:pt>
                <c:pt idx="31897">
                  <c:v>2478.0273400000001</c:v>
                </c:pt>
                <c:pt idx="31898">
                  <c:v>2478.0273400000001</c:v>
                </c:pt>
                <c:pt idx="31899">
                  <c:v>2478.0273400000001</c:v>
                </c:pt>
                <c:pt idx="31900">
                  <c:v>2475.5859399999999</c:v>
                </c:pt>
                <c:pt idx="31901">
                  <c:v>2475.5859399999999</c:v>
                </c:pt>
                <c:pt idx="31902">
                  <c:v>2475.5859399999999</c:v>
                </c:pt>
                <c:pt idx="31903">
                  <c:v>2478.0273400000001</c:v>
                </c:pt>
                <c:pt idx="31904">
                  <c:v>2478.0273400000001</c:v>
                </c:pt>
                <c:pt idx="31905">
                  <c:v>2475.5859399999999</c:v>
                </c:pt>
                <c:pt idx="31906">
                  <c:v>2478.0273400000001</c:v>
                </c:pt>
                <c:pt idx="31907">
                  <c:v>2475.5859399999999</c:v>
                </c:pt>
                <c:pt idx="31908">
                  <c:v>2478.0273400000001</c:v>
                </c:pt>
                <c:pt idx="31909">
                  <c:v>2475.5859399999999</c:v>
                </c:pt>
                <c:pt idx="31910">
                  <c:v>2475.5859399999999</c:v>
                </c:pt>
                <c:pt idx="31911">
                  <c:v>2478.0273400000001</c:v>
                </c:pt>
                <c:pt idx="31912">
                  <c:v>2475.5859399999999</c:v>
                </c:pt>
                <c:pt idx="31913">
                  <c:v>2475.5859399999999</c:v>
                </c:pt>
                <c:pt idx="31914">
                  <c:v>2478.0273400000001</c:v>
                </c:pt>
                <c:pt idx="31915">
                  <c:v>2475.5859399999999</c:v>
                </c:pt>
                <c:pt idx="31916">
                  <c:v>2478.0273400000001</c:v>
                </c:pt>
                <c:pt idx="31917">
                  <c:v>2475.5859399999999</c:v>
                </c:pt>
                <c:pt idx="31918">
                  <c:v>2475.5859399999999</c:v>
                </c:pt>
                <c:pt idx="31919">
                  <c:v>2478.0273400000001</c:v>
                </c:pt>
                <c:pt idx="31920">
                  <c:v>2478.0273400000001</c:v>
                </c:pt>
                <c:pt idx="31921">
                  <c:v>2478.0273400000001</c:v>
                </c:pt>
                <c:pt idx="31922">
                  <c:v>2475.5859399999999</c:v>
                </c:pt>
                <c:pt idx="31923">
                  <c:v>2475.5859399999999</c:v>
                </c:pt>
                <c:pt idx="31924">
                  <c:v>2475.5859399999999</c:v>
                </c:pt>
                <c:pt idx="31925">
                  <c:v>2475.5859399999999</c:v>
                </c:pt>
                <c:pt idx="31926">
                  <c:v>2478.0273400000001</c:v>
                </c:pt>
                <c:pt idx="31927">
                  <c:v>2475.5859399999999</c:v>
                </c:pt>
                <c:pt idx="31928">
                  <c:v>2475.5859399999999</c:v>
                </c:pt>
                <c:pt idx="31929">
                  <c:v>2475.5859399999999</c:v>
                </c:pt>
                <c:pt idx="31930">
                  <c:v>2478.0273400000001</c:v>
                </c:pt>
                <c:pt idx="31931">
                  <c:v>2475.5859399999999</c:v>
                </c:pt>
                <c:pt idx="31932">
                  <c:v>2478.0273400000001</c:v>
                </c:pt>
                <c:pt idx="31933">
                  <c:v>2478.0273400000001</c:v>
                </c:pt>
                <c:pt idx="31934">
                  <c:v>2475.5859399999999</c:v>
                </c:pt>
                <c:pt idx="31935">
                  <c:v>2475.5859399999999</c:v>
                </c:pt>
                <c:pt idx="31936">
                  <c:v>2475.5859399999999</c:v>
                </c:pt>
                <c:pt idx="31937">
                  <c:v>2478.0273400000001</c:v>
                </c:pt>
                <c:pt idx="31938">
                  <c:v>2475.5859399999999</c:v>
                </c:pt>
                <c:pt idx="31939">
                  <c:v>2478.0273400000001</c:v>
                </c:pt>
                <c:pt idx="31940">
                  <c:v>2475.5859399999999</c:v>
                </c:pt>
                <c:pt idx="31941">
                  <c:v>2475.5859399999999</c:v>
                </c:pt>
                <c:pt idx="31942">
                  <c:v>2478.0273400000001</c:v>
                </c:pt>
                <c:pt idx="31943">
                  <c:v>2475.5859399999999</c:v>
                </c:pt>
                <c:pt idx="31944">
                  <c:v>2475.5859399999999</c:v>
                </c:pt>
                <c:pt idx="31945">
                  <c:v>2475.5859399999999</c:v>
                </c:pt>
                <c:pt idx="31946">
                  <c:v>2478.0273400000001</c:v>
                </c:pt>
                <c:pt idx="31947">
                  <c:v>2478.0273400000001</c:v>
                </c:pt>
                <c:pt idx="31948">
                  <c:v>2475.5859399999999</c:v>
                </c:pt>
                <c:pt idx="31949">
                  <c:v>2478.0273400000001</c:v>
                </c:pt>
                <c:pt idx="31950">
                  <c:v>2478.0273400000001</c:v>
                </c:pt>
                <c:pt idx="31951">
                  <c:v>2475.5859399999999</c:v>
                </c:pt>
                <c:pt idx="31952">
                  <c:v>2475.5859399999999</c:v>
                </c:pt>
                <c:pt idx="31953">
                  <c:v>2478.0273400000001</c:v>
                </c:pt>
                <c:pt idx="31954">
                  <c:v>2475.5859399999999</c:v>
                </c:pt>
                <c:pt idx="31955">
                  <c:v>2478.0273400000001</c:v>
                </c:pt>
                <c:pt idx="31956">
                  <c:v>2475.5859399999999</c:v>
                </c:pt>
                <c:pt idx="31957">
                  <c:v>2478.0273400000001</c:v>
                </c:pt>
                <c:pt idx="31958">
                  <c:v>2478.0273400000001</c:v>
                </c:pt>
                <c:pt idx="31959">
                  <c:v>2475.5859399999999</c:v>
                </c:pt>
                <c:pt idx="31960">
                  <c:v>2475.5859399999999</c:v>
                </c:pt>
                <c:pt idx="31961">
                  <c:v>2475.5859399999999</c:v>
                </c:pt>
                <c:pt idx="31962">
                  <c:v>2475.5859399999999</c:v>
                </c:pt>
                <c:pt idx="31963">
                  <c:v>2475.5859399999999</c:v>
                </c:pt>
                <c:pt idx="31964">
                  <c:v>2475.5859399999999</c:v>
                </c:pt>
                <c:pt idx="31965">
                  <c:v>2475.5859399999999</c:v>
                </c:pt>
                <c:pt idx="31966">
                  <c:v>2475.5859399999999</c:v>
                </c:pt>
                <c:pt idx="31967">
                  <c:v>2475.5859399999999</c:v>
                </c:pt>
                <c:pt idx="31968">
                  <c:v>2478.0273400000001</c:v>
                </c:pt>
                <c:pt idx="31969">
                  <c:v>2475.5859399999999</c:v>
                </c:pt>
                <c:pt idx="31970">
                  <c:v>2478.0273400000001</c:v>
                </c:pt>
                <c:pt idx="31971">
                  <c:v>2475.5859399999999</c:v>
                </c:pt>
                <c:pt idx="31972">
                  <c:v>2478.0273400000001</c:v>
                </c:pt>
                <c:pt idx="31973">
                  <c:v>2478.0273400000001</c:v>
                </c:pt>
                <c:pt idx="31974">
                  <c:v>2475.5859399999999</c:v>
                </c:pt>
                <c:pt idx="31975">
                  <c:v>2475.5859399999999</c:v>
                </c:pt>
                <c:pt idx="31976">
                  <c:v>2475.5859399999999</c:v>
                </c:pt>
                <c:pt idx="31977">
                  <c:v>2475.5859399999999</c:v>
                </c:pt>
                <c:pt idx="31978">
                  <c:v>2475.5859399999999</c:v>
                </c:pt>
                <c:pt idx="31979">
                  <c:v>2475.5859399999999</c:v>
                </c:pt>
                <c:pt idx="31980">
                  <c:v>2475.5859399999999</c:v>
                </c:pt>
                <c:pt idx="31981">
                  <c:v>2475.5859399999999</c:v>
                </c:pt>
                <c:pt idx="31982">
                  <c:v>2475.5859399999999</c:v>
                </c:pt>
                <c:pt idx="31983">
                  <c:v>2475.5859399999999</c:v>
                </c:pt>
                <c:pt idx="31984">
                  <c:v>2475.5859399999999</c:v>
                </c:pt>
                <c:pt idx="31985">
                  <c:v>2475.5859399999999</c:v>
                </c:pt>
                <c:pt idx="31986">
                  <c:v>2475.5859399999999</c:v>
                </c:pt>
                <c:pt idx="31987">
                  <c:v>2478.0273400000001</c:v>
                </c:pt>
                <c:pt idx="31988">
                  <c:v>2478.0273400000001</c:v>
                </c:pt>
                <c:pt idx="31989">
                  <c:v>2475.5859399999999</c:v>
                </c:pt>
                <c:pt idx="31990">
                  <c:v>2478.0273400000001</c:v>
                </c:pt>
                <c:pt idx="31991">
                  <c:v>2475.5859399999999</c:v>
                </c:pt>
                <c:pt idx="31992">
                  <c:v>2478.0273400000001</c:v>
                </c:pt>
                <c:pt idx="31993">
                  <c:v>2478.0273400000001</c:v>
                </c:pt>
                <c:pt idx="31994">
                  <c:v>2478.0273400000001</c:v>
                </c:pt>
                <c:pt idx="31995">
                  <c:v>2475.5859399999999</c:v>
                </c:pt>
                <c:pt idx="31996">
                  <c:v>2478.0273400000001</c:v>
                </c:pt>
                <c:pt idx="31997">
                  <c:v>2478.0273400000001</c:v>
                </c:pt>
                <c:pt idx="31998">
                  <c:v>2478.0273400000001</c:v>
                </c:pt>
                <c:pt idx="31999">
                  <c:v>2475.5859399999999</c:v>
                </c:pt>
              </c:numCache>
            </c:numRef>
          </c:yVal>
        </c:ser>
        <c:ser>
          <c:idx val="1"/>
          <c:order val="1"/>
          <c:tx>
            <c:v>Part 2</c:v>
          </c:tx>
          <c:spPr>
            <a:ln w="28575">
              <a:solidFill>
                <a:sysClr val="windowText" lastClr="000000"/>
              </a:solidFill>
            </a:ln>
          </c:spPr>
          <c:marker>
            <c:symbol val="circle"/>
            <c:size val="2"/>
            <c:spPr>
              <a:solidFill>
                <a:sysClr val="windowText" lastClr="000000"/>
              </a:solidFill>
              <a:ln>
                <a:solidFill>
                  <a:sysClr val="windowText" lastClr="000000"/>
                </a:solidFill>
              </a:ln>
            </c:spPr>
          </c:marker>
          <c:xVal>
            <c:numRef>
              <c:f>Sheet1!$A$32003:$A$64001</c:f>
              <c:numCache>
                <c:formatCode>General</c:formatCode>
                <c:ptCount val="31999"/>
                <c:pt idx="0">
                  <c:v>640</c:v>
                </c:pt>
                <c:pt idx="1">
                  <c:v>640.02</c:v>
                </c:pt>
                <c:pt idx="2">
                  <c:v>640.04</c:v>
                </c:pt>
                <c:pt idx="3">
                  <c:v>640.05999999999949</c:v>
                </c:pt>
                <c:pt idx="4">
                  <c:v>640.08000000000004</c:v>
                </c:pt>
                <c:pt idx="5">
                  <c:v>640.1</c:v>
                </c:pt>
                <c:pt idx="6">
                  <c:v>640.12</c:v>
                </c:pt>
                <c:pt idx="7">
                  <c:v>640.14</c:v>
                </c:pt>
                <c:pt idx="8">
                  <c:v>640.16</c:v>
                </c:pt>
                <c:pt idx="9">
                  <c:v>640.17999999999995</c:v>
                </c:pt>
                <c:pt idx="10">
                  <c:v>640.20000000000005</c:v>
                </c:pt>
                <c:pt idx="11">
                  <c:v>640.22</c:v>
                </c:pt>
                <c:pt idx="12">
                  <c:v>640.24</c:v>
                </c:pt>
                <c:pt idx="13">
                  <c:v>640.26</c:v>
                </c:pt>
                <c:pt idx="14">
                  <c:v>640.28000000000043</c:v>
                </c:pt>
                <c:pt idx="15">
                  <c:v>640.29999999999995</c:v>
                </c:pt>
                <c:pt idx="16">
                  <c:v>640.3199999999996</c:v>
                </c:pt>
                <c:pt idx="17">
                  <c:v>640.33999999999958</c:v>
                </c:pt>
                <c:pt idx="18">
                  <c:v>640.35999999999956</c:v>
                </c:pt>
                <c:pt idx="19">
                  <c:v>640.38</c:v>
                </c:pt>
                <c:pt idx="20">
                  <c:v>640.4</c:v>
                </c:pt>
                <c:pt idx="21">
                  <c:v>640.41999999999996</c:v>
                </c:pt>
                <c:pt idx="22">
                  <c:v>640.4399999999996</c:v>
                </c:pt>
                <c:pt idx="23">
                  <c:v>640.45999999999958</c:v>
                </c:pt>
                <c:pt idx="24">
                  <c:v>640.48</c:v>
                </c:pt>
                <c:pt idx="25">
                  <c:v>640.5</c:v>
                </c:pt>
                <c:pt idx="26">
                  <c:v>640.52</c:v>
                </c:pt>
                <c:pt idx="27">
                  <c:v>640.54</c:v>
                </c:pt>
                <c:pt idx="28">
                  <c:v>640.55999999999949</c:v>
                </c:pt>
                <c:pt idx="29">
                  <c:v>640.58000000000004</c:v>
                </c:pt>
                <c:pt idx="30">
                  <c:v>640.6</c:v>
                </c:pt>
                <c:pt idx="31">
                  <c:v>640.62</c:v>
                </c:pt>
                <c:pt idx="32">
                  <c:v>640.64</c:v>
                </c:pt>
                <c:pt idx="33">
                  <c:v>640.66</c:v>
                </c:pt>
                <c:pt idx="34">
                  <c:v>640.67999999999995</c:v>
                </c:pt>
                <c:pt idx="35">
                  <c:v>640.70000000000005</c:v>
                </c:pt>
                <c:pt idx="36">
                  <c:v>640.72</c:v>
                </c:pt>
                <c:pt idx="37">
                  <c:v>640.74</c:v>
                </c:pt>
                <c:pt idx="38">
                  <c:v>640.76</c:v>
                </c:pt>
                <c:pt idx="39">
                  <c:v>640.78000000000043</c:v>
                </c:pt>
                <c:pt idx="40">
                  <c:v>640.79999999999995</c:v>
                </c:pt>
                <c:pt idx="41">
                  <c:v>640.8199999999996</c:v>
                </c:pt>
                <c:pt idx="42">
                  <c:v>640.83999999999958</c:v>
                </c:pt>
                <c:pt idx="43">
                  <c:v>640.85999999999956</c:v>
                </c:pt>
                <c:pt idx="44">
                  <c:v>640.88</c:v>
                </c:pt>
                <c:pt idx="45">
                  <c:v>640.9</c:v>
                </c:pt>
                <c:pt idx="46">
                  <c:v>640.91999999999996</c:v>
                </c:pt>
                <c:pt idx="47">
                  <c:v>640.9399999999996</c:v>
                </c:pt>
                <c:pt idx="48">
                  <c:v>640.95999999999958</c:v>
                </c:pt>
                <c:pt idx="49">
                  <c:v>640.98</c:v>
                </c:pt>
                <c:pt idx="50">
                  <c:v>641</c:v>
                </c:pt>
                <c:pt idx="51">
                  <c:v>641.02</c:v>
                </c:pt>
                <c:pt idx="52">
                  <c:v>641.04</c:v>
                </c:pt>
                <c:pt idx="53">
                  <c:v>641.05999999999949</c:v>
                </c:pt>
                <c:pt idx="54">
                  <c:v>641.08000000000004</c:v>
                </c:pt>
                <c:pt idx="55">
                  <c:v>641.1</c:v>
                </c:pt>
                <c:pt idx="56">
                  <c:v>641.12</c:v>
                </c:pt>
                <c:pt idx="57">
                  <c:v>641.14</c:v>
                </c:pt>
                <c:pt idx="58">
                  <c:v>641.16</c:v>
                </c:pt>
                <c:pt idx="59">
                  <c:v>641.17999999999995</c:v>
                </c:pt>
                <c:pt idx="60">
                  <c:v>641.20000000000005</c:v>
                </c:pt>
                <c:pt idx="61">
                  <c:v>641.22</c:v>
                </c:pt>
                <c:pt idx="62">
                  <c:v>641.24</c:v>
                </c:pt>
                <c:pt idx="63">
                  <c:v>641.26</c:v>
                </c:pt>
                <c:pt idx="64">
                  <c:v>641.28000000000043</c:v>
                </c:pt>
                <c:pt idx="65">
                  <c:v>641.29999999999995</c:v>
                </c:pt>
                <c:pt idx="66">
                  <c:v>641.3199999999996</c:v>
                </c:pt>
                <c:pt idx="67">
                  <c:v>641.33999999999958</c:v>
                </c:pt>
                <c:pt idx="68">
                  <c:v>641.35999999999956</c:v>
                </c:pt>
                <c:pt idx="69">
                  <c:v>641.38</c:v>
                </c:pt>
                <c:pt idx="70">
                  <c:v>641.4</c:v>
                </c:pt>
                <c:pt idx="71">
                  <c:v>641.41999999999996</c:v>
                </c:pt>
                <c:pt idx="72">
                  <c:v>641.4399999999996</c:v>
                </c:pt>
                <c:pt idx="73">
                  <c:v>641.45999999999958</c:v>
                </c:pt>
                <c:pt idx="74">
                  <c:v>641.48</c:v>
                </c:pt>
                <c:pt idx="75">
                  <c:v>641.5</c:v>
                </c:pt>
                <c:pt idx="76">
                  <c:v>641.52</c:v>
                </c:pt>
                <c:pt idx="77">
                  <c:v>641.54</c:v>
                </c:pt>
                <c:pt idx="78">
                  <c:v>641.55999999999949</c:v>
                </c:pt>
                <c:pt idx="79">
                  <c:v>641.58000000000004</c:v>
                </c:pt>
                <c:pt idx="80">
                  <c:v>641.6</c:v>
                </c:pt>
                <c:pt idx="81">
                  <c:v>641.62</c:v>
                </c:pt>
                <c:pt idx="82">
                  <c:v>641.64</c:v>
                </c:pt>
                <c:pt idx="83">
                  <c:v>641.66</c:v>
                </c:pt>
                <c:pt idx="84">
                  <c:v>641.67999999999995</c:v>
                </c:pt>
                <c:pt idx="85">
                  <c:v>641.70000000000005</c:v>
                </c:pt>
                <c:pt idx="86">
                  <c:v>641.72</c:v>
                </c:pt>
                <c:pt idx="87">
                  <c:v>641.74</c:v>
                </c:pt>
                <c:pt idx="88">
                  <c:v>641.76</c:v>
                </c:pt>
                <c:pt idx="89">
                  <c:v>641.78000000000043</c:v>
                </c:pt>
                <c:pt idx="90">
                  <c:v>641.79999999999995</c:v>
                </c:pt>
                <c:pt idx="91">
                  <c:v>641.8199999999996</c:v>
                </c:pt>
                <c:pt idx="92">
                  <c:v>641.83999999999958</c:v>
                </c:pt>
                <c:pt idx="93">
                  <c:v>641.85999999999956</c:v>
                </c:pt>
                <c:pt idx="94">
                  <c:v>641.88</c:v>
                </c:pt>
                <c:pt idx="95">
                  <c:v>641.9</c:v>
                </c:pt>
                <c:pt idx="96">
                  <c:v>641.91999999999996</c:v>
                </c:pt>
                <c:pt idx="97">
                  <c:v>641.9399999999996</c:v>
                </c:pt>
                <c:pt idx="98">
                  <c:v>641.95999999999958</c:v>
                </c:pt>
                <c:pt idx="99">
                  <c:v>641.98</c:v>
                </c:pt>
                <c:pt idx="100">
                  <c:v>642</c:v>
                </c:pt>
                <c:pt idx="101">
                  <c:v>642.02</c:v>
                </c:pt>
                <c:pt idx="102">
                  <c:v>642.04</c:v>
                </c:pt>
                <c:pt idx="103">
                  <c:v>642.05999999999949</c:v>
                </c:pt>
                <c:pt idx="104">
                  <c:v>642.08000000000004</c:v>
                </c:pt>
                <c:pt idx="105">
                  <c:v>642.1</c:v>
                </c:pt>
                <c:pt idx="106">
                  <c:v>642.12</c:v>
                </c:pt>
                <c:pt idx="107">
                  <c:v>642.14</c:v>
                </c:pt>
                <c:pt idx="108">
                  <c:v>642.16</c:v>
                </c:pt>
                <c:pt idx="109">
                  <c:v>642.17999999999995</c:v>
                </c:pt>
                <c:pt idx="110">
                  <c:v>642.20000000000005</c:v>
                </c:pt>
                <c:pt idx="111">
                  <c:v>642.22</c:v>
                </c:pt>
                <c:pt idx="112">
                  <c:v>642.24</c:v>
                </c:pt>
                <c:pt idx="113">
                  <c:v>642.26</c:v>
                </c:pt>
                <c:pt idx="114">
                  <c:v>642.28000000000043</c:v>
                </c:pt>
                <c:pt idx="115">
                  <c:v>642.29999999999995</c:v>
                </c:pt>
                <c:pt idx="116">
                  <c:v>642.3199999999996</c:v>
                </c:pt>
                <c:pt idx="117">
                  <c:v>642.33999999999958</c:v>
                </c:pt>
                <c:pt idx="118">
                  <c:v>642.35999999999956</c:v>
                </c:pt>
                <c:pt idx="119">
                  <c:v>642.38</c:v>
                </c:pt>
                <c:pt idx="120">
                  <c:v>642.4</c:v>
                </c:pt>
                <c:pt idx="121">
                  <c:v>642.41999999999996</c:v>
                </c:pt>
                <c:pt idx="122">
                  <c:v>642.4399999999996</c:v>
                </c:pt>
                <c:pt idx="123">
                  <c:v>642.45999999999958</c:v>
                </c:pt>
                <c:pt idx="124">
                  <c:v>642.48</c:v>
                </c:pt>
                <c:pt idx="125">
                  <c:v>642.5</c:v>
                </c:pt>
                <c:pt idx="126">
                  <c:v>642.52</c:v>
                </c:pt>
                <c:pt idx="127">
                  <c:v>642.54</c:v>
                </c:pt>
                <c:pt idx="128">
                  <c:v>642.55999999999949</c:v>
                </c:pt>
                <c:pt idx="129">
                  <c:v>642.58000000000004</c:v>
                </c:pt>
                <c:pt idx="130">
                  <c:v>642.6</c:v>
                </c:pt>
                <c:pt idx="131">
                  <c:v>642.62</c:v>
                </c:pt>
                <c:pt idx="132">
                  <c:v>642.64</c:v>
                </c:pt>
                <c:pt idx="133">
                  <c:v>642.66</c:v>
                </c:pt>
                <c:pt idx="134">
                  <c:v>642.67999999999995</c:v>
                </c:pt>
                <c:pt idx="135">
                  <c:v>642.70000000000005</c:v>
                </c:pt>
                <c:pt idx="136">
                  <c:v>642.72</c:v>
                </c:pt>
                <c:pt idx="137">
                  <c:v>642.74</c:v>
                </c:pt>
                <c:pt idx="138">
                  <c:v>642.76</c:v>
                </c:pt>
                <c:pt idx="139">
                  <c:v>642.78000000000043</c:v>
                </c:pt>
                <c:pt idx="140">
                  <c:v>642.79999999999995</c:v>
                </c:pt>
                <c:pt idx="141">
                  <c:v>642.8199999999996</c:v>
                </c:pt>
                <c:pt idx="142">
                  <c:v>642.83999999999958</c:v>
                </c:pt>
                <c:pt idx="143">
                  <c:v>642.85999999999956</c:v>
                </c:pt>
                <c:pt idx="144">
                  <c:v>642.88</c:v>
                </c:pt>
                <c:pt idx="145">
                  <c:v>642.9</c:v>
                </c:pt>
                <c:pt idx="146">
                  <c:v>642.91999999999996</c:v>
                </c:pt>
                <c:pt idx="147">
                  <c:v>642.9399999999996</c:v>
                </c:pt>
                <c:pt idx="148">
                  <c:v>642.95999999999958</c:v>
                </c:pt>
                <c:pt idx="149">
                  <c:v>642.98</c:v>
                </c:pt>
                <c:pt idx="150">
                  <c:v>643</c:v>
                </c:pt>
                <c:pt idx="151">
                  <c:v>643.02</c:v>
                </c:pt>
                <c:pt idx="152">
                  <c:v>643.04</c:v>
                </c:pt>
                <c:pt idx="153">
                  <c:v>643.05999999999949</c:v>
                </c:pt>
                <c:pt idx="154">
                  <c:v>643.08000000000004</c:v>
                </c:pt>
                <c:pt idx="155">
                  <c:v>643.1</c:v>
                </c:pt>
                <c:pt idx="156">
                  <c:v>643.12</c:v>
                </c:pt>
                <c:pt idx="157">
                  <c:v>643.14</c:v>
                </c:pt>
                <c:pt idx="158">
                  <c:v>643.16</c:v>
                </c:pt>
                <c:pt idx="159">
                  <c:v>643.17999999999995</c:v>
                </c:pt>
                <c:pt idx="160">
                  <c:v>643.20000000000005</c:v>
                </c:pt>
                <c:pt idx="161">
                  <c:v>643.22</c:v>
                </c:pt>
                <c:pt idx="162">
                  <c:v>643.24</c:v>
                </c:pt>
                <c:pt idx="163">
                  <c:v>643.26</c:v>
                </c:pt>
                <c:pt idx="164">
                  <c:v>643.28000000000043</c:v>
                </c:pt>
                <c:pt idx="165">
                  <c:v>643.29999999999995</c:v>
                </c:pt>
                <c:pt idx="166">
                  <c:v>643.3199999999996</c:v>
                </c:pt>
                <c:pt idx="167">
                  <c:v>643.33999999999958</c:v>
                </c:pt>
                <c:pt idx="168">
                  <c:v>643.35999999999956</c:v>
                </c:pt>
                <c:pt idx="169">
                  <c:v>643.38</c:v>
                </c:pt>
                <c:pt idx="170">
                  <c:v>643.4</c:v>
                </c:pt>
                <c:pt idx="171">
                  <c:v>643.41999999999996</c:v>
                </c:pt>
                <c:pt idx="172">
                  <c:v>643.4399999999996</c:v>
                </c:pt>
                <c:pt idx="173">
                  <c:v>643.45999999999958</c:v>
                </c:pt>
                <c:pt idx="174">
                  <c:v>643.48</c:v>
                </c:pt>
                <c:pt idx="175">
                  <c:v>643.5</c:v>
                </c:pt>
                <c:pt idx="176">
                  <c:v>643.52</c:v>
                </c:pt>
                <c:pt idx="177">
                  <c:v>643.54</c:v>
                </c:pt>
                <c:pt idx="178">
                  <c:v>643.55999999999949</c:v>
                </c:pt>
                <c:pt idx="179">
                  <c:v>643.58000000000004</c:v>
                </c:pt>
                <c:pt idx="180">
                  <c:v>643.6</c:v>
                </c:pt>
                <c:pt idx="181">
                  <c:v>643.62</c:v>
                </c:pt>
                <c:pt idx="182">
                  <c:v>643.64</c:v>
                </c:pt>
                <c:pt idx="183">
                  <c:v>643.66</c:v>
                </c:pt>
                <c:pt idx="184">
                  <c:v>643.67999999999995</c:v>
                </c:pt>
                <c:pt idx="185">
                  <c:v>643.70000000000005</c:v>
                </c:pt>
                <c:pt idx="186">
                  <c:v>643.72</c:v>
                </c:pt>
                <c:pt idx="187">
                  <c:v>643.74</c:v>
                </c:pt>
                <c:pt idx="188">
                  <c:v>643.76</c:v>
                </c:pt>
                <c:pt idx="189">
                  <c:v>643.78000000000043</c:v>
                </c:pt>
                <c:pt idx="190">
                  <c:v>643.79999999999995</c:v>
                </c:pt>
                <c:pt idx="191">
                  <c:v>643.8199999999996</c:v>
                </c:pt>
                <c:pt idx="192">
                  <c:v>643.83999999999958</c:v>
                </c:pt>
                <c:pt idx="193">
                  <c:v>643.85999999999956</c:v>
                </c:pt>
                <c:pt idx="194">
                  <c:v>643.88</c:v>
                </c:pt>
                <c:pt idx="195">
                  <c:v>643.9</c:v>
                </c:pt>
                <c:pt idx="196">
                  <c:v>643.91999999999996</c:v>
                </c:pt>
                <c:pt idx="197">
                  <c:v>643.9399999999996</c:v>
                </c:pt>
                <c:pt idx="198">
                  <c:v>643.95999999999958</c:v>
                </c:pt>
                <c:pt idx="199">
                  <c:v>643.98</c:v>
                </c:pt>
                <c:pt idx="200">
                  <c:v>644</c:v>
                </c:pt>
                <c:pt idx="201">
                  <c:v>644.02</c:v>
                </c:pt>
                <c:pt idx="202">
                  <c:v>644.04</c:v>
                </c:pt>
                <c:pt idx="203">
                  <c:v>644.05999999999949</c:v>
                </c:pt>
                <c:pt idx="204">
                  <c:v>644.08000000000004</c:v>
                </c:pt>
                <c:pt idx="205">
                  <c:v>644.1</c:v>
                </c:pt>
                <c:pt idx="206">
                  <c:v>644.12</c:v>
                </c:pt>
                <c:pt idx="207">
                  <c:v>644.14</c:v>
                </c:pt>
                <c:pt idx="208">
                  <c:v>644.16</c:v>
                </c:pt>
                <c:pt idx="209">
                  <c:v>644.17999999999995</c:v>
                </c:pt>
                <c:pt idx="210">
                  <c:v>644.20000000000005</c:v>
                </c:pt>
                <c:pt idx="211">
                  <c:v>644.22</c:v>
                </c:pt>
                <c:pt idx="212">
                  <c:v>644.24</c:v>
                </c:pt>
                <c:pt idx="213">
                  <c:v>644.26</c:v>
                </c:pt>
                <c:pt idx="214">
                  <c:v>644.28000000000043</c:v>
                </c:pt>
                <c:pt idx="215">
                  <c:v>644.29999999999995</c:v>
                </c:pt>
                <c:pt idx="216">
                  <c:v>644.3199999999996</c:v>
                </c:pt>
                <c:pt idx="217">
                  <c:v>644.33999999999958</c:v>
                </c:pt>
                <c:pt idx="218">
                  <c:v>644.35999999999956</c:v>
                </c:pt>
                <c:pt idx="219">
                  <c:v>644.38</c:v>
                </c:pt>
                <c:pt idx="220">
                  <c:v>644.4</c:v>
                </c:pt>
                <c:pt idx="221">
                  <c:v>644.41999999999996</c:v>
                </c:pt>
                <c:pt idx="222">
                  <c:v>644.4399999999996</c:v>
                </c:pt>
                <c:pt idx="223">
                  <c:v>644.45999999999958</c:v>
                </c:pt>
                <c:pt idx="224">
                  <c:v>644.48</c:v>
                </c:pt>
                <c:pt idx="225">
                  <c:v>644.5</c:v>
                </c:pt>
                <c:pt idx="226">
                  <c:v>644.52</c:v>
                </c:pt>
                <c:pt idx="227">
                  <c:v>644.54</c:v>
                </c:pt>
                <c:pt idx="228">
                  <c:v>644.55999999999949</c:v>
                </c:pt>
                <c:pt idx="229">
                  <c:v>644.58000000000004</c:v>
                </c:pt>
                <c:pt idx="230">
                  <c:v>644.6</c:v>
                </c:pt>
                <c:pt idx="231">
                  <c:v>644.62</c:v>
                </c:pt>
                <c:pt idx="232">
                  <c:v>644.64</c:v>
                </c:pt>
                <c:pt idx="233">
                  <c:v>644.66</c:v>
                </c:pt>
                <c:pt idx="234">
                  <c:v>644.67999999999995</c:v>
                </c:pt>
                <c:pt idx="235">
                  <c:v>644.70000000000005</c:v>
                </c:pt>
                <c:pt idx="236">
                  <c:v>644.72</c:v>
                </c:pt>
                <c:pt idx="237">
                  <c:v>644.74</c:v>
                </c:pt>
                <c:pt idx="238">
                  <c:v>644.76</c:v>
                </c:pt>
                <c:pt idx="239">
                  <c:v>644.78000000000043</c:v>
                </c:pt>
                <c:pt idx="240">
                  <c:v>644.79999999999995</c:v>
                </c:pt>
                <c:pt idx="241">
                  <c:v>644.8199999999996</c:v>
                </c:pt>
                <c:pt idx="242">
                  <c:v>644.83999999999958</c:v>
                </c:pt>
                <c:pt idx="243">
                  <c:v>644.85999999999956</c:v>
                </c:pt>
                <c:pt idx="244">
                  <c:v>644.88</c:v>
                </c:pt>
                <c:pt idx="245">
                  <c:v>644.9</c:v>
                </c:pt>
                <c:pt idx="246">
                  <c:v>644.91999999999996</c:v>
                </c:pt>
                <c:pt idx="247">
                  <c:v>644.9399999999996</c:v>
                </c:pt>
                <c:pt idx="248">
                  <c:v>644.95999999999958</c:v>
                </c:pt>
                <c:pt idx="249">
                  <c:v>644.98</c:v>
                </c:pt>
                <c:pt idx="250">
                  <c:v>645</c:v>
                </c:pt>
                <c:pt idx="251">
                  <c:v>645.02</c:v>
                </c:pt>
                <c:pt idx="252">
                  <c:v>645.04</c:v>
                </c:pt>
                <c:pt idx="253">
                  <c:v>645.05999999999949</c:v>
                </c:pt>
                <c:pt idx="254">
                  <c:v>645.08000000000004</c:v>
                </c:pt>
                <c:pt idx="255">
                  <c:v>645.1</c:v>
                </c:pt>
                <c:pt idx="256">
                  <c:v>645.12</c:v>
                </c:pt>
                <c:pt idx="257">
                  <c:v>645.14</c:v>
                </c:pt>
                <c:pt idx="258">
                  <c:v>645.16</c:v>
                </c:pt>
                <c:pt idx="259">
                  <c:v>645.17999999999995</c:v>
                </c:pt>
                <c:pt idx="260">
                  <c:v>645.20000000000005</c:v>
                </c:pt>
                <c:pt idx="261">
                  <c:v>645.22</c:v>
                </c:pt>
                <c:pt idx="262">
                  <c:v>645.24</c:v>
                </c:pt>
                <c:pt idx="263">
                  <c:v>645.26</c:v>
                </c:pt>
                <c:pt idx="264">
                  <c:v>645.28000000000043</c:v>
                </c:pt>
                <c:pt idx="265">
                  <c:v>645.29999999999995</c:v>
                </c:pt>
                <c:pt idx="266">
                  <c:v>645.3199999999996</c:v>
                </c:pt>
                <c:pt idx="267">
                  <c:v>645.33999999999958</c:v>
                </c:pt>
                <c:pt idx="268">
                  <c:v>645.35999999999956</c:v>
                </c:pt>
                <c:pt idx="269">
                  <c:v>645.38</c:v>
                </c:pt>
                <c:pt idx="270">
                  <c:v>645.4</c:v>
                </c:pt>
                <c:pt idx="271">
                  <c:v>645.41999999999996</c:v>
                </c:pt>
                <c:pt idx="272">
                  <c:v>645.4399999999996</c:v>
                </c:pt>
                <c:pt idx="273">
                  <c:v>645.45999999999958</c:v>
                </c:pt>
                <c:pt idx="274">
                  <c:v>645.48</c:v>
                </c:pt>
                <c:pt idx="275">
                  <c:v>645.5</c:v>
                </c:pt>
                <c:pt idx="276">
                  <c:v>645.52</c:v>
                </c:pt>
                <c:pt idx="277">
                  <c:v>645.54</c:v>
                </c:pt>
                <c:pt idx="278">
                  <c:v>645.55999999999949</c:v>
                </c:pt>
                <c:pt idx="279">
                  <c:v>645.58000000000004</c:v>
                </c:pt>
                <c:pt idx="280">
                  <c:v>645.6</c:v>
                </c:pt>
                <c:pt idx="281">
                  <c:v>645.62</c:v>
                </c:pt>
                <c:pt idx="282">
                  <c:v>645.64</c:v>
                </c:pt>
                <c:pt idx="283">
                  <c:v>645.66</c:v>
                </c:pt>
                <c:pt idx="284">
                  <c:v>645.67999999999995</c:v>
                </c:pt>
                <c:pt idx="285">
                  <c:v>645.70000000000005</c:v>
                </c:pt>
                <c:pt idx="286">
                  <c:v>645.72</c:v>
                </c:pt>
                <c:pt idx="287">
                  <c:v>645.74</c:v>
                </c:pt>
                <c:pt idx="288">
                  <c:v>645.76</c:v>
                </c:pt>
                <c:pt idx="289">
                  <c:v>645.78000000000043</c:v>
                </c:pt>
                <c:pt idx="290">
                  <c:v>645.79999999999995</c:v>
                </c:pt>
                <c:pt idx="291">
                  <c:v>645.8199999999996</c:v>
                </c:pt>
                <c:pt idx="292">
                  <c:v>645.83999999999958</c:v>
                </c:pt>
                <c:pt idx="293">
                  <c:v>645.85999999999956</c:v>
                </c:pt>
                <c:pt idx="294">
                  <c:v>645.88</c:v>
                </c:pt>
                <c:pt idx="295">
                  <c:v>645.9</c:v>
                </c:pt>
                <c:pt idx="296">
                  <c:v>645.91999999999996</c:v>
                </c:pt>
                <c:pt idx="297">
                  <c:v>645.9399999999996</c:v>
                </c:pt>
                <c:pt idx="298">
                  <c:v>645.95999999999958</c:v>
                </c:pt>
                <c:pt idx="299">
                  <c:v>645.98</c:v>
                </c:pt>
                <c:pt idx="300">
                  <c:v>646</c:v>
                </c:pt>
                <c:pt idx="301">
                  <c:v>646.02</c:v>
                </c:pt>
                <c:pt idx="302">
                  <c:v>646.04</c:v>
                </c:pt>
                <c:pt idx="303">
                  <c:v>646.05999999999949</c:v>
                </c:pt>
                <c:pt idx="304">
                  <c:v>646.08000000000004</c:v>
                </c:pt>
                <c:pt idx="305">
                  <c:v>646.1</c:v>
                </c:pt>
                <c:pt idx="306">
                  <c:v>646.12</c:v>
                </c:pt>
                <c:pt idx="307">
                  <c:v>646.14</c:v>
                </c:pt>
                <c:pt idx="308">
                  <c:v>646.16</c:v>
                </c:pt>
                <c:pt idx="309">
                  <c:v>646.17999999999995</c:v>
                </c:pt>
                <c:pt idx="310">
                  <c:v>646.20000000000005</c:v>
                </c:pt>
                <c:pt idx="311">
                  <c:v>646.22</c:v>
                </c:pt>
                <c:pt idx="312">
                  <c:v>646.24</c:v>
                </c:pt>
                <c:pt idx="313">
                  <c:v>646.26</c:v>
                </c:pt>
                <c:pt idx="314">
                  <c:v>646.28000000000043</c:v>
                </c:pt>
                <c:pt idx="315">
                  <c:v>646.29999999999995</c:v>
                </c:pt>
                <c:pt idx="316">
                  <c:v>646.3199999999996</c:v>
                </c:pt>
                <c:pt idx="317">
                  <c:v>646.33999999999958</c:v>
                </c:pt>
                <c:pt idx="318">
                  <c:v>646.35999999999956</c:v>
                </c:pt>
                <c:pt idx="319">
                  <c:v>646.38</c:v>
                </c:pt>
                <c:pt idx="320">
                  <c:v>646.4</c:v>
                </c:pt>
                <c:pt idx="321">
                  <c:v>646.41999999999996</c:v>
                </c:pt>
                <c:pt idx="322">
                  <c:v>646.4399999999996</c:v>
                </c:pt>
                <c:pt idx="323">
                  <c:v>646.45999999999958</c:v>
                </c:pt>
                <c:pt idx="324">
                  <c:v>646.48</c:v>
                </c:pt>
                <c:pt idx="325">
                  <c:v>646.5</c:v>
                </c:pt>
                <c:pt idx="326">
                  <c:v>646.52</c:v>
                </c:pt>
                <c:pt idx="327">
                  <c:v>646.54</c:v>
                </c:pt>
                <c:pt idx="328">
                  <c:v>646.55999999999949</c:v>
                </c:pt>
                <c:pt idx="329">
                  <c:v>646.58000000000004</c:v>
                </c:pt>
                <c:pt idx="330">
                  <c:v>646.6</c:v>
                </c:pt>
                <c:pt idx="331">
                  <c:v>646.62</c:v>
                </c:pt>
                <c:pt idx="332">
                  <c:v>646.64</c:v>
                </c:pt>
                <c:pt idx="333">
                  <c:v>646.66</c:v>
                </c:pt>
                <c:pt idx="334">
                  <c:v>646.67999999999995</c:v>
                </c:pt>
                <c:pt idx="335">
                  <c:v>646.70000000000005</c:v>
                </c:pt>
                <c:pt idx="336">
                  <c:v>646.72</c:v>
                </c:pt>
                <c:pt idx="337">
                  <c:v>646.74</c:v>
                </c:pt>
                <c:pt idx="338">
                  <c:v>646.76</c:v>
                </c:pt>
                <c:pt idx="339">
                  <c:v>646.78000000000043</c:v>
                </c:pt>
                <c:pt idx="340">
                  <c:v>646.79999999999995</c:v>
                </c:pt>
                <c:pt idx="341">
                  <c:v>646.8199999999996</c:v>
                </c:pt>
                <c:pt idx="342">
                  <c:v>646.83999999999958</c:v>
                </c:pt>
                <c:pt idx="343">
                  <c:v>646.85999999999956</c:v>
                </c:pt>
                <c:pt idx="344">
                  <c:v>646.88</c:v>
                </c:pt>
                <c:pt idx="345">
                  <c:v>646.9</c:v>
                </c:pt>
                <c:pt idx="346">
                  <c:v>646.91999999999996</c:v>
                </c:pt>
                <c:pt idx="347">
                  <c:v>646.9399999999996</c:v>
                </c:pt>
                <c:pt idx="348">
                  <c:v>646.95999999999958</c:v>
                </c:pt>
                <c:pt idx="349">
                  <c:v>646.98</c:v>
                </c:pt>
                <c:pt idx="350">
                  <c:v>647</c:v>
                </c:pt>
                <c:pt idx="351">
                  <c:v>647.02</c:v>
                </c:pt>
                <c:pt idx="352">
                  <c:v>647.04</c:v>
                </c:pt>
                <c:pt idx="353">
                  <c:v>647.05999999999949</c:v>
                </c:pt>
                <c:pt idx="354">
                  <c:v>647.08000000000004</c:v>
                </c:pt>
                <c:pt idx="355">
                  <c:v>647.1</c:v>
                </c:pt>
                <c:pt idx="356">
                  <c:v>647.12</c:v>
                </c:pt>
                <c:pt idx="357">
                  <c:v>647.14</c:v>
                </c:pt>
                <c:pt idx="358">
                  <c:v>647.16</c:v>
                </c:pt>
                <c:pt idx="359">
                  <c:v>647.17999999999995</c:v>
                </c:pt>
                <c:pt idx="360">
                  <c:v>647.20000000000005</c:v>
                </c:pt>
                <c:pt idx="361">
                  <c:v>647.22</c:v>
                </c:pt>
                <c:pt idx="362">
                  <c:v>647.24</c:v>
                </c:pt>
                <c:pt idx="363">
                  <c:v>647.26</c:v>
                </c:pt>
                <c:pt idx="364">
                  <c:v>647.28000000000043</c:v>
                </c:pt>
                <c:pt idx="365">
                  <c:v>647.29999999999995</c:v>
                </c:pt>
                <c:pt idx="366">
                  <c:v>647.3199999999996</c:v>
                </c:pt>
                <c:pt idx="367">
                  <c:v>647.33999999999958</c:v>
                </c:pt>
                <c:pt idx="368">
                  <c:v>647.35999999999956</c:v>
                </c:pt>
                <c:pt idx="369">
                  <c:v>647.38</c:v>
                </c:pt>
                <c:pt idx="370">
                  <c:v>647.4</c:v>
                </c:pt>
                <c:pt idx="371">
                  <c:v>647.41999999999996</c:v>
                </c:pt>
                <c:pt idx="372">
                  <c:v>647.4399999999996</c:v>
                </c:pt>
                <c:pt idx="373">
                  <c:v>647.45999999999958</c:v>
                </c:pt>
                <c:pt idx="374">
                  <c:v>647.48</c:v>
                </c:pt>
                <c:pt idx="375">
                  <c:v>647.5</c:v>
                </c:pt>
                <c:pt idx="376">
                  <c:v>647.52</c:v>
                </c:pt>
                <c:pt idx="377">
                  <c:v>647.54</c:v>
                </c:pt>
                <c:pt idx="378">
                  <c:v>647.55999999999949</c:v>
                </c:pt>
                <c:pt idx="379">
                  <c:v>647.58000000000004</c:v>
                </c:pt>
                <c:pt idx="380">
                  <c:v>647.6</c:v>
                </c:pt>
                <c:pt idx="381">
                  <c:v>647.62</c:v>
                </c:pt>
                <c:pt idx="382">
                  <c:v>647.64</c:v>
                </c:pt>
                <c:pt idx="383">
                  <c:v>647.66</c:v>
                </c:pt>
                <c:pt idx="384">
                  <c:v>647.67999999999995</c:v>
                </c:pt>
                <c:pt idx="385">
                  <c:v>647.70000000000005</c:v>
                </c:pt>
                <c:pt idx="386">
                  <c:v>647.72</c:v>
                </c:pt>
                <c:pt idx="387">
                  <c:v>647.74</c:v>
                </c:pt>
                <c:pt idx="388">
                  <c:v>647.76</c:v>
                </c:pt>
                <c:pt idx="389">
                  <c:v>647.78000000000043</c:v>
                </c:pt>
                <c:pt idx="390">
                  <c:v>647.79999999999995</c:v>
                </c:pt>
                <c:pt idx="391">
                  <c:v>647.8199999999996</c:v>
                </c:pt>
                <c:pt idx="392">
                  <c:v>647.83999999999958</c:v>
                </c:pt>
                <c:pt idx="393">
                  <c:v>647.85999999999956</c:v>
                </c:pt>
                <c:pt idx="394">
                  <c:v>647.88</c:v>
                </c:pt>
                <c:pt idx="395">
                  <c:v>647.9</c:v>
                </c:pt>
                <c:pt idx="396">
                  <c:v>647.91999999999996</c:v>
                </c:pt>
                <c:pt idx="397">
                  <c:v>647.9399999999996</c:v>
                </c:pt>
                <c:pt idx="398">
                  <c:v>647.95999999999958</c:v>
                </c:pt>
                <c:pt idx="399">
                  <c:v>647.98</c:v>
                </c:pt>
                <c:pt idx="400">
                  <c:v>648</c:v>
                </c:pt>
                <c:pt idx="401">
                  <c:v>648.02</c:v>
                </c:pt>
                <c:pt idx="402">
                  <c:v>648.04</c:v>
                </c:pt>
                <c:pt idx="403">
                  <c:v>648.05999999999949</c:v>
                </c:pt>
                <c:pt idx="404">
                  <c:v>648.08000000000004</c:v>
                </c:pt>
                <c:pt idx="405">
                  <c:v>648.1</c:v>
                </c:pt>
                <c:pt idx="406">
                  <c:v>648.12</c:v>
                </c:pt>
                <c:pt idx="407">
                  <c:v>648.14</c:v>
                </c:pt>
                <c:pt idx="408">
                  <c:v>648.16</c:v>
                </c:pt>
                <c:pt idx="409">
                  <c:v>648.17999999999995</c:v>
                </c:pt>
                <c:pt idx="410">
                  <c:v>648.20000000000005</c:v>
                </c:pt>
                <c:pt idx="411">
                  <c:v>648.22</c:v>
                </c:pt>
                <c:pt idx="412">
                  <c:v>648.24</c:v>
                </c:pt>
                <c:pt idx="413">
                  <c:v>648.26</c:v>
                </c:pt>
                <c:pt idx="414">
                  <c:v>648.28000000000043</c:v>
                </c:pt>
                <c:pt idx="415">
                  <c:v>648.29999999999995</c:v>
                </c:pt>
                <c:pt idx="416">
                  <c:v>648.3199999999996</c:v>
                </c:pt>
                <c:pt idx="417">
                  <c:v>648.33999999999958</c:v>
                </c:pt>
                <c:pt idx="418">
                  <c:v>648.35999999999956</c:v>
                </c:pt>
                <c:pt idx="419">
                  <c:v>648.38</c:v>
                </c:pt>
                <c:pt idx="420">
                  <c:v>648.4</c:v>
                </c:pt>
                <c:pt idx="421">
                  <c:v>648.41999999999996</c:v>
                </c:pt>
                <c:pt idx="422">
                  <c:v>648.4399999999996</c:v>
                </c:pt>
                <c:pt idx="423">
                  <c:v>648.45999999999958</c:v>
                </c:pt>
                <c:pt idx="424">
                  <c:v>648.48</c:v>
                </c:pt>
                <c:pt idx="425">
                  <c:v>648.5</c:v>
                </c:pt>
                <c:pt idx="426">
                  <c:v>648.52</c:v>
                </c:pt>
                <c:pt idx="427">
                  <c:v>648.54</c:v>
                </c:pt>
                <c:pt idx="428">
                  <c:v>648.55999999999949</c:v>
                </c:pt>
                <c:pt idx="429">
                  <c:v>648.58000000000004</c:v>
                </c:pt>
                <c:pt idx="430">
                  <c:v>648.6</c:v>
                </c:pt>
                <c:pt idx="431">
                  <c:v>648.62</c:v>
                </c:pt>
                <c:pt idx="432">
                  <c:v>648.64</c:v>
                </c:pt>
                <c:pt idx="433">
                  <c:v>648.66</c:v>
                </c:pt>
                <c:pt idx="434">
                  <c:v>648.67999999999995</c:v>
                </c:pt>
                <c:pt idx="435">
                  <c:v>648.70000000000005</c:v>
                </c:pt>
                <c:pt idx="436">
                  <c:v>648.72</c:v>
                </c:pt>
                <c:pt idx="437">
                  <c:v>648.74</c:v>
                </c:pt>
                <c:pt idx="438">
                  <c:v>648.76</c:v>
                </c:pt>
                <c:pt idx="439">
                  <c:v>648.78000000000043</c:v>
                </c:pt>
                <c:pt idx="440">
                  <c:v>648.79999999999995</c:v>
                </c:pt>
                <c:pt idx="441">
                  <c:v>648.8199999999996</c:v>
                </c:pt>
                <c:pt idx="442">
                  <c:v>648.83999999999958</c:v>
                </c:pt>
                <c:pt idx="443">
                  <c:v>648.85999999999956</c:v>
                </c:pt>
                <c:pt idx="444">
                  <c:v>648.88</c:v>
                </c:pt>
                <c:pt idx="445">
                  <c:v>648.9</c:v>
                </c:pt>
                <c:pt idx="446">
                  <c:v>648.91999999999996</c:v>
                </c:pt>
                <c:pt idx="447">
                  <c:v>648.9399999999996</c:v>
                </c:pt>
                <c:pt idx="448">
                  <c:v>648.95999999999958</c:v>
                </c:pt>
                <c:pt idx="449">
                  <c:v>648.98</c:v>
                </c:pt>
                <c:pt idx="450">
                  <c:v>649</c:v>
                </c:pt>
                <c:pt idx="451">
                  <c:v>649.02</c:v>
                </c:pt>
                <c:pt idx="452">
                  <c:v>649.04</c:v>
                </c:pt>
                <c:pt idx="453">
                  <c:v>649.05999999999949</c:v>
                </c:pt>
                <c:pt idx="454">
                  <c:v>649.08000000000004</c:v>
                </c:pt>
                <c:pt idx="455">
                  <c:v>649.1</c:v>
                </c:pt>
                <c:pt idx="456">
                  <c:v>649.12</c:v>
                </c:pt>
                <c:pt idx="457">
                  <c:v>649.14</c:v>
                </c:pt>
                <c:pt idx="458">
                  <c:v>649.16</c:v>
                </c:pt>
                <c:pt idx="459">
                  <c:v>649.17999999999995</c:v>
                </c:pt>
                <c:pt idx="460">
                  <c:v>649.20000000000005</c:v>
                </c:pt>
                <c:pt idx="461">
                  <c:v>649.22</c:v>
                </c:pt>
                <c:pt idx="462">
                  <c:v>649.24</c:v>
                </c:pt>
                <c:pt idx="463">
                  <c:v>649.26</c:v>
                </c:pt>
                <c:pt idx="464">
                  <c:v>649.28000000000043</c:v>
                </c:pt>
                <c:pt idx="465">
                  <c:v>649.29999999999995</c:v>
                </c:pt>
                <c:pt idx="466">
                  <c:v>649.3199999999996</c:v>
                </c:pt>
                <c:pt idx="467">
                  <c:v>649.33999999999958</c:v>
                </c:pt>
                <c:pt idx="468">
                  <c:v>649.35999999999956</c:v>
                </c:pt>
                <c:pt idx="469">
                  <c:v>649.38</c:v>
                </c:pt>
                <c:pt idx="470">
                  <c:v>649.4</c:v>
                </c:pt>
                <c:pt idx="471">
                  <c:v>649.41999999999996</c:v>
                </c:pt>
                <c:pt idx="472">
                  <c:v>649.4399999999996</c:v>
                </c:pt>
                <c:pt idx="473">
                  <c:v>649.45999999999958</c:v>
                </c:pt>
                <c:pt idx="474">
                  <c:v>649.48</c:v>
                </c:pt>
                <c:pt idx="475">
                  <c:v>649.5</c:v>
                </c:pt>
                <c:pt idx="476">
                  <c:v>649.52</c:v>
                </c:pt>
                <c:pt idx="477">
                  <c:v>649.54</c:v>
                </c:pt>
                <c:pt idx="478">
                  <c:v>649.55999999999949</c:v>
                </c:pt>
                <c:pt idx="479">
                  <c:v>649.58000000000004</c:v>
                </c:pt>
                <c:pt idx="480">
                  <c:v>649.6</c:v>
                </c:pt>
                <c:pt idx="481">
                  <c:v>649.62</c:v>
                </c:pt>
                <c:pt idx="482">
                  <c:v>649.64</c:v>
                </c:pt>
                <c:pt idx="483">
                  <c:v>649.66</c:v>
                </c:pt>
                <c:pt idx="484">
                  <c:v>649.67999999999995</c:v>
                </c:pt>
                <c:pt idx="485">
                  <c:v>649.70000000000005</c:v>
                </c:pt>
                <c:pt idx="486">
                  <c:v>649.72</c:v>
                </c:pt>
                <c:pt idx="487">
                  <c:v>649.74</c:v>
                </c:pt>
                <c:pt idx="488">
                  <c:v>649.76</c:v>
                </c:pt>
                <c:pt idx="489">
                  <c:v>649.78000000000043</c:v>
                </c:pt>
                <c:pt idx="490">
                  <c:v>649.79999999999995</c:v>
                </c:pt>
                <c:pt idx="491">
                  <c:v>649.8199999999996</c:v>
                </c:pt>
                <c:pt idx="492">
                  <c:v>649.83999999999958</c:v>
                </c:pt>
                <c:pt idx="493">
                  <c:v>649.85999999999956</c:v>
                </c:pt>
                <c:pt idx="494">
                  <c:v>649.88</c:v>
                </c:pt>
                <c:pt idx="495">
                  <c:v>649.9</c:v>
                </c:pt>
                <c:pt idx="496">
                  <c:v>649.91999999999996</c:v>
                </c:pt>
                <c:pt idx="497">
                  <c:v>649.9399999999996</c:v>
                </c:pt>
                <c:pt idx="498">
                  <c:v>649.95999999999958</c:v>
                </c:pt>
                <c:pt idx="499">
                  <c:v>649.98</c:v>
                </c:pt>
                <c:pt idx="500">
                  <c:v>650</c:v>
                </c:pt>
                <c:pt idx="501">
                  <c:v>650.02</c:v>
                </c:pt>
                <c:pt idx="502">
                  <c:v>650.04</c:v>
                </c:pt>
                <c:pt idx="503">
                  <c:v>650.05999999999949</c:v>
                </c:pt>
                <c:pt idx="504">
                  <c:v>650.08000000000004</c:v>
                </c:pt>
                <c:pt idx="505">
                  <c:v>650.1</c:v>
                </c:pt>
                <c:pt idx="506">
                  <c:v>650.12</c:v>
                </c:pt>
                <c:pt idx="507">
                  <c:v>650.14</c:v>
                </c:pt>
                <c:pt idx="508">
                  <c:v>650.16</c:v>
                </c:pt>
                <c:pt idx="509">
                  <c:v>650.17999999999995</c:v>
                </c:pt>
                <c:pt idx="510">
                  <c:v>650.20000000000005</c:v>
                </c:pt>
                <c:pt idx="511">
                  <c:v>650.22</c:v>
                </c:pt>
                <c:pt idx="512">
                  <c:v>650.24</c:v>
                </c:pt>
                <c:pt idx="513">
                  <c:v>650.26</c:v>
                </c:pt>
                <c:pt idx="514">
                  <c:v>650.28000000000043</c:v>
                </c:pt>
                <c:pt idx="515">
                  <c:v>650.29999999999995</c:v>
                </c:pt>
                <c:pt idx="516">
                  <c:v>650.3199999999996</c:v>
                </c:pt>
                <c:pt idx="517">
                  <c:v>650.33999999999958</c:v>
                </c:pt>
                <c:pt idx="518">
                  <c:v>650.35999999999956</c:v>
                </c:pt>
                <c:pt idx="519">
                  <c:v>650.38</c:v>
                </c:pt>
                <c:pt idx="520">
                  <c:v>650.4</c:v>
                </c:pt>
                <c:pt idx="521">
                  <c:v>650.41999999999996</c:v>
                </c:pt>
                <c:pt idx="522">
                  <c:v>650.4399999999996</c:v>
                </c:pt>
                <c:pt idx="523">
                  <c:v>650.45999999999958</c:v>
                </c:pt>
                <c:pt idx="524">
                  <c:v>650.48</c:v>
                </c:pt>
                <c:pt idx="525">
                  <c:v>650.5</c:v>
                </c:pt>
                <c:pt idx="526">
                  <c:v>650.52</c:v>
                </c:pt>
                <c:pt idx="527">
                  <c:v>650.54</c:v>
                </c:pt>
                <c:pt idx="528">
                  <c:v>650.55999999999949</c:v>
                </c:pt>
                <c:pt idx="529">
                  <c:v>650.58000000000004</c:v>
                </c:pt>
                <c:pt idx="530">
                  <c:v>650.6</c:v>
                </c:pt>
                <c:pt idx="531">
                  <c:v>650.62</c:v>
                </c:pt>
                <c:pt idx="532">
                  <c:v>650.64</c:v>
                </c:pt>
                <c:pt idx="533">
                  <c:v>650.66</c:v>
                </c:pt>
                <c:pt idx="534">
                  <c:v>650.67999999999995</c:v>
                </c:pt>
                <c:pt idx="535">
                  <c:v>650.70000000000005</c:v>
                </c:pt>
                <c:pt idx="536">
                  <c:v>650.72</c:v>
                </c:pt>
                <c:pt idx="537">
                  <c:v>650.74</c:v>
                </c:pt>
                <c:pt idx="538">
                  <c:v>650.76</c:v>
                </c:pt>
                <c:pt idx="539">
                  <c:v>650.78000000000043</c:v>
                </c:pt>
                <c:pt idx="540">
                  <c:v>650.79999999999995</c:v>
                </c:pt>
                <c:pt idx="541">
                  <c:v>650.8199999999996</c:v>
                </c:pt>
                <c:pt idx="542">
                  <c:v>650.83999999999958</c:v>
                </c:pt>
                <c:pt idx="543">
                  <c:v>650.85999999999956</c:v>
                </c:pt>
                <c:pt idx="544">
                  <c:v>650.88</c:v>
                </c:pt>
                <c:pt idx="545">
                  <c:v>650.9</c:v>
                </c:pt>
                <c:pt idx="546">
                  <c:v>650.91999999999996</c:v>
                </c:pt>
                <c:pt idx="547">
                  <c:v>650.9399999999996</c:v>
                </c:pt>
                <c:pt idx="548">
                  <c:v>650.95999999999958</c:v>
                </c:pt>
                <c:pt idx="549">
                  <c:v>650.98</c:v>
                </c:pt>
                <c:pt idx="550">
                  <c:v>651</c:v>
                </c:pt>
                <c:pt idx="551">
                  <c:v>651.02</c:v>
                </c:pt>
                <c:pt idx="552">
                  <c:v>651.04</c:v>
                </c:pt>
                <c:pt idx="553">
                  <c:v>651.05999999999949</c:v>
                </c:pt>
                <c:pt idx="554">
                  <c:v>651.08000000000004</c:v>
                </c:pt>
                <c:pt idx="555">
                  <c:v>651.1</c:v>
                </c:pt>
                <c:pt idx="556">
                  <c:v>651.12</c:v>
                </c:pt>
                <c:pt idx="557">
                  <c:v>651.14</c:v>
                </c:pt>
                <c:pt idx="558">
                  <c:v>651.16</c:v>
                </c:pt>
                <c:pt idx="559">
                  <c:v>651.17999999999995</c:v>
                </c:pt>
                <c:pt idx="560">
                  <c:v>651.20000000000005</c:v>
                </c:pt>
                <c:pt idx="561">
                  <c:v>651.22</c:v>
                </c:pt>
                <c:pt idx="562">
                  <c:v>651.24</c:v>
                </c:pt>
                <c:pt idx="563">
                  <c:v>651.26</c:v>
                </c:pt>
                <c:pt idx="564">
                  <c:v>651.28000000000043</c:v>
                </c:pt>
                <c:pt idx="565">
                  <c:v>651.29999999999995</c:v>
                </c:pt>
                <c:pt idx="566">
                  <c:v>651.3199999999996</c:v>
                </c:pt>
                <c:pt idx="567">
                  <c:v>651.33999999999958</c:v>
                </c:pt>
                <c:pt idx="568">
                  <c:v>651.35999999999956</c:v>
                </c:pt>
                <c:pt idx="569">
                  <c:v>651.38</c:v>
                </c:pt>
                <c:pt idx="570">
                  <c:v>651.4</c:v>
                </c:pt>
                <c:pt idx="571">
                  <c:v>651.41999999999996</c:v>
                </c:pt>
                <c:pt idx="572">
                  <c:v>651.4399999999996</c:v>
                </c:pt>
                <c:pt idx="573">
                  <c:v>651.45999999999958</c:v>
                </c:pt>
                <c:pt idx="574">
                  <c:v>651.48</c:v>
                </c:pt>
                <c:pt idx="575">
                  <c:v>651.5</c:v>
                </c:pt>
                <c:pt idx="576">
                  <c:v>651.52</c:v>
                </c:pt>
                <c:pt idx="577">
                  <c:v>651.54</c:v>
                </c:pt>
                <c:pt idx="578">
                  <c:v>651.55999999999949</c:v>
                </c:pt>
                <c:pt idx="579">
                  <c:v>651.58000000000004</c:v>
                </c:pt>
                <c:pt idx="580">
                  <c:v>651.6</c:v>
                </c:pt>
                <c:pt idx="581">
                  <c:v>651.62</c:v>
                </c:pt>
                <c:pt idx="582">
                  <c:v>651.64</c:v>
                </c:pt>
                <c:pt idx="583">
                  <c:v>651.66</c:v>
                </c:pt>
                <c:pt idx="584">
                  <c:v>651.67999999999995</c:v>
                </c:pt>
                <c:pt idx="585">
                  <c:v>651.70000000000005</c:v>
                </c:pt>
                <c:pt idx="586">
                  <c:v>651.72</c:v>
                </c:pt>
                <c:pt idx="587">
                  <c:v>651.74</c:v>
                </c:pt>
                <c:pt idx="588">
                  <c:v>651.76</c:v>
                </c:pt>
                <c:pt idx="589">
                  <c:v>651.78000000000043</c:v>
                </c:pt>
                <c:pt idx="590">
                  <c:v>651.79999999999995</c:v>
                </c:pt>
                <c:pt idx="591">
                  <c:v>651.8199999999996</c:v>
                </c:pt>
                <c:pt idx="592">
                  <c:v>651.83999999999958</c:v>
                </c:pt>
                <c:pt idx="593">
                  <c:v>651.85999999999956</c:v>
                </c:pt>
                <c:pt idx="594">
                  <c:v>651.88</c:v>
                </c:pt>
                <c:pt idx="595">
                  <c:v>651.9</c:v>
                </c:pt>
                <c:pt idx="596">
                  <c:v>651.91999999999996</c:v>
                </c:pt>
                <c:pt idx="597">
                  <c:v>651.9399999999996</c:v>
                </c:pt>
                <c:pt idx="598">
                  <c:v>651.95999999999958</c:v>
                </c:pt>
                <c:pt idx="599">
                  <c:v>651.98</c:v>
                </c:pt>
                <c:pt idx="600">
                  <c:v>652</c:v>
                </c:pt>
                <c:pt idx="601">
                  <c:v>652.02</c:v>
                </c:pt>
                <c:pt idx="602">
                  <c:v>652.04</c:v>
                </c:pt>
                <c:pt idx="603">
                  <c:v>652.05999999999949</c:v>
                </c:pt>
                <c:pt idx="604">
                  <c:v>652.08000000000004</c:v>
                </c:pt>
                <c:pt idx="605">
                  <c:v>652.1</c:v>
                </c:pt>
                <c:pt idx="606">
                  <c:v>652.12</c:v>
                </c:pt>
                <c:pt idx="607">
                  <c:v>652.14</c:v>
                </c:pt>
                <c:pt idx="608">
                  <c:v>652.16</c:v>
                </c:pt>
                <c:pt idx="609">
                  <c:v>652.17999999999995</c:v>
                </c:pt>
                <c:pt idx="610">
                  <c:v>652.20000000000005</c:v>
                </c:pt>
                <c:pt idx="611">
                  <c:v>652.22</c:v>
                </c:pt>
                <c:pt idx="612">
                  <c:v>652.24</c:v>
                </c:pt>
                <c:pt idx="613">
                  <c:v>652.26</c:v>
                </c:pt>
                <c:pt idx="614">
                  <c:v>652.28000000000043</c:v>
                </c:pt>
                <c:pt idx="615">
                  <c:v>652.29999999999995</c:v>
                </c:pt>
                <c:pt idx="616">
                  <c:v>652.3199999999996</c:v>
                </c:pt>
                <c:pt idx="617">
                  <c:v>652.33999999999958</c:v>
                </c:pt>
                <c:pt idx="618">
                  <c:v>652.35999999999956</c:v>
                </c:pt>
                <c:pt idx="619">
                  <c:v>652.38</c:v>
                </c:pt>
                <c:pt idx="620">
                  <c:v>652.4</c:v>
                </c:pt>
                <c:pt idx="621">
                  <c:v>652.41999999999996</c:v>
                </c:pt>
                <c:pt idx="622">
                  <c:v>652.4399999999996</c:v>
                </c:pt>
                <c:pt idx="623">
                  <c:v>652.45999999999958</c:v>
                </c:pt>
                <c:pt idx="624">
                  <c:v>652.48</c:v>
                </c:pt>
                <c:pt idx="625">
                  <c:v>652.5</c:v>
                </c:pt>
                <c:pt idx="626">
                  <c:v>652.52</c:v>
                </c:pt>
                <c:pt idx="627">
                  <c:v>652.54</c:v>
                </c:pt>
                <c:pt idx="628">
                  <c:v>652.55999999999949</c:v>
                </c:pt>
                <c:pt idx="629">
                  <c:v>652.58000000000004</c:v>
                </c:pt>
                <c:pt idx="630">
                  <c:v>652.6</c:v>
                </c:pt>
                <c:pt idx="631">
                  <c:v>652.62</c:v>
                </c:pt>
                <c:pt idx="632">
                  <c:v>652.64</c:v>
                </c:pt>
                <c:pt idx="633">
                  <c:v>652.66</c:v>
                </c:pt>
                <c:pt idx="634">
                  <c:v>652.67999999999995</c:v>
                </c:pt>
                <c:pt idx="635">
                  <c:v>652.70000000000005</c:v>
                </c:pt>
                <c:pt idx="636">
                  <c:v>652.72</c:v>
                </c:pt>
                <c:pt idx="637">
                  <c:v>652.74</c:v>
                </c:pt>
                <c:pt idx="638">
                  <c:v>652.76</c:v>
                </c:pt>
                <c:pt idx="639">
                  <c:v>652.78000000000043</c:v>
                </c:pt>
                <c:pt idx="640">
                  <c:v>652.79999999999995</c:v>
                </c:pt>
                <c:pt idx="641">
                  <c:v>652.8199999999996</c:v>
                </c:pt>
                <c:pt idx="642">
                  <c:v>652.83999999999958</c:v>
                </c:pt>
                <c:pt idx="643">
                  <c:v>652.85999999999956</c:v>
                </c:pt>
                <c:pt idx="644">
                  <c:v>652.88</c:v>
                </c:pt>
                <c:pt idx="645">
                  <c:v>652.9</c:v>
                </c:pt>
                <c:pt idx="646">
                  <c:v>652.91999999999996</c:v>
                </c:pt>
                <c:pt idx="647">
                  <c:v>652.9399999999996</c:v>
                </c:pt>
                <c:pt idx="648">
                  <c:v>652.95999999999958</c:v>
                </c:pt>
                <c:pt idx="649">
                  <c:v>652.98</c:v>
                </c:pt>
                <c:pt idx="650">
                  <c:v>653</c:v>
                </c:pt>
                <c:pt idx="651">
                  <c:v>653.02</c:v>
                </c:pt>
                <c:pt idx="652">
                  <c:v>653.04</c:v>
                </c:pt>
                <c:pt idx="653">
                  <c:v>653.05999999999949</c:v>
                </c:pt>
                <c:pt idx="654">
                  <c:v>653.08000000000004</c:v>
                </c:pt>
                <c:pt idx="655">
                  <c:v>653.1</c:v>
                </c:pt>
                <c:pt idx="656">
                  <c:v>653.12</c:v>
                </c:pt>
                <c:pt idx="657">
                  <c:v>653.14</c:v>
                </c:pt>
                <c:pt idx="658">
                  <c:v>653.16</c:v>
                </c:pt>
                <c:pt idx="659">
                  <c:v>653.17999999999995</c:v>
                </c:pt>
                <c:pt idx="660">
                  <c:v>653.20000000000005</c:v>
                </c:pt>
                <c:pt idx="661">
                  <c:v>653.22</c:v>
                </c:pt>
                <c:pt idx="662">
                  <c:v>653.24</c:v>
                </c:pt>
                <c:pt idx="663">
                  <c:v>653.26</c:v>
                </c:pt>
                <c:pt idx="664">
                  <c:v>653.28000000000043</c:v>
                </c:pt>
                <c:pt idx="665">
                  <c:v>653.29999999999995</c:v>
                </c:pt>
                <c:pt idx="666">
                  <c:v>653.3199999999996</c:v>
                </c:pt>
                <c:pt idx="667">
                  <c:v>653.33999999999958</c:v>
                </c:pt>
                <c:pt idx="668">
                  <c:v>653.35999999999956</c:v>
                </c:pt>
                <c:pt idx="669">
                  <c:v>653.38</c:v>
                </c:pt>
                <c:pt idx="670">
                  <c:v>653.4</c:v>
                </c:pt>
                <c:pt idx="671">
                  <c:v>653.41999999999996</c:v>
                </c:pt>
                <c:pt idx="672">
                  <c:v>653.4399999999996</c:v>
                </c:pt>
                <c:pt idx="673">
                  <c:v>653.45999999999958</c:v>
                </c:pt>
                <c:pt idx="674">
                  <c:v>653.48</c:v>
                </c:pt>
                <c:pt idx="675">
                  <c:v>653.5</c:v>
                </c:pt>
                <c:pt idx="676">
                  <c:v>653.52</c:v>
                </c:pt>
                <c:pt idx="677">
                  <c:v>653.54</c:v>
                </c:pt>
                <c:pt idx="678">
                  <c:v>653.55999999999949</c:v>
                </c:pt>
                <c:pt idx="679">
                  <c:v>653.58000000000004</c:v>
                </c:pt>
                <c:pt idx="680">
                  <c:v>653.6</c:v>
                </c:pt>
                <c:pt idx="681">
                  <c:v>653.62</c:v>
                </c:pt>
                <c:pt idx="682">
                  <c:v>653.64</c:v>
                </c:pt>
                <c:pt idx="683">
                  <c:v>653.66</c:v>
                </c:pt>
                <c:pt idx="684">
                  <c:v>653.67999999999995</c:v>
                </c:pt>
                <c:pt idx="685">
                  <c:v>653.70000000000005</c:v>
                </c:pt>
                <c:pt idx="686">
                  <c:v>653.72</c:v>
                </c:pt>
                <c:pt idx="687">
                  <c:v>653.74</c:v>
                </c:pt>
                <c:pt idx="688">
                  <c:v>653.76</c:v>
                </c:pt>
                <c:pt idx="689">
                  <c:v>653.78000000000043</c:v>
                </c:pt>
                <c:pt idx="690">
                  <c:v>653.79999999999995</c:v>
                </c:pt>
                <c:pt idx="691">
                  <c:v>653.8199999999996</c:v>
                </c:pt>
                <c:pt idx="692">
                  <c:v>653.83999999999958</c:v>
                </c:pt>
                <c:pt idx="693">
                  <c:v>653.85999999999956</c:v>
                </c:pt>
                <c:pt idx="694">
                  <c:v>653.88</c:v>
                </c:pt>
                <c:pt idx="695">
                  <c:v>653.9</c:v>
                </c:pt>
                <c:pt idx="696">
                  <c:v>653.91999999999996</c:v>
                </c:pt>
                <c:pt idx="697">
                  <c:v>653.9399999999996</c:v>
                </c:pt>
                <c:pt idx="698">
                  <c:v>653.95999999999958</c:v>
                </c:pt>
                <c:pt idx="699">
                  <c:v>653.98</c:v>
                </c:pt>
                <c:pt idx="700">
                  <c:v>654</c:v>
                </c:pt>
                <c:pt idx="701">
                  <c:v>654.02</c:v>
                </c:pt>
                <c:pt idx="702">
                  <c:v>654.04</c:v>
                </c:pt>
                <c:pt idx="703">
                  <c:v>654.05999999999949</c:v>
                </c:pt>
                <c:pt idx="704">
                  <c:v>654.08000000000004</c:v>
                </c:pt>
                <c:pt idx="705">
                  <c:v>654.1</c:v>
                </c:pt>
                <c:pt idx="706">
                  <c:v>654.12</c:v>
                </c:pt>
                <c:pt idx="707">
                  <c:v>654.14</c:v>
                </c:pt>
                <c:pt idx="708">
                  <c:v>654.16</c:v>
                </c:pt>
                <c:pt idx="709">
                  <c:v>654.17999999999995</c:v>
                </c:pt>
                <c:pt idx="710">
                  <c:v>654.20000000000005</c:v>
                </c:pt>
                <c:pt idx="711">
                  <c:v>654.22</c:v>
                </c:pt>
                <c:pt idx="712">
                  <c:v>654.24</c:v>
                </c:pt>
                <c:pt idx="713">
                  <c:v>654.26</c:v>
                </c:pt>
                <c:pt idx="714">
                  <c:v>654.28000000000043</c:v>
                </c:pt>
                <c:pt idx="715">
                  <c:v>654.29999999999995</c:v>
                </c:pt>
                <c:pt idx="716">
                  <c:v>654.3199999999996</c:v>
                </c:pt>
                <c:pt idx="717">
                  <c:v>654.33999999999958</c:v>
                </c:pt>
                <c:pt idx="718">
                  <c:v>654.35999999999956</c:v>
                </c:pt>
                <c:pt idx="719">
                  <c:v>654.38</c:v>
                </c:pt>
                <c:pt idx="720">
                  <c:v>654.4</c:v>
                </c:pt>
                <c:pt idx="721">
                  <c:v>654.41999999999996</c:v>
                </c:pt>
                <c:pt idx="722">
                  <c:v>654.4399999999996</c:v>
                </c:pt>
                <c:pt idx="723">
                  <c:v>654.45999999999958</c:v>
                </c:pt>
                <c:pt idx="724">
                  <c:v>654.48</c:v>
                </c:pt>
                <c:pt idx="725">
                  <c:v>654.5</c:v>
                </c:pt>
                <c:pt idx="726">
                  <c:v>654.52</c:v>
                </c:pt>
                <c:pt idx="727">
                  <c:v>654.54</c:v>
                </c:pt>
                <c:pt idx="728">
                  <c:v>654.55999999999949</c:v>
                </c:pt>
                <c:pt idx="729">
                  <c:v>654.58000000000004</c:v>
                </c:pt>
                <c:pt idx="730">
                  <c:v>654.6</c:v>
                </c:pt>
                <c:pt idx="731">
                  <c:v>654.62</c:v>
                </c:pt>
                <c:pt idx="732">
                  <c:v>654.64</c:v>
                </c:pt>
                <c:pt idx="733">
                  <c:v>654.66</c:v>
                </c:pt>
                <c:pt idx="734">
                  <c:v>654.67999999999995</c:v>
                </c:pt>
                <c:pt idx="735">
                  <c:v>654.70000000000005</c:v>
                </c:pt>
                <c:pt idx="736">
                  <c:v>654.72</c:v>
                </c:pt>
                <c:pt idx="737">
                  <c:v>654.74</c:v>
                </c:pt>
                <c:pt idx="738">
                  <c:v>654.76</c:v>
                </c:pt>
                <c:pt idx="739">
                  <c:v>654.78000000000043</c:v>
                </c:pt>
                <c:pt idx="740">
                  <c:v>654.79999999999995</c:v>
                </c:pt>
                <c:pt idx="741">
                  <c:v>654.8199999999996</c:v>
                </c:pt>
                <c:pt idx="742">
                  <c:v>654.83999999999958</c:v>
                </c:pt>
                <c:pt idx="743">
                  <c:v>654.85999999999956</c:v>
                </c:pt>
                <c:pt idx="744">
                  <c:v>654.88</c:v>
                </c:pt>
                <c:pt idx="745">
                  <c:v>654.9</c:v>
                </c:pt>
                <c:pt idx="746">
                  <c:v>654.91999999999996</c:v>
                </c:pt>
                <c:pt idx="747">
                  <c:v>654.9399999999996</c:v>
                </c:pt>
                <c:pt idx="748">
                  <c:v>654.95999999999958</c:v>
                </c:pt>
                <c:pt idx="749">
                  <c:v>654.98</c:v>
                </c:pt>
                <c:pt idx="750">
                  <c:v>655</c:v>
                </c:pt>
                <c:pt idx="751">
                  <c:v>655.02</c:v>
                </c:pt>
                <c:pt idx="752">
                  <c:v>655.04</c:v>
                </c:pt>
                <c:pt idx="753">
                  <c:v>655.05999999999949</c:v>
                </c:pt>
                <c:pt idx="754">
                  <c:v>655.08000000000004</c:v>
                </c:pt>
                <c:pt idx="755">
                  <c:v>655.1</c:v>
                </c:pt>
                <c:pt idx="756">
                  <c:v>655.12</c:v>
                </c:pt>
                <c:pt idx="757">
                  <c:v>655.14</c:v>
                </c:pt>
                <c:pt idx="758">
                  <c:v>655.16</c:v>
                </c:pt>
                <c:pt idx="759">
                  <c:v>655.17999999999995</c:v>
                </c:pt>
                <c:pt idx="760">
                  <c:v>655.20000000000005</c:v>
                </c:pt>
                <c:pt idx="761">
                  <c:v>655.22</c:v>
                </c:pt>
                <c:pt idx="762">
                  <c:v>655.24</c:v>
                </c:pt>
                <c:pt idx="763">
                  <c:v>655.26</c:v>
                </c:pt>
                <c:pt idx="764">
                  <c:v>655.28000000000043</c:v>
                </c:pt>
                <c:pt idx="765">
                  <c:v>655.29999999999995</c:v>
                </c:pt>
                <c:pt idx="766">
                  <c:v>655.3199999999996</c:v>
                </c:pt>
                <c:pt idx="767">
                  <c:v>655.33999999999958</c:v>
                </c:pt>
                <c:pt idx="768">
                  <c:v>655.35999999999956</c:v>
                </c:pt>
                <c:pt idx="769">
                  <c:v>655.38</c:v>
                </c:pt>
                <c:pt idx="770">
                  <c:v>655.4</c:v>
                </c:pt>
                <c:pt idx="771">
                  <c:v>655.42</c:v>
                </c:pt>
                <c:pt idx="772">
                  <c:v>655.4399999999996</c:v>
                </c:pt>
                <c:pt idx="773">
                  <c:v>655.45999999999958</c:v>
                </c:pt>
                <c:pt idx="774">
                  <c:v>655.48</c:v>
                </c:pt>
                <c:pt idx="775">
                  <c:v>655.5</c:v>
                </c:pt>
                <c:pt idx="776">
                  <c:v>655.52</c:v>
                </c:pt>
                <c:pt idx="777">
                  <c:v>655.54</c:v>
                </c:pt>
                <c:pt idx="778">
                  <c:v>655.56</c:v>
                </c:pt>
                <c:pt idx="779">
                  <c:v>655.58</c:v>
                </c:pt>
                <c:pt idx="780">
                  <c:v>655.6</c:v>
                </c:pt>
                <c:pt idx="781">
                  <c:v>655.62</c:v>
                </c:pt>
                <c:pt idx="782">
                  <c:v>655.64</c:v>
                </c:pt>
                <c:pt idx="783">
                  <c:v>655.66</c:v>
                </c:pt>
                <c:pt idx="784">
                  <c:v>655.6800000000004</c:v>
                </c:pt>
                <c:pt idx="785">
                  <c:v>655.7</c:v>
                </c:pt>
                <c:pt idx="786">
                  <c:v>655.72</c:v>
                </c:pt>
                <c:pt idx="787">
                  <c:v>655.74</c:v>
                </c:pt>
                <c:pt idx="788">
                  <c:v>655.76</c:v>
                </c:pt>
                <c:pt idx="789">
                  <c:v>655.78000000000043</c:v>
                </c:pt>
                <c:pt idx="790">
                  <c:v>655.8</c:v>
                </c:pt>
                <c:pt idx="791">
                  <c:v>655.8199999999996</c:v>
                </c:pt>
                <c:pt idx="792">
                  <c:v>655.83999999999958</c:v>
                </c:pt>
                <c:pt idx="793">
                  <c:v>655.85999999999956</c:v>
                </c:pt>
                <c:pt idx="794">
                  <c:v>655.88</c:v>
                </c:pt>
                <c:pt idx="795">
                  <c:v>655.9</c:v>
                </c:pt>
                <c:pt idx="796">
                  <c:v>655.92</c:v>
                </c:pt>
                <c:pt idx="797">
                  <c:v>655.9399999999996</c:v>
                </c:pt>
                <c:pt idx="798">
                  <c:v>655.95999999999958</c:v>
                </c:pt>
                <c:pt idx="799">
                  <c:v>655.98</c:v>
                </c:pt>
                <c:pt idx="800">
                  <c:v>656</c:v>
                </c:pt>
                <c:pt idx="801">
                  <c:v>656.02</c:v>
                </c:pt>
                <c:pt idx="802">
                  <c:v>656.04</c:v>
                </c:pt>
                <c:pt idx="803">
                  <c:v>656.06</c:v>
                </c:pt>
                <c:pt idx="804">
                  <c:v>656.08</c:v>
                </c:pt>
                <c:pt idx="805">
                  <c:v>656.1</c:v>
                </c:pt>
                <c:pt idx="806">
                  <c:v>656.12</c:v>
                </c:pt>
                <c:pt idx="807">
                  <c:v>656.14</c:v>
                </c:pt>
                <c:pt idx="808">
                  <c:v>656.16</c:v>
                </c:pt>
                <c:pt idx="809">
                  <c:v>656.1800000000004</c:v>
                </c:pt>
                <c:pt idx="810">
                  <c:v>656.2</c:v>
                </c:pt>
                <c:pt idx="811">
                  <c:v>656.22</c:v>
                </c:pt>
                <c:pt idx="812">
                  <c:v>656.24</c:v>
                </c:pt>
                <c:pt idx="813">
                  <c:v>656.26</c:v>
                </c:pt>
                <c:pt idx="814">
                  <c:v>656.28000000000043</c:v>
                </c:pt>
                <c:pt idx="815">
                  <c:v>656.3</c:v>
                </c:pt>
                <c:pt idx="816">
                  <c:v>656.3199999999996</c:v>
                </c:pt>
                <c:pt idx="817">
                  <c:v>656.33999999999958</c:v>
                </c:pt>
                <c:pt idx="818">
                  <c:v>656.35999999999956</c:v>
                </c:pt>
                <c:pt idx="819">
                  <c:v>656.38</c:v>
                </c:pt>
                <c:pt idx="820">
                  <c:v>656.4</c:v>
                </c:pt>
                <c:pt idx="821">
                  <c:v>656.42</c:v>
                </c:pt>
                <c:pt idx="822">
                  <c:v>656.4399999999996</c:v>
                </c:pt>
                <c:pt idx="823">
                  <c:v>656.45999999999958</c:v>
                </c:pt>
                <c:pt idx="824">
                  <c:v>656.48</c:v>
                </c:pt>
                <c:pt idx="825">
                  <c:v>656.5</c:v>
                </c:pt>
                <c:pt idx="826">
                  <c:v>656.52</c:v>
                </c:pt>
                <c:pt idx="827">
                  <c:v>656.54</c:v>
                </c:pt>
                <c:pt idx="828">
                  <c:v>656.56</c:v>
                </c:pt>
                <c:pt idx="829">
                  <c:v>656.58</c:v>
                </c:pt>
                <c:pt idx="830">
                  <c:v>656.6</c:v>
                </c:pt>
                <c:pt idx="831">
                  <c:v>656.62</c:v>
                </c:pt>
                <c:pt idx="832">
                  <c:v>656.64</c:v>
                </c:pt>
                <c:pt idx="833">
                  <c:v>656.66</c:v>
                </c:pt>
                <c:pt idx="834">
                  <c:v>656.6800000000004</c:v>
                </c:pt>
                <c:pt idx="835">
                  <c:v>656.7</c:v>
                </c:pt>
                <c:pt idx="836">
                  <c:v>656.72</c:v>
                </c:pt>
                <c:pt idx="837">
                  <c:v>656.74</c:v>
                </c:pt>
                <c:pt idx="838">
                  <c:v>656.76</c:v>
                </c:pt>
                <c:pt idx="839">
                  <c:v>656.78000000000043</c:v>
                </c:pt>
                <c:pt idx="840">
                  <c:v>656.8</c:v>
                </c:pt>
                <c:pt idx="841">
                  <c:v>656.8199999999996</c:v>
                </c:pt>
                <c:pt idx="842">
                  <c:v>656.83999999999958</c:v>
                </c:pt>
                <c:pt idx="843">
                  <c:v>656.85999999999956</c:v>
                </c:pt>
                <c:pt idx="844">
                  <c:v>656.88</c:v>
                </c:pt>
                <c:pt idx="845">
                  <c:v>656.9</c:v>
                </c:pt>
                <c:pt idx="846">
                  <c:v>656.92</c:v>
                </c:pt>
                <c:pt idx="847">
                  <c:v>656.9399999999996</c:v>
                </c:pt>
                <c:pt idx="848">
                  <c:v>656.95999999999958</c:v>
                </c:pt>
                <c:pt idx="849">
                  <c:v>656.98</c:v>
                </c:pt>
                <c:pt idx="850">
                  <c:v>657</c:v>
                </c:pt>
                <c:pt idx="851">
                  <c:v>657.02</c:v>
                </c:pt>
                <c:pt idx="852">
                  <c:v>657.04</c:v>
                </c:pt>
                <c:pt idx="853">
                  <c:v>657.06</c:v>
                </c:pt>
                <c:pt idx="854">
                  <c:v>657.08</c:v>
                </c:pt>
                <c:pt idx="855">
                  <c:v>657.1</c:v>
                </c:pt>
                <c:pt idx="856">
                  <c:v>657.12</c:v>
                </c:pt>
                <c:pt idx="857">
                  <c:v>657.14</c:v>
                </c:pt>
                <c:pt idx="858">
                  <c:v>657.16</c:v>
                </c:pt>
                <c:pt idx="859">
                  <c:v>657.1800000000004</c:v>
                </c:pt>
                <c:pt idx="860">
                  <c:v>657.2</c:v>
                </c:pt>
                <c:pt idx="861">
                  <c:v>657.22</c:v>
                </c:pt>
                <c:pt idx="862">
                  <c:v>657.24</c:v>
                </c:pt>
                <c:pt idx="863">
                  <c:v>657.26</c:v>
                </c:pt>
                <c:pt idx="864">
                  <c:v>657.28000000000043</c:v>
                </c:pt>
                <c:pt idx="865">
                  <c:v>657.3</c:v>
                </c:pt>
                <c:pt idx="866">
                  <c:v>657.3199999999996</c:v>
                </c:pt>
                <c:pt idx="867">
                  <c:v>657.33999999999958</c:v>
                </c:pt>
                <c:pt idx="868">
                  <c:v>657.35999999999956</c:v>
                </c:pt>
                <c:pt idx="869">
                  <c:v>657.38</c:v>
                </c:pt>
                <c:pt idx="870">
                  <c:v>657.4</c:v>
                </c:pt>
                <c:pt idx="871">
                  <c:v>657.42</c:v>
                </c:pt>
                <c:pt idx="872">
                  <c:v>657.4399999999996</c:v>
                </c:pt>
                <c:pt idx="873">
                  <c:v>657.45999999999958</c:v>
                </c:pt>
                <c:pt idx="874">
                  <c:v>657.48</c:v>
                </c:pt>
                <c:pt idx="875">
                  <c:v>657.5</c:v>
                </c:pt>
                <c:pt idx="876">
                  <c:v>657.52</c:v>
                </c:pt>
                <c:pt idx="877">
                  <c:v>657.54</c:v>
                </c:pt>
                <c:pt idx="878">
                  <c:v>657.56</c:v>
                </c:pt>
                <c:pt idx="879">
                  <c:v>657.58</c:v>
                </c:pt>
                <c:pt idx="880">
                  <c:v>657.6</c:v>
                </c:pt>
                <c:pt idx="881">
                  <c:v>657.62</c:v>
                </c:pt>
                <c:pt idx="882">
                  <c:v>657.64</c:v>
                </c:pt>
                <c:pt idx="883">
                  <c:v>657.66</c:v>
                </c:pt>
                <c:pt idx="884">
                  <c:v>657.6800000000004</c:v>
                </c:pt>
                <c:pt idx="885">
                  <c:v>657.7</c:v>
                </c:pt>
                <c:pt idx="886">
                  <c:v>657.72</c:v>
                </c:pt>
                <c:pt idx="887">
                  <c:v>657.74</c:v>
                </c:pt>
                <c:pt idx="888">
                  <c:v>657.76</c:v>
                </c:pt>
                <c:pt idx="889">
                  <c:v>657.78000000000043</c:v>
                </c:pt>
                <c:pt idx="890">
                  <c:v>657.8</c:v>
                </c:pt>
                <c:pt idx="891">
                  <c:v>657.8199999999996</c:v>
                </c:pt>
                <c:pt idx="892">
                  <c:v>657.83999999999958</c:v>
                </c:pt>
                <c:pt idx="893">
                  <c:v>657.85999999999956</c:v>
                </c:pt>
                <c:pt idx="894">
                  <c:v>657.88</c:v>
                </c:pt>
                <c:pt idx="895">
                  <c:v>657.9</c:v>
                </c:pt>
                <c:pt idx="896">
                  <c:v>657.92</c:v>
                </c:pt>
                <c:pt idx="897">
                  <c:v>657.9399999999996</c:v>
                </c:pt>
                <c:pt idx="898">
                  <c:v>657.95999999999958</c:v>
                </c:pt>
                <c:pt idx="899">
                  <c:v>657.98</c:v>
                </c:pt>
                <c:pt idx="900">
                  <c:v>658</c:v>
                </c:pt>
                <c:pt idx="901">
                  <c:v>658.02</c:v>
                </c:pt>
                <c:pt idx="902">
                  <c:v>658.04</c:v>
                </c:pt>
                <c:pt idx="903">
                  <c:v>658.06</c:v>
                </c:pt>
                <c:pt idx="904">
                  <c:v>658.08</c:v>
                </c:pt>
                <c:pt idx="905">
                  <c:v>658.1</c:v>
                </c:pt>
                <c:pt idx="906">
                  <c:v>658.12</c:v>
                </c:pt>
                <c:pt idx="907">
                  <c:v>658.14</c:v>
                </c:pt>
                <c:pt idx="908">
                  <c:v>658.16</c:v>
                </c:pt>
                <c:pt idx="909">
                  <c:v>658.1800000000004</c:v>
                </c:pt>
                <c:pt idx="910">
                  <c:v>658.2</c:v>
                </c:pt>
                <c:pt idx="911">
                  <c:v>658.22</c:v>
                </c:pt>
                <c:pt idx="912">
                  <c:v>658.24</c:v>
                </c:pt>
                <c:pt idx="913">
                  <c:v>658.26</c:v>
                </c:pt>
                <c:pt idx="914">
                  <c:v>658.28000000000043</c:v>
                </c:pt>
                <c:pt idx="915">
                  <c:v>658.3</c:v>
                </c:pt>
                <c:pt idx="916">
                  <c:v>658.3199999999996</c:v>
                </c:pt>
                <c:pt idx="917">
                  <c:v>658.33999999999958</c:v>
                </c:pt>
                <c:pt idx="918">
                  <c:v>658.35999999999956</c:v>
                </c:pt>
                <c:pt idx="919">
                  <c:v>658.38</c:v>
                </c:pt>
                <c:pt idx="920">
                  <c:v>658.4</c:v>
                </c:pt>
                <c:pt idx="921">
                  <c:v>658.42</c:v>
                </c:pt>
                <c:pt idx="922">
                  <c:v>658.4399999999996</c:v>
                </c:pt>
                <c:pt idx="923">
                  <c:v>658.45999999999958</c:v>
                </c:pt>
                <c:pt idx="924">
                  <c:v>658.48</c:v>
                </c:pt>
                <c:pt idx="925">
                  <c:v>658.5</c:v>
                </c:pt>
                <c:pt idx="926">
                  <c:v>658.52</c:v>
                </c:pt>
                <c:pt idx="927">
                  <c:v>658.54</c:v>
                </c:pt>
                <c:pt idx="928">
                  <c:v>658.56</c:v>
                </c:pt>
                <c:pt idx="929">
                  <c:v>658.58</c:v>
                </c:pt>
                <c:pt idx="930">
                  <c:v>658.6</c:v>
                </c:pt>
                <c:pt idx="931">
                  <c:v>658.62</c:v>
                </c:pt>
                <c:pt idx="932">
                  <c:v>658.64</c:v>
                </c:pt>
                <c:pt idx="933">
                  <c:v>658.66</c:v>
                </c:pt>
                <c:pt idx="934">
                  <c:v>658.6800000000004</c:v>
                </c:pt>
                <c:pt idx="935">
                  <c:v>658.7</c:v>
                </c:pt>
                <c:pt idx="936">
                  <c:v>658.72</c:v>
                </c:pt>
                <c:pt idx="937">
                  <c:v>658.74</c:v>
                </c:pt>
                <c:pt idx="938">
                  <c:v>658.76</c:v>
                </c:pt>
                <c:pt idx="939">
                  <c:v>658.78000000000043</c:v>
                </c:pt>
                <c:pt idx="940">
                  <c:v>658.8</c:v>
                </c:pt>
                <c:pt idx="941">
                  <c:v>658.8199999999996</c:v>
                </c:pt>
                <c:pt idx="942">
                  <c:v>658.83999999999958</c:v>
                </c:pt>
                <c:pt idx="943">
                  <c:v>658.85999999999956</c:v>
                </c:pt>
                <c:pt idx="944">
                  <c:v>658.88</c:v>
                </c:pt>
                <c:pt idx="945">
                  <c:v>658.9</c:v>
                </c:pt>
                <c:pt idx="946">
                  <c:v>658.92</c:v>
                </c:pt>
                <c:pt idx="947">
                  <c:v>658.9399999999996</c:v>
                </c:pt>
                <c:pt idx="948">
                  <c:v>658.95999999999958</c:v>
                </c:pt>
                <c:pt idx="949">
                  <c:v>658.98</c:v>
                </c:pt>
                <c:pt idx="950">
                  <c:v>659</c:v>
                </c:pt>
                <c:pt idx="951">
                  <c:v>659.02</c:v>
                </c:pt>
                <c:pt idx="952">
                  <c:v>659.04</c:v>
                </c:pt>
                <c:pt idx="953">
                  <c:v>659.06</c:v>
                </c:pt>
                <c:pt idx="954">
                  <c:v>659.08</c:v>
                </c:pt>
                <c:pt idx="955">
                  <c:v>659.1</c:v>
                </c:pt>
                <c:pt idx="956">
                  <c:v>659.12</c:v>
                </c:pt>
                <c:pt idx="957">
                  <c:v>659.14</c:v>
                </c:pt>
                <c:pt idx="958">
                  <c:v>659.16</c:v>
                </c:pt>
                <c:pt idx="959">
                  <c:v>659.1800000000004</c:v>
                </c:pt>
                <c:pt idx="960">
                  <c:v>659.2</c:v>
                </c:pt>
                <c:pt idx="961">
                  <c:v>659.22</c:v>
                </c:pt>
                <c:pt idx="962">
                  <c:v>659.24</c:v>
                </c:pt>
                <c:pt idx="963">
                  <c:v>659.26</c:v>
                </c:pt>
                <c:pt idx="964">
                  <c:v>659.28000000000043</c:v>
                </c:pt>
                <c:pt idx="965">
                  <c:v>659.3</c:v>
                </c:pt>
                <c:pt idx="966">
                  <c:v>659.3199999999996</c:v>
                </c:pt>
                <c:pt idx="967">
                  <c:v>659.33999999999958</c:v>
                </c:pt>
                <c:pt idx="968">
                  <c:v>659.35999999999956</c:v>
                </c:pt>
                <c:pt idx="969">
                  <c:v>659.38</c:v>
                </c:pt>
                <c:pt idx="970">
                  <c:v>659.4</c:v>
                </c:pt>
                <c:pt idx="971">
                  <c:v>659.42</c:v>
                </c:pt>
                <c:pt idx="972">
                  <c:v>659.4399999999996</c:v>
                </c:pt>
                <c:pt idx="973">
                  <c:v>659.45999999999958</c:v>
                </c:pt>
                <c:pt idx="974">
                  <c:v>659.48</c:v>
                </c:pt>
                <c:pt idx="975">
                  <c:v>659.5</c:v>
                </c:pt>
                <c:pt idx="976">
                  <c:v>659.52</c:v>
                </c:pt>
                <c:pt idx="977">
                  <c:v>659.54</c:v>
                </c:pt>
                <c:pt idx="978">
                  <c:v>659.56</c:v>
                </c:pt>
                <c:pt idx="979">
                  <c:v>659.58</c:v>
                </c:pt>
                <c:pt idx="980">
                  <c:v>659.6</c:v>
                </c:pt>
                <c:pt idx="981">
                  <c:v>659.62</c:v>
                </c:pt>
                <c:pt idx="982">
                  <c:v>659.64</c:v>
                </c:pt>
                <c:pt idx="983">
                  <c:v>659.66</c:v>
                </c:pt>
                <c:pt idx="984">
                  <c:v>659.6800000000004</c:v>
                </c:pt>
                <c:pt idx="985">
                  <c:v>659.7</c:v>
                </c:pt>
                <c:pt idx="986">
                  <c:v>659.72</c:v>
                </c:pt>
                <c:pt idx="987">
                  <c:v>659.74</c:v>
                </c:pt>
                <c:pt idx="988">
                  <c:v>659.76</c:v>
                </c:pt>
                <c:pt idx="989">
                  <c:v>659.78000000000043</c:v>
                </c:pt>
                <c:pt idx="990">
                  <c:v>659.8</c:v>
                </c:pt>
                <c:pt idx="991">
                  <c:v>659.8199999999996</c:v>
                </c:pt>
                <c:pt idx="992">
                  <c:v>659.83999999999958</c:v>
                </c:pt>
                <c:pt idx="993">
                  <c:v>659.85999999999956</c:v>
                </c:pt>
                <c:pt idx="994">
                  <c:v>659.88</c:v>
                </c:pt>
                <c:pt idx="995">
                  <c:v>659.9</c:v>
                </c:pt>
                <c:pt idx="996">
                  <c:v>659.92</c:v>
                </c:pt>
                <c:pt idx="997">
                  <c:v>659.9399999999996</c:v>
                </c:pt>
                <c:pt idx="998">
                  <c:v>659.95999999999958</c:v>
                </c:pt>
                <c:pt idx="999">
                  <c:v>659.98</c:v>
                </c:pt>
                <c:pt idx="1000">
                  <c:v>660</c:v>
                </c:pt>
                <c:pt idx="1001">
                  <c:v>660.02</c:v>
                </c:pt>
                <c:pt idx="1002">
                  <c:v>660.04</c:v>
                </c:pt>
                <c:pt idx="1003">
                  <c:v>660.06</c:v>
                </c:pt>
                <c:pt idx="1004">
                  <c:v>660.08</c:v>
                </c:pt>
                <c:pt idx="1005">
                  <c:v>660.1</c:v>
                </c:pt>
                <c:pt idx="1006">
                  <c:v>660.12</c:v>
                </c:pt>
                <c:pt idx="1007">
                  <c:v>660.14</c:v>
                </c:pt>
                <c:pt idx="1008">
                  <c:v>660.16</c:v>
                </c:pt>
                <c:pt idx="1009">
                  <c:v>660.1800000000004</c:v>
                </c:pt>
                <c:pt idx="1010">
                  <c:v>660.2</c:v>
                </c:pt>
                <c:pt idx="1011">
                  <c:v>660.22</c:v>
                </c:pt>
                <c:pt idx="1012">
                  <c:v>660.24</c:v>
                </c:pt>
                <c:pt idx="1013">
                  <c:v>660.26</c:v>
                </c:pt>
                <c:pt idx="1014">
                  <c:v>660.28000000000043</c:v>
                </c:pt>
                <c:pt idx="1015">
                  <c:v>660.3</c:v>
                </c:pt>
                <c:pt idx="1016">
                  <c:v>660.3199999999996</c:v>
                </c:pt>
                <c:pt idx="1017">
                  <c:v>660.33999999999958</c:v>
                </c:pt>
                <c:pt idx="1018">
                  <c:v>660.35999999999956</c:v>
                </c:pt>
                <c:pt idx="1019">
                  <c:v>660.38</c:v>
                </c:pt>
                <c:pt idx="1020">
                  <c:v>660.4</c:v>
                </c:pt>
                <c:pt idx="1021">
                  <c:v>660.42</c:v>
                </c:pt>
                <c:pt idx="1022">
                  <c:v>660.4399999999996</c:v>
                </c:pt>
                <c:pt idx="1023">
                  <c:v>660.45999999999958</c:v>
                </c:pt>
                <c:pt idx="1024">
                  <c:v>660.48</c:v>
                </c:pt>
                <c:pt idx="1025">
                  <c:v>660.5</c:v>
                </c:pt>
                <c:pt idx="1026">
                  <c:v>660.52</c:v>
                </c:pt>
                <c:pt idx="1027">
                  <c:v>660.54</c:v>
                </c:pt>
                <c:pt idx="1028">
                  <c:v>660.56</c:v>
                </c:pt>
                <c:pt idx="1029">
                  <c:v>660.58</c:v>
                </c:pt>
                <c:pt idx="1030">
                  <c:v>660.6</c:v>
                </c:pt>
                <c:pt idx="1031">
                  <c:v>660.62</c:v>
                </c:pt>
                <c:pt idx="1032">
                  <c:v>660.64</c:v>
                </c:pt>
                <c:pt idx="1033">
                  <c:v>660.66</c:v>
                </c:pt>
                <c:pt idx="1034">
                  <c:v>660.6800000000004</c:v>
                </c:pt>
                <c:pt idx="1035">
                  <c:v>660.7</c:v>
                </c:pt>
                <c:pt idx="1036">
                  <c:v>660.72</c:v>
                </c:pt>
                <c:pt idx="1037">
                  <c:v>660.74</c:v>
                </c:pt>
                <c:pt idx="1038">
                  <c:v>660.76</c:v>
                </c:pt>
                <c:pt idx="1039">
                  <c:v>660.78000000000043</c:v>
                </c:pt>
                <c:pt idx="1040">
                  <c:v>660.8</c:v>
                </c:pt>
                <c:pt idx="1041">
                  <c:v>660.8199999999996</c:v>
                </c:pt>
                <c:pt idx="1042">
                  <c:v>660.83999999999958</c:v>
                </c:pt>
                <c:pt idx="1043">
                  <c:v>660.85999999999956</c:v>
                </c:pt>
                <c:pt idx="1044">
                  <c:v>660.88</c:v>
                </c:pt>
                <c:pt idx="1045">
                  <c:v>660.9</c:v>
                </c:pt>
                <c:pt idx="1046">
                  <c:v>660.92</c:v>
                </c:pt>
                <c:pt idx="1047">
                  <c:v>660.9399999999996</c:v>
                </c:pt>
                <c:pt idx="1048">
                  <c:v>660.95999999999958</c:v>
                </c:pt>
                <c:pt idx="1049">
                  <c:v>660.98</c:v>
                </c:pt>
                <c:pt idx="1050">
                  <c:v>661</c:v>
                </c:pt>
                <c:pt idx="1051">
                  <c:v>661.02</c:v>
                </c:pt>
                <c:pt idx="1052">
                  <c:v>661.04</c:v>
                </c:pt>
                <c:pt idx="1053">
                  <c:v>661.06</c:v>
                </c:pt>
                <c:pt idx="1054">
                  <c:v>661.08</c:v>
                </c:pt>
                <c:pt idx="1055">
                  <c:v>661.1</c:v>
                </c:pt>
                <c:pt idx="1056">
                  <c:v>661.12</c:v>
                </c:pt>
                <c:pt idx="1057">
                  <c:v>661.14</c:v>
                </c:pt>
                <c:pt idx="1058">
                  <c:v>661.16</c:v>
                </c:pt>
                <c:pt idx="1059">
                  <c:v>661.1800000000004</c:v>
                </c:pt>
                <c:pt idx="1060">
                  <c:v>661.2</c:v>
                </c:pt>
                <c:pt idx="1061">
                  <c:v>661.22</c:v>
                </c:pt>
                <c:pt idx="1062">
                  <c:v>661.24</c:v>
                </c:pt>
                <c:pt idx="1063">
                  <c:v>661.26</c:v>
                </c:pt>
                <c:pt idx="1064">
                  <c:v>661.28000000000043</c:v>
                </c:pt>
                <c:pt idx="1065">
                  <c:v>661.3</c:v>
                </c:pt>
                <c:pt idx="1066">
                  <c:v>661.3199999999996</c:v>
                </c:pt>
                <c:pt idx="1067">
                  <c:v>661.33999999999958</c:v>
                </c:pt>
                <c:pt idx="1068">
                  <c:v>661.35999999999956</c:v>
                </c:pt>
                <c:pt idx="1069">
                  <c:v>661.38</c:v>
                </c:pt>
                <c:pt idx="1070">
                  <c:v>661.4</c:v>
                </c:pt>
                <c:pt idx="1071">
                  <c:v>661.42</c:v>
                </c:pt>
                <c:pt idx="1072">
                  <c:v>661.4399999999996</c:v>
                </c:pt>
                <c:pt idx="1073">
                  <c:v>661.45999999999958</c:v>
                </c:pt>
                <c:pt idx="1074">
                  <c:v>661.48</c:v>
                </c:pt>
                <c:pt idx="1075">
                  <c:v>661.5</c:v>
                </c:pt>
                <c:pt idx="1076">
                  <c:v>661.52</c:v>
                </c:pt>
                <c:pt idx="1077">
                  <c:v>661.54</c:v>
                </c:pt>
                <c:pt idx="1078">
                  <c:v>661.56</c:v>
                </c:pt>
                <c:pt idx="1079">
                  <c:v>661.58</c:v>
                </c:pt>
                <c:pt idx="1080">
                  <c:v>661.6</c:v>
                </c:pt>
                <c:pt idx="1081">
                  <c:v>661.62</c:v>
                </c:pt>
                <c:pt idx="1082">
                  <c:v>661.64</c:v>
                </c:pt>
                <c:pt idx="1083">
                  <c:v>661.66</c:v>
                </c:pt>
                <c:pt idx="1084">
                  <c:v>661.6800000000004</c:v>
                </c:pt>
                <c:pt idx="1085">
                  <c:v>661.7</c:v>
                </c:pt>
                <c:pt idx="1086">
                  <c:v>661.72</c:v>
                </c:pt>
                <c:pt idx="1087">
                  <c:v>661.74</c:v>
                </c:pt>
                <c:pt idx="1088">
                  <c:v>661.76</c:v>
                </c:pt>
                <c:pt idx="1089">
                  <c:v>661.78000000000043</c:v>
                </c:pt>
                <c:pt idx="1090">
                  <c:v>661.8</c:v>
                </c:pt>
                <c:pt idx="1091">
                  <c:v>661.8199999999996</c:v>
                </c:pt>
                <c:pt idx="1092">
                  <c:v>661.83999999999958</c:v>
                </c:pt>
                <c:pt idx="1093">
                  <c:v>661.85999999999956</c:v>
                </c:pt>
                <c:pt idx="1094">
                  <c:v>661.88</c:v>
                </c:pt>
                <c:pt idx="1095">
                  <c:v>661.9</c:v>
                </c:pt>
                <c:pt idx="1096">
                  <c:v>661.92</c:v>
                </c:pt>
                <c:pt idx="1097">
                  <c:v>661.9399999999996</c:v>
                </c:pt>
                <c:pt idx="1098">
                  <c:v>661.95999999999958</c:v>
                </c:pt>
                <c:pt idx="1099">
                  <c:v>661.98</c:v>
                </c:pt>
                <c:pt idx="1100">
                  <c:v>662</c:v>
                </c:pt>
                <c:pt idx="1101">
                  <c:v>662.02</c:v>
                </c:pt>
                <c:pt idx="1102">
                  <c:v>662.04</c:v>
                </c:pt>
                <c:pt idx="1103">
                  <c:v>662.06</c:v>
                </c:pt>
                <c:pt idx="1104">
                  <c:v>662.08</c:v>
                </c:pt>
                <c:pt idx="1105">
                  <c:v>662.1</c:v>
                </c:pt>
                <c:pt idx="1106">
                  <c:v>662.12</c:v>
                </c:pt>
                <c:pt idx="1107">
                  <c:v>662.14</c:v>
                </c:pt>
                <c:pt idx="1108">
                  <c:v>662.16</c:v>
                </c:pt>
                <c:pt idx="1109">
                  <c:v>662.1800000000004</c:v>
                </c:pt>
                <c:pt idx="1110">
                  <c:v>662.2</c:v>
                </c:pt>
                <c:pt idx="1111">
                  <c:v>662.22</c:v>
                </c:pt>
                <c:pt idx="1112">
                  <c:v>662.24</c:v>
                </c:pt>
                <c:pt idx="1113">
                  <c:v>662.26</c:v>
                </c:pt>
                <c:pt idx="1114">
                  <c:v>662.28000000000043</c:v>
                </c:pt>
                <c:pt idx="1115">
                  <c:v>662.3</c:v>
                </c:pt>
                <c:pt idx="1116">
                  <c:v>662.3199999999996</c:v>
                </c:pt>
                <c:pt idx="1117">
                  <c:v>662.33999999999958</c:v>
                </c:pt>
                <c:pt idx="1118">
                  <c:v>662.35999999999956</c:v>
                </c:pt>
                <c:pt idx="1119">
                  <c:v>662.38</c:v>
                </c:pt>
                <c:pt idx="1120">
                  <c:v>662.4</c:v>
                </c:pt>
                <c:pt idx="1121">
                  <c:v>662.42</c:v>
                </c:pt>
                <c:pt idx="1122">
                  <c:v>662.4399999999996</c:v>
                </c:pt>
                <c:pt idx="1123">
                  <c:v>662.45999999999958</c:v>
                </c:pt>
                <c:pt idx="1124">
                  <c:v>662.48</c:v>
                </c:pt>
                <c:pt idx="1125">
                  <c:v>662.5</c:v>
                </c:pt>
                <c:pt idx="1126">
                  <c:v>662.52</c:v>
                </c:pt>
                <c:pt idx="1127">
                  <c:v>662.54</c:v>
                </c:pt>
                <c:pt idx="1128">
                  <c:v>662.56</c:v>
                </c:pt>
                <c:pt idx="1129">
                  <c:v>662.58</c:v>
                </c:pt>
                <c:pt idx="1130">
                  <c:v>662.6</c:v>
                </c:pt>
                <c:pt idx="1131">
                  <c:v>662.62</c:v>
                </c:pt>
                <c:pt idx="1132">
                  <c:v>662.64</c:v>
                </c:pt>
                <c:pt idx="1133">
                  <c:v>662.66</c:v>
                </c:pt>
                <c:pt idx="1134">
                  <c:v>662.6800000000004</c:v>
                </c:pt>
                <c:pt idx="1135">
                  <c:v>662.7</c:v>
                </c:pt>
                <c:pt idx="1136">
                  <c:v>662.72</c:v>
                </c:pt>
                <c:pt idx="1137">
                  <c:v>662.74</c:v>
                </c:pt>
                <c:pt idx="1138">
                  <c:v>662.76</c:v>
                </c:pt>
                <c:pt idx="1139">
                  <c:v>662.78000000000043</c:v>
                </c:pt>
                <c:pt idx="1140">
                  <c:v>662.8</c:v>
                </c:pt>
                <c:pt idx="1141">
                  <c:v>662.8199999999996</c:v>
                </c:pt>
                <c:pt idx="1142">
                  <c:v>662.83999999999958</c:v>
                </c:pt>
                <c:pt idx="1143">
                  <c:v>662.85999999999956</c:v>
                </c:pt>
                <c:pt idx="1144">
                  <c:v>662.88</c:v>
                </c:pt>
                <c:pt idx="1145">
                  <c:v>662.9</c:v>
                </c:pt>
                <c:pt idx="1146">
                  <c:v>662.92</c:v>
                </c:pt>
                <c:pt idx="1147">
                  <c:v>662.9399999999996</c:v>
                </c:pt>
                <c:pt idx="1148">
                  <c:v>662.95999999999958</c:v>
                </c:pt>
                <c:pt idx="1149">
                  <c:v>662.98</c:v>
                </c:pt>
                <c:pt idx="1150">
                  <c:v>663</c:v>
                </c:pt>
                <c:pt idx="1151">
                  <c:v>663.02</c:v>
                </c:pt>
                <c:pt idx="1152">
                  <c:v>663.04</c:v>
                </c:pt>
                <c:pt idx="1153">
                  <c:v>663.06</c:v>
                </c:pt>
                <c:pt idx="1154">
                  <c:v>663.08</c:v>
                </c:pt>
                <c:pt idx="1155">
                  <c:v>663.1</c:v>
                </c:pt>
                <c:pt idx="1156">
                  <c:v>663.12</c:v>
                </c:pt>
                <c:pt idx="1157">
                  <c:v>663.14</c:v>
                </c:pt>
                <c:pt idx="1158">
                  <c:v>663.16</c:v>
                </c:pt>
                <c:pt idx="1159">
                  <c:v>663.1800000000004</c:v>
                </c:pt>
                <c:pt idx="1160">
                  <c:v>663.2</c:v>
                </c:pt>
                <c:pt idx="1161">
                  <c:v>663.22</c:v>
                </c:pt>
                <c:pt idx="1162">
                  <c:v>663.24</c:v>
                </c:pt>
                <c:pt idx="1163">
                  <c:v>663.26</c:v>
                </c:pt>
                <c:pt idx="1164">
                  <c:v>663.28000000000043</c:v>
                </c:pt>
                <c:pt idx="1165">
                  <c:v>663.3</c:v>
                </c:pt>
                <c:pt idx="1166">
                  <c:v>663.3199999999996</c:v>
                </c:pt>
                <c:pt idx="1167">
                  <c:v>663.33999999999958</c:v>
                </c:pt>
                <c:pt idx="1168">
                  <c:v>663.35999999999956</c:v>
                </c:pt>
                <c:pt idx="1169">
                  <c:v>663.38</c:v>
                </c:pt>
                <c:pt idx="1170">
                  <c:v>663.4</c:v>
                </c:pt>
                <c:pt idx="1171">
                  <c:v>663.42</c:v>
                </c:pt>
                <c:pt idx="1172">
                  <c:v>663.4399999999996</c:v>
                </c:pt>
                <c:pt idx="1173">
                  <c:v>663.45999999999958</c:v>
                </c:pt>
                <c:pt idx="1174">
                  <c:v>663.48</c:v>
                </c:pt>
                <c:pt idx="1175">
                  <c:v>663.5</c:v>
                </c:pt>
                <c:pt idx="1176">
                  <c:v>663.52</c:v>
                </c:pt>
                <c:pt idx="1177">
                  <c:v>663.54</c:v>
                </c:pt>
                <c:pt idx="1178">
                  <c:v>663.56</c:v>
                </c:pt>
                <c:pt idx="1179">
                  <c:v>663.58</c:v>
                </c:pt>
                <c:pt idx="1180">
                  <c:v>663.6</c:v>
                </c:pt>
                <c:pt idx="1181">
                  <c:v>663.62</c:v>
                </c:pt>
                <c:pt idx="1182">
                  <c:v>663.64</c:v>
                </c:pt>
                <c:pt idx="1183">
                  <c:v>663.66</c:v>
                </c:pt>
                <c:pt idx="1184">
                  <c:v>663.6800000000004</c:v>
                </c:pt>
                <c:pt idx="1185">
                  <c:v>663.7</c:v>
                </c:pt>
                <c:pt idx="1186">
                  <c:v>663.72</c:v>
                </c:pt>
                <c:pt idx="1187">
                  <c:v>663.74</c:v>
                </c:pt>
                <c:pt idx="1188">
                  <c:v>663.76</c:v>
                </c:pt>
                <c:pt idx="1189">
                  <c:v>663.78000000000043</c:v>
                </c:pt>
                <c:pt idx="1190">
                  <c:v>663.8</c:v>
                </c:pt>
                <c:pt idx="1191">
                  <c:v>663.8199999999996</c:v>
                </c:pt>
                <c:pt idx="1192">
                  <c:v>663.83999999999958</c:v>
                </c:pt>
                <c:pt idx="1193">
                  <c:v>663.85999999999956</c:v>
                </c:pt>
                <c:pt idx="1194">
                  <c:v>663.88</c:v>
                </c:pt>
                <c:pt idx="1195">
                  <c:v>663.9</c:v>
                </c:pt>
                <c:pt idx="1196">
                  <c:v>663.92</c:v>
                </c:pt>
                <c:pt idx="1197">
                  <c:v>663.9399999999996</c:v>
                </c:pt>
                <c:pt idx="1198">
                  <c:v>663.95999999999958</c:v>
                </c:pt>
                <c:pt idx="1199">
                  <c:v>663.98</c:v>
                </c:pt>
                <c:pt idx="1200">
                  <c:v>664</c:v>
                </c:pt>
                <c:pt idx="1201">
                  <c:v>664.02</c:v>
                </c:pt>
                <c:pt idx="1202">
                  <c:v>664.04</c:v>
                </c:pt>
                <c:pt idx="1203">
                  <c:v>664.06</c:v>
                </c:pt>
                <c:pt idx="1204">
                  <c:v>664.08</c:v>
                </c:pt>
                <c:pt idx="1205">
                  <c:v>664.1</c:v>
                </c:pt>
                <c:pt idx="1206">
                  <c:v>664.12</c:v>
                </c:pt>
                <c:pt idx="1207">
                  <c:v>664.14</c:v>
                </c:pt>
                <c:pt idx="1208">
                  <c:v>664.16</c:v>
                </c:pt>
                <c:pt idx="1209">
                  <c:v>664.1800000000004</c:v>
                </c:pt>
                <c:pt idx="1210">
                  <c:v>664.2</c:v>
                </c:pt>
                <c:pt idx="1211">
                  <c:v>664.22</c:v>
                </c:pt>
                <c:pt idx="1212">
                  <c:v>664.24</c:v>
                </c:pt>
                <c:pt idx="1213">
                  <c:v>664.26</c:v>
                </c:pt>
                <c:pt idx="1214">
                  <c:v>664.28000000000043</c:v>
                </c:pt>
                <c:pt idx="1215">
                  <c:v>664.3</c:v>
                </c:pt>
                <c:pt idx="1216">
                  <c:v>664.3199999999996</c:v>
                </c:pt>
                <c:pt idx="1217">
                  <c:v>664.33999999999958</c:v>
                </c:pt>
                <c:pt idx="1218">
                  <c:v>664.35999999999956</c:v>
                </c:pt>
                <c:pt idx="1219">
                  <c:v>664.38</c:v>
                </c:pt>
                <c:pt idx="1220">
                  <c:v>664.4</c:v>
                </c:pt>
                <c:pt idx="1221">
                  <c:v>664.42</c:v>
                </c:pt>
                <c:pt idx="1222">
                  <c:v>664.4399999999996</c:v>
                </c:pt>
                <c:pt idx="1223">
                  <c:v>664.45999999999958</c:v>
                </c:pt>
                <c:pt idx="1224">
                  <c:v>664.48</c:v>
                </c:pt>
                <c:pt idx="1225">
                  <c:v>664.5</c:v>
                </c:pt>
                <c:pt idx="1226">
                  <c:v>664.52</c:v>
                </c:pt>
                <c:pt idx="1227">
                  <c:v>664.54</c:v>
                </c:pt>
                <c:pt idx="1228">
                  <c:v>664.56</c:v>
                </c:pt>
                <c:pt idx="1229">
                  <c:v>664.58</c:v>
                </c:pt>
                <c:pt idx="1230">
                  <c:v>664.6</c:v>
                </c:pt>
                <c:pt idx="1231">
                  <c:v>664.62</c:v>
                </c:pt>
                <c:pt idx="1232">
                  <c:v>664.64</c:v>
                </c:pt>
                <c:pt idx="1233">
                  <c:v>664.66</c:v>
                </c:pt>
                <c:pt idx="1234">
                  <c:v>664.6800000000004</c:v>
                </c:pt>
                <c:pt idx="1235">
                  <c:v>664.7</c:v>
                </c:pt>
                <c:pt idx="1236">
                  <c:v>664.72</c:v>
                </c:pt>
                <c:pt idx="1237">
                  <c:v>664.74</c:v>
                </c:pt>
                <c:pt idx="1238">
                  <c:v>664.76</c:v>
                </c:pt>
                <c:pt idx="1239">
                  <c:v>664.78000000000043</c:v>
                </c:pt>
                <c:pt idx="1240">
                  <c:v>664.8</c:v>
                </c:pt>
                <c:pt idx="1241">
                  <c:v>664.8199999999996</c:v>
                </c:pt>
                <c:pt idx="1242">
                  <c:v>664.83999999999958</c:v>
                </c:pt>
                <c:pt idx="1243">
                  <c:v>664.85999999999956</c:v>
                </c:pt>
                <c:pt idx="1244">
                  <c:v>664.88</c:v>
                </c:pt>
                <c:pt idx="1245">
                  <c:v>664.9</c:v>
                </c:pt>
                <c:pt idx="1246">
                  <c:v>664.92</c:v>
                </c:pt>
                <c:pt idx="1247">
                  <c:v>664.9399999999996</c:v>
                </c:pt>
                <c:pt idx="1248">
                  <c:v>664.95999999999958</c:v>
                </c:pt>
                <c:pt idx="1249">
                  <c:v>664.98</c:v>
                </c:pt>
                <c:pt idx="1250">
                  <c:v>665</c:v>
                </c:pt>
                <c:pt idx="1251">
                  <c:v>665.02</c:v>
                </c:pt>
                <c:pt idx="1252">
                  <c:v>665.04</c:v>
                </c:pt>
                <c:pt idx="1253">
                  <c:v>665.06</c:v>
                </c:pt>
                <c:pt idx="1254">
                  <c:v>665.08</c:v>
                </c:pt>
                <c:pt idx="1255">
                  <c:v>665.1</c:v>
                </c:pt>
                <c:pt idx="1256">
                  <c:v>665.12</c:v>
                </c:pt>
                <c:pt idx="1257">
                  <c:v>665.14</c:v>
                </c:pt>
                <c:pt idx="1258">
                  <c:v>665.16</c:v>
                </c:pt>
                <c:pt idx="1259">
                  <c:v>665.1800000000004</c:v>
                </c:pt>
                <c:pt idx="1260">
                  <c:v>665.2</c:v>
                </c:pt>
                <c:pt idx="1261">
                  <c:v>665.22</c:v>
                </c:pt>
                <c:pt idx="1262">
                  <c:v>665.24</c:v>
                </c:pt>
                <c:pt idx="1263">
                  <c:v>665.26</c:v>
                </c:pt>
                <c:pt idx="1264">
                  <c:v>665.28000000000043</c:v>
                </c:pt>
                <c:pt idx="1265">
                  <c:v>665.3</c:v>
                </c:pt>
                <c:pt idx="1266">
                  <c:v>665.3199999999996</c:v>
                </c:pt>
                <c:pt idx="1267">
                  <c:v>665.33999999999958</c:v>
                </c:pt>
                <c:pt idx="1268">
                  <c:v>665.35999999999956</c:v>
                </c:pt>
                <c:pt idx="1269">
                  <c:v>665.38</c:v>
                </c:pt>
                <c:pt idx="1270">
                  <c:v>665.4</c:v>
                </c:pt>
                <c:pt idx="1271">
                  <c:v>665.42</c:v>
                </c:pt>
                <c:pt idx="1272">
                  <c:v>665.4399999999996</c:v>
                </c:pt>
                <c:pt idx="1273">
                  <c:v>665.45999999999958</c:v>
                </c:pt>
                <c:pt idx="1274">
                  <c:v>665.48</c:v>
                </c:pt>
                <c:pt idx="1275">
                  <c:v>665.5</c:v>
                </c:pt>
                <c:pt idx="1276">
                  <c:v>665.52</c:v>
                </c:pt>
                <c:pt idx="1277">
                  <c:v>665.54</c:v>
                </c:pt>
                <c:pt idx="1278">
                  <c:v>665.56</c:v>
                </c:pt>
                <c:pt idx="1279">
                  <c:v>665.58</c:v>
                </c:pt>
                <c:pt idx="1280">
                  <c:v>665.6</c:v>
                </c:pt>
                <c:pt idx="1281">
                  <c:v>665.62</c:v>
                </c:pt>
                <c:pt idx="1282">
                  <c:v>665.64</c:v>
                </c:pt>
                <c:pt idx="1283">
                  <c:v>665.66</c:v>
                </c:pt>
                <c:pt idx="1284">
                  <c:v>665.6800000000004</c:v>
                </c:pt>
                <c:pt idx="1285">
                  <c:v>665.7</c:v>
                </c:pt>
                <c:pt idx="1286">
                  <c:v>665.72</c:v>
                </c:pt>
                <c:pt idx="1287">
                  <c:v>665.74</c:v>
                </c:pt>
                <c:pt idx="1288">
                  <c:v>665.76</c:v>
                </c:pt>
                <c:pt idx="1289">
                  <c:v>665.78000000000043</c:v>
                </c:pt>
                <c:pt idx="1290">
                  <c:v>665.8</c:v>
                </c:pt>
                <c:pt idx="1291">
                  <c:v>665.8199999999996</c:v>
                </c:pt>
                <c:pt idx="1292">
                  <c:v>665.83999999999958</c:v>
                </c:pt>
                <c:pt idx="1293">
                  <c:v>665.85999999999956</c:v>
                </c:pt>
                <c:pt idx="1294">
                  <c:v>665.88</c:v>
                </c:pt>
                <c:pt idx="1295">
                  <c:v>665.9</c:v>
                </c:pt>
                <c:pt idx="1296">
                  <c:v>665.92</c:v>
                </c:pt>
                <c:pt idx="1297">
                  <c:v>665.9399999999996</c:v>
                </c:pt>
                <c:pt idx="1298">
                  <c:v>665.95999999999958</c:v>
                </c:pt>
                <c:pt idx="1299">
                  <c:v>665.98</c:v>
                </c:pt>
                <c:pt idx="1300">
                  <c:v>666</c:v>
                </c:pt>
                <c:pt idx="1301">
                  <c:v>666.02</c:v>
                </c:pt>
                <c:pt idx="1302">
                  <c:v>666.04</c:v>
                </c:pt>
                <c:pt idx="1303">
                  <c:v>666.06</c:v>
                </c:pt>
                <c:pt idx="1304">
                  <c:v>666.08</c:v>
                </c:pt>
                <c:pt idx="1305">
                  <c:v>666.1</c:v>
                </c:pt>
                <c:pt idx="1306">
                  <c:v>666.12</c:v>
                </c:pt>
                <c:pt idx="1307">
                  <c:v>666.14</c:v>
                </c:pt>
                <c:pt idx="1308">
                  <c:v>666.16</c:v>
                </c:pt>
                <c:pt idx="1309">
                  <c:v>666.1800000000004</c:v>
                </c:pt>
                <c:pt idx="1310">
                  <c:v>666.2</c:v>
                </c:pt>
                <c:pt idx="1311">
                  <c:v>666.22</c:v>
                </c:pt>
                <c:pt idx="1312">
                  <c:v>666.24</c:v>
                </c:pt>
                <c:pt idx="1313">
                  <c:v>666.26</c:v>
                </c:pt>
                <c:pt idx="1314">
                  <c:v>666.28000000000043</c:v>
                </c:pt>
                <c:pt idx="1315">
                  <c:v>666.3</c:v>
                </c:pt>
                <c:pt idx="1316">
                  <c:v>666.3199999999996</c:v>
                </c:pt>
                <c:pt idx="1317">
                  <c:v>666.33999999999958</c:v>
                </c:pt>
                <c:pt idx="1318">
                  <c:v>666.35999999999956</c:v>
                </c:pt>
                <c:pt idx="1319">
                  <c:v>666.38</c:v>
                </c:pt>
                <c:pt idx="1320">
                  <c:v>666.4</c:v>
                </c:pt>
                <c:pt idx="1321">
                  <c:v>666.42</c:v>
                </c:pt>
                <c:pt idx="1322">
                  <c:v>666.4399999999996</c:v>
                </c:pt>
                <c:pt idx="1323">
                  <c:v>666.45999999999958</c:v>
                </c:pt>
                <c:pt idx="1324">
                  <c:v>666.48</c:v>
                </c:pt>
                <c:pt idx="1325">
                  <c:v>666.5</c:v>
                </c:pt>
                <c:pt idx="1326">
                  <c:v>666.52</c:v>
                </c:pt>
                <c:pt idx="1327">
                  <c:v>666.54</c:v>
                </c:pt>
                <c:pt idx="1328">
                  <c:v>666.56</c:v>
                </c:pt>
                <c:pt idx="1329">
                  <c:v>666.58</c:v>
                </c:pt>
                <c:pt idx="1330">
                  <c:v>666.6</c:v>
                </c:pt>
                <c:pt idx="1331">
                  <c:v>666.62</c:v>
                </c:pt>
                <c:pt idx="1332">
                  <c:v>666.64</c:v>
                </c:pt>
                <c:pt idx="1333">
                  <c:v>666.66</c:v>
                </c:pt>
                <c:pt idx="1334">
                  <c:v>666.6800000000004</c:v>
                </c:pt>
                <c:pt idx="1335">
                  <c:v>666.7</c:v>
                </c:pt>
                <c:pt idx="1336">
                  <c:v>666.72</c:v>
                </c:pt>
                <c:pt idx="1337">
                  <c:v>666.74</c:v>
                </c:pt>
                <c:pt idx="1338">
                  <c:v>666.76</c:v>
                </c:pt>
                <c:pt idx="1339">
                  <c:v>666.78000000000043</c:v>
                </c:pt>
                <c:pt idx="1340">
                  <c:v>666.8</c:v>
                </c:pt>
                <c:pt idx="1341">
                  <c:v>666.8199999999996</c:v>
                </c:pt>
                <c:pt idx="1342">
                  <c:v>666.83999999999958</c:v>
                </c:pt>
                <c:pt idx="1343">
                  <c:v>666.85999999999956</c:v>
                </c:pt>
                <c:pt idx="1344">
                  <c:v>666.88</c:v>
                </c:pt>
                <c:pt idx="1345">
                  <c:v>666.9</c:v>
                </c:pt>
                <c:pt idx="1346">
                  <c:v>666.92</c:v>
                </c:pt>
                <c:pt idx="1347">
                  <c:v>666.9399999999996</c:v>
                </c:pt>
                <c:pt idx="1348">
                  <c:v>666.95999999999958</c:v>
                </c:pt>
                <c:pt idx="1349">
                  <c:v>666.98</c:v>
                </c:pt>
                <c:pt idx="1350">
                  <c:v>667</c:v>
                </c:pt>
                <c:pt idx="1351">
                  <c:v>667.02</c:v>
                </c:pt>
                <c:pt idx="1352">
                  <c:v>667.04</c:v>
                </c:pt>
                <c:pt idx="1353">
                  <c:v>667.06</c:v>
                </c:pt>
                <c:pt idx="1354">
                  <c:v>667.08</c:v>
                </c:pt>
                <c:pt idx="1355">
                  <c:v>667.1</c:v>
                </c:pt>
                <c:pt idx="1356">
                  <c:v>667.12</c:v>
                </c:pt>
                <c:pt idx="1357">
                  <c:v>667.14</c:v>
                </c:pt>
                <c:pt idx="1358">
                  <c:v>667.16</c:v>
                </c:pt>
                <c:pt idx="1359">
                  <c:v>667.1800000000004</c:v>
                </c:pt>
                <c:pt idx="1360">
                  <c:v>667.2</c:v>
                </c:pt>
                <c:pt idx="1361">
                  <c:v>667.22</c:v>
                </c:pt>
                <c:pt idx="1362">
                  <c:v>667.24</c:v>
                </c:pt>
                <c:pt idx="1363">
                  <c:v>667.26</c:v>
                </c:pt>
                <c:pt idx="1364">
                  <c:v>667.28000000000043</c:v>
                </c:pt>
                <c:pt idx="1365">
                  <c:v>667.3</c:v>
                </c:pt>
                <c:pt idx="1366">
                  <c:v>667.3199999999996</c:v>
                </c:pt>
                <c:pt idx="1367">
                  <c:v>667.33999999999958</c:v>
                </c:pt>
                <c:pt idx="1368">
                  <c:v>667.35999999999956</c:v>
                </c:pt>
                <c:pt idx="1369">
                  <c:v>667.38</c:v>
                </c:pt>
                <c:pt idx="1370">
                  <c:v>667.4</c:v>
                </c:pt>
                <c:pt idx="1371">
                  <c:v>667.42</c:v>
                </c:pt>
                <c:pt idx="1372">
                  <c:v>667.4399999999996</c:v>
                </c:pt>
                <c:pt idx="1373">
                  <c:v>667.45999999999958</c:v>
                </c:pt>
                <c:pt idx="1374">
                  <c:v>667.48</c:v>
                </c:pt>
                <c:pt idx="1375">
                  <c:v>667.5</c:v>
                </c:pt>
                <c:pt idx="1376">
                  <c:v>667.52</c:v>
                </c:pt>
                <c:pt idx="1377">
                  <c:v>667.54</c:v>
                </c:pt>
                <c:pt idx="1378">
                  <c:v>667.56</c:v>
                </c:pt>
                <c:pt idx="1379">
                  <c:v>667.58</c:v>
                </c:pt>
                <c:pt idx="1380">
                  <c:v>667.6</c:v>
                </c:pt>
                <c:pt idx="1381">
                  <c:v>667.62</c:v>
                </c:pt>
                <c:pt idx="1382">
                  <c:v>667.64</c:v>
                </c:pt>
                <c:pt idx="1383">
                  <c:v>667.66</c:v>
                </c:pt>
                <c:pt idx="1384">
                  <c:v>667.6800000000004</c:v>
                </c:pt>
                <c:pt idx="1385">
                  <c:v>667.7</c:v>
                </c:pt>
                <c:pt idx="1386">
                  <c:v>667.72</c:v>
                </c:pt>
                <c:pt idx="1387">
                  <c:v>667.74</c:v>
                </c:pt>
                <c:pt idx="1388">
                  <c:v>667.76</c:v>
                </c:pt>
                <c:pt idx="1389">
                  <c:v>667.78000000000043</c:v>
                </c:pt>
                <c:pt idx="1390">
                  <c:v>667.8</c:v>
                </c:pt>
                <c:pt idx="1391">
                  <c:v>667.8199999999996</c:v>
                </c:pt>
                <c:pt idx="1392">
                  <c:v>667.83999999999958</c:v>
                </c:pt>
                <c:pt idx="1393">
                  <c:v>667.85999999999956</c:v>
                </c:pt>
                <c:pt idx="1394">
                  <c:v>667.88</c:v>
                </c:pt>
                <c:pt idx="1395">
                  <c:v>667.9</c:v>
                </c:pt>
                <c:pt idx="1396">
                  <c:v>667.92</c:v>
                </c:pt>
                <c:pt idx="1397">
                  <c:v>667.9399999999996</c:v>
                </c:pt>
                <c:pt idx="1398">
                  <c:v>667.95999999999958</c:v>
                </c:pt>
                <c:pt idx="1399">
                  <c:v>667.98</c:v>
                </c:pt>
                <c:pt idx="1400">
                  <c:v>668</c:v>
                </c:pt>
                <c:pt idx="1401">
                  <c:v>668.02</c:v>
                </c:pt>
                <c:pt idx="1402">
                  <c:v>668.04</c:v>
                </c:pt>
                <c:pt idx="1403">
                  <c:v>668.06</c:v>
                </c:pt>
                <c:pt idx="1404">
                  <c:v>668.08</c:v>
                </c:pt>
                <c:pt idx="1405">
                  <c:v>668.1</c:v>
                </c:pt>
                <c:pt idx="1406">
                  <c:v>668.12</c:v>
                </c:pt>
                <c:pt idx="1407">
                  <c:v>668.14</c:v>
                </c:pt>
                <c:pt idx="1408">
                  <c:v>668.16</c:v>
                </c:pt>
                <c:pt idx="1409">
                  <c:v>668.1800000000004</c:v>
                </c:pt>
                <c:pt idx="1410">
                  <c:v>668.2</c:v>
                </c:pt>
                <c:pt idx="1411">
                  <c:v>668.22</c:v>
                </c:pt>
                <c:pt idx="1412">
                  <c:v>668.24</c:v>
                </c:pt>
                <c:pt idx="1413">
                  <c:v>668.26</c:v>
                </c:pt>
                <c:pt idx="1414">
                  <c:v>668.28000000000043</c:v>
                </c:pt>
                <c:pt idx="1415">
                  <c:v>668.3</c:v>
                </c:pt>
                <c:pt idx="1416">
                  <c:v>668.3199999999996</c:v>
                </c:pt>
                <c:pt idx="1417">
                  <c:v>668.33999999999958</c:v>
                </c:pt>
                <c:pt idx="1418">
                  <c:v>668.35999999999956</c:v>
                </c:pt>
                <c:pt idx="1419">
                  <c:v>668.38</c:v>
                </c:pt>
                <c:pt idx="1420">
                  <c:v>668.4</c:v>
                </c:pt>
                <c:pt idx="1421">
                  <c:v>668.42</c:v>
                </c:pt>
                <c:pt idx="1422">
                  <c:v>668.4399999999996</c:v>
                </c:pt>
                <c:pt idx="1423">
                  <c:v>668.45999999999958</c:v>
                </c:pt>
                <c:pt idx="1424">
                  <c:v>668.48</c:v>
                </c:pt>
                <c:pt idx="1425">
                  <c:v>668.5</c:v>
                </c:pt>
                <c:pt idx="1426">
                  <c:v>668.52</c:v>
                </c:pt>
                <c:pt idx="1427">
                  <c:v>668.54</c:v>
                </c:pt>
                <c:pt idx="1428">
                  <c:v>668.56</c:v>
                </c:pt>
                <c:pt idx="1429">
                  <c:v>668.58</c:v>
                </c:pt>
                <c:pt idx="1430">
                  <c:v>668.6</c:v>
                </c:pt>
                <c:pt idx="1431">
                  <c:v>668.62</c:v>
                </c:pt>
                <c:pt idx="1432">
                  <c:v>668.64</c:v>
                </c:pt>
                <c:pt idx="1433">
                  <c:v>668.66</c:v>
                </c:pt>
                <c:pt idx="1434">
                  <c:v>668.6800000000004</c:v>
                </c:pt>
                <c:pt idx="1435">
                  <c:v>668.7</c:v>
                </c:pt>
                <c:pt idx="1436">
                  <c:v>668.72</c:v>
                </c:pt>
                <c:pt idx="1437">
                  <c:v>668.74</c:v>
                </c:pt>
                <c:pt idx="1438">
                  <c:v>668.76</c:v>
                </c:pt>
                <c:pt idx="1439">
                  <c:v>668.78000000000043</c:v>
                </c:pt>
                <c:pt idx="1440">
                  <c:v>668.8</c:v>
                </c:pt>
                <c:pt idx="1441">
                  <c:v>668.8199999999996</c:v>
                </c:pt>
                <c:pt idx="1442">
                  <c:v>668.83999999999958</c:v>
                </c:pt>
                <c:pt idx="1443">
                  <c:v>668.85999999999956</c:v>
                </c:pt>
                <c:pt idx="1444">
                  <c:v>668.88</c:v>
                </c:pt>
                <c:pt idx="1445">
                  <c:v>668.9</c:v>
                </c:pt>
                <c:pt idx="1446">
                  <c:v>668.92</c:v>
                </c:pt>
                <c:pt idx="1447">
                  <c:v>668.9399999999996</c:v>
                </c:pt>
                <c:pt idx="1448">
                  <c:v>668.95999999999958</c:v>
                </c:pt>
                <c:pt idx="1449">
                  <c:v>668.98</c:v>
                </c:pt>
                <c:pt idx="1450">
                  <c:v>669</c:v>
                </c:pt>
                <c:pt idx="1451">
                  <c:v>669.02</c:v>
                </c:pt>
                <c:pt idx="1452">
                  <c:v>669.04</c:v>
                </c:pt>
                <c:pt idx="1453">
                  <c:v>669.06</c:v>
                </c:pt>
                <c:pt idx="1454">
                  <c:v>669.08</c:v>
                </c:pt>
                <c:pt idx="1455">
                  <c:v>669.1</c:v>
                </c:pt>
                <c:pt idx="1456">
                  <c:v>669.12</c:v>
                </c:pt>
                <c:pt idx="1457">
                  <c:v>669.14</c:v>
                </c:pt>
                <c:pt idx="1458">
                  <c:v>669.16</c:v>
                </c:pt>
                <c:pt idx="1459">
                  <c:v>669.1800000000004</c:v>
                </c:pt>
                <c:pt idx="1460">
                  <c:v>669.2</c:v>
                </c:pt>
                <c:pt idx="1461">
                  <c:v>669.22</c:v>
                </c:pt>
                <c:pt idx="1462">
                  <c:v>669.24</c:v>
                </c:pt>
                <c:pt idx="1463">
                  <c:v>669.26</c:v>
                </c:pt>
                <c:pt idx="1464">
                  <c:v>669.28000000000043</c:v>
                </c:pt>
                <c:pt idx="1465">
                  <c:v>669.3</c:v>
                </c:pt>
                <c:pt idx="1466">
                  <c:v>669.3199999999996</c:v>
                </c:pt>
                <c:pt idx="1467">
                  <c:v>669.33999999999958</c:v>
                </c:pt>
                <c:pt idx="1468">
                  <c:v>669.35999999999956</c:v>
                </c:pt>
                <c:pt idx="1469">
                  <c:v>669.38</c:v>
                </c:pt>
                <c:pt idx="1470">
                  <c:v>669.4</c:v>
                </c:pt>
                <c:pt idx="1471">
                  <c:v>669.42</c:v>
                </c:pt>
                <c:pt idx="1472">
                  <c:v>669.4399999999996</c:v>
                </c:pt>
                <c:pt idx="1473">
                  <c:v>669.45999999999958</c:v>
                </c:pt>
                <c:pt idx="1474">
                  <c:v>669.48</c:v>
                </c:pt>
                <c:pt idx="1475">
                  <c:v>669.5</c:v>
                </c:pt>
                <c:pt idx="1476">
                  <c:v>669.52</c:v>
                </c:pt>
                <c:pt idx="1477">
                  <c:v>669.54</c:v>
                </c:pt>
                <c:pt idx="1478">
                  <c:v>669.56</c:v>
                </c:pt>
                <c:pt idx="1479">
                  <c:v>669.58</c:v>
                </c:pt>
                <c:pt idx="1480">
                  <c:v>669.6</c:v>
                </c:pt>
                <c:pt idx="1481">
                  <c:v>669.62</c:v>
                </c:pt>
                <c:pt idx="1482">
                  <c:v>669.64</c:v>
                </c:pt>
                <c:pt idx="1483">
                  <c:v>669.66</c:v>
                </c:pt>
                <c:pt idx="1484">
                  <c:v>669.6800000000004</c:v>
                </c:pt>
                <c:pt idx="1485">
                  <c:v>669.7</c:v>
                </c:pt>
                <c:pt idx="1486">
                  <c:v>669.72</c:v>
                </c:pt>
                <c:pt idx="1487">
                  <c:v>669.74</c:v>
                </c:pt>
                <c:pt idx="1488">
                  <c:v>669.76</c:v>
                </c:pt>
                <c:pt idx="1489">
                  <c:v>669.78000000000043</c:v>
                </c:pt>
                <c:pt idx="1490">
                  <c:v>669.8</c:v>
                </c:pt>
                <c:pt idx="1491">
                  <c:v>669.8199999999996</c:v>
                </c:pt>
                <c:pt idx="1492">
                  <c:v>669.83999999999958</c:v>
                </c:pt>
                <c:pt idx="1493">
                  <c:v>669.85999999999956</c:v>
                </c:pt>
                <c:pt idx="1494">
                  <c:v>669.88</c:v>
                </c:pt>
                <c:pt idx="1495">
                  <c:v>669.9</c:v>
                </c:pt>
                <c:pt idx="1496">
                  <c:v>669.92</c:v>
                </c:pt>
                <c:pt idx="1497">
                  <c:v>669.9399999999996</c:v>
                </c:pt>
                <c:pt idx="1498">
                  <c:v>669.95999999999958</c:v>
                </c:pt>
                <c:pt idx="1499">
                  <c:v>669.98</c:v>
                </c:pt>
                <c:pt idx="1500">
                  <c:v>670</c:v>
                </c:pt>
                <c:pt idx="1501">
                  <c:v>670.02</c:v>
                </c:pt>
                <c:pt idx="1502">
                  <c:v>670.04</c:v>
                </c:pt>
                <c:pt idx="1503">
                  <c:v>670.06</c:v>
                </c:pt>
                <c:pt idx="1504">
                  <c:v>670.08</c:v>
                </c:pt>
                <c:pt idx="1505">
                  <c:v>670.1</c:v>
                </c:pt>
                <c:pt idx="1506">
                  <c:v>670.12</c:v>
                </c:pt>
                <c:pt idx="1507">
                  <c:v>670.14</c:v>
                </c:pt>
                <c:pt idx="1508">
                  <c:v>670.16</c:v>
                </c:pt>
                <c:pt idx="1509">
                  <c:v>670.1800000000004</c:v>
                </c:pt>
                <c:pt idx="1510">
                  <c:v>670.2</c:v>
                </c:pt>
                <c:pt idx="1511">
                  <c:v>670.22</c:v>
                </c:pt>
                <c:pt idx="1512">
                  <c:v>670.24</c:v>
                </c:pt>
                <c:pt idx="1513">
                  <c:v>670.26</c:v>
                </c:pt>
                <c:pt idx="1514">
                  <c:v>670.28000000000043</c:v>
                </c:pt>
                <c:pt idx="1515">
                  <c:v>670.3</c:v>
                </c:pt>
                <c:pt idx="1516">
                  <c:v>670.3199999999996</c:v>
                </c:pt>
                <c:pt idx="1517">
                  <c:v>670.33999999999958</c:v>
                </c:pt>
                <c:pt idx="1518">
                  <c:v>670.35999999999956</c:v>
                </c:pt>
                <c:pt idx="1519">
                  <c:v>670.38</c:v>
                </c:pt>
                <c:pt idx="1520">
                  <c:v>670.4</c:v>
                </c:pt>
                <c:pt idx="1521">
                  <c:v>670.42</c:v>
                </c:pt>
                <c:pt idx="1522">
                  <c:v>670.4399999999996</c:v>
                </c:pt>
                <c:pt idx="1523">
                  <c:v>670.45999999999958</c:v>
                </c:pt>
                <c:pt idx="1524">
                  <c:v>670.48</c:v>
                </c:pt>
                <c:pt idx="1525">
                  <c:v>670.5</c:v>
                </c:pt>
                <c:pt idx="1526">
                  <c:v>670.52</c:v>
                </c:pt>
                <c:pt idx="1527">
                  <c:v>670.54</c:v>
                </c:pt>
                <c:pt idx="1528">
                  <c:v>670.56</c:v>
                </c:pt>
                <c:pt idx="1529">
                  <c:v>670.58</c:v>
                </c:pt>
                <c:pt idx="1530">
                  <c:v>670.6</c:v>
                </c:pt>
                <c:pt idx="1531">
                  <c:v>670.62</c:v>
                </c:pt>
                <c:pt idx="1532">
                  <c:v>670.64</c:v>
                </c:pt>
                <c:pt idx="1533">
                  <c:v>670.66</c:v>
                </c:pt>
                <c:pt idx="1534">
                  <c:v>670.6800000000004</c:v>
                </c:pt>
                <c:pt idx="1535">
                  <c:v>670.7</c:v>
                </c:pt>
                <c:pt idx="1536">
                  <c:v>670.72</c:v>
                </c:pt>
                <c:pt idx="1537">
                  <c:v>670.74</c:v>
                </c:pt>
                <c:pt idx="1538">
                  <c:v>670.76</c:v>
                </c:pt>
                <c:pt idx="1539">
                  <c:v>670.78000000000043</c:v>
                </c:pt>
                <c:pt idx="1540">
                  <c:v>670.8</c:v>
                </c:pt>
                <c:pt idx="1541">
                  <c:v>670.8199999999996</c:v>
                </c:pt>
                <c:pt idx="1542">
                  <c:v>670.83999999999958</c:v>
                </c:pt>
                <c:pt idx="1543">
                  <c:v>670.85999999999956</c:v>
                </c:pt>
                <c:pt idx="1544">
                  <c:v>670.88</c:v>
                </c:pt>
                <c:pt idx="1545">
                  <c:v>670.9</c:v>
                </c:pt>
                <c:pt idx="1546">
                  <c:v>670.92</c:v>
                </c:pt>
                <c:pt idx="1547">
                  <c:v>670.9399999999996</c:v>
                </c:pt>
                <c:pt idx="1548">
                  <c:v>670.95999999999958</c:v>
                </c:pt>
                <c:pt idx="1549">
                  <c:v>670.98</c:v>
                </c:pt>
                <c:pt idx="1550">
                  <c:v>671</c:v>
                </c:pt>
                <c:pt idx="1551">
                  <c:v>671.02</c:v>
                </c:pt>
                <c:pt idx="1552">
                  <c:v>671.04</c:v>
                </c:pt>
                <c:pt idx="1553">
                  <c:v>671.06</c:v>
                </c:pt>
                <c:pt idx="1554">
                  <c:v>671.08</c:v>
                </c:pt>
                <c:pt idx="1555">
                  <c:v>671.1</c:v>
                </c:pt>
                <c:pt idx="1556">
                  <c:v>671.12</c:v>
                </c:pt>
                <c:pt idx="1557">
                  <c:v>671.14</c:v>
                </c:pt>
                <c:pt idx="1558">
                  <c:v>671.16</c:v>
                </c:pt>
                <c:pt idx="1559">
                  <c:v>671.1800000000004</c:v>
                </c:pt>
                <c:pt idx="1560">
                  <c:v>671.2</c:v>
                </c:pt>
                <c:pt idx="1561">
                  <c:v>671.22</c:v>
                </c:pt>
                <c:pt idx="1562">
                  <c:v>671.24</c:v>
                </c:pt>
                <c:pt idx="1563">
                  <c:v>671.26</c:v>
                </c:pt>
                <c:pt idx="1564">
                  <c:v>671.28000000000043</c:v>
                </c:pt>
                <c:pt idx="1565">
                  <c:v>671.3</c:v>
                </c:pt>
                <c:pt idx="1566">
                  <c:v>671.3199999999996</c:v>
                </c:pt>
                <c:pt idx="1567">
                  <c:v>671.33999999999958</c:v>
                </c:pt>
                <c:pt idx="1568">
                  <c:v>671.35999999999956</c:v>
                </c:pt>
                <c:pt idx="1569">
                  <c:v>671.38</c:v>
                </c:pt>
                <c:pt idx="1570">
                  <c:v>671.4</c:v>
                </c:pt>
                <c:pt idx="1571">
                  <c:v>671.42</c:v>
                </c:pt>
                <c:pt idx="1572">
                  <c:v>671.4399999999996</c:v>
                </c:pt>
                <c:pt idx="1573">
                  <c:v>671.45999999999958</c:v>
                </c:pt>
                <c:pt idx="1574">
                  <c:v>671.48</c:v>
                </c:pt>
                <c:pt idx="1575">
                  <c:v>671.5</c:v>
                </c:pt>
                <c:pt idx="1576">
                  <c:v>671.52</c:v>
                </c:pt>
                <c:pt idx="1577">
                  <c:v>671.54</c:v>
                </c:pt>
                <c:pt idx="1578">
                  <c:v>671.56</c:v>
                </c:pt>
                <c:pt idx="1579">
                  <c:v>671.58</c:v>
                </c:pt>
                <c:pt idx="1580">
                  <c:v>671.6</c:v>
                </c:pt>
                <c:pt idx="1581">
                  <c:v>671.62</c:v>
                </c:pt>
                <c:pt idx="1582">
                  <c:v>671.64</c:v>
                </c:pt>
                <c:pt idx="1583">
                  <c:v>671.66</c:v>
                </c:pt>
                <c:pt idx="1584">
                  <c:v>671.6800000000004</c:v>
                </c:pt>
                <c:pt idx="1585">
                  <c:v>671.7</c:v>
                </c:pt>
                <c:pt idx="1586">
                  <c:v>671.72</c:v>
                </c:pt>
                <c:pt idx="1587">
                  <c:v>671.74</c:v>
                </c:pt>
                <c:pt idx="1588">
                  <c:v>671.76</c:v>
                </c:pt>
                <c:pt idx="1589">
                  <c:v>671.78000000000043</c:v>
                </c:pt>
                <c:pt idx="1590">
                  <c:v>671.8</c:v>
                </c:pt>
                <c:pt idx="1591">
                  <c:v>671.8199999999996</c:v>
                </c:pt>
                <c:pt idx="1592">
                  <c:v>671.83999999999958</c:v>
                </c:pt>
                <c:pt idx="1593">
                  <c:v>671.85999999999956</c:v>
                </c:pt>
                <c:pt idx="1594">
                  <c:v>671.88</c:v>
                </c:pt>
                <c:pt idx="1595">
                  <c:v>671.9</c:v>
                </c:pt>
                <c:pt idx="1596">
                  <c:v>671.92</c:v>
                </c:pt>
                <c:pt idx="1597">
                  <c:v>671.9399999999996</c:v>
                </c:pt>
                <c:pt idx="1598">
                  <c:v>671.95999999999958</c:v>
                </c:pt>
                <c:pt idx="1599">
                  <c:v>671.98</c:v>
                </c:pt>
                <c:pt idx="1600">
                  <c:v>672</c:v>
                </c:pt>
                <c:pt idx="1601">
                  <c:v>672.02</c:v>
                </c:pt>
                <c:pt idx="1602">
                  <c:v>672.04</c:v>
                </c:pt>
                <c:pt idx="1603">
                  <c:v>672.06</c:v>
                </c:pt>
                <c:pt idx="1604">
                  <c:v>672.08</c:v>
                </c:pt>
                <c:pt idx="1605">
                  <c:v>672.1</c:v>
                </c:pt>
                <c:pt idx="1606">
                  <c:v>672.12</c:v>
                </c:pt>
                <c:pt idx="1607">
                  <c:v>672.14</c:v>
                </c:pt>
                <c:pt idx="1608">
                  <c:v>672.16</c:v>
                </c:pt>
                <c:pt idx="1609">
                  <c:v>672.1800000000004</c:v>
                </c:pt>
                <c:pt idx="1610">
                  <c:v>672.2</c:v>
                </c:pt>
                <c:pt idx="1611">
                  <c:v>672.22</c:v>
                </c:pt>
                <c:pt idx="1612">
                  <c:v>672.24</c:v>
                </c:pt>
                <c:pt idx="1613">
                  <c:v>672.26</c:v>
                </c:pt>
                <c:pt idx="1614">
                  <c:v>672.28000000000043</c:v>
                </c:pt>
                <c:pt idx="1615">
                  <c:v>672.3</c:v>
                </c:pt>
                <c:pt idx="1616">
                  <c:v>672.3199999999996</c:v>
                </c:pt>
                <c:pt idx="1617">
                  <c:v>672.33999999999958</c:v>
                </c:pt>
                <c:pt idx="1618">
                  <c:v>672.35999999999956</c:v>
                </c:pt>
                <c:pt idx="1619">
                  <c:v>672.38</c:v>
                </c:pt>
                <c:pt idx="1620">
                  <c:v>672.4</c:v>
                </c:pt>
                <c:pt idx="1621">
                  <c:v>672.42</c:v>
                </c:pt>
                <c:pt idx="1622">
                  <c:v>672.4399999999996</c:v>
                </c:pt>
                <c:pt idx="1623">
                  <c:v>672.45999999999958</c:v>
                </c:pt>
                <c:pt idx="1624">
                  <c:v>672.48</c:v>
                </c:pt>
                <c:pt idx="1625">
                  <c:v>672.5</c:v>
                </c:pt>
                <c:pt idx="1626">
                  <c:v>672.52</c:v>
                </c:pt>
                <c:pt idx="1627">
                  <c:v>672.54</c:v>
                </c:pt>
                <c:pt idx="1628">
                  <c:v>672.56</c:v>
                </c:pt>
                <c:pt idx="1629">
                  <c:v>672.58</c:v>
                </c:pt>
                <c:pt idx="1630">
                  <c:v>672.6</c:v>
                </c:pt>
                <c:pt idx="1631">
                  <c:v>672.62</c:v>
                </c:pt>
                <c:pt idx="1632">
                  <c:v>672.64</c:v>
                </c:pt>
                <c:pt idx="1633">
                  <c:v>672.66</c:v>
                </c:pt>
                <c:pt idx="1634">
                  <c:v>672.6800000000004</c:v>
                </c:pt>
                <c:pt idx="1635">
                  <c:v>672.7</c:v>
                </c:pt>
                <c:pt idx="1636">
                  <c:v>672.72</c:v>
                </c:pt>
                <c:pt idx="1637">
                  <c:v>672.74</c:v>
                </c:pt>
                <c:pt idx="1638">
                  <c:v>672.76</c:v>
                </c:pt>
                <c:pt idx="1639">
                  <c:v>672.78000000000043</c:v>
                </c:pt>
                <c:pt idx="1640">
                  <c:v>672.8</c:v>
                </c:pt>
                <c:pt idx="1641">
                  <c:v>672.8199999999996</c:v>
                </c:pt>
                <c:pt idx="1642">
                  <c:v>672.83999999999958</c:v>
                </c:pt>
                <c:pt idx="1643">
                  <c:v>672.85999999999956</c:v>
                </c:pt>
                <c:pt idx="1644">
                  <c:v>672.88</c:v>
                </c:pt>
                <c:pt idx="1645">
                  <c:v>672.9</c:v>
                </c:pt>
                <c:pt idx="1646">
                  <c:v>672.92</c:v>
                </c:pt>
                <c:pt idx="1647">
                  <c:v>672.9399999999996</c:v>
                </c:pt>
                <c:pt idx="1648">
                  <c:v>672.95999999999958</c:v>
                </c:pt>
                <c:pt idx="1649">
                  <c:v>672.98</c:v>
                </c:pt>
                <c:pt idx="1650">
                  <c:v>673</c:v>
                </c:pt>
                <c:pt idx="1651">
                  <c:v>673.02</c:v>
                </c:pt>
                <c:pt idx="1652">
                  <c:v>673.04</c:v>
                </c:pt>
                <c:pt idx="1653">
                  <c:v>673.06</c:v>
                </c:pt>
                <c:pt idx="1654">
                  <c:v>673.08</c:v>
                </c:pt>
                <c:pt idx="1655">
                  <c:v>673.1</c:v>
                </c:pt>
                <c:pt idx="1656">
                  <c:v>673.12</c:v>
                </c:pt>
                <c:pt idx="1657">
                  <c:v>673.14</c:v>
                </c:pt>
                <c:pt idx="1658">
                  <c:v>673.16</c:v>
                </c:pt>
                <c:pt idx="1659">
                  <c:v>673.1800000000004</c:v>
                </c:pt>
                <c:pt idx="1660">
                  <c:v>673.2</c:v>
                </c:pt>
                <c:pt idx="1661">
                  <c:v>673.22</c:v>
                </c:pt>
                <c:pt idx="1662">
                  <c:v>673.24</c:v>
                </c:pt>
                <c:pt idx="1663">
                  <c:v>673.26</c:v>
                </c:pt>
                <c:pt idx="1664">
                  <c:v>673.28000000000043</c:v>
                </c:pt>
                <c:pt idx="1665">
                  <c:v>673.3</c:v>
                </c:pt>
                <c:pt idx="1666">
                  <c:v>673.3199999999996</c:v>
                </c:pt>
                <c:pt idx="1667">
                  <c:v>673.33999999999958</c:v>
                </c:pt>
                <c:pt idx="1668">
                  <c:v>673.35999999999956</c:v>
                </c:pt>
                <c:pt idx="1669">
                  <c:v>673.38</c:v>
                </c:pt>
                <c:pt idx="1670">
                  <c:v>673.4</c:v>
                </c:pt>
                <c:pt idx="1671">
                  <c:v>673.42</c:v>
                </c:pt>
                <c:pt idx="1672">
                  <c:v>673.4399999999996</c:v>
                </c:pt>
                <c:pt idx="1673">
                  <c:v>673.45999999999958</c:v>
                </c:pt>
                <c:pt idx="1674">
                  <c:v>673.48</c:v>
                </c:pt>
                <c:pt idx="1675">
                  <c:v>673.5</c:v>
                </c:pt>
                <c:pt idx="1676">
                  <c:v>673.52</c:v>
                </c:pt>
                <c:pt idx="1677">
                  <c:v>673.54</c:v>
                </c:pt>
                <c:pt idx="1678">
                  <c:v>673.56</c:v>
                </c:pt>
                <c:pt idx="1679">
                  <c:v>673.58</c:v>
                </c:pt>
                <c:pt idx="1680">
                  <c:v>673.6</c:v>
                </c:pt>
                <c:pt idx="1681">
                  <c:v>673.62</c:v>
                </c:pt>
                <c:pt idx="1682">
                  <c:v>673.64</c:v>
                </c:pt>
                <c:pt idx="1683">
                  <c:v>673.66</c:v>
                </c:pt>
                <c:pt idx="1684">
                  <c:v>673.6800000000004</c:v>
                </c:pt>
                <c:pt idx="1685">
                  <c:v>673.7</c:v>
                </c:pt>
                <c:pt idx="1686">
                  <c:v>673.72</c:v>
                </c:pt>
                <c:pt idx="1687">
                  <c:v>673.74</c:v>
                </c:pt>
                <c:pt idx="1688">
                  <c:v>673.76</c:v>
                </c:pt>
                <c:pt idx="1689">
                  <c:v>673.78000000000043</c:v>
                </c:pt>
                <c:pt idx="1690">
                  <c:v>673.8</c:v>
                </c:pt>
                <c:pt idx="1691">
                  <c:v>673.8199999999996</c:v>
                </c:pt>
                <c:pt idx="1692">
                  <c:v>673.83999999999958</c:v>
                </c:pt>
                <c:pt idx="1693">
                  <c:v>673.85999999999956</c:v>
                </c:pt>
                <c:pt idx="1694">
                  <c:v>673.88</c:v>
                </c:pt>
                <c:pt idx="1695">
                  <c:v>673.9</c:v>
                </c:pt>
                <c:pt idx="1696">
                  <c:v>673.92</c:v>
                </c:pt>
                <c:pt idx="1697">
                  <c:v>673.9399999999996</c:v>
                </c:pt>
                <c:pt idx="1698">
                  <c:v>673.95999999999958</c:v>
                </c:pt>
                <c:pt idx="1699">
                  <c:v>673.98</c:v>
                </c:pt>
                <c:pt idx="1700">
                  <c:v>674</c:v>
                </c:pt>
                <c:pt idx="1701">
                  <c:v>674.02</c:v>
                </c:pt>
                <c:pt idx="1702">
                  <c:v>674.04</c:v>
                </c:pt>
                <c:pt idx="1703">
                  <c:v>674.06</c:v>
                </c:pt>
                <c:pt idx="1704">
                  <c:v>674.08</c:v>
                </c:pt>
                <c:pt idx="1705">
                  <c:v>674.1</c:v>
                </c:pt>
                <c:pt idx="1706">
                  <c:v>674.12</c:v>
                </c:pt>
                <c:pt idx="1707">
                  <c:v>674.14</c:v>
                </c:pt>
                <c:pt idx="1708">
                  <c:v>674.16</c:v>
                </c:pt>
                <c:pt idx="1709">
                  <c:v>674.1800000000004</c:v>
                </c:pt>
                <c:pt idx="1710">
                  <c:v>674.2</c:v>
                </c:pt>
                <c:pt idx="1711">
                  <c:v>674.22</c:v>
                </c:pt>
                <c:pt idx="1712">
                  <c:v>674.24</c:v>
                </c:pt>
                <c:pt idx="1713">
                  <c:v>674.26</c:v>
                </c:pt>
                <c:pt idx="1714">
                  <c:v>674.28000000000043</c:v>
                </c:pt>
                <c:pt idx="1715">
                  <c:v>674.3</c:v>
                </c:pt>
                <c:pt idx="1716">
                  <c:v>674.3199999999996</c:v>
                </c:pt>
                <c:pt idx="1717">
                  <c:v>674.33999999999958</c:v>
                </c:pt>
                <c:pt idx="1718">
                  <c:v>674.35999999999956</c:v>
                </c:pt>
                <c:pt idx="1719">
                  <c:v>674.38</c:v>
                </c:pt>
                <c:pt idx="1720">
                  <c:v>674.4</c:v>
                </c:pt>
                <c:pt idx="1721">
                  <c:v>674.42</c:v>
                </c:pt>
                <c:pt idx="1722">
                  <c:v>674.4399999999996</c:v>
                </c:pt>
                <c:pt idx="1723">
                  <c:v>674.45999999999958</c:v>
                </c:pt>
                <c:pt idx="1724">
                  <c:v>674.48</c:v>
                </c:pt>
                <c:pt idx="1725">
                  <c:v>674.5</c:v>
                </c:pt>
                <c:pt idx="1726">
                  <c:v>674.52</c:v>
                </c:pt>
                <c:pt idx="1727">
                  <c:v>674.54</c:v>
                </c:pt>
                <c:pt idx="1728">
                  <c:v>674.56</c:v>
                </c:pt>
                <c:pt idx="1729">
                  <c:v>674.58</c:v>
                </c:pt>
                <c:pt idx="1730">
                  <c:v>674.6</c:v>
                </c:pt>
                <c:pt idx="1731">
                  <c:v>674.62</c:v>
                </c:pt>
                <c:pt idx="1732">
                  <c:v>674.64</c:v>
                </c:pt>
                <c:pt idx="1733">
                  <c:v>674.66</c:v>
                </c:pt>
                <c:pt idx="1734">
                  <c:v>674.6800000000004</c:v>
                </c:pt>
                <c:pt idx="1735">
                  <c:v>674.7</c:v>
                </c:pt>
                <c:pt idx="1736">
                  <c:v>674.72</c:v>
                </c:pt>
                <c:pt idx="1737">
                  <c:v>674.74</c:v>
                </c:pt>
                <c:pt idx="1738">
                  <c:v>674.76</c:v>
                </c:pt>
                <c:pt idx="1739">
                  <c:v>674.78000000000043</c:v>
                </c:pt>
                <c:pt idx="1740">
                  <c:v>674.8</c:v>
                </c:pt>
                <c:pt idx="1741">
                  <c:v>674.8199999999996</c:v>
                </c:pt>
                <c:pt idx="1742">
                  <c:v>674.83999999999958</c:v>
                </c:pt>
                <c:pt idx="1743">
                  <c:v>674.85999999999956</c:v>
                </c:pt>
                <c:pt idx="1744">
                  <c:v>674.88</c:v>
                </c:pt>
                <c:pt idx="1745">
                  <c:v>674.9</c:v>
                </c:pt>
                <c:pt idx="1746">
                  <c:v>674.92</c:v>
                </c:pt>
                <c:pt idx="1747">
                  <c:v>674.9399999999996</c:v>
                </c:pt>
                <c:pt idx="1748">
                  <c:v>674.95999999999958</c:v>
                </c:pt>
                <c:pt idx="1749">
                  <c:v>674.98</c:v>
                </c:pt>
                <c:pt idx="1750">
                  <c:v>675</c:v>
                </c:pt>
                <c:pt idx="1751">
                  <c:v>675.02</c:v>
                </c:pt>
                <c:pt idx="1752">
                  <c:v>675.04</c:v>
                </c:pt>
                <c:pt idx="1753">
                  <c:v>675.06</c:v>
                </c:pt>
                <c:pt idx="1754">
                  <c:v>675.08</c:v>
                </c:pt>
                <c:pt idx="1755">
                  <c:v>675.1</c:v>
                </c:pt>
                <c:pt idx="1756">
                  <c:v>675.12</c:v>
                </c:pt>
                <c:pt idx="1757">
                  <c:v>675.14</c:v>
                </c:pt>
                <c:pt idx="1758">
                  <c:v>675.16</c:v>
                </c:pt>
                <c:pt idx="1759">
                  <c:v>675.1800000000004</c:v>
                </c:pt>
                <c:pt idx="1760">
                  <c:v>675.2</c:v>
                </c:pt>
                <c:pt idx="1761">
                  <c:v>675.22</c:v>
                </c:pt>
                <c:pt idx="1762">
                  <c:v>675.24</c:v>
                </c:pt>
                <c:pt idx="1763">
                  <c:v>675.26</c:v>
                </c:pt>
                <c:pt idx="1764">
                  <c:v>675.28000000000043</c:v>
                </c:pt>
                <c:pt idx="1765">
                  <c:v>675.3</c:v>
                </c:pt>
                <c:pt idx="1766">
                  <c:v>675.3199999999996</c:v>
                </c:pt>
                <c:pt idx="1767">
                  <c:v>675.33999999999958</c:v>
                </c:pt>
                <c:pt idx="1768">
                  <c:v>675.35999999999956</c:v>
                </c:pt>
                <c:pt idx="1769">
                  <c:v>675.38</c:v>
                </c:pt>
                <c:pt idx="1770">
                  <c:v>675.4</c:v>
                </c:pt>
                <c:pt idx="1771">
                  <c:v>675.42</c:v>
                </c:pt>
                <c:pt idx="1772">
                  <c:v>675.4399999999996</c:v>
                </c:pt>
                <c:pt idx="1773">
                  <c:v>675.45999999999958</c:v>
                </c:pt>
                <c:pt idx="1774">
                  <c:v>675.48</c:v>
                </c:pt>
                <c:pt idx="1775">
                  <c:v>675.5</c:v>
                </c:pt>
                <c:pt idx="1776">
                  <c:v>675.52</c:v>
                </c:pt>
                <c:pt idx="1777">
                  <c:v>675.54</c:v>
                </c:pt>
                <c:pt idx="1778">
                  <c:v>675.56</c:v>
                </c:pt>
                <c:pt idx="1779">
                  <c:v>675.58</c:v>
                </c:pt>
                <c:pt idx="1780">
                  <c:v>675.6</c:v>
                </c:pt>
                <c:pt idx="1781">
                  <c:v>675.62</c:v>
                </c:pt>
                <c:pt idx="1782">
                  <c:v>675.64</c:v>
                </c:pt>
                <c:pt idx="1783">
                  <c:v>675.66</c:v>
                </c:pt>
                <c:pt idx="1784">
                  <c:v>675.6800000000004</c:v>
                </c:pt>
                <c:pt idx="1785">
                  <c:v>675.7</c:v>
                </c:pt>
                <c:pt idx="1786">
                  <c:v>675.72</c:v>
                </c:pt>
                <c:pt idx="1787">
                  <c:v>675.74</c:v>
                </c:pt>
                <c:pt idx="1788">
                  <c:v>675.76</c:v>
                </c:pt>
                <c:pt idx="1789">
                  <c:v>675.78000000000043</c:v>
                </c:pt>
                <c:pt idx="1790">
                  <c:v>675.8</c:v>
                </c:pt>
                <c:pt idx="1791">
                  <c:v>675.8199999999996</c:v>
                </c:pt>
                <c:pt idx="1792">
                  <c:v>675.83999999999958</c:v>
                </c:pt>
                <c:pt idx="1793">
                  <c:v>675.85999999999956</c:v>
                </c:pt>
                <c:pt idx="1794">
                  <c:v>675.88</c:v>
                </c:pt>
                <c:pt idx="1795">
                  <c:v>675.9</c:v>
                </c:pt>
                <c:pt idx="1796">
                  <c:v>675.92</c:v>
                </c:pt>
                <c:pt idx="1797">
                  <c:v>675.9399999999996</c:v>
                </c:pt>
                <c:pt idx="1798">
                  <c:v>675.95999999999958</c:v>
                </c:pt>
                <c:pt idx="1799">
                  <c:v>675.98</c:v>
                </c:pt>
                <c:pt idx="1800">
                  <c:v>676</c:v>
                </c:pt>
                <c:pt idx="1801">
                  <c:v>676.02</c:v>
                </c:pt>
                <c:pt idx="1802">
                  <c:v>676.04</c:v>
                </c:pt>
                <c:pt idx="1803">
                  <c:v>676.06</c:v>
                </c:pt>
                <c:pt idx="1804">
                  <c:v>676.08</c:v>
                </c:pt>
                <c:pt idx="1805">
                  <c:v>676.1</c:v>
                </c:pt>
                <c:pt idx="1806">
                  <c:v>676.12</c:v>
                </c:pt>
                <c:pt idx="1807">
                  <c:v>676.14</c:v>
                </c:pt>
                <c:pt idx="1808">
                  <c:v>676.16</c:v>
                </c:pt>
                <c:pt idx="1809">
                  <c:v>676.1800000000004</c:v>
                </c:pt>
                <c:pt idx="1810">
                  <c:v>676.2</c:v>
                </c:pt>
                <c:pt idx="1811">
                  <c:v>676.22</c:v>
                </c:pt>
                <c:pt idx="1812">
                  <c:v>676.24</c:v>
                </c:pt>
                <c:pt idx="1813">
                  <c:v>676.26</c:v>
                </c:pt>
                <c:pt idx="1814">
                  <c:v>676.28000000000043</c:v>
                </c:pt>
                <c:pt idx="1815">
                  <c:v>676.3</c:v>
                </c:pt>
                <c:pt idx="1816">
                  <c:v>676.3199999999996</c:v>
                </c:pt>
                <c:pt idx="1817">
                  <c:v>676.33999999999958</c:v>
                </c:pt>
                <c:pt idx="1818">
                  <c:v>676.35999999999956</c:v>
                </c:pt>
                <c:pt idx="1819">
                  <c:v>676.38</c:v>
                </c:pt>
                <c:pt idx="1820">
                  <c:v>676.4</c:v>
                </c:pt>
                <c:pt idx="1821">
                  <c:v>676.42</c:v>
                </c:pt>
                <c:pt idx="1822">
                  <c:v>676.4399999999996</c:v>
                </c:pt>
                <c:pt idx="1823">
                  <c:v>676.45999999999958</c:v>
                </c:pt>
                <c:pt idx="1824">
                  <c:v>676.48</c:v>
                </c:pt>
                <c:pt idx="1825">
                  <c:v>676.5</c:v>
                </c:pt>
                <c:pt idx="1826">
                  <c:v>676.52</c:v>
                </c:pt>
                <c:pt idx="1827">
                  <c:v>676.54</c:v>
                </c:pt>
                <c:pt idx="1828">
                  <c:v>676.56</c:v>
                </c:pt>
                <c:pt idx="1829">
                  <c:v>676.58</c:v>
                </c:pt>
                <c:pt idx="1830">
                  <c:v>676.6</c:v>
                </c:pt>
                <c:pt idx="1831">
                  <c:v>676.62</c:v>
                </c:pt>
                <c:pt idx="1832">
                  <c:v>676.64</c:v>
                </c:pt>
                <c:pt idx="1833">
                  <c:v>676.66</c:v>
                </c:pt>
                <c:pt idx="1834">
                  <c:v>676.6800000000004</c:v>
                </c:pt>
                <c:pt idx="1835">
                  <c:v>676.7</c:v>
                </c:pt>
                <c:pt idx="1836">
                  <c:v>676.72</c:v>
                </c:pt>
                <c:pt idx="1837">
                  <c:v>676.74</c:v>
                </c:pt>
                <c:pt idx="1838">
                  <c:v>676.76</c:v>
                </c:pt>
                <c:pt idx="1839">
                  <c:v>676.78000000000043</c:v>
                </c:pt>
                <c:pt idx="1840">
                  <c:v>676.8</c:v>
                </c:pt>
                <c:pt idx="1841">
                  <c:v>676.8199999999996</c:v>
                </c:pt>
                <c:pt idx="1842">
                  <c:v>676.83999999999958</c:v>
                </c:pt>
                <c:pt idx="1843">
                  <c:v>676.85999999999956</c:v>
                </c:pt>
                <c:pt idx="1844">
                  <c:v>676.88</c:v>
                </c:pt>
                <c:pt idx="1845">
                  <c:v>676.9</c:v>
                </c:pt>
                <c:pt idx="1846">
                  <c:v>676.92</c:v>
                </c:pt>
                <c:pt idx="1847">
                  <c:v>676.9399999999996</c:v>
                </c:pt>
                <c:pt idx="1848">
                  <c:v>676.95999999999958</c:v>
                </c:pt>
                <c:pt idx="1849">
                  <c:v>676.98</c:v>
                </c:pt>
                <c:pt idx="1850">
                  <c:v>677</c:v>
                </c:pt>
                <c:pt idx="1851">
                  <c:v>677.02</c:v>
                </c:pt>
                <c:pt idx="1852">
                  <c:v>677.04</c:v>
                </c:pt>
                <c:pt idx="1853">
                  <c:v>677.06</c:v>
                </c:pt>
                <c:pt idx="1854">
                  <c:v>677.08</c:v>
                </c:pt>
                <c:pt idx="1855">
                  <c:v>677.1</c:v>
                </c:pt>
                <c:pt idx="1856">
                  <c:v>677.12</c:v>
                </c:pt>
                <c:pt idx="1857">
                  <c:v>677.14</c:v>
                </c:pt>
                <c:pt idx="1858">
                  <c:v>677.16</c:v>
                </c:pt>
                <c:pt idx="1859">
                  <c:v>677.1800000000004</c:v>
                </c:pt>
                <c:pt idx="1860">
                  <c:v>677.2</c:v>
                </c:pt>
                <c:pt idx="1861">
                  <c:v>677.22</c:v>
                </c:pt>
                <c:pt idx="1862">
                  <c:v>677.24</c:v>
                </c:pt>
                <c:pt idx="1863">
                  <c:v>677.26</c:v>
                </c:pt>
                <c:pt idx="1864">
                  <c:v>677.28000000000043</c:v>
                </c:pt>
                <c:pt idx="1865">
                  <c:v>677.3</c:v>
                </c:pt>
                <c:pt idx="1866">
                  <c:v>677.3199999999996</c:v>
                </c:pt>
                <c:pt idx="1867">
                  <c:v>677.33999999999958</c:v>
                </c:pt>
                <c:pt idx="1868">
                  <c:v>677.35999999999956</c:v>
                </c:pt>
                <c:pt idx="1869">
                  <c:v>677.38</c:v>
                </c:pt>
                <c:pt idx="1870">
                  <c:v>677.4</c:v>
                </c:pt>
                <c:pt idx="1871">
                  <c:v>677.42</c:v>
                </c:pt>
                <c:pt idx="1872">
                  <c:v>677.4399999999996</c:v>
                </c:pt>
                <c:pt idx="1873">
                  <c:v>677.45999999999958</c:v>
                </c:pt>
                <c:pt idx="1874">
                  <c:v>677.48</c:v>
                </c:pt>
                <c:pt idx="1875">
                  <c:v>677.5</c:v>
                </c:pt>
                <c:pt idx="1876">
                  <c:v>677.52</c:v>
                </c:pt>
                <c:pt idx="1877">
                  <c:v>677.54</c:v>
                </c:pt>
                <c:pt idx="1878">
                  <c:v>677.56</c:v>
                </c:pt>
                <c:pt idx="1879">
                  <c:v>677.58</c:v>
                </c:pt>
                <c:pt idx="1880">
                  <c:v>677.6</c:v>
                </c:pt>
                <c:pt idx="1881">
                  <c:v>677.62</c:v>
                </c:pt>
                <c:pt idx="1882">
                  <c:v>677.64</c:v>
                </c:pt>
                <c:pt idx="1883">
                  <c:v>677.66</c:v>
                </c:pt>
                <c:pt idx="1884">
                  <c:v>677.6800000000004</c:v>
                </c:pt>
                <c:pt idx="1885">
                  <c:v>677.7</c:v>
                </c:pt>
                <c:pt idx="1886">
                  <c:v>677.72</c:v>
                </c:pt>
                <c:pt idx="1887">
                  <c:v>677.74</c:v>
                </c:pt>
                <c:pt idx="1888">
                  <c:v>677.76</c:v>
                </c:pt>
                <c:pt idx="1889">
                  <c:v>677.78000000000043</c:v>
                </c:pt>
                <c:pt idx="1890">
                  <c:v>677.8</c:v>
                </c:pt>
                <c:pt idx="1891">
                  <c:v>677.8199999999996</c:v>
                </c:pt>
                <c:pt idx="1892">
                  <c:v>677.83999999999958</c:v>
                </c:pt>
                <c:pt idx="1893">
                  <c:v>677.85999999999956</c:v>
                </c:pt>
                <c:pt idx="1894">
                  <c:v>677.88</c:v>
                </c:pt>
                <c:pt idx="1895">
                  <c:v>677.9</c:v>
                </c:pt>
                <c:pt idx="1896">
                  <c:v>677.92</c:v>
                </c:pt>
                <c:pt idx="1897">
                  <c:v>677.9399999999996</c:v>
                </c:pt>
                <c:pt idx="1898">
                  <c:v>677.95999999999958</c:v>
                </c:pt>
                <c:pt idx="1899">
                  <c:v>677.98</c:v>
                </c:pt>
                <c:pt idx="1900">
                  <c:v>678</c:v>
                </c:pt>
                <c:pt idx="1901">
                  <c:v>678.02</c:v>
                </c:pt>
                <c:pt idx="1902">
                  <c:v>678.04</c:v>
                </c:pt>
                <c:pt idx="1903">
                  <c:v>678.06</c:v>
                </c:pt>
                <c:pt idx="1904">
                  <c:v>678.08</c:v>
                </c:pt>
                <c:pt idx="1905">
                  <c:v>678.1</c:v>
                </c:pt>
                <c:pt idx="1906">
                  <c:v>678.12</c:v>
                </c:pt>
                <c:pt idx="1907">
                  <c:v>678.14</c:v>
                </c:pt>
                <c:pt idx="1908">
                  <c:v>678.16</c:v>
                </c:pt>
                <c:pt idx="1909">
                  <c:v>678.1800000000004</c:v>
                </c:pt>
                <c:pt idx="1910">
                  <c:v>678.2</c:v>
                </c:pt>
                <c:pt idx="1911">
                  <c:v>678.22</c:v>
                </c:pt>
                <c:pt idx="1912">
                  <c:v>678.24</c:v>
                </c:pt>
                <c:pt idx="1913">
                  <c:v>678.26</c:v>
                </c:pt>
                <c:pt idx="1914">
                  <c:v>678.28000000000043</c:v>
                </c:pt>
                <c:pt idx="1915">
                  <c:v>678.3</c:v>
                </c:pt>
                <c:pt idx="1916">
                  <c:v>678.3199999999996</c:v>
                </c:pt>
                <c:pt idx="1917">
                  <c:v>678.33999999999958</c:v>
                </c:pt>
                <c:pt idx="1918">
                  <c:v>678.35999999999956</c:v>
                </c:pt>
                <c:pt idx="1919">
                  <c:v>678.38</c:v>
                </c:pt>
                <c:pt idx="1920">
                  <c:v>678.4</c:v>
                </c:pt>
                <c:pt idx="1921">
                  <c:v>678.42</c:v>
                </c:pt>
                <c:pt idx="1922">
                  <c:v>678.4399999999996</c:v>
                </c:pt>
                <c:pt idx="1923">
                  <c:v>678.45999999999958</c:v>
                </c:pt>
                <c:pt idx="1924">
                  <c:v>678.48</c:v>
                </c:pt>
                <c:pt idx="1925">
                  <c:v>678.5</c:v>
                </c:pt>
                <c:pt idx="1926">
                  <c:v>678.52</c:v>
                </c:pt>
                <c:pt idx="1927">
                  <c:v>678.54</c:v>
                </c:pt>
                <c:pt idx="1928">
                  <c:v>678.56</c:v>
                </c:pt>
                <c:pt idx="1929">
                  <c:v>678.58</c:v>
                </c:pt>
                <c:pt idx="1930">
                  <c:v>678.6</c:v>
                </c:pt>
                <c:pt idx="1931">
                  <c:v>678.62</c:v>
                </c:pt>
                <c:pt idx="1932">
                  <c:v>678.64</c:v>
                </c:pt>
                <c:pt idx="1933">
                  <c:v>678.66</c:v>
                </c:pt>
                <c:pt idx="1934">
                  <c:v>678.6800000000004</c:v>
                </c:pt>
                <c:pt idx="1935">
                  <c:v>678.7</c:v>
                </c:pt>
                <c:pt idx="1936">
                  <c:v>678.72</c:v>
                </c:pt>
                <c:pt idx="1937">
                  <c:v>678.74</c:v>
                </c:pt>
                <c:pt idx="1938">
                  <c:v>678.76</c:v>
                </c:pt>
                <c:pt idx="1939">
                  <c:v>678.78000000000043</c:v>
                </c:pt>
                <c:pt idx="1940">
                  <c:v>678.8</c:v>
                </c:pt>
                <c:pt idx="1941">
                  <c:v>678.8199999999996</c:v>
                </c:pt>
                <c:pt idx="1942">
                  <c:v>678.83999999999958</c:v>
                </c:pt>
                <c:pt idx="1943">
                  <c:v>678.85999999999956</c:v>
                </c:pt>
                <c:pt idx="1944">
                  <c:v>678.88</c:v>
                </c:pt>
                <c:pt idx="1945">
                  <c:v>678.9</c:v>
                </c:pt>
                <c:pt idx="1946">
                  <c:v>678.92</c:v>
                </c:pt>
                <c:pt idx="1947">
                  <c:v>678.9399999999996</c:v>
                </c:pt>
                <c:pt idx="1948">
                  <c:v>678.95999999999958</c:v>
                </c:pt>
                <c:pt idx="1949">
                  <c:v>678.98</c:v>
                </c:pt>
                <c:pt idx="1950">
                  <c:v>679</c:v>
                </c:pt>
                <c:pt idx="1951">
                  <c:v>679.02</c:v>
                </c:pt>
                <c:pt idx="1952">
                  <c:v>679.04</c:v>
                </c:pt>
                <c:pt idx="1953">
                  <c:v>679.06</c:v>
                </c:pt>
                <c:pt idx="1954">
                  <c:v>679.08</c:v>
                </c:pt>
                <c:pt idx="1955">
                  <c:v>679.1</c:v>
                </c:pt>
                <c:pt idx="1956">
                  <c:v>679.12</c:v>
                </c:pt>
                <c:pt idx="1957">
                  <c:v>679.14</c:v>
                </c:pt>
                <c:pt idx="1958">
                  <c:v>679.16</c:v>
                </c:pt>
                <c:pt idx="1959">
                  <c:v>679.1800000000004</c:v>
                </c:pt>
                <c:pt idx="1960">
                  <c:v>679.2</c:v>
                </c:pt>
                <c:pt idx="1961">
                  <c:v>679.22</c:v>
                </c:pt>
                <c:pt idx="1962">
                  <c:v>679.24</c:v>
                </c:pt>
                <c:pt idx="1963">
                  <c:v>679.26</c:v>
                </c:pt>
                <c:pt idx="1964">
                  <c:v>679.28000000000043</c:v>
                </c:pt>
                <c:pt idx="1965">
                  <c:v>679.3</c:v>
                </c:pt>
                <c:pt idx="1966">
                  <c:v>679.3199999999996</c:v>
                </c:pt>
                <c:pt idx="1967">
                  <c:v>679.33999999999958</c:v>
                </c:pt>
                <c:pt idx="1968">
                  <c:v>679.35999999999956</c:v>
                </c:pt>
                <c:pt idx="1969">
                  <c:v>679.38</c:v>
                </c:pt>
                <c:pt idx="1970">
                  <c:v>679.4</c:v>
                </c:pt>
                <c:pt idx="1971">
                  <c:v>679.42</c:v>
                </c:pt>
                <c:pt idx="1972">
                  <c:v>679.4399999999996</c:v>
                </c:pt>
                <c:pt idx="1973">
                  <c:v>679.45999999999958</c:v>
                </c:pt>
                <c:pt idx="1974">
                  <c:v>679.48</c:v>
                </c:pt>
                <c:pt idx="1975">
                  <c:v>679.5</c:v>
                </c:pt>
                <c:pt idx="1976">
                  <c:v>679.52</c:v>
                </c:pt>
                <c:pt idx="1977">
                  <c:v>679.54</c:v>
                </c:pt>
                <c:pt idx="1978">
                  <c:v>679.56</c:v>
                </c:pt>
                <c:pt idx="1979">
                  <c:v>679.58</c:v>
                </c:pt>
                <c:pt idx="1980">
                  <c:v>679.6</c:v>
                </c:pt>
                <c:pt idx="1981">
                  <c:v>679.62</c:v>
                </c:pt>
                <c:pt idx="1982">
                  <c:v>679.64</c:v>
                </c:pt>
                <c:pt idx="1983">
                  <c:v>679.66</c:v>
                </c:pt>
                <c:pt idx="1984">
                  <c:v>679.6800000000004</c:v>
                </c:pt>
                <c:pt idx="1985">
                  <c:v>679.7</c:v>
                </c:pt>
                <c:pt idx="1986">
                  <c:v>679.72</c:v>
                </c:pt>
                <c:pt idx="1987">
                  <c:v>679.74</c:v>
                </c:pt>
                <c:pt idx="1988">
                  <c:v>679.76</c:v>
                </c:pt>
                <c:pt idx="1989">
                  <c:v>679.78000000000043</c:v>
                </c:pt>
                <c:pt idx="1990">
                  <c:v>679.8</c:v>
                </c:pt>
                <c:pt idx="1991">
                  <c:v>679.8199999999996</c:v>
                </c:pt>
                <c:pt idx="1992">
                  <c:v>679.83999999999958</c:v>
                </c:pt>
                <c:pt idx="1993">
                  <c:v>679.85999999999956</c:v>
                </c:pt>
                <c:pt idx="1994">
                  <c:v>679.88</c:v>
                </c:pt>
                <c:pt idx="1995">
                  <c:v>679.9</c:v>
                </c:pt>
                <c:pt idx="1996">
                  <c:v>679.92</c:v>
                </c:pt>
                <c:pt idx="1997">
                  <c:v>679.9399999999996</c:v>
                </c:pt>
                <c:pt idx="1998">
                  <c:v>679.95999999999958</c:v>
                </c:pt>
                <c:pt idx="1999">
                  <c:v>679.98</c:v>
                </c:pt>
                <c:pt idx="2000">
                  <c:v>680</c:v>
                </c:pt>
                <c:pt idx="2001">
                  <c:v>680.02</c:v>
                </c:pt>
                <c:pt idx="2002">
                  <c:v>680.04</c:v>
                </c:pt>
                <c:pt idx="2003">
                  <c:v>680.06</c:v>
                </c:pt>
                <c:pt idx="2004">
                  <c:v>680.08</c:v>
                </c:pt>
                <c:pt idx="2005">
                  <c:v>680.1</c:v>
                </c:pt>
                <c:pt idx="2006">
                  <c:v>680.12</c:v>
                </c:pt>
                <c:pt idx="2007">
                  <c:v>680.14</c:v>
                </c:pt>
                <c:pt idx="2008">
                  <c:v>680.16</c:v>
                </c:pt>
                <c:pt idx="2009">
                  <c:v>680.1800000000004</c:v>
                </c:pt>
                <c:pt idx="2010">
                  <c:v>680.2</c:v>
                </c:pt>
                <c:pt idx="2011">
                  <c:v>680.22</c:v>
                </c:pt>
                <c:pt idx="2012">
                  <c:v>680.24</c:v>
                </c:pt>
                <c:pt idx="2013">
                  <c:v>680.26</c:v>
                </c:pt>
                <c:pt idx="2014">
                  <c:v>680.28000000000043</c:v>
                </c:pt>
                <c:pt idx="2015">
                  <c:v>680.3</c:v>
                </c:pt>
                <c:pt idx="2016">
                  <c:v>680.3199999999996</c:v>
                </c:pt>
                <c:pt idx="2017">
                  <c:v>680.33999999999958</c:v>
                </c:pt>
                <c:pt idx="2018">
                  <c:v>680.35999999999956</c:v>
                </c:pt>
                <c:pt idx="2019">
                  <c:v>680.38</c:v>
                </c:pt>
                <c:pt idx="2020">
                  <c:v>680.4</c:v>
                </c:pt>
                <c:pt idx="2021">
                  <c:v>680.42</c:v>
                </c:pt>
                <c:pt idx="2022">
                  <c:v>680.4399999999996</c:v>
                </c:pt>
                <c:pt idx="2023">
                  <c:v>680.45999999999958</c:v>
                </c:pt>
                <c:pt idx="2024">
                  <c:v>680.48</c:v>
                </c:pt>
                <c:pt idx="2025">
                  <c:v>680.5</c:v>
                </c:pt>
                <c:pt idx="2026">
                  <c:v>680.52</c:v>
                </c:pt>
                <c:pt idx="2027">
                  <c:v>680.54</c:v>
                </c:pt>
                <c:pt idx="2028">
                  <c:v>680.56</c:v>
                </c:pt>
                <c:pt idx="2029">
                  <c:v>680.58</c:v>
                </c:pt>
                <c:pt idx="2030">
                  <c:v>680.6</c:v>
                </c:pt>
                <c:pt idx="2031">
                  <c:v>680.62</c:v>
                </c:pt>
                <c:pt idx="2032">
                  <c:v>680.64</c:v>
                </c:pt>
                <c:pt idx="2033">
                  <c:v>680.66</c:v>
                </c:pt>
                <c:pt idx="2034">
                  <c:v>680.6800000000004</c:v>
                </c:pt>
                <c:pt idx="2035">
                  <c:v>680.7</c:v>
                </c:pt>
                <c:pt idx="2036">
                  <c:v>680.72</c:v>
                </c:pt>
                <c:pt idx="2037">
                  <c:v>680.74</c:v>
                </c:pt>
                <c:pt idx="2038">
                  <c:v>680.76</c:v>
                </c:pt>
                <c:pt idx="2039">
                  <c:v>680.78000000000043</c:v>
                </c:pt>
                <c:pt idx="2040">
                  <c:v>680.8</c:v>
                </c:pt>
                <c:pt idx="2041">
                  <c:v>680.8199999999996</c:v>
                </c:pt>
                <c:pt idx="2042">
                  <c:v>680.83999999999958</c:v>
                </c:pt>
                <c:pt idx="2043">
                  <c:v>680.85999999999956</c:v>
                </c:pt>
                <c:pt idx="2044">
                  <c:v>680.88</c:v>
                </c:pt>
                <c:pt idx="2045">
                  <c:v>680.9</c:v>
                </c:pt>
                <c:pt idx="2046">
                  <c:v>680.92</c:v>
                </c:pt>
                <c:pt idx="2047">
                  <c:v>680.9399999999996</c:v>
                </c:pt>
                <c:pt idx="2048">
                  <c:v>680.95999999999958</c:v>
                </c:pt>
                <c:pt idx="2049">
                  <c:v>680.98</c:v>
                </c:pt>
                <c:pt idx="2050">
                  <c:v>681</c:v>
                </c:pt>
                <c:pt idx="2051">
                  <c:v>681.02</c:v>
                </c:pt>
                <c:pt idx="2052">
                  <c:v>681.04</c:v>
                </c:pt>
                <c:pt idx="2053">
                  <c:v>681.06</c:v>
                </c:pt>
                <c:pt idx="2054">
                  <c:v>681.08</c:v>
                </c:pt>
                <c:pt idx="2055">
                  <c:v>681.1</c:v>
                </c:pt>
                <c:pt idx="2056">
                  <c:v>681.12</c:v>
                </c:pt>
                <c:pt idx="2057">
                  <c:v>681.14</c:v>
                </c:pt>
                <c:pt idx="2058">
                  <c:v>681.16</c:v>
                </c:pt>
                <c:pt idx="2059">
                  <c:v>681.1800000000004</c:v>
                </c:pt>
                <c:pt idx="2060">
                  <c:v>681.2</c:v>
                </c:pt>
                <c:pt idx="2061">
                  <c:v>681.22</c:v>
                </c:pt>
                <c:pt idx="2062">
                  <c:v>681.24</c:v>
                </c:pt>
                <c:pt idx="2063">
                  <c:v>681.26</c:v>
                </c:pt>
                <c:pt idx="2064">
                  <c:v>681.28000000000043</c:v>
                </c:pt>
                <c:pt idx="2065">
                  <c:v>681.3</c:v>
                </c:pt>
                <c:pt idx="2066">
                  <c:v>681.3199999999996</c:v>
                </c:pt>
                <c:pt idx="2067">
                  <c:v>681.33999999999958</c:v>
                </c:pt>
                <c:pt idx="2068">
                  <c:v>681.35999999999956</c:v>
                </c:pt>
                <c:pt idx="2069">
                  <c:v>681.38</c:v>
                </c:pt>
                <c:pt idx="2070">
                  <c:v>681.4</c:v>
                </c:pt>
                <c:pt idx="2071">
                  <c:v>681.42</c:v>
                </c:pt>
                <c:pt idx="2072">
                  <c:v>681.4399999999996</c:v>
                </c:pt>
                <c:pt idx="2073">
                  <c:v>681.45999999999958</c:v>
                </c:pt>
                <c:pt idx="2074">
                  <c:v>681.48</c:v>
                </c:pt>
                <c:pt idx="2075">
                  <c:v>681.5</c:v>
                </c:pt>
                <c:pt idx="2076">
                  <c:v>681.52</c:v>
                </c:pt>
                <c:pt idx="2077">
                  <c:v>681.54</c:v>
                </c:pt>
                <c:pt idx="2078">
                  <c:v>681.56</c:v>
                </c:pt>
                <c:pt idx="2079">
                  <c:v>681.58</c:v>
                </c:pt>
                <c:pt idx="2080">
                  <c:v>681.6</c:v>
                </c:pt>
                <c:pt idx="2081">
                  <c:v>681.62</c:v>
                </c:pt>
                <c:pt idx="2082">
                  <c:v>681.64</c:v>
                </c:pt>
                <c:pt idx="2083">
                  <c:v>681.66</c:v>
                </c:pt>
                <c:pt idx="2084">
                  <c:v>681.6800000000004</c:v>
                </c:pt>
                <c:pt idx="2085">
                  <c:v>681.7</c:v>
                </c:pt>
                <c:pt idx="2086">
                  <c:v>681.72</c:v>
                </c:pt>
                <c:pt idx="2087">
                  <c:v>681.74</c:v>
                </c:pt>
                <c:pt idx="2088">
                  <c:v>681.76</c:v>
                </c:pt>
                <c:pt idx="2089">
                  <c:v>681.78000000000043</c:v>
                </c:pt>
                <c:pt idx="2090">
                  <c:v>681.8</c:v>
                </c:pt>
                <c:pt idx="2091">
                  <c:v>681.8199999999996</c:v>
                </c:pt>
                <c:pt idx="2092">
                  <c:v>681.83999999999958</c:v>
                </c:pt>
                <c:pt idx="2093">
                  <c:v>681.85999999999956</c:v>
                </c:pt>
                <c:pt idx="2094">
                  <c:v>681.88</c:v>
                </c:pt>
                <c:pt idx="2095">
                  <c:v>681.9</c:v>
                </c:pt>
                <c:pt idx="2096">
                  <c:v>681.92</c:v>
                </c:pt>
                <c:pt idx="2097">
                  <c:v>681.9399999999996</c:v>
                </c:pt>
                <c:pt idx="2098">
                  <c:v>681.95999999999958</c:v>
                </c:pt>
                <c:pt idx="2099">
                  <c:v>681.98</c:v>
                </c:pt>
                <c:pt idx="2100">
                  <c:v>682</c:v>
                </c:pt>
                <c:pt idx="2101">
                  <c:v>682.02</c:v>
                </c:pt>
                <c:pt idx="2102">
                  <c:v>682.04</c:v>
                </c:pt>
                <c:pt idx="2103">
                  <c:v>682.06</c:v>
                </c:pt>
                <c:pt idx="2104">
                  <c:v>682.08</c:v>
                </c:pt>
                <c:pt idx="2105">
                  <c:v>682.1</c:v>
                </c:pt>
                <c:pt idx="2106">
                  <c:v>682.12</c:v>
                </c:pt>
                <c:pt idx="2107">
                  <c:v>682.14</c:v>
                </c:pt>
                <c:pt idx="2108">
                  <c:v>682.16</c:v>
                </c:pt>
                <c:pt idx="2109">
                  <c:v>682.1800000000004</c:v>
                </c:pt>
                <c:pt idx="2110">
                  <c:v>682.2</c:v>
                </c:pt>
                <c:pt idx="2111">
                  <c:v>682.22</c:v>
                </c:pt>
                <c:pt idx="2112">
                  <c:v>682.24</c:v>
                </c:pt>
                <c:pt idx="2113">
                  <c:v>682.26</c:v>
                </c:pt>
                <c:pt idx="2114">
                  <c:v>682.28000000000043</c:v>
                </c:pt>
                <c:pt idx="2115">
                  <c:v>682.3</c:v>
                </c:pt>
                <c:pt idx="2116">
                  <c:v>682.3199999999996</c:v>
                </c:pt>
                <c:pt idx="2117">
                  <c:v>682.33999999999958</c:v>
                </c:pt>
                <c:pt idx="2118">
                  <c:v>682.35999999999956</c:v>
                </c:pt>
                <c:pt idx="2119">
                  <c:v>682.38</c:v>
                </c:pt>
                <c:pt idx="2120">
                  <c:v>682.4</c:v>
                </c:pt>
                <c:pt idx="2121">
                  <c:v>682.42</c:v>
                </c:pt>
                <c:pt idx="2122">
                  <c:v>682.4399999999996</c:v>
                </c:pt>
                <c:pt idx="2123">
                  <c:v>682.45999999999958</c:v>
                </c:pt>
                <c:pt idx="2124">
                  <c:v>682.48</c:v>
                </c:pt>
                <c:pt idx="2125">
                  <c:v>682.5</c:v>
                </c:pt>
                <c:pt idx="2126">
                  <c:v>682.52</c:v>
                </c:pt>
                <c:pt idx="2127">
                  <c:v>682.54</c:v>
                </c:pt>
                <c:pt idx="2128">
                  <c:v>682.56</c:v>
                </c:pt>
                <c:pt idx="2129">
                  <c:v>682.58</c:v>
                </c:pt>
                <c:pt idx="2130">
                  <c:v>682.6</c:v>
                </c:pt>
                <c:pt idx="2131">
                  <c:v>682.62</c:v>
                </c:pt>
                <c:pt idx="2132">
                  <c:v>682.64</c:v>
                </c:pt>
                <c:pt idx="2133">
                  <c:v>682.66</c:v>
                </c:pt>
                <c:pt idx="2134">
                  <c:v>682.6800000000004</c:v>
                </c:pt>
                <c:pt idx="2135">
                  <c:v>682.7</c:v>
                </c:pt>
                <c:pt idx="2136">
                  <c:v>682.72</c:v>
                </c:pt>
                <c:pt idx="2137">
                  <c:v>682.74</c:v>
                </c:pt>
                <c:pt idx="2138">
                  <c:v>682.76</c:v>
                </c:pt>
                <c:pt idx="2139">
                  <c:v>682.78000000000043</c:v>
                </c:pt>
                <c:pt idx="2140">
                  <c:v>682.8</c:v>
                </c:pt>
                <c:pt idx="2141">
                  <c:v>682.8199999999996</c:v>
                </c:pt>
                <c:pt idx="2142">
                  <c:v>682.83999999999958</c:v>
                </c:pt>
                <c:pt idx="2143">
                  <c:v>682.85999999999956</c:v>
                </c:pt>
                <c:pt idx="2144">
                  <c:v>682.88</c:v>
                </c:pt>
                <c:pt idx="2145">
                  <c:v>682.9</c:v>
                </c:pt>
                <c:pt idx="2146">
                  <c:v>682.92</c:v>
                </c:pt>
                <c:pt idx="2147">
                  <c:v>682.9399999999996</c:v>
                </c:pt>
                <c:pt idx="2148">
                  <c:v>682.95999999999958</c:v>
                </c:pt>
                <c:pt idx="2149">
                  <c:v>682.98</c:v>
                </c:pt>
                <c:pt idx="2150">
                  <c:v>683</c:v>
                </c:pt>
                <c:pt idx="2151">
                  <c:v>683.02</c:v>
                </c:pt>
                <c:pt idx="2152">
                  <c:v>683.04</c:v>
                </c:pt>
                <c:pt idx="2153">
                  <c:v>683.06</c:v>
                </c:pt>
                <c:pt idx="2154">
                  <c:v>683.08</c:v>
                </c:pt>
                <c:pt idx="2155">
                  <c:v>683.1</c:v>
                </c:pt>
                <c:pt idx="2156">
                  <c:v>683.12</c:v>
                </c:pt>
                <c:pt idx="2157">
                  <c:v>683.14</c:v>
                </c:pt>
                <c:pt idx="2158">
                  <c:v>683.16</c:v>
                </c:pt>
                <c:pt idx="2159">
                  <c:v>683.1800000000004</c:v>
                </c:pt>
                <c:pt idx="2160">
                  <c:v>683.2</c:v>
                </c:pt>
                <c:pt idx="2161">
                  <c:v>683.22</c:v>
                </c:pt>
                <c:pt idx="2162">
                  <c:v>683.24</c:v>
                </c:pt>
                <c:pt idx="2163">
                  <c:v>683.26</c:v>
                </c:pt>
                <c:pt idx="2164">
                  <c:v>683.28000000000043</c:v>
                </c:pt>
                <c:pt idx="2165">
                  <c:v>683.3</c:v>
                </c:pt>
                <c:pt idx="2166">
                  <c:v>683.3199999999996</c:v>
                </c:pt>
                <c:pt idx="2167">
                  <c:v>683.33999999999958</c:v>
                </c:pt>
                <c:pt idx="2168">
                  <c:v>683.35999999999956</c:v>
                </c:pt>
                <c:pt idx="2169">
                  <c:v>683.38</c:v>
                </c:pt>
                <c:pt idx="2170">
                  <c:v>683.4</c:v>
                </c:pt>
                <c:pt idx="2171">
                  <c:v>683.42</c:v>
                </c:pt>
                <c:pt idx="2172">
                  <c:v>683.4399999999996</c:v>
                </c:pt>
                <c:pt idx="2173">
                  <c:v>683.45999999999958</c:v>
                </c:pt>
                <c:pt idx="2174">
                  <c:v>683.48</c:v>
                </c:pt>
                <c:pt idx="2175">
                  <c:v>683.5</c:v>
                </c:pt>
                <c:pt idx="2176">
                  <c:v>683.52</c:v>
                </c:pt>
                <c:pt idx="2177">
                  <c:v>683.54</c:v>
                </c:pt>
                <c:pt idx="2178">
                  <c:v>683.56</c:v>
                </c:pt>
                <c:pt idx="2179">
                  <c:v>683.58</c:v>
                </c:pt>
                <c:pt idx="2180">
                  <c:v>683.6</c:v>
                </c:pt>
                <c:pt idx="2181">
                  <c:v>683.62</c:v>
                </c:pt>
                <c:pt idx="2182">
                  <c:v>683.64</c:v>
                </c:pt>
                <c:pt idx="2183">
                  <c:v>683.66</c:v>
                </c:pt>
                <c:pt idx="2184">
                  <c:v>683.6800000000004</c:v>
                </c:pt>
                <c:pt idx="2185">
                  <c:v>683.7</c:v>
                </c:pt>
                <c:pt idx="2186">
                  <c:v>683.72</c:v>
                </c:pt>
                <c:pt idx="2187">
                  <c:v>683.74</c:v>
                </c:pt>
                <c:pt idx="2188">
                  <c:v>683.76</c:v>
                </c:pt>
                <c:pt idx="2189">
                  <c:v>683.78000000000043</c:v>
                </c:pt>
                <c:pt idx="2190">
                  <c:v>683.8</c:v>
                </c:pt>
                <c:pt idx="2191">
                  <c:v>683.8199999999996</c:v>
                </c:pt>
                <c:pt idx="2192">
                  <c:v>683.83999999999958</c:v>
                </c:pt>
                <c:pt idx="2193">
                  <c:v>683.85999999999956</c:v>
                </c:pt>
                <c:pt idx="2194">
                  <c:v>683.88</c:v>
                </c:pt>
                <c:pt idx="2195">
                  <c:v>683.9</c:v>
                </c:pt>
                <c:pt idx="2196">
                  <c:v>683.92</c:v>
                </c:pt>
                <c:pt idx="2197">
                  <c:v>683.9399999999996</c:v>
                </c:pt>
                <c:pt idx="2198">
                  <c:v>683.95999999999958</c:v>
                </c:pt>
                <c:pt idx="2199">
                  <c:v>683.98</c:v>
                </c:pt>
                <c:pt idx="2200">
                  <c:v>684</c:v>
                </c:pt>
                <c:pt idx="2201">
                  <c:v>684.02</c:v>
                </c:pt>
                <c:pt idx="2202">
                  <c:v>684.04</c:v>
                </c:pt>
                <c:pt idx="2203">
                  <c:v>684.06</c:v>
                </c:pt>
                <c:pt idx="2204">
                  <c:v>684.08</c:v>
                </c:pt>
                <c:pt idx="2205">
                  <c:v>684.1</c:v>
                </c:pt>
                <c:pt idx="2206">
                  <c:v>684.12</c:v>
                </c:pt>
                <c:pt idx="2207">
                  <c:v>684.14</c:v>
                </c:pt>
                <c:pt idx="2208">
                  <c:v>684.16</c:v>
                </c:pt>
                <c:pt idx="2209">
                  <c:v>684.1800000000004</c:v>
                </c:pt>
                <c:pt idx="2210">
                  <c:v>684.2</c:v>
                </c:pt>
                <c:pt idx="2211">
                  <c:v>684.22</c:v>
                </c:pt>
                <c:pt idx="2212">
                  <c:v>684.24</c:v>
                </c:pt>
                <c:pt idx="2213">
                  <c:v>684.26</c:v>
                </c:pt>
                <c:pt idx="2214">
                  <c:v>684.28000000000043</c:v>
                </c:pt>
                <c:pt idx="2215">
                  <c:v>684.3</c:v>
                </c:pt>
                <c:pt idx="2216">
                  <c:v>684.3199999999996</c:v>
                </c:pt>
                <c:pt idx="2217">
                  <c:v>684.33999999999958</c:v>
                </c:pt>
                <c:pt idx="2218">
                  <c:v>684.35999999999956</c:v>
                </c:pt>
                <c:pt idx="2219">
                  <c:v>684.38</c:v>
                </c:pt>
                <c:pt idx="2220">
                  <c:v>684.4</c:v>
                </c:pt>
                <c:pt idx="2221">
                  <c:v>684.42</c:v>
                </c:pt>
                <c:pt idx="2222">
                  <c:v>684.4399999999996</c:v>
                </c:pt>
                <c:pt idx="2223">
                  <c:v>684.45999999999958</c:v>
                </c:pt>
                <c:pt idx="2224">
                  <c:v>684.48</c:v>
                </c:pt>
                <c:pt idx="2225">
                  <c:v>684.5</c:v>
                </c:pt>
                <c:pt idx="2226">
                  <c:v>684.52</c:v>
                </c:pt>
                <c:pt idx="2227">
                  <c:v>684.54</c:v>
                </c:pt>
                <c:pt idx="2228">
                  <c:v>684.56</c:v>
                </c:pt>
                <c:pt idx="2229">
                  <c:v>684.58</c:v>
                </c:pt>
                <c:pt idx="2230">
                  <c:v>684.6</c:v>
                </c:pt>
                <c:pt idx="2231">
                  <c:v>684.62</c:v>
                </c:pt>
                <c:pt idx="2232">
                  <c:v>684.64</c:v>
                </c:pt>
                <c:pt idx="2233">
                  <c:v>684.66</c:v>
                </c:pt>
                <c:pt idx="2234">
                  <c:v>684.6800000000004</c:v>
                </c:pt>
                <c:pt idx="2235">
                  <c:v>684.7</c:v>
                </c:pt>
                <c:pt idx="2236">
                  <c:v>684.72</c:v>
                </c:pt>
                <c:pt idx="2237">
                  <c:v>684.74</c:v>
                </c:pt>
                <c:pt idx="2238">
                  <c:v>684.76</c:v>
                </c:pt>
                <c:pt idx="2239">
                  <c:v>684.78000000000043</c:v>
                </c:pt>
                <c:pt idx="2240">
                  <c:v>684.8</c:v>
                </c:pt>
                <c:pt idx="2241">
                  <c:v>684.8199999999996</c:v>
                </c:pt>
                <c:pt idx="2242">
                  <c:v>684.83999999999958</c:v>
                </c:pt>
                <c:pt idx="2243">
                  <c:v>684.85999999999956</c:v>
                </c:pt>
                <c:pt idx="2244">
                  <c:v>684.88</c:v>
                </c:pt>
                <c:pt idx="2245">
                  <c:v>684.9</c:v>
                </c:pt>
                <c:pt idx="2246">
                  <c:v>684.92</c:v>
                </c:pt>
                <c:pt idx="2247">
                  <c:v>684.9399999999996</c:v>
                </c:pt>
                <c:pt idx="2248">
                  <c:v>684.95999999999958</c:v>
                </c:pt>
                <c:pt idx="2249">
                  <c:v>684.98</c:v>
                </c:pt>
                <c:pt idx="2250">
                  <c:v>685</c:v>
                </c:pt>
                <c:pt idx="2251">
                  <c:v>685.02</c:v>
                </c:pt>
                <c:pt idx="2252">
                  <c:v>685.04</c:v>
                </c:pt>
                <c:pt idx="2253">
                  <c:v>685.06</c:v>
                </c:pt>
                <c:pt idx="2254">
                  <c:v>685.08</c:v>
                </c:pt>
                <c:pt idx="2255">
                  <c:v>685.1</c:v>
                </c:pt>
                <c:pt idx="2256">
                  <c:v>685.12</c:v>
                </c:pt>
                <c:pt idx="2257">
                  <c:v>685.14</c:v>
                </c:pt>
                <c:pt idx="2258">
                  <c:v>685.16</c:v>
                </c:pt>
                <c:pt idx="2259">
                  <c:v>685.1800000000004</c:v>
                </c:pt>
                <c:pt idx="2260">
                  <c:v>685.2</c:v>
                </c:pt>
                <c:pt idx="2261">
                  <c:v>685.22</c:v>
                </c:pt>
                <c:pt idx="2262">
                  <c:v>685.24</c:v>
                </c:pt>
                <c:pt idx="2263">
                  <c:v>685.26</c:v>
                </c:pt>
                <c:pt idx="2264">
                  <c:v>685.28000000000043</c:v>
                </c:pt>
                <c:pt idx="2265">
                  <c:v>685.3</c:v>
                </c:pt>
                <c:pt idx="2266">
                  <c:v>685.3199999999996</c:v>
                </c:pt>
                <c:pt idx="2267">
                  <c:v>685.33999999999958</c:v>
                </c:pt>
                <c:pt idx="2268">
                  <c:v>685.35999999999956</c:v>
                </c:pt>
                <c:pt idx="2269">
                  <c:v>685.38</c:v>
                </c:pt>
                <c:pt idx="2270">
                  <c:v>685.4</c:v>
                </c:pt>
                <c:pt idx="2271">
                  <c:v>685.42</c:v>
                </c:pt>
                <c:pt idx="2272">
                  <c:v>685.4399999999996</c:v>
                </c:pt>
                <c:pt idx="2273">
                  <c:v>685.45999999999958</c:v>
                </c:pt>
                <c:pt idx="2274">
                  <c:v>685.48</c:v>
                </c:pt>
                <c:pt idx="2275">
                  <c:v>685.5</c:v>
                </c:pt>
                <c:pt idx="2276">
                  <c:v>685.52</c:v>
                </c:pt>
                <c:pt idx="2277">
                  <c:v>685.54</c:v>
                </c:pt>
                <c:pt idx="2278">
                  <c:v>685.56</c:v>
                </c:pt>
                <c:pt idx="2279">
                  <c:v>685.58</c:v>
                </c:pt>
                <c:pt idx="2280">
                  <c:v>685.6</c:v>
                </c:pt>
                <c:pt idx="2281">
                  <c:v>685.62</c:v>
                </c:pt>
                <c:pt idx="2282">
                  <c:v>685.64</c:v>
                </c:pt>
                <c:pt idx="2283">
                  <c:v>685.66</c:v>
                </c:pt>
                <c:pt idx="2284">
                  <c:v>685.6800000000004</c:v>
                </c:pt>
                <c:pt idx="2285">
                  <c:v>685.7</c:v>
                </c:pt>
                <c:pt idx="2286">
                  <c:v>685.72</c:v>
                </c:pt>
                <c:pt idx="2287">
                  <c:v>685.74</c:v>
                </c:pt>
                <c:pt idx="2288">
                  <c:v>685.76</c:v>
                </c:pt>
                <c:pt idx="2289">
                  <c:v>685.78000000000043</c:v>
                </c:pt>
                <c:pt idx="2290">
                  <c:v>685.8</c:v>
                </c:pt>
                <c:pt idx="2291">
                  <c:v>685.8199999999996</c:v>
                </c:pt>
                <c:pt idx="2292">
                  <c:v>685.83999999999958</c:v>
                </c:pt>
                <c:pt idx="2293">
                  <c:v>685.85999999999956</c:v>
                </c:pt>
                <c:pt idx="2294">
                  <c:v>685.88</c:v>
                </c:pt>
                <c:pt idx="2295">
                  <c:v>685.9</c:v>
                </c:pt>
                <c:pt idx="2296">
                  <c:v>685.92</c:v>
                </c:pt>
                <c:pt idx="2297">
                  <c:v>685.9399999999996</c:v>
                </c:pt>
                <c:pt idx="2298">
                  <c:v>685.95999999999958</c:v>
                </c:pt>
                <c:pt idx="2299">
                  <c:v>685.98</c:v>
                </c:pt>
                <c:pt idx="2300">
                  <c:v>686</c:v>
                </c:pt>
                <c:pt idx="2301">
                  <c:v>686.02</c:v>
                </c:pt>
                <c:pt idx="2302">
                  <c:v>686.04</c:v>
                </c:pt>
                <c:pt idx="2303">
                  <c:v>686.06</c:v>
                </c:pt>
                <c:pt idx="2304">
                  <c:v>686.08</c:v>
                </c:pt>
                <c:pt idx="2305">
                  <c:v>686.1</c:v>
                </c:pt>
                <c:pt idx="2306">
                  <c:v>686.12</c:v>
                </c:pt>
                <c:pt idx="2307">
                  <c:v>686.14</c:v>
                </c:pt>
                <c:pt idx="2308">
                  <c:v>686.16</c:v>
                </c:pt>
                <c:pt idx="2309">
                  <c:v>686.1800000000004</c:v>
                </c:pt>
                <c:pt idx="2310">
                  <c:v>686.2</c:v>
                </c:pt>
                <c:pt idx="2311">
                  <c:v>686.22</c:v>
                </c:pt>
                <c:pt idx="2312">
                  <c:v>686.24</c:v>
                </c:pt>
                <c:pt idx="2313">
                  <c:v>686.26</c:v>
                </c:pt>
                <c:pt idx="2314">
                  <c:v>686.28000000000043</c:v>
                </c:pt>
                <c:pt idx="2315">
                  <c:v>686.3</c:v>
                </c:pt>
                <c:pt idx="2316">
                  <c:v>686.3199999999996</c:v>
                </c:pt>
                <c:pt idx="2317">
                  <c:v>686.33999999999958</c:v>
                </c:pt>
                <c:pt idx="2318">
                  <c:v>686.35999999999956</c:v>
                </c:pt>
                <c:pt idx="2319">
                  <c:v>686.38</c:v>
                </c:pt>
                <c:pt idx="2320">
                  <c:v>686.4</c:v>
                </c:pt>
                <c:pt idx="2321">
                  <c:v>686.42</c:v>
                </c:pt>
                <c:pt idx="2322">
                  <c:v>686.4399999999996</c:v>
                </c:pt>
                <c:pt idx="2323">
                  <c:v>686.45999999999958</c:v>
                </c:pt>
                <c:pt idx="2324">
                  <c:v>686.48</c:v>
                </c:pt>
                <c:pt idx="2325">
                  <c:v>686.5</c:v>
                </c:pt>
                <c:pt idx="2326">
                  <c:v>686.52</c:v>
                </c:pt>
                <c:pt idx="2327">
                  <c:v>686.54</c:v>
                </c:pt>
                <c:pt idx="2328">
                  <c:v>686.56</c:v>
                </c:pt>
                <c:pt idx="2329">
                  <c:v>686.58</c:v>
                </c:pt>
                <c:pt idx="2330">
                  <c:v>686.6</c:v>
                </c:pt>
                <c:pt idx="2331">
                  <c:v>686.62</c:v>
                </c:pt>
                <c:pt idx="2332">
                  <c:v>686.64</c:v>
                </c:pt>
                <c:pt idx="2333">
                  <c:v>686.66</c:v>
                </c:pt>
                <c:pt idx="2334">
                  <c:v>686.6800000000004</c:v>
                </c:pt>
                <c:pt idx="2335">
                  <c:v>686.7</c:v>
                </c:pt>
                <c:pt idx="2336">
                  <c:v>686.72</c:v>
                </c:pt>
                <c:pt idx="2337">
                  <c:v>686.74</c:v>
                </c:pt>
                <c:pt idx="2338">
                  <c:v>686.76</c:v>
                </c:pt>
                <c:pt idx="2339">
                  <c:v>686.78000000000043</c:v>
                </c:pt>
                <c:pt idx="2340">
                  <c:v>686.8</c:v>
                </c:pt>
                <c:pt idx="2341">
                  <c:v>686.8199999999996</c:v>
                </c:pt>
                <c:pt idx="2342">
                  <c:v>686.83999999999958</c:v>
                </c:pt>
                <c:pt idx="2343">
                  <c:v>686.85999999999956</c:v>
                </c:pt>
                <c:pt idx="2344">
                  <c:v>686.88</c:v>
                </c:pt>
                <c:pt idx="2345">
                  <c:v>686.9</c:v>
                </c:pt>
                <c:pt idx="2346">
                  <c:v>686.92</c:v>
                </c:pt>
                <c:pt idx="2347">
                  <c:v>686.9399999999996</c:v>
                </c:pt>
                <c:pt idx="2348">
                  <c:v>686.95999999999958</c:v>
                </c:pt>
                <c:pt idx="2349">
                  <c:v>686.98</c:v>
                </c:pt>
                <c:pt idx="2350">
                  <c:v>687</c:v>
                </c:pt>
                <c:pt idx="2351">
                  <c:v>687.02</c:v>
                </c:pt>
                <c:pt idx="2352">
                  <c:v>687.04</c:v>
                </c:pt>
                <c:pt idx="2353">
                  <c:v>687.06</c:v>
                </c:pt>
                <c:pt idx="2354">
                  <c:v>687.08</c:v>
                </c:pt>
                <c:pt idx="2355">
                  <c:v>687.1</c:v>
                </c:pt>
                <c:pt idx="2356">
                  <c:v>687.12</c:v>
                </c:pt>
                <c:pt idx="2357">
                  <c:v>687.14</c:v>
                </c:pt>
                <c:pt idx="2358">
                  <c:v>687.16</c:v>
                </c:pt>
                <c:pt idx="2359">
                  <c:v>687.1800000000004</c:v>
                </c:pt>
                <c:pt idx="2360">
                  <c:v>687.2</c:v>
                </c:pt>
                <c:pt idx="2361">
                  <c:v>687.22</c:v>
                </c:pt>
                <c:pt idx="2362">
                  <c:v>687.24</c:v>
                </c:pt>
                <c:pt idx="2363">
                  <c:v>687.26</c:v>
                </c:pt>
                <c:pt idx="2364">
                  <c:v>687.28000000000043</c:v>
                </c:pt>
                <c:pt idx="2365">
                  <c:v>687.3</c:v>
                </c:pt>
                <c:pt idx="2366">
                  <c:v>687.3199999999996</c:v>
                </c:pt>
                <c:pt idx="2367">
                  <c:v>687.33999999999958</c:v>
                </c:pt>
                <c:pt idx="2368">
                  <c:v>687.35999999999956</c:v>
                </c:pt>
                <c:pt idx="2369">
                  <c:v>687.38</c:v>
                </c:pt>
                <c:pt idx="2370">
                  <c:v>687.4</c:v>
                </c:pt>
                <c:pt idx="2371">
                  <c:v>687.42</c:v>
                </c:pt>
                <c:pt idx="2372">
                  <c:v>687.4399999999996</c:v>
                </c:pt>
                <c:pt idx="2373">
                  <c:v>687.45999999999958</c:v>
                </c:pt>
                <c:pt idx="2374">
                  <c:v>687.48</c:v>
                </c:pt>
                <c:pt idx="2375">
                  <c:v>687.5</c:v>
                </c:pt>
                <c:pt idx="2376">
                  <c:v>687.52</c:v>
                </c:pt>
                <c:pt idx="2377">
                  <c:v>687.54</c:v>
                </c:pt>
                <c:pt idx="2378">
                  <c:v>687.56</c:v>
                </c:pt>
                <c:pt idx="2379">
                  <c:v>687.58</c:v>
                </c:pt>
                <c:pt idx="2380">
                  <c:v>687.6</c:v>
                </c:pt>
                <c:pt idx="2381">
                  <c:v>687.62</c:v>
                </c:pt>
                <c:pt idx="2382">
                  <c:v>687.64</c:v>
                </c:pt>
                <c:pt idx="2383">
                  <c:v>687.66</c:v>
                </c:pt>
                <c:pt idx="2384">
                  <c:v>687.6800000000004</c:v>
                </c:pt>
                <c:pt idx="2385">
                  <c:v>687.7</c:v>
                </c:pt>
                <c:pt idx="2386">
                  <c:v>687.72</c:v>
                </c:pt>
                <c:pt idx="2387">
                  <c:v>687.74</c:v>
                </c:pt>
                <c:pt idx="2388">
                  <c:v>687.76</c:v>
                </c:pt>
                <c:pt idx="2389">
                  <c:v>687.78000000000043</c:v>
                </c:pt>
                <c:pt idx="2390">
                  <c:v>687.8</c:v>
                </c:pt>
                <c:pt idx="2391">
                  <c:v>687.8199999999996</c:v>
                </c:pt>
                <c:pt idx="2392">
                  <c:v>687.83999999999958</c:v>
                </c:pt>
                <c:pt idx="2393">
                  <c:v>687.85999999999956</c:v>
                </c:pt>
                <c:pt idx="2394">
                  <c:v>687.88</c:v>
                </c:pt>
                <c:pt idx="2395">
                  <c:v>687.9</c:v>
                </c:pt>
                <c:pt idx="2396">
                  <c:v>687.92</c:v>
                </c:pt>
                <c:pt idx="2397">
                  <c:v>687.9399999999996</c:v>
                </c:pt>
                <c:pt idx="2398">
                  <c:v>687.95999999999958</c:v>
                </c:pt>
                <c:pt idx="2399">
                  <c:v>687.98</c:v>
                </c:pt>
                <c:pt idx="2400">
                  <c:v>688</c:v>
                </c:pt>
                <c:pt idx="2401">
                  <c:v>688.02</c:v>
                </c:pt>
                <c:pt idx="2402">
                  <c:v>688.04</c:v>
                </c:pt>
                <c:pt idx="2403">
                  <c:v>688.06</c:v>
                </c:pt>
                <c:pt idx="2404">
                  <c:v>688.08</c:v>
                </c:pt>
                <c:pt idx="2405">
                  <c:v>688.1</c:v>
                </c:pt>
                <c:pt idx="2406">
                  <c:v>688.12</c:v>
                </c:pt>
                <c:pt idx="2407">
                  <c:v>688.14</c:v>
                </c:pt>
                <c:pt idx="2408">
                  <c:v>688.16</c:v>
                </c:pt>
                <c:pt idx="2409">
                  <c:v>688.1800000000004</c:v>
                </c:pt>
                <c:pt idx="2410">
                  <c:v>688.2</c:v>
                </c:pt>
                <c:pt idx="2411">
                  <c:v>688.22</c:v>
                </c:pt>
                <c:pt idx="2412">
                  <c:v>688.24</c:v>
                </c:pt>
                <c:pt idx="2413">
                  <c:v>688.26</c:v>
                </c:pt>
                <c:pt idx="2414">
                  <c:v>688.28000000000043</c:v>
                </c:pt>
                <c:pt idx="2415">
                  <c:v>688.3</c:v>
                </c:pt>
                <c:pt idx="2416">
                  <c:v>688.3199999999996</c:v>
                </c:pt>
                <c:pt idx="2417">
                  <c:v>688.33999999999958</c:v>
                </c:pt>
                <c:pt idx="2418">
                  <c:v>688.35999999999956</c:v>
                </c:pt>
                <c:pt idx="2419">
                  <c:v>688.38</c:v>
                </c:pt>
                <c:pt idx="2420">
                  <c:v>688.4</c:v>
                </c:pt>
                <c:pt idx="2421">
                  <c:v>688.42</c:v>
                </c:pt>
                <c:pt idx="2422">
                  <c:v>688.4399999999996</c:v>
                </c:pt>
                <c:pt idx="2423">
                  <c:v>688.45999999999958</c:v>
                </c:pt>
                <c:pt idx="2424">
                  <c:v>688.48</c:v>
                </c:pt>
                <c:pt idx="2425">
                  <c:v>688.5</c:v>
                </c:pt>
                <c:pt idx="2426">
                  <c:v>688.52</c:v>
                </c:pt>
                <c:pt idx="2427">
                  <c:v>688.54</c:v>
                </c:pt>
                <c:pt idx="2428">
                  <c:v>688.56</c:v>
                </c:pt>
                <c:pt idx="2429">
                  <c:v>688.58</c:v>
                </c:pt>
                <c:pt idx="2430">
                  <c:v>688.6</c:v>
                </c:pt>
                <c:pt idx="2431">
                  <c:v>688.62</c:v>
                </c:pt>
                <c:pt idx="2432">
                  <c:v>688.64</c:v>
                </c:pt>
                <c:pt idx="2433">
                  <c:v>688.66</c:v>
                </c:pt>
                <c:pt idx="2434">
                  <c:v>688.6800000000004</c:v>
                </c:pt>
                <c:pt idx="2435">
                  <c:v>688.7</c:v>
                </c:pt>
                <c:pt idx="2436">
                  <c:v>688.72</c:v>
                </c:pt>
                <c:pt idx="2437">
                  <c:v>688.74</c:v>
                </c:pt>
                <c:pt idx="2438">
                  <c:v>688.76</c:v>
                </c:pt>
                <c:pt idx="2439">
                  <c:v>688.78000000000043</c:v>
                </c:pt>
                <c:pt idx="2440">
                  <c:v>688.8</c:v>
                </c:pt>
                <c:pt idx="2441">
                  <c:v>688.8199999999996</c:v>
                </c:pt>
                <c:pt idx="2442">
                  <c:v>688.83999999999958</c:v>
                </c:pt>
                <c:pt idx="2443">
                  <c:v>688.85999999999956</c:v>
                </c:pt>
                <c:pt idx="2444">
                  <c:v>688.88</c:v>
                </c:pt>
                <c:pt idx="2445">
                  <c:v>688.9</c:v>
                </c:pt>
                <c:pt idx="2446">
                  <c:v>688.92</c:v>
                </c:pt>
                <c:pt idx="2447">
                  <c:v>688.9399999999996</c:v>
                </c:pt>
                <c:pt idx="2448">
                  <c:v>688.95999999999958</c:v>
                </c:pt>
                <c:pt idx="2449">
                  <c:v>688.98</c:v>
                </c:pt>
                <c:pt idx="2450">
                  <c:v>689</c:v>
                </c:pt>
                <c:pt idx="2451">
                  <c:v>689.02</c:v>
                </c:pt>
                <c:pt idx="2452">
                  <c:v>689.04</c:v>
                </c:pt>
                <c:pt idx="2453">
                  <c:v>689.06</c:v>
                </c:pt>
                <c:pt idx="2454">
                  <c:v>689.08</c:v>
                </c:pt>
                <c:pt idx="2455">
                  <c:v>689.1</c:v>
                </c:pt>
                <c:pt idx="2456">
                  <c:v>689.12</c:v>
                </c:pt>
                <c:pt idx="2457">
                  <c:v>689.14</c:v>
                </c:pt>
                <c:pt idx="2458">
                  <c:v>689.16</c:v>
                </c:pt>
                <c:pt idx="2459">
                  <c:v>689.1800000000004</c:v>
                </c:pt>
                <c:pt idx="2460">
                  <c:v>689.2</c:v>
                </c:pt>
                <c:pt idx="2461">
                  <c:v>689.22</c:v>
                </c:pt>
                <c:pt idx="2462">
                  <c:v>689.24</c:v>
                </c:pt>
                <c:pt idx="2463">
                  <c:v>689.26</c:v>
                </c:pt>
                <c:pt idx="2464">
                  <c:v>689.28000000000043</c:v>
                </c:pt>
                <c:pt idx="2465">
                  <c:v>689.3</c:v>
                </c:pt>
                <c:pt idx="2466">
                  <c:v>689.3199999999996</c:v>
                </c:pt>
                <c:pt idx="2467">
                  <c:v>689.33999999999958</c:v>
                </c:pt>
                <c:pt idx="2468">
                  <c:v>689.35999999999956</c:v>
                </c:pt>
                <c:pt idx="2469">
                  <c:v>689.38</c:v>
                </c:pt>
                <c:pt idx="2470">
                  <c:v>689.4</c:v>
                </c:pt>
                <c:pt idx="2471">
                  <c:v>689.42</c:v>
                </c:pt>
                <c:pt idx="2472">
                  <c:v>689.4399999999996</c:v>
                </c:pt>
                <c:pt idx="2473">
                  <c:v>689.45999999999958</c:v>
                </c:pt>
                <c:pt idx="2474">
                  <c:v>689.48</c:v>
                </c:pt>
                <c:pt idx="2475">
                  <c:v>689.5</c:v>
                </c:pt>
                <c:pt idx="2476">
                  <c:v>689.52</c:v>
                </c:pt>
                <c:pt idx="2477">
                  <c:v>689.54</c:v>
                </c:pt>
                <c:pt idx="2478">
                  <c:v>689.56</c:v>
                </c:pt>
                <c:pt idx="2479">
                  <c:v>689.58</c:v>
                </c:pt>
                <c:pt idx="2480">
                  <c:v>689.6</c:v>
                </c:pt>
                <c:pt idx="2481">
                  <c:v>689.62</c:v>
                </c:pt>
                <c:pt idx="2482">
                  <c:v>689.64</c:v>
                </c:pt>
                <c:pt idx="2483">
                  <c:v>689.66</c:v>
                </c:pt>
                <c:pt idx="2484">
                  <c:v>689.6800000000004</c:v>
                </c:pt>
                <c:pt idx="2485">
                  <c:v>689.7</c:v>
                </c:pt>
                <c:pt idx="2486">
                  <c:v>689.72</c:v>
                </c:pt>
                <c:pt idx="2487">
                  <c:v>689.74</c:v>
                </c:pt>
                <c:pt idx="2488">
                  <c:v>689.76</c:v>
                </c:pt>
                <c:pt idx="2489">
                  <c:v>689.78000000000043</c:v>
                </c:pt>
                <c:pt idx="2490">
                  <c:v>689.8</c:v>
                </c:pt>
                <c:pt idx="2491">
                  <c:v>689.8199999999996</c:v>
                </c:pt>
                <c:pt idx="2492">
                  <c:v>689.83999999999958</c:v>
                </c:pt>
                <c:pt idx="2493">
                  <c:v>689.85999999999956</c:v>
                </c:pt>
                <c:pt idx="2494">
                  <c:v>689.88</c:v>
                </c:pt>
                <c:pt idx="2495">
                  <c:v>689.9</c:v>
                </c:pt>
                <c:pt idx="2496">
                  <c:v>689.92</c:v>
                </c:pt>
                <c:pt idx="2497">
                  <c:v>689.9399999999996</c:v>
                </c:pt>
                <c:pt idx="2498">
                  <c:v>689.95999999999958</c:v>
                </c:pt>
                <c:pt idx="2499">
                  <c:v>689.98</c:v>
                </c:pt>
                <c:pt idx="2500">
                  <c:v>690</c:v>
                </c:pt>
                <c:pt idx="2501">
                  <c:v>690.02</c:v>
                </c:pt>
                <c:pt idx="2502">
                  <c:v>690.04</c:v>
                </c:pt>
                <c:pt idx="2503">
                  <c:v>690.06</c:v>
                </c:pt>
                <c:pt idx="2504">
                  <c:v>690.08</c:v>
                </c:pt>
                <c:pt idx="2505">
                  <c:v>690.1</c:v>
                </c:pt>
                <c:pt idx="2506">
                  <c:v>690.12</c:v>
                </c:pt>
                <c:pt idx="2507">
                  <c:v>690.14</c:v>
                </c:pt>
                <c:pt idx="2508">
                  <c:v>690.16</c:v>
                </c:pt>
                <c:pt idx="2509">
                  <c:v>690.1800000000004</c:v>
                </c:pt>
                <c:pt idx="2510">
                  <c:v>690.2</c:v>
                </c:pt>
                <c:pt idx="2511">
                  <c:v>690.22</c:v>
                </c:pt>
                <c:pt idx="2512">
                  <c:v>690.24</c:v>
                </c:pt>
                <c:pt idx="2513">
                  <c:v>690.26</c:v>
                </c:pt>
                <c:pt idx="2514">
                  <c:v>690.28000000000043</c:v>
                </c:pt>
                <c:pt idx="2515">
                  <c:v>690.3</c:v>
                </c:pt>
                <c:pt idx="2516">
                  <c:v>690.3199999999996</c:v>
                </c:pt>
                <c:pt idx="2517">
                  <c:v>690.33999999999958</c:v>
                </c:pt>
                <c:pt idx="2518">
                  <c:v>690.35999999999956</c:v>
                </c:pt>
                <c:pt idx="2519">
                  <c:v>690.38</c:v>
                </c:pt>
                <c:pt idx="2520">
                  <c:v>690.4</c:v>
                </c:pt>
                <c:pt idx="2521">
                  <c:v>690.42</c:v>
                </c:pt>
                <c:pt idx="2522">
                  <c:v>690.4399999999996</c:v>
                </c:pt>
                <c:pt idx="2523">
                  <c:v>690.45999999999958</c:v>
                </c:pt>
                <c:pt idx="2524">
                  <c:v>690.48</c:v>
                </c:pt>
                <c:pt idx="2525">
                  <c:v>690.5</c:v>
                </c:pt>
                <c:pt idx="2526">
                  <c:v>690.52</c:v>
                </c:pt>
                <c:pt idx="2527">
                  <c:v>690.54</c:v>
                </c:pt>
                <c:pt idx="2528">
                  <c:v>690.56</c:v>
                </c:pt>
                <c:pt idx="2529">
                  <c:v>690.58</c:v>
                </c:pt>
                <c:pt idx="2530">
                  <c:v>690.6</c:v>
                </c:pt>
                <c:pt idx="2531">
                  <c:v>690.62</c:v>
                </c:pt>
                <c:pt idx="2532">
                  <c:v>690.64</c:v>
                </c:pt>
                <c:pt idx="2533">
                  <c:v>690.66</c:v>
                </c:pt>
                <c:pt idx="2534">
                  <c:v>690.6800000000004</c:v>
                </c:pt>
                <c:pt idx="2535">
                  <c:v>690.7</c:v>
                </c:pt>
                <c:pt idx="2536">
                  <c:v>690.72</c:v>
                </c:pt>
                <c:pt idx="2537">
                  <c:v>690.74</c:v>
                </c:pt>
                <c:pt idx="2538">
                  <c:v>690.76</c:v>
                </c:pt>
                <c:pt idx="2539">
                  <c:v>690.78000000000043</c:v>
                </c:pt>
                <c:pt idx="2540">
                  <c:v>690.8</c:v>
                </c:pt>
                <c:pt idx="2541">
                  <c:v>690.8199999999996</c:v>
                </c:pt>
                <c:pt idx="2542">
                  <c:v>690.83999999999958</c:v>
                </c:pt>
                <c:pt idx="2543">
                  <c:v>690.85999999999956</c:v>
                </c:pt>
                <c:pt idx="2544">
                  <c:v>690.88</c:v>
                </c:pt>
                <c:pt idx="2545">
                  <c:v>690.9</c:v>
                </c:pt>
                <c:pt idx="2546">
                  <c:v>690.92</c:v>
                </c:pt>
                <c:pt idx="2547">
                  <c:v>690.9399999999996</c:v>
                </c:pt>
                <c:pt idx="2548">
                  <c:v>690.95999999999958</c:v>
                </c:pt>
                <c:pt idx="2549">
                  <c:v>690.98</c:v>
                </c:pt>
                <c:pt idx="2550">
                  <c:v>691</c:v>
                </c:pt>
                <c:pt idx="2551">
                  <c:v>691.02</c:v>
                </c:pt>
                <c:pt idx="2552">
                  <c:v>691.04</c:v>
                </c:pt>
                <c:pt idx="2553">
                  <c:v>691.06</c:v>
                </c:pt>
                <c:pt idx="2554">
                  <c:v>691.08</c:v>
                </c:pt>
                <c:pt idx="2555">
                  <c:v>691.1</c:v>
                </c:pt>
                <c:pt idx="2556">
                  <c:v>691.12</c:v>
                </c:pt>
                <c:pt idx="2557">
                  <c:v>691.14</c:v>
                </c:pt>
                <c:pt idx="2558">
                  <c:v>691.16</c:v>
                </c:pt>
                <c:pt idx="2559">
                  <c:v>691.1800000000004</c:v>
                </c:pt>
                <c:pt idx="2560">
                  <c:v>691.2</c:v>
                </c:pt>
                <c:pt idx="2561">
                  <c:v>691.22</c:v>
                </c:pt>
                <c:pt idx="2562">
                  <c:v>691.24</c:v>
                </c:pt>
                <c:pt idx="2563">
                  <c:v>691.26</c:v>
                </c:pt>
                <c:pt idx="2564">
                  <c:v>691.28000000000043</c:v>
                </c:pt>
                <c:pt idx="2565">
                  <c:v>691.3</c:v>
                </c:pt>
                <c:pt idx="2566">
                  <c:v>691.3199999999996</c:v>
                </c:pt>
                <c:pt idx="2567">
                  <c:v>691.33999999999958</c:v>
                </c:pt>
                <c:pt idx="2568">
                  <c:v>691.35999999999956</c:v>
                </c:pt>
                <c:pt idx="2569">
                  <c:v>691.38</c:v>
                </c:pt>
                <c:pt idx="2570">
                  <c:v>691.4</c:v>
                </c:pt>
                <c:pt idx="2571">
                  <c:v>691.42</c:v>
                </c:pt>
                <c:pt idx="2572">
                  <c:v>691.4399999999996</c:v>
                </c:pt>
                <c:pt idx="2573">
                  <c:v>691.45999999999958</c:v>
                </c:pt>
                <c:pt idx="2574">
                  <c:v>691.48</c:v>
                </c:pt>
                <c:pt idx="2575">
                  <c:v>691.5</c:v>
                </c:pt>
                <c:pt idx="2576">
                  <c:v>691.52</c:v>
                </c:pt>
                <c:pt idx="2577">
                  <c:v>691.54</c:v>
                </c:pt>
                <c:pt idx="2578">
                  <c:v>691.56</c:v>
                </c:pt>
                <c:pt idx="2579">
                  <c:v>691.58</c:v>
                </c:pt>
                <c:pt idx="2580">
                  <c:v>691.6</c:v>
                </c:pt>
                <c:pt idx="2581">
                  <c:v>691.62</c:v>
                </c:pt>
                <c:pt idx="2582">
                  <c:v>691.64</c:v>
                </c:pt>
                <c:pt idx="2583">
                  <c:v>691.66</c:v>
                </c:pt>
                <c:pt idx="2584">
                  <c:v>691.6800000000004</c:v>
                </c:pt>
                <c:pt idx="2585">
                  <c:v>691.7</c:v>
                </c:pt>
                <c:pt idx="2586">
                  <c:v>691.72</c:v>
                </c:pt>
                <c:pt idx="2587">
                  <c:v>691.74</c:v>
                </c:pt>
                <c:pt idx="2588">
                  <c:v>691.76</c:v>
                </c:pt>
                <c:pt idx="2589">
                  <c:v>691.78000000000043</c:v>
                </c:pt>
                <c:pt idx="2590">
                  <c:v>691.8</c:v>
                </c:pt>
                <c:pt idx="2591">
                  <c:v>691.8199999999996</c:v>
                </c:pt>
                <c:pt idx="2592">
                  <c:v>691.83999999999958</c:v>
                </c:pt>
                <c:pt idx="2593">
                  <c:v>691.85999999999956</c:v>
                </c:pt>
                <c:pt idx="2594">
                  <c:v>691.88</c:v>
                </c:pt>
                <c:pt idx="2595">
                  <c:v>691.9</c:v>
                </c:pt>
                <c:pt idx="2596">
                  <c:v>691.92</c:v>
                </c:pt>
                <c:pt idx="2597">
                  <c:v>691.9399999999996</c:v>
                </c:pt>
                <c:pt idx="2598">
                  <c:v>691.95999999999958</c:v>
                </c:pt>
                <c:pt idx="2599">
                  <c:v>691.98</c:v>
                </c:pt>
                <c:pt idx="2600">
                  <c:v>692</c:v>
                </c:pt>
                <c:pt idx="2601">
                  <c:v>692.02</c:v>
                </c:pt>
                <c:pt idx="2602">
                  <c:v>692.04</c:v>
                </c:pt>
                <c:pt idx="2603">
                  <c:v>692.06</c:v>
                </c:pt>
                <c:pt idx="2604">
                  <c:v>692.08</c:v>
                </c:pt>
                <c:pt idx="2605">
                  <c:v>692.1</c:v>
                </c:pt>
                <c:pt idx="2606">
                  <c:v>692.12</c:v>
                </c:pt>
                <c:pt idx="2607">
                  <c:v>692.14</c:v>
                </c:pt>
                <c:pt idx="2608">
                  <c:v>692.16</c:v>
                </c:pt>
                <c:pt idx="2609">
                  <c:v>692.1800000000004</c:v>
                </c:pt>
                <c:pt idx="2610">
                  <c:v>692.2</c:v>
                </c:pt>
                <c:pt idx="2611">
                  <c:v>692.22</c:v>
                </c:pt>
                <c:pt idx="2612">
                  <c:v>692.24</c:v>
                </c:pt>
                <c:pt idx="2613">
                  <c:v>692.26</c:v>
                </c:pt>
                <c:pt idx="2614">
                  <c:v>692.28000000000043</c:v>
                </c:pt>
                <c:pt idx="2615">
                  <c:v>692.3</c:v>
                </c:pt>
                <c:pt idx="2616">
                  <c:v>692.3199999999996</c:v>
                </c:pt>
                <c:pt idx="2617">
                  <c:v>692.33999999999958</c:v>
                </c:pt>
                <c:pt idx="2618">
                  <c:v>692.35999999999956</c:v>
                </c:pt>
                <c:pt idx="2619">
                  <c:v>692.38</c:v>
                </c:pt>
                <c:pt idx="2620">
                  <c:v>692.4</c:v>
                </c:pt>
                <c:pt idx="2621">
                  <c:v>692.42</c:v>
                </c:pt>
                <c:pt idx="2622">
                  <c:v>692.4399999999996</c:v>
                </c:pt>
                <c:pt idx="2623">
                  <c:v>692.45999999999958</c:v>
                </c:pt>
                <c:pt idx="2624">
                  <c:v>692.48</c:v>
                </c:pt>
                <c:pt idx="2625">
                  <c:v>692.5</c:v>
                </c:pt>
                <c:pt idx="2626">
                  <c:v>692.52</c:v>
                </c:pt>
                <c:pt idx="2627">
                  <c:v>692.54</c:v>
                </c:pt>
                <c:pt idx="2628">
                  <c:v>692.56</c:v>
                </c:pt>
                <c:pt idx="2629">
                  <c:v>692.58</c:v>
                </c:pt>
                <c:pt idx="2630">
                  <c:v>692.6</c:v>
                </c:pt>
                <c:pt idx="2631">
                  <c:v>692.62</c:v>
                </c:pt>
                <c:pt idx="2632">
                  <c:v>692.64</c:v>
                </c:pt>
                <c:pt idx="2633">
                  <c:v>692.66</c:v>
                </c:pt>
                <c:pt idx="2634">
                  <c:v>692.6800000000004</c:v>
                </c:pt>
                <c:pt idx="2635">
                  <c:v>692.7</c:v>
                </c:pt>
                <c:pt idx="2636">
                  <c:v>692.72</c:v>
                </c:pt>
                <c:pt idx="2637">
                  <c:v>692.74</c:v>
                </c:pt>
                <c:pt idx="2638">
                  <c:v>692.76</c:v>
                </c:pt>
                <c:pt idx="2639">
                  <c:v>692.78000000000043</c:v>
                </c:pt>
                <c:pt idx="2640">
                  <c:v>692.8</c:v>
                </c:pt>
                <c:pt idx="2641">
                  <c:v>692.8199999999996</c:v>
                </c:pt>
                <c:pt idx="2642">
                  <c:v>692.83999999999958</c:v>
                </c:pt>
                <c:pt idx="2643">
                  <c:v>692.85999999999956</c:v>
                </c:pt>
                <c:pt idx="2644">
                  <c:v>692.88</c:v>
                </c:pt>
                <c:pt idx="2645">
                  <c:v>692.9</c:v>
                </c:pt>
                <c:pt idx="2646">
                  <c:v>692.92</c:v>
                </c:pt>
                <c:pt idx="2647">
                  <c:v>692.9399999999996</c:v>
                </c:pt>
                <c:pt idx="2648">
                  <c:v>692.95999999999958</c:v>
                </c:pt>
                <c:pt idx="2649">
                  <c:v>692.98</c:v>
                </c:pt>
                <c:pt idx="2650">
                  <c:v>693</c:v>
                </c:pt>
                <c:pt idx="2651">
                  <c:v>693.02</c:v>
                </c:pt>
                <c:pt idx="2652">
                  <c:v>693.04</c:v>
                </c:pt>
                <c:pt idx="2653">
                  <c:v>693.06</c:v>
                </c:pt>
                <c:pt idx="2654">
                  <c:v>693.08</c:v>
                </c:pt>
                <c:pt idx="2655">
                  <c:v>693.1</c:v>
                </c:pt>
                <c:pt idx="2656">
                  <c:v>693.12</c:v>
                </c:pt>
                <c:pt idx="2657">
                  <c:v>693.14</c:v>
                </c:pt>
                <c:pt idx="2658">
                  <c:v>693.16</c:v>
                </c:pt>
                <c:pt idx="2659">
                  <c:v>693.1800000000004</c:v>
                </c:pt>
                <c:pt idx="2660">
                  <c:v>693.2</c:v>
                </c:pt>
                <c:pt idx="2661">
                  <c:v>693.22</c:v>
                </c:pt>
                <c:pt idx="2662">
                  <c:v>693.24</c:v>
                </c:pt>
                <c:pt idx="2663">
                  <c:v>693.26</c:v>
                </c:pt>
                <c:pt idx="2664">
                  <c:v>693.28000000000043</c:v>
                </c:pt>
                <c:pt idx="2665">
                  <c:v>693.3</c:v>
                </c:pt>
                <c:pt idx="2666">
                  <c:v>693.3199999999996</c:v>
                </c:pt>
                <c:pt idx="2667">
                  <c:v>693.33999999999958</c:v>
                </c:pt>
                <c:pt idx="2668">
                  <c:v>693.35999999999956</c:v>
                </c:pt>
                <c:pt idx="2669">
                  <c:v>693.38</c:v>
                </c:pt>
                <c:pt idx="2670">
                  <c:v>693.4</c:v>
                </c:pt>
                <c:pt idx="2671">
                  <c:v>693.42</c:v>
                </c:pt>
                <c:pt idx="2672">
                  <c:v>693.4399999999996</c:v>
                </c:pt>
                <c:pt idx="2673">
                  <c:v>693.45999999999958</c:v>
                </c:pt>
                <c:pt idx="2674">
                  <c:v>693.48</c:v>
                </c:pt>
                <c:pt idx="2675">
                  <c:v>693.5</c:v>
                </c:pt>
                <c:pt idx="2676">
                  <c:v>693.52</c:v>
                </c:pt>
                <c:pt idx="2677">
                  <c:v>693.54</c:v>
                </c:pt>
                <c:pt idx="2678">
                  <c:v>693.56</c:v>
                </c:pt>
                <c:pt idx="2679">
                  <c:v>693.58</c:v>
                </c:pt>
                <c:pt idx="2680">
                  <c:v>693.6</c:v>
                </c:pt>
                <c:pt idx="2681">
                  <c:v>693.62</c:v>
                </c:pt>
                <c:pt idx="2682">
                  <c:v>693.64</c:v>
                </c:pt>
                <c:pt idx="2683">
                  <c:v>693.66</c:v>
                </c:pt>
                <c:pt idx="2684">
                  <c:v>693.6800000000004</c:v>
                </c:pt>
                <c:pt idx="2685">
                  <c:v>693.7</c:v>
                </c:pt>
                <c:pt idx="2686">
                  <c:v>693.72</c:v>
                </c:pt>
                <c:pt idx="2687">
                  <c:v>693.74</c:v>
                </c:pt>
                <c:pt idx="2688">
                  <c:v>693.76</c:v>
                </c:pt>
                <c:pt idx="2689">
                  <c:v>693.78000000000043</c:v>
                </c:pt>
                <c:pt idx="2690">
                  <c:v>693.8</c:v>
                </c:pt>
                <c:pt idx="2691">
                  <c:v>693.8199999999996</c:v>
                </c:pt>
                <c:pt idx="2692">
                  <c:v>693.83999999999958</c:v>
                </c:pt>
                <c:pt idx="2693">
                  <c:v>693.85999999999956</c:v>
                </c:pt>
                <c:pt idx="2694">
                  <c:v>693.88</c:v>
                </c:pt>
                <c:pt idx="2695">
                  <c:v>693.9</c:v>
                </c:pt>
                <c:pt idx="2696">
                  <c:v>693.92</c:v>
                </c:pt>
                <c:pt idx="2697">
                  <c:v>693.9399999999996</c:v>
                </c:pt>
                <c:pt idx="2698">
                  <c:v>693.95999999999958</c:v>
                </c:pt>
                <c:pt idx="2699">
                  <c:v>693.98</c:v>
                </c:pt>
                <c:pt idx="2700">
                  <c:v>694</c:v>
                </c:pt>
                <c:pt idx="2701">
                  <c:v>694.02</c:v>
                </c:pt>
                <c:pt idx="2702">
                  <c:v>694.04</c:v>
                </c:pt>
                <c:pt idx="2703">
                  <c:v>694.06</c:v>
                </c:pt>
                <c:pt idx="2704">
                  <c:v>694.08</c:v>
                </c:pt>
                <c:pt idx="2705">
                  <c:v>694.1</c:v>
                </c:pt>
                <c:pt idx="2706">
                  <c:v>694.12</c:v>
                </c:pt>
                <c:pt idx="2707">
                  <c:v>694.14</c:v>
                </c:pt>
                <c:pt idx="2708">
                  <c:v>694.16</c:v>
                </c:pt>
                <c:pt idx="2709">
                  <c:v>694.1800000000004</c:v>
                </c:pt>
                <c:pt idx="2710">
                  <c:v>694.2</c:v>
                </c:pt>
                <c:pt idx="2711">
                  <c:v>694.22</c:v>
                </c:pt>
                <c:pt idx="2712">
                  <c:v>694.24</c:v>
                </c:pt>
                <c:pt idx="2713">
                  <c:v>694.26</c:v>
                </c:pt>
                <c:pt idx="2714">
                  <c:v>694.28000000000043</c:v>
                </c:pt>
                <c:pt idx="2715">
                  <c:v>694.3</c:v>
                </c:pt>
                <c:pt idx="2716">
                  <c:v>694.3199999999996</c:v>
                </c:pt>
                <c:pt idx="2717">
                  <c:v>694.33999999999958</c:v>
                </c:pt>
                <c:pt idx="2718">
                  <c:v>694.35999999999956</c:v>
                </c:pt>
                <c:pt idx="2719">
                  <c:v>694.38</c:v>
                </c:pt>
                <c:pt idx="2720">
                  <c:v>694.4</c:v>
                </c:pt>
                <c:pt idx="2721">
                  <c:v>694.42</c:v>
                </c:pt>
                <c:pt idx="2722">
                  <c:v>694.4399999999996</c:v>
                </c:pt>
                <c:pt idx="2723">
                  <c:v>694.45999999999958</c:v>
                </c:pt>
                <c:pt idx="2724">
                  <c:v>694.48</c:v>
                </c:pt>
                <c:pt idx="2725">
                  <c:v>694.5</c:v>
                </c:pt>
                <c:pt idx="2726">
                  <c:v>694.52</c:v>
                </c:pt>
                <c:pt idx="2727">
                  <c:v>694.54</c:v>
                </c:pt>
                <c:pt idx="2728">
                  <c:v>694.56</c:v>
                </c:pt>
                <c:pt idx="2729">
                  <c:v>694.58</c:v>
                </c:pt>
                <c:pt idx="2730">
                  <c:v>694.6</c:v>
                </c:pt>
                <c:pt idx="2731">
                  <c:v>694.62</c:v>
                </c:pt>
                <c:pt idx="2732">
                  <c:v>694.64</c:v>
                </c:pt>
                <c:pt idx="2733">
                  <c:v>694.66</c:v>
                </c:pt>
                <c:pt idx="2734">
                  <c:v>694.6800000000004</c:v>
                </c:pt>
                <c:pt idx="2735">
                  <c:v>694.7</c:v>
                </c:pt>
                <c:pt idx="2736">
                  <c:v>694.72</c:v>
                </c:pt>
                <c:pt idx="2737">
                  <c:v>694.74</c:v>
                </c:pt>
                <c:pt idx="2738">
                  <c:v>694.76</c:v>
                </c:pt>
                <c:pt idx="2739">
                  <c:v>694.78000000000043</c:v>
                </c:pt>
                <c:pt idx="2740">
                  <c:v>694.8</c:v>
                </c:pt>
                <c:pt idx="2741">
                  <c:v>694.8199999999996</c:v>
                </c:pt>
                <c:pt idx="2742">
                  <c:v>694.83999999999958</c:v>
                </c:pt>
                <c:pt idx="2743">
                  <c:v>694.85999999999956</c:v>
                </c:pt>
                <c:pt idx="2744">
                  <c:v>694.88</c:v>
                </c:pt>
                <c:pt idx="2745">
                  <c:v>694.9</c:v>
                </c:pt>
                <c:pt idx="2746">
                  <c:v>694.92</c:v>
                </c:pt>
                <c:pt idx="2747">
                  <c:v>694.9399999999996</c:v>
                </c:pt>
                <c:pt idx="2748">
                  <c:v>694.95999999999958</c:v>
                </c:pt>
                <c:pt idx="2749">
                  <c:v>694.98</c:v>
                </c:pt>
                <c:pt idx="2750">
                  <c:v>695</c:v>
                </c:pt>
                <c:pt idx="2751">
                  <c:v>695.02</c:v>
                </c:pt>
                <c:pt idx="2752">
                  <c:v>695.04</c:v>
                </c:pt>
                <c:pt idx="2753">
                  <c:v>695.06</c:v>
                </c:pt>
                <c:pt idx="2754">
                  <c:v>695.08</c:v>
                </c:pt>
                <c:pt idx="2755">
                  <c:v>695.1</c:v>
                </c:pt>
                <c:pt idx="2756">
                  <c:v>695.12</c:v>
                </c:pt>
                <c:pt idx="2757">
                  <c:v>695.14</c:v>
                </c:pt>
                <c:pt idx="2758">
                  <c:v>695.16</c:v>
                </c:pt>
                <c:pt idx="2759">
                  <c:v>695.1800000000004</c:v>
                </c:pt>
                <c:pt idx="2760">
                  <c:v>695.2</c:v>
                </c:pt>
                <c:pt idx="2761">
                  <c:v>695.22</c:v>
                </c:pt>
                <c:pt idx="2762">
                  <c:v>695.24</c:v>
                </c:pt>
                <c:pt idx="2763">
                  <c:v>695.26</c:v>
                </c:pt>
                <c:pt idx="2764">
                  <c:v>695.28000000000043</c:v>
                </c:pt>
                <c:pt idx="2765">
                  <c:v>695.3</c:v>
                </c:pt>
                <c:pt idx="2766">
                  <c:v>695.3199999999996</c:v>
                </c:pt>
                <c:pt idx="2767">
                  <c:v>695.33999999999958</c:v>
                </c:pt>
                <c:pt idx="2768">
                  <c:v>695.35999999999956</c:v>
                </c:pt>
                <c:pt idx="2769">
                  <c:v>695.38</c:v>
                </c:pt>
                <c:pt idx="2770">
                  <c:v>695.4</c:v>
                </c:pt>
                <c:pt idx="2771">
                  <c:v>695.42</c:v>
                </c:pt>
                <c:pt idx="2772">
                  <c:v>695.4399999999996</c:v>
                </c:pt>
                <c:pt idx="2773">
                  <c:v>695.45999999999958</c:v>
                </c:pt>
                <c:pt idx="2774">
                  <c:v>695.48</c:v>
                </c:pt>
                <c:pt idx="2775">
                  <c:v>695.5</c:v>
                </c:pt>
                <c:pt idx="2776">
                  <c:v>695.52</c:v>
                </c:pt>
                <c:pt idx="2777">
                  <c:v>695.54</c:v>
                </c:pt>
                <c:pt idx="2778">
                  <c:v>695.56</c:v>
                </c:pt>
                <c:pt idx="2779">
                  <c:v>695.58</c:v>
                </c:pt>
                <c:pt idx="2780">
                  <c:v>695.6</c:v>
                </c:pt>
                <c:pt idx="2781">
                  <c:v>695.62</c:v>
                </c:pt>
                <c:pt idx="2782">
                  <c:v>695.64</c:v>
                </c:pt>
                <c:pt idx="2783">
                  <c:v>695.66</c:v>
                </c:pt>
                <c:pt idx="2784">
                  <c:v>695.6800000000004</c:v>
                </c:pt>
                <c:pt idx="2785">
                  <c:v>695.7</c:v>
                </c:pt>
                <c:pt idx="2786">
                  <c:v>695.72</c:v>
                </c:pt>
                <c:pt idx="2787">
                  <c:v>695.74</c:v>
                </c:pt>
                <c:pt idx="2788">
                  <c:v>695.76</c:v>
                </c:pt>
                <c:pt idx="2789">
                  <c:v>695.78000000000043</c:v>
                </c:pt>
                <c:pt idx="2790">
                  <c:v>695.8</c:v>
                </c:pt>
                <c:pt idx="2791">
                  <c:v>695.8199999999996</c:v>
                </c:pt>
                <c:pt idx="2792">
                  <c:v>695.83999999999958</c:v>
                </c:pt>
                <c:pt idx="2793">
                  <c:v>695.85999999999956</c:v>
                </c:pt>
                <c:pt idx="2794">
                  <c:v>695.88</c:v>
                </c:pt>
                <c:pt idx="2795">
                  <c:v>695.9</c:v>
                </c:pt>
                <c:pt idx="2796">
                  <c:v>695.92</c:v>
                </c:pt>
                <c:pt idx="2797">
                  <c:v>695.9399999999996</c:v>
                </c:pt>
                <c:pt idx="2798">
                  <c:v>695.95999999999958</c:v>
                </c:pt>
                <c:pt idx="2799">
                  <c:v>695.98</c:v>
                </c:pt>
                <c:pt idx="2800">
                  <c:v>696</c:v>
                </c:pt>
                <c:pt idx="2801">
                  <c:v>696.02</c:v>
                </c:pt>
                <c:pt idx="2802">
                  <c:v>696.04</c:v>
                </c:pt>
                <c:pt idx="2803">
                  <c:v>696.06</c:v>
                </c:pt>
                <c:pt idx="2804">
                  <c:v>696.08</c:v>
                </c:pt>
                <c:pt idx="2805">
                  <c:v>696.1</c:v>
                </c:pt>
                <c:pt idx="2806">
                  <c:v>696.12</c:v>
                </c:pt>
                <c:pt idx="2807">
                  <c:v>696.14</c:v>
                </c:pt>
                <c:pt idx="2808">
                  <c:v>696.16</c:v>
                </c:pt>
                <c:pt idx="2809">
                  <c:v>696.1800000000004</c:v>
                </c:pt>
                <c:pt idx="2810">
                  <c:v>696.2</c:v>
                </c:pt>
                <c:pt idx="2811">
                  <c:v>696.22</c:v>
                </c:pt>
                <c:pt idx="2812">
                  <c:v>696.24</c:v>
                </c:pt>
                <c:pt idx="2813">
                  <c:v>696.26</c:v>
                </c:pt>
                <c:pt idx="2814">
                  <c:v>696.28000000000043</c:v>
                </c:pt>
                <c:pt idx="2815">
                  <c:v>696.3</c:v>
                </c:pt>
                <c:pt idx="2816">
                  <c:v>696.3199999999996</c:v>
                </c:pt>
                <c:pt idx="2817">
                  <c:v>696.33999999999958</c:v>
                </c:pt>
                <c:pt idx="2818">
                  <c:v>696.35999999999956</c:v>
                </c:pt>
                <c:pt idx="2819">
                  <c:v>696.38</c:v>
                </c:pt>
                <c:pt idx="2820">
                  <c:v>696.4</c:v>
                </c:pt>
                <c:pt idx="2821">
                  <c:v>696.42</c:v>
                </c:pt>
                <c:pt idx="2822">
                  <c:v>696.4399999999996</c:v>
                </c:pt>
                <c:pt idx="2823">
                  <c:v>696.45999999999958</c:v>
                </c:pt>
                <c:pt idx="2824">
                  <c:v>696.48</c:v>
                </c:pt>
                <c:pt idx="2825">
                  <c:v>696.5</c:v>
                </c:pt>
                <c:pt idx="2826">
                  <c:v>696.52</c:v>
                </c:pt>
                <c:pt idx="2827">
                  <c:v>696.54</c:v>
                </c:pt>
                <c:pt idx="2828">
                  <c:v>696.56</c:v>
                </c:pt>
                <c:pt idx="2829">
                  <c:v>696.58</c:v>
                </c:pt>
                <c:pt idx="2830">
                  <c:v>696.6</c:v>
                </c:pt>
                <c:pt idx="2831">
                  <c:v>696.62</c:v>
                </c:pt>
                <c:pt idx="2832">
                  <c:v>696.64</c:v>
                </c:pt>
                <c:pt idx="2833">
                  <c:v>696.66</c:v>
                </c:pt>
                <c:pt idx="2834">
                  <c:v>696.6800000000004</c:v>
                </c:pt>
                <c:pt idx="2835">
                  <c:v>696.7</c:v>
                </c:pt>
                <c:pt idx="2836">
                  <c:v>696.72</c:v>
                </c:pt>
                <c:pt idx="2837">
                  <c:v>696.74</c:v>
                </c:pt>
                <c:pt idx="2838">
                  <c:v>696.76</c:v>
                </c:pt>
                <c:pt idx="2839">
                  <c:v>696.78000000000043</c:v>
                </c:pt>
                <c:pt idx="2840">
                  <c:v>696.8</c:v>
                </c:pt>
                <c:pt idx="2841">
                  <c:v>696.8199999999996</c:v>
                </c:pt>
                <c:pt idx="2842">
                  <c:v>696.83999999999958</c:v>
                </c:pt>
                <c:pt idx="2843">
                  <c:v>696.85999999999956</c:v>
                </c:pt>
                <c:pt idx="2844">
                  <c:v>696.88</c:v>
                </c:pt>
                <c:pt idx="2845">
                  <c:v>696.9</c:v>
                </c:pt>
                <c:pt idx="2846">
                  <c:v>696.92</c:v>
                </c:pt>
                <c:pt idx="2847">
                  <c:v>696.9399999999996</c:v>
                </c:pt>
                <c:pt idx="2848">
                  <c:v>696.95999999999958</c:v>
                </c:pt>
                <c:pt idx="2849">
                  <c:v>696.98</c:v>
                </c:pt>
                <c:pt idx="2850">
                  <c:v>697</c:v>
                </c:pt>
                <c:pt idx="2851">
                  <c:v>697.02</c:v>
                </c:pt>
                <c:pt idx="2852">
                  <c:v>697.04</c:v>
                </c:pt>
                <c:pt idx="2853">
                  <c:v>697.06</c:v>
                </c:pt>
                <c:pt idx="2854">
                  <c:v>697.08</c:v>
                </c:pt>
                <c:pt idx="2855">
                  <c:v>697.1</c:v>
                </c:pt>
                <c:pt idx="2856">
                  <c:v>697.12</c:v>
                </c:pt>
                <c:pt idx="2857">
                  <c:v>697.14</c:v>
                </c:pt>
                <c:pt idx="2858">
                  <c:v>697.16</c:v>
                </c:pt>
                <c:pt idx="2859">
                  <c:v>697.1800000000004</c:v>
                </c:pt>
                <c:pt idx="2860">
                  <c:v>697.2</c:v>
                </c:pt>
                <c:pt idx="2861">
                  <c:v>697.22</c:v>
                </c:pt>
                <c:pt idx="2862">
                  <c:v>697.24</c:v>
                </c:pt>
                <c:pt idx="2863">
                  <c:v>697.26</c:v>
                </c:pt>
                <c:pt idx="2864">
                  <c:v>697.28000000000043</c:v>
                </c:pt>
                <c:pt idx="2865">
                  <c:v>697.3</c:v>
                </c:pt>
                <c:pt idx="2866">
                  <c:v>697.3199999999996</c:v>
                </c:pt>
                <c:pt idx="2867">
                  <c:v>697.33999999999958</c:v>
                </c:pt>
                <c:pt idx="2868">
                  <c:v>697.35999999999956</c:v>
                </c:pt>
                <c:pt idx="2869">
                  <c:v>697.38</c:v>
                </c:pt>
                <c:pt idx="2870">
                  <c:v>697.4</c:v>
                </c:pt>
                <c:pt idx="2871">
                  <c:v>697.42</c:v>
                </c:pt>
                <c:pt idx="2872">
                  <c:v>697.4399999999996</c:v>
                </c:pt>
                <c:pt idx="2873">
                  <c:v>697.45999999999958</c:v>
                </c:pt>
                <c:pt idx="2874">
                  <c:v>697.48</c:v>
                </c:pt>
                <c:pt idx="2875">
                  <c:v>697.5</c:v>
                </c:pt>
                <c:pt idx="2876">
                  <c:v>697.52</c:v>
                </c:pt>
                <c:pt idx="2877">
                  <c:v>697.54</c:v>
                </c:pt>
                <c:pt idx="2878">
                  <c:v>697.56</c:v>
                </c:pt>
                <c:pt idx="2879">
                  <c:v>697.58</c:v>
                </c:pt>
                <c:pt idx="2880">
                  <c:v>697.6</c:v>
                </c:pt>
                <c:pt idx="2881">
                  <c:v>697.62</c:v>
                </c:pt>
                <c:pt idx="2882">
                  <c:v>697.64</c:v>
                </c:pt>
                <c:pt idx="2883">
                  <c:v>697.66</c:v>
                </c:pt>
                <c:pt idx="2884">
                  <c:v>697.6800000000004</c:v>
                </c:pt>
                <c:pt idx="2885">
                  <c:v>697.7</c:v>
                </c:pt>
                <c:pt idx="2886">
                  <c:v>697.72</c:v>
                </c:pt>
                <c:pt idx="2887">
                  <c:v>697.74</c:v>
                </c:pt>
                <c:pt idx="2888">
                  <c:v>697.76</c:v>
                </c:pt>
                <c:pt idx="2889">
                  <c:v>697.78000000000043</c:v>
                </c:pt>
                <c:pt idx="2890">
                  <c:v>697.8</c:v>
                </c:pt>
                <c:pt idx="2891">
                  <c:v>697.8199999999996</c:v>
                </c:pt>
                <c:pt idx="2892">
                  <c:v>697.83999999999958</c:v>
                </c:pt>
                <c:pt idx="2893">
                  <c:v>697.85999999999956</c:v>
                </c:pt>
                <c:pt idx="2894">
                  <c:v>697.88</c:v>
                </c:pt>
                <c:pt idx="2895">
                  <c:v>697.9</c:v>
                </c:pt>
                <c:pt idx="2896">
                  <c:v>697.92</c:v>
                </c:pt>
                <c:pt idx="2897">
                  <c:v>697.9399999999996</c:v>
                </c:pt>
                <c:pt idx="2898">
                  <c:v>697.95999999999958</c:v>
                </c:pt>
                <c:pt idx="2899">
                  <c:v>697.98</c:v>
                </c:pt>
                <c:pt idx="2900">
                  <c:v>698</c:v>
                </c:pt>
                <c:pt idx="2901">
                  <c:v>698.02</c:v>
                </c:pt>
                <c:pt idx="2902">
                  <c:v>698.04</c:v>
                </c:pt>
                <c:pt idx="2903">
                  <c:v>698.06</c:v>
                </c:pt>
                <c:pt idx="2904">
                  <c:v>698.08</c:v>
                </c:pt>
                <c:pt idx="2905">
                  <c:v>698.1</c:v>
                </c:pt>
                <c:pt idx="2906">
                  <c:v>698.12</c:v>
                </c:pt>
                <c:pt idx="2907">
                  <c:v>698.14</c:v>
                </c:pt>
                <c:pt idx="2908">
                  <c:v>698.16</c:v>
                </c:pt>
                <c:pt idx="2909">
                  <c:v>698.1800000000004</c:v>
                </c:pt>
                <c:pt idx="2910">
                  <c:v>698.2</c:v>
                </c:pt>
                <c:pt idx="2911">
                  <c:v>698.22</c:v>
                </c:pt>
                <c:pt idx="2912">
                  <c:v>698.24</c:v>
                </c:pt>
                <c:pt idx="2913">
                  <c:v>698.26</c:v>
                </c:pt>
                <c:pt idx="2914">
                  <c:v>698.28000000000043</c:v>
                </c:pt>
                <c:pt idx="2915">
                  <c:v>698.3</c:v>
                </c:pt>
                <c:pt idx="2916">
                  <c:v>698.3199999999996</c:v>
                </c:pt>
                <c:pt idx="2917">
                  <c:v>698.33999999999958</c:v>
                </c:pt>
                <c:pt idx="2918">
                  <c:v>698.35999999999956</c:v>
                </c:pt>
                <c:pt idx="2919">
                  <c:v>698.38</c:v>
                </c:pt>
                <c:pt idx="2920">
                  <c:v>698.4</c:v>
                </c:pt>
                <c:pt idx="2921">
                  <c:v>698.42</c:v>
                </c:pt>
                <c:pt idx="2922">
                  <c:v>698.4399999999996</c:v>
                </c:pt>
                <c:pt idx="2923">
                  <c:v>698.45999999999958</c:v>
                </c:pt>
                <c:pt idx="2924">
                  <c:v>698.48</c:v>
                </c:pt>
                <c:pt idx="2925">
                  <c:v>698.5</c:v>
                </c:pt>
                <c:pt idx="2926">
                  <c:v>698.52</c:v>
                </c:pt>
                <c:pt idx="2927">
                  <c:v>698.54</c:v>
                </c:pt>
                <c:pt idx="2928">
                  <c:v>698.56</c:v>
                </c:pt>
                <c:pt idx="2929">
                  <c:v>698.58</c:v>
                </c:pt>
                <c:pt idx="2930">
                  <c:v>698.6</c:v>
                </c:pt>
                <c:pt idx="2931">
                  <c:v>698.62</c:v>
                </c:pt>
                <c:pt idx="2932">
                  <c:v>698.64</c:v>
                </c:pt>
                <c:pt idx="2933">
                  <c:v>698.66</c:v>
                </c:pt>
                <c:pt idx="2934">
                  <c:v>698.6800000000004</c:v>
                </c:pt>
                <c:pt idx="2935">
                  <c:v>698.7</c:v>
                </c:pt>
                <c:pt idx="2936">
                  <c:v>698.72</c:v>
                </c:pt>
                <c:pt idx="2937">
                  <c:v>698.74</c:v>
                </c:pt>
                <c:pt idx="2938">
                  <c:v>698.76</c:v>
                </c:pt>
                <c:pt idx="2939">
                  <c:v>698.78000000000043</c:v>
                </c:pt>
                <c:pt idx="2940">
                  <c:v>698.8</c:v>
                </c:pt>
                <c:pt idx="2941">
                  <c:v>698.8199999999996</c:v>
                </c:pt>
                <c:pt idx="2942">
                  <c:v>698.83999999999958</c:v>
                </c:pt>
                <c:pt idx="2943">
                  <c:v>698.85999999999956</c:v>
                </c:pt>
                <c:pt idx="2944">
                  <c:v>698.88</c:v>
                </c:pt>
                <c:pt idx="2945">
                  <c:v>698.9</c:v>
                </c:pt>
                <c:pt idx="2946">
                  <c:v>698.92</c:v>
                </c:pt>
                <c:pt idx="2947">
                  <c:v>698.9399999999996</c:v>
                </c:pt>
                <c:pt idx="2948">
                  <c:v>698.95999999999958</c:v>
                </c:pt>
                <c:pt idx="2949">
                  <c:v>698.98</c:v>
                </c:pt>
                <c:pt idx="2950">
                  <c:v>699</c:v>
                </c:pt>
                <c:pt idx="2951">
                  <c:v>699.02</c:v>
                </c:pt>
                <c:pt idx="2952">
                  <c:v>699.04</c:v>
                </c:pt>
                <c:pt idx="2953">
                  <c:v>699.06</c:v>
                </c:pt>
                <c:pt idx="2954">
                  <c:v>699.08</c:v>
                </c:pt>
                <c:pt idx="2955">
                  <c:v>699.1</c:v>
                </c:pt>
                <c:pt idx="2956">
                  <c:v>699.12</c:v>
                </c:pt>
                <c:pt idx="2957">
                  <c:v>699.14</c:v>
                </c:pt>
                <c:pt idx="2958">
                  <c:v>699.16</c:v>
                </c:pt>
                <c:pt idx="2959">
                  <c:v>699.1800000000004</c:v>
                </c:pt>
                <c:pt idx="2960">
                  <c:v>699.2</c:v>
                </c:pt>
                <c:pt idx="2961">
                  <c:v>699.22</c:v>
                </c:pt>
                <c:pt idx="2962">
                  <c:v>699.24</c:v>
                </c:pt>
                <c:pt idx="2963">
                  <c:v>699.26</c:v>
                </c:pt>
                <c:pt idx="2964">
                  <c:v>699.28000000000043</c:v>
                </c:pt>
                <c:pt idx="2965">
                  <c:v>699.3</c:v>
                </c:pt>
                <c:pt idx="2966">
                  <c:v>699.3199999999996</c:v>
                </c:pt>
                <c:pt idx="2967">
                  <c:v>699.33999999999958</c:v>
                </c:pt>
                <c:pt idx="2968">
                  <c:v>699.35999999999956</c:v>
                </c:pt>
                <c:pt idx="2969">
                  <c:v>699.38</c:v>
                </c:pt>
                <c:pt idx="2970">
                  <c:v>699.4</c:v>
                </c:pt>
                <c:pt idx="2971">
                  <c:v>699.42</c:v>
                </c:pt>
                <c:pt idx="2972">
                  <c:v>699.4399999999996</c:v>
                </c:pt>
                <c:pt idx="2973">
                  <c:v>699.45999999999958</c:v>
                </c:pt>
                <c:pt idx="2974">
                  <c:v>699.48</c:v>
                </c:pt>
                <c:pt idx="2975">
                  <c:v>699.5</c:v>
                </c:pt>
                <c:pt idx="2976">
                  <c:v>699.52</c:v>
                </c:pt>
                <c:pt idx="2977">
                  <c:v>699.54</c:v>
                </c:pt>
                <c:pt idx="2978">
                  <c:v>699.56</c:v>
                </c:pt>
                <c:pt idx="2979">
                  <c:v>699.58</c:v>
                </c:pt>
                <c:pt idx="2980">
                  <c:v>699.6</c:v>
                </c:pt>
                <c:pt idx="2981">
                  <c:v>699.62</c:v>
                </c:pt>
                <c:pt idx="2982">
                  <c:v>699.64</c:v>
                </c:pt>
                <c:pt idx="2983">
                  <c:v>699.66</c:v>
                </c:pt>
                <c:pt idx="2984">
                  <c:v>699.6800000000004</c:v>
                </c:pt>
                <c:pt idx="2985">
                  <c:v>699.7</c:v>
                </c:pt>
                <c:pt idx="2986">
                  <c:v>699.72</c:v>
                </c:pt>
                <c:pt idx="2987">
                  <c:v>699.74</c:v>
                </c:pt>
                <c:pt idx="2988">
                  <c:v>699.76</c:v>
                </c:pt>
                <c:pt idx="2989">
                  <c:v>699.78000000000043</c:v>
                </c:pt>
                <c:pt idx="2990">
                  <c:v>699.8</c:v>
                </c:pt>
                <c:pt idx="2991">
                  <c:v>699.8199999999996</c:v>
                </c:pt>
                <c:pt idx="2992">
                  <c:v>699.83999999999958</c:v>
                </c:pt>
                <c:pt idx="2993">
                  <c:v>699.85999999999956</c:v>
                </c:pt>
                <c:pt idx="2994">
                  <c:v>699.88</c:v>
                </c:pt>
                <c:pt idx="2995">
                  <c:v>699.9</c:v>
                </c:pt>
                <c:pt idx="2996">
                  <c:v>699.92</c:v>
                </c:pt>
                <c:pt idx="2997">
                  <c:v>699.9399999999996</c:v>
                </c:pt>
                <c:pt idx="2998">
                  <c:v>699.95999999999958</c:v>
                </c:pt>
                <c:pt idx="2999">
                  <c:v>699.98</c:v>
                </c:pt>
                <c:pt idx="3000">
                  <c:v>700</c:v>
                </c:pt>
                <c:pt idx="3001">
                  <c:v>700.02</c:v>
                </c:pt>
                <c:pt idx="3002">
                  <c:v>700.04</c:v>
                </c:pt>
                <c:pt idx="3003">
                  <c:v>700.06</c:v>
                </c:pt>
                <c:pt idx="3004">
                  <c:v>700.08</c:v>
                </c:pt>
                <c:pt idx="3005">
                  <c:v>700.1</c:v>
                </c:pt>
                <c:pt idx="3006">
                  <c:v>700.12</c:v>
                </c:pt>
                <c:pt idx="3007">
                  <c:v>700.14</c:v>
                </c:pt>
                <c:pt idx="3008">
                  <c:v>700.16</c:v>
                </c:pt>
                <c:pt idx="3009">
                  <c:v>700.1800000000004</c:v>
                </c:pt>
                <c:pt idx="3010">
                  <c:v>700.2</c:v>
                </c:pt>
                <c:pt idx="3011">
                  <c:v>700.22</c:v>
                </c:pt>
                <c:pt idx="3012">
                  <c:v>700.24</c:v>
                </c:pt>
                <c:pt idx="3013">
                  <c:v>700.26</c:v>
                </c:pt>
                <c:pt idx="3014">
                  <c:v>700.28000000000043</c:v>
                </c:pt>
                <c:pt idx="3015">
                  <c:v>700.3</c:v>
                </c:pt>
                <c:pt idx="3016">
                  <c:v>700.3199999999996</c:v>
                </c:pt>
                <c:pt idx="3017">
                  <c:v>700.33999999999958</c:v>
                </c:pt>
                <c:pt idx="3018">
                  <c:v>700.35999999999956</c:v>
                </c:pt>
                <c:pt idx="3019">
                  <c:v>700.38</c:v>
                </c:pt>
                <c:pt idx="3020">
                  <c:v>700.4</c:v>
                </c:pt>
                <c:pt idx="3021">
                  <c:v>700.42</c:v>
                </c:pt>
                <c:pt idx="3022">
                  <c:v>700.4399999999996</c:v>
                </c:pt>
                <c:pt idx="3023">
                  <c:v>700.45999999999958</c:v>
                </c:pt>
                <c:pt idx="3024">
                  <c:v>700.48</c:v>
                </c:pt>
                <c:pt idx="3025">
                  <c:v>700.5</c:v>
                </c:pt>
                <c:pt idx="3026">
                  <c:v>700.52</c:v>
                </c:pt>
                <c:pt idx="3027">
                  <c:v>700.54</c:v>
                </c:pt>
                <c:pt idx="3028">
                  <c:v>700.56</c:v>
                </c:pt>
                <c:pt idx="3029">
                  <c:v>700.58</c:v>
                </c:pt>
                <c:pt idx="3030">
                  <c:v>700.6</c:v>
                </c:pt>
                <c:pt idx="3031">
                  <c:v>700.62</c:v>
                </c:pt>
                <c:pt idx="3032">
                  <c:v>700.64</c:v>
                </c:pt>
                <c:pt idx="3033">
                  <c:v>700.66</c:v>
                </c:pt>
                <c:pt idx="3034">
                  <c:v>700.6800000000004</c:v>
                </c:pt>
                <c:pt idx="3035">
                  <c:v>700.7</c:v>
                </c:pt>
                <c:pt idx="3036">
                  <c:v>700.72</c:v>
                </c:pt>
                <c:pt idx="3037">
                  <c:v>700.74</c:v>
                </c:pt>
                <c:pt idx="3038">
                  <c:v>700.76</c:v>
                </c:pt>
                <c:pt idx="3039">
                  <c:v>700.78000000000043</c:v>
                </c:pt>
                <c:pt idx="3040">
                  <c:v>700.8</c:v>
                </c:pt>
                <c:pt idx="3041">
                  <c:v>700.8199999999996</c:v>
                </c:pt>
                <c:pt idx="3042">
                  <c:v>700.83999999999958</c:v>
                </c:pt>
                <c:pt idx="3043">
                  <c:v>700.85999999999956</c:v>
                </c:pt>
                <c:pt idx="3044">
                  <c:v>700.88</c:v>
                </c:pt>
                <c:pt idx="3045">
                  <c:v>700.9</c:v>
                </c:pt>
                <c:pt idx="3046">
                  <c:v>700.92</c:v>
                </c:pt>
                <c:pt idx="3047">
                  <c:v>700.9399999999996</c:v>
                </c:pt>
                <c:pt idx="3048">
                  <c:v>700.95999999999958</c:v>
                </c:pt>
                <c:pt idx="3049">
                  <c:v>700.98</c:v>
                </c:pt>
                <c:pt idx="3050">
                  <c:v>701</c:v>
                </c:pt>
                <c:pt idx="3051">
                  <c:v>701.02</c:v>
                </c:pt>
                <c:pt idx="3052">
                  <c:v>701.04</c:v>
                </c:pt>
                <c:pt idx="3053">
                  <c:v>701.06</c:v>
                </c:pt>
                <c:pt idx="3054">
                  <c:v>701.08</c:v>
                </c:pt>
                <c:pt idx="3055">
                  <c:v>701.1</c:v>
                </c:pt>
                <c:pt idx="3056">
                  <c:v>701.12</c:v>
                </c:pt>
                <c:pt idx="3057">
                  <c:v>701.14</c:v>
                </c:pt>
                <c:pt idx="3058">
                  <c:v>701.16</c:v>
                </c:pt>
                <c:pt idx="3059">
                  <c:v>701.1800000000004</c:v>
                </c:pt>
                <c:pt idx="3060">
                  <c:v>701.2</c:v>
                </c:pt>
                <c:pt idx="3061">
                  <c:v>701.22</c:v>
                </c:pt>
                <c:pt idx="3062">
                  <c:v>701.24</c:v>
                </c:pt>
                <c:pt idx="3063">
                  <c:v>701.26</c:v>
                </c:pt>
                <c:pt idx="3064">
                  <c:v>701.28000000000043</c:v>
                </c:pt>
                <c:pt idx="3065">
                  <c:v>701.3</c:v>
                </c:pt>
                <c:pt idx="3066">
                  <c:v>701.3199999999996</c:v>
                </c:pt>
                <c:pt idx="3067">
                  <c:v>701.33999999999958</c:v>
                </c:pt>
                <c:pt idx="3068">
                  <c:v>701.35999999999956</c:v>
                </c:pt>
                <c:pt idx="3069">
                  <c:v>701.38</c:v>
                </c:pt>
                <c:pt idx="3070">
                  <c:v>701.4</c:v>
                </c:pt>
                <c:pt idx="3071">
                  <c:v>701.42</c:v>
                </c:pt>
                <c:pt idx="3072">
                  <c:v>701.4399999999996</c:v>
                </c:pt>
                <c:pt idx="3073">
                  <c:v>701.45999999999958</c:v>
                </c:pt>
                <c:pt idx="3074">
                  <c:v>701.48</c:v>
                </c:pt>
                <c:pt idx="3075">
                  <c:v>701.5</c:v>
                </c:pt>
                <c:pt idx="3076">
                  <c:v>701.52</c:v>
                </c:pt>
                <c:pt idx="3077">
                  <c:v>701.54</c:v>
                </c:pt>
                <c:pt idx="3078">
                  <c:v>701.56</c:v>
                </c:pt>
                <c:pt idx="3079">
                  <c:v>701.58</c:v>
                </c:pt>
                <c:pt idx="3080">
                  <c:v>701.6</c:v>
                </c:pt>
                <c:pt idx="3081">
                  <c:v>701.62</c:v>
                </c:pt>
                <c:pt idx="3082">
                  <c:v>701.64</c:v>
                </c:pt>
                <c:pt idx="3083">
                  <c:v>701.66</c:v>
                </c:pt>
                <c:pt idx="3084">
                  <c:v>701.6800000000004</c:v>
                </c:pt>
                <c:pt idx="3085">
                  <c:v>701.7</c:v>
                </c:pt>
                <c:pt idx="3086">
                  <c:v>701.72</c:v>
                </c:pt>
                <c:pt idx="3087">
                  <c:v>701.74</c:v>
                </c:pt>
                <c:pt idx="3088">
                  <c:v>701.76</c:v>
                </c:pt>
                <c:pt idx="3089">
                  <c:v>701.78000000000043</c:v>
                </c:pt>
                <c:pt idx="3090">
                  <c:v>701.8</c:v>
                </c:pt>
                <c:pt idx="3091">
                  <c:v>701.8199999999996</c:v>
                </c:pt>
                <c:pt idx="3092">
                  <c:v>701.83999999999958</c:v>
                </c:pt>
                <c:pt idx="3093">
                  <c:v>701.85999999999956</c:v>
                </c:pt>
                <c:pt idx="3094">
                  <c:v>701.88</c:v>
                </c:pt>
                <c:pt idx="3095">
                  <c:v>701.9</c:v>
                </c:pt>
                <c:pt idx="3096">
                  <c:v>701.92</c:v>
                </c:pt>
                <c:pt idx="3097">
                  <c:v>701.9399999999996</c:v>
                </c:pt>
                <c:pt idx="3098">
                  <c:v>701.95999999999958</c:v>
                </c:pt>
                <c:pt idx="3099">
                  <c:v>701.98</c:v>
                </c:pt>
                <c:pt idx="3100">
                  <c:v>702</c:v>
                </c:pt>
                <c:pt idx="3101">
                  <c:v>702.02</c:v>
                </c:pt>
                <c:pt idx="3102">
                  <c:v>702.04</c:v>
                </c:pt>
                <c:pt idx="3103">
                  <c:v>702.06</c:v>
                </c:pt>
                <c:pt idx="3104">
                  <c:v>702.08</c:v>
                </c:pt>
                <c:pt idx="3105">
                  <c:v>702.1</c:v>
                </c:pt>
                <c:pt idx="3106">
                  <c:v>702.12</c:v>
                </c:pt>
                <c:pt idx="3107">
                  <c:v>702.14</c:v>
                </c:pt>
                <c:pt idx="3108">
                  <c:v>702.16</c:v>
                </c:pt>
                <c:pt idx="3109">
                  <c:v>702.1800000000004</c:v>
                </c:pt>
                <c:pt idx="3110">
                  <c:v>702.2</c:v>
                </c:pt>
                <c:pt idx="3111">
                  <c:v>702.22</c:v>
                </c:pt>
                <c:pt idx="3112">
                  <c:v>702.24</c:v>
                </c:pt>
                <c:pt idx="3113">
                  <c:v>702.26</c:v>
                </c:pt>
                <c:pt idx="3114">
                  <c:v>702.28000000000043</c:v>
                </c:pt>
                <c:pt idx="3115">
                  <c:v>702.3</c:v>
                </c:pt>
                <c:pt idx="3116">
                  <c:v>702.3199999999996</c:v>
                </c:pt>
                <c:pt idx="3117">
                  <c:v>702.33999999999958</c:v>
                </c:pt>
                <c:pt idx="3118">
                  <c:v>702.35999999999956</c:v>
                </c:pt>
                <c:pt idx="3119">
                  <c:v>702.38</c:v>
                </c:pt>
                <c:pt idx="3120">
                  <c:v>702.4</c:v>
                </c:pt>
                <c:pt idx="3121">
                  <c:v>702.42</c:v>
                </c:pt>
                <c:pt idx="3122">
                  <c:v>702.4399999999996</c:v>
                </c:pt>
                <c:pt idx="3123">
                  <c:v>702.45999999999958</c:v>
                </c:pt>
                <c:pt idx="3124">
                  <c:v>702.48</c:v>
                </c:pt>
                <c:pt idx="3125">
                  <c:v>702.5</c:v>
                </c:pt>
                <c:pt idx="3126">
                  <c:v>702.52</c:v>
                </c:pt>
                <c:pt idx="3127">
                  <c:v>702.54</c:v>
                </c:pt>
                <c:pt idx="3128">
                  <c:v>702.56</c:v>
                </c:pt>
                <c:pt idx="3129">
                  <c:v>702.58</c:v>
                </c:pt>
                <c:pt idx="3130">
                  <c:v>702.6</c:v>
                </c:pt>
                <c:pt idx="3131">
                  <c:v>702.62</c:v>
                </c:pt>
                <c:pt idx="3132">
                  <c:v>702.64</c:v>
                </c:pt>
                <c:pt idx="3133">
                  <c:v>702.66</c:v>
                </c:pt>
                <c:pt idx="3134">
                  <c:v>702.6800000000004</c:v>
                </c:pt>
                <c:pt idx="3135">
                  <c:v>702.7</c:v>
                </c:pt>
                <c:pt idx="3136">
                  <c:v>702.72</c:v>
                </c:pt>
                <c:pt idx="3137">
                  <c:v>702.74</c:v>
                </c:pt>
                <c:pt idx="3138">
                  <c:v>702.76</c:v>
                </c:pt>
                <c:pt idx="3139">
                  <c:v>702.78000000000043</c:v>
                </c:pt>
                <c:pt idx="3140">
                  <c:v>702.8</c:v>
                </c:pt>
                <c:pt idx="3141">
                  <c:v>702.8199999999996</c:v>
                </c:pt>
                <c:pt idx="3142">
                  <c:v>702.83999999999958</c:v>
                </c:pt>
                <c:pt idx="3143">
                  <c:v>702.85999999999956</c:v>
                </c:pt>
                <c:pt idx="3144">
                  <c:v>702.88</c:v>
                </c:pt>
                <c:pt idx="3145">
                  <c:v>702.9</c:v>
                </c:pt>
                <c:pt idx="3146">
                  <c:v>702.92</c:v>
                </c:pt>
                <c:pt idx="3147">
                  <c:v>702.9399999999996</c:v>
                </c:pt>
                <c:pt idx="3148">
                  <c:v>702.95999999999958</c:v>
                </c:pt>
                <c:pt idx="3149">
                  <c:v>702.98</c:v>
                </c:pt>
                <c:pt idx="3150">
                  <c:v>703</c:v>
                </c:pt>
                <c:pt idx="3151">
                  <c:v>703.02</c:v>
                </c:pt>
                <c:pt idx="3152">
                  <c:v>703.04</c:v>
                </c:pt>
                <c:pt idx="3153">
                  <c:v>703.06</c:v>
                </c:pt>
                <c:pt idx="3154">
                  <c:v>703.08</c:v>
                </c:pt>
                <c:pt idx="3155">
                  <c:v>703.1</c:v>
                </c:pt>
                <c:pt idx="3156">
                  <c:v>703.12</c:v>
                </c:pt>
                <c:pt idx="3157">
                  <c:v>703.14</c:v>
                </c:pt>
                <c:pt idx="3158">
                  <c:v>703.16</c:v>
                </c:pt>
                <c:pt idx="3159">
                  <c:v>703.1800000000004</c:v>
                </c:pt>
                <c:pt idx="3160">
                  <c:v>703.2</c:v>
                </c:pt>
                <c:pt idx="3161">
                  <c:v>703.22</c:v>
                </c:pt>
                <c:pt idx="3162">
                  <c:v>703.24</c:v>
                </c:pt>
                <c:pt idx="3163">
                  <c:v>703.26</c:v>
                </c:pt>
                <c:pt idx="3164">
                  <c:v>703.28000000000043</c:v>
                </c:pt>
                <c:pt idx="3165">
                  <c:v>703.3</c:v>
                </c:pt>
                <c:pt idx="3166">
                  <c:v>703.3199999999996</c:v>
                </c:pt>
                <c:pt idx="3167">
                  <c:v>703.33999999999958</c:v>
                </c:pt>
                <c:pt idx="3168">
                  <c:v>703.35999999999956</c:v>
                </c:pt>
                <c:pt idx="3169">
                  <c:v>703.38</c:v>
                </c:pt>
                <c:pt idx="3170">
                  <c:v>703.4</c:v>
                </c:pt>
                <c:pt idx="3171">
                  <c:v>703.42</c:v>
                </c:pt>
                <c:pt idx="3172">
                  <c:v>703.4399999999996</c:v>
                </c:pt>
                <c:pt idx="3173">
                  <c:v>703.45999999999958</c:v>
                </c:pt>
                <c:pt idx="3174">
                  <c:v>703.48</c:v>
                </c:pt>
                <c:pt idx="3175">
                  <c:v>703.5</c:v>
                </c:pt>
                <c:pt idx="3176">
                  <c:v>703.52</c:v>
                </c:pt>
                <c:pt idx="3177">
                  <c:v>703.54</c:v>
                </c:pt>
                <c:pt idx="3178">
                  <c:v>703.56</c:v>
                </c:pt>
                <c:pt idx="3179">
                  <c:v>703.58</c:v>
                </c:pt>
                <c:pt idx="3180">
                  <c:v>703.6</c:v>
                </c:pt>
                <c:pt idx="3181">
                  <c:v>703.62</c:v>
                </c:pt>
                <c:pt idx="3182">
                  <c:v>703.64</c:v>
                </c:pt>
                <c:pt idx="3183">
                  <c:v>703.66</c:v>
                </c:pt>
                <c:pt idx="3184">
                  <c:v>703.6800000000004</c:v>
                </c:pt>
                <c:pt idx="3185">
                  <c:v>703.7</c:v>
                </c:pt>
                <c:pt idx="3186">
                  <c:v>703.72</c:v>
                </c:pt>
                <c:pt idx="3187">
                  <c:v>703.74</c:v>
                </c:pt>
                <c:pt idx="3188">
                  <c:v>703.76</c:v>
                </c:pt>
                <c:pt idx="3189">
                  <c:v>703.78000000000043</c:v>
                </c:pt>
                <c:pt idx="3190">
                  <c:v>703.8</c:v>
                </c:pt>
                <c:pt idx="3191">
                  <c:v>703.8199999999996</c:v>
                </c:pt>
                <c:pt idx="3192">
                  <c:v>703.83999999999958</c:v>
                </c:pt>
                <c:pt idx="3193">
                  <c:v>703.85999999999956</c:v>
                </c:pt>
                <c:pt idx="3194">
                  <c:v>703.88</c:v>
                </c:pt>
                <c:pt idx="3195">
                  <c:v>703.9</c:v>
                </c:pt>
                <c:pt idx="3196">
                  <c:v>703.92</c:v>
                </c:pt>
                <c:pt idx="3197">
                  <c:v>703.9399999999996</c:v>
                </c:pt>
                <c:pt idx="3198">
                  <c:v>703.95999999999958</c:v>
                </c:pt>
                <c:pt idx="3199">
                  <c:v>703.98</c:v>
                </c:pt>
                <c:pt idx="3200">
                  <c:v>704</c:v>
                </c:pt>
                <c:pt idx="3201">
                  <c:v>704.02</c:v>
                </c:pt>
                <c:pt idx="3202">
                  <c:v>704.04</c:v>
                </c:pt>
                <c:pt idx="3203">
                  <c:v>704.06</c:v>
                </c:pt>
                <c:pt idx="3204">
                  <c:v>704.08</c:v>
                </c:pt>
                <c:pt idx="3205">
                  <c:v>704.1</c:v>
                </c:pt>
                <c:pt idx="3206">
                  <c:v>704.12</c:v>
                </c:pt>
                <c:pt idx="3207">
                  <c:v>704.14</c:v>
                </c:pt>
                <c:pt idx="3208">
                  <c:v>704.16</c:v>
                </c:pt>
                <c:pt idx="3209">
                  <c:v>704.1800000000004</c:v>
                </c:pt>
                <c:pt idx="3210">
                  <c:v>704.2</c:v>
                </c:pt>
                <c:pt idx="3211">
                  <c:v>704.22</c:v>
                </c:pt>
                <c:pt idx="3212">
                  <c:v>704.24</c:v>
                </c:pt>
                <c:pt idx="3213">
                  <c:v>704.26</c:v>
                </c:pt>
                <c:pt idx="3214">
                  <c:v>704.28000000000043</c:v>
                </c:pt>
                <c:pt idx="3215">
                  <c:v>704.3</c:v>
                </c:pt>
                <c:pt idx="3216">
                  <c:v>704.3199999999996</c:v>
                </c:pt>
                <c:pt idx="3217">
                  <c:v>704.33999999999958</c:v>
                </c:pt>
                <c:pt idx="3218">
                  <c:v>704.35999999999956</c:v>
                </c:pt>
                <c:pt idx="3219">
                  <c:v>704.38</c:v>
                </c:pt>
                <c:pt idx="3220">
                  <c:v>704.4</c:v>
                </c:pt>
                <c:pt idx="3221">
                  <c:v>704.42</c:v>
                </c:pt>
                <c:pt idx="3222">
                  <c:v>704.4399999999996</c:v>
                </c:pt>
                <c:pt idx="3223">
                  <c:v>704.45999999999958</c:v>
                </c:pt>
                <c:pt idx="3224">
                  <c:v>704.48</c:v>
                </c:pt>
                <c:pt idx="3225">
                  <c:v>704.5</c:v>
                </c:pt>
                <c:pt idx="3226">
                  <c:v>704.52</c:v>
                </c:pt>
                <c:pt idx="3227">
                  <c:v>704.54</c:v>
                </c:pt>
                <c:pt idx="3228">
                  <c:v>704.56</c:v>
                </c:pt>
                <c:pt idx="3229">
                  <c:v>704.58</c:v>
                </c:pt>
                <c:pt idx="3230">
                  <c:v>704.6</c:v>
                </c:pt>
                <c:pt idx="3231">
                  <c:v>704.62</c:v>
                </c:pt>
                <c:pt idx="3232">
                  <c:v>704.64</c:v>
                </c:pt>
                <c:pt idx="3233">
                  <c:v>704.66</c:v>
                </c:pt>
                <c:pt idx="3234">
                  <c:v>704.6800000000004</c:v>
                </c:pt>
                <c:pt idx="3235">
                  <c:v>704.7</c:v>
                </c:pt>
                <c:pt idx="3236">
                  <c:v>704.72</c:v>
                </c:pt>
                <c:pt idx="3237">
                  <c:v>704.74</c:v>
                </c:pt>
                <c:pt idx="3238">
                  <c:v>704.76</c:v>
                </c:pt>
                <c:pt idx="3239">
                  <c:v>704.78000000000043</c:v>
                </c:pt>
                <c:pt idx="3240">
                  <c:v>704.8</c:v>
                </c:pt>
                <c:pt idx="3241">
                  <c:v>704.8199999999996</c:v>
                </c:pt>
                <c:pt idx="3242">
                  <c:v>704.83999999999958</c:v>
                </c:pt>
                <c:pt idx="3243">
                  <c:v>704.85999999999956</c:v>
                </c:pt>
                <c:pt idx="3244">
                  <c:v>704.88</c:v>
                </c:pt>
                <c:pt idx="3245">
                  <c:v>704.9</c:v>
                </c:pt>
                <c:pt idx="3246">
                  <c:v>704.92</c:v>
                </c:pt>
                <c:pt idx="3247">
                  <c:v>704.9399999999996</c:v>
                </c:pt>
                <c:pt idx="3248">
                  <c:v>704.95999999999958</c:v>
                </c:pt>
                <c:pt idx="3249">
                  <c:v>704.98</c:v>
                </c:pt>
                <c:pt idx="3250">
                  <c:v>705</c:v>
                </c:pt>
                <c:pt idx="3251">
                  <c:v>705.02</c:v>
                </c:pt>
                <c:pt idx="3252">
                  <c:v>705.04</c:v>
                </c:pt>
                <c:pt idx="3253">
                  <c:v>705.06</c:v>
                </c:pt>
                <c:pt idx="3254">
                  <c:v>705.08</c:v>
                </c:pt>
                <c:pt idx="3255">
                  <c:v>705.1</c:v>
                </c:pt>
                <c:pt idx="3256">
                  <c:v>705.12</c:v>
                </c:pt>
                <c:pt idx="3257">
                  <c:v>705.14</c:v>
                </c:pt>
                <c:pt idx="3258">
                  <c:v>705.16</c:v>
                </c:pt>
                <c:pt idx="3259">
                  <c:v>705.1800000000004</c:v>
                </c:pt>
                <c:pt idx="3260">
                  <c:v>705.2</c:v>
                </c:pt>
                <c:pt idx="3261">
                  <c:v>705.22</c:v>
                </c:pt>
                <c:pt idx="3262">
                  <c:v>705.24</c:v>
                </c:pt>
                <c:pt idx="3263">
                  <c:v>705.26</c:v>
                </c:pt>
                <c:pt idx="3264">
                  <c:v>705.28000000000043</c:v>
                </c:pt>
                <c:pt idx="3265">
                  <c:v>705.3</c:v>
                </c:pt>
                <c:pt idx="3266">
                  <c:v>705.3199999999996</c:v>
                </c:pt>
                <c:pt idx="3267">
                  <c:v>705.33999999999958</c:v>
                </c:pt>
                <c:pt idx="3268">
                  <c:v>705.35999999999956</c:v>
                </c:pt>
                <c:pt idx="3269">
                  <c:v>705.38</c:v>
                </c:pt>
                <c:pt idx="3270">
                  <c:v>705.4</c:v>
                </c:pt>
                <c:pt idx="3271">
                  <c:v>705.42</c:v>
                </c:pt>
                <c:pt idx="3272">
                  <c:v>705.4399999999996</c:v>
                </c:pt>
                <c:pt idx="3273">
                  <c:v>705.45999999999958</c:v>
                </c:pt>
                <c:pt idx="3274">
                  <c:v>705.48</c:v>
                </c:pt>
                <c:pt idx="3275">
                  <c:v>705.5</c:v>
                </c:pt>
                <c:pt idx="3276">
                  <c:v>705.52</c:v>
                </c:pt>
                <c:pt idx="3277">
                  <c:v>705.54</c:v>
                </c:pt>
                <c:pt idx="3278">
                  <c:v>705.56</c:v>
                </c:pt>
                <c:pt idx="3279">
                  <c:v>705.58</c:v>
                </c:pt>
                <c:pt idx="3280">
                  <c:v>705.6</c:v>
                </c:pt>
                <c:pt idx="3281">
                  <c:v>705.62</c:v>
                </c:pt>
                <c:pt idx="3282">
                  <c:v>705.64</c:v>
                </c:pt>
                <c:pt idx="3283">
                  <c:v>705.66</c:v>
                </c:pt>
                <c:pt idx="3284">
                  <c:v>705.6800000000004</c:v>
                </c:pt>
                <c:pt idx="3285">
                  <c:v>705.7</c:v>
                </c:pt>
                <c:pt idx="3286">
                  <c:v>705.72</c:v>
                </c:pt>
                <c:pt idx="3287">
                  <c:v>705.74</c:v>
                </c:pt>
                <c:pt idx="3288">
                  <c:v>705.76</c:v>
                </c:pt>
                <c:pt idx="3289">
                  <c:v>705.78000000000043</c:v>
                </c:pt>
                <c:pt idx="3290">
                  <c:v>705.8</c:v>
                </c:pt>
                <c:pt idx="3291">
                  <c:v>705.8199999999996</c:v>
                </c:pt>
                <c:pt idx="3292">
                  <c:v>705.83999999999958</c:v>
                </c:pt>
                <c:pt idx="3293">
                  <c:v>705.85999999999956</c:v>
                </c:pt>
                <c:pt idx="3294">
                  <c:v>705.88</c:v>
                </c:pt>
                <c:pt idx="3295">
                  <c:v>705.9</c:v>
                </c:pt>
                <c:pt idx="3296">
                  <c:v>705.92</c:v>
                </c:pt>
                <c:pt idx="3297">
                  <c:v>705.9399999999996</c:v>
                </c:pt>
                <c:pt idx="3298">
                  <c:v>705.95999999999958</c:v>
                </c:pt>
                <c:pt idx="3299">
                  <c:v>705.98</c:v>
                </c:pt>
                <c:pt idx="3300">
                  <c:v>706</c:v>
                </c:pt>
                <c:pt idx="3301">
                  <c:v>706.02</c:v>
                </c:pt>
                <c:pt idx="3302">
                  <c:v>706.04</c:v>
                </c:pt>
                <c:pt idx="3303">
                  <c:v>706.06</c:v>
                </c:pt>
                <c:pt idx="3304">
                  <c:v>706.08</c:v>
                </c:pt>
                <c:pt idx="3305">
                  <c:v>706.1</c:v>
                </c:pt>
                <c:pt idx="3306">
                  <c:v>706.12</c:v>
                </c:pt>
                <c:pt idx="3307">
                  <c:v>706.14</c:v>
                </c:pt>
                <c:pt idx="3308">
                  <c:v>706.16</c:v>
                </c:pt>
                <c:pt idx="3309">
                  <c:v>706.1800000000004</c:v>
                </c:pt>
                <c:pt idx="3310">
                  <c:v>706.2</c:v>
                </c:pt>
                <c:pt idx="3311">
                  <c:v>706.22</c:v>
                </c:pt>
                <c:pt idx="3312">
                  <c:v>706.24</c:v>
                </c:pt>
                <c:pt idx="3313">
                  <c:v>706.26</c:v>
                </c:pt>
                <c:pt idx="3314">
                  <c:v>706.28000000000043</c:v>
                </c:pt>
                <c:pt idx="3315">
                  <c:v>706.3</c:v>
                </c:pt>
                <c:pt idx="3316">
                  <c:v>706.3199999999996</c:v>
                </c:pt>
                <c:pt idx="3317">
                  <c:v>706.33999999999958</c:v>
                </c:pt>
                <c:pt idx="3318">
                  <c:v>706.35999999999956</c:v>
                </c:pt>
                <c:pt idx="3319">
                  <c:v>706.38</c:v>
                </c:pt>
                <c:pt idx="3320">
                  <c:v>706.4</c:v>
                </c:pt>
                <c:pt idx="3321">
                  <c:v>706.42</c:v>
                </c:pt>
                <c:pt idx="3322">
                  <c:v>706.4399999999996</c:v>
                </c:pt>
                <c:pt idx="3323">
                  <c:v>706.45999999999958</c:v>
                </c:pt>
                <c:pt idx="3324">
                  <c:v>706.48</c:v>
                </c:pt>
                <c:pt idx="3325">
                  <c:v>706.5</c:v>
                </c:pt>
                <c:pt idx="3326">
                  <c:v>706.52</c:v>
                </c:pt>
                <c:pt idx="3327">
                  <c:v>706.54</c:v>
                </c:pt>
                <c:pt idx="3328">
                  <c:v>706.56</c:v>
                </c:pt>
                <c:pt idx="3329">
                  <c:v>706.58</c:v>
                </c:pt>
                <c:pt idx="3330">
                  <c:v>706.6</c:v>
                </c:pt>
                <c:pt idx="3331">
                  <c:v>706.62</c:v>
                </c:pt>
                <c:pt idx="3332">
                  <c:v>706.64</c:v>
                </c:pt>
                <c:pt idx="3333">
                  <c:v>706.66</c:v>
                </c:pt>
                <c:pt idx="3334">
                  <c:v>706.6800000000004</c:v>
                </c:pt>
                <c:pt idx="3335">
                  <c:v>706.7</c:v>
                </c:pt>
                <c:pt idx="3336">
                  <c:v>706.72</c:v>
                </c:pt>
                <c:pt idx="3337">
                  <c:v>706.74</c:v>
                </c:pt>
                <c:pt idx="3338">
                  <c:v>706.76</c:v>
                </c:pt>
                <c:pt idx="3339">
                  <c:v>706.78000000000043</c:v>
                </c:pt>
                <c:pt idx="3340">
                  <c:v>706.8</c:v>
                </c:pt>
                <c:pt idx="3341">
                  <c:v>706.8199999999996</c:v>
                </c:pt>
                <c:pt idx="3342">
                  <c:v>706.83999999999958</c:v>
                </c:pt>
                <c:pt idx="3343">
                  <c:v>706.85999999999956</c:v>
                </c:pt>
                <c:pt idx="3344">
                  <c:v>706.88</c:v>
                </c:pt>
                <c:pt idx="3345">
                  <c:v>706.9</c:v>
                </c:pt>
                <c:pt idx="3346">
                  <c:v>706.92</c:v>
                </c:pt>
                <c:pt idx="3347">
                  <c:v>706.9399999999996</c:v>
                </c:pt>
                <c:pt idx="3348">
                  <c:v>706.95999999999958</c:v>
                </c:pt>
                <c:pt idx="3349">
                  <c:v>706.98</c:v>
                </c:pt>
                <c:pt idx="3350">
                  <c:v>707</c:v>
                </c:pt>
                <c:pt idx="3351">
                  <c:v>707.02</c:v>
                </c:pt>
                <c:pt idx="3352">
                  <c:v>707.04</c:v>
                </c:pt>
                <c:pt idx="3353">
                  <c:v>707.06</c:v>
                </c:pt>
                <c:pt idx="3354">
                  <c:v>707.08</c:v>
                </c:pt>
                <c:pt idx="3355">
                  <c:v>707.1</c:v>
                </c:pt>
                <c:pt idx="3356">
                  <c:v>707.12</c:v>
                </c:pt>
                <c:pt idx="3357">
                  <c:v>707.14</c:v>
                </c:pt>
                <c:pt idx="3358">
                  <c:v>707.16</c:v>
                </c:pt>
                <c:pt idx="3359">
                  <c:v>707.1800000000004</c:v>
                </c:pt>
                <c:pt idx="3360">
                  <c:v>707.2</c:v>
                </c:pt>
                <c:pt idx="3361">
                  <c:v>707.22</c:v>
                </c:pt>
                <c:pt idx="3362">
                  <c:v>707.24</c:v>
                </c:pt>
                <c:pt idx="3363">
                  <c:v>707.26</c:v>
                </c:pt>
                <c:pt idx="3364">
                  <c:v>707.28000000000043</c:v>
                </c:pt>
                <c:pt idx="3365">
                  <c:v>707.3</c:v>
                </c:pt>
                <c:pt idx="3366">
                  <c:v>707.3199999999996</c:v>
                </c:pt>
                <c:pt idx="3367">
                  <c:v>707.33999999999958</c:v>
                </c:pt>
                <c:pt idx="3368">
                  <c:v>707.35999999999956</c:v>
                </c:pt>
                <c:pt idx="3369">
                  <c:v>707.38</c:v>
                </c:pt>
                <c:pt idx="3370">
                  <c:v>707.4</c:v>
                </c:pt>
                <c:pt idx="3371">
                  <c:v>707.42</c:v>
                </c:pt>
                <c:pt idx="3372">
                  <c:v>707.4399999999996</c:v>
                </c:pt>
                <c:pt idx="3373">
                  <c:v>707.45999999999958</c:v>
                </c:pt>
                <c:pt idx="3374">
                  <c:v>707.48</c:v>
                </c:pt>
                <c:pt idx="3375">
                  <c:v>707.5</c:v>
                </c:pt>
                <c:pt idx="3376">
                  <c:v>707.52</c:v>
                </c:pt>
                <c:pt idx="3377">
                  <c:v>707.54</c:v>
                </c:pt>
                <c:pt idx="3378">
                  <c:v>707.56</c:v>
                </c:pt>
                <c:pt idx="3379">
                  <c:v>707.58</c:v>
                </c:pt>
                <c:pt idx="3380">
                  <c:v>707.6</c:v>
                </c:pt>
                <c:pt idx="3381">
                  <c:v>707.62</c:v>
                </c:pt>
                <c:pt idx="3382">
                  <c:v>707.64</c:v>
                </c:pt>
                <c:pt idx="3383">
                  <c:v>707.66</c:v>
                </c:pt>
                <c:pt idx="3384">
                  <c:v>707.6800000000004</c:v>
                </c:pt>
                <c:pt idx="3385">
                  <c:v>707.7</c:v>
                </c:pt>
                <c:pt idx="3386">
                  <c:v>707.72</c:v>
                </c:pt>
                <c:pt idx="3387">
                  <c:v>707.74</c:v>
                </c:pt>
                <c:pt idx="3388">
                  <c:v>707.76</c:v>
                </c:pt>
                <c:pt idx="3389">
                  <c:v>707.78000000000043</c:v>
                </c:pt>
                <c:pt idx="3390">
                  <c:v>707.8</c:v>
                </c:pt>
                <c:pt idx="3391">
                  <c:v>707.8199999999996</c:v>
                </c:pt>
                <c:pt idx="3392">
                  <c:v>707.83999999999958</c:v>
                </c:pt>
                <c:pt idx="3393">
                  <c:v>707.85999999999956</c:v>
                </c:pt>
                <c:pt idx="3394">
                  <c:v>707.88</c:v>
                </c:pt>
                <c:pt idx="3395">
                  <c:v>707.9</c:v>
                </c:pt>
                <c:pt idx="3396">
                  <c:v>707.92</c:v>
                </c:pt>
                <c:pt idx="3397">
                  <c:v>707.9399999999996</c:v>
                </c:pt>
                <c:pt idx="3398">
                  <c:v>707.95999999999958</c:v>
                </c:pt>
                <c:pt idx="3399">
                  <c:v>707.98</c:v>
                </c:pt>
                <c:pt idx="3400">
                  <c:v>708</c:v>
                </c:pt>
                <c:pt idx="3401">
                  <c:v>708.02</c:v>
                </c:pt>
                <c:pt idx="3402">
                  <c:v>708.04</c:v>
                </c:pt>
                <c:pt idx="3403">
                  <c:v>708.06</c:v>
                </c:pt>
                <c:pt idx="3404">
                  <c:v>708.08</c:v>
                </c:pt>
                <c:pt idx="3405">
                  <c:v>708.1</c:v>
                </c:pt>
                <c:pt idx="3406">
                  <c:v>708.12</c:v>
                </c:pt>
                <c:pt idx="3407">
                  <c:v>708.14</c:v>
                </c:pt>
                <c:pt idx="3408">
                  <c:v>708.16</c:v>
                </c:pt>
                <c:pt idx="3409">
                  <c:v>708.1800000000004</c:v>
                </c:pt>
                <c:pt idx="3410">
                  <c:v>708.2</c:v>
                </c:pt>
                <c:pt idx="3411">
                  <c:v>708.22</c:v>
                </c:pt>
                <c:pt idx="3412">
                  <c:v>708.24</c:v>
                </c:pt>
                <c:pt idx="3413">
                  <c:v>708.26</c:v>
                </c:pt>
                <c:pt idx="3414">
                  <c:v>708.28000000000043</c:v>
                </c:pt>
                <c:pt idx="3415">
                  <c:v>708.3</c:v>
                </c:pt>
                <c:pt idx="3416">
                  <c:v>708.3199999999996</c:v>
                </c:pt>
                <c:pt idx="3417">
                  <c:v>708.33999999999958</c:v>
                </c:pt>
                <c:pt idx="3418">
                  <c:v>708.35999999999956</c:v>
                </c:pt>
                <c:pt idx="3419">
                  <c:v>708.38</c:v>
                </c:pt>
                <c:pt idx="3420">
                  <c:v>708.4</c:v>
                </c:pt>
                <c:pt idx="3421">
                  <c:v>708.42</c:v>
                </c:pt>
                <c:pt idx="3422">
                  <c:v>708.4399999999996</c:v>
                </c:pt>
                <c:pt idx="3423">
                  <c:v>708.45999999999958</c:v>
                </c:pt>
                <c:pt idx="3424">
                  <c:v>708.48</c:v>
                </c:pt>
                <c:pt idx="3425">
                  <c:v>708.5</c:v>
                </c:pt>
                <c:pt idx="3426">
                  <c:v>708.52</c:v>
                </c:pt>
                <c:pt idx="3427">
                  <c:v>708.54</c:v>
                </c:pt>
                <c:pt idx="3428">
                  <c:v>708.56</c:v>
                </c:pt>
                <c:pt idx="3429">
                  <c:v>708.58</c:v>
                </c:pt>
                <c:pt idx="3430">
                  <c:v>708.6</c:v>
                </c:pt>
                <c:pt idx="3431">
                  <c:v>708.62</c:v>
                </c:pt>
                <c:pt idx="3432">
                  <c:v>708.64</c:v>
                </c:pt>
                <c:pt idx="3433">
                  <c:v>708.66</c:v>
                </c:pt>
                <c:pt idx="3434">
                  <c:v>708.6800000000004</c:v>
                </c:pt>
                <c:pt idx="3435">
                  <c:v>708.7</c:v>
                </c:pt>
                <c:pt idx="3436">
                  <c:v>708.72</c:v>
                </c:pt>
                <c:pt idx="3437">
                  <c:v>708.74</c:v>
                </c:pt>
                <c:pt idx="3438">
                  <c:v>708.76</c:v>
                </c:pt>
                <c:pt idx="3439">
                  <c:v>708.78000000000043</c:v>
                </c:pt>
                <c:pt idx="3440">
                  <c:v>708.8</c:v>
                </c:pt>
                <c:pt idx="3441">
                  <c:v>708.8199999999996</c:v>
                </c:pt>
                <c:pt idx="3442">
                  <c:v>708.83999999999958</c:v>
                </c:pt>
                <c:pt idx="3443">
                  <c:v>708.85999999999956</c:v>
                </c:pt>
                <c:pt idx="3444">
                  <c:v>708.88</c:v>
                </c:pt>
                <c:pt idx="3445">
                  <c:v>708.9</c:v>
                </c:pt>
                <c:pt idx="3446">
                  <c:v>708.92</c:v>
                </c:pt>
                <c:pt idx="3447">
                  <c:v>708.9399999999996</c:v>
                </c:pt>
                <c:pt idx="3448">
                  <c:v>708.95999999999958</c:v>
                </c:pt>
                <c:pt idx="3449">
                  <c:v>708.98</c:v>
                </c:pt>
                <c:pt idx="3450">
                  <c:v>709</c:v>
                </c:pt>
                <c:pt idx="3451">
                  <c:v>709.02</c:v>
                </c:pt>
                <c:pt idx="3452">
                  <c:v>709.04</c:v>
                </c:pt>
                <c:pt idx="3453">
                  <c:v>709.06</c:v>
                </c:pt>
                <c:pt idx="3454">
                  <c:v>709.08</c:v>
                </c:pt>
                <c:pt idx="3455">
                  <c:v>709.1</c:v>
                </c:pt>
                <c:pt idx="3456">
                  <c:v>709.12</c:v>
                </c:pt>
                <c:pt idx="3457">
                  <c:v>709.14</c:v>
                </c:pt>
                <c:pt idx="3458">
                  <c:v>709.16</c:v>
                </c:pt>
                <c:pt idx="3459">
                  <c:v>709.1800000000004</c:v>
                </c:pt>
                <c:pt idx="3460">
                  <c:v>709.2</c:v>
                </c:pt>
                <c:pt idx="3461">
                  <c:v>709.22</c:v>
                </c:pt>
                <c:pt idx="3462">
                  <c:v>709.24</c:v>
                </c:pt>
                <c:pt idx="3463">
                  <c:v>709.26</c:v>
                </c:pt>
                <c:pt idx="3464">
                  <c:v>709.28000000000043</c:v>
                </c:pt>
                <c:pt idx="3465">
                  <c:v>709.3</c:v>
                </c:pt>
                <c:pt idx="3466">
                  <c:v>709.3199999999996</c:v>
                </c:pt>
                <c:pt idx="3467">
                  <c:v>709.33999999999958</c:v>
                </c:pt>
                <c:pt idx="3468">
                  <c:v>709.35999999999956</c:v>
                </c:pt>
                <c:pt idx="3469">
                  <c:v>709.38</c:v>
                </c:pt>
                <c:pt idx="3470">
                  <c:v>709.4</c:v>
                </c:pt>
                <c:pt idx="3471">
                  <c:v>709.42</c:v>
                </c:pt>
                <c:pt idx="3472">
                  <c:v>709.4399999999996</c:v>
                </c:pt>
                <c:pt idx="3473">
                  <c:v>709.45999999999958</c:v>
                </c:pt>
                <c:pt idx="3474">
                  <c:v>709.48</c:v>
                </c:pt>
                <c:pt idx="3475">
                  <c:v>709.5</c:v>
                </c:pt>
                <c:pt idx="3476">
                  <c:v>709.52</c:v>
                </c:pt>
                <c:pt idx="3477">
                  <c:v>709.54</c:v>
                </c:pt>
                <c:pt idx="3478">
                  <c:v>709.56</c:v>
                </c:pt>
                <c:pt idx="3479">
                  <c:v>709.58</c:v>
                </c:pt>
                <c:pt idx="3480">
                  <c:v>709.6</c:v>
                </c:pt>
                <c:pt idx="3481">
                  <c:v>709.62</c:v>
                </c:pt>
                <c:pt idx="3482">
                  <c:v>709.64</c:v>
                </c:pt>
                <c:pt idx="3483">
                  <c:v>709.66</c:v>
                </c:pt>
                <c:pt idx="3484">
                  <c:v>709.6800000000004</c:v>
                </c:pt>
                <c:pt idx="3485">
                  <c:v>709.7</c:v>
                </c:pt>
                <c:pt idx="3486">
                  <c:v>709.72</c:v>
                </c:pt>
                <c:pt idx="3487">
                  <c:v>709.74</c:v>
                </c:pt>
                <c:pt idx="3488">
                  <c:v>709.76</c:v>
                </c:pt>
                <c:pt idx="3489">
                  <c:v>709.78000000000043</c:v>
                </c:pt>
                <c:pt idx="3490">
                  <c:v>709.8</c:v>
                </c:pt>
                <c:pt idx="3491">
                  <c:v>709.8199999999996</c:v>
                </c:pt>
                <c:pt idx="3492">
                  <c:v>709.83999999999958</c:v>
                </c:pt>
                <c:pt idx="3493">
                  <c:v>709.85999999999956</c:v>
                </c:pt>
                <c:pt idx="3494">
                  <c:v>709.88</c:v>
                </c:pt>
                <c:pt idx="3495">
                  <c:v>709.9</c:v>
                </c:pt>
                <c:pt idx="3496">
                  <c:v>709.92</c:v>
                </c:pt>
                <c:pt idx="3497">
                  <c:v>709.9399999999996</c:v>
                </c:pt>
                <c:pt idx="3498">
                  <c:v>709.95999999999958</c:v>
                </c:pt>
                <c:pt idx="3499">
                  <c:v>709.98</c:v>
                </c:pt>
                <c:pt idx="3500">
                  <c:v>710</c:v>
                </c:pt>
                <c:pt idx="3501">
                  <c:v>710.02</c:v>
                </c:pt>
                <c:pt idx="3502">
                  <c:v>710.04</c:v>
                </c:pt>
                <c:pt idx="3503">
                  <c:v>710.06</c:v>
                </c:pt>
                <c:pt idx="3504">
                  <c:v>710.08</c:v>
                </c:pt>
                <c:pt idx="3505">
                  <c:v>710.1</c:v>
                </c:pt>
                <c:pt idx="3506">
                  <c:v>710.12</c:v>
                </c:pt>
                <c:pt idx="3507">
                  <c:v>710.14</c:v>
                </c:pt>
                <c:pt idx="3508">
                  <c:v>710.16</c:v>
                </c:pt>
                <c:pt idx="3509">
                  <c:v>710.1800000000004</c:v>
                </c:pt>
                <c:pt idx="3510">
                  <c:v>710.2</c:v>
                </c:pt>
                <c:pt idx="3511">
                  <c:v>710.22</c:v>
                </c:pt>
                <c:pt idx="3512">
                  <c:v>710.24</c:v>
                </c:pt>
                <c:pt idx="3513">
                  <c:v>710.26</c:v>
                </c:pt>
                <c:pt idx="3514">
                  <c:v>710.28000000000043</c:v>
                </c:pt>
                <c:pt idx="3515">
                  <c:v>710.3</c:v>
                </c:pt>
                <c:pt idx="3516">
                  <c:v>710.3199999999996</c:v>
                </c:pt>
                <c:pt idx="3517">
                  <c:v>710.33999999999958</c:v>
                </c:pt>
                <c:pt idx="3518">
                  <c:v>710.35999999999956</c:v>
                </c:pt>
                <c:pt idx="3519">
                  <c:v>710.38</c:v>
                </c:pt>
                <c:pt idx="3520">
                  <c:v>710.4</c:v>
                </c:pt>
                <c:pt idx="3521">
                  <c:v>710.42</c:v>
                </c:pt>
                <c:pt idx="3522">
                  <c:v>710.4399999999996</c:v>
                </c:pt>
                <c:pt idx="3523">
                  <c:v>710.45999999999958</c:v>
                </c:pt>
                <c:pt idx="3524">
                  <c:v>710.48</c:v>
                </c:pt>
                <c:pt idx="3525">
                  <c:v>710.5</c:v>
                </c:pt>
                <c:pt idx="3526">
                  <c:v>710.52</c:v>
                </c:pt>
                <c:pt idx="3527">
                  <c:v>710.54</c:v>
                </c:pt>
                <c:pt idx="3528">
                  <c:v>710.56</c:v>
                </c:pt>
                <c:pt idx="3529">
                  <c:v>710.58</c:v>
                </c:pt>
                <c:pt idx="3530">
                  <c:v>710.6</c:v>
                </c:pt>
                <c:pt idx="3531">
                  <c:v>710.62</c:v>
                </c:pt>
                <c:pt idx="3532">
                  <c:v>710.64</c:v>
                </c:pt>
                <c:pt idx="3533">
                  <c:v>710.66</c:v>
                </c:pt>
                <c:pt idx="3534">
                  <c:v>710.6800000000004</c:v>
                </c:pt>
                <c:pt idx="3535">
                  <c:v>710.7</c:v>
                </c:pt>
                <c:pt idx="3536">
                  <c:v>710.72</c:v>
                </c:pt>
                <c:pt idx="3537">
                  <c:v>710.74</c:v>
                </c:pt>
                <c:pt idx="3538">
                  <c:v>710.76</c:v>
                </c:pt>
                <c:pt idx="3539">
                  <c:v>710.78000000000043</c:v>
                </c:pt>
                <c:pt idx="3540">
                  <c:v>710.8</c:v>
                </c:pt>
                <c:pt idx="3541">
                  <c:v>710.8199999999996</c:v>
                </c:pt>
                <c:pt idx="3542">
                  <c:v>710.83999999999958</c:v>
                </c:pt>
                <c:pt idx="3543">
                  <c:v>710.85999999999956</c:v>
                </c:pt>
                <c:pt idx="3544">
                  <c:v>710.88</c:v>
                </c:pt>
                <c:pt idx="3545">
                  <c:v>710.9</c:v>
                </c:pt>
                <c:pt idx="3546">
                  <c:v>710.92</c:v>
                </c:pt>
                <c:pt idx="3547">
                  <c:v>710.9399999999996</c:v>
                </c:pt>
                <c:pt idx="3548">
                  <c:v>710.95999999999958</c:v>
                </c:pt>
                <c:pt idx="3549">
                  <c:v>710.98</c:v>
                </c:pt>
                <c:pt idx="3550">
                  <c:v>711</c:v>
                </c:pt>
                <c:pt idx="3551">
                  <c:v>711.02</c:v>
                </c:pt>
                <c:pt idx="3552">
                  <c:v>711.04</c:v>
                </c:pt>
                <c:pt idx="3553">
                  <c:v>711.06</c:v>
                </c:pt>
                <c:pt idx="3554">
                  <c:v>711.08</c:v>
                </c:pt>
                <c:pt idx="3555">
                  <c:v>711.1</c:v>
                </c:pt>
                <c:pt idx="3556">
                  <c:v>711.12</c:v>
                </c:pt>
                <c:pt idx="3557">
                  <c:v>711.14</c:v>
                </c:pt>
                <c:pt idx="3558">
                  <c:v>711.16</c:v>
                </c:pt>
                <c:pt idx="3559">
                  <c:v>711.1800000000004</c:v>
                </c:pt>
                <c:pt idx="3560">
                  <c:v>711.2</c:v>
                </c:pt>
                <c:pt idx="3561">
                  <c:v>711.22</c:v>
                </c:pt>
                <c:pt idx="3562">
                  <c:v>711.24</c:v>
                </c:pt>
                <c:pt idx="3563">
                  <c:v>711.26</c:v>
                </c:pt>
                <c:pt idx="3564">
                  <c:v>711.28000000000043</c:v>
                </c:pt>
                <c:pt idx="3565">
                  <c:v>711.3</c:v>
                </c:pt>
                <c:pt idx="3566">
                  <c:v>711.3199999999996</c:v>
                </c:pt>
                <c:pt idx="3567">
                  <c:v>711.33999999999958</c:v>
                </c:pt>
                <c:pt idx="3568">
                  <c:v>711.35999999999956</c:v>
                </c:pt>
                <c:pt idx="3569">
                  <c:v>711.38</c:v>
                </c:pt>
                <c:pt idx="3570">
                  <c:v>711.4</c:v>
                </c:pt>
                <c:pt idx="3571">
                  <c:v>711.42</c:v>
                </c:pt>
                <c:pt idx="3572">
                  <c:v>711.4399999999996</c:v>
                </c:pt>
                <c:pt idx="3573">
                  <c:v>711.45999999999958</c:v>
                </c:pt>
                <c:pt idx="3574">
                  <c:v>711.48</c:v>
                </c:pt>
                <c:pt idx="3575">
                  <c:v>711.5</c:v>
                </c:pt>
                <c:pt idx="3576">
                  <c:v>711.52</c:v>
                </c:pt>
                <c:pt idx="3577">
                  <c:v>711.54</c:v>
                </c:pt>
                <c:pt idx="3578">
                  <c:v>711.56</c:v>
                </c:pt>
                <c:pt idx="3579">
                  <c:v>711.58</c:v>
                </c:pt>
                <c:pt idx="3580">
                  <c:v>711.6</c:v>
                </c:pt>
                <c:pt idx="3581">
                  <c:v>711.62</c:v>
                </c:pt>
                <c:pt idx="3582">
                  <c:v>711.64</c:v>
                </c:pt>
                <c:pt idx="3583">
                  <c:v>711.66</c:v>
                </c:pt>
                <c:pt idx="3584">
                  <c:v>711.6800000000004</c:v>
                </c:pt>
                <c:pt idx="3585">
                  <c:v>711.7</c:v>
                </c:pt>
                <c:pt idx="3586">
                  <c:v>711.72</c:v>
                </c:pt>
                <c:pt idx="3587">
                  <c:v>711.74</c:v>
                </c:pt>
                <c:pt idx="3588">
                  <c:v>711.76</c:v>
                </c:pt>
                <c:pt idx="3589">
                  <c:v>711.78000000000043</c:v>
                </c:pt>
                <c:pt idx="3590">
                  <c:v>711.8</c:v>
                </c:pt>
                <c:pt idx="3591">
                  <c:v>711.8199999999996</c:v>
                </c:pt>
                <c:pt idx="3592">
                  <c:v>711.83999999999958</c:v>
                </c:pt>
                <c:pt idx="3593">
                  <c:v>711.85999999999956</c:v>
                </c:pt>
                <c:pt idx="3594">
                  <c:v>711.88</c:v>
                </c:pt>
                <c:pt idx="3595">
                  <c:v>711.9</c:v>
                </c:pt>
                <c:pt idx="3596">
                  <c:v>711.92</c:v>
                </c:pt>
                <c:pt idx="3597">
                  <c:v>711.9399999999996</c:v>
                </c:pt>
                <c:pt idx="3598">
                  <c:v>711.95999999999958</c:v>
                </c:pt>
                <c:pt idx="3599">
                  <c:v>711.98</c:v>
                </c:pt>
                <c:pt idx="3600">
                  <c:v>712</c:v>
                </c:pt>
                <c:pt idx="3601">
                  <c:v>712.02</c:v>
                </c:pt>
                <c:pt idx="3602">
                  <c:v>712.04</c:v>
                </c:pt>
                <c:pt idx="3603">
                  <c:v>712.06</c:v>
                </c:pt>
                <c:pt idx="3604">
                  <c:v>712.08</c:v>
                </c:pt>
                <c:pt idx="3605">
                  <c:v>712.1</c:v>
                </c:pt>
                <c:pt idx="3606">
                  <c:v>712.12</c:v>
                </c:pt>
                <c:pt idx="3607">
                  <c:v>712.14</c:v>
                </c:pt>
                <c:pt idx="3608">
                  <c:v>712.16</c:v>
                </c:pt>
                <c:pt idx="3609">
                  <c:v>712.1800000000004</c:v>
                </c:pt>
                <c:pt idx="3610">
                  <c:v>712.2</c:v>
                </c:pt>
                <c:pt idx="3611">
                  <c:v>712.22</c:v>
                </c:pt>
                <c:pt idx="3612">
                  <c:v>712.24</c:v>
                </c:pt>
                <c:pt idx="3613">
                  <c:v>712.26</c:v>
                </c:pt>
                <c:pt idx="3614">
                  <c:v>712.28000000000043</c:v>
                </c:pt>
                <c:pt idx="3615">
                  <c:v>712.3</c:v>
                </c:pt>
                <c:pt idx="3616">
                  <c:v>712.3199999999996</c:v>
                </c:pt>
                <c:pt idx="3617">
                  <c:v>712.33999999999958</c:v>
                </c:pt>
                <c:pt idx="3618">
                  <c:v>712.35999999999956</c:v>
                </c:pt>
                <c:pt idx="3619">
                  <c:v>712.38</c:v>
                </c:pt>
                <c:pt idx="3620">
                  <c:v>712.4</c:v>
                </c:pt>
                <c:pt idx="3621">
                  <c:v>712.42</c:v>
                </c:pt>
                <c:pt idx="3622">
                  <c:v>712.4399999999996</c:v>
                </c:pt>
                <c:pt idx="3623">
                  <c:v>712.45999999999958</c:v>
                </c:pt>
                <c:pt idx="3624">
                  <c:v>712.48</c:v>
                </c:pt>
                <c:pt idx="3625">
                  <c:v>712.5</c:v>
                </c:pt>
                <c:pt idx="3626">
                  <c:v>712.52</c:v>
                </c:pt>
                <c:pt idx="3627">
                  <c:v>712.54</c:v>
                </c:pt>
                <c:pt idx="3628">
                  <c:v>712.56</c:v>
                </c:pt>
                <c:pt idx="3629">
                  <c:v>712.58</c:v>
                </c:pt>
                <c:pt idx="3630">
                  <c:v>712.6</c:v>
                </c:pt>
                <c:pt idx="3631">
                  <c:v>712.62</c:v>
                </c:pt>
                <c:pt idx="3632">
                  <c:v>712.64</c:v>
                </c:pt>
                <c:pt idx="3633">
                  <c:v>712.66</c:v>
                </c:pt>
                <c:pt idx="3634">
                  <c:v>712.6800000000004</c:v>
                </c:pt>
                <c:pt idx="3635">
                  <c:v>712.7</c:v>
                </c:pt>
                <c:pt idx="3636">
                  <c:v>712.72</c:v>
                </c:pt>
                <c:pt idx="3637">
                  <c:v>712.74</c:v>
                </c:pt>
                <c:pt idx="3638">
                  <c:v>712.76</c:v>
                </c:pt>
                <c:pt idx="3639">
                  <c:v>712.78000000000043</c:v>
                </c:pt>
                <c:pt idx="3640">
                  <c:v>712.8</c:v>
                </c:pt>
                <c:pt idx="3641">
                  <c:v>712.8199999999996</c:v>
                </c:pt>
                <c:pt idx="3642">
                  <c:v>712.83999999999958</c:v>
                </c:pt>
                <c:pt idx="3643">
                  <c:v>712.85999999999956</c:v>
                </c:pt>
                <c:pt idx="3644">
                  <c:v>712.88</c:v>
                </c:pt>
                <c:pt idx="3645">
                  <c:v>712.9</c:v>
                </c:pt>
                <c:pt idx="3646">
                  <c:v>712.92</c:v>
                </c:pt>
                <c:pt idx="3647">
                  <c:v>712.9399999999996</c:v>
                </c:pt>
                <c:pt idx="3648">
                  <c:v>712.95999999999958</c:v>
                </c:pt>
                <c:pt idx="3649">
                  <c:v>712.98</c:v>
                </c:pt>
                <c:pt idx="3650">
                  <c:v>713</c:v>
                </c:pt>
                <c:pt idx="3651">
                  <c:v>713.02</c:v>
                </c:pt>
                <c:pt idx="3652">
                  <c:v>713.04</c:v>
                </c:pt>
                <c:pt idx="3653">
                  <c:v>713.06</c:v>
                </c:pt>
                <c:pt idx="3654">
                  <c:v>713.08</c:v>
                </c:pt>
                <c:pt idx="3655">
                  <c:v>713.1</c:v>
                </c:pt>
                <c:pt idx="3656">
                  <c:v>713.12</c:v>
                </c:pt>
                <c:pt idx="3657">
                  <c:v>713.14</c:v>
                </c:pt>
                <c:pt idx="3658">
                  <c:v>713.16</c:v>
                </c:pt>
                <c:pt idx="3659">
                  <c:v>713.1800000000004</c:v>
                </c:pt>
                <c:pt idx="3660">
                  <c:v>713.2</c:v>
                </c:pt>
                <c:pt idx="3661">
                  <c:v>713.22</c:v>
                </c:pt>
                <c:pt idx="3662">
                  <c:v>713.24</c:v>
                </c:pt>
                <c:pt idx="3663">
                  <c:v>713.26</c:v>
                </c:pt>
                <c:pt idx="3664">
                  <c:v>713.28000000000043</c:v>
                </c:pt>
                <c:pt idx="3665">
                  <c:v>713.3</c:v>
                </c:pt>
                <c:pt idx="3666">
                  <c:v>713.3199999999996</c:v>
                </c:pt>
                <c:pt idx="3667">
                  <c:v>713.33999999999958</c:v>
                </c:pt>
                <c:pt idx="3668">
                  <c:v>713.35999999999956</c:v>
                </c:pt>
                <c:pt idx="3669">
                  <c:v>713.38</c:v>
                </c:pt>
                <c:pt idx="3670">
                  <c:v>713.4</c:v>
                </c:pt>
                <c:pt idx="3671">
                  <c:v>713.42</c:v>
                </c:pt>
                <c:pt idx="3672">
                  <c:v>713.4399999999996</c:v>
                </c:pt>
                <c:pt idx="3673">
                  <c:v>713.45999999999958</c:v>
                </c:pt>
                <c:pt idx="3674">
                  <c:v>713.48</c:v>
                </c:pt>
                <c:pt idx="3675">
                  <c:v>713.5</c:v>
                </c:pt>
                <c:pt idx="3676">
                  <c:v>713.52</c:v>
                </c:pt>
                <c:pt idx="3677">
                  <c:v>713.54</c:v>
                </c:pt>
                <c:pt idx="3678">
                  <c:v>713.56</c:v>
                </c:pt>
                <c:pt idx="3679">
                  <c:v>713.58</c:v>
                </c:pt>
                <c:pt idx="3680">
                  <c:v>713.6</c:v>
                </c:pt>
                <c:pt idx="3681">
                  <c:v>713.62</c:v>
                </c:pt>
                <c:pt idx="3682">
                  <c:v>713.64</c:v>
                </c:pt>
                <c:pt idx="3683">
                  <c:v>713.66</c:v>
                </c:pt>
                <c:pt idx="3684">
                  <c:v>713.6800000000004</c:v>
                </c:pt>
                <c:pt idx="3685">
                  <c:v>713.7</c:v>
                </c:pt>
                <c:pt idx="3686">
                  <c:v>713.72</c:v>
                </c:pt>
                <c:pt idx="3687">
                  <c:v>713.74</c:v>
                </c:pt>
                <c:pt idx="3688">
                  <c:v>713.76</c:v>
                </c:pt>
                <c:pt idx="3689">
                  <c:v>713.78000000000043</c:v>
                </c:pt>
                <c:pt idx="3690">
                  <c:v>713.8</c:v>
                </c:pt>
                <c:pt idx="3691">
                  <c:v>713.8199999999996</c:v>
                </c:pt>
                <c:pt idx="3692">
                  <c:v>713.83999999999958</c:v>
                </c:pt>
                <c:pt idx="3693">
                  <c:v>713.85999999999956</c:v>
                </c:pt>
                <c:pt idx="3694">
                  <c:v>713.88</c:v>
                </c:pt>
                <c:pt idx="3695">
                  <c:v>713.9</c:v>
                </c:pt>
                <c:pt idx="3696">
                  <c:v>713.92</c:v>
                </c:pt>
                <c:pt idx="3697">
                  <c:v>713.9399999999996</c:v>
                </c:pt>
                <c:pt idx="3698">
                  <c:v>713.95999999999958</c:v>
                </c:pt>
                <c:pt idx="3699">
                  <c:v>713.98</c:v>
                </c:pt>
                <c:pt idx="3700">
                  <c:v>714</c:v>
                </c:pt>
                <c:pt idx="3701">
                  <c:v>714.02</c:v>
                </c:pt>
                <c:pt idx="3702">
                  <c:v>714.04</c:v>
                </c:pt>
                <c:pt idx="3703">
                  <c:v>714.06</c:v>
                </c:pt>
                <c:pt idx="3704">
                  <c:v>714.08</c:v>
                </c:pt>
                <c:pt idx="3705">
                  <c:v>714.1</c:v>
                </c:pt>
                <c:pt idx="3706">
                  <c:v>714.12</c:v>
                </c:pt>
                <c:pt idx="3707">
                  <c:v>714.14</c:v>
                </c:pt>
                <c:pt idx="3708">
                  <c:v>714.16</c:v>
                </c:pt>
                <c:pt idx="3709">
                  <c:v>714.1800000000004</c:v>
                </c:pt>
                <c:pt idx="3710">
                  <c:v>714.2</c:v>
                </c:pt>
                <c:pt idx="3711">
                  <c:v>714.22</c:v>
                </c:pt>
                <c:pt idx="3712">
                  <c:v>714.24</c:v>
                </c:pt>
                <c:pt idx="3713">
                  <c:v>714.26</c:v>
                </c:pt>
                <c:pt idx="3714">
                  <c:v>714.28000000000043</c:v>
                </c:pt>
                <c:pt idx="3715">
                  <c:v>714.3</c:v>
                </c:pt>
                <c:pt idx="3716">
                  <c:v>714.3199999999996</c:v>
                </c:pt>
                <c:pt idx="3717">
                  <c:v>714.33999999999958</c:v>
                </c:pt>
                <c:pt idx="3718">
                  <c:v>714.35999999999956</c:v>
                </c:pt>
                <c:pt idx="3719">
                  <c:v>714.38</c:v>
                </c:pt>
                <c:pt idx="3720">
                  <c:v>714.4</c:v>
                </c:pt>
                <c:pt idx="3721">
                  <c:v>714.42</c:v>
                </c:pt>
                <c:pt idx="3722">
                  <c:v>714.4399999999996</c:v>
                </c:pt>
                <c:pt idx="3723">
                  <c:v>714.45999999999958</c:v>
                </c:pt>
                <c:pt idx="3724">
                  <c:v>714.48</c:v>
                </c:pt>
                <c:pt idx="3725">
                  <c:v>714.5</c:v>
                </c:pt>
                <c:pt idx="3726">
                  <c:v>714.52</c:v>
                </c:pt>
                <c:pt idx="3727">
                  <c:v>714.54</c:v>
                </c:pt>
                <c:pt idx="3728">
                  <c:v>714.56</c:v>
                </c:pt>
                <c:pt idx="3729">
                  <c:v>714.58</c:v>
                </c:pt>
                <c:pt idx="3730">
                  <c:v>714.6</c:v>
                </c:pt>
                <c:pt idx="3731">
                  <c:v>714.62</c:v>
                </c:pt>
                <c:pt idx="3732">
                  <c:v>714.64</c:v>
                </c:pt>
                <c:pt idx="3733">
                  <c:v>714.66</c:v>
                </c:pt>
                <c:pt idx="3734">
                  <c:v>714.6800000000004</c:v>
                </c:pt>
                <c:pt idx="3735">
                  <c:v>714.7</c:v>
                </c:pt>
                <c:pt idx="3736">
                  <c:v>714.72</c:v>
                </c:pt>
                <c:pt idx="3737">
                  <c:v>714.74</c:v>
                </c:pt>
                <c:pt idx="3738">
                  <c:v>714.76</c:v>
                </c:pt>
                <c:pt idx="3739">
                  <c:v>714.78000000000043</c:v>
                </c:pt>
                <c:pt idx="3740">
                  <c:v>714.8</c:v>
                </c:pt>
                <c:pt idx="3741">
                  <c:v>714.8199999999996</c:v>
                </c:pt>
                <c:pt idx="3742">
                  <c:v>714.83999999999958</c:v>
                </c:pt>
                <c:pt idx="3743">
                  <c:v>714.85999999999956</c:v>
                </c:pt>
                <c:pt idx="3744">
                  <c:v>714.88</c:v>
                </c:pt>
                <c:pt idx="3745">
                  <c:v>714.9</c:v>
                </c:pt>
                <c:pt idx="3746">
                  <c:v>714.92</c:v>
                </c:pt>
                <c:pt idx="3747">
                  <c:v>714.9399999999996</c:v>
                </c:pt>
                <c:pt idx="3748">
                  <c:v>714.95999999999958</c:v>
                </c:pt>
                <c:pt idx="3749">
                  <c:v>714.98</c:v>
                </c:pt>
                <c:pt idx="3750">
                  <c:v>715</c:v>
                </c:pt>
                <c:pt idx="3751">
                  <c:v>715.02</c:v>
                </c:pt>
                <c:pt idx="3752">
                  <c:v>715.04</c:v>
                </c:pt>
                <c:pt idx="3753">
                  <c:v>715.06</c:v>
                </c:pt>
                <c:pt idx="3754">
                  <c:v>715.08</c:v>
                </c:pt>
                <c:pt idx="3755">
                  <c:v>715.1</c:v>
                </c:pt>
                <c:pt idx="3756">
                  <c:v>715.12</c:v>
                </c:pt>
                <c:pt idx="3757">
                  <c:v>715.14</c:v>
                </c:pt>
                <c:pt idx="3758">
                  <c:v>715.16</c:v>
                </c:pt>
                <c:pt idx="3759">
                  <c:v>715.1800000000004</c:v>
                </c:pt>
                <c:pt idx="3760">
                  <c:v>715.2</c:v>
                </c:pt>
                <c:pt idx="3761">
                  <c:v>715.22</c:v>
                </c:pt>
                <c:pt idx="3762">
                  <c:v>715.24</c:v>
                </c:pt>
                <c:pt idx="3763">
                  <c:v>715.26</c:v>
                </c:pt>
                <c:pt idx="3764">
                  <c:v>715.28000000000043</c:v>
                </c:pt>
                <c:pt idx="3765">
                  <c:v>715.3</c:v>
                </c:pt>
                <c:pt idx="3766">
                  <c:v>715.3199999999996</c:v>
                </c:pt>
                <c:pt idx="3767">
                  <c:v>715.33999999999958</c:v>
                </c:pt>
                <c:pt idx="3768">
                  <c:v>715.35999999999956</c:v>
                </c:pt>
                <c:pt idx="3769">
                  <c:v>715.38</c:v>
                </c:pt>
                <c:pt idx="3770">
                  <c:v>715.4</c:v>
                </c:pt>
                <c:pt idx="3771">
                  <c:v>715.42</c:v>
                </c:pt>
                <c:pt idx="3772">
                  <c:v>715.4399999999996</c:v>
                </c:pt>
                <c:pt idx="3773">
                  <c:v>715.45999999999958</c:v>
                </c:pt>
                <c:pt idx="3774">
                  <c:v>715.48</c:v>
                </c:pt>
                <c:pt idx="3775">
                  <c:v>715.5</c:v>
                </c:pt>
                <c:pt idx="3776">
                  <c:v>715.52</c:v>
                </c:pt>
                <c:pt idx="3777">
                  <c:v>715.54</c:v>
                </c:pt>
                <c:pt idx="3778">
                  <c:v>715.56</c:v>
                </c:pt>
                <c:pt idx="3779">
                  <c:v>715.58</c:v>
                </c:pt>
                <c:pt idx="3780">
                  <c:v>715.6</c:v>
                </c:pt>
                <c:pt idx="3781">
                  <c:v>715.62</c:v>
                </c:pt>
                <c:pt idx="3782">
                  <c:v>715.64</c:v>
                </c:pt>
                <c:pt idx="3783">
                  <c:v>715.66</c:v>
                </c:pt>
                <c:pt idx="3784">
                  <c:v>715.6800000000004</c:v>
                </c:pt>
                <c:pt idx="3785">
                  <c:v>715.7</c:v>
                </c:pt>
                <c:pt idx="3786">
                  <c:v>715.72</c:v>
                </c:pt>
                <c:pt idx="3787">
                  <c:v>715.74</c:v>
                </c:pt>
                <c:pt idx="3788">
                  <c:v>715.76</c:v>
                </c:pt>
                <c:pt idx="3789">
                  <c:v>715.78000000000043</c:v>
                </c:pt>
                <c:pt idx="3790">
                  <c:v>715.8</c:v>
                </c:pt>
                <c:pt idx="3791">
                  <c:v>715.8199999999996</c:v>
                </c:pt>
                <c:pt idx="3792">
                  <c:v>715.83999999999958</c:v>
                </c:pt>
                <c:pt idx="3793">
                  <c:v>715.85999999999956</c:v>
                </c:pt>
                <c:pt idx="3794">
                  <c:v>715.88</c:v>
                </c:pt>
                <c:pt idx="3795">
                  <c:v>715.9</c:v>
                </c:pt>
                <c:pt idx="3796">
                  <c:v>715.92</c:v>
                </c:pt>
                <c:pt idx="3797">
                  <c:v>715.9399999999996</c:v>
                </c:pt>
                <c:pt idx="3798">
                  <c:v>715.95999999999958</c:v>
                </c:pt>
                <c:pt idx="3799">
                  <c:v>715.98</c:v>
                </c:pt>
                <c:pt idx="3800">
                  <c:v>716</c:v>
                </c:pt>
                <c:pt idx="3801">
                  <c:v>716.02</c:v>
                </c:pt>
                <c:pt idx="3802">
                  <c:v>716.04</c:v>
                </c:pt>
                <c:pt idx="3803">
                  <c:v>716.06</c:v>
                </c:pt>
                <c:pt idx="3804">
                  <c:v>716.08</c:v>
                </c:pt>
                <c:pt idx="3805">
                  <c:v>716.1</c:v>
                </c:pt>
                <c:pt idx="3806">
                  <c:v>716.12</c:v>
                </c:pt>
                <c:pt idx="3807">
                  <c:v>716.14</c:v>
                </c:pt>
                <c:pt idx="3808">
                  <c:v>716.16</c:v>
                </c:pt>
                <c:pt idx="3809">
                  <c:v>716.1800000000004</c:v>
                </c:pt>
                <c:pt idx="3810">
                  <c:v>716.2</c:v>
                </c:pt>
                <c:pt idx="3811">
                  <c:v>716.22</c:v>
                </c:pt>
                <c:pt idx="3812">
                  <c:v>716.24</c:v>
                </c:pt>
                <c:pt idx="3813">
                  <c:v>716.26</c:v>
                </c:pt>
                <c:pt idx="3814">
                  <c:v>716.28000000000043</c:v>
                </c:pt>
                <c:pt idx="3815">
                  <c:v>716.3</c:v>
                </c:pt>
                <c:pt idx="3816">
                  <c:v>716.3199999999996</c:v>
                </c:pt>
                <c:pt idx="3817">
                  <c:v>716.33999999999958</c:v>
                </c:pt>
                <c:pt idx="3818">
                  <c:v>716.35999999999956</c:v>
                </c:pt>
                <c:pt idx="3819">
                  <c:v>716.38</c:v>
                </c:pt>
                <c:pt idx="3820">
                  <c:v>716.4</c:v>
                </c:pt>
                <c:pt idx="3821">
                  <c:v>716.42</c:v>
                </c:pt>
                <c:pt idx="3822">
                  <c:v>716.4399999999996</c:v>
                </c:pt>
                <c:pt idx="3823">
                  <c:v>716.45999999999958</c:v>
                </c:pt>
                <c:pt idx="3824">
                  <c:v>716.48</c:v>
                </c:pt>
                <c:pt idx="3825">
                  <c:v>716.5</c:v>
                </c:pt>
                <c:pt idx="3826">
                  <c:v>716.52</c:v>
                </c:pt>
                <c:pt idx="3827">
                  <c:v>716.54</c:v>
                </c:pt>
                <c:pt idx="3828">
                  <c:v>716.56</c:v>
                </c:pt>
                <c:pt idx="3829">
                  <c:v>716.58</c:v>
                </c:pt>
                <c:pt idx="3830">
                  <c:v>716.6</c:v>
                </c:pt>
                <c:pt idx="3831">
                  <c:v>716.62</c:v>
                </c:pt>
                <c:pt idx="3832">
                  <c:v>716.64</c:v>
                </c:pt>
                <c:pt idx="3833">
                  <c:v>716.66</c:v>
                </c:pt>
                <c:pt idx="3834">
                  <c:v>716.6800000000004</c:v>
                </c:pt>
                <c:pt idx="3835">
                  <c:v>716.7</c:v>
                </c:pt>
                <c:pt idx="3836">
                  <c:v>716.72</c:v>
                </c:pt>
                <c:pt idx="3837">
                  <c:v>716.74</c:v>
                </c:pt>
                <c:pt idx="3838">
                  <c:v>716.76</c:v>
                </c:pt>
                <c:pt idx="3839">
                  <c:v>716.78000000000043</c:v>
                </c:pt>
                <c:pt idx="3840">
                  <c:v>716.8</c:v>
                </c:pt>
                <c:pt idx="3841">
                  <c:v>716.8199999999996</c:v>
                </c:pt>
                <c:pt idx="3842">
                  <c:v>716.83999999999958</c:v>
                </c:pt>
                <c:pt idx="3843">
                  <c:v>716.85999999999956</c:v>
                </c:pt>
                <c:pt idx="3844">
                  <c:v>716.88</c:v>
                </c:pt>
                <c:pt idx="3845">
                  <c:v>716.9</c:v>
                </c:pt>
                <c:pt idx="3846">
                  <c:v>716.92</c:v>
                </c:pt>
                <c:pt idx="3847">
                  <c:v>716.9399999999996</c:v>
                </c:pt>
                <c:pt idx="3848">
                  <c:v>716.95999999999958</c:v>
                </c:pt>
                <c:pt idx="3849">
                  <c:v>716.98</c:v>
                </c:pt>
                <c:pt idx="3850">
                  <c:v>717</c:v>
                </c:pt>
                <c:pt idx="3851">
                  <c:v>717.02</c:v>
                </c:pt>
                <c:pt idx="3852">
                  <c:v>717.04</c:v>
                </c:pt>
                <c:pt idx="3853">
                  <c:v>717.06</c:v>
                </c:pt>
                <c:pt idx="3854">
                  <c:v>717.08</c:v>
                </c:pt>
                <c:pt idx="3855">
                  <c:v>717.1</c:v>
                </c:pt>
                <c:pt idx="3856">
                  <c:v>717.12</c:v>
                </c:pt>
                <c:pt idx="3857">
                  <c:v>717.14</c:v>
                </c:pt>
                <c:pt idx="3858">
                  <c:v>717.16</c:v>
                </c:pt>
                <c:pt idx="3859">
                  <c:v>717.1800000000004</c:v>
                </c:pt>
                <c:pt idx="3860">
                  <c:v>717.2</c:v>
                </c:pt>
                <c:pt idx="3861">
                  <c:v>717.22</c:v>
                </c:pt>
                <c:pt idx="3862">
                  <c:v>717.24</c:v>
                </c:pt>
                <c:pt idx="3863">
                  <c:v>717.26</c:v>
                </c:pt>
                <c:pt idx="3864">
                  <c:v>717.28000000000043</c:v>
                </c:pt>
                <c:pt idx="3865">
                  <c:v>717.3</c:v>
                </c:pt>
                <c:pt idx="3866">
                  <c:v>717.3199999999996</c:v>
                </c:pt>
                <c:pt idx="3867">
                  <c:v>717.33999999999958</c:v>
                </c:pt>
                <c:pt idx="3868">
                  <c:v>717.35999999999956</c:v>
                </c:pt>
                <c:pt idx="3869">
                  <c:v>717.38</c:v>
                </c:pt>
                <c:pt idx="3870">
                  <c:v>717.4</c:v>
                </c:pt>
                <c:pt idx="3871">
                  <c:v>717.42</c:v>
                </c:pt>
                <c:pt idx="3872">
                  <c:v>717.4399999999996</c:v>
                </c:pt>
                <c:pt idx="3873">
                  <c:v>717.45999999999958</c:v>
                </c:pt>
                <c:pt idx="3874">
                  <c:v>717.48</c:v>
                </c:pt>
                <c:pt idx="3875">
                  <c:v>717.5</c:v>
                </c:pt>
                <c:pt idx="3876">
                  <c:v>717.52</c:v>
                </c:pt>
                <c:pt idx="3877">
                  <c:v>717.54</c:v>
                </c:pt>
                <c:pt idx="3878">
                  <c:v>717.56</c:v>
                </c:pt>
                <c:pt idx="3879">
                  <c:v>717.58</c:v>
                </c:pt>
                <c:pt idx="3880">
                  <c:v>717.6</c:v>
                </c:pt>
                <c:pt idx="3881">
                  <c:v>717.62</c:v>
                </c:pt>
                <c:pt idx="3882">
                  <c:v>717.64</c:v>
                </c:pt>
                <c:pt idx="3883">
                  <c:v>717.66</c:v>
                </c:pt>
                <c:pt idx="3884">
                  <c:v>717.6800000000004</c:v>
                </c:pt>
                <c:pt idx="3885">
                  <c:v>717.7</c:v>
                </c:pt>
                <c:pt idx="3886">
                  <c:v>717.72</c:v>
                </c:pt>
                <c:pt idx="3887">
                  <c:v>717.74</c:v>
                </c:pt>
                <c:pt idx="3888">
                  <c:v>717.76</c:v>
                </c:pt>
                <c:pt idx="3889">
                  <c:v>717.78000000000043</c:v>
                </c:pt>
                <c:pt idx="3890">
                  <c:v>717.8</c:v>
                </c:pt>
                <c:pt idx="3891">
                  <c:v>717.8199999999996</c:v>
                </c:pt>
                <c:pt idx="3892">
                  <c:v>717.83999999999958</c:v>
                </c:pt>
                <c:pt idx="3893">
                  <c:v>717.85999999999956</c:v>
                </c:pt>
                <c:pt idx="3894">
                  <c:v>717.88</c:v>
                </c:pt>
                <c:pt idx="3895">
                  <c:v>717.9</c:v>
                </c:pt>
                <c:pt idx="3896">
                  <c:v>717.92</c:v>
                </c:pt>
                <c:pt idx="3897">
                  <c:v>717.9399999999996</c:v>
                </c:pt>
                <c:pt idx="3898">
                  <c:v>717.95999999999958</c:v>
                </c:pt>
                <c:pt idx="3899">
                  <c:v>717.98</c:v>
                </c:pt>
                <c:pt idx="3900">
                  <c:v>718</c:v>
                </c:pt>
                <c:pt idx="3901">
                  <c:v>718.02</c:v>
                </c:pt>
                <c:pt idx="3902">
                  <c:v>718.04</c:v>
                </c:pt>
                <c:pt idx="3903">
                  <c:v>718.06</c:v>
                </c:pt>
                <c:pt idx="3904">
                  <c:v>718.08</c:v>
                </c:pt>
                <c:pt idx="3905">
                  <c:v>718.1</c:v>
                </c:pt>
                <c:pt idx="3906">
                  <c:v>718.12</c:v>
                </c:pt>
                <c:pt idx="3907">
                  <c:v>718.14</c:v>
                </c:pt>
                <c:pt idx="3908">
                  <c:v>718.16</c:v>
                </c:pt>
                <c:pt idx="3909">
                  <c:v>718.1800000000004</c:v>
                </c:pt>
                <c:pt idx="3910">
                  <c:v>718.2</c:v>
                </c:pt>
                <c:pt idx="3911">
                  <c:v>718.22</c:v>
                </c:pt>
                <c:pt idx="3912">
                  <c:v>718.24</c:v>
                </c:pt>
                <c:pt idx="3913">
                  <c:v>718.26</c:v>
                </c:pt>
                <c:pt idx="3914">
                  <c:v>718.28000000000043</c:v>
                </c:pt>
                <c:pt idx="3915">
                  <c:v>718.3</c:v>
                </c:pt>
                <c:pt idx="3916">
                  <c:v>718.3199999999996</c:v>
                </c:pt>
                <c:pt idx="3917">
                  <c:v>718.33999999999958</c:v>
                </c:pt>
                <c:pt idx="3918">
                  <c:v>718.35999999999956</c:v>
                </c:pt>
                <c:pt idx="3919">
                  <c:v>718.38</c:v>
                </c:pt>
                <c:pt idx="3920">
                  <c:v>718.4</c:v>
                </c:pt>
                <c:pt idx="3921">
                  <c:v>718.42</c:v>
                </c:pt>
                <c:pt idx="3922">
                  <c:v>718.4399999999996</c:v>
                </c:pt>
                <c:pt idx="3923">
                  <c:v>718.45999999999958</c:v>
                </c:pt>
                <c:pt idx="3924">
                  <c:v>718.48</c:v>
                </c:pt>
                <c:pt idx="3925">
                  <c:v>718.5</c:v>
                </c:pt>
                <c:pt idx="3926">
                  <c:v>718.52</c:v>
                </c:pt>
                <c:pt idx="3927">
                  <c:v>718.54</c:v>
                </c:pt>
                <c:pt idx="3928">
                  <c:v>718.56</c:v>
                </c:pt>
                <c:pt idx="3929">
                  <c:v>718.58</c:v>
                </c:pt>
                <c:pt idx="3930">
                  <c:v>718.6</c:v>
                </c:pt>
                <c:pt idx="3931">
                  <c:v>718.62</c:v>
                </c:pt>
                <c:pt idx="3932">
                  <c:v>718.64</c:v>
                </c:pt>
                <c:pt idx="3933">
                  <c:v>718.66</c:v>
                </c:pt>
                <c:pt idx="3934">
                  <c:v>718.6800000000004</c:v>
                </c:pt>
                <c:pt idx="3935">
                  <c:v>718.7</c:v>
                </c:pt>
                <c:pt idx="3936">
                  <c:v>718.72</c:v>
                </c:pt>
                <c:pt idx="3937">
                  <c:v>718.74</c:v>
                </c:pt>
                <c:pt idx="3938">
                  <c:v>718.76</c:v>
                </c:pt>
                <c:pt idx="3939">
                  <c:v>718.78000000000043</c:v>
                </c:pt>
                <c:pt idx="3940">
                  <c:v>718.8</c:v>
                </c:pt>
                <c:pt idx="3941">
                  <c:v>718.8199999999996</c:v>
                </c:pt>
                <c:pt idx="3942">
                  <c:v>718.83999999999958</c:v>
                </c:pt>
                <c:pt idx="3943">
                  <c:v>718.85999999999956</c:v>
                </c:pt>
                <c:pt idx="3944">
                  <c:v>718.88</c:v>
                </c:pt>
                <c:pt idx="3945">
                  <c:v>718.9</c:v>
                </c:pt>
                <c:pt idx="3946">
                  <c:v>718.92</c:v>
                </c:pt>
                <c:pt idx="3947">
                  <c:v>718.9399999999996</c:v>
                </c:pt>
                <c:pt idx="3948">
                  <c:v>718.95999999999958</c:v>
                </c:pt>
                <c:pt idx="3949">
                  <c:v>718.98</c:v>
                </c:pt>
                <c:pt idx="3950">
                  <c:v>719</c:v>
                </c:pt>
                <c:pt idx="3951">
                  <c:v>719.02</c:v>
                </c:pt>
                <c:pt idx="3952">
                  <c:v>719.04</c:v>
                </c:pt>
                <c:pt idx="3953">
                  <c:v>719.06</c:v>
                </c:pt>
                <c:pt idx="3954">
                  <c:v>719.08</c:v>
                </c:pt>
                <c:pt idx="3955">
                  <c:v>719.1</c:v>
                </c:pt>
                <c:pt idx="3956">
                  <c:v>719.12</c:v>
                </c:pt>
                <c:pt idx="3957">
                  <c:v>719.14</c:v>
                </c:pt>
                <c:pt idx="3958">
                  <c:v>719.16</c:v>
                </c:pt>
                <c:pt idx="3959">
                  <c:v>719.1800000000004</c:v>
                </c:pt>
                <c:pt idx="3960">
                  <c:v>719.2</c:v>
                </c:pt>
                <c:pt idx="3961">
                  <c:v>719.22</c:v>
                </c:pt>
                <c:pt idx="3962">
                  <c:v>719.24</c:v>
                </c:pt>
                <c:pt idx="3963">
                  <c:v>719.26</c:v>
                </c:pt>
                <c:pt idx="3964">
                  <c:v>719.28000000000043</c:v>
                </c:pt>
                <c:pt idx="3965">
                  <c:v>719.3</c:v>
                </c:pt>
                <c:pt idx="3966">
                  <c:v>719.3199999999996</c:v>
                </c:pt>
                <c:pt idx="3967">
                  <c:v>719.33999999999958</c:v>
                </c:pt>
                <c:pt idx="3968">
                  <c:v>719.35999999999956</c:v>
                </c:pt>
                <c:pt idx="3969">
                  <c:v>719.38</c:v>
                </c:pt>
                <c:pt idx="3970">
                  <c:v>719.4</c:v>
                </c:pt>
                <c:pt idx="3971">
                  <c:v>719.42</c:v>
                </c:pt>
                <c:pt idx="3972">
                  <c:v>719.4399999999996</c:v>
                </c:pt>
                <c:pt idx="3973">
                  <c:v>719.45999999999958</c:v>
                </c:pt>
                <c:pt idx="3974">
                  <c:v>719.48</c:v>
                </c:pt>
                <c:pt idx="3975">
                  <c:v>719.5</c:v>
                </c:pt>
                <c:pt idx="3976">
                  <c:v>719.52</c:v>
                </c:pt>
                <c:pt idx="3977">
                  <c:v>719.54</c:v>
                </c:pt>
                <c:pt idx="3978">
                  <c:v>719.56</c:v>
                </c:pt>
                <c:pt idx="3979">
                  <c:v>719.58</c:v>
                </c:pt>
                <c:pt idx="3980">
                  <c:v>719.6</c:v>
                </c:pt>
                <c:pt idx="3981">
                  <c:v>719.62</c:v>
                </c:pt>
                <c:pt idx="3982">
                  <c:v>719.64</c:v>
                </c:pt>
                <c:pt idx="3983">
                  <c:v>719.66</c:v>
                </c:pt>
                <c:pt idx="3984">
                  <c:v>719.6800000000004</c:v>
                </c:pt>
                <c:pt idx="3985">
                  <c:v>719.7</c:v>
                </c:pt>
                <c:pt idx="3986">
                  <c:v>719.72</c:v>
                </c:pt>
                <c:pt idx="3987">
                  <c:v>719.74</c:v>
                </c:pt>
                <c:pt idx="3988">
                  <c:v>719.76</c:v>
                </c:pt>
                <c:pt idx="3989">
                  <c:v>719.78000000000043</c:v>
                </c:pt>
                <c:pt idx="3990">
                  <c:v>719.8</c:v>
                </c:pt>
                <c:pt idx="3991">
                  <c:v>719.8199999999996</c:v>
                </c:pt>
                <c:pt idx="3992">
                  <c:v>719.83999999999958</c:v>
                </c:pt>
                <c:pt idx="3993">
                  <c:v>719.85999999999956</c:v>
                </c:pt>
                <c:pt idx="3994">
                  <c:v>719.88</c:v>
                </c:pt>
                <c:pt idx="3995">
                  <c:v>719.9</c:v>
                </c:pt>
                <c:pt idx="3996">
                  <c:v>719.92</c:v>
                </c:pt>
                <c:pt idx="3997">
                  <c:v>719.9399999999996</c:v>
                </c:pt>
                <c:pt idx="3998">
                  <c:v>719.95999999999958</c:v>
                </c:pt>
                <c:pt idx="3999">
                  <c:v>719.98</c:v>
                </c:pt>
                <c:pt idx="4000">
                  <c:v>720</c:v>
                </c:pt>
                <c:pt idx="4001">
                  <c:v>720.02</c:v>
                </c:pt>
                <c:pt idx="4002">
                  <c:v>720.04</c:v>
                </c:pt>
                <c:pt idx="4003">
                  <c:v>720.06</c:v>
                </c:pt>
                <c:pt idx="4004">
                  <c:v>720.08</c:v>
                </c:pt>
                <c:pt idx="4005">
                  <c:v>720.1</c:v>
                </c:pt>
                <c:pt idx="4006">
                  <c:v>720.12</c:v>
                </c:pt>
                <c:pt idx="4007">
                  <c:v>720.14</c:v>
                </c:pt>
                <c:pt idx="4008">
                  <c:v>720.16</c:v>
                </c:pt>
                <c:pt idx="4009">
                  <c:v>720.1800000000004</c:v>
                </c:pt>
                <c:pt idx="4010">
                  <c:v>720.2</c:v>
                </c:pt>
                <c:pt idx="4011">
                  <c:v>720.22</c:v>
                </c:pt>
                <c:pt idx="4012">
                  <c:v>720.24</c:v>
                </c:pt>
                <c:pt idx="4013">
                  <c:v>720.26</c:v>
                </c:pt>
                <c:pt idx="4014">
                  <c:v>720.28000000000043</c:v>
                </c:pt>
                <c:pt idx="4015">
                  <c:v>720.3</c:v>
                </c:pt>
                <c:pt idx="4016">
                  <c:v>720.3199999999996</c:v>
                </c:pt>
                <c:pt idx="4017">
                  <c:v>720.33999999999958</c:v>
                </c:pt>
                <c:pt idx="4018">
                  <c:v>720.35999999999956</c:v>
                </c:pt>
                <c:pt idx="4019">
                  <c:v>720.38</c:v>
                </c:pt>
                <c:pt idx="4020">
                  <c:v>720.4</c:v>
                </c:pt>
                <c:pt idx="4021">
                  <c:v>720.42</c:v>
                </c:pt>
                <c:pt idx="4022">
                  <c:v>720.4399999999996</c:v>
                </c:pt>
                <c:pt idx="4023">
                  <c:v>720.45999999999958</c:v>
                </c:pt>
                <c:pt idx="4024">
                  <c:v>720.48</c:v>
                </c:pt>
                <c:pt idx="4025">
                  <c:v>720.5</c:v>
                </c:pt>
                <c:pt idx="4026">
                  <c:v>720.52</c:v>
                </c:pt>
                <c:pt idx="4027">
                  <c:v>720.54</c:v>
                </c:pt>
                <c:pt idx="4028">
                  <c:v>720.56</c:v>
                </c:pt>
                <c:pt idx="4029">
                  <c:v>720.58</c:v>
                </c:pt>
                <c:pt idx="4030">
                  <c:v>720.6</c:v>
                </c:pt>
                <c:pt idx="4031">
                  <c:v>720.62</c:v>
                </c:pt>
                <c:pt idx="4032">
                  <c:v>720.64</c:v>
                </c:pt>
                <c:pt idx="4033">
                  <c:v>720.66</c:v>
                </c:pt>
                <c:pt idx="4034">
                  <c:v>720.6800000000004</c:v>
                </c:pt>
                <c:pt idx="4035">
                  <c:v>720.7</c:v>
                </c:pt>
                <c:pt idx="4036">
                  <c:v>720.72</c:v>
                </c:pt>
                <c:pt idx="4037">
                  <c:v>720.74</c:v>
                </c:pt>
                <c:pt idx="4038">
                  <c:v>720.76</c:v>
                </c:pt>
                <c:pt idx="4039">
                  <c:v>720.78000000000043</c:v>
                </c:pt>
                <c:pt idx="4040">
                  <c:v>720.8</c:v>
                </c:pt>
                <c:pt idx="4041">
                  <c:v>720.8199999999996</c:v>
                </c:pt>
                <c:pt idx="4042">
                  <c:v>720.83999999999958</c:v>
                </c:pt>
                <c:pt idx="4043">
                  <c:v>720.85999999999956</c:v>
                </c:pt>
                <c:pt idx="4044">
                  <c:v>720.88</c:v>
                </c:pt>
                <c:pt idx="4045">
                  <c:v>720.9</c:v>
                </c:pt>
                <c:pt idx="4046">
                  <c:v>720.92</c:v>
                </c:pt>
                <c:pt idx="4047">
                  <c:v>720.9399999999996</c:v>
                </c:pt>
                <c:pt idx="4048">
                  <c:v>720.95999999999958</c:v>
                </c:pt>
                <c:pt idx="4049">
                  <c:v>720.98</c:v>
                </c:pt>
                <c:pt idx="4050">
                  <c:v>721</c:v>
                </c:pt>
                <c:pt idx="4051">
                  <c:v>721.02</c:v>
                </c:pt>
                <c:pt idx="4052">
                  <c:v>721.04</c:v>
                </c:pt>
                <c:pt idx="4053">
                  <c:v>721.06</c:v>
                </c:pt>
                <c:pt idx="4054">
                  <c:v>721.08</c:v>
                </c:pt>
                <c:pt idx="4055">
                  <c:v>721.1</c:v>
                </c:pt>
                <c:pt idx="4056">
                  <c:v>721.12</c:v>
                </c:pt>
                <c:pt idx="4057">
                  <c:v>721.14</c:v>
                </c:pt>
                <c:pt idx="4058">
                  <c:v>721.16</c:v>
                </c:pt>
                <c:pt idx="4059">
                  <c:v>721.1800000000004</c:v>
                </c:pt>
                <c:pt idx="4060">
                  <c:v>721.2</c:v>
                </c:pt>
                <c:pt idx="4061">
                  <c:v>721.22</c:v>
                </c:pt>
                <c:pt idx="4062">
                  <c:v>721.24</c:v>
                </c:pt>
                <c:pt idx="4063">
                  <c:v>721.26</c:v>
                </c:pt>
                <c:pt idx="4064">
                  <c:v>721.28000000000043</c:v>
                </c:pt>
                <c:pt idx="4065">
                  <c:v>721.3</c:v>
                </c:pt>
                <c:pt idx="4066">
                  <c:v>721.3199999999996</c:v>
                </c:pt>
                <c:pt idx="4067">
                  <c:v>721.33999999999958</c:v>
                </c:pt>
                <c:pt idx="4068">
                  <c:v>721.35999999999956</c:v>
                </c:pt>
                <c:pt idx="4069">
                  <c:v>721.38</c:v>
                </c:pt>
                <c:pt idx="4070">
                  <c:v>721.4</c:v>
                </c:pt>
                <c:pt idx="4071">
                  <c:v>721.42</c:v>
                </c:pt>
                <c:pt idx="4072">
                  <c:v>721.4399999999996</c:v>
                </c:pt>
                <c:pt idx="4073">
                  <c:v>721.45999999999958</c:v>
                </c:pt>
                <c:pt idx="4074">
                  <c:v>721.48</c:v>
                </c:pt>
                <c:pt idx="4075">
                  <c:v>721.5</c:v>
                </c:pt>
                <c:pt idx="4076">
                  <c:v>721.52</c:v>
                </c:pt>
                <c:pt idx="4077">
                  <c:v>721.54</c:v>
                </c:pt>
                <c:pt idx="4078">
                  <c:v>721.56</c:v>
                </c:pt>
                <c:pt idx="4079">
                  <c:v>721.58</c:v>
                </c:pt>
                <c:pt idx="4080">
                  <c:v>721.6</c:v>
                </c:pt>
                <c:pt idx="4081">
                  <c:v>721.62</c:v>
                </c:pt>
                <c:pt idx="4082">
                  <c:v>721.64</c:v>
                </c:pt>
                <c:pt idx="4083">
                  <c:v>721.66</c:v>
                </c:pt>
                <c:pt idx="4084">
                  <c:v>721.6800000000004</c:v>
                </c:pt>
                <c:pt idx="4085">
                  <c:v>721.7</c:v>
                </c:pt>
                <c:pt idx="4086">
                  <c:v>721.72</c:v>
                </c:pt>
                <c:pt idx="4087">
                  <c:v>721.74</c:v>
                </c:pt>
                <c:pt idx="4088">
                  <c:v>721.76</c:v>
                </c:pt>
                <c:pt idx="4089">
                  <c:v>721.78000000000043</c:v>
                </c:pt>
                <c:pt idx="4090">
                  <c:v>721.8</c:v>
                </c:pt>
                <c:pt idx="4091">
                  <c:v>721.8199999999996</c:v>
                </c:pt>
                <c:pt idx="4092">
                  <c:v>721.83999999999958</c:v>
                </c:pt>
                <c:pt idx="4093">
                  <c:v>721.85999999999956</c:v>
                </c:pt>
                <c:pt idx="4094">
                  <c:v>721.88</c:v>
                </c:pt>
                <c:pt idx="4095">
                  <c:v>721.9</c:v>
                </c:pt>
                <c:pt idx="4096">
                  <c:v>721.92</c:v>
                </c:pt>
                <c:pt idx="4097">
                  <c:v>721.9399999999996</c:v>
                </c:pt>
                <c:pt idx="4098">
                  <c:v>721.95999999999958</c:v>
                </c:pt>
                <c:pt idx="4099">
                  <c:v>721.98</c:v>
                </c:pt>
                <c:pt idx="4100">
                  <c:v>722</c:v>
                </c:pt>
                <c:pt idx="4101">
                  <c:v>722.02</c:v>
                </c:pt>
                <c:pt idx="4102">
                  <c:v>722.04</c:v>
                </c:pt>
                <c:pt idx="4103">
                  <c:v>722.06</c:v>
                </c:pt>
                <c:pt idx="4104">
                  <c:v>722.08</c:v>
                </c:pt>
                <c:pt idx="4105">
                  <c:v>722.1</c:v>
                </c:pt>
                <c:pt idx="4106">
                  <c:v>722.12</c:v>
                </c:pt>
                <c:pt idx="4107">
                  <c:v>722.14</c:v>
                </c:pt>
                <c:pt idx="4108">
                  <c:v>722.16</c:v>
                </c:pt>
                <c:pt idx="4109">
                  <c:v>722.1800000000004</c:v>
                </c:pt>
                <c:pt idx="4110">
                  <c:v>722.2</c:v>
                </c:pt>
                <c:pt idx="4111">
                  <c:v>722.22</c:v>
                </c:pt>
                <c:pt idx="4112">
                  <c:v>722.24</c:v>
                </c:pt>
                <c:pt idx="4113">
                  <c:v>722.26</c:v>
                </c:pt>
                <c:pt idx="4114">
                  <c:v>722.28000000000043</c:v>
                </c:pt>
                <c:pt idx="4115">
                  <c:v>722.3</c:v>
                </c:pt>
                <c:pt idx="4116">
                  <c:v>722.3199999999996</c:v>
                </c:pt>
                <c:pt idx="4117">
                  <c:v>722.33999999999958</c:v>
                </c:pt>
                <c:pt idx="4118">
                  <c:v>722.35999999999956</c:v>
                </c:pt>
                <c:pt idx="4119">
                  <c:v>722.38</c:v>
                </c:pt>
                <c:pt idx="4120">
                  <c:v>722.4</c:v>
                </c:pt>
                <c:pt idx="4121">
                  <c:v>722.42</c:v>
                </c:pt>
                <c:pt idx="4122">
                  <c:v>722.4399999999996</c:v>
                </c:pt>
                <c:pt idx="4123">
                  <c:v>722.45999999999958</c:v>
                </c:pt>
                <c:pt idx="4124">
                  <c:v>722.48</c:v>
                </c:pt>
                <c:pt idx="4125">
                  <c:v>722.5</c:v>
                </c:pt>
                <c:pt idx="4126">
                  <c:v>722.52</c:v>
                </c:pt>
                <c:pt idx="4127">
                  <c:v>722.54</c:v>
                </c:pt>
                <c:pt idx="4128">
                  <c:v>722.56</c:v>
                </c:pt>
                <c:pt idx="4129">
                  <c:v>722.58</c:v>
                </c:pt>
                <c:pt idx="4130">
                  <c:v>722.6</c:v>
                </c:pt>
                <c:pt idx="4131">
                  <c:v>722.62</c:v>
                </c:pt>
                <c:pt idx="4132">
                  <c:v>722.64</c:v>
                </c:pt>
                <c:pt idx="4133">
                  <c:v>722.66</c:v>
                </c:pt>
                <c:pt idx="4134">
                  <c:v>722.6800000000004</c:v>
                </c:pt>
                <c:pt idx="4135">
                  <c:v>722.7</c:v>
                </c:pt>
                <c:pt idx="4136">
                  <c:v>722.72</c:v>
                </c:pt>
                <c:pt idx="4137">
                  <c:v>722.74</c:v>
                </c:pt>
                <c:pt idx="4138">
                  <c:v>722.76</c:v>
                </c:pt>
                <c:pt idx="4139">
                  <c:v>722.78000000000043</c:v>
                </c:pt>
                <c:pt idx="4140">
                  <c:v>722.8</c:v>
                </c:pt>
                <c:pt idx="4141">
                  <c:v>722.8199999999996</c:v>
                </c:pt>
                <c:pt idx="4142">
                  <c:v>722.83999999999958</c:v>
                </c:pt>
                <c:pt idx="4143">
                  <c:v>722.85999999999956</c:v>
                </c:pt>
                <c:pt idx="4144">
                  <c:v>722.88</c:v>
                </c:pt>
                <c:pt idx="4145">
                  <c:v>722.9</c:v>
                </c:pt>
                <c:pt idx="4146">
                  <c:v>722.92</c:v>
                </c:pt>
                <c:pt idx="4147">
                  <c:v>722.9399999999996</c:v>
                </c:pt>
                <c:pt idx="4148">
                  <c:v>722.95999999999958</c:v>
                </c:pt>
                <c:pt idx="4149">
                  <c:v>722.98</c:v>
                </c:pt>
                <c:pt idx="4150">
                  <c:v>723</c:v>
                </c:pt>
                <c:pt idx="4151">
                  <c:v>723.02</c:v>
                </c:pt>
                <c:pt idx="4152">
                  <c:v>723.04</c:v>
                </c:pt>
                <c:pt idx="4153">
                  <c:v>723.06</c:v>
                </c:pt>
                <c:pt idx="4154">
                  <c:v>723.08</c:v>
                </c:pt>
                <c:pt idx="4155">
                  <c:v>723.1</c:v>
                </c:pt>
                <c:pt idx="4156">
                  <c:v>723.12</c:v>
                </c:pt>
                <c:pt idx="4157">
                  <c:v>723.14</c:v>
                </c:pt>
                <c:pt idx="4158">
                  <c:v>723.16</c:v>
                </c:pt>
                <c:pt idx="4159">
                  <c:v>723.1800000000004</c:v>
                </c:pt>
                <c:pt idx="4160">
                  <c:v>723.2</c:v>
                </c:pt>
                <c:pt idx="4161">
                  <c:v>723.22</c:v>
                </c:pt>
                <c:pt idx="4162">
                  <c:v>723.24</c:v>
                </c:pt>
                <c:pt idx="4163">
                  <c:v>723.26</c:v>
                </c:pt>
                <c:pt idx="4164">
                  <c:v>723.28000000000043</c:v>
                </c:pt>
                <c:pt idx="4165">
                  <c:v>723.3</c:v>
                </c:pt>
                <c:pt idx="4166">
                  <c:v>723.3199999999996</c:v>
                </c:pt>
                <c:pt idx="4167">
                  <c:v>723.33999999999958</c:v>
                </c:pt>
                <c:pt idx="4168">
                  <c:v>723.35999999999956</c:v>
                </c:pt>
                <c:pt idx="4169">
                  <c:v>723.38</c:v>
                </c:pt>
                <c:pt idx="4170">
                  <c:v>723.4</c:v>
                </c:pt>
                <c:pt idx="4171">
                  <c:v>723.42</c:v>
                </c:pt>
                <c:pt idx="4172">
                  <c:v>723.4399999999996</c:v>
                </c:pt>
                <c:pt idx="4173">
                  <c:v>723.45999999999958</c:v>
                </c:pt>
                <c:pt idx="4174">
                  <c:v>723.48</c:v>
                </c:pt>
                <c:pt idx="4175">
                  <c:v>723.5</c:v>
                </c:pt>
                <c:pt idx="4176">
                  <c:v>723.52</c:v>
                </c:pt>
                <c:pt idx="4177">
                  <c:v>723.54</c:v>
                </c:pt>
                <c:pt idx="4178">
                  <c:v>723.56</c:v>
                </c:pt>
                <c:pt idx="4179">
                  <c:v>723.58</c:v>
                </c:pt>
                <c:pt idx="4180">
                  <c:v>723.6</c:v>
                </c:pt>
                <c:pt idx="4181">
                  <c:v>723.62</c:v>
                </c:pt>
                <c:pt idx="4182">
                  <c:v>723.64</c:v>
                </c:pt>
                <c:pt idx="4183">
                  <c:v>723.66</c:v>
                </c:pt>
                <c:pt idx="4184">
                  <c:v>723.6800000000004</c:v>
                </c:pt>
                <c:pt idx="4185">
                  <c:v>723.7</c:v>
                </c:pt>
                <c:pt idx="4186">
                  <c:v>723.72</c:v>
                </c:pt>
                <c:pt idx="4187">
                  <c:v>723.74</c:v>
                </c:pt>
                <c:pt idx="4188">
                  <c:v>723.76</c:v>
                </c:pt>
                <c:pt idx="4189">
                  <c:v>723.78000000000043</c:v>
                </c:pt>
                <c:pt idx="4190">
                  <c:v>723.8</c:v>
                </c:pt>
                <c:pt idx="4191">
                  <c:v>723.8199999999996</c:v>
                </c:pt>
                <c:pt idx="4192">
                  <c:v>723.83999999999958</c:v>
                </c:pt>
                <c:pt idx="4193">
                  <c:v>723.85999999999956</c:v>
                </c:pt>
                <c:pt idx="4194">
                  <c:v>723.88</c:v>
                </c:pt>
                <c:pt idx="4195">
                  <c:v>723.9</c:v>
                </c:pt>
                <c:pt idx="4196">
                  <c:v>723.92</c:v>
                </c:pt>
                <c:pt idx="4197">
                  <c:v>723.9399999999996</c:v>
                </c:pt>
                <c:pt idx="4198">
                  <c:v>723.95999999999958</c:v>
                </c:pt>
                <c:pt idx="4199">
                  <c:v>723.98</c:v>
                </c:pt>
                <c:pt idx="4200">
                  <c:v>724</c:v>
                </c:pt>
                <c:pt idx="4201">
                  <c:v>724.02</c:v>
                </c:pt>
                <c:pt idx="4202">
                  <c:v>724.04</c:v>
                </c:pt>
                <c:pt idx="4203">
                  <c:v>724.06</c:v>
                </c:pt>
                <c:pt idx="4204">
                  <c:v>724.08</c:v>
                </c:pt>
                <c:pt idx="4205">
                  <c:v>724.1</c:v>
                </c:pt>
                <c:pt idx="4206">
                  <c:v>724.12</c:v>
                </c:pt>
                <c:pt idx="4207">
                  <c:v>724.14</c:v>
                </c:pt>
                <c:pt idx="4208">
                  <c:v>724.16</c:v>
                </c:pt>
                <c:pt idx="4209">
                  <c:v>724.1800000000004</c:v>
                </c:pt>
                <c:pt idx="4210">
                  <c:v>724.2</c:v>
                </c:pt>
                <c:pt idx="4211">
                  <c:v>724.22</c:v>
                </c:pt>
                <c:pt idx="4212">
                  <c:v>724.24</c:v>
                </c:pt>
                <c:pt idx="4213">
                  <c:v>724.26</c:v>
                </c:pt>
                <c:pt idx="4214">
                  <c:v>724.28000000000043</c:v>
                </c:pt>
                <c:pt idx="4215">
                  <c:v>724.3</c:v>
                </c:pt>
                <c:pt idx="4216">
                  <c:v>724.3199999999996</c:v>
                </c:pt>
                <c:pt idx="4217">
                  <c:v>724.33999999999958</c:v>
                </c:pt>
                <c:pt idx="4218">
                  <c:v>724.35999999999956</c:v>
                </c:pt>
                <c:pt idx="4219">
                  <c:v>724.38</c:v>
                </c:pt>
                <c:pt idx="4220">
                  <c:v>724.4</c:v>
                </c:pt>
                <c:pt idx="4221">
                  <c:v>724.42</c:v>
                </c:pt>
                <c:pt idx="4222">
                  <c:v>724.4399999999996</c:v>
                </c:pt>
                <c:pt idx="4223">
                  <c:v>724.45999999999958</c:v>
                </c:pt>
                <c:pt idx="4224">
                  <c:v>724.48</c:v>
                </c:pt>
                <c:pt idx="4225">
                  <c:v>724.5</c:v>
                </c:pt>
                <c:pt idx="4226">
                  <c:v>724.52</c:v>
                </c:pt>
                <c:pt idx="4227">
                  <c:v>724.54</c:v>
                </c:pt>
                <c:pt idx="4228">
                  <c:v>724.56</c:v>
                </c:pt>
                <c:pt idx="4229">
                  <c:v>724.58</c:v>
                </c:pt>
                <c:pt idx="4230">
                  <c:v>724.6</c:v>
                </c:pt>
                <c:pt idx="4231">
                  <c:v>724.62</c:v>
                </c:pt>
                <c:pt idx="4232">
                  <c:v>724.64</c:v>
                </c:pt>
                <c:pt idx="4233">
                  <c:v>724.66</c:v>
                </c:pt>
                <c:pt idx="4234">
                  <c:v>724.6800000000004</c:v>
                </c:pt>
                <c:pt idx="4235">
                  <c:v>724.7</c:v>
                </c:pt>
                <c:pt idx="4236">
                  <c:v>724.72</c:v>
                </c:pt>
                <c:pt idx="4237">
                  <c:v>724.74</c:v>
                </c:pt>
                <c:pt idx="4238">
                  <c:v>724.76</c:v>
                </c:pt>
                <c:pt idx="4239">
                  <c:v>724.78000000000043</c:v>
                </c:pt>
                <c:pt idx="4240">
                  <c:v>724.8</c:v>
                </c:pt>
                <c:pt idx="4241">
                  <c:v>724.8199999999996</c:v>
                </c:pt>
                <c:pt idx="4242">
                  <c:v>724.83999999999958</c:v>
                </c:pt>
                <c:pt idx="4243">
                  <c:v>724.85999999999956</c:v>
                </c:pt>
                <c:pt idx="4244">
                  <c:v>724.88</c:v>
                </c:pt>
                <c:pt idx="4245">
                  <c:v>724.9</c:v>
                </c:pt>
                <c:pt idx="4246">
                  <c:v>724.92</c:v>
                </c:pt>
                <c:pt idx="4247">
                  <c:v>724.9399999999996</c:v>
                </c:pt>
                <c:pt idx="4248">
                  <c:v>724.95999999999958</c:v>
                </c:pt>
                <c:pt idx="4249">
                  <c:v>724.98</c:v>
                </c:pt>
                <c:pt idx="4250">
                  <c:v>725</c:v>
                </c:pt>
                <c:pt idx="4251">
                  <c:v>725.02</c:v>
                </c:pt>
                <c:pt idx="4252">
                  <c:v>725.04</c:v>
                </c:pt>
                <c:pt idx="4253">
                  <c:v>725.06</c:v>
                </c:pt>
                <c:pt idx="4254">
                  <c:v>725.08</c:v>
                </c:pt>
                <c:pt idx="4255">
                  <c:v>725.1</c:v>
                </c:pt>
                <c:pt idx="4256">
                  <c:v>725.12</c:v>
                </c:pt>
                <c:pt idx="4257">
                  <c:v>725.14</c:v>
                </c:pt>
                <c:pt idx="4258">
                  <c:v>725.16</c:v>
                </c:pt>
                <c:pt idx="4259">
                  <c:v>725.1800000000004</c:v>
                </c:pt>
                <c:pt idx="4260">
                  <c:v>725.2</c:v>
                </c:pt>
                <c:pt idx="4261">
                  <c:v>725.22</c:v>
                </c:pt>
                <c:pt idx="4262">
                  <c:v>725.24</c:v>
                </c:pt>
                <c:pt idx="4263">
                  <c:v>725.26</c:v>
                </c:pt>
                <c:pt idx="4264">
                  <c:v>725.28000000000043</c:v>
                </c:pt>
                <c:pt idx="4265">
                  <c:v>725.3</c:v>
                </c:pt>
                <c:pt idx="4266">
                  <c:v>725.3199999999996</c:v>
                </c:pt>
                <c:pt idx="4267">
                  <c:v>725.33999999999958</c:v>
                </c:pt>
                <c:pt idx="4268">
                  <c:v>725.35999999999956</c:v>
                </c:pt>
                <c:pt idx="4269">
                  <c:v>725.38</c:v>
                </c:pt>
                <c:pt idx="4270">
                  <c:v>725.4</c:v>
                </c:pt>
                <c:pt idx="4271">
                  <c:v>725.42</c:v>
                </c:pt>
                <c:pt idx="4272">
                  <c:v>725.4399999999996</c:v>
                </c:pt>
                <c:pt idx="4273">
                  <c:v>725.45999999999958</c:v>
                </c:pt>
                <c:pt idx="4274">
                  <c:v>725.48</c:v>
                </c:pt>
                <c:pt idx="4275">
                  <c:v>725.5</c:v>
                </c:pt>
                <c:pt idx="4276">
                  <c:v>725.52</c:v>
                </c:pt>
                <c:pt idx="4277">
                  <c:v>725.54</c:v>
                </c:pt>
                <c:pt idx="4278">
                  <c:v>725.56</c:v>
                </c:pt>
                <c:pt idx="4279">
                  <c:v>725.58</c:v>
                </c:pt>
                <c:pt idx="4280">
                  <c:v>725.6</c:v>
                </c:pt>
                <c:pt idx="4281">
                  <c:v>725.62</c:v>
                </c:pt>
                <c:pt idx="4282">
                  <c:v>725.64</c:v>
                </c:pt>
                <c:pt idx="4283">
                  <c:v>725.66</c:v>
                </c:pt>
                <c:pt idx="4284">
                  <c:v>725.6800000000004</c:v>
                </c:pt>
                <c:pt idx="4285">
                  <c:v>725.7</c:v>
                </c:pt>
                <c:pt idx="4286">
                  <c:v>725.72</c:v>
                </c:pt>
                <c:pt idx="4287">
                  <c:v>725.74</c:v>
                </c:pt>
                <c:pt idx="4288">
                  <c:v>725.76</c:v>
                </c:pt>
                <c:pt idx="4289">
                  <c:v>725.78000000000043</c:v>
                </c:pt>
                <c:pt idx="4290">
                  <c:v>725.8</c:v>
                </c:pt>
                <c:pt idx="4291">
                  <c:v>725.8199999999996</c:v>
                </c:pt>
                <c:pt idx="4292">
                  <c:v>725.83999999999958</c:v>
                </c:pt>
                <c:pt idx="4293">
                  <c:v>725.85999999999956</c:v>
                </c:pt>
                <c:pt idx="4294">
                  <c:v>725.88</c:v>
                </c:pt>
                <c:pt idx="4295">
                  <c:v>725.9</c:v>
                </c:pt>
                <c:pt idx="4296">
                  <c:v>725.92</c:v>
                </c:pt>
                <c:pt idx="4297">
                  <c:v>725.9399999999996</c:v>
                </c:pt>
                <c:pt idx="4298">
                  <c:v>725.95999999999958</c:v>
                </c:pt>
                <c:pt idx="4299">
                  <c:v>725.98</c:v>
                </c:pt>
                <c:pt idx="4300">
                  <c:v>726</c:v>
                </c:pt>
                <c:pt idx="4301">
                  <c:v>726.02</c:v>
                </c:pt>
                <c:pt idx="4302">
                  <c:v>726.04</c:v>
                </c:pt>
                <c:pt idx="4303">
                  <c:v>726.06</c:v>
                </c:pt>
                <c:pt idx="4304">
                  <c:v>726.08</c:v>
                </c:pt>
                <c:pt idx="4305">
                  <c:v>726.1</c:v>
                </c:pt>
                <c:pt idx="4306">
                  <c:v>726.12</c:v>
                </c:pt>
                <c:pt idx="4307">
                  <c:v>726.14</c:v>
                </c:pt>
                <c:pt idx="4308">
                  <c:v>726.16</c:v>
                </c:pt>
                <c:pt idx="4309">
                  <c:v>726.1800000000004</c:v>
                </c:pt>
                <c:pt idx="4310">
                  <c:v>726.2</c:v>
                </c:pt>
                <c:pt idx="4311">
                  <c:v>726.22</c:v>
                </c:pt>
                <c:pt idx="4312">
                  <c:v>726.24</c:v>
                </c:pt>
                <c:pt idx="4313">
                  <c:v>726.26</c:v>
                </c:pt>
                <c:pt idx="4314">
                  <c:v>726.28000000000043</c:v>
                </c:pt>
                <c:pt idx="4315">
                  <c:v>726.3</c:v>
                </c:pt>
                <c:pt idx="4316">
                  <c:v>726.3199999999996</c:v>
                </c:pt>
                <c:pt idx="4317">
                  <c:v>726.33999999999958</c:v>
                </c:pt>
                <c:pt idx="4318">
                  <c:v>726.35999999999956</c:v>
                </c:pt>
                <c:pt idx="4319">
                  <c:v>726.38</c:v>
                </c:pt>
                <c:pt idx="4320">
                  <c:v>726.4</c:v>
                </c:pt>
                <c:pt idx="4321">
                  <c:v>726.42</c:v>
                </c:pt>
                <c:pt idx="4322">
                  <c:v>726.4399999999996</c:v>
                </c:pt>
                <c:pt idx="4323">
                  <c:v>726.45999999999958</c:v>
                </c:pt>
                <c:pt idx="4324">
                  <c:v>726.48</c:v>
                </c:pt>
                <c:pt idx="4325">
                  <c:v>726.5</c:v>
                </c:pt>
                <c:pt idx="4326">
                  <c:v>726.52</c:v>
                </c:pt>
                <c:pt idx="4327">
                  <c:v>726.54</c:v>
                </c:pt>
                <c:pt idx="4328">
                  <c:v>726.56</c:v>
                </c:pt>
                <c:pt idx="4329">
                  <c:v>726.58</c:v>
                </c:pt>
                <c:pt idx="4330">
                  <c:v>726.6</c:v>
                </c:pt>
                <c:pt idx="4331">
                  <c:v>726.62</c:v>
                </c:pt>
                <c:pt idx="4332">
                  <c:v>726.64</c:v>
                </c:pt>
                <c:pt idx="4333">
                  <c:v>726.66</c:v>
                </c:pt>
                <c:pt idx="4334">
                  <c:v>726.6800000000004</c:v>
                </c:pt>
                <c:pt idx="4335">
                  <c:v>726.7</c:v>
                </c:pt>
                <c:pt idx="4336">
                  <c:v>726.72</c:v>
                </c:pt>
                <c:pt idx="4337">
                  <c:v>726.74</c:v>
                </c:pt>
                <c:pt idx="4338">
                  <c:v>726.76</c:v>
                </c:pt>
                <c:pt idx="4339">
                  <c:v>726.78000000000043</c:v>
                </c:pt>
                <c:pt idx="4340">
                  <c:v>726.8</c:v>
                </c:pt>
                <c:pt idx="4341">
                  <c:v>726.8199999999996</c:v>
                </c:pt>
                <c:pt idx="4342">
                  <c:v>726.83999999999958</c:v>
                </c:pt>
                <c:pt idx="4343">
                  <c:v>726.85999999999956</c:v>
                </c:pt>
                <c:pt idx="4344">
                  <c:v>726.88</c:v>
                </c:pt>
                <c:pt idx="4345">
                  <c:v>726.9</c:v>
                </c:pt>
                <c:pt idx="4346">
                  <c:v>726.92</c:v>
                </c:pt>
                <c:pt idx="4347">
                  <c:v>726.9399999999996</c:v>
                </c:pt>
                <c:pt idx="4348">
                  <c:v>726.95999999999958</c:v>
                </c:pt>
                <c:pt idx="4349">
                  <c:v>726.98</c:v>
                </c:pt>
                <c:pt idx="4350">
                  <c:v>727</c:v>
                </c:pt>
                <c:pt idx="4351">
                  <c:v>727.02</c:v>
                </c:pt>
                <c:pt idx="4352">
                  <c:v>727.04</c:v>
                </c:pt>
                <c:pt idx="4353">
                  <c:v>727.06</c:v>
                </c:pt>
                <c:pt idx="4354">
                  <c:v>727.08</c:v>
                </c:pt>
                <c:pt idx="4355">
                  <c:v>727.1</c:v>
                </c:pt>
                <c:pt idx="4356">
                  <c:v>727.12</c:v>
                </c:pt>
                <c:pt idx="4357">
                  <c:v>727.14</c:v>
                </c:pt>
                <c:pt idx="4358">
                  <c:v>727.16</c:v>
                </c:pt>
                <c:pt idx="4359">
                  <c:v>727.1800000000004</c:v>
                </c:pt>
                <c:pt idx="4360">
                  <c:v>727.2</c:v>
                </c:pt>
                <c:pt idx="4361">
                  <c:v>727.22</c:v>
                </c:pt>
                <c:pt idx="4362">
                  <c:v>727.24</c:v>
                </c:pt>
                <c:pt idx="4363">
                  <c:v>727.26</c:v>
                </c:pt>
                <c:pt idx="4364">
                  <c:v>727.28000000000043</c:v>
                </c:pt>
                <c:pt idx="4365">
                  <c:v>727.3</c:v>
                </c:pt>
                <c:pt idx="4366">
                  <c:v>727.3199999999996</c:v>
                </c:pt>
                <c:pt idx="4367">
                  <c:v>727.33999999999958</c:v>
                </c:pt>
                <c:pt idx="4368">
                  <c:v>727.35999999999956</c:v>
                </c:pt>
                <c:pt idx="4369">
                  <c:v>727.38</c:v>
                </c:pt>
                <c:pt idx="4370">
                  <c:v>727.4</c:v>
                </c:pt>
                <c:pt idx="4371">
                  <c:v>727.42</c:v>
                </c:pt>
                <c:pt idx="4372">
                  <c:v>727.4399999999996</c:v>
                </c:pt>
                <c:pt idx="4373">
                  <c:v>727.45999999999958</c:v>
                </c:pt>
                <c:pt idx="4374">
                  <c:v>727.48</c:v>
                </c:pt>
                <c:pt idx="4375">
                  <c:v>727.5</c:v>
                </c:pt>
                <c:pt idx="4376">
                  <c:v>727.52</c:v>
                </c:pt>
                <c:pt idx="4377">
                  <c:v>727.54</c:v>
                </c:pt>
                <c:pt idx="4378">
                  <c:v>727.56</c:v>
                </c:pt>
                <c:pt idx="4379">
                  <c:v>727.58</c:v>
                </c:pt>
                <c:pt idx="4380">
                  <c:v>727.6</c:v>
                </c:pt>
                <c:pt idx="4381">
                  <c:v>727.62</c:v>
                </c:pt>
                <c:pt idx="4382">
                  <c:v>727.64</c:v>
                </c:pt>
                <c:pt idx="4383">
                  <c:v>727.66</c:v>
                </c:pt>
                <c:pt idx="4384">
                  <c:v>727.6800000000004</c:v>
                </c:pt>
                <c:pt idx="4385">
                  <c:v>727.7</c:v>
                </c:pt>
                <c:pt idx="4386">
                  <c:v>727.72</c:v>
                </c:pt>
                <c:pt idx="4387">
                  <c:v>727.74</c:v>
                </c:pt>
                <c:pt idx="4388">
                  <c:v>727.76</c:v>
                </c:pt>
                <c:pt idx="4389">
                  <c:v>727.78000000000043</c:v>
                </c:pt>
                <c:pt idx="4390">
                  <c:v>727.8</c:v>
                </c:pt>
                <c:pt idx="4391">
                  <c:v>727.8199999999996</c:v>
                </c:pt>
                <c:pt idx="4392">
                  <c:v>727.83999999999958</c:v>
                </c:pt>
                <c:pt idx="4393">
                  <c:v>727.85999999999956</c:v>
                </c:pt>
                <c:pt idx="4394">
                  <c:v>727.88</c:v>
                </c:pt>
                <c:pt idx="4395">
                  <c:v>727.9</c:v>
                </c:pt>
                <c:pt idx="4396">
                  <c:v>727.92</c:v>
                </c:pt>
                <c:pt idx="4397">
                  <c:v>727.9399999999996</c:v>
                </c:pt>
                <c:pt idx="4398">
                  <c:v>727.95999999999958</c:v>
                </c:pt>
                <c:pt idx="4399">
                  <c:v>727.98</c:v>
                </c:pt>
                <c:pt idx="4400">
                  <c:v>728</c:v>
                </c:pt>
                <c:pt idx="4401">
                  <c:v>728.02</c:v>
                </c:pt>
                <c:pt idx="4402">
                  <c:v>728.04</c:v>
                </c:pt>
                <c:pt idx="4403">
                  <c:v>728.06</c:v>
                </c:pt>
                <c:pt idx="4404">
                  <c:v>728.08</c:v>
                </c:pt>
                <c:pt idx="4405">
                  <c:v>728.1</c:v>
                </c:pt>
                <c:pt idx="4406">
                  <c:v>728.12</c:v>
                </c:pt>
                <c:pt idx="4407">
                  <c:v>728.14</c:v>
                </c:pt>
                <c:pt idx="4408">
                  <c:v>728.16</c:v>
                </c:pt>
                <c:pt idx="4409">
                  <c:v>728.1800000000004</c:v>
                </c:pt>
                <c:pt idx="4410">
                  <c:v>728.2</c:v>
                </c:pt>
                <c:pt idx="4411">
                  <c:v>728.22</c:v>
                </c:pt>
                <c:pt idx="4412">
                  <c:v>728.24</c:v>
                </c:pt>
                <c:pt idx="4413">
                  <c:v>728.26</c:v>
                </c:pt>
                <c:pt idx="4414">
                  <c:v>728.28000000000043</c:v>
                </c:pt>
                <c:pt idx="4415">
                  <c:v>728.3</c:v>
                </c:pt>
                <c:pt idx="4416">
                  <c:v>728.3199999999996</c:v>
                </c:pt>
                <c:pt idx="4417">
                  <c:v>728.33999999999958</c:v>
                </c:pt>
                <c:pt idx="4418">
                  <c:v>728.35999999999956</c:v>
                </c:pt>
                <c:pt idx="4419">
                  <c:v>728.38</c:v>
                </c:pt>
                <c:pt idx="4420">
                  <c:v>728.4</c:v>
                </c:pt>
                <c:pt idx="4421">
                  <c:v>728.42</c:v>
                </c:pt>
                <c:pt idx="4422">
                  <c:v>728.4399999999996</c:v>
                </c:pt>
                <c:pt idx="4423">
                  <c:v>728.45999999999958</c:v>
                </c:pt>
                <c:pt idx="4424">
                  <c:v>728.48</c:v>
                </c:pt>
                <c:pt idx="4425">
                  <c:v>728.5</c:v>
                </c:pt>
                <c:pt idx="4426">
                  <c:v>728.52</c:v>
                </c:pt>
                <c:pt idx="4427">
                  <c:v>728.54</c:v>
                </c:pt>
                <c:pt idx="4428">
                  <c:v>728.56</c:v>
                </c:pt>
                <c:pt idx="4429">
                  <c:v>728.58</c:v>
                </c:pt>
                <c:pt idx="4430">
                  <c:v>728.6</c:v>
                </c:pt>
                <c:pt idx="4431">
                  <c:v>728.62</c:v>
                </c:pt>
                <c:pt idx="4432">
                  <c:v>728.64</c:v>
                </c:pt>
                <c:pt idx="4433">
                  <c:v>728.66</c:v>
                </c:pt>
                <c:pt idx="4434">
                  <c:v>728.6800000000004</c:v>
                </c:pt>
                <c:pt idx="4435">
                  <c:v>728.7</c:v>
                </c:pt>
                <c:pt idx="4436">
                  <c:v>728.72</c:v>
                </c:pt>
                <c:pt idx="4437">
                  <c:v>728.74</c:v>
                </c:pt>
                <c:pt idx="4438">
                  <c:v>728.76</c:v>
                </c:pt>
                <c:pt idx="4439">
                  <c:v>728.78000000000043</c:v>
                </c:pt>
                <c:pt idx="4440">
                  <c:v>728.8</c:v>
                </c:pt>
                <c:pt idx="4441">
                  <c:v>728.8199999999996</c:v>
                </c:pt>
                <c:pt idx="4442">
                  <c:v>728.83999999999958</c:v>
                </c:pt>
                <c:pt idx="4443">
                  <c:v>728.85999999999956</c:v>
                </c:pt>
                <c:pt idx="4444">
                  <c:v>728.88</c:v>
                </c:pt>
                <c:pt idx="4445">
                  <c:v>728.9</c:v>
                </c:pt>
                <c:pt idx="4446">
                  <c:v>728.92</c:v>
                </c:pt>
                <c:pt idx="4447">
                  <c:v>728.9399999999996</c:v>
                </c:pt>
                <c:pt idx="4448">
                  <c:v>728.95999999999958</c:v>
                </c:pt>
                <c:pt idx="4449">
                  <c:v>728.98</c:v>
                </c:pt>
                <c:pt idx="4450">
                  <c:v>729</c:v>
                </c:pt>
                <c:pt idx="4451">
                  <c:v>729.02</c:v>
                </c:pt>
                <c:pt idx="4452">
                  <c:v>729.04</c:v>
                </c:pt>
                <c:pt idx="4453">
                  <c:v>729.06</c:v>
                </c:pt>
                <c:pt idx="4454">
                  <c:v>729.08</c:v>
                </c:pt>
                <c:pt idx="4455">
                  <c:v>729.1</c:v>
                </c:pt>
                <c:pt idx="4456">
                  <c:v>729.12</c:v>
                </c:pt>
                <c:pt idx="4457">
                  <c:v>729.14</c:v>
                </c:pt>
                <c:pt idx="4458">
                  <c:v>729.16</c:v>
                </c:pt>
                <c:pt idx="4459">
                  <c:v>729.1800000000004</c:v>
                </c:pt>
                <c:pt idx="4460">
                  <c:v>729.2</c:v>
                </c:pt>
                <c:pt idx="4461">
                  <c:v>729.22</c:v>
                </c:pt>
                <c:pt idx="4462">
                  <c:v>729.24</c:v>
                </c:pt>
                <c:pt idx="4463">
                  <c:v>729.26</c:v>
                </c:pt>
                <c:pt idx="4464">
                  <c:v>729.28000000000043</c:v>
                </c:pt>
                <c:pt idx="4465">
                  <c:v>729.3</c:v>
                </c:pt>
                <c:pt idx="4466">
                  <c:v>729.3199999999996</c:v>
                </c:pt>
                <c:pt idx="4467">
                  <c:v>729.33999999999958</c:v>
                </c:pt>
                <c:pt idx="4468">
                  <c:v>729.35999999999956</c:v>
                </c:pt>
                <c:pt idx="4469">
                  <c:v>729.38</c:v>
                </c:pt>
                <c:pt idx="4470">
                  <c:v>729.4</c:v>
                </c:pt>
                <c:pt idx="4471">
                  <c:v>729.42</c:v>
                </c:pt>
                <c:pt idx="4472">
                  <c:v>729.4399999999996</c:v>
                </c:pt>
                <c:pt idx="4473">
                  <c:v>729.45999999999958</c:v>
                </c:pt>
                <c:pt idx="4474">
                  <c:v>729.48</c:v>
                </c:pt>
                <c:pt idx="4475">
                  <c:v>729.5</c:v>
                </c:pt>
                <c:pt idx="4476">
                  <c:v>729.52</c:v>
                </c:pt>
                <c:pt idx="4477">
                  <c:v>729.54</c:v>
                </c:pt>
                <c:pt idx="4478">
                  <c:v>729.56</c:v>
                </c:pt>
                <c:pt idx="4479">
                  <c:v>729.58</c:v>
                </c:pt>
                <c:pt idx="4480">
                  <c:v>729.6</c:v>
                </c:pt>
                <c:pt idx="4481">
                  <c:v>729.62</c:v>
                </c:pt>
                <c:pt idx="4482">
                  <c:v>729.64</c:v>
                </c:pt>
                <c:pt idx="4483">
                  <c:v>729.66</c:v>
                </c:pt>
                <c:pt idx="4484">
                  <c:v>729.6800000000004</c:v>
                </c:pt>
                <c:pt idx="4485">
                  <c:v>729.7</c:v>
                </c:pt>
                <c:pt idx="4486">
                  <c:v>729.72</c:v>
                </c:pt>
                <c:pt idx="4487">
                  <c:v>729.74</c:v>
                </c:pt>
                <c:pt idx="4488">
                  <c:v>729.76</c:v>
                </c:pt>
                <c:pt idx="4489">
                  <c:v>729.78000000000043</c:v>
                </c:pt>
                <c:pt idx="4490">
                  <c:v>729.8</c:v>
                </c:pt>
                <c:pt idx="4491">
                  <c:v>729.8199999999996</c:v>
                </c:pt>
                <c:pt idx="4492">
                  <c:v>729.83999999999958</c:v>
                </c:pt>
                <c:pt idx="4493">
                  <c:v>729.85999999999956</c:v>
                </c:pt>
                <c:pt idx="4494">
                  <c:v>729.88</c:v>
                </c:pt>
                <c:pt idx="4495">
                  <c:v>729.9</c:v>
                </c:pt>
                <c:pt idx="4496">
                  <c:v>729.92</c:v>
                </c:pt>
                <c:pt idx="4497">
                  <c:v>729.9399999999996</c:v>
                </c:pt>
                <c:pt idx="4498">
                  <c:v>729.95999999999958</c:v>
                </c:pt>
                <c:pt idx="4499">
                  <c:v>729.98</c:v>
                </c:pt>
                <c:pt idx="4500">
                  <c:v>730</c:v>
                </c:pt>
                <c:pt idx="4501">
                  <c:v>730.02</c:v>
                </c:pt>
                <c:pt idx="4502">
                  <c:v>730.04</c:v>
                </c:pt>
                <c:pt idx="4503">
                  <c:v>730.06</c:v>
                </c:pt>
                <c:pt idx="4504">
                  <c:v>730.08</c:v>
                </c:pt>
                <c:pt idx="4505">
                  <c:v>730.1</c:v>
                </c:pt>
                <c:pt idx="4506">
                  <c:v>730.12</c:v>
                </c:pt>
                <c:pt idx="4507">
                  <c:v>730.14</c:v>
                </c:pt>
                <c:pt idx="4508">
                  <c:v>730.16</c:v>
                </c:pt>
                <c:pt idx="4509">
                  <c:v>730.1800000000004</c:v>
                </c:pt>
                <c:pt idx="4510">
                  <c:v>730.2</c:v>
                </c:pt>
                <c:pt idx="4511">
                  <c:v>730.22</c:v>
                </c:pt>
                <c:pt idx="4512">
                  <c:v>730.24</c:v>
                </c:pt>
                <c:pt idx="4513">
                  <c:v>730.26</c:v>
                </c:pt>
                <c:pt idx="4514">
                  <c:v>730.28000000000043</c:v>
                </c:pt>
                <c:pt idx="4515">
                  <c:v>730.3</c:v>
                </c:pt>
                <c:pt idx="4516">
                  <c:v>730.3199999999996</c:v>
                </c:pt>
                <c:pt idx="4517">
                  <c:v>730.33999999999958</c:v>
                </c:pt>
                <c:pt idx="4518">
                  <c:v>730.35999999999956</c:v>
                </c:pt>
                <c:pt idx="4519">
                  <c:v>730.38</c:v>
                </c:pt>
                <c:pt idx="4520">
                  <c:v>730.4</c:v>
                </c:pt>
                <c:pt idx="4521">
                  <c:v>730.42</c:v>
                </c:pt>
                <c:pt idx="4522">
                  <c:v>730.4399999999996</c:v>
                </c:pt>
                <c:pt idx="4523">
                  <c:v>730.45999999999958</c:v>
                </c:pt>
                <c:pt idx="4524">
                  <c:v>730.48</c:v>
                </c:pt>
                <c:pt idx="4525">
                  <c:v>730.5</c:v>
                </c:pt>
                <c:pt idx="4526">
                  <c:v>730.52</c:v>
                </c:pt>
                <c:pt idx="4527">
                  <c:v>730.54</c:v>
                </c:pt>
                <c:pt idx="4528">
                  <c:v>730.56</c:v>
                </c:pt>
                <c:pt idx="4529">
                  <c:v>730.58</c:v>
                </c:pt>
                <c:pt idx="4530">
                  <c:v>730.6</c:v>
                </c:pt>
                <c:pt idx="4531">
                  <c:v>730.62</c:v>
                </c:pt>
                <c:pt idx="4532">
                  <c:v>730.64</c:v>
                </c:pt>
                <c:pt idx="4533">
                  <c:v>730.66</c:v>
                </c:pt>
                <c:pt idx="4534">
                  <c:v>730.6800000000004</c:v>
                </c:pt>
                <c:pt idx="4535">
                  <c:v>730.7</c:v>
                </c:pt>
                <c:pt idx="4536">
                  <c:v>730.72</c:v>
                </c:pt>
                <c:pt idx="4537">
                  <c:v>730.74</c:v>
                </c:pt>
                <c:pt idx="4538">
                  <c:v>730.76</c:v>
                </c:pt>
                <c:pt idx="4539">
                  <c:v>730.78000000000043</c:v>
                </c:pt>
                <c:pt idx="4540">
                  <c:v>730.8</c:v>
                </c:pt>
                <c:pt idx="4541">
                  <c:v>730.8199999999996</c:v>
                </c:pt>
                <c:pt idx="4542">
                  <c:v>730.83999999999958</c:v>
                </c:pt>
                <c:pt idx="4543">
                  <c:v>730.85999999999956</c:v>
                </c:pt>
                <c:pt idx="4544">
                  <c:v>730.88</c:v>
                </c:pt>
                <c:pt idx="4545">
                  <c:v>730.9</c:v>
                </c:pt>
                <c:pt idx="4546">
                  <c:v>730.92</c:v>
                </c:pt>
                <c:pt idx="4547">
                  <c:v>730.9399999999996</c:v>
                </c:pt>
                <c:pt idx="4548">
                  <c:v>730.95999999999958</c:v>
                </c:pt>
                <c:pt idx="4549">
                  <c:v>730.98</c:v>
                </c:pt>
                <c:pt idx="4550">
                  <c:v>731</c:v>
                </c:pt>
                <c:pt idx="4551">
                  <c:v>731.02</c:v>
                </c:pt>
                <c:pt idx="4552">
                  <c:v>731.04</c:v>
                </c:pt>
                <c:pt idx="4553">
                  <c:v>731.06</c:v>
                </c:pt>
                <c:pt idx="4554">
                  <c:v>731.08</c:v>
                </c:pt>
                <c:pt idx="4555">
                  <c:v>731.1</c:v>
                </c:pt>
                <c:pt idx="4556">
                  <c:v>731.12</c:v>
                </c:pt>
                <c:pt idx="4557">
                  <c:v>731.14</c:v>
                </c:pt>
                <c:pt idx="4558">
                  <c:v>731.16</c:v>
                </c:pt>
                <c:pt idx="4559">
                  <c:v>731.1800000000004</c:v>
                </c:pt>
                <c:pt idx="4560">
                  <c:v>731.2</c:v>
                </c:pt>
                <c:pt idx="4561">
                  <c:v>731.22</c:v>
                </c:pt>
                <c:pt idx="4562">
                  <c:v>731.24</c:v>
                </c:pt>
                <c:pt idx="4563">
                  <c:v>731.26</c:v>
                </c:pt>
                <c:pt idx="4564">
                  <c:v>731.28000000000043</c:v>
                </c:pt>
                <c:pt idx="4565">
                  <c:v>731.3</c:v>
                </c:pt>
                <c:pt idx="4566">
                  <c:v>731.3199999999996</c:v>
                </c:pt>
                <c:pt idx="4567">
                  <c:v>731.33999999999958</c:v>
                </c:pt>
                <c:pt idx="4568">
                  <c:v>731.35999999999956</c:v>
                </c:pt>
                <c:pt idx="4569">
                  <c:v>731.38</c:v>
                </c:pt>
                <c:pt idx="4570">
                  <c:v>731.4</c:v>
                </c:pt>
                <c:pt idx="4571">
                  <c:v>731.42</c:v>
                </c:pt>
                <c:pt idx="4572">
                  <c:v>731.4399999999996</c:v>
                </c:pt>
                <c:pt idx="4573">
                  <c:v>731.45999999999958</c:v>
                </c:pt>
                <c:pt idx="4574">
                  <c:v>731.48</c:v>
                </c:pt>
                <c:pt idx="4575">
                  <c:v>731.5</c:v>
                </c:pt>
                <c:pt idx="4576">
                  <c:v>731.52</c:v>
                </c:pt>
                <c:pt idx="4577">
                  <c:v>731.54</c:v>
                </c:pt>
                <c:pt idx="4578">
                  <c:v>731.56</c:v>
                </c:pt>
                <c:pt idx="4579">
                  <c:v>731.58</c:v>
                </c:pt>
                <c:pt idx="4580">
                  <c:v>731.6</c:v>
                </c:pt>
                <c:pt idx="4581">
                  <c:v>731.62</c:v>
                </c:pt>
                <c:pt idx="4582">
                  <c:v>731.64</c:v>
                </c:pt>
                <c:pt idx="4583">
                  <c:v>731.66</c:v>
                </c:pt>
                <c:pt idx="4584">
                  <c:v>731.6800000000004</c:v>
                </c:pt>
                <c:pt idx="4585">
                  <c:v>731.7</c:v>
                </c:pt>
                <c:pt idx="4586">
                  <c:v>731.72</c:v>
                </c:pt>
                <c:pt idx="4587">
                  <c:v>731.74</c:v>
                </c:pt>
                <c:pt idx="4588">
                  <c:v>731.76</c:v>
                </c:pt>
                <c:pt idx="4589">
                  <c:v>731.78000000000043</c:v>
                </c:pt>
                <c:pt idx="4590">
                  <c:v>731.8</c:v>
                </c:pt>
                <c:pt idx="4591">
                  <c:v>731.8199999999996</c:v>
                </c:pt>
                <c:pt idx="4592">
                  <c:v>731.83999999999958</c:v>
                </c:pt>
                <c:pt idx="4593">
                  <c:v>731.85999999999956</c:v>
                </c:pt>
                <c:pt idx="4594">
                  <c:v>731.88</c:v>
                </c:pt>
                <c:pt idx="4595">
                  <c:v>731.9</c:v>
                </c:pt>
                <c:pt idx="4596">
                  <c:v>731.92</c:v>
                </c:pt>
                <c:pt idx="4597">
                  <c:v>731.9399999999996</c:v>
                </c:pt>
                <c:pt idx="4598">
                  <c:v>731.95999999999958</c:v>
                </c:pt>
                <c:pt idx="4599">
                  <c:v>731.98</c:v>
                </c:pt>
                <c:pt idx="4600">
                  <c:v>732</c:v>
                </c:pt>
                <c:pt idx="4601">
                  <c:v>732.02</c:v>
                </c:pt>
                <c:pt idx="4602">
                  <c:v>732.04</c:v>
                </c:pt>
                <c:pt idx="4603">
                  <c:v>732.06</c:v>
                </c:pt>
                <c:pt idx="4604">
                  <c:v>732.08</c:v>
                </c:pt>
                <c:pt idx="4605">
                  <c:v>732.1</c:v>
                </c:pt>
                <c:pt idx="4606">
                  <c:v>732.12</c:v>
                </c:pt>
                <c:pt idx="4607">
                  <c:v>732.14</c:v>
                </c:pt>
                <c:pt idx="4608">
                  <c:v>732.16</c:v>
                </c:pt>
                <c:pt idx="4609">
                  <c:v>732.1800000000004</c:v>
                </c:pt>
                <c:pt idx="4610">
                  <c:v>732.2</c:v>
                </c:pt>
                <c:pt idx="4611">
                  <c:v>732.22</c:v>
                </c:pt>
                <c:pt idx="4612">
                  <c:v>732.24</c:v>
                </c:pt>
                <c:pt idx="4613">
                  <c:v>732.26</c:v>
                </c:pt>
                <c:pt idx="4614">
                  <c:v>732.28000000000043</c:v>
                </c:pt>
                <c:pt idx="4615">
                  <c:v>732.3</c:v>
                </c:pt>
                <c:pt idx="4616">
                  <c:v>732.3199999999996</c:v>
                </c:pt>
                <c:pt idx="4617">
                  <c:v>732.33999999999958</c:v>
                </c:pt>
                <c:pt idx="4618">
                  <c:v>732.35999999999956</c:v>
                </c:pt>
                <c:pt idx="4619">
                  <c:v>732.38</c:v>
                </c:pt>
                <c:pt idx="4620">
                  <c:v>732.4</c:v>
                </c:pt>
                <c:pt idx="4621">
                  <c:v>732.42</c:v>
                </c:pt>
                <c:pt idx="4622">
                  <c:v>732.4399999999996</c:v>
                </c:pt>
                <c:pt idx="4623">
                  <c:v>732.45999999999958</c:v>
                </c:pt>
                <c:pt idx="4624">
                  <c:v>732.48</c:v>
                </c:pt>
                <c:pt idx="4625">
                  <c:v>732.5</c:v>
                </c:pt>
                <c:pt idx="4626">
                  <c:v>732.52</c:v>
                </c:pt>
                <c:pt idx="4627">
                  <c:v>732.54</c:v>
                </c:pt>
                <c:pt idx="4628">
                  <c:v>732.56</c:v>
                </c:pt>
                <c:pt idx="4629">
                  <c:v>732.58</c:v>
                </c:pt>
                <c:pt idx="4630">
                  <c:v>732.6</c:v>
                </c:pt>
                <c:pt idx="4631">
                  <c:v>732.62</c:v>
                </c:pt>
                <c:pt idx="4632">
                  <c:v>732.64</c:v>
                </c:pt>
                <c:pt idx="4633">
                  <c:v>732.66</c:v>
                </c:pt>
                <c:pt idx="4634">
                  <c:v>732.6800000000004</c:v>
                </c:pt>
                <c:pt idx="4635">
                  <c:v>732.7</c:v>
                </c:pt>
                <c:pt idx="4636">
                  <c:v>732.72</c:v>
                </c:pt>
                <c:pt idx="4637">
                  <c:v>732.74</c:v>
                </c:pt>
                <c:pt idx="4638">
                  <c:v>732.76</c:v>
                </c:pt>
                <c:pt idx="4639">
                  <c:v>732.78000000000043</c:v>
                </c:pt>
                <c:pt idx="4640">
                  <c:v>732.8</c:v>
                </c:pt>
                <c:pt idx="4641">
                  <c:v>732.8199999999996</c:v>
                </c:pt>
                <c:pt idx="4642">
                  <c:v>732.83999999999958</c:v>
                </c:pt>
                <c:pt idx="4643">
                  <c:v>732.85999999999956</c:v>
                </c:pt>
                <c:pt idx="4644">
                  <c:v>732.88</c:v>
                </c:pt>
                <c:pt idx="4645">
                  <c:v>732.9</c:v>
                </c:pt>
                <c:pt idx="4646">
                  <c:v>732.92</c:v>
                </c:pt>
                <c:pt idx="4647">
                  <c:v>732.9399999999996</c:v>
                </c:pt>
                <c:pt idx="4648">
                  <c:v>732.95999999999958</c:v>
                </c:pt>
                <c:pt idx="4649">
                  <c:v>732.98</c:v>
                </c:pt>
                <c:pt idx="4650">
                  <c:v>733</c:v>
                </c:pt>
                <c:pt idx="4651">
                  <c:v>733.02</c:v>
                </c:pt>
                <c:pt idx="4652">
                  <c:v>733.04</c:v>
                </c:pt>
                <c:pt idx="4653">
                  <c:v>733.06</c:v>
                </c:pt>
                <c:pt idx="4654">
                  <c:v>733.08</c:v>
                </c:pt>
                <c:pt idx="4655">
                  <c:v>733.1</c:v>
                </c:pt>
                <c:pt idx="4656">
                  <c:v>733.12</c:v>
                </c:pt>
                <c:pt idx="4657">
                  <c:v>733.14</c:v>
                </c:pt>
                <c:pt idx="4658">
                  <c:v>733.16</c:v>
                </c:pt>
                <c:pt idx="4659">
                  <c:v>733.1800000000004</c:v>
                </c:pt>
                <c:pt idx="4660">
                  <c:v>733.2</c:v>
                </c:pt>
                <c:pt idx="4661">
                  <c:v>733.22</c:v>
                </c:pt>
                <c:pt idx="4662">
                  <c:v>733.24</c:v>
                </c:pt>
                <c:pt idx="4663">
                  <c:v>733.26</c:v>
                </c:pt>
                <c:pt idx="4664">
                  <c:v>733.28000000000043</c:v>
                </c:pt>
                <c:pt idx="4665">
                  <c:v>733.3</c:v>
                </c:pt>
                <c:pt idx="4666">
                  <c:v>733.3199999999996</c:v>
                </c:pt>
                <c:pt idx="4667">
                  <c:v>733.33999999999958</c:v>
                </c:pt>
                <c:pt idx="4668">
                  <c:v>733.35999999999956</c:v>
                </c:pt>
                <c:pt idx="4669">
                  <c:v>733.38</c:v>
                </c:pt>
                <c:pt idx="4670">
                  <c:v>733.4</c:v>
                </c:pt>
                <c:pt idx="4671">
                  <c:v>733.42</c:v>
                </c:pt>
                <c:pt idx="4672">
                  <c:v>733.4399999999996</c:v>
                </c:pt>
                <c:pt idx="4673">
                  <c:v>733.45999999999958</c:v>
                </c:pt>
                <c:pt idx="4674">
                  <c:v>733.48</c:v>
                </c:pt>
                <c:pt idx="4675">
                  <c:v>733.5</c:v>
                </c:pt>
                <c:pt idx="4676">
                  <c:v>733.52</c:v>
                </c:pt>
                <c:pt idx="4677">
                  <c:v>733.54</c:v>
                </c:pt>
                <c:pt idx="4678">
                  <c:v>733.56</c:v>
                </c:pt>
                <c:pt idx="4679">
                  <c:v>733.58</c:v>
                </c:pt>
                <c:pt idx="4680">
                  <c:v>733.6</c:v>
                </c:pt>
                <c:pt idx="4681">
                  <c:v>733.62</c:v>
                </c:pt>
                <c:pt idx="4682">
                  <c:v>733.64</c:v>
                </c:pt>
                <c:pt idx="4683">
                  <c:v>733.66</c:v>
                </c:pt>
                <c:pt idx="4684">
                  <c:v>733.6800000000004</c:v>
                </c:pt>
                <c:pt idx="4685">
                  <c:v>733.7</c:v>
                </c:pt>
                <c:pt idx="4686">
                  <c:v>733.72</c:v>
                </c:pt>
                <c:pt idx="4687">
                  <c:v>733.74</c:v>
                </c:pt>
                <c:pt idx="4688">
                  <c:v>733.76</c:v>
                </c:pt>
                <c:pt idx="4689">
                  <c:v>733.78000000000043</c:v>
                </c:pt>
                <c:pt idx="4690">
                  <c:v>733.8</c:v>
                </c:pt>
                <c:pt idx="4691">
                  <c:v>733.8199999999996</c:v>
                </c:pt>
                <c:pt idx="4692">
                  <c:v>733.83999999999958</c:v>
                </c:pt>
                <c:pt idx="4693">
                  <c:v>733.85999999999956</c:v>
                </c:pt>
                <c:pt idx="4694">
                  <c:v>733.88</c:v>
                </c:pt>
                <c:pt idx="4695">
                  <c:v>733.9</c:v>
                </c:pt>
                <c:pt idx="4696">
                  <c:v>733.92</c:v>
                </c:pt>
                <c:pt idx="4697">
                  <c:v>733.9399999999996</c:v>
                </c:pt>
                <c:pt idx="4698">
                  <c:v>733.95999999999958</c:v>
                </c:pt>
                <c:pt idx="4699">
                  <c:v>733.98</c:v>
                </c:pt>
                <c:pt idx="4700">
                  <c:v>734</c:v>
                </c:pt>
                <c:pt idx="4701">
                  <c:v>734.02</c:v>
                </c:pt>
                <c:pt idx="4702">
                  <c:v>734.04</c:v>
                </c:pt>
                <c:pt idx="4703">
                  <c:v>734.06</c:v>
                </c:pt>
                <c:pt idx="4704">
                  <c:v>734.08</c:v>
                </c:pt>
                <c:pt idx="4705">
                  <c:v>734.1</c:v>
                </c:pt>
                <c:pt idx="4706">
                  <c:v>734.12</c:v>
                </c:pt>
                <c:pt idx="4707">
                  <c:v>734.14</c:v>
                </c:pt>
                <c:pt idx="4708">
                  <c:v>734.16</c:v>
                </c:pt>
                <c:pt idx="4709">
                  <c:v>734.1800000000004</c:v>
                </c:pt>
                <c:pt idx="4710">
                  <c:v>734.2</c:v>
                </c:pt>
                <c:pt idx="4711">
                  <c:v>734.22</c:v>
                </c:pt>
                <c:pt idx="4712">
                  <c:v>734.24</c:v>
                </c:pt>
                <c:pt idx="4713">
                  <c:v>734.26</c:v>
                </c:pt>
                <c:pt idx="4714">
                  <c:v>734.28000000000043</c:v>
                </c:pt>
                <c:pt idx="4715">
                  <c:v>734.3</c:v>
                </c:pt>
                <c:pt idx="4716">
                  <c:v>734.3199999999996</c:v>
                </c:pt>
                <c:pt idx="4717">
                  <c:v>734.33999999999958</c:v>
                </c:pt>
                <c:pt idx="4718">
                  <c:v>734.35999999999956</c:v>
                </c:pt>
                <c:pt idx="4719">
                  <c:v>734.38</c:v>
                </c:pt>
                <c:pt idx="4720">
                  <c:v>734.4</c:v>
                </c:pt>
                <c:pt idx="4721">
                  <c:v>734.42</c:v>
                </c:pt>
                <c:pt idx="4722">
                  <c:v>734.4399999999996</c:v>
                </c:pt>
                <c:pt idx="4723">
                  <c:v>734.45999999999958</c:v>
                </c:pt>
                <c:pt idx="4724">
                  <c:v>734.48</c:v>
                </c:pt>
                <c:pt idx="4725">
                  <c:v>734.5</c:v>
                </c:pt>
                <c:pt idx="4726">
                  <c:v>734.52</c:v>
                </c:pt>
                <c:pt idx="4727">
                  <c:v>734.54</c:v>
                </c:pt>
                <c:pt idx="4728">
                  <c:v>734.56</c:v>
                </c:pt>
                <c:pt idx="4729">
                  <c:v>734.58</c:v>
                </c:pt>
                <c:pt idx="4730">
                  <c:v>734.6</c:v>
                </c:pt>
                <c:pt idx="4731">
                  <c:v>734.62</c:v>
                </c:pt>
                <c:pt idx="4732">
                  <c:v>734.64</c:v>
                </c:pt>
                <c:pt idx="4733">
                  <c:v>734.66</c:v>
                </c:pt>
                <c:pt idx="4734">
                  <c:v>734.6800000000004</c:v>
                </c:pt>
                <c:pt idx="4735">
                  <c:v>734.7</c:v>
                </c:pt>
                <c:pt idx="4736">
                  <c:v>734.72</c:v>
                </c:pt>
                <c:pt idx="4737">
                  <c:v>734.74</c:v>
                </c:pt>
                <c:pt idx="4738">
                  <c:v>734.76</c:v>
                </c:pt>
                <c:pt idx="4739">
                  <c:v>734.78000000000043</c:v>
                </c:pt>
                <c:pt idx="4740">
                  <c:v>734.8</c:v>
                </c:pt>
                <c:pt idx="4741">
                  <c:v>734.8199999999996</c:v>
                </c:pt>
                <c:pt idx="4742">
                  <c:v>734.83999999999958</c:v>
                </c:pt>
                <c:pt idx="4743">
                  <c:v>734.85999999999956</c:v>
                </c:pt>
                <c:pt idx="4744">
                  <c:v>734.88</c:v>
                </c:pt>
                <c:pt idx="4745">
                  <c:v>734.9</c:v>
                </c:pt>
                <c:pt idx="4746">
                  <c:v>734.92</c:v>
                </c:pt>
                <c:pt idx="4747">
                  <c:v>734.9399999999996</c:v>
                </c:pt>
                <c:pt idx="4748">
                  <c:v>734.95999999999958</c:v>
                </c:pt>
                <c:pt idx="4749">
                  <c:v>734.98</c:v>
                </c:pt>
                <c:pt idx="4750">
                  <c:v>735</c:v>
                </c:pt>
                <c:pt idx="4751">
                  <c:v>735.02</c:v>
                </c:pt>
                <c:pt idx="4752">
                  <c:v>735.04</c:v>
                </c:pt>
                <c:pt idx="4753">
                  <c:v>735.06</c:v>
                </c:pt>
                <c:pt idx="4754">
                  <c:v>735.08</c:v>
                </c:pt>
                <c:pt idx="4755">
                  <c:v>735.1</c:v>
                </c:pt>
                <c:pt idx="4756">
                  <c:v>735.12</c:v>
                </c:pt>
                <c:pt idx="4757">
                  <c:v>735.14</c:v>
                </c:pt>
                <c:pt idx="4758">
                  <c:v>735.16</c:v>
                </c:pt>
                <c:pt idx="4759">
                  <c:v>735.1800000000004</c:v>
                </c:pt>
                <c:pt idx="4760">
                  <c:v>735.2</c:v>
                </c:pt>
                <c:pt idx="4761">
                  <c:v>735.22</c:v>
                </c:pt>
                <c:pt idx="4762">
                  <c:v>735.24</c:v>
                </c:pt>
                <c:pt idx="4763">
                  <c:v>735.26</c:v>
                </c:pt>
                <c:pt idx="4764">
                  <c:v>735.28000000000043</c:v>
                </c:pt>
                <c:pt idx="4765">
                  <c:v>735.3</c:v>
                </c:pt>
                <c:pt idx="4766">
                  <c:v>735.3199999999996</c:v>
                </c:pt>
                <c:pt idx="4767">
                  <c:v>735.33999999999958</c:v>
                </c:pt>
                <c:pt idx="4768">
                  <c:v>735.35999999999956</c:v>
                </c:pt>
                <c:pt idx="4769">
                  <c:v>735.38</c:v>
                </c:pt>
                <c:pt idx="4770">
                  <c:v>735.4</c:v>
                </c:pt>
                <c:pt idx="4771">
                  <c:v>735.42</c:v>
                </c:pt>
                <c:pt idx="4772">
                  <c:v>735.4399999999996</c:v>
                </c:pt>
                <c:pt idx="4773">
                  <c:v>735.45999999999958</c:v>
                </c:pt>
                <c:pt idx="4774">
                  <c:v>735.48</c:v>
                </c:pt>
                <c:pt idx="4775">
                  <c:v>735.5</c:v>
                </c:pt>
                <c:pt idx="4776">
                  <c:v>735.52</c:v>
                </c:pt>
                <c:pt idx="4777">
                  <c:v>735.54</c:v>
                </c:pt>
                <c:pt idx="4778">
                  <c:v>735.56</c:v>
                </c:pt>
                <c:pt idx="4779">
                  <c:v>735.58</c:v>
                </c:pt>
                <c:pt idx="4780">
                  <c:v>735.6</c:v>
                </c:pt>
                <c:pt idx="4781">
                  <c:v>735.62</c:v>
                </c:pt>
                <c:pt idx="4782">
                  <c:v>735.64</c:v>
                </c:pt>
                <c:pt idx="4783">
                  <c:v>735.66</c:v>
                </c:pt>
                <c:pt idx="4784">
                  <c:v>735.6800000000004</c:v>
                </c:pt>
                <c:pt idx="4785">
                  <c:v>735.7</c:v>
                </c:pt>
                <c:pt idx="4786">
                  <c:v>735.72</c:v>
                </c:pt>
                <c:pt idx="4787">
                  <c:v>735.74</c:v>
                </c:pt>
                <c:pt idx="4788">
                  <c:v>735.76</c:v>
                </c:pt>
                <c:pt idx="4789">
                  <c:v>735.78000000000043</c:v>
                </c:pt>
                <c:pt idx="4790">
                  <c:v>735.8</c:v>
                </c:pt>
                <c:pt idx="4791">
                  <c:v>735.8199999999996</c:v>
                </c:pt>
                <c:pt idx="4792">
                  <c:v>735.83999999999958</c:v>
                </c:pt>
                <c:pt idx="4793">
                  <c:v>735.85999999999956</c:v>
                </c:pt>
                <c:pt idx="4794">
                  <c:v>735.88</c:v>
                </c:pt>
                <c:pt idx="4795">
                  <c:v>735.9</c:v>
                </c:pt>
                <c:pt idx="4796">
                  <c:v>735.92</c:v>
                </c:pt>
                <c:pt idx="4797">
                  <c:v>735.9399999999996</c:v>
                </c:pt>
                <c:pt idx="4798">
                  <c:v>735.95999999999958</c:v>
                </c:pt>
                <c:pt idx="4799">
                  <c:v>735.98</c:v>
                </c:pt>
                <c:pt idx="4800">
                  <c:v>736</c:v>
                </c:pt>
                <c:pt idx="4801">
                  <c:v>736.02</c:v>
                </c:pt>
                <c:pt idx="4802">
                  <c:v>736.04</c:v>
                </c:pt>
                <c:pt idx="4803">
                  <c:v>736.06</c:v>
                </c:pt>
                <c:pt idx="4804">
                  <c:v>736.08</c:v>
                </c:pt>
                <c:pt idx="4805">
                  <c:v>736.1</c:v>
                </c:pt>
                <c:pt idx="4806">
                  <c:v>736.12</c:v>
                </c:pt>
                <c:pt idx="4807">
                  <c:v>736.14</c:v>
                </c:pt>
                <c:pt idx="4808">
                  <c:v>736.16</c:v>
                </c:pt>
                <c:pt idx="4809">
                  <c:v>736.1800000000004</c:v>
                </c:pt>
                <c:pt idx="4810">
                  <c:v>736.2</c:v>
                </c:pt>
                <c:pt idx="4811">
                  <c:v>736.22</c:v>
                </c:pt>
                <c:pt idx="4812">
                  <c:v>736.24</c:v>
                </c:pt>
                <c:pt idx="4813">
                  <c:v>736.26</c:v>
                </c:pt>
                <c:pt idx="4814">
                  <c:v>736.28000000000043</c:v>
                </c:pt>
                <c:pt idx="4815">
                  <c:v>736.3</c:v>
                </c:pt>
                <c:pt idx="4816">
                  <c:v>736.3199999999996</c:v>
                </c:pt>
                <c:pt idx="4817">
                  <c:v>736.33999999999958</c:v>
                </c:pt>
                <c:pt idx="4818">
                  <c:v>736.35999999999956</c:v>
                </c:pt>
                <c:pt idx="4819">
                  <c:v>736.38</c:v>
                </c:pt>
                <c:pt idx="4820">
                  <c:v>736.4</c:v>
                </c:pt>
                <c:pt idx="4821">
                  <c:v>736.42</c:v>
                </c:pt>
                <c:pt idx="4822">
                  <c:v>736.4399999999996</c:v>
                </c:pt>
                <c:pt idx="4823">
                  <c:v>736.45999999999958</c:v>
                </c:pt>
                <c:pt idx="4824">
                  <c:v>736.48</c:v>
                </c:pt>
                <c:pt idx="4825">
                  <c:v>736.5</c:v>
                </c:pt>
                <c:pt idx="4826">
                  <c:v>736.52</c:v>
                </c:pt>
                <c:pt idx="4827">
                  <c:v>736.54</c:v>
                </c:pt>
                <c:pt idx="4828">
                  <c:v>736.56</c:v>
                </c:pt>
                <c:pt idx="4829">
                  <c:v>736.58</c:v>
                </c:pt>
                <c:pt idx="4830">
                  <c:v>736.6</c:v>
                </c:pt>
                <c:pt idx="4831">
                  <c:v>736.62</c:v>
                </c:pt>
                <c:pt idx="4832">
                  <c:v>736.64</c:v>
                </c:pt>
                <c:pt idx="4833">
                  <c:v>736.66</c:v>
                </c:pt>
                <c:pt idx="4834">
                  <c:v>736.6800000000004</c:v>
                </c:pt>
                <c:pt idx="4835">
                  <c:v>736.7</c:v>
                </c:pt>
                <c:pt idx="4836">
                  <c:v>736.72</c:v>
                </c:pt>
                <c:pt idx="4837">
                  <c:v>736.74</c:v>
                </c:pt>
                <c:pt idx="4838">
                  <c:v>736.76</c:v>
                </c:pt>
                <c:pt idx="4839">
                  <c:v>736.78000000000043</c:v>
                </c:pt>
                <c:pt idx="4840">
                  <c:v>736.8</c:v>
                </c:pt>
                <c:pt idx="4841">
                  <c:v>736.8199999999996</c:v>
                </c:pt>
                <c:pt idx="4842">
                  <c:v>736.83999999999958</c:v>
                </c:pt>
                <c:pt idx="4843">
                  <c:v>736.85999999999956</c:v>
                </c:pt>
                <c:pt idx="4844">
                  <c:v>736.88</c:v>
                </c:pt>
                <c:pt idx="4845">
                  <c:v>736.9</c:v>
                </c:pt>
                <c:pt idx="4846">
                  <c:v>736.92</c:v>
                </c:pt>
                <c:pt idx="4847">
                  <c:v>736.9399999999996</c:v>
                </c:pt>
                <c:pt idx="4848">
                  <c:v>736.95999999999958</c:v>
                </c:pt>
                <c:pt idx="4849">
                  <c:v>736.98</c:v>
                </c:pt>
                <c:pt idx="4850">
                  <c:v>737</c:v>
                </c:pt>
                <c:pt idx="4851">
                  <c:v>737.02</c:v>
                </c:pt>
                <c:pt idx="4852">
                  <c:v>737.04</c:v>
                </c:pt>
                <c:pt idx="4853">
                  <c:v>737.06</c:v>
                </c:pt>
                <c:pt idx="4854">
                  <c:v>737.08</c:v>
                </c:pt>
                <c:pt idx="4855">
                  <c:v>737.1</c:v>
                </c:pt>
                <c:pt idx="4856">
                  <c:v>737.12</c:v>
                </c:pt>
                <c:pt idx="4857">
                  <c:v>737.14</c:v>
                </c:pt>
                <c:pt idx="4858">
                  <c:v>737.16</c:v>
                </c:pt>
                <c:pt idx="4859">
                  <c:v>737.1800000000004</c:v>
                </c:pt>
                <c:pt idx="4860">
                  <c:v>737.2</c:v>
                </c:pt>
                <c:pt idx="4861">
                  <c:v>737.22</c:v>
                </c:pt>
                <c:pt idx="4862">
                  <c:v>737.24</c:v>
                </c:pt>
                <c:pt idx="4863">
                  <c:v>737.26</c:v>
                </c:pt>
                <c:pt idx="4864">
                  <c:v>737.28000000000043</c:v>
                </c:pt>
                <c:pt idx="4865">
                  <c:v>737.3</c:v>
                </c:pt>
                <c:pt idx="4866">
                  <c:v>737.3199999999996</c:v>
                </c:pt>
                <c:pt idx="4867">
                  <c:v>737.33999999999958</c:v>
                </c:pt>
                <c:pt idx="4868">
                  <c:v>737.35999999999956</c:v>
                </c:pt>
                <c:pt idx="4869">
                  <c:v>737.38</c:v>
                </c:pt>
                <c:pt idx="4870">
                  <c:v>737.4</c:v>
                </c:pt>
                <c:pt idx="4871">
                  <c:v>737.42</c:v>
                </c:pt>
                <c:pt idx="4872">
                  <c:v>737.4399999999996</c:v>
                </c:pt>
                <c:pt idx="4873">
                  <c:v>737.45999999999958</c:v>
                </c:pt>
                <c:pt idx="4874">
                  <c:v>737.48</c:v>
                </c:pt>
                <c:pt idx="4875">
                  <c:v>737.5</c:v>
                </c:pt>
                <c:pt idx="4876">
                  <c:v>737.52</c:v>
                </c:pt>
                <c:pt idx="4877">
                  <c:v>737.54</c:v>
                </c:pt>
                <c:pt idx="4878">
                  <c:v>737.56</c:v>
                </c:pt>
                <c:pt idx="4879">
                  <c:v>737.58</c:v>
                </c:pt>
                <c:pt idx="4880">
                  <c:v>737.6</c:v>
                </c:pt>
                <c:pt idx="4881">
                  <c:v>737.62</c:v>
                </c:pt>
                <c:pt idx="4882">
                  <c:v>737.64</c:v>
                </c:pt>
                <c:pt idx="4883">
                  <c:v>737.66</c:v>
                </c:pt>
                <c:pt idx="4884">
                  <c:v>737.6800000000004</c:v>
                </c:pt>
                <c:pt idx="4885">
                  <c:v>737.7</c:v>
                </c:pt>
                <c:pt idx="4886">
                  <c:v>737.72</c:v>
                </c:pt>
                <c:pt idx="4887">
                  <c:v>737.74</c:v>
                </c:pt>
                <c:pt idx="4888">
                  <c:v>737.76</c:v>
                </c:pt>
                <c:pt idx="4889">
                  <c:v>737.78000000000043</c:v>
                </c:pt>
                <c:pt idx="4890">
                  <c:v>737.8</c:v>
                </c:pt>
                <c:pt idx="4891">
                  <c:v>737.8199999999996</c:v>
                </c:pt>
                <c:pt idx="4892">
                  <c:v>737.83999999999958</c:v>
                </c:pt>
                <c:pt idx="4893">
                  <c:v>737.85999999999956</c:v>
                </c:pt>
                <c:pt idx="4894">
                  <c:v>737.88</c:v>
                </c:pt>
                <c:pt idx="4895">
                  <c:v>737.9</c:v>
                </c:pt>
                <c:pt idx="4896">
                  <c:v>737.92</c:v>
                </c:pt>
                <c:pt idx="4897">
                  <c:v>737.9399999999996</c:v>
                </c:pt>
                <c:pt idx="4898">
                  <c:v>737.95999999999958</c:v>
                </c:pt>
                <c:pt idx="4899">
                  <c:v>737.98</c:v>
                </c:pt>
                <c:pt idx="4900">
                  <c:v>738</c:v>
                </c:pt>
                <c:pt idx="4901">
                  <c:v>738.02</c:v>
                </c:pt>
                <c:pt idx="4902">
                  <c:v>738.04</c:v>
                </c:pt>
                <c:pt idx="4903">
                  <c:v>738.06</c:v>
                </c:pt>
                <c:pt idx="4904">
                  <c:v>738.08</c:v>
                </c:pt>
                <c:pt idx="4905">
                  <c:v>738.1</c:v>
                </c:pt>
                <c:pt idx="4906">
                  <c:v>738.12</c:v>
                </c:pt>
                <c:pt idx="4907">
                  <c:v>738.14</c:v>
                </c:pt>
                <c:pt idx="4908">
                  <c:v>738.16</c:v>
                </c:pt>
                <c:pt idx="4909">
                  <c:v>738.1800000000004</c:v>
                </c:pt>
                <c:pt idx="4910">
                  <c:v>738.2</c:v>
                </c:pt>
                <c:pt idx="4911">
                  <c:v>738.22</c:v>
                </c:pt>
                <c:pt idx="4912">
                  <c:v>738.24</c:v>
                </c:pt>
                <c:pt idx="4913">
                  <c:v>738.26</c:v>
                </c:pt>
                <c:pt idx="4914">
                  <c:v>738.28000000000043</c:v>
                </c:pt>
                <c:pt idx="4915">
                  <c:v>738.3</c:v>
                </c:pt>
                <c:pt idx="4916">
                  <c:v>738.3199999999996</c:v>
                </c:pt>
                <c:pt idx="4917">
                  <c:v>738.33999999999958</c:v>
                </c:pt>
                <c:pt idx="4918">
                  <c:v>738.35999999999956</c:v>
                </c:pt>
                <c:pt idx="4919">
                  <c:v>738.38</c:v>
                </c:pt>
                <c:pt idx="4920">
                  <c:v>738.4</c:v>
                </c:pt>
                <c:pt idx="4921">
                  <c:v>738.42</c:v>
                </c:pt>
                <c:pt idx="4922">
                  <c:v>738.4399999999996</c:v>
                </c:pt>
                <c:pt idx="4923">
                  <c:v>738.45999999999958</c:v>
                </c:pt>
                <c:pt idx="4924">
                  <c:v>738.48</c:v>
                </c:pt>
                <c:pt idx="4925">
                  <c:v>738.5</c:v>
                </c:pt>
                <c:pt idx="4926">
                  <c:v>738.52</c:v>
                </c:pt>
                <c:pt idx="4927">
                  <c:v>738.54</c:v>
                </c:pt>
                <c:pt idx="4928">
                  <c:v>738.56</c:v>
                </c:pt>
                <c:pt idx="4929">
                  <c:v>738.58</c:v>
                </c:pt>
                <c:pt idx="4930">
                  <c:v>738.6</c:v>
                </c:pt>
                <c:pt idx="4931">
                  <c:v>738.62</c:v>
                </c:pt>
                <c:pt idx="4932">
                  <c:v>738.64</c:v>
                </c:pt>
                <c:pt idx="4933">
                  <c:v>738.66</c:v>
                </c:pt>
                <c:pt idx="4934">
                  <c:v>738.6800000000004</c:v>
                </c:pt>
                <c:pt idx="4935">
                  <c:v>738.7</c:v>
                </c:pt>
                <c:pt idx="4936">
                  <c:v>738.72</c:v>
                </c:pt>
                <c:pt idx="4937">
                  <c:v>738.74</c:v>
                </c:pt>
                <c:pt idx="4938">
                  <c:v>738.76</c:v>
                </c:pt>
                <c:pt idx="4939">
                  <c:v>738.78000000000043</c:v>
                </c:pt>
                <c:pt idx="4940">
                  <c:v>738.8</c:v>
                </c:pt>
                <c:pt idx="4941">
                  <c:v>738.8199999999996</c:v>
                </c:pt>
                <c:pt idx="4942">
                  <c:v>738.83999999999958</c:v>
                </c:pt>
                <c:pt idx="4943">
                  <c:v>738.85999999999956</c:v>
                </c:pt>
                <c:pt idx="4944">
                  <c:v>738.88</c:v>
                </c:pt>
                <c:pt idx="4945">
                  <c:v>738.9</c:v>
                </c:pt>
                <c:pt idx="4946">
                  <c:v>738.92</c:v>
                </c:pt>
                <c:pt idx="4947">
                  <c:v>738.9399999999996</c:v>
                </c:pt>
                <c:pt idx="4948">
                  <c:v>738.95999999999958</c:v>
                </c:pt>
                <c:pt idx="4949">
                  <c:v>738.98</c:v>
                </c:pt>
                <c:pt idx="4950">
                  <c:v>739</c:v>
                </c:pt>
                <c:pt idx="4951">
                  <c:v>739.02</c:v>
                </c:pt>
                <c:pt idx="4952">
                  <c:v>739.04</c:v>
                </c:pt>
                <c:pt idx="4953">
                  <c:v>739.06</c:v>
                </c:pt>
                <c:pt idx="4954">
                  <c:v>739.08</c:v>
                </c:pt>
                <c:pt idx="4955">
                  <c:v>739.1</c:v>
                </c:pt>
                <c:pt idx="4956">
                  <c:v>739.12</c:v>
                </c:pt>
                <c:pt idx="4957">
                  <c:v>739.14</c:v>
                </c:pt>
                <c:pt idx="4958">
                  <c:v>739.16</c:v>
                </c:pt>
                <c:pt idx="4959">
                  <c:v>739.1800000000004</c:v>
                </c:pt>
                <c:pt idx="4960">
                  <c:v>739.2</c:v>
                </c:pt>
                <c:pt idx="4961">
                  <c:v>739.22</c:v>
                </c:pt>
                <c:pt idx="4962">
                  <c:v>739.24</c:v>
                </c:pt>
                <c:pt idx="4963">
                  <c:v>739.26</c:v>
                </c:pt>
                <c:pt idx="4964">
                  <c:v>739.28000000000043</c:v>
                </c:pt>
                <c:pt idx="4965">
                  <c:v>739.3</c:v>
                </c:pt>
                <c:pt idx="4966">
                  <c:v>739.3199999999996</c:v>
                </c:pt>
                <c:pt idx="4967">
                  <c:v>739.33999999999958</c:v>
                </c:pt>
                <c:pt idx="4968">
                  <c:v>739.35999999999956</c:v>
                </c:pt>
                <c:pt idx="4969">
                  <c:v>739.38</c:v>
                </c:pt>
                <c:pt idx="4970">
                  <c:v>739.4</c:v>
                </c:pt>
                <c:pt idx="4971">
                  <c:v>739.42</c:v>
                </c:pt>
                <c:pt idx="4972">
                  <c:v>739.4399999999996</c:v>
                </c:pt>
                <c:pt idx="4973">
                  <c:v>739.45999999999958</c:v>
                </c:pt>
                <c:pt idx="4974">
                  <c:v>739.48</c:v>
                </c:pt>
                <c:pt idx="4975">
                  <c:v>739.5</c:v>
                </c:pt>
                <c:pt idx="4976">
                  <c:v>739.52</c:v>
                </c:pt>
                <c:pt idx="4977">
                  <c:v>739.54</c:v>
                </c:pt>
                <c:pt idx="4978">
                  <c:v>739.56</c:v>
                </c:pt>
                <c:pt idx="4979">
                  <c:v>739.58</c:v>
                </c:pt>
                <c:pt idx="4980">
                  <c:v>739.6</c:v>
                </c:pt>
                <c:pt idx="4981">
                  <c:v>739.62</c:v>
                </c:pt>
                <c:pt idx="4982">
                  <c:v>739.64</c:v>
                </c:pt>
                <c:pt idx="4983">
                  <c:v>739.66</c:v>
                </c:pt>
                <c:pt idx="4984">
                  <c:v>739.6800000000004</c:v>
                </c:pt>
                <c:pt idx="4985">
                  <c:v>739.7</c:v>
                </c:pt>
                <c:pt idx="4986">
                  <c:v>739.72</c:v>
                </c:pt>
                <c:pt idx="4987">
                  <c:v>739.74</c:v>
                </c:pt>
                <c:pt idx="4988">
                  <c:v>739.76</c:v>
                </c:pt>
                <c:pt idx="4989">
                  <c:v>739.78000000000043</c:v>
                </c:pt>
                <c:pt idx="4990">
                  <c:v>739.8</c:v>
                </c:pt>
                <c:pt idx="4991">
                  <c:v>739.8199999999996</c:v>
                </c:pt>
                <c:pt idx="4992">
                  <c:v>739.83999999999958</c:v>
                </c:pt>
                <c:pt idx="4993">
                  <c:v>739.85999999999956</c:v>
                </c:pt>
                <c:pt idx="4994">
                  <c:v>739.88</c:v>
                </c:pt>
                <c:pt idx="4995">
                  <c:v>739.9</c:v>
                </c:pt>
                <c:pt idx="4996">
                  <c:v>739.92</c:v>
                </c:pt>
                <c:pt idx="4997">
                  <c:v>739.9399999999996</c:v>
                </c:pt>
                <c:pt idx="4998">
                  <c:v>739.95999999999958</c:v>
                </c:pt>
                <c:pt idx="4999">
                  <c:v>739.98</c:v>
                </c:pt>
                <c:pt idx="5000">
                  <c:v>740</c:v>
                </c:pt>
                <c:pt idx="5001">
                  <c:v>740.02</c:v>
                </c:pt>
                <c:pt idx="5002">
                  <c:v>740.04</c:v>
                </c:pt>
                <c:pt idx="5003">
                  <c:v>740.06</c:v>
                </c:pt>
                <c:pt idx="5004">
                  <c:v>740.08</c:v>
                </c:pt>
                <c:pt idx="5005">
                  <c:v>740.1</c:v>
                </c:pt>
                <c:pt idx="5006">
                  <c:v>740.12</c:v>
                </c:pt>
                <c:pt idx="5007">
                  <c:v>740.14</c:v>
                </c:pt>
                <c:pt idx="5008">
                  <c:v>740.16</c:v>
                </c:pt>
                <c:pt idx="5009">
                  <c:v>740.1800000000004</c:v>
                </c:pt>
                <c:pt idx="5010">
                  <c:v>740.2</c:v>
                </c:pt>
                <c:pt idx="5011">
                  <c:v>740.22</c:v>
                </c:pt>
                <c:pt idx="5012">
                  <c:v>740.24</c:v>
                </c:pt>
                <c:pt idx="5013">
                  <c:v>740.26</c:v>
                </c:pt>
                <c:pt idx="5014">
                  <c:v>740.28000000000043</c:v>
                </c:pt>
                <c:pt idx="5015">
                  <c:v>740.3</c:v>
                </c:pt>
                <c:pt idx="5016">
                  <c:v>740.3199999999996</c:v>
                </c:pt>
                <c:pt idx="5017">
                  <c:v>740.33999999999958</c:v>
                </c:pt>
                <c:pt idx="5018">
                  <c:v>740.35999999999956</c:v>
                </c:pt>
                <c:pt idx="5019">
                  <c:v>740.38</c:v>
                </c:pt>
                <c:pt idx="5020">
                  <c:v>740.4</c:v>
                </c:pt>
                <c:pt idx="5021">
                  <c:v>740.42</c:v>
                </c:pt>
                <c:pt idx="5022">
                  <c:v>740.4399999999996</c:v>
                </c:pt>
                <c:pt idx="5023">
                  <c:v>740.45999999999958</c:v>
                </c:pt>
                <c:pt idx="5024">
                  <c:v>740.48</c:v>
                </c:pt>
                <c:pt idx="5025">
                  <c:v>740.5</c:v>
                </c:pt>
                <c:pt idx="5026">
                  <c:v>740.52</c:v>
                </c:pt>
                <c:pt idx="5027">
                  <c:v>740.54</c:v>
                </c:pt>
                <c:pt idx="5028">
                  <c:v>740.56</c:v>
                </c:pt>
                <c:pt idx="5029">
                  <c:v>740.58</c:v>
                </c:pt>
                <c:pt idx="5030">
                  <c:v>740.6</c:v>
                </c:pt>
                <c:pt idx="5031">
                  <c:v>740.62</c:v>
                </c:pt>
                <c:pt idx="5032">
                  <c:v>740.64</c:v>
                </c:pt>
                <c:pt idx="5033">
                  <c:v>740.66</c:v>
                </c:pt>
                <c:pt idx="5034">
                  <c:v>740.6800000000004</c:v>
                </c:pt>
                <c:pt idx="5035">
                  <c:v>740.7</c:v>
                </c:pt>
                <c:pt idx="5036">
                  <c:v>740.72</c:v>
                </c:pt>
                <c:pt idx="5037">
                  <c:v>740.74</c:v>
                </c:pt>
                <c:pt idx="5038">
                  <c:v>740.76</c:v>
                </c:pt>
                <c:pt idx="5039">
                  <c:v>740.78000000000043</c:v>
                </c:pt>
                <c:pt idx="5040">
                  <c:v>740.8</c:v>
                </c:pt>
                <c:pt idx="5041">
                  <c:v>740.8199999999996</c:v>
                </c:pt>
                <c:pt idx="5042">
                  <c:v>740.83999999999958</c:v>
                </c:pt>
                <c:pt idx="5043">
                  <c:v>740.85999999999956</c:v>
                </c:pt>
                <c:pt idx="5044">
                  <c:v>740.88</c:v>
                </c:pt>
                <c:pt idx="5045">
                  <c:v>740.9</c:v>
                </c:pt>
                <c:pt idx="5046">
                  <c:v>740.92</c:v>
                </c:pt>
                <c:pt idx="5047">
                  <c:v>740.9399999999996</c:v>
                </c:pt>
                <c:pt idx="5048">
                  <c:v>740.95999999999958</c:v>
                </c:pt>
                <c:pt idx="5049">
                  <c:v>740.98</c:v>
                </c:pt>
                <c:pt idx="5050">
                  <c:v>741</c:v>
                </c:pt>
                <c:pt idx="5051">
                  <c:v>741.02</c:v>
                </c:pt>
                <c:pt idx="5052">
                  <c:v>741.04</c:v>
                </c:pt>
                <c:pt idx="5053">
                  <c:v>741.06</c:v>
                </c:pt>
                <c:pt idx="5054">
                  <c:v>741.08</c:v>
                </c:pt>
                <c:pt idx="5055">
                  <c:v>741.1</c:v>
                </c:pt>
                <c:pt idx="5056">
                  <c:v>741.12</c:v>
                </c:pt>
                <c:pt idx="5057">
                  <c:v>741.14</c:v>
                </c:pt>
                <c:pt idx="5058">
                  <c:v>741.16</c:v>
                </c:pt>
                <c:pt idx="5059">
                  <c:v>741.1800000000004</c:v>
                </c:pt>
                <c:pt idx="5060">
                  <c:v>741.2</c:v>
                </c:pt>
                <c:pt idx="5061">
                  <c:v>741.22</c:v>
                </c:pt>
                <c:pt idx="5062">
                  <c:v>741.24</c:v>
                </c:pt>
                <c:pt idx="5063">
                  <c:v>741.26</c:v>
                </c:pt>
                <c:pt idx="5064">
                  <c:v>741.28000000000043</c:v>
                </c:pt>
                <c:pt idx="5065">
                  <c:v>741.3</c:v>
                </c:pt>
                <c:pt idx="5066">
                  <c:v>741.3199999999996</c:v>
                </c:pt>
                <c:pt idx="5067">
                  <c:v>741.33999999999958</c:v>
                </c:pt>
                <c:pt idx="5068">
                  <c:v>741.35999999999956</c:v>
                </c:pt>
                <c:pt idx="5069">
                  <c:v>741.38</c:v>
                </c:pt>
                <c:pt idx="5070">
                  <c:v>741.4</c:v>
                </c:pt>
                <c:pt idx="5071">
                  <c:v>741.42</c:v>
                </c:pt>
                <c:pt idx="5072">
                  <c:v>741.4399999999996</c:v>
                </c:pt>
                <c:pt idx="5073">
                  <c:v>741.45999999999958</c:v>
                </c:pt>
                <c:pt idx="5074">
                  <c:v>741.48</c:v>
                </c:pt>
                <c:pt idx="5075">
                  <c:v>741.5</c:v>
                </c:pt>
                <c:pt idx="5076">
                  <c:v>741.52</c:v>
                </c:pt>
                <c:pt idx="5077">
                  <c:v>741.54</c:v>
                </c:pt>
                <c:pt idx="5078">
                  <c:v>741.56</c:v>
                </c:pt>
                <c:pt idx="5079">
                  <c:v>741.58</c:v>
                </c:pt>
                <c:pt idx="5080">
                  <c:v>741.6</c:v>
                </c:pt>
                <c:pt idx="5081">
                  <c:v>741.62</c:v>
                </c:pt>
                <c:pt idx="5082">
                  <c:v>741.64</c:v>
                </c:pt>
                <c:pt idx="5083">
                  <c:v>741.66</c:v>
                </c:pt>
                <c:pt idx="5084">
                  <c:v>741.6800000000004</c:v>
                </c:pt>
                <c:pt idx="5085">
                  <c:v>741.7</c:v>
                </c:pt>
                <c:pt idx="5086">
                  <c:v>741.72</c:v>
                </c:pt>
                <c:pt idx="5087">
                  <c:v>741.74</c:v>
                </c:pt>
                <c:pt idx="5088">
                  <c:v>741.76</c:v>
                </c:pt>
                <c:pt idx="5089">
                  <c:v>741.78000000000043</c:v>
                </c:pt>
                <c:pt idx="5090">
                  <c:v>741.8</c:v>
                </c:pt>
                <c:pt idx="5091">
                  <c:v>741.8199999999996</c:v>
                </c:pt>
                <c:pt idx="5092">
                  <c:v>741.83999999999958</c:v>
                </c:pt>
                <c:pt idx="5093">
                  <c:v>741.85999999999956</c:v>
                </c:pt>
                <c:pt idx="5094">
                  <c:v>741.88</c:v>
                </c:pt>
                <c:pt idx="5095">
                  <c:v>741.9</c:v>
                </c:pt>
                <c:pt idx="5096">
                  <c:v>741.92</c:v>
                </c:pt>
                <c:pt idx="5097">
                  <c:v>741.9399999999996</c:v>
                </c:pt>
                <c:pt idx="5098">
                  <c:v>741.95999999999958</c:v>
                </c:pt>
                <c:pt idx="5099">
                  <c:v>741.98</c:v>
                </c:pt>
                <c:pt idx="5100">
                  <c:v>742</c:v>
                </c:pt>
                <c:pt idx="5101">
                  <c:v>742.02</c:v>
                </c:pt>
                <c:pt idx="5102">
                  <c:v>742.04</c:v>
                </c:pt>
                <c:pt idx="5103">
                  <c:v>742.06</c:v>
                </c:pt>
                <c:pt idx="5104">
                  <c:v>742.08</c:v>
                </c:pt>
                <c:pt idx="5105">
                  <c:v>742.1</c:v>
                </c:pt>
                <c:pt idx="5106">
                  <c:v>742.12</c:v>
                </c:pt>
                <c:pt idx="5107">
                  <c:v>742.14</c:v>
                </c:pt>
                <c:pt idx="5108">
                  <c:v>742.16</c:v>
                </c:pt>
                <c:pt idx="5109">
                  <c:v>742.1800000000004</c:v>
                </c:pt>
                <c:pt idx="5110">
                  <c:v>742.2</c:v>
                </c:pt>
                <c:pt idx="5111">
                  <c:v>742.22</c:v>
                </c:pt>
                <c:pt idx="5112">
                  <c:v>742.24</c:v>
                </c:pt>
                <c:pt idx="5113">
                  <c:v>742.26</c:v>
                </c:pt>
                <c:pt idx="5114">
                  <c:v>742.28000000000043</c:v>
                </c:pt>
                <c:pt idx="5115">
                  <c:v>742.3</c:v>
                </c:pt>
                <c:pt idx="5116">
                  <c:v>742.3199999999996</c:v>
                </c:pt>
                <c:pt idx="5117">
                  <c:v>742.33999999999958</c:v>
                </c:pt>
                <c:pt idx="5118">
                  <c:v>742.35999999999956</c:v>
                </c:pt>
                <c:pt idx="5119">
                  <c:v>742.38</c:v>
                </c:pt>
                <c:pt idx="5120">
                  <c:v>742.4</c:v>
                </c:pt>
                <c:pt idx="5121">
                  <c:v>742.42</c:v>
                </c:pt>
                <c:pt idx="5122">
                  <c:v>742.4399999999996</c:v>
                </c:pt>
                <c:pt idx="5123">
                  <c:v>742.45999999999958</c:v>
                </c:pt>
                <c:pt idx="5124">
                  <c:v>742.48</c:v>
                </c:pt>
                <c:pt idx="5125">
                  <c:v>742.5</c:v>
                </c:pt>
                <c:pt idx="5126">
                  <c:v>742.52</c:v>
                </c:pt>
                <c:pt idx="5127">
                  <c:v>742.54</c:v>
                </c:pt>
                <c:pt idx="5128">
                  <c:v>742.56</c:v>
                </c:pt>
                <c:pt idx="5129">
                  <c:v>742.58</c:v>
                </c:pt>
                <c:pt idx="5130">
                  <c:v>742.6</c:v>
                </c:pt>
                <c:pt idx="5131">
                  <c:v>742.62</c:v>
                </c:pt>
                <c:pt idx="5132">
                  <c:v>742.64</c:v>
                </c:pt>
                <c:pt idx="5133">
                  <c:v>742.66</c:v>
                </c:pt>
                <c:pt idx="5134">
                  <c:v>742.6800000000004</c:v>
                </c:pt>
                <c:pt idx="5135">
                  <c:v>742.7</c:v>
                </c:pt>
                <c:pt idx="5136">
                  <c:v>742.72</c:v>
                </c:pt>
                <c:pt idx="5137">
                  <c:v>742.74</c:v>
                </c:pt>
                <c:pt idx="5138">
                  <c:v>742.76</c:v>
                </c:pt>
                <c:pt idx="5139">
                  <c:v>742.78000000000043</c:v>
                </c:pt>
                <c:pt idx="5140">
                  <c:v>742.8</c:v>
                </c:pt>
                <c:pt idx="5141">
                  <c:v>742.8199999999996</c:v>
                </c:pt>
                <c:pt idx="5142">
                  <c:v>742.83999999999958</c:v>
                </c:pt>
                <c:pt idx="5143">
                  <c:v>742.85999999999956</c:v>
                </c:pt>
                <c:pt idx="5144">
                  <c:v>742.88</c:v>
                </c:pt>
                <c:pt idx="5145">
                  <c:v>742.9</c:v>
                </c:pt>
                <c:pt idx="5146">
                  <c:v>742.92</c:v>
                </c:pt>
                <c:pt idx="5147">
                  <c:v>742.9399999999996</c:v>
                </c:pt>
                <c:pt idx="5148">
                  <c:v>742.95999999999958</c:v>
                </c:pt>
                <c:pt idx="5149">
                  <c:v>742.98</c:v>
                </c:pt>
                <c:pt idx="5150">
                  <c:v>743</c:v>
                </c:pt>
                <c:pt idx="5151">
                  <c:v>743.02</c:v>
                </c:pt>
                <c:pt idx="5152">
                  <c:v>743.04</c:v>
                </c:pt>
                <c:pt idx="5153">
                  <c:v>743.06</c:v>
                </c:pt>
                <c:pt idx="5154">
                  <c:v>743.08</c:v>
                </c:pt>
                <c:pt idx="5155">
                  <c:v>743.1</c:v>
                </c:pt>
                <c:pt idx="5156">
                  <c:v>743.12</c:v>
                </c:pt>
                <c:pt idx="5157">
                  <c:v>743.14</c:v>
                </c:pt>
                <c:pt idx="5158">
                  <c:v>743.16</c:v>
                </c:pt>
                <c:pt idx="5159">
                  <c:v>743.1800000000004</c:v>
                </c:pt>
                <c:pt idx="5160">
                  <c:v>743.2</c:v>
                </c:pt>
                <c:pt idx="5161">
                  <c:v>743.22</c:v>
                </c:pt>
                <c:pt idx="5162">
                  <c:v>743.24</c:v>
                </c:pt>
                <c:pt idx="5163">
                  <c:v>743.26</c:v>
                </c:pt>
                <c:pt idx="5164">
                  <c:v>743.28000000000043</c:v>
                </c:pt>
                <c:pt idx="5165">
                  <c:v>743.3</c:v>
                </c:pt>
                <c:pt idx="5166">
                  <c:v>743.3199999999996</c:v>
                </c:pt>
                <c:pt idx="5167">
                  <c:v>743.33999999999958</c:v>
                </c:pt>
                <c:pt idx="5168">
                  <c:v>743.35999999999956</c:v>
                </c:pt>
                <c:pt idx="5169">
                  <c:v>743.38</c:v>
                </c:pt>
                <c:pt idx="5170">
                  <c:v>743.4</c:v>
                </c:pt>
                <c:pt idx="5171">
                  <c:v>743.42</c:v>
                </c:pt>
                <c:pt idx="5172">
                  <c:v>743.4399999999996</c:v>
                </c:pt>
                <c:pt idx="5173">
                  <c:v>743.45999999999958</c:v>
                </c:pt>
                <c:pt idx="5174">
                  <c:v>743.48</c:v>
                </c:pt>
                <c:pt idx="5175">
                  <c:v>743.5</c:v>
                </c:pt>
                <c:pt idx="5176">
                  <c:v>743.52</c:v>
                </c:pt>
                <c:pt idx="5177">
                  <c:v>743.54</c:v>
                </c:pt>
                <c:pt idx="5178">
                  <c:v>743.56</c:v>
                </c:pt>
                <c:pt idx="5179">
                  <c:v>743.58</c:v>
                </c:pt>
                <c:pt idx="5180">
                  <c:v>743.6</c:v>
                </c:pt>
                <c:pt idx="5181">
                  <c:v>743.62</c:v>
                </c:pt>
                <c:pt idx="5182">
                  <c:v>743.64</c:v>
                </c:pt>
                <c:pt idx="5183">
                  <c:v>743.66</c:v>
                </c:pt>
                <c:pt idx="5184">
                  <c:v>743.6800000000004</c:v>
                </c:pt>
                <c:pt idx="5185">
                  <c:v>743.7</c:v>
                </c:pt>
                <c:pt idx="5186">
                  <c:v>743.72</c:v>
                </c:pt>
                <c:pt idx="5187">
                  <c:v>743.74</c:v>
                </c:pt>
                <c:pt idx="5188">
                  <c:v>743.76</c:v>
                </c:pt>
                <c:pt idx="5189">
                  <c:v>743.78000000000043</c:v>
                </c:pt>
                <c:pt idx="5190">
                  <c:v>743.8</c:v>
                </c:pt>
                <c:pt idx="5191">
                  <c:v>743.8199999999996</c:v>
                </c:pt>
                <c:pt idx="5192">
                  <c:v>743.83999999999958</c:v>
                </c:pt>
                <c:pt idx="5193">
                  <c:v>743.85999999999956</c:v>
                </c:pt>
                <c:pt idx="5194">
                  <c:v>743.88</c:v>
                </c:pt>
                <c:pt idx="5195">
                  <c:v>743.9</c:v>
                </c:pt>
                <c:pt idx="5196">
                  <c:v>743.92</c:v>
                </c:pt>
                <c:pt idx="5197">
                  <c:v>743.9399999999996</c:v>
                </c:pt>
                <c:pt idx="5198">
                  <c:v>743.95999999999958</c:v>
                </c:pt>
                <c:pt idx="5199">
                  <c:v>743.98</c:v>
                </c:pt>
                <c:pt idx="5200">
                  <c:v>744</c:v>
                </c:pt>
                <c:pt idx="5201">
                  <c:v>744.02</c:v>
                </c:pt>
                <c:pt idx="5202">
                  <c:v>744.04</c:v>
                </c:pt>
                <c:pt idx="5203">
                  <c:v>744.06</c:v>
                </c:pt>
                <c:pt idx="5204">
                  <c:v>744.08</c:v>
                </c:pt>
                <c:pt idx="5205">
                  <c:v>744.1</c:v>
                </c:pt>
                <c:pt idx="5206">
                  <c:v>744.12</c:v>
                </c:pt>
                <c:pt idx="5207">
                  <c:v>744.14</c:v>
                </c:pt>
                <c:pt idx="5208">
                  <c:v>744.16</c:v>
                </c:pt>
                <c:pt idx="5209">
                  <c:v>744.1800000000004</c:v>
                </c:pt>
                <c:pt idx="5210">
                  <c:v>744.2</c:v>
                </c:pt>
                <c:pt idx="5211">
                  <c:v>744.22</c:v>
                </c:pt>
                <c:pt idx="5212">
                  <c:v>744.24</c:v>
                </c:pt>
                <c:pt idx="5213">
                  <c:v>744.26</c:v>
                </c:pt>
                <c:pt idx="5214">
                  <c:v>744.28000000000043</c:v>
                </c:pt>
                <c:pt idx="5215">
                  <c:v>744.3</c:v>
                </c:pt>
                <c:pt idx="5216">
                  <c:v>744.3199999999996</c:v>
                </c:pt>
                <c:pt idx="5217">
                  <c:v>744.33999999999958</c:v>
                </c:pt>
                <c:pt idx="5218">
                  <c:v>744.35999999999956</c:v>
                </c:pt>
                <c:pt idx="5219">
                  <c:v>744.38</c:v>
                </c:pt>
                <c:pt idx="5220">
                  <c:v>744.4</c:v>
                </c:pt>
                <c:pt idx="5221">
                  <c:v>744.42</c:v>
                </c:pt>
                <c:pt idx="5222">
                  <c:v>744.4399999999996</c:v>
                </c:pt>
                <c:pt idx="5223">
                  <c:v>744.45999999999958</c:v>
                </c:pt>
                <c:pt idx="5224">
                  <c:v>744.48</c:v>
                </c:pt>
                <c:pt idx="5225">
                  <c:v>744.5</c:v>
                </c:pt>
                <c:pt idx="5226">
                  <c:v>744.52</c:v>
                </c:pt>
                <c:pt idx="5227">
                  <c:v>744.54</c:v>
                </c:pt>
                <c:pt idx="5228">
                  <c:v>744.56</c:v>
                </c:pt>
                <c:pt idx="5229">
                  <c:v>744.58</c:v>
                </c:pt>
                <c:pt idx="5230">
                  <c:v>744.6</c:v>
                </c:pt>
                <c:pt idx="5231">
                  <c:v>744.62</c:v>
                </c:pt>
                <c:pt idx="5232">
                  <c:v>744.64</c:v>
                </c:pt>
                <c:pt idx="5233">
                  <c:v>744.66</c:v>
                </c:pt>
                <c:pt idx="5234">
                  <c:v>744.6800000000004</c:v>
                </c:pt>
                <c:pt idx="5235">
                  <c:v>744.7</c:v>
                </c:pt>
                <c:pt idx="5236">
                  <c:v>744.72</c:v>
                </c:pt>
                <c:pt idx="5237">
                  <c:v>744.74</c:v>
                </c:pt>
                <c:pt idx="5238">
                  <c:v>744.76</c:v>
                </c:pt>
                <c:pt idx="5239">
                  <c:v>744.78000000000043</c:v>
                </c:pt>
                <c:pt idx="5240">
                  <c:v>744.8</c:v>
                </c:pt>
                <c:pt idx="5241">
                  <c:v>744.8199999999996</c:v>
                </c:pt>
                <c:pt idx="5242">
                  <c:v>744.83999999999958</c:v>
                </c:pt>
                <c:pt idx="5243">
                  <c:v>744.85999999999956</c:v>
                </c:pt>
                <c:pt idx="5244">
                  <c:v>744.88</c:v>
                </c:pt>
                <c:pt idx="5245">
                  <c:v>744.9</c:v>
                </c:pt>
                <c:pt idx="5246">
                  <c:v>744.92</c:v>
                </c:pt>
                <c:pt idx="5247">
                  <c:v>744.9399999999996</c:v>
                </c:pt>
                <c:pt idx="5248">
                  <c:v>744.95999999999958</c:v>
                </c:pt>
                <c:pt idx="5249">
                  <c:v>744.98</c:v>
                </c:pt>
                <c:pt idx="5250">
                  <c:v>745</c:v>
                </c:pt>
                <c:pt idx="5251">
                  <c:v>745.02</c:v>
                </c:pt>
                <c:pt idx="5252">
                  <c:v>745.04</c:v>
                </c:pt>
                <c:pt idx="5253">
                  <c:v>745.06</c:v>
                </c:pt>
                <c:pt idx="5254">
                  <c:v>745.08</c:v>
                </c:pt>
                <c:pt idx="5255">
                  <c:v>745.1</c:v>
                </c:pt>
                <c:pt idx="5256">
                  <c:v>745.12</c:v>
                </c:pt>
                <c:pt idx="5257">
                  <c:v>745.14</c:v>
                </c:pt>
                <c:pt idx="5258">
                  <c:v>745.16</c:v>
                </c:pt>
                <c:pt idx="5259">
                  <c:v>745.1800000000004</c:v>
                </c:pt>
                <c:pt idx="5260">
                  <c:v>745.2</c:v>
                </c:pt>
                <c:pt idx="5261">
                  <c:v>745.22</c:v>
                </c:pt>
                <c:pt idx="5262">
                  <c:v>745.24</c:v>
                </c:pt>
                <c:pt idx="5263">
                  <c:v>745.26</c:v>
                </c:pt>
                <c:pt idx="5264">
                  <c:v>745.28000000000043</c:v>
                </c:pt>
                <c:pt idx="5265">
                  <c:v>745.3</c:v>
                </c:pt>
                <c:pt idx="5266">
                  <c:v>745.3199999999996</c:v>
                </c:pt>
                <c:pt idx="5267">
                  <c:v>745.33999999999958</c:v>
                </c:pt>
                <c:pt idx="5268">
                  <c:v>745.35999999999956</c:v>
                </c:pt>
                <c:pt idx="5269">
                  <c:v>745.38</c:v>
                </c:pt>
                <c:pt idx="5270">
                  <c:v>745.4</c:v>
                </c:pt>
                <c:pt idx="5271">
                  <c:v>745.42</c:v>
                </c:pt>
                <c:pt idx="5272">
                  <c:v>745.4399999999996</c:v>
                </c:pt>
                <c:pt idx="5273">
                  <c:v>745.45999999999958</c:v>
                </c:pt>
                <c:pt idx="5274">
                  <c:v>745.48</c:v>
                </c:pt>
                <c:pt idx="5275">
                  <c:v>745.5</c:v>
                </c:pt>
                <c:pt idx="5276">
                  <c:v>745.52</c:v>
                </c:pt>
                <c:pt idx="5277">
                  <c:v>745.54</c:v>
                </c:pt>
                <c:pt idx="5278">
                  <c:v>745.56</c:v>
                </c:pt>
                <c:pt idx="5279">
                  <c:v>745.58</c:v>
                </c:pt>
                <c:pt idx="5280">
                  <c:v>745.6</c:v>
                </c:pt>
                <c:pt idx="5281">
                  <c:v>745.62</c:v>
                </c:pt>
                <c:pt idx="5282">
                  <c:v>745.64</c:v>
                </c:pt>
                <c:pt idx="5283">
                  <c:v>745.66</c:v>
                </c:pt>
                <c:pt idx="5284">
                  <c:v>745.6800000000004</c:v>
                </c:pt>
                <c:pt idx="5285">
                  <c:v>745.7</c:v>
                </c:pt>
                <c:pt idx="5286">
                  <c:v>745.72</c:v>
                </c:pt>
                <c:pt idx="5287">
                  <c:v>745.74</c:v>
                </c:pt>
                <c:pt idx="5288">
                  <c:v>745.76</c:v>
                </c:pt>
                <c:pt idx="5289">
                  <c:v>745.78000000000043</c:v>
                </c:pt>
                <c:pt idx="5290">
                  <c:v>745.8</c:v>
                </c:pt>
                <c:pt idx="5291">
                  <c:v>745.8199999999996</c:v>
                </c:pt>
                <c:pt idx="5292">
                  <c:v>745.83999999999958</c:v>
                </c:pt>
                <c:pt idx="5293">
                  <c:v>745.85999999999956</c:v>
                </c:pt>
                <c:pt idx="5294">
                  <c:v>745.88</c:v>
                </c:pt>
                <c:pt idx="5295">
                  <c:v>745.9</c:v>
                </c:pt>
                <c:pt idx="5296">
                  <c:v>745.92</c:v>
                </c:pt>
                <c:pt idx="5297">
                  <c:v>745.9399999999996</c:v>
                </c:pt>
                <c:pt idx="5298">
                  <c:v>745.95999999999958</c:v>
                </c:pt>
                <c:pt idx="5299">
                  <c:v>745.98</c:v>
                </c:pt>
                <c:pt idx="5300">
                  <c:v>746</c:v>
                </c:pt>
                <c:pt idx="5301">
                  <c:v>746.02</c:v>
                </c:pt>
                <c:pt idx="5302">
                  <c:v>746.04</c:v>
                </c:pt>
                <c:pt idx="5303">
                  <c:v>746.06</c:v>
                </c:pt>
                <c:pt idx="5304">
                  <c:v>746.08</c:v>
                </c:pt>
                <c:pt idx="5305">
                  <c:v>746.1</c:v>
                </c:pt>
                <c:pt idx="5306">
                  <c:v>746.12</c:v>
                </c:pt>
                <c:pt idx="5307">
                  <c:v>746.14</c:v>
                </c:pt>
                <c:pt idx="5308">
                  <c:v>746.16</c:v>
                </c:pt>
                <c:pt idx="5309">
                  <c:v>746.1800000000004</c:v>
                </c:pt>
                <c:pt idx="5310">
                  <c:v>746.2</c:v>
                </c:pt>
                <c:pt idx="5311">
                  <c:v>746.22</c:v>
                </c:pt>
                <c:pt idx="5312">
                  <c:v>746.24</c:v>
                </c:pt>
                <c:pt idx="5313">
                  <c:v>746.26</c:v>
                </c:pt>
                <c:pt idx="5314">
                  <c:v>746.28000000000043</c:v>
                </c:pt>
                <c:pt idx="5315">
                  <c:v>746.3</c:v>
                </c:pt>
                <c:pt idx="5316">
                  <c:v>746.3199999999996</c:v>
                </c:pt>
                <c:pt idx="5317">
                  <c:v>746.33999999999958</c:v>
                </c:pt>
                <c:pt idx="5318">
                  <c:v>746.35999999999956</c:v>
                </c:pt>
                <c:pt idx="5319">
                  <c:v>746.38</c:v>
                </c:pt>
                <c:pt idx="5320">
                  <c:v>746.4</c:v>
                </c:pt>
                <c:pt idx="5321">
                  <c:v>746.42</c:v>
                </c:pt>
                <c:pt idx="5322">
                  <c:v>746.4399999999996</c:v>
                </c:pt>
                <c:pt idx="5323">
                  <c:v>746.45999999999958</c:v>
                </c:pt>
                <c:pt idx="5324">
                  <c:v>746.48</c:v>
                </c:pt>
                <c:pt idx="5325">
                  <c:v>746.5</c:v>
                </c:pt>
                <c:pt idx="5326">
                  <c:v>746.52</c:v>
                </c:pt>
                <c:pt idx="5327">
                  <c:v>746.54</c:v>
                </c:pt>
                <c:pt idx="5328">
                  <c:v>746.56</c:v>
                </c:pt>
                <c:pt idx="5329">
                  <c:v>746.58</c:v>
                </c:pt>
                <c:pt idx="5330">
                  <c:v>746.6</c:v>
                </c:pt>
                <c:pt idx="5331">
                  <c:v>746.62</c:v>
                </c:pt>
                <c:pt idx="5332">
                  <c:v>746.64</c:v>
                </c:pt>
                <c:pt idx="5333">
                  <c:v>746.66</c:v>
                </c:pt>
                <c:pt idx="5334">
                  <c:v>746.6800000000004</c:v>
                </c:pt>
                <c:pt idx="5335">
                  <c:v>746.7</c:v>
                </c:pt>
                <c:pt idx="5336">
                  <c:v>746.72</c:v>
                </c:pt>
                <c:pt idx="5337">
                  <c:v>746.74</c:v>
                </c:pt>
                <c:pt idx="5338">
                  <c:v>746.76</c:v>
                </c:pt>
                <c:pt idx="5339">
                  <c:v>746.78000000000043</c:v>
                </c:pt>
                <c:pt idx="5340">
                  <c:v>746.8</c:v>
                </c:pt>
                <c:pt idx="5341">
                  <c:v>746.8199999999996</c:v>
                </c:pt>
                <c:pt idx="5342">
                  <c:v>746.83999999999958</c:v>
                </c:pt>
                <c:pt idx="5343">
                  <c:v>746.85999999999956</c:v>
                </c:pt>
                <c:pt idx="5344">
                  <c:v>746.88</c:v>
                </c:pt>
                <c:pt idx="5345">
                  <c:v>746.9</c:v>
                </c:pt>
                <c:pt idx="5346">
                  <c:v>746.92</c:v>
                </c:pt>
                <c:pt idx="5347">
                  <c:v>746.9399999999996</c:v>
                </c:pt>
                <c:pt idx="5348">
                  <c:v>746.95999999999958</c:v>
                </c:pt>
                <c:pt idx="5349">
                  <c:v>746.98</c:v>
                </c:pt>
                <c:pt idx="5350">
                  <c:v>747</c:v>
                </c:pt>
                <c:pt idx="5351">
                  <c:v>747.02</c:v>
                </c:pt>
                <c:pt idx="5352">
                  <c:v>747.04</c:v>
                </c:pt>
                <c:pt idx="5353">
                  <c:v>747.06</c:v>
                </c:pt>
                <c:pt idx="5354">
                  <c:v>747.08</c:v>
                </c:pt>
                <c:pt idx="5355">
                  <c:v>747.1</c:v>
                </c:pt>
                <c:pt idx="5356">
                  <c:v>747.12</c:v>
                </c:pt>
                <c:pt idx="5357">
                  <c:v>747.14</c:v>
                </c:pt>
                <c:pt idx="5358">
                  <c:v>747.16</c:v>
                </c:pt>
                <c:pt idx="5359">
                  <c:v>747.1800000000004</c:v>
                </c:pt>
                <c:pt idx="5360">
                  <c:v>747.2</c:v>
                </c:pt>
                <c:pt idx="5361">
                  <c:v>747.22</c:v>
                </c:pt>
                <c:pt idx="5362">
                  <c:v>747.24</c:v>
                </c:pt>
                <c:pt idx="5363">
                  <c:v>747.26</c:v>
                </c:pt>
                <c:pt idx="5364">
                  <c:v>747.28000000000043</c:v>
                </c:pt>
                <c:pt idx="5365">
                  <c:v>747.3</c:v>
                </c:pt>
                <c:pt idx="5366">
                  <c:v>747.3199999999996</c:v>
                </c:pt>
                <c:pt idx="5367">
                  <c:v>747.33999999999958</c:v>
                </c:pt>
                <c:pt idx="5368">
                  <c:v>747.35999999999956</c:v>
                </c:pt>
                <c:pt idx="5369">
                  <c:v>747.38</c:v>
                </c:pt>
                <c:pt idx="5370">
                  <c:v>747.4</c:v>
                </c:pt>
                <c:pt idx="5371">
                  <c:v>747.42</c:v>
                </c:pt>
                <c:pt idx="5372">
                  <c:v>747.4399999999996</c:v>
                </c:pt>
                <c:pt idx="5373">
                  <c:v>747.45999999999958</c:v>
                </c:pt>
                <c:pt idx="5374">
                  <c:v>747.48</c:v>
                </c:pt>
                <c:pt idx="5375">
                  <c:v>747.5</c:v>
                </c:pt>
                <c:pt idx="5376">
                  <c:v>747.52</c:v>
                </c:pt>
                <c:pt idx="5377">
                  <c:v>747.54</c:v>
                </c:pt>
                <c:pt idx="5378">
                  <c:v>747.56</c:v>
                </c:pt>
                <c:pt idx="5379">
                  <c:v>747.58</c:v>
                </c:pt>
                <c:pt idx="5380">
                  <c:v>747.6</c:v>
                </c:pt>
                <c:pt idx="5381">
                  <c:v>747.62</c:v>
                </c:pt>
                <c:pt idx="5382">
                  <c:v>747.64</c:v>
                </c:pt>
                <c:pt idx="5383">
                  <c:v>747.66</c:v>
                </c:pt>
                <c:pt idx="5384">
                  <c:v>747.6800000000004</c:v>
                </c:pt>
                <c:pt idx="5385">
                  <c:v>747.7</c:v>
                </c:pt>
                <c:pt idx="5386">
                  <c:v>747.72</c:v>
                </c:pt>
                <c:pt idx="5387">
                  <c:v>747.74</c:v>
                </c:pt>
                <c:pt idx="5388">
                  <c:v>747.76</c:v>
                </c:pt>
                <c:pt idx="5389">
                  <c:v>747.78000000000043</c:v>
                </c:pt>
                <c:pt idx="5390">
                  <c:v>747.8</c:v>
                </c:pt>
                <c:pt idx="5391">
                  <c:v>747.8199999999996</c:v>
                </c:pt>
                <c:pt idx="5392">
                  <c:v>747.83999999999958</c:v>
                </c:pt>
                <c:pt idx="5393">
                  <c:v>747.85999999999956</c:v>
                </c:pt>
                <c:pt idx="5394">
                  <c:v>747.88</c:v>
                </c:pt>
                <c:pt idx="5395">
                  <c:v>747.9</c:v>
                </c:pt>
                <c:pt idx="5396">
                  <c:v>747.92</c:v>
                </c:pt>
                <c:pt idx="5397">
                  <c:v>747.9399999999996</c:v>
                </c:pt>
                <c:pt idx="5398">
                  <c:v>747.95999999999958</c:v>
                </c:pt>
                <c:pt idx="5399">
                  <c:v>747.98</c:v>
                </c:pt>
                <c:pt idx="5400">
                  <c:v>748</c:v>
                </c:pt>
                <c:pt idx="5401">
                  <c:v>748.02</c:v>
                </c:pt>
                <c:pt idx="5402">
                  <c:v>748.04</c:v>
                </c:pt>
                <c:pt idx="5403">
                  <c:v>748.06</c:v>
                </c:pt>
                <c:pt idx="5404">
                  <c:v>748.08</c:v>
                </c:pt>
                <c:pt idx="5405">
                  <c:v>748.1</c:v>
                </c:pt>
                <c:pt idx="5406">
                  <c:v>748.12</c:v>
                </c:pt>
                <c:pt idx="5407">
                  <c:v>748.14</c:v>
                </c:pt>
                <c:pt idx="5408">
                  <c:v>748.16</c:v>
                </c:pt>
                <c:pt idx="5409">
                  <c:v>748.1800000000004</c:v>
                </c:pt>
                <c:pt idx="5410">
                  <c:v>748.2</c:v>
                </c:pt>
                <c:pt idx="5411">
                  <c:v>748.22</c:v>
                </c:pt>
                <c:pt idx="5412">
                  <c:v>748.24</c:v>
                </c:pt>
                <c:pt idx="5413">
                  <c:v>748.26</c:v>
                </c:pt>
                <c:pt idx="5414">
                  <c:v>748.28000000000043</c:v>
                </c:pt>
                <c:pt idx="5415">
                  <c:v>748.3</c:v>
                </c:pt>
                <c:pt idx="5416">
                  <c:v>748.3199999999996</c:v>
                </c:pt>
                <c:pt idx="5417">
                  <c:v>748.33999999999958</c:v>
                </c:pt>
                <c:pt idx="5418">
                  <c:v>748.35999999999956</c:v>
                </c:pt>
                <c:pt idx="5419">
                  <c:v>748.38</c:v>
                </c:pt>
                <c:pt idx="5420">
                  <c:v>748.4</c:v>
                </c:pt>
                <c:pt idx="5421">
                  <c:v>748.42</c:v>
                </c:pt>
                <c:pt idx="5422">
                  <c:v>748.4399999999996</c:v>
                </c:pt>
                <c:pt idx="5423">
                  <c:v>748.45999999999958</c:v>
                </c:pt>
                <c:pt idx="5424">
                  <c:v>748.48</c:v>
                </c:pt>
                <c:pt idx="5425">
                  <c:v>748.5</c:v>
                </c:pt>
                <c:pt idx="5426">
                  <c:v>748.52</c:v>
                </c:pt>
                <c:pt idx="5427">
                  <c:v>748.54</c:v>
                </c:pt>
                <c:pt idx="5428">
                  <c:v>748.56</c:v>
                </c:pt>
                <c:pt idx="5429">
                  <c:v>748.58</c:v>
                </c:pt>
                <c:pt idx="5430">
                  <c:v>748.6</c:v>
                </c:pt>
                <c:pt idx="5431">
                  <c:v>748.62</c:v>
                </c:pt>
                <c:pt idx="5432">
                  <c:v>748.64</c:v>
                </c:pt>
                <c:pt idx="5433">
                  <c:v>748.66</c:v>
                </c:pt>
                <c:pt idx="5434">
                  <c:v>748.6800000000004</c:v>
                </c:pt>
                <c:pt idx="5435">
                  <c:v>748.7</c:v>
                </c:pt>
                <c:pt idx="5436">
                  <c:v>748.72</c:v>
                </c:pt>
                <c:pt idx="5437">
                  <c:v>748.74</c:v>
                </c:pt>
                <c:pt idx="5438">
                  <c:v>748.76</c:v>
                </c:pt>
                <c:pt idx="5439">
                  <c:v>748.78000000000043</c:v>
                </c:pt>
                <c:pt idx="5440">
                  <c:v>748.8</c:v>
                </c:pt>
                <c:pt idx="5441">
                  <c:v>748.8199999999996</c:v>
                </c:pt>
                <c:pt idx="5442">
                  <c:v>748.83999999999958</c:v>
                </c:pt>
                <c:pt idx="5443">
                  <c:v>748.85999999999956</c:v>
                </c:pt>
                <c:pt idx="5444">
                  <c:v>748.88</c:v>
                </c:pt>
                <c:pt idx="5445">
                  <c:v>748.9</c:v>
                </c:pt>
                <c:pt idx="5446">
                  <c:v>748.92</c:v>
                </c:pt>
                <c:pt idx="5447">
                  <c:v>748.9399999999996</c:v>
                </c:pt>
                <c:pt idx="5448">
                  <c:v>748.95999999999958</c:v>
                </c:pt>
                <c:pt idx="5449">
                  <c:v>748.98</c:v>
                </c:pt>
                <c:pt idx="5450">
                  <c:v>749</c:v>
                </c:pt>
                <c:pt idx="5451">
                  <c:v>749.02</c:v>
                </c:pt>
                <c:pt idx="5452">
                  <c:v>749.04</c:v>
                </c:pt>
                <c:pt idx="5453">
                  <c:v>749.06</c:v>
                </c:pt>
                <c:pt idx="5454">
                  <c:v>749.08</c:v>
                </c:pt>
                <c:pt idx="5455">
                  <c:v>749.1</c:v>
                </c:pt>
                <c:pt idx="5456">
                  <c:v>749.12</c:v>
                </c:pt>
                <c:pt idx="5457">
                  <c:v>749.14</c:v>
                </c:pt>
                <c:pt idx="5458">
                  <c:v>749.16</c:v>
                </c:pt>
                <c:pt idx="5459">
                  <c:v>749.1800000000004</c:v>
                </c:pt>
                <c:pt idx="5460">
                  <c:v>749.2</c:v>
                </c:pt>
                <c:pt idx="5461">
                  <c:v>749.22</c:v>
                </c:pt>
                <c:pt idx="5462">
                  <c:v>749.24</c:v>
                </c:pt>
                <c:pt idx="5463">
                  <c:v>749.26</c:v>
                </c:pt>
                <c:pt idx="5464">
                  <c:v>749.28000000000043</c:v>
                </c:pt>
                <c:pt idx="5465">
                  <c:v>749.3</c:v>
                </c:pt>
                <c:pt idx="5466">
                  <c:v>749.3199999999996</c:v>
                </c:pt>
                <c:pt idx="5467">
                  <c:v>749.33999999999958</c:v>
                </c:pt>
                <c:pt idx="5468">
                  <c:v>749.35999999999956</c:v>
                </c:pt>
                <c:pt idx="5469">
                  <c:v>749.38</c:v>
                </c:pt>
                <c:pt idx="5470">
                  <c:v>749.4</c:v>
                </c:pt>
                <c:pt idx="5471">
                  <c:v>749.42</c:v>
                </c:pt>
                <c:pt idx="5472">
                  <c:v>749.4399999999996</c:v>
                </c:pt>
                <c:pt idx="5473">
                  <c:v>749.45999999999958</c:v>
                </c:pt>
                <c:pt idx="5474">
                  <c:v>749.48</c:v>
                </c:pt>
                <c:pt idx="5475">
                  <c:v>749.5</c:v>
                </c:pt>
                <c:pt idx="5476">
                  <c:v>749.52</c:v>
                </c:pt>
                <c:pt idx="5477">
                  <c:v>749.54</c:v>
                </c:pt>
                <c:pt idx="5478">
                  <c:v>749.56</c:v>
                </c:pt>
                <c:pt idx="5479">
                  <c:v>749.58</c:v>
                </c:pt>
                <c:pt idx="5480">
                  <c:v>749.6</c:v>
                </c:pt>
                <c:pt idx="5481">
                  <c:v>749.62</c:v>
                </c:pt>
                <c:pt idx="5482">
                  <c:v>749.64</c:v>
                </c:pt>
                <c:pt idx="5483">
                  <c:v>749.66</c:v>
                </c:pt>
                <c:pt idx="5484">
                  <c:v>749.6800000000004</c:v>
                </c:pt>
                <c:pt idx="5485">
                  <c:v>749.7</c:v>
                </c:pt>
                <c:pt idx="5486">
                  <c:v>749.72</c:v>
                </c:pt>
                <c:pt idx="5487">
                  <c:v>749.74</c:v>
                </c:pt>
                <c:pt idx="5488">
                  <c:v>749.76</c:v>
                </c:pt>
                <c:pt idx="5489">
                  <c:v>749.78000000000043</c:v>
                </c:pt>
                <c:pt idx="5490">
                  <c:v>749.8</c:v>
                </c:pt>
                <c:pt idx="5491">
                  <c:v>749.8199999999996</c:v>
                </c:pt>
                <c:pt idx="5492">
                  <c:v>749.83999999999958</c:v>
                </c:pt>
                <c:pt idx="5493">
                  <c:v>749.85999999999956</c:v>
                </c:pt>
                <c:pt idx="5494">
                  <c:v>749.88</c:v>
                </c:pt>
                <c:pt idx="5495">
                  <c:v>749.9</c:v>
                </c:pt>
                <c:pt idx="5496">
                  <c:v>749.92</c:v>
                </c:pt>
                <c:pt idx="5497">
                  <c:v>749.9399999999996</c:v>
                </c:pt>
                <c:pt idx="5498">
                  <c:v>749.95999999999958</c:v>
                </c:pt>
                <c:pt idx="5499">
                  <c:v>749.98</c:v>
                </c:pt>
                <c:pt idx="5500">
                  <c:v>750</c:v>
                </c:pt>
                <c:pt idx="5501">
                  <c:v>750.02</c:v>
                </c:pt>
                <c:pt idx="5502">
                  <c:v>750.04</c:v>
                </c:pt>
                <c:pt idx="5503">
                  <c:v>750.06</c:v>
                </c:pt>
                <c:pt idx="5504">
                  <c:v>750.08</c:v>
                </c:pt>
                <c:pt idx="5505">
                  <c:v>750.1</c:v>
                </c:pt>
                <c:pt idx="5506">
                  <c:v>750.12</c:v>
                </c:pt>
                <c:pt idx="5507">
                  <c:v>750.14</c:v>
                </c:pt>
                <c:pt idx="5508">
                  <c:v>750.16</c:v>
                </c:pt>
                <c:pt idx="5509">
                  <c:v>750.1800000000004</c:v>
                </c:pt>
                <c:pt idx="5510">
                  <c:v>750.2</c:v>
                </c:pt>
                <c:pt idx="5511">
                  <c:v>750.22</c:v>
                </c:pt>
                <c:pt idx="5512">
                  <c:v>750.24</c:v>
                </c:pt>
                <c:pt idx="5513">
                  <c:v>750.26</c:v>
                </c:pt>
                <c:pt idx="5514">
                  <c:v>750.28000000000043</c:v>
                </c:pt>
                <c:pt idx="5515">
                  <c:v>750.3</c:v>
                </c:pt>
                <c:pt idx="5516">
                  <c:v>750.3199999999996</c:v>
                </c:pt>
                <c:pt idx="5517">
                  <c:v>750.33999999999958</c:v>
                </c:pt>
                <c:pt idx="5518">
                  <c:v>750.35999999999956</c:v>
                </c:pt>
                <c:pt idx="5519">
                  <c:v>750.38</c:v>
                </c:pt>
                <c:pt idx="5520">
                  <c:v>750.4</c:v>
                </c:pt>
                <c:pt idx="5521">
                  <c:v>750.42</c:v>
                </c:pt>
                <c:pt idx="5522">
                  <c:v>750.4399999999996</c:v>
                </c:pt>
                <c:pt idx="5523">
                  <c:v>750.45999999999958</c:v>
                </c:pt>
                <c:pt idx="5524">
                  <c:v>750.48</c:v>
                </c:pt>
                <c:pt idx="5525">
                  <c:v>750.5</c:v>
                </c:pt>
                <c:pt idx="5526">
                  <c:v>750.52</c:v>
                </c:pt>
                <c:pt idx="5527">
                  <c:v>750.54</c:v>
                </c:pt>
                <c:pt idx="5528">
                  <c:v>750.56</c:v>
                </c:pt>
                <c:pt idx="5529">
                  <c:v>750.58</c:v>
                </c:pt>
                <c:pt idx="5530">
                  <c:v>750.6</c:v>
                </c:pt>
                <c:pt idx="5531">
                  <c:v>750.62</c:v>
                </c:pt>
                <c:pt idx="5532">
                  <c:v>750.64</c:v>
                </c:pt>
                <c:pt idx="5533">
                  <c:v>750.66</c:v>
                </c:pt>
                <c:pt idx="5534">
                  <c:v>750.6800000000004</c:v>
                </c:pt>
                <c:pt idx="5535">
                  <c:v>750.7</c:v>
                </c:pt>
                <c:pt idx="5536">
                  <c:v>750.72</c:v>
                </c:pt>
                <c:pt idx="5537">
                  <c:v>750.74</c:v>
                </c:pt>
                <c:pt idx="5538">
                  <c:v>750.76</c:v>
                </c:pt>
                <c:pt idx="5539">
                  <c:v>750.78000000000043</c:v>
                </c:pt>
                <c:pt idx="5540">
                  <c:v>750.8</c:v>
                </c:pt>
                <c:pt idx="5541">
                  <c:v>750.8199999999996</c:v>
                </c:pt>
                <c:pt idx="5542">
                  <c:v>750.83999999999958</c:v>
                </c:pt>
                <c:pt idx="5543">
                  <c:v>750.85999999999956</c:v>
                </c:pt>
                <c:pt idx="5544">
                  <c:v>750.88</c:v>
                </c:pt>
                <c:pt idx="5545">
                  <c:v>750.9</c:v>
                </c:pt>
                <c:pt idx="5546">
                  <c:v>750.92</c:v>
                </c:pt>
                <c:pt idx="5547">
                  <c:v>750.9399999999996</c:v>
                </c:pt>
                <c:pt idx="5548">
                  <c:v>750.95999999999958</c:v>
                </c:pt>
                <c:pt idx="5549">
                  <c:v>750.98</c:v>
                </c:pt>
                <c:pt idx="5550">
                  <c:v>751</c:v>
                </c:pt>
                <c:pt idx="5551">
                  <c:v>751.02</c:v>
                </c:pt>
                <c:pt idx="5552">
                  <c:v>751.04</c:v>
                </c:pt>
                <c:pt idx="5553">
                  <c:v>751.06</c:v>
                </c:pt>
                <c:pt idx="5554">
                  <c:v>751.08</c:v>
                </c:pt>
                <c:pt idx="5555">
                  <c:v>751.1</c:v>
                </c:pt>
                <c:pt idx="5556">
                  <c:v>751.12</c:v>
                </c:pt>
                <c:pt idx="5557">
                  <c:v>751.14</c:v>
                </c:pt>
                <c:pt idx="5558">
                  <c:v>751.16</c:v>
                </c:pt>
                <c:pt idx="5559">
                  <c:v>751.1800000000004</c:v>
                </c:pt>
                <c:pt idx="5560">
                  <c:v>751.2</c:v>
                </c:pt>
                <c:pt idx="5561">
                  <c:v>751.22</c:v>
                </c:pt>
                <c:pt idx="5562">
                  <c:v>751.24</c:v>
                </c:pt>
                <c:pt idx="5563">
                  <c:v>751.26</c:v>
                </c:pt>
                <c:pt idx="5564">
                  <c:v>751.28000000000043</c:v>
                </c:pt>
                <c:pt idx="5565">
                  <c:v>751.3</c:v>
                </c:pt>
                <c:pt idx="5566">
                  <c:v>751.3199999999996</c:v>
                </c:pt>
                <c:pt idx="5567">
                  <c:v>751.33999999999958</c:v>
                </c:pt>
                <c:pt idx="5568">
                  <c:v>751.35999999999956</c:v>
                </c:pt>
                <c:pt idx="5569">
                  <c:v>751.38</c:v>
                </c:pt>
                <c:pt idx="5570">
                  <c:v>751.4</c:v>
                </c:pt>
                <c:pt idx="5571">
                  <c:v>751.42</c:v>
                </c:pt>
                <c:pt idx="5572">
                  <c:v>751.4399999999996</c:v>
                </c:pt>
                <c:pt idx="5573">
                  <c:v>751.45999999999958</c:v>
                </c:pt>
                <c:pt idx="5574">
                  <c:v>751.48</c:v>
                </c:pt>
                <c:pt idx="5575">
                  <c:v>751.5</c:v>
                </c:pt>
                <c:pt idx="5576">
                  <c:v>751.52</c:v>
                </c:pt>
                <c:pt idx="5577">
                  <c:v>751.54</c:v>
                </c:pt>
                <c:pt idx="5578">
                  <c:v>751.56</c:v>
                </c:pt>
                <c:pt idx="5579">
                  <c:v>751.58</c:v>
                </c:pt>
                <c:pt idx="5580">
                  <c:v>751.6</c:v>
                </c:pt>
                <c:pt idx="5581">
                  <c:v>751.62</c:v>
                </c:pt>
                <c:pt idx="5582">
                  <c:v>751.64</c:v>
                </c:pt>
                <c:pt idx="5583">
                  <c:v>751.66</c:v>
                </c:pt>
                <c:pt idx="5584">
                  <c:v>751.6800000000004</c:v>
                </c:pt>
                <c:pt idx="5585">
                  <c:v>751.7</c:v>
                </c:pt>
                <c:pt idx="5586">
                  <c:v>751.72</c:v>
                </c:pt>
                <c:pt idx="5587">
                  <c:v>751.74</c:v>
                </c:pt>
                <c:pt idx="5588">
                  <c:v>751.76</c:v>
                </c:pt>
                <c:pt idx="5589">
                  <c:v>751.78000000000043</c:v>
                </c:pt>
                <c:pt idx="5590">
                  <c:v>751.8</c:v>
                </c:pt>
                <c:pt idx="5591">
                  <c:v>751.8199999999996</c:v>
                </c:pt>
                <c:pt idx="5592">
                  <c:v>751.83999999999958</c:v>
                </c:pt>
                <c:pt idx="5593">
                  <c:v>751.85999999999956</c:v>
                </c:pt>
                <c:pt idx="5594">
                  <c:v>751.88</c:v>
                </c:pt>
                <c:pt idx="5595">
                  <c:v>751.9</c:v>
                </c:pt>
                <c:pt idx="5596">
                  <c:v>751.92</c:v>
                </c:pt>
                <c:pt idx="5597">
                  <c:v>751.9399999999996</c:v>
                </c:pt>
                <c:pt idx="5598">
                  <c:v>751.95999999999958</c:v>
                </c:pt>
                <c:pt idx="5599">
                  <c:v>751.98</c:v>
                </c:pt>
                <c:pt idx="5600">
                  <c:v>752</c:v>
                </c:pt>
                <c:pt idx="5601">
                  <c:v>752.02</c:v>
                </c:pt>
                <c:pt idx="5602">
                  <c:v>752.04</c:v>
                </c:pt>
                <c:pt idx="5603">
                  <c:v>752.06</c:v>
                </c:pt>
                <c:pt idx="5604">
                  <c:v>752.08</c:v>
                </c:pt>
                <c:pt idx="5605">
                  <c:v>752.1</c:v>
                </c:pt>
                <c:pt idx="5606">
                  <c:v>752.12</c:v>
                </c:pt>
                <c:pt idx="5607">
                  <c:v>752.14</c:v>
                </c:pt>
                <c:pt idx="5608">
                  <c:v>752.16</c:v>
                </c:pt>
                <c:pt idx="5609">
                  <c:v>752.1800000000004</c:v>
                </c:pt>
                <c:pt idx="5610">
                  <c:v>752.2</c:v>
                </c:pt>
                <c:pt idx="5611">
                  <c:v>752.22</c:v>
                </c:pt>
                <c:pt idx="5612">
                  <c:v>752.24</c:v>
                </c:pt>
                <c:pt idx="5613">
                  <c:v>752.26</c:v>
                </c:pt>
                <c:pt idx="5614">
                  <c:v>752.28000000000043</c:v>
                </c:pt>
                <c:pt idx="5615">
                  <c:v>752.3</c:v>
                </c:pt>
                <c:pt idx="5616">
                  <c:v>752.3199999999996</c:v>
                </c:pt>
                <c:pt idx="5617">
                  <c:v>752.33999999999958</c:v>
                </c:pt>
                <c:pt idx="5618">
                  <c:v>752.35999999999956</c:v>
                </c:pt>
                <c:pt idx="5619">
                  <c:v>752.38</c:v>
                </c:pt>
                <c:pt idx="5620">
                  <c:v>752.4</c:v>
                </c:pt>
                <c:pt idx="5621">
                  <c:v>752.42</c:v>
                </c:pt>
                <c:pt idx="5622">
                  <c:v>752.4399999999996</c:v>
                </c:pt>
                <c:pt idx="5623">
                  <c:v>752.45999999999958</c:v>
                </c:pt>
                <c:pt idx="5624">
                  <c:v>752.48</c:v>
                </c:pt>
                <c:pt idx="5625">
                  <c:v>752.5</c:v>
                </c:pt>
                <c:pt idx="5626">
                  <c:v>752.52</c:v>
                </c:pt>
                <c:pt idx="5627">
                  <c:v>752.54</c:v>
                </c:pt>
                <c:pt idx="5628">
                  <c:v>752.56</c:v>
                </c:pt>
                <c:pt idx="5629">
                  <c:v>752.58</c:v>
                </c:pt>
                <c:pt idx="5630">
                  <c:v>752.6</c:v>
                </c:pt>
                <c:pt idx="5631">
                  <c:v>752.62</c:v>
                </c:pt>
                <c:pt idx="5632">
                  <c:v>752.64</c:v>
                </c:pt>
                <c:pt idx="5633">
                  <c:v>752.66</c:v>
                </c:pt>
                <c:pt idx="5634">
                  <c:v>752.6800000000004</c:v>
                </c:pt>
                <c:pt idx="5635">
                  <c:v>752.7</c:v>
                </c:pt>
                <c:pt idx="5636">
                  <c:v>752.72</c:v>
                </c:pt>
                <c:pt idx="5637">
                  <c:v>752.74</c:v>
                </c:pt>
                <c:pt idx="5638">
                  <c:v>752.76</c:v>
                </c:pt>
                <c:pt idx="5639">
                  <c:v>752.78000000000043</c:v>
                </c:pt>
                <c:pt idx="5640">
                  <c:v>752.8</c:v>
                </c:pt>
                <c:pt idx="5641">
                  <c:v>752.8199999999996</c:v>
                </c:pt>
                <c:pt idx="5642">
                  <c:v>752.83999999999958</c:v>
                </c:pt>
                <c:pt idx="5643">
                  <c:v>752.85999999999956</c:v>
                </c:pt>
                <c:pt idx="5644">
                  <c:v>752.88</c:v>
                </c:pt>
                <c:pt idx="5645">
                  <c:v>752.9</c:v>
                </c:pt>
                <c:pt idx="5646">
                  <c:v>752.92</c:v>
                </c:pt>
                <c:pt idx="5647">
                  <c:v>752.9399999999996</c:v>
                </c:pt>
                <c:pt idx="5648">
                  <c:v>752.95999999999958</c:v>
                </c:pt>
                <c:pt idx="5649">
                  <c:v>752.98</c:v>
                </c:pt>
                <c:pt idx="5650">
                  <c:v>753</c:v>
                </c:pt>
                <c:pt idx="5651">
                  <c:v>753.02</c:v>
                </c:pt>
                <c:pt idx="5652">
                  <c:v>753.04</c:v>
                </c:pt>
                <c:pt idx="5653">
                  <c:v>753.06</c:v>
                </c:pt>
                <c:pt idx="5654">
                  <c:v>753.08</c:v>
                </c:pt>
                <c:pt idx="5655">
                  <c:v>753.1</c:v>
                </c:pt>
                <c:pt idx="5656">
                  <c:v>753.12</c:v>
                </c:pt>
                <c:pt idx="5657">
                  <c:v>753.14</c:v>
                </c:pt>
                <c:pt idx="5658">
                  <c:v>753.16</c:v>
                </c:pt>
                <c:pt idx="5659">
                  <c:v>753.1800000000004</c:v>
                </c:pt>
                <c:pt idx="5660">
                  <c:v>753.2</c:v>
                </c:pt>
                <c:pt idx="5661">
                  <c:v>753.22</c:v>
                </c:pt>
                <c:pt idx="5662">
                  <c:v>753.24</c:v>
                </c:pt>
                <c:pt idx="5663">
                  <c:v>753.26</c:v>
                </c:pt>
                <c:pt idx="5664">
                  <c:v>753.28000000000043</c:v>
                </c:pt>
                <c:pt idx="5665">
                  <c:v>753.3</c:v>
                </c:pt>
                <c:pt idx="5666">
                  <c:v>753.3199999999996</c:v>
                </c:pt>
                <c:pt idx="5667">
                  <c:v>753.33999999999958</c:v>
                </c:pt>
                <c:pt idx="5668">
                  <c:v>753.35999999999956</c:v>
                </c:pt>
                <c:pt idx="5669">
                  <c:v>753.38</c:v>
                </c:pt>
                <c:pt idx="5670">
                  <c:v>753.4</c:v>
                </c:pt>
                <c:pt idx="5671">
                  <c:v>753.42</c:v>
                </c:pt>
                <c:pt idx="5672">
                  <c:v>753.4399999999996</c:v>
                </c:pt>
                <c:pt idx="5673">
                  <c:v>753.45999999999958</c:v>
                </c:pt>
                <c:pt idx="5674">
                  <c:v>753.48</c:v>
                </c:pt>
                <c:pt idx="5675">
                  <c:v>753.5</c:v>
                </c:pt>
                <c:pt idx="5676">
                  <c:v>753.52</c:v>
                </c:pt>
                <c:pt idx="5677">
                  <c:v>753.54</c:v>
                </c:pt>
                <c:pt idx="5678">
                  <c:v>753.56</c:v>
                </c:pt>
                <c:pt idx="5679">
                  <c:v>753.58</c:v>
                </c:pt>
                <c:pt idx="5680">
                  <c:v>753.6</c:v>
                </c:pt>
                <c:pt idx="5681">
                  <c:v>753.62</c:v>
                </c:pt>
                <c:pt idx="5682">
                  <c:v>753.64</c:v>
                </c:pt>
                <c:pt idx="5683">
                  <c:v>753.66</c:v>
                </c:pt>
                <c:pt idx="5684">
                  <c:v>753.6800000000004</c:v>
                </c:pt>
                <c:pt idx="5685">
                  <c:v>753.7</c:v>
                </c:pt>
                <c:pt idx="5686">
                  <c:v>753.72</c:v>
                </c:pt>
                <c:pt idx="5687">
                  <c:v>753.74</c:v>
                </c:pt>
                <c:pt idx="5688">
                  <c:v>753.76</c:v>
                </c:pt>
                <c:pt idx="5689">
                  <c:v>753.78000000000043</c:v>
                </c:pt>
                <c:pt idx="5690">
                  <c:v>753.8</c:v>
                </c:pt>
                <c:pt idx="5691">
                  <c:v>753.8199999999996</c:v>
                </c:pt>
                <c:pt idx="5692">
                  <c:v>753.83999999999958</c:v>
                </c:pt>
                <c:pt idx="5693">
                  <c:v>753.85999999999956</c:v>
                </c:pt>
                <c:pt idx="5694">
                  <c:v>753.88</c:v>
                </c:pt>
                <c:pt idx="5695">
                  <c:v>753.9</c:v>
                </c:pt>
                <c:pt idx="5696">
                  <c:v>753.92</c:v>
                </c:pt>
                <c:pt idx="5697">
                  <c:v>753.9399999999996</c:v>
                </c:pt>
                <c:pt idx="5698">
                  <c:v>753.95999999999958</c:v>
                </c:pt>
                <c:pt idx="5699">
                  <c:v>753.98</c:v>
                </c:pt>
                <c:pt idx="5700">
                  <c:v>754</c:v>
                </c:pt>
                <c:pt idx="5701">
                  <c:v>754.02</c:v>
                </c:pt>
                <c:pt idx="5702">
                  <c:v>754.04</c:v>
                </c:pt>
                <c:pt idx="5703">
                  <c:v>754.06</c:v>
                </c:pt>
                <c:pt idx="5704">
                  <c:v>754.08</c:v>
                </c:pt>
                <c:pt idx="5705">
                  <c:v>754.1</c:v>
                </c:pt>
                <c:pt idx="5706">
                  <c:v>754.12</c:v>
                </c:pt>
                <c:pt idx="5707">
                  <c:v>754.14</c:v>
                </c:pt>
                <c:pt idx="5708">
                  <c:v>754.16</c:v>
                </c:pt>
                <c:pt idx="5709">
                  <c:v>754.1800000000004</c:v>
                </c:pt>
                <c:pt idx="5710">
                  <c:v>754.2</c:v>
                </c:pt>
                <c:pt idx="5711">
                  <c:v>754.22</c:v>
                </c:pt>
                <c:pt idx="5712">
                  <c:v>754.24</c:v>
                </c:pt>
                <c:pt idx="5713">
                  <c:v>754.26</c:v>
                </c:pt>
                <c:pt idx="5714">
                  <c:v>754.28000000000043</c:v>
                </c:pt>
                <c:pt idx="5715">
                  <c:v>754.3</c:v>
                </c:pt>
                <c:pt idx="5716">
                  <c:v>754.3199999999996</c:v>
                </c:pt>
                <c:pt idx="5717">
                  <c:v>754.33999999999958</c:v>
                </c:pt>
                <c:pt idx="5718">
                  <c:v>754.35999999999956</c:v>
                </c:pt>
                <c:pt idx="5719">
                  <c:v>754.38</c:v>
                </c:pt>
                <c:pt idx="5720">
                  <c:v>754.4</c:v>
                </c:pt>
                <c:pt idx="5721">
                  <c:v>754.42</c:v>
                </c:pt>
                <c:pt idx="5722">
                  <c:v>754.4399999999996</c:v>
                </c:pt>
                <c:pt idx="5723">
                  <c:v>754.45999999999958</c:v>
                </c:pt>
                <c:pt idx="5724">
                  <c:v>754.48</c:v>
                </c:pt>
                <c:pt idx="5725">
                  <c:v>754.5</c:v>
                </c:pt>
                <c:pt idx="5726">
                  <c:v>754.52</c:v>
                </c:pt>
                <c:pt idx="5727">
                  <c:v>754.54</c:v>
                </c:pt>
                <c:pt idx="5728">
                  <c:v>754.56</c:v>
                </c:pt>
                <c:pt idx="5729">
                  <c:v>754.58</c:v>
                </c:pt>
                <c:pt idx="5730">
                  <c:v>754.6</c:v>
                </c:pt>
                <c:pt idx="5731">
                  <c:v>754.62</c:v>
                </c:pt>
                <c:pt idx="5732">
                  <c:v>754.64</c:v>
                </c:pt>
                <c:pt idx="5733">
                  <c:v>754.66</c:v>
                </c:pt>
                <c:pt idx="5734">
                  <c:v>754.6800000000004</c:v>
                </c:pt>
                <c:pt idx="5735">
                  <c:v>754.7</c:v>
                </c:pt>
                <c:pt idx="5736">
                  <c:v>754.72</c:v>
                </c:pt>
                <c:pt idx="5737">
                  <c:v>754.74</c:v>
                </c:pt>
                <c:pt idx="5738">
                  <c:v>754.76</c:v>
                </c:pt>
                <c:pt idx="5739">
                  <c:v>754.78000000000043</c:v>
                </c:pt>
                <c:pt idx="5740">
                  <c:v>754.8</c:v>
                </c:pt>
                <c:pt idx="5741">
                  <c:v>754.8199999999996</c:v>
                </c:pt>
                <c:pt idx="5742">
                  <c:v>754.83999999999958</c:v>
                </c:pt>
                <c:pt idx="5743">
                  <c:v>754.85999999999956</c:v>
                </c:pt>
                <c:pt idx="5744">
                  <c:v>754.88</c:v>
                </c:pt>
                <c:pt idx="5745">
                  <c:v>754.9</c:v>
                </c:pt>
                <c:pt idx="5746">
                  <c:v>754.92</c:v>
                </c:pt>
                <c:pt idx="5747">
                  <c:v>754.9399999999996</c:v>
                </c:pt>
                <c:pt idx="5748">
                  <c:v>754.95999999999958</c:v>
                </c:pt>
                <c:pt idx="5749">
                  <c:v>754.98</c:v>
                </c:pt>
                <c:pt idx="5750">
                  <c:v>755</c:v>
                </c:pt>
                <c:pt idx="5751">
                  <c:v>755.02</c:v>
                </c:pt>
                <c:pt idx="5752">
                  <c:v>755.04</c:v>
                </c:pt>
                <c:pt idx="5753">
                  <c:v>755.06</c:v>
                </c:pt>
                <c:pt idx="5754">
                  <c:v>755.08</c:v>
                </c:pt>
                <c:pt idx="5755">
                  <c:v>755.1</c:v>
                </c:pt>
                <c:pt idx="5756">
                  <c:v>755.12</c:v>
                </c:pt>
                <c:pt idx="5757">
                  <c:v>755.14</c:v>
                </c:pt>
                <c:pt idx="5758">
                  <c:v>755.16</c:v>
                </c:pt>
                <c:pt idx="5759">
                  <c:v>755.1800000000004</c:v>
                </c:pt>
                <c:pt idx="5760">
                  <c:v>755.2</c:v>
                </c:pt>
                <c:pt idx="5761">
                  <c:v>755.22</c:v>
                </c:pt>
                <c:pt idx="5762">
                  <c:v>755.24</c:v>
                </c:pt>
                <c:pt idx="5763">
                  <c:v>755.26</c:v>
                </c:pt>
                <c:pt idx="5764">
                  <c:v>755.28000000000043</c:v>
                </c:pt>
                <c:pt idx="5765">
                  <c:v>755.3</c:v>
                </c:pt>
                <c:pt idx="5766">
                  <c:v>755.3199999999996</c:v>
                </c:pt>
                <c:pt idx="5767">
                  <c:v>755.33999999999958</c:v>
                </c:pt>
                <c:pt idx="5768">
                  <c:v>755.35999999999956</c:v>
                </c:pt>
                <c:pt idx="5769">
                  <c:v>755.38</c:v>
                </c:pt>
                <c:pt idx="5770">
                  <c:v>755.4</c:v>
                </c:pt>
                <c:pt idx="5771">
                  <c:v>755.42</c:v>
                </c:pt>
                <c:pt idx="5772">
                  <c:v>755.4399999999996</c:v>
                </c:pt>
                <c:pt idx="5773">
                  <c:v>755.45999999999958</c:v>
                </c:pt>
                <c:pt idx="5774">
                  <c:v>755.48</c:v>
                </c:pt>
                <c:pt idx="5775">
                  <c:v>755.5</c:v>
                </c:pt>
                <c:pt idx="5776">
                  <c:v>755.52</c:v>
                </c:pt>
                <c:pt idx="5777">
                  <c:v>755.54</c:v>
                </c:pt>
                <c:pt idx="5778">
                  <c:v>755.56</c:v>
                </c:pt>
                <c:pt idx="5779">
                  <c:v>755.58</c:v>
                </c:pt>
                <c:pt idx="5780">
                  <c:v>755.6</c:v>
                </c:pt>
                <c:pt idx="5781">
                  <c:v>755.62</c:v>
                </c:pt>
                <c:pt idx="5782">
                  <c:v>755.64</c:v>
                </c:pt>
                <c:pt idx="5783">
                  <c:v>755.66</c:v>
                </c:pt>
                <c:pt idx="5784">
                  <c:v>755.6800000000004</c:v>
                </c:pt>
                <c:pt idx="5785">
                  <c:v>755.7</c:v>
                </c:pt>
                <c:pt idx="5786">
                  <c:v>755.72</c:v>
                </c:pt>
                <c:pt idx="5787">
                  <c:v>755.74</c:v>
                </c:pt>
                <c:pt idx="5788">
                  <c:v>755.76</c:v>
                </c:pt>
                <c:pt idx="5789">
                  <c:v>755.78000000000043</c:v>
                </c:pt>
                <c:pt idx="5790">
                  <c:v>755.8</c:v>
                </c:pt>
                <c:pt idx="5791">
                  <c:v>755.8199999999996</c:v>
                </c:pt>
                <c:pt idx="5792">
                  <c:v>755.83999999999958</c:v>
                </c:pt>
                <c:pt idx="5793">
                  <c:v>755.85999999999956</c:v>
                </c:pt>
                <c:pt idx="5794">
                  <c:v>755.88</c:v>
                </c:pt>
                <c:pt idx="5795">
                  <c:v>755.9</c:v>
                </c:pt>
                <c:pt idx="5796">
                  <c:v>755.92</c:v>
                </c:pt>
                <c:pt idx="5797">
                  <c:v>755.9399999999996</c:v>
                </c:pt>
                <c:pt idx="5798">
                  <c:v>755.95999999999958</c:v>
                </c:pt>
                <c:pt idx="5799">
                  <c:v>755.98</c:v>
                </c:pt>
                <c:pt idx="5800">
                  <c:v>756</c:v>
                </c:pt>
                <c:pt idx="5801">
                  <c:v>756.02</c:v>
                </c:pt>
                <c:pt idx="5802">
                  <c:v>756.04</c:v>
                </c:pt>
                <c:pt idx="5803">
                  <c:v>756.06</c:v>
                </c:pt>
                <c:pt idx="5804">
                  <c:v>756.08</c:v>
                </c:pt>
                <c:pt idx="5805">
                  <c:v>756.1</c:v>
                </c:pt>
                <c:pt idx="5806">
                  <c:v>756.12</c:v>
                </c:pt>
                <c:pt idx="5807">
                  <c:v>756.14</c:v>
                </c:pt>
                <c:pt idx="5808">
                  <c:v>756.16</c:v>
                </c:pt>
                <c:pt idx="5809">
                  <c:v>756.1800000000004</c:v>
                </c:pt>
                <c:pt idx="5810">
                  <c:v>756.2</c:v>
                </c:pt>
                <c:pt idx="5811">
                  <c:v>756.22</c:v>
                </c:pt>
                <c:pt idx="5812">
                  <c:v>756.24</c:v>
                </c:pt>
                <c:pt idx="5813">
                  <c:v>756.26</c:v>
                </c:pt>
                <c:pt idx="5814">
                  <c:v>756.28000000000043</c:v>
                </c:pt>
                <c:pt idx="5815">
                  <c:v>756.3</c:v>
                </c:pt>
                <c:pt idx="5816">
                  <c:v>756.3199999999996</c:v>
                </c:pt>
                <c:pt idx="5817">
                  <c:v>756.33999999999958</c:v>
                </c:pt>
                <c:pt idx="5818">
                  <c:v>756.35999999999956</c:v>
                </c:pt>
                <c:pt idx="5819">
                  <c:v>756.38</c:v>
                </c:pt>
                <c:pt idx="5820">
                  <c:v>756.4</c:v>
                </c:pt>
                <c:pt idx="5821">
                  <c:v>756.42</c:v>
                </c:pt>
                <c:pt idx="5822">
                  <c:v>756.4399999999996</c:v>
                </c:pt>
                <c:pt idx="5823">
                  <c:v>756.45999999999958</c:v>
                </c:pt>
                <c:pt idx="5824">
                  <c:v>756.48</c:v>
                </c:pt>
                <c:pt idx="5825">
                  <c:v>756.5</c:v>
                </c:pt>
                <c:pt idx="5826">
                  <c:v>756.52</c:v>
                </c:pt>
                <c:pt idx="5827">
                  <c:v>756.54</c:v>
                </c:pt>
                <c:pt idx="5828">
                  <c:v>756.56</c:v>
                </c:pt>
                <c:pt idx="5829">
                  <c:v>756.58</c:v>
                </c:pt>
                <c:pt idx="5830">
                  <c:v>756.6</c:v>
                </c:pt>
                <c:pt idx="5831">
                  <c:v>756.62</c:v>
                </c:pt>
                <c:pt idx="5832">
                  <c:v>756.64</c:v>
                </c:pt>
                <c:pt idx="5833">
                  <c:v>756.66</c:v>
                </c:pt>
                <c:pt idx="5834">
                  <c:v>756.6800000000004</c:v>
                </c:pt>
                <c:pt idx="5835">
                  <c:v>756.7</c:v>
                </c:pt>
                <c:pt idx="5836">
                  <c:v>756.72</c:v>
                </c:pt>
                <c:pt idx="5837">
                  <c:v>756.74</c:v>
                </c:pt>
                <c:pt idx="5838">
                  <c:v>756.76</c:v>
                </c:pt>
                <c:pt idx="5839">
                  <c:v>756.78000000000043</c:v>
                </c:pt>
                <c:pt idx="5840">
                  <c:v>756.8</c:v>
                </c:pt>
                <c:pt idx="5841">
                  <c:v>756.8199999999996</c:v>
                </c:pt>
                <c:pt idx="5842">
                  <c:v>756.83999999999958</c:v>
                </c:pt>
                <c:pt idx="5843">
                  <c:v>756.85999999999956</c:v>
                </c:pt>
                <c:pt idx="5844">
                  <c:v>756.88</c:v>
                </c:pt>
                <c:pt idx="5845">
                  <c:v>756.9</c:v>
                </c:pt>
                <c:pt idx="5846">
                  <c:v>756.92</c:v>
                </c:pt>
                <c:pt idx="5847">
                  <c:v>756.9399999999996</c:v>
                </c:pt>
                <c:pt idx="5848">
                  <c:v>756.95999999999958</c:v>
                </c:pt>
                <c:pt idx="5849">
                  <c:v>756.98</c:v>
                </c:pt>
                <c:pt idx="5850">
                  <c:v>757</c:v>
                </c:pt>
                <c:pt idx="5851">
                  <c:v>757.02</c:v>
                </c:pt>
                <c:pt idx="5852">
                  <c:v>757.04</c:v>
                </c:pt>
                <c:pt idx="5853">
                  <c:v>757.06</c:v>
                </c:pt>
                <c:pt idx="5854">
                  <c:v>757.08</c:v>
                </c:pt>
                <c:pt idx="5855">
                  <c:v>757.1</c:v>
                </c:pt>
                <c:pt idx="5856">
                  <c:v>757.12</c:v>
                </c:pt>
                <c:pt idx="5857">
                  <c:v>757.14</c:v>
                </c:pt>
                <c:pt idx="5858">
                  <c:v>757.16</c:v>
                </c:pt>
                <c:pt idx="5859">
                  <c:v>757.1800000000004</c:v>
                </c:pt>
                <c:pt idx="5860">
                  <c:v>757.2</c:v>
                </c:pt>
                <c:pt idx="5861">
                  <c:v>757.22</c:v>
                </c:pt>
                <c:pt idx="5862">
                  <c:v>757.24</c:v>
                </c:pt>
                <c:pt idx="5863">
                  <c:v>757.26</c:v>
                </c:pt>
                <c:pt idx="5864">
                  <c:v>757.28000000000043</c:v>
                </c:pt>
                <c:pt idx="5865">
                  <c:v>757.3</c:v>
                </c:pt>
                <c:pt idx="5866">
                  <c:v>757.3199999999996</c:v>
                </c:pt>
                <c:pt idx="5867">
                  <c:v>757.33999999999958</c:v>
                </c:pt>
                <c:pt idx="5868">
                  <c:v>757.35999999999956</c:v>
                </c:pt>
                <c:pt idx="5869">
                  <c:v>757.38</c:v>
                </c:pt>
                <c:pt idx="5870">
                  <c:v>757.4</c:v>
                </c:pt>
                <c:pt idx="5871">
                  <c:v>757.42</c:v>
                </c:pt>
                <c:pt idx="5872">
                  <c:v>757.4399999999996</c:v>
                </c:pt>
                <c:pt idx="5873">
                  <c:v>757.45999999999958</c:v>
                </c:pt>
                <c:pt idx="5874">
                  <c:v>757.48</c:v>
                </c:pt>
                <c:pt idx="5875">
                  <c:v>757.5</c:v>
                </c:pt>
                <c:pt idx="5876">
                  <c:v>757.52</c:v>
                </c:pt>
                <c:pt idx="5877">
                  <c:v>757.54</c:v>
                </c:pt>
                <c:pt idx="5878">
                  <c:v>757.56</c:v>
                </c:pt>
                <c:pt idx="5879">
                  <c:v>757.58</c:v>
                </c:pt>
                <c:pt idx="5880">
                  <c:v>757.6</c:v>
                </c:pt>
                <c:pt idx="5881">
                  <c:v>757.62</c:v>
                </c:pt>
                <c:pt idx="5882">
                  <c:v>757.64</c:v>
                </c:pt>
                <c:pt idx="5883">
                  <c:v>757.66</c:v>
                </c:pt>
                <c:pt idx="5884">
                  <c:v>757.6800000000004</c:v>
                </c:pt>
                <c:pt idx="5885">
                  <c:v>757.7</c:v>
                </c:pt>
                <c:pt idx="5886">
                  <c:v>757.72</c:v>
                </c:pt>
                <c:pt idx="5887">
                  <c:v>757.74</c:v>
                </c:pt>
                <c:pt idx="5888">
                  <c:v>757.76</c:v>
                </c:pt>
                <c:pt idx="5889">
                  <c:v>757.78000000000043</c:v>
                </c:pt>
                <c:pt idx="5890">
                  <c:v>757.8</c:v>
                </c:pt>
                <c:pt idx="5891">
                  <c:v>757.8199999999996</c:v>
                </c:pt>
                <c:pt idx="5892">
                  <c:v>757.83999999999958</c:v>
                </c:pt>
                <c:pt idx="5893">
                  <c:v>757.85999999999956</c:v>
                </c:pt>
                <c:pt idx="5894">
                  <c:v>757.88</c:v>
                </c:pt>
                <c:pt idx="5895">
                  <c:v>757.9</c:v>
                </c:pt>
                <c:pt idx="5896">
                  <c:v>757.92</c:v>
                </c:pt>
                <c:pt idx="5897">
                  <c:v>757.9399999999996</c:v>
                </c:pt>
                <c:pt idx="5898">
                  <c:v>757.95999999999958</c:v>
                </c:pt>
                <c:pt idx="5899">
                  <c:v>757.98</c:v>
                </c:pt>
                <c:pt idx="5900">
                  <c:v>758</c:v>
                </c:pt>
                <c:pt idx="5901">
                  <c:v>758.02</c:v>
                </c:pt>
                <c:pt idx="5902">
                  <c:v>758.04</c:v>
                </c:pt>
                <c:pt idx="5903">
                  <c:v>758.06</c:v>
                </c:pt>
                <c:pt idx="5904">
                  <c:v>758.08</c:v>
                </c:pt>
                <c:pt idx="5905">
                  <c:v>758.1</c:v>
                </c:pt>
                <c:pt idx="5906">
                  <c:v>758.12</c:v>
                </c:pt>
                <c:pt idx="5907">
                  <c:v>758.14</c:v>
                </c:pt>
                <c:pt idx="5908">
                  <c:v>758.16</c:v>
                </c:pt>
                <c:pt idx="5909">
                  <c:v>758.1800000000004</c:v>
                </c:pt>
                <c:pt idx="5910">
                  <c:v>758.2</c:v>
                </c:pt>
                <c:pt idx="5911">
                  <c:v>758.22</c:v>
                </c:pt>
                <c:pt idx="5912">
                  <c:v>758.24</c:v>
                </c:pt>
                <c:pt idx="5913">
                  <c:v>758.26</c:v>
                </c:pt>
                <c:pt idx="5914">
                  <c:v>758.28000000000043</c:v>
                </c:pt>
                <c:pt idx="5915">
                  <c:v>758.3</c:v>
                </c:pt>
                <c:pt idx="5916">
                  <c:v>758.3199999999996</c:v>
                </c:pt>
                <c:pt idx="5917">
                  <c:v>758.33999999999958</c:v>
                </c:pt>
                <c:pt idx="5918">
                  <c:v>758.35999999999956</c:v>
                </c:pt>
                <c:pt idx="5919">
                  <c:v>758.38</c:v>
                </c:pt>
                <c:pt idx="5920">
                  <c:v>758.4</c:v>
                </c:pt>
                <c:pt idx="5921">
                  <c:v>758.42</c:v>
                </c:pt>
                <c:pt idx="5922">
                  <c:v>758.4399999999996</c:v>
                </c:pt>
                <c:pt idx="5923">
                  <c:v>758.45999999999958</c:v>
                </c:pt>
                <c:pt idx="5924">
                  <c:v>758.48</c:v>
                </c:pt>
                <c:pt idx="5925">
                  <c:v>758.5</c:v>
                </c:pt>
                <c:pt idx="5926">
                  <c:v>758.52</c:v>
                </c:pt>
                <c:pt idx="5927">
                  <c:v>758.54</c:v>
                </c:pt>
                <c:pt idx="5928">
                  <c:v>758.56</c:v>
                </c:pt>
                <c:pt idx="5929">
                  <c:v>758.58</c:v>
                </c:pt>
                <c:pt idx="5930">
                  <c:v>758.6</c:v>
                </c:pt>
                <c:pt idx="5931">
                  <c:v>758.62</c:v>
                </c:pt>
                <c:pt idx="5932">
                  <c:v>758.64</c:v>
                </c:pt>
                <c:pt idx="5933">
                  <c:v>758.66</c:v>
                </c:pt>
                <c:pt idx="5934">
                  <c:v>758.6800000000004</c:v>
                </c:pt>
                <c:pt idx="5935">
                  <c:v>758.7</c:v>
                </c:pt>
                <c:pt idx="5936">
                  <c:v>758.72</c:v>
                </c:pt>
                <c:pt idx="5937">
                  <c:v>758.74</c:v>
                </c:pt>
                <c:pt idx="5938">
                  <c:v>758.76</c:v>
                </c:pt>
                <c:pt idx="5939">
                  <c:v>758.78000000000043</c:v>
                </c:pt>
                <c:pt idx="5940">
                  <c:v>758.8</c:v>
                </c:pt>
                <c:pt idx="5941">
                  <c:v>758.8199999999996</c:v>
                </c:pt>
                <c:pt idx="5942">
                  <c:v>758.83999999999958</c:v>
                </c:pt>
                <c:pt idx="5943">
                  <c:v>758.85999999999956</c:v>
                </c:pt>
                <c:pt idx="5944">
                  <c:v>758.88</c:v>
                </c:pt>
                <c:pt idx="5945">
                  <c:v>758.9</c:v>
                </c:pt>
                <c:pt idx="5946">
                  <c:v>758.92</c:v>
                </c:pt>
                <c:pt idx="5947">
                  <c:v>758.9399999999996</c:v>
                </c:pt>
                <c:pt idx="5948">
                  <c:v>758.95999999999958</c:v>
                </c:pt>
                <c:pt idx="5949">
                  <c:v>758.98</c:v>
                </c:pt>
                <c:pt idx="5950">
                  <c:v>759</c:v>
                </c:pt>
                <c:pt idx="5951">
                  <c:v>759.02</c:v>
                </c:pt>
                <c:pt idx="5952">
                  <c:v>759.04</c:v>
                </c:pt>
                <c:pt idx="5953">
                  <c:v>759.06</c:v>
                </c:pt>
                <c:pt idx="5954">
                  <c:v>759.08</c:v>
                </c:pt>
                <c:pt idx="5955">
                  <c:v>759.1</c:v>
                </c:pt>
                <c:pt idx="5956">
                  <c:v>759.12</c:v>
                </c:pt>
                <c:pt idx="5957">
                  <c:v>759.14</c:v>
                </c:pt>
                <c:pt idx="5958">
                  <c:v>759.16</c:v>
                </c:pt>
                <c:pt idx="5959">
                  <c:v>759.1800000000004</c:v>
                </c:pt>
                <c:pt idx="5960">
                  <c:v>759.2</c:v>
                </c:pt>
                <c:pt idx="5961">
                  <c:v>759.22</c:v>
                </c:pt>
                <c:pt idx="5962">
                  <c:v>759.24</c:v>
                </c:pt>
                <c:pt idx="5963">
                  <c:v>759.26</c:v>
                </c:pt>
                <c:pt idx="5964">
                  <c:v>759.28000000000043</c:v>
                </c:pt>
                <c:pt idx="5965">
                  <c:v>759.3</c:v>
                </c:pt>
                <c:pt idx="5966">
                  <c:v>759.3199999999996</c:v>
                </c:pt>
                <c:pt idx="5967">
                  <c:v>759.33999999999958</c:v>
                </c:pt>
                <c:pt idx="5968">
                  <c:v>759.35999999999956</c:v>
                </c:pt>
                <c:pt idx="5969">
                  <c:v>759.38</c:v>
                </c:pt>
                <c:pt idx="5970">
                  <c:v>759.4</c:v>
                </c:pt>
                <c:pt idx="5971">
                  <c:v>759.42</c:v>
                </c:pt>
                <c:pt idx="5972">
                  <c:v>759.4399999999996</c:v>
                </c:pt>
                <c:pt idx="5973">
                  <c:v>759.45999999999958</c:v>
                </c:pt>
                <c:pt idx="5974">
                  <c:v>759.48</c:v>
                </c:pt>
                <c:pt idx="5975">
                  <c:v>759.5</c:v>
                </c:pt>
                <c:pt idx="5976">
                  <c:v>759.52</c:v>
                </c:pt>
                <c:pt idx="5977">
                  <c:v>759.54</c:v>
                </c:pt>
                <c:pt idx="5978">
                  <c:v>759.56</c:v>
                </c:pt>
                <c:pt idx="5979">
                  <c:v>759.58</c:v>
                </c:pt>
                <c:pt idx="5980">
                  <c:v>759.6</c:v>
                </c:pt>
                <c:pt idx="5981">
                  <c:v>759.62</c:v>
                </c:pt>
                <c:pt idx="5982">
                  <c:v>759.64</c:v>
                </c:pt>
                <c:pt idx="5983">
                  <c:v>759.66</c:v>
                </c:pt>
                <c:pt idx="5984">
                  <c:v>759.6800000000004</c:v>
                </c:pt>
                <c:pt idx="5985">
                  <c:v>759.7</c:v>
                </c:pt>
                <c:pt idx="5986">
                  <c:v>759.72</c:v>
                </c:pt>
                <c:pt idx="5987">
                  <c:v>759.74</c:v>
                </c:pt>
                <c:pt idx="5988">
                  <c:v>759.76</c:v>
                </c:pt>
                <c:pt idx="5989">
                  <c:v>759.78000000000043</c:v>
                </c:pt>
                <c:pt idx="5990">
                  <c:v>759.8</c:v>
                </c:pt>
                <c:pt idx="5991">
                  <c:v>759.8199999999996</c:v>
                </c:pt>
                <c:pt idx="5992">
                  <c:v>759.83999999999958</c:v>
                </c:pt>
                <c:pt idx="5993">
                  <c:v>759.85999999999956</c:v>
                </c:pt>
                <c:pt idx="5994">
                  <c:v>759.88</c:v>
                </c:pt>
                <c:pt idx="5995">
                  <c:v>759.9</c:v>
                </c:pt>
                <c:pt idx="5996">
                  <c:v>759.92</c:v>
                </c:pt>
                <c:pt idx="5997">
                  <c:v>759.9399999999996</c:v>
                </c:pt>
                <c:pt idx="5998">
                  <c:v>759.95999999999958</c:v>
                </c:pt>
                <c:pt idx="5999">
                  <c:v>759.98</c:v>
                </c:pt>
                <c:pt idx="6000">
                  <c:v>760</c:v>
                </c:pt>
                <c:pt idx="6001">
                  <c:v>760.02</c:v>
                </c:pt>
                <c:pt idx="6002">
                  <c:v>760.04</c:v>
                </c:pt>
                <c:pt idx="6003">
                  <c:v>760.06</c:v>
                </c:pt>
                <c:pt idx="6004">
                  <c:v>760.08</c:v>
                </c:pt>
                <c:pt idx="6005">
                  <c:v>760.1</c:v>
                </c:pt>
                <c:pt idx="6006">
                  <c:v>760.12</c:v>
                </c:pt>
                <c:pt idx="6007">
                  <c:v>760.14</c:v>
                </c:pt>
                <c:pt idx="6008">
                  <c:v>760.16</c:v>
                </c:pt>
                <c:pt idx="6009">
                  <c:v>760.1800000000004</c:v>
                </c:pt>
                <c:pt idx="6010">
                  <c:v>760.2</c:v>
                </c:pt>
                <c:pt idx="6011">
                  <c:v>760.22</c:v>
                </c:pt>
                <c:pt idx="6012">
                  <c:v>760.24</c:v>
                </c:pt>
                <c:pt idx="6013">
                  <c:v>760.26</c:v>
                </c:pt>
                <c:pt idx="6014">
                  <c:v>760.28000000000043</c:v>
                </c:pt>
                <c:pt idx="6015">
                  <c:v>760.3</c:v>
                </c:pt>
                <c:pt idx="6016">
                  <c:v>760.3199999999996</c:v>
                </c:pt>
                <c:pt idx="6017">
                  <c:v>760.33999999999958</c:v>
                </c:pt>
                <c:pt idx="6018">
                  <c:v>760.35999999999956</c:v>
                </c:pt>
                <c:pt idx="6019">
                  <c:v>760.38</c:v>
                </c:pt>
                <c:pt idx="6020">
                  <c:v>760.4</c:v>
                </c:pt>
                <c:pt idx="6021">
                  <c:v>760.42</c:v>
                </c:pt>
                <c:pt idx="6022">
                  <c:v>760.4399999999996</c:v>
                </c:pt>
                <c:pt idx="6023">
                  <c:v>760.45999999999958</c:v>
                </c:pt>
                <c:pt idx="6024">
                  <c:v>760.48</c:v>
                </c:pt>
                <c:pt idx="6025">
                  <c:v>760.5</c:v>
                </c:pt>
                <c:pt idx="6026">
                  <c:v>760.52</c:v>
                </c:pt>
                <c:pt idx="6027">
                  <c:v>760.54</c:v>
                </c:pt>
                <c:pt idx="6028">
                  <c:v>760.56</c:v>
                </c:pt>
                <c:pt idx="6029">
                  <c:v>760.58</c:v>
                </c:pt>
                <c:pt idx="6030">
                  <c:v>760.6</c:v>
                </c:pt>
                <c:pt idx="6031">
                  <c:v>760.62</c:v>
                </c:pt>
                <c:pt idx="6032">
                  <c:v>760.64</c:v>
                </c:pt>
                <c:pt idx="6033">
                  <c:v>760.66</c:v>
                </c:pt>
                <c:pt idx="6034">
                  <c:v>760.6800000000004</c:v>
                </c:pt>
                <c:pt idx="6035">
                  <c:v>760.7</c:v>
                </c:pt>
                <c:pt idx="6036">
                  <c:v>760.72</c:v>
                </c:pt>
                <c:pt idx="6037">
                  <c:v>760.74</c:v>
                </c:pt>
                <c:pt idx="6038">
                  <c:v>760.76</c:v>
                </c:pt>
                <c:pt idx="6039">
                  <c:v>760.78000000000043</c:v>
                </c:pt>
                <c:pt idx="6040">
                  <c:v>760.8</c:v>
                </c:pt>
                <c:pt idx="6041">
                  <c:v>760.8199999999996</c:v>
                </c:pt>
                <c:pt idx="6042">
                  <c:v>760.83999999999958</c:v>
                </c:pt>
                <c:pt idx="6043">
                  <c:v>760.85999999999956</c:v>
                </c:pt>
                <c:pt idx="6044">
                  <c:v>760.88</c:v>
                </c:pt>
                <c:pt idx="6045">
                  <c:v>760.9</c:v>
                </c:pt>
                <c:pt idx="6046">
                  <c:v>760.92</c:v>
                </c:pt>
                <c:pt idx="6047">
                  <c:v>760.9399999999996</c:v>
                </c:pt>
                <c:pt idx="6048">
                  <c:v>760.95999999999958</c:v>
                </c:pt>
                <c:pt idx="6049">
                  <c:v>760.98</c:v>
                </c:pt>
                <c:pt idx="6050">
                  <c:v>761</c:v>
                </c:pt>
                <c:pt idx="6051">
                  <c:v>761.02</c:v>
                </c:pt>
                <c:pt idx="6052">
                  <c:v>761.04</c:v>
                </c:pt>
                <c:pt idx="6053">
                  <c:v>761.06</c:v>
                </c:pt>
                <c:pt idx="6054">
                  <c:v>761.08</c:v>
                </c:pt>
                <c:pt idx="6055">
                  <c:v>761.1</c:v>
                </c:pt>
                <c:pt idx="6056">
                  <c:v>761.12</c:v>
                </c:pt>
                <c:pt idx="6057">
                  <c:v>761.14</c:v>
                </c:pt>
                <c:pt idx="6058">
                  <c:v>761.16</c:v>
                </c:pt>
                <c:pt idx="6059">
                  <c:v>761.1800000000004</c:v>
                </c:pt>
                <c:pt idx="6060">
                  <c:v>761.2</c:v>
                </c:pt>
                <c:pt idx="6061">
                  <c:v>761.22</c:v>
                </c:pt>
                <c:pt idx="6062">
                  <c:v>761.24</c:v>
                </c:pt>
                <c:pt idx="6063">
                  <c:v>761.26</c:v>
                </c:pt>
                <c:pt idx="6064">
                  <c:v>761.28000000000043</c:v>
                </c:pt>
                <c:pt idx="6065">
                  <c:v>761.3</c:v>
                </c:pt>
                <c:pt idx="6066">
                  <c:v>761.3199999999996</c:v>
                </c:pt>
                <c:pt idx="6067">
                  <c:v>761.33999999999958</c:v>
                </c:pt>
                <c:pt idx="6068">
                  <c:v>761.35999999999956</c:v>
                </c:pt>
                <c:pt idx="6069">
                  <c:v>761.38</c:v>
                </c:pt>
                <c:pt idx="6070">
                  <c:v>761.4</c:v>
                </c:pt>
                <c:pt idx="6071">
                  <c:v>761.42</c:v>
                </c:pt>
                <c:pt idx="6072">
                  <c:v>761.4399999999996</c:v>
                </c:pt>
                <c:pt idx="6073">
                  <c:v>761.45999999999958</c:v>
                </c:pt>
                <c:pt idx="6074">
                  <c:v>761.48</c:v>
                </c:pt>
                <c:pt idx="6075">
                  <c:v>761.5</c:v>
                </c:pt>
                <c:pt idx="6076">
                  <c:v>761.52</c:v>
                </c:pt>
                <c:pt idx="6077">
                  <c:v>761.54</c:v>
                </c:pt>
                <c:pt idx="6078">
                  <c:v>761.56</c:v>
                </c:pt>
                <c:pt idx="6079">
                  <c:v>761.58</c:v>
                </c:pt>
                <c:pt idx="6080">
                  <c:v>761.6</c:v>
                </c:pt>
                <c:pt idx="6081">
                  <c:v>761.62</c:v>
                </c:pt>
                <c:pt idx="6082">
                  <c:v>761.64</c:v>
                </c:pt>
                <c:pt idx="6083">
                  <c:v>761.66</c:v>
                </c:pt>
                <c:pt idx="6084">
                  <c:v>761.6800000000004</c:v>
                </c:pt>
                <c:pt idx="6085">
                  <c:v>761.7</c:v>
                </c:pt>
                <c:pt idx="6086">
                  <c:v>761.72</c:v>
                </c:pt>
                <c:pt idx="6087">
                  <c:v>761.74</c:v>
                </c:pt>
                <c:pt idx="6088">
                  <c:v>761.76</c:v>
                </c:pt>
                <c:pt idx="6089">
                  <c:v>761.78000000000043</c:v>
                </c:pt>
                <c:pt idx="6090">
                  <c:v>761.8</c:v>
                </c:pt>
                <c:pt idx="6091">
                  <c:v>761.8199999999996</c:v>
                </c:pt>
                <c:pt idx="6092">
                  <c:v>761.83999999999958</c:v>
                </c:pt>
                <c:pt idx="6093">
                  <c:v>761.85999999999956</c:v>
                </c:pt>
                <c:pt idx="6094">
                  <c:v>761.88</c:v>
                </c:pt>
                <c:pt idx="6095">
                  <c:v>761.9</c:v>
                </c:pt>
                <c:pt idx="6096">
                  <c:v>761.92</c:v>
                </c:pt>
                <c:pt idx="6097">
                  <c:v>761.9399999999996</c:v>
                </c:pt>
                <c:pt idx="6098">
                  <c:v>761.95999999999958</c:v>
                </c:pt>
                <c:pt idx="6099">
                  <c:v>761.98</c:v>
                </c:pt>
                <c:pt idx="6100">
                  <c:v>762</c:v>
                </c:pt>
                <c:pt idx="6101">
                  <c:v>762.02</c:v>
                </c:pt>
                <c:pt idx="6102">
                  <c:v>762.04</c:v>
                </c:pt>
                <c:pt idx="6103">
                  <c:v>762.06</c:v>
                </c:pt>
                <c:pt idx="6104">
                  <c:v>762.08</c:v>
                </c:pt>
                <c:pt idx="6105">
                  <c:v>762.1</c:v>
                </c:pt>
                <c:pt idx="6106">
                  <c:v>762.12</c:v>
                </c:pt>
                <c:pt idx="6107">
                  <c:v>762.14</c:v>
                </c:pt>
                <c:pt idx="6108">
                  <c:v>762.16</c:v>
                </c:pt>
                <c:pt idx="6109">
                  <c:v>762.1800000000004</c:v>
                </c:pt>
                <c:pt idx="6110">
                  <c:v>762.2</c:v>
                </c:pt>
                <c:pt idx="6111">
                  <c:v>762.22</c:v>
                </c:pt>
                <c:pt idx="6112">
                  <c:v>762.24</c:v>
                </c:pt>
                <c:pt idx="6113">
                  <c:v>762.26</c:v>
                </c:pt>
                <c:pt idx="6114">
                  <c:v>762.28000000000043</c:v>
                </c:pt>
                <c:pt idx="6115">
                  <c:v>762.3</c:v>
                </c:pt>
                <c:pt idx="6116">
                  <c:v>762.3199999999996</c:v>
                </c:pt>
                <c:pt idx="6117">
                  <c:v>762.33999999999958</c:v>
                </c:pt>
                <c:pt idx="6118">
                  <c:v>762.35999999999956</c:v>
                </c:pt>
                <c:pt idx="6119">
                  <c:v>762.38</c:v>
                </c:pt>
                <c:pt idx="6120">
                  <c:v>762.4</c:v>
                </c:pt>
                <c:pt idx="6121">
                  <c:v>762.42</c:v>
                </c:pt>
                <c:pt idx="6122">
                  <c:v>762.4399999999996</c:v>
                </c:pt>
                <c:pt idx="6123">
                  <c:v>762.45999999999958</c:v>
                </c:pt>
                <c:pt idx="6124">
                  <c:v>762.48</c:v>
                </c:pt>
                <c:pt idx="6125">
                  <c:v>762.5</c:v>
                </c:pt>
                <c:pt idx="6126">
                  <c:v>762.52</c:v>
                </c:pt>
                <c:pt idx="6127">
                  <c:v>762.54</c:v>
                </c:pt>
                <c:pt idx="6128">
                  <c:v>762.56</c:v>
                </c:pt>
                <c:pt idx="6129">
                  <c:v>762.58</c:v>
                </c:pt>
                <c:pt idx="6130">
                  <c:v>762.6</c:v>
                </c:pt>
                <c:pt idx="6131">
                  <c:v>762.62</c:v>
                </c:pt>
                <c:pt idx="6132">
                  <c:v>762.64</c:v>
                </c:pt>
                <c:pt idx="6133">
                  <c:v>762.66</c:v>
                </c:pt>
                <c:pt idx="6134">
                  <c:v>762.6800000000004</c:v>
                </c:pt>
                <c:pt idx="6135">
                  <c:v>762.7</c:v>
                </c:pt>
                <c:pt idx="6136">
                  <c:v>762.72</c:v>
                </c:pt>
                <c:pt idx="6137">
                  <c:v>762.74</c:v>
                </c:pt>
                <c:pt idx="6138">
                  <c:v>762.76</c:v>
                </c:pt>
                <c:pt idx="6139">
                  <c:v>762.78000000000043</c:v>
                </c:pt>
                <c:pt idx="6140">
                  <c:v>762.8</c:v>
                </c:pt>
                <c:pt idx="6141">
                  <c:v>762.8199999999996</c:v>
                </c:pt>
                <c:pt idx="6142">
                  <c:v>762.83999999999958</c:v>
                </c:pt>
                <c:pt idx="6143">
                  <c:v>762.85999999999956</c:v>
                </c:pt>
                <c:pt idx="6144">
                  <c:v>762.88</c:v>
                </c:pt>
                <c:pt idx="6145">
                  <c:v>762.9</c:v>
                </c:pt>
                <c:pt idx="6146">
                  <c:v>762.92</c:v>
                </c:pt>
                <c:pt idx="6147">
                  <c:v>762.9399999999996</c:v>
                </c:pt>
                <c:pt idx="6148">
                  <c:v>762.95999999999958</c:v>
                </c:pt>
                <c:pt idx="6149">
                  <c:v>762.98</c:v>
                </c:pt>
                <c:pt idx="6150">
                  <c:v>763</c:v>
                </c:pt>
                <c:pt idx="6151">
                  <c:v>763.02</c:v>
                </c:pt>
                <c:pt idx="6152">
                  <c:v>763.04</c:v>
                </c:pt>
                <c:pt idx="6153">
                  <c:v>763.06</c:v>
                </c:pt>
                <c:pt idx="6154">
                  <c:v>763.08</c:v>
                </c:pt>
                <c:pt idx="6155">
                  <c:v>763.1</c:v>
                </c:pt>
                <c:pt idx="6156">
                  <c:v>763.12</c:v>
                </c:pt>
                <c:pt idx="6157">
                  <c:v>763.14</c:v>
                </c:pt>
                <c:pt idx="6158">
                  <c:v>763.16</c:v>
                </c:pt>
                <c:pt idx="6159">
                  <c:v>763.1800000000004</c:v>
                </c:pt>
                <c:pt idx="6160">
                  <c:v>763.2</c:v>
                </c:pt>
                <c:pt idx="6161">
                  <c:v>763.22</c:v>
                </c:pt>
                <c:pt idx="6162">
                  <c:v>763.24</c:v>
                </c:pt>
                <c:pt idx="6163">
                  <c:v>763.26</c:v>
                </c:pt>
                <c:pt idx="6164">
                  <c:v>763.28000000000043</c:v>
                </c:pt>
                <c:pt idx="6165">
                  <c:v>763.3</c:v>
                </c:pt>
                <c:pt idx="6166">
                  <c:v>763.3199999999996</c:v>
                </c:pt>
                <c:pt idx="6167">
                  <c:v>763.33999999999958</c:v>
                </c:pt>
                <c:pt idx="6168">
                  <c:v>763.35999999999956</c:v>
                </c:pt>
                <c:pt idx="6169">
                  <c:v>763.38</c:v>
                </c:pt>
                <c:pt idx="6170">
                  <c:v>763.4</c:v>
                </c:pt>
                <c:pt idx="6171">
                  <c:v>763.42</c:v>
                </c:pt>
                <c:pt idx="6172">
                  <c:v>763.4399999999996</c:v>
                </c:pt>
                <c:pt idx="6173">
                  <c:v>763.45999999999958</c:v>
                </c:pt>
                <c:pt idx="6174">
                  <c:v>763.48</c:v>
                </c:pt>
                <c:pt idx="6175">
                  <c:v>763.5</c:v>
                </c:pt>
                <c:pt idx="6176">
                  <c:v>763.52</c:v>
                </c:pt>
                <c:pt idx="6177">
                  <c:v>763.54</c:v>
                </c:pt>
                <c:pt idx="6178">
                  <c:v>763.56</c:v>
                </c:pt>
                <c:pt idx="6179">
                  <c:v>763.58</c:v>
                </c:pt>
                <c:pt idx="6180">
                  <c:v>763.6</c:v>
                </c:pt>
                <c:pt idx="6181">
                  <c:v>763.62</c:v>
                </c:pt>
                <c:pt idx="6182">
                  <c:v>763.64</c:v>
                </c:pt>
                <c:pt idx="6183">
                  <c:v>763.66</c:v>
                </c:pt>
                <c:pt idx="6184">
                  <c:v>763.6800000000004</c:v>
                </c:pt>
                <c:pt idx="6185">
                  <c:v>763.7</c:v>
                </c:pt>
                <c:pt idx="6186">
                  <c:v>763.72</c:v>
                </c:pt>
                <c:pt idx="6187">
                  <c:v>763.74</c:v>
                </c:pt>
                <c:pt idx="6188">
                  <c:v>763.76</c:v>
                </c:pt>
                <c:pt idx="6189">
                  <c:v>763.78000000000043</c:v>
                </c:pt>
                <c:pt idx="6190">
                  <c:v>763.8</c:v>
                </c:pt>
                <c:pt idx="6191">
                  <c:v>763.8199999999996</c:v>
                </c:pt>
                <c:pt idx="6192">
                  <c:v>763.83999999999958</c:v>
                </c:pt>
                <c:pt idx="6193">
                  <c:v>763.85999999999956</c:v>
                </c:pt>
                <c:pt idx="6194">
                  <c:v>763.88</c:v>
                </c:pt>
                <c:pt idx="6195">
                  <c:v>763.9</c:v>
                </c:pt>
                <c:pt idx="6196">
                  <c:v>763.92</c:v>
                </c:pt>
                <c:pt idx="6197">
                  <c:v>763.9399999999996</c:v>
                </c:pt>
                <c:pt idx="6198">
                  <c:v>763.95999999999958</c:v>
                </c:pt>
                <c:pt idx="6199">
                  <c:v>763.98</c:v>
                </c:pt>
                <c:pt idx="6200">
                  <c:v>764</c:v>
                </c:pt>
                <c:pt idx="6201">
                  <c:v>764.02</c:v>
                </c:pt>
                <c:pt idx="6202">
                  <c:v>764.04</c:v>
                </c:pt>
                <c:pt idx="6203">
                  <c:v>764.06</c:v>
                </c:pt>
                <c:pt idx="6204">
                  <c:v>764.08</c:v>
                </c:pt>
                <c:pt idx="6205">
                  <c:v>764.1</c:v>
                </c:pt>
                <c:pt idx="6206">
                  <c:v>764.12</c:v>
                </c:pt>
                <c:pt idx="6207">
                  <c:v>764.14</c:v>
                </c:pt>
                <c:pt idx="6208">
                  <c:v>764.16</c:v>
                </c:pt>
                <c:pt idx="6209">
                  <c:v>764.1800000000004</c:v>
                </c:pt>
                <c:pt idx="6210">
                  <c:v>764.2</c:v>
                </c:pt>
                <c:pt idx="6211">
                  <c:v>764.22</c:v>
                </c:pt>
                <c:pt idx="6212">
                  <c:v>764.24</c:v>
                </c:pt>
                <c:pt idx="6213">
                  <c:v>764.26</c:v>
                </c:pt>
                <c:pt idx="6214">
                  <c:v>764.28000000000043</c:v>
                </c:pt>
                <c:pt idx="6215">
                  <c:v>764.3</c:v>
                </c:pt>
                <c:pt idx="6216">
                  <c:v>764.3199999999996</c:v>
                </c:pt>
                <c:pt idx="6217">
                  <c:v>764.33999999999958</c:v>
                </c:pt>
                <c:pt idx="6218">
                  <c:v>764.35999999999956</c:v>
                </c:pt>
                <c:pt idx="6219">
                  <c:v>764.38</c:v>
                </c:pt>
                <c:pt idx="6220">
                  <c:v>764.4</c:v>
                </c:pt>
                <c:pt idx="6221">
                  <c:v>764.42</c:v>
                </c:pt>
                <c:pt idx="6222">
                  <c:v>764.4399999999996</c:v>
                </c:pt>
                <c:pt idx="6223">
                  <c:v>764.45999999999958</c:v>
                </c:pt>
                <c:pt idx="6224">
                  <c:v>764.48</c:v>
                </c:pt>
                <c:pt idx="6225">
                  <c:v>764.5</c:v>
                </c:pt>
                <c:pt idx="6226">
                  <c:v>764.52</c:v>
                </c:pt>
                <c:pt idx="6227">
                  <c:v>764.54</c:v>
                </c:pt>
                <c:pt idx="6228">
                  <c:v>764.56</c:v>
                </c:pt>
                <c:pt idx="6229">
                  <c:v>764.58</c:v>
                </c:pt>
                <c:pt idx="6230">
                  <c:v>764.6</c:v>
                </c:pt>
                <c:pt idx="6231">
                  <c:v>764.62</c:v>
                </c:pt>
                <c:pt idx="6232">
                  <c:v>764.64</c:v>
                </c:pt>
                <c:pt idx="6233">
                  <c:v>764.66</c:v>
                </c:pt>
                <c:pt idx="6234">
                  <c:v>764.6800000000004</c:v>
                </c:pt>
                <c:pt idx="6235">
                  <c:v>764.7</c:v>
                </c:pt>
                <c:pt idx="6236">
                  <c:v>764.72</c:v>
                </c:pt>
                <c:pt idx="6237">
                  <c:v>764.74</c:v>
                </c:pt>
                <c:pt idx="6238">
                  <c:v>764.76</c:v>
                </c:pt>
                <c:pt idx="6239">
                  <c:v>764.78000000000043</c:v>
                </c:pt>
                <c:pt idx="6240">
                  <c:v>764.8</c:v>
                </c:pt>
                <c:pt idx="6241">
                  <c:v>764.8199999999996</c:v>
                </c:pt>
                <c:pt idx="6242">
                  <c:v>764.83999999999958</c:v>
                </c:pt>
                <c:pt idx="6243">
                  <c:v>764.85999999999956</c:v>
                </c:pt>
                <c:pt idx="6244">
                  <c:v>764.88</c:v>
                </c:pt>
                <c:pt idx="6245">
                  <c:v>764.9</c:v>
                </c:pt>
                <c:pt idx="6246">
                  <c:v>764.92</c:v>
                </c:pt>
                <c:pt idx="6247">
                  <c:v>764.9399999999996</c:v>
                </c:pt>
                <c:pt idx="6248">
                  <c:v>764.95999999999958</c:v>
                </c:pt>
                <c:pt idx="6249">
                  <c:v>764.98</c:v>
                </c:pt>
                <c:pt idx="6250">
                  <c:v>765</c:v>
                </c:pt>
                <c:pt idx="6251">
                  <c:v>765.02</c:v>
                </c:pt>
                <c:pt idx="6252">
                  <c:v>765.04</c:v>
                </c:pt>
                <c:pt idx="6253">
                  <c:v>765.06</c:v>
                </c:pt>
                <c:pt idx="6254">
                  <c:v>765.08</c:v>
                </c:pt>
                <c:pt idx="6255">
                  <c:v>765.1</c:v>
                </c:pt>
                <c:pt idx="6256">
                  <c:v>765.12</c:v>
                </c:pt>
                <c:pt idx="6257">
                  <c:v>765.14</c:v>
                </c:pt>
                <c:pt idx="6258">
                  <c:v>765.16</c:v>
                </c:pt>
                <c:pt idx="6259">
                  <c:v>765.1800000000004</c:v>
                </c:pt>
                <c:pt idx="6260">
                  <c:v>765.2</c:v>
                </c:pt>
                <c:pt idx="6261">
                  <c:v>765.22</c:v>
                </c:pt>
                <c:pt idx="6262">
                  <c:v>765.24</c:v>
                </c:pt>
                <c:pt idx="6263">
                  <c:v>765.26</c:v>
                </c:pt>
                <c:pt idx="6264">
                  <c:v>765.28000000000043</c:v>
                </c:pt>
                <c:pt idx="6265">
                  <c:v>765.3</c:v>
                </c:pt>
                <c:pt idx="6266">
                  <c:v>765.3199999999996</c:v>
                </c:pt>
                <c:pt idx="6267">
                  <c:v>765.33999999999958</c:v>
                </c:pt>
                <c:pt idx="6268">
                  <c:v>765.35999999999956</c:v>
                </c:pt>
                <c:pt idx="6269">
                  <c:v>765.38</c:v>
                </c:pt>
                <c:pt idx="6270">
                  <c:v>765.4</c:v>
                </c:pt>
                <c:pt idx="6271">
                  <c:v>765.42</c:v>
                </c:pt>
                <c:pt idx="6272">
                  <c:v>765.4399999999996</c:v>
                </c:pt>
                <c:pt idx="6273">
                  <c:v>765.45999999999958</c:v>
                </c:pt>
                <c:pt idx="6274">
                  <c:v>765.48</c:v>
                </c:pt>
                <c:pt idx="6275">
                  <c:v>765.5</c:v>
                </c:pt>
                <c:pt idx="6276">
                  <c:v>765.52</c:v>
                </c:pt>
                <c:pt idx="6277">
                  <c:v>765.54</c:v>
                </c:pt>
                <c:pt idx="6278">
                  <c:v>765.56</c:v>
                </c:pt>
                <c:pt idx="6279">
                  <c:v>765.58</c:v>
                </c:pt>
                <c:pt idx="6280">
                  <c:v>765.6</c:v>
                </c:pt>
                <c:pt idx="6281">
                  <c:v>765.62</c:v>
                </c:pt>
                <c:pt idx="6282">
                  <c:v>765.64</c:v>
                </c:pt>
                <c:pt idx="6283">
                  <c:v>765.66</c:v>
                </c:pt>
                <c:pt idx="6284">
                  <c:v>765.6800000000004</c:v>
                </c:pt>
                <c:pt idx="6285">
                  <c:v>765.7</c:v>
                </c:pt>
                <c:pt idx="6286">
                  <c:v>765.72</c:v>
                </c:pt>
                <c:pt idx="6287">
                  <c:v>765.74</c:v>
                </c:pt>
                <c:pt idx="6288">
                  <c:v>765.76</c:v>
                </c:pt>
                <c:pt idx="6289">
                  <c:v>765.78000000000043</c:v>
                </c:pt>
                <c:pt idx="6290">
                  <c:v>765.8</c:v>
                </c:pt>
                <c:pt idx="6291">
                  <c:v>765.8199999999996</c:v>
                </c:pt>
                <c:pt idx="6292">
                  <c:v>765.83999999999958</c:v>
                </c:pt>
                <c:pt idx="6293">
                  <c:v>765.85999999999956</c:v>
                </c:pt>
                <c:pt idx="6294">
                  <c:v>765.88</c:v>
                </c:pt>
                <c:pt idx="6295">
                  <c:v>765.9</c:v>
                </c:pt>
                <c:pt idx="6296">
                  <c:v>765.92</c:v>
                </c:pt>
                <c:pt idx="6297">
                  <c:v>765.9399999999996</c:v>
                </c:pt>
                <c:pt idx="6298">
                  <c:v>765.95999999999958</c:v>
                </c:pt>
                <c:pt idx="6299">
                  <c:v>765.98</c:v>
                </c:pt>
                <c:pt idx="6300">
                  <c:v>766</c:v>
                </c:pt>
                <c:pt idx="6301">
                  <c:v>766.02</c:v>
                </c:pt>
                <c:pt idx="6302">
                  <c:v>766.04</c:v>
                </c:pt>
                <c:pt idx="6303">
                  <c:v>766.06</c:v>
                </c:pt>
                <c:pt idx="6304">
                  <c:v>766.08</c:v>
                </c:pt>
                <c:pt idx="6305">
                  <c:v>766.1</c:v>
                </c:pt>
                <c:pt idx="6306">
                  <c:v>766.12</c:v>
                </c:pt>
                <c:pt idx="6307">
                  <c:v>766.14</c:v>
                </c:pt>
                <c:pt idx="6308">
                  <c:v>766.16</c:v>
                </c:pt>
                <c:pt idx="6309">
                  <c:v>766.1800000000004</c:v>
                </c:pt>
                <c:pt idx="6310">
                  <c:v>766.2</c:v>
                </c:pt>
                <c:pt idx="6311">
                  <c:v>766.22</c:v>
                </c:pt>
                <c:pt idx="6312">
                  <c:v>766.24</c:v>
                </c:pt>
                <c:pt idx="6313">
                  <c:v>766.26</c:v>
                </c:pt>
                <c:pt idx="6314">
                  <c:v>766.28000000000043</c:v>
                </c:pt>
                <c:pt idx="6315">
                  <c:v>766.3</c:v>
                </c:pt>
                <c:pt idx="6316">
                  <c:v>766.3199999999996</c:v>
                </c:pt>
                <c:pt idx="6317">
                  <c:v>766.33999999999958</c:v>
                </c:pt>
                <c:pt idx="6318">
                  <c:v>766.35999999999956</c:v>
                </c:pt>
                <c:pt idx="6319">
                  <c:v>766.38</c:v>
                </c:pt>
                <c:pt idx="6320">
                  <c:v>766.4</c:v>
                </c:pt>
                <c:pt idx="6321">
                  <c:v>766.42</c:v>
                </c:pt>
                <c:pt idx="6322">
                  <c:v>766.4399999999996</c:v>
                </c:pt>
                <c:pt idx="6323">
                  <c:v>766.45999999999958</c:v>
                </c:pt>
                <c:pt idx="6324">
                  <c:v>766.48</c:v>
                </c:pt>
                <c:pt idx="6325">
                  <c:v>766.5</c:v>
                </c:pt>
                <c:pt idx="6326">
                  <c:v>766.52</c:v>
                </c:pt>
                <c:pt idx="6327">
                  <c:v>766.54</c:v>
                </c:pt>
                <c:pt idx="6328">
                  <c:v>766.56</c:v>
                </c:pt>
                <c:pt idx="6329">
                  <c:v>766.58</c:v>
                </c:pt>
                <c:pt idx="6330">
                  <c:v>766.6</c:v>
                </c:pt>
                <c:pt idx="6331">
                  <c:v>766.62</c:v>
                </c:pt>
                <c:pt idx="6332">
                  <c:v>766.64</c:v>
                </c:pt>
                <c:pt idx="6333">
                  <c:v>766.66</c:v>
                </c:pt>
                <c:pt idx="6334">
                  <c:v>766.6800000000004</c:v>
                </c:pt>
                <c:pt idx="6335">
                  <c:v>766.7</c:v>
                </c:pt>
                <c:pt idx="6336">
                  <c:v>766.72</c:v>
                </c:pt>
                <c:pt idx="6337">
                  <c:v>766.74</c:v>
                </c:pt>
                <c:pt idx="6338">
                  <c:v>766.76</c:v>
                </c:pt>
                <c:pt idx="6339">
                  <c:v>766.78000000000043</c:v>
                </c:pt>
                <c:pt idx="6340">
                  <c:v>766.8</c:v>
                </c:pt>
                <c:pt idx="6341">
                  <c:v>766.8199999999996</c:v>
                </c:pt>
                <c:pt idx="6342">
                  <c:v>766.83999999999958</c:v>
                </c:pt>
                <c:pt idx="6343">
                  <c:v>766.85999999999956</c:v>
                </c:pt>
                <c:pt idx="6344">
                  <c:v>766.88</c:v>
                </c:pt>
                <c:pt idx="6345">
                  <c:v>766.9</c:v>
                </c:pt>
                <c:pt idx="6346">
                  <c:v>766.92</c:v>
                </c:pt>
                <c:pt idx="6347">
                  <c:v>766.9399999999996</c:v>
                </c:pt>
                <c:pt idx="6348">
                  <c:v>766.95999999999958</c:v>
                </c:pt>
                <c:pt idx="6349">
                  <c:v>766.98</c:v>
                </c:pt>
                <c:pt idx="6350">
                  <c:v>767</c:v>
                </c:pt>
                <c:pt idx="6351">
                  <c:v>767.02</c:v>
                </c:pt>
                <c:pt idx="6352">
                  <c:v>767.04</c:v>
                </c:pt>
                <c:pt idx="6353">
                  <c:v>767.06</c:v>
                </c:pt>
                <c:pt idx="6354">
                  <c:v>767.08</c:v>
                </c:pt>
                <c:pt idx="6355">
                  <c:v>767.1</c:v>
                </c:pt>
                <c:pt idx="6356">
                  <c:v>767.12</c:v>
                </c:pt>
                <c:pt idx="6357">
                  <c:v>767.14</c:v>
                </c:pt>
                <c:pt idx="6358">
                  <c:v>767.16</c:v>
                </c:pt>
                <c:pt idx="6359">
                  <c:v>767.1800000000004</c:v>
                </c:pt>
                <c:pt idx="6360">
                  <c:v>767.2</c:v>
                </c:pt>
                <c:pt idx="6361">
                  <c:v>767.22</c:v>
                </c:pt>
                <c:pt idx="6362">
                  <c:v>767.24</c:v>
                </c:pt>
                <c:pt idx="6363">
                  <c:v>767.26</c:v>
                </c:pt>
                <c:pt idx="6364">
                  <c:v>767.28000000000043</c:v>
                </c:pt>
                <c:pt idx="6365">
                  <c:v>767.3</c:v>
                </c:pt>
                <c:pt idx="6366">
                  <c:v>767.3199999999996</c:v>
                </c:pt>
                <c:pt idx="6367">
                  <c:v>767.33999999999958</c:v>
                </c:pt>
                <c:pt idx="6368">
                  <c:v>767.35999999999956</c:v>
                </c:pt>
                <c:pt idx="6369">
                  <c:v>767.38</c:v>
                </c:pt>
                <c:pt idx="6370">
                  <c:v>767.4</c:v>
                </c:pt>
                <c:pt idx="6371">
                  <c:v>767.42</c:v>
                </c:pt>
                <c:pt idx="6372">
                  <c:v>767.4399999999996</c:v>
                </c:pt>
                <c:pt idx="6373">
                  <c:v>767.45999999999958</c:v>
                </c:pt>
                <c:pt idx="6374">
                  <c:v>767.48</c:v>
                </c:pt>
                <c:pt idx="6375">
                  <c:v>767.5</c:v>
                </c:pt>
                <c:pt idx="6376">
                  <c:v>767.52</c:v>
                </c:pt>
                <c:pt idx="6377">
                  <c:v>767.54</c:v>
                </c:pt>
                <c:pt idx="6378">
                  <c:v>767.56</c:v>
                </c:pt>
                <c:pt idx="6379">
                  <c:v>767.58</c:v>
                </c:pt>
                <c:pt idx="6380">
                  <c:v>767.6</c:v>
                </c:pt>
                <c:pt idx="6381">
                  <c:v>767.62</c:v>
                </c:pt>
                <c:pt idx="6382">
                  <c:v>767.64</c:v>
                </c:pt>
                <c:pt idx="6383">
                  <c:v>767.66</c:v>
                </c:pt>
                <c:pt idx="6384">
                  <c:v>767.6800000000004</c:v>
                </c:pt>
                <c:pt idx="6385">
                  <c:v>767.7</c:v>
                </c:pt>
                <c:pt idx="6386">
                  <c:v>767.72</c:v>
                </c:pt>
                <c:pt idx="6387">
                  <c:v>767.74</c:v>
                </c:pt>
                <c:pt idx="6388">
                  <c:v>767.76</c:v>
                </c:pt>
                <c:pt idx="6389">
                  <c:v>767.78000000000043</c:v>
                </c:pt>
                <c:pt idx="6390">
                  <c:v>767.8</c:v>
                </c:pt>
                <c:pt idx="6391">
                  <c:v>767.8199999999996</c:v>
                </c:pt>
                <c:pt idx="6392">
                  <c:v>767.83999999999958</c:v>
                </c:pt>
                <c:pt idx="6393">
                  <c:v>767.85999999999956</c:v>
                </c:pt>
                <c:pt idx="6394">
                  <c:v>767.88</c:v>
                </c:pt>
                <c:pt idx="6395">
                  <c:v>767.9</c:v>
                </c:pt>
                <c:pt idx="6396">
                  <c:v>767.92</c:v>
                </c:pt>
                <c:pt idx="6397">
                  <c:v>767.9399999999996</c:v>
                </c:pt>
                <c:pt idx="6398">
                  <c:v>767.95999999999958</c:v>
                </c:pt>
                <c:pt idx="6399">
                  <c:v>767.98</c:v>
                </c:pt>
                <c:pt idx="6400">
                  <c:v>768</c:v>
                </c:pt>
                <c:pt idx="6401">
                  <c:v>768.02</c:v>
                </c:pt>
                <c:pt idx="6402">
                  <c:v>768.04</c:v>
                </c:pt>
                <c:pt idx="6403">
                  <c:v>768.06</c:v>
                </c:pt>
                <c:pt idx="6404">
                  <c:v>768.08</c:v>
                </c:pt>
                <c:pt idx="6405">
                  <c:v>768.1</c:v>
                </c:pt>
                <c:pt idx="6406">
                  <c:v>768.12</c:v>
                </c:pt>
                <c:pt idx="6407">
                  <c:v>768.14</c:v>
                </c:pt>
                <c:pt idx="6408">
                  <c:v>768.16</c:v>
                </c:pt>
                <c:pt idx="6409">
                  <c:v>768.1800000000004</c:v>
                </c:pt>
                <c:pt idx="6410">
                  <c:v>768.2</c:v>
                </c:pt>
                <c:pt idx="6411">
                  <c:v>768.22</c:v>
                </c:pt>
                <c:pt idx="6412">
                  <c:v>768.24</c:v>
                </c:pt>
                <c:pt idx="6413">
                  <c:v>768.26</c:v>
                </c:pt>
                <c:pt idx="6414">
                  <c:v>768.28000000000043</c:v>
                </c:pt>
                <c:pt idx="6415">
                  <c:v>768.3</c:v>
                </c:pt>
                <c:pt idx="6416">
                  <c:v>768.3199999999996</c:v>
                </c:pt>
                <c:pt idx="6417">
                  <c:v>768.33999999999958</c:v>
                </c:pt>
                <c:pt idx="6418">
                  <c:v>768.35999999999956</c:v>
                </c:pt>
                <c:pt idx="6419">
                  <c:v>768.38</c:v>
                </c:pt>
                <c:pt idx="6420">
                  <c:v>768.4</c:v>
                </c:pt>
                <c:pt idx="6421">
                  <c:v>768.42</c:v>
                </c:pt>
                <c:pt idx="6422">
                  <c:v>768.4399999999996</c:v>
                </c:pt>
                <c:pt idx="6423">
                  <c:v>768.45999999999958</c:v>
                </c:pt>
                <c:pt idx="6424">
                  <c:v>768.48</c:v>
                </c:pt>
                <c:pt idx="6425">
                  <c:v>768.5</c:v>
                </c:pt>
                <c:pt idx="6426">
                  <c:v>768.52</c:v>
                </c:pt>
                <c:pt idx="6427">
                  <c:v>768.54</c:v>
                </c:pt>
                <c:pt idx="6428">
                  <c:v>768.56</c:v>
                </c:pt>
                <c:pt idx="6429">
                  <c:v>768.58</c:v>
                </c:pt>
                <c:pt idx="6430">
                  <c:v>768.6</c:v>
                </c:pt>
                <c:pt idx="6431">
                  <c:v>768.62</c:v>
                </c:pt>
                <c:pt idx="6432">
                  <c:v>768.64</c:v>
                </c:pt>
                <c:pt idx="6433">
                  <c:v>768.66</c:v>
                </c:pt>
                <c:pt idx="6434">
                  <c:v>768.6800000000004</c:v>
                </c:pt>
                <c:pt idx="6435">
                  <c:v>768.7</c:v>
                </c:pt>
                <c:pt idx="6436">
                  <c:v>768.72</c:v>
                </c:pt>
                <c:pt idx="6437">
                  <c:v>768.74</c:v>
                </c:pt>
                <c:pt idx="6438">
                  <c:v>768.76</c:v>
                </c:pt>
                <c:pt idx="6439">
                  <c:v>768.78000000000043</c:v>
                </c:pt>
                <c:pt idx="6440">
                  <c:v>768.8</c:v>
                </c:pt>
                <c:pt idx="6441">
                  <c:v>768.8199999999996</c:v>
                </c:pt>
                <c:pt idx="6442">
                  <c:v>768.83999999999958</c:v>
                </c:pt>
                <c:pt idx="6443">
                  <c:v>768.85999999999956</c:v>
                </c:pt>
                <c:pt idx="6444">
                  <c:v>768.88</c:v>
                </c:pt>
                <c:pt idx="6445">
                  <c:v>768.9</c:v>
                </c:pt>
                <c:pt idx="6446">
                  <c:v>768.92</c:v>
                </c:pt>
                <c:pt idx="6447">
                  <c:v>768.9399999999996</c:v>
                </c:pt>
                <c:pt idx="6448">
                  <c:v>768.95999999999958</c:v>
                </c:pt>
                <c:pt idx="6449">
                  <c:v>768.98</c:v>
                </c:pt>
                <c:pt idx="6450">
                  <c:v>769</c:v>
                </c:pt>
                <c:pt idx="6451">
                  <c:v>769.02</c:v>
                </c:pt>
                <c:pt idx="6452">
                  <c:v>769.04</c:v>
                </c:pt>
                <c:pt idx="6453">
                  <c:v>769.06</c:v>
                </c:pt>
                <c:pt idx="6454">
                  <c:v>769.08</c:v>
                </c:pt>
                <c:pt idx="6455">
                  <c:v>769.1</c:v>
                </c:pt>
                <c:pt idx="6456">
                  <c:v>769.12</c:v>
                </c:pt>
                <c:pt idx="6457">
                  <c:v>769.14</c:v>
                </c:pt>
                <c:pt idx="6458">
                  <c:v>769.16</c:v>
                </c:pt>
                <c:pt idx="6459">
                  <c:v>769.1800000000004</c:v>
                </c:pt>
                <c:pt idx="6460">
                  <c:v>769.2</c:v>
                </c:pt>
                <c:pt idx="6461">
                  <c:v>769.22</c:v>
                </c:pt>
                <c:pt idx="6462">
                  <c:v>769.24</c:v>
                </c:pt>
                <c:pt idx="6463">
                  <c:v>769.26</c:v>
                </c:pt>
                <c:pt idx="6464">
                  <c:v>769.28000000000043</c:v>
                </c:pt>
                <c:pt idx="6465">
                  <c:v>769.3</c:v>
                </c:pt>
                <c:pt idx="6466">
                  <c:v>769.3199999999996</c:v>
                </c:pt>
                <c:pt idx="6467">
                  <c:v>769.33999999999958</c:v>
                </c:pt>
                <c:pt idx="6468">
                  <c:v>769.35999999999956</c:v>
                </c:pt>
                <c:pt idx="6469">
                  <c:v>769.38</c:v>
                </c:pt>
                <c:pt idx="6470">
                  <c:v>769.4</c:v>
                </c:pt>
                <c:pt idx="6471">
                  <c:v>769.42</c:v>
                </c:pt>
                <c:pt idx="6472">
                  <c:v>769.4399999999996</c:v>
                </c:pt>
                <c:pt idx="6473">
                  <c:v>769.45999999999958</c:v>
                </c:pt>
                <c:pt idx="6474">
                  <c:v>769.48</c:v>
                </c:pt>
                <c:pt idx="6475">
                  <c:v>769.5</c:v>
                </c:pt>
                <c:pt idx="6476">
                  <c:v>769.52</c:v>
                </c:pt>
                <c:pt idx="6477">
                  <c:v>769.54</c:v>
                </c:pt>
                <c:pt idx="6478">
                  <c:v>769.56</c:v>
                </c:pt>
                <c:pt idx="6479">
                  <c:v>769.58</c:v>
                </c:pt>
                <c:pt idx="6480">
                  <c:v>769.6</c:v>
                </c:pt>
                <c:pt idx="6481">
                  <c:v>769.62</c:v>
                </c:pt>
                <c:pt idx="6482">
                  <c:v>769.64</c:v>
                </c:pt>
                <c:pt idx="6483">
                  <c:v>769.66</c:v>
                </c:pt>
                <c:pt idx="6484">
                  <c:v>769.6800000000004</c:v>
                </c:pt>
                <c:pt idx="6485">
                  <c:v>769.7</c:v>
                </c:pt>
                <c:pt idx="6486">
                  <c:v>769.72</c:v>
                </c:pt>
                <c:pt idx="6487">
                  <c:v>769.74</c:v>
                </c:pt>
                <c:pt idx="6488">
                  <c:v>769.76</c:v>
                </c:pt>
                <c:pt idx="6489">
                  <c:v>769.78000000000043</c:v>
                </c:pt>
                <c:pt idx="6490">
                  <c:v>769.8</c:v>
                </c:pt>
                <c:pt idx="6491">
                  <c:v>769.8199999999996</c:v>
                </c:pt>
                <c:pt idx="6492">
                  <c:v>769.83999999999958</c:v>
                </c:pt>
                <c:pt idx="6493">
                  <c:v>769.85999999999956</c:v>
                </c:pt>
                <c:pt idx="6494">
                  <c:v>769.88</c:v>
                </c:pt>
                <c:pt idx="6495">
                  <c:v>769.9</c:v>
                </c:pt>
                <c:pt idx="6496">
                  <c:v>769.92</c:v>
                </c:pt>
                <c:pt idx="6497">
                  <c:v>769.9399999999996</c:v>
                </c:pt>
                <c:pt idx="6498">
                  <c:v>769.95999999999958</c:v>
                </c:pt>
                <c:pt idx="6499">
                  <c:v>769.98</c:v>
                </c:pt>
                <c:pt idx="6500">
                  <c:v>770</c:v>
                </c:pt>
                <c:pt idx="6501">
                  <c:v>770.02</c:v>
                </c:pt>
                <c:pt idx="6502">
                  <c:v>770.04</c:v>
                </c:pt>
                <c:pt idx="6503">
                  <c:v>770.06</c:v>
                </c:pt>
                <c:pt idx="6504">
                  <c:v>770.08</c:v>
                </c:pt>
                <c:pt idx="6505">
                  <c:v>770.1</c:v>
                </c:pt>
                <c:pt idx="6506">
                  <c:v>770.12</c:v>
                </c:pt>
                <c:pt idx="6507">
                  <c:v>770.14</c:v>
                </c:pt>
                <c:pt idx="6508">
                  <c:v>770.16</c:v>
                </c:pt>
                <c:pt idx="6509">
                  <c:v>770.1800000000004</c:v>
                </c:pt>
                <c:pt idx="6510">
                  <c:v>770.2</c:v>
                </c:pt>
                <c:pt idx="6511">
                  <c:v>770.22</c:v>
                </c:pt>
                <c:pt idx="6512">
                  <c:v>770.24</c:v>
                </c:pt>
                <c:pt idx="6513">
                  <c:v>770.26</c:v>
                </c:pt>
                <c:pt idx="6514">
                  <c:v>770.28000000000043</c:v>
                </c:pt>
                <c:pt idx="6515">
                  <c:v>770.3</c:v>
                </c:pt>
                <c:pt idx="6516">
                  <c:v>770.3199999999996</c:v>
                </c:pt>
                <c:pt idx="6517">
                  <c:v>770.33999999999958</c:v>
                </c:pt>
                <c:pt idx="6518">
                  <c:v>770.35999999999956</c:v>
                </c:pt>
                <c:pt idx="6519">
                  <c:v>770.38</c:v>
                </c:pt>
                <c:pt idx="6520">
                  <c:v>770.4</c:v>
                </c:pt>
                <c:pt idx="6521">
                  <c:v>770.42</c:v>
                </c:pt>
                <c:pt idx="6522">
                  <c:v>770.4399999999996</c:v>
                </c:pt>
                <c:pt idx="6523">
                  <c:v>770.45999999999958</c:v>
                </c:pt>
                <c:pt idx="6524">
                  <c:v>770.48</c:v>
                </c:pt>
                <c:pt idx="6525">
                  <c:v>770.5</c:v>
                </c:pt>
                <c:pt idx="6526">
                  <c:v>770.52</c:v>
                </c:pt>
                <c:pt idx="6527">
                  <c:v>770.54</c:v>
                </c:pt>
                <c:pt idx="6528">
                  <c:v>770.56</c:v>
                </c:pt>
                <c:pt idx="6529">
                  <c:v>770.58</c:v>
                </c:pt>
                <c:pt idx="6530">
                  <c:v>770.6</c:v>
                </c:pt>
                <c:pt idx="6531">
                  <c:v>770.62</c:v>
                </c:pt>
                <c:pt idx="6532">
                  <c:v>770.64</c:v>
                </c:pt>
                <c:pt idx="6533">
                  <c:v>770.66</c:v>
                </c:pt>
                <c:pt idx="6534">
                  <c:v>770.6800000000004</c:v>
                </c:pt>
                <c:pt idx="6535">
                  <c:v>770.7</c:v>
                </c:pt>
                <c:pt idx="6536">
                  <c:v>770.72</c:v>
                </c:pt>
                <c:pt idx="6537">
                  <c:v>770.74</c:v>
                </c:pt>
                <c:pt idx="6538">
                  <c:v>770.76</c:v>
                </c:pt>
                <c:pt idx="6539">
                  <c:v>770.78000000000043</c:v>
                </c:pt>
                <c:pt idx="6540">
                  <c:v>770.8</c:v>
                </c:pt>
                <c:pt idx="6541">
                  <c:v>770.8199999999996</c:v>
                </c:pt>
                <c:pt idx="6542">
                  <c:v>770.83999999999958</c:v>
                </c:pt>
                <c:pt idx="6543">
                  <c:v>770.85999999999956</c:v>
                </c:pt>
                <c:pt idx="6544">
                  <c:v>770.88</c:v>
                </c:pt>
                <c:pt idx="6545">
                  <c:v>770.9</c:v>
                </c:pt>
                <c:pt idx="6546">
                  <c:v>770.92</c:v>
                </c:pt>
                <c:pt idx="6547">
                  <c:v>770.9399999999996</c:v>
                </c:pt>
                <c:pt idx="6548">
                  <c:v>770.95999999999958</c:v>
                </c:pt>
                <c:pt idx="6549">
                  <c:v>770.98</c:v>
                </c:pt>
                <c:pt idx="6550">
                  <c:v>771</c:v>
                </c:pt>
                <c:pt idx="6551">
                  <c:v>771.02</c:v>
                </c:pt>
                <c:pt idx="6552">
                  <c:v>771.04</c:v>
                </c:pt>
                <c:pt idx="6553">
                  <c:v>771.06</c:v>
                </c:pt>
                <c:pt idx="6554">
                  <c:v>771.08</c:v>
                </c:pt>
                <c:pt idx="6555">
                  <c:v>771.1</c:v>
                </c:pt>
                <c:pt idx="6556">
                  <c:v>771.12</c:v>
                </c:pt>
                <c:pt idx="6557">
                  <c:v>771.14</c:v>
                </c:pt>
                <c:pt idx="6558">
                  <c:v>771.16</c:v>
                </c:pt>
                <c:pt idx="6559">
                  <c:v>771.1800000000004</c:v>
                </c:pt>
                <c:pt idx="6560">
                  <c:v>771.2</c:v>
                </c:pt>
                <c:pt idx="6561">
                  <c:v>771.22</c:v>
                </c:pt>
                <c:pt idx="6562">
                  <c:v>771.24</c:v>
                </c:pt>
                <c:pt idx="6563">
                  <c:v>771.26</c:v>
                </c:pt>
                <c:pt idx="6564">
                  <c:v>771.28000000000043</c:v>
                </c:pt>
                <c:pt idx="6565">
                  <c:v>771.3</c:v>
                </c:pt>
                <c:pt idx="6566">
                  <c:v>771.3199999999996</c:v>
                </c:pt>
                <c:pt idx="6567">
                  <c:v>771.33999999999958</c:v>
                </c:pt>
                <c:pt idx="6568">
                  <c:v>771.35999999999956</c:v>
                </c:pt>
                <c:pt idx="6569">
                  <c:v>771.38</c:v>
                </c:pt>
                <c:pt idx="6570">
                  <c:v>771.4</c:v>
                </c:pt>
                <c:pt idx="6571">
                  <c:v>771.42</c:v>
                </c:pt>
                <c:pt idx="6572">
                  <c:v>771.4399999999996</c:v>
                </c:pt>
                <c:pt idx="6573">
                  <c:v>771.45999999999958</c:v>
                </c:pt>
                <c:pt idx="6574">
                  <c:v>771.48</c:v>
                </c:pt>
                <c:pt idx="6575">
                  <c:v>771.5</c:v>
                </c:pt>
                <c:pt idx="6576">
                  <c:v>771.52</c:v>
                </c:pt>
                <c:pt idx="6577">
                  <c:v>771.54</c:v>
                </c:pt>
                <c:pt idx="6578">
                  <c:v>771.56</c:v>
                </c:pt>
                <c:pt idx="6579">
                  <c:v>771.58</c:v>
                </c:pt>
                <c:pt idx="6580">
                  <c:v>771.6</c:v>
                </c:pt>
                <c:pt idx="6581">
                  <c:v>771.62</c:v>
                </c:pt>
                <c:pt idx="6582">
                  <c:v>771.64</c:v>
                </c:pt>
                <c:pt idx="6583">
                  <c:v>771.66</c:v>
                </c:pt>
                <c:pt idx="6584">
                  <c:v>771.6800000000004</c:v>
                </c:pt>
                <c:pt idx="6585">
                  <c:v>771.7</c:v>
                </c:pt>
                <c:pt idx="6586">
                  <c:v>771.72</c:v>
                </c:pt>
                <c:pt idx="6587">
                  <c:v>771.74</c:v>
                </c:pt>
                <c:pt idx="6588">
                  <c:v>771.76</c:v>
                </c:pt>
                <c:pt idx="6589">
                  <c:v>771.78000000000043</c:v>
                </c:pt>
                <c:pt idx="6590">
                  <c:v>771.8</c:v>
                </c:pt>
                <c:pt idx="6591">
                  <c:v>771.8199999999996</c:v>
                </c:pt>
                <c:pt idx="6592">
                  <c:v>771.83999999999958</c:v>
                </c:pt>
                <c:pt idx="6593">
                  <c:v>771.85999999999956</c:v>
                </c:pt>
                <c:pt idx="6594">
                  <c:v>771.88</c:v>
                </c:pt>
                <c:pt idx="6595">
                  <c:v>771.9</c:v>
                </c:pt>
                <c:pt idx="6596">
                  <c:v>771.92</c:v>
                </c:pt>
                <c:pt idx="6597">
                  <c:v>771.9399999999996</c:v>
                </c:pt>
                <c:pt idx="6598">
                  <c:v>771.95999999999958</c:v>
                </c:pt>
                <c:pt idx="6599">
                  <c:v>771.98</c:v>
                </c:pt>
                <c:pt idx="6600">
                  <c:v>772</c:v>
                </c:pt>
                <c:pt idx="6601">
                  <c:v>772.02</c:v>
                </c:pt>
                <c:pt idx="6602">
                  <c:v>772.04</c:v>
                </c:pt>
                <c:pt idx="6603">
                  <c:v>772.06</c:v>
                </c:pt>
                <c:pt idx="6604">
                  <c:v>772.08</c:v>
                </c:pt>
                <c:pt idx="6605">
                  <c:v>772.1</c:v>
                </c:pt>
                <c:pt idx="6606">
                  <c:v>772.12</c:v>
                </c:pt>
                <c:pt idx="6607">
                  <c:v>772.14</c:v>
                </c:pt>
                <c:pt idx="6608">
                  <c:v>772.16</c:v>
                </c:pt>
                <c:pt idx="6609">
                  <c:v>772.1800000000004</c:v>
                </c:pt>
                <c:pt idx="6610">
                  <c:v>772.2</c:v>
                </c:pt>
                <c:pt idx="6611">
                  <c:v>772.22</c:v>
                </c:pt>
                <c:pt idx="6612">
                  <c:v>772.24</c:v>
                </c:pt>
                <c:pt idx="6613">
                  <c:v>772.26</c:v>
                </c:pt>
                <c:pt idx="6614">
                  <c:v>772.28000000000043</c:v>
                </c:pt>
                <c:pt idx="6615">
                  <c:v>772.3</c:v>
                </c:pt>
                <c:pt idx="6616">
                  <c:v>772.3199999999996</c:v>
                </c:pt>
                <c:pt idx="6617">
                  <c:v>772.33999999999958</c:v>
                </c:pt>
                <c:pt idx="6618">
                  <c:v>772.35999999999956</c:v>
                </c:pt>
                <c:pt idx="6619">
                  <c:v>772.38</c:v>
                </c:pt>
                <c:pt idx="6620">
                  <c:v>772.4</c:v>
                </c:pt>
                <c:pt idx="6621">
                  <c:v>772.42</c:v>
                </c:pt>
                <c:pt idx="6622">
                  <c:v>772.4399999999996</c:v>
                </c:pt>
                <c:pt idx="6623">
                  <c:v>772.45999999999958</c:v>
                </c:pt>
                <c:pt idx="6624">
                  <c:v>772.48</c:v>
                </c:pt>
                <c:pt idx="6625">
                  <c:v>772.5</c:v>
                </c:pt>
                <c:pt idx="6626">
                  <c:v>772.52</c:v>
                </c:pt>
                <c:pt idx="6627">
                  <c:v>772.54</c:v>
                </c:pt>
                <c:pt idx="6628">
                  <c:v>772.56</c:v>
                </c:pt>
                <c:pt idx="6629">
                  <c:v>772.58</c:v>
                </c:pt>
                <c:pt idx="6630">
                  <c:v>772.6</c:v>
                </c:pt>
                <c:pt idx="6631">
                  <c:v>772.62</c:v>
                </c:pt>
                <c:pt idx="6632">
                  <c:v>772.64</c:v>
                </c:pt>
                <c:pt idx="6633">
                  <c:v>772.66</c:v>
                </c:pt>
                <c:pt idx="6634">
                  <c:v>772.6800000000004</c:v>
                </c:pt>
                <c:pt idx="6635">
                  <c:v>772.7</c:v>
                </c:pt>
                <c:pt idx="6636">
                  <c:v>772.72</c:v>
                </c:pt>
                <c:pt idx="6637">
                  <c:v>772.74</c:v>
                </c:pt>
                <c:pt idx="6638">
                  <c:v>772.76</c:v>
                </c:pt>
                <c:pt idx="6639">
                  <c:v>772.78000000000043</c:v>
                </c:pt>
                <c:pt idx="6640">
                  <c:v>772.8</c:v>
                </c:pt>
                <c:pt idx="6641">
                  <c:v>772.8199999999996</c:v>
                </c:pt>
                <c:pt idx="6642">
                  <c:v>772.83999999999958</c:v>
                </c:pt>
                <c:pt idx="6643">
                  <c:v>772.85999999999956</c:v>
                </c:pt>
                <c:pt idx="6644">
                  <c:v>772.88</c:v>
                </c:pt>
                <c:pt idx="6645">
                  <c:v>772.9</c:v>
                </c:pt>
                <c:pt idx="6646">
                  <c:v>772.92</c:v>
                </c:pt>
                <c:pt idx="6647">
                  <c:v>772.9399999999996</c:v>
                </c:pt>
                <c:pt idx="6648">
                  <c:v>772.95999999999958</c:v>
                </c:pt>
                <c:pt idx="6649">
                  <c:v>772.98</c:v>
                </c:pt>
                <c:pt idx="6650">
                  <c:v>773</c:v>
                </c:pt>
                <c:pt idx="6651">
                  <c:v>773.02</c:v>
                </c:pt>
                <c:pt idx="6652">
                  <c:v>773.04</c:v>
                </c:pt>
                <c:pt idx="6653">
                  <c:v>773.06</c:v>
                </c:pt>
                <c:pt idx="6654">
                  <c:v>773.08</c:v>
                </c:pt>
                <c:pt idx="6655">
                  <c:v>773.1</c:v>
                </c:pt>
                <c:pt idx="6656">
                  <c:v>773.12</c:v>
                </c:pt>
                <c:pt idx="6657">
                  <c:v>773.14</c:v>
                </c:pt>
                <c:pt idx="6658">
                  <c:v>773.16</c:v>
                </c:pt>
                <c:pt idx="6659">
                  <c:v>773.1800000000004</c:v>
                </c:pt>
                <c:pt idx="6660">
                  <c:v>773.2</c:v>
                </c:pt>
                <c:pt idx="6661">
                  <c:v>773.22</c:v>
                </c:pt>
                <c:pt idx="6662">
                  <c:v>773.24</c:v>
                </c:pt>
                <c:pt idx="6663">
                  <c:v>773.26</c:v>
                </c:pt>
                <c:pt idx="6664">
                  <c:v>773.28000000000043</c:v>
                </c:pt>
                <c:pt idx="6665">
                  <c:v>773.3</c:v>
                </c:pt>
                <c:pt idx="6666">
                  <c:v>773.3199999999996</c:v>
                </c:pt>
                <c:pt idx="6667">
                  <c:v>773.33999999999958</c:v>
                </c:pt>
                <c:pt idx="6668">
                  <c:v>773.35999999999956</c:v>
                </c:pt>
                <c:pt idx="6669">
                  <c:v>773.38</c:v>
                </c:pt>
                <c:pt idx="6670">
                  <c:v>773.4</c:v>
                </c:pt>
                <c:pt idx="6671">
                  <c:v>773.42</c:v>
                </c:pt>
                <c:pt idx="6672">
                  <c:v>773.4399999999996</c:v>
                </c:pt>
                <c:pt idx="6673">
                  <c:v>773.45999999999958</c:v>
                </c:pt>
                <c:pt idx="6674">
                  <c:v>773.48</c:v>
                </c:pt>
                <c:pt idx="6675">
                  <c:v>773.5</c:v>
                </c:pt>
                <c:pt idx="6676">
                  <c:v>773.52</c:v>
                </c:pt>
                <c:pt idx="6677">
                  <c:v>773.54</c:v>
                </c:pt>
                <c:pt idx="6678">
                  <c:v>773.56</c:v>
                </c:pt>
                <c:pt idx="6679">
                  <c:v>773.58</c:v>
                </c:pt>
                <c:pt idx="6680">
                  <c:v>773.6</c:v>
                </c:pt>
                <c:pt idx="6681">
                  <c:v>773.62</c:v>
                </c:pt>
                <c:pt idx="6682">
                  <c:v>773.64</c:v>
                </c:pt>
                <c:pt idx="6683">
                  <c:v>773.66</c:v>
                </c:pt>
                <c:pt idx="6684">
                  <c:v>773.6800000000004</c:v>
                </c:pt>
                <c:pt idx="6685">
                  <c:v>773.7</c:v>
                </c:pt>
                <c:pt idx="6686">
                  <c:v>773.72</c:v>
                </c:pt>
                <c:pt idx="6687">
                  <c:v>773.74</c:v>
                </c:pt>
                <c:pt idx="6688">
                  <c:v>773.76</c:v>
                </c:pt>
                <c:pt idx="6689">
                  <c:v>773.78000000000043</c:v>
                </c:pt>
                <c:pt idx="6690">
                  <c:v>773.8</c:v>
                </c:pt>
                <c:pt idx="6691">
                  <c:v>773.8199999999996</c:v>
                </c:pt>
                <c:pt idx="6692">
                  <c:v>773.83999999999958</c:v>
                </c:pt>
                <c:pt idx="6693">
                  <c:v>773.85999999999956</c:v>
                </c:pt>
                <c:pt idx="6694">
                  <c:v>773.88</c:v>
                </c:pt>
                <c:pt idx="6695">
                  <c:v>773.9</c:v>
                </c:pt>
                <c:pt idx="6696">
                  <c:v>773.92</c:v>
                </c:pt>
                <c:pt idx="6697">
                  <c:v>773.9399999999996</c:v>
                </c:pt>
                <c:pt idx="6698">
                  <c:v>773.95999999999958</c:v>
                </c:pt>
                <c:pt idx="6699">
                  <c:v>773.98</c:v>
                </c:pt>
                <c:pt idx="6700">
                  <c:v>774</c:v>
                </c:pt>
                <c:pt idx="6701">
                  <c:v>774.02</c:v>
                </c:pt>
                <c:pt idx="6702">
                  <c:v>774.04</c:v>
                </c:pt>
                <c:pt idx="6703">
                  <c:v>774.06</c:v>
                </c:pt>
                <c:pt idx="6704">
                  <c:v>774.08</c:v>
                </c:pt>
                <c:pt idx="6705">
                  <c:v>774.1</c:v>
                </c:pt>
                <c:pt idx="6706">
                  <c:v>774.12</c:v>
                </c:pt>
                <c:pt idx="6707">
                  <c:v>774.14</c:v>
                </c:pt>
                <c:pt idx="6708">
                  <c:v>774.16</c:v>
                </c:pt>
                <c:pt idx="6709">
                  <c:v>774.1800000000004</c:v>
                </c:pt>
                <c:pt idx="6710">
                  <c:v>774.2</c:v>
                </c:pt>
                <c:pt idx="6711">
                  <c:v>774.22</c:v>
                </c:pt>
                <c:pt idx="6712">
                  <c:v>774.24</c:v>
                </c:pt>
                <c:pt idx="6713">
                  <c:v>774.26</c:v>
                </c:pt>
                <c:pt idx="6714">
                  <c:v>774.28000000000043</c:v>
                </c:pt>
                <c:pt idx="6715">
                  <c:v>774.3</c:v>
                </c:pt>
                <c:pt idx="6716">
                  <c:v>774.3199999999996</c:v>
                </c:pt>
                <c:pt idx="6717">
                  <c:v>774.33999999999958</c:v>
                </c:pt>
                <c:pt idx="6718">
                  <c:v>774.35999999999956</c:v>
                </c:pt>
                <c:pt idx="6719">
                  <c:v>774.38</c:v>
                </c:pt>
                <c:pt idx="6720">
                  <c:v>774.4</c:v>
                </c:pt>
                <c:pt idx="6721">
                  <c:v>774.42</c:v>
                </c:pt>
                <c:pt idx="6722">
                  <c:v>774.4399999999996</c:v>
                </c:pt>
                <c:pt idx="6723">
                  <c:v>774.45999999999958</c:v>
                </c:pt>
                <c:pt idx="6724">
                  <c:v>774.48</c:v>
                </c:pt>
                <c:pt idx="6725">
                  <c:v>774.5</c:v>
                </c:pt>
                <c:pt idx="6726">
                  <c:v>774.52</c:v>
                </c:pt>
                <c:pt idx="6727">
                  <c:v>774.54</c:v>
                </c:pt>
                <c:pt idx="6728">
                  <c:v>774.56</c:v>
                </c:pt>
                <c:pt idx="6729">
                  <c:v>774.58</c:v>
                </c:pt>
                <c:pt idx="6730">
                  <c:v>774.6</c:v>
                </c:pt>
                <c:pt idx="6731">
                  <c:v>774.62</c:v>
                </c:pt>
                <c:pt idx="6732">
                  <c:v>774.64</c:v>
                </c:pt>
                <c:pt idx="6733">
                  <c:v>774.66</c:v>
                </c:pt>
                <c:pt idx="6734">
                  <c:v>774.6800000000004</c:v>
                </c:pt>
                <c:pt idx="6735">
                  <c:v>774.7</c:v>
                </c:pt>
                <c:pt idx="6736">
                  <c:v>774.72</c:v>
                </c:pt>
                <c:pt idx="6737">
                  <c:v>774.74</c:v>
                </c:pt>
                <c:pt idx="6738">
                  <c:v>774.76</c:v>
                </c:pt>
                <c:pt idx="6739">
                  <c:v>774.78000000000043</c:v>
                </c:pt>
                <c:pt idx="6740">
                  <c:v>774.8</c:v>
                </c:pt>
                <c:pt idx="6741">
                  <c:v>774.8199999999996</c:v>
                </c:pt>
                <c:pt idx="6742">
                  <c:v>774.83999999999958</c:v>
                </c:pt>
                <c:pt idx="6743">
                  <c:v>774.85999999999956</c:v>
                </c:pt>
                <c:pt idx="6744">
                  <c:v>774.88</c:v>
                </c:pt>
                <c:pt idx="6745">
                  <c:v>774.9</c:v>
                </c:pt>
                <c:pt idx="6746">
                  <c:v>774.92</c:v>
                </c:pt>
                <c:pt idx="6747">
                  <c:v>774.9399999999996</c:v>
                </c:pt>
                <c:pt idx="6748">
                  <c:v>774.95999999999958</c:v>
                </c:pt>
                <c:pt idx="6749">
                  <c:v>774.98</c:v>
                </c:pt>
                <c:pt idx="6750">
                  <c:v>775</c:v>
                </c:pt>
                <c:pt idx="6751">
                  <c:v>775.02</c:v>
                </c:pt>
                <c:pt idx="6752">
                  <c:v>775.04</c:v>
                </c:pt>
                <c:pt idx="6753">
                  <c:v>775.06</c:v>
                </c:pt>
                <c:pt idx="6754">
                  <c:v>775.08</c:v>
                </c:pt>
                <c:pt idx="6755">
                  <c:v>775.1</c:v>
                </c:pt>
                <c:pt idx="6756">
                  <c:v>775.12</c:v>
                </c:pt>
                <c:pt idx="6757">
                  <c:v>775.14</c:v>
                </c:pt>
                <c:pt idx="6758">
                  <c:v>775.16</c:v>
                </c:pt>
                <c:pt idx="6759">
                  <c:v>775.1800000000004</c:v>
                </c:pt>
                <c:pt idx="6760">
                  <c:v>775.2</c:v>
                </c:pt>
                <c:pt idx="6761">
                  <c:v>775.22</c:v>
                </c:pt>
                <c:pt idx="6762">
                  <c:v>775.24</c:v>
                </c:pt>
                <c:pt idx="6763">
                  <c:v>775.26</c:v>
                </c:pt>
                <c:pt idx="6764">
                  <c:v>775.28000000000043</c:v>
                </c:pt>
                <c:pt idx="6765">
                  <c:v>775.3</c:v>
                </c:pt>
                <c:pt idx="6766">
                  <c:v>775.3199999999996</c:v>
                </c:pt>
                <c:pt idx="6767">
                  <c:v>775.33999999999958</c:v>
                </c:pt>
                <c:pt idx="6768">
                  <c:v>775.35999999999956</c:v>
                </c:pt>
                <c:pt idx="6769">
                  <c:v>775.38</c:v>
                </c:pt>
                <c:pt idx="6770">
                  <c:v>775.4</c:v>
                </c:pt>
                <c:pt idx="6771">
                  <c:v>775.42</c:v>
                </c:pt>
                <c:pt idx="6772">
                  <c:v>775.4399999999996</c:v>
                </c:pt>
                <c:pt idx="6773">
                  <c:v>775.45999999999958</c:v>
                </c:pt>
                <c:pt idx="6774">
                  <c:v>775.48</c:v>
                </c:pt>
                <c:pt idx="6775">
                  <c:v>775.5</c:v>
                </c:pt>
                <c:pt idx="6776">
                  <c:v>775.52</c:v>
                </c:pt>
                <c:pt idx="6777">
                  <c:v>775.54</c:v>
                </c:pt>
                <c:pt idx="6778">
                  <c:v>775.56</c:v>
                </c:pt>
                <c:pt idx="6779">
                  <c:v>775.58</c:v>
                </c:pt>
                <c:pt idx="6780">
                  <c:v>775.6</c:v>
                </c:pt>
                <c:pt idx="6781">
                  <c:v>775.62</c:v>
                </c:pt>
                <c:pt idx="6782">
                  <c:v>775.64</c:v>
                </c:pt>
                <c:pt idx="6783">
                  <c:v>775.66</c:v>
                </c:pt>
                <c:pt idx="6784">
                  <c:v>775.6800000000004</c:v>
                </c:pt>
                <c:pt idx="6785">
                  <c:v>775.7</c:v>
                </c:pt>
                <c:pt idx="6786">
                  <c:v>775.72</c:v>
                </c:pt>
                <c:pt idx="6787">
                  <c:v>775.74</c:v>
                </c:pt>
                <c:pt idx="6788">
                  <c:v>775.76</c:v>
                </c:pt>
                <c:pt idx="6789">
                  <c:v>775.78000000000043</c:v>
                </c:pt>
                <c:pt idx="6790">
                  <c:v>775.8</c:v>
                </c:pt>
                <c:pt idx="6791">
                  <c:v>775.8199999999996</c:v>
                </c:pt>
                <c:pt idx="6792">
                  <c:v>775.83999999999958</c:v>
                </c:pt>
                <c:pt idx="6793">
                  <c:v>775.85999999999956</c:v>
                </c:pt>
                <c:pt idx="6794">
                  <c:v>775.88</c:v>
                </c:pt>
                <c:pt idx="6795">
                  <c:v>775.9</c:v>
                </c:pt>
                <c:pt idx="6796">
                  <c:v>775.92</c:v>
                </c:pt>
                <c:pt idx="6797">
                  <c:v>775.9399999999996</c:v>
                </c:pt>
                <c:pt idx="6798">
                  <c:v>775.95999999999958</c:v>
                </c:pt>
                <c:pt idx="6799">
                  <c:v>775.98</c:v>
                </c:pt>
                <c:pt idx="6800">
                  <c:v>776</c:v>
                </c:pt>
                <c:pt idx="6801">
                  <c:v>776.02</c:v>
                </c:pt>
                <c:pt idx="6802">
                  <c:v>776.04</c:v>
                </c:pt>
                <c:pt idx="6803">
                  <c:v>776.06</c:v>
                </c:pt>
                <c:pt idx="6804">
                  <c:v>776.08</c:v>
                </c:pt>
                <c:pt idx="6805">
                  <c:v>776.1</c:v>
                </c:pt>
                <c:pt idx="6806">
                  <c:v>776.12</c:v>
                </c:pt>
                <c:pt idx="6807">
                  <c:v>776.14</c:v>
                </c:pt>
                <c:pt idx="6808">
                  <c:v>776.16</c:v>
                </c:pt>
                <c:pt idx="6809">
                  <c:v>776.1800000000004</c:v>
                </c:pt>
                <c:pt idx="6810">
                  <c:v>776.2</c:v>
                </c:pt>
                <c:pt idx="6811">
                  <c:v>776.22</c:v>
                </c:pt>
                <c:pt idx="6812">
                  <c:v>776.24</c:v>
                </c:pt>
                <c:pt idx="6813">
                  <c:v>776.26</c:v>
                </c:pt>
                <c:pt idx="6814">
                  <c:v>776.28000000000043</c:v>
                </c:pt>
                <c:pt idx="6815">
                  <c:v>776.3</c:v>
                </c:pt>
                <c:pt idx="6816">
                  <c:v>776.3199999999996</c:v>
                </c:pt>
                <c:pt idx="6817">
                  <c:v>776.33999999999958</c:v>
                </c:pt>
                <c:pt idx="6818">
                  <c:v>776.35999999999956</c:v>
                </c:pt>
                <c:pt idx="6819">
                  <c:v>776.38</c:v>
                </c:pt>
                <c:pt idx="6820">
                  <c:v>776.4</c:v>
                </c:pt>
                <c:pt idx="6821">
                  <c:v>776.42</c:v>
                </c:pt>
                <c:pt idx="6822">
                  <c:v>776.4399999999996</c:v>
                </c:pt>
                <c:pt idx="6823">
                  <c:v>776.45999999999958</c:v>
                </c:pt>
                <c:pt idx="6824">
                  <c:v>776.48</c:v>
                </c:pt>
                <c:pt idx="6825">
                  <c:v>776.5</c:v>
                </c:pt>
                <c:pt idx="6826">
                  <c:v>776.52</c:v>
                </c:pt>
                <c:pt idx="6827">
                  <c:v>776.54</c:v>
                </c:pt>
                <c:pt idx="6828">
                  <c:v>776.56</c:v>
                </c:pt>
                <c:pt idx="6829">
                  <c:v>776.58</c:v>
                </c:pt>
                <c:pt idx="6830">
                  <c:v>776.6</c:v>
                </c:pt>
                <c:pt idx="6831">
                  <c:v>776.62</c:v>
                </c:pt>
                <c:pt idx="6832">
                  <c:v>776.64</c:v>
                </c:pt>
                <c:pt idx="6833">
                  <c:v>776.66</c:v>
                </c:pt>
                <c:pt idx="6834">
                  <c:v>776.6800000000004</c:v>
                </c:pt>
                <c:pt idx="6835">
                  <c:v>776.7</c:v>
                </c:pt>
                <c:pt idx="6836">
                  <c:v>776.72</c:v>
                </c:pt>
                <c:pt idx="6837">
                  <c:v>776.74</c:v>
                </c:pt>
                <c:pt idx="6838">
                  <c:v>776.76</c:v>
                </c:pt>
                <c:pt idx="6839">
                  <c:v>776.78000000000043</c:v>
                </c:pt>
                <c:pt idx="6840">
                  <c:v>776.8</c:v>
                </c:pt>
                <c:pt idx="6841">
                  <c:v>776.8199999999996</c:v>
                </c:pt>
                <c:pt idx="6842">
                  <c:v>776.83999999999958</c:v>
                </c:pt>
                <c:pt idx="6843">
                  <c:v>776.85999999999956</c:v>
                </c:pt>
                <c:pt idx="6844">
                  <c:v>776.88</c:v>
                </c:pt>
                <c:pt idx="6845">
                  <c:v>776.9</c:v>
                </c:pt>
                <c:pt idx="6846">
                  <c:v>776.92</c:v>
                </c:pt>
                <c:pt idx="6847">
                  <c:v>776.9399999999996</c:v>
                </c:pt>
                <c:pt idx="6848">
                  <c:v>776.95999999999958</c:v>
                </c:pt>
                <c:pt idx="6849">
                  <c:v>776.98</c:v>
                </c:pt>
                <c:pt idx="6850">
                  <c:v>777</c:v>
                </c:pt>
                <c:pt idx="6851">
                  <c:v>777.02</c:v>
                </c:pt>
                <c:pt idx="6852">
                  <c:v>777.04</c:v>
                </c:pt>
                <c:pt idx="6853">
                  <c:v>777.06</c:v>
                </c:pt>
                <c:pt idx="6854">
                  <c:v>777.08</c:v>
                </c:pt>
                <c:pt idx="6855">
                  <c:v>777.1</c:v>
                </c:pt>
                <c:pt idx="6856">
                  <c:v>777.12</c:v>
                </c:pt>
                <c:pt idx="6857">
                  <c:v>777.14</c:v>
                </c:pt>
                <c:pt idx="6858">
                  <c:v>777.16</c:v>
                </c:pt>
                <c:pt idx="6859">
                  <c:v>777.1800000000004</c:v>
                </c:pt>
                <c:pt idx="6860">
                  <c:v>777.2</c:v>
                </c:pt>
                <c:pt idx="6861">
                  <c:v>777.22</c:v>
                </c:pt>
                <c:pt idx="6862">
                  <c:v>777.24</c:v>
                </c:pt>
                <c:pt idx="6863">
                  <c:v>777.26</c:v>
                </c:pt>
                <c:pt idx="6864">
                  <c:v>777.28000000000043</c:v>
                </c:pt>
                <c:pt idx="6865">
                  <c:v>777.3</c:v>
                </c:pt>
                <c:pt idx="6866">
                  <c:v>777.3199999999996</c:v>
                </c:pt>
                <c:pt idx="6867">
                  <c:v>777.33999999999958</c:v>
                </c:pt>
                <c:pt idx="6868">
                  <c:v>777.35999999999956</c:v>
                </c:pt>
                <c:pt idx="6869">
                  <c:v>777.38</c:v>
                </c:pt>
                <c:pt idx="6870">
                  <c:v>777.4</c:v>
                </c:pt>
                <c:pt idx="6871">
                  <c:v>777.42</c:v>
                </c:pt>
                <c:pt idx="6872">
                  <c:v>777.4399999999996</c:v>
                </c:pt>
                <c:pt idx="6873">
                  <c:v>777.45999999999958</c:v>
                </c:pt>
                <c:pt idx="6874">
                  <c:v>777.48</c:v>
                </c:pt>
                <c:pt idx="6875">
                  <c:v>777.5</c:v>
                </c:pt>
                <c:pt idx="6876">
                  <c:v>777.52</c:v>
                </c:pt>
                <c:pt idx="6877">
                  <c:v>777.54</c:v>
                </c:pt>
                <c:pt idx="6878">
                  <c:v>777.56</c:v>
                </c:pt>
                <c:pt idx="6879">
                  <c:v>777.58</c:v>
                </c:pt>
                <c:pt idx="6880">
                  <c:v>777.6</c:v>
                </c:pt>
                <c:pt idx="6881">
                  <c:v>777.62</c:v>
                </c:pt>
                <c:pt idx="6882">
                  <c:v>777.64</c:v>
                </c:pt>
                <c:pt idx="6883">
                  <c:v>777.66</c:v>
                </c:pt>
                <c:pt idx="6884">
                  <c:v>777.6800000000004</c:v>
                </c:pt>
                <c:pt idx="6885">
                  <c:v>777.7</c:v>
                </c:pt>
                <c:pt idx="6886">
                  <c:v>777.72</c:v>
                </c:pt>
                <c:pt idx="6887">
                  <c:v>777.74</c:v>
                </c:pt>
                <c:pt idx="6888">
                  <c:v>777.76</c:v>
                </c:pt>
                <c:pt idx="6889">
                  <c:v>777.78000000000043</c:v>
                </c:pt>
                <c:pt idx="6890">
                  <c:v>777.8</c:v>
                </c:pt>
                <c:pt idx="6891">
                  <c:v>777.8199999999996</c:v>
                </c:pt>
                <c:pt idx="6892">
                  <c:v>777.83999999999958</c:v>
                </c:pt>
                <c:pt idx="6893">
                  <c:v>777.85999999999956</c:v>
                </c:pt>
                <c:pt idx="6894">
                  <c:v>777.88</c:v>
                </c:pt>
                <c:pt idx="6895">
                  <c:v>777.9</c:v>
                </c:pt>
                <c:pt idx="6896">
                  <c:v>777.92</c:v>
                </c:pt>
                <c:pt idx="6897">
                  <c:v>777.9399999999996</c:v>
                </c:pt>
                <c:pt idx="6898">
                  <c:v>777.95999999999958</c:v>
                </c:pt>
                <c:pt idx="6899">
                  <c:v>777.98</c:v>
                </c:pt>
                <c:pt idx="6900">
                  <c:v>778</c:v>
                </c:pt>
                <c:pt idx="6901">
                  <c:v>778.02</c:v>
                </c:pt>
                <c:pt idx="6902">
                  <c:v>778.04</c:v>
                </c:pt>
                <c:pt idx="6903">
                  <c:v>778.06</c:v>
                </c:pt>
                <c:pt idx="6904">
                  <c:v>778.08</c:v>
                </c:pt>
                <c:pt idx="6905">
                  <c:v>778.1</c:v>
                </c:pt>
                <c:pt idx="6906">
                  <c:v>778.12</c:v>
                </c:pt>
                <c:pt idx="6907">
                  <c:v>778.14</c:v>
                </c:pt>
                <c:pt idx="6908">
                  <c:v>778.16</c:v>
                </c:pt>
                <c:pt idx="6909">
                  <c:v>778.1800000000004</c:v>
                </c:pt>
                <c:pt idx="6910">
                  <c:v>778.2</c:v>
                </c:pt>
                <c:pt idx="6911">
                  <c:v>778.22</c:v>
                </c:pt>
                <c:pt idx="6912">
                  <c:v>778.24</c:v>
                </c:pt>
                <c:pt idx="6913">
                  <c:v>778.26</c:v>
                </c:pt>
                <c:pt idx="6914">
                  <c:v>778.28000000000043</c:v>
                </c:pt>
                <c:pt idx="6915">
                  <c:v>778.3</c:v>
                </c:pt>
                <c:pt idx="6916">
                  <c:v>778.3199999999996</c:v>
                </c:pt>
                <c:pt idx="6917">
                  <c:v>778.33999999999958</c:v>
                </c:pt>
                <c:pt idx="6918">
                  <c:v>778.35999999999956</c:v>
                </c:pt>
                <c:pt idx="6919">
                  <c:v>778.38</c:v>
                </c:pt>
                <c:pt idx="6920">
                  <c:v>778.4</c:v>
                </c:pt>
                <c:pt idx="6921">
                  <c:v>778.42</c:v>
                </c:pt>
                <c:pt idx="6922">
                  <c:v>778.4399999999996</c:v>
                </c:pt>
                <c:pt idx="6923">
                  <c:v>778.45999999999958</c:v>
                </c:pt>
                <c:pt idx="6924">
                  <c:v>778.48</c:v>
                </c:pt>
                <c:pt idx="6925">
                  <c:v>778.5</c:v>
                </c:pt>
                <c:pt idx="6926">
                  <c:v>778.52</c:v>
                </c:pt>
                <c:pt idx="6927">
                  <c:v>778.54</c:v>
                </c:pt>
                <c:pt idx="6928">
                  <c:v>778.56</c:v>
                </c:pt>
                <c:pt idx="6929">
                  <c:v>778.58</c:v>
                </c:pt>
                <c:pt idx="6930">
                  <c:v>778.6</c:v>
                </c:pt>
                <c:pt idx="6931">
                  <c:v>778.62</c:v>
                </c:pt>
                <c:pt idx="6932">
                  <c:v>778.64</c:v>
                </c:pt>
                <c:pt idx="6933">
                  <c:v>778.66</c:v>
                </c:pt>
                <c:pt idx="6934">
                  <c:v>778.6800000000004</c:v>
                </c:pt>
                <c:pt idx="6935">
                  <c:v>778.7</c:v>
                </c:pt>
                <c:pt idx="6936">
                  <c:v>778.72</c:v>
                </c:pt>
                <c:pt idx="6937">
                  <c:v>778.74</c:v>
                </c:pt>
                <c:pt idx="6938">
                  <c:v>778.76</c:v>
                </c:pt>
                <c:pt idx="6939">
                  <c:v>778.78000000000043</c:v>
                </c:pt>
                <c:pt idx="6940">
                  <c:v>778.8</c:v>
                </c:pt>
                <c:pt idx="6941">
                  <c:v>778.8199999999996</c:v>
                </c:pt>
                <c:pt idx="6942">
                  <c:v>778.83999999999958</c:v>
                </c:pt>
                <c:pt idx="6943">
                  <c:v>778.85999999999956</c:v>
                </c:pt>
                <c:pt idx="6944">
                  <c:v>778.88</c:v>
                </c:pt>
                <c:pt idx="6945">
                  <c:v>778.9</c:v>
                </c:pt>
                <c:pt idx="6946">
                  <c:v>778.92</c:v>
                </c:pt>
                <c:pt idx="6947">
                  <c:v>778.9399999999996</c:v>
                </c:pt>
                <c:pt idx="6948">
                  <c:v>778.95999999999958</c:v>
                </c:pt>
                <c:pt idx="6949">
                  <c:v>778.98</c:v>
                </c:pt>
                <c:pt idx="6950">
                  <c:v>779</c:v>
                </c:pt>
                <c:pt idx="6951">
                  <c:v>779.02</c:v>
                </c:pt>
                <c:pt idx="6952">
                  <c:v>779.04</c:v>
                </c:pt>
                <c:pt idx="6953">
                  <c:v>779.06</c:v>
                </c:pt>
                <c:pt idx="6954">
                  <c:v>779.08</c:v>
                </c:pt>
                <c:pt idx="6955">
                  <c:v>779.1</c:v>
                </c:pt>
                <c:pt idx="6956">
                  <c:v>779.12</c:v>
                </c:pt>
                <c:pt idx="6957">
                  <c:v>779.14</c:v>
                </c:pt>
                <c:pt idx="6958">
                  <c:v>779.16</c:v>
                </c:pt>
                <c:pt idx="6959">
                  <c:v>779.1800000000004</c:v>
                </c:pt>
                <c:pt idx="6960">
                  <c:v>779.2</c:v>
                </c:pt>
                <c:pt idx="6961">
                  <c:v>779.22</c:v>
                </c:pt>
                <c:pt idx="6962">
                  <c:v>779.24</c:v>
                </c:pt>
                <c:pt idx="6963">
                  <c:v>779.26</c:v>
                </c:pt>
                <c:pt idx="6964">
                  <c:v>779.28000000000043</c:v>
                </c:pt>
                <c:pt idx="6965">
                  <c:v>779.3</c:v>
                </c:pt>
                <c:pt idx="6966">
                  <c:v>779.3199999999996</c:v>
                </c:pt>
                <c:pt idx="6967">
                  <c:v>779.33999999999958</c:v>
                </c:pt>
                <c:pt idx="6968">
                  <c:v>779.35999999999956</c:v>
                </c:pt>
                <c:pt idx="6969">
                  <c:v>779.38</c:v>
                </c:pt>
                <c:pt idx="6970">
                  <c:v>779.4</c:v>
                </c:pt>
                <c:pt idx="6971">
                  <c:v>779.42</c:v>
                </c:pt>
                <c:pt idx="6972">
                  <c:v>779.4399999999996</c:v>
                </c:pt>
                <c:pt idx="6973">
                  <c:v>779.45999999999958</c:v>
                </c:pt>
                <c:pt idx="6974">
                  <c:v>779.48</c:v>
                </c:pt>
                <c:pt idx="6975">
                  <c:v>779.5</c:v>
                </c:pt>
                <c:pt idx="6976">
                  <c:v>779.52</c:v>
                </c:pt>
                <c:pt idx="6977">
                  <c:v>779.54</c:v>
                </c:pt>
                <c:pt idx="6978">
                  <c:v>779.56</c:v>
                </c:pt>
                <c:pt idx="6979">
                  <c:v>779.58</c:v>
                </c:pt>
                <c:pt idx="6980">
                  <c:v>779.6</c:v>
                </c:pt>
                <c:pt idx="6981">
                  <c:v>779.62</c:v>
                </c:pt>
                <c:pt idx="6982">
                  <c:v>779.64</c:v>
                </c:pt>
                <c:pt idx="6983">
                  <c:v>779.66</c:v>
                </c:pt>
                <c:pt idx="6984">
                  <c:v>779.6800000000004</c:v>
                </c:pt>
                <c:pt idx="6985">
                  <c:v>779.7</c:v>
                </c:pt>
                <c:pt idx="6986">
                  <c:v>779.72</c:v>
                </c:pt>
                <c:pt idx="6987">
                  <c:v>779.74</c:v>
                </c:pt>
                <c:pt idx="6988">
                  <c:v>779.76</c:v>
                </c:pt>
                <c:pt idx="6989">
                  <c:v>779.78000000000043</c:v>
                </c:pt>
                <c:pt idx="6990">
                  <c:v>779.8</c:v>
                </c:pt>
                <c:pt idx="6991">
                  <c:v>779.8199999999996</c:v>
                </c:pt>
                <c:pt idx="6992">
                  <c:v>779.83999999999958</c:v>
                </c:pt>
                <c:pt idx="6993">
                  <c:v>779.85999999999956</c:v>
                </c:pt>
                <c:pt idx="6994">
                  <c:v>779.88</c:v>
                </c:pt>
                <c:pt idx="6995">
                  <c:v>779.9</c:v>
                </c:pt>
                <c:pt idx="6996">
                  <c:v>779.92</c:v>
                </c:pt>
                <c:pt idx="6997">
                  <c:v>779.9399999999996</c:v>
                </c:pt>
                <c:pt idx="6998">
                  <c:v>779.95999999999958</c:v>
                </c:pt>
                <c:pt idx="6999">
                  <c:v>779.98</c:v>
                </c:pt>
                <c:pt idx="7000">
                  <c:v>780</c:v>
                </c:pt>
                <c:pt idx="7001">
                  <c:v>780.02</c:v>
                </c:pt>
                <c:pt idx="7002">
                  <c:v>780.04</c:v>
                </c:pt>
                <c:pt idx="7003">
                  <c:v>780.06</c:v>
                </c:pt>
                <c:pt idx="7004">
                  <c:v>780.08</c:v>
                </c:pt>
                <c:pt idx="7005">
                  <c:v>780.1</c:v>
                </c:pt>
                <c:pt idx="7006">
                  <c:v>780.12</c:v>
                </c:pt>
                <c:pt idx="7007">
                  <c:v>780.14</c:v>
                </c:pt>
                <c:pt idx="7008">
                  <c:v>780.16</c:v>
                </c:pt>
                <c:pt idx="7009">
                  <c:v>780.1800000000004</c:v>
                </c:pt>
                <c:pt idx="7010">
                  <c:v>780.2</c:v>
                </c:pt>
                <c:pt idx="7011">
                  <c:v>780.22</c:v>
                </c:pt>
                <c:pt idx="7012">
                  <c:v>780.24</c:v>
                </c:pt>
                <c:pt idx="7013">
                  <c:v>780.26</c:v>
                </c:pt>
                <c:pt idx="7014">
                  <c:v>780.28000000000043</c:v>
                </c:pt>
                <c:pt idx="7015">
                  <c:v>780.3</c:v>
                </c:pt>
                <c:pt idx="7016">
                  <c:v>780.3199999999996</c:v>
                </c:pt>
                <c:pt idx="7017">
                  <c:v>780.33999999999958</c:v>
                </c:pt>
                <c:pt idx="7018">
                  <c:v>780.35999999999956</c:v>
                </c:pt>
                <c:pt idx="7019">
                  <c:v>780.38</c:v>
                </c:pt>
                <c:pt idx="7020">
                  <c:v>780.4</c:v>
                </c:pt>
                <c:pt idx="7021">
                  <c:v>780.42</c:v>
                </c:pt>
                <c:pt idx="7022">
                  <c:v>780.4399999999996</c:v>
                </c:pt>
                <c:pt idx="7023">
                  <c:v>780.45999999999958</c:v>
                </c:pt>
                <c:pt idx="7024">
                  <c:v>780.48</c:v>
                </c:pt>
                <c:pt idx="7025">
                  <c:v>780.5</c:v>
                </c:pt>
                <c:pt idx="7026">
                  <c:v>780.52</c:v>
                </c:pt>
                <c:pt idx="7027">
                  <c:v>780.54</c:v>
                </c:pt>
                <c:pt idx="7028">
                  <c:v>780.56</c:v>
                </c:pt>
                <c:pt idx="7029">
                  <c:v>780.58</c:v>
                </c:pt>
                <c:pt idx="7030">
                  <c:v>780.6</c:v>
                </c:pt>
                <c:pt idx="7031">
                  <c:v>780.62</c:v>
                </c:pt>
                <c:pt idx="7032">
                  <c:v>780.64</c:v>
                </c:pt>
                <c:pt idx="7033">
                  <c:v>780.66</c:v>
                </c:pt>
                <c:pt idx="7034">
                  <c:v>780.6800000000004</c:v>
                </c:pt>
                <c:pt idx="7035">
                  <c:v>780.7</c:v>
                </c:pt>
                <c:pt idx="7036">
                  <c:v>780.72</c:v>
                </c:pt>
                <c:pt idx="7037">
                  <c:v>780.74</c:v>
                </c:pt>
                <c:pt idx="7038">
                  <c:v>780.76</c:v>
                </c:pt>
                <c:pt idx="7039">
                  <c:v>780.78000000000043</c:v>
                </c:pt>
                <c:pt idx="7040">
                  <c:v>780.8</c:v>
                </c:pt>
                <c:pt idx="7041">
                  <c:v>780.8199999999996</c:v>
                </c:pt>
                <c:pt idx="7042">
                  <c:v>780.83999999999958</c:v>
                </c:pt>
                <c:pt idx="7043">
                  <c:v>780.85999999999956</c:v>
                </c:pt>
                <c:pt idx="7044">
                  <c:v>780.88</c:v>
                </c:pt>
                <c:pt idx="7045">
                  <c:v>780.9</c:v>
                </c:pt>
                <c:pt idx="7046">
                  <c:v>780.92</c:v>
                </c:pt>
                <c:pt idx="7047">
                  <c:v>780.9399999999996</c:v>
                </c:pt>
                <c:pt idx="7048">
                  <c:v>780.95999999999958</c:v>
                </c:pt>
                <c:pt idx="7049">
                  <c:v>780.98</c:v>
                </c:pt>
                <c:pt idx="7050">
                  <c:v>781</c:v>
                </c:pt>
                <c:pt idx="7051">
                  <c:v>781.02</c:v>
                </c:pt>
                <c:pt idx="7052">
                  <c:v>781.04</c:v>
                </c:pt>
                <c:pt idx="7053">
                  <c:v>781.06</c:v>
                </c:pt>
                <c:pt idx="7054">
                  <c:v>781.08</c:v>
                </c:pt>
                <c:pt idx="7055">
                  <c:v>781.1</c:v>
                </c:pt>
                <c:pt idx="7056">
                  <c:v>781.12</c:v>
                </c:pt>
                <c:pt idx="7057">
                  <c:v>781.14</c:v>
                </c:pt>
                <c:pt idx="7058">
                  <c:v>781.16</c:v>
                </c:pt>
                <c:pt idx="7059">
                  <c:v>781.1800000000004</c:v>
                </c:pt>
                <c:pt idx="7060">
                  <c:v>781.2</c:v>
                </c:pt>
                <c:pt idx="7061">
                  <c:v>781.22</c:v>
                </c:pt>
                <c:pt idx="7062">
                  <c:v>781.24</c:v>
                </c:pt>
                <c:pt idx="7063">
                  <c:v>781.26</c:v>
                </c:pt>
                <c:pt idx="7064">
                  <c:v>781.28000000000043</c:v>
                </c:pt>
                <c:pt idx="7065">
                  <c:v>781.3</c:v>
                </c:pt>
                <c:pt idx="7066">
                  <c:v>781.3199999999996</c:v>
                </c:pt>
                <c:pt idx="7067">
                  <c:v>781.33999999999958</c:v>
                </c:pt>
                <c:pt idx="7068">
                  <c:v>781.35999999999956</c:v>
                </c:pt>
                <c:pt idx="7069">
                  <c:v>781.38</c:v>
                </c:pt>
                <c:pt idx="7070">
                  <c:v>781.4</c:v>
                </c:pt>
                <c:pt idx="7071">
                  <c:v>781.42</c:v>
                </c:pt>
                <c:pt idx="7072">
                  <c:v>781.4399999999996</c:v>
                </c:pt>
                <c:pt idx="7073">
                  <c:v>781.45999999999958</c:v>
                </c:pt>
                <c:pt idx="7074">
                  <c:v>781.48</c:v>
                </c:pt>
                <c:pt idx="7075">
                  <c:v>781.5</c:v>
                </c:pt>
                <c:pt idx="7076">
                  <c:v>781.52</c:v>
                </c:pt>
                <c:pt idx="7077">
                  <c:v>781.54</c:v>
                </c:pt>
                <c:pt idx="7078">
                  <c:v>781.56</c:v>
                </c:pt>
                <c:pt idx="7079">
                  <c:v>781.58</c:v>
                </c:pt>
                <c:pt idx="7080">
                  <c:v>781.6</c:v>
                </c:pt>
                <c:pt idx="7081">
                  <c:v>781.62</c:v>
                </c:pt>
                <c:pt idx="7082">
                  <c:v>781.64</c:v>
                </c:pt>
                <c:pt idx="7083">
                  <c:v>781.66</c:v>
                </c:pt>
                <c:pt idx="7084">
                  <c:v>781.6800000000004</c:v>
                </c:pt>
                <c:pt idx="7085">
                  <c:v>781.7</c:v>
                </c:pt>
                <c:pt idx="7086">
                  <c:v>781.72</c:v>
                </c:pt>
                <c:pt idx="7087">
                  <c:v>781.74</c:v>
                </c:pt>
                <c:pt idx="7088">
                  <c:v>781.76</c:v>
                </c:pt>
                <c:pt idx="7089">
                  <c:v>781.78000000000043</c:v>
                </c:pt>
                <c:pt idx="7090">
                  <c:v>781.8</c:v>
                </c:pt>
                <c:pt idx="7091">
                  <c:v>781.8199999999996</c:v>
                </c:pt>
                <c:pt idx="7092">
                  <c:v>781.83999999999958</c:v>
                </c:pt>
                <c:pt idx="7093">
                  <c:v>781.85999999999956</c:v>
                </c:pt>
                <c:pt idx="7094">
                  <c:v>781.88</c:v>
                </c:pt>
                <c:pt idx="7095">
                  <c:v>781.9</c:v>
                </c:pt>
                <c:pt idx="7096">
                  <c:v>781.92</c:v>
                </c:pt>
                <c:pt idx="7097">
                  <c:v>781.9399999999996</c:v>
                </c:pt>
                <c:pt idx="7098">
                  <c:v>781.95999999999958</c:v>
                </c:pt>
                <c:pt idx="7099">
                  <c:v>781.98</c:v>
                </c:pt>
                <c:pt idx="7100">
                  <c:v>782</c:v>
                </c:pt>
                <c:pt idx="7101">
                  <c:v>782.02</c:v>
                </c:pt>
                <c:pt idx="7102">
                  <c:v>782.04</c:v>
                </c:pt>
                <c:pt idx="7103">
                  <c:v>782.06</c:v>
                </c:pt>
                <c:pt idx="7104">
                  <c:v>782.08</c:v>
                </c:pt>
                <c:pt idx="7105">
                  <c:v>782.1</c:v>
                </c:pt>
                <c:pt idx="7106">
                  <c:v>782.12</c:v>
                </c:pt>
                <c:pt idx="7107">
                  <c:v>782.14</c:v>
                </c:pt>
                <c:pt idx="7108">
                  <c:v>782.16</c:v>
                </c:pt>
                <c:pt idx="7109">
                  <c:v>782.1800000000004</c:v>
                </c:pt>
                <c:pt idx="7110">
                  <c:v>782.2</c:v>
                </c:pt>
                <c:pt idx="7111">
                  <c:v>782.22</c:v>
                </c:pt>
                <c:pt idx="7112">
                  <c:v>782.24</c:v>
                </c:pt>
                <c:pt idx="7113">
                  <c:v>782.26</c:v>
                </c:pt>
                <c:pt idx="7114">
                  <c:v>782.28000000000043</c:v>
                </c:pt>
                <c:pt idx="7115">
                  <c:v>782.3</c:v>
                </c:pt>
                <c:pt idx="7116">
                  <c:v>782.3199999999996</c:v>
                </c:pt>
                <c:pt idx="7117">
                  <c:v>782.33999999999958</c:v>
                </c:pt>
                <c:pt idx="7118">
                  <c:v>782.35999999999956</c:v>
                </c:pt>
                <c:pt idx="7119">
                  <c:v>782.38</c:v>
                </c:pt>
                <c:pt idx="7120">
                  <c:v>782.4</c:v>
                </c:pt>
                <c:pt idx="7121">
                  <c:v>782.42</c:v>
                </c:pt>
                <c:pt idx="7122">
                  <c:v>782.4399999999996</c:v>
                </c:pt>
                <c:pt idx="7123">
                  <c:v>782.45999999999958</c:v>
                </c:pt>
                <c:pt idx="7124">
                  <c:v>782.48</c:v>
                </c:pt>
                <c:pt idx="7125">
                  <c:v>782.5</c:v>
                </c:pt>
                <c:pt idx="7126">
                  <c:v>782.52</c:v>
                </c:pt>
                <c:pt idx="7127">
                  <c:v>782.54</c:v>
                </c:pt>
                <c:pt idx="7128">
                  <c:v>782.56</c:v>
                </c:pt>
                <c:pt idx="7129">
                  <c:v>782.58</c:v>
                </c:pt>
                <c:pt idx="7130">
                  <c:v>782.6</c:v>
                </c:pt>
                <c:pt idx="7131">
                  <c:v>782.62</c:v>
                </c:pt>
                <c:pt idx="7132">
                  <c:v>782.64</c:v>
                </c:pt>
                <c:pt idx="7133">
                  <c:v>782.66</c:v>
                </c:pt>
                <c:pt idx="7134">
                  <c:v>782.6800000000004</c:v>
                </c:pt>
                <c:pt idx="7135">
                  <c:v>782.7</c:v>
                </c:pt>
                <c:pt idx="7136">
                  <c:v>782.72</c:v>
                </c:pt>
                <c:pt idx="7137">
                  <c:v>782.74</c:v>
                </c:pt>
                <c:pt idx="7138">
                  <c:v>782.76</c:v>
                </c:pt>
                <c:pt idx="7139">
                  <c:v>782.78000000000043</c:v>
                </c:pt>
                <c:pt idx="7140">
                  <c:v>782.8</c:v>
                </c:pt>
                <c:pt idx="7141">
                  <c:v>782.8199999999996</c:v>
                </c:pt>
                <c:pt idx="7142">
                  <c:v>782.83999999999958</c:v>
                </c:pt>
                <c:pt idx="7143">
                  <c:v>782.85999999999956</c:v>
                </c:pt>
                <c:pt idx="7144">
                  <c:v>782.88</c:v>
                </c:pt>
                <c:pt idx="7145">
                  <c:v>782.9</c:v>
                </c:pt>
                <c:pt idx="7146">
                  <c:v>782.92</c:v>
                </c:pt>
                <c:pt idx="7147">
                  <c:v>782.9399999999996</c:v>
                </c:pt>
                <c:pt idx="7148">
                  <c:v>782.95999999999958</c:v>
                </c:pt>
                <c:pt idx="7149">
                  <c:v>782.98</c:v>
                </c:pt>
                <c:pt idx="7150">
                  <c:v>783</c:v>
                </c:pt>
                <c:pt idx="7151">
                  <c:v>783.02</c:v>
                </c:pt>
                <c:pt idx="7152">
                  <c:v>783.04</c:v>
                </c:pt>
                <c:pt idx="7153">
                  <c:v>783.06</c:v>
                </c:pt>
                <c:pt idx="7154">
                  <c:v>783.08</c:v>
                </c:pt>
                <c:pt idx="7155">
                  <c:v>783.1</c:v>
                </c:pt>
                <c:pt idx="7156">
                  <c:v>783.12</c:v>
                </c:pt>
                <c:pt idx="7157">
                  <c:v>783.14</c:v>
                </c:pt>
                <c:pt idx="7158">
                  <c:v>783.16</c:v>
                </c:pt>
                <c:pt idx="7159">
                  <c:v>783.1800000000004</c:v>
                </c:pt>
                <c:pt idx="7160">
                  <c:v>783.2</c:v>
                </c:pt>
                <c:pt idx="7161">
                  <c:v>783.22</c:v>
                </c:pt>
                <c:pt idx="7162">
                  <c:v>783.24</c:v>
                </c:pt>
                <c:pt idx="7163">
                  <c:v>783.26</c:v>
                </c:pt>
                <c:pt idx="7164">
                  <c:v>783.28000000000043</c:v>
                </c:pt>
                <c:pt idx="7165">
                  <c:v>783.3</c:v>
                </c:pt>
                <c:pt idx="7166">
                  <c:v>783.3199999999996</c:v>
                </c:pt>
                <c:pt idx="7167">
                  <c:v>783.33999999999958</c:v>
                </c:pt>
                <c:pt idx="7168">
                  <c:v>783.35999999999956</c:v>
                </c:pt>
                <c:pt idx="7169">
                  <c:v>783.38</c:v>
                </c:pt>
                <c:pt idx="7170">
                  <c:v>783.4</c:v>
                </c:pt>
                <c:pt idx="7171">
                  <c:v>783.42</c:v>
                </c:pt>
                <c:pt idx="7172">
                  <c:v>783.4399999999996</c:v>
                </c:pt>
                <c:pt idx="7173">
                  <c:v>783.45999999999958</c:v>
                </c:pt>
                <c:pt idx="7174">
                  <c:v>783.48</c:v>
                </c:pt>
                <c:pt idx="7175">
                  <c:v>783.5</c:v>
                </c:pt>
                <c:pt idx="7176">
                  <c:v>783.52</c:v>
                </c:pt>
                <c:pt idx="7177">
                  <c:v>783.54</c:v>
                </c:pt>
                <c:pt idx="7178">
                  <c:v>783.56</c:v>
                </c:pt>
                <c:pt idx="7179">
                  <c:v>783.58</c:v>
                </c:pt>
                <c:pt idx="7180">
                  <c:v>783.6</c:v>
                </c:pt>
                <c:pt idx="7181">
                  <c:v>783.62</c:v>
                </c:pt>
                <c:pt idx="7182">
                  <c:v>783.64</c:v>
                </c:pt>
                <c:pt idx="7183">
                  <c:v>783.66</c:v>
                </c:pt>
                <c:pt idx="7184">
                  <c:v>783.6800000000004</c:v>
                </c:pt>
                <c:pt idx="7185">
                  <c:v>783.7</c:v>
                </c:pt>
                <c:pt idx="7186">
                  <c:v>783.72</c:v>
                </c:pt>
                <c:pt idx="7187">
                  <c:v>783.74</c:v>
                </c:pt>
                <c:pt idx="7188">
                  <c:v>783.76</c:v>
                </c:pt>
                <c:pt idx="7189">
                  <c:v>783.78000000000043</c:v>
                </c:pt>
                <c:pt idx="7190">
                  <c:v>783.8</c:v>
                </c:pt>
                <c:pt idx="7191">
                  <c:v>783.8199999999996</c:v>
                </c:pt>
                <c:pt idx="7192">
                  <c:v>783.83999999999958</c:v>
                </c:pt>
                <c:pt idx="7193">
                  <c:v>783.85999999999956</c:v>
                </c:pt>
                <c:pt idx="7194">
                  <c:v>783.88</c:v>
                </c:pt>
                <c:pt idx="7195">
                  <c:v>783.9</c:v>
                </c:pt>
                <c:pt idx="7196">
                  <c:v>783.92</c:v>
                </c:pt>
                <c:pt idx="7197">
                  <c:v>783.9399999999996</c:v>
                </c:pt>
                <c:pt idx="7198">
                  <c:v>783.95999999999958</c:v>
                </c:pt>
                <c:pt idx="7199">
                  <c:v>783.98</c:v>
                </c:pt>
                <c:pt idx="7200">
                  <c:v>784</c:v>
                </c:pt>
                <c:pt idx="7201">
                  <c:v>784.02</c:v>
                </c:pt>
                <c:pt idx="7202">
                  <c:v>784.04</c:v>
                </c:pt>
                <c:pt idx="7203">
                  <c:v>784.06</c:v>
                </c:pt>
                <c:pt idx="7204">
                  <c:v>784.08</c:v>
                </c:pt>
                <c:pt idx="7205">
                  <c:v>784.1</c:v>
                </c:pt>
                <c:pt idx="7206">
                  <c:v>784.12</c:v>
                </c:pt>
                <c:pt idx="7207">
                  <c:v>784.14</c:v>
                </c:pt>
                <c:pt idx="7208">
                  <c:v>784.16</c:v>
                </c:pt>
                <c:pt idx="7209">
                  <c:v>784.1800000000004</c:v>
                </c:pt>
                <c:pt idx="7210">
                  <c:v>784.2</c:v>
                </c:pt>
                <c:pt idx="7211">
                  <c:v>784.22</c:v>
                </c:pt>
                <c:pt idx="7212">
                  <c:v>784.24</c:v>
                </c:pt>
                <c:pt idx="7213">
                  <c:v>784.26</c:v>
                </c:pt>
                <c:pt idx="7214">
                  <c:v>784.28000000000043</c:v>
                </c:pt>
                <c:pt idx="7215">
                  <c:v>784.3</c:v>
                </c:pt>
                <c:pt idx="7216">
                  <c:v>784.3199999999996</c:v>
                </c:pt>
                <c:pt idx="7217">
                  <c:v>784.33999999999958</c:v>
                </c:pt>
                <c:pt idx="7218">
                  <c:v>784.35999999999956</c:v>
                </c:pt>
                <c:pt idx="7219">
                  <c:v>784.38</c:v>
                </c:pt>
                <c:pt idx="7220">
                  <c:v>784.4</c:v>
                </c:pt>
                <c:pt idx="7221">
                  <c:v>784.42</c:v>
                </c:pt>
                <c:pt idx="7222">
                  <c:v>784.4399999999996</c:v>
                </c:pt>
                <c:pt idx="7223">
                  <c:v>784.45999999999958</c:v>
                </c:pt>
                <c:pt idx="7224">
                  <c:v>784.48</c:v>
                </c:pt>
                <c:pt idx="7225">
                  <c:v>784.5</c:v>
                </c:pt>
                <c:pt idx="7226">
                  <c:v>784.52</c:v>
                </c:pt>
                <c:pt idx="7227">
                  <c:v>784.54</c:v>
                </c:pt>
                <c:pt idx="7228">
                  <c:v>784.56</c:v>
                </c:pt>
                <c:pt idx="7229">
                  <c:v>784.58</c:v>
                </c:pt>
                <c:pt idx="7230">
                  <c:v>784.6</c:v>
                </c:pt>
                <c:pt idx="7231">
                  <c:v>784.62</c:v>
                </c:pt>
                <c:pt idx="7232">
                  <c:v>784.64</c:v>
                </c:pt>
                <c:pt idx="7233">
                  <c:v>784.66</c:v>
                </c:pt>
                <c:pt idx="7234">
                  <c:v>784.6800000000004</c:v>
                </c:pt>
                <c:pt idx="7235">
                  <c:v>784.7</c:v>
                </c:pt>
                <c:pt idx="7236">
                  <c:v>784.72</c:v>
                </c:pt>
                <c:pt idx="7237">
                  <c:v>784.74</c:v>
                </c:pt>
                <c:pt idx="7238">
                  <c:v>784.76</c:v>
                </c:pt>
                <c:pt idx="7239">
                  <c:v>784.78000000000043</c:v>
                </c:pt>
                <c:pt idx="7240">
                  <c:v>784.8</c:v>
                </c:pt>
                <c:pt idx="7241">
                  <c:v>784.8199999999996</c:v>
                </c:pt>
                <c:pt idx="7242">
                  <c:v>784.83999999999958</c:v>
                </c:pt>
                <c:pt idx="7243">
                  <c:v>784.85999999999956</c:v>
                </c:pt>
                <c:pt idx="7244">
                  <c:v>784.88</c:v>
                </c:pt>
                <c:pt idx="7245">
                  <c:v>784.9</c:v>
                </c:pt>
                <c:pt idx="7246">
                  <c:v>784.92</c:v>
                </c:pt>
                <c:pt idx="7247">
                  <c:v>784.9399999999996</c:v>
                </c:pt>
                <c:pt idx="7248">
                  <c:v>784.95999999999958</c:v>
                </c:pt>
                <c:pt idx="7249">
                  <c:v>784.98</c:v>
                </c:pt>
                <c:pt idx="7250">
                  <c:v>785</c:v>
                </c:pt>
                <c:pt idx="7251">
                  <c:v>785.02</c:v>
                </c:pt>
                <c:pt idx="7252">
                  <c:v>785.04</c:v>
                </c:pt>
                <c:pt idx="7253">
                  <c:v>785.06</c:v>
                </c:pt>
                <c:pt idx="7254">
                  <c:v>785.08</c:v>
                </c:pt>
                <c:pt idx="7255">
                  <c:v>785.1</c:v>
                </c:pt>
                <c:pt idx="7256">
                  <c:v>785.12</c:v>
                </c:pt>
                <c:pt idx="7257">
                  <c:v>785.14</c:v>
                </c:pt>
                <c:pt idx="7258">
                  <c:v>785.16</c:v>
                </c:pt>
                <c:pt idx="7259">
                  <c:v>785.1800000000004</c:v>
                </c:pt>
                <c:pt idx="7260">
                  <c:v>785.2</c:v>
                </c:pt>
                <c:pt idx="7261">
                  <c:v>785.22</c:v>
                </c:pt>
                <c:pt idx="7262">
                  <c:v>785.24</c:v>
                </c:pt>
                <c:pt idx="7263">
                  <c:v>785.26</c:v>
                </c:pt>
                <c:pt idx="7264">
                  <c:v>785.28000000000043</c:v>
                </c:pt>
                <c:pt idx="7265">
                  <c:v>785.3</c:v>
                </c:pt>
                <c:pt idx="7266">
                  <c:v>785.3199999999996</c:v>
                </c:pt>
                <c:pt idx="7267">
                  <c:v>785.33999999999958</c:v>
                </c:pt>
                <c:pt idx="7268">
                  <c:v>785.35999999999956</c:v>
                </c:pt>
                <c:pt idx="7269">
                  <c:v>785.38</c:v>
                </c:pt>
                <c:pt idx="7270">
                  <c:v>785.4</c:v>
                </c:pt>
                <c:pt idx="7271">
                  <c:v>785.42</c:v>
                </c:pt>
                <c:pt idx="7272">
                  <c:v>785.4399999999996</c:v>
                </c:pt>
                <c:pt idx="7273">
                  <c:v>785.45999999999958</c:v>
                </c:pt>
                <c:pt idx="7274">
                  <c:v>785.48</c:v>
                </c:pt>
                <c:pt idx="7275">
                  <c:v>785.5</c:v>
                </c:pt>
                <c:pt idx="7276">
                  <c:v>785.52</c:v>
                </c:pt>
                <c:pt idx="7277">
                  <c:v>785.54</c:v>
                </c:pt>
                <c:pt idx="7278">
                  <c:v>785.56</c:v>
                </c:pt>
                <c:pt idx="7279">
                  <c:v>785.58</c:v>
                </c:pt>
                <c:pt idx="7280">
                  <c:v>785.6</c:v>
                </c:pt>
                <c:pt idx="7281">
                  <c:v>785.62</c:v>
                </c:pt>
                <c:pt idx="7282">
                  <c:v>785.64</c:v>
                </c:pt>
                <c:pt idx="7283">
                  <c:v>785.66</c:v>
                </c:pt>
                <c:pt idx="7284">
                  <c:v>785.6800000000004</c:v>
                </c:pt>
                <c:pt idx="7285">
                  <c:v>785.7</c:v>
                </c:pt>
                <c:pt idx="7286">
                  <c:v>785.72</c:v>
                </c:pt>
                <c:pt idx="7287">
                  <c:v>785.74</c:v>
                </c:pt>
                <c:pt idx="7288">
                  <c:v>785.76</c:v>
                </c:pt>
                <c:pt idx="7289">
                  <c:v>785.78000000000043</c:v>
                </c:pt>
                <c:pt idx="7290">
                  <c:v>785.8</c:v>
                </c:pt>
                <c:pt idx="7291">
                  <c:v>785.8199999999996</c:v>
                </c:pt>
                <c:pt idx="7292">
                  <c:v>785.83999999999958</c:v>
                </c:pt>
                <c:pt idx="7293">
                  <c:v>785.85999999999956</c:v>
                </c:pt>
                <c:pt idx="7294">
                  <c:v>785.88</c:v>
                </c:pt>
                <c:pt idx="7295">
                  <c:v>785.9</c:v>
                </c:pt>
                <c:pt idx="7296">
                  <c:v>785.92</c:v>
                </c:pt>
                <c:pt idx="7297">
                  <c:v>785.9399999999996</c:v>
                </c:pt>
                <c:pt idx="7298">
                  <c:v>785.95999999999958</c:v>
                </c:pt>
                <c:pt idx="7299">
                  <c:v>785.98</c:v>
                </c:pt>
                <c:pt idx="7300">
                  <c:v>786</c:v>
                </c:pt>
                <c:pt idx="7301">
                  <c:v>786.02</c:v>
                </c:pt>
                <c:pt idx="7302">
                  <c:v>786.04</c:v>
                </c:pt>
                <c:pt idx="7303">
                  <c:v>786.06</c:v>
                </c:pt>
                <c:pt idx="7304">
                  <c:v>786.08</c:v>
                </c:pt>
                <c:pt idx="7305">
                  <c:v>786.1</c:v>
                </c:pt>
                <c:pt idx="7306">
                  <c:v>786.12</c:v>
                </c:pt>
                <c:pt idx="7307">
                  <c:v>786.14</c:v>
                </c:pt>
                <c:pt idx="7308">
                  <c:v>786.16</c:v>
                </c:pt>
                <c:pt idx="7309">
                  <c:v>786.1800000000004</c:v>
                </c:pt>
                <c:pt idx="7310">
                  <c:v>786.2</c:v>
                </c:pt>
                <c:pt idx="7311">
                  <c:v>786.22</c:v>
                </c:pt>
                <c:pt idx="7312">
                  <c:v>786.24</c:v>
                </c:pt>
                <c:pt idx="7313">
                  <c:v>786.26</c:v>
                </c:pt>
                <c:pt idx="7314">
                  <c:v>786.28000000000043</c:v>
                </c:pt>
                <c:pt idx="7315">
                  <c:v>786.3</c:v>
                </c:pt>
                <c:pt idx="7316">
                  <c:v>786.3199999999996</c:v>
                </c:pt>
                <c:pt idx="7317">
                  <c:v>786.33999999999958</c:v>
                </c:pt>
                <c:pt idx="7318">
                  <c:v>786.35999999999956</c:v>
                </c:pt>
                <c:pt idx="7319">
                  <c:v>786.38</c:v>
                </c:pt>
                <c:pt idx="7320">
                  <c:v>786.4</c:v>
                </c:pt>
                <c:pt idx="7321">
                  <c:v>786.42</c:v>
                </c:pt>
                <c:pt idx="7322">
                  <c:v>786.4399999999996</c:v>
                </c:pt>
                <c:pt idx="7323">
                  <c:v>786.45999999999958</c:v>
                </c:pt>
                <c:pt idx="7324">
                  <c:v>786.48</c:v>
                </c:pt>
                <c:pt idx="7325">
                  <c:v>786.5</c:v>
                </c:pt>
                <c:pt idx="7326">
                  <c:v>786.52</c:v>
                </c:pt>
                <c:pt idx="7327">
                  <c:v>786.54</c:v>
                </c:pt>
                <c:pt idx="7328">
                  <c:v>786.56</c:v>
                </c:pt>
                <c:pt idx="7329">
                  <c:v>786.58</c:v>
                </c:pt>
                <c:pt idx="7330">
                  <c:v>786.6</c:v>
                </c:pt>
                <c:pt idx="7331">
                  <c:v>786.62</c:v>
                </c:pt>
                <c:pt idx="7332">
                  <c:v>786.64</c:v>
                </c:pt>
                <c:pt idx="7333">
                  <c:v>786.66</c:v>
                </c:pt>
                <c:pt idx="7334">
                  <c:v>786.6800000000004</c:v>
                </c:pt>
                <c:pt idx="7335">
                  <c:v>786.7</c:v>
                </c:pt>
                <c:pt idx="7336">
                  <c:v>786.72</c:v>
                </c:pt>
                <c:pt idx="7337">
                  <c:v>786.74</c:v>
                </c:pt>
                <c:pt idx="7338">
                  <c:v>786.76</c:v>
                </c:pt>
                <c:pt idx="7339">
                  <c:v>786.78000000000043</c:v>
                </c:pt>
                <c:pt idx="7340">
                  <c:v>786.8</c:v>
                </c:pt>
                <c:pt idx="7341">
                  <c:v>786.8199999999996</c:v>
                </c:pt>
                <c:pt idx="7342">
                  <c:v>786.83999999999958</c:v>
                </c:pt>
                <c:pt idx="7343">
                  <c:v>786.85999999999956</c:v>
                </c:pt>
                <c:pt idx="7344">
                  <c:v>786.88</c:v>
                </c:pt>
                <c:pt idx="7345">
                  <c:v>786.9</c:v>
                </c:pt>
                <c:pt idx="7346">
                  <c:v>786.92</c:v>
                </c:pt>
                <c:pt idx="7347">
                  <c:v>786.9399999999996</c:v>
                </c:pt>
                <c:pt idx="7348">
                  <c:v>786.95999999999958</c:v>
                </c:pt>
                <c:pt idx="7349">
                  <c:v>786.98</c:v>
                </c:pt>
                <c:pt idx="7350">
                  <c:v>787</c:v>
                </c:pt>
                <c:pt idx="7351">
                  <c:v>787.02</c:v>
                </c:pt>
                <c:pt idx="7352">
                  <c:v>787.04</c:v>
                </c:pt>
                <c:pt idx="7353">
                  <c:v>787.06</c:v>
                </c:pt>
                <c:pt idx="7354">
                  <c:v>787.08</c:v>
                </c:pt>
                <c:pt idx="7355">
                  <c:v>787.1</c:v>
                </c:pt>
                <c:pt idx="7356">
                  <c:v>787.12</c:v>
                </c:pt>
                <c:pt idx="7357">
                  <c:v>787.14</c:v>
                </c:pt>
                <c:pt idx="7358">
                  <c:v>787.16</c:v>
                </c:pt>
                <c:pt idx="7359">
                  <c:v>787.1800000000004</c:v>
                </c:pt>
                <c:pt idx="7360">
                  <c:v>787.2</c:v>
                </c:pt>
                <c:pt idx="7361">
                  <c:v>787.22</c:v>
                </c:pt>
                <c:pt idx="7362">
                  <c:v>787.24</c:v>
                </c:pt>
                <c:pt idx="7363">
                  <c:v>787.26</c:v>
                </c:pt>
                <c:pt idx="7364">
                  <c:v>787.28000000000043</c:v>
                </c:pt>
                <c:pt idx="7365">
                  <c:v>787.3</c:v>
                </c:pt>
                <c:pt idx="7366">
                  <c:v>787.3199999999996</c:v>
                </c:pt>
                <c:pt idx="7367">
                  <c:v>787.33999999999958</c:v>
                </c:pt>
                <c:pt idx="7368">
                  <c:v>787.35999999999956</c:v>
                </c:pt>
                <c:pt idx="7369">
                  <c:v>787.38</c:v>
                </c:pt>
                <c:pt idx="7370">
                  <c:v>787.4</c:v>
                </c:pt>
                <c:pt idx="7371">
                  <c:v>787.42</c:v>
                </c:pt>
                <c:pt idx="7372">
                  <c:v>787.4399999999996</c:v>
                </c:pt>
                <c:pt idx="7373">
                  <c:v>787.45999999999958</c:v>
                </c:pt>
                <c:pt idx="7374">
                  <c:v>787.48</c:v>
                </c:pt>
                <c:pt idx="7375">
                  <c:v>787.5</c:v>
                </c:pt>
                <c:pt idx="7376">
                  <c:v>787.52</c:v>
                </c:pt>
                <c:pt idx="7377">
                  <c:v>787.54</c:v>
                </c:pt>
                <c:pt idx="7378">
                  <c:v>787.56</c:v>
                </c:pt>
                <c:pt idx="7379">
                  <c:v>787.58</c:v>
                </c:pt>
                <c:pt idx="7380">
                  <c:v>787.6</c:v>
                </c:pt>
                <c:pt idx="7381">
                  <c:v>787.62</c:v>
                </c:pt>
                <c:pt idx="7382">
                  <c:v>787.64</c:v>
                </c:pt>
                <c:pt idx="7383">
                  <c:v>787.66</c:v>
                </c:pt>
                <c:pt idx="7384">
                  <c:v>787.6800000000004</c:v>
                </c:pt>
                <c:pt idx="7385">
                  <c:v>787.7</c:v>
                </c:pt>
                <c:pt idx="7386">
                  <c:v>787.72</c:v>
                </c:pt>
                <c:pt idx="7387">
                  <c:v>787.74</c:v>
                </c:pt>
                <c:pt idx="7388">
                  <c:v>787.76</c:v>
                </c:pt>
                <c:pt idx="7389">
                  <c:v>787.78000000000043</c:v>
                </c:pt>
                <c:pt idx="7390">
                  <c:v>787.8</c:v>
                </c:pt>
                <c:pt idx="7391">
                  <c:v>787.8199999999996</c:v>
                </c:pt>
                <c:pt idx="7392">
                  <c:v>787.83999999999958</c:v>
                </c:pt>
                <c:pt idx="7393">
                  <c:v>787.85999999999956</c:v>
                </c:pt>
                <c:pt idx="7394">
                  <c:v>787.88</c:v>
                </c:pt>
                <c:pt idx="7395">
                  <c:v>787.9</c:v>
                </c:pt>
                <c:pt idx="7396">
                  <c:v>787.92</c:v>
                </c:pt>
                <c:pt idx="7397">
                  <c:v>787.9399999999996</c:v>
                </c:pt>
                <c:pt idx="7398">
                  <c:v>787.95999999999958</c:v>
                </c:pt>
                <c:pt idx="7399">
                  <c:v>787.98</c:v>
                </c:pt>
                <c:pt idx="7400">
                  <c:v>788</c:v>
                </c:pt>
                <c:pt idx="7401">
                  <c:v>788.02</c:v>
                </c:pt>
                <c:pt idx="7402">
                  <c:v>788.04</c:v>
                </c:pt>
                <c:pt idx="7403">
                  <c:v>788.06</c:v>
                </c:pt>
                <c:pt idx="7404">
                  <c:v>788.08</c:v>
                </c:pt>
                <c:pt idx="7405">
                  <c:v>788.1</c:v>
                </c:pt>
                <c:pt idx="7406">
                  <c:v>788.12</c:v>
                </c:pt>
                <c:pt idx="7407">
                  <c:v>788.14</c:v>
                </c:pt>
                <c:pt idx="7408">
                  <c:v>788.16</c:v>
                </c:pt>
                <c:pt idx="7409">
                  <c:v>788.1800000000004</c:v>
                </c:pt>
                <c:pt idx="7410">
                  <c:v>788.2</c:v>
                </c:pt>
                <c:pt idx="7411">
                  <c:v>788.22</c:v>
                </c:pt>
                <c:pt idx="7412">
                  <c:v>788.24</c:v>
                </c:pt>
                <c:pt idx="7413">
                  <c:v>788.26</c:v>
                </c:pt>
                <c:pt idx="7414">
                  <c:v>788.28000000000043</c:v>
                </c:pt>
                <c:pt idx="7415">
                  <c:v>788.3</c:v>
                </c:pt>
                <c:pt idx="7416">
                  <c:v>788.3199999999996</c:v>
                </c:pt>
                <c:pt idx="7417">
                  <c:v>788.33999999999958</c:v>
                </c:pt>
                <c:pt idx="7418">
                  <c:v>788.35999999999956</c:v>
                </c:pt>
                <c:pt idx="7419">
                  <c:v>788.38</c:v>
                </c:pt>
                <c:pt idx="7420">
                  <c:v>788.4</c:v>
                </c:pt>
                <c:pt idx="7421">
                  <c:v>788.42</c:v>
                </c:pt>
                <c:pt idx="7422">
                  <c:v>788.4399999999996</c:v>
                </c:pt>
                <c:pt idx="7423">
                  <c:v>788.45999999999958</c:v>
                </c:pt>
                <c:pt idx="7424">
                  <c:v>788.48</c:v>
                </c:pt>
                <c:pt idx="7425">
                  <c:v>788.5</c:v>
                </c:pt>
                <c:pt idx="7426">
                  <c:v>788.52</c:v>
                </c:pt>
                <c:pt idx="7427">
                  <c:v>788.54</c:v>
                </c:pt>
                <c:pt idx="7428">
                  <c:v>788.56</c:v>
                </c:pt>
                <c:pt idx="7429">
                  <c:v>788.58</c:v>
                </c:pt>
                <c:pt idx="7430">
                  <c:v>788.6</c:v>
                </c:pt>
                <c:pt idx="7431">
                  <c:v>788.62</c:v>
                </c:pt>
                <c:pt idx="7432">
                  <c:v>788.64</c:v>
                </c:pt>
                <c:pt idx="7433">
                  <c:v>788.66</c:v>
                </c:pt>
                <c:pt idx="7434">
                  <c:v>788.6800000000004</c:v>
                </c:pt>
                <c:pt idx="7435">
                  <c:v>788.7</c:v>
                </c:pt>
                <c:pt idx="7436">
                  <c:v>788.72</c:v>
                </c:pt>
                <c:pt idx="7437">
                  <c:v>788.74</c:v>
                </c:pt>
                <c:pt idx="7438">
                  <c:v>788.76</c:v>
                </c:pt>
                <c:pt idx="7439">
                  <c:v>788.78000000000043</c:v>
                </c:pt>
                <c:pt idx="7440">
                  <c:v>788.8</c:v>
                </c:pt>
                <c:pt idx="7441">
                  <c:v>788.8199999999996</c:v>
                </c:pt>
                <c:pt idx="7442">
                  <c:v>788.83999999999958</c:v>
                </c:pt>
                <c:pt idx="7443">
                  <c:v>788.85999999999956</c:v>
                </c:pt>
                <c:pt idx="7444">
                  <c:v>788.88</c:v>
                </c:pt>
                <c:pt idx="7445">
                  <c:v>788.9</c:v>
                </c:pt>
                <c:pt idx="7446">
                  <c:v>788.92</c:v>
                </c:pt>
                <c:pt idx="7447">
                  <c:v>788.9399999999996</c:v>
                </c:pt>
                <c:pt idx="7448">
                  <c:v>788.95999999999958</c:v>
                </c:pt>
                <c:pt idx="7449">
                  <c:v>788.98</c:v>
                </c:pt>
                <c:pt idx="7450">
                  <c:v>789</c:v>
                </c:pt>
                <c:pt idx="7451">
                  <c:v>789.02</c:v>
                </c:pt>
                <c:pt idx="7452">
                  <c:v>789.04</c:v>
                </c:pt>
                <c:pt idx="7453">
                  <c:v>789.06</c:v>
                </c:pt>
                <c:pt idx="7454">
                  <c:v>789.08</c:v>
                </c:pt>
                <c:pt idx="7455">
                  <c:v>789.1</c:v>
                </c:pt>
                <c:pt idx="7456">
                  <c:v>789.12</c:v>
                </c:pt>
                <c:pt idx="7457">
                  <c:v>789.14</c:v>
                </c:pt>
                <c:pt idx="7458">
                  <c:v>789.16</c:v>
                </c:pt>
                <c:pt idx="7459">
                  <c:v>789.1800000000004</c:v>
                </c:pt>
                <c:pt idx="7460">
                  <c:v>789.2</c:v>
                </c:pt>
                <c:pt idx="7461">
                  <c:v>789.22</c:v>
                </c:pt>
                <c:pt idx="7462">
                  <c:v>789.24</c:v>
                </c:pt>
                <c:pt idx="7463">
                  <c:v>789.26</c:v>
                </c:pt>
                <c:pt idx="7464">
                  <c:v>789.28000000000043</c:v>
                </c:pt>
                <c:pt idx="7465">
                  <c:v>789.3</c:v>
                </c:pt>
                <c:pt idx="7466">
                  <c:v>789.3199999999996</c:v>
                </c:pt>
                <c:pt idx="7467">
                  <c:v>789.33999999999958</c:v>
                </c:pt>
                <c:pt idx="7468">
                  <c:v>789.35999999999956</c:v>
                </c:pt>
                <c:pt idx="7469">
                  <c:v>789.38</c:v>
                </c:pt>
                <c:pt idx="7470">
                  <c:v>789.4</c:v>
                </c:pt>
                <c:pt idx="7471">
                  <c:v>789.42</c:v>
                </c:pt>
                <c:pt idx="7472">
                  <c:v>789.4399999999996</c:v>
                </c:pt>
                <c:pt idx="7473">
                  <c:v>789.45999999999958</c:v>
                </c:pt>
                <c:pt idx="7474">
                  <c:v>789.48</c:v>
                </c:pt>
                <c:pt idx="7475">
                  <c:v>789.5</c:v>
                </c:pt>
                <c:pt idx="7476">
                  <c:v>789.52</c:v>
                </c:pt>
                <c:pt idx="7477">
                  <c:v>789.54</c:v>
                </c:pt>
                <c:pt idx="7478">
                  <c:v>789.56</c:v>
                </c:pt>
                <c:pt idx="7479">
                  <c:v>789.58</c:v>
                </c:pt>
                <c:pt idx="7480">
                  <c:v>789.6</c:v>
                </c:pt>
                <c:pt idx="7481">
                  <c:v>789.62</c:v>
                </c:pt>
                <c:pt idx="7482">
                  <c:v>789.64</c:v>
                </c:pt>
                <c:pt idx="7483">
                  <c:v>789.66</c:v>
                </c:pt>
                <c:pt idx="7484">
                  <c:v>789.6800000000004</c:v>
                </c:pt>
                <c:pt idx="7485">
                  <c:v>789.7</c:v>
                </c:pt>
                <c:pt idx="7486">
                  <c:v>789.72</c:v>
                </c:pt>
                <c:pt idx="7487">
                  <c:v>789.74</c:v>
                </c:pt>
                <c:pt idx="7488">
                  <c:v>789.76</c:v>
                </c:pt>
                <c:pt idx="7489">
                  <c:v>789.78000000000043</c:v>
                </c:pt>
                <c:pt idx="7490">
                  <c:v>789.8</c:v>
                </c:pt>
                <c:pt idx="7491">
                  <c:v>789.8199999999996</c:v>
                </c:pt>
                <c:pt idx="7492">
                  <c:v>789.83999999999958</c:v>
                </c:pt>
                <c:pt idx="7493">
                  <c:v>789.85999999999956</c:v>
                </c:pt>
                <c:pt idx="7494">
                  <c:v>789.88</c:v>
                </c:pt>
                <c:pt idx="7495">
                  <c:v>789.9</c:v>
                </c:pt>
                <c:pt idx="7496">
                  <c:v>789.92</c:v>
                </c:pt>
                <c:pt idx="7497">
                  <c:v>789.9399999999996</c:v>
                </c:pt>
                <c:pt idx="7498">
                  <c:v>789.95999999999958</c:v>
                </c:pt>
                <c:pt idx="7499">
                  <c:v>789.98</c:v>
                </c:pt>
                <c:pt idx="7500">
                  <c:v>790</c:v>
                </c:pt>
                <c:pt idx="7501">
                  <c:v>790.02</c:v>
                </c:pt>
                <c:pt idx="7502">
                  <c:v>790.04</c:v>
                </c:pt>
                <c:pt idx="7503">
                  <c:v>790.06</c:v>
                </c:pt>
                <c:pt idx="7504">
                  <c:v>790.08</c:v>
                </c:pt>
                <c:pt idx="7505">
                  <c:v>790.1</c:v>
                </c:pt>
                <c:pt idx="7506">
                  <c:v>790.12</c:v>
                </c:pt>
                <c:pt idx="7507">
                  <c:v>790.14</c:v>
                </c:pt>
                <c:pt idx="7508">
                  <c:v>790.16</c:v>
                </c:pt>
                <c:pt idx="7509">
                  <c:v>790.1800000000004</c:v>
                </c:pt>
                <c:pt idx="7510">
                  <c:v>790.2</c:v>
                </c:pt>
                <c:pt idx="7511">
                  <c:v>790.22</c:v>
                </c:pt>
                <c:pt idx="7512">
                  <c:v>790.24</c:v>
                </c:pt>
                <c:pt idx="7513">
                  <c:v>790.26</c:v>
                </c:pt>
                <c:pt idx="7514">
                  <c:v>790.28000000000043</c:v>
                </c:pt>
                <c:pt idx="7515">
                  <c:v>790.3</c:v>
                </c:pt>
                <c:pt idx="7516">
                  <c:v>790.3199999999996</c:v>
                </c:pt>
                <c:pt idx="7517">
                  <c:v>790.33999999999958</c:v>
                </c:pt>
                <c:pt idx="7518">
                  <c:v>790.35999999999956</c:v>
                </c:pt>
                <c:pt idx="7519">
                  <c:v>790.38</c:v>
                </c:pt>
                <c:pt idx="7520">
                  <c:v>790.4</c:v>
                </c:pt>
                <c:pt idx="7521">
                  <c:v>790.42</c:v>
                </c:pt>
                <c:pt idx="7522">
                  <c:v>790.4399999999996</c:v>
                </c:pt>
                <c:pt idx="7523">
                  <c:v>790.45999999999958</c:v>
                </c:pt>
                <c:pt idx="7524">
                  <c:v>790.48</c:v>
                </c:pt>
                <c:pt idx="7525">
                  <c:v>790.5</c:v>
                </c:pt>
                <c:pt idx="7526">
                  <c:v>790.52</c:v>
                </c:pt>
                <c:pt idx="7527">
                  <c:v>790.54</c:v>
                </c:pt>
                <c:pt idx="7528">
                  <c:v>790.56</c:v>
                </c:pt>
                <c:pt idx="7529">
                  <c:v>790.58</c:v>
                </c:pt>
                <c:pt idx="7530">
                  <c:v>790.6</c:v>
                </c:pt>
                <c:pt idx="7531">
                  <c:v>790.62</c:v>
                </c:pt>
                <c:pt idx="7532">
                  <c:v>790.64</c:v>
                </c:pt>
                <c:pt idx="7533">
                  <c:v>790.66</c:v>
                </c:pt>
                <c:pt idx="7534">
                  <c:v>790.6800000000004</c:v>
                </c:pt>
                <c:pt idx="7535">
                  <c:v>790.7</c:v>
                </c:pt>
                <c:pt idx="7536">
                  <c:v>790.72</c:v>
                </c:pt>
                <c:pt idx="7537">
                  <c:v>790.74</c:v>
                </c:pt>
                <c:pt idx="7538">
                  <c:v>790.76</c:v>
                </c:pt>
                <c:pt idx="7539">
                  <c:v>790.78000000000043</c:v>
                </c:pt>
                <c:pt idx="7540">
                  <c:v>790.8</c:v>
                </c:pt>
                <c:pt idx="7541">
                  <c:v>790.8199999999996</c:v>
                </c:pt>
                <c:pt idx="7542">
                  <c:v>790.83999999999958</c:v>
                </c:pt>
                <c:pt idx="7543">
                  <c:v>790.85999999999956</c:v>
                </c:pt>
                <c:pt idx="7544">
                  <c:v>790.88</c:v>
                </c:pt>
                <c:pt idx="7545">
                  <c:v>790.9</c:v>
                </c:pt>
                <c:pt idx="7546">
                  <c:v>790.92</c:v>
                </c:pt>
                <c:pt idx="7547">
                  <c:v>790.9399999999996</c:v>
                </c:pt>
                <c:pt idx="7548">
                  <c:v>790.95999999999958</c:v>
                </c:pt>
                <c:pt idx="7549">
                  <c:v>790.98</c:v>
                </c:pt>
                <c:pt idx="7550">
                  <c:v>791</c:v>
                </c:pt>
                <c:pt idx="7551">
                  <c:v>791.02</c:v>
                </c:pt>
                <c:pt idx="7552">
                  <c:v>791.04</c:v>
                </c:pt>
                <c:pt idx="7553">
                  <c:v>791.06</c:v>
                </c:pt>
                <c:pt idx="7554">
                  <c:v>791.08</c:v>
                </c:pt>
                <c:pt idx="7555">
                  <c:v>791.1</c:v>
                </c:pt>
                <c:pt idx="7556">
                  <c:v>791.12</c:v>
                </c:pt>
                <c:pt idx="7557">
                  <c:v>791.14</c:v>
                </c:pt>
                <c:pt idx="7558">
                  <c:v>791.16</c:v>
                </c:pt>
                <c:pt idx="7559">
                  <c:v>791.1800000000004</c:v>
                </c:pt>
                <c:pt idx="7560">
                  <c:v>791.2</c:v>
                </c:pt>
                <c:pt idx="7561">
                  <c:v>791.22</c:v>
                </c:pt>
                <c:pt idx="7562">
                  <c:v>791.24</c:v>
                </c:pt>
                <c:pt idx="7563">
                  <c:v>791.26</c:v>
                </c:pt>
                <c:pt idx="7564">
                  <c:v>791.28000000000043</c:v>
                </c:pt>
                <c:pt idx="7565">
                  <c:v>791.3</c:v>
                </c:pt>
                <c:pt idx="7566">
                  <c:v>791.3199999999996</c:v>
                </c:pt>
                <c:pt idx="7567">
                  <c:v>791.33999999999958</c:v>
                </c:pt>
                <c:pt idx="7568">
                  <c:v>791.35999999999956</c:v>
                </c:pt>
                <c:pt idx="7569">
                  <c:v>791.38</c:v>
                </c:pt>
                <c:pt idx="7570">
                  <c:v>791.4</c:v>
                </c:pt>
                <c:pt idx="7571">
                  <c:v>791.42</c:v>
                </c:pt>
                <c:pt idx="7572">
                  <c:v>791.4399999999996</c:v>
                </c:pt>
                <c:pt idx="7573">
                  <c:v>791.45999999999958</c:v>
                </c:pt>
                <c:pt idx="7574">
                  <c:v>791.48</c:v>
                </c:pt>
                <c:pt idx="7575">
                  <c:v>791.5</c:v>
                </c:pt>
                <c:pt idx="7576">
                  <c:v>791.52</c:v>
                </c:pt>
                <c:pt idx="7577">
                  <c:v>791.54</c:v>
                </c:pt>
                <c:pt idx="7578">
                  <c:v>791.56</c:v>
                </c:pt>
                <c:pt idx="7579">
                  <c:v>791.58</c:v>
                </c:pt>
                <c:pt idx="7580">
                  <c:v>791.6</c:v>
                </c:pt>
                <c:pt idx="7581">
                  <c:v>791.62</c:v>
                </c:pt>
                <c:pt idx="7582">
                  <c:v>791.64</c:v>
                </c:pt>
                <c:pt idx="7583">
                  <c:v>791.66</c:v>
                </c:pt>
                <c:pt idx="7584">
                  <c:v>791.6800000000004</c:v>
                </c:pt>
                <c:pt idx="7585">
                  <c:v>791.7</c:v>
                </c:pt>
                <c:pt idx="7586">
                  <c:v>791.72</c:v>
                </c:pt>
                <c:pt idx="7587">
                  <c:v>791.74</c:v>
                </c:pt>
                <c:pt idx="7588">
                  <c:v>791.76</c:v>
                </c:pt>
                <c:pt idx="7589">
                  <c:v>791.78000000000043</c:v>
                </c:pt>
                <c:pt idx="7590">
                  <c:v>791.8</c:v>
                </c:pt>
                <c:pt idx="7591">
                  <c:v>791.8199999999996</c:v>
                </c:pt>
                <c:pt idx="7592">
                  <c:v>791.83999999999958</c:v>
                </c:pt>
                <c:pt idx="7593">
                  <c:v>791.85999999999956</c:v>
                </c:pt>
                <c:pt idx="7594">
                  <c:v>791.88</c:v>
                </c:pt>
                <c:pt idx="7595">
                  <c:v>791.9</c:v>
                </c:pt>
                <c:pt idx="7596">
                  <c:v>791.92</c:v>
                </c:pt>
                <c:pt idx="7597">
                  <c:v>791.9399999999996</c:v>
                </c:pt>
                <c:pt idx="7598">
                  <c:v>791.95999999999958</c:v>
                </c:pt>
                <c:pt idx="7599">
                  <c:v>791.98</c:v>
                </c:pt>
                <c:pt idx="7600">
                  <c:v>792</c:v>
                </c:pt>
                <c:pt idx="7601">
                  <c:v>792.02</c:v>
                </c:pt>
                <c:pt idx="7602">
                  <c:v>792.04</c:v>
                </c:pt>
                <c:pt idx="7603">
                  <c:v>792.06</c:v>
                </c:pt>
                <c:pt idx="7604">
                  <c:v>792.08</c:v>
                </c:pt>
                <c:pt idx="7605">
                  <c:v>792.1</c:v>
                </c:pt>
                <c:pt idx="7606">
                  <c:v>792.12</c:v>
                </c:pt>
                <c:pt idx="7607">
                  <c:v>792.14</c:v>
                </c:pt>
                <c:pt idx="7608">
                  <c:v>792.16</c:v>
                </c:pt>
                <c:pt idx="7609">
                  <c:v>792.1800000000004</c:v>
                </c:pt>
                <c:pt idx="7610">
                  <c:v>792.2</c:v>
                </c:pt>
                <c:pt idx="7611">
                  <c:v>792.22</c:v>
                </c:pt>
                <c:pt idx="7612">
                  <c:v>792.24</c:v>
                </c:pt>
                <c:pt idx="7613">
                  <c:v>792.26</c:v>
                </c:pt>
                <c:pt idx="7614">
                  <c:v>792.28000000000043</c:v>
                </c:pt>
                <c:pt idx="7615">
                  <c:v>792.3</c:v>
                </c:pt>
                <c:pt idx="7616">
                  <c:v>792.3199999999996</c:v>
                </c:pt>
                <c:pt idx="7617">
                  <c:v>792.33999999999958</c:v>
                </c:pt>
                <c:pt idx="7618">
                  <c:v>792.35999999999956</c:v>
                </c:pt>
                <c:pt idx="7619">
                  <c:v>792.38</c:v>
                </c:pt>
                <c:pt idx="7620">
                  <c:v>792.4</c:v>
                </c:pt>
                <c:pt idx="7621">
                  <c:v>792.42</c:v>
                </c:pt>
                <c:pt idx="7622">
                  <c:v>792.4399999999996</c:v>
                </c:pt>
                <c:pt idx="7623">
                  <c:v>792.45999999999958</c:v>
                </c:pt>
                <c:pt idx="7624">
                  <c:v>792.48</c:v>
                </c:pt>
                <c:pt idx="7625">
                  <c:v>792.5</c:v>
                </c:pt>
                <c:pt idx="7626">
                  <c:v>792.52</c:v>
                </c:pt>
                <c:pt idx="7627">
                  <c:v>792.54</c:v>
                </c:pt>
                <c:pt idx="7628">
                  <c:v>792.56</c:v>
                </c:pt>
                <c:pt idx="7629">
                  <c:v>792.58</c:v>
                </c:pt>
                <c:pt idx="7630">
                  <c:v>792.6</c:v>
                </c:pt>
                <c:pt idx="7631">
                  <c:v>792.62</c:v>
                </c:pt>
                <c:pt idx="7632">
                  <c:v>792.64</c:v>
                </c:pt>
                <c:pt idx="7633">
                  <c:v>792.66</c:v>
                </c:pt>
                <c:pt idx="7634">
                  <c:v>792.6800000000004</c:v>
                </c:pt>
                <c:pt idx="7635">
                  <c:v>792.7</c:v>
                </c:pt>
                <c:pt idx="7636">
                  <c:v>792.72</c:v>
                </c:pt>
                <c:pt idx="7637">
                  <c:v>792.74</c:v>
                </c:pt>
                <c:pt idx="7638">
                  <c:v>792.76</c:v>
                </c:pt>
                <c:pt idx="7639">
                  <c:v>792.78000000000043</c:v>
                </c:pt>
                <c:pt idx="7640">
                  <c:v>792.8</c:v>
                </c:pt>
                <c:pt idx="7641">
                  <c:v>792.8199999999996</c:v>
                </c:pt>
                <c:pt idx="7642">
                  <c:v>792.83999999999958</c:v>
                </c:pt>
                <c:pt idx="7643">
                  <c:v>792.85999999999956</c:v>
                </c:pt>
                <c:pt idx="7644">
                  <c:v>792.88</c:v>
                </c:pt>
                <c:pt idx="7645">
                  <c:v>792.9</c:v>
                </c:pt>
                <c:pt idx="7646">
                  <c:v>792.92</c:v>
                </c:pt>
                <c:pt idx="7647">
                  <c:v>792.9399999999996</c:v>
                </c:pt>
                <c:pt idx="7648">
                  <c:v>792.95999999999958</c:v>
                </c:pt>
                <c:pt idx="7649">
                  <c:v>792.98</c:v>
                </c:pt>
                <c:pt idx="7650">
                  <c:v>793</c:v>
                </c:pt>
                <c:pt idx="7651">
                  <c:v>793.02</c:v>
                </c:pt>
                <c:pt idx="7652">
                  <c:v>793.04</c:v>
                </c:pt>
                <c:pt idx="7653">
                  <c:v>793.06</c:v>
                </c:pt>
                <c:pt idx="7654">
                  <c:v>793.08</c:v>
                </c:pt>
                <c:pt idx="7655">
                  <c:v>793.1</c:v>
                </c:pt>
                <c:pt idx="7656">
                  <c:v>793.12</c:v>
                </c:pt>
                <c:pt idx="7657">
                  <c:v>793.14</c:v>
                </c:pt>
                <c:pt idx="7658">
                  <c:v>793.16</c:v>
                </c:pt>
                <c:pt idx="7659">
                  <c:v>793.1800000000004</c:v>
                </c:pt>
                <c:pt idx="7660">
                  <c:v>793.2</c:v>
                </c:pt>
                <c:pt idx="7661">
                  <c:v>793.22</c:v>
                </c:pt>
                <c:pt idx="7662">
                  <c:v>793.24</c:v>
                </c:pt>
                <c:pt idx="7663">
                  <c:v>793.26</c:v>
                </c:pt>
                <c:pt idx="7664">
                  <c:v>793.28000000000043</c:v>
                </c:pt>
                <c:pt idx="7665">
                  <c:v>793.3</c:v>
                </c:pt>
                <c:pt idx="7666">
                  <c:v>793.3199999999996</c:v>
                </c:pt>
                <c:pt idx="7667">
                  <c:v>793.33999999999958</c:v>
                </c:pt>
                <c:pt idx="7668">
                  <c:v>793.35999999999956</c:v>
                </c:pt>
                <c:pt idx="7669">
                  <c:v>793.38</c:v>
                </c:pt>
                <c:pt idx="7670">
                  <c:v>793.4</c:v>
                </c:pt>
                <c:pt idx="7671">
                  <c:v>793.42</c:v>
                </c:pt>
                <c:pt idx="7672">
                  <c:v>793.4399999999996</c:v>
                </c:pt>
                <c:pt idx="7673">
                  <c:v>793.45999999999958</c:v>
                </c:pt>
                <c:pt idx="7674">
                  <c:v>793.48</c:v>
                </c:pt>
                <c:pt idx="7675">
                  <c:v>793.5</c:v>
                </c:pt>
                <c:pt idx="7676">
                  <c:v>793.52</c:v>
                </c:pt>
                <c:pt idx="7677">
                  <c:v>793.54</c:v>
                </c:pt>
                <c:pt idx="7678">
                  <c:v>793.56</c:v>
                </c:pt>
                <c:pt idx="7679">
                  <c:v>793.58</c:v>
                </c:pt>
                <c:pt idx="7680">
                  <c:v>793.6</c:v>
                </c:pt>
                <c:pt idx="7681">
                  <c:v>793.62</c:v>
                </c:pt>
                <c:pt idx="7682">
                  <c:v>793.64</c:v>
                </c:pt>
                <c:pt idx="7683">
                  <c:v>793.66</c:v>
                </c:pt>
                <c:pt idx="7684">
                  <c:v>793.6800000000004</c:v>
                </c:pt>
                <c:pt idx="7685">
                  <c:v>793.7</c:v>
                </c:pt>
                <c:pt idx="7686">
                  <c:v>793.72</c:v>
                </c:pt>
                <c:pt idx="7687">
                  <c:v>793.74</c:v>
                </c:pt>
                <c:pt idx="7688">
                  <c:v>793.76</c:v>
                </c:pt>
                <c:pt idx="7689">
                  <c:v>793.78000000000043</c:v>
                </c:pt>
                <c:pt idx="7690">
                  <c:v>793.8</c:v>
                </c:pt>
                <c:pt idx="7691">
                  <c:v>793.8199999999996</c:v>
                </c:pt>
                <c:pt idx="7692">
                  <c:v>793.83999999999958</c:v>
                </c:pt>
                <c:pt idx="7693">
                  <c:v>793.85999999999956</c:v>
                </c:pt>
                <c:pt idx="7694">
                  <c:v>793.88</c:v>
                </c:pt>
                <c:pt idx="7695">
                  <c:v>793.9</c:v>
                </c:pt>
                <c:pt idx="7696">
                  <c:v>793.92</c:v>
                </c:pt>
                <c:pt idx="7697">
                  <c:v>793.9399999999996</c:v>
                </c:pt>
                <c:pt idx="7698">
                  <c:v>793.95999999999958</c:v>
                </c:pt>
                <c:pt idx="7699">
                  <c:v>793.98</c:v>
                </c:pt>
                <c:pt idx="7700">
                  <c:v>794</c:v>
                </c:pt>
                <c:pt idx="7701">
                  <c:v>794.02</c:v>
                </c:pt>
                <c:pt idx="7702">
                  <c:v>794.04</c:v>
                </c:pt>
                <c:pt idx="7703">
                  <c:v>794.06</c:v>
                </c:pt>
                <c:pt idx="7704">
                  <c:v>794.08</c:v>
                </c:pt>
                <c:pt idx="7705">
                  <c:v>794.1</c:v>
                </c:pt>
                <c:pt idx="7706">
                  <c:v>794.12</c:v>
                </c:pt>
                <c:pt idx="7707">
                  <c:v>794.14</c:v>
                </c:pt>
                <c:pt idx="7708">
                  <c:v>794.16</c:v>
                </c:pt>
                <c:pt idx="7709">
                  <c:v>794.1800000000004</c:v>
                </c:pt>
                <c:pt idx="7710">
                  <c:v>794.2</c:v>
                </c:pt>
                <c:pt idx="7711">
                  <c:v>794.22</c:v>
                </c:pt>
                <c:pt idx="7712">
                  <c:v>794.24</c:v>
                </c:pt>
                <c:pt idx="7713">
                  <c:v>794.26</c:v>
                </c:pt>
                <c:pt idx="7714">
                  <c:v>794.28000000000043</c:v>
                </c:pt>
                <c:pt idx="7715">
                  <c:v>794.3</c:v>
                </c:pt>
                <c:pt idx="7716">
                  <c:v>794.3199999999996</c:v>
                </c:pt>
                <c:pt idx="7717">
                  <c:v>794.33999999999958</c:v>
                </c:pt>
                <c:pt idx="7718">
                  <c:v>794.35999999999956</c:v>
                </c:pt>
                <c:pt idx="7719">
                  <c:v>794.38</c:v>
                </c:pt>
                <c:pt idx="7720">
                  <c:v>794.4</c:v>
                </c:pt>
                <c:pt idx="7721">
                  <c:v>794.42</c:v>
                </c:pt>
                <c:pt idx="7722">
                  <c:v>794.4399999999996</c:v>
                </c:pt>
                <c:pt idx="7723">
                  <c:v>794.45999999999958</c:v>
                </c:pt>
                <c:pt idx="7724">
                  <c:v>794.48</c:v>
                </c:pt>
                <c:pt idx="7725">
                  <c:v>794.5</c:v>
                </c:pt>
                <c:pt idx="7726">
                  <c:v>794.52</c:v>
                </c:pt>
                <c:pt idx="7727">
                  <c:v>794.54</c:v>
                </c:pt>
                <c:pt idx="7728">
                  <c:v>794.56</c:v>
                </c:pt>
                <c:pt idx="7729">
                  <c:v>794.58</c:v>
                </c:pt>
                <c:pt idx="7730">
                  <c:v>794.6</c:v>
                </c:pt>
                <c:pt idx="7731">
                  <c:v>794.62</c:v>
                </c:pt>
                <c:pt idx="7732">
                  <c:v>794.64</c:v>
                </c:pt>
                <c:pt idx="7733">
                  <c:v>794.66</c:v>
                </c:pt>
                <c:pt idx="7734">
                  <c:v>794.6800000000004</c:v>
                </c:pt>
                <c:pt idx="7735">
                  <c:v>794.7</c:v>
                </c:pt>
                <c:pt idx="7736">
                  <c:v>794.72</c:v>
                </c:pt>
                <c:pt idx="7737">
                  <c:v>794.74</c:v>
                </c:pt>
                <c:pt idx="7738">
                  <c:v>794.76</c:v>
                </c:pt>
                <c:pt idx="7739">
                  <c:v>794.78000000000043</c:v>
                </c:pt>
                <c:pt idx="7740">
                  <c:v>794.8</c:v>
                </c:pt>
                <c:pt idx="7741">
                  <c:v>794.8199999999996</c:v>
                </c:pt>
                <c:pt idx="7742">
                  <c:v>794.83999999999958</c:v>
                </c:pt>
                <c:pt idx="7743">
                  <c:v>794.85999999999956</c:v>
                </c:pt>
                <c:pt idx="7744">
                  <c:v>794.88</c:v>
                </c:pt>
                <c:pt idx="7745">
                  <c:v>794.9</c:v>
                </c:pt>
                <c:pt idx="7746">
                  <c:v>794.92</c:v>
                </c:pt>
                <c:pt idx="7747">
                  <c:v>794.9399999999996</c:v>
                </c:pt>
                <c:pt idx="7748">
                  <c:v>794.95999999999958</c:v>
                </c:pt>
                <c:pt idx="7749">
                  <c:v>794.98</c:v>
                </c:pt>
                <c:pt idx="7750">
                  <c:v>795</c:v>
                </c:pt>
                <c:pt idx="7751">
                  <c:v>795.02</c:v>
                </c:pt>
                <c:pt idx="7752">
                  <c:v>795.04</c:v>
                </c:pt>
                <c:pt idx="7753">
                  <c:v>795.06</c:v>
                </c:pt>
                <c:pt idx="7754">
                  <c:v>795.08</c:v>
                </c:pt>
                <c:pt idx="7755">
                  <c:v>795.1</c:v>
                </c:pt>
                <c:pt idx="7756">
                  <c:v>795.12</c:v>
                </c:pt>
                <c:pt idx="7757">
                  <c:v>795.14</c:v>
                </c:pt>
                <c:pt idx="7758">
                  <c:v>795.16</c:v>
                </c:pt>
                <c:pt idx="7759">
                  <c:v>795.1800000000004</c:v>
                </c:pt>
                <c:pt idx="7760">
                  <c:v>795.2</c:v>
                </c:pt>
                <c:pt idx="7761">
                  <c:v>795.22</c:v>
                </c:pt>
                <c:pt idx="7762">
                  <c:v>795.24</c:v>
                </c:pt>
                <c:pt idx="7763">
                  <c:v>795.26</c:v>
                </c:pt>
                <c:pt idx="7764">
                  <c:v>795.28000000000043</c:v>
                </c:pt>
                <c:pt idx="7765">
                  <c:v>795.3</c:v>
                </c:pt>
                <c:pt idx="7766">
                  <c:v>795.3199999999996</c:v>
                </c:pt>
                <c:pt idx="7767">
                  <c:v>795.33999999999958</c:v>
                </c:pt>
                <c:pt idx="7768">
                  <c:v>795.35999999999956</c:v>
                </c:pt>
                <c:pt idx="7769">
                  <c:v>795.38</c:v>
                </c:pt>
                <c:pt idx="7770">
                  <c:v>795.4</c:v>
                </c:pt>
                <c:pt idx="7771">
                  <c:v>795.42</c:v>
                </c:pt>
                <c:pt idx="7772">
                  <c:v>795.4399999999996</c:v>
                </c:pt>
                <c:pt idx="7773">
                  <c:v>795.45999999999958</c:v>
                </c:pt>
                <c:pt idx="7774">
                  <c:v>795.48</c:v>
                </c:pt>
                <c:pt idx="7775">
                  <c:v>795.5</c:v>
                </c:pt>
                <c:pt idx="7776">
                  <c:v>795.52</c:v>
                </c:pt>
                <c:pt idx="7777">
                  <c:v>795.54</c:v>
                </c:pt>
                <c:pt idx="7778">
                  <c:v>795.56</c:v>
                </c:pt>
                <c:pt idx="7779">
                  <c:v>795.58</c:v>
                </c:pt>
                <c:pt idx="7780">
                  <c:v>795.6</c:v>
                </c:pt>
                <c:pt idx="7781">
                  <c:v>795.62</c:v>
                </c:pt>
                <c:pt idx="7782">
                  <c:v>795.64</c:v>
                </c:pt>
                <c:pt idx="7783">
                  <c:v>795.66</c:v>
                </c:pt>
                <c:pt idx="7784">
                  <c:v>795.6800000000004</c:v>
                </c:pt>
                <c:pt idx="7785">
                  <c:v>795.7</c:v>
                </c:pt>
                <c:pt idx="7786">
                  <c:v>795.72</c:v>
                </c:pt>
                <c:pt idx="7787">
                  <c:v>795.74</c:v>
                </c:pt>
                <c:pt idx="7788">
                  <c:v>795.76</c:v>
                </c:pt>
                <c:pt idx="7789">
                  <c:v>795.78000000000043</c:v>
                </c:pt>
                <c:pt idx="7790">
                  <c:v>795.8</c:v>
                </c:pt>
                <c:pt idx="7791">
                  <c:v>795.8199999999996</c:v>
                </c:pt>
                <c:pt idx="7792">
                  <c:v>795.83999999999958</c:v>
                </c:pt>
                <c:pt idx="7793">
                  <c:v>795.85999999999956</c:v>
                </c:pt>
                <c:pt idx="7794">
                  <c:v>795.88</c:v>
                </c:pt>
                <c:pt idx="7795">
                  <c:v>795.9</c:v>
                </c:pt>
                <c:pt idx="7796">
                  <c:v>795.92</c:v>
                </c:pt>
                <c:pt idx="7797">
                  <c:v>795.9399999999996</c:v>
                </c:pt>
                <c:pt idx="7798">
                  <c:v>795.95999999999958</c:v>
                </c:pt>
                <c:pt idx="7799">
                  <c:v>795.98</c:v>
                </c:pt>
                <c:pt idx="7800">
                  <c:v>796</c:v>
                </c:pt>
                <c:pt idx="7801">
                  <c:v>796.02</c:v>
                </c:pt>
                <c:pt idx="7802">
                  <c:v>796.04</c:v>
                </c:pt>
                <c:pt idx="7803">
                  <c:v>796.06</c:v>
                </c:pt>
                <c:pt idx="7804">
                  <c:v>796.08</c:v>
                </c:pt>
                <c:pt idx="7805">
                  <c:v>796.1</c:v>
                </c:pt>
                <c:pt idx="7806">
                  <c:v>796.12</c:v>
                </c:pt>
                <c:pt idx="7807">
                  <c:v>796.14</c:v>
                </c:pt>
                <c:pt idx="7808">
                  <c:v>796.16</c:v>
                </c:pt>
                <c:pt idx="7809">
                  <c:v>796.1800000000004</c:v>
                </c:pt>
                <c:pt idx="7810">
                  <c:v>796.2</c:v>
                </c:pt>
                <c:pt idx="7811">
                  <c:v>796.22</c:v>
                </c:pt>
                <c:pt idx="7812">
                  <c:v>796.24</c:v>
                </c:pt>
                <c:pt idx="7813">
                  <c:v>796.26</c:v>
                </c:pt>
                <c:pt idx="7814">
                  <c:v>796.28000000000043</c:v>
                </c:pt>
                <c:pt idx="7815">
                  <c:v>796.3</c:v>
                </c:pt>
                <c:pt idx="7816">
                  <c:v>796.3199999999996</c:v>
                </c:pt>
                <c:pt idx="7817">
                  <c:v>796.33999999999958</c:v>
                </c:pt>
                <c:pt idx="7818">
                  <c:v>796.35999999999956</c:v>
                </c:pt>
                <c:pt idx="7819">
                  <c:v>796.38</c:v>
                </c:pt>
                <c:pt idx="7820">
                  <c:v>796.4</c:v>
                </c:pt>
                <c:pt idx="7821">
                  <c:v>796.42</c:v>
                </c:pt>
                <c:pt idx="7822">
                  <c:v>796.4399999999996</c:v>
                </c:pt>
                <c:pt idx="7823">
                  <c:v>796.45999999999958</c:v>
                </c:pt>
                <c:pt idx="7824">
                  <c:v>796.48</c:v>
                </c:pt>
                <c:pt idx="7825">
                  <c:v>796.5</c:v>
                </c:pt>
                <c:pt idx="7826">
                  <c:v>796.52</c:v>
                </c:pt>
                <c:pt idx="7827">
                  <c:v>796.54</c:v>
                </c:pt>
                <c:pt idx="7828">
                  <c:v>796.56</c:v>
                </c:pt>
                <c:pt idx="7829">
                  <c:v>796.58</c:v>
                </c:pt>
                <c:pt idx="7830">
                  <c:v>796.6</c:v>
                </c:pt>
                <c:pt idx="7831">
                  <c:v>796.62</c:v>
                </c:pt>
                <c:pt idx="7832">
                  <c:v>796.64</c:v>
                </c:pt>
                <c:pt idx="7833">
                  <c:v>796.66</c:v>
                </c:pt>
                <c:pt idx="7834">
                  <c:v>796.6800000000004</c:v>
                </c:pt>
                <c:pt idx="7835">
                  <c:v>796.7</c:v>
                </c:pt>
                <c:pt idx="7836">
                  <c:v>796.72</c:v>
                </c:pt>
                <c:pt idx="7837">
                  <c:v>796.74</c:v>
                </c:pt>
                <c:pt idx="7838">
                  <c:v>796.76</c:v>
                </c:pt>
                <c:pt idx="7839">
                  <c:v>796.78000000000043</c:v>
                </c:pt>
                <c:pt idx="7840">
                  <c:v>796.8</c:v>
                </c:pt>
                <c:pt idx="7841">
                  <c:v>796.8199999999996</c:v>
                </c:pt>
                <c:pt idx="7842">
                  <c:v>796.83999999999958</c:v>
                </c:pt>
                <c:pt idx="7843">
                  <c:v>796.85999999999956</c:v>
                </c:pt>
                <c:pt idx="7844">
                  <c:v>796.88</c:v>
                </c:pt>
                <c:pt idx="7845">
                  <c:v>796.9</c:v>
                </c:pt>
                <c:pt idx="7846">
                  <c:v>796.92</c:v>
                </c:pt>
                <c:pt idx="7847">
                  <c:v>796.9399999999996</c:v>
                </c:pt>
                <c:pt idx="7848">
                  <c:v>796.95999999999958</c:v>
                </c:pt>
                <c:pt idx="7849">
                  <c:v>796.98</c:v>
                </c:pt>
                <c:pt idx="7850">
                  <c:v>797</c:v>
                </c:pt>
                <c:pt idx="7851">
                  <c:v>797.02</c:v>
                </c:pt>
                <c:pt idx="7852">
                  <c:v>797.04</c:v>
                </c:pt>
                <c:pt idx="7853">
                  <c:v>797.06</c:v>
                </c:pt>
                <c:pt idx="7854">
                  <c:v>797.08</c:v>
                </c:pt>
                <c:pt idx="7855">
                  <c:v>797.1</c:v>
                </c:pt>
                <c:pt idx="7856">
                  <c:v>797.12</c:v>
                </c:pt>
                <c:pt idx="7857">
                  <c:v>797.14</c:v>
                </c:pt>
                <c:pt idx="7858">
                  <c:v>797.16</c:v>
                </c:pt>
                <c:pt idx="7859">
                  <c:v>797.1800000000004</c:v>
                </c:pt>
                <c:pt idx="7860">
                  <c:v>797.2</c:v>
                </c:pt>
                <c:pt idx="7861">
                  <c:v>797.22</c:v>
                </c:pt>
                <c:pt idx="7862">
                  <c:v>797.24</c:v>
                </c:pt>
                <c:pt idx="7863">
                  <c:v>797.26</c:v>
                </c:pt>
                <c:pt idx="7864">
                  <c:v>797.28000000000043</c:v>
                </c:pt>
                <c:pt idx="7865">
                  <c:v>797.3</c:v>
                </c:pt>
                <c:pt idx="7866">
                  <c:v>797.3199999999996</c:v>
                </c:pt>
                <c:pt idx="7867">
                  <c:v>797.33999999999958</c:v>
                </c:pt>
                <c:pt idx="7868">
                  <c:v>797.35999999999956</c:v>
                </c:pt>
                <c:pt idx="7869">
                  <c:v>797.38</c:v>
                </c:pt>
                <c:pt idx="7870">
                  <c:v>797.4</c:v>
                </c:pt>
                <c:pt idx="7871">
                  <c:v>797.42</c:v>
                </c:pt>
                <c:pt idx="7872">
                  <c:v>797.4399999999996</c:v>
                </c:pt>
                <c:pt idx="7873">
                  <c:v>797.45999999999958</c:v>
                </c:pt>
                <c:pt idx="7874">
                  <c:v>797.48</c:v>
                </c:pt>
                <c:pt idx="7875">
                  <c:v>797.5</c:v>
                </c:pt>
                <c:pt idx="7876">
                  <c:v>797.52</c:v>
                </c:pt>
                <c:pt idx="7877">
                  <c:v>797.54</c:v>
                </c:pt>
                <c:pt idx="7878">
                  <c:v>797.56</c:v>
                </c:pt>
                <c:pt idx="7879">
                  <c:v>797.58</c:v>
                </c:pt>
                <c:pt idx="7880">
                  <c:v>797.6</c:v>
                </c:pt>
                <c:pt idx="7881">
                  <c:v>797.62</c:v>
                </c:pt>
                <c:pt idx="7882">
                  <c:v>797.64</c:v>
                </c:pt>
                <c:pt idx="7883">
                  <c:v>797.66</c:v>
                </c:pt>
                <c:pt idx="7884">
                  <c:v>797.6800000000004</c:v>
                </c:pt>
                <c:pt idx="7885">
                  <c:v>797.7</c:v>
                </c:pt>
                <c:pt idx="7886">
                  <c:v>797.72</c:v>
                </c:pt>
                <c:pt idx="7887">
                  <c:v>797.74</c:v>
                </c:pt>
                <c:pt idx="7888">
                  <c:v>797.76</c:v>
                </c:pt>
                <c:pt idx="7889">
                  <c:v>797.78000000000043</c:v>
                </c:pt>
                <c:pt idx="7890">
                  <c:v>797.8</c:v>
                </c:pt>
                <c:pt idx="7891">
                  <c:v>797.8199999999996</c:v>
                </c:pt>
                <c:pt idx="7892">
                  <c:v>797.83999999999958</c:v>
                </c:pt>
                <c:pt idx="7893">
                  <c:v>797.85999999999956</c:v>
                </c:pt>
                <c:pt idx="7894">
                  <c:v>797.88</c:v>
                </c:pt>
                <c:pt idx="7895">
                  <c:v>797.9</c:v>
                </c:pt>
                <c:pt idx="7896">
                  <c:v>797.92</c:v>
                </c:pt>
                <c:pt idx="7897">
                  <c:v>797.9399999999996</c:v>
                </c:pt>
                <c:pt idx="7898">
                  <c:v>797.95999999999958</c:v>
                </c:pt>
                <c:pt idx="7899">
                  <c:v>797.98</c:v>
                </c:pt>
                <c:pt idx="7900">
                  <c:v>798</c:v>
                </c:pt>
                <c:pt idx="7901">
                  <c:v>798.02</c:v>
                </c:pt>
                <c:pt idx="7902">
                  <c:v>798.04</c:v>
                </c:pt>
                <c:pt idx="7903">
                  <c:v>798.06</c:v>
                </c:pt>
                <c:pt idx="7904">
                  <c:v>798.08</c:v>
                </c:pt>
                <c:pt idx="7905">
                  <c:v>798.1</c:v>
                </c:pt>
                <c:pt idx="7906">
                  <c:v>798.12</c:v>
                </c:pt>
                <c:pt idx="7907">
                  <c:v>798.14</c:v>
                </c:pt>
                <c:pt idx="7908">
                  <c:v>798.16</c:v>
                </c:pt>
                <c:pt idx="7909">
                  <c:v>798.1800000000004</c:v>
                </c:pt>
                <c:pt idx="7910">
                  <c:v>798.2</c:v>
                </c:pt>
                <c:pt idx="7911">
                  <c:v>798.22</c:v>
                </c:pt>
                <c:pt idx="7912">
                  <c:v>798.24</c:v>
                </c:pt>
                <c:pt idx="7913">
                  <c:v>798.26</c:v>
                </c:pt>
                <c:pt idx="7914">
                  <c:v>798.28000000000043</c:v>
                </c:pt>
                <c:pt idx="7915">
                  <c:v>798.3</c:v>
                </c:pt>
                <c:pt idx="7916">
                  <c:v>798.3199999999996</c:v>
                </c:pt>
                <c:pt idx="7917">
                  <c:v>798.33999999999958</c:v>
                </c:pt>
                <c:pt idx="7918">
                  <c:v>798.35999999999956</c:v>
                </c:pt>
                <c:pt idx="7919">
                  <c:v>798.38</c:v>
                </c:pt>
                <c:pt idx="7920">
                  <c:v>798.4</c:v>
                </c:pt>
                <c:pt idx="7921">
                  <c:v>798.42</c:v>
                </c:pt>
                <c:pt idx="7922">
                  <c:v>798.4399999999996</c:v>
                </c:pt>
                <c:pt idx="7923">
                  <c:v>798.45999999999958</c:v>
                </c:pt>
                <c:pt idx="7924">
                  <c:v>798.48</c:v>
                </c:pt>
                <c:pt idx="7925">
                  <c:v>798.5</c:v>
                </c:pt>
                <c:pt idx="7926">
                  <c:v>798.52</c:v>
                </c:pt>
                <c:pt idx="7927">
                  <c:v>798.54</c:v>
                </c:pt>
                <c:pt idx="7928">
                  <c:v>798.56</c:v>
                </c:pt>
                <c:pt idx="7929">
                  <c:v>798.58</c:v>
                </c:pt>
                <c:pt idx="7930">
                  <c:v>798.6</c:v>
                </c:pt>
                <c:pt idx="7931">
                  <c:v>798.62</c:v>
                </c:pt>
                <c:pt idx="7932">
                  <c:v>798.64</c:v>
                </c:pt>
                <c:pt idx="7933">
                  <c:v>798.66</c:v>
                </c:pt>
                <c:pt idx="7934">
                  <c:v>798.6800000000004</c:v>
                </c:pt>
                <c:pt idx="7935">
                  <c:v>798.7</c:v>
                </c:pt>
                <c:pt idx="7936">
                  <c:v>798.72</c:v>
                </c:pt>
                <c:pt idx="7937">
                  <c:v>798.74</c:v>
                </c:pt>
                <c:pt idx="7938">
                  <c:v>798.76</c:v>
                </c:pt>
                <c:pt idx="7939">
                  <c:v>798.78000000000043</c:v>
                </c:pt>
                <c:pt idx="7940">
                  <c:v>798.8</c:v>
                </c:pt>
                <c:pt idx="7941">
                  <c:v>798.8199999999996</c:v>
                </c:pt>
                <c:pt idx="7942">
                  <c:v>798.83999999999958</c:v>
                </c:pt>
                <c:pt idx="7943">
                  <c:v>798.85999999999956</c:v>
                </c:pt>
                <c:pt idx="7944">
                  <c:v>798.88</c:v>
                </c:pt>
                <c:pt idx="7945">
                  <c:v>798.9</c:v>
                </c:pt>
                <c:pt idx="7946">
                  <c:v>798.92</c:v>
                </c:pt>
                <c:pt idx="7947">
                  <c:v>798.9399999999996</c:v>
                </c:pt>
                <c:pt idx="7948">
                  <c:v>798.95999999999958</c:v>
                </c:pt>
                <c:pt idx="7949">
                  <c:v>798.98</c:v>
                </c:pt>
                <c:pt idx="7950">
                  <c:v>799</c:v>
                </c:pt>
                <c:pt idx="7951">
                  <c:v>799.02</c:v>
                </c:pt>
                <c:pt idx="7952">
                  <c:v>799.04</c:v>
                </c:pt>
                <c:pt idx="7953">
                  <c:v>799.06</c:v>
                </c:pt>
                <c:pt idx="7954">
                  <c:v>799.08</c:v>
                </c:pt>
                <c:pt idx="7955">
                  <c:v>799.1</c:v>
                </c:pt>
                <c:pt idx="7956">
                  <c:v>799.12</c:v>
                </c:pt>
                <c:pt idx="7957">
                  <c:v>799.14</c:v>
                </c:pt>
                <c:pt idx="7958">
                  <c:v>799.16</c:v>
                </c:pt>
                <c:pt idx="7959">
                  <c:v>799.1800000000004</c:v>
                </c:pt>
                <c:pt idx="7960">
                  <c:v>799.2</c:v>
                </c:pt>
                <c:pt idx="7961">
                  <c:v>799.22</c:v>
                </c:pt>
                <c:pt idx="7962">
                  <c:v>799.24</c:v>
                </c:pt>
                <c:pt idx="7963">
                  <c:v>799.26</c:v>
                </c:pt>
                <c:pt idx="7964">
                  <c:v>799.28000000000043</c:v>
                </c:pt>
                <c:pt idx="7965">
                  <c:v>799.3</c:v>
                </c:pt>
                <c:pt idx="7966">
                  <c:v>799.3199999999996</c:v>
                </c:pt>
                <c:pt idx="7967">
                  <c:v>799.33999999999958</c:v>
                </c:pt>
                <c:pt idx="7968">
                  <c:v>799.35999999999956</c:v>
                </c:pt>
                <c:pt idx="7969">
                  <c:v>799.38</c:v>
                </c:pt>
                <c:pt idx="7970">
                  <c:v>799.4</c:v>
                </c:pt>
                <c:pt idx="7971">
                  <c:v>799.42</c:v>
                </c:pt>
                <c:pt idx="7972">
                  <c:v>799.4399999999996</c:v>
                </c:pt>
                <c:pt idx="7973">
                  <c:v>799.45999999999958</c:v>
                </c:pt>
                <c:pt idx="7974">
                  <c:v>799.48</c:v>
                </c:pt>
                <c:pt idx="7975">
                  <c:v>799.5</c:v>
                </c:pt>
                <c:pt idx="7976">
                  <c:v>799.52</c:v>
                </c:pt>
                <c:pt idx="7977">
                  <c:v>799.54</c:v>
                </c:pt>
                <c:pt idx="7978">
                  <c:v>799.56</c:v>
                </c:pt>
                <c:pt idx="7979">
                  <c:v>799.58</c:v>
                </c:pt>
                <c:pt idx="7980">
                  <c:v>799.6</c:v>
                </c:pt>
                <c:pt idx="7981">
                  <c:v>799.62</c:v>
                </c:pt>
                <c:pt idx="7982">
                  <c:v>799.64</c:v>
                </c:pt>
                <c:pt idx="7983">
                  <c:v>799.66</c:v>
                </c:pt>
                <c:pt idx="7984">
                  <c:v>799.6800000000004</c:v>
                </c:pt>
                <c:pt idx="7985">
                  <c:v>799.7</c:v>
                </c:pt>
                <c:pt idx="7986">
                  <c:v>799.72</c:v>
                </c:pt>
                <c:pt idx="7987">
                  <c:v>799.74</c:v>
                </c:pt>
                <c:pt idx="7988">
                  <c:v>799.76</c:v>
                </c:pt>
                <c:pt idx="7989">
                  <c:v>799.78000000000043</c:v>
                </c:pt>
                <c:pt idx="7990">
                  <c:v>799.8</c:v>
                </c:pt>
                <c:pt idx="7991">
                  <c:v>799.8199999999996</c:v>
                </c:pt>
                <c:pt idx="7992">
                  <c:v>799.83999999999958</c:v>
                </c:pt>
                <c:pt idx="7993">
                  <c:v>799.85999999999956</c:v>
                </c:pt>
                <c:pt idx="7994">
                  <c:v>799.88</c:v>
                </c:pt>
                <c:pt idx="7995">
                  <c:v>799.9</c:v>
                </c:pt>
                <c:pt idx="7996">
                  <c:v>799.92</c:v>
                </c:pt>
                <c:pt idx="7997">
                  <c:v>799.9399999999996</c:v>
                </c:pt>
                <c:pt idx="7998">
                  <c:v>799.95999999999958</c:v>
                </c:pt>
                <c:pt idx="7999">
                  <c:v>799.98</c:v>
                </c:pt>
                <c:pt idx="8000">
                  <c:v>800</c:v>
                </c:pt>
                <c:pt idx="8001">
                  <c:v>800.02</c:v>
                </c:pt>
                <c:pt idx="8002">
                  <c:v>800.04</c:v>
                </c:pt>
                <c:pt idx="8003">
                  <c:v>800.06</c:v>
                </c:pt>
                <c:pt idx="8004">
                  <c:v>800.08</c:v>
                </c:pt>
                <c:pt idx="8005">
                  <c:v>800.1</c:v>
                </c:pt>
                <c:pt idx="8006">
                  <c:v>800.12</c:v>
                </c:pt>
                <c:pt idx="8007">
                  <c:v>800.14</c:v>
                </c:pt>
                <c:pt idx="8008">
                  <c:v>800.16</c:v>
                </c:pt>
                <c:pt idx="8009">
                  <c:v>800.1800000000004</c:v>
                </c:pt>
                <c:pt idx="8010">
                  <c:v>800.2</c:v>
                </c:pt>
                <c:pt idx="8011">
                  <c:v>800.22</c:v>
                </c:pt>
                <c:pt idx="8012">
                  <c:v>800.24</c:v>
                </c:pt>
                <c:pt idx="8013">
                  <c:v>800.26</c:v>
                </c:pt>
                <c:pt idx="8014">
                  <c:v>800.28000000000043</c:v>
                </c:pt>
                <c:pt idx="8015">
                  <c:v>800.3</c:v>
                </c:pt>
                <c:pt idx="8016">
                  <c:v>800.3199999999996</c:v>
                </c:pt>
                <c:pt idx="8017">
                  <c:v>800.33999999999958</c:v>
                </c:pt>
                <c:pt idx="8018">
                  <c:v>800.35999999999956</c:v>
                </c:pt>
                <c:pt idx="8019">
                  <c:v>800.38</c:v>
                </c:pt>
                <c:pt idx="8020">
                  <c:v>800.4</c:v>
                </c:pt>
                <c:pt idx="8021">
                  <c:v>800.42</c:v>
                </c:pt>
                <c:pt idx="8022">
                  <c:v>800.4399999999996</c:v>
                </c:pt>
                <c:pt idx="8023">
                  <c:v>800.45999999999958</c:v>
                </c:pt>
                <c:pt idx="8024">
                  <c:v>800.48</c:v>
                </c:pt>
                <c:pt idx="8025">
                  <c:v>800.5</c:v>
                </c:pt>
                <c:pt idx="8026">
                  <c:v>800.52</c:v>
                </c:pt>
                <c:pt idx="8027">
                  <c:v>800.54</c:v>
                </c:pt>
                <c:pt idx="8028">
                  <c:v>800.56</c:v>
                </c:pt>
                <c:pt idx="8029">
                  <c:v>800.58</c:v>
                </c:pt>
                <c:pt idx="8030">
                  <c:v>800.6</c:v>
                </c:pt>
                <c:pt idx="8031">
                  <c:v>800.62</c:v>
                </c:pt>
                <c:pt idx="8032">
                  <c:v>800.64</c:v>
                </c:pt>
                <c:pt idx="8033">
                  <c:v>800.66</c:v>
                </c:pt>
                <c:pt idx="8034">
                  <c:v>800.6800000000004</c:v>
                </c:pt>
                <c:pt idx="8035">
                  <c:v>800.7</c:v>
                </c:pt>
                <c:pt idx="8036">
                  <c:v>800.72</c:v>
                </c:pt>
                <c:pt idx="8037">
                  <c:v>800.74</c:v>
                </c:pt>
                <c:pt idx="8038">
                  <c:v>800.76</c:v>
                </c:pt>
                <c:pt idx="8039">
                  <c:v>800.78000000000043</c:v>
                </c:pt>
                <c:pt idx="8040">
                  <c:v>800.8</c:v>
                </c:pt>
                <c:pt idx="8041">
                  <c:v>800.8199999999996</c:v>
                </c:pt>
                <c:pt idx="8042">
                  <c:v>800.83999999999958</c:v>
                </c:pt>
                <c:pt idx="8043">
                  <c:v>800.85999999999956</c:v>
                </c:pt>
                <c:pt idx="8044">
                  <c:v>800.88</c:v>
                </c:pt>
                <c:pt idx="8045">
                  <c:v>800.9</c:v>
                </c:pt>
                <c:pt idx="8046">
                  <c:v>800.92</c:v>
                </c:pt>
                <c:pt idx="8047">
                  <c:v>800.9399999999996</c:v>
                </c:pt>
                <c:pt idx="8048">
                  <c:v>800.95999999999958</c:v>
                </c:pt>
                <c:pt idx="8049">
                  <c:v>800.98</c:v>
                </c:pt>
                <c:pt idx="8050">
                  <c:v>801</c:v>
                </c:pt>
                <c:pt idx="8051">
                  <c:v>801.02</c:v>
                </c:pt>
                <c:pt idx="8052">
                  <c:v>801.04</c:v>
                </c:pt>
                <c:pt idx="8053">
                  <c:v>801.06</c:v>
                </c:pt>
                <c:pt idx="8054">
                  <c:v>801.08</c:v>
                </c:pt>
                <c:pt idx="8055">
                  <c:v>801.1</c:v>
                </c:pt>
                <c:pt idx="8056">
                  <c:v>801.12</c:v>
                </c:pt>
                <c:pt idx="8057">
                  <c:v>801.14</c:v>
                </c:pt>
                <c:pt idx="8058">
                  <c:v>801.16</c:v>
                </c:pt>
                <c:pt idx="8059">
                  <c:v>801.1800000000004</c:v>
                </c:pt>
                <c:pt idx="8060">
                  <c:v>801.2</c:v>
                </c:pt>
                <c:pt idx="8061">
                  <c:v>801.22</c:v>
                </c:pt>
                <c:pt idx="8062">
                  <c:v>801.24</c:v>
                </c:pt>
                <c:pt idx="8063">
                  <c:v>801.26</c:v>
                </c:pt>
                <c:pt idx="8064">
                  <c:v>801.28000000000043</c:v>
                </c:pt>
                <c:pt idx="8065">
                  <c:v>801.3</c:v>
                </c:pt>
                <c:pt idx="8066">
                  <c:v>801.3199999999996</c:v>
                </c:pt>
                <c:pt idx="8067">
                  <c:v>801.33999999999958</c:v>
                </c:pt>
                <c:pt idx="8068">
                  <c:v>801.35999999999956</c:v>
                </c:pt>
                <c:pt idx="8069">
                  <c:v>801.38</c:v>
                </c:pt>
                <c:pt idx="8070">
                  <c:v>801.4</c:v>
                </c:pt>
                <c:pt idx="8071">
                  <c:v>801.42</c:v>
                </c:pt>
                <c:pt idx="8072">
                  <c:v>801.4399999999996</c:v>
                </c:pt>
                <c:pt idx="8073">
                  <c:v>801.45999999999958</c:v>
                </c:pt>
                <c:pt idx="8074">
                  <c:v>801.48</c:v>
                </c:pt>
                <c:pt idx="8075">
                  <c:v>801.5</c:v>
                </c:pt>
                <c:pt idx="8076">
                  <c:v>801.52</c:v>
                </c:pt>
                <c:pt idx="8077">
                  <c:v>801.54</c:v>
                </c:pt>
                <c:pt idx="8078">
                  <c:v>801.56</c:v>
                </c:pt>
                <c:pt idx="8079">
                  <c:v>801.58</c:v>
                </c:pt>
                <c:pt idx="8080">
                  <c:v>801.6</c:v>
                </c:pt>
                <c:pt idx="8081">
                  <c:v>801.62</c:v>
                </c:pt>
                <c:pt idx="8082">
                  <c:v>801.64</c:v>
                </c:pt>
                <c:pt idx="8083">
                  <c:v>801.66</c:v>
                </c:pt>
                <c:pt idx="8084">
                  <c:v>801.6800000000004</c:v>
                </c:pt>
                <c:pt idx="8085">
                  <c:v>801.7</c:v>
                </c:pt>
                <c:pt idx="8086">
                  <c:v>801.72</c:v>
                </c:pt>
                <c:pt idx="8087">
                  <c:v>801.74</c:v>
                </c:pt>
                <c:pt idx="8088">
                  <c:v>801.76</c:v>
                </c:pt>
                <c:pt idx="8089">
                  <c:v>801.78000000000043</c:v>
                </c:pt>
                <c:pt idx="8090">
                  <c:v>801.8</c:v>
                </c:pt>
                <c:pt idx="8091">
                  <c:v>801.8199999999996</c:v>
                </c:pt>
                <c:pt idx="8092">
                  <c:v>801.83999999999958</c:v>
                </c:pt>
                <c:pt idx="8093">
                  <c:v>801.85999999999956</c:v>
                </c:pt>
                <c:pt idx="8094">
                  <c:v>801.88</c:v>
                </c:pt>
                <c:pt idx="8095">
                  <c:v>801.9</c:v>
                </c:pt>
                <c:pt idx="8096">
                  <c:v>801.92</c:v>
                </c:pt>
                <c:pt idx="8097">
                  <c:v>801.9399999999996</c:v>
                </c:pt>
                <c:pt idx="8098">
                  <c:v>801.95999999999958</c:v>
                </c:pt>
                <c:pt idx="8099">
                  <c:v>801.98</c:v>
                </c:pt>
                <c:pt idx="8100">
                  <c:v>802</c:v>
                </c:pt>
                <c:pt idx="8101">
                  <c:v>802.02</c:v>
                </c:pt>
                <c:pt idx="8102">
                  <c:v>802.04</c:v>
                </c:pt>
                <c:pt idx="8103">
                  <c:v>802.06</c:v>
                </c:pt>
                <c:pt idx="8104">
                  <c:v>802.08</c:v>
                </c:pt>
                <c:pt idx="8105">
                  <c:v>802.1</c:v>
                </c:pt>
                <c:pt idx="8106">
                  <c:v>802.12</c:v>
                </c:pt>
                <c:pt idx="8107">
                  <c:v>802.14</c:v>
                </c:pt>
                <c:pt idx="8108">
                  <c:v>802.16</c:v>
                </c:pt>
                <c:pt idx="8109">
                  <c:v>802.1800000000004</c:v>
                </c:pt>
                <c:pt idx="8110">
                  <c:v>802.2</c:v>
                </c:pt>
                <c:pt idx="8111">
                  <c:v>802.22</c:v>
                </c:pt>
                <c:pt idx="8112">
                  <c:v>802.24</c:v>
                </c:pt>
                <c:pt idx="8113">
                  <c:v>802.26</c:v>
                </c:pt>
                <c:pt idx="8114">
                  <c:v>802.28000000000043</c:v>
                </c:pt>
                <c:pt idx="8115">
                  <c:v>802.3</c:v>
                </c:pt>
                <c:pt idx="8116">
                  <c:v>802.3199999999996</c:v>
                </c:pt>
                <c:pt idx="8117">
                  <c:v>802.33999999999958</c:v>
                </c:pt>
                <c:pt idx="8118">
                  <c:v>802.35999999999956</c:v>
                </c:pt>
                <c:pt idx="8119">
                  <c:v>802.38</c:v>
                </c:pt>
                <c:pt idx="8120">
                  <c:v>802.4</c:v>
                </c:pt>
                <c:pt idx="8121">
                  <c:v>802.42</c:v>
                </c:pt>
                <c:pt idx="8122">
                  <c:v>802.4399999999996</c:v>
                </c:pt>
                <c:pt idx="8123">
                  <c:v>802.45999999999958</c:v>
                </c:pt>
                <c:pt idx="8124">
                  <c:v>802.48</c:v>
                </c:pt>
                <c:pt idx="8125">
                  <c:v>802.5</c:v>
                </c:pt>
                <c:pt idx="8126">
                  <c:v>802.52</c:v>
                </c:pt>
                <c:pt idx="8127">
                  <c:v>802.54</c:v>
                </c:pt>
                <c:pt idx="8128">
                  <c:v>802.56</c:v>
                </c:pt>
                <c:pt idx="8129">
                  <c:v>802.58</c:v>
                </c:pt>
                <c:pt idx="8130">
                  <c:v>802.6</c:v>
                </c:pt>
                <c:pt idx="8131">
                  <c:v>802.62</c:v>
                </c:pt>
                <c:pt idx="8132">
                  <c:v>802.64</c:v>
                </c:pt>
                <c:pt idx="8133">
                  <c:v>802.66</c:v>
                </c:pt>
                <c:pt idx="8134">
                  <c:v>802.6800000000004</c:v>
                </c:pt>
                <c:pt idx="8135">
                  <c:v>802.7</c:v>
                </c:pt>
                <c:pt idx="8136">
                  <c:v>802.72</c:v>
                </c:pt>
                <c:pt idx="8137">
                  <c:v>802.74</c:v>
                </c:pt>
                <c:pt idx="8138">
                  <c:v>802.76</c:v>
                </c:pt>
                <c:pt idx="8139">
                  <c:v>802.78000000000043</c:v>
                </c:pt>
                <c:pt idx="8140">
                  <c:v>802.8</c:v>
                </c:pt>
                <c:pt idx="8141">
                  <c:v>802.8199999999996</c:v>
                </c:pt>
                <c:pt idx="8142">
                  <c:v>802.83999999999958</c:v>
                </c:pt>
                <c:pt idx="8143">
                  <c:v>802.85999999999956</c:v>
                </c:pt>
                <c:pt idx="8144">
                  <c:v>802.88</c:v>
                </c:pt>
                <c:pt idx="8145">
                  <c:v>802.9</c:v>
                </c:pt>
                <c:pt idx="8146">
                  <c:v>802.92</c:v>
                </c:pt>
                <c:pt idx="8147">
                  <c:v>802.9399999999996</c:v>
                </c:pt>
                <c:pt idx="8148">
                  <c:v>802.95999999999958</c:v>
                </c:pt>
                <c:pt idx="8149">
                  <c:v>802.98</c:v>
                </c:pt>
                <c:pt idx="8150">
                  <c:v>803</c:v>
                </c:pt>
                <c:pt idx="8151">
                  <c:v>803.02</c:v>
                </c:pt>
                <c:pt idx="8152">
                  <c:v>803.04</c:v>
                </c:pt>
                <c:pt idx="8153">
                  <c:v>803.06</c:v>
                </c:pt>
                <c:pt idx="8154">
                  <c:v>803.08</c:v>
                </c:pt>
                <c:pt idx="8155">
                  <c:v>803.1</c:v>
                </c:pt>
                <c:pt idx="8156">
                  <c:v>803.12</c:v>
                </c:pt>
                <c:pt idx="8157">
                  <c:v>803.14</c:v>
                </c:pt>
                <c:pt idx="8158">
                  <c:v>803.16</c:v>
                </c:pt>
                <c:pt idx="8159">
                  <c:v>803.1800000000004</c:v>
                </c:pt>
                <c:pt idx="8160">
                  <c:v>803.2</c:v>
                </c:pt>
                <c:pt idx="8161">
                  <c:v>803.22</c:v>
                </c:pt>
                <c:pt idx="8162">
                  <c:v>803.24</c:v>
                </c:pt>
                <c:pt idx="8163">
                  <c:v>803.26</c:v>
                </c:pt>
                <c:pt idx="8164">
                  <c:v>803.28000000000043</c:v>
                </c:pt>
                <c:pt idx="8165">
                  <c:v>803.3</c:v>
                </c:pt>
                <c:pt idx="8166">
                  <c:v>803.3199999999996</c:v>
                </c:pt>
                <c:pt idx="8167">
                  <c:v>803.33999999999958</c:v>
                </c:pt>
                <c:pt idx="8168">
                  <c:v>803.35999999999956</c:v>
                </c:pt>
                <c:pt idx="8169">
                  <c:v>803.38</c:v>
                </c:pt>
                <c:pt idx="8170">
                  <c:v>803.4</c:v>
                </c:pt>
                <c:pt idx="8171">
                  <c:v>803.42</c:v>
                </c:pt>
                <c:pt idx="8172">
                  <c:v>803.4399999999996</c:v>
                </c:pt>
                <c:pt idx="8173">
                  <c:v>803.45999999999958</c:v>
                </c:pt>
                <c:pt idx="8174">
                  <c:v>803.48</c:v>
                </c:pt>
                <c:pt idx="8175">
                  <c:v>803.5</c:v>
                </c:pt>
                <c:pt idx="8176">
                  <c:v>803.52</c:v>
                </c:pt>
                <c:pt idx="8177">
                  <c:v>803.54</c:v>
                </c:pt>
                <c:pt idx="8178">
                  <c:v>803.56</c:v>
                </c:pt>
                <c:pt idx="8179">
                  <c:v>803.58</c:v>
                </c:pt>
                <c:pt idx="8180">
                  <c:v>803.6</c:v>
                </c:pt>
                <c:pt idx="8181">
                  <c:v>803.62</c:v>
                </c:pt>
                <c:pt idx="8182">
                  <c:v>803.64</c:v>
                </c:pt>
                <c:pt idx="8183">
                  <c:v>803.66</c:v>
                </c:pt>
                <c:pt idx="8184">
                  <c:v>803.6800000000004</c:v>
                </c:pt>
                <c:pt idx="8185">
                  <c:v>803.7</c:v>
                </c:pt>
                <c:pt idx="8186">
                  <c:v>803.72</c:v>
                </c:pt>
                <c:pt idx="8187">
                  <c:v>803.74</c:v>
                </c:pt>
                <c:pt idx="8188">
                  <c:v>803.76</c:v>
                </c:pt>
                <c:pt idx="8189">
                  <c:v>803.78000000000043</c:v>
                </c:pt>
                <c:pt idx="8190">
                  <c:v>803.8</c:v>
                </c:pt>
                <c:pt idx="8191">
                  <c:v>803.8199999999996</c:v>
                </c:pt>
                <c:pt idx="8192">
                  <c:v>803.83999999999958</c:v>
                </c:pt>
                <c:pt idx="8193">
                  <c:v>803.85999999999956</c:v>
                </c:pt>
                <c:pt idx="8194">
                  <c:v>803.88</c:v>
                </c:pt>
                <c:pt idx="8195">
                  <c:v>803.9</c:v>
                </c:pt>
                <c:pt idx="8196">
                  <c:v>803.92</c:v>
                </c:pt>
                <c:pt idx="8197">
                  <c:v>803.9399999999996</c:v>
                </c:pt>
                <c:pt idx="8198">
                  <c:v>803.95999999999958</c:v>
                </c:pt>
                <c:pt idx="8199">
                  <c:v>803.98</c:v>
                </c:pt>
                <c:pt idx="8200">
                  <c:v>804</c:v>
                </c:pt>
                <c:pt idx="8201">
                  <c:v>804.02</c:v>
                </c:pt>
                <c:pt idx="8202">
                  <c:v>804.04</c:v>
                </c:pt>
                <c:pt idx="8203">
                  <c:v>804.06</c:v>
                </c:pt>
                <c:pt idx="8204">
                  <c:v>804.08</c:v>
                </c:pt>
                <c:pt idx="8205">
                  <c:v>804.1</c:v>
                </c:pt>
                <c:pt idx="8206">
                  <c:v>804.12</c:v>
                </c:pt>
                <c:pt idx="8207">
                  <c:v>804.14</c:v>
                </c:pt>
                <c:pt idx="8208">
                  <c:v>804.16</c:v>
                </c:pt>
                <c:pt idx="8209">
                  <c:v>804.1800000000004</c:v>
                </c:pt>
                <c:pt idx="8210">
                  <c:v>804.2</c:v>
                </c:pt>
                <c:pt idx="8211">
                  <c:v>804.22</c:v>
                </c:pt>
                <c:pt idx="8212">
                  <c:v>804.24</c:v>
                </c:pt>
                <c:pt idx="8213">
                  <c:v>804.26</c:v>
                </c:pt>
                <c:pt idx="8214">
                  <c:v>804.28000000000043</c:v>
                </c:pt>
                <c:pt idx="8215">
                  <c:v>804.3</c:v>
                </c:pt>
                <c:pt idx="8216">
                  <c:v>804.3199999999996</c:v>
                </c:pt>
                <c:pt idx="8217">
                  <c:v>804.33999999999958</c:v>
                </c:pt>
                <c:pt idx="8218">
                  <c:v>804.35999999999956</c:v>
                </c:pt>
                <c:pt idx="8219">
                  <c:v>804.38</c:v>
                </c:pt>
                <c:pt idx="8220">
                  <c:v>804.4</c:v>
                </c:pt>
                <c:pt idx="8221">
                  <c:v>804.42</c:v>
                </c:pt>
                <c:pt idx="8222">
                  <c:v>804.4399999999996</c:v>
                </c:pt>
                <c:pt idx="8223">
                  <c:v>804.45999999999958</c:v>
                </c:pt>
                <c:pt idx="8224">
                  <c:v>804.48</c:v>
                </c:pt>
                <c:pt idx="8225">
                  <c:v>804.5</c:v>
                </c:pt>
                <c:pt idx="8226">
                  <c:v>804.52</c:v>
                </c:pt>
                <c:pt idx="8227">
                  <c:v>804.54</c:v>
                </c:pt>
                <c:pt idx="8228">
                  <c:v>804.56</c:v>
                </c:pt>
                <c:pt idx="8229">
                  <c:v>804.58</c:v>
                </c:pt>
                <c:pt idx="8230">
                  <c:v>804.6</c:v>
                </c:pt>
                <c:pt idx="8231">
                  <c:v>804.62</c:v>
                </c:pt>
                <c:pt idx="8232">
                  <c:v>804.64</c:v>
                </c:pt>
                <c:pt idx="8233">
                  <c:v>804.66</c:v>
                </c:pt>
                <c:pt idx="8234">
                  <c:v>804.6800000000004</c:v>
                </c:pt>
                <c:pt idx="8235">
                  <c:v>804.7</c:v>
                </c:pt>
                <c:pt idx="8236">
                  <c:v>804.72</c:v>
                </c:pt>
                <c:pt idx="8237">
                  <c:v>804.74</c:v>
                </c:pt>
                <c:pt idx="8238">
                  <c:v>804.76</c:v>
                </c:pt>
                <c:pt idx="8239">
                  <c:v>804.78000000000043</c:v>
                </c:pt>
                <c:pt idx="8240">
                  <c:v>804.8</c:v>
                </c:pt>
                <c:pt idx="8241">
                  <c:v>804.8199999999996</c:v>
                </c:pt>
                <c:pt idx="8242">
                  <c:v>804.83999999999958</c:v>
                </c:pt>
                <c:pt idx="8243">
                  <c:v>804.85999999999956</c:v>
                </c:pt>
                <c:pt idx="8244">
                  <c:v>804.88</c:v>
                </c:pt>
                <c:pt idx="8245">
                  <c:v>804.9</c:v>
                </c:pt>
                <c:pt idx="8246">
                  <c:v>804.92</c:v>
                </c:pt>
                <c:pt idx="8247">
                  <c:v>804.9399999999996</c:v>
                </c:pt>
                <c:pt idx="8248">
                  <c:v>804.95999999999958</c:v>
                </c:pt>
                <c:pt idx="8249">
                  <c:v>804.98</c:v>
                </c:pt>
                <c:pt idx="8250">
                  <c:v>805</c:v>
                </c:pt>
                <c:pt idx="8251">
                  <c:v>805.02</c:v>
                </c:pt>
                <c:pt idx="8252">
                  <c:v>805.04</c:v>
                </c:pt>
                <c:pt idx="8253">
                  <c:v>805.06</c:v>
                </c:pt>
                <c:pt idx="8254">
                  <c:v>805.08</c:v>
                </c:pt>
                <c:pt idx="8255">
                  <c:v>805.1</c:v>
                </c:pt>
                <c:pt idx="8256">
                  <c:v>805.12</c:v>
                </c:pt>
                <c:pt idx="8257">
                  <c:v>805.14</c:v>
                </c:pt>
                <c:pt idx="8258">
                  <c:v>805.16</c:v>
                </c:pt>
                <c:pt idx="8259">
                  <c:v>805.1800000000004</c:v>
                </c:pt>
                <c:pt idx="8260">
                  <c:v>805.2</c:v>
                </c:pt>
                <c:pt idx="8261">
                  <c:v>805.22</c:v>
                </c:pt>
                <c:pt idx="8262">
                  <c:v>805.24</c:v>
                </c:pt>
                <c:pt idx="8263">
                  <c:v>805.26</c:v>
                </c:pt>
                <c:pt idx="8264">
                  <c:v>805.28000000000043</c:v>
                </c:pt>
                <c:pt idx="8265">
                  <c:v>805.3</c:v>
                </c:pt>
                <c:pt idx="8266">
                  <c:v>805.3199999999996</c:v>
                </c:pt>
                <c:pt idx="8267">
                  <c:v>805.33999999999958</c:v>
                </c:pt>
                <c:pt idx="8268">
                  <c:v>805.35999999999956</c:v>
                </c:pt>
                <c:pt idx="8269">
                  <c:v>805.38</c:v>
                </c:pt>
                <c:pt idx="8270">
                  <c:v>805.4</c:v>
                </c:pt>
                <c:pt idx="8271">
                  <c:v>805.42</c:v>
                </c:pt>
                <c:pt idx="8272">
                  <c:v>805.4399999999996</c:v>
                </c:pt>
                <c:pt idx="8273">
                  <c:v>805.45999999999958</c:v>
                </c:pt>
                <c:pt idx="8274">
                  <c:v>805.48</c:v>
                </c:pt>
                <c:pt idx="8275">
                  <c:v>805.5</c:v>
                </c:pt>
                <c:pt idx="8276">
                  <c:v>805.52</c:v>
                </c:pt>
                <c:pt idx="8277">
                  <c:v>805.54</c:v>
                </c:pt>
                <c:pt idx="8278">
                  <c:v>805.56</c:v>
                </c:pt>
                <c:pt idx="8279">
                  <c:v>805.58</c:v>
                </c:pt>
                <c:pt idx="8280">
                  <c:v>805.6</c:v>
                </c:pt>
                <c:pt idx="8281">
                  <c:v>805.62</c:v>
                </c:pt>
                <c:pt idx="8282">
                  <c:v>805.64</c:v>
                </c:pt>
                <c:pt idx="8283">
                  <c:v>805.66</c:v>
                </c:pt>
                <c:pt idx="8284">
                  <c:v>805.6800000000004</c:v>
                </c:pt>
                <c:pt idx="8285">
                  <c:v>805.7</c:v>
                </c:pt>
                <c:pt idx="8286">
                  <c:v>805.72</c:v>
                </c:pt>
                <c:pt idx="8287">
                  <c:v>805.74</c:v>
                </c:pt>
                <c:pt idx="8288">
                  <c:v>805.76</c:v>
                </c:pt>
                <c:pt idx="8289">
                  <c:v>805.78000000000043</c:v>
                </c:pt>
                <c:pt idx="8290">
                  <c:v>805.8</c:v>
                </c:pt>
                <c:pt idx="8291">
                  <c:v>805.8199999999996</c:v>
                </c:pt>
                <c:pt idx="8292">
                  <c:v>805.83999999999958</c:v>
                </c:pt>
                <c:pt idx="8293">
                  <c:v>805.85999999999956</c:v>
                </c:pt>
                <c:pt idx="8294">
                  <c:v>805.88</c:v>
                </c:pt>
                <c:pt idx="8295">
                  <c:v>805.9</c:v>
                </c:pt>
                <c:pt idx="8296">
                  <c:v>805.92</c:v>
                </c:pt>
                <c:pt idx="8297">
                  <c:v>805.9399999999996</c:v>
                </c:pt>
                <c:pt idx="8298">
                  <c:v>805.95999999999958</c:v>
                </c:pt>
                <c:pt idx="8299">
                  <c:v>805.98</c:v>
                </c:pt>
                <c:pt idx="8300">
                  <c:v>806</c:v>
                </c:pt>
                <c:pt idx="8301">
                  <c:v>806.02</c:v>
                </c:pt>
                <c:pt idx="8302">
                  <c:v>806.04</c:v>
                </c:pt>
                <c:pt idx="8303">
                  <c:v>806.06</c:v>
                </c:pt>
                <c:pt idx="8304">
                  <c:v>806.08</c:v>
                </c:pt>
                <c:pt idx="8305">
                  <c:v>806.1</c:v>
                </c:pt>
                <c:pt idx="8306">
                  <c:v>806.12</c:v>
                </c:pt>
                <c:pt idx="8307">
                  <c:v>806.14</c:v>
                </c:pt>
                <c:pt idx="8308">
                  <c:v>806.16</c:v>
                </c:pt>
                <c:pt idx="8309">
                  <c:v>806.1800000000004</c:v>
                </c:pt>
                <c:pt idx="8310">
                  <c:v>806.2</c:v>
                </c:pt>
                <c:pt idx="8311">
                  <c:v>806.22</c:v>
                </c:pt>
                <c:pt idx="8312">
                  <c:v>806.24</c:v>
                </c:pt>
                <c:pt idx="8313">
                  <c:v>806.26</c:v>
                </c:pt>
                <c:pt idx="8314">
                  <c:v>806.28000000000043</c:v>
                </c:pt>
                <c:pt idx="8315">
                  <c:v>806.3</c:v>
                </c:pt>
                <c:pt idx="8316">
                  <c:v>806.3199999999996</c:v>
                </c:pt>
                <c:pt idx="8317">
                  <c:v>806.33999999999958</c:v>
                </c:pt>
                <c:pt idx="8318">
                  <c:v>806.35999999999956</c:v>
                </c:pt>
                <c:pt idx="8319">
                  <c:v>806.38</c:v>
                </c:pt>
                <c:pt idx="8320">
                  <c:v>806.4</c:v>
                </c:pt>
                <c:pt idx="8321">
                  <c:v>806.42</c:v>
                </c:pt>
                <c:pt idx="8322">
                  <c:v>806.4399999999996</c:v>
                </c:pt>
                <c:pt idx="8323">
                  <c:v>806.45999999999958</c:v>
                </c:pt>
                <c:pt idx="8324">
                  <c:v>806.48</c:v>
                </c:pt>
                <c:pt idx="8325">
                  <c:v>806.5</c:v>
                </c:pt>
                <c:pt idx="8326">
                  <c:v>806.52</c:v>
                </c:pt>
                <c:pt idx="8327">
                  <c:v>806.54</c:v>
                </c:pt>
                <c:pt idx="8328">
                  <c:v>806.56</c:v>
                </c:pt>
                <c:pt idx="8329">
                  <c:v>806.58</c:v>
                </c:pt>
                <c:pt idx="8330">
                  <c:v>806.6</c:v>
                </c:pt>
                <c:pt idx="8331">
                  <c:v>806.62</c:v>
                </c:pt>
                <c:pt idx="8332">
                  <c:v>806.64</c:v>
                </c:pt>
                <c:pt idx="8333">
                  <c:v>806.66</c:v>
                </c:pt>
                <c:pt idx="8334">
                  <c:v>806.6800000000004</c:v>
                </c:pt>
                <c:pt idx="8335">
                  <c:v>806.7</c:v>
                </c:pt>
                <c:pt idx="8336">
                  <c:v>806.72</c:v>
                </c:pt>
                <c:pt idx="8337">
                  <c:v>806.74</c:v>
                </c:pt>
                <c:pt idx="8338">
                  <c:v>806.76</c:v>
                </c:pt>
                <c:pt idx="8339">
                  <c:v>806.78000000000043</c:v>
                </c:pt>
                <c:pt idx="8340">
                  <c:v>806.8</c:v>
                </c:pt>
                <c:pt idx="8341">
                  <c:v>806.8199999999996</c:v>
                </c:pt>
                <c:pt idx="8342">
                  <c:v>806.83999999999958</c:v>
                </c:pt>
                <c:pt idx="8343">
                  <c:v>806.85999999999956</c:v>
                </c:pt>
                <c:pt idx="8344">
                  <c:v>806.88</c:v>
                </c:pt>
                <c:pt idx="8345">
                  <c:v>806.9</c:v>
                </c:pt>
                <c:pt idx="8346">
                  <c:v>806.92</c:v>
                </c:pt>
                <c:pt idx="8347">
                  <c:v>806.9399999999996</c:v>
                </c:pt>
                <c:pt idx="8348">
                  <c:v>806.95999999999958</c:v>
                </c:pt>
                <c:pt idx="8349">
                  <c:v>806.98</c:v>
                </c:pt>
                <c:pt idx="8350">
                  <c:v>807</c:v>
                </c:pt>
                <c:pt idx="8351">
                  <c:v>807.02</c:v>
                </c:pt>
                <c:pt idx="8352">
                  <c:v>807.04</c:v>
                </c:pt>
                <c:pt idx="8353">
                  <c:v>807.06</c:v>
                </c:pt>
                <c:pt idx="8354">
                  <c:v>807.08</c:v>
                </c:pt>
                <c:pt idx="8355">
                  <c:v>807.1</c:v>
                </c:pt>
                <c:pt idx="8356">
                  <c:v>807.12</c:v>
                </c:pt>
                <c:pt idx="8357">
                  <c:v>807.14</c:v>
                </c:pt>
                <c:pt idx="8358">
                  <c:v>807.16</c:v>
                </c:pt>
                <c:pt idx="8359">
                  <c:v>807.1800000000004</c:v>
                </c:pt>
                <c:pt idx="8360">
                  <c:v>807.2</c:v>
                </c:pt>
                <c:pt idx="8361">
                  <c:v>807.22</c:v>
                </c:pt>
                <c:pt idx="8362">
                  <c:v>807.24</c:v>
                </c:pt>
                <c:pt idx="8363">
                  <c:v>807.26</c:v>
                </c:pt>
                <c:pt idx="8364">
                  <c:v>807.28000000000043</c:v>
                </c:pt>
                <c:pt idx="8365">
                  <c:v>807.3</c:v>
                </c:pt>
                <c:pt idx="8366">
                  <c:v>807.3199999999996</c:v>
                </c:pt>
                <c:pt idx="8367">
                  <c:v>807.33999999999958</c:v>
                </c:pt>
                <c:pt idx="8368">
                  <c:v>807.35999999999956</c:v>
                </c:pt>
                <c:pt idx="8369">
                  <c:v>807.38</c:v>
                </c:pt>
                <c:pt idx="8370">
                  <c:v>807.4</c:v>
                </c:pt>
                <c:pt idx="8371">
                  <c:v>807.42</c:v>
                </c:pt>
                <c:pt idx="8372">
                  <c:v>807.4399999999996</c:v>
                </c:pt>
                <c:pt idx="8373">
                  <c:v>807.45999999999958</c:v>
                </c:pt>
                <c:pt idx="8374">
                  <c:v>807.48</c:v>
                </c:pt>
                <c:pt idx="8375">
                  <c:v>807.5</c:v>
                </c:pt>
                <c:pt idx="8376">
                  <c:v>807.52</c:v>
                </c:pt>
                <c:pt idx="8377">
                  <c:v>807.54</c:v>
                </c:pt>
                <c:pt idx="8378">
                  <c:v>807.56</c:v>
                </c:pt>
                <c:pt idx="8379">
                  <c:v>807.58</c:v>
                </c:pt>
                <c:pt idx="8380">
                  <c:v>807.6</c:v>
                </c:pt>
                <c:pt idx="8381">
                  <c:v>807.62</c:v>
                </c:pt>
                <c:pt idx="8382">
                  <c:v>807.64</c:v>
                </c:pt>
                <c:pt idx="8383">
                  <c:v>807.66</c:v>
                </c:pt>
                <c:pt idx="8384">
                  <c:v>807.6800000000004</c:v>
                </c:pt>
                <c:pt idx="8385">
                  <c:v>807.7</c:v>
                </c:pt>
                <c:pt idx="8386">
                  <c:v>807.72</c:v>
                </c:pt>
                <c:pt idx="8387">
                  <c:v>807.74</c:v>
                </c:pt>
                <c:pt idx="8388">
                  <c:v>807.76</c:v>
                </c:pt>
                <c:pt idx="8389">
                  <c:v>807.78000000000043</c:v>
                </c:pt>
                <c:pt idx="8390">
                  <c:v>807.8</c:v>
                </c:pt>
                <c:pt idx="8391">
                  <c:v>807.8199999999996</c:v>
                </c:pt>
                <c:pt idx="8392">
                  <c:v>807.83999999999958</c:v>
                </c:pt>
                <c:pt idx="8393">
                  <c:v>807.85999999999956</c:v>
                </c:pt>
                <c:pt idx="8394">
                  <c:v>807.88</c:v>
                </c:pt>
                <c:pt idx="8395">
                  <c:v>807.9</c:v>
                </c:pt>
                <c:pt idx="8396">
                  <c:v>807.92</c:v>
                </c:pt>
                <c:pt idx="8397">
                  <c:v>807.9399999999996</c:v>
                </c:pt>
                <c:pt idx="8398">
                  <c:v>807.95999999999958</c:v>
                </c:pt>
                <c:pt idx="8399">
                  <c:v>807.98</c:v>
                </c:pt>
                <c:pt idx="8400">
                  <c:v>808</c:v>
                </c:pt>
                <c:pt idx="8401">
                  <c:v>808.02</c:v>
                </c:pt>
                <c:pt idx="8402">
                  <c:v>808.04</c:v>
                </c:pt>
                <c:pt idx="8403">
                  <c:v>808.06</c:v>
                </c:pt>
                <c:pt idx="8404">
                  <c:v>808.08</c:v>
                </c:pt>
                <c:pt idx="8405">
                  <c:v>808.1</c:v>
                </c:pt>
                <c:pt idx="8406">
                  <c:v>808.12</c:v>
                </c:pt>
                <c:pt idx="8407">
                  <c:v>808.14</c:v>
                </c:pt>
                <c:pt idx="8408">
                  <c:v>808.16</c:v>
                </c:pt>
                <c:pt idx="8409">
                  <c:v>808.1800000000004</c:v>
                </c:pt>
                <c:pt idx="8410">
                  <c:v>808.2</c:v>
                </c:pt>
                <c:pt idx="8411">
                  <c:v>808.22</c:v>
                </c:pt>
                <c:pt idx="8412">
                  <c:v>808.24</c:v>
                </c:pt>
                <c:pt idx="8413">
                  <c:v>808.26</c:v>
                </c:pt>
                <c:pt idx="8414">
                  <c:v>808.28000000000043</c:v>
                </c:pt>
                <c:pt idx="8415">
                  <c:v>808.3</c:v>
                </c:pt>
                <c:pt idx="8416">
                  <c:v>808.3199999999996</c:v>
                </c:pt>
                <c:pt idx="8417">
                  <c:v>808.33999999999958</c:v>
                </c:pt>
                <c:pt idx="8418">
                  <c:v>808.35999999999956</c:v>
                </c:pt>
                <c:pt idx="8419">
                  <c:v>808.38</c:v>
                </c:pt>
                <c:pt idx="8420">
                  <c:v>808.4</c:v>
                </c:pt>
                <c:pt idx="8421">
                  <c:v>808.42</c:v>
                </c:pt>
                <c:pt idx="8422">
                  <c:v>808.4399999999996</c:v>
                </c:pt>
                <c:pt idx="8423">
                  <c:v>808.45999999999958</c:v>
                </c:pt>
                <c:pt idx="8424">
                  <c:v>808.48</c:v>
                </c:pt>
                <c:pt idx="8425">
                  <c:v>808.5</c:v>
                </c:pt>
                <c:pt idx="8426">
                  <c:v>808.52</c:v>
                </c:pt>
                <c:pt idx="8427">
                  <c:v>808.54</c:v>
                </c:pt>
                <c:pt idx="8428">
                  <c:v>808.56</c:v>
                </c:pt>
                <c:pt idx="8429">
                  <c:v>808.58</c:v>
                </c:pt>
                <c:pt idx="8430">
                  <c:v>808.6</c:v>
                </c:pt>
                <c:pt idx="8431">
                  <c:v>808.62</c:v>
                </c:pt>
                <c:pt idx="8432">
                  <c:v>808.64</c:v>
                </c:pt>
                <c:pt idx="8433">
                  <c:v>808.66</c:v>
                </c:pt>
                <c:pt idx="8434">
                  <c:v>808.6800000000004</c:v>
                </c:pt>
                <c:pt idx="8435">
                  <c:v>808.7</c:v>
                </c:pt>
                <c:pt idx="8436">
                  <c:v>808.72</c:v>
                </c:pt>
                <c:pt idx="8437">
                  <c:v>808.74</c:v>
                </c:pt>
                <c:pt idx="8438">
                  <c:v>808.76</c:v>
                </c:pt>
                <c:pt idx="8439">
                  <c:v>808.78000000000043</c:v>
                </c:pt>
                <c:pt idx="8440">
                  <c:v>808.8</c:v>
                </c:pt>
                <c:pt idx="8441">
                  <c:v>808.8199999999996</c:v>
                </c:pt>
                <c:pt idx="8442">
                  <c:v>808.83999999999958</c:v>
                </c:pt>
                <c:pt idx="8443">
                  <c:v>808.85999999999956</c:v>
                </c:pt>
                <c:pt idx="8444">
                  <c:v>808.88</c:v>
                </c:pt>
                <c:pt idx="8445">
                  <c:v>808.9</c:v>
                </c:pt>
                <c:pt idx="8446">
                  <c:v>808.92</c:v>
                </c:pt>
                <c:pt idx="8447">
                  <c:v>808.9399999999996</c:v>
                </c:pt>
                <c:pt idx="8448">
                  <c:v>808.95999999999958</c:v>
                </c:pt>
                <c:pt idx="8449">
                  <c:v>808.98</c:v>
                </c:pt>
                <c:pt idx="8450">
                  <c:v>809</c:v>
                </c:pt>
                <c:pt idx="8451">
                  <c:v>809.02</c:v>
                </c:pt>
                <c:pt idx="8452">
                  <c:v>809.04</c:v>
                </c:pt>
                <c:pt idx="8453">
                  <c:v>809.06</c:v>
                </c:pt>
                <c:pt idx="8454">
                  <c:v>809.08</c:v>
                </c:pt>
                <c:pt idx="8455">
                  <c:v>809.1</c:v>
                </c:pt>
                <c:pt idx="8456">
                  <c:v>809.12</c:v>
                </c:pt>
                <c:pt idx="8457">
                  <c:v>809.14</c:v>
                </c:pt>
                <c:pt idx="8458">
                  <c:v>809.16</c:v>
                </c:pt>
                <c:pt idx="8459">
                  <c:v>809.1800000000004</c:v>
                </c:pt>
                <c:pt idx="8460">
                  <c:v>809.2</c:v>
                </c:pt>
                <c:pt idx="8461">
                  <c:v>809.22</c:v>
                </c:pt>
                <c:pt idx="8462">
                  <c:v>809.24</c:v>
                </c:pt>
                <c:pt idx="8463">
                  <c:v>809.26</c:v>
                </c:pt>
                <c:pt idx="8464">
                  <c:v>809.28000000000043</c:v>
                </c:pt>
                <c:pt idx="8465">
                  <c:v>809.3</c:v>
                </c:pt>
                <c:pt idx="8466">
                  <c:v>809.3199999999996</c:v>
                </c:pt>
                <c:pt idx="8467">
                  <c:v>809.33999999999958</c:v>
                </c:pt>
                <c:pt idx="8468">
                  <c:v>809.35999999999956</c:v>
                </c:pt>
                <c:pt idx="8469">
                  <c:v>809.38</c:v>
                </c:pt>
                <c:pt idx="8470">
                  <c:v>809.4</c:v>
                </c:pt>
                <c:pt idx="8471">
                  <c:v>809.42</c:v>
                </c:pt>
                <c:pt idx="8472">
                  <c:v>809.4399999999996</c:v>
                </c:pt>
                <c:pt idx="8473">
                  <c:v>809.45999999999958</c:v>
                </c:pt>
                <c:pt idx="8474">
                  <c:v>809.48</c:v>
                </c:pt>
                <c:pt idx="8475">
                  <c:v>809.5</c:v>
                </c:pt>
                <c:pt idx="8476">
                  <c:v>809.52</c:v>
                </c:pt>
                <c:pt idx="8477">
                  <c:v>809.54</c:v>
                </c:pt>
                <c:pt idx="8478">
                  <c:v>809.56</c:v>
                </c:pt>
                <c:pt idx="8479">
                  <c:v>809.58</c:v>
                </c:pt>
                <c:pt idx="8480">
                  <c:v>809.6</c:v>
                </c:pt>
                <c:pt idx="8481">
                  <c:v>809.62</c:v>
                </c:pt>
                <c:pt idx="8482">
                  <c:v>809.64</c:v>
                </c:pt>
                <c:pt idx="8483">
                  <c:v>809.66</c:v>
                </c:pt>
                <c:pt idx="8484">
                  <c:v>809.6800000000004</c:v>
                </c:pt>
                <c:pt idx="8485">
                  <c:v>809.7</c:v>
                </c:pt>
                <c:pt idx="8486">
                  <c:v>809.72</c:v>
                </c:pt>
                <c:pt idx="8487">
                  <c:v>809.74</c:v>
                </c:pt>
                <c:pt idx="8488">
                  <c:v>809.76</c:v>
                </c:pt>
                <c:pt idx="8489">
                  <c:v>809.78000000000043</c:v>
                </c:pt>
                <c:pt idx="8490">
                  <c:v>809.8</c:v>
                </c:pt>
                <c:pt idx="8491">
                  <c:v>809.8199999999996</c:v>
                </c:pt>
                <c:pt idx="8492">
                  <c:v>809.83999999999958</c:v>
                </c:pt>
                <c:pt idx="8493">
                  <c:v>809.85999999999956</c:v>
                </c:pt>
                <c:pt idx="8494">
                  <c:v>809.88</c:v>
                </c:pt>
                <c:pt idx="8495">
                  <c:v>809.9</c:v>
                </c:pt>
                <c:pt idx="8496">
                  <c:v>809.92</c:v>
                </c:pt>
                <c:pt idx="8497">
                  <c:v>809.9399999999996</c:v>
                </c:pt>
                <c:pt idx="8498">
                  <c:v>809.95999999999958</c:v>
                </c:pt>
                <c:pt idx="8499">
                  <c:v>809.98</c:v>
                </c:pt>
                <c:pt idx="8500">
                  <c:v>810</c:v>
                </c:pt>
                <c:pt idx="8501">
                  <c:v>810.02</c:v>
                </c:pt>
                <c:pt idx="8502">
                  <c:v>810.04</c:v>
                </c:pt>
                <c:pt idx="8503">
                  <c:v>810.06</c:v>
                </c:pt>
                <c:pt idx="8504">
                  <c:v>810.08</c:v>
                </c:pt>
                <c:pt idx="8505">
                  <c:v>810.1</c:v>
                </c:pt>
                <c:pt idx="8506">
                  <c:v>810.12</c:v>
                </c:pt>
                <c:pt idx="8507">
                  <c:v>810.14</c:v>
                </c:pt>
                <c:pt idx="8508">
                  <c:v>810.16</c:v>
                </c:pt>
                <c:pt idx="8509">
                  <c:v>810.1800000000004</c:v>
                </c:pt>
                <c:pt idx="8510">
                  <c:v>810.2</c:v>
                </c:pt>
                <c:pt idx="8511">
                  <c:v>810.22</c:v>
                </c:pt>
                <c:pt idx="8512">
                  <c:v>810.24</c:v>
                </c:pt>
                <c:pt idx="8513">
                  <c:v>810.26</c:v>
                </c:pt>
                <c:pt idx="8514">
                  <c:v>810.28000000000043</c:v>
                </c:pt>
                <c:pt idx="8515">
                  <c:v>810.3</c:v>
                </c:pt>
                <c:pt idx="8516">
                  <c:v>810.3199999999996</c:v>
                </c:pt>
                <c:pt idx="8517">
                  <c:v>810.33999999999958</c:v>
                </c:pt>
                <c:pt idx="8518">
                  <c:v>810.35999999999956</c:v>
                </c:pt>
                <c:pt idx="8519">
                  <c:v>810.38</c:v>
                </c:pt>
                <c:pt idx="8520">
                  <c:v>810.4</c:v>
                </c:pt>
                <c:pt idx="8521">
                  <c:v>810.42</c:v>
                </c:pt>
                <c:pt idx="8522">
                  <c:v>810.4399999999996</c:v>
                </c:pt>
                <c:pt idx="8523">
                  <c:v>810.45999999999958</c:v>
                </c:pt>
                <c:pt idx="8524">
                  <c:v>810.48</c:v>
                </c:pt>
                <c:pt idx="8525">
                  <c:v>810.5</c:v>
                </c:pt>
                <c:pt idx="8526">
                  <c:v>810.52</c:v>
                </c:pt>
                <c:pt idx="8527">
                  <c:v>810.54</c:v>
                </c:pt>
                <c:pt idx="8528">
                  <c:v>810.56</c:v>
                </c:pt>
                <c:pt idx="8529">
                  <c:v>810.58</c:v>
                </c:pt>
                <c:pt idx="8530">
                  <c:v>810.6</c:v>
                </c:pt>
                <c:pt idx="8531">
                  <c:v>810.62</c:v>
                </c:pt>
                <c:pt idx="8532">
                  <c:v>810.64</c:v>
                </c:pt>
                <c:pt idx="8533">
                  <c:v>810.66</c:v>
                </c:pt>
                <c:pt idx="8534">
                  <c:v>810.6800000000004</c:v>
                </c:pt>
                <c:pt idx="8535">
                  <c:v>810.7</c:v>
                </c:pt>
                <c:pt idx="8536">
                  <c:v>810.72</c:v>
                </c:pt>
                <c:pt idx="8537">
                  <c:v>810.74</c:v>
                </c:pt>
                <c:pt idx="8538">
                  <c:v>810.76</c:v>
                </c:pt>
                <c:pt idx="8539">
                  <c:v>810.78000000000043</c:v>
                </c:pt>
                <c:pt idx="8540">
                  <c:v>810.8</c:v>
                </c:pt>
                <c:pt idx="8541">
                  <c:v>810.8199999999996</c:v>
                </c:pt>
                <c:pt idx="8542">
                  <c:v>810.83999999999958</c:v>
                </c:pt>
                <c:pt idx="8543">
                  <c:v>810.85999999999956</c:v>
                </c:pt>
                <c:pt idx="8544">
                  <c:v>810.88</c:v>
                </c:pt>
                <c:pt idx="8545">
                  <c:v>810.9</c:v>
                </c:pt>
                <c:pt idx="8546">
                  <c:v>810.92</c:v>
                </c:pt>
                <c:pt idx="8547">
                  <c:v>810.9399999999996</c:v>
                </c:pt>
                <c:pt idx="8548">
                  <c:v>810.95999999999958</c:v>
                </c:pt>
                <c:pt idx="8549">
                  <c:v>810.98</c:v>
                </c:pt>
                <c:pt idx="8550">
                  <c:v>811</c:v>
                </c:pt>
                <c:pt idx="8551">
                  <c:v>811.02</c:v>
                </c:pt>
                <c:pt idx="8552">
                  <c:v>811.04</c:v>
                </c:pt>
                <c:pt idx="8553">
                  <c:v>811.06</c:v>
                </c:pt>
                <c:pt idx="8554">
                  <c:v>811.08</c:v>
                </c:pt>
                <c:pt idx="8555">
                  <c:v>811.1</c:v>
                </c:pt>
                <c:pt idx="8556">
                  <c:v>811.12</c:v>
                </c:pt>
                <c:pt idx="8557">
                  <c:v>811.14</c:v>
                </c:pt>
                <c:pt idx="8558">
                  <c:v>811.16</c:v>
                </c:pt>
                <c:pt idx="8559">
                  <c:v>811.1800000000004</c:v>
                </c:pt>
                <c:pt idx="8560">
                  <c:v>811.2</c:v>
                </c:pt>
                <c:pt idx="8561">
                  <c:v>811.22</c:v>
                </c:pt>
                <c:pt idx="8562">
                  <c:v>811.24</c:v>
                </c:pt>
                <c:pt idx="8563">
                  <c:v>811.26</c:v>
                </c:pt>
                <c:pt idx="8564">
                  <c:v>811.28000000000043</c:v>
                </c:pt>
                <c:pt idx="8565">
                  <c:v>811.3</c:v>
                </c:pt>
                <c:pt idx="8566">
                  <c:v>811.3199999999996</c:v>
                </c:pt>
                <c:pt idx="8567">
                  <c:v>811.33999999999958</c:v>
                </c:pt>
                <c:pt idx="8568">
                  <c:v>811.35999999999956</c:v>
                </c:pt>
                <c:pt idx="8569">
                  <c:v>811.38</c:v>
                </c:pt>
                <c:pt idx="8570">
                  <c:v>811.4</c:v>
                </c:pt>
                <c:pt idx="8571">
                  <c:v>811.42</c:v>
                </c:pt>
                <c:pt idx="8572">
                  <c:v>811.4399999999996</c:v>
                </c:pt>
                <c:pt idx="8573">
                  <c:v>811.45999999999958</c:v>
                </c:pt>
                <c:pt idx="8574">
                  <c:v>811.48</c:v>
                </c:pt>
                <c:pt idx="8575">
                  <c:v>811.5</c:v>
                </c:pt>
                <c:pt idx="8576">
                  <c:v>811.52</c:v>
                </c:pt>
                <c:pt idx="8577">
                  <c:v>811.54</c:v>
                </c:pt>
                <c:pt idx="8578">
                  <c:v>811.56</c:v>
                </c:pt>
                <c:pt idx="8579">
                  <c:v>811.58</c:v>
                </c:pt>
                <c:pt idx="8580">
                  <c:v>811.6</c:v>
                </c:pt>
                <c:pt idx="8581">
                  <c:v>811.62</c:v>
                </c:pt>
                <c:pt idx="8582">
                  <c:v>811.64</c:v>
                </c:pt>
                <c:pt idx="8583">
                  <c:v>811.66</c:v>
                </c:pt>
                <c:pt idx="8584">
                  <c:v>811.6800000000004</c:v>
                </c:pt>
                <c:pt idx="8585">
                  <c:v>811.7</c:v>
                </c:pt>
                <c:pt idx="8586">
                  <c:v>811.72</c:v>
                </c:pt>
                <c:pt idx="8587">
                  <c:v>811.74</c:v>
                </c:pt>
                <c:pt idx="8588">
                  <c:v>811.76</c:v>
                </c:pt>
                <c:pt idx="8589">
                  <c:v>811.78000000000043</c:v>
                </c:pt>
                <c:pt idx="8590">
                  <c:v>811.8</c:v>
                </c:pt>
                <c:pt idx="8591">
                  <c:v>811.8199999999996</c:v>
                </c:pt>
                <c:pt idx="8592">
                  <c:v>811.83999999999958</c:v>
                </c:pt>
                <c:pt idx="8593">
                  <c:v>811.85999999999956</c:v>
                </c:pt>
                <c:pt idx="8594">
                  <c:v>811.88</c:v>
                </c:pt>
                <c:pt idx="8595">
                  <c:v>811.9</c:v>
                </c:pt>
                <c:pt idx="8596">
                  <c:v>811.92</c:v>
                </c:pt>
                <c:pt idx="8597">
                  <c:v>811.9399999999996</c:v>
                </c:pt>
                <c:pt idx="8598">
                  <c:v>811.95999999999958</c:v>
                </c:pt>
                <c:pt idx="8599">
                  <c:v>811.98</c:v>
                </c:pt>
                <c:pt idx="8600">
                  <c:v>812</c:v>
                </c:pt>
                <c:pt idx="8601">
                  <c:v>812.02</c:v>
                </c:pt>
                <c:pt idx="8602">
                  <c:v>812.04</c:v>
                </c:pt>
                <c:pt idx="8603">
                  <c:v>812.06</c:v>
                </c:pt>
                <c:pt idx="8604">
                  <c:v>812.08</c:v>
                </c:pt>
                <c:pt idx="8605">
                  <c:v>812.1</c:v>
                </c:pt>
                <c:pt idx="8606">
                  <c:v>812.12</c:v>
                </c:pt>
                <c:pt idx="8607">
                  <c:v>812.14</c:v>
                </c:pt>
                <c:pt idx="8608">
                  <c:v>812.16</c:v>
                </c:pt>
                <c:pt idx="8609">
                  <c:v>812.1800000000004</c:v>
                </c:pt>
                <c:pt idx="8610">
                  <c:v>812.2</c:v>
                </c:pt>
                <c:pt idx="8611">
                  <c:v>812.22</c:v>
                </c:pt>
                <c:pt idx="8612">
                  <c:v>812.24</c:v>
                </c:pt>
                <c:pt idx="8613">
                  <c:v>812.26</c:v>
                </c:pt>
                <c:pt idx="8614">
                  <c:v>812.28000000000043</c:v>
                </c:pt>
                <c:pt idx="8615">
                  <c:v>812.3</c:v>
                </c:pt>
                <c:pt idx="8616">
                  <c:v>812.3199999999996</c:v>
                </c:pt>
                <c:pt idx="8617">
                  <c:v>812.33999999999958</c:v>
                </c:pt>
                <c:pt idx="8618">
                  <c:v>812.35999999999956</c:v>
                </c:pt>
                <c:pt idx="8619">
                  <c:v>812.38</c:v>
                </c:pt>
                <c:pt idx="8620">
                  <c:v>812.4</c:v>
                </c:pt>
                <c:pt idx="8621">
                  <c:v>812.42</c:v>
                </c:pt>
                <c:pt idx="8622">
                  <c:v>812.4399999999996</c:v>
                </c:pt>
                <c:pt idx="8623">
                  <c:v>812.45999999999958</c:v>
                </c:pt>
                <c:pt idx="8624">
                  <c:v>812.48</c:v>
                </c:pt>
                <c:pt idx="8625">
                  <c:v>812.5</c:v>
                </c:pt>
                <c:pt idx="8626">
                  <c:v>812.52</c:v>
                </c:pt>
                <c:pt idx="8627">
                  <c:v>812.54</c:v>
                </c:pt>
                <c:pt idx="8628">
                  <c:v>812.56</c:v>
                </c:pt>
                <c:pt idx="8629">
                  <c:v>812.58</c:v>
                </c:pt>
                <c:pt idx="8630">
                  <c:v>812.6</c:v>
                </c:pt>
                <c:pt idx="8631">
                  <c:v>812.62</c:v>
                </c:pt>
                <c:pt idx="8632">
                  <c:v>812.64</c:v>
                </c:pt>
                <c:pt idx="8633">
                  <c:v>812.66</c:v>
                </c:pt>
                <c:pt idx="8634">
                  <c:v>812.6800000000004</c:v>
                </c:pt>
                <c:pt idx="8635">
                  <c:v>812.7</c:v>
                </c:pt>
                <c:pt idx="8636">
                  <c:v>812.72</c:v>
                </c:pt>
                <c:pt idx="8637">
                  <c:v>812.74</c:v>
                </c:pt>
                <c:pt idx="8638">
                  <c:v>812.76</c:v>
                </c:pt>
                <c:pt idx="8639">
                  <c:v>812.78000000000043</c:v>
                </c:pt>
                <c:pt idx="8640">
                  <c:v>812.8</c:v>
                </c:pt>
                <c:pt idx="8641">
                  <c:v>812.8199999999996</c:v>
                </c:pt>
                <c:pt idx="8642">
                  <c:v>812.83999999999958</c:v>
                </c:pt>
                <c:pt idx="8643">
                  <c:v>812.85999999999956</c:v>
                </c:pt>
                <c:pt idx="8644">
                  <c:v>812.88</c:v>
                </c:pt>
                <c:pt idx="8645">
                  <c:v>812.9</c:v>
                </c:pt>
                <c:pt idx="8646">
                  <c:v>812.92</c:v>
                </c:pt>
                <c:pt idx="8647">
                  <c:v>812.9399999999996</c:v>
                </c:pt>
                <c:pt idx="8648">
                  <c:v>812.95999999999958</c:v>
                </c:pt>
                <c:pt idx="8649">
                  <c:v>812.98</c:v>
                </c:pt>
                <c:pt idx="8650">
                  <c:v>813</c:v>
                </c:pt>
                <c:pt idx="8651">
                  <c:v>813.02</c:v>
                </c:pt>
                <c:pt idx="8652">
                  <c:v>813.04</c:v>
                </c:pt>
                <c:pt idx="8653">
                  <c:v>813.06</c:v>
                </c:pt>
                <c:pt idx="8654">
                  <c:v>813.08</c:v>
                </c:pt>
                <c:pt idx="8655">
                  <c:v>813.1</c:v>
                </c:pt>
                <c:pt idx="8656">
                  <c:v>813.12</c:v>
                </c:pt>
                <c:pt idx="8657">
                  <c:v>813.14</c:v>
                </c:pt>
                <c:pt idx="8658">
                  <c:v>813.16</c:v>
                </c:pt>
                <c:pt idx="8659">
                  <c:v>813.1800000000004</c:v>
                </c:pt>
                <c:pt idx="8660">
                  <c:v>813.2</c:v>
                </c:pt>
                <c:pt idx="8661">
                  <c:v>813.22</c:v>
                </c:pt>
                <c:pt idx="8662">
                  <c:v>813.24</c:v>
                </c:pt>
                <c:pt idx="8663">
                  <c:v>813.26</c:v>
                </c:pt>
                <c:pt idx="8664">
                  <c:v>813.28000000000043</c:v>
                </c:pt>
                <c:pt idx="8665">
                  <c:v>813.3</c:v>
                </c:pt>
                <c:pt idx="8666">
                  <c:v>813.3199999999996</c:v>
                </c:pt>
                <c:pt idx="8667">
                  <c:v>813.33999999999958</c:v>
                </c:pt>
                <c:pt idx="8668">
                  <c:v>813.35999999999956</c:v>
                </c:pt>
                <c:pt idx="8669">
                  <c:v>813.38</c:v>
                </c:pt>
                <c:pt idx="8670">
                  <c:v>813.4</c:v>
                </c:pt>
                <c:pt idx="8671">
                  <c:v>813.42</c:v>
                </c:pt>
                <c:pt idx="8672">
                  <c:v>813.4399999999996</c:v>
                </c:pt>
                <c:pt idx="8673">
                  <c:v>813.45999999999958</c:v>
                </c:pt>
                <c:pt idx="8674">
                  <c:v>813.48</c:v>
                </c:pt>
                <c:pt idx="8675">
                  <c:v>813.5</c:v>
                </c:pt>
                <c:pt idx="8676">
                  <c:v>813.52</c:v>
                </c:pt>
                <c:pt idx="8677">
                  <c:v>813.54</c:v>
                </c:pt>
                <c:pt idx="8678">
                  <c:v>813.56</c:v>
                </c:pt>
                <c:pt idx="8679">
                  <c:v>813.58</c:v>
                </c:pt>
                <c:pt idx="8680">
                  <c:v>813.6</c:v>
                </c:pt>
                <c:pt idx="8681">
                  <c:v>813.62</c:v>
                </c:pt>
                <c:pt idx="8682">
                  <c:v>813.64</c:v>
                </c:pt>
                <c:pt idx="8683">
                  <c:v>813.66</c:v>
                </c:pt>
                <c:pt idx="8684">
                  <c:v>813.6800000000004</c:v>
                </c:pt>
                <c:pt idx="8685">
                  <c:v>813.7</c:v>
                </c:pt>
                <c:pt idx="8686">
                  <c:v>813.72</c:v>
                </c:pt>
                <c:pt idx="8687">
                  <c:v>813.74</c:v>
                </c:pt>
                <c:pt idx="8688">
                  <c:v>813.76</c:v>
                </c:pt>
                <c:pt idx="8689">
                  <c:v>813.78000000000043</c:v>
                </c:pt>
                <c:pt idx="8690">
                  <c:v>813.8</c:v>
                </c:pt>
                <c:pt idx="8691">
                  <c:v>813.8199999999996</c:v>
                </c:pt>
                <c:pt idx="8692">
                  <c:v>813.83999999999958</c:v>
                </c:pt>
                <c:pt idx="8693">
                  <c:v>813.85999999999956</c:v>
                </c:pt>
                <c:pt idx="8694">
                  <c:v>813.88</c:v>
                </c:pt>
                <c:pt idx="8695">
                  <c:v>813.9</c:v>
                </c:pt>
                <c:pt idx="8696">
                  <c:v>813.92</c:v>
                </c:pt>
                <c:pt idx="8697">
                  <c:v>813.9399999999996</c:v>
                </c:pt>
                <c:pt idx="8698">
                  <c:v>813.95999999999958</c:v>
                </c:pt>
                <c:pt idx="8699">
                  <c:v>813.98</c:v>
                </c:pt>
                <c:pt idx="8700">
                  <c:v>814</c:v>
                </c:pt>
                <c:pt idx="8701">
                  <c:v>814.02</c:v>
                </c:pt>
                <c:pt idx="8702">
                  <c:v>814.04</c:v>
                </c:pt>
                <c:pt idx="8703">
                  <c:v>814.06</c:v>
                </c:pt>
                <c:pt idx="8704">
                  <c:v>814.08</c:v>
                </c:pt>
                <c:pt idx="8705">
                  <c:v>814.1</c:v>
                </c:pt>
                <c:pt idx="8706">
                  <c:v>814.12</c:v>
                </c:pt>
                <c:pt idx="8707">
                  <c:v>814.14</c:v>
                </c:pt>
                <c:pt idx="8708">
                  <c:v>814.16</c:v>
                </c:pt>
                <c:pt idx="8709">
                  <c:v>814.1800000000004</c:v>
                </c:pt>
                <c:pt idx="8710">
                  <c:v>814.2</c:v>
                </c:pt>
                <c:pt idx="8711">
                  <c:v>814.22</c:v>
                </c:pt>
                <c:pt idx="8712">
                  <c:v>814.24</c:v>
                </c:pt>
                <c:pt idx="8713">
                  <c:v>814.26</c:v>
                </c:pt>
                <c:pt idx="8714">
                  <c:v>814.28000000000043</c:v>
                </c:pt>
                <c:pt idx="8715">
                  <c:v>814.3</c:v>
                </c:pt>
                <c:pt idx="8716">
                  <c:v>814.3199999999996</c:v>
                </c:pt>
                <c:pt idx="8717">
                  <c:v>814.33999999999958</c:v>
                </c:pt>
                <c:pt idx="8718">
                  <c:v>814.35999999999956</c:v>
                </c:pt>
                <c:pt idx="8719">
                  <c:v>814.38</c:v>
                </c:pt>
                <c:pt idx="8720">
                  <c:v>814.4</c:v>
                </c:pt>
                <c:pt idx="8721">
                  <c:v>814.42</c:v>
                </c:pt>
                <c:pt idx="8722">
                  <c:v>814.4399999999996</c:v>
                </c:pt>
                <c:pt idx="8723">
                  <c:v>814.45999999999958</c:v>
                </c:pt>
                <c:pt idx="8724">
                  <c:v>814.48</c:v>
                </c:pt>
                <c:pt idx="8725">
                  <c:v>814.5</c:v>
                </c:pt>
                <c:pt idx="8726">
                  <c:v>814.52</c:v>
                </c:pt>
                <c:pt idx="8727">
                  <c:v>814.54</c:v>
                </c:pt>
                <c:pt idx="8728">
                  <c:v>814.56</c:v>
                </c:pt>
                <c:pt idx="8729">
                  <c:v>814.58</c:v>
                </c:pt>
                <c:pt idx="8730">
                  <c:v>814.6</c:v>
                </c:pt>
                <c:pt idx="8731">
                  <c:v>814.62</c:v>
                </c:pt>
                <c:pt idx="8732">
                  <c:v>814.64</c:v>
                </c:pt>
                <c:pt idx="8733">
                  <c:v>814.66</c:v>
                </c:pt>
                <c:pt idx="8734">
                  <c:v>814.6800000000004</c:v>
                </c:pt>
                <c:pt idx="8735">
                  <c:v>814.7</c:v>
                </c:pt>
                <c:pt idx="8736">
                  <c:v>814.72</c:v>
                </c:pt>
                <c:pt idx="8737">
                  <c:v>814.74</c:v>
                </c:pt>
                <c:pt idx="8738">
                  <c:v>814.76</c:v>
                </c:pt>
                <c:pt idx="8739">
                  <c:v>814.78000000000043</c:v>
                </c:pt>
                <c:pt idx="8740">
                  <c:v>814.8</c:v>
                </c:pt>
                <c:pt idx="8741">
                  <c:v>814.8199999999996</c:v>
                </c:pt>
                <c:pt idx="8742">
                  <c:v>814.83999999999958</c:v>
                </c:pt>
                <c:pt idx="8743">
                  <c:v>814.85999999999956</c:v>
                </c:pt>
                <c:pt idx="8744">
                  <c:v>814.88</c:v>
                </c:pt>
                <c:pt idx="8745">
                  <c:v>814.9</c:v>
                </c:pt>
                <c:pt idx="8746">
                  <c:v>814.92</c:v>
                </c:pt>
                <c:pt idx="8747">
                  <c:v>814.9399999999996</c:v>
                </c:pt>
                <c:pt idx="8748">
                  <c:v>814.95999999999958</c:v>
                </c:pt>
                <c:pt idx="8749">
                  <c:v>814.98</c:v>
                </c:pt>
                <c:pt idx="8750">
                  <c:v>815</c:v>
                </c:pt>
                <c:pt idx="8751">
                  <c:v>815.02</c:v>
                </c:pt>
                <c:pt idx="8752">
                  <c:v>815.04</c:v>
                </c:pt>
                <c:pt idx="8753">
                  <c:v>815.06</c:v>
                </c:pt>
                <c:pt idx="8754">
                  <c:v>815.08</c:v>
                </c:pt>
                <c:pt idx="8755">
                  <c:v>815.1</c:v>
                </c:pt>
                <c:pt idx="8756">
                  <c:v>815.12</c:v>
                </c:pt>
                <c:pt idx="8757">
                  <c:v>815.14</c:v>
                </c:pt>
                <c:pt idx="8758">
                  <c:v>815.16</c:v>
                </c:pt>
                <c:pt idx="8759">
                  <c:v>815.1800000000004</c:v>
                </c:pt>
                <c:pt idx="8760">
                  <c:v>815.2</c:v>
                </c:pt>
                <c:pt idx="8761">
                  <c:v>815.22</c:v>
                </c:pt>
                <c:pt idx="8762">
                  <c:v>815.24</c:v>
                </c:pt>
                <c:pt idx="8763">
                  <c:v>815.26</c:v>
                </c:pt>
                <c:pt idx="8764">
                  <c:v>815.28000000000043</c:v>
                </c:pt>
                <c:pt idx="8765">
                  <c:v>815.3</c:v>
                </c:pt>
                <c:pt idx="8766">
                  <c:v>815.3199999999996</c:v>
                </c:pt>
                <c:pt idx="8767">
                  <c:v>815.33999999999958</c:v>
                </c:pt>
                <c:pt idx="8768">
                  <c:v>815.35999999999956</c:v>
                </c:pt>
                <c:pt idx="8769">
                  <c:v>815.38</c:v>
                </c:pt>
                <c:pt idx="8770">
                  <c:v>815.4</c:v>
                </c:pt>
                <c:pt idx="8771">
                  <c:v>815.42</c:v>
                </c:pt>
                <c:pt idx="8772">
                  <c:v>815.4399999999996</c:v>
                </c:pt>
                <c:pt idx="8773">
                  <c:v>815.45999999999958</c:v>
                </c:pt>
                <c:pt idx="8774">
                  <c:v>815.48</c:v>
                </c:pt>
                <c:pt idx="8775">
                  <c:v>815.5</c:v>
                </c:pt>
                <c:pt idx="8776">
                  <c:v>815.52</c:v>
                </c:pt>
                <c:pt idx="8777">
                  <c:v>815.54</c:v>
                </c:pt>
                <c:pt idx="8778">
                  <c:v>815.56</c:v>
                </c:pt>
                <c:pt idx="8779">
                  <c:v>815.58</c:v>
                </c:pt>
                <c:pt idx="8780">
                  <c:v>815.6</c:v>
                </c:pt>
                <c:pt idx="8781">
                  <c:v>815.62</c:v>
                </c:pt>
                <c:pt idx="8782">
                  <c:v>815.64</c:v>
                </c:pt>
                <c:pt idx="8783">
                  <c:v>815.66</c:v>
                </c:pt>
                <c:pt idx="8784">
                  <c:v>815.6800000000004</c:v>
                </c:pt>
                <c:pt idx="8785">
                  <c:v>815.7</c:v>
                </c:pt>
                <c:pt idx="8786">
                  <c:v>815.72</c:v>
                </c:pt>
                <c:pt idx="8787">
                  <c:v>815.74</c:v>
                </c:pt>
                <c:pt idx="8788">
                  <c:v>815.76</c:v>
                </c:pt>
                <c:pt idx="8789">
                  <c:v>815.78000000000043</c:v>
                </c:pt>
                <c:pt idx="8790">
                  <c:v>815.8</c:v>
                </c:pt>
                <c:pt idx="8791">
                  <c:v>815.8199999999996</c:v>
                </c:pt>
                <c:pt idx="8792">
                  <c:v>815.83999999999958</c:v>
                </c:pt>
                <c:pt idx="8793">
                  <c:v>815.85999999999956</c:v>
                </c:pt>
                <c:pt idx="8794">
                  <c:v>815.88</c:v>
                </c:pt>
                <c:pt idx="8795">
                  <c:v>815.9</c:v>
                </c:pt>
                <c:pt idx="8796">
                  <c:v>815.92</c:v>
                </c:pt>
                <c:pt idx="8797">
                  <c:v>815.9399999999996</c:v>
                </c:pt>
                <c:pt idx="8798">
                  <c:v>815.95999999999958</c:v>
                </c:pt>
                <c:pt idx="8799">
                  <c:v>815.98</c:v>
                </c:pt>
                <c:pt idx="8800">
                  <c:v>816</c:v>
                </c:pt>
                <c:pt idx="8801">
                  <c:v>816.02</c:v>
                </c:pt>
                <c:pt idx="8802">
                  <c:v>816.04</c:v>
                </c:pt>
                <c:pt idx="8803">
                  <c:v>816.06</c:v>
                </c:pt>
                <c:pt idx="8804">
                  <c:v>816.08</c:v>
                </c:pt>
                <c:pt idx="8805">
                  <c:v>816.1</c:v>
                </c:pt>
                <c:pt idx="8806">
                  <c:v>816.12</c:v>
                </c:pt>
                <c:pt idx="8807">
                  <c:v>816.14</c:v>
                </c:pt>
                <c:pt idx="8808">
                  <c:v>816.16</c:v>
                </c:pt>
                <c:pt idx="8809">
                  <c:v>816.1800000000004</c:v>
                </c:pt>
                <c:pt idx="8810">
                  <c:v>816.2</c:v>
                </c:pt>
                <c:pt idx="8811">
                  <c:v>816.22</c:v>
                </c:pt>
                <c:pt idx="8812">
                  <c:v>816.24</c:v>
                </c:pt>
                <c:pt idx="8813">
                  <c:v>816.26</c:v>
                </c:pt>
                <c:pt idx="8814">
                  <c:v>816.28000000000043</c:v>
                </c:pt>
                <c:pt idx="8815">
                  <c:v>816.3</c:v>
                </c:pt>
                <c:pt idx="8816">
                  <c:v>816.3199999999996</c:v>
                </c:pt>
                <c:pt idx="8817">
                  <c:v>816.33999999999958</c:v>
                </c:pt>
                <c:pt idx="8818">
                  <c:v>816.35999999999956</c:v>
                </c:pt>
                <c:pt idx="8819">
                  <c:v>816.38</c:v>
                </c:pt>
                <c:pt idx="8820">
                  <c:v>816.4</c:v>
                </c:pt>
                <c:pt idx="8821">
                  <c:v>816.42</c:v>
                </c:pt>
                <c:pt idx="8822">
                  <c:v>816.4399999999996</c:v>
                </c:pt>
                <c:pt idx="8823">
                  <c:v>816.45999999999958</c:v>
                </c:pt>
                <c:pt idx="8824">
                  <c:v>816.48</c:v>
                </c:pt>
                <c:pt idx="8825">
                  <c:v>816.5</c:v>
                </c:pt>
                <c:pt idx="8826">
                  <c:v>816.52</c:v>
                </c:pt>
                <c:pt idx="8827">
                  <c:v>816.54</c:v>
                </c:pt>
                <c:pt idx="8828">
                  <c:v>816.56</c:v>
                </c:pt>
                <c:pt idx="8829">
                  <c:v>816.58</c:v>
                </c:pt>
                <c:pt idx="8830">
                  <c:v>816.6</c:v>
                </c:pt>
                <c:pt idx="8831">
                  <c:v>816.62</c:v>
                </c:pt>
                <c:pt idx="8832">
                  <c:v>816.64</c:v>
                </c:pt>
                <c:pt idx="8833">
                  <c:v>816.66</c:v>
                </c:pt>
                <c:pt idx="8834">
                  <c:v>816.6800000000004</c:v>
                </c:pt>
                <c:pt idx="8835">
                  <c:v>816.7</c:v>
                </c:pt>
                <c:pt idx="8836">
                  <c:v>816.72</c:v>
                </c:pt>
                <c:pt idx="8837">
                  <c:v>816.74</c:v>
                </c:pt>
                <c:pt idx="8838">
                  <c:v>816.76</c:v>
                </c:pt>
                <c:pt idx="8839">
                  <c:v>816.78000000000043</c:v>
                </c:pt>
                <c:pt idx="8840">
                  <c:v>816.8</c:v>
                </c:pt>
                <c:pt idx="8841">
                  <c:v>816.8199999999996</c:v>
                </c:pt>
                <c:pt idx="8842">
                  <c:v>816.83999999999958</c:v>
                </c:pt>
                <c:pt idx="8843">
                  <c:v>816.85999999999956</c:v>
                </c:pt>
                <c:pt idx="8844">
                  <c:v>816.88</c:v>
                </c:pt>
                <c:pt idx="8845">
                  <c:v>816.9</c:v>
                </c:pt>
                <c:pt idx="8846">
                  <c:v>816.92</c:v>
                </c:pt>
                <c:pt idx="8847">
                  <c:v>816.9399999999996</c:v>
                </c:pt>
                <c:pt idx="8848">
                  <c:v>816.95999999999958</c:v>
                </c:pt>
                <c:pt idx="8849">
                  <c:v>816.98</c:v>
                </c:pt>
                <c:pt idx="8850">
                  <c:v>817</c:v>
                </c:pt>
                <c:pt idx="8851">
                  <c:v>817.02</c:v>
                </c:pt>
                <c:pt idx="8852">
                  <c:v>817.04</c:v>
                </c:pt>
                <c:pt idx="8853">
                  <c:v>817.06</c:v>
                </c:pt>
                <c:pt idx="8854">
                  <c:v>817.08</c:v>
                </c:pt>
                <c:pt idx="8855">
                  <c:v>817.1</c:v>
                </c:pt>
                <c:pt idx="8856">
                  <c:v>817.12</c:v>
                </c:pt>
                <c:pt idx="8857">
                  <c:v>817.14</c:v>
                </c:pt>
                <c:pt idx="8858">
                  <c:v>817.16</c:v>
                </c:pt>
                <c:pt idx="8859">
                  <c:v>817.1800000000004</c:v>
                </c:pt>
                <c:pt idx="8860">
                  <c:v>817.2</c:v>
                </c:pt>
                <c:pt idx="8861">
                  <c:v>817.22</c:v>
                </c:pt>
                <c:pt idx="8862">
                  <c:v>817.24</c:v>
                </c:pt>
                <c:pt idx="8863">
                  <c:v>817.26</c:v>
                </c:pt>
                <c:pt idx="8864">
                  <c:v>817.28000000000043</c:v>
                </c:pt>
                <c:pt idx="8865">
                  <c:v>817.3</c:v>
                </c:pt>
                <c:pt idx="8866">
                  <c:v>817.3199999999996</c:v>
                </c:pt>
                <c:pt idx="8867">
                  <c:v>817.33999999999958</c:v>
                </c:pt>
                <c:pt idx="8868">
                  <c:v>817.35999999999956</c:v>
                </c:pt>
                <c:pt idx="8869">
                  <c:v>817.38</c:v>
                </c:pt>
                <c:pt idx="8870">
                  <c:v>817.4</c:v>
                </c:pt>
                <c:pt idx="8871">
                  <c:v>817.42</c:v>
                </c:pt>
                <c:pt idx="8872">
                  <c:v>817.4399999999996</c:v>
                </c:pt>
                <c:pt idx="8873">
                  <c:v>817.45999999999958</c:v>
                </c:pt>
                <c:pt idx="8874">
                  <c:v>817.48</c:v>
                </c:pt>
                <c:pt idx="8875">
                  <c:v>817.5</c:v>
                </c:pt>
                <c:pt idx="8876">
                  <c:v>817.52</c:v>
                </c:pt>
                <c:pt idx="8877">
                  <c:v>817.54</c:v>
                </c:pt>
                <c:pt idx="8878">
                  <c:v>817.56</c:v>
                </c:pt>
                <c:pt idx="8879">
                  <c:v>817.58</c:v>
                </c:pt>
                <c:pt idx="8880">
                  <c:v>817.6</c:v>
                </c:pt>
                <c:pt idx="8881">
                  <c:v>817.62</c:v>
                </c:pt>
                <c:pt idx="8882">
                  <c:v>817.64</c:v>
                </c:pt>
                <c:pt idx="8883">
                  <c:v>817.66</c:v>
                </c:pt>
                <c:pt idx="8884">
                  <c:v>817.6800000000004</c:v>
                </c:pt>
                <c:pt idx="8885">
                  <c:v>817.7</c:v>
                </c:pt>
                <c:pt idx="8886">
                  <c:v>817.72</c:v>
                </c:pt>
                <c:pt idx="8887">
                  <c:v>817.74</c:v>
                </c:pt>
                <c:pt idx="8888">
                  <c:v>817.76</c:v>
                </c:pt>
                <c:pt idx="8889">
                  <c:v>817.78000000000043</c:v>
                </c:pt>
                <c:pt idx="8890">
                  <c:v>817.8</c:v>
                </c:pt>
                <c:pt idx="8891">
                  <c:v>817.8199999999996</c:v>
                </c:pt>
                <c:pt idx="8892">
                  <c:v>817.83999999999958</c:v>
                </c:pt>
                <c:pt idx="8893">
                  <c:v>817.85999999999956</c:v>
                </c:pt>
                <c:pt idx="8894">
                  <c:v>817.88</c:v>
                </c:pt>
                <c:pt idx="8895">
                  <c:v>817.9</c:v>
                </c:pt>
                <c:pt idx="8896">
                  <c:v>817.92</c:v>
                </c:pt>
                <c:pt idx="8897">
                  <c:v>817.9399999999996</c:v>
                </c:pt>
                <c:pt idx="8898">
                  <c:v>817.95999999999958</c:v>
                </c:pt>
                <c:pt idx="8899">
                  <c:v>817.98</c:v>
                </c:pt>
                <c:pt idx="8900">
                  <c:v>818</c:v>
                </c:pt>
                <c:pt idx="8901">
                  <c:v>818.02</c:v>
                </c:pt>
                <c:pt idx="8902">
                  <c:v>818.04</c:v>
                </c:pt>
                <c:pt idx="8903">
                  <c:v>818.06</c:v>
                </c:pt>
                <c:pt idx="8904">
                  <c:v>818.08</c:v>
                </c:pt>
                <c:pt idx="8905">
                  <c:v>818.1</c:v>
                </c:pt>
                <c:pt idx="8906">
                  <c:v>818.12</c:v>
                </c:pt>
                <c:pt idx="8907">
                  <c:v>818.14</c:v>
                </c:pt>
                <c:pt idx="8908">
                  <c:v>818.16</c:v>
                </c:pt>
                <c:pt idx="8909">
                  <c:v>818.1800000000004</c:v>
                </c:pt>
                <c:pt idx="8910">
                  <c:v>818.2</c:v>
                </c:pt>
                <c:pt idx="8911">
                  <c:v>818.22</c:v>
                </c:pt>
                <c:pt idx="8912">
                  <c:v>818.24</c:v>
                </c:pt>
                <c:pt idx="8913">
                  <c:v>818.26</c:v>
                </c:pt>
                <c:pt idx="8914">
                  <c:v>818.28000000000043</c:v>
                </c:pt>
                <c:pt idx="8915">
                  <c:v>818.3</c:v>
                </c:pt>
                <c:pt idx="8916">
                  <c:v>818.3199999999996</c:v>
                </c:pt>
                <c:pt idx="8917">
                  <c:v>818.33999999999958</c:v>
                </c:pt>
                <c:pt idx="8918">
                  <c:v>818.35999999999956</c:v>
                </c:pt>
                <c:pt idx="8919">
                  <c:v>818.38</c:v>
                </c:pt>
                <c:pt idx="8920">
                  <c:v>818.4</c:v>
                </c:pt>
                <c:pt idx="8921">
                  <c:v>818.42</c:v>
                </c:pt>
                <c:pt idx="8922">
                  <c:v>818.4399999999996</c:v>
                </c:pt>
                <c:pt idx="8923">
                  <c:v>818.45999999999958</c:v>
                </c:pt>
                <c:pt idx="8924">
                  <c:v>818.48</c:v>
                </c:pt>
                <c:pt idx="8925">
                  <c:v>818.5</c:v>
                </c:pt>
                <c:pt idx="8926">
                  <c:v>818.52</c:v>
                </c:pt>
                <c:pt idx="8927">
                  <c:v>818.54</c:v>
                </c:pt>
                <c:pt idx="8928">
                  <c:v>818.56</c:v>
                </c:pt>
                <c:pt idx="8929">
                  <c:v>818.58</c:v>
                </c:pt>
                <c:pt idx="8930">
                  <c:v>818.6</c:v>
                </c:pt>
                <c:pt idx="8931">
                  <c:v>818.62</c:v>
                </c:pt>
                <c:pt idx="8932">
                  <c:v>818.64</c:v>
                </c:pt>
                <c:pt idx="8933">
                  <c:v>818.66</c:v>
                </c:pt>
                <c:pt idx="8934">
                  <c:v>818.6800000000004</c:v>
                </c:pt>
                <c:pt idx="8935">
                  <c:v>818.7</c:v>
                </c:pt>
                <c:pt idx="8936">
                  <c:v>818.72</c:v>
                </c:pt>
                <c:pt idx="8937">
                  <c:v>818.74</c:v>
                </c:pt>
                <c:pt idx="8938">
                  <c:v>818.76</c:v>
                </c:pt>
                <c:pt idx="8939">
                  <c:v>818.78000000000043</c:v>
                </c:pt>
                <c:pt idx="8940">
                  <c:v>818.8</c:v>
                </c:pt>
                <c:pt idx="8941">
                  <c:v>818.8199999999996</c:v>
                </c:pt>
                <c:pt idx="8942">
                  <c:v>818.83999999999958</c:v>
                </c:pt>
                <c:pt idx="8943">
                  <c:v>818.85999999999956</c:v>
                </c:pt>
                <c:pt idx="8944">
                  <c:v>818.88</c:v>
                </c:pt>
                <c:pt idx="8945">
                  <c:v>818.9</c:v>
                </c:pt>
                <c:pt idx="8946">
                  <c:v>818.92</c:v>
                </c:pt>
                <c:pt idx="8947">
                  <c:v>818.9399999999996</c:v>
                </c:pt>
                <c:pt idx="8948">
                  <c:v>818.95999999999958</c:v>
                </c:pt>
                <c:pt idx="8949">
                  <c:v>818.98</c:v>
                </c:pt>
                <c:pt idx="8950">
                  <c:v>819</c:v>
                </c:pt>
                <c:pt idx="8951">
                  <c:v>819.02</c:v>
                </c:pt>
                <c:pt idx="8952">
                  <c:v>819.04</c:v>
                </c:pt>
                <c:pt idx="8953">
                  <c:v>819.06</c:v>
                </c:pt>
                <c:pt idx="8954">
                  <c:v>819.08</c:v>
                </c:pt>
                <c:pt idx="8955">
                  <c:v>819.1</c:v>
                </c:pt>
                <c:pt idx="8956">
                  <c:v>819.12</c:v>
                </c:pt>
                <c:pt idx="8957">
                  <c:v>819.14</c:v>
                </c:pt>
                <c:pt idx="8958">
                  <c:v>819.16</c:v>
                </c:pt>
                <c:pt idx="8959">
                  <c:v>819.1800000000004</c:v>
                </c:pt>
                <c:pt idx="8960">
                  <c:v>819.2</c:v>
                </c:pt>
                <c:pt idx="8961">
                  <c:v>819.22</c:v>
                </c:pt>
                <c:pt idx="8962">
                  <c:v>819.24</c:v>
                </c:pt>
                <c:pt idx="8963">
                  <c:v>819.26</c:v>
                </c:pt>
                <c:pt idx="8964">
                  <c:v>819.28000000000043</c:v>
                </c:pt>
                <c:pt idx="8965">
                  <c:v>819.3</c:v>
                </c:pt>
                <c:pt idx="8966">
                  <c:v>819.3199999999996</c:v>
                </c:pt>
                <c:pt idx="8967">
                  <c:v>819.33999999999958</c:v>
                </c:pt>
                <c:pt idx="8968">
                  <c:v>819.35999999999956</c:v>
                </c:pt>
                <c:pt idx="8969">
                  <c:v>819.38</c:v>
                </c:pt>
                <c:pt idx="8970">
                  <c:v>819.4</c:v>
                </c:pt>
                <c:pt idx="8971">
                  <c:v>819.42</c:v>
                </c:pt>
                <c:pt idx="8972">
                  <c:v>819.4399999999996</c:v>
                </c:pt>
                <c:pt idx="8973">
                  <c:v>819.45999999999958</c:v>
                </c:pt>
                <c:pt idx="8974">
                  <c:v>819.48</c:v>
                </c:pt>
                <c:pt idx="8975">
                  <c:v>819.5</c:v>
                </c:pt>
                <c:pt idx="8976">
                  <c:v>819.52</c:v>
                </c:pt>
                <c:pt idx="8977">
                  <c:v>819.54</c:v>
                </c:pt>
                <c:pt idx="8978">
                  <c:v>819.56</c:v>
                </c:pt>
                <c:pt idx="8979">
                  <c:v>819.58</c:v>
                </c:pt>
                <c:pt idx="8980">
                  <c:v>819.6</c:v>
                </c:pt>
                <c:pt idx="8981">
                  <c:v>819.62</c:v>
                </c:pt>
                <c:pt idx="8982">
                  <c:v>819.64</c:v>
                </c:pt>
                <c:pt idx="8983">
                  <c:v>819.66</c:v>
                </c:pt>
                <c:pt idx="8984">
                  <c:v>819.6800000000004</c:v>
                </c:pt>
                <c:pt idx="8985">
                  <c:v>819.7</c:v>
                </c:pt>
                <c:pt idx="8986">
                  <c:v>819.72</c:v>
                </c:pt>
                <c:pt idx="8987">
                  <c:v>819.74</c:v>
                </c:pt>
                <c:pt idx="8988">
                  <c:v>819.76</c:v>
                </c:pt>
                <c:pt idx="8989">
                  <c:v>819.78000000000043</c:v>
                </c:pt>
                <c:pt idx="8990">
                  <c:v>819.8</c:v>
                </c:pt>
                <c:pt idx="8991">
                  <c:v>819.8199999999996</c:v>
                </c:pt>
                <c:pt idx="8992">
                  <c:v>819.83999999999958</c:v>
                </c:pt>
                <c:pt idx="8993">
                  <c:v>819.85999999999956</c:v>
                </c:pt>
                <c:pt idx="8994">
                  <c:v>819.88</c:v>
                </c:pt>
                <c:pt idx="8995">
                  <c:v>819.9</c:v>
                </c:pt>
                <c:pt idx="8996">
                  <c:v>819.92</c:v>
                </c:pt>
                <c:pt idx="8997">
                  <c:v>819.9399999999996</c:v>
                </c:pt>
                <c:pt idx="8998">
                  <c:v>819.95999999999958</c:v>
                </c:pt>
                <c:pt idx="8999">
                  <c:v>819.98</c:v>
                </c:pt>
                <c:pt idx="9000">
                  <c:v>820</c:v>
                </c:pt>
                <c:pt idx="9001">
                  <c:v>820.02</c:v>
                </c:pt>
                <c:pt idx="9002">
                  <c:v>820.04</c:v>
                </c:pt>
                <c:pt idx="9003">
                  <c:v>820.06</c:v>
                </c:pt>
                <c:pt idx="9004">
                  <c:v>820.08</c:v>
                </c:pt>
                <c:pt idx="9005">
                  <c:v>820.1</c:v>
                </c:pt>
                <c:pt idx="9006">
                  <c:v>820.12</c:v>
                </c:pt>
                <c:pt idx="9007">
                  <c:v>820.14</c:v>
                </c:pt>
                <c:pt idx="9008">
                  <c:v>820.16</c:v>
                </c:pt>
                <c:pt idx="9009">
                  <c:v>820.1800000000004</c:v>
                </c:pt>
                <c:pt idx="9010">
                  <c:v>820.2</c:v>
                </c:pt>
                <c:pt idx="9011">
                  <c:v>820.22</c:v>
                </c:pt>
                <c:pt idx="9012">
                  <c:v>820.24</c:v>
                </c:pt>
                <c:pt idx="9013">
                  <c:v>820.26</c:v>
                </c:pt>
                <c:pt idx="9014">
                  <c:v>820.28000000000043</c:v>
                </c:pt>
                <c:pt idx="9015">
                  <c:v>820.3</c:v>
                </c:pt>
                <c:pt idx="9016">
                  <c:v>820.3199999999996</c:v>
                </c:pt>
                <c:pt idx="9017">
                  <c:v>820.33999999999958</c:v>
                </c:pt>
                <c:pt idx="9018">
                  <c:v>820.35999999999956</c:v>
                </c:pt>
                <c:pt idx="9019">
                  <c:v>820.38</c:v>
                </c:pt>
                <c:pt idx="9020">
                  <c:v>820.4</c:v>
                </c:pt>
                <c:pt idx="9021">
                  <c:v>820.42</c:v>
                </c:pt>
                <c:pt idx="9022">
                  <c:v>820.4399999999996</c:v>
                </c:pt>
                <c:pt idx="9023">
                  <c:v>820.45999999999958</c:v>
                </c:pt>
                <c:pt idx="9024">
                  <c:v>820.48</c:v>
                </c:pt>
                <c:pt idx="9025">
                  <c:v>820.5</c:v>
                </c:pt>
                <c:pt idx="9026">
                  <c:v>820.52</c:v>
                </c:pt>
                <c:pt idx="9027">
                  <c:v>820.54</c:v>
                </c:pt>
                <c:pt idx="9028">
                  <c:v>820.56</c:v>
                </c:pt>
                <c:pt idx="9029">
                  <c:v>820.58</c:v>
                </c:pt>
                <c:pt idx="9030">
                  <c:v>820.6</c:v>
                </c:pt>
                <c:pt idx="9031">
                  <c:v>820.62</c:v>
                </c:pt>
                <c:pt idx="9032">
                  <c:v>820.64</c:v>
                </c:pt>
                <c:pt idx="9033">
                  <c:v>820.66</c:v>
                </c:pt>
                <c:pt idx="9034">
                  <c:v>820.6800000000004</c:v>
                </c:pt>
                <c:pt idx="9035">
                  <c:v>820.7</c:v>
                </c:pt>
                <c:pt idx="9036">
                  <c:v>820.72</c:v>
                </c:pt>
                <c:pt idx="9037">
                  <c:v>820.74</c:v>
                </c:pt>
                <c:pt idx="9038">
                  <c:v>820.76</c:v>
                </c:pt>
                <c:pt idx="9039">
                  <c:v>820.78000000000043</c:v>
                </c:pt>
                <c:pt idx="9040">
                  <c:v>820.8</c:v>
                </c:pt>
                <c:pt idx="9041">
                  <c:v>820.8199999999996</c:v>
                </c:pt>
                <c:pt idx="9042">
                  <c:v>820.83999999999958</c:v>
                </c:pt>
                <c:pt idx="9043">
                  <c:v>820.85999999999956</c:v>
                </c:pt>
                <c:pt idx="9044">
                  <c:v>820.88</c:v>
                </c:pt>
                <c:pt idx="9045">
                  <c:v>820.9</c:v>
                </c:pt>
                <c:pt idx="9046">
                  <c:v>820.92</c:v>
                </c:pt>
                <c:pt idx="9047">
                  <c:v>820.9399999999996</c:v>
                </c:pt>
                <c:pt idx="9048">
                  <c:v>820.95999999999958</c:v>
                </c:pt>
                <c:pt idx="9049">
                  <c:v>820.98</c:v>
                </c:pt>
                <c:pt idx="9050">
                  <c:v>821</c:v>
                </c:pt>
                <c:pt idx="9051">
                  <c:v>821.02</c:v>
                </c:pt>
                <c:pt idx="9052">
                  <c:v>821.04</c:v>
                </c:pt>
                <c:pt idx="9053">
                  <c:v>821.06</c:v>
                </c:pt>
                <c:pt idx="9054">
                  <c:v>821.08</c:v>
                </c:pt>
                <c:pt idx="9055">
                  <c:v>821.1</c:v>
                </c:pt>
                <c:pt idx="9056">
                  <c:v>821.12</c:v>
                </c:pt>
                <c:pt idx="9057">
                  <c:v>821.14</c:v>
                </c:pt>
                <c:pt idx="9058">
                  <c:v>821.16</c:v>
                </c:pt>
                <c:pt idx="9059">
                  <c:v>821.1800000000004</c:v>
                </c:pt>
                <c:pt idx="9060">
                  <c:v>821.2</c:v>
                </c:pt>
                <c:pt idx="9061">
                  <c:v>821.22</c:v>
                </c:pt>
                <c:pt idx="9062">
                  <c:v>821.24</c:v>
                </c:pt>
                <c:pt idx="9063">
                  <c:v>821.26</c:v>
                </c:pt>
                <c:pt idx="9064">
                  <c:v>821.28000000000043</c:v>
                </c:pt>
                <c:pt idx="9065">
                  <c:v>821.3</c:v>
                </c:pt>
                <c:pt idx="9066">
                  <c:v>821.3199999999996</c:v>
                </c:pt>
                <c:pt idx="9067">
                  <c:v>821.33999999999958</c:v>
                </c:pt>
                <c:pt idx="9068">
                  <c:v>821.35999999999956</c:v>
                </c:pt>
                <c:pt idx="9069">
                  <c:v>821.38</c:v>
                </c:pt>
                <c:pt idx="9070">
                  <c:v>821.4</c:v>
                </c:pt>
                <c:pt idx="9071">
                  <c:v>821.42</c:v>
                </c:pt>
                <c:pt idx="9072">
                  <c:v>821.4399999999996</c:v>
                </c:pt>
                <c:pt idx="9073">
                  <c:v>821.45999999999958</c:v>
                </c:pt>
                <c:pt idx="9074">
                  <c:v>821.48</c:v>
                </c:pt>
                <c:pt idx="9075">
                  <c:v>821.5</c:v>
                </c:pt>
                <c:pt idx="9076">
                  <c:v>821.52</c:v>
                </c:pt>
                <c:pt idx="9077">
                  <c:v>821.54</c:v>
                </c:pt>
                <c:pt idx="9078">
                  <c:v>821.56</c:v>
                </c:pt>
                <c:pt idx="9079">
                  <c:v>821.58</c:v>
                </c:pt>
                <c:pt idx="9080">
                  <c:v>821.6</c:v>
                </c:pt>
                <c:pt idx="9081">
                  <c:v>821.62</c:v>
                </c:pt>
                <c:pt idx="9082">
                  <c:v>821.64</c:v>
                </c:pt>
                <c:pt idx="9083">
                  <c:v>821.66</c:v>
                </c:pt>
                <c:pt idx="9084">
                  <c:v>821.6800000000004</c:v>
                </c:pt>
                <c:pt idx="9085">
                  <c:v>821.7</c:v>
                </c:pt>
                <c:pt idx="9086">
                  <c:v>821.72</c:v>
                </c:pt>
                <c:pt idx="9087">
                  <c:v>821.74</c:v>
                </c:pt>
                <c:pt idx="9088">
                  <c:v>821.76</c:v>
                </c:pt>
                <c:pt idx="9089">
                  <c:v>821.78000000000043</c:v>
                </c:pt>
                <c:pt idx="9090">
                  <c:v>821.8</c:v>
                </c:pt>
                <c:pt idx="9091">
                  <c:v>821.8199999999996</c:v>
                </c:pt>
                <c:pt idx="9092">
                  <c:v>821.83999999999958</c:v>
                </c:pt>
                <c:pt idx="9093">
                  <c:v>821.85999999999956</c:v>
                </c:pt>
                <c:pt idx="9094">
                  <c:v>821.88</c:v>
                </c:pt>
                <c:pt idx="9095">
                  <c:v>821.9</c:v>
                </c:pt>
                <c:pt idx="9096">
                  <c:v>821.92</c:v>
                </c:pt>
                <c:pt idx="9097">
                  <c:v>821.9399999999996</c:v>
                </c:pt>
                <c:pt idx="9098">
                  <c:v>821.95999999999958</c:v>
                </c:pt>
                <c:pt idx="9099">
                  <c:v>821.98</c:v>
                </c:pt>
                <c:pt idx="9100">
                  <c:v>822</c:v>
                </c:pt>
                <c:pt idx="9101">
                  <c:v>822.02</c:v>
                </c:pt>
                <c:pt idx="9102">
                  <c:v>822.04</c:v>
                </c:pt>
                <c:pt idx="9103">
                  <c:v>822.06</c:v>
                </c:pt>
                <c:pt idx="9104">
                  <c:v>822.08</c:v>
                </c:pt>
                <c:pt idx="9105">
                  <c:v>822.1</c:v>
                </c:pt>
                <c:pt idx="9106">
                  <c:v>822.12</c:v>
                </c:pt>
                <c:pt idx="9107">
                  <c:v>822.14</c:v>
                </c:pt>
                <c:pt idx="9108">
                  <c:v>822.16</c:v>
                </c:pt>
                <c:pt idx="9109">
                  <c:v>822.1800000000004</c:v>
                </c:pt>
                <c:pt idx="9110">
                  <c:v>822.2</c:v>
                </c:pt>
                <c:pt idx="9111">
                  <c:v>822.22</c:v>
                </c:pt>
                <c:pt idx="9112">
                  <c:v>822.24</c:v>
                </c:pt>
                <c:pt idx="9113">
                  <c:v>822.26</c:v>
                </c:pt>
                <c:pt idx="9114">
                  <c:v>822.28000000000043</c:v>
                </c:pt>
                <c:pt idx="9115">
                  <c:v>822.3</c:v>
                </c:pt>
                <c:pt idx="9116">
                  <c:v>822.3199999999996</c:v>
                </c:pt>
                <c:pt idx="9117">
                  <c:v>822.33999999999958</c:v>
                </c:pt>
                <c:pt idx="9118">
                  <c:v>822.35999999999956</c:v>
                </c:pt>
                <c:pt idx="9119">
                  <c:v>822.38</c:v>
                </c:pt>
                <c:pt idx="9120">
                  <c:v>822.4</c:v>
                </c:pt>
                <c:pt idx="9121">
                  <c:v>822.42</c:v>
                </c:pt>
                <c:pt idx="9122">
                  <c:v>822.4399999999996</c:v>
                </c:pt>
                <c:pt idx="9123">
                  <c:v>822.45999999999958</c:v>
                </c:pt>
                <c:pt idx="9124">
                  <c:v>822.48</c:v>
                </c:pt>
                <c:pt idx="9125">
                  <c:v>822.5</c:v>
                </c:pt>
                <c:pt idx="9126">
                  <c:v>822.52</c:v>
                </c:pt>
                <c:pt idx="9127">
                  <c:v>822.54</c:v>
                </c:pt>
                <c:pt idx="9128">
                  <c:v>822.56</c:v>
                </c:pt>
                <c:pt idx="9129">
                  <c:v>822.58</c:v>
                </c:pt>
                <c:pt idx="9130">
                  <c:v>822.6</c:v>
                </c:pt>
                <c:pt idx="9131">
                  <c:v>822.62</c:v>
                </c:pt>
                <c:pt idx="9132">
                  <c:v>822.64</c:v>
                </c:pt>
                <c:pt idx="9133">
                  <c:v>822.66</c:v>
                </c:pt>
                <c:pt idx="9134">
                  <c:v>822.6800000000004</c:v>
                </c:pt>
                <c:pt idx="9135">
                  <c:v>822.7</c:v>
                </c:pt>
                <c:pt idx="9136">
                  <c:v>822.72</c:v>
                </c:pt>
                <c:pt idx="9137">
                  <c:v>822.74</c:v>
                </c:pt>
                <c:pt idx="9138">
                  <c:v>822.76</c:v>
                </c:pt>
                <c:pt idx="9139">
                  <c:v>822.78000000000043</c:v>
                </c:pt>
                <c:pt idx="9140">
                  <c:v>822.8</c:v>
                </c:pt>
                <c:pt idx="9141">
                  <c:v>822.8199999999996</c:v>
                </c:pt>
                <c:pt idx="9142">
                  <c:v>822.83999999999958</c:v>
                </c:pt>
                <c:pt idx="9143">
                  <c:v>822.85999999999956</c:v>
                </c:pt>
                <c:pt idx="9144">
                  <c:v>822.88</c:v>
                </c:pt>
                <c:pt idx="9145">
                  <c:v>822.9</c:v>
                </c:pt>
                <c:pt idx="9146">
                  <c:v>822.92</c:v>
                </c:pt>
                <c:pt idx="9147">
                  <c:v>822.9399999999996</c:v>
                </c:pt>
                <c:pt idx="9148">
                  <c:v>822.95999999999958</c:v>
                </c:pt>
                <c:pt idx="9149">
                  <c:v>822.98</c:v>
                </c:pt>
                <c:pt idx="9150">
                  <c:v>823</c:v>
                </c:pt>
                <c:pt idx="9151">
                  <c:v>823.02</c:v>
                </c:pt>
                <c:pt idx="9152">
                  <c:v>823.04</c:v>
                </c:pt>
                <c:pt idx="9153">
                  <c:v>823.06</c:v>
                </c:pt>
                <c:pt idx="9154">
                  <c:v>823.08</c:v>
                </c:pt>
                <c:pt idx="9155">
                  <c:v>823.1</c:v>
                </c:pt>
                <c:pt idx="9156">
                  <c:v>823.12</c:v>
                </c:pt>
                <c:pt idx="9157">
                  <c:v>823.14</c:v>
                </c:pt>
                <c:pt idx="9158">
                  <c:v>823.16</c:v>
                </c:pt>
                <c:pt idx="9159">
                  <c:v>823.1800000000004</c:v>
                </c:pt>
                <c:pt idx="9160">
                  <c:v>823.2</c:v>
                </c:pt>
                <c:pt idx="9161">
                  <c:v>823.22</c:v>
                </c:pt>
                <c:pt idx="9162">
                  <c:v>823.24</c:v>
                </c:pt>
                <c:pt idx="9163">
                  <c:v>823.26</c:v>
                </c:pt>
                <c:pt idx="9164">
                  <c:v>823.28000000000043</c:v>
                </c:pt>
                <c:pt idx="9165">
                  <c:v>823.3</c:v>
                </c:pt>
                <c:pt idx="9166">
                  <c:v>823.3199999999996</c:v>
                </c:pt>
                <c:pt idx="9167">
                  <c:v>823.33999999999958</c:v>
                </c:pt>
                <c:pt idx="9168">
                  <c:v>823.35999999999956</c:v>
                </c:pt>
                <c:pt idx="9169">
                  <c:v>823.38</c:v>
                </c:pt>
                <c:pt idx="9170">
                  <c:v>823.4</c:v>
                </c:pt>
                <c:pt idx="9171">
                  <c:v>823.42</c:v>
                </c:pt>
                <c:pt idx="9172">
                  <c:v>823.4399999999996</c:v>
                </c:pt>
                <c:pt idx="9173">
                  <c:v>823.45999999999958</c:v>
                </c:pt>
                <c:pt idx="9174">
                  <c:v>823.48</c:v>
                </c:pt>
                <c:pt idx="9175">
                  <c:v>823.5</c:v>
                </c:pt>
                <c:pt idx="9176">
                  <c:v>823.52</c:v>
                </c:pt>
                <c:pt idx="9177">
                  <c:v>823.54</c:v>
                </c:pt>
                <c:pt idx="9178">
                  <c:v>823.56</c:v>
                </c:pt>
                <c:pt idx="9179">
                  <c:v>823.58</c:v>
                </c:pt>
                <c:pt idx="9180">
                  <c:v>823.6</c:v>
                </c:pt>
                <c:pt idx="9181">
                  <c:v>823.62</c:v>
                </c:pt>
                <c:pt idx="9182">
                  <c:v>823.64</c:v>
                </c:pt>
                <c:pt idx="9183">
                  <c:v>823.66</c:v>
                </c:pt>
                <c:pt idx="9184">
                  <c:v>823.6800000000004</c:v>
                </c:pt>
                <c:pt idx="9185">
                  <c:v>823.7</c:v>
                </c:pt>
                <c:pt idx="9186">
                  <c:v>823.72</c:v>
                </c:pt>
                <c:pt idx="9187">
                  <c:v>823.74</c:v>
                </c:pt>
                <c:pt idx="9188">
                  <c:v>823.76</c:v>
                </c:pt>
                <c:pt idx="9189">
                  <c:v>823.78000000000043</c:v>
                </c:pt>
                <c:pt idx="9190">
                  <c:v>823.8</c:v>
                </c:pt>
                <c:pt idx="9191">
                  <c:v>823.8199999999996</c:v>
                </c:pt>
                <c:pt idx="9192">
                  <c:v>823.83999999999958</c:v>
                </c:pt>
                <c:pt idx="9193">
                  <c:v>823.85999999999956</c:v>
                </c:pt>
                <c:pt idx="9194">
                  <c:v>823.88</c:v>
                </c:pt>
                <c:pt idx="9195">
                  <c:v>823.9</c:v>
                </c:pt>
                <c:pt idx="9196">
                  <c:v>823.92</c:v>
                </c:pt>
                <c:pt idx="9197">
                  <c:v>823.9399999999996</c:v>
                </c:pt>
                <c:pt idx="9198">
                  <c:v>823.95999999999958</c:v>
                </c:pt>
                <c:pt idx="9199">
                  <c:v>823.98</c:v>
                </c:pt>
                <c:pt idx="9200">
                  <c:v>824</c:v>
                </c:pt>
                <c:pt idx="9201">
                  <c:v>824.02</c:v>
                </c:pt>
                <c:pt idx="9202">
                  <c:v>824.04</c:v>
                </c:pt>
                <c:pt idx="9203">
                  <c:v>824.06</c:v>
                </c:pt>
                <c:pt idx="9204">
                  <c:v>824.08</c:v>
                </c:pt>
                <c:pt idx="9205">
                  <c:v>824.1</c:v>
                </c:pt>
                <c:pt idx="9206">
                  <c:v>824.12</c:v>
                </c:pt>
                <c:pt idx="9207">
                  <c:v>824.14</c:v>
                </c:pt>
                <c:pt idx="9208">
                  <c:v>824.16</c:v>
                </c:pt>
                <c:pt idx="9209">
                  <c:v>824.1800000000004</c:v>
                </c:pt>
                <c:pt idx="9210">
                  <c:v>824.2</c:v>
                </c:pt>
                <c:pt idx="9211">
                  <c:v>824.22</c:v>
                </c:pt>
                <c:pt idx="9212">
                  <c:v>824.24</c:v>
                </c:pt>
                <c:pt idx="9213">
                  <c:v>824.26</c:v>
                </c:pt>
                <c:pt idx="9214">
                  <c:v>824.28000000000043</c:v>
                </c:pt>
                <c:pt idx="9215">
                  <c:v>824.3</c:v>
                </c:pt>
                <c:pt idx="9216">
                  <c:v>824.3199999999996</c:v>
                </c:pt>
                <c:pt idx="9217">
                  <c:v>824.33999999999958</c:v>
                </c:pt>
                <c:pt idx="9218">
                  <c:v>824.35999999999956</c:v>
                </c:pt>
                <c:pt idx="9219">
                  <c:v>824.38</c:v>
                </c:pt>
                <c:pt idx="9220">
                  <c:v>824.4</c:v>
                </c:pt>
                <c:pt idx="9221">
                  <c:v>824.42</c:v>
                </c:pt>
                <c:pt idx="9222">
                  <c:v>824.4399999999996</c:v>
                </c:pt>
                <c:pt idx="9223">
                  <c:v>824.45999999999958</c:v>
                </c:pt>
                <c:pt idx="9224">
                  <c:v>824.48</c:v>
                </c:pt>
                <c:pt idx="9225">
                  <c:v>824.5</c:v>
                </c:pt>
                <c:pt idx="9226">
                  <c:v>824.52</c:v>
                </c:pt>
                <c:pt idx="9227">
                  <c:v>824.54</c:v>
                </c:pt>
                <c:pt idx="9228">
                  <c:v>824.56</c:v>
                </c:pt>
                <c:pt idx="9229">
                  <c:v>824.58</c:v>
                </c:pt>
                <c:pt idx="9230">
                  <c:v>824.6</c:v>
                </c:pt>
                <c:pt idx="9231">
                  <c:v>824.62</c:v>
                </c:pt>
                <c:pt idx="9232">
                  <c:v>824.64</c:v>
                </c:pt>
                <c:pt idx="9233">
                  <c:v>824.66</c:v>
                </c:pt>
                <c:pt idx="9234">
                  <c:v>824.6800000000004</c:v>
                </c:pt>
                <c:pt idx="9235">
                  <c:v>824.7</c:v>
                </c:pt>
                <c:pt idx="9236">
                  <c:v>824.72</c:v>
                </c:pt>
                <c:pt idx="9237">
                  <c:v>824.74</c:v>
                </c:pt>
                <c:pt idx="9238">
                  <c:v>824.76</c:v>
                </c:pt>
                <c:pt idx="9239">
                  <c:v>824.78000000000043</c:v>
                </c:pt>
                <c:pt idx="9240">
                  <c:v>824.8</c:v>
                </c:pt>
                <c:pt idx="9241">
                  <c:v>824.8199999999996</c:v>
                </c:pt>
                <c:pt idx="9242">
                  <c:v>824.83999999999958</c:v>
                </c:pt>
                <c:pt idx="9243">
                  <c:v>824.85999999999956</c:v>
                </c:pt>
                <c:pt idx="9244">
                  <c:v>824.88</c:v>
                </c:pt>
                <c:pt idx="9245">
                  <c:v>824.9</c:v>
                </c:pt>
                <c:pt idx="9246">
                  <c:v>824.92</c:v>
                </c:pt>
                <c:pt idx="9247">
                  <c:v>824.9399999999996</c:v>
                </c:pt>
                <c:pt idx="9248">
                  <c:v>824.95999999999958</c:v>
                </c:pt>
                <c:pt idx="9249">
                  <c:v>824.98</c:v>
                </c:pt>
                <c:pt idx="9250">
                  <c:v>825</c:v>
                </c:pt>
                <c:pt idx="9251">
                  <c:v>825.02</c:v>
                </c:pt>
                <c:pt idx="9252">
                  <c:v>825.04</c:v>
                </c:pt>
                <c:pt idx="9253">
                  <c:v>825.06</c:v>
                </c:pt>
                <c:pt idx="9254">
                  <c:v>825.08</c:v>
                </c:pt>
                <c:pt idx="9255">
                  <c:v>825.1</c:v>
                </c:pt>
                <c:pt idx="9256">
                  <c:v>825.12</c:v>
                </c:pt>
                <c:pt idx="9257">
                  <c:v>825.14</c:v>
                </c:pt>
                <c:pt idx="9258">
                  <c:v>825.16</c:v>
                </c:pt>
                <c:pt idx="9259">
                  <c:v>825.1800000000004</c:v>
                </c:pt>
                <c:pt idx="9260">
                  <c:v>825.2</c:v>
                </c:pt>
                <c:pt idx="9261">
                  <c:v>825.22</c:v>
                </c:pt>
                <c:pt idx="9262">
                  <c:v>825.24</c:v>
                </c:pt>
                <c:pt idx="9263">
                  <c:v>825.26</c:v>
                </c:pt>
                <c:pt idx="9264">
                  <c:v>825.28000000000043</c:v>
                </c:pt>
                <c:pt idx="9265">
                  <c:v>825.3</c:v>
                </c:pt>
                <c:pt idx="9266">
                  <c:v>825.3199999999996</c:v>
                </c:pt>
                <c:pt idx="9267">
                  <c:v>825.33999999999958</c:v>
                </c:pt>
                <c:pt idx="9268">
                  <c:v>825.35999999999956</c:v>
                </c:pt>
                <c:pt idx="9269">
                  <c:v>825.38</c:v>
                </c:pt>
                <c:pt idx="9270">
                  <c:v>825.4</c:v>
                </c:pt>
                <c:pt idx="9271">
                  <c:v>825.42</c:v>
                </c:pt>
                <c:pt idx="9272">
                  <c:v>825.4399999999996</c:v>
                </c:pt>
                <c:pt idx="9273">
                  <c:v>825.45999999999958</c:v>
                </c:pt>
                <c:pt idx="9274">
                  <c:v>825.48</c:v>
                </c:pt>
                <c:pt idx="9275">
                  <c:v>825.5</c:v>
                </c:pt>
                <c:pt idx="9276">
                  <c:v>825.52</c:v>
                </c:pt>
                <c:pt idx="9277">
                  <c:v>825.54</c:v>
                </c:pt>
                <c:pt idx="9278">
                  <c:v>825.56</c:v>
                </c:pt>
                <c:pt idx="9279">
                  <c:v>825.58</c:v>
                </c:pt>
                <c:pt idx="9280">
                  <c:v>825.6</c:v>
                </c:pt>
                <c:pt idx="9281">
                  <c:v>825.62</c:v>
                </c:pt>
                <c:pt idx="9282">
                  <c:v>825.64</c:v>
                </c:pt>
                <c:pt idx="9283">
                  <c:v>825.66</c:v>
                </c:pt>
                <c:pt idx="9284">
                  <c:v>825.6800000000004</c:v>
                </c:pt>
                <c:pt idx="9285">
                  <c:v>825.7</c:v>
                </c:pt>
                <c:pt idx="9286">
                  <c:v>825.72</c:v>
                </c:pt>
                <c:pt idx="9287">
                  <c:v>825.74</c:v>
                </c:pt>
                <c:pt idx="9288">
                  <c:v>825.76</c:v>
                </c:pt>
                <c:pt idx="9289">
                  <c:v>825.78000000000043</c:v>
                </c:pt>
                <c:pt idx="9290">
                  <c:v>825.8</c:v>
                </c:pt>
                <c:pt idx="9291">
                  <c:v>825.8199999999996</c:v>
                </c:pt>
                <c:pt idx="9292">
                  <c:v>825.83999999999958</c:v>
                </c:pt>
                <c:pt idx="9293">
                  <c:v>825.85999999999956</c:v>
                </c:pt>
                <c:pt idx="9294">
                  <c:v>825.88</c:v>
                </c:pt>
                <c:pt idx="9295">
                  <c:v>825.9</c:v>
                </c:pt>
                <c:pt idx="9296">
                  <c:v>825.92</c:v>
                </c:pt>
                <c:pt idx="9297">
                  <c:v>825.9399999999996</c:v>
                </c:pt>
                <c:pt idx="9298">
                  <c:v>825.95999999999958</c:v>
                </c:pt>
                <c:pt idx="9299">
                  <c:v>825.98</c:v>
                </c:pt>
                <c:pt idx="9300">
                  <c:v>826</c:v>
                </c:pt>
                <c:pt idx="9301">
                  <c:v>826.02</c:v>
                </c:pt>
                <c:pt idx="9302">
                  <c:v>826.04</c:v>
                </c:pt>
                <c:pt idx="9303">
                  <c:v>826.06</c:v>
                </c:pt>
                <c:pt idx="9304">
                  <c:v>826.08</c:v>
                </c:pt>
                <c:pt idx="9305">
                  <c:v>826.1</c:v>
                </c:pt>
                <c:pt idx="9306">
                  <c:v>826.12</c:v>
                </c:pt>
                <c:pt idx="9307">
                  <c:v>826.14</c:v>
                </c:pt>
                <c:pt idx="9308">
                  <c:v>826.16</c:v>
                </c:pt>
                <c:pt idx="9309">
                  <c:v>826.1800000000004</c:v>
                </c:pt>
                <c:pt idx="9310">
                  <c:v>826.2</c:v>
                </c:pt>
                <c:pt idx="9311">
                  <c:v>826.22</c:v>
                </c:pt>
                <c:pt idx="9312">
                  <c:v>826.24</c:v>
                </c:pt>
                <c:pt idx="9313">
                  <c:v>826.26</c:v>
                </c:pt>
                <c:pt idx="9314">
                  <c:v>826.28000000000043</c:v>
                </c:pt>
                <c:pt idx="9315">
                  <c:v>826.3</c:v>
                </c:pt>
                <c:pt idx="9316">
                  <c:v>826.3199999999996</c:v>
                </c:pt>
                <c:pt idx="9317">
                  <c:v>826.33999999999958</c:v>
                </c:pt>
                <c:pt idx="9318">
                  <c:v>826.35999999999956</c:v>
                </c:pt>
                <c:pt idx="9319">
                  <c:v>826.38</c:v>
                </c:pt>
                <c:pt idx="9320">
                  <c:v>826.4</c:v>
                </c:pt>
                <c:pt idx="9321">
                  <c:v>826.42</c:v>
                </c:pt>
                <c:pt idx="9322">
                  <c:v>826.4399999999996</c:v>
                </c:pt>
                <c:pt idx="9323">
                  <c:v>826.45999999999958</c:v>
                </c:pt>
                <c:pt idx="9324">
                  <c:v>826.48</c:v>
                </c:pt>
                <c:pt idx="9325">
                  <c:v>826.5</c:v>
                </c:pt>
                <c:pt idx="9326">
                  <c:v>826.52</c:v>
                </c:pt>
                <c:pt idx="9327">
                  <c:v>826.54</c:v>
                </c:pt>
                <c:pt idx="9328">
                  <c:v>826.56</c:v>
                </c:pt>
                <c:pt idx="9329">
                  <c:v>826.58</c:v>
                </c:pt>
                <c:pt idx="9330">
                  <c:v>826.6</c:v>
                </c:pt>
                <c:pt idx="9331">
                  <c:v>826.62</c:v>
                </c:pt>
                <c:pt idx="9332">
                  <c:v>826.64</c:v>
                </c:pt>
                <c:pt idx="9333">
                  <c:v>826.66</c:v>
                </c:pt>
                <c:pt idx="9334">
                  <c:v>826.6800000000004</c:v>
                </c:pt>
                <c:pt idx="9335">
                  <c:v>826.7</c:v>
                </c:pt>
                <c:pt idx="9336">
                  <c:v>826.72</c:v>
                </c:pt>
                <c:pt idx="9337">
                  <c:v>826.74</c:v>
                </c:pt>
                <c:pt idx="9338">
                  <c:v>826.76</c:v>
                </c:pt>
                <c:pt idx="9339">
                  <c:v>826.78000000000043</c:v>
                </c:pt>
                <c:pt idx="9340">
                  <c:v>826.8</c:v>
                </c:pt>
                <c:pt idx="9341">
                  <c:v>826.8199999999996</c:v>
                </c:pt>
                <c:pt idx="9342">
                  <c:v>826.83999999999958</c:v>
                </c:pt>
                <c:pt idx="9343">
                  <c:v>826.85999999999956</c:v>
                </c:pt>
                <c:pt idx="9344">
                  <c:v>826.88</c:v>
                </c:pt>
                <c:pt idx="9345">
                  <c:v>826.9</c:v>
                </c:pt>
                <c:pt idx="9346">
                  <c:v>826.92</c:v>
                </c:pt>
                <c:pt idx="9347">
                  <c:v>826.9399999999996</c:v>
                </c:pt>
                <c:pt idx="9348">
                  <c:v>826.95999999999958</c:v>
                </c:pt>
                <c:pt idx="9349">
                  <c:v>826.98</c:v>
                </c:pt>
                <c:pt idx="9350">
                  <c:v>827</c:v>
                </c:pt>
                <c:pt idx="9351">
                  <c:v>827.02</c:v>
                </c:pt>
                <c:pt idx="9352">
                  <c:v>827.04</c:v>
                </c:pt>
                <c:pt idx="9353">
                  <c:v>827.06</c:v>
                </c:pt>
                <c:pt idx="9354">
                  <c:v>827.08</c:v>
                </c:pt>
                <c:pt idx="9355">
                  <c:v>827.1</c:v>
                </c:pt>
                <c:pt idx="9356">
                  <c:v>827.12</c:v>
                </c:pt>
                <c:pt idx="9357">
                  <c:v>827.14</c:v>
                </c:pt>
                <c:pt idx="9358">
                  <c:v>827.16</c:v>
                </c:pt>
                <c:pt idx="9359">
                  <c:v>827.1800000000004</c:v>
                </c:pt>
                <c:pt idx="9360">
                  <c:v>827.2</c:v>
                </c:pt>
                <c:pt idx="9361">
                  <c:v>827.22</c:v>
                </c:pt>
                <c:pt idx="9362">
                  <c:v>827.24</c:v>
                </c:pt>
                <c:pt idx="9363">
                  <c:v>827.26</c:v>
                </c:pt>
                <c:pt idx="9364">
                  <c:v>827.28000000000043</c:v>
                </c:pt>
                <c:pt idx="9365">
                  <c:v>827.3</c:v>
                </c:pt>
                <c:pt idx="9366">
                  <c:v>827.3199999999996</c:v>
                </c:pt>
                <c:pt idx="9367">
                  <c:v>827.33999999999958</c:v>
                </c:pt>
                <c:pt idx="9368">
                  <c:v>827.35999999999956</c:v>
                </c:pt>
                <c:pt idx="9369">
                  <c:v>827.38</c:v>
                </c:pt>
                <c:pt idx="9370">
                  <c:v>827.4</c:v>
                </c:pt>
                <c:pt idx="9371">
                  <c:v>827.42</c:v>
                </c:pt>
                <c:pt idx="9372">
                  <c:v>827.4399999999996</c:v>
                </c:pt>
                <c:pt idx="9373">
                  <c:v>827.45999999999958</c:v>
                </c:pt>
                <c:pt idx="9374">
                  <c:v>827.48</c:v>
                </c:pt>
                <c:pt idx="9375">
                  <c:v>827.5</c:v>
                </c:pt>
                <c:pt idx="9376">
                  <c:v>827.52</c:v>
                </c:pt>
                <c:pt idx="9377">
                  <c:v>827.54</c:v>
                </c:pt>
                <c:pt idx="9378">
                  <c:v>827.56</c:v>
                </c:pt>
                <c:pt idx="9379">
                  <c:v>827.58</c:v>
                </c:pt>
                <c:pt idx="9380">
                  <c:v>827.6</c:v>
                </c:pt>
                <c:pt idx="9381">
                  <c:v>827.62</c:v>
                </c:pt>
                <c:pt idx="9382">
                  <c:v>827.64</c:v>
                </c:pt>
                <c:pt idx="9383">
                  <c:v>827.66</c:v>
                </c:pt>
                <c:pt idx="9384">
                  <c:v>827.6800000000004</c:v>
                </c:pt>
                <c:pt idx="9385">
                  <c:v>827.7</c:v>
                </c:pt>
                <c:pt idx="9386">
                  <c:v>827.72</c:v>
                </c:pt>
                <c:pt idx="9387">
                  <c:v>827.74</c:v>
                </c:pt>
                <c:pt idx="9388">
                  <c:v>827.76</c:v>
                </c:pt>
                <c:pt idx="9389">
                  <c:v>827.78000000000043</c:v>
                </c:pt>
                <c:pt idx="9390">
                  <c:v>827.8</c:v>
                </c:pt>
                <c:pt idx="9391">
                  <c:v>827.8199999999996</c:v>
                </c:pt>
                <c:pt idx="9392">
                  <c:v>827.83999999999958</c:v>
                </c:pt>
                <c:pt idx="9393">
                  <c:v>827.85999999999956</c:v>
                </c:pt>
                <c:pt idx="9394">
                  <c:v>827.88</c:v>
                </c:pt>
                <c:pt idx="9395">
                  <c:v>827.9</c:v>
                </c:pt>
                <c:pt idx="9396">
                  <c:v>827.92</c:v>
                </c:pt>
                <c:pt idx="9397">
                  <c:v>827.9399999999996</c:v>
                </c:pt>
                <c:pt idx="9398">
                  <c:v>827.95999999999958</c:v>
                </c:pt>
                <c:pt idx="9399">
                  <c:v>827.98</c:v>
                </c:pt>
                <c:pt idx="9400">
                  <c:v>828</c:v>
                </c:pt>
                <c:pt idx="9401">
                  <c:v>828.02</c:v>
                </c:pt>
                <c:pt idx="9402">
                  <c:v>828.04</c:v>
                </c:pt>
                <c:pt idx="9403">
                  <c:v>828.06</c:v>
                </c:pt>
                <c:pt idx="9404">
                  <c:v>828.08</c:v>
                </c:pt>
                <c:pt idx="9405">
                  <c:v>828.1</c:v>
                </c:pt>
                <c:pt idx="9406">
                  <c:v>828.12</c:v>
                </c:pt>
                <c:pt idx="9407">
                  <c:v>828.14</c:v>
                </c:pt>
                <c:pt idx="9408">
                  <c:v>828.16</c:v>
                </c:pt>
                <c:pt idx="9409">
                  <c:v>828.1800000000004</c:v>
                </c:pt>
                <c:pt idx="9410">
                  <c:v>828.2</c:v>
                </c:pt>
                <c:pt idx="9411">
                  <c:v>828.22</c:v>
                </c:pt>
                <c:pt idx="9412">
                  <c:v>828.24</c:v>
                </c:pt>
                <c:pt idx="9413">
                  <c:v>828.26</c:v>
                </c:pt>
                <c:pt idx="9414">
                  <c:v>828.28000000000043</c:v>
                </c:pt>
                <c:pt idx="9415">
                  <c:v>828.3</c:v>
                </c:pt>
                <c:pt idx="9416">
                  <c:v>828.3199999999996</c:v>
                </c:pt>
                <c:pt idx="9417">
                  <c:v>828.33999999999958</c:v>
                </c:pt>
                <c:pt idx="9418">
                  <c:v>828.35999999999956</c:v>
                </c:pt>
                <c:pt idx="9419">
                  <c:v>828.38</c:v>
                </c:pt>
                <c:pt idx="9420">
                  <c:v>828.4</c:v>
                </c:pt>
                <c:pt idx="9421">
                  <c:v>828.42</c:v>
                </c:pt>
                <c:pt idx="9422">
                  <c:v>828.4399999999996</c:v>
                </c:pt>
                <c:pt idx="9423">
                  <c:v>828.45999999999958</c:v>
                </c:pt>
                <c:pt idx="9424">
                  <c:v>828.48</c:v>
                </c:pt>
                <c:pt idx="9425">
                  <c:v>828.5</c:v>
                </c:pt>
                <c:pt idx="9426">
                  <c:v>828.52</c:v>
                </c:pt>
                <c:pt idx="9427">
                  <c:v>828.54</c:v>
                </c:pt>
                <c:pt idx="9428">
                  <c:v>828.56</c:v>
                </c:pt>
                <c:pt idx="9429">
                  <c:v>828.58</c:v>
                </c:pt>
                <c:pt idx="9430">
                  <c:v>828.6</c:v>
                </c:pt>
                <c:pt idx="9431">
                  <c:v>828.62</c:v>
                </c:pt>
                <c:pt idx="9432">
                  <c:v>828.64</c:v>
                </c:pt>
                <c:pt idx="9433">
                  <c:v>828.66</c:v>
                </c:pt>
                <c:pt idx="9434">
                  <c:v>828.6800000000004</c:v>
                </c:pt>
                <c:pt idx="9435">
                  <c:v>828.7</c:v>
                </c:pt>
                <c:pt idx="9436">
                  <c:v>828.72</c:v>
                </c:pt>
                <c:pt idx="9437">
                  <c:v>828.74</c:v>
                </c:pt>
                <c:pt idx="9438">
                  <c:v>828.76</c:v>
                </c:pt>
                <c:pt idx="9439">
                  <c:v>828.78000000000043</c:v>
                </c:pt>
                <c:pt idx="9440">
                  <c:v>828.8</c:v>
                </c:pt>
                <c:pt idx="9441">
                  <c:v>828.8199999999996</c:v>
                </c:pt>
                <c:pt idx="9442">
                  <c:v>828.83999999999958</c:v>
                </c:pt>
                <c:pt idx="9443">
                  <c:v>828.85999999999956</c:v>
                </c:pt>
                <c:pt idx="9444">
                  <c:v>828.88</c:v>
                </c:pt>
                <c:pt idx="9445">
                  <c:v>828.9</c:v>
                </c:pt>
                <c:pt idx="9446">
                  <c:v>828.92</c:v>
                </c:pt>
                <c:pt idx="9447">
                  <c:v>828.9399999999996</c:v>
                </c:pt>
                <c:pt idx="9448">
                  <c:v>828.95999999999958</c:v>
                </c:pt>
                <c:pt idx="9449">
                  <c:v>828.98</c:v>
                </c:pt>
                <c:pt idx="9450">
                  <c:v>829</c:v>
                </c:pt>
                <c:pt idx="9451">
                  <c:v>829.02</c:v>
                </c:pt>
                <c:pt idx="9452">
                  <c:v>829.04</c:v>
                </c:pt>
                <c:pt idx="9453">
                  <c:v>829.06</c:v>
                </c:pt>
                <c:pt idx="9454">
                  <c:v>829.08</c:v>
                </c:pt>
                <c:pt idx="9455">
                  <c:v>829.1</c:v>
                </c:pt>
                <c:pt idx="9456">
                  <c:v>829.12</c:v>
                </c:pt>
                <c:pt idx="9457">
                  <c:v>829.14</c:v>
                </c:pt>
                <c:pt idx="9458">
                  <c:v>829.16</c:v>
                </c:pt>
                <c:pt idx="9459">
                  <c:v>829.1800000000004</c:v>
                </c:pt>
                <c:pt idx="9460">
                  <c:v>829.2</c:v>
                </c:pt>
                <c:pt idx="9461">
                  <c:v>829.22</c:v>
                </c:pt>
                <c:pt idx="9462">
                  <c:v>829.24</c:v>
                </c:pt>
                <c:pt idx="9463">
                  <c:v>829.26</c:v>
                </c:pt>
                <c:pt idx="9464">
                  <c:v>829.28000000000043</c:v>
                </c:pt>
                <c:pt idx="9465">
                  <c:v>829.3</c:v>
                </c:pt>
                <c:pt idx="9466">
                  <c:v>829.3199999999996</c:v>
                </c:pt>
                <c:pt idx="9467">
                  <c:v>829.33999999999958</c:v>
                </c:pt>
                <c:pt idx="9468">
                  <c:v>829.35999999999956</c:v>
                </c:pt>
                <c:pt idx="9469">
                  <c:v>829.38</c:v>
                </c:pt>
                <c:pt idx="9470">
                  <c:v>829.4</c:v>
                </c:pt>
                <c:pt idx="9471">
                  <c:v>829.42</c:v>
                </c:pt>
                <c:pt idx="9472">
                  <c:v>829.4399999999996</c:v>
                </c:pt>
                <c:pt idx="9473">
                  <c:v>829.45999999999958</c:v>
                </c:pt>
                <c:pt idx="9474">
                  <c:v>829.48</c:v>
                </c:pt>
                <c:pt idx="9475">
                  <c:v>829.5</c:v>
                </c:pt>
                <c:pt idx="9476">
                  <c:v>829.52</c:v>
                </c:pt>
                <c:pt idx="9477">
                  <c:v>829.54</c:v>
                </c:pt>
                <c:pt idx="9478">
                  <c:v>829.56</c:v>
                </c:pt>
                <c:pt idx="9479">
                  <c:v>829.58</c:v>
                </c:pt>
                <c:pt idx="9480">
                  <c:v>829.6</c:v>
                </c:pt>
                <c:pt idx="9481">
                  <c:v>829.62</c:v>
                </c:pt>
                <c:pt idx="9482">
                  <c:v>829.64</c:v>
                </c:pt>
                <c:pt idx="9483">
                  <c:v>829.66</c:v>
                </c:pt>
                <c:pt idx="9484">
                  <c:v>829.6800000000004</c:v>
                </c:pt>
                <c:pt idx="9485">
                  <c:v>829.7</c:v>
                </c:pt>
                <c:pt idx="9486">
                  <c:v>829.72</c:v>
                </c:pt>
                <c:pt idx="9487">
                  <c:v>829.74</c:v>
                </c:pt>
                <c:pt idx="9488">
                  <c:v>829.76</c:v>
                </c:pt>
                <c:pt idx="9489">
                  <c:v>829.78000000000043</c:v>
                </c:pt>
                <c:pt idx="9490">
                  <c:v>829.8</c:v>
                </c:pt>
                <c:pt idx="9491">
                  <c:v>829.8199999999996</c:v>
                </c:pt>
                <c:pt idx="9492">
                  <c:v>829.83999999999958</c:v>
                </c:pt>
                <c:pt idx="9493">
                  <c:v>829.85999999999956</c:v>
                </c:pt>
                <c:pt idx="9494">
                  <c:v>829.88</c:v>
                </c:pt>
                <c:pt idx="9495">
                  <c:v>829.9</c:v>
                </c:pt>
                <c:pt idx="9496">
                  <c:v>829.92</c:v>
                </c:pt>
                <c:pt idx="9497">
                  <c:v>829.9399999999996</c:v>
                </c:pt>
                <c:pt idx="9498">
                  <c:v>829.95999999999958</c:v>
                </c:pt>
                <c:pt idx="9499">
                  <c:v>829.98</c:v>
                </c:pt>
                <c:pt idx="9500">
                  <c:v>830</c:v>
                </c:pt>
                <c:pt idx="9501">
                  <c:v>830.02</c:v>
                </c:pt>
                <c:pt idx="9502">
                  <c:v>830.04</c:v>
                </c:pt>
                <c:pt idx="9503">
                  <c:v>830.06</c:v>
                </c:pt>
                <c:pt idx="9504">
                  <c:v>830.08</c:v>
                </c:pt>
                <c:pt idx="9505">
                  <c:v>830.1</c:v>
                </c:pt>
                <c:pt idx="9506">
                  <c:v>830.12</c:v>
                </c:pt>
                <c:pt idx="9507">
                  <c:v>830.14</c:v>
                </c:pt>
                <c:pt idx="9508">
                  <c:v>830.16</c:v>
                </c:pt>
                <c:pt idx="9509">
                  <c:v>830.1800000000004</c:v>
                </c:pt>
                <c:pt idx="9510">
                  <c:v>830.2</c:v>
                </c:pt>
                <c:pt idx="9511">
                  <c:v>830.22</c:v>
                </c:pt>
                <c:pt idx="9512">
                  <c:v>830.24</c:v>
                </c:pt>
                <c:pt idx="9513">
                  <c:v>830.26</c:v>
                </c:pt>
                <c:pt idx="9514">
                  <c:v>830.28000000000043</c:v>
                </c:pt>
                <c:pt idx="9515">
                  <c:v>830.3</c:v>
                </c:pt>
                <c:pt idx="9516">
                  <c:v>830.3199999999996</c:v>
                </c:pt>
                <c:pt idx="9517">
                  <c:v>830.33999999999958</c:v>
                </c:pt>
                <c:pt idx="9518">
                  <c:v>830.35999999999956</c:v>
                </c:pt>
                <c:pt idx="9519">
                  <c:v>830.38</c:v>
                </c:pt>
                <c:pt idx="9520">
                  <c:v>830.4</c:v>
                </c:pt>
                <c:pt idx="9521">
                  <c:v>830.42</c:v>
                </c:pt>
                <c:pt idx="9522">
                  <c:v>830.4399999999996</c:v>
                </c:pt>
                <c:pt idx="9523">
                  <c:v>830.45999999999958</c:v>
                </c:pt>
                <c:pt idx="9524">
                  <c:v>830.48</c:v>
                </c:pt>
                <c:pt idx="9525">
                  <c:v>830.5</c:v>
                </c:pt>
                <c:pt idx="9526">
                  <c:v>830.52</c:v>
                </c:pt>
                <c:pt idx="9527">
                  <c:v>830.54</c:v>
                </c:pt>
                <c:pt idx="9528">
                  <c:v>830.56</c:v>
                </c:pt>
                <c:pt idx="9529">
                  <c:v>830.58</c:v>
                </c:pt>
                <c:pt idx="9530">
                  <c:v>830.6</c:v>
                </c:pt>
                <c:pt idx="9531">
                  <c:v>830.62</c:v>
                </c:pt>
                <c:pt idx="9532">
                  <c:v>830.64</c:v>
                </c:pt>
                <c:pt idx="9533">
                  <c:v>830.66</c:v>
                </c:pt>
                <c:pt idx="9534">
                  <c:v>830.6800000000004</c:v>
                </c:pt>
                <c:pt idx="9535">
                  <c:v>830.7</c:v>
                </c:pt>
                <c:pt idx="9536">
                  <c:v>830.72</c:v>
                </c:pt>
                <c:pt idx="9537">
                  <c:v>830.74</c:v>
                </c:pt>
                <c:pt idx="9538">
                  <c:v>830.76</c:v>
                </c:pt>
                <c:pt idx="9539">
                  <c:v>830.78000000000043</c:v>
                </c:pt>
                <c:pt idx="9540">
                  <c:v>830.8</c:v>
                </c:pt>
                <c:pt idx="9541">
                  <c:v>830.8199999999996</c:v>
                </c:pt>
                <c:pt idx="9542">
                  <c:v>830.83999999999958</c:v>
                </c:pt>
                <c:pt idx="9543">
                  <c:v>830.85999999999956</c:v>
                </c:pt>
                <c:pt idx="9544">
                  <c:v>830.88</c:v>
                </c:pt>
                <c:pt idx="9545">
                  <c:v>830.9</c:v>
                </c:pt>
                <c:pt idx="9546">
                  <c:v>830.92</c:v>
                </c:pt>
                <c:pt idx="9547">
                  <c:v>830.9399999999996</c:v>
                </c:pt>
                <c:pt idx="9548">
                  <c:v>830.95999999999958</c:v>
                </c:pt>
                <c:pt idx="9549">
                  <c:v>830.98</c:v>
                </c:pt>
                <c:pt idx="9550">
                  <c:v>831</c:v>
                </c:pt>
                <c:pt idx="9551">
                  <c:v>831.02</c:v>
                </c:pt>
                <c:pt idx="9552">
                  <c:v>831.04</c:v>
                </c:pt>
                <c:pt idx="9553">
                  <c:v>831.06</c:v>
                </c:pt>
                <c:pt idx="9554">
                  <c:v>831.08</c:v>
                </c:pt>
                <c:pt idx="9555">
                  <c:v>831.1</c:v>
                </c:pt>
                <c:pt idx="9556">
                  <c:v>831.12</c:v>
                </c:pt>
                <c:pt idx="9557">
                  <c:v>831.14</c:v>
                </c:pt>
                <c:pt idx="9558">
                  <c:v>831.16</c:v>
                </c:pt>
                <c:pt idx="9559">
                  <c:v>831.1800000000004</c:v>
                </c:pt>
                <c:pt idx="9560">
                  <c:v>831.2</c:v>
                </c:pt>
                <c:pt idx="9561">
                  <c:v>831.22</c:v>
                </c:pt>
                <c:pt idx="9562">
                  <c:v>831.24</c:v>
                </c:pt>
                <c:pt idx="9563">
                  <c:v>831.26</c:v>
                </c:pt>
                <c:pt idx="9564">
                  <c:v>831.28000000000043</c:v>
                </c:pt>
                <c:pt idx="9565">
                  <c:v>831.3</c:v>
                </c:pt>
                <c:pt idx="9566">
                  <c:v>831.3199999999996</c:v>
                </c:pt>
                <c:pt idx="9567">
                  <c:v>831.33999999999958</c:v>
                </c:pt>
                <c:pt idx="9568">
                  <c:v>831.35999999999956</c:v>
                </c:pt>
                <c:pt idx="9569">
                  <c:v>831.38</c:v>
                </c:pt>
                <c:pt idx="9570">
                  <c:v>831.4</c:v>
                </c:pt>
                <c:pt idx="9571">
                  <c:v>831.42</c:v>
                </c:pt>
                <c:pt idx="9572">
                  <c:v>831.4399999999996</c:v>
                </c:pt>
                <c:pt idx="9573">
                  <c:v>831.45999999999958</c:v>
                </c:pt>
                <c:pt idx="9574">
                  <c:v>831.48</c:v>
                </c:pt>
                <c:pt idx="9575">
                  <c:v>831.5</c:v>
                </c:pt>
                <c:pt idx="9576">
                  <c:v>831.52</c:v>
                </c:pt>
                <c:pt idx="9577">
                  <c:v>831.54</c:v>
                </c:pt>
                <c:pt idx="9578">
                  <c:v>831.56</c:v>
                </c:pt>
                <c:pt idx="9579">
                  <c:v>831.58</c:v>
                </c:pt>
                <c:pt idx="9580">
                  <c:v>831.6</c:v>
                </c:pt>
                <c:pt idx="9581">
                  <c:v>831.62</c:v>
                </c:pt>
                <c:pt idx="9582">
                  <c:v>831.64</c:v>
                </c:pt>
                <c:pt idx="9583">
                  <c:v>831.66</c:v>
                </c:pt>
                <c:pt idx="9584">
                  <c:v>831.6800000000004</c:v>
                </c:pt>
                <c:pt idx="9585">
                  <c:v>831.7</c:v>
                </c:pt>
                <c:pt idx="9586">
                  <c:v>831.72</c:v>
                </c:pt>
                <c:pt idx="9587">
                  <c:v>831.74</c:v>
                </c:pt>
                <c:pt idx="9588">
                  <c:v>831.76</c:v>
                </c:pt>
                <c:pt idx="9589">
                  <c:v>831.78000000000043</c:v>
                </c:pt>
                <c:pt idx="9590">
                  <c:v>831.8</c:v>
                </c:pt>
                <c:pt idx="9591">
                  <c:v>831.8199999999996</c:v>
                </c:pt>
                <c:pt idx="9592">
                  <c:v>831.83999999999958</c:v>
                </c:pt>
                <c:pt idx="9593">
                  <c:v>831.85999999999956</c:v>
                </c:pt>
                <c:pt idx="9594">
                  <c:v>831.88</c:v>
                </c:pt>
                <c:pt idx="9595">
                  <c:v>831.9</c:v>
                </c:pt>
                <c:pt idx="9596">
                  <c:v>831.92</c:v>
                </c:pt>
                <c:pt idx="9597">
                  <c:v>831.9399999999996</c:v>
                </c:pt>
                <c:pt idx="9598">
                  <c:v>831.95999999999958</c:v>
                </c:pt>
                <c:pt idx="9599">
                  <c:v>831.98</c:v>
                </c:pt>
                <c:pt idx="9600">
                  <c:v>832</c:v>
                </c:pt>
                <c:pt idx="9601">
                  <c:v>832.02</c:v>
                </c:pt>
                <c:pt idx="9602">
                  <c:v>832.04</c:v>
                </c:pt>
                <c:pt idx="9603">
                  <c:v>832.06</c:v>
                </c:pt>
                <c:pt idx="9604">
                  <c:v>832.08</c:v>
                </c:pt>
                <c:pt idx="9605">
                  <c:v>832.1</c:v>
                </c:pt>
                <c:pt idx="9606">
                  <c:v>832.12</c:v>
                </c:pt>
                <c:pt idx="9607">
                  <c:v>832.14</c:v>
                </c:pt>
                <c:pt idx="9608">
                  <c:v>832.16</c:v>
                </c:pt>
                <c:pt idx="9609">
                  <c:v>832.1800000000004</c:v>
                </c:pt>
                <c:pt idx="9610">
                  <c:v>832.2</c:v>
                </c:pt>
                <c:pt idx="9611">
                  <c:v>832.22</c:v>
                </c:pt>
                <c:pt idx="9612">
                  <c:v>832.24</c:v>
                </c:pt>
                <c:pt idx="9613">
                  <c:v>832.26</c:v>
                </c:pt>
                <c:pt idx="9614">
                  <c:v>832.28000000000043</c:v>
                </c:pt>
                <c:pt idx="9615">
                  <c:v>832.3</c:v>
                </c:pt>
                <c:pt idx="9616">
                  <c:v>832.3199999999996</c:v>
                </c:pt>
                <c:pt idx="9617">
                  <c:v>832.33999999999958</c:v>
                </c:pt>
                <c:pt idx="9618">
                  <c:v>832.35999999999956</c:v>
                </c:pt>
                <c:pt idx="9619">
                  <c:v>832.38</c:v>
                </c:pt>
                <c:pt idx="9620">
                  <c:v>832.4</c:v>
                </c:pt>
                <c:pt idx="9621">
                  <c:v>832.42</c:v>
                </c:pt>
                <c:pt idx="9622">
                  <c:v>832.4399999999996</c:v>
                </c:pt>
                <c:pt idx="9623">
                  <c:v>832.45999999999958</c:v>
                </c:pt>
                <c:pt idx="9624">
                  <c:v>832.48</c:v>
                </c:pt>
                <c:pt idx="9625">
                  <c:v>832.5</c:v>
                </c:pt>
                <c:pt idx="9626">
                  <c:v>832.52</c:v>
                </c:pt>
                <c:pt idx="9627">
                  <c:v>832.54</c:v>
                </c:pt>
                <c:pt idx="9628">
                  <c:v>832.56</c:v>
                </c:pt>
                <c:pt idx="9629">
                  <c:v>832.58</c:v>
                </c:pt>
                <c:pt idx="9630">
                  <c:v>832.6</c:v>
                </c:pt>
                <c:pt idx="9631">
                  <c:v>832.62</c:v>
                </c:pt>
                <c:pt idx="9632">
                  <c:v>832.64</c:v>
                </c:pt>
                <c:pt idx="9633">
                  <c:v>832.66</c:v>
                </c:pt>
                <c:pt idx="9634">
                  <c:v>832.6800000000004</c:v>
                </c:pt>
                <c:pt idx="9635">
                  <c:v>832.7</c:v>
                </c:pt>
                <c:pt idx="9636">
                  <c:v>832.72</c:v>
                </c:pt>
                <c:pt idx="9637">
                  <c:v>832.74</c:v>
                </c:pt>
                <c:pt idx="9638">
                  <c:v>832.76</c:v>
                </c:pt>
                <c:pt idx="9639">
                  <c:v>832.78000000000043</c:v>
                </c:pt>
                <c:pt idx="9640">
                  <c:v>832.8</c:v>
                </c:pt>
                <c:pt idx="9641">
                  <c:v>832.8199999999996</c:v>
                </c:pt>
                <c:pt idx="9642">
                  <c:v>832.83999999999958</c:v>
                </c:pt>
                <c:pt idx="9643">
                  <c:v>832.85999999999956</c:v>
                </c:pt>
                <c:pt idx="9644">
                  <c:v>832.88</c:v>
                </c:pt>
                <c:pt idx="9645">
                  <c:v>832.9</c:v>
                </c:pt>
                <c:pt idx="9646">
                  <c:v>832.92</c:v>
                </c:pt>
                <c:pt idx="9647">
                  <c:v>832.9399999999996</c:v>
                </c:pt>
                <c:pt idx="9648">
                  <c:v>832.95999999999958</c:v>
                </c:pt>
                <c:pt idx="9649">
                  <c:v>832.98</c:v>
                </c:pt>
                <c:pt idx="9650">
                  <c:v>833</c:v>
                </c:pt>
                <c:pt idx="9651">
                  <c:v>833.02</c:v>
                </c:pt>
                <c:pt idx="9652">
                  <c:v>833.04</c:v>
                </c:pt>
                <c:pt idx="9653">
                  <c:v>833.06</c:v>
                </c:pt>
                <c:pt idx="9654">
                  <c:v>833.08</c:v>
                </c:pt>
                <c:pt idx="9655">
                  <c:v>833.1</c:v>
                </c:pt>
                <c:pt idx="9656">
                  <c:v>833.12</c:v>
                </c:pt>
                <c:pt idx="9657">
                  <c:v>833.14</c:v>
                </c:pt>
                <c:pt idx="9658">
                  <c:v>833.16</c:v>
                </c:pt>
                <c:pt idx="9659">
                  <c:v>833.1800000000004</c:v>
                </c:pt>
                <c:pt idx="9660">
                  <c:v>833.2</c:v>
                </c:pt>
                <c:pt idx="9661">
                  <c:v>833.22</c:v>
                </c:pt>
                <c:pt idx="9662">
                  <c:v>833.24</c:v>
                </c:pt>
                <c:pt idx="9663">
                  <c:v>833.26</c:v>
                </c:pt>
                <c:pt idx="9664">
                  <c:v>833.28000000000043</c:v>
                </c:pt>
                <c:pt idx="9665">
                  <c:v>833.3</c:v>
                </c:pt>
                <c:pt idx="9666">
                  <c:v>833.3199999999996</c:v>
                </c:pt>
                <c:pt idx="9667">
                  <c:v>833.33999999999958</c:v>
                </c:pt>
                <c:pt idx="9668">
                  <c:v>833.35999999999956</c:v>
                </c:pt>
                <c:pt idx="9669">
                  <c:v>833.38</c:v>
                </c:pt>
                <c:pt idx="9670">
                  <c:v>833.4</c:v>
                </c:pt>
                <c:pt idx="9671">
                  <c:v>833.42</c:v>
                </c:pt>
                <c:pt idx="9672">
                  <c:v>833.4399999999996</c:v>
                </c:pt>
                <c:pt idx="9673">
                  <c:v>833.45999999999958</c:v>
                </c:pt>
                <c:pt idx="9674">
                  <c:v>833.48</c:v>
                </c:pt>
                <c:pt idx="9675">
                  <c:v>833.5</c:v>
                </c:pt>
                <c:pt idx="9676">
                  <c:v>833.52</c:v>
                </c:pt>
                <c:pt idx="9677">
                  <c:v>833.54</c:v>
                </c:pt>
                <c:pt idx="9678">
                  <c:v>833.56</c:v>
                </c:pt>
                <c:pt idx="9679">
                  <c:v>833.58</c:v>
                </c:pt>
                <c:pt idx="9680">
                  <c:v>833.6</c:v>
                </c:pt>
                <c:pt idx="9681">
                  <c:v>833.62</c:v>
                </c:pt>
                <c:pt idx="9682">
                  <c:v>833.64</c:v>
                </c:pt>
                <c:pt idx="9683">
                  <c:v>833.66</c:v>
                </c:pt>
                <c:pt idx="9684">
                  <c:v>833.6800000000004</c:v>
                </c:pt>
                <c:pt idx="9685">
                  <c:v>833.7</c:v>
                </c:pt>
                <c:pt idx="9686">
                  <c:v>833.72</c:v>
                </c:pt>
                <c:pt idx="9687">
                  <c:v>833.74</c:v>
                </c:pt>
                <c:pt idx="9688">
                  <c:v>833.76</c:v>
                </c:pt>
                <c:pt idx="9689">
                  <c:v>833.78000000000043</c:v>
                </c:pt>
                <c:pt idx="9690">
                  <c:v>833.8</c:v>
                </c:pt>
                <c:pt idx="9691">
                  <c:v>833.8199999999996</c:v>
                </c:pt>
                <c:pt idx="9692">
                  <c:v>833.83999999999958</c:v>
                </c:pt>
                <c:pt idx="9693">
                  <c:v>833.85999999999956</c:v>
                </c:pt>
                <c:pt idx="9694">
                  <c:v>833.88</c:v>
                </c:pt>
                <c:pt idx="9695">
                  <c:v>833.9</c:v>
                </c:pt>
                <c:pt idx="9696">
                  <c:v>833.92</c:v>
                </c:pt>
                <c:pt idx="9697">
                  <c:v>833.9399999999996</c:v>
                </c:pt>
                <c:pt idx="9698">
                  <c:v>833.95999999999958</c:v>
                </c:pt>
                <c:pt idx="9699">
                  <c:v>833.98</c:v>
                </c:pt>
                <c:pt idx="9700">
                  <c:v>834</c:v>
                </c:pt>
                <c:pt idx="9701">
                  <c:v>834.02</c:v>
                </c:pt>
                <c:pt idx="9702">
                  <c:v>834.04</c:v>
                </c:pt>
                <c:pt idx="9703">
                  <c:v>834.06</c:v>
                </c:pt>
                <c:pt idx="9704">
                  <c:v>834.08</c:v>
                </c:pt>
                <c:pt idx="9705">
                  <c:v>834.1</c:v>
                </c:pt>
                <c:pt idx="9706">
                  <c:v>834.12</c:v>
                </c:pt>
                <c:pt idx="9707">
                  <c:v>834.14</c:v>
                </c:pt>
                <c:pt idx="9708">
                  <c:v>834.16</c:v>
                </c:pt>
                <c:pt idx="9709">
                  <c:v>834.1800000000004</c:v>
                </c:pt>
                <c:pt idx="9710">
                  <c:v>834.2</c:v>
                </c:pt>
                <c:pt idx="9711">
                  <c:v>834.22</c:v>
                </c:pt>
                <c:pt idx="9712">
                  <c:v>834.24</c:v>
                </c:pt>
                <c:pt idx="9713">
                  <c:v>834.26</c:v>
                </c:pt>
                <c:pt idx="9714">
                  <c:v>834.28000000000043</c:v>
                </c:pt>
                <c:pt idx="9715">
                  <c:v>834.3</c:v>
                </c:pt>
                <c:pt idx="9716">
                  <c:v>834.3199999999996</c:v>
                </c:pt>
                <c:pt idx="9717">
                  <c:v>834.33999999999958</c:v>
                </c:pt>
                <c:pt idx="9718">
                  <c:v>834.35999999999956</c:v>
                </c:pt>
                <c:pt idx="9719">
                  <c:v>834.38</c:v>
                </c:pt>
                <c:pt idx="9720">
                  <c:v>834.4</c:v>
                </c:pt>
                <c:pt idx="9721">
                  <c:v>834.42</c:v>
                </c:pt>
                <c:pt idx="9722">
                  <c:v>834.4399999999996</c:v>
                </c:pt>
                <c:pt idx="9723">
                  <c:v>834.45999999999958</c:v>
                </c:pt>
                <c:pt idx="9724">
                  <c:v>834.48</c:v>
                </c:pt>
                <c:pt idx="9725">
                  <c:v>834.5</c:v>
                </c:pt>
                <c:pt idx="9726">
                  <c:v>834.52</c:v>
                </c:pt>
                <c:pt idx="9727">
                  <c:v>834.54</c:v>
                </c:pt>
                <c:pt idx="9728">
                  <c:v>834.56</c:v>
                </c:pt>
                <c:pt idx="9729">
                  <c:v>834.58</c:v>
                </c:pt>
                <c:pt idx="9730">
                  <c:v>834.6</c:v>
                </c:pt>
                <c:pt idx="9731">
                  <c:v>834.62</c:v>
                </c:pt>
                <c:pt idx="9732">
                  <c:v>834.64</c:v>
                </c:pt>
                <c:pt idx="9733">
                  <c:v>834.66</c:v>
                </c:pt>
                <c:pt idx="9734">
                  <c:v>834.6800000000004</c:v>
                </c:pt>
                <c:pt idx="9735">
                  <c:v>834.7</c:v>
                </c:pt>
                <c:pt idx="9736">
                  <c:v>834.72</c:v>
                </c:pt>
                <c:pt idx="9737">
                  <c:v>834.74</c:v>
                </c:pt>
                <c:pt idx="9738">
                  <c:v>834.76</c:v>
                </c:pt>
                <c:pt idx="9739">
                  <c:v>834.78000000000043</c:v>
                </c:pt>
                <c:pt idx="9740">
                  <c:v>834.8</c:v>
                </c:pt>
                <c:pt idx="9741">
                  <c:v>834.8199999999996</c:v>
                </c:pt>
                <c:pt idx="9742">
                  <c:v>834.83999999999958</c:v>
                </c:pt>
                <c:pt idx="9743">
                  <c:v>834.85999999999956</c:v>
                </c:pt>
                <c:pt idx="9744">
                  <c:v>834.88</c:v>
                </c:pt>
                <c:pt idx="9745">
                  <c:v>834.9</c:v>
                </c:pt>
                <c:pt idx="9746">
                  <c:v>834.92</c:v>
                </c:pt>
                <c:pt idx="9747">
                  <c:v>834.9399999999996</c:v>
                </c:pt>
                <c:pt idx="9748">
                  <c:v>834.95999999999958</c:v>
                </c:pt>
                <c:pt idx="9749">
                  <c:v>834.98</c:v>
                </c:pt>
                <c:pt idx="9750">
                  <c:v>835</c:v>
                </c:pt>
                <c:pt idx="9751">
                  <c:v>835.02</c:v>
                </c:pt>
                <c:pt idx="9752">
                  <c:v>835.04</c:v>
                </c:pt>
                <c:pt idx="9753">
                  <c:v>835.06</c:v>
                </c:pt>
                <c:pt idx="9754">
                  <c:v>835.08</c:v>
                </c:pt>
                <c:pt idx="9755">
                  <c:v>835.1</c:v>
                </c:pt>
                <c:pt idx="9756">
                  <c:v>835.12</c:v>
                </c:pt>
                <c:pt idx="9757">
                  <c:v>835.14</c:v>
                </c:pt>
                <c:pt idx="9758">
                  <c:v>835.16</c:v>
                </c:pt>
                <c:pt idx="9759">
                  <c:v>835.1800000000004</c:v>
                </c:pt>
                <c:pt idx="9760">
                  <c:v>835.2</c:v>
                </c:pt>
                <c:pt idx="9761">
                  <c:v>835.22</c:v>
                </c:pt>
                <c:pt idx="9762">
                  <c:v>835.24</c:v>
                </c:pt>
                <c:pt idx="9763">
                  <c:v>835.26</c:v>
                </c:pt>
                <c:pt idx="9764">
                  <c:v>835.28000000000043</c:v>
                </c:pt>
                <c:pt idx="9765">
                  <c:v>835.3</c:v>
                </c:pt>
                <c:pt idx="9766">
                  <c:v>835.3199999999996</c:v>
                </c:pt>
                <c:pt idx="9767">
                  <c:v>835.33999999999958</c:v>
                </c:pt>
                <c:pt idx="9768">
                  <c:v>835.35999999999956</c:v>
                </c:pt>
                <c:pt idx="9769">
                  <c:v>835.38</c:v>
                </c:pt>
                <c:pt idx="9770">
                  <c:v>835.4</c:v>
                </c:pt>
                <c:pt idx="9771">
                  <c:v>835.42</c:v>
                </c:pt>
                <c:pt idx="9772">
                  <c:v>835.4399999999996</c:v>
                </c:pt>
                <c:pt idx="9773">
                  <c:v>835.45999999999958</c:v>
                </c:pt>
                <c:pt idx="9774">
                  <c:v>835.48</c:v>
                </c:pt>
                <c:pt idx="9775">
                  <c:v>835.5</c:v>
                </c:pt>
                <c:pt idx="9776">
                  <c:v>835.52</c:v>
                </c:pt>
                <c:pt idx="9777">
                  <c:v>835.54</c:v>
                </c:pt>
                <c:pt idx="9778">
                  <c:v>835.56</c:v>
                </c:pt>
                <c:pt idx="9779">
                  <c:v>835.58</c:v>
                </c:pt>
                <c:pt idx="9780">
                  <c:v>835.6</c:v>
                </c:pt>
                <c:pt idx="9781">
                  <c:v>835.62</c:v>
                </c:pt>
                <c:pt idx="9782">
                  <c:v>835.64</c:v>
                </c:pt>
                <c:pt idx="9783">
                  <c:v>835.66</c:v>
                </c:pt>
                <c:pt idx="9784">
                  <c:v>835.6800000000004</c:v>
                </c:pt>
                <c:pt idx="9785">
                  <c:v>835.7</c:v>
                </c:pt>
                <c:pt idx="9786">
                  <c:v>835.72</c:v>
                </c:pt>
                <c:pt idx="9787">
                  <c:v>835.74</c:v>
                </c:pt>
                <c:pt idx="9788">
                  <c:v>835.76</c:v>
                </c:pt>
                <c:pt idx="9789">
                  <c:v>835.78000000000043</c:v>
                </c:pt>
                <c:pt idx="9790">
                  <c:v>835.8</c:v>
                </c:pt>
                <c:pt idx="9791">
                  <c:v>835.8199999999996</c:v>
                </c:pt>
                <c:pt idx="9792">
                  <c:v>835.83999999999958</c:v>
                </c:pt>
                <c:pt idx="9793">
                  <c:v>835.85999999999956</c:v>
                </c:pt>
                <c:pt idx="9794">
                  <c:v>835.88</c:v>
                </c:pt>
                <c:pt idx="9795">
                  <c:v>835.9</c:v>
                </c:pt>
                <c:pt idx="9796">
                  <c:v>835.92</c:v>
                </c:pt>
                <c:pt idx="9797">
                  <c:v>835.9399999999996</c:v>
                </c:pt>
                <c:pt idx="9798">
                  <c:v>835.95999999999958</c:v>
                </c:pt>
                <c:pt idx="9799">
                  <c:v>835.98</c:v>
                </c:pt>
                <c:pt idx="9800">
                  <c:v>836</c:v>
                </c:pt>
                <c:pt idx="9801">
                  <c:v>836.02</c:v>
                </c:pt>
                <c:pt idx="9802">
                  <c:v>836.04</c:v>
                </c:pt>
                <c:pt idx="9803">
                  <c:v>836.06</c:v>
                </c:pt>
                <c:pt idx="9804">
                  <c:v>836.08</c:v>
                </c:pt>
                <c:pt idx="9805">
                  <c:v>836.1</c:v>
                </c:pt>
                <c:pt idx="9806">
                  <c:v>836.12</c:v>
                </c:pt>
                <c:pt idx="9807">
                  <c:v>836.14</c:v>
                </c:pt>
                <c:pt idx="9808">
                  <c:v>836.16</c:v>
                </c:pt>
                <c:pt idx="9809">
                  <c:v>836.1800000000004</c:v>
                </c:pt>
                <c:pt idx="9810">
                  <c:v>836.2</c:v>
                </c:pt>
                <c:pt idx="9811">
                  <c:v>836.22</c:v>
                </c:pt>
                <c:pt idx="9812">
                  <c:v>836.24</c:v>
                </c:pt>
                <c:pt idx="9813">
                  <c:v>836.26</c:v>
                </c:pt>
                <c:pt idx="9814">
                  <c:v>836.28000000000043</c:v>
                </c:pt>
                <c:pt idx="9815">
                  <c:v>836.3</c:v>
                </c:pt>
                <c:pt idx="9816">
                  <c:v>836.3199999999996</c:v>
                </c:pt>
                <c:pt idx="9817">
                  <c:v>836.33999999999958</c:v>
                </c:pt>
                <c:pt idx="9818">
                  <c:v>836.35999999999956</c:v>
                </c:pt>
                <c:pt idx="9819">
                  <c:v>836.38</c:v>
                </c:pt>
                <c:pt idx="9820">
                  <c:v>836.4</c:v>
                </c:pt>
                <c:pt idx="9821">
                  <c:v>836.42</c:v>
                </c:pt>
                <c:pt idx="9822">
                  <c:v>836.4399999999996</c:v>
                </c:pt>
                <c:pt idx="9823">
                  <c:v>836.45999999999958</c:v>
                </c:pt>
                <c:pt idx="9824">
                  <c:v>836.48</c:v>
                </c:pt>
                <c:pt idx="9825">
                  <c:v>836.5</c:v>
                </c:pt>
                <c:pt idx="9826">
                  <c:v>836.52</c:v>
                </c:pt>
                <c:pt idx="9827">
                  <c:v>836.54</c:v>
                </c:pt>
                <c:pt idx="9828">
                  <c:v>836.56</c:v>
                </c:pt>
                <c:pt idx="9829">
                  <c:v>836.58</c:v>
                </c:pt>
                <c:pt idx="9830">
                  <c:v>836.6</c:v>
                </c:pt>
                <c:pt idx="9831">
                  <c:v>836.62</c:v>
                </c:pt>
                <c:pt idx="9832">
                  <c:v>836.64</c:v>
                </c:pt>
                <c:pt idx="9833">
                  <c:v>836.66</c:v>
                </c:pt>
                <c:pt idx="9834">
                  <c:v>836.6800000000004</c:v>
                </c:pt>
                <c:pt idx="9835">
                  <c:v>836.7</c:v>
                </c:pt>
                <c:pt idx="9836">
                  <c:v>836.72</c:v>
                </c:pt>
                <c:pt idx="9837">
                  <c:v>836.74</c:v>
                </c:pt>
                <c:pt idx="9838">
                  <c:v>836.76</c:v>
                </c:pt>
                <c:pt idx="9839">
                  <c:v>836.78000000000043</c:v>
                </c:pt>
                <c:pt idx="9840">
                  <c:v>836.8</c:v>
                </c:pt>
                <c:pt idx="9841">
                  <c:v>836.8199999999996</c:v>
                </c:pt>
                <c:pt idx="9842">
                  <c:v>836.83999999999958</c:v>
                </c:pt>
                <c:pt idx="9843">
                  <c:v>836.85999999999956</c:v>
                </c:pt>
                <c:pt idx="9844">
                  <c:v>836.88</c:v>
                </c:pt>
                <c:pt idx="9845">
                  <c:v>836.9</c:v>
                </c:pt>
                <c:pt idx="9846">
                  <c:v>836.92</c:v>
                </c:pt>
                <c:pt idx="9847">
                  <c:v>836.9399999999996</c:v>
                </c:pt>
                <c:pt idx="9848">
                  <c:v>836.95999999999958</c:v>
                </c:pt>
                <c:pt idx="9849">
                  <c:v>836.98</c:v>
                </c:pt>
                <c:pt idx="9850">
                  <c:v>837</c:v>
                </c:pt>
                <c:pt idx="9851">
                  <c:v>837.02</c:v>
                </c:pt>
                <c:pt idx="9852">
                  <c:v>837.04</c:v>
                </c:pt>
                <c:pt idx="9853">
                  <c:v>837.06</c:v>
                </c:pt>
                <c:pt idx="9854">
                  <c:v>837.08</c:v>
                </c:pt>
                <c:pt idx="9855">
                  <c:v>837.1</c:v>
                </c:pt>
                <c:pt idx="9856">
                  <c:v>837.12</c:v>
                </c:pt>
                <c:pt idx="9857">
                  <c:v>837.14</c:v>
                </c:pt>
                <c:pt idx="9858">
                  <c:v>837.16</c:v>
                </c:pt>
                <c:pt idx="9859">
                  <c:v>837.1800000000004</c:v>
                </c:pt>
                <c:pt idx="9860">
                  <c:v>837.2</c:v>
                </c:pt>
                <c:pt idx="9861">
                  <c:v>837.22</c:v>
                </c:pt>
                <c:pt idx="9862">
                  <c:v>837.24</c:v>
                </c:pt>
                <c:pt idx="9863">
                  <c:v>837.26</c:v>
                </c:pt>
                <c:pt idx="9864">
                  <c:v>837.28000000000043</c:v>
                </c:pt>
                <c:pt idx="9865">
                  <c:v>837.3</c:v>
                </c:pt>
                <c:pt idx="9866">
                  <c:v>837.3199999999996</c:v>
                </c:pt>
                <c:pt idx="9867">
                  <c:v>837.33999999999958</c:v>
                </c:pt>
                <c:pt idx="9868">
                  <c:v>837.35999999999956</c:v>
                </c:pt>
                <c:pt idx="9869">
                  <c:v>837.38</c:v>
                </c:pt>
                <c:pt idx="9870">
                  <c:v>837.4</c:v>
                </c:pt>
                <c:pt idx="9871">
                  <c:v>837.42</c:v>
                </c:pt>
                <c:pt idx="9872">
                  <c:v>837.4399999999996</c:v>
                </c:pt>
                <c:pt idx="9873">
                  <c:v>837.45999999999958</c:v>
                </c:pt>
                <c:pt idx="9874">
                  <c:v>837.48</c:v>
                </c:pt>
                <c:pt idx="9875">
                  <c:v>837.5</c:v>
                </c:pt>
                <c:pt idx="9876">
                  <c:v>837.52</c:v>
                </c:pt>
                <c:pt idx="9877">
                  <c:v>837.54</c:v>
                </c:pt>
                <c:pt idx="9878">
                  <c:v>837.56</c:v>
                </c:pt>
                <c:pt idx="9879">
                  <c:v>837.58</c:v>
                </c:pt>
                <c:pt idx="9880">
                  <c:v>837.6</c:v>
                </c:pt>
                <c:pt idx="9881">
                  <c:v>837.62</c:v>
                </c:pt>
                <c:pt idx="9882">
                  <c:v>837.64</c:v>
                </c:pt>
                <c:pt idx="9883">
                  <c:v>837.66</c:v>
                </c:pt>
                <c:pt idx="9884">
                  <c:v>837.6800000000004</c:v>
                </c:pt>
                <c:pt idx="9885">
                  <c:v>837.7</c:v>
                </c:pt>
                <c:pt idx="9886">
                  <c:v>837.72</c:v>
                </c:pt>
                <c:pt idx="9887">
                  <c:v>837.74</c:v>
                </c:pt>
                <c:pt idx="9888">
                  <c:v>837.76</c:v>
                </c:pt>
                <c:pt idx="9889">
                  <c:v>837.78000000000043</c:v>
                </c:pt>
                <c:pt idx="9890">
                  <c:v>837.8</c:v>
                </c:pt>
                <c:pt idx="9891">
                  <c:v>837.8199999999996</c:v>
                </c:pt>
                <c:pt idx="9892">
                  <c:v>837.83999999999958</c:v>
                </c:pt>
                <c:pt idx="9893">
                  <c:v>837.85999999999956</c:v>
                </c:pt>
                <c:pt idx="9894">
                  <c:v>837.88</c:v>
                </c:pt>
                <c:pt idx="9895">
                  <c:v>837.9</c:v>
                </c:pt>
                <c:pt idx="9896">
                  <c:v>837.92</c:v>
                </c:pt>
                <c:pt idx="9897">
                  <c:v>837.9399999999996</c:v>
                </c:pt>
                <c:pt idx="9898">
                  <c:v>837.95999999999958</c:v>
                </c:pt>
                <c:pt idx="9899">
                  <c:v>837.98</c:v>
                </c:pt>
                <c:pt idx="9900">
                  <c:v>838</c:v>
                </c:pt>
                <c:pt idx="9901">
                  <c:v>838.02</c:v>
                </c:pt>
                <c:pt idx="9902">
                  <c:v>838.04</c:v>
                </c:pt>
                <c:pt idx="9903">
                  <c:v>838.06</c:v>
                </c:pt>
                <c:pt idx="9904">
                  <c:v>838.08</c:v>
                </c:pt>
                <c:pt idx="9905">
                  <c:v>838.1</c:v>
                </c:pt>
                <c:pt idx="9906">
                  <c:v>838.12</c:v>
                </c:pt>
                <c:pt idx="9907">
                  <c:v>838.14</c:v>
                </c:pt>
                <c:pt idx="9908">
                  <c:v>838.16</c:v>
                </c:pt>
                <c:pt idx="9909">
                  <c:v>838.1800000000004</c:v>
                </c:pt>
                <c:pt idx="9910">
                  <c:v>838.2</c:v>
                </c:pt>
                <c:pt idx="9911">
                  <c:v>838.22</c:v>
                </c:pt>
                <c:pt idx="9912">
                  <c:v>838.24</c:v>
                </c:pt>
                <c:pt idx="9913">
                  <c:v>838.26</c:v>
                </c:pt>
                <c:pt idx="9914">
                  <c:v>838.28000000000043</c:v>
                </c:pt>
                <c:pt idx="9915">
                  <c:v>838.3</c:v>
                </c:pt>
                <c:pt idx="9916">
                  <c:v>838.3199999999996</c:v>
                </c:pt>
                <c:pt idx="9917">
                  <c:v>838.33999999999958</c:v>
                </c:pt>
                <c:pt idx="9918">
                  <c:v>838.35999999999956</c:v>
                </c:pt>
                <c:pt idx="9919">
                  <c:v>838.38</c:v>
                </c:pt>
                <c:pt idx="9920">
                  <c:v>838.4</c:v>
                </c:pt>
                <c:pt idx="9921">
                  <c:v>838.42</c:v>
                </c:pt>
                <c:pt idx="9922">
                  <c:v>838.4399999999996</c:v>
                </c:pt>
                <c:pt idx="9923">
                  <c:v>838.45999999999958</c:v>
                </c:pt>
                <c:pt idx="9924">
                  <c:v>838.48</c:v>
                </c:pt>
                <c:pt idx="9925">
                  <c:v>838.5</c:v>
                </c:pt>
                <c:pt idx="9926">
                  <c:v>838.52</c:v>
                </c:pt>
                <c:pt idx="9927">
                  <c:v>838.54</c:v>
                </c:pt>
                <c:pt idx="9928">
                  <c:v>838.56</c:v>
                </c:pt>
                <c:pt idx="9929">
                  <c:v>838.58</c:v>
                </c:pt>
                <c:pt idx="9930">
                  <c:v>838.6</c:v>
                </c:pt>
                <c:pt idx="9931">
                  <c:v>838.62</c:v>
                </c:pt>
                <c:pt idx="9932">
                  <c:v>838.64</c:v>
                </c:pt>
                <c:pt idx="9933">
                  <c:v>838.66</c:v>
                </c:pt>
                <c:pt idx="9934">
                  <c:v>838.6800000000004</c:v>
                </c:pt>
                <c:pt idx="9935">
                  <c:v>838.7</c:v>
                </c:pt>
                <c:pt idx="9936">
                  <c:v>838.72</c:v>
                </c:pt>
                <c:pt idx="9937">
                  <c:v>838.74</c:v>
                </c:pt>
                <c:pt idx="9938">
                  <c:v>838.76</c:v>
                </c:pt>
                <c:pt idx="9939">
                  <c:v>838.78000000000043</c:v>
                </c:pt>
                <c:pt idx="9940">
                  <c:v>838.8</c:v>
                </c:pt>
                <c:pt idx="9941">
                  <c:v>838.8199999999996</c:v>
                </c:pt>
                <c:pt idx="9942">
                  <c:v>838.83999999999958</c:v>
                </c:pt>
                <c:pt idx="9943">
                  <c:v>838.85999999999956</c:v>
                </c:pt>
                <c:pt idx="9944">
                  <c:v>838.88</c:v>
                </c:pt>
                <c:pt idx="9945">
                  <c:v>838.9</c:v>
                </c:pt>
                <c:pt idx="9946">
                  <c:v>838.92</c:v>
                </c:pt>
                <c:pt idx="9947">
                  <c:v>838.9399999999996</c:v>
                </c:pt>
                <c:pt idx="9948">
                  <c:v>838.95999999999958</c:v>
                </c:pt>
                <c:pt idx="9949">
                  <c:v>838.98</c:v>
                </c:pt>
                <c:pt idx="9950">
                  <c:v>839</c:v>
                </c:pt>
                <c:pt idx="9951">
                  <c:v>839.02</c:v>
                </c:pt>
                <c:pt idx="9952">
                  <c:v>839.04</c:v>
                </c:pt>
                <c:pt idx="9953">
                  <c:v>839.06</c:v>
                </c:pt>
                <c:pt idx="9954">
                  <c:v>839.08</c:v>
                </c:pt>
                <c:pt idx="9955">
                  <c:v>839.1</c:v>
                </c:pt>
                <c:pt idx="9956">
                  <c:v>839.12</c:v>
                </c:pt>
                <c:pt idx="9957">
                  <c:v>839.14</c:v>
                </c:pt>
                <c:pt idx="9958">
                  <c:v>839.16</c:v>
                </c:pt>
                <c:pt idx="9959">
                  <c:v>839.1800000000004</c:v>
                </c:pt>
                <c:pt idx="9960">
                  <c:v>839.2</c:v>
                </c:pt>
                <c:pt idx="9961">
                  <c:v>839.22</c:v>
                </c:pt>
                <c:pt idx="9962">
                  <c:v>839.24</c:v>
                </c:pt>
                <c:pt idx="9963">
                  <c:v>839.26</c:v>
                </c:pt>
                <c:pt idx="9964">
                  <c:v>839.28000000000043</c:v>
                </c:pt>
                <c:pt idx="9965">
                  <c:v>839.3</c:v>
                </c:pt>
                <c:pt idx="9966">
                  <c:v>839.3199999999996</c:v>
                </c:pt>
                <c:pt idx="9967">
                  <c:v>839.33999999999958</c:v>
                </c:pt>
                <c:pt idx="9968">
                  <c:v>839.35999999999956</c:v>
                </c:pt>
                <c:pt idx="9969">
                  <c:v>839.38</c:v>
                </c:pt>
                <c:pt idx="9970">
                  <c:v>839.4</c:v>
                </c:pt>
                <c:pt idx="9971">
                  <c:v>839.42</c:v>
                </c:pt>
                <c:pt idx="9972">
                  <c:v>839.4399999999996</c:v>
                </c:pt>
                <c:pt idx="9973">
                  <c:v>839.45999999999958</c:v>
                </c:pt>
                <c:pt idx="9974">
                  <c:v>839.48</c:v>
                </c:pt>
                <c:pt idx="9975">
                  <c:v>839.5</c:v>
                </c:pt>
                <c:pt idx="9976">
                  <c:v>839.52</c:v>
                </c:pt>
                <c:pt idx="9977">
                  <c:v>839.54</c:v>
                </c:pt>
                <c:pt idx="9978">
                  <c:v>839.56</c:v>
                </c:pt>
                <c:pt idx="9979">
                  <c:v>839.58</c:v>
                </c:pt>
                <c:pt idx="9980">
                  <c:v>839.6</c:v>
                </c:pt>
                <c:pt idx="9981">
                  <c:v>839.62</c:v>
                </c:pt>
                <c:pt idx="9982">
                  <c:v>839.64</c:v>
                </c:pt>
                <c:pt idx="9983">
                  <c:v>839.66</c:v>
                </c:pt>
                <c:pt idx="9984">
                  <c:v>839.6800000000004</c:v>
                </c:pt>
                <c:pt idx="9985">
                  <c:v>839.7</c:v>
                </c:pt>
                <c:pt idx="9986">
                  <c:v>839.72</c:v>
                </c:pt>
                <c:pt idx="9987">
                  <c:v>839.74</c:v>
                </c:pt>
                <c:pt idx="9988">
                  <c:v>839.76</c:v>
                </c:pt>
                <c:pt idx="9989">
                  <c:v>839.78000000000043</c:v>
                </c:pt>
                <c:pt idx="9990">
                  <c:v>839.8</c:v>
                </c:pt>
                <c:pt idx="9991">
                  <c:v>839.8199999999996</c:v>
                </c:pt>
                <c:pt idx="9992">
                  <c:v>839.83999999999958</c:v>
                </c:pt>
                <c:pt idx="9993">
                  <c:v>839.85999999999956</c:v>
                </c:pt>
                <c:pt idx="9994">
                  <c:v>839.88</c:v>
                </c:pt>
                <c:pt idx="9995">
                  <c:v>839.9</c:v>
                </c:pt>
                <c:pt idx="9996">
                  <c:v>839.92</c:v>
                </c:pt>
                <c:pt idx="9997">
                  <c:v>839.9399999999996</c:v>
                </c:pt>
                <c:pt idx="9998">
                  <c:v>839.95999999999958</c:v>
                </c:pt>
                <c:pt idx="9999">
                  <c:v>839.98</c:v>
                </c:pt>
                <c:pt idx="10000">
                  <c:v>840</c:v>
                </c:pt>
                <c:pt idx="10001">
                  <c:v>840.02</c:v>
                </c:pt>
                <c:pt idx="10002">
                  <c:v>840.04</c:v>
                </c:pt>
                <c:pt idx="10003">
                  <c:v>840.06</c:v>
                </c:pt>
                <c:pt idx="10004">
                  <c:v>840.08</c:v>
                </c:pt>
                <c:pt idx="10005">
                  <c:v>840.1</c:v>
                </c:pt>
                <c:pt idx="10006">
                  <c:v>840.12</c:v>
                </c:pt>
                <c:pt idx="10007">
                  <c:v>840.14</c:v>
                </c:pt>
                <c:pt idx="10008">
                  <c:v>840.16</c:v>
                </c:pt>
                <c:pt idx="10009">
                  <c:v>840.1800000000004</c:v>
                </c:pt>
                <c:pt idx="10010">
                  <c:v>840.2</c:v>
                </c:pt>
                <c:pt idx="10011">
                  <c:v>840.22</c:v>
                </c:pt>
                <c:pt idx="10012">
                  <c:v>840.24</c:v>
                </c:pt>
                <c:pt idx="10013">
                  <c:v>840.26</c:v>
                </c:pt>
                <c:pt idx="10014">
                  <c:v>840.28000000000043</c:v>
                </c:pt>
                <c:pt idx="10015">
                  <c:v>840.3</c:v>
                </c:pt>
                <c:pt idx="10016">
                  <c:v>840.3199999999996</c:v>
                </c:pt>
                <c:pt idx="10017">
                  <c:v>840.33999999999958</c:v>
                </c:pt>
                <c:pt idx="10018">
                  <c:v>840.35999999999956</c:v>
                </c:pt>
                <c:pt idx="10019">
                  <c:v>840.38</c:v>
                </c:pt>
                <c:pt idx="10020">
                  <c:v>840.4</c:v>
                </c:pt>
                <c:pt idx="10021">
                  <c:v>840.42</c:v>
                </c:pt>
                <c:pt idx="10022">
                  <c:v>840.4399999999996</c:v>
                </c:pt>
                <c:pt idx="10023">
                  <c:v>840.45999999999958</c:v>
                </c:pt>
                <c:pt idx="10024">
                  <c:v>840.48</c:v>
                </c:pt>
                <c:pt idx="10025">
                  <c:v>840.5</c:v>
                </c:pt>
                <c:pt idx="10026">
                  <c:v>840.52</c:v>
                </c:pt>
                <c:pt idx="10027">
                  <c:v>840.54</c:v>
                </c:pt>
                <c:pt idx="10028">
                  <c:v>840.56</c:v>
                </c:pt>
                <c:pt idx="10029">
                  <c:v>840.58</c:v>
                </c:pt>
                <c:pt idx="10030">
                  <c:v>840.6</c:v>
                </c:pt>
                <c:pt idx="10031">
                  <c:v>840.62</c:v>
                </c:pt>
                <c:pt idx="10032">
                  <c:v>840.64</c:v>
                </c:pt>
                <c:pt idx="10033">
                  <c:v>840.66</c:v>
                </c:pt>
                <c:pt idx="10034">
                  <c:v>840.6800000000004</c:v>
                </c:pt>
                <c:pt idx="10035">
                  <c:v>840.7</c:v>
                </c:pt>
                <c:pt idx="10036">
                  <c:v>840.72</c:v>
                </c:pt>
                <c:pt idx="10037">
                  <c:v>840.74</c:v>
                </c:pt>
                <c:pt idx="10038">
                  <c:v>840.76</c:v>
                </c:pt>
                <c:pt idx="10039">
                  <c:v>840.78000000000043</c:v>
                </c:pt>
                <c:pt idx="10040">
                  <c:v>840.8</c:v>
                </c:pt>
                <c:pt idx="10041">
                  <c:v>840.8199999999996</c:v>
                </c:pt>
                <c:pt idx="10042">
                  <c:v>840.83999999999958</c:v>
                </c:pt>
                <c:pt idx="10043">
                  <c:v>840.85999999999956</c:v>
                </c:pt>
                <c:pt idx="10044">
                  <c:v>840.88</c:v>
                </c:pt>
                <c:pt idx="10045">
                  <c:v>840.9</c:v>
                </c:pt>
                <c:pt idx="10046">
                  <c:v>840.92</c:v>
                </c:pt>
                <c:pt idx="10047">
                  <c:v>840.9399999999996</c:v>
                </c:pt>
                <c:pt idx="10048">
                  <c:v>840.95999999999958</c:v>
                </c:pt>
                <c:pt idx="10049">
                  <c:v>840.98</c:v>
                </c:pt>
                <c:pt idx="10050">
                  <c:v>841</c:v>
                </c:pt>
                <c:pt idx="10051">
                  <c:v>841.02</c:v>
                </c:pt>
                <c:pt idx="10052">
                  <c:v>841.04</c:v>
                </c:pt>
                <c:pt idx="10053">
                  <c:v>841.06</c:v>
                </c:pt>
                <c:pt idx="10054">
                  <c:v>841.08</c:v>
                </c:pt>
                <c:pt idx="10055">
                  <c:v>841.1</c:v>
                </c:pt>
                <c:pt idx="10056">
                  <c:v>841.12</c:v>
                </c:pt>
                <c:pt idx="10057">
                  <c:v>841.14</c:v>
                </c:pt>
                <c:pt idx="10058">
                  <c:v>841.16</c:v>
                </c:pt>
                <c:pt idx="10059">
                  <c:v>841.1800000000004</c:v>
                </c:pt>
                <c:pt idx="10060">
                  <c:v>841.2</c:v>
                </c:pt>
                <c:pt idx="10061">
                  <c:v>841.22</c:v>
                </c:pt>
                <c:pt idx="10062">
                  <c:v>841.24</c:v>
                </c:pt>
                <c:pt idx="10063">
                  <c:v>841.26</c:v>
                </c:pt>
                <c:pt idx="10064">
                  <c:v>841.28000000000043</c:v>
                </c:pt>
                <c:pt idx="10065">
                  <c:v>841.3</c:v>
                </c:pt>
                <c:pt idx="10066">
                  <c:v>841.3199999999996</c:v>
                </c:pt>
                <c:pt idx="10067">
                  <c:v>841.33999999999958</c:v>
                </c:pt>
                <c:pt idx="10068">
                  <c:v>841.35999999999956</c:v>
                </c:pt>
                <c:pt idx="10069">
                  <c:v>841.38</c:v>
                </c:pt>
                <c:pt idx="10070">
                  <c:v>841.4</c:v>
                </c:pt>
                <c:pt idx="10071">
                  <c:v>841.42</c:v>
                </c:pt>
                <c:pt idx="10072">
                  <c:v>841.4399999999996</c:v>
                </c:pt>
                <c:pt idx="10073">
                  <c:v>841.45999999999958</c:v>
                </c:pt>
                <c:pt idx="10074">
                  <c:v>841.48</c:v>
                </c:pt>
                <c:pt idx="10075">
                  <c:v>841.5</c:v>
                </c:pt>
                <c:pt idx="10076">
                  <c:v>841.52</c:v>
                </c:pt>
                <c:pt idx="10077">
                  <c:v>841.54</c:v>
                </c:pt>
                <c:pt idx="10078">
                  <c:v>841.56</c:v>
                </c:pt>
                <c:pt idx="10079">
                  <c:v>841.58</c:v>
                </c:pt>
                <c:pt idx="10080">
                  <c:v>841.6</c:v>
                </c:pt>
                <c:pt idx="10081">
                  <c:v>841.62</c:v>
                </c:pt>
                <c:pt idx="10082">
                  <c:v>841.64</c:v>
                </c:pt>
                <c:pt idx="10083">
                  <c:v>841.66</c:v>
                </c:pt>
                <c:pt idx="10084">
                  <c:v>841.6800000000004</c:v>
                </c:pt>
                <c:pt idx="10085">
                  <c:v>841.7</c:v>
                </c:pt>
                <c:pt idx="10086">
                  <c:v>841.72</c:v>
                </c:pt>
                <c:pt idx="10087">
                  <c:v>841.74</c:v>
                </c:pt>
                <c:pt idx="10088">
                  <c:v>841.76</c:v>
                </c:pt>
                <c:pt idx="10089">
                  <c:v>841.78000000000043</c:v>
                </c:pt>
                <c:pt idx="10090">
                  <c:v>841.8</c:v>
                </c:pt>
                <c:pt idx="10091">
                  <c:v>841.8199999999996</c:v>
                </c:pt>
                <c:pt idx="10092">
                  <c:v>841.83999999999958</c:v>
                </c:pt>
                <c:pt idx="10093">
                  <c:v>841.85999999999956</c:v>
                </c:pt>
                <c:pt idx="10094">
                  <c:v>841.88</c:v>
                </c:pt>
                <c:pt idx="10095">
                  <c:v>841.9</c:v>
                </c:pt>
                <c:pt idx="10096">
                  <c:v>841.92</c:v>
                </c:pt>
                <c:pt idx="10097">
                  <c:v>841.9399999999996</c:v>
                </c:pt>
                <c:pt idx="10098">
                  <c:v>841.95999999999958</c:v>
                </c:pt>
                <c:pt idx="10099">
                  <c:v>841.98</c:v>
                </c:pt>
                <c:pt idx="10100">
                  <c:v>842</c:v>
                </c:pt>
                <c:pt idx="10101">
                  <c:v>842.02</c:v>
                </c:pt>
                <c:pt idx="10102">
                  <c:v>842.04</c:v>
                </c:pt>
                <c:pt idx="10103">
                  <c:v>842.06</c:v>
                </c:pt>
                <c:pt idx="10104">
                  <c:v>842.08</c:v>
                </c:pt>
                <c:pt idx="10105">
                  <c:v>842.1</c:v>
                </c:pt>
                <c:pt idx="10106">
                  <c:v>842.12</c:v>
                </c:pt>
                <c:pt idx="10107">
                  <c:v>842.14</c:v>
                </c:pt>
                <c:pt idx="10108">
                  <c:v>842.16</c:v>
                </c:pt>
                <c:pt idx="10109">
                  <c:v>842.1800000000004</c:v>
                </c:pt>
                <c:pt idx="10110">
                  <c:v>842.2</c:v>
                </c:pt>
                <c:pt idx="10111">
                  <c:v>842.22</c:v>
                </c:pt>
                <c:pt idx="10112">
                  <c:v>842.24</c:v>
                </c:pt>
                <c:pt idx="10113">
                  <c:v>842.26</c:v>
                </c:pt>
                <c:pt idx="10114">
                  <c:v>842.28000000000043</c:v>
                </c:pt>
                <c:pt idx="10115">
                  <c:v>842.3</c:v>
                </c:pt>
                <c:pt idx="10116">
                  <c:v>842.3199999999996</c:v>
                </c:pt>
                <c:pt idx="10117">
                  <c:v>842.33999999999958</c:v>
                </c:pt>
                <c:pt idx="10118">
                  <c:v>842.35999999999956</c:v>
                </c:pt>
                <c:pt idx="10119">
                  <c:v>842.38</c:v>
                </c:pt>
                <c:pt idx="10120">
                  <c:v>842.4</c:v>
                </c:pt>
                <c:pt idx="10121">
                  <c:v>842.42</c:v>
                </c:pt>
                <c:pt idx="10122">
                  <c:v>842.4399999999996</c:v>
                </c:pt>
                <c:pt idx="10123">
                  <c:v>842.45999999999958</c:v>
                </c:pt>
                <c:pt idx="10124">
                  <c:v>842.48</c:v>
                </c:pt>
                <c:pt idx="10125">
                  <c:v>842.5</c:v>
                </c:pt>
                <c:pt idx="10126">
                  <c:v>842.52</c:v>
                </c:pt>
                <c:pt idx="10127">
                  <c:v>842.54</c:v>
                </c:pt>
                <c:pt idx="10128">
                  <c:v>842.56</c:v>
                </c:pt>
                <c:pt idx="10129">
                  <c:v>842.58</c:v>
                </c:pt>
                <c:pt idx="10130">
                  <c:v>842.6</c:v>
                </c:pt>
                <c:pt idx="10131">
                  <c:v>842.62</c:v>
                </c:pt>
                <c:pt idx="10132">
                  <c:v>842.64</c:v>
                </c:pt>
                <c:pt idx="10133">
                  <c:v>842.66</c:v>
                </c:pt>
                <c:pt idx="10134">
                  <c:v>842.6800000000004</c:v>
                </c:pt>
                <c:pt idx="10135">
                  <c:v>842.7</c:v>
                </c:pt>
                <c:pt idx="10136">
                  <c:v>842.72</c:v>
                </c:pt>
                <c:pt idx="10137">
                  <c:v>842.74</c:v>
                </c:pt>
                <c:pt idx="10138">
                  <c:v>842.76</c:v>
                </c:pt>
                <c:pt idx="10139">
                  <c:v>842.78000000000043</c:v>
                </c:pt>
                <c:pt idx="10140">
                  <c:v>842.8</c:v>
                </c:pt>
                <c:pt idx="10141">
                  <c:v>842.8199999999996</c:v>
                </c:pt>
                <c:pt idx="10142">
                  <c:v>842.83999999999958</c:v>
                </c:pt>
                <c:pt idx="10143">
                  <c:v>842.85999999999956</c:v>
                </c:pt>
                <c:pt idx="10144">
                  <c:v>842.88</c:v>
                </c:pt>
                <c:pt idx="10145">
                  <c:v>842.9</c:v>
                </c:pt>
                <c:pt idx="10146">
                  <c:v>842.92</c:v>
                </c:pt>
                <c:pt idx="10147">
                  <c:v>842.9399999999996</c:v>
                </c:pt>
                <c:pt idx="10148">
                  <c:v>842.95999999999958</c:v>
                </c:pt>
                <c:pt idx="10149">
                  <c:v>842.98</c:v>
                </c:pt>
                <c:pt idx="10150">
                  <c:v>843</c:v>
                </c:pt>
                <c:pt idx="10151">
                  <c:v>843.02</c:v>
                </c:pt>
                <c:pt idx="10152">
                  <c:v>843.04</c:v>
                </c:pt>
                <c:pt idx="10153">
                  <c:v>843.06</c:v>
                </c:pt>
                <c:pt idx="10154">
                  <c:v>843.08</c:v>
                </c:pt>
                <c:pt idx="10155">
                  <c:v>843.1</c:v>
                </c:pt>
                <c:pt idx="10156">
                  <c:v>843.12</c:v>
                </c:pt>
                <c:pt idx="10157">
                  <c:v>843.14</c:v>
                </c:pt>
                <c:pt idx="10158">
                  <c:v>843.16</c:v>
                </c:pt>
                <c:pt idx="10159">
                  <c:v>843.1800000000004</c:v>
                </c:pt>
                <c:pt idx="10160">
                  <c:v>843.2</c:v>
                </c:pt>
                <c:pt idx="10161">
                  <c:v>843.22</c:v>
                </c:pt>
                <c:pt idx="10162">
                  <c:v>843.24</c:v>
                </c:pt>
                <c:pt idx="10163">
                  <c:v>843.26</c:v>
                </c:pt>
                <c:pt idx="10164">
                  <c:v>843.28000000000043</c:v>
                </c:pt>
                <c:pt idx="10165">
                  <c:v>843.3</c:v>
                </c:pt>
                <c:pt idx="10166">
                  <c:v>843.3199999999996</c:v>
                </c:pt>
                <c:pt idx="10167">
                  <c:v>843.33999999999958</c:v>
                </c:pt>
                <c:pt idx="10168">
                  <c:v>843.35999999999956</c:v>
                </c:pt>
                <c:pt idx="10169">
                  <c:v>843.38</c:v>
                </c:pt>
                <c:pt idx="10170">
                  <c:v>843.4</c:v>
                </c:pt>
                <c:pt idx="10171">
                  <c:v>843.42</c:v>
                </c:pt>
                <c:pt idx="10172">
                  <c:v>843.4399999999996</c:v>
                </c:pt>
                <c:pt idx="10173">
                  <c:v>843.45999999999958</c:v>
                </c:pt>
                <c:pt idx="10174">
                  <c:v>843.48</c:v>
                </c:pt>
                <c:pt idx="10175">
                  <c:v>843.5</c:v>
                </c:pt>
                <c:pt idx="10176">
                  <c:v>843.52</c:v>
                </c:pt>
                <c:pt idx="10177">
                  <c:v>843.54</c:v>
                </c:pt>
                <c:pt idx="10178">
                  <c:v>843.56</c:v>
                </c:pt>
                <c:pt idx="10179">
                  <c:v>843.58</c:v>
                </c:pt>
                <c:pt idx="10180">
                  <c:v>843.6</c:v>
                </c:pt>
                <c:pt idx="10181">
                  <c:v>843.62</c:v>
                </c:pt>
                <c:pt idx="10182">
                  <c:v>843.64</c:v>
                </c:pt>
                <c:pt idx="10183">
                  <c:v>843.66</c:v>
                </c:pt>
                <c:pt idx="10184">
                  <c:v>843.6800000000004</c:v>
                </c:pt>
                <c:pt idx="10185">
                  <c:v>843.7</c:v>
                </c:pt>
                <c:pt idx="10186">
                  <c:v>843.72</c:v>
                </c:pt>
                <c:pt idx="10187">
                  <c:v>843.74</c:v>
                </c:pt>
                <c:pt idx="10188">
                  <c:v>843.76</c:v>
                </c:pt>
                <c:pt idx="10189">
                  <c:v>843.78000000000043</c:v>
                </c:pt>
                <c:pt idx="10190">
                  <c:v>843.8</c:v>
                </c:pt>
                <c:pt idx="10191">
                  <c:v>843.8199999999996</c:v>
                </c:pt>
                <c:pt idx="10192">
                  <c:v>843.83999999999958</c:v>
                </c:pt>
                <c:pt idx="10193">
                  <c:v>843.85999999999956</c:v>
                </c:pt>
                <c:pt idx="10194">
                  <c:v>843.88</c:v>
                </c:pt>
                <c:pt idx="10195">
                  <c:v>843.9</c:v>
                </c:pt>
                <c:pt idx="10196">
                  <c:v>843.92</c:v>
                </c:pt>
                <c:pt idx="10197">
                  <c:v>843.9399999999996</c:v>
                </c:pt>
                <c:pt idx="10198">
                  <c:v>843.95999999999958</c:v>
                </c:pt>
                <c:pt idx="10199">
                  <c:v>843.98</c:v>
                </c:pt>
                <c:pt idx="10200">
                  <c:v>844</c:v>
                </c:pt>
                <c:pt idx="10201">
                  <c:v>844.02</c:v>
                </c:pt>
                <c:pt idx="10202">
                  <c:v>844.04</c:v>
                </c:pt>
                <c:pt idx="10203">
                  <c:v>844.06</c:v>
                </c:pt>
                <c:pt idx="10204">
                  <c:v>844.08</c:v>
                </c:pt>
                <c:pt idx="10205">
                  <c:v>844.1</c:v>
                </c:pt>
                <c:pt idx="10206">
                  <c:v>844.12</c:v>
                </c:pt>
                <c:pt idx="10207">
                  <c:v>844.14</c:v>
                </c:pt>
                <c:pt idx="10208">
                  <c:v>844.16</c:v>
                </c:pt>
                <c:pt idx="10209">
                  <c:v>844.1800000000004</c:v>
                </c:pt>
                <c:pt idx="10210">
                  <c:v>844.2</c:v>
                </c:pt>
                <c:pt idx="10211">
                  <c:v>844.22</c:v>
                </c:pt>
                <c:pt idx="10212">
                  <c:v>844.24</c:v>
                </c:pt>
                <c:pt idx="10213">
                  <c:v>844.26</c:v>
                </c:pt>
                <c:pt idx="10214">
                  <c:v>844.28000000000043</c:v>
                </c:pt>
                <c:pt idx="10215">
                  <c:v>844.3</c:v>
                </c:pt>
                <c:pt idx="10216">
                  <c:v>844.3199999999996</c:v>
                </c:pt>
                <c:pt idx="10217">
                  <c:v>844.33999999999958</c:v>
                </c:pt>
                <c:pt idx="10218">
                  <c:v>844.35999999999956</c:v>
                </c:pt>
                <c:pt idx="10219">
                  <c:v>844.38</c:v>
                </c:pt>
                <c:pt idx="10220">
                  <c:v>844.4</c:v>
                </c:pt>
                <c:pt idx="10221">
                  <c:v>844.42</c:v>
                </c:pt>
                <c:pt idx="10222">
                  <c:v>844.4399999999996</c:v>
                </c:pt>
                <c:pt idx="10223">
                  <c:v>844.45999999999958</c:v>
                </c:pt>
                <c:pt idx="10224">
                  <c:v>844.48</c:v>
                </c:pt>
                <c:pt idx="10225">
                  <c:v>844.5</c:v>
                </c:pt>
                <c:pt idx="10226">
                  <c:v>844.52</c:v>
                </c:pt>
                <c:pt idx="10227">
                  <c:v>844.54</c:v>
                </c:pt>
                <c:pt idx="10228">
                  <c:v>844.56</c:v>
                </c:pt>
                <c:pt idx="10229">
                  <c:v>844.58</c:v>
                </c:pt>
                <c:pt idx="10230">
                  <c:v>844.6</c:v>
                </c:pt>
                <c:pt idx="10231">
                  <c:v>844.62</c:v>
                </c:pt>
                <c:pt idx="10232">
                  <c:v>844.64</c:v>
                </c:pt>
                <c:pt idx="10233">
                  <c:v>844.66</c:v>
                </c:pt>
                <c:pt idx="10234">
                  <c:v>844.6800000000004</c:v>
                </c:pt>
                <c:pt idx="10235">
                  <c:v>844.7</c:v>
                </c:pt>
                <c:pt idx="10236">
                  <c:v>844.72</c:v>
                </c:pt>
                <c:pt idx="10237">
                  <c:v>844.74</c:v>
                </c:pt>
                <c:pt idx="10238">
                  <c:v>844.76</c:v>
                </c:pt>
                <c:pt idx="10239">
                  <c:v>844.78000000000043</c:v>
                </c:pt>
                <c:pt idx="10240">
                  <c:v>844.8</c:v>
                </c:pt>
                <c:pt idx="10241">
                  <c:v>844.8199999999996</c:v>
                </c:pt>
                <c:pt idx="10242">
                  <c:v>844.83999999999958</c:v>
                </c:pt>
                <c:pt idx="10243">
                  <c:v>844.85999999999956</c:v>
                </c:pt>
                <c:pt idx="10244">
                  <c:v>844.88</c:v>
                </c:pt>
                <c:pt idx="10245">
                  <c:v>844.9</c:v>
                </c:pt>
                <c:pt idx="10246">
                  <c:v>844.92</c:v>
                </c:pt>
                <c:pt idx="10247">
                  <c:v>844.9399999999996</c:v>
                </c:pt>
                <c:pt idx="10248">
                  <c:v>844.95999999999958</c:v>
                </c:pt>
                <c:pt idx="10249">
                  <c:v>844.98</c:v>
                </c:pt>
                <c:pt idx="10250">
                  <c:v>845</c:v>
                </c:pt>
                <c:pt idx="10251">
                  <c:v>845.02</c:v>
                </c:pt>
                <c:pt idx="10252">
                  <c:v>845.04</c:v>
                </c:pt>
                <c:pt idx="10253">
                  <c:v>845.06</c:v>
                </c:pt>
                <c:pt idx="10254">
                  <c:v>845.08</c:v>
                </c:pt>
                <c:pt idx="10255">
                  <c:v>845.1</c:v>
                </c:pt>
                <c:pt idx="10256">
                  <c:v>845.12</c:v>
                </c:pt>
                <c:pt idx="10257">
                  <c:v>845.14</c:v>
                </c:pt>
                <c:pt idx="10258">
                  <c:v>845.16</c:v>
                </c:pt>
                <c:pt idx="10259">
                  <c:v>845.1800000000004</c:v>
                </c:pt>
                <c:pt idx="10260">
                  <c:v>845.2</c:v>
                </c:pt>
                <c:pt idx="10261">
                  <c:v>845.22</c:v>
                </c:pt>
                <c:pt idx="10262">
                  <c:v>845.24</c:v>
                </c:pt>
                <c:pt idx="10263">
                  <c:v>845.26</c:v>
                </c:pt>
                <c:pt idx="10264">
                  <c:v>845.28000000000043</c:v>
                </c:pt>
                <c:pt idx="10265">
                  <c:v>845.3</c:v>
                </c:pt>
                <c:pt idx="10266">
                  <c:v>845.3199999999996</c:v>
                </c:pt>
                <c:pt idx="10267">
                  <c:v>845.33999999999958</c:v>
                </c:pt>
                <c:pt idx="10268">
                  <c:v>845.35999999999956</c:v>
                </c:pt>
                <c:pt idx="10269">
                  <c:v>845.38</c:v>
                </c:pt>
                <c:pt idx="10270">
                  <c:v>845.4</c:v>
                </c:pt>
                <c:pt idx="10271">
                  <c:v>845.42</c:v>
                </c:pt>
                <c:pt idx="10272">
                  <c:v>845.4399999999996</c:v>
                </c:pt>
                <c:pt idx="10273">
                  <c:v>845.45999999999958</c:v>
                </c:pt>
                <c:pt idx="10274">
                  <c:v>845.48</c:v>
                </c:pt>
                <c:pt idx="10275">
                  <c:v>845.5</c:v>
                </c:pt>
                <c:pt idx="10276">
                  <c:v>845.52</c:v>
                </c:pt>
                <c:pt idx="10277">
                  <c:v>845.54</c:v>
                </c:pt>
                <c:pt idx="10278">
                  <c:v>845.56</c:v>
                </c:pt>
                <c:pt idx="10279">
                  <c:v>845.58</c:v>
                </c:pt>
                <c:pt idx="10280">
                  <c:v>845.6</c:v>
                </c:pt>
                <c:pt idx="10281">
                  <c:v>845.62</c:v>
                </c:pt>
                <c:pt idx="10282">
                  <c:v>845.64</c:v>
                </c:pt>
                <c:pt idx="10283">
                  <c:v>845.66</c:v>
                </c:pt>
                <c:pt idx="10284">
                  <c:v>845.6800000000004</c:v>
                </c:pt>
                <c:pt idx="10285">
                  <c:v>845.7</c:v>
                </c:pt>
                <c:pt idx="10286">
                  <c:v>845.72</c:v>
                </c:pt>
                <c:pt idx="10287">
                  <c:v>845.74</c:v>
                </c:pt>
                <c:pt idx="10288">
                  <c:v>845.76</c:v>
                </c:pt>
                <c:pt idx="10289">
                  <c:v>845.78000000000043</c:v>
                </c:pt>
                <c:pt idx="10290">
                  <c:v>845.8</c:v>
                </c:pt>
                <c:pt idx="10291">
                  <c:v>845.8199999999996</c:v>
                </c:pt>
                <c:pt idx="10292">
                  <c:v>845.83999999999958</c:v>
                </c:pt>
                <c:pt idx="10293">
                  <c:v>845.85999999999956</c:v>
                </c:pt>
                <c:pt idx="10294">
                  <c:v>845.88</c:v>
                </c:pt>
                <c:pt idx="10295">
                  <c:v>845.9</c:v>
                </c:pt>
                <c:pt idx="10296">
                  <c:v>845.92</c:v>
                </c:pt>
                <c:pt idx="10297">
                  <c:v>845.9399999999996</c:v>
                </c:pt>
                <c:pt idx="10298">
                  <c:v>845.95999999999958</c:v>
                </c:pt>
                <c:pt idx="10299">
                  <c:v>845.98</c:v>
                </c:pt>
                <c:pt idx="10300">
                  <c:v>846</c:v>
                </c:pt>
                <c:pt idx="10301">
                  <c:v>846.02</c:v>
                </c:pt>
                <c:pt idx="10302">
                  <c:v>846.04</c:v>
                </c:pt>
                <c:pt idx="10303">
                  <c:v>846.06</c:v>
                </c:pt>
                <c:pt idx="10304">
                  <c:v>846.08</c:v>
                </c:pt>
                <c:pt idx="10305">
                  <c:v>846.1</c:v>
                </c:pt>
                <c:pt idx="10306">
                  <c:v>846.12</c:v>
                </c:pt>
                <c:pt idx="10307">
                  <c:v>846.14</c:v>
                </c:pt>
                <c:pt idx="10308">
                  <c:v>846.16</c:v>
                </c:pt>
                <c:pt idx="10309">
                  <c:v>846.1800000000004</c:v>
                </c:pt>
                <c:pt idx="10310">
                  <c:v>846.2</c:v>
                </c:pt>
                <c:pt idx="10311">
                  <c:v>846.22</c:v>
                </c:pt>
                <c:pt idx="10312">
                  <c:v>846.24</c:v>
                </c:pt>
                <c:pt idx="10313">
                  <c:v>846.26</c:v>
                </c:pt>
                <c:pt idx="10314">
                  <c:v>846.28000000000043</c:v>
                </c:pt>
                <c:pt idx="10315">
                  <c:v>846.3</c:v>
                </c:pt>
                <c:pt idx="10316">
                  <c:v>846.3199999999996</c:v>
                </c:pt>
                <c:pt idx="10317">
                  <c:v>846.33999999999958</c:v>
                </c:pt>
                <c:pt idx="10318">
                  <c:v>846.35999999999956</c:v>
                </c:pt>
                <c:pt idx="10319">
                  <c:v>846.38</c:v>
                </c:pt>
                <c:pt idx="10320">
                  <c:v>846.4</c:v>
                </c:pt>
                <c:pt idx="10321">
                  <c:v>846.42</c:v>
                </c:pt>
                <c:pt idx="10322">
                  <c:v>846.4399999999996</c:v>
                </c:pt>
                <c:pt idx="10323">
                  <c:v>846.45999999999958</c:v>
                </c:pt>
                <c:pt idx="10324">
                  <c:v>846.48</c:v>
                </c:pt>
                <c:pt idx="10325">
                  <c:v>846.5</c:v>
                </c:pt>
                <c:pt idx="10326">
                  <c:v>846.52</c:v>
                </c:pt>
                <c:pt idx="10327">
                  <c:v>846.54</c:v>
                </c:pt>
                <c:pt idx="10328">
                  <c:v>846.56</c:v>
                </c:pt>
                <c:pt idx="10329">
                  <c:v>846.58</c:v>
                </c:pt>
                <c:pt idx="10330">
                  <c:v>846.6</c:v>
                </c:pt>
                <c:pt idx="10331">
                  <c:v>846.62</c:v>
                </c:pt>
                <c:pt idx="10332">
                  <c:v>846.64</c:v>
                </c:pt>
                <c:pt idx="10333">
                  <c:v>846.66</c:v>
                </c:pt>
                <c:pt idx="10334">
                  <c:v>846.6800000000004</c:v>
                </c:pt>
                <c:pt idx="10335">
                  <c:v>846.7</c:v>
                </c:pt>
                <c:pt idx="10336">
                  <c:v>846.72</c:v>
                </c:pt>
                <c:pt idx="10337">
                  <c:v>846.74</c:v>
                </c:pt>
                <c:pt idx="10338">
                  <c:v>846.76</c:v>
                </c:pt>
                <c:pt idx="10339">
                  <c:v>846.78000000000043</c:v>
                </c:pt>
                <c:pt idx="10340">
                  <c:v>846.8</c:v>
                </c:pt>
                <c:pt idx="10341">
                  <c:v>846.8199999999996</c:v>
                </c:pt>
                <c:pt idx="10342">
                  <c:v>846.83999999999958</c:v>
                </c:pt>
                <c:pt idx="10343">
                  <c:v>846.85999999999956</c:v>
                </c:pt>
                <c:pt idx="10344">
                  <c:v>846.88</c:v>
                </c:pt>
                <c:pt idx="10345">
                  <c:v>846.9</c:v>
                </c:pt>
                <c:pt idx="10346">
                  <c:v>846.92</c:v>
                </c:pt>
                <c:pt idx="10347">
                  <c:v>846.9399999999996</c:v>
                </c:pt>
                <c:pt idx="10348">
                  <c:v>846.95999999999958</c:v>
                </c:pt>
                <c:pt idx="10349">
                  <c:v>846.98</c:v>
                </c:pt>
                <c:pt idx="10350">
                  <c:v>847</c:v>
                </c:pt>
                <c:pt idx="10351">
                  <c:v>847.02</c:v>
                </c:pt>
                <c:pt idx="10352">
                  <c:v>847.04</c:v>
                </c:pt>
                <c:pt idx="10353">
                  <c:v>847.06</c:v>
                </c:pt>
                <c:pt idx="10354">
                  <c:v>847.08</c:v>
                </c:pt>
                <c:pt idx="10355">
                  <c:v>847.1</c:v>
                </c:pt>
                <c:pt idx="10356">
                  <c:v>847.12</c:v>
                </c:pt>
                <c:pt idx="10357">
                  <c:v>847.14</c:v>
                </c:pt>
                <c:pt idx="10358">
                  <c:v>847.16</c:v>
                </c:pt>
                <c:pt idx="10359">
                  <c:v>847.1800000000004</c:v>
                </c:pt>
                <c:pt idx="10360">
                  <c:v>847.2</c:v>
                </c:pt>
                <c:pt idx="10361">
                  <c:v>847.22</c:v>
                </c:pt>
                <c:pt idx="10362">
                  <c:v>847.24</c:v>
                </c:pt>
                <c:pt idx="10363">
                  <c:v>847.26</c:v>
                </c:pt>
                <c:pt idx="10364">
                  <c:v>847.28000000000043</c:v>
                </c:pt>
                <c:pt idx="10365">
                  <c:v>847.3</c:v>
                </c:pt>
                <c:pt idx="10366">
                  <c:v>847.3199999999996</c:v>
                </c:pt>
                <c:pt idx="10367">
                  <c:v>847.33999999999958</c:v>
                </c:pt>
                <c:pt idx="10368">
                  <c:v>847.35999999999956</c:v>
                </c:pt>
                <c:pt idx="10369">
                  <c:v>847.38</c:v>
                </c:pt>
                <c:pt idx="10370">
                  <c:v>847.4</c:v>
                </c:pt>
                <c:pt idx="10371">
                  <c:v>847.42</c:v>
                </c:pt>
                <c:pt idx="10372">
                  <c:v>847.4399999999996</c:v>
                </c:pt>
                <c:pt idx="10373">
                  <c:v>847.45999999999958</c:v>
                </c:pt>
                <c:pt idx="10374">
                  <c:v>847.48</c:v>
                </c:pt>
                <c:pt idx="10375">
                  <c:v>847.5</c:v>
                </c:pt>
                <c:pt idx="10376">
                  <c:v>847.52</c:v>
                </c:pt>
                <c:pt idx="10377">
                  <c:v>847.54</c:v>
                </c:pt>
                <c:pt idx="10378">
                  <c:v>847.56</c:v>
                </c:pt>
                <c:pt idx="10379">
                  <c:v>847.58</c:v>
                </c:pt>
                <c:pt idx="10380">
                  <c:v>847.6</c:v>
                </c:pt>
                <c:pt idx="10381">
                  <c:v>847.62</c:v>
                </c:pt>
                <c:pt idx="10382">
                  <c:v>847.64</c:v>
                </c:pt>
                <c:pt idx="10383">
                  <c:v>847.66</c:v>
                </c:pt>
                <c:pt idx="10384">
                  <c:v>847.6800000000004</c:v>
                </c:pt>
                <c:pt idx="10385">
                  <c:v>847.7</c:v>
                </c:pt>
                <c:pt idx="10386">
                  <c:v>847.72</c:v>
                </c:pt>
                <c:pt idx="10387">
                  <c:v>847.74</c:v>
                </c:pt>
                <c:pt idx="10388">
                  <c:v>847.76</c:v>
                </c:pt>
                <c:pt idx="10389">
                  <c:v>847.78000000000043</c:v>
                </c:pt>
                <c:pt idx="10390">
                  <c:v>847.8</c:v>
                </c:pt>
                <c:pt idx="10391">
                  <c:v>847.8199999999996</c:v>
                </c:pt>
                <c:pt idx="10392">
                  <c:v>847.83999999999958</c:v>
                </c:pt>
                <c:pt idx="10393">
                  <c:v>847.85999999999956</c:v>
                </c:pt>
                <c:pt idx="10394">
                  <c:v>847.88</c:v>
                </c:pt>
                <c:pt idx="10395">
                  <c:v>847.9</c:v>
                </c:pt>
                <c:pt idx="10396">
                  <c:v>847.92</c:v>
                </c:pt>
                <c:pt idx="10397">
                  <c:v>847.9399999999996</c:v>
                </c:pt>
                <c:pt idx="10398">
                  <c:v>847.95999999999958</c:v>
                </c:pt>
                <c:pt idx="10399">
                  <c:v>847.98</c:v>
                </c:pt>
                <c:pt idx="10400">
                  <c:v>848</c:v>
                </c:pt>
                <c:pt idx="10401">
                  <c:v>848.02</c:v>
                </c:pt>
                <c:pt idx="10402">
                  <c:v>848.04</c:v>
                </c:pt>
                <c:pt idx="10403">
                  <c:v>848.06</c:v>
                </c:pt>
                <c:pt idx="10404">
                  <c:v>848.08</c:v>
                </c:pt>
                <c:pt idx="10405">
                  <c:v>848.1</c:v>
                </c:pt>
                <c:pt idx="10406">
                  <c:v>848.12</c:v>
                </c:pt>
                <c:pt idx="10407">
                  <c:v>848.14</c:v>
                </c:pt>
                <c:pt idx="10408">
                  <c:v>848.16</c:v>
                </c:pt>
                <c:pt idx="10409">
                  <c:v>848.1800000000004</c:v>
                </c:pt>
                <c:pt idx="10410">
                  <c:v>848.2</c:v>
                </c:pt>
                <c:pt idx="10411">
                  <c:v>848.22</c:v>
                </c:pt>
                <c:pt idx="10412">
                  <c:v>848.24</c:v>
                </c:pt>
                <c:pt idx="10413">
                  <c:v>848.26</c:v>
                </c:pt>
                <c:pt idx="10414">
                  <c:v>848.28000000000043</c:v>
                </c:pt>
                <c:pt idx="10415">
                  <c:v>848.3</c:v>
                </c:pt>
                <c:pt idx="10416">
                  <c:v>848.3199999999996</c:v>
                </c:pt>
                <c:pt idx="10417">
                  <c:v>848.33999999999958</c:v>
                </c:pt>
                <c:pt idx="10418">
                  <c:v>848.35999999999956</c:v>
                </c:pt>
                <c:pt idx="10419">
                  <c:v>848.38</c:v>
                </c:pt>
                <c:pt idx="10420">
                  <c:v>848.4</c:v>
                </c:pt>
                <c:pt idx="10421">
                  <c:v>848.42</c:v>
                </c:pt>
                <c:pt idx="10422">
                  <c:v>848.4399999999996</c:v>
                </c:pt>
                <c:pt idx="10423">
                  <c:v>848.45999999999958</c:v>
                </c:pt>
                <c:pt idx="10424">
                  <c:v>848.48</c:v>
                </c:pt>
                <c:pt idx="10425">
                  <c:v>848.5</c:v>
                </c:pt>
                <c:pt idx="10426">
                  <c:v>848.52</c:v>
                </c:pt>
                <c:pt idx="10427">
                  <c:v>848.54</c:v>
                </c:pt>
                <c:pt idx="10428">
                  <c:v>848.56</c:v>
                </c:pt>
                <c:pt idx="10429">
                  <c:v>848.58</c:v>
                </c:pt>
                <c:pt idx="10430">
                  <c:v>848.6</c:v>
                </c:pt>
                <c:pt idx="10431">
                  <c:v>848.62</c:v>
                </c:pt>
                <c:pt idx="10432">
                  <c:v>848.64</c:v>
                </c:pt>
                <c:pt idx="10433">
                  <c:v>848.66</c:v>
                </c:pt>
                <c:pt idx="10434">
                  <c:v>848.6800000000004</c:v>
                </c:pt>
                <c:pt idx="10435">
                  <c:v>848.7</c:v>
                </c:pt>
                <c:pt idx="10436">
                  <c:v>848.72</c:v>
                </c:pt>
                <c:pt idx="10437">
                  <c:v>848.74</c:v>
                </c:pt>
                <c:pt idx="10438">
                  <c:v>848.76</c:v>
                </c:pt>
                <c:pt idx="10439">
                  <c:v>848.78000000000043</c:v>
                </c:pt>
                <c:pt idx="10440">
                  <c:v>848.8</c:v>
                </c:pt>
                <c:pt idx="10441">
                  <c:v>848.8199999999996</c:v>
                </c:pt>
                <c:pt idx="10442">
                  <c:v>848.83999999999958</c:v>
                </c:pt>
                <c:pt idx="10443">
                  <c:v>848.85999999999956</c:v>
                </c:pt>
                <c:pt idx="10444">
                  <c:v>848.88</c:v>
                </c:pt>
                <c:pt idx="10445">
                  <c:v>848.9</c:v>
                </c:pt>
                <c:pt idx="10446">
                  <c:v>848.92</c:v>
                </c:pt>
                <c:pt idx="10447">
                  <c:v>848.9399999999996</c:v>
                </c:pt>
                <c:pt idx="10448">
                  <c:v>848.95999999999958</c:v>
                </c:pt>
                <c:pt idx="10449">
                  <c:v>848.98</c:v>
                </c:pt>
                <c:pt idx="10450">
                  <c:v>849</c:v>
                </c:pt>
                <c:pt idx="10451">
                  <c:v>849.02</c:v>
                </c:pt>
                <c:pt idx="10452">
                  <c:v>849.04</c:v>
                </c:pt>
                <c:pt idx="10453">
                  <c:v>849.06</c:v>
                </c:pt>
                <c:pt idx="10454">
                  <c:v>849.08</c:v>
                </c:pt>
                <c:pt idx="10455">
                  <c:v>849.1</c:v>
                </c:pt>
                <c:pt idx="10456">
                  <c:v>849.12</c:v>
                </c:pt>
                <c:pt idx="10457">
                  <c:v>849.14</c:v>
                </c:pt>
                <c:pt idx="10458">
                  <c:v>849.16</c:v>
                </c:pt>
                <c:pt idx="10459">
                  <c:v>849.1800000000004</c:v>
                </c:pt>
                <c:pt idx="10460">
                  <c:v>849.2</c:v>
                </c:pt>
                <c:pt idx="10461">
                  <c:v>849.22</c:v>
                </c:pt>
                <c:pt idx="10462">
                  <c:v>849.24</c:v>
                </c:pt>
                <c:pt idx="10463">
                  <c:v>849.26</c:v>
                </c:pt>
                <c:pt idx="10464">
                  <c:v>849.28000000000043</c:v>
                </c:pt>
                <c:pt idx="10465">
                  <c:v>849.3</c:v>
                </c:pt>
                <c:pt idx="10466">
                  <c:v>849.3199999999996</c:v>
                </c:pt>
                <c:pt idx="10467">
                  <c:v>849.33999999999958</c:v>
                </c:pt>
                <c:pt idx="10468">
                  <c:v>849.35999999999956</c:v>
                </c:pt>
                <c:pt idx="10469">
                  <c:v>849.38</c:v>
                </c:pt>
                <c:pt idx="10470">
                  <c:v>849.4</c:v>
                </c:pt>
                <c:pt idx="10471">
                  <c:v>849.42</c:v>
                </c:pt>
                <c:pt idx="10472">
                  <c:v>849.4399999999996</c:v>
                </c:pt>
                <c:pt idx="10473">
                  <c:v>849.45999999999958</c:v>
                </c:pt>
                <c:pt idx="10474">
                  <c:v>849.48</c:v>
                </c:pt>
                <c:pt idx="10475">
                  <c:v>849.5</c:v>
                </c:pt>
                <c:pt idx="10476">
                  <c:v>849.52</c:v>
                </c:pt>
                <c:pt idx="10477">
                  <c:v>849.54</c:v>
                </c:pt>
                <c:pt idx="10478">
                  <c:v>849.56</c:v>
                </c:pt>
                <c:pt idx="10479">
                  <c:v>849.58</c:v>
                </c:pt>
                <c:pt idx="10480">
                  <c:v>849.6</c:v>
                </c:pt>
                <c:pt idx="10481">
                  <c:v>849.62</c:v>
                </c:pt>
                <c:pt idx="10482">
                  <c:v>849.64</c:v>
                </c:pt>
                <c:pt idx="10483">
                  <c:v>849.66</c:v>
                </c:pt>
                <c:pt idx="10484">
                  <c:v>849.6800000000004</c:v>
                </c:pt>
                <c:pt idx="10485">
                  <c:v>849.7</c:v>
                </c:pt>
                <c:pt idx="10486">
                  <c:v>849.72</c:v>
                </c:pt>
                <c:pt idx="10487">
                  <c:v>849.74</c:v>
                </c:pt>
                <c:pt idx="10488">
                  <c:v>849.76</c:v>
                </c:pt>
                <c:pt idx="10489">
                  <c:v>849.78000000000043</c:v>
                </c:pt>
                <c:pt idx="10490">
                  <c:v>849.8</c:v>
                </c:pt>
                <c:pt idx="10491">
                  <c:v>849.8199999999996</c:v>
                </c:pt>
                <c:pt idx="10492">
                  <c:v>849.83999999999958</c:v>
                </c:pt>
                <c:pt idx="10493">
                  <c:v>849.85999999999956</c:v>
                </c:pt>
                <c:pt idx="10494">
                  <c:v>849.88</c:v>
                </c:pt>
                <c:pt idx="10495">
                  <c:v>849.9</c:v>
                </c:pt>
                <c:pt idx="10496">
                  <c:v>849.92</c:v>
                </c:pt>
                <c:pt idx="10497">
                  <c:v>849.9399999999996</c:v>
                </c:pt>
                <c:pt idx="10498">
                  <c:v>849.95999999999958</c:v>
                </c:pt>
                <c:pt idx="10499">
                  <c:v>849.98</c:v>
                </c:pt>
                <c:pt idx="10500">
                  <c:v>850</c:v>
                </c:pt>
                <c:pt idx="10501">
                  <c:v>850.02</c:v>
                </c:pt>
                <c:pt idx="10502">
                  <c:v>850.04</c:v>
                </c:pt>
                <c:pt idx="10503">
                  <c:v>850.06</c:v>
                </c:pt>
                <c:pt idx="10504">
                  <c:v>850.08</c:v>
                </c:pt>
                <c:pt idx="10505">
                  <c:v>850.1</c:v>
                </c:pt>
                <c:pt idx="10506">
                  <c:v>850.12</c:v>
                </c:pt>
                <c:pt idx="10507">
                  <c:v>850.14</c:v>
                </c:pt>
                <c:pt idx="10508">
                  <c:v>850.16</c:v>
                </c:pt>
                <c:pt idx="10509">
                  <c:v>850.1800000000004</c:v>
                </c:pt>
                <c:pt idx="10510">
                  <c:v>850.2</c:v>
                </c:pt>
                <c:pt idx="10511">
                  <c:v>850.22</c:v>
                </c:pt>
                <c:pt idx="10512">
                  <c:v>850.24</c:v>
                </c:pt>
                <c:pt idx="10513">
                  <c:v>850.26</c:v>
                </c:pt>
                <c:pt idx="10514">
                  <c:v>850.28000000000043</c:v>
                </c:pt>
                <c:pt idx="10515">
                  <c:v>850.3</c:v>
                </c:pt>
                <c:pt idx="10516">
                  <c:v>850.3199999999996</c:v>
                </c:pt>
                <c:pt idx="10517">
                  <c:v>850.33999999999958</c:v>
                </c:pt>
                <c:pt idx="10518">
                  <c:v>850.35999999999956</c:v>
                </c:pt>
                <c:pt idx="10519">
                  <c:v>850.38</c:v>
                </c:pt>
                <c:pt idx="10520">
                  <c:v>850.4</c:v>
                </c:pt>
                <c:pt idx="10521">
                  <c:v>850.42</c:v>
                </c:pt>
                <c:pt idx="10522">
                  <c:v>850.4399999999996</c:v>
                </c:pt>
                <c:pt idx="10523">
                  <c:v>850.45999999999958</c:v>
                </c:pt>
                <c:pt idx="10524">
                  <c:v>850.48</c:v>
                </c:pt>
                <c:pt idx="10525">
                  <c:v>850.5</c:v>
                </c:pt>
                <c:pt idx="10526">
                  <c:v>850.52</c:v>
                </c:pt>
                <c:pt idx="10527">
                  <c:v>850.54</c:v>
                </c:pt>
                <c:pt idx="10528">
                  <c:v>850.56</c:v>
                </c:pt>
                <c:pt idx="10529">
                  <c:v>850.58</c:v>
                </c:pt>
                <c:pt idx="10530">
                  <c:v>850.6</c:v>
                </c:pt>
                <c:pt idx="10531">
                  <c:v>850.62</c:v>
                </c:pt>
                <c:pt idx="10532">
                  <c:v>850.64</c:v>
                </c:pt>
                <c:pt idx="10533">
                  <c:v>850.66</c:v>
                </c:pt>
                <c:pt idx="10534">
                  <c:v>850.6800000000004</c:v>
                </c:pt>
                <c:pt idx="10535">
                  <c:v>850.7</c:v>
                </c:pt>
                <c:pt idx="10536">
                  <c:v>850.72</c:v>
                </c:pt>
                <c:pt idx="10537">
                  <c:v>850.74</c:v>
                </c:pt>
                <c:pt idx="10538">
                  <c:v>850.76</c:v>
                </c:pt>
                <c:pt idx="10539">
                  <c:v>850.78000000000043</c:v>
                </c:pt>
                <c:pt idx="10540">
                  <c:v>850.8</c:v>
                </c:pt>
                <c:pt idx="10541">
                  <c:v>850.8199999999996</c:v>
                </c:pt>
                <c:pt idx="10542">
                  <c:v>850.83999999999958</c:v>
                </c:pt>
                <c:pt idx="10543">
                  <c:v>850.85999999999956</c:v>
                </c:pt>
                <c:pt idx="10544">
                  <c:v>850.88</c:v>
                </c:pt>
                <c:pt idx="10545">
                  <c:v>850.9</c:v>
                </c:pt>
                <c:pt idx="10546">
                  <c:v>850.92</c:v>
                </c:pt>
                <c:pt idx="10547">
                  <c:v>850.9399999999996</c:v>
                </c:pt>
                <c:pt idx="10548">
                  <c:v>850.95999999999958</c:v>
                </c:pt>
                <c:pt idx="10549">
                  <c:v>850.98</c:v>
                </c:pt>
                <c:pt idx="10550">
                  <c:v>851</c:v>
                </c:pt>
                <c:pt idx="10551">
                  <c:v>851.02</c:v>
                </c:pt>
                <c:pt idx="10552">
                  <c:v>851.04</c:v>
                </c:pt>
                <c:pt idx="10553">
                  <c:v>851.06</c:v>
                </c:pt>
                <c:pt idx="10554">
                  <c:v>851.08</c:v>
                </c:pt>
                <c:pt idx="10555">
                  <c:v>851.1</c:v>
                </c:pt>
                <c:pt idx="10556">
                  <c:v>851.12</c:v>
                </c:pt>
                <c:pt idx="10557">
                  <c:v>851.14</c:v>
                </c:pt>
                <c:pt idx="10558">
                  <c:v>851.16</c:v>
                </c:pt>
                <c:pt idx="10559">
                  <c:v>851.1800000000004</c:v>
                </c:pt>
                <c:pt idx="10560">
                  <c:v>851.2</c:v>
                </c:pt>
                <c:pt idx="10561">
                  <c:v>851.22</c:v>
                </c:pt>
                <c:pt idx="10562">
                  <c:v>851.24</c:v>
                </c:pt>
                <c:pt idx="10563">
                  <c:v>851.26</c:v>
                </c:pt>
                <c:pt idx="10564">
                  <c:v>851.28000000000043</c:v>
                </c:pt>
                <c:pt idx="10565">
                  <c:v>851.3</c:v>
                </c:pt>
                <c:pt idx="10566">
                  <c:v>851.3199999999996</c:v>
                </c:pt>
                <c:pt idx="10567">
                  <c:v>851.33999999999958</c:v>
                </c:pt>
                <c:pt idx="10568">
                  <c:v>851.35999999999956</c:v>
                </c:pt>
                <c:pt idx="10569">
                  <c:v>851.38</c:v>
                </c:pt>
                <c:pt idx="10570">
                  <c:v>851.4</c:v>
                </c:pt>
                <c:pt idx="10571">
                  <c:v>851.42</c:v>
                </c:pt>
                <c:pt idx="10572">
                  <c:v>851.4399999999996</c:v>
                </c:pt>
                <c:pt idx="10573">
                  <c:v>851.45999999999958</c:v>
                </c:pt>
                <c:pt idx="10574">
                  <c:v>851.48</c:v>
                </c:pt>
                <c:pt idx="10575">
                  <c:v>851.5</c:v>
                </c:pt>
                <c:pt idx="10576">
                  <c:v>851.52</c:v>
                </c:pt>
                <c:pt idx="10577">
                  <c:v>851.54</c:v>
                </c:pt>
                <c:pt idx="10578">
                  <c:v>851.56</c:v>
                </c:pt>
                <c:pt idx="10579">
                  <c:v>851.58</c:v>
                </c:pt>
                <c:pt idx="10580">
                  <c:v>851.6</c:v>
                </c:pt>
                <c:pt idx="10581">
                  <c:v>851.62</c:v>
                </c:pt>
                <c:pt idx="10582">
                  <c:v>851.64</c:v>
                </c:pt>
                <c:pt idx="10583">
                  <c:v>851.66</c:v>
                </c:pt>
                <c:pt idx="10584">
                  <c:v>851.6800000000004</c:v>
                </c:pt>
                <c:pt idx="10585">
                  <c:v>851.7</c:v>
                </c:pt>
                <c:pt idx="10586">
                  <c:v>851.72</c:v>
                </c:pt>
                <c:pt idx="10587">
                  <c:v>851.74</c:v>
                </c:pt>
                <c:pt idx="10588">
                  <c:v>851.76</c:v>
                </c:pt>
                <c:pt idx="10589">
                  <c:v>851.78000000000043</c:v>
                </c:pt>
                <c:pt idx="10590">
                  <c:v>851.8</c:v>
                </c:pt>
                <c:pt idx="10591">
                  <c:v>851.8199999999996</c:v>
                </c:pt>
                <c:pt idx="10592">
                  <c:v>851.83999999999958</c:v>
                </c:pt>
                <c:pt idx="10593">
                  <c:v>851.85999999999956</c:v>
                </c:pt>
                <c:pt idx="10594">
                  <c:v>851.88</c:v>
                </c:pt>
                <c:pt idx="10595">
                  <c:v>851.9</c:v>
                </c:pt>
                <c:pt idx="10596">
                  <c:v>851.92</c:v>
                </c:pt>
                <c:pt idx="10597">
                  <c:v>851.9399999999996</c:v>
                </c:pt>
                <c:pt idx="10598">
                  <c:v>851.95999999999958</c:v>
                </c:pt>
                <c:pt idx="10599">
                  <c:v>851.98</c:v>
                </c:pt>
                <c:pt idx="10600">
                  <c:v>852</c:v>
                </c:pt>
                <c:pt idx="10601">
                  <c:v>852.02</c:v>
                </c:pt>
                <c:pt idx="10602">
                  <c:v>852.04</c:v>
                </c:pt>
                <c:pt idx="10603">
                  <c:v>852.06</c:v>
                </c:pt>
                <c:pt idx="10604">
                  <c:v>852.08</c:v>
                </c:pt>
                <c:pt idx="10605">
                  <c:v>852.1</c:v>
                </c:pt>
                <c:pt idx="10606">
                  <c:v>852.12</c:v>
                </c:pt>
                <c:pt idx="10607">
                  <c:v>852.14</c:v>
                </c:pt>
                <c:pt idx="10608">
                  <c:v>852.16</c:v>
                </c:pt>
                <c:pt idx="10609">
                  <c:v>852.1800000000004</c:v>
                </c:pt>
                <c:pt idx="10610">
                  <c:v>852.2</c:v>
                </c:pt>
                <c:pt idx="10611">
                  <c:v>852.22</c:v>
                </c:pt>
                <c:pt idx="10612">
                  <c:v>852.24</c:v>
                </c:pt>
                <c:pt idx="10613">
                  <c:v>852.26</c:v>
                </c:pt>
                <c:pt idx="10614">
                  <c:v>852.28000000000043</c:v>
                </c:pt>
                <c:pt idx="10615">
                  <c:v>852.3</c:v>
                </c:pt>
                <c:pt idx="10616">
                  <c:v>852.3199999999996</c:v>
                </c:pt>
                <c:pt idx="10617">
                  <c:v>852.33999999999958</c:v>
                </c:pt>
                <c:pt idx="10618">
                  <c:v>852.35999999999956</c:v>
                </c:pt>
                <c:pt idx="10619">
                  <c:v>852.38</c:v>
                </c:pt>
                <c:pt idx="10620">
                  <c:v>852.4</c:v>
                </c:pt>
                <c:pt idx="10621">
                  <c:v>852.42</c:v>
                </c:pt>
                <c:pt idx="10622">
                  <c:v>852.4399999999996</c:v>
                </c:pt>
                <c:pt idx="10623">
                  <c:v>852.45999999999958</c:v>
                </c:pt>
                <c:pt idx="10624">
                  <c:v>852.48</c:v>
                </c:pt>
                <c:pt idx="10625">
                  <c:v>852.5</c:v>
                </c:pt>
                <c:pt idx="10626">
                  <c:v>852.52</c:v>
                </c:pt>
                <c:pt idx="10627">
                  <c:v>852.54</c:v>
                </c:pt>
                <c:pt idx="10628">
                  <c:v>852.56</c:v>
                </c:pt>
                <c:pt idx="10629">
                  <c:v>852.58</c:v>
                </c:pt>
                <c:pt idx="10630">
                  <c:v>852.6</c:v>
                </c:pt>
                <c:pt idx="10631">
                  <c:v>852.62</c:v>
                </c:pt>
                <c:pt idx="10632">
                  <c:v>852.64</c:v>
                </c:pt>
                <c:pt idx="10633">
                  <c:v>852.66</c:v>
                </c:pt>
                <c:pt idx="10634">
                  <c:v>852.6800000000004</c:v>
                </c:pt>
                <c:pt idx="10635">
                  <c:v>852.7</c:v>
                </c:pt>
                <c:pt idx="10636">
                  <c:v>852.72</c:v>
                </c:pt>
                <c:pt idx="10637">
                  <c:v>852.74</c:v>
                </c:pt>
                <c:pt idx="10638">
                  <c:v>852.76</c:v>
                </c:pt>
                <c:pt idx="10639">
                  <c:v>852.78000000000043</c:v>
                </c:pt>
                <c:pt idx="10640">
                  <c:v>852.8</c:v>
                </c:pt>
                <c:pt idx="10641">
                  <c:v>852.8199999999996</c:v>
                </c:pt>
                <c:pt idx="10642">
                  <c:v>852.83999999999958</c:v>
                </c:pt>
                <c:pt idx="10643">
                  <c:v>852.85999999999956</c:v>
                </c:pt>
                <c:pt idx="10644">
                  <c:v>852.88</c:v>
                </c:pt>
                <c:pt idx="10645">
                  <c:v>852.9</c:v>
                </c:pt>
                <c:pt idx="10646">
                  <c:v>852.92</c:v>
                </c:pt>
                <c:pt idx="10647">
                  <c:v>852.9399999999996</c:v>
                </c:pt>
                <c:pt idx="10648">
                  <c:v>852.95999999999958</c:v>
                </c:pt>
                <c:pt idx="10649">
                  <c:v>852.98</c:v>
                </c:pt>
                <c:pt idx="10650">
                  <c:v>853</c:v>
                </c:pt>
                <c:pt idx="10651">
                  <c:v>853.02</c:v>
                </c:pt>
                <c:pt idx="10652">
                  <c:v>853.04</c:v>
                </c:pt>
                <c:pt idx="10653">
                  <c:v>853.06</c:v>
                </c:pt>
                <c:pt idx="10654">
                  <c:v>853.08</c:v>
                </c:pt>
                <c:pt idx="10655">
                  <c:v>853.1</c:v>
                </c:pt>
                <c:pt idx="10656">
                  <c:v>853.12</c:v>
                </c:pt>
                <c:pt idx="10657">
                  <c:v>853.14</c:v>
                </c:pt>
                <c:pt idx="10658">
                  <c:v>853.16</c:v>
                </c:pt>
                <c:pt idx="10659">
                  <c:v>853.1800000000004</c:v>
                </c:pt>
                <c:pt idx="10660">
                  <c:v>853.2</c:v>
                </c:pt>
                <c:pt idx="10661">
                  <c:v>853.22</c:v>
                </c:pt>
                <c:pt idx="10662">
                  <c:v>853.24</c:v>
                </c:pt>
                <c:pt idx="10663">
                  <c:v>853.26</c:v>
                </c:pt>
                <c:pt idx="10664">
                  <c:v>853.28000000000043</c:v>
                </c:pt>
                <c:pt idx="10665">
                  <c:v>853.3</c:v>
                </c:pt>
                <c:pt idx="10666">
                  <c:v>853.3199999999996</c:v>
                </c:pt>
                <c:pt idx="10667">
                  <c:v>853.33999999999958</c:v>
                </c:pt>
                <c:pt idx="10668">
                  <c:v>853.35999999999956</c:v>
                </c:pt>
                <c:pt idx="10669">
                  <c:v>853.38</c:v>
                </c:pt>
                <c:pt idx="10670">
                  <c:v>853.4</c:v>
                </c:pt>
                <c:pt idx="10671">
                  <c:v>853.42</c:v>
                </c:pt>
                <c:pt idx="10672">
                  <c:v>853.4399999999996</c:v>
                </c:pt>
                <c:pt idx="10673">
                  <c:v>853.45999999999958</c:v>
                </c:pt>
                <c:pt idx="10674">
                  <c:v>853.48</c:v>
                </c:pt>
                <c:pt idx="10675">
                  <c:v>853.5</c:v>
                </c:pt>
                <c:pt idx="10676">
                  <c:v>853.52</c:v>
                </c:pt>
                <c:pt idx="10677">
                  <c:v>853.54</c:v>
                </c:pt>
                <c:pt idx="10678">
                  <c:v>853.56</c:v>
                </c:pt>
                <c:pt idx="10679">
                  <c:v>853.58</c:v>
                </c:pt>
                <c:pt idx="10680">
                  <c:v>853.6</c:v>
                </c:pt>
                <c:pt idx="10681">
                  <c:v>853.62</c:v>
                </c:pt>
                <c:pt idx="10682">
                  <c:v>853.64</c:v>
                </c:pt>
                <c:pt idx="10683">
                  <c:v>853.66</c:v>
                </c:pt>
                <c:pt idx="10684">
                  <c:v>853.6800000000004</c:v>
                </c:pt>
                <c:pt idx="10685">
                  <c:v>853.7</c:v>
                </c:pt>
                <c:pt idx="10686">
                  <c:v>853.72</c:v>
                </c:pt>
                <c:pt idx="10687">
                  <c:v>853.74</c:v>
                </c:pt>
                <c:pt idx="10688">
                  <c:v>853.76</c:v>
                </c:pt>
                <c:pt idx="10689">
                  <c:v>853.78000000000043</c:v>
                </c:pt>
                <c:pt idx="10690">
                  <c:v>853.8</c:v>
                </c:pt>
                <c:pt idx="10691">
                  <c:v>853.8199999999996</c:v>
                </c:pt>
                <c:pt idx="10692">
                  <c:v>853.83999999999958</c:v>
                </c:pt>
                <c:pt idx="10693">
                  <c:v>853.85999999999956</c:v>
                </c:pt>
                <c:pt idx="10694">
                  <c:v>853.88</c:v>
                </c:pt>
                <c:pt idx="10695">
                  <c:v>853.9</c:v>
                </c:pt>
                <c:pt idx="10696">
                  <c:v>853.92</c:v>
                </c:pt>
                <c:pt idx="10697">
                  <c:v>853.9399999999996</c:v>
                </c:pt>
                <c:pt idx="10698">
                  <c:v>853.95999999999958</c:v>
                </c:pt>
                <c:pt idx="10699">
                  <c:v>853.98</c:v>
                </c:pt>
                <c:pt idx="10700">
                  <c:v>854</c:v>
                </c:pt>
                <c:pt idx="10701">
                  <c:v>854.02</c:v>
                </c:pt>
                <c:pt idx="10702">
                  <c:v>854.04</c:v>
                </c:pt>
                <c:pt idx="10703">
                  <c:v>854.06</c:v>
                </c:pt>
                <c:pt idx="10704">
                  <c:v>854.08</c:v>
                </c:pt>
                <c:pt idx="10705">
                  <c:v>854.1</c:v>
                </c:pt>
                <c:pt idx="10706">
                  <c:v>854.12</c:v>
                </c:pt>
                <c:pt idx="10707">
                  <c:v>854.14</c:v>
                </c:pt>
                <c:pt idx="10708">
                  <c:v>854.16</c:v>
                </c:pt>
                <c:pt idx="10709">
                  <c:v>854.1800000000004</c:v>
                </c:pt>
                <c:pt idx="10710">
                  <c:v>854.2</c:v>
                </c:pt>
                <c:pt idx="10711">
                  <c:v>854.22</c:v>
                </c:pt>
                <c:pt idx="10712">
                  <c:v>854.24</c:v>
                </c:pt>
                <c:pt idx="10713">
                  <c:v>854.26</c:v>
                </c:pt>
                <c:pt idx="10714">
                  <c:v>854.28000000000043</c:v>
                </c:pt>
                <c:pt idx="10715">
                  <c:v>854.3</c:v>
                </c:pt>
                <c:pt idx="10716">
                  <c:v>854.3199999999996</c:v>
                </c:pt>
                <c:pt idx="10717">
                  <c:v>854.33999999999958</c:v>
                </c:pt>
                <c:pt idx="10718">
                  <c:v>854.35999999999956</c:v>
                </c:pt>
                <c:pt idx="10719">
                  <c:v>854.38</c:v>
                </c:pt>
                <c:pt idx="10720">
                  <c:v>854.4</c:v>
                </c:pt>
                <c:pt idx="10721">
                  <c:v>854.42</c:v>
                </c:pt>
                <c:pt idx="10722">
                  <c:v>854.4399999999996</c:v>
                </c:pt>
                <c:pt idx="10723">
                  <c:v>854.45999999999958</c:v>
                </c:pt>
                <c:pt idx="10724">
                  <c:v>854.48</c:v>
                </c:pt>
                <c:pt idx="10725">
                  <c:v>854.5</c:v>
                </c:pt>
                <c:pt idx="10726">
                  <c:v>854.52</c:v>
                </c:pt>
                <c:pt idx="10727">
                  <c:v>854.54</c:v>
                </c:pt>
                <c:pt idx="10728">
                  <c:v>854.56</c:v>
                </c:pt>
                <c:pt idx="10729">
                  <c:v>854.58</c:v>
                </c:pt>
                <c:pt idx="10730">
                  <c:v>854.6</c:v>
                </c:pt>
                <c:pt idx="10731">
                  <c:v>854.62</c:v>
                </c:pt>
                <c:pt idx="10732">
                  <c:v>854.64</c:v>
                </c:pt>
                <c:pt idx="10733">
                  <c:v>854.66</c:v>
                </c:pt>
                <c:pt idx="10734">
                  <c:v>854.6800000000004</c:v>
                </c:pt>
                <c:pt idx="10735">
                  <c:v>854.7</c:v>
                </c:pt>
                <c:pt idx="10736">
                  <c:v>854.72</c:v>
                </c:pt>
                <c:pt idx="10737">
                  <c:v>854.74</c:v>
                </c:pt>
                <c:pt idx="10738">
                  <c:v>854.76</c:v>
                </c:pt>
                <c:pt idx="10739">
                  <c:v>854.78000000000043</c:v>
                </c:pt>
                <c:pt idx="10740">
                  <c:v>854.8</c:v>
                </c:pt>
                <c:pt idx="10741">
                  <c:v>854.8199999999996</c:v>
                </c:pt>
                <c:pt idx="10742">
                  <c:v>854.83999999999958</c:v>
                </c:pt>
                <c:pt idx="10743">
                  <c:v>854.85999999999956</c:v>
                </c:pt>
                <c:pt idx="10744">
                  <c:v>854.88</c:v>
                </c:pt>
                <c:pt idx="10745">
                  <c:v>854.9</c:v>
                </c:pt>
                <c:pt idx="10746">
                  <c:v>854.92</c:v>
                </c:pt>
                <c:pt idx="10747">
                  <c:v>854.9399999999996</c:v>
                </c:pt>
                <c:pt idx="10748">
                  <c:v>854.95999999999958</c:v>
                </c:pt>
                <c:pt idx="10749">
                  <c:v>854.98</c:v>
                </c:pt>
                <c:pt idx="10750">
                  <c:v>855</c:v>
                </c:pt>
                <c:pt idx="10751">
                  <c:v>855.02</c:v>
                </c:pt>
                <c:pt idx="10752">
                  <c:v>855.04</c:v>
                </c:pt>
                <c:pt idx="10753">
                  <c:v>855.06</c:v>
                </c:pt>
                <c:pt idx="10754">
                  <c:v>855.08</c:v>
                </c:pt>
                <c:pt idx="10755">
                  <c:v>855.1</c:v>
                </c:pt>
                <c:pt idx="10756">
                  <c:v>855.12</c:v>
                </c:pt>
                <c:pt idx="10757">
                  <c:v>855.14</c:v>
                </c:pt>
                <c:pt idx="10758">
                  <c:v>855.16</c:v>
                </c:pt>
                <c:pt idx="10759">
                  <c:v>855.1800000000004</c:v>
                </c:pt>
                <c:pt idx="10760">
                  <c:v>855.2</c:v>
                </c:pt>
                <c:pt idx="10761">
                  <c:v>855.22</c:v>
                </c:pt>
                <c:pt idx="10762">
                  <c:v>855.24</c:v>
                </c:pt>
                <c:pt idx="10763">
                  <c:v>855.26</c:v>
                </c:pt>
                <c:pt idx="10764">
                  <c:v>855.28000000000043</c:v>
                </c:pt>
                <c:pt idx="10765">
                  <c:v>855.3</c:v>
                </c:pt>
                <c:pt idx="10766">
                  <c:v>855.3199999999996</c:v>
                </c:pt>
                <c:pt idx="10767">
                  <c:v>855.33999999999958</c:v>
                </c:pt>
                <c:pt idx="10768">
                  <c:v>855.35999999999956</c:v>
                </c:pt>
                <c:pt idx="10769">
                  <c:v>855.38</c:v>
                </c:pt>
                <c:pt idx="10770">
                  <c:v>855.4</c:v>
                </c:pt>
                <c:pt idx="10771">
                  <c:v>855.42</c:v>
                </c:pt>
                <c:pt idx="10772">
                  <c:v>855.4399999999996</c:v>
                </c:pt>
                <c:pt idx="10773">
                  <c:v>855.45999999999958</c:v>
                </c:pt>
                <c:pt idx="10774">
                  <c:v>855.48</c:v>
                </c:pt>
                <c:pt idx="10775">
                  <c:v>855.5</c:v>
                </c:pt>
                <c:pt idx="10776">
                  <c:v>855.52</c:v>
                </c:pt>
                <c:pt idx="10777">
                  <c:v>855.54</c:v>
                </c:pt>
                <c:pt idx="10778">
                  <c:v>855.56</c:v>
                </c:pt>
                <c:pt idx="10779">
                  <c:v>855.58</c:v>
                </c:pt>
                <c:pt idx="10780">
                  <c:v>855.6</c:v>
                </c:pt>
                <c:pt idx="10781">
                  <c:v>855.62</c:v>
                </c:pt>
                <c:pt idx="10782">
                  <c:v>855.64</c:v>
                </c:pt>
                <c:pt idx="10783">
                  <c:v>855.66</c:v>
                </c:pt>
                <c:pt idx="10784">
                  <c:v>855.6800000000004</c:v>
                </c:pt>
                <c:pt idx="10785">
                  <c:v>855.7</c:v>
                </c:pt>
                <c:pt idx="10786">
                  <c:v>855.72</c:v>
                </c:pt>
                <c:pt idx="10787">
                  <c:v>855.74</c:v>
                </c:pt>
                <c:pt idx="10788">
                  <c:v>855.76</c:v>
                </c:pt>
                <c:pt idx="10789">
                  <c:v>855.78000000000043</c:v>
                </c:pt>
                <c:pt idx="10790">
                  <c:v>855.8</c:v>
                </c:pt>
                <c:pt idx="10791">
                  <c:v>855.8199999999996</c:v>
                </c:pt>
                <c:pt idx="10792">
                  <c:v>855.83999999999958</c:v>
                </c:pt>
                <c:pt idx="10793">
                  <c:v>855.85999999999956</c:v>
                </c:pt>
                <c:pt idx="10794">
                  <c:v>855.88</c:v>
                </c:pt>
                <c:pt idx="10795">
                  <c:v>855.9</c:v>
                </c:pt>
                <c:pt idx="10796">
                  <c:v>855.92</c:v>
                </c:pt>
                <c:pt idx="10797">
                  <c:v>855.9399999999996</c:v>
                </c:pt>
                <c:pt idx="10798">
                  <c:v>855.95999999999958</c:v>
                </c:pt>
                <c:pt idx="10799">
                  <c:v>855.98</c:v>
                </c:pt>
                <c:pt idx="10800">
                  <c:v>856</c:v>
                </c:pt>
                <c:pt idx="10801">
                  <c:v>856.02</c:v>
                </c:pt>
                <c:pt idx="10802">
                  <c:v>856.04</c:v>
                </c:pt>
                <c:pt idx="10803">
                  <c:v>856.06</c:v>
                </c:pt>
                <c:pt idx="10804">
                  <c:v>856.08</c:v>
                </c:pt>
                <c:pt idx="10805">
                  <c:v>856.1</c:v>
                </c:pt>
                <c:pt idx="10806">
                  <c:v>856.12</c:v>
                </c:pt>
                <c:pt idx="10807">
                  <c:v>856.14</c:v>
                </c:pt>
                <c:pt idx="10808">
                  <c:v>856.16</c:v>
                </c:pt>
                <c:pt idx="10809">
                  <c:v>856.1800000000004</c:v>
                </c:pt>
                <c:pt idx="10810">
                  <c:v>856.2</c:v>
                </c:pt>
                <c:pt idx="10811">
                  <c:v>856.22</c:v>
                </c:pt>
                <c:pt idx="10812">
                  <c:v>856.24</c:v>
                </c:pt>
                <c:pt idx="10813">
                  <c:v>856.26</c:v>
                </c:pt>
                <c:pt idx="10814">
                  <c:v>856.28000000000043</c:v>
                </c:pt>
                <c:pt idx="10815">
                  <c:v>856.3</c:v>
                </c:pt>
                <c:pt idx="10816">
                  <c:v>856.3199999999996</c:v>
                </c:pt>
                <c:pt idx="10817">
                  <c:v>856.33999999999958</c:v>
                </c:pt>
                <c:pt idx="10818">
                  <c:v>856.35999999999956</c:v>
                </c:pt>
                <c:pt idx="10819">
                  <c:v>856.38</c:v>
                </c:pt>
                <c:pt idx="10820">
                  <c:v>856.4</c:v>
                </c:pt>
                <c:pt idx="10821">
                  <c:v>856.42</c:v>
                </c:pt>
                <c:pt idx="10822">
                  <c:v>856.4399999999996</c:v>
                </c:pt>
                <c:pt idx="10823">
                  <c:v>856.45999999999958</c:v>
                </c:pt>
                <c:pt idx="10824">
                  <c:v>856.48</c:v>
                </c:pt>
                <c:pt idx="10825">
                  <c:v>856.5</c:v>
                </c:pt>
                <c:pt idx="10826">
                  <c:v>856.52</c:v>
                </c:pt>
                <c:pt idx="10827">
                  <c:v>856.54</c:v>
                </c:pt>
                <c:pt idx="10828">
                  <c:v>856.56</c:v>
                </c:pt>
                <c:pt idx="10829">
                  <c:v>856.58</c:v>
                </c:pt>
                <c:pt idx="10830">
                  <c:v>856.6</c:v>
                </c:pt>
                <c:pt idx="10831">
                  <c:v>856.62</c:v>
                </c:pt>
                <c:pt idx="10832">
                  <c:v>856.64</c:v>
                </c:pt>
                <c:pt idx="10833">
                  <c:v>856.66</c:v>
                </c:pt>
                <c:pt idx="10834">
                  <c:v>856.6800000000004</c:v>
                </c:pt>
                <c:pt idx="10835">
                  <c:v>856.7</c:v>
                </c:pt>
                <c:pt idx="10836">
                  <c:v>856.72</c:v>
                </c:pt>
                <c:pt idx="10837">
                  <c:v>856.74</c:v>
                </c:pt>
                <c:pt idx="10838">
                  <c:v>856.76</c:v>
                </c:pt>
                <c:pt idx="10839">
                  <c:v>856.78000000000043</c:v>
                </c:pt>
                <c:pt idx="10840">
                  <c:v>856.8</c:v>
                </c:pt>
                <c:pt idx="10841">
                  <c:v>856.8199999999996</c:v>
                </c:pt>
                <c:pt idx="10842">
                  <c:v>856.83999999999958</c:v>
                </c:pt>
                <c:pt idx="10843">
                  <c:v>856.85999999999956</c:v>
                </c:pt>
                <c:pt idx="10844">
                  <c:v>856.88</c:v>
                </c:pt>
                <c:pt idx="10845">
                  <c:v>856.9</c:v>
                </c:pt>
                <c:pt idx="10846">
                  <c:v>856.92</c:v>
                </c:pt>
                <c:pt idx="10847">
                  <c:v>856.9399999999996</c:v>
                </c:pt>
                <c:pt idx="10848">
                  <c:v>856.95999999999958</c:v>
                </c:pt>
                <c:pt idx="10849">
                  <c:v>856.98</c:v>
                </c:pt>
                <c:pt idx="10850">
                  <c:v>857</c:v>
                </c:pt>
                <c:pt idx="10851">
                  <c:v>857.02</c:v>
                </c:pt>
                <c:pt idx="10852">
                  <c:v>857.04</c:v>
                </c:pt>
                <c:pt idx="10853">
                  <c:v>857.06</c:v>
                </c:pt>
                <c:pt idx="10854">
                  <c:v>857.08</c:v>
                </c:pt>
                <c:pt idx="10855">
                  <c:v>857.1</c:v>
                </c:pt>
                <c:pt idx="10856">
                  <c:v>857.12</c:v>
                </c:pt>
                <c:pt idx="10857">
                  <c:v>857.14</c:v>
                </c:pt>
                <c:pt idx="10858">
                  <c:v>857.16</c:v>
                </c:pt>
                <c:pt idx="10859">
                  <c:v>857.1800000000004</c:v>
                </c:pt>
                <c:pt idx="10860">
                  <c:v>857.2</c:v>
                </c:pt>
                <c:pt idx="10861">
                  <c:v>857.22</c:v>
                </c:pt>
                <c:pt idx="10862">
                  <c:v>857.24</c:v>
                </c:pt>
                <c:pt idx="10863">
                  <c:v>857.26</c:v>
                </c:pt>
                <c:pt idx="10864">
                  <c:v>857.28000000000043</c:v>
                </c:pt>
                <c:pt idx="10865">
                  <c:v>857.3</c:v>
                </c:pt>
                <c:pt idx="10866">
                  <c:v>857.3199999999996</c:v>
                </c:pt>
                <c:pt idx="10867">
                  <c:v>857.33999999999958</c:v>
                </c:pt>
                <c:pt idx="10868">
                  <c:v>857.35999999999956</c:v>
                </c:pt>
                <c:pt idx="10869">
                  <c:v>857.38</c:v>
                </c:pt>
                <c:pt idx="10870">
                  <c:v>857.4</c:v>
                </c:pt>
                <c:pt idx="10871">
                  <c:v>857.42</c:v>
                </c:pt>
                <c:pt idx="10872">
                  <c:v>857.4399999999996</c:v>
                </c:pt>
                <c:pt idx="10873">
                  <c:v>857.45999999999958</c:v>
                </c:pt>
                <c:pt idx="10874">
                  <c:v>857.48</c:v>
                </c:pt>
                <c:pt idx="10875">
                  <c:v>857.5</c:v>
                </c:pt>
                <c:pt idx="10876">
                  <c:v>857.52</c:v>
                </c:pt>
                <c:pt idx="10877">
                  <c:v>857.54</c:v>
                </c:pt>
                <c:pt idx="10878">
                  <c:v>857.56</c:v>
                </c:pt>
                <c:pt idx="10879">
                  <c:v>857.58</c:v>
                </c:pt>
                <c:pt idx="10880">
                  <c:v>857.6</c:v>
                </c:pt>
                <c:pt idx="10881">
                  <c:v>857.62</c:v>
                </c:pt>
                <c:pt idx="10882">
                  <c:v>857.64</c:v>
                </c:pt>
                <c:pt idx="10883">
                  <c:v>857.66</c:v>
                </c:pt>
                <c:pt idx="10884">
                  <c:v>857.6800000000004</c:v>
                </c:pt>
                <c:pt idx="10885">
                  <c:v>857.7</c:v>
                </c:pt>
                <c:pt idx="10886">
                  <c:v>857.72</c:v>
                </c:pt>
                <c:pt idx="10887">
                  <c:v>857.74</c:v>
                </c:pt>
                <c:pt idx="10888">
                  <c:v>857.76</c:v>
                </c:pt>
                <c:pt idx="10889">
                  <c:v>857.78000000000043</c:v>
                </c:pt>
                <c:pt idx="10890">
                  <c:v>857.8</c:v>
                </c:pt>
                <c:pt idx="10891">
                  <c:v>857.8199999999996</c:v>
                </c:pt>
                <c:pt idx="10892">
                  <c:v>857.83999999999958</c:v>
                </c:pt>
                <c:pt idx="10893">
                  <c:v>857.85999999999956</c:v>
                </c:pt>
                <c:pt idx="10894">
                  <c:v>857.88</c:v>
                </c:pt>
                <c:pt idx="10895">
                  <c:v>857.9</c:v>
                </c:pt>
                <c:pt idx="10896">
                  <c:v>857.92</c:v>
                </c:pt>
                <c:pt idx="10897">
                  <c:v>857.9399999999996</c:v>
                </c:pt>
                <c:pt idx="10898">
                  <c:v>857.95999999999958</c:v>
                </c:pt>
                <c:pt idx="10899">
                  <c:v>857.98</c:v>
                </c:pt>
                <c:pt idx="10900">
                  <c:v>858</c:v>
                </c:pt>
                <c:pt idx="10901">
                  <c:v>858.02</c:v>
                </c:pt>
                <c:pt idx="10902">
                  <c:v>858.04</c:v>
                </c:pt>
                <c:pt idx="10903">
                  <c:v>858.06</c:v>
                </c:pt>
                <c:pt idx="10904">
                  <c:v>858.08</c:v>
                </c:pt>
                <c:pt idx="10905">
                  <c:v>858.1</c:v>
                </c:pt>
                <c:pt idx="10906">
                  <c:v>858.12</c:v>
                </c:pt>
                <c:pt idx="10907">
                  <c:v>858.14</c:v>
                </c:pt>
                <c:pt idx="10908">
                  <c:v>858.16</c:v>
                </c:pt>
                <c:pt idx="10909">
                  <c:v>858.1800000000004</c:v>
                </c:pt>
                <c:pt idx="10910">
                  <c:v>858.2</c:v>
                </c:pt>
                <c:pt idx="10911">
                  <c:v>858.22</c:v>
                </c:pt>
                <c:pt idx="10912">
                  <c:v>858.24</c:v>
                </c:pt>
                <c:pt idx="10913">
                  <c:v>858.26</c:v>
                </c:pt>
                <c:pt idx="10914">
                  <c:v>858.28000000000043</c:v>
                </c:pt>
                <c:pt idx="10915">
                  <c:v>858.3</c:v>
                </c:pt>
                <c:pt idx="10916">
                  <c:v>858.3199999999996</c:v>
                </c:pt>
                <c:pt idx="10917">
                  <c:v>858.33999999999958</c:v>
                </c:pt>
                <c:pt idx="10918">
                  <c:v>858.35999999999956</c:v>
                </c:pt>
                <c:pt idx="10919">
                  <c:v>858.38</c:v>
                </c:pt>
                <c:pt idx="10920">
                  <c:v>858.4</c:v>
                </c:pt>
                <c:pt idx="10921">
                  <c:v>858.42</c:v>
                </c:pt>
                <c:pt idx="10922">
                  <c:v>858.4399999999996</c:v>
                </c:pt>
                <c:pt idx="10923">
                  <c:v>858.45999999999958</c:v>
                </c:pt>
                <c:pt idx="10924">
                  <c:v>858.48</c:v>
                </c:pt>
                <c:pt idx="10925">
                  <c:v>858.5</c:v>
                </c:pt>
                <c:pt idx="10926">
                  <c:v>858.52</c:v>
                </c:pt>
                <c:pt idx="10927">
                  <c:v>858.54</c:v>
                </c:pt>
                <c:pt idx="10928">
                  <c:v>858.56</c:v>
                </c:pt>
                <c:pt idx="10929">
                  <c:v>858.58</c:v>
                </c:pt>
                <c:pt idx="10930">
                  <c:v>858.6</c:v>
                </c:pt>
                <c:pt idx="10931">
                  <c:v>858.62</c:v>
                </c:pt>
                <c:pt idx="10932">
                  <c:v>858.64</c:v>
                </c:pt>
                <c:pt idx="10933">
                  <c:v>858.66</c:v>
                </c:pt>
                <c:pt idx="10934">
                  <c:v>858.6800000000004</c:v>
                </c:pt>
                <c:pt idx="10935">
                  <c:v>858.7</c:v>
                </c:pt>
                <c:pt idx="10936">
                  <c:v>858.72</c:v>
                </c:pt>
                <c:pt idx="10937">
                  <c:v>858.74</c:v>
                </c:pt>
                <c:pt idx="10938">
                  <c:v>858.76</c:v>
                </c:pt>
                <c:pt idx="10939">
                  <c:v>858.78000000000043</c:v>
                </c:pt>
                <c:pt idx="10940">
                  <c:v>858.8</c:v>
                </c:pt>
                <c:pt idx="10941">
                  <c:v>858.8199999999996</c:v>
                </c:pt>
                <c:pt idx="10942">
                  <c:v>858.83999999999958</c:v>
                </c:pt>
                <c:pt idx="10943">
                  <c:v>858.85999999999956</c:v>
                </c:pt>
                <c:pt idx="10944">
                  <c:v>858.88</c:v>
                </c:pt>
                <c:pt idx="10945">
                  <c:v>858.9</c:v>
                </c:pt>
                <c:pt idx="10946">
                  <c:v>858.92</c:v>
                </c:pt>
                <c:pt idx="10947">
                  <c:v>858.9399999999996</c:v>
                </c:pt>
                <c:pt idx="10948">
                  <c:v>858.95999999999958</c:v>
                </c:pt>
                <c:pt idx="10949">
                  <c:v>858.98</c:v>
                </c:pt>
                <c:pt idx="10950">
                  <c:v>859</c:v>
                </c:pt>
                <c:pt idx="10951">
                  <c:v>859.02</c:v>
                </c:pt>
                <c:pt idx="10952">
                  <c:v>859.04</c:v>
                </c:pt>
                <c:pt idx="10953">
                  <c:v>859.06</c:v>
                </c:pt>
                <c:pt idx="10954">
                  <c:v>859.08</c:v>
                </c:pt>
                <c:pt idx="10955">
                  <c:v>859.1</c:v>
                </c:pt>
                <c:pt idx="10956">
                  <c:v>859.12</c:v>
                </c:pt>
                <c:pt idx="10957">
                  <c:v>859.14</c:v>
                </c:pt>
                <c:pt idx="10958">
                  <c:v>859.16</c:v>
                </c:pt>
                <c:pt idx="10959">
                  <c:v>859.1800000000004</c:v>
                </c:pt>
                <c:pt idx="10960">
                  <c:v>859.2</c:v>
                </c:pt>
                <c:pt idx="10961">
                  <c:v>859.22</c:v>
                </c:pt>
                <c:pt idx="10962">
                  <c:v>859.24</c:v>
                </c:pt>
                <c:pt idx="10963">
                  <c:v>859.26</c:v>
                </c:pt>
                <c:pt idx="10964">
                  <c:v>859.28000000000043</c:v>
                </c:pt>
                <c:pt idx="10965">
                  <c:v>859.3</c:v>
                </c:pt>
                <c:pt idx="10966">
                  <c:v>859.3199999999996</c:v>
                </c:pt>
                <c:pt idx="10967">
                  <c:v>859.33999999999958</c:v>
                </c:pt>
                <c:pt idx="10968">
                  <c:v>859.35999999999956</c:v>
                </c:pt>
                <c:pt idx="10969">
                  <c:v>859.38</c:v>
                </c:pt>
                <c:pt idx="10970">
                  <c:v>859.4</c:v>
                </c:pt>
                <c:pt idx="10971">
                  <c:v>859.42</c:v>
                </c:pt>
                <c:pt idx="10972">
                  <c:v>859.4399999999996</c:v>
                </c:pt>
                <c:pt idx="10973">
                  <c:v>859.45999999999958</c:v>
                </c:pt>
                <c:pt idx="10974">
                  <c:v>859.48</c:v>
                </c:pt>
                <c:pt idx="10975">
                  <c:v>859.5</c:v>
                </c:pt>
                <c:pt idx="10976">
                  <c:v>859.52</c:v>
                </c:pt>
                <c:pt idx="10977">
                  <c:v>859.54</c:v>
                </c:pt>
                <c:pt idx="10978">
                  <c:v>859.56</c:v>
                </c:pt>
                <c:pt idx="10979">
                  <c:v>859.58</c:v>
                </c:pt>
                <c:pt idx="10980">
                  <c:v>859.6</c:v>
                </c:pt>
                <c:pt idx="10981">
                  <c:v>859.62</c:v>
                </c:pt>
                <c:pt idx="10982">
                  <c:v>859.64</c:v>
                </c:pt>
                <c:pt idx="10983">
                  <c:v>859.66</c:v>
                </c:pt>
                <c:pt idx="10984">
                  <c:v>859.6800000000004</c:v>
                </c:pt>
                <c:pt idx="10985">
                  <c:v>859.7</c:v>
                </c:pt>
                <c:pt idx="10986">
                  <c:v>859.72</c:v>
                </c:pt>
                <c:pt idx="10987">
                  <c:v>859.74</c:v>
                </c:pt>
                <c:pt idx="10988">
                  <c:v>859.76</c:v>
                </c:pt>
                <c:pt idx="10989">
                  <c:v>859.78000000000043</c:v>
                </c:pt>
                <c:pt idx="10990">
                  <c:v>859.8</c:v>
                </c:pt>
                <c:pt idx="10991">
                  <c:v>859.8199999999996</c:v>
                </c:pt>
                <c:pt idx="10992">
                  <c:v>859.83999999999958</c:v>
                </c:pt>
                <c:pt idx="10993">
                  <c:v>859.85999999999956</c:v>
                </c:pt>
                <c:pt idx="10994">
                  <c:v>859.88</c:v>
                </c:pt>
                <c:pt idx="10995">
                  <c:v>859.9</c:v>
                </c:pt>
                <c:pt idx="10996">
                  <c:v>859.92</c:v>
                </c:pt>
                <c:pt idx="10997">
                  <c:v>859.9399999999996</c:v>
                </c:pt>
                <c:pt idx="10998">
                  <c:v>859.95999999999958</c:v>
                </c:pt>
                <c:pt idx="10999">
                  <c:v>859.98</c:v>
                </c:pt>
                <c:pt idx="11000">
                  <c:v>860</c:v>
                </c:pt>
                <c:pt idx="11001">
                  <c:v>860.02</c:v>
                </c:pt>
                <c:pt idx="11002">
                  <c:v>860.04</c:v>
                </c:pt>
                <c:pt idx="11003">
                  <c:v>860.06</c:v>
                </c:pt>
                <c:pt idx="11004">
                  <c:v>860.08</c:v>
                </c:pt>
                <c:pt idx="11005">
                  <c:v>860.1</c:v>
                </c:pt>
                <c:pt idx="11006">
                  <c:v>860.12</c:v>
                </c:pt>
                <c:pt idx="11007">
                  <c:v>860.14</c:v>
                </c:pt>
                <c:pt idx="11008">
                  <c:v>860.16</c:v>
                </c:pt>
                <c:pt idx="11009">
                  <c:v>860.1800000000004</c:v>
                </c:pt>
                <c:pt idx="11010">
                  <c:v>860.2</c:v>
                </c:pt>
                <c:pt idx="11011">
                  <c:v>860.22</c:v>
                </c:pt>
                <c:pt idx="11012">
                  <c:v>860.24</c:v>
                </c:pt>
                <c:pt idx="11013">
                  <c:v>860.26</c:v>
                </c:pt>
                <c:pt idx="11014">
                  <c:v>860.28000000000043</c:v>
                </c:pt>
                <c:pt idx="11015">
                  <c:v>860.3</c:v>
                </c:pt>
                <c:pt idx="11016">
                  <c:v>860.3199999999996</c:v>
                </c:pt>
                <c:pt idx="11017">
                  <c:v>860.33999999999958</c:v>
                </c:pt>
                <c:pt idx="11018">
                  <c:v>860.35999999999956</c:v>
                </c:pt>
                <c:pt idx="11019">
                  <c:v>860.38</c:v>
                </c:pt>
                <c:pt idx="11020">
                  <c:v>860.4</c:v>
                </c:pt>
                <c:pt idx="11021">
                  <c:v>860.42</c:v>
                </c:pt>
                <c:pt idx="11022">
                  <c:v>860.4399999999996</c:v>
                </c:pt>
                <c:pt idx="11023">
                  <c:v>860.45999999999958</c:v>
                </c:pt>
                <c:pt idx="11024">
                  <c:v>860.48</c:v>
                </c:pt>
                <c:pt idx="11025">
                  <c:v>860.5</c:v>
                </c:pt>
                <c:pt idx="11026">
                  <c:v>860.52</c:v>
                </c:pt>
                <c:pt idx="11027">
                  <c:v>860.54</c:v>
                </c:pt>
                <c:pt idx="11028">
                  <c:v>860.56</c:v>
                </c:pt>
                <c:pt idx="11029">
                  <c:v>860.58</c:v>
                </c:pt>
                <c:pt idx="11030">
                  <c:v>860.6</c:v>
                </c:pt>
                <c:pt idx="11031">
                  <c:v>860.62</c:v>
                </c:pt>
                <c:pt idx="11032">
                  <c:v>860.64</c:v>
                </c:pt>
                <c:pt idx="11033">
                  <c:v>860.66</c:v>
                </c:pt>
                <c:pt idx="11034">
                  <c:v>860.6800000000004</c:v>
                </c:pt>
                <c:pt idx="11035">
                  <c:v>860.7</c:v>
                </c:pt>
                <c:pt idx="11036">
                  <c:v>860.72</c:v>
                </c:pt>
                <c:pt idx="11037">
                  <c:v>860.74</c:v>
                </c:pt>
                <c:pt idx="11038">
                  <c:v>860.76</c:v>
                </c:pt>
                <c:pt idx="11039">
                  <c:v>860.78000000000043</c:v>
                </c:pt>
                <c:pt idx="11040">
                  <c:v>860.8</c:v>
                </c:pt>
                <c:pt idx="11041">
                  <c:v>860.8199999999996</c:v>
                </c:pt>
                <c:pt idx="11042">
                  <c:v>860.83999999999958</c:v>
                </c:pt>
                <c:pt idx="11043">
                  <c:v>860.85999999999956</c:v>
                </c:pt>
                <c:pt idx="11044">
                  <c:v>860.88</c:v>
                </c:pt>
                <c:pt idx="11045">
                  <c:v>860.9</c:v>
                </c:pt>
                <c:pt idx="11046">
                  <c:v>860.92</c:v>
                </c:pt>
                <c:pt idx="11047">
                  <c:v>860.9399999999996</c:v>
                </c:pt>
                <c:pt idx="11048">
                  <c:v>860.95999999999958</c:v>
                </c:pt>
                <c:pt idx="11049">
                  <c:v>860.98</c:v>
                </c:pt>
                <c:pt idx="11050">
                  <c:v>861</c:v>
                </c:pt>
                <c:pt idx="11051">
                  <c:v>861.02</c:v>
                </c:pt>
                <c:pt idx="11052">
                  <c:v>861.04</c:v>
                </c:pt>
                <c:pt idx="11053">
                  <c:v>861.06</c:v>
                </c:pt>
                <c:pt idx="11054">
                  <c:v>861.08</c:v>
                </c:pt>
                <c:pt idx="11055">
                  <c:v>861.1</c:v>
                </c:pt>
                <c:pt idx="11056">
                  <c:v>861.12</c:v>
                </c:pt>
                <c:pt idx="11057">
                  <c:v>861.14</c:v>
                </c:pt>
                <c:pt idx="11058">
                  <c:v>861.16</c:v>
                </c:pt>
                <c:pt idx="11059">
                  <c:v>861.1800000000004</c:v>
                </c:pt>
                <c:pt idx="11060">
                  <c:v>861.2</c:v>
                </c:pt>
                <c:pt idx="11061">
                  <c:v>861.22</c:v>
                </c:pt>
                <c:pt idx="11062">
                  <c:v>861.24</c:v>
                </c:pt>
                <c:pt idx="11063">
                  <c:v>861.26</c:v>
                </c:pt>
                <c:pt idx="11064">
                  <c:v>861.28000000000043</c:v>
                </c:pt>
                <c:pt idx="11065">
                  <c:v>861.3</c:v>
                </c:pt>
                <c:pt idx="11066">
                  <c:v>861.3199999999996</c:v>
                </c:pt>
                <c:pt idx="11067">
                  <c:v>861.33999999999958</c:v>
                </c:pt>
                <c:pt idx="11068">
                  <c:v>861.35999999999956</c:v>
                </c:pt>
                <c:pt idx="11069">
                  <c:v>861.38</c:v>
                </c:pt>
                <c:pt idx="11070">
                  <c:v>861.4</c:v>
                </c:pt>
                <c:pt idx="11071">
                  <c:v>861.42</c:v>
                </c:pt>
                <c:pt idx="11072">
                  <c:v>861.4399999999996</c:v>
                </c:pt>
                <c:pt idx="11073">
                  <c:v>861.45999999999958</c:v>
                </c:pt>
                <c:pt idx="11074">
                  <c:v>861.48</c:v>
                </c:pt>
                <c:pt idx="11075">
                  <c:v>861.5</c:v>
                </c:pt>
                <c:pt idx="11076">
                  <c:v>861.52</c:v>
                </c:pt>
                <c:pt idx="11077">
                  <c:v>861.54</c:v>
                </c:pt>
                <c:pt idx="11078">
                  <c:v>861.56</c:v>
                </c:pt>
                <c:pt idx="11079">
                  <c:v>861.58</c:v>
                </c:pt>
                <c:pt idx="11080">
                  <c:v>861.6</c:v>
                </c:pt>
                <c:pt idx="11081">
                  <c:v>861.62</c:v>
                </c:pt>
                <c:pt idx="11082">
                  <c:v>861.64</c:v>
                </c:pt>
                <c:pt idx="11083">
                  <c:v>861.66</c:v>
                </c:pt>
                <c:pt idx="11084">
                  <c:v>861.6800000000004</c:v>
                </c:pt>
                <c:pt idx="11085">
                  <c:v>861.7</c:v>
                </c:pt>
                <c:pt idx="11086">
                  <c:v>861.72</c:v>
                </c:pt>
                <c:pt idx="11087">
                  <c:v>861.74</c:v>
                </c:pt>
                <c:pt idx="11088">
                  <c:v>861.76</c:v>
                </c:pt>
                <c:pt idx="11089">
                  <c:v>861.78000000000043</c:v>
                </c:pt>
                <c:pt idx="11090">
                  <c:v>861.8</c:v>
                </c:pt>
                <c:pt idx="11091">
                  <c:v>861.8199999999996</c:v>
                </c:pt>
                <c:pt idx="11092">
                  <c:v>861.83999999999958</c:v>
                </c:pt>
                <c:pt idx="11093">
                  <c:v>861.85999999999956</c:v>
                </c:pt>
                <c:pt idx="11094">
                  <c:v>861.88</c:v>
                </c:pt>
                <c:pt idx="11095">
                  <c:v>861.9</c:v>
                </c:pt>
                <c:pt idx="11096">
                  <c:v>861.92</c:v>
                </c:pt>
                <c:pt idx="11097">
                  <c:v>861.9399999999996</c:v>
                </c:pt>
                <c:pt idx="11098">
                  <c:v>861.95999999999958</c:v>
                </c:pt>
                <c:pt idx="11099">
                  <c:v>861.98</c:v>
                </c:pt>
                <c:pt idx="11100">
                  <c:v>862</c:v>
                </c:pt>
                <c:pt idx="11101">
                  <c:v>862.02</c:v>
                </c:pt>
                <c:pt idx="11102">
                  <c:v>862.04</c:v>
                </c:pt>
                <c:pt idx="11103">
                  <c:v>862.06</c:v>
                </c:pt>
                <c:pt idx="11104">
                  <c:v>862.08</c:v>
                </c:pt>
                <c:pt idx="11105">
                  <c:v>862.1</c:v>
                </c:pt>
                <c:pt idx="11106">
                  <c:v>862.12</c:v>
                </c:pt>
                <c:pt idx="11107">
                  <c:v>862.14</c:v>
                </c:pt>
                <c:pt idx="11108">
                  <c:v>862.16</c:v>
                </c:pt>
                <c:pt idx="11109">
                  <c:v>862.1800000000004</c:v>
                </c:pt>
                <c:pt idx="11110">
                  <c:v>862.2</c:v>
                </c:pt>
                <c:pt idx="11111">
                  <c:v>862.22</c:v>
                </c:pt>
                <c:pt idx="11112">
                  <c:v>862.24</c:v>
                </c:pt>
                <c:pt idx="11113">
                  <c:v>862.26</c:v>
                </c:pt>
                <c:pt idx="11114">
                  <c:v>862.28000000000043</c:v>
                </c:pt>
                <c:pt idx="11115">
                  <c:v>862.3</c:v>
                </c:pt>
                <c:pt idx="11116">
                  <c:v>862.3199999999996</c:v>
                </c:pt>
                <c:pt idx="11117">
                  <c:v>862.33999999999958</c:v>
                </c:pt>
                <c:pt idx="11118">
                  <c:v>862.35999999999956</c:v>
                </c:pt>
                <c:pt idx="11119">
                  <c:v>862.38</c:v>
                </c:pt>
                <c:pt idx="11120">
                  <c:v>862.4</c:v>
                </c:pt>
                <c:pt idx="11121">
                  <c:v>862.42</c:v>
                </c:pt>
                <c:pt idx="11122">
                  <c:v>862.4399999999996</c:v>
                </c:pt>
                <c:pt idx="11123">
                  <c:v>862.45999999999958</c:v>
                </c:pt>
                <c:pt idx="11124">
                  <c:v>862.48</c:v>
                </c:pt>
                <c:pt idx="11125">
                  <c:v>862.5</c:v>
                </c:pt>
                <c:pt idx="11126">
                  <c:v>862.52</c:v>
                </c:pt>
                <c:pt idx="11127">
                  <c:v>862.54</c:v>
                </c:pt>
                <c:pt idx="11128">
                  <c:v>862.56</c:v>
                </c:pt>
                <c:pt idx="11129">
                  <c:v>862.58</c:v>
                </c:pt>
                <c:pt idx="11130">
                  <c:v>862.6</c:v>
                </c:pt>
                <c:pt idx="11131">
                  <c:v>862.62</c:v>
                </c:pt>
                <c:pt idx="11132">
                  <c:v>862.64</c:v>
                </c:pt>
                <c:pt idx="11133">
                  <c:v>862.66</c:v>
                </c:pt>
                <c:pt idx="11134">
                  <c:v>862.6800000000004</c:v>
                </c:pt>
                <c:pt idx="11135">
                  <c:v>862.7</c:v>
                </c:pt>
                <c:pt idx="11136">
                  <c:v>862.72</c:v>
                </c:pt>
                <c:pt idx="11137">
                  <c:v>862.74</c:v>
                </c:pt>
                <c:pt idx="11138">
                  <c:v>862.76</c:v>
                </c:pt>
                <c:pt idx="11139">
                  <c:v>862.78000000000043</c:v>
                </c:pt>
                <c:pt idx="11140">
                  <c:v>862.8</c:v>
                </c:pt>
                <c:pt idx="11141">
                  <c:v>862.8199999999996</c:v>
                </c:pt>
                <c:pt idx="11142">
                  <c:v>862.83999999999958</c:v>
                </c:pt>
                <c:pt idx="11143">
                  <c:v>862.85999999999956</c:v>
                </c:pt>
                <c:pt idx="11144">
                  <c:v>862.88</c:v>
                </c:pt>
                <c:pt idx="11145">
                  <c:v>862.9</c:v>
                </c:pt>
                <c:pt idx="11146">
                  <c:v>862.92</c:v>
                </c:pt>
                <c:pt idx="11147">
                  <c:v>862.9399999999996</c:v>
                </c:pt>
                <c:pt idx="11148">
                  <c:v>862.95999999999958</c:v>
                </c:pt>
                <c:pt idx="11149">
                  <c:v>862.98</c:v>
                </c:pt>
                <c:pt idx="11150">
                  <c:v>863</c:v>
                </c:pt>
                <c:pt idx="11151">
                  <c:v>863.02</c:v>
                </c:pt>
                <c:pt idx="11152">
                  <c:v>863.04</c:v>
                </c:pt>
                <c:pt idx="11153">
                  <c:v>863.06</c:v>
                </c:pt>
                <c:pt idx="11154">
                  <c:v>863.08</c:v>
                </c:pt>
                <c:pt idx="11155">
                  <c:v>863.1</c:v>
                </c:pt>
                <c:pt idx="11156">
                  <c:v>863.12</c:v>
                </c:pt>
                <c:pt idx="11157">
                  <c:v>863.14</c:v>
                </c:pt>
                <c:pt idx="11158">
                  <c:v>863.16</c:v>
                </c:pt>
                <c:pt idx="11159">
                  <c:v>863.1800000000004</c:v>
                </c:pt>
                <c:pt idx="11160">
                  <c:v>863.2</c:v>
                </c:pt>
                <c:pt idx="11161">
                  <c:v>863.22</c:v>
                </c:pt>
                <c:pt idx="11162">
                  <c:v>863.24</c:v>
                </c:pt>
                <c:pt idx="11163">
                  <c:v>863.26</c:v>
                </c:pt>
                <c:pt idx="11164">
                  <c:v>863.28000000000043</c:v>
                </c:pt>
                <c:pt idx="11165">
                  <c:v>863.3</c:v>
                </c:pt>
                <c:pt idx="11166">
                  <c:v>863.3199999999996</c:v>
                </c:pt>
                <c:pt idx="11167">
                  <c:v>863.33999999999958</c:v>
                </c:pt>
                <c:pt idx="11168">
                  <c:v>863.35999999999956</c:v>
                </c:pt>
                <c:pt idx="11169">
                  <c:v>863.38</c:v>
                </c:pt>
                <c:pt idx="11170">
                  <c:v>863.4</c:v>
                </c:pt>
                <c:pt idx="11171">
                  <c:v>863.42</c:v>
                </c:pt>
                <c:pt idx="11172">
                  <c:v>863.4399999999996</c:v>
                </c:pt>
                <c:pt idx="11173">
                  <c:v>863.45999999999958</c:v>
                </c:pt>
                <c:pt idx="11174">
                  <c:v>863.48</c:v>
                </c:pt>
                <c:pt idx="11175">
                  <c:v>863.5</c:v>
                </c:pt>
                <c:pt idx="11176">
                  <c:v>863.52</c:v>
                </c:pt>
                <c:pt idx="11177">
                  <c:v>863.54</c:v>
                </c:pt>
                <c:pt idx="11178">
                  <c:v>863.56</c:v>
                </c:pt>
                <c:pt idx="11179">
                  <c:v>863.58</c:v>
                </c:pt>
                <c:pt idx="11180">
                  <c:v>863.6</c:v>
                </c:pt>
                <c:pt idx="11181">
                  <c:v>863.62</c:v>
                </c:pt>
                <c:pt idx="11182">
                  <c:v>863.64</c:v>
                </c:pt>
                <c:pt idx="11183">
                  <c:v>863.66</c:v>
                </c:pt>
                <c:pt idx="11184">
                  <c:v>863.6800000000004</c:v>
                </c:pt>
                <c:pt idx="11185">
                  <c:v>863.7</c:v>
                </c:pt>
                <c:pt idx="11186">
                  <c:v>863.72</c:v>
                </c:pt>
                <c:pt idx="11187">
                  <c:v>863.74</c:v>
                </c:pt>
                <c:pt idx="11188">
                  <c:v>863.76</c:v>
                </c:pt>
                <c:pt idx="11189">
                  <c:v>863.78000000000043</c:v>
                </c:pt>
                <c:pt idx="11190">
                  <c:v>863.8</c:v>
                </c:pt>
                <c:pt idx="11191">
                  <c:v>863.8199999999996</c:v>
                </c:pt>
                <c:pt idx="11192">
                  <c:v>863.83999999999958</c:v>
                </c:pt>
                <c:pt idx="11193">
                  <c:v>863.85999999999956</c:v>
                </c:pt>
                <c:pt idx="11194">
                  <c:v>863.88</c:v>
                </c:pt>
                <c:pt idx="11195">
                  <c:v>863.9</c:v>
                </c:pt>
                <c:pt idx="11196">
                  <c:v>863.92</c:v>
                </c:pt>
                <c:pt idx="11197">
                  <c:v>863.9399999999996</c:v>
                </c:pt>
                <c:pt idx="11198">
                  <c:v>863.95999999999958</c:v>
                </c:pt>
                <c:pt idx="11199">
                  <c:v>863.98</c:v>
                </c:pt>
                <c:pt idx="11200">
                  <c:v>864</c:v>
                </c:pt>
                <c:pt idx="11201">
                  <c:v>864.02</c:v>
                </c:pt>
                <c:pt idx="11202">
                  <c:v>864.04</c:v>
                </c:pt>
                <c:pt idx="11203">
                  <c:v>864.06</c:v>
                </c:pt>
                <c:pt idx="11204">
                  <c:v>864.08</c:v>
                </c:pt>
                <c:pt idx="11205">
                  <c:v>864.1</c:v>
                </c:pt>
                <c:pt idx="11206">
                  <c:v>864.12</c:v>
                </c:pt>
                <c:pt idx="11207">
                  <c:v>864.14</c:v>
                </c:pt>
                <c:pt idx="11208">
                  <c:v>864.16</c:v>
                </c:pt>
                <c:pt idx="11209">
                  <c:v>864.1800000000004</c:v>
                </c:pt>
                <c:pt idx="11210">
                  <c:v>864.2</c:v>
                </c:pt>
                <c:pt idx="11211">
                  <c:v>864.22</c:v>
                </c:pt>
                <c:pt idx="11212">
                  <c:v>864.24</c:v>
                </c:pt>
                <c:pt idx="11213">
                  <c:v>864.26</c:v>
                </c:pt>
                <c:pt idx="11214">
                  <c:v>864.28000000000043</c:v>
                </c:pt>
                <c:pt idx="11215">
                  <c:v>864.3</c:v>
                </c:pt>
                <c:pt idx="11216">
                  <c:v>864.3199999999996</c:v>
                </c:pt>
                <c:pt idx="11217">
                  <c:v>864.33999999999958</c:v>
                </c:pt>
                <c:pt idx="11218">
                  <c:v>864.35999999999956</c:v>
                </c:pt>
                <c:pt idx="11219">
                  <c:v>864.38</c:v>
                </c:pt>
                <c:pt idx="11220">
                  <c:v>864.4</c:v>
                </c:pt>
                <c:pt idx="11221">
                  <c:v>864.42</c:v>
                </c:pt>
                <c:pt idx="11222">
                  <c:v>864.4399999999996</c:v>
                </c:pt>
                <c:pt idx="11223">
                  <c:v>864.45999999999958</c:v>
                </c:pt>
                <c:pt idx="11224">
                  <c:v>864.48</c:v>
                </c:pt>
                <c:pt idx="11225">
                  <c:v>864.5</c:v>
                </c:pt>
                <c:pt idx="11226">
                  <c:v>864.52</c:v>
                </c:pt>
                <c:pt idx="11227">
                  <c:v>864.54</c:v>
                </c:pt>
                <c:pt idx="11228">
                  <c:v>864.56</c:v>
                </c:pt>
                <c:pt idx="11229">
                  <c:v>864.58</c:v>
                </c:pt>
                <c:pt idx="11230">
                  <c:v>864.6</c:v>
                </c:pt>
                <c:pt idx="11231">
                  <c:v>864.62</c:v>
                </c:pt>
                <c:pt idx="11232">
                  <c:v>864.64</c:v>
                </c:pt>
                <c:pt idx="11233">
                  <c:v>864.66</c:v>
                </c:pt>
                <c:pt idx="11234">
                  <c:v>864.6800000000004</c:v>
                </c:pt>
                <c:pt idx="11235">
                  <c:v>864.7</c:v>
                </c:pt>
                <c:pt idx="11236">
                  <c:v>864.72</c:v>
                </c:pt>
                <c:pt idx="11237">
                  <c:v>864.74</c:v>
                </c:pt>
                <c:pt idx="11238">
                  <c:v>864.76</c:v>
                </c:pt>
                <c:pt idx="11239">
                  <c:v>864.78000000000043</c:v>
                </c:pt>
                <c:pt idx="11240">
                  <c:v>864.8</c:v>
                </c:pt>
                <c:pt idx="11241">
                  <c:v>864.8199999999996</c:v>
                </c:pt>
                <c:pt idx="11242">
                  <c:v>864.83999999999958</c:v>
                </c:pt>
                <c:pt idx="11243">
                  <c:v>864.85999999999956</c:v>
                </c:pt>
                <c:pt idx="11244">
                  <c:v>864.88</c:v>
                </c:pt>
                <c:pt idx="11245">
                  <c:v>864.9</c:v>
                </c:pt>
                <c:pt idx="11246">
                  <c:v>864.92</c:v>
                </c:pt>
                <c:pt idx="11247">
                  <c:v>864.9399999999996</c:v>
                </c:pt>
                <c:pt idx="11248">
                  <c:v>864.95999999999958</c:v>
                </c:pt>
                <c:pt idx="11249">
                  <c:v>864.98</c:v>
                </c:pt>
                <c:pt idx="11250">
                  <c:v>865</c:v>
                </c:pt>
                <c:pt idx="11251">
                  <c:v>865.02</c:v>
                </c:pt>
                <c:pt idx="11252">
                  <c:v>865.04</c:v>
                </c:pt>
                <c:pt idx="11253">
                  <c:v>865.06</c:v>
                </c:pt>
                <c:pt idx="11254">
                  <c:v>865.08</c:v>
                </c:pt>
                <c:pt idx="11255">
                  <c:v>865.1</c:v>
                </c:pt>
                <c:pt idx="11256">
                  <c:v>865.12</c:v>
                </c:pt>
                <c:pt idx="11257">
                  <c:v>865.14</c:v>
                </c:pt>
                <c:pt idx="11258">
                  <c:v>865.16</c:v>
                </c:pt>
                <c:pt idx="11259">
                  <c:v>865.1800000000004</c:v>
                </c:pt>
                <c:pt idx="11260">
                  <c:v>865.2</c:v>
                </c:pt>
                <c:pt idx="11261">
                  <c:v>865.22</c:v>
                </c:pt>
                <c:pt idx="11262">
                  <c:v>865.24</c:v>
                </c:pt>
                <c:pt idx="11263">
                  <c:v>865.26</c:v>
                </c:pt>
                <c:pt idx="11264">
                  <c:v>865.28000000000043</c:v>
                </c:pt>
                <c:pt idx="11265">
                  <c:v>865.3</c:v>
                </c:pt>
                <c:pt idx="11266">
                  <c:v>865.3199999999996</c:v>
                </c:pt>
                <c:pt idx="11267">
                  <c:v>865.33999999999958</c:v>
                </c:pt>
                <c:pt idx="11268">
                  <c:v>865.35999999999956</c:v>
                </c:pt>
                <c:pt idx="11269">
                  <c:v>865.38</c:v>
                </c:pt>
                <c:pt idx="11270">
                  <c:v>865.4</c:v>
                </c:pt>
                <c:pt idx="11271">
                  <c:v>865.42</c:v>
                </c:pt>
                <c:pt idx="11272">
                  <c:v>865.4399999999996</c:v>
                </c:pt>
                <c:pt idx="11273">
                  <c:v>865.45999999999958</c:v>
                </c:pt>
                <c:pt idx="11274">
                  <c:v>865.48</c:v>
                </c:pt>
                <c:pt idx="11275">
                  <c:v>865.5</c:v>
                </c:pt>
                <c:pt idx="11276">
                  <c:v>865.52</c:v>
                </c:pt>
                <c:pt idx="11277">
                  <c:v>865.54</c:v>
                </c:pt>
                <c:pt idx="11278">
                  <c:v>865.56</c:v>
                </c:pt>
                <c:pt idx="11279">
                  <c:v>865.58</c:v>
                </c:pt>
                <c:pt idx="11280">
                  <c:v>865.6</c:v>
                </c:pt>
                <c:pt idx="11281">
                  <c:v>865.62</c:v>
                </c:pt>
                <c:pt idx="11282">
                  <c:v>865.64</c:v>
                </c:pt>
                <c:pt idx="11283">
                  <c:v>865.66</c:v>
                </c:pt>
                <c:pt idx="11284">
                  <c:v>865.6800000000004</c:v>
                </c:pt>
                <c:pt idx="11285">
                  <c:v>865.7</c:v>
                </c:pt>
                <c:pt idx="11286">
                  <c:v>865.72</c:v>
                </c:pt>
                <c:pt idx="11287">
                  <c:v>865.74</c:v>
                </c:pt>
                <c:pt idx="11288">
                  <c:v>865.76</c:v>
                </c:pt>
                <c:pt idx="11289">
                  <c:v>865.78000000000043</c:v>
                </c:pt>
                <c:pt idx="11290">
                  <c:v>865.8</c:v>
                </c:pt>
                <c:pt idx="11291">
                  <c:v>865.8199999999996</c:v>
                </c:pt>
                <c:pt idx="11292">
                  <c:v>865.83999999999958</c:v>
                </c:pt>
                <c:pt idx="11293">
                  <c:v>865.85999999999956</c:v>
                </c:pt>
                <c:pt idx="11294">
                  <c:v>865.88</c:v>
                </c:pt>
                <c:pt idx="11295">
                  <c:v>865.9</c:v>
                </c:pt>
                <c:pt idx="11296">
                  <c:v>865.92</c:v>
                </c:pt>
                <c:pt idx="11297">
                  <c:v>865.9399999999996</c:v>
                </c:pt>
                <c:pt idx="11298">
                  <c:v>865.95999999999958</c:v>
                </c:pt>
                <c:pt idx="11299">
                  <c:v>865.98</c:v>
                </c:pt>
                <c:pt idx="11300">
                  <c:v>866</c:v>
                </c:pt>
                <c:pt idx="11301">
                  <c:v>866.02</c:v>
                </c:pt>
                <c:pt idx="11302">
                  <c:v>866.04</c:v>
                </c:pt>
                <c:pt idx="11303">
                  <c:v>866.06</c:v>
                </c:pt>
                <c:pt idx="11304">
                  <c:v>866.08</c:v>
                </c:pt>
                <c:pt idx="11305">
                  <c:v>866.1</c:v>
                </c:pt>
                <c:pt idx="11306">
                  <c:v>866.12</c:v>
                </c:pt>
                <c:pt idx="11307">
                  <c:v>866.14</c:v>
                </c:pt>
                <c:pt idx="11308">
                  <c:v>866.16</c:v>
                </c:pt>
                <c:pt idx="11309">
                  <c:v>866.1800000000004</c:v>
                </c:pt>
                <c:pt idx="11310">
                  <c:v>866.2</c:v>
                </c:pt>
                <c:pt idx="11311">
                  <c:v>866.22</c:v>
                </c:pt>
                <c:pt idx="11312">
                  <c:v>866.24</c:v>
                </c:pt>
                <c:pt idx="11313">
                  <c:v>866.26</c:v>
                </c:pt>
                <c:pt idx="11314">
                  <c:v>866.28000000000043</c:v>
                </c:pt>
                <c:pt idx="11315">
                  <c:v>866.3</c:v>
                </c:pt>
                <c:pt idx="11316">
                  <c:v>866.3199999999996</c:v>
                </c:pt>
                <c:pt idx="11317">
                  <c:v>866.33999999999958</c:v>
                </c:pt>
                <c:pt idx="11318">
                  <c:v>866.35999999999956</c:v>
                </c:pt>
                <c:pt idx="11319">
                  <c:v>866.38</c:v>
                </c:pt>
                <c:pt idx="11320">
                  <c:v>866.4</c:v>
                </c:pt>
                <c:pt idx="11321">
                  <c:v>866.42</c:v>
                </c:pt>
                <c:pt idx="11322">
                  <c:v>866.4399999999996</c:v>
                </c:pt>
                <c:pt idx="11323">
                  <c:v>866.45999999999958</c:v>
                </c:pt>
                <c:pt idx="11324">
                  <c:v>866.48</c:v>
                </c:pt>
                <c:pt idx="11325">
                  <c:v>866.5</c:v>
                </c:pt>
                <c:pt idx="11326">
                  <c:v>866.52</c:v>
                </c:pt>
                <c:pt idx="11327">
                  <c:v>866.54</c:v>
                </c:pt>
                <c:pt idx="11328">
                  <c:v>866.56</c:v>
                </c:pt>
                <c:pt idx="11329">
                  <c:v>866.58</c:v>
                </c:pt>
                <c:pt idx="11330">
                  <c:v>866.6</c:v>
                </c:pt>
                <c:pt idx="11331">
                  <c:v>866.62</c:v>
                </c:pt>
                <c:pt idx="11332">
                  <c:v>866.64</c:v>
                </c:pt>
                <c:pt idx="11333">
                  <c:v>866.66</c:v>
                </c:pt>
                <c:pt idx="11334">
                  <c:v>866.6800000000004</c:v>
                </c:pt>
                <c:pt idx="11335">
                  <c:v>866.7</c:v>
                </c:pt>
                <c:pt idx="11336">
                  <c:v>866.72</c:v>
                </c:pt>
                <c:pt idx="11337">
                  <c:v>866.74</c:v>
                </c:pt>
                <c:pt idx="11338">
                  <c:v>866.76</c:v>
                </c:pt>
                <c:pt idx="11339">
                  <c:v>866.78000000000043</c:v>
                </c:pt>
                <c:pt idx="11340">
                  <c:v>866.8</c:v>
                </c:pt>
                <c:pt idx="11341">
                  <c:v>866.8199999999996</c:v>
                </c:pt>
                <c:pt idx="11342">
                  <c:v>866.83999999999958</c:v>
                </c:pt>
                <c:pt idx="11343">
                  <c:v>866.85999999999956</c:v>
                </c:pt>
                <c:pt idx="11344">
                  <c:v>866.88</c:v>
                </c:pt>
                <c:pt idx="11345">
                  <c:v>866.9</c:v>
                </c:pt>
                <c:pt idx="11346">
                  <c:v>866.92</c:v>
                </c:pt>
                <c:pt idx="11347">
                  <c:v>866.9399999999996</c:v>
                </c:pt>
                <c:pt idx="11348">
                  <c:v>866.95999999999958</c:v>
                </c:pt>
                <c:pt idx="11349">
                  <c:v>866.98</c:v>
                </c:pt>
                <c:pt idx="11350">
                  <c:v>867</c:v>
                </c:pt>
                <c:pt idx="11351">
                  <c:v>867.02</c:v>
                </c:pt>
                <c:pt idx="11352">
                  <c:v>867.04</c:v>
                </c:pt>
                <c:pt idx="11353">
                  <c:v>867.06</c:v>
                </c:pt>
                <c:pt idx="11354">
                  <c:v>867.08</c:v>
                </c:pt>
                <c:pt idx="11355">
                  <c:v>867.1</c:v>
                </c:pt>
                <c:pt idx="11356">
                  <c:v>867.12</c:v>
                </c:pt>
                <c:pt idx="11357">
                  <c:v>867.14</c:v>
                </c:pt>
                <c:pt idx="11358">
                  <c:v>867.16</c:v>
                </c:pt>
                <c:pt idx="11359">
                  <c:v>867.1800000000004</c:v>
                </c:pt>
                <c:pt idx="11360">
                  <c:v>867.2</c:v>
                </c:pt>
                <c:pt idx="11361">
                  <c:v>867.22</c:v>
                </c:pt>
                <c:pt idx="11362">
                  <c:v>867.24</c:v>
                </c:pt>
                <c:pt idx="11363">
                  <c:v>867.26</c:v>
                </c:pt>
                <c:pt idx="11364">
                  <c:v>867.28000000000043</c:v>
                </c:pt>
                <c:pt idx="11365">
                  <c:v>867.3</c:v>
                </c:pt>
                <c:pt idx="11366">
                  <c:v>867.3199999999996</c:v>
                </c:pt>
                <c:pt idx="11367">
                  <c:v>867.33999999999958</c:v>
                </c:pt>
                <c:pt idx="11368">
                  <c:v>867.35999999999956</c:v>
                </c:pt>
                <c:pt idx="11369">
                  <c:v>867.38</c:v>
                </c:pt>
                <c:pt idx="11370">
                  <c:v>867.4</c:v>
                </c:pt>
                <c:pt idx="11371">
                  <c:v>867.42</c:v>
                </c:pt>
                <c:pt idx="11372">
                  <c:v>867.4399999999996</c:v>
                </c:pt>
                <c:pt idx="11373">
                  <c:v>867.45999999999958</c:v>
                </c:pt>
                <c:pt idx="11374">
                  <c:v>867.48</c:v>
                </c:pt>
                <c:pt idx="11375">
                  <c:v>867.5</c:v>
                </c:pt>
                <c:pt idx="11376">
                  <c:v>867.52</c:v>
                </c:pt>
                <c:pt idx="11377">
                  <c:v>867.54</c:v>
                </c:pt>
                <c:pt idx="11378">
                  <c:v>867.56</c:v>
                </c:pt>
                <c:pt idx="11379">
                  <c:v>867.58</c:v>
                </c:pt>
                <c:pt idx="11380">
                  <c:v>867.6</c:v>
                </c:pt>
                <c:pt idx="11381">
                  <c:v>867.62</c:v>
                </c:pt>
                <c:pt idx="11382">
                  <c:v>867.64</c:v>
                </c:pt>
                <c:pt idx="11383">
                  <c:v>867.66</c:v>
                </c:pt>
                <c:pt idx="11384">
                  <c:v>867.6800000000004</c:v>
                </c:pt>
                <c:pt idx="11385">
                  <c:v>867.7</c:v>
                </c:pt>
                <c:pt idx="11386">
                  <c:v>867.72</c:v>
                </c:pt>
                <c:pt idx="11387">
                  <c:v>867.74</c:v>
                </c:pt>
                <c:pt idx="11388">
                  <c:v>867.76</c:v>
                </c:pt>
                <c:pt idx="11389">
                  <c:v>867.78000000000043</c:v>
                </c:pt>
                <c:pt idx="11390">
                  <c:v>867.8</c:v>
                </c:pt>
                <c:pt idx="11391">
                  <c:v>867.8199999999996</c:v>
                </c:pt>
                <c:pt idx="11392">
                  <c:v>867.83999999999958</c:v>
                </c:pt>
                <c:pt idx="11393">
                  <c:v>867.85999999999956</c:v>
                </c:pt>
                <c:pt idx="11394">
                  <c:v>867.88</c:v>
                </c:pt>
                <c:pt idx="11395">
                  <c:v>867.9</c:v>
                </c:pt>
                <c:pt idx="11396">
                  <c:v>867.92</c:v>
                </c:pt>
                <c:pt idx="11397">
                  <c:v>867.9399999999996</c:v>
                </c:pt>
                <c:pt idx="11398">
                  <c:v>867.95999999999958</c:v>
                </c:pt>
                <c:pt idx="11399">
                  <c:v>867.98</c:v>
                </c:pt>
                <c:pt idx="11400">
                  <c:v>868</c:v>
                </c:pt>
                <c:pt idx="11401">
                  <c:v>868.02</c:v>
                </c:pt>
                <c:pt idx="11402">
                  <c:v>868.04</c:v>
                </c:pt>
                <c:pt idx="11403">
                  <c:v>868.06</c:v>
                </c:pt>
                <c:pt idx="11404">
                  <c:v>868.08</c:v>
                </c:pt>
                <c:pt idx="11405">
                  <c:v>868.1</c:v>
                </c:pt>
                <c:pt idx="11406">
                  <c:v>868.12</c:v>
                </c:pt>
                <c:pt idx="11407">
                  <c:v>868.14</c:v>
                </c:pt>
                <c:pt idx="11408">
                  <c:v>868.16</c:v>
                </c:pt>
                <c:pt idx="11409">
                  <c:v>868.1800000000004</c:v>
                </c:pt>
                <c:pt idx="11410">
                  <c:v>868.2</c:v>
                </c:pt>
                <c:pt idx="11411">
                  <c:v>868.22</c:v>
                </c:pt>
                <c:pt idx="11412">
                  <c:v>868.24</c:v>
                </c:pt>
                <c:pt idx="11413">
                  <c:v>868.26</c:v>
                </c:pt>
                <c:pt idx="11414">
                  <c:v>868.28000000000043</c:v>
                </c:pt>
                <c:pt idx="11415">
                  <c:v>868.3</c:v>
                </c:pt>
                <c:pt idx="11416">
                  <c:v>868.3199999999996</c:v>
                </c:pt>
                <c:pt idx="11417">
                  <c:v>868.33999999999958</c:v>
                </c:pt>
                <c:pt idx="11418">
                  <c:v>868.35999999999956</c:v>
                </c:pt>
                <c:pt idx="11419">
                  <c:v>868.38</c:v>
                </c:pt>
                <c:pt idx="11420">
                  <c:v>868.4</c:v>
                </c:pt>
                <c:pt idx="11421">
                  <c:v>868.42</c:v>
                </c:pt>
                <c:pt idx="11422">
                  <c:v>868.4399999999996</c:v>
                </c:pt>
                <c:pt idx="11423">
                  <c:v>868.45999999999958</c:v>
                </c:pt>
                <c:pt idx="11424">
                  <c:v>868.48</c:v>
                </c:pt>
                <c:pt idx="11425">
                  <c:v>868.5</c:v>
                </c:pt>
                <c:pt idx="11426">
                  <c:v>868.52</c:v>
                </c:pt>
                <c:pt idx="11427">
                  <c:v>868.54</c:v>
                </c:pt>
                <c:pt idx="11428">
                  <c:v>868.56</c:v>
                </c:pt>
                <c:pt idx="11429">
                  <c:v>868.58</c:v>
                </c:pt>
                <c:pt idx="11430">
                  <c:v>868.6</c:v>
                </c:pt>
                <c:pt idx="11431">
                  <c:v>868.62</c:v>
                </c:pt>
                <c:pt idx="11432">
                  <c:v>868.64</c:v>
                </c:pt>
                <c:pt idx="11433">
                  <c:v>868.66</c:v>
                </c:pt>
                <c:pt idx="11434">
                  <c:v>868.6800000000004</c:v>
                </c:pt>
                <c:pt idx="11435">
                  <c:v>868.7</c:v>
                </c:pt>
                <c:pt idx="11436">
                  <c:v>868.72</c:v>
                </c:pt>
                <c:pt idx="11437">
                  <c:v>868.74</c:v>
                </c:pt>
                <c:pt idx="11438">
                  <c:v>868.76</c:v>
                </c:pt>
                <c:pt idx="11439">
                  <c:v>868.78000000000043</c:v>
                </c:pt>
                <c:pt idx="11440">
                  <c:v>868.8</c:v>
                </c:pt>
                <c:pt idx="11441">
                  <c:v>868.8199999999996</c:v>
                </c:pt>
                <c:pt idx="11442">
                  <c:v>868.83999999999958</c:v>
                </c:pt>
                <c:pt idx="11443">
                  <c:v>868.85999999999956</c:v>
                </c:pt>
                <c:pt idx="11444">
                  <c:v>868.88</c:v>
                </c:pt>
                <c:pt idx="11445">
                  <c:v>868.9</c:v>
                </c:pt>
                <c:pt idx="11446">
                  <c:v>868.92</c:v>
                </c:pt>
                <c:pt idx="11447">
                  <c:v>868.9399999999996</c:v>
                </c:pt>
                <c:pt idx="11448">
                  <c:v>868.95999999999958</c:v>
                </c:pt>
                <c:pt idx="11449">
                  <c:v>868.98</c:v>
                </c:pt>
                <c:pt idx="11450">
                  <c:v>869</c:v>
                </c:pt>
                <c:pt idx="11451">
                  <c:v>869.02</c:v>
                </c:pt>
                <c:pt idx="11452">
                  <c:v>869.04</c:v>
                </c:pt>
                <c:pt idx="11453">
                  <c:v>869.06</c:v>
                </c:pt>
                <c:pt idx="11454">
                  <c:v>869.08</c:v>
                </c:pt>
                <c:pt idx="11455">
                  <c:v>869.1</c:v>
                </c:pt>
                <c:pt idx="11456">
                  <c:v>869.12</c:v>
                </c:pt>
                <c:pt idx="11457">
                  <c:v>869.14</c:v>
                </c:pt>
                <c:pt idx="11458">
                  <c:v>869.16</c:v>
                </c:pt>
                <c:pt idx="11459">
                  <c:v>869.1800000000004</c:v>
                </c:pt>
                <c:pt idx="11460">
                  <c:v>869.2</c:v>
                </c:pt>
                <c:pt idx="11461">
                  <c:v>869.22</c:v>
                </c:pt>
                <c:pt idx="11462">
                  <c:v>869.24</c:v>
                </c:pt>
                <c:pt idx="11463">
                  <c:v>869.26</c:v>
                </c:pt>
                <c:pt idx="11464">
                  <c:v>869.28000000000043</c:v>
                </c:pt>
                <c:pt idx="11465">
                  <c:v>869.3</c:v>
                </c:pt>
                <c:pt idx="11466">
                  <c:v>869.3199999999996</c:v>
                </c:pt>
                <c:pt idx="11467">
                  <c:v>869.33999999999958</c:v>
                </c:pt>
                <c:pt idx="11468">
                  <c:v>869.35999999999956</c:v>
                </c:pt>
                <c:pt idx="11469">
                  <c:v>869.38</c:v>
                </c:pt>
                <c:pt idx="11470">
                  <c:v>869.4</c:v>
                </c:pt>
                <c:pt idx="11471">
                  <c:v>869.42</c:v>
                </c:pt>
                <c:pt idx="11472">
                  <c:v>869.4399999999996</c:v>
                </c:pt>
                <c:pt idx="11473">
                  <c:v>869.45999999999958</c:v>
                </c:pt>
                <c:pt idx="11474">
                  <c:v>869.48</c:v>
                </c:pt>
                <c:pt idx="11475">
                  <c:v>869.5</c:v>
                </c:pt>
                <c:pt idx="11476">
                  <c:v>869.52</c:v>
                </c:pt>
                <c:pt idx="11477">
                  <c:v>869.54</c:v>
                </c:pt>
                <c:pt idx="11478">
                  <c:v>869.56</c:v>
                </c:pt>
                <c:pt idx="11479">
                  <c:v>869.58</c:v>
                </c:pt>
                <c:pt idx="11480">
                  <c:v>869.6</c:v>
                </c:pt>
                <c:pt idx="11481">
                  <c:v>869.62</c:v>
                </c:pt>
                <c:pt idx="11482">
                  <c:v>869.64</c:v>
                </c:pt>
                <c:pt idx="11483">
                  <c:v>869.66</c:v>
                </c:pt>
                <c:pt idx="11484">
                  <c:v>869.6800000000004</c:v>
                </c:pt>
                <c:pt idx="11485">
                  <c:v>869.7</c:v>
                </c:pt>
                <c:pt idx="11486">
                  <c:v>869.72</c:v>
                </c:pt>
                <c:pt idx="11487">
                  <c:v>869.74</c:v>
                </c:pt>
                <c:pt idx="11488">
                  <c:v>869.76</c:v>
                </c:pt>
                <c:pt idx="11489">
                  <c:v>869.78000000000043</c:v>
                </c:pt>
                <c:pt idx="11490">
                  <c:v>869.8</c:v>
                </c:pt>
                <c:pt idx="11491">
                  <c:v>869.8199999999996</c:v>
                </c:pt>
                <c:pt idx="11492">
                  <c:v>869.83999999999958</c:v>
                </c:pt>
                <c:pt idx="11493">
                  <c:v>869.85999999999956</c:v>
                </c:pt>
                <c:pt idx="11494">
                  <c:v>869.88</c:v>
                </c:pt>
                <c:pt idx="11495">
                  <c:v>869.9</c:v>
                </c:pt>
                <c:pt idx="11496">
                  <c:v>869.92</c:v>
                </c:pt>
                <c:pt idx="11497">
                  <c:v>869.9399999999996</c:v>
                </c:pt>
                <c:pt idx="11498">
                  <c:v>869.95999999999958</c:v>
                </c:pt>
                <c:pt idx="11499">
                  <c:v>869.98</c:v>
                </c:pt>
                <c:pt idx="11500">
                  <c:v>870</c:v>
                </c:pt>
                <c:pt idx="11501">
                  <c:v>870.02</c:v>
                </c:pt>
                <c:pt idx="11502">
                  <c:v>870.04</c:v>
                </c:pt>
                <c:pt idx="11503">
                  <c:v>870.06</c:v>
                </c:pt>
                <c:pt idx="11504">
                  <c:v>870.08</c:v>
                </c:pt>
                <c:pt idx="11505">
                  <c:v>870.1</c:v>
                </c:pt>
                <c:pt idx="11506">
                  <c:v>870.12</c:v>
                </c:pt>
                <c:pt idx="11507">
                  <c:v>870.14</c:v>
                </c:pt>
                <c:pt idx="11508">
                  <c:v>870.16</c:v>
                </c:pt>
                <c:pt idx="11509">
                  <c:v>870.1800000000004</c:v>
                </c:pt>
                <c:pt idx="11510">
                  <c:v>870.2</c:v>
                </c:pt>
                <c:pt idx="11511">
                  <c:v>870.22</c:v>
                </c:pt>
                <c:pt idx="11512">
                  <c:v>870.24</c:v>
                </c:pt>
                <c:pt idx="11513">
                  <c:v>870.26</c:v>
                </c:pt>
                <c:pt idx="11514">
                  <c:v>870.28000000000043</c:v>
                </c:pt>
                <c:pt idx="11515">
                  <c:v>870.3</c:v>
                </c:pt>
                <c:pt idx="11516">
                  <c:v>870.3199999999996</c:v>
                </c:pt>
                <c:pt idx="11517">
                  <c:v>870.33999999999958</c:v>
                </c:pt>
                <c:pt idx="11518">
                  <c:v>870.35999999999956</c:v>
                </c:pt>
                <c:pt idx="11519">
                  <c:v>870.38</c:v>
                </c:pt>
                <c:pt idx="11520">
                  <c:v>870.4</c:v>
                </c:pt>
                <c:pt idx="11521">
                  <c:v>870.42</c:v>
                </c:pt>
                <c:pt idx="11522">
                  <c:v>870.4399999999996</c:v>
                </c:pt>
                <c:pt idx="11523">
                  <c:v>870.45999999999958</c:v>
                </c:pt>
                <c:pt idx="11524">
                  <c:v>870.48</c:v>
                </c:pt>
                <c:pt idx="11525">
                  <c:v>870.5</c:v>
                </c:pt>
                <c:pt idx="11526">
                  <c:v>870.52</c:v>
                </c:pt>
                <c:pt idx="11527">
                  <c:v>870.54</c:v>
                </c:pt>
                <c:pt idx="11528">
                  <c:v>870.56</c:v>
                </c:pt>
                <c:pt idx="11529">
                  <c:v>870.58</c:v>
                </c:pt>
                <c:pt idx="11530">
                  <c:v>870.6</c:v>
                </c:pt>
                <c:pt idx="11531">
                  <c:v>870.62</c:v>
                </c:pt>
                <c:pt idx="11532">
                  <c:v>870.64</c:v>
                </c:pt>
                <c:pt idx="11533">
                  <c:v>870.66</c:v>
                </c:pt>
                <c:pt idx="11534">
                  <c:v>870.6800000000004</c:v>
                </c:pt>
                <c:pt idx="11535">
                  <c:v>870.7</c:v>
                </c:pt>
                <c:pt idx="11536">
                  <c:v>870.72</c:v>
                </c:pt>
                <c:pt idx="11537">
                  <c:v>870.74</c:v>
                </c:pt>
                <c:pt idx="11538">
                  <c:v>870.76</c:v>
                </c:pt>
                <c:pt idx="11539">
                  <c:v>870.78000000000043</c:v>
                </c:pt>
                <c:pt idx="11540">
                  <c:v>870.8</c:v>
                </c:pt>
                <c:pt idx="11541">
                  <c:v>870.8199999999996</c:v>
                </c:pt>
                <c:pt idx="11542">
                  <c:v>870.83999999999958</c:v>
                </c:pt>
                <c:pt idx="11543">
                  <c:v>870.85999999999956</c:v>
                </c:pt>
                <c:pt idx="11544">
                  <c:v>870.88</c:v>
                </c:pt>
                <c:pt idx="11545">
                  <c:v>870.9</c:v>
                </c:pt>
                <c:pt idx="11546">
                  <c:v>870.92</c:v>
                </c:pt>
                <c:pt idx="11547">
                  <c:v>870.9399999999996</c:v>
                </c:pt>
                <c:pt idx="11548">
                  <c:v>870.95999999999958</c:v>
                </c:pt>
                <c:pt idx="11549">
                  <c:v>870.98</c:v>
                </c:pt>
                <c:pt idx="11550">
                  <c:v>871</c:v>
                </c:pt>
                <c:pt idx="11551">
                  <c:v>871.02</c:v>
                </c:pt>
                <c:pt idx="11552">
                  <c:v>871.04</c:v>
                </c:pt>
                <c:pt idx="11553">
                  <c:v>871.06</c:v>
                </c:pt>
                <c:pt idx="11554">
                  <c:v>871.08</c:v>
                </c:pt>
                <c:pt idx="11555">
                  <c:v>871.1</c:v>
                </c:pt>
                <c:pt idx="11556">
                  <c:v>871.12</c:v>
                </c:pt>
                <c:pt idx="11557">
                  <c:v>871.14</c:v>
                </c:pt>
                <c:pt idx="11558">
                  <c:v>871.16</c:v>
                </c:pt>
                <c:pt idx="11559">
                  <c:v>871.1800000000004</c:v>
                </c:pt>
                <c:pt idx="11560">
                  <c:v>871.2</c:v>
                </c:pt>
                <c:pt idx="11561">
                  <c:v>871.22</c:v>
                </c:pt>
                <c:pt idx="11562">
                  <c:v>871.24</c:v>
                </c:pt>
                <c:pt idx="11563">
                  <c:v>871.26</c:v>
                </c:pt>
                <c:pt idx="11564">
                  <c:v>871.28000000000043</c:v>
                </c:pt>
                <c:pt idx="11565">
                  <c:v>871.3</c:v>
                </c:pt>
                <c:pt idx="11566">
                  <c:v>871.3199999999996</c:v>
                </c:pt>
                <c:pt idx="11567">
                  <c:v>871.33999999999958</c:v>
                </c:pt>
                <c:pt idx="11568">
                  <c:v>871.35999999999956</c:v>
                </c:pt>
                <c:pt idx="11569">
                  <c:v>871.38</c:v>
                </c:pt>
                <c:pt idx="11570">
                  <c:v>871.4</c:v>
                </c:pt>
                <c:pt idx="11571">
                  <c:v>871.42</c:v>
                </c:pt>
                <c:pt idx="11572">
                  <c:v>871.4399999999996</c:v>
                </c:pt>
                <c:pt idx="11573">
                  <c:v>871.45999999999958</c:v>
                </c:pt>
                <c:pt idx="11574">
                  <c:v>871.48</c:v>
                </c:pt>
                <c:pt idx="11575">
                  <c:v>871.5</c:v>
                </c:pt>
                <c:pt idx="11576">
                  <c:v>871.52</c:v>
                </c:pt>
                <c:pt idx="11577">
                  <c:v>871.54</c:v>
                </c:pt>
                <c:pt idx="11578">
                  <c:v>871.56</c:v>
                </c:pt>
                <c:pt idx="11579">
                  <c:v>871.58</c:v>
                </c:pt>
                <c:pt idx="11580">
                  <c:v>871.6</c:v>
                </c:pt>
                <c:pt idx="11581">
                  <c:v>871.62</c:v>
                </c:pt>
                <c:pt idx="11582">
                  <c:v>871.64</c:v>
                </c:pt>
                <c:pt idx="11583">
                  <c:v>871.66</c:v>
                </c:pt>
                <c:pt idx="11584">
                  <c:v>871.6800000000004</c:v>
                </c:pt>
                <c:pt idx="11585">
                  <c:v>871.7</c:v>
                </c:pt>
                <c:pt idx="11586">
                  <c:v>871.72</c:v>
                </c:pt>
                <c:pt idx="11587">
                  <c:v>871.74</c:v>
                </c:pt>
                <c:pt idx="11588">
                  <c:v>871.76</c:v>
                </c:pt>
                <c:pt idx="11589">
                  <c:v>871.78000000000043</c:v>
                </c:pt>
                <c:pt idx="11590">
                  <c:v>871.8</c:v>
                </c:pt>
                <c:pt idx="11591">
                  <c:v>871.8199999999996</c:v>
                </c:pt>
                <c:pt idx="11592">
                  <c:v>871.83999999999958</c:v>
                </c:pt>
                <c:pt idx="11593">
                  <c:v>871.85999999999956</c:v>
                </c:pt>
                <c:pt idx="11594">
                  <c:v>871.88</c:v>
                </c:pt>
                <c:pt idx="11595">
                  <c:v>871.9</c:v>
                </c:pt>
                <c:pt idx="11596">
                  <c:v>871.92</c:v>
                </c:pt>
                <c:pt idx="11597">
                  <c:v>871.9399999999996</c:v>
                </c:pt>
                <c:pt idx="11598">
                  <c:v>871.95999999999958</c:v>
                </c:pt>
                <c:pt idx="11599">
                  <c:v>871.98</c:v>
                </c:pt>
                <c:pt idx="11600">
                  <c:v>872</c:v>
                </c:pt>
                <c:pt idx="11601">
                  <c:v>872.02</c:v>
                </c:pt>
                <c:pt idx="11602">
                  <c:v>872.04</c:v>
                </c:pt>
                <c:pt idx="11603">
                  <c:v>872.06</c:v>
                </c:pt>
                <c:pt idx="11604">
                  <c:v>872.08</c:v>
                </c:pt>
                <c:pt idx="11605">
                  <c:v>872.1</c:v>
                </c:pt>
                <c:pt idx="11606">
                  <c:v>872.12</c:v>
                </c:pt>
                <c:pt idx="11607">
                  <c:v>872.14</c:v>
                </c:pt>
                <c:pt idx="11608">
                  <c:v>872.16</c:v>
                </c:pt>
                <c:pt idx="11609">
                  <c:v>872.1800000000004</c:v>
                </c:pt>
                <c:pt idx="11610">
                  <c:v>872.2</c:v>
                </c:pt>
                <c:pt idx="11611">
                  <c:v>872.22</c:v>
                </c:pt>
                <c:pt idx="11612">
                  <c:v>872.24</c:v>
                </c:pt>
                <c:pt idx="11613">
                  <c:v>872.26</c:v>
                </c:pt>
                <c:pt idx="11614">
                  <c:v>872.28000000000043</c:v>
                </c:pt>
                <c:pt idx="11615">
                  <c:v>872.3</c:v>
                </c:pt>
                <c:pt idx="11616">
                  <c:v>872.3199999999996</c:v>
                </c:pt>
                <c:pt idx="11617">
                  <c:v>872.33999999999958</c:v>
                </c:pt>
                <c:pt idx="11618">
                  <c:v>872.35999999999956</c:v>
                </c:pt>
                <c:pt idx="11619">
                  <c:v>872.38</c:v>
                </c:pt>
                <c:pt idx="11620">
                  <c:v>872.4</c:v>
                </c:pt>
                <c:pt idx="11621">
                  <c:v>872.42</c:v>
                </c:pt>
                <c:pt idx="11622">
                  <c:v>872.4399999999996</c:v>
                </c:pt>
                <c:pt idx="11623">
                  <c:v>872.45999999999958</c:v>
                </c:pt>
                <c:pt idx="11624">
                  <c:v>872.48</c:v>
                </c:pt>
                <c:pt idx="11625">
                  <c:v>872.5</c:v>
                </c:pt>
                <c:pt idx="11626">
                  <c:v>872.52</c:v>
                </c:pt>
                <c:pt idx="11627">
                  <c:v>872.54</c:v>
                </c:pt>
                <c:pt idx="11628">
                  <c:v>872.56</c:v>
                </c:pt>
                <c:pt idx="11629">
                  <c:v>872.58</c:v>
                </c:pt>
                <c:pt idx="11630">
                  <c:v>872.6</c:v>
                </c:pt>
                <c:pt idx="11631">
                  <c:v>872.62</c:v>
                </c:pt>
                <c:pt idx="11632">
                  <c:v>872.64</c:v>
                </c:pt>
                <c:pt idx="11633">
                  <c:v>872.66</c:v>
                </c:pt>
                <c:pt idx="11634">
                  <c:v>872.6800000000004</c:v>
                </c:pt>
                <c:pt idx="11635">
                  <c:v>872.7</c:v>
                </c:pt>
                <c:pt idx="11636">
                  <c:v>872.72</c:v>
                </c:pt>
                <c:pt idx="11637">
                  <c:v>872.74</c:v>
                </c:pt>
                <c:pt idx="11638">
                  <c:v>872.76</c:v>
                </c:pt>
                <c:pt idx="11639">
                  <c:v>872.78000000000043</c:v>
                </c:pt>
                <c:pt idx="11640">
                  <c:v>872.8</c:v>
                </c:pt>
                <c:pt idx="11641">
                  <c:v>872.8199999999996</c:v>
                </c:pt>
                <c:pt idx="11642">
                  <c:v>872.83999999999958</c:v>
                </c:pt>
                <c:pt idx="11643">
                  <c:v>872.85999999999956</c:v>
                </c:pt>
                <c:pt idx="11644">
                  <c:v>872.88</c:v>
                </c:pt>
                <c:pt idx="11645">
                  <c:v>872.9</c:v>
                </c:pt>
                <c:pt idx="11646">
                  <c:v>872.92</c:v>
                </c:pt>
                <c:pt idx="11647">
                  <c:v>872.9399999999996</c:v>
                </c:pt>
                <c:pt idx="11648">
                  <c:v>872.95999999999958</c:v>
                </c:pt>
                <c:pt idx="11649">
                  <c:v>872.98</c:v>
                </c:pt>
                <c:pt idx="11650">
                  <c:v>873</c:v>
                </c:pt>
                <c:pt idx="11651">
                  <c:v>873.02</c:v>
                </c:pt>
                <c:pt idx="11652">
                  <c:v>873.04</c:v>
                </c:pt>
                <c:pt idx="11653">
                  <c:v>873.06</c:v>
                </c:pt>
                <c:pt idx="11654">
                  <c:v>873.08</c:v>
                </c:pt>
                <c:pt idx="11655">
                  <c:v>873.1</c:v>
                </c:pt>
                <c:pt idx="11656">
                  <c:v>873.12</c:v>
                </c:pt>
                <c:pt idx="11657">
                  <c:v>873.14</c:v>
                </c:pt>
                <c:pt idx="11658">
                  <c:v>873.16</c:v>
                </c:pt>
                <c:pt idx="11659">
                  <c:v>873.1800000000004</c:v>
                </c:pt>
                <c:pt idx="11660">
                  <c:v>873.2</c:v>
                </c:pt>
                <c:pt idx="11661">
                  <c:v>873.22</c:v>
                </c:pt>
                <c:pt idx="11662">
                  <c:v>873.24</c:v>
                </c:pt>
                <c:pt idx="11663">
                  <c:v>873.26</c:v>
                </c:pt>
                <c:pt idx="11664">
                  <c:v>873.28000000000043</c:v>
                </c:pt>
                <c:pt idx="11665">
                  <c:v>873.3</c:v>
                </c:pt>
                <c:pt idx="11666">
                  <c:v>873.3199999999996</c:v>
                </c:pt>
                <c:pt idx="11667">
                  <c:v>873.33999999999958</c:v>
                </c:pt>
                <c:pt idx="11668">
                  <c:v>873.35999999999956</c:v>
                </c:pt>
                <c:pt idx="11669">
                  <c:v>873.38</c:v>
                </c:pt>
                <c:pt idx="11670">
                  <c:v>873.4</c:v>
                </c:pt>
                <c:pt idx="11671">
                  <c:v>873.42</c:v>
                </c:pt>
                <c:pt idx="11672">
                  <c:v>873.4399999999996</c:v>
                </c:pt>
                <c:pt idx="11673">
                  <c:v>873.45999999999958</c:v>
                </c:pt>
                <c:pt idx="11674">
                  <c:v>873.48</c:v>
                </c:pt>
                <c:pt idx="11675">
                  <c:v>873.5</c:v>
                </c:pt>
                <c:pt idx="11676">
                  <c:v>873.52</c:v>
                </c:pt>
                <c:pt idx="11677">
                  <c:v>873.54</c:v>
                </c:pt>
                <c:pt idx="11678">
                  <c:v>873.56</c:v>
                </c:pt>
                <c:pt idx="11679">
                  <c:v>873.58</c:v>
                </c:pt>
                <c:pt idx="11680">
                  <c:v>873.6</c:v>
                </c:pt>
                <c:pt idx="11681">
                  <c:v>873.62</c:v>
                </c:pt>
                <c:pt idx="11682">
                  <c:v>873.64</c:v>
                </c:pt>
                <c:pt idx="11683">
                  <c:v>873.66</c:v>
                </c:pt>
                <c:pt idx="11684">
                  <c:v>873.6800000000004</c:v>
                </c:pt>
                <c:pt idx="11685">
                  <c:v>873.7</c:v>
                </c:pt>
                <c:pt idx="11686">
                  <c:v>873.72</c:v>
                </c:pt>
                <c:pt idx="11687">
                  <c:v>873.74</c:v>
                </c:pt>
                <c:pt idx="11688">
                  <c:v>873.76</c:v>
                </c:pt>
                <c:pt idx="11689">
                  <c:v>873.78000000000043</c:v>
                </c:pt>
                <c:pt idx="11690">
                  <c:v>873.8</c:v>
                </c:pt>
                <c:pt idx="11691">
                  <c:v>873.8199999999996</c:v>
                </c:pt>
                <c:pt idx="11692">
                  <c:v>873.83999999999958</c:v>
                </c:pt>
                <c:pt idx="11693">
                  <c:v>873.85999999999956</c:v>
                </c:pt>
                <c:pt idx="11694">
                  <c:v>873.88</c:v>
                </c:pt>
                <c:pt idx="11695">
                  <c:v>873.9</c:v>
                </c:pt>
                <c:pt idx="11696">
                  <c:v>873.92</c:v>
                </c:pt>
                <c:pt idx="11697">
                  <c:v>873.9399999999996</c:v>
                </c:pt>
                <c:pt idx="11698">
                  <c:v>873.95999999999958</c:v>
                </c:pt>
                <c:pt idx="11699">
                  <c:v>873.98</c:v>
                </c:pt>
                <c:pt idx="11700">
                  <c:v>874</c:v>
                </c:pt>
                <c:pt idx="11701">
                  <c:v>874.02</c:v>
                </c:pt>
                <c:pt idx="11702">
                  <c:v>874.04</c:v>
                </c:pt>
                <c:pt idx="11703">
                  <c:v>874.06</c:v>
                </c:pt>
                <c:pt idx="11704">
                  <c:v>874.08</c:v>
                </c:pt>
                <c:pt idx="11705">
                  <c:v>874.1</c:v>
                </c:pt>
                <c:pt idx="11706">
                  <c:v>874.12</c:v>
                </c:pt>
                <c:pt idx="11707">
                  <c:v>874.14</c:v>
                </c:pt>
                <c:pt idx="11708">
                  <c:v>874.16</c:v>
                </c:pt>
                <c:pt idx="11709">
                  <c:v>874.1800000000004</c:v>
                </c:pt>
                <c:pt idx="11710">
                  <c:v>874.2</c:v>
                </c:pt>
                <c:pt idx="11711">
                  <c:v>874.22</c:v>
                </c:pt>
                <c:pt idx="11712">
                  <c:v>874.24</c:v>
                </c:pt>
                <c:pt idx="11713">
                  <c:v>874.26</c:v>
                </c:pt>
                <c:pt idx="11714">
                  <c:v>874.28000000000043</c:v>
                </c:pt>
                <c:pt idx="11715">
                  <c:v>874.3</c:v>
                </c:pt>
                <c:pt idx="11716">
                  <c:v>874.3199999999996</c:v>
                </c:pt>
                <c:pt idx="11717">
                  <c:v>874.33999999999958</c:v>
                </c:pt>
                <c:pt idx="11718">
                  <c:v>874.35999999999956</c:v>
                </c:pt>
                <c:pt idx="11719">
                  <c:v>874.38</c:v>
                </c:pt>
                <c:pt idx="11720">
                  <c:v>874.4</c:v>
                </c:pt>
                <c:pt idx="11721">
                  <c:v>874.42</c:v>
                </c:pt>
                <c:pt idx="11722">
                  <c:v>874.4399999999996</c:v>
                </c:pt>
                <c:pt idx="11723">
                  <c:v>874.45999999999958</c:v>
                </c:pt>
                <c:pt idx="11724">
                  <c:v>874.48</c:v>
                </c:pt>
                <c:pt idx="11725">
                  <c:v>874.5</c:v>
                </c:pt>
                <c:pt idx="11726">
                  <c:v>874.52</c:v>
                </c:pt>
                <c:pt idx="11727">
                  <c:v>874.54</c:v>
                </c:pt>
                <c:pt idx="11728">
                  <c:v>874.56</c:v>
                </c:pt>
                <c:pt idx="11729">
                  <c:v>874.58</c:v>
                </c:pt>
                <c:pt idx="11730">
                  <c:v>874.6</c:v>
                </c:pt>
                <c:pt idx="11731">
                  <c:v>874.62</c:v>
                </c:pt>
                <c:pt idx="11732">
                  <c:v>874.64</c:v>
                </c:pt>
                <c:pt idx="11733">
                  <c:v>874.66</c:v>
                </c:pt>
                <c:pt idx="11734">
                  <c:v>874.6800000000004</c:v>
                </c:pt>
                <c:pt idx="11735">
                  <c:v>874.7</c:v>
                </c:pt>
                <c:pt idx="11736">
                  <c:v>874.72</c:v>
                </c:pt>
                <c:pt idx="11737">
                  <c:v>874.74</c:v>
                </c:pt>
                <c:pt idx="11738">
                  <c:v>874.76</c:v>
                </c:pt>
                <c:pt idx="11739">
                  <c:v>874.78000000000043</c:v>
                </c:pt>
                <c:pt idx="11740">
                  <c:v>874.8</c:v>
                </c:pt>
                <c:pt idx="11741">
                  <c:v>874.8199999999996</c:v>
                </c:pt>
                <c:pt idx="11742">
                  <c:v>874.83999999999958</c:v>
                </c:pt>
                <c:pt idx="11743">
                  <c:v>874.85999999999956</c:v>
                </c:pt>
                <c:pt idx="11744">
                  <c:v>874.88</c:v>
                </c:pt>
                <c:pt idx="11745">
                  <c:v>874.9</c:v>
                </c:pt>
                <c:pt idx="11746">
                  <c:v>874.92</c:v>
                </c:pt>
                <c:pt idx="11747">
                  <c:v>874.9399999999996</c:v>
                </c:pt>
                <c:pt idx="11748">
                  <c:v>874.95999999999958</c:v>
                </c:pt>
                <c:pt idx="11749">
                  <c:v>874.98</c:v>
                </c:pt>
                <c:pt idx="11750">
                  <c:v>875</c:v>
                </c:pt>
                <c:pt idx="11751">
                  <c:v>875.02</c:v>
                </c:pt>
                <c:pt idx="11752">
                  <c:v>875.04</c:v>
                </c:pt>
                <c:pt idx="11753">
                  <c:v>875.06</c:v>
                </c:pt>
                <c:pt idx="11754">
                  <c:v>875.08</c:v>
                </c:pt>
                <c:pt idx="11755">
                  <c:v>875.1</c:v>
                </c:pt>
                <c:pt idx="11756">
                  <c:v>875.12</c:v>
                </c:pt>
                <c:pt idx="11757">
                  <c:v>875.14</c:v>
                </c:pt>
                <c:pt idx="11758">
                  <c:v>875.16</c:v>
                </c:pt>
                <c:pt idx="11759">
                  <c:v>875.1800000000004</c:v>
                </c:pt>
                <c:pt idx="11760">
                  <c:v>875.2</c:v>
                </c:pt>
                <c:pt idx="11761">
                  <c:v>875.22</c:v>
                </c:pt>
                <c:pt idx="11762">
                  <c:v>875.24</c:v>
                </c:pt>
                <c:pt idx="11763">
                  <c:v>875.26</c:v>
                </c:pt>
                <c:pt idx="11764">
                  <c:v>875.28000000000043</c:v>
                </c:pt>
                <c:pt idx="11765">
                  <c:v>875.3</c:v>
                </c:pt>
                <c:pt idx="11766">
                  <c:v>875.3199999999996</c:v>
                </c:pt>
                <c:pt idx="11767">
                  <c:v>875.33999999999958</c:v>
                </c:pt>
                <c:pt idx="11768">
                  <c:v>875.35999999999956</c:v>
                </c:pt>
                <c:pt idx="11769">
                  <c:v>875.38</c:v>
                </c:pt>
                <c:pt idx="11770">
                  <c:v>875.4</c:v>
                </c:pt>
                <c:pt idx="11771">
                  <c:v>875.42</c:v>
                </c:pt>
                <c:pt idx="11772">
                  <c:v>875.4399999999996</c:v>
                </c:pt>
                <c:pt idx="11773">
                  <c:v>875.45999999999958</c:v>
                </c:pt>
                <c:pt idx="11774">
                  <c:v>875.48</c:v>
                </c:pt>
                <c:pt idx="11775">
                  <c:v>875.5</c:v>
                </c:pt>
                <c:pt idx="11776">
                  <c:v>875.52</c:v>
                </c:pt>
                <c:pt idx="11777">
                  <c:v>875.54</c:v>
                </c:pt>
                <c:pt idx="11778">
                  <c:v>875.56</c:v>
                </c:pt>
                <c:pt idx="11779">
                  <c:v>875.58</c:v>
                </c:pt>
                <c:pt idx="11780">
                  <c:v>875.6</c:v>
                </c:pt>
                <c:pt idx="11781">
                  <c:v>875.62</c:v>
                </c:pt>
                <c:pt idx="11782">
                  <c:v>875.64</c:v>
                </c:pt>
                <c:pt idx="11783">
                  <c:v>875.66</c:v>
                </c:pt>
                <c:pt idx="11784">
                  <c:v>875.6800000000004</c:v>
                </c:pt>
                <c:pt idx="11785">
                  <c:v>875.7</c:v>
                </c:pt>
                <c:pt idx="11786">
                  <c:v>875.72</c:v>
                </c:pt>
                <c:pt idx="11787">
                  <c:v>875.74</c:v>
                </c:pt>
                <c:pt idx="11788">
                  <c:v>875.76</c:v>
                </c:pt>
                <c:pt idx="11789">
                  <c:v>875.78000000000043</c:v>
                </c:pt>
                <c:pt idx="11790">
                  <c:v>875.8</c:v>
                </c:pt>
                <c:pt idx="11791">
                  <c:v>875.8199999999996</c:v>
                </c:pt>
                <c:pt idx="11792">
                  <c:v>875.83999999999958</c:v>
                </c:pt>
                <c:pt idx="11793">
                  <c:v>875.85999999999956</c:v>
                </c:pt>
                <c:pt idx="11794">
                  <c:v>875.88</c:v>
                </c:pt>
                <c:pt idx="11795">
                  <c:v>875.9</c:v>
                </c:pt>
                <c:pt idx="11796">
                  <c:v>875.92</c:v>
                </c:pt>
                <c:pt idx="11797">
                  <c:v>875.9399999999996</c:v>
                </c:pt>
                <c:pt idx="11798">
                  <c:v>875.95999999999958</c:v>
                </c:pt>
                <c:pt idx="11799">
                  <c:v>875.98</c:v>
                </c:pt>
                <c:pt idx="11800">
                  <c:v>876</c:v>
                </c:pt>
                <c:pt idx="11801">
                  <c:v>876.02</c:v>
                </c:pt>
                <c:pt idx="11802">
                  <c:v>876.04</c:v>
                </c:pt>
                <c:pt idx="11803">
                  <c:v>876.06</c:v>
                </c:pt>
                <c:pt idx="11804">
                  <c:v>876.08</c:v>
                </c:pt>
                <c:pt idx="11805">
                  <c:v>876.1</c:v>
                </c:pt>
                <c:pt idx="11806">
                  <c:v>876.12</c:v>
                </c:pt>
                <c:pt idx="11807">
                  <c:v>876.14</c:v>
                </c:pt>
                <c:pt idx="11808">
                  <c:v>876.16</c:v>
                </c:pt>
                <c:pt idx="11809">
                  <c:v>876.1800000000004</c:v>
                </c:pt>
                <c:pt idx="11810">
                  <c:v>876.2</c:v>
                </c:pt>
                <c:pt idx="11811">
                  <c:v>876.22</c:v>
                </c:pt>
                <c:pt idx="11812">
                  <c:v>876.24</c:v>
                </c:pt>
                <c:pt idx="11813">
                  <c:v>876.26</c:v>
                </c:pt>
                <c:pt idx="11814">
                  <c:v>876.28000000000043</c:v>
                </c:pt>
                <c:pt idx="11815">
                  <c:v>876.3</c:v>
                </c:pt>
                <c:pt idx="11816">
                  <c:v>876.3199999999996</c:v>
                </c:pt>
                <c:pt idx="11817">
                  <c:v>876.33999999999958</c:v>
                </c:pt>
                <c:pt idx="11818">
                  <c:v>876.35999999999956</c:v>
                </c:pt>
                <c:pt idx="11819">
                  <c:v>876.38</c:v>
                </c:pt>
                <c:pt idx="11820">
                  <c:v>876.4</c:v>
                </c:pt>
                <c:pt idx="11821">
                  <c:v>876.42</c:v>
                </c:pt>
                <c:pt idx="11822">
                  <c:v>876.4399999999996</c:v>
                </c:pt>
                <c:pt idx="11823">
                  <c:v>876.45999999999958</c:v>
                </c:pt>
                <c:pt idx="11824">
                  <c:v>876.48</c:v>
                </c:pt>
                <c:pt idx="11825">
                  <c:v>876.5</c:v>
                </c:pt>
                <c:pt idx="11826">
                  <c:v>876.52</c:v>
                </c:pt>
                <c:pt idx="11827">
                  <c:v>876.54</c:v>
                </c:pt>
                <c:pt idx="11828">
                  <c:v>876.56</c:v>
                </c:pt>
                <c:pt idx="11829">
                  <c:v>876.58</c:v>
                </c:pt>
                <c:pt idx="11830">
                  <c:v>876.6</c:v>
                </c:pt>
                <c:pt idx="11831">
                  <c:v>876.62</c:v>
                </c:pt>
                <c:pt idx="11832">
                  <c:v>876.64</c:v>
                </c:pt>
                <c:pt idx="11833">
                  <c:v>876.66</c:v>
                </c:pt>
                <c:pt idx="11834">
                  <c:v>876.6800000000004</c:v>
                </c:pt>
                <c:pt idx="11835">
                  <c:v>876.7</c:v>
                </c:pt>
                <c:pt idx="11836">
                  <c:v>876.72</c:v>
                </c:pt>
                <c:pt idx="11837">
                  <c:v>876.74</c:v>
                </c:pt>
                <c:pt idx="11838">
                  <c:v>876.76</c:v>
                </c:pt>
                <c:pt idx="11839">
                  <c:v>876.78000000000043</c:v>
                </c:pt>
                <c:pt idx="11840">
                  <c:v>876.8</c:v>
                </c:pt>
                <c:pt idx="11841">
                  <c:v>876.8199999999996</c:v>
                </c:pt>
                <c:pt idx="11842">
                  <c:v>876.83999999999958</c:v>
                </c:pt>
                <c:pt idx="11843">
                  <c:v>876.85999999999956</c:v>
                </c:pt>
                <c:pt idx="11844">
                  <c:v>876.88</c:v>
                </c:pt>
                <c:pt idx="11845">
                  <c:v>876.9</c:v>
                </c:pt>
                <c:pt idx="11846">
                  <c:v>876.92</c:v>
                </c:pt>
                <c:pt idx="11847">
                  <c:v>876.9399999999996</c:v>
                </c:pt>
                <c:pt idx="11848">
                  <c:v>876.95999999999958</c:v>
                </c:pt>
                <c:pt idx="11849">
                  <c:v>876.98</c:v>
                </c:pt>
                <c:pt idx="11850">
                  <c:v>877</c:v>
                </c:pt>
                <c:pt idx="11851">
                  <c:v>877.02</c:v>
                </c:pt>
                <c:pt idx="11852">
                  <c:v>877.04</c:v>
                </c:pt>
                <c:pt idx="11853">
                  <c:v>877.06</c:v>
                </c:pt>
                <c:pt idx="11854">
                  <c:v>877.08</c:v>
                </c:pt>
                <c:pt idx="11855">
                  <c:v>877.1</c:v>
                </c:pt>
                <c:pt idx="11856">
                  <c:v>877.12</c:v>
                </c:pt>
                <c:pt idx="11857">
                  <c:v>877.14</c:v>
                </c:pt>
                <c:pt idx="11858">
                  <c:v>877.16</c:v>
                </c:pt>
                <c:pt idx="11859">
                  <c:v>877.1800000000004</c:v>
                </c:pt>
                <c:pt idx="11860">
                  <c:v>877.2</c:v>
                </c:pt>
                <c:pt idx="11861">
                  <c:v>877.22</c:v>
                </c:pt>
                <c:pt idx="11862">
                  <c:v>877.24</c:v>
                </c:pt>
                <c:pt idx="11863">
                  <c:v>877.26</c:v>
                </c:pt>
                <c:pt idx="11864">
                  <c:v>877.28000000000043</c:v>
                </c:pt>
                <c:pt idx="11865">
                  <c:v>877.3</c:v>
                </c:pt>
                <c:pt idx="11866">
                  <c:v>877.3199999999996</c:v>
                </c:pt>
                <c:pt idx="11867">
                  <c:v>877.33999999999958</c:v>
                </c:pt>
                <c:pt idx="11868">
                  <c:v>877.35999999999956</c:v>
                </c:pt>
                <c:pt idx="11869">
                  <c:v>877.38</c:v>
                </c:pt>
                <c:pt idx="11870">
                  <c:v>877.4</c:v>
                </c:pt>
                <c:pt idx="11871">
                  <c:v>877.42</c:v>
                </c:pt>
                <c:pt idx="11872">
                  <c:v>877.4399999999996</c:v>
                </c:pt>
                <c:pt idx="11873">
                  <c:v>877.45999999999958</c:v>
                </c:pt>
                <c:pt idx="11874">
                  <c:v>877.48</c:v>
                </c:pt>
                <c:pt idx="11875">
                  <c:v>877.5</c:v>
                </c:pt>
                <c:pt idx="11876">
                  <c:v>877.52</c:v>
                </c:pt>
                <c:pt idx="11877">
                  <c:v>877.54</c:v>
                </c:pt>
                <c:pt idx="11878">
                  <c:v>877.56</c:v>
                </c:pt>
                <c:pt idx="11879">
                  <c:v>877.58</c:v>
                </c:pt>
                <c:pt idx="11880">
                  <c:v>877.6</c:v>
                </c:pt>
                <c:pt idx="11881">
                  <c:v>877.62</c:v>
                </c:pt>
                <c:pt idx="11882">
                  <c:v>877.64</c:v>
                </c:pt>
                <c:pt idx="11883">
                  <c:v>877.66</c:v>
                </c:pt>
                <c:pt idx="11884">
                  <c:v>877.6800000000004</c:v>
                </c:pt>
                <c:pt idx="11885">
                  <c:v>877.7</c:v>
                </c:pt>
                <c:pt idx="11886">
                  <c:v>877.72</c:v>
                </c:pt>
                <c:pt idx="11887">
                  <c:v>877.74</c:v>
                </c:pt>
                <c:pt idx="11888">
                  <c:v>877.76</c:v>
                </c:pt>
                <c:pt idx="11889">
                  <c:v>877.78000000000043</c:v>
                </c:pt>
                <c:pt idx="11890">
                  <c:v>877.8</c:v>
                </c:pt>
                <c:pt idx="11891">
                  <c:v>877.8199999999996</c:v>
                </c:pt>
                <c:pt idx="11892">
                  <c:v>877.83999999999958</c:v>
                </c:pt>
                <c:pt idx="11893">
                  <c:v>877.85999999999956</c:v>
                </c:pt>
                <c:pt idx="11894">
                  <c:v>877.88</c:v>
                </c:pt>
                <c:pt idx="11895">
                  <c:v>877.9</c:v>
                </c:pt>
                <c:pt idx="11896">
                  <c:v>877.92</c:v>
                </c:pt>
                <c:pt idx="11897">
                  <c:v>877.9399999999996</c:v>
                </c:pt>
                <c:pt idx="11898">
                  <c:v>877.95999999999958</c:v>
                </c:pt>
                <c:pt idx="11899">
                  <c:v>877.98</c:v>
                </c:pt>
                <c:pt idx="11900">
                  <c:v>878</c:v>
                </c:pt>
                <c:pt idx="11901">
                  <c:v>878.02</c:v>
                </c:pt>
                <c:pt idx="11902">
                  <c:v>878.04</c:v>
                </c:pt>
                <c:pt idx="11903">
                  <c:v>878.06</c:v>
                </c:pt>
                <c:pt idx="11904">
                  <c:v>878.08</c:v>
                </c:pt>
                <c:pt idx="11905">
                  <c:v>878.1</c:v>
                </c:pt>
                <c:pt idx="11906">
                  <c:v>878.12</c:v>
                </c:pt>
                <c:pt idx="11907">
                  <c:v>878.14</c:v>
                </c:pt>
                <c:pt idx="11908">
                  <c:v>878.16</c:v>
                </c:pt>
                <c:pt idx="11909">
                  <c:v>878.1800000000004</c:v>
                </c:pt>
                <c:pt idx="11910">
                  <c:v>878.2</c:v>
                </c:pt>
                <c:pt idx="11911">
                  <c:v>878.22</c:v>
                </c:pt>
                <c:pt idx="11912">
                  <c:v>878.24</c:v>
                </c:pt>
                <c:pt idx="11913">
                  <c:v>878.26</c:v>
                </c:pt>
                <c:pt idx="11914">
                  <c:v>878.28000000000043</c:v>
                </c:pt>
                <c:pt idx="11915">
                  <c:v>878.3</c:v>
                </c:pt>
                <c:pt idx="11916">
                  <c:v>878.3199999999996</c:v>
                </c:pt>
                <c:pt idx="11917">
                  <c:v>878.33999999999958</c:v>
                </c:pt>
                <c:pt idx="11918">
                  <c:v>878.35999999999956</c:v>
                </c:pt>
                <c:pt idx="11919">
                  <c:v>878.38</c:v>
                </c:pt>
                <c:pt idx="11920">
                  <c:v>878.4</c:v>
                </c:pt>
                <c:pt idx="11921">
                  <c:v>878.42</c:v>
                </c:pt>
                <c:pt idx="11922">
                  <c:v>878.4399999999996</c:v>
                </c:pt>
                <c:pt idx="11923">
                  <c:v>878.45999999999958</c:v>
                </c:pt>
                <c:pt idx="11924">
                  <c:v>878.48</c:v>
                </c:pt>
                <c:pt idx="11925">
                  <c:v>878.5</c:v>
                </c:pt>
                <c:pt idx="11926">
                  <c:v>878.52</c:v>
                </c:pt>
                <c:pt idx="11927">
                  <c:v>878.54</c:v>
                </c:pt>
                <c:pt idx="11928">
                  <c:v>878.56</c:v>
                </c:pt>
                <c:pt idx="11929">
                  <c:v>878.58</c:v>
                </c:pt>
                <c:pt idx="11930">
                  <c:v>878.6</c:v>
                </c:pt>
                <c:pt idx="11931">
                  <c:v>878.62</c:v>
                </c:pt>
                <c:pt idx="11932">
                  <c:v>878.64</c:v>
                </c:pt>
                <c:pt idx="11933">
                  <c:v>878.66</c:v>
                </c:pt>
                <c:pt idx="11934">
                  <c:v>878.6800000000004</c:v>
                </c:pt>
                <c:pt idx="11935">
                  <c:v>878.7</c:v>
                </c:pt>
                <c:pt idx="11936">
                  <c:v>878.72</c:v>
                </c:pt>
                <c:pt idx="11937">
                  <c:v>878.74</c:v>
                </c:pt>
                <c:pt idx="11938">
                  <c:v>878.76</c:v>
                </c:pt>
                <c:pt idx="11939">
                  <c:v>878.78000000000043</c:v>
                </c:pt>
                <c:pt idx="11940">
                  <c:v>878.8</c:v>
                </c:pt>
                <c:pt idx="11941">
                  <c:v>878.8199999999996</c:v>
                </c:pt>
                <c:pt idx="11942">
                  <c:v>878.83999999999958</c:v>
                </c:pt>
                <c:pt idx="11943">
                  <c:v>878.85999999999956</c:v>
                </c:pt>
                <c:pt idx="11944">
                  <c:v>878.88</c:v>
                </c:pt>
                <c:pt idx="11945">
                  <c:v>878.9</c:v>
                </c:pt>
                <c:pt idx="11946">
                  <c:v>878.92</c:v>
                </c:pt>
                <c:pt idx="11947">
                  <c:v>878.9399999999996</c:v>
                </c:pt>
                <c:pt idx="11948">
                  <c:v>878.95999999999958</c:v>
                </c:pt>
                <c:pt idx="11949">
                  <c:v>878.98</c:v>
                </c:pt>
                <c:pt idx="11950">
                  <c:v>879</c:v>
                </c:pt>
                <c:pt idx="11951">
                  <c:v>879.02</c:v>
                </c:pt>
                <c:pt idx="11952">
                  <c:v>879.04</c:v>
                </c:pt>
                <c:pt idx="11953">
                  <c:v>879.06</c:v>
                </c:pt>
                <c:pt idx="11954">
                  <c:v>879.08</c:v>
                </c:pt>
                <c:pt idx="11955">
                  <c:v>879.1</c:v>
                </c:pt>
                <c:pt idx="11956">
                  <c:v>879.12</c:v>
                </c:pt>
                <c:pt idx="11957">
                  <c:v>879.14</c:v>
                </c:pt>
                <c:pt idx="11958">
                  <c:v>879.16</c:v>
                </c:pt>
                <c:pt idx="11959">
                  <c:v>879.1800000000004</c:v>
                </c:pt>
                <c:pt idx="11960">
                  <c:v>879.2</c:v>
                </c:pt>
                <c:pt idx="11961">
                  <c:v>879.22</c:v>
                </c:pt>
                <c:pt idx="11962">
                  <c:v>879.24</c:v>
                </c:pt>
                <c:pt idx="11963">
                  <c:v>879.26</c:v>
                </c:pt>
                <c:pt idx="11964">
                  <c:v>879.28000000000043</c:v>
                </c:pt>
                <c:pt idx="11965">
                  <c:v>879.3</c:v>
                </c:pt>
                <c:pt idx="11966">
                  <c:v>879.3199999999996</c:v>
                </c:pt>
                <c:pt idx="11967">
                  <c:v>879.33999999999958</c:v>
                </c:pt>
                <c:pt idx="11968">
                  <c:v>879.35999999999956</c:v>
                </c:pt>
                <c:pt idx="11969">
                  <c:v>879.38</c:v>
                </c:pt>
                <c:pt idx="11970">
                  <c:v>879.4</c:v>
                </c:pt>
                <c:pt idx="11971">
                  <c:v>879.42</c:v>
                </c:pt>
                <c:pt idx="11972">
                  <c:v>879.4399999999996</c:v>
                </c:pt>
                <c:pt idx="11973">
                  <c:v>879.45999999999958</c:v>
                </c:pt>
                <c:pt idx="11974">
                  <c:v>879.48</c:v>
                </c:pt>
                <c:pt idx="11975">
                  <c:v>879.5</c:v>
                </c:pt>
                <c:pt idx="11976">
                  <c:v>879.52</c:v>
                </c:pt>
                <c:pt idx="11977">
                  <c:v>879.54</c:v>
                </c:pt>
                <c:pt idx="11978">
                  <c:v>879.56</c:v>
                </c:pt>
                <c:pt idx="11979">
                  <c:v>879.58</c:v>
                </c:pt>
                <c:pt idx="11980">
                  <c:v>879.6</c:v>
                </c:pt>
                <c:pt idx="11981">
                  <c:v>879.62</c:v>
                </c:pt>
                <c:pt idx="11982">
                  <c:v>879.64</c:v>
                </c:pt>
                <c:pt idx="11983">
                  <c:v>879.66</c:v>
                </c:pt>
                <c:pt idx="11984">
                  <c:v>879.6800000000004</c:v>
                </c:pt>
                <c:pt idx="11985">
                  <c:v>879.7</c:v>
                </c:pt>
                <c:pt idx="11986">
                  <c:v>879.72</c:v>
                </c:pt>
                <c:pt idx="11987">
                  <c:v>879.74</c:v>
                </c:pt>
                <c:pt idx="11988">
                  <c:v>879.76</c:v>
                </c:pt>
                <c:pt idx="11989">
                  <c:v>879.78000000000043</c:v>
                </c:pt>
                <c:pt idx="11990">
                  <c:v>879.8</c:v>
                </c:pt>
                <c:pt idx="11991">
                  <c:v>879.8199999999996</c:v>
                </c:pt>
                <c:pt idx="11992">
                  <c:v>879.83999999999958</c:v>
                </c:pt>
                <c:pt idx="11993">
                  <c:v>879.85999999999956</c:v>
                </c:pt>
                <c:pt idx="11994">
                  <c:v>879.88</c:v>
                </c:pt>
                <c:pt idx="11995">
                  <c:v>879.9</c:v>
                </c:pt>
                <c:pt idx="11996">
                  <c:v>879.92</c:v>
                </c:pt>
                <c:pt idx="11997">
                  <c:v>879.9399999999996</c:v>
                </c:pt>
                <c:pt idx="11998">
                  <c:v>879.95999999999958</c:v>
                </c:pt>
                <c:pt idx="11999">
                  <c:v>879.98</c:v>
                </c:pt>
                <c:pt idx="12000">
                  <c:v>880</c:v>
                </c:pt>
                <c:pt idx="12001">
                  <c:v>880.02</c:v>
                </c:pt>
                <c:pt idx="12002">
                  <c:v>880.04</c:v>
                </c:pt>
                <c:pt idx="12003">
                  <c:v>880.06</c:v>
                </c:pt>
                <c:pt idx="12004">
                  <c:v>880.08</c:v>
                </c:pt>
                <c:pt idx="12005">
                  <c:v>880.1</c:v>
                </c:pt>
                <c:pt idx="12006">
                  <c:v>880.12</c:v>
                </c:pt>
                <c:pt idx="12007">
                  <c:v>880.14</c:v>
                </c:pt>
                <c:pt idx="12008">
                  <c:v>880.16</c:v>
                </c:pt>
                <c:pt idx="12009">
                  <c:v>880.1800000000004</c:v>
                </c:pt>
                <c:pt idx="12010">
                  <c:v>880.2</c:v>
                </c:pt>
                <c:pt idx="12011">
                  <c:v>880.22</c:v>
                </c:pt>
                <c:pt idx="12012">
                  <c:v>880.24</c:v>
                </c:pt>
                <c:pt idx="12013">
                  <c:v>880.26</c:v>
                </c:pt>
                <c:pt idx="12014">
                  <c:v>880.28000000000043</c:v>
                </c:pt>
                <c:pt idx="12015">
                  <c:v>880.3</c:v>
                </c:pt>
                <c:pt idx="12016">
                  <c:v>880.3199999999996</c:v>
                </c:pt>
                <c:pt idx="12017">
                  <c:v>880.33999999999958</c:v>
                </c:pt>
                <c:pt idx="12018">
                  <c:v>880.35999999999956</c:v>
                </c:pt>
                <c:pt idx="12019">
                  <c:v>880.38</c:v>
                </c:pt>
                <c:pt idx="12020">
                  <c:v>880.4</c:v>
                </c:pt>
                <c:pt idx="12021">
                  <c:v>880.42</c:v>
                </c:pt>
                <c:pt idx="12022">
                  <c:v>880.4399999999996</c:v>
                </c:pt>
                <c:pt idx="12023">
                  <c:v>880.45999999999958</c:v>
                </c:pt>
                <c:pt idx="12024">
                  <c:v>880.48</c:v>
                </c:pt>
                <c:pt idx="12025">
                  <c:v>880.5</c:v>
                </c:pt>
                <c:pt idx="12026">
                  <c:v>880.52</c:v>
                </c:pt>
                <c:pt idx="12027">
                  <c:v>880.54</c:v>
                </c:pt>
                <c:pt idx="12028">
                  <c:v>880.56</c:v>
                </c:pt>
                <c:pt idx="12029">
                  <c:v>880.58</c:v>
                </c:pt>
                <c:pt idx="12030">
                  <c:v>880.6</c:v>
                </c:pt>
                <c:pt idx="12031">
                  <c:v>880.62</c:v>
                </c:pt>
                <c:pt idx="12032">
                  <c:v>880.64</c:v>
                </c:pt>
                <c:pt idx="12033">
                  <c:v>880.66</c:v>
                </c:pt>
                <c:pt idx="12034">
                  <c:v>880.6800000000004</c:v>
                </c:pt>
                <c:pt idx="12035">
                  <c:v>880.7</c:v>
                </c:pt>
                <c:pt idx="12036">
                  <c:v>880.72</c:v>
                </c:pt>
                <c:pt idx="12037">
                  <c:v>880.74</c:v>
                </c:pt>
                <c:pt idx="12038">
                  <c:v>880.76</c:v>
                </c:pt>
                <c:pt idx="12039">
                  <c:v>880.78000000000043</c:v>
                </c:pt>
                <c:pt idx="12040">
                  <c:v>880.8</c:v>
                </c:pt>
                <c:pt idx="12041">
                  <c:v>880.8199999999996</c:v>
                </c:pt>
                <c:pt idx="12042">
                  <c:v>880.83999999999958</c:v>
                </c:pt>
                <c:pt idx="12043">
                  <c:v>880.85999999999956</c:v>
                </c:pt>
                <c:pt idx="12044">
                  <c:v>880.88</c:v>
                </c:pt>
                <c:pt idx="12045">
                  <c:v>880.9</c:v>
                </c:pt>
                <c:pt idx="12046">
                  <c:v>880.92</c:v>
                </c:pt>
                <c:pt idx="12047">
                  <c:v>880.9399999999996</c:v>
                </c:pt>
                <c:pt idx="12048">
                  <c:v>880.95999999999958</c:v>
                </c:pt>
                <c:pt idx="12049">
                  <c:v>880.98</c:v>
                </c:pt>
                <c:pt idx="12050">
                  <c:v>881</c:v>
                </c:pt>
                <c:pt idx="12051">
                  <c:v>881.02</c:v>
                </c:pt>
                <c:pt idx="12052">
                  <c:v>881.04</c:v>
                </c:pt>
                <c:pt idx="12053">
                  <c:v>881.06</c:v>
                </c:pt>
                <c:pt idx="12054">
                  <c:v>881.08</c:v>
                </c:pt>
                <c:pt idx="12055">
                  <c:v>881.1</c:v>
                </c:pt>
                <c:pt idx="12056">
                  <c:v>881.12</c:v>
                </c:pt>
                <c:pt idx="12057">
                  <c:v>881.14</c:v>
                </c:pt>
                <c:pt idx="12058">
                  <c:v>881.16</c:v>
                </c:pt>
                <c:pt idx="12059">
                  <c:v>881.1800000000004</c:v>
                </c:pt>
                <c:pt idx="12060">
                  <c:v>881.2</c:v>
                </c:pt>
                <c:pt idx="12061">
                  <c:v>881.22</c:v>
                </c:pt>
                <c:pt idx="12062">
                  <c:v>881.24</c:v>
                </c:pt>
                <c:pt idx="12063">
                  <c:v>881.26</c:v>
                </c:pt>
                <c:pt idx="12064">
                  <c:v>881.28000000000043</c:v>
                </c:pt>
                <c:pt idx="12065">
                  <c:v>881.3</c:v>
                </c:pt>
                <c:pt idx="12066">
                  <c:v>881.3199999999996</c:v>
                </c:pt>
                <c:pt idx="12067">
                  <c:v>881.33999999999958</c:v>
                </c:pt>
                <c:pt idx="12068">
                  <c:v>881.35999999999956</c:v>
                </c:pt>
                <c:pt idx="12069">
                  <c:v>881.38</c:v>
                </c:pt>
                <c:pt idx="12070">
                  <c:v>881.4</c:v>
                </c:pt>
                <c:pt idx="12071">
                  <c:v>881.42</c:v>
                </c:pt>
                <c:pt idx="12072">
                  <c:v>881.4399999999996</c:v>
                </c:pt>
                <c:pt idx="12073">
                  <c:v>881.45999999999958</c:v>
                </c:pt>
                <c:pt idx="12074">
                  <c:v>881.48</c:v>
                </c:pt>
                <c:pt idx="12075">
                  <c:v>881.5</c:v>
                </c:pt>
                <c:pt idx="12076">
                  <c:v>881.52</c:v>
                </c:pt>
                <c:pt idx="12077">
                  <c:v>881.54</c:v>
                </c:pt>
                <c:pt idx="12078">
                  <c:v>881.56</c:v>
                </c:pt>
                <c:pt idx="12079">
                  <c:v>881.58</c:v>
                </c:pt>
                <c:pt idx="12080">
                  <c:v>881.6</c:v>
                </c:pt>
                <c:pt idx="12081">
                  <c:v>881.62</c:v>
                </c:pt>
                <c:pt idx="12082">
                  <c:v>881.64</c:v>
                </c:pt>
                <c:pt idx="12083">
                  <c:v>881.66</c:v>
                </c:pt>
                <c:pt idx="12084">
                  <c:v>881.6800000000004</c:v>
                </c:pt>
                <c:pt idx="12085">
                  <c:v>881.7</c:v>
                </c:pt>
                <c:pt idx="12086">
                  <c:v>881.72</c:v>
                </c:pt>
                <c:pt idx="12087">
                  <c:v>881.74</c:v>
                </c:pt>
                <c:pt idx="12088">
                  <c:v>881.76</c:v>
                </c:pt>
                <c:pt idx="12089">
                  <c:v>881.78000000000043</c:v>
                </c:pt>
                <c:pt idx="12090">
                  <c:v>881.8</c:v>
                </c:pt>
                <c:pt idx="12091">
                  <c:v>881.8199999999996</c:v>
                </c:pt>
                <c:pt idx="12092">
                  <c:v>881.83999999999958</c:v>
                </c:pt>
                <c:pt idx="12093">
                  <c:v>881.85999999999956</c:v>
                </c:pt>
                <c:pt idx="12094">
                  <c:v>881.88</c:v>
                </c:pt>
                <c:pt idx="12095">
                  <c:v>881.9</c:v>
                </c:pt>
                <c:pt idx="12096">
                  <c:v>881.92</c:v>
                </c:pt>
                <c:pt idx="12097">
                  <c:v>881.9399999999996</c:v>
                </c:pt>
                <c:pt idx="12098">
                  <c:v>881.95999999999958</c:v>
                </c:pt>
                <c:pt idx="12099">
                  <c:v>881.98</c:v>
                </c:pt>
                <c:pt idx="12100">
                  <c:v>882</c:v>
                </c:pt>
                <c:pt idx="12101">
                  <c:v>882.02</c:v>
                </c:pt>
                <c:pt idx="12102">
                  <c:v>882.04</c:v>
                </c:pt>
                <c:pt idx="12103">
                  <c:v>882.06</c:v>
                </c:pt>
                <c:pt idx="12104">
                  <c:v>882.08</c:v>
                </c:pt>
                <c:pt idx="12105">
                  <c:v>882.1</c:v>
                </c:pt>
                <c:pt idx="12106">
                  <c:v>882.12</c:v>
                </c:pt>
                <c:pt idx="12107">
                  <c:v>882.14</c:v>
                </c:pt>
                <c:pt idx="12108">
                  <c:v>882.16</c:v>
                </c:pt>
                <c:pt idx="12109">
                  <c:v>882.1800000000004</c:v>
                </c:pt>
                <c:pt idx="12110">
                  <c:v>882.2</c:v>
                </c:pt>
                <c:pt idx="12111">
                  <c:v>882.22</c:v>
                </c:pt>
                <c:pt idx="12112">
                  <c:v>882.24</c:v>
                </c:pt>
                <c:pt idx="12113">
                  <c:v>882.26</c:v>
                </c:pt>
                <c:pt idx="12114">
                  <c:v>882.28000000000043</c:v>
                </c:pt>
                <c:pt idx="12115">
                  <c:v>882.3</c:v>
                </c:pt>
                <c:pt idx="12116">
                  <c:v>882.3199999999996</c:v>
                </c:pt>
                <c:pt idx="12117">
                  <c:v>882.33999999999958</c:v>
                </c:pt>
                <c:pt idx="12118">
                  <c:v>882.35999999999956</c:v>
                </c:pt>
                <c:pt idx="12119">
                  <c:v>882.38</c:v>
                </c:pt>
                <c:pt idx="12120">
                  <c:v>882.4</c:v>
                </c:pt>
                <c:pt idx="12121">
                  <c:v>882.42</c:v>
                </c:pt>
                <c:pt idx="12122">
                  <c:v>882.4399999999996</c:v>
                </c:pt>
                <c:pt idx="12123">
                  <c:v>882.45999999999958</c:v>
                </c:pt>
                <c:pt idx="12124">
                  <c:v>882.48</c:v>
                </c:pt>
                <c:pt idx="12125">
                  <c:v>882.5</c:v>
                </c:pt>
                <c:pt idx="12126">
                  <c:v>882.52</c:v>
                </c:pt>
                <c:pt idx="12127">
                  <c:v>882.54</c:v>
                </c:pt>
                <c:pt idx="12128">
                  <c:v>882.56</c:v>
                </c:pt>
                <c:pt idx="12129">
                  <c:v>882.58</c:v>
                </c:pt>
                <c:pt idx="12130">
                  <c:v>882.6</c:v>
                </c:pt>
                <c:pt idx="12131">
                  <c:v>882.62</c:v>
                </c:pt>
                <c:pt idx="12132">
                  <c:v>882.64</c:v>
                </c:pt>
                <c:pt idx="12133">
                  <c:v>882.66</c:v>
                </c:pt>
                <c:pt idx="12134">
                  <c:v>882.6800000000004</c:v>
                </c:pt>
                <c:pt idx="12135">
                  <c:v>882.7</c:v>
                </c:pt>
                <c:pt idx="12136">
                  <c:v>882.72</c:v>
                </c:pt>
                <c:pt idx="12137">
                  <c:v>882.74</c:v>
                </c:pt>
                <c:pt idx="12138">
                  <c:v>882.76</c:v>
                </c:pt>
                <c:pt idx="12139">
                  <c:v>882.78000000000043</c:v>
                </c:pt>
                <c:pt idx="12140">
                  <c:v>882.8</c:v>
                </c:pt>
                <c:pt idx="12141">
                  <c:v>882.8199999999996</c:v>
                </c:pt>
                <c:pt idx="12142">
                  <c:v>882.83999999999958</c:v>
                </c:pt>
                <c:pt idx="12143">
                  <c:v>882.85999999999956</c:v>
                </c:pt>
                <c:pt idx="12144">
                  <c:v>882.88</c:v>
                </c:pt>
                <c:pt idx="12145">
                  <c:v>882.9</c:v>
                </c:pt>
                <c:pt idx="12146">
                  <c:v>882.92</c:v>
                </c:pt>
                <c:pt idx="12147">
                  <c:v>882.9399999999996</c:v>
                </c:pt>
                <c:pt idx="12148">
                  <c:v>882.95999999999958</c:v>
                </c:pt>
                <c:pt idx="12149">
                  <c:v>882.98</c:v>
                </c:pt>
                <c:pt idx="12150">
                  <c:v>883</c:v>
                </c:pt>
                <c:pt idx="12151">
                  <c:v>883.02</c:v>
                </c:pt>
                <c:pt idx="12152">
                  <c:v>883.04</c:v>
                </c:pt>
                <c:pt idx="12153">
                  <c:v>883.06</c:v>
                </c:pt>
                <c:pt idx="12154">
                  <c:v>883.08</c:v>
                </c:pt>
                <c:pt idx="12155">
                  <c:v>883.1</c:v>
                </c:pt>
                <c:pt idx="12156">
                  <c:v>883.12</c:v>
                </c:pt>
                <c:pt idx="12157">
                  <c:v>883.14</c:v>
                </c:pt>
                <c:pt idx="12158">
                  <c:v>883.16</c:v>
                </c:pt>
                <c:pt idx="12159">
                  <c:v>883.1800000000004</c:v>
                </c:pt>
                <c:pt idx="12160">
                  <c:v>883.2</c:v>
                </c:pt>
                <c:pt idx="12161">
                  <c:v>883.22</c:v>
                </c:pt>
                <c:pt idx="12162">
                  <c:v>883.24</c:v>
                </c:pt>
                <c:pt idx="12163">
                  <c:v>883.26</c:v>
                </c:pt>
                <c:pt idx="12164">
                  <c:v>883.28000000000043</c:v>
                </c:pt>
                <c:pt idx="12165">
                  <c:v>883.3</c:v>
                </c:pt>
                <c:pt idx="12166">
                  <c:v>883.3199999999996</c:v>
                </c:pt>
                <c:pt idx="12167">
                  <c:v>883.33999999999958</c:v>
                </c:pt>
                <c:pt idx="12168">
                  <c:v>883.35999999999956</c:v>
                </c:pt>
                <c:pt idx="12169">
                  <c:v>883.38</c:v>
                </c:pt>
                <c:pt idx="12170">
                  <c:v>883.4</c:v>
                </c:pt>
                <c:pt idx="12171">
                  <c:v>883.42</c:v>
                </c:pt>
                <c:pt idx="12172">
                  <c:v>883.4399999999996</c:v>
                </c:pt>
                <c:pt idx="12173">
                  <c:v>883.45999999999958</c:v>
                </c:pt>
                <c:pt idx="12174">
                  <c:v>883.48</c:v>
                </c:pt>
                <c:pt idx="12175">
                  <c:v>883.5</c:v>
                </c:pt>
                <c:pt idx="12176">
                  <c:v>883.52</c:v>
                </c:pt>
                <c:pt idx="12177">
                  <c:v>883.54</c:v>
                </c:pt>
                <c:pt idx="12178">
                  <c:v>883.56</c:v>
                </c:pt>
                <c:pt idx="12179">
                  <c:v>883.58</c:v>
                </c:pt>
                <c:pt idx="12180">
                  <c:v>883.6</c:v>
                </c:pt>
                <c:pt idx="12181">
                  <c:v>883.62</c:v>
                </c:pt>
                <c:pt idx="12182">
                  <c:v>883.64</c:v>
                </c:pt>
                <c:pt idx="12183">
                  <c:v>883.66</c:v>
                </c:pt>
                <c:pt idx="12184">
                  <c:v>883.6800000000004</c:v>
                </c:pt>
                <c:pt idx="12185">
                  <c:v>883.7</c:v>
                </c:pt>
                <c:pt idx="12186">
                  <c:v>883.72</c:v>
                </c:pt>
                <c:pt idx="12187">
                  <c:v>883.74</c:v>
                </c:pt>
                <c:pt idx="12188">
                  <c:v>883.76</c:v>
                </c:pt>
                <c:pt idx="12189">
                  <c:v>883.78000000000043</c:v>
                </c:pt>
                <c:pt idx="12190">
                  <c:v>883.8</c:v>
                </c:pt>
                <c:pt idx="12191">
                  <c:v>883.8199999999996</c:v>
                </c:pt>
                <c:pt idx="12192">
                  <c:v>883.83999999999958</c:v>
                </c:pt>
                <c:pt idx="12193">
                  <c:v>883.85999999999956</c:v>
                </c:pt>
                <c:pt idx="12194">
                  <c:v>883.88</c:v>
                </c:pt>
                <c:pt idx="12195">
                  <c:v>883.9</c:v>
                </c:pt>
                <c:pt idx="12196">
                  <c:v>883.92</c:v>
                </c:pt>
                <c:pt idx="12197">
                  <c:v>883.9399999999996</c:v>
                </c:pt>
                <c:pt idx="12198">
                  <c:v>883.95999999999958</c:v>
                </c:pt>
                <c:pt idx="12199">
                  <c:v>883.98</c:v>
                </c:pt>
                <c:pt idx="12200">
                  <c:v>884</c:v>
                </c:pt>
                <c:pt idx="12201">
                  <c:v>884.02</c:v>
                </c:pt>
                <c:pt idx="12202">
                  <c:v>884.04</c:v>
                </c:pt>
                <c:pt idx="12203">
                  <c:v>884.06</c:v>
                </c:pt>
                <c:pt idx="12204">
                  <c:v>884.08</c:v>
                </c:pt>
                <c:pt idx="12205">
                  <c:v>884.1</c:v>
                </c:pt>
                <c:pt idx="12206">
                  <c:v>884.12</c:v>
                </c:pt>
                <c:pt idx="12207">
                  <c:v>884.14</c:v>
                </c:pt>
                <c:pt idx="12208">
                  <c:v>884.16</c:v>
                </c:pt>
                <c:pt idx="12209">
                  <c:v>884.1800000000004</c:v>
                </c:pt>
                <c:pt idx="12210">
                  <c:v>884.2</c:v>
                </c:pt>
                <c:pt idx="12211">
                  <c:v>884.22</c:v>
                </c:pt>
                <c:pt idx="12212">
                  <c:v>884.24</c:v>
                </c:pt>
                <c:pt idx="12213">
                  <c:v>884.26</c:v>
                </c:pt>
                <c:pt idx="12214">
                  <c:v>884.28000000000043</c:v>
                </c:pt>
                <c:pt idx="12215">
                  <c:v>884.3</c:v>
                </c:pt>
                <c:pt idx="12216">
                  <c:v>884.3199999999996</c:v>
                </c:pt>
                <c:pt idx="12217">
                  <c:v>884.33999999999958</c:v>
                </c:pt>
                <c:pt idx="12218">
                  <c:v>884.35999999999956</c:v>
                </c:pt>
                <c:pt idx="12219">
                  <c:v>884.38</c:v>
                </c:pt>
                <c:pt idx="12220">
                  <c:v>884.4</c:v>
                </c:pt>
                <c:pt idx="12221">
                  <c:v>884.42</c:v>
                </c:pt>
                <c:pt idx="12222">
                  <c:v>884.4399999999996</c:v>
                </c:pt>
                <c:pt idx="12223">
                  <c:v>884.45999999999958</c:v>
                </c:pt>
                <c:pt idx="12224">
                  <c:v>884.48</c:v>
                </c:pt>
                <c:pt idx="12225">
                  <c:v>884.5</c:v>
                </c:pt>
                <c:pt idx="12226">
                  <c:v>884.52</c:v>
                </c:pt>
                <c:pt idx="12227">
                  <c:v>884.54</c:v>
                </c:pt>
                <c:pt idx="12228">
                  <c:v>884.56</c:v>
                </c:pt>
                <c:pt idx="12229">
                  <c:v>884.58</c:v>
                </c:pt>
                <c:pt idx="12230">
                  <c:v>884.6</c:v>
                </c:pt>
                <c:pt idx="12231">
                  <c:v>884.62</c:v>
                </c:pt>
                <c:pt idx="12232">
                  <c:v>884.64</c:v>
                </c:pt>
                <c:pt idx="12233">
                  <c:v>884.66</c:v>
                </c:pt>
                <c:pt idx="12234">
                  <c:v>884.6800000000004</c:v>
                </c:pt>
                <c:pt idx="12235">
                  <c:v>884.7</c:v>
                </c:pt>
                <c:pt idx="12236">
                  <c:v>884.72</c:v>
                </c:pt>
                <c:pt idx="12237">
                  <c:v>884.74</c:v>
                </c:pt>
                <c:pt idx="12238">
                  <c:v>884.76</c:v>
                </c:pt>
                <c:pt idx="12239">
                  <c:v>884.78000000000043</c:v>
                </c:pt>
                <c:pt idx="12240">
                  <c:v>884.8</c:v>
                </c:pt>
                <c:pt idx="12241">
                  <c:v>884.8199999999996</c:v>
                </c:pt>
                <c:pt idx="12242">
                  <c:v>884.83999999999958</c:v>
                </c:pt>
                <c:pt idx="12243">
                  <c:v>884.85999999999956</c:v>
                </c:pt>
                <c:pt idx="12244">
                  <c:v>884.88</c:v>
                </c:pt>
                <c:pt idx="12245">
                  <c:v>884.9</c:v>
                </c:pt>
                <c:pt idx="12246">
                  <c:v>884.92</c:v>
                </c:pt>
                <c:pt idx="12247">
                  <c:v>884.9399999999996</c:v>
                </c:pt>
                <c:pt idx="12248">
                  <c:v>884.95999999999958</c:v>
                </c:pt>
                <c:pt idx="12249">
                  <c:v>884.98</c:v>
                </c:pt>
                <c:pt idx="12250">
                  <c:v>885</c:v>
                </c:pt>
                <c:pt idx="12251">
                  <c:v>885.02</c:v>
                </c:pt>
                <c:pt idx="12252">
                  <c:v>885.04</c:v>
                </c:pt>
                <c:pt idx="12253">
                  <c:v>885.06</c:v>
                </c:pt>
                <c:pt idx="12254">
                  <c:v>885.08</c:v>
                </c:pt>
                <c:pt idx="12255">
                  <c:v>885.1</c:v>
                </c:pt>
                <c:pt idx="12256">
                  <c:v>885.12</c:v>
                </c:pt>
                <c:pt idx="12257">
                  <c:v>885.14</c:v>
                </c:pt>
                <c:pt idx="12258">
                  <c:v>885.16</c:v>
                </c:pt>
                <c:pt idx="12259">
                  <c:v>885.1800000000004</c:v>
                </c:pt>
                <c:pt idx="12260">
                  <c:v>885.2</c:v>
                </c:pt>
                <c:pt idx="12261">
                  <c:v>885.22</c:v>
                </c:pt>
                <c:pt idx="12262">
                  <c:v>885.24</c:v>
                </c:pt>
                <c:pt idx="12263">
                  <c:v>885.26</c:v>
                </c:pt>
                <c:pt idx="12264">
                  <c:v>885.28000000000043</c:v>
                </c:pt>
                <c:pt idx="12265">
                  <c:v>885.3</c:v>
                </c:pt>
                <c:pt idx="12266">
                  <c:v>885.3199999999996</c:v>
                </c:pt>
                <c:pt idx="12267">
                  <c:v>885.33999999999958</c:v>
                </c:pt>
                <c:pt idx="12268">
                  <c:v>885.35999999999956</c:v>
                </c:pt>
                <c:pt idx="12269">
                  <c:v>885.38</c:v>
                </c:pt>
                <c:pt idx="12270">
                  <c:v>885.4</c:v>
                </c:pt>
                <c:pt idx="12271">
                  <c:v>885.42</c:v>
                </c:pt>
                <c:pt idx="12272">
                  <c:v>885.4399999999996</c:v>
                </c:pt>
                <c:pt idx="12273">
                  <c:v>885.45999999999958</c:v>
                </c:pt>
                <c:pt idx="12274">
                  <c:v>885.48</c:v>
                </c:pt>
                <c:pt idx="12275">
                  <c:v>885.5</c:v>
                </c:pt>
                <c:pt idx="12276">
                  <c:v>885.52</c:v>
                </c:pt>
                <c:pt idx="12277">
                  <c:v>885.54</c:v>
                </c:pt>
                <c:pt idx="12278">
                  <c:v>885.56</c:v>
                </c:pt>
                <c:pt idx="12279">
                  <c:v>885.58</c:v>
                </c:pt>
                <c:pt idx="12280">
                  <c:v>885.6</c:v>
                </c:pt>
                <c:pt idx="12281">
                  <c:v>885.62</c:v>
                </c:pt>
                <c:pt idx="12282">
                  <c:v>885.64</c:v>
                </c:pt>
                <c:pt idx="12283">
                  <c:v>885.66</c:v>
                </c:pt>
                <c:pt idx="12284">
                  <c:v>885.6800000000004</c:v>
                </c:pt>
                <c:pt idx="12285">
                  <c:v>885.7</c:v>
                </c:pt>
                <c:pt idx="12286">
                  <c:v>885.72</c:v>
                </c:pt>
                <c:pt idx="12287">
                  <c:v>885.74</c:v>
                </c:pt>
                <c:pt idx="12288">
                  <c:v>885.76</c:v>
                </c:pt>
                <c:pt idx="12289">
                  <c:v>885.78000000000043</c:v>
                </c:pt>
                <c:pt idx="12290">
                  <c:v>885.8</c:v>
                </c:pt>
                <c:pt idx="12291">
                  <c:v>885.8199999999996</c:v>
                </c:pt>
                <c:pt idx="12292">
                  <c:v>885.83999999999958</c:v>
                </c:pt>
                <c:pt idx="12293">
                  <c:v>885.85999999999956</c:v>
                </c:pt>
                <c:pt idx="12294">
                  <c:v>885.88</c:v>
                </c:pt>
                <c:pt idx="12295">
                  <c:v>885.9</c:v>
                </c:pt>
                <c:pt idx="12296">
                  <c:v>885.92</c:v>
                </c:pt>
                <c:pt idx="12297">
                  <c:v>885.9399999999996</c:v>
                </c:pt>
                <c:pt idx="12298">
                  <c:v>885.95999999999958</c:v>
                </c:pt>
                <c:pt idx="12299">
                  <c:v>885.98</c:v>
                </c:pt>
                <c:pt idx="12300">
                  <c:v>886</c:v>
                </c:pt>
                <c:pt idx="12301">
                  <c:v>886.02</c:v>
                </c:pt>
                <c:pt idx="12302">
                  <c:v>886.04</c:v>
                </c:pt>
                <c:pt idx="12303">
                  <c:v>886.06</c:v>
                </c:pt>
                <c:pt idx="12304">
                  <c:v>886.08</c:v>
                </c:pt>
                <c:pt idx="12305">
                  <c:v>886.1</c:v>
                </c:pt>
                <c:pt idx="12306">
                  <c:v>886.12</c:v>
                </c:pt>
                <c:pt idx="12307">
                  <c:v>886.14</c:v>
                </c:pt>
                <c:pt idx="12308">
                  <c:v>886.16</c:v>
                </c:pt>
                <c:pt idx="12309">
                  <c:v>886.1800000000004</c:v>
                </c:pt>
                <c:pt idx="12310">
                  <c:v>886.2</c:v>
                </c:pt>
                <c:pt idx="12311">
                  <c:v>886.22</c:v>
                </c:pt>
                <c:pt idx="12312">
                  <c:v>886.24</c:v>
                </c:pt>
                <c:pt idx="12313">
                  <c:v>886.26</c:v>
                </c:pt>
                <c:pt idx="12314">
                  <c:v>886.28000000000043</c:v>
                </c:pt>
                <c:pt idx="12315">
                  <c:v>886.3</c:v>
                </c:pt>
                <c:pt idx="12316">
                  <c:v>886.3199999999996</c:v>
                </c:pt>
                <c:pt idx="12317">
                  <c:v>886.33999999999958</c:v>
                </c:pt>
                <c:pt idx="12318">
                  <c:v>886.35999999999956</c:v>
                </c:pt>
                <c:pt idx="12319">
                  <c:v>886.38</c:v>
                </c:pt>
                <c:pt idx="12320">
                  <c:v>886.4</c:v>
                </c:pt>
                <c:pt idx="12321">
                  <c:v>886.42</c:v>
                </c:pt>
                <c:pt idx="12322">
                  <c:v>886.4399999999996</c:v>
                </c:pt>
                <c:pt idx="12323">
                  <c:v>886.45999999999958</c:v>
                </c:pt>
                <c:pt idx="12324">
                  <c:v>886.48</c:v>
                </c:pt>
                <c:pt idx="12325">
                  <c:v>886.5</c:v>
                </c:pt>
                <c:pt idx="12326">
                  <c:v>886.52</c:v>
                </c:pt>
                <c:pt idx="12327">
                  <c:v>886.54</c:v>
                </c:pt>
                <c:pt idx="12328">
                  <c:v>886.56</c:v>
                </c:pt>
                <c:pt idx="12329">
                  <c:v>886.58</c:v>
                </c:pt>
                <c:pt idx="12330">
                  <c:v>886.6</c:v>
                </c:pt>
                <c:pt idx="12331">
                  <c:v>886.62</c:v>
                </c:pt>
                <c:pt idx="12332">
                  <c:v>886.64</c:v>
                </c:pt>
                <c:pt idx="12333">
                  <c:v>886.66</c:v>
                </c:pt>
                <c:pt idx="12334">
                  <c:v>886.6800000000004</c:v>
                </c:pt>
                <c:pt idx="12335">
                  <c:v>886.7</c:v>
                </c:pt>
                <c:pt idx="12336">
                  <c:v>886.72</c:v>
                </c:pt>
                <c:pt idx="12337">
                  <c:v>886.74</c:v>
                </c:pt>
                <c:pt idx="12338">
                  <c:v>886.76</c:v>
                </c:pt>
                <c:pt idx="12339">
                  <c:v>886.78000000000043</c:v>
                </c:pt>
                <c:pt idx="12340">
                  <c:v>886.8</c:v>
                </c:pt>
                <c:pt idx="12341">
                  <c:v>886.8199999999996</c:v>
                </c:pt>
                <c:pt idx="12342">
                  <c:v>886.83999999999958</c:v>
                </c:pt>
                <c:pt idx="12343">
                  <c:v>886.85999999999956</c:v>
                </c:pt>
                <c:pt idx="12344">
                  <c:v>886.88</c:v>
                </c:pt>
                <c:pt idx="12345">
                  <c:v>886.9</c:v>
                </c:pt>
                <c:pt idx="12346">
                  <c:v>886.92</c:v>
                </c:pt>
                <c:pt idx="12347">
                  <c:v>886.9399999999996</c:v>
                </c:pt>
                <c:pt idx="12348">
                  <c:v>886.95999999999958</c:v>
                </c:pt>
                <c:pt idx="12349">
                  <c:v>886.98</c:v>
                </c:pt>
                <c:pt idx="12350">
                  <c:v>887</c:v>
                </c:pt>
                <c:pt idx="12351">
                  <c:v>887.02</c:v>
                </c:pt>
                <c:pt idx="12352">
                  <c:v>887.04</c:v>
                </c:pt>
                <c:pt idx="12353">
                  <c:v>887.06</c:v>
                </c:pt>
                <c:pt idx="12354">
                  <c:v>887.08</c:v>
                </c:pt>
                <c:pt idx="12355">
                  <c:v>887.1</c:v>
                </c:pt>
                <c:pt idx="12356">
                  <c:v>887.12</c:v>
                </c:pt>
                <c:pt idx="12357">
                  <c:v>887.14</c:v>
                </c:pt>
                <c:pt idx="12358">
                  <c:v>887.16</c:v>
                </c:pt>
                <c:pt idx="12359">
                  <c:v>887.1800000000004</c:v>
                </c:pt>
                <c:pt idx="12360">
                  <c:v>887.2</c:v>
                </c:pt>
                <c:pt idx="12361">
                  <c:v>887.22</c:v>
                </c:pt>
                <c:pt idx="12362">
                  <c:v>887.24</c:v>
                </c:pt>
                <c:pt idx="12363">
                  <c:v>887.26</c:v>
                </c:pt>
                <c:pt idx="12364">
                  <c:v>887.28000000000043</c:v>
                </c:pt>
                <c:pt idx="12365">
                  <c:v>887.3</c:v>
                </c:pt>
                <c:pt idx="12366">
                  <c:v>887.3199999999996</c:v>
                </c:pt>
                <c:pt idx="12367">
                  <c:v>887.33999999999958</c:v>
                </c:pt>
                <c:pt idx="12368">
                  <c:v>887.35999999999956</c:v>
                </c:pt>
                <c:pt idx="12369">
                  <c:v>887.38</c:v>
                </c:pt>
                <c:pt idx="12370">
                  <c:v>887.4</c:v>
                </c:pt>
                <c:pt idx="12371">
                  <c:v>887.42</c:v>
                </c:pt>
                <c:pt idx="12372">
                  <c:v>887.4399999999996</c:v>
                </c:pt>
                <c:pt idx="12373">
                  <c:v>887.45999999999958</c:v>
                </c:pt>
                <c:pt idx="12374">
                  <c:v>887.48</c:v>
                </c:pt>
                <c:pt idx="12375">
                  <c:v>887.5</c:v>
                </c:pt>
                <c:pt idx="12376">
                  <c:v>887.52</c:v>
                </c:pt>
                <c:pt idx="12377">
                  <c:v>887.54</c:v>
                </c:pt>
                <c:pt idx="12378">
                  <c:v>887.56</c:v>
                </c:pt>
                <c:pt idx="12379">
                  <c:v>887.58</c:v>
                </c:pt>
                <c:pt idx="12380">
                  <c:v>887.6</c:v>
                </c:pt>
                <c:pt idx="12381">
                  <c:v>887.62</c:v>
                </c:pt>
                <c:pt idx="12382">
                  <c:v>887.64</c:v>
                </c:pt>
                <c:pt idx="12383">
                  <c:v>887.66</c:v>
                </c:pt>
                <c:pt idx="12384">
                  <c:v>887.6800000000004</c:v>
                </c:pt>
                <c:pt idx="12385">
                  <c:v>887.7</c:v>
                </c:pt>
                <c:pt idx="12386">
                  <c:v>887.72</c:v>
                </c:pt>
                <c:pt idx="12387">
                  <c:v>887.74</c:v>
                </c:pt>
                <c:pt idx="12388">
                  <c:v>887.76</c:v>
                </c:pt>
                <c:pt idx="12389">
                  <c:v>887.78000000000043</c:v>
                </c:pt>
                <c:pt idx="12390">
                  <c:v>887.8</c:v>
                </c:pt>
                <c:pt idx="12391">
                  <c:v>887.8199999999996</c:v>
                </c:pt>
                <c:pt idx="12392">
                  <c:v>887.83999999999958</c:v>
                </c:pt>
                <c:pt idx="12393">
                  <c:v>887.85999999999956</c:v>
                </c:pt>
                <c:pt idx="12394">
                  <c:v>887.88</c:v>
                </c:pt>
                <c:pt idx="12395">
                  <c:v>887.9</c:v>
                </c:pt>
                <c:pt idx="12396">
                  <c:v>887.92</c:v>
                </c:pt>
                <c:pt idx="12397">
                  <c:v>887.9399999999996</c:v>
                </c:pt>
                <c:pt idx="12398">
                  <c:v>887.95999999999958</c:v>
                </c:pt>
                <c:pt idx="12399">
                  <c:v>887.98</c:v>
                </c:pt>
                <c:pt idx="12400">
                  <c:v>888</c:v>
                </c:pt>
                <c:pt idx="12401">
                  <c:v>888.02</c:v>
                </c:pt>
                <c:pt idx="12402">
                  <c:v>888.04</c:v>
                </c:pt>
                <c:pt idx="12403">
                  <c:v>888.06</c:v>
                </c:pt>
                <c:pt idx="12404">
                  <c:v>888.08</c:v>
                </c:pt>
                <c:pt idx="12405">
                  <c:v>888.1</c:v>
                </c:pt>
                <c:pt idx="12406">
                  <c:v>888.12</c:v>
                </c:pt>
                <c:pt idx="12407">
                  <c:v>888.14</c:v>
                </c:pt>
                <c:pt idx="12408">
                  <c:v>888.16</c:v>
                </c:pt>
                <c:pt idx="12409">
                  <c:v>888.1800000000004</c:v>
                </c:pt>
                <c:pt idx="12410">
                  <c:v>888.2</c:v>
                </c:pt>
                <c:pt idx="12411">
                  <c:v>888.22</c:v>
                </c:pt>
                <c:pt idx="12412">
                  <c:v>888.24</c:v>
                </c:pt>
                <c:pt idx="12413">
                  <c:v>888.26</c:v>
                </c:pt>
                <c:pt idx="12414">
                  <c:v>888.28000000000043</c:v>
                </c:pt>
                <c:pt idx="12415">
                  <c:v>888.3</c:v>
                </c:pt>
                <c:pt idx="12416">
                  <c:v>888.3199999999996</c:v>
                </c:pt>
                <c:pt idx="12417">
                  <c:v>888.33999999999958</c:v>
                </c:pt>
                <c:pt idx="12418">
                  <c:v>888.35999999999956</c:v>
                </c:pt>
                <c:pt idx="12419">
                  <c:v>888.38</c:v>
                </c:pt>
                <c:pt idx="12420">
                  <c:v>888.4</c:v>
                </c:pt>
                <c:pt idx="12421">
                  <c:v>888.42</c:v>
                </c:pt>
                <c:pt idx="12422">
                  <c:v>888.4399999999996</c:v>
                </c:pt>
                <c:pt idx="12423">
                  <c:v>888.45999999999958</c:v>
                </c:pt>
                <c:pt idx="12424">
                  <c:v>888.48</c:v>
                </c:pt>
                <c:pt idx="12425">
                  <c:v>888.5</c:v>
                </c:pt>
                <c:pt idx="12426">
                  <c:v>888.52</c:v>
                </c:pt>
                <c:pt idx="12427">
                  <c:v>888.54</c:v>
                </c:pt>
                <c:pt idx="12428">
                  <c:v>888.56</c:v>
                </c:pt>
                <c:pt idx="12429">
                  <c:v>888.58</c:v>
                </c:pt>
                <c:pt idx="12430">
                  <c:v>888.6</c:v>
                </c:pt>
                <c:pt idx="12431">
                  <c:v>888.62</c:v>
                </c:pt>
                <c:pt idx="12432">
                  <c:v>888.64</c:v>
                </c:pt>
                <c:pt idx="12433">
                  <c:v>888.66</c:v>
                </c:pt>
                <c:pt idx="12434">
                  <c:v>888.6800000000004</c:v>
                </c:pt>
                <c:pt idx="12435">
                  <c:v>888.7</c:v>
                </c:pt>
                <c:pt idx="12436">
                  <c:v>888.72</c:v>
                </c:pt>
                <c:pt idx="12437">
                  <c:v>888.74</c:v>
                </c:pt>
                <c:pt idx="12438">
                  <c:v>888.76</c:v>
                </c:pt>
                <c:pt idx="12439">
                  <c:v>888.78000000000043</c:v>
                </c:pt>
                <c:pt idx="12440">
                  <c:v>888.8</c:v>
                </c:pt>
                <c:pt idx="12441">
                  <c:v>888.8199999999996</c:v>
                </c:pt>
                <c:pt idx="12442">
                  <c:v>888.83999999999958</c:v>
                </c:pt>
                <c:pt idx="12443">
                  <c:v>888.85999999999956</c:v>
                </c:pt>
                <c:pt idx="12444">
                  <c:v>888.88</c:v>
                </c:pt>
                <c:pt idx="12445">
                  <c:v>888.9</c:v>
                </c:pt>
                <c:pt idx="12446">
                  <c:v>888.92</c:v>
                </c:pt>
                <c:pt idx="12447">
                  <c:v>888.9399999999996</c:v>
                </c:pt>
                <c:pt idx="12448">
                  <c:v>888.95999999999958</c:v>
                </c:pt>
                <c:pt idx="12449">
                  <c:v>888.98</c:v>
                </c:pt>
                <c:pt idx="12450">
                  <c:v>889</c:v>
                </c:pt>
                <c:pt idx="12451">
                  <c:v>889.02</c:v>
                </c:pt>
                <c:pt idx="12452">
                  <c:v>889.04</c:v>
                </c:pt>
                <c:pt idx="12453">
                  <c:v>889.06</c:v>
                </c:pt>
                <c:pt idx="12454">
                  <c:v>889.08</c:v>
                </c:pt>
                <c:pt idx="12455">
                  <c:v>889.1</c:v>
                </c:pt>
                <c:pt idx="12456">
                  <c:v>889.12</c:v>
                </c:pt>
                <c:pt idx="12457">
                  <c:v>889.14</c:v>
                </c:pt>
                <c:pt idx="12458">
                  <c:v>889.16</c:v>
                </c:pt>
                <c:pt idx="12459">
                  <c:v>889.1800000000004</c:v>
                </c:pt>
                <c:pt idx="12460">
                  <c:v>889.2</c:v>
                </c:pt>
                <c:pt idx="12461">
                  <c:v>889.22</c:v>
                </c:pt>
                <c:pt idx="12462">
                  <c:v>889.24</c:v>
                </c:pt>
                <c:pt idx="12463">
                  <c:v>889.26</c:v>
                </c:pt>
                <c:pt idx="12464">
                  <c:v>889.28000000000043</c:v>
                </c:pt>
                <c:pt idx="12465">
                  <c:v>889.3</c:v>
                </c:pt>
                <c:pt idx="12466">
                  <c:v>889.3199999999996</c:v>
                </c:pt>
                <c:pt idx="12467">
                  <c:v>889.33999999999958</c:v>
                </c:pt>
                <c:pt idx="12468">
                  <c:v>889.35999999999956</c:v>
                </c:pt>
                <c:pt idx="12469">
                  <c:v>889.38</c:v>
                </c:pt>
                <c:pt idx="12470">
                  <c:v>889.4</c:v>
                </c:pt>
                <c:pt idx="12471">
                  <c:v>889.42</c:v>
                </c:pt>
                <c:pt idx="12472">
                  <c:v>889.4399999999996</c:v>
                </c:pt>
                <c:pt idx="12473">
                  <c:v>889.45999999999958</c:v>
                </c:pt>
                <c:pt idx="12474">
                  <c:v>889.48</c:v>
                </c:pt>
                <c:pt idx="12475">
                  <c:v>889.5</c:v>
                </c:pt>
                <c:pt idx="12476">
                  <c:v>889.52</c:v>
                </c:pt>
                <c:pt idx="12477">
                  <c:v>889.54</c:v>
                </c:pt>
                <c:pt idx="12478">
                  <c:v>889.56</c:v>
                </c:pt>
                <c:pt idx="12479">
                  <c:v>889.58</c:v>
                </c:pt>
                <c:pt idx="12480">
                  <c:v>889.6</c:v>
                </c:pt>
                <c:pt idx="12481">
                  <c:v>889.62</c:v>
                </c:pt>
                <c:pt idx="12482">
                  <c:v>889.64</c:v>
                </c:pt>
                <c:pt idx="12483">
                  <c:v>889.66</c:v>
                </c:pt>
                <c:pt idx="12484">
                  <c:v>889.6800000000004</c:v>
                </c:pt>
                <c:pt idx="12485">
                  <c:v>889.7</c:v>
                </c:pt>
                <c:pt idx="12486">
                  <c:v>889.72</c:v>
                </c:pt>
                <c:pt idx="12487">
                  <c:v>889.74</c:v>
                </c:pt>
                <c:pt idx="12488">
                  <c:v>889.76</c:v>
                </c:pt>
                <c:pt idx="12489">
                  <c:v>889.78000000000043</c:v>
                </c:pt>
                <c:pt idx="12490">
                  <c:v>889.8</c:v>
                </c:pt>
                <c:pt idx="12491">
                  <c:v>889.8199999999996</c:v>
                </c:pt>
                <c:pt idx="12492">
                  <c:v>889.83999999999958</c:v>
                </c:pt>
                <c:pt idx="12493">
                  <c:v>889.85999999999956</c:v>
                </c:pt>
                <c:pt idx="12494">
                  <c:v>889.88</c:v>
                </c:pt>
                <c:pt idx="12495">
                  <c:v>889.9</c:v>
                </c:pt>
                <c:pt idx="12496">
                  <c:v>889.92</c:v>
                </c:pt>
                <c:pt idx="12497">
                  <c:v>889.9399999999996</c:v>
                </c:pt>
                <c:pt idx="12498">
                  <c:v>889.95999999999958</c:v>
                </c:pt>
                <c:pt idx="12499">
                  <c:v>889.98</c:v>
                </c:pt>
                <c:pt idx="12500">
                  <c:v>890</c:v>
                </c:pt>
                <c:pt idx="12501">
                  <c:v>890.02</c:v>
                </c:pt>
                <c:pt idx="12502">
                  <c:v>890.04</c:v>
                </c:pt>
                <c:pt idx="12503">
                  <c:v>890.06</c:v>
                </c:pt>
                <c:pt idx="12504">
                  <c:v>890.08</c:v>
                </c:pt>
                <c:pt idx="12505">
                  <c:v>890.1</c:v>
                </c:pt>
                <c:pt idx="12506">
                  <c:v>890.12</c:v>
                </c:pt>
                <c:pt idx="12507">
                  <c:v>890.14</c:v>
                </c:pt>
                <c:pt idx="12508">
                  <c:v>890.16</c:v>
                </c:pt>
                <c:pt idx="12509">
                  <c:v>890.1800000000004</c:v>
                </c:pt>
                <c:pt idx="12510">
                  <c:v>890.2</c:v>
                </c:pt>
                <c:pt idx="12511">
                  <c:v>890.22</c:v>
                </c:pt>
                <c:pt idx="12512">
                  <c:v>890.24</c:v>
                </c:pt>
                <c:pt idx="12513">
                  <c:v>890.26</c:v>
                </c:pt>
                <c:pt idx="12514">
                  <c:v>890.28000000000043</c:v>
                </c:pt>
                <c:pt idx="12515">
                  <c:v>890.3</c:v>
                </c:pt>
                <c:pt idx="12516">
                  <c:v>890.3199999999996</c:v>
                </c:pt>
                <c:pt idx="12517">
                  <c:v>890.33999999999958</c:v>
                </c:pt>
                <c:pt idx="12518">
                  <c:v>890.35999999999956</c:v>
                </c:pt>
                <c:pt idx="12519">
                  <c:v>890.38</c:v>
                </c:pt>
                <c:pt idx="12520">
                  <c:v>890.4</c:v>
                </c:pt>
                <c:pt idx="12521">
                  <c:v>890.42</c:v>
                </c:pt>
                <c:pt idx="12522">
                  <c:v>890.4399999999996</c:v>
                </c:pt>
                <c:pt idx="12523">
                  <c:v>890.45999999999958</c:v>
                </c:pt>
                <c:pt idx="12524">
                  <c:v>890.48</c:v>
                </c:pt>
                <c:pt idx="12525">
                  <c:v>890.5</c:v>
                </c:pt>
                <c:pt idx="12526">
                  <c:v>890.52</c:v>
                </c:pt>
                <c:pt idx="12527">
                  <c:v>890.54</c:v>
                </c:pt>
                <c:pt idx="12528">
                  <c:v>890.56</c:v>
                </c:pt>
                <c:pt idx="12529">
                  <c:v>890.58</c:v>
                </c:pt>
                <c:pt idx="12530">
                  <c:v>890.6</c:v>
                </c:pt>
                <c:pt idx="12531">
                  <c:v>890.62</c:v>
                </c:pt>
                <c:pt idx="12532">
                  <c:v>890.64</c:v>
                </c:pt>
                <c:pt idx="12533">
                  <c:v>890.66</c:v>
                </c:pt>
                <c:pt idx="12534">
                  <c:v>890.6800000000004</c:v>
                </c:pt>
                <c:pt idx="12535">
                  <c:v>890.7</c:v>
                </c:pt>
                <c:pt idx="12536">
                  <c:v>890.72</c:v>
                </c:pt>
                <c:pt idx="12537">
                  <c:v>890.74</c:v>
                </c:pt>
                <c:pt idx="12538">
                  <c:v>890.76</c:v>
                </c:pt>
                <c:pt idx="12539">
                  <c:v>890.78000000000043</c:v>
                </c:pt>
                <c:pt idx="12540">
                  <c:v>890.8</c:v>
                </c:pt>
                <c:pt idx="12541">
                  <c:v>890.8199999999996</c:v>
                </c:pt>
                <c:pt idx="12542">
                  <c:v>890.83999999999958</c:v>
                </c:pt>
                <c:pt idx="12543">
                  <c:v>890.85999999999956</c:v>
                </c:pt>
                <c:pt idx="12544">
                  <c:v>890.88</c:v>
                </c:pt>
                <c:pt idx="12545">
                  <c:v>890.9</c:v>
                </c:pt>
                <c:pt idx="12546">
                  <c:v>890.92</c:v>
                </c:pt>
                <c:pt idx="12547">
                  <c:v>890.9399999999996</c:v>
                </c:pt>
                <c:pt idx="12548">
                  <c:v>890.95999999999958</c:v>
                </c:pt>
                <c:pt idx="12549">
                  <c:v>890.98</c:v>
                </c:pt>
                <c:pt idx="12550">
                  <c:v>891</c:v>
                </c:pt>
                <c:pt idx="12551">
                  <c:v>891.02</c:v>
                </c:pt>
                <c:pt idx="12552">
                  <c:v>891.04</c:v>
                </c:pt>
                <c:pt idx="12553">
                  <c:v>891.06</c:v>
                </c:pt>
                <c:pt idx="12554">
                  <c:v>891.08</c:v>
                </c:pt>
                <c:pt idx="12555">
                  <c:v>891.1</c:v>
                </c:pt>
                <c:pt idx="12556">
                  <c:v>891.12</c:v>
                </c:pt>
                <c:pt idx="12557">
                  <c:v>891.14</c:v>
                </c:pt>
                <c:pt idx="12558">
                  <c:v>891.16</c:v>
                </c:pt>
                <c:pt idx="12559">
                  <c:v>891.1800000000004</c:v>
                </c:pt>
                <c:pt idx="12560">
                  <c:v>891.2</c:v>
                </c:pt>
                <c:pt idx="12561">
                  <c:v>891.22</c:v>
                </c:pt>
                <c:pt idx="12562">
                  <c:v>891.24</c:v>
                </c:pt>
                <c:pt idx="12563">
                  <c:v>891.26</c:v>
                </c:pt>
                <c:pt idx="12564">
                  <c:v>891.28000000000043</c:v>
                </c:pt>
                <c:pt idx="12565">
                  <c:v>891.3</c:v>
                </c:pt>
                <c:pt idx="12566">
                  <c:v>891.3199999999996</c:v>
                </c:pt>
                <c:pt idx="12567">
                  <c:v>891.33999999999958</c:v>
                </c:pt>
                <c:pt idx="12568">
                  <c:v>891.35999999999956</c:v>
                </c:pt>
                <c:pt idx="12569">
                  <c:v>891.38</c:v>
                </c:pt>
                <c:pt idx="12570">
                  <c:v>891.4</c:v>
                </c:pt>
                <c:pt idx="12571">
                  <c:v>891.42</c:v>
                </c:pt>
                <c:pt idx="12572">
                  <c:v>891.4399999999996</c:v>
                </c:pt>
                <c:pt idx="12573">
                  <c:v>891.45999999999958</c:v>
                </c:pt>
                <c:pt idx="12574">
                  <c:v>891.48</c:v>
                </c:pt>
                <c:pt idx="12575">
                  <c:v>891.5</c:v>
                </c:pt>
                <c:pt idx="12576">
                  <c:v>891.52</c:v>
                </c:pt>
                <c:pt idx="12577">
                  <c:v>891.54</c:v>
                </c:pt>
                <c:pt idx="12578">
                  <c:v>891.56</c:v>
                </c:pt>
                <c:pt idx="12579">
                  <c:v>891.58</c:v>
                </c:pt>
                <c:pt idx="12580">
                  <c:v>891.6</c:v>
                </c:pt>
                <c:pt idx="12581">
                  <c:v>891.62</c:v>
                </c:pt>
                <c:pt idx="12582">
                  <c:v>891.64</c:v>
                </c:pt>
                <c:pt idx="12583">
                  <c:v>891.66</c:v>
                </c:pt>
                <c:pt idx="12584">
                  <c:v>891.6800000000004</c:v>
                </c:pt>
                <c:pt idx="12585">
                  <c:v>891.7</c:v>
                </c:pt>
                <c:pt idx="12586">
                  <c:v>891.72</c:v>
                </c:pt>
                <c:pt idx="12587">
                  <c:v>891.74</c:v>
                </c:pt>
                <c:pt idx="12588">
                  <c:v>891.76</c:v>
                </c:pt>
                <c:pt idx="12589">
                  <c:v>891.78000000000043</c:v>
                </c:pt>
                <c:pt idx="12590">
                  <c:v>891.8</c:v>
                </c:pt>
                <c:pt idx="12591">
                  <c:v>891.8199999999996</c:v>
                </c:pt>
                <c:pt idx="12592">
                  <c:v>891.83999999999958</c:v>
                </c:pt>
                <c:pt idx="12593">
                  <c:v>891.85999999999956</c:v>
                </c:pt>
                <c:pt idx="12594">
                  <c:v>891.88</c:v>
                </c:pt>
                <c:pt idx="12595">
                  <c:v>891.9</c:v>
                </c:pt>
                <c:pt idx="12596">
                  <c:v>891.92</c:v>
                </c:pt>
                <c:pt idx="12597">
                  <c:v>891.9399999999996</c:v>
                </c:pt>
                <c:pt idx="12598">
                  <c:v>891.95999999999958</c:v>
                </c:pt>
                <c:pt idx="12599">
                  <c:v>891.98</c:v>
                </c:pt>
                <c:pt idx="12600">
                  <c:v>892</c:v>
                </c:pt>
                <c:pt idx="12601">
                  <c:v>892.02</c:v>
                </c:pt>
                <c:pt idx="12602">
                  <c:v>892.04</c:v>
                </c:pt>
                <c:pt idx="12603">
                  <c:v>892.06</c:v>
                </c:pt>
                <c:pt idx="12604">
                  <c:v>892.08</c:v>
                </c:pt>
                <c:pt idx="12605">
                  <c:v>892.1</c:v>
                </c:pt>
                <c:pt idx="12606">
                  <c:v>892.12</c:v>
                </c:pt>
                <c:pt idx="12607">
                  <c:v>892.14</c:v>
                </c:pt>
                <c:pt idx="12608">
                  <c:v>892.16</c:v>
                </c:pt>
                <c:pt idx="12609">
                  <c:v>892.1800000000004</c:v>
                </c:pt>
                <c:pt idx="12610">
                  <c:v>892.2</c:v>
                </c:pt>
                <c:pt idx="12611">
                  <c:v>892.22</c:v>
                </c:pt>
                <c:pt idx="12612">
                  <c:v>892.24</c:v>
                </c:pt>
                <c:pt idx="12613">
                  <c:v>892.26</c:v>
                </c:pt>
                <c:pt idx="12614">
                  <c:v>892.28000000000043</c:v>
                </c:pt>
                <c:pt idx="12615">
                  <c:v>892.3</c:v>
                </c:pt>
                <c:pt idx="12616">
                  <c:v>892.3199999999996</c:v>
                </c:pt>
                <c:pt idx="12617">
                  <c:v>892.33999999999958</c:v>
                </c:pt>
                <c:pt idx="12618">
                  <c:v>892.35999999999956</c:v>
                </c:pt>
                <c:pt idx="12619">
                  <c:v>892.38</c:v>
                </c:pt>
                <c:pt idx="12620">
                  <c:v>892.4</c:v>
                </c:pt>
                <c:pt idx="12621">
                  <c:v>892.42</c:v>
                </c:pt>
                <c:pt idx="12622">
                  <c:v>892.4399999999996</c:v>
                </c:pt>
                <c:pt idx="12623">
                  <c:v>892.45999999999958</c:v>
                </c:pt>
                <c:pt idx="12624">
                  <c:v>892.48</c:v>
                </c:pt>
                <c:pt idx="12625">
                  <c:v>892.5</c:v>
                </c:pt>
                <c:pt idx="12626">
                  <c:v>892.52</c:v>
                </c:pt>
                <c:pt idx="12627">
                  <c:v>892.54</c:v>
                </c:pt>
                <c:pt idx="12628">
                  <c:v>892.56</c:v>
                </c:pt>
                <c:pt idx="12629">
                  <c:v>892.58</c:v>
                </c:pt>
                <c:pt idx="12630">
                  <c:v>892.6</c:v>
                </c:pt>
                <c:pt idx="12631">
                  <c:v>892.62</c:v>
                </c:pt>
                <c:pt idx="12632">
                  <c:v>892.64</c:v>
                </c:pt>
                <c:pt idx="12633">
                  <c:v>892.66</c:v>
                </c:pt>
                <c:pt idx="12634">
                  <c:v>892.6800000000004</c:v>
                </c:pt>
                <c:pt idx="12635">
                  <c:v>892.7</c:v>
                </c:pt>
                <c:pt idx="12636">
                  <c:v>892.72</c:v>
                </c:pt>
                <c:pt idx="12637">
                  <c:v>892.74</c:v>
                </c:pt>
                <c:pt idx="12638">
                  <c:v>892.76</c:v>
                </c:pt>
                <c:pt idx="12639">
                  <c:v>892.78000000000043</c:v>
                </c:pt>
                <c:pt idx="12640">
                  <c:v>892.8</c:v>
                </c:pt>
                <c:pt idx="12641">
                  <c:v>892.8199999999996</c:v>
                </c:pt>
                <c:pt idx="12642">
                  <c:v>892.83999999999958</c:v>
                </c:pt>
                <c:pt idx="12643">
                  <c:v>892.85999999999956</c:v>
                </c:pt>
                <c:pt idx="12644">
                  <c:v>892.88</c:v>
                </c:pt>
                <c:pt idx="12645">
                  <c:v>892.9</c:v>
                </c:pt>
                <c:pt idx="12646">
                  <c:v>892.92</c:v>
                </c:pt>
                <c:pt idx="12647">
                  <c:v>892.9399999999996</c:v>
                </c:pt>
                <c:pt idx="12648">
                  <c:v>892.95999999999958</c:v>
                </c:pt>
                <c:pt idx="12649">
                  <c:v>892.98</c:v>
                </c:pt>
                <c:pt idx="12650">
                  <c:v>893</c:v>
                </c:pt>
                <c:pt idx="12651">
                  <c:v>893.02</c:v>
                </c:pt>
                <c:pt idx="12652">
                  <c:v>893.04</c:v>
                </c:pt>
                <c:pt idx="12653">
                  <c:v>893.06</c:v>
                </c:pt>
                <c:pt idx="12654">
                  <c:v>893.08</c:v>
                </c:pt>
                <c:pt idx="12655">
                  <c:v>893.1</c:v>
                </c:pt>
                <c:pt idx="12656">
                  <c:v>893.12</c:v>
                </c:pt>
                <c:pt idx="12657">
                  <c:v>893.14</c:v>
                </c:pt>
                <c:pt idx="12658">
                  <c:v>893.16</c:v>
                </c:pt>
                <c:pt idx="12659">
                  <c:v>893.1800000000004</c:v>
                </c:pt>
                <c:pt idx="12660">
                  <c:v>893.2</c:v>
                </c:pt>
                <c:pt idx="12661">
                  <c:v>893.22</c:v>
                </c:pt>
                <c:pt idx="12662">
                  <c:v>893.24</c:v>
                </c:pt>
                <c:pt idx="12663">
                  <c:v>893.26</c:v>
                </c:pt>
                <c:pt idx="12664">
                  <c:v>893.28000000000043</c:v>
                </c:pt>
                <c:pt idx="12665">
                  <c:v>893.3</c:v>
                </c:pt>
                <c:pt idx="12666">
                  <c:v>893.3199999999996</c:v>
                </c:pt>
                <c:pt idx="12667">
                  <c:v>893.33999999999958</c:v>
                </c:pt>
                <c:pt idx="12668">
                  <c:v>893.35999999999956</c:v>
                </c:pt>
                <c:pt idx="12669">
                  <c:v>893.38</c:v>
                </c:pt>
                <c:pt idx="12670">
                  <c:v>893.4</c:v>
                </c:pt>
                <c:pt idx="12671">
                  <c:v>893.42</c:v>
                </c:pt>
                <c:pt idx="12672">
                  <c:v>893.4399999999996</c:v>
                </c:pt>
                <c:pt idx="12673">
                  <c:v>893.45999999999958</c:v>
                </c:pt>
                <c:pt idx="12674">
                  <c:v>893.48</c:v>
                </c:pt>
                <c:pt idx="12675">
                  <c:v>893.5</c:v>
                </c:pt>
                <c:pt idx="12676">
                  <c:v>893.52</c:v>
                </c:pt>
                <c:pt idx="12677">
                  <c:v>893.54</c:v>
                </c:pt>
                <c:pt idx="12678">
                  <c:v>893.56</c:v>
                </c:pt>
                <c:pt idx="12679">
                  <c:v>893.58</c:v>
                </c:pt>
                <c:pt idx="12680">
                  <c:v>893.6</c:v>
                </c:pt>
                <c:pt idx="12681">
                  <c:v>893.62</c:v>
                </c:pt>
                <c:pt idx="12682">
                  <c:v>893.64</c:v>
                </c:pt>
                <c:pt idx="12683">
                  <c:v>893.66</c:v>
                </c:pt>
                <c:pt idx="12684">
                  <c:v>893.6800000000004</c:v>
                </c:pt>
                <c:pt idx="12685">
                  <c:v>893.7</c:v>
                </c:pt>
                <c:pt idx="12686">
                  <c:v>893.72</c:v>
                </c:pt>
                <c:pt idx="12687">
                  <c:v>893.74</c:v>
                </c:pt>
                <c:pt idx="12688">
                  <c:v>893.76</c:v>
                </c:pt>
                <c:pt idx="12689">
                  <c:v>893.78000000000043</c:v>
                </c:pt>
                <c:pt idx="12690">
                  <c:v>893.8</c:v>
                </c:pt>
                <c:pt idx="12691">
                  <c:v>893.8199999999996</c:v>
                </c:pt>
                <c:pt idx="12692">
                  <c:v>893.83999999999958</c:v>
                </c:pt>
                <c:pt idx="12693">
                  <c:v>893.85999999999956</c:v>
                </c:pt>
                <c:pt idx="12694">
                  <c:v>893.88</c:v>
                </c:pt>
                <c:pt idx="12695">
                  <c:v>893.9</c:v>
                </c:pt>
                <c:pt idx="12696">
                  <c:v>893.92</c:v>
                </c:pt>
                <c:pt idx="12697">
                  <c:v>893.9399999999996</c:v>
                </c:pt>
                <c:pt idx="12698">
                  <c:v>893.95999999999958</c:v>
                </c:pt>
                <c:pt idx="12699">
                  <c:v>893.98</c:v>
                </c:pt>
                <c:pt idx="12700">
                  <c:v>894</c:v>
                </c:pt>
                <c:pt idx="12701">
                  <c:v>894.02</c:v>
                </c:pt>
                <c:pt idx="12702">
                  <c:v>894.04</c:v>
                </c:pt>
                <c:pt idx="12703">
                  <c:v>894.06</c:v>
                </c:pt>
                <c:pt idx="12704">
                  <c:v>894.08</c:v>
                </c:pt>
                <c:pt idx="12705">
                  <c:v>894.1</c:v>
                </c:pt>
                <c:pt idx="12706">
                  <c:v>894.12</c:v>
                </c:pt>
                <c:pt idx="12707">
                  <c:v>894.14</c:v>
                </c:pt>
                <c:pt idx="12708">
                  <c:v>894.16</c:v>
                </c:pt>
                <c:pt idx="12709">
                  <c:v>894.1800000000004</c:v>
                </c:pt>
                <c:pt idx="12710">
                  <c:v>894.2</c:v>
                </c:pt>
                <c:pt idx="12711">
                  <c:v>894.22</c:v>
                </c:pt>
                <c:pt idx="12712">
                  <c:v>894.24</c:v>
                </c:pt>
                <c:pt idx="12713">
                  <c:v>894.26</c:v>
                </c:pt>
                <c:pt idx="12714">
                  <c:v>894.28000000000043</c:v>
                </c:pt>
                <c:pt idx="12715">
                  <c:v>894.3</c:v>
                </c:pt>
                <c:pt idx="12716">
                  <c:v>894.3199999999996</c:v>
                </c:pt>
                <c:pt idx="12717">
                  <c:v>894.33999999999958</c:v>
                </c:pt>
                <c:pt idx="12718">
                  <c:v>894.35999999999956</c:v>
                </c:pt>
                <c:pt idx="12719">
                  <c:v>894.38</c:v>
                </c:pt>
                <c:pt idx="12720">
                  <c:v>894.4</c:v>
                </c:pt>
                <c:pt idx="12721">
                  <c:v>894.42</c:v>
                </c:pt>
                <c:pt idx="12722">
                  <c:v>894.4399999999996</c:v>
                </c:pt>
                <c:pt idx="12723">
                  <c:v>894.45999999999958</c:v>
                </c:pt>
                <c:pt idx="12724">
                  <c:v>894.48</c:v>
                </c:pt>
                <c:pt idx="12725">
                  <c:v>894.5</c:v>
                </c:pt>
                <c:pt idx="12726">
                  <c:v>894.52</c:v>
                </c:pt>
                <c:pt idx="12727">
                  <c:v>894.54</c:v>
                </c:pt>
                <c:pt idx="12728">
                  <c:v>894.56</c:v>
                </c:pt>
                <c:pt idx="12729">
                  <c:v>894.58</c:v>
                </c:pt>
                <c:pt idx="12730">
                  <c:v>894.6</c:v>
                </c:pt>
                <c:pt idx="12731">
                  <c:v>894.62</c:v>
                </c:pt>
                <c:pt idx="12732">
                  <c:v>894.64</c:v>
                </c:pt>
                <c:pt idx="12733">
                  <c:v>894.66</c:v>
                </c:pt>
                <c:pt idx="12734">
                  <c:v>894.6800000000004</c:v>
                </c:pt>
                <c:pt idx="12735">
                  <c:v>894.7</c:v>
                </c:pt>
                <c:pt idx="12736">
                  <c:v>894.72</c:v>
                </c:pt>
                <c:pt idx="12737">
                  <c:v>894.74</c:v>
                </c:pt>
                <c:pt idx="12738">
                  <c:v>894.76</c:v>
                </c:pt>
                <c:pt idx="12739">
                  <c:v>894.78000000000043</c:v>
                </c:pt>
                <c:pt idx="12740">
                  <c:v>894.8</c:v>
                </c:pt>
                <c:pt idx="12741">
                  <c:v>894.8199999999996</c:v>
                </c:pt>
                <c:pt idx="12742">
                  <c:v>894.83999999999958</c:v>
                </c:pt>
                <c:pt idx="12743">
                  <c:v>894.85999999999956</c:v>
                </c:pt>
                <c:pt idx="12744">
                  <c:v>894.88</c:v>
                </c:pt>
                <c:pt idx="12745">
                  <c:v>894.9</c:v>
                </c:pt>
                <c:pt idx="12746">
                  <c:v>894.92</c:v>
                </c:pt>
                <c:pt idx="12747">
                  <c:v>894.9399999999996</c:v>
                </c:pt>
                <c:pt idx="12748">
                  <c:v>894.95999999999958</c:v>
                </c:pt>
                <c:pt idx="12749">
                  <c:v>894.98</c:v>
                </c:pt>
                <c:pt idx="12750">
                  <c:v>895</c:v>
                </c:pt>
                <c:pt idx="12751">
                  <c:v>895.02</c:v>
                </c:pt>
                <c:pt idx="12752">
                  <c:v>895.04</c:v>
                </c:pt>
                <c:pt idx="12753">
                  <c:v>895.06</c:v>
                </c:pt>
                <c:pt idx="12754">
                  <c:v>895.08</c:v>
                </c:pt>
                <c:pt idx="12755">
                  <c:v>895.1</c:v>
                </c:pt>
                <c:pt idx="12756">
                  <c:v>895.12</c:v>
                </c:pt>
                <c:pt idx="12757">
                  <c:v>895.14</c:v>
                </c:pt>
                <c:pt idx="12758">
                  <c:v>895.16</c:v>
                </c:pt>
                <c:pt idx="12759">
                  <c:v>895.1800000000004</c:v>
                </c:pt>
                <c:pt idx="12760">
                  <c:v>895.2</c:v>
                </c:pt>
                <c:pt idx="12761">
                  <c:v>895.22</c:v>
                </c:pt>
                <c:pt idx="12762">
                  <c:v>895.24</c:v>
                </c:pt>
                <c:pt idx="12763">
                  <c:v>895.26</c:v>
                </c:pt>
                <c:pt idx="12764">
                  <c:v>895.28000000000043</c:v>
                </c:pt>
                <c:pt idx="12765">
                  <c:v>895.3</c:v>
                </c:pt>
                <c:pt idx="12766">
                  <c:v>895.3199999999996</c:v>
                </c:pt>
                <c:pt idx="12767">
                  <c:v>895.33999999999958</c:v>
                </c:pt>
                <c:pt idx="12768">
                  <c:v>895.35999999999956</c:v>
                </c:pt>
                <c:pt idx="12769">
                  <c:v>895.38</c:v>
                </c:pt>
                <c:pt idx="12770">
                  <c:v>895.4</c:v>
                </c:pt>
                <c:pt idx="12771">
                  <c:v>895.42</c:v>
                </c:pt>
                <c:pt idx="12772">
                  <c:v>895.4399999999996</c:v>
                </c:pt>
                <c:pt idx="12773">
                  <c:v>895.45999999999958</c:v>
                </c:pt>
                <c:pt idx="12774">
                  <c:v>895.48</c:v>
                </c:pt>
                <c:pt idx="12775">
                  <c:v>895.5</c:v>
                </c:pt>
                <c:pt idx="12776">
                  <c:v>895.52</c:v>
                </c:pt>
                <c:pt idx="12777">
                  <c:v>895.54</c:v>
                </c:pt>
                <c:pt idx="12778">
                  <c:v>895.56</c:v>
                </c:pt>
                <c:pt idx="12779">
                  <c:v>895.58</c:v>
                </c:pt>
                <c:pt idx="12780">
                  <c:v>895.6</c:v>
                </c:pt>
                <c:pt idx="12781">
                  <c:v>895.62</c:v>
                </c:pt>
                <c:pt idx="12782">
                  <c:v>895.64</c:v>
                </c:pt>
                <c:pt idx="12783">
                  <c:v>895.66</c:v>
                </c:pt>
                <c:pt idx="12784">
                  <c:v>895.6800000000004</c:v>
                </c:pt>
                <c:pt idx="12785">
                  <c:v>895.7</c:v>
                </c:pt>
                <c:pt idx="12786">
                  <c:v>895.72</c:v>
                </c:pt>
                <c:pt idx="12787">
                  <c:v>895.74</c:v>
                </c:pt>
                <c:pt idx="12788">
                  <c:v>895.76</c:v>
                </c:pt>
                <c:pt idx="12789">
                  <c:v>895.78000000000043</c:v>
                </c:pt>
                <c:pt idx="12790">
                  <c:v>895.8</c:v>
                </c:pt>
                <c:pt idx="12791">
                  <c:v>895.8199999999996</c:v>
                </c:pt>
                <c:pt idx="12792">
                  <c:v>895.83999999999958</c:v>
                </c:pt>
                <c:pt idx="12793">
                  <c:v>895.85999999999956</c:v>
                </c:pt>
                <c:pt idx="12794">
                  <c:v>895.88</c:v>
                </c:pt>
                <c:pt idx="12795">
                  <c:v>895.9</c:v>
                </c:pt>
                <c:pt idx="12796">
                  <c:v>895.92</c:v>
                </c:pt>
                <c:pt idx="12797">
                  <c:v>895.9399999999996</c:v>
                </c:pt>
                <c:pt idx="12798">
                  <c:v>895.95999999999958</c:v>
                </c:pt>
                <c:pt idx="12799">
                  <c:v>895.98</c:v>
                </c:pt>
                <c:pt idx="12800">
                  <c:v>896</c:v>
                </c:pt>
                <c:pt idx="12801">
                  <c:v>896.02</c:v>
                </c:pt>
                <c:pt idx="12802">
                  <c:v>896.04</c:v>
                </c:pt>
                <c:pt idx="12803">
                  <c:v>896.06</c:v>
                </c:pt>
                <c:pt idx="12804">
                  <c:v>896.08</c:v>
                </c:pt>
                <c:pt idx="12805">
                  <c:v>896.1</c:v>
                </c:pt>
                <c:pt idx="12806">
                  <c:v>896.12</c:v>
                </c:pt>
                <c:pt idx="12807">
                  <c:v>896.14</c:v>
                </c:pt>
                <c:pt idx="12808">
                  <c:v>896.16</c:v>
                </c:pt>
                <c:pt idx="12809">
                  <c:v>896.1800000000004</c:v>
                </c:pt>
                <c:pt idx="12810">
                  <c:v>896.2</c:v>
                </c:pt>
                <c:pt idx="12811">
                  <c:v>896.22</c:v>
                </c:pt>
                <c:pt idx="12812">
                  <c:v>896.24</c:v>
                </c:pt>
                <c:pt idx="12813">
                  <c:v>896.26</c:v>
                </c:pt>
                <c:pt idx="12814">
                  <c:v>896.28000000000043</c:v>
                </c:pt>
                <c:pt idx="12815">
                  <c:v>896.3</c:v>
                </c:pt>
                <c:pt idx="12816">
                  <c:v>896.3199999999996</c:v>
                </c:pt>
                <c:pt idx="12817">
                  <c:v>896.33999999999958</c:v>
                </c:pt>
                <c:pt idx="12818">
                  <c:v>896.35999999999956</c:v>
                </c:pt>
                <c:pt idx="12819">
                  <c:v>896.38</c:v>
                </c:pt>
                <c:pt idx="12820">
                  <c:v>896.4</c:v>
                </c:pt>
                <c:pt idx="12821">
                  <c:v>896.42</c:v>
                </c:pt>
                <c:pt idx="12822">
                  <c:v>896.4399999999996</c:v>
                </c:pt>
                <c:pt idx="12823">
                  <c:v>896.45999999999958</c:v>
                </c:pt>
                <c:pt idx="12824">
                  <c:v>896.48</c:v>
                </c:pt>
                <c:pt idx="12825">
                  <c:v>896.5</c:v>
                </c:pt>
                <c:pt idx="12826">
                  <c:v>896.52</c:v>
                </c:pt>
                <c:pt idx="12827">
                  <c:v>896.54</c:v>
                </c:pt>
                <c:pt idx="12828">
                  <c:v>896.56</c:v>
                </c:pt>
                <c:pt idx="12829">
                  <c:v>896.58</c:v>
                </c:pt>
                <c:pt idx="12830">
                  <c:v>896.6</c:v>
                </c:pt>
                <c:pt idx="12831">
                  <c:v>896.62</c:v>
                </c:pt>
                <c:pt idx="12832">
                  <c:v>896.64</c:v>
                </c:pt>
                <c:pt idx="12833">
                  <c:v>896.66</c:v>
                </c:pt>
                <c:pt idx="12834">
                  <c:v>896.6800000000004</c:v>
                </c:pt>
                <c:pt idx="12835">
                  <c:v>896.7</c:v>
                </c:pt>
                <c:pt idx="12836">
                  <c:v>896.72</c:v>
                </c:pt>
                <c:pt idx="12837">
                  <c:v>896.74</c:v>
                </c:pt>
                <c:pt idx="12838">
                  <c:v>896.76</c:v>
                </c:pt>
                <c:pt idx="12839">
                  <c:v>896.78000000000043</c:v>
                </c:pt>
                <c:pt idx="12840">
                  <c:v>896.8</c:v>
                </c:pt>
                <c:pt idx="12841">
                  <c:v>896.8199999999996</c:v>
                </c:pt>
                <c:pt idx="12842">
                  <c:v>896.83999999999958</c:v>
                </c:pt>
                <c:pt idx="12843">
                  <c:v>896.85999999999956</c:v>
                </c:pt>
                <c:pt idx="12844">
                  <c:v>896.88</c:v>
                </c:pt>
                <c:pt idx="12845">
                  <c:v>896.9</c:v>
                </c:pt>
                <c:pt idx="12846">
                  <c:v>896.92</c:v>
                </c:pt>
                <c:pt idx="12847">
                  <c:v>896.9399999999996</c:v>
                </c:pt>
                <c:pt idx="12848">
                  <c:v>896.95999999999958</c:v>
                </c:pt>
                <c:pt idx="12849">
                  <c:v>896.98</c:v>
                </c:pt>
                <c:pt idx="12850">
                  <c:v>897</c:v>
                </c:pt>
                <c:pt idx="12851">
                  <c:v>897.02</c:v>
                </c:pt>
                <c:pt idx="12852">
                  <c:v>897.04</c:v>
                </c:pt>
                <c:pt idx="12853">
                  <c:v>897.06</c:v>
                </c:pt>
                <c:pt idx="12854">
                  <c:v>897.08</c:v>
                </c:pt>
                <c:pt idx="12855">
                  <c:v>897.1</c:v>
                </c:pt>
                <c:pt idx="12856">
                  <c:v>897.12</c:v>
                </c:pt>
                <c:pt idx="12857">
                  <c:v>897.14</c:v>
                </c:pt>
                <c:pt idx="12858">
                  <c:v>897.16</c:v>
                </c:pt>
                <c:pt idx="12859">
                  <c:v>897.1800000000004</c:v>
                </c:pt>
                <c:pt idx="12860">
                  <c:v>897.2</c:v>
                </c:pt>
                <c:pt idx="12861">
                  <c:v>897.22</c:v>
                </c:pt>
                <c:pt idx="12862">
                  <c:v>897.24</c:v>
                </c:pt>
                <c:pt idx="12863">
                  <c:v>897.26</c:v>
                </c:pt>
                <c:pt idx="12864">
                  <c:v>897.28000000000043</c:v>
                </c:pt>
                <c:pt idx="12865">
                  <c:v>897.3</c:v>
                </c:pt>
                <c:pt idx="12866">
                  <c:v>897.3199999999996</c:v>
                </c:pt>
                <c:pt idx="12867">
                  <c:v>897.33999999999958</c:v>
                </c:pt>
                <c:pt idx="12868">
                  <c:v>897.35999999999956</c:v>
                </c:pt>
                <c:pt idx="12869">
                  <c:v>897.38</c:v>
                </c:pt>
                <c:pt idx="12870">
                  <c:v>897.4</c:v>
                </c:pt>
                <c:pt idx="12871">
                  <c:v>897.42</c:v>
                </c:pt>
                <c:pt idx="12872">
                  <c:v>897.4399999999996</c:v>
                </c:pt>
                <c:pt idx="12873">
                  <c:v>897.45999999999958</c:v>
                </c:pt>
                <c:pt idx="12874">
                  <c:v>897.48</c:v>
                </c:pt>
                <c:pt idx="12875">
                  <c:v>897.5</c:v>
                </c:pt>
                <c:pt idx="12876">
                  <c:v>897.52</c:v>
                </c:pt>
                <c:pt idx="12877">
                  <c:v>897.54</c:v>
                </c:pt>
                <c:pt idx="12878">
                  <c:v>897.56</c:v>
                </c:pt>
                <c:pt idx="12879">
                  <c:v>897.58</c:v>
                </c:pt>
                <c:pt idx="12880">
                  <c:v>897.6</c:v>
                </c:pt>
                <c:pt idx="12881">
                  <c:v>897.62</c:v>
                </c:pt>
                <c:pt idx="12882">
                  <c:v>897.64</c:v>
                </c:pt>
                <c:pt idx="12883">
                  <c:v>897.66</c:v>
                </c:pt>
                <c:pt idx="12884">
                  <c:v>897.6800000000004</c:v>
                </c:pt>
                <c:pt idx="12885">
                  <c:v>897.7</c:v>
                </c:pt>
                <c:pt idx="12886">
                  <c:v>897.72</c:v>
                </c:pt>
                <c:pt idx="12887">
                  <c:v>897.74</c:v>
                </c:pt>
                <c:pt idx="12888">
                  <c:v>897.76</c:v>
                </c:pt>
                <c:pt idx="12889">
                  <c:v>897.78000000000043</c:v>
                </c:pt>
                <c:pt idx="12890">
                  <c:v>897.8</c:v>
                </c:pt>
                <c:pt idx="12891">
                  <c:v>897.8199999999996</c:v>
                </c:pt>
                <c:pt idx="12892">
                  <c:v>897.83999999999958</c:v>
                </c:pt>
                <c:pt idx="12893">
                  <c:v>897.85999999999956</c:v>
                </c:pt>
                <c:pt idx="12894">
                  <c:v>897.88</c:v>
                </c:pt>
                <c:pt idx="12895">
                  <c:v>897.9</c:v>
                </c:pt>
                <c:pt idx="12896">
                  <c:v>897.92</c:v>
                </c:pt>
                <c:pt idx="12897">
                  <c:v>897.9399999999996</c:v>
                </c:pt>
                <c:pt idx="12898">
                  <c:v>897.95999999999958</c:v>
                </c:pt>
                <c:pt idx="12899">
                  <c:v>897.98</c:v>
                </c:pt>
                <c:pt idx="12900">
                  <c:v>898</c:v>
                </c:pt>
                <c:pt idx="12901">
                  <c:v>898.02</c:v>
                </c:pt>
                <c:pt idx="12902">
                  <c:v>898.04</c:v>
                </c:pt>
                <c:pt idx="12903">
                  <c:v>898.06</c:v>
                </c:pt>
                <c:pt idx="12904">
                  <c:v>898.08</c:v>
                </c:pt>
                <c:pt idx="12905">
                  <c:v>898.1</c:v>
                </c:pt>
                <c:pt idx="12906">
                  <c:v>898.12</c:v>
                </c:pt>
                <c:pt idx="12907">
                  <c:v>898.14</c:v>
                </c:pt>
                <c:pt idx="12908">
                  <c:v>898.16</c:v>
                </c:pt>
                <c:pt idx="12909">
                  <c:v>898.1800000000004</c:v>
                </c:pt>
                <c:pt idx="12910">
                  <c:v>898.2</c:v>
                </c:pt>
                <c:pt idx="12911">
                  <c:v>898.22</c:v>
                </c:pt>
                <c:pt idx="12912">
                  <c:v>898.24</c:v>
                </c:pt>
                <c:pt idx="12913">
                  <c:v>898.26</c:v>
                </c:pt>
                <c:pt idx="12914">
                  <c:v>898.28000000000043</c:v>
                </c:pt>
                <c:pt idx="12915">
                  <c:v>898.3</c:v>
                </c:pt>
                <c:pt idx="12916">
                  <c:v>898.3199999999996</c:v>
                </c:pt>
                <c:pt idx="12917">
                  <c:v>898.33999999999958</c:v>
                </c:pt>
                <c:pt idx="12918">
                  <c:v>898.35999999999956</c:v>
                </c:pt>
                <c:pt idx="12919">
                  <c:v>898.38</c:v>
                </c:pt>
                <c:pt idx="12920">
                  <c:v>898.4</c:v>
                </c:pt>
                <c:pt idx="12921">
                  <c:v>898.42</c:v>
                </c:pt>
                <c:pt idx="12922">
                  <c:v>898.4399999999996</c:v>
                </c:pt>
                <c:pt idx="12923">
                  <c:v>898.45999999999958</c:v>
                </c:pt>
                <c:pt idx="12924">
                  <c:v>898.48</c:v>
                </c:pt>
                <c:pt idx="12925">
                  <c:v>898.5</c:v>
                </c:pt>
                <c:pt idx="12926">
                  <c:v>898.52</c:v>
                </c:pt>
                <c:pt idx="12927">
                  <c:v>898.54</c:v>
                </c:pt>
                <c:pt idx="12928">
                  <c:v>898.56</c:v>
                </c:pt>
                <c:pt idx="12929">
                  <c:v>898.58</c:v>
                </c:pt>
                <c:pt idx="12930">
                  <c:v>898.6</c:v>
                </c:pt>
                <c:pt idx="12931">
                  <c:v>898.62</c:v>
                </c:pt>
                <c:pt idx="12932">
                  <c:v>898.64</c:v>
                </c:pt>
                <c:pt idx="12933">
                  <c:v>898.66</c:v>
                </c:pt>
                <c:pt idx="12934">
                  <c:v>898.6800000000004</c:v>
                </c:pt>
                <c:pt idx="12935">
                  <c:v>898.7</c:v>
                </c:pt>
                <c:pt idx="12936">
                  <c:v>898.72</c:v>
                </c:pt>
                <c:pt idx="12937">
                  <c:v>898.74</c:v>
                </c:pt>
                <c:pt idx="12938">
                  <c:v>898.76</c:v>
                </c:pt>
                <c:pt idx="12939">
                  <c:v>898.78000000000043</c:v>
                </c:pt>
                <c:pt idx="12940">
                  <c:v>898.8</c:v>
                </c:pt>
                <c:pt idx="12941">
                  <c:v>898.8199999999996</c:v>
                </c:pt>
                <c:pt idx="12942">
                  <c:v>898.83999999999958</c:v>
                </c:pt>
                <c:pt idx="12943">
                  <c:v>898.85999999999956</c:v>
                </c:pt>
                <c:pt idx="12944">
                  <c:v>898.88</c:v>
                </c:pt>
                <c:pt idx="12945">
                  <c:v>898.9</c:v>
                </c:pt>
                <c:pt idx="12946">
                  <c:v>898.92</c:v>
                </c:pt>
                <c:pt idx="12947">
                  <c:v>898.9399999999996</c:v>
                </c:pt>
                <c:pt idx="12948">
                  <c:v>898.95999999999958</c:v>
                </c:pt>
                <c:pt idx="12949">
                  <c:v>898.98</c:v>
                </c:pt>
                <c:pt idx="12950">
                  <c:v>899</c:v>
                </c:pt>
                <c:pt idx="12951">
                  <c:v>899.02</c:v>
                </c:pt>
                <c:pt idx="12952">
                  <c:v>899.04</c:v>
                </c:pt>
                <c:pt idx="12953">
                  <c:v>899.06</c:v>
                </c:pt>
                <c:pt idx="12954">
                  <c:v>899.08</c:v>
                </c:pt>
                <c:pt idx="12955">
                  <c:v>899.1</c:v>
                </c:pt>
                <c:pt idx="12956">
                  <c:v>899.12</c:v>
                </c:pt>
                <c:pt idx="12957">
                  <c:v>899.14</c:v>
                </c:pt>
                <c:pt idx="12958">
                  <c:v>899.16</c:v>
                </c:pt>
                <c:pt idx="12959">
                  <c:v>899.1800000000004</c:v>
                </c:pt>
                <c:pt idx="12960">
                  <c:v>899.2</c:v>
                </c:pt>
                <c:pt idx="12961">
                  <c:v>899.22</c:v>
                </c:pt>
                <c:pt idx="12962">
                  <c:v>899.24</c:v>
                </c:pt>
                <c:pt idx="12963">
                  <c:v>899.26</c:v>
                </c:pt>
                <c:pt idx="12964">
                  <c:v>899.28000000000043</c:v>
                </c:pt>
                <c:pt idx="12965">
                  <c:v>899.3</c:v>
                </c:pt>
                <c:pt idx="12966">
                  <c:v>899.3199999999996</c:v>
                </c:pt>
                <c:pt idx="12967">
                  <c:v>899.33999999999958</c:v>
                </c:pt>
                <c:pt idx="12968">
                  <c:v>899.35999999999956</c:v>
                </c:pt>
                <c:pt idx="12969">
                  <c:v>899.38</c:v>
                </c:pt>
                <c:pt idx="12970">
                  <c:v>899.4</c:v>
                </c:pt>
                <c:pt idx="12971">
                  <c:v>899.42</c:v>
                </c:pt>
                <c:pt idx="12972">
                  <c:v>899.4399999999996</c:v>
                </c:pt>
                <c:pt idx="12973">
                  <c:v>899.45999999999958</c:v>
                </c:pt>
                <c:pt idx="12974">
                  <c:v>899.48</c:v>
                </c:pt>
                <c:pt idx="12975">
                  <c:v>899.5</c:v>
                </c:pt>
                <c:pt idx="12976">
                  <c:v>899.52</c:v>
                </c:pt>
                <c:pt idx="12977">
                  <c:v>899.54</c:v>
                </c:pt>
                <c:pt idx="12978">
                  <c:v>899.56</c:v>
                </c:pt>
                <c:pt idx="12979">
                  <c:v>899.58</c:v>
                </c:pt>
                <c:pt idx="12980">
                  <c:v>899.6</c:v>
                </c:pt>
                <c:pt idx="12981">
                  <c:v>899.62</c:v>
                </c:pt>
                <c:pt idx="12982">
                  <c:v>899.64</c:v>
                </c:pt>
                <c:pt idx="12983">
                  <c:v>899.66</c:v>
                </c:pt>
                <c:pt idx="12984">
                  <c:v>899.6800000000004</c:v>
                </c:pt>
                <c:pt idx="12985">
                  <c:v>899.7</c:v>
                </c:pt>
                <c:pt idx="12986">
                  <c:v>899.72</c:v>
                </c:pt>
                <c:pt idx="12987">
                  <c:v>899.74</c:v>
                </c:pt>
                <c:pt idx="12988">
                  <c:v>899.76</c:v>
                </c:pt>
                <c:pt idx="12989">
                  <c:v>899.78000000000043</c:v>
                </c:pt>
                <c:pt idx="12990">
                  <c:v>899.8</c:v>
                </c:pt>
                <c:pt idx="12991">
                  <c:v>899.8199999999996</c:v>
                </c:pt>
                <c:pt idx="12992">
                  <c:v>899.83999999999958</c:v>
                </c:pt>
                <c:pt idx="12993">
                  <c:v>899.85999999999956</c:v>
                </c:pt>
                <c:pt idx="12994">
                  <c:v>899.88</c:v>
                </c:pt>
                <c:pt idx="12995">
                  <c:v>899.9</c:v>
                </c:pt>
                <c:pt idx="12996">
                  <c:v>899.92</c:v>
                </c:pt>
                <c:pt idx="12997">
                  <c:v>899.9399999999996</c:v>
                </c:pt>
                <c:pt idx="12998">
                  <c:v>899.95999999999958</c:v>
                </c:pt>
                <c:pt idx="12999">
                  <c:v>899.98</c:v>
                </c:pt>
                <c:pt idx="13000">
                  <c:v>900</c:v>
                </c:pt>
                <c:pt idx="13001">
                  <c:v>900.02</c:v>
                </c:pt>
                <c:pt idx="13002">
                  <c:v>900.04</c:v>
                </c:pt>
                <c:pt idx="13003">
                  <c:v>900.06</c:v>
                </c:pt>
                <c:pt idx="13004">
                  <c:v>900.08</c:v>
                </c:pt>
                <c:pt idx="13005">
                  <c:v>900.1</c:v>
                </c:pt>
                <c:pt idx="13006">
                  <c:v>900.12</c:v>
                </c:pt>
                <c:pt idx="13007">
                  <c:v>900.14</c:v>
                </c:pt>
                <c:pt idx="13008">
                  <c:v>900.16</c:v>
                </c:pt>
                <c:pt idx="13009">
                  <c:v>900.1800000000004</c:v>
                </c:pt>
                <c:pt idx="13010">
                  <c:v>900.2</c:v>
                </c:pt>
                <c:pt idx="13011">
                  <c:v>900.22</c:v>
                </c:pt>
                <c:pt idx="13012">
                  <c:v>900.24</c:v>
                </c:pt>
                <c:pt idx="13013">
                  <c:v>900.26</c:v>
                </c:pt>
                <c:pt idx="13014">
                  <c:v>900.28000000000043</c:v>
                </c:pt>
                <c:pt idx="13015">
                  <c:v>900.3</c:v>
                </c:pt>
                <c:pt idx="13016">
                  <c:v>900.3199999999996</c:v>
                </c:pt>
                <c:pt idx="13017">
                  <c:v>900.33999999999958</c:v>
                </c:pt>
                <c:pt idx="13018">
                  <c:v>900.35999999999956</c:v>
                </c:pt>
                <c:pt idx="13019">
                  <c:v>900.38</c:v>
                </c:pt>
                <c:pt idx="13020">
                  <c:v>900.4</c:v>
                </c:pt>
                <c:pt idx="13021">
                  <c:v>900.42</c:v>
                </c:pt>
                <c:pt idx="13022">
                  <c:v>900.4399999999996</c:v>
                </c:pt>
                <c:pt idx="13023">
                  <c:v>900.45999999999958</c:v>
                </c:pt>
                <c:pt idx="13024">
                  <c:v>900.48</c:v>
                </c:pt>
                <c:pt idx="13025">
                  <c:v>900.5</c:v>
                </c:pt>
                <c:pt idx="13026">
                  <c:v>900.52</c:v>
                </c:pt>
                <c:pt idx="13027">
                  <c:v>900.54</c:v>
                </c:pt>
                <c:pt idx="13028">
                  <c:v>900.56</c:v>
                </c:pt>
                <c:pt idx="13029">
                  <c:v>900.58</c:v>
                </c:pt>
                <c:pt idx="13030">
                  <c:v>900.6</c:v>
                </c:pt>
                <c:pt idx="13031">
                  <c:v>900.62</c:v>
                </c:pt>
                <c:pt idx="13032">
                  <c:v>900.64</c:v>
                </c:pt>
                <c:pt idx="13033">
                  <c:v>900.66</c:v>
                </c:pt>
                <c:pt idx="13034">
                  <c:v>900.6800000000004</c:v>
                </c:pt>
                <c:pt idx="13035">
                  <c:v>900.7</c:v>
                </c:pt>
                <c:pt idx="13036">
                  <c:v>900.72</c:v>
                </c:pt>
                <c:pt idx="13037">
                  <c:v>900.74</c:v>
                </c:pt>
                <c:pt idx="13038">
                  <c:v>900.76</c:v>
                </c:pt>
                <c:pt idx="13039">
                  <c:v>900.78000000000043</c:v>
                </c:pt>
                <c:pt idx="13040">
                  <c:v>900.8</c:v>
                </c:pt>
                <c:pt idx="13041">
                  <c:v>900.8199999999996</c:v>
                </c:pt>
                <c:pt idx="13042">
                  <c:v>900.83999999999958</c:v>
                </c:pt>
                <c:pt idx="13043">
                  <c:v>900.85999999999956</c:v>
                </c:pt>
                <c:pt idx="13044">
                  <c:v>900.88</c:v>
                </c:pt>
                <c:pt idx="13045">
                  <c:v>900.9</c:v>
                </c:pt>
                <c:pt idx="13046">
                  <c:v>900.92</c:v>
                </c:pt>
                <c:pt idx="13047">
                  <c:v>900.9399999999996</c:v>
                </c:pt>
                <c:pt idx="13048">
                  <c:v>900.95999999999958</c:v>
                </c:pt>
                <c:pt idx="13049">
                  <c:v>900.98</c:v>
                </c:pt>
                <c:pt idx="13050">
                  <c:v>901</c:v>
                </c:pt>
                <c:pt idx="13051">
                  <c:v>901.02</c:v>
                </c:pt>
                <c:pt idx="13052">
                  <c:v>901.04</c:v>
                </c:pt>
                <c:pt idx="13053">
                  <c:v>901.06</c:v>
                </c:pt>
                <c:pt idx="13054">
                  <c:v>901.08</c:v>
                </c:pt>
                <c:pt idx="13055">
                  <c:v>901.1</c:v>
                </c:pt>
                <c:pt idx="13056">
                  <c:v>901.12</c:v>
                </c:pt>
                <c:pt idx="13057">
                  <c:v>901.14</c:v>
                </c:pt>
                <c:pt idx="13058">
                  <c:v>901.16</c:v>
                </c:pt>
                <c:pt idx="13059">
                  <c:v>901.1800000000004</c:v>
                </c:pt>
                <c:pt idx="13060">
                  <c:v>901.2</c:v>
                </c:pt>
                <c:pt idx="13061">
                  <c:v>901.22</c:v>
                </c:pt>
                <c:pt idx="13062">
                  <c:v>901.24</c:v>
                </c:pt>
                <c:pt idx="13063">
                  <c:v>901.26</c:v>
                </c:pt>
                <c:pt idx="13064">
                  <c:v>901.28000000000043</c:v>
                </c:pt>
                <c:pt idx="13065">
                  <c:v>901.3</c:v>
                </c:pt>
                <c:pt idx="13066">
                  <c:v>901.3199999999996</c:v>
                </c:pt>
                <c:pt idx="13067">
                  <c:v>901.33999999999958</c:v>
                </c:pt>
                <c:pt idx="13068">
                  <c:v>901.35999999999956</c:v>
                </c:pt>
                <c:pt idx="13069">
                  <c:v>901.38</c:v>
                </c:pt>
                <c:pt idx="13070">
                  <c:v>901.4</c:v>
                </c:pt>
                <c:pt idx="13071">
                  <c:v>901.42</c:v>
                </c:pt>
                <c:pt idx="13072">
                  <c:v>901.4399999999996</c:v>
                </c:pt>
                <c:pt idx="13073">
                  <c:v>901.45999999999958</c:v>
                </c:pt>
                <c:pt idx="13074">
                  <c:v>901.48</c:v>
                </c:pt>
                <c:pt idx="13075">
                  <c:v>901.5</c:v>
                </c:pt>
                <c:pt idx="13076">
                  <c:v>901.52</c:v>
                </c:pt>
                <c:pt idx="13077">
                  <c:v>901.54</c:v>
                </c:pt>
                <c:pt idx="13078">
                  <c:v>901.56</c:v>
                </c:pt>
                <c:pt idx="13079">
                  <c:v>901.58</c:v>
                </c:pt>
                <c:pt idx="13080">
                  <c:v>901.6</c:v>
                </c:pt>
                <c:pt idx="13081">
                  <c:v>901.62</c:v>
                </c:pt>
                <c:pt idx="13082">
                  <c:v>901.64</c:v>
                </c:pt>
                <c:pt idx="13083">
                  <c:v>901.66</c:v>
                </c:pt>
                <c:pt idx="13084">
                  <c:v>901.6800000000004</c:v>
                </c:pt>
                <c:pt idx="13085">
                  <c:v>901.7</c:v>
                </c:pt>
                <c:pt idx="13086">
                  <c:v>901.72</c:v>
                </c:pt>
                <c:pt idx="13087">
                  <c:v>901.74</c:v>
                </c:pt>
                <c:pt idx="13088">
                  <c:v>901.76</c:v>
                </c:pt>
                <c:pt idx="13089">
                  <c:v>901.78000000000043</c:v>
                </c:pt>
                <c:pt idx="13090">
                  <c:v>901.8</c:v>
                </c:pt>
                <c:pt idx="13091">
                  <c:v>901.8199999999996</c:v>
                </c:pt>
                <c:pt idx="13092">
                  <c:v>901.83999999999958</c:v>
                </c:pt>
                <c:pt idx="13093">
                  <c:v>901.85999999999956</c:v>
                </c:pt>
                <c:pt idx="13094">
                  <c:v>901.88</c:v>
                </c:pt>
                <c:pt idx="13095">
                  <c:v>901.9</c:v>
                </c:pt>
                <c:pt idx="13096">
                  <c:v>901.92</c:v>
                </c:pt>
                <c:pt idx="13097">
                  <c:v>901.9399999999996</c:v>
                </c:pt>
                <c:pt idx="13098">
                  <c:v>901.95999999999958</c:v>
                </c:pt>
                <c:pt idx="13099">
                  <c:v>901.98</c:v>
                </c:pt>
                <c:pt idx="13100">
                  <c:v>902</c:v>
                </c:pt>
                <c:pt idx="13101">
                  <c:v>902.02</c:v>
                </c:pt>
                <c:pt idx="13102">
                  <c:v>902.04</c:v>
                </c:pt>
                <c:pt idx="13103">
                  <c:v>902.06</c:v>
                </c:pt>
                <c:pt idx="13104">
                  <c:v>902.08</c:v>
                </c:pt>
                <c:pt idx="13105">
                  <c:v>902.1</c:v>
                </c:pt>
                <c:pt idx="13106">
                  <c:v>902.12</c:v>
                </c:pt>
                <c:pt idx="13107">
                  <c:v>902.14</c:v>
                </c:pt>
                <c:pt idx="13108">
                  <c:v>902.16</c:v>
                </c:pt>
                <c:pt idx="13109">
                  <c:v>902.1800000000004</c:v>
                </c:pt>
                <c:pt idx="13110">
                  <c:v>902.2</c:v>
                </c:pt>
                <c:pt idx="13111">
                  <c:v>902.22</c:v>
                </c:pt>
                <c:pt idx="13112">
                  <c:v>902.24</c:v>
                </c:pt>
                <c:pt idx="13113">
                  <c:v>902.26</c:v>
                </c:pt>
                <c:pt idx="13114">
                  <c:v>902.28000000000043</c:v>
                </c:pt>
                <c:pt idx="13115">
                  <c:v>902.3</c:v>
                </c:pt>
                <c:pt idx="13116">
                  <c:v>902.3199999999996</c:v>
                </c:pt>
                <c:pt idx="13117">
                  <c:v>902.33999999999958</c:v>
                </c:pt>
                <c:pt idx="13118">
                  <c:v>902.35999999999956</c:v>
                </c:pt>
                <c:pt idx="13119">
                  <c:v>902.38</c:v>
                </c:pt>
                <c:pt idx="13120">
                  <c:v>902.4</c:v>
                </c:pt>
                <c:pt idx="13121">
                  <c:v>902.42</c:v>
                </c:pt>
                <c:pt idx="13122">
                  <c:v>902.4399999999996</c:v>
                </c:pt>
                <c:pt idx="13123">
                  <c:v>902.45999999999958</c:v>
                </c:pt>
                <c:pt idx="13124">
                  <c:v>902.48</c:v>
                </c:pt>
                <c:pt idx="13125">
                  <c:v>902.5</c:v>
                </c:pt>
                <c:pt idx="13126">
                  <c:v>902.52</c:v>
                </c:pt>
                <c:pt idx="13127">
                  <c:v>902.54</c:v>
                </c:pt>
                <c:pt idx="13128">
                  <c:v>902.56</c:v>
                </c:pt>
                <c:pt idx="13129">
                  <c:v>902.58</c:v>
                </c:pt>
                <c:pt idx="13130">
                  <c:v>902.6</c:v>
                </c:pt>
                <c:pt idx="13131">
                  <c:v>902.62</c:v>
                </c:pt>
                <c:pt idx="13132">
                  <c:v>902.64</c:v>
                </c:pt>
                <c:pt idx="13133">
                  <c:v>902.66</c:v>
                </c:pt>
                <c:pt idx="13134">
                  <c:v>902.6800000000004</c:v>
                </c:pt>
                <c:pt idx="13135">
                  <c:v>902.7</c:v>
                </c:pt>
                <c:pt idx="13136">
                  <c:v>902.72</c:v>
                </c:pt>
                <c:pt idx="13137">
                  <c:v>902.74</c:v>
                </c:pt>
                <c:pt idx="13138">
                  <c:v>902.76</c:v>
                </c:pt>
                <c:pt idx="13139">
                  <c:v>902.78000000000043</c:v>
                </c:pt>
                <c:pt idx="13140">
                  <c:v>902.8</c:v>
                </c:pt>
                <c:pt idx="13141">
                  <c:v>902.8199999999996</c:v>
                </c:pt>
                <c:pt idx="13142">
                  <c:v>902.83999999999958</c:v>
                </c:pt>
                <c:pt idx="13143">
                  <c:v>902.85999999999956</c:v>
                </c:pt>
                <c:pt idx="13144">
                  <c:v>902.88</c:v>
                </c:pt>
                <c:pt idx="13145">
                  <c:v>902.9</c:v>
                </c:pt>
                <c:pt idx="13146">
                  <c:v>902.92</c:v>
                </c:pt>
                <c:pt idx="13147">
                  <c:v>902.9399999999996</c:v>
                </c:pt>
                <c:pt idx="13148">
                  <c:v>902.95999999999958</c:v>
                </c:pt>
                <c:pt idx="13149">
                  <c:v>902.98</c:v>
                </c:pt>
                <c:pt idx="13150">
                  <c:v>903</c:v>
                </c:pt>
                <c:pt idx="13151">
                  <c:v>903.02</c:v>
                </c:pt>
                <c:pt idx="13152">
                  <c:v>903.04</c:v>
                </c:pt>
                <c:pt idx="13153">
                  <c:v>903.06</c:v>
                </c:pt>
                <c:pt idx="13154">
                  <c:v>903.08</c:v>
                </c:pt>
                <c:pt idx="13155">
                  <c:v>903.1</c:v>
                </c:pt>
                <c:pt idx="13156">
                  <c:v>903.12</c:v>
                </c:pt>
                <c:pt idx="13157">
                  <c:v>903.14</c:v>
                </c:pt>
                <c:pt idx="13158">
                  <c:v>903.16</c:v>
                </c:pt>
                <c:pt idx="13159">
                  <c:v>903.1800000000004</c:v>
                </c:pt>
                <c:pt idx="13160">
                  <c:v>903.2</c:v>
                </c:pt>
                <c:pt idx="13161">
                  <c:v>903.22</c:v>
                </c:pt>
                <c:pt idx="13162">
                  <c:v>903.24</c:v>
                </c:pt>
                <c:pt idx="13163">
                  <c:v>903.26</c:v>
                </c:pt>
                <c:pt idx="13164">
                  <c:v>903.28000000000043</c:v>
                </c:pt>
                <c:pt idx="13165">
                  <c:v>903.3</c:v>
                </c:pt>
                <c:pt idx="13166">
                  <c:v>903.3199999999996</c:v>
                </c:pt>
                <c:pt idx="13167">
                  <c:v>903.33999999999958</c:v>
                </c:pt>
                <c:pt idx="13168">
                  <c:v>903.35999999999956</c:v>
                </c:pt>
                <c:pt idx="13169">
                  <c:v>903.38</c:v>
                </c:pt>
                <c:pt idx="13170">
                  <c:v>903.4</c:v>
                </c:pt>
                <c:pt idx="13171">
                  <c:v>903.42</c:v>
                </c:pt>
                <c:pt idx="13172">
                  <c:v>903.4399999999996</c:v>
                </c:pt>
                <c:pt idx="13173">
                  <c:v>903.45999999999958</c:v>
                </c:pt>
                <c:pt idx="13174">
                  <c:v>903.48</c:v>
                </c:pt>
                <c:pt idx="13175">
                  <c:v>903.5</c:v>
                </c:pt>
                <c:pt idx="13176">
                  <c:v>903.52</c:v>
                </c:pt>
                <c:pt idx="13177">
                  <c:v>903.54</c:v>
                </c:pt>
                <c:pt idx="13178">
                  <c:v>903.56</c:v>
                </c:pt>
                <c:pt idx="13179">
                  <c:v>903.58</c:v>
                </c:pt>
                <c:pt idx="13180">
                  <c:v>903.6</c:v>
                </c:pt>
                <c:pt idx="13181">
                  <c:v>903.62</c:v>
                </c:pt>
                <c:pt idx="13182">
                  <c:v>903.64</c:v>
                </c:pt>
                <c:pt idx="13183">
                  <c:v>903.66</c:v>
                </c:pt>
                <c:pt idx="13184">
                  <c:v>903.6800000000004</c:v>
                </c:pt>
                <c:pt idx="13185">
                  <c:v>903.7</c:v>
                </c:pt>
                <c:pt idx="13186">
                  <c:v>903.72</c:v>
                </c:pt>
                <c:pt idx="13187">
                  <c:v>903.74</c:v>
                </c:pt>
                <c:pt idx="13188">
                  <c:v>903.76</c:v>
                </c:pt>
                <c:pt idx="13189">
                  <c:v>903.78000000000043</c:v>
                </c:pt>
                <c:pt idx="13190">
                  <c:v>903.8</c:v>
                </c:pt>
                <c:pt idx="13191">
                  <c:v>903.8199999999996</c:v>
                </c:pt>
                <c:pt idx="13192">
                  <c:v>903.83999999999958</c:v>
                </c:pt>
                <c:pt idx="13193">
                  <c:v>903.85999999999956</c:v>
                </c:pt>
                <c:pt idx="13194">
                  <c:v>903.88</c:v>
                </c:pt>
                <c:pt idx="13195">
                  <c:v>903.9</c:v>
                </c:pt>
                <c:pt idx="13196">
                  <c:v>903.92</c:v>
                </c:pt>
                <c:pt idx="13197">
                  <c:v>903.9399999999996</c:v>
                </c:pt>
                <c:pt idx="13198">
                  <c:v>903.95999999999958</c:v>
                </c:pt>
                <c:pt idx="13199">
                  <c:v>903.98</c:v>
                </c:pt>
                <c:pt idx="13200">
                  <c:v>904</c:v>
                </c:pt>
                <c:pt idx="13201">
                  <c:v>904.02</c:v>
                </c:pt>
                <c:pt idx="13202">
                  <c:v>904.04</c:v>
                </c:pt>
                <c:pt idx="13203">
                  <c:v>904.06</c:v>
                </c:pt>
                <c:pt idx="13204">
                  <c:v>904.08</c:v>
                </c:pt>
                <c:pt idx="13205">
                  <c:v>904.1</c:v>
                </c:pt>
                <c:pt idx="13206">
                  <c:v>904.12</c:v>
                </c:pt>
                <c:pt idx="13207">
                  <c:v>904.14</c:v>
                </c:pt>
                <c:pt idx="13208">
                  <c:v>904.16</c:v>
                </c:pt>
                <c:pt idx="13209">
                  <c:v>904.1800000000004</c:v>
                </c:pt>
                <c:pt idx="13210">
                  <c:v>904.2</c:v>
                </c:pt>
                <c:pt idx="13211">
                  <c:v>904.22</c:v>
                </c:pt>
                <c:pt idx="13212">
                  <c:v>904.24</c:v>
                </c:pt>
                <c:pt idx="13213">
                  <c:v>904.26</c:v>
                </c:pt>
                <c:pt idx="13214">
                  <c:v>904.28000000000043</c:v>
                </c:pt>
                <c:pt idx="13215">
                  <c:v>904.3</c:v>
                </c:pt>
                <c:pt idx="13216">
                  <c:v>904.3199999999996</c:v>
                </c:pt>
                <c:pt idx="13217">
                  <c:v>904.33999999999958</c:v>
                </c:pt>
                <c:pt idx="13218">
                  <c:v>904.35999999999956</c:v>
                </c:pt>
                <c:pt idx="13219">
                  <c:v>904.38</c:v>
                </c:pt>
                <c:pt idx="13220">
                  <c:v>904.4</c:v>
                </c:pt>
                <c:pt idx="13221">
                  <c:v>904.42</c:v>
                </c:pt>
                <c:pt idx="13222">
                  <c:v>904.4399999999996</c:v>
                </c:pt>
                <c:pt idx="13223">
                  <c:v>904.45999999999958</c:v>
                </c:pt>
                <c:pt idx="13224">
                  <c:v>904.48</c:v>
                </c:pt>
                <c:pt idx="13225">
                  <c:v>904.5</c:v>
                </c:pt>
                <c:pt idx="13226">
                  <c:v>904.52</c:v>
                </c:pt>
                <c:pt idx="13227">
                  <c:v>904.54</c:v>
                </c:pt>
                <c:pt idx="13228">
                  <c:v>904.56</c:v>
                </c:pt>
                <c:pt idx="13229">
                  <c:v>904.58</c:v>
                </c:pt>
                <c:pt idx="13230">
                  <c:v>904.6</c:v>
                </c:pt>
                <c:pt idx="13231">
                  <c:v>904.62</c:v>
                </c:pt>
                <c:pt idx="13232">
                  <c:v>904.64</c:v>
                </c:pt>
                <c:pt idx="13233">
                  <c:v>904.66</c:v>
                </c:pt>
                <c:pt idx="13234">
                  <c:v>904.6800000000004</c:v>
                </c:pt>
                <c:pt idx="13235">
                  <c:v>904.7</c:v>
                </c:pt>
                <c:pt idx="13236">
                  <c:v>904.72</c:v>
                </c:pt>
                <c:pt idx="13237">
                  <c:v>904.74</c:v>
                </c:pt>
                <c:pt idx="13238">
                  <c:v>904.76</c:v>
                </c:pt>
                <c:pt idx="13239">
                  <c:v>904.78000000000043</c:v>
                </c:pt>
                <c:pt idx="13240">
                  <c:v>904.8</c:v>
                </c:pt>
                <c:pt idx="13241">
                  <c:v>904.8199999999996</c:v>
                </c:pt>
                <c:pt idx="13242">
                  <c:v>904.83999999999958</c:v>
                </c:pt>
                <c:pt idx="13243">
                  <c:v>904.85999999999956</c:v>
                </c:pt>
                <c:pt idx="13244">
                  <c:v>904.88</c:v>
                </c:pt>
                <c:pt idx="13245">
                  <c:v>904.9</c:v>
                </c:pt>
                <c:pt idx="13246">
                  <c:v>904.92</c:v>
                </c:pt>
                <c:pt idx="13247">
                  <c:v>904.9399999999996</c:v>
                </c:pt>
                <c:pt idx="13248">
                  <c:v>904.95999999999958</c:v>
                </c:pt>
                <c:pt idx="13249">
                  <c:v>904.98</c:v>
                </c:pt>
                <c:pt idx="13250">
                  <c:v>905</c:v>
                </c:pt>
                <c:pt idx="13251">
                  <c:v>905.02</c:v>
                </c:pt>
                <c:pt idx="13252">
                  <c:v>905.04</c:v>
                </c:pt>
                <c:pt idx="13253">
                  <c:v>905.06</c:v>
                </c:pt>
                <c:pt idx="13254">
                  <c:v>905.08</c:v>
                </c:pt>
                <c:pt idx="13255">
                  <c:v>905.1</c:v>
                </c:pt>
                <c:pt idx="13256">
                  <c:v>905.12</c:v>
                </c:pt>
                <c:pt idx="13257">
                  <c:v>905.14</c:v>
                </c:pt>
                <c:pt idx="13258">
                  <c:v>905.16</c:v>
                </c:pt>
                <c:pt idx="13259">
                  <c:v>905.1800000000004</c:v>
                </c:pt>
                <c:pt idx="13260">
                  <c:v>905.2</c:v>
                </c:pt>
                <c:pt idx="13261">
                  <c:v>905.22</c:v>
                </c:pt>
                <c:pt idx="13262">
                  <c:v>905.24</c:v>
                </c:pt>
                <c:pt idx="13263">
                  <c:v>905.26</c:v>
                </c:pt>
                <c:pt idx="13264">
                  <c:v>905.28000000000043</c:v>
                </c:pt>
                <c:pt idx="13265">
                  <c:v>905.3</c:v>
                </c:pt>
                <c:pt idx="13266">
                  <c:v>905.3199999999996</c:v>
                </c:pt>
                <c:pt idx="13267">
                  <c:v>905.33999999999958</c:v>
                </c:pt>
                <c:pt idx="13268">
                  <c:v>905.35999999999956</c:v>
                </c:pt>
                <c:pt idx="13269">
                  <c:v>905.38</c:v>
                </c:pt>
                <c:pt idx="13270">
                  <c:v>905.4</c:v>
                </c:pt>
                <c:pt idx="13271">
                  <c:v>905.42</c:v>
                </c:pt>
                <c:pt idx="13272">
                  <c:v>905.4399999999996</c:v>
                </c:pt>
                <c:pt idx="13273">
                  <c:v>905.45999999999958</c:v>
                </c:pt>
                <c:pt idx="13274">
                  <c:v>905.48</c:v>
                </c:pt>
                <c:pt idx="13275">
                  <c:v>905.5</c:v>
                </c:pt>
                <c:pt idx="13276">
                  <c:v>905.52</c:v>
                </c:pt>
                <c:pt idx="13277">
                  <c:v>905.54</c:v>
                </c:pt>
                <c:pt idx="13278">
                  <c:v>905.56</c:v>
                </c:pt>
                <c:pt idx="13279">
                  <c:v>905.58</c:v>
                </c:pt>
                <c:pt idx="13280">
                  <c:v>905.6</c:v>
                </c:pt>
                <c:pt idx="13281">
                  <c:v>905.62</c:v>
                </c:pt>
                <c:pt idx="13282">
                  <c:v>905.64</c:v>
                </c:pt>
                <c:pt idx="13283">
                  <c:v>905.66</c:v>
                </c:pt>
                <c:pt idx="13284">
                  <c:v>905.6800000000004</c:v>
                </c:pt>
                <c:pt idx="13285">
                  <c:v>905.7</c:v>
                </c:pt>
                <c:pt idx="13286">
                  <c:v>905.72</c:v>
                </c:pt>
                <c:pt idx="13287">
                  <c:v>905.74</c:v>
                </c:pt>
                <c:pt idx="13288">
                  <c:v>905.76</c:v>
                </c:pt>
                <c:pt idx="13289">
                  <c:v>905.78000000000043</c:v>
                </c:pt>
                <c:pt idx="13290">
                  <c:v>905.8</c:v>
                </c:pt>
                <c:pt idx="13291">
                  <c:v>905.8199999999996</c:v>
                </c:pt>
                <c:pt idx="13292">
                  <c:v>905.83999999999958</c:v>
                </c:pt>
                <c:pt idx="13293">
                  <c:v>905.85999999999956</c:v>
                </c:pt>
                <c:pt idx="13294">
                  <c:v>905.88</c:v>
                </c:pt>
                <c:pt idx="13295">
                  <c:v>905.9</c:v>
                </c:pt>
                <c:pt idx="13296">
                  <c:v>905.92</c:v>
                </c:pt>
                <c:pt idx="13297">
                  <c:v>905.9399999999996</c:v>
                </c:pt>
                <c:pt idx="13298">
                  <c:v>905.95999999999958</c:v>
                </c:pt>
                <c:pt idx="13299">
                  <c:v>905.98</c:v>
                </c:pt>
                <c:pt idx="13300">
                  <c:v>906</c:v>
                </c:pt>
                <c:pt idx="13301">
                  <c:v>906.02</c:v>
                </c:pt>
                <c:pt idx="13302">
                  <c:v>906.04</c:v>
                </c:pt>
                <c:pt idx="13303">
                  <c:v>906.06</c:v>
                </c:pt>
                <c:pt idx="13304">
                  <c:v>906.08</c:v>
                </c:pt>
                <c:pt idx="13305">
                  <c:v>906.1</c:v>
                </c:pt>
                <c:pt idx="13306">
                  <c:v>906.12</c:v>
                </c:pt>
                <c:pt idx="13307">
                  <c:v>906.14</c:v>
                </c:pt>
                <c:pt idx="13308">
                  <c:v>906.16</c:v>
                </c:pt>
                <c:pt idx="13309">
                  <c:v>906.1800000000004</c:v>
                </c:pt>
                <c:pt idx="13310">
                  <c:v>906.2</c:v>
                </c:pt>
                <c:pt idx="13311">
                  <c:v>906.22</c:v>
                </c:pt>
                <c:pt idx="13312">
                  <c:v>906.24</c:v>
                </c:pt>
                <c:pt idx="13313">
                  <c:v>906.26</c:v>
                </c:pt>
                <c:pt idx="13314">
                  <c:v>906.28000000000043</c:v>
                </c:pt>
                <c:pt idx="13315">
                  <c:v>906.3</c:v>
                </c:pt>
                <c:pt idx="13316">
                  <c:v>906.3199999999996</c:v>
                </c:pt>
                <c:pt idx="13317">
                  <c:v>906.33999999999958</c:v>
                </c:pt>
                <c:pt idx="13318">
                  <c:v>906.35999999999956</c:v>
                </c:pt>
                <c:pt idx="13319">
                  <c:v>906.38</c:v>
                </c:pt>
                <c:pt idx="13320">
                  <c:v>906.4</c:v>
                </c:pt>
                <c:pt idx="13321">
                  <c:v>906.42</c:v>
                </c:pt>
                <c:pt idx="13322">
                  <c:v>906.4399999999996</c:v>
                </c:pt>
                <c:pt idx="13323">
                  <c:v>906.45999999999958</c:v>
                </c:pt>
                <c:pt idx="13324">
                  <c:v>906.48</c:v>
                </c:pt>
                <c:pt idx="13325">
                  <c:v>906.5</c:v>
                </c:pt>
                <c:pt idx="13326">
                  <c:v>906.52</c:v>
                </c:pt>
                <c:pt idx="13327">
                  <c:v>906.54</c:v>
                </c:pt>
                <c:pt idx="13328">
                  <c:v>906.56</c:v>
                </c:pt>
                <c:pt idx="13329">
                  <c:v>906.58</c:v>
                </c:pt>
                <c:pt idx="13330">
                  <c:v>906.6</c:v>
                </c:pt>
                <c:pt idx="13331">
                  <c:v>906.62</c:v>
                </c:pt>
                <c:pt idx="13332">
                  <c:v>906.64</c:v>
                </c:pt>
                <c:pt idx="13333">
                  <c:v>906.66</c:v>
                </c:pt>
                <c:pt idx="13334">
                  <c:v>906.6800000000004</c:v>
                </c:pt>
                <c:pt idx="13335">
                  <c:v>906.7</c:v>
                </c:pt>
                <c:pt idx="13336">
                  <c:v>906.72</c:v>
                </c:pt>
                <c:pt idx="13337">
                  <c:v>906.74</c:v>
                </c:pt>
                <c:pt idx="13338">
                  <c:v>906.76</c:v>
                </c:pt>
                <c:pt idx="13339">
                  <c:v>906.78000000000043</c:v>
                </c:pt>
                <c:pt idx="13340">
                  <c:v>906.8</c:v>
                </c:pt>
                <c:pt idx="13341">
                  <c:v>906.8199999999996</c:v>
                </c:pt>
                <c:pt idx="13342">
                  <c:v>906.83999999999958</c:v>
                </c:pt>
                <c:pt idx="13343">
                  <c:v>906.85999999999956</c:v>
                </c:pt>
                <c:pt idx="13344">
                  <c:v>906.88</c:v>
                </c:pt>
                <c:pt idx="13345">
                  <c:v>906.9</c:v>
                </c:pt>
                <c:pt idx="13346">
                  <c:v>906.92</c:v>
                </c:pt>
                <c:pt idx="13347">
                  <c:v>906.9399999999996</c:v>
                </c:pt>
                <c:pt idx="13348">
                  <c:v>906.95999999999958</c:v>
                </c:pt>
                <c:pt idx="13349">
                  <c:v>906.98</c:v>
                </c:pt>
                <c:pt idx="13350">
                  <c:v>907</c:v>
                </c:pt>
                <c:pt idx="13351">
                  <c:v>907.02</c:v>
                </c:pt>
                <c:pt idx="13352">
                  <c:v>907.04</c:v>
                </c:pt>
                <c:pt idx="13353">
                  <c:v>907.06</c:v>
                </c:pt>
                <c:pt idx="13354">
                  <c:v>907.08</c:v>
                </c:pt>
                <c:pt idx="13355">
                  <c:v>907.1</c:v>
                </c:pt>
                <c:pt idx="13356">
                  <c:v>907.12</c:v>
                </c:pt>
                <c:pt idx="13357">
                  <c:v>907.14</c:v>
                </c:pt>
                <c:pt idx="13358">
                  <c:v>907.16</c:v>
                </c:pt>
                <c:pt idx="13359">
                  <c:v>907.1800000000004</c:v>
                </c:pt>
                <c:pt idx="13360">
                  <c:v>907.2</c:v>
                </c:pt>
                <c:pt idx="13361">
                  <c:v>907.22</c:v>
                </c:pt>
                <c:pt idx="13362">
                  <c:v>907.24</c:v>
                </c:pt>
                <c:pt idx="13363">
                  <c:v>907.26</c:v>
                </c:pt>
                <c:pt idx="13364">
                  <c:v>907.28000000000043</c:v>
                </c:pt>
                <c:pt idx="13365">
                  <c:v>907.3</c:v>
                </c:pt>
                <c:pt idx="13366">
                  <c:v>907.3199999999996</c:v>
                </c:pt>
                <c:pt idx="13367">
                  <c:v>907.33999999999958</c:v>
                </c:pt>
                <c:pt idx="13368">
                  <c:v>907.35999999999956</c:v>
                </c:pt>
                <c:pt idx="13369">
                  <c:v>907.38</c:v>
                </c:pt>
                <c:pt idx="13370">
                  <c:v>907.4</c:v>
                </c:pt>
                <c:pt idx="13371">
                  <c:v>907.42</c:v>
                </c:pt>
                <c:pt idx="13372">
                  <c:v>907.4399999999996</c:v>
                </c:pt>
                <c:pt idx="13373">
                  <c:v>907.45999999999958</c:v>
                </c:pt>
                <c:pt idx="13374">
                  <c:v>907.48</c:v>
                </c:pt>
                <c:pt idx="13375">
                  <c:v>907.5</c:v>
                </c:pt>
                <c:pt idx="13376">
                  <c:v>907.52</c:v>
                </c:pt>
                <c:pt idx="13377">
                  <c:v>907.54</c:v>
                </c:pt>
                <c:pt idx="13378">
                  <c:v>907.56</c:v>
                </c:pt>
                <c:pt idx="13379">
                  <c:v>907.58</c:v>
                </c:pt>
                <c:pt idx="13380">
                  <c:v>907.6</c:v>
                </c:pt>
                <c:pt idx="13381">
                  <c:v>907.62</c:v>
                </c:pt>
                <c:pt idx="13382">
                  <c:v>907.64</c:v>
                </c:pt>
                <c:pt idx="13383">
                  <c:v>907.66</c:v>
                </c:pt>
                <c:pt idx="13384">
                  <c:v>907.6800000000004</c:v>
                </c:pt>
                <c:pt idx="13385">
                  <c:v>907.7</c:v>
                </c:pt>
                <c:pt idx="13386">
                  <c:v>907.72</c:v>
                </c:pt>
                <c:pt idx="13387">
                  <c:v>907.74</c:v>
                </c:pt>
                <c:pt idx="13388">
                  <c:v>907.76</c:v>
                </c:pt>
                <c:pt idx="13389">
                  <c:v>907.78000000000043</c:v>
                </c:pt>
                <c:pt idx="13390">
                  <c:v>907.8</c:v>
                </c:pt>
                <c:pt idx="13391">
                  <c:v>907.8199999999996</c:v>
                </c:pt>
                <c:pt idx="13392">
                  <c:v>907.83999999999958</c:v>
                </c:pt>
                <c:pt idx="13393">
                  <c:v>907.85999999999956</c:v>
                </c:pt>
                <c:pt idx="13394">
                  <c:v>907.88</c:v>
                </c:pt>
                <c:pt idx="13395">
                  <c:v>907.9</c:v>
                </c:pt>
                <c:pt idx="13396">
                  <c:v>907.92</c:v>
                </c:pt>
                <c:pt idx="13397">
                  <c:v>907.9399999999996</c:v>
                </c:pt>
                <c:pt idx="13398">
                  <c:v>907.95999999999958</c:v>
                </c:pt>
                <c:pt idx="13399">
                  <c:v>907.98</c:v>
                </c:pt>
                <c:pt idx="13400">
                  <c:v>908</c:v>
                </c:pt>
                <c:pt idx="13401">
                  <c:v>908.02</c:v>
                </c:pt>
                <c:pt idx="13402">
                  <c:v>908.04</c:v>
                </c:pt>
                <c:pt idx="13403">
                  <c:v>908.06</c:v>
                </c:pt>
                <c:pt idx="13404">
                  <c:v>908.08</c:v>
                </c:pt>
                <c:pt idx="13405">
                  <c:v>908.1</c:v>
                </c:pt>
                <c:pt idx="13406">
                  <c:v>908.12</c:v>
                </c:pt>
                <c:pt idx="13407">
                  <c:v>908.14</c:v>
                </c:pt>
                <c:pt idx="13408">
                  <c:v>908.16</c:v>
                </c:pt>
                <c:pt idx="13409">
                  <c:v>908.1800000000004</c:v>
                </c:pt>
                <c:pt idx="13410">
                  <c:v>908.2</c:v>
                </c:pt>
                <c:pt idx="13411">
                  <c:v>908.22</c:v>
                </c:pt>
                <c:pt idx="13412">
                  <c:v>908.24</c:v>
                </c:pt>
                <c:pt idx="13413">
                  <c:v>908.26</c:v>
                </c:pt>
                <c:pt idx="13414">
                  <c:v>908.28000000000043</c:v>
                </c:pt>
                <c:pt idx="13415">
                  <c:v>908.3</c:v>
                </c:pt>
                <c:pt idx="13416">
                  <c:v>908.3199999999996</c:v>
                </c:pt>
                <c:pt idx="13417">
                  <c:v>908.33999999999958</c:v>
                </c:pt>
                <c:pt idx="13418">
                  <c:v>908.35999999999956</c:v>
                </c:pt>
                <c:pt idx="13419">
                  <c:v>908.38</c:v>
                </c:pt>
                <c:pt idx="13420">
                  <c:v>908.4</c:v>
                </c:pt>
                <c:pt idx="13421">
                  <c:v>908.42</c:v>
                </c:pt>
                <c:pt idx="13422">
                  <c:v>908.4399999999996</c:v>
                </c:pt>
                <c:pt idx="13423">
                  <c:v>908.45999999999958</c:v>
                </c:pt>
                <c:pt idx="13424">
                  <c:v>908.48</c:v>
                </c:pt>
                <c:pt idx="13425">
                  <c:v>908.5</c:v>
                </c:pt>
                <c:pt idx="13426">
                  <c:v>908.52</c:v>
                </c:pt>
                <c:pt idx="13427">
                  <c:v>908.54</c:v>
                </c:pt>
                <c:pt idx="13428">
                  <c:v>908.56</c:v>
                </c:pt>
                <c:pt idx="13429">
                  <c:v>908.58</c:v>
                </c:pt>
                <c:pt idx="13430">
                  <c:v>908.6</c:v>
                </c:pt>
                <c:pt idx="13431">
                  <c:v>908.62</c:v>
                </c:pt>
                <c:pt idx="13432">
                  <c:v>908.64</c:v>
                </c:pt>
                <c:pt idx="13433">
                  <c:v>908.66</c:v>
                </c:pt>
                <c:pt idx="13434">
                  <c:v>908.6800000000004</c:v>
                </c:pt>
                <c:pt idx="13435">
                  <c:v>908.7</c:v>
                </c:pt>
                <c:pt idx="13436">
                  <c:v>908.72</c:v>
                </c:pt>
                <c:pt idx="13437">
                  <c:v>908.74</c:v>
                </c:pt>
                <c:pt idx="13438">
                  <c:v>908.76</c:v>
                </c:pt>
                <c:pt idx="13439">
                  <c:v>908.78000000000043</c:v>
                </c:pt>
                <c:pt idx="13440">
                  <c:v>908.8</c:v>
                </c:pt>
                <c:pt idx="13441">
                  <c:v>908.8199999999996</c:v>
                </c:pt>
                <c:pt idx="13442">
                  <c:v>908.83999999999958</c:v>
                </c:pt>
                <c:pt idx="13443">
                  <c:v>908.85999999999956</c:v>
                </c:pt>
                <c:pt idx="13444">
                  <c:v>908.88</c:v>
                </c:pt>
                <c:pt idx="13445">
                  <c:v>908.9</c:v>
                </c:pt>
                <c:pt idx="13446">
                  <c:v>908.92</c:v>
                </c:pt>
                <c:pt idx="13447">
                  <c:v>908.9399999999996</c:v>
                </c:pt>
                <c:pt idx="13448">
                  <c:v>908.95999999999958</c:v>
                </c:pt>
                <c:pt idx="13449">
                  <c:v>908.98</c:v>
                </c:pt>
                <c:pt idx="13450">
                  <c:v>909</c:v>
                </c:pt>
                <c:pt idx="13451">
                  <c:v>909.02</c:v>
                </c:pt>
                <c:pt idx="13452">
                  <c:v>909.04</c:v>
                </c:pt>
                <c:pt idx="13453">
                  <c:v>909.06</c:v>
                </c:pt>
                <c:pt idx="13454">
                  <c:v>909.08</c:v>
                </c:pt>
                <c:pt idx="13455">
                  <c:v>909.1</c:v>
                </c:pt>
                <c:pt idx="13456">
                  <c:v>909.12</c:v>
                </c:pt>
                <c:pt idx="13457">
                  <c:v>909.14</c:v>
                </c:pt>
                <c:pt idx="13458">
                  <c:v>909.16</c:v>
                </c:pt>
                <c:pt idx="13459">
                  <c:v>909.1800000000004</c:v>
                </c:pt>
                <c:pt idx="13460">
                  <c:v>909.2</c:v>
                </c:pt>
                <c:pt idx="13461">
                  <c:v>909.22</c:v>
                </c:pt>
                <c:pt idx="13462">
                  <c:v>909.24</c:v>
                </c:pt>
                <c:pt idx="13463">
                  <c:v>909.26</c:v>
                </c:pt>
                <c:pt idx="13464">
                  <c:v>909.28000000000043</c:v>
                </c:pt>
                <c:pt idx="13465">
                  <c:v>909.3</c:v>
                </c:pt>
                <c:pt idx="13466">
                  <c:v>909.3199999999996</c:v>
                </c:pt>
                <c:pt idx="13467">
                  <c:v>909.33999999999958</c:v>
                </c:pt>
                <c:pt idx="13468">
                  <c:v>909.35999999999956</c:v>
                </c:pt>
                <c:pt idx="13469">
                  <c:v>909.38</c:v>
                </c:pt>
                <c:pt idx="13470">
                  <c:v>909.4</c:v>
                </c:pt>
                <c:pt idx="13471">
                  <c:v>909.42</c:v>
                </c:pt>
                <c:pt idx="13472">
                  <c:v>909.4399999999996</c:v>
                </c:pt>
                <c:pt idx="13473">
                  <c:v>909.45999999999958</c:v>
                </c:pt>
                <c:pt idx="13474">
                  <c:v>909.48</c:v>
                </c:pt>
                <c:pt idx="13475">
                  <c:v>909.5</c:v>
                </c:pt>
                <c:pt idx="13476">
                  <c:v>909.52</c:v>
                </c:pt>
                <c:pt idx="13477">
                  <c:v>909.54</c:v>
                </c:pt>
                <c:pt idx="13478">
                  <c:v>909.56</c:v>
                </c:pt>
                <c:pt idx="13479">
                  <c:v>909.58</c:v>
                </c:pt>
                <c:pt idx="13480">
                  <c:v>909.6</c:v>
                </c:pt>
                <c:pt idx="13481">
                  <c:v>909.62</c:v>
                </c:pt>
                <c:pt idx="13482">
                  <c:v>909.64</c:v>
                </c:pt>
                <c:pt idx="13483">
                  <c:v>909.66</c:v>
                </c:pt>
                <c:pt idx="13484">
                  <c:v>909.6800000000004</c:v>
                </c:pt>
                <c:pt idx="13485">
                  <c:v>909.7</c:v>
                </c:pt>
                <c:pt idx="13486">
                  <c:v>909.72</c:v>
                </c:pt>
                <c:pt idx="13487">
                  <c:v>909.74</c:v>
                </c:pt>
                <c:pt idx="13488">
                  <c:v>909.76</c:v>
                </c:pt>
                <c:pt idx="13489">
                  <c:v>909.78000000000043</c:v>
                </c:pt>
                <c:pt idx="13490">
                  <c:v>909.8</c:v>
                </c:pt>
                <c:pt idx="13491">
                  <c:v>909.8199999999996</c:v>
                </c:pt>
                <c:pt idx="13492">
                  <c:v>909.83999999999958</c:v>
                </c:pt>
                <c:pt idx="13493">
                  <c:v>909.85999999999956</c:v>
                </c:pt>
                <c:pt idx="13494">
                  <c:v>909.88</c:v>
                </c:pt>
                <c:pt idx="13495">
                  <c:v>909.9</c:v>
                </c:pt>
                <c:pt idx="13496">
                  <c:v>909.92</c:v>
                </c:pt>
                <c:pt idx="13497">
                  <c:v>909.9399999999996</c:v>
                </c:pt>
                <c:pt idx="13498">
                  <c:v>909.95999999999958</c:v>
                </c:pt>
                <c:pt idx="13499">
                  <c:v>909.98</c:v>
                </c:pt>
                <c:pt idx="13500">
                  <c:v>910</c:v>
                </c:pt>
                <c:pt idx="13501">
                  <c:v>910.02</c:v>
                </c:pt>
                <c:pt idx="13502">
                  <c:v>910.04</c:v>
                </c:pt>
                <c:pt idx="13503">
                  <c:v>910.06</c:v>
                </c:pt>
                <c:pt idx="13504">
                  <c:v>910.08</c:v>
                </c:pt>
                <c:pt idx="13505">
                  <c:v>910.1</c:v>
                </c:pt>
                <c:pt idx="13506">
                  <c:v>910.12</c:v>
                </c:pt>
                <c:pt idx="13507">
                  <c:v>910.14</c:v>
                </c:pt>
                <c:pt idx="13508">
                  <c:v>910.16</c:v>
                </c:pt>
                <c:pt idx="13509">
                  <c:v>910.1800000000004</c:v>
                </c:pt>
                <c:pt idx="13510">
                  <c:v>910.2</c:v>
                </c:pt>
                <c:pt idx="13511">
                  <c:v>910.22</c:v>
                </c:pt>
                <c:pt idx="13512">
                  <c:v>910.24</c:v>
                </c:pt>
                <c:pt idx="13513">
                  <c:v>910.26</c:v>
                </c:pt>
                <c:pt idx="13514">
                  <c:v>910.28000000000043</c:v>
                </c:pt>
                <c:pt idx="13515">
                  <c:v>910.3</c:v>
                </c:pt>
                <c:pt idx="13516">
                  <c:v>910.3199999999996</c:v>
                </c:pt>
                <c:pt idx="13517">
                  <c:v>910.33999999999958</c:v>
                </c:pt>
                <c:pt idx="13518">
                  <c:v>910.35999999999956</c:v>
                </c:pt>
                <c:pt idx="13519">
                  <c:v>910.38</c:v>
                </c:pt>
                <c:pt idx="13520">
                  <c:v>910.4</c:v>
                </c:pt>
                <c:pt idx="13521">
                  <c:v>910.42</c:v>
                </c:pt>
                <c:pt idx="13522">
                  <c:v>910.4399999999996</c:v>
                </c:pt>
                <c:pt idx="13523">
                  <c:v>910.45999999999958</c:v>
                </c:pt>
                <c:pt idx="13524">
                  <c:v>910.48</c:v>
                </c:pt>
                <c:pt idx="13525">
                  <c:v>910.5</c:v>
                </c:pt>
                <c:pt idx="13526">
                  <c:v>910.52</c:v>
                </c:pt>
                <c:pt idx="13527">
                  <c:v>910.54</c:v>
                </c:pt>
                <c:pt idx="13528">
                  <c:v>910.56</c:v>
                </c:pt>
                <c:pt idx="13529">
                  <c:v>910.58</c:v>
                </c:pt>
                <c:pt idx="13530">
                  <c:v>910.6</c:v>
                </c:pt>
                <c:pt idx="13531">
                  <c:v>910.62</c:v>
                </c:pt>
                <c:pt idx="13532">
                  <c:v>910.64</c:v>
                </c:pt>
                <c:pt idx="13533">
                  <c:v>910.66</c:v>
                </c:pt>
                <c:pt idx="13534">
                  <c:v>910.6800000000004</c:v>
                </c:pt>
                <c:pt idx="13535">
                  <c:v>910.7</c:v>
                </c:pt>
                <c:pt idx="13536">
                  <c:v>910.72</c:v>
                </c:pt>
                <c:pt idx="13537">
                  <c:v>910.74</c:v>
                </c:pt>
                <c:pt idx="13538">
                  <c:v>910.76</c:v>
                </c:pt>
                <c:pt idx="13539">
                  <c:v>910.78000000000043</c:v>
                </c:pt>
                <c:pt idx="13540">
                  <c:v>910.8</c:v>
                </c:pt>
                <c:pt idx="13541">
                  <c:v>910.8199999999996</c:v>
                </c:pt>
                <c:pt idx="13542">
                  <c:v>910.83999999999958</c:v>
                </c:pt>
                <c:pt idx="13543">
                  <c:v>910.85999999999956</c:v>
                </c:pt>
                <c:pt idx="13544">
                  <c:v>910.88</c:v>
                </c:pt>
                <c:pt idx="13545">
                  <c:v>910.9</c:v>
                </c:pt>
                <c:pt idx="13546">
                  <c:v>910.92</c:v>
                </c:pt>
                <c:pt idx="13547">
                  <c:v>910.9399999999996</c:v>
                </c:pt>
                <c:pt idx="13548">
                  <c:v>910.95999999999958</c:v>
                </c:pt>
                <c:pt idx="13549">
                  <c:v>910.98</c:v>
                </c:pt>
                <c:pt idx="13550">
                  <c:v>911</c:v>
                </c:pt>
                <c:pt idx="13551">
                  <c:v>911.02</c:v>
                </c:pt>
                <c:pt idx="13552">
                  <c:v>911.04</c:v>
                </c:pt>
                <c:pt idx="13553">
                  <c:v>911.06</c:v>
                </c:pt>
                <c:pt idx="13554">
                  <c:v>911.08</c:v>
                </c:pt>
                <c:pt idx="13555">
                  <c:v>911.1</c:v>
                </c:pt>
                <c:pt idx="13556">
                  <c:v>911.12</c:v>
                </c:pt>
                <c:pt idx="13557">
                  <c:v>911.14</c:v>
                </c:pt>
                <c:pt idx="13558">
                  <c:v>911.16</c:v>
                </c:pt>
                <c:pt idx="13559">
                  <c:v>911.1800000000004</c:v>
                </c:pt>
                <c:pt idx="13560">
                  <c:v>911.2</c:v>
                </c:pt>
                <c:pt idx="13561">
                  <c:v>911.22</c:v>
                </c:pt>
                <c:pt idx="13562">
                  <c:v>911.24</c:v>
                </c:pt>
                <c:pt idx="13563">
                  <c:v>911.26</c:v>
                </c:pt>
                <c:pt idx="13564">
                  <c:v>911.28000000000043</c:v>
                </c:pt>
                <c:pt idx="13565">
                  <c:v>911.3</c:v>
                </c:pt>
                <c:pt idx="13566">
                  <c:v>911.3199999999996</c:v>
                </c:pt>
                <c:pt idx="13567">
                  <c:v>911.33999999999958</c:v>
                </c:pt>
                <c:pt idx="13568">
                  <c:v>911.35999999999956</c:v>
                </c:pt>
                <c:pt idx="13569">
                  <c:v>911.38</c:v>
                </c:pt>
                <c:pt idx="13570">
                  <c:v>911.4</c:v>
                </c:pt>
                <c:pt idx="13571">
                  <c:v>911.42</c:v>
                </c:pt>
                <c:pt idx="13572">
                  <c:v>911.4399999999996</c:v>
                </c:pt>
                <c:pt idx="13573">
                  <c:v>911.45999999999958</c:v>
                </c:pt>
                <c:pt idx="13574">
                  <c:v>911.48</c:v>
                </c:pt>
                <c:pt idx="13575">
                  <c:v>911.5</c:v>
                </c:pt>
                <c:pt idx="13576">
                  <c:v>911.52</c:v>
                </c:pt>
                <c:pt idx="13577">
                  <c:v>911.54</c:v>
                </c:pt>
                <c:pt idx="13578">
                  <c:v>911.56</c:v>
                </c:pt>
                <c:pt idx="13579">
                  <c:v>911.58</c:v>
                </c:pt>
                <c:pt idx="13580">
                  <c:v>911.6</c:v>
                </c:pt>
                <c:pt idx="13581">
                  <c:v>911.62</c:v>
                </c:pt>
                <c:pt idx="13582">
                  <c:v>911.64</c:v>
                </c:pt>
                <c:pt idx="13583">
                  <c:v>911.66</c:v>
                </c:pt>
                <c:pt idx="13584">
                  <c:v>911.6800000000004</c:v>
                </c:pt>
                <c:pt idx="13585">
                  <c:v>911.7</c:v>
                </c:pt>
                <c:pt idx="13586">
                  <c:v>911.72</c:v>
                </c:pt>
                <c:pt idx="13587">
                  <c:v>911.74</c:v>
                </c:pt>
                <c:pt idx="13588">
                  <c:v>911.76</c:v>
                </c:pt>
                <c:pt idx="13589">
                  <c:v>911.78000000000043</c:v>
                </c:pt>
                <c:pt idx="13590">
                  <c:v>911.8</c:v>
                </c:pt>
                <c:pt idx="13591">
                  <c:v>911.8199999999996</c:v>
                </c:pt>
                <c:pt idx="13592">
                  <c:v>911.83999999999958</c:v>
                </c:pt>
                <c:pt idx="13593">
                  <c:v>911.85999999999956</c:v>
                </c:pt>
                <c:pt idx="13594">
                  <c:v>911.88</c:v>
                </c:pt>
                <c:pt idx="13595">
                  <c:v>911.9</c:v>
                </c:pt>
                <c:pt idx="13596">
                  <c:v>911.92</c:v>
                </c:pt>
                <c:pt idx="13597">
                  <c:v>911.9399999999996</c:v>
                </c:pt>
                <c:pt idx="13598">
                  <c:v>911.95999999999958</c:v>
                </c:pt>
                <c:pt idx="13599">
                  <c:v>911.98</c:v>
                </c:pt>
                <c:pt idx="13600">
                  <c:v>912</c:v>
                </c:pt>
                <c:pt idx="13601">
                  <c:v>912.02</c:v>
                </c:pt>
                <c:pt idx="13602">
                  <c:v>912.04</c:v>
                </c:pt>
                <c:pt idx="13603">
                  <c:v>912.06</c:v>
                </c:pt>
                <c:pt idx="13604">
                  <c:v>912.08</c:v>
                </c:pt>
                <c:pt idx="13605">
                  <c:v>912.1</c:v>
                </c:pt>
                <c:pt idx="13606">
                  <c:v>912.12</c:v>
                </c:pt>
                <c:pt idx="13607">
                  <c:v>912.14</c:v>
                </c:pt>
                <c:pt idx="13608">
                  <c:v>912.16</c:v>
                </c:pt>
                <c:pt idx="13609">
                  <c:v>912.1800000000004</c:v>
                </c:pt>
                <c:pt idx="13610">
                  <c:v>912.2</c:v>
                </c:pt>
                <c:pt idx="13611">
                  <c:v>912.22</c:v>
                </c:pt>
                <c:pt idx="13612">
                  <c:v>912.24</c:v>
                </c:pt>
                <c:pt idx="13613">
                  <c:v>912.26</c:v>
                </c:pt>
                <c:pt idx="13614">
                  <c:v>912.28000000000043</c:v>
                </c:pt>
                <c:pt idx="13615">
                  <c:v>912.3</c:v>
                </c:pt>
                <c:pt idx="13616">
                  <c:v>912.3199999999996</c:v>
                </c:pt>
                <c:pt idx="13617">
                  <c:v>912.33999999999958</c:v>
                </c:pt>
                <c:pt idx="13618">
                  <c:v>912.35999999999956</c:v>
                </c:pt>
                <c:pt idx="13619">
                  <c:v>912.38</c:v>
                </c:pt>
                <c:pt idx="13620">
                  <c:v>912.4</c:v>
                </c:pt>
                <c:pt idx="13621">
                  <c:v>912.42</c:v>
                </c:pt>
                <c:pt idx="13622">
                  <c:v>912.4399999999996</c:v>
                </c:pt>
                <c:pt idx="13623">
                  <c:v>912.45999999999958</c:v>
                </c:pt>
                <c:pt idx="13624">
                  <c:v>912.48</c:v>
                </c:pt>
                <c:pt idx="13625">
                  <c:v>912.5</c:v>
                </c:pt>
                <c:pt idx="13626">
                  <c:v>912.52</c:v>
                </c:pt>
                <c:pt idx="13627">
                  <c:v>912.54</c:v>
                </c:pt>
                <c:pt idx="13628">
                  <c:v>912.56</c:v>
                </c:pt>
                <c:pt idx="13629">
                  <c:v>912.58</c:v>
                </c:pt>
                <c:pt idx="13630">
                  <c:v>912.6</c:v>
                </c:pt>
                <c:pt idx="13631">
                  <c:v>912.62</c:v>
                </c:pt>
                <c:pt idx="13632">
                  <c:v>912.64</c:v>
                </c:pt>
                <c:pt idx="13633">
                  <c:v>912.66</c:v>
                </c:pt>
                <c:pt idx="13634">
                  <c:v>912.6800000000004</c:v>
                </c:pt>
                <c:pt idx="13635">
                  <c:v>912.7</c:v>
                </c:pt>
                <c:pt idx="13636">
                  <c:v>912.72</c:v>
                </c:pt>
                <c:pt idx="13637">
                  <c:v>912.74</c:v>
                </c:pt>
                <c:pt idx="13638">
                  <c:v>912.76</c:v>
                </c:pt>
                <c:pt idx="13639">
                  <c:v>912.78000000000043</c:v>
                </c:pt>
                <c:pt idx="13640">
                  <c:v>912.8</c:v>
                </c:pt>
                <c:pt idx="13641">
                  <c:v>912.8199999999996</c:v>
                </c:pt>
                <c:pt idx="13642">
                  <c:v>912.83999999999958</c:v>
                </c:pt>
                <c:pt idx="13643">
                  <c:v>912.85999999999956</c:v>
                </c:pt>
                <c:pt idx="13644">
                  <c:v>912.88</c:v>
                </c:pt>
                <c:pt idx="13645">
                  <c:v>912.9</c:v>
                </c:pt>
                <c:pt idx="13646">
                  <c:v>912.92</c:v>
                </c:pt>
                <c:pt idx="13647">
                  <c:v>912.9399999999996</c:v>
                </c:pt>
                <c:pt idx="13648">
                  <c:v>912.95999999999958</c:v>
                </c:pt>
                <c:pt idx="13649">
                  <c:v>912.98</c:v>
                </c:pt>
                <c:pt idx="13650">
                  <c:v>913</c:v>
                </c:pt>
                <c:pt idx="13651">
                  <c:v>913.02</c:v>
                </c:pt>
                <c:pt idx="13652">
                  <c:v>913.04</c:v>
                </c:pt>
                <c:pt idx="13653">
                  <c:v>913.06</c:v>
                </c:pt>
                <c:pt idx="13654">
                  <c:v>913.08</c:v>
                </c:pt>
                <c:pt idx="13655">
                  <c:v>913.1</c:v>
                </c:pt>
                <c:pt idx="13656">
                  <c:v>913.12</c:v>
                </c:pt>
                <c:pt idx="13657">
                  <c:v>913.14</c:v>
                </c:pt>
                <c:pt idx="13658">
                  <c:v>913.16</c:v>
                </c:pt>
                <c:pt idx="13659">
                  <c:v>913.1800000000004</c:v>
                </c:pt>
                <c:pt idx="13660">
                  <c:v>913.2</c:v>
                </c:pt>
                <c:pt idx="13661">
                  <c:v>913.22</c:v>
                </c:pt>
                <c:pt idx="13662">
                  <c:v>913.24</c:v>
                </c:pt>
                <c:pt idx="13663">
                  <c:v>913.26</c:v>
                </c:pt>
                <c:pt idx="13664">
                  <c:v>913.28000000000043</c:v>
                </c:pt>
                <c:pt idx="13665">
                  <c:v>913.3</c:v>
                </c:pt>
                <c:pt idx="13666">
                  <c:v>913.3199999999996</c:v>
                </c:pt>
                <c:pt idx="13667">
                  <c:v>913.33999999999958</c:v>
                </c:pt>
                <c:pt idx="13668">
                  <c:v>913.35999999999956</c:v>
                </c:pt>
                <c:pt idx="13669">
                  <c:v>913.38</c:v>
                </c:pt>
                <c:pt idx="13670">
                  <c:v>913.4</c:v>
                </c:pt>
                <c:pt idx="13671">
                  <c:v>913.42</c:v>
                </c:pt>
                <c:pt idx="13672">
                  <c:v>913.4399999999996</c:v>
                </c:pt>
                <c:pt idx="13673">
                  <c:v>913.45999999999958</c:v>
                </c:pt>
                <c:pt idx="13674">
                  <c:v>913.48</c:v>
                </c:pt>
                <c:pt idx="13675">
                  <c:v>913.5</c:v>
                </c:pt>
                <c:pt idx="13676">
                  <c:v>913.52</c:v>
                </c:pt>
                <c:pt idx="13677">
                  <c:v>913.54</c:v>
                </c:pt>
                <c:pt idx="13678">
                  <c:v>913.56</c:v>
                </c:pt>
                <c:pt idx="13679">
                  <c:v>913.58</c:v>
                </c:pt>
                <c:pt idx="13680">
                  <c:v>913.6</c:v>
                </c:pt>
                <c:pt idx="13681">
                  <c:v>913.62</c:v>
                </c:pt>
                <c:pt idx="13682">
                  <c:v>913.64</c:v>
                </c:pt>
                <c:pt idx="13683">
                  <c:v>913.66</c:v>
                </c:pt>
                <c:pt idx="13684">
                  <c:v>913.6800000000004</c:v>
                </c:pt>
                <c:pt idx="13685">
                  <c:v>913.7</c:v>
                </c:pt>
                <c:pt idx="13686">
                  <c:v>913.72</c:v>
                </c:pt>
                <c:pt idx="13687">
                  <c:v>913.74</c:v>
                </c:pt>
                <c:pt idx="13688">
                  <c:v>913.76</c:v>
                </c:pt>
                <c:pt idx="13689">
                  <c:v>913.78000000000043</c:v>
                </c:pt>
                <c:pt idx="13690">
                  <c:v>913.8</c:v>
                </c:pt>
                <c:pt idx="13691">
                  <c:v>913.8199999999996</c:v>
                </c:pt>
                <c:pt idx="13692">
                  <c:v>913.83999999999958</c:v>
                </c:pt>
                <c:pt idx="13693">
                  <c:v>913.85999999999956</c:v>
                </c:pt>
                <c:pt idx="13694">
                  <c:v>913.88</c:v>
                </c:pt>
                <c:pt idx="13695">
                  <c:v>913.9</c:v>
                </c:pt>
                <c:pt idx="13696">
                  <c:v>913.92</c:v>
                </c:pt>
                <c:pt idx="13697">
                  <c:v>913.9399999999996</c:v>
                </c:pt>
                <c:pt idx="13698">
                  <c:v>913.95999999999958</c:v>
                </c:pt>
                <c:pt idx="13699">
                  <c:v>913.98</c:v>
                </c:pt>
                <c:pt idx="13700">
                  <c:v>914</c:v>
                </c:pt>
                <c:pt idx="13701">
                  <c:v>914.02</c:v>
                </c:pt>
                <c:pt idx="13702">
                  <c:v>914.04</c:v>
                </c:pt>
                <c:pt idx="13703">
                  <c:v>914.06</c:v>
                </c:pt>
                <c:pt idx="13704">
                  <c:v>914.08</c:v>
                </c:pt>
                <c:pt idx="13705">
                  <c:v>914.1</c:v>
                </c:pt>
                <c:pt idx="13706">
                  <c:v>914.12</c:v>
                </c:pt>
                <c:pt idx="13707">
                  <c:v>914.14</c:v>
                </c:pt>
                <c:pt idx="13708">
                  <c:v>914.16</c:v>
                </c:pt>
                <c:pt idx="13709">
                  <c:v>914.1800000000004</c:v>
                </c:pt>
                <c:pt idx="13710">
                  <c:v>914.2</c:v>
                </c:pt>
                <c:pt idx="13711">
                  <c:v>914.22</c:v>
                </c:pt>
                <c:pt idx="13712">
                  <c:v>914.24</c:v>
                </c:pt>
                <c:pt idx="13713">
                  <c:v>914.26</c:v>
                </c:pt>
                <c:pt idx="13714">
                  <c:v>914.28000000000043</c:v>
                </c:pt>
                <c:pt idx="13715">
                  <c:v>914.3</c:v>
                </c:pt>
                <c:pt idx="13716">
                  <c:v>914.3199999999996</c:v>
                </c:pt>
                <c:pt idx="13717">
                  <c:v>914.33999999999958</c:v>
                </c:pt>
                <c:pt idx="13718">
                  <c:v>914.35999999999956</c:v>
                </c:pt>
                <c:pt idx="13719">
                  <c:v>914.38</c:v>
                </c:pt>
                <c:pt idx="13720">
                  <c:v>914.4</c:v>
                </c:pt>
                <c:pt idx="13721">
                  <c:v>914.42</c:v>
                </c:pt>
                <c:pt idx="13722">
                  <c:v>914.4399999999996</c:v>
                </c:pt>
                <c:pt idx="13723">
                  <c:v>914.45999999999958</c:v>
                </c:pt>
                <c:pt idx="13724">
                  <c:v>914.48</c:v>
                </c:pt>
                <c:pt idx="13725">
                  <c:v>914.5</c:v>
                </c:pt>
                <c:pt idx="13726">
                  <c:v>914.52</c:v>
                </c:pt>
                <c:pt idx="13727">
                  <c:v>914.54</c:v>
                </c:pt>
                <c:pt idx="13728">
                  <c:v>914.56</c:v>
                </c:pt>
                <c:pt idx="13729">
                  <c:v>914.58</c:v>
                </c:pt>
                <c:pt idx="13730">
                  <c:v>914.6</c:v>
                </c:pt>
                <c:pt idx="13731">
                  <c:v>914.62</c:v>
                </c:pt>
                <c:pt idx="13732">
                  <c:v>914.64</c:v>
                </c:pt>
                <c:pt idx="13733">
                  <c:v>914.66</c:v>
                </c:pt>
                <c:pt idx="13734">
                  <c:v>914.6800000000004</c:v>
                </c:pt>
                <c:pt idx="13735">
                  <c:v>914.7</c:v>
                </c:pt>
                <c:pt idx="13736">
                  <c:v>914.72</c:v>
                </c:pt>
                <c:pt idx="13737">
                  <c:v>914.74</c:v>
                </c:pt>
                <c:pt idx="13738">
                  <c:v>914.76</c:v>
                </c:pt>
                <c:pt idx="13739">
                  <c:v>914.78000000000043</c:v>
                </c:pt>
                <c:pt idx="13740">
                  <c:v>914.8</c:v>
                </c:pt>
                <c:pt idx="13741">
                  <c:v>914.8199999999996</c:v>
                </c:pt>
                <c:pt idx="13742">
                  <c:v>914.83999999999958</c:v>
                </c:pt>
                <c:pt idx="13743">
                  <c:v>914.85999999999956</c:v>
                </c:pt>
                <c:pt idx="13744">
                  <c:v>914.88</c:v>
                </c:pt>
                <c:pt idx="13745">
                  <c:v>914.9</c:v>
                </c:pt>
                <c:pt idx="13746">
                  <c:v>914.92</c:v>
                </c:pt>
                <c:pt idx="13747">
                  <c:v>914.9399999999996</c:v>
                </c:pt>
                <c:pt idx="13748">
                  <c:v>914.95999999999958</c:v>
                </c:pt>
                <c:pt idx="13749">
                  <c:v>914.98</c:v>
                </c:pt>
                <c:pt idx="13750">
                  <c:v>915</c:v>
                </c:pt>
                <c:pt idx="13751">
                  <c:v>915.02</c:v>
                </c:pt>
                <c:pt idx="13752">
                  <c:v>915.04</c:v>
                </c:pt>
                <c:pt idx="13753">
                  <c:v>915.06</c:v>
                </c:pt>
                <c:pt idx="13754">
                  <c:v>915.08</c:v>
                </c:pt>
                <c:pt idx="13755">
                  <c:v>915.1</c:v>
                </c:pt>
                <c:pt idx="13756">
                  <c:v>915.12</c:v>
                </c:pt>
                <c:pt idx="13757">
                  <c:v>915.14</c:v>
                </c:pt>
                <c:pt idx="13758">
                  <c:v>915.16</c:v>
                </c:pt>
                <c:pt idx="13759">
                  <c:v>915.1800000000004</c:v>
                </c:pt>
                <c:pt idx="13760">
                  <c:v>915.2</c:v>
                </c:pt>
                <c:pt idx="13761">
                  <c:v>915.22</c:v>
                </c:pt>
                <c:pt idx="13762">
                  <c:v>915.24</c:v>
                </c:pt>
                <c:pt idx="13763">
                  <c:v>915.26</c:v>
                </c:pt>
                <c:pt idx="13764">
                  <c:v>915.28000000000043</c:v>
                </c:pt>
                <c:pt idx="13765">
                  <c:v>915.3</c:v>
                </c:pt>
                <c:pt idx="13766">
                  <c:v>915.3199999999996</c:v>
                </c:pt>
                <c:pt idx="13767">
                  <c:v>915.33999999999958</c:v>
                </c:pt>
                <c:pt idx="13768">
                  <c:v>915.35999999999956</c:v>
                </c:pt>
                <c:pt idx="13769">
                  <c:v>915.38</c:v>
                </c:pt>
                <c:pt idx="13770">
                  <c:v>915.4</c:v>
                </c:pt>
                <c:pt idx="13771">
                  <c:v>915.42</c:v>
                </c:pt>
                <c:pt idx="13772">
                  <c:v>915.4399999999996</c:v>
                </c:pt>
                <c:pt idx="13773">
                  <c:v>915.45999999999958</c:v>
                </c:pt>
                <c:pt idx="13774">
                  <c:v>915.48</c:v>
                </c:pt>
                <c:pt idx="13775">
                  <c:v>915.5</c:v>
                </c:pt>
                <c:pt idx="13776">
                  <c:v>915.52</c:v>
                </c:pt>
                <c:pt idx="13777">
                  <c:v>915.54</c:v>
                </c:pt>
                <c:pt idx="13778">
                  <c:v>915.56</c:v>
                </c:pt>
                <c:pt idx="13779">
                  <c:v>915.58</c:v>
                </c:pt>
                <c:pt idx="13780">
                  <c:v>915.6</c:v>
                </c:pt>
                <c:pt idx="13781">
                  <c:v>915.62</c:v>
                </c:pt>
                <c:pt idx="13782">
                  <c:v>915.64</c:v>
                </c:pt>
                <c:pt idx="13783">
                  <c:v>915.66</c:v>
                </c:pt>
                <c:pt idx="13784">
                  <c:v>915.6800000000004</c:v>
                </c:pt>
                <c:pt idx="13785">
                  <c:v>915.7</c:v>
                </c:pt>
                <c:pt idx="13786">
                  <c:v>915.72</c:v>
                </c:pt>
                <c:pt idx="13787">
                  <c:v>915.74</c:v>
                </c:pt>
                <c:pt idx="13788">
                  <c:v>915.76</c:v>
                </c:pt>
                <c:pt idx="13789">
                  <c:v>915.78000000000043</c:v>
                </c:pt>
                <c:pt idx="13790">
                  <c:v>915.8</c:v>
                </c:pt>
                <c:pt idx="13791">
                  <c:v>915.8199999999996</c:v>
                </c:pt>
                <c:pt idx="13792">
                  <c:v>915.83999999999958</c:v>
                </c:pt>
                <c:pt idx="13793">
                  <c:v>915.85999999999956</c:v>
                </c:pt>
                <c:pt idx="13794">
                  <c:v>915.88</c:v>
                </c:pt>
                <c:pt idx="13795">
                  <c:v>915.9</c:v>
                </c:pt>
                <c:pt idx="13796">
                  <c:v>915.92</c:v>
                </c:pt>
                <c:pt idx="13797">
                  <c:v>915.9399999999996</c:v>
                </c:pt>
                <c:pt idx="13798">
                  <c:v>915.95999999999958</c:v>
                </c:pt>
                <c:pt idx="13799">
                  <c:v>915.98</c:v>
                </c:pt>
                <c:pt idx="13800">
                  <c:v>916</c:v>
                </c:pt>
                <c:pt idx="13801">
                  <c:v>916.02</c:v>
                </c:pt>
                <c:pt idx="13802">
                  <c:v>916.04</c:v>
                </c:pt>
                <c:pt idx="13803">
                  <c:v>916.06</c:v>
                </c:pt>
                <c:pt idx="13804">
                  <c:v>916.08</c:v>
                </c:pt>
                <c:pt idx="13805">
                  <c:v>916.1</c:v>
                </c:pt>
                <c:pt idx="13806">
                  <c:v>916.12</c:v>
                </c:pt>
                <c:pt idx="13807">
                  <c:v>916.14</c:v>
                </c:pt>
                <c:pt idx="13808">
                  <c:v>916.16</c:v>
                </c:pt>
                <c:pt idx="13809">
                  <c:v>916.1800000000004</c:v>
                </c:pt>
                <c:pt idx="13810">
                  <c:v>916.2</c:v>
                </c:pt>
                <c:pt idx="13811">
                  <c:v>916.22</c:v>
                </c:pt>
                <c:pt idx="13812">
                  <c:v>916.24</c:v>
                </c:pt>
                <c:pt idx="13813">
                  <c:v>916.26</c:v>
                </c:pt>
                <c:pt idx="13814">
                  <c:v>916.28000000000043</c:v>
                </c:pt>
                <c:pt idx="13815">
                  <c:v>916.3</c:v>
                </c:pt>
                <c:pt idx="13816">
                  <c:v>916.3199999999996</c:v>
                </c:pt>
                <c:pt idx="13817">
                  <c:v>916.33999999999958</c:v>
                </c:pt>
                <c:pt idx="13818">
                  <c:v>916.35999999999956</c:v>
                </c:pt>
                <c:pt idx="13819">
                  <c:v>916.38</c:v>
                </c:pt>
                <c:pt idx="13820">
                  <c:v>916.4</c:v>
                </c:pt>
                <c:pt idx="13821">
                  <c:v>916.42</c:v>
                </c:pt>
                <c:pt idx="13822">
                  <c:v>916.4399999999996</c:v>
                </c:pt>
                <c:pt idx="13823">
                  <c:v>916.45999999999958</c:v>
                </c:pt>
                <c:pt idx="13824">
                  <c:v>916.48</c:v>
                </c:pt>
                <c:pt idx="13825">
                  <c:v>916.5</c:v>
                </c:pt>
                <c:pt idx="13826">
                  <c:v>916.52</c:v>
                </c:pt>
                <c:pt idx="13827">
                  <c:v>916.54</c:v>
                </c:pt>
                <c:pt idx="13828">
                  <c:v>916.56</c:v>
                </c:pt>
                <c:pt idx="13829">
                  <c:v>916.58</c:v>
                </c:pt>
                <c:pt idx="13830">
                  <c:v>916.6</c:v>
                </c:pt>
                <c:pt idx="13831">
                  <c:v>916.62</c:v>
                </c:pt>
                <c:pt idx="13832">
                  <c:v>916.64</c:v>
                </c:pt>
                <c:pt idx="13833">
                  <c:v>916.66</c:v>
                </c:pt>
                <c:pt idx="13834">
                  <c:v>916.6800000000004</c:v>
                </c:pt>
                <c:pt idx="13835">
                  <c:v>916.7</c:v>
                </c:pt>
                <c:pt idx="13836">
                  <c:v>916.72</c:v>
                </c:pt>
                <c:pt idx="13837">
                  <c:v>916.74</c:v>
                </c:pt>
                <c:pt idx="13838">
                  <c:v>916.76</c:v>
                </c:pt>
                <c:pt idx="13839">
                  <c:v>916.78000000000043</c:v>
                </c:pt>
                <c:pt idx="13840">
                  <c:v>916.8</c:v>
                </c:pt>
                <c:pt idx="13841">
                  <c:v>916.8199999999996</c:v>
                </c:pt>
                <c:pt idx="13842">
                  <c:v>916.83999999999958</c:v>
                </c:pt>
                <c:pt idx="13843">
                  <c:v>916.85999999999956</c:v>
                </c:pt>
                <c:pt idx="13844">
                  <c:v>916.88</c:v>
                </c:pt>
                <c:pt idx="13845">
                  <c:v>916.9</c:v>
                </c:pt>
                <c:pt idx="13846">
                  <c:v>916.92</c:v>
                </c:pt>
                <c:pt idx="13847">
                  <c:v>916.9399999999996</c:v>
                </c:pt>
                <c:pt idx="13848">
                  <c:v>916.95999999999958</c:v>
                </c:pt>
                <c:pt idx="13849">
                  <c:v>916.98</c:v>
                </c:pt>
                <c:pt idx="13850">
                  <c:v>917</c:v>
                </c:pt>
                <c:pt idx="13851">
                  <c:v>917.02</c:v>
                </c:pt>
                <c:pt idx="13852">
                  <c:v>917.04</c:v>
                </c:pt>
                <c:pt idx="13853">
                  <c:v>917.06</c:v>
                </c:pt>
                <c:pt idx="13854">
                  <c:v>917.08</c:v>
                </c:pt>
                <c:pt idx="13855">
                  <c:v>917.1</c:v>
                </c:pt>
                <c:pt idx="13856">
                  <c:v>917.12</c:v>
                </c:pt>
                <c:pt idx="13857">
                  <c:v>917.14</c:v>
                </c:pt>
                <c:pt idx="13858">
                  <c:v>917.16</c:v>
                </c:pt>
                <c:pt idx="13859">
                  <c:v>917.1800000000004</c:v>
                </c:pt>
                <c:pt idx="13860">
                  <c:v>917.2</c:v>
                </c:pt>
                <c:pt idx="13861">
                  <c:v>917.22</c:v>
                </c:pt>
                <c:pt idx="13862">
                  <c:v>917.24</c:v>
                </c:pt>
                <c:pt idx="13863">
                  <c:v>917.26</c:v>
                </c:pt>
                <c:pt idx="13864">
                  <c:v>917.28000000000043</c:v>
                </c:pt>
                <c:pt idx="13865">
                  <c:v>917.3</c:v>
                </c:pt>
                <c:pt idx="13866">
                  <c:v>917.3199999999996</c:v>
                </c:pt>
                <c:pt idx="13867">
                  <c:v>917.33999999999958</c:v>
                </c:pt>
                <c:pt idx="13868">
                  <c:v>917.35999999999956</c:v>
                </c:pt>
                <c:pt idx="13869">
                  <c:v>917.38</c:v>
                </c:pt>
                <c:pt idx="13870">
                  <c:v>917.4</c:v>
                </c:pt>
                <c:pt idx="13871">
                  <c:v>917.42</c:v>
                </c:pt>
                <c:pt idx="13872">
                  <c:v>917.4399999999996</c:v>
                </c:pt>
                <c:pt idx="13873">
                  <c:v>917.45999999999958</c:v>
                </c:pt>
                <c:pt idx="13874">
                  <c:v>917.48</c:v>
                </c:pt>
                <c:pt idx="13875">
                  <c:v>917.5</c:v>
                </c:pt>
                <c:pt idx="13876">
                  <c:v>917.52</c:v>
                </c:pt>
                <c:pt idx="13877">
                  <c:v>917.54</c:v>
                </c:pt>
                <c:pt idx="13878">
                  <c:v>917.56</c:v>
                </c:pt>
                <c:pt idx="13879">
                  <c:v>917.58</c:v>
                </c:pt>
                <c:pt idx="13880">
                  <c:v>917.6</c:v>
                </c:pt>
                <c:pt idx="13881">
                  <c:v>917.62</c:v>
                </c:pt>
                <c:pt idx="13882">
                  <c:v>917.64</c:v>
                </c:pt>
                <c:pt idx="13883">
                  <c:v>917.66</c:v>
                </c:pt>
                <c:pt idx="13884">
                  <c:v>917.6800000000004</c:v>
                </c:pt>
                <c:pt idx="13885">
                  <c:v>917.7</c:v>
                </c:pt>
                <c:pt idx="13886">
                  <c:v>917.72</c:v>
                </c:pt>
                <c:pt idx="13887">
                  <c:v>917.74</c:v>
                </c:pt>
                <c:pt idx="13888">
                  <c:v>917.76</c:v>
                </c:pt>
                <c:pt idx="13889">
                  <c:v>917.78000000000043</c:v>
                </c:pt>
                <c:pt idx="13890">
                  <c:v>917.8</c:v>
                </c:pt>
                <c:pt idx="13891">
                  <c:v>917.8199999999996</c:v>
                </c:pt>
                <c:pt idx="13892">
                  <c:v>917.83999999999958</c:v>
                </c:pt>
                <c:pt idx="13893">
                  <c:v>917.85999999999956</c:v>
                </c:pt>
                <c:pt idx="13894">
                  <c:v>917.88</c:v>
                </c:pt>
                <c:pt idx="13895">
                  <c:v>917.9</c:v>
                </c:pt>
                <c:pt idx="13896">
                  <c:v>917.92</c:v>
                </c:pt>
                <c:pt idx="13897">
                  <c:v>917.9399999999996</c:v>
                </c:pt>
                <c:pt idx="13898">
                  <c:v>917.95999999999958</c:v>
                </c:pt>
                <c:pt idx="13899">
                  <c:v>917.98</c:v>
                </c:pt>
                <c:pt idx="13900">
                  <c:v>918</c:v>
                </c:pt>
                <c:pt idx="13901">
                  <c:v>918.02</c:v>
                </c:pt>
                <c:pt idx="13902">
                  <c:v>918.04</c:v>
                </c:pt>
                <c:pt idx="13903">
                  <c:v>918.06</c:v>
                </c:pt>
                <c:pt idx="13904">
                  <c:v>918.08</c:v>
                </c:pt>
                <c:pt idx="13905">
                  <c:v>918.1</c:v>
                </c:pt>
                <c:pt idx="13906">
                  <c:v>918.12</c:v>
                </c:pt>
                <c:pt idx="13907">
                  <c:v>918.14</c:v>
                </c:pt>
                <c:pt idx="13908">
                  <c:v>918.16</c:v>
                </c:pt>
                <c:pt idx="13909">
                  <c:v>918.1800000000004</c:v>
                </c:pt>
                <c:pt idx="13910">
                  <c:v>918.2</c:v>
                </c:pt>
                <c:pt idx="13911">
                  <c:v>918.22</c:v>
                </c:pt>
                <c:pt idx="13912">
                  <c:v>918.24</c:v>
                </c:pt>
                <c:pt idx="13913">
                  <c:v>918.26</c:v>
                </c:pt>
                <c:pt idx="13914">
                  <c:v>918.28000000000043</c:v>
                </c:pt>
                <c:pt idx="13915">
                  <c:v>918.3</c:v>
                </c:pt>
                <c:pt idx="13916">
                  <c:v>918.3199999999996</c:v>
                </c:pt>
                <c:pt idx="13917">
                  <c:v>918.33999999999958</c:v>
                </c:pt>
                <c:pt idx="13918">
                  <c:v>918.35999999999956</c:v>
                </c:pt>
                <c:pt idx="13919">
                  <c:v>918.38</c:v>
                </c:pt>
                <c:pt idx="13920">
                  <c:v>918.4</c:v>
                </c:pt>
                <c:pt idx="13921">
                  <c:v>918.42</c:v>
                </c:pt>
                <c:pt idx="13922">
                  <c:v>918.4399999999996</c:v>
                </c:pt>
                <c:pt idx="13923">
                  <c:v>918.45999999999958</c:v>
                </c:pt>
                <c:pt idx="13924">
                  <c:v>918.48</c:v>
                </c:pt>
                <c:pt idx="13925">
                  <c:v>918.5</c:v>
                </c:pt>
                <c:pt idx="13926">
                  <c:v>918.52</c:v>
                </c:pt>
                <c:pt idx="13927">
                  <c:v>918.54</c:v>
                </c:pt>
                <c:pt idx="13928">
                  <c:v>918.56</c:v>
                </c:pt>
                <c:pt idx="13929">
                  <c:v>918.58</c:v>
                </c:pt>
                <c:pt idx="13930">
                  <c:v>918.6</c:v>
                </c:pt>
                <c:pt idx="13931">
                  <c:v>918.62</c:v>
                </c:pt>
                <c:pt idx="13932">
                  <c:v>918.64</c:v>
                </c:pt>
                <c:pt idx="13933">
                  <c:v>918.66</c:v>
                </c:pt>
                <c:pt idx="13934">
                  <c:v>918.6800000000004</c:v>
                </c:pt>
                <c:pt idx="13935">
                  <c:v>918.7</c:v>
                </c:pt>
                <c:pt idx="13936">
                  <c:v>918.72</c:v>
                </c:pt>
                <c:pt idx="13937">
                  <c:v>918.74</c:v>
                </c:pt>
                <c:pt idx="13938">
                  <c:v>918.76</c:v>
                </c:pt>
                <c:pt idx="13939">
                  <c:v>918.78000000000043</c:v>
                </c:pt>
                <c:pt idx="13940">
                  <c:v>918.8</c:v>
                </c:pt>
                <c:pt idx="13941">
                  <c:v>918.8199999999996</c:v>
                </c:pt>
                <c:pt idx="13942">
                  <c:v>918.83999999999958</c:v>
                </c:pt>
                <c:pt idx="13943">
                  <c:v>918.85999999999956</c:v>
                </c:pt>
                <c:pt idx="13944">
                  <c:v>918.88</c:v>
                </c:pt>
                <c:pt idx="13945">
                  <c:v>918.9</c:v>
                </c:pt>
                <c:pt idx="13946">
                  <c:v>918.92</c:v>
                </c:pt>
                <c:pt idx="13947">
                  <c:v>918.9399999999996</c:v>
                </c:pt>
                <c:pt idx="13948">
                  <c:v>918.95999999999958</c:v>
                </c:pt>
                <c:pt idx="13949">
                  <c:v>918.98</c:v>
                </c:pt>
                <c:pt idx="13950">
                  <c:v>919</c:v>
                </c:pt>
                <c:pt idx="13951">
                  <c:v>919.02</c:v>
                </c:pt>
                <c:pt idx="13952">
                  <c:v>919.04</c:v>
                </c:pt>
                <c:pt idx="13953">
                  <c:v>919.06</c:v>
                </c:pt>
                <c:pt idx="13954">
                  <c:v>919.08</c:v>
                </c:pt>
                <c:pt idx="13955">
                  <c:v>919.1</c:v>
                </c:pt>
                <c:pt idx="13956">
                  <c:v>919.12</c:v>
                </c:pt>
                <c:pt idx="13957">
                  <c:v>919.14</c:v>
                </c:pt>
                <c:pt idx="13958">
                  <c:v>919.16</c:v>
                </c:pt>
                <c:pt idx="13959">
                  <c:v>919.1800000000004</c:v>
                </c:pt>
                <c:pt idx="13960">
                  <c:v>919.2</c:v>
                </c:pt>
                <c:pt idx="13961">
                  <c:v>919.22</c:v>
                </c:pt>
                <c:pt idx="13962">
                  <c:v>919.24</c:v>
                </c:pt>
                <c:pt idx="13963">
                  <c:v>919.26</c:v>
                </c:pt>
                <c:pt idx="13964">
                  <c:v>919.28000000000043</c:v>
                </c:pt>
                <c:pt idx="13965">
                  <c:v>919.3</c:v>
                </c:pt>
                <c:pt idx="13966">
                  <c:v>919.3199999999996</c:v>
                </c:pt>
                <c:pt idx="13967">
                  <c:v>919.33999999999958</c:v>
                </c:pt>
                <c:pt idx="13968">
                  <c:v>919.35999999999956</c:v>
                </c:pt>
                <c:pt idx="13969">
                  <c:v>919.38</c:v>
                </c:pt>
                <c:pt idx="13970">
                  <c:v>919.4</c:v>
                </c:pt>
                <c:pt idx="13971">
                  <c:v>919.42</c:v>
                </c:pt>
                <c:pt idx="13972">
                  <c:v>919.4399999999996</c:v>
                </c:pt>
                <c:pt idx="13973">
                  <c:v>919.45999999999958</c:v>
                </c:pt>
                <c:pt idx="13974">
                  <c:v>919.48</c:v>
                </c:pt>
                <c:pt idx="13975">
                  <c:v>919.5</c:v>
                </c:pt>
                <c:pt idx="13976">
                  <c:v>919.52</c:v>
                </c:pt>
                <c:pt idx="13977">
                  <c:v>919.54</c:v>
                </c:pt>
                <c:pt idx="13978">
                  <c:v>919.56</c:v>
                </c:pt>
                <c:pt idx="13979">
                  <c:v>919.58</c:v>
                </c:pt>
                <c:pt idx="13980">
                  <c:v>919.6</c:v>
                </c:pt>
                <c:pt idx="13981">
                  <c:v>919.62</c:v>
                </c:pt>
                <c:pt idx="13982">
                  <c:v>919.64</c:v>
                </c:pt>
                <c:pt idx="13983">
                  <c:v>919.66</c:v>
                </c:pt>
                <c:pt idx="13984">
                  <c:v>919.6800000000004</c:v>
                </c:pt>
                <c:pt idx="13985">
                  <c:v>919.7</c:v>
                </c:pt>
                <c:pt idx="13986">
                  <c:v>919.72</c:v>
                </c:pt>
                <c:pt idx="13987">
                  <c:v>919.74</c:v>
                </c:pt>
                <c:pt idx="13988">
                  <c:v>919.76</c:v>
                </c:pt>
                <c:pt idx="13989">
                  <c:v>919.78000000000043</c:v>
                </c:pt>
                <c:pt idx="13990">
                  <c:v>919.8</c:v>
                </c:pt>
                <c:pt idx="13991">
                  <c:v>919.8199999999996</c:v>
                </c:pt>
                <c:pt idx="13992">
                  <c:v>919.83999999999958</c:v>
                </c:pt>
                <c:pt idx="13993">
                  <c:v>919.85999999999956</c:v>
                </c:pt>
                <c:pt idx="13994">
                  <c:v>919.88</c:v>
                </c:pt>
                <c:pt idx="13995">
                  <c:v>919.9</c:v>
                </c:pt>
                <c:pt idx="13996">
                  <c:v>919.92</c:v>
                </c:pt>
                <c:pt idx="13997">
                  <c:v>919.9399999999996</c:v>
                </c:pt>
                <c:pt idx="13998">
                  <c:v>919.95999999999958</c:v>
                </c:pt>
                <c:pt idx="13999">
                  <c:v>919.98</c:v>
                </c:pt>
                <c:pt idx="14000">
                  <c:v>920</c:v>
                </c:pt>
                <c:pt idx="14001">
                  <c:v>920.02</c:v>
                </c:pt>
                <c:pt idx="14002">
                  <c:v>920.04</c:v>
                </c:pt>
                <c:pt idx="14003">
                  <c:v>920.06</c:v>
                </c:pt>
                <c:pt idx="14004">
                  <c:v>920.08</c:v>
                </c:pt>
                <c:pt idx="14005">
                  <c:v>920.1</c:v>
                </c:pt>
                <c:pt idx="14006">
                  <c:v>920.12</c:v>
                </c:pt>
                <c:pt idx="14007">
                  <c:v>920.14</c:v>
                </c:pt>
                <c:pt idx="14008">
                  <c:v>920.16</c:v>
                </c:pt>
                <c:pt idx="14009">
                  <c:v>920.1800000000004</c:v>
                </c:pt>
                <c:pt idx="14010">
                  <c:v>920.2</c:v>
                </c:pt>
                <c:pt idx="14011">
                  <c:v>920.22</c:v>
                </c:pt>
                <c:pt idx="14012">
                  <c:v>920.24</c:v>
                </c:pt>
                <c:pt idx="14013">
                  <c:v>920.26</c:v>
                </c:pt>
                <c:pt idx="14014">
                  <c:v>920.28000000000043</c:v>
                </c:pt>
                <c:pt idx="14015">
                  <c:v>920.3</c:v>
                </c:pt>
                <c:pt idx="14016">
                  <c:v>920.3199999999996</c:v>
                </c:pt>
                <c:pt idx="14017">
                  <c:v>920.33999999999958</c:v>
                </c:pt>
                <c:pt idx="14018">
                  <c:v>920.35999999999956</c:v>
                </c:pt>
                <c:pt idx="14019">
                  <c:v>920.38</c:v>
                </c:pt>
                <c:pt idx="14020">
                  <c:v>920.4</c:v>
                </c:pt>
                <c:pt idx="14021">
                  <c:v>920.42</c:v>
                </c:pt>
                <c:pt idx="14022">
                  <c:v>920.4399999999996</c:v>
                </c:pt>
                <c:pt idx="14023">
                  <c:v>920.45999999999958</c:v>
                </c:pt>
                <c:pt idx="14024">
                  <c:v>920.48</c:v>
                </c:pt>
                <c:pt idx="14025">
                  <c:v>920.5</c:v>
                </c:pt>
                <c:pt idx="14026">
                  <c:v>920.52</c:v>
                </c:pt>
                <c:pt idx="14027">
                  <c:v>920.54</c:v>
                </c:pt>
                <c:pt idx="14028">
                  <c:v>920.56</c:v>
                </c:pt>
                <c:pt idx="14029">
                  <c:v>920.58</c:v>
                </c:pt>
                <c:pt idx="14030">
                  <c:v>920.6</c:v>
                </c:pt>
                <c:pt idx="14031">
                  <c:v>920.62</c:v>
                </c:pt>
                <c:pt idx="14032">
                  <c:v>920.64</c:v>
                </c:pt>
                <c:pt idx="14033">
                  <c:v>920.66</c:v>
                </c:pt>
                <c:pt idx="14034">
                  <c:v>920.6800000000004</c:v>
                </c:pt>
                <c:pt idx="14035">
                  <c:v>920.7</c:v>
                </c:pt>
                <c:pt idx="14036">
                  <c:v>920.72</c:v>
                </c:pt>
                <c:pt idx="14037">
                  <c:v>920.74</c:v>
                </c:pt>
                <c:pt idx="14038">
                  <c:v>920.76</c:v>
                </c:pt>
                <c:pt idx="14039">
                  <c:v>920.78000000000043</c:v>
                </c:pt>
                <c:pt idx="14040">
                  <c:v>920.8</c:v>
                </c:pt>
                <c:pt idx="14041">
                  <c:v>920.8199999999996</c:v>
                </c:pt>
                <c:pt idx="14042">
                  <c:v>920.83999999999958</c:v>
                </c:pt>
                <c:pt idx="14043">
                  <c:v>920.85999999999956</c:v>
                </c:pt>
                <c:pt idx="14044">
                  <c:v>920.88</c:v>
                </c:pt>
                <c:pt idx="14045">
                  <c:v>920.9</c:v>
                </c:pt>
                <c:pt idx="14046">
                  <c:v>920.92</c:v>
                </c:pt>
                <c:pt idx="14047">
                  <c:v>920.9399999999996</c:v>
                </c:pt>
                <c:pt idx="14048">
                  <c:v>920.95999999999958</c:v>
                </c:pt>
                <c:pt idx="14049">
                  <c:v>920.98</c:v>
                </c:pt>
                <c:pt idx="14050">
                  <c:v>921</c:v>
                </c:pt>
                <c:pt idx="14051">
                  <c:v>921.02</c:v>
                </c:pt>
                <c:pt idx="14052">
                  <c:v>921.04</c:v>
                </c:pt>
                <c:pt idx="14053">
                  <c:v>921.06</c:v>
                </c:pt>
                <c:pt idx="14054">
                  <c:v>921.08</c:v>
                </c:pt>
                <c:pt idx="14055">
                  <c:v>921.1</c:v>
                </c:pt>
                <c:pt idx="14056">
                  <c:v>921.12</c:v>
                </c:pt>
                <c:pt idx="14057">
                  <c:v>921.14</c:v>
                </c:pt>
                <c:pt idx="14058">
                  <c:v>921.16</c:v>
                </c:pt>
                <c:pt idx="14059">
                  <c:v>921.1800000000004</c:v>
                </c:pt>
                <c:pt idx="14060">
                  <c:v>921.2</c:v>
                </c:pt>
                <c:pt idx="14061">
                  <c:v>921.22</c:v>
                </c:pt>
                <c:pt idx="14062">
                  <c:v>921.24</c:v>
                </c:pt>
                <c:pt idx="14063">
                  <c:v>921.26</c:v>
                </c:pt>
                <c:pt idx="14064">
                  <c:v>921.28000000000043</c:v>
                </c:pt>
                <c:pt idx="14065">
                  <c:v>921.3</c:v>
                </c:pt>
                <c:pt idx="14066">
                  <c:v>921.3199999999996</c:v>
                </c:pt>
                <c:pt idx="14067">
                  <c:v>921.33999999999958</c:v>
                </c:pt>
                <c:pt idx="14068">
                  <c:v>921.35999999999956</c:v>
                </c:pt>
                <c:pt idx="14069">
                  <c:v>921.38</c:v>
                </c:pt>
                <c:pt idx="14070">
                  <c:v>921.4</c:v>
                </c:pt>
                <c:pt idx="14071">
                  <c:v>921.42</c:v>
                </c:pt>
                <c:pt idx="14072">
                  <c:v>921.4399999999996</c:v>
                </c:pt>
                <c:pt idx="14073">
                  <c:v>921.45999999999958</c:v>
                </c:pt>
                <c:pt idx="14074">
                  <c:v>921.48</c:v>
                </c:pt>
                <c:pt idx="14075">
                  <c:v>921.5</c:v>
                </c:pt>
                <c:pt idx="14076">
                  <c:v>921.52</c:v>
                </c:pt>
                <c:pt idx="14077">
                  <c:v>921.54</c:v>
                </c:pt>
                <c:pt idx="14078">
                  <c:v>921.56</c:v>
                </c:pt>
                <c:pt idx="14079">
                  <c:v>921.58</c:v>
                </c:pt>
                <c:pt idx="14080">
                  <c:v>921.6</c:v>
                </c:pt>
                <c:pt idx="14081">
                  <c:v>921.62</c:v>
                </c:pt>
                <c:pt idx="14082">
                  <c:v>921.64</c:v>
                </c:pt>
                <c:pt idx="14083">
                  <c:v>921.66</c:v>
                </c:pt>
                <c:pt idx="14084">
                  <c:v>921.6800000000004</c:v>
                </c:pt>
                <c:pt idx="14085">
                  <c:v>921.7</c:v>
                </c:pt>
                <c:pt idx="14086">
                  <c:v>921.72</c:v>
                </c:pt>
                <c:pt idx="14087">
                  <c:v>921.74</c:v>
                </c:pt>
                <c:pt idx="14088">
                  <c:v>921.76</c:v>
                </c:pt>
                <c:pt idx="14089">
                  <c:v>921.78000000000043</c:v>
                </c:pt>
                <c:pt idx="14090">
                  <c:v>921.8</c:v>
                </c:pt>
                <c:pt idx="14091">
                  <c:v>921.8199999999996</c:v>
                </c:pt>
                <c:pt idx="14092">
                  <c:v>921.83999999999958</c:v>
                </c:pt>
                <c:pt idx="14093">
                  <c:v>921.85999999999956</c:v>
                </c:pt>
                <c:pt idx="14094">
                  <c:v>921.88</c:v>
                </c:pt>
                <c:pt idx="14095">
                  <c:v>921.9</c:v>
                </c:pt>
                <c:pt idx="14096">
                  <c:v>921.92</c:v>
                </c:pt>
                <c:pt idx="14097">
                  <c:v>921.9399999999996</c:v>
                </c:pt>
                <c:pt idx="14098">
                  <c:v>921.95999999999958</c:v>
                </c:pt>
                <c:pt idx="14099">
                  <c:v>921.98</c:v>
                </c:pt>
                <c:pt idx="14100">
                  <c:v>922</c:v>
                </c:pt>
                <c:pt idx="14101">
                  <c:v>922.02</c:v>
                </c:pt>
                <c:pt idx="14102">
                  <c:v>922.04</c:v>
                </c:pt>
                <c:pt idx="14103">
                  <c:v>922.06</c:v>
                </c:pt>
                <c:pt idx="14104">
                  <c:v>922.08</c:v>
                </c:pt>
                <c:pt idx="14105">
                  <c:v>922.1</c:v>
                </c:pt>
                <c:pt idx="14106">
                  <c:v>922.12</c:v>
                </c:pt>
                <c:pt idx="14107">
                  <c:v>922.14</c:v>
                </c:pt>
                <c:pt idx="14108">
                  <c:v>922.16</c:v>
                </c:pt>
                <c:pt idx="14109">
                  <c:v>922.1800000000004</c:v>
                </c:pt>
                <c:pt idx="14110">
                  <c:v>922.2</c:v>
                </c:pt>
                <c:pt idx="14111">
                  <c:v>922.22</c:v>
                </c:pt>
                <c:pt idx="14112">
                  <c:v>922.24</c:v>
                </c:pt>
                <c:pt idx="14113">
                  <c:v>922.26</c:v>
                </c:pt>
                <c:pt idx="14114">
                  <c:v>922.28000000000043</c:v>
                </c:pt>
                <c:pt idx="14115">
                  <c:v>922.3</c:v>
                </c:pt>
                <c:pt idx="14116">
                  <c:v>922.3199999999996</c:v>
                </c:pt>
                <c:pt idx="14117">
                  <c:v>922.33999999999958</c:v>
                </c:pt>
                <c:pt idx="14118">
                  <c:v>922.35999999999956</c:v>
                </c:pt>
                <c:pt idx="14119">
                  <c:v>922.38</c:v>
                </c:pt>
                <c:pt idx="14120">
                  <c:v>922.4</c:v>
                </c:pt>
                <c:pt idx="14121">
                  <c:v>922.42</c:v>
                </c:pt>
                <c:pt idx="14122">
                  <c:v>922.4399999999996</c:v>
                </c:pt>
                <c:pt idx="14123">
                  <c:v>922.45999999999958</c:v>
                </c:pt>
                <c:pt idx="14124">
                  <c:v>922.48</c:v>
                </c:pt>
                <c:pt idx="14125">
                  <c:v>922.5</c:v>
                </c:pt>
                <c:pt idx="14126">
                  <c:v>922.52</c:v>
                </c:pt>
                <c:pt idx="14127">
                  <c:v>922.54</c:v>
                </c:pt>
                <c:pt idx="14128">
                  <c:v>922.56</c:v>
                </c:pt>
                <c:pt idx="14129">
                  <c:v>922.58</c:v>
                </c:pt>
                <c:pt idx="14130">
                  <c:v>922.6</c:v>
                </c:pt>
                <c:pt idx="14131">
                  <c:v>922.62</c:v>
                </c:pt>
                <c:pt idx="14132">
                  <c:v>922.64</c:v>
                </c:pt>
                <c:pt idx="14133">
                  <c:v>922.66</c:v>
                </c:pt>
                <c:pt idx="14134">
                  <c:v>922.6800000000004</c:v>
                </c:pt>
                <c:pt idx="14135">
                  <c:v>922.7</c:v>
                </c:pt>
                <c:pt idx="14136">
                  <c:v>922.72</c:v>
                </c:pt>
                <c:pt idx="14137">
                  <c:v>922.74</c:v>
                </c:pt>
                <c:pt idx="14138">
                  <c:v>922.76</c:v>
                </c:pt>
                <c:pt idx="14139">
                  <c:v>922.78000000000043</c:v>
                </c:pt>
                <c:pt idx="14140">
                  <c:v>922.8</c:v>
                </c:pt>
                <c:pt idx="14141">
                  <c:v>922.8199999999996</c:v>
                </c:pt>
                <c:pt idx="14142">
                  <c:v>922.83999999999958</c:v>
                </c:pt>
                <c:pt idx="14143">
                  <c:v>922.85999999999956</c:v>
                </c:pt>
                <c:pt idx="14144">
                  <c:v>922.88</c:v>
                </c:pt>
                <c:pt idx="14145">
                  <c:v>922.9</c:v>
                </c:pt>
                <c:pt idx="14146">
                  <c:v>922.92</c:v>
                </c:pt>
                <c:pt idx="14147">
                  <c:v>922.9399999999996</c:v>
                </c:pt>
                <c:pt idx="14148">
                  <c:v>922.95999999999958</c:v>
                </c:pt>
                <c:pt idx="14149">
                  <c:v>922.98</c:v>
                </c:pt>
                <c:pt idx="14150">
                  <c:v>923</c:v>
                </c:pt>
                <c:pt idx="14151">
                  <c:v>923.02</c:v>
                </c:pt>
                <c:pt idx="14152">
                  <c:v>923.04</c:v>
                </c:pt>
                <c:pt idx="14153">
                  <c:v>923.06</c:v>
                </c:pt>
                <c:pt idx="14154">
                  <c:v>923.08</c:v>
                </c:pt>
                <c:pt idx="14155">
                  <c:v>923.1</c:v>
                </c:pt>
                <c:pt idx="14156">
                  <c:v>923.12</c:v>
                </c:pt>
                <c:pt idx="14157">
                  <c:v>923.14</c:v>
                </c:pt>
                <c:pt idx="14158">
                  <c:v>923.16</c:v>
                </c:pt>
                <c:pt idx="14159">
                  <c:v>923.1800000000004</c:v>
                </c:pt>
                <c:pt idx="14160">
                  <c:v>923.2</c:v>
                </c:pt>
                <c:pt idx="14161">
                  <c:v>923.22</c:v>
                </c:pt>
                <c:pt idx="14162">
                  <c:v>923.24</c:v>
                </c:pt>
                <c:pt idx="14163">
                  <c:v>923.26</c:v>
                </c:pt>
                <c:pt idx="14164">
                  <c:v>923.28000000000043</c:v>
                </c:pt>
                <c:pt idx="14165">
                  <c:v>923.3</c:v>
                </c:pt>
                <c:pt idx="14166">
                  <c:v>923.3199999999996</c:v>
                </c:pt>
                <c:pt idx="14167">
                  <c:v>923.33999999999958</c:v>
                </c:pt>
                <c:pt idx="14168">
                  <c:v>923.35999999999956</c:v>
                </c:pt>
                <c:pt idx="14169">
                  <c:v>923.38</c:v>
                </c:pt>
                <c:pt idx="14170">
                  <c:v>923.4</c:v>
                </c:pt>
                <c:pt idx="14171">
                  <c:v>923.42</c:v>
                </c:pt>
                <c:pt idx="14172">
                  <c:v>923.4399999999996</c:v>
                </c:pt>
                <c:pt idx="14173">
                  <c:v>923.45999999999958</c:v>
                </c:pt>
                <c:pt idx="14174">
                  <c:v>923.48</c:v>
                </c:pt>
                <c:pt idx="14175">
                  <c:v>923.5</c:v>
                </c:pt>
                <c:pt idx="14176">
                  <c:v>923.52</c:v>
                </c:pt>
                <c:pt idx="14177">
                  <c:v>923.54</c:v>
                </c:pt>
                <c:pt idx="14178">
                  <c:v>923.56</c:v>
                </c:pt>
                <c:pt idx="14179">
                  <c:v>923.58</c:v>
                </c:pt>
                <c:pt idx="14180">
                  <c:v>923.6</c:v>
                </c:pt>
                <c:pt idx="14181">
                  <c:v>923.62</c:v>
                </c:pt>
                <c:pt idx="14182">
                  <c:v>923.64</c:v>
                </c:pt>
                <c:pt idx="14183">
                  <c:v>923.66</c:v>
                </c:pt>
                <c:pt idx="14184">
                  <c:v>923.6800000000004</c:v>
                </c:pt>
                <c:pt idx="14185">
                  <c:v>923.7</c:v>
                </c:pt>
                <c:pt idx="14186">
                  <c:v>923.72</c:v>
                </c:pt>
                <c:pt idx="14187">
                  <c:v>923.74</c:v>
                </c:pt>
                <c:pt idx="14188">
                  <c:v>923.76</c:v>
                </c:pt>
                <c:pt idx="14189">
                  <c:v>923.78000000000043</c:v>
                </c:pt>
                <c:pt idx="14190">
                  <c:v>923.8</c:v>
                </c:pt>
                <c:pt idx="14191">
                  <c:v>923.8199999999996</c:v>
                </c:pt>
                <c:pt idx="14192">
                  <c:v>923.83999999999958</c:v>
                </c:pt>
                <c:pt idx="14193">
                  <c:v>923.85999999999956</c:v>
                </c:pt>
                <c:pt idx="14194">
                  <c:v>923.88</c:v>
                </c:pt>
                <c:pt idx="14195">
                  <c:v>923.9</c:v>
                </c:pt>
                <c:pt idx="14196">
                  <c:v>923.92</c:v>
                </c:pt>
                <c:pt idx="14197">
                  <c:v>923.9399999999996</c:v>
                </c:pt>
                <c:pt idx="14198">
                  <c:v>923.95999999999958</c:v>
                </c:pt>
                <c:pt idx="14199">
                  <c:v>923.98</c:v>
                </c:pt>
                <c:pt idx="14200">
                  <c:v>924</c:v>
                </c:pt>
                <c:pt idx="14201">
                  <c:v>924.02</c:v>
                </c:pt>
                <c:pt idx="14202">
                  <c:v>924.04</c:v>
                </c:pt>
                <c:pt idx="14203">
                  <c:v>924.06</c:v>
                </c:pt>
                <c:pt idx="14204">
                  <c:v>924.08</c:v>
                </c:pt>
                <c:pt idx="14205">
                  <c:v>924.1</c:v>
                </c:pt>
                <c:pt idx="14206">
                  <c:v>924.12</c:v>
                </c:pt>
                <c:pt idx="14207">
                  <c:v>924.14</c:v>
                </c:pt>
                <c:pt idx="14208">
                  <c:v>924.16</c:v>
                </c:pt>
                <c:pt idx="14209">
                  <c:v>924.1800000000004</c:v>
                </c:pt>
                <c:pt idx="14210">
                  <c:v>924.2</c:v>
                </c:pt>
                <c:pt idx="14211">
                  <c:v>924.22</c:v>
                </c:pt>
                <c:pt idx="14212">
                  <c:v>924.24</c:v>
                </c:pt>
                <c:pt idx="14213">
                  <c:v>924.26</c:v>
                </c:pt>
                <c:pt idx="14214">
                  <c:v>924.28000000000043</c:v>
                </c:pt>
                <c:pt idx="14215">
                  <c:v>924.3</c:v>
                </c:pt>
                <c:pt idx="14216">
                  <c:v>924.3199999999996</c:v>
                </c:pt>
                <c:pt idx="14217">
                  <c:v>924.33999999999958</c:v>
                </c:pt>
                <c:pt idx="14218">
                  <c:v>924.35999999999956</c:v>
                </c:pt>
                <c:pt idx="14219">
                  <c:v>924.38</c:v>
                </c:pt>
                <c:pt idx="14220">
                  <c:v>924.4</c:v>
                </c:pt>
                <c:pt idx="14221">
                  <c:v>924.42</c:v>
                </c:pt>
                <c:pt idx="14222">
                  <c:v>924.4399999999996</c:v>
                </c:pt>
                <c:pt idx="14223">
                  <c:v>924.45999999999958</c:v>
                </c:pt>
                <c:pt idx="14224">
                  <c:v>924.48</c:v>
                </c:pt>
                <c:pt idx="14225">
                  <c:v>924.5</c:v>
                </c:pt>
                <c:pt idx="14226">
                  <c:v>924.52</c:v>
                </c:pt>
                <c:pt idx="14227">
                  <c:v>924.54</c:v>
                </c:pt>
                <c:pt idx="14228">
                  <c:v>924.56</c:v>
                </c:pt>
                <c:pt idx="14229">
                  <c:v>924.58</c:v>
                </c:pt>
                <c:pt idx="14230">
                  <c:v>924.6</c:v>
                </c:pt>
                <c:pt idx="14231">
                  <c:v>924.62</c:v>
                </c:pt>
                <c:pt idx="14232">
                  <c:v>924.64</c:v>
                </c:pt>
                <c:pt idx="14233">
                  <c:v>924.66</c:v>
                </c:pt>
                <c:pt idx="14234">
                  <c:v>924.6800000000004</c:v>
                </c:pt>
                <c:pt idx="14235">
                  <c:v>924.7</c:v>
                </c:pt>
                <c:pt idx="14236">
                  <c:v>924.72</c:v>
                </c:pt>
                <c:pt idx="14237">
                  <c:v>924.74</c:v>
                </c:pt>
                <c:pt idx="14238">
                  <c:v>924.76</c:v>
                </c:pt>
                <c:pt idx="14239">
                  <c:v>924.78000000000043</c:v>
                </c:pt>
                <c:pt idx="14240">
                  <c:v>924.8</c:v>
                </c:pt>
                <c:pt idx="14241">
                  <c:v>924.8199999999996</c:v>
                </c:pt>
                <c:pt idx="14242">
                  <c:v>924.83999999999958</c:v>
                </c:pt>
                <c:pt idx="14243">
                  <c:v>924.85999999999956</c:v>
                </c:pt>
                <c:pt idx="14244">
                  <c:v>924.88</c:v>
                </c:pt>
                <c:pt idx="14245">
                  <c:v>924.9</c:v>
                </c:pt>
                <c:pt idx="14246">
                  <c:v>924.92</c:v>
                </c:pt>
                <c:pt idx="14247">
                  <c:v>924.9399999999996</c:v>
                </c:pt>
                <c:pt idx="14248">
                  <c:v>924.95999999999958</c:v>
                </c:pt>
                <c:pt idx="14249">
                  <c:v>924.98</c:v>
                </c:pt>
                <c:pt idx="14250">
                  <c:v>925</c:v>
                </c:pt>
                <c:pt idx="14251">
                  <c:v>925.02</c:v>
                </c:pt>
                <c:pt idx="14252">
                  <c:v>925.04</c:v>
                </c:pt>
                <c:pt idx="14253">
                  <c:v>925.06</c:v>
                </c:pt>
                <c:pt idx="14254">
                  <c:v>925.08</c:v>
                </c:pt>
                <c:pt idx="14255">
                  <c:v>925.1</c:v>
                </c:pt>
                <c:pt idx="14256">
                  <c:v>925.12</c:v>
                </c:pt>
                <c:pt idx="14257">
                  <c:v>925.14</c:v>
                </c:pt>
                <c:pt idx="14258">
                  <c:v>925.16</c:v>
                </c:pt>
                <c:pt idx="14259">
                  <c:v>925.1800000000004</c:v>
                </c:pt>
                <c:pt idx="14260">
                  <c:v>925.2</c:v>
                </c:pt>
                <c:pt idx="14261">
                  <c:v>925.22</c:v>
                </c:pt>
                <c:pt idx="14262">
                  <c:v>925.24</c:v>
                </c:pt>
                <c:pt idx="14263">
                  <c:v>925.26</c:v>
                </c:pt>
                <c:pt idx="14264">
                  <c:v>925.28000000000043</c:v>
                </c:pt>
                <c:pt idx="14265">
                  <c:v>925.3</c:v>
                </c:pt>
                <c:pt idx="14266">
                  <c:v>925.3199999999996</c:v>
                </c:pt>
                <c:pt idx="14267">
                  <c:v>925.33999999999958</c:v>
                </c:pt>
                <c:pt idx="14268">
                  <c:v>925.35999999999956</c:v>
                </c:pt>
                <c:pt idx="14269">
                  <c:v>925.38</c:v>
                </c:pt>
                <c:pt idx="14270">
                  <c:v>925.4</c:v>
                </c:pt>
                <c:pt idx="14271">
                  <c:v>925.42</c:v>
                </c:pt>
                <c:pt idx="14272">
                  <c:v>925.4399999999996</c:v>
                </c:pt>
                <c:pt idx="14273">
                  <c:v>925.45999999999958</c:v>
                </c:pt>
                <c:pt idx="14274">
                  <c:v>925.48</c:v>
                </c:pt>
                <c:pt idx="14275">
                  <c:v>925.5</c:v>
                </c:pt>
                <c:pt idx="14276">
                  <c:v>925.52</c:v>
                </c:pt>
                <c:pt idx="14277">
                  <c:v>925.54</c:v>
                </c:pt>
                <c:pt idx="14278">
                  <c:v>925.56</c:v>
                </c:pt>
                <c:pt idx="14279">
                  <c:v>925.58</c:v>
                </c:pt>
                <c:pt idx="14280">
                  <c:v>925.6</c:v>
                </c:pt>
                <c:pt idx="14281">
                  <c:v>925.62</c:v>
                </c:pt>
                <c:pt idx="14282">
                  <c:v>925.64</c:v>
                </c:pt>
                <c:pt idx="14283">
                  <c:v>925.66</c:v>
                </c:pt>
                <c:pt idx="14284">
                  <c:v>925.6800000000004</c:v>
                </c:pt>
                <c:pt idx="14285">
                  <c:v>925.7</c:v>
                </c:pt>
                <c:pt idx="14286">
                  <c:v>925.72</c:v>
                </c:pt>
                <c:pt idx="14287">
                  <c:v>925.74</c:v>
                </c:pt>
                <c:pt idx="14288">
                  <c:v>925.76</c:v>
                </c:pt>
                <c:pt idx="14289">
                  <c:v>925.78000000000043</c:v>
                </c:pt>
                <c:pt idx="14290">
                  <c:v>925.8</c:v>
                </c:pt>
                <c:pt idx="14291">
                  <c:v>925.8199999999996</c:v>
                </c:pt>
                <c:pt idx="14292">
                  <c:v>925.83999999999958</c:v>
                </c:pt>
                <c:pt idx="14293">
                  <c:v>925.85999999999956</c:v>
                </c:pt>
                <c:pt idx="14294">
                  <c:v>925.88</c:v>
                </c:pt>
                <c:pt idx="14295">
                  <c:v>925.9</c:v>
                </c:pt>
                <c:pt idx="14296">
                  <c:v>925.92</c:v>
                </c:pt>
                <c:pt idx="14297">
                  <c:v>925.9399999999996</c:v>
                </c:pt>
                <c:pt idx="14298">
                  <c:v>925.95999999999958</c:v>
                </c:pt>
                <c:pt idx="14299">
                  <c:v>925.98</c:v>
                </c:pt>
                <c:pt idx="14300">
                  <c:v>926</c:v>
                </c:pt>
                <c:pt idx="14301">
                  <c:v>926.02</c:v>
                </c:pt>
                <c:pt idx="14302">
                  <c:v>926.04</c:v>
                </c:pt>
                <c:pt idx="14303">
                  <c:v>926.06</c:v>
                </c:pt>
                <c:pt idx="14304">
                  <c:v>926.08</c:v>
                </c:pt>
                <c:pt idx="14305">
                  <c:v>926.1</c:v>
                </c:pt>
                <c:pt idx="14306">
                  <c:v>926.12</c:v>
                </c:pt>
                <c:pt idx="14307">
                  <c:v>926.14</c:v>
                </c:pt>
                <c:pt idx="14308">
                  <c:v>926.16</c:v>
                </c:pt>
                <c:pt idx="14309">
                  <c:v>926.1800000000004</c:v>
                </c:pt>
                <c:pt idx="14310">
                  <c:v>926.2</c:v>
                </c:pt>
                <c:pt idx="14311">
                  <c:v>926.22</c:v>
                </c:pt>
                <c:pt idx="14312">
                  <c:v>926.24</c:v>
                </c:pt>
                <c:pt idx="14313">
                  <c:v>926.26</c:v>
                </c:pt>
                <c:pt idx="14314">
                  <c:v>926.28000000000043</c:v>
                </c:pt>
                <c:pt idx="14315">
                  <c:v>926.3</c:v>
                </c:pt>
                <c:pt idx="14316">
                  <c:v>926.3199999999996</c:v>
                </c:pt>
                <c:pt idx="14317">
                  <c:v>926.33999999999958</c:v>
                </c:pt>
                <c:pt idx="14318">
                  <c:v>926.35999999999956</c:v>
                </c:pt>
                <c:pt idx="14319">
                  <c:v>926.38</c:v>
                </c:pt>
                <c:pt idx="14320">
                  <c:v>926.4</c:v>
                </c:pt>
                <c:pt idx="14321">
                  <c:v>926.42</c:v>
                </c:pt>
                <c:pt idx="14322">
                  <c:v>926.4399999999996</c:v>
                </c:pt>
                <c:pt idx="14323">
                  <c:v>926.45999999999958</c:v>
                </c:pt>
                <c:pt idx="14324">
                  <c:v>926.48</c:v>
                </c:pt>
                <c:pt idx="14325">
                  <c:v>926.5</c:v>
                </c:pt>
                <c:pt idx="14326">
                  <c:v>926.52</c:v>
                </c:pt>
                <c:pt idx="14327">
                  <c:v>926.54</c:v>
                </c:pt>
                <c:pt idx="14328">
                  <c:v>926.56</c:v>
                </c:pt>
                <c:pt idx="14329">
                  <c:v>926.58</c:v>
                </c:pt>
                <c:pt idx="14330">
                  <c:v>926.6</c:v>
                </c:pt>
                <c:pt idx="14331">
                  <c:v>926.62</c:v>
                </c:pt>
                <c:pt idx="14332">
                  <c:v>926.64</c:v>
                </c:pt>
                <c:pt idx="14333">
                  <c:v>926.66</c:v>
                </c:pt>
                <c:pt idx="14334">
                  <c:v>926.6800000000004</c:v>
                </c:pt>
                <c:pt idx="14335">
                  <c:v>926.7</c:v>
                </c:pt>
                <c:pt idx="14336">
                  <c:v>926.72</c:v>
                </c:pt>
                <c:pt idx="14337">
                  <c:v>926.74</c:v>
                </c:pt>
                <c:pt idx="14338">
                  <c:v>926.76</c:v>
                </c:pt>
                <c:pt idx="14339">
                  <c:v>926.78000000000043</c:v>
                </c:pt>
                <c:pt idx="14340">
                  <c:v>926.8</c:v>
                </c:pt>
                <c:pt idx="14341">
                  <c:v>926.8199999999996</c:v>
                </c:pt>
                <c:pt idx="14342">
                  <c:v>926.83999999999958</c:v>
                </c:pt>
                <c:pt idx="14343">
                  <c:v>926.85999999999956</c:v>
                </c:pt>
                <c:pt idx="14344">
                  <c:v>926.88</c:v>
                </c:pt>
                <c:pt idx="14345">
                  <c:v>926.9</c:v>
                </c:pt>
                <c:pt idx="14346">
                  <c:v>926.92</c:v>
                </c:pt>
                <c:pt idx="14347">
                  <c:v>926.9399999999996</c:v>
                </c:pt>
                <c:pt idx="14348">
                  <c:v>926.95999999999958</c:v>
                </c:pt>
                <c:pt idx="14349">
                  <c:v>926.98</c:v>
                </c:pt>
                <c:pt idx="14350">
                  <c:v>927</c:v>
                </c:pt>
                <c:pt idx="14351">
                  <c:v>927.02</c:v>
                </c:pt>
                <c:pt idx="14352">
                  <c:v>927.04</c:v>
                </c:pt>
                <c:pt idx="14353">
                  <c:v>927.06</c:v>
                </c:pt>
                <c:pt idx="14354">
                  <c:v>927.08</c:v>
                </c:pt>
                <c:pt idx="14355">
                  <c:v>927.1</c:v>
                </c:pt>
                <c:pt idx="14356">
                  <c:v>927.12</c:v>
                </c:pt>
                <c:pt idx="14357">
                  <c:v>927.14</c:v>
                </c:pt>
                <c:pt idx="14358">
                  <c:v>927.16</c:v>
                </c:pt>
                <c:pt idx="14359">
                  <c:v>927.1800000000004</c:v>
                </c:pt>
                <c:pt idx="14360">
                  <c:v>927.2</c:v>
                </c:pt>
                <c:pt idx="14361">
                  <c:v>927.22</c:v>
                </c:pt>
                <c:pt idx="14362">
                  <c:v>927.24</c:v>
                </c:pt>
                <c:pt idx="14363">
                  <c:v>927.26</c:v>
                </c:pt>
                <c:pt idx="14364">
                  <c:v>927.28000000000043</c:v>
                </c:pt>
                <c:pt idx="14365">
                  <c:v>927.3</c:v>
                </c:pt>
                <c:pt idx="14366">
                  <c:v>927.3199999999996</c:v>
                </c:pt>
                <c:pt idx="14367">
                  <c:v>927.33999999999958</c:v>
                </c:pt>
                <c:pt idx="14368">
                  <c:v>927.35999999999956</c:v>
                </c:pt>
                <c:pt idx="14369">
                  <c:v>927.38</c:v>
                </c:pt>
                <c:pt idx="14370">
                  <c:v>927.4</c:v>
                </c:pt>
                <c:pt idx="14371">
                  <c:v>927.42</c:v>
                </c:pt>
                <c:pt idx="14372">
                  <c:v>927.4399999999996</c:v>
                </c:pt>
                <c:pt idx="14373">
                  <c:v>927.45999999999958</c:v>
                </c:pt>
                <c:pt idx="14374">
                  <c:v>927.48</c:v>
                </c:pt>
                <c:pt idx="14375">
                  <c:v>927.5</c:v>
                </c:pt>
                <c:pt idx="14376">
                  <c:v>927.52</c:v>
                </c:pt>
                <c:pt idx="14377">
                  <c:v>927.54</c:v>
                </c:pt>
                <c:pt idx="14378">
                  <c:v>927.56</c:v>
                </c:pt>
                <c:pt idx="14379">
                  <c:v>927.58</c:v>
                </c:pt>
                <c:pt idx="14380">
                  <c:v>927.6</c:v>
                </c:pt>
                <c:pt idx="14381">
                  <c:v>927.62</c:v>
                </c:pt>
                <c:pt idx="14382">
                  <c:v>927.64</c:v>
                </c:pt>
                <c:pt idx="14383">
                  <c:v>927.66</c:v>
                </c:pt>
                <c:pt idx="14384">
                  <c:v>927.6800000000004</c:v>
                </c:pt>
                <c:pt idx="14385">
                  <c:v>927.7</c:v>
                </c:pt>
                <c:pt idx="14386">
                  <c:v>927.72</c:v>
                </c:pt>
                <c:pt idx="14387">
                  <c:v>927.74</c:v>
                </c:pt>
                <c:pt idx="14388">
                  <c:v>927.76</c:v>
                </c:pt>
                <c:pt idx="14389">
                  <c:v>927.78000000000043</c:v>
                </c:pt>
                <c:pt idx="14390">
                  <c:v>927.8</c:v>
                </c:pt>
                <c:pt idx="14391">
                  <c:v>927.8199999999996</c:v>
                </c:pt>
                <c:pt idx="14392">
                  <c:v>927.83999999999958</c:v>
                </c:pt>
                <c:pt idx="14393">
                  <c:v>927.85999999999956</c:v>
                </c:pt>
                <c:pt idx="14394">
                  <c:v>927.88</c:v>
                </c:pt>
                <c:pt idx="14395">
                  <c:v>927.9</c:v>
                </c:pt>
                <c:pt idx="14396">
                  <c:v>927.92</c:v>
                </c:pt>
                <c:pt idx="14397">
                  <c:v>927.9399999999996</c:v>
                </c:pt>
                <c:pt idx="14398">
                  <c:v>927.95999999999958</c:v>
                </c:pt>
                <c:pt idx="14399">
                  <c:v>927.98</c:v>
                </c:pt>
                <c:pt idx="14400">
                  <c:v>928</c:v>
                </c:pt>
                <c:pt idx="14401">
                  <c:v>928.02</c:v>
                </c:pt>
                <c:pt idx="14402">
                  <c:v>928.04</c:v>
                </c:pt>
                <c:pt idx="14403">
                  <c:v>928.06</c:v>
                </c:pt>
                <c:pt idx="14404">
                  <c:v>928.08</c:v>
                </c:pt>
                <c:pt idx="14405">
                  <c:v>928.1</c:v>
                </c:pt>
                <c:pt idx="14406">
                  <c:v>928.12</c:v>
                </c:pt>
                <c:pt idx="14407">
                  <c:v>928.14</c:v>
                </c:pt>
                <c:pt idx="14408">
                  <c:v>928.16</c:v>
                </c:pt>
                <c:pt idx="14409">
                  <c:v>928.1800000000004</c:v>
                </c:pt>
                <c:pt idx="14410">
                  <c:v>928.2</c:v>
                </c:pt>
                <c:pt idx="14411">
                  <c:v>928.22</c:v>
                </c:pt>
                <c:pt idx="14412">
                  <c:v>928.24</c:v>
                </c:pt>
                <c:pt idx="14413">
                  <c:v>928.26</c:v>
                </c:pt>
                <c:pt idx="14414">
                  <c:v>928.28000000000043</c:v>
                </c:pt>
                <c:pt idx="14415">
                  <c:v>928.3</c:v>
                </c:pt>
                <c:pt idx="14416">
                  <c:v>928.3199999999996</c:v>
                </c:pt>
                <c:pt idx="14417">
                  <c:v>928.33999999999958</c:v>
                </c:pt>
                <c:pt idx="14418">
                  <c:v>928.35999999999956</c:v>
                </c:pt>
                <c:pt idx="14419">
                  <c:v>928.38</c:v>
                </c:pt>
                <c:pt idx="14420">
                  <c:v>928.4</c:v>
                </c:pt>
                <c:pt idx="14421">
                  <c:v>928.42</c:v>
                </c:pt>
                <c:pt idx="14422">
                  <c:v>928.4399999999996</c:v>
                </c:pt>
                <c:pt idx="14423">
                  <c:v>928.45999999999958</c:v>
                </c:pt>
                <c:pt idx="14424">
                  <c:v>928.48</c:v>
                </c:pt>
                <c:pt idx="14425">
                  <c:v>928.5</c:v>
                </c:pt>
                <c:pt idx="14426">
                  <c:v>928.52</c:v>
                </c:pt>
                <c:pt idx="14427">
                  <c:v>928.54</c:v>
                </c:pt>
                <c:pt idx="14428">
                  <c:v>928.56</c:v>
                </c:pt>
                <c:pt idx="14429">
                  <c:v>928.58</c:v>
                </c:pt>
                <c:pt idx="14430">
                  <c:v>928.6</c:v>
                </c:pt>
                <c:pt idx="14431">
                  <c:v>928.62</c:v>
                </c:pt>
                <c:pt idx="14432">
                  <c:v>928.64</c:v>
                </c:pt>
                <c:pt idx="14433">
                  <c:v>928.66</c:v>
                </c:pt>
                <c:pt idx="14434">
                  <c:v>928.6800000000004</c:v>
                </c:pt>
                <c:pt idx="14435">
                  <c:v>928.7</c:v>
                </c:pt>
                <c:pt idx="14436">
                  <c:v>928.72</c:v>
                </c:pt>
                <c:pt idx="14437">
                  <c:v>928.74</c:v>
                </c:pt>
                <c:pt idx="14438">
                  <c:v>928.76</c:v>
                </c:pt>
                <c:pt idx="14439">
                  <c:v>928.78000000000043</c:v>
                </c:pt>
                <c:pt idx="14440">
                  <c:v>928.8</c:v>
                </c:pt>
                <c:pt idx="14441">
                  <c:v>928.8199999999996</c:v>
                </c:pt>
                <c:pt idx="14442">
                  <c:v>928.83999999999958</c:v>
                </c:pt>
                <c:pt idx="14443">
                  <c:v>928.85999999999956</c:v>
                </c:pt>
                <c:pt idx="14444">
                  <c:v>928.88</c:v>
                </c:pt>
                <c:pt idx="14445">
                  <c:v>928.9</c:v>
                </c:pt>
                <c:pt idx="14446">
                  <c:v>928.92</c:v>
                </c:pt>
                <c:pt idx="14447">
                  <c:v>928.9399999999996</c:v>
                </c:pt>
                <c:pt idx="14448">
                  <c:v>928.95999999999958</c:v>
                </c:pt>
                <c:pt idx="14449">
                  <c:v>928.98</c:v>
                </c:pt>
                <c:pt idx="14450">
                  <c:v>929</c:v>
                </c:pt>
                <c:pt idx="14451">
                  <c:v>929.02</c:v>
                </c:pt>
                <c:pt idx="14452">
                  <c:v>929.04</c:v>
                </c:pt>
                <c:pt idx="14453">
                  <c:v>929.06</c:v>
                </c:pt>
                <c:pt idx="14454">
                  <c:v>929.08</c:v>
                </c:pt>
                <c:pt idx="14455">
                  <c:v>929.1</c:v>
                </c:pt>
                <c:pt idx="14456">
                  <c:v>929.12</c:v>
                </c:pt>
                <c:pt idx="14457">
                  <c:v>929.14</c:v>
                </c:pt>
                <c:pt idx="14458">
                  <c:v>929.16</c:v>
                </c:pt>
                <c:pt idx="14459">
                  <c:v>929.1800000000004</c:v>
                </c:pt>
                <c:pt idx="14460">
                  <c:v>929.2</c:v>
                </c:pt>
                <c:pt idx="14461">
                  <c:v>929.22</c:v>
                </c:pt>
                <c:pt idx="14462">
                  <c:v>929.24</c:v>
                </c:pt>
                <c:pt idx="14463">
                  <c:v>929.26</c:v>
                </c:pt>
                <c:pt idx="14464">
                  <c:v>929.28000000000043</c:v>
                </c:pt>
                <c:pt idx="14465">
                  <c:v>929.3</c:v>
                </c:pt>
                <c:pt idx="14466">
                  <c:v>929.3199999999996</c:v>
                </c:pt>
                <c:pt idx="14467">
                  <c:v>929.33999999999958</c:v>
                </c:pt>
                <c:pt idx="14468">
                  <c:v>929.35999999999956</c:v>
                </c:pt>
                <c:pt idx="14469">
                  <c:v>929.38</c:v>
                </c:pt>
                <c:pt idx="14470">
                  <c:v>929.4</c:v>
                </c:pt>
                <c:pt idx="14471">
                  <c:v>929.42</c:v>
                </c:pt>
                <c:pt idx="14472">
                  <c:v>929.4399999999996</c:v>
                </c:pt>
                <c:pt idx="14473">
                  <c:v>929.45999999999958</c:v>
                </c:pt>
                <c:pt idx="14474">
                  <c:v>929.48</c:v>
                </c:pt>
                <c:pt idx="14475">
                  <c:v>929.5</c:v>
                </c:pt>
                <c:pt idx="14476">
                  <c:v>929.52</c:v>
                </c:pt>
                <c:pt idx="14477">
                  <c:v>929.54</c:v>
                </c:pt>
                <c:pt idx="14478">
                  <c:v>929.56</c:v>
                </c:pt>
                <c:pt idx="14479">
                  <c:v>929.58</c:v>
                </c:pt>
                <c:pt idx="14480">
                  <c:v>929.6</c:v>
                </c:pt>
                <c:pt idx="14481">
                  <c:v>929.62</c:v>
                </c:pt>
                <c:pt idx="14482">
                  <c:v>929.64</c:v>
                </c:pt>
                <c:pt idx="14483">
                  <c:v>929.66</c:v>
                </c:pt>
                <c:pt idx="14484">
                  <c:v>929.6800000000004</c:v>
                </c:pt>
                <c:pt idx="14485">
                  <c:v>929.7</c:v>
                </c:pt>
                <c:pt idx="14486">
                  <c:v>929.72</c:v>
                </c:pt>
                <c:pt idx="14487">
                  <c:v>929.74</c:v>
                </c:pt>
                <c:pt idx="14488">
                  <c:v>929.76</c:v>
                </c:pt>
                <c:pt idx="14489">
                  <c:v>929.78000000000043</c:v>
                </c:pt>
                <c:pt idx="14490">
                  <c:v>929.8</c:v>
                </c:pt>
                <c:pt idx="14491">
                  <c:v>929.8199999999996</c:v>
                </c:pt>
                <c:pt idx="14492">
                  <c:v>929.83999999999958</c:v>
                </c:pt>
                <c:pt idx="14493">
                  <c:v>929.85999999999956</c:v>
                </c:pt>
                <c:pt idx="14494">
                  <c:v>929.88</c:v>
                </c:pt>
                <c:pt idx="14495">
                  <c:v>929.9</c:v>
                </c:pt>
                <c:pt idx="14496">
                  <c:v>929.92</c:v>
                </c:pt>
                <c:pt idx="14497">
                  <c:v>929.9399999999996</c:v>
                </c:pt>
                <c:pt idx="14498">
                  <c:v>929.95999999999958</c:v>
                </c:pt>
                <c:pt idx="14499">
                  <c:v>929.98</c:v>
                </c:pt>
                <c:pt idx="14500">
                  <c:v>930</c:v>
                </c:pt>
                <c:pt idx="14501">
                  <c:v>930.02</c:v>
                </c:pt>
                <c:pt idx="14502">
                  <c:v>930.04</c:v>
                </c:pt>
                <c:pt idx="14503">
                  <c:v>930.06</c:v>
                </c:pt>
                <c:pt idx="14504">
                  <c:v>930.08</c:v>
                </c:pt>
                <c:pt idx="14505">
                  <c:v>930.1</c:v>
                </c:pt>
                <c:pt idx="14506">
                  <c:v>930.12</c:v>
                </c:pt>
                <c:pt idx="14507">
                  <c:v>930.14</c:v>
                </c:pt>
                <c:pt idx="14508">
                  <c:v>930.16</c:v>
                </c:pt>
                <c:pt idx="14509">
                  <c:v>930.1800000000004</c:v>
                </c:pt>
                <c:pt idx="14510">
                  <c:v>930.2</c:v>
                </c:pt>
                <c:pt idx="14511">
                  <c:v>930.22</c:v>
                </c:pt>
                <c:pt idx="14512">
                  <c:v>930.24</c:v>
                </c:pt>
                <c:pt idx="14513">
                  <c:v>930.26</c:v>
                </c:pt>
                <c:pt idx="14514">
                  <c:v>930.28000000000043</c:v>
                </c:pt>
                <c:pt idx="14515">
                  <c:v>930.3</c:v>
                </c:pt>
                <c:pt idx="14516">
                  <c:v>930.3199999999996</c:v>
                </c:pt>
                <c:pt idx="14517">
                  <c:v>930.33999999999958</c:v>
                </c:pt>
                <c:pt idx="14518">
                  <c:v>930.35999999999956</c:v>
                </c:pt>
                <c:pt idx="14519">
                  <c:v>930.38</c:v>
                </c:pt>
                <c:pt idx="14520">
                  <c:v>930.4</c:v>
                </c:pt>
                <c:pt idx="14521">
                  <c:v>930.42</c:v>
                </c:pt>
                <c:pt idx="14522">
                  <c:v>930.4399999999996</c:v>
                </c:pt>
                <c:pt idx="14523">
                  <c:v>930.45999999999958</c:v>
                </c:pt>
                <c:pt idx="14524">
                  <c:v>930.48</c:v>
                </c:pt>
                <c:pt idx="14525">
                  <c:v>930.5</c:v>
                </c:pt>
                <c:pt idx="14526">
                  <c:v>930.52</c:v>
                </c:pt>
                <c:pt idx="14527">
                  <c:v>930.54</c:v>
                </c:pt>
                <c:pt idx="14528">
                  <c:v>930.56</c:v>
                </c:pt>
                <c:pt idx="14529">
                  <c:v>930.58</c:v>
                </c:pt>
                <c:pt idx="14530">
                  <c:v>930.6</c:v>
                </c:pt>
                <c:pt idx="14531">
                  <c:v>930.62</c:v>
                </c:pt>
                <c:pt idx="14532">
                  <c:v>930.64</c:v>
                </c:pt>
                <c:pt idx="14533">
                  <c:v>930.66</c:v>
                </c:pt>
                <c:pt idx="14534">
                  <c:v>930.6800000000004</c:v>
                </c:pt>
                <c:pt idx="14535">
                  <c:v>930.7</c:v>
                </c:pt>
                <c:pt idx="14536">
                  <c:v>930.72</c:v>
                </c:pt>
                <c:pt idx="14537">
                  <c:v>930.74</c:v>
                </c:pt>
                <c:pt idx="14538">
                  <c:v>930.76</c:v>
                </c:pt>
                <c:pt idx="14539">
                  <c:v>930.78000000000043</c:v>
                </c:pt>
                <c:pt idx="14540">
                  <c:v>930.8</c:v>
                </c:pt>
                <c:pt idx="14541">
                  <c:v>930.8199999999996</c:v>
                </c:pt>
                <c:pt idx="14542">
                  <c:v>930.83999999999958</c:v>
                </c:pt>
                <c:pt idx="14543">
                  <c:v>930.85999999999956</c:v>
                </c:pt>
                <c:pt idx="14544">
                  <c:v>930.88</c:v>
                </c:pt>
                <c:pt idx="14545">
                  <c:v>930.9</c:v>
                </c:pt>
                <c:pt idx="14546">
                  <c:v>930.92</c:v>
                </c:pt>
                <c:pt idx="14547">
                  <c:v>930.9399999999996</c:v>
                </c:pt>
                <c:pt idx="14548">
                  <c:v>930.95999999999958</c:v>
                </c:pt>
                <c:pt idx="14549">
                  <c:v>930.98</c:v>
                </c:pt>
                <c:pt idx="14550">
                  <c:v>931</c:v>
                </c:pt>
                <c:pt idx="14551">
                  <c:v>931.02</c:v>
                </c:pt>
                <c:pt idx="14552">
                  <c:v>931.04</c:v>
                </c:pt>
                <c:pt idx="14553">
                  <c:v>931.06</c:v>
                </c:pt>
                <c:pt idx="14554">
                  <c:v>931.08</c:v>
                </c:pt>
                <c:pt idx="14555">
                  <c:v>931.1</c:v>
                </c:pt>
                <c:pt idx="14556">
                  <c:v>931.12</c:v>
                </c:pt>
                <c:pt idx="14557">
                  <c:v>931.14</c:v>
                </c:pt>
                <c:pt idx="14558">
                  <c:v>931.16</c:v>
                </c:pt>
                <c:pt idx="14559">
                  <c:v>931.1800000000004</c:v>
                </c:pt>
                <c:pt idx="14560">
                  <c:v>931.2</c:v>
                </c:pt>
                <c:pt idx="14561">
                  <c:v>931.22</c:v>
                </c:pt>
                <c:pt idx="14562">
                  <c:v>931.24</c:v>
                </c:pt>
                <c:pt idx="14563">
                  <c:v>931.26</c:v>
                </c:pt>
                <c:pt idx="14564">
                  <c:v>931.28000000000043</c:v>
                </c:pt>
                <c:pt idx="14565">
                  <c:v>931.3</c:v>
                </c:pt>
                <c:pt idx="14566">
                  <c:v>931.3199999999996</c:v>
                </c:pt>
                <c:pt idx="14567">
                  <c:v>931.33999999999958</c:v>
                </c:pt>
                <c:pt idx="14568">
                  <c:v>931.35999999999956</c:v>
                </c:pt>
                <c:pt idx="14569">
                  <c:v>931.38</c:v>
                </c:pt>
                <c:pt idx="14570">
                  <c:v>931.4</c:v>
                </c:pt>
                <c:pt idx="14571">
                  <c:v>931.42</c:v>
                </c:pt>
                <c:pt idx="14572">
                  <c:v>931.4399999999996</c:v>
                </c:pt>
                <c:pt idx="14573">
                  <c:v>931.45999999999958</c:v>
                </c:pt>
                <c:pt idx="14574">
                  <c:v>931.48</c:v>
                </c:pt>
                <c:pt idx="14575">
                  <c:v>931.5</c:v>
                </c:pt>
                <c:pt idx="14576">
                  <c:v>931.52</c:v>
                </c:pt>
                <c:pt idx="14577">
                  <c:v>931.54</c:v>
                </c:pt>
                <c:pt idx="14578">
                  <c:v>931.56</c:v>
                </c:pt>
                <c:pt idx="14579">
                  <c:v>931.58</c:v>
                </c:pt>
                <c:pt idx="14580">
                  <c:v>931.6</c:v>
                </c:pt>
                <c:pt idx="14581">
                  <c:v>931.62</c:v>
                </c:pt>
                <c:pt idx="14582">
                  <c:v>931.64</c:v>
                </c:pt>
                <c:pt idx="14583">
                  <c:v>931.66</c:v>
                </c:pt>
                <c:pt idx="14584">
                  <c:v>931.6800000000004</c:v>
                </c:pt>
                <c:pt idx="14585">
                  <c:v>931.7</c:v>
                </c:pt>
                <c:pt idx="14586">
                  <c:v>931.72</c:v>
                </c:pt>
                <c:pt idx="14587">
                  <c:v>931.74</c:v>
                </c:pt>
                <c:pt idx="14588">
                  <c:v>931.76</c:v>
                </c:pt>
                <c:pt idx="14589">
                  <c:v>931.78000000000043</c:v>
                </c:pt>
                <c:pt idx="14590">
                  <c:v>931.8</c:v>
                </c:pt>
                <c:pt idx="14591">
                  <c:v>931.8199999999996</c:v>
                </c:pt>
                <c:pt idx="14592">
                  <c:v>931.83999999999958</c:v>
                </c:pt>
                <c:pt idx="14593">
                  <c:v>931.85999999999956</c:v>
                </c:pt>
                <c:pt idx="14594">
                  <c:v>931.88</c:v>
                </c:pt>
                <c:pt idx="14595">
                  <c:v>931.9</c:v>
                </c:pt>
                <c:pt idx="14596">
                  <c:v>931.92</c:v>
                </c:pt>
                <c:pt idx="14597">
                  <c:v>931.9399999999996</c:v>
                </c:pt>
                <c:pt idx="14598">
                  <c:v>931.95999999999958</c:v>
                </c:pt>
                <c:pt idx="14599">
                  <c:v>931.98</c:v>
                </c:pt>
                <c:pt idx="14600">
                  <c:v>932</c:v>
                </c:pt>
                <c:pt idx="14601">
                  <c:v>932.02</c:v>
                </c:pt>
                <c:pt idx="14602">
                  <c:v>932.04</c:v>
                </c:pt>
                <c:pt idx="14603">
                  <c:v>932.06</c:v>
                </c:pt>
                <c:pt idx="14604">
                  <c:v>932.08</c:v>
                </c:pt>
                <c:pt idx="14605">
                  <c:v>932.1</c:v>
                </c:pt>
                <c:pt idx="14606">
                  <c:v>932.12</c:v>
                </c:pt>
                <c:pt idx="14607">
                  <c:v>932.14</c:v>
                </c:pt>
                <c:pt idx="14608">
                  <c:v>932.16</c:v>
                </c:pt>
                <c:pt idx="14609">
                  <c:v>932.1800000000004</c:v>
                </c:pt>
                <c:pt idx="14610">
                  <c:v>932.2</c:v>
                </c:pt>
                <c:pt idx="14611">
                  <c:v>932.22</c:v>
                </c:pt>
                <c:pt idx="14612">
                  <c:v>932.24</c:v>
                </c:pt>
                <c:pt idx="14613">
                  <c:v>932.26</c:v>
                </c:pt>
                <c:pt idx="14614">
                  <c:v>932.28000000000043</c:v>
                </c:pt>
                <c:pt idx="14615">
                  <c:v>932.3</c:v>
                </c:pt>
                <c:pt idx="14616">
                  <c:v>932.3199999999996</c:v>
                </c:pt>
                <c:pt idx="14617">
                  <c:v>932.33999999999958</c:v>
                </c:pt>
                <c:pt idx="14618">
                  <c:v>932.35999999999956</c:v>
                </c:pt>
                <c:pt idx="14619">
                  <c:v>932.38</c:v>
                </c:pt>
                <c:pt idx="14620">
                  <c:v>932.4</c:v>
                </c:pt>
                <c:pt idx="14621">
                  <c:v>932.42</c:v>
                </c:pt>
                <c:pt idx="14622">
                  <c:v>932.4399999999996</c:v>
                </c:pt>
                <c:pt idx="14623">
                  <c:v>932.45999999999958</c:v>
                </c:pt>
                <c:pt idx="14624">
                  <c:v>932.48</c:v>
                </c:pt>
                <c:pt idx="14625">
                  <c:v>932.5</c:v>
                </c:pt>
                <c:pt idx="14626">
                  <c:v>932.52</c:v>
                </c:pt>
                <c:pt idx="14627">
                  <c:v>932.54</c:v>
                </c:pt>
                <c:pt idx="14628">
                  <c:v>932.56</c:v>
                </c:pt>
                <c:pt idx="14629">
                  <c:v>932.58</c:v>
                </c:pt>
                <c:pt idx="14630">
                  <c:v>932.6</c:v>
                </c:pt>
                <c:pt idx="14631">
                  <c:v>932.62</c:v>
                </c:pt>
                <c:pt idx="14632">
                  <c:v>932.64</c:v>
                </c:pt>
                <c:pt idx="14633">
                  <c:v>932.66</c:v>
                </c:pt>
                <c:pt idx="14634">
                  <c:v>932.6800000000004</c:v>
                </c:pt>
                <c:pt idx="14635">
                  <c:v>932.7</c:v>
                </c:pt>
                <c:pt idx="14636">
                  <c:v>932.72</c:v>
                </c:pt>
                <c:pt idx="14637">
                  <c:v>932.74</c:v>
                </c:pt>
                <c:pt idx="14638">
                  <c:v>932.76</c:v>
                </c:pt>
                <c:pt idx="14639">
                  <c:v>932.78000000000043</c:v>
                </c:pt>
                <c:pt idx="14640">
                  <c:v>932.8</c:v>
                </c:pt>
                <c:pt idx="14641">
                  <c:v>932.8199999999996</c:v>
                </c:pt>
                <c:pt idx="14642">
                  <c:v>932.83999999999958</c:v>
                </c:pt>
                <c:pt idx="14643">
                  <c:v>932.85999999999956</c:v>
                </c:pt>
                <c:pt idx="14644">
                  <c:v>932.88</c:v>
                </c:pt>
                <c:pt idx="14645">
                  <c:v>932.9</c:v>
                </c:pt>
                <c:pt idx="14646">
                  <c:v>932.92</c:v>
                </c:pt>
                <c:pt idx="14647">
                  <c:v>932.9399999999996</c:v>
                </c:pt>
                <c:pt idx="14648">
                  <c:v>932.95999999999958</c:v>
                </c:pt>
                <c:pt idx="14649">
                  <c:v>932.98</c:v>
                </c:pt>
                <c:pt idx="14650">
                  <c:v>933</c:v>
                </c:pt>
                <c:pt idx="14651">
                  <c:v>933.02</c:v>
                </c:pt>
                <c:pt idx="14652">
                  <c:v>933.04</c:v>
                </c:pt>
                <c:pt idx="14653">
                  <c:v>933.06</c:v>
                </c:pt>
                <c:pt idx="14654">
                  <c:v>933.08</c:v>
                </c:pt>
                <c:pt idx="14655">
                  <c:v>933.1</c:v>
                </c:pt>
                <c:pt idx="14656">
                  <c:v>933.12</c:v>
                </c:pt>
                <c:pt idx="14657">
                  <c:v>933.14</c:v>
                </c:pt>
                <c:pt idx="14658">
                  <c:v>933.16</c:v>
                </c:pt>
                <c:pt idx="14659">
                  <c:v>933.1800000000004</c:v>
                </c:pt>
                <c:pt idx="14660">
                  <c:v>933.2</c:v>
                </c:pt>
                <c:pt idx="14661">
                  <c:v>933.22</c:v>
                </c:pt>
                <c:pt idx="14662">
                  <c:v>933.24</c:v>
                </c:pt>
                <c:pt idx="14663">
                  <c:v>933.26</c:v>
                </c:pt>
                <c:pt idx="14664">
                  <c:v>933.28000000000043</c:v>
                </c:pt>
                <c:pt idx="14665">
                  <c:v>933.3</c:v>
                </c:pt>
                <c:pt idx="14666">
                  <c:v>933.3199999999996</c:v>
                </c:pt>
                <c:pt idx="14667">
                  <c:v>933.33999999999958</c:v>
                </c:pt>
                <c:pt idx="14668">
                  <c:v>933.35999999999956</c:v>
                </c:pt>
                <c:pt idx="14669">
                  <c:v>933.38</c:v>
                </c:pt>
                <c:pt idx="14670">
                  <c:v>933.4</c:v>
                </c:pt>
                <c:pt idx="14671">
                  <c:v>933.42</c:v>
                </c:pt>
                <c:pt idx="14672">
                  <c:v>933.4399999999996</c:v>
                </c:pt>
                <c:pt idx="14673">
                  <c:v>933.45999999999958</c:v>
                </c:pt>
                <c:pt idx="14674">
                  <c:v>933.48</c:v>
                </c:pt>
                <c:pt idx="14675">
                  <c:v>933.5</c:v>
                </c:pt>
                <c:pt idx="14676">
                  <c:v>933.52</c:v>
                </c:pt>
                <c:pt idx="14677">
                  <c:v>933.54</c:v>
                </c:pt>
                <c:pt idx="14678">
                  <c:v>933.56</c:v>
                </c:pt>
                <c:pt idx="14679">
                  <c:v>933.58</c:v>
                </c:pt>
                <c:pt idx="14680">
                  <c:v>933.6</c:v>
                </c:pt>
                <c:pt idx="14681">
                  <c:v>933.62</c:v>
                </c:pt>
                <c:pt idx="14682">
                  <c:v>933.64</c:v>
                </c:pt>
                <c:pt idx="14683">
                  <c:v>933.66</c:v>
                </c:pt>
                <c:pt idx="14684">
                  <c:v>933.6800000000004</c:v>
                </c:pt>
                <c:pt idx="14685">
                  <c:v>933.7</c:v>
                </c:pt>
                <c:pt idx="14686">
                  <c:v>933.72</c:v>
                </c:pt>
                <c:pt idx="14687">
                  <c:v>933.74</c:v>
                </c:pt>
                <c:pt idx="14688">
                  <c:v>933.76</c:v>
                </c:pt>
                <c:pt idx="14689">
                  <c:v>933.78000000000043</c:v>
                </c:pt>
                <c:pt idx="14690">
                  <c:v>933.8</c:v>
                </c:pt>
                <c:pt idx="14691">
                  <c:v>933.8199999999996</c:v>
                </c:pt>
                <c:pt idx="14692">
                  <c:v>933.83999999999958</c:v>
                </c:pt>
                <c:pt idx="14693">
                  <c:v>933.85999999999956</c:v>
                </c:pt>
                <c:pt idx="14694">
                  <c:v>933.88</c:v>
                </c:pt>
                <c:pt idx="14695">
                  <c:v>933.9</c:v>
                </c:pt>
                <c:pt idx="14696">
                  <c:v>933.92</c:v>
                </c:pt>
                <c:pt idx="14697">
                  <c:v>933.9399999999996</c:v>
                </c:pt>
                <c:pt idx="14698">
                  <c:v>933.95999999999958</c:v>
                </c:pt>
                <c:pt idx="14699">
                  <c:v>933.98</c:v>
                </c:pt>
                <c:pt idx="14700">
                  <c:v>934</c:v>
                </c:pt>
                <c:pt idx="14701">
                  <c:v>934.02</c:v>
                </c:pt>
                <c:pt idx="14702">
                  <c:v>934.04</c:v>
                </c:pt>
                <c:pt idx="14703">
                  <c:v>934.06</c:v>
                </c:pt>
                <c:pt idx="14704">
                  <c:v>934.08</c:v>
                </c:pt>
                <c:pt idx="14705">
                  <c:v>934.1</c:v>
                </c:pt>
                <c:pt idx="14706">
                  <c:v>934.12</c:v>
                </c:pt>
                <c:pt idx="14707">
                  <c:v>934.14</c:v>
                </c:pt>
                <c:pt idx="14708">
                  <c:v>934.16</c:v>
                </c:pt>
                <c:pt idx="14709">
                  <c:v>934.1800000000004</c:v>
                </c:pt>
                <c:pt idx="14710">
                  <c:v>934.2</c:v>
                </c:pt>
                <c:pt idx="14711">
                  <c:v>934.22</c:v>
                </c:pt>
                <c:pt idx="14712">
                  <c:v>934.24</c:v>
                </c:pt>
                <c:pt idx="14713">
                  <c:v>934.26</c:v>
                </c:pt>
                <c:pt idx="14714">
                  <c:v>934.28000000000043</c:v>
                </c:pt>
                <c:pt idx="14715">
                  <c:v>934.3</c:v>
                </c:pt>
                <c:pt idx="14716">
                  <c:v>934.3199999999996</c:v>
                </c:pt>
                <c:pt idx="14717">
                  <c:v>934.33999999999958</c:v>
                </c:pt>
                <c:pt idx="14718">
                  <c:v>934.35999999999956</c:v>
                </c:pt>
                <c:pt idx="14719">
                  <c:v>934.38</c:v>
                </c:pt>
                <c:pt idx="14720">
                  <c:v>934.4</c:v>
                </c:pt>
                <c:pt idx="14721">
                  <c:v>934.42</c:v>
                </c:pt>
                <c:pt idx="14722">
                  <c:v>934.4399999999996</c:v>
                </c:pt>
                <c:pt idx="14723">
                  <c:v>934.45999999999958</c:v>
                </c:pt>
                <c:pt idx="14724">
                  <c:v>934.48</c:v>
                </c:pt>
                <c:pt idx="14725">
                  <c:v>934.5</c:v>
                </c:pt>
                <c:pt idx="14726">
                  <c:v>934.52</c:v>
                </c:pt>
                <c:pt idx="14727">
                  <c:v>934.54</c:v>
                </c:pt>
                <c:pt idx="14728">
                  <c:v>934.56</c:v>
                </c:pt>
                <c:pt idx="14729">
                  <c:v>934.58</c:v>
                </c:pt>
                <c:pt idx="14730">
                  <c:v>934.6</c:v>
                </c:pt>
                <c:pt idx="14731">
                  <c:v>934.62</c:v>
                </c:pt>
                <c:pt idx="14732">
                  <c:v>934.64</c:v>
                </c:pt>
                <c:pt idx="14733">
                  <c:v>934.66</c:v>
                </c:pt>
                <c:pt idx="14734">
                  <c:v>934.6800000000004</c:v>
                </c:pt>
                <c:pt idx="14735">
                  <c:v>934.7</c:v>
                </c:pt>
                <c:pt idx="14736">
                  <c:v>934.72</c:v>
                </c:pt>
                <c:pt idx="14737">
                  <c:v>934.74</c:v>
                </c:pt>
                <c:pt idx="14738">
                  <c:v>934.76</c:v>
                </c:pt>
                <c:pt idx="14739">
                  <c:v>934.78000000000043</c:v>
                </c:pt>
                <c:pt idx="14740">
                  <c:v>934.8</c:v>
                </c:pt>
                <c:pt idx="14741">
                  <c:v>934.8199999999996</c:v>
                </c:pt>
                <c:pt idx="14742">
                  <c:v>934.83999999999958</c:v>
                </c:pt>
                <c:pt idx="14743">
                  <c:v>934.85999999999956</c:v>
                </c:pt>
                <c:pt idx="14744">
                  <c:v>934.88</c:v>
                </c:pt>
                <c:pt idx="14745">
                  <c:v>934.9</c:v>
                </c:pt>
                <c:pt idx="14746">
                  <c:v>934.92</c:v>
                </c:pt>
                <c:pt idx="14747">
                  <c:v>934.9399999999996</c:v>
                </c:pt>
                <c:pt idx="14748">
                  <c:v>934.95999999999958</c:v>
                </c:pt>
                <c:pt idx="14749">
                  <c:v>934.98</c:v>
                </c:pt>
                <c:pt idx="14750">
                  <c:v>935</c:v>
                </c:pt>
                <c:pt idx="14751">
                  <c:v>935.02</c:v>
                </c:pt>
                <c:pt idx="14752">
                  <c:v>935.04</c:v>
                </c:pt>
                <c:pt idx="14753">
                  <c:v>935.06</c:v>
                </c:pt>
                <c:pt idx="14754">
                  <c:v>935.08</c:v>
                </c:pt>
                <c:pt idx="14755">
                  <c:v>935.1</c:v>
                </c:pt>
                <c:pt idx="14756">
                  <c:v>935.12</c:v>
                </c:pt>
                <c:pt idx="14757">
                  <c:v>935.14</c:v>
                </c:pt>
                <c:pt idx="14758">
                  <c:v>935.16</c:v>
                </c:pt>
                <c:pt idx="14759">
                  <c:v>935.1800000000004</c:v>
                </c:pt>
                <c:pt idx="14760">
                  <c:v>935.2</c:v>
                </c:pt>
                <c:pt idx="14761">
                  <c:v>935.22</c:v>
                </c:pt>
                <c:pt idx="14762">
                  <c:v>935.24</c:v>
                </c:pt>
                <c:pt idx="14763">
                  <c:v>935.26</c:v>
                </c:pt>
                <c:pt idx="14764">
                  <c:v>935.28000000000043</c:v>
                </c:pt>
                <c:pt idx="14765">
                  <c:v>935.3</c:v>
                </c:pt>
                <c:pt idx="14766">
                  <c:v>935.3199999999996</c:v>
                </c:pt>
                <c:pt idx="14767">
                  <c:v>935.33999999999958</c:v>
                </c:pt>
                <c:pt idx="14768">
                  <c:v>935.35999999999956</c:v>
                </c:pt>
                <c:pt idx="14769">
                  <c:v>935.38</c:v>
                </c:pt>
                <c:pt idx="14770">
                  <c:v>935.4</c:v>
                </c:pt>
                <c:pt idx="14771">
                  <c:v>935.42</c:v>
                </c:pt>
                <c:pt idx="14772">
                  <c:v>935.4399999999996</c:v>
                </c:pt>
                <c:pt idx="14773">
                  <c:v>935.45999999999958</c:v>
                </c:pt>
                <c:pt idx="14774">
                  <c:v>935.48</c:v>
                </c:pt>
                <c:pt idx="14775">
                  <c:v>935.5</c:v>
                </c:pt>
                <c:pt idx="14776">
                  <c:v>935.52</c:v>
                </c:pt>
                <c:pt idx="14777">
                  <c:v>935.54</c:v>
                </c:pt>
                <c:pt idx="14778">
                  <c:v>935.56</c:v>
                </c:pt>
                <c:pt idx="14779">
                  <c:v>935.58</c:v>
                </c:pt>
                <c:pt idx="14780">
                  <c:v>935.6</c:v>
                </c:pt>
                <c:pt idx="14781">
                  <c:v>935.62</c:v>
                </c:pt>
                <c:pt idx="14782">
                  <c:v>935.64</c:v>
                </c:pt>
                <c:pt idx="14783">
                  <c:v>935.66</c:v>
                </c:pt>
                <c:pt idx="14784">
                  <c:v>935.6800000000004</c:v>
                </c:pt>
                <c:pt idx="14785">
                  <c:v>935.7</c:v>
                </c:pt>
                <c:pt idx="14786">
                  <c:v>935.72</c:v>
                </c:pt>
                <c:pt idx="14787">
                  <c:v>935.74</c:v>
                </c:pt>
                <c:pt idx="14788">
                  <c:v>935.76</c:v>
                </c:pt>
                <c:pt idx="14789">
                  <c:v>935.78000000000043</c:v>
                </c:pt>
                <c:pt idx="14790">
                  <c:v>935.8</c:v>
                </c:pt>
                <c:pt idx="14791">
                  <c:v>935.8199999999996</c:v>
                </c:pt>
                <c:pt idx="14792">
                  <c:v>935.83999999999958</c:v>
                </c:pt>
                <c:pt idx="14793">
                  <c:v>935.85999999999956</c:v>
                </c:pt>
                <c:pt idx="14794">
                  <c:v>935.88</c:v>
                </c:pt>
                <c:pt idx="14795">
                  <c:v>935.9</c:v>
                </c:pt>
                <c:pt idx="14796">
                  <c:v>935.92</c:v>
                </c:pt>
                <c:pt idx="14797">
                  <c:v>935.9399999999996</c:v>
                </c:pt>
                <c:pt idx="14798">
                  <c:v>935.95999999999958</c:v>
                </c:pt>
                <c:pt idx="14799">
                  <c:v>935.98</c:v>
                </c:pt>
                <c:pt idx="14800">
                  <c:v>936</c:v>
                </c:pt>
                <c:pt idx="14801">
                  <c:v>936.02</c:v>
                </c:pt>
                <c:pt idx="14802">
                  <c:v>936.04</c:v>
                </c:pt>
                <c:pt idx="14803">
                  <c:v>936.06</c:v>
                </c:pt>
                <c:pt idx="14804">
                  <c:v>936.08</c:v>
                </c:pt>
                <c:pt idx="14805">
                  <c:v>936.1</c:v>
                </c:pt>
                <c:pt idx="14806">
                  <c:v>936.12</c:v>
                </c:pt>
                <c:pt idx="14807">
                  <c:v>936.14</c:v>
                </c:pt>
                <c:pt idx="14808">
                  <c:v>936.16</c:v>
                </c:pt>
                <c:pt idx="14809">
                  <c:v>936.1800000000004</c:v>
                </c:pt>
                <c:pt idx="14810">
                  <c:v>936.2</c:v>
                </c:pt>
                <c:pt idx="14811">
                  <c:v>936.22</c:v>
                </c:pt>
                <c:pt idx="14812">
                  <c:v>936.24</c:v>
                </c:pt>
                <c:pt idx="14813">
                  <c:v>936.26</c:v>
                </c:pt>
                <c:pt idx="14814">
                  <c:v>936.28000000000043</c:v>
                </c:pt>
                <c:pt idx="14815">
                  <c:v>936.3</c:v>
                </c:pt>
                <c:pt idx="14816">
                  <c:v>936.3199999999996</c:v>
                </c:pt>
                <c:pt idx="14817">
                  <c:v>936.33999999999958</c:v>
                </c:pt>
                <c:pt idx="14818">
                  <c:v>936.35999999999956</c:v>
                </c:pt>
                <c:pt idx="14819">
                  <c:v>936.38</c:v>
                </c:pt>
                <c:pt idx="14820">
                  <c:v>936.4</c:v>
                </c:pt>
                <c:pt idx="14821">
                  <c:v>936.42</c:v>
                </c:pt>
                <c:pt idx="14822">
                  <c:v>936.4399999999996</c:v>
                </c:pt>
                <c:pt idx="14823">
                  <c:v>936.45999999999958</c:v>
                </c:pt>
                <c:pt idx="14824">
                  <c:v>936.48</c:v>
                </c:pt>
                <c:pt idx="14825">
                  <c:v>936.5</c:v>
                </c:pt>
                <c:pt idx="14826">
                  <c:v>936.52</c:v>
                </c:pt>
                <c:pt idx="14827">
                  <c:v>936.54</c:v>
                </c:pt>
                <c:pt idx="14828">
                  <c:v>936.56</c:v>
                </c:pt>
                <c:pt idx="14829">
                  <c:v>936.58</c:v>
                </c:pt>
                <c:pt idx="14830">
                  <c:v>936.6</c:v>
                </c:pt>
                <c:pt idx="14831">
                  <c:v>936.62</c:v>
                </c:pt>
                <c:pt idx="14832">
                  <c:v>936.64</c:v>
                </c:pt>
                <c:pt idx="14833">
                  <c:v>936.66</c:v>
                </c:pt>
                <c:pt idx="14834">
                  <c:v>936.6800000000004</c:v>
                </c:pt>
                <c:pt idx="14835">
                  <c:v>936.7</c:v>
                </c:pt>
                <c:pt idx="14836">
                  <c:v>936.72</c:v>
                </c:pt>
                <c:pt idx="14837">
                  <c:v>936.74</c:v>
                </c:pt>
                <c:pt idx="14838">
                  <c:v>936.76</c:v>
                </c:pt>
                <c:pt idx="14839">
                  <c:v>936.78000000000043</c:v>
                </c:pt>
                <c:pt idx="14840">
                  <c:v>936.8</c:v>
                </c:pt>
                <c:pt idx="14841">
                  <c:v>936.8199999999996</c:v>
                </c:pt>
                <c:pt idx="14842">
                  <c:v>936.83999999999958</c:v>
                </c:pt>
                <c:pt idx="14843">
                  <c:v>936.85999999999956</c:v>
                </c:pt>
                <c:pt idx="14844">
                  <c:v>936.88</c:v>
                </c:pt>
                <c:pt idx="14845">
                  <c:v>936.9</c:v>
                </c:pt>
                <c:pt idx="14846">
                  <c:v>936.92</c:v>
                </c:pt>
                <c:pt idx="14847">
                  <c:v>936.9399999999996</c:v>
                </c:pt>
                <c:pt idx="14848">
                  <c:v>936.95999999999958</c:v>
                </c:pt>
                <c:pt idx="14849">
                  <c:v>936.98</c:v>
                </c:pt>
                <c:pt idx="14850">
                  <c:v>937</c:v>
                </c:pt>
                <c:pt idx="14851">
                  <c:v>937.02</c:v>
                </c:pt>
                <c:pt idx="14852">
                  <c:v>937.04</c:v>
                </c:pt>
                <c:pt idx="14853">
                  <c:v>937.06</c:v>
                </c:pt>
                <c:pt idx="14854">
                  <c:v>937.08</c:v>
                </c:pt>
                <c:pt idx="14855">
                  <c:v>937.1</c:v>
                </c:pt>
                <c:pt idx="14856">
                  <c:v>937.12</c:v>
                </c:pt>
                <c:pt idx="14857">
                  <c:v>937.14</c:v>
                </c:pt>
                <c:pt idx="14858">
                  <c:v>937.16</c:v>
                </c:pt>
                <c:pt idx="14859">
                  <c:v>937.1800000000004</c:v>
                </c:pt>
                <c:pt idx="14860">
                  <c:v>937.2</c:v>
                </c:pt>
                <c:pt idx="14861">
                  <c:v>937.22</c:v>
                </c:pt>
                <c:pt idx="14862">
                  <c:v>937.24</c:v>
                </c:pt>
                <c:pt idx="14863">
                  <c:v>937.26</c:v>
                </c:pt>
                <c:pt idx="14864">
                  <c:v>937.28000000000043</c:v>
                </c:pt>
                <c:pt idx="14865">
                  <c:v>937.3</c:v>
                </c:pt>
                <c:pt idx="14866">
                  <c:v>937.3199999999996</c:v>
                </c:pt>
                <c:pt idx="14867">
                  <c:v>937.33999999999958</c:v>
                </c:pt>
                <c:pt idx="14868">
                  <c:v>937.35999999999956</c:v>
                </c:pt>
                <c:pt idx="14869">
                  <c:v>937.38</c:v>
                </c:pt>
                <c:pt idx="14870">
                  <c:v>937.4</c:v>
                </c:pt>
                <c:pt idx="14871">
                  <c:v>937.42</c:v>
                </c:pt>
                <c:pt idx="14872">
                  <c:v>937.4399999999996</c:v>
                </c:pt>
                <c:pt idx="14873">
                  <c:v>937.45999999999958</c:v>
                </c:pt>
                <c:pt idx="14874">
                  <c:v>937.48</c:v>
                </c:pt>
                <c:pt idx="14875">
                  <c:v>937.5</c:v>
                </c:pt>
                <c:pt idx="14876">
                  <c:v>937.52</c:v>
                </c:pt>
                <c:pt idx="14877">
                  <c:v>937.54</c:v>
                </c:pt>
                <c:pt idx="14878">
                  <c:v>937.56</c:v>
                </c:pt>
                <c:pt idx="14879">
                  <c:v>937.58</c:v>
                </c:pt>
                <c:pt idx="14880">
                  <c:v>937.6</c:v>
                </c:pt>
                <c:pt idx="14881">
                  <c:v>937.62</c:v>
                </c:pt>
                <c:pt idx="14882">
                  <c:v>937.64</c:v>
                </c:pt>
                <c:pt idx="14883">
                  <c:v>937.66</c:v>
                </c:pt>
                <c:pt idx="14884">
                  <c:v>937.6800000000004</c:v>
                </c:pt>
                <c:pt idx="14885">
                  <c:v>937.7</c:v>
                </c:pt>
                <c:pt idx="14886">
                  <c:v>937.72</c:v>
                </c:pt>
                <c:pt idx="14887">
                  <c:v>937.74</c:v>
                </c:pt>
                <c:pt idx="14888">
                  <c:v>937.76</c:v>
                </c:pt>
                <c:pt idx="14889">
                  <c:v>937.78000000000043</c:v>
                </c:pt>
                <c:pt idx="14890">
                  <c:v>937.8</c:v>
                </c:pt>
                <c:pt idx="14891">
                  <c:v>937.8199999999996</c:v>
                </c:pt>
                <c:pt idx="14892">
                  <c:v>937.83999999999958</c:v>
                </c:pt>
                <c:pt idx="14893">
                  <c:v>937.85999999999956</c:v>
                </c:pt>
                <c:pt idx="14894">
                  <c:v>937.88</c:v>
                </c:pt>
                <c:pt idx="14895">
                  <c:v>937.9</c:v>
                </c:pt>
                <c:pt idx="14896">
                  <c:v>937.92</c:v>
                </c:pt>
                <c:pt idx="14897">
                  <c:v>937.9399999999996</c:v>
                </c:pt>
                <c:pt idx="14898">
                  <c:v>937.95999999999958</c:v>
                </c:pt>
                <c:pt idx="14899">
                  <c:v>937.98</c:v>
                </c:pt>
                <c:pt idx="14900">
                  <c:v>938</c:v>
                </c:pt>
                <c:pt idx="14901">
                  <c:v>938.02</c:v>
                </c:pt>
                <c:pt idx="14902">
                  <c:v>938.04</c:v>
                </c:pt>
                <c:pt idx="14903">
                  <c:v>938.06</c:v>
                </c:pt>
                <c:pt idx="14904">
                  <c:v>938.08</c:v>
                </c:pt>
                <c:pt idx="14905">
                  <c:v>938.1</c:v>
                </c:pt>
                <c:pt idx="14906">
                  <c:v>938.12</c:v>
                </c:pt>
                <c:pt idx="14907">
                  <c:v>938.14</c:v>
                </c:pt>
                <c:pt idx="14908">
                  <c:v>938.16</c:v>
                </c:pt>
                <c:pt idx="14909">
                  <c:v>938.1800000000004</c:v>
                </c:pt>
                <c:pt idx="14910">
                  <c:v>938.2</c:v>
                </c:pt>
                <c:pt idx="14911">
                  <c:v>938.22</c:v>
                </c:pt>
                <c:pt idx="14912">
                  <c:v>938.24</c:v>
                </c:pt>
                <c:pt idx="14913">
                  <c:v>938.26</c:v>
                </c:pt>
                <c:pt idx="14914">
                  <c:v>938.28000000000043</c:v>
                </c:pt>
                <c:pt idx="14915">
                  <c:v>938.3</c:v>
                </c:pt>
                <c:pt idx="14916">
                  <c:v>938.3199999999996</c:v>
                </c:pt>
                <c:pt idx="14917">
                  <c:v>938.33999999999958</c:v>
                </c:pt>
                <c:pt idx="14918">
                  <c:v>938.35999999999956</c:v>
                </c:pt>
                <c:pt idx="14919">
                  <c:v>938.38</c:v>
                </c:pt>
                <c:pt idx="14920">
                  <c:v>938.4</c:v>
                </c:pt>
                <c:pt idx="14921">
                  <c:v>938.42</c:v>
                </c:pt>
                <c:pt idx="14922">
                  <c:v>938.4399999999996</c:v>
                </c:pt>
                <c:pt idx="14923">
                  <c:v>938.45999999999958</c:v>
                </c:pt>
                <c:pt idx="14924">
                  <c:v>938.48</c:v>
                </c:pt>
                <c:pt idx="14925">
                  <c:v>938.5</c:v>
                </c:pt>
                <c:pt idx="14926">
                  <c:v>938.52</c:v>
                </c:pt>
                <c:pt idx="14927">
                  <c:v>938.54</c:v>
                </c:pt>
                <c:pt idx="14928">
                  <c:v>938.56</c:v>
                </c:pt>
                <c:pt idx="14929">
                  <c:v>938.58</c:v>
                </c:pt>
                <c:pt idx="14930">
                  <c:v>938.6</c:v>
                </c:pt>
                <c:pt idx="14931">
                  <c:v>938.62</c:v>
                </c:pt>
                <c:pt idx="14932">
                  <c:v>938.64</c:v>
                </c:pt>
                <c:pt idx="14933">
                  <c:v>938.66</c:v>
                </c:pt>
                <c:pt idx="14934">
                  <c:v>938.6800000000004</c:v>
                </c:pt>
                <c:pt idx="14935">
                  <c:v>938.7</c:v>
                </c:pt>
                <c:pt idx="14936">
                  <c:v>938.72</c:v>
                </c:pt>
                <c:pt idx="14937">
                  <c:v>938.74</c:v>
                </c:pt>
                <c:pt idx="14938">
                  <c:v>938.76</c:v>
                </c:pt>
                <c:pt idx="14939">
                  <c:v>938.78000000000043</c:v>
                </c:pt>
                <c:pt idx="14940">
                  <c:v>938.8</c:v>
                </c:pt>
                <c:pt idx="14941">
                  <c:v>938.8199999999996</c:v>
                </c:pt>
                <c:pt idx="14942">
                  <c:v>938.83999999999958</c:v>
                </c:pt>
                <c:pt idx="14943">
                  <c:v>938.85999999999956</c:v>
                </c:pt>
                <c:pt idx="14944">
                  <c:v>938.88</c:v>
                </c:pt>
                <c:pt idx="14945">
                  <c:v>938.9</c:v>
                </c:pt>
                <c:pt idx="14946">
                  <c:v>938.92</c:v>
                </c:pt>
                <c:pt idx="14947">
                  <c:v>938.9399999999996</c:v>
                </c:pt>
                <c:pt idx="14948">
                  <c:v>938.95999999999958</c:v>
                </c:pt>
                <c:pt idx="14949">
                  <c:v>938.98</c:v>
                </c:pt>
                <c:pt idx="14950">
                  <c:v>939</c:v>
                </c:pt>
                <c:pt idx="14951">
                  <c:v>939.02</c:v>
                </c:pt>
                <c:pt idx="14952">
                  <c:v>939.04</c:v>
                </c:pt>
                <c:pt idx="14953">
                  <c:v>939.06</c:v>
                </c:pt>
                <c:pt idx="14954">
                  <c:v>939.08</c:v>
                </c:pt>
                <c:pt idx="14955">
                  <c:v>939.1</c:v>
                </c:pt>
                <c:pt idx="14956">
                  <c:v>939.12</c:v>
                </c:pt>
                <c:pt idx="14957">
                  <c:v>939.14</c:v>
                </c:pt>
                <c:pt idx="14958">
                  <c:v>939.16</c:v>
                </c:pt>
                <c:pt idx="14959">
                  <c:v>939.1800000000004</c:v>
                </c:pt>
                <c:pt idx="14960">
                  <c:v>939.2</c:v>
                </c:pt>
                <c:pt idx="14961">
                  <c:v>939.22</c:v>
                </c:pt>
                <c:pt idx="14962">
                  <c:v>939.24</c:v>
                </c:pt>
                <c:pt idx="14963">
                  <c:v>939.26</c:v>
                </c:pt>
                <c:pt idx="14964">
                  <c:v>939.28000000000043</c:v>
                </c:pt>
                <c:pt idx="14965">
                  <c:v>939.3</c:v>
                </c:pt>
                <c:pt idx="14966">
                  <c:v>939.3199999999996</c:v>
                </c:pt>
                <c:pt idx="14967">
                  <c:v>939.33999999999958</c:v>
                </c:pt>
                <c:pt idx="14968">
                  <c:v>939.35999999999956</c:v>
                </c:pt>
                <c:pt idx="14969">
                  <c:v>939.38</c:v>
                </c:pt>
                <c:pt idx="14970">
                  <c:v>939.4</c:v>
                </c:pt>
                <c:pt idx="14971">
                  <c:v>939.42</c:v>
                </c:pt>
                <c:pt idx="14972">
                  <c:v>939.4399999999996</c:v>
                </c:pt>
                <c:pt idx="14973">
                  <c:v>939.45999999999958</c:v>
                </c:pt>
                <c:pt idx="14974">
                  <c:v>939.48</c:v>
                </c:pt>
                <c:pt idx="14975">
                  <c:v>939.5</c:v>
                </c:pt>
                <c:pt idx="14976">
                  <c:v>939.52</c:v>
                </c:pt>
                <c:pt idx="14977">
                  <c:v>939.54</c:v>
                </c:pt>
                <c:pt idx="14978">
                  <c:v>939.56</c:v>
                </c:pt>
                <c:pt idx="14979">
                  <c:v>939.58</c:v>
                </c:pt>
                <c:pt idx="14980">
                  <c:v>939.6</c:v>
                </c:pt>
                <c:pt idx="14981">
                  <c:v>939.62</c:v>
                </c:pt>
                <c:pt idx="14982">
                  <c:v>939.64</c:v>
                </c:pt>
                <c:pt idx="14983">
                  <c:v>939.66</c:v>
                </c:pt>
                <c:pt idx="14984">
                  <c:v>939.6800000000004</c:v>
                </c:pt>
                <c:pt idx="14985">
                  <c:v>939.7</c:v>
                </c:pt>
                <c:pt idx="14986">
                  <c:v>939.72</c:v>
                </c:pt>
                <c:pt idx="14987">
                  <c:v>939.74</c:v>
                </c:pt>
                <c:pt idx="14988">
                  <c:v>939.76</c:v>
                </c:pt>
                <c:pt idx="14989">
                  <c:v>939.78000000000043</c:v>
                </c:pt>
                <c:pt idx="14990">
                  <c:v>939.8</c:v>
                </c:pt>
                <c:pt idx="14991">
                  <c:v>939.8199999999996</c:v>
                </c:pt>
                <c:pt idx="14992">
                  <c:v>939.83999999999958</c:v>
                </c:pt>
                <c:pt idx="14993">
                  <c:v>939.85999999999956</c:v>
                </c:pt>
                <c:pt idx="14994">
                  <c:v>939.88</c:v>
                </c:pt>
                <c:pt idx="14995">
                  <c:v>939.9</c:v>
                </c:pt>
                <c:pt idx="14996">
                  <c:v>939.92</c:v>
                </c:pt>
                <c:pt idx="14997">
                  <c:v>939.9399999999996</c:v>
                </c:pt>
                <c:pt idx="14998">
                  <c:v>939.95999999999958</c:v>
                </c:pt>
                <c:pt idx="14999">
                  <c:v>939.98</c:v>
                </c:pt>
                <c:pt idx="15000">
                  <c:v>940</c:v>
                </c:pt>
                <c:pt idx="15001">
                  <c:v>940.02</c:v>
                </c:pt>
                <c:pt idx="15002">
                  <c:v>940.04</c:v>
                </c:pt>
                <c:pt idx="15003">
                  <c:v>940.06</c:v>
                </c:pt>
                <c:pt idx="15004">
                  <c:v>940.08</c:v>
                </c:pt>
                <c:pt idx="15005">
                  <c:v>940.1</c:v>
                </c:pt>
                <c:pt idx="15006">
                  <c:v>940.12</c:v>
                </c:pt>
                <c:pt idx="15007">
                  <c:v>940.14</c:v>
                </c:pt>
                <c:pt idx="15008">
                  <c:v>940.16</c:v>
                </c:pt>
                <c:pt idx="15009">
                  <c:v>940.1800000000004</c:v>
                </c:pt>
                <c:pt idx="15010">
                  <c:v>940.2</c:v>
                </c:pt>
                <c:pt idx="15011">
                  <c:v>940.22</c:v>
                </c:pt>
                <c:pt idx="15012">
                  <c:v>940.24</c:v>
                </c:pt>
                <c:pt idx="15013">
                  <c:v>940.26</c:v>
                </c:pt>
                <c:pt idx="15014">
                  <c:v>940.28000000000043</c:v>
                </c:pt>
                <c:pt idx="15015">
                  <c:v>940.3</c:v>
                </c:pt>
                <c:pt idx="15016">
                  <c:v>940.3199999999996</c:v>
                </c:pt>
                <c:pt idx="15017">
                  <c:v>940.33999999999958</c:v>
                </c:pt>
                <c:pt idx="15018">
                  <c:v>940.35999999999956</c:v>
                </c:pt>
                <c:pt idx="15019">
                  <c:v>940.38</c:v>
                </c:pt>
                <c:pt idx="15020">
                  <c:v>940.4</c:v>
                </c:pt>
                <c:pt idx="15021">
                  <c:v>940.42</c:v>
                </c:pt>
                <c:pt idx="15022">
                  <c:v>940.4399999999996</c:v>
                </c:pt>
                <c:pt idx="15023">
                  <c:v>940.45999999999958</c:v>
                </c:pt>
                <c:pt idx="15024">
                  <c:v>940.48</c:v>
                </c:pt>
                <c:pt idx="15025">
                  <c:v>940.5</c:v>
                </c:pt>
                <c:pt idx="15026">
                  <c:v>940.52</c:v>
                </c:pt>
                <c:pt idx="15027">
                  <c:v>940.54</c:v>
                </c:pt>
                <c:pt idx="15028">
                  <c:v>940.56</c:v>
                </c:pt>
                <c:pt idx="15029">
                  <c:v>940.58</c:v>
                </c:pt>
                <c:pt idx="15030">
                  <c:v>940.6</c:v>
                </c:pt>
                <c:pt idx="15031">
                  <c:v>940.62</c:v>
                </c:pt>
                <c:pt idx="15032">
                  <c:v>940.64</c:v>
                </c:pt>
                <c:pt idx="15033">
                  <c:v>940.66</c:v>
                </c:pt>
                <c:pt idx="15034">
                  <c:v>940.6800000000004</c:v>
                </c:pt>
                <c:pt idx="15035">
                  <c:v>940.7</c:v>
                </c:pt>
                <c:pt idx="15036">
                  <c:v>940.72</c:v>
                </c:pt>
                <c:pt idx="15037">
                  <c:v>940.74</c:v>
                </c:pt>
                <c:pt idx="15038">
                  <c:v>940.76</c:v>
                </c:pt>
                <c:pt idx="15039">
                  <c:v>940.78000000000043</c:v>
                </c:pt>
                <c:pt idx="15040">
                  <c:v>940.8</c:v>
                </c:pt>
                <c:pt idx="15041">
                  <c:v>940.8199999999996</c:v>
                </c:pt>
                <c:pt idx="15042">
                  <c:v>940.83999999999958</c:v>
                </c:pt>
                <c:pt idx="15043">
                  <c:v>940.85999999999956</c:v>
                </c:pt>
                <c:pt idx="15044">
                  <c:v>940.88</c:v>
                </c:pt>
                <c:pt idx="15045">
                  <c:v>940.9</c:v>
                </c:pt>
                <c:pt idx="15046">
                  <c:v>940.92</c:v>
                </c:pt>
                <c:pt idx="15047">
                  <c:v>940.9399999999996</c:v>
                </c:pt>
                <c:pt idx="15048">
                  <c:v>940.95999999999958</c:v>
                </c:pt>
                <c:pt idx="15049">
                  <c:v>940.98</c:v>
                </c:pt>
                <c:pt idx="15050">
                  <c:v>941</c:v>
                </c:pt>
                <c:pt idx="15051">
                  <c:v>941.02</c:v>
                </c:pt>
                <c:pt idx="15052">
                  <c:v>941.04</c:v>
                </c:pt>
                <c:pt idx="15053">
                  <c:v>941.06</c:v>
                </c:pt>
                <c:pt idx="15054">
                  <c:v>941.08</c:v>
                </c:pt>
                <c:pt idx="15055">
                  <c:v>941.1</c:v>
                </c:pt>
                <c:pt idx="15056">
                  <c:v>941.12</c:v>
                </c:pt>
                <c:pt idx="15057">
                  <c:v>941.14</c:v>
                </c:pt>
                <c:pt idx="15058">
                  <c:v>941.16</c:v>
                </c:pt>
                <c:pt idx="15059">
                  <c:v>941.1800000000004</c:v>
                </c:pt>
                <c:pt idx="15060">
                  <c:v>941.2</c:v>
                </c:pt>
                <c:pt idx="15061">
                  <c:v>941.22</c:v>
                </c:pt>
                <c:pt idx="15062">
                  <c:v>941.24</c:v>
                </c:pt>
                <c:pt idx="15063">
                  <c:v>941.26</c:v>
                </c:pt>
                <c:pt idx="15064">
                  <c:v>941.28000000000043</c:v>
                </c:pt>
                <c:pt idx="15065">
                  <c:v>941.3</c:v>
                </c:pt>
                <c:pt idx="15066">
                  <c:v>941.3199999999996</c:v>
                </c:pt>
                <c:pt idx="15067">
                  <c:v>941.33999999999958</c:v>
                </c:pt>
                <c:pt idx="15068">
                  <c:v>941.35999999999956</c:v>
                </c:pt>
                <c:pt idx="15069">
                  <c:v>941.38</c:v>
                </c:pt>
                <c:pt idx="15070">
                  <c:v>941.4</c:v>
                </c:pt>
                <c:pt idx="15071">
                  <c:v>941.42</c:v>
                </c:pt>
                <c:pt idx="15072">
                  <c:v>941.4399999999996</c:v>
                </c:pt>
                <c:pt idx="15073">
                  <c:v>941.45999999999958</c:v>
                </c:pt>
                <c:pt idx="15074">
                  <c:v>941.48</c:v>
                </c:pt>
                <c:pt idx="15075">
                  <c:v>941.5</c:v>
                </c:pt>
                <c:pt idx="15076">
                  <c:v>941.52</c:v>
                </c:pt>
                <c:pt idx="15077">
                  <c:v>941.54</c:v>
                </c:pt>
                <c:pt idx="15078">
                  <c:v>941.56</c:v>
                </c:pt>
                <c:pt idx="15079">
                  <c:v>941.58</c:v>
                </c:pt>
                <c:pt idx="15080">
                  <c:v>941.6</c:v>
                </c:pt>
                <c:pt idx="15081">
                  <c:v>941.62</c:v>
                </c:pt>
                <c:pt idx="15082">
                  <c:v>941.64</c:v>
                </c:pt>
                <c:pt idx="15083">
                  <c:v>941.66</c:v>
                </c:pt>
                <c:pt idx="15084">
                  <c:v>941.6800000000004</c:v>
                </c:pt>
                <c:pt idx="15085">
                  <c:v>941.7</c:v>
                </c:pt>
                <c:pt idx="15086">
                  <c:v>941.72</c:v>
                </c:pt>
                <c:pt idx="15087">
                  <c:v>941.74</c:v>
                </c:pt>
                <c:pt idx="15088">
                  <c:v>941.76</c:v>
                </c:pt>
                <c:pt idx="15089">
                  <c:v>941.78000000000043</c:v>
                </c:pt>
                <c:pt idx="15090">
                  <c:v>941.8</c:v>
                </c:pt>
                <c:pt idx="15091">
                  <c:v>941.8199999999996</c:v>
                </c:pt>
                <c:pt idx="15092">
                  <c:v>941.83999999999958</c:v>
                </c:pt>
                <c:pt idx="15093">
                  <c:v>941.85999999999956</c:v>
                </c:pt>
                <c:pt idx="15094">
                  <c:v>941.88</c:v>
                </c:pt>
                <c:pt idx="15095">
                  <c:v>941.9</c:v>
                </c:pt>
                <c:pt idx="15096">
                  <c:v>941.92</c:v>
                </c:pt>
                <c:pt idx="15097">
                  <c:v>941.9399999999996</c:v>
                </c:pt>
                <c:pt idx="15098">
                  <c:v>941.95999999999958</c:v>
                </c:pt>
                <c:pt idx="15099">
                  <c:v>941.98</c:v>
                </c:pt>
                <c:pt idx="15100">
                  <c:v>942</c:v>
                </c:pt>
                <c:pt idx="15101">
                  <c:v>942.02</c:v>
                </c:pt>
                <c:pt idx="15102">
                  <c:v>942.04</c:v>
                </c:pt>
                <c:pt idx="15103">
                  <c:v>942.06</c:v>
                </c:pt>
                <c:pt idx="15104">
                  <c:v>942.08</c:v>
                </c:pt>
                <c:pt idx="15105">
                  <c:v>942.1</c:v>
                </c:pt>
                <c:pt idx="15106">
                  <c:v>942.12</c:v>
                </c:pt>
                <c:pt idx="15107">
                  <c:v>942.14</c:v>
                </c:pt>
                <c:pt idx="15108">
                  <c:v>942.16</c:v>
                </c:pt>
                <c:pt idx="15109">
                  <c:v>942.1800000000004</c:v>
                </c:pt>
                <c:pt idx="15110">
                  <c:v>942.2</c:v>
                </c:pt>
                <c:pt idx="15111">
                  <c:v>942.22</c:v>
                </c:pt>
                <c:pt idx="15112">
                  <c:v>942.24</c:v>
                </c:pt>
                <c:pt idx="15113">
                  <c:v>942.26</c:v>
                </c:pt>
                <c:pt idx="15114">
                  <c:v>942.28000000000043</c:v>
                </c:pt>
                <c:pt idx="15115">
                  <c:v>942.3</c:v>
                </c:pt>
                <c:pt idx="15116">
                  <c:v>942.3199999999996</c:v>
                </c:pt>
                <c:pt idx="15117">
                  <c:v>942.33999999999958</c:v>
                </c:pt>
                <c:pt idx="15118">
                  <c:v>942.35999999999956</c:v>
                </c:pt>
                <c:pt idx="15119">
                  <c:v>942.38</c:v>
                </c:pt>
                <c:pt idx="15120">
                  <c:v>942.4</c:v>
                </c:pt>
                <c:pt idx="15121">
                  <c:v>942.42</c:v>
                </c:pt>
                <c:pt idx="15122">
                  <c:v>942.4399999999996</c:v>
                </c:pt>
                <c:pt idx="15123">
                  <c:v>942.45999999999958</c:v>
                </c:pt>
                <c:pt idx="15124">
                  <c:v>942.48</c:v>
                </c:pt>
                <c:pt idx="15125">
                  <c:v>942.5</c:v>
                </c:pt>
                <c:pt idx="15126">
                  <c:v>942.52</c:v>
                </c:pt>
                <c:pt idx="15127">
                  <c:v>942.54</c:v>
                </c:pt>
                <c:pt idx="15128">
                  <c:v>942.56</c:v>
                </c:pt>
                <c:pt idx="15129">
                  <c:v>942.58</c:v>
                </c:pt>
                <c:pt idx="15130">
                  <c:v>942.6</c:v>
                </c:pt>
                <c:pt idx="15131">
                  <c:v>942.62</c:v>
                </c:pt>
                <c:pt idx="15132">
                  <c:v>942.64</c:v>
                </c:pt>
                <c:pt idx="15133">
                  <c:v>942.66</c:v>
                </c:pt>
                <c:pt idx="15134">
                  <c:v>942.6800000000004</c:v>
                </c:pt>
                <c:pt idx="15135">
                  <c:v>942.7</c:v>
                </c:pt>
                <c:pt idx="15136">
                  <c:v>942.72</c:v>
                </c:pt>
                <c:pt idx="15137">
                  <c:v>942.74</c:v>
                </c:pt>
                <c:pt idx="15138">
                  <c:v>942.76</c:v>
                </c:pt>
                <c:pt idx="15139">
                  <c:v>942.78000000000043</c:v>
                </c:pt>
                <c:pt idx="15140">
                  <c:v>942.8</c:v>
                </c:pt>
                <c:pt idx="15141">
                  <c:v>942.8199999999996</c:v>
                </c:pt>
                <c:pt idx="15142">
                  <c:v>942.83999999999958</c:v>
                </c:pt>
                <c:pt idx="15143">
                  <c:v>942.85999999999956</c:v>
                </c:pt>
                <c:pt idx="15144">
                  <c:v>942.88</c:v>
                </c:pt>
                <c:pt idx="15145">
                  <c:v>942.9</c:v>
                </c:pt>
                <c:pt idx="15146">
                  <c:v>942.92</c:v>
                </c:pt>
                <c:pt idx="15147">
                  <c:v>942.9399999999996</c:v>
                </c:pt>
                <c:pt idx="15148">
                  <c:v>942.95999999999958</c:v>
                </c:pt>
                <c:pt idx="15149">
                  <c:v>942.98</c:v>
                </c:pt>
                <c:pt idx="15150">
                  <c:v>943</c:v>
                </c:pt>
                <c:pt idx="15151">
                  <c:v>943.02</c:v>
                </c:pt>
                <c:pt idx="15152">
                  <c:v>943.04</c:v>
                </c:pt>
                <c:pt idx="15153">
                  <c:v>943.06</c:v>
                </c:pt>
                <c:pt idx="15154">
                  <c:v>943.08</c:v>
                </c:pt>
                <c:pt idx="15155">
                  <c:v>943.1</c:v>
                </c:pt>
                <c:pt idx="15156">
                  <c:v>943.12</c:v>
                </c:pt>
                <c:pt idx="15157">
                  <c:v>943.14</c:v>
                </c:pt>
                <c:pt idx="15158">
                  <c:v>943.16</c:v>
                </c:pt>
                <c:pt idx="15159">
                  <c:v>943.1800000000004</c:v>
                </c:pt>
                <c:pt idx="15160">
                  <c:v>943.2</c:v>
                </c:pt>
                <c:pt idx="15161">
                  <c:v>943.22</c:v>
                </c:pt>
                <c:pt idx="15162">
                  <c:v>943.24</c:v>
                </c:pt>
                <c:pt idx="15163">
                  <c:v>943.26</c:v>
                </c:pt>
                <c:pt idx="15164">
                  <c:v>943.28000000000043</c:v>
                </c:pt>
                <c:pt idx="15165">
                  <c:v>943.3</c:v>
                </c:pt>
                <c:pt idx="15166">
                  <c:v>943.3199999999996</c:v>
                </c:pt>
                <c:pt idx="15167">
                  <c:v>943.33999999999958</c:v>
                </c:pt>
                <c:pt idx="15168">
                  <c:v>943.35999999999956</c:v>
                </c:pt>
                <c:pt idx="15169">
                  <c:v>943.38</c:v>
                </c:pt>
                <c:pt idx="15170">
                  <c:v>943.4</c:v>
                </c:pt>
                <c:pt idx="15171">
                  <c:v>943.42</c:v>
                </c:pt>
                <c:pt idx="15172">
                  <c:v>943.4399999999996</c:v>
                </c:pt>
                <c:pt idx="15173">
                  <c:v>943.45999999999958</c:v>
                </c:pt>
                <c:pt idx="15174">
                  <c:v>943.48</c:v>
                </c:pt>
                <c:pt idx="15175">
                  <c:v>943.5</c:v>
                </c:pt>
                <c:pt idx="15176">
                  <c:v>943.52</c:v>
                </c:pt>
                <c:pt idx="15177">
                  <c:v>943.54</c:v>
                </c:pt>
                <c:pt idx="15178">
                  <c:v>943.56</c:v>
                </c:pt>
                <c:pt idx="15179">
                  <c:v>943.58</c:v>
                </c:pt>
                <c:pt idx="15180">
                  <c:v>943.6</c:v>
                </c:pt>
                <c:pt idx="15181">
                  <c:v>943.62</c:v>
                </c:pt>
                <c:pt idx="15182">
                  <c:v>943.64</c:v>
                </c:pt>
                <c:pt idx="15183">
                  <c:v>943.66</c:v>
                </c:pt>
                <c:pt idx="15184">
                  <c:v>943.6800000000004</c:v>
                </c:pt>
                <c:pt idx="15185">
                  <c:v>943.7</c:v>
                </c:pt>
                <c:pt idx="15186">
                  <c:v>943.72</c:v>
                </c:pt>
                <c:pt idx="15187">
                  <c:v>943.74</c:v>
                </c:pt>
                <c:pt idx="15188">
                  <c:v>943.76</c:v>
                </c:pt>
                <c:pt idx="15189">
                  <c:v>943.78000000000043</c:v>
                </c:pt>
                <c:pt idx="15190">
                  <c:v>943.8</c:v>
                </c:pt>
                <c:pt idx="15191">
                  <c:v>943.8199999999996</c:v>
                </c:pt>
                <c:pt idx="15192">
                  <c:v>943.83999999999958</c:v>
                </c:pt>
                <c:pt idx="15193">
                  <c:v>943.85999999999956</c:v>
                </c:pt>
                <c:pt idx="15194">
                  <c:v>943.88</c:v>
                </c:pt>
                <c:pt idx="15195">
                  <c:v>943.9</c:v>
                </c:pt>
                <c:pt idx="15196">
                  <c:v>943.92</c:v>
                </c:pt>
                <c:pt idx="15197">
                  <c:v>943.9399999999996</c:v>
                </c:pt>
                <c:pt idx="15198">
                  <c:v>943.95999999999958</c:v>
                </c:pt>
                <c:pt idx="15199">
                  <c:v>943.98</c:v>
                </c:pt>
                <c:pt idx="15200">
                  <c:v>944</c:v>
                </c:pt>
                <c:pt idx="15201">
                  <c:v>944.02</c:v>
                </c:pt>
                <c:pt idx="15202">
                  <c:v>944.04</c:v>
                </c:pt>
                <c:pt idx="15203">
                  <c:v>944.06</c:v>
                </c:pt>
                <c:pt idx="15204">
                  <c:v>944.08</c:v>
                </c:pt>
                <c:pt idx="15205">
                  <c:v>944.1</c:v>
                </c:pt>
                <c:pt idx="15206">
                  <c:v>944.12</c:v>
                </c:pt>
                <c:pt idx="15207">
                  <c:v>944.14</c:v>
                </c:pt>
                <c:pt idx="15208">
                  <c:v>944.16</c:v>
                </c:pt>
                <c:pt idx="15209">
                  <c:v>944.1800000000004</c:v>
                </c:pt>
                <c:pt idx="15210">
                  <c:v>944.2</c:v>
                </c:pt>
                <c:pt idx="15211">
                  <c:v>944.22</c:v>
                </c:pt>
                <c:pt idx="15212">
                  <c:v>944.24</c:v>
                </c:pt>
                <c:pt idx="15213">
                  <c:v>944.26</c:v>
                </c:pt>
                <c:pt idx="15214">
                  <c:v>944.28000000000043</c:v>
                </c:pt>
                <c:pt idx="15215">
                  <c:v>944.3</c:v>
                </c:pt>
                <c:pt idx="15216">
                  <c:v>944.3199999999996</c:v>
                </c:pt>
                <c:pt idx="15217">
                  <c:v>944.33999999999958</c:v>
                </c:pt>
                <c:pt idx="15218">
                  <c:v>944.35999999999956</c:v>
                </c:pt>
                <c:pt idx="15219">
                  <c:v>944.38</c:v>
                </c:pt>
                <c:pt idx="15220">
                  <c:v>944.4</c:v>
                </c:pt>
                <c:pt idx="15221">
                  <c:v>944.42</c:v>
                </c:pt>
                <c:pt idx="15222">
                  <c:v>944.4399999999996</c:v>
                </c:pt>
                <c:pt idx="15223">
                  <c:v>944.45999999999958</c:v>
                </c:pt>
                <c:pt idx="15224">
                  <c:v>944.48</c:v>
                </c:pt>
                <c:pt idx="15225">
                  <c:v>944.5</c:v>
                </c:pt>
                <c:pt idx="15226">
                  <c:v>944.52</c:v>
                </c:pt>
                <c:pt idx="15227">
                  <c:v>944.54</c:v>
                </c:pt>
                <c:pt idx="15228">
                  <c:v>944.56</c:v>
                </c:pt>
                <c:pt idx="15229">
                  <c:v>944.58</c:v>
                </c:pt>
                <c:pt idx="15230">
                  <c:v>944.6</c:v>
                </c:pt>
                <c:pt idx="15231">
                  <c:v>944.62</c:v>
                </c:pt>
                <c:pt idx="15232">
                  <c:v>944.64</c:v>
                </c:pt>
                <c:pt idx="15233">
                  <c:v>944.66</c:v>
                </c:pt>
                <c:pt idx="15234">
                  <c:v>944.6800000000004</c:v>
                </c:pt>
                <c:pt idx="15235">
                  <c:v>944.7</c:v>
                </c:pt>
                <c:pt idx="15236">
                  <c:v>944.72</c:v>
                </c:pt>
                <c:pt idx="15237">
                  <c:v>944.74</c:v>
                </c:pt>
                <c:pt idx="15238">
                  <c:v>944.76</c:v>
                </c:pt>
                <c:pt idx="15239">
                  <c:v>944.78000000000043</c:v>
                </c:pt>
                <c:pt idx="15240">
                  <c:v>944.8</c:v>
                </c:pt>
                <c:pt idx="15241">
                  <c:v>944.8199999999996</c:v>
                </c:pt>
                <c:pt idx="15242">
                  <c:v>944.83999999999958</c:v>
                </c:pt>
                <c:pt idx="15243">
                  <c:v>944.85999999999956</c:v>
                </c:pt>
                <c:pt idx="15244">
                  <c:v>944.88</c:v>
                </c:pt>
                <c:pt idx="15245">
                  <c:v>944.9</c:v>
                </c:pt>
                <c:pt idx="15246">
                  <c:v>944.92</c:v>
                </c:pt>
                <c:pt idx="15247">
                  <c:v>944.9399999999996</c:v>
                </c:pt>
                <c:pt idx="15248">
                  <c:v>944.95999999999958</c:v>
                </c:pt>
                <c:pt idx="15249">
                  <c:v>944.98</c:v>
                </c:pt>
                <c:pt idx="15250">
                  <c:v>945</c:v>
                </c:pt>
                <c:pt idx="15251">
                  <c:v>945.02</c:v>
                </c:pt>
                <c:pt idx="15252">
                  <c:v>945.04</c:v>
                </c:pt>
                <c:pt idx="15253">
                  <c:v>945.06</c:v>
                </c:pt>
                <c:pt idx="15254">
                  <c:v>945.08</c:v>
                </c:pt>
                <c:pt idx="15255">
                  <c:v>945.1</c:v>
                </c:pt>
                <c:pt idx="15256">
                  <c:v>945.12</c:v>
                </c:pt>
                <c:pt idx="15257">
                  <c:v>945.14</c:v>
                </c:pt>
                <c:pt idx="15258">
                  <c:v>945.16</c:v>
                </c:pt>
                <c:pt idx="15259">
                  <c:v>945.1800000000004</c:v>
                </c:pt>
                <c:pt idx="15260">
                  <c:v>945.2</c:v>
                </c:pt>
                <c:pt idx="15261">
                  <c:v>945.22</c:v>
                </c:pt>
                <c:pt idx="15262">
                  <c:v>945.24</c:v>
                </c:pt>
                <c:pt idx="15263">
                  <c:v>945.26</c:v>
                </c:pt>
                <c:pt idx="15264">
                  <c:v>945.28000000000043</c:v>
                </c:pt>
                <c:pt idx="15265">
                  <c:v>945.3</c:v>
                </c:pt>
                <c:pt idx="15266">
                  <c:v>945.3199999999996</c:v>
                </c:pt>
                <c:pt idx="15267">
                  <c:v>945.33999999999958</c:v>
                </c:pt>
                <c:pt idx="15268">
                  <c:v>945.35999999999956</c:v>
                </c:pt>
                <c:pt idx="15269">
                  <c:v>945.38</c:v>
                </c:pt>
                <c:pt idx="15270">
                  <c:v>945.4</c:v>
                </c:pt>
                <c:pt idx="15271">
                  <c:v>945.42</c:v>
                </c:pt>
                <c:pt idx="15272">
                  <c:v>945.4399999999996</c:v>
                </c:pt>
                <c:pt idx="15273">
                  <c:v>945.45999999999958</c:v>
                </c:pt>
                <c:pt idx="15274">
                  <c:v>945.48</c:v>
                </c:pt>
                <c:pt idx="15275">
                  <c:v>945.5</c:v>
                </c:pt>
                <c:pt idx="15276">
                  <c:v>945.52</c:v>
                </c:pt>
                <c:pt idx="15277">
                  <c:v>945.54</c:v>
                </c:pt>
                <c:pt idx="15278">
                  <c:v>945.56</c:v>
                </c:pt>
                <c:pt idx="15279">
                  <c:v>945.58</c:v>
                </c:pt>
                <c:pt idx="15280">
                  <c:v>945.6</c:v>
                </c:pt>
                <c:pt idx="15281">
                  <c:v>945.62</c:v>
                </c:pt>
                <c:pt idx="15282">
                  <c:v>945.64</c:v>
                </c:pt>
                <c:pt idx="15283">
                  <c:v>945.66</c:v>
                </c:pt>
                <c:pt idx="15284">
                  <c:v>945.6800000000004</c:v>
                </c:pt>
                <c:pt idx="15285">
                  <c:v>945.7</c:v>
                </c:pt>
                <c:pt idx="15286">
                  <c:v>945.72</c:v>
                </c:pt>
                <c:pt idx="15287">
                  <c:v>945.74</c:v>
                </c:pt>
                <c:pt idx="15288">
                  <c:v>945.76</c:v>
                </c:pt>
                <c:pt idx="15289">
                  <c:v>945.78000000000043</c:v>
                </c:pt>
                <c:pt idx="15290">
                  <c:v>945.8</c:v>
                </c:pt>
                <c:pt idx="15291">
                  <c:v>945.8199999999996</c:v>
                </c:pt>
                <c:pt idx="15292">
                  <c:v>945.83999999999958</c:v>
                </c:pt>
                <c:pt idx="15293">
                  <c:v>945.85999999999956</c:v>
                </c:pt>
                <c:pt idx="15294">
                  <c:v>945.88</c:v>
                </c:pt>
                <c:pt idx="15295">
                  <c:v>945.9</c:v>
                </c:pt>
                <c:pt idx="15296">
                  <c:v>945.92</c:v>
                </c:pt>
                <c:pt idx="15297">
                  <c:v>945.9399999999996</c:v>
                </c:pt>
                <c:pt idx="15298">
                  <c:v>945.95999999999958</c:v>
                </c:pt>
                <c:pt idx="15299">
                  <c:v>945.98</c:v>
                </c:pt>
                <c:pt idx="15300">
                  <c:v>946</c:v>
                </c:pt>
                <c:pt idx="15301">
                  <c:v>946.02</c:v>
                </c:pt>
                <c:pt idx="15302">
                  <c:v>946.04</c:v>
                </c:pt>
                <c:pt idx="15303">
                  <c:v>946.06</c:v>
                </c:pt>
                <c:pt idx="15304">
                  <c:v>946.08</c:v>
                </c:pt>
                <c:pt idx="15305">
                  <c:v>946.1</c:v>
                </c:pt>
                <c:pt idx="15306">
                  <c:v>946.12</c:v>
                </c:pt>
                <c:pt idx="15307">
                  <c:v>946.14</c:v>
                </c:pt>
                <c:pt idx="15308">
                  <c:v>946.16</c:v>
                </c:pt>
                <c:pt idx="15309">
                  <c:v>946.1800000000004</c:v>
                </c:pt>
                <c:pt idx="15310">
                  <c:v>946.2</c:v>
                </c:pt>
                <c:pt idx="15311">
                  <c:v>946.22</c:v>
                </c:pt>
                <c:pt idx="15312">
                  <c:v>946.24</c:v>
                </c:pt>
                <c:pt idx="15313">
                  <c:v>946.26</c:v>
                </c:pt>
                <c:pt idx="15314">
                  <c:v>946.28000000000043</c:v>
                </c:pt>
                <c:pt idx="15315">
                  <c:v>946.3</c:v>
                </c:pt>
                <c:pt idx="15316">
                  <c:v>946.3199999999996</c:v>
                </c:pt>
                <c:pt idx="15317">
                  <c:v>946.33999999999958</c:v>
                </c:pt>
                <c:pt idx="15318">
                  <c:v>946.35999999999956</c:v>
                </c:pt>
                <c:pt idx="15319">
                  <c:v>946.38</c:v>
                </c:pt>
                <c:pt idx="15320">
                  <c:v>946.4</c:v>
                </c:pt>
                <c:pt idx="15321">
                  <c:v>946.42</c:v>
                </c:pt>
                <c:pt idx="15322">
                  <c:v>946.4399999999996</c:v>
                </c:pt>
                <c:pt idx="15323">
                  <c:v>946.45999999999958</c:v>
                </c:pt>
                <c:pt idx="15324">
                  <c:v>946.48</c:v>
                </c:pt>
                <c:pt idx="15325">
                  <c:v>946.5</c:v>
                </c:pt>
                <c:pt idx="15326">
                  <c:v>946.52</c:v>
                </c:pt>
                <c:pt idx="15327">
                  <c:v>946.54</c:v>
                </c:pt>
                <c:pt idx="15328">
                  <c:v>946.56</c:v>
                </c:pt>
                <c:pt idx="15329">
                  <c:v>946.58</c:v>
                </c:pt>
                <c:pt idx="15330">
                  <c:v>946.6</c:v>
                </c:pt>
                <c:pt idx="15331">
                  <c:v>946.62</c:v>
                </c:pt>
                <c:pt idx="15332">
                  <c:v>946.64</c:v>
                </c:pt>
                <c:pt idx="15333">
                  <c:v>946.66</c:v>
                </c:pt>
                <c:pt idx="15334">
                  <c:v>946.6800000000004</c:v>
                </c:pt>
                <c:pt idx="15335">
                  <c:v>946.7</c:v>
                </c:pt>
                <c:pt idx="15336">
                  <c:v>946.72</c:v>
                </c:pt>
                <c:pt idx="15337">
                  <c:v>946.74</c:v>
                </c:pt>
                <c:pt idx="15338">
                  <c:v>946.76</c:v>
                </c:pt>
                <c:pt idx="15339">
                  <c:v>946.78000000000043</c:v>
                </c:pt>
                <c:pt idx="15340">
                  <c:v>946.8</c:v>
                </c:pt>
                <c:pt idx="15341">
                  <c:v>946.8199999999996</c:v>
                </c:pt>
                <c:pt idx="15342">
                  <c:v>946.83999999999958</c:v>
                </c:pt>
                <c:pt idx="15343">
                  <c:v>946.85999999999956</c:v>
                </c:pt>
                <c:pt idx="15344">
                  <c:v>946.88</c:v>
                </c:pt>
                <c:pt idx="15345">
                  <c:v>946.9</c:v>
                </c:pt>
                <c:pt idx="15346">
                  <c:v>946.92</c:v>
                </c:pt>
                <c:pt idx="15347">
                  <c:v>946.9399999999996</c:v>
                </c:pt>
                <c:pt idx="15348">
                  <c:v>946.95999999999958</c:v>
                </c:pt>
                <c:pt idx="15349">
                  <c:v>946.98</c:v>
                </c:pt>
                <c:pt idx="15350">
                  <c:v>947</c:v>
                </c:pt>
                <c:pt idx="15351">
                  <c:v>947.02</c:v>
                </c:pt>
                <c:pt idx="15352">
                  <c:v>947.04</c:v>
                </c:pt>
                <c:pt idx="15353">
                  <c:v>947.06</c:v>
                </c:pt>
                <c:pt idx="15354">
                  <c:v>947.08</c:v>
                </c:pt>
                <c:pt idx="15355">
                  <c:v>947.1</c:v>
                </c:pt>
                <c:pt idx="15356">
                  <c:v>947.12</c:v>
                </c:pt>
                <c:pt idx="15357">
                  <c:v>947.14</c:v>
                </c:pt>
                <c:pt idx="15358">
                  <c:v>947.16</c:v>
                </c:pt>
                <c:pt idx="15359">
                  <c:v>947.1800000000004</c:v>
                </c:pt>
                <c:pt idx="15360">
                  <c:v>947.2</c:v>
                </c:pt>
                <c:pt idx="15361">
                  <c:v>947.22</c:v>
                </c:pt>
                <c:pt idx="15362">
                  <c:v>947.24</c:v>
                </c:pt>
                <c:pt idx="15363">
                  <c:v>947.26</c:v>
                </c:pt>
                <c:pt idx="15364">
                  <c:v>947.28000000000043</c:v>
                </c:pt>
                <c:pt idx="15365">
                  <c:v>947.3</c:v>
                </c:pt>
                <c:pt idx="15366">
                  <c:v>947.3199999999996</c:v>
                </c:pt>
                <c:pt idx="15367">
                  <c:v>947.33999999999958</c:v>
                </c:pt>
                <c:pt idx="15368">
                  <c:v>947.35999999999956</c:v>
                </c:pt>
                <c:pt idx="15369">
                  <c:v>947.38</c:v>
                </c:pt>
                <c:pt idx="15370">
                  <c:v>947.4</c:v>
                </c:pt>
                <c:pt idx="15371">
                  <c:v>947.42</c:v>
                </c:pt>
                <c:pt idx="15372">
                  <c:v>947.4399999999996</c:v>
                </c:pt>
                <c:pt idx="15373">
                  <c:v>947.45999999999958</c:v>
                </c:pt>
                <c:pt idx="15374">
                  <c:v>947.48</c:v>
                </c:pt>
                <c:pt idx="15375">
                  <c:v>947.5</c:v>
                </c:pt>
                <c:pt idx="15376">
                  <c:v>947.52</c:v>
                </c:pt>
                <c:pt idx="15377">
                  <c:v>947.54</c:v>
                </c:pt>
                <c:pt idx="15378">
                  <c:v>947.56</c:v>
                </c:pt>
                <c:pt idx="15379">
                  <c:v>947.58</c:v>
                </c:pt>
                <c:pt idx="15380">
                  <c:v>947.6</c:v>
                </c:pt>
                <c:pt idx="15381">
                  <c:v>947.62</c:v>
                </c:pt>
                <c:pt idx="15382">
                  <c:v>947.64</c:v>
                </c:pt>
                <c:pt idx="15383">
                  <c:v>947.66</c:v>
                </c:pt>
                <c:pt idx="15384">
                  <c:v>947.6800000000004</c:v>
                </c:pt>
                <c:pt idx="15385">
                  <c:v>947.7</c:v>
                </c:pt>
                <c:pt idx="15386">
                  <c:v>947.72</c:v>
                </c:pt>
                <c:pt idx="15387">
                  <c:v>947.74</c:v>
                </c:pt>
                <c:pt idx="15388">
                  <c:v>947.76</c:v>
                </c:pt>
                <c:pt idx="15389">
                  <c:v>947.78000000000043</c:v>
                </c:pt>
                <c:pt idx="15390">
                  <c:v>947.8</c:v>
                </c:pt>
                <c:pt idx="15391">
                  <c:v>947.8199999999996</c:v>
                </c:pt>
                <c:pt idx="15392">
                  <c:v>947.83999999999958</c:v>
                </c:pt>
                <c:pt idx="15393">
                  <c:v>947.85999999999956</c:v>
                </c:pt>
                <c:pt idx="15394">
                  <c:v>947.88</c:v>
                </c:pt>
                <c:pt idx="15395">
                  <c:v>947.9</c:v>
                </c:pt>
                <c:pt idx="15396">
                  <c:v>947.92</c:v>
                </c:pt>
                <c:pt idx="15397">
                  <c:v>947.9399999999996</c:v>
                </c:pt>
                <c:pt idx="15398">
                  <c:v>947.95999999999958</c:v>
                </c:pt>
                <c:pt idx="15399">
                  <c:v>947.98</c:v>
                </c:pt>
                <c:pt idx="15400">
                  <c:v>948</c:v>
                </c:pt>
                <c:pt idx="15401">
                  <c:v>948.02</c:v>
                </c:pt>
                <c:pt idx="15402">
                  <c:v>948.04</c:v>
                </c:pt>
                <c:pt idx="15403">
                  <c:v>948.06</c:v>
                </c:pt>
                <c:pt idx="15404">
                  <c:v>948.08</c:v>
                </c:pt>
                <c:pt idx="15405">
                  <c:v>948.1</c:v>
                </c:pt>
                <c:pt idx="15406">
                  <c:v>948.12</c:v>
                </c:pt>
                <c:pt idx="15407">
                  <c:v>948.14</c:v>
                </c:pt>
                <c:pt idx="15408">
                  <c:v>948.16</c:v>
                </c:pt>
                <c:pt idx="15409">
                  <c:v>948.1800000000004</c:v>
                </c:pt>
                <c:pt idx="15410">
                  <c:v>948.2</c:v>
                </c:pt>
                <c:pt idx="15411">
                  <c:v>948.22</c:v>
                </c:pt>
                <c:pt idx="15412">
                  <c:v>948.24</c:v>
                </c:pt>
                <c:pt idx="15413">
                  <c:v>948.26</c:v>
                </c:pt>
                <c:pt idx="15414">
                  <c:v>948.28000000000043</c:v>
                </c:pt>
                <c:pt idx="15415">
                  <c:v>948.3</c:v>
                </c:pt>
                <c:pt idx="15416">
                  <c:v>948.3199999999996</c:v>
                </c:pt>
                <c:pt idx="15417">
                  <c:v>948.33999999999958</c:v>
                </c:pt>
                <c:pt idx="15418">
                  <c:v>948.35999999999956</c:v>
                </c:pt>
                <c:pt idx="15419">
                  <c:v>948.38</c:v>
                </c:pt>
                <c:pt idx="15420">
                  <c:v>948.4</c:v>
                </c:pt>
                <c:pt idx="15421">
                  <c:v>948.42</c:v>
                </c:pt>
                <c:pt idx="15422">
                  <c:v>948.4399999999996</c:v>
                </c:pt>
                <c:pt idx="15423">
                  <c:v>948.45999999999958</c:v>
                </c:pt>
                <c:pt idx="15424">
                  <c:v>948.48</c:v>
                </c:pt>
                <c:pt idx="15425">
                  <c:v>948.5</c:v>
                </c:pt>
                <c:pt idx="15426">
                  <c:v>948.52</c:v>
                </c:pt>
                <c:pt idx="15427">
                  <c:v>948.54</c:v>
                </c:pt>
                <c:pt idx="15428">
                  <c:v>948.56</c:v>
                </c:pt>
                <c:pt idx="15429">
                  <c:v>948.58</c:v>
                </c:pt>
                <c:pt idx="15430">
                  <c:v>948.6</c:v>
                </c:pt>
                <c:pt idx="15431">
                  <c:v>948.62</c:v>
                </c:pt>
                <c:pt idx="15432">
                  <c:v>948.64</c:v>
                </c:pt>
                <c:pt idx="15433">
                  <c:v>948.66</c:v>
                </c:pt>
                <c:pt idx="15434">
                  <c:v>948.6800000000004</c:v>
                </c:pt>
                <c:pt idx="15435">
                  <c:v>948.7</c:v>
                </c:pt>
                <c:pt idx="15436">
                  <c:v>948.72</c:v>
                </c:pt>
                <c:pt idx="15437">
                  <c:v>948.74</c:v>
                </c:pt>
                <c:pt idx="15438">
                  <c:v>948.76</c:v>
                </c:pt>
                <c:pt idx="15439">
                  <c:v>948.78000000000043</c:v>
                </c:pt>
                <c:pt idx="15440">
                  <c:v>948.8</c:v>
                </c:pt>
                <c:pt idx="15441">
                  <c:v>948.8199999999996</c:v>
                </c:pt>
                <c:pt idx="15442">
                  <c:v>948.83999999999958</c:v>
                </c:pt>
                <c:pt idx="15443">
                  <c:v>948.85999999999956</c:v>
                </c:pt>
                <c:pt idx="15444">
                  <c:v>948.88</c:v>
                </c:pt>
                <c:pt idx="15445">
                  <c:v>948.9</c:v>
                </c:pt>
                <c:pt idx="15446">
                  <c:v>948.92</c:v>
                </c:pt>
                <c:pt idx="15447">
                  <c:v>948.9399999999996</c:v>
                </c:pt>
                <c:pt idx="15448">
                  <c:v>948.95999999999958</c:v>
                </c:pt>
                <c:pt idx="15449">
                  <c:v>948.98</c:v>
                </c:pt>
                <c:pt idx="15450">
                  <c:v>949</c:v>
                </c:pt>
                <c:pt idx="15451">
                  <c:v>949.02</c:v>
                </c:pt>
                <c:pt idx="15452">
                  <c:v>949.04</c:v>
                </c:pt>
                <c:pt idx="15453">
                  <c:v>949.06</c:v>
                </c:pt>
                <c:pt idx="15454">
                  <c:v>949.08</c:v>
                </c:pt>
                <c:pt idx="15455">
                  <c:v>949.1</c:v>
                </c:pt>
                <c:pt idx="15456">
                  <c:v>949.12</c:v>
                </c:pt>
                <c:pt idx="15457">
                  <c:v>949.14</c:v>
                </c:pt>
                <c:pt idx="15458">
                  <c:v>949.16</c:v>
                </c:pt>
                <c:pt idx="15459">
                  <c:v>949.1800000000004</c:v>
                </c:pt>
                <c:pt idx="15460">
                  <c:v>949.2</c:v>
                </c:pt>
                <c:pt idx="15461">
                  <c:v>949.22</c:v>
                </c:pt>
                <c:pt idx="15462">
                  <c:v>949.24</c:v>
                </c:pt>
                <c:pt idx="15463">
                  <c:v>949.26</c:v>
                </c:pt>
                <c:pt idx="15464">
                  <c:v>949.28000000000043</c:v>
                </c:pt>
                <c:pt idx="15465">
                  <c:v>949.3</c:v>
                </c:pt>
                <c:pt idx="15466">
                  <c:v>949.3199999999996</c:v>
                </c:pt>
                <c:pt idx="15467">
                  <c:v>949.33999999999958</c:v>
                </c:pt>
                <c:pt idx="15468">
                  <c:v>949.35999999999956</c:v>
                </c:pt>
                <c:pt idx="15469">
                  <c:v>949.38</c:v>
                </c:pt>
                <c:pt idx="15470">
                  <c:v>949.4</c:v>
                </c:pt>
                <c:pt idx="15471">
                  <c:v>949.42</c:v>
                </c:pt>
                <c:pt idx="15472">
                  <c:v>949.4399999999996</c:v>
                </c:pt>
                <c:pt idx="15473">
                  <c:v>949.45999999999958</c:v>
                </c:pt>
                <c:pt idx="15474">
                  <c:v>949.48</c:v>
                </c:pt>
                <c:pt idx="15475">
                  <c:v>949.5</c:v>
                </c:pt>
                <c:pt idx="15476">
                  <c:v>949.52</c:v>
                </c:pt>
                <c:pt idx="15477">
                  <c:v>949.54</c:v>
                </c:pt>
                <c:pt idx="15478">
                  <c:v>949.56</c:v>
                </c:pt>
                <c:pt idx="15479">
                  <c:v>949.58</c:v>
                </c:pt>
                <c:pt idx="15480">
                  <c:v>949.6</c:v>
                </c:pt>
                <c:pt idx="15481">
                  <c:v>949.62</c:v>
                </c:pt>
                <c:pt idx="15482">
                  <c:v>949.64</c:v>
                </c:pt>
                <c:pt idx="15483">
                  <c:v>949.66</c:v>
                </c:pt>
                <c:pt idx="15484">
                  <c:v>949.6800000000004</c:v>
                </c:pt>
                <c:pt idx="15485">
                  <c:v>949.7</c:v>
                </c:pt>
                <c:pt idx="15486">
                  <c:v>949.72</c:v>
                </c:pt>
                <c:pt idx="15487">
                  <c:v>949.74</c:v>
                </c:pt>
                <c:pt idx="15488">
                  <c:v>949.76</c:v>
                </c:pt>
                <c:pt idx="15489">
                  <c:v>949.78000000000043</c:v>
                </c:pt>
                <c:pt idx="15490">
                  <c:v>949.8</c:v>
                </c:pt>
                <c:pt idx="15491">
                  <c:v>949.8199999999996</c:v>
                </c:pt>
                <c:pt idx="15492">
                  <c:v>949.83999999999958</c:v>
                </c:pt>
                <c:pt idx="15493">
                  <c:v>949.85999999999956</c:v>
                </c:pt>
                <c:pt idx="15494">
                  <c:v>949.88</c:v>
                </c:pt>
                <c:pt idx="15495">
                  <c:v>949.9</c:v>
                </c:pt>
                <c:pt idx="15496">
                  <c:v>949.92</c:v>
                </c:pt>
                <c:pt idx="15497">
                  <c:v>949.9399999999996</c:v>
                </c:pt>
                <c:pt idx="15498">
                  <c:v>949.95999999999958</c:v>
                </c:pt>
                <c:pt idx="15499">
                  <c:v>949.98</c:v>
                </c:pt>
                <c:pt idx="15500">
                  <c:v>950</c:v>
                </c:pt>
                <c:pt idx="15501">
                  <c:v>950.02</c:v>
                </c:pt>
                <c:pt idx="15502">
                  <c:v>950.04</c:v>
                </c:pt>
                <c:pt idx="15503">
                  <c:v>950.06</c:v>
                </c:pt>
                <c:pt idx="15504">
                  <c:v>950.08</c:v>
                </c:pt>
                <c:pt idx="15505">
                  <c:v>950.1</c:v>
                </c:pt>
                <c:pt idx="15506">
                  <c:v>950.12</c:v>
                </c:pt>
                <c:pt idx="15507">
                  <c:v>950.14</c:v>
                </c:pt>
                <c:pt idx="15508">
                  <c:v>950.16</c:v>
                </c:pt>
                <c:pt idx="15509">
                  <c:v>950.1800000000004</c:v>
                </c:pt>
                <c:pt idx="15510">
                  <c:v>950.2</c:v>
                </c:pt>
                <c:pt idx="15511">
                  <c:v>950.22</c:v>
                </c:pt>
                <c:pt idx="15512">
                  <c:v>950.24</c:v>
                </c:pt>
                <c:pt idx="15513">
                  <c:v>950.26</c:v>
                </c:pt>
                <c:pt idx="15514">
                  <c:v>950.28000000000043</c:v>
                </c:pt>
                <c:pt idx="15515">
                  <c:v>950.3</c:v>
                </c:pt>
                <c:pt idx="15516">
                  <c:v>950.3199999999996</c:v>
                </c:pt>
                <c:pt idx="15517">
                  <c:v>950.33999999999958</c:v>
                </c:pt>
                <c:pt idx="15518">
                  <c:v>950.35999999999956</c:v>
                </c:pt>
                <c:pt idx="15519">
                  <c:v>950.38</c:v>
                </c:pt>
                <c:pt idx="15520">
                  <c:v>950.4</c:v>
                </c:pt>
                <c:pt idx="15521">
                  <c:v>950.42</c:v>
                </c:pt>
                <c:pt idx="15522">
                  <c:v>950.4399999999996</c:v>
                </c:pt>
                <c:pt idx="15523">
                  <c:v>950.45999999999958</c:v>
                </c:pt>
                <c:pt idx="15524">
                  <c:v>950.48</c:v>
                </c:pt>
                <c:pt idx="15525">
                  <c:v>950.5</c:v>
                </c:pt>
                <c:pt idx="15526">
                  <c:v>950.52</c:v>
                </c:pt>
                <c:pt idx="15527">
                  <c:v>950.54</c:v>
                </c:pt>
                <c:pt idx="15528">
                  <c:v>950.56</c:v>
                </c:pt>
                <c:pt idx="15529">
                  <c:v>950.58</c:v>
                </c:pt>
                <c:pt idx="15530">
                  <c:v>950.6</c:v>
                </c:pt>
                <c:pt idx="15531">
                  <c:v>950.62</c:v>
                </c:pt>
                <c:pt idx="15532">
                  <c:v>950.64</c:v>
                </c:pt>
                <c:pt idx="15533">
                  <c:v>950.66</c:v>
                </c:pt>
                <c:pt idx="15534">
                  <c:v>950.6800000000004</c:v>
                </c:pt>
                <c:pt idx="15535">
                  <c:v>950.7</c:v>
                </c:pt>
                <c:pt idx="15536">
                  <c:v>950.72</c:v>
                </c:pt>
                <c:pt idx="15537">
                  <c:v>950.74</c:v>
                </c:pt>
                <c:pt idx="15538">
                  <c:v>950.76</c:v>
                </c:pt>
                <c:pt idx="15539">
                  <c:v>950.78000000000043</c:v>
                </c:pt>
                <c:pt idx="15540">
                  <c:v>950.8</c:v>
                </c:pt>
                <c:pt idx="15541">
                  <c:v>950.8199999999996</c:v>
                </c:pt>
                <c:pt idx="15542">
                  <c:v>950.83999999999958</c:v>
                </c:pt>
                <c:pt idx="15543">
                  <c:v>950.85999999999956</c:v>
                </c:pt>
                <c:pt idx="15544">
                  <c:v>950.88</c:v>
                </c:pt>
                <c:pt idx="15545">
                  <c:v>950.9</c:v>
                </c:pt>
                <c:pt idx="15546">
                  <c:v>950.92</c:v>
                </c:pt>
                <c:pt idx="15547">
                  <c:v>950.9399999999996</c:v>
                </c:pt>
                <c:pt idx="15548">
                  <c:v>950.95999999999958</c:v>
                </c:pt>
                <c:pt idx="15549">
                  <c:v>950.98</c:v>
                </c:pt>
                <c:pt idx="15550">
                  <c:v>951</c:v>
                </c:pt>
                <c:pt idx="15551">
                  <c:v>951.02</c:v>
                </c:pt>
                <c:pt idx="15552">
                  <c:v>951.04</c:v>
                </c:pt>
                <c:pt idx="15553">
                  <c:v>951.06</c:v>
                </c:pt>
                <c:pt idx="15554">
                  <c:v>951.08</c:v>
                </c:pt>
                <c:pt idx="15555">
                  <c:v>951.1</c:v>
                </c:pt>
                <c:pt idx="15556">
                  <c:v>951.12</c:v>
                </c:pt>
                <c:pt idx="15557">
                  <c:v>951.14</c:v>
                </c:pt>
                <c:pt idx="15558">
                  <c:v>951.16</c:v>
                </c:pt>
                <c:pt idx="15559">
                  <c:v>951.1800000000004</c:v>
                </c:pt>
                <c:pt idx="15560">
                  <c:v>951.2</c:v>
                </c:pt>
                <c:pt idx="15561">
                  <c:v>951.22</c:v>
                </c:pt>
                <c:pt idx="15562">
                  <c:v>951.24</c:v>
                </c:pt>
                <c:pt idx="15563">
                  <c:v>951.26</c:v>
                </c:pt>
                <c:pt idx="15564">
                  <c:v>951.28000000000043</c:v>
                </c:pt>
                <c:pt idx="15565">
                  <c:v>951.3</c:v>
                </c:pt>
                <c:pt idx="15566">
                  <c:v>951.3199999999996</c:v>
                </c:pt>
                <c:pt idx="15567">
                  <c:v>951.33999999999958</c:v>
                </c:pt>
                <c:pt idx="15568">
                  <c:v>951.35999999999956</c:v>
                </c:pt>
                <c:pt idx="15569">
                  <c:v>951.38</c:v>
                </c:pt>
                <c:pt idx="15570">
                  <c:v>951.4</c:v>
                </c:pt>
                <c:pt idx="15571">
                  <c:v>951.42</c:v>
                </c:pt>
                <c:pt idx="15572">
                  <c:v>951.4399999999996</c:v>
                </c:pt>
                <c:pt idx="15573">
                  <c:v>951.45999999999958</c:v>
                </c:pt>
                <c:pt idx="15574">
                  <c:v>951.48</c:v>
                </c:pt>
                <c:pt idx="15575">
                  <c:v>951.5</c:v>
                </c:pt>
                <c:pt idx="15576">
                  <c:v>951.52</c:v>
                </c:pt>
                <c:pt idx="15577">
                  <c:v>951.54</c:v>
                </c:pt>
                <c:pt idx="15578">
                  <c:v>951.56</c:v>
                </c:pt>
                <c:pt idx="15579">
                  <c:v>951.58</c:v>
                </c:pt>
                <c:pt idx="15580">
                  <c:v>951.6</c:v>
                </c:pt>
                <c:pt idx="15581">
                  <c:v>951.62</c:v>
                </c:pt>
                <c:pt idx="15582">
                  <c:v>951.64</c:v>
                </c:pt>
                <c:pt idx="15583">
                  <c:v>951.66</c:v>
                </c:pt>
                <c:pt idx="15584">
                  <c:v>951.6800000000004</c:v>
                </c:pt>
                <c:pt idx="15585">
                  <c:v>951.7</c:v>
                </c:pt>
                <c:pt idx="15586">
                  <c:v>951.72</c:v>
                </c:pt>
                <c:pt idx="15587">
                  <c:v>951.74</c:v>
                </c:pt>
                <c:pt idx="15588">
                  <c:v>951.76</c:v>
                </c:pt>
                <c:pt idx="15589">
                  <c:v>951.78000000000043</c:v>
                </c:pt>
                <c:pt idx="15590">
                  <c:v>951.8</c:v>
                </c:pt>
                <c:pt idx="15591">
                  <c:v>951.8199999999996</c:v>
                </c:pt>
                <c:pt idx="15592">
                  <c:v>951.83999999999958</c:v>
                </c:pt>
                <c:pt idx="15593">
                  <c:v>951.85999999999956</c:v>
                </c:pt>
                <c:pt idx="15594">
                  <c:v>951.88</c:v>
                </c:pt>
                <c:pt idx="15595">
                  <c:v>951.9</c:v>
                </c:pt>
                <c:pt idx="15596">
                  <c:v>951.92</c:v>
                </c:pt>
                <c:pt idx="15597">
                  <c:v>951.9399999999996</c:v>
                </c:pt>
                <c:pt idx="15598">
                  <c:v>951.95999999999958</c:v>
                </c:pt>
                <c:pt idx="15599">
                  <c:v>951.98</c:v>
                </c:pt>
                <c:pt idx="15600">
                  <c:v>952</c:v>
                </c:pt>
                <c:pt idx="15601">
                  <c:v>952.02</c:v>
                </c:pt>
                <c:pt idx="15602">
                  <c:v>952.04</c:v>
                </c:pt>
                <c:pt idx="15603">
                  <c:v>952.06</c:v>
                </c:pt>
                <c:pt idx="15604">
                  <c:v>952.08</c:v>
                </c:pt>
                <c:pt idx="15605">
                  <c:v>952.1</c:v>
                </c:pt>
                <c:pt idx="15606">
                  <c:v>952.12</c:v>
                </c:pt>
                <c:pt idx="15607">
                  <c:v>952.14</c:v>
                </c:pt>
                <c:pt idx="15608">
                  <c:v>952.16</c:v>
                </c:pt>
                <c:pt idx="15609">
                  <c:v>952.1800000000004</c:v>
                </c:pt>
                <c:pt idx="15610">
                  <c:v>952.2</c:v>
                </c:pt>
                <c:pt idx="15611">
                  <c:v>952.22</c:v>
                </c:pt>
                <c:pt idx="15612">
                  <c:v>952.24</c:v>
                </c:pt>
                <c:pt idx="15613">
                  <c:v>952.26</c:v>
                </c:pt>
                <c:pt idx="15614">
                  <c:v>952.28000000000043</c:v>
                </c:pt>
                <c:pt idx="15615">
                  <c:v>952.3</c:v>
                </c:pt>
                <c:pt idx="15616">
                  <c:v>952.3199999999996</c:v>
                </c:pt>
                <c:pt idx="15617">
                  <c:v>952.33999999999958</c:v>
                </c:pt>
                <c:pt idx="15618">
                  <c:v>952.35999999999956</c:v>
                </c:pt>
                <c:pt idx="15619">
                  <c:v>952.38</c:v>
                </c:pt>
                <c:pt idx="15620">
                  <c:v>952.4</c:v>
                </c:pt>
                <c:pt idx="15621">
                  <c:v>952.42</c:v>
                </c:pt>
                <c:pt idx="15622">
                  <c:v>952.4399999999996</c:v>
                </c:pt>
                <c:pt idx="15623">
                  <c:v>952.45999999999958</c:v>
                </c:pt>
                <c:pt idx="15624">
                  <c:v>952.48</c:v>
                </c:pt>
                <c:pt idx="15625">
                  <c:v>952.5</c:v>
                </c:pt>
                <c:pt idx="15626">
                  <c:v>952.52</c:v>
                </c:pt>
                <c:pt idx="15627">
                  <c:v>952.54</c:v>
                </c:pt>
                <c:pt idx="15628">
                  <c:v>952.56</c:v>
                </c:pt>
                <c:pt idx="15629">
                  <c:v>952.58</c:v>
                </c:pt>
                <c:pt idx="15630">
                  <c:v>952.6</c:v>
                </c:pt>
                <c:pt idx="15631">
                  <c:v>952.62</c:v>
                </c:pt>
                <c:pt idx="15632">
                  <c:v>952.64</c:v>
                </c:pt>
                <c:pt idx="15633">
                  <c:v>952.66</c:v>
                </c:pt>
                <c:pt idx="15634">
                  <c:v>952.6800000000004</c:v>
                </c:pt>
                <c:pt idx="15635">
                  <c:v>952.7</c:v>
                </c:pt>
                <c:pt idx="15636">
                  <c:v>952.72</c:v>
                </c:pt>
                <c:pt idx="15637">
                  <c:v>952.74</c:v>
                </c:pt>
                <c:pt idx="15638">
                  <c:v>952.76</c:v>
                </c:pt>
                <c:pt idx="15639">
                  <c:v>952.78000000000043</c:v>
                </c:pt>
                <c:pt idx="15640">
                  <c:v>952.8</c:v>
                </c:pt>
                <c:pt idx="15641">
                  <c:v>952.8199999999996</c:v>
                </c:pt>
                <c:pt idx="15642">
                  <c:v>952.83999999999958</c:v>
                </c:pt>
                <c:pt idx="15643">
                  <c:v>952.85999999999956</c:v>
                </c:pt>
                <c:pt idx="15644">
                  <c:v>952.88</c:v>
                </c:pt>
                <c:pt idx="15645">
                  <c:v>952.9</c:v>
                </c:pt>
                <c:pt idx="15646">
                  <c:v>952.92</c:v>
                </c:pt>
                <c:pt idx="15647">
                  <c:v>952.9399999999996</c:v>
                </c:pt>
                <c:pt idx="15648">
                  <c:v>952.95999999999958</c:v>
                </c:pt>
                <c:pt idx="15649">
                  <c:v>952.98</c:v>
                </c:pt>
                <c:pt idx="15650">
                  <c:v>953</c:v>
                </c:pt>
                <c:pt idx="15651">
                  <c:v>953.02</c:v>
                </c:pt>
                <c:pt idx="15652">
                  <c:v>953.04</c:v>
                </c:pt>
                <c:pt idx="15653">
                  <c:v>953.06</c:v>
                </c:pt>
                <c:pt idx="15654">
                  <c:v>953.08</c:v>
                </c:pt>
                <c:pt idx="15655">
                  <c:v>953.1</c:v>
                </c:pt>
                <c:pt idx="15656">
                  <c:v>953.12</c:v>
                </c:pt>
                <c:pt idx="15657">
                  <c:v>953.14</c:v>
                </c:pt>
                <c:pt idx="15658">
                  <c:v>953.16</c:v>
                </c:pt>
                <c:pt idx="15659">
                  <c:v>953.1800000000004</c:v>
                </c:pt>
                <c:pt idx="15660">
                  <c:v>953.2</c:v>
                </c:pt>
                <c:pt idx="15661">
                  <c:v>953.22</c:v>
                </c:pt>
                <c:pt idx="15662">
                  <c:v>953.24</c:v>
                </c:pt>
                <c:pt idx="15663">
                  <c:v>953.26</c:v>
                </c:pt>
                <c:pt idx="15664">
                  <c:v>953.28000000000043</c:v>
                </c:pt>
                <c:pt idx="15665">
                  <c:v>953.3</c:v>
                </c:pt>
                <c:pt idx="15666">
                  <c:v>953.3199999999996</c:v>
                </c:pt>
                <c:pt idx="15667">
                  <c:v>953.33999999999958</c:v>
                </c:pt>
                <c:pt idx="15668">
                  <c:v>953.35999999999956</c:v>
                </c:pt>
                <c:pt idx="15669">
                  <c:v>953.38</c:v>
                </c:pt>
                <c:pt idx="15670">
                  <c:v>953.4</c:v>
                </c:pt>
                <c:pt idx="15671">
                  <c:v>953.42</c:v>
                </c:pt>
                <c:pt idx="15672">
                  <c:v>953.4399999999996</c:v>
                </c:pt>
                <c:pt idx="15673">
                  <c:v>953.45999999999958</c:v>
                </c:pt>
                <c:pt idx="15674">
                  <c:v>953.48</c:v>
                </c:pt>
                <c:pt idx="15675">
                  <c:v>953.5</c:v>
                </c:pt>
                <c:pt idx="15676">
                  <c:v>953.52</c:v>
                </c:pt>
                <c:pt idx="15677">
                  <c:v>953.54</c:v>
                </c:pt>
                <c:pt idx="15678">
                  <c:v>953.56</c:v>
                </c:pt>
                <c:pt idx="15679">
                  <c:v>953.58</c:v>
                </c:pt>
                <c:pt idx="15680">
                  <c:v>953.6</c:v>
                </c:pt>
                <c:pt idx="15681">
                  <c:v>953.62</c:v>
                </c:pt>
                <c:pt idx="15682">
                  <c:v>953.64</c:v>
                </c:pt>
                <c:pt idx="15683">
                  <c:v>953.66</c:v>
                </c:pt>
                <c:pt idx="15684">
                  <c:v>953.6800000000004</c:v>
                </c:pt>
                <c:pt idx="15685">
                  <c:v>953.7</c:v>
                </c:pt>
                <c:pt idx="15686">
                  <c:v>953.72</c:v>
                </c:pt>
                <c:pt idx="15687">
                  <c:v>953.74</c:v>
                </c:pt>
                <c:pt idx="15688">
                  <c:v>953.76</c:v>
                </c:pt>
                <c:pt idx="15689">
                  <c:v>953.78000000000043</c:v>
                </c:pt>
                <c:pt idx="15690">
                  <c:v>953.8</c:v>
                </c:pt>
                <c:pt idx="15691">
                  <c:v>953.8199999999996</c:v>
                </c:pt>
                <c:pt idx="15692">
                  <c:v>953.83999999999958</c:v>
                </c:pt>
                <c:pt idx="15693">
                  <c:v>953.85999999999956</c:v>
                </c:pt>
                <c:pt idx="15694">
                  <c:v>953.88</c:v>
                </c:pt>
                <c:pt idx="15695">
                  <c:v>953.9</c:v>
                </c:pt>
                <c:pt idx="15696">
                  <c:v>953.92</c:v>
                </c:pt>
                <c:pt idx="15697">
                  <c:v>953.9399999999996</c:v>
                </c:pt>
                <c:pt idx="15698">
                  <c:v>953.95999999999958</c:v>
                </c:pt>
                <c:pt idx="15699">
                  <c:v>953.98</c:v>
                </c:pt>
                <c:pt idx="15700">
                  <c:v>954</c:v>
                </c:pt>
                <c:pt idx="15701">
                  <c:v>954.02</c:v>
                </c:pt>
                <c:pt idx="15702">
                  <c:v>954.04</c:v>
                </c:pt>
                <c:pt idx="15703">
                  <c:v>954.06</c:v>
                </c:pt>
                <c:pt idx="15704">
                  <c:v>954.08</c:v>
                </c:pt>
                <c:pt idx="15705">
                  <c:v>954.1</c:v>
                </c:pt>
                <c:pt idx="15706">
                  <c:v>954.12</c:v>
                </c:pt>
                <c:pt idx="15707">
                  <c:v>954.14</c:v>
                </c:pt>
                <c:pt idx="15708">
                  <c:v>954.16</c:v>
                </c:pt>
                <c:pt idx="15709">
                  <c:v>954.1800000000004</c:v>
                </c:pt>
                <c:pt idx="15710">
                  <c:v>954.2</c:v>
                </c:pt>
                <c:pt idx="15711">
                  <c:v>954.22</c:v>
                </c:pt>
                <c:pt idx="15712">
                  <c:v>954.24</c:v>
                </c:pt>
                <c:pt idx="15713">
                  <c:v>954.26</c:v>
                </c:pt>
                <c:pt idx="15714">
                  <c:v>954.28000000000043</c:v>
                </c:pt>
                <c:pt idx="15715">
                  <c:v>954.3</c:v>
                </c:pt>
                <c:pt idx="15716">
                  <c:v>954.3199999999996</c:v>
                </c:pt>
                <c:pt idx="15717">
                  <c:v>954.33999999999958</c:v>
                </c:pt>
                <c:pt idx="15718">
                  <c:v>954.35999999999956</c:v>
                </c:pt>
                <c:pt idx="15719">
                  <c:v>954.38</c:v>
                </c:pt>
                <c:pt idx="15720">
                  <c:v>954.4</c:v>
                </c:pt>
                <c:pt idx="15721">
                  <c:v>954.42</c:v>
                </c:pt>
                <c:pt idx="15722">
                  <c:v>954.4399999999996</c:v>
                </c:pt>
                <c:pt idx="15723">
                  <c:v>954.45999999999958</c:v>
                </c:pt>
                <c:pt idx="15724">
                  <c:v>954.48</c:v>
                </c:pt>
                <c:pt idx="15725">
                  <c:v>954.5</c:v>
                </c:pt>
                <c:pt idx="15726">
                  <c:v>954.52</c:v>
                </c:pt>
                <c:pt idx="15727">
                  <c:v>954.54</c:v>
                </c:pt>
                <c:pt idx="15728">
                  <c:v>954.56</c:v>
                </c:pt>
                <c:pt idx="15729">
                  <c:v>954.58</c:v>
                </c:pt>
                <c:pt idx="15730">
                  <c:v>954.6</c:v>
                </c:pt>
                <c:pt idx="15731">
                  <c:v>954.62</c:v>
                </c:pt>
                <c:pt idx="15732">
                  <c:v>954.64</c:v>
                </c:pt>
                <c:pt idx="15733">
                  <c:v>954.66</c:v>
                </c:pt>
                <c:pt idx="15734">
                  <c:v>954.6800000000004</c:v>
                </c:pt>
                <c:pt idx="15735">
                  <c:v>954.7</c:v>
                </c:pt>
                <c:pt idx="15736">
                  <c:v>954.72</c:v>
                </c:pt>
                <c:pt idx="15737">
                  <c:v>954.74</c:v>
                </c:pt>
                <c:pt idx="15738">
                  <c:v>954.76</c:v>
                </c:pt>
                <c:pt idx="15739">
                  <c:v>954.78000000000043</c:v>
                </c:pt>
                <c:pt idx="15740">
                  <c:v>954.8</c:v>
                </c:pt>
                <c:pt idx="15741">
                  <c:v>954.8199999999996</c:v>
                </c:pt>
                <c:pt idx="15742">
                  <c:v>954.83999999999958</c:v>
                </c:pt>
                <c:pt idx="15743">
                  <c:v>954.85999999999956</c:v>
                </c:pt>
                <c:pt idx="15744">
                  <c:v>954.88</c:v>
                </c:pt>
                <c:pt idx="15745">
                  <c:v>954.9</c:v>
                </c:pt>
                <c:pt idx="15746">
                  <c:v>954.92</c:v>
                </c:pt>
                <c:pt idx="15747">
                  <c:v>954.9399999999996</c:v>
                </c:pt>
                <c:pt idx="15748">
                  <c:v>954.95999999999958</c:v>
                </c:pt>
                <c:pt idx="15749">
                  <c:v>954.98</c:v>
                </c:pt>
                <c:pt idx="15750">
                  <c:v>955</c:v>
                </c:pt>
                <c:pt idx="15751">
                  <c:v>955.02</c:v>
                </c:pt>
                <c:pt idx="15752">
                  <c:v>955.04</c:v>
                </c:pt>
                <c:pt idx="15753">
                  <c:v>955.06</c:v>
                </c:pt>
                <c:pt idx="15754">
                  <c:v>955.08</c:v>
                </c:pt>
                <c:pt idx="15755">
                  <c:v>955.1</c:v>
                </c:pt>
                <c:pt idx="15756">
                  <c:v>955.12</c:v>
                </c:pt>
                <c:pt idx="15757">
                  <c:v>955.14</c:v>
                </c:pt>
                <c:pt idx="15758">
                  <c:v>955.16</c:v>
                </c:pt>
                <c:pt idx="15759">
                  <c:v>955.1800000000004</c:v>
                </c:pt>
                <c:pt idx="15760">
                  <c:v>955.2</c:v>
                </c:pt>
                <c:pt idx="15761">
                  <c:v>955.22</c:v>
                </c:pt>
                <c:pt idx="15762">
                  <c:v>955.24</c:v>
                </c:pt>
                <c:pt idx="15763">
                  <c:v>955.26</c:v>
                </c:pt>
                <c:pt idx="15764">
                  <c:v>955.28000000000043</c:v>
                </c:pt>
                <c:pt idx="15765">
                  <c:v>955.3</c:v>
                </c:pt>
                <c:pt idx="15766">
                  <c:v>955.3199999999996</c:v>
                </c:pt>
                <c:pt idx="15767">
                  <c:v>955.33999999999958</c:v>
                </c:pt>
                <c:pt idx="15768">
                  <c:v>955.35999999999956</c:v>
                </c:pt>
                <c:pt idx="15769">
                  <c:v>955.38</c:v>
                </c:pt>
                <c:pt idx="15770">
                  <c:v>955.4</c:v>
                </c:pt>
                <c:pt idx="15771">
                  <c:v>955.42</c:v>
                </c:pt>
                <c:pt idx="15772">
                  <c:v>955.4399999999996</c:v>
                </c:pt>
                <c:pt idx="15773">
                  <c:v>955.45999999999958</c:v>
                </c:pt>
                <c:pt idx="15774">
                  <c:v>955.48</c:v>
                </c:pt>
                <c:pt idx="15775">
                  <c:v>955.5</c:v>
                </c:pt>
                <c:pt idx="15776">
                  <c:v>955.52</c:v>
                </c:pt>
                <c:pt idx="15777">
                  <c:v>955.54</c:v>
                </c:pt>
                <c:pt idx="15778">
                  <c:v>955.56</c:v>
                </c:pt>
                <c:pt idx="15779">
                  <c:v>955.58</c:v>
                </c:pt>
                <c:pt idx="15780">
                  <c:v>955.6</c:v>
                </c:pt>
                <c:pt idx="15781">
                  <c:v>955.62</c:v>
                </c:pt>
                <c:pt idx="15782">
                  <c:v>955.64</c:v>
                </c:pt>
                <c:pt idx="15783">
                  <c:v>955.66</c:v>
                </c:pt>
                <c:pt idx="15784">
                  <c:v>955.6800000000004</c:v>
                </c:pt>
                <c:pt idx="15785">
                  <c:v>955.7</c:v>
                </c:pt>
                <c:pt idx="15786">
                  <c:v>955.72</c:v>
                </c:pt>
                <c:pt idx="15787">
                  <c:v>955.74</c:v>
                </c:pt>
                <c:pt idx="15788">
                  <c:v>955.76</c:v>
                </c:pt>
                <c:pt idx="15789">
                  <c:v>955.78000000000043</c:v>
                </c:pt>
                <c:pt idx="15790">
                  <c:v>955.8</c:v>
                </c:pt>
                <c:pt idx="15791">
                  <c:v>955.8199999999996</c:v>
                </c:pt>
                <c:pt idx="15792">
                  <c:v>955.83999999999958</c:v>
                </c:pt>
                <c:pt idx="15793">
                  <c:v>955.85999999999956</c:v>
                </c:pt>
                <c:pt idx="15794">
                  <c:v>955.88</c:v>
                </c:pt>
                <c:pt idx="15795">
                  <c:v>955.9</c:v>
                </c:pt>
                <c:pt idx="15796">
                  <c:v>955.92</c:v>
                </c:pt>
                <c:pt idx="15797">
                  <c:v>955.9399999999996</c:v>
                </c:pt>
                <c:pt idx="15798">
                  <c:v>955.95999999999958</c:v>
                </c:pt>
                <c:pt idx="15799">
                  <c:v>955.98</c:v>
                </c:pt>
                <c:pt idx="15800">
                  <c:v>956</c:v>
                </c:pt>
                <c:pt idx="15801">
                  <c:v>956.02</c:v>
                </c:pt>
                <c:pt idx="15802">
                  <c:v>956.04</c:v>
                </c:pt>
                <c:pt idx="15803">
                  <c:v>956.06</c:v>
                </c:pt>
                <c:pt idx="15804">
                  <c:v>956.08</c:v>
                </c:pt>
                <c:pt idx="15805">
                  <c:v>956.1</c:v>
                </c:pt>
                <c:pt idx="15806">
                  <c:v>956.12</c:v>
                </c:pt>
                <c:pt idx="15807">
                  <c:v>956.14</c:v>
                </c:pt>
                <c:pt idx="15808">
                  <c:v>956.16</c:v>
                </c:pt>
                <c:pt idx="15809">
                  <c:v>956.1800000000004</c:v>
                </c:pt>
                <c:pt idx="15810">
                  <c:v>956.2</c:v>
                </c:pt>
                <c:pt idx="15811">
                  <c:v>956.22</c:v>
                </c:pt>
                <c:pt idx="15812">
                  <c:v>956.24</c:v>
                </c:pt>
                <c:pt idx="15813">
                  <c:v>956.26</c:v>
                </c:pt>
                <c:pt idx="15814">
                  <c:v>956.28000000000043</c:v>
                </c:pt>
                <c:pt idx="15815">
                  <c:v>956.3</c:v>
                </c:pt>
                <c:pt idx="15816">
                  <c:v>956.3199999999996</c:v>
                </c:pt>
                <c:pt idx="15817">
                  <c:v>956.33999999999958</c:v>
                </c:pt>
                <c:pt idx="15818">
                  <c:v>956.35999999999956</c:v>
                </c:pt>
                <c:pt idx="15819">
                  <c:v>956.38</c:v>
                </c:pt>
                <c:pt idx="15820">
                  <c:v>956.4</c:v>
                </c:pt>
                <c:pt idx="15821">
                  <c:v>956.42</c:v>
                </c:pt>
                <c:pt idx="15822">
                  <c:v>956.4399999999996</c:v>
                </c:pt>
                <c:pt idx="15823">
                  <c:v>956.45999999999958</c:v>
                </c:pt>
                <c:pt idx="15824">
                  <c:v>956.48</c:v>
                </c:pt>
                <c:pt idx="15825">
                  <c:v>956.5</c:v>
                </c:pt>
                <c:pt idx="15826">
                  <c:v>956.52</c:v>
                </c:pt>
                <c:pt idx="15827">
                  <c:v>956.54</c:v>
                </c:pt>
                <c:pt idx="15828">
                  <c:v>956.56</c:v>
                </c:pt>
                <c:pt idx="15829">
                  <c:v>956.58</c:v>
                </c:pt>
                <c:pt idx="15830">
                  <c:v>956.6</c:v>
                </c:pt>
                <c:pt idx="15831">
                  <c:v>956.62</c:v>
                </c:pt>
                <c:pt idx="15832">
                  <c:v>956.64</c:v>
                </c:pt>
                <c:pt idx="15833">
                  <c:v>956.66</c:v>
                </c:pt>
                <c:pt idx="15834">
                  <c:v>956.6800000000004</c:v>
                </c:pt>
                <c:pt idx="15835">
                  <c:v>956.7</c:v>
                </c:pt>
                <c:pt idx="15836">
                  <c:v>956.72</c:v>
                </c:pt>
                <c:pt idx="15837">
                  <c:v>956.74</c:v>
                </c:pt>
                <c:pt idx="15838">
                  <c:v>956.76</c:v>
                </c:pt>
                <c:pt idx="15839">
                  <c:v>956.78000000000043</c:v>
                </c:pt>
                <c:pt idx="15840">
                  <c:v>956.8</c:v>
                </c:pt>
                <c:pt idx="15841">
                  <c:v>956.8199999999996</c:v>
                </c:pt>
                <c:pt idx="15842">
                  <c:v>956.83999999999958</c:v>
                </c:pt>
                <c:pt idx="15843">
                  <c:v>956.85999999999956</c:v>
                </c:pt>
                <c:pt idx="15844">
                  <c:v>956.88</c:v>
                </c:pt>
                <c:pt idx="15845">
                  <c:v>956.9</c:v>
                </c:pt>
                <c:pt idx="15846">
                  <c:v>956.92</c:v>
                </c:pt>
                <c:pt idx="15847">
                  <c:v>956.9399999999996</c:v>
                </c:pt>
                <c:pt idx="15848">
                  <c:v>956.95999999999958</c:v>
                </c:pt>
                <c:pt idx="15849">
                  <c:v>956.98</c:v>
                </c:pt>
                <c:pt idx="15850">
                  <c:v>957</c:v>
                </c:pt>
                <c:pt idx="15851">
                  <c:v>957.02</c:v>
                </c:pt>
                <c:pt idx="15852">
                  <c:v>957.04</c:v>
                </c:pt>
                <c:pt idx="15853">
                  <c:v>957.06</c:v>
                </c:pt>
                <c:pt idx="15854">
                  <c:v>957.08</c:v>
                </c:pt>
                <c:pt idx="15855">
                  <c:v>957.1</c:v>
                </c:pt>
                <c:pt idx="15856">
                  <c:v>957.12</c:v>
                </c:pt>
                <c:pt idx="15857">
                  <c:v>957.14</c:v>
                </c:pt>
                <c:pt idx="15858">
                  <c:v>957.16</c:v>
                </c:pt>
                <c:pt idx="15859">
                  <c:v>957.1800000000004</c:v>
                </c:pt>
                <c:pt idx="15860">
                  <c:v>957.2</c:v>
                </c:pt>
                <c:pt idx="15861">
                  <c:v>957.22</c:v>
                </c:pt>
                <c:pt idx="15862">
                  <c:v>957.24</c:v>
                </c:pt>
                <c:pt idx="15863">
                  <c:v>957.26</c:v>
                </c:pt>
                <c:pt idx="15864">
                  <c:v>957.28000000000043</c:v>
                </c:pt>
                <c:pt idx="15865">
                  <c:v>957.3</c:v>
                </c:pt>
                <c:pt idx="15866">
                  <c:v>957.3199999999996</c:v>
                </c:pt>
                <c:pt idx="15867">
                  <c:v>957.33999999999958</c:v>
                </c:pt>
                <c:pt idx="15868">
                  <c:v>957.35999999999956</c:v>
                </c:pt>
                <c:pt idx="15869">
                  <c:v>957.38</c:v>
                </c:pt>
                <c:pt idx="15870">
                  <c:v>957.4</c:v>
                </c:pt>
                <c:pt idx="15871">
                  <c:v>957.42</c:v>
                </c:pt>
                <c:pt idx="15872">
                  <c:v>957.4399999999996</c:v>
                </c:pt>
                <c:pt idx="15873">
                  <c:v>957.45999999999958</c:v>
                </c:pt>
                <c:pt idx="15874">
                  <c:v>957.48</c:v>
                </c:pt>
                <c:pt idx="15875">
                  <c:v>957.5</c:v>
                </c:pt>
                <c:pt idx="15876">
                  <c:v>957.52</c:v>
                </c:pt>
                <c:pt idx="15877">
                  <c:v>957.54</c:v>
                </c:pt>
                <c:pt idx="15878">
                  <c:v>957.56</c:v>
                </c:pt>
                <c:pt idx="15879">
                  <c:v>957.58</c:v>
                </c:pt>
                <c:pt idx="15880">
                  <c:v>957.6</c:v>
                </c:pt>
                <c:pt idx="15881">
                  <c:v>957.62</c:v>
                </c:pt>
                <c:pt idx="15882">
                  <c:v>957.64</c:v>
                </c:pt>
                <c:pt idx="15883">
                  <c:v>957.66</c:v>
                </c:pt>
                <c:pt idx="15884">
                  <c:v>957.6800000000004</c:v>
                </c:pt>
                <c:pt idx="15885">
                  <c:v>957.7</c:v>
                </c:pt>
                <c:pt idx="15886">
                  <c:v>957.72</c:v>
                </c:pt>
                <c:pt idx="15887">
                  <c:v>957.74</c:v>
                </c:pt>
                <c:pt idx="15888">
                  <c:v>957.76</c:v>
                </c:pt>
                <c:pt idx="15889">
                  <c:v>957.78000000000043</c:v>
                </c:pt>
                <c:pt idx="15890">
                  <c:v>957.8</c:v>
                </c:pt>
                <c:pt idx="15891">
                  <c:v>957.8199999999996</c:v>
                </c:pt>
                <c:pt idx="15892">
                  <c:v>957.83999999999958</c:v>
                </c:pt>
                <c:pt idx="15893">
                  <c:v>957.85999999999956</c:v>
                </c:pt>
                <c:pt idx="15894">
                  <c:v>957.88</c:v>
                </c:pt>
                <c:pt idx="15895">
                  <c:v>957.9</c:v>
                </c:pt>
                <c:pt idx="15896">
                  <c:v>957.92</c:v>
                </c:pt>
                <c:pt idx="15897">
                  <c:v>957.9399999999996</c:v>
                </c:pt>
                <c:pt idx="15898">
                  <c:v>957.95999999999958</c:v>
                </c:pt>
                <c:pt idx="15899">
                  <c:v>957.98</c:v>
                </c:pt>
                <c:pt idx="15900">
                  <c:v>958</c:v>
                </c:pt>
                <c:pt idx="15901">
                  <c:v>958.02</c:v>
                </c:pt>
                <c:pt idx="15902">
                  <c:v>958.04</c:v>
                </c:pt>
                <c:pt idx="15903">
                  <c:v>958.06</c:v>
                </c:pt>
                <c:pt idx="15904">
                  <c:v>958.08</c:v>
                </c:pt>
                <c:pt idx="15905">
                  <c:v>958.1</c:v>
                </c:pt>
                <c:pt idx="15906">
                  <c:v>958.12</c:v>
                </c:pt>
                <c:pt idx="15907">
                  <c:v>958.14</c:v>
                </c:pt>
                <c:pt idx="15908">
                  <c:v>958.16</c:v>
                </c:pt>
                <c:pt idx="15909">
                  <c:v>958.1800000000004</c:v>
                </c:pt>
                <c:pt idx="15910">
                  <c:v>958.2</c:v>
                </c:pt>
                <c:pt idx="15911">
                  <c:v>958.22</c:v>
                </c:pt>
                <c:pt idx="15912">
                  <c:v>958.24</c:v>
                </c:pt>
                <c:pt idx="15913">
                  <c:v>958.26</c:v>
                </c:pt>
                <c:pt idx="15914">
                  <c:v>958.28000000000043</c:v>
                </c:pt>
                <c:pt idx="15915">
                  <c:v>958.3</c:v>
                </c:pt>
                <c:pt idx="15916">
                  <c:v>958.3199999999996</c:v>
                </c:pt>
                <c:pt idx="15917">
                  <c:v>958.33999999999958</c:v>
                </c:pt>
                <c:pt idx="15918">
                  <c:v>958.35999999999956</c:v>
                </c:pt>
                <c:pt idx="15919">
                  <c:v>958.38</c:v>
                </c:pt>
                <c:pt idx="15920">
                  <c:v>958.4</c:v>
                </c:pt>
                <c:pt idx="15921">
                  <c:v>958.42</c:v>
                </c:pt>
                <c:pt idx="15922">
                  <c:v>958.4399999999996</c:v>
                </c:pt>
                <c:pt idx="15923">
                  <c:v>958.45999999999958</c:v>
                </c:pt>
                <c:pt idx="15924">
                  <c:v>958.48</c:v>
                </c:pt>
                <c:pt idx="15925">
                  <c:v>958.5</c:v>
                </c:pt>
                <c:pt idx="15926">
                  <c:v>958.52</c:v>
                </c:pt>
                <c:pt idx="15927">
                  <c:v>958.54</c:v>
                </c:pt>
                <c:pt idx="15928">
                  <c:v>958.56</c:v>
                </c:pt>
                <c:pt idx="15929">
                  <c:v>958.58</c:v>
                </c:pt>
                <c:pt idx="15930">
                  <c:v>958.6</c:v>
                </c:pt>
                <c:pt idx="15931">
                  <c:v>958.62</c:v>
                </c:pt>
                <c:pt idx="15932">
                  <c:v>958.64</c:v>
                </c:pt>
                <c:pt idx="15933">
                  <c:v>958.66</c:v>
                </c:pt>
                <c:pt idx="15934">
                  <c:v>958.6800000000004</c:v>
                </c:pt>
                <c:pt idx="15935">
                  <c:v>958.7</c:v>
                </c:pt>
                <c:pt idx="15936">
                  <c:v>958.72</c:v>
                </c:pt>
                <c:pt idx="15937">
                  <c:v>958.74</c:v>
                </c:pt>
                <c:pt idx="15938">
                  <c:v>958.76</c:v>
                </c:pt>
                <c:pt idx="15939">
                  <c:v>958.78000000000043</c:v>
                </c:pt>
                <c:pt idx="15940">
                  <c:v>958.8</c:v>
                </c:pt>
                <c:pt idx="15941">
                  <c:v>958.8199999999996</c:v>
                </c:pt>
                <c:pt idx="15942">
                  <c:v>958.83999999999958</c:v>
                </c:pt>
                <c:pt idx="15943">
                  <c:v>958.85999999999956</c:v>
                </c:pt>
                <c:pt idx="15944">
                  <c:v>958.88</c:v>
                </c:pt>
                <c:pt idx="15945">
                  <c:v>958.9</c:v>
                </c:pt>
                <c:pt idx="15946">
                  <c:v>958.92</c:v>
                </c:pt>
                <c:pt idx="15947">
                  <c:v>958.9399999999996</c:v>
                </c:pt>
                <c:pt idx="15948">
                  <c:v>958.95999999999958</c:v>
                </c:pt>
                <c:pt idx="15949">
                  <c:v>958.98</c:v>
                </c:pt>
                <c:pt idx="15950">
                  <c:v>959</c:v>
                </c:pt>
                <c:pt idx="15951">
                  <c:v>959.02</c:v>
                </c:pt>
                <c:pt idx="15952">
                  <c:v>959.04</c:v>
                </c:pt>
                <c:pt idx="15953">
                  <c:v>959.06</c:v>
                </c:pt>
                <c:pt idx="15954">
                  <c:v>959.08</c:v>
                </c:pt>
                <c:pt idx="15955">
                  <c:v>959.1</c:v>
                </c:pt>
                <c:pt idx="15956">
                  <c:v>959.12</c:v>
                </c:pt>
                <c:pt idx="15957">
                  <c:v>959.14</c:v>
                </c:pt>
                <c:pt idx="15958">
                  <c:v>959.16</c:v>
                </c:pt>
                <c:pt idx="15959">
                  <c:v>959.1800000000004</c:v>
                </c:pt>
                <c:pt idx="15960">
                  <c:v>959.2</c:v>
                </c:pt>
                <c:pt idx="15961">
                  <c:v>959.22</c:v>
                </c:pt>
                <c:pt idx="15962">
                  <c:v>959.24</c:v>
                </c:pt>
                <c:pt idx="15963">
                  <c:v>959.26</c:v>
                </c:pt>
                <c:pt idx="15964">
                  <c:v>959.28000000000043</c:v>
                </c:pt>
                <c:pt idx="15965">
                  <c:v>959.3</c:v>
                </c:pt>
                <c:pt idx="15966">
                  <c:v>959.3199999999996</c:v>
                </c:pt>
                <c:pt idx="15967">
                  <c:v>959.33999999999958</c:v>
                </c:pt>
                <c:pt idx="15968">
                  <c:v>959.35999999999956</c:v>
                </c:pt>
                <c:pt idx="15969">
                  <c:v>959.38</c:v>
                </c:pt>
                <c:pt idx="15970">
                  <c:v>959.4</c:v>
                </c:pt>
                <c:pt idx="15971">
                  <c:v>959.42</c:v>
                </c:pt>
                <c:pt idx="15972">
                  <c:v>959.4399999999996</c:v>
                </c:pt>
                <c:pt idx="15973">
                  <c:v>959.45999999999958</c:v>
                </c:pt>
                <c:pt idx="15974">
                  <c:v>959.48</c:v>
                </c:pt>
                <c:pt idx="15975">
                  <c:v>959.5</c:v>
                </c:pt>
                <c:pt idx="15976">
                  <c:v>959.52</c:v>
                </c:pt>
                <c:pt idx="15977">
                  <c:v>959.54</c:v>
                </c:pt>
                <c:pt idx="15978">
                  <c:v>959.56</c:v>
                </c:pt>
                <c:pt idx="15979">
                  <c:v>959.58</c:v>
                </c:pt>
                <c:pt idx="15980">
                  <c:v>959.6</c:v>
                </c:pt>
                <c:pt idx="15981">
                  <c:v>959.62</c:v>
                </c:pt>
                <c:pt idx="15982">
                  <c:v>959.64</c:v>
                </c:pt>
                <c:pt idx="15983">
                  <c:v>959.66</c:v>
                </c:pt>
                <c:pt idx="15984">
                  <c:v>959.6800000000004</c:v>
                </c:pt>
                <c:pt idx="15985">
                  <c:v>959.7</c:v>
                </c:pt>
                <c:pt idx="15986">
                  <c:v>959.72</c:v>
                </c:pt>
                <c:pt idx="15987">
                  <c:v>959.74</c:v>
                </c:pt>
                <c:pt idx="15988">
                  <c:v>959.76</c:v>
                </c:pt>
                <c:pt idx="15989">
                  <c:v>959.78000000000043</c:v>
                </c:pt>
                <c:pt idx="15990">
                  <c:v>959.8</c:v>
                </c:pt>
                <c:pt idx="15991">
                  <c:v>959.8199999999996</c:v>
                </c:pt>
                <c:pt idx="15992">
                  <c:v>959.83999999999958</c:v>
                </c:pt>
                <c:pt idx="15993">
                  <c:v>959.85999999999956</c:v>
                </c:pt>
                <c:pt idx="15994">
                  <c:v>959.88</c:v>
                </c:pt>
                <c:pt idx="15995">
                  <c:v>959.9</c:v>
                </c:pt>
                <c:pt idx="15996">
                  <c:v>959.92</c:v>
                </c:pt>
                <c:pt idx="15997">
                  <c:v>959.9399999999996</c:v>
                </c:pt>
                <c:pt idx="15998">
                  <c:v>959.95999999999958</c:v>
                </c:pt>
                <c:pt idx="15999">
                  <c:v>959.98</c:v>
                </c:pt>
                <c:pt idx="16000">
                  <c:v>960</c:v>
                </c:pt>
                <c:pt idx="16001">
                  <c:v>960.02</c:v>
                </c:pt>
                <c:pt idx="16002">
                  <c:v>960.04</c:v>
                </c:pt>
                <c:pt idx="16003">
                  <c:v>960.06</c:v>
                </c:pt>
                <c:pt idx="16004">
                  <c:v>960.08</c:v>
                </c:pt>
                <c:pt idx="16005">
                  <c:v>960.1</c:v>
                </c:pt>
                <c:pt idx="16006">
                  <c:v>960.12</c:v>
                </c:pt>
                <c:pt idx="16007">
                  <c:v>960.14</c:v>
                </c:pt>
                <c:pt idx="16008">
                  <c:v>960.16</c:v>
                </c:pt>
                <c:pt idx="16009">
                  <c:v>960.1800000000004</c:v>
                </c:pt>
                <c:pt idx="16010">
                  <c:v>960.2</c:v>
                </c:pt>
                <c:pt idx="16011">
                  <c:v>960.22</c:v>
                </c:pt>
                <c:pt idx="16012">
                  <c:v>960.24</c:v>
                </c:pt>
                <c:pt idx="16013">
                  <c:v>960.26</c:v>
                </c:pt>
                <c:pt idx="16014">
                  <c:v>960.28000000000043</c:v>
                </c:pt>
                <c:pt idx="16015">
                  <c:v>960.3</c:v>
                </c:pt>
                <c:pt idx="16016">
                  <c:v>960.3199999999996</c:v>
                </c:pt>
                <c:pt idx="16017">
                  <c:v>960.33999999999958</c:v>
                </c:pt>
                <c:pt idx="16018">
                  <c:v>960.35999999999956</c:v>
                </c:pt>
                <c:pt idx="16019">
                  <c:v>960.38</c:v>
                </c:pt>
                <c:pt idx="16020">
                  <c:v>960.4</c:v>
                </c:pt>
                <c:pt idx="16021">
                  <c:v>960.42</c:v>
                </c:pt>
                <c:pt idx="16022">
                  <c:v>960.4399999999996</c:v>
                </c:pt>
                <c:pt idx="16023">
                  <c:v>960.45999999999958</c:v>
                </c:pt>
                <c:pt idx="16024">
                  <c:v>960.48</c:v>
                </c:pt>
                <c:pt idx="16025">
                  <c:v>960.5</c:v>
                </c:pt>
                <c:pt idx="16026">
                  <c:v>960.52</c:v>
                </c:pt>
                <c:pt idx="16027">
                  <c:v>960.54</c:v>
                </c:pt>
                <c:pt idx="16028">
                  <c:v>960.56</c:v>
                </c:pt>
                <c:pt idx="16029">
                  <c:v>960.58</c:v>
                </c:pt>
                <c:pt idx="16030">
                  <c:v>960.6</c:v>
                </c:pt>
                <c:pt idx="16031">
                  <c:v>960.62</c:v>
                </c:pt>
                <c:pt idx="16032">
                  <c:v>960.64</c:v>
                </c:pt>
                <c:pt idx="16033">
                  <c:v>960.66</c:v>
                </c:pt>
                <c:pt idx="16034">
                  <c:v>960.6800000000004</c:v>
                </c:pt>
                <c:pt idx="16035">
                  <c:v>960.7</c:v>
                </c:pt>
                <c:pt idx="16036">
                  <c:v>960.72</c:v>
                </c:pt>
                <c:pt idx="16037">
                  <c:v>960.74</c:v>
                </c:pt>
                <c:pt idx="16038">
                  <c:v>960.76</c:v>
                </c:pt>
                <c:pt idx="16039">
                  <c:v>960.78000000000043</c:v>
                </c:pt>
                <c:pt idx="16040">
                  <c:v>960.8</c:v>
                </c:pt>
                <c:pt idx="16041">
                  <c:v>960.8199999999996</c:v>
                </c:pt>
                <c:pt idx="16042">
                  <c:v>960.83999999999958</c:v>
                </c:pt>
                <c:pt idx="16043">
                  <c:v>960.85999999999956</c:v>
                </c:pt>
                <c:pt idx="16044">
                  <c:v>960.88</c:v>
                </c:pt>
                <c:pt idx="16045">
                  <c:v>960.9</c:v>
                </c:pt>
                <c:pt idx="16046">
                  <c:v>960.92</c:v>
                </c:pt>
                <c:pt idx="16047">
                  <c:v>960.9399999999996</c:v>
                </c:pt>
                <c:pt idx="16048">
                  <c:v>960.95999999999958</c:v>
                </c:pt>
                <c:pt idx="16049">
                  <c:v>960.98</c:v>
                </c:pt>
                <c:pt idx="16050">
                  <c:v>961</c:v>
                </c:pt>
                <c:pt idx="16051">
                  <c:v>961.02</c:v>
                </c:pt>
                <c:pt idx="16052">
                  <c:v>961.04</c:v>
                </c:pt>
                <c:pt idx="16053">
                  <c:v>961.06</c:v>
                </c:pt>
                <c:pt idx="16054">
                  <c:v>961.08</c:v>
                </c:pt>
                <c:pt idx="16055">
                  <c:v>961.1</c:v>
                </c:pt>
                <c:pt idx="16056">
                  <c:v>961.12</c:v>
                </c:pt>
                <c:pt idx="16057">
                  <c:v>961.14</c:v>
                </c:pt>
                <c:pt idx="16058">
                  <c:v>961.16</c:v>
                </c:pt>
                <c:pt idx="16059">
                  <c:v>961.1800000000004</c:v>
                </c:pt>
                <c:pt idx="16060">
                  <c:v>961.2</c:v>
                </c:pt>
                <c:pt idx="16061">
                  <c:v>961.22</c:v>
                </c:pt>
                <c:pt idx="16062">
                  <c:v>961.24</c:v>
                </c:pt>
                <c:pt idx="16063">
                  <c:v>961.26</c:v>
                </c:pt>
                <c:pt idx="16064">
                  <c:v>961.28000000000043</c:v>
                </c:pt>
                <c:pt idx="16065">
                  <c:v>961.3</c:v>
                </c:pt>
                <c:pt idx="16066">
                  <c:v>961.3199999999996</c:v>
                </c:pt>
                <c:pt idx="16067">
                  <c:v>961.33999999999958</c:v>
                </c:pt>
                <c:pt idx="16068">
                  <c:v>961.35999999999956</c:v>
                </c:pt>
                <c:pt idx="16069">
                  <c:v>961.38</c:v>
                </c:pt>
                <c:pt idx="16070">
                  <c:v>961.4</c:v>
                </c:pt>
                <c:pt idx="16071">
                  <c:v>961.42</c:v>
                </c:pt>
                <c:pt idx="16072">
                  <c:v>961.4399999999996</c:v>
                </c:pt>
                <c:pt idx="16073">
                  <c:v>961.45999999999958</c:v>
                </c:pt>
                <c:pt idx="16074">
                  <c:v>961.48</c:v>
                </c:pt>
                <c:pt idx="16075">
                  <c:v>961.5</c:v>
                </c:pt>
                <c:pt idx="16076">
                  <c:v>961.52</c:v>
                </c:pt>
                <c:pt idx="16077">
                  <c:v>961.54</c:v>
                </c:pt>
                <c:pt idx="16078">
                  <c:v>961.56</c:v>
                </c:pt>
                <c:pt idx="16079">
                  <c:v>961.58</c:v>
                </c:pt>
                <c:pt idx="16080">
                  <c:v>961.6</c:v>
                </c:pt>
                <c:pt idx="16081">
                  <c:v>961.62</c:v>
                </c:pt>
                <c:pt idx="16082">
                  <c:v>961.64</c:v>
                </c:pt>
                <c:pt idx="16083">
                  <c:v>961.66</c:v>
                </c:pt>
                <c:pt idx="16084">
                  <c:v>961.6800000000004</c:v>
                </c:pt>
                <c:pt idx="16085">
                  <c:v>961.7</c:v>
                </c:pt>
                <c:pt idx="16086">
                  <c:v>961.72</c:v>
                </c:pt>
                <c:pt idx="16087">
                  <c:v>961.74</c:v>
                </c:pt>
                <c:pt idx="16088">
                  <c:v>961.76</c:v>
                </c:pt>
                <c:pt idx="16089">
                  <c:v>961.78000000000043</c:v>
                </c:pt>
                <c:pt idx="16090">
                  <c:v>961.8</c:v>
                </c:pt>
                <c:pt idx="16091">
                  <c:v>961.8199999999996</c:v>
                </c:pt>
                <c:pt idx="16092">
                  <c:v>961.83999999999958</c:v>
                </c:pt>
                <c:pt idx="16093">
                  <c:v>961.85999999999956</c:v>
                </c:pt>
                <c:pt idx="16094">
                  <c:v>961.88</c:v>
                </c:pt>
                <c:pt idx="16095">
                  <c:v>961.9</c:v>
                </c:pt>
                <c:pt idx="16096">
                  <c:v>961.92</c:v>
                </c:pt>
                <c:pt idx="16097">
                  <c:v>961.9399999999996</c:v>
                </c:pt>
                <c:pt idx="16098">
                  <c:v>961.95999999999958</c:v>
                </c:pt>
                <c:pt idx="16099">
                  <c:v>961.98</c:v>
                </c:pt>
                <c:pt idx="16100">
                  <c:v>962</c:v>
                </c:pt>
                <c:pt idx="16101">
                  <c:v>962.02</c:v>
                </c:pt>
                <c:pt idx="16102">
                  <c:v>962.04</c:v>
                </c:pt>
                <c:pt idx="16103">
                  <c:v>962.06</c:v>
                </c:pt>
                <c:pt idx="16104">
                  <c:v>962.08</c:v>
                </c:pt>
                <c:pt idx="16105">
                  <c:v>962.1</c:v>
                </c:pt>
                <c:pt idx="16106">
                  <c:v>962.12</c:v>
                </c:pt>
                <c:pt idx="16107">
                  <c:v>962.14</c:v>
                </c:pt>
                <c:pt idx="16108">
                  <c:v>962.16</c:v>
                </c:pt>
                <c:pt idx="16109">
                  <c:v>962.1800000000004</c:v>
                </c:pt>
                <c:pt idx="16110">
                  <c:v>962.2</c:v>
                </c:pt>
                <c:pt idx="16111">
                  <c:v>962.22</c:v>
                </c:pt>
                <c:pt idx="16112">
                  <c:v>962.24</c:v>
                </c:pt>
                <c:pt idx="16113">
                  <c:v>962.26</c:v>
                </c:pt>
                <c:pt idx="16114">
                  <c:v>962.28000000000043</c:v>
                </c:pt>
                <c:pt idx="16115">
                  <c:v>962.3</c:v>
                </c:pt>
                <c:pt idx="16116">
                  <c:v>962.3199999999996</c:v>
                </c:pt>
                <c:pt idx="16117">
                  <c:v>962.33999999999958</c:v>
                </c:pt>
                <c:pt idx="16118">
                  <c:v>962.35999999999956</c:v>
                </c:pt>
                <c:pt idx="16119">
                  <c:v>962.38</c:v>
                </c:pt>
                <c:pt idx="16120">
                  <c:v>962.4</c:v>
                </c:pt>
                <c:pt idx="16121">
                  <c:v>962.42</c:v>
                </c:pt>
                <c:pt idx="16122">
                  <c:v>962.4399999999996</c:v>
                </c:pt>
                <c:pt idx="16123">
                  <c:v>962.45999999999958</c:v>
                </c:pt>
                <c:pt idx="16124">
                  <c:v>962.48</c:v>
                </c:pt>
                <c:pt idx="16125">
                  <c:v>962.5</c:v>
                </c:pt>
                <c:pt idx="16126">
                  <c:v>962.52</c:v>
                </c:pt>
                <c:pt idx="16127">
                  <c:v>962.54</c:v>
                </c:pt>
                <c:pt idx="16128">
                  <c:v>962.56</c:v>
                </c:pt>
                <c:pt idx="16129">
                  <c:v>962.58</c:v>
                </c:pt>
                <c:pt idx="16130">
                  <c:v>962.6</c:v>
                </c:pt>
                <c:pt idx="16131">
                  <c:v>962.62</c:v>
                </c:pt>
                <c:pt idx="16132">
                  <c:v>962.64</c:v>
                </c:pt>
                <c:pt idx="16133">
                  <c:v>962.66</c:v>
                </c:pt>
                <c:pt idx="16134">
                  <c:v>962.6800000000004</c:v>
                </c:pt>
                <c:pt idx="16135">
                  <c:v>962.7</c:v>
                </c:pt>
                <c:pt idx="16136">
                  <c:v>962.72</c:v>
                </c:pt>
                <c:pt idx="16137">
                  <c:v>962.74</c:v>
                </c:pt>
                <c:pt idx="16138">
                  <c:v>962.76</c:v>
                </c:pt>
                <c:pt idx="16139">
                  <c:v>962.78000000000043</c:v>
                </c:pt>
                <c:pt idx="16140">
                  <c:v>962.8</c:v>
                </c:pt>
                <c:pt idx="16141">
                  <c:v>962.8199999999996</c:v>
                </c:pt>
                <c:pt idx="16142">
                  <c:v>962.83999999999958</c:v>
                </c:pt>
                <c:pt idx="16143">
                  <c:v>962.85999999999956</c:v>
                </c:pt>
                <c:pt idx="16144">
                  <c:v>962.88</c:v>
                </c:pt>
                <c:pt idx="16145">
                  <c:v>962.9</c:v>
                </c:pt>
                <c:pt idx="16146">
                  <c:v>962.92</c:v>
                </c:pt>
                <c:pt idx="16147">
                  <c:v>962.9399999999996</c:v>
                </c:pt>
                <c:pt idx="16148">
                  <c:v>962.95999999999958</c:v>
                </c:pt>
                <c:pt idx="16149">
                  <c:v>962.98</c:v>
                </c:pt>
                <c:pt idx="16150">
                  <c:v>963</c:v>
                </c:pt>
                <c:pt idx="16151">
                  <c:v>963.02</c:v>
                </c:pt>
                <c:pt idx="16152">
                  <c:v>963.04</c:v>
                </c:pt>
                <c:pt idx="16153">
                  <c:v>963.06</c:v>
                </c:pt>
                <c:pt idx="16154">
                  <c:v>963.08</c:v>
                </c:pt>
                <c:pt idx="16155">
                  <c:v>963.1</c:v>
                </c:pt>
                <c:pt idx="16156">
                  <c:v>963.12</c:v>
                </c:pt>
                <c:pt idx="16157">
                  <c:v>963.14</c:v>
                </c:pt>
                <c:pt idx="16158">
                  <c:v>963.16</c:v>
                </c:pt>
                <c:pt idx="16159">
                  <c:v>963.1800000000004</c:v>
                </c:pt>
                <c:pt idx="16160">
                  <c:v>963.2</c:v>
                </c:pt>
                <c:pt idx="16161">
                  <c:v>963.22</c:v>
                </c:pt>
                <c:pt idx="16162">
                  <c:v>963.24</c:v>
                </c:pt>
                <c:pt idx="16163">
                  <c:v>963.26</c:v>
                </c:pt>
                <c:pt idx="16164">
                  <c:v>963.28000000000043</c:v>
                </c:pt>
                <c:pt idx="16165">
                  <c:v>963.3</c:v>
                </c:pt>
                <c:pt idx="16166">
                  <c:v>963.3199999999996</c:v>
                </c:pt>
                <c:pt idx="16167">
                  <c:v>963.33999999999958</c:v>
                </c:pt>
                <c:pt idx="16168">
                  <c:v>963.35999999999956</c:v>
                </c:pt>
                <c:pt idx="16169">
                  <c:v>963.38</c:v>
                </c:pt>
                <c:pt idx="16170">
                  <c:v>963.4</c:v>
                </c:pt>
                <c:pt idx="16171">
                  <c:v>963.42</c:v>
                </c:pt>
                <c:pt idx="16172">
                  <c:v>963.4399999999996</c:v>
                </c:pt>
                <c:pt idx="16173">
                  <c:v>963.45999999999958</c:v>
                </c:pt>
                <c:pt idx="16174">
                  <c:v>963.48</c:v>
                </c:pt>
                <c:pt idx="16175">
                  <c:v>963.5</c:v>
                </c:pt>
                <c:pt idx="16176">
                  <c:v>963.52</c:v>
                </c:pt>
                <c:pt idx="16177">
                  <c:v>963.54</c:v>
                </c:pt>
                <c:pt idx="16178">
                  <c:v>963.56</c:v>
                </c:pt>
                <c:pt idx="16179">
                  <c:v>963.58</c:v>
                </c:pt>
                <c:pt idx="16180">
                  <c:v>963.6</c:v>
                </c:pt>
                <c:pt idx="16181">
                  <c:v>963.62</c:v>
                </c:pt>
                <c:pt idx="16182">
                  <c:v>963.64</c:v>
                </c:pt>
                <c:pt idx="16183">
                  <c:v>963.66</c:v>
                </c:pt>
                <c:pt idx="16184">
                  <c:v>963.6800000000004</c:v>
                </c:pt>
                <c:pt idx="16185">
                  <c:v>963.7</c:v>
                </c:pt>
                <c:pt idx="16186">
                  <c:v>963.72</c:v>
                </c:pt>
                <c:pt idx="16187">
                  <c:v>963.74</c:v>
                </c:pt>
                <c:pt idx="16188">
                  <c:v>963.76</c:v>
                </c:pt>
                <c:pt idx="16189">
                  <c:v>963.78000000000043</c:v>
                </c:pt>
                <c:pt idx="16190">
                  <c:v>963.8</c:v>
                </c:pt>
                <c:pt idx="16191">
                  <c:v>963.8199999999996</c:v>
                </c:pt>
                <c:pt idx="16192">
                  <c:v>963.83999999999958</c:v>
                </c:pt>
                <c:pt idx="16193">
                  <c:v>963.85999999999956</c:v>
                </c:pt>
                <c:pt idx="16194">
                  <c:v>963.88</c:v>
                </c:pt>
                <c:pt idx="16195">
                  <c:v>963.9</c:v>
                </c:pt>
                <c:pt idx="16196">
                  <c:v>963.92</c:v>
                </c:pt>
                <c:pt idx="16197">
                  <c:v>963.9399999999996</c:v>
                </c:pt>
                <c:pt idx="16198">
                  <c:v>963.95999999999958</c:v>
                </c:pt>
                <c:pt idx="16199">
                  <c:v>963.98</c:v>
                </c:pt>
                <c:pt idx="16200">
                  <c:v>964</c:v>
                </c:pt>
                <c:pt idx="16201">
                  <c:v>964.02</c:v>
                </c:pt>
                <c:pt idx="16202">
                  <c:v>964.04</c:v>
                </c:pt>
                <c:pt idx="16203">
                  <c:v>964.06</c:v>
                </c:pt>
                <c:pt idx="16204">
                  <c:v>964.08</c:v>
                </c:pt>
                <c:pt idx="16205">
                  <c:v>964.1</c:v>
                </c:pt>
                <c:pt idx="16206">
                  <c:v>964.12</c:v>
                </c:pt>
                <c:pt idx="16207">
                  <c:v>964.14</c:v>
                </c:pt>
                <c:pt idx="16208">
                  <c:v>964.16</c:v>
                </c:pt>
                <c:pt idx="16209">
                  <c:v>964.1800000000004</c:v>
                </c:pt>
                <c:pt idx="16210">
                  <c:v>964.2</c:v>
                </c:pt>
                <c:pt idx="16211">
                  <c:v>964.22</c:v>
                </c:pt>
                <c:pt idx="16212">
                  <c:v>964.24</c:v>
                </c:pt>
                <c:pt idx="16213">
                  <c:v>964.26</c:v>
                </c:pt>
                <c:pt idx="16214">
                  <c:v>964.28000000000043</c:v>
                </c:pt>
                <c:pt idx="16215">
                  <c:v>964.3</c:v>
                </c:pt>
                <c:pt idx="16216">
                  <c:v>964.3199999999996</c:v>
                </c:pt>
                <c:pt idx="16217">
                  <c:v>964.33999999999958</c:v>
                </c:pt>
                <c:pt idx="16218">
                  <c:v>964.35999999999956</c:v>
                </c:pt>
                <c:pt idx="16219">
                  <c:v>964.38</c:v>
                </c:pt>
                <c:pt idx="16220">
                  <c:v>964.4</c:v>
                </c:pt>
                <c:pt idx="16221">
                  <c:v>964.42</c:v>
                </c:pt>
                <c:pt idx="16222">
                  <c:v>964.4399999999996</c:v>
                </c:pt>
                <c:pt idx="16223">
                  <c:v>964.45999999999958</c:v>
                </c:pt>
                <c:pt idx="16224">
                  <c:v>964.48</c:v>
                </c:pt>
                <c:pt idx="16225">
                  <c:v>964.5</c:v>
                </c:pt>
                <c:pt idx="16226">
                  <c:v>964.52</c:v>
                </c:pt>
                <c:pt idx="16227">
                  <c:v>964.54</c:v>
                </c:pt>
                <c:pt idx="16228">
                  <c:v>964.56</c:v>
                </c:pt>
                <c:pt idx="16229">
                  <c:v>964.58</c:v>
                </c:pt>
                <c:pt idx="16230">
                  <c:v>964.6</c:v>
                </c:pt>
                <c:pt idx="16231">
                  <c:v>964.62</c:v>
                </c:pt>
                <c:pt idx="16232">
                  <c:v>964.64</c:v>
                </c:pt>
                <c:pt idx="16233">
                  <c:v>964.66</c:v>
                </c:pt>
                <c:pt idx="16234">
                  <c:v>964.6800000000004</c:v>
                </c:pt>
                <c:pt idx="16235">
                  <c:v>964.7</c:v>
                </c:pt>
                <c:pt idx="16236">
                  <c:v>964.72</c:v>
                </c:pt>
                <c:pt idx="16237">
                  <c:v>964.74</c:v>
                </c:pt>
                <c:pt idx="16238">
                  <c:v>964.76</c:v>
                </c:pt>
                <c:pt idx="16239">
                  <c:v>964.78000000000043</c:v>
                </c:pt>
                <c:pt idx="16240">
                  <c:v>964.8</c:v>
                </c:pt>
                <c:pt idx="16241">
                  <c:v>964.8199999999996</c:v>
                </c:pt>
                <c:pt idx="16242">
                  <c:v>964.83999999999958</c:v>
                </c:pt>
                <c:pt idx="16243">
                  <c:v>964.85999999999956</c:v>
                </c:pt>
                <c:pt idx="16244">
                  <c:v>964.88</c:v>
                </c:pt>
                <c:pt idx="16245">
                  <c:v>964.9</c:v>
                </c:pt>
                <c:pt idx="16246">
                  <c:v>964.92</c:v>
                </c:pt>
                <c:pt idx="16247">
                  <c:v>964.9399999999996</c:v>
                </c:pt>
                <c:pt idx="16248">
                  <c:v>964.95999999999958</c:v>
                </c:pt>
                <c:pt idx="16249">
                  <c:v>964.98</c:v>
                </c:pt>
                <c:pt idx="16250">
                  <c:v>965</c:v>
                </c:pt>
                <c:pt idx="16251">
                  <c:v>965.02</c:v>
                </c:pt>
                <c:pt idx="16252">
                  <c:v>965.04</c:v>
                </c:pt>
                <c:pt idx="16253">
                  <c:v>965.06</c:v>
                </c:pt>
                <c:pt idx="16254">
                  <c:v>965.08</c:v>
                </c:pt>
                <c:pt idx="16255">
                  <c:v>965.1</c:v>
                </c:pt>
                <c:pt idx="16256">
                  <c:v>965.12</c:v>
                </c:pt>
                <c:pt idx="16257">
                  <c:v>965.14</c:v>
                </c:pt>
                <c:pt idx="16258">
                  <c:v>965.16</c:v>
                </c:pt>
                <c:pt idx="16259">
                  <c:v>965.1800000000004</c:v>
                </c:pt>
                <c:pt idx="16260">
                  <c:v>965.2</c:v>
                </c:pt>
                <c:pt idx="16261">
                  <c:v>965.22</c:v>
                </c:pt>
                <c:pt idx="16262">
                  <c:v>965.24</c:v>
                </c:pt>
                <c:pt idx="16263">
                  <c:v>965.26</c:v>
                </c:pt>
                <c:pt idx="16264">
                  <c:v>965.28000000000043</c:v>
                </c:pt>
                <c:pt idx="16265">
                  <c:v>965.3</c:v>
                </c:pt>
                <c:pt idx="16266">
                  <c:v>965.3199999999996</c:v>
                </c:pt>
                <c:pt idx="16267">
                  <c:v>965.33999999999958</c:v>
                </c:pt>
                <c:pt idx="16268">
                  <c:v>965.35999999999956</c:v>
                </c:pt>
                <c:pt idx="16269">
                  <c:v>965.38</c:v>
                </c:pt>
                <c:pt idx="16270">
                  <c:v>965.4</c:v>
                </c:pt>
                <c:pt idx="16271">
                  <c:v>965.42</c:v>
                </c:pt>
                <c:pt idx="16272">
                  <c:v>965.4399999999996</c:v>
                </c:pt>
                <c:pt idx="16273">
                  <c:v>965.45999999999958</c:v>
                </c:pt>
                <c:pt idx="16274">
                  <c:v>965.48</c:v>
                </c:pt>
                <c:pt idx="16275">
                  <c:v>965.5</c:v>
                </c:pt>
                <c:pt idx="16276">
                  <c:v>965.52</c:v>
                </c:pt>
                <c:pt idx="16277">
                  <c:v>965.54</c:v>
                </c:pt>
                <c:pt idx="16278">
                  <c:v>965.56</c:v>
                </c:pt>
                <c:pt idx="16279">
                  <c:v>965.58</c:v>
                </c:pt>
                <c:pt idx="16280">
                  <c:v>965.6</c:v>
                </c:pt>
                <c:pt idx="16281">
                  <c:v>965.62</c:v>
                </c:pt>
                <c:pt idx="16282">
                  <c:v>965.64</c:v>
                </c:pt>
                <c:pt idx="16283">
                  <c:v>965.66</c:v>
                </c:pt>
                <c:pt idx="16284">
                  <c:v>965.6800000000004</c:v>
                </c:pt>
                <c:pt idx="16285">
                  <c:v>965.7</c:v>
                </c:pt>
                <c:pt idx="16286">
                  <c:v>965.72</c:v>
                </c:pt>
                <c:pt idx="16287">
                  <c:v>965.74</c:v>
                </c:pt>
                <c:pt idx="16288">
                  <c:v>965.76</c:v>
                </c:pt>
                <c:pt idx="16289">
                  <c:v>965.78000000000043</c:v>
                </c:pt>
                <c:pt idx="16290">
                  <c:v>965.8</c:v>
                </c:pt>
                <c:pt idx="16291">
                  <c:v>965.8199999999996</c:v>
                </c:pt>
                <c:pt idx="16292">
                  <c:v>965.83999999999958</c:v>
                </c:pt>
                <c:pt idx="16293">
                  <c:v>965.85999999999956</c:v>
                </c:pt>
                <c:pt idx="16294">
                  <c:v>965.88</c:v>
                </c:pt>
                <c:pt idx="16295">
                  <c:v>965.9</c:v>
                </c:pt>
                <c:pt idx="16296">
                  <c:v>965.92</c:v>
                </c:pt>
                <c:pt idx="16297">
                  <c:v>965.9399999999996</c:v>
                </c:pt>
                <c:pt idx="16298">
                  <c:v>965.95999999999958</c:v>
                </c:pt>
                <c:pt idx="16299">
                  <c:v>965.98</c:v>
                </c:pt>
                <c:pt idx="16300">
                  <c:v>966</c:v>
                </c:pt>
                <c:pt idx="16301">
                  <c:v>966.02</c:v>
                </c:pt>
                <c:pt idx="16302">
                  <c:v>966.04</c:v>
                </c:pt>
                <c:pt idx="16303">
                  <c:v>966.06</c:v>
                </c:pt>
                <c:pt idx="16304">
                  <c:v>966.08</c:v>
                </c:pt>
                <c:pt idx="16305">
                  <c:v>966.1</c:v>
                </c:pt>
                <c:pt idx="16306">
                  <c:v>966.12</c:v>
                </c:pt>
                <c:pt idx="16307">
                  <c:v>966.14</c:v>
                </c:pt>
                <c:pt idx="16308">
                  <c:v>966.16</c:v>
                </c:pt>
                <c:pt idx="16309">
                  <c:v>966.1800000000004</c:v>
                </c:pt>
                <c:pt idx="16310">
                  <c:v>966.2</c:v>
                </c:pt>
                <c:pt idx="16311">
                  <c:v>966.22</c:v>
                </c:pt>
                <c:pt idx="16312">
                  <c:v>966.24</c:v>
                </c:pt>
                <c:pt idx="16313">
                  <c:v>966.26</c:v>
                </c:pt>
                <c:pt idx="16314">
                  <c:v>966.28000000000043</c:v>
                </c:pt>
                <c:pt idx="16315">
                  <c:v>966.3</c:v>
                </c:pt>
                <c:pt idx="16316">
                  <c:v>966.3199999999996</c:v>
                </c:pt>
                <c:pt idx="16317">
                  <c:v>966.33999999999958</c:v>
                </c:pt>
                <c:pt idx="16318">
                  <c:v>966.35999999999956</c:v>
                </c:pt>
                <c:pt idx="16319">
                  <c:v>966.38</c:v>
                </c:pt>
                <c:pt idx="16320">
                  <c:v>966.4</c:v>
                </c:pt>
                <c:pt idx="16321">
                  <c:v>966.42</c:v>
                </c:pt>
                <c:pt idx="16322">
                  <c:v>966.4399999999996</c:v>
                </c:pt>
                <c:pt idx="16323">
                  <c:v>966.45999999999958</c:v>
                </c:pt>
                <c:pt idx="16324">
                  <c:v>966.48</c:v>
                </c:pt>
                <c:pt idx="16325">
                  <c:v>966.5</c:v>
                </c:pt>
                <c:pt idx="16326">
                  <c:v>966.52</c:v>
                </c:pt>
                <c:pt idx="16327">
                  <c:v>966.54</c:v>
                </c:pt>
                <c:pt idx="16328">
                  <c:v>966.56</c:v>
                </c:pt>
                <c:pt idx="16329">
                  <c:v>966.58</c:v>
                </c:pt>
                <c:pt idx="16330">
                  <c:v>966.6</c:v>
                </c:pt>
                <c:pt idx="16331">
                  <c:v>966.62</c:v>
                </c:pt>
                <c:pt idx="16332">
                  <c:v>966.64</c:v>
                </c:pt>
                <c:pt idx="16333">
                  <c:v>966.66</c:v>
                </c:pt>
                <c:pt idx="16334">
                  <c:v>966.6800000000004</c:v>
                </c:pt>
                <c:pt idx="16335">
                  <c:v>966.7</c:v>
                </c:pt>
                <c:pt idx="16336">
                  <c:v>966.72</c:v>
                </c:pt>
                <c:pt idx="16337">
                  <c:v>966.74</c:v>
                </c:pt>
                <c:pt idx="16338">
                  <c:v>966.76</c:v>
                </c:pt>
                <c:pt idx="16339">
                  <c:v>966.78000000000043</c:v>
                </c:pt>
                <c:pt idx="16340">
                  <c:v>966.8</c:v>
                </c:pt>
                <c:pt idx="16341">
                  <c:v>966.8199999999996</c:v>
                </c:pt>
                <c:pt idx="16342">
                  <c:v>966.83999999999958</c:v>
                </c:pt>
                <c:pt idx="16343">
                  <c:v>966.85999999999956</c:v>
                </c:pt>
                <c:pt idx="16344">
                  <c:v>966.88</c:v>
                </c:pt>
                <c:pt idx="16345">
                  <c:v>966.9</c:v>
                </c:pt>
                <c:pt idx="16346">
                  <c:v>966.92</c:v>
                </c:pt>
                <c:pt idx="16347">
                  <c:v>966.9399999999996</c:v>
                </c:pt>
                <c:pt idx="16348">
                  <c:v>966.95999999999958</c:v>
                </c:pt>
                <c:pt idx="16349">
                  <c:v>966.98</c:v>
                </c:pt>
                <c:pt idx="16350">
                  <c:v>967</c:v>
                </c:pt>
                <c:pt idx="16351">
                  <c:v>967.02</c:v>
                </c:pt>
                <c:pt idx="16352">
                  <c:v>967.04</c:v>
                </c:pt>
                <c:pt idx="16353">
                  <c:v>967.06</c:v>
                </c:pt>
                <c:pt idx="16354">
                  <c:v>967.08</c:v>
                </c:pt>
                <c:pt idx="16355">
                  <c:v>967.1</c:v>
                </c:pt>
                <c:pt idx="16356">
                  <c:v>967.12</c:v>
                </c:pt>
                <c:pt idx="16357">
                  <c:v>967.14</c:v>
                </c:pt>
                <c:pt idx="16358">
                  <c:v>967.16</c:v>
                </c:pt>
                <c:pt idx="16359">
                  <c:v>967.1800000000004</c:v>
                </c:pt>
                <c:pt idx="16360">
                  <c:v>967.2</c:v>
                </c:pt>
                <c:pt idx="16361">
                  <c:v>967.22</c:v>
                </c:pt>
                <c:pt idx="16362">
                  <c:v>967.24</c:v>
                </c:pt>
                <c:pt idx="16363">
                  <c:v>967.26</c:v>
                </c:pt>
                <c:pt idx="16364">
                  <c:v>967.28000000000043</c:v>
                </c:pt>
                <c:pt idx="16365">
                  <c:v>967.3</c:v>
                </c:pt>
                <c:pt idx="16366">
                  <c:v>967.3199999999996</c:v>
                </c:pt>
                <c:pt idx="16367">
                  <c:v>967.33999999999958</c:v>
                </c:pt>
                <c:pt idx="16368">
                  <c:v>967.35999999999956</c:v>
                </c:pt>
                <c:pt idx="16369">
                  <c:v>967.38</c:v>
                </c:pt>
                <c:pt idx="16370">
                  <c:v>967.4</c:v>
                </c:pt>
                <c:pt idx="16371">
                  <c:v>967.42</c:v>
                </c:pt>
                <c:pt idx="16372">
                  <c:v>967.4399999999996</c:v>
                </c:pt>
                <c:pt idx="16373">
                  <c:v>967.45999999999958</c:v>
                </c:pt>
                <c:pt idx="16374">
                  <c:v>967.48</c:v>
                </c:pt>
                <c:pt idx="16375">
                  <c:v>967.5</c:v>
                </c:pt>
                <c:pt idx="16376">
                  <c:v>967.52</c:v>
                </c:pt>
                <c:pt idx="16377">
                  <c:v>967.54</c:v>
                </c:pt>
                <c:pt idx="16378">
                  <c:v>967.56</c:v>
                </c:pt>
                <c:pt idx="16379">
                  <c:v>967.58</c:v>
                </c:pt>
                <c:pt idx="16380">
                  <c:v>967.6</c:v>
                </c:pt>
                <c:pt idx="16381">
                  <c:v>967.62</c:v>
                </c:pt>
                <c:pt idx="16382">
                  <c:v>967.64</c:v>
                </c:pt>
                <c:pt idx="16383">
                  <c:v>967.66</c:v>
                </c:pt>
                <c:pt idx="16384">
                  <c:v>967.6800000000004</c:v>
                </c:pt>
                <c:pt idx="16385">
                  <c:v>967.7</c:v>
                </c:pt>
                <c:pt idx="16386">
                  <c:v>967.72</c:v>
                </c:pt>
                <c:pt idx="16387">
                  <c:v>967.74</c:v>
                </c:pt>
                <c:pt idx="16388">
                  <c:v>967.76</c:v>
                </c:pt>
                <c:pt idx="16389">
                  <c:v>967.78000000000043</c:v>
                </c:pt>
                <c:pt idx="16390">
                  <c:v>967.8</c:v>
                </c:pt>
                <c:pt idx="16391">
                  <c:v>967.8199999999996</c:v>
                </c:pt>
                <c:pt idx="16392">
                  <c:v>967.83999999999958</c:v>
                </c:pt>
                <c:pt idx="16393">
                  <c:v>967.85999999999956</c:v>
                </c:pt>
                <c:pt idx="16394">
                  <c:v>967.88</c:v>
                </c:pt>
                <c:pt idx="16395">
                  <c:v>967.9</c:v>
                </c:pt>
                <c:pt idx="16396">
                  <c:v>967.92</c:v>
                </c:pt>
                <c:pt idx="16397">
                  <c:v>967.9399999999996</c:v>
                </c:pt>
                <c:pt idx="16398">
                  <c:v>967.95999999999958</c:v>
                </c:pt>
                <c:pt idx="16399">
                  <c:v>967.98</c:v>
                </c:pt>
                <c:pt idx="16400">
                  <c:v>968</c:v>
                </c:pt>
                <c:pt idx="16401">
                  <c:v>968.02</c:v>
                </c:pt>
                <c:pt idx="16402">
                  <c:v>968.04</c:v>
                </c:pt>
                <c:pt idx="16403">
                  <c:v>968.06</c:v>
                </c:pt>
                <c:pt idx="16404">
                  <c:v>968.08</c:v>
                </c:pt>
                <c:pt idx="16405">
                  <c:v>968.1</c:v>
                </c:pt>
                <c:pt idx="16406">
                  <c:v>968.12</c:v>
                </c:pt>
                <c:pt idx="16407">
                  <c:v>968.14</c:v>
                </c:pt>
                <c:pt idx="16408">
                  <c:v>968.16</c:v>
                </c:pt>
                <c:pt idx="16409">
                  <c:v>968.1800000000004</c:v>
                </c:pt>
                <c:pt idx="16410">
                  <c:v>968.2</c:v>
                </c:pt>
                <c:pt idx="16411">
                  <c:v>968.22</c:v>
                </c:pt>
                <c:pt idx="16412">
                  <c:v>968.24</c:v>
                </c:pt>
                <c:pt idx="16413">
                  <c:v>968.26</c:v>
                </c:pt>
                <c:pt idx="16414">
                  <c:v>968.28000000000043</c:v>
                </c:pt>
                <c:pt idx="16415">
                  <c:v>968.3</c:v>
                </c:pt>
                <c:pt idx="16416">
                  <c:v>968.3199999999996</c:v>
                </c:pt>
                <c:pt idx="16417">
                  <c:v>968.33999999999958</c:v>
                </c:pt>
                <c:pt idx="16418">
                  <c:v>968.35999999999956</c:v>
                </c:pt>
                <c:pt idx="16419">
                  <c:v>968.38</c:v>
                </c:pt>
                <c:pt idx="16420">
                  <c:v>968.4</c:v>
                </c:pt>
                <c:pt idx="16421">
                  <c:v>968.42</c:v>
                </c:pt>
                <c:pt idx="16422">
                  <c:v>968.4399999999996</c:v>
                </c:pt>
                <c:pt idx="16423">
                  <c:v>968.45999999999958</c:v>
                </c:pt>
                <c:pt idx="16424">
                  <c:v>968.48</c:v>
                </c:pt>
                <c:pt idx="16425">
                  <c:v>968.5</c:v>
                </c:pt>
                <c:pt idx="16426">
                  <c:v>968.52</c:v>
                </c:pt>
                <c:pt idx="16427">
                  <c:v>968.54</c:v>
                </c:pt>
                <c:pt idx="16428">
                  <c:v>968.56</c:v>
                </c:pt>
                <c:pt idx="16429">
                  <c:v>968.58</c:v>
                </c:pt>
                <c:pt idx="16430">
                  <c:v>968.6</c:v>
                </c:pt>
                <c:pt idx="16431">
                  <c:v>968.62</c:v>
                </c:pt>
                <c:pt idx="16432">
                  <c:v>968.64</c:v>
                </c:pt>
                <c:pt idx="16433">
                  <c:v>968.66</c:v>
                </c:pt>
                <c:pt idx="16434">
                  <c:v>968.6800000000004</c:v>
                </c:pt>
                <c:pt idx="16435">
                  <c:v>968.7</c:v>
                </c:pt>
                <c:pt idx="16436">
                  <c:v>968.72</c:v>
                </c:pt>
                <c:pt idx="16437">
                  <c:v>968.74</c:v>
                </c:pt>
                <c:pt idx="16438">
                  <c:v>968.76</c:v>
                </c:pt>
                <c:pt idx="16439">
                  <c:v>968.78000000000043</c:v>
                </c:pt>
                <c:pt idx="16440">
                  <c:v>968.8</c:v>
                </c:pt>
                <c:pt idx="16441">
                  <c:v>968.8199999999996</c:v>
                </c:pt>
                <c:pt idx="16442">
                  <c:v>968.83999999999958</c:v>
                </c:pt>
                <c:pt idx="16443">
                  <c:v>968.85999999999956</c:v>
                </c:pt>
                <c:pt idx="16444">
                  <c:v>968.88</c:v>
                </c:pt>
                <c:pt idx="16445">
                  <c:v>968.9</c:v>
                </c:pt>
                <c:pt idx="16446">
                  <c:v>968.92</c:v>
                </c:pt>
                <c:pt idx="16447">
                  <c:v>968.9399999999996</c:v>
                </c:pt>
                <c:pt idx="16448">
                  <c:v>968.95999999999958</c:v>
                </c:pt>
                <c:pt idx="16449">
                  <c:v>968.98</c:v>
                </c:pt>
                <c:pt idx="16450">
                  <c:v>969</c:v>
                </c:pt>
                <c:pt idx="16451">
                  <c:v>969.02</c:v>
                </c:pt>
                <c:pt idx="16452">
                  <c:v>969.04</c:v>
                </c:pt>
                <c:pt idx="16453">
                  <c:v>969.06</c:v>
                </c:pt>
                <c:pt idx="16454">
                  <c:v>969.08</c:v>
                </c:pt>
                <c:pt idx="16455">
                  <c:v>969.1</c:v>
                </c:pt>
                <c:pt idx="16456">
                  <c:v>969.12</c:v>
                </c:pt>
                <c:pt idx="16457">
                  <c:v>969.14</c:v>
                </c:pt>
                <c:pt idx="16458">
                  <c:v>969.16</c:v>
                </c:pt>
                <c:pt idx="16459">
                  <c:v>969.1800000000004</c:v>
                </c:pt>
                <c:pt idx="16460">
                  <c:v>969.2</c:v>
                </c:pt>
                <c:pt idx="16461">
                  <c:v>969.22</c:v>
                </c:pt>
                <c:pt idx="16462">
                  <c:v>969.24</c:v>
                </c:pt>
                <c:pt idx="16463">
                  <c:v>969.26</c:v>
                </c:pt>
                <c:pt idx="16464">
                  <c:v>969.28000000000043</c:v>
                </c:pt>
                <c:pt idx="16465">
                  <c:v>969.3</c:v>
                </c:pt>
                <c:pt idx="16466">
                  <c:v>969.3199999999996</c:v>
                </c:pt>
                <c:pt idx="16467">
                  <c:v>969.33999999999958</c:v>
                </c:pt>
                <c:pt idx="16468">
                  <c:v>969.35999999999956</c:v>
                </c:pt>
                <c:pt idx="16469">
                  <c:v>969.38</c:v>
                </c:pt>
                <c:pt idx="16470">
                  <c:v>969.4</c:v>
                </c:pt>
                <c:pt idx="16471">
                  <c:v>969.42</c:v>
                </c:pt>
                <c:pt idx="16472">
                  <c:v>969.4399999999996</c:v>
                </c:pt>
                <c:pt idx="16473">
                  <c:v>969.45999999999958</c:v>
                </c:pt>
                <c:pt idx="16474">
                  <c:v>969.48</c:v>
                </c:pt>
                <c:pt idx="16475">
                  <c:v>969.5</c:v>
                </c:pt>
                <c:pt idx="16476">
                  <c:v>969.52</c:v>
                </c:pt>
                <c:pt idx="16477">
                  <c:v>969.54</c:v>
                </c:pt>
                <c:pt idx="16478">
                  <c:v>969.56</c:v>
                </c:pt>
                <c:pt idx="16479">
                  <c:v>969.58</c:v>
                </c:pt>
                <c:pt idx="16480">
                  <c:v>969.6</c:v>
                </c:pt>
                <c:pt idx="16481">
                  <c:v>969.62</c:v>
                </c:pt>
                <c:pt idx="16482">
                  <c:v>969.64</c:v>
                </c:pt>
                <c:pt idx="16483">
                  <c:v>969.66</c:v>
                </c:pt>
                <c:pt idx="16484">
                  <c:v>969.6800000000004</c:v>
                </c:pt>
                <c:pt idx="16485">
                  <c:v>969.7</c:v>
                </c:pt>
                <c:pt idx="16486">
                  <c:v>969.72</c:v>
                </c:pt>
                <c:pt idx="16487">
                  <c:v>969.74</c:v>
                </c:pt>
                <c:pt idx="16488">
                  <c:v>969.76</c:v>
                </c:pt>
                <c:pt idx="16489">
                  <c:v>969.78000000000043</c:v>
                </c:pt>
                <c:pt idx="16490">
                  <c:v>969.8</c:v>
                </c:pt>
                <c:pt idx="16491">
                  <c:v>969.8199999999996</c:v>
                </c:pt>
                <c:pt idx="16492">
                  <c:v>969.83999999999958</c:v>
                </c:pt>
                <c:pt idx="16493">
                  <c:v>969.85999999999956</c:v>
                </c:pt>
                <c:pt idx="16494">
                  <c:v>969.88</c:v>
                </c:pt>
                <c:pt idx="16495">
                  <c:v>969.9</c:v>
                </c:pt>
                <c:pt idx="16496">
                  <c:v>969.92</c:v>
                </c:pt>
                <c:pt idx="16497">
                  <c:v>969.9399999999996</c:v>
                </c:pt>
                <c:pt idx="16498">
                  <c:v>969.95999999999958</c:v>
                </c:pt>
                <c:pt idx="16499">
                  <c:v>969.98</c:v>
                </c:pt>
                <c:pt idx="16500">
                  <c:v>970</c:v>
                </c:pt>
                <c:pt idx="16501">
                  <c:v>970.02</c:v>
                </c:pt>
                <c:pt idx="16502">
                  <c:v>970.04</c:v>
                </c:pt>
                <c:pt idx="16503">
                  <c:v>970.06</c:v>
                </c:pt>
                <c:pt idx="16504">
                  <c:v>970.08</c:v>
                </c:pt>
                <c:pt idx="16505">
                  <c:v>970.1</c:v>
                </c:pt>
                <c:pt idx="16506">
                  <c:v>970.12</c:v>
                </c:pt>
                <c:pt idx="16507">
                  <c:v>970.14</c:v>
                </c:pt>
                <c:pt idx="16508">
                  <c:v>970.16</c:v>
                </c:pt>
                <c:pt idx="16509">
                  <c:v>970.1800000000004</c:v>
                </c:pt>
                <c:pt idx="16510">
                  <c:v>970.2</c:v>
                </c:pt>
                <c:pt idx="16511">
                  <c:v>970.22</c:v>
                </c:pt>
                <c:pt idx="16512">
                  <c:v>970.24</c:v>
                </c:pt>
                <c:pt idx="16513">
                  <c:v>970.26</c:v>
                </c:pt>
                <c:pt idx="16514">
                  <c:v>970.28000000000043</c:v>
                </c:pt>
                <c:pt idx="16515">
                  <c:v>970.3</c:v>
                </c:pt>
                <c:pt idx="16516">
                  <c:v>970.3199999999996</c:v>
                </c:pt>
                <c:pt idx="16517">
                  <c:v>970.33999999999958</c:v>
                </c:pt>
                <c:pt idx="16518">
                  <c:v>970.35999999999956</c:v>
                </c:pt>
                <c:pt idx="16519">
                  <c:v>970.38</c:v>
                </c:pt>
                <c:pt idx="16520">
                  <c:v>970.4</c:v>
                </c:pt>
                <c:pt idx="16521">
                  <c:v>970.42</c:v>
                </c:pt>
                <c:pt idx="16522">
                  <c:v>970.4399999999996</c:v>
                </c:pt>
                <c:pt idx="16523">
                  <c:v>970.45999999999958</c:v>
                </c:pt>
                <c:pt idx="16524">
                  <c:v>970.48</c:v>
                </c:pt>
                <c:pt idx="16525">
                  <c:v>970.5</c:v>
                </c:pt>
                <c:pt idx="16526">
                  <c:v>970.52</c:v>
                </c:pt>
                <c:pt idx="16527">
                  <c:v>970.54</c:v>
                </c:pt>
                <c:pt idx="16528">
                  <c:v>970.56</c:v>
                </c:pt>
                <c:pt idx="16529">
                  <c:v>970.58</c:v>
                </c:pt>
                <c:pt idx="16530">
                  <c:v>970.6</c:v>
                </c:pt>
                <c:pt idx="16531">
                  <c:v>970.62</c:v>
                </c:pt>
                <c:pt idx="16532">
                  <c:v>970.64</c:v>
                </c:pt>
                <c:pt idx="16533">
                  <c:v>970.66</c:v>
                </c:pt>
                <c:pt idx="16534">
                  <c:v>970.6800000000004</c:v>
                </c:pt>
                <c:pt idx="16535">
                  <c:v>970.7</c:v>
                </c:pt>
                <c:pt idx="16536">
                  <c:v>970.72</c:v>
                </c:pt>
                <c:pt idx="16537">
                  <c:v>970.74</c:v>
                </c:pt>
                <c:pt idx="16538">
                  <c:v>970.76</c:v>
                </c:pt>
                <c:pt idx="16539">
                  <c:v>970.78000000000043</c:v>
                </c:pt>
                <c:pt idx="16540">
                  <c:v>970.8</c:v>
                </c:pt>
                <c:pt idx="16541">
                  <c:v>970.8199999999996</c:v>
                </c:pt>
                <c:pt idx="16542">
                  <c:v>970.83999999999958</c:v>
                </c:pt>
                <c:pt idx="16543">
                  <c:v>970.85999999999956</c:v>
                </c:pt>
                <c:pt idx="16544">
                  <c:v>970.88</c:v>
                </c:pt>
                <c:pt idx="16545">
                  <c:v>970.9</c:v>
                </c:pt>
                <c:pt idx="16546">
                  <c:v>970.92</c:v>
                </c:pt>
                <c:pt idx="16547">
                  <c:v>970.9399999999996</c:v>
                </c:pt>
                <c:pt idx="16548">
                  <c:v>970.95999999999958</c:v>
                </c:pt>
                <c:pt idx="16549">
                  <c:v>970.98</c:v>
                </c:pt>
                <c:pt idx="16550">
                  <c:v>971</c:v>
                </c:pt>
                <c:pt idx="16551">
                  <c:v>971.02</c:v>
                </c:pt>
                <c:pt idx="16552">
                  <c:v>971.04</c:v>
                </c:pt>
                <c:pt idx="16553">
                  <c:v>971.06</c:v>
                </c:pt>
                <c:pt idx="16554">
                  <c:v>971.08</c:v>
                </c:pt>
                <c:pt idx="16555">
                  <c:v>971.1</c:v>
                </c:pt>
                <c:pt idx="16556">
                  <c:v>971.12</c:v>
                </c:pt>
                <c:pt idx="16557">
                  <c:v>971.14</c:v>
                </c:pt>
                <c:pt idx="16558">
                  <c:v>971.16</c:v>
                </c:pt>
                <c:pt idx="16559">
                  <c:v>971.1800000000004</c:v>
                </c:pt>
                <c:pt idx="16560">
                  <c:v>971.2</c:v>
                </c:pt>
                <c:pt idx="16561">
                  <c:v>971.22</c:v>
                </c:pt>
                <c:pt idx="16562">
                  <c:v>971.24</c:v>
                </c:pt>
                <c:pt idx="16563">
                  <c:v>971.26</c:v>
                </c:pt>
                <c:pt idx="16564">
                  <c:v>971.28000000000043</c:v>
                </c:pt>
                <c:pt idx="16565">
                  <c:v>971.3</c:v>
                </c:pt>
                <c:pt idx="16566">
                  <c:v>971.3199999999996</c:v>
                </c:pt>
                <c:pt idx="16567">
                  <c:v>971.33999999999958</c:v>
                </c:pt>
                <c:pt idx="16568">
                  <c:v>971.35999999999956</c:v>
                </c:pt>
                <c:pt idx="16569">
                  <c:v>971.38</c:v>
                </c:pt>
                <c:pt idx="16570">
                  <c:v>971.4</c:v>
                </c:pt>
                <c:pt idx="16571">
                  <c:v>971.42</c:v>
                </c:pt>
                <c:pt idx="16572">
                  <c:v>971.4399999999996</c:v>
                </c:pt>
                <c:pt idx="16573">
                  <c:v>971.45999999999958</c:v>
                </c:pt>
                <c:pt idx="16574">
                  <c:v>971.48</c:v>
                </c:pt>
                <c:pt idx="16575">
                  <c:v>971.5</c:v>
                </c:pt>
                <c:pt idx="16576">
                  <c:v>971.52</c:v>
                </c:pt>
                <c:pt idx="16577">
                  <c:v>971.54</c:v>
                </c:pt>
                <c:pt idx="16578">
                  <c:v>971.56</c:v>
                </c:pt>
                <c:pt idx="16579">
                  <c:v>971.58</c:v>
                </c:pt>
                <c:pt idx="16580">
                  <c:v>971.6</c:v>
                </c:pt>
                <c:pt idx="16581">
                  <c:v>971.62</c:v>
                </c:pt>
                <c:pt idx="16582">
                  <c:v>971.64</c:v>
                </c:pt>
                <c:pt idx="16583">
                  <c:v>971.66</c:v>
                </c:pt>
                <c:pt idx="16584">
                  <c:v>971.6800000000004</c:v>
                </c:pt>
                <c:pt idx="16585">
                  <c:v>971.7</c:v>
                </c:pt>
                <c:pt idx="16586">
                  <c:v>971.72</c:v>
                </c:pt>
                <c:pt idx="16587">
                  <c:v>971.74</c:v>
                </c:pt>
                <c:pt idx="16588">
                  <c:v>971.76</c:v>
                </c:pt>
                <c:pt idx="16589">
                  <c:v>971.78000000000043</c:v>
                </c:pt>
                <c:pt idx="16590">
                  <c:v>971.8</c:v>
                </c:pt>
                <c:pt idx="16591">
                  <c:v>971.8199999999996</c:v>
                </c:pt>
                <c:pt idx="16592">
                  <c:v>971.83999999999958</c:v>
                </c:pt>
                <c:pt idx="16593">
                  <c:v>971.85999999999956</c:v>
                </c:pt>
                <c:pt idx="16594">
                  <c:v>971.88</c:v>
                </c:pt>
                <c:pt idx="16595">
                  <c:v>971.9</c:v>
                </c:pt>
                <c:pt idx="16596">
                  <c:v>971.92</c:v>
                </c:pt>
                <c:pt idx="16597">
                  <c:v>971.9399999999996</c:v>
                </c:pt>
                <c:pt idx="16598">
                  <c:v>971.95999999999958</c:v>
                </c:pt>
                <c:pt idx="16599">
                  <c:v>971.98</c:v>
                </c:pt>
                <c:pt idx="16600">
                  <c:v>972</c:v>
                </c:pt>
                <c:pt idx="16601">
                  <c:v>972.02</c:v>
                </c:pt>
                <c:pt idx="16602">
                  <c:v>972.04</c:v>
                </c:pt>
                <c:pt idx="16603">
                  <c:v>972.06</c:v>
                </c:pt>
                <c:pt idx="16604">
                  <c:v>972.08</c:v>
                </c:pt>
                <c:pt idx="16605">
                  <c:v>972.1</c:v>
                </c:pt>
                <c:pt idx="16606">
                  <c:v>972.12</c:v>
                </c:pt>
                <c:pt idx="16607">
                  <c:v>972.14</c:v>
                </c:pt>
                <c:pt idx="16608">
                  <c:v>972.16</c:v>
                </c:pt>
                <c:pt idx="16609">
                  <c:v>972.1800000000004</c:v>
                </c:pt>
                <c:pt idx="16610">
                  <c:v>972.2</c:v>
                </c:pt>
                <c:pt idx="16611">
                  <c:v>972.22</c:v>
                </c:pt>
                <c:pt idx="16612">
                  <c:v>972.24</c:v>
                </c:pt>
                <c:pt idx="16613">
                  <c:v>972.26</c:v>
                </c:pt>
                <c:pt idx="16614">
                  <c:v>972.28000000000043</c:v>
                </c:pt>
                <c:pt idx="16615">
                  <c:v>972.3</c:v>
                </c:pt>
                <c:pt idx="16616">
                  <c:v>972.3199999999996</c:v>
                </c:pt>
                <c:pt idx="16617">
                  <c:v>972.33999999999958</c:v>
                </c:pt>
                <c:pt idx="16618">
                  <c:v>972.35999999999956</c:v>
                </c:pt>
                <c:pt idx="16619">
                  <c:v>972.38</c:v>
                </c:pt>
                <c:pt idx="16620">
                  <c:v>972.4</c:v>
                </c:pt>
                <c:pt idx="16621">
                  <c:v>972.42</c:v>
                </c:pt>
                <c:pt idx="16622">
                  <c:v>972.4399999999996</c:v>
                </c:pt>
                <c:pt idx="16623">
                  <c:v>972.45999999999958</c:v>
                </c:pt>
                <c:pt idx="16624">
                  <c:v>972.48</c:v>
                </c:pt>
                <c:pt idx="16625">
                  <c:v>972.5</c:v>
                </c:pt>
                <c:pt idx="16626">
                  <c:v>972.52</c:v>
                </c:pt>
                <c:pt idx="16627">
                  <c:v>972.54</c:v>
                </c:pt>
                <c:pt idx="16628">
                  <c:v>972.56</c:v>
                </c:pt>
                <c:pt idx="16629">
                  <c:v>972.58</c:v>
                </c:pt>
                <c:pt idx="16630">
                  <c:v>972.6</c:v>
                </c:pt>
                <c:pt idx="16631">
                  <c:v>972.62</c:v>
                </c:pt>
                <c:pt idx="16632">
                  <c:v>972.64</c:v>
                </c:pt>
                <c:pt idx="16633">
                  <c:v>972.66</c:v>
                </c:pt>
                <c:pt idx="16634">
                  <c:v>972.6800000000004</c:v>
                </c:pt>
                <c:pt idx="16635">
                  <c:v>972.7</c:v>
                </c:pt>
                <c:pt idx="16636">
                  <c:v>972.72</c:v>
                </c:pt>
                <c:pt idx="16637">
                  <c:v>972.74</c:v>
                </c:pt>
                <c:pt idx="16638">
                  <c:v>972.76</c:v>
                </c:pt>
                <c:pt idx="16639">
                  <c:v>972.78000000000043</c:v>
                </c:pt>
                <c:pt idx="16640">
                  <c:v>972.8</c:v>
                </c:pt>
                <c:pt idx="16641">
                  <c:v>972.8199999999996</c:v>
                </c:pt>
                <c:pt idx="16642">
                  <c:v>972.83999999999958</c:v>
                </c:pt>
                <c:pt idx="16643">
                  <c:v>972.85999999999956</c:v>
                </c:pt>
                <c:pt idx="16644">
                  <c:v>972.88</c:v>
                </c:pt>
                <c:pt idx="16645">
                  <c:v>972.9</c:v>
                </c:pt>
                <c:pt idx="16646">
                  <c:v>972.92</c:v>
                </c:pt>
                <c:pt idx="16647">
                  <c:v>972.9399999999996</c:v>
                </c:pt>
                <c:pt idx="16648">
                  <c:v>972.95999999999958</c:v>
                </c:pt>
                <c:pt idx="16649">
                  <c:v>972.98</c:v>
                </c:pt>
                <c:pt idx="16650">
                  <c:v>973</c:v>
                </c:pt>
                <c:pt idx="16651">
                  <c:v>973.02</c:v>
                </c:pt>
                <c:pt idx="16652">
                  <c:v>973.04</c:v>
                </c:pt>
                <c:pt idx="16653">
                  <c:v>973.06</c:v>
                </c:pt>
                <c:pt idx="16654">
                  <c:v>973.08</c:v>
                </c:pt>
                <c:pt idx="16655">
                  <c:v>973.1</c:v>
                </c:pt>
                <c:pt idx="16656">
                  <c:v>973.12</c:v>
                </c:pt>
                <c:pt idx="16657">
                  <c:v>973.14</c:v>
                </c:pt>
                <c:pt idx="16658">
                  <c:v>973.16</c:v>
                </c:pt>
                <c:pt idx="16659">
                  <c:v>973.1800000000004</c:v>
                </c:pt>
                <c:pt idx="16660">
                  <c:v>973.2</c:v>
                </c:pt>
                <c:pt idx="16661">
                  <c:v>973.22</c:v>
                </c:pt>
                <c:pt idx="16662">
                  <c:v>973.24</c:v>
                </c:pt>
                <c:pt idx="16663">
                  <c:v>973.26</c:v>
                </c:pt>
                <c:pt idx="16664">
                  <c:v>973.28000000000043</c:v>
                </c:pt>
                <c:pt idx="16665">
                  <c:v>973.3</c:v>
                </c:pt>
                <c:pt idx="16666">
                  <c:v>973.3199999999996</c:v>
                </c:pt>
                <c:pt idx="16667">
                  <c:v>973.33999999999958</c:v>
                </c:pt>
                <c:pt idx="16668">
                  <c:v>973.35999999999956</c:v>
                </c:pt>
                <c:pt idx="16669">
                  <c:v>973.38</c:v>
                </c:pt>
                <c:pt idx="16670">
                  <c:v>973.4</c:v>
                </c:pt>
                <c:pt idx="16671">
                  <c:v>973.42</c:v>
                </c:pt>
                <c:pt idx="16672">
                  <c:v>973.4399999999996</c:v>
                </c:pt>
                <c:pt idx="16673">
                  <c:v>973.45999999999958</c:v>
                </c:pt>
                <c:pt idx="16674">
                  <c:v>973.48</c:v>
                </c:pt>
                <c:pt idx="16675">
                  <c:v>973.5</c:v>
                </c:pt>
                <c:pt idx="16676">
                  <c:v>973.52</c:v>
                </c:pt>
                <c:pt idx="16677">
                  <c:v>973.54</c:v>
                </c:pt>
                <c:pt idx="16678">
                  <c:v>973.56</c:v>
                </c:pt>
                <c:pt idx="16679">
                  <c:v>973.58</c:v>
                </c:pt>
                <c:pt idx="16680">
                  <c:v>973.6</c:v>
                </c:pt>
                <c:pt idx="16681">
                  <c:v>973.62</c:v>
                </c:pt>
                <c:pt idx="16682">
                  <c:v>973.64</c:v>
                </c:pt>
                <c:pt idx="16683">
                  <c:v>973.66</c:v>
                </c:pt>
                <c:pt idx="16684">
                  <c:v>973.6800000000004</c:v>
                </c:pt>
                <c:pt idx="16685">
                  <c:v>973.7</c:v>
                </c:pt>
                <c:pt idx="16686">
                  <c:v>973.72</c:v>
                </c:pt>
                <c:pt idx="16687">
                  <c:v>973.74</c:v>
                </c:pt>
                <c:pt idx="16688">
                  <c:v>973.76</c:v>
                </c:pt>
                <c:pt idx="16689">
                  <c:v>973.78000000000043</c:v>
                </c:pt>
                <c:pt idx="16690">
                  <c:v>973.8</c:v>
                </c:pt>
                <c:pt idx="16691">
                  <c:v>973.8199999999996</c:v>
                </c:pt>
                <c:pt idx="16692">
                  <c:v>973.83999999999958</c:v>
                </c:pt>
                <c:pt idx="16693">
                  <c:v>973.85999999999956</c:v>
                </c:pt>
                <c:pt idx="16694">
                  <c:v>973.88</c:v>
                </c:pt>
                <c:pt idx="16695">
                  <c:v>973.9</c:v>
                </c:pt>
                <c:pt idx="16696">
                  <c:v>973.92</c:v>
                </c:pt>
                <c:pt idx="16697">
                  <c:v>973.9399999999996</c:v>
                </c:pt>
                <c:pt idx="16698">
                  <c:v>973.95999999999958</c:v>
                </c:pt>
                <c:pt idx="16699">
                  <c:v>973.98</c:v>
                </c:pt>
                <c:pt idx="16700">
                  <c:v>974</c:v>
                </c:pt>
                <c:pt idx="16701">
                  <c:v>974.02</c:v>
                </c:pt>
                <c:pt idx="16702">
                  <c:v>974.04</c:v>
                </c:pt>
                <c:pt idx="16703">
                  <c:v>974.06</c:v>
                </c:pt>
                <c:pt idx="16704">
                  <c:v>974.08</c:v>
                </c:pt>
                <c:pt idx="16705">
                  <c:v>974.1</c:v>
                </c:pt>
                <c:pt idx="16706">
                  <c:v>974.12</c:v>
                </c:pt>
                <c:pt idx="16707">
                  <c:v>974.14</c:v>
                </c:pt>
                <c:pt idx="16708">
                  <c:v>974.16</c:v>
                </c:pt>
                <c:pt idx="16709">
                  <c:v>974.1800000000004</c:v>
                </c:pt>
                <c:pt idx="16710">
                  <c:v>974.2</c:v>
                </c:pt>
                <c:pt idx="16711">
                  <c:v>974.22</c:v>
                </c:pt>
                <c:pt idx="16712">
                  <c:v>974.24</c:v>
                </c:pt>
                <c:pt idx="16713">
                  <c:v>974.26</c:v>
                </c:pt>
                <c:pt idx="16714">
                  <c:v>974.28000000000043</c:v>
                </c:pt>
                <c:pt idx="16715">
                  <c:v>974.3</c:v>
                </c:pt>
                <c:pt idx="16716">
                  <c:v>974.3199999999996</c:v>
                </c:pt>
                <c:pt idx="16717">
                  <c:v>974.33999999999958</c:v>
                </c:pt>
                <c:pt idx="16718">
                  <c:v>974.35999999999956</c:v>
                </c:pt>
                <c:pt idx="16719">
                  <c:v>974.38</c:v>
                </c:pt>
                <c:pt idx="16720">
                  <c:v>974.4</c:v>
                </c:pt>
                <c:pt idx="16721">
                  <c:v>974.42</c:v>
                </c:pt>
                <c:pt idx="16722">
                  <c:v>974.4399999999996</c:v>
                </c:pt>
                <c:pt idx="16723">
                  <c:v>974.45999999999958</c:v>
                </c:pt>
                <c:pt idx="16724">
                  <c:v>974.48</c:v>
                </c:pt>
                <c:pt idx="16725">
                  <c:v>974.5</c:v>
                </c:pt>
                <c:pt idx="16726">
                  <c:v>974.52</c:v>
                </c:pt>
                <c:pt idx="16727">
                  <c:v>974.54</c:v>
                </c:pt>
                <c:pt idx="16728">
                  <c:v>974.56</c:v>
                </c:pt>
                <c:pt idx="16729">
                  <c:v>974.58</c:v>
                </c:pt>
                <c:pt idx="16730">
                  <c:v>974.6</c:v>
                </c:pt>
                <c:pt idx="16731">
                  <c:v>974.62</c:v>
                </c:pt>
                <c:pt idx="16732">
                  <c:v>974.64</c:v>
                </c:pt>
                <c:pt idx="16733">
                  <c:v>974.66</c:v>
                </c:pt>
                <c:pt idx="16734">
                  <c:v>974.6800000000004</c:v>
                </c:pt>
                <c:pt idx="16735">
                  <c:v>974.7</c:v>
                </c:pt>
                <c:pt idx="16736">
                  <c:v>974.72</c:v>
                </c:pt>
                <c:pt idx="16737">
                  <c:v>974.74</c:v>
                </c:pt>
                <c:pt idx="16738">
                  <c:v>974.76</c:v>
                </c:pt>
                <c:pt idx="16739">
                  <c:v>974.78000000000043</c:v>
                </c:pt>
                <c:pt idx="16740">
                  <c:v>974.8</c:v>
                </c:pt>
                <c:pt idx="16741">
                  <c:v>974.8199999999996</c:v>
                </c:pt>
                <c:pt idx="16742">
                  <c:v>974.83999999999958</c:v>
                </c:pt>
                <c:pt idx="16743">
                  <c:v>974.85999999999956</c:v>
                </c:pt>
                <c:pt idx="16744">
                  <c:v>974.88</c:v>
                </c:pt>
                <c:pt idx="16745">
                  <c:v>974.9</c:v>
                </c:pt>
                <c:pt idx="16746">
                  <c:v>974.92</c:v>
                </c:pt>
                <c:pt idx="16747">
                  <c:v>974.9399999999996</c:v>
                </c:pt>
                <c:pt idx="16748">
                  <c:v>974.95999999999958</c:v>
                </c:pt>
                <c:pt idx="16749">
                  <c:v>974.98</c:v>
                </c:pt>
                <c:pt idx="16750">
                  <c:v>975</c:v>
                </c:pt>
                <c:pt idx="16751">
                  <c:v>975.02</c:v>
                </c:pt>
                <c:pt idx="16752">
                  <c:v>975.04</c:v>
                </c:pt>
                <c:pt idx="16753">
                  <c:v>975.06</c:v>
                </c:pt>
                <c:pt idx="16754">
                  <c:v>975.08</c:v>
                </c:pt>
                <c:pt idx="16755">
                  <c:v>975.1</c:v>
                </c:pt>
                <c:pt idx="16756">
                  <c:v>975.12</c:v>
                </c:pt>
                <c:pt idx="16757">
                  <c:v>975.14</c:v>
                </c:pt>
                <c:pt idx="16758">
                  <c:v>975.16</c:v>
                </c:pt>
                <c:pt idx="16759">
                  <c:v>975.1800000000004</c:v>
                </c:pt>
                <c:pt idx="16760">
                  <c:v>975.2</c:v>
                </c:pt>
                <c:pt idx="16761">
                  <c:v>975.22</c:v>
                </c:pt>
                <c:pt idx="16762">
                  <c:v>975.24</c:v>
                </c:pt>
                <c:pt idx="16763">
                  <c:v>975.26</c:v>
                </c:pt>
                <c:pt idx="16764">
                  <c:v>975.28000000000043</c:v>
                </c:pt>
                <c:pt idx="16765">
                  <c:v>975.3</c:v>
                </c:pt>
                <c:pt idx="16766">
                  <c:v>975.3199999999996</c:v>
                </c:pt>
                <c:pt idx="16767">
                  <c:v>975.33999999999958</c:v>
                </c:pt>
                <c:pt idx="16768">
                  <c:v>975.35999999999956</c:v>
                </c:pt>
                <c:pt idx="16769">
                  <c:v>975.38</c:v>
                </c:pt>
                <c:pt idx="16770">
                  <c:v>975.4</c:v>
                </c:pt>
                <c:pt idx="16771">
                  <c:v>975.42</c:v>
                </c:pt>
                <c:pt idx="16772">
                  <c:v>975.4399999999996</c:v>
                </c:pt>
                <c:pt idx="16773">
                  <c:v>975.45999999999958</c:v>
                </c:pt>
                <c:pt idx="16774">
                  <c:v>975.48</c:v>
                </c:pt>
                <c:pt idx="16775">
                  <c:v>975.5</c:v>
                </c:pt>
                <c:pt idx="16776">
                  <c:v>975.52</c:v>
                </c:pt>
                <c:pt idx="16777">
                  <c:v>975.54</c:v>
                </c:pt>
                <c:pt idx="16778">
                  <c:v>975.56</c:v>
                </c:pt>
                <c:pt idx="16779">
                  <c:v>975.58</c:v>
                </c:pt>
                <c:pt idx="16780">
                  <c:v>975.6</c:v>
                </c:pt>
                <c:pt idx="16781">
                  <c:v>975.62</c:v>
                </c:pt>
                <c:pt idx="16782">
                  <c:v>975.64</c:v>
                </c:pt>
                <c:pt idx="16783">
                  <c:v>975.66</c:v>
                </c:pt>
                <c:pt idx="16784">
                  <c:v>975.6800000000004</c:v>
                </c:pt>
                <c:pt idx="16785">
                  <c:v>975.7</c:v>
                </c:pt>
                <c:pt idx="16786">
                  <c:v>975.72</c:v>
                </c:pt>
                <c:pt idx="16787">
                  <c:v>975.74</c:v>
                </c:pt>
                <c:pt idx="16788">
                  <c:v>975.76</c:v>
                </c:pt>
                <c:pt idx="16789">
                  <c:v>975.78000000000043</c:v>
                </c:pt>
                <c:pt idx="16790">
                  <c:v>975.8</c:v>
                </c:pt>
                <c:pt idx="16791">
                  <c:v>975.8199999999996</c:v>
                </c:pt>
                <c:pt idx="16792">
                  <c:v>975.83999999999958</c:v>
                </c:pt>
                <c:pt idx="16793">
                  <c:v>975.85999999999956</c:v>
                </c:pt>
                <c:pt idx="16794">
                  <c:v>975.88</c:v>
                </c:pt>
                <c:pt idx="16795">
                  <c:v>975.9</c:v>
                </c:pt>
                <c:pt idx="16796">
                  <c:v>975.92</c:v>
                </c:pt>
                <c:pt idx="16797">
                  <c:v>975.9399999999996</c:v>
                </c:pt>
                <c:pt idx="16798">
                  <c:v>975.95999999999958</c:v>
                </c:pt>
                <c:pt idx="16799">
                  <c:v>975.98</c:v>
                </c:pt>
                <c:pt idx="16800">
                  <c:v>976</c:v>
                </c:pt>
                <c:pt idx="16801">
                  <c:v>976.02</c:v>
                </c:pt>
                <c:pt idx="16802">
                  <c:v>976.04</c:v>
                </c:pt>
                <c:pt idx="16803">
                  <c:v>976.06</c:v>
                </c:pt>
                <c:pt idx="16804">
                  <c:v>976.08</c:v>
                </c:pt>
                <c:pt idx="16805">
                  <c:v>976.1</c:v>
                </c:pt>
                <c:pt idx="16806">
                  <c:v>976.12</c:v>
                </c:pt>
                <c:pt idx="16807">
                  <c:v>976.14</c:v>
                </c:pt>
                <c:pt idx="16808">
                  <c:v>976.16</c:v>
                </c:pt>
                <c:pt idx="16809">
                  <c:v>976.1800000000004</c:v>
                </c:pt>
                <c:pt idx="16810">
                  <c:v>976.2</c:v>
                </c:pt>
                <c:pt idx="16811">
                  <c:v>976.22</c:v>
                </c:pt>
                <c:pt idx="16812">
                  <c:v>976.24</c:v>
                </c:pt>
                <c:pt idx="16813">
                  <c:v>976.26</c:v>
                </c:pt>
                <c:pt idx="16814">
                  <c:v>976.28000000000043</c:v>
                </c:pt>
                <c:pt idx="16815">
                  <c:v>976.3</c:v>
                </c:pt>
                <c:pt idx="16816">
                  <c:v>976.3199999999996</c:v>
                </c:pt>
                <c:pt idx="16817">
                  <c:v>976.33999999999958</c:v>
                </c:pt>
                <c:pt idx="16818">
                  <c:v>976.35999999999956</c:v>
                </c:pt>
                <c:pt idx="16819">
                  <c:v>976.38</c:v>
                </c:pt>
                <c:pt idx="16820">
                  <c:v>976.4</c:v>
                </c:pt>
                <c:pt idx="16821">
                  <c:v>976.42</c:v>
                </c:pt>
                <c:pt idx="16822">
                  <c:v>976.4399999999996</c:v>
                </c:pt>
                <c:pt idx="16823">
                  <c:v>976.45999999999958</c:v>
                </c:pt>
                <c:pt idx="16824">
                  <c:v>976.48</c:v>
                </c:pt>
                <c:pt idx="16825">
                  <c:v>976.5</c:v>
                </c:pt>
                <c:pt idx="16826">
                  <c:v>976.52</c:v>
                </c:pt>
                <c:pt idx="16827">
                  <c:v>976.54</c:v>
                </c:pt>
                <c:pt idx="16828">
                  <c:v>976.56</c:v>
                </c:pt>
                <c:pt idx="16829">
                  <c:v>976.58</c:v>
                </c:pt>
                <c:pt idx="16830">
                  <c:v>976.6</c:v>
                </c:pt>
                <c:pt idx="16831">
                  <c:v>976.62</c:v>
                </c:pt>
                <c:pt idx="16832">
                  <c:v>976.64</c:v>
                </c:pt>
                <c:pt idx="16833">
                  <c:v>976.66</c:v>
                </c:pt>
                <c:pt idx="16834">
                  <c:v>976.6800000000004</c:v>
                </c:pt>
                <c:pt idx="16835">
                  <c:v>976.7</c:v>
                </c:pt>
                <c:pt idx="16836">
                  <c:v>976.72</c:v>
                </c:pt>
                <c:pt idx="16837">
                  <c:v>976.74</c:v>
                </c:pt>
                <c:pt idx="16838">
                  <c:v>976.76</c:v>
                </c:pt>
                <c:pt idx="16839">
                  <c:v>976.78000000000043</c:v>
                </c:pt>
                <c:pt idx="16840">
                  <c:v>976.8</c:v>
                </c:pt>
                <c:pt idx="16841">
                  <c:v>976.8199999999996</c:v>
                </c:pt>
                <c:pt idx="16842">
                  <c:v>976.83999999999958</c:v>
                </c:pt>
                <c:pt idx="16843">
                  <c:v>976.85999999999956</c:v>
                </c:pt>
                <c:pt idx="16844">
                  <c:v>976.88</c:v>
                </c:pt>
                <c:pt idx="16845">
                  <c:v>976.9</c:v>
                </c:pt>
                <c:pt idx="16846">
                  <c:v>976.92</c:v>
                </c:pt>
                <c:pt idx="16847">
                  <c:v>976.9399999999996</c:v>
                </c:pt>
                <c:pt idx="16848">
                  <c:v>976.95999999999958</c:v>
                </c:pt>
                <c:pt idx="16849">
                  <c:v>976.98</c:v>
                </c:pt>
                <c:pt idx="16850">
                  <c:v>977</c:v>
                </c:pt>
                <c:pt idx="16851">
                  <c:v>977.02</c:v>
                </c:pt>
                <c:pt idx="16852">
                  <c:v>977.04</c:v>
                </c:pt>
                <c:pt idx="16853">
                  <c:v>977.06</c:v>
                </c:pt>
                <c:pt idx="16854">
                  <c:v>977.08</c:v>
                </c:pt>
                <c:pt idx="16855">
                  <c:v>977.1</c:v>
                </c:pt>
                <c:pt idx="16856">
                  <c:v>977.12</c:v>
                </c:pt>
                <c:pt idx="16857">
                  <c:v>977.14</c:v>
                </c:pt>
                <c:pt idx="16858">
                  <c:v>977.16</c:v>
                </c:pt>
                <c:pt idx="16859">
                  <c:v>977.1800000000004</c:v>
                </c:pt>
                <c:pt idx="16860">
                  <c:v>977.2</c:v>
                </c:pt>
                <c:pt idx="16861">
                  <c:v>977.22</c:v>
                </c:pt>
                <c:pt idx="16862">
                  <c:v>977.24</c:v>
                </c:pt>
                <c:pt idx="16863">
                  <c:v>977.26</c:v>
                </c:pt>
                <c:pt idx="16864">
                  <c:v>977.28000000000043</c:v>
                </c:pt>
                <c:pt idx="16865">
                  <c:v>977.3</c:v>
                </c:pt>
                <c:pt idx="16866">
                  <c:v>977.3199999999996</c:v>
                </c:pt>
                <c:pt idx="16867">
                  <c:v>977.33999999999958</c:v>
                </c:pt>
                <c:pt idx="16868">
                  <c:v>977.35999999999956</c:v>
                </c:pt>
                <c:pt idx="16869">
                  <c:v>977.38</c:v>
                </c:pt>
                <c:pt idx="16870">
                  <c:v>977.4</c:v>
                </c:pt>
                <c:pt idx="16871">
                  <c:v>977.42</c:v>
                </c:pt>
                <c:pt idx="16872">
                  <c:v>977.4399999999996</c:v>
                </c:pt>
                <c:pt idx="16873">
                  <c:v>977.45999999999958</c:v>
                </c:pt>
                <c:pt idx="16874">
                  <c:v>977.48</c:v>
                </c:pt>
                <c:pt idx="16875">
                  <c:v>977.5</c:v>
                </c:pt>
                <c:pt idx="16876">
                  <c:v>977.52</c:v>
                </c:pt>
                <c:pt idx="16877">
                  <c:v>977.54</c:v>
                </c:pt>
                <c:pt idx="16878">
                  <c:v>977.56</c:v>
                </c:pt>
                <c:pt idx="16879">
                  <c:v>977.58</c:v>
                </c:pt>
                <c:pt idx="16880">
                  <c:v>977.6</c:v>
                </c:pt>
                <c:pt idx="16881">
                  <c:v>977.62</c:v>
                </c:pt>
                <c:pt idx="16882">
                  <c:v>977.64</c:v>
                </c:pt>
                <c:pt idx="16883">
                  <c:v>977.66</c:v>
                </c:pt>
                <c:pt idx="16884">
                  <c:v>977.6800000000004</c:v>
                </c:pt>
                <c:pt idx="16885">
                  <c:v>977.7</c:v>
                </c:pt>
                <c:pt idx="16886">
                  <c:v>977.72</c:v>
                </c:pt>
                <c:pt idx="16887">
                  <c:v>977.74</c:v>
                </c:pt>
                <c:pt idx="16888">
                  <c:v>977.76</c:v>
                </c:pt>
                <c:pt idx="16889">
                  <c:v>977.78000000000043</c:v>
                </c:pt>
                <c:pt idx="16890">
                  <c:v>977.8</c:v>
                </c:pt>
                <c:pt idx="16891">
                  <c:v>977.8199999999996</c:v>
                </c:pt>
                <c:pt idx="16892">
                  <c:v>977.83999999999958</c:v>
                </c:pt>
                <c:pt idx="16893">
                  <c:v>977.85999999999956</c:v>
                </c:pt>
                <c:pt idx="16894">
                  <c:v>977.88</c:v>
                </c:pt>
                <c:pt idx="16895">
                  <c:v>977.9</c:v>
                </c:pt>
                <c:pt idx="16896">
                  <c:v>977.92</c:v>
                </c:pt>
                <c:pt idx="16897">
                  <c:v>977.9399999999996</c:v>
                </c:pt>
                <c:pt idx="16898">
                  <c:v>977.95999999999958</c:v>
                </c:pt>
                <c:pt idx="16899">
                  <c:v>977.98</c:v>
                </c:pt>
                <c:pt idx="16900">
                  <c:v>978</c:v>
                </c:pt>
                <c:pt idx="16901">
                  <c:v>978.02</c:v>
                </c:pt>
                <c:pt idx="16902">
                  <c:v>978.04</c:v>
                </c:pt>
                <c:pt idx="16903">
                  <c:v>978.06</c:v>
                </c:pt>
                <c:pt idx="16904">
                  <c:v>978.08</c:v>
                </c:pt>
                <c:pt idx="16905">
                  <c:v>978.1</c:v>
                </c:pt>
                <c:pt idx="16906">
                  <c:v>978.12</c:v>
                </c:pt>
                <c:pt idx="16907">
                  <c:v>978.14</c:v>
                </c:pt>
                <c:pt idx="16908">
                  <c:v>978.16</c:v>
                </c:pt>
                <c:pt idx="16909">
                  <c:v>978.1800000000004</c:v>
                </c:pt>
                <c:pt idx="16910">
                  <c:v>978.2</c:v>
                </c:pt>
                <c:pt idx="16911">
                  <c:v>978.22</c:v>
                </c:pt>
                <c:pt idx="16912">
                  <c:v>978.24</c:v>
                </c:pt>
                <c:pt idx="16913">
                  <c:v>978.26</c:v>
                </c:pt>
                <c:pt idx="16914">
                  <c:v>978.28000000000043</c:v>
                </c:pt>
                <c:pt idx="16915">
                  <c:v>978.3</c:v>
                </c:pt>
                <c:pt idx="16916">
                  <c:v>978.3199999999996</c:v>
                </c:pt>
                <c:pt idx="16917">
                  <c:v>978.33999999999958</c:v>
                </c:pt>
                <c:pt idx="16918">
                  <c:v>978.35999999999956</c:v>
                </c:pt>
                <c:pt idx="16919">
                  <c:v>978.38</c:v>
                </c:pt>
                <c:pt idx="16920">
                  <c:v>978.4</c:v>
                </c:pt>
                <c:pt idx="16921">
                  <c:v>978.42</c:v>
                </c:pt>
                <c:pt idx="16922">
                  <c:v>978.4399999999996</c:v>
                </c:pt>
                <c:pt idx="16923">
                  <c:v>978.45999999999958</c:v>
                </c:pt>
                <c:pt idx="16924">
                  <c:v>978.48</c:v>
                </c:pt>
                <c:pt idx="16925">
                  <c:v>978.5</c:v>
                </c:pt>
                <c:pt idx="16926">
                  <c:v>978.52</c:v>
                </c:pt>
                <c:pt idx="16927">
                  <c:v>978.54</c:v>
                </c:pt>
                <c:pt idx="16928">
                  <c:v>978.56</c:v>
                </c:pt>
                <c:pt idx="16929">
                  <c:v>978.58</c:v>
                </c:pt>
                <c:pt idx="16930">
                  <c:v>978.6</c:v>
                </c:pt>
                <c:pt idx="16931">
                  <c:v>978.62</c:v>
                </c:pt>
                <c:pt idx="16932">
                  <c:v>978.64</c:v>
                </c:pt>
                <c:pt idx="16933">
                  <c:v>978.66</c:v>
                </c:pt>
                <c:pt idx="16934">
                  <c:v>978.6800000000004</c:v>
                </c:pt>
                <c:pt idx="16935">
                  <c:v>978.7</c:v>
                </c:pt>
                <c:pt idx="16936">
                  <c:v>978.72</c:v>
                </c:pt>
                <c:pt idx="16937">
                  <c:v>978.74</c:v>
                </c:pt>
                <c:pt idx="16938">
                  <c:v>978.76</c:v>
                </c:pt>
                <c:pt idx="16939">
                  <c:v>978.78000000000043</c:v>
                </c:pt>
                <c:pt idx="16940">
                  <c:v>978.8</c:v>
                </c:pt>
                <c:pt idx="16941">
                  <c:v>978.8199999999996</c:v>
                </c:pt>
                <c:pt idx="16942">
                  <c:v>978.83999999999958</c:v>
                </c:pt>
                <c:pt idx="16943">
                  <c:v>978.85999999999956</c:v>
                </c:pt>
                <c:pt idx="16944">
                  <c:v>978.88</c:v>
                </c:pt>
                <c:pt idx="16945">
                  <c:v>978.9</c:v>
                </c:pt>
                <c:pt idx="16946">
                  <c:v>978.92</c:v>
                </c:pt>
                <c:pt idx="16947">
                  <c:v>978.9399999999996</c:v>
                </c:pt>
                <c:pt idx="16948">
                  <c:v>978.95999999999958</c:v>
                </c:pt>
                <c:pt idx="16949">
                  <c:v>978.98</c:v>
                </c:pt>
                <c:pt idx="16950">
                  <c:v>979</c:v>
                </c:pt>
                <c:pt idx="16951">
                  <c:v>979.02</c:v>
                </c:pt>
                <c:pt idx="16952">
                  <c:v>979.04</c:v>
                </c:pt>
                <c:pt idx="16953">
                  <c:v>979.06</c:v>
                </c:pt>
                <c:pt idx="16954">
                  <c:v>979.08</c:v>
                </c:pt>
                <c:pt idx="16955">
                  <c:v>979.1</c:v>
                </c:pt>
                <c:pt idx="16956">
                  <c:v>979.12</c:v>
                </c:pt>
                <c:pt idx="16957">
                  <c:v>979.14</c:v>
                </c:pt>
                <c:pt idx="16958">
                  <c:v>979.16</c:v>
                </c:pt>
                <c:pt idx="16959">
                  <c:v>979.1800000000004</c:v>
                </c:pt>
                <c:pt idx="16960">
                  <c:v>979.2</c:v>
                </c:pt>
                <c:pt idx="16961">
                  <c:v>979.22</c:v>
                </c:pt>
                <c:pt idx="16962">
                  <c:v>979.24</c:v>
                </c:pt>
                <c:pt idx="16963">
                  <c:v>979.26</c:v>
                </c:pt>
                <c:pt idx="16964">
                  <c:v>979.28000000000043</c:v>
                </c:pt>
                <c:pt idx="16965">
                  <c:v>979.3</c:v>
                </c:pt>
                <c:pt idx="16966">
                  <c:v>979.3199999999996</c:v>
                </c:pt>
                <c:pt idx="16967">
                  <c:v>979.33999999999958</c:v>
                </c:pt>
                <c:pt idx="16968">
                  <c:v>979.35999999999956</c:v>
                </c:pt>
                <c:pt idx="16969">
                  <c:v>979.38</c:v>
                </c:pt>
                <c:pt idx="16970">
                  <c:v>979.4</c:v>
                </c:pt>
                <c:pt idx="16971">
                  <c:v>979.42</c:v>
                </c:pt>
                <c:pt idx="16972">
                  <c:v>979.4399999999996</c:v>
                </c:pt>
                <c:pt idx="16973">
                  <c:v>979.45999999999958</c:v>
                </c:pt>
                <c:pt idx="16974">
                  <c:v>979.48</c:v>
                </c:pt>
                <c:pt idx="16975">
                  <c:v>979.5</c:v>
                </c:pt>
                <c:pt idx="16976">
                  <c:v>979.52</c:v>
                </c:pt>
                <c:pt idx="16977">
                  <c:v>979.54</c:v>
                </c:pt>
                <c:pt idx="16978">
                  <c:v>979.56</c:v>
                </c:pt>
                <c:pt idx="16979">
                  <c:v>979.58</c:v>
                </c:pt>
                <c:pt idx="16980">
                  <c:v>979.6</c:v>
                </c:pt>
                <c:pt idx="16981">
                  <c:v>979.62</c:v>
                </c:pt>
                <c:pt idx="16982">
                  <c:v>979.64</c:v>
                </c:pt>
                <c:pt idx="16983">
                  <c:v>979.66</c:v>
                </c:pt>
                <c:pt idx="16984">
                  <c:v>979.6800000000004</c:v>
                </c:pt>
                <c:pt idx="16985">
                  <c:v>979.7</c:v>
                </c:pt>
                <c:pt idx="16986">
                  <c:v>979.72</c:v>
                </c:pt>
                <c:pt idx="16987">
                  <c:v>979.74</c:v>
                </c:pt>
                <c:pt idx="16988">
                  <c:v>979.76</c:v>
                </c:pt>
                <c:pt idx="16989">
                  <c:v>979.78000000000043</c:v>
                </c:pt>
                <c:pt idx="16990">
                  <c:v>979.8</c:v>
                </c:pt>
                <c:pt idx="16991">
                  <c:v>979.8199999999996</c:v>
                </c:pt>
                <c:pt idx="16992">
                  <c:v>979.83999999999958</c:v>
                </c:pt>
                <c:pt idx="16993">
                  <c:v>979.85999999999956</c:v>
                </c:pt>
                <c:pt idx="16994">
                  <c:v>979.88</c:v>
                </c:pt>
                <c:pt idx="16995">
                  <c:v>979.9</c:v>
                </c:pt>
                <c:pt idx="16996">
                  <c:v>979.92</c:v>
                </c:pt>
                <c:pt idx="16997">
                  <c:v>979.9399999999996</c:v>
                </c:pt>
                <c:pt idx="16998">
                  <c:v>979.95999999999958</c:v>
                </c:pt>
                <c:pt idx="16999">
                  <c:v>979.98</c:v>
                </c:pt>
                <c:pt idx="17000">
                  <c:v>980</c:v>
                </c:pt>
                <c:pt idx="17001">
                  <c:v>980.02</c:v>
                </c:pt>
                <c:pt idx="17002">
                  <c:v>980.04</c:v>
                </c:pt>
                <c:pt idx="17003">
                  <c:v>980.06</c:v>
                </c:pt>
                <c:pt idx="17004">
                  <c:v>980.08</c:v>
                </c:pt>
                <c:pt idx="17005">
                  <c:v>980.1</c:v>
                </c:pt>
                <c:pt idx="17006">
                  <c:v>980.12</c:v>
                </c:pt>
                <c:pt idx="17007">
                  <c:v>980.14</c:v>
                </c:pt>
                <c:pt idx="17008">
                  <c:v>980.16</c:v>
                </c:pt>
                <c:pt idx="17009">
                  <c:v>980.1800000000004</c:v>
                </c:pt>
                <c:pt idx="17010">
                  <c:v>980.2</c:v>
                </c:pt>
                <c:pt idx="17011">
                  <c:v>980.22</c:v>
                </c:pt>
                <c:pt idx="17012">
                  <c:v>980.24</c:v>
                </c:pt>
                <c:pt idx="17013">
                  <c:v>980.26</c:v>
                </c:pt>
                <c:pt idx="17014">
                  <c:v>980.28000000000043</c:v>
                </c:pt>
                <c:pt idx="17015">
                  <c:v>980.3</c:v>
                </c:pt>
                <c:pt idx="17016">
                  <c:v>980.3199999999996</c:v>
                </c:pt>
                <c:pt idx="17017">
                  <c:v>980.33999999999958</c:v>
                </c:pt>
                <c:pt idx="17018">
                  <c:v>980.35999999999956</c:v>
                </c:pt>
                <c:pt idx="17019">
                  <c:v>980.38</c:v>
                </c:pt>
                <c:pt idx="17020">
                  <c:v>980.4</c:v>
                </c:pt>
                <c:pt idx="17021">
                  <c:v>980.42</c:v>
                </c:pt>
                <c:pt idx="17022">
                  <c:v>980.4399999999996</c:v>
                </c:pt>
                <c:pt idx="17023">
                  <c:v>980.45999999999958</c:v>
                </c:pt>
                <c:pt idx="17024">
                  <c:v>980.48</c:v>
                </c:pt>
                <c:pt idx="17025">
                  <c:v>980.5</c:v>
                </c:pt>
                <c:pt idx="17026">
                  <c:v>980.52</c:v>
                </c:pt>
                <c:pt idx="17027">
                  <c:v>980.54</c:v>
                </c:pt>
                <c:pt idx="17028">
                  <c:v>980.56</c:v>
                </c:pt>
                <c:pt idx="17029">
                  <c:v>980.58</c:v>
                </c:pt>
                <c:pt idx="17030">
                  <c:v>980.6</c:v>
                </c:pt>
                <c:pt idx="17031">
                  <c:v>980.62</c:v>
                </c:pt>
                <c:pt idx="17032">
                  <c:v>980.64</c:v>
                </c:pt>
                <c:pt idx="17033">
                  <c:v>980.66</c:v>
                </c:pt>
                <c:pt idx="17034">
                  <c:v>980.6800000000004</c:v>
                </c:pt>
                <c:pt idx="17035">
                  <c:v>980.7</c:v>
                </c:pt>
                <c:pt idx="17036">
                  <c:v>980.72</c:v>
                </c:pt>
                <c:pt idx="17037">
                  <c:v>980.74</c:v>
                </c:pt>
                <c:pt idx="17038">
                  <c:v>980.76</c:v>
                </c:pt>
                <c:pt idx="17039">
                  <c:v>980.78000000000043</c:v>
                </c:pt>
                <c:pt idx="17040">
                  <c:v>980.8</c:v>
                </c:pt>
                <c:pt idx="17041">
                  <c:v>980.8199999999996</c:v>
                </c:pt>
                <c:pt idx="17042">
                  <c:v>980.83999999999958</c:v>
                </c:pt>
                <c:pt idx="17043">
                  <c:v>980.85999999999956</c:v>
                </c:pt>
                <c:pt idx="17044">
                  <c:v>980.88</c:v>
                </c:pt>
                <c:pt idx="17045">
                  <c:v>980.9</c:v>
                </c:pt>
                <c:pt idx="17046">
                  <c:v>980.92</c:v>
                </c:pt>
                <c:pt idx="17047">
                  <c:v>980.9399999999996</c:v>
                </c:pt>
                <c:pt idx="17048">
                  <c:v>980.95999999999958</c:v>
                </c:pt>
                <c:pt idx="17049">
                  <c:v>980.98</c:v>
                </c:pt>
                <c:pt idx="17050">
                  <c:v>981</c:v>
                </c:pt>
                <c:pt idx="17051">
                  <c:v>981.02</c:v>
                </c:pt>
                <c:pt idx="17052">
                  <c:v>981.04</c:v>
                </c:pt>
                <c:pt idx="17053">
                  <c:v>981.06</c:v>
                </c:pt>
                <c:pt idx="17054">
                  <c:v>981.08</c:v>
                </c:pt>
                <c:pt idx="17055">
                  <c:v>981.1</c:v>
                </c:pt>
                <c:pt idx="17056">
                  <c:v>981.12</c:v>
                </c:pt>
                <c:pt idx="17057">
                  <c:v>981.14</c:v>
                </c:pt>
                <c:pt idx="17058">
                  <c:v>981.16</c:v>
                </c:pt>
                <c:pt idx="17059">
                  <c:v>981.1800000000004</c:v>
                </c:pt>
                <c:pt idx="17060">
                  <c:v>981.2</c:v>
                </c:pt>
                <c:pt idx="17061">
                  <c:v>981.22</c:v>
                </c:pt>
                <c:pt idx="17062">
                  <c:v>981.24</c:v>
                </c:pt>
                <c:pt idx="17063">
                  <c:v>981.26</c:v>
                </c:pt>
                <c:pt idx="17064">
                  <c:v>981.28000000000043</c:v>
                </c:pt>
                <c:pt idx="17065">
                  <c:v>981.3</c:v>
                </c:pt>
                <c:pt idx="17066">
                  <c:v>981.3199999999996</c:v>
                </c:pt>
                <c:pt idx="17067">
                  <c:v>981.33999999999958</c:v>
                </c:pt>
                <c:pt idx="17068">
                  <c:v>981.35999999999956</c:v>
                </c:pt>
                <c:pt idx="17069">
                  <c:v>981.38</c:v>
                </c:pt>
                <c:pt idx="17070">
                  <c:v>981.4</c:v>
                </c:pt>
                <c:pt idx="17071">
                  <c:v>981.42</c:v>
                </c:pt>
                <c:pt idx="17072">
                  <c:v>981.4399999999996</c:v>
                </c:pt>
                <c:pt idx="17073">
                  <c:v>981.45999999999958</c:v>
                </c:pt>
                <c:pt idx="17074">
                  <c:v>981.48</c:v>
                </c:pt>
                <c:pt idx="17075">
                  <c:v>981.5</c:v>
                </c:pt>
                <c:pt idx="17076">
                  <c:v>981.52</c:v>
                </c:pt>
                <c:pt idx="17077">
                  <c:v>981.54</c:v>
                </c:pt>
                <c:pt idx="17078">
                  <c:v>981.56</c:v>
                </c:pt>
                <c:pt idx="17079">
                  <c:v>981.58</c:v>
                </c:pt>
                <c:pt idx="17080">
                  <c:v>981.6</c:v>
                </c:pt>
                <c:pt idx="17081">
                  <c:v>981.62</c:v>
                </c:pt>
                <c:pt idx="17082">
                  <c:v>981.64</c:v>
                </c:pt>
                <c:pt idx="17083">
                  <c:v>981.66</c:v>
                </c:pt>
                <c:pt idx="17084">
                  <c:v>981.6800000000004</c:v>
                </c:pt>
                <c:pt idx="17085">
                  <c:v>981.7</c:v>
                </c:pt>
                <c:pt idx="17086">
                  <c:v>981.72</c:v>
                </c:pt>
                <c:pt idx="17087">
                  <c:v>981.74</c:v>
                </c:pt>
                <c:pt idx="17088">
                  <c:v>981.76</c:v>
                </c:pt>
                <c:pt idx="17089">
                  <c:v>981.78000000000043</c:v>
                </c:pt>
                <c:pt idx="17090">
                  <c:v>981.8</c:v>
                </c:pt>
                <c:pt idx="17091">
                  <c:v>981.8199999999996</c:v>
                </c:pt>
                <c:pt idx="17092">
                  <c:v>981.83999999999958</c:v>
                </c:pt>
                <c:pt idx="17093">
                  <c:v>981.85999999999956</c:v>
                </c:pt>
                <c:pt idx="17094">
                  <c:v>981.88</c:v>
                </c:pt>
                <c:pt idx="17095">
                  <c:v>981.9</c:v>
                </c:pt>
                <c:pt idx="17096">
                  <c:v>981.92</c:v>
                </c:pt>
                <c:pt idx="17097">
                  <c:v>981.9399999999996</c:v>
                </c:pt>
                <c:pt idx="17098">
                  <c:v>981.95999999999958</c:v>
                </c:pt>
                <c:pt idx="17099">
                  <c:v>981.98</c:v>
                </c:pt>
                <c:pt idx="17100">
                  <c:v>982</c:v>
                </c:pt>
                <c:pt idx="17101">
                  <c:v>982.02</c:v>
                </c:pt>
                <c:pt idx="17102">
                  <c:v>982.04</c:v>
                </c:pt>
                <c:pt idx="17103">
                  <c:v>982.06</c:v>
                </c:pt>
                <c:pt idx="17104">
                  <c:v>982.08</c:v>
                </c:pt>
                <c:pt idx="17105">
                  <c:v>982.1</c:v>
                </c:pt>
                <c:pt idx="17106">
                  <c:v>982.12</c:v>
                </c:pt>
                <c:pt idx="17107">
                  <c:v>982.14</c:v>
                </c:pt>
                <c:pt idx="17108">
                  <c:v>982.16</c:v>
                </c:pt>
                <c:pt idx="17109">
                  <c:v>982.1800000000004</c:v>
                </c:pt>
                <c:pt idx="17110">
                  <c:v>982.2</c:v>
                </c:pt>
                <c:pt idx="17111">
                  <c:v>982.22</c:v>
                </c:pt>
                <c:pt idx="17112">
                  <c:v>982.24</c:v>
                </c:pt>
                <c:pt idx="17113">
                  <c:v>982.26</c:v>
                </c:pt>
                <c:pt idx="17114">
                  <c:v>982.28000000000043</c:v>
                </c:pt>
                <c:pt idx="17115">
                  <c:v>982.3</c:v>
                </c:pt>
                <c:pt idx="17116">
                  <c:v>982.3199999999996</c:v>
                </c:pt>
                <c:pt idx="17117">
                  <c:v>982.33999999999958</c:v>
                </c:pt>
                <c:pt idx="17118">
                  <c:v>982.35999999999956</c:v>
                </c:pt>
                <c:pt idx="17119">
                  <c:v>982.38</c:v>
                </c:pt>
                <c:pt idx="17120">
                  <c:v>982.4</c:v>
                </c:pt>
                <c:pt idx="17121">
                  <c:v>982.42</c:v>
                </c:pt>
                <c:pt idx="17122">
                  <c:v>982.4399999999996</c:v>
                </c:pt>
                <c:pt idx="17123">
                  <c:v>982.45999999999958</c:v>
                </c:pt>
                <c:pt idx="17124">
                  <c:v>982.48</c:v>
                </c:pt>
                <c:pt idx="17125">
                  <c:v>982.5</c:v>
                </c:pt>
                <c:pt idx="17126">
                  <c:v>982.52</c:v>
                </c:pt>
                <c:pt idx="17127">
                  <c:v>982.54</c:v>
                </c:pt>
                <c:pt idx="17128">
                  <c:v>982.56</c:v>
                </c:pt>
                <c:pt idx="17129">
                  <c:v>982.58</c:v>
                </c:pt>
                <c:pt idx="17130">
                  <c:v>982.6</c:v>
                </c:pt>
                <c:pt idx="17131">
                  <c:v>982.62</c:v>
                </c:pt>
                <c:pt idx="17132">
                  <c:v>982.64</c:v>
                </c:pt>
                <c:pt idx="17133">
                  <c:v>982.66</c:v>
                </c:pt>
                <c:pt idx="17134">
                  <c:v>982.6800000000004</c:v>
                </c:pt>
                <c:pt idx="17135">
                  <c:v>982.7</c:v>
                </c:pt>
                <c:pt idx="17136">
                  <c:v>982.72</c:v>
                </c:pt>
                <c:pt idx="17137">
                  <c:v>982.74</c:v>
                </c:pt>
                <c:pt idx="17138">
                  <c:v>982.76</c:v>
                </c:pt>
                <c:pt idx="17139">
                  <c:v>982.78000000000043</c:v>
                </c:pt>
                <c:pt idx="17140">
                  <c:v>982.8</c:v>
                </c:pt>
                <c:pt idx="17141">
                  <c:v>982.8199999999996</c:v>
                </c:pt>
                <c:pt idx="17142">
                  <c:v>982.83999999999958</c:v>
                </c:pt>
                <c:pt idx="17143">
                  <c:v>982.85999999999956</c:v>
                </c:pt>
                <c:pt idx="17144">
                  <c:v>982.88</c:v>
                </c:pt>
                <c:pt idx="17145">
                  <c:v>982.9</c:v>
                </c:pt>
                <c:pt idx="17146">
                  <c:v>982.92</c:v>
                </c:pt>
                <c:pt idx="17147">
                  <c:v>982.9399999999996</c:v>
                </c:pt>
                <c:pt idx="17148">
                  <c:v>982.95999999999958</c:v>
                </c:pt>
                <c:pt idx="17149">
                  <c:v>982.98</c:v>
                </c:pt>
                <c:pt idx="17150">
                  <c:v>983</c:v>
                </c:pt>
                <c:pt idx="17151">
                  <c:v>983.02</c:v>
                </c:pt>
                <c:pt idx="17152">
                  <c:v>983.04</c:v>
                </c:pt>
                <c:pt idx="17153">
                  <c:v>983.06</c:v>
                </c:pt>
                <c:pt idx="17154">
                  <c:v>983.08</c:v>
                </c:pt>
                <c:pt idx="17155">
                  <c:v>983.1</c:v>
                </c:pt>
                <c:pt idx="17156">
                  <c:v>983.12</c:v>
                </c:pt>
                <c:pt idx="17157">
                  <c:v>983.14</c:v>
                </c:pt>
                <c:pt idx="17158">
                  <c:v>983.16</c:v>
                </c:pt>
                <c:pt idx="17159">
                  <c:v>983.1800000000004</c:v>
                </c:pt>
                <c:pt idx="17160">
                  <c:v>983.2</c:v>
                </c:pt>
                <c:pt idx="17161">
                  <c:v>983.22</c:v>
                </c:pt>
                <c:pt idx="17162">
                  <c:v>983.24</c:v>
                </c:pt>
                <c:pt idx="17163">
                  <c:v>983.26</c:v>
                </c:pt>
                <c:pt idx="17164">
                  <c:v>983.28000000000043</c:v>
                </c:pt>
                <c:pt idx="17165">
                  <c:v>983.3</c:v>
                </c:pt>
                <c:pt idx="17166">
                  <c:v>983.3199999999996</c:v>
                </c:pt>
                <c:pt idx="17167">
                  <c:v>983.33999999999958</c:v>
                </c:pt>
                <c:pt idx="17168">
                  <c:v>983.35999999999956</c:v>
                </c:pt>
                <c:pt idx="17169">
                  <c:v>983.38</c:v>
                </c:pt>
                <c:pt idx="17170">
                  <c:v>983.4</c:v>
                </c:pt>
                <c:pt idx="17171">
                  <c:v>983.42</c:v>
                </c:pt>
                <c:pt idx="17172">
                  <c:v>983.4399999999996</c:v>
                </c:pt>
                <c:pt idx="17173">
                  <c:v>983.45999999999958</c:v>
                </c:pt>
                <c:pt idx="17174">
                  <c:v>983.48</c:v>
                </c:pt>
                <c:pt idx="17175">
                  <c:v>983.5</c:v>
                </c:pt>
                <c:pt idx="17176">
                  <c:v>983.52</c:v>
                </c:pt>
                <c:pt idx="17177">
                  <c:v>983.54</c:v>
                </c:pt>
                <c:pt idx="17178">
                  <c:v>983.56</c:v>
                </c:pt>
                <c:pt idx="17179">
                  <c:v>983.58</c:v>
                </c:pt>
                <c:pt idx="17180">
                  <c:v>983.6</c:v>
                </c:pt>
                <c:pt idx="17181">
                  <c:v>983.62</c:v>
                </c:pt>
                <c:pt idx="17182">
                  <c:v>983.64</c:v>
                </c:pt>
                <c:pt idx="17183">
                  <c:v>983.66</c:v>
                </c:pt>
                <c:pt idx="17184">
                  <c:v>983.6800000000004</c:v>
                </c:pt>
                <c:pt idx="17185">
                  <c:v>983.7</c:v>
                </c:pt>
                <c:pt idx="17186">
                  <c:v>983.72</c:v>
                </c:pt>
                <c:pt idx="17187">
                  <c:v>983.74</c:v>
                </c:pt>
                <c:pt idx="17188">
                  <c:v>983.76</c:v>
                </c:pt>
                <c:pt idx="17189">
                  <c:v>983.78000000000043</c:v>
                </c:pt>
                <c:pt idx="17190">
                  <c:v>983.8</c:v>
                </c:pt>
                <c:pt idx="17191">
                  <c:v>983.8199999999996</c:v>
                </c:pt>
                <c:pt idx="17192">
                  <c:v>983.83999999999958</c:v>
                </c:pt>
                <c:pt idx="17193">
                  <c:v>983.85999999999956</c:v>
                </c:pt>
                <c:pt idx="17194">
                  <c:v>983.88</c:v>
                </c:pt>
                <c:pt idx="17195">
                  <c:v>983.9</c:v>
                </c:pt>
                <c:pt idx="17196">
                  <c:v>983.92</c:v>
                </c:pt>
                <c:pt idx="17197">
                  <c:v>983.9399999999996</c:v>
                </c:pt>
                <c:pt idx="17198">
                  <c:v>983.95999999999958</c:v>
                </c:pt>
                <c:pt idx="17199">
                  <c:v>983.98</c:v>
                </c:pt>
                <c:pt idx="17200">
                  <c:v>984</c:v>
                </c:pt>
                <c:pt idx="17201">
                  <c:v>984.02</c:v>
                </c:pt>
                <c:pt idx="17202">
                  <c:v>984.04</c:v>
                </c:pt>
                <c:pt idx="17203">
                  <c:v>984.06</c:v>
                </c:pt>
                <c:pt idx="17204">
                  <c:v>984.08</c:v>
                </c:pt>
                <c:pt idx="17205">
                  <c:v>984.1</c:v>
                </c:pt>
                <c:pt idx="17206">
                  <c:v>984.12</c:v>
                </c:pt>
                <c:pt idx="17207">
                  <c:v>984.14</c:v>
                </c:pt>
                <c:pt idx="17208">
                  <c:v>984.16</c:v>
                </c:pt>
                <c:pt idx="17209">
                  <c:v>984.1800000000004</c:v>
                </c:pt>
                <c:pt idx="17210">
                  <c:v>984.2</c:v>
                </c:pt>
                <c:pt idx="17211">
                  <c:v>984.22</c:v>
                </c:pt>
                <c:pt idx="17212">
                  <c:v>984.24</c:v>
                </c:pt>
                <c:pt idx="17213">
                  <c:v>984.26</c:v>
                </c:pt>
                <c:pt idx="17214">
                  <c:v>984.28000000000043</c:v>
                </c:pt>
                <c:pt idx="17215">
                  <c:v>984.3</c:v>
                </c:pt>
                <c:pt idx="17216">
                  <c:v>984.3199999999996</c:v>
                </c:pt>
                <c:pt idx="17217">
                  <c:v>984.33999999999958</c:v>
                </c:pt>
                <c:pt idx="17218">
                  <c:v>984.35999999999956</c:v>
                </c:pt>
                <c:pt idx="17219">
                  <c:v>984.38</c:v>
                </c:pt>
                <c:pt idx="17220">
                  <c:v>984.4</c:v>
                </c:pt>
                <c:pt idx="17221">
                  <c:v>984.42</c:v>
                </c:pt>
                <c:pt idx="17222">
                  <c:v>984.4399999999996</c:v>
                </c:pt>
                <c:pt idx="17223">
                  <c:v>984.45999999999958</c:v>
                </c:pt>
                <c:pt idx="17224">
                  <c:v>984.48</c:v>
                </c:pt>
                <c:pt idx="17225">
                  <c:v>984.5</c:v>
                </c:pt>
                <c:pt idx="17226">
                  <c:v>984.52</c:v>
                </c:pt>
                <c:pt idx="17227">
                  <c:v>984.54</c:v>
                </c:pt>
                <c:pt idx="17228">
                  <c:v>984.56</c:v>
                </c:pt>
                <c:pt idx="17229">
                  <c:v>984.58</c:v>
                </c:pt>
                <c:pt idx="17230">
                  <c:v>984.6</c:v>
                </c:pt>
                <c:pt idx="17231">
                  <c:v>984.62</c:v>
                </c:pt>
                <c:pt idx="17232">
                  <c:v>984.64</c:v>
                </c:pt>
                <c:pt idx="17233">
                  <c:v>984.66</c:v>
                </c:pt>
                <c:pt idx="17234">
                  <c:v>984.6800000000004</c:v>
                </c:pt>
                <c:pt idx="17235">
                  <c:v>984.7</c:v>
                </c:pt>
                <c:pt idx="17236">
                  <c:v>984.72</c:v>
                </c:pt>
                <c:pt idx="17237">
                  <c:v>984.74</c:v>
                </c:pt>
                <c:pt idx="17238">
                  <c:v>984.76</c:v>
                </c:pt>
                <c:pt idx="17239">
                  <c:v>984.78000000000043</c:v>
                </c:pt>
                <c:pt idx="17240">
                  <c:v>984.8</c:v>
                </c:pt>
                <c:pt idx="17241">
                  <c:v>984.8199999999996</c:v>
                </c:pt>
                <c:pt idx="17242">
                  <c:v>984.83999999999958</c:v>
                </c:pt>
                <c:pt idx="17243">
                  <c:v>984.85999999999956</c:v>
                </c:pt>
                <c:pt idx="17244">
                  <c:v>984.88</c:v>
                </c:pt>
                <c:pt idx="17245">
                  <c:v>984.9</c:v>
                </c:pt>
                <c:pt idx="17246">
                  <c:v>984.92</c:v>
                </c:pt>
                <c:pt idx="17247">
                  <c:v>984.9399999999996</c:v>
                </c:pt>
                <c:pt idx="17248">
                  <c:v>984.95999999999958</c:v>
                </c:pt>
                <c:pt idx="17249">
                  <c:v>984.98</c:v>
                </c:pt>
                <c:pt idx="17250">
                  <c:v>985</c:v>
                </c:pt>
                <c:pt idx="17251">
                  <c:v>985.02</c:v>
                </c:pt>
                <c:pt idx="17252">
                  <c:v>985.04</c:v>
                </c:pt>
                <c:pt idx="17253">
                  <c:v>985.06</c:v>
                </c:pt>
                <c:pt idx="17254">
                  <c:v>985.08</c:v>
                </c:pt>
                <c:pt idx="17255">
                  <c:v>985.1</c:v>
                </c:pt>
                <c:pt idx="17256">
                  <c:v>985.12</c:v>
                </c:pt>
                <c:pt idx="17257">
                  <c:v>985.14</c:v>
                </c:pt>
                <c:pt idx="17258">
                  <c:v>985.16</c:v>
                </c:pt>
                <c:pt idx="17259">
                  <c:v>985.1800000000004</c:v>
                </c:pt>
                <c:pt idx="17260">
                  <c:v>985.2</c:v>
                </c:pt>
                <c:pt idx="17261">
                  <c:v>985.22</c:v>
                </c:pt>
                <c:pt idx="17262">
                  <c:v>985.24</c:v>
                </c:pt>
                <c:pt idx="17263">
                  <c:v>985.26</c:v>
                </c:pt>
                <c:pt idx="17264">
                  <c:v>985.28000000000043</c:v>
                </c:pt>
                <c:pt idx="17265">
                  <c:v>985.3</c:v>
                </c:pt>
                <c:pt idx="17266">
                  <c:v>985.3199999999996</c:v>
                </c:pt>
                <c:pt idx="17267">
                  <c:v>985.33999999999958</c:v>
                </c:pt>
                <c:pt idx="17268">
                  <c:v>985.35999999999956</c:v>
                </c:pt>
                <c:pt idx="17269">
                  <c:v>985.38</c:v>
                </c:pt>
                <c:pt idx="17270">
                  <c:v>985.4</c:v>
                </c:pt>
                <c:pt idx="17271">
                  <c:v>985.42</c:v>
                </c:pt>
                <c:pt idx="17272">
                  <c:v>985.4399999999996</c:v>
                </c:pt>
                <c:pt idx="17273">
                  <c:v>985.45999999999958</c:v>
                </c:pt>
                <c:pt idx="17274">
                  <c:v>985.48</c:v>
                </c:pt>
                <c:pt idx="17275">
                  <c:v>985.5</c:v>
                </c:pt>
                <c:pt idx="17276">
                  <c:v>985.52</c:v>
                </c:pt>
                <c:pt idx="17277">
                  <c:v>985.54</c:v>
                </c:pt>
                <c:pt idx="17278">
                  <c:v>985.56</c:v>
                </c:pt>
                <c:pt idx="17279">
                  <c:v>985.58</c:v>
                </c:pt>
                <c:pt idx="17280">
                  <c:v>985.6</c:v>
                </c:pt>
                <c:pt idx="17281">
                  <c:v>985.62</c:v>
                </c:pt>
                <c:pt idx="17282">
                  <c:v>985.64</c:v>
                </c:pt>
                <c:pt idx="17283">
                  <c:v>985.66</c:v>
                </c:pt>
                <c:pt idx="17284">
                  <c:v>985.6800000000004</c:v>
                </c:pt>
                <c:pt idx="17285">
                  <c:v>985.7</c:v>
                </c:pt>
                <c:pt idx="17286">
                  <c:v>985.72</c:v>
                </c:pt>
                <c:pt idx="17287">
                  <c:v>985.74</c:v>
                </c:pt>
                <c:pt idx="17288">
                  <c:v>985.76</c:v>
                </c:pt>
                <c:pt idx="17289">
                  <c:v>985.78000000000043</c:v>
                </c:pt>
                <c:pt idx="17290">
                  <c:v>985.8</c:v>
                </c:pt>
                <c:pt idx="17291">
                  <c:v>985.8199999999996</c:v>
                </c:pt>
                <c:pt idx="17292">
                  <c:v>985.83999999999958</c:v>
                </c:pt>
                <c:pt idx="17293">
                  <c:v>985.85999999999956</c:v>
                </c:pt>
                <c:pt idx="17294">
                  <c:v>985.88</c:v>
                </c:pt>
                <c:pt idx="17295">
                  <c:v>985.9</c:v>
                </c:pt>
                <c:pt idx="17296">
                  <c:v>985.92</c:v>
                </c:pt>
                <c:pt idx="17297">
                  <c:v>985.9399999999996</c:v>
                </c:pt>
                <c:pt idx="17298">
                  <c:v>985.95999999999958</c:v>
                </c:pt>
                <c:pt idx="17299">
                  <c:v>985.98</c:v>
                </c:pt>
                <c:pt idx="17300">
                  <c:v>986</c:v>
                </c:pt>
                <c:pt idx="17301">
                  <c:v>986.02</c:v>
                </c:pt>
                <c:pt idx="17302">
                  <c:v>986.04</c:v>
                </c:pt>
                <c:pt idx="17303">
                  <c:v>986.06</c:v>
                </c:pt>
                <c:pt idx="17304">
                  <c:v>986.08</c:v>
                </c:pt>
                <c:pt idx="17305">
                  <c:v>986.1</c:v>
                </c:pt>
                <c:pt idx="17306">
                  <c:v>986.12</c:v>
                </c:pt>
                <c:pt idx="17307">
                  <c:v>986.14</c:v>
                </c:pt>
                <c:pt idx="17308">
                  <c:v>986.16</c:v>
                </c:pt>
                <c:pt idx="17309">
                  <c:v>986.1800000000004</c:v>
                </c:pt>
                <c:pt idx="17310">
                  <c:v>986.2</c:v>
                </c:pt>
                <c:pt idx="17311">
                  <c:v>986.22</c:v>
                </c:pt>
                <c:pt idx="17312">
                  <c:v>986.24</c:v>
                </c:pt>
                <c:pt idx="17313">
                  <c:v>986.26</c:v>
                </c:pt>
                <c:pt idx="17314">
                  <c:v>986.28000000000043</c:v>
                </c:pt>
                <c:pt idx="17315">
                  <c:v>986.3</c:v>
                </c:pt>
                <c:pt idx="17316">
                  <c:v>986.3199999999996</c:v>
                </c:pt>
                <c:pt idx="17317">
                  <c:v>986.33999999999958</c:v>
                </c:pt>
                <c:pt idx="17318">
                  <c:v>986.35999999999956</c:v>
                </c:pt>
                <c:pt idx="17319">
                  <c:v>986.38</c:v>
                </c:pt>
                <c:pt idx="17320">
                  <c:v>986.4</c:v>
                </c:pt>
                <c:pt idx="17321">
                  <c:v>986.42</c:v>
                </c:pt>
                <c:pt idx="17322">
                  <c:v>986.4399999999996</c:v>
                </c:pt>
                <c:pt idx="17323">
                  <c:v>986.45999999999958</c:v>
                </c:pt>
                <c:pt idx="17324">
                  <c:v>986.48</c:v>
                </c:pt>
                <c:pt idx="17325">
                  <c:v>986.5</c:v>
                </c:pt>
                <c:pt idx="17326">
                  <c:v>986.52</c:v>
                </c:pt>
                <c:pt idx="17327">
                  <c:v>986.54</c:v>
                </c:pt>
                <c:pt idx="17328">
                  <c:v>986.56</c:v>
                </c:pt>
                <c:pt idx="17329">
                  <c:v>986.58</c:v>
                </c:pt>
                <c:pt idx="17330">
                  <c:v>986.6</c:v>
                </c:pt>
                <c:pt idx="17331">
                  <c:v>986.62</c:v>
                </c:pt>
                <c:pt idx="17332">
                  <c:v>986.64</c:v>
                </c:pt>
                <c:pt idx="17333">
                  <c:v>986.66</c:v>
                </c:pt>
                <c:pt idx="17334">
                  <c:v>986.6800000000004</c:v>
                </c:pt>
                <c:pt idx="17335">
                  <c:v>986.7</c:v>
                </c:pt>
                <c:pt idx="17336">
                  <c:v>986.72</c:v>
                </c:pt>
                <c:pt idx="17337">
                  <c:v>986.74</c:v>
                </c:pt>
                <c:pt idx="17338">
                  <c:v>986.76</c:v>
                </c:pt>
                <c:pt idx="17339">
                  <c:v>986.78000000000043</c:v>
                </c:pt>
                <c:pt idx="17340">
                  <c:v>986.8</c:v>
                </c:pt>
                <c:pt idx="17341">
                  <c:v>986.8199999999996</c:v>
                </c:pt>
                <c:pt idx="17342">
                  <c:v>986.83999999999958</c:v>
                </c:pt>
                <c:pt idx="17343">
                  <c:v>986.85999999999956</c:v>
                </c:pt>
                <c:pt idx="17344">
                  <c:v>986.88</c:v>
                </c:pt>
                <c:pt idx="17345">
                  <c:v>986.9</c:v>
                </c:pt>
                <c:pt idx="17346">
                  <c:v>986.92</c:v>
                </c:pt>
                <c:pt idx="17347">
                  <c:v>986.9399999999996</c:v>
                </c:pt>
                <c:pt idx="17348">
                  <c:v>986.95999999999958</c:v>
                </c:pt>
                <c:pt idx="17349">
                  <c:v>986.98</c:v>
                </c:pt>
                <c:pt idx="17350">
                  <c:v>987</c:v>
                </c:pt>
                <c:pt idx="17351">
                  <c:v>987.02</c:v>
                </c:pt>
                <c:pt idx="17352">
                  <c:v>987.04</c:v>
                </c:pt>
                <c:pt idx="17353">
                  <c:v>987.06</c:v>
                </c:pt>
                <c:pt idx="17354">
                  <c:v>987.08</c:v>
                </c:pt>
                <c:pt idx="17355">
                  <c:v>987.1</c:v>
                </c:pt>
                <c:pt idx="17356">
                  <c:v>987.12</c:v>
                </c:pt>
                <c:pt idx="17357">
                  <c:v>987.14</c:v>
                </c:pt>
                <c:pt idx="17358">
                  <c:v>987.16</c:v>
                </c:pt>
                <c:pt idx="17359">
                  <c:v>987.1800000000004</c:v>
                </c:pt>
                <c:pt idx="17360">
                  <c:v>987.2</c:v>
                </c:pt>
                <c:pt idx="17361">
                  <c:v>987.22</c:v>
                </c:pt>
                <c:pt idx="17362">
                  <c:v>987.24</c:v>
                </c:pt>
                <c:pt idx="17363">
                  <c:v>987.26</c:v>
                </c:pt>
                <c:pt idx="17364">
                  <c:v>987.28000000000043</c:v>
                </c:pt>
                <c:pt idx="17365">
                  <c:v>987.3</c:v>
                </c:pt>
                <c:pt idx="17366">
                  <c:v>987.3199999999996</c:v>
                </c:pt>
                <c:pt idx="17367">
                  <c:v>987.33999999999958</c:v>
                </c:pt>
                <c:pt idx="17368">
                  <c:v>987.35999999999956</c:v>
                </c:pt>
                <c:pt idx="17369">
                  <c:v>987.38</c:v>
                </c:pt>
                <c:pt idx="17370">
                  <c:v>987.4</c:v>
                </c:pt>
                <c:pt idx="17371">
                  <c:v>987.42</c:v>
                </c:pt>
                <c:pt idx="17372">
                  <c:v>987.4399999999996</c:v>
                </c:pt>
                <c:pt idx="17373">
                  <c:v>987.45999999999958</c:v>
                </c:pt>
                <c:pt idx="17374">
                  <c:v>987.48</c:v>
                </c:pt>
                <c:pt idx="17375">
                  <c:v>987.5</c:v>
                </c:pt>
                <c:pt idx="17376">
                  <c:v>987.52</c:v>
                </c:pt>
                <c:pt idx="17377">
                  <c:v>987.54</c:v>
                </c:pt>
                <c:pt idx="17378">
                  <c:v>987.56</c:v>
                </c:pt>
                <c:pt idx="17379">
                  <c:v>987.58</c:v>
                </c:pt>
                <c:pt idx="17380">
                  <c:v>987.6</c:v>
                </c:pt>
                <c:pt idx="17381">
                  <c:v>987.62</c:v>
                </c:pt>
                <c:pt idx="17382">
                  <c:v>987.64</c:v>
                </c:pt>
                <c:pt idx="17383">
                  <c:v>987.66</c:v>
                </c:pt>
                <c:pt idx="17384">
                  <c:v>987.6800000000004</c:v>
                </c:pt>
                <c:pt idx="17385">
                  <c:v>987.7</c:v>
                </c:pt>
                <c:pt idx="17386">
                  <c:v>987.72</c:v>
                </c:pt>
                <c:pt idx="17387">
                  <c:v>987.74</c:v>
                </c:pt>
                <c:pt idx="17388">
                  <c:v>987.76</c:v>
                </c:pt>
                <c:pt idx="17389">
                  <c:v>987.78000000000043</c:v>
                </c:pt>
                <c:pt idx="17390">
                  <c:v>987.8</c:v>
                </c:pt>
                <c:pt idx="17391">
                  <c:v>987.8199999999996</c:v>
                </c:pt>
                <c:pt idx="17392">
                  <c:v>987.83999999999958</c:v>
                </c:pt>
                <c:pt idx="17393">
                  <c:v>987.85999999999956</c:v>
                </c:pt>
                <c:pt idx="17394">
                  <c:v>987.88</c:v>
                </c:pt>
                <c:pt idx="17395">
                  <c:v>987.9</c:v>
                </c:pt>
                <c:pt idx="17396">
                  <c:v>987.92</c:v>
                </c:pt>
                <c:pt idx="17397">
                  <c:v>987.9399999999996</c:v>
                </c:pt>
                <c:pt idx="17398">
                  <c:v>987.95999999999958</c:v>
                </c:pt>
                <c:pt idx="17399">
                  <c:v>987.98</c:v>
                </c:pt>
                <c:pt idx="17400">
                  <c:v>988</c:v>
                </c:pt>
                <c:pt idx="17401">
                  <c:v>988.02</c:v>
                </c:pt>
                <c:pt idx="17402">
                  <c:v>988.04</c:v>
                </c:pt>
                <c:pt idx="17403">
                  <c:v>988.06</c:v>
                </c:pt>
                <c:pt idx="17404">
                  <c:v>988.08</c:v>
                </c:pt>
                <c:pt idx="17405">
                  <c:v>988.1</c:v>
                </c:pt>
                <c:pt idx="17406">
                  <c:v>988.12</c:v>
                </c:pt>
                <c:pt idx="17407">
                  <c:v>988.14</c:v>
                </c:pt>
                <c:pt idx="17408">
                  <c:v>988.16</c:v>
                </c:pt>
                <c:pt idx="17409">
                  <c:v>988.1800000000004</c:v>
                </c:pt>
                <c:pt idx="17410">
                  <c:v>988.2</c:v>
                </c:pt>
                <c:pt idx="17411">
                  <c:v>988.22</c:v>
                </c:pt>
                <c:pt idx="17412">
                  <c:v>988.24</c:v>
                </c:pt>
                <c:pt idx="17413">
                  <c:v>988.26</c:v>
                </c:pt>
                <c:pt idx="17414">
                  <c:v>988.28000000000043</c:v>
                </c:pt>
                <c:pt idx="17415">
                  <c:v>988.3</c:v>
                </c:pt>
                <c:pt idx="17416">
                  <c:v>988.3199999999996</c:v>
                </c:pt>
                <c:pt idx="17417">
                  <c:v>988.33999999999958</c:v>
                </c:pt>
                <c:pt idx="17418">
                  <c:v>988.35999999999956</c:v>
                </c:pt>
                <c:pt idx="17419">
                  <c:v>988.38</c:v>
                </c:pt>
                <c:pt idx="17420">
                  <c:v>988.4</c:v>
                </c:pt>
                <c:pt idx="17421">
                  <c:v>988.42</c:v>
                </c:pt>
                <c:pt idx="17422">
                  <c:v>988.4399999999996</c:v>
                </c:pt>
                <c:pt idx="17423">
                  <c:v>988.45999999999958</c:v>
                </c:pt>
                <c:pt idx="17424">
                  <c:v>988.48</c:v>
                </c:pt>
                <c:pt idx="17425">
                  <c:v>988.5</c:v>
                </c:pt>
                <c:pt idx="17426">
                  <c:v>988.52</c:v>
                </c:pt>
                <c:pt idx="17427">
                  <c:v>988.54</c:v>
                </c:pt>
                <c:pt idx="17428">
                  <c:v>988.56</c:v>
                </c:pt>
                <c:pt idx="17429">
                  <c:v>988.58</c:v>
                </c:pt>
                <c:pt idx="17430">
                  <c:v>988.6</c:v>
                </c:pt>
                <c:pt idx="17431">
                  <c:v>988.62</c:v>
                </c:pt>
                <c:pt idx="17432">
                  <c:v>988.64</c:v>
                </c:pt>
                <c:pt idx="17433">
                  <c:v>988.66</c:v>
                </c:pt>
                <c:pt idx="17434">
                  <c:v>988.6800000000004</c:v>
                </c:pt>
                <c:pt idx="17435">
                  <c:v>988.7</c:v>
                </c:pt>
                <c:pt idx="17436">
                  <c:v>988.72</c:v>
                </c:pt>
                <c:pt idx="17437">
                  <c:v>988.74</c:v>
                </c:pt>
                <c:pt idx="17438">
                  <c:v>988.76</c:v>
                </c:pt>
                <c:pt idx="17439">
                  <c:v>988.78000000000043</c:v>
                </c:pt>
                <c:pt idx="17440">
                  <c:v>988.8</c:v>
                </c:pt>
                <c:pt idx="17441">
                  <c:v>988.8199999999996</c:v>
                </c:pt>
                <c:pt idx="17442">
                  <c:v>988.83999999999958</c:v>
                </c:pt>
                <c:pt idx="17443">
                  <c:v>988.85999999999956</c:v>
                </c:pt>
                <c:pt idx="17444">
                  <c:v>988.88</c:v>
                </c:pt>
                <c:pt idx="17445">
                  <c:v>988.9</c:v>
                </c:pt>
                <c:pt idx="17446">
                  <c:v>988.92</c:v>
                </c:pt>
                <c:pt idx="17447">
                  <c:v>988.9399999999996</c:v>
                </c:pt>
                <c:pt idx="17448">
                  <c:v>988.95999999999958</c:v>
                </c:pt>
                <c:pt idx="17449">
                  <c:v>988.98</c:v>
                </c:pt>
                <c:pt idx="17450">
                  <c:v>989</c:v>
                </c:pt>
                <c:pt idx="17451">
                  <c:v>989.02</c:v>
                </c:pt>
                <c:pt idx="17452">
                  <c:v>989.04</c:v>
                </c:pt>
                <c:pt idx="17453">
                  <c:v>989.06</c:v>
                </c:pt>
                <c:pt idx="17454">
                  <c:v>989.08</c:v>
                </c:pt>
                <c:pt idx="17455">
                  <c:v>989.1</c:v>
                </c:pt>
                <c:pt idx="17456">
                  <c:v>989.12</c:v>
                </c:pt>
                <c:pt idx="17457">
                  <c:v>989.14</c:v>
                </c:pt>
                <c:pt idx="17458">
                  <c:v>989.16</c:v>
                </c:pt>
                <c:pt idx="17459">
                  <c:v>989.1800000000004</c:v>
                </c:pt>
                <c:pt idx="17460">
                  <c:v>989.2</c:v>
                </c:pt>
                <c:pt idx="17461">
                  <c:v>989.22</c:v>
                </c:pt>
                <c:pt idx="17462">
                  <c:v>989.24</c:v>
                </c:pt>
                <c:pt idx="17463">
                  <c:v>989.26</c:v>
                </c:pt>
                <c:pt idx="17464">
                  <c:v>989.28000000000043</c:v>
                </c:pt>
                <c:pt idx="17465">
                  <c:v>989.3</c:v>
                </c:pt>
                <c:pt idx="17466">
                  <c:v>989.3199999999996</c:v>
                </c:pt>
                <c:pt idx="17467">
                  <c:v>989.33999999999958</c:v>
                </c:pt>
                <c:pt idx="17468">
                  <c:v>989.35999999999956</c:v>
                </c:pt>
                <c:pt idx="17469">
                  <c:v>989.38</c:v>
                </c:pt>
                <c:pt idx="17470">
                  <c:v>989.4</c:v>
                </c:pt>
                <c:pt idx="17471">
                  <c:v>989.42</c:v>
                </c:pt>
                <c:pt idx="17472">
                  <c:v>989.4399999999996</c:v>
                </c:pt>
                <c:pt idx="17473">
                  <c:v>989.45999999999958</c:v>
                </c:pt>
                <c:pt idx="17474">
                  <c:v>989.48</c:v>
                </c:pt>
                <c:pt idx="17475">
                  <c:v>989.5</c:v>
                </c:pt>
                <c:pt idx="17476">
                  <c:v>989.52</c:v>
                </c:pt>
                <c:pt idx="17477">
                  <c:v>989.54</c:v>
                </c:pt>
                <c:pt idx="17478">
                  <c:v>989.56</c:v>
                </c:pt>
                <c:pt idx="17479">
                  <c:v>989.58</c:v>
                </c:pt>
                <c:pt idx="17480">
                  <c:v>989.6</c:v>
                </c:pt>
                <c:pt idx="17481">
                  <c:v>989.62</c:v>
                </c:pt>
                <c:pt idx="17482">
                  <c:v>989.64</c:v>
                </c:pt>
                <c:pt idx="17483">
                  <c:v>989.66</c:v>
                </c:pt>
                <c:pt idx="17484">
                  <c:v>989.6800000000004</c:v>
                </c:pt>
                <c:pt idx="17485">
                  <c:v>989.7</c:v>
                </c:pt>
                <c:pt idx="17486">
                  <c:v>989.72</c:v>
                </c:pt>
                <c:pt idx="17487">
                  <c:v>989.74</c:v>
                </c:pt>
                <c:pt idx="17488">
                  <c:v>989.76</c:v>
                </c:pt>
                <c:pt idx="17489">
                  <c:v>989.78000000000043</c:v>
                </c:pt>
                <c:pt idx="17490">
                  <c:v>989.8</c:v>
                </c:pt>
                <c:pt idx="17491">
                  <c:v>989.8199999999996</c:v>
                </c:pt>
                <c:pt idx="17492">
                  <c:v>989.83999999999958</c:v>
                </c:pt>
                <c:pt idx="17493">
                  <c:v>989.85999999999956</c:v>
                </c:pt>
                <c:pt idx="17494">
                  <c:v>989.88</c:v>
                </c:pt>
                <c:pt idx="17495">
                  <c:v>989.9</c:v>
                </c:pt>
                <c:pt idx="17496">
                  <c:v>989.92</c:v>
                </c:pt>
                <c:pt idx="17497">
                  <c:v>989.9399999999996</c:v>
                </c:pt>
                <c:pt idx="17498">
                  <c:v>989.95999999999958</c:v>
                </c:pt>
                <c:pt idx="17499">
                  <c:v>989.98</c:v>
                </c:pt>
                <c:pt idx="17500">
                  <c:v>990</c:v>
                </c:pt>
                <c:pt idx="17501">
                  <c:v>990.02</c:v>
                </c:pt>
                <c:pt idx="17502">
                  <c:v>990.04</c:v>
                </c:pt>
                <c:pt idx="17503">
                  <c:v>990.06</c:v>
                </c:pt>
                <c:pt idx="17504">
                  <c:v>990.08</c:v>
                </c:pt>
                <c:pt idx="17505">
                  <c:v>990.1</c:v>
                </c:pt>
                <c:pt idx="17506">
                  <c:v>990.12</c:v>
                </c:pt>
                <c:pt idx="17507">
                  <c:v>990.14</c:v>
                </c:pt>
                <c:pt idx="17508">
                  <c:v>990.16</c:v>
                </c:pt>
                <c:pt idx="17509">
                  <c:v>990.1800000000004</c:v>
                </c:pt>
                <c:pt idx="17510">
                  <c:v>990.2</c:v>
                </c:pt>
                <c:pt idx="17511">
                  <c:v>990.22</c:v>
                </c:pt>
                <c:pt idx="17512">
                  <c:v>990.24</c:v>
                </c:pt>
                <c:pt idx="17513">
                  <c:v>990.26</c:v>
                </c:pt>
                <c:pt idx="17514">
                  <c:v>990.28000000000043</c:v>
                </c:pt>
                <c:pt idx="17515">
                  <c:v>990.3</c:v>
                </c:pt>
                <c:pt idx="17516">
                  <c:v>990.3199999999996</c:v>
                </c:pt>
                <c:pt idx="17517">
                  <c:v>990.33999999999958</c:v>
                </c:pt>
                <c:pt idx="17518">
                  <c:v>990.35999999999956</c:v>
                </c:pt>
                <c:pt idx="17519">
                  <c:v>990.38</c:v>
                </c:pt>
                <c:pt idx="17520">
                  <c:v>990.4</c:v>
                </c:pt>
                <c:pt idx="17521">
                  <c:v>990.42</c:v>
                </c:pt>
                <c:pt idx="17522">
                  <c:v>990.4399999999996</c:v>
                </c:pt>
                <c:pt idx="17523">
                  <c:v>990.45999999999958</c:v>
                </c:pt>
                <c:pt idx="17524">
                  <c:v>990.48</c:v>
                </c:pt>
                <c:pt idx="17525">
                  <c:v>990.5</c:v>
                </c:pt>
                <c:pt idx="17526">
                  <c:v>990.52</c:v>
                </c:pt>
                <c:pt idx="17527">
                  <c:v>990.54</c:v>
                </c:pt>
                <c:pt idx="17528">
                  <c:v>990.56</c:v>
                </c:pt>
                <c:pt idx="17529">
                  <c:v>990.58</c:v>
                </c:pt>
                <c:pt idx="17530">
                  <c:v>990.6</c:v>
                </c:pt>
                <c:pt idx="17531">
                  <c:v>990.62</c:v>
                </c:pt>
                <c:pt idx="17532">
                  <c:v>990.64</c:v>
                </c:pt>
                <c:pt idx="17533">
                  <c:v>990.66</c:v>
                </c:pt>
                <c:pt idx="17534">
                  <c:v>990.6800000000004</c:v>
                </c:pt>
                <c:pt idx="17535">
                  <c:v>990.7</c:v>
                </c:pt>
                <c:pt idx="17536">
                  <c:v>990.72</c:v>
                </c:pt>
                <c:pt idx="17537">
                  <c:v>990.74</c:v>
                </c:pt>
                <c:pt idx="17538">
                  <c:v>990.76</c:v>
                </c:pt>
                <c:pt idx="17539">
                  <c:v>990.78000000000043</c:v>
                </c:pt>
                <c:pt idx="17540">
                  <c:v>990.8</c:v>
                </c:pt>
                <c:pt idx="17541">
                  <c:v>990.8199999999996</c:v>
                </c:pt>
                <c:pt idx="17542">
                  <c:v>990.83999999999958</c:v>
                </c:pt>
                <c:pt idx="17543">
                  <c:v>990.85999999999956</c:v>
                </c:pt>
                <c:pt idx="17544">
                  <c:v>990.88</c:v>
                </c:pt>
                <c:pt idx="17545">
                  <c:v>990.9</c:v>
                </c:pt>
                <c:pt idx="17546">
                  <c:v>990.92</c:v>
                </c:pt>
                <c:pt idx="17547">
                  <c:v>990.9399999999996</c:v>
                </c:pt>
                <c:pt idx="17548">
                  <c:v>990.95999999999958</c:v>
                </c:pt>
                <c:pt idx="17549">
                  <c:v>990.98</c:v>
                </c:pt>
                <c:pt idx="17550">
                  <c:v>991</c:v>
                </c:pt>
                <c:pt idx="17551">
                  <c:v>991.02</c:v>
                </c:pt>
                <c:pt idx="17552">
                  <c:v>991.04</c:v>
                </c:pt>
                <c:pt idx="17553">
                  <c:v>991.06</c:v>
                </c:pt>
                <c:pt idx="17554">
                  <c:v>991.08</c:v>
                </c:pt>
                <c:pt idx="17555">
                  <c:v>991.1</c:v>
                </c:pt>
                <c:pt idx="17556">
                  <c:v>991.12</c:v>
                </c:pt>
                <c:pt idx="17557">
                  <c:v>991.14</c:v>
                </c:pt>
                <c:pt idx="17558">
                  <c:v>991.16</c:v>
                </c:pt>
                <c:pt idx="17559">
                  <c:v>991.1800000000004</c:v>
                </c:pt>
                <c:pt idx="17560">
                  <c:v>991.2</c:v>
                </c:pt>
                <c:pt idx="17561">
                  <c:v>991.22</c:v>
                </c:pt>
                <c:pt idx="17562">
                  <c:v>991.24</c:v>
                </c:pt>
                <c:pt idx="17563">
                  <c:v>991.26</c:v>
                </c:pt>
                <c:pt idx="17564">
                  <c:v>991.28000000000043</c:v>
                </c:pt>
                <c:pt idx="17565">
                  <c:v>991.3</c:v>
                </c:pt>
                <c:pt idx="17566">
                  <c:v>991.3199999999996</c:v>
                </c:pt>
                <c:pt idx="17567">
                  <c:v>991.33999999999958</c:v>
                </c:pt>
                <c:pt idx="17568">
                  <c:v>991.35999999999956</c:v>
                </c:pt>
                <c:pt idx="17569">
                  <c:v>991.38</c:v>
                </c:pt>
                <c:pt idx="17570">
                  <c:v>991.4</c:v>
                </c:pt>
                <c:pt idx="17571">
                  <c:v>991.42</c:v>
                </c:pt>
                <c:pt idx="17572">
                  <c:v>991.4399999999996</c:v>
                </c:pt>
                <c:pt idx="17573">
                  <c:v>991.45999999999958</c:v>
                </c:pt>
                <c:pt idx="17574">
                  <c:v>991.48</c:v>
                </c:pt>
                <c:pt idx="17575">
                  <c:v>991.5</c:v>
                </c:pt>
                <c:pt idx="17576">
                  <c:v>991.52</c:v>
                </c:pt>
                <c:pt idx="17577">
                  <c:v>991.54</c:v>
                </c:pt>
                <c:pt idx="17578">
                  <c:v>991.56</c:v>
                </c:pt>
                <c:pt idx="17579">
                  <c:v>991.58</c:v>
                </c:pt>
                <c:pt idx="17580">
                  <c:v>991.6</c:v>
                </c:pt>
                <c:pt idx="17581">
                  <c:v>991.62</c:v>
                </c:pt>
                <c:pt idx="17582">
                  <c:v>991.64</c:v>
                </c:pt>
                <c:pt idx="17583">
                  <c:v>991.66</c:v>
                </c:pt>
                <c:pt idx="17584">
                  <c:v>991.6800000000004</c:v>
                </c:pt>
                <c:pt idx="17585">
                  <c:v>991.7</c:v>
                </c:pt>
                <c:pt idx="17586">
                  <c:v>991.72</c:v>
                </c:pt>
                <c:pt idx="17587">
                  <c:v>991.74</c:v>
                </c:pt>
                <c:pt idx="17588">
                  <c:v>991.76</c:v>
                </c:pt>
                <c:pt idx="17589">
                  <c:v>991.78000000000043</c:v>
                </c:pt>
                <c:pt idx="17590">
                  <c:v>991.8</c:v>
                </c:pt>
                <c:pt idx="17591">
                  <c:v>991.8199999999996</c:v>
                </c:pt>
                <c:pt idx="17592">
                  <c:v>991.83999999999958</c:v>
                </c:pt>
                <c:pt idx="17593">
                  <c:v>991.85999999999956</c:v>
                </c:pt>
                <c:pt idx="17594">
                  <c:v>991.88</c:v>
                </c:pt>
                <c:pt idx="17595">
                  <c:v>991.9</c:v>
                </c:pt>
                <c:pt idx="17596">
                  <c:v>991.92</c:v>
                </c:pt>
                <c:pt idx="17597">
                  <c:v>991.9399999999996</c:v>
                </c:pt>
                <c:pt idx="17598">
                  <c:v>991.95999999999958</c:v>
                </c:pt>
                <c:pt idx="17599">
                  <c:v>991.98</c:v>
                </c:pt>
                <c:pt idx="17600">
                  <c:v>992</c:v>
                </c:pt>
                <c:pt idx="17601">
                  <c:v>992.02</c:v>
                </c:pt>
                <c:pt idx="17602">
                  <c:v>992.04</c:v>
                </c:pt>
                <c:pt idx="17603">
                  <c:v>992.06</c:v>
                </c:pt>
                <c:pt idx="17604">
                  <c:v>992.08</c:v>
                </c:pt>
                <c:pt idx="17605">
                  <c:v>992.1</c:v>
                </c:pt>
                <c:pt idx="17606">
                  <c:v>992.12</c:v>
                </c:pt>
                <c:pt idx="17607">
                  <c:v>992.14</c:v>
                </c:pt>
                <c:pt idx="17608">
                  <c:v>992.16</c:v>
                </c:pt>
                <c:pt idx="17609">
                  <c:v>992.1800000000004</c:v>
                </c:pt>
                <c:pt idx="17610">
                  <c:v>992.2</c:v>
                </c:pt>
                <c:pt idx="17611">
                  <c:v>992.22</c:v>
                </c:pt>
                <c:pt idx="17612">
                  <c:v>992.24</c:v>
                </c:pt>
                <c:pt idx="17613">
                  <c:v>992.26</c:v>
                </c:pt>
                <c:pt idx="17614">
                  <c:v>992.28000000000043</c:v>
                </c:pt>
                <c:pt idx="17615">
                  <c:v>992.3</c:v>
                </c:pt>
                <c:pt idx="17616">
                  <c:v>992.3199999999996</c:v>
                </c:pt>
                <c:pt idx="17617">
                  <c:v>992.33999999999958</c:v>
                </c:pt>
                <c:pt idx="17618">
                  <c:v>992.35999999999956</c:v>
                </c:pt>
                <c:pt idx="17619">
                  <c:v>992.38</c:v>
                </c:pt>
                <c:pt idx="17620">
                  <c:v>992.4</c:v>
                </c:pt>
                <c:pt idx="17621">
                  <c:v>992.42</c:v>
                </c:pt>
                <c:pt idx="17622">
                  <c:v>992.4399999999996</c:v>
                </c:pt>
                <c:pt idx="17623">
                  <c:v>992.45999999999958</c:v>
                </c:pt>
                <c:pt idx="17624">
                  <c:v>992.48</c:v>
                </c:pt>
                <c:pt idx="17625">
                  <c:v>992.5</c:v>
                </c:pt>
                <c:pt idx="17626">
                  <c:v>992.52</c:v>
                </c:pt>
                <c:pt idx="17627">
                  <c:v>992.54</c:v>
                </c:pt>
                <c:pt idx="17628">
                  <c:v>992.56</c:v>
                </c:pt>
                <c:pt idx="17629">
                  <c:v>992.58</c:v>
                </c:pt>
                <c:pt idx="17630">
                  <c:v>992.6</c:v>
                </c:pt>
                <c:pt idx="17631">
                  <c:v>992.62</c:v>
                </c:pt>
                <c:pt idx="17632">
                  <c:v>992.64</c:v>
                </c:pt>
                <c:pt idx="17633">
                  <c:v>992.66</c:v>
                </c:pt>
                <c:pt idx="17634">
                  <c:v>992.6800000000004</c:v>
                </c:pt>
                <c:pt idx="17635">
                  <c:v>992.7</c:v>
                </c:pt>
                <c:pt idx="17636">
                  <c:v>992.72</c:v>
                </c:pt>
                <c:pt idx="17637">
                  <c:v>992.74</c:v>
                </c:pt>
                <c:pt idx="17638">
                  <c:v>992.76</c:v>
                </c:pt>
                <c:pt idx="17639">
                  <c:v>992.78000000000043</c:v>
                </c:pt>
                <c:pt idx="17640">
                  <c:v>992.8</c:v>
                </c:pt>
                <c:pt idx="17641">
                  <c:v>992.8199999999996</c:v>
                </c:pt>
                <c:pt idx="17642">
                  <c:v>992.83999999999958</c:v>
                </c:pt>
                <c:pt idx="17643">
                  <c:v>992.85999999999956</c:v>
                </c:pt>
                <c:pt idx="17644">
                  <c:v>992.88</c:v>
                </c:pt>
                <c:pt idx="17645">
                  <c:v>992.9</c:v>
                </c:pt>
                <c:pt idx="17646">
                  <c:v>992.92</c:v>
                </c:pt>
                <c:pt idx="17647">
                  <c:v>992.9399999999996</c:v>
                </c:pt>
                <c:pt idx="17648">
                  <c:v>992.95999999999958</c:v>
                </c:pt>
                <c:pt idx="17649">
                  <c:v>992.98</c:v>
                </c:pt>
                <c:pt idx="17650">
                  <c:v>993</c:v>
                </c:pt>
                <c:pt idx="17651">
                  <c:v>993.02</c:v>
                </c:pt>
                <c:pt idx="17652">
                  <c:v>993.04</c:v>
                </c:pt>
                <c:pt idx="17653">
                  <c:v>993.06</c:v>
                </c:pt>
                <c:pt idx="17654">
                  <c:v>993.08</c:v>
                </c:pt>
                <c:pt idx="17655">
                  <c:v>993.1</c:v>
                </c:pt>
                <c:pt idx="17656">
                  <c:v>993.12</c:v>
                </c:pt>
                <c:pt idx="17657">
                  <c:v>993.14</c:v>
                </c:pt>
                <c:pt idx="17658">
                  <c:v>993.16</c:v>
                </c:pt>
                <c:pt idx="17659">
                  <c:v>993.1800000000004</c:v>
                </c:pt>
                <c:pt idx="17660">
                  <c:v>993.2</c:v>
                </c:pt>
                <c:pt idx="17661">
                  <c:v>993.22</c:v>
                </c:pt>
                <c:pt idx="17662">
                  <c:v>993.24</c:v>
                </c:pt>
                <c:pt idx="17663">
                  <c:v>993.26</c:v>
                </c:pt>
                <c:pt idx="17664">
                  <c:v>993.28000000000043</c:v>
                </c:pt>
                <c:pt idx="17665">
                  <c:v>993.3</c:v>
                </c:pt>
                <c:pt idx="17666">
                  <c:v>993.3199999999996</c:v>
                </c:pt>
                <c:pt idx="17667">
                  <c:v>993.33999999999958</c:v>
                </c:pt>
                <c:pt idx="17668">
                  <c:v>993.35999999999956</c:v>
                </c:pt>
                <c:pt idx="17669">
                  <c:v>993.38</c:v>
                </c:pt>
                <c:pt idx="17670">
                  <c:v>993.4</c:v>
                </c:pt>
                <c:pt idx="17671">
                  <c:v>993.42</c:v>
                </c:pt>
                <c:pt idx="17672">
                  <c:v>993.4399999999996</c:v>
                </c:pt>
                <c:pt idx="17673">
                  <c:v>993.45999999999958</c:v>
                </c:pt>
                <c:pt idx="17674">
                  <c:v>993.48</c:v>
                </c:pt>
                <c:pt idx="17675">
                  <c:v>993.5</c:v>
                </c:pt>
                <c:pt idx="17676">
                  <c:v>993.52</c:v>
                </c:pt>
                <c:pt idx="17677">
                  <c:v>993.54</c:v>
                </c:pt>
                <c:pt idx="17678">
                  <c:v>993.56</c:v>
                </c:pt>
                <c:pt idx="17679">
                  <c:v>993.58</c:v>
                </c:pt>
                <c:pt idx="17680">
                  <c:v>993.6</c:v>
                </c:pt>
                <c:pt idx="17681">
                  <c:v>993.62</c:v>
                </c:pt>
                <c:pt idx="17682">
                  <c:v>993.64</c:v>
                </c:pt>
                <c:pt idx="17683">
                  <c:v>993.66</c:v>
                </c:pt>
                <c:pt idx="17684">
                  <c:v>993.6800000000004</c:v>
                </c:pt>
                <c:pt idx="17685">
                  <c:v>993.7</c:v>
                </c:pt>
                <c:pt idx="17686">
                  <c:v>993.72</c:v>
                </c:pt>
                <c:pt idx="17687">
                  <c:v>993.74</c:v>
                </c:pt>
                <c:pt idx="17688">
                  <c:v>993.76</c:v>
                </c:pt>
                <c:pt idx="17689">
                  <c:v>993.78000000000043</c:v>
                </c:pt>
                <c:pt idx="17690">
                  <c:v>993.8</c:v>
                </c:pt>
                <c:pt idx="17691">
                  <c:v>993.8199999999996</c:v>
                </c:pt>
                <c:pt idx="17692">
                  <c:v>993.83999999999958</c:v>
                </c:pt>
                <c:pt idx="17693">
                  <c:v>993.85999999999956</c:v>
                </c:pt>
                <c:pt idx="17694">
                  <c:v>993.88</c:v>
                </c:pt>
                <c:pt idx="17695">
                  <c:v>993.9</c:v>
                </c:pt>
                <c:pt idx="17696">
                  <c:v>993.92</c:v>
                </c:pt>
                <c:pt idx="17697">
                  <c:v>993.9399999999996</c:v>
                </c:pt>
                <c:pt idx="17698">
                  <c:v>993.95999999999958</c:v>
                </c:pt>
                <c:pt idx="17699">
                  <c:v>993.98</c:v>
                </c:pt>
                <c:pt idx="17700">
                  <c:v>994</c:v>
                </c:pt>
                <c:pt idx="17701">
                  <c:v>994.02</c:v>
                </c:pt>
                <c:pt idx="17702">
                  <c:v>994.04</c:v>
                </c:pt>
                <c:pt idx="17703">
                  <c:v>994.06</c:v>
                </c:pt>
                <c:pt idx="17704">
                  <c:v>994.08</c:v>
                </c:pt>
                <c:pt idx="17705">
                  <c:v>994.1</c:v>
                </c:pt>
                <c:pt idx="17706">
                  <c:v>994.12</c:v>
                </c:pt>
                <c:pt idx="17707">
                  <c:v>994.14</c:v>
                </c:pt>
                <c:pt idx="17708">
                  <c:v>994.16</c:v>
                </c:pt>
                <c:pt idx="17709">
                  <c:v>994.1800000000004</c:v>
                </c:pt>
                <c:pt idx="17710">
                  <c:v>994.2</c:v>
                </c:pt>
                <c:pt idx="17711">
                  <c:v>994.22</c:v>
                </c:pt>
                <c:pt idx="17712">
                  <c:v>994.24</c:v>
                </c:pt>
                <c:pt idx="17713">
                  <c:v>994.26</c:v>
                </c:pt>
                <c:pt idx="17714">
                  <c:v>994.28000000000043</c:v>
                </c:pt>
                <c:pt idx="17715">
                  <c:v>994.3</c:v>
                </c:pt>
                <c:pt idx="17716">
                  <c:v>994.3199999999996</c:v>
                </c:pt>
                <c:pt idx="17717">
                  <c:v>994.33999999999958</c:v>
                </c:pt>
                <c:pt idx="17718">
                  <c:v>994.35999999999956</c:v>
                </c:pt>
                <c:pt idx="17719">
                  <c:v>994.38</c:v>
                </c:pt>
                <c:pt idx="17720">
                  <c:v>994.4</c:v>
                </c:pt>
                <c:pt idx="17721">
                  <c:v>994.42</c:v>
                </c:pt>
                <c:pt idx="17722">
                  <c:v>994.4399999999996</c:v>
                </c:pt>
                <c:pt idx="17723">
                  <c:v>994.45999999999958</c:v>
                </c:pt>
                <c:pt idx="17724">
                  <c:v>994.48</c:v>
                </c:pt>
                <c:pt idx="17725">
                  <c:v>994.5</c:v>
                </c:pt>
                <c:pt idx="17726">
                  <c:v>994.52</c:v>
                </c:pt>
                <c:pt idx="17727">
                  <c:v>994.54</c:v>
                </c:pt>
                <c:pt idx="17728">
                  <c:v>994.56</c:v>
                </c:pt>
                <c:pt idx="17729">
                  <c:v>994.58</c:v>
                </c:pt>
                <c:pt idx="17730">
                  <c:v>994.6</c:v>
                </c:pt>
                <c:pt idx="17731">
                  <c:v>994.62</c:v>
                </c:pt>
                <c:pt idx="17732">
                  <c:v>994.64</c:v>
                </c:pt>
                <c:pt idx="17733">
                  <c:v>994.66</c:v>
                </c:pt>
                <c:pt idx="17734">
                  <c:v>994.6800000000004</c:v>
                </c:pt>
                <c:pt idx="17735">
                  <c:v>994.7</c:v>
                </c:pt>
                <c:pt idx="17736">
                  <c:v>994.72</c:v>
                </c:pt>
                <c:pt idx="17737">
                  <c:v>994.74</c:v>
                </c:pt>
                <c:pt idx="17738">
                  <c:v>994.76</c:v>
                </c:pt>
                <c:pt idx="17739">
                  <c:v>994.78000000000043</c:v>
                </c:pt>
                <c:pt idx="17740">
                  <c:v>994.8</c:v>
                </c:pt>
                <c:pt idx="17741">
                  <c:v>994.8199999999996</c:v>
                </c:pt>
                <c:pt idx="17742">
                  <c:v>994.83999999999958</c:v>
                </c:pt>
                <c:pt idx="17743">
                  <c:v>994.85999999999956</c:v>
                </c:pt>
                <c:pt idx="17744">
                  <c:v>994.88</c:v>
                </c:pt>
                <c:pt idx="17745">
                  <c:v>994.9</c:v>
                </c:pt>
                <c:pt idx="17746">
                  <c:v>994.92</c:v>
                </c:pt>
                <c:pt idx="17747">
                  <c:v>994.9399999999996</c:v>
                </c:pt>
                <c:pt idx="17748">
                  <c:v>994.95999999999958</c:v>
                </c:pt>
                <c:pt idx="17749">
                  <c:v>994.98</c:v>
                </c:pt>
                <c:pt idx="17750">
                  <c:v>995</c:v>
                </c:pt>
                <c:pt idx="17751">
                  <c:v>995.02</c:v>
                </c:pt>
                <c:pt idx="17752">
                  <c:v>995.04</c:v>
                </c:pt>
                <c:pt idx="17753">
                  <c:v>995.06</c:v>
                </c:pt>
                <c:pt idx="17754">
                  <c:v>995.08</c:v>
                </c:pt>
                <c:pt idx="17755">
                  <c:v>995.1</c:v>
                </c:pt>
                <c:pt idx="17756">
                  <c:v>995.12</c:v>
                </c:pt>
                <c:pt idx="17757">
                  <c:v>995.14</c:v>
                </c:pt>
                <c:pt idx="17758">
                  <c:v>995.16</c:v>
                </c:pt>
                <c:pt idx="17759">
                  <c:v>995.1800000000004</c:v>
                </c:pt>
                <c:pt idx="17760">
                  <c:v>995.2</c:v>
                </c:pt>
                <c:pt idx="17761">
                  <c:v>995.22</c:v>
                </c:pt>
                <c:pt idx="17762">
                  <c:v>995.24</c:v>
                </c:pt>
                <c:pt idx="17763">
                  <c:v>995.26</c:v>
                </c:pt>
                <c:pt idx="17764">
                  <c:v>995.28000000000043</c:v>
                </c:pt>
                <c:pt idx="17765">
                  <c:v>995.3</c:v>
                </c:pt>
                <c:pt idx="17766">
                  <c:v>995.3199999999996</c:v>
                </c:pt>
                <c:pt idx="17767">
                  <c:v>995.33999999999958</c:v>
                </c:pt>
                <c:pt idx="17768">
                  <c:v>995.35999999999956</c:v>
                </c:pt>
                <c:pt idx="17769">
                  <c:v>995.38</c:v>
                </c:pt>
                <c:pt idx="17770">
                  <c:v>995.4</c:v>
                </c:pt>
                <c:pt idx="17771">
                  <c:v>995.42</c:v>
                </c:pt>
                <c:pt idx="17772">
                  <c:v>995.4399999999996</c:v>
                </c:pt>
                <c:pt idx="17773">
                  <c:v>995.45999999999958</c:v>
                </c:pt>
                <c:pt idx="17774">
                  <c:v>995.48</c:v>
                </c:pt>
                <c:pt idx="17775">
                  <c:v>995.5</c:v>
                </c:pt>
                <c:pt idx="17776">
                  <c:v>995.52</c:v>
                </c:pt>
                <c:pt idx="17777">
                  <c:v>995.54</c:v>
                </c:pt>
                <c:pt idx="17778">
                  <c:v>995.56</c:v>
                </c:pt>
                <c:pt idx="17779">
                  <c:v>995.58</c:v>
                </c:pt>
                <c:pt idx="17780">
                  <c:v>995.6</c:v>
                </c:pt>
                <c:pt idx="17781">
                  <c:v>995.62</c:v>
                </c:pt>
                <c:pt idx="17782">
                  <c:v>995.64</c:v>
                </c:pt>
                <c:pt idx="17783">
                  <c:v>995.66</c:v>
                </c:pt>
                <c:pt idx="17784">
                  <c:v>995.6800000000004</c:v>
                </c:pt>
                <c:pt idx="17785">
                  <c:v>995.7</c:v>
                </c:pt>
                <c:pt idx="17786">
                  <c:v>995.72</c:v>
                </c:pt>
                <c:pt idx="17787">
                  <c:v>995.74</c:v>
                </c:pt>
                <c:pt idx="17788">
                  <c:v>995.76</c:v>
                </c:pt>
                <c:pt idx="17789">
                  <c:v>995.78000000000043</c:v>
                </c:pt>
                <c:pt idx="17790">
                  <c:v>995.8</c:v>
                </c:pt>
                <c:pt idx="17791">
                  <c:v>995.8199999999996</c:v>
                </c:pt>
                <c:pt idx="17792">
                  <c:v>995.83999999999958</c:v>
                </c:pt>
                <c:pt idx="17793">
                  <c:v>995.85999999999956</c:v>
                </c:pt>
                <c:pt idx="17794">
                  <c:v>995.88</c:v>
                </c:pt>
                <c:pt idx="17795">
                  <c:v>995.9</c:v>
                </c:pt>
                <c:pt idx="17796">
                  <c:v>995.92</c:v>
                </c:pt>
                <c:pt idx="17797">
                  <c:v>995.9399999999996</c:v>
                </c:pt>
                <c:pt idx="17798">
                  <c:v>995.95999999999958</c:v>
                </c:pt>
                <c:pt idx="17799">
                  <c:v>995.98</c:v>
                </c:pt>
                <c:pt idx="17800">
                  <c:v>996</c:v>
                </c:pt>
                <c:pt idx="17801">
                  <c:v>996.02</c:v>
                </c:pt>
                <c:pt idx="17802">
                  <c:v>996.04</c:v>
                </c:pt>
                <c:pt idx="17803">
                  <c:v>996.06</c:v>
                </c:pt>
                <c:pt idx="17804">
                  <c:v>996.08</c:v>
                </c:pt>
                <c:pt idx="17805">
                  <c:v>996.1</c:v>
                </c:pt>
                <c:pt idx="17806">
                  <c:v>996.12</c:v>
                </c:pt>
                <c:pt idx="17807">
                  <c:v>996.14</c:v>
                </c:pt>
                <c:pt idx="17808">
                  <c:v>996.16</c:v>
                </c:pt>
                <c:pt idx="17809">
                  <c:v>996.1800000000004</c:v>
                </c:pt>
                <c:pt idx="17810">
                  <c:v>996.2</c:v>
                </c:pt>
                <c:pt idx="17811">
                  <c:v>996.22</c:v>
                </c:pt>
                <c:pt idx="17812">
                  <c:v>996.24</c:v>
                </c:pt>
                <c:pt idx="17813">
                  <c:v>996.26</c:v>
                </c:pt>
                <c:pt idx="17814">
                  <c:v>996.28000000000043</c:v>
                </c:pt>
                <c:pt idx="17815">
                  <c:v>996.3</c:v>
                </c:pt>
                <c:pt idx="17816">
                  <c:v>996.3199999999996</c:v>
                </c:pt>
                <c:pt idx="17817">
                  <c:v>996.33999999999958</c:v>
                </c:pt>
                <c:pt idx="17818">
                  <c:v>996.35999999999956</c:v>
                </c:pt>
                <c:pt idx="17819">
                  <c:v>996.38</c:v>
                </c:pt>
                <c:pt idx="17820">
                  <c:v>996.4</c:v>
                </c:pt>
                <c:pt idx="17821">
                  <c:v>996.42</c:v>
                </c:pt>
                <c:pt idx="17822">
                  <c:v>996.4399999999996</c:v>
                </c:pt>
                <c:pt idx="17823">
                  <c:v>996.45999999999958</c:v>
                </c:pt>
                <c:pt idx="17824">
                  <c:v>996.48</c:v>
                </c:pt>
                <c:pt idx="17825">
                  <c:v>996.5</c:v>
                </c:pt>
                <c:pt idx="17826">
                  <c:v>996.52</c:v>
                </c:pt>
                <c:pt idx="17827">
                  <c:v>996.54</c:v>
                </c:pt>
                <c:pt idx="17828">
                  <c:v>996.56</c:v>
                </c:pt>
                <c:pt idx="17829">
                  <c:v>996.58</c:v>
                </c:pt>
                <c:pt idx="17830">
                  <c:v>996.6</c:v>
                </c:pt>
                <c:pt idx="17831">
                  <c:v>996.62</c:v>
                </c:pt>
                <c:pt idx="17832">
                  <c:v>996.64</c:v>
                </c:pt>
                <c:pt idx="17833">
                  <c:v>996.66</c:v>
                </c:pt>
                <c:pt idx="17834">
                  <c:v>996.6800000000004</c:v>
                </c:pt>
                <c:pt idx="17835">
                  <c:v>996.7</c:v>
                </c:pt>
                <c:pt idx="17836">
                  <c:v>996.72</c:v>
                </c:pt>
                <c:pt idx="17837">
                  <c:v>996.74</c:v>
                </c:pt>
                <c:pt idx="17838">
                  <c:v>996.76</c:v>
                </c:pt>
                <c:pt idx="17839">
                  <c:v>996.78000000000043</c:v>
                </c:pt>
                <c:pt idx="17840">
                  <c:v>996.8</c:v>
                </c:pt>
                <c:pt idx="17841">
                  <c:v>996.8199999999996</c:v>
                </c:pt>
                <c:pt idx="17842">
                  <c:v>996.83999999999958</c:v>
                </c:pt>
                <c:pt idx="17843">
                  <c:v>996.85999999999956</c:v>
                </c:pt>
                <c:pt idx="17844">
                  <c:v>996.88</c:v>
                </c:pt>
                <c:pt idx="17845">
                  <c:v>996.9</c:v>
                </c:pt>
                <c:pt idx="17846">
                  <c:v>996.92</c:v>
                </c:pt>
                <c:pt idx="17847">
                  <c:v>996.9399999999996</c:v>
                </c:pt>
                <c:pt idx="17848">
                  <c:v>996.95999999999958</c:v>
                </c:pt>
                <c:pt idx="17849">
                  <c:v>996.98</c:v>
                </c:pt>
                <c:pt idx="17850">
                  <c:v>997</c:v>
                </c:pt>
                <c:pt idx="17851">
                  <c:v>997.02</c:v>
                </c:pt>
                <c:pt idx="17852">
                  <c:v>997.04</c:v>
                </c:pt>
                <c:pt idx="17853">
                  <c:v>997.06</c:v>
                </c:pt>
                <c:pt idx="17854">
                  <c:v>997.08</c:v>
                </c:pt>
                <c:pt idx="17855">
                  <c:v>997.1</c:v>
                </c:pt>
                <c:pt idx="17856">
                  <c:v>997.12</c:v>
                </c:pt>
                <c:pt idx="17857">
                  <c:v>997.14</c:v>
                </c:pt>
                <c:pt idx="17858">
                  <c:v>997.16</c:v>
                </c:pt>
                <c:pt idx="17859">
                  <c:v>997.1800000000004</c:v>
                </c:pt>
                <c:pt idx="17860">
                  <c:v>997.2</c:v>
                </c:pt>
                <c:pt idx="17861">
                  <c:v>997.22</c:v>
                </c:pt>
                <c:pt idx="17862">
                  <c:v>997.24</c:v>
                </c:pt>
                <c:pt idx="17863">
                  <c:v>997.26</c:v>
                </c:pt>
                <c:pt idx="17864">
                  <c:v>997.28000000000043</c:v>
                </c:pt>
                <c:pt idx="17865">
                  <c:v>997.3</c:v>
                </c:pt>
                <c:pt idx="17866">
                  <c:v>997.3199999999996</c:v>
                </c:pt>
                <c:pt idx="17867">
                  <c:v>997.33999999999958</c:v>
                </c:pt>
                <c:pt idx="17868">
                  <c:v>997.35999999999956</c:v>
                </c:pt>
                <c:pt idx="17869">
                  <c:v>997.38</c:v>
                </c:pt>
                <c:pt idx="17870">
                  <c:v>997.4</c:v>
                </c:pt>
                <c:pt idx="17871">
                  <c:v>997.42</c:v>
                </c:pt>
                <c:pt idx="17872">
                  <c:v>997.4399999999996</c:v>
                </c:pt>
                <c:pt idx="17873">
                  <c:v>997.45999999999958</c:v>
                </c:pt>
                <c:pt idx="17874">
                  <c:v>997.48</c:v>
                </c:pt>
                <c:pt idx="17875">
                  <c:v>997.5</c:v>
                </c:pt>
                <c:pt idx="17876">
                  <c:v>997.52</c:v>
                </c:pt>
                <c:pt idx="17877">
                  <c:v>997.54</c:v>
                </c:pt>
                <c:pt idx="17878">
                  <c:v>997.56</c:v>
                </c:pt>
                <c:pt idx="17879">
                  <c:v>997.58</c:v>
                </c:pt>
                <c:pt idx="17880">
                  <c:v>997.6</c:v>
                </c:pt>
                <c:pt idx="17881">
                  <c:v>997.62</c:v>
                </c:pt>
                <c:pt idx="17882">
                  <c:v>997.64</c:v>
                </c:pt>
                <c:pt idx="17883">
                  <c:v>997.66</c:v>
                </c:pt>
                <c:pt idx="17884">
                  <c:v>997.6800000000004</c:v>
                </c:pt>
                <c:pt idx="17885">
                  <c:v>997.7</c:v>
                </c:pt>
                <c:pt idx="17886">
                  <c:v>997.72</c:v>
                </c:pt>
                <c:pt idx="17887">
                  <c:v>997.74</c:v>
                </c:pt>
                <c:pt idx="17888">
                  <c:v>997.76</c:v>
                </c:pt>
                <c:pt idx="17889">
                  <c:v>997.78000000000043</c:v>
                </c:pt>
                <c:pt idx="17890">
                  <c:v>997.8</c:v>
                </c:pt>
                <c:pt idx="17891">
                  <c:v>997.8199999999996</c:v>
                </c:pt>
                <c:pt idx="17892">
                  <c:v>997.83999999999958</c:v>
                </c:pt>
                <c:pt idx="17893">
                  <c:v>997.85999999999956</c:v>
                </c:pt>
                <c:pt idx="17894">
                  <c:v>997.88</c:v>
                </c:pt>
                <c:pt idx="17895">
                  <c:v>997.9</c:v>
                </c:pt>
                <c:pt idx="17896">
                  <c:v>997.92</c:v>
                </c:pt>
                <c:pt idx="17897">
                  <c:v>997.9399999999996</c:v>
                </c:pt>
                <c:pt idx="17898">
                  <c:v>997.95999999999958</c:v>
                </c:pt>
                <c:pt idx="17899">
                  <c:v>997.98</c:v>
                </c:pt>
                <c:pt idx="17900">
                  <c:v>998</c:v>
                </c:pt>
                <c:pt idx="17901">
                  <c:v>998.02</c:v>
                </c:pt>
                <c:pt idx="17902">
                  <c:v>998.04</c:v>
                </c:pt>
                <c:pt idx="17903">
                  <c:v>998.06</c:v>
                </c:pt>
                <c:pt idx="17904">
                  <c:v>998.08</c:v>
                </c:pt>
                <c:pt idx="17905">
                  <c:v>998.1</c:v>
                </c:pt>
                <c:pt idx="17906">
                  <c:v>998.12</c:v>
                </c:pt>
                <c:pt idx="17907">
                  <c:v>998.14</c:v>
                </c:pt>
                <c:pt idx="17908">
                  <c:v>998.16</c:v>
                </c:pt>
                <c:pt idx="17909">
                  <c:v>998.1800000000004</c:v>
                </c:pt>
                <c:pt idx="17910">
                  <c:v>998.2</c:v>
                </c:pt>
                <c:pt idx="17911">
                  <c:v>998.22</c:v>
                </c:pt>
                <c:pt idx="17912">
                  <c:v>998.24</c:v>
                </c:pt>
                <c:pt idx="17913">
                  <c:v>998.26</c:v>
                </c:pt>
                <c:pt idx="17914">
                  <c:v>998.28000000000043</c:v>
                </c:pt>
                <c:pt idx="17915">
                  <c:v>998.3</c:v>
                </c:pt>
                <c:pt idx="17916">
                  <c:v>998.3199999999996</c:v>
                </c:pt>
                <c:pt idx="17917">
                  <c:v>998.33999999999958</c:v>
                </c:pt>
                <c:pt idx="17918">
                  <c:v>998.35999999999956</c:v>
                </c:pt>
                <c:pt idx="17919">
                  <c:v>998.38</c:v>
                </c:pt>
                <c:pt idx="17920">
                  <c:v>998.4</c:v>
                </c:pt>
                <c:pt idx="17921">
                  <c:v>998.42</c:v>
                </c:pt>
                <c:pt idx="17922">
                  <c:v>998.4399999999996</c:v>
                </c:pt>
                <c:pt idx="17923">
                  <c:v>998.45999999999958</c:v>
                </c:pt>
                <c:pt idx="17924">
                  <c:v>998.48</c:v>
                </c:pt>
                <c:pt idx="17925">
                  <c:v>998.5</c:v>
                </c:pt>
                <c:pt idx="17926">
                  <c:v>998.52</c:v>
                </c:pt>
                <c:pt idx="17927">
                  <c:v>998.54</c:v>
                </c:pt>
                <c:pt idx="17928">
                  <c:v>998.56</c:v>
                </c:pt>
                <c:pt idx="17929">
                  <c:v>998.58</c:v>
                </c:pt>
                <c:pt idx="17930">
                  <c:v>998.6</c:v>
                </c:pt>
                <c:pt idx="17931">
                  <c:v>998.62</c:v>
                </c:pt>
                <c:pt idx="17932">
                  <c:v>998.64</c:v>
                </c:pt>
                <c:pt idx="17933">
                  <c:v>998.66</c:v>
                </c:pt>
                <c:pt idx="17934">
                  <c:v>998.6800000000004</c:v>
                </c:pt>
                <c:pt idx="17935">
                  <c:v>998.7</c:v>
                </c:pt>
                <c:pt idx="17936">
                  <c:v>998.72</c:v>
                </c:pt>
                <c:pt idx="17937">
                  <c:v>998.74</c:v>
                </c:pt>
                <c:pt idx="17938">
                  <c:v>998.76</c:v>
                </c:pt>
                <c:pt idx="17939">
                  <c:v>998.78000000000043</c:v>
                </c:pt>
                <c:pt idx="17940">
                  <c:v>998.8</c:v>
                </c:pt>
                <c:pt idx="17941">
                  <c:v>998.8199999999996</c:v>
                </c:pt>
                <c:pt idx="17942">
                  <c:v>998.83999999999958</c:v>
                </c:pt>
                <c:pt idx="17943">
                  <c:v>998.85999999999956</c:v>
                </c:pt>
                <c:pt idx="17944">
                  <c:v>998.88</c:v>
                </c:pt>
                <c:pt idx="17945">
                  <c:v>998.9</c:v>
                </c:pt>
                <c:pt idx="17946">
                  <c:v>998.92</c:v>
                </c:pt>
                <c:pt idx="17947">
                  <c:v>998.9399999999996</c:v>
                </c:pt>
                <c:pt idx="17948">
                  <c:v>998.95999999999958</c:v>
                </c:pt>
                <c:pt idx="17949">
                  <c:v>998.98</c:v>
                </c:pt>
                <c:pt idx="17950">
                  <c:v>999</c:v>
                </c:pt>
                <c:pt idx="17951">
                  <c:v>999.02</c:v>
                </c:pt>
                <c:pt idx="17952">
                  <c:v>999.04</c:v>
                </c:pt>
                <c:pt idx="17953">
                  <c:v>999.06</c:v>
                </c:pt>
                <c:pt idx="17954">
                  <c:v>999.08</c:v>
                </c:pt>
                <c:pt idx="17955">
                  <c:v>999.1</c:v>
                </c:pt>
                <c:pt idx="17956">
                  <c:v>999.12</c:v>
                </c:pt>
                <c:pt idx="17957">
                  <c:v>999.14</c:v>
                </c:pt>
                <c:pt idx="17958">
                  <c:v>999.16</c:v>
                </c:pt>
                <c:pt idx="17959">
                  <c:v>999.1800000000004</c:v>
                </c:pt>
                <c:pt idx="17960">
                  <c:v>999.2</c:v>
                </c:pt>
                <c:pt idx="17961">
                  <c:v>999.22</c:v>
                </c:pt>
                <c:pt idx="17962">
                  <c:v>999.24</c:v>
                </c:pt>
                <c:pt idx="17963">
                  <c:v>999.26</c:v>
                </c:pt>
                <c:pt idx="17964">
                  <c:v>999.28000000000043</c:v>
                </c:pt>
                <c:pt idx="17965">
                  <c:v>999.3</c:v>
                </c:pt>
                <c:pt idx="17966">
                  <c:v>999.3199999999996</c:v>
                </c:pt>
                <c:pt idx="17967">
                  <c:v>999.33999999999958</c:v>
                </c:pt>
                <c:pt idx="17968">
                  <c:v>999.35999999999956</c:v>
                </c:pt>
                <c:pt idx="17969">
                  <c:v>999.38</c:v>
                </c:pt>
                <c:pt idx="17970">
                  <c:v>999.4</c:v>
                </c:pt>
                <c:pt idx="17971">
                  <c:v>999.42</c:v>
                </c:pt>
                <c:pt idx="17972">
                  <c:v>999.4399999999996</c:v>
                </c:pt>
                <c:pt idx="17973">
                  <c:v>999.45999999999958</c:v>
                </c:pt>
                <c:pt idx="17974">
                  <c:v>999.48</c:v>
                </c:pt>
                <c:pt idx="17975">
                  <c:v>999.5</c:v>
                </c:pt>
                <c:pt idx="17976">
                  <c:v>999.52</c:v>
                </c:pt>
                <c:pt idx="17977">
                  <c:v>999.54</c:v>
                </c:pt>
                <c:pt idx="17978">
                  <c:v>999.56</c:v>
                </c:pt>
                <c:pt idx="17979">
                  <c:v>999.58</c:v>
                </c:pt>
                <c:pt idx="17980">
                  <c:v>999.6</c:v>
                </c:pt>
                <c:pt idx="17981">
                  <c:v>999.62</c:v>
                </c:pt>
                <c:pt idx="17982">
                  <c:v>999.64</c:v>
                </c:pt>
                <c:pt idx="17983">
                  <c:v>999.66</c:v>
                </c:pt>
                <c:pt idx="17984">
                  <c:v>999.6800000000004</c:v>
                </c:pt>
                <c:pt idx="17985">
                  <c:v>999.7</c:v>
                </c:pt>
                <c:pt idx="17986">
                  <c:v>999.72</c:v>
                </c:pt>
                <c:pt idx="17987">
                  <c:v>999.74</c:v>
                </c:pt>
                <c:pt idx="17988">
                  <c:v>999.76</c:v>
                </c:pt>
                <c:pt idx="17989">
                  <c:v>999.78000000000043</c:v>
                </c:pt>
                <c:pt idx="17990">
                  <c:v>999.8</c:v>
                </c:pt>
                <c:pt idx="17991">
                  <c:v>999.8199999999996</c:v>
                </c:pt>
                <c:pt idx="17992">
                  <c:v>999.83999999999958</c:v>
                </c:pt>
                <c:pt idx="17993">
                  <c:v>999.85999999999956</c:v>
                </c:pt>
                <c:pt idx="17994">
                  <c:v>999.88</c:v>
                </c:pt>
                <c:pt idx="17995">
                  <c:v>999.9</c:v>
                </c:pt>
                <c:pt idx="17996">
                  <c:v>999.92</c:v>
                </c:pt>
                <c:pt idx="17997">
                  <c:v>999.9399999999996</c:v>
                </c:pt>
                <c:pt idx="17998">
                  <c:v>999.95999999999958</c:v>
                </c:pt>
                <c:pt idx="17999">
                  <c:v>999.98</c:v>
                </c:pt>
                <c:pt idx="18000">
                  <c:v>1000</c:v>
                </c:pt>
                <c:pt idx="18001">
                  <c:v>1000.02</c:v>
                </c:pt>
                <c:pt idx="18002">
                  <c:v>1000.04</c:v>
                </c:pt>
                <c:pt idx="18003">
                  <c:v>1000.06</c:v>
                </c:pt>
                <c:pt idx="18004">
                  <c:v>1000.08</c:v>
                </c:pt>
                <c:pt idx="18005">
                  <c:v>1000.1</c:v>
                </c:pt>
                <c:pt idx="18006">
                  <c:v>1000.12</c:v>
                </c:pt>
                <c:pt idx="18007">
                  <c:v>1000.14</c:v>
                </c:pt>
                <c:pt idx="18008">
                  <c:v>1000.16</c:v>
                </c:pt>
                <c:pt idx="18009">
                  <c:v>1000.1800000000004</c:v>
                </c:pt>
                <c:pt idx="18010">
                  <c:v>1000.2</c:v>
                </c:pt>
                <c:pt idx="18011">
                  <c:v>1000.22</c:v>
                </c:pt>
                <c:pt idx="18012">
                  <c:v>1000.24</c:v>
                </c:pt>
                <c:pt idx="18013">
                  <c:v>1000.26</c:v>
                </c:pt>
                <c:pt idx="18014">
                  <c:v>1000.2800000000004</c:v>
                </c:pt>
                <c:pt idx="18015">
                  <c:v>1000.3</c:v>
                </c:pt>
                <c:pt idx="18016">
                  <c:v>1000.3199999999996</c:v>
                </c:pt>
                <c:pt idx="18017">
                  <c:v>1000.3399999999996</c:v>
                </c:pt>
                <c:pt idx="18018">
                  <c:v>1000.3599999999996</c:v>
                </c:pt>
                <c:pt idx="18019">
                  <c:v>1000.38</c:v>
                </c:pt>
                <c:pt idx="18020">
                  <c:v>1000.4</c:v>
                </c:pt>
                <c:pt idx="18021">
                  <c:v>1000.42</c:v>
                </c:pt>
                <c:pt idx="18022">
                  <c:v>1000.4399999999996</c:v>
                </c:pt>
                <c:pt idx="18023">
                  <c:v>1000.4599999999996</c:v>
                </c:pt>
                <c:pt idx="18024">
                  <c:v>1000.48</c:v>
                </c:pt>
                <c:pt idx="18025">
                  <c:v>1000.5</c:v>
                </c:pt>
                <c:pt idx="18026">
                  <c:v>1000.52</c:v>
                </c:pt>
                <c:pt idx="18027">
                  <c:v>1000.54</c:v>
                </c:pt>
                <c:pt idx="18028">
                  <c:v>1000.56</c:v>
                </c:pt>
                <c:pt idx="18029">
                  <c:v>1000.58</c:v>
                </c:pt>
                <c:pt idx="18030">
                  <c:v>1000.6</c:v>
                </c:pt>
                <c:pt idx="18031">
                  <c:v>1000.62</c:v>
                </c:pt>
                <c:pt idx="18032">
                  <c:v>1000.64</c:v>
                </c:pt>
                <c:pt idx="18033">
                  <c:v>1000.66</c:v>
                </c:pt>
                <c:pt idx="18034">
                  <c:v>1000.6800000000004</c:v>
                </c:pt>
                <c:pt idx="18035">
                  <c:v>1000.7</c:v>
                </c:pt>
                <c:pt idx="18036">
                  <c:v>1000.72</c:v>
                </c:pt>
                <c:pt idx="18037">
                  <c:v>1000.74</c:v>
                </c:pt>
                <c:pt idx="18038">
                  <c:v>1000.76</c:v>
                </c:pt>
                <c:pt idx="18039">
                  <c:v>1000.7800000000004</c:v>
                </c:pt>
                <c:pt idx="18040">
                  <c:v>1000.8</c:v>
                </c:pt>
                <c:pt idx="18041">
                  <c:v>1000.8199999999996</c:v>
                </c:pt>
                <c:pt idx="18042">
                  <c:v>1000.8399999999996</c:v>
                </c:pt>
                <c:pt idx="18043">
                  <c:v>1000.8599999999996</c:v>
                </c:pt>
                <c:pt idx="18044">
                  <c:v>1000.88</c:v>
                </c:pt>
                <c:pt idx="18045">
                  <c:v>1000.9</c:v>
                </c:pt>
                <c:pt idx="18046">
                  <c:v>1000.92</c:v>
                </c:pt>
                <c:pt idx="18047">
                  <c:v>1000.9399999999996</c:v>
                </c:pt>
                <c:pt idx="18048">
                  <c:v>1000.9599999999996</c:v>
                </c:pt>
                <c:pt idx="18049">
                  <c:v>1000.98</c:v>
                </c:pt>
                <c:pt idx="18050">
                  <c:v>1001</c:v>
                </c:pt>
                <c:pt idx="18051">
                  <c:v>1001.02</c:v>
                </c:pt>
                <c:pt idx="18052">
                  <c:v>1001.04</c:v>
                </c:pt>
                <c:pt idx="18053">
                  <c:v>1001.06</c:v>
                </c:pt>
                <c:pt idx="18054">
                  <c:v>1001.08</c:v>
                </c:pt>
                <c:pt idx="18055">
                  <c:v>1001.1</c:v>
                </c:pt>
                <c:pt idx="18056">
                  <c:v>1001.12</c:v>
                </c:pt>
                <c:pt idx="18057">
                  <c:v>1001.14</c:v>
                </c:pt>
                <c:pt idx="18058">
                  <c:v>1001.16</c:v>
                </c:pt>
                <c:pt idx="18059">
                  <c:v>1001.1800000000004</c:v>
                </c:pt>
                <c:pt idx="18060">
                  <c:v>1001.2</c:v>
                </c:pt>
                <c:pt idx="18061">
                  <c:v>1001.22</c:v>
                </c:pt>
                <c:pt idx="18062">
                  <c:v>1001.24</c:v>
                </c:pt>
                <c:pt idx="18063">
                  <c:v>1001.26</c:v>
                </c:pt>
                <c:pt idx="18064">
                  <c:v>1001.2800000000004</c:v>
                </c:pt>
                <c:pt idx="18065">
                  <c:v>1001.3</c:v>
                </c:pt>
                <c:pt idx="18066">
                  <c:v>1001.3199999999996</c:v>
                </c:pt>
                <c:pt idx="18067">
                  <c:v>1001.3399999999996</c:v>
                </c:pt>
                <c:pt idx="18068">
                  <c:v>1001.3599999999996</c:v>
                </c:pt>
                <c:pt idx="18069">
                  <c:v>1001.38</c:v>
                </c:pt>
                <c:pt idx="18070">
                  <c:v>1001.4</c:v>
                </c:pt>
                <c:pt idx="18071">
                  <c:v>1001.42</c:v>
                </c:pt>
                <c:pt idx="18072">
                  <c:v>1001.4399999999996</c:v>
                </c:pt>
                <c:pt idx="18073">
                  <c:v>1001.4599999999996</c:v>
                </c:pt>
                <c:pt idx="18074">
                  <c:v>1001.48</c:v>
                </c:pt>
                <c:pt idx="18075">
                  <c:v>1001.5</c:v>
                </c:pt>
                <c:pt idx="18076">
                  <c:v>1001.52</c:v>
                </c:pt>
                <c:pt idx="18077">
                  <c:v>1001.54</c:v>
                </c:pt>
                <c:pt idx="18078">
                  <c:v>1001.56</c:v>
                </c:pt>
                <c:pt idx="18079">
                  <c:v>1001.58</c:v>
                </c:pt>
                <c:pt idx="18080">
                  <c:v>1001.6</c:v>
                </c:pt>
                <c:pt idx="18081">
                  <c:v>1001.62</c:v>
                </c:pt>
                <c:pt idx="18082">
                  <c:v>1001.64</c:v>
                </c:pt>
                <c:pt idx="18083">
                  <c:v>1001.66</c:v>
                </c:pt>
                <c:pt idx="18084">
                  <c:v>1001.6800000000004</c:v>
                </c:pt>
                <c:pt idx="18085">
                  <c:v>1001.7</c:v>
                </c:pt>
                <c:pt idx="18086">
                  <c:v>1001.72</c:v>
                </c:pt>
                <c:pt idx="18087">
                  <c:v>1001.74</c:v>
                </c:pt>
                <c:pt idx="18088">
                  <c:v>1001.76</c:v>
                </c:pt>
                <c:pt idx="18089">
                  <c:v>1001.7800000000004</c:v>
                </c:pt>
                <c:pt idx="18090">
                  <c:v>1001.8</c:v>
                </c:pt>
                <c:pt idx="18091">
                  <c:v>1001.8199999999996</c:v>
                </c:pt>
                <c:pt idx="18092">
                  <c:v>1001.8399999999996</c:v>
                </c:pt>
                <c:pt idx="18093">
                  <c:v>1001.8599999999996</c:v>
                </c:pt>
                <c:pt idx="18094">
                  <c:v>1001.88</c:v>
                </c:pt>
                <c:pt idx="18095">
                  <c:v>1001.9</c:v>
                </c:pt>
                <c:pt idx="18096">
                  <c:v>1001.92</c:v>
                </c:pt>
                <c:pt idx="18097">
                  <c:v>1001.9399999999996</c:v>
                </c:pt>
                <c:pt idx="18098">
                  <c:v>1001.9599999999996</c:v>
                </c:pt>
                <c:pt idx="18099">
                  <c:v>1001.98</c:v>
                </c:pt>
                <c:pt idx="18100">
                  <c:v>1002</c:v>
                </c:pt>
                <c:pt idx="18101">
                  <c:v>1002.02</c:v>
                </c:pt>
                <c:pt idx="18102">
                  <c:v>1002.04</c:v>
                </c:pt>
                <c:pt idx="18103">
                  <c:v>1002.06</c:v>
                </c:pt>
                <c:pt idx="18104">
                  <c:v>1002.08</c:v>
                </c:pt>
                <c:pt idx="18105">
                  <c:v>1002.1</c:v>
                </c:pt>
                <c:pt idx="18106">
                  <c:v>1002.12</c:v>
                </c:pt>
                <c:pt idx="18107">
                  <c:v>1002.14</c:v>
                </c:pt>
                <c:pt idx="18108">
                  <c:v>1002.16</c:v>
                </c:pt>
                <c:pt idx="18109">
                  <c:v>1002.1800000000004</c:v>
                </c:pt>
                <c:pt idx="18110">
                  <c:v>1002.2</c:v>
                </c:pt>
                <c:pt idx="18111">
                  <c:v>1002.22</c:v>
                </c:pt>
                <c:pt idx="18112">
                  <c:v>1002.24</c:v>
                </c:pt>
                <c:pt idx="18113">
                  <c:v>1002.26</c:v>
                </c:pt>
                <c:pt idx="18114">
                  <c:v>1002.2800000000004</c:v>
                </c:pt>
                <c:pt idx="18115">
                  <c:v>1002.3</c:v>
                </c:pt>
                <c:pt idx="18116">
                  <c:v>1002.3199999999996</c:v>
                </c:pt>
                <c:pt idx="18117">
                  <c:v>1002.3399999999996</c:v>
                </c:pt>
                <c:pt idx="18118">
                  <c:v>1002.3599999999996</c:v>
                </c:pt>
                <c:pt idx="18119">
                  <c:v>1002.38</c:v>
                </c:pt>
                <c:pt idx="18120">
                  <c:v>1002.4</c:v>
                </c:pt>
                <c:pt idx="18121">
                  <c:v>1002.42</c:v>
                </c:pt>
                <c:pt idx="18122">
                  <c:v>1002.4399999999996</c:v>
                </c:pt>
                <c:pt idx="18123">
                  <c:v>1002.4599999999996</c:v>
                </c:pt>
                <c:pt idx="18124">
                  <c:v>1002.48</c:v>
                </c:pt>
                <c:pt idx="18125">
                  <c:v>1002.5</c:v>
                </c:pt>
                <c:pt idx="18126">
                  <c:v>1002.52</c:v>
                </c:pt>
                <c:pt idx="18127">
                  <c:v>1002.54</c:v>
                </c:pt>
                <c:pt idx="18128">
                  <c:v>1002.56</c:v>
                </c:pt>
                <c:pt idx="18129">
                  <c:v>1002.58</c:v>
                </c:pt>
                <c:pt idx="18130">
                  <c:v>1002.6</c:v>
                </c:pt>
                <c:pt idx="18131">
                  <c:v>1002.62</c:v>
                </c:pt>
                <c:pt idx="18132">
                  <c:v>1002.64</c:v>
                </c:pt>
                <c:pt idx="18133">
                  <c:v>1002.66</c:v>
                </c:pt>
                <c:pt idx="18134">
                  <c:v>1002.6800000000004</c:v>
                </c:pt>
                <c:pt idx="18135">
                  <c:v>1002.7</c:v>
                </c:pt>
                <c:pt idx="18136">
                  <c:v>1002.72</c:v>
                </c:pt>
                <c:pt idx="18137">
                  <c:v>1002.74</c:v>
                </c:pt>
                <c:pt idx="18138">
                  <c:v>1002.76</c:v>
                </c:pt>
                <c:pt idx="18139">
                  <c:v>1002.7800000000004</c:v>
                </c:pt>
                <c:pt idx="18140">
                  <c:v>1002.8</c:v>
                </c:pt>
                <c:pt idx="18141">
                  <c:v>1002.8199999999996</c:v>
                </c:pt>
                <c:pt idx="18142">
                  <c:v>1002.8399999999996</c:v>
                </c:pt>
                <c:pt idx="18143">
                  <c:v>1002.8599999999996</c:v>
                </c:pt>
                <c:pt idx="18144">
                  <c:v>1002.88</c:v>
                </c:pt>
                <c:pt idx="18145">
                  <c:v>1002.9</c:v>
                </c:pt>
                <c:pt idx="18146">
                  <c:v>1002.92</c:v>
                </c:pt>
                <c:pt idx="18147">
                  <c:v>1002.9399999999996</c:v>
                </c:pt>
                <c:pt idx="18148">
                  <c:v>1002.9599999999996</c:v>
                </c:pt>
                <c:pt idx="18149">
                  <c:v>1002.98</c:v>
                </c:pt>
                <c:pt idx="18150">
                  <c:v>1003</c:v>
                </c:pt>
                <c:pt idx="18151">
                  <c:v>1003.02</c:v>
                </c:pt>
                <c:pt idx="18152">
                  <c:v>1003.04</c:v>
                </c:pt>
                <c:pt idx="18153">
                  <c:v>1003.06</c:v>
                </c:pt>
                <c:pt idx="18154">
                  <c:v>1003.08</c:v>
                </c:pt>
                <c:pt idx="18155">
                  <c:v>1003.1</c:v>
                </c:pt>
                <c:pt idx="18156">
                  <c:v>1003.12</c:v>
                </c:pt>
                <c:pt idx="18157">
                  <c:v>1003.14</c:v>
                </c:pt>
                <c:pt idx="18158">
                  <c:v>1003.16</c:v>
                </c:pt>
                <c:pt idx="18159">
                  <c:v>1003.1800000000004</c:v>
                </c:pt>
                <c:pt idx="18160">
                  <c:v>1003.2</c:v>
                </c:pt>
                <c:pt idx="18161">
                  <c:v>1003.22</c:v>
                </c:pt>
                <c:pt idx="18162">
                  <c:v>1003.24</c:v>
                </c:pt>
                <c:pt idx="18163">
                  <c:v>1003.26</c:v>
                </c:pt>
                <c:pt idx="18164">
                  <c:v>1003.2800000000004</c:v>
                </c:pt>
                <c:pt idx="18165">
                  <c:v>1003.3</c:v>
                </c:pt>
                <c:pt idx="18166">
                  <c:v>1003.3199999999996</c:v>
                </c:pt>
                <c:pt idx="18167">
                  <c:v>1003.3399999999996</c:v>
                </c:pt>
                <c:pt idx="18168">
                  <c:v>1003.3599999999996</c:v>
                </c:pt>
                <c:pt idx="18169">
                  <c:v>1003.38</c:v>
                </c:pt>
                <c:pt idx="18170">
                  <c:v>1003.4</c:v>
                </c:pt>
                <c:pt idx="18171">
                  <c:v>1003.42</c:v>
                </c:pt>
                <c:pt idx="18172">
                  <c:v>1003.4399999999996</c:v>
                </c:pt>
                <c:pt idx="18173">
                  <c:v>1003.4599999999996</c:v>
                </c:pt>
                <c:pt idx="18174">
                  <c:v>1003.48</c:v>
                </c:pt>
                <c:pt idx="18175">
                  <c:v>1003.5</c:v>
                </c:pt>
                <c:pt idx="18176">
                  <c:v>1003.52</c:v>
                </c:pt>
                <c:pt idx="18177">
                  <c:v>1003.54</c:v>
                </c:pt>
                <c:pt idx="18178">
                  <c:v>1003.56</c:v>
                </c:pt>
                <c:pt idx="18179">
                  <c:v>1003.58</c:v>
                </c:pt>
                <c:pt idx="18180">
                  <c:v>1003.6</c:v>
                </c:pt>
                <c:pt idx="18181">
                  <c:v>1003.62</c:v>
                </c:pt>
                <c:pt idx="18182">
                  <c:v>1003.64</c:v>
                </c:pt>
                <c:pt idx="18183">
                  <c:v>1003.66</c:v>
                </c:pt>
                <c:pt idx="18184">
                  <c:v>1003.6800000000004</c:v>
                </c:pt>
                <c:pt idx="18185">
                  <c:v>1003.7</c:v>
                </c:pt>
                <c:pt idx="18186">
                  <c:v>1003.72</c:v>
                </c:pt>
                <c:pt idx="18187">
                  <c:v>1003.74</c:v>
                </c:pt>
                <c:pt idx="18188">
                  <c:v>1003.76</c:v>
                </c:pt>
                <c:pt idx="18189">
                  <c:v>1003.7800000000004</c:v>
                </c:pt>
                <c:pt idx="18190">
                  <c:v>1003.8</c:v>
                </c:pt>
                <c:pt idx="18191">
                  <c:v>1003.8199999999996</c:v>
                </c:pt>
                <c:pt idx="18192">
                  <c:v>1003.8399999999996</c:v>
                </c:pt>
                <c:pt idx="18193">
                  <c:v>1003.8599999999996</c:v>
                </c:pt>
                <c:pt idx="18194">
                  <c:v>1003.88</c:v>
                </c:pt>
                <c:pt idx="18195">
                  <c:v>1003.9</c:v>
                </c:pt>
                <c:pt idx="18196">
                  <c:v>1003.92</c:v>
                </c:pt>
                <c:pt idx="18197">
                  <c:v>1003.9399999999996</c:v>
                </c:pt>
                <c:pt idx="18198">
                  <c:v>1003.9599999999996</c:v>
                </c:pt>
                <c:pt idx="18199">
                  <c:v>1003.98</c:v>
                </c:pt>
                <c:pt idx="18200">
                  <c:v>1004</c:v>
                </c:pt>
                <c:pt idx="18201">
                  <c:v>1004.02</c:v>
                </c:pt>
                <c:pt idx="18202">
                  <c:v>1004.04</c:v>
                </c:pt>
                <c:pt idx="18203">
                  <c:v>1004.06</c:v>
                </c:pt>
                <c:pt idx="18204">
                  <c:v>1004.08</c:v>
                </c:pt>
                <c:pt idx="18205">
                  <c:v>1004.1</c:v>
                </c:pt>
                <c:pt idx="18206">
                  <c:v>1004.12</c:v>
                </c:pt>
                <c:pt idx="18207">
                  <c:v>1004.14</c:v>
                </c:pt>
                <c:pt idx="18208">
                  <c:v>1004.16</c:v>
                </c:pt>
                <c:pt idx="18209">
                  <c:v>1004.1800000000004</c:v>
                </c:pt>
                <c:pt idx="18210">
                  <c:v>1004.2</c:v>
                </c:pt>
                <c:pt idx="18211">
                  <c:v>1004.22</c:v>
                </c:pt>
                <c:pt idx="18212">
                  <c:v>1004.24</c:v>
                </c:pt>
                <c:pt idx="18213">
                  <c:v>1004.26</c:v>
                </c:pt>
                <c:pt idx="18214">
                  <c:v>1004.2800000000004</c:v>
                </c:pt>
                <c:pt idx="18215">
                  <c:v>1004.3</c:v>
                </c:pt>
                <c:pt idx="18216">
                  <c:v>1004.3199999999996</c:v>
                </c:pt>
                <c:pt idx="18217">
                  <c:v>1004.3399999999996</c:v>
                </c:pt>
                <c:pt idx="18218">
                  <c:v>1004.3599999999996</c:v>
                </c:pt>
                <c:pt idx="18219">
                  <c:v>1004.38</c:v>
                </c:pt>
                <c:pt idx="18220">
                  <c:v>1004.4</c:v>
                </c:pt>
                <c:pt idx="18221">
                  <c:v>1004.42</c:v>
                </c:pt>
                <c:pt idx="18222">
                  <c:v>1004.4399999999996</c:v>
                </c:pt>
                <c:pt idx="18223">
                  <c:v>1004.4599999999996</c:v>
                </c:pt>
                <c:pt idx="18224">
                  <c:v>1004.48</c:v>
                </c:pt>
                <c:pt idx="18225">
                  <c:v>1004.5</c:v>
                </c:pt>
                <c:pt idx="18226">
                  <c:v>1004.52</c:v>
                </c:pt>
                <c:pt idx="18227">
                  <c:v>1004.54</c:v>
                </c:pt>
                <c:pt idx="18228">
                  <c:v>1004.56</c:v>
                </c:pt>
                <c:pt idx="18229">
                  <c:v>1004.58</c:v>
                </c:pt>
                <c:pt idx="18230">
                  <c:v>1004.6</c:v>
                </c:pt>
                <c:pt idx="18231">
                  <c:v>1004.62</c:v>
                </c:pt>
                <c:pt idx="18232">
                  <c:v>1004.64</c:v>
                </c:pt>
                <c:pt idx="18233">
                  <c:v>1004.66</c:v>
                </c:pt>
                <c:pt idx="18234">
                  <c:v>1004.6800000000004</c:v>
                </c:pt>
                <c:pt idx="18235">
                  <c:v>1004.7</c:v>
                </c:pt>
                <c:pt idx="18236">
                  <c:v>1004.72</c:v>
                </c:pt>
                <c:pt idx="18237">
                  <c:v>1004.74</c:v>
                </c:pt>
                <c:pt idx="18238">
                  <c:v>1004.76</c:v>
                </c:pt>
                <c:pt idx="18239">
                  <c:v>1004.7800000000004</c:v>
                </c:pt>
                <c:pt idx="18240">
                  <c:v>1004.8</c:v>
                </c:pt>
                <c:pt idx="18241">
                  <c:v>1004.8199999999996</c:v>
                </c:pt>
                <c:pt idx="18242">
                  <c:v>1004.8399999999996</c:v>
                </c:pt>
                <c:pt idx="18243">
                  <c:v>1004.8599999999996</c:v>
                </c:pt>
                <c:pt idx="18244">
                  <c:v>1004.88</c:v>
                </c:pt>
                <c:pt idx="18245">
                  <c:v>1004.9</c:v>
                </c:pt>
                <c:pt idx="18246">
                  <c:v>1004.92</c:v>
                </c:pt>
                <c:pt idx="18247">
                  <c:v>1004.9399999999996</c:v>
                </c:pt>
                <c:pt idx="18248">
                  <c:v>1004.9599999999996</c:v>
                </c:pt>
                <c:pt idx="18249">
                  <c:v>1004.98</c:v>
                </c:pt>
                <c:pt idx="18250">
                  <c:v>1005</c:v>
                </c:pt>
                <c:pt idx="18251">
                  <c:v>1005.02</c:v>
                </c:pt>
                <c:pt idx="18252">
                  <c:v>1005.04</c:v>
                </c:pt>
                <c:pt idx="18253">
                  <c:v>1005.06</c:v>
                </c:pt>
                <c:pt idx="18254">
                  <c:v>1005.08</c:v>
                </c:pt>
                <c:pt idx="18255">
                  <c:v>1005.1</c:v>
                </c:pt>
                <c:pt idx="18256">
                  <c:v>1005.12</c:v>
                </c:pt>
                <c:pt idx="18257">
                  <c:v>1005.14</c:v>
                </c:pt>
                <c:pt idx="18258">
                  <c:v>1005.16</c:v>
                </c:pt>
                <c:pt idx="18259">
                  <c:v>1005.1800000000004</c:v>
                </c:pt>
                <c:pt idx="18260">
                  <c:v>1005.2</c:v>
                </c:pt>
                <c:pt idx="18261">
                  <c:v>1005.22</c:v>
                </c:pt>
                <c:pt idx="18262">
                  <c:v>1005.24</c:v>
                </c:pt>
                <c:pt idx="18263">
                  <c:v>1005.26</c:v>
                </c:pt>
                <c:pt idx="18264">
                  <c:v>1005.2800000000004</c:v>
                </c:pt>
                <c:pt idx="18265">
                  <c:v>1005.3</c:v>
                </c:pt>
                <c:pt idx="18266">
                  <c:v>1005.3199999999996</c:v>
                </c:pt>
                <c:pt idx="18267">
                  <c:v>1005.3399999999996</c:v>
                </c:pt>
                <c:pt idx="18268">
                  <c:v>1005.3599999999996</c:v>
                </c:pt>
                <c:pt idx="18269">
                  <c:v>1005.38</c:v>
                </c:pt>
                <c:pt idx="18270">
                  <c:v>1005.4</c:v>
                </c:pt>
                <c:pt idx="18271">
                  <c:v>1005.42</c:v>
                </c:pt>
                <c:pt idx="18272">
                  <c:v>1005.4399999999996</c:v>
                </c:pt>
                <c:pt idx="18273">
                  <c:v>1005.4599999999996</c:v>
                </c:pt>
                <c:pt idx="18274">
                  <c:v>1005.48</c:v>
                </c:pt>
                <c:pt idx="18275">
                  <c:v>1005.5</c:v>
                </c:pt>
                <c:pt idx="18276">
                  <c:v>1005.52</c:v>
                </c:pt>
                <c:pt idx="18277">
                  <c:v>1005.54</c:v>
                </c:pt>
                <c:pt idx="18278">
                  <c:v>1005.56</c:v>
                </c:pt>
                <c:pt idx="18279">
                  <c:v>1005.58</c:v>
                </c:pt>
                <c:pt idx="18280">
                  <c:v>1005.6</c:v>
                </c:pt>
                <c:pt idx="18281">
                  <c:v>1005.62</c:v>
                </c:pt>
                <c:pt idx="18282">
                  <c:v>1005.64</c:v>
                </c:pt>
                <c:pt idx="18283">
                  <c:v>1005.66</c:v>
                </c:pt>
                <c:pt idx="18284">
                  <c:v>1005.6800000000004</c:v>
                </c:pt>
                <c:pt idx="18285">
                  <c:v>1005.7</c:v>
                </c:pt>
                <c:pt idx="18286">
                  <c:v>1005.72</c:v>
                </c:pt>
                <c:pt idx="18287">
                  <c:v>1005.74</c:v>
                </c:pt>
                <c:pt idx="18288">
                  <c:v>1005.76</c:v>
                </c:pt>
                <c:pt idx="18289">
                  <c:v>1005.7800000000004</c:v>
                </c:pt>
                <c:pt idx="18290">
                  <c:v>1005.8</c:v>
                </c:pt>
                <c:pt idx="18291">
                  <c:v>1005.8199999999996</c:v>
                </c:pt>
                <c:pt idx="18292">
                  <c:v>1005.8399999999996</c:v>
                </c:pt>
                <c:pt idx="18293">
                  <c:v>1005.8599999999996</c:v>
                </c:pt>
                <c:pt idx="18294">
                  <c:v>1005.88</c:v>
                </c:pt>
                <c:pt idx="18295">
                  <c:v>1005.9</c:v>
                </c:pt>
                <c:pt idx="18296">
                  <c:v>1005.92</c:v>
                </c:pt>
                <c:pt idx="18297">
                  <c:v>1005.9399999999996</c:v>
                </c:pt>
                <c:pt idx="18298">
                  <c:v>1005.9599999999996</c:v>
                </c:pt>
                <c:pt idx="18299">
                  <c:v>1005.98</c:v>
                </c:pt>
                <c:pt idx="18300">
                  <c:v>1006</c:v>
                </c:pt>
                <c:pt idx="18301">
                  <c:v>1006.02</c:v>
                </c:pt>
                <c:pt idx="18302">
                  <c:v>1006.04</c:v>
                </c:pt>
                <c:pt idx="18303">
                  <c:v>1006.06</c:v>
                </c:pt>
                <c:pt idx="18304">
                  <c:v>1006.08</c:v>
                </c:pt>
                <c:pt idx="18305">
                  <c:v>1006.1</c:v>
                </c:pt>
                <c:pt idx="18306">
                  <c:v>1006.12</c:v>
                </c:pt>
                <c:pt idx="18307">
                  <c:v>1006.14</c:v>
                </c:pt>
                <c:pt idx="18308">
                  <c:v>1006.16</c:v>
                </c:pt>
                <c:pt idx="18309">
                  <c:v>1006.1800000000004</c:v>
                </c:pt>
                <c:pt idx="18310">
                  <c:v>1006.2</c:v>
                </c:pt>
                <c:pt idx="18311">
                  <c:v>1006.22</c:v>
                </c:pt>
                <c:pt idx="18312">
                  <c:v>1006.24</c:v>
                </c:pt>
                <c:pt idx="18313">
                  <c:v>1006.26</c:v>
                </c:pt>
                <c:pt idx="18314">
                  <c:v>1006.2800000000004</c:v>
                </c:pt>
                <c:pt idx="18315">
                  <c:v>1006.3</c:v>
                </c:pt>
                <c:pt idx="18316">
                  <c:v>1006.3199999999996</c:v>
                </c:pt>
                <c:pt idx="18317">
                  <c:v>1006.3399999999996</c:v>
                </c:pt>
                <c:pt idx="18318">
                  <c:v>1006.3599999999996</c:v>
                </c:pt>
                <c:pt idx="18319">
                  <c:v>1006.38</c:v>
                </c:pt>
                <c:pt idx="18320">
                  <c:v>1006.4</c:v>
                </c:pt>
                <c:pt idx="18321">
                  <c:v>1006.42</c:v>
                </c:pt>
                <c:pt idx="18322">
                  <c:v>1006.4399999999996</c:v>
                </c:pt>
                <c:pt idx="18323">
                  <c:v>1006.4599999999996</c:v>
                </c:pt>
                <c:pt idx="18324">
                  <c:v>1006.48</c:v>
                </c:pt>
                <c:pt idx="18325">
                  <c:v>1006.5</c:v>
                </c:pt>
                <c:pt idx="18326">
                  <c:v>1006.52</c:v>
                </c:pt>
                <c:pt idx="18327">
                  <c:v>1006.54</c:v>
                </c:pt>
                <c:pt idx="18328">
                  <c:v>1006.56</c:v>
                </c:pt>
                <c:pt idx="18329">
                  <c:v>1006.58</c:v>
                </c:pt>
                <c:pt idx="18330">
                  <c:v>1006.6</c:v>
                </c:pt>
                <c:pt idx="18331">
                  <c:v>1006.62</c:v>
                </c:pt>
                <c:pt idx="18332">
                  <c:v>1006.64</c:v>
                </c:pt>
                <c:pt idx="18333">
                  <c:v>1006.66</c:v>
                </c:pt>
                <c:pt idx="18334">
                  <c:v>1006.6800000000004</c:v>
                </c:pt>
                <c:pt idx="18335">
                  <c:v>1006.7</c:v>
                </c:pt>
                <c:pt idx="18336">
                  <c:v>1006.72</c:v>
                </c:pt>
                <c:pt idx="18337">
                  <c:v>1006.74</c:v>
                </c:pt>
                <c:pt idx="18338">
                  <c:v>1006.76</c:v>
                </c:pt>
                <c:pt idx="18339">
                  <c:v>1006.7800000000004</c:v>
                </c:pt>
                <c:pt idx="18340">
                  <c:v>1006.8</c:v>
                </c:pt>
                <c:pt idx="18341">
                  <c:v>1006.8199999999996</c:v>
                </c:pt>
                <c:pt idx="18342">
                  <c:v>1006.8399999999996</c:v>
                </c:pt>
                <c:pt idx="18343">
                  <c:v>1006.8599999999996</c:v>
                </c:pt>
                <c:pt idx="18344">
                  <c:v>1006.88</c:v>
                </c:pt>
                <c:pt idx="18345">
                  <c:v>1006.9</c:v>
                </c:pt>
                <c:pt idx="18346">
                  <c:v>1006.92</c:v>
                </c:pt>
                <c:pt idx="18347">
                  <c:v>1006.9399999999996</c:v>
                </c:pt>
                <c:pt idx="18348">
                  <c:v>1006.9599999999996</c:v>
                </c:pt>
                <c:pt idx="18349">
                  <c:v>1006.98</c:v>
                </c:pt>
                <c:pt idx="18350">
                  <c:v>1007</c:v>
                </c:pt>
                <c:pt idx="18351">
                  <c:v>1007.02</c:v>
                </c:pt>
                <c:pt idx="18352">
                  <c:v>1007.04</c:v>
                </c:pt>
                <c:pt idx="18353">
                  <c:v>1007.06</c:v>
                </c:pt>
                <c:pt idx="18354">
                  <c:v>1007.08</c:v>
                </c:pt>
                <c:pt idx="18355">
                  <c:v>1007.1</c:v>
                </c:pt>
                <c:pt idx="18356">
                  <c:v>1007.12</c:v>
                </c:pt>
                <c:pt idx="18357">
                  <c:v>1007.14</c:v>
                </c:pt>
                <c:pt idx="18358">
                  <c:v>1007.16</c:v>
                </c:pt>
                <c:pt idx="18359">
                  <c:v>1007.1800000000004</c:v>
                </c:pt>
                <c:pt idx="18360">
                  <c:v>1007.2</c:v>
                </c:pt>
                <c:pt idx="18361">
                  <c:v>1007.22</c:v>
                </c:pt>
                <c:pt idx="18362">
                  <c:v>1007.24</c:v>
                </c:pt>
                <c:pt idx="18363">
                  <c:v>1007.26</c:v>
                </c:pt>
                <c:pt idx="18364">
                  <c:v>1007.2800000000004</c:v>
                </c:pt>
                <c:pt idx="18365">
                  <c:v>1007.3</c:v>
                </c:pt>
                <c:pt idx="18366">
                  <c:v>1007.3199999999996</c:v>
                </c:pt>
                <c:pt idx="18367">
                  <c:v>1007.3399999999996</c:v>
                </c:pt>
                <c:pt idx="18368">
                  <c:v>1007.3599999999996</c:v>
                </c:pt>
                <c:pt idx="18369">
                  <c:v>1007.38</c:v>
                </c:pt>
                <c:pt idx="18370">
                  <c:v>1007.4</c:v>
                </c:pt>
                <c:pt idx="18371">
                  <c:v>1007.42</c:v>
                </c:pt>
                <c:pt idx="18372">
                  <c:v>1007.4399999999996</c:v>
                </c:pt>
                <c:pt idx="18373">
                  <c:v>1007.4599999999996</c:v>
                </c:pt>
                <c:pt idx="18374">
                  <c:v>1007.48</c:v>
                </c:pt>
                <c:pt idx="18375">
                  <c:v>1007.5</c:v>
                </c:pt>
                <c:pt idx="18376">
                  <c:v>1007.52</c:v>
                </c:pt>
                <c:pt idx="18377">
                  <c:v>1007.54</c:v>
                </c:pt>
                <c:pt idx="18378">
                  <c:v>1007.56</c:v>
                </c:pt>
                <c:pt idx="18379">
                  <c:v>1007.58</c:v>
                </c:pt>
                <c:pt idx="18380">
                  <c:v>1007.6</c:v>
                </c:pt>
                <c:pt idx="18381">
                  <c:v>1007.62</c:v>
                </c:pt>
                <c:pt idx="18382">
                  <c:v>1007.64</c:v>
                </c:pt>
                <c:pt idx="18383">
                  <c:v>1007.66</c:v>
                </c:pt>
                <c:pt idx="18384">
                  <c:v>1007.6800000000004</c:v>
                </c:pt>
                <c:pt idx="18385">
                  <c:v>1007.7</c:v>
                </c:pt>
                <c:pt idx="18386">
                  <c:v>1007.72</c:v>
                </c:pt>
                <c:pt idx="18387">
                  <c:v>1007.74</c:v>
                </c:pt>
                <c:pt idx="18388">
                  <c:v>1007.76</c:v>
                </c:pt>
                <c:pt idx="18389">
                  <c:v>1007.7800000000004</c:v>
                </c:pt>
                <c:pt idx="18390">
                  <c:v>1007.8</c:v>
                </c:pt>
                <c:pt idx="18391">
                  <c:v>1007.8199999999996</c:v>
                </c:pt>
                <c:pt idx="18392">
                  <c:v>1007.8399999999996</c:v>
                </c:pt>
                <c:pt idx="18393">
                  <c:v>1007.8599999999996</c:v>
                </c:pt>
                <c:pt idx="18394">
                  <c:v>1007.88</c:v>
                </c:pt>
                <c:pt idx="18395">
                  <c:v>1007.9</c:v>
                </c:pt>
                <c:pt idx="18396">
                  <c:v>1007.92</c:v>
                </c:pt>
                <c:pt idx="18397">
                  <c:v>1007.9399999999996</c:v>
                </c:pt>
                <c:pt idx="18398">
                  <c:v>1007.9599999999996</c:v>
                </c:pt>
                <c:pt idx="18399">
                  <c:v>1007.98</c:v>
                </c:pt>
                <c:pt idx="18400">
                  <c:v>1008</c:v>
                </c:pt>
                <c:pt idx="18401">
                  <c:v>1008.02</c:v>
                </c:pt>
                <c:pt idx="18402">
                  <c:v>1008.04</c:v>
                </c:pt>
                <c:pt idx="18403">
                  <c:v>1008.06</c:v>
                </c:pt>
                <c:pt idx="18404">
                  <c:v>1008.08</c:v>
                </c:pt>
                <c:pt idx="18405">
                  <c:v>1008.1</c:v>
                </c:pt>
                <c:pt idx="18406">
                  <c:v>1008.12</c:v>
                </c:pt>
                <c:pt idx="18407">
                  <c:v>1008.14</c:v>
                </c:pt>
                <c:pt idx="18408">
                  <c:v>1008.16</c:v>
                </c:pt>
                <c:pt idx="18409">
                  <c:v>1008.1800000000004</c:v>
                </c:pt>
                <c:pt idx="18410">
                  <c:v>1008.2</c:v>
                </c:pt>
                <c:pt idx="18411">
                  <c:v>1008.22</c:v>
                </c:pt>
                <c:pt idx="18412">
                  <c:v>1008.24</c:v>
                </c:pt>
                <c:pt idx="18413">
                  <c:v>1008.26</c:v>
                </c:pt>
                <c:pt idx="18414">
                  <c:v>1008.2800000000004</c:v>
                </c:pt>
                <c:pt idx="18415">
                  <c:v>1008.3</c:v>
                </c:pt>
                <c:pt idx="18416">
                  <c:v>1008.3199999999996</c:v>
                </c:pt>
                <c:pt idx="18417">
                  <c:v>1008.3399999999996</c:v>
                </c:pt>
                <c:pt idx="18418">
                  <c:v>1008.3599999999996</c:v>
                </c:pt>
                <c:pt idx="18419">
                  <c:v>1008.38</c:v>
                </c:pt>
                <c:pt idx="18420">
                  <c:v>1008.4</c:v>
                </c:pt>
                <c:pt idx="18421">
                  <c:v>1008.42</c:v>
                </c:pt>
                <c:pt idx="18422">
                  <c:v>1008.4399999999996</c:v>
                </c:pt>
                <c:pt idx="18423">
                  <c:v>1008.4599999999996</c:v>
                </c:pt>
                <c:pt idx="18424">
                  <c:v>1008.48</c:v>
                </c:pt>
                <c:pt idx="18425">
                  <c:v>1008.5</c:v>
                </c:pt>
                <c:pt idx="18426">
                  <c:v>1008.52</c:v>
                </c:pt>
                <c:pt idx="18427">
                  <c:v>1008.54</c:v>
                </c:pt>
                <c:pt idx="18428">
                  <c:v>1008.56</c:v>
                </c:pt>
                <c:pt idx="18429">
                  <c:v>1008.58</c:v>
                </c:pt>
                <c:pt idx="18430">
                  <c:v>1008.6</c:v>
                </c:pt>
                <c:pt idx="18431">
                  <c:v>1008.62</c:v>
                </c:pt>
                <c:pt idx="18432">
                  <c:v>1008.64</c:v>
                </c:pt>
                <c:pt idx="18433">
                  <c:v>1008.66</c:v>
                </c:pt>
                <c:pt idx="18434">
                  <c:v>1008.6800000000004</c:v>
                </c:pt>
                <c:pt idx="18435">
                  <c:v>1008.7</c:v>
                </c:pt>
                <c:pt idx="18436">
                  <c:v>1008.72</c:v>
                </c:pt>
                <c:pt idx="18437">
                  <c:v>1008.74</c:v>
                </c:pt>
                <c:pt idx="18438">
                  <c:v>1008.76</c:v>
                </c:pt>
                <c:pt idx="18439">
                  <c:v>1008.7800000000004</c:v>
                </c:pt>
                <c:pt idx="18440">
                  <c:v>1008.8</c:v>
                </c:pt>
                <c:pt idx="18441">
                  <c:v>1008.8199999999996</c:v>
                </c:pt>
                <c:pt idx="18442">
                  <c:v>1008.8399999999996</c:v>
                </c:pt>
                <c:pt idx="18443">
                  <c:v>1008.8599999999996</c:v>
                </c:pt>
                <c:pt idx="18444">
                  <c:v>1008.88</c:v>
                </c:pt>
                <c:pt idx="18445">
                  <c:v>1008.9</c:v>
                </c:pt>
                <c:pt idx="18446">
                  <c:v>1008.92</c:v>
                </c:pt>
                <c:pt idx="18447">
                  <c:v>1008.9399999999996</c:v>
                </c:pt>
                <c:pt idx="18448">
                  <c:v>1008.9599999999996</c:v>
                </c:pt>
                <c:pt idx="18449">
                  <c:v>1008.98</c:v>
                </c:pt>
                <c:pt idx="18450">
                  <c:v>1009</c:v>
                </c:pt>
                <c:pt idx="18451">
                  <c:v>1009.02</c:v>
                </c:pt>
                <c:pt idx="18452">
                  <c:v>1009.04</c:v>
                </c:pt>
                <c:pt idx="18453">
                  <c:v>1009.06</c:v>
                </c:pt>
                <c:pt idx="18454">
                  <c:v>1009.08</c:v>
                </c:pt>
                <c:pt idx="18455">
                  <c:v>1009.1</c:v>
                </c:pt>
                <c:pt idx="18456">
                  <c:v>1009.12</c:v>
                </c:pt>
                <c:pt idx="18457">
                  <c:v>1009.14</c:v>
                </c:pt>
                <c:pt idx="18458">
                  <c:v>1009.16</c:v>
                </c:pt>
                <c:pt idx="18459">
                  <c:v>1009.1800000000004</c:v>
                </c:pt>
                <c:pt idx="18460">
                  <c:v>1009.2</c:v>
                </c:pt>
                <c:pt idx="18461">
                  <c:v>1009.22</c:v>
                </c:pt>
                <c:pt idx="18462">
                  <c:v>1009.24</c:v>
                </c:pt>
                <c:pt idx="18463">
                  <c:v>1009.26</c:v>
                </c:pt>
                <c:pt idx="18464">
                  <c:v>1009.2800000000004</c:v>
                </c:pt>
                <c:pt idx="18465">
                  <c:v>1009.3</c:v>
                </c:pt>
                <c:pt idx="18466">
                  <c:v>1009.3199999999996</c:v>
                </c:pt>
                <c:pt idx="18467">
                  <c:v>1009.3399999999996</c:v>
                </c:pt>
                <c:pt idx="18468">
                  <c:v>1009.3599999999996</c:v>
                </c:pt>
                <c:pt idx="18469">
                  <c:v>1009.38</c:v>
                </c:pt>
                <c:pt idx="18470">
                  <c:v>1009.4</c:v>
                </c:pt>
                <c:pt idx="18471">
                  <c:v>1009.42</c:v>
                </c:pt>
                <c:pt idx="18472">
                  <c:v>1009.4399999999996</c:v>
                </c:pt>
                <c:pt idx="18473">
                  <c:v>1009.4599999999996</c:v>
                </c:pt>
                <c:pt idx="18474">
                  <c:v>1009.48</c:v>
                </c:pt>
                <c:pt idx="18475">
                  <c:v>1009.5</c:v>
                </c:pt>
                <c:pt idx="18476">
                  <c:v>1009.52</c:v>
                </c:pt>
                <c:pt idx="18477">
                  <c:v>1009.54</c:v>
                </c:pt>
                <c:pt idx="18478">
                  <c:v>1009.56</c:v>
                </c:pt>
                <c:pt idx="18479">
                  <c:v>1009.58</c:v>
                </c:pt>
                <c:pt idx="18480">
                  <c:v>1009.6</c:v>
                </c:pt>
                <c:pt idx="18481">
                  <c:v>1009.62</c:v>
                </c:pt>
                <c:pt idx="18482">
                  <c:v>1009.64</c:v>
                </c:pt>
                <c:pt idx="18483">
                  <c:v>1009.66</c:v>
                </c:pt>
                <c:pt idx="18484">
                  <c:v>1009.6800000000004</c:v>
                </c:pt>
                <c:pt idx="18485">
                  <c:v>1009.7</c:v>
                </c:pt>
                <c:pt idx="18486">
                  <c:v>1009.72</c:v>
                </c:pt>
                <c:pt idx="18487">
                  <c:v>1009.74</c:v>
                </c:pt>
                <c:pt idx="18488">
                  <c:v>1009.76</c:v>
                </c:pt>
                <c:pt idx="18489">
                  <c:v>1009.7800000000004</c:v>
                </c:pt>
                <c:pt idx="18490">
                  <c:v>1009.8</c:v>
                </c:pt>
                <c:pt idx="18491">
                  <c:v>1009.8199999999996</c:v>
                </c:pt>
                <c:pt idx="18492">
                  <c:v>1009.8399999999996</c:v>
                </c:pt>
                <c:pt idx="18493">
                  <c:v>1009.8599999999996</c:v>
                </c:pt>
                <c:pt idx="18494">
                  <c:v>1009.88</c:v>
                </c:pt>
                <c:pt idx="18495">
                  <c:v>1009.9</c:v>
                </c:pt>
                <c:pt idx="18496">
                  <c:v>1009.92</c:v>
                </c:pt>
                <c:pt idx="18497">
                  <c:v>1009.9399999999996</c:v>
                </c:pt>
                <c:pt idx="18498">
                  <c:v>1009.9599999999996</c:v>
                </c:pt>
                <c:pt idx="18499">
                  <c:v>1009.98</c:v>
                </c:pt>
                <c:pt idx="18500">
                  <c:v>1010</c:v>
                </c:pt>
                <c:pt idx="18501">
                  <c:v>1010.02</c:v>
                </c:pt>
                <c:pt idx="18502">
                  <c:v>1010.04</c:v>
                </c:pt>
                <c:pt idx="18503">
                  <c:v>1010.06</c:v>
                </c:pt>
                <c:pt idx="18504">
                  <c:v>1010.08</c:v>
                </c:pt>
                <c:pt idx="18505">
                  <c:v>1010.1</c:v>
                </c:pt>
                <c:pt idx="18506">
                  <c:v>1010.12</c:v>
                </c:pt>
                <c:pt idx="18507">
                  <c:v>1010.14</c:v>
                </c:pt>
                <c:pt idx="18508">
                  <c:v>1010.16</c:v>
                </c:pt>
                <c:pt idx="18509">
                  <c:v>1010.1800000000004</c:v>
                </c:pt>
                <c:pt idx="18510">
                  <c:v>1010.2</c:v>
                </c:pt>
                <c:pt idx="18511">
                  <c:v>1010.22</c:v>
                </c:pt>
                <c:pt idx="18512">
                  <c:v>1010.24</c:v>
                </c:pt>
                <c:pt idx="18513">
                  <c:v>1010.26</c:v>
                </c:pt>
                <c:pt idx="18514">
                  <c:v>1010.2800000000004</c:v>
                </c:pt>
                <c:pt idx="18515">
                  <c:v>1010.3</c:v>
                </c:pt>
                <c:pt idx="18516">
                  <c:v>1010.3199999999996</c:v>
                </c:pt>
                <c:pt idx="18517">
                  <c:v>1010.3399999999996</c:v>
                </c:pt>
                <c:pt idx="18518">
                  <c:v>1010.3599999999996</c:v>
                </c:pt>
                <c:pt idx="18519">
                  <c:v>1010.38</c:v>
                </c:pt>
                <c:pt idx="18520">
                  <c:v>1010.4</c:v>
                </c:pt>
                <c:pt idx="18521">
                  <c:v>1010.42</c:v>
                </c:pt>
                <c:pt idx="18522">
                  <c:v>1010.4399999999996</c:v>
                </c:pt>
                <c:pt idx="18523">
                  <c:v>1010.4599999999996</c:v>
                </c:pt>
                <c:pt idx="18524">
                  <c:v>1010.48</c:v>
                </c:pt>
                <c:pt idx="18525">
                  <c:v>1010.5</c:v>
                </c:pt>
                <c:pt idx="18526">
                  <c:v>1010.52</c:v>
                </c:pt>
                <c:pt idx="18527">
                  <c:v>1010.54</c:v>
                </c:pt>
                <c:pt idx="18528">
                  <c:v>1010.56</c:v>
                </c:pt>
                <c:pt idx="18529">
                  <c:v>1010.58</c:v>
                </c:pt>
                <c:pt idx="18530">
                  <c:v>1010.6</c:v>
                </c:pt>
                <c:pt idx="18531">
                  <c:v>1010.62</c:v>
                </c:pt>
                <c:pt idx="18532">
                  <c:v>1010.64</c:v>
                </c:pt>
                <c:pt idx="18533">
                  <c:v>1010.66</c:v>
                </c:pt>
                <c:pt idx="18534">
                  <c:v>1010.6800000000004</c:v>
                </c:pt>
                <c:pt idx="18535">
                  <c:v>1010.7</c:v>
                </c:pt>
                <c:pt idx="18536">
                  <c:v>1010.72</c:v>
                </c:pt>
                <c:pt idx="18537">
                  <c:v>1010.74</c:v>
                </c:pt>
                <c:pt idx="18538">
                  <c:v>1010.76</c:v>
                </c:pt>
                <c:pt idx="18539">
                  <c:v>1010.7800000000004</c:v>
                </c:pt>
                <c:pt idx="18540">
                  <c:v>1010.8</c:v>
                </c:pt>
                <c:pt idx="18541">
                  <c:v>1010.8199999999996</c:v>
                </c:pt>
                <c:pt idx="18542">
                  <c:v>1010.8399999999996</c:v>
                </c:pt>
                <c:pt idx="18543">
                  <c:v>1010.8599999999996</c:v>
                </c:pt>
                <c:pt idx="18544">
                  <c:v>1010.88</c:v>
                </c:pt>
                <c:pt idx="18545">
                  <c:v>1010.9</c:v>
                </c:pt>
                <c:pt idx="18546">
                  <c:v>1010.92</c:v>
                </c:pt>
                <c:pt idx="18547">
                  <c:v>1010.9399999999996</c:v>
                </c:pt>
                <c:pt idx="18548">
                  <c:v>1010.9599999999996</c:v>
                </c:pt>
                <c:pt idx="18549">
                  <c:v>1010.98</c:v>
                </c:pt>
                <c:pt idx="18550">
                  <c:v>1011</c:v>
                </c:pt>
                <c:pt idx="18551">
                  <c:v>1011.02</c:v>
                </c:pt>
                <c:pt idx="18552">
                  <c:v>1011.04</c:v>
                </c:pt>
                <c:pt idx="18553">
                  <c:v>1011.06</c:v>
                </c:pt>
                <c:pt idx="18554">
                  <c:v>1011.08</c:v>
                </c:pt>
                <c:pt idx="18555">
                  <c:v>1011.1</c:v>
                </c:pt>
                <c:pt idx="18556">
                  <c:v>1011.12</c:v>
                </c:pt>
                <c:pt idx="18557">
                  <c:v>1011.14</c:v>
                </c:pt>
                <c:pt idx="18558">
                  <c:v>1011.16</c:v>
                </c:pt>
                <c:pt idx="18559">
                  <c:v>1011.1800000000004</c:v>
                </c:pt>
                <c:pt idx="18560">
                  <c:v>1011.2</c:v>
                </c:pt>
                <c:pt idx="18561">
                  <c:v>1011.22</c:v>
                </c:pt>
                <c:pt idx="18562">
                  <c:v>1011.24</c:v>
                </c:pt>
                <c:pt idx="18563">
                  <c:v>1011.26</c:v>
                </c:pt>
                <c:pt idx="18564">
                  <c:v>1011.2800000000004</c:v>
                </c:pt>
                <c:pt idx="18565">
                  <c:v>1011.3</c:v>
                </c:pt>
                <c:pt idx="18566">
                  <c:v>1011.3199999999996</c:v>
                </c:pt>
                <c:pt idx="18567">
                  <c:v>1011.3399999999996</c:v>
                </c:pt>
                <c:pt idx="18568">
                  <c:v>1011.3599999999996</c:v>
                </c:pt>
                <c:pt idx="18569">
                  <c:v>1011.38</c:v>
                </c:pt>
                <c:pt idx="18570">
                  <c:v>1011.4</c:v>
                </c:pt>
                <c:pt idx="18571">
                  <c:v>1011.42</c:v>
                </c:pt>
                <c:pt idx="18572">
                  <c:v>1011.4399999999996</c:v>
                </c:pt>
                <c:pt idx="18573">
                  <c:v>1011.4599999999996</c:v>
                </c:pt>
                <c:pt idx="18574">
                  <c:v>1011.48</c:v>
                </c:pt>
                <c:pt idx="18575">
                  <c:v>1011.5</c:v>
                </c:pt>
                <c:pt idx="18576">
                  <c:v>1011.52</c:v>
                </c:pt>
                <c:pt idx="18577">
                  <c:v>1011.54</c:v>
                </c:pt>
                <c:pt idx="18578">
                  <c:v>1011.56</c:v>
                </c:pt>
                <c:pt idx="18579">
                  <c:v>1011.58</c:v>
                </c:pt>
                <c:pt idx="18580">
                  <c:v>1011.6</c:v>
                </c:pt>
                <c:pt idx="18581">
                  <c:v>1011.62</c:v>
                </c:pt>
                <c:pt idx="18582">
                  <c:v>1011.64</c:v>
                </c:pt>
                <c:pt idx="18583">
                  <c:v>1011.66</c:v>
                </c:pt>
                <c:pt idx="18584">
                  <c:v>1011.6800000000004</c:v>
                </c:pt>
                <c:pt idx="18585">
                  <c:v>1011.7</c:v>
                </c:pt>
                <c:pt idx="18586">
                  <c:v>1011.72</c:v>
                </c:pt>
                <c:pt idx="18587">
                  <c:v>1011.74</c:v>
                </c:pt>
                <c:pt idx="18588">
                  <c:v>1011.76</c:v>
                </c:pt>
                <c:pt idx="18589">
                  <c:v>1011.7800000000004</c:v>
                </c:pt>
                <c:pt idx="18590">
                  <c:v>1011.8</c:v>
                </c:pt>
                <c:pt idx="18591">
                  <c:v>1011.8199999999996</c:v>
                </c:pt>
                <c:pt idx="18592">
                  <c:v>1011.8399999999996</c:v>
                </c:pt>
                <c:pt idx="18593">
                  <c:v>1011.8599999999996</c:v>
                </c:pt>
                <c:pt idx="18594">
                  <c:v>1011.88</c:v>
                </c:pt>
                <c:pt idx="18595">
                  <c:v>1011.9</c:v>
                </c:pt>
                <c:pt idx="18596">
                  <c:v>1011.92</c:v>
                </c:pt>
                <c:pt idx="18597">
                  <c:v>1011.9399999999996</c:v>
                </c:pt>
                <c:pt idx="18598">
                  <c:v>1011.9599999999996</c:v>
                </c:pt>
                <c:pt idx="18599">
                  <c:v>1011.98</c:v>
                </c:pt>
                <c:pt idx="18600">
                  <c:v>1012</c:v>
                </c:pt>
                <c:pt idx="18601">
                  <c:v>1012.02</c:v>
                </c:pt>
                <c:pt idx="18602">
                  <c:v>1012.04</c:v>
                </c:pt>
                <c:pt idx="18603">
                  <c:v>1012.06</c:v>
                </c:pt>
                <c:pt idx="18604">
                  <c:v>1012.08</c:v>
                </c:pt>
                <c:pt idx="18605">
                  <c:v>1012.1</c:v>
                </c:pt>
                <c:pt idx="18606">
                  <c:v>1012.12</c:v>
                </c:pt>
                <c:pt idx="18607">
                  <c:v>1012.14</c:v>
                </c:pt>
                <c:pt idx="18608">
                  <c:v>1012.16</c:v>
                </c:pt>
                <c:pt idx="18609">
                  <c:v>1012.1800000000004</c:v>
                </c:pt>
                <c:pt idx="18610">
                  <c:v>1012.2</c:v>
                </c:pt>
                <c:pt idx="18611">
                  <c:v>1012.22</c:v>
                </c:pt>
                <c:pt idx="18612">
                  <c:v>1012.24</c:v>
                </c:pt>
                <c:pt idx="18613">
                  <c:v>1012.26</c:v>
                </c:pt>
                <c:pt idx="18614">
                  <c:v>1012.2800000000004</c:v>
                </c:pt>
                <c:pt idx="18615">
                  <c:v>1012.3</c:v>
                </c:pt>
                <c:pt idx="18616">
                  <c:v>1012.3199999999996</c:v>
                </c:pt>
                <c:pt idx="18617">
                  <c:v>1012.3399999999996</c:v>
                </c:pt>
                <c:pt idx="18618">
                  <c:v>1012.3599999999996</c:v>
                </c:pt>
                <c:pt idx="18619">
                  <c:v>1012.38</c:v>
                </c:pt>
                <c:pt idx="18620">
                  <c:v>1012.4</c:v>
                </c:pt>
                <c:pt idx="18621">
                  <c:v>1012.42</c:v>
                </c:pt>
                <c:pt idx="18622">
                  <c:v>1012.4399999999996</c:v>
                </c:pt>
                <c:pt idx="18623">
                  <c:v>1012.4599999999996</c:v>
                </c:pt>
                <c:pt idx="18624">
                  <c:v>1012.48</c:v>
                </c:pt>
                <c:pt idx="18625">
                  <c:v>1012.5</c:v>
                </c:pt>
                <c:pt idx="18626">
                  <c:v>1012.52</c:v>
                </c:pt>
                <c:pt idx="18627">
                  <c:v>1012.54</c:v>
                </c:pt>
                <c:pt idx="18628">
                  <c:v>1012.56</c:v>
                </c:pt>
                <c:pt idx="18629">
                  <c:v>1012.58</c:v>
                </c:pt>
                <c:pt idx="18630">
                  <c:v>1012.6</c:v>
                </c:pt>
                <c:pt idx="18631">
                  <c:v>1012.62</c:v>
                </c:pt>
                <c:pt idx="18632">
                  <c:v>1012.64</c:v>
                </c:pt>
                <c:pt idx="18633">
                  <c:v>1012.66</c:v>
                </c:pt>
                <c:pt idx="18634">
                  <c:v>1012.6800000000004</c:v>
                </c:pt>
                <c:pt idx="18635">
                  <c:v>1012.7</c:v>
                </c:pt>
                <c:pt idx="18636">
                  <c:v>1012.72</c:v>
                </c:pt>
                <c:pt idx="18637">
                  <c:v>1012.74</c:v>
                </c:pt>
                <c:pt idx="18638">
                  <c:v>1012.76</c:v>
                </c:pt>
                <c:pt idx="18639">
                  <c:v>1012.7800000000004</c:v>
                </c:pt>
                <c:pt idx="18640">
                  <c:v>1012.8</c:v>
                </c:pt>
                <c:pt idx="18641">
                  <c:v>1012.8199999999996</c:v>
                </c:pt>
                <c:pt idx="18642">
                  <c:v>1012.8399999999996</c:v>
                </c:pt>
                <c:pt idx="18643">
                  <c:v>1012.8599999999996</c:v>
                </c:pt>
                <c:pt idx="18644">
                  <c:v>1012.88</c:v>
                </c:pt>
                <c:pt idx="18645">
                  <c:v>1012.9</c:v>
                </c:pt>
                <c:pt idx="18646">
                  <c:v>1012.92</c:v>
                </c:pt>
                <c:pt idx="18647">
                  <c:v>1012.9399999999996</c:v>
                </c:pt>
                <c:pt idx="18648">
                  <c:v>1012.9599999999996</c:v>
                </c:pt>
                <c:pt idx="18649">
                  <c:v>1012.98</c:v>
                </c:pt>
                <c:pt idx="18650">
                  <c:v>1013</c:v>
                </c:pt>
                <c:pt idx="18651">
                  <c:v>1013.02</c:v>
                </c:pt>
                <c:pt idx="18652">
                  <c:v>1013.04</c:v>
                </c:pt>
                <c:pt idx="18653">
                  <c:v>1013.06</c:v>
                </c:pt>
                <c:pt idx="18654">
                  <c:v>1013.08</c:v>
                </c:pt>
                <c:pt idx="18655">
                  <c:v>1013.1</c:v>
                </c:pt>
                <c:pt idx="18656">
                  <c:v>1013.12</c:v>
                </c:pt>
                <c:pt idx="18657">
                  <c:v>1013.14</c:v>
                </c:pt>
                <c:pt idx="18658">
                  <c:v>1013.16</c:v>
                </c:pt>
                <c:pt idx="18659">
                  <c:v>1013.1800000000004</c:v>
                </c:pt>
                <c:pt idx="18660">
                  <c:v>1013.2</c:v>
                </c:pt>
                <c:pt idx="18661">
                  <c:v>1013.22</c:v>
                </c:pt>
                <c:pt idx="18662">
                  <c:v>1013.24</c:v>
                </c:pt>
                <c:pt idx="18663">
                  <c:v>1013.26</c:v>
                </c:pt>
                <c:pt idx="18664">
                  <c:v>1013.2800000000004</c:v>
                </c:pt>
                <c:pt idx="18665">
                  <c:v>1013.3</c:v>
                </c:pt>
                <c:pt idx="18666">
                  <c:v>1013.3199999999996</c:v>
                </c:pt>
                <c:pt idx="18667">
                  <c:v>1013.3399999999996</c:v>
                </c:pt>
                <c:pt idx="18668">
                  <c:v>1013.3599999999996</c:v>
                </c:pt>
                <c:pt idx="18669">
                  <c:v>1013.38</c:v>
                </c:pt>
                <c:pt idx="18670">
                  <c:v>1013.4</c:v>
                </c:pt>
                <c:pt idx="18671">
                  <c:v>1013.42</c:v>
                </c:pt>
                <c:pt idx="18672">
                  <c:v>1013.4399999999996</c:v>
                </c:pt>
                <c:pt idx="18673">
                  <c:v>1013.4599999999996</c:v>
                </c:pt>
                <c:pt idx="18674">
                  <c:v>1013.48</c:v>
                </c:pt>
                <c:pt idx="18675">
                  <c:v>1013.5</c:v>
                </c:pt>
                <c:pt idx="18676">
                  <c:v>1013.52</c:v>
                </c:pt>
                <c:pt idx="18677">
                  <c:v>1013.54</c:v>
                </c:pt>
                <c:pt idx="18678">
                  <c:v>1013.56</c:v>
                </c:pt>
                <c:pt idx="18679">
                  <c:v>1013.58</c:v>
                </c:pt>
                <c:pt idx="18680">
                  <c:v>1013.6</c:v>
                </c:pt>
                <c:pt idx="18681">
                  <c:v>1013.62</c:v>
                </c:pt>
                <c:pt idx="18682">
                  <c:v>1013.64</c:v>
                </c:pt>
                <c:pt idx="18683">
                  <c:v>1013.66</c:v>
                </c:pt>
                <c:pt idx="18684">
                  <c:v>1013.6800000000004</c:v>
                </c:pt>
                <c:pt idx="18685">
                  <c:v>1013.7</c:v>
                </c:pt>
                <c:pt idx="18686">
                  <c:v>1013.72</c:v>
                </c:pt>
                <c:pt idx="18687">
                  <c:v>1013.74</c:v>
                </c:pt>
                <c:pt idx="18688">
                  <c:v>1013.76</c:v>
                </c:pt>
                <c:pt idx="18689">
                  <c:v>1013.7800000000004</c:v>
                </c:pt>
                <c:pt idx="18690">
                  <c:v>1013.8</c:v>
                </c:pt>
                <c:pt idx="18691">
                  <c:v>1013.8199999999996</c:v>
                </c:pt>
                <c:pt idx="18692">
                  <c:v>1013.8399999999996</c:v>
                </c:pt>
                <c:pt idx="18693">
                  <c:v>1013.8599999999996</c:v>
                </c:pt>
                <c:pt idx="18694">
                  <c:v>1013.88</c:v>
                </c:pt>
                <c:pt idx="18695">
                  <c:v>1013.9</c:v>
                </c:pt>
                <c:pt idx="18696">
                  <c:v>1013.92</c:v>
                </c:pt>
                <c:pt idx="18697">
                  <c:v>1013.9399999999996</c:v>
                </c:pt>
                <c:pt idx="18698">
                  <c:v>1013.9599999999996</c:v>
                </c:pt>
                <c:pt idx="18699">
                  <c:v>1013.98</c:v>
                </c:pt>
                <c:pt idx="18700">
                  <c:v>1014</c:v>
                </c:pt>
                <c:pt idx="18701">
                  <c:v>1014.02</c:v>
                </c:pt>
                <c:pt idx="18702">
                  <c:v>1014.04</c:v>
                </c:pt>
                <c:pt idx="18703">
                  <c:v>1014.06</c:v>
                </c:pt>
                <c:pt idx="18704">
                  <c:v>1014.08</c:v>
                </c:pt>
                <c:pt idx="18705">
                  <c:v>1014.1</c:v>
                </c:pt>
                <c:pt idx="18706">
                  <c:v>1014.12</c:v>
                </c:pt>
                <c:pt idx="18707">
                  <c:v>1014.14</c:v>
                </c:pt>
                <c:pt idx="18708">
                  <c:v>1014.16</c:v>
                </c:pt>
                <c:pt idx="18709">
                  <c:v>1014.1800000000004</c:v>
                </c:pt>
                <c:pt idx="18710">
                  <c:v>1014.2</c:v>
                </c:pt>
                <c:pt idx="18711">
                  <c:v>1014.22</c:v>
                </c:pt>
                <c:pt idx="18712">
                  <c:v>1014.24</c:v>
                </c:pt>
                <c:pt idx="18713">
                  <c:v>1014.26</c:v>
                </c:pt>
                <c:pt idx="18714">
                  <c:v>1014.2800000000004</c:v>
                </c:pt>
                <c:pt idx="18715">
                  <c:v>1014.3</c:v>
                </c:pt>
                <c:pt idx="18716">
                  <c:v>1014.3199999999996</c:v>
                </c:pt>
                <c:pt idx="18717">
                  <c:v>1014.3399999999996</c:v>
                </c:pt>
                <c:pt idx="18718">
                  <c:v>1014.3599999999996</c:v>
                </c:pt>
                <c:pt idx="18719">
                  <c:v>1014.38</c:v>
                </c:pt>
                <c:pt idx="18720">
                  <c:v>1014.4</c:v>
                </c:pt>
                <c:pt idx="18721">
                  <c:v>1014.42</c:v>
                </c:pt>
                <c:pt idx="18722">
                  <c:v>1014.4399999999996</c:v>
                </c:pt>
                <c:pt idx="18723">
                  <c:v>1014.4599999999996</c:v>
                </c:pt>
                <c:pt idx="18724">
                  <c:v>1014.48</c:v>
                </c:pt>
                <c:pt idx="18725">
                  <c:v>1014.5</c:v>
                </c:pt>
                <c:pt idx="18726">
                  <c:v>1014.52</c:v>
                </c:pt>
                <c:pt idx="18727">
                  <c:v>1014.54</c:v>
                </c:pt>
                <c:pt idx="18728">
                  <c:v>1014.56</c:v>
                </c:pt>
                <c:pt idx="18729">
                  <c:v>1014.58</c:v>
                </c:pt>
                <c:pt idx="18730">
                  <c:v>1014.6</c:v>
                </c:pt>
                <c:pt idx="18731">
                  <c:v>1014.62</c:v>
                </c:pt>
                <c:pt idx="18732">
                  <c:v>1014.64</c:v>
                </c:pt>
                <c:pt idx="18733">
                  <c:v>1014.66</c:v>
                </c:pt>
                <c:pt idx="18734">
                  <c:v>1014.6800000000004</c:v>
                </c:pt>
                <c:pt idx="18735">
                  <c:v>1014.7</c:v>
                </c:pt>
                <c:pt idx="18736">
                  <c:v>1014.72</c:v>
                </c:pt>
                <c:pt idx="18737">
                  <c:v>1014.74</c:v>
                </c:pt>
                <c:pt idx="18738">
                  <c:v>1014.76</c:v>
                </c:pt>
                <c:pt idx="18739">
                  <c:v>1014.7800000000004</c:v>
                </c:pt>
                <c:pt idx="18740">
                  <c:v>1014.8</c:v>
                </c:pt>
                <c:pt idx="18741">
                  <c:v>1014.8199999999996</c:v>
                </c:pt>
                <c:pt idx="18742">
                  <c:v>1014.8399999999996</c:v>
                </c:pt>
                <c:pt idx="18743">
                  <c:v>1014.8599999999996</c:v>
                </c:pt>
                <c:pt idx="18744">
                  <c:v>1014.88</c:v>
                </c:pt>
                <c:pt idx="18745">
                  <c:v>1014.9</c:v>
                </c:pt>
                <c:pt idx="18746">
                  <c:v>1014.92</c:v>
                </c:pt>
                <c:pt idx="18747">
                  <c:v>1014.9399999999996</c:v>
                </c:pt>
                <c:pt idx="18748">
                  <c:v>1014.9599999999996</c:v>
                </c:pt>
                <c:pt idx="18749">
                  <c:v>1014.98</c:v>
                </c:pt>
                <c:pt idx="18750">
                  <c:v>1015</c:v>
                </c:pt>
                <c:pt idx="18751">
                  <c:v>1015.02</c:v>
                </c:pt>
                <c:pt idx="18752">
                  <c:v>1015.04</c:v>
                </c:pt>
                <c:pt idx="18753">
                  <c:v>1015.06</c:v>
                </c:pt>
                <c:pt idx="18754">
                  <c:v>1015.08</c:v>
                </c:pt>
                <c:pt idx="18755">
                  <c:v>1015.1</c:v>
                </c:pt>
                <c:pt idx="18756">
                  <c:v>1015.12</c:v>
                </c:pt>
                <c:pt idx="18757">
                  <c:v>1015.14</c:v>
                </c:pt>
                <c:pt idx="18758">
                  <c:v>1015.16</c:v>
                </c:pt>
                <c:pt idx="18759">
                  <c:v>1015.1800000000004</c:v>
                </c:pt>
                <c:pt idx="18760">
                  <c:v>1015.2</c:v>
                </c:pt>
                <c:pt idx="18761">
                  <c:v>1015.22</c:v>
                </c:pt>
                <c:pt idx="18762">
                  <c:v>1015.24</c:v>
                </c:pt>
                <c:pt idx="18763">
                  <c:v>1015.26</c:v>
                </c:pt>
                <c:pt idx="18764">
                  <c:v>1015.2800000000004</c:v>
                </c:pt>
                <c:pt idx="18765">
                  <c:v>1015.3</c:v>
                </c:pt>
                <c:pt idx="18766">
                  <c:v>1015.3199999999996</c:v>
                </c:pt>
                <c:pt idx="18767">
                  <c:v>1015.3399999999996</c:v>
                </c:pt>
                <c:pt idx="18768">
                  <c:v>1015.3599999999996</c:v>
                </c:pt>
                <c:pt idx="18769">
                  <c:v>1015.38</c:v>
                </c:pt>
                <c:pt idx="18770">
                  <c:v>1015.4</c:v>
                </c:pt>
                <c:pt idx="18771">
                  <c:v>1015.42</c:v>
                </c:pt>
                <c:pt idx="18772">
                  <c:v>1015.4399999999996</c:v>
                </c:pt>
                <c:pt idx="18773">
                  <c:v>1015.4599999999996</c:v>
                </c:pt>
                <c:pt idx="18774">
                  <c:v>1015.48</c:v>
                </c:pt>
                <c:pt idx="18775">
                  <c:v>1015.5</c:v>
                </c:pt>
                <c:pt idx="18776">
                  <c:v>1015.52</c:v>
                </c:pt>
                <c:pt idx="18777">
                  <c:v>1015.54</c:v>
                </c:pt>
                <c:pt idx="18778">
                  <c:v>1015.56</c:v>
                </c:pt>
                <c:pt idx="18779">
                  <c:v>1015.58</c:v>
                </c:pt>
                <c:pt idx="18780">
                  <c:v>1015.6</c:v>
                </c:pt>
                <c:pt idx="18781">
                  <c:v>1015.62</c:v>
                </c:pt>
                <c:pt idx="18782">
                  <c:v>1015.64</c:v>
                </c:pt>
                <c:pt idx="18783">
                  <c:v>1015.66</c:v>
                </c:pt>
                <c:pt idx="18784">
                  <c:v>1015.6800000000004</c:v>
                </c:pt>
                <c:pt idx="18785">
                  <c:v>1015.7</c:v>
                </c:pt>
                <c:pt idx="18786">
                  <c:v>1015.72</c:v>
                </c:pt>
                <c:pt idx="18787">
                  <c:v>1015.74</c:v>
                </c:pt>
                <c:pt idx="18788">
                  <c:v>1015.76</c:v>
                </c:pt>
                <c:pt idx="18789">
                  <c:v>1015.7800000000004</c:v>
                </c:pt>
                <c:pt idx="18790">
                  <c:v>1015.8</c:v>
                </c:pt>
                <c:pt idx="18791">
                  <c:v>1015.8199999999996</c:v>
                </c:pt>
                <c:pt idx="18792">
                  <c:v>1015.8399999999996</c:v>
                </c:pt>
                <c:pt idx="18793">
                  <c:v>1015.8599999999996</c:v>
                </c:pt>
                <c:pt idx="18794">
                  <c:v>1015.88</c:v>
                </c:pt>
                <c:pt idx="18795">
                  <c:v>1015.9</c:v>
                </c:pt>
                <c:pt idx="18796">
                  <c:v>1015.92</c:v>
                </c:pt>
                <c:pt idx="18797">
                  <c:v>1015.9399999999996</c:v>
                </c:pt>
                <c:pt idx="18798">
                  <c:v>1015.9599999999996</c:v>
                </c:pt>
                <c:pt idx="18799">
                  <c:v>1015.98</c:v>
                </c:pt>
                <c:pt idx="18800">
                  <c:v>1016</c:v>
                </c:pt>
                <c:pt idx="18801">
                  <c:v>1016.02</c:v>
                </c:pt>
                <c:pt idx="18802">
                  <c:v>1016.04</c:v>
                </c:pt>
                <c:pt idx="18803">
                  <c:v>1016.06</c:v>
                </c:pt>
                <c:pt idx="18804">
                  <c:v>1016.08</c:v>
                </c:pt>
                <c:pt idx="18805">
                  <c:v>1016.1</c:v>
                </c:pt>
                <c:pt idx="18806">
                  <c:v>1016.12</c:v>
                </c:pt>
                <c:pt idx="18807">
                  <c:v>1016.14</c:v>
                </c:pt>
                <c:pt idx="18808">
                  <c:v>1016.16</c:v>
                </c:pt>
                <c:pt idx="18809">
                  <c:v>1016.1800000000004</c:v>
                </c:pt>
                <c:pt idx="18810">
                  <c:v>1016.2</c:v>
                </c:pt>
                <c:pt idx="18811">
                  <c:v>1016.22</c:v>
                </c:pt>
                <c:pt idx="18812">
                  <c:v>1016.24</c:v>
                </c:pt>
                <c:pt idx="18813">
                  <c:v>1016.26</c:v>
                </c:pt>
                <c:pt idx="18814">
                  <c:v>1016.2800000000004</c:v>
                </c:pt>
                <c:pt idx="18815">
                  <c:v>1016.3</c:v>
                </c:pt>
                <c:pt idx="18816">
                  <c:v>1016.3199999999996</c:v>
                </c:pt>
                <c:pt idx="18817">
                  <c:v>1016.3399999999996</c:v>
                </c:pt>
                <c:pt idx="18818">
                  <c:v>1016.3599999999996</c:v>
                </c:pt>
                <c:pt idx="18819">
                  <c:v>1016.38</c:v>
                </c:pt>
                <c:pt idx="18820">
                  <c:v>1016.4</c:v>
                </c:pt>
                <c:pt idx="18821">
                  <c:v>1016.42</c:v>
                </c:pt>
                <c:pt idx="18822">
                  <c:v>1016.4399999999996</c:v>
                </c:pt>
                <c:pt idx="18823">
                  <c:v>1016.4599999999996</c:v>
                </c:pt>
                <c:pt idx="18824">
                  <c:v>1016.48</c:v>
                </c:pt>
                <c:pt idx="18825">
                  <c:v>1016.5</c:v>
                </c:pt>
                <c:pt idx="18826">
                  <c:v>1016.52</c:v>
                </c:pt>
                <c:pt idx="18827">
                  <c:v>1016.54</c:v>
                </c:pt>
                <c:pt idx="18828">
                  <c:v>1016.56</c:v>
                </c:pt>
                <c:pt idx="18829">
                  <c:v>1016.58</c:v>
                </c:pt>
                <c:pt idx="18830">
                  <c:v>1016.6</c:v>
                </c:pt>
                <c:pt idx="18831">
                  <c:v>1016.62</c:v>
                </c:pt>
                <c:pt idx="18832">
                  <c:v>1016.64</c:v>
                </c:pt>
                <c:pt idx="18833">
                  <c:v>1016.66</c:v>
                </c:pt>
                <c:pt idx="18834">
                  <c:v>1016.6800000000004</c:v>
                </c:pt>
                <c:pt idx="18835">
                  <c:v>1016.7</c:v>
                </c:pt>
                <c:pt idx="18836">
                  <c:v>1016.72</c:v>
                </c:pt>
                <c:pt idx="18837">
                  <c:v>1016.74</c:v>
                </c:pt>
                <c:pt idx="18838">
                  <c:v>1016.76</c:v>
                </c:pt>
                <c:pt idx="18839">
                  <c:v>1016.7800000000004</c:v>
                </c:pt>
                <c:pt idx="18840">
                  <c:v>1016.8</c:v>
                </c:pt>
                <c:pt idx="18841">
                  <c:v>1016.8199999999996</c:v>
                </c:pt>
                <c:pt idx="18842">
                  <c:v>1016.8399999999996</c:v>
                </c:pt>
                <c:pt idx="18843">
                  <c:v>1016.8599999999996</c:v>
                </c:pt>
                <c:pt idx="18844">
                  <c:v>1016.88</c:v>
                </c:pt>
                <c:pt idx="18845">
                  <c:v>1016.9</c:v>
                </c:pt>
                <c:pt idx="18846">
                  <c:v>1016.92</c:v>
                </c:pt>
                <c:pt idx="18847">
                  <c:v>1016.9399999999996</c:v>
                </c:pt>
                <c:pt idx="18848">
                  <c:v>1016.9599999999996</c:v>
                </c:pt>
                <c:pt idx="18849">
                  <c:v>1016.98</c:v>
                </c:pt>
                <c:pt idx="18850">
                  <c:v>1017</c:v>
                </c:pt>
                <c:pt idx="18851">
                  <c:v>1017.02</c:v>
                </c:pt>
                <c:pt idx="18852">
                  <c:v>1017.04</c:v>
                </c:pt>
                <c:pt idx="18853">
                  <c:v>1017.06</c:v>
                </c:pt>
                <c:pt idx="18854">
                  <c:v>1017.08</c:v>
                </c:pt>
                <c:pt idx="18855">
                  <c:v>1017.1</c:v>
                </c:pt>
                <c:pt idx="18856">
                  <c:v>1017.12</c:v>
                </c:pt>
                <c:pt idx="18857">
                  <c:v>1017.14</c:v>
                </c:pt>
                <c:pt idx="18858">
                  <c:v>1017.16</c:v>
                </c:pt>
                <c:pt idx="18859">
                  <c:v>1017.1800000000004</c:v>
                </c:pt>
                <c:pt idx="18860">
                  <c:v>1017.2</c:v>
                </c:pt>
                <c:pt idx="18861">
                  <c:v>1017.22</c:v>
                </c:pt>
                <c:pt idx="18862">
                  <c:v>1017.24</c:v>
                </c:pt>
                <c:pt idx="18863">
                  <c:v>1017.26</c:v>
                </c:pt>
                <c:pt idx="18864">
                  <c:v>1017.2800000000004</c:v>
                </c:pt>
                <c:pt idx="18865">
                  <c:v>1017.3</c:v>
                </c:pt>
                <c:pt idx="18866">
                  <c:v>1017.3199999999996</c:v>
                </c:pt>
                <c:pt idx="18867">
                  <c:v>1017.3399999999996</c:v>
                </c:pt>
                <c:pt idx="18868">
                  <c:v>1017.3599999999996</c:v>
                </c:pt>
                <c:pt idx="18869">
                  <c:v>1017.38</c:v>
                </c:pt>
                <c:pt idx="18870">
                  <c:v>1017.4</c:v>
                </c:pt>
                <c:pt idx="18871">
                  <c:v>1017.42</c:v>
                </c:pt>
                <c:pt idx="18872">
                  <c:v>1017.4399999999996</c:v>
                </c:pt>
                <c:pt idx="18873">
                  <c:v>1017.4599999999996</c:v>
                </c:pt>
                <c:pt idx="18874">
                  <c:v>1017.48</c:v>
                </c:pt>
                <c:pt idx="18875">
                  <c:v>1017.5</c:v>
                </c:pt>
                <c:pt idx="18876">
                  <c:v>1017.52</c:v>
                </c:pt>
                <c:pt idx="18877">
                  <c:v>1017.54</c:v>
                </c:pt>
                <c:pt idx="18878">
                  <c:v>1017.56</c:v>
                </c:pt>
                <c:pt idx="18879">
                  <c:v>1017.58</c:v>
                </c:pt>
                <c:pt idx="18880">
                  <c:v>1017.6</c:v>
                </c:pt>
                <c:pt idx="18881">
                  <c:v>1017.62</c:v>
                </c:pt>
                <c:pt idx="18882">
                  <c:v>1017.64</c:v>
                </c:pt>
                <c:pt idx="18883">
                  <c:v>1017.66</c:v>
                </c:pt>
                <c:pt idx="18884">
                  <c:v>1017.6800000000004</c:v>
                </c:pt>
                <c:pt idx="18885">
                  <c:v>1017.7</c:v>
                </c:pt>
                <c:pt idx="18886">
                  <c:v>1017.72</c:v>
                </c:pt>
                <c:pt idx="18887">
                  <c:v>1017.74</c:v>
                </c:pt>
                <c:pt idx="18888">
                  <c:v>1017.76</c:v>
                </c:pt>
                <c:pt idx="18889">
                  <c:v>1017.7800000000004</c:v>
                </c:pt>
                <c:pt idx="18890">
                  <c:v>1017.8</c:v>
                </c:pt>
                <c:pt idx="18891">
                  <c:v>1017.8199999999996</c:v>
                </c:pt>
                <c:pt idx="18892">
                  <c:v>1017.8399999999996</c:v>
                </c:pt>
                <c:pt idx="18893">
                  <c:v>1017.8599999999996</c:v>
                </c:pt>
                <c:pt idx="18894">
                  <c:v>1017.88</c:v>
                </c:pt>
                <c:pt idx="18895">
                  <c:v>1017.9</c:v>
                </c:pt>
                <c:pt idx="18896">
                  <c:v>1017.92</c:v>
                </c:pt>
                <c:pt idx="18897">
                  <c:v>1017.9399999999996</c:v>
                </c:pt>
                <c:pt idx="18898">
                  <c:v>1017.9599999999996</c:v>
                </c:pt>
                <c:pt idx="18899">
                  <c:v>1017.98</c:v>
                </c:pt>
                <c:pt idx="18900">
                  <c:v>1018</c:v>
                </c:pt>
                <c:pt idx="18901">
                  <c:v>1018.02</c:v>
                </c:pt>
                <c:pt idx="18902">
                  <c:v>1018.04</c:v>
                </c:pt>
                <c:pt idx="18903">
                  <c:v>1018.06</c:v>
                </c:pt>
                <c:pt idx="18904">
                  <c:v>1018.08</c:v>
                </c:pt>
                <c:pt idx="18905">
                  <c:v>1018.1</c:v>
                </c:pt>
                <c:pt idx="18906">
                  <c:v>1018.12</c:v>
                </c:pt>
                <c:pt idx="18907">
                  <c:v>1018.14</c:v>
                </c:pt>
                <c:pt idx="18908">
                  <c:v>1018.16</c:v>
                </c:pt>
                <c:pt idx="18909">
                  <c:v>1018.1800000000004</c:v>
                </c:pt>
                <c:pt idx="18910">
                  <c:v>1018.2</c:v>
                </c:pt>
                <c:pt idx="18911">
                  <c:v>1018.22</c:v>
                </c:pt>
                <c:pt idx="18912">
                  <c:v>1018.24</c:v>
                </c:pt>
                <c:pt idx="18913">
                  <c:v>1018.26</c:v>
                </c:pt>
                <c:pt idx="18914">
                  <c:v>1018.2800000000004</c:v>
                </c:pt>
                <c:pt idx="18915">
                  <c:v>1018.3</c:v>
                </c:pt>
                <c:pt idx="18916">
                  <c:v>1018.3199999999996</c:v>
                </c:pt>
                <c:pt idx="18917">
                  <c:v>1018.3399999999996</c:v>
                </c:pt>
                <c:pt idx="18918">
                  <c:v>1018.3599999999996</c:v>
                </c:pt>
                <c:pt idx="18919">
                  <c:v>1018.38</c:v>
                </c:pt>
                <c:pt idx="18920">
                  <c:v>1018.4</c:v>
                </c:pt>
                <c:pt idx="18921">
                  <c:v>1018.42</c:v>
                </c:pt>
                <c:pt idx="18922">
                  <c:v>1018.4399999999996</c:v>
                </c:pt>
                <c:pt idx="18923">
                  <c:v>1018.4599999999996</c:v>
                </c:pt>
                <c:pt idx="18924">
                  <c:v>1018.48</c:v>
                </c:pt>
                <c:pt idx="18925">
                  <c:v>1018.5</c:v>
                </c:pt>
                <c:pt idx="18926">
                  <c:v>1018.52</c:v>
                </c:pt>
                <c:pt idx="18927">
                  <c:v>1018.54</c:v>
                </c:pt>
                <c:pt idx="18928">
                  <c:v>1018.56</c:v>
                </c:pt>
                <c:pt idx="18929">
                  <c:v>1018.58</c:v>
                </c:pt>
                <c:pt idx="18930">
                  <c:v>1018.6</c:v>
                </c:pt>
                <c:pt idx="18931">
                  <c:v>1018.62</c:v>
                </c:pt>
                <c:pt idx="18932">
                  <c:v>1018.64</c:v>
                </c:pt>
                <c:pt idx="18933">
                  <c:v>1018.66</c:v>
                </c:pt>
                <c:pt idx="18934">
                  <c:v>1018.6800000000004</c:v>
                </c:pt>
                <c:pt idx="18935">
                  <c:v>1018.7</c:v>
                </c:pt>
                <c:pt idx="18936">
                  <c:v>1018.72</c:v>
                </c:pt>
                <c:pt idx="18937">
                  <c:v>1018.74</c:v>
                </c:pt>
                <c:pt idx="18938">
                  <c:v>1018.76</c:v>
                </c:pt>
                <c:pt idx="18939">
                  <c:v>1018.7800000000004</c:v>
                </c:pt>
                <c:pt idx="18940">
                  <c:v>1018.8</c:v>
                </c:pt>
                <c:pt idx="18941">
                  <c:v>1018.8199999999996</c:v>
                </c:pt>
                <c:pt idx="18942">
                  <c:v>1018.8399999999996</c:v>
                </c:pt>
                <c:pt idx="18943">
                  <c:v>1018.8599999999996</c:v>
                </c:pt>
                <c:pt idx="18944">
                  <c:v>1018.88</c:v>
                </c:pt>
                <c:pt idx="18945">
                  <c:v>1018.9</c:v>
                </c:pt>
                <c:pt idx="18946">
                  <c:v>1018.92</c:v>
                </c:pt>
                <c:pt idx="18947">
                  <c:v>1018.9399999999996</c:v>
                </c:pt>
                <c:pt idx="18948">
                  <c:v>1018.9599999999996</c:v>
                </c:pt>
                <c:pt idx="18949">
                  <c:v>1018.98</c:v>
                </c:pt>
                <c:pt idx="18950">
                  <c:v>1019</c:v>
                </c:pt>
                <c:pt idx="18951">
                  <c:v>1019.02</c:v>
                </c:pt>
                <c:pt idx="18952">
                  <c:v>1019.04</c:v>
                </c:pt>
                <c:pt idx="18953">
                  <c:v>1019.06</c:v>
                </c:pt>
                <c:pt idx="18954">
                  <c:v>1019.08</c:v>
                </c:pt>
                <c:pt idx="18955">
                  <c:v>1019.1</c:v>
                </c:pt>
                <c:pt idx="18956">
                  <c:v>1019.12</c:v>
                </c:pt>
                <c:pt idx="18957">
                  <c:v>1019.14</c:v>
                </c:pt>
                <c:pt idx="18958">
                  <c:v>1019.16</c:v>
                </c:pt>
                <c:pt idx="18959">
                  <c:v>1019.1800000000004</c:v>
                </c:pt>
                <c:pt idx="18960">
                  <c:v>1019.2</c:v>
                </c:pt>
                <c:pt idx="18961">
                  <c:v>1019.22</c:v>
                </c:pt>
                <c:pt idx="18962">
                  <c:v>1019.24</c:v>
                </c:pt>
                <c:pt idx="18963">
                  <c:v>1019.26</c:v>
                </c:pt>
                <c:pt idx="18964">
                  <c:v>1019.2800000000004</c:v>
                </c:pt>
                <c:pt idx="18965">
                  <c:v>1019.3</c:v>
                </c:pt>
                <c:pt idx="18966">
                  <c:v>1019.3199999999996</c:v>
                </c:pt>
                <c:pt idx="18967">
                  <c:v>1019.3399999999996</c:v>
                </c:pt>
                <c:pt idx="18968">
                  <c:v>1019.3599999999996</c:v>
                </c:pt>
                <c:pt idx="18969">
                  <c:v>1019.38</c:v>
                </c:pt>
                <c:pt idx="18970">
                  <c:v>1019.4</c:v>
                </c:pt>
                <c:pt idx="18971">
                  <c:v>1019.42</c:v>
                </c:pt>
                <c:pt idx="18972">
                  <c:v>1019.4399999999996</c:v>
                </c:pt>
                <c:pt idx="18973">
                  <c:v>1019.4599999999996</c:v>
                </c:pt>
                <c:pt idx="18974">
                  <c:v>1019.48</c:v>
                </c:pt>
                <c:pt idx="18975">
                  <c:v>1019.5</c:v>
                </c:pt>
                <c:pt idx="18976">
                  <c:v>1019.52</c:v>
                </c:pt>
                <c:pt idx="18977">
                  <c:v>1019.54</c:v>
                </c:pt>
                <c:pt idx="18978">
                  <c:v>1019.56</c:v>
                </c:pt>
                <c:pt idx="18979">
                  <c:v>1019.58</c:v>
                </c:pt>
                <c:pt idx="18980">
                  <c:v>1019.6</c:v>
                </c:pt>
                <c:pt idx="18981">
                  <c:v>1019.62</c:v>
                </c:pt>
                <c:pt idx="18982">
                  <c:v>1019.64</c:v>
                </c:pt>
                <c:pt idx="18983">
                  <c:v>1019.66</c:v>
                </c:pt>
                <c:pt idx="18984">
                  <c:v>1019.6800000000004</c:v>
                </c:pt>
                <c:pt idx="18985">
                  <c:v>1019.7</c:v>
                </c:pt>
                <c:pt idx="18986">
                  <c:v>1019.72</c:v>
                </c:pt>
                <c:pt idx="18987">
                  <c:v>1019.74</c:v>
                </c:pt>
                <c:pt idx="18988">
                  <c:v>1019.76</c:v>
                </c:pt>
                <c:pt idx="18989">
                  <c:v>1019.7800000000004</c:v>
                </c:pt>
                <c:pt idx="18990">
                  <c:v>1019.8</c:v>
                </c:pt>
                <c:pt idx="18991">
                  <c:v>1019.8199999999996</c:v>
                </c:pt>
                <c:pt idx="18992">
                  <c:v>1019.8399999999996</c:v>
                </c:pt>
                <c:pt idx="18993">
                  <c:v>1019.8599999999996</c:v>
                </c:pt>
                <c:pt idx="18994">
                  <c:v>1019.88</c:v>
                </c:pt>
                <c:pt idx="18995">
                  <c:v>1019.9</c:v>
                </c:pt>
                <c:pt idx="18996">
                  <c:v>1019.92</c:v>
                </c:pt>
                <c:pt idx="18997">
                  <c:v>1019.9399999999996</c:v>
                </c:pt>
                <c:pt idx="18998">
                  <c:v>1019.9599999999996</c:v>
                </c:pt>
                <c:pt idx="18999">
                  <c:v>1019.98</c:v>
                </c:pt>
                <c:pt idx="19000">
                  <c:v>1020</c:v>
                </c:pt>
                <c:pt idx="19001">
                  <c:v>1020.02</c:v>
                </c:pt>
                <c:pt idx="19002">
                  <c:v>1020.04</c:v>
                </c:pt>
                <c:pt idx="19003">
                  <c:v>1020.06</c:v>
                </c:pt>
                <c:pt idx="19004">
                  <c:v>1020.08</c:v>
                </c:pt>
                <c:pt idx="19005">
                  <c:v>1020.1</c:v>
                </c:pt>
                <c:pt idx="19006">
                  <c:v>1020.12</c:v>
                </c:pt>
                <c:pt idx="19007">
                  <c:v>1020.14</c:v>
                </c:pt>
                <c:pt idx="19008">
                  <c:v>1020.16</c:v>
                </c:pt>
                <c:pt idx="19009">
                  <c:v>1020.1800000000004</c:v>
                </c:pt>
                <c:pt idx="19010">
                  <c:v>1020.2</c:v>
                </c:pt>
                <c:pt idx="19011">
                  <c:v>1020.22</c:v>
                </c:pt>
                <c:pt idx="19012">
                  <c:v>1020.24</c:v>
                </c:pt>
                <c:pt idx="19013">
                  <c:v>1020.26</c:v>
                </c:pt>
                <c:pt idx="19014">
                  <c:v>1020.2800000000004</c:v>
                </c:pt>
                <c:pt idx="19015">
                  <c:v>1020.3</c:v>
                </c:pt>
                <c:pt idx="19016">
                  <c:v>1020.3199999999996</c:v>
                </c:pt>
                <c:pt idx="19017">
                  <c:v>1020.3399999999996</c:v>
                </c:pt>
                <c:pt idx="19018">
                  <c:v>1020.3599999999996</c:v>
                </c:pt>
                <c:pt idx="19019">
                  <c:v>1020.38</c:v>
                </c:pt>
                <c:pt idx="19020">
                  <c:v>1020.4</c:v>
                </c:pt>
                <c:pt idx="19021">
                  <c:v>1020.42</c:v>
                </c:pt>
                <c:pt idx="19022">
                  <c:v>1020.4399999999996</c:v>
                </c:pt>
                <c:pt idx="19023">
                  <c:v>1020.4599999999996</c:v>
                </c:pt>
                <c:pt idx="19024">
                  <c:v>1020.48</c:v>
                </c:pt>
                <c:pt idx="19025">
                  <c:v>1020.5</c:v>
                </c:pt>
                <c:pt idx="19026">
                  <c:v>1020.52</c:v>
                </c:pt>
                <c:pt idx="19027">
                  <c:v>1020.54</c:v>
                </c:pt>
                <c:pt idx="19028">
                  <c:v>1020.56</c:v>
                </c:pt>
                <c:pt idx="19029">
                  <c:v>1020.58</c:v>
                </c:pt>
                <c:pt idx="19030">
                  <c:v>1020.6</c:v>
                </c:pt>
                <c:pt idx="19031">
                  <c:v>1020.62</c:v>
                </c:pt>
                <c:pt idx="19032">
                  <c:v>1020.64</c:v>
                </c:pt>
                <c:pt idx="19033">
                  <c:v>1020.66</c:v>
                </c:pt>
                <c:pt idx="19034">
                  <c:v>1020.6800000000004</c:v>
                </c:pt>
                <c:pt idx="19035">
                  <c:v>1020.7</c:v>
                </c:pt>
                <c:pt idx="19036">
                  <c:v>1020.72</c:v>
                </c:pt>
                <c:pt idx="19037">
                  <c:v>1020.74</c:v>
                </c:pt>
                <c:pt idx="19038">
                  <c:v>1020.76</c:v>
                </c:pt>
                <c:pt idx="19039">
                  <c:v>1020.7800000000004</c:v>
                </c:pt>
                <c:pt idx="19040">
                  <c:v>1020.8</c:v>
                </c:pt>
                <c:pt idx="19041">
                  <c:v>1020.8199999999996</c:v>
                </c:pt>
                <c:pt idx="19042">
                  <c:v>1020.8399999999996</c:v>
                </c:pt>
                <c:pt idx="19043">
                  <c:v>1020.8599999999996</c:v>
                </c:pt>
                <c:pt idx="19044">
                  <c:v>1020.88</c:v>
                </c:pt>
                <c:pt idx="19045">
                  <c:v>1020.9</c:v>
                </c:pt>
                <c:pt idx="19046">
                  <c:v>1020.92</c:v>
                </c:pt>
                <c:pt idx="19047">
                  <c:v>1020.9399999999996</c:v>
                </c:pt>
                <c:pt idx="19048">
                  <c:v>1020.9599999999996</c:v>
                </c:pt>
                <c:pt idx="19049">
                  <c:v>1020.98</c:v>
                </c:pt>
                <c:pt idx="19050">
                  <c:v>1021</c:v>
                </c:pt>
                <c:pt idx="19051">
                  <c:v>1021.02</c:v>
                </c:pt>
                <c:pt idx="19052">
                  <c:v>1021.04</c:v>
                </c:pt>
                <c:pt idx="19053">
                  <c:v>1021.06</c:v>
                </c:pt>
                <c:pt idx="19054">
                  <c:v>1021.08</c:v>
                </c:pt>
                <c:pt idx="19055">
                  <c:v>1021.1</c:v>
                </c:pt>
                <c:pt idx="19056">
                  <c:v>1021.12</c:v>
                </c:pt>
                <c:pt idx="19057">
                  <c:v>1021.14</c:v>
                </c:pt>
                <c:pt idx="19058">
                  <c:v>1021.16</c:v>
                </c:pt>
                <c:pt idx="19059">
                  <c:v>1021.1800000000004</c:v>
                </c:pt>
                <c:pt idx="19060">
                  <c:v>1021.2</c:v>
                </c:pt>
                <c:pt idx="19061">
                  <c:v>1021.22</c:v>
                </c:pt>
                <c:pt idx="19062">
                  <c:v>1021.24</c:v>
                </c:pt>
                <c:pt idx="19063">
                  <c:v>1021.26</c:v>
                </c:pt>
                <c:pt idx="19064">
                  <c:v>1021.2800000000004</c:v>
                </c:pt>
                <c:pt idx="19065">
                  <c:v>1021.3</c:v>
                </c:pt>
                <c:pt idx="19066">
                  <c:v>1021.3199999999996</c:v>
                </c:pt>
                <c:pt idx="19067">
                  <c:v>1021.3399999999996</c:v>
                </c:pt>
                <c:pt idx="19068">
                  <c:v>1021.3599999999996</c:v>
                </c:pt>
                <c:pt idx="19069">
                  <c:v>1021.38</c:v>
                </c:pt>
                <c:pt idx="19070">
                  <c:v>1021.4</c:v>
                </c:pt>
                <c:pt idx="19071">
                  <c:v>1021.42</c:v>
                </c:pt>
                <c:pt idx="19072">
                  <c:v>1021.4399999999996</c:v>
                </c:pt>
                <c:pt idx="19073">
                  <c:v>1021.4599999999996</c:v>
                </c:pt>
                <c:pt idx="19074">
                  <c:v>1021.48</c:v>
                </c:pt>
                <c:pt idx="19075">
                  <c:v>1021.5</c:v>
                </c:pt>
                <c:pt idx="19076">
                  <c:v>1021.52</c:v>
                </c:pt>
                <c:pt idx="19077">
                  <c:v>1021.54</c:v>
                </c:pt>
                <c:pt idx="19078">
                  <c:v>1021.56</c:v>
                </c:pt>
                <c:pt idx="19079">
                  <c:v>1021.58</c:v>
                </c:pt>
                <c:pt idx="19080">
                  <c:v>1021.6</c:v>
                </c:pt>
                <c:pt idx="19081">
                  <c:v>1021.62</c:v>
                </c:pt>
                <c:pt idx="19082">
                  <c:v>1021.64</c:v>
                </c:pt>
                <c:pt idx="19083">
                  <c:v>1021.66</c:v>
                </c:pt>
                <c:pt idx="19084">
                  <c:v>1021.6800000000004</c:v>
                </c:pt>
                <c:pt idx="19085">
                  <c:v>1021.7</c:v>
                </c:pt>
                <c:pt idx="19086">
                  <c:v>1021.72</c:v>
                </c:pt>
                <c:pt idx="19087">
                  <c:v>1021.74</c:v>
                </c:pt>
                <c:pt idx="19088">
                  <c:v>1021.76</c:v>
                </c:pt>
                <c:pt idx="19089">
                  <c:v>1021.7800000000004</c:v>
                </c:pt>
                <c:pt idx="19090">
                  <c:v>1021.8</c:v>
                </c:pt>
                <c:pt idx="19091">
                  <c:v>1021.8199999999996</c:v>
                </c:pt>
                <c:pt idx="19092">
                  <c:v>1021.8399999999996</c:v>
                </c:pt>
                <c:pt idx="19093">
                  <c:v>1021.8599999999996</c:v>
                </c:pt>
                <c:pt idx="19094">
                  <c:v>1021.88</c:v>
                </c:pt>
                <c:pt idx="19095">
                  <c:v>1021.9</c:v>
                </c:pt>
                <c:pt idx="19096">
                  <c:v>1021.92</c:v>
                </c:pt>
                <c:pt idx="19097">
                  <c:v>1021.9399999999996</c:v>
                </c:pt>
                <c:pt idx="19098">
                  <c:v>1021.9599999999996</c:v>
                </c:pt>
                <c:pt idx="19099">
                  <c:v>1021.98</c:v>
                </c:pt>
                <c:pt idx="19100">
                  <c:v>1022</c:v>
                </c:pt>
                <c:pt idx="19101">
                  <c:v>1022.02</c:v>
                </c:pt>
                <c:pt idx="19102">
                  <c:v>1022.04</c:v>
                </c:pt>
                <c:pt idx="19103">
                  <c:v>1022.06</c:v>
                </c:pt>
                <c:pt idx="19104">
                  <c:v>1022.08</c:v>
                </c:pt>
                <c:pt idx="19105">
                  <c:v>1022.1</c:v>
                </c:pt>
                <c:pt idx="19106">
                  <c:v>1022.12</c:v>
                </c:pt>
                <c:pt idx="19107">
                  <c:v>1022.14</c:v>
                </c:pt>
                <c:pt idx="19108">
                  <c:v>1022.16</c:v>
                </c:pt>
                <c:pt idx="19109">
                  <c:v>1022.1800000000004</c:v>
                </c:pt>
                <c:pt idx="19110">
                  <c:v>1022.2</c:v>
                </c:pt>
                <c:pt idx="19111">
                  <c:v>1022.22</c:v>
                </c:pt>
                <c:pt idx="19112">
                  <c:v>1022.24</c:v>
                </c:pt>
                <c:pt idx="19113">
                  <c:v>1022.26</c:v>
                </c:pt>
                <c:pt idx="19114">
                  <c:v>1022.2800000000004</c:v>
                </c:pt>
                <c:pt idx="19115">
                  <c:v>1022.3</c:v>
                </c:pt>
                <c:pt idx="19116">
                  <c:v>1022.3199999999996</c:v>
                </c:pt>
                <c:pt idx="19117">
                  <c:v>1022.3399999999996</c:v>
                </c:pt>
                <c:pt idx="19118">
                  <c:v>1022.3599999999996</c:v>
                </c:pt>
                <c:pt idx="19119">
                  <c:v>1022.38</c:v>
                </c:pt>
                <c:pt idx="19120">
                  <c:v>1022.4</c:v>
                </c:pt>
                <c:pt idx="19121">
                  <c:v>1022.42</c:v>
                </c:pt>
                <c:pt idx="19122">
                  <c:v>1022.4399999999996</c:v>
                </c:pt>
                <c:pt idx="19123">
                  <c:v>1022.4599999999996</c:v>
                </c:pt>
                <c:pt idx="19124">
                  <c:v>1022.48</c:v>
                </c:pt>
                <c:pt idx="19125">
                  <c:v>1022.5</c:v>
                </c:pt>
                <c:pt idx="19126">
                  <c:v>1022.52</c:v>
                </c:pt>
                <c:pt idx="19127">
                  <c:v>1022.54</c:v>
                </c:pt>
                <c:pt idx="19128">
                  <c:v>1022.56</c:v>
                </c:pt>
                <c:pt idx="19129">
                  <c:v>1022.58</c:v>
                </c:pt>
                <c:pt idx="19130">
                  <c:v>1022.6</c:v>
                </c:pt>
                <c:pt idx="19131">
                  <c:v>1022.62</c:v>
                </c:pt>
                <c:pt idx="19132">
                  <c:v>1022.64</c:v>
                </c:pt>
                <c:pt idx="19133">
                  <c:v>1022.66</c:v>
                </c:pt>
                <c:pt idx="19134">
                  <c:v>1022.6800000000004</c:v>
                </c:pt>
                <c:pt idx="19135">
                  <c:v>1022.7</c:v>
                </c:pt>
                <c:pt idx="19136">
                  <c:v>1022.72</c:v>
                </c:pt>
                <c:pt idx="19137">
                  <c:v>1022.74</c:v>
                </c:pt>
                <c:pt idx="19138">
                  <c:v>1022.76</c:v>
                </c:pt>
                <c:pt idx="19139">
                  <c:v>1022.7800000000004</c:v>
                </c:pt>
                <c:pt idx="19140">
                  <c:v>1022.8</c:v>
                </c:pt>
                <c:pt idx="19141">
                  <c:v>1022.8199999999996</c:v>
                </c:pt>
                <c:pt idx="19142">
                  <c:v>1022.8399999999996</c:v>
                </c:pt>
                <c:pt idx="19143">
                  <c:v>1022.8599999999996</c:v>
                </c:pt>
                <c:pt idx="19144">
                  <c:v>1022.88</c:v>
                </c:pt>
                <c:pt idx="19145">
                  <c:v>1022.9</c:v>
                </c:pt>
                <c:pt idx="19146">
                  <c:v>1022.92</c:v>
                </c:pt>
                <c:pt idx="19147">
                  <c:v>1022.9399999999996</c:v>
                </c:pt>
                <c:pt idx="19148">
                  <c:v>1022.9599999999996</c:v>
                </c:pt>
                <c:pt idx="19149">
                  <c:v>1022.98</c:v>
                </c:pt>
                <c:pt idx="19150">
                  <c:v>1023</c:v>
                </c:pt>
                <c:pt idx="19151">
                  <c:v>1023.02</c:v>
                </c:pt>
                <c:pt idx="19152">
                  <c:v>1023.04</c:v>
                </c:pt>
                <c:pt idx="19153">
                  <c:v>1023.06</c:v>
                </c:pt>
                <c:pt idx="19154">
                  <c:v>1023.08</c:v>
                </c:pt>
                <c:pt idx="19155">
                  <c:v>1023.1</c:v>
                </c:pt>
                <c:pt idx="19156">
                  <c:v>1023.12</c:v>
                </c:pt>
                <c:pt idx="19157">
                  <c:v>1023.14</c:v>
                </c:pt>
                <c:pt idx="19158">
                  <c:v>1023.16</c:v>
                </c:pt>
                <c:pt idx="19159">
                  <c:v>1023.1800000000004</c:v>
                </c:pt>
                <c:pt idx="19160">
                  <c:v>1023.2</c:v>
                </c:pt>
                <c:pt idx="19161">
                  <c:v>1023.22</c:v>
                </c:pt>
                <c:pt idx="19162">
                  <c:v>1023.24</c:v>
                </c:pt>
                <c:pt idx="19163">
                  <c:v>1023.26</c:v>
                </c:pt>
                <c:pt idx="19164">
                  <c:v>1023.2800000000004</c:v>
                </c:pt>
                <c:pt idx="19165">
                  <c:v>1023.3</c:v>
                </c:pt>
                <c:pt idx="19166">
                  <c:v>1023.3199999999996</c:v>
                </c:pt>
                <c:pt idx="19167">
                  <c:v>1023.3399999999996</c:v>
                </c:pt>
                <c:pt idx="19168">
                  <c:v>1023.3599999999996</c:v>
                </c:pt>
                <c:pt idx="19169">
                  <c:v>1023.38</c:v>
                </c:pt>
                <c:pt idx="19170">
                  <c:v>1023.4</c:v>
                </c:pt>
                <c:pt idx="19171">
                  <c:v>1023.42</c:v>
                </c:pt>
                <c:pt idx="19172">
                  <c:v>1023.4399999999996</c:v>
                </c:pt>
                <c:pt idx="19173">
                  <c:v>1023.4599999999996</c:v>
                </c:pt>
                <c:pt idx="19174">
                  <c:v>1023.48</c:v>
                </c:pt>
                <c:pt idx="19175">
                  <c:v>1023.5</c:v>
                </c:pt>
                <c:pt idx="19176">
                  <c:v>1023.52</c:v>
                </c:pt>
                <c:pt idx="19177">
                  <c:v>1023.54</c:v>
                </c:pt>
                <c:pt idx="19178">
                  <c:v>1023.56</c:v>
                </c:pt>
                <c:pt idx="19179">
                  <c:v>1023.58</c:v>
                </c:pt>
                <c:pt idx="19180">
                  <c:v>1023.6</c:v>
                </c:pt>
                <c:pt idx="19181">
                  <c:v>1023.62</c:v>
                </c:pt>
                <c:pt idx="19182">
                  <c:v>1023.64</c:v>
                </c:pt>
                <c:pt idx="19183">
                  <c:v>1023.66</c:v>
                </c:pt>
                <c:pt idx="19184">
                  <c:v>1023.6800000000004</c:v>
                </c:pt>
                <c:pt idx="19185">
                  <c:v>1023.7</c:v>
                </c:pt>
                <c:pt idx="19186">
                  <c:v>1023.72</c:v>
                </c:pt>
                <c:pt idx="19187">
                  <c:v>1023.74</c:v>
                </c:pt>
                <c:pt idx="19188">
                  <c:v>1023.76</c:v>
                </c:pt>
                <c:pt idx="19189">
                  <c:v>1023.7800000000004</c:v>
                </c:pt>
                <c:pt idx="19190">
                  <c:v>1023.8</c:v>
                </c:pt>
                <c:pt idx="19191">
                  <c:v>1023.8199999999996</c:v>
                </c:pt>
                <c:pt idx="19192">
                  <c:v>1023.8399999999996</c:v>
                </c:pt>
                <c:pt idx="19193">
                  <c:v>1023.8599999999996</c:v>
                </c:pt>
                <c:pt idx="19194">
                  <c:v>1023.88</c:v>
                </c:pt>
                <c:pt idx="19195">
                  <c:v>1023.9</c:v>
                </c:pt>
                <c:pt idx="19196">
                  <c:v>1023.92</c:v>
                </c:pt>
                <c:pt idx="19197">
                  <c:v>1023.9399999999996</c:v>
                </c:pt>
                <c:pt idx="19198">
                  <c:v>1023.9599999999996</c:v>
                </c:pt>
                <c:pt idx="19199">
                  <c:v>1023.98</c:v>
                </c:pt>
                <c:pt idx="19200">
                  <c:v>1024</c:v>
                </c:pt>
                <c:pt idx="19201">
                  <c:v>1024.02</c:v>
                </c:pt>
                <c:pt idx="19202">
                  <c:v>1024.04</c:v>
                </c:pt>
                <c:pt idx="19203">
                  <c:v>1024.06</c:v>
                </c:pt>
                <c:pt idx="19204">
                  <c:v>1024.08</c:v>
                </c:pt>
                <c:pt idx="19205">
                  <c:v>1024.0999999999999</c:v>
                </c:pt>
                <c:pt idx="19206">
                  <c:v>1024.1199999999999</c:v>
                </c:pt>
                <c:pt idx="19207">
                  <c:v>1024.1399999999999</c:v>
                </c:pt>
                <c:pt idx="19208">
                  <c:v>1024.1599999999999</c:v>
                </c:pt>
                <c:pt idx="19209">
                  <c:v>1024.1799999999998</c:v>
                </c:pt>
                <c:pt idx="19210">
                  <c:v>1024.2</c:v>
                </c:pt>
                <c:pt idx="19211">
                  <c:v>1024.22</c:v>
                </c:pt>
                <c:pt idx="19212">
                  <c:v>1024.24</c:v>
                </c:pt>
                <c:pt idx="19213">
                  <c:v>1024.26</c:v>
                </c:pt>
                <c:pt idx="19214">
                  <c:v>1024.28</c:v>
                </c:pt>
                <c:pt idx="19215">
                  <c:v>1024.3</c:v>
                </c:pt>
                <c:pt idx="19216">
                  <c:v>1024.32</c:v>
                </c:pt>
                <c:pt idx="19217">
                  <c:v>1024.3399999999999</c:v>
                </c:pt>
                <c:pt idx="19218">
                  <c:v>1024.3599999999999</c:v>
                </c:pt>
                <c:pt idx="19219">
                  <c:v>1024.3799999999999</c:v>
                </c:pt>
                <c:pt idx="19220">
                  <c:v>1024.4000000000001</c:v>
                </c:pt>
                <c:pt idx="19221">
                  <c:v>1024.42</c:v>
                </c:pt>
                <c:pt idx="19222">
                  <c:v>1024.44</c:v>
                </c:pt>
                <c:pt idx="19223">
                  <c:v>1024.46</c:v>
                </c:pt>
                <c:pt idx="19224">
                  <c:v>1024.48</c:v>
                </c:pt>
                <c:pt idx="19225">
                  <c:v>1024.5</c:v>
                </c:pt>
                <c:pt idx="19226">
                  <c:v>1024.52</c:v>
                </c:pt>
                <c:pt idx="19227">
                  <c:v>1024.54</c:v>
                </c:pt>
                <c:pt idx="19228">
                  <c:v>1024.56</c:v>
                </c:pt>
                <c:pt idx="19229">
                  <c:v>1024.58</c:v>
                </c:pt>
                <c:pt idx="19230">
                  <c:v>1024.5999999999999</c:v>
                </c:pt>
                <c:pt idx="19231">
                  <c:v>1024.6199999999999</c:v>
                </c:pt>
                <c:pt idx="19232">
                  <c:v>1024.6399999999999</c:v>
                </c:pt>
                <c:pt idx="19233">
                  <c:v>1024.6599999999999</c:v>
                </c:pt>
                <c:pt idx="19234">
                  <c:v>1024.6799999999998</c:v>
                </c:pt>
                <c:pt idx="19235">
                  <c:v>1024.7</c:v>
                </c:pt>
                <c:pt idx="19236">
                  <c:v>1024.72</c:v>
                </c:pt>
                <c:pt idx="19237">
                  <c:v>1024.74</c:v>
                </c:pt>
                <c:pt idx="19238">
                  <c:v>1024.76</c:v>
                </c:pt>
                <c:pt idx="19239">
                  <c:v>1024.78</c:v>
                </c:pt>
                <c:pt idx="19240">
                  <c:v>1024.8</c:v>
                </c:pt>
                <c:pt idx="19241">
                  <c:v>1024.82</c:v>
                </c:pt>
                <c:pt idx="19242">
                  <c:v>1024.8399999999999</c:v>
                </c:pt>
                <c:pt idx="19243">
                  <c:v>1024.8599999999999</c:v>
                </c:pt>
                <c:pt idx="19244">
                  <c:v>1024.8799999999999</c:v>
                </c:pt>
                <c:pt idx="19245">
                  <c:v>1024.9000000000001</c:v>
                </c:pt>
                <c:pt idx="19246">
                  <c:v>1024.92</c:v>
                </c:pt>
                <c:pt idx="19247">
                  <c:v>1024.94</c:v>
                </c:pt>
                <c:pt idx="19248">
                  <c:v>1024.96</c:v>
                </c:pt>
                <c:pt idx="19249">
                  <c:v>1024.98</c:v>
                </c:pt>
                <c:pt idx="19250">
                  <c:v>1025</c:v>
                </c:pt>
                <c:pt idx="19251">
                  <c:v>1025.02</c:v>
                </c:pt>
                <c:pt idx="19252">
                  <c:v>1025.04</c:v>
                </c:pt>
                <c:pt idx="19253">
                  <c:v>1025.06</c:v>
                </c:pt>
                <c:pt idx="19254">
                  <c:v>1025.08</c:v>
                </c:pt>
                <c:pt idx="19255">
                  <c:v>1025.0999999999999</c:v>
                </c:pt>
                <c:pt idx="19256">
                  <c:v>1025.1199999999999</c:v>
                </c:pt>
                <c:pt idx="19257">
                  <c:v>1025.1399999999999</c:v>
                </c:pt>
                <c:pt idx="19258">
                  <c:v>1025.1599999999999</c:v>
                </c:pt>
                <c:pt idx="19259">
                  <c:v>1025.1799999999998</c:v>
                </c:pt>
                <c:pt idx="19260">
                  <c:v>1025.2</c:v>
                </c:pt>
                <c:pt idx="19261">
                  <c:v>1025.22</c:v>
                </c:pt>
                <c:pt idx="19262">
                  <c:v>1025.24</c:v>
                </c:pt>
                <c:pt idx="19263">
                  <c:v>1025.26</c:v>
                </c:pt>
                <c:pt idx="19264">
                  <c:v>1025.28</c:v>
                </c:pt>
                <c:pt idx="19265">
                  <c:v>1025.3</c:v>
                </c:pt>
                <c:pt idx="19266">
                  <c:v>1025.32</c:v>
                </c:pt>
                <c:pt idx="19267">
                  <c:v>1025.3399999999999</c:v>
                </c:pt>
                <c:pt idx="19268">
                  <c:v>1025.3599999999999</c:v>
                </c:pt>
                <c:pt idx="19269">
                  <c:v>1025.3799999999999</c:v>
                </c:pt>
                <c:pt idx="19270">
                  <c:v>1025.4000000000001</c:v>
                </c:pt>
                <c:pt idx="19271">
                  <c:v>1025.42</c:v>
                </c:pt>
                <c:pt idx="19272">
                  <c:v>1025.44</c:v>
                </c:pt>
                <c:pt idx="19273">
                  <c:v>1025.46</c:v>
                </c:pt>
                <c:pt idx="19274">
                  <c:v>1025.48</c:v>
                </c:pt>
                <c:pt idx="19275">
                  <c:v>1025.5</c:v>
                </c:pt>
                <c:pt idx="19276">
                  <c:v>1025.52</c:v>
                </c:pt>
                <c:pt idx="19277">
                  <c:v>1025.54</c:v>
                </c:pt>
                <c:pt idx="19278">
                  <c:v>1025.56</c:v>
                </c:pt>
                <c:pt idx="19279">
                  <c:v>1025.58</c:v>
                </c:pt>
                <c:pt idx="19280">
                  <c:v>1025.5999999999999</c:v>
                </c:pt>
                <c:pt idx="19281">
                  <c:v>1025.6199999999999</c:v>
                </c:pt>
                <c:pt idx="19282">
                  <c:v>1025.6399999999999</c:v>
                </c:pt>
                <c:pt idx="19283">
                  <c:v>1025.6599999999999</c:v>
                </c:pt>
                <c:pt idx="19284">
                  <c:v>1025.6799999999998</c:v>
                </c:pt>
                <c:pt idx="19285">
                  <c:v>1025.7</c:v>
                </c:pt>
                <c:pt idx="19286">
                  <c:v>1025.72</c:v>
                </c:pt>
                <c:pt idx="19287">
                  <c:v>1025.74</c:v>
                </c:pt>
                <c:pt idx="19288">
                  <c:v>1025.76</c:v>
                </c:pt>
                <c:pt idx="19289">
                  <c:v>1025.78</c:v>
                </c:pt>
                <c:pt idx="19290">
                  <c:v>1025.8</c:v>
                </c:pt>
                <c:pt idx="19291">
                  <c:v>1025.82</c:v>
                </c:pt>
                <c:pt idx="19292">
                  <c:v>1025.8399999999999</c:v>
                </c:pt>
                <c:pt idx="19293">
                  <c:v>1025.8599999999999</c:v>
                </c:pt>
                <c:pt idx="19294">
                  <c:v>1025.8799999999999</c:v>
                </c:pt>
                <c:pt idx="19295">
                  <c:v>1025.9000000000001</c:v>
                </c:pt>
                <c:pt idx="19296">
                  <c:v>1025.92</c:v>
                </c:pt>
                <c:pt idx="19297">
                  <c:v>1025.94</c:v>
                </c:pt>
                <c:pt idx="19298">
                  <c:v>1025.96</c:v>
                </c:pt>
                <c:pt idx="19299">
                  <c:v>1025.98</c:v>
                </c:pt>
                <c:pt idx="19300">
                  <c:v>1026</c:v>
                </c:pt>
                <c:pt idx="19301">
                  <c:v>1026.02</c:v>
                </c:pt>
                <c:pt idx="19302">
                  <c:v>1026.04</c:v>
                </c:pt>
                <c:pt idx="19303">
                  <c:v>1026.06</c:v>
                </c:pt>
                <c:pt idx="19304">
                  <c:v>1026.08</c:v>
                </c:pt>
                <c:pt idx="19305">
                  <c:v>1026.0999999999999</c:v>
                </c:pt>
                <c:pt idx="19306">
                  <c:v>1026.1199999999999</c:v>
                </c:pt>
                <c:pt idx="19307">
                  <c:v>1026.1399999999999</c:v>
                </c:pt>
                <c:pt idx="19308">
                  <c:v>1026.1599999999999</c:v>
                </c:pt>
                <c:pt idx="19309">
                  <c:v>1026.1799999999998</c:v>
                </c:pt>
                <c:pt idx="19310">
                  <c:v>1026.2</c:v>
                </c:pt>
                <c:pt idx="19311">
                  <c:v>1026.22</c:v>
                </c:pt>
                <c:pt idx="19312">
                  <c:v>1026.24</c:v>
                </c:pt>
                <c:pt idx="19313">
                  <c:v>1026.26</c:v>
                </c:pt>
                <c:pt idx="19314">
                  <c:v>1026.28</c:v>
                </c:pt>
                <c:pt idx="19315">
                  <c:v>1026.3</c:v>
                </c:pt>
                <c:pt idx="19316">
                  <c:v>1026.32</c:v>
                </c:pt>
                <c:pt idx="19317">
                  <c:v>1026.3399999999999</c:v>
                </c:pt>
                <c:pt idx="19318">
                  <c:v>1026.3599999999999</c:v>
                </c:pt>
                <c:pt idx="19319">
                  <c:v>1026.3799999999999</c:v>
                </c:pt>
                <c:pt idx="19320">
                  <c:v>1026.4000000000001</c:v>
                </c:pt>
                <c:pt idx="19321">
                  <c:v>1026.42</c:v>
                </c:pt>
                <c:pt idx="19322">
                  <c:v>1026.44</c:v>
                </c:pt>
                <c:pt idx="19323">
                  <c:v>1026.46</c:v>
                </c:pt>
                <c:pt idx="19324">
                  <c:v>1026.48</c:v>
                </c:pt>
                <c:pt idx="19325">
                  <c:v>1026.5</c:v>
                </c:pt>
                <c:pt idx="19326">
                  <c:v>1026.52</c:v>
                </c:pt>
                <c:pt idx="19327">
                  <c:v>1026.54</c:v>
                </c:pt>
                <c:pt idx="19328">
                  <c:v>1026.56</c:v>
                </c:pt>
                <c:pt idx="19329">
                  <c:v>1026.58</c:v>
                </c:pt>
                <c:pt idx="19330">
                  <c:v>1026.5999999999999</c:v>
                </c:pt>
                <c:pt idx="19331">
                  <c:v>1026.6199999999999</c:v>
                </c:pt>
                <c:pt idx="19332">
                  <c:v>1026.6399999999999</c:v>
                </c:pt>
                <c:pt idx="19333">
                  <c:v>1026.6599999999999</c:v>
                </c:pt>
                <c:pt idx="19334">
                  <c:v>1026.6799999999998</c:v>
                </c:pt>
                <c:pt idx="19335">
                  <c:v>1026.7</c:v>
                </c:pt>
                <c:pt idx="19336">
                  <c:v>1026.72</c:v>
                </c:pt>
                <c:pt idx="19337">
                  <c:v>1026.74</c:v>
                </c:pt>
                <c:pt idx="19338">
                  <c:v>1026.76</c:v>
                </c:pt>
                <c:pt idx="19339">
                  <c:v>1026.78</c:v>
                </c:pt>
                <c:pt idx="19340">
                  <c:v>1026.8</c:v>
                </c:pt>
                <c:pt idx="19341">
                  <c:v>1026.82</c:v>
                </c:pt>
                <c:pt idx="19342">
                  <c:v>1026.8399999999999</c:v>
                </c:pt>
                <c:pt idx="19343">
                  <c:v>1026.8599999999999</c:v>
                </c:pt>
                <c:pt idx="19344">
                  <c:v>1026.8799999999999</c:v>
                </c:pt>
                <c:pt idx="19345">
                  <c:v>1026.9000000000001</c:v>
                </c:pt>
                <c:pt idx="19346">
                  <c:v>1026.92</c:v>
                </c:pt>
                <c:pt idx="19347">
                  <c:v>1026.94</c:v>
                </c:pt>
                <c:pt idx="19348">
                  <c:v>1026.96</c:v>
                </c:pt>
                <c:pt idx="19349">
                  <c:v>1026.98</c:v>
                </c:pt>
                <c:pt idx="19350">
                  <c:v>1027</c:v>
                </c:pt>
                <c:pt idx="19351">
                  <c:v>1027.02</c:v>
                </c:pt>
                <c:pt idx="19352">
                  <c:v>1027.04</c:v>
                </c:pt>
                <c:pt idx="19353">
                  <c:v>1027.06</c:v>
                </c:pt>
                <c:pt idx="19354">
                  <c:v>1027.08</c:v>
                </c:pt>
                <c:pt idx="19355">
                  <c:v>1027.0999999999999</c:v>
                </c:pt>
                <c:pt idx="19356">
                  <c:v>1027.1199999999999</c:v>
                </c:pt>
                <c:pt idx="19357">
                  <c:v>1027.1399999999999</c:v>
                </c:pt>
                <c:pt idx="19358">
                  <c:v>1027.1599999999999</c:v>
                </c:pt>
                <c:pt idx="19359">
                  <c:v>1027.1799999999998</c:v>
                </c:pt>
                <c:pt idx="19360">
                  <c:v>1027.2</c:v>
                </c:pt>
                <c:pt idx="19361">
                  <c:v>1027.22</c:v>
                </c:pt>
                <c:pt idx="19362">
                  <c:v>1027.24</c:v>
                </c:pt>
                <c:pt idx="19363">
                  <c:v>1027.26</c:v>
                </c:pt>
                <c:pt idx="19364">
                  <c:v>1027.28</c:v>
                </c:pt>
                <c:pt idx="19365">
                  <c:v>1027.3</c:v>
                </c:pt>
                <c:pt idx="19366">
                  <c:v>1027.32</c:v>
                </c:pt>
                <c:pt idx="19367">
                  <c:v>1027.3399999999999</c:v>
                </c:pt>
                <c:pt idx="19368">
                  <c:v>1027.3599999999999</c:v>
                </c:pt>
                <c:pt idx="19369">
                  <c:v>1027.3799999999999</c:v>
                </c:pt>
                <c:pt idx="19370">
                  <c:v>1027.4000000000001</c:v>
                </c:pt>
                <c:pt idx="19371">
                  <c:v>1027.42</c:v>
                </c:pt>
                <c:pt idx="19372">
                  <c:v>1027.44</c:v>
                </c:pt>
                <c:pt idx="19373">
                  <c:v>1027.46</c:v>
                </c:pt>
                <c:pt idx="19374">
                  <c:v>1027.48</c:v>
                </c:pt>
                <c:pt idx="19375">
                  <c:v>1027.5</c:v>
                </c:pt>
                <c:pt idx="19376">
                  <c:v>1027.52</c:v>
                </c:pt>
                <c:pt idx="19377">
                  <c:v>1027.54</c:v>
                </c:pt>
                <c:pt idx="19378">
                  <c:v>1027.56</c:v>
                </c:pt>
                <c:pt idx="19379">
                  <c:v>1027.58</c:v>
                </c:pt>
                <c:pt idx="19380">
                  <c:v>1027.5999999999999</c:v>
                </c:pt>
                <c:pt idx="19381">
                  <c:v>1027.6199999999999</c:v>
                </c:pt>
                <c:pt idx="19382">
                  <c:v>1027.6399999999999</c:v>
                </c:pt>
                <c:pt idx="19383">
                  <c:v>1027.6599999999999</c:v>
                </c:pt>
                <c:pt idx="19384">
                  <c:v>1027.6799999999998</c:v>
                </c:pt>
                <c:pt idx="19385">
                  <c:v>1027.7</c:v>
                </c:pt>
                <c:pt idx="19386">
                  <c:v>1027.72</c:v>
                </c:pt>
                <c:pt idx="19387">
                  <c:v>1027.74</c:v>
                </c:pt>
                <c:pt idx="19388">
                  <c:v>1027.76</c:v>
                </c:pt>
                <c:pt idx="19389">
                  <c:v>1027.78</c:v>
                </c:pt>
                <c:pt idx="19390">
                  <c:v>1027.8</c:v>
                </c:pt>
                <c:pt idx="19391">
                  <c:v>1027.82</c:v>
                </c:pt>
                <c:pt idx="19392">
                  <c:v>1027.8399999999999</c:v>
                </c:pt>
                <c:pt idx="19393">
                  <c:v>1027.8599999999999</c:v>
                </c:pt>
                <c:pt idx="19394">
                  <c:v>1027.8799999999999</c:v>
                </c:pt>
                <c:pt idx="19395">
                  <c:v>1027.9000000000001</c:v>
                </c:pt>
                <c:pt idx="19396">
                  <c:v>1027.92</c:v>
                </c:pt>
                <c:pt idx="19397">
                  <c:v>1027.94</c:v>
                </c:pt>
                <c:pt idx="19398">
                  <c:v>1027.96</c:v>
                </c:pt>
                <c:pt idx="19399">
                  <c:v>1027.98</c:v>
                </c:pt>
                <c:pt idx="19400">
                  <c:v>1028</c:v>
                </c:pt>
                <c:pt idx="19401">
                  <c:v>1028.02</c:v>
                </c:pt>
                <c:pt idx="19402">
                  <c:v>1028.04</c:v>
                </c:pt>
                <c:pt idx="19403">
                  <c:v>1028.06</c:v>
                </c:pt>
                <c:pt idx="19404">
                  <c:v>1028.08</c:v>
                </c:pt>
                <c:pt idx="19405">
                  <c:v>1028.0999999999999</c:v>
                </c:pt>
                <c:pt idx="19406">
                  <c:v>1028.1199999999999</c:v>
                </c:pt>
                <c:pt idx="19407">
                  <c:v>1028.1399999999999</c:v>
                </c:pt>
                <c:pt idx="19408">
                  <c:v>1028.1599999999999</c:v>
                </c:pt>
                <c:pt idx="19409">
                  <c:v>1028.1799999999998</c:v>
                </c:pt>
                <c:pt idx="19410">
                  <c:v>1028.2</c:v>
                </c:pt>
                <c:pt idx="19411">
                  <c:v>1028.22</c:v>
                </c:pt>
                <c:pt idx="19412">
                  <c:v>1028.24</c:v>
                </c:pt>
                <c:pt idx="19413">
                  <c:v>1028.26</c:v>
                </c:pt>
                <c:pt idx="19414">
                  <c:v>1028.28</c:v>
                </c:pt>
                <c:pt idx="19415">
                  <c:v>1028.3</c:v>
                </c:pt>
                <c:pt idx="19416">
                  <c:v>1028.32</c:v>
                </c:pt>
                <c:pt idx="19417">
                  <c:v>1028.3399999999999</c:v>
                </c:pt>
                <c:pt idx="19418">
                  <c:v>1028.3599999999999</c:v>
                </c:pt>
                <c:pt idx="19419">
                  <c:v>1028.3799999999999</c:v>
                </c:pt>
                <c:pt idx="19420">
                  <c:v>1028.4000000000001</c:v>
                </c:pt>
                <c:pt idx="19421">
                  <c:v>1028.42</c:v>
                </c:pt>
                <c:pt idx="19422">
                  <c:v>1028.44</c:v>
                </c:pt>
                <c:pt idx="19423">
                  <c:v>1028.46</c:v>
                </c:pt>
                <c:pt idx="19424">
                  <c:v>1028.48</c:v>
                </c:pt>
                <c:pt idx="19425">
                  <c:v>1028.5</c:v>
                </c:pt>
                <c:pt idx="19426">
                  <c:v>1028.52</c:v>
                </c:pt>
                <c:pt idx="19427">
                  <c:v>1028.54</c:v>
                </c:pt>
                <c:pt idx="19428">
                  <c:v>1028.56</c:v>
                </c:pt>
                <c:pt idx="19429">
                  <c:v>1028.58</c:v>
                </c:pt>
                <c:pt idx="19430">
                  <c:v>1028.5999999999999</c:v>
                </c:pt>
                <c:pt idx="19431">
                  <c:v>1028.6199999999999</c:v>
                </c:pt>
                <c:pt idx="19432">
                  <c:v>1028.6399999999999</c:v>
                </c:pt>
                <c:pt idx="19433">
                  <c:v>1028.6599999999999</c:v>
                </c:pt>
                <c:pt idx="19434">
                  <c:v>1028.6799999999998</c:v>
                </c:pt>
                <c:pt idx="19435">
                  <c:v>1028.7</c:v>
                </c:pt>
                <c:pt idx="19436">
                  <c:v>1028.72</c:v>
                </c:pt>
                <c:pt idx="19437">
                  <c:v>1028.74</c:v>
                </c:pt>
                <c:pt idx="19438">
                  <c:v>1028.76</c:v>
                </c:pt>
                <c:pt idx="19439">
                  <c:v>1028.78</c:v>
                </c:pt>
                <c:pt idx="19440">
                  <c:v>1028.8</c:v>
                </c:pt>
                <c:pt idx="19441">
                  <c:v>1028.82</c:v>
                </c:pt>
                <c:pt idx="19442">
                  <c:v>1028.8399999999999</c:v>
                </c:pt>
                <c:pt idx="19443">
                  <c:v>1028.8599999999999</c:v>
                </c:pt>
                <c:pt idx="19444">
                  <c:v>1028.8799999999999</c:v>
                </c:pt>
                <c:pt idx="19445">
                  <c:v>1028.9000000000001</c:v>
                </c:pt>
                <c:pt idx="19446">
                  <c:v>1028.92</c:v>
                </c:pt>
                <c:pt idx="19447">
                  <c:v>1028.94</c:v>
                </c:pt>
                <c:pt idx="19448">
                  <c:v>1028.96</c:v>
                </c:pt>
                <c:pt idx="19449">
                  <c:v>1028.98</c:v>
                </c:pt>
                <c:pt idx="19450">
                  <c:v>1029</c:v>
                </c:pt>
                <c:pt idx="19451">
                  <c:v>1029.02</c:v>
                </c:pt>
                <c:pt idx="19452">
                  <c:v>1029.04</c:v>
                </c:pt>
                <c:pt idx="19453">
                  <c:v>1029.06</c:v>
                </c:pt>
                <c:pt idx="19454">
                  <c:v>1029.08</c:v>
                </c:pt>
                <c:pt idx="19455">
                  <c:v>1029.0999999999999</c:v>
                </c:pt>
                <c:pt idx="19456">
                  <c:v>1029.1199999999999</c:v>
                </c:pt>
                <c:pt idx="19457">
                  <c:v>1029.1399999999999</c:v>
                </c:pt>
                <c:pt idx="19458">
                  <c:v>1029.1599999999999</c:v>
                </c:pt>
                <c:pt idx="19459">
                  <c:v>1029.1799999999998</c:v>
                </c:pt>
                <c:pt idx="19460">
                  <c:v>1029.2</c:v>
                </c:pt>
                <c:pt idx="19461">
                  <c:v>1029.22</c:v>
                </c:pt>
                <c:pt idx="19462">
                  <c:v>1029.24</c:v>
                </c:pt>
                <c:pt idx="19463">
                  <c:v>1029.26</c:v>
                </c:pt>
                <c:pt idx="19464">
                  <c:v>1029.28</c:v>
                </c:pt>
                <c:pt idx="19465">
                  <c:v>1029.3</c:v>
                </c:pt>
                <c:pt idx="19466">
                  <c:v>1029.32</c:v>
                </c:pt>
                <c:pt idx="19467">
                  <c:v>1029.3399999999999</c:v>
                </c:pt>
                <c:pt idx="19468">
                  <c:v>1029.3599999999999</c:v>
                </c:pt>
                <c:pt idx="19469">
                  <c:v>1029.3799999999999</c:v>
                </c:pt>
                <c:pt idx="19470">
                  <c:v>1029.4000000000001</c:v>
                </c:pt>
                <c:pt idx="19471">
                  <c:v>1029.42</c:v>
                </c:pt>
                <c:pt idx="19472">
                  <c:v>1029.44</c:v>
                </c:pt>
                <c:pt idx="19473">
                  <c:v>1029.46</c:v>
                </c:pt>
                <c:pt idx="19474">
                  <c:v>1029.48</c:v>
                </c:pt>
                <c:pt idx="19475">
                  <c:v>1029.5</c:v>
                </c:pt>
                <c:pt idx="19476">
                  <c:v>1029.52</c:v>
                </c:pt>
                <c:pt idx="19477">
                  <c:v>1029.54</c:v>
                </c:pt>
                <c:pt idx="19478">
                  <c:v>1029.56</c:v>
                </c:pt>
                <c:pt idx="19479">
                  <c:v>1029.58</c:v>
                </c:pt>
                <c:pt idx="19480">
                  <c:v>1029.5999999999999</c:v>
                </c:pt>
                <c:pt idx="19481">
                  <c:v>1029.6199999999999</c:v>
                </c:pt>
                <c:pt idx="19482">
                  <c:v>1029.6399999999999</c:v>
                </c:pt>
                <c:pt idx="19483">
                  <c:v>1029.6599999999999</c:v>
                </c:pt>
                <c:pt idx="19484">
                  <c:v>1029.6799999999998</c:v>
                </c:pt>
                <c:pt idx="19485">
                  <c:v>1029.7</c:v>
                </c:pt>
                <c:pt idx="19486">
                  <c:v>1029.72</c:v>
                </c:pt>
                <c:pt idx="19487">
                  <c:v>1029.74</c:v>
                </c:pt>
                <c:pt idx="19488">
                  <c:v>1029.76</c:v>
                </c:pt>
                <c:pt idx="19489">
                  <c:v>1029.78</c:v>
                </c:pt>
                <c:pt idx="19490">
                  <c:v>1029.8</c:v>
                </c:pt>
                <c:pt idx="19491">
                  <c:v>1029.82</c:v>
                </c:pt>
                <c:pt idx="19492">
                  <c:v>1029.8399999999999</c:v>
                </c:pt>
                <c:pt idx="19493">
                  <c:v>1029.8599999999999</c:v>
                </c:pt>
                <c:pt idx="19494">
                  <c:v>1029.8799999999999</c:v>
                </c:pt>
                <c:pt idx="19495">
                  <c:v>1029.9000000000001</c:v>
                </c:pt>
                <c:pt idx="19496">
                  <c:v>1029.92</c:v>
                </c:pt>
                <c:pt idx="19497">
                  <c:v>1029.94</c:v>
                </c:pt>
                <c:pt idx="19498">
                  <c:v>1029.96</c:v>
                </c:pt>
                <c:pt idx="19499">
                  <c:v>1029.98</c:v>
                </c:pt>
                <c:pt idx="19500">
                  <c:v>1030</c:v>
                </c:pt>
                <c:pt idx="19501">
                  <c:v>1030.02</c:v>
                </c:pt>
                <c:pt idx="19502">
                  <c:v>1030.04</c:v>
                </c:pt>
                <c:pt idx="19503">
                  <c:v>1030.06</c:v>
                </c:pt>
                <c:pt idx="19504">
                  <c:v>1030.08</c:v>
                </c:pt>
                <c:pt idx="19505">
                  <c:v>1030.0999999999999</c:v>
                </c:pt>
                <c:pt idx="19506">
                  <c:v>1030.1199999999999</c:v>
                </c:pt>
                <c:pt idx="19507">
                  <c:v>1030.1399999999999</c:v>
                </c:pt>
                <c:pt idx="19508">
                  <c:v>1030.1599999999999</c:v>
                </c:pt>
                <c:pt idx="19509">
                  <c:v>1030.1799999999998</c:v>
                </c:pt>
                <c:pt idx="19510">
                  <c:v>1030.2</c:v>
                </c:pt>
                <c:pt idx="19511">
                  <c:v>1030.22</c:v>
                </c:pt>
                <c:pt idx="19512">
                  <c:v>1030.24</c:v>
                </c:pt>
                <c:pt idx="19513">
                  <c:v>1030.26</c:v>
                </c:pt>
                <c:pt idx="19514">
                  <c:v>1030.28</c:v>
                </c:pt>
                <c:pt idx="19515">
                  <c:v>1030.3</c:v>
                </c:pt>
                <c:pt idx="19516">
                  <c:v>1030.32</c:v>
                </c:pt>
                <c:pt idx="19517">
                  <c:v>1030.3399999999999</c:v>
                </c:pt>
                <c:pt idx="19518">
                  <c:v>1030.3599999999999</c:v>
                </c:pt>
                <c:pt idx="19519">
                  <c:v>1030.3799999999999</c:v>
                </c:pt>
                <c:pt idx="19520">
                  <c:v>1030.4000000000001</c:v>
                </c:pt>
                <c:pt idx="19521">
                  <c:v>1030.42</c:v>
                </c:pt>
                <c:pt idx="19522">
                  <c:v>1030.44</c:v>
                </c:pt>
                <c:pt idx="19523">
                  <c:v>1030.46</c:v>
                </c:pt>
                <c:pt idx="19524">
                  <c:v>1030.48</c:v>
                </c:pt>
                <c:pt idx="19525">
                  <c:v>1030.5</c:v>
                </c:pt>
                <c:pt idx="19526">
                  <c:v>1030.52</c:v>
                </c:pt>
                <c:pt idx="19527">
                  <c:v>1030.54</c:v>
                </c:pt>
                <c:pt idx="19528">
                  <c:v>1030.56</c:v>
                </c:pt>
                <c:pt idx="19529">
                  <c:v>1030.58</c:v>
                </c:pt>
                <c:pt idx="19530">
                  <c:v>1030.5999999999999</c:v>
                </c:pt>
                <c:pt idx="19531">
                  <c:v>1030.6199999999999</c:v>
                </c:pt>
                <c:pt idx="19532">
                  <c:v>1030.6399999999999</c:v>
                </c:pt>
                <c:pt idx="19533">
                  <c:v>1030.6599999999999</c:v>
                </c:pt>
                <c:pt idx="19534">
                  <c:v>1030.6799999999998</c:v>
                </c:pt>
                <c:pt idx="19535">
                  <c:v>1030.7</c:v>
                </c:pt>
                <c:pt idx="19536">
                  <c:v>1030.72</c:v>
                </c:pt>
                <c:pt idx="19537">
                  <c:v>1030.74</c:v>
                </c:pt>
                <c:pt idx="19538">
                  <c:v>1030.76</c:v>
                </c:pt>
                <c:pt idx="19539">
                  <c:v>1030.78</c:v>
                </c:pt>
                <c:pt idx="19540">
                  <c:v>1030.8</c:v>
                </c:pt>
                <c:pt idx="19541">
                  <c:v>1030.82</c:v>
                </c:pt>
                <c:pt idx="19542">
                  <c:v>1030.8399999999999</c:v>
                </c:pt>
                <c:pt idx="19543">
                  <c:v>1030.8599999999999</c:v>
                </c:pt>
                <c:pt idx="19544">
                  <c:v>1030.8799999999999</c:v>
                </c:pt>
                <c:pt idx="19545">
                  <c:v>1030.9000000000001</c:v>
                </c:pt>
                <c:pt idx="19546">
                  <c:v>1030.92</c:v>
                </c:pt>
                <c:pt idx="19547">
                  <c:v>1030.94</c:v>
                </c:pt>
                <c:pt idx="19548">
                  <c:v>1030.96</c:v>
                </c:pt>
                <c:pt idx="19549">
                  <c:v>1030.98</c:v>
                </c:pt>
                <c:pt idx="19550">
                  <c:v>1031</c:v>
                </c:pt>
                <c:pt idx="19551">
                  <c:v>1031.02</c:v>
                </c:pt>
                <c:pt idx="19552">
                  <c:v>1031.04</c:v>
                </c:pt>
                <c:pt idx="19553">
                  <c:v>1031.06</c:v>
                </c:pt>
                <c:pt idx="19554">
                  <c:v>1031.08</c:v>
                </c:pt>
                <c:pt idx="19555">
                  <c:v>1031.0999999999999</c:v>
                </c:pt>
                <c:pt idx="19556">
                  <c:v>1031.1199999999999</c:v>
                </c:pt>
                <c:pt idx="19557">
                  <c:v>1031.1399999999999</c:v>
                </c:pt>
                <c:pt idx="19558">
                  <c:v>1031.1599999999999</c:v>
                </c:pt>
                <c:pt idx="19559">
                  <c:v>1031.1799999999998</c:v>
                </c:pt>
                <c:pt idx="19560">
                  <c:v>1031.2</c:v>
                </c:pt>
                <c:pt idx="19561">
                  <c:v>1031.22</c:v>
                </c:pt>
                <c:pt idx="19562">
                  <c:v>1031.24</c:v>
                </c:pt>
                <c:pt idx="19563">
                  <c:v>1031.26</c:v>
                </c:pt>
                <c:pt idx="19564">
                  <c:v>1031.28</c:v>
                </c:pt>
                <c:pt idx="19565">
                  <c:v>1031.3</c:v>
                </c:pt>
                <c:pt idx="19566">
                  <c:v>1031.32</c:v>
                </c:pt>
                <c:pt idx="19567">
                  <c:v>1031.3399999999999</c:v>
                </c:pt>
                <c:pt idx="19568">
                  <c:v>1031.3599999999999</c:v>
                </c:pt>
                <c:pt idx="19569">
                  <c:v>1031.3799999999999</c:v>
                </c:pt>
                <c:pt idx="19570">
                  <c:v>1031.4000000000001</c:v>
                </c:pt>
                <c:pt idx="19571">
                  <c:v>1031.42</c:v>
                </c:pt>
                <c:pt idx="19572">
                  <c:v>1031.44</c:v>
                </c:pt>
                <c:pt idx="19573">
                  <c:v>1031.46</c:v>
                </c:pt>
                <c:pt idx="19574">
                  <c:v>1031.48</c:v>
                </c:pt>
                <c:pt idx="19575">
                  <c:v>1031.5</c:v>
                </c:pt>
                <c:pt idx="19576">
                  <c:v>1031.52</c:v>
                </c:pt>
                <c:pt idx="19577">
                  <c:v>1031.54</c:v>
                </c:pt>
                <c:pt idx="19578">
                  <c:v>1031.56</c:v>
                </c:pt>
                <c:pt idx="19579">
                  <c:v>1031.58</c:v>
                </c:pt>
                <c:pt idx="19580">
                  <c:v>1031.5999999999999</c:v>
                </c:pt>
                <c:pt idx="19581">
                  <c:v>1031.6199999999999</c:v>
                </c:pt>
                <c:pt idx="19582">
                  <c:v>1031.6399999999999</c:v>
                </c:pt>
                <c:pt idx="19583">
                  <c:v>1031.6599999999999</c:v>
                </c:pt>
                <c:pt idx="19584">
                  <c:v>1031.6799999999998</c:v>
                </c:pt>
                <c:pt idx="19585">
                  <c:v>1031.7</c:v>
                </c:pt>
                <c:pt idx="19586">
                  <c:v>1031.72</c:v>
                </c:pt>
                <c:pt idx="19587">
                  <c:v>1031.74</c:v>
                </c:pt>
                <c:pt idx="19588">
                  <c:v>1031.76</c:v>
                </c:pt>
                <c:pt idx="19589">
                  <c:v>1031.78</c:v>
                </c:pt>
                <c:pt idx="19590">
                  <c:v>1031.8</c:v>
                </c:pt>
                <c:pt idx="19591">
                  <c:v>1031.82</c:v>
                </c:pt>
                <c:pt idx="19592">
                  <c:v>1031.8399999999999</c:v>
                </c:pt>
                <c:pt idx="19593">
                  <c:v>1031.8599999999999</c:v>
                </c:pt>
                <c:pt idx="19594">
                  <c:v>1031.8799999999999</c:v>
                </c:pt>
                <c:pt idx="19595">
                  <c:v>1031.9000000000001</c:v>
                </c:pt>
                <c:pt idx="19596">
                  <c:v>1031.92</c:v>
                </c:pt>
                <c:pt idx="19597">
                  <c:v>1031.94</c:v>
                </c:pt>
                <c:pt idx="19598">
                  <c:v>1031.96</c:v>
                </c:pt>
                <c:pt idx="19599">
                  <c:v>1031.98</c:v>
                </c:pt>
                <c:pt idx="19600">
                  <c:v>1032</c:v>
                </c:pt>
                <c:pt idx="19601">
                  <c:v>1032.02</c:v>
                </c:pt>
                <c:pt idx="19602">
                  <c:v>1032.04</c:v>
                </c:pt>
                <c:pt idx="19603">
                  <c:v>1032.06</c:v>
                </c:pt>
                <c:pt idx="19604">
                  <c:v>1032.08</c:v>
                </c:pt>
                <c:pt idx="19605">
                  <c:v>1032.0999999999999</c:v>
                </c:pt>
                <c:pt idx="19606">
                  <c:v>1032.1199999999999</c:v>
                </c:pt>
                <c:pt idx="19607">
                  <c:v>1032.1399999999999</c:v>
                </c:pt>
                <c:pt idx="19608">
                  <c:v>1032.1599999999999</c:v>
                </c:pt>
                <c:pt idx="19609">
                  <c:v>1032.1799999999998</c:v>
                </c:pt>
                <c:pt idx="19610">
                  <c:v>1032.2</c:v>
                </c:pt>
                <c:pt idx="19611">
                  <c:v>1032.22</c:v>
                </c:pt>
                <c:pt idx="19612">
                  <c:v>1032.24</c:v>
                </c:pt>
                <c:pt idx="19613">
                  <c:v>1032.26</c:v>
                </c:pt>
                <c:pt idx="19614">
                  <c:v>1032.28</c:v>
                </c:pt>
                <c:pt idx="19615">
                  <c:v>1032.3</c:v>
                </c:pt>
                <c:pt idx="19616">
                  <c:v>1032.32</c:v>
                </c:pt>
                <c:pt idx="19617">
                  <c:v>1032.3399999999999</c:v>
                </c:pt>
                <c:pt idx="19618">
                  <c:v>1032.3599999999999</c:v>
                </c:pt>
                <c:pt idx="19619">
                  <c:v>1032.3799999999999</c:v>
                </c:pt>
                <c:pt idx="19620">
                  <c:v>1032.4000000000001</c:v>
                </c:pt>
                <c:pt idx="19621">
                  <c:v>1032.42</c:v>
                </c:pt>
                <c:pt idx="19622">
                  <c:v>1032.44</c:v>
                </c:pt>
                <c:pt idx="19623">
                  <c:v>1032.46</c:v>
                </c:pt>
                <c:pt idx="19624">
                  <c:v>1032.48</c:v>
                </c:pt>
                <c:pt idx="19625">
                  <c:v>1032.5</c:v>
                </c:pt>
                <c:pt idx="19626">
                  <c:v>1032.52</c:v>
                </c:pt>
                <c:pt idx="19627">
                  <c:v>1032.54</c:v>
                </c:pt>
                <c:pt idx="19628">
                  <c:v>1032.56</c:v>
                </c:pt>
                <c:pt idx="19629">
                  <c:v>1032.58</c:v>
                </c:pt>
                <c:pt idx="19630">
                  <c:v>1032.5999999999999</c:v>
                </c:pt>
                <c:pt idx="19631">
                  <c:v>1032.6199999999999</c:v>
                </c:pt>
                <c:pt idx="19632">
                  <c:v>1032.6399999999999</c:v>
                </c:pt>
                <c:pt idx="19633">
                  <c:v>1032.6599999999999</c:v>
                </c:pt>
                <c:pt idx="19634">
                  <c:v>1032.6799999999998</c:v>
                </c:pt>
                <c:pt idx="19635">
                  <c:v>1032.7</c:v>
                </c:pt>
                <c:pt idx="19636">
                  <c:v>1032.72</c:v>
                </c:pt>
                <c:pt idx="19637">
                  <c:v>1032.74</c:v>
                </c:pt>
                <c:pt idx="19638">
                  <c:v>1032.76</c:v>
                </c:pt>
                <c:pt idx="19639">
                  <c:v>1032.78</c:v>
                </c:pt>
                <c:pt idx="19640">
                  <c:v>1032.8</c:v>
                </c:pt>
                <c:pt idx="19641">
                  <c:v>1032.82</c:v>
                </c:pt>
                <c:pt idx="19642">
                  <c:v>1032.8399999999999</c:v>
                </c:pt>
                <c:pt idx="19643">
                  <c:v>1032.8599999999999</c:v>
                </c:pt>
                <c:pt idx="19644">
                  <c:v>1032.8799999999999</c:v>
                </c:pt>
                <c:pt idx="19645">
                  <c:v>1032.9000000000001</c:v>
                </c:pt>
                <c:pt idx="19646">
                  <c:v>1032.92</c:v>
                </c:pt>
                <c:pt idx="19647">
                  <c:v>1032.94</c:v>
                </c:pt>
                <c:pt idx="19648">
                  <c:v>1032.96</c:v>
                </c:pt>
                <c:pt idx="19649">
                  <c:v>1032.98</c:v>
                </c:pt>
                <c:pt idx="19650">
                  <c:v>1033</c:v>
                </c:pt>
                <c:pt idx="19651">
                  <c:v>1033.02</c:v>
                </c:pt>
                <c:pt idx="19652">
                  <c:v>1033.04</c:v>
                </c:pt>
                <c:pt idx="19653">
                  <c:v>1033.06</c:v>
                </c:pt>
                <c:pt idx="19654">
                  <c:v>1033.08</c:v>
                </c:pt>
                <c:pt idx="19655">
                  <c:v>1033.0999999999999</c:v>
                </c:pt>
                <c:pt idx="19656">
                  <c:v>1033.1199999999999</c:v>
                </c:pt>
                <c:pt idx="19657">
                  <c:v>1033.1399999999999</c:v>
                </c:pt>
                <c:pt idx="19658">
                  <c:v>1033.1599999999999</c:v>
                </c:pt>
                <c:pt idx="19659">
                  <c:v>1033.1799999999998</c:v>
                </c:pt>
                <c:pt idx="19660">
                  <c:v>1033.2</c:v>
                </c:pt>
                <c:pt idx="19661">
                  <c:v>1033.22</c:v>
                </c:pt>
                <c:pt idx="19662">
                  <c:v>1033.24</c:v>
                </c:pt>
                <c:pt idx="19663">
                  <c:v>1033.26</c:v>
                </c:pt>
                <c:pt idx="19664">
                  <c:v>1033.28</c:v>
                </c:pt>
                <c:pt idx="19665">
                  <c:v>1033.3</c:v>
                </c:pt>
                <c:pt idx="19666">
                  <c:v>1033.32</c:v>
                </c:pt>
                <c:pt idx="19667">
                  <c:v>1033.3399999999999</c:v>
                </c:pt>
                <c:pt idx="19668">
                  <c:v>1033.3599999999999</c:v>
                </c:pt>
                <c:pt idx="19669">
                  <c:v>1033.3799999999999</c:v>
                </c:pt>
                <c:pt idx="19670">
                  <c:v>1033.4000000000001</c:v>
                </c:pt>
                <c:pt idx="19671">
                  <c:v>1033.42</c:v>
                </c:pt>
                <c:pt idx="19672">
                  <c:v>1033.44</c:v>
                </c:pt>
                <c:pt idx="19673">
                  <c:v>1033.46</c:v>
                </c:pt>
                <c:pt idx="19674">
                  <c:v>1033.48</c:v>
                </c:pt>
                <c:pt idx="19675">
                  <c:v>1033.5</c:v>
                </c:pt>
                <c:pt idx="19676">
                  <c:v>1033.52</c:v>
                </c:pt>
                <c:pt idx="19677">
                  <c:v>1033.54</c:v>
                </c:pt>
                <c:pt idx="19678">
                  <c:v>1033.56</c:v>
                </c:pt>
                <c:pt idx="19679">
                  <c:v>1033.58</c:v>
                </c:pt>
                <c:pt idx="19680">
                  <c:v>1033.5999999999999</c:v>
                </c:pt>
                <c:pt idx="19681">
                  <c:v>1033.6199999999999</c:v>
                </c:pt>
                <c:pt idx="19682">
                  <c:v>1033.6399999999999</c:v>
                </c:pt>
                <c:pt idx="19683">
                  <c:v>1033.6599999999999</c:v>
                </c:pt>
                <c:pt idx="19684">
                  <c:v>1033.6799999999998</c:v>
                </c:pt>
                <c:pt idx="19685">
                  <c:v>1033.7</c:v>
                </c:pt>
                <c:pt idx="19686">
                  <c:v>1033.72</c:v>
                </c:pt>
                <c:pt idx="19687">
                  <c:v>1033.74</c:v>
                </c:pt>
                <c:pt idx="19688">
                  <c:v>1033.76</c:v>
                </c:pt>
                <c:pt idx="19689">
                  <c:v>1033.78</c:v>
                </c:pt>
                <c:pt idx="19690">
                  <c:v>1033.8</c:v>
                </c:pt>
                <c:pt idx="19691">
                  <c:v>1033.82</c:v>
                </c:pt>
                <c:pt idx="19692">
                  <c:v>1033.8399999999999</c:v>
                </c:pt>
                <c:pt idx="19693">
                  <c:v>1033.8599999999999</c:v>
                </c:pt>
                <c:pt idx="19694">
                  <c:v>1033.8799999999999</c:v>
                </c:pt>
                <c:pt idx="19695">
                  <c:v>1033.9000000000001</c:v>
                </c:pt>
                <c:pt idx="19696">
                  <c:v>1033.92</c:v>
                </c:pt>
                <c:pt idx="19697">
                  <c:v>1033.94</c:v>
                </c:pt>
                <c:pt idx="19698">
                  <c:v>1033.96</c:v>
                </c:pt>
                <c:pt idx="19699">
                  <c:v>1033.98</c:v>
                </c:pt>
                <c:pt idx="19700">
                  <c:v>1034</c:v>
                </c:pt>
                <c:pt idx="19701">
                  <c:v>1034.02</c:v>
                </c:pt>
                <c:pt idx="19702">
                  <c:v>1034.04</c:v>
                </c:pt>
                <c:pt idx="19703">
                  <c:v>1034.06</c:v>
                </c:pt>
                <c:pt idx="19704">
                  <c:v>1034.08</c:v>
                </c:pt>
                <c:pt idx="19705">
                  <c:v>1034.0999999999999</c:v>
                </c:pt>
                <c:pt idx="19706">
                  <c:v>1034.1199999999999</c:v>
                </c:pt>
                <c:pt idx="19707">
                  <c:v>1034.1399999999999</c:v>
                </c:pt>
                <c:pt idx="19708">
                  <c:v>1034.1599999999999</c:v>
                </c:pt>
                <c:pt idx="19709">
                  <c:v>1034.1799999999998</c:v>
                </c:pt>
                <c:pt idx="19710">
                  <c:v>1034.2</c:v>
                </c:pt>
                <c:pt idx="19711">
                  <c:v>1034.22</c:v>
                </c:pt>
                <c:pt idx="19712">
                  <c:v>1034.24</c:v>
                </c:pt>
                <c:pt idx="19713">
                  <c:v>1034.26</c:v>
                </c:pt>
                <c:pt idx="19714">
                  <c:v>1034.28</c:v>
                </c:pt>
                <c:pt idx="19715">
                  <c:v>1034.3</c:v>
                </c:pt>
                <c:pt idx="19716">
                  <c:v>1034.32</c:v>
                </c:pt>
                <c:pt idx="19717">
                  <c:v>1034.3399999999999</c:v>
                </c:pt>
                <c:pt idx="19718">
                  <c:v>1034.3599999999999</c:v>
                </c:pt>
                <c:pt idx="19719">
                  <c:v>1034.3799999999999</c:v>
                </c:pt>
                <c:pt idx="19720">
                  <c:v>1034.4000000000001</c:v>
                </c:pt>
                <c:pt idx="19721">
                  <c:v>1034.42</c:v>
                </c:pt>
                <c:pt idx="19722">
                  <c:v>1034.44</c:v>
                </c:pt>
                <c:pt idx="19723">
                  <c:v>1034.46</c:v>
                </c:pt>
                <c:pt idx="19724">
                  <c:v>1034.48</c:v>
                </c:pt>
                <c:pt idx="19725">
                  <c:v>1034.5</c:v>
                </c:pt>
                <c:pt idx="19726">
                  <c:v>1034.52</c:v>
                </c:pt>
                <c:pt idx="19727">
                  <c:v>1034.54</c:v>
                </c:pt>
                <c:pt idx="19728">
                  <c:v>1034.56</c:v>
                </c:pt>
                <c:pt idx="19729">
                  <c:v>1034.58</c:v>
                </c:pt>
                <c:pt idx="19730">
                  <c:v>1034.5999999999999</c:v>
                </c:pt>
                <c:pt idx="19731">
                  <c:v>1034.6199999999999</c:v>
                </c:pt>
                <c:pt idx="19732">
                  <c:v>1034.6399999999999</c:v>
                </c:pt>
                <c:pt idx="19733">
                  <c:v>1034.6599999999999</c:v>
                </c:pt>
                <c:pt idx="19734">
                  <c:v>1034.6799999999998</c:v>
                </c:pt>
                <c:pt idx="19735">
                  <c:v>1034.7</c:v>
                </c:pt>
                <c:pt idx="19736">
                  <c:v>1034.72</c:v>
                </c:pt>
                <c:pt idx="19737">
                  <c:v>1034.74</c:v>
                </c:pt>
                <c:pt idx="19738">
                  <c:v>1034.76</c:v>
                </c:pt>
                <c:pt idx="19739">
                  <c:v>1034.78</c:v>
                </c:pt>
                <c:pt idx="19740">
                  <c:v>1034.8</c:v>
                </c:pt>
                <c:pt idx="19741">
                  <c:v>1034.82</c:v>
                </c:pt>
                <c:pt idx="19742">
                  <c:v>1034.8399999999999</c:v>
                </c:pt>
                <c:pt idx="19743">
                  <c:v>1034.8599999999999</c:v>
                </c:pt>
                <c:pt idx="19744">
                  <c:v>1034.8799999999999</c:v>
                </c:pt>
                <c:pt idx="19745">
                  <c:v>1034.9000000000001</c:v>
                </c:pt>
                <c:pt idx="19746">
                  <c:v>1034.92</c:v>
                </c:pt>
                <c:pt idx="19747">
                  <c:v>1034.94</c:v>
                </c:pt>
                <c:pt idx="19748">
                  <c:v>1034.96</c:v>
                </c:pt>
                <c:pt idx="19749">
                  <c:v>1034.98</c:v>
                </c:pt>
                <c:pt idx="19750">
                  <c:v>1035</c:v>
                </c:pt>
                <c:pt idx="19751">
                  <c:v>1035.02</c:v>
                </c:pt>
                <c:pt idx="19752">
                  <c:v>1035.04</c:v>
                </c:pt>
                <c:pt idx="19753">
                  <c:v>1035.06</c:v>
                </c:pt>
                <c:pt idx="19754">
                  <c:v>1035.08</c:v>
                </c:pt>
                <c:pt idx="19755">
                  <c:v>1035.0999999999999</c:v>
                </c:pt>
                <c:pt idx="19756">
                  <c:v>1035.1199999999999</c:v>
                </c:pt>
                <c:pt idx="19757">
                  <c:v>1035.1399999999999</c:v>
                </c:pt>
                <c:pt idx="19758">
                  <c:v>1035.1599999999999</c:v>
                </c:pt>
                <c:pt idx="19759">
                  <c:v>1035.1799999999998</c:v>
                </c:pt>
                <c:pt idx="19760">
                  <c:v>1035.2</c:v>
                </c:pt>
                <c:pt idx="19761">
                  <c:v>1035.22</c:v>
                </c:pt>
                <c:pt idx="19762">
                  <c:v>1035.24</c:v>
                </c:pt>
                <c:pt idx="19763">
                  <c:v>1035.26</c:v>
                </c:pt>
                <c:pt idx="19764">
                  <c:v>1035.28</c:v>
                </c:pt>
                <c:pt idx="19765">
                  <c:v>1035.3</c:v>
                </c:pt>
                <c:pt idx="19766">
                  <c:v>1035.32</c:v>
                </c:pt>
                <c:pt idx="19767">
                  <c:v>1035.3399999999999</c:v>
                </c:pt>
                <c:pt idx="19768">
                  <c:v>1035.3599999999999</c:v>
                </c:pt>
                <c:pt idx="19769">
                  <c:v>1035.3799999999999</c:v>
                </c:pt>
                <c:pt idx="19770">
                  <c:v>1035.4000000000001</c:v>
                </c:pt>
                <c:pt idx="19771">
                  <c:v>1035.42</c:v>
                </c:pt>
                <c:pt idx="19772">
                  <c:v>1035.44</c:v>
                </c:pt>
                <c:pt idx="19773">
                  <c:v>1035.46</c:v>
                </c:pt>
                <c:pt idx="19774">
                  <c:v>1035.48</c:v>
                </c:pt>
                <c:pt idx="19775">
                  <c:v>1035.5</c:v>
                </c:pt>
                <c:pt idx="19776">
                  <c:v>1035.52</c:v>
                </c:pt>
                <c:pt idx="19777">
                  <c:v>1035.54</c:v>
                </c:pt>
                <c:pt idx="19778">
                  <c:v>1035.56</c:v>
                </c:pt>
                <c:pt idx="19779">
                  <c:v>1035.58</c:v>
                </c:pt>
                <c:pt idx="19780">
                  <c:v>1035.5999999999999</c:v>
                </c:pt>
                <c:pt idx="19781">
                  <c:v>1035.6199999999999</c:v>
                </c:pt>
                <c:pt idx="19782">
                  <c:v>1035.6399999999999</c:v>
                </c:pt>
                <c:pt idx="19783">
                  <c:v>1035.6599999999999</c:v>
                </c:pt>
                <c:pt idx="19784">
                  <c:v>1035.6799999999998</c:v>
                </c:pt>
                <c:pt idx="19785">
                  <c:v>1035.7</c:v>
                </c:pt>
                <c:pt idx="19786">
                  <c:v>1035.72</c:v>
                </c:pt>
                <c:pt idx="19787">
                  <c:v>1035.74</c:v>
                </c:pt>
                <c:pt idx="19788">
                  <c:v>1035.76</c:v>
                </c:pt>
                <c:pt idx="19789">
                  <c:v>1035.78</c:v>
                </c:pt>
                <c:pt idx="19790">
                  <c:v>1035.8</c:v>
                </c:pt>
                <c:pt idx="19791">
                  <c:v>1035.82</c:v>
                </c:pt>
                <c:pt idx="19792">
                  <c:v>1035.8399999999999</c:v>
                </c:pt>
                <c:pt idx="19793">
                  <c:v>1035.8599999999999</c:v>
                </c:pt>
                <c:pt idx="19794">
                  <c:v>1035.8799999999999</c:v>
                </c:pt>
                <c:pt idx="19795">
                  <c:v>1035.9000000000001</c:v>
                </c:pt>
                <c:pt idx="19796">
                  <c:v>1035.92</c:v>
                </c:pt>
                <c:pt idx="19797">
                  <c:v>1035.94</c:v>
                </c:pt>
                <c:pt idx="19798">
                  <c:v>1035.96</c:v>
                </c:pt>
                <c:pt idx="19799">
                  <c:v>1035.98</c:v>
                </c:pt>
                <c:pt idx="19800">
                  <c:v>1036</c:v>
                </c:pt>
                <c:pt idx="19801">
                  <c:v>1036.02</c:v>
                </c:pt>
                <c:pt idx="19802">
                  <c:v>1036.04</c:v>
                </c:pt>
                <c:pt idx="19803">
                  <c:v>1036.06</c:v>
                </c:pt>
                <c:pt idx="19804">
                  <c:v>1036.08</c:v>
                </c:pt>
                <c:pt idx="19805">
                  <c:v>1036.0999999999999</c:v>
                </c:pt>
                <c:pt idx="19806">
                  <c:v>1036.1199999999999</c:v>
                </c:pt>
                <c:pt idx="19807">
                  <c:v>1036.1399999999999</c:v>
                </c:pt>
                <c:pt idx="19808">
                  <c:v>1036.1599999999999</c:v>
                </c:pt>
                <c:pt idx="19809">
                  <c:v>1036.1799999999998</c:v>
                </c:pt>
                <c:pt idx="19810">
                  <c:v>1036.2</c:v>
                </c:pt>
                <c:pt idx="19811">
                  <c:v>1036.22</c:v>
                </c:pt>
                <c:pt idx="19812">
                  <c:v>1036.24</c:v>
                </c:pt>
                <c:pt idx="19813">
                  <c:v>1036.26</c:v>
                </c:pt>
                <c:pt idx="19814">
                  <c:v>1036.28</c:v>
                </c:pt>
                <c:pt idx="19815">
                  <c:v>1036.3</c:v>
                </c:pt>
                <c:pt idx="19816">
                  <c:v>1036.32</c:v>
                </c:pt>
                <c:pt idx="19817">
                  <c:v>1036.3399999999999</c:v>
                </c:pt>
                <c:pt idx="19818">
                  <c:v>1036.3599999999999</c:v>
                </c:pt>
                <c:pt idx="19819">
                  <c:v>1036.3799999999999</c:v>
                </c:pt>
                <c:pt idx="19820">
                  <c:v>1036.4000000000001</c:v>
                </c:pt>
                <c:pt idx="19821">
                  <c:v>1036.42</c:v>
                </c:pt>
                <c:pt idx="19822">
                  <c:v>1036.44</c:v>
                </c:pt>
                <c:pt idx="19823">
                  <c:v>1036.46</c:v>
                </c:pt>
                <c:pt idx="19824">
                  <c:v>1036.48</c:v>
                </c:pt>
                <c:pt idx="19825">
                  <c:v>1036.5</c:v>
                </c:pt>
                <c:pt idx="19826">
                  <c:v>1036.52</c:v>
                </c:pt>
                <c:pt idx="19827">
                  <c:v>1036.54</c:v>
                </c:pt>
                <c:pt idx="19828">
                  <c:v>1036.56</c:v>
                </c:pt>
                <c:pt idx="19829">
                  <c:v>1036.58</c:v>
                </c:pt>
                <c:pt idx="19830">
                  <c:v>1036.5999999999999</c:v>
                </c:pt>
                <c:pt idx="19831">
                  <c:v>1036.6199999999999</c:v>
                </c:pt>
                <c:pt idx="19832">
                  <c:v>1036.6399999999999</c:v>
                </c:pt>
                <c:pt idx="19833">
                  <c:v>1036.6599999999999</c:v>
                </c:pt>
                <c:pt idx="19834">
                  <c:v>1036.6799999999998</c:v>
                </c:pt>
                <c:pt idx="19835">
                  <c:v>1036.7</c:v>
                </c:pt>
                <c:pt idx="19836">
                  <c:v>1036.72</c:v>
                </c:pt>
                <c:pt idx="19837">
                  <c:v>1036.74</c:v>
                </c:pt>
                <c:pt idx="19838">
                  <c:v>1036.76</c:v>
                </c:pt>
                <c:pt idx="19839">
                  <c:v>1036.78</c:v>
                </c:pt>
                <c:pt idx="19840">
                  <c:v>1036.8</c:v>
                </c:pt>
                <c:pt idx="19841">
                  <c:v>1036.82</c:v>
                </c:pt>
                <c:pt idx="19842">
                  <c:v>1036.8399999999999</c:v>
                </c:pt>
                <c:pt idx="19843">
                  <c:v>1036.8599999999999</c:v>
                </c:pt>
                <c:pt idx="19844">
                  <c:v>1036.8799999999999</c:v>
                </c:pt>
                <c:pt idx="19845">
                  <c:v>1036.9000000000001</c:v>
                </c:pt>
                <c:pt idx="19846">
                  <c:v>1036.92</c:v>
                </c:pt>
                <c:pt idx="19847">
                  <c:v>1036.94</c:v>
                </c:pt>
                <c:pt idx="19848">
                  <c:v>1036.96</c:v>
                </c:pt>
                <c:pt idx="19849">
                  <c:v>1036.98</c:v>
                </c:pt>
                <c:pt idx="19850">
                  <c:v>1037</c:v>
                </c:pt>
                <c:pt idx="19851">
                  <c:v>1037.02</c:v>
                </c:pt>
                <c:pt idx="19852">
                  <c:v>1037.04</c:v>
                </c:pt>
                <c:pt idx="19853">
                  <c:v>1037.06</c:v>
                </c:pt>
                <c:pt idx="19854">
                  <c:v>1037.08</c:v>
                </c:pt>
                <c:pt idx="19855">
                  <c:v>1037.0999999999999</c:v>
                </c:pt>
                <c:pt idx="19856">
                  <c:v>1037.1199999999999</c:v>
                </c:pt>
                <c:pt idx="19857">
                  <c:v>1037.1399999999999</c:v>
                </c:pt>
                <c:pt idx="19858">
                  <c:v>1037.1599999999999</c:v>
                </c:pt>
                <c:pt idx="19859">
                  <c:v>1037.1799999999998</c:v>
                </c:pt>
                <c:pt idx="19860">
                  <c:v>1037.2</c:v>
                </c:pt>
                <c:pt idx="19861">
                  <c:v>1037.22</c:v>
                </c:pt>
                <c:pt idx="19862">
                  <c:v>1037.24</c:v>
                </c:pt>
                <c:pt idx="19863">
                  <c:v>1037.26</c:v>
                </c:pt>
                <c:pt idx="19864">
                  <c:v>1037.28</c:v>
                </c:pt>
                <c:pt idx="19865">
                  <c:v>1037.3</c:v>
                </c:pt>
                <c:pt idx="19866">
                  <c:v>1037.32</c:v>
                </c:pt>
                <c:pt idx="19867">
                  <c:v>1037.3399999999999</c:v>
                </c:pt>
                <c:pt idx="19868">
                  <c:v>1037.3599999999999</c:v>
                </c:pt>
                <c:pt idx="19869">
                  <c:v>1037.3799999999999</c:v>
                </c:pt>
                <c:pt idx="19870">
                  <c:v>1037.4000000000001</c:v>
                </c:pt>
                <c:pt idx="19871">
                  <c:v>1037.42</c:v>
                </c:pt>
                <c:pt idx="19872">
                  <c:v>1037.44</c:v>
                </c:pt>
                <c:pt idx="19873">
                  <c:v>1037.46</c:v>
                </c:pt>
                <c:pt idx="19874">
                  <c:v>1037.48</c:v>
                </c:pt>
                <c:pt idx="19875">
                  <c:v>1037.5</c:v>
                </c:pt>
                <c:pt idx="19876">
                  <c:v>1037.52</c:v>
                </c:pt>
                <c:pt idx="19877">
                  <c:v>1037.54</c:v>
                </c:pt>
                <c:pt idx="19878">
                  <c:v>1037.56</c:v>
                </c:pt>
                <c:pt idx="19879">
                  <c:v>1037.58</c:v>
                </c:pt>
                <c:pt idx="19880">
                  <c:v>1037.5999999999999</c:v>
                </c:pt>
                <c:pt idx="19881">
                  <c:v>1037.6199999999999</c:v>
                </c:pt>
                <c:pt idx="19882">
                  <c:v>1037.6399999999999</c:v>
                </c:pt>
                <c:pt idx="19883">
                  <c:v>1037.6599999999999</c:v>
                </c:pt>
                <c:pt idx="19884">
                  <c:v>1037.6799999999998</c:v>
                </c:pt>
                <c:pt idx="19885">
                  <c:v>1037.7</c:v>
                </c:pt>
                <c:pt idx="19886">
                  <c:v>1037.72</c:v>
                </c:pt>
                <c:pt idx="19887">
                  <c:v>1037.74</c:v>
                </c:pt>
                <c:pt idx="19888">
                  <c:v>1037.76</c:v>
                </c:pt>
                <c:pt idx="19889">
                  <c:v>1037.78</c:v>
                </c:pt>
                <c:pt idx="19890">
                  <c:v>1037.8</c:v>
                </c:pt>
                <c:pt idx="19891">
                  <c:v>1037.82</c:v>
                </c:pt>
                <c:pt idx="19892">
                  <c:v>1037.8399999999999</c:v>
                </c:pt>
                <c:pt idx="19893">
                  <c:v>1037.8599999999999</c:v>
                </c:pt>
                <c:pt idx="19894">
                  <c:v>1037.8799999999999</c:v>
                </c:pt>
                <c:pt idx="19895">
                  <c:v>1037.9000000000001</c:v>
                </c:pt>
                <c:pt idx="19896">
                  <c:v>1037.92</c:v>
                </c:pt>
                <c:pt idx="19897">
                  <c:v>1037.94</c:v>
                </c:pt>
                <c:pt idx="19898">
                  <c:v>1037.96</c:v>
                </c:pt>
                <c:pt idx="19899">
                  <c:v>1037.98</c:v>
                </c:pt>
                <c:pt idx="19900">
                  <c:v>1038</c:v>
                </c:pt>
                <c:pt idx="19901">
                  <c:v>1038.02</c:v>
                </c:pt>
                <c:pt idx="19902">
                  <c:v>1038.04</c:v>
                </c:pt>
                <c:pt idx="19903">
                  <c:v>1038.06</c:v>
                </c:pt>
                <c:pt idx="19904">
                  <c:v>1038.08</c:v>
                </c:pt>
                <c:pt idx="19905">
                  <c:v>1038.0999999999999</c:v>
                </c:pt>
                <c:pt idx="19906">
                  <c:v>1038.1199999999999</c:v>
                </c:pt>
                <c:pt idx="19907">
                  <c:v>1038.1399999999999</c:v>
                </c:pt>
                <c:pt idx="19908">
                  <c:v>1038.1599999999999</c:v>
                </c:pt>
                <c:pt idx="19909">
                  <c:v>1038.1799999999998</c:v>
                </c:pt>
                <c:pt idx="19910">
                  <c:v>1038.2</c:v>
                </c:pt>
                <c:pt idx="19911">
                  <c:v>1038.22</c:v>
                </c:pt>
                <c:pt idx="19912">
                  <c:v>1038.24</c:v>
                </c:pt>
                <c:pt idx="19913">
                  <c:v>1038.26</c:v>
                </c:pt>
                <c:pt idx="19914">
                  <c:v>1038.28</c:v>
                </c:pt>
                <c:pt idx="19915">
                  <c:v>1038.3</c:v>
                </c:pt>
                <c:pt idx="19916">
                  <c:v>1038.32</c:v>
                </c:pt>
                <c:pt idx="19917">
                  <c:v>1038.3399999999999</c:v>
                </c:pt>
                <c:pt idx="19918">
                  <c:v>1038.3599999999999</c:v>
                </c:pt>
                <c:pt idx="19919">
                  <c:v>1038.3799999999999</c:v>
                </c:pt>
                <c:pt idx="19920">
                  <c:v>1038.4000000000001</c:v>
                </c:pt>
                <c:pt idx="19921">
                  <c:v>1038.42</c:v>
                </c:pt>
                <c:pt idx="19922">
                  <c:v>1038.44</c:v>
                </c:pt>
                <c:pt idx="19923">
                  <c:v>1038.46</c:v>
                </c:pt>
                <c:pt idx="19924">
                  <c:v>1038.48</c:v>
                </c:pt>
                <c:pt idx="19925">
                  <c:v>1038.5</c:v>
                </c:pt>
                <c:pt idx="19926">
                  <c:v>1038.52</c:v>
                </c:pt>
                <c:pt idx="19927">
                  <c:v>1038.54</c:v>
                </c:pt>
                <c:pt idx="19928">
                  <c:v>1038.56</c:v>
                </c:pt>
                <c:pt idx="19929">
                  <c:v>1038.58</c:v>
                </c:pt>
                <c:pt idx="19930">
                  <c:v>1038.5999999999999</c:v>
                </c:pt>
                <c:pt idx="19931">
                  <c:v>1038.6199999999999</c:v>
                </c:pt>
                <c:pt idx="19932">
                  <c:v>1038.6399999999999</c:v>
                </c:pt>
                <c:pt idx="19933">
                  <c:v>1038.6599999999999</c:v>
                </c:pt>
                <c:pt idx="19934">
                  <c:v>1038.6799999999998</c:v>
                </c:pt>
                <c:pt idx="19935">
                  <c:v>1038.7</c:v>
                </c:pt>
                <c:pt idx="19936">
                  <c:v>1038.72</c:v>
                </c:pt>
                <c:pt idx="19937">
                  <c:v>1038.74</c:v>
                </c:pt>
                <c:pt idx="19938">
                  <c:v>1038.76</c:v>
                </c:pt>
                <c:pt idx="19939">
                  <c:v>1038.78</c:v>
                </c:pt>
                <c:pt idx="19940">
                  <c:v>1038.8</c:v>
                </c:pt>
                <c:pt idx="19941">
                  <c:v>1038.82</c:v>
                </c:pt>
                <c:pt idx="19942">
                  <c:v>1038.8399999999999</c:v>
                </c:pt>
                <c:pt idx="19943">
                  <c:v>1038.8599999999999</c:v>
                </c:pt>
                <c:pt idx="19944">
                  <c:v>1038.8799999999999</c:v>
                </c:pt>
                <c:pt idx="19945">
                  <c:v>1038.9000000000001</c:v>
                </c:pt>
                <c:pt idx="19946">
                  <c:v>1038.92</c:v>
                </c:pt>
                <c:pt idx="19947">
                  <c:v>1038.94</c:v>
                </c:pt>
                <c:pt idx="19948">
                  <c:v>1038.96</c:v>
                </c:pt>
                <c:pt idx="19949">
                  <c:v>1038.98</c:v>
                </c:pt>
                <c:pt idx="19950">
                  <c:v>1039</c:v>
                </c:pt>
                <c:pt idx="19951">
                  <c:v>1039.02</c:v>
                </c:pt>
                <c:pt idx="19952">
                  <c:v>1039.04</c:v>
                </c:pt>
                <c:pt idx="19953">
                  <c:v>1039.06</c:v>
                </c:pt>
                <c:pt idx="19954">
                  <c:v>1039.08</c:v>
                </c:pt>
                <c:pt idx="19955">
                  <c:v>1039.0999999999999</c:v>
                </c:pt>
                <c:pt idx="19956">
                  <c:v>1039.1199999999999</c:v>
                </c:pt>
                <c:pt idx="19957">
                  <c:v>1039.1399999999999</c:v>
                </c:pt>
                <c:pt idx="19958">
                  <c:v>1039.1599999999999</c:v>
                </c:pt>
                <c:pt idx="19959">
                  <c:v>1039.1799999999998</c:v>
                </c:pt>
                <c:pt idx="19960">
                  <c:v>1039.2</c:v>
                </c:pt>
                <c:pt idx="19961">
                  <c:v>1039.22</c:v>
                </c:pt>
                <c:pt idx="19962">
                  <c:v>1039.24</c:v>
                </c:pt>
                <c:pt idx="19963">
                  <c:v>1039.26</c:v>
                </c:pt>
                <c:pt idx="19964">
                  <c:v>1039.28</c:v>
                </c:pt>
                <c:pt idx="19965">
                  <c:v>1039.3</c:v>
                </c:pt>
                <c:pt idx="19966">
                  <c:v>1039.32</c:v>
                </c:pt>
                <c:pt idx="19967">
                  <c:v>1039.3399999999999</c:v>
                </c:pt>
                <c:pt idx="19968">
                  <c:v>1039.3599999999999</c:v>
                </c:pt>
                <c:pt idx="19969">
                  <c:v>1039.3799999999999</c:v>
                </c:pt>
                <c:pt idx="19970">
                  <c:v>1039.4000000000001</c:v>
                </c:pt>
                <c:pt idx="19971">
                  <c:v>1039.42</c:v>
                </c:pt>
                <c:pt idx="19972">
                  <c:v>1039.44</c:v>
                </c:pt>
                <c:pt idx="19973">
                  <c:v>1039.46</c:v>
                </c:pt>
                <c:pt idx="19974">
                  <c:v>1039.48</c:v>
                </c:pt>
                <c:pt idx="19975">
                  <c:v>1039.5</c:v>
                </c:pt>
                <c:pt idx="19976">
                  <c:v>1039.52</c:v>
                </c:pt>
                <c:pt idx="19977">
                  <c:v>1039.54</c:v>
                </c:pt>
                <c:pt idx="19978">
                  <c:v>1039.56</c:v>
                </c:pt>
                <c:pt idx="19979">
                  <c:v>1039.58</c:v>
                </c:pt>
                <c:pt idx="19980">
                  <c:v>1039.5999999999999</c:v>
                </c:pt>
                <c:pt idx="19981">
                  <c:v>1039.6199999999999</c:v>
                </c:pt>
                <c:pt idx="19982">
                  <c:v>1039.6399999999999</c:v>
                </c:pt>
                <c:pt idx="19983">
                  <c:v>1039.6599999999999</c:v>
                </c:pt>
                <c:pt idx="19984">
                  <c:v>1039.6799999999998</c:v>
                </c:pt>
                <c:pt idx="19985">
                  <c:v>1039.7</c:v>
                </c:pt>
                <c:pt idx="19986">
                  <c:v>1039.72</c:v>
                </c:pt>
                <c:pt idx="19987">
                  <c:v>1039.74</c:v>
                </c:pt>
                <c:pt idx="19988">
                  <c:v>1039.76</c:v>
                </c:pt>
                <c:pt idx="19989">
                  <c:v>1039.78</c:v>
                </c:pt>
                <c:pt idx="19990">
                  <c:v>1039.8</c:v>
                </c:pt>
                <c:pt idx="19991">
                  <c:v>1039.82</c:v>
                </c:pt>
                <c:pt idx="19992">
                  <c:v>1039.8399999999999</c:v>
                </c:pt>
                <c:pt idx="19993">
                  <c:v>1039.8599999999999</c:v>
                </c:pt>
                <c:pt idx="19994">
                  <c:v>1039.8799999999999</c:v>
                </c:pt>
                <c:pt idx="19995">
                  <c:v>1039.9000000000001</c:v>
                </c:pt>
                <c:pt idx="19996">
                  <c:v>1039.92</c:v>
                </c:pt>
                <c:pt idx="19997">
                  <c:v>1039.94</c:v>
                </c:pt>
                <c:pt idx="19998">
                  <c:v>1039.96</c:v>
                </c:pt>
                <c:pt idx="19999">
                  <c:v>1039.98</c:v>
                </c:pt>
                <c:pt idx="20000">
                  <c:v>1040</c:v>
                </c:pt>
                <c:pt idx="20001">
                  <c:v>1040.02</c:v>
                </c:pt>
                <c:pt idx="20002">
                  <c:v>1040.04</c:v>
                </c:pt>
                <c:pt idx="20003">
                  <c:v>1040.06</c:v>
                </c:pt>
                <c:pt idx="20004">
                  <c:v>1040.08</c:v>
                </c:pt>
                <c:pt idx="20005">
                  <c:v>1040.0999999999999</c:v>
                </c:pt>
                <c:pt idx="20006">
                  <c:v>1040.1199999999999</c:v>
                </c:pt>
                <c:pt idx="20007">
                  <c:v>1040.1399999999999</c:v>
                </c:pt>
                <c:pt idx="20008">
                  <c:v>1040.1599999999999</c:v>
                </c:pt>
                <c:pt idx="20009">
                  <c:v>1040.1799999999998</c:v>
                </c:pt>
                <c:pt idx="20010">
                  <c:v>1040.2</c:v>
                </c:pt>
                <c:pt idx="20011">
                  <c:v>1040.22</c:v>
                </c:pt>
                <c:pt idx="20012">
                  <c:v>1040.24</c:v>
                </c:pt>
                <c:pt idx="20013">
                  <c:v>1040.26</c:v>
                </c:pt>
                <c:pt idx="20014">
                  <c:v>1040.28</c:v>
                </c:pt>
                <c:pt idx="20015">
                  <c:v>1040.3</c:v>
                </c:pt>
                <c:pt idx="20016">
                  <c:v>1040.32</c:v>
                </c:pt>
                <c:pt idx="20017">
                  <c:v>1040.3399999999999</c:v>
                </c:pt>
                <c:pt idx="20018">
                  <c:v>1040.3599999999999</c:v>
                </c:pt>
                <c:pt idx="20019">
                  <c:v>1040.3799999999999</c:v>
                </c:pt>
                <c:pt idx="20020">
                  <c:v>1040.4000000000001</c:v>
                </c:pt>
                <c:pt idx="20021">
                  <c:v>1040.42</c:v>
                </c:pt>
                <c:pt idx="20022">
                  <c:v>1040.44</c:v>
                </c:pt>
                <c:pt idx="20023">
                  <c:v>1040.46</c:v>
                </c:pt>
                <c:pt idx="20024">
                  <c:v>1040.48</c:v>
                </c:pt>
                <c:pt idx="20025">
                  <c:v>1040.5</c:v>
                </c:pt>
                <c:pt idx="20026">
                  <c:v>1040.52</c:v>
                </c:pt>
                <c:pt idx="20027">
                  <c:v>1040.54</c:v>
                </c:pt>
                <c:pt idx="20028">
                  <c:v>1040.56</c:v>
                </c:pt>
                <c:pt idx="20029">
                  <c:v>1040.58</c:v>
                </c:pt>
                <c:pt idx="20030">
                  <c:v>1040.5999999999999</c:v>
                </c:pt>
                <c:pt idx="20031">
                  <c:v>1040.6199999999999</c:v>
                </c:pt>
                <c:pt idx="20032">
                  <c:v>1040.6399999999999</c:v>
                </c:pt>
                <c:pt idx="20033">
                  <c:v>1040.6599999999999</c:v>
                </c:pt>
                <c:pt idx="20034">
                  <c:v>1040.6799999999998</c:v>
                </c:pt>
                <c:pt idx="20035">
                  <c:v>1040.7</c:v>
                </c:pt>
                <c:pt idx="20036">
                  <c:v>1040.72</c:v>
                </c:pt>
                <c:pt idx="20037">
                  <c:v>1040.74</c:v>
                </c:pt>
                <c:pt idx="20038">
                  <c:v>1040.76</c:v>
                </c:pt>
                <c:pt idx="20039">
                  <c:v>1040.78</c:v>
                </c:pt>
                <c:pt idx="20040">
                  <c:v>1040.8</c:v>
                </c:pt>
                <c:pt idx="20041">
                  <c:v>1040.82</c:v>
                </c:pt>
                <c:pt idx="20042">
                  <c:v>1040.8399999999999</c:v>
                </c:pt>
                <c:pt idx="20043">
                  <c:v>1040.8599999999999</c:v>
                </c:pt>
                <c:pt idx="20044">
                  <c:v>1040.8799999999999</c:v>
                </c:pt>
                <c:pt idx="20045">
                  <c:v>1040.9000000000001</c:v>
                </c:pt>
                <c:pt idx="20046">
                  <c:v>1040.92</c:v>
                </c:pt>
                <c:pt idx="20047">
                  <c:v>1040.94</c:v>
                </c:pt>
                <c:pt idx="20048">
                  <c:v>1040.96</c:v>
                </c:pt>
                <c:pt idx="20049">
                  <c:v>1040.98</c:v>
                </c:pt>
                <c:pt idx="20050">
                  <c:v>1041</c:v>
                </c:pt>
                <c:pt idx="20051">
                  <c:v>1041.02</c:v>
                </c:pt>
                <c:pt idx="20052">
                  <c:v>1041.04</c:v>
                </c:pt>
                <c:pt idx="20053">
                  <c:v>1041.06</c:v>
                </c:pt>
                <c:pt idx="20054">
                  <c:v>1041.08</c:v>
                </c:pt>
                <c:pt idx="20055">
                  <c:v>1041.0999999999999</c:v>
                </c:pt>
                <c:pt idx="20056">
                  <c:v>1041.1199999999999</c:v>
                </c:pt>
                <c:pt idx="20057">
                  <c:v>1041.1399999999999</c:v>
                </c:pt>
                <c:pt idx="20058">
                  <c:v>1041.1599999999999</c:v>
                </c:pt>
                <c:pt idx="20059">
                  <c:v>1041.1799999999998</c:v>
                </c:pt>
                <c:pt idx="20060">
                  <c:v>1041.2</c:v>
                </c:pt>
                <c:pt idx="20061">
                  <c:v>1041.22</c:v>
                </c:pt>
                <c:pt idx="20062">
                  <c:v>1041.24</c:v>
                </c:pt>
                <c:pt idx="20063">
                  <c:v>1041.26</c:v>
                </c:pt>
                <c:pt idx="20064">
                  <c:v>1041.28</c:v>
                </c:pt>
                <c:pt idx="20065">
                  <c:v>1041.3</c:v>
                </c:pt>
                <c:pt idx="20066">
                  <c:v>1041.32</c:v>
                </c:pt>
                <c:pt idx="20067">
                  <c:v>1041.3399999999999</c:v>
                </c:pt>
                <c:pt idx="20068">
                  <c:v>1041.3599999999999</c:v>
                </c:pt>
                <c:pt idx="20069">
                  <c:v>1041.3799999999999</c:v>
                </c:pt>
                <c:pt idx="20070">
                  <c:v>1041.4000000000001</c:v>
                </c:pt>
                <c:pt idx="20071">
                  <c:v>1041.42</c:v>
                </c:pt>
                <c:pt idx="20072">
                  <c:v>1041.44</c:v>
                </c:pt>
                <c:pt idx="20073">
                  <c:v>1041.46</c:v>
                </c:pt>
                <c:pt idx="20074">
                  <c:v>1041.48</c:v>
                </c:pt>
                <c:pt idx="20075">
                  <c:v>1041.5</c:v>
                </c:pt>
                <c:pt idx="20076">
                  <c:v>1041.52</c:v>
                </c:pt>
                <c:pt idx="20077">
                  <c:v>1041.54</c:v>
                </c:pt>
                <c:pt idx="20078">
                  <c:v>1041.56</c:v>
                </c:pt>
                <c:pt idx="20079">
                  <c:v>1041.58</c:v>
                </c:pt>
                <c:pt idx="20080">
                  <c:v>1041.5999999999999</c:v>
                </c:pt>
                <c:pt idx="20081">
                  <c:v>1041.6199999999999</c:v>
                </c:pt>
                <c:pt idx="20082">
                  <c:v>1041.6399999999999</c:v>
                </c:pt>
                <c:pt idx="20083">
                  <c:v>1041.6599999999999</c:v>
                </c:pt>
                <c:pt idx="20084">
                  <c:v>1041.6799999999998</c:v>
                </c:pt>
                <c:pt idx="20085">
                  <c:v>1041.7</c:v>
                </c:pt>
                <c:pt idx="20086">
                  <c:v>1041.72</c:v>
                </c:pt>
                <c:pt idx="20087">
                  <c:v>1041.74</c:v>
                </c:pt>
                <c:pt idx="20088">
                  <c:v>1041.76</c:v>
                </c:pt>
                <c:pt idx="20089">
                  <c:v>1041.78</c:v>
                </c:pt>
                <c:pt idx="20090">
                  <c:v>1041.8</c:v>
                </c:pt>
                <c:pt idx="20091">
                  <c:v>1041.82</c:v>
                </c:pt>
                <c:pt idx="20092">
                  <c:v>1041.8399999999999</c:v>
                </c:pt>
                <c:pt idx="20093">
                  <c:v>1041.8599999999999</c:v>
                </c:pt>
                <c:pt idx="20094">
                  <c:v>1041.8799999999999</c:v>
                </c:pt>
                <c:pt idx="20095">
                  <c:v>1041.9000000000001</c:v>
                </c:pt>
                <c:pt idx="20096">
                  <c:v>1041.92</c:v>
                </c:pt>
                <c:pt idx="20097">
                  <c:v>1041.94</c:v>
                </c:pt>
                <c:pt idx="20098">
                  <c:v>1041.96</c:v>
                </c:pt>
                <c:pt idx="20099">
                  <c:v>1041.98</c:v>
                </c:pt>
                <c:pt idx="20100">
                  <c:v>1042</c:v>
                </c:pt>
                <c:pt idx="20101">
                  <c:v>1042.02</c:v>
                </c:pt>
                <c:pt idx="20102">
                  <c:v>1042.04</c:v>
                </c:pt>
                <c:pt idx="20103">
                  <c:v>1042.06</c:v>
                </c:pt>
                <c:pt idx="20104">
                  <c:v>1042.08</c:v>
                </c:pt>
                <c:pt idx="20105">
                  <c:v>1042.0999999999999</c:v>
                </c:pt>
                <c:pt idx="20106">
                  <c:v>1042.1199999999999</c:v>
                </c:pt>
                <c:pt idx="20107">
                  <c:v>1042.1399999999999</c:v>
                </c:pt>
                <c:pt idx="20108">
                  <c:v>1042.1599999999999</c:v>
                </c:pt>
                <c:pt idx="20109">
                  <c:v>1042.1799999999998</c:v>
                </c:pt>
                <c:pt idx="20110">
                  <c:v>1042.2</c:v>
                </c:pt>
                <c:pt idx="20111">
                  <c:v>1042.22</c:v>
                </c:pt>
                <c:pt idx="20112">
                  <c:v>1042.24</c:v>
                </c:pt>
                <c:pt idx="20113">
                  <c:v>1042.26</c:v>
                </c:pt>
                <c:pt idx="20114">
                  <c:v>1042.28</c:v>
                </c:pt>
                <c:pt idx="20115">
                  <c:v>1042.3</c:v>
                </c:pt>
                <c:pt idx="20116">
                  <c:v>1042.32</c:v>
                </c:pt>
                <c:pt idx="20117">
                  <c:v>1042.3399999999999</c:v>
                </c:pt>
                <c:pt idx="20118">
                  <c:v>1042.3599999999999</c:v>
                </c:pt>
                <c:pt idx="20119">
                  <c:v>1042.3799999999999</c:v>
                </c:pt>
                <c:pt idx="20120">
                  <c:v>1042.4000000000001</c:v>
                </c:pt>
                <c:pt idx="20121">
                  <c:v>1042.42</c:v>
                </c:pt>
                <c:pt idx="20122">
                  <c:v>1042.44</c:v>
                </c:pt>
                <c:pt idx="20123">
                  <c:v>1042.46</c:v>
                </c:pt>
                <c:pt idx="20124">
                  <c:v>1042.48</c:v>
                </c:pt>
                <c:pt idx="20125">
                  <c:v>1042.5</c:v>
                </c:pt>
                <c:pt idx="20126">
                  <c:v>1042.52</c:v>
                </c:pt>
                <c:pt idx="20127">
                  <c:v>1042.54</c:v>
                </c:pt>
                <c:pt idx="20128">
                  <c:v>1042.56</c:v>
                </c:pt>
                <c:pt idx="20129">
                  <c:v>1042.58</c:v>
                </c:pt>
                <c:pt idx="20130">
                  <c:v>1042.5999999999999</c:v>
                </c:pt>
                <c:pt idx="20131">
                  <c:v>1042.6199999999999</c:v>
                </c:pt>
                <c:pt idx="20132">
                  <c:v>1042.6399999999999</c:v>
                </c:pt>
                <c:pt idx="20133">
                  <c:v>1042.6599999999999</c:v>
                </c:pt>
                <c:pt idx="20134">
                  <c:v>1042.6799999999998</c:v>
                </c:pt>
                <c:pt idx="20135">
                  <c:v>1042.7</c:v>
                </c:pt>
                <c:pt idx="20136">
                  <c:v>1042.72</c:v>
                </c:pt>
                <c:pt idx="20137">
                  <c:v>1042.74</c:v>
                </c:pt>
                <c:pt idx="20138">
                  <c:v>1042.76</c:v>
                </c:pt>
                <c:pt idx="20139">
                  <c:v>1042.78</c:v>
                </c:pt>
                <c:pt idx="20140">
                  <c:v>1042.8</c:v>
                </c:pt>
                <c:pt idx="20141">
                  <c:v>1042.82</c:v>
                </c:pt>
                <c:pt idx="20142">
                  <c:v>1042.8399999999999</c:v>
                </c:pt>
                <c:pt idx="20143">
                  <c:v>1042.8599999999999</c:v>
                </c:pt>
                <c:pt idx="20144">
                  <c:v>1042.8799999999999</c:v>
                </c:pt>
                <c:pt idx="20145">
                  <c:v>1042.9000000000001</c:v>
                </c:pt>
                <c:pt idx="20146">
                  <c:v>1042.92</c:v>
                </c:pt>
                <c:pt idx="20147">
                  <c:v>1042.94</c:v>
                </c:pt>
                <c:pt idx="20148">
                  <c:v>1042.96</c:v>
                </c:pt>
                <c:pt idx="20149">
                  <c:v>1042.98</c:v>
                </c:pt>
                <c:pt idx="20150">
                  <c:v>1043</c:v>
                </c:pt>
                <c:pt idx="20151">
                  <c:v>1043.02</c:v>
                </c:pt>
                <c:pt idx="20152">
                  <c:v>1043.04</c:v>
                </c:pt>
                <c:pt idx="20153">
                  <c:v>1043.06</c:v>
                </c:pt>
                <c:pt idx="20154">
                  <c:v>1043.08</c:v>
                </c:pt>
                <c:pt idx="20155">
                  <c:v>1043.0999999999999</c:v>
                </c:pt>
                <c:pt idx="20156">
                  <c:v>1043.1199999999999</c:v>
                </c:pt>
                <c:pt idx="20157">
                  <c:v>1043.1399999999999</c:v>
                </c:pt>
                <c:pt idx="20158">
                  <c:v>1043.1599999999999</c:v>
                </c:pt>
                <c:pt idx="20159">
                  <c:v>1043.1799999999998</c:v>
                </c:pt>
                <c:pt idx="20160">
                  <c:v>1043.2</c:v>
                </c:pt>
                <c:pt idx="20161">
                  <c:v>1043.22</c:v>
                </c:pt>
                <c:pt idx="20162">
                  <c:v>1043.24</c:v>
                </c:pt>
                <c:pt idx="20163">
                  <c:v>1043.26</c:v>
                </c:pt>
                <c:pt idx="20164">
                  <c:v>1043.28</c:v>
                </c:pt>
                <c:pt idx="20165">
                  <c:v>1043.3</c:v>
                </c:pt>
                <c:pt idx="20166">
                  <c:v>1043.32</c:v>
                </c:pt>
                <c:pt idx="20167">
                  <c:v>1043.3399999999999</c:v>
                </c:pt>
                <c:pt idx="20168">
                  <c:v>1043.3599999999999</c:v>
                </c:pt>
                <c:pt idx="20169">
                  <c:v>1043.3799999999999</c:v>
                </c:pt>
                <c:pt idx="20170">
                  <c:v>1043.4000000000001</c:v>
                </c:pt>
                <c:pt idx="20171">
                  <c:v>1043.42</c:v>
                </c:pt>
                <c:pt idx="20172">
                  <c:v>1043.44</c:v>
                </c:pt>
                <c:pt idx="20173">
                  <c:v>1043.46</c:v>
                </c:pt>
                <c:pt idx="20174">
                  <c:v>1043.48</c:v>
                </c:pt>
                <c:pt idx="20175">
                  <c:v>1043.5</c:v>
                </c:pt>
                <c:pt idx="20176">
                  <c:v>1043.52</c:v>
                </c:pt>
                <c:pt idx="20177">
                  <c:v>1043.54</c:v>
                </c:pt>
                <c:pt idx="20178">
                  <c:v>1043.56</c:v>
                </c:pt>
                <c:pt idx="20179">
                  <c:v>1043.58</c:v>
                </c:pt>
                <c:pt idx="20180">
                  <c:v>1043.5999999999999</c:v>
                </c:pt>
                <c:pt idx="20181">
                  <c:v>1043.6199999999999</c:v>
                </c:pt>
                <c:pt idx="20182">
                  <c:v>1043.6399999999999</c:v>
                </c:pt>
                <c:pt idx="20183">
                  <c:v>1043.6599999999999</c:v>
                </c:pt>
                <c:pt idx="20184">
                  <c:v>1043.6799999999998</c:v>
                </c:pt>
                <c:pt idx="20185">
                  <c:v>1043.7</c:v>
                </c:pt>
                <c:pt idx="20186">
                  <c:v>1043.72</c:v>
                </c:pt>
                <c:pt idx="20187">
                  <c:v>1043.74</c:v>
                </c:pt>
                <c:pt idx="20188">
                  <c:v>1043.76</c:v>
                </c:pt>
                <c:pt idx="20189">
                  <c:v>1043.78</c:v>
                </c:pt>
                <c:pt idx="20190">
                  <c:v>1043.8</c:v>
                </c:pt>
                <c:pt idx="20191">
                  <c:v>1043.82</c:v>
                </c:pt>
                <c:pt idx="20192">
                  <c:v>1043.8399999999999</c:v>
                </c:pt>
                <c:pt idx="20193">
                  <c:v>1043.8599999999999</c:v>
                </c:pt>
                <c:pt idx="20194">
                  <c:v>1043.8799999999999</c:v>
                </c:pt>
                <c:pt idx="20195">
                  <c:v>1043.9000000000001</c:v>
                </c:pt>
                <c:pt idx="20196">
                  <c:v>1043.92</c:v>
                </c:pt>
                <c:pt idx="20197">
                  <c:v>1043.94</c:v>
                </c:pt>
                <c:pt idx="20198">
                  <c:v>1043.96</c:v>
                </c:pt>
                <c:pt idx="20199">
                  <c:v>1043.98</c:v>
                </c:pt>
                <c:pt idx="20200">
                  <c:v>1044</c:v>
                </c:pt>
                <c:pt idx="20201">
                  <c:v>1044.02</c:v>
                </c:pt>
                <c:pt idx="20202">
                  <c:v>1044.04</c:v>
                </c:pt>
                <c:pt idx="20203">
                  <c:v>1044.06</c:v>
                </c:pt>
                <c:pt idx="20204">
                  <c:v>1044.08</c:v>
                </c:pt>
                <c:pt idx="20205">
                  <c:v>1044.0999999999999</c:v>
                </c:pt>
                <c:pt idx="20206">
                  <c:v>1044.1199999999999</c:v>
                </c:pt>
                <c:pt idx="20207">
                  <c:v>1044.1399999999999</c:v>
                </c:pt>
                <c:pt idx="20208">
                  <c:v>1044.1599999999999</c:v>
                </c:pt>
                <c:pt idx="20209">
                  <c:v>1044.1799999999998</c:v>
                </c:pt>
                <c:pt idx="20210">
                  <c:v>1044.2</c:v>
                </c:pt>
                <c:pt idx="20211">
                  <c:v>1044.22</c:v>
                </c:pt>
                <c:pt idx="20212">
                  <c:v>1044.24</c:v>
                </c:pt>
                <c:pt idx="20213">
                  <c:v>1044.26</c:v>
                </c:pt>
                <c:pt idx="20214">
                  <c:v>1044.28</c:v>
                </c:pt>
                <c:pt idx="20215">
                  <c:v>1044.3</c:v>
                </c:pt>
                <c:pt idx="20216">
                  <c:v>1044.32</c:v>
                </c:pt>
                <c:pt idx="20217">
                  <c:v>1044.3399999999999</c:v>
                </c:pt>
                <c:pt idx="20218">
                  <c:v>1044.3599999999999</c:v>
                </c:pt>
                <c:pt idx="20219">
                  <c:v>1044.3799999999999</c:v>
                </c:pt>
                <c:pt idx="20220">
                  <c:v>1044.4000000000001</c:v>
                </c:pt>
                <c:pt idx="20221">
                  <c:v>1044.42</c:v>
                </c:pt>
                <c:pt idx="20222">
                  <c:v>1044.44</c:v>
                </c:pt>
                <c:pt idx="20223">
                  <c:v>1044.46</c:v>
                </c:pt>
                <c:pt idx="20224">
                  <c:v>1044.48</c:v>
                </c:pt>
                <c:pt idx="20225">
                  <c:v>1044.5</c:v>
                </c:pt>
                <c:pt idx="20226">
                  <c:v>1044.52</c:v>
                </c:pt>
                <c:pt idx="20227">
                  <c:v>1044.54</c:v>
                </c:pt>
                <c:pt idx="20228">
                  <c:v>1044.56</c:v>
                </c:pt>
                <c:pt idx="20229">
                  <c:v>1044.58</c:v>
                </c:pt>
                <c:pt idx="20230">
                  <c:v>1044.5999999999999</c:v>
                </c:pt>
                <c:pt idx="20231">
                  <c:v>1044.6199999999999</c:v>
                </c:pt>
                <c:pt idx="20232">
                  <c:v>1044.6399999999999</c:v>
                </c:pt>
                <c:pt idx="20233">
                  <c:v>1044.6599999999999</c:v>
                </c:pt>
                <c:pt idx="20234">
                  <c:v>1044.6799999999998</c:v>
                </c:pt>
                <c:pt idx="20235">
                  <c:v>1044.7</c:v>
                </c:pt>
                <c:pt idx="20236">
                  <c:v>1044.72</c:v>
                </c:pt>
                <c:pt idx="20237">
                  <c:v>1044.74</c:v>
                </c:pt>
                <c:pt idx="20238">
                  <c:v>1044.76</c:v>
                </c:pt>
                <c:pt idx="20239">
                  <c:v>1044.78</c:v>
                </c:pt>
                <c:pt idx="20240">
                  <c:v>1044.8</c:v>
                </c:pt>
                <c:pt idx="20241">
                  <c:v>1044.82</c:v>
                </c:pt>
                <c:pt idx="20242">
                  <c:v>1044.8399999999999</c:v>
                </c:pt>
                <c:pt idx="20243">
                  <c:v>1044.8599999999999</c:v>
                </c:pt>
                <c:pt idx="20244">
                  <c:v>1044.8799999999999</c:v>
                </c:pt>
                <c:pt idx="20245">
                  <c:v>1044.9000000000001</c:v>
                </c:pt>
                <c:pt idx="20246">
                  <c:v>1044.92</c:v>
                </c:pt>
                <c:pt idx="20247">
                  <c:v>1044.94</c:v>
                </c:pt>
                <c:pt idx="20248">
                  <c:v>1044.96</c:v>
                </c:pt>
                <c:pt idx="20249">
                  <c:v>1044.98</c:v>
                </c:pt>
                <c:pt idx="20250">
                  <c:v>1045</c:v>
                </c:pt>
                <c:pt idx="20251">
                  <c:v>1045.02</c:v>
                </c:pt>
                <c:pt idx="20252">
                  <c:v>1045.04</c:v>
                </c:pt>
                <c:pt idx="20253">
                  <c:v>1045.06</c:v>
                </c:pt>
                <c:pt idx="20254">
                  <c:v>1045.08</c:v>
                </c:pt>
                <c:pt idx="20255">
                  <c:v>1045.0999999999999</c:v>
                </c:pt>
                <c:pt idx="20256">
                  <c:v>1045.1199999999999</c:v>
                </c:pt>
                <c:pt idx="20257">
                  <c:v>1045.1399999999999</c:v>
                </c:pt>
                <c:pt idx="20258">
                  <c:v>1045.1599999999999</c:v>
                </c:pt>
                <c:pt idx="20259">
                  <c:v>1045.1799999999998</c:v>
                </c:pt>
                <c:pt idx="20260">
                  <c:v>1045.2</c:v>
                </c:pt>
                <c:pt idx="20261">
                  <c:v>1045.22</c:v>
                </c:pt>
                <c:pt idx="20262">
                  <c:v>1045.24</c:v>
                </c:pt>
                <c:pt idx="20263">
                  <c:v>1045.26</c:v>
                </c:pt>
                <c:pt idx="20264">
                  <c:v>1045.28</c:v>
                </c:pt>
                <c:pt idx="20265">
                  <c:v>1045.3</c:v>
                </c:pt>
                <c:pt idx="20266">
                  <c:v>1045.32</c:v>
                </c:pt>
                <c:pt idx="20267">
                  <c:v>1045.3399999999999</c:v>
                </c:pt>
                <c:pt idx="20268">
                  <c:v>1045.3599999999999</c:v>
                </c:pt>
                <c:pt idx="20269">
                  <c:v>1045.3799999999999</c:v>
                </c:pt>
                <c:pt idx="20270">
                  <c:v>1045.4000000000001</c:v>
                </c:pt>
                <c:pt idx="20271">
                  <c:v>1045.42</c:v>
                </c:pt>
                <c:pt idx="20272">
                  <c:v>1045.44</c:v>
                </c:pt>
                <c:pt idx="20273">
                  <c:v>1045.46</c:v>
                </c:pt>
                <c:pt idx="20274">
                  <c:v>1045.48</c:v>
                </c:pt>
                <c:pt idx="20275">
                  <c:v>1045.5</c:v>
                </c:pt>
                <c:pt idx="20276">
                  <c:v>1045.52</c:v>
                </c:pt>
                <c:pt idx="20277">
                  <c:v>1045.54</c:v>
                </c:pt>
                <c:pt idx="20278">
                  <c:v>1045.56</c:v>
                </c:pt>
                <c:pt idx="20279">
                  <c:v>1045.58</c:v>
                </c:pt>
                <c:pt idx="20280">
                  <c:v>1045.5999999999999</c:v>
                </c:pt>
                <c:pt idx="20281">
                  <c:v>1045.6199999999999</c:v>
                </c:pt>
                <c:pt idx="20282">
                  <c:v>1045.6399999999999</c:v>
                </c:pt>
                <c:pt idx="20283">
                  <c:v>1045.6599999999999</c:v>
                </c:pt>
                <c:pt idx="20284">
                  <c:v>1045.6799999999998</c:v>
                </c:pt>
                <c:pt idx="20285">
                  <c:v>1045.7</c:v>
                </c:pt>
                <c:pt idx="20286">
                  <c:v>1045.72</c:v>
                </c:pt>
                <c:pt idx="20287">
                  <c:v>1045.74</c:v>
                </c:pt>
                <c:pt idx="20288">
                  <c:v>1045.76</c:v>
                </c:pt>
                <c:pt idx="20289">
                  <c:v>1045.78</c:v>
                </c:pt>
                <c:pt idx="20290">
                  <c:v>1045.8</c:v>
                </c:pt>
                <c:pt idx="20291">
                  <c:v>1045.82</c:v>
                </c:pt>
                <c:pt idx="20292">
                  <c:v>1045.8399999999999</c:v>
                </c:pt>
                <c:pt idx="20293">
                  <c:v>1045.8599999999999</c:v>
                </c:pt>
                <c:pt idx="20294">
                  <c:v>1045.8799999999999</c:v>
                </c:pt>
                <c:pt idx="20295">
                  <c:v>1045.9000000000001</c:v>
                </c:pt>
                <c:pt idx="20296">
                  <c:v>1045.92</c:v>
                </c:pt>
                <c:pt idx="20297">
                  <c:v>1045.94</c:v>
                </c:pt>
                <c:pt idx="20298">
                  <c:v>1045.96</c:v>
                </c:pt>
                <c:pt idx="20299">
                  <c:v>1045.98</c:v>
                </c:pt>
                <c:pt idx="20300">
                  <c:v>1046</c:v>
                </c:pt>
                <c:pt idx="20301">
                  <c:v>1046.02</c:v>
                </c:pt>
                <c:pt idx="20302">
                  <c:v>1046.04</c:v>
                </c:pt>
                <c:pt idx="20303">
                  <c:v>1046.06</c:v>
                </c:pt>
                <c:pt idx="20304">
                  <c:v>1046.08</c:v>
                </c:pt>
                <c:pt idx="20305">
                  <c:v>1046.0999999999999</c:v>
                </c:pt>
                <c:pt idx="20306">
                  <c:v>1046.1199999999999</c:v>
                </c:pt>
                <c:pt idx="20307">
                  <c:v>1046.1399999999999</c:v>
                </c:pt>
                <c:pt idx="20308">
                  <c:v>1046.1599999999999</c:v>
                </c:pt>
                <c:pt idx="20309">
                  <c:v>1046.1799999999998</c:v>
                </c:pt>
                <c:pt idx="20310">
                  <c:v>1046.2</c:v>
                </c:pt>
                <c:pt idx="20311">
                  <c:v>1046.22</c:v>
                </c:pt>
                <c:pt idx="20312">
                  <c:v>1046.24</c:v>
                </c:pt>
                <c:pt idx="20313">
                  <c:v>1046.26</c:v>
                </c:pt>
                <c:pt idx="20314">
                  <c:v>1046.28</c:v>
                </c:pt>
                <c:pt idx="20315">
                  <c:v>1046.3</c:v>
                </c:pt>
                <c:pt idx="20316">
                  <c:v>1046.32</c:v>
                </c:pt>
                <c:pt idx="20317">
                  <c:v>1046.3399999999999</c:v>
                </c:pt>
                <c:pt idx="20318">
                  <c:v>1046.3599999999999</c:v>
                </c:pt>
                <c:pt idx="20319">
                  <c:v>1046.3799999999999</c:v>
                </c:pt>
                <c:pt idx="20320">
                  <c:v>1046.4000000000001</c:v>
                </c:pt>
                <c:pt idx="20321">
                  <c:v>1046.42</c:v>
                </c:pt>
                <c:pt idx="20322">
                  <c:v>1046.44</c:v>
                </c:pt>
                <c:pt idx="20323">
                  <c:v>1046.46</c:v>
                </c:pt>
                <c:pt idx="20324">
                  <c:v>1046.48</c:v>
                </c:pt>
                <c:pt idx="20325">
                  <c:v>1046.5</c:v>
                </c:pt>
                <c:pt idx="20326">
                  <c:v>1046.52</c:v>
                </c:pt>
                <c:pt idx="20327">
                  <c:v>1046.54</c:v>
                </c:pt>
                <c:pt idx="20328">
                  <c:v>1046.56</c:v>
                </c:pt>
                <c:pt idx="20329">
                  <c:v>1046.58</c:v>
                </c:pt>
                <c:pt idx="20330">
                  <c:v>1046.5999999999999</c:v>
                </c:pt>
                <c:pt idx="20331">
                  <c:v>1046.6199999999999</c:v>
                </c:pt>
                <c:pt idx="20332">
                  <c:v>1046.6399999999999</c:v>
                </c:pt>
                <c:pt idx="20333">
                  <c:v>1046.6599999999999</c:v>
                </c:pt>
                <c:pt idx="20334">
                  <c:v>1046.6799999999998</c:v>
                </c:pt>
                <c:pt idx="20335">
                  <c:v>1046.7</c:v>
                </c:pt>
                <c:pt idx="20336">
                  <c:v>1046.72</c:v>
                </c:pt>
                <c:pt idx="20337">
                  <c:v>1046.74</c:v>
                </c:pt>
                <c:pt idx="20338">
                  <c:v>1046.76</c:v>
                </c:pt>
                <c:pt idx="20339">
                  <c:v>1046.78</c:v>
                </c:pt>
                <c:pt idx="20340">
                  <c:v>1046.8</c:v>
                </c:pt>
                <c:pt idx="20341">
                  <c:v>1046.82</c:v>
                </c:pt>
                <c:pt idx="20342">
                  <c:v>1046.8399999999999</c:v>
                </c:pt>
                <c:pt idx="20343">
                  <c:v>1046.8599999999999</c:v>
                </c:pt>
                <c:pt idx="20344">
                  <c:v>1046.8799999999999</c:v>
                </c:pt>
                <c:pt idx="20345">
                  <c:v>1046.9000000000001</c:v>
                </c:pt>
                <c:pt idx="20346">
                  <c:v>1046.92</c:v>
                </c:pt>
                <c:pt idx="20347">
                  <c:v>1046.94</c:v>
                </c:pt>
                <c:pt idx="20348">
                  <c:v>1046.96</c:v>
                </c:pt>
                <c:pt idx="20349">
                  <c:v>1046.98</c:v>
                </c:pt>
                <c:pt idx="20350">
                  <c:v>1047</c:v>
                </c:pt>
                <c:pt idx="20351">
                  <c:v>1047.02</c:v>
                </c:pt>
                <c:pt idx="20352">
                  <c:v>1047.04</c:v>
                </c:pt>
                <c:pt idx="20353">
                  <c:v>1047.06</c:v>
                </c:pt>
                <c:pt idx="20354">
                  <c:v>1047.08</c:v>
                </c:pt>
                <c:pt idx="20355">
                  <c:v>1047.0999999999999</c:v>
                </c:pt>
                <c:pt idx="20356">
                  <c:v>1047.1199999999999</c:v>
                </c:pt>
                <c:pt idx="20357">
                  <c:v>1047.1399999999999</c:v>
                </c:pt>
                <c:pt idx="20358">
                  <c:v>1047.1599999999999</c:v>
                </c:pt>
                <c:pt idx="20359">
                  <c:v>1047.1799999999998</c:v>
                </c:pt>
                <c:pt idx="20360">
                  <c:v>1047.2</c:v>
                </c:pt>
                <c:pt idx="20361">
                  <c:v>1047.22</c:v>
                </c:pt>
                <c:pt idx="20362">
                  <c:v>1047.24</c:v>
                </c:pt>
                <c:pt idx="20363">
                  <c:v>1047.26</c:v>
                </c:pt>
                <c:pt idx="20364">
                  <c:v>1047.28</c:v>
                </c:pt>
                <c:pt idx="20365">
                  <c:v>1047.3</c:v>
                </c:pt>
                <c:pt idx="20366">
                  <c:v>1047.32</c:v>
                </c:pt>
                <c:pt idx="20367">
                  <c:v>1047.3399999999999</c:v>
                </c:pt>
                <c:pt idx="20368">
                  <c:v>1047.3599999999999</c:v>
                </c:pt>
                <c:pt idx="20369">
                  <c:v>1047.3799999999999</c:v>
                </c:pt>
                <c:pt idx="20370">
                  <c:v>1047.4000000000001</c:v>
                </c:pt>
                <c:pt idx="20371">
                  <c:v>1047.42</c:v>
                </c:pt>
                <c:pt idx="20372">
                  <c:v>1047.44</c:v>
                </c:pt>
                <c:pt idx="20373">
                  <c:v>1047.46</c:v>
                </c:pt>
                <c:pt idx="20374">
                  <c:v>1047.48</c:v>
                </c:pt>
                <c:pt idx="20375">
                  <c:v>1047.5</c:v>
                </c:pt>
                <c:pt idx="20376">
                  <c:v>1047.52</c:v>
                </c:pt>
                <c:pt idx="20377">
                  <c:v>1047.54</c:v>
                </c:pt>
                <c:pt idx="20378">
                  <c:v>1047.56</c:v>
                </c:pt>
                <c:pt idx="20379">
                  <c:v>1047.58</c:v>
                </c:pt>
                <c:pt idx="20380">
                  <c:v>1047.5999999999999</c:v>
                </c:pt>
                <c:pt idx="20381">
                  <c:v>1047.6199999999999</c:v>
                </c:pt>
                <c:pt idx="20382">
                  <c:v>1047.6399999999999</c:v>
                </c:pt>
                <c:pt idx="20383">
                  <c:v>1047.6599999999999</c:v>
                </c:pt>
                <c:pt idx="20384">
                  <c:v>1047.6799999999998</c:v>
                </c:pt>
                <c:pt idx="20385">
                  <c:v>1047.7</c:v>
                </c:pt>
                <c:pt idx="20386">
                  <c:v>1047.72</c:v>
                </c:pt>
                <c:pt idx="20387">
                  <c:v>1047.74</c:v>
                </c:pt>
                <c:pt idx="20388">
                  <c:v>1047.76</c:v>
                </c:pt>
                <c:pt idx="20389">
                  <c:v>1047.78</c:v>
                </c:pt>
                <c:pt idx="20390">
                  <c:v>1047.8</c:v>
                </c:pt>
                <c:pt idx="20391">
                  <c:v>1047.82</c:v>
                </c:pt>
                <c:pt idx="20392">
                  <c:v>1047.8399999999999</c:v>
                </c:pt>
                <c:pt idx="20393">
                  <c:v>1047.8599999999999</c:v>
                </c:pt>
                <c:pt idx="20394">
                  <c:v>1047.8799999999999</c:v>
                </c:pt>
                <c:pt idx="20395">
                  <c:v>1047.9000000000001</c:v>
                </c:pt>
                <c:pt idx="20396">
                  <c:v>1047.92</c:v>
                </c:pt>
                <c:pt idx="20397">
                  <c:v>1047.94</c:v>
                </c:pt>
                <c:pt idx="20398">
                  <c:v>1047.96</c:v>
                </c:pt>
                <c:pt idx="20399">
                  <c:v>1047.98</c:v>
                </c:pt>
                <c:pt idx="20400">
                  <c:v>1048</c:v>
                </c:pt>
                <c:pt idx="20401">
                  <c:v>1048.02</c:v>
                </c:pt>
                <c:pt idx="20402">
                  <c:v>1048.04</c:v>
                </c:pt>
                <c:pt idx="20403">
                  <c:v>1048.06</c:v>
                </c:pt>
                <c:pt idx="20404">
                  <c:v>1048.08</c:v>
                </c:pt>
                <c:pt idx="20405">
                  <c:v>1048.0999999999999</c:v>
                </c:pt>
                <c:pt idx="20406">
                  <c:v>1048.1199999999999</c:v>
                </c:pt>
                <c:pt idx="20407">
                  <c:v>1048.1399999999999</c:v>
                </c:pt>
                <c:pt idx="20408">
                  <c:v>1048.1599999999999</c:v>
                </c:pt>
                <c:pt idx="20409">
                  <c:v>1048.1799999999998</c:v>
                </c:pt>
                <c:pt idx="20410">
                  <c:v>1048.2</c:v>
                </c:pt>
                <c:pt idx="20411">
                  <c:v>1048.22</c:v>
                </c:pt>
                <c:pt idx="20412">
                  <c:v>1048.24</c:v>
                </c:pt>
                <c:pt idx="20413">
                  <c:v>1048.26</c:v>
                </c:pt>
                <c:pt idx="20414">
                  <c:v>1048.28</c:v>
                </c:pt>
                <c:pt idx="20415">
                  <c:v>1048.3</c:v>
                </c:pt>
                <c:pt idx="20416">
                  <c:v>1048.32</c:v>
                </c:pt>
                <c:pt idx="20417">
                  <c:v>1048.3399999999999</c:v>
                </c:pt>
                <c:pt idx="20418">
                  <c:v>1048.3599999999999</c:v>
                </c:pt>
                <c:pt idx="20419">
                  <c:v>1048.3799999999999</c:v>
                </c:pt>
                <c:pt idx="20420">
                  <c:v>1048.4000000000001</c:v>
                </c:pt>
                <c:pt idx="20421">
                  <c:v>1048.42</c:v>
                </c:pt>
                <c:pt idx="20422">
                  <c:v>1048.44</c:v>
                </c:pt>
                <c:pt idx="20423">
                  <c:v>1048.46</c:v>
                </c:pt>
                <c:pt idx="20424">
                  <c:v>1048.48</c:v>
                </c:pt>
                <c:pt idx="20425">
                  <c:v>1048.5</c:v>
                </c:pt>
                <c:pt idx="20426">
                  <c:v>1048.52</c:v>
                </c:pt>
                <c:pt idx="20427">
                  <c:v>1048.54</c:v>
                </c:pt>
                <c:pt idx="20428">
                  <c:v>1048.56</c:v>
                </c:pt>
                <c:pt idx="20429">
                  <c:v>1048.58</c:v>
                </c:pt>
                <c:pt idx="20430">
                  <c:v>1048.5999999999999</c:v>
                </c:pt>
                <c:pt idx="20431">
                  <c:v>1048.6199999999999</c:v>
                </c:pt>
                <c:pt idx="20432">
                  <c:v>1048.6399999999999</c:v>
                </c:pt>
                <c:pt idx="20433">
                  <c:v>1048.6599999999999</c:v>
                </c:pt>
                <c:pt idx="20434">
                  <c:v>1048.6799999999998</c:v>
                </c:pt>
                <c:pt idx="20435">
                  <c:v>1048.7</c:v>
                </c:pt>
                <c:pt idx="20436">
                  <c:v>1048.72</c:v>
                </c:pt>
                <c:pt idx="20437">
                  <c:v>1048.74</c:v>
                </c:pt>
                <c:pt idx="20438">
                  <c:v>1048.76</c:v>
                </c:pt>
                <c:pt idx="20439">
                  <c:v>1048.78</c:v>
                </c:pt>
                <c:pt idx="20440">
                  <c:v>1048.8</c:v>
                </c:pt>
                <c:pt idx="20441">
                  <c:v>1048.82</c:v>
                </c:pt>
                <c:pt idx="20442">
                  <c:v>1048.8399999999999</c:v>
                </c:pt>
                <c:pt idx="20443">
                  <c:v>1048.8599999999999</c:v>
                </c:pt>
                <c:pt idx="20444">
                  <c:v>1048.8799999999999</c:v>
                </c:pt>
                <c:pt idx="20445">
                  <c:v>1048.9000000000001</c:v>
                </c:pt>
                <c:pt idx="20446">
                  <c:v>1048.92</c:v>
                </c:pt>
                <c:pt idx="20447">
                  <c:v>1048.94</c:v>
                </c:pt>
                <c:pt idx="20448">
                  <c:v>1048.96</c:v>
                </c:pt>
                <c:pt idx="20449">
                  <c:v>1048.98</c:v>
                </c:pt>
                <c:pt idx="20450">
                  <c:v>1049</c:v>
                </c:pt>
                <c:pt idx="20451">
                  <c:v>1049.02</c:v>
                </c:pt>
                <c:pt idx="20452">
                  <c:v>1049.04</c:v>
                </c:pt>
                <c:pt idx="20453">
                  <c:v>1049.06</c:v>
                </c:pt>
                <c:pt idx="20454">
                  <c:v>1049.08</c:v>
                </c:pt>
                <c:pt idx="20455">
                  <c:v>1049.0999999999999</c:v>
                </c:pt>
                <c:pt idx="20456">
                  <c:v>1049.1199999999999</c:v>
                </c:pt>
                <c:pt idx="20457">
                  <c:v>1049.1399999999999</c:v>
                </c:pt>
                <c:pt idx="20458">
                  <c:v>1049.1599999999999</c:v>
                </c:pt>
                <c:pt idx="20459">
                  <c:v>1049.1799999999998</c:v>
                </c:pt>
                <c:pt idx="20460">
                  <c:v>1049.2</c:v>
                </c:pt>
                <c:pt idx="20461">
                  <c:v>1049.22</c:v>
                </c:pt>
                <c:pt idx="20462">
                  <c:v>1049.24</c:v>
                </c:pt>
                <c:pt idx="20463">
                  <c:v>1049.26</c:v>
                </c:pt>
                <c:pt idx="20464">
                  <c:v>1049.28</c:v>
                </c:pt>
                <c:pt idx="20465">
                  <c:v>1049.3</c:v>
                </c:pt>
                <c:pt idx="20466">
                  <c:v>1049.32</c:v>
                </c:pt>
                <c:pt idx="20467">
                  <c:v>1049.3399999999999</c:v>
                </c:pt>
                <c:pt idx="20468">
                  <c:v>1049.3599999999999</c:v>
                </c:pt>
                <c:pt idx="20469">
                  <c:v>1049.3799999999999</c:v>
                </c:pt>
                <c:pt idx="20470">
                  <c:v>1049.4000000000001</c:v>
                </c:pt>
                <c:pt idx="20471">
                  <c:v>1049.42</c:v>
                </c:pt>
                <c:pt idx="20472">
                  <c:v>1049.44</c:v>
                </c:pt>
                <c:pt idx="20473">
                  <c:v>1049.46</c:v>
                </c:pt>
                <c:pt idx="20474">
                  <c:v>1049.48</c:v>
                </c:pt>
                <c:pt idx="20475">
                  <c:v>1049.5</c:v>
                </c:pt>
                <c:pt idx="20476">
                  <c:v>1049.52</c:v>
                </c:pt>
                <c:pt idx="20477">
                  <c:v>1049.54</c:v>
                </c:pt>
                <c:pt idx="20478">
                  <c:v>1049.56</c:v>
                </c:pt>
                <c:pt idx="20479">
                  <c:v>1049.58</c:v>
                </c:pt>
                <c:pt idx="20480">
                  <c:v>1049.5999999999999</c:v>
                </c:pt>
                <c:pt idx="20481">
                  <c:v>1049.6199999999999</c:v>
                </c:pt>
                <c:pt idx="20482">
                  <c:v>1049.6399999999999</c:v>
                </c:pt>
                <c:pt idx="20483">
                  <c:v>1049.6599999999999</c:v>
                </c:pt>
                <c:pt idx="20484">
                  <c:v>1049.6799999999998</c:v>
                </c:pt>
                <c:pt idx="20485">
                  <c:v>1049.7</c:v>
                </c:pt>
                <c:pt idx="20486">
                  <c:v>1049.72</c:v>
                </c:pt>
                <c:pt idx="20487">
                  <c:v>1049.74</c:v>
                </c:pt>
                <c:pt idx="20488">
                  <c:v>1049.76</c:v>
                </c:pt>
                <c:pt idx="20489">
                  <c:v>1049.78</c:v>
                </c:pt>
                <c:pt idx="20490">
                  <c:v>1049.8</c:v>
                </c:pt>
                <c:pt idx="20491">
                  <c:v>1049.82</c:v>
                </c:pt>
                <c:pt idx="20492">
                  <c:v>1049.8399999999999</c:v>
                </c:pt>
                <c:pt idx="20493">
                  <c:v>1049.8599999999999</c:v>
                </c:pt>
                <c:pt idx="20494">
                  <c:v>1049.8799999999999</c:v>
                </c:pt>
                <c:pt idx="20495">
                  <c:v>1049.9000000000001</c:v>
                </c:pt>
                <c:pt idx="20496">
                  <c:v>1049.92</c:v>
                </c:pt>
                <c:pt idx="20497">
                  <c:v>1049.94</c:v>
                </c:pt>
                <c:pt idx="20498">
                  <c:v>1049.96</c:v>
                </c:pt>
                <c:pt idx="20499">
                  <c:v>1049.98</c:v>
                </c:pt>
                <c:pt idx="20500">
                  <c:v>1050</c:v>
                </c:pt>
                <c:pt idx="20501">
                  <c:v>1050.02</c:v>
                </c:pt>
                <c:pt idx="20502">
                  <c:v>1050.04</c:v>
                </c:pt>
                <c:pt idx="20503">
                  <c:v>1050.06</c:v>
                </c:pt>
                <c:pt idx="20504">
                  <c:v>1050.08</c:v>
                </c:pt>
                <c:pt idx="20505">
                  <c:v>1050.0999999999999</c:v>
                </c:pt>
                <c:pt idx="20506">
                  <c:v>1050.1199999999999</c:v>
                </c:pt>
                <c:pt idx="20507">
                  <c:v>1050.1399999999999</c:v>
                </c:pt>
                <c:pt idx="20508">
                  <c:v>1050.1599999999999</c:v>
                </c:pt>
                <c:pt idx="20509">
                  <c:v>1050.1799999999998</c:v>
                </c:pt>
                <c:pt idx="20510">
                  <c:v>1050.2</c:v>
                </c:pt>
                <c:pt idx="20511">
                  <c:v>1050.22</c:v>
                </c:pt>
                <c:pt idx="20512">
                  <c:v>1050.24</c:v>
                </c:pt>
                <c:pt idx="20513">
                  <c:v>1050.26</c:v>
                </c:pt>
                <c:pt idx="20514">
                  <c:v>1050.28</c:v>
                </c:pt>
                <c:pt idx="20515">
                  <c:v>1050.3</c:v>
                </c:pt>
                <c:pt idx="20516">
                  <c:v>1050.32</c:v>
                </c:pt>
                <c:pt idx="20517">
                  <c:v>1050.3399999999999</c:v>
                </c:pt>
                <c:pt idx="20518">
                  <c:v>1050.3599999999999</c:v>
                </c:pt>
                <c:pt idx="20519">
                  <c:v>1050.3799999999999</c:v>
                </c:pt>
                <c:pt idx="20520">
                  <c:v>1050.4000000000001</c:v>
                </c:pt>
                <c:pt idx="20521">
                  <c:v>1050.42</c:v>
                </c:pt>
                <c:pt idx="20522">
                  <c:v>1050.44</c:v>
                </c:pt>
                <c:pt idx="20523">
                  <c:v>1050.46</c:v>
                </c:pt>
                <c:pt idx="20524">
                  <c:v>1050.48</c:v>
                </c:pt>
                <c:pt idx="20525">
                  <c:v>1050.5</c:v>
                </c:pt>
                <c:pt idx="20526">
                  <c:v>1050.52</c:v>
                </c:pt>
                <c:pt idx="20527">
                  <c:v>1050.54</c:v>
                </c:pt>
                <c:pt idx="20528">
                  <c:v>1050.56</c:v>
                </c:pt>
                <c:pt idx="20529">
                  <c:v>1050.58</c:v>
                </c:pt>
                <c:pt idx="20530">
                  <c:v>1050.5999999999999</c:v>
                </c:pt>
                <c:pt idx="20531">
                  <c:v>1050.6199999999999</c:v>
                </c:pt>
                <c:pt idx="20532">
                  <c:v>1050.6399999999999</c:v>
                </c:pt>
                <c:pt idx="20533">
                  <c:v>1050.6599999999999</c:v>
                </c:pt>
                <c:pt idx="20534">
                  <c:v>1050.6799999999998</c:v>
                </c:pt>
                <c:pt idx="20535">
                  <c:v>1050.7</c:v>
                </c:pt>
                <c:pt idx="20536">
                  <c:v>1050.72</c:v>
                </c:pt>
                <c:pt idx="20537">
                  <c:v>1050.74</c:v>
                </c:pt>
                <c:pt idx="20538">
                  <c:v>1050.76</c:v>
                </c:pt>
                <c:pt idx="20539">
                  <c:v>1050.78</c:v>
                </c:pt>
                <c:pt idx="20540">
                  <c:v>1050.8</c:v>
                </c:pt>
                <c:pt idx="20541">
                  <c:v>1050.82</c:v>
                </c:pt>
                <c:pt idx="20542">
                  <c:v>1050.8399999999999</c:v>
                </c:pt>
                <c:pt idx="20543">
                  <c:v>1050.8599999999999</c:v>
                </c:pt>
                <c:pt idx="20544">
                  <c:v>1050.8799999999999</c:v>
                </c:pt>
                <c:pt idx="20545">
                  <c:v>1050.9000000000001</c:v>
                </c:pt>
                <c:pt idx="20546">
                  <c:v>1050.92</c:v>
                </c:pt>
                <c:pt idx="20547">
                  <c:v>1050.94</c:v>
                </c:pt>
                <c:pt idx="20548">
                  <c:v>1050.96</c:v>
                </c:pt>
                <c:pt idx="20549">
                  <c:v>1050.98</c:v>
                </c:pt>
                <c:pt idx="20550">
                  <c:v>1051</c:v>
                </c:pt>
                <c:pt idx="20551">
                  <c:v>1051.02</c:v>
                </c:pt>
                <c:pt idx="20552">
                  <c:v>1051.04</c:v>
                </c:pt>
                <c:pt idx="20553">
                  <c:v>1051.06</c:v>
                </c:pt>
                <c:pt idx="20554">
                  <c:v>1051.08</c:v>
                </c:pt>
                <c:pt idx="20555">
                  <c:v>1051.0999999999999</c:v>
                </c:pt>
                <c:pt idx="20556">
                  <c:v>1051.1199999999999</c:v>
                </c:pt>
                <c:pt idx="20557">
                  <c:v>1051.1399999999999</c:v>
                </c:pt>
                <c:pt idx="20558">
                  <c:v>1051.1599999999999</c:v>
                </c:pt>
                <c:pt idx="20559">
                  <c:v>1051.1799999999998</c:v>
                </c:pt>
                <c:pt idx="20560">
                  <c:v>1051.2</c:v>
                </c:pt>
                <c:pt idx="20561">
                  <c:v>1051.22</c:v>
                </c:pt>
                <c:pt idx="20562">
                  <c:v>1051.24</c:v>
                </c:pt>
                <c:pt idx="20563">
                  <c:v>1051.26</c:v>
                </c:pt>
                <c:pt idx="20564">
                  <c:v>1051.28</c:v>
                </c:pt>
                <c:pt idx="20565">
                  <c:v>1051.3</c:v>
                </c:pt>
                <c:pt idx="20566">
                  <c:v>1051.32</c:v>
                </c:pt>
                <c:pt idx="20567">
                  <c:v>1051.3399999999999</c:v>
                </c:pt>
                <c:pt idx="20568">
                  <c:v>1051.3599999999999</c:v>
                </c:pt>
                <c:pt idx="20569">
                  <c:v>1051.3799999999999</c:v>
                </c:pt>
                <c:pt idx="20570">
                  <c:v>1051.4000000000001</c:v>
                </c:pt>
                <c:pt idx="20571">
                  <c:v>1051.42</c:v>
                </c:pt>
                <c:pt idx="20572">
                  <c:v>1051.44</c:v>
                </c:pt>
                <c:pt idx="20573">
                  <c:v>1051.46</c:v>
                </c:pt>
                <c:pt idx="20574">
                  <c:v>1051.48</c:v>
                </c:pt>
                <c:pt idx="20575">
                  <c:v>1051.5</c:v>
                </c:pt>
                <c:pt idx="20576">
                  <c:v>1051.52</c:v>
                </c:pt>
                <c:pt idx="20577">
                  <c:v>1051.54</c:v>
                </c:pt>
                <c:pt idx="20578">
                  <c:v>1051.56</c:v>
                </c:pt>
                <c:pt idx="20579">
                  <c:v>1051.58</c:v>
                </c:pt>
                <c:pt idx="20580">
                  <c:v>1051.5999999999999</c:v>
                </c:pt>
                <c:pt idx="20581">
                  <c:v>1051.6199999999999</c:v>
                </c:pt>
                <c:pt idx="20582">
                  <c:v>1051.6399999999999</c:v>
                </c:pt>
                <c:pt idx="20583">
                  <c:v>1051.6599999999999</c:v>
                </c:pt>
                <c:pt idx="20584">
                  <c:v>1051.6799999999998</c:v>
                </c:pt>
                <c:pt idx="20585">
                  <c:v>1051.7</c:v>
                </c:pt>
                <c:pt idx="20586">
                  <c:v>1051.72</c:v>
                </c:pt>
                <c:pt idx="20587">
                  <c:v>1051.74</c:v>
                </c:pt>
                <c:pt idx="20588">
                  <c:v>1051.76</c:v>
                </c:pt>
                <c:pt idx="20589">
                  <c:v>1051.78</c:v>
                </c:pt>
                <c:pt idx="20590">
                  <c:v>1051.8</c:v>
                </c:pt>
                <c:pt idx="20591">
                  <c:v>1051.82</c:v>
                </c:pt>
                <c:pt idx="20592">
                  <c:v>1051.8399999999999</c:v>
                </c:pt>
                <c:pt idx="20593">
                  <c:v>1051.8599999999999</c:v>
                </c:pt>
                <c:pt idx="20594">
                  <c:v>1051.8799999999999</c:v>
                </c:pt>
                <c:pt idx="20595">
                  <c:v>1051.9000000000001</c:v>
                </c:pt>
                <c:pt idx="20596">
                  <c:v>1051.92</c:v>
                </c:pt>
                <c:pt idx="20597">
                  <c:v>1051.94</c:v>
                </c:pt>
                <c:pt idx="20598">
                  <c:v>1051.96</c:v>
                </c:pt>
                <c:pt idx="20599">
                  <c:v>1051.98</c:v>
                </c:pt>
                <c:pt idx="20600">
                  <c:v>1052</c:v>
                </c:pt>
                <c:pt idx="20601">
                  <c:v>1052.02</c:v>
                </c:pt>
                <c:pt idx="20602">
                  <c:v>1052.04</c:v>
                </c:pt>
                <c:pt idx="20603">
                  <c:v>1052.06</c:v>
                </c:pt>
                <c:pt idx="20604">
                  <c:v>1052.08</c:v>
                </c:pt>
                <c:pt idx="20605">
                  <c:v>1052.0999999999999</c:v>
                </c:pt>
                <c:pt idx="20606">
                  <c:v>1052.1199999999999</c:v>
                </c:pt>
                <c:pt idx="20607">
                  <c:v>1052.1399999999999</c:v>
                </c:pt>
                <c:pt idx="20608">
                  <c:v>1052.1599999999999</c:v>
                </c:pt>
                <c:pt idx="20609">
                  <c:v>1052.1799999999998</c:v>
                </c:pt>
                <c:pt idx="20610">
                  <c:v>1052.2</c:v>
                </c:pt>
                <c:pt idx="20611">
                  <c:v>1052.22</c:v>
                </c:pt>
                <c:pt idx="20612">
                  <c:v>1052.24</c:v>
                </c:pt>
                <c:pt idx="20613">
                  <c:v>1052.26</c:v>
                </c:pt>
                <c:pt idx="20614">
                  <c:v>1052.28</c:v>
                </c:pt>
                <c:pt idx="20615">
                  <c:v>1052.3</c:v>
                </c:pt>
                <c:pt idx="20616">
                  <c:v>1052.32</c:v>
                </c:pt>
                <c:pt idx="20617">
                  <c:v>1052.3399999999999</c:v>
                </c:pt>
                <c:pt idx="20618">
                  <c:v>1052.3599999999999</c:v>
                </c:pt>
                <c:pt idx="20619">
                  <c:v>1052.3799999999999</c:v>
                </c:pt>
                <c:pt idx="20620">
                  <c:v>1052.4000000000001</c:v>
                </c:pt>
                <c:pt idx="20621">
                  <c:v>1052.42</c:v>
                </c:pt>
                <c:pt idx="20622">
                  <c:v>1052.44</c:v>
                </c:pt>
                <c:pt idx="20623">
                  <c:v>1052.46</c:v>
                </c:pt>
                <c:pt idx="20624">
                  <c:v>1052.48</c:v>
                </c:pt>
                <c:pt idx="20625">
                  <c:v>1052.5</c:v>
                </c:pt>
                <c:pt idx="20626">
                  <c:v>1052.52</c:v>
                </c:pt>
                <c:pt idx="20627">
                  <c:v>1052.54</c:v>
                </c:pt>
                <c:pt idx="20628">
                  <c:v>1052.56</c:v>
                </c:pt>
                <c:pt idx="20629">
                  <c:v>1052.58</c:v>
                </c:pt>
                <c:pt idx="20630">
                  <c:v>1052.5999999999999</c:v>
                </c:pt>
                <c:pt idx="20631">
                  <c:v>1052.6199999999999</c:v>
                </c:pt>
                <c:pt idx="20632">
                  <c:v>1052.6399999999999</c:v>
                </c:pt>
                <c:pt idx="20633">
                  <c:v>1052.6599999999999</c:v>
                </c:pt>
                <c:pt idx="20634">
                  <c:v>1052.6799999999998</c:v>
                </c:pt>
                <c:pt idx="20635">
                  <c:v>1052.7</c:v>
                </c:pt>
                <c:pt idx="20636">
                  <c:v>1052.72</c:v>
                </c:pt>
                <c:pt idx="20637">
                  <c:v>1052.74</c:v>
                </c:pt>
                <c:pt idx="20638">
                  <c:v>1052.76</c:v>
                </c:pt>
                <c:pt idx="20639">
                  <c:v>1052.78</c:v>
                </c:pt>
                <c:pt idx="20640">
                  <c:v>1052.8</c:v>
                </c:pt>
                <c:pt idx="20641">
                  <c:v>1052.82</c:v>
                </c:pt>
                <c:pt idx="20642">
                  <c:v>1052.8399999999999</c:v>
                </c:pt>
                <c:pt idx="20643">
                  <c:v>1052.8599999999999</c:v>
                </c:pt>
                <c:pt idx="20644">
                  <c:v>1052.8799999999999</c:v>
                </c:pt>
                <c:pt idx="20645">
                  <c:v>1052.9000000000001</c:v>
                </c:pt>
                <c:pt idx="20646">
                  <c:v>1052.92</c:v>
                </c:pt>
                <c:pt idx="20647">
                  <c:v>1052.94</c:v>
                </c:pt>
                <c:pt idx="20648">
                  <c:v>1052.96</c:v>
                </c:pt>
                <c:pt idx="20649">
                  <c:v>1052.98</c:v>
                </c:pt>
                <c:pt idx="20650">
                  <c:v>1053</c:v>
                </c:pt>
                <c:pt idx="20651">
                  <c:v>1053.02</c:v>
                </c:pt>
                <c:pt idx="20652">
                  <c:v>1053.04</c:v>
                </c:pt>
                <c:pt idx="20653">
                  <c:v>1053.06</c:v>
                </c:pt>
                <c:pt idx="20654">
                  <c:v>1053.08</c:v>
                </c:pt>
                <c:pt idx="20655">
                  <c:v>1053.0999999999999</c:v>
                </c:pt>
                <c:pt idx="20656">
                  <c:v>1053.1199999999999</c:v>
                </c:pt>
                <c:pt idx="20657">
                  <c:v>1053.1399999999999</c:v>
                </c:pt>
                <c:pt idx="20658">
                  <c:v>1053.1599999999999</c:v>
                </c:pt>
                <c:pt idx="20659">
                  <c:v>1053.1799999999998</c:v>
                </c:pt>
                <c:pt idx="20660">
                  <c:v>1053.2</c:v>
                </c:pt>
                <c:pt idx="20661">
                  <c:v>1053.22</c:v>
                </c:pt>
                <c:pt idx="20662">
                  <c:v>1053.24</c:v>
                </c:pt>
                <c:pt idx="20663">
                  <c:v>1053.26</c:v>
                </c:pt>
                <c:pt idx="20664">
                  <c:v>1053.28</c:v>
                </c:pt>
                <c:pt idx="20665">
                  <c:v>1053.3</c:v>
                </c:pt>
                <c:pt idx="20666">
                  <c:v>1053.32</c:v>
                </c:pt>
                <c:pt idx="20667">
                  <c:v>1053.3399999999999</c:v>
                </c:pt>
                <c:pt idx="20668">
                  <c:v>1053.3599999999999</c:v>
                </c:pt>
                <c:pt idx="20669">
                  <c:v>1053.3799999999999</c:v>
                </c:pt>
                <c:pt idx="20670">
                  <c:v>1053.4000000000001</c:v>
                </c:pt>
                <c:pt idx="20671">
                  <c:v>1053.42</c:v>
                </c:pt>
                <c:pt idx="20672">
                  <c:v>1053.44</c:v>
                </c:pt>
                <c:pt idx="20673">
                  <c:v>1053.46</c:v>
                </c:pt>
                <c:pt idx="20674">
                  <c:v>1053.48</c:v>
                </c:pt>
                <c:pt idx="20675">
                  <c:v>1053.5</c:v>
                </c:pt>
                <c:pt idx="20676">
                  <c:v>1053.52</c:v>
                </c:pt>
                <c:pt idx="20677">
                  <c:v>1053.54</c:v>
                </c:pt>
                <c:pt idx="20678">
                  <c:v>1053.56</c:v>
                </c:pt>
                <c:pt idx="20679">
                  <c:v>1053.58</c:v>
                </c:pt>
                <c:pt idx="20680">
                  <c:v>1053.5999999999999</c:v>
                </c:pt>
                <c:pt idx="20681">
                  <c:v>1053.6199999999999</c:v>
                </c:pt>
                <c:pt idx="20682">
                  <c:v>1053.6399999999999</c:v>
                </c:pt>
                <c:pt idx="20683">
                  <c:v>1053.6599999999999</c:v>
                </c:pt>
                <c:pt idx="20684">
                  <c:v>1053.6799999999998</c:v>
                </c:pt>
                <c:pt idx="20685">
                  <c:v>1053.7</c:v>
                </c:pt>
                <c:pt idx="20686">
                  <c:v>1053.72</c:v>
                </c:pt>
                <c:pt idx="20687">
                  <c:v>1053.74</c:v>
                </c:pt>
                <c:pt idx="20688">
                  <c:v>1053.76</c:v>
                </c:pt>
                <c:pt idx="20689">
                  <c:v>1053.78</c:v>
                </c:pt>
                <c:pt idx="20690">
                  <c:v>1053.8</c:v>
                </c:pt>
                <c:pt idx="20691">
                  <c:v>1053.82</c:v>
                </c:pt>
                <c:pt idx="20692">
                  <c:v>1053.8399999999999</c:v>
                </c:pt>
                <c:pt idx="20693">
                  <c:v>1053.8599999999999</c:v>
                </c:pt>
                <c:pt idx="20694">
                  <c:v>1053.8799999999999</c:v>
                </c:pt>
                <c:pt idx="20695">
                  <c:v>1053.9000000000001</c:v>
                </c:pt>
                <c:pt idx="20696">
                  <c:v>1053.92</c:v>
                </c:pt>
                <c:pt idx="20697">
                  <c:v>1053.94</c:v>
                </c:pt>
                <c:pt idx="20698">
                  <c:v>1053.96</c:v>
                </c:pt>
                <c:pt idx="20699">
                  <c:v>1053.98</c:v>
                </c:pt>
                <c:pt idx="20700">
                  <c:v>1054</c:v>
                </c:pt>
                <c:pt idx="20701">
                  <c:v>1054.02</c:v>
                </c:pt>
                <c:pt idx="20702">
                  <c:v>1054.04</c:v>
                </c:pt>
                <c:pt idx="20703">
                  <c:v>1054.06</c:v>
                </c:pt>
                <c:pt idx="20704">
                  <c:v>1054.08</c:v>
                </c:pt>
                <c:pt idx="20705">
                  <c:v>1054.0999999999999</c:v>
                </c:pt>
                <c:pt idx="20706">
                  <c:v>1054.1199999999999</c:v>
                </c:pt>
                <c:pt idx="20707">
                  <c:v>1054.1399999999999</c:v>
                </c:pt>
                <c:pt idx="20708">
                  <c:v>1054.1599999999999</c:v>
                </c:pt>
                <c:pt idx="20709">
                  <c:v>1054.1799999999998</c:v>
                </c:pt>
                <c:pt idx="20710">
                  <c:v>1054.2</c:v>
                </c:pt>
                <c:pt idx="20711">
                  <c:v>1054.22</c:v>
                </c:pt>
                <c:pt idx="20712">
                  <c:v>1054.24</c:v>
                </c:pt>
                <c:pt idx="20713">
                  <c:v>1054.26</c:v>
                </c:pt>
                <c:pt idx="20714">
                  <c:v>1054.28</c:v>
                </c:pt>
                <c:pt idx="20715">
                  <c:v>1054.3</c:v>
                </c:pt>
                <c:pt idx="20716">
                  <c:v>1054.32</c:v>
                </c:pt>
                <c:pt idx="20717">
                  <c:v>1054.3399999999999</c:v>
                </c:pt>
                <c:pt idx="20718">
                  <c:v>1054.3599999999999</c:v>
                </c:pt>
                <c:pt idx="20719">
                  <c:v>1054.3799999999999</c:v>
                </c:pt>
                <c:pt idx="20720">
                  <c:v>1054.4000000000001</c:v>
                </c:pt>
                <c:pt idx="20721">
                  <c:v>1054.42</c:v>
                </c:pt>
                <c:pt idx="20722">
                  <c:v>1054.44</c:v>
                </c:pt>
                <c:pt idx="20723">
                  <c:v>1054.46</c:v>
                </c:pt>
                <c:pt idx="20724">
                  <c:v>1054.48</c:v>
                </c:pt>
                <c:pt idx="20725">
                  <c:v>1054.5</c:v>
                </c:pt>
                <c:pt idx="20726">
                  <c:v>1054.52</c:v>
                </c:pt>
                <c:pt idx="20727">
                  <c:v>1054.54</c:v>
                </c:pt>
                <c:pt idx="20728">
                  <c:v>1054.56</c:v>
                </c:pt>
                <c:pt idx="20729">
                  <c:v>1054.58</c:v>
                </c:pt>
                <c:pt idx="20730">
                  <c:v>1054.5999999999999</c:v>
                </c:pt>
                <c:pt idx="20731">
                  <c:v>1054.6199999999999</c:v>
                </c:pt>
                <c:pt idx="20732">
                  <c:v>1054.6399999999999</c:v>
                </c:pt>
                <c:pt idx="20733">
                  <c:v>1054.6599999999999</c:v>
                </c:pt>
                <c:pt idx="20734">
                  <c:v>1054.6799999999998</c:v>
                </c:pt>
                <c:pt idx="20735">
                  <c:v>1054.7</c:v>
                </c:pt>
                <c:pt idx="20736">
                  <c:v>1054.72</c:v>
                </c:pt>
                <c:pt idx="20737">
                  <c:v>1054.74</c:v>
                </c:pt>
                <c:pt idx="20738">
                  <c:v>1054.76</c:v>
                </c:pt>
                <c:pt idx="20739">
                  <c:v>1054.78</c:v>
                </c:pt>
                <c:pt idx="20740">
                  <c:v>1054.8</c:v>
                </c:pt>
                <c:pt idx="20741">
                  <c:v>1054.82</c:v>
                </c:pt>
                <c:pt idx="20742">
                  <c:v>1054.8399999999999</c:v>
                </c:pt>
                <c:pt idx="20743">
                  <c:v>1054.8599999999999</c:v>
                </c:pt>
                <c:pt idx="20744">
                  <c:v>1054.8799999999999</c:v>
                </c:pt>
                <c:pt idx="20745">
                  <c:v>1054.9000000000001</c:v>
                </c:pt>
                <c:pt idx="20746">
                  <c:v>1054.92</c:v>
                </c:pt>
                <c:pt idx="20747">
                  <c:v>1054.94</c:v>
                </c:pt>
                <c:pt idx="20748">
                  <c:v>1054.96</c:v>
                </c:pt>
                <c:pt idx="20749">
                  <c:v>1054.98</c:v>
                </c:pt>
                <c:pt idx="20750">
                  <c:v>1055</c:v>
                </c:pt>
                <c:pt idx="20751">
                  <c:v>1055.02</c:v>
                </c:pt>
                <c:pt idx="20752">
                  <c:v>1055.04</c:v>
                </c:pt>
                <c:pt idx="20753">
                  <c:v>1055.06</c:v>
                </c:pt>
                <c:pt idx="20754">
                  <c:v>1055.08</c:v>
                </c:pt>
                <c:pt idx="20755">
                  <c:v>1055.0999999999999</c:v>
                </c:pt>
                <c:pt idx="20756">
                  <c:v>1055.1199999999999</c:v>
                </c:pt>
                <c:pt idx="20757">
                  <c:v>1055.1399999999999</c:v>
                </c:pt>
                <c:pt idx="20758">
                  <c:v>1055.1599999999999</c:v>
                </c:pt>
                <c:pt idx="20759">
                  <c:v>1055.1799999999998</c:v>
                </c:pt>
                <c:pt idx="20760">
                  <c:v>1055.2</c:v>
                </c:pt>
                <c:pt idx="20761">
                  <c:v>1055.22</c:v>
                </c:pt>
                <c:pt idx="20762">
                  <c:v>1055.24</c:v>
                </c:pt>
                <c:pt idx="20763">
                  <c:v>1055.26</c:v>
                </c:pt>
                <c:pt idx="20764">
                  <c:v>1055.28</c:v>
                </c:pt>
                <c:pt idx="20765">
                  <c:v>1055.3</c:v>
                </c:pt>
                <c:pt idx="20766">
                  <c:v>1055.32</c:v>
                </c:pt>
                <c:pt idx="20767">
                  <c:v>1055.3399999999999</c:v>
                </c:pt>
                <c:pt idx="20768">
                  <c:v>1055.3599999999999</c:v>
                </c:pt>
                <c:pt idx="20769">
                  <c:v>1055.3799999999999</c:v>
                </c:pt>
                <c:pt idx="20770">
                  <c:v>1055.4000000000001</c:v>
                </c:pt>
                <c:pt idx="20771">
                  <c:v>1055.42</c:v>
                </c:pt>
                <c:pt idx="20772">
                  <c:v>1055.44</c:v>
                </c:pt>
                <c:pt idx="20773">
                  <c:v>1055.46</c:v>
                </c:pt>
                <c:pt idx="20774">
                  <c:v>1055.48</c:v>
                </c:pt>
                <c:pt idx="20775">
                  <c:v>1055.5</c:v>
                </c:pt>
                <c:pt idx="20776">
                  <c:v>1055.52</c:v>
                </c:pt>
                <c:pt idx="20777">
                  <c:v>1055.54</c:v>
                </c:pt>
                <c:pt idx="20778">
                  <c:v>1055.56</c:v>
                </c:pt>
                <c:pt idx="20779">
                  <c:v>1055.58</c:v>
                </c:pt>
                <c:pt idx="20780">
                  <c:v>1055.5999999999999</c:v>
                </c:pt>
                <c:pt idx="20781">
                  <c:v>1055.6199999999999</c:v>
                </c:pt>
                <c:pt idx="20782">
                  <c:v>1055.6399999999999</c:v>
                </c:pt>
                <c:pt idx="20783">
                  <c:v>1055.6599999999999</c:v>
                </c:pt>
                <c:pt idx="20784">
                  <c:v>1055.6799999999998</c:v>
                </c:pt>
                <c:pt idx="20785">
                  <c:v>1055.7</c:v>
                </c:pt>
                <c:pt idx="20786">
                  <c:v>1055.72</c:v>
                </c:pt>
                <c:pt idx="20787">
                  <c:v>1055.74</c:v>
                </c:pt>
                <c:pt idx="20788">
                  <c:v>1055.76</c:v>
                </c:pt>
                <c:pt idx="20789">
                  <c:v>1055.78</c:v>
                </c:pt>
                <c:pt idx="20790">
                  <c:v>1055.8</c:v>
                </c:pt>
                <c:pt idx="20791">
                  <c:v>1055.82</c:v>
                </c:pt>
                <c:pt idx="20792">
                  <c:v>1055.8399999999999</c:v>
                </c:pt>
                <c:pt idx="20793">
                  <c:v>1055.8599999999999</c:v>
                </c:pt>
                <c:pt idx="20794">
                  <c:v>1055.8799999999999</c:v>
                </c:pt>
                <c:pt idx="20795">
                  <c:v>1055.9000000000001</c:v>
                </c:pt>
                <c:pt idx="20796">
                  <c:v>1055.92</c:v>
                </c:pt>
                <c:pt idx="20797">
                  <c:v>1055.94</c:v>
                </c:pt>
                <c:pt idx="20798">
                  <c:v>1055.96</c:v>
                </c:pt>
                <c:pt idx="20799">
                  <c:v>1055.98</c:v>
                </c:pt>
                <c:pt idx="20800">
                  <c:v>1056</c:v>
                </c:pt>
                <c:pt idx="20801">
                  <c:v>1056.02</c:v>
                </c:pt>
                <c:pt idx="20802">
                  <c:v>1056.04</c:v>
                </c:pt>
                <c:pt idx="20803">
                  <c:v>1056.06</c:v>
                </c:pt>
                <c:pt idx="20804">
                  <c:v>1056.08</c:v>
                </c:pt>
                <c:pt idx="20805">
                  <c:v>1056.0999999999999</c:v>
                </c:pt>
                <c:pt idx="20806">
                  <c:v>1056.1199999999999</c:v>
                </c:pt>
                <c:pt idx="20807">
                  <c:v>1056.1399999999999</c:v>
                </c:pt>
                <c:pt idx="20808">
                  <c:v>1056.1599999999999</c:v>
                </c:pt>
                <c:pt idx="20809">
                  <c:v>1056.1799999999998</c:v>
                </c:pt>
                <c:pt idx="20810">
                  <c:v>1056.2</c:v>
                </c:pt>
                <c:pt idx="20811">
                  <c:v>1056.22</c:v>
                </c:pt>
                <c:pt idx="20812">
                  <c:v>1056.24</c:v>
                </c:pt>
                <c:pt idx="20813">
                  <c:v>1056.26</c:v>
                </c:pt>
                <c:pt idx="20814">
                  <c:v>1056.28</c:v>
                </c:pt>
                <c:pt idx="20815">
                  <c:v>1056.3</c:v>
                </c:pt>
                <c:pt idx="20816">
                  <c:v>1056.32</c:v>
                </c:pt>
                <c:pt idx="20817">
                  <c:v>1056.3399999999999</c:v>
                </c:pt>
                <c:pt idx="20818">
                  <c:v>1056.3599999999999</c:v>
                </c:pt>
                <c:pt idx="20819">
                  <c:v>1056.3799999999999</c:v>
                </c:pt>
                <c:pt idx="20820">
                  <c:v>1056.4000000000001</c:v>
                </c:pt>
                <c:pt idx="20821">
                  <c:v>1056.42</c:v>
                </c:pt>
                <c:pt idx="20822">
                  <c:v>1056.44</c:v>
                </c:pt>
                <c:pt idx="20823">
                  <c:v>1056.46</c:v>
                </c:pt>
                <c:pt idx="20824">
                  <c:v>1056.48</c:v>
                </c:pt>
                <c:pt idx="20825">
                  <c:v>1056.5</c:v>
                </c:pt>
                <c:pt idx="20826">
                  <c:v>1056.52</c:v>
                </c:pt>
                <c:pt idx="20827">
                  <c:v>1056.54</c:v>
                </c:pt>
                <c:pt idx="20828">
                  <c:v>1056.56</c:v>
                </c:pt>
                <c:pt idx="20829">
                  <c:v>1056.58</c:v>
                </c:pt>
                <c:pt idx="20830">
                  <c:v>1056.5999999999999</c:v>
                </c:pt>
                <c:pt idx="20831">
                  <c:v>1056.6199999999999</c:v>
                </c:pt>
                <c:pt idx="20832">
                  <c:v>1056.6399999999999</c:v>
                </c:pt>
                <c:pt idx="20833">
                  <c:v>1056.6599999999999</c:v>
                </c:pt>
                <c:pt idx="20834">
                  <c:v>1056.6799999999998</c:v>
                </c:pt>
                <c:pt idx="20835">
                  <c:v>1056.7</c:v>
                </c:pt>
                <c:pt idx="20836">
                  <c:v>1056.72</c:v>
                </c:pt>
                <c:pt idx="20837">
                  <c:v>1056.74</c:v>
                </c:pt>
                <c:pt idx="20838">
                  <c:v>1056.76</c:v>
                </c:pt>
                <c:pt idx="20839">
                  <c:v>1056.78</c:v>
                </c:pt>
                <c:pt idx="20840">
                  <c:v>1056.8</c:v>
                </c:pt>
                <c:pt idx="20841">
                  <c:v>1056.82</c:v>
                </c:pt>
                <c:pt idx="20842">
                  <c:v>1056.8399999999999</c:v>
                </c:pt>
                <c:pt idx="20843">
                  <c:v>1056.8599999999999</c:v>
                </c:pt>
                <c:pt idx="20844">
                  <c:v>1056.8799999999999</c:v>
                </c:pt>
                <c:pt idx="20845">
                  <c:v>1056.9000000000001</c:v>
                </c:pt>
                <c:pt idx="20846">
                  <c:v>1056.92</c:v>
                </c:pt>
                <c:pt idx="20847">
                  <c:v>1056.94</c:v>
                </c:pt>
                <c:pt idx="20848">
                  <c:v>1056.96</c:v>
                </c:pt>
                <c:pt idx="20849">
                  <c:v>1056.98</c:v>
                </c:pt>
                <c:pt idx="20850">
                  <c:v>1057</c:v>
                </c:pt>
                <c:pt idx="20851">
                  <c:v>1057.02</c:v>
                </c:pt>
                <c:pt idx="20852">
                  <c:v>1057.04</c:v>
                </c:pt>
                <c:pt idx="20853">
                  <c:v>1057.06</c:v>
                </c:pt>
                <c:pt idx="20854">
                  <c:v>1057.08</c:v>
                </c:pt>
                <c:pt idx="20855">
                  <c:v>1057.0999999999999</c:v>
                </c:pt>
                <c:pt idx="20856">
                  <c:v>1057.1199999999999</c:v>
                </c:pt>
                <c:pt idx="20857">
                  <c:v>1057.1399999999999</c:v>
                </c:pt>
                <c:pt idx="20858">
                  <c:v>1057.1599999999999</c:v>
                </c:pt>
                <c:pt idx="20859">
                  <c:v>1057.1799999999998</c:v>
                </c:pt>
                <c:pt idx="20860">
                  <c:v>1057.2</c:v>
                </c:pt>
                <c:pt idx="20861">
                  <c:v>1057.22</c:v>
                </c:pt>
                <c:pt idx="20862">
                  <c:v>1057.24</c:v>
                </c:pt>
                <c:pt idx="20863">
                  <c:v>1057.26</c:v>
                </c:pt>
                <c:pt idx="20864">
                  <c:v>1057.28</c:v>
                </c:pt>
                <c:pt idx="20865">
                  <c:v>1057.3</c:v>
                </c:pt>
                <c:pt idx="20866">
                  <c:v>1057.32</c:v>
                </c:pt>
                <c:pt idx="20867">
                  <c:v>1057.3399999999999</c:v>
                </c:pt>
                <c:pt idx="20868">
                  <c:v>1057.3599999999999</c:v>
                </c:pt>
                <c:pt idx="20869">
                  <c:v>1057.3799999999999</c:v>
                </c:pt>
                <c:pt idx="20870">
                  <c:v>1057.4000000000001</c:v>
                </c:pt>
                <c:pt idx="20871">
                  <c:v>1057.42</c:v>
                </c:pt>
                <c:pt idx="20872">
                  <c:v>1057.44</c:v>
                </c:pt>
                <c:pt idx="20873">
                  <c:v>1057.46</c:v>
                </c:pt>
                <c:pt idx="20874">
                  <c:v>1057.48</c:v>
                </c:pt>
                <c:pt idx="20875">
                  <c:v>1057.5</c:v>
                </c:pt>
                <c:pt idx="20876">
                  <c:v>1057.52</c:v>
                </c:pt>
                <c:pt idx="20877">
                  <c:v>1057.54</c:v>
                </c:pt>
                <c:pt idx="20878">
                  <c:v>1057.56</c:v>
                </c:pt>
                <c:pt idx="20879">
                  <c:v>1057.58</c:v>
                </c:pt>
                <c:pt idx="20880">
                  <c:v>1057.5999999999999</c:v>
                </c:pt>
                <c:pt idx="20881">
                  <c:v>1057.6199999999999</c:v>
                </c:pt>
                <c:pt idx="20882">
                  <c:v>1057.6399999999999</c:v>
                </c:pt>
                <c:pt idx="20883">
                  <c:v>1057.6599999999999</c:v>
                </c:pt>
                <c:pt idx="20884">
                  <c:v>1057.6799999999998</c:v>
                </c:pt>
                <c:pt idx="20885">
                  <c:v>1057.7</c:v>
                </c:pt>
                <c:pt idx="20886">
                  <c:v>1057.72</c:v>
                </c:pt>
                <c:pt idx="20887">
                  <c:v>1057.74</c:v>
                </c:pt>
                <c:pt idx="20888">
                  <c:v>1057.76</c:v>
                </c:pt>
                <c:pt idx="20889">
                  <c:v>1057.78</c:v>
                </c:pt>
                <c:pt idx="20890">
                  <c:v>1057.8</c:v>
                </c:pt>
                <c:pt idx="20891">
                  <c:v>1057.82</c:v>
                </c:pt>
                <c:pt idx="20892">
                  <c:v>1057.8399999999999</c:v>
                </c:pt>
                <c:pt idx="20893">
                  <c:v>1057.8599999999999</c:v>
                </c:pt>
                <c:pt idx="20894">
                  <c:v>1057.8799999999999</c:v>
                </c:pt>
                <c:pt idx="20895">
                  <c:v>1057.9000000000001</c:v>
                </c:pt>
                <c:pt idx="20896">
                  <c:v>1057.92</c:v>
                </c:pt>
                <c:pt idx="20897">
                  <c:v>1057.94</c:v>
                </c:pt>
                <c:pt idx="20898">
                  <c:v>1057.96</c:v>
                </c:pt>
                <c:pt idx="20899">
                  <c:v>1057.98</c:v>
                </c:pt>
                <c:pt idx="20900">
                  <c:v>1058</c:v>
                </c:pt>
                <c:pt idx="20901">
                  <c:v>1058.02</c:v>
                </c:pt>
                <c:pt idx="20902">
                  <c:v>1058.04</c:v>
                </c:pt>
                <c:pt idx="20903">
                  <c:v>1058.06</c:v>
                </c:pt>
                <c:pt idx="20904">
                  <c:v>1058.08</c:v>
                </c:pt>
                <c:pt idx="20905">
                  <c:v>1058.0999999999999</c:v>
                </c:pt>
                <c:pt idx="20906">
                  <c:v>1058.1199999999999</c:v>
                </c:pt>
                <c:pt idx="20907">
                  <c:v>1058.1399999999999</c:v>
                </c:pt>
                <c:pt idx="20908">
                  <c:v>1058.1599999999999</c:v>
                </c:pt>
                <c:pt idx="20909">
                  <c:v>1058.1799999999998</c:v>
                </c:pt>
                <c:pt idx="20910">
                  <c:v>1058.2</c:v>
                </c:pt>
                <c:pt idx="20911">
                  <c:v>1058.22</c:v>
                </c:pt>
                <c:pt idx="20912">
                  <c:v>1058.24</c:v>
                </c:pt>
                <c:pt idx="20913">
                  <c:v>1058.26</c:v>
                </c:pt>
                <c:pt idx="20914">
                  <c:v>1058.28</c:v>
                </c:pt>
                <c:pt idx="20915">
                  <c:v>1058.3</c:v>
                </c:pt>
                <c:pt idx="20916">
                  <c:v>1058.32</c:v>
                </c:pt>
                <c:pt idx="20917">
                  <c:v>1058.3399999999999</c:v>
                </c:pt>
                <c:pt idx="20918">
                  <c:v>1058.3599999999999</c:v>
                </c:pt>
                <c:pt idx="20919">
                  <c:v>1058.3799999999999</c:v>
                </c:pt>
                <c:pt idx="20920">
                  <c:v>1058.4000000000001</c:v>
                </c:pt>
                <c:pt idx="20921">
                  <c:v>1058.42</c:v>
                </c:pt>
                <c:pt idx="20922">
                  <c:v>1058.44</c:v>
                </c:pt>
                <c:pt idx="20923">
                  <c:v>1058.46</c:v>
                </c:pt>
                <c:pt idx="20924">
                  <c:v>1058.48</c:v>
                </c:pt>
                <c:pt idx="20925">
                  <c:v>1058.5</c:v>
                </c:pt>
                <c:pt idx="20926">
                  <c:v>1058.52</c:v>
                </c:pt>
                <c:pt idx="20927">
                  <c:v>1058.54</c:v>
                </c:pt>
                <c:pt idx="20928">
                  <c:v>1058.56</c:v>
                </c:pt>
                <c:pt idx="20929">
                  <c:v>1058.58</c:v>
                </c:pt>
                <c:pt idx="20930">
                  <c:v>1058.5999999999999</c:v>
                </c:pt>
                <c:pt idx="20931">
                  <c:v>1058.6199999999999</c:v>
                </c:pt>
                <c:pt idx="20932">
                  <c:v>1058.6399999999999</c:v>
                </c:pt>
                <c:pt idx="20933">
                  <c:v>1058.6599999999999</c:v>
                </c:pt>
                <c:pt idx="20934">
                  <c:v>1058.6799999999998</c:v>
                </c:pt>
                <c:pt idx="20935">
                  <c:v>1058.7</c:v>
                </c:pt>
                <c:pt idx="20936">
                  <c:v>1058.72</c:v>
                </c:pt>
                <c:pt idx="20937">
                  <c:v>1058.74</c:v>
                </c:pt>
                <c:pt idx="20938">
                  <c:v>1058.76</c:v>
                </c:pt>
                <c:pt idx="20939">
                  <c:v>1058.78</c:v>
                </c:pt>
                <c:pt idx="20940">
                  <c:v>1058.8</c:v>
                </c:pt>
                <c:pt idx="20941">
                  <c:v>1058.82</c:v>
                </c:pt>
                <c:pt idx="20942">
                  <c:v>1058.8399999999999</c:v>
                </c:pt>
                <c:pt idx="20943">
                  <c:v>1058.8599999999999</c:v>
                </c:pt>
                <c:pt idx="20944">
                  <c:v>1058.8799999999999</c:v>
                </c:pt>
                <c:pt idx="20945">
                  <c:v>1058.9000000000001</c:v>
                </c:pt>
                <c:pt idx="20946">
                  <c:v>1058.92</c:v>
                </c:pt>
                <c:pt idx="20947">
                  <c:v>1058.94</c:v>
                </c:pt>
                <c:pt idx="20948">
                  <c:v>1058.96</c:v>
                </c:pt>
                <c:pt idx="20949">
                  <c:v>1058.98</c:v>
                </c:pt>
                <c:pt idx="20950">
                  <c:v>1059</c:v>
                </c:pt>
                <c:pt idx="20951">
                  <c:v>1059.02</c:v>
                </c:pt>
                <c:pt idx="20952">
                  <c:v>1059.04</c:v>
                </c:pt>
                <c:pt idx="20953">
                  <c:v>1059.06</c:v>
                </c:pt>
                <c:pt idx="20954">
                  <c:v>1059.08</c:v>
                </c:pt>
                <c:pt idx="20955">
                  <c:v>1059.0999999999999</c:v>
                </c:pt>
                <c:pt idx="20956">
                  <c:v>1059.1199999999999</c:v>
                </c:pt>
                <c:pt idx="20957">
                  <c:v>1059.1399999999999</c:v>
                </c:pt>
                <c:pt idx="20958">
                  <c:v>1059.1599999999999</c:v>
                </c:pt>
                <c:pt idx="20959">
                  <c:v>1059.1799999999998</c:v>
                </c:pt>
                <c:pt idx="20960">
                  <c:v>1059.2</c:v>
                </c:pt>
                <c:pt idx="20961">
                  <c:v>1059.22</c:v>
                </c:pt>
                <c:pt idx="20962">
                  <c:v>1059.24</c:v>
                </c:pt>
                <c:pt idx="20963">
                  <c:v>1059.26</c:v>
                </c:pt>
                <c:pt idx="20964">
                  <c:v>1059.28</c:v>
                </c:pt>
                <c:pt idx="20965">
                  <c:v>1059.3</c:v>
                </c:pt>
                <c:pt idx="20966">
                  <c:v>1059.32</c:v>
                </c:pt>
                <c:pt idx="20967">
                  <c:v>1059.3399999999999</c:v>
                </c:pt>
                <c:pt idx="20968">
                  <c:v>1059.3599999999999</c:v>
                </c:pt>
                <c:pt idx="20969">
                  <c:v>1059.3799999999999</c:v>
                </c:pt>
                <c:pt idx="20970">
                  <c:v>1059.4000000000001</c:v>
                </c:pt>
                <c:pt idx="20971">
                  <c:v>1059.42</c:v>
                </c:pt>
                <c:pt idx="20972">
                  <c:v>1059.44</c:v>
                </c:pt>
                <c:pt idx="20973">
                  <c:v>1059.46</c:v>
                </c:pt>
                <c:pt idx="20974">
                  <c:v>1059.48</c:v>
                </c:pt>
                <c:pt idx="20975">
                  <c:v>1059.5</c:v>
                </c:pt>
                <c:pt idx="20976">
                  <c:v>1059.52</c:v>
                </c:pt>
                <c:pt idx="20977">
                  <c:v>1059.54</c:v>
                </c:pt>
                <c:pt idx="20978">
                  <c:v>1059.56</c:v>
                </c:pt>
                <c:pt idx="20979">
                  <c:v>1059.58</c:v>
                </c:pt>
                <c:pt idx="20980">
                  <c:v>1059.5999999999999</c:v>
                </c:pt>
                <c:pt idx="20981">
                  <c:v>1059.6199999999999</c:v>
                </c:pt>
                <c:pt idx="20982">
                  <c:v>1059.6399999999999</c:v>
                </c:pt>
                <c:pt idx="20983">
                  <c:v>1059.6599999999999</c:v>
                </c:pt>
                <c:pt idx="20984">
                  <c:v>1059.6799999999998</c:v>
                </c:pt>
                <c:pt idx="20985">
                  <c:v>1059.7</c:v>
                </c:pt>
                <c:pt idx="20986">
                  <c:v>1059.72</c:v>
                </c:pt>
                <c:pt idx="20987">
                  <c:v>1059.74</c:v>
                </c:pt>
                <c:pt idx="20988">
                  <c:v>1059.76</c:v>
                </c:pt>
                <c:pt idx="20989">
                  <c:v>1059.78</c:v>
                </c:pt>
                <c:pt idx="20990">
                  <c:v>1059.8</c:v>
                </c:pt>
                <c:pt idx="20991">
                  <c:v>1059.82</c:v>
                </c:pt>
                <c:pt idx="20992">
                  <c:v>1059.8399999999999</c:v>
                </c:pt>
                <c:pt idx="20993">
                  <c:v>1059.8599999999999</c:v>
                </c:pt>
                <c:pt idx="20994">
                  <c:v>1059.8799999999999</c:v>
                </c:pt>
                <c:pt idx="20995">
                  <c:v>1059.9000000000001</c:v>
                </c:pt>
                <c:pt idx="20996">
                  <c:v>1059.92</c:v>
                </c:pt>
                <c:pt idx="20997">
                  <c:v>1059.94</c:v>
                </c:pt>
                <c:pt idx="20998">
                  <c:v>1059.96</c:v>
                </c:pt>
                <c:pt idx="20999">
                  <c:v>1059.98</c:v>
                </c:pt>
                <c:pt idx="21000">
                  <c:v>1060</c:v>
                </c:pt>
                <c:pt idx="21001">
                  <c:v>1060.02</c:v>
                </c:pt>
                <c:pt idx="21002">
                  <c:v>1060.04</c:v>
                </c:pt>
                <c:pt idx="21003">
                  <c:v>1060.06</c:v>
                </c:pt>
                <c:pt idx="21004">
                  <c:v>1060.08</c:v>
                </c:pt>
                <c:pt idx="21005">
                  <c:v>1060.0999999999999</c:v>
                </c:pt>
                <c:pt idx="21006">
                  <c:v>1060.1199999999999</c:v>
                </c:pt>
                <c:pt idx="21007">
                  <c:v>1060.1399999999999</c:v>
                </c:pt>
                <c:pt idx="21008">
                  <c:v>1060.1599999999999</c:v>
                </c:pt>
                <c:pt idx="21009">
                  <c:v>1060.1799999999998</c:v>
                </c:pt>
                <c:pt idx="21010">
                  <c:v>1060.2</c:v>
                </c:pt>
                <c:pt idx="21011">
                  <c:v>1060.22</c:v>
                </c:pt>
                <c:pt idx="21012">
                  <c:v>1060.24</c:v>
                </c:pt>
                <c:pt idx="21013">
                  <c:v>1060.26</c:v>
                </c:pt>
                <c:pt idx="21014">
                  <c:v>1060.28</c:v>
                </c:pt>
                <c:pt idx="21015">
                  <c:v>1060.3</c:v>
                </c:pt>
                <c:pt idx="21016">
                  <c:v>1060.32</c:v>
                </c:pt>
                <c:pt idx="21017">
                  <c:v>1060.3399999999999</c:v>
                </c:pt>
                <c:pt idx="21018">
                  <c:v>1060.3599999999999</c:v>
                </c:pt>
                <c:pt idx="21019">
                  <c:v>1060.3799999999999</c:v>
                </c:pt>
                <c:pt idx="21020">
                  <c:v>1060.4000000000001</c:v>
                </c:pt>
                <c:pt idx="21021">
                  <c:v>1060.42</c:v>
                </c:pt>
                <c:pt idx="21022">
                  <c:v>1060.44</c:v>
                </c:pt>
                <c:pt idx="21023">
                  <c:v>1060.46</c:v>
                </c:pt>
                <c:pt idx="21024">
                  <c:v>1060.48</c:v>
                </c:pt>
                <c:pt idx="21025">
                  <c:v>1060.5</c:v>
                </c:pt>
                <c:pt idx="21026">
                  <c:v>1060.52</c:v>
                </c:pt>
                <c:pt idx="21027">
                  <c:v>1060.54</c:v>
                </c:pt>
                <c:pt idx="21028">
                  <c:v>1060.56</c:v>
                </c:pt>
                <c:pt idx="21029">
                  <c:v>1060.58</c:v>
                </c:pt>
                <c:pt idx="21030">
                  <c:v>1060.5999999999999</c:v>
                </c:pt>
                <c:pt idx="21031">
                  <c:v>1060.6199999999999</c:v>
                </c:pt>
                <c:pt idx="21032">
                  <c:v>1060.6399999999999</c:v>
                </c:pt>
                <c:pt idx="21033">
                  <c:v>1060.6599999999999</c:v>
                </c:pt>
                <c:pt idx="21034">
                  <c:v>1060.6799999999998</c:v>
                </c:pt>
                <c:pt idx="21035">
                  <c:v>1060.7</c:v>
                </c:pt>
                <c:pt idx="21036">
                  <c:v>1060.72</c:v>
                </c:pt>
                <c:pt idx="21037">
                  <c:v>1060.74</c:v>
                </c:pt>
                <c:pt idx="21038">
                  <c:v>1060.76</c:v>
                </c:pt>
                <c:pt idx="21039">
                  <c:v>1060.78</c:v>
                </c:pt>
                <c:pt idx="21040">
                  <c:v>1060.8</c:v>
                </c:pt>
                <c:pt idx="21041">
                  <c:v>1060.82</c:v>
                </c:pt>
                <c:pt idx="21042">
                  <c:v>1060.8399999999999</c:v>
                </c:pt>
                <c:pt idx="21043">
                  <c:v>1060.8599999999999</c:v>
                </c:pt>
                <c:pt idx="21044">
                  <c:v>1060.8799999999999</c:v>
                </c:pt>
                <c:pt idx="21045">
                  <c:v>1060.9000000000001</c:v>
                </c:pt>
                <c:pt idx="21046">
                  <c:v>1060.92</c:v>
                </c:pt>
                <c:pt idx="21047">
                  <c:v>1060.94</c:v>
                </c:pt>
                <c:pt idx="21048">
                  <c:v>1060.96</c:v>
                </c:pt>
                <c:pt idx="21049">
                  <c:v>1060.98</c:v>
                </c:pt>
                <c:pt idx="21050">
                  <c:v>1061</c:v>
                </c:pt>
                <c:pt idx="21051">
                  <c:v>1061.02</c:v>
                </c:pt>
                <c:pt idx="21052">
                  <c:v>1061.04</c:v>
                </c:pt>
                <c:pt idx="21053">
                  <c:v>1061.06</c:v>
                </c:pt>
                <c:pt idx="21054">
                  <c:v>1061.08</c:v>
                </c:pt>
                <c:pt idx="21055">
                  <c:v>1061.0999999999999</c:v>
                </c:pt>
                <c:pt idx="21056">
                  <c:v>1061.1199999999999</c:v>
                </c:pt>
                <c:pt idx="21057">
                  <c:v>1061.1399999999999</c:v>
                </c:pt>
                <c:pt idx="21058">
                  <c:v>1061.1599999999999</c:v>
                </c:pt>
                <c:pt idx="21059">
                  <c:v>1061.1799999999998</c:v>
                </c:pt>
                <c:pt idx="21060">
                  <c:v>1061.2</c:v>
                </c:pt>
                <c:pt idx="21061">
                  <c:v>1061.22</c:v>
                </c:pt>
                <c:pt idx="21062">
                  <c:v>1061.24</c:v>
                </c:pt>
                <c:pt idx="21063">
                  <c:v>1061.26</c:v>
                </c:pt>
                <c:pt idx="21064">
                  <c:v>1061.28</c:v>
                </c:pt>
                <c:pt idx="21065">
                  <c:v>1061.3</c:v>
                </c:pt>
                <c:pt idx="21066">
                  <c:v>1061.32</c:v>
                </c:pt>
                <c:pt idx="21067">
                  <c:v>1061.3399999999999</c:v>
                </c:pt>
                <c:pt idx="21068">
                  <c:v>1061.3599999999999</c:v>
                </c:pt>
                <c:pt idx="21069">
                  <c:v>1061.3799999999999</c:v>
                </c:pt>
                <c:pt idx="21070">
                  <c:v>1061.4000000000001</c:v>
                </c:pt>
                <c:pt idx="21071">
                  <c:v>1061.42</c:v>
                </c:pt>
                <c:pt idx="21072">
                  <c:v>1061.44</c:v>
                </c:pt>
                <c:pt idx="21073">
                  <c:v>1061.46</c:v>
                </c:pt>
                <c:pt idx="21074">
                  <c:v>1061.48</c:v>
                </c:pt>
                <c:pt idx="21075">
                  <c:v>1061.5</c:v>
                </c:pt>
                <c:pt idx="21076">
                  <c:v>1061.52</c:v>
                </c:pt>
                <c:pt idx="21077">
                  <c:v>1061.54</c:v>
                </c:pt>
                <c:pt idx="21078">
                  <c:v>1061.56</c:v>
                </c:pt>
                <c:pt idx="21079">
                  <c:v>1061.58</c:v>
                </c:pt>
                <c:pt idx="21080">
                  <c:v>1061.5999999999999</c:v>
                </c:pt>
                <c:pt idx="21081">
                  <c:v>1061.6199999999999</c:v>
                </c:pt>
                <c:pt idx="21082">
                  <c:v>1061.6399999999999</c:v>
                </c:pt>
                <c:pt idx="21083">
                  <c:v>1061.6599999999999</c:v>
                </c:pt>
                <c:pt idx="21084">
                  <c:v>1061.6799999999998</c:v>
                </c:pt>
                <c:pt idx="21085">
                  <c:v>1061.7</c:v>
                </c:pt>
                <c:pt idx="21086">
                  <c:v>1061.72</c:v>
                </c:pt>
                <c:pt idx="21087">
                  <c:v>1061.74</c:v>
                </c:pt>
                <c:pt idx="21088">
                  <c:v>1061.76</c:v>
                </c:pt>
                <c:pt idx="21089">
                  <c:v>1061.78</c:v>
                </c:pt>
                <c:pt idx="21090">
                  <c:v>1061.8</c:v>
                </c:pt>
                <c:pt idx="21091">
                  <c:v>1061.82</c:v>
                </c:pt>
                <c:pt idx="21092">
                  <c:v>1061.8399999999999</c:v>
                </c:pt>
                <c:pt idx="21093">
                  <c:v>1061.8599999999999</c:v>
                </c:pt>
                <c:pt idx="21094">
                  <c:v>1061.8799999999999</c:v>
                </c:pt>
                <c:pt idx="21095">
                  <c:v>1061.9000000000001</c:v>
                </c:pt>
                <c:pt idx="21096">
                  <c:v>1061.92</c:v>
                </c:pt>
                <c:pt idx="21097">
                  <c:v>1061.94</c:v>
                </c:pt>
                <c:pt idx="21098">
                  <c:v>1061.96</c:v>
                </c:pt>
                <c:pt idx="21099">
                  <c:v>1061.98</c:v>
                </c:pt>
                <c:pt idx="21100">
                  <c:v>1062</c:v>
                </c:pt>
                <c:pt idx="21101">
                  <c:v>1062.02</c:v>
                </c:pt>
                <c:pt idx="21102">
                  <c:v>1062.04</c:v>
                </c:pt>
                <c:pt idx="21103">
                  <c:v>1062.06</c:v>
                </c:pt>
                <c:pt idx="21104">
                  <c:v>1062.08</c:v>
                </c:pt>
                <c:pt idx="21105">
                  <c:v>1062.0999999999999</c:v>
                </c:pt>
                <c:pt idx="21106">
                  <c:v>1062.1199999999999</c:v>
                </c:pt>
                <c:pt idx="21107">
                  <c:v>1062.1399999999999</c:v>
                </c:pt>
                <c:pt idx="21108">
                  <c:v>1062.1599999999999</c:v>
                </c:pt>
                <c:pt idx="21109">
                  <c:v>1062.1799999999998</c:v>
                </c:pt>
                <c:pt idx="21110">
                  <c:v>1062.2</c:v>
                </c:pt>
                <c:pt idx="21111">
                  <c:v>1062.22</c:v>
                </c:pt>
                <c:pt idx="21112">
                  <c:v>1062.24</c:v>
                </c:pt>
                <c:pt idx="21113">
                  <c:v>1062.26</c:v>
                </c:pt>
                <c:pt idx="21114">
                  <c:v>1062.28</c:v>
                </c:pt>
                <c:pt idx="21115">
                  <c:v>1062.3</c:v>
                </c:pt>
                <c:pt idx="21116">
                  <c:v>1062.32</c:v>
                </c:pt>
                <c:pt idx="21117">
                  <c:v>1062.3399999999999</c:v>
                </c:pt>
                <c:pt idx="21118">
                  <c:v>1062.3599999999999</c:v>
                </c:pt>
                <c:pt idx="21119">
                  <c:v>1062.3799999999999</c:v>
                </c:pt>
                <c:pt idx="21120">
                  <c:v>1062.4000000000001</c:v>
                </c:pt>
                <c:pt idx="21121">
                  <c:v>1062.42</c:v>
                </c:pt>
                <c:pt idx="21122">
                  <c:v>1062.44</c:v>
                </c:pt>
                <c:pt idx="21123">
                  <c:v>1062.46</c:v>
                </c:pt>
                <c:pt idx="21124">
                  <c:v>1062.48</c:v>
                </c:pt>
                <c:pt idx="21125">
                  <c:v>1062.5</c:v>
                </c:pt>
                <c:pt idx="21126">
                  <c:v>1062.52</c:v>
                </c:pt>
                <c:pt idx="21127">
                  <c:v>1062.54</c:v>
                </c:pt>
                <c:pt idx="21128">
                  <c:v>1062.56</c:v>
                </c:pt>
                <c:pt idx="21129">
                  <c:v>1062.58</c:v>
                </c:pt>
                <c:pt idx="21130">
                  <c:v>1062.5999999999999</c:v>
                </c:pt>
                <c:pt idx="21131">
                  <c:v>1062.6199999999999</c:v>
                </c:pt>
                <c:pt idx="21132">
                  <c:v>1062.6399999999999</c:v>
                </c:pt>
                <c:pt idx="21133">
                  <c:v>1062.6599999999999</c:v>
                </c:pt>
                <c:pt idx="21134">
                  <c:v>1062.6799999999998</c:v>
                </c:pt>
                <c:pt idx="21135">
                  <c:v>1062.7</c:v>
                </c:pt>
                <c:pt idx="21136">
                  <c:v>1062.72</c:v>
                </c:pt>
                <c:pt idx="21137">
                  <c:v>1062.74</c:v>
                </c:pt>
                <c:pt idx="21138">
                  <c:v>1062.76</c:v>
                </c:pt>
                <c:pt idx="21139">
                  <c:v>1062.78</c:v>
                </c:pt>
                <c:pt idx="21140">
                  <c:v>1062.8</c:v>
                </c:pt>
                <c:pt idx="21141">
                  <c:v>1062.82</c:v>
                </c:pt>
                <c:pt idx="21142">
                  <c:v>1062.8399999999999</c:v>
                </c:pt>
                <c:pt idx="21143">
                  <c:v>1062.8599999999999</c:v>
                </c:pt>
                <c:pt idx="21144">
                  <c:v>1062.8799999999999</c:v>
                </c:pt>
                <c:pt idx="21145">
                  <c:v>1062.9000000000001</c:v>
                </c:pt>
                <c:pt idx="21146">
                  <c:v>1062.92</c:v>
                </c:pt>
                <c:pt idx="21147">
                  <c:v>1062.94</c:v>
                </c:pt>
                <c:pt idx="21148">
                  <c:v>1062.96</c:v>
                </c:pt>
                <c:pt idx="21149">
                  <c:v>1062.98</c:v>
                </c:pt>
                <c:pt idx="21150">
                  <c:v>1063</c:v>
                </c:pt>
                <c:pt idx="21151">
                  <c:v>1063.02</c:v>
                </c:pt>
                <c:pt idx="21152">
                  <c:v>1063.04</c:v>
                </c:pt>
                <c:pt idx="21153">
                  <c:v>1063.06</c:v>
                </c:pt>
                <c:pt idx="21154">
                  <c:v>1063.08</c:v>
                </c:pt>
                <c:pt idx="21155">
                  <c:v>1063.0999999999999</c:v>
                </c:pt>
                <c:pt idx="21156">
                  <c:v>1063.1199999999999</c:v>
                </c:pt>
                <c:pt idx="21157">
                  <c:v>1063.1399999999999</c:v>
                </c:pt>
                <c:pt idx="21158">
                  <c:v>1063.1599999999999</c:v>
                </c:pt>
                <c:pt idx="21159">
                  <c:v>1063.1799999999998</c:v>
                </c:pt>
                <c:pt idx="21160">
                  <c:v>1063.2</c:v>
                </c:pt>
                <c:pt idx="21161">
                  <c:v>1063.22</c:v>
                </c:pt>
                <c:pt idx="21162">
                  <c:v>1063.24</c:v>
                </c:pt>
                <c:pt idx="21163">
                  <c:v>1063.26</c:v>
                </c:pt>
                <c:pt idx="21164">
                  <c:v>1063.28</c:v>
                </c:pt>
                <c:pt idx="21165">
                  <c:v>1063.3</c:v>
                </c:pt>
                <c:pt idx="21166">
                  <c:v>1063.32</c:v>
                </c:pt>
                <c:pt idx="21167">
                  <c:v>1063.3399999999999</c:v>
                </c:pt>
                <c:pt idx="21168">
                  <c:v>1063.3599999999999</c:v>
                </c:pt>
                <c:pt idx="21169">
                  <c:v>1063.3799999999999</c:v>
                </c:pt>
                <c:pt idx="21170">
                  <c:v>1063.4000000000001</c:v>
                </c:pt>
                <c:pt idx="21171">
                  <c:v>1063.42</c:v>
                </c:pt>
                <c:pt idx="21172">
                  <c:v>1063.44</c:v>
                </c:pt>
                <c:pt idx="21173">
                  <c:v>1063.46</c:v>
                </c:pt>
                <c:pt idx="21174">
                  <c:v>1063.48</c:v>
                </c:pt>
                <c:pt idx="21175">
                  <c:v>1063.5</c:v>
                </c:pt>
                <c:pt idx="21176">
                  <c:v>1063.52</c:v>
                </c:pt>
                <c:pt idx="21177">
                  <c:v>1063.54</c:v>
                </c:pt>
                <c:pt idx="21178">
                  <c:v>1063.56</c:v>
                </c:pt>
                <c:pt idx="21179">
                  <c:v>1063.58</c:v>
                </c:pt>
                <c:pt idx="21180">
                  <c:v>1063.5999999999999</c:v>
                </c:pt>
                <c:pt idx="21181">
                  <c:v>1063.6199999999999</c:v>
                </c:pt>
                <c:pt idx="21182">
                  <c:v>1063.6399999999999</c:v>
                </c:pt>
                <c:pt idx="21183">
                  <c:v>1063.6599999999999</c:v>
                </c:pt>
                <c:pt idx="21184">
                  <c:v>1063.6799999999998</c:v>
                </c:pt>
                <c:pt idx="21185">
                  <c:v>1063.7</c:v>
                </c:pt>
                <c:pt idx="21186">
                  <c:v>1063.72</c:v>
                </c:pt>
                <c:pt idx="21187">
                  <c:v>1063.74</c:v>
                </c:pt>
                <c:pt idx="21188">
                  <c:v>1063.76</c:v>
                </c:pt>
                <c:pt idx="21189">
                  <c:v>1063.78</c:v>
                </c:pt>
                <c:pt idx="21190">
                  <c:v>1063.8</c:v>
                </c:pt>
                <c:pt idx="21191">
                  <c:v>1063.82</c:v>
                </c:pt>
                <c:pt idx="21192">
                  <c:v>1063.8399999999999</c:v>
                </c:pt>
                <c:pt idx="21193">
                  <c:v>1063.8599999999999</c:v>
                </c:pt>
                <c:pt idx="21194">
                  <c:v>1063.8799999999999</c:v>
                </c:pt>
                <c:pt idx="21195">
                  <c:v>1063.9000000000001</c:v>
                </c:pt>
                <c:pt idx="21196">
                  <c:v>1063.92</c:v>
                </c:pt>
                <c:pt idx="21197">
                  <c:v>1063.94</c:v>
                </c:pt>
                <c:pt idx="21198">
                  <c:v>1063.96</c:v>
                </c:pt>
                <c:pt idx="21199">
                  <c:v>1063.98</c:v>
                </c:pt>
                <c:pt idx="21200">
                  <c:v>1064</c:v>
                </c:pt>
                <c:pt idx="21201">
                  <c:v>1064.02</c:v>
                </c:pt>
                <c:pt idx="21202">
                  <c:v>1064.04</c:v>
                </c:pt>
                <c:pt idx="21203">
                  <c:v>1064.06</c:v>
                </c:pt>
                <c:pt idx="21204">
                  <c:v>1064.08</c:v>
                </c:pt>
                <c:pt idx="21205">
                  <c:v>1064.0999999999999</c:v>
                </c:pt>
                <c:pt idx="21206">
                  <c:v>1064.1199999999999</c:v>
                </c:pt>
                <c:pt idx="21207">
                  <c:v>1064.1399999999999</c:v>
                </c:pt>
                <c:pt idx="21208">
                  <c:v>1064.1599999999999</c:v>
                </c:pt>
                <c:pt idx="21209">
                  <c:v>1064.1799999999998</c:v>
                </c:pt>
                <c:pt idx="21210">
                  <c:v>1064.2</c:v>
                </c:pt>
                <c:pt idx="21211">
                  <c:v>1064.22</c:v>
                </c:pt>
                <c:pt idx="21212">
                  <c:v>1064.24</c:v>
                </c:pt>
                <c:pt idx="21213">
                  <c:v>1064.26</c:v>
                </c:pt>
                <c:pt idx="21214">
                  <c:v>1064.28</c:v>
                </c:pt>
                <c:pt idx="21215">
                  <c:v>1064.3</c:v>
                </c:pt>
                <c:pt idx="21216">
                  <c:v>1064.32</c:v>
                </c:pt>
                <c:pt idx="21217">
                  <c:v>1064.3399999999999</c:v>
                </c:pt>
                <c:pt idx="21218">
                  <c:v>1064.3599999999999</c:v>
                </c:pt>
                <c:pt idx="21219">
                  <c:v>1064.3799999999999</c:v>
                </c:pt>
                <c:pt idx="21220">
                  <c:v>1064.4000000000001</c:v>
                </c:pt>
                <c:pt idx="21221">
                  <c:v>1064.42</c:v>
                </c:pt>
                <c:pt idx="21222">
                  <c:v>1064.44</c:v>
                </c:pt>
                <c:pt idx="21223">
                  <c:v>1064.46</c:v>
                </c:pt>
                <c:pt idx="21224">
                  <c:v>1064.48</c:v>
                </c:pt>
                <c:pt idx="21225">
                  <c:v>1064.5</c:v>
                </c:pt>
                <c:pt idx="21226">
                  <c:v>1064.52</c:v>
                </c:pt>
                <c:pt idx="21227">
                  <c:v>1064.54</c:v>
                </c:pt>
                <c:pt idx="21228">
                  <c:v>1064.56</c:v>
                </c:pt>
                <c:pt idx="21229">
                  <c:v>1064.58</c:v>
                </c:pt>
                <c:pt idx="21230">
                  <c:v>1064.5999999999999</c:v>
                </c:pt>
                <c:pt idx="21231">
                  <c:v>1064.6199999999999</c:v>
                </c:pt>
                <c:pt idx="21232">
                  <c:v>1064.6399999999999</c:v>
                </c:pt>
                <c:pt idx="21233">
                  <c:v>1064.6599999999999</c:v>
                </c:pt>
                <c:pt idx="21234">
                  <c:v>1064.6799999999998</c:v>
                </c:pt>
                <c:pt idx="21235">
                  <c:v>1064.7</c:v>
                </c:pt>
                <c:pt idx="21236">
                  <c:v>1064.72</c:v>
                </c:pt>
                <c:pt idx="21237">
                  <c:v>1064.74</c:v>
                </c:pt>
                <c:pt idx="21238">
                  <c:v>1064.76</c:v>
                </c:pt>
                <c:pt idx="21239">
                  <c:v>1064.78</c:v>
                </c:pt>
                <c:pt idx="21240">
                  <c:v>1064.8</c:v>
                </c:pt>
                <c:pt idx="21241">
                  <c:v>1064.82</c:v>
                </c:pt>
                <c:pt idx="21242">
                  <c:v>1064.8399999999999</c:v>
                </c:pt>
                <c:pt idx="21243">
                  <c:v>1064.8599999999999</c:v>
                </c:pt>
                <c:pt idx="21244">
                  <c:v>1064.8799999999999</c:v>
                </c:pt>
                <c:pt idx="21245">
                  <c:v>1064.9000000000001</c:v>
                </c:pt>
                <c:pt idx="21246">
                  <c:v>1064.92</c:v>
                </c:pt>
                <c:pt idx="21247">
                  <c:v>1064.94</c:v>
                </c:pt>
                <c:pt idx="21248">
                  <c:v>1064.96</c:v>
                </c:pt>
                <c:pt idx="21249">
                  <c:v>1064.98</c:v>
                </c:pt>
                <c:pt idx="21250">
                  <c:v>1065</c:v>
                </c:pt>
                <c:pt idx="21251">
                  <c:v>1065.02</c:v>
                </c:pt>
                <c:pt idx="21252">
                  <c:v>1065.04</c:v>
                </c:pt>
                <c:pt idx="21253">
                  <c:v>1065.06</c:v>
                </c:pt>
                <c:pt idx="21254">
                  <c:v>1065.08</c:v>
                </c:pt>
                <c:pt idx="21255">
                  <c:v>1065.0999999999999</c:v>
                </c:pt>
                <c:pt idx="21256">
                  <c:v>1065.1199999999999</c:v>
                </c:pt>
                <c:pt idx="21257">
                  <c:v>1065.1399999999999</c:v>
                </c:pt>
                <c:pt idx="21258">
                  <c:v>1065.1599999999999</c:v>
                </c:pt>
                <c:pt idx="21259">
                  <c:v>1065.1799999999998</c:v>
                </c:pt>
                <c:pt idx="21260">
                  <c:v>1065.2</c:v>
                </c:pt>
                <c:pt idx="21261">
                  <c:v>1065.22</c:v>
                </c:pt>
                <c:pt idx="21262">
                  <c:v>1065.24</c:v>
                </c:pt>
                <c:pt idx="21263">
                  <c:v>1065.26</c:v>
                </c:pt>
                <c:pt idx="21264">
                  <c:v>1065.28</c:v>
                </c:pt>
                <c:pt idx="21265">
                  <c:v>1065.3</c:v>
                </c:pt>
                <c:pt idx="21266">
                  <c:v>1065.32</c:v>
                </c:pt>
                <c:pt idx="21267">
                  <c:v>1065.3399999999999</c:v>
                </c:pt>
                <c:pt idx="21268">
                  <c:v>1065.3599999999999</c:v>
                </c:pt>
                <c:pt idx="21269">
                  <c:v>1065.3799999999999</c:v>
                </c:pt>
                <c:pt idx="21270">
                  <c:v>1065.4000000000001</c:v>
                </c:pt>
                <c:pt idx="21271">
                  <c:v>1065.42</c:v>
                </c:pt>
                <c:pt idx="21272">
                  <c:v>1065.44</c:v>
                </c:pt>
                <c:pt idx="21273">
                  <c:v>1065.46</c:v>
                </c:pt>
                <c:pt idx="21274">
                  <c:v>1065.48</c:v>
                </c:pt>
                <c:pt idx="21275">
                  <c:v>1065.5</c:v>
                </c:pt>
                <c:pt idx="21276">
                  <c:v>1065.52</c:v>
                </c:pt>
                <c:pt idx="21277">
                  <c:v>1065.54</c:v>
                </c:pt>
                <c:pt idx="21278">
                  <c:v>1065.56</c:v>
                </c:pt>
                <c:pt idx="21279">
                  <c:v>1065.58</c:v>
                </c:pt>
                <c:pt idx="21280">
                  <c:v>1065.5999999999999</c:v>
                </c:pt>
                <c:pt idx="21281">
                  <c:v>1065.6199999999999</c:v>
                </c:pt>
                <c:pt idx="21282">
                  <c:v>1065.6399999999999</c:v>
                </c:pt>
                <c:pt idx="21283">
                  <c:v>1065.6599999999999</c:v>
                </c:pt>
                <c:pt idx="21284">
                  <c:v>1065.6799999999998</c:v>
                </c:pt>
                <c:pt idx="21285">
                  <c:v>1065.7</c:v>
                </c:pt>
                <c:pt idx="21286">
                  <c:v>1065.72</c:v>
                </c:pt>
                <c:pt idx="21287">
                  <c:v>1065.74</c:v>
                </c:pt>
                <c:pt idx="21288">
                  <c:v>1065.76</c:v>
                </c:pt>
                <c:pt idx="21289">
                  <c:v>1065.78</c:v>
                </c:pt>
                <c:pt idx="21290">
                  <c:v>1065.8</c:v>
                </c:pt>
                <c:pt idx="21291">
                  <c:v>1065.82</c:v>
                </c:pt>
                <c:pt idx="21292">
                  <c:v>1065.8399999999999</c:v>
                </c:pt>
                <c:pt idx="21293">
                  <c:v>1065.8599999999999</c:v>
                </c:pt>
                <c:pt idx="21294">
                  <c:v>1065.8799999999999</c:v>
                </c:pt>
                <c:pt idx="21295">
                  <c:v>1065.9000000000001</c:v>
                </c:pt>
                <c:pt idx="21296">
                  <c:v>1065.92</c:v>
                </c:pt>
                <c:pt idx="21297">
                  <c:v>1065.94</c:v>
                </c:pt>
                <c:pt idx="21298">
                  <c:v>1065.96</c:v>
                </c:pt>
                <c:pt idx="21299">
                  <c:v>1065.98</c:v>
                </c:pt>
                <c:pt idx="21300">
                  <c:v>1066</c:v>
                </c:pt>
                <c:pt idx="21301">
                  <c:v>1066.02</c:v>
                </c:pt>
                <c:pt idx="21302">
                  <c:v>1066.04</c:v>
                </c:pt>
                <c:pt idx="21303">
                  <c:v>1066.06</c:v>
                </c:pt>
                <c:pt idx="21304">
                  <c:v>1066.08</c:v>
                </c:pt>
                <c:pt idx="21305">
                  <c:v>1066.0999999999999</c:v>
                </c:pt>
                <c:pt idx="21306">
                  <c:v>1066.1199999999999</c:v>
                </c:pt>
                <c:pt idx="21307">
                  <c:v>1066.1399999999999</c:v>
                </c:pt>
                <c:pt idx="21308">
                  <c:v>1066.1599999999999</c:v>
                </c:pt>
                <c:pt idx="21309">
                  <c:v>1066.1799999999998</c:v>
                </c:pt>
                <c:pt idx="21310">
                  <c:v>1066.2</c:v>
                </c:pt>
                <c:pt idx="21311">
                  <c:v>1066.22</c:v>
                </c:pt>
                <c:pt idx="21312">
                  <c:v>1066.24</c:v>
                </c:pt>
                <c:pt idx="21313">
                  <c:v>1066.26</c:v>
                </c:pt>
                <c:pt idx="21314">
                  <c:v>1066.28</c:v>
                </c:pt>
                <c:pt idx="21315">
                  <c:v>1066.3</c:v>
                </c:pt>
                <c:pt idx="21316">
                  <c:v>1066.32</c:v>
                </c:pt>
                <c:pt idx="21317">
                  <c:v>1066.3399999999999</c:v>
                </c:pt>
                <c:pt idx="21318">
                  <c:v>1066.3599999999999</c:v>
                </c:pt>
                <c:pt idx="21319">
                  <c:v>1066.3799999999999</c:v>
                </c:pt>
                <c:pt idx="21320">
                  <c:v>1066.4000000000001</c:v>
                </c:pt>
                <c:pt idx="21321">
                  <c:v>1066.42</c:v>
                </c:pt>
                <c:pt idx="21322">
                  <c:v>1066.44</c:v>
                </c:pt>
                <c:pt idx="21323">
                  <c:v>1066.46</c:v>
                </c:pt>
                <c:pt idx="21324">
                  <c:v>1066.48</c:v>
                </c:pt>
                <c:pt idx="21325">
                  <c:v>1066.5</c:v>
                </c:pt>
                <c:pt idx="21326">
                  <c:v>1066.52</c:v>
                </c:pt>
                <c:pt idx="21327">
                  <c:v>1066.54</c:v>
                </c:pt>
                <c:pt idx="21328">
                  <c:v>1066.56</c:v>
                </c:pt>
                <c:pt idx="21329">
                  <c:v>1066.58</c:v>
                </c:pt>
                <c:pt idx="21330">
                  <c:v>1066.5999999999999</c:v>
                </c:pt>
                <c:pt idx="21331">
                  <c:v>1066.6199999999999</c:v>
                </c:pt>
                <c:pt idx="21332">
                  <c:v>1066.6399999999999</c:v>
                </c:pt>
                <c:pt idx="21333">
                  <c:v>1066.6599999999999</c:v>
                </c:pt>
                <c:pt idx="21334">
                  <c:v>1066.6799999999998</c:v>
                </c:pt>
                <c:pt idx="21335">
                  <c:v>1066.7</c:v>
                </c:pt>
                <c:pt idx="21336">
                  <c:v>1066.72</c:v>
                </c:pt>
                <c:pt idx="21337">
                  <c:v>1066.74</c:v>
                </c:pt>
                <c:pt idx="21338">
                  <c:v>1066.76</c:v>
                </c:pt>
                <c:pt idx="21339">
                  <c:v>1066.78</c:v>
                </c:pt>
                <c:pt idx="21340">
                  <c:v>1066.8</c:v>
                </c:pt>
                <c:pt idx="21341">
                  <c:v>1066.82</c:v>
                </c:pt>
                <c:pt idx="21342">
                  <c:v>1066.8399999999999</c:v>
                </c:pt>
                <c:pt idx="21343">
                  <c:v>1066.8599999999999</c:v>
                </c:pt>
                <c:pt idx="21344">
                  <c:v>1066.8799999999999</c:v>
                </c:pt>
                <c:pt idx="21345">
                  <c:v>1066.9000000000001</c:v>
                </c:pt>
                <c:pt idx="21346">
                  <c:v>1066.92</c:v>
                </c:pt>
                <c:pt idx="21347">
                  <c:v>1066.94</c:v>
                </c:pt>
                <c:pt idx="21348">
                  <c:v>1066.96</c:v>
                </c:pt>
                <c:pt idx="21349">
                  <c:v>1066.98</c:v>
                </c:pt>
                <c:pt idx="21350">
                  <c:v>1067</c:v>
                </c:pt>
                <c:pt idx="21351">
                  <c:v>1067.02</c:v>
                </c:pt>
                <c:pt idx="21352">
                  <c:v>1067.04</c:v>
                </c:pt>
                <c:pt idx="21353">
                  <c:v>1067.06</c:v>
                </c:pt>
                <c:pt idx="21354">
                  <c:v>1067.08</c:v>
                </c:pt>
                <c:pt idx="21355">
                  <c:v>1067.0999999999999</c:v>
                </c:pt>
                <c:pt idx="21356">
                  <c:v>1067.1199999999999</c:v>
                </c:pt>
                <c:pt idx="21357">
                  <c:v>1067.1399999999999</c:v>
                </c:pt>
                <c:pt idx="21358">
                  <c:v>1067.1599999999999</c:v>
                </c:pt>
                <c:pt idx="21359">
                  <c:v>1067.1799999999998</c:v>
                </c:pt>
                <c:pt idx="21360">
                  <c:v>1067.2</c:v>
                </c:pt>
                <c:pt idx="21361">
                  <c:v>1067.22</c:v>
                </c:pt>
                <c:pt idx="21362">
                  <c:v>1067.24</c:v>
                </c:pt>
                <c:pt idx="21363">
                  <c:v>1067.26</c:v>
                </c:pt>
                <c:pt idx="21364">
                  <c:v>1067.28</c:v>
                </c:pt>
                <c:pt idx="21365">
                  <c:v>1067.3</c:v>
                </c:pt>
                <c:pt idx="21366">
                  <c:v>1067.32</c:v>
                </c:pt>
                <c:pt idx="21367">
                  <c:v>1067.3399999999999</c:v>
                </c:pt>
                <c:pt idx="21368">
                  <c:v>1067.3599999999999</c:v>
                </c:pt>
                <c:pt idx="21369">
                  <c:v>1067.3799999999999</c:v>
                </c:pt>
                <c:pt idx="21370">
                  <c:v>1067.4000000000001</c:v>
                </c:pt>
                <c:pt idx="21371">
                  <c:v>1067.42</c:v>
                </c:pt>
                <c:pt idx="21372">
                  <c:v>1067.44</c:v>
                </c:pt>
                <c:pt idx="21373">
                  <c:v>1067.46</c:v>
                </c:pt>
                <c:pt idx="21374">
                  <c:v>1067.48</c:v>
                </c:pt>
                <c:pt idx="21375">
                  <c:v>1067.5</c:v>
                </c:pt>
                <c:pt idx="21376">
                  <c:v>1067.52</c:v>
                </c:pt>
                <c:pt idx="21377">
                  <c:v>1067.54</c:v>
                </c:pt>
                <c:pt idx="21378">
                  <c:v>1067.56</c:v>
                </c:pt>
                <c:pt idx="21379">
                  <c:v>1067.58</c:v>
                </c:pt>
                <c:pt idx="21380">
                  <c:v>1067.5999999999999</c:v>
                </c:pt>
                <c:pt idx="21381">
                  <c:v>1067.6199999999999</c:v>
                </c:pt>
                <c:pt idx="21382">
                  <c:v>1067.6399999999999</c:v>
                </c:pt>
                <c:pt idx="21383">
                  <c:v>1067.6599999999999</c:v>
                </c:pt>
                <c:pt idx="21384">
                  <c:v>1067.6799999999998</c:v>
                </c:pt>
                <c:pt idx="21385">
                  <c:v>1067.7</c:v>
                </c:pt>
                <c:pt idx="21386">
                  <c:v>1067.72</c:v>
                </c:pt>
                <c:pt idx="21387">
                  <c:v>1067.74</c:v>
                </c:pt>
                <c:pt idx="21388">
                  <c:v>1067.76</c:v>
                </c:pt>
                <c:pt idx="21389">
                  <c:v>1067.78</c:v>
                </c:pt>
                <c:pt idx="21390">
                  <c:v>1067.8</c:v>
                </c:pt>
                <c:pt idx="21391">
                  <c:v>1067.82</c:v>
                </c:pt>
                <c:pt idx="21392">
                  <c:v>1067.8399999999999</c:v>
                </c:pt>
                <c:pt idx="21393">
                  <c:v>1067.8599999999999</c:v>
                </c:pt>
                <c:pt idx="21394">
                  <c:v>1067.8799999999999</c:v>
                </c:pt>
                <c:pt idx="21395">
                  <c:v>1067.9000000000001</c:v>
                </c:pt>
                <c:pt idx="21396">
                  <c:v>1067.92</c:v>
                </c:pt>
                <c:pt idx="21397">
                  <c:v>1067.94</c:v>
                </c:pt>
                <c:pt idx="21398">
                  <c:v>1067.96</c:v>
                </c:pt>
                <c:pt idx="21399">
                  <c:v>1067.98</c:v>
                </c:pt>
                <c:pt idx="21400">
                  <c:v>1068</c:v>
                </c:pt>
                <c:pt idx="21401">
                  <c:v>1068.02</c:v>
                </c:pt>
                <c:pt idx="21402">
                  <c:v>1068.04</c:v>
                </c:pt>
                <c:pt idx="21403">
                  <c:v>1068.06</c:v>
                </c:pt>
                <c:pt idx="21404">
                  <c:v>1068.08</c:v>
                </c:pt>
                <c:pt idx="21405">
                  <c:v>1068.0999999999999</c:v>
                </c:pt>
                <c:pt idx="21406">
                  <c:v>1068.1199999999999</c:v>
                </c:pt>
                <c:pt idx="21407">
                  <c:v>1068.1399999999999</c:v>
                </c:pt>
                <c:pt idx="21408">
                  <c:v>1068.1599999999999</c:v>
                </c:pt>
                <c:pt idx="21409">
                  <c:v>1068.1799999999998</c:v>
                </c:pt>
                <c:pt idx="21410">
                  <c:v>1068.2</c:v>
                </c:pt>
                <c:pt idx="21411">
                  <c:v>1068.22</c:v>
                </c:pt>
                <c:pt idx="21412">
                  <c:v>1068.24</c:v>
                </c:pt>
                <c:pt idx="21413">
                  <c:v>1068.26</c:v>
                </c:pt>
                <c:pt idx="21414">
                  <c:v>1068.28</c:v>
                </c:pt>
                <c:pt idx="21415">
                  <c:v>1068.3</c:v>
                </c:pt>
                <c:pt idx="21416">
                  <c:v>1068.32</c:v>
                </c:pt>
                <c:pt idx="21417">
                  <c:v>1068.3399999999999</c:v>
                </c:pt>
                <c:pt idx="21418">
                  <c:v>1068.3599999999999</c:v>
                </c:pt>
                <c:pt idx="21419">
                  <c:v>1068.3799999999999</c:v>
                </c:pt>
                <c:pt idx="21420">
                  <c:v>1068.4000000000001</c:v>
                </c:pt>
                <c:pt idx="21421">
                  <c:v>1068.42</c:v>
                </c:pt>
                <c:pt idx="21422">
                  <c:v>1068.44</c:v>
                </c:pt>
                <c:pt idx="21423">
                  <c:v>1068.46</c:v>
                </c:pt>
                <c:pt idx="21424">
                  <c:v>1068.48</c:v>
                </c:pt>
                <c:pt idx="21425">
                  <c:v>1068.5</c:v>
                </c:pt>
                <c:pt idx="21426">
                  <c:v>1068.52</c:v>
                </c:pt>
                <c:pt idx="21427">
                  <c:v>1068.54</c:v>
                </c:pt>
                <c:pt idx="21428">
                  <c:v>1068.56</c:v>
                </c:pt>
                <c:pt idx="21429">
                  <c:v>1068.58</c:v>
                </c:pt>
                <c:pt idx="21430">
                  <c:v>1068.5999999999999</c:v>
                </c:pt>
                <c:pt idx="21431">
                  <c:v>1068.6199999999999</c:v>
                </c:pt>
                <c:pt idx="21432">
                  <c:v>1068.6399999999999</c:v>
                </c:pt>
                <c:pt idx="21433">
                  <c:v>1068.6599999999999</c:v>
                </c:pt>
                <c:pt idx="21434">
                  <c:v>1068.6799999999998</c:v>
                </c:pt>
                <c:pt idx="21435">
                  <c:v>1068.7</c:v>
                </c:pt>
                <c:pt idx="21436">
                  <c:v>1068.72</c:v>
                </c:pt>
                <c:pt idx="21437">
                  <c:v>1068.74</c:v>
                </c:pt>
                <c:pt idx="21438">
                  <c:v>1068.76</c:v>
                </c:pt>
                <c:pt idx="21439">
                  <c:v>1068.78</c:v>
                </c:pt>
                <c:pt idx="21440">
                  <c:v>1068.8</c:v>
                </c:pt>
                <c:pt idx="21441">
                  <c:v>1068.82</c:v>
                </c:pt>
                <c:pt idx="21442">
                  <c:v>1068.8399999999999</c:v>
                </c:pt>
                <c:pt idx="21443">
                  <c:v>1068.8599999999999</c:v>
                </c:pt>
                <c:pt idx="21444">
                  <c:v>1068.8799999999999</c:v>
                </c:pt>
                <c:pt idx="21445">
                  <c:v>1068.9000000000001</c:v>
                </c:pt>
                <c:pt idx="21446">
                  <c:v>1068.92</c:v>
                </c:pt>
                <c:pt idx="21447">
                  <c:v>1068.94</c:v>
                </c:pt>
                <c:pt idx="21448">
                  <c:v>1068.96</c:v>
                </c:pt>
                <c:pt idx="21449">
                  <c:v>1068.98</c:v>
                </c:pt>
                <c:pt idx="21450">
                  <c:v>1069</c:v>
                </c:pt>
                <c:pt idx="21451">
                  <c:v>1069.02</c:v>
                </c:pt>
                <c:pt idx="21452">
                  <c:v>1069.04</c:v>
                </c:pt>
                <c:pt idx="21453">
                  <c:v>1069.06</c:v>
                </c:pt>
                <c:pt idx="21454">
                  <c:v>1069.08</c:v>
                </c:pt>
                <c:pt idx="21455">
                  <c:v>1069.0999999999999</c:v>
                </c:pt>
                <c:pt idx="21456">
                  <c:v>1069.1199999999999</c:v>
                </c:pt>
                <c:pt idx="21457">
                  <c:v>1069.1399999999999</c:v>
                </c:pt>
                <c:pt idx="21458">
                  <c:v>1069.1599999999999</c:v>
                </c:pt>
                <c:pt idx="21459">
                  <c:v>1069.1799999999998</c:v>
                </c:pt>
                <c:pt idx="21460">
                  <c:v>1069.2</c:v>
                </c:pt>
                <c:pt idx="21461">
                  <c:v>1069.22</c:v>
                </c:pt>
                <c:pt idx="21462">
                  <c:v>1069.24</c:v>
                </c:pt>
                <c:pt idx="21463">
                  <c:v>1069.26</c:v>
                </c:pt>
                <c:pt idx="21464">
                  <c:v>1069.28</c:v>
                </c:pt>
                <c:pt idx="21465">
                  <c:v>1069.3</c:v>
                </c:pt>
                <c:pt idx="21466">
                  <c:v>1069.32</c:v>
                </c:pt>
                <c:pt idx="21467">
                  <c:v>1069.3399999999999</c:v>
                </c:pt>
                <c:pt idx="21468">
                  <c:v>1069.3599999999999</c:v>
                </c:pt>
                <c:pt idx="21469">
                  <c:v>1069.3799999999999</c:v>
                </c:pt>
                <c:pt idx="21470">
                  <c:v>1069.4000000000001</c:v>
                </c:pt>
                <c:pt idx="21471">
                  <c:v>1069.42</c:v>
                </c:pt>
                <c:pt idx="21472">
                  <c:v>1069.44</c:v>
                </c:pt>
                <c:pt idx="21473">
                  <c:v>1069.46</c:v>
                </c:pt>
                <c:pt idx="21474">
                  <c:v>1069.48</c:v>
                </c:pt>
                <c:pt idx="21475">
                  <c:v>1069.5</c:v>
                </c:pt>
                <c:pt idx="21476">
                  <c:v>1069.52</c:v>
                </c:pt>
                <c:pt idx="21477">
                  <c:v>1069.54</c:v>
                </c:pt>
                <c:pt idx="21478">
                  <c:v>1069.56</c:v>
                </c:pt>
                <c:pt idx="21479">
                  <c:v>1069.58</c:v>
                </c:pt>
                <c:pt idx="21480">
                  <c:v>1069.5999999999999</c:v>
                </c:pt>
                <c:pt idx="21481">
                  <c:v>1069.6199999999999</c:v>
                </c:pt>
                <c:pt idx="21482">
                  <c:v>1069.6399999999999</c:v>
                </c:pt>
                <c:pt idx="21483">
                  <c:v>1069.6599999999999</c:v>
                </c:pt>
                <c:pt idx="21484">
                  <c:v>1069.6799999999998</c:v>
                </c:pt>
                <c:pt idx="21485">
                  <c:v>1069.7</c:v>
                </c:pt>
                <c:pt idx="21486">
                  <c:v>1069.72</c:v>
                </c:pt>
                <c:pt idx="21487">
                  <c:v>1069.74</c:v>
                </c:pt>
                <c:pt idx="21488">
                  <c:v>1069.76</c:v>
                </c:pt>
                <c:pt idx="21489">
                  <c:v>1069.78</c:v>
                </c:pt>
                <c:pt idx="21490">
                  <c:v>1069.8</c:v>
                </c:pt>
                <c:pt idx="21491">
                  <c:v>1069.82</c:v>
                </c:pt>
                <c:pt idx="21492">
                  <c:v>1069.8399999999999</c:v>
                </c:pt>
                <c:pt idx="21493">
                  <c:v>1069.8599999999999</c:v>
                </c:pt>
                <c:pt idx="21494">
                  <c:v>1069.8799999999999</c:v>
                </c:pt>
                <c:pt idx="21495">
                  <c:v>1069.9000000000001</c:v>
                </c:pt>
                <c:pt idx="21496">
                  <c:v>1069.92</c:v>
                </c:pt>
                <c:pt idx="21497">
                  <c:v>1069.94</c:v>
                </c:pt>
                <c:pt idx="21498">
                  <c:v>1069.96</c:v>
                </c:pt>
                <c:pt idx="21499">
                  <c:v>1069.98</c:v>
                </c:pt>
                <c:pt idx="21500">
                  <c:v>1070</c:v>
                </c:pt>
                <c:pt idx="21501">
                  <c:v>1070.02</c:v>
                </c:pt>
                <c:pt idx="21502">
                  <c:v>1070.04</c:v>
                </c:pt>
                <c:pt idx="21503">
                  <c:v>1070.06</c:v>
                </c:pt>
                <c:pt idx="21504">
                  <c:v>1070.08</c:v>
                </c:pt>
                <c:pt idx="21505">
                  <c:v>1070.0999999999999</c:v>
                </c:pt>
                <c:pt idx="21506">
                  <c:v>1070.1199999999999</c:v>
                </c:pt>
                <c:pt idx="21507">
                  <c:v>1070.1399999999999</c:v>
                </c:pt>
                <c:pt idx="21508">
                  <c:v>1070.1599999999999</c:v>
                </c:pt>
                <c:pt idx="21509">
                  <c:v>1070.1799999999998</c:v>
                </c:pt>
                <c:pt idx="21510">
                  <c:v>1070.2</c:v>
                </c:pt>
                <c:pt idx="21511">
                  <c:v>1070.22</c:v>
                </c:pt>
                <c:pt idx="21512">
                  <c:v>1070.24</c:v>
                </c:pt>
                <c:pt idx="21513">
                  <c:v>1070.26</c:v>
                </c:pt>
                <c:pt idx="21514">
                  <c:v>1070.28</c:v>
                </c:pt>
                <c:pt idx="21515">
                  <c:v>1070.3</c:v>
                </c:pt>
                <c:pt idx="21516">
                  <c:v>1070.32</c:v>
                </c:pt>
                <c:pt idx="21517">
                  <c:v>1070.3399999999999</c:v>
                </c:pt>
                <c:pt idx="21518">
                  <c:v>1070.3599999999999</c:v>
                </c:pt>
                <c:pt idx="21519">
                  <c:v>1070.3799999999999</c:v>
                </c:pt>
                <c:pt idx="21520">
                  <c:v>1070.4000000000001</c:v>
                </c:pt>
                <c:pt idx="21521">
                  <c:v>1070.42</c:v>
                </c:pt>
                <c:pt idx="21522">
                  <c:v>1070.44</c:v>
                </c:pt>
                <c:pt idx="21523">
                  <c:v>1070.46</c:v>
                </c:pt>
                <c:pt idx="21524">
                  <c:v>1070.48</c:v>
                </c:pt>
                <c:pt idx="21525">
                  <c:v>1070.5</c:v>
                </c:pt>
                <c:pt idx="21526">
                  <c:v>1070.52</c:v>
                </c:pt>
                <c:pt idx="21527">
                  <c:v>1070.54</c:v>
                </c:pt>
                <c:pt idx="21528">
                  <c:v>1070.56</c:v>
                </c:pt>
                <c:pt idx="21529">
                  <c:v>1070.58</c:v>
                </c:pt>
                <c:pt idx="21530">
                  <c:v>1070.5999999999999</c:v>
                </c:pt>
                <c:pt idx="21531">
                  <c:v>1070.6199999999999</c:v>
                </c:pt>
                <c:pt idx="21532">
                  <c:v>1070.6399999999999</c:v>
                </c:pt>
                <c:pt idx="21533">
                  <c:v>1070.6599999999999</c:v>
                </c:pt>
                <c:pt idx="21534">
                  <c:v>1070.6799999999998</c:v>
                </c:pt>
                <c:pt idx="21535">
                  <c:v>1070.7</c:v>
                </c:pt>
                <c:pt idx="21536">
                  <c:v>1070.72</c:v>
                </c:pt>
                <c:pt idx="21537">
                  <c:v>1070.74</c:v>
                </c:pt>
                <c:pt idx="21538">
                  <c:v>1070.76</c:v>
                </c:pt>
                <c:pt idx="21539">
                  <c:v>1070.78</c:v>
                </c:pt>
                <c:pt idx="21540">
                  <c:v>1070.8</c:v>
                </c:pt>
                <c:pt idx="21541">
                  <c:v>1070.82</c:v>
                </c:pt>
                <c:pt idx="21542">
                  <c:v>1070.8399999999999</c:v>
                </c:pt>
                <c:pt idx="21543">
                  <c:v>1070.8599999999999</c:v>
                </c:pt>
                <c:pt idx="21544">
                  <c:v>1070.8799999999999</c:v>
                </c:pt>
                <c:pt idx="21545">
                  <c:v>1070.9000000000001</c:v>
                </c:pt>
                <c:pt idx="21546">
                  <c:v>1070.92</c:v>
                </c:pt>
                <c:pt idx="21547">
                  <c:v>1070.94</c:v>
                </c:pt>
                <c:pt idx="21548">
                  <c:v>1070.96</c:v>
                </c:pt>
                <c:pt idx="21549">
                  <c:v>1070.98</c:v>
                </c:pt>
                <c:pt idx="21550">
                  <c:v>1071</c:v>
                </c:pt>
                <c:pt idx="21551">
                  <c:v>1071.02</c:v>
                </c:pt>
                <c:pt idx="21552">
                  <c:v>1071.04</c:v>
                </c:pt>
                <c:pt idx="21553">
                  <c:v>1071.06</c:v>
                </c:pt>
                <c:pt idx="21554">
                  <c:v>1071.08</c:v>
                </c:pt>
                <c:pt idx="21555">
                  <c:v>1071.0999999999999</c:v>
                </c:pt>
                <c:pt idx="21556">
                  <c:v>1071.1199999999999</c:v>
                </c:pt>
                <c:pt idx="21557">
                  <c:v>1071.1399999999999</c:v>
                </c:pt>
                <c:pt idx="21558">
                  <c:v>1071.1599999999999</c:v>
                </c:pt>
                <c:pt idx="21559">
                  <c:v>1071.1799999999998</c:v>
                </c:pt>
                <c:pt idx="21560">
                  <c:v>1071.2</c:v>
                </c:pt>
                <c:pt idx="21561">
                  <c:v>1071.22</c:v>
                </c:pt>
                <c:pt idx="21562">
                  <c:v>1071.24</c:v>
                </c:pt>
                <c:pt idx="21563">
                  <c:v>1071.26</c:v>
                </c:pt>
                <c:pt idx="21564">
                  <c:v>1071.28</c:v>
                </c:pt>
                <c:pt idx="21565">
                  <c:v>1071.3</c:v>
                </c:pt>
                <c:pt idx="21566">
                  <c:v>1071.32</c:v>
                </c:pt>
                <c:pt idx="21567">
                  <c:v>1071.3399999999999</c:v>
                </c:pt>
                <c:pt idx="21568">
                  <c:v>1071.3599999999999</c:v>
                </c:pt>
                <c:pt idx="21569">
                  <c:v>1071.3799999999999</c:v>
                </c:pt>
                <c:pt idx="21570">
                  <c:v>1071.4000000000001</c:v>
                </c:pt>
                <c:pt idx="21571">
                  <c:v>1071.42</c:v>
                </c:pt>
                <c:pt idx="21572">
                  <c:v>1071.44</c:v>
                </c:pt>
                <c:pt idx="21573">
                  <c:v>1071.46</c:v>
                </c:pt>
                <c:pt idx="21574">
                  <c:v>1071.48</c:v>
                </c:pt>
                <c:pt idx="21575">
                  <c:v>1071.5</c:v>
                </c:pt>
                <c:pt idx="21576">
                  <c:v>1071.52</c:v>
                </c:pt>
                <c:pt idx="21577">
                  <c:v>1071.54</c:v>
                </c:pt>
                <c:pt idx="21578">
                  <c:v>1071.56</c:v>
                </c:pt>
                <c:pt idx="21579">
                  <c:v>1071.58</c:v>
                </c:pt>
                <c:pt idx="21580">
                  <c:v>1071.5999999999999</c:v>
                </c:pt>
                <c:pt idx="21581">
                  <c:v>1071.6199999999999</c:v>
                </c:pt>
                <c:pt idx="21582">
                  <c:v>1071.6399999999999</c:v>
                </c:pt>
                <c:pt idx="21583">
                  <c:v>1071.6599999999999</c:v>
                </c:pt>
                <c:pt idx="21584">
                  <c:v>1071.6799999999998</c:v>
                </c:pt>
                <c:pt idx="21585">
                  <c:v>1071.7</c:v>
                </c:pt>
                <c:pt idx="21586">
                  <c:v>1071.72</c:v>
                </c:pt>
                <c:pt idx="21587">
                  <c:v>1071.74</c:v>
                </c:pt>
                <c:pt idx="21588">
                  <c:v>1071.76</c:v>
                </c:pt>
                <c:pt idx="21589">
                  <c:v>1071.78</c:v>
                </c:pt>
                <c:pt idx="21590">
                  <c:v>1071.8</c:v>
                </c:pt>
                <c:pt idx="21591">
                  <c:v>1071.82</c:v>
                </c:pt>
                <c:pt idx="21592">
                  <c:v>1071.8399999999999</c:v>
                </c:pt>
                <c:pt idx="21593">
                  <c:v>1071.8599999999999</c:v>
                </c:pt>
                <c:pt idx="21594">
                  <c:v>1071.8799999999999</c:v>
                </c:pt>
                <c:pt idx="21595">
                  <c:v>1071.9000000000001</c:v>
                </c:pt>
                <c:pt idx="21596">
                  <c:v>1071.92</c:v>
                </c:pt>
                <c:pt idx="21597">
                  <c:v>1071.94</c:v>
                </c:pt>
                <c:pt idx="21598">
                  <c:v>1071.96</c:v>
                </c:pt>
                <c:pt idx="21599">
                  <c:v>1071.98</c:v>
                </c:pt>
                <c:pt idx="21600">
                  <c:v>1072</c:v>
                </c:pt>
                <c:pt idx="21601">
                  <c:v>1072.02</c:v>
                </c:pt>
                <c:pt idx="21602">
                  <c:v>1072.04</c:v>
                </c:pt>
                <c:pt idx="21603">
                  <c:v>1072.06</c:v>
                </c:pt>
                <c:pt idx="21604">
                  <c:v>1072.08</c:v>
                </c:pt>
                <c:pt idx="21605">
                  <c:v>1072.0999999999999</c:v>
                </c:pt>
                <c:pt idx="21606">
                  <c:v>1072.1199999999999</c:v>
                </c:pt>
                <c:pt idx="21607">
                  <c:v>1072.1399999999999</c:v>
                </c:pt>
                <c:pt idx="21608">
                  <c:v>1072.1599999999999</c:v>
                </c:pt>
                <c:pt idx="21609">
                  <c:v>1072.1799999999998</c:v>
                </c:pt>
                <c:pt idx="21610">
                  <c:v>1072.2</c:v>
                </c:pt>
                <c:pt idx="21611">
                  <c:v>1072.22</c:v>
                </c:pt>
                <c:pt idx="21612">
                  <c:v>1072.24</c:v>
                </c:pt>
                <c:pt idx="21613">
                  <c:v>1072.26</c:v>
                </c:pt>
                <c:pt idx="21614">
                  <c:v>1072.28</c:v>
                </c:pt>
                <c:pt idx="21615">
                  <c:v>1072.3</c:v>
                </c:pt>
                <c:pt idx="21616">
                  <c:v>1072.32</c:v>
                </c:pt>
                <c:pt idx="21617">
                  <c:v>1072.3399999999999</c:v>
                </c:pt>
                <c:pt idx="21618">
                  <c:v>1072.3599999999999</c:v>
                </c:pt>
                <c:pt idx="21619">
                  <c:v>1072.3799999999999</c:v>
                </c:pt>
                <c:pt idx="21620">
                  <c:v>1072.4000000000001</c:v>
                </c:pt>
                <c:pt idx="21621">
                  <c:v>1072.42</c:v>
                </c:pt>
                <c:pt idx="21622">
                  <c:v>1072.44</c:v>
                </c:pt>
                <c:pt idx="21623">
                  <c:v>1072.46</c:v>
                </c:pt>
                <c:pt idx="21624">
                  <c:v>1072.48</c:v>
                </c:pt>
                <c:pt idx="21625">
                  <c:v>1072.5</c:v>
                </c:pt>
                <c:pt idx="21626">
                  <c:v>1072.52</c:v>
                </c:pt>
                <c:pt idx="21627">
                  <c:v>1072.54</c:v>
                </c:pt>
                <c:pt idx="21628">
                  <c:v>1072.56</c:v>
                </c:pt>
                <c:pt idx="21629">
                  <c:v>1072.58</c:v>
                </c:pt>
                <c:pt idx="21630">
                  <c:v>1072.5999999999999</c:v>
                </c:pt>
                <c:pt idx="21631">
                  <c:v>1072.6199999999999</c:v>
                </c:pt>
                <c:pt idx="21632">
                  <c:v>1072.6399999999999</c:v>
                </c:pt>
                <c:pt idx="21633">
                  <c:v>1072.6599999999999</c:v>
                </c:pt>
                <c:pt idx="21634">
                  <c:v>1072.6799999999998</c:v>
                </c:pt>
                <c:pt idx="21635">
                  <c:v>1072.7</c:v>
                </c:pt>
                <c:pt idx="21636">
                  <c:v>1072.72</c:v>
                </c:pt>
                <c:pt idx="21637">
                  <c:v>1072.74</c:v>
                </c:pt>
                <c:pt idx="21638">
                  <c:v>1072.76</c:v>
                </c:pt>
                <c:pt idx="21639">
                  <c:v>1072.78</c:v>
                </c:pt>
                <c:pt idx="21640">
                  <c:v>1072.8</c:v>
                </c:pt>
                <c:pt idx="21641">
                  <c:v>1072.82</c:v>
                </c:pt>
                <c:pt idx="21642">
                  <c:v>1072.8399999999999</c:v>
                </c:pt>
                <c:pt idx="21643">
                  <c:v>1072.8599999999999</c:v>
                </c:pt>
                <c:pt idx="21644">
                  <c:v>1072.8799999999999</c:v>
                </c:pt>
                <c:pt idx="21645">
                  <c:v>1072.9000000000001</c:v>
                </c:pt>
                <c:pt idx="21646">
                  <c:v>1072.92</c:v>
                </c:pt>
                <c:pt idx="21647">
                  <c:v>1072.94</c:v>
                </c:pt>
                <c:pt idx="21648">
                  <c:v>1072.96</c:v>
                </c:pt>
                <c:pt idx="21649">
                  <c:v>1072.98</c:v>
                </c:pt>
                <c:pt idx="21650">
                  <c:v>1073</c:v>
                </c:pt>
                <c:pt idx="21651">
                  <c:v>1073.02</c:v>
                </c:pt>
                <c:pt idx="21652">
                  <c:v>1073.04</c:v>
                </c:pt>
                <c:pt idx="21653">
                  <c:v>1073.06</c:v>
                </c:pt>
                <c:pt idx="21654">
                  <c:v>1073.08</c:v>
                </c:pt>
                <c:pt idx="21655">
                  <c:v>1073.0999999999999</c:v>
                </c:pt>
                <c:pt idx="21656">
                  <c:v>1073.1199999999999</c:v>
                </c:pt>
                <c:pt idx="21657">
                  <c:v>1073.1399999999999</c:v>
                </c:pt>
                <c:pt idx="21658">
                  <c:v>1073.1599999999999</c:v>
                </c:pt>
                <c:pt idx="21659">
                  <c:v>1073.1799999999998</c:v>
                </c:pt>
                <c:pt idx="21660">
                  <c:v>1073.2</c:v>
                </c:pt>
                <c:pt idx="21661">
                  <c:v>1073.22</c:v>
                </c:pt>
                <c:pt idx="21662">
                  <c:v>1073.24</c:v>
                </c:pt>
                <c:pt idx="21663">
                  <c:v>1073.26</c:v>
                </c:pt>
                <c:pt idx="21664">
                  <c:v>1073.28</c:v>
                </c:pt>
                <c:pt idx="21665">
                  <c:v>1073.3</c:v>
                </c:pt>
                <c:pt idx="21666">
                  <c:v>1073.32</c:v>
                </c:pt>
                <c:pt idx="21667">
                  <c:v>1073.3399999999999</c:v>
                </c:pt>
                <c:pt idx="21668">
                  <c:v>1073.3599999999999</c:v>
                </c:pt>
                <c:pt idx="21669">
                  <c:v>1073.3799999999999</c:v>
                </c:pt>
                <c:pt idx="21670">
                  <c:v>1073.4000000000001</c:v>
                </c:pt>
                <c:pt idx="21671">
                  <c:v>1073.42</c:v>
                </c:pt>
                <c:pt idx="21672">
                  <c:v>1073.44</c:v>
                </c:pt>
                <c:pt idx="21673">
                  <c:v>1073.46</c:v>
                </c:pt>
                <c:pt idx="21674">
                  <c:v>1073.48</c:v>
                </c:pt>
                <c:pt idx="21675">
                  <c:v>1073.5</c:v>
                </c:pt>
                <c:pt idx="21676">
                  <c:v>1073.52</c:v>
                </c:pt>
                <c:pt idx="21677">
                  <c:v>1073.54</c:v>
                </c:pt>
                <c:pt idx="21678">
                  <c:v>1073.56</c:v>
                </c:pt>
                <c:pt idx="21679">
                  <c:v>1073.58</c:v>
                </c:pt>
                <c:pt idx="21680">
                  <c:v>1073.5999999999999</c:v>
                </c:pt>
                <c:pt idx="21681">
                  <c:v>1073.6199999999999</c:v>
                </c:pt>
                <c:pt idx="21682">
                  <c:v>1073.6399999999999</c:v>
                </c:pt>
                <c:pt idx="21683">
                  <c:v>1073.6599999999999</c:v>
                </c:pt>
                <c:pt idx="21684">
                  <c:v>1073.6799999999998</c:v>
                </c:pt>
                <c:pt idx="21685">
                  <c:v>1073.7</c:v>
                </c:pt>
                <c:pt idx="21686">
                  <c:v>1073.72</c:v>
                </c:pt>
                <c:pt idx="21687">
                  <c:v>1073.74</c:v>
                </c:pt>
                <c:pt idx="21688">
                  <c:v>1073.76</c:v>
                </c:pt>
                <c:pt idx="21689">
                  <c:v>1073.78</c:v>
                </c:pt>
                <c:pt idx="21690">
                  <c:v>1073.8</c:v>
                </c:pt>
                <c:pt idx="21691">
                  <c:v>1073.82</c:v>
                </c:pt>
                <c:pt idx="21692">
                  <c:v>1073.8399999999999</c:v>
                </c:pt>
                <c:pt idx="21693">
                  <c:v>1073.8599999999999</c:v>
                </c:pt>
                <c:pt idx="21694">
                  <c:v>1073.8799999999999</c:v>
                </c:pt>
                <c:pt idx="21695">
                  <c:v>1073.9000000000001</c:v>
                </c:pt>
                <c:pt idx="21696">
                  <c:v>1073.92</c:v>
                </c:pt>
                <c:pt idx="21697">
                  <c:v>1073.94</c:v>
                </c:pt>
                <c:pt idx="21698">
                  <c:v>1073.96</c:v>
                </c:pt>
                <c:pt idx="21699">
                  <c:v>1073.98</c:v>
                </c:pt>
                <c:pt idx="21700">
                  <c:v>1074</c:v>
                </c:pt>
                <c:pt idx="21701">
                  <c:v>1074.02</c:v>
                </c:pt>
                <c:pt idx="21702">
                  <c:v>1074.04</c:v>
                </c:pt>
                <c:pt idx="21703">
                  <c:v>1074.06</c:v>
                </c:pt>
                <c:pt idx="21704">
                  <c:v>1074.08</c:v>
                </c:pt>
                <c:pt idx="21705">
                  <c:v>1074.0999999999999</c:v>
                </c:pt>
                <c:pt idx="21706">
                  <c:v>1074.1199999999999</c:v>
                </c:pt>
                <c:pt idx="21707">
                  <c:v>1074.1399999999999</c:v>
                </c:pt>
                <c:pt idx="21708">
                  <c:v>1074.1599999999999</c:v>
                </c:pt>
                <c:pt idx="21709">
                  <c:v>1074.1799999999998</c:v>
                </c:pt>
                <c:pt idx="21710">
                  <c:v>1074.2</c:v>
                </c:pt>
                <c:pt idx="21711">
                  <c:v>1074.22</c:v>
                </c:pt>
                <c:pt idx="21712">
                  <c:v>1074.24</c:v>
                </c:pt>
                <c:pt idx="21713">
                  <c:v>1074.26</c:v>
                </c:pt>
                <c:pt idx="21714">
                  <c:v>1074.28</c:v>
                </c:pt>
                <c:pt idx="21715">
                  <c:v>1074.3</c:v>
                </c:pt>
                <c:pt idx="21716">
                  <c:v>1074.32</c:v>
                </c:pt>
                <c:pt idx="21717">
                  <c:v>1074.3399999999999</c:v>
                </c:pt>
                <c:pt idx="21718">
                  <c:v>1074.3599999999999</c:v>
                </c:pt>
                <c:pt idx="21719">
                  <c:v>1074.3799999999999</c:v>
                </c:pt>
                <c:pt idx="21720">
                  <c:v>1074.4000000000001</c:v>
                </c:pt>
                <c:pt idx="21721">
                  <c:v>1074.42</c:v>
                </c:pt>
                <c:pt idx="21722">
                  <c:v>1074.44</c:v>
                </c:pt>
                <c:pt idx="21723">
                  <c:v>1074.46</c:v>
                </c:pt>
                <c:pt idx="21724">
                  <c:v>1074.48</c:v>
                </c:pt>
                <c:pt idx="21725">
                  <c:v>1074.5</c:v>
                </c:pt>
                <c:pt idx="21726">
                  <c:v>1074.52</c:v>
                </c:pt>
                <c:pt idx="21727">
                  <c:v>1074.54</c:v>
                </c:pt>
                <c:pt idx="21728">
                  <c:v>1074.56</c:v>
                </c:pt>
                <c:pt idx="21729">
                  <c:v>1074.58</c:v>
                </c:pt>
                <c:pt idx="21730">
                  <c:v>1074.5999999999999</c:v>
                </c:pt>
                <c:pt idx="21731">
                  <c:v>1074.6199999999999</c:v>
                </c:pt>
                <c:pt idx="21732">
                  <c:v>1074.6399999999999</c:v>
                </c:pt>
                <c:pt idx="21733">
                  <c:v>1074.6599999999999</c:v>
                </c:pt>
                <c:pt idx="21734">
                  <c:v>1074.6799999999998</c:v>
                </c:pt>
                <c:pt idx="21735">
                  <c:v>1074.7</c:v>
                </c:pt>
                <c:pt idx="21736">
                  <c:v>1074.72</c:v>
                </c:pt>
                <c:pt idx="21737">
                  <c:v>1074.74</c:v>
                </c:pt>
                <c:pt idx="21738">
                  <c:v>1074.76</c:v>
                </c:pt>
                <c:pt idx="21739">
                  <c:v>1074.78</c:v>
                </c:pt>
                <c:pt idx="21740">
                  <c:v>1074.8</c:v>
                </c:pt>
                <c:pt idx="21741">
                  <c:v>1074.82</c:v>
                </c:pt>
                <c:pt idx="21742">
                  <c:v>1074.8399999999999</c:v>
                </c:pt>
                <c:pt idx="21743">
                  <c:v>1074.8599999999999</c:v>
                </c:pt>
                <c:pt idx="21744">
                  <c:v>1074.8799999999999</c:v>
                </c:pt>
                <c:pt idx="21745">
                  <c:v>1074.9000000000001</c:v>
                </c:pt>
                <c:pt idx="21746">
                  <c:v>1074.92</c:v>
                </c:pt>
                <c:pt idx="21747">
                  <c:v>1074.94</c:v>
                </c:pt>
                <c:pt idx="21748">
                  <c:v>1074.96</c:v>
                </c:pt>
                <c:pt idx="21749">
                  <c:v>1074.98</c:v>
                </c:pt>
                <c:pt idx="21750">
                  <c:v>1075</c:v>
                </c:pt>
                <c:pt idx="21751">
                  <c:v>1075.02</c:v>
                </c:pt>
                <c:pt idx="21752">
                  <c:v>1075.04</c:v>
                </c:pt>
                <c:pt idx="21753">
                  <c:v>1075.06</c:v>
                </c:pt>
                <c:pt idx="21754">
                  <c:v>1075.08</c:v>
                </c:pt>
                <c:pt idx="21755">
                  <c:v>1075.0999999999999</c:v>
                </c:pt>
                <c:pt idx="21756">
                  <c:v>1075.1199999999999</c:v>
                </c:pt>
                <c:pt idx="21757">
                  <c:v>1075.1399999999999</c:v>
                </c:pt>
                <c:pt idx="21758">
                  <c:v>1075.1599999999999</c:v>
                </c:pt>
                <c:pt idx="21759">
                  <c:v>1075.1799999999998</c:v>
                </c:pt>
                <c:pt idx="21760">
                  <c:v>1075.2</c:v>
                </c:pt>
                <c:pt idx="21761">
                  <c:v>1075.22</c:v>
                </c:pt>
                <c:pt idx="21762">
                  <c:v>1075.24</c:v>
                </c:pt>
                <c:pt idx="21763">
                  <c:v>1075.26</c:v>
                </c:pt>
                <c:pt idx="21764">
                  <c:v>1075.28</c:v>
                </c:pt>
                <c:pt idx="21765">
                  <c:v>1075.3</c:v>
                </c:pt>
                <c:pt idx="21766">
                  <c:v>1075.32</c:v>
                </c:pt>
                <c:pt idx="21767">
                  <c:v>1075.3399999999999</c:v>
                </c:pt>
                <c:pt idx="21768">
                  <c:v>1075.3599999999999</c:v>
                </c:pt>
                <c:pt idx="21769">
                  <c:v>1075.3799999999999</c:v>
                </c:pt>
                <c:pt idx="21770">
                  <c:v>1075.4000000000001</c:v>
                </c:pt>
                <c:pt idx="21771">
                  <c:v>1075.42</c:v>
                </c:pt>
                <c:pt idx="21772">
                  <c:v>1075.44</c:v>
                </c:pt>
                <c:pt idx="21773">
                  <c:v>1075.46</c:v>
                </c:pt>
                <c:pt idx="21774">
                  <c:v>1075.48</c:v>
                </c:pt>
                <c:pt idx="21775">
                  <c:v>1075.5</c:v>
                </c:pt>
                <c:pt idx="21776">
                  <c:v>1075.52</c:v>
                </c:pt>
                <c:pt idx="21777">
                  <c:v>1075.54</c:v>
                </c:pt>
                <c:pt idx="21778">
                  <c:v>1075.56</c:v>
                </c:pt>
                <c:pt idx="21779">
                  <c:v>1075.58</c:v>
                </c:pt>
                <c:pt idx="21780">
                  <c:v>1075.5999999999999</c:v>
                </c:pt>
                <c:pt idx="21781">
                  <c:v>1075.6199999999999</c:v>
                </c:pt>
                <c:pt idx="21782">
                  <c:v>1075.6399999999999</c:v>
                </c:pt>
                <c:pt idx="21783">
                  <c:v>1075.6599999999999</c:v>
                </c:pt>
                <c:pt idx="21784">
                  <c:v>1075.6799999999998</c:v>
                </c:pt>
                <c:pt idx="21785">
                  <c:v>1075.7</c:v>
                </c:pt>
                <c:pt idx="21786">
                  <c:v>1075.72</c:v>
                </c:pt>
                <c:pt idx="21787">
                  <c:v>1075.74</c:v>
                </c:pt>
                <c:pt idx="21788">
                  <c:v>1075.76</c:v>
                </c:pt>
                <c:pt idx="21789">
                  <c:v>1075.78</c:v>
                </c:pt>
                <c:pt idx="21790">
                  <c:v>1075.8</c:v>
                </c:pt>
                <c:pt idx="21791">
                  <c:v>1075.82</c:v>
                </c:pt>
                <c:pt idx="21792">
                  <c:v>1075.8399999999999</c:v>
                </c:pt>
                <c:pt idx="21793">
                  <c:v>1075.8599999999999</c:v>
                </c:pt>
                <c:pt idx="21794">
                  <c:v>1075.8799999999999</c:v>
                </c:pt>
                <c:pt idx="21795">
                  <c:v>1075.9000000000001</c:v>
                </c:pt>
                <c:pt idx="21796">
                  <c:v>1075.92</c:v>
                </c:pt>
                <c:pt idx="21797">
                  <c:v>1075.94</c:v>
                </c:pt>
                <c:pt idx="21798">
                  <c:v>1075.96</c:v>
                </c:pt>
                <c:pt idx="21799">
                  <c:v>1075.98</c:v>
                </c:pt>
                <c:pt idx="21800">
                  <c:v>1076</c:v>
                </c:pt>
                <c:pt idx="21801">
                  <c:v>1076.02</c:v>
                </c:pt>
                <c:pt idx="21802">
                  <c:v>1076.04</c:v>
                </c:pt>
                <c:pt idx="21803">
                  <c:v>1076.06</c:v>
                </c:pt>
                <c:pt idx="21804">
                  <c:v>1076.08</c:v>
                </c:pt>
                <c:pt idx="21805">
                  <c:v>1076.0999999999999</c:v>
                </c:pt>
                <c:pt idx="21806">
                  <c:v>1076.1199999999999</c:v>
                </c:pt>
                <c:pt idx="21807">
                  <c:v>1076.1399999999999</c:v>
                </c:pt>
                <c:pt idx="21808">
                  <c:v>1076.1599999999999</c:v>
                </c:pt>
                <c:pt idx="21809">
                  <c:v>1076.1799999999998</c:v>
                </c:pt>
                <c:pt idx="21810">
                  <c:v>1076.2</c:v>
                </c:pt>
                <c:pt idx="21811">
                  <c:v>1076.22</c:v>
                </c:pt>
                <c:pt idx="21812">
                  <c:v>1076.24</c:v>
                </c:pt>
                <c:pt idx="21813">
                  <c:v>1076.26</c:v>
                </c:pt>
                <c:pt idx="21814">
                  <c:v>1076.28</c:v>
                </c:pt>
                <c:pt idx="21815">
                  <c:v>1076.3</c:v>
                </c:pt>
                <c:pt idx="21816">
                  <c:v>1076.32</c:v>
                </c:pt>
                <c:pt idx="21817">
                  <c:v>1076.3399999999999</c:v>
                </c:pt>
                <c:pt idx="21818">
                  <c:v>1076.3599999999999</c:v>
                </c:pt>
                <c:pt idx="21819">
                  <c:v>1076.3799999999999</c:v>
                </c:pt>
                <c:pt idx="21820">
                  <c:v>1076.4000000000001</c:v>
                </c:pt>
                <c:pt idx="21821">
                  <c:v>1076.42</c:v>
                </c:pt>
                <c:pt idx="21822">
                  <c:v>1076.44</c:v>
                </c:pt>
                <c:pt idx="21823">
                  <c:v>1076.46</c:v>
                </c:pt>
                <c:pt idx="21824">
                  <c:v>1076.48</c:v>
                </c:pt>
                <c:pt idx="21825">
                  <c:v>1076.5</c:v>
                </c:pt>
                <c:pt idx="21826">
                  <c:v>1076.52</c:v>
                </c:pt>
                <c:pt idx="21827">
                  <c:v>1076.54</c:v>
                </c:pt>
                <c:pt idx="21828">
                  <c:v>1076.56</c:v>
                </c:pt>
                <c:pt idx="21829">
                  <c:v>1076.58</c:v>
                </c:pt>
                <c:pt idx="21830">
                  <c:v>1076.5999999999999</c:v>
                </c:pt>
                <c:pt idx="21831">
                  <c:v>1076.6199999999999</c:v>
                </c:pt>
                <c:pt idx="21832">
                  <c:v>1076.6399999999999</c:v>
                </c:pt>
                <c:pt idx="21833">
                  <c:v>1076.6599999999999</c:v>
                </c:pt>
                <c:pt idx="21834">
                  <c:v>1076.6799999999998</c:v>
                </c:pt>
                <c:pt idx="21835">
                  <c:v>1076.7</c:v>
                </c:pt>
                <c:pt idx="21836">
                  <c:v>1076.72</c:v>
                </c:pt>
                <c:pt idx="21837">
                  <c:v>1076.74</c:v>
                </c:pt>
                <c:pt idx="21838">
                  <c:v>1076.76</c:v>
                </c:pt>
                <c:pt idx="21839">
                  <c:v>1076.78</c:v>
                </c:pt>
                <c:pt idx="21840">
                  <c:v>1076.8</c:v>
                </c:pt>
                <c:pt idx="21841">
                  <c:v>1076.82</c:v>
                </c:pt>
                <c:pt idx="21842">
                  <c:v>1076.8399999999999</c:v>
                </c:pt>
                <c:pt idx="21843">
                  <c:v>1076.8599999999999</c:v>
                </c:pt>
                <c:pt idx="21844">
                  <c:v>1076.8799999999999</c:v>
                </c:pt>
                <c:pt idx="21845">
                  <c:v>1076.9000000000001</c:v>
                </c:pt>
                <c:pt idx="21846">
                  <c:v>1076.92</c:v>
                </c:pt>
                <c:pt idx="21847">
                  <c:v>1076.94</c:v>
                </c:pt>
                <c:pt idx="21848">
                  <c:v>1076.96</c:v>
                </c:pt>
                <c:pt idx="21849">
                  <c:v>1076.98</c:v>
                </c:pt>
                <c:pt idx="21850">
                  <c:v>1077</c:v>
                </c:pt>
                <c:pt idx="21851">
                  <c:v>1077.02</c:v>
                </c:pt>
                <c:pt idx="21852">
                  <c:v>1077.04</c:v>
                </c:pt>
                <c:pt idx="21853">
                  <c:v>1077.06</c:v>
                </c:pt>
                <c:pt idx="21854">
                  <c:v>1077.08</c:v>
                </c:pt>
                <c:pt idx="21855">
                  <c:v>1077.0999999999999</c:v>
                </c:pt>
                <c:pt idx="21856">
                  <c:v>1077.1199999999999</c:v>
                </c:pt>
                <c:pt idx="21857">
                  <c:v>1077.1399999999999</c:v>
                </c:pt>
                <c:pt idx="21858">
                  <c:v>1077.1599999999999</c:v>
                </c:pt>
                <c:pt idx="21859">
                  <c:v>1077.1799999999998</c:v>
                </c:pt>
                <c:pt idx="21860">
                  <c:v>1077.2</c:v>
                </c:pt>
                <c:pt idx="21861">
                  <c:v>1077.22</c:v>
                </c:pt>
                <c:pt idx="21862">
                  <c:v>1077.24</c:v>
                </c:pt>
                <c:pt idx="21863">
                  <c:v>1077.26</c:v>
                </c:pt>
                <c:pt idx="21864">
                  <c:v>1077.28</c:v>
                </c:pt>
                <c:pt idx="21865">
                  <c:v>1077.3</c:v>
                </c:pt>
                <c:pt idx="21866">
                  <c:v>1077.32</c:v>
                </c:pt>
                <c:pt idx="21867">
                  <c:v>1077.3399999999999</c:v>
                </c:pt>
                <c:pt idx="21868">
                  <c:v>1077.3599999999999</c:v>
                </c:pt>
                <c:pt idx="21869">
                  <c:v>1077.3799999999999</c:v>
                </c:pt>
                <c:pt idx="21870">
                  <c:v>1077.4000000000001</c:v>
                </c:pt>
                <c:pt idx="21871">
                  <c:v>1077.42</c:v>
                </c:pt>
                <c:pt idx="21872">
                  <c:v>1077.44</c:v>
                </c:pt>
                <c:pt idx="21873">
                  <c:v>1077.46</c:v>
                </c:pt>
                <c:pt idx="21874">
                  <c:v>1077.48</c:v>
                </c:pt>
                <c:pt idx="21875">
                  <c:v>1077.5</c:v>
                </c:pt>
                <c:pt idx="21876">
                  <c:v>1077.52</c:v>
                </c:pt>
                <c:pt idx="21877">
                  <c:v>1077.54</c:v>
                </c:pt>
                <c:pt idx="21878">
                  <c:v>1077.56</c:v>
                </c:pt>
                <c:pt idx="21879">
                  <c:v>1077.58</c:v>
                </c:pt>
                <c:pt idx="21880">
                  <c:v>1077.5999999999999</c:v>
                </c:pt>
                <c:pt idx="21881">
                  <c:v>1077.6199999999999</c:v>
                </c:pt>
                <c:pt idx="21882">
                  <c:v>1077.6399999999999</c:v>
                </c:pt>
                <c:pt idx="21883">
                  <c:v>1077.6599999999999</c:v>
                </c:pt>
                <c:pt idx="21884">
                  <c:v>1077.6799999999998</c:v>
                </c:pt>
                <c:pt idx="21885">
                  <c:v>1077.7</c:v>
                </c:pt>
                <c:pt idx="21886">
                  <c:v>1077.72</c:v>
                </c:pt>
                <c:pt idx="21887">
                  <c:v>1077.74</c:v>
                </c:pt>
                <c:pt idx="21888">
                  <c:v>1077.76</c:v>
                </c:pt>
                <c:pt idx="21889">
                  <c:v>1077.78</c:v>
                </c:pt>
                <c:pt idx="21890">
                  <c:v>1077.8</c:v>
                </c:pt>
                <c:pt idx="21891">
                  <c:v>1077.82</c:v>
                </c:pt>
                <c:pt idx="21892">
                  <c:v>1077.8399999999999</c:v>
                </c:pt>
                <c:pt idx="21893">
                  <c:v>1077.8599999999999</c:v>
                </c:pt>
                <c:pt idx="21894">
                  <c:v>1077.8799999999999</c:v>
                </c:pt>
                <c:pt idx="21895">
                  <c:v>1077.9000000000001</c:v>
                </c:pt>
                <c:pt idx="21896">
                  <c:v>1077.92</c:v>
                </c:pt>
                <c:pt idx="21897">
                  <c:v>1077.94</c:v>
                </c:pt>
                <c:pt idx="21898">
                  <c:v>1077.96</c:v>
                </c:pt>
                <c:pt idx="21899">
                  <c:v>1077.98</c:v>
                </c:pt>
                <c:pt idx="21900">
                  <c:v>1078</c:v>
                </c:pt>
                <c:pt idx="21901">
                  <c:v>1078.02</c:v>
                </c:pt>
                <c:pt idx="21902">
                  <c:v>1078.04</c:v>
                </c:pt>
                <c:pt idx="21903">
                  <c:v>1078.06</c:v>
                </c:pt>
                <c:pt idx="21904">
                  <c:v>1078.08</c:v>
                </c:pt>
                <c:pt idx="21905">
                  <c:v>1078.0999999999999</c:v>
                </c:pt>
                <c:pt idx="21906">
                  <c:v>1078.1199999999999</c:v>
                </c:pt>
                <c:pt idx="21907">
                  <c:v>1078.1399999999999</c:v>
                </c:pt>
                <c:pt idx="21908">
                  <c:v>1078.1599999999999</c:v>
                </c:pt>
                <c:pt idx="21909">
                  <c:v>1078.1799999999998</c:v>
                </c:pt>
                <c:pt idx="21910">
                  <c:v>1078.2</c:v>
                </c:pt>
                <c:pt idx="21911">
                  <c:v>1078.22</c:v>
                </c:pt>
                <c:pt idx="21912">
                  <c:v>1078.24</c:v>
                </c:pt>
                <c:pt idx="21913">
                  <c:v>1078.26</c:v>
                </c:pt>
                <c:pt idx="21914">
                  <c:v>1078.28</c:v>
                </c:pt>
                <c:pt idx="21915">
                  <c:v>1078.3</c:v>
                </c:pt>
                <c:pt idx="21916">
                  <c:v>1078.32</c:v>
                </c:pt>
                <c:pt idx="21917">
                  <c:v>1078.3399999999999</c:v>
                </c:pt>
                <c:pt idx="21918">
                  <c:v>1078.3599999999999</c:v>
                </c:pt>
                <c:pt idx="21919">
                  <c:v>1078.3799999999999</c:v>
                </c:pt>
                <c:pt idx="21920">
                  <c:v>1078.4000000000001</c:v>
                </c:pt>
                <c:pt idx="21921">
                  <c:v>1078.42</c:v>
                </c:pt>
                <c:pt idx="21922">
                  <c:v>1078.44</c:v>
                </c:pt>
                <c:pt idx="21923">
                  <c:v>1078.46</c:v>
                </c:pt>
                <c:pt idx="21924">
                  <c:v>1078.48</c:v>
                </c:pt>
                <c:pt idx="21925">
                  <c:v>1078.5</c:v>
                </c:pt>
                <c:pt idx="21926">
                  <c:v>1078.52</c:v>
                </c:pt>
                <c:pt idx="21927">
                  <c:v>1078.54</c:v>
                </c:pt>
                <c:pt idx="21928">
                  <c:v>1078.56</c:v>
                </c:pt>
                <c:pt idx="21929">
                  <c:v>1078.58</c:v>
                </c:pt>
                <c:pt idx="21930">
                  <c:v>1078.5999999999999</c:v>
                </c:pt>
                <c:pt idx="21931">
                  <c:v>1078.6199999999999</c:v>
                </c:pt>
                <c:pt idx="21932">
                  <c:v>1078.6399999999999</c:v>
                </c:pt>
                <c:pt idx="21933">
                  <c:v>1078.6599999999999</c:v>
                </c:pt>
                <c:pt idx="21934">
                  <c:v>1078.6799999999998</c:v>
                </c:pt>
                <c:pt idx="21935">
                  <c:v>1078.7</c:v>
                </c:pt>
                <c:pt idx="21936">
                  <c:v>1078.72</c:v>
                </c:pt>
                <c:pt idx="21937">
                  <c:v>1078.74</c:v>
                </c:pt>
                <c:pt idx="21938">
                  <c:v>1078.76</c:v>
                </c:pt>
                <c:pt idx="21939">
                  <c:v>1078.78</c:v>
                </c:pt>
                <c:pt idx="21940">
                  <c:v>1078.8</c:v>
                </c:pt>
                <c:pt idx="21941">
                  <c:v>1078.82</c:v>
                </c:pt>
                <c:pt idx="21942">
                  <c:v>1078.8399999999999</c:v>
                </c:pt>
                <c:pt idx="21943">
                  <c:v>1078.8599999999999</c:v>
                </c:pt>
                <c:pt idx="21944">
                  <c:v>1078.8799999999999</c:v>
                </c:pt>
                <c:pt idx="21945">
                  <c:v>1078.9000000000001</c:v>
                </c:pt>
                <c:pt idx="21946">
                  <c:v>1078.92</c:v>
                </c:pt>
                <c:pt idx="21947">
                  <c:v>1078.94</c:v>
                </c:pt>
                <c:pt idx="21948">
                  <c:v>1078.96</c:v>
                </c:pt>
                <c:pt idx="21949">
                  <c:v>1078.98</c:v>
                </c:pt>
                <c:pt idx="21950">
                  <c:v>1079</c:v>
                </c:pt>
                <c:pt idx="21951">
                  <c:v>1079.02</c:v>
                </c:pt>
                <c:pt idx="21952">
                  <c:v>1079.04</c:v>
                </c:pt>
                <c:pt idx="21953">
                  <c:v>1079.06</c:v>
                </c:pt>
                <c:pt idx="21954">
                  <c:v>1079.08</c:v>
                </c:pt>
                <c:pt idx="21955">
                  <c:v>1079.0999999999999</c:v>
                </c:pt>
                <c:pt idx="21956">
                  <c:v>1079.1199999999999</c:v>
                </c:pt>
                <c:pt idx="21957">
                  <c:v>1079.1399999999999</c:v>
                </c:pt>
                <c:pt idx="21958">
                  <c:v>1079.1599999999999</c:v>
                </c:pt>
                <c:pt idx="21959">
                  <c:v>1079.1799999999998</c:v>
                </c:pt>
                <c:pt idx="21960">
                  <c:v>1079.2</c:v>
                </c:pt>
                <c:pt idx="21961">
                  <c:v>1079.22</c:v>
                </c:pt>
                <c:pt idx="21962">
                  <c:v>1079.24</c:v>
                </c:pt>
                <c:pt idx="21963">
                  <c:v>1079.26</c:v>
                </c:pt>
                <c:pt idx="21964">
                  <c:v>1079.28</c:v>
                </c:pt>
                <c:pt idx="21965">
                  <c:v>1079.3</c:v>
                </c:pt>
                <c:pt idx="21966">
                  <c:v>1079.32</c:v>
                </c:pt>
                <c:pt idx="21967">
                  <c:v>1079.3399999999999</c:v>
                </c:pt>
                <c:pt idx="21968">
                  <c:v>1079.3599999999999</c:v>
                </c:pt>
                <c:pt idx="21969">
                  <c:v>1079.3799999999999</c:v>
                </c:pt>
                <c:pt idx="21970">
                  <c:v>1079.4000000000001</c:v>
                </c:pt>
                <c:pt idx="21971">
                  <c:v>1079.42</c:v>
                </c:pt>
                <c:pt idx="21972">
                  <c:v>1079.44</c:v>
                </c:pt>
                <c:pt idx="21973">
                  <c:v>1079.46</c:v>
                </c:pt>
                <c:pt idx="21974">
                  <c:v>1079.48</c:v>
                </c:pt>
                <c:pt idx="21975">
                  <c:v>1079.5</c:v>
                </c:pt>
                <c:pt idx="21976">
                  <c:v>1079.52</c:v>
                </c:pt>
                <c:pt idx="21977">
                  <c:v>1079.54</c:v>
                </c:pt>
                <c:pt idx="21978">
                  <c:v>1079.56</c:v>
                </c:pt>
                <c:pt idx="21979">
                  <c:v>1079.58</c:v>
                </c:pt>
                <c:pt idx="21980">
                  <c:v>1079.5999999999999</c:v>
                </c:pt>
                <c:pt idx="21981">
                  <c:v>1079.6199999999999</c:v>
                </c:pt>
                <c:pt idx="21982">
                  <c:v>1079.6399999999999</c:v>
                </c:pt>
                <c:pt idx="21983">
                  <c:v>1079.6599999999999</c:v>
                </c:pt>
                <c:pt idx="21984">
                  <c:v>1079.6799999999998</c:v>
                </c:pt>
                <c:pt idx="21985">
                  <c:v>1079.7</c:v>
                </c:pt>
                <c:pt idx="21986">
                  <c:v>1079.72</c:v>
                </c:pt>
                <c:pt idx="21987">
                  <c:v>1079.74</c:v>
                </c:pt>
                <c:pt idx="21988">
                  <c:v>1079.76</c:v>
                </c:pt>
                <c:pt idx="21989">
                  <c:v>1079.78</c:v>
                </c:pt>
                <c:pt idx="21990">
                  <c:v>1079.8</c:v>
                </c:pt>
                <c:pt idx="21991">
                  <c:v>1079.82</c:v>
                </c:pt>
                <c:pt idx="21992">
                  <c:v>1079.8399999999999</c:v>
                </c:pt>
                <c:pt idx="21993">
                  <c:v>1079.8599999999999</c:v>
                </c:pt>
                <c:pt idx="21994">
                  <c:v>1079.8799999999999</c:v>
                </c:pt>
                <c:pt idx="21995">
                  <c:v>1079.9000000000001</c:v>
                </c:pt>
                <c:pt idx="21996">
                  <c:v>1079.92</c:v>
                </c:pt>
                <c:pt idx="21997">
                  <c:v>1079.94</c:v>
                </c:pt>
                <c:pt idx="21998">
                  <c:v>1079.96</c:v>
                </c:pt>
                <c:pt idx="21999">
                  <c:v>1079.98</c:v>
                </c:pt>
                <c:pt idx="22000">
                  <c:v>1080</c:v>
                </c:pt>
                <c:pt idx="22001">
                  <c:v>1080.02</c:v>
                </c:pt>
                <c:pt idx="22002">
                  <c:v>1080.04</c:v>
                </c:pt>
                <c:pt idx="22003">
                  <c:v>1080.06</c:v>
                </c:pt>
                <c:pt idx="22004">
                  <c:v>1080.08</c:v>
                </c:pt>
                <c:pt idx="22005">
                  <c:v>1080.0999999999999</c:v>
                </c:pt>
                <c:pt idx="22006">
                  <c:v>1080.1199999999999</c:v>
                </c:pt>
                <c:pt idx="22007">
                  <c:v>1080.1399999999999</c:v>
                </c:pt>
                <c:pt idx="22008">
                  <c:v>1080.1599999999999</c:v>
                </c:pt>
                <c:pt idx="22009">
                  <c:v>1080.1799999999998</c:v>
                </c:pt>
                <c:pt idx="22010">
                  <c:v>1080.2</c:v>
                </c:pt>
                <c:pt idx="22011">
                  <c:v>1080.22</c:v>
                </c:pt>
                <c:pt idx="22012">
                  <c:v>1080.24</c:v>
                </c:pt>
                <c:pt idx="22013">
                  <c:v>1080.26</c:v>
                </c:pt>
                <c:pt idx="22014">
                  <c:v>1080.28</c:v>
                </c:pt>
                <c:pt idx="22015">
                  <c:v>1080.3</c:v>
                </c:pt>
                <c:pt idx="22016">
                  <c:v>1080.32</c:v>
                </c:pt>
                <c:pt idx="22017">
                  <c:v>1080.3399999999999</c:v>
                </c:pt>
                <c:pt idx="22018">
                  <c:v>1080.3599999999999</c:v>
                </c:pt>
                <c:pt idx="22019">
                  <c:v>1080.3799999999999</c:v>
                </c:pt>
                <c:pt idx="22020">
                  <c:v>1080.4000000000001</c:v>
                </c:pt>
                <c:pt idx="22021">
                  <c:v>1080.42</c:v>
                </c:pt>
                <c:pt idx="22022">
                  <c:v>1080.44</c:v>
                </c:pt>
                <c:pt idx="22023">
                  <c:v>1080.46</c:v>
                </c:pt>
                <c:pt idx="22024">
                  <c:v>1080.48</c:v>
                </c:pt>
                <c:pt idx="22025">
                  <c:v>1080.5</c:v>
                </c:pt>
                <c:pt idx="22026">
                  <c:v>1080.52</c:v>
                </c:pt>
                <c:pt idx="22027">
                  <c:v>1080.54</c:v>
                </c:pt>
                <c:pt idx="22028">
                  <c:v>1080.56</c:v>
                </c:pt>
                <c:pt idx="22029">
                  <c:v>1080.58</c:v>
                </c:pt>
                <c:pt idx="22030">
                  <c:v>1080.5999999999999</c:v>
                </c:pt>
                <c:pt idx="22031">
                  <c:v>1080.6199999999999</c:v>
                </c:pt>
                <c:pt idx="22032">
                  <c:v>1080.6399999999999</c:v>
                </c:pt>
                <c:pt idx="22033">
                  <c:v>1080.6599999999999</c:v>
                </c:pt>
                <c:pt idx="22034">
                  <c:v>1080.6799999999998</c:v>
                </c:pt>
                <c:pt idx="22035">
                  <c:v>1080.7</c:v>
                </c:pt>
                <c:pt idx="22036">
                  <c:v>1080.72</c:v>
                </c:pt>
                <c:pt idx="22037">
                  <c:v>1080.74</c:v>
                </c:pt>
                <c:pt idx="22038">
                  <c:v>1080.76</c:v>
                </c:pt>
                <c:pt idx="22039">
                  <c:v>1080.78</c:v>
                </c:pt>
                <c:pt idx="22040">
                  <c:v>1080.8</c:v>
                </c:pt>
                <c:pt idx="22041">
                  <c:v>1080.82</c:v>
                </c:pt>
                <c:pt idx="22042">
                  <c:v>1080.8399999999999</c:v>
                </c:pt>
                <c:pt idx="22043">
                  <c:v>1080.8599999999999</c:v>
                </c:pt>
                <c:pt idx="22044">
                  <c:v>1080.8799999999999</c:v>
                </c:pt>
                <c:pt idx="22045">
                  <c:v>1080.9000000000001</c:v>
                </c:pt>
                <c:pt idx="22046">
                  <c:v>1080.92</c:v>
                </c:pt>
                <c:pt idx="22047">
                  <c:v>1080.94</c:v>
                </c:pt>
                <c:pt idx="22048">
                  <c:v>1080.96</c:v>
                </c:pt>
                <c:pt idx="22049">
                  <c:v>1080.98</c:v>
                </c:pt>
                <c:pt idx="22050">
                  <c:v>1081</c:v>
                </c:pt>
                <c:pt idx="22051">
                  <c:v>1081.02</c:v>
                </c:pt>
                <c:pt idx="22052">
                  <c:v>1081.04</c:v>
                </c:pt>
                <c:pt idx="22053">
                  <c:v>1081.06</c:v>
                </c:pt>
                <c:pt idx="22054">
                  <c:v>1081.08</c:v>
                </c:pt>
                <c:pt idx="22055">
                  <c:v>1081.0999999999999</c:v>
                </c:pt>
                <c:pt idx="22056">
                  <c:v>1081.1199999999999</c:v>
                </c:pt>
                <c:pt idx="22057">
                  <c:v>1081.1399999999999</c:v>
                </c:pt>
                <c:pt idx="22058">
                  <c:v>1081.1599999999999</c:v>
                </c:pt>
                <c:pt idx="22059">
                  <c:v>1081.1799999999998</c:v>
                </c:pt>
                <c:pt idx="22060">
                  <c:v>1081.2</c:v>
                </c:pt>
                <c:pt idx="22061">
                  <c:v>1081.22</c:v>
                </c:pt>
                <c:pt idx="22062">
                  <c:v>1081.24</c:v>
                </c:pt>
                <c:pt idx="22063">
                  <c:v>1081.26</c:v>
                </c:pt>
                <c:pt idx="22064">
                  <c:v>1081.28</c:v>
                </c:pt>
                <c:pt idx="22065">
                  <c:v>1081.3</c:v>
                </c:pt>
                <c:pt idx="22066">
                  <c:v>1081.32</c:v>
                </c:pt>
                <c:pt idx="22067">
                  <c:v>1081.3399999999999</c:v>
                </c:pt>
                <c:pt idx="22068">
                  <c:v>1081.3599999999999</c:v>
                </c:pt>
                <c:pt idx="22069">
                  <c:v>1081.3799999999999</c:v>
                </c:pt>
                <c:pt idx="22070">
                  <c:v>1081.4000000000001</c:v>
                </c:pt>
                <c:pt idx="22071">
                  <c:v>1081.42</c:v>
                </c:pt>
                <c:pt idx="22072">
                  <c:v>1081.44</c:v>
                </c:pt>
                <c:pt idx="22073">
                  <c:v>1081.46</c:v>
                </c:pt>
                <c:pt idx="22074">
                  <c:v>1081.48</c:v>
                </c:pt>
                <c:pt idx="22075">
                  <c:v>1081.5</c:v>
                </c:pt>
                <c:pt idx="22076">
                  <c:v>1081.52</c:v>
                </c:pt>
                <c:pt idx="22077">
                  <c:v>1081.54</c:v>
                </c:pt>
                <c:pt idx="22078">
                  <c:v>1081.56</c:v>
                </c:pt>
                <c:pt idx="22079">
                  <c:v>1081.58</c:v>
                </c:pt>
                <c:pt idx="22080">
                  <c:v>1081.5999999999999</c:v>
                </c:pt>
                <c:pt idx="22081">
                  <c:v>1081.6199999999999</c:v>
                </c:pt>
                <c:pt idx="22082">
                  <c:v>1081.6399999999999</c:v>
                </c:pt>
                <c:pt idx="22083">
                  <c:v>1081.6599999999999</c:v>
                </c:pt>
                <c:pt idx="22084">
                  <c:v>1081.6799999999998</c:v>
                </c:pt>
                <c:pt idx="22085">
                  <c:v>1081.7</c:v>
                </c:pt>
                <c:pt idx="22086">
                  <c:v>1081.72</c:v>
                </c:pt>
                <c:pt idx="22087">
                  <c:v>1081.74</c:v>
                </c:pt>
                <c:pt idx="22088">
                  <c:v>1081.76</c:v>
                </c:pt>
                <c:pt idx="22089">
                  <c:v>1081.78</c:v>
                </c:pt>
                <c:pt idx="22090">
                  <c:v>1081.8</c:v>
                </c:pt>
                <c:pt idx="22091">
                  <c:v>1081.82</c:v>
                </c:pt>
                <c:pt idx="22092">
                  <c:v>1081.8399999999999</c:v>
                </c:pt>
                <c:pt idx="22093">
                  <c:v>1081.8599999999999</c:v>
                </c:pt>
                <c:pt idx="22094">
                  <c:v>1081.8799999999999</c:v>
                </c:pt>
                <c:pt idx="22095">
                  <c:v>1081.9000000000001</c:v>
                </c:pt>
                <c:pt idx="22096">
                  <c:v>1081.92</c:v>
                </c:pt>
                <c:pt idx="22097">
                  <c:v>1081.94</c:v>
                </c:pt>
                <c:pt idx="22098">
                  <c:v>1081.96</c:v>
                </c:pt>
                <c:pt idx="22099">
                  <c:v>1081.98</c:v>
                </c:pt>
                <c:pt idx="22100">
                  <c:v>1082</c:v>
                </c:pt>
                <c:pt idx="22101">
                  <c:v>1082.02</c:v>
                </c:pt>
                <c:pt idx="22102">
                  <c:v>1082.04</c:v>
                </c:pt>
                <c:pt idx="22103">
                  <c:v>1082.06</c:v>
                </c:pt>
                <c:pt idx="22104">
                  <c:v>1082.08</c:v>
                </c:pt>
                <c:pt idx="22105">
                  <c:v>1082.0999999999999</c:v>
                </c:pt>
                <c:pt idx="22106">
                  <c:v>1082.1199999999999</c:v>
                </c:pt>
                <c:pt idx="22107">
                  <c:v>1082.1399999999999</c:v>
                </c:pt>
                <c:pt idx="22108">
                  <c:v>1082.1599999999999</c:v>
                </c:pt>
                <c:pt idx="22109">
                  <c:v>1082.1799999999998</c:v>
                </c:pt>
                <c:pt idx="22110">
                  <c:v>1082.2</c:v>
                </c:pt>
                <c:pt idx="22111">
                  <c:v>1082.22</c:v>
                </c:pt>
                <c:pt idx="22112">
                  <c:v>1082.24</c:v>
                </c:pt>
                <c:pt idx="22113">
                  <c:v>1082.26</c:v>
                </c:pt>
                <c:pt idx="22114">
                  <c:v>1082.28</c:v>
                </c:pt>
                <c:pt idx="22115">
                  <c:v>1082.3</c:v>
                </c:pt>
                <c:pt idx="22116">
                  <c:v>1082.32</c:v>
                </c:pt>
                <c:pt idx="22117">
                  <c:v>1082.3399999999999</c:v>
                </c:pt>
                <c:pt idx="22118">
                  <c:v>1082.3599999999999</c:v>
                </c:pt>
                <c:pt idx="22119">
                  <c:v>1082.3799999999999</c:v>
                </c:pt>
                <c:pt idx="22120">
                  <c:v>1082.4000000000001</c:v>
                </c:pt>
                <c:pt idx="22121">
                  <c:v>1082.42</c:v>
                </c:pt>
                <c:pt idx="22122">
                  <c:v>1082.44</c:v>
                </c:pt>
                <c:pt idx="22123">
                  <c:v>1082.46</c:v>
                </c:pt>
                <c:pt idx="22124">
                  <c:v>1082.48</c:v>
                </c:pt>
                <c:pt idx="22125">
                  <c:v>1082.5</c:v>
                </c:pt>
                <c:pt idx="22126">
                  <c:v>1082.52</c:v>
                </c:pt>
                <c:pt idx="22127">
                  <c:v>1082.54</c:v>
                </c:pt>
                <c:pt idx="22128">
                  <c:v>1082.56</c:v>
                </c:pt>
                <c:pt idx="22129">
                  <c:v>1082.58</c:v>
                </c:pt>
                <c:pt idx="22130">
                  <c:v>1082.5999999999999</c:v>
                </c:pt>
                <c:pt idx="22131">
                  <c:v>1082.6199999999999</c:v>
                </c:pt>
                <c:pt idx="22132">
                  <c:v>1082.6399999999999</c:v>
                </c:pt>
                <c:pt idx="22133">
                  <c:v>1082.6599999999999</c:v>
                </c:pt>
                <c:pt idx="22134">
                  <c:v>1082.6799999999998</c:v>
                </c:pt>
                <c:pt idx="22135">
                  <c:v>1082.7</c:v>
                </c:pt>
                <c:pt idx="22136">
                  <c:v>1082.72</c:v>
                </c:pt>
                <c:pt idx="22137">
                  <c:v>1082.74</c:v>
                </c:pt>
                <c:pt idx="22138">
                  <c:v>1082.76</c:v>
                </c:pt>
                <c:pt idx="22139">
                  <c:v>1082.78</c:v>
                </c:pt>
                <c:pt idx="22140">
                  <c:v>1082.8</c:v>
                </c:pt>
                <c:pt idx="22141">
                  <c:v>1082.82</c:v>
                </c:pt>
                <c:pt idx="22142">
                  <c:v>1082.8399999999999</c:v>
                </c:pt>
                <c:pt idx="22143">
                  <c:v>1082.8599999999999</c:v>
                </c:pt>
                <c:pt idx="22144">
                  <c:v>1082.8799999999999</c:v>
                </c:pt>
                <c:pt idx="22145">
                  <c:v>1082.9000000000001</c:v>
                </c:pt>
                <c:pt idx="22146">
                  <c:v>1082.92</c:v>
                </c:pt>
                <c:pt idx="22147">
                  <c:v>1082.94</c:v>
                </c:pt>
                <c:pt idx="22148">
                  <c:v>1082.96</c:v>
                </c:pt>
                <c:pt idx="22149">
                  <c:v>1082.98</c:v>
                </c:pt>
                <c:pt idx="22150">
                  <c:v>1083</c:v>
                </c:pt>
                <c:pt idx="22151">
                  <c:v>1083.02</c:v>
                </c:pt>
                <c:pt idx="22152">
                  <c:v>1083.04</c:v>
                </c:pt>
                <c:pt idx="22153">
                  <c:v>1083.06</c:v>
                </c:pt>
                <c:pt idx="22154">
                  <c:v>1083.08</c:v>
                </c:pt>
                <c:pt idx="22155">
                  <c:v>1083.0999999999999</c:v>
                </c:pt>
                <c:pt idx="22156">
                  <c:v>1083.1199999999999</c:v>
                </c:pt>
                <c:pt idx="22157">
                  <c:v>1083.1399999999999</c:v>
                </c:pt>
                <c:pt idx="22158">
                  <c:v>1083.1599999999999</c:v>
                </c:pt>
                <c:pt idx="22159">
                  <c:v>1083.1799999999998</c:v>
                </c:pt>
                <c:pt idx="22160">
                  <c:v>1083.2</c:v>
                </c:pt>
                <c:pt idx="22161">
                  <c:v>1083.22</c:v>
                </c:pt>
                <c:pt idx="22162">
                  <c:v>1083.24</c:v>
                </c:pt>
                <c:pt idx="22163">
                  <c:v>1083.26</c:v>
                </c:pt>
                <c:pt idx="22164">
                  <c:v>1083.28</c:v>
                </c:pt>
                <c:pt idx="22165">
                  <c:v>1083.3</c:v>
                </c:pt>
                <c:pt idx="22166">
                  <c:v>1083.32</c:v>
                </c:pt>
                <c:pt idx="22167">
                  <c:v>1083.3399999999999</c:v>
                </c:pt>
                <c:pt idx="22168">
                  <c:v>1083.3599999999999</c:v>
                </c:pt>
                <c:pt idx="22169">
                  <c:v>1083.3799999999999</c:v>
                </c:pt>
                <c:pt idx="22170">
                  <c:v>1083.4000000000001</c:v>
                </c:pt>
                <c:pt idx="22171">
                  <c:v>1083.42</c:v>
                </c:pt>
                <c:pt idx="22172">
                  <c:v>1083.44</c:v>
                </c:pt>
                <c:pt idx="22173">
                  <c:v>1083.46</c:v>
                </c:pt>
                <c:pt idx="22174">
                  <c:v>1083.48</c:v>
                </c:pt>
                <c:pt idx="22175">
                  <c:v>1083.5</c:v>
                </c:pt>
                <c:pt idx="22176">
                  <c:v>1083.52</c:v>
                </c:pt>
                <c:pt idx="22177">
                  <c:v>1083.54</c:v>
                </c:pt>
                <c:pt idx="22178">
                  <c:v>1083.56</c:v>
                </c:pt>
                <c:pt idx="22179">
                  <c:v>1083.58</c:v>
                </c:pt>
                <c:pt idx="22180">
                  <c:v>1083.5999999999999</c:v>
                </c:pt>
                <c:pt idx="22181">
                  <c:v>1083.6199999999999</c:v>
                </c:pt>
                <c:pt idx="22182">
                  <c:v>1083.6399999999999</c:v>
                </c:pt>
                <c:pt idx="22183">
                  <c:v>1083.6599999999999</c:v>
                </c:pt>
                <c:pt idx="22184">
                  <c:v>1083.6799999999998</c:v>
                </c:pt>
                <c:pt idx="22185">
                  <c:v>1083.7</c:v>
                </c:pt>
                <c:pt idx="22186">
                  <c:v>1083.72</c:v>
                </c:pt>
                <c:pt idx="22187">
                  <c:v>1083.74</c:v>
                </c:pt>
                <c:pt idx="22188">
                  <c:v>1083.76</c:v>
                </c:pt>
                <c:pt idx="22189">
                  <c:v>1083.78</c:v>
                </c:pt>
                <c:pt idx="22190">
                  <c:v>1083.8</c:v>
                </c:pt>
                <c:pt idx="22191">
                  <c:v>1083.82</c:v>
                </c:pt>
                <c:pt idx="22192">
                  <c:v>1083.8399999999999</c:v>
                </c:pt>
                <c:pt idx="22193">
                  <c:v>1083.8599999999999</c:v>
                </c:pt>
                <c:pt idx="22194">
                  <c:v>1083.8799999999999</c:v>
                </c:pt>
                <c:pt idx="22195">
                  <c:v>1083.9000000000001</c:v>
                </c:pt>
                <c:pt idx="22196">
                  <c:v>1083.92</c:v>
                </c:pt>
                <c:pt idx="22197">
                  <c:v>1083.94</c:v>
                </c:pt>
                <c:pt idx="22198">
                  <c:v>1083.96</c:v>
                </c:pt>
                <c:pt idx="22199">
                  <c:v>1083.98</c:v>
                </c:pt>
                <c:pt idx="22200">
                  <c:v>1084</c:v>
                </c:pt>
                <c:pt idx="22201">
                  <c:v>1084.02</c:v>
                </c:pt>
                <c:pt idx="22202">
                  <c:v>1084.04</c:v>
                </c:pt>
                <c:pt idx="22203">
                  <c:v>1084.06</c:v>
                </c:pt>
                <c:pt idx="22204">
                  <c:v>1084.08</c:v>
                </c:pt>
                <c:pt idx="22205">
                  <c:v>1084.0999999999999</c:v>
                </c:pt>
                <c:pt idx="22206">
                  <c:v>1084.1199999999999</c:v>
                </c:pt>
                <c:pt idx="22207">
                  <c:v>1084.1399999999999</c:v>
                </c:pt>
                <c:pt idx="22208">
                  <c:v>1084.1599999999999</c:v>
                </c:pt>
                <c:pt idx="22209">
                  <c:v>1084.1799999999998</c:v>
                </c:pt>
                <c:pt idx="22210">
                  <c:v>1084.2</c:v>
                </c:pt>
                <c:pt idx="22211">
                  <c:v>1084.22</c:v>
                </c:pt>
                <c:pt idx="22212">
                  <c:v>1084.24</c:v>
                </c:pt>
                <c:pt idx="22213">
                  <c:v>1084.26</c:v>
                </c:pt>
                <c:pt idx="22214">
                  <c:v>1084.28</c:v>
                </c:pt>
                <c:pt idx="22215">
                  <c:v>1084.3</c:v>
                </c:pt>
                <c:pt idx="22216">
                  <c:v>1084.32</c:v>
                </c:pt>
                <c:pt idx="22217">
                  <c:v>1084.3399999999999</c:v>
                </c:pt>
                <c:pt idx="22218">
                  <c:v>1084.3599999999999</c:v>
                </c:pt>
                <c:pt idx="22219">
                  <c:v>1084.3799999999999</c:v>
                </c:pt>
                <c:pt idx="22220">
                  <c:v>1084.4000000000001</c:v>
                </c:pt>
                <c:pt idx="22221">
                  <c:v>1084.42</c:v>
                </c:pt>
                <c:pt idx="22222">
                  <c:v>1084.44</c:v>
                </c:pt>
                <c:pt idx="22223">
                  <c:v>1084.46</c:v>
                </c:pt>
                <c:pt idx="22224">
                  <c:v>1084.48</c:v>
                </c:pt>
                <c:pt idx="22225">
                  <c:v>1084.5</c:v>
                </c:pt>
                <c:pt idx="22226">
                  <c:v>1084.52</c:v>
                </c:pt>
                <c:pt idx="22227">
                  <c:v>1084.54</c:v>
                </c:pt>
                <c:pt idx="22228">
                  <c:v>1084.56</c:v>
                </c:pt>
                <c:pt idx="22229">
                  <c:v>1084.58</c:v>
                </c:pt>
                <c:pt idx="22230">
                  <c:v>1084.5999999999999</c:v>
                </c:pt>
                <c:pt idx="22231">
                  <c:v>1084.6199999999999</c:v>
                </c:pt>
                <c:pt idx="22232">
                  <c:v>1084.6399999999999</c:v>
                </c:pt>
                <c:pt idx="22233">
                  <c:v>1084.6599999999999</c:v>
                </c:pt>
                <c:pt idx="22234">
                  <c:v>1084.6799999999998</c:v>
                </c:pt>
                <c:pt idx="22235">
                  <c:v>1084.7</c:v>
                </c:pt>
                <c:pt idx="22236">
                  <c:v>1084.72</c:v>
                </c:pt>
                <c:pt idx="22237">
                  <c:v>1084.74</c:v>
                </c:pt>
                <c:pt idx="22238">
                  <c:v>1084.76</c:v>
                </c:pt>
                <c:pt idx="22239">
                  <c:v>1084.78</c:v>
                </c:pt>
                <c:pt idx="22240">
                  <c:v>1084.8</c:v>
                </c:pt>
                <c:pt idx="22241">
                  <c:v>1084.82</c:v>
                </c:pt>
                <c:pt idx="22242">
                  <c:v>1084.8399999999999</c:v>
                </c:pt>
                <c:pt idx="22243">
                  <c:v>1084.8599999999999</c:v>
                </c:pt>
                <c:pt idx="22244">
                  <c:v>1084.8799999999999</c:v>
                </c:pt>
                <c:pt idx="22245">
                  <c:v>1084.9000000000001</c:v>
                </c:pt>
                <c:pt idx="22246">
                  <c:v>1084.92</c:v>
                </c:pt>
                <c:pt idx="22247">
                  <c:v>1084.94</c:v>
                </c:pt>
                <c:pt idx="22248">
                  <c:v>1084.96</c:v>
                </c:pt>
                <c:pt idx="22249">
                  <c:v>1084.98</c:v>
                </c:pt>
                <c:pt idx="22250">
                  <c:v>1085</c:v>
                </c:pt>
                <c:pt idx="22251">
                  <c:v>1085.02</c:v>
                </c:pt>
                <c:pt idx="22252">
                  <c:v>1085.04</c:v>
                </c:pt>
                <c:pt idx="22253">
                  <c:v>1085.06</c:v>
                </c:pt>
                <c:pt idx="22254">
                  <c:v>1085.08</c:v>
                </c:pt>
                <c:pt idx="22255">
                  <c:v>1085.0999999999999</c:v>
                </c:pt>
                <c:pt idx="22256">
                  <c:v>1085.1199999999999</c:v>
                </c:pt>
                <c:pt idx="22257">
                  <c:v>1085.1399999999999</c:v>
                </c:pt>
                <c:pt idx="22258">
                  <c:v>1085.1599999999999</c:v>
                </c:pt>
                <c:pt idx="22259">
                  <c:v>1085.1799999999998</c:v>
                </c:pt>
                <c:pt idx="22260">
                  <c:v>1085.2</c:v>
                </c:pt>
                <c:pt idx="22261">
                  <c:v>1085.22</c:v>
                </c:pt>
                <c:pt idx="22262">
                  <c:v>1085.24</c:v>
                </c:pt>
                <c:pt idx="22263">
                  <c:v>1085.26</c:v>
                </c:pt>
                <c:pt idx="22264">
                  <c:v>1085.28</c:v>
                </c:pt>
                <c:pt idx="22265">
                  <c:v>1085.3</c:v>
                </c:pt>
                <c:pt idx="22266">
                  <c:v>1085.32</c:v>
                </c:pt>
                <c:pt idx="22267">
                  <c:v>1085.3399999999999</c:v>
                </c:pt>
                <c:pt idx="22268">
                  <c:v>1085.3599999999999</c:v>
                </c:pt>
                <c:pt idx="22269">
                  <c:v>1085.3799999999999</c:v>
                </c:pt>
                <c:pt idx="22270">
                  <c:v>1085.4000000000001</c:v>
                </c:pt>
                <c:pt idx="22271">
                  <c:v>1085.42</c:v>
                </c:pt>
                <c:pt idx="22272">
                  <c:v>1085.44</c:v>
                </c:pt>
                <c:pt idx="22273">
                  <c:v>1085.46</c:v>
                </c:pt>
                <c:pt idx="22274">
                  <c:v>1085.48</c:v>
                </c:pt>
                <c:pt idx="22275">
                  <c:v>1085.5</c:v>
                </c:pt>
                <c:pt idx="22276">
                  <c:v>1085.52</c:v>
                </c:pt>
                <c:pt idx="22277">
                  <c:v>1085.54</c:v>
                </c:pt>
                <c:pt idx="22278">
                  <c:v>1085.56</c:v>
                </c:pt>
                <c:pt idx="22279">
                  <c:v>1085.58</c:v>
                </c:pt>
                <c:pt idx="22280">
                  <c:v>1085.5999999999999</c:v>
                </c:pt>
                <c:pt idx="22281">
                  <c:v>1085.6199999999999</c:v>
                </c:pt>
                <c:pt idx="22282">
                  <c:v>1085.6399999999999</c:v>
                </c:pt>
                <c:pt idx="22283">
                  <c:v>1085.6599999999999</c:v>
                </c:pt>
                <c:pt idx="22284">
                  <c:v>1085.6799999999998</c:v>
                </c:pt>
                <c:pt idx="22285">
                  <c:v>1085.7</c:v>
                </c:pt>
                <c:pt idx="22286">
                  <c:v>1085.72</c:v>
                </c:pt>
                <c:pt idx="22287">
                  <c:v>1085.74</c:v>
                </c:pt>
                <c:pt idx="22288">
                  <c:v>1085.76</c:v>
                </c:pt>
                <c:pt idx="22289">
                  <c:v>1085.78</c:v>
                </c:pt>
                <c:pt idx="22290">
                  <c:v>1085.8</c:v>
                </c:pt>
                <c:pt idx="22291">
                  <c:v>1085.82</c:v>
                </c:pt>
                <c:pt idx="22292">
                  <c:v>1085.8399999999999</c:v>
                </c:pt>
                <c:pt idx="22293">
                  <c:v>1085.8599999999999</c:v>
                </c:pt>
                <c:pt idx="22294">
                  <c:v>1085.8799999999999</c:v>
                </c:pt>
                <c:pt idx="22295">
                  <c:v>1085.9000000000001</c:v>
                </c:pt>
                <c:pt idx="22296">
                  <c:v>1085.92</c:v>
                </c:pt>
                <c:pt idx="22297">
                  <c:v>1085.94</c:v>
                </c:pt>
                <c:pt idx="22298">
                  <c:v>1085.96</c:v>
                </c:pt>
                <c:pt idx="22299">
                  <c:v>1085.98</c:v>
                </c:pt>
                <c:pt idx="22300">
                  <c:v>1086</c:v>
                </c:pt>
                <c:pt idx="22301">
                  <c:v>1086.02</c:v>
                </c:pt>
                <c:pt idx="22302">
                  <c:v>1086.04</c:v>
                </c:pt>
                <c:pt idx="22303">
                  <c:v>1086.06</c:v>
                </c:pt>
                <c:pt idx="22304">
                  <c:v>1086.08</c:v>
                </c:pt>
                <c:pt idx="22305">
                  <c:v>1086.0999999999999</c:v>
                </c:pt>
                <c:pt idx="22306">
                  <c:v>1086.1199999999999</c:v>
                </c:pt>
                <c:pt idx="22307">
                  <c:v>1086.1399999999999</c:v>
                </c:pt>
                <c:pt idx="22308">
                  <c:v>1086.1599999999999</c:v>
                </c:pt>
                <c:pt idx="22309">
                  <c:v>1086.1799999999998</c:v>
                </c:pt>
                <c:pt idx="22310">
                  <c:v>1086.2</c:v>
                </c:pt>
                <c:pt idx="22311">
                  <c:v>1086.22</c:v>
                </c:pt>
                <c:pt idx="22312">
                  <c:v>1086.24</c:v>
                </c:pt>
                <c:pt idx="22313">
                  <c:v>1086.26</c:v>
                </c:pt>
                <c:pt idx="22314">
                  <c:v>1086.28</c:v>
                </c:pt>
                <c:pt idx="22315">
                  <c:v>1086.3</c:v>
                </c:pt>
                <c:pt idx="22316">
                  <c:v>1086.32</c:v>
                </c:pt>
                <c:pt idx="22317">
                  <c:v>1086.3399999999999</c:v>
                </c:pt>
                <c:pt idx="22318">
                  <c:v>1086.3599999999999</c:v>
                </c:pt>
                <c:pt idx="22319">
                  <c:v>1086.3799999999999</c:v>
                </c:pt>
                <c:pt idx="22320">
                  <c:v>1086.4000000000001</c:v>
                </c:pt>
                <c:pt idx="22321">
                  <c:v>1086.42</c:v>
                </c:pt>
                <c:pt idx="22322">
                  <c:v>1086.44</c:v>
                </c:pt>
                <c:pt idx="22323">
                  <c:v>1086.46</c:v>
                </c:pt>
                <c:pt idx="22324">
                  <c:v>1086.48</c:v>
                </c:pt>
                <c:pt idx="22325">
                  <c:v>1086.5</c:v>
                </c:pt>
                <c:pt idx="22326">
                  <c:v>1086.52</c:v>
                </c:pt>
                <c:pt idx="22327">
                  <c:v>1086.54</c:v>
                </c:pt>
                <c:pt idx="22328">
                  <c:v>1086.56</c:v>
                </c:pt>
                <c:pt idx="22329">
                  <c:v>1086.58</c:v>
                </c:pt>
                <c:pt idx="22330">
                  <c:v>1086.5999999999999</c:v>
                </c:pt>
                <c:pt idx="22331">
                  <c:v>1086.6199999999999</c:v>
                </c:pt>
                <c:pt idx="22332">
                  <c:v>1086.6399999999999</c:v>
                </c:pt>
                <c:pt idx="22333">
                  <c:v>1086.6599999999999</c:v>
                </c:pt>
                <c:pt idx="22334">
                  <c:v>1086.6799999999998</c:v>
                </c:pt>
                <c:pt idx="22335">
                  <c:v>1086.7</c:v>
                </c:pt>
                <c:pt idx="22336">
                  <c:v>1086.72</c:v>
                </c:pt>
                <c:pt idx="22337">
                  <c:v>1086.74</c:v>
                </c:pt>
                <c:pt idx="22338">
                  <c:v>1086.76</c:v>
                </c:pt>
                <c:pt idx="22339">
                  <c:v>1086.78</c:v>
                </c:pt>
                <c:pt idx="22340">
                  <c:v>1086.8</c:v>
                </c:pt>
                <c:pt idx="22341">
                  <c:v>1086.82</c:v>
                </c:pt>
                <c:pt idx="22342">
                  <c:v>1086.8399999999999</c:v>
                </c:pt>
                <c:pt idx="22343">
                  <c:v>1086.8599999999999</c:v>
                </c:pt>
                <c:pt idx="22344">
                  <c:v>1086.8799999999999</c:v>
                </c:pt>
                <c:pt idx="22345">
                  <c:v>1086.9000000000001</c:v>
                </c:pt>
                <c:pt idx="22346">
                  <c:v>1086.92</c:v>
                </c:pt>
                <c:pt idx="22347">
                  <c:v>1086.94</c:v>
                </c:pt>
                <c:pt idx="22348">
                  <c:v>1086.96</c:v>
                </c:pt>
                <c:pt idx="22349">
                  <c:v>1086.98</c:v>
                </c:pt>
                <c:pt idx="22350">
                  <c:v>1087</c:v>
                </c:pt>
                <c:pt idx="22351">
                  <c:v>1087.02</c:v>
                </c:pt>
                <c:pt idx="22352">
                  <c:v>1087.04</c:v>
                </c:pt>
                <c:pt idx="22353">
                  <c:v>1087.06</c:v>
                </c:pt>
                <c:pt idx="22354">
                  <c:v>1087.08</c:v>
                </c:pt>
                <c:pt idx="22355">
                  <c:v>1087.0999999999999</c:v>
                </c:pt>
                <c:pt idx="22356">
                  <c:v>1087.1199999999999</c:v>
                </c:pt>
                <c:pt idx="22357">
                  <c:v>1087.1399999999999</c:v>
                </c:pt>
                <c:pt idx="22358">
                  <c:v>1087.1599999999999</c:v>
                </c:pt>
                <c:pt idx="22359">
                  <c:v>1087.1799999999998</c:v>
                </c:pt>
                <c:pt idx="22360">
                  <c:v>1087.2</c:v>
                </c:pt>
                <c:pt idx="22361">
                  <c:v>1087.22</c:v>
                </c:pt>
                <c:pt idx="22362">
                  <c:v>1087.24</c:v>
                </c:pt>
                <c:pt idx="22363">
                  <c:v>1087.26</c:v>
                </c:pt>
                <c:pt idx="22364">
                  <c:v>1087.28</c:v>
                </c:pt>
                <c:pt idx="22365">
                  <c:v>1087.3</c:v>
                </c:pt>
                <c:pt idx="22366">
                  <c:v>1087.32</c:v>
                </c:pt>
                <c:pt idx="22367">
                  <c:v>1087.3399999999999</c:v>
                </c:pt>
                <c:pt idx="22368">
                  <c:v>1087.3599999999999</c:v>
                </c:pt>
                <c:pt idx="22369">
                  <c:v>1087.3799999999999</c:v>
                </c:pt>
                <c:pt idx="22370">
                  <c:v>1087.4000000000001</c:v>
                </c:pt>
                <c:pt idx="22371">
                  <c:v>1087.42</c:v>
                </c:pt>
                <c:pt idx="22372">
                  <c:v>1087.44</c:v>
                </c:pt>
                <c:pt idx="22373">
                  <c:v>1087.46</c:v>
                </c:pt>
                <c:pt idx="22374">
                  <c:v>1087.48</c:v>
                </c:pt>
                <c:pt idx="22375">
                  <c:v>1087.5</c:v>
                </c:pt>
                <c:pt idx="22376">
                  <c:v>1087.52</c:v>
                </c:pt>
                <c:pt idx="22377">
                  <c:v>1087.54</c:v>
                </c:pt>
                <c:pt idx="22378">
                  <c:v>1087.56</c:v>
                </c:pt>
                <c:pt idx="22379">
                  <c:v>1087.58</c:v>
                </c:pt>
                <c:pt idx="22380">
                  <c:v>1087.5999999999999</c:v>
                </c:pt>
                <c:pt idx="22381">
                  <c:v>1087.6199999999999</c:v>
                </c:pt>
                <c:pt idx="22382">
                  <c:v>1087.6399999999999</c:v>
                </c:pt>
                <c:pt idx="22383">
                  <c:v>1087.6599999999999</c:v>
                </c:pt>
                <c:pt idx="22384">
                  <c:v>1087.6799999999998</c:v>
                </c:pt>
                <c:pt idx="22385">
                  <c:v>1087.7</c:v>
                </c:pt>
                <c:pt idx="22386">
                  <c:v>1087.72</c:v>
                </c:pt>
                <c:pt idx="22387">
                  <c:v>1087.74</c:v>
                </c:pt>
                <c:pt idx="22388">
                  <c:v>1087.76</c:v>
                </c:pt>
                <c:pt idx="22389">
                  <c:v>1087.78</c:v>
                </c:pt>
                <c:pt idx="22390">
                  <c:v>1087.8</c:v>
                </c:pt>
                <c:pt idx="22391">
                  <c:v>1087.82</c:v>
                </c:pt>
                <c:pt idx="22392">
                  <c:v>1087.8399999999999</c:v>
                </c:pt>
                <c:pt idx="22393">
                  <c:v>1087.8599999999999</c:v>
                </c:pt>
                <c:pt idx="22394">
                  <c:v>1087.8799999999999</c:v>
                </c:pt>
                <c:pt idx="22395">
                  <c:v>1087.9000000000001</c:v>
                </c:pt>
                <c:pt idx="22396">
                  <c:v>1087.92</c:v>
                </c:pt>
                <c:pt idx="22397">
                  <c:v>1087.94</c:v>
                </c:pt>
                <c:pt idx="22398">
                  <c:v>1087.96</c:v>
                </c:pt>
                <c:pt idx="22399">
                  <c:v>1087.98</c:v>
                </c:pt>
                <c:pt idx="22400">
                  <c:v>1088</c:v>
                </c:pt>
                <c:pt idx="22401">
                  <c:v>1088.02</c:v>
                </c:pt>
                <c:pt idx="22402">
                  <c:v>1088.04</c:v>
                </c:pt>
                <c:pt idx="22403">
                  <c:v>1088.06</c:v>
                </c:pt>
                <c:pt idx="22404">
                  <c:v>1088.08</c:v>
                </c:pt>
                <c:pt idx="22405">
                  <c:v>1088.0999999999999</c:v>
                </c:pt>
                <c:pt idx="22406">
                  <c:v>1088.1199999999999</c:v>
                </c:pt>
                <c:pt idx="22407">
                  <c:v>1088.1399999999999</c:v>
                </c:pt>
                <c:pt idx="22408">
                  <c:v>1088.1599999999999</c:v>
                </c:pt>
                <c:pt idx="22409">
                  <c:v>1088.1799999999998</c:v>
                </c:pt>
                <c:pt idx="22410">
                  <c:v>1088.2</c:v>
                </c:pt>
                <c:pt idx="22411">
                  <c:v>1088.22</c:v>
                </c:pt>
                <c:pt idx="22412">
                  <c:v>1088.24</c:v>
                </c:pt>
                <c:pt idx="22413">
                  <c:v>1088.26</c:v>
                </c:pt>
                <c:pt idx="22414">
                  <c:v>1088.28</c:v>
                </c:pt>
                <c:pt idx="22415">
                  <c:v>1088.3</c:v>
                </c:pt>
                <c:pt idx="22416">
                  <c:v>1088.32</c:v>
                </c:pt>
                <c:pt idx="22417">
                  <c:v>1088.3399999999999</c:v>
                </c:pt>
                <c:pt idx="22418">
                  <c:v>1088.3599999999999</c:v>
                </c:pt>
                <c:pt idx="22419">
                  <c:v>1088.3799999999999</c:v>
                </c:pt>
                <c:pt idx="22420">
                  <c:v>1088.4000000000001</c:v>
                </c:pt>
                <c:pt idx="22421">
                  <c:v>1088.42</c:v>
                </c:pt>
                <c:pt idx="22422">
                  <c:v>1088.44</c:v>
                </c:pt>
                <c:pt idx="22423">
                  <c:v>1088.46</c:v>
                </c:pt>
                <c:pt idx="22424">
                  <c:v>1088.48</c:v>
                </c:pt>
                <c:pt idx="22425">
                  <c:v>1088.5</c:v>
                </c:pt>
                <c:pt idx="22426">
                  <c:v>1088.52</c:v>
                </c:pt>
                <c:pt idx="22427">
                  <c:v>1088.54</c:v>
                </c:pt>
                <c:pt idx="22428">
                  <c:v>1088.56</c:v>
                </c:pt>
                <c:pt idx="22429">
                  <c:v>1088.58</c:v>
                </c:pt>
                <c:pt idx="22430">
                  <c:v>1088.5999999999999</c:v>
                </c:pt>
                <c:pt idx="22431">
                  <c:v>1088.6199999999999</c:v>
                </c:pt>
                <c:pt idx="22432">
                  <c:v>1088.6399999999999</c:v>
                </c:pt>
                <c:pt idx="22433">
                  <c:v>1088.6599999999999</c:v>
                </c:pt>
                <c:pt idx="22434">
                  <c:v>1088.6799999999998</c:v>
                </c:pt>
                <c:pt idx="22435">
                  <c:v>1088.7</c:v>
                </c:pt>
                <c:pt idx="22436">
                  <c:v>1088.72</c:v>
                </c:pt>
                <c:pt idx="22437">
                  <c:v>1088.74</c:v>
                </c:pt>
                <c:pt idx="22438">
                  <c:v>1088.76</c:v>
                </c:pt>
                <c:pt idx="22439">
                  <c:v>1088.78</c:v>
                </c:pt>
                <c:pt idx="22440">
                  <c:v>1088.8</c:v>
                </c:pt>
                <c:pt idx="22441">
                  <c:v>1088.82</c:v>
                </c:pt>
                <c:pt idx="22442">
                  <c:v>1088.8399999999999</c:v>
                </c:pt>
                <c:pt idx="22443">
                  <c:v>1088.8599999999999</c:v>
                </c:pt>
                <c:pt idx="22444">
                  <c:v>1088.8799999999999</c:v>
                </c:pt>
                <c:pt idx="22445">
                  <c:v>1088.9000000000001</c:v>
                </c:pt>
                <c:pt idx="22446">
                  <c:v>1088.92</c:v>
                </c:pt>
                <c:pt idx="22447">
                  <c:v>1088.94</c:v>
                </c:pt>
                <c:pt idx="22448">
                  <c:v>1088.96</c:v>
                </c:pt>
                <c:pt idx="22449">
                  <c:v>1088.98</c:v>
                </c:pt>
                <c:pt idx="22450">
                  <c:v>1089</c:v>
                </c:pt>
                <c:pt idx="22451">
                  <c:v>1089.02</c:v>
                </c:pt>
                <c:pt idx="22452">
                  <c:v>1089.04</c:v>
                </c:pt>
                <c:pt idx="22453">
                  <c:v>1089.06</c:v>
                </c:pt>
                <c:pt idx="22454">
                  <c:v>1089.08</c:v>
                </c:pt>
                <c:pt idx="22455">
                  <c:v>1089.0999999999999</c:v>
                </c:pt>
                <c:pt idx="22456">
                  <c:v>1089.1199999999999</c:v>
                </c:pt>
                <c:pt idx="22457">
                  <c:v>1089.1399999999999</c:v>
                </c:pt>
                <c:pt idx="22458">
                  <c:v>1089.1599999999999</c:v>
                </c:pt>
                <c:pt idx="22459">
                  <c:v>1089.1799999999998</c:v>
                </c:pt>
                <c:pt idx="22460">
                  <c:v>1089.2</c:v>
                </c:pt>
                <c:pt idx="22461">
                  <c:v>1089.22</c:v>
                </c:pt>
                <c:pt idx="22462">
                  <c:v>1089.24</c:v>
                </c:pt>
                <c:pt idx="22463">
                  <c:v>1089.26</c:v>
                </c:pt>
                <c:pt idx="22464">
                  <c:v>1089.28</c:v>
                </c:pt>
                <c:pt idx="22465">
                  <c:v>1089.3</c:v>
                </c:pt>
                <c:pt idx="22466">
                  <c:v>1089.32</c:v>
                </c:pt>
                <c:pt idx="22467">
                  <c:v>1089.3399999999999</c:v>
                </c:pt>
                <c:pt idx="22468">
                  <c:v>1089.3599999999999</c:v>
                </c:pt>
                <c:pt idx="22469">
                  <c:v>1089.3799999999999</c:v>
                </c:pt>
                <c:pt idx="22470">
                  <c:v>1089.4000000000001</c:v>
                </c:pt>
                <c:pt idx="22471">
                  <c:v>1089.42</c:v>
                </c:pt>
                <c:pt idx="22472">
                  <c:v>1089.44</c:v>
                </c:pt>
                <c:pt idx="22473">
                  <c:v>1089.46</c:v>
                </c:pt>
                <c:pt idx="22474">
                  <c:v>1089.48</c:v>
                </c:pt>
                <c:pt idx="22475">
                  <c:v>1089.5</c:v>
                </c:pt>
                <c:pt idx="22476">
                  <c:v>1089.52</c:v>
                </c:pt>
                <c:pt idx="22477">
                  <c:v>1089.54</c:v>
                </c:pt>
                <c:pt idx="22478">
                  <c:v>1089.56</c:v>
                </c:pt>
                <c:pt idx="22479">
                  <c:v>1089.58</c:v>
                </c:pt>
                <c:pt idx="22480">
                  <c:v>1089.5999999999999</c:v>
                </c:pt>
                <c:pt idx="22481">
                  <c:v>1089.6199999999999</c:v>
                </c:pt>
                <c:pt idx="22482">
                  <c:v>1089.6399999999999</c:v>
                </c:pt>
                <c:pt idx="22483">
                  <c:v>1089.6599999999999</c:v>
                </c:pt>
                <c:pt idx="22484">
                  <c:v>1089.6799999999998</c:v>
                </c:pt>
                <c:pt idx="22485">
                  <c:v>1089.7</c:v>
                </c:pt>
                <c:pt idx="22486">
                  <c:v>1089.72</c:v>
                </c:pt>
                <c:pt idx="22487">
                  <c:v>1089.74</c:v>
                </c:pt>
                <c:pt idx="22488">
                  <c:v>1089.76</c:v>
                </c:pt>
                <c:pt idx="22489">
                  <c:v>1089.78</c:v>
                </c:pt>
                <c:pt idx="22490">
                  <c:v>1089.8</c:v>
                </c:pt>
                <c:pt idx="22491">
                  <c:v>1089.82</c:v>
                </c:pt>
                <c:pt idx="22492">
                  <c:v>1089.8399999999999</c:v>
                </c:pt>
                <c:pt idx="22493">
                  <c:v>1089.8599999999999</c:v>
                </c:pt>
                <c:pt idx="22494">
                  <c:v>1089.8799999999999</c:v>
                </c:pt>
                <c:pt idx="22495">
                  <c:v>1089.9000000000001</c:v>
                </c:pt>
                <c:pt idx="22496">
                  <c:v>1089.92</c:v>
                </c:pt>
                <c:pt idx="22497">
                  <c:v>1089.94</c:v>
                </c:pt>
                <c:pt idx="22498">
                  <c:v>1089.96</c:v>
                </c:pt>
                <c:pt idx="22499">
                  <c:v>1089.98</c:v>
                </c:pt>
                <c:pt idx="22500">
                  <c:v>1090</c:v>
                </c:pt>
                <c:pt idx="22501">
                  <c:v>1090.02</c:v>
                </c:pt>
                <c:pt idx="22502">
                  <c:v>1090.04</c:v>
                </c:pt>
                <c:pt idx="22503">
                  <c:v>1090.06</c:v>
                </c:pt>
                <c:pt idx="22504">
                  <c:v>1090.08</c:v>
                </c:pt>
                <c:pt idx="22505">
                  <c:v>1090.0999999999999</c:v>
                </c:pt>
                <c:pt idx="22506">
                  <c:v>1090.1199999999999</c:v>
                </c:pt>
                <c:pt idx="22507">
                  <c:v>1090.1399999999999</c:v>
                </c:pt>
                <c:pt idx="22508">
                  <c:v>1090.1599999999999</c:v>
                </c:pt>
                <c:pt idx="22509">
                  <c:v>1090.1799999999998</c:v>
                </c:pt>
                <c:pt idx="22510">
                  <c:v>1090.2</c:v>
                </c:pt>
                <c:pt idx="22511">
                  <c:v>1090.22</c:v>
                </c:pt>
                <c:pt idx="22512">
                  <c:v>1090.24</c:v>
                </c:pt>
                <c:pt idx="22513">
                  <c:v>1090.26</c:v>
                </c:pt>
                <c:pt idx="22514">
                  <c:v>1090.28</c:v>
                </c:pt>
                <c:pt idx="22515">
                  <c:v>1090.3</c:v>
                </c:pt>
                <c:pt idx="22516">
                  <c:v>1090.32</c:v>
                </c:pt>
                <c:pt idx="22517">
                  <c:v>1090.3399999999999</c:v>
                </c:pt>
                <c:pt idx="22518">
                  <c:v>1090.3599999999999</c:v>
                </c:pt>
                <c:pt idx="22519">
                  <c:v>1090.3799999999999</c:v>
                </c:pt>
                <c:pt idx="22520">
                  <c:v>1090.4000000000001</c:v>
                </c:pt>
                <c:pt idx="22521">
                  <c:v>1090.42</c:v>
                </c:pt>
                <c:pt idx="22522">
                  <c:v>1090.44</c:v>
                </c:pt>
                <c:pt idx="22523">
                  <c:v>1090.46</c:v>
                </c:pt>
                <c:pt idx="22524">
                  <c:v>1090.48</c:v>
                </c:pt>
                <c:pt idx="22525">
                  <c:v>1090.5</c:v>
                </c:pt>
                <c:pt idx="22526">
                  <c:v>1090.52</c:v>
                </c:pt>
                <c:pt idx="22527">
                  <c:v>1090.54</c:v>
                </c:pt>
                <c:pt idx="22528">
                  <c:v>1090.56</c:v>
                </c:pt>
                <c:pt idx="22529">
                  <c:v>1090.58</c:v>
                </c:pt>
                <c:pt idx="22530">
                  <c:v>1090.5999999999999</c:v>
                </c:pt>
                <c:pt idx="22531">
                  <c:v>1090.6199999999999</c:v>
                </c:pt>
                <c:pt idx="22532">
                  <c:v>1090.6399999999999</c:v>
                </c:pt>
                <c:pt idx="22533">
                  <c:v>1090.6599999999999</c:v>
                </c:pt>
                <c:pt idx="22534">
                  <c:v>1090.6799999999998</c:v>
                </c:pt>
                <c:pt idx="22535">
                  <c:v>1090.7</c:v>
                </c:pt>
                <c:pt idx="22536">
                  <c:v>1090.72</c:v>
                </c:pt>
                <c:pt idx="22537">
                  <c:v>1090.74</c:v>
                </c:pt>
                <c:pt idx="22538">
                  <c:v>1090.76</c:v>
                </c:pt>
                <c:pt idx="22539">
                  <c:v>1090.78</c:v>
                </c:pt>
                <c:pt idx="22540">
                  <c:v>1090.8</c:v>
                </c:pt>
                <c:pt idx="22541">
                  <c:v>1090.82</c:v>
                </c:pt>
                <c:pt idx="22542">
                  <c:v>1090.8399999999999</c:v>
                </c:pt>
                <c:pt idx="22543">
                  <c:v>1090.8599999999999</c:v>
                </c:pt>
                <c:pt idx="22544">
                  <c:v>1090.8799999999999</c:v>
                </c:pt>
                <c:pt idx="22545">
                  <c:v>1090.9000000000001</c:v>
                </c:pt>
                <c:pt idx="22546">
                  <c:v>1090.92</c:v>
                </c:pt>
                <c:pt idx="22547">
                  <c:v>1090.94</c:v>
                </c:pt>
                <c:pt idx="22548">
                  <c:v>1090.96</c:v>
                </c:pt>
                <c:pt idx="22549">
                  <c:v>1090.98</c:v>
                </c:pt>
                <c:pt idx="22550">
                  <c:v>1091</c:v>
                </c:pt>
                <c:pt idx="22551">
                  <c:v>1091.02</c:v>
                </c:pt>
                <c:pt idx="22552">
                  <c:v>1091.04</c:v>
                </c:pt>
                <c:pt idx="22553">
                  <c:v>1091.06</c:v>
                </c:pt>
                <c:pt idx="22554">
                  <c:v>1091.08</c:v>
                </c:pt>
                <c:pt idx="22555">
                  <c:v>1091.0999999999999</c:v>
                </c:pt>
                <c:pt idx="22556">
                  <c:v>1091.1199999999999</c:v>
                </c:pt>
                <c:pt idx="22557">
                  <c:v>1091.1399999999999</c:v>
                </c:pt>
                <c:pt idx="22558">
                  <c:v>1091.1599999999999</c:v>
                </c:pt>
                <c:pt idx="22559">
                  <c:v>1091.1799999999998</c:v>
                </c:pt>
                <c:pt idx="22560">
                  <c:v>1091.2</c:v>
                </c:pt>
                <c:pt idx="22561">
                  <c:v>1091.22</c:v>
                </c:pt>
                <c:pt idx="22562">
                  <c:v>1091.24</c:v>
                </c:pt>
                <c:pt idx="22563">
                  <c:v>1091.26</c:v>
                </c:pt>
                <c:pt idx="22564">
                  <c:v>1091.28</c:v>
                </c:pt>
                <c:pt idx="22565">
                  <c:v>1091.3</c:v>
                </c:pt>
                <c:pt idx="22566">
                  <c:v>1091.32</c:v>
                </c:pt>
                <c:pt idx="22567">
                  <c:v>1091.3399999999999</c:v>
                </c:pt>
                <c:pt idx="22568">
                  <c:v>1091.3599999999999</c:v>
                </c:pt>
                <c:pt idx="22569">
                  <c:v>1091.3799999999999</c:v>
                </c:pt>
                <c:pt idx="22570">
                  <c:v>1091.4000000000001</c:v>
                </c:pt>
                <c:pt idx="22571">
                  <c:v>1091.42</c:v>
                </c:pt>
                <c:pt idx="22572">
                  <c:v>1091.44</c:v>
                </c:pt>
                <c:pt idx="22573">
                  <c:v>1091.46</c:v>
                </c:pt>
                <c:pt idx="22574">
                  <c:v>1091.48</c:v>
                </c:pt>
                <c:pt idx="22575">
                  <c:v>1091.5</c:v>
                </c:pt>
                <c:pt idx="22576">
                  <c:v>1091.52</c:v>
                </c:pt>
                <c:pt idx="22577">
                  <c:v>1091.54</c:v>
                </c:pt>
                <c:pt idx="22578">
                  <c:v>1091.56</c:v>
                </c:pt>
                <c:pt idx="22579">
                  <c:v>1091.58</c:v>
                </c:pt>
                <c:pt idx="22580">
                  <c:v>1091.5999999999999</c:v>
                </c:pt>
                <c:pt idx="22581">
                  <c:v>1091.6199999999999</c:v>
                </c:pt>
                <c:pt idx="22582">
                  <c:v>1091.6399999999999</c:v>
                </c:pt>
                <c:pt idx="22583">
                  <c:v>1091.6599999999999</c:v>
                </c:pt>
                <c:pt idx="22584">
                  <c:v>1091.6799999999998</c:v>
                </c:pt>
                <c:pt idx="22585">
                  <c:v>1091.7</c:v>
                </c:pt>
                <c:pt idx="22586">
                  <c:v>1091.72</c:v>
                </c:pt>
                <c:pt idx="22587">
                  <c:v>1091.74</c:v>
                </c:pt>
                <c:pt idx="22588">
                  <c:v>1091.76</c:v>
                </c:pt>
                <c:pt idx="22589">
                  <c:v>1091.78</c:v>
                </c:pt>
                <c:pt idx="22590">
                  <c:v>1091.8</c:v>
                </c:pt>
                <c:pt idx="22591">
                  <c:v>1091.82</c:v>
                </c:pt>
                <c:pt idx="22592">
                  <c:v>1091.8399999999999</c:v>
                </c:pt>
                <c:pt idx="22593">
                  <c:v>1091.8599999999999</c:v>
                </c:pt>
                <c:pt idx="22594">
                  <c:v>1091.8799999999999</c:v>
                </c:pt>
                <c:pt idx="22595">
                  <c:v>1091.9000000000001</c:v>
                </c:pt>
                <c:pt idx="22596">
                  <c:v>1091.92</c:v>
                </c:pt>
                <c:pt idx="22597">
                  <c:v>1091.94</c:v>
                </c:pt>
                <c:pt idx="22598">
                  <c:v>1091.96</c:v>
                </c:pt>
                <c:pt idx="22599">
                  <c:v>1091.98</c:v>
                </c:pt>
                <c:pt idx="22600">
                  <c:v>1092</c:v>
                </c:pt>
                <c:pt idx="22601">
                  <c:v>1092.02</c:v>
                </c:pt>
                <c:pt idx="22602">
                  <c:v>1092.04</c:v>
                </c:pt>
                <c:pt idx="22603">
                  <c:v>1092.06</c:v>
                </c:pt>
                <c:pt idx="22604">
                  <c:v>1092.08</c:v>
                </c:pt>
                <c:pt idx="22605">
                  <c:v>1092.0999999999999</c:v>
                </c:pt>
                <c:pt idx="22606">
                  <c:v>1092.1199999999999</c:v>
                </c:pt>
                <c:pt idx="22607">
                  <c:v>1092.1399999999999</c:v>
                </c:pt>
                <c:pt idx="22608">
                  <c:v>1092.1599999999999</c:v>
                </c:pt>
                <c:pt idx="22609">
                  <c:v>1092.1799999999998</c:v>
                </c:pt>
                <c:pt idx="22610">
                  <c:v>1092.2</c:v>
                </c:pt>
                <c:pt idx="22611">
                  <c:v>1092.22</c:v>
                </c:pt>
                <c:pt idx="22612">
                  <c:v>1092.24</c:v>
                </c:pt>
                <c:pt idx="22613">
                  <c:v>1092.26</c:v>
                </c:pt>
                <c:pt idx="22614">
                  <c:v>1092.28</c:v>
                </c:pt>
                <c:pt idx="22615">
                  <c:v>1092.3</c:v>
                </c:pt>
                <c:pt idx="22616">
                  <c:v>1092.32</c:v>
                </c:pt>
                <c:pt idx="22617">
                  <c:v>1092.3399999999999</c:v>
                </c:pt>
                <c:pt idx="22618">
                  <c:v>1092.3599999999999</c:v>
                </c:pt>
                <c:pt idx="22619">
                  <c:v>1092.3799999999999</c:v>
                </c:pt>
                <c:pt idx="22620">
                  <c:v>1092.4000000000001</c:v>
                </c:pt>
                <c:pt idx="22621">
                  <c:v>1092.42</c:v>
                </c:pt>
                <c:pt idx="22622">
                  <c:v>1092.44</c:v>
                </c:pt>
                <c:pt idx="22623">
                  <c:v>1092.46</c:v>
                </c:pt>
                <c:pt idx="22624">
                  <c:v>1092.48</c:v>
                </c:pt>
                <c:pt idx="22625">
                  <c:v>1092.5</c:v>
                </c:pt>
                <c:pt idx="22626">
                  <c:v>1092.52</c:v>
                </c:pt>
                <c:pt idx="22627">
                  <c:v>1092.54</c:v>
                </c:pt>
                <c:pt idx="22628">
                  <c:v>1092.56</c:v>
                </c:pt>
                <c:pt idx="22629">
                  <c:v>1092.58</c:v>
                </c:pt>
                <c:pt idx="22630">
                  <c:v>1092.5999999999999</c:v>
                </c:pt>
                <c:pt idx="22631">
                  <c:v>1092.6199999999999</c:v>
                </c:pt>
                <c:pt idx="22632">
                  <c:v>1092.6399999999999</c:v>
                </c:pt>
                <c:pt idx="22633">
                  <c:v>1092.6599999999999</c:v>
                </c:pt>
                <c:pt idx="22634">
                  <c:v>1092.6799999999998</c:v>
                </c:pt>
                <c:pt idx="22635">
                  <c:v>1092.7</c:v>
                </c:pt>
                <c:pt idx="22636">
                  <c:v>1092.72</c:v>
                </c:pt>
                <c:pt idx="22637">
                  <c:v>1092.74</c:v>
                </c:pt>
                <c:pt idx="22638">
                  <c:v>1092.76</c:v>
                </c:pt>
                <c:pt idx="22639">
                  <c:v>1092.78</c:v>
                </c:pt>
                <c:pt idx="22640">
                  <c:v>1092.8</c:v>
                </c:pt>
                <c:pt idx="22641">
                  <c:v>1092.82</c:v>
                </c:pt>
                <c:pt idx="22642">
                  <c:v>1092.8399999999999</c:v>
                </c:pt>
                <c:pt idx="22643">
                  <c:v>1092.8599999999999</c:v>
                </c:pt>
                <c:pt idx="22644">
                  <c:v>1092.8799999999999</c:v>
                </c:pt>
                <c:pt idx="22645">
                  <c:v>1092.9000000000001</c:v>
                </c:pt>
                <c:pt idx="22646">
                  <c:v>1092.92</c:v>
                </c:pt>
                <c:pt idx="22647">
                  <c:v>1092.94</c:v>
                </c:pt>
                <c:pt idx="22648">
                  <c:v>1092.96</c:v>
                </c:pt>
                <c:pt idx="22649">
                  <c:v>1092.98</c:v>
                </c:pt>
                <c:pt idx="22650">
                  <c:v>1093</c:v>
                </c:pt>
                <c:pt idx="22651">
                  <c:v>1093.02</c:v>
                </c:pt>
                <c:pt idx="22652">
                  <c:v>1093.04</c:v>
                </c:pt>
                <c:pt idx="22653">
                  <c:v>1093.06</c:v>
                </c:pt>
                <c:pt idx="22654">
                  <c:v>1093.08</c:v>
                </c:pt>
                <c:pt idx="22655">
                  <c:v>1093.0999999999999</c:v>
                </c:pt>
                <c:pt idx="22656">
                  <c:v>1093.1199999999999</c:v>
                </c:pt>
                <c:pt idx="22657">
                  <c:v>1093.1399999999999</c:v>
                </c:pt>
                <c:pt idx="22658">
                  <c:v>1093.1599999999999</c:v>
                </c:pt>
                <c:pt idx="22659">
                  <c:v>1093.1799999999998</c:v>
                </c:pt>
                <c:pt idx="22660">
                  <c:v>1093.2</c:v>
                </c:pt>
                <c:pt idx="22661">
                  <c:v>1093.22</c:v>
                </c:pt>
                <c:pt idx="22662">
                  <c:v>1093.24</c:v>
                </c:pt>
                <c:pt idx="22663">
                  <c:v>1093.26</c:v>
                </c:pt>
                <c:pt idx="22664">
                  <c:v>1093.28</c:v>
                </c:pt>
                <c:pt idx="22665">
                  <c:v>1093.3</c:v>
                </c:pt>
                <c:pt idx="22666">
                  <c:v>1093.32</c:v>
                </c:pt>
                <c:pt idx="22667">
                  <c:v>1093.3399999999999</c:v>
                </c:pt>
                <c:pt idx="22668">
                  <c:v>1093.3599999999999</c:v>
                </c:pt>
                <c:pt idx="22669">
                  <c:v>1093.3799999999999</c:v>
                </c:pt>
                <c:pt idx="22670">
                  <c:v>1093.4000000000001</c:v>
                </c:pt>
                <c:pt idx="22671">
                  <c:v>1093.42</c:v>
                </c:pt>
                <c:pt idx="22672">
                  <c:v>1093.44</c:v>
                </c:pt>
                <c:pt idx="22673">
                  <c:v>1093.46</c:v>
                </c:pt>
                <c:pt idx="22674">
                  <c:v>1093.48</c:v>
                </c:pt>
                <c:pt idx="22675">
                  <c:v>1093.5</c:v>
                </c:pt>
                <c:pt idx="22676">
                  <c:v>1093.52</c:v>
                </c:pt>
                <c:pt idx="22677">
                  <c:v>1093.54</c:v>
                </c:pt>
                <c:pt idx="22678">
                  <c:v>1093.56</c:v>
                </c:pt>
                <c:pt idx="22679">
                  <c:v>1093.58</c:v>
                </c:pt>
                <c:pt idx="22680">
                  <c:v>1093.5999999999999</c:v>
                </c:pt>
                <c:pt idx="22681">
                  <c:v>1093.6199999999999</c:v>
                </c:pt>
                <c:pt idx="22682">
                  <c:v>1093.6399999999999</c:v>
                </c:pt>
                <c:pt idx="22683">
                  <c:v>1093.6599999999999</c:v>
                </c:pt>
                <c:pt idx="22684">
                  <c:v>1093.6799999999998</c:v>
                </c:pt>
                <c:pt idx="22685">
                  <c:v>1093.7</c:v>
                </c:pt>
                <c:pt idx="22686">
                  <c:v>1093.72</c:v>
                </c:pt>
                <c:pt idx="22687">
                  <c:v>1093.74</c:v>
                </c:pt>
                <c:pt idx="22688">
                  <c:v>1093.76</c:v>
                </c:pt>
                <c:pt idx="22689">
                  <c:v>1093.78</c:v>
                </c:pt>
                <c:pt idx="22690">
                  <c:v>1093.8</c:v>
                </c:pt>
                <c:pt idx="22691">
                  <c:v>1093.82</c:v>
                </c:pt>
                <c:pt idx="22692">
                  <c:v>1093.8399999999999</c:v>
                </c:pt>
                <c:pt idx="22693">
                  <c:v>1093.8599999999999</c:v>
                </c:pt>
                <c:pt idx="22694">
                  <c:v>1093.8799999999999</c:v>
                </c:pt>
                <c:pt idx="22695">
                  <c:v>1093.9000000000001</c:v>
                </c:pt>
                <c:pt idx="22696">
                  <c:v>1093.92</c:v>
                </c:pt>
                <c:pt idx="22697">
                  <c:v>1093.94</c:v>
                </c:pt>
                <c:pt idx="22698">
                  <c:v>1093.96</c:v>
                </c:pt>
                <c:pt idx="22699">
                  <c:v>1093.98</c:v>
                </c:pt>
                <c:pt idx="22700">
                  <c:v>1094</c:v>
                </c:pt>
                <c:pt idx="22701">
                  <c:v>1094.02</c:v>
                </c:pt>
                <c:pt idx="22702">
                  <c:v>1094.04</c:v>
                </c:pt>
                <c:pt idx="22703">
                  <c:v>1094.06</c:v>
                </c:pt>
                <c:pt idx="22704">
                  <c:v>1094.08</c:v>
                </c:pt>
                <c:pt idx="22705">
                  <c:v>1094.0999999999999</c:v>
                </c:pt>
                <c:pt idx="22706">
                  <c:v>1094.1199999999999</c:v>
                </c:pt>
                <c:pt idx="22707">
                  <c:v>1094.1399999999999</c:v>
                </c:pt>
                <c:pt idx="22708">
                  <c:v>1094.1599999999999</c:v>
                </c:pt>
                <c:pt idx="22709">
                  <c:v>1094.1799999999998</c:v>
                </c:pt>
                <c:pt idx="22710">
                  <c:v>1094.2</c:v>
                </c:pt>
                <c:pt idx="22711">
                  <c:v>1094.22</c:v>
                </c:pt>
                <c:pt idx="22712">
                  <c:v>1094.24</c:v>
                </c:pt>
                <c:pt idx="22713">
                  <c:v>1094.26</c:v>
                </c:pt>
                <c:pt idx="22714">
                  <c:v>1094.28</c:v>
                </c:pt>
                <c:pt idx="22715">
                  <c:v>1094.3</c:v>
                </c:pt>
                <c:pt idx="22716">
                  <c:v>1094.32</c:v>
                </c:pt>
                <c:pt idx="22717">
                  <c:v>1094.3399999999999</c:v>
                </c:pt>
                <c:pt idx="22718">
                  <c:v>1094.3599999999999</c:v>
                </c:pt>
                <c:pt idx="22719">
                  <c:v>1094.3799999999999</c:v>
                </c:pt>
                <c:pt idx="22720">
                  <c:v>1094.4000000000001</c:v>
                </c:pt>
                <c:pt idx="22721">
                  <c:v>1094.42</c:v>
                </c:pt>
                <c:pt idx="22722">
                  <c:v>1094.44</c:v>
                </c:pt>
                <c:pt idx="22723">
                  <c:v>1094.46</c:v>
                </c:pt>
                <c:pt idx="22724">
                  <c:v>1094.48</c:v>
                </c:pt>
                <c:pt idx="22725">
                  <c:v>1094.5</c:v>
                </c:pt>
                <c:pt idx="22726">
                  <c:v>1094.52</c:v>
                </c:pt>
                <c:pt idx="22727">
                  <c:v>1094.54</c:v>
                </c:pt>
                <c:pt idx="22728">
                  <c:v>1094.56</c:v>
                </c:pt>
                <c:pt idx="22729">
                  <c:v>1094.58</c:v>
                </c:pt>
                <c:pt idx="22730">
                  <c:v>1094.5999999999999</c:v>
                </c:pt>
                <c:pt idx="22731">
                  <c:v>1094.6199999999999</c:v>
                </c:pt>
                <c:pt idx="22732">
                  <c:v>1094.6399999999999</c:v>
                </c:pt>
                <c:pt idx="22733">
                  <c:v>1094.6599999999999</c:v>
                </c:pt>
                <c:pt idx="22734">
                  <c:v>1094.6799999999998</c:v>
                </c:pt>
                <c:pt idx="22735">
                  <c:v>1094.7</c:v>
                </c:pt>
                <c:pt idx="22736">
                  <c:v>1094.72</c:v>
                </c:pt>
                <c:pt idx="22737">
                  <c:v>1094.74</c:v>
                </c:pt>
                <c:pt idx="22738">
                  <c:v>1094.76</c:v>
                </c:pt>
                <c:pt idx="22739">
                  <c:v>1094.78</c:v>
                </c:pt>
                <c:pt idx="22740">
                  <c:v>1094.8</c:v>
                </c:pt>
                <c:pt idx="22741">
                  <c:v>1094.82</c:v>
                </c:pt>
                <c:pt idx="22742">
                  <c:v>1094.8399999999999</c:v>
                </c:pt>
                <c:pt idx="22743">
                  <c:v>1094.8599999999999</c:v>
                </c:pt>
                <c:pt idx="22744">
                  <c:v>1094.8799999999999</c:v>
                </c:pt>
                <c:pt idx="22745">
                  <c:v>1094.9000000000001</c:v>
                </c:pt>
                <c:pt idx="22746">
                  <c:v>1094.92</c:v>
                </c:pt>
                <c:pt idx="22747">
                  <c:v>1094.94</c:v>
                </c:pt>
                <c:pt idx="22748">
                  <c:v>1094.96</c:v>
                </c:pt>
                <c:pt idx="22749">
                  <c:v>1094.98</c:v>
                </c:pt>
                <c:pt idx="22750">
                  <c:v>1095</c:v>
                </c:pt>
                <c:pt idx="22751">
                  <c:v>1095.02</c:v>
                </c:pt>
                <c:pt idx="22752">
                  <c:v>1095.04</c:v>
                </c:pt>
                <c:pt idx="22753">
                  <c:v>1095.06</c:v>
                </c:pt>
                <c:pt idx="22754">
                  <c:v>1095.08</c:v>
                </c:pt>
                <c:pt idx="22755">
                  <c:v>1095.0999999999999</c:v>
                </c:pt>
                <c:pt idx="22756">
                  <c:v>1095.1199999999999</c:v>
                </c:pt>
                <c:pt idx="22757">
                  <c:v>1095.1399999999999</c:v>
                </c:pt>
                <c:pt idx="22758">
                  <c:v>1095.1599999999999</c:v>
                </c:pt>
                <c:pt idx="22759">
                  <c:v>1095.1799999999998</c:v>
                </c:pt>
                <c:pt idx="22760">
                  <c:v>1095.2</c:v>
                </c:pt>
                <c:pt idx="22761">
                  <c:v>1095.22</c:v>
                </c:pt>
                <c:pt idx="22762">
                  <c:v>1095.24</c:v>
                </c:pt>
                <c:pt idx="22763">
                  <c:v>1095.26</c:v>
                </c:pt>
                <c:pt idx="22764">
                  <c:v>1095.28</c:v>
                </c:pt>
                <c:pt idx="22765">
                  <c:v>1095.3</c:v>
                </c:pt>
                <c:pt idx="22766">
                  <c:v>1095.32</c:v>
                </c:pt>
                <c:pt idx="22767">
                  <c:v>1095.3399999999999</c:v>
                </c:pt>
                <c:pt idx="22768">
                  <c:v>1095.3599999999999</c:v>
                </c:pt>
                <c:pt idx="22769">
                  <c:v>1095.3799999999999</c:v>
                </c:pt>
                <c:pt idx="22770">
                  <c:v>1095.4000000000001</c:v>
                </c:pt>
                <c:pt idx="22771">
                  <c:v>1095.42</c:v>
                </c:pt>
                <c:pt idx="22772">
                  <c:v>1095.44</c:v>
                </c:pt>
                <c:pt idx="22773">
                  <c:v>1095.46</c:v>
                </c:pt>
                <c:pt idx="22774">
                  <c:v>1095.48</c:v>
                </c:pt>
                <c:pt idx="22775">
                  <c:v>1095.5</c:v>
                </c:pt>
                <c:pt idx="22776">
                  <c:v>1095.52</c:v>
                </c:pt>
                <c:pt idx="22777">
                  <c:v>1095.54</c:v>
                </c:pt>
                <c:pt idx="22778">
                  <c:v>1095.56</c:v>
                </c:pt>
                <c:pt idx="22779">
                  <c:v>1095.58</c:v>
                </c:pt>
                <c:pt idx="22780">
                  <c:v>1095.5999999999999</c:v>
                </c:pt>
                <c:pt idx="22781">
                  <c:v>1095.6199999999999</c:v>
                </c:pt>
                <c:pt idx="22782">
                  <c:v>1095.6399999999999</c:v>
                </c:pt>
                <c:pt idx="22783">
                  <c:v>1095.6599999999999</c:v>
                </c:pt>
                <c:pt idx="22784">
                  <c:v>1095.6799999999998</c:v>
                </c:pt>
                <c:pt idx="22785">
                  <c:v>1095.7</c:v>
                </c:pt>
                <c:pt idx="22786">
                  <c:v>1095.72</c:v>
                </c:pt>
                <c:pt idx="22787">
                  <c:v>1095.74</c:v>
                </c:pt>
                <c:pt idx="22788">
                  <c:v>1095.76</c:v>
                </c:pt>
                <c:pt idx="22789">
                  <c:v>1095.78</c:v>
                </c:pt>
                <c:pt idx="22790">
                  <c:v>1095.8</c:v>
                </c:pt>
                <c:pt idx="22791">
                  <c:v>1095.82</c:v>
                </c:pt>
                <c:pt idx="22792">
                  <c:v>1095.8399999999999</c:v>
                </c:pt>
                <c:pt idx="22793">
                  <c:v>1095.8599999999999</c:v>
                </c:pt>
                <c:pt idx="22794">
                  <c:v>1095.8799999999999</c:v>
                </c:pt>
                <c:pt idx="22795">
                  <c:v>1095.9000000000001</c:v>
                </c:pt>
                <c:pt idx="22796">
                  <c:v>1095.92</c:v>
                </c:pt>
                <c:pt idx="22797">
                  <c:v>1095.94</c:v>
                </c:pt>
                <c:pt idx="22798">
                  <c:v>1095.96</c:v>
                </c:pt>
                <c:pt idx="22799">
                  <c:v>1095.98</c:v>
                </c:pt>
                <c:pt idx="22800">
                  <c:v>1096</c:v>
                </c:pt>
                <c:pt idx="22801">
                  <c:v>1096.02</c:v>
                </c:pt>
                <c:pt idx="22802">
                  <c:v>1096.04</c:v>
                </c:pt>
                <c:pt idx="22803">
                  <c:v>1096.06</c:v>
                </c:pt>
                <c:pt idx="22804">
                  <c:v>1096.08</c:v>
                </c:pt>
                <c:pt idx="22805">
                  <c:v>1096.0999999999999</c:v>
                </c:pt>
                <c:pt idx="22806">
                  <c:v>1096.1199999999999</c:v>
                </c:pt>
                <c:pt idx="22807">
                  <c:v>1096.1399999999999</c:v>
                </c:pt>
                <c:pt idx="22808">
                  <c:v>1096.1599999999999</c:v>
                </c:pt>
                <c:pt idx="22809">
                  <c:v>1096.1799999999998</c:v>
                </c:pt>
                <c:pt idx="22810">
                  <c:v>1096.2</c:v>
                </c:pt>
                <c:pt idx="22811">
                  <c:v>1096.22</c:v>
                </c:pt>
                <c:pt idx="22812">
                  <c:v>1096.24</c:v>
                </c:pt>
                <c:pt idx="22813">
                  <c:v>1096.26</c:v>
                </c:pt>
                <c:pt idx="22814">
                  <c:v>1096.28</c:v>
                </c:pt>
                <c:pt idx="22815">
                  <c:v>1096.3</c:v>
                </c:pt>
                <c:pt idx="22816">
                  <c:v>1096.32</c:v>
                </c:pt>
                <c:pt idx="22817">
                  <c:v>1096.3399999999999</c:v>
                </c:pt>
                <c:pt idx="22818">
                  <c:v>1096.3599999999999</c:v>
                </c:pt>
                <c:pt idx="22819">
                  <c:v>1096.3799999999999</c:v>
                </c:pt>
                <c:pt idx="22820">
                  <c:v>1096.4000000000001</c:v>
                </c:pt>
                <c:pt idx="22821">
                  <c:v>1096.42</c:v>
                </c:pt>
                <c:pt idx="22822">
                  <c:v>1096.44</c:v>
                </c:pt>
                <c:pt idx="22823">
                  <c:v>1096.46</c:v>
                </c:pt>
                <c:pt idx="22824">
                  <c:v>1096.48</c:v>
                </c:pt>
                <c:pt idx="22825">
                  <c:v>1096.5</c:v>
                </c:pt>
                <c:pt idx="22826">
                  <c:v>1096.52</c:v>
                </c:pt>
                <c:pt idx="22827">
                  <c:v>1096.54</c:v>
                </c:pt>
                <c:pt idx="22828">
                  <c:v>1096.56</c:v>
                </c:pt>
                <c:pt idx="22829">
                  <c:v>1096.58</c:v>
                </c:pt>
                <c:pt idx="22830">
                  <c:v>1096.5999999999999</c:v>
                </c:pt>
                <c:pt idx="22831">
                  <c:v>1096.6199999999999</c:v>
                </c:pt>
                <c:pt idx="22832">
                  <c:v>1096.6399999999999</c:v>
                </c:pt>
                <c:pt idx="22833">
                  <c:v>1096.6599999999999</c:v>
                </c:pt>
                <c:pt idx="22834">
                  <c:v>1096.6799999999998</c:v>
                </c:pt>
                <c:pt idx="22835">
                  <c:v>1096.7</c:v>
                </c:pt>
                <c:pt idx="22836">
                  <c:v>1096.72</c:v>
                </c:pt>
                <c:pt idx="22837">
                  <c:v>1096.74</c:v>
                </c:pt>
                <c:pt idx="22838">
                  <c:v>1096.76</c:v>
                </c:pt>
                <c:pt idx="22839">
                  <c:v>1096.78</c:v>
                </c:pt>
                <c:pt idx="22840">
                  <c:v>1096.8</c:v>
                </c:pt>
                <c:pt idx="22841">
                  <c:v>1096.82</c:v>
                </c:pt>
                <c:pt idx="22842">
                  <c:v>1096.8399999999999</c:v>
                </c:pt>
                <c:pt idx="22843">
                  <c:v>1096.8599999999999</c:v>
                </c:pt>
                <c:pt idx="22844">
                  <c:v>1096.8799999999999</c:v>
                </c:pt>
                <c:pt idx="22845">
                  <c:v>1096.9000000000001</c:v>
                </c:pt>
                <c:pt idx="22846">
                  <c:v>1096.92</c:v>
                </c:pt>
                <c:pt idx="22847">
                  <c:v>1096.94</c:v>
                </c:pt>
                <c:pt idx="22848">
                  <c:v>1096.96</c:v>
                </c:pt>
                <c:pt idx="22849">
                  <c:v>1096.98</c:v>
                </c:pt>
                <c:pt idx="22850">
                  <c:v>1097</c:v>
                </c:pt>
                <c:pt idx="22851">
                  <c:v>1097.02</c:v>
                </c:pt>
                <c:pt idx="22852">
                  <c:v>1097.04</c:v>
                </c:pt>
                <c:pt idx="22853">
                  <c:v>1097.06</c:v>
                </c:pt>
                <c:pt idx="22854">
                  <c:v>1097.08</c:v>
                </c:pt>
                <c:pt idx="22855">
                  <c:v>1097.0999999999999</c:v>
                </c:pt>
                <c:pt idx="22856">
                  <c:v>1097.1199999999999</c:v>
                </c:pt>
                <c:pt idx="22857">
                  <c:v>1097.1399999999999</c:v>
                </c:pt>
                <c:pt idx="22858">
                  <c:v>1097.1599999999999</c:v>
                </c:pt>
                <c:pt idx="22859">
                  <c:v>1097.1799999999998</c:v>
                </c:pt>
                <c:pt idx="22860">
                  <c:v>1097.2</c:v>
                </c:pt>
                <c:pt idx="22861">
                  <c:v>1097.22</c:v>
                </c:pt>
                <c:pt idx="22862">
                  <c:v>1097.24</c:v>
                </c:pt>
                <c:pt idx="22863">
                  <c:v>1097.26</c:v>
                </c:pt>
                <c:pt idx="22864">
                  <c:v>1097.28</c:v>
                </c:pt>
                <c:pt idx="22865">
                  <c:v>1097.3</c:v>
                </c:pt>
                <c:pt idx="22866">
                  <c:v>1097.32</c:v>
                </c:pt>
                <c:pt idx="22867">
                  <c:v>1097.3399999999999</c:v>
                </c:pt>
                <c:pt idx="22868">
                  <c:v>1097.3599999999999</c:v>
                </c:pt>
                <c:pt idx="22869">
                  <c:v>1097.3799999999999</c:v>
                </c:pt>
                <c:pt idx="22870">
                  <c:v>1097.4000000000001</c:v>
                </c:pt>
                <c:pt idx="22871">
                  <c:v>1097.42</c:v>
                </c:pt>
                <c:pt idx="22872">
                  <c:v>1097.44</c:v>
                </c:pt>
                <c:pt idx="22873">
                  <c:v>1097.46</c:v>
                </c:pt>
                <c:pt idx="22874">
                  <c:v>1097.48</c:v>
                </c:pt>
                <c:pt idx="22875">
                  <c:v>1097.5</c:v>
                </c:pt>
                <c:pt idx="22876">
                  <c:v>1097.52</c:v>
                </c:pt>
                <c:pt idx="22877">
                  <c:v>1097.54</c:v>
                </c:pt>
                <c:pt idx="22878">
                  <c:v>1097.56</c:v>
                </c:pt>
                <c:pt idx="22879">
                  <c:v>1097.58</c:v>
                </c:pt>
                <c:pt idx="22880">
                  <c:v>1097.5999999999999</c:v>
                </c:pt>
                <c:pt idx="22881">
                  <c:v>1097.6199999999999</c:v>
                </c:pt>
                <c:pt idx="22882">
                  <c:v>1097.6399999999999</c:v>
                </c:pt>
                <c:pt idx="22883">
                  <c:v>1097.6599999999999</c:v>
                </c:pt>
                <c:pt idx="22884">
                  <c:v>1097.6799999999998</c:v>
                </c:pt>
                <c:pt idx="22885">
                  <c:v>1097.7</c:v>
                </c:pt>
                <c:pt idx="22886">
                  <c:v>1097.72</c:v>
                </c:pt>
                <c:pt idx="22887">
                  <c:v>1097.74</c:v>
                </c:pt>
                <c:pt idx="22888">
                  <c:v>1097.76</c:v>
                </c:pt>
                <c:pt idx="22889">
                  <c:v>1097.78</c:v>
                </c:pt>
                <c:pt idx="22890">
                  <c:v>1097.8</c:v>
                </c:pt>
                <c:pt idx="22891">
                  <c:v>1097.82</c:v>
                </c:pt>
                <c:pt idx="22892">
                  <c:v>1097.8399999999999</c:v>
                </c:pt>
                <c:pt idx="22893">
                  <c:v>1097.8599999999999</c:v>
                </c:pt>
                <c:pt idx="22894">
                  <c:v>1097.8799999999999</c:v>
                </c:pt>
                <c:pt idx="22895">
                  <c:v>1097.9000000000001</c:v>
                </c:pt>
                <c:pt idx="22896">
                  <c:v>1097.92</c:v>
                </c:pt>
                <c:pt idx="22897">
                  <c:v>1097.94</c:v>
                </c:pt>
                <c:pt idx="22898">
                  <c:v>1097.96</c:v>
                </c:pt>
                <c:pt idx="22899">
                  <c:v>1097.98</c:v>
                </c:pt>
                <c:pt idx="22900">
                  <c:v>1098</c:v>
                </c:pt>
                <c:pt idx="22901">
                  <c:v>1098.02</c:v>
                </c:pt>
                <c:pt idx="22902">
                  <c:v>1098.04</c:v>
                </c:pt>
                <c:pt idx="22903">
                  <c:v>1098.06</c:v>
                </c:pt>
                <c:pt idx="22904">
                  <c:v>1098.08</c:v>
                </c:pt>
                <c:pt idx="22905">
                  <c:v>1098.0999999999999</c:v>
                </c:pt>
                <c:pt idx="22906">
                  <c:v>1098.1199999999999</c:v>
                </c:pt>
                <c:pt idx="22907">
                  <c:v>1098.1399999999999</c:v>
                </c:pt>
                <c:pt idx="22908">
                  <c:v>1098.1599999999999</c:v>
                </c:pt>
                <c:pt idx="22909">
                  <c:v>1098.1799999999998</c:v>
                </c:pt>
                <c:pt idx="22910">
                  <c:v>1098.2</c:v>
                </c:pt>
                <c:pt idx="22911">
                  <c:v>1098.22</c:v>
                </c:pt>
                <c:pt idx="22912">
                  <c:v>1098.24</c:v>
                </c:pt>
                <c:pt idx="22913">
                  <c:v>1098.26</c:v>
                </c:pt>
                <c:pt idx="22914">
                  <c:v>1098.28</c:v>
                </c:pt>
                <c:pt idx="22915">
                  <c:v>1098.3</c:v>
                </c:pt>
                <c:pt idx="22916">
                  <c:v>1098.32</c:v>
                </c:pt>
                <c:pt idx="22917">
                  <c:v>1098.3399999999999</c:v>
                </c:pt>
                <c:pt idx="22918">
                  <c:v>1098.3599999999999</c:v>
                </c:pt>
                <c:pt idx="22919">
                  <c:v>1098.3799999999999</c:v>
                </c:pt>
                <c:pt idx="22920">
                  <c:v>1098.4000000000001</c:v>
                </c:pt>
                <c:pt idx="22921">
                  <c:v>1098.42</c:v>
                </c:pt>
                <c:pt idx="22922">
                  <c:v>1098.44</c:v>
                </c:pt>
                <c:pt idx="22923">
                  <c:v>1098.46</c:v>
                </c:pt>
                <c:pt idx="22924">
                  <c:v>1098.48</c:v>
                </c:pt>
                <c:pt idx="22925">
                  <c:v>1098.5</c:v>
                </c:pt>
                <c:pt idx="22926">
                  <c:v>1098.52</c:v>
                </c:pt>
                <c:pt idx="22927">
                  <c:v>1098.54</c:v>
                </c:pt>
                <c:pt idx="22928">
                  <c:v>1098.56</c:v>
                </c:pt>
                <c:pt idx="22929">
                  <c:v>1098.58</c:v>
                </c:pt>
                <c:pt idx="22930">
                  <c:v>1098.5999999999999</c:v>
                </c:pt>
                <c:pt idx="22931">
                  <c:v>1098.6199999999999</c:v>
                </c:pt>
                <c:pt idx="22932">
                  <c:v>1098.6399999999999</c:v>
                </c:pt>
                <c:pt idx="22933">
                  <c:v>1098.6599999999999</c:v>
                </c:pt>
                <c:pt idx="22934">
                  <c:v>1098.6799999999998</c:v>
                </c:pt>
                <c:pt idx="22935">
                  <c:v>1098.7</c:v>
                </c:pt>
                <c:pt idx="22936">
                  <c:v>1098.72</c:v>
                </c:pt>
                <c:pt idx="22937">
                  <c:v>1098.74</c:v>
                </c:pt>
                <c:pt idx="22938">
                  <c:v>1098.76</c:v>
                </c:pt>
                <c:pt idx="22939">
                  <c:v>1098.78</c:v>
                </c:pt>
                <c:pt idx="22940">
                  <c:v>1098.8</c:v>
                </c:pt>
                <c:pt idx="22941">
                  <c:v>1098.82</c:v>
                </c:pt>
                <c:pt idx="22942">
                  <c:v>1098.8399999999999</c:v>
                </c:pt>
                <c:pt idx="22943">
                  <c:v>1098.8599999999999</c:v>
                </c:pt>
                <c:pt idx="22944">
                  <c:v>1098.8799999999999</c:v>
                </c:pt>
                <c:pt idx="22945">
                  <c:v>1098.9000000000001</c:v>
                </c:pt>
                <c:pt idx="22946">
                  <c:v>1098.92</c:v>
                </c:pt>
                <c:pt idx="22947">
                  <c:v>1098.94</c:v>
                </c:pt>
                <c:pt idx="22948">
                  <c:v>1098.96</c:v>
                </c:pt>
                <c:pt idx="22949">
                  <c:v>1098.98</c:v>
                </c:pt>
                <c:pt idx="22950">
                  <c:v>1099</c:v>
                </c:pt>
                <c:pt idx="22951">
                  <c:v>1099.02</c:v>
                </c:pt>
                <c:pt idx="22952">
                  <c:v>1099.04</c:v>
                </c:pt>
                <c:pt idx="22953">
                  <c:v>1099.06</c:v>
                </c:pt>
                <c:pt idx="22954">
                  <c:v>1099.08</c:v>
                </c:pt>
                <c:pt idx="22955">
                  <c:v>1099.0999999999999</c:v>
                </c:pt>
                <c:pt idx="22956">
                  <c:v>1099.1199999999999</c:v>
                </c:pt>
                <c:pt idx="22957">
                  <c:v>1099.1399999999999</c:v>
                </c:pt>
                <c:pt idx="22958">
                  <c:v>1099.1599999999999</c:v>
                </c:pt>
                <c:pt idx="22959">
                  <c:v>1099.1799999999998</c:v>
                </c:pt>
                <c:pt idx="22960">
                  <c:v>1099.2</c:v>
                </c:pt>
                <c:pt idx="22961">
                  <c:v>1099.22</c:v>
                </c:pt>
                <c:pt idx="22962">
                  <c:v>1099.24</c:v>
                </c:pt>
                <c:pt idx="22963">
                  <c:v>1099.26</c:v>
                </c:pt>
                <c:pt idx="22964">
                  <c:v>1099.28</c:v>
                </c:pt>
                <c:pt idx="22965">
                  <c:v>1099.3</c:v>
                </c:pt>
                <c:pt idx="22966">
                  <c:v>1099.32</c:v>
                </c:pt>
                <c:pt idx="22967">
                  <c:v>1099.3399999999999</c:v>
                </c:pt>
                <c:pt idx="22968">
                  <c:v>1099.3599999999999</c:v>
                </c:pt>
                <c:pt idx="22969">
                  <c:v>1099.3799999999999</c:v>
                </c:pt>
                <c:pt idx="22970">
                  <c:v>1099.4000000000001</c:v>
                </c:pt>
                <c:pt idx="22971">
                  <c:v>1099.42</c:v>
                </c:pt>
                <c:pt idx="22972">
                  <c:v>1099.44</c:v>
                </c:pt>
                <c:pt idx="22973">
                  <c:v>1099.46</c:v>
                </c:pt>
                <c:pt idx="22974">
                  <c:v>1099.48</c:v>
                </c:pt>
                <c:pt idx="22975">
                  <c:v>1099.5</c:v>
                </c:pt>
                <c:pt idx="22976">
                  <c:v>1099.52</c:v>
                </c:pt>
                <c:pt idx="22977">
                  <c:v>1099.54</c:v>
                </c:pt>
                <c:pt idx="22978">
                  <c:v>1099.56</c:v>
                </c:pt>
                <c:pt idx="22979">
                  <c:v>1099.58</c:v>
                </c:pt>
                <c:pt idx="22980">
                  <c:v>1099.5999999999999</c:v>
                </c:pt>
                <c:pt idx="22981">
                  <c:v>1099.6199999999999</c:v>
                </c:pt>
                <c:pt idx="22982">
                  <c:v>1099.6399999999999</c:v>
                </c:pt>
                <c:pt idx="22983">
                  <c:v>1099.6599999999999</c:v>
                </c:pt>
                <c:pt idx="22984">
                  <c:v>1099.6799999999998</c:v>
                </c:pt>
                <c:pt idx="22985">
                  <c:v>1099.7</c:v>
                </c:pt>
                <c:pt idx="22986">
                  <c:v>1099.72</c:v>
                </c:pt>
                <c:pt idx="22987">
                  <c:v>1099.74</c:v>
                </c:pt>
                <c:pt idx="22988">
                  <c:v>1099.76</c:v>
                </c:pt>
                <c:pt idx="22989">
                  <c:v>1099.78</c:v>
                </c:pt>
                <c:pt idx="22990">
                  <c:v>1099.8</c:v>
                </c:pt>
                <c:pt idx="22991">
                  <c:v>1099.82</c:v>
                </c:pt>
                <c:pt idx="22992">
                  <c:v>1099.8399999999999</c:v>
                </c:pt>
                <c:pt idx="22993">
                  <c:v>1099.8599999999999</c:v>
                </c:pt>
                <c:pt idx="22994">
                  <c:v>1099.8799999999999</c:v>
                </c:pt>
                <c:pt idx="22995">
                  <c:v>1099.9000000000001</c:v>
                </c:pt>
                <c:pt idx="22996">
                  <c:v>1099.92</c:v>
                </c:pt>
                <c:pt idx="22997">
                  <c:v>1099.94</c:v>
                </c:pt>
                <c:pt idx="22998">
                  <c:v>1099.96</c:v>
                </c:pt>
                <c:pt idx="22999">
                  <c:v>1099.98</c:v>
                </c:pt>
                <c:pt idx="23000">
                  <c:v>1100</c:v>
                </c:pt>
                <c:pt idx="23001">
                  <c:v>1100.02</c:v>
                </c:pt>
                <c:pt idx="23002">
                  <c:v>1100.04</c:v>
                </c:pt>
                <c:pt idx="23003">
                  <c:v>1100.06</c:v>
                </c:pt>
                <c:pt idx="23004">
                  <c:v>1100.08</c:v>
                </c:pt>
                <c:pt idx="23005">
                  <c:v>1100.0999999999999</c:v>
                </c:pt>
                <c:pt idx="23006">
                  <c:v>1100.1199999999999</c:v>
                </c:pt>
                <c:pt idx="23007">
                  <c:v>1100.1399999999999</c:v>
                </c:pt>
                <c:pt idx="23008">
                  <c:v>1100.1599999999999</c:v>
                </c:pt>
                <c:pt idx="23009">
                  <c:v>1100.1799999999998</c:v>
                </c:pt>
                <c:pt idx="23010">
                  <c:v>1100.2</c:v>
                </c:pt>
                <c:pt idx="23011">
                  <c:v>1100.22</c:v>
                </c:pt>
                <c:pt idx="23012">
                  <c:v>1100.24</c:v>
                </c:pt>
                <c:pt idx="23013">
                  <c:v>1100.26</c:v>
                </c:pt>
                <c:pt idx="23014">
                  <c:v>1100.28</c:v>
                </c:pt>
                <c:pt idx="23015">
                  <c:v>1100.3</c:v>
                </c:pt>
                <c:pt idx="23016">
                  <c:v>1100.32</c:v>
                </c:pt>
                <c:pt idx="23017">
                  <c:v>1100.3399999999999</c:v>
                </c:pt>
                <c:pt idx="23018">
                  <c:v>1100.3599999999999</c:v>
                </c:pt>
                <c:pt idx="23019">
                  <c:v>1100.3799999999999</c:v>
                </c:pt>
                <c:pt idx="23020">
                  <c:v>1100.4000000000001</c:v>
                </c:pt>
                <c:pt idx="23021">
                  <c:v>1100.42</c:v>
                </c:pt>
                <c:pt idx="23022">
                  <c:v>1100.44</c:v>
                </c:pt>
                <c:pt idx="23023">
                  <c:v>1100.46</c:v>
                </c:pt>
                <c:pt idx="23024">
                  <c:v>1100.48</c:v>
                </c:pt>
                <c:pt idx="23025">
                  <c:v>1100.5</c:v>
                </c:pt>
                <c:pt idx="23026">
                  <c:v>1100.52</c:v>
                </c:pt>
                <c:pt idx="23027">
                  <c:v>1100.54</c:v>
                </c:pt>
                <c:pt idx="23028">
                  <c:v>1100.56</c:v>
                </c:pt>
                <c:pt idx="23029">
                  <c:v>1100.58</c:v>
                </c:pt>
                <c:pt idx="23030">
                  <c:v>1100.5999999999999</c:v>
                </c:pt>
                <c:pt idx="23031">
                  <c:v>1100.6199999999999</c:v>
                </c:pt>
                <c:pt idx="23032">
                  <c:v>1100.6399999999999</c:v>
                </c:pt>
                <c:pt idx="23033">
                  <c:v>1100.6599999999999</c:v>
                </c:pt>
                <c:pt idx="23034">
                  <c:v>1100.6799999999998</c:v>
                </c:pt>
                <c:pt idx="23035">
                  <c:v>1100.7</c:v>
                </c:pt>
                <c:pt idx="23036">
                  <c:v>1100.72</c:v>
                </c:pt>
                <c:pt idx="23037">
                  <c:v>1100.74</c:v>
                </c:pt>
                <c:pt idx="23038">
                  <c:v>1100.76</c:v>
                </c:pt>
                <c:pt idx="23039">
                  <c:v>1100.78</c:v>
                </c:pt>
                <c:pt idx="23040">
                  <c:v>1100.8</c:v>
                </c:pt>
                <c:pt idx="23041">
                  <c:v>1100.82</c:v>
                </c:pt>
                <c:pt idx="23042">
                  <c:v>1100.8399999999999</c:v>
                </c:pt>
                <c:pt idx="23043">
                  <c:v>1100.8599999999999</c:v>
                </c:pt>
                <c:pt idx="23044">
                  <c:v>1100.8799999999999</c:v>
                </c:pt>
                <c:pt idx="23045">
                  <c:v>1100.9000000000001</c:v>
                </c:pt>
                <c:pt idx="23046">
                  <c:v>1100.92</c:v>
                </c:pt>
                <c:pt idx="23047">
                  <c:v>1100.94</c:v>
                </c:pt>
                <c:pt idx="23048">
                  <c:v>1100.96</c:v>
                </c:pt>
                <c:pt idx="23049">
                  <c:v>1100.98</c:v>
                </c:pt>
                <c:pt idx="23050">
                  <c:v>1101</c:v>
                </c:pt>
                <c:pt idx="23051">
                  <c:v>1101.02</c:v>
                </c:pt>
                <c:pt idx="23052">
                  <c:v>1101.04</c:v>
                </c:pt>
                <c:pt idx="23053">
                  <c:v>1101.06</c:v>
                </c:pt>
                <c:pt idx="23054">
                  <c:v>1101.08</c:v>
                </c:pt>
                <c:pt idx="23055">
                  <c:v>1101.0999999999999</c:v>
                </c:pt>
                <c:pt idx="23056">
                  <c:v>1101.1199999999999</c:v>
                </c:pt>
                <c:pt idx="23057">
                  <c:v>1101.1399999999999</c:v>
                </c:pt>
                <c:pt idx="23058">
                  <c:v>1101.1599999999999</c:v>
                </c:pt>
                <c:pt idx="23059">
                  <c:v>1101.1799999999998</c:v>
                </c:pt>
                <c:pt idx="23060">
                  <c:v>1101.2</c:v>
                </c:pt>
                <c:pt idx="23061">
                  <c:v>1101.22</c:v>
                </c:pt>
                <c:pt idx="23062">
                  <c:v>1101.24</c:v>
                </c:pt>
                <c:pt idx="23063">
                  <c:v>1101.26</c:v>
                </c:pt>
                <c:pt idx="23064">
                  <c:v>1101.28</c:v>
                </c:pt>
                <c:pt idx="23065">
                  <c:v>1101.3</c:v>
                </c:pt>
                <c:pt idx="23066">
                  <c:v>1101.32</c:v>
                </c:pt>
                <c:pt idx="23067">
                  <c:v>1101.3399999999999</c:v>
                </c:pt>
                <c:pt idx="23068">
                  <c:v>1101.3599999999999</c:v>
                </c:pt>
                <c:pt idx="23069">
                  <c:v>1101.3799999999999</c:v>
                </c:pt>
                <c:pt idx="23070">
                  <c:v>1101.4000000000001</c:v>
                </c:pt>
                <c:pt idx="23071">
                  <c:v>1101.42</c:v>
                </c:pt>
                <c:pt idx="23072">
                  <c:v>1101.44</c:v>
                </c:pt>
                <c:pt idx="23073">
                  <c:v>1101.46</c:v>
                </c:pt>
                <c:pt idx="23074">
                  <c:v>1101.48</c:v>
                </c:pt>
                <c:pt idx="23075">
                  <c:v>1101.5</c:v>
                </c:pt>
                <c:pt idx="23076">
                  <c:v>1101.52</c:v>
                </c:pt>
                <c:pt idx="23077">
                  <c:v>1101.54</c:v>
                </c:pt>
                <c:pt idx="23078">
                  <c:v>1101.56</c:v>
                </c:pt>
                <c:pt idx="23079">
                  <c:v>1101.58</c:v>
                </c:pt>
                <c:pt idx="23080">
                  <c:v>1101.5999999999999</c:v>
                </c:pt>
                <c:pt idx="23081">
                  <c:v>1101.6199999999999</c:v>
                </c:pt>
                <c:pt idx="23082">
                  <c:v>1101.6399999999999</c:v>
                </c:pt>
                <c:pt idx="23083">
                  <c:v>1101.6599999999999</c:v>
                </c:pt>
                <c:pt idx="23084">
                  <c:v>1101.6799999999998</c:v>
                </c:pt>
                <c:pt idx="23085">
                  <c:v>1101.7</c:v>
                </c:pt>
                <c:pt idx="23086">
                  <c:v>1101.72</c:v>
                </c:pt>
                <c:pt idx="23087">
                  <c:v>1101.74</c:v>
                </c:pt>
                <c:pt idx="23088">
                  <c:v>1101.76</c:v>
                </c:pt>
                <c:pt idx="23089">
                  <c:v>1101.78</c:v>
                </c:pt>
                <c:pt idx="23090">
                  <c:v>1101.8</c:v>
                </c:pt>
                <c:pt idx="23091">
                  <c:v>1101.82</c:v>
                </c:pt>
                <c:pt idx="23092">
                  <c:v>1101.8399999999999</c:v>
                </c:pt>
                <c:pt idx="23093">
                  <c:v>1101.8599999999999</c:v>
                </c:pt>
                <c:pt idx="23094">
                  <c:v>1101.8799999999999</c:v>
                </c:pt>
                <c:pt idx="23095">
                  <c:v>1101.9000000000001</c:v>
                </c:pt>
                <c:pt idx="23096">
                  <c:v>1101.92</c:v>
                </c:pt>
                <c:pt idx="23097">
                  <c:v>1101.94</c:v>
                </c:pt>
                <c:pt idx="23098">
                  <c:v>1101.96</c:v>
                </c:pt>
                <c:pt idx="23099">
                  <c:v>1101.98</c:v>
                </c:pt>
                <c:pt idx="23100">
                  <c:v>1102</c:v>
                </c:pt>
                <c:pt idx="23101">
                  <c:v>1102.02</c:v>
                </c:pt>
                <c:pt idx="23102">
                  <c:v>1102.04</c:v>
                </c:pt>
                <c:pt idx="23103">
                  <c:v>1102.06</c:v>
                </c:pt>
                <c:pt idx="23104">
                  <c:v>1102.08</c:v>
                </c:pt>
                <c:pt idx="23105">
                  <c:v>1102.0999999999999</c:v>
                </c:pt>
                <c:pt idx="23106">
                  <c:v>1102.1199999999999</c:v>
                </c:pt>
                <c:pt idx="23107">
                  <c:v>1102.1399999999999</c:v>
                </c:pt>
                <c:pt idx="23108">
                  <c:v>1102.1599999999999</c:v>
                </c:pt>
                <c:pt idx="23109">
                  <c:v>1102.1799999999998</c:v>
                </c:pt>
                <c:pt idx="23110">
                  <c:v>1102.2</c:v>
                </c:pt>
                <c:pt idx="23111">
                  <c:v>1102.22</c:v>
                </c:pt>
                <c:pt idx="23112">
                  <c:v>1102.24</c:v>
                </c:pt>
                <c:pt idx="23113">
                  <c:v>1102.26</c:v>
                </c:pt>
                <c:pt idx="23114">
                  <c:v>1102.28</c:v>
                </c:pt>
                <c:pt idx="23115">
                  <c:v>1102.3</c:v>
                </c:pt>
                <c:pt idx="23116">
                  <c:v>1102.32</c:v>
                </c:pt>
                <c:pt idx="23117">
                  <c:v>1102.3399999999999</c:v>
                </c:pt>
                <c:pt idx="23118">
                  <c:v>1102.3599999999999</c:v>
                </c:pt>
                <c:pt idx="23119">
                  <c:v>1102.3799999999999</c:v>
                </c:pt>
                <c:pt idx="23120">
                  <c:v>1102.4000000000001</c:v>
                </c:pt>
                <c:pt idx="23121">
                  <c:v>1102.42</c:v>
                </c:pt>
                <c:pt idx="23122">
                  <c:v>1102.44</c:v>
                </c:pt>
                <c:pt idx="23123">
                  <c:v>1102.46</c:v>
                </c:pt>
                <c:pt idx="23124">
                  <c:v>1102.48</c:v>
                </c:pt>
                <c:pt idx="23125">
                  <c:v>1102.5</c:v>
                </c:pt>
                <c:pt idx="23126">
                  <c:v>1102.52</c:v>
                </c:pt>
                <c:pt idx="23127">
                  <c:v>1102.54</c:v>
                </c:pt>
                <c:pt idx="23128">
                  <c:v>1102.56</c:v>
                </c:pt>
                <c:pt idx="23129">
                  <c:v>1102.58</c:v>
                </c:pt>
                <c:pt idx="23130">
                  <c:v>1102.5999999999999</c:v>
                </c:pt>
                <c:pt idx="23131">
                  <c:v>1102.6199999999999</c:v>
                </c:pt>
                <c:pt idx="23132">
                  <c:v>1102.6399999999999</c:v>
                </c:pt>
                <c:pt idx="23133">
                  <c:v>1102.6599999999999</c:v>
                </c:pt>
                <c:pt idx="23134">
                  <c:v>1102.6799999999998</c:v>
                </c:pt>
                <c:pt idx="23135">
                  <c:v>1102.7</c:v>
                </c:pt>
                <c:pt idx="23136">
                  <c:v>1102.72</c:v>
                </c:pt>
                <c:pt idx="23137">
                  <c:v>1102.74</c:v>
                </c:pt>
                <c:pt idx="23138">
                  <c:v>1102.76</c:v>
                </c:pt>
                <c:pt idx="23139">
                  <c:v>1102.78</c:v>
                </c:pt>
                <c:pt idx="23140">
                  <c:v>1102.8</c:v>
                </c:pt>
                <c:pt idx="23141">
                  <c:v>1102.82</c:v>
                </c:pt>
                <c:pt idx="23142">
                  <c:v>1102.8399999999999</c:v>
                </c:pt>
                <c:pt idx="23143">
                  <c:v>1102.8599999999999</c:v>
                </c:pt>
                <c:pt idx="23144">
                  <c:v>1102.8799999999999</c:v>
                </c:pt>
                <c:pt idx="23145">
                  <c:v>1102.9000000000001</c:v>
                </c:pt>
                <c:pt idx="23146">
                  <c:v>1102.92</c:v>
                </c:pt>
                <c:pt idx="23147">
                  <c:v>1102.94</c:v>
                </c:pt>
                <c:pt idx="23148">
                  <c:v>1102.96</c:v>
                </c:pt>
                <c:pt idx="23149">
                  <c:v>1102.98</c:v>
                </c:pt>
                <c:pt idx="23150">
                  <c:v>1103</c:v>
                </c:pt>
                <c:pt idx="23151">
                  <c:v>1103.02</c:v>
                </c:pt>
                <c:pt idx="23152">
                  <c:v>1103.04</c:v>
                </c:pt>
                <c:pt idx="23153">
                  <c:v>1103.06</c:v>
                </c:pt>
                <c:pt idx="23154">
                  <c:v>1103.08</c:v>
                </c:pt>
                <c:pt idx="23155">
                  <c:v>1103.0999999999999</c:v>
                </c:pt>
                <c:pt idx="23156">
                  <c:v>1103.1199999999999</c:v>
                </c:pt>
                <c:pt idx="23157">
                  <c:v>1103.1399999999999</c:v>
                </c:pt>
                <c:pt idx="23158">
                  <c:v>1103.1599999999999</c:v>
                </c:pt>
                <c:pt idx="23159">
                  <c:v>1103.1799999999998</c:v>
                </c:pt>
                <c:pt idx="23160">
                  <c:v>1103.2</c:v>
                </c:pt>
                <c:pt idx="23161">
                  <c:v>1103.22</c:v>
                </c:pt>
                <c:pt idx="23162">
                  <c:v>1103.24</c:v>
                </c:pt>
                <c:pt idx="23163">
                  <c:v>1103.26</c:v>
                </c:pt>
                <c:pt idx="23164">
                  <c:v>1103.28</c:v>
                </c:pt>
                <c:pt idx="23165">
                  <c:v>1103.3</c:v>
                </c:pt>
                <c:pt idx="23166">
                  <c:v>1103.32</c:v>
                </c:pt>
                <c:pt idx="23167">
                  <c:v>1103.3399999999999</c:v>
                </c:pt>
                <c:pt idx="23168">
                  <c:v>1103.3599999999999</c:v>
                </c:pt>
                <c:pt idx="23169">
                  <c:v>1103.3799999999999</c:v>
                </c:pt>
                <c:pt idx="23170">
                  <c:v>1103.4000000000001</c:v>
                </c:pt>
                <c:pt idx="23171">
                  <c:v>1103.42</c:v>
                </c:pt>
                <c:pt idx="23172">
                  <c:v>1103.44</c:v>
                </c:pt>
                <c:pt idx="23173">
                  <c:v>1103.46</c:v>
                </c:pt>
                <c:pt idx="23174">
                  <c:v>1103.48</c:v>
                </c:pt>
                <c:pt idx="23175">
                  <c:v>1103.5</c:v>
                </c:pt>
                <c:pt idx="23176">
                  <c:v>1103.52</c:v>
                </c:pt>
                <c:pt idx="23177">
                  <c:v>1103.54</c:v>
                </c:pt>
                <c:pt idx="23178">
                  <c:v>1103.56</c:v>
                </c:pt>
                <c:pt idx="23179">
                  <c:v>1103.58</c:v>
                </c:pt>
                <c:pt idx="23180">
                  <c:v>1103.5999999999999</c:v>
                </c:pt>
                <c:pt idx="23181">
                  <c:v>1103.6199999999999</c:v>
                </c:pt>
                <c:pt idx="23182">
                  <c:v>1103.6399999999999</c:v>
                </c:pt>
                <c:pt idx="23183">
                  <c:v>1103.6599999999999</c:v>
                </c:pt>
                <c:pt idx="23184">
                  <c:v>1103.6799999999998</c:v>
                </c:pt>
                <c:pt idx="23185">
                  <c:v>1103.7</c:v>
                </c:pt>
                <c:pt idx="23186">
                  <c:v>1103.72</c:v>
                </c:pt>
                <c:pt idx="23187">
                  <c:v>1103.74</c:v>
                </c:pt>
                <c:pt idx="23188">
                  <c:v>1103.76</c:v>
                </c:pt>
                <c:pt idx="23189">
                  <c:v>1103.78</c:v>
                </c:pt>
                <c:pt idx="23190">
                  <c:v>1103.8</c:v>
                </c:pt>
                <c:pt idx="23191">
                  <c:v>1103.82</c:v>
                </c:pt>
                <c:pt idx="23192">
                  <c:v>1103.8399999999999</c:v>
                </c:pt>
                <c:pt idx="23193">
                  <c:v>1103.8599999999999</c:v>
                </c:pt>
                <c:pt idx="23194">
                  <c:v>1103.8799999999999</c:v>
                </c:pt>
                <c:pt idx="23195">
                  <c:v>1103.9000000000001</c:v>
                </c:pt>
                <c:pt idx="23196">
                  <c:v>1103.92</c:v>
                </c:pt>
                <c:pt idx="23197">
                  <c:v>1103.94</c:v>
                </c:pt>
                <c:pt idx="23198">
                  <c:v>1103.96</c:v>
                </c:pt>
                <c:pt idx="23199">
                  <c:v>1103.98</c:v>
                </c:pt>
                <c:pt idx="23200">
                  <c:v>1104</c:v>
                </c:pt>
                <c:pt idx="23201">
                  <c:v>1104.02</c:v>
                </c:pt>
                <c:pt idx="23202">
                  <c:v>1104.04</c:v>
                </c:pt>
                <c:pt idx="23203">
                  <c:v>1104.06</c:v>
                </c:pt>
                <c:pt idx="23204">
                  <c:v>1104.08</c:v>
                </c:pt>
                <c:pt idx="23205">
                  <c:v>1104.0999999999999</c:v>
                </c:pt>
                <c:pt idx="23206">
                  <c:v>1104.1199999999999</c:v>
                </c:pt>
                <c:pt idx="23207">
                  <c:v>1104.1399999999999</c:v>
                </c:pt>
                <c:pt idx="23208">
                  <c:v>1104.1599999999999</c:v>
                </c:pt>
                <c:pt idx="23209">
                  <c:v>1104.1799999999998</c:v>
                </c:pt>
                <c:pt idx="23210">
                  <c:v>1104.2</c:v>
                </c:pt>
                <c:pt idx="23211">
                  <c:v>1104.22</c:v>
                </c:pt>
                <c:pt idx="23212">
                  <c:v>1104.24</c:v>
                </c:pt>
                <c:pt idx="23213">
                  <c:v>1104.26</c:v>
                </c:pt>
                <c:pt idx="23214">
                  <c:v>1104.28</c:v>
                </c:pt>
                <c:pt idx="23215">
                  <c:v>1104.3</c:v>
                </c:pt>
                <c:pt idx="23216">
                  <c:v>1104.32</c:v>
                </c:pt>
                <c:pt idx="23217">
                  <c:v>1104.3399999999999</c:v>
                </c:pt>
                <c:pt idx="23218">
                  <c:v>1104.3599999999999</c:v>
                </c:pt>
                <c:pt idx="23219">
                  <c:v>1104.3799999999999</c:v>
                </c:pt>
                <c:pt idx="23220">
                  <c:v>1104.4000000000001</c:v>
                </c:pt>
                <c:pt idx="23221">
                  <c:v>1104.42</c:v>
                </c:pt>
                <c:pt idx="23222">
                  <c:v>1104.44</c:v>
                </c:pt>
                <c:pt idx="23223">
                  <c:v>1104.46</c:v>
                </c:pt>
                <c:pt idx="23224">
                  <c:v>1104.48</c:v>
                </c:pt>
                <c:pt idx="23225">
                  <c:v>1104.5</c:v>
                </c:pt>
                <c:pt idx="23226">
                  <c:v>1104.52</c:v>
                </c:pt>
                <c:pt idx="23227">
                  <c:v>1104.54</c:v>
                </c:pt>
                <c:pt idx="23228">
                  <c:v>1104.56</c:v>
                </c:pt>
                <c:pt idx="23229">
                  <c:v>1104.58</c:v>
                </c:pt>
                <c:pt idx="23230">
                  <c:v>1104.5999999999999</c:v>
                </c:pt>
                <c:pt idx="23231">
                  <c:v>1104.6199999999999</c:v>
                </c:pt>
                <c:pt idx="23232">
                  <c:v>1104.6399999999999</c:v>
                </c:pt>
                <c:pt idx="23233">
                  <c:v>1104.6599999999999</c:v>
                </c:pt>
                <c:pt idx="23234">
                  <c:v>1104.6799999999998</c:v>
                </c:pt>
                <c:pt idx="23235">
                  <c:v>1104.7</c:v>
                </c:pt>
                <c:pt idx="23236">
                  <c:v>1104.72</c:v>
                </c:pt>
                <c:pt idx="23237">
                  <c:v>1104.74</c:v>
                </c:pt>
                <c:pt idx="23238">
                  <c:v>1104.76</c:v>
                </c:pt>
                <c:pt idx="23239">
                  <c:v>1104.78</c:v>
                </c:pt>
                <c:pt idx="23240">
                  <c:v>1104.8</c:v>
                </c:pt>
                <c:pt idx="23241">
                  <c:v>1104.82</c:v>
                </c:pt>
                <c:pt idx="23242">
                  <c:v>1104.8399999999999</c:v>
                </c:pt>
                <c:pt idx="23243">
                  <c:v>1104.8599999999999</c:v>
                </c:pt>
                <c:pt idx="23244">
                  <c:v>1104.8799999999999</c:v>
                </c:pt>
                <c:pt idx="23245">
                  <c:v>1104.9000000000001</c:v>
                </c:pt>
                <c:pt idx="23246">
                  <c:v>1104.92</c:v>
                </c:pt>
                <c:pt idx="23247">
                  <c:v>1104.94</c:v>
                </c:pt>
                <c:pt idx="23248">
                  <c:v>1104.96</c:v>
                </c:pt>
                <c:pt idx="23249">
                  <c:v>1104.98</c:v>
                </c:pt>
                <c:pt idx="23250">
                  <c:v>1105</c:v>
                </c:pt>
                <c:pt idx="23251">
                  <c:v>1105.02</c:v>
                </c:pt>
                <c:pt idx="23252">
                  <c:v>1105.04</c:v>
                </c:pt>
                <c:pt idx="23253">
                  <c:v>1105.06</c:v>
                </c:pt>
                <c:pt idx="23254">
                  <c:v>1105.08</c:v>
                </c:pt>
                <c:pt idx="23255">
                  <c:v>1105.0999999999999</c:v>
                </c:pt>
                <c:pt idx="23256">
                  <c:v>1105.1199999999999</c:v>
                </c:pt>
                <c:pt idx="23257">
                  <c:v>1105.1399999999999</c:v>
                </c:pt>
                <c:pt idx="23258">
                  <c:v>1105.1599999999999</c:v>
                </c:pt>
                <c:pt idx="23259">
                  <c:v>1105.1799999999998</c:v>
                </c:pt>
                <c:pt idx="23260">
                  <c:v>1105.2</c:v>
                </c:pt>
                <c:pt idx="23261">
                  <c:v>1105.22</c:v>
                </c:pt>
                <c:pt idx="23262">
                  <c:v>1105.24</c:v>
                </c:pt>
                <c:pt idx="23263">
                  <c:v>1105.26</c:v>
                </c:pt>
                <c:pt idx="23264">
                  <c:v>1105.28</c:v>
                </c:pt>
                <c:pt idx="23265">
                  <c:v>1105.3</c:v>
                </c:pt>
                <c:pt idx="23266">
                  <c:v>1105.32</c:v>
                </c:pt>
                <c:pt idx="23267">
                  <c:v>1105.3399999999999</c:v>
                </c:pt>
                <c:pt idx="23268">
                  <c:v>1105.3599999999999</c:v>
                </c:pt>
                <c:pt idx="23269">
                  <c:v>1105.3799999999999</c:v>
                </c:pt>
                <c:pt idx="23270">
                  <c:v>1105.4000000000001</c:v>
                </c:pt>
                <c:pt idx="23271">
                  <c:v>1105.42</c:v>
                </c:pt>
                <c:pt idx="23272">
                  <c:v>1105.44</c:v>
                </c:pt>
                <c:pt idx="23273">
                  <c:v>1105.46</c:v>
                </c:pt>
                <c:pt idx="23274">
                  <c:v>1105.48</c:v>
                </c:pt>
                <c:pt idx="23275">
                  <c:v>1105.5</c:v>
                </c:pt>
                <c:pt idx="23276">
                  <c:v>1105.52</c:v>
                </c:pt>
                <c:pt idx="23277">
                  <c:v>1105.54</c:v>
                </c:pt>
                <c:pt idx="23278">
                  <c:v>1105.56</c:v>
                </c:pt>
                <c:pt idx="23279">
                  <c:v>1105.58</c:v>
                </c:pt>
                <c:pt idx="23280">
                  <c:v>1105.5999999999999</c:v>
                </c:pt>
                <c:pt idx="23281">
                  <c:v>1105.6199999999999</c:v>
                </c:pt>
                <c:pt idx="23282">
                  <c:v>1105.6399999999999</c:v>
                </c:pt>
                <c:pt idx="23283">
                  <c:v>1105.6599999999999</c:v>
                </c:pt>
                <c:pt idx="23284">
                  <c:v>1105.6799999999998</c:v>
                </c:pt>
                <c:pt idx="23285">
                  <c:v>1105.7</c:v>
                </c:pt>
                <c:pt idx="23286">
                  <c:v>1105.72</c:v>
                </c:pt>
                <c:pt idx="23287">
                  <c:v>1105.74</c:v>
                </c:pt>
                <c:pt idx="23288">
                  <c:v>1105.76</c:v>
                </c:pt>
                <c:pt idx="23289">
                  <c:v>1105.78</c:v>
                </c:pt>
                <c:pt idx="23290">
                  <c:v>1105.8</c:v>
                </c:pt>
                <c:pt idx="23291">
                  <c:v>1105.82</c:v>
                </c:pt>
                <c:pt idx="23292">
                  <c:v>1105.8399999999999</c:v>
                </c:pt>
                <c:pt idx="23293">
                  <c:v>1105.8599999999999</c:v>
                </c:pt>
                <c:pt idx="23294">
                  <c:v>1105.8799999999999</c:v>
                </c:pt>
                <c:pt idx="23295">
                  <c:v>1105.9000000000001</c:v>
                </c:pt>
                <c:pt idx="23296">
                  <c:v>1105.92</c:v>
                </c:pt>
                <c:pt idx="23297">
                  <c:v>1105.94</c:v>
                </c:pt>
                <c:pt idx="23298">
                  <c:v>1105.96</c:v>
                </c:pt>
                <c:pt idx="23299">
                  <c:v>1105.98</c:v>
                </c:pt>
                <c:pt idx="23300">
                  <c:v>1106</c:v>
                </c:pt>
                <c:pt idx="23301">
                  <c:v>1106.02</c:v>
                </c:pt>
                <c:pt idx="23302">
                  <c:v>1106.04</c:v>
                </c:pt>
                <c:pt idx="23303">
                  <c:v>1106.06</c:v>
                </c:pt>
                <c:pt idx="23304">
                  <c:v>1106.08</c:v>
                </c:pt>
                <c:pt idx="23305">
                  <c:v>1106.0999999999999</c:v>
                </c:pt>
                <c:pt idx="23306">
                  <c:v>1106.1199999999999</c:v>
                </c:pt>
                <c:pt idx="23307">
                  <c:v>1106.1399999999999</c:v>
                </c:pt>
                <c:pt idx="23308">
                  <c:v>1106.1599999999999</c:v>
                </c:pt>
                <c:pt idx="23309">
                  <c:v>1106.1799999999998</c:v>
                </c:pt>
                <c:pt idx="23310">
                  <c:v>1106.2</c:v>
                </c:pt>
                <c:pt idx="23311">
                  <c:v>1106.22</c:v>
                </c:pt>
                <c:pt idx="23312">
                  <c:v>1106.24</c:v>
                </c:pt>
                <c:pt idx="23313">
                  <c:v>1106.26</c:v>
                </c:pt>
                <c:pt idx="23314">
                  <c:v>1106.28</c:v>
                </c:pt>
                <c:pt idx="23315">
                  <c:v>1106.3</c:v>
                </c:pt>
                <c:pt idx="23316">
                  <c:v>1106.32</c:v>
                </c:pt>
                <c:pt idx="23317">
                  <c:v>1106.3399999999999</c:v>
                </c:pt>
                <c:pt idx="23318">
                  <c:v>1106.3599999999999</c:v>
                </c:pt>
                <c:pt idx="23319">
                  <c:v>1106.3799999999999</c:v>
                </c:pt>
                <c:pt idx="23320">
                  <c:v>1106.4000000000001</c:v>
                </c:pt>
                <c:pt idx="23321">
                  <c:v>1106.42</c:v>
                </c:pt>
                <c:pt idx="23322">
                  <c:v>1106.44</c:v>
                </c:pt>
                <c:pt idx="23323">
                  <c:v>1106.46</c:v>
                </c:pt>
                <c:pt idx="23324">
                  <c:v>1106.48</c:v>
                </c:pt>
                <c:pt idx="23325">
                  <c:v>1106.5</c:v>
                </c:pt>
                <c:pt idx="23326">
                  <c:v>1106.52</c:v>
                </c:pt>
                <c:pt idx="23327">
                  <c:v>1106.54</c:v>
                </c:pt>
                <c:pt idx="23328">
                  <c:v>1106.56</c:v>
                </c:pt>
                <c:pt idx="23329">
                  <c:v>1106.58</c:v>
                </c:pt>
                <c:pt idx="23330">
                  <c:v>1106.5999999999999</c:v>
                </c:pt>
                <c:pt idx="23331">
                  <c:v>1106.6199999999999</c:v>
                </c:pt>
                <c:pt idx="23332">
                  <c:v>1106.6399999999999</c:v>
                </c:pt>
                <c:pt idx="23333">
                  <c:v>1106.6599999999999</c:v>
                </c:pt>
                <c:pt idx="23334">
                  <c:v>1106.6799999999998</c:v>
                </c:pt>
                <c:pt idx="23335">
                  <c:v>1106.7</c:v>
                </c:pt>
                <c:pt idx="23336">
                  <c:v>1106.72</c:v>
                </c:pt>
                <c:pt idx="23337">
                  <c:v>1106.74</c:v>
                </c:pt>
                <c:pt idx="23338">
                  <c:v>1106.76</c:v>
                </c:pt>
                <c:pt idx="23339">
                  <c:v>1106.78</c:v>
                </c:pt>
                <c:pt idx="23340">
                  <c:v>1106.8</c:v>
                </c:pt>
                <c:pt idx="23341">
                  <c:v>1106.82</c:v>
                </c:pt>
                <c:pt idx="23342">
                  <c:v>1106.8399999999999</c:v>
                </c:pt>
                <c:pt idx="23343">
                  <c:v>1106.8599999999999</c:v>
                </c:pt>
                <c:pt idx="23344">
                  <c:v>1106.8799999999999</c:v>
                </c:pt>
                <c:pt idx="23345">
                  <c:v>1106.9000000000001</c:v>
                </c:pt>
                <c:pt idx="23346">
                  <c:v>1106.92</c:v>
                </c:pt>
                <c:pt idx="23347">
                  <c:v>1106.94</c:v>
                </c:pt>
                <c:pt idx="23348">
                  <c:v>1106.96</c:v>
                </c:pt>
                <c:pt idx="23349">
                  <c:v>1106.98</c:v>
                </c:pt>
                <c:pt idx="23350">
                  <c:v>1107</c:v>
                </c:pt>
                <c:pt idx="23351">
                  <c:v>1107.02</c:v>
                </c:pt>
                <c:pt idx="23352">
                  <c:v>1107.04</c:v>
                </c:pt>
                <c:pt idx="23353">
                  <c:v>1107.06</c:v>
                </c:pt>
                <c:pt idx="23354">
                  <c:v>1107.08</c:v>
                </c:pt>
                <c:pt idx="23355">
                  <c:v>1107.0999999999999</c:v>
                </c:pt>
                <c:pt idx="23356">
                  <c:v>1107.1199999999999</c:v>
                </c:pt>
                <c:pt idx="23357">
                  <c:v>1107.1399999999999</c:v>
                </c:pt>
                <c:pt idx="23358">
                  <c:v>1107.1599999999999</c:v>
                </c:pt>
                <c:pt idx="23359">
                  <c:v>1107.1799999999998</c:v>
                </c:pt>
                <c:pt idx="23360">
                  <c:v>1107.2</c:v>
                </c:pt>
                <c:pt idx="23361">
                  <c:v>1107.22</c:v>
                </c:pt>
                <c:pt idx="23362">
                  <c:v>1107.24</c:v>
                </c:pt>
                <c:pt idx="23363">
                  <c:v>1107.26</c:v>
                </c:pt>
                <c:pt idx="23364">
                  <c:v>1107.28</c:v>
                </c:pt>
                <c:pt idx="23365">
                  <c:v>1107.3</c:v>
                </c:pt>
                <c:pt idx="23366">
                  <c:v>1107.32</c:v>
                </c:pt>
                <c:pt idx="23367">
                  <c:v>1107.3399999999999</c:v>
                </c:pt>
                <c:pt idx="23368">
                  <c:v>1107.3599999999999</c:v>
                </c:pt>
                <c:pt idx="23369">
                  <c:v>1107.3799999999999</c:v>
                </c:pt>
                <c:pt idx="23370">
                  <c:v>1107.4000000000001</c:v>
                </c:pt>
                <c:pt idx="23371">
                  <c:v>1107.42</c:v>
                </c:pt>
                <c:pt idx="23372">
                  <c:v>1107.44</c:v>
                </c:pt>
                <c:pt idx="23373">
                  <c:v>1107.46</c:v>
                </c:pt>
                <c:pt idx="23374">
                  <c:v>1107.48</c:v>
                </c:pt>
                <c:pt idx="23375">
                  <c:v>1107.5</c:v>
                </c:pt>
                <c:pt idx="23376">
                  <c:v>1107.52</c:v>
                </c:pt>
                <c:pt idx="23377">
                  <c:v>1107.54</c:v>
                </c:pt>
                <c:pt idx="23378">
                  <c:v>1107.56</c:v>
                </c:pt>
                <c:pt idx="23379">
                  <c:v>1107.58</c:v>
                </c:pt>
                <c:pt idx="23380">
                  <c:v>1107.5999999999999</c:v>
                </c:pt>
                <c:pt idx="23381">
                  <c:v>1107.6199999999999</c:v>
                </c:pt>
                <c:pt idx="23382">
                  <c:v>1107.6399999999999</c:v>
                </c:pt>
                <c:pt idx="23383">
                  <c:v>1107.6599999999999</c:v>
                </c:pt>
                <c:pt idx="23384">
                  <c:v>1107.6799999999998</c:v>
                </c:pt>
                <c:pt idx="23385">
                  <c:v>1107.7</c:v>
                </c:pt>
                <c:pt idx="23386">
                  <c:v>1107.72</c:v>
                </c:pt>
                <c:pt idx="23387">
                  <c:v>1107.74</c:v>
                </c:pt>
                <c:pt idx="23388">
                  <c:v>1107.76</c:v>
                </c:pt>
                <c:pt idx="23389">
                  <c:v>1107.78</c:v>
                </c:pt>
                <c:pt idx="23390">
                  <c:v>1107.8</c:v>
                </c:pt>
                <c:pt idx="23391">
                  <c:v>1107.82</c:v>
                </c:pt>
                <c:pt idx="23392">
                  <c:v>1107.8399999999999</c:v>
                </c:pt>
                <c:pt idx="23393">
                  <c:v>1107.8599999999999</c:v>
                </c:pt>
                <c:pt idx="23394">
                  <c:v>1107.8799999999999</c:v>
                </c:pt>
                <c:pt idx="23395">
                  <c:v>1107.9000000000001</c:v>
                </c:pt>
                <c:pt idx="23396">
                  <c:v>1107.92</c:v>
                </c:pt>
                <c:pt idx="23397">
                  <c:v>1107.94</c:v>
                </c:pt>
                <c:pt idx="23398">
                  <c:v>1107.96</c:v>
                </c:pt>
                <c:pt idx="23399">
                  <c:v>1107.98</c:v>
                </c:pt>
                <c:pt idx="23400">
                  <c:v>1108</c:v>
                </c:pt>
                <c:pt idx="23401">
                  <c:v>1108.02</c:v>
                </c:pt>
                <c:pt idx="23402">
                  <c:v>1108.04</c:v>
                </c:pt>
                <c:pt idx="23403">
                  <c:v>1108.06</c:v>
                </c:pt>
                <c:pt idx="23404">
                  <c:v>1108.08</c:v>
                </c:pt>
                <c:pt idx="23405">
                  <c:v>1108.0999999999999</c:v>
                </c:pt>
                <c:pt idx="23406">
                  <c:v>1108.1199999999999</c:v>
                </c:pt>
                <c:pt idx="23407">
                  <c:v>1108.1399999999999</c:v>
                </c:pt>
                <c:pt idx="23408">
                  <c:v>1108.1599999999999</c:v>
                </c:pt>
                <c:pt idx="23409">
                  <c:v>1108.1799999999998</c:v>
                </c:pt>
                <c:pt idx="23410">
                  <c:v>1108.2</c:v>
                </c:pt>
                <c:pt idx="23411">
                  <c:v>1108.22</c:v>
                </c:pt>
                <c:pt idx="23412">
                  <c:v>1108.24</c:v>
                </c:pt>
                <c:pt idx="23413">
                  <c:v>1108.26</c:v>
                </c:pt>
                <c:pt idx="23414">
                  <c:v>1108.28</c:v>
                </c:pt>
                <c:pt idx="23415">
                  <c:v>1108.3</c:v>
                </c:pt>
                <c:pt idx="23416">
                  <c:v>1108.32</c:v>
                </c:pt>
                <c:pt idx="23417">
                  <c:v>1108.3399999999999</c:v>
                </c:pt>
                <c:pt idx="23418">
                  <c:v>1108.3599999999999</c:v>
                </c:pt>
                <c:pt idx="23419">
                  <c:v>1108.3799999999999</c:v>
                </c:pt>
                <c:pt idx="23420">
                  <c:v>1108.4000000000001</c:v>
                </c:pt>
                <c:pt idx="23421">
                  <c:v>1108.42</c:v>
                </c:pt>
                <c:pt idx="23422">
                  <c:v>1108.44</c:v>
                </c:pt>
                <c:pt idx="23423">
                  <c:v>1108.46</c:v>
                </c:pt>
                <c:pt idx="23424">
                  <c:v>1108.48</c:v>
                </c:pt>
                <c:pt idx="23425">
                  <c:v>1108.5</c:v>
                </c:pt>
                <c:pt idx="23426">
                  <c:v>1108.52</c:v>
                </c:pt>
                <c:pt idx="23427">
                  <c:v>1108.54</c:v>
                </c:pt>
                <c:pt idx="23428">
                  <c:v>1108.56</c:v>
                </c:pt>
                <c:pt idx="23429">
                  <c:v>1108.58</c:v>
                </c:pt>
                <c:pt idx="23430">
                  <c:v>1108.5999999999999</c:v>
                </c:pt>
                <c:pt idx="23431">
                  <c:v>1108.6199999999999</c:v>
                </c:pt>
                <c:pt idx="23432">
                  <c:v>1108.6399999999999</c:v>
                </c:pt>
                <c:pt idx="23433">
                  <c:v>1108.6599999999999</c:v>
                </c:pt>
                <c:pt idx="23434">
                  <c:v>1108.6799999999998</c:v>
                </c:pt>
                <c:pt idx="23435">
                  <c:v>1108.7</c:v>
                </c:pt>
                <c:pt idx="23436">
                  <c:v>1108.72</c:v>
                </c:pt>
                <c:pt idx="23437">
                  <c:v>1108.74</c:v>
                </c:pt>
                <c:pt idx="23438">
                  <c:v>1108.76</c:v>
                </c:pt>
                <c:pt idx="23439">
                  <c:v>1108.78</c:v>
                </c:pt>
                <c:pt idx="23440">
                  <c:v>1108.8</c:v>
                </c:pt>
                <c:pt idx="23441">
                  <c:v>1108.82</c:v>
                </c:pt>
                <c:pt idx="23442">
                  <c:v>1108.8399999999999</c:v>
                </c:pt>
                <c:pt idx="23443">
                  <c:v>1108.8599999999999</c:v>
                </c:pt>
                <c:pt idx="23444">
                  <c:v>1108.8799999999999</c:v>
                </c:pt>
                <c:pt idx="23445">
                  <c:v>1108.9000000000001</c:v>
                </c:pt>
                <c:pt idx="23446">
                  <c:v>1108.92</c:v>
                </c:pt>
                <c:pt idx="23447">
                  <c:v>1108.94</c:v>
                </c:pt>
                <c:pt idx="23448">
                  <c:v>1108.96</c:v>
                </c:pt>
                <c:pt idx="23449">
                  <c:v>1108.98</c:v>
                </c:pt>
                <c:pt idx="23450">
                  <c:v>1109</c:v>
                </c:pt>
                <c:pt idx="23451">
                  <c:v>1109.02</c:v>
                </c:pt>
                <c:pt idx="23452">
                  <c:v>1109.04</c:v>
                </c:pt>
                <c:pt idx="23453">
                  <c:v>1109.06</c:v>
                </c:pt>
                <c:pt idx="23454">
                  <c:v>1109.08</c:v>
                </c:pt>
                <c:pt idx="23455">
                  <c:v>1109.0999999999999</c:v>
                </c:pt>
                <c:pt idx="23456">
                  <c:v>1109.1199999999999</c:v>
                </c:pt>
                <c:pt idx="23457">
                  <c:v>1109.1399999999999</c:v>
                </c:pt>
                <c:pt idx="23458">
                  <c:v>1109.1599999999999</c:v>
                </c:pt>
                <c:pt idx="23459">
                  <c:v>1109.1799999999998</c:v>
                </c:pt>
                <c:pt idx="23460">
                  <c:v>1109.2</c:v>
                </c:pt>
                <c:pt idx="23461">
                  <c:v>1109.22</c:v>
                </c:pt>
                <c:pt idx="23462">
                  <c:v>1109.24</c:v>
                </c:pt>
                <c:pt idx="23463">
                  <c:v>1109.26</c:v>
                </c:pt>
                <c:pt idx="23464">
                  <c:v>1109.28</c:v>
                </c:pt>
                <c:pt idx="23465">
                  <c:v>1109.3</c:v>
                </c:pt>
                <c:pt idx="23466">
                  <c:v>1109.32</c:v>
                </c:pt>
                <c:pt idx="23467">
                  <c:v>1109.3399999999999</c:v>
                </c:pt>
                <c:pt idx="23468">
                  <c:v>1109.3599999999999</c:v>
                </c:pt>
                <c:pt idx="23469">
                  <c:v>1109.3799999999999</c:v>
                </c:pt>
                <c:pt idx="23470">
                  <c:v>1109.4000000000001</c:v>
                </c:pt>
                <c:pt idx="23471">
                  <c:v>1109.42</c:v>
                </c:pt>
                <c:pt idx="23472">
                  <c:v>1109.44</c:v>
                </c:pt>
                <c:pt idx="23473">
                  <c:v>1109.46</c:v>
                </c:pt>
                <c:pt idx="23474">
                  <c:v>1109.48</c:v>
                </c:pt>
                <c:pt idx="23475">
                  <c:v>1109.5</c:v>
                </c:pt>
                <c:pt idx="23476">
                  <c:v>1109.52</c:v>
                </c:pt>
                <c:pt idx="23477">
                  <c:v>1109.54</c:v>
                </c:pt>
                <c:pt idx="23478">
                  <c:v>1109.56</c:v>
                </c:pt>
                <c:pt idx="23479">
                  <c:v>1109.58</c:v>
                </c:pt>
                <c:pt idx="23480">
                  <c:v>1109.5999999999999</c:v>
                </c:pt>
                <c:pt idx="23481">
                  <c:v>1109.6199999999999</c:v>
                </c:pt>
                <c:pt idx="23482">
                  <c:v>1109.6399999999999</c:v>
                </c:pt>
                <c:pt idx="23483">
                  <c:v>1109.6599999999999</c:v>
                </c:pt>
                <c:pt idx="23484">
                  <c:v>1109.6799999999998</c:v>
                </c:pt>
                <c:pt idx="23485">
                  <c:v>1109.7</c:v>
                </c:pt>
                <c:pt idx="23486">
                  <c:v>1109.72</c:v>
                </c:pt>
                <c:pt idx="23487">
                  <c:v>1109.74</c:v>
                </c:pt>
                <c:pt idx="23488">
                  <c:v>1109.76</c:v>
                </c:pt>
                <c:pt idx="23489">
                  <c:v>1109.78</c:v>
                </c:pt>
                <c:pt idx="23490">
                  <c:v>1109.8</c:v>
                </c:pt>
                <c:pt idx="23491">
                  <c:v>1109.82</c:v>
                </c:pt>
                <c:pt idx="23492">
                  <c:v>1109.8399999999999</c:v>
                </c:pt>
                <c:pt idx="23493">
                  <c:v>1109.8599999999999</c:v>
                </c:pt>
                <c:pt idx="23494">
                  <c:v>1109.8799999999999</c:v>
                </c:pt>
                <c:pt idx="23495">
                  <c:v>1109.9000000000001</c:v>
                </c:pt>
                <c:pt idx="23496">
                  <c:v>1109.92</c:v>
                </c:pt>
                <c:pt idx="23497">
                  <c:v>1109.94</c:v>
                </c:pt>
                <c:pt idx="23498">
                  <c:v>1109.96</c:v>
                </c:pt>
                <c:pt idx="23499">
                  <c:v>1109.98</c:v>
                </c:pt>
                <c:pt idx="23500">
                  <c:v>1110</c:v>
                </c:pt>
                <c:pt idx="23501">
                  <c:v>1110.02</c:v>
                </c:pt>
                <c:pt idx="23502">
                  <c:v>1110.04</c:v>
                </c:pt>
                <c:pt idx="23503">
                  <c:v>1110.06</c:v>
                </c:pt>
                <c:pt idx="23504">
                  <c:v>1110.08</c:v>
                </c:pt>
                <c:pt idx="23505">
                  <c:v>1110.0999999999999</c:v>
                </c:pt>
                <c:pt idx="23506">
                  <c:v>1110.1199999999999</c:v>
                </c:pt>
                <c:pt idx="23507">
                  <c:v>1110.1399999999999</c:v>
                </c:pt>
                <c:pt idx="23508">
                  <c:v>1110.1599999999999</c:v>
                </c:pt>
                <c:pt idx="23509">
                  <c:v>1110.1799999999998</c:v>
                </c:pt>
                <c:pt idx="23510">
                  <c:v>1110.2</c:v>
                </c:pt>
                <c:pt idx="23511">
                  <c:v>1110.22</c:v>
                </c:pt>
                <c:pt idx="23512">
                  <c:v>1110.24</c:v>
                </c:pt>
                <c:pt idx="23513">
                  <c:v>1110.26</c:v>
                </c:pt>
                <c:pt idx="23514">
                  <c:v>1110.28</c:v>
                </c:pt>
                <c:pt idx="23515">
                  <c:v>1110.3</c:v>
                </c:pt>
                <c:pt idx="23516">
                  <c:v>1110.32</c:v>
                </c:pt>
                <c:pt idx="23517">
                  <c:v>1110.3399999999999</c:v>
                </c:pt>
                <c:pt idx="23518">
                  <c:v>1110.3599999999999</c:v>
                </c:pt>
                <c:pt idx="23519">
                  <c:v>1110.3799999999999</c:v>
                </c:pt>
                <c:pt idx="23520">
                  <c:v>1110.4000000000001</c:v>
                </c:pt>
                <c:pt idx="23521">
                  <c:v>1110.42</c:v>
                </c:pt>
                <c:pt idx="23522">
                  <c:v>1110.44</c:v>
                </c:pt>
                <c:pt idx="23523">
                  <c:v>1110.46</c:v>
                </c:pt>
                <c:pt idx="23524">
                  <c:v>1110.48</c:v>
                </c:pt>
                <c:pt idx="23525">
                  <c:v>1110.5</c:v>
                </c:pt>
                <c:pt idx="23526">
                  <c:v>1110.52</c:v>
                </c:pt>
                <c:pt idx="23527">
                  <c:v>1110.54</c:v>
                </c:pt>
                <c:pt idx="23528">
                  <c:v>1110.56</c:v>
                </c:pt>
                <c:pt idx="23529">
                  <c:v>1110.58</c:v>
                </c:pt>
                <c:pt idx="23530">
                  <c:v>1110.5999999999999</c:v>
                </c:pt>
                <c:pt idx="23531">
                  <c:v>1110.6199999999999</c:v>
                </c:pt>
                <c:pt idx="23532">
                  <c:v>1110.6399999999999</c:v>
                </c:pt>
                <c:pt idx="23533">
                  <c:v>1110.6599999999999</c:v>
                </c:pt>
                <c:pt idx="23534">
                  <c:v>1110.6799999999998</c:v>
                </c:pt>
                <c:pt idx="23535">
                  <c:v>1110.7</c:v>
                </c:pt>
                <c:pt idx="23536">
                  <c:v>1110.72</c:v>
                </c:pt>
                <c:pt idx="23537">
                  <c:v>1110.74</c:v>
                </c:pt>
                <c:pt idx="23538">
                  <c:v>1110.76</c:v>
                </c:pt>
                <c:pt idx="23539">
                  <c:v>1110.78</c:v>
                </c:pt>
                <c:pt idx="23540">
                  <c:v>1110.8</c:v>
                </c:pt>
                <c:pt idx="23541">
                  <c:v>1110.82</c:v>
                </c:pt>
                <c:pt idx="23542">
                  <c:v>1110.8399999999999</c:v>
                </c:pt>
                <c:pt idx="23543">
                  <c:v>1110.8599999999999</c:v>
                </c:pt>
                <c:pt idx="23544">
                  <c:v>1110.8799999999999</c:v>
                </c:pt>
                <c:pt idx="23545">
                  <c:v>1110.9000000000001</c:v>
                </c:pt>
                <c:pt idx="23546">
                  <c:v>1110.92</c:v>
                </c:pt>
                <c:pt idx="23547">
                  <c:v>1110.94</c:v>
                </c:pt>
                <c:pt idx="23548">
                  <c:v>1110.96</c:v>
                </c:pt>
                <c:pt idx="23549">
                  <c:v>1110.98</c:v>
                </c:pt>
                <c:pt idx="23550">
                  <c:v>1111</c:v>
                </c:pt>
                <c:pt idx="23551">
                  <c:v>1111.02</c:v>
                </c:pt>
                <c:pt idx="23552">
                  <c:v>1111.04</c:v>
                </c:pt>
                <c:pt idx="23553">
                  <c:v>1111.06</c:v>
                </c:pt>
                <c:pt idx="23554">
                  <c:v>1111.08</c:v>
                </c:pt>
                <c:pt idx="23555">
                  <c:v>1111.0999999999999</c:v>
                </c:pt>
                <c:pt idx="23556">
                  <c:v>1111.1199999999999</c:v>
                </c:pt>
                <c:pt idx="23557">
                  <c:v>1111.1399999999999</c:v>
                </c:pt>
                <c:pt idx="23558">
                  <c:v>1111.1599999999999</c:v>
                </c:pt>
                <c:pt idx="23559">
                  <c:v>1111.1799999999998</c:v>
                </c:pt>
                <c:pt idx="23560">
                  <c:v>1111.2</c:v>
                </c:pt>
                <c:pt idx="23561">
                  <c:v>1111.22</c:v>
                </c:pt>
                <c:pt idx="23562">
                  <c:v>1111.24</c:v>
                </c:pt>
                <c:pt idx="23563">
                  <c:v>1111.26</c:v>
                </c:pt>
                <c:pt idx="23564">
                  <c:v>1111.28</c:v>
                </c:pt>
                <c:pt idx="23565">
                  <c:v>1111.3</c:v>
                </c:pt>
                <c:pt idx="23566">
                  <c:v>1111.32</c:v>
                </c:pt>
                <c:pt idx="23567">
                  <c:v>1111.3399999999999</c:v>
                </c:pt>
                <c:pt idx="23568">
                  <c:v>1111.3599999999999</c:v>
                </c:pt>
                <c:pt idx="23569">
                  <c:v>1111.3799999999999</c:v>
                </c:pt>
                <c:pt idx="23570">
                  <c:v>1111.4000000000001</c:v>
                </c:pt>
                <c:pt idx="23571">
                  <c:v>1111.42</c:v>
                </c:pt>
                <c:pt idx="23572">
                  <c:v>1111.44</c:v>
                </c:pt>
                <c:pt idx="23573">
                  <c:v>1111.46</c:v>
                </c:pt>
                <c:pt idx="23574">
                  <c:v>1111.48</c:v>
                </c:pt>
                <c:pt idx="23575">
                  <c:v>1111.5</c:v>
                </c:pt>
                <c:pt idx="23576">
                  <c:v>1111.52</c:v>
                </c:pt>
                <c:pt idx="23577">
                  <c:v>1111.54</c:v>
                </c:pt>
                <c:pt idx="23578">
                  <c:v>1111.56</c:v>
                </c:pt>
                <c:pt idx="23579">
                  <c:v>1111.58</c:v>
                </c:pt>
                <c:pt idx="23580">
                  <c:v>1111.5999999999999</c:v>
                </c:pt>
                <c:pt idx="23581">
                  <c:v>1111.6199999999999</c:v>
                </c:pt>
                <c:pt idx="23582">
                  <c:v>1111.6399999999999</c:v>
                </c:pt>
                <c:pt idx="23583">
                  <c:v>1111.6599999999999</c:v>
                </c:pt>
                <c:pt idx="23584">
                  <c:v>1111.6799999999998</c:v>
                </c:pt>
                <c:pt idx="23585">
                  <c:v>1111.7</c:v>
                </c:pt>
                <c:pt idx="23586">
                  <c:v>1111.72</c:v>
                </c:pt>
                <c:pt idx="23587">
                  <c:v>1111.74</c:v>
                </c:pt>
                <c:pt idx="23588">
                  <c:v>1111.76</c:v>
                </c:pt>
                <c:pt idx="23589">
                  <c:v>1111.78</c:v>
                </c:pt>
                <c:pt idx="23590">
                  <c:v>1111.8</c:v>
                </c:pt>
                <c:pt idx="23591">
                  <c:v>1111.82</c:v>
                </c:pt>
                <c:pt idx="23592">
                  <c:v>1111.8399999999999</c:v>
                </c:pt>
                <c:pt idx="23593">
                  <c:v>1111.8599999999999</c:v>
                </c:pt>
                <c:pt idx="23594">
                  <c:v>1111.8799999999999</c:v>
                </c:pt>
                <c:pt idx="23595">
                  <c:v>1111.9000000000001</c:v>
                </c:pt>
                <c:pt idx="23596">
                  <c:v>1111.92</c:v>
                </c:pt>
                <c:pt idx="23597">
                  <c:v>1111.94</c:v>
                </c:pt>
                <c:pt idx="23598">
                  <c:v>1111.96</c:v>
                </c:pt>
                <c:pt idx="23599">
                  <c:v>1111.98</c:v>
                </c:pt>
                <c:pt idx="23600">
                  <c:v>1112</c:v>
                </c:pt>
                <c:pt idx="23601">
                  <c:v>1112.02</c:v>
                </c:pt>
                <c:pt idx="23602">
                  <c:v>1112.04</c:v>
                </c:pt>
                <c:pt idx="23603">
                  <c:v>1112.06</c:v>
                </c:pt>
                <c:pt idx="23604">
                  <c:v>1112.08</c:v>
                </c:pt>
                <c:pt idx="23605">
                  <c:v>1112.0999999999999</c:v>
                </c:pt>
                <c:pt idx="23606">
                  <c:v>1112.1199999999999</c:v>
                </c:pt>
                <c:pt idx="23607">
                  <c:v>1112.1399999999999</c:v>
                </c:pt>
                <c:pt idx="23608">
                  <c:v>1112.1599999999999</c:v>
                </c:pt>
                <c:pt idx="23609">
                  <c:v>1112.1799999999998</c:v>
                </c:pt>
                <c:pt idx="23610">
                  <c:v>1112.2</c:v>
                </c:pt>
                <c:pt idx="23611">
                  <c:v>1112.22</c:v>
                </c:pt>
                <c:pt idx="23612">
                  <c:v>1112.24</c:v>
                </c:pt>
                <c:pt idx="23613">
                  <c:v>1112.26</c:v>
                </c:pt>
                <c:pt idx="23614">
                  <c:v>1112.28</c:v>
                </c:pt>
                <c:pt idx="23615">
                  <c:v>1112.3</c:v>
                </c:pt>
                <c:pt idx="23616">
                  <c:v>1112.32</c:v>
                </c:pt>
                <c:pt idx="23617">
                  <c:v>1112.3399999999999</c:v>
                </c:pt>
                <c:pt idx="23618">
                  <c:v>1112.3599999999999</c:v>
                </c:pt>
                <c:pt idx="23619">
                  <c:v>1112.3799999999999</c:v>
                </c:pt>
                <c:pt idx="23620">
                  <c:v>1112.4000000000001</c:v>
                </c:pt>
                <c:pt idx="23621">
                  <c:v>1112.42</c:v>
                </c:pt>
                <c:pt idx="23622">
                  <c:v>1112.44</c:v>
                </c:pt>
                <c:pt idx="23623">
                  <c:v>1112.46</c:v>
                </c:pt>
                <c:pt idx="23624">
                  <c:v>1112.48</c:v>
                </c:pt>
                <c:pt idx="23625">
                  <c:v>1112.5</c:v>
                </c:pt>
                <c:pt idx="23626">
                  <c:v>1112.52</c:v>
                </c:pt>
                <c:pt idx="23627">
                  <c:v>1112.54</c:v>
                </c:pt>
                <c:pt idx="23628">
                  <c:v>1112.56</c:v>
                </c:pt>
                <c:pt idx="23629">
                  <c:v>1112.58</c:v>
                </c:pt>
                <c:pt idx="23630">
                  <c:v>1112.5999999999999</c:v>
                </c:pt>
                <c:pt idx="23631">
                  <c:v>1112.6199999999999</c:v>
                </c:pt>
                <c:pt idx="23632">
                  <c:v>1112.6399999999999</c:v>
                </c:pt>
                <c:pt idx="23633">
                  <c:v>1112.6599999999999</c:v>
                </c:pt>
                <c:pt idx="23634">
                  <c:v>1112.6799999999998</c:v>
                </c:pt>
                <c:pt idx="23635">
                  <c:v>1112.7</c:v>
                </c:pt>
                <c:pt idx="23636">
                  <c:v>1112.72</c:v>
                </c:pt>
                <c:pt idx="23637">
                  <c:v>1112.74</c:v>
                </c:pt>
                <c:pt idx="23638">
                  <c:v>1112.76</c:v>
                </c:pt>
                <c:pt idx="23639">
                  <c:v>1112.78</c:v>
                </c:pt>
                <c:pt idx="23640">
                  <c:v>1112.8</c:v>
                </c:pt>
                <c:pt idx="23641">
                  <c:v>1112.82</c:v>
                </c:pt>
                <c:pt idx="23642">
                  <c:v>1112.8399999999999</c:v>
                </c:pt>
                <c:pt idx="23643">
                  <c:v>1112.8599999999999</c:v>
                </c:pt>
                <c:pt idx="23644">
                  <c:v>1112.8799999999999</c:v>
                </c:pt>
                <c:pt idx="23645">
                  <c:v>1112.9000000000001</c:v>
                </c:pt>
                <c:pt idx="23646">
                  <c:v>1112.92</c:v>
                </c:pt>
                <c:pt idx="23647">
                  <c:v>1112.94</c:v>
                </c:pt>
                <c:pt idx="23648">
                  <c:v>1112.96</c:v>
                </c:pt>
                <c:pt idx="23649">
                  <c:v>1112.98</c:v>
                </c:pt>
                <c:pt idx="23650">
                  <c:v>1113</c:v>
                </c:pt>
                <c:pt idx="23651">
                  <c:v>1113.02</c:v>
                </c:pt>
                <c:pt idx="23652">
                  <c:v>1113.04</c:v>
                </c:pt>
                <c:pt idx="23653">
                  <c:v>1113.06</c:v>
                </c:pt>
                <c:pt idx="23654">
                  <c:v>1113.08</c:v>
                </c:pt>
                <c:pt idx="23655">
                  <c:v>1113.0999999999999</c:v>
                </c:pt>
                <c:pt idx="23656">
                  <c:v>1113.1199999999999</c:v>
                </c:pt>
                <c:pt idx="23657">
                  <c:v>1113.1399999999999</c:v>
                </c:pt>
                <c:pt idx="23658">
                  <c:v>1113.1599999999999</c:v>
                </c:pt>
                <c:pt idx="23659">
                  <c:v>1113.1799999999998</c:v>
                </c:pt>
                <c:pt idx="23660">
                  <c:v>1113.2</c:v>
                </c:pt>
                <c:pt idx="23661">
                  <c:v>1113.22</c:v>
                </c:pt>
                <c:pt idx="23662">
                  <c:v>1113.24</c:v>
                </c:pt>
                <c:pt idx="23663">
                  <c:v>1113.26</c:v>
                </c:pt>
                <c:pt idx="23664">
                  <c:v>1113.28</c:v>
                </c:pt>
                <c:pt idx="23665">
                  <c:v>1113.3</c:v>
                </c:pt>
                <c:pt idx="23666">
                  <c:v>1113.32</c:v>
                </c:pt>
                <c:pt idx="23667">
                  <c:v>1113.3399999999999</c:v>
                </c:pt>
                <c:pt idx="23668">
                  <c:v>1113.3599999999999</c:v>
                </c:pt>
                <c:pt idx="23669">
                  <c:v>1113.3799999999999</c:v>
                </c:pt>
                <c:pt idx="23670">
                  <c:v>1113.4000000000001</c:v>
                </c:pt>
                <c:pt idx="23671">
                  <c:v>1113.42</c:v>
                </c:pt>
                <c:pt idx="23672">
                  <c:v>1113.44</c:v>
                </c:pt>
                <c:pt idx="23673">
                  <c:v>1113.46</c:v>
                </c:pt>
                <c:pt idx="23674">
                  <c:v>1113.48</c:v>
                </c:pt>
                <c:pt idx="23675">
                  <c:v>1113.5</c:v>
                </c:pt>
                <c:pt idx="23676">
                  <c:v>1113.52</c:v>
                </c:pt>
                <c:pt idx="23677">
                  <c:v>1113.54</c:v>
                </c:pt>
                <c:pt idx="23678">
                  <c:v>1113.56</c:v>
                </c:pt>
                <c:pt idx="23679">
                  <c:v>1113.58</c:v>
                </c:pt>
                <c:pt idx="23680">
                  <c:v>1113.5999999999999</c:v>
                </c:pt>
                <c:pt idx="23681">
                  <c:v>1113.6199999999999</c:v>
                </c:pt>
                <c:pt idx="23682">
                  <c:v>1113.6399999999999</c:v>
                </c:pt>
                <c:pt idx="23683">
                  <c:v>1113.6599999999999</c:v>
                </c:pt>
                <c:pt idx="23684">
                  <c:v>1113.6799999999998</c:v>
                </c:pt>
                <c:pt idx="23685">
                  <c:v>1113.7</c:v>
                </c:pt>
                <c:pt idx="23686">
                  <c:v>1113.72</c:v>
                </c:pt>
                <c:pt idx="23687">
                  <c:v>1113.74</c:v>
                </c:pt>
                <c:pt idx="23688">
                  <c:v>1113.76</c:v>
                </c:pt>
                <c:pt idx="23689">
                  <c:v>1113.78</c:v>
                </c:pt>
                <c:pt idx="23690">
                  <c:v>1113.8</c:v>
                </c:pt>
                <c:pt idx="23691">
                  <c:v>1113.82</c:v>
                </c:pt>
                <c:pt idx="23692">
                  <c:v>1113.8399999999999</c:v>
                </c:pt>
                <c:pt idx="23693">
                  <c:v>1113.8599999999999</c:v>
                </c:pt>
                <c:pt idx="23694">
                  <c:v>1113.8799999999999</c:v>
                </c:pt>
                <c:pt idx="23695">
                  <c:v>1113.9000000000001</c:v>
                </c:pt>
                <c:pt idx="23696">
                  <c:v>1113.92</c:v>
                </c:pt>
                <c:pt idx="23697">
                  <c:v>1113.94</c:v>
                </c:pt>
                <c:pt idx="23698">
                  <c:v>1113.96</c:v>
                </c:pt>
                <c:pt idx="23699">
                  <c:v>1113.98</c:v>
                </c:pt>
                <c:pt idx="23700">
                  <c:v>1114</c:v>
                </c:pt>
                <c:pt idx="23701">
                  <c:v>1114.02</c:v>
                </c:pt>
                <c:pt idx="23702">
                  <c:v>1114.04</c:v>
                </c:pt>
                <c:pt idx="23703">
                  <c:v>1114.06</c:v>
                </c:pt>
                <c:pt idx="23704">
                  <c:v>1114.08</c:v>
                </c:pt>
                <c:pt idx="23705">
                  <c:v>1114.0999999999999</c:v>
                </c:pt>
                <c:pt idx="23706">
                  <c:v>1114.1199999999999</c:v>
                </c:pt>
                <c:pt idx="23707">
                  <c:v>1114.1399999999999</c:v>
                </c:pt>
                <c:pt idx="23708">
                  <c:v>1114.1599999999999</c:v>
                </c:pt>
                <c:pt idx="23709">
                  <c:v>1114.1799999999998</c:v>
                </c:pt>
                <c:pt idx="23710">
                  <c:v>1114.2</c:v>
                </c:pt>
                <c:pt idx="23711">
                  <c:v>1114.22</c:v>
                </c:pt>
                <c:pt idx="23712">
                  <c:v>1114.24</c:v>
                </c:pt>
                <c:pt idx="23713">
                  <c:v>1114.26</c:v>
                </c:pt>
                <c:pt idx="23714">
                  <c:v>1114.28</c:v>
                </c:pt>
                <c:pt idx="23715">
                  <c:v>1114.3</c:v>
                </c:pt>
                <c:pt idx="23716">
                  <c:v>1114.32</c:v>
                </c:pt>
                <c:pt idx="23717">
                  <c:v>1114.3399999999999</c:v>
                </c:pt>
                <c:pt idx="23718">
                  <c:v>1114.3599999999999</c:v>
                </c:pt>
                <c:pt idx="23719">
                  <c:v>1114.3799999999999</c:v>
                </c:pt>
                <c:pt idx="23720">
                  <c:v>1114.4000000000001</c:v>
                </c:pt>
                <c:pt idx="23721">
                  <c:v>1114.42</c:v>
                </c:pt>
                <c:pt idx="23722">
                  <c:v>1114.44</c:v>
                </c:pt>
                <c:pt idx="23723">
                  <c:v>1114.46</c:v>
                </c:pt>
                <c:pt idx="23724">
                  <c:v>1114.48</c:v>
                </c:pt>
                <c:pt idx="23725">
                  <c:v>1114.5</c:v>
                </c:pt>
                <c:pt idx="23726">
                  <c:v>1114.52</c:v>
                </c:pt>
                <c:pt idx="23727">
                  <c:v>1114.54</c:v>
                </c:pt>
                <c:pt idx="23728">
                  <c:v>1114.56</c:v>
                </c:pt>
                <c:pt idx="23729">
                  <c:v>1114.58</c:v>
                </c:pt>
                <c:pt idx="23730">
                  <c:v>1114.5999999999999</c:v>
                </c:pt>
                <c:pt idx="23731">
                  <c:v>1114.6199999999999</c:v>
                </c:pt>
                <c:pt idx="23732">
                  <c:v>1114.6399999999999</c:v>
                </c:pt>
                <c:pt idx="23733">
                  <c:v>1114.6599999999999</c:v>
                </c:pt>
                <c:pt idx="23734">
                  <c:v>1114.6799999999998</c:v>
                </c:pt>
                <c:pt idx="23735">
                  <c:v>1114.7</c:v>
                </c:pt>
                <c:pt idx="23736">
                  <c:v>1114.72</c:v>
                </c:pt>
                <c:pt idx="23737">
                  <c:v>1114.74</c:v>
                </c:pt>
                <c:pt idx="23738">
                  <c:v>1114.76</c:v>
                </c:pt>
                <c:pt idx="23739">
                  <c:v>1114.78</c:v>
                </c:pt>
                <c:pt idx="23740">
                  <c:v>1114.8</c:v>
                </c:pt>
                <c:pt idx="23741">
                  <c:v>1114.82</c:v>
                </c:pt>
                <c:pt idx="23742">
                  <c:v>1114.8399999999999</c:v>
                </c:pt>
                <c:pt idx="23743">
                  <c:v>1114.8599999999999</c:v>
                </c:pt>
                <c:pt idx="23744">
                  <c:v>1114.8799999999999</c:v>
                </c:pt>
                <c:pt idx="23745">
                  <c:v>1114.9000000000001</c:v>
                </c:pt>
                <c:pt idx="23746">
                  <c:v>1114.92</c:v>
                </c:pt>
                <c:pt idx="23747">
                  <c:v>1114.94</c:v>
                </c:pt>
                <c:pt idx="23748">
                  <c:v>1114.96</c:v>
                </c:pt>
                <c:pt idx="23749">
                  <c:v>1114.98</c:v>
                </c:pt>
                <c:pt idx="23750">
                  <c:v>1115</c:v>
                </c:pt>
                <c:pt idx="23751">
                  <c:v>1115.02</c:v>
                </c:pt>
                <c:pt idx="23752">
                  <c:v>1115.04</c:v>
                </c:pt>
                <c:pt idx="23753">
                  <c:v>1115.06</c:v>
                </c:pt>
                <c:pt idx="23754">
                  <c:v>1115.08</c:v>
                </c:pt>
                <c:pt idx="23755">
                  <c:v>1115.0999999999999</c:v>
                </c:pt>
                <c:pt idx="23756">
                  <c:v>1115.1199999999999</c:v>
                </c:pt>
                <c:pt idx="23757">
                  <c:v>1115.1399999999999</c:v>
                </c:pt>
                <c:pt idx="23758">
                  <c:v>1115.1599999999999</c:v>
                </c:pt>
                <c:pt idx="23759">
                  <c:v>1115.1799999999998</c:v>
                </c:pt>
                <c:pt idx="23760">
                  <c:v>1115.2</c:v>
                </c:pt>
                <c:pt idx="23761">
                  <c:v>1115.22</c:v>
                </c:pt>
                <c:pt idx="23762">
                  <c:v>1115.24</c:v>
                </c:pt>
                <c:pt idx="23763">
                  <c:v>1115.26</c:v>
                </c:pt>
                <c:pt idx="23764">
                  <c:v>1115.28</c:v>
                </c:pt>
                <c:pt idx="23765">
                  <c:v>1115.3</c:v>
                </c:pt>
                <c:pt idx="23766">
                  <c:v>1115.32</c:v>
                </c:pt>
                <c:pt idx="23767">
                  <c:v>1115.3399999999999</c:v>
                </c:pt>
                <c:pt idx="23768">
                  <c:v>1115.3599999999999</c:v>
                </c:pt>
                <c:pt idx="23769">
                  <c:v>1115.3799999999999</c:v>
                </c:pt>
                <c:pt idx="23770">
                  <c:v>1115.4000000000001</c:v>
                </c:pt>
                <c:pt idx="23771">
                  <c:v>1115.42</c:v>
                </c:pt>
                <c:pt idx="23772">
                  <c:v>1115.44</c:v>
                </c:pt>
                <c:pt idx="23773">
                  <c:v>1115.46</c:v>
                </c:pt>
                <c:pt idx="23774">
                  <c:v>1115.48</c:v>
                </c:pt>
                <c:pt idx="23775">
                  <c:v>1115.5</c:v>
                </c:pt>
                <c:pt idx="23776">
                  <c:v>1115.52</c:v>
                </c:pt>
                <c:pt idx="23777">
                  <c:v>1115.54</c:v>
                </c:pt>
                <c:pt idx="23778">
                  <c:v>1115.56</c:v>
                </c:pt>
                <c:pt idx="23779">
                  <c:v>1115.58</c:v>
                </c:pt>
                <c:pt idx="23780">
                  <c:v>1115.5999999999999</c:v>
                </c:pt>
                <c:pt idx="23781">
                  <c:v>1115.6199999999999</c:v>
                </c:pt>
                <c:pt idx="23782">
                  <c:v>1115.6399999999999</c:v>
                </c:pt>
                <c:pt idx="23783">
                  <c:v>1115.6599999999999</c:v>
                </c:pt>
                <c:pt idx="23784">
                  <c:v>1115.6799999999998</c:v>
                </c:pt>
                <c:pt idx="23785">
                  <c:v>1115.7</c:v>
                </c:pt>
                <c:pt idx="23786">
                  <c:v>1115.72</c:v>
                </c:pt>
                <c:pt idx="23787">
                  <c:v>1115.74</c:v>
                </c:pt>
                <c:pt idx="23788">
                  <c:v>1115.76</c:v>
                </c:pt>
                <c:pt idx="23789">
                  <c:v>1115.78</c:v>
                </c:pt>
                <c:pt idx="23790">
                  <c:v>1115.8</c:v>
                </c:pt>
                <c:pt idx="23791">
                  <c:v>1115.82</c:v>
                </c:pt>
                <c:pt idx="23792">
                  <c:v>1115.8399999999999</c:v>
                </c:pt>
                <c:pt idx="23793">
                  <c:v>1115.8599999999999</c:v>
                </c:pt>
                <c:pt idx="23794">
                  <c:v>1115.8799999999999</c:v>
                </c:pt>
                <c:pt idx="23795">
                  <c:v>1115.9000000000001</c:v>
                </c:pt>
                <c:pt idx="23796">
                  <c:v>1115.92</c:v>
                </c:pt>
                <c:pt idx="23797">
                  <c:v>1115.94</c:v>
                </c:pt>
                <c:pt idx="23798">
                  <c:v>1115.96</c:v>
                </c:pt>
                <c:pt idx="23799">
                  <c:v>1115.98</c:v>
                </c:pt>
                <c:pt idx="23800">
                  <c:v>1116</c:v>
                </c:pt>
                <c:pt idx="23801">
                  <c:v>1116.02</c:v>
                </c:pt>
                <c:pt idx="23802">
                  <c:v>1116.04</c:v>
                </c:pt>
                <c:pt idx="23803">
                  <c:v>1116.06</c:v>
                </c:pt>
                <c:pt idx="23804">
                  <c:v>1116.08</c:v>
                </c:pt>
                <c:pt idx="23805">
                  <c:v>1116.0999999999999</c:v>
                </c:pt>
                <c:pt idx="23806">
                  <c:v>1116.1199999999999</c:v>
                </c:pt>
                <c:pt idx="23807">
                  <c:v>1116.1399999999999</c:v>
                </c:pt>
                <c:pt idx="23808">
                  <c:v>1116.1599999999999</c:v>
                </c:pt>
                <c:pt idx="23809">
                  <c:v>1116.1799999999998</c:v>
                </c:pt>
                <c:pt idx="23810">
                  <c:v>1116.2</c:v>
                </c:pt>
                <c:pt idx="23811">
                  <c:v>1116.22</c:v>
                </c:pt>
                <c:pt idx="23812">
                  <c:v>1116.24</c:v>
                </c:pt>
                <c:pt idx="23813">
                  <c:v>1116.26</c:v>
                </c:pt>
                <c:pt idx="23814">
                  <c:v>1116.28</c:v>
                </c:pt>
                <c:pt idx="23815">
                  <c:v>1116.3</c:v>
                </c:pt>
                <c:pt idx="23816">
                  <c:v>1116.32</c:v>
                </c:pt>
                <c:pt idx="23817">
                  <c:v>1116.3399999999999</c:v>
                </c:pt>
                <c:pt idx="23818">
                  <c:v>1116.3599999999999</c:v>
                </c:pt>
                <c:pt idx="23819">
                  <c:v>1116.3799999999999</c:v>
                </c:pt>
                <c:pt idx="23820">
                  <c:v>1116.4000000000001</c:v>
                </c:pt>
                <c:pt idx="23821">
                  <c:v>1116.42</c:v>
                </c:pt>
                <c:pt idx="23822">
                  <c:v>1116.44</c:v>
                </c:pt>
                <c:pt idx="23823">
                  <c:v>1116.46</c:v>
                </c:pt>
                <c:pt idx="23824">
                  <c:v>1116.48</c:v>
                </c:pt>
                <c:pt idx="23825">
                  <c:v>1116.5</c:v>
                </c:pt>
                <c:pt idx="23826">
                  <c:v>1116.52</c:v>
                </c:pt>
                <c:pt idx="23827">
                  <c:v>1116.54</c:v>
                </c:pt>
                <c:pt idx="23828">
                  <c:v>1116.56</c:v>
                </c:pt>
                <c:pt idx="23829">
                  <c:v>1116.58</c:v>
                </c:pt>
                <c:pt idx="23830">
                  <c:v>1116.5999999999999</c:v>
                </c:pt>
                <c:pt idx="23831">
                  <c:v>1116.6199999999999</c:v>
                </c:pt>
                <c:pt idx="23832">
                  <c:v>1116.6399999999999</c:v>
                </c:pt>
                <c:pt idx="23833">
                  <c:v>1116.6599999999999</c:v>
                </c:pt>
                <c:pt idx="23834">
                  <c:v>1116.6799999999998</c:v>
                </c:pt>
                <c:pt idx="23835">
                  <c:v>1116.7</c:v>
                </c:pt>
                <c:pt idx="23836">
                  <c:v>1116.72</c:v>
                </c:pt>
                <c:pt idx="23837">
                  <c:v>1116.74</c:v>
                </c:pt>
                <c:pt idx="23838">
                  <c:v>1116.76</c:v>
                </c:pt>
                <c:pt idx="23839">
                  <c:v>1116.78</c:v>
                </c:pt>
                <c:pt idx="23840">
                  <c:v>1116.8</c:v>
                </c:pt>
                <c:pt idx="23841">
                  <c:v>1116.82</c:v>
                </c:pt>
                <c:pt idx="23842">
                  <c:v>1116.8399999999999</c:v>
                </c:pt>
                <c:pt idx="23843">
                  <c:v>1116.8599999999999</c:v>
                </c:pt>
                <c:pt idx="23844">
                  <c:v>1116.8799999999999</c:v>
                </c:pt>
                <c:pt idx="23845">
                  <c:v>1116.9000000000001</c:v>
                </c:pt>
                <c:pt idx="23846">
                  <c:v>1116.92</c:v>
                </c:pt>
                <c:pt idx="23847">
                  <c:v>1116.94</c:v>
                </c:pt>
                <c:pt idx="23848">
                  <c:v>1116.96</c:v>
                </c:pt>
                <c:pt idx="23849">
                  <c:v>1116.98</c:v>
                </c:pt>
                <c:pt idx="23850">
                  <c:v>1117</c:v>
                </c:pt>
                <c:pt idx="23851">
                  <c:v>1117.02</c:v>
                </c:pt>
                <c:pt idx="23852">
                  <c:v>1117.04</c:v>
                </c:pt>
                <c:pt idx="23853">
                  <c:v>1117.06</c:v>
                </c:pt>
                <c:pt idx="23854">
                  <c:v>1117.08</c:v>
                </c:pt>
                <c:pt idx="23855">
                  <c:v>1117.0999999999999</c:v>
                </c:pt>
                <c:pt idx="23856">
                  <c:v>1117.1199999999999</c:v>
                </c:pt>
                <c:pt idx="23857">
                  <c:v>1117.1399999999999</c:v>
                </c:pt>
                <c:pt idx="23858">
                  <c:v>1117.1599999999999</c:v>
                </c:pt>
                <c:pt idx="23859">
                  <c:v>1117.1799999999998</c:v>
                </c:pt>
                <c:pt idx="23860">
                  <c:v>1117.2</c:v>
                </c:pt>
                <c:pt idx="23861">
                  <c:v>1117.22</c:v>
                </c:pt>
                <c:pt idx="23862">
                  <c:v>1117.24</c:v>
                </c:pt>
                <c:pt idx="23863">
                  <c:v>1117.26</c:v>
                </c:pt>
                <c:pt idx="23864">
                  <c:v>1117.28</c:v>
                </c:pt>
                <c:pt idx="23865">
                  <c:v>1117.3</c:v>
                </c:pt>
                <c:pt idx="23866">
                  <c:v>1117.32</c:v>
                </c:pt>
                <c:pt idx="23867">
                  <c:v>1117.3399999999999</c:v>
                </c:pt>
                <c:pt idx="23868">
                  <c:v>1117.3599999999999</c:v>
                </c:pt>
                <c:pt idx="23869">
                  <c:v>1117.3799999999999</c:v>
                </c:pt>
                <c:pt idx="23870">
                  <c:v>1117.4000000000001</c:v>
                </c:pt>
                <c:pt idx="23871">
                  <c:v>1117.42</c:v>
                </c:pt>
                <c:pt idx="23872">
                  <c:v>1117.44</c:v>
                </c:pt>
                <c:pt idx="23873">
                  <c:v>1117.46</c:v>
                </c:pt>
                <c:pt idx="23874">
                  <c:v>1117.48</c:v>
                </c:pt>
                <c:pt idx="23875">
                  <c:v>1117.5</c:v>
                </c:pt>
                <c:pt idx="23876">
                  <c:v>1117.52</c:v>
                </c:pt>
                <c:pt idx="23877">
                  <c:v>1117.54</c:v>
                </c:pt>
                <c:pt idx="23878">
                  <c:v>1117.56</c:v>
                </c:pt>
                <c:pt idx="23879">
                  <c:v>1117.58</c:v>
                </c:pt>
                <c:pt idx="23880">
                  <c:v>1117.5999999999999</c:v>
                </c:pt>
                <c:pt idx="23881">
                  <c:v>1117.6199999999999</c:v>
                </c:pt>
                <c:pt idx="23882">
                  <c:v>1117.6399999999999</c:v>
                </c:pt>
                <c:pt idx="23883">
                  <c:v>1117.6599999999999</c:v>
                </c:pt>
                <c:pt idx="23884">
                  <c:v>1117.6799999999998</c:v>
                </c:pt>
                <c:pt idx="23885">
                  <c:v>1117.7</c:v>
                </c:pt>
                <c:pt idx="23886">
                  <c:v>1117.72</c:v>
                </c:pt>
                <c:pt idx="23887">
                  <c:v>1117.74</c:v>
                </c:pt>
                <c:pt idx="23888">
                  <c:v>1117.76</c:v>
                </c:pt>
                <c:pt idx="23889">
                  <c:v>1117.78</c:v>
                </c:pt>
                <c:pt idx="23890">
                  <c:v>1117.8</c:v>
                </c:pt>
                <c:pt idx="23891">
                  <c:v>1117.82</c:v>
                </c:pt>
                <c:pt idx="23892">
                  <c:v>1117.8399999999999</c:v>
                </c:pt>
                <c:pt idx="23893">
                  <c:v>1117.8599999999999</c:v>
                </c:pt>
                <c:pt idx="23894">
                  <c:v>1117.8799999999999</c:v>
                </c:pt>
                <c:pt idx="23895">
                  <c:v>1117.9000000000001</c:v>
                </c:pt>
                <c:pt idx="23896">
                  <c:v>1117.92</c:v>
                </c:pt>
                <c:pt idx="23897">
                  <c:v>1117.94</c:v>
                </c:pt>
                <c:pt idx="23898">
                  <c:v>1117.96</c:v>
                </c:pt>
                <c:pt idx="23899">
                  <c:v>1117.98</c:v>
                </c:pt>
                <c:pt idx="23900">
                  <c:v>1118</c:v>
                </c:pt>
                <c:pt idx="23901">
                  <c:v>1118.02</c:v>
                </c:pt>
                <c:pt idx="23902">
                  <c:v>1118.04</c:v>
                </c:pt>
                <c:pt idx="23903">
                  <c:v>1118.06</c:v>
                </c:pt>
                <c:pt idx="23904">
                  <c:v>1118.08</c:v>
                </c:pt>
                <c:pt idx="23905">
                  <c:v>1118.0999999999999</c:v>
                </c:pt>
                <c:pt idx="23906">
                  <c:v>1118.1199999999999</c:v>
                </c:pt>
                <c:pt idx="23907">
                  <c:v>1118.1399999999999</c:v>
                </c:pt>
                <c:pt idx="23908">
                  <c:v>1118.1599999999999</c:v>
                </c:pt>
                <c:pt idx="23909">
                  <c:v>1118.1799999999998</c:v>
                </c:pt>
                <c:pt idx="23910">
                  <c:v>1118.2</c:v>
                </c:pt>
                <c:pt idx="23911">
                  <c:v>1118.22</c:v>
                </c:pt>
                <c:pt idx="23912">
                  <c:v>1118.24</c:v>
                </c:pt>
                <c:pt idx="23913">
                  <c:v>1118.26</c:v>
                </c:pt>
                <c:pt idx="23914">
                  <c:v>1118.28</c:v>
                </c:pt>
                <c:pt idx="23915">
                  <c:v>1118.3</c:v>
                </c:pt>
                <c:pt idx="23916">
                  <c:v>1118.32</c:v>
                </c:pt>
                <c:pt idx="23917">
                  <c:v>1118.3399999999999</c:v>
                </c:pt>
                <c:pt idx="23918">
                  <c:v>1118.3599999999999</c:v>
                </c:pt>
                <c:pt idx="23919">
                  <c:v>1118.3799999999999</c:v>
                </c:pt>
                <c:pt idx="23920">
                  <c:v>1118.4000000000001</c:v>
                </c:pt>
                <c:pt idx="23921">
                  <c:v>1118.42</c:v>
                </c:pt>
                <c:pt idx="23922">
                  <c:v>1118.44</c:v>
                </c:pt>
                <c:pt idx="23923">
                  <c:v>1118.46</c:v>
                </c:pt>
                <c:pt idx="23924">
                  <c:v>1118.48</c:v>
                </c:pt>
                <c:pt idx="23925">
                  <c:v>1118.5</c:v>
                </c:pt>
                <c:pt idx="23926">
                  <c:v>1118.52</c:v>
                </c:pt>
                <c:pt idx="23927">
                  <c:v>1118.54</c:v>
                </c:pt>
                <c:pt idx="23928">
                  <c:v>1118.56</c:v>
                </c:pt>
                <c:pt idx="23929">
                  <c:v>1118.58</c:v>
                </c:pt>
                <c:pt idx="23930">
                  <c:v>1118.5999999999999</c:v>
                </c:pt>
                <c:pt idx="23931">
                  <c:v>1118.6199999999999</c:v>
                </c:pt>
                <c:pt idx="23932">
                  <c:v>1118.6399999999999</c:v>
                </c:pt>
                <c:pt idx="23933">
                  <c:v>1118.6599999999999</c:v>
                </c:pt>
                <c:pt idx="23934">
                  <c:v>1118.6799999999998</c:v>
                </c:pt>
                <c:pt idx="23935">
                  <c:v>1118.7</c:v>
                </c:pt>
                <c:pt idx="23936">
                  <c:v>1118.72</c:v>
                </c:pt>
                <c:pt idx="23937">
                  <c:v>1118.74</c:v>
                </c:pt>
                <c:pt idx="23938">
                  <c:v>1118.76</c:v>
                </c:pt>
                <c:pt idx="23939">
                  <c:v>1118.78</c:v>
                </c:pt>
                <c:pt idx="23940">
                  <c:v>1118.8</c:v>
                </c:pt>
                <c:pt idx="23941">
                  <c:v>1118.82</c:v>
                </c:pt>
                <c:pt idx="23942">
                  <c:v>1118.8399999999999</c:v>
                </c:pt>
                <c:pt idx="23943">
                  <c:v>1118.8599999999999</c:v>
                </c:pt>
                <c:pt idx="23944">
                  <c:v>1118.8799999999999</c:v>
                </c:pt>
                <c:pt idx="23945">
                  <c:v>1118.9000000000001</c:v>
                </c:pt>
                <c:pt idx="23946">
                  <c:v>1118.92</c:v>
                </c:pt>
                <c:pt idx="23947">
                  <c:v>1118.94</c:v>
                </c:pt>
                <c:pt idx="23948">
                  <c:v>1118.96</c:v>
                </c:pt>
                <c:pt idx="23949">
                  <c:v>1118.98</c:v>
                </c:pt>
                <c:pt idx="23950">
                  <c:v>1119</c:v>
                </c:pt>
                <c:pt idx="23951">
                  <c:v>1119.02</c:v>
                </c:pt>
                <c:pt idx="23952">
                  <c:v>1119.04</c:v>
                </c:pt>
                <c:pt idx="23953">
                  <c:v>1119.06</c:v>
                </c:pt>
                <c:pt idx="23954">
                  <c:v>1119.08</c:v>
                </c:pt>
                <c:pt idx="23955">
                  <c:v>1119.0999999999999</c:v>
                </c:pt>
                <c:pt idx="23956">
                  <c:v>1119.1199999999999</c:v>
                </c:pt>
                <c:pt idx="23957">
                  <c:v>1119.1399999999999</c:v>
                </c:pt>
                <c:pt idx="23958">
                  <c:v>1119.1599999999999</c:v>
                </c:pt>
                <c:pt idx="23959">
                  <c:v>1119.1799999999998</c:v>
                </c:pt>
                <c:pt idx="23960">
                  <c:v>1119.2</c:v>
                </c:pt>
                <c:pt idx="23961">
                  <c:v>1119.22</c:v>
                </c:pt>
                <c:pt idx="23962">
                  <c:v>1119.24</c:v>
                </c:pt>
                <c:pt idx="23963">
                  <c:v>1119.26</c:v>
                </c:pt>
                <c:pt idx="23964">
                  <c:v>1119.28</c:v>
                </c:pt>
                <c:pt idx="23965">
                  <c:v>1119.3</c:v>
                </c:pt>
                <c:pt idx="23966">
                  <c:v>1119.32</c:v>
                </c:pt>
                <c:pt idx="23967">
                  <c:v>1119.3399999999999</c:v>
                </c:pt>
                <c:pt idx="23968">
                  <c:v>1119.3599999999999</c:v>
                </c:pt>
                <c:pt idx="23969">
                  <c:v>1119.3799999999999</c:v>
                </c:pt>
                <c:pt idx="23970">
                  <c:v>1119.4000000000001</c:v>
                </c:pt>
                <c:pt idx="23971">
                  <c:v>1119.42</c:v>
                </c:pt>
                <c:pt idx="23972">
                  <c:v>1119.44</c:v>
                </c:pt>
                <c:pt idx="23973">
                  <c:v>1119.46</c:v>
                </c:pt>
                <c:pt idx="23974">
                  <c:v>1119.48</c:v>
                </c:pt>
                <c:pt idx="23975">
                  <c:v>1119.5</c:v>
                </c:pt>
                <c:pt idx="23976">
                  <c:v>1119.52</c:v>
                </c:pt>
                <c:pt idx="23977">
                  <c:v>1119.54</c:v>
                </c:pt>
                <c:pt idx="23978">
                  <c:v>1119.56</c:v>
                </c:pt>
                <c:pt idx="23979">
                  <c:v>1119.58</c:v>
                </c:pt>
                <c:pt idx="23980">
                  <c:v>1119.5999999999999</c:v>
                </c:pt>
                <c:pt idx="23981">
                  <c:v>1119.6199999999999</c:v>
                </c:pt>
                <c:pt idx="23982">
                  <c:v>1119.6399999999999</c:v>
                </c:pt>
                <c:pt idx="23983">
                  <c:v>1119.6599999999999</c:v>
                </c:pt>
                <c:pt idx="23984">
                  <c:v>1119.6799999999998</c:v>
                </c:pt>
                <c:pt idx="23985">
                  <c:v>1119.7</c:v>
                </c:pt>
                <c:pt idx="23986">
                  <c:v>1119.72</c:v>
                </c:pt>
                <c:pt idx="23987">
                  <c:v>1119.74</c:v>
                </c:pt>
                <c:pt idx="23988">
                  <c:v>1119.76</c:v>
                </c:pt>
                <c:pt idx="23989">
                  <c:v>1119.78</c:v>
                </c:pt>
                <c:pt idx="23990">
                  <c:v>1119.8</c:v>
                </c:pt>
                <c:pt idx="23991">
                  <c:v>1119.82</c:v>
                </c:pt>
                <c:pt idx="23992">
                  <c:v>1119.8399999999999</c:v>
                </c:pt>
                <c:pt idx="23993">
                  <c:v>1119.8599999999999</c:v>
                </c:pt>
                <c:pt idx="23994">
                  <c:v>1119.8799999999999</c:v>
                </c:pt>
                <c:pt idx="23995">
                  <c:v>1119.9000000000001</c:v>
                </c:pt>
                <c:pt idx="23996">
                  <c:v>1119.92</c:v>
                </c:pt>
                <c:pt idx="23997">
                  <c:v>1119.94</c:v>
                </c:pt>
                <c:pt idx="23998">
                  <c:v>1119.96</c:v>
                </c:pt>
                <c:pt idx="23999">
                  <c:v>1119.98</c:v>
                </c:pt>
                <c:pt idx="24000">
                  <c:v>1120</c:v>
                </c:pt>
                <c:pt idx="24001">
                  <c:v>1120.02</c:v>
                </c:pt>
                <c:pt idx="24002">
                  <c:v>1120.04</c:v>
                </c:pt>
                <c:pt idx="24003">
                  <c:v>1120.06</c:v>
                </c:pt>
                <c:pt idx="24004">
                  <c:v>1120.08</c:v>
                </c:pt>
                <c:pt idx="24005">
                  <c:v>1120.0999999999999</c:v>
                </c:pt>
                <c:pt idx="24006">
                  <c:v>1120.1199999999999</c:v>
                </c:pt>
                <c:pt idx="24007">
                  <c:v>1120.1399999999999</c:v>
                </c:pt>
                <c:pt idx="24008">
                  <c:v>1120.1599999999999</c:v>
                </c:pt>
                <c:pt idx="24009">
                  <c:v>1120.1799999999998</c:v>
                </c:pt>
                <c:pt idx="24010">
                  <c:v>1120.2</c:v>
                </c:pt>
                <c:pt idx="24011">
                  <c:v>1120.22</c:v>
                </c:pt>
                <c:pt idx="24012">
                  <c:v>1120.24</c:v>
                </c:pt>
                <c:pt idx="24013">
                  <c:v>1120.26</c:v>
                </c:pt>
                <c:pt idx="24014">
                  <c:v>1120.28</c:v>
                </c:pt>
                <c:pt idx="24015">
                  <c:v>1120.3</c:v>
                </c:pt>
                <c:pt idx="24016">
                  <c:v>1120.32</c:v>
                </c:pt>
                <c:pt idx="24017">
                  <c:v>1120.3399999999999</c:v>
                </c:pt>
                <c:pt idx="24018">
                  <c:v>1120.3599999999999</c:v>
                </c:pt>
                <c:pt idx="24019">
                  <c:v>1120.3799999999999</c:v>
                </c:pt>
                <c:pt idx="24020">
                  <c:v>1120.4000000000001</c:v>
                </c:pt>
                <c:pt idx="24021">
                  <c:v>1120.42</c:v>
                </c:pt>
                <c:pt idx="24022">
                  <c:v>1120.44</c:v>
                </c:pt>
                <c:pt idx="24023">
                  <c:v>1120.46</c:v>
                </c:pt>
                <c:pt idx="24024">
                  <c:v>1120.48</c:v>
                </c:pt>
                <c:pt idx="24025">
                  <c:v>1120.5</c:v>
                </c:pt>
                <c:pt idx="24026">
                  <c:v>1120.52</c:v>
                </c:pt>
                <c:pt idx="24027">
                  <c:v>1120.54</c:v>
                </c:pt>
                <c:pt idx="24028">
                  <c:v>1120.56</c:v>
                </c:pt>
                <c:pt idx="24029">
                  <c:v>1120.58</c:v>
                </c:pt>
                <c:pt idx="24030">
                  <c:v>1120.5999999999999</c:v>
                </c:pt>
                <c:pt idx="24031">
                  <c:v>1120.6199999999999</c:v>
                </c:pt>
                <c:pt idx="24032">
                  <c:v>1120.6399999999999</c:v>
                </c:pt>
                <c:pt idx="24033">
                  <c:v>1120.6599999999999</c:v>
                </c:pt>
                <c:pt idx="24034">
                  <c:v>1120.6799999999998</c:v>
                </c:pt>
                <c:pt idx="24035">
                  <c:v>1120.7</c:v>
                </c:pt>
                <c:pt idx="24036">
                  <c:v>1120.72</c:v>
                </c:pt>
                <c:pt idx="24037">
                  <c:v>1120.74</c:v>
                </c:pt>
                <c:pt idx="24038">
                  <c:v>1120.76</c:v>
                </c:pt>
                <c:pt idx="24039">
                  <c:v>1120.78</c:v>
                </c:pt>
                <c:pt idx="24040">
                  <c:v>1120.8</c:v>
                </c:pt>
                <c:pt idx="24041">
                  <c:v>1120.82</c:v>
                </c:pt>
                <c:pt idx="24042">
                  <c:v>1120.8399999999999</c:v>
                </c:pt>
                <c:pt idx="24043">
                  <c:v>1120.8599999999999</c:v>
                </c:pt>
                <c:pt idx="24044">
                  <c:v>1120.8799999999999</c:v>
                </c:pt>
                <c:pt idx="24045">
                  <c:v>1120.9000000000001</c:v>
                </c:pt>
                <c:pt idx="24046">
                  <c:v>1120.92</c:v>
                </c:pt>
                <c:pt idx="24047">
                  <c:v>1120.94</c:v>
                </c:pt>
                <c:pt idx="24048">
                  <c:v>1120.96</c:v>
                </c:pt>
                <c:pt idx="24049">
                  <c:v>1120.98</c:v>
                </c:pt>
                <c:pt idx="24050">
                  <c:v>1121</c:v>
                </c:pt>
                <c:pt idx="24051">
                  <c:v>1121.02</c:v>
                </c:pt>
                <c:pt idx="24052">
                  <c:v>1121.04</c:v>
                </c:pt>
                <c:pt idx="24053">
                  <c:v>1121.06</c:v>
                </c:pt>
                <c:pt idx="24054">
                  <c:v>1121.08</c:v>
                </c:pt>
                <c:pt idx="24055">
                  <c:v>1121.0999999999999</c:v>
                </c:pt>
                <c:pt idx="24056">
                  <c:v>1121.1199999999999</c:v>
                </c:pt>
                <c:pt idx="24057">
                  <c:v>1121.1399999999999</c:v>
                </c:pt>
                <c:pt idx="24058">
                  <c:v>1121.1599999999999</c:v>
                </c:pt>
                <c:pt idx="24059">
                  <c:v>1121.1799999999998</c:v>
                </c:pt>
                <c:pt idx="24060">
                  <c:v>1121.2</c:v>
                </c:pt>
                <c:pt idx="24061">
                  <c:v>1121.22</c:v>
                </c:pt>
                <c:pt idx="24062">
                  <c:v>1121.24</c:v>
                </c:pt>
                <c:pt idx="24063">
                  <c:v>1121.26</c:v>
                </c:pt>
                <c:pt idx="24064">
                  <c:v>1121.28</c:v>
                </c:pt>
                <c:pt idx="24065">
                  <c:v>1121.3</c:v>
                </c:pt>
                <c:pt idx="24066">
                  <c:v>1121.32</c:v>
                </c:pt>
                <c:pt idx="24067">
                  <c:v>1121.3399999999999</c:v>
                </c:pt>
                <c:pt idx="24068">
                  <c:v>1121.3599999999999</c:v>
                </c:pt>
                <c:pt idx="24069">
                  <c:v>1121.3799999999999</c:v>
                </c:pt>
                <c:pt idx="24070">
                  <c:v>1121.4000000000001</c:v>
                </c:pt>
                <c:pt idx="24071">
                  <c:v>1121.42</c:v>
                </c:pt>
                <c:pt idx="24072">
                  <c:v>1121.44</c:v>
                </c:pt>
                <c:pt idx="24073">
                  <c:v>1121.46</c:v>
                </c:pt>
                <c:pt idx="24074">
                  <c:v>1121.48</c:v>
                </c:pt>
                <c:pt idx="24075">
                  <c:v>1121.5</c:v>
                </c:pt>
                <c:pt idx="24076">
                  <c:v>1121.52</c:v>
                </c:pt>
                <c:pt idx="24077">
                  <c:v>1121.54</c:v>
                </c:pt>
                <c:pt idx="24078">
                  <c:v>1121.56</c:v>
                </c:pt>
                <c:pt idx="24079">
                  <c:v>1121.58</c:v>
                </c:pt>
                <c:pt idx="24080">
                  <c:v>1121.5999999999999</c:v>
                </c:pt>
                <c:pt idx="24081">
                  <c:v>1121.6199999999999</c:v>
                </c:pt>
                <c:pt idx="24082">
                  <c:v>1121.6399999999999</c:v>
                </c:pt>
                <c:pt idx="24083">
                  <c:v>1121.6599999999999</c:v>
                </c:pt>
                <c:pt idx="24084">
                  <c:v>1121.6799999999998</c:v>
                </c:pt>
                <c:pt idx="24085">
                  <c:v>1121.7</c:v>
                </c:pt>
                <c:pt idx="24086">
                  <c:v>1121.72</c:v>
                </c:pt>
                <c:pt idx="24087">
                  <c:v>1121.74</c:v>
                </c:pt>
                <c:pt idx="24088">
                  <c:v>1121.76</c:v>
                </c:pt>
                <c:pt idx="24089">
                  <c:v>1121.78</c:v>
                </c:pt>
                <c:pt idx="24090">
                  <c:v>1121.8</c:v>
                </c:pt>
                <c:pt idx="24091">
                  <c:v>1121.82</c:v>
                </c:pt>
                <c:pt idx="24092">
                  <c:v>1121.8399999999999</c:v>
                </c:pt>
                <c:pt idx="24093">
                  <c:v>1121.8599999999999</c:v>
                </c:pt>
                <c:pt idx="24094">
                  <c:v>1121.8799999999999</c:v>
                </c:pt>
                <c:pt idx="24095">
                  <c:v>1121.9000000000001</c:v>
                </c:pt>
                <c:pt idx="24096">
                  <c:v>1121.92</c:v>
                </c:pt>
                <c:pt idx="24097">
                  <c:v>1121.94</c:v>
                </c:pt>
                <c:pt idx="24098">
                  <c:v>1121.96</c:v>
                </c:pt>
                <c:pt idx="24099">
                  <c:v>1121.98</c:v>
                </c:pt>
                <c:pt idx="24100">
                  <c:v>1122</c:v>
                </c:pt>
                <c:pt idx="24101">
                  <c:v>1122.02</c:v>
                </c:pt>
                <c:pt idx="24102">
                  <c:v>1122.04</c:v>
                </c:pt>
                <c:pt idx="24103">
                  <c:v>1122.06</c:v>
                </c:pt>
                <c:pt idx="24104">
                  <c:v>1122.08</c:v>
                </c:pt>
                <c:pt idx="24105">
                  <c:v>1122.0999999999999</c:v>
                </c:pt>
                <c:pt idx="24106">
                  <c:v>1122.1199999999999</c:v>
                </c:pt>
                <c:pt idx="24107">
                  <c:v>1122.1399999999999</c:v>
                </c:pt>
                <c:pt idx="24108">
                  <c:v>1122.1599999999999</c:v>
                </c:pt>
                <c:pt idx="24109">
                  <c:v>1122.1799999999998</c:v>
                </c:pt>
                <c:pt idx="24110">
                  <c:v>1122.2</c:v>
                </c:pt>
                <c:pt idx="24111">
                  <c:v>1122.22</c:v>
                </c:pt>
                <c:pt idx="24112">
                  <c:v>1122.24</c:v>
                </c:pt>
                <c:pt idx="24113">
                  <c:v>1122.26</c:v>
                </c:pt>
                <c:pt idx="24114">
                  <c:v>1122.28</c:v>
                </c:pt>
                <c:pt idx="24115">
                  <c:v>1122.3</c:v>
                </c:pt>
                <c:pt idx="24116">
                  <c:v>1122.32</c:v>
                </c:pt>
                <c:pt idx="24117">
                  <c:v>1122.3399999999999</c:v>
                </c:pt>
                <c:pt idx="24118">
                  <c:v>1122.3599999999999</c:v>
                </c:pt>
                <c:pt idx="24119">
                  <c:v>1122.3799999999999</c:v>
                </c:pt>
                <c:pt idx="24120">
                  <c:v>1122.4000000000001</c:v>
                </c:pt>
                <c:pt idx="24121">
                  <c:v>1122.42</c:v>
                </c:pt>
                <c:pt idx="24122">
                  <c:v>1122.44</c:v>
                </c:pt>
                <c:pt idx="24123">
                  <c:v>1122.46</c:v>
                </c:pt>
                <c:pt idx="24124">
                  <c:v>1122.48</c:v>
                </c:pt>
                <c:pt idx="24125">
                  <c:v>1122.5</c:v>
                </c:pt>
                <c:pt idx="24126">
                  <c:v>1122.52</c:v>
                </c:pt>
                <c:pt idx="24127">
                  <c:v>1122.54</c:v>
                </c:pt>
                <c:pt idx="24128">
                  <c:v>1122.56</c:v>
                </c:pt>
                <c:pt idx="24129">
                  <c:v>1122.58</c:v>
                </c:pt>
                <c:pt idx="24130">
                  <c:v>1122.5999999999999</c:v>
                </c:pt>
                <c:pt idx="24131">
                  <c:v>1122.6199999999999</c:v>
                </c:pt>
                <c:pt idx="24132">
                  <c:v>1122.6399999999999</c:v>
                </c:pt>
                <c:pt idx="24133">
                  <c:v>1122.6599999999999</c:v>
                </c:pt>
                <c:pt idx="24134">
                  <c:v>1122.6799999999998</c:v>
                </c:pt>
                <c:pt idx="24135">
                  <c:v>1122.7</c:v>
                </c:pt>
                <c:pt idx="24136">
                  <c:v>1122.72</c:v>
                </c:pt>
                <c:pt idx="24137">
                  <c:v>1122.74</c:v>
                </c:pt>
                <c:pt idx="24138">
                  <c:v>1122.76</c:v>
                </c:pt>
                <c:pt idx="24139">
                  <c:v>1122.78</c:v>
                </c:pt>
                <c:pt idx="24140">
                  <c:v>1122.8</c:v>
                </c:pt>
                <c:pt idx="24141">
                  <c:v>1122.82</c:v>
                </c:pt>
                <c:pt idx="24142">
                  <c:v>1122.8399999999999</c:v>
                </c:pt>
                <c:pt idx="24143">
                  <c:v>1122.8599999999999</c:v>
                </c:pt>
                <c:pt idx="24144">
                  <c:v>1122.8799999999999</c:v>
                </c:pt>
                <c:pt idx="24145">
                  <c:v>1122.9000000000001</c:v>
                </c:pt>
                <c:pt idx="24146">
                  <c:v>1122.92</c:v>
                </c:pt>
                <c:pt idx="24147">
                  <c:v>1122.94</c:v>
                </c:pt>
                <c:pt idx="24148">
                  <c:v>1122.96</c:v>
                </c:pt>
                <c:pt idx="24149">
                  <c:v>1122.98</c:v>
                </c:pt>
                <c:pt idx="24150">
                  <c:v>1123</c:v>
                </c:pt>
                <c:pt idx="24151">
                  <c:v>1123.02</c:v>
                </c:pt>
                <c:pt idx="24152">
                  <c:v>1123.04</c:v>
                </c:pt>
                <c:pt idx="24153">
                  <c:v>1123.06</c:v>
                </c:pt>
                <c:pt idx="24154">
                  <c:v>1123.08</c:v>
                </c:pt>
                <c:pt idx="24155">
                  <c:v>1123.0999999999999</c:v>
                </c:pt>
                <c:pt idx="24156">
                  <c:v>1123.1199999999999</c:v>
                </c:pt>
                <c:pt idx="24157">
                  <c:v>1123.1399999999999</c:v>
                </c:pt>
                <c:pt idx="24158">
                  <c:v>1123.1599999999999</c:v>
                </c:pt>
                <c:pt idx="24159">
                  <c:v>1123.1799999999998</c:v>
                </c:pt>
                <c:pt idx="24160">
                  <c:v>1123.2</c:v>
                </c:pt>
                <c:pt idx="24161">
                  <c:v>1123.22</c:v>
                </c:pt>
                <c:pt idx="24162">
                  <c:v>1123.24</c:v>
                </c:pt>
                <c:pt idx="24163">
                  <c:v>1123.26</c:v>
                </c:pt>
                <c:pt idx="24164">
                  <c:v>1123.28</c:v>
                </c:pt>
                <c:pt idx="24165">
                  <c:v>1123.3</c:v>
                </c:pt>
                <c:pt idx="24166">
                  <c:v>1123.32</c:v>
                </c:pt>
                <c:pt idx="24167">
                  <c:v>1123.3399999999999</c:v>
                </c:pt>
                <c:pt idx="24168">
                  <c:v>1123.3599999999999</c:v>
                </c:pt>
                <c:pt idx="24169">
                  <c:v>1123.3799999999999</c:v>
                </c:pt>
                <c:pt idx="24170">
                  <c:v>1123.4000000000001</c:v>
                </c:pt>
                <c:pt idx="24171">
                  <c:v>1123.42</c:v>
                </c:pt>
                <c:pt idx="24172">
                  <c:v>1123.44</c:v>
                </c:pt>
                <c:pt idx="24173">
                  <c:v>1123.46</c:v>
                </c:pt>
                <c:pt idx="24174">
                  <c:v>1123.48</c:v>
                </c:pt>
                <c:pt idx="24175">
                  <c:v>1123.5</c:v>
                </c:pt>
                <c:pt idx="24176">
                  <c:v>1123.52</c:v>
                </c:pt>
                <c:pt idx="24177">
                  <c:v>1123.54</c:v>
                </c:pt>
                <c:pt idx="24178">
                  <c:v>1123.56</c:v>
                </c:pt>
                <c:pt idx="24179">
                  <c:v>1123.58</c:v>
                </c:pt>
                <c:pt idx="24180">
                  <c:v>1123.5999999999999</c:v>
                </c:pt>
                <c:pt idx="24181">
                  <c:v>1123.6199999999999</c:v>
                </c:pt>
                <c:pt idx="24182">
                  <c:v>1123.6399999999999</c:v>
                </c:pt>
                <c:pt idx="24183">
                  <c:v>1123.6599999999999</c:v>
                </c:pt>
                <c:pt idx="24184">
                  <c:v>1123.6799999999998</c:v>
                </c:pt>
                <c:pt idx="24185">
                  <c:v>1123.7</c:v>
                </c:pt>
                <c:pt idx="24186">
                  <c:v>1123.72</c:v>
                </c:pt>
                <c:pt idx="24187">
                  <c:v>1123.74</c:v>
                </c:pt>
                <c:pt idx="24188">
                  <c:v>1123.76</c:v>
                </c:pt>
                <c:pt idx="24189">
                  <c:v>1123.78</c:v>
                </c:pt>
                <c:pt idx="24190">
                  <c:v>1123.8</c:v>
                </c:pt>
                <c:pt idx="24191">
                  <c:v>1123.82</c:v>
                </c:pt>
                <c:pt idx="24192">
                  <c:v>1123.8399999999999</c:v>
                </c:pt>
                <c:pt idx="24193">
                  <c:v>1123.8599999999999</c:v>
                </c:pt>
                <c:pt idx="24194">
                  <c:v>1123.8799999999999</c:v>
                </c:pt>
                <c:pt idx="24195">
                  <c:v>1123.9000000000001</c:v>
                </c:pt>
                <c:pt idx="24196">
                  <c:v>1123.92</c:v>
                </c:pt>
                <c:pt idx="24197">
                  <c:v>1123.94</c:v>
                </c:pt>
                <c:pt idx="24198">
                  <c:v>1123.96</c:v>
                </c:pt>
                <c:pt idx="24199">
                  <c:v>1123.98</c:v>
                </c:pt>
                <c:pt idx="24200">
                  <c:v>1124</c:v>
                </c:pt>
                <c:pt idx="24201">
                  <c:v>1124.02</c:v>
                </c:pt>
                <c:pt idx="24202">
                  <c:v>1124.04</c:v>
                </c:pt>
                <c:pt idx="24203">
                  <c:v>1124.06</c:v>
                </c:pt>
                <c:pt idx="24204">
                  <c:v>1124.08</c:v>
                </c:pt>
                <c:pt idx="24205">
                  <c:v>1124.0999999999999</c:v>
                </c:pt>
                <c:pt idx="24206">
                  <c:v>1124.1199999999999</c:v>
                </c:pt>
                <c:pt idx="24207">
                  <c:v>1124.1399999999999</c:v>
                </c:pt>
                <c:pt idx="24208">
                  <c:v>1124.1599999999999</c:v>
                </c:pt>
                <c:pt idx="24209">
                  <c:v>1124.1799999999998</c:v>
                </c:pt>
                <c:pt idx="24210">
                  <c:v>1124.2</c:v>
                </c:pt>
                <c:pt idx="24211">
                  <c:v>1124.22</c:v>
                </c:pt>
                <c:pt idx="24212">
                  <c:v>1124.24</c:v>
                </c:pt>
                <c:pt idx="24213">
                  <c:v>1124.26</c:v>
                </c:pt>
                <c:pt idx="24214">
                  <c:v>1124.28</c:v>
                </c:pt>
                <c:pt idx="24215">
                  <c:v>1124.3</c:v>
                </c:pt>
                <c:pt idx="24216">
                  <c:v>1124.32</c:v>
                </c:pt>
                <c:pt idx="24217">
                  <c:v>1124.3399999999999</c:v>
                </c:pt>
                <c:pt idx="24218">
                  <c:v>1124.3599999999999</c:v>
                </c:pt>
                <c:pt idx="24219">
                  <c:v>1124.3799999999999</c:v>
                </c:pt>
                <c:pt idx="24220">
                  <c:v>1124.4000000000001</c:v>
                </c:pt>
                <c:pt idx="24221">
                  <c:v>1124.42</c:v>
                </c:pt>
                <c:pt idx="24222">
                  <c:v>1124.44</c:v>
                </c:pt>
                <c:pt idx="24223">
                  <c:v>1124.46</c:v>
                </c:pt>
                <c:pt idx="24224">
                  <c:v>1124.48</c:v>
                </c:pt>
                <c:pt idx="24225">
                  <c:v>1124.5</c:v>
                </c:pt>
                <c:pt idx="24226">
                  <c:v>1124.52</c:v>
                </c:pt>
                <c:pt idx="24227">
                  <c:v>1124.54</c:v>
                </c:pt>
                <c:pt idx="24228">
                  <c:v>1124.56</c:v>
                </c:pt>
                <c:pt idx="24229">
                  <c:v>1124.58</c:v>
                </c:pt>
                <c:pt idx="24230">
                  <c:v>1124.5999999999999</c:v>
                </c:pt>
                <c:pt idx="24231">
                  <c:v>1124.6199999999999</c:v>
                </c:pt>
                <c:pt idx="24232">
                  <c:v>1124.6399999999999</c:v>
                </c:pt>
                <c:pt idx="24233">
                  <c:v>1124.6599999999999</c:v>
                </c:pt>
                <c:pt idx="24234">
                  <c:v>1124.6799999999998</c:v>
                </c:pt>
                <c:pt idx="24235">
                  <c:v>1124.7</c:v>
                </c:pt>
                <c:pt idx="24236">
                  <c:v>1124.72</c:v>
                </c:pt>
                <c:pt idx="24237">
                  <c:v>1124.74</c:v>
                </c:pt>
                <c:pt idx="24238">
                  <c:v>1124.76</c:v>
                </c:pt>
                <c:pt idx="24239">
                  <c:v>1124.78</c:v>
                </c:pt>
                <c:pt idx="24240">
                  <c:v>1124.8</c:v>
                </c:pt>
                <c:pt idx="24241">
                  <c:v>1124.82</c:v>
                </c:pt>
                <c:pt idx="24242">
                  <c:v>1124.8399999999999</c:v>
                </c:pt>
                <c:pt idx="24243">
                  <c:v>1124.8599999999999</c:v>
                </c:pt>
                <c:pt idx="24244">
                  <c:v>1124.8799999999999</c:v>
                </c:pt>
                <c:pt idx="24245">
                  <c:v>1124.9000000000001</c:v>
                </c:pt>
                <c:pt idx="24246">
                  <c:v>1124.92</c:v>
                </c:pt>
                <c:pt idx="24247">
                  <c:v>1124.94</c:v>
                </c:pt>
                <c:pt idx="24248">
                  <c:v>1124.96</c:v>
                </c:pt>
                <c:pt idx="24249">
                  <c:v>1124.98</c:v>
                </c:pt>
                <c:pt idx="24250">
                  <c:v>1125</c:v>
                </c:pt>
                <c:pt idx="24251">
                  <c:v>1125.02</c:v>
                </c:pt>
                <c:pt idx="24252">
                  <c:v>1125.04</c:v>
                </c:pt>
                <c:pt idx="24253">
                  <c:v>1125.06</c:v>
                </c:pt>
                <c:pt idx="24254">
                  <c:v>1125.08</c:v>
                </c:pt>
                <c:pt idx="24255">
                  <c:v>1125.0999999999999</c:v>
                </c:pt>
                <c:pt idx="24256">
                  <c:v>1125.1199999999999</c:v>
                </c:pt>
                <c:pt idx="24257">
                  <c:v>1125.1399999999999</c:v>
                </c:pt>
                <c:pt idx="24258">
                  <c:v>1125.1599999999999</c:v>
                </c:pt>
                <c:pt idx="24259">
                  <c:v>1125.1799999999998</c:v>
                </c:pt>
                <c:pt idx="24260">
                  <c:v>1125.2</c:v>
                </c:pt>
                <c:pt idx="24261">
                  <c:v>1125.22</c:v>
                </c:pt>
                <c:pt idx="24262">
                  <c:v>1125.24</c:v>
                </c:pt>
                <c:pt idx="24263">
                  <c:v>1125.26</c:v>
                </c:pt>
                <c:pt idx="24264">
                  <c:v>1125.28</c:v>
                </c:pt>
                <c:pt idx="24265">
                  <c:v>1125.3</c:v>
                </c:pt>
                <c:pt idx="24266">
                  <c:v>1125.32</c:v>
                </c:pt>
                <c:pt idx="24267">
                  <c:v>1125.3399999999999</c:v>
                </c:pt>
                <c:pt idx="24268">
                  <c:v>1125.3599999999999</c:v>
                </c:pt>
                <c:pt idx="24269">
                  <c:v>1125.3799999999999</c:v>
                </c:pt>
                <c:pt idx="24270">
                  <c:v>1125.4000000000001</c:v>
                </c:pt>
                <c:pt idx="24271">
                  <c:v>1125.42</c:v>
                </c:pt>
                <c:pt idx="24272">
                  <c:v>1125.44</c:v>
                </c:pt>
                <c:pt idx="24273">
                  <c:v>1125.46</c:v>
                </c:pt>
                <c:pt idx="24274">
                  <c:v>1125.48</c:v>
                </c:pt>
                <c:pt idx="24275">
                  <c:v>1125.5</c:v>
                </c:pt>
                <c:pt idx="24276">
                  <c:v>1125.52</c:v>
                </c:pt>
                <c:pt idx="24277">
                  <c:v>1125.54</c:v>
                </c:pt>
                <c:pt idx="24278">
                  <c:v>1125.56</c:v>
                </c:pt>
                <c:pt idx="24279">
                  <c:v>1125.58</c:v>
                </c:pt>
                <c:pt idx="24280">
                  <c:v>1125.5999999999999</c:v>
                </c:pt>
                <c:pt idx="24281">
                  <c:v>1125.6199999999999</c:v>
                </c:pt>
                <c:pt idx="24282">
                  <c:v>1125.6399999999999</c:v>
                </c:pt>
                <c:pt idx="24283">
                  <c:v>1125.6599999999999</c:v>
                </c:pt>
                <c:pt idx="24284">
                  <c:v>1125.6799999999998</c:v>
                </c:pt>
                <c:pt idx="24285">
                  <c:v>1125.7</c:v>
                </c:pt>
                <c:pt idx="24286">
                  <c:v>1125.72</c:v>
                </c:pt>
                <c:pt idx="24287">
                  <c:v>1125.74</c:v>
                </c:pt>
                <c:pt idx="24288">
                  <c:v>1125.76</c:v>
                </c:pt>
                <c:pt idx="24289">
                  <c:v>1125.78</c:v>
                </c:pt>
                <c:pt idx="24290">
                  <c:v>1125.8</c:v>
                </c:pt>
                <c:pt idx="24291">
                  <c:v>1125.82</c:v>
                </c:pt>
                <c:pt idx="24292">
                  <c:v>1125.8399999999999</c:v>
                </c:pt>
                <c:pt idx="24293">
                  <c:v>1125.8599999999999</c:v>
                </c:pt>
                <c:pt idx="24294">
                  <c:v>1125.8799999999999</c:v>
                </c:pt>
                <c:pt idx="24295">
                  <c:v>1125.9000000000001</c:v>
                </c:pt>
                <c:pt idx="24296">
                  <c:v>1125.92</c:v>
                </c:pt>
                <c:pt idx="24297">
                  <c:v>1125.94</c:v>
                </c:pt>
                <c:pt idx="24298">
                  <c:v>1125.96</c:v>
                </c:pt>
                <c:pt idx="24299">
                  <c:v>1125.98</c:v>
                </c:pt>
                <c:pt idx="24300">
                  <c:v>1126</c:v>
                </c:pt>
                <c:pt idx="24301">
                  <c:v>1126.02</c:v>
                </c:pt>
                <c:pt idx="24302">
                  <c:v>1126.04</c:v>
                </c:pt>
                <c:pt idx="24303">
                  <c:v>1126.06</c:v>
                </c:pt>
                <c:pt idx="24304">
                  <c:v>1126.08</c:v>
                </c:pt>
                <c:pt idx="24305">
                  <c:v>1126.0999999999999</c:v>
                </c:pt>
                <c:pt idx="24306">
                  <c:v>1126.1199999999999</c:v>
                </c:pt>
                <c:pt idx="24307">
                  <c:v>1126.1399999999999</c:v>
                </c:pt>
                <c:pt idx="24308">
                  <c:v>1126.1599999999999</c:v>
                </c:pt>
                <c:pt idx="24309">
                  <c:v>1126.1799999999998</c:v>
                </c:pt>
                <c:pt idx="24310">
                  <c:v>1126.2</c:v>
                </c:pt>
                <c:pt idx="24311">
                  <c:v>1126.22</c:v>
                </c:pt>
                <c:pt idx="24312">
                  <c:v>1126.24</c:v>
                </c:pt>
                <c:pt idx="24313">
                  <c:v>1126.26</c:v>
                </c:pt>
                <c:pt idx="24314">
                  <c:v>1126.28</c:v>
                </c:pt>
                <c:pt idx="24315">
                  <c:v>1126.3</c:v>
                </c:pt>
                <c:pt idx="24316">
                  <c:v>1126.32</c:v>
                </c:pt>
                <c:pt idx="24317">
                  <c:v>1126.3399999999999</c:v>
                </c:pt>
                <c:pt idx="24318">
                  <c:v>1126.3599999999999</c:v>
                </c:pt>
                <c:pt idx="24319">
                  <c:v>1126.3799999999999</c:v>
                </c:pt>
                <c:pt idx="24320">
                  <c:v>1126.4000000000001</c:v>
                </c:pt>
                <c:pt idx="24321">
                  <c:v>1126.42</c:v>
                </c:pt>
                <c:pt idx="24322">
                  <c:v>1126.44</c:v>
                </c:pt>
                <c:pt idx="24323">
                  <c:v>1126.46</c:v>
                </c:pt>
                <c:pt idx="24324">
                  <c:v>1126.48</c:v>
                </c:pt>
                <c:pt idx="24325">
                  <c:v>1126.5</c:v>
                </c:pt>
                <c:pt idx="24326">
                  <c:v>1126.52</c:v>
                </c:pt>
                <c:pt idx="24327">
                  <c:v>1126.54</c:v>
                </c:pt>
                <c:pt idx="24328">
                  <c:v>1126.56</c:v>
                </c:pt>
                <c:pt idx="24329">
                  <c:v>1126.58</c:v>
                </c:pt>
                <c:pt idx="24330">
                  <c:v>1126.5999999999999</c:v>
                </c:pt>
                <c:pt idx="24331">
                  <c:v>1126.6199999999999</c:v>
                </c:pt>
                <c:pt idx="24332">
                  <c:v>1126.6399999999999</c:v>
                </c:pt>
                <c:pt idx="24333">
                  <c:v>1126.6599999999999</c:v>
                </c:pt>
                <c:pt idx="24334">
                  <c:v>1126.6799999999998</c:v>
                </c:pt>
                <c:pt idx="24335">
                  <c:v>1126.7</c:v>
                </c:pt>
                <c:pt idx="24336">
                  <c:v>1126.72</c:v>
                </c:pt>
                <c:pt idx="24337">
                  <c:v>1126.74</c:v>
                </c:pt>
                <c:pt idx="24338">
                  <c:v>1126.76</c:v>
                </c:pt>
                <c:pt idx="24339">
                  <c:v>1126.78</c:v>
                </c:pt>
                <c:pt idx="24340">
                  <c:v>1126.8</c:v>
                </c:pt>
                <c:pt idx="24341">
                  <c:v>1126.82</c:v>
                </c:pt>
                <c:pt idx="24342">
                  <c:v>1126.8399999999999</c:v>
                </c:pt>
                <c:pt idx="24343">
                  <c:v>1126.8599999999999</c:v>
                </c:pt>
                <c:pt idx="24344">
                  <c:v>1126.8799999999999</c:v>
                </c:pt>
                <c:pt idx="24345">
                  <c:v>1126.9000000000001</c:v>
                </c:pt>
                <c:pt idx="24346">
                  <c:v>1126.92</c:v>
                </c:pt>
                <c:pt idx="24347">
                  <c:v>1126.94</c:v>
                </c:pt>
                <c:pt idx="24348">
                  <c:v>1126.96</c:v>
                </c:pt>
                <c:pt idx="24349">
                  <c:v>1126.98</c:v>
                </c:pt>
                <c:pt idx="24350">
                  <c:v>1127</c:v>
                </c:pt>
                <c:pt idx="24351">
                  <c:v>1127.02</c:v>
                </c:pt>
                <c:pt idx="24352">
                  <c:v>1127.04</c:v>
                </c:pt>
                <c:pt idx="24353">
                  <c:v>1127.06</c:v>
                </c:pt>
                <c:pt idx="24354">
                  <c:v>1127.08</c:v>
                </c:pt>
                <c:pt idx="24355">
                  <c:v>1127.0999999999999</c:v>
                </c:pt>
                <c:pt idx="24356">
                  <c:v>1127.1199999999999</c:v>
                </c:pt>
                <c:pt idx="24357">
                  <c:v>1127.1399999999999</c:v>
                </c:pt>
                <c:pt idx="24358">
                  <c:v>1127.1599999999999</c:v>
                </c:pt>
                <c:pt idx="24359">
                  <c:v>1127.1799999999998</c:v>
                </c:pt>
                <c:pt idx="24360">
                  <c:v>1127.2</c:v>
                </c:pt>
                <c:pt idx="24361">
                  <c:v>1127.22</c:v>
                </c:pt>
                <c:pt idx="24362">
                  <c:v>1127.24</c:v>
                </c:pt>
                <c:pt idx="24363">
                  <c:v>1127.26</c:v>
                </c:pt>
                <c:pt idx="24364">
                  <c:v>1127.28</c:v>
                </c:pt>
                <c:pt idx="24365">
                  <c:v>1127.3</c:v>
                </c:pt>
                <c:pt idx="24366">
                  <c:v>1127.32</c:v>
                </c:pt>
                <c:pt idx="24367">
                  <c:v>1127.3399999999999</c:v>
                </c:pt>
                <c:pt idx="24368">
                  <c:v>1127.3599999999999</c:v>
                </c:pt>
                <c:pt idx="24369">
                  <c:v>1127.3799999999999</c:v>
                </c:pt>
                <c:pt idx="24370">
                  <c:v>1127.4000000000001</c:v>
                </c:pt>
                <c:pt idx="24371">
                  <c:v>1127.42</c:v>
                </c:pt>
                <c:pt idx="24372">
                  <c:v>1127.44</c:v>
                </c:pt>
                <c:pt idx="24373">
                  <c:v>1127.46</c:v>
                </c:pt>
                <c:pt idx="24374">
                  <c:v>1127.48</c:v>
                </c:pt>
                <c:pt idx="24375">
                  <c:v>1127.5</c:v>
                </c:pt>
                <c:pt idx="24376">
                  <c:v>1127.52</c:v>
                </c:pt>
                <c:pt idx="24377">
                  <c:v>1127.54</c:v>
                </c:pt>
                <c:pt idx="24378">
                  <c:v>1127.56</c:v>
                </c:pt>
                <c:pt idx="24379">
                  <c:v>1127.58</c:v>
                </c:pt>
                <c:pt idx="24380">
                  <c:v>1127.5999999999999</c:v>
                </c:pt>
                <c:pt idx="24381">
                  <c:v>1127.6199999999999</c:v>
                </c:pt>
                <c:pt idx="24382">
                  <c:v>1127.6399999999999</c:v>
                </c:pt>
                <c:pt idx="24383">
                  <c:v>1127.6599999999999</c:v>
                </c:pt>
                <c:pt idx="24384">
                  <c:v>1127.6799999999998</c:v>
                </c:pt>
                <c:pt idx="24385">
                  <c:v>1127.7</c:v>
                </c:pt>
                <c:pt idx="24386">
                  <c:v>1127.72</c:v>
                </c:pt>
                <c:pt idx="24387">
                  <c:v>1127.74</c:v>
                </c:pt>
                <c:pt idx="24388">
                  <c:v>1127.76</c:v>
                </c:pt>
                <c:pt idx="24389">
                  <c:v>1127.78</c:v>
                </c:pt>
                <c:pt idx="24390">
                  <c:v>1127.8</c:v>
                </c:pt>
                <c:pt idx="24391">
                  <c:v>1127.82</c:v>
                </c:pt>
                <c:pt idx="24392">
                  <c:v>1127.8399999999999</c:v>
                </c:pt>
                <c:pt idx="24393">
                  <c:v>1127.8599999999999</c:v>
                </c:pt>
                <c:pt idx="24394">
                  <c:v>1127.8799999999999</c:v>
                </c:pt>
                <c:pt idx="24395">
                  <c:v>1127.9000000000001</c:v>
                </c:pt>
                <c:pt idx="24396">
                  <c:v>1127.92</c:v>
                </c:pt>
                <c:pt idx="24397">
                  <c:v>1127.94</c:v>
                </c:pt>
                <c:pt idx="24398">
                  <c:v>1127.96</c:v>
                </c:pt>
                <c:pt idx="24399">
                  <c:v>1127.98</c:v>
                </c:pt>
                <c:pt idx="24400">
                  <c:v>1128</c:v>
                </c:pt>
                <c:pt idx="24401">
                  <c:v>1128.02</c:v>
                </c:pt>
                <c:pt idx="24402">
                  <c:v>1128.04</c:v>
                </c:pt>
                <c:pt idx="24403">
                  <c:v>1128.06</c:v>
                </c:pt>
                <c:pt idx="24404">
                  <c:v>1128.08</c:v>
                </c:pt>
                <c:pt idx="24405">
                  <c:v>1128.0999999999999</c:v>
                </c:pt>
                <c:pt idx="24406">
                  <c:v>1128.1199999999999</c:v>
                </c:pt>
                <c:pt idx="24407">
                  <c:v>1128.1399999999999</c:v>
                </c:pt>
                <c:pt idx="24408">
                  <c:v>1128.1599999999999</c:v>
                </c:pt>
                <c:pt idx="24409">
                  <c:v>1128.1799999999998</c:v>
                </c:pt>
                <c:pt idx="24410">
                  <c:v>1128.2</c:v>
                </c:pt>
                <c:pt idx="24411">
                  <c:v>1128.22</c:v>
                </c:pt>
                <c:pt idx="24412">
                  <c:v>1128.24</c:v>
                </c:pt>
                <c:pt idx="24413">
                  <c:v>1128.26</c:v>
                </c:pt>
                <c:pt idx="24414">
                  <c:v>1128.28</c:v>
                </c:pt>
                <c:pt idx="24415">
                  <c:v>1128.3</c:v>
                </c:pt>
                <c:pt idx="24416">
                  <c:v>1128.32</c:v>
                </c:pt>
                <c:pt idx="24417">
                  <c:v>1128.3399999999999</c:v>
                </c:pt>
                <c:pt idx="24418">
                  <c:v>1128.3599999999999</c:v>
                </c:pt>
                <c:pt idx="24419">
                  <c:v>1128.3799999999999</c:v>
                </c:pt>
                <c:pt idx="24420">
                  <c:v>1128.4000000000001</c:v>
                </c:pt>
                <c:pt idx="24421">
                  <c:v>1128.42</c:v>
                </c:pt>
                <c:pt idx="24422">
                  <c:v>1128.44</c:v>
                </c:pt>
                <c:pt idx="24423">
                  <c:v>1128.46</c:v>
                </c:pt>
                <c:pt idx="24424">
                  <c:v>1128.48</c:v>
                </c:pt>
                <c:pt idx="24425">
                  <c:v>1128.5</c:v>
                </c:pt>
                <c:pt idx="24426">
                  <c:v>1128.52</c:v>
                </c:pt>
                <c:pt idx="24427">
                  <c:v>1128.54</c:v>
                </c:pt>
                <c:pt idx="24428">
                  <c:v>1128.56</c:v>
                </c:pt>
                <c:pt idx="24429">
                  <c:v>1128.58</c:v>
                </c:pt>
                <c:pt idx="24430">
                  <c:v>1128.5999999999999</c:v>
                </c:pt>
                <c:pt idx="24431">
                  <c:v>1128.6199999999999</c:v>
                </c:pt>
                <c:pt idx="24432">
                  <c:v>1128.6399999999999</c:v>
                </c:pt>
                <c:pt idx="24433">
                  <c:v>1128.6599999999999</c:v>
                </c:pt>
                <c:pt idx="24434">
                  <c:v>1128.6799999999998</c:v>
                </c:pt>
                <c:pt idx="24435">
                  <c:v>1128.7</c:v>
                </c:pt>
                <c:pt idx="24436">
                  <c:v>1128.72</c:v>
                </c:pt>
                <c:pt idx="24437">
                  <c:v>1128.74</c:v>
                </c:pt>
                <c:pt idx="24438">
                  <c:v>1128.76</c:v>
                </c:pt>
                <c:pt idx="24439">
                  <c:v>1128.78</c:v>
                </c:pt>
                <c:pt idx="24440">
                  <c:v>1128.8</c:v>
                </c:pt>
                <c:pt idx="24441">
                  <c:v>1128.82</c:v>
                </c:pt>
                <c:pt idx="24442">
                  <c:v>1128.8399999999999</c:v>
                </c:pt>
                <c:pt idx="24443">
                  <c:v>1128.8599999999999</c:v>
                </c:pt>
                <c:pt idx="24444">
                  <c:v>1128.8799999999999</c:v>
                </c:pt>
                <c:pt idx="24445">
                  <c:v>1128.9000000000001</c:v>
                </c:pt>
                <c:pt idx="24446">
                  <c:v>1128.92</c:v>
                </c:pt>
                <c:pt idx="24447">
                  <c:v>1128.94</c:v>
                </c:pt>
                <c:pt idx="24448">
                  <c:v>1128.96</c:v>
                </c:pt>
                <c:pt idx="24449">
                  <c:v>1128.98</c:v>
                </c:pt>
                <c:pt idx="24450">
                  <c:v>1129</c:v>
                </c:pt>
                <c:pt idx="24451">
                  <c:v>1129.02</c:v>
                </c:pt>
                <c:pt idx="24452">
                  <c:v>1129.04</c:v>
                </c:pt>
                <c:pt idx="24453">
                  <c:v>1129.06</c:v>
                </c:pt>
                <c:pt idx="24454">
                  <c:v>1129.08</c:v>
                </c:pt>
                <c:pt idx="24455">
                  <c:v>1129.0999999999999</c:v>
                </c:pt>
                <c:pt idx="24456">
                  <c:v>1129.1199999999999</c:v>
                </c:pt>
                <c:pt idx="24457">
                  <c:v>1129.1399999999999</c:v>
                </c:pt>
                <c:pt idx="24458">
                  <c:v>1129.1599999999999</c:v>
                </c:pt>
                <c:pt idx="24459">
                  <c:v>1129.1799999999998</c:v>
                </c:pt>
                <c:pt idx="24460">
                  <c:v>1129.2</c:v>
                </c:pt>
                <c:pt idx="24461">
                  <c:v>1129.22</c:v>
                </c:pt>
                <c:pt idx="24462">
                  <c:v>1129.24</c:v>
                </c:pt>
                <c:pt idx="24463">
                  <c:v>1129.26</c:v>
                </c:pt>
                <c:pt idx="24464">
                  <c:v>1129.28</c:v>
                </c:pt>
                <c:pt idx="24465">
                  <c:v>1129.3</c:v>
                </c:pt>
                <c:pt idx="24466">
                  <c:v>1129.32</c:v>
                </c:pt>
                <c:pt idx="24467">
                  <c:v>1129.3399999999999</c:v>
                </c:pt>
                <c:pt idx="24468">
                  <c:v>1129.3599999999999</c:v>
                </c:pt>
                <c:pt idx="24469">
                  <c:v>1129.3799999999999</c:v>
                </c:pt>
                <c:pt idx="24470">
                  <c:v>1129.4000000000001</c:v>
                </c:pt>
                <c:pt idx="24471">
                  <c:v>1129.42</c:v>
                </c:pt>
                <c:pt idx="24472">
                  <c:v>1129.44</c:v>
                </c:pt>
                <c:pt idx="24473">
                  <c:v>1129.46</c:v>
                </c:pt>
                <c:pt idx="24474">
                  <c:v>1129.48</c:v>
                </c:pt>
                <c:pt idx="24475">
                  <c:v>1129.5</c:v>
                </c:pt>
                <c:pt idx="24476">
                  <c:v>1129.52</c:v>
                </c:pt>
                <c:pt idx="24477">
                  <c:v>1129.54</c:v>
                </c:pt>
                <c:pt idx="24478">
                  <c:v>1129.56</c:v>
                </c:pt>
                <c:pt idx="24479">
                  <c:v>1129.58</c:v>
                </c:pt>
                <c:pt idx="24480">
                  <c:v>1129.5999999999999</c:v>
                </c:pt>
                <c:pt idx="24481">
                  <c:v>1129.6199999999999</c:v>
                </c:pt>
                <c:pt idx="24482">
                  <c:v>1129.6399999999999</c:v>
                </c:pt>
                <c:pt idx="24483">
                  <c:v>1129.6599999999999</c:v>
                </c:pt>
                <c:pt idx="24484">
                  <c:v>1129.6799999999998</c:v>
                </c:pt>
                <c:pt idx="24485">
                  <c:v>1129.7</c:v>
                </c:pt>
                <c:pt idx="24486">
                  <c:v>1129.72</c:v>
                </c:pt>
                <c:pt idx="24487">
                  <c:v>1129.74</c:v>
                </c:pt>
                <c:pt idx="24488">
                  <c:v>1129.76</c:v>
                </c:pt>
                <c:pt idx="24489">
                  <c:v>1129.78</c:v>
                </c:pt>
                <c:pt idx="24490">
                  <c:v>1129.8</c:v>
                </c:pt>
                <c:pt idx="24491">
                  <c:v>1129.82</c:v>
                </c:pt>
                <c:pt idx="24492">
                  <c:v>1129.8399999999999</c:v>
                </c:pt>
                <c:pt idx="24493">
                  <c:v>1129.8599999999999</c:v>
                </c:pt>
                <c:pt idx="24494">
                  <c:v>1129.8799999999999</c:v>
                </c:pt>
                <c:pt idx="24495">
                  <c:v>1129.9000000000001</c:v>
                </c:pt>
                <c:pt idx="24496">
                  <c:v>1129.92</c:v>
                </c:pt>
                <c:pt idx="24497">
                  <c:v>1129.94</c:v>
                </c:pt>
                <c:pt idx="24498">
                  <c:v>1129.96</c:v>
                </c:pt>
                <c:pt idx="24499">
                  <c:v>1129.98</c:v>
                </c:pt>
                <c:pt idx="24500">
                  <c:v>1130</c:v>
                </c:pt>
                <c:pt idx="24501">
                  <c:v>1130.02</c:v>
                </c:pt>
                <c:pt idx="24502">
                  <c:v>1130.04</c:v>
                </c:pt>
                <c:pt idx="24503">
                  <c:v>1130.06</c:v>
                </c:pt>
                <c:pt idx="24504">
                  <c:v>1130.08</c:v>
                </c:pt>
                <c:pt idx="24505">
                  <c:v>1130.0999999999999</c:v>
                </c:pt>
                <c:pt idx="24506">
                  <c:v>1130.1199999999999</c:v>
                </c:pt>
                <c:pt idx="24507">
                  <c:v>1130.1399999999999</c:v>
                </c:pt>
                <c:pt idx="24508">
                  <c:v>1130.1599999999999</c:v>
                </c:pt>
                <c:pt idx="24509">
                  <c:v>1130.1799999999998</c:v>
                </c:pt>
                <c:pt idx="24510">
                  <c:v>1130.2</c:v>
                </c:pt>
                <c:pt idx="24511">
                  <c:v>1130.22</c:v>
                </c:pt>
                <c:pt idx="24512">
                  <c:v>1130.24</c:v>
                </c:pt>
                <c:pt idx="24513">
                  <c:v>1130.26</c:v>
                </c:pt>
                <c:pt idx="24514">
                  <c:v>1130.28</c:v>
                </c:pt>
                <c:pt idx="24515">
                  <c:v>1130.3</c:v>
                </c:pt>
                <c:pt idx="24516">
                  <c:v>1130.32</c:v>
                </c:pt>
                <c:pt idx="24517">
                  <c:v>1130.3399999999999</c:v>
                </c:pt>
                <c:pt idx="24518">
                  <c:v>1130.3599999999999</c:v>
                </c:pt>
                <c:pt idx="24519">
                  <c:v>1130.3799999999999</c:v>
                </c:pt>
                <c:pt idx="24520">
                  <c:v>1130.4000000000001</c:v>
                </c:pt>
                <c:pt idx="24521">
                  <c:v>1130.42</c:v>
                </c:pt>
                <c:pt idx="24522">
                  <c:v>1130.44</c:v>
                </c:pt>
                <c:pt idx="24523">
                  <c:v>1130.46</c:v>
                </c:pt>
                <c:pt idx="24524">
                  <c:v>1130.48</c:v>
                </c:pt>
                <c:pt idx="24525">
                  <c:v>1130.5</c:v>
                </c:pt>
                <c:pt idx="24526">
                  <c:v>1130.52</c:v>
                </c:pt>
                <c:pt idx="24527">
                  <c:v>1130.54</c:v>
                </c:pt>
                <c:pt idx="24528">
                  <c:v>1130.56</c:v>
                </c:pt>
                <c:pt idx="24529">
                  <c:v>1130.58</c:v>
                </c:pt>
                <c:pt idx="24530">
                  <c:v>1130.5999999999999</c:v>
                </c:pt>
                <c:pt idx="24531">
                  <c:v>1130.6199999999999</c:v>
                </c:pt>
                <c:pt idx="24532">
                  <c:v>1130.6399999999999</c:v>
                </c:pt>
                <c:pt idx="24533">
                  <c:v>1130.6599999999999</c:v>
                </c:pt>
                <c:pt idx="24534">
                  <c:v>1130.6799999999998</c:v>
                </c:pt>
                <c:pt idx="24535">
                  <c:v>1130.7</c:v>
                </c:pt>
                <c:pt idx="24536">
                  <c:v>1130.72</c:v>
                </c:pt>
                <c:pt idx="24537">
                  <c:v>1130.74</c:v>
                </c:pt>
                <c:pt idx="24538">
                  <c:v>1130.76</c:v>
                </c:pt>
                <c:pt idx="24539">
                  <c:v>1130.78</c:v>
                </c:pt>
                <c:pt idx="24540">
                  <c:v>1130.8</c:v>
                </c:pt>
                <c:pt idx="24541">
                  <c:v>1130.82</c:v>
                </c:pt>
                <c:pt idx="24542">
                  <c:v>1130.8399999999999</c:v>
                </c:pt>
                <c:pt idx="24543">
                  <c:v>1130.8599999999999</c:v>
                </c:pt>
                <c:pt idx="24544">
                  <c:v>1130.8799999999999</c:v>
                </c:pt>
                <c:pt idx="24545">
                  <c:v>1130.9000000000001</c:v>
                </c:pt>
                <c:pt idx="24546">
                  <c:v>1130.92</c:v>
                </c:pt>
                <c:pt idx="24547">
                  <c:v>1130.94</c:v>
                </c:pt>
                <c:pt idx="24548">
                  <c:v>1130.96</c:v>
                </c:pt>
                <c:pt idx="24549">
                  <c:v>1130.98</c:v>
                </c:pt>
                <c:pt idx="24550">
                  <c:v>1131</c:v>
                </c:pt>
                <c:pt idx="24551">
                  <c:v>1131.02</c:v>
                </c:pt>
                <c:pt idx="24552">
                  <c:v>1131.04</c:v>
                </c:pt>
                <c:pt idx="24553">
                  <c:v>1131.06</c:v>
                </c:pt>
                <c:pt idx="24554">
                  <c:v>1131.08</c:v>
                </c:pt>
                <c:pt idx="24555">
                  <c:v>1131.0999999999999</c:v>
                </c:pt>
                <c:pt idx="24556">
                  <c:v>1131.1199999999999</c:v>
                </c:pt>
                <c:pt idx="24557">
                  <c:v>1131.1399999999999</c:v>
                </c:pt>
                <c:pt idx="24558">
                  <c:v>1131.1599999999999</c:v>
                </c:pt>
                <c:pt idx="24559">
                  <c:v>1131.1799999999998</c:v>
                </c:pt>
                <c:pt idx="24560">
                  <c:v>1131.2</c:v>
                </c:pt>
                <c:pt idx="24561">
                  <c:v>1131.22</c:v>
                </c:pt>
                <c:pt idx="24562">
                  <c:v>1131.24</c:v>
                </c:pt>
                <c:pt idx="24563">
                  <c:v>1131.26</c:v>
                </c:pt>
                <c:pt idx="24564">
                  <c:v>1131.28</c:v>
                </c:pt>
                <c:pt idx="24565">
                  <c:v>1131.3</c:v>
                </c:pt>
                <c:pt idx="24566">
                  <c:v>1131.32</c:v>
                </c:pt>
                <c:pt idx="24567">
                  <c:v>1131.3399999999999</c:v>
                </c:pt>
                <c:pt idx="24568">
                  <c:v>1131.3599999999999</c:v>
                </c:pt>
                <c:pt idx="24569">
                  <c:v>1131.3799999999999</c:v>
                </c:pt>
                <c:pt idx="24570">
                  <c:v>1131.4000000000001</c:v>
                </c:pt>
                <c:pt idx="24571">
                  <c:v>1131.42</c:v>
                </c:pt>
                <c:pt idx="24572">
                  <c:v>1131.44</c:v>
                </c:pt>
                <c:pt idx="24573">
                  <c:v>1131.46</c:v>
                </c:pt>
                <c:pt idx="24574">
                  <c:v>1131.48</c:v>
                </c:pt>
                <c:pt idx="24575">
                  <c:v>1131.5</c:v>
                </c:pt>
                <c:pt idx="24576">
                  <c:v>1131.52</c:v>
                </c:pt>
                <c:pt idx="24577">
                  <c:v>1131.54</c:v>
                </c:pt>
                <c:pt idx="24578">
                  <c:v>1131.56</c:v>
                </c:pt>
                <c:pt idx="24579">
                  <c:v>1131.58</c:v>
                </c:pt>
                <c:pt idx="24580">
                  <c:v>1131.5999999999999</c:v>
                </c:pt>
                <c:pt idx="24581">
                  <c:v>1131.6199999999999</c:v>
                </c:pt>
                <c:pt idx="24582">
                  <c:v>1131.6399999999999</c:v>
                </c:pt>
                <c:pt idx="24583">
                  <c:v>1131.6599999999999</c:v>
                </c:pt>
                <c:pt idx="24584">
                  <c:v>1131.6799999999998</c:v>
                </c:pt>
                <c:pt idx="24585">
                  <c:v>1131.7</c:v>
                </c:pt>
                <c:pt idx="24586">
                  <c:v>1131.72</c:v>
                </c:pt>
                <c:pt idx="24587">
                  <c:v>1131.74</c:v>
                </c:pt>
                <c:pt idx="24588">
                  <c:v>1131.76</c:v>
                </c:pt>
                <c:pt idx="24589">
                  <c:v>1131.78</c:v>
                </c:pt>
                <c:pt idx="24590">
                  <c:v>1131.8</c:v>
                </c:pt>
                <c:pt idx="24591">
                  <c:v>1131.82</c:v>
                </c:pt>
                <c:pt idx="24592">
                  <c:v>1131.8399999999999</c:v>
                </c:pt>
                <c:pt idx="24593">
                  <c:v>1131.8599999999999</c:v>
                </c:pt>
                <c:pt idx="24594">
                  <c:v>1131.8799999999999</c:v>
                </c:pt>
                <c:pt idx="24595">
                  <c:v>1131.9000000000001</c:v>
                </c:pt>
                <c:pt idx="24596">
                  <c:v>1131.92</c:v>
                </c:pt>
                <c:pt idx="24597">
                  <c:v>1131.94</c:v>
                </c:pt>
                <c:pt idx="24598">
                  <c:v>1131.96</c:v>
                </c:pt>
                <c:pt idx="24599">
                  <c:v>1131.98</c:v>
                </c:pt>
                <c:pt idx="24600">
                  <c:v>1132</c:v>
                </c:pt>
                <c:pt idx="24601">
                  <c:v>1132.02</c:v>
                </c:pt>
                <c:pt idx="24602">
                  <c:v>1132.04</c:v>
                </c:pt>
                <c:pt idx="24603">
                  <c:v>1132.06</c:v>
                </c:pt>
                <c:pt idx="24604">
                  <c:v>1132.08</c:v>
                </c:pt>
                <c:pt idx="24605">
                  <c:v>1132.0999999999999</c:v>
                </c:pt>
                <c:pt idx="24606">
                  <c:v>1132.1199999999999</c:v>
                </c:pt>
                <c:pt idx="24607">
                  <c:v>1132.1399999999999</c:v>
                </c:pt>
                <c:pt idx="24608">
                  <c:v>1132.1599999999999</c:v>
                </c:pt>
                <c:pt idx="24609">
                  <c:v>1132.1799999999998</c:v>
                </c:pt>
                <c:pt idx="24610">
                  <c:v>1132.2</c:v>
                </c:pt>
                <c:pt idx="24611">
                  <c:v>1132.22</c:v>
                </c:pt>
                <c:pt idx="24612">
                  <c:v>1132.24</c:v>
                </c:pt>
                <c:pt idx="24613">
                  <c:v>1132.26</c:v>
                </c:pt>
                <c:pt idx="24614">
                  <c:v>1132.28</c:v>
                </c:pt>
                <c:pt idx="24615">
                  <c:v>1132.3</c:v>
                </c:pt>
                <c:pt idx="24616">
                  <c:v>1132.32</c:v>
                </c:pt>
                <c:pt idx="24617">
                  <c:v>1132.3399999999999</c:v>
                </c:pt>
                <c:pt idx="24618">
                  <c:v>1132.3599999999999</c:v>
                </c:pt>
                <c:pt idx="24619">
                  <c:v>1132.3799999999999</c:v>
                </c:pt>
                <c:pt idx="24620">
                  <c:v>1132.4000000000001</c:v>
                </c:pt>
                <c:pt idx="24621">
                  <c:v>1132.42</c:v>
                </c:pt>
                <c:pt idx="24622">
                  <c:v>1132.44</c:v>
                </c:pt>
                <c:pt idx="24623">
                  <c:v>1132.46</c:v>
                </c:pt>
                <c:pt idx="24624">
                  <c:v>1132.48</c:v>
                </c:pt>
                <c:pt idx="24625">
                  <c:v>1132.5</c:v>
                </c:pt>
                <c:pt idx="24626">
                  <c:v>1132.52</c:v>
                </c:pt>
                <c:pt idx="24627">
                  <c:v>1132.54</c:v>
                </c:pt>
                <c:pt idx="24628">
                  <c:v>1132.56</c:v>
                </c:pt>
                <c:pt idx="24629">
                  <c:v>1132.58</c:v>
                </c:pt>
                <c:pt idx="24630">
                  <c:v>1132.5999999999999</c:v>
                </c:pt>
                <c:pt idx="24631">
                  <c:v>1132.6199999999999</c:v>
                </c:pt>
                <c:pt idx="24632">
                  <c:v>1132.6399999999999</c:v>
                </c:pt>
                <c:pt idx="24633">
                  <c:v>1132.6599999999999</c:v>
                </c:pt>
                <c:pt idx="24634">
                  <c:v>1132.6799999999998</c:v>
                </c:pt>
                <c:pt idx="24635">
                  <c:v>1132.7</c:v>
                </c:pt>
                <c:pt idx="24636">
                  <c:v>1132.72</c:v>
                </c:pt>
                <c:pt idx="24637">
                  <c:v>1132.74</c:v>
                </c:pt>
                <c:pt idx="24638">
                  <c:v>1132.76</c:v>
                </c:pt>
                <c:pt idx="24639">
                  <c:v>1132.78</c:v>
                </c:pt>
                <c:pt idx="24640">
                  <c:v>1132.8</c:v>
                </c:pt>
                <c:pt idx="24641">
                  <c:v>1132.82</c:v>
                </c:pt>
                <c:pt idx="24642">
                  <c:v>1132.8399999999999</c:v>
                </c:pt>
                <c:pt idx="24643">
                  <c:v>1132.8599999999999</c:v>
                </c:pt>
                <c:pt idx="24644">
                  <c:v>1132.8799999999999</c:v>
                </c:pt>
                <c:pt idx="24645">
                  <c:v>1132.9000000000001</c:v>
                </c:pt>
                <c:pt idx="24646">
                  <c:v>1132.92</c:v>
                </c:pt>
                <c:pt idx="24647">
                  <c:v>1132.94</c:v>
                </c:pt>
                <c:pt idx="24648">
                  <c:v>1132.96</c:v>
                </c:pt>
                <c:pt idx="24649">
                  <c:v>1132.98</c:v>
                </c:pt>
                <c:pt idx="24650">
                  <c:v>1133</c:v>
                </c:pt>
                <c:pt idx="24651">
                  <c:v>1133.02</c:v>
                </c:pt>
                <c:pt idx="24652">
                  <c:v>1133.04</c:v>
                </c:pt>
                <c:pt idx="24653">
                  <c:v>1133.06</c:v>
                </c:pt>
                <c:pt idx="24654">
                  <c:v>1133.08</c:v>
                </c:pt>
                <c:pt idx="24655">
                  <c:v>1133.0999999999999</c:v>
                </c:pt>
                <c:pt idx="24656">
                  <c:v>1133.1199999999999</c:v>
                </c:pt>
                <c:pt idx="24657">
                  <c:v>1133.1399999999999</c:v>
                </c:pt>
                <c:pt idx="24658">
                  <c:v>1133.1599999999999</c:v>
                </c:pt>
                <c:pt idx="24659">
                  <c:v>1133.1799999999998</c:v>
                </c:pt>
                <c:pt idx="24660">
                  <c:v>1133.2</c:v>
                </c:pt>
                <c:pt idx="24661">
                  <c:v>1133.22</c:v>
                </c:pt>
                <c:pt idx="24662">
                  <c:v>1133.24</c:v>
                </c:pt>
                <c:pt idx="24663">
                  <c:v>1133.26</c:v>
                </c:pt>
                <c:pt idx="24664">
                  <c:v>1133.28</c:v>
                </c:pt>
                <c:pt idx="24665">
                  <c:v>1133.3</c:v>
                </c:pt>
                <c:pt idx="24666">
                  <c:v>1133.32</c:v>
                </c:pt>
                <c:pt idx="24667">
                  <c:v>1133.3399999999999</c:v>
                </c:pt>
                <c:pt idx="24668">
                  <c:v>1133.3599999999999</c:v>
                </c:pt>
                <c:pt idx="24669">
                  <c:v>1133.3799999999999</c:v>
                </c:pt>
                <c:pt idx="24670">
                  <c:v>1133.4000000000001</c:v>
                </c:pt>
                <c:pt idx="24671">
                  <c:v>1133.42</c:v>
                </c:pt>
                <c:pt idx="24672">
                  <c:v>1133.44</c:v>
                </c:pt>
                <c:pt idx="24673">
                  <c:v>1133.46</c:v>
                </c:pt>
                <c:pt idx="24674">
                  <c:v>1133.48</c:v>
                </c:pt>
                <c:pt idx="24675">
                  <c:v>1133.5</c:v>
                </c:pt>
                <c:pt idx="24676">
                  <c:v>1133.52</c:v>
                </c:pt>
                <c:pt idx="24677">
                  <c:v>1133.54</c:v>
                </c:pt>
                <c:pt idx="24678">
                  <c:v>1133.56</c:v>
                </c:pt>
                <c:pt idx="24679">
                  <c:v>1133.58</c:v>
                </c:pt>
                <c:pt idx="24680">
                  <c:v>1133.5999999999999</c:v>
                </c:pt>
                <c:pt idx="24681">
                  <c:v>1133.6199999999999</c:v>
                </c:pt>
                <c:pt idx="24682">
                  <c:v>1133.6399999999999</c:v>
                </c:pt>
                <c:pt idx="24683">
                  <c:v>1133.6599999999999</c:v>
                </c:pt>
                <c:pt idx="24684">
                  <c:v>1133.6799999999998</c:v>
                </c:pt>
                <c:pt idx="24685">
                  <c:v>1133.7</c:v>
                </c:pt>
                <c:pt idx="24686">
                  <c:v>1133.72</c:v>
                </c:pt>
                <c:pt idx="24687">
                  <c:v>1133.74</c:v>
                </c:pt>
                <c:pt idx="24688">
                  <c:v>1133.76</c:v>
                </c:pt>
                <c:pt idx="24689">
                  <c:v>1133.78</c:v>
                </c:pt>
                <c:pt idx="24690">
                  <c:v>1133.8</c:v>
                </c:pt>
                <c:pt idx="24691">
                  <c:v>1133.82</c:v>
                </c:pt>
                <c:pt idx="24692">
                  <c:v>1133.8399999999999</c:v>
                </c:pt>
                <c:pt idx="24693">
                  <c:v>1133.8599999999999</c:v>
                </c:pt>
                <c:pt idx="24694">
                  <c:v>1133.8799999999999</c:v>
                </c:pt>
                <c:pt idx="24695">
                  <c:v>1133.9000000000001</c:v>
                </c:pt>
                <c:pt idx="24696">
                  <c:v>1133.92</c:v>
                </c:pt>
                <c:pt idx="24697">
                  <c:v>1133.94</c:v>
                </c:pt>
                <c:pt idx="24698">
                  <c:v>1133.96</c:v>
                </c:pt>
                <c:pt idx="24699">
                  <c:v>1133.98</c:v>
                </c:pt>
                <c:pt idx="24700">
                  <c:v>1134</c:v>
                </c:pt>
                <c:pt idx="24701">
                  <c:v>1134.02</c:v>
                </c:pt>
                <c:pt idx="24702">
                  <c:v>1134.04</c:v>
                </c:pt>
                <c:pt idx="24703">
                  <c:v>1134.06</c:v>
                </c:pt>
                <c:pt idx="24704">
                  <c:v>1134.08</c:v>
                </c:pt>
                <c:pt idx="24705">
                  <c:v>1134.0999999999999</c:v>
                </c:pt>
                <c:pt idx="24706">
                  <c:v>1134.1199999999999</c:v>
                </c:pt>
                <c:pt idx="24707">
                  <c:v>1134.1399999999999</c:v>
                </c:pt>
                <c:pt idx="24708">
                  <c:v>1134.1599999999999</c:v>
                </c:pt>
                <c:pt idx="24709">
                  <c:v>1134.1799999999998</c:v>
                </c:pt>
                <c:pt idx="24710">
                  <c:v>1134.2</c:v>
                </c:pt>
                <c:pt idx="24711">
                  <c:v>1134.22</c:v>
                </c:pt>
                <c:pt idx="24712">
                  <c:v>1134.24</c:v>
                </c:pt>
                <c:pt idx="24713">
                  <c:v>1134.26</c:v>
                </c:pt>
                <c:pt idx="24714">
                  <c:v>1134.28</c:v>
                </c:pt>
                <c:pt idx="24715">
                  <c:v>1134.3</c:v>
                </c:pt>
                <c:pt idx="24716">
                  <c:v>1134.32</c:v>
                </c:pt>
                <c:pt idx="24717">
                  <c:v>1134.3399999999999</c:v>
                </c:pt>
                <c:pt idx="24718">
                  <c:v>1134.3599999999999</c:v>
                </c:pt>
                <c:pt idx="24719">
                  <c:v>1134.3799999999999</c:v>
                </c:pt>
                <c:pt idx="24720">
                  <c:v>1134.4000000000001</c:v>
                </c:pt>
                <c:pt idx="24721">
                  <c:v>1134.42</c:v>
                </c:pt>
                <c:pt idx="24722">
                  <c:v>1134.44</c:v>
                </c:pt>
                <c:pt idx="24723">
                  <c:v>1134.46</c:v>
                </c:pt>
                <c:pt idx="24724">
                  <c:v>1134.48</c:v>
                </c:pt>
                <c:pt idx="24725">
                  <c:v>1134.5</c:v>
                </c:pt>
                <c:pt idx="24726">
                  <c:v>1134.52</c:v>
                </c:pt>
                <c:pt idx="24727">
                  <c:v>1134.54</c:v>
                </c:pt>
                <c:pt idx="24728">
                  <c:v>1134.56</c:v>
                </c:pt>
                <c:pt idx="24729">
                  <c:v>1134.58</c:v>
                </c:pt>
                <c:pt idx="24730">
                  <c:v>1134.5999999999999</c:v>
                </c:pt>
                <c:pt idx="24731">
                  <c:v>1134.6199999999999</c:v>
                </c:pt>
                <c:pt idx="24732">
                  <c:v>1134.6399999999999</c:v>
                </c:pt>
                <c:pt idx="24733">
                  <c:v>1134.6599999999999</c:v>
                </c:pt>
                <c:pt idx="24734">
                  <c:v>1134.6799999999998</c:v>
                </c:pt>
                <c:pt idx="24735">
                  <c:v>1134.7</c:v>
                </c:pt>
                <c:pt idx="24736">
                  <c:v>1134.72</c:v>
                </c:pt>
                <c:pt idx="24737">
                  <c:v>1134.74</c:v>
                </c:pt>
                <c:pt idx="24738">
                  <c:v>1134.76</c:v>
                </c:pt>
                <c:pt idx="24739">
                  <c:v>1134.78</c:v>
                </c:pt>
                <c:pt idx="24740">
                  <c:v>1134.8</c:v>
                </c:pt>
                <c:pt idx="24741">
                  <c:v>1134.82</c:v>
                </c:pt>
                <c:pt idx="24742">
                  <c:v>1134.8399999999999</c:v>
                </c:pt>
                <c:pt idx="24743">
                  <c:v>1134.8599999999999</c:v>
                </c:pt>
                <c:pt idx="24744">
                  <c:v>1134.8799999999999</c:v>
                </c:pt>
                <c:pt idx="24745">
                  <c:v>1134.9000000000001</c:v>
                </c:pt>
                <c:pt idx="24746">
                  <c:v>1134.92</c:v>
                </c:pt>
                <c:pt idx="24747">
                  <c:v>1134.94</c:v>
                </c:pt>
                <c:pt idx="24748">
                  <c:v>1134.96</c:v>
                </c:pt>
                <c:pt idx="24749">
                  <c:v>1134.98</c:v>
                </c:pt>
                <c:pt idx="24750">
                  <c:v>1135</c:v>
                </c:pt>
                <c:pt idx="24751">
                  <c:v>1135.02</c:v>
                </c:pt>
                <c:pt idx="24752">
                  <c:v>1135.04</c:v>
                </c:pt>
                <c:pt idx="24753">
                  <c:v>1135.06</c:v>
                </c:pt>
                <c:pt idx="24754">
                  <c:v>1135.08</c:v>
                </c:pt>
                <c:pt idx="24755">
                  <c:v>1135.0999999999999</c:v>
                </c:pt>
                <c:pt idx="24756">
                  <c:v>1135.1199999999999</c:v>
                </c:pt>
                <c:pt idx="24757">
                  <c:v>1135.1399999999999</c:v>
                </c:pt>
                <c:pt idx="24758">
                  <c:v>1135.1599999999999</c:v>
                </c:pt>
                <c:pt idx="24759">
                  <c:v>1135.1799999999998</c:v>
                </c:pt>
                <c:pt idx="24760">
                  <c:v>1135.2</c:v>
                </c:pt>
                <c:pt idx="24761">
                  <c:v>1135.22</c:v>
                </c:pt>
                <c:pt idx="24762">
                  <c:v>1135.24</c:v>
                </c:pt>
                <c:pt idx="24763">
                  <c:v>1135.26</c:v>
                </c:pt>
                <c:pt idx="24764">
                  <c:v>1135.28</c:v>
                </c:pt>
                <c:pt idx="24765">
                  <c:v>1135.3</c:v>
                </c:pt>
                <c:pt idx="24766">
                  <c:v>1135.32</c:v>
                </c:pt>
                <c:pt idx="24767">
                  <c:v>1135.3399999999999</c:v>
                </c:pt>
                <c:pt idx="24768">
                  <c:v>1135.3599999999999</c:v>
                </c:pt>
                <c:pt idx="24769">
                  <c:v>1135.3799999999999</c:v>
                </c:pt>
                <c:pt idx="24770">
                  <c:v>1135.4000000000001</c:v>
                </c:pt>
                <c:pt idx="24771">
                  <c:v>1135.42</c:v>
                </c:pt>
                <c:pt idx="24772">
                  <c:v>1135.44</c:v>
                </c:pt>
                <c:pt idx="24773">
                  <c:v>1135.46</c:v>
                </c:pt>
                <c:pt idx="24774">
                  <c:v>1135.48</c:v>
                </c:pt>
                <c:pt idx="24775">
                  <c:v>1135.5</c:v>
                </c:pt>
                <c:pt idx="24776">
                  <c:v>1135.52</c:v>
                </c:pt>
                <c:pt idx="24777">
                  <c:v>1135.54</c:v>
                </c:pt>
                <c:pt idx="24778">
                  <c:v>1135.56</c:v>
                </c:pt>
                <c:pt idx="24779">
                  <c:v>1135.58</c:v>
                </c:pt>
                <c:pt idx="24780">
                  <c:v>1135.5999999999999</c:v>
                </c:pt>
                <c:pt idx="24781">
                  <c:v>1135.6199999999999</c:v>
                </c:pt>
                <c:pt idx="24782">
                  <c:v>1135.6399999999999</c:v>
                </c:pt>
                <c:pt idx="24783">
                  <c:v>1135.6599999999999</c:v>
                </c:pt>
                <c:pt idx="24784">
                  <c:v>1135.6799999999998</c:v>
                </c:pt>
                <c:pt idx="24785">
                  <c:v>1135.7</c:v>
                </c:pt>
                <c:pt idx="24786">
                  <c:v>1135.72</c:v>
                </c:pt>
                <c:pt idx="24787">
                  <c:v>1135.74</c:v>
                </c:pt>
                <c:pt idx="24788">
                  <c:v>1135.76</c:v>
                </c:pt>
                <c:pt idx="24789">
                  <c:v>1135.78</c:v>
                </c:pt>
                <c:pt idx="24790">
                  <c:v>1135.8</c:v>
                </c:pt>
                <c:pt idx="24791">
                  <c:v>1135.82</c:v>
                </c:pt>
                <c:pt idx="24792">
                  <c:v>1135.8399999999999</c:v>
                </c:pt>
                <c:pt idx="24793">
                  <c:v>1135.8599999999999</c:v>
                </c:pt>
                <c:pt idx="24794">
                  <c:v>1135.8799999999999</c:v>
                </c:pt>
                <c:pt idx="24795">
                  <c:v>1135.9000000000001</c:v>
                </c:pt>
                <c:pt idx="24796">
                  <c:v>1135.92</c:v>
                </c:pt>
                <c:pt idx="24797">
                  <c:v>1135.94</c:v>
                </c:pt>
                <c:pt idx="24798">
                  <c:v>1135.96</c:v>
                </c:pt>
                <c:pt idx="24799">
                  <c:v>1135.98</c:v>
                </c:pt>
                <c:pt idx="24800">
                  <c:v>1136</c:v>
                </c:pt>
                <c:pt idx="24801">
                  <c:v>1136.02</c:v>
                </c:pt>
                <c:pt idx="24802">
                  <c:v>1136.04</c:v>
                </c:pt>
                <c:pt idx="24803">
                  <c:v>1136.06</c:v>
                </c:pt>
                <c:pt idx="24804">
                  <c:v>1136.08</c:v>
                </c:pt>
                <c:pt idx="24805">
                  <c:v>1136.0999999999999</c:v>
                </c:pt>
                <c:pt idx="24806">
                  <c:v>1136.1199999999999</c:v>
                </c:pt>
                <c:pt idx="24807">
                  <c:v>1136.1399999999999</c:v>
                </c:pt>
                <c:pt idx="24808">
                  <c:v>1136.1599999999999</c:v>
                </c:pt>
                <c:pt idx="24809">
                  <c:v>1136.1799999999998</c:v>
                </c:pt>
                <c:pt idx="24810">
                  <c:v>1136.2</c:v>
                </c:pt>
                <c:pt idx="24811">
                  <c:v>1136.22</c:v>
                </c:pt>
                <c:pt idx="24812">
                  <c:v>1136.24</c:v>
                </c:pt>
                <c:pt idx="24813">
                  <c:v>1136.26</c:v>
                </c:pt>
                <c:pt idx="24814">
                  <c:v>1136.28</c:v>
                </c:pt>
                <c:pt idx="24815">
                  <c:v>1136.3</c:v>
                </c:pt>
                <c:pt idx="24816">
                  <c:v>1136.32</c:v>
                </c:pt>
                <c:pt idx="24817">
                  <c:v>1136.3399999999999</c:v>
                </c:pt>
                <c:pt idx="24818">
                  <c:v>1136.3599999999999</c:v>
                </c:pt>
                <c:pt idx="24819">
                  <c:v>1136.3799999999999</c:v>
                </c:pt>
                <c:pt idx="24820">
                  <c:v>1136.4000000000001</c:v>
                </c:pt>
                <c:pt idx="24821">
                  <c:v>1136.42</c:v>
                </c:pt>
                <c:pt idx="24822">
                  <c:v>1136.44</c:v>
                </c:pt>
                <c:pt idx="24823">
                  <c:v>1136.46</c:v>
                </c:pt>
                <c:pt idx="24824">
                  <c:v>1136.48</c:v>
                </c:pt>
                <c:pt idx="24825">
                  <c:v>1136.5</c:v>
                </c:pt>
                <c:pt idx="24826">
                  <c:v>1136.52</c:v>
                </c:pt>
                <c:pt idx="24827">
                  <c:v>1136.54</c:v>
                </c:pt>
                <c:pt idx="24828">
                  <c:v>1136.56</c:v>
                </c:pt>
                <c:pt idx="24829">
                  <c:v>1136.58</c:v>
                </c:pt>
                <c:pt idx="24830">
                  <c:v>1136.5999999999999</c:v>
                </c:pt>
                <c:pt idx="24831">
                  <c:v>1136.6199999999999</c:v>
                </c:pt>
                <c:pt idx="24832">
                  <c:v>1136.6399999999999</c:v>
                </c:pt>
                <c:pt idx="24833">
                  <c:v>1136.6599999999999</c:v>
                </c:pt>
                <c:pt idx="24834">
                  <c:v>1136.6799999999998</c:v>
                </c:pt>
                <c:pt idx="24835">
                  <c:v>1136.7</c:v>
                </c:pt>
                <c:pt idx="24836">
                  <c:v>1136.72</c:v>
                </c:pt>
                <c:pt idx="24837">
                  <c:v>1136.74</c:v>
                </c:pt>
                <c:pt idx="24838">
                  <c:v>1136.76</c:v>
                </c:pt>
                <c:pt idx="24839">
                  <c:v>1136.78</c:v>
                </c:pt>
                <c:pt idx="24840">
                  <c:v>1136.8</c:v>
                </c:pt>
                <c:pt idx="24841">
                  <c:v>1136.82</c:v>
                </c:pt>
                <c:pt idx="24842">
                  <c:v>1136.8399999999999</c:v>
                </c:pt>
                <c:pt idx="24843">
                  <c:v>1136.8599999999999</c:v>
                </c:pt>
                <c:pt idx="24844">
                  <c:v>1136.8799999999999</c:v>
                </c:pt>
                <c:pt idx="24845">
                  <c:v>1136.9000000000001</c:v>
                </c:pt>
                <c:pt idx="24846">
                  <c:v>1136.92</c:v>
                </c:pt>
                <c:pt idx="24847">
                  <c:v>1136.94</c:v>
                </c:pt>
                <c:pt idx="24848">
                  <c:v>1136.96</c:v>
                </c:pt>
                <c:pt idx="24849">
                  <c:v>1136.98</c:v>
                </c:pt>
                <c:pt idx="24850">
                  <c:v>1137</c:v>
                </c:pt>
                <c:pt idx="24851">
                  <c:v>1137.02</c:v>
                </c:pt>
                <c:pt idx="24852">
                  <c:v>1137.04</c:v>
                </c:pt>
                <c:pt idx="24853">
                  <c:v>1137.06</c:v>
                </c:pt>
                <c:pt idx="24854">
                  <c:v>1137.08</c:v>
                </c:pt>
                <c:pt idx="24855">
                  <c:v>1137.0999999999999</c:v>
                </c:pt>
                <c:pt idx="24856">
                  <c:v>1137.1199999999999</c:v>
                </c:pt>
                <c:pt idx="24857">
                  <c:v>1137.1399999999999</c:v>
                </c:pt>
                <c:pt idx="24858">
                  <c:v>1137.1599999999999</c:v>
                </c:pt>
                <c:pt idx="24859">
                  <c:v>1137.1799999999998</c:v>
                </c:pt>
                <c:pt idx="24860">
                  <c:v>1137.2</c:v>
                </c:pt>
                <c:pt idx="24861">
                  <c:v>1137.22</c:v>
                </c:pt>
                <c:pt idx="24862">
                  <c:v>1137.24</c:v>
                </c:pt>
                <c:pt idx="24863">
                  <c:v>1137.26</c:v>
                </c:pt>
                <c:pt idx="24864">
                  <c:v>1137.28</c:v>
                </c:pt>
                <c:pt idx="24865">
                  <c:v>1137.3</c:v>
                </c:pt>
                <c:pt idx="24866">
                  <c:v>1137.32</c:v>
                </c:pt>
                <c:pt idx="24867">
                  <c:v>1137.3399999999999</c:v>
                </c:pt>
                <c:pt idx="24868">
                  <c:v>1137.3599999999999</c:v>
                </c:pt>
                <c:pt idx="24869">
                  <c:v>1137.3799999999999</c:v>
                </c:pt>
                <c:pt idx="24870">
                  <c:v>1137.4000000000001</c:v>
                </c:pt>
                <c:pt idx="24871">
                  <c:v>1137.42</c:v>
                </c:pt>
                <c:pt idx="24872">
                  <c:v>1137.44</c:v>
                </c:pt>
                <c:pt idx="24873">
                  <c:v>1137.46</c:v>
                </c:pt>
                <c:pt idx="24874">
                  <c:v>1137.48</c:v>
                </c:pt>
                <c:pt idx="24875">
                  <c:v>1137.5</c:v>
                </c:pt>
                <c:pt idx="24876">
                  <c:v>1137.52</c:v>
                </c:pt>
                <c:pt idx="24877">
                  <c:v>1137.54</c:v>
                </c:pt>
                <c:pt idx="24878">
                  <c:v>1137.56</c:v>
                </c:pt>
                <c:pt idx="24879">
                  <c:v>1137.58</c:v>
                </c:pt>
                <c:pt idx="24880">
                  <c:v>1137.5999999999999</c:v>
                </c:pt>
                <c:pt idx="24881">
                  <c:v>1137.6199999999999</c:v>
                </c:pt>
                <c:pt idx="24882">
                  <c:v>1137.6399999999999</c:v>
                </c:pt>
                <c:pt idx="24883">
                  <c:v>1137.6599999999999</c:v>
                </c:pt>
                <c:pt idx="24884">
                  <c:v>1137.6799999999998</c:v>
                </c:pt>
                <c:pt idx="24885">
                  <c:v>1137.7</c:v>
                </c:pt>
                <c:pt idx="24886">
                  <c:v>1137.72</c:v>
                </c:pt>
                <c:pt idx="24887">
                  <c:v>1137.74</c:v>
                </c:pt>
                <c:pt idx="24888">
                  <c:v>1137.76</c:v>
                </c:pt>
                <c:pt idx="24889">
                  <c:v>1137.78</c:v>
                </c:pt>
                <c:pt idx="24890">
                  <c:v>1137.8</c:v>
                </c:pt>
                <c:pt idx="24891">
                  <c:v>1137.82</c:v>
                </c:pt>
                <c:pt idx="24892">
                  <c:v>1137.8399999999999</c:v>
                </c:pt>
                <c:pt idx="24893">
                  <c:v>1137.8599999999999</c:v>
                </c:pt>
                <c:pt idx="24894">
                  <c:v>1137.8799999999999</c:v>
                </c:pt>
                <c:pt idx="24895">
                  <c:v>1137.9000000000001</c:v>
                </c:pt>
                <c:pt idx="24896">
                  <c:v>1137.92</c:v>
                </c:pt>
                <c:pt idx="24897">
                  <c:v>1137.94</c:v>
                </c:pt>
                <c:pt idx="24898">
                  <c:v>1137.96</c:v>
                </c:pt>
                <c:pt idx="24899">
                  <c:v>1137.98</c:v>
                </c:pt>
                <c:pt idx="24900">
                  <c:v>1138</c:v>
                </c:pt>
                <c:pt idx="24901">
                  <c:v>1138.02</c:v>
                </c:pt>
                <c:pt idx="24902">
                  <c:v>1138.04</c:v>
                </c:pt>
                <c:pt idx="24903">
                  <c:v>1138.06</c:v>
                </c:pt>
                <c:pt idx="24904">
                  <c:v>1138.08</c:v>
                </c:pt>
                <c:pt idx="24905">
                  <c:v>1138.0999999999999</c:v>
                </c:pt>
                <c:pt idx="24906">
                  <c:v>1138.1199999999999</c:v>
                </c:pt>
                <c:pt idx="24907">
                  <c:v>1138.1399999999999</c:v>
                </c:pt>
                <c:pt idx="24908">
                  <c:v>1138.1599999999999</c:v>
                </c:pt>
                <c:pt idx="24909">
                  <c:v>1138.1799999999998</c:v>
                </c:pt>
                <c:pt idx="24910">
                  <c:v>1138.2</c:v>
                </c:pt>
                <c:pt idx="24911">
                  <c:v>1138.22</c:v>
                </c:pt>
                <c:pt idx="24912">
                  <c:v>1138.24</c:v>
                </c:pt>
                <c:pt idx="24913">
                  <c:v>1138.26</c:v>
                </c:pt>
                <c:pt idx="24914">
                  <c:v>1138.28</c:v>
                </c:pt>
                <c:pt idx="24915">
                  <c:v>1138.3</c:v>
                </c:pt>
                <c:pt idx="24916">
                  <c:v>1138.32</c:v>
                </c:pt>
                <c:pt idx="24917">
                  <c:v>1138.3399999999999</c:v>
                </c:pt>
                <c:pt idx="24918">
                  <c:v>1138.3599999999999</c:v>
                </c:pt>
                <c:pt idx="24919">
                  <c:v>1138.3799999999999</c:v>
                </c:pt>
                <c:pt idx="24920">
                  <c:v>1138.4000000000001</c:v>
                </c:pt>
                <c:pt idx="24921">
                  <c:v>1138.42</c:v>
                </c:pt>
                <c:pt idx="24922">
                  <c:v>1138.44</c:v>
                </c:pt>
                <c:pt idx="24923">
                  <c:v>1138.46</c:v>
                </c:pt>
                <c:pt idx="24924">
                  <c:v>1138.48</c:v>
                </c:pt>
                <c:pt idx="24925">
                  <c:v>1138.5</c:v>
                </c:pt>
                <c:pt idx="24926">
                  <c:v>1138.52</c:v>
                </c:pt>
                <c:pt idx="24927">
                  <c:v>1138.54</c:v>
                </c:pt>
                <c:pt idx="24928">
                  <c:v>1138.56</c:v>
                </c:pt>
                <c:pt idx="24929">
                  <c:v>1138.58</c:v>
                </c:pt>
                <c:pt idx="24930">
                  <c:v>1138.5999999999999</c:v>
                </c:pt>
                <c:pt idx="24931">
                  <c:v>1138.6199999999999</c:v>
                </c:pt>
                <c:pt idx="24932">
                  <c:v>1138.6399999999999</c:v>
                </c:pt>
                <c:pt idx="24933">
                  <c:v>1138.6599999999999</c:v>
                </c:pt>
                <c:pt idx="24934">
                  <c:v>1138.6799999999998</c:v>
                </c:pt>
                <c:pt idx="24935">
                  <c:v>1138.7</c:v>
                </c:pt>
                <c:pt idx="24936">
                  <c:v>1138.72</c:v>
                </c:pt>
                <c:pt idx="24937">
                  <c:v>1138.74</c:v>
                </c:pt>
                <c:pt idx="24938">
                  <c:v>1138.76</c:v>
                </c:pt>
                <c:pt idx="24939">
                  <c:v>1138.78</c:v>
                </c:pt>
                <c:pt idx="24940">
                  <c:v>1138.8</c:v>
                </c:pt>
                <c:pt idx="24941">
                  <c:v>1138.82</c:v>
                </c:pt>
                <c:pt idx="24942">
                  <c:v>1138.8399999999999</c:v>
                </c:pt>
                <c:pt idx="24943">
                  <c:v>1138.8599999999999</c:v>
                </c:pt>
                <c:pt idx="24944">
                  <c:v>1138.8799999999999</c:v>
                </c:pt>
                <c:pt idx="24945">
                  <c:v>1138.9000000000001</c:v>
                </c:pt>
                <c:pt idx="24946">
                  <c:v>1138.92</c:v>
                </c:pt>
                <c:pt idx="24947">
                  <c:v>1138.94</c:v>
                </c:pt>
                <c:pt idx="24948">
                  <c:v>1138.96</c:v>
                </c:pt>
                <c:pt idx="24949">
                  <c:v>1138.98</c:v>
                </c:pt>
                <c:pt idx="24950">
                  <c:v>1139</c:v>
                </c:pt>
                <c:pt idx="24951">
                  <c:v>1139.02</c:v>
                </c:pt>
                <c:pt idx="24952">
                  <c:v>1139.04</c:v>
                </c:pt>
                <c:pt idx="24953">
                  <c:v>1139.06</c:v>
                </c:pt>
                <c:pt idx="24954">
                  <c:v>1139.08</c:v>
                </c:pt>
                <c:pt idx="24955">
                  <c:v>1139.0999999999999</c:v>
                </c:pt>
                <c:pt idx="24956">
                  <c:v>1139.1199999999999</c:v>
                </c:pt>
                <c:pt idx="24957">
                  <c:v>1139.1399999999999</c:v>
                </c:pt>
                <c:pt idx="24958">
                  <c:v>1139.1599999999999</c:v>
                </c:pt>
                <c:pt idx="24959">
                  <c:v>1139.1799999999998</c:v>
                </c:pt>
                <c:pt idx="24960">
                  <c:v>1139.2</c:v>
                </c:pt>
                <c:pt idx="24961">
                  <c:v>1139.22</c:v>
                </c:pt>
                <c:pt idx="24962">
                  <c:v>1139.24</c:v>
                </c:pt>
                <c:pt idx="24963">
                  <c:v>1139.26</c:v>
                </c:pt>
                <c:pt idx="24964">
                  <c:v>1139.28</c:v>
                </c:pt>
                <c:pt idx="24965">
                  <c:v>1139.3</c:v>
                </c:pt>
                <c:pt idx="24966">
                  <c:v>1139.32</c:v>
                </c:pt>
                <c:pt idx="24967">
                  <c:v>1139.3399999999999</c:v>
                </c:pt>
                <c:pt idx="24968">
                  <c:v>1139.3599999999999</c:v>
                </c:pt>
                <c:pt idx="24969">
                  <c:v>1139.3799999999999</c:v>
                </c:pt>
                <c:pt idx="24970">
                  <c:v>1139.4000000000001</c:v>
                </c:pt>
                <c:pt idx="24971">
                  <c:v>1139.42</c:v>
                </c:pt>
                <c:pt idx="24972">
                  <c:v>1139.44</c:v>
                </c:pt>
                <c:pt idx="24973">
                  <c:v>1139.46</c:v>
                </c:pt>
                <c:pt idx="24974">
                  <c:v>1139.48</c:v>
                </c:pt>
                <c:pt idx="24975">
                  <c:v>1139.5</c:v>
                </c:pt>
                <c:pt idx="24976">
                  <c:v>1139.52</c:v>
                </c:pt>
                <c:pt idx="24977">
                  <c:v>1139.54</c:v>
                </c:pt>
                <c:pt idx="24978">
                  <c:v>1139.56</c:v>
                </c:pt>
                <c:pt idx="24979">
                  <c:v>1139.58</c:v>
                </c:pt>
                <c:pt idx="24980">
                  <c:v>1139.5999999999999</c:v>
                </c:pt>
                <c:pt idx="24981">
                  <c:v>1139.6199999999999</c:v>
                </c:pt>
                <c:pt idx="24982">
                  <c:v>1139.6399999999999</c:v>
                </c:pt>
                <c:pt idx="24983">
                  <c:v>1139.6599999999999</c:v>
                </c:pt>
                <c:pt idx="24984">
                  <c:v>1139.6799999999998</c:v>
                </c:pt>
                <c:pt idx="24985">
                  <c:v>1139.7</c:v>
                </c:pt>
                <c:pt idx="24986">
                  <c:v>1139.72</c:v>
                </c:pt>
                <c:pt idx="24987">
                  <c:v>1139.74</c:v>
                </c:pt>
                <c:pt idx="24988">
                  <c:v>1139.76</c:v>
                </c:pt>
                <c:pt idx="24989">
                  <c:v>1139.78</c:v>
                </c:pt>
                <c:pt idx="24990">
                  <c:v>1139.8</c:v>
                </c:pt>
                <c:pt idx="24991">
                  <c:v>1139.82</c:v>
                </c:pt>
                <c:pt idx="24992">
                  <c:v>1139.8399999999999</c:v>
                </c:pt>
                <c:pt idx="24993">
                  <c:v>1139.8599999999999</c:v>
                </c:pt>
                <c:pt idx="24994">
                  <c:v>1139.8799999999999</c:v>
                </c:pt>
                <c:pt idx="24995">
                  <c:v>1139.9000000000001</c:v>
                </c:pt>
                <c:pt idx="24996">
                  <c:v>1139.92</c:v>
                </c:pt>
                <c:pt idx="24997">
                  <c:v>1139.94</c:v>
                </c:pt>
                <c:pt idx="24998">
                  <c:v>1139.96</c:v>
                </c:pt>
                <c:pt idx="24999">
                  <c:v>1139.98</c:v>
                </c:pt>
                <c:pt idx="25000">
                  <c:v>1140</c:v>
                </c:pt>
                <c:pt idx="25001">
                  <c:v>1140.02</c:v>
                </c:pt>
                <c:pt idx="25002">
                  <c:v>1140.04</c:v>
                </c:pt>
                <c:pt idx="25003">
                  <c:v>1140.06</c:v>
                </c:pt>
                <c:pt idx="25004">
                  <c:v>1140.08</c:v>
                </c:pt>
                <c:pt idx="25005">
                  <c:v>1140.0999999999999</c:v>
                </c:pt>
                <c:pt idx="25006">
                  <c:v>1140.1199999999999</c:v>
                </c:pt>
                <c:pt idx="25007">
                  <c:v>1140.1399999999999</c:v>
                </c:pt>
                <c:pt idx="25008">
                  <c:v>1140.1599999999999</c:v>
                </c:pt>
                <c:pt idx="25009">
                  <c:v>1140.1799999999998</c:v>
                </c:pt>
                <c:pt idx="25010">
                  <c:v>1140.2</c:v>
                </c:pt>
                <c:pt idx="25011">
                  <c:v>1140.22</c:v>
                </c:pt>
                <c:pt idx="25012">
                  <c:v>1140.24</c:v>
                </c:pt>
                <c:pt idx="25013">
                  <c:v>1140.26</c:v>
                </c:pt>
                <c:pt idx="25014">
                  <c:v>1140.28</c:v>
                </c:pt>
                <c:pt idx="25015">
                  <c:v>1140.3</c:v>
                </c:pt>
                <c:pt idx="25016">
                  <c:v>1140.32</c:v>
                </c:pt>
                <c:pt idx="25017">
                  <c:v>1140.3399999999999</c:v>
                </c:pt>
                <c:pt idx="25018">
                  <c:v>1140.3599999999999</c:v>
                </c:pt>
                <c:pt idx="25019">
                  <c:v>1140.3799999999999</c:v>
                </c:pt>
                <c:pt idx="25020">
                  <c:v>1140.4000000000001</c:v>
                </c:pt>
                <c:pt idx="25021">
                  <c:v>1140.42</c:v>
                </c:pt>
                <c:pt idx="25022">
                  <c:v>1140.44</c:v>
                </c:pt>
                <c:pt idx="25023">
                  <c:v>1140.46</c:v>
                </c:pt>
                <c:pt idx="25024">
                  <c:v>1140.48</c:v>
                </c:pt>
                <c:pt idx="25025">
                  <c:v>1140.5</c:v>
                </c:pt>
                <c:pt idx="25026">
                  <c:v>1140.52</c:v>
                </c:pt>
                <c:pt idx="25027">
                  <c:v>1140.54</c:v>
                </c:pt>
                <c:pt idx="25028">
                  <c:v>1140.56</c:v>
                </c:pt>
                <c:pt idx="25029">
                  <c:v>1140.58</c:v>
                </c:pt>
                <c:pt idx="25030">
                  <c:v>1140.5999999999999</c:v>
                </c:pt>
                <c:pt idx="25031">
                  <c:v>1140.6199999999999</c:v>
                </c:pt>
                <c:pt idx="25032">
                  <c:v>1140.6399999999999</c:v>
                </c:pt>
                <c:pt idx="25033">
                  <c:v>1140.6599999999999</c:v>
                </c:pt>
                <c:pt idx="25034">
                  <c:v>1140.6799999999998</c:v>
                </c:pt>
                <c:pt idx="25035">
                  <c:v>1140.7</c:v>
                </c:pt>
                <c:pt idx="25036">
                  <c:v>1140.72</c:v>
                </c:pt>
                <c:pt idx="25037">
                  <c:v>1140.74</c:v>
                </c:pt>
                <c:pt idx="25038">
                  <c:v>1140.76</c:v>
                </c:pt>
                <c:pt idx="25039">
                  <c:v>1140.78</c:v>
                </c:pt>
                <c:pt idx="25040">
                  <c:v>1140.8</c:v>
                </c:pt>
                <c:pt idx="25041">
                  <c:v>1140.82</c:v>
                </c:pt>
                <c:pt idx="25042">
                  <c:v>1140.8399999999999</c:v>
                </c:pt>
                <c:pt idx="25043">
                  <c:v>1140.8599999999999</c:v>
                </c:pt>
                <c:pt idx="25044">
                  <c:v>1140.8799999999999</c:v>
                </c:pt>
                <c:pt idx="25045">
                  <c:v>1140.9000000000001</c:v>
                </c:pt>
                <c:pt idx="25046">
                  <c:v>1140.92</c:v>
                </c:pt>
                <c:pt idx="25047">
                  <c:v>1140.94</c:v>
                </c:pt>
                <c:pt idx="25048">
                  <c:v>1140.96</c:v>
                </c:pt>
                <c:pt idx="25049">
                  <c:v>1140.98</c:v>
                </c:pt>
                <c:pt idx="25050">
                  <c:v>1141</c:v>
                </c:pt>
                <c:pt idx="25051">
                  <c:v>1141.02</c:v>
                </c:pt>
                <c:pt idx="25052">
                  <c:v>1141.04</c:v>
                </c:pt>
                <c:pt idx="25053">
                  <c:v>1141.06</c:v>
                </c:pt>
                <c:pt idx="25054">
                  <c:v>1141.08</c:v>
                </c:pt>
                <c:pt idx="25055">
                  <c:v>1141.0999999999999</c:v>
                </c:pt>
                <c:pt idx="25056">
                  <c:v>1141.1199999999999</c:v>
                </c:pt>
                <c:pt idx="25057">
                  <c:v>1141.1399999999999</c:v>
                </c:pt>
                <c:pt idx="25058">
                  <c:v>1141.1599999999999</c:v>
                </c:pt>
                <c:pt idx="25059">
                  <c:v>1141.1799999999998</c:v>
                </c:pt>
                <c:pt idx="25060">
                  <c:v>1141.2</c:v>
                </c:pt>
                <c:pt idx="25061">
                  <c:v>1141.22</c:v>
                </c:pt>
                <c:pt idx="25062">
                  <c:v>1141.24</c:v>
                </c:pt>
                <c:pt idx="25063">
                  <c:v>1141.26</c:v>
                </c:pt>
                <c:pt idx="25064">
                  <c:v>1141.28</c:v>
                </c:pt>
                <c:pt idx="25065">
                  <c:v>1141.3</c:v>
                </c:pt>
                <c:pt idx="25066">
                  <c:v>1141.32</c:v>
                </c:pt>
                <c:pt idx="25067">
                  <c:v>1141.3399999999999</c:v>
                </c:pt>
                <c:pt idx="25068">
                  <c:v>1141.3599999999999</c:v>
                </c:pt>
                <c:pt idx="25069">
                  <c:v>1141.3799999999999</c:v>
                </c:pt>
                <c:pt idx="25070">
                  <c:v>1141.4000000000001</c:v>
                </c:pt>
                <c:pt idx="25071">
                  <c:v>1141.42</c:v>
                </c:pt>
                <c:pt idx="25072">
                  <c:v>1141.44</c:v>
                </c:pt>
                <c:pt idx="25073">
                  <c:v>1141.46</c:v>
                </c:pt>
                <c:pt idx="25074">
                  <c:v>1141.48</c:v>
                </c:pt>
                <c:pt idx="25075">
                  <c:v>1141.5</c:v>
                </c:pt>
                <c:pt idx="25076">
                  <c:v>1141.52</c:v>
                </c:pt>
                <c:pt idx="25077">
                  <c:v>1141.54</c:v>
                </c:pt>
                <c:pt idx="25078">
                  <c:v>1141.56</c:v>
                </c:pt>
                <c:pt idx="25079">
                  <c:v>1141.58</c:v>
                </c:pt>
                <c:pt idx="25080">
                  <c:v>1141.5999999999999</c:v>
                </c:pt>
                <c:pt idx="25081">
                  <c:v>1141.6199999999999</c:v>
                </c:pt>
                <c:pt idx="25082">
                  <c:v>1141.6399999999999</c:v>
                </c:pt>
                <c:pt idx="25083">
                  <c:v>1141.6599999999999</c:v>
                </c:pt>
                <c:pt idx="25084">
                  <c:v>1141.6799999999998</c:v>
                </c:pt>
                <c:pt idx="25085">
                  <c:v>1141.7</c:v>
                </c:pt>
                <c:pt idx="25086">
                  <c:v>1141.72</c:v>
                </c:pt>
                <c:pt idx="25087">
                  <c:v>1141.74</c:v>
                </c:pt>
                <c:pt idx="25088">
                  <c:v>1141.76</c:v>
                </c:pt>
                <c:pt idx="25089">
                  <c:v>1141.78</c:v>
                </c:pt>
                <c:pt idx="25090">
                  <c:v>1141.8</c:v>
                </c:pt>
                <c:pt idx="25091">
                  <c:v>1141.82</c:v>
                </c:pt>
                <c:pt idx="25092">
                  <c:v>1141.8399999999999</c:v>
                </c:pt>
                <c:pt idx="25093">
                  <c:v>1141.8599999999999</c:v>
                </c:pt>
                <c:pt idx="25094">
                  <c:v>1141.8799999999999</c:v>
                </c:pt>
                <c:pt idx="25095">
                  <c:v>1141.9000000000001</c:v>
                </c:pt>
                <c:pt idx="25096">
                  <c:v>1141.92</c:v>
                </c:pt>
                <c:pt idx="25097">
                  <c:v>1141.94</c:v>
                </c:pt>
                <c:pt idx="25098">
                  <c:v>1141.96</c:v>
                </c:pt>
                <c:pt idx="25099">
                  <c:v>1141.98</c:v>
                </c:pt>
                <c:pt idx="25100">
                  <c:v>1142</c:v>
                </c:pt>
                <c:pt idx="25101">
                  <c:v>1142.02</c:v>
                </c:pt>
                <c:pt idx="25102">
                  <c:v>1142.04</c:v>
                </c:pt>
                <c:pt idx="25103">
                  <c:v>1142.06</c:v>
                </c:pt>
                <c:pt idx="25104">
                  <c:v>1142.08</c:v>
                </c:pt>
                <c:pt idx="25105">
                  <c:v>1142.0999999999999</c:v>
                </c:pt>
                <c:pt idx="25106">
                  <c:v>1142.1199999999999</c:v>
                </c:pt>
                <c:pt idx="25107">
                  <c:v>1142.1399999999999</c:v>
                </c:pt>
                <c:pt idx="25108">
                  <c:v>1142.1599999999999</c:v>
                </c:pt>
                <c:pt idx="25109">
                  <c:v>1142.1799999999998</c:v>
                </c:pt>
                <c:pt idx="25110">
                  <c:v>1142.2</c:v>
                </c:pt>
                <c:pt idx="25111">
                  <c:v>1142.22</c:v>
                </c:pt>
                <c:pt idx="25112">
                  <c:v>1142.24</c:v>
                </c:pt>
                <c:pt idx="25113">
                  <c:v>1142.26</c:v>
                </c:pt>
                <c:pt idx="25114">
                  <c:v>1142.28</c:v>
                </c:pt>
                <c:pt idx="25115">
                  <c:v>1142.3</c:v>
                </c:pt>
                <c:pt idx="25116">
                  <c:v>1142.32</c:v>
                </c:pt>
                <c:pt idx="25117">
                  <c:v>1142.3399999999999</c:v>
                </c:pt>
                <c:pt idx="25118">
                  <c:v>1142.3599999999999</c:v>
                </c:pt>
                <c:pt idx="25119">
                  <c:v>1142.3799999999999</c:v>
                </c:pt>
                <c:pt idx="25120">
                  <c:v>1142.4000000000001</c:v>
                </c:pt>
                <c:pt idx="25121">
                  <c:v>1142.42</c:v>
                </c:pt>
                <c:pt idx="25122">
                  <c:v>1142.44</c:v>
                </c:pt>
                <c:pt idx="25123">
                  <c:v>1142.46</c:v>
                </c:pt>
                <c:pt idx="25124">
                  <c:v>1142.48</c:v>
                </c:pt>
                <c:pt idx="25125">
                  <c:v>1142.5</c:v>
                </c:pt>
                <c:pt idx="25126">
                  <c:v>1142.52</c:v>
                </c:pt>
                <c:pt idx="25127">
                  <c:v>1142.54</c:v>
                </c:pt>
                <c:pt idx="25128">
                  <c:v>1142.56</c:v>
                </c:pt>
                <c:pt idx="25129">
                  <c:v>1142.58</c:v>
                </c:pt>
                <c:pt idx="25130">
                  <c:v>1142.5999999999999</c:v>
                </c:pt>
                <c:pt idx="25131">
                  <c:v>1142.6199999999999</c:v>
                </c:pt>
                <c:pt idx="25132">
                  <c:v>1142.6399999999999</c:v>
                </c:pt>
                <c:pt idx="25133">
                  <c:v>1142.6599999999999</c:v>
                </c:pt>
                <c:pt idx="25134">
                  <c:v>1142.6799999999998</c:v>
                </c:pt>
                <c:pt idx="25135">
                  <c:v>1142.7</c:v>
                </c:pt>
                <c:pt idx="25136">
                  <c:v>1142.72</c:v>
                </c:pt>
                <c:pt idx="25137">
                  <c:v>1142.74</c:v>
                </c:pt>
                <c:pt idx="25138">
                  <c:v>1142.76</c:v>
                </c:pt>
                <c:pt idx="25139">
                  <c:v>1142.78</c:v>
                </c:pt>
                <c:pt idx="25140">
                  <c:v>1142.8</c:v>
                </c:pt>
                <c:pt idx="25141">
                  <c:v>1142.82</c:v>
                </c:pt>
                <c:pt idx="25142">
                  <c:v>1142.8399999999999</c:v>
                </c:pt>
                <c:pt idx="25143">
                  <c:v>1142.8599999999999</c:v>
                </c:pt>
                <c:pt idx="25144">
                  <c:v>1142.8799999999999</c:v>
                </c:pt>
                <c:pt idx="25145">
                  <c:v>1142.9000000000001</c:v>
                </c:pt>
                <c:pt idx="25146">
                  <c:v>1142.92</c:v>
                </c:pt>
                <c:pt idx="25147">
                  <c:v>1142.94</c:v>
                </c:pt>
                <c:pt idx="25148">
                  <c:v>1142.96</c:v>
                </c:pt>
                <c:pt idx="25149">
                  <c:v>1142.98</c:v>
                </c:pt>
                <c:pt idx="25150">
                  <c:v>1143</c:v>
                </c:pt>
                <c:pt idx="25151">
                  <c:v>1143.02</c:v>
                </c:pt>
                <c:pt idx="25152">
                  <c:v>1143.04</c:v>
                </c:pt>
                <c:pt idx="25153">
                  <c:v>1143.06</c:v>
                </c:pt>
                <c:pt idx="25154">
                  <c:v>1143.08</c:v>
                </c:pt>
                <c:pt idx="25155">
                  <c:v>1143.0999999999999</c:v>
                </c:pt>
                <c:pt idx="25156">
                  <c:v>1143.1199999999999</c:v>
                </c:pt>
                <c:pt idx="25157">
                  <c:v>1143.1399999999999</c:v>
                </c:pt>
                <c:pt idx="25158">
                  <c:v>1143.1599999999999</c:v>
                </c:pt>
                <c:pt idx="25159">
                  <c:v>1143.1799999999998</c:v>
                </c:pt>
                <c:pt idx="25160">
                  <c:v>1143.2</c:v>
                </c:pt>
                <c:pt idx="25161">
                  <c:v>1143.22</c:v>
                </c:pt>
                <c:pt idx="25162">
                  <c:v>1143.24</c:v>
                </c:pt>
                <c:pt idx="25163">
                  <c:v>1143.26</c:v>
                </c:pt>
                <c:pt idx="25164">
                  <c:v>1143.28</c:v>
                </c:pt>
                <c:pt idx="25165">
                  <c:v>1143.3</c:v>
                </c:pt>
                <c:pt idx="25166">
                  <c:v>1143.32</c:v>
                </c:pt>
                <c:pt idx="25167">
                  <c:v>1143.3399999999999</c:v>
                </c:pt>
                <c:pt idx="25168">
                  <c:v>1143.3599999999999</c:v>
                </c:pt>
                <c:pt idx="25169">
                  <c:v>1143.3799999999999</c:v>
                </c:pt>
                <c:pt idx="25170">
                  <c:v>1143.4000000000001</c:v>
                </c:pt>
                <c:pt idx="25171">
                  <c:v>1143.42</c:v>
                </c:pt>
                <c:pt idx="25172">
                  <c:v>1143.44</c:v>
                </c:pt>
                <c:pt idx="25173">
                  <c:v>1143.46</c:v>
                </c:pt>
                <c:pt idx="25174">
                  <c:v>1143.48</c:v>
                </c:pt>
                <c:pt idx="25175">
                  <c:v>1143.5</c:v>
                </c:pt>
                <c:pt idx="25176">
                  <c:v>1143.52</c:v>
                </c:pt>
                <c:pt idx="25177">
                  <c:v>1143.54</c:v>
                </c:pt>
                <c:pt idx="25178">
                  <c:v>1143.56</c:v>
                </c:pt>
                <c:pt idx="25179">
                  <c:v>1143.58</c:v>
                </c:pt>
                <c:pt idx="25180">
                  <c:v>1143.5999999999999</c:v>
                </c:pt>
                <c:pt idx="25181">
                  <c:v>1143.6199999999999</c:v>
                </c:pt>
                <c:pt idx="25182">
                  <c:v>1143.6399999999999</c:v>
                </c:pt>
                <c:pt idx="25183">
                  <c:v>1143.6599999999999</c:v>
                </c:pt>
                <c:pt idx="25184">
                  <c:v>1143.6799999999998</c:v>
                </c:pt>
                <c:pt idx="25185">
                  <c:v>1143.7</c:v>
                </c:pt>
                <c:pt idx="25186">
                  <c:v>1143.72</c:v>
                </c:pt>
                <c:pt idx="25187">
                  <c:v>1143.74</c:v>
                </c:pt>
                <c:pt idx="25188">
                  <c:v>1143.76</c:v>
                </c:pt>
                <c:pt idx="25189">
                  <c:v>1143.78</c:v>
                </c:pt>
                <c:pt idx="25190">
                  <c:v>1143.8</c:v>
                </c:pt>
                <c:pt idx="25191">
                  <c:v>1143.82</c:v>
                </c:pt>
                <c:pt idx="25192">
                  <c:v>1143.8399999999999</c:v>
                </c:pt>
                <c:pt idx="25193">
                  <c:v>1143.8599999999999</c:v>
                </c:pt>
                <c:pt idx="25194">
                  <c:v>1143.8799999999999</c:v>
                </c:pt>
                <c:pt idx="25195">
                  <c:v>1143.9000000000001</c:v>
                </c:pt>
                <c:pt idx="25196">
                  <c:v>1143.92</c:v>
                </c:pt>
                <c:pt idx="25197">
                  <c:v>1143.94</c:v>
                </c:pt>
                <c:pt idx="25198">
                  <c:v>1143.96</c:v>
                </c:pt>
                <c:pt idx="25199">
                  <c:v>1143.98</c:v>
                </c:pt>
                <c:pt idx="25200">
                  <c:v>1144</c:v>
                </c:pt>
                <c:pt idx="25201">
                  <c:v>1144.02</c:v>
                </c:pt>
                <c:pt idx="25202">
                  <c:v>1144.04</c:v>
                </c:pt>
                <c:pt idx="25203">
                  <c:v>1144.06</c:v>
                </c:pt>
                <c:pt idx="25204">
                  <c:v>1144.08</c:v>
                </c:pt>
                <c:pt idx="25205">
                  <c:v>1144.0999999999999</c:v>
                </c:pt>
                <c:pt idx="25206">
                  <c:v>1144.1199999999999</c:v>
                </c:pt>
                <c:pt idx="25207">
                  <c:v>1144.1399999999999</c:v>
                </c:pt>
                <c:pt idx="25208">
                  <c:v>1144.1599999999999</c:v>
                </c:pt>
                <c:pt idx="25209">
                  <c:v>1144.1799999999998</c:v>
                </c:pt>
                <c:pt idx="25210">
                  <c:v>1144.2</c:v>
                </c:pt>
                <c:pt idx="25211">
                  <c:v>1144.22</c:v>
                </c:pt>
                <c:pt idx="25212">
                  <c:v>1144.24</c:v>
                </c:pt>
                <c:pt idx="25213">
                  <c:v>1144.26</c:v>
                </c:pt>
                <c:pt idx="25214">
                  <c:v>1144.28</c:v>
                </c:pt>
                <c:pt idx="25215">
                  <c:v>1144.3</c:v>
                </c:pt>
                <c:pt idx="25216">
                  <c:v>1144.32</c:v>
                </c:pt>
                <c:pt idx="25217">
                  <c:v>1144.3399999999999</c:v>
                </c:pt>
                <c:pt idx="25218">
                  <c:v>1144.3599999999999</c:v>
                </c:pt>
                <c:pt idx="25219">
                  <c:v>1144.3799999999999</c:v>
                </c:pt>
                <c:pt idx="25220">
                  <c:v>1144.4000000000001</c:v>
                </c:pt>
                <c:pt idx="25221">
                  <c:v>1144.42</c:v>
                </c:pt>
                <c:pt idx="25222">
                  <c:v>1144.44</c:v>
                </c:pt>
                <c:pt idx="25223">
                  <c:v>1144.46</c:v>
                </c:pt>
                <c:pt idx="25224">
                  <c:v>1144.48</c:v>
                </c:pt>
                <c:pt idx="25225">
                  <c:v>1144.5</c:v>
                </c:pt>
                <c:pt idx="25226">
                  <c:v>1144.52</c:v>
                </c:pt>
                <c:pt idx="25227">
                  <c:v>1144.54</c:v>
                </c:pt>
                <c:pt idx="25228">
                  <c:v>1144.56</c:v>
                </c:pt>
                <c:pt idx="25229">
                  <c:v>1144.58</c:v>
                </c:pt>
                <c:pt idx="25230">
                  <c:v>1144.5999999999999</c:v>
                </c:pt>
                <c:pt idx="25231">
                  <c:v>1144.6199999999999</c:v>
                </c:pt>
                <c:pt idx="25232">
                  <c:v>1144.6399999999999</c:v>
                </c:pt>
                <c:pt idx="25233">
                  <c:v>1144.6599999999999</c:v>
                </c:pt>
                <c:pt idx="25234">
                  <c:v>1144.6799999999998</c:v>
                </c:pt>
                <c:pt idx="25235">
                  <c:v>1144.7</c:v>
                </c:pt>
                <c:pt idx="25236">
                  <c:v>1144.72</c:v>
                </c:pt>
                <c:pt idx="25237">
                  <c:v>1144.74</c:v>
                </c:pt>
                <c:pt idx="25238">
                  <c:v>1144.76</c:v>
                </c:pt>
                <c:pt idx="25239">
                  <c:v>1144.78</c:v>
                </c:pt>
                <c:pt idx="25240">
                  <c:v>1144.8</c:v>
                </c:pt>
                <c:pt idx="25241">
                  <c:v>1144.82</c:v>
                </c:pt>
                <c:pt idx="25242">
                  <c:v>1144.8399999999999</c:v>
                </c:pt>
                <c:pt idx="25243">
                  <c:v>1144.8599999999999</c:v>
                </c:pt>
                <c:pt idx="25244">
                  <c:v>1144.8799999999999</c:v>
                </c:pt>
                <c:pt idx="25245">
                  <c:v>1144.9000000000001</c:v>
                </c:pt>
                <c:pt idx="25246">
                  <c:v>1144.92</c:v>
                </c:pt>
                <c:pt idx="25247">
                  <c:v>1144.94</c:v>
                </c:pt>
                <c:pt idx="25248">
                  <c:v>1144.96</c:v>
                </c:pt>
                <c:pt idx="25249">
                  <c:v>1144.98</c:v>
                </c:pt>
                <c:pt idx="25250">
                  <c:v>1145</c:v>
                </c:pt>
                <c:pt idx="25251">
                  <c:v>1145.02</c:v>
                </c:pt>
                <c:pt idx="25252">
                  <c:v>1145.04</c:v>
                </c:pt>
                <c:pt idx="25253">
                  <c:v>1145.06</c:v>
                </c:pt>
                <c:pt idx="25254">
                  <c:v>1145.08</c:v>
                </c:pt>
                <c:pt idx="25255">
                  <c:v>1145.0999999999999</c:v>
                </c:pt>
                <c:pt idx="25256">
                  <c:v>1145.1199999999999</c:v>
                </c:pt>
                <c:pt idx="25257">
                  <c:v>1145.1399999999999</c:v>
                </c:pt>
                <c:pt idx="25258">
                  <c:v>1145.1599999999999</c:v>
                </c:pt>
                <c:pt idx="25259">
                  <c:v>1145.1799999999998</c:v>
                </c:pt>
                <c:pt idx="25260">
                  <c:v>1145.2</c:v>
                </c:pt>
                <c:pt idx="25261">
                  <c:v>1145.22</c:v>
                </c:pt>
                <c:pt idx="25262">
                  <c:v>1145.24</c:v>
                </c:pt>
                <c:pt idx="25263">
                  <c:v>1145.26</c:v>
                </c:pt>
                <c:pt idx="25264">
                  <c:v>1145.28</c:v>
                </c:pt>
                <c:pt idx="25265">
                  <c:v>1145.3</c:v>
                </c:pt>
                <c:pt idx="25266">
                  <c:v>1145.32</c:v>
                </c:pt>
                <c:pt idx="25267">
                  <c:v>1145.3399999999999</c:v>
                </c:pt>
                <c:pt idx="25268">
                  <c:v>1145.3599999999999</c:v>
                </c:pt>
                <c:pt idx="25269">
                  <c:v>1145.3799999999999</c:v>
                </c:pt>
                <c:pt idx="25270">
                  <c:v>1145.4000000000001</c:v>
                </c:pt>
                <c:pt idx="25271">
                  <c:v>1145.42</c:v>
                </c:pt>
                <c:pt idx="25272">
                  <c:v>1145.44</c:v>
                </c:pt>
                <c:pt idx="25273">
                  <c:v>1145.46</c:v>
                </c:pt>
                <c:pt idx="25274">
                  <c:v>1145.48</c:v>
                </c:pt>
                <c:pt idx="25275">
                  <c:v>1145.5</c:v>
                </c:pt>
                <c:pt idx="25276">
                  <c:v>1145.52</c:v>
                </c:pt>
                <c:pt idx="25277">
                  <c:v>1145.54</c:v>
                </c:pt>
                <c:pt idx="25278">
                  <c:v>1145.56</c:v>
                </c:pt>
                <c:pt idx="25279">
                  <c:v>1145.58</c:v>
                </c:pt>
                <c:pt idx="25280">
                  <c:v>1145.5999999999999</c:v>
                </c:pt>
                <c:pt idx="25281">
                  <c:v>1145.6199999999999</c:v>
                </c:pt>
                <c:pt idx="25282">
                  <c:v>1145.6399999999999</c:v>
                </c:pt>
                <c:pt idx="25283">
                  <c:v>1145.6599999999999</c:v>
                </c:pt>
                <c:pt idx="25284">
                  <c:v>1145.6799999999998</c:v>
                </c:pt>
                <c:pt idx="25285">
                  <c:v>1145.7</c:v>
                </c:pt>
                <c:pt idx="25286">
                  <c:v>1145.72</c:v>
                </c:pt>
                <c:pt idx="25287">
                  <c:v>1145.74</c:v>
                </c:pt>
                <c:pt idx="25288">
                  <c:v>1145.76</c:v>
                </c:pt>
                <c:pt idx="25289">
                  <c:v>1145.78</c:v>
                </c:pt>
                <c:pt idx="25290">
                  <c:v>1145.8</c:v>
                </c:pt>
                <c:pt idx="25291">
                  <c:v>1145.82</c:v>
                </c:pt>
                <c:pt idx="25292">
                  <c:v>1145.8399999999999</c:v>
                </c:pt>
                <c:pt idx="25293">
                  <c:v>1145.8599999999999</c:v>
                </c:pt>
                <c:pt idx="25294">
                  <c:v>1145.8799999999999</c:v>
                </c:pt>
                <c:pt idx="25295">
                  <c:v>1145.9000000000001</c:v>
                </c:pt>
                <c:pt idx="25296">
                  <c:v>1145.92</c:v>
                </c:pt>
                <c:pt idx="25297">
                  <c:v>1145.94</c:v>
                </c:pt>
                <c:pt idx="25298">
                  <c:v>1145.96</c:v>
                </c:pt>
                <c:pt idx="25299">
                  <c:v>1145.98</c:v>
                </c:pt>
                <c:pt idx="25300">
                  <c:v>1146</c:v>
                </c:pt>
                <c:pt idx="25301">
                  <c:v>1146.02</c:v>
                </c:pt>
                <c:pt idx="25302">
                  <c:v>1146.04</c:v>
                </c:pt>
                <c:pt idx="25303">
                  <c:v>1146.06</c:v>
                </c:pt>
                <c:pt idx="25304">
                  <c:v>1146.08</c:v>
                </c:pt>
                <c:pt idx="25305">
                  <c:v>1146.0999999999999</c:v>
                </c:pt>
                <c:pt idx="25306">
                  <c:v>1146.1199999999999</c:v>
                </c:pt>
                <c:pt idx="25307">
                  <c:v>1146.1399999999999</c:v>
                </c:pt>
                <c:pt idx="25308">
                  <c:v>1146.1599999999999</c:v>
                </c:pt>
                <c:pt idx="25309">
                  <c:v>1146.1799999999998</c:v>
                </c:pt>
                <c:pt idx="25310">
                  <c:v>1146.2</c:v>
                </c:pt>
                <c:pt idx="25311">
                  <c:v>1146.22</c:v>
                </c:pt>
                <c:pt idx="25312">
                  <c:v>1146.24</c:v>
                </c:pt>
                <c:pt idx="25313">
                  <c:v>1146.26</c:v>
                </c:pt>
                <c:pt idx="25314">
                  <c:v>1146.28</c:v>
                </c:pt>
                <c:pt idx="25315">
                  <c:v>1146.3</c:v>
                </c:pt>
                <c:pt idx="25316">
                  <c:v>1146.32</c:v>
                </c:pt>
                <c:pt idx="25317">
                  <c:v>1146.3399999999999</c:v>
                </c:pt>
                <c:pt idx="25318">
                  <c:v>1146.3599999999999</c:v>
                </c:pt>
                <c:pt idx="25319">
                  <c:v>1146.3799999999999</c:v>
                </c:pt>
                <c:pt idx="25320">
                  <c:v>1146.4000000000001</c:v>
                </c:pt>
                <c:pt idx="25321">
                  <c:v>1146.42</c:v>
                </c:pt>
                <c:pt idx="25322">
                  <c:v>1146.44</c:v>
                </c:pt>
                <c:pt idx="25323">
                  <c:v>1146.46</c:v>
                </c:pt>
                <c:pt idx="25324">
                  <c:v>1146.48</c:v>
                </c:pt>
                <c:pt idx="25325">
                  <c:v>1146.5</c:v>
                </c:pt>
                <c:pt idx="25326">
                  <c:v>1146.52</c:v>
                </c:pt>
                <c:pt idx="25327">
                  <c:v>1146.54</c:v>
                </c:pt>
                <c:pt idx="25328">
                  <c:v>1146.56</c:v>
                </c:pt>
                <c:pt idx="25329">
                  <c:v>1146.58</c:v>
                </c:pt>
                <c:pt idx="25330">
                  <c:v>1146.5999999999999</c:v>
                </c:pt>
                <c:pt idx="25331">
                  <c:v>1146.6199999999999</c:v>
                </c:pt>
                <c:pt idx="25332">
                  <c:v>1146.6399999999999</c:v>
                </c:pt>
                <c:pt idx="25333">
                  <c:v>1146.6599999999999</c:v>
                </c:pt>
                <c:pt idx="25334">
                  <c:v>1146.6799999999998</c:v>
                </c:pt>
                <c:pt idx="25335">
                  <c:v>1146.7</c:v>
                </c:pt>
                <c:pt idx="25336">
                  <c:v>1146.72</c:v>
                </c:pt>
                <c:pt idx="25337">
                  <c:v>1146.74</c:v>
                </c:pt>
                <c:pt idx="25338">
                  <c:v>1146.76</c:v>
                </c:pt>
                <c:pt idx="25339">
                  <c:v>1146.78</c:v>
                </c:pt>
                <c:pt idx="25340">
                  <c:v>1146.8</c:v>
                </c:pt>
                <c:pt idx="25341">
                  <c:v>1146.82</c:v>
                </c:pt>
                <c:pt idx="25342">
                  <c:v>1146.8399999999999</c:v>
                </c:pt>
                <c:pt idx="25343">
                  <c:v>1146.8599999999999</c:v>
                </c:pt>
                <c:pt idx="25344">
                  <c:v>1146.8799999999999</c:v>
                </c:pt>
                <c:pt idx="25345">
                  <c:v>1146.9000000000001</c:v>
                </c:pt>
                <c:pt idx="25346">
                  <c:v>1146.92</c:v>
                </c:pt>
                <c:pt idx="25347">
                  <c:v>1146.94</c:v>
                </c:pt>
                <c:pt idx="25348">
                  <c:v>1146.96</c:v>
                </c:pt>
                <c:pt idx="25349">
                  <c:v>1146.98</c:v>
                </c:pt>
                <c:pt idx="25350">
                  <c:v>1147</c:v>
                </c:pt>
                <c:pt idx="25351">
                  <c:v>1147.02</c:v>
                </c:pt>
                <c:pt idx="25352">
                  <c:v>1147.04</c:v>
                </c:pt>
                <c:pt idx="25353">
                  <c:v>1147.06</c:v>
                </c:pt>
                <c:pt idx="25354">
                  <c:v>1147.08</c:v>
                </c:pt>
                <c:pt idx="25355">
                  <c:v>1147.0999999999999</c:v>
                </c:pt>
                <c:pt idx="25356">
                  <c:v>1147.1199999999999</c:v>
                </c:pt>
                <c:pt idx="25357">
                  <c:v>1147.1399999999999</c:v>
                </c:pt>
                <c:pt idx="25358">
                  <c:v>1147.1599999999999</c:v>
                </c:pt>
                <c:pt idx="25359">
                  <c:v>1147.1799999999998</c:v>
                </c:pt>
                <c:pt idx="25360">
                  <c:v>1147.2</c:v>
                </c:pt>
                <c:pt idx="25361">
                  <c:v>1147.22</c:v>
                </c:pt>
                <c:pt idx="25362">
                  <c:v>1147.24</c:v>
                </c:pt>
                <c:pt idx="25363">
                  <c:v>1147.26</c:v>
                </c:pt>
                <c:pt idx="25364">
                  <c:v>1147.28</c:v>
                </c:pt>
                <c:pt idx="25365">
                  <c:v>1147.3</c:v>
                </c:pt>
                <c:pt idx="25366">
                  <c:v>1147.32</c:v>
                </c:pt>
                <c:pt idx="25367">
                  <c:v>1147.3399999999999</c:v>
                </c:pt>
                <c:pt idx="25368">
                  <c:v>1147.3599999999999</c:v>
                </c:pt>
                <c:pt idx="25369">
                  <c:v>1147.3799999999999</c:v>
                </c:pt>
                <c:pt idx="25370">
                  <c:v>1147.4000000000001</c:v>
                </c:pt>
                <c:pt idx="25371">
                  <c:v>1147.42</c:v>
                </c:pt>
                <c:pt idx="25372">
                  <c:v>1147.44</c:v>
                </c:pt>
                <c:pt idx="25373">
                  <c:v>1147.46</c:v>
                </c:pt>
                <c:pt idx="25374">
                  <c:v>1147.48</c:v>
                </c:pt>
                <c:pt idx="25375">
                  <c:v>1147.5</c:v>
                </c:pt>
                <c:pt idx="25376">
                  <c:v>1147.52</c:v>
                </c:pt>
                <c:pt idx="25377">
                  <c:v>1147.54</c:v>
                </c:pt>
                <c:pt idx="25378">
                  <c:v>1147.56</c:v>
                </c:pt>
                <c:pt idx="25379">
                  <c:v>1147.58</c:v>
                </c:pt>
                <c:pt idx="25380">
                  <c:v>1147.5999999999999</c:v>
                </c:pt>
                <c:pt idx="25381">
                  <c:v>1147.6199999999999</c:v>
                </c:pt>
                <c:pt idx="25382">
                  <c:v>1147.6399999999999</c:v>
                </c:pt>
                <c:pt idx="25383">
                  <c:v>1147.6599999999999</c:v>
                </c:pt>
                <c:pt idx="25384">
                  <c:v>1147.6799999999998</c:v>
                </c:pt>
                <c:pt idx="25385">
                  <c:v>1147.7</c:v>
                </c:pt>
                <c:pt idx="25386">
                  <c:v>1147.72</c:v>
                </c:pt>
                <c:pt idx="25387">
                  <c:v>1147.74</c:v>
                </c:pt>
                <c:pt idx="25388">
                  <c:v>1147.76</c:v>
                </c:pt>
                <c:pt idx="25389">
                  <c:v>1147.78</c:v>
                </c:pt>
                <c:pt idx="25390">
                  <c:v>1147.8</c:v>
                </c:pt>
                <c:pt idx="25391">
                  <c:v>1147.82</c:v>
                </c:pt>
                <c:pt idx="25392">
                  <c:v>1147.8399999999999</c:v>
                </c:pt>
                <c:pt idx="25393">
                  <c:v>1147.8599999999999</c:v>
                </c:pt>
                <c:pt idx="25394">
                  <c:v>1147.8799999999999</c:v>
                </c:pt>
                <c:pt idx="25395">
                  <c:v>1147.9000000000001</c:v>
                </c:pt>
                <c:pt idx="25396">
                  <c:v>1147.92</c:v>
                </c:pt>
                <c:pt idx="25397">
                  <c:v>1147.94</c:v>
                </c:pt>
                <c:pt idx="25398">
                  <c:v>1147.96</c:v>
                </c:pt>
                <c:pt idx="25399">
                  <c:v>1147.98</c:v>
                </c:pt>
                <c:pt idx="25400">
                  <c:v>1148</c:v>
                </c:pt>
                <c:pt idx="25401">
                  <c:v>1148.02</c:v>
                </c:pt>
                <c:pt idx="25402">
                  <c:v>1148.04</c:v>
                </c:pt>
                <c:pt idx="25403">
                  <c:v>1148.06</c:v>
                </c:pt>
                <c:pt idx="25404">
                  <c:v>1148.08</c:v>
                </c:pt>
                <c:pt idx="25405">
                  <c:v>1148.0999999999999</c:v>
                </c:pt>
                <c:pt idx="25406">
                  <c:v>1148.1199999999999</c:v>
                </c:pt>
                <c:pt idx="25407">
                  <c:v>1148.1399999999999</c:v>
                </c:pt>
                <c:pt idx="25408">
                  <c:v>1148.1599999999999</c:v>
                </c:pt>
                <c:pt idx="25409">
                  <c:v>1148.1799999999998</c:v>
                </c:pt>
                <c:pt idx="25410">
                  <c:v>1148.2</c:v>
                </c:pt>
                <c:pt idx="25411">
                  <c:v>1148.22</c:v>
                </c:pt>
                <c:pt idx="25412">
                  <c:v>1148.24</c:v>
                </c:pt>
                <c:pt idx="25413">
                  <c:v>1148.26</c:v>
                </c:pt>
                <c:pt idx="25414">
                  <c:v>1148.28</c:v>
                </c:pt>
                <c:pt idx="25415">
                  <c:v>1148.3</c:v>
                </c:pt>
                <c:pt idx="25416">
                  <c:v>1148.32</c:v>
                </c:pt>
                <c:pt idx="25417">
                  <c:v>1148.3399999999999</c:v>
                </c:pt>
                <c:pt idx="25418">
                  <c:v>1148.3599999999999</c:v>
                </c:pt>
                <c:pt idx="25419">
                  <c:v>1148.3799999999999</c:v>
                </c:pt>
                <c:pt idx="25420">
                  <c:v>1148.4000000000001</c:v>
                </c:pt>
                <c:pt idx="25421">
                  <c:v>1148.42</c:v>
                </c:pt>
                <c:pt idx="25422">
                  <c:v>1148.44</c:v>
                </c:pt>
                <c:pt idx="25423">
                  <c:v>1148.46</c:v>
                </c:pt>
                <c:pt idx="25424">
                  <c:v>1148.48</c:v>
                </c:pt>
                <c:pt idx="25425">
                  <c:v>1148.5</c:v>
                </c:pt>
                <c:pt idx="25426">
                  <c:v>1148.52</c:v>
                </c:pt>
                <c:pt idx="25427">
                  <c:v>1148.54</c:v>
                </c:pt>
                <c:pt idx="25428">
                  <c:v>1148.56</c:v>
                </c:pt>
                <c:pt idx="25429">
                  <c:v>1148.58</c:v>
                </c:pt>
                <c:pt idx="25430">
                  <c:v>1148.5999999999999</c:v>
                </c:pt>
                <c:pt idx="25431">
                  <c:v>1148.6199999999999</c:v>
                </c:pt>
                <c:pt idx="25432">
                  <c:v>1148.6399999999999</c:v>
                </c:pt>
                <c:pt idx="25433">
                  <c:v>1148.6599999999999</c:v>
                </c:pt>
                <c:pt idx="25434">
                  <c:v>1148.6799999999998</c:v>
                </c:pt>
                <c:pt idx="25435">
                  <c:v>1148.7</c:v>
                </c:pt>
                <c:pt idx="25436">
                  <c:v>1148.72</c:v>
                </c:pt>
                <c:pt idx="25437">
                  <c:v>1148.74</c:v>
                </c:pt>
                <c:pt idx="25438">
                  <c:v>1148.76</c:v>
                </c:pt>
                <c:pt idx="25439">
                  <c:v>1148.78</c:v>
                </c:pt>
                <c:pt idx="25440">
                  <c:v>1148.8</c:v>
                </c:pt>
                <c:pt idx="25441">
                  <c:v>1148.82</c:v>
                </c:pt>
                <c:pt idx="25442">
                  <c:v>1148.8399999999999</c:v>
                </c:pt>
                <c:pt idx="25443">
                  <c:v>1148.8599999999999</c:v>
                </c:pt>
                <c:pt idx="25444">
                  <c:v>1148.8799999999999</c:v>
                </c:pt>
                <c:pt idx="25445">
                  <c:v>1148.9000000000001</c:v>
                </c:pt>
                <c:pt idx="25446">
                  <c:v>1148.92</c:v>
                </c:pt>
                <c:pt idx="25447">
                  <c:v>1148.94</c:v>
                </c:pt>
                <c:pt idx="25448">
                  <c:v>1148.96</c:v>
                </c:pt>
                <c:pt idx="25449">
                  <c:v>1148.98</c:v>
                </c:pt>
                <c:pt idx="25450">
                  <c:v>1149</c:v>
                </c:pt>
                <c:pt idx="25451">
                  <c:v>1149.02</c:v>
                </c:pt>
                <c:pt idx="25452">
                  <c:v>1149.04</c:v>
                </c:pt>
                <c:pt idx="25453">
                  <c:v>1149.06</c:v>
                </c:pt>
                <c:pt idx="25454">
                  <c:v>1149.08</c:v>
                </c:pt>
                <c:pt idx="25455">
                  <c:v>1149.0999999999999</c:v>
                </c:pt>
                <c:pt idx="25456">
                  <c:v>1149.1199999999999</c:v>
                </c:pt>
                <c:pt idx="25457">
                  <c:v>1149.1399999999999</c:v>
                </c:pt>
                <c:pt idx="25458">
                  <c:v>1149.1599999999999</c:v>
                </c:pt>
                <c:pt idx="25459">
                  <c:v>1149.1799999999998</c:v>
                </c:pt>
                <c:pt idx="25460">
                  <c:v>1149.2</c:v>
                </c:pt>
                <c:pt idx="25461">
                  <c:v>1149.22</c:v>
                </c:pt>
                <c:pt idx="25462">
                  <c:v>1149.24</c:v>
                </c:pt>
                <c:pt idx="25463">
                  <c:v>1149.26</c:v>
                </c:pt>
                <c:pt idx="25464">
                  <c:v>1149.28</c:v>
                </c:pt>
                <c:pt idx="25465">
                  <c:v>1149.3</c:v>
                </c:pt>
                <c:pt idx="25466">
                  <c:v>1149.32</c:v>
                </c:pt>
                <c:pt idx="25467">
                  <c:v>1149.3399999999999</c:v>
                </c:pt>
                <c:pt idx="25468">
                  <c:v>1149.3599999999999</c:v>
                </c:pt>
                <c:pt idx="25469">
                  <c:v>1149.3799999999999</c:v>
                </c:pt>
                <c:pt idx="25470">
                  <c:v>1149.4000000000001</c:v>
                </c:pt>
                <c:pt idx="25471">
                  <c:v>1149.42</c:v>
                </c:pt>
                <c:pt idx="25472">
                  <c:v>1149.44</c:v>
                </c:pt>
                <c:pt idx="25473">
                  <c:v>1149.46</c:v>
                </c:pt>
                <c:pt idx="25474">
                  <c:v>1149.48</c:v>
                </c:pt>
                <c:pt idx="25475">
                  <c:v>1149.5</c:v>
                </c:pt>
                <c:pt idx="25476">
                  <c:v>1149.52</c:v>
                </c:pt>
                <c:pt idx="25477">
                  <c:v>1149.54</c:v>
                </c:pt>
                <c:pt idx="25478">
                  <c:v>1149.56</c:v>
                </c:pt>
                <c:pt idx="25479">
                  <c:v>1149.58</c:v>
                </c:pt>
                <c:pt idx="25480">
                  <c:v>1149.5999999999999</c:v>
                </c:pt>
                <c:pt idx="25481">
                  <c:v>1149.6199999999999</c:v>
                </c:pt>
                <c:pt idx="25482">
                  <c:v>1149.6399999999999</c:v>
                </c:pt>
                <c:pt idx="25483">
                  <c:v>1149.6599999999999</c:v>
                </c:pt>
                <c:pt idx="25484">
                  <c:v>1149.6799999999998</c:v>
                </c:pt>
                <c:pt idx="25485">
                  <c:v>1149.7</c:v>
                </c:pt>
                <c:pt idx="25486">
                  <c:v>1149.72</c:v>
                </c:pt>
                <c:pt idx="25487">
                  <c:v>1149.74</c:v>
                </c:pt>
                <c:pt idx="25488">
                  <c:v>1149.76</c:v>
                </c:pt>
                <c:pt idx="25489">
                  <c:v>1149.78</c:v>
                </c:pt>
                <c:pt idx="25490">
                  <c:v>1149.8</c:v>
                </c:pt>
                <c:pt idx="25491">
                  <c:v>1149.82</c:v>
                </c:pt>
                <c:pt idx="25492">
                  <c:v>1149.8399999999999</c:v>
                </c:pt>
                <c:pt idx="25493">
                  <c:v>1149.8599999999999</c:v>
                </c:pt>
                <c:pt idx="25494">
                  <c:v>1149.8799999999999</c:v>
                </c:pt>
                <c:pt idx="25495">
                  <c:v>1149.9000000000001</c:v>
                </c:pt>
                <c:pt idx="25496">
                  <c:v>1149.92</c:v>
                </c:pt>
                <c:pt idx="25497">
                  <c:v>1149.94</c:v>
                </c:pt>
                <c:pt idx="25498">
                  <c:v>1149.96</c:v>
                </c:pt>
                <c:pt idx="25499">
                  <c:v>1149.98</c:v>
                </c:pt>
                <c:pt idx="25500">
                  <c:v>1150</c:v>
                </c:pt>
                <c:pt idx="25501">
                  <c:v>1150.02</c:v>
                </c:pt>
                <c:pt idx="25502">
                  <c:v>1150.04</c:v>
                </c:pt>
                <c:pt idx="25503">
                  <c:v>1150.06</c:v>
                </c:pt>
                <c:pt idx="25504">
                  <c:v>1150.08</c:v>
                </c:pt>
                <c:pt idx="25505">
                  <c:v>1150.0999999999999</c:v>
                </c:pt>
                <c:pt idx="25506">
                  <c:v>1150.1199999999999</c:v>
                </c:pt>
                <c:pt idx="25507">
                  <c:v>1150.1399999999999</c:v>
                </c:pt>
                <c:pt idx="25508">
                  <c:v>1150.1599999999999</c:v>
                </c:pt>
                <c:pt idx="25509">
                  <c:v>1150.1799999999998</c:v>
                </c:pt>
                <c:pt idx="25510">
                  <c:v>1150.2</c:v>
                </c:pt>
                <c:pt idx="25511">
                  <c:v>1150.22</c:v>
                </c:pt>
                <c:pt idx="25512">
                  <c:v>1150.24</c:v>
                </c:pt>
                <c:pt idx="25513">
                  <c:v>1150.26</c:v>
                </c:pt>
                <c:pt idx="25514">
                  <c:v>1150.28</c:v>
                </c:pt>
                <c:pt idx="25515">
                  <c:v>1150.3</c:v>
                </c:pt>
                <c:pt idx="25516">
                  <c:v>1150.32</c:v>
                </c:pt>
                <c:pt idx="25517">
                  <c:v>1150.3399999999999</c:v>
                </c:pt>
                <c:pt idx="25518">
                  <c:v>1150.3599999999999</c:v>
                </c:pt>
                <c:pt idx="25519">
                  <c:v>1150.3799999999999</c:v>
                </c:pt>
                <c:pt idx="25520">
                  <c:v>1150.4000000000001</c:v>
                </c:pt>
                <c:pt idx="25521">
                  <c:v>1150.42</c:v>
                </c:pt>
                <c:pt idx="25522">
                  <c:v>1150.44</c:v>
                </c:pt>
                <c:pt idx="25523">
                  <c:v>1150.46</c:v>
                </c:pt>
                <c:pt idx="25524">
                  <c:v>1150.48</c:v>
                </c:pt>
                <c:pt idx="25525">
                  <c:v>1150.5</c:v>
                </c:pt>
                <c:pt idx="25526">
                  <c:v>1150.52</c:v>
                </c:pt>
                <c:pt idx="25527">
                  <c:v>1150.54</c:v>
                </c:pt>
                <c:pt idx="25528">
                  <c:v>1150.56</c:v>
                </c:pt>
                <c:pt idx="25529">
                  <c:v>1150.58</c:v>
                </c:pt>
                <c:pt idx="25530">
                  <c:v>1150.5999999999999</c:v>
                </c:pt>
                <c:pt idx="25531">
                  <c:v>1150.6199999999999</c:v>
                </c:pt>
                <c:pt idx="25532">
                  <c:v>1150.6399999999999</c:v>
                </c:pt>
                <c:pt idx="25533">
                  <c:v>1150.6599999999999</c:v>
                </c:pt>
                <c:pt idx="25534">
                  <c:v>1150.6799999999998</c:v>
                </c:pt>
                <c:pt idx="25535">
                  <c:v>1150.7</c:v>
                </c:pt>
                <c:pt idx="25536">
                  <c:v>1150.72</c:v>
                </c:pt>
                <c:pt idx="25537">
                  <c:v>1150.74</c:v>
                </c:pt>
                <c:pt idx="25538">
                  <c:v>1150.76</c:v>
                </c:pt>
                <c:pt idx="25539">
                  <c:v>1150.78</c:v>
                </c:pt>
                <c:pt idx="25540">
                  <c:v>1150.8</c:v>
                </c:pt>
                <c:pt idx="25541">
                  <c:v>1150.82</c:v>
                </c:pt>
                <c:pt idx="25542">
                  <c:v>1150.8399999999999</c:v>
                </c:pt>
                <c:pt idx="25543">
                  <c:v>1150.8599999999999</c:v>
                </c:pt>
                <c:pt idx="25544">
                  <c:v>1150.8799999999999</c:v>
                </c:pt>
                <c:pt idx="25545">
                  <c:v>1150.9000000000001</c:v>
                </c:pt>
                <c:pt idx="25546">
                  <c:v>1150.92</c:v>
                </c:pt>
                <c:pt idx="25547">
                  <c:v>1150.94</c:v>
                </c:pt>
                <c:pt idx="25548">
                  <c:v>1150.96</c:v>
                </c:pt>
                <c:pt idx="25549">
                  <c:v>1150.98</c:v>
                </c:pt>
                <c:pt idx="25550">
                  <c:v>1151</c:v>
                </c:pt>
                <c:pt idx="25551">
                  <c:v>1151.02</c:v>
                </c:pt>
                <c:pt idx="25552">
                  <c:v>1151.04</c:v>
                </c:pt>
                <c:pt idx="25553">
                  <c:v>1151.06</c:v>
                </c:pt>
                <c:pt idx="25554">
                  <c:v>1151.08</c:v>
                </c:pt>
                <c:pt idx="25555">
                  <c:v>1151.0999999999999</c:v>
                </c:pt>
                <c:pt idx="25556">
                  <c:v>1151.1199999999999</c:v>
                </c:pt>
                <c:pt idx="25557">
                  <c:v>1151.1399999999999</c:v>
                </c:pt>
                <c:pt idx="25558">
                  <c:v>1151.1599999999999</c:v>
                </c:pt>
                <c:pt idx="25559">
                  <c:v>1151.1799999999998</c:v>
                </c:pt>
                <c:pt idx="25560">
                  <c:v>1151.2</c:v>
                </c:pt>
                <c:pt idx="25561">
                  <c:v>1151.22</c:v>
                </c:pt>
                <c:pt idx="25562">
                  <c:v>1151.24</c:v>
                </c:pt>
                <c:pt idx="25563">
                  <c:v>1151.26</c:v>
                </c:pt>
                <c:pt idx="25564">
                  <c:v>1151.28</c:v>
                </c:pt>
                <c:pt idx="25565">
                  <c:v>1151.3</c:v>
                </c:pt>
                <c:pt idx="25566">
                  <c:v>1151.32</c:v>
                </c:pt>
                <c:pt idx="25567">
                  <c:v>1151.3399999999999</c:v>
                </c:pt>
                <c:pt idx="25568">
                  <c:v>1151.3599999999999</c:v>
                </c:pt>
                <c:pt idx="25569">
                  <c:v>1151.3799999999999</c:v>
                </c:pt>
                <c:pt idx="25570">
                  <c:v>1151.4000000000001</c:v>
                </c:pt>
                <c:pt idx="25571">
                  <c:v>1151.42</c:v>
                </c:pt>
                <c:pt idx="25572">
                  <c:v>1151.44</c:v>
                </c:pt>
                <c:pt idx="25573">
                  <c:v>1151.46</c:v>
                </c:pt>
                <c:pt idx="25574">
                  <c:v>1151.48</c:v>
                </c:pt>
                <c:pt idx="25575">
                  <c:v>1151.5</c:v>
                </c:pt>
                <c:pt idx="25576">
                  <c:v>1151.52</c:v>
                </c:pt>
                <c:pt idx="25577">
                  <c:v>1151.54</c:v>
                </c:pt>
                <c:pt idx="25578">
                  <c:v>1151.56</c:v>
                </c:pt>
                <c:pt idx="25579">
                  <c:v>1151.58</c:v>
                </c:pt>
                <c:pt idx="25580">
                  <c:v>1151.5999999999999</c:v>
                </c:pt>
                <c:pt idx="25581">
                  <c:v>1151.6199999999999</c:v>
                </c:pt>
                <c:pt idx="25582">
                  <c:v>1151.6399999999999</c:v>
                </c:pt>
                <c:pt idx="25583">
                  <c:v>1151.6599999999999</c:v>
                </c:pt>
                <c:pt idx="25584">
                  <c:v>1151.6799999999998</c:v>
                </c:pt>
                <c:pt idx="25585">
                  <c:v>1151.7</c:v>
                </c:pt>
                <c:pt idx="25586">
                  <c:v>1151.72</c:v>
                </c:pt>
                <c:pt idx="25587">
                  <c:v>1151.74</c:v>
                </c:pt>
                <c:pt idx="25588">
                  <c:v>1151.76</c:v>
                </c:pt>
                <c:pt idx="25589">
                  <c:v>1151.78</c:v>
                </c:pt>
                <c:pt idx="25590">
                  <c:v>1151.8</c:v>
                </c:pt>
                <c:pt idx="25591">
                  <c:v>1151.82</c:v>
                </c:pt>
                <c:pt idx="25592">
                  <c:v>1151.8399999999999</c:v>
                </c:pt>
                <c:pt idx="25593">
                  <c:v>1151.8599999999999</c:v>
                </c:pt>
                <c:pt idx="25594">
                  <c:v>1151.8799999999999</c:v>
                </c:pt>
                <c:pt idx="25595">
                  <c:v>1151.9000000000001</c:v>
                </c:pt>
                <c:pt idx="25596">
                  <c:v>1151.92</c:v>
                </c:pt>
                <c:pt idx="25597">
                  <c:v>1151.94</c:v>
                </c:pt>
                <c:pt idx="25598">
                  <c:v>1151.96</c:v>
                </c:pt>
                <c:pt idx="25599">
                  <c:v>1151.98</c:v>
                </c:pt>
                <c:pt idx="25600">
                  <c:v>1152</c:v>
                </c:pt>
                <c:pt idx="25601">
                  <c:v>1152.02</c:v>
                </c:pt>
                <c:pt idx="25602">
                  <c:v>1152.04</c:v>
                </c:pt>
                <c:pt idx="25603">
                  <c:v>1152.06</c:v>
                </c:pt>
                <c:pt idx="25604">
                  <c:v>1152.08</c:v>
                </c:pt>
                <c:pt idx="25605">
                  <c:v>1152.0999999999999</c:v>
                </c:pt>
                <c:pt idx="25606">
                  <c:v>1152.1199999999999</c:v>
                </c:pt>
                <c:pt idx="25607">
                  <c:v>1152.1399999999999</c:v>
                </c:pt>
                <c:pt idx="25608">
                  <c:v>1152.1599999999999</c:v>
                </c:pt>
                <c:pt idx="25609">
                  <c:v>1152.1799999999998</c:v>
                </c:pt>
                <c:pt idx="25610">
                  <c:v>1152.2</c:v>
                </c:pt>
                <c:pt idx="25611">
                  <c:v>1152.22</c:v>
                </c:pt>
                <c:pt idx="25612">
                  <c:v>1152.24</c:v>
                </c:pt>
                <c:pt idx="25613">
                  <c:v>1152.26</c:v>
                </c:pt>
                <c:pt idx="25614">
                  <c:v>1152.28</c:v>
                </c:pt>
                <c:pt idx="25615">
                  <c:v>1152.3</c:v>
                </c:pt>
                <c:pt idx="25616">
                  <c:v>1152.32</c:v>
                </c:pt>
                <c:pt idx="25617">
                  <c:v>1152.3399999999999</c:v>
                </c:pt>
                <c:pt idx="25618">
                  <c:v>1152.3599999999999</c:v>
                </c:pt>
                <c:pt idx="25619">
                  <c:v>1152.3799999999999</c:v>
                </c:pt>
                <c:pt idx="25620">
                  <c:v>1152.4000000000001</c:v>
                </c:pt>
                <c:pt idx="25621">
                  <c:v>1152.42</c:v>
                </c:pt>
                <c:pt idx="25622">
                  <c:v>1152.44</c:v>
                </c:pt>
                <c:pt idx="25623">
                  <c:v>1152.46</c:v>
                </c:pt>
                <c:pt idx="25624">
                  <c:v>1152.48</c:v>
                </c:pt>
                <c:pt idx="25625">
                  <c:v>1152.5</c:v>
                </c:pt>
                <c:pt idx="25626">
                  <c:v>1152.52</c:v>
                </c:pt>
                <c:pt idx="25627">
                  <c:v>1152.54</c:v>
                </c:pt>
                <c:pt idx="25628">
                  <c:v>1152.56</c:v>
                </c:pt>
                <c:pt idx="25629">
                  <c:v>1152.58</c:v>
                </c:pt>
                <c:pt idx="25630">
                  <c:v>1152.5999999999999</c:v>
                </c:pt>
                <c:pt idx="25631">
                  <c:v>1152.6199999999999</c:v>
                </c:pt>
                <c:pt idx="25632">
                  <c:v>1152.6399999999999</c:v>
                </c:pt>
                <c:pt idx="25633">
                  <c:v>1152.6599999999999</c:v>
                </c:pt>
                <c:pt idx="25634">
                  <c:v>1152.6799999999998</c:v>
                </c:pt>
                <c:pt idx="25635">
                  <c:v>1152.7</c:v>
                </c:pt>
                <c:pt idx="25636">
                  <c:v>1152.72</c:v>
                </c:pt>
                <c:pt idx="25637">
                  <c:v>1152.74</c:v>
                </c:pt>
                <c:pt idx="25638">
                  <c:v>1152.76</c:v>
                </c:pt>
                <c:pt idx="25639">
                  <c:v>1152.78</c:v>
                </c:pt>
                <c:pt idx="25640">
                  <c:v>1152.8</c:v>
                </c:pt>
                <c:pt idx="25641">
                  <c:v>1152.82</c:v>
                </c:pt>
                <c:pt idx="25642">
                  <c:v>1152.8399999999999</c:v>
                </c:pt>
                <c:pt idx="25643">
                  <c:v>1152.8599999999999</c:v>
                </c:pt>
                <c:pt idx="25644">
                  <c:v>1152.8799999999999</c:v>
                </c:pt>
                <c:pt idx="25645">
                  <c:v>1152.9000000000001</c:v>
                </c:pt>
                <c:pt idx="25646">
                  <c:v>1152.92</c:v>
                </c:pt>
                <c:pt idx="25647">
                  <c:v>1152.94</c:v>
                </c:pt>
                <c:pt idx="25648">
                  <c:v>1152.96</c:v>
                </c:pt>
                <c:pt idx="25649">
                  <c:v>1152.98</c:v>
                </c:pt>
                <c:pt idx="25650">
                  <c:v>1153</c:v>
                </c:pt>
                <c:pt idx="25651">
                  <c:v>1153.02</c:v>
                </c:pt>
                <c:pt idx="25652">
                  <c:v>1153.04</c:v>
                </c:pt>
                <c:pt idx="25653">
                  <c:v>1153.06</c:v>
                </c:pt>
                <c:pt idx="25654">
                  <c:v>1153.08</c:v>
                </c:pt>
                <c:pt idx="25655">
                  <c:v>1153.0999999999999</c:v>
                </c:pt>
                <c:pt idx="25656">
                  <c:v>1153.1199999999999</c:v>
                </c:pt>
                <c:pt idx="25657">
                  <c:v>1153.1399999999999</c:v>
                </c:pt>
                <c:pt idx="25658">
                  <c:v>1153.1599999999999</c:v>
                </c:pt>
                <c:pt idx="25659">
                  <c:v>1153.1799999999998</c:v>
                </c:pt>
                <c:pt idx="25660">
                  <c:v>1153.2</c:v>
                </c:pt>
                <c:pt idx="25661">
                  <c:v>1153.22</c:v>
                </c:pt>
                <c:pt idx="25662">
                  <c:v>1153.24</c:v>
                </c:pt>
                <c:pt idx="25663">
                  <c:v>1153.26</c:v>
                </c:pt>
                <c:pt idx="25664">
                  <c:v>1153.28</c:v>
                </c:pt>
                <c:pt idx="25665">
                  <c:v>1153.3</c:v>
                </c:pt>
                <c:pt idx="25666">
                  <c:v>1153.32</c:v>
                </c:pt>
                <c:pt idx="25667">
                  <c:v>1153.3399999999999</c:v>
                </c:pt>
                <c:pt idx="25668">
                  <c:v>1153.3599999999999</c:v>
                </c:pt>
                <c:pt idx="25669">
                  <c:v>1153.3799999999999</c:v>
                </c:pt>
                <c:pt idx="25670">
                  <c:v>1153.4000000000001</c:v>
                </c:pt>
                <c:pt idx="25671">
                  <c:v>1153.42</c:v>
                </c:pt>
                <c:pt idx="25672">
                  <c:v>1153.44</c:v>
                </c:pt>
                <c:pt idx="25673">
                  <c:v>1153.46</c:v>
                </c:pt>
                <c:pt idx="25674">
                  <c:v>1153.48</c:v>
                </c:pt>
                <c:pt idx="25675">
                  <c:v>1153.5</c:v>
                </c:pt>
                <c:pt idx="25676">
                  <c:v>1153.52</c:v>
                </c:pt>
                <c:pt idx="25677">
                  <c:v>1153.54</c:v>
                </c:pt>
                <c:pt idx="25678">
                  <c:v>1153.56</c:v>
                </c:pt>
                <c:pt idx="25679">
                  <c:v>1153.58</c:v>
                </c:pt>
                <c:pt idx="25680">
                  <c:v>1153.5999999999999</c:v>
                </c:pt>
                <c:pt idx="25681">
                  <c:v>1153.6199999999999</c:v>
                </c:pt>
                <c:pt idx="25682">
                  <c:v>1153.6399999999999</c:v>
                </c:pt>
                <c:pt idx="25683">
                  <c:v>1153.6599999999999</c:v>
                </c:pt>
                <c:pt idx="25684">
                  <c:v>1153.6799999999998</c:v>
                </c:pt>
                <c:pt idx="25685">
                  <c:v>1153.7</c:v>
                </c:pt>
                <c:pt idx="25686">
                  <c:v>1153.72</c:v>
                </c:pt>
                <c:pt idx="25687">
                  <c:v>1153.74</c:v>
                </c:pt>
                <c:pt idx="25688">
                  <c:v>1153.76</c:v>
                </c:pt>
                <c:pt idx="25689">
                  <c:v>1153.78</c:v>
                </c:pt>
                <c:pt idx="25690">
                  <c:v>1153.8</c:v>
                </c:pt>
                <c:pt idx="25691">
                  <c:v>1153.82</c:v>
                </c:pt>
                <c:pt idx="25692">
                  <c:v>1153.8399999999999</c:v>
                </c:pt>
                <c:pt idx="25693">
                  <c:v>1153.8599999999999</c:v>
                </c:pt>
                <c:pt idx="25694">
                  <c:v>1153.8799999999999</c:v>
                </c:pt>
                <c:pt idx="25695">
                  <c:v>1153.9000000000001</c:v>
                </c:pt>
                <c:pt idx="25696">
                  <c:v>1153.92</c:v>
                </c:pt>
                <c:pt idx="25697">
                  <c:v>1153.94</c:v>
                </c:pt>
                <c:pt idx="25698">
                  <c:v>1153.96</c:v>
                </c:pt>
                <c:pt idx="25699">
                  <c:v>1153.98</c:v>
                </c:pt>
                <c:pt idx="25700">
                  <c:v>1154</c:v>
                </c:pt>
                <c:pt idx="25701">
                  <c:v>1154.02</c:v>
                </c:pt>
                <c:pt idx="25702">
                  <c:v>1154.04</c:v>
                </c:pt>
                <c:pt idx="25703">
                  <c:v>1154.06</c:v>
                </c:pt>
                <c:pt idx="25704">
                  <c:v>1154.08</c:v>
                </c:pt>
                <c:pt idx="25705">
                  <c:v>1154.0999999999999</c:v>
                </c:pt>
                <c:pt idx="25706">
                  <c:v>1154.1199999999999</c:v>
                </c:pt>
                <c:pt idx="25707">
                  <c:v>1154.1399999999999</c:v>
                </c:pt>
                <c:pt idx="25708">
                  <c:v>1154.1599999999999</c:v>
                </c:pt>
                <c:pt idx="25709">
                  <c:v>1154.1799999999998</c:v>
                </c:pt>
                <c:pt idx="25710">
                  <c:v>1154.2</c:v>
                </c:pt>
                <c:pt idx="25711">
                  <c:v>1154.22</c:v>
                </c:pt>
                <c:pt idx="25712">
                  <c:v>1154.24</c:v>
                </c:pt>
                <c:pt idx="25713">
                  <c:v>1154.26</c:v>
                </c:pt>
                <c:pt idx="25714">
                  <c:v>1154.28</c:v>
                </c:pt>
                <c:pt idx="25715">
                  <c:v>1154.3</c:v>
                </c:pt>
                <c:pt idx="25716">
                  <c:v>1154.32</c:v>
                </c:pt>
                <c:pt idx="25717">
                  <c:v>1154.3399999999999</c:v>
                </c:pt>
                <c:pt idx="25718">
                  <c:v>1154.3599999999999</c:v>
                </c:pt>
                <c:pt idx="25719">
                  <c:v>1154.3799999999999</c:v>
                </c:pt>
                <c:pt idx="25720">
                  <c:v>1154.4000000000001</c:v>
                </c:pt>
                <c:pt idx="25721">
                  <c:v>1154.42</c:v>
                </c:pt>
                <c:pt idx="25722">
                  <c:v>1154.44</c:v>
                </c:pt>
                <c:pt idx="25723">
                  <c:v>1154.46</c:v>
                </c:pt>
                <c:pt idx="25724">
                  <c:v>1154.48</c:v>
                </c:pt>
                <c:pt idx="25725">
                  <c:v>1154.5</c:v>
                </c:pt>
                <c:pt idx="25726">
                  <c:v>1154.52</c:v>
                </c:pt>
                <c:pt idx="25727">
                  <c:v>1154.54</c:v>
                </c:pt>
                <c:pt idx="25728">
                  <c:v>1154.56</c:v>
                </c:pt>
                <c:pt idx="25729">
                  <c:v>1154.58</c:v>
                </c:pt>
                <c:pt idx="25730">
                  <c:v>1154.5999999999999</c:v>
                </c:pt>
                <c:pt idx="25731">
                  <c:v>1154.6199999999999</c:v>
                </c:pt>
                <c:pt idx="25732">
                  <c:v>1154.6399999999999</c:v>
                </c:pt>
                <c:pt idx="25733">
                  <c:v>1154.6599999999999</c:v>
                </c:pt>
                <c:pt idx="25734">
                  <c:v>1154.6799999999998</c:v>
                </c:pt>
                <c:pt idx="25735">
                  <c:v>1154.7</c:v>
                </c:pt>
                <c:pt idx="25736">
                  <c:v>1154.72</c:v>
                </c:pt>
                <c:pt idx="25737">
                  <c:v>1154.74</c:v>
                </c:pt>
                <c:pt idx="25738">
                  <c:v>1154.76</c:v>
                </c:pt>
                <c:pt idx="25739">
                  <c:v>1154.78</c:v>
                </c:pt>
                <c:pt idx="25740">
                  <c:v>1154.8</c:v>
                </c:pt>
                <c:pt idx="25741">
                  <c:v>1154.82</c:v>
                </c:pt>
                <c:pt idx="25742">
                  <c:v>1154.8399999999999</c:v>
                </c:pt>
                <c:pt idx="25743">
                  <c:v>1154.8599999999999</c:v>
                </c:pt>
                <c:pt idx="25744">
                  <c:v>1154.8799999999999</c:v>
                </c:pt>
                <c:pt idx="25745">
                  <c:v>1154.9000000000001</c:v>
                </c:pt>
                <c:pt idx="25746">
                  <c:v>1154.92</c:v>
                </c:pt>
                <c:pt idx="25747">
                  <c:v>1154.94</c:v>
                </c:pt>
                <c:pt idx="25748">
                  <c:v>1154.96</c:v>
                </c:pt>
                <c:pt idx="25749">
                  <c:v>1154.98</c:v>
                </c:pt>
                <c:pt idx="25750">
                  <c:v>1155</c:v>
                </c:pt>
                <c:pt idx="25751">
                  <c:v>1155.02</c:v>
                </c:pt>
                <c:pt idx="25752">
                  <c:v>1155.04</c:v>
                </c:pt>
                <c:pt idx="25753">
                  <c:v>1155.06</c:v>
                </c:pt>
                <c:pt idx="25754">
                  <c:v>1155.08</c:v>
                </c:pt>
                <c:pt idx="25755">
                  <c:v>1155.0999999999999</c:v>
                </c:pt>
                <c:pt idx="25756">
                  <c:v>1155.1199999999999</c:v>
                </c:pt>
                <c:pt idx="25757">
                  <c:v>1155.1399999999999</c:v>
                </c:pt>
                <c:pt idx="25758">
                  <c:v>1155.1599999999999</c:v>
                </c:pt>
                <c:pt idx="25759">
                  <c:v>1155.1799999999998</c:v>
                </c:pt>
                <c:pt idx="25760">
                  <c:v>1155.2</c:v>
                </c:pt>
                <c:pt idx="25761">
                  <c:v>1155.22</c:v>
                </c:pt>
                <c:pt idx="25762">
                  <c:v>1155.24</c:v>
                </c:pt>
                <c:pt idx="25763">
                  <c:v>1155.26</c:v>
                </c:pt>
                <c:pt idx="25764">
                  <c:v>1155.28</c:v>
                </c:pt>
                <c:pt idx="25765">
                  <c:v>1155.3</c:v>
                </c:pt>
                <c:pt idx="25766">
                  <c:v>1155.32</c:v>
                </c:pt>
                <c:pt idx="25767">
                  <c:v>1155.3399999999999</c:v>
                </c:pt>
                <c:pt idx="25768">
                  <c:v>1155.3599999999999</c:v>
                </c:pt>
                <c:pt idx="25769">
                  <c:v>1155.3799999999999</c:v>
                </c:pt>
                <c:pt idx="25770">
                  <c:v>1155.4000000000001</c:v>
                </c:pt>
                <c:pt idx="25771">
                  <c:v>1155.42</c:v>
                </c:pt>
                <c:pt idx="25772">
                  <c:v>1155.44</c:v>
                </c:pt>
                <c:pt idx="25773">
                  <c:v>1155.46</c:v>
                </c:pt>
                <c:pt idx="25774">
                  <c:v>1155.48</c:v>
                </c:pt>
                <c:pt idx="25775">
                  <c:v>1155.5</c:v>
                </c:pt>
                <c:pt idx="25776">
                  <c:v>1155.52</c:v>
                </c:pt>
                <c:pt idx="25777">
                  <c:v>1155.54</c:v>
                </c:pt>
                <c:pt idx="25778">
                  <c:v>1155.56</c:v>
                </c:pt>
                <c:pt idx="25779">
                  <c:v>1155.58</c:v>
                </c:pt>
                <c:pt idx="25780">
                  <c:v>1155.5999999999999</c:v>
                </c:pt>
                <c:pt idx="25781">
                  <c:v>1155.6199999999999</c:v>
                </c:pt>
                <c:pt idx="25782">
                  <c:v>1155.6399999999999</c:v>
                </c:pt>
                <c:pt idx="25783">
                  <c:v>1155.6599999999999</c:v>
                </c:pt>
                <c:pt idx="25784">
                  <c:v>1155.6799999999998</c:v>
                </c:pt>
                <c:pt idx="25785">
                  <c:v>1155.7</c:v>
                </c:pt>
                <c:pt idx="25786">
                  <c:v>1155.72</c:v>
                </c:pt>
                <c:pt idx="25787">
                  <c:v>1155.74</c:v>
                </c:pt>
                <c:pt idx="25788">
                  <c:v>1155.76</c:v>
                </c:pt>
                <c:pt idx="25789">
                  <c:v>1155.78</c:v>
                </c:pt>
                <c:pt idx="25790">
                  <c:v>1155.8</c:v>
                </c:pt>
                <c:pt idx="25791">
                  <c:v>1155.82</c:v>
                </c:pt>
                <c:pt idx="25792">
                  <c:v>1155.8399999999999</c:v>
                </c:pt>
                <c:pt idx="25793">
                  <c:v>1155.8599999999999</c:v>
                </c:pt>
                <c:pt idx="25794">
                  <c:v>1155.8799999999999</c:v>
                </c:pt>
                <c:pt idx="25795">
                  <c:v>1155.9000000000001</c:v>
                </c:pt>
                <c:pt idx="25796">
                  <c:v>1155.92</c:v>
                </c:pt>
                <c:pt idx="25797">
                  <c:v>1155.94</c:v>
                </c:pt>
                <c:pt idx="25798">
                  <c:v>1155.96</c:v>
                </c:pt>
                <c:pt idx="25799">
                  <c:v>1155.98</c:v>
                </c:pt>
                <c:pt idx="25800">
                  <c:v>1156</c:v>
                </c:pt>
                <c:pt idx="25801">
                  <c:v>1156.02</c:v>
                </c:pt>
                <c:pt idx="25802">
                  <c:v>1156.04</c:v>
                </c:pt>
                <c:pt idx="25803">
                  <c:v>1156.06</c:v>
                </c:pt>
                <c:pt idx="25804">
                  <c:v>1156.08</c:v>
                </c:pt>
                <c:pt idx="25805">
                  <c:v>1156.0999999999999</c:v>
                </c:pt>
                <c:pt idx="25806">
                  <c:v>1156.1199999999999</c:v>
                </c:pt>
                <c:pt idx="25807">
                  <c:v>1156.1399999999999</c:v>
                </c:pt>
                <c:pt idx="25808">
                  <c:v>1156.1599999999999</c:v>
                </c:pt>
                <c:pt idx="25809">
                  <c:v>1156.1799999999998</c:v>
                </c:pt>
                <c:pt idx="25810">
                  <c:v>1156.2</c:v>
                </c:pt>
                <c:pt idx="25811">
                  <c:v>1156.22</c:v>
                </c:pt>
                <c:pt idx="25812">
                  <c:v>1156.24</c:v>
                </c:pt>
                <c:pt idx="25813">
                  <c:v>1156.26</c:v>
                </c:pt>
                <c:pt idx="25814">
                  <c:v>1156.28</c:v>
                </c:pt>
                <c:pt idx="25815">
                  <c:v>1156.3</c:v>
                </c:pt>
                <c:pt idx="25816">
                  <c:v>1156.32</c:v>
                </c:pt>
                <c:pt idx="25817">
                  <c:v>1156.3399999999999</c:v>
                </c:pt>
                <c:pt idx="25818">
                  <c:v>1156.3599999999999</c:v>
                </c:pt>
                <c:pt idx="25819">
                  <c:v>1156.3799999999999</c:v>
                </c:pt>
                <c:pt idx="25820">
                  <c:v>1156.4000000000001</c:v>
                </c:pt>
                <c:pt idx="25821">
                  <c:v>1156.42</c:v>
                </c:pt>
                <c:pt idx="25822">
                  <c:v>1156.44</c:v>
                </c:pt>
                <c:pt idx="25823">
                  <c:v>1156.46</c:v>
                </c:pt>
                <c:pt idx="25824">
                  <c:v>1156.48</c:v>
                </c:pt>
                <c:pt idx="25825">
                  <c:v>1156.5</c:v>
                </c:pt>
                <c:pt idx="25826">
                  <c:v>1156.52</c:v>
                </c:pt>
                <c:pt idx="25827">
                  <c:v>1156.54</c:v>
                </c:pt>
                <c:pt idx="25828">
                  <c:v>1156.56</c:v>
                </c:pt>
                <c:pt idx="25829">
                  <c:v>1156.58</c:v>
                </c:pt>
                <c:pt idx="25830">
                  <c:v>1156.5999999999999</c:v>
                </c:pt>
                <c:pt idx="25831">
                  <c:v>1156.6199999999999</c:v>
                </c:pt>
                <c:pt idx="25832">
                  <c:v>1156.6399999999999</c:v>
                </c:pt>
                <c:pt idx="25833">
                  <c:v>1156.6599999999999</c:v>
                </c:pt>
                <c:pt idx="25834">
                  <c:v>1156.6799999999998</c:v>
                </c:pt>
                <c:pt idx="25835">
                  <c:v>1156.7</c:v>
                </c:pt>
                <c:pt idx="25836">
                  <c:v>1156.72</c:v>
                </c:pt>
                <c:pt idx="25837">
                  <c:v>1156.74</c:v>
                </c:pt>
                <c:pt idx="25838">
                  <c:v>1156.76</c:v>
                </c:pt>
                <c:pt idx="25839">
                  <c:v>1156.78</c:v>
                </c:pt>
                <c:pt idx="25840">
                  <c:v>1156.8</c:v>
                </c:pt>
                <c:pt idx="25841">
                  <c:v>1156.82</c:v>
                </c:pt>
                <c:pt idx="25842">
                  <c:v>1156.8399999999999</c:v>
                </c:pt>
                <c:pt idx="25843">
                  <c:v>1156.8599999999999</c:v>
                </c:pt>
                <c:pt idx="25844">
                  <c:v>1156.8799999999999</c:v>
                </c:pt>
                <c:pt idx="25845">
                  <c:v>1156.9000000000001</c:v>
                </c:pt>
                <c:pt idx="25846">
                  <c:v>1156.92</c:v>
                </c:pt>
                <c:pt idx="25847">
                  <c:v>1156.94</c:v>
                </c:pt>
                <c:pt idx="25848">
                  <c:v>1156.96</c:v>
                </c:pt>
                <c:pt idx="25849">
                  <c:v>1156.98</c:v>
                </c:pt>
                <c:pt idx="25850">
                  <c:v>1157</c:v>
                </c:pt>
                <c:pt idx="25851">
                  <c:v>1157.02</c:v>
                </c:pt>
                <c:pt idx="25852">
                  <c:v>1157.04</c:v>
                </c:pt>
                <c:pt idx="25853">
                  <c:v>1157.06</c:v>
                </c:pt>
                <c:pt idx="25854">
                  <c:v>1157.08</c:v>
                </c:pt>
                <c:pt idx="25855">
                  <c:v>1157.0999999999999</c:v>
                </c:pt>
                <c:pt idx="25856">
                  <c:v>1157.1199999999999</c:v>
                </c:pt>
                <c:pt idx="25857">
                  <c:v>1157.1399999999999</c:v>
                </c:pt>
                <c:pt idx="25858">
                  <c:v>1157.1599999999999</c:v>
                </c:pt>
                <c:pt idx="25859">
                  <c:v>1157.1799999999998</c:v>
                </c:pt>
                <c:pt idx="25860">
                  <c:v>1157.2</c:v>
                </c:pt>
                <c:pt idx="25861">
                  <c:v>1157.22</c:v>
                </c:pt>
                <c:pt idx="25862">
                  <c:v>1157.24</c:v>
                </c:pt>
                <c:pt idx="25863">
                  <c:v>1157.26</c:v>
                </c:pt>
                <c:pt idx="25864">
                  <c:v>1157.28</c:v>
                </c:pt>
                <c:pt idx="25865">
                  <c:v>1157.3</c:v>
                </c:pt>
                <c:pt idx="25866">
                  <c:v>1157.32</c:v>
                </c:pt>
                <c:pt idx="25867">
                  <c:v>1157.3399999999999</c:v>
                </c:pt>
                <c:pt idx="25868">
                  <c:v>1157.3599999999999</c:v>
                </c:pt>
                <c:pt idx="25869">
                  <c:v>1157.3799999999999</c:v>
                </c:pt>
                <c:pt idx="25870">
                  <c:v>1157.4000000000001</c:v>
                </c:pt>
                <c:pt idx="25871">
                  <c:v>1157.42</c:v>
                </c:pt>
                <c:pt idx="25872">
                  <c:v>1157.44</c:v>
                </c:pt>
                <c:pt idx="25873">
                  <c:v>1157.46</c:v>
                </c:pt>
                <c:pt idx="25874">
                  <c:v>1157.48</c:v>
                </c:pt>
                <c:pt idx="25875">
                  <c:v>1157.5</c:v>
                </c:pt>
                <c:pt idx="25876">
                  <c:v>1157.52</c:v>
                </c:pt>
                <c:pt idx="25877">
                  <c:v>1157.54</c:v>
                </c:pt>
                <c:pt idx="25878">
                  <c:v>1157.56</c:v>
                </c:pt>
                <c:pt idx="25879">
                  <c:v>1157.58</c:v>
                </c:pt>
                <c:pt idx="25880">
                  <c:v>1157.5999999999999</c:v>
                </c:pt>
                <c:pt idx="25881">
                  <c:v>1157.6199999999999</c:v>
                </c:pt>
                <c:pt idx="25882">
                  <c:v>1157.6399999999999</c:v>
                </c:pt>
                <c:pt idx="25883">
                  <c:v>1157.6599999999999</c:v>
                </c:pt>
                <c:pt idx="25884">
                  <c:v>1157.6799999999998</c:v>
                </c:pt>
                <c:pt idx="25885">
                  <c:v>1157.7</c:v>
                </c:pt>
                <c:pt idx="25886">
                  <c:v>1157.72</c:v>
                </c:pt>
                <c:pt idx="25887">
                  <c:v>1157.74</c:v>
                </c:pt>
                <c:pt idx="25888">
                  <c:v>1157.76</c:v>
                </c:pt>
                <c:pt idx="25889">
                  <c:v>1157.78</c:v>
                </c:pt>
                <c:pt idx="25890">
                  <c:v>1157.8</c:v>
                </c:pt>
                <c:pt idx="25891">
                  <c:v>1157.82</c:v>
                </c:pt>
                <c:pt idx="25892">
                  <c:v>1157.8399999999999</c:v>
                </c:pt>
                <c:pt idx="25893">
                  <c:v>1157.8599999999999</c:v>
                </c:pt>
                <c:pt idx="25894">
                  <c:v>1157.8799999999999</c:v>
                </c:pt>
                <c:pt idx="25895">
                  <c:v>1157.9000000000001</c:v>
                </c:pt>
                <c:pt idx="25896">
                  <c:v>1157.92</c:v>
                </c:pt>
                <c:pt idx="25897">
                  <c:v>1157.94</c:v>
                </c:pt>
                <c:pt idx="25898">
                  <c:v>1157.96</c:v>
                </c:pt>
                <c:pt idx="25899">
                  <c:v>1157.98</c:v>
                </c:pt>
                <c:pt idx="25900">
                  <c:v>1158</c:v>
                </c:pt>
                <c:pt idx="25901">
                  <c:v>1158.02</c:v>
                </c:pt>
                <c:pt idx="25902">
                  <c:v>1158.04</c:v>
                </c:pt>
                <c:pt idx="25903">
                  <c:v>1158.06</c:v>
                </c:pt>
                <c:pt idx="25904">
                  <c:v>1158.08</c:v>
                </c:pt>
                <c:pt idx="25905">
                  <c:v>1158.0999999999999</c:v>
                </c:pt>
                <c:pt idx="25906">
                  <c:v>1158.1199999999999</c:v>
                </c:pt>
                <c:pt idx="25907">
                  <c:v>1158.1399999999999</c:v>
                </c:pt>
                <c:pt idx="25908">
                  <c:v>1158.1599999999999</c:v>
                </c:pt>
                <c:pt idx="25909">
                  <c:v>1158.1799999999998</c:v>
                </c:pt>
                <c:pt idx="25910">
                  <c:v>1158.2</c:v>
                </c:pt>
                <c:pt idx="25911">
                  <c:v>1158.22</c:v>
                </c:pt>
                <c:pt idx="25912">
                  <c:v>1158.24</c:v>
                </c:pt>
                <c:pt idx="25913">
                  <c:v>1158.26</c:v>
                </c:pt>
                <c:pt idx="25914">
                  <c:v>1158.28</c:v>
                </c:pt>
                <c:pt idx="25915">
                  <c:v>1158.3</c:v>
                </c:pt>
                <c:pt idx="25916">
                  <c:v>1158.32</c:v>
                </c:pt>
                <c:pt idx="25917">
                  <c:v>1158.3399999999999</c:v>
                </c:pt>
                <c:pt idx="25918">
                  <c:v>1158.3599999999999</c:v>
                </c:pt>
                <c:pt idx="25919">
                  <c:v>1158.3799999999999</c:v>
                </c:pt>
                <c:pt idx="25920">
                  <c:v>1158.4000000000001</c:v>
                </c:pt>
                <c:pt idx="25921">
                  <c:v>1158.42</c:v>
                </c:pt>
                <c:pt idx="25922">
                  <c:v>1158.44</c:v>
                </c:pt>
                <c:pt idx="25923">
                  <c:v>1158.46</c:v>
                </c:pt>
                <c:pt idx="25924">
                  <c:v>1158.48</c:v>
                </c:pt>
                <c:pt idx="25925">
                  <c:v>1158.5</c:v>
                </c:pt>
                <c:pt idx="25926">
                  <c:v>1158.52</c:v>
                </c:pt>
                <c:pt idx="25927">
                  <c:v>1158.54</c:v>
                </c:pt>
                <c:pt idx="25928">
                  <c:v>1158.56</c:v>
                </c:pt>
                <c:pt idx="25929">
                  <c:v>1158.58</c:v>
                </c:pt>
                <c:pt idx="25930">
                  <c:v>1158.5999999999999</c:v>
                </c:pt>
                <c:pt idx="25931">
                  <c:v>1158.6199999999999</c:v>
                </c:pt>
                <c:pt idx="25932">
                  <c:v>1158.6399999999999</c:v>
                </c:pt>
                <c:pt idx="25933">
                  <c:v>1158.6599999999999</c:v>
                </c:pt>
                <c:pt idx="25934">
                  <c:v>1158.6799999999998</c:v>
                </c:pt>
                <c:pt idx="25935">
                  <c:v>1158.7</c:v>
                </c:pt>
                <c:pt idx="25936">
                  <c:v>1158.72</c:v>
                </c:pt>
                <c:pt idx="25937">
                  <c:v>1158.74</c:v>
                </c:pt>
                <c:pt idx="25938">
                  <c:v>1158.76</c:v>
                </c:pt>
                <c:pt idx="25939">
                  <c:v>1158.78</c:v>
                </c:pt>
                <c:pt idx="25940">
                  <c:v>1158.8</c:v>
                </c:pt>
                <c:pt idx="25941">
                  <c:v>1158.82</c:v>
                </c:pt>
                <c:pt idx="25942">
                  <c:v>1158.8399999999999</c:v>
                </c:pt>
                <c:pt idx="25943">
                  <c:v>1158.8599999999999</c:v>
                </c:pt>
                <c:pt idx="25944">
                  <c:v>1158.8799999999999</c:v>
                </c:pt>
                <c:pt idx="25945">
                  <c:v>1158.9000000000001</c:v>
                </c:pt>
                <c:pt idx="25946">
                  <c:v>1158.92</c:v>
                </c:pt>
                <c:pt idx="25947">
                  <c:v>1158.94</c:v>
                </c:pt>
                <c:pt idx="25948">
                  <c:v>1158.96</c:v>
                </c:pt>
                <c:pt idx="25949">
                  <c:v>1158.98</c:v>
                </c:pt>
                <c:pt idx="25950">
                  <c:v>1159</c:v>
                </c:pt>
                <c:pt idx="25951">
                  <c:v>1159.02</c:v>
                </c:pt>
                <c:pt idx="25952">
                  <c:v>1159.04</c:v>
                </c:pt>
                <c:pt idx="25953">
                  <c:v>1159.06</c:v>
                </c:pt>
                <c:pt idx="25954">
                  <c:v>1159.08</c:v>
                </c:pt>
                <c:pt idx="25955">
                  <c:v>1159.0999999999999</c:v>
                </c:pt>
                <c:pt idx="25956">
                  <c:v>1159.1199999999999</c:v>
                </c:pt>
                <c:pt idx="25957">
                  <c:v>1159.1399999999999</c:v>
                </c:pt>
                <c:pt idx="25958">
                  <c:v>1159.1599999999999</c:v>
                </c:pt>
                <c:pt idx="25959">
                  <c:v>1159.1799999999998</c:v>
                </c:pt>
                <c:pt idx="25960">
                  <c:v>1159.2</c:v>
                </c:pt>
                <c:pt idx="25961">
                  <c:v>1159.22</c:v>
                </c:pt>
                <c:pt idx="25962">
                  <c:v>1159.24</c:v>
                </c:pt>
                <c:pt idx="25963">
                  <c:v>1159.26</c:v>
                </c:pt>
                <c:pt idx="25964">
                  <c:v>1159.28</c:v>
                </c:pt>
                <c:pt idx="25965">
                  <c:v>1159.3</c:v>
                </c:pt>
                <c:pt idx="25966">
                  <c:v>1159.32</c:v>
                </c:pt>
                <c:pt idx="25967">
                  <c:v>1159.3399999999999</c:v>
                </c:pt>
                <c:pt idx="25968">
                  <c:v>1159.3599999999999</c:v>
                </c:pt>
                <c:pt idx="25969">
                  <c:v>1159.3799999999999</c:v>
                </c:pt>
                <c:pt idx="25970">
                  <c:v>1159.4000000000001</c:v>
                </c:pt>
                <c:pt idx="25971">
                  <c:v>1159.42</c:v>
                </c:pt>
                <c:pt idx="25972">
                  <c:v>1159.44</c:v>
                </c:pt>
                <c:pt idx="25973">
                  <c:v>1159.46</c:v>
                </c:pt>
                <c:pt idx="25974">
                  <c:v>1159.48</c:v>
                </c:pt>
                <c:pt idx="25975">
                  <c:v>1159.5</c:v>
                </c:pt>
                <c:pt idx="25976">
                  <c:v>1159.52</c:v>
                </c:pt>
                <c:pt idx="25977">
                  <c:v>1159.54</c:v>
                </c:pt>
                <c:pt idx="25978">
                  <c:v>1159.56</c:v>
                </c:pt>
                <c:pt idx="25979">
                  <c:v>1159.58</c:v>
                </c:pt>
                <c:pt idx="25980">
                  <c:v>1159.5999999999999</c:v>
                </c:pt>
                <c:pt idx="25981">
                  <c:v>1159.6199999999999</c:v>
                </c:pt>
                <c:pt idx="25982">
                  <c:v>1159.6399999999999</c:v>
                </c:pt>
                <c:pt idx="25983">
                  <c:v>1159.6599999999999</c:v>
                </c:pt>
                <c:pt idx="25984">
                  <c:v>1159.6799999999998</c:v>
                </c:pt>
                <c:pt idx="25985">
                  <c:v>1159.7</c:v>
                </c:pt>
                <c:pt idx="25986">
                  <c:v>1159.72</c:v>
                </c:pt>
                <c:pt idx="25987">
                  <c:v>1159.74</c:v>
                </c:pt>
                <c:pt idx="25988">
                  <c:v>1159.76</c:v>
                </c:pt>
                <c:pt idx="25989">
                  <c:v>1159.78</c:v>
                </c:pt>
                <c:pt idx="25990">
                  <c:v>1159.8</c:v>
                </c:pt>
                <c:pt idx="25991">
                  <c:v>1159.82</c:v>
                </c:pt>
                <c:pt idx="25992">
                  <c:v>1159.8399999999999</c:v>
                </c:pt>
                <c:pt idx="25993">
                  <c:v>1159.8599999999999</c:v>
                </c:pt>
                <c:pt idx="25994">
                  <c:v>1159.8799999999999</c:v>
                </c:pt>
                <c:pt idx="25995">
                  <c:v>1159.9000000000001</c:v>
                </c:pt>
                <c:pt idx="25996">
                  <c:v>1159.92</c:v>
                </c:pt>
                <c:pt idx="25997">
                  <c:v>1159.94</c:v>
                </c:pt>
                <c:pt idx="25998">
                  <c:v>1159.96</c:v>
                </c:pt>
                <c:pt idx="25999">
                  <c:v>1159.98</c:v>
                </c:pt>
                <c:pt idx="26000">
                  <c:v>1160</c:v>
                </c:pt>
                <c:pt idx="26001">
                  <c:v>1160.02</c:v>
                </c:pt>
                <c:pt idx="26002">
                  <c:v>1160.04</c:v>
                </c:pt>
                <c:pt idx="26003">
                  <c:v>1160.06</c:v>
                </c:pt>
                <c:pt idx="26004">
                  <c:v>1160.08</c:v>
                </c:pt>
                <c:pt idx="26005">
                  <c:v>1160.0999999999999</c:v>
                </c:pt>
                <c:pt idx="26006">
                  <c:v>1160.1199999999999</c:v>
                </c:pt>
                <c:pt idx="26007">
                  <c:v>1160.1399999999999</c:v>
                </c:pt>
                <c:pt idx="26008">
                  <c:v>1160.1599999999999</c:v>
                </c:pt>
                <c:pt idx="26009">
                  <c:v>1160.1799999999998</c:v>
                </c:pt>
                <c:pt idx="26010">
                  <c:v>1160.2</c:v>
                </c:pt>
                <c:pt idx="26011">
                  <c:v>1160.22</c:v>
                </c:pt>
                <c:pt idx="26012">
                  <c:v>1160.24</c:v>
                </c:pt>
                <c:pt idx="26013">
                  <c:v>1160.26</c:v>
                </c:pt>
                <c:pt idx="26014">
                  <c:v>1160.28</c:v>
                </c:pt>
                <c:pt idx="26015">
                  <c:v>1160.3</c:v>
                </c:pt>
                <c:pt idx="26016">
                  <c:v>1160.32</c:v>
                </c:pt>
                <c:pt idx="26017">
                  <c:v>1160.3399999999999</c:v>
                </c:pt>
                <c:pt idx="26018">
                  <c:v>1160.3599999999999</c:v>
                </c:pt>
                <c:pt idx="26019">
                  <c:v>1160.3799999999999</c:v>
                </c:pt>
                <c:pt idx="26020">
                  <c:v>1160.4000000000001</c:v>
                </c:pt>
                <c:pt idx="26021">
                  <c:v>1160.42</c:v>
                </c:pt>
                <c:pt idx="26022">
                  <c:v>1160.44</c:v>
                </c:pt>
                <c:pt idx="26023">
                  <c:v>1160.46</c:v>
                </c:pt>
                <c:pt idx="26024">
                  <c:v>1160.48</c:v>
                </c:pt>
                <c:pt idx="26025">
                  <c:v>1160.5</c:v>
                </c:pt>
                <c:pt idx="26026">
                  <c:v>1160.52</c:v>
                </c:pt>
                <c:pt idx="26027">
                  <c:v>1160.54</c:v>
                </c:pt>
                <c:pt idx="26028">
                  <c:v>1160.56</c:v>
                </c:pt>
                <c:pt idx="26029">
                  <c:v>1160.58</c:v>
                </c:pt>
                <c:pt idx="26030">
                  <c:v>1160.5999999999999</c:v>
                </c:pt>
                <c:pt idx="26031">
                  <c:v>1160.6199999999999</c:v>
                </c:pt>
                <c:pt idx="26032">
                  <c:v>1160.6399999999999</c:v>
                </c:pt>
                <c:pt idx="26033">
                  <c:v>1160.6599999999999</c:v>
                </c:pt>
                <c:pt idx="26034">
                  <c:v>1160.6799999999998</c:v>
                </c:pt>
                <c:pt idx="26035">
                  <c:v>1160.7</c:v>
                </c:pt>
                <c:pt idx="26036">
                  <c:v>1160.72</c:v>
                </c:pt>
                <c:pt idx="26037">
                  <c:v>1160.74</c:v>
                </c:pt>
                <c:pt idx="26038">
                  <c:v>1160.76</c:v>
                </c:pt>
                <c:pt idx="26039">
                  <c:v>1160.78</c:v>
                </c:pt>
                <c:pt idx="26040">
                  <c:v>1160.8</c:v>
                </c:pt>
                <c:pt idx="26041">
                  <c:v>1160.82</c:v>
                </c:pt>
                <c:pt idx="26042">
                  <c:v>1160.8399999999999</c:v>
                </c:pt>
                <c:pt idx="26043">
                  <c:v>1160.8599999999999</c:v>
                </c:pt>
                <c:pt idx="26044">
                  <c:v>1160.8799999999999</c:v>
                </c:pt>
                <c:pt idx="26045">
                  <c:v>1160.9000000000001</c:v>
                </c:pt>
                <c:pt idx="26046">
                  <c:v>1160.92</c:v>
                </c:pt>
                <c:pt idx="26047">
                  <c:v>1160.94</c:v>
                </c:pt>
                <c:pt idx="26048">
                  <c:v>1160.96</c:v>
                </c:pt>
                <c:pt idx="26049">
                  <c:v>1160.98</c:v>
                </c:pt>
                <c:pt idx="26050">
                  <c:v>1161</c:v>
                </c:pt>
                <c:pt idx="26051">
                  <c:v>1161.02</c:v>
                </c:pt>
                <c:pt idx="26052">
                  <c:v>1161.04</c:v>
                </c:pt>
                <c:pt idx="26053">
                  <c:v>1161.06</c:v>
                </c:pt>
                <c:pt idx="26054">
                  <c:v>1161.08</c:v>
                </c:pt>
                <c:pt idx="26055">
                  <c:v>1161.0999999999999</c:v>
                </c:pt>
                <c:pt idx="26056">
                  <c:v>1161.1199999999999</c:v>
                </c:pt>
                <c:pt idx="26057">
                  <c:v>1161.1399999999999</c:v>
                </c:pt>
                <c:pt idx="26058">
                  <c:v>1161.1599999999999</c:v>
                </c:pt>
                <c:pt idx="26059">
                  <c:v>1161.1799999999998</c:v>
                </c:pt>
                <c:pt idx="26060">
                  <c:v>1161.2</c:v>
                </c:pt>
                <c:pt idx="26061">
                  <c:v>1161.22</c:v>
                </c:pt>
                <c:pt idx="26062">
                  <c:v>1161.24</c:v>
                </c:pt>
                <c:pt idx="26063">
                  <c:v>1161.26</c:v>
                </c:pt>
                <c:pt idx="26064">
                  <c:v>1161.28</c:v>
                </c:pt>
                <c:pt idx="26065">
                  <c:v>1161.3</c:v>
                </c:pt>
                <c:pt idx="26066">
                  <c:v>1161.32</c:v>
                </c:pt>
                <c:pt idx="26067">
                  <c:v>1161.3399999999999</c:v>
                </c:pt>
                <c:pt idx="26068">
                  <c:v>1161.3599999999999</c:v>
                </c:pt>
                <c:pt idx="26069">
                  <c:v>1161.3799999999999</c:v>
                </c:pt>
                <c:pt idx="26070">
                  <c:v>1161.4000000000001</c:v>
                </c:pt>
                <c:pt idx="26071">
                  <c:v>1161.42</c:v>
                </c:pt>
                <c:pt idx="26072">
                  <c:v>1161.44</c:v>
                </c:pt>
                <c:pt idx="26073">
                  <c:v>1161.46</c:v>
                </c:pt>
                <c:pt idx="26074">
                  <c:v>1161.48</c:v>
                </c:pt>
                <c:pt idx="26075">
                  <c:v>1161.5</c:v>
                </c:pt>
                <c:pt idx="26076">
                  <c:v>1161.52</c:v>
                </c:pt>
                <c:pt idx="26077">
                  <c:v>1161.54</c:v>
                </c:pt>
                <c:pt idx="26078">
                  <c:v>1161.56</c:v>
                </c:pt>
                <c:pt idx="26079">
                  <c:v>1161.58</c:v>
                </c:pt>
                <c:pt idx="26080">
                  <c:v>1161.5999999999999</c:v>
                </c:pt>
                <c:pt idx="26081">
                  <c:v>1161.6199999999999</c:v>
                </c:pt>
                <c:pt idx="26082">
                  <c:v>1161.6399999999999</c:v>
                </c:pt>
                <c:pt idx="26083">
                  <c:v>1161.6599999999999</c:v>
                </c:pt>
                <c:pt idx="26084">
                  <c:v>1161.6799999999998</c:v>
                </c:pt>
                <c:pt idx="26085">
                  <c:v>1161.7</c:v>
                </c:pt>
                <c:pt idx="26086">
                  <c:v>1161.72</c:v>
                </c:pt>
                <c:pt idx="26087">
                  <c:v>1161.74</c:v>
                </c:pt>
                <c:pt idx="26088">
                  <c:v>1161.76</c:v>
                </c:pt>
                <c:pt idx="26089">
                  <c:v>1161.78</c:v>
                </c:pt>
                <c:pt idx="26090">
                  <c:v>1161.8</c:v>
                </c:pt>
                <c:pt idx="26091">
                  <c:v>1161.82</c:v>
                </c:pt>
                <c:pt idx="26092">
                  <c:v>1161.8399999999999</c:v>
                </c:pt>
                <c:pt idx="26093">
                  <c:v>1161.8599999999999</c:v>
                </c:pt>
                <c:pt idx="26094">
                  <c:v>1161.8799999999999</c:v>
                </c:pt>
                <c:pt idx="26095">
                  <c:v>1161.9000000000001</c:v>
                </c:pt>
                <c:pt idx="26096">
                  <c:v>1161.92</c:v>
                </c:pt>
                <c:pt idx="26097">
                  <c:v>1161.94</c:v>
                </c:pt>
                <c:pt idx="26098">
                  <c:v>1161.96</c:v>
                </c:pt>
                <c:pt idx="26099">
                  <c:v>1161.98</c:v>
                </c:pt>
                <c:pt idx="26100">
                  <c:v>1162</c:v>
                </c:pt>
                <c:pt idx="26101">
                  <c:v>1162.02</c:v>
                </c:pt>
                <c:pt idx="26102">
                  <c:v>1162.04</c:v>
                </c:pt>
                <c:pt idx="26103">
                  <c:v>1162.06</c:v>
                </c:pt>
                <c:pt idx="26104">
                  <c:v>1162.08</c:v>
                </c:pt>
                <c:pt idx="26105">
                  <c:v>1162.0999999999999</c:v>
                </c:pt>
                <c:pt idx="26106">
                  <c:v>1162.1199999999999</c:v>
                </c:pt>
                <c:pt idx="26107">
                  <c:v>1162.1399999999999</c:v>
                </c:pt>
                <c:pt idx="26108">
                  <c:v>1162.1599999999999</c:v>
                </c:pt>
                <c:pt idx="26109">
                  <c:v>1162.1799999999998</c:v>
                </c:pt>
                <c:pt idx="26110">
                  <c:v>1162.2</c:v>
                </c:pt>
                <c:pt idx="26111">
                  <c:v>1162.22</c:v>
                </c:pt>
                <c:pt idx="26112">
                  <c:v>1162.24</c:v>
                </c:pt>
                <c:pt idx="26113">
                  <c:v>1162.26</c:v>
                </c:pt>
                <c:pt idx="26114">
                  <c:v>1162.28</c:v>
                </c:pt>
                <c:pt idx="26115">
                  <c:v>1162.3</c:v>
                </c:pt>
                <c:pt idx="26116">
                  <c:v>1162.32</c:v>
                </c:pt>
                <c:pt idx="26117">
                  <c:v>1162.3399999999999</c:v>
                </c:pt>
                <c:pt idx="26118">
                  <c:v>1162.3599999999999</c:v>
                </c:pt>
                <c:pt idx="26119">
                  <c:v>1162.3799999999999</c:v>
                </c:pt>
                <c:pt idx="26120">
                  <c:v>1162.4000000000001</c:v>
                </c:pt>
                <c:pt idx="26121">
                  <c:v>1162.42</c:v>
                </c:pt>
                <c:pt idx="26122">
                  <c:v>1162.44</c:v>
                </c:pt>
                <c:pt idx="26123">
                  <c:v>1162.46</c:v>
                </c:pt>
                <c:pt idx="26124">
                  <c:v>1162.48</c:v>
                </c:pt>
                <c:pt idx="26125">
                  <c:v>1162.5</c:v>
                </c:pt>
                <c:pt idx="26126">
                  <c:v>1162.52</c:v>
                </c:pt>
                <c:pt idx="26127">
                  <c:v>1162.54</c:v>
                </c:pt>
                <c:pt idx="26128">
                  <c:v>1162.56</c:v>
                </c:pt>
                <c:pt idx="26129">
                  <c:v>1162.58</c:v>
                </c:pt>
                <c:pt idx="26130">
                  <c:v>1162.5999999999999</c:v>
                </c:pt>
                <c:pt idx="26131">
                  <c:v>1162.6199999999999</c:v>
                </c:pt>
                <c:pt idx="26132">
                  <c:v>1162.6399999999999</c:v>
                </c:pt>
                <c:pt idx="26133">
                  <c:v>1162.6599999999999</c:v>
                </c:pt>
                <c:pt idx="26134">
                  <c:v>1162.6799999999998</c:v>
                </c:pt>
                <c:pt idx="26135">
                  <c:v>1162.7</c:v>
                </c:pt>
                <c:pt idx="26136">
                  <c:v>1162.72</c:v>
                </c:pt>
                <c:pt idx="26137">
                  <c:v>1162.74</c:v>
                </c:pt>
                <c:pt idx="26138">
                  <c:v>1162.76</c:v>
                </c:pt>
                <c:pt idx="26139">
                  <c:v>1162.78</c:v>
                </c:pt>
                <c:pt idx="26140">
                  <c:v>1162.8</c:v>
                </c:pt>
                <c:pt idx="26141">
                  <c:v>1162.82</c:v>
                </c:pt>
                <c:pt idx="26142">
                  <c:v>1162.8399999999999</c:v>
                </c:pt>
                <c:pt idx="26143">
                  <c:v>1162.8599999999999</c:v>
                </c:pt>
                <c:pt idx="26144">
                  <c:v>1162.8799999999999</c:v>
                </c:pt>
                <c:pt idx="26145">
                  <c:v>1162.9000000000001</c:v>
                </c:pt>
                <c:pt idx="26146">
                  <c:v>1162.92</c:v>
                </c:pt>
                <c:pt idx="26147">
                  <c:v>1162.94</c:v>
                </c:pt>
                <c:pt idx="26148">
                  <c:v>1162.96</c:v>
                </c:pt>
                <c:pt idx="26149">
                  <c:v>1162.98</c:v>
                </c:pt>
                <c:pt idx="26150">
                  <c:v>1163</c:v>
                </c:pt>
                <c:pt idx="26151">
                  <c:v>1163.02</c:v>
                </c:pt>
                <c:pt idx="26152">
                  <c:v>1163.04</c:v>
                </c:pt>
                <c:pt idx="26153">
                  <c:v>1163.06</c:v>
                </c:pt>
                <c:pt idx="26154">
                  <c:v>1163.08</c:v>
                </c:pt>
                <c:pt idx="26155">
                  <c:v>1163.0999999999999</c:v>
                </c:pt>
                <c:pt idx="26156">
                  <c:v>1163.1199999999999</c:v>
                </c:pt>
                <c:pt idx="26157">
                  <c:v>1163.1399999999999</c:v>
                </c:pt>
                <c:pt idx="26158">
                  <c:v>1163.1599999999999</c:v>
                </c:pt>
                <c:pt idx="26159">
                  <c:v>1163.1799999999998</c:v>
                </c:pt>
                <c:pt idx="26160">
                  <c:v>1163.2</c:v>
                </c:pt>
                <c:pt idx="26161">
                  <c:v>1163.22</c:v>
                </c:pt>
                <c:pt idx="26162">
                  <c:v>1163.24</c:v>
                </c:pt>
                <c:pt idx="26163">
                  <c:v>1163.26</c:v>
                </c:pt>
                <c:pt idx="26164">
                  <c:v>1163.28</c:v>
                </c:pt>
                <c:pt idx="26165">
                  <c:v>1163.3</c:v>
                </c:pt>
                <c:pt idx="26166">
                  <c:v>1163.32</c:v>
                </c:pt>
                <c:pt idx="26167">
                  <c:v>1163.3399999999999</c:v>
                </c:pt>
                <c:pt idx="26168">
                  <c:v>1163.3599999999999</c:v>
                </c:pt>
                <c:pt idx="26169">
                  <c:v>1163.3799999999999</c:v>
                </c:pt>
                <c:pt idx="26170">
                  <c:v>1163.4000000000001</c:v>
                </c:pt>
                <c:pt idx="26171">
                  <c:v>1163.42</c:v>
                </c:pt>
                <c:pt idx="26172">
                  <c:v>1163.44</c:v>
                </c:pt>
                <c:pt idx="26173">
                  <c:v>1163.46</c:v>
                </c:pt>
                <c:pt idx="26174">
                  <c:v>1163.48</c:v>
                </c:pt>
                <c:pt idx="26175">
                  <c:v>1163.5</c:v>
                </c:pt>
                <c:pt idx="26176">
                  <c:v>1163.52</c:v>
                </c:pt>
                <c:pt idx="26177">
                  <c:v>1163.54</c:v>
                </c:pt>
                <c:pt idx="26178">
                  <c:v>1163.56</c:v>
                </c:pt>
                <c:pt idx="26179">
                  <c:v>1163.58</c:v>
                </c:pt>
                <c:pt idx="26180">
                  <c:v>1163.5999999999999</c:v>
                </c:pt>
                <c:pt idx="26181">
                  <c:v>1163.6199999999999</c:v>
                </c:pt>
                <c:pt idx="26182">
                  <c:v>1163.6399999999999</c:v>
                </c:pt>
                <c:pt idx="26183">
                  <c:v>1163.6599999999999</c:v>
                </c:pt>
                <c:pt idx="26184">
                  <c:v>1163.6799999999998</c:v>
                </c:pt>
                <c:pt idx="26185">
                  <c:v>1163.7</c:v>
                </c:pt>
                <c:pt idx="26186">
                  <c:v>1163.72</c:v>
                </c:pt>
                <c:pt idx="26187">
                  <c:v>1163.74</c:v>
                </c:pt>
                <c:pt idx="26188">
                  <c:v>1163.76</c:v>
                </c:pt>
                <c:pt idx="26189">
                  <c:v>1163.78</c:v>
                </c:pt>
                <c:pt idx="26190">
                  <c:v>1163.8</c:v>
                </c:pt>
                <c:pt idx="26191">
                  <c:v>1163.82</c:v>
                </c:pt>
                <c:pt idx="26192">
                  <c:v>1163.8399999999999</c:v>
                </c:pt>
                <c:pt idx="26193">
                  <c:v>1163.8599999999999</c:v>
                </c:pt>
                <c:pt idx="26194">
                  <c:v>1163.8799999999999</c:v>
                </c:pt>
                <c:pt idx="26195">
                  <c:v>1163.9000000000001</c:v>
                </c:pt>
                <c:pt idx="26196">
                  <c:v>1163.92</c:v>
                </c:pt>
                <c:pt idx="26197">
                  <c:v>1163.94</c:v>
                </c:pt>
                <c:pt idx="26198">
                  <c:v>1163.96</c:v>
                </c:pt>
                <c:pt idx="26199">
                  <c:v>1163.98</c:v>
                </c:pt>
                <c:pt idx="26200">
                  <c:v>1164</c:v>
                </c:pt>
                <c:pt idx="26201">
                  <c:v>1164.02</c:v>
                </c:pt>
                <c:pt idx="26202">
                  <c:v>1164.04</c:v>
                </c:pt>
                <c:pt idx="26203">
                  <c:v>1164.06</c:v>
                </c:pt>
                <c:pt idx="26204">
                  <c:v>1164.08</c:v>
                </c:pt>
                <c:pt idx="26205">
                  <c:v>1164.0999999999999</c:v>
                </c:pt>
                <c:pt idx="26206">
                  <c:v>1164.1199999999999</c:v>
                </c:pt>
                <c:pt idx="26207">
                  <c:v>1164.1399999999999</c:v>
                </c:pt>
                <c:pt idx="26208">
                  <c:v>1164.1599999999999</c:v>
                </c:pt>
                <c:pt idx="26209">
                  <c:v>1164.1799999999998</c:v>
                </c:pt>
                <c:pt idx="26210">
                  <c:v>1164.2</c:v>
                </c:pt>
                <c:pt idx="26211">
                  <c:v>1164.22</c:v>
                </c:pt>
                <c:pt idx="26212">
                  <c:v>1164.24</c:v>
                </c:pt>
                <c:pt idx="26213">
                  <c:v>1164.26</c:v>
                </c:pt>
                <c:pt idx="26214">
                  <c:v>1164.28</c:v>
                </c:pt>
                <c:pt idx="26215">
                  <c:v>1164.3</c:v>
                </c:pt>
                <c:pt idx="26216">
                  <c:v>1164.32</c:v>
                </c:pt>
                <c:pt idx="26217">
                  <c:v>1164.3399999999999</c:v>
                </c:pt>
                <c:pt idx="26218">
                  <c:v>1164.3599999999999</c:v>
                </c:pt>
                <c:pt idx="26219">
                  <c:v>1164.3799999999999</c:v>
                </c:pt>
                <c:pt idx="26220">
                  <c:v>1164.4000000000001</c:v>
                </c:pt>
                <c:pt idx="26221">
                  <c:v>1164.42</c:v>
                </c:pt>
                <c:pt idx="26222">
                  <c:v>1164.44</c:v>
                </c:pt>
                <c:pt idx="26223">
                  <c:v>1164.46</c:v>
                </c:pt>
                <c:pt idx="26224">
                  <c:v>1164.48</c:v>
                </c:pt>
                <c:pt idx="26225">
                  <c:v>1164.5</c:v>
                </c:pt>
                <c:pt idx="26226">
                  <c:v>1164.52</c:v>
                </c:pt>
                <c:pt idx="26227">
                  <c:v>1164.54</c:v>
                </c:pt>
                <c:pt idx="26228">
                  <c:v>1164.56</c:v>
                </c:pt>
                <c:pt idx="26229">
                  <c:v>1164.58</c:v>
                </c:pt>
                <c:pt idx="26230">
                  <c:v>1164.5999999999999</c:v>
                </c:pt>
                <c:pt idx="26231">
                  <c:v>1164.6199999999999</c:v>
                </c:pt>
                <c:pt idx="26232">
                  <c:v>1164.6399999999999</c:v>
                </c:pt>
                <c:pt idx="26233">
                  <c:v>1164.6599999999999</c:v>
                </c:pt>
                <c:pt idx="26234">
                  <c:v>1164.6799999999998</c:v>
                </c:pt>
                <c:pt idx="26235">
                  <c:v>1164.7</c:v>
                </c:pt>
                <c:pt idx="26236">
                  <c:v>1164.72</c:v>
                </c:pt>
                <c:pt idx="26237">
                  <c:v>1164.74</c:v>
                </c:pt>
                <c:pt idx="26238">
                  <c:v>1164.76</c:v>
                </c:pt>
                <c:pt idx="26239">
                  <c:v>1164.78</c:v>
                </c:pt>
                <c:pt idx="26240">
                  <c:v>1164.8</c:v>
                </c:pt>
                <c:pt idx="26241">
                  <c:v>1164.82</c:v>
                </c:pt>
                <c:pt idx="26242">
                  <c:v>1164.8399999999999</c:v>
                </c:pt>
                <c:pt idx="26243">
                  <c:v>1164.8599999999999</c:v>
                </c:pt>
                <c:pt idx="26244">
                  <c:v>1164.8799999999999</c:v>
                </c:pt>
                <c:pt idx="26245">
                  <c:v>1164.9000000000001</c:v>
                </c:pt>
                <c:pt idx="26246">
                  <c:v>1164.92</c:v>
                </c:pt>
                <c:pt idx="26247">
                  <c:v>1164.94</c:v>
                </c:pt>
                <c:pt idx="26248">
                  <c:v>1164.96</c:v>
                </c:pt>
                <c:pt idx="26249">
                  <c:v>1164.98</c:v>
                </c:pt>
                <c:pt idx="26250">
                  <c:v>1165</c:v>
                </c:pt>
                <c:pt idx="26251">
                  <c:v>1165.02</c:v>
                </c:pt>
                <c:pt idx="26252">
                  <c:v>1165.04</c:v>
                </c:pt>
                <c:pt idx="26253">
                  <c:v>1165.06</c:v>
                </c:pt>
                <c:pt idx="26254">
                  <c:v>1165.08</c:v>
                </c:pt>
                <c:pt idx="26255">
                  <c:v>1165.0999999999999</c:v>
                </c:pt>
                <c:pt idx="26256">
                  <c:v>1165.1199999999999</c:v>
                </c:pt>
                <c:pt idx="26257">
                  <c:v>1165.1399999999999</c:v>
                </c:pt>
                <c:pt idx="26258">
                  <c:v>1165.1599999999999</c:v>
                </c:pt>
                <c:pt idx="26259">
                  <c:v>1165.1799999999998</c:v>
                </c:pt>
                <c:pt idx="26260">
                  <c:v>1165.2</c:v>
                </c:pt>
                <c:pt idx="26261">
                  <c:v>1165.22</c:v>
                </c:pt>
                <c:pt idx="26262">
                  <c:v>1165.24</c:v>
                </c:pt>
                <c:pt idx="26263">
                  <c:v>1165.26</c:v>
                </c:pt>
                <c:pt idx="26264">
                  <c:v>1165.28</c:v>
                </c:pt>
                <c:pt idx="26265">
                  <c:v>1165.3</c:v>
                </c:pt>
                <c:pt idx="26266">
                  <c:v>1165.32</c:v>
                </c:pt>
                <c:pt idx="26267">
                  <c:v>1165.3399999999999</c:v>
                </c:pt>
                <c:pt idx="26268">
                  <c:v>1165.3599999999999</c:v>
                </c:pt>
                <c:pt idx="26269">
                  <c:v>1165.3799999999999</c:v>
                </c:pt>
                <c:pt idx="26270">
                  <c:v>1165.4000000000001</c:v>
                </c:pt>
                <c:pt idx="26271">
                  <c:v>1165.42</c:v>
                </c:pt>
                <c:pt idx="26272">
                  <c:v>1165.44</c:v>
                </c:pt>
                <c:pt idx="26273">
                  <c:v>1165.46</c:v>
                </c:pt>
                <c:pt idx="26274">
                  <c:v>1165.48</c:v>
                </c:pt>
                <c:pt idx="26275">
                  <c:v>1165.5</c:v>
                </c:pt>
                <c:pt idx="26276">
                  <c:v>1165.52</c:v>
                </c:pt>
                <c:pt idx="26277">
                  <c:v>1165.54</c:v>
                </c:pt>
                <c:pt idx="26278">
                  <c:v>1165.56</c:v>
                </c:pt>
                <c:pt idx="26279">
                  <c:v>1165.58</c:v>
                </c:pt>
                <c:pt idx="26280">
                  <c:v>1165.5999999999999</c:v>
                </c:pt>
                <c:pt idx="26281">
                  <c:v>1165.6199999999999</c:v>
                </c:pt>
                <c:pt idx="26282">
                  <c:v>1165.6399999999999</c:v>
                </c:pt>
                <c:pt idx="26283">
                  <c:v>1165.6599999999999</c:v>
                </c:pt>
                <c:pt idx="26284">
                  <c:v>1165.6799999999998</c:v>
                </c:pt>
                <c:pt idx="26285">
                  <c:v>1165.7</c:v>
                </c:pt>
                <c:pt idx="26286">
                  <c:v>1165.72</c:v>
                </c:pt>
                <c:pt idx="26287">
                  <c:v>1165.74</c:v>
                </c:pt>
                <c:pt idx="26288">
                  <c:v>1165.76</c:v>
                </c:pt>
                <c:pt idx="26289">
                  <c:v>1165.78</c:v>
                </c:pt>
                <c:pt idx="26290">
                  <c:v>1165.8</c:v>
                </c:pt>
                <c:pt idx="26291">
                  <c:v>1165.82</c:v>
                </c:pt>
                <c:pt idx="26292">
                  <c:v>1165.8399999999999</c:v>
                </c:pt>
                <c:pt idx="26293">
                  <c:v>1165.8599999999999</c:v>
                </c:pt>
                <c:pt idx="26294">
                  <c:v>1165.8799999999999</c:v>
                </c:pt>
                <c:pt idx="26295">
                  <c:v>1165.9000000000001</c:v>
                </c:pt>
                <c:pt idx="26296">
                  <c:v>1165.92</c:v>
                </c:pt>
                <c:pt idx="26297">
                  <c:v>1165.94</c:v>
                </c:pt>
                <c:pt idx="26298">
                  <c:v>1165.96</c:v>
                </c:pt>
                <c:pt idx="26299">
                  <c:v>1165.98</c:v>
                </c:pt>
                <c:pt idx="26300">
                  <c:v>1166</c:v>
                </c:pt>
                <c:pt idx="26301">
                  <c:v>1166.02</c:v>
                </c:pt>
                <c:pt idx="26302">
                  <c:v>1166.04</c:v>
                </c:pt>
                <c:pt idx="26303">
                  <c:v>1166.06</c:v>
                </c:pt>
                <c:pt idx="26304">
                  <c:v>1166.08</c:v>
                </c:pt>
                <c:pt idx="26305">
                  <c:v>1166.0999999999999</c:v>
                </c:pt>
                <c:pt idx="26306">
                  <c:v>1166.1199999999999</c:v>
                </c:pt>
                <c:pt idx="26307">
                  <c:v>1166.1399999999999</c:v>
                </c:pt>
                <c:pt idx="26308">
                  <c:v>1166.1599999999999</c:v>
                </c:pt>
                <c:pt idx="26309">
                  <c:v>1166.1799999999998</c:v>
                </c:pt>
                <c:pt idx="26310">
                  <c:v>1166.2</c:v>
                </c:pt>
                <c:pt idx="26311">
                  <c:v>1166.22</c:v>
                </c:pt>
                <c:pt idx="26312">
                  <c:v>1166.24</c:v>
                </c:pt>
                <c:pt idx="26313">
                  <c:v>1166.26</c:v>
                </c:pt>
                <c:pt idx="26314">
                  <c:v>1166.28</c:v>
                </c:pt>
                <c:pt idx="26315">
                  <c:v>1166.3</c:v>
                </c:pt>
                <c:pt idx="26316">
                  <c:v>1166.32</c:v>
                </c:pt>
                <c:pt idx="26317">
                  <c:v>1166.3399999999999</c:v>
                </c:pt>
                <c:pt idx="26318">
                  <c:v>1166.3599999999999</c:v>
                </c:pt>
                <c:pt idx="26319">
                  <c:v>1166.3799999999999</c:v>
                </c:pt>
                <c:pt idx="26320">
                  <c:v>1166.4000000000001</c:v>
                </c:pt>
                <c:pt idx="26321">
                  <c:v>1166.42</c:v>
                </c:pt>
                <c:pt idx="26322">
                  <c:v>1166.44</c:v>
                </c:pt>
                <c:pt idx="26323">
                  <c:v>1166.46</c:v>
                </c:pt>
                <c:pt idx="26324">
                  <c:v>1166.48</c:v>
                </c:pt>
                <c:pt idx="26325">
                  <c:v>1166.5</c:v>
                </c:pt>
                <c:pt idx="26326">
                  <c:v>1166.52</c:v>
                </c:pt>
                <c:pt idx="26327">
                  <c:v>1166.54</c:v>
                </c:pt>
                <c:pt idx="26328">
                  <c:v>1166.56</c:v>
                </c:pt>
                <c:pt idx="26329">
                  <c:v>1166.58</c:v>
                </c:pt>
                <c:pt idx="26330">
                  <c:v>1166.5999999999999</c:v>
                </c:pt>
                <c:pt idx="26331">
                  <c:v>1166.6199999999999</c:v>
                </c:pt>
                <c:pt idx="26332">
                  <c:v>1166.6399999999999</c:v>
                </c:pt>
                <c:pt idx="26333">
                  <c:v>1166.6599999999999</c:v>
                </c:pt>
                <c:pt idx="26334">
                  <c:v>1166.6799999999998</c:v>
                </c:pt>
                <c:pt idx="26335">
                  <c:v>1166.7</c:v>
                </c:pt>
                <c:pt idx="26336">
                  <c:v>1166.72</c:v>
                </c:pt>
                <c:pt idx="26337">
                  <c:v>1166.74</c:v>
                </c:pt>
                <c:pt idx="26338">
                  <c:v>1166.76</c:v>
                </c:pt>
                <c:pt idx="26339">
                  <c:v>1166.78</c:v>
                </c:pt>
                <c:pt idx="26340">
                  <c:v>1166.8</c:v>
                </c:pt>
                <c:pt idx="26341">
                  <c:v>1166.82</c:v>
                </c:pt>
                <c:pt idx="26342">
                  <c:v>1166.8399999999999</c:v>
                </c:pt>
                <c:pt idx="26343">
                  <c:v>1166.8599999999999</c:v>
                </c:pt>
                <c:pt idx="26344">
                  <c:v>1166.8799999999999</c:v>
                </c:pt>
                <c:pt idx="26345">
                  <c:v>1166.9000000000001</c:v>
                </c:pt>
                <c:pt idx="26346">
                  <c:v>1166.92</c:v>
                </c:pt>
                <c:pt idx="26347">
                  <c:v>1166.94</c:v>
                </c:pt>
                <c:pt idx="26348">
                  <c:v>1166.96</c:v>
                </c:pt>
                <c:pt idx="26349">
                  <c:v>1166.98</c:v>
                </c:pt>
                <c:pt idx="26350">
                  <c:v>1167</c:v>
                </c:pt>
                <c:pt idx="26351">
                  <c:v>1167.02</c:v>
                </c:pt>
                <c:pt idx="26352">
                  <c:v>1167.04</c:v>
                </c:pt>
                <c:pt idx="26353">
                  <c:v>1167.06</c:v>
                </c:pt>
                <c:pt idx="26354">
                  <c:v>1167.08</c:v>
                </c:pt>
                <c:pt idx="26355">
                  <c:v>1167.0999999999999</c:v>
                </c:pt>
                <c:pt idx="26356">
                  <c:v>1167.1199999999999</c:v>
                </c:pt>
                <c:pt idx="26357">
                  <c:v>1167.1399999999999</c:v>
                </c:pt>
                <c:pt idx="26358">
                  <c:v>1167.1599999999999</c:v>
                </c:pt>
                <c:pt idx="26359">
                  <c:v>1167.1799999999998</c:v>
                </c:pt>
                <c:pt idx="26360">
                  <c:v>1167.2</c:v>
                </c:pt>
                <c:pt idx="26361">
                  <c:v>1167.22</c:v>
                </c:pt>
                <c:pt idx="26362">
                  <c:v>1167.24</c:v>
                </c:pt>
                <c:pt idx="26363">
                  <c:v>1167.26</c:v>
                </c:pt>
                <c:pt idx="26364">
                  <c:v>1167.28</c:v>
                </c:pt>
                <c:pt idx="26365">
                  <c:v>1167.3</c:v>
                </c:pt>
                <c:pt idx="26366">
                  <c:v>1167.32</c:v>
                </c:pt>
                <c:pt idx="26367">
                  <c:v>1167.3399999999999</c:v>
                </c:pt>
                <c:pt idx="26368">
                  <c:v>1167.3599999999999</c:v>
                </c:pt>
                <c:pt idx="26369">
                  <c:v>1167.3799999999999</c:v>
                </c:pt>
                <c:pt idx="26370">
                  <c:v>1167.4000000000001</c:v>
                </c:pt>
                <c:pt idx="26371">
                  <c:v>1167.42</c:v>
                </c:pt>
                <c:pt idx="26372">
                  <c:v>1167.44</c:v>
                </c:pt>
                <c:pt idx="26373">
                  <c:v>1167.46</c:v>
                </c:pt>
                <c:pt idx="26374">
                  <c:v>1167.48</c:v>
                </c:pt>
                <c:pt idx="26375">
                  <c:v>1167.5</c:v>
                </c:pt>
                <c:pt idx="26376">
                  <c:v>1167.52</c:v>
                </c:pt>
                <c:pt idx="26377">
                  <c:v>1167.54</c:v>
                </c:pt>
                <c:pt idx="26378">
                  <c:v>1167.56</c:v>
                </c:pt>
                <c:pt idx="26379">
                  <c:v>1167.58</c:v>
                </c:pt>
                <c:pt idx="26380">
                  <c:v>1167.5999999999999</c:v>
                </c:pt>
                <c:pt idx="26381">
                  <c:v>1167.6199999999999</c:v>
                </c:pt>
                <c:pt idx="26382">
                  <c:v>1167.6399999999999</c:v>
                </c:pt>
                <c:pt idx="26383">
                  <c:v>1167.6599999999999</c:v>
                </c:pt>
                <c:pt idx="26384">
                  <c:v>1167.6799999999998</c:v>
                </c:pt>
                <c:pt idx="26385">
                  <c:v>1167.7</c:v>
                </c:pt>
                <c:pt idx="26386">
                  <c:v>1167.72</c:v>
                </c:pt>
                <c:pt idx="26387">
                  <c:v>1167.74</c:v>
                </c:pt>
                <c:pt idx="26388">
                  <c:v>1167.76</c:v>
                </c:pt>
                <c:pt idx="26389">
                  <c:v>1167.78</c:v>
                </c:pt>
                <c:pt idx="26390">
                  <c:v>1167.8</c:v>
                </c:pt>
                <c:pt idx="26391">
                  <c:v>1167.82</c:v>
                </c:pt>
                <c:pt idx="26392">
                  <c:v>1167.8399999999999</c:v>
                </c:pt>
                <c:pt idx="26393">
                  <c:v>1167.8599999999999</c:v>
                </c:pt>
                <c:pt idx="26394">
                  <c:v>1167.8799999999999</c:v>
                </c:pt>
                <c:pt idx="26395">
                  <c:v>1167.9000000000001</c:v>
                </c:pt>
                <c:pt idx="26396">
                  <c:v>1167.92</c:v>
                </c:pt>
                <c:pt idx="26397">
                  <c:v>1167.94</c:v>
                </c:pt>
                <c:pt idx="26398">
                  <c:v>1167.96</c:v>
                </c:pt>
                <c:pt idx="26399">
                  <c:v>1167.98</c:v>
                </c:pt>
                <c:pt idx="26400">
                  <c:v>1168</c:v>
                </c:pt>
                <c:pt idx="26401">
                  <c:v>1168.02</c:v>
                </c:pt>
                <c:pt idx="26402">
                  <c:v>1168.04</c:v>
                </c:pt>
                <c:pt idx="26403">
                  <c:v>1168.06</c:v>
                </c:pt>
                <c:pt idx="26404">
                  <c:v>1168.08</c:v>
                </c:pt>
                <c:pt idx="26405">
                  <c:v>1168.0999999999999</c:v>
                </c:pt>
                <c:pt idx="26406">
                  <c:v>1168.1199999999999</c:v>
                </c:pt>
                <c:pt idx="26407">
                  <c:v>1168.1399999999999</c:v>
                </c:pt>
                <c:pt idx="26408">
                  <c:v>1168.1599999999999</c:v>
                </c:pt>
                <c:pt idx="26409">
                  <c:v>1168.1799999999998</c:v>
                </c:pt>
                <c:pt idx="26410">
                  <c:v>1168.2</c:v>
                </c:pt>
                <c:pt idx="26411">
                  <c:v>1168.22</c:v>
                </c:pt>
                <c:pt idx="26412">
                  <c:v>1168.24</c:v>
                </c:pt>
                <c:pt idx="26413">
                  <c:v>1168.26</c:v>
                </c:pt>
                <c:pt idx="26414">
                  <c:v>1168.28</c:v>
                </c:pt>
                <c:pt idx="26415">
                  <c:v>1168.3</c:v>
                </c:pt>
                <c:pt idx="26416">
                  <c:v>1168.32</c:v>
                </c:pt>
                <c:pt idx="26417">
                  <c:v>1168.3399999999999</c:v>
                </c:pt>
                <c:pt idx="26418">
                  <c:v>1168.3599999999999</c:v>
                </c:pt>
                <c:pt idx="26419">
                  <c:v>1168.3799999999999</c:v>
                </c:pt>
                <c:pt idx="26420">
                  <c:v>1168.4000000000001</c:v>
                </c:pt>
                <c:pt idx="26421">
                  <c:v>1168.42</c:v>
                </c:pt>
                <c:pt idx="26422">
                  <c:v>1168.44</c:v>
                </c:pt>
                <c:pt idx="26423">
                  <c:v>1168.46</c:v>
                </c:pt>
                <c:pt idx="26424">
                  <c:v>1168.48</c:v>
                </c:pt>
                <c:pt idx="26425">
                  <c:v>1168.5</c:v>
                </c:pt>
                <c:pt idx="26426">
                  <c:v>1168.52</c:v>
                </c:pt>
                <c:pt idx="26427">
                  <c:v>1168.54</c:v>
                </c:pt>
                <c:pt idx="26428">
                  <c:v>1168.56</c:v>
                </c:pt>
                <c:pt idx="26429">
                  <c:v>1168.58</c:v>
                </c:pt>
                <c:pt idx="26430">
                  <c:v>1168.5999999999999</c:v>
                </c:pt>
                <c:pt idx="26431">
                  <c:v>1168.6199999999999</c:v>
                </c:pt>
                <c:pt idx="26432">
                  <c:v>1168.6399999999999</c:v>
                </c:pt>
                <c:pt idx="26433">
                  <c:v>1168.6599999999999</c:v>
                </c:pt>
                <c:pt idx="26434">
                  <c:v>1168.6799999999998</c:v>
                </c:pt>
                <c:pt idx="26435">
                  <c:v>1168.7</c:v>
                </c:pt>
                <c:pt idx="26436">
                  <c:v>1168.72</c:v>
                </c:pt>
                <c:pt idx="26437">
                  <c:v>1168.74</c:v>
                </c:pt>
                <c:pt idx="26438">
                  <c:v>1168.76</c:v>
                </c:pt>
                <c:pt idx="26439">
                  <c:v>1168.78</c:v>
                </c:pt>
                <c:pt idx="26440">
                  <c:v>1168.8</c:v>
                </c:pt>
                <c:pt idx="26441">
                  <c:v>1168.82</c:v>
                </c:pt>
                <c:pt idx="26442">
                  <c:v>1168.8399999999999</c:v>
                </c:pt>
                <c:pt idx="26443">
                  <c:v>1168.8599999999999</c:v>
                </c:pt>
                <c:pt idx="26444">
                  <c:v>1168.8799999999999</c:v>
                </c:pt>
                <c:pt idx="26445">
                  <c:v>1168.9000000000001</c:v>
                </c:pt>
                <c:pt idx="26446">
                  <c:v>1168.92</c:v>
                </c:pt>
                <c:pt idx="26447">
                  <c:v>1168.94</c:v>
                </c:pt>
                <c:pt idx="26448">
                  <c:v>1168.96</c:v>
                </c:pt>
                <c:pt idx="26449">
                  <c:v>1168.98</c:v>
                </c:pt>
                <c:pt idx="26450">
                  <c:v>1169</c:v>
                </c:pt>
                <c:pt idx="26451">
                  <c:v>1169.02</c:v>
                </c:pt>
                <c:pt idx="26452">
                  <c:v>1169.04</c:v>
                </c:pt>
                <c:pt idx="26453">
                  <c:v>1169.06</c:v>
                </c:pt>
                <c:pt idx="26454">
                  <c:v>1169.08</c:v>
                </c:pt>
                <c:pt idx="26455">
                  <c:v>1169.0999999999999</c:v>
                </c:pt>
                <c:pt idx="26456">
                  <c:v>1169.1199999999999</c:v>
                </c:pt>
                <c:pt idx="26457">
                  <c:v>1169.1399999999999</c:v>
                </c:pt>
                <c:pt idx="26458">
                  <c:v>1169.1599999999999</c:v>
                </c:pt>
                <c:pt idx="26459">
                  <c:v>1169.1799999999998</c:v>
                </c:pt>
                <c:pt idx="26460">
                  <c:v>1169.2</c:v>
                </c:pt>
                <c:pt idx="26461">
                  <c:v>1169.22</c:v>
                </c:pt>
                <c:pt idx="26462">
                  <c:v>1169.24</c:v>
                </c:pt>
                <c:pt idx="26463">
                  <c:v>1169.26</c:v>
                </c:pt>
                <c:pt idx="26464">
                  <c:v>1169.28</c:v>
                </c:pt>
                <c:pt idx="26465">
                  <c:v>1169.3</c:v>
                </c:pt>
                <c:pt idx="26466">
                  <c:v>1169.32</c:v>
                </c:pt>
                <c:pt idx="26467">
                  <c:v>1169.3399999999999</c:v>
                </c:pt>
                <c:pt idx="26468">
                  <c:v>1169.3599999999999</c:v>
                </c:pt>
                <c:pt idx="26469">
                  <c:v>1169.3799999999999</c:v>
                </c:pt>
                <c:pt idx="26470">
                  <c:v>1169.4000000000001</c:v>
                </c:pt>
                <c:pt idx="26471">
                  <c:v>1169.42</c:v>
                </c:pt>
                <c:pt idx="26472">
                  <c:v>1169.44</c:v>
                </c:pt>
                <c:pt idx="26473">
                  <c:v>1169.46</c:v>
                </c:pt>
                <c:pt idx="26474">
                  <c:v>1169.48</c:v>
                </c:pt>
                <c:pt idx="26475">
                  <c:v>1169.5</c:v>
                </c:pt>
                <c:pt idx="26476">
                  <c:v>1169.52</c:v>
                </c:pt>
                <c:pt idx="26477">
                  <c:v>1169.54</c:v>
                </c:pt>
                <c:pt idx="26478">
                  <c:v>1169.56</c:v>
                </c:pt>
                <c:pt idx="26479">
                  <c:v>1169.58</c:v>
                </c:pt>
                <c:pt idx="26480">
                  <c:v>1169.5999999999999</c:v>
                </c:pt>
                <c:pt idx="26481">
                  <c:v>1169.6199999999999</c:v>
                </c:pt>
                <c:pt idx="26482">
                  <c:v>1169.6399999999999</c:v>
                </c:pt>
                <c:pt idx="26483">
                  <c:v>1169.6599999999999</c:v>
                </c:pt>
                <c:pt idx="26484">
                  <c:v>1169.6799999999998</c:v>
                </c:pt>
                <c:pt idx="26485">
                  <c:v>1169.7</c:v>
                </c:pt>
                <c:pt idx="26486">
                  <c:v>1169.72</c:v>
                </c:pt>
                <c:pt idx="26487">
                  <c:v>1169.74</c:v>
                </c:pt>
                <c:pt idx="26488">
                  <c:v>1169.76</c:v>
                </c:pt>
                <c:pt idx="26489">
                  <c:v>1169.78</c:v>
                </c:pt>
                <c:pt idx="26490">
                  <c:v>1169.8</c:v>
                </c:pt>
                <c:pt idx="26491">
                  <c:v>1169.82</c:v>
                </c:pt>
                <c:pt idx="26492">
                  <c:v>1169.8399999999999</c:v>
                </c:pt>
                <c:pt idx="26493">
                  <c:v>1169.8599999999999</c:v>
                </c:pt>
                <c:pt idx="26494">
                  <c:v>1169.8799999999999</c:v>
                </c:pt>
                <c:pt idx="26495">
                  <c:v>1169.9000000000001</c:v>
                </c:pt>
                <c:pt idx="26496">
                  <c:v>1169.92</c:v>
                </c:pt>
                <c:pt idx="26497">
                  <c:v>1169.94</c:v>
                </c:pt>
                <c:pt idx="26498">
                  <c:v>1169.96</c:v>
                </c:pt>
                <c:pt idx="26499">
                  <c:v>1169.98</c:v>
                </c:pt>
                <c:pt idx="26500">
                  <c:v>1170</c:v>
                </c:pt>
                <c:pt idx="26501">
                  <c:v>1170.02</c:v>
                </c:pt>
                <c:pt idx="26502">
                  <c:v>1170.04</c:v>
                </c:pt>
                <c:pt idx="26503">
                  <c:v>1170.06</c:v>
                </c:pt>
                <c:pt idx="26504">
                  <c:v>1170.08</c:v>
                </c:pt>
                <c:pt idx="26505">
                  <c:v>1170.0999999999999</c:v>
                </c:pt>
                <c:pt idx="26506">
                  <c:v>1170.1199999999999</c:v>
                </c:pt>
                <c:pt idx="26507">
                  <c:v>1170.1399999999999</c:v>
                </c:pt>
                <c:pt idx="26508">
                  <c:v>1170.1599999999999</c:v>
                </c:pt>
                <c:pt idx="26509">
                  <c:v>1170.1799999999998</c:v>
                </c:pt>
                <c:pt idx="26510">
                  <c:v>1170.2</c:v>
                </c:pt>
                <c:pt idx="26511">
                  <c:v>1170.22</c:v>
                </c:pt>
                <c:pt idx="26512">
                  <c:v>1170.24</c:v>
                </c:pt>
                <c:pt idx="26513">
                  <c:v>1170.26</c:v>
                </c:pt>
                <c:pt idx="26514">
                  <c:v>1170.28</c:v>
                </c:pt>
                <c:pt idx="26515">
                  <c:v>1170.3</c:v>
                </c:pt>
                <c:pt idx="26516">
                  <c:v>1170.32</c:v>
                </c:pt>
                <c:pt idx="26517">
                  <c:v>1170.3399999999999</c:v>
                </c:pt>
                <c:pt idx="26518">
                  <c:v>1170.3599999999999</c:v>
                </c:pt>
                <c:pt idx="26519">
                  <c:v>1170.3799999999999</c:v>
                </c:pt>
                <c:pt idx="26520">
                  <c:v>1170.4000000000001</c:v>
                </c:pt>
                <c:pt idx="26521">
                  <c:v>1170.42</c:v>
                </c:pt>
                <c:pt idx="26522">
                  <c:v>1170.44</c:v>
                </c:pt>
                <c:pt idx="26523">
                  <c:v>1170.46</c:v>
                </c:pt>
                <c:pt idx="26524">
                  <c:v>1170.48</c:v>
                </c:pt>
                <c:pt idx="26525">
                  <c:v>1170.5</c:v>
                </c:pt>
                <c:pt idx="26526">
                  <c:v>1170.52</c:v>
                </c:pt>
                <c:pt idx="26527">
                  <c:v>1170.54</c:v>
                </c:pt>
                <c:pt idx="26528">
                  <c:v>1170.56</c:v>
                </c:pt>
                <c:pt idx="26529">
                  <c:v>1170.58</c:v>
                </c:pt>
                <c:pt idx="26530">
                  <c:v>1170.5999999999999</c:v>
                </c:pt>
                <c:pt idx="26531">
                  <c:v>1170.6199999999999</c:v>
                </c:pt>
                <c:pt idx="26532">
                  <c:v>1170.6399999999999</c:v>
                </c:pt>
                <c:pt idx="26533">
                  <c:v>1170.6599999999999</c:v>
                </c:pt>
                <c:pt idx="26534">
                  <c:v>1170.6799999999998</c:v>
                </c:pt>
                <c:pt idx="26535">
                  <c:v>1170.7</c:v>
                </c:pt>
                <c:pt idx="26536">
                  <c:v>1170.72</c:v>
                </c:pt>
                <c:pt idx="26537">
                  <c:v>1170.74</c:v>
                </c:pt>
                <c:pt idx="26538">
                  <c:v>1170.76</c:v>
                </c:pt>
                <c:pt idx="26539">
                  <c:v>1170.78</c:v>
                </c:pt>
                <c:pt idx="26540">
                  <c:v>1170.8</c:v>
                </c:pt>
                <c:pt idx="26541">
                  <c:v>1170.82</c:v>
                </c:pt>
                <c:pt idx="26542">
                  <c:v>1170.8399999999999</c:v>
                </c:pt>
                <c:pt idx="26543">
                  <c:v>1170.8599999999999</c:v>
                </c:pt>
                <c:pt idx="26544">
                  <c:v>1170.8799999999999</c:v>
                </c:pt>
                <c:pt idx="26545">
                  <c:v>1170.9000000000001</c:v>
                </c:pt>
                <c:pt idx="26546">
                  <c:v>1170.92</c:v>
                </c:pt>
                <c:pt idx="26547">
                  <c:v>1170.94</c:v>
                </c:pt>
                <c:pt idx="26548">
                  <c:v>1170.96</c:v>
                </c:pt>
                <c:pt idx="26549">
                  <c:v>1170.98</c:v>
                </c:pt>
                <c:pt idx="26550">
                  <c:v>1171</c:v>
                </c:pt>
                <c:pt idx="26551">
                  <c:v>1171.02</c:v>
                </c:pt>
                <c:pt idx="26552">
                  <c:v>1171.04</c:v>
                </c:pt>
                <c:pt idx="26553">
                  <c:v>1171.06</c:v>
                </c:pt>
                <c:pt idx="26554">
                  <c:v>1171.08</c:v>
                </c:pt>
                <c:pt idx="26555">
                  <c:v>1171.0999999999999</c:v>
                </c:pt>
                <c:pt idx="26556">
                  <c:v>1171.1199999999999</c:v>
                </c:pt>
                <c:pt idx="26557">
                  <c:v>1171.1399999999999</c:v>
                </c:pt>
                <c:pt idx="26558">
                  <c:v>1171.1599999999999</c:v>
                </c:pt>
                <c:pt idx="26559">
                  <c:v>1171.1799999999998</c:v>
                </c:pt>
                <c:pt idx="26560">
                  <c:v>1171.2</c:v>
                </c:pt>
                <c:pt idx="26561">
                  <c:v>1171.22</c:v>
                </c:pt>
                <c:pt idx="26562">
                  <c:v>1171.24</c:v>
                </c:pt>
                <c:pt idx="26563">
                  <c:v>1171.26</c:v>
                </c:pt>
                <c:pt idx="26564">
                  <c:v>1171.28</c:v>
                </c:pt>
                <c:pt idx="26565">
                  <c:v>1171.3</c:v>
                </c:pt>
                <c:pt idx="26566">
                  <c:v>1171.32</c:v>
                </c:pt>
                <c:pt idx="26567">
                  <c:v>1171.3399999999999</c:v>
                </c:pt>
                <c:pt idx="26568">
                  <c:v>1171.3599999999999</c:v>
                </c:pt>
                <c:pt idx="26569">
                  <c:v>1171.3799999999999</c:v>
                </c:pt>
                <c:pt idx="26570">
                  <c:v>1171.4000000000001</c:v>
                </c:pt>
                <c:pt idx="26571">
                  <c:v>1171.42</c:v>
                </c:pt>
                <c:pt idx="26572">
                  <c:v>1171.44</c:v>
                </c:pt>
                <c:pt idx="26573">
                  <c:v>1171.46</c:v>
                </c:pt>
                <c:pt idx="26574">
                  <c:v>1171.48</c:v>
                </c:pt>
                <c:pt idx="26575">
                  <c:v>1171.5</c:v>
                </c:pt>
                <c:pt idx="26576">
                  <c:v>1171.52</c:v>
                </c:pt>
                <c:pt idx="26577">
                  <c:v>1171.54</c:v>
                </c:pt>
                <c:pt idx="26578">
                  <c:v>1171.56</c:v>
                </c:pt>
                <c:pt idx="26579">
                  <c:v>1171.58</c:v>
                </c:pt>
                <c:pt idx="26580">
                  <c:v>1171.5999999999999</c:v>
                </c:pt>
                <c:pt idx="26581">
                  <c:v>1171.6199999999999</c:v>
                </c:pt>
                <c:pt idx="26582">
                  <c:v>1171.6399999999999</c:v>
                </c:pt>
                <c:pt idx="26583">
                  <c:v>1171.6599999999999</c:v>
                </c:pt>
                <c:pt idx="26584">
                  <c:v>1171.6799999999998</c:v>
                </c:pt>
                <c:pt idx="26585">
                  <c:v>1171.7</c:v>
                </c:pt>
                <c:pt idx="26586">
                  <c:v>1171.72</c:v>
                </c:pt>
                <c:pt idx="26587">
                  <c:v>1171.74</c:v>
                </c:pt>
                <c:pt idx="26588">
                  <c:v>1171.76</c:v>
                </c:pt>
                <c:pt idx="26589">
                  <c:v>1171.78</c:v>
                </c:pt>
                <c:pt idx="26590">
                  <c:v>1171.8</c:v>
                </c:pt>
                <c:pt idx="26591">
                  <c:v>1171.82</c:v>
                </c:pt>
                <c:pt idx="26592">
                  <c:v>1171.8399999999999</c:v>
                </c:pt>
                <c:pt idx="26593">
                  <c:v>1171.8599999999999</c:v>
                </c:pt>
                <c:pt idx="26594">
                  <c:v>1171.8799999999999</c:v>
                </c:pt>
                <c:pt idx="26595">
                  <c:v>1171.9000000000001</c:v>
                </c:pt>
                <c:pt idx="26596">
                  <c:v>1171.92</c:v>
                </c:pt>
                <c:pt idx="26597">
                  <c:v>1171.94</c:v>
                </c:pt>
                <c:pt idx="26598">
                  <c:v>1171.96</c:v>
                </c:pt>
                <c:pt idx="26599">
                  <c:v>1171.98</c:v>
                </c:pt>
                <c:pt idx="26600">
                  <c:v>1172</c:v>
                </c:pt>
                <c:pt idx="26601">
                  <c:v>1172.02</c:v>
                </c:pt>
                <c:pt idx="26602">
                  <c:v>1172.04</c:v>
                </c:pt>
                <c:pt idx="26603">
                  <c:v>1172.06</c:v>
                </c:pt>
                <c:pt idx="26604">
                  <c:v>1172.08</c:v>
                </c:pt>
                <c:pt idx="26605">
                  <c:v>1172.0999999999999</c:v>
                </c:pt>
                <c:pt idx="26606">
                  <c:v>1172.1199999999999</c:v>
                </c:pt>
                <c:pt idx="26607">
                  <c:v>1172.1399999999999</c:v>
                </c:pt>
                <c:pt idx="26608">
                  <c:v>1172.1599999999999</c:v>
                </c:pt>
                <c:pt idx="26609">
                  <c:v>1172.1799999999998</c:v>
                </c:pt>
                <c:pt idx="26610">
                  <c:v>1172.2</c:v>
                </c:pt>
                <c:pt idx="26611">
                  <c:v>1172.22</c:v>
                </c:pt>
                <c:pt idx="26612">
                  <c:v>1172.24</c:v>
                </c:pt>
                <c:pt idx="26613">
                  <c:v>1172.26</c:v>
                </c:pt>
                <c:pt idx="26614">
                  <c:v>1172.28</c:v>
                </c:pt>
                <c:pt idx="26615">
                  <c:v>1172.3</c:v>
                </c:pt>
                <c:pt idx="26616">
                  <c:v>1172.32</c:v>
                </c:pt>
                <c:pt idx="26617">
                  <c:v>1172.3399999999999</c:v>
                </c:pt>
                <c:pt idx="26618">
                  <c:v>1172.3599999999999</c:v>
                </c:pt>
                <c:pt idx="26619">
                  <c:v>1172.3799999999999</c:v>
                </c:pt>
                <c:pt idx="26620">
                  <c:v>1172.4000000000001</c:v>
                </c:pt>
                <c:pt idx="26621">
                  <c:v>1172.42</c:v>
                </c:pt>
                <c:pt idx="26622">
                  <c:v>1172.44</c:v>
                </c:pt>
                <c:pt idx="26623">
                  <c:v>1172.46</c:v>
                </c:pt>
                <c:pt idx="26624">
                  <c:v>1172.48</c:v>
                </c:pt>
                <c:pt idx="26625">
                  <c:v>1172.5</c:v>
                </c:pt>
                <c:pt idx="26626">
                  <c:v>1172.52</c:v>
                </c:pt>
                <c:pt idx="26627">
                  <c:v>1172.54</c:v>
                </c:pt>
                <c:pt idx="26628">
                  <c:v>1172.56</c:v>
                </c:pt>
                <c:pt idx="26629">
                  <c:v>1172.58</c:v>
                </c:pt>
                <c:pt idx="26630">
                  <c:v>1172.5999999999999</c:v>
                </c:pt>
                <c:pt idx="26631">
                  <c:v>1172.6199999999999</c:v>
                </c:pt>
                <c:pt idx="26632">
                  <c:v>1172.6399999999999</c:v>
                </c:pt>
                <c:pt idx="26633">
                  <c:v>1172.6599999999999</c:v>
                </c:pt>
                <c:pt idx="26634">
                  <c:v>1172.6799999999998</c:v>
                </c:pt>
                <c:pt idx="26635">
                  <c:v>1172.7</c:v>
                </c:pt>
                <c:pt idx="26636">
                  <c:v>1172.72</c:v>
                </c:pt>
                <c:pt idx="26637">
                  <c:v>1172.74</c:v>
                </c:pt>
                <c:pt idx="26638">
                  <c:v>1172.76</c:v>
                </c:pt>
                <c:pt idx="26639">
                  <c:v>1172.78</c:v>
                </c:pt>
                <c:pt idx="26640">
                  <c:v>1172.8</c:v>
                </c:pt>
                <c:pt idx="26641">
                  <c:v>1172.82</c:v>
                </c:pt>
                <c:pt idx="26642">
                  <c:v>1172.8399999999999</c:v>
                </c:pt>
                <c:pt idx="26643">
                  <c:v>1172.8599999999999</c:v>
                </c:pt>
                <c:pt idx="26644">
                  <c:v>1172.8799999999999</c:v>
                </c:pt>
                <c:pt idx="26645">
                  <c:v>1172.9000000000001</c:v>
                </c:pt>
                <c:pt idx="26646">
                  <c:v>1172.92</c:v>
                </c:pt>
                <c:pt idx="26647">
                  <c:v>1172.94</c:v>
                </c:pt>
                <c:pt idx="26648">
                  <c:v>1172.96</c:v>
                </c:pt>
                <c:pt idx="26649">
                  <c:v>1172.98</c:v>
                </c:pt>
                <c:pt idx="26650">
                  <c:v>1173</c:v>
                </c:pt>
                <c:pt idx="26651">
                  <c:v>1173.02</c:v>
                </c:pt>
                <c:pt idx="26652">
                  <c:v>1173.04</c:v>
                </c:pt>
                <c:pt idx="26653">
                  <c:v>1173.06</c:v>
                </c:pt>
                <c:pt idx="26654">
                  <c:v>1173.08</c:v>
                </c:pt>
                <c:pt idx="26655">
                  <c:v>1173.0999999999999</c:v>
                </c:pt>
                <c:pt idx="26656">
                  <c:v>1173.1199999999999</c:v>
                </c:pt>
                <c:pt idx="26657">
                  <c:v>1173.1399999999999</c:v>
                </c:pt>
                <c:pt idx="26658">
                  <c:v>1173.1599999999999</c:v>
                </c:pt>
                <c:pt idx="26659">
                  <c:v>1173.1799999999998</c:v>
                </c:pt>
                <c:pt idx="26660">
                  <c:v>1173.2</c:v>
                </c:pt>
                <c:pt idx="26661">
                  <c:v>1173.22</c:v>
                </c:pt>
                <c:pt idx="26662">
                  <c:v>1173.24</c:v>
                </c:pt>
                <c:pt idx="26663">
                  <c:v>1173.26</c:v>
                </c:pt>
                <c:pt idx="26664">
                  <c:v>1173.28</c:v>
                </c:pt>
                <c:pt idx="26665">
                  <c:v>1173.3</c:v>
                </c:pt>
                <c:pt idx="26666">
                  <c:v>1173.32</c:v>
                </c:pt>
                <c:pt idx="26667">
                  <c:v>1173.3399999999999</c:v>
                </c:pt>
                <c:pt idx="26668">
                  <c:v>1173.3599999999999</c:v>
                </c:pt>
                <c:pt idx="26669">
                  <c:v>1173.3799999999999</c:v>
                </c:pt>
                <c:pt idx="26670">
                  <c:v>1173.4000000000001</c:v>
                </c:pt>
                <c:pt idx="26671">
                  <c:v>1173.42</c:v>
                </c:pt>
                <c:pt idx="26672">
                  <c:v>1173.44</c:v>
                </c:pt>
                <c:pt idx="26673">
                  <c:v>1173.46</c:v>
                </c:pt>
                <c:pt idx="26674">
                  <c:v>1173.48</c:v>
                </c:pt>
                <c:pt idx="26675">
                  <c:v>1173.5</c:v>
                </c:pt>
                <c:pt idx="26676">
                  <c:v>1173.52</c:v>
                </c:pt>
                <c:pt idx="26677">
                  <c:v>1173.54</c:v>
                </c:pt>
                <c:pt idx="26678">
                  <c:v>1173.56</c:v>
                </c:pt>
                <c:pt idx="26679">
                  <c:v>1173.58</c:v>
                </c:pt>
                <c:pt idx="26680">
                  <c:v>1173.5999999999999</c:v>
                </c:pt>
                <c:pt idx="26681">
                  <c:v>1173.6199999999999</c:v>
                </c:pt>
                <c:pt idx="26682">
                  <c:v>1173.6399999999999</c:v>
                </c:pt>
                <c:pt idx="26683">
                  <c:v>1173.6599999999999</c:v>
                </c:pt>
                <c:pt idx="26684">
                  <c:v>1173.6799999999998</c:v>
                </c:pt>
                <c:pt idx="26685">
                  <c:v>1173.7</c:v>
                </c:pt>
                <c:pt idx="26686">
                  <c:v>1173.72</c:v>
                </c:pt>
                <c:pt idx="26687">
                  <c:v>1173.74</c:v>
                </c:pt>
                <c:pt idx="26688">
                  <c:v>1173.76</c:v>
                </c:pt>
                <c:pt idx="26689">
                  <c:v>1173.78</c:v>
                </c:pt>
                <c:pt idx="26690">
                  <c:v>1173.8</c:v>
                </c:pt>
                <c:pt idx="26691">
                  <c:v>1173.82</c:v>
                </c:pt>
                <c:pt idx="26692">
                  <c:v>1173.8399999999999</c:v>
                </c:pt>
                <c:pt idx="26693">
                  <c:v>1173.8599999999999</c:v>
                </c:pt>
                <c:pt idx="26694">
                  <c:v>1173.8799999999999</c:v>
                </c:pt>
                <c:pt idx="26695">
                  <c:v>1173.9000000000001</c:v>
                </c:pt>
                <c:pt idx="26696">
                  <c:v>1173.92</c:v>
                </c:pt>
                <c:pt idx="26697">
                  <c:v>1173.94</c:v>
                </c:pt>
                <c:pt idx="26698">
                  <c:v>1173.96</c:v>
                </c:pt>
                <c:pt idx="26699">
                  <c:v>1173.98</c:v>
                </c:pt>
                <c:pt idx="26700">
                  <c:v>1174</c:v>
                </c:pt>
                <c:pt idx="26701">
                  <c:v>1174.02</c:v>
                </c:pt>
                <c:pt idx="26702">
                  <c:v>1174.04</c:v>
                </c:pt>
                <c:pt idx="26703">
                  <c:v>1174.06</c:v>
                </c:pt>
                <c:pt idx="26704">
                  <c:v>1174.08</c:v>
                </c:pt>
                <c:pt idx="26705">
                  <c:v>1174.0999999999999</c:v>
                </c:pt>
                <c:pt idx="26706">
                  <c:v>1174.1199999999999</c:v>
                </c:pt>
                <c:pt idx="26707">
                  <c:v>1174.1399999999999</c:v>
                </c:pt>
                <c:pt idx="26708">
                  <c:v>1174.1599999999999</c:v>
                </c:pt>
                <c:pt idx="26709">
                  <c:v>1174.1799999999998</c:v>
                </c:pt>
                <c:pt idx="26710">
                  <c:v>1174.2</c:v>
                </c:pt>
                <c:pt idx="26711">
                  <c:v>1174.22</c:v>
                </c:pt>
                <c:pt idx="26712">
                  <c:v>1174.24</c:v>
                </c:pt>
                <c:pt idx="26713">
                  <c:v>1174.26</c:v>
                </c:pt>
                <c:pt idx="26714">
                  <c:v>1174.28</c:v>
                </c:pt>
                <c:pt idx="26715">
                  <c:v>1174.3</c:v>
                </c:pt>
                <c:pt idx="26716">
                  <c:v>1174.32</c:v>
                </c:pt>
                <c:pt idx="26717">
                  <c:v>1174.3399999999999</c:v>
                </c:pt>
                <c:pt idx="26718">
                  <c:v>1174.3599999999999</c:v>
                </c:pt>
                <c:pt idx="26719">
                  <c:v>1174.3799999999999</c:v>
                </c:pt>
                <c:pt idx="26720">
                  <c:v>1174.4000000000001</c:v>
                </c:pt>
                <c:pt idx="26721">
                  <c:v>1174.42</c:v>
                </c:pt>
                <c:pt idx="26722">
                  <c:v>1174.44</c:v>
                </c:pt>
                <c:pt idx="26723">
                  <c:v>1174.46</c:v>
                </c:pt>
                <c:pt idx="26724">
                  <c:v>1174.48</c:v>
                </c:pt>
                <c:pt idx="26725">
                  <c:v>1174.5</c:v>
                </c:pt>
                <c:pt idx="26726">
                  <c:v>1174.52</c:v>
                </c:pt>
                <c:pt idx="26727">
                  <c:v>1174.54</c:v>
                </c:pt>
                <c:pt idx="26728">
                  <c:v>1174.56</c:v>
                </c:pt>
                <c:pt idx="26729">
                  <c:v>1174.58</c:v>
                </c:pt>
                <c:pt idx="26730">
                  <c:v>1174.5999999999999</c:v>
                </c:pt>
                <c:pt idx="26731">
                  <c:v>1174.6199999999999</c:v>
                </c:pt>
                <c:pt idx="26732">
                  <c:v>1174.6399999999999</c:v>
                </c:pt>
                <c:pt idx="26733">
                  <c:v>1174.6599999999999</c:v>
                </c:pt>
                <c:pt idx="26734">
                  <c:v>1174.6799999999998</c:v>
                </c:pt>
                <c:pt idx="26735">
                  <c:v>1174.7</c:v>
                </c:pt>
                <c:pt idx="26736">
                  <c:v>1174.72</c:v>
                </c:pt>
                <c:pt idx="26737">
                  <c:v>1174.74</c:v>
                </c:pt>
                <c:pt idx="26738">
                  <c:v>1174.76</c:v>
                </c:pt>
                <c:pt idx="26739">
                  <c:v>1174.78</c:v>
                </c:pt>
                <c:pt idx="26740">
                  <c:v>1174.8</c:v>
                </c:pt>
                <c:pt idx="26741">
                  <c:v>1174.82</c:v>
                </c:pt>
                <c:pt idx="26742">
                  <c:v>1174.8399999999999</c:v>
                </c:pt>
                <c:pt idx="26743">
                  <c:v>1174.8599999999999</c:v>
                </c:pt>
                <c:pt idx="26744">
                  <c:v>1174.8799999999999</c:v>
                </c:pt>
                <c:pt idx="26745">
                  <c:v>1174.9000000000001</c:v>
                </c:pt>
                <c:pt idx="26746">
                  <c:v>1174.92</c:v>
                </c:pt>
                <c:pt idx="26747">
                  <c:v>1174.94</c:v>
                </c:pt>
                <c:pt idx="26748">
                  <c:v>1174.96</c:v>
                </c:pt>
                <c:pt idx="26749">
                  <c:v>1174.98</c:v>
                </c:pt>
                <c:pt idx="26750">
                  <c:v>1175</c:v>
                </c:pt>
                <c:pt idx="26751">
                  <c:v>1175.02</c:v>
                </c:pt>
                <c:pt idx="26752">
                  <c:v>1175.04</c:v>
                </c:pt>
                <c:pt idx="26753">
                  <c:v>1175.06</c:v>
                </c:pt>
                <c:pt idx="26754">
                  <c:v>1175.08</c:v>
                </c:pt>
                <c:pt idx="26755">
                  <c:v>1175.0999999999999</c:v>
                </c:pt>
                <c:pt idx="26756">
                  <c:v>1175.1199999999999</c:v>
                </c:pt>
                <c:pt idx="26757">
                  <c:v>1175.1399999999999</c:v>
                </c:pt>
                <c:pt idx="26758">
                  <c:v>1175.1599999999999</c:v>
                </c:pt>
                <c:pt idx="26759">
                  <c:v>1175.1799999999998</c:v>
                </c:pt>
                <c:pt idx="26760">
                  <c:v>1175.2</c:v>
                </c:pt>
                <c:pt idx="26761">
                  <c:v>1175.22</c:v>
                </c:pt>
                <c:pt idx="26762">
                  <c:v>1175.24</c:v>
                </c:pt>
                <c:pt idx="26763">
                  <c:v>1175.26</c:v>
                </c:pt>
                <c:pt idx="26764">
                  <c:v>1175.28</c:v>
                </c:pt>
                <c:pt idx="26765">
                  <c:v>1175.3</c:v>
                </c:pt>
                <c:pt idx="26766">
                  <c:v>1175.32</c:v>
                </c:pt>
                <c:pt idx="26767">
                  <c:v>1175.3399999999999</c:v>
                </c:pt>
                <c:pt idx="26768">
                  <c:v>1175.3599999999999</c:v>
                </c:pt>
                <c:pt idx="26769">
                  <c:v>1175.3799999999999</c:v>
                </c:pt>
                <c:pt idx="26770">
                  <c:v>1175.4000000000001</c:v>
                </c:pt>
                <c:pt idx="26771">
                  <c:v>1175.42</c:v>
                </c:pt>
                <c:pt idx="26772">
                  <c:v>1175.44</c:v>
                </c:pt>
                <c:pt idx="26773">
                  <c:v>1175.46</c:v>
                </c:pt>
                <c:pt idx="26774">
                  <c:v>1175.48</c:v>
                </c:pt>
                <c:pt idx="26775">
                  <c:v>1175.5</c:v>
                </c:pt>
                <c:pt idx="26776">
                  <c:v>1175.52</c:v>
                </c:pt>
                <c:pt idx="26777">
                  <c:v>1175.54</c:v>
                </c:pt>
                <c:pt idx="26778">
                  <c:v>1175.56</c:v>
                </c:pt>
                <c:pt idx="26779">
                  <c:v>1175.58</c:v>
                </c:pt>
                <c:pt idx="26780">
                  <c:v>1175.5999999999999</c:v>
                </c:pt>
                <c:pt idx="26781">
                  <c:v>1175.6199999999999</c:v>
                </c:pt>
                <c:pt idx="26782">
                  <c:v>1175.6399999999999</c:v>
                </c:pt>
                <c:pt idx="26783">
                  <c:v>1175.6599999999999</c:v>
                </c:pt>
                <c:pt idx="26784">
                  <c:v>1175.6799999999998</c:v>
                </c:pt>
                <c:pt idx="26785">
                  <c:v>1175.7</c:v>
                </c:pt>
                <c:pt idx="26786">
                  <c:v>1175.72</c:v>
                </c:pt>
                <c:pt idx="26787">
                  <c:v>1175.74</c:v>
                </c:pt>
                <c:pt idx="26788">
                  <c:v>1175.76</c:v>
                </c:pt>
                <c:pt idx="26789">
                  <c:v>1175.78</c:v>
                </c:pt>
                <c:pt idx="26790">
                  <c:v>1175.8</c:v>
                </c:pt>
                <c:pt idx="26791">
                  <c:v>1175.82</c:v>
                </c:pt>
                <c:pt idx="26792">
                  <c:v>1175.8399999999999</c:v>
                </c:pt>
                <c:pt idx="26793">
                  <c:v>1175.8599999999999</c:v>
                </c:pt>
                <c:pt idx="26794">
                  <c:v>1175.8799999999999</c:v>
                </c:pt>
                <c:pt idx="26795">
                  <c:v>1175.9000000000001</c:v>
                </c:pt>
                <c:pt idx="26796">
                  <c:v>1175.92</c:v>
                </c:pt>
                <c:pt idx="26797">
                  <c:v>1175.94</c:v>
                </c:pt>
                <c:pt idx="26798">
                  <c:v>1175.96</c:v>
                </c:pt>
                <c:pt idx="26799">
                  <c:v>1175.98</c:v>
                </c:pt>
                <c:pt idx="26800">
                  <c:v>1176</c:v>
                </c:pt>
                <c:pt idx="26801">
                  <c:v>1176.02</c:v>
                </c:pt>
                <c:pt idx="26802">
                  <c:v>1176.04</c:v>
                </c:pt>
                <c:pt idx="26803">
                  <c:v>1176.06</c:v>
                </c:pt>
                <c:pt idx="26804">
                  <c:v>1176.08</c:v>
                </c:pt>
                <c:pt idx="26805">
                  <c:v>1176.0999999999999</c:v>
                </c:pt>
                <c:pt idx="26806">
                  <c:v>1176.1199999999999</c:v>
                </c:pt>
                <c:pt idx="26807">
                  <c:v>1176.1399999999999</c:v>
                </c:pt>
                <c:pt idx="26808">
                  <c:v>1176.1599999999999</c:v>
                </c:pt>
                <c:pt idx="26809">
                  <c:v>1176.1799999999998</c:v>
                </c:pt>
                <c:pt idx="26810">
                  <c:v>1176.2</c:v>
                </c:pt>
                <c:pt idx="26811">
                  <c:v>1176.22</c:v>
                </c:pt>
                <c:pt idx="26812">
                  <c:v>1176.24</c:v>
                </c:pt>
                <c:pt idx="26813">
                  <c:v>1176.26</c:v>
                </c:pt>
                <c:pt idx="26814">
                  <c:v>1176.28</c:v>
                </c:pt>
                <c:pt idx="26815">
                  <c:v>1176.3</c:v>
                </c:pt>
                <c:pt idx="26816">
                  <c:v>1176.32</c:v>
                </c:pt>
                <c:pt idx="26817">
                  <c:v>1176.3399999999999</c:v>
                </c:pt>
                <c:pt idx="26818">
                  <c:v>1176.3599999999999</c:v>
                </c:pt>
                <c:pt idx="26819">
                  <c:v>1176.3799999999999</c:v>
                </c:pt>
                <c:pt idx="26820">
                  <c:v>1176.4000000000001</c:v>
                </c:pt>
                <c:pt idx="26821">
                  <c:v>1176.42</c:v>
                </c:pt>
                <c:pt idx="26822">
                  <c:v>1176.44</c:v>
                </c:pt>
                <c:pt idx="26823">
                  <c:v>1176.46</c:v>
                </c:pt>
                <c:pt idx="26824">
                  <c:v>1176.48</c:v>
                </c:pt>
                <c:pt idx="26825">
                  <c:v>1176.5</c:v>
                </c:pt>
                <c:pt idx="26826">
                  <c:v>1176.52</c:v>
                </c:pt>
                <c:pt idx="26827">
                  <c:v>1176.54</c:v>
                </c:pt>
                <c:pt idx="26828">
                  <c:v>1176.56</c:v>
                </c:pt>
                <c:pt idx="26829">
                  <c:v>1176.58</c:v>
                </c:pt>
                <c:pt idx="26830">
                  <c:v>1176.5999999999999</c:v>
                </c:pt>
                <c:pt idx="26831">
                  <c:v>1176.6199999999999</c:v>
                </c:pt>
                <c:pt idx="26832">
                  <c:v>1176.6399999999999</c:v>
                </c:pt>
                <c:pt idx="26833">
                  <c:v>1176.6599999999999</c:v>
                </c:pt>
                <c:pt idx="26834">
                  <c:v>1176.6799999999998</c:v>
                </c:pt>
                <c:pt idx="26835">
                  <c:v>1176.7</c:v>
                </c:pt>
                <c:pt idx="26836">
                  <c:v>1176.72</c:v>
                </c:pt>
                <c:pt idx="26837">
                  <c:v>1176.74</c:v>
                </c:pt>
                <c:pt idx="26838">
                  <c:v>1176.76</c:v>
                </c:pt>
                <c:pt idx="26839">
                  <c:v>1176.78</c:v>
                </c:pt>
                <c:pt idx="26840">
                  <c:v>1176.8</c:v>
                </c:pt>
                <c:pt idx="26841">
                  <c:v>1176.82</c:v>
                </c:pt>
                <c:pt idx="26842">
                  <c:v>1176.8399999999999</c:v>
                </c:pt>
                <c:pt idx="26843">
                  <c:v>1176.8599999999999</c:v>
                </c:pt>
                <c:pt idx="26844">
                  <c:v>1176.8799999999999</c:v>
                </c:pt>
                <c:pt idx="26845">
                  <c:v>1176.9000000000001</c:v>
                </c:pt>
                <c:pt idx="26846">
                  <c:v>1176.92</c:v>
                </c:pt>
                <c:pt idx="26847">
                  <c:v>1176.94</c:v>
                </c:pt>
                <c:pt idx="26848">
                  <c:v>1176.96</c:v>
                </c:pt>
                <c:pt idx="26849">
                  <c:v>1176.98</c:v>
                </c:pt>
                <c:pt idx="26850">
                  <c:v>1177</c:v>
                </c:pt>
                <c:pt idx="26851">
                  <c:v>1177.02</c:v>
                </c:pt>
                <c:pt idx="26852">
                  <c:v>1177.04</c:v>
                </c:pt>
                <c:pt idx="26853">
                  <c:v>1177.06</c:v>
                </c:pt>
                <c:pt idx="26854">
                  <c:v>1177.08</c:v>
                </c:pt>
                <c:pt idx="26855">
                  <c:v>1177.0999999999999</c:v>
                </c:pt>
                <c:pt idx="26856">
                  <c:v>1177.1199999999999</c:v>
                </c:pt>
                <c:pt idx="26857">
                  <c:v>1177.1399999999999</c:v>
                </c:pt>
                <c:pt idx="26858">
                  <c:v>1177.1599999999999</c:v>
                </c:pt>
                <c:pt idx="26859">
                  <c:v>1177.1799999999998</c:v>
                </c:pt>
                <c:pt idx="26860">
                  <c:v>1177.2</c:v>
                </c:pt>
                <c:pt idx="26861">
                  <c:v>1177.22</c:v>
                </c:pt>
                <c:pt idx="26862">
                  <c:v>1177.24</c:v>
                </c:pt>
                <c:pt idx="26863">
                  <c:v>1177.26</c:v>
                </c:pt>
                <c:pt idx="26864">
                  <c:v>1177.28</c:v>
                </c:pt>
                <c:pt idx="26865">
                  <c:v>1177.3</c:v>
                </c:pt>
                <c:pt idx="26866">
                  <c:v>1177.32</c:v>
                </c:pt>
                <c:pt idx="26867">
                  <c:v>1177.3399999999999</c:v>
                </c:pt>
                <c:pt idx="26868">
                  <c:v>1177.3599999999999</c:v>
                </c:pt>
                <c:pt idx="26869">
                  <c:v>1177.3799999999999</c:v>
                </c:pt>
                <c:pt idx="26870">
                  <c:v>1177.4000000000001</c:v>
                </c:pt>
                <c:pt idx="26871">
                  <c:v>1177.42</c:v>
                </c:pt>
                <c:pt idx="26872">
                  <c:v>1177.44</c:v>
                </c:pt>
                <c:pt idx="26873">
                  <c:v>1177.46</c:v>
                </c:pt>
                <c:pt idx="26874">
                  <c:v>1177.48</c:v>
                </c:pt>
                <c:pt idx="26875">
                  <c:v>1177.5</c:v>
                </c:pt>
                <c:pt idx="26876">
                  <c:v>1177.52</c:v>
                </c:pt>
                <c:pt idx="26877">
                  <c:v>1177.54</c:v>
                </c:pt>
                <c:pt idx="26878">
                  <c:v>1177.56</c:v>
                </c:pt>
                <c:pt idx="26879">
                  <c:v>1177.58</c:v>
                </c:pt>
                <c:pt idx="26880">
                  <c:v>1177.5999999999999</c:v>
                </c:pt>
                <c:pt idx="26881">
                  <c:v>1177.6199999999999</c:v>
                </c:pt>
                <c:pt idx="26882">
                  <c:v>1177.6399999999999</c:v>
                </c:pt>
                <c:pt idx="26883">
                  <c:v>1177.6599999999999</c:v>
                </c:pt>
                <c:pt idx="26884">
                  <c:v>1177.6799999999998</c:v>
                </c:pt>
                <c:pt idx="26885">
                  <c:v>1177.7</c:v>
                </c:pt>
                <c:pt idx="26886">
                  <c:v>1177.72</c:v>
                </c:pt>
                <c:pt idx="26887">
                  <c:v>1177.74</c:v>
                </c:pt>
                <c:pt idx="26888">
                  <c:v>1177.76</c:v>
                </c:pt>
                <c:pt idx="26889">
                  <c:v>1177.78</c:v>
                </c:pt>
                <c:pt idx="26890">
                  <c:v>1177.8</c:v>
                </c:pt>
                <c:pt idx="26891">
                  <c:v>1177.82</c:v>
                </c:pt>
                <c:pt idx="26892">
                  <c:v>1177.8399999999999</c:v>
                </c:pt>
                <c:pt idx="26893">
                  <c:v>1177.8599999999999</c:v>
                </c:pt>
                <c:pt idx="26894">
                  <c:v>1177.8799999999999</c:v>
                </c:pt>
                <c:pt idx="26895">
                  <c:v>1177.9000000000001</c:v>
                </c:pt>
                <c:pt idx="26896">
                  <c:v>1177.92</c:v>
                </c:pt>
                <c:pt idx="26897">
                  <c:v>1177.94</c:v>
                </c:pt>
                <c:pt idx="26898">
                  <c:v>1177.96</c:v>
                </c:pt>
                <c:pt idx="26899">
                  <c:v>1177.98</c:v>
                </c:pt>
                <c:pt idx="26900">
                  <c:v>1178</c:v>
                </c:pt>
                <c:pt idx="26901">
                  <c:v>1178.02</c:v>
                </c:pt>
                <c:pt idx="26902">
                  <c:v>1178.04</c:v>
                </c:pt>
                <c:pt idx="26903">
                  <c:v>1178.06</c:v>
                </c:pt>
                <c:pt idx="26904">
                  <c:v>1178.08</c:v>
                </c:pt>
                <c:pt idx="26905">
                  <c:v>1178.0999999999999</c:v>
                </c:pt>
                <c:pt idx="26906">
                  <c:v>1178.1199999999999</c:v>
                </c:pt>
                <c:pt idx="26907">
                  <c:v>1178.1399999999999</c:v>
                </c:pt>
                <c:pt idx="26908">
                  <c:v>1178.1599999999999</c:v>
                </c:pt>
                <c:pt idx="26909">
                  <c:v>1178.1799999999998</c:v>
                </c:pt>
                <c:pt idx="26910">
                  <c:v>1178.2</c:v>
                </c:pt>
                <c:pt idx="26911">
                  <c:v>1178.22</c:v>
                </c:pt>
                <c:pt idx="26912">
                  <c:v>1178.24</c:v>
                </c:pt>
                <c:pt idx="26913">
                  <c:v>1178.26</c:v>
                </c:pt>
                <c:pt idx="26914">
                  <c:v>1178.28</c:v>
                </c:pt>
                <c:pt idx="26915">
                  <c:v>1178.3</c:v>
                </c:pt>
                <c:pt idx="26916">
                  <c:v>1178.32</c:v>
                </c:pt>
                <c:pt idx="26917">
                  <c:v>1178.3399999999999</c:v>
                </c:pt>
                <c:pt idx="26918">
                  <c:v>1178.3599999999999</c:v>
                </c:pt>
                <c:pt idx="26919">
                  <c:v>1178.3799999999999</c:v>
                </c:pt>
                <c:pt idx="26920">
                  <c:v>1178.4000000000001</c:v>
                </c:pt>
                <c:pt idx="26921">
                  <c:v>1178.42</c:v>
                </c:pt>
                <c:pt idx="26922">
                  <c:v>1178.44</c:v>
                </c:pt>
                <c:pt idx="26923">
                  <c:v>1178.46</c:v>
                </c:pt>
                <c:pt idx="26924">
                  <c:v>1178.48</c:v>
                </c:pt>
                <c:pt idx="26925">
                  <c:v>1178.5</c:v>
                </c:pt>
                <c:pt idx="26926">
                  <c:v>1178.52</c:v>
                </c:pt>
                <c:pt idx="26927">
                  <c:v>1178.54</c:v>
                </c:pt>
                <c:pt idx="26928">
                  <c:v>1178.56</c:v>
                </c:pt>
                <c:pt idx="26929">
                  <c:v>1178.58</c:v>
                </c:pt>
                <c:pt idx="26930">
                  <c:v>1178.5999999999999</c:v>
                </c:pt>
                <c:pt idx="26931">
                  <c:v>1178.6199999999999</c:v>
                </c:pt>
                <c:pt idx="26932">
                  <c:v>1178.6399999999999</c:v>
                </c:pt>
                <c:pt idx="26933">
                  <c:v>1178.6599999999999</c:v>
                </c:pt>
                <c:pt idx="26934">
                  <c:v>1178.6799999999998</c:v>
                </c:pt>
                <c:pt idx="26935">
                  <c:v>1178.7</c:v>
                </c:pt>
                <c:pt idx="26936">
                  <c:v>1178.72</c:v>
                </c:pt>
                <c:pt idx="26937">
                  <c:v>1178.74</c:v>
                </c:pt>
                <c:pt idx="26938">
                  <c:v>1178.76</c:v>
                </c:pt>
                <c:pt idx="26939">
                  <c:v>1178.78</c:v>
                </c:pt>
                <c:pt idx="26940">
                  <c:v>1178.8</c:v>
                </c:pt>
                <c:pt idx="26941">
                  <c:v>1178.82</c:v>
                </c:pt>
                <c:pt idx="26942">
                  <c:v>1178.8399999999999</c:v>
                </c:pt>
                <c:pt idx="26943">
                  <c:v>1178.8599999999999</c:v>
                </c:pt>
                <c:pt idx="26944">
                  <c:v>1178.8799999999999</c:v>
                </c:pt>
                <c:pt idx="26945">
                  <c:v>1178.9000000000001</c:v>
                </c:pt>
                <c:pt idx="26946">
                  <c:v>1178.92</c:v>
                </c:pt>
                <c:pt idx="26947">
                  <c:v>1178.94</c:v>
                </c:pt>
                <c:pt idx="26948">
                  <c:v>1178.96</c:v>
                </c:pt>
                <c:pt idx="26949">
                  <c:v>1178.98</c:v>
                </c:pt>
                <c:pt idx="26950">
                  <c:v>1179</c:v>
                </c:pt>
                <c:pt idx="26951">
                  <c:v>1179.02</c:v>
                </c:pt>
                <c:pt idx="26952">
                  <c:v>1179.04</c:v>
                </c:pt>
                <c:pt idx="26953">
                  <c:v>1179.06</c:v>
                </c:pt>
                <c:pt idx="26954">
                  <c:v>1179.08</c:v>
                </c:pt>
                <c:pt idx="26955">
                  <c:v>1179.0999999999999</c:v>
                </c:pt>
                <c:pt idx="26956">
                  <c:v>1179.1199999999999</c:v>
                </c:pt>
                <c:pt idx="26957">
                  <c:v>1179.1399999999999</c:v>
                </c:pt>
                <c:pt idx="26958">
                  <c:v>1179.1599999999999</c:v>
                </c:pt>
                <c:pt idx="26959">
                  <c:v>1179.1799999999998</c:v>
                </c:pt>
                <c:pt idx="26960">
                  <c:v>1179.2</c:v>
                </c:pt>
                <c:pt idx="26961">
                  <c:v>1179.22</c:v>
                </c:pt>
                <c:pt idx="26962">
                  <c:v>1179.24</c:v>
                </c:pt>
                <c:pt idx="26963">
                  <c:v>1179.26</c:v>
                </c:pt>
                <c:pt idx="26964">
                  <c:v>1179.28</c:v>
                </c:pt>
                <c:pt idx="26965">
                  <c:v>1179.3</c:v>
                </c:pt>
                <c:pt idx="26966">
                  <c:v>1179.32</c:v>
                </c:pt>
                <c:pt idx="26967">
                  <c:v>1179.3399999999999</c:v>
                </c:pt>
                <c:pt idx="26968">
                  <c:v>1179.3599999999999</c:v>
                </c:pt>
                <c:pt idx="26969">
                  <c:v>1179.3799999999999</c:v>
                </c:pt>
                <c:pt idx="26970">
                  <c:v>1179.4000000000001</c:v>
                </c:pt>
                <c:pt idx="26971">
                  <c:v>1179.42</c:v>
                </c:pt>
                <c:pt idx="26972">
                  <c:v>1179.44</c:v>
                </c:pt>
                <c:pt idx="26973">
                  <c:v>1179.46</c:v>
                </c:pt>
                <c:pt idx="26974">
                  <c:v>1179.48</c:v>
                </c:pt>
                <c:pt idx="26975">
                  <c:v>1179.5</c:v>
                </c:pt>
                <c:pt idx="26976">
                  <c:v>1179.52</c:v>
                </c:pt>
                <c:pt idx="26977">
                  <c:v>1179.54</c:v>
                </c:pt>
                <c:pt idx="26978">
                  <c:v>1179.56</c:v>
                </c:pt>
                <c:pt idx="26979">
                  <c:v>1179.58</c:v>
                </c:pt>
                <c:pt idx="26980">
                  <c:v>1179.5999999999999</c:v>
                </c:pt>
                <c:pt idx="26981">
                  <c:v>1179.6199999999999</c:v>
                </c:pt>
                <c:pt idx="26982">
                  <c:v>1179.6399999999999</c:v>
                </c:pt>
                <c:pt idx="26983">
                  <c:v>1179.6599999999999</c:v>
                </c:pt>
                <c:pt idx="26984">
                  <c:v>1179.6799999999998</c:v>
                </c:pt>
                <c:pt idx="26985">
                  <c:v>1179.7</c:v>
                </c:pt>
                <c:pt idx="26986">
                  <c:v>1179.72</c:v>
                </c:pt>
                <c:pt idx="26987">
                  <c:v>1179.74</c:v>
                </c:pt>
                <c:pt idx="26988">
                  <c:v>1179.76</c:v>
                </c:pt>
                <c:pt idx="26989">
                  <c:v>1179.78</c:v>
                </c:pt>
                <c:pt idx="26990">
                  <c:v>1179.8</c:v>
                </c:pt>
                <c:pt idx="26991">
                  <c:v>1179.82</c:v>
                </c:pt>
                <c:pt idx="26992">
                  <c:v>1179.8399999999999</c:v>
                </c:pt>
                <c:pt idx="26993">
                  <c:v>1179.8599999999999</c:v>
                </c:pt>
                <c:pt idx="26994">
                  <c:v>1179.8799999999999</c:v>
                </c:pt>
                <c:pt idx="26995">
                  <c:v>1179.9000000000001</c:v>
                </c:pt>
                <c:pt idx="26996">
                  <c:v>1179.92</c:v>
                </c:pt>
                <c:pt idx="26997">
                  <c:v>1179.94</c:v>
                </c:pt>
                <c:pt idx="26998">
                  <c:v>1179.96</c:v>
                </c:pt>
                <c:pt idx="26999">
                  <c:v>1179.98</c:v>
                </c:pt>
                <c:pt idx="27000">
                  <c:v>1180</c:v>
                </c:pt>
                <c:pt idx="27001">
                  <c:v>1180.02</c:v>
                </c:pt>
                <c:pt idx="27002">
                  <c:v>1180.04</c:v>
                </c:pt>
                <c:pt idx="27003">
                  <c:v>1180.06</c:v>
                </c:pt>
                <c:pt idx="27004">
                  <c:v>1180.08</c:v>
                </c:pt>
                <c:pt idx="27005">
                  <c:v>1180.0999999999999</c:v>
                </c:pt>
                <c:pt idx="27006">
                  <c:v>1180.1199999999999</c:v>
                </c:pt>
                <c:pt idx="27007">
                  <c:v>1180.1399999999999</c:v>
                </c:pt>
                <c:pt idx="27008">
                  <c:v>1180.1599999999999</c:v>
                </c:pt>
                <c:pt idx="27009">
                  <c:v>1180.1799999999998</c:v>
                </c:pt>
                <c:pt idx="27010">
                  <c:v>1180.2</c:v>
                </c:pt>
                <c:pt idx="27011">
                  <c:v>1180.22</c:v>
                </c:pt>
                <c:pt idx="27012">
                  <c:v>1180.24</c:v>
                </c:pt>
                <c:pt idx="27013">
                  <c:v>1180.26</c:v>
                </c:pt>
                <c:pt idx="27014">
                  <c:v>1180.28</c:v>
                </c:pt>
                <c:pt idx="27015">
                  <c:v>1180.3</c:v>
                </c:pt>
                <c:pt idx="27016">
                  <c:v>1180.32</c:v>
                </c:pt>
                <c:pt idx="27017">
                  <c:v>1180.3399999999999</c:v>
                </c:pt>
                <c:pt idx="27018">
                  <c:v>1180.3599999999999</c:v>
                </c:pt>
                <c:pt idx="27019">
                  <c:v>1180.3799999999999</c:v>
                </c:pt>
                <c:pt idx="27020">
                  <c:v>1180.4000000000001</c:v>
                </c:pt>
                <c:pt idx="27021">
                  <c:v>1180.42</c:v>
                </c:pt>
                <c:pt idx="27022">
                  <c:v>1180.44</c:v>
                </c:pt>
                <c:pt idx="27023">
                  <c:v>1180.46</c:v>
                </c:pt>
                <c:pt idx="27024">
                  <c:v>1180.48</c:v>
                </c:pt>
                <c:pt idx="27025">
                  <c:v>1180.5</c:v>
                </c:pt>
                <c:pt idx="27026">
                  <c:v>1180.52</c:v>
                </c:pt>
                <c:pt idx="27027">
                  <c:v>1180.54</c:v>
                </c:pt>
                <c:pt idx="27028">
                  <c:v>1180.56</c:v>
                </c:pt>
                <c:pt idx="27029">
                  <c:v>1180.58</c:v>
                </c:pt>
                <c:pt idx="27030">
                  <c:v>1180.5999999999999</c:v>
                </c:pt>
                <c:pt idx="27031">
                  <c:v>1180.6199999999999</c:v>
                </c:pt>
                <c:pt idx="27032">
                  <c:v>1180.6399999999999</c:v>
                </c:pt>
                <c:pt idx="27033">
                  <c:v>1180.6599999999999</c:v>
                </c:pt>
                <c:pt idx="27034">
                  <c:v>1180.6799999999998</c:v>
                </c:pt>
                <c:pt idx="27035">
                  <c:v>1180.7</c:v>
                </c:pt>
                <c:pt idx="27036">
                  <c:v>1180.72</c:v>
                </c:pt>
                <c:pt idx="27037">
                  <c:v>1180.74</c:v>
                </c:pt>
                <c:pt idx="27038">
                  <c:v>1180.76</c:v>
                </c:pt>
                <c:pt idx="27039">
                  <c:v>1180.78</c:v>
                </c:pt>
                <c:pt idx="27040">
                  <c:v>1180.8</c:v>
                </c:pt>
                <c:pt idx="27041">
                  <c:v>1180.82</c:v>
                </c:pt>
                <c:pt idx="27042">
                  <c:v>1180.8399999999999</c:v>
                </c:pt>
                <c:pt idx="27043">
                  <c:v>1180.8599999999999</c:v>
                </c:pt>
                <c:pt idx="27044">
                  <c:v>1180.8799999999999</c:v>
                </c:pt>
                <c:pt idx="27045">
                  <c:v>1180.9000000000001</c:v>
                </c:pt>
                <c:pt idx="27046">
                  <c:v>1180.92</c:v>
                </c:pt>
                <c:pt idx="27047">
                  <c:v>1180.94</c:v>
                </c:pt>
                <c:pt idx="27048">
                  <c:v>1180.96</c:v>
                </c:pt>
                <c:pt idx="27049">
                  <c:v>1180.98</c:v>
                </c:pt>
                <c:pt idx="27050">
                  <c:v>1181</c:v>
                </c:pt>
                <c:pt idx="27051">
                  <c:v>1181.02</c:v>
                </c:pt>
                <c:pt idx="27052">
                  <c:v>1181.04</c:v>
                </c:pt>
                <c:pt idx="27053">
                  <c:v>1181.06</c:v>
                </c:pt>
                <c:pt idx="27054">
                  <c:v>1181.08</c:v>
                </c:pt>
                <c:pt idx="27055">
                  <c:v>1181.0999999999999</c:v>
                </c:pt>
                <c:pt idx="27056">
                  <c:v>1181.1199999999999</c:v>
                </c:pt>
                <c:pt idx="27057">
                  <c:v>1181.1399999999999</c:v>
                </c:pt>
                <c:pt idx="27058">
                  <c:v>1181.1599999999999</c:v>
                </c:pt>
                <c:pt idx="27059">
                  <c:v>1181.1799999999998</c:v>
                </c:pt>
                <c:pt idx="27060">
                  <c:v>1181.2</c:v>
                </c:pt>
                <c:pt idx="27061">
                  <c:v>1181.22</c:v>
                </c:pt>
                <c:pt idx="27062">
                  <c:v>1181.24</c:v>
                </c:pt>
                <c:pt idx="27063">
                  <c:v>1181.26</c:v>
                </c:pt>
                <c:pt idx="27064">
                  <c:v>1181.28</c:v>
                </c:pt>
                <c:pt idx="27065">
                  <c:v>1181.3</c:v>
                </c:pt>
                <c:pt idx="27066">
                  <c:v>1181.32</c:v>
                </c:pt>
                <c:pt idx="27067">
                  <c:v>1181.3399999999999</c:v>
                </c:pt>
                <c:pt idx="27068">
                  <c:v>1181.3599999999999</c:v>
                </c:pt>
                <c:pt idx="27069">
                  <c:v>1181.3799999999999</c:v>
                </c:pt>
                <c:pt idx="27070">
                  <c:v>1181.4000000000001</c:v>
                </c:pt>
                <c:pt idx="27071">
                  <c:v>1181.42</c:v>
                </c:pt>
                <c:pt idx="27072">
                  <c:v>1181.44</c:v>
                </c:pt>
                <c:pt idx="27073">
                  <c:v>1181.46</c:v>
                </c:pt>
                <c:pt idx="27074">
                  <c:v>1181.48</c:v>
                </c:pt>
                <c:pt idx="27075">
                  <c:v>1181.5</c:v>
                </c:pt>
                <c:pt idx="27076">
                  <c:v>1181.52</c:v>
                </c:pt>
                <c:pt idx="27077">
                  <c:v>1181.54</c:v>
                </c:pt>
                <c:pt idx="27078">
                  <c:v>1181.56</c:v>
                </c:pt>
                <c:pt idx="27079">
                  <c:v>1181.58</c:v>
                </c:pt>
                <c:pt idx="27080">
                  <c:v>1181.5999999999999</c:v>
                </c:pt>
                <c:pt idx="27081">
                  <c:v>1181.6199999999999</c:v>
                </c:pt>
                <c:pt idx="27082">
                  <c:v>1181.6399999999999</c:v>
                </c:pt>
                <c:pt idx="27083">
                  <c:v>1181.6599999999999</c:v>
                </c:pt>
                <c:pt idx="27084">
                  <c:v>1181.6799999999998</c:v>
                </c:pt>
                <c:pt idx="27085">
                  <c:v>1181.7</c:v>
                </c:pt>
                <c:pt idx="27086">
                  <c:v>1181.72</c:v>
                </c:pt>
                <c:pt idx="27087">
                  <c:v>1181.74</c:v>
                </c:pt>
                <c:pt idx="27088">
                  <c:v>1181.76</c:v>
                </c:pt>
                <c:pt idx="27089">
                  <c:v>1181.78</c:v>
                </c:pt>
                <c:pt idx="27090">
                  <c:v>1181.8</c:v>
                </c:pt>
                <c:pt idx="27091">
                  <c:v>1181.82</c:v>
                </c:pt>
                <c:pt idx="27092">
                  <c:v>1181.8399999999999</c:v>
                </c:pt>
                <c:pt idx="27093">
                  <c:v>1181.8599999999999</c:v>
                </c:pt>
                <c:pt idx="27094">
                  <c:v>1181.8799999999999</c:v>
                </c:pt>
                <c:pt idx="27095">
                  <c:v>1181.9000000000001</c:v>
                </c:pt>
                <c:pt idx="27096">
                  <c:v>1181.92</c:v>
                </c:pt>
                <c:pt idx="27097">
                  <c:v>1181.94</c:v>
                </c:pt>
                <c:pt idx="27098">
                  <c:v>1181.96</c:v>
                </c:pt>
                <c:pt idx="27099">
                  <c:v>1181.98</c:v>
                </c:pt>
                <c:pt idx="27100">
                  <c:v>1182</c:v>
                </c:pt>
                <c:pt idx="27101">
                  <c:v>1182.02</c:v>
                </c:pt>
                <c:pt idx="27102">
                  <c:v>1182.04</c:v>
                </c:pt>
                <c:pt idx="27103">
                  <c:v>1182.06</c:v>
                </c:pt>
                <c:pt idx="27104">
                  <c:v>1182.08</c:v>
                </c:pt>
                <c:pt idx="27105">
                  <c:v>1182.0999999999999</c:v>
                </c:pt>
                <c:pt idx="27106">
                  <c:v>1182.1199999999999</c:v>
                </c:pt>
                <c:pt idx="27107">
                  <c:v>1182.1399999999999</c:v>
                </c:pt>
                <c:pt idx="27108">
                  <c:v>1182.1599999999999</c:v>
                </c:pt>
                <c:pt idx="27109">
                  <c:v>1182.1799999999998</c:v>
                </c:pt>
                <c:pt idx="27110">
                  <c:v>1182.2</c:v>
                </c:pt>
                <c:pt idx="27111">
                  <c:v>1182.22</c:v>
                </c:pt>
                <c:pt idx="27112">
                  <c:v>1182.24</c:v>
                </c:pt>
                <c:pt idx="27113">
                  <c:v>1182.26</c:v>
                </c:pt>
                <c:pt idx="27114">
                  <c:v>1182.28</c:v>
                </c:pt>
                <c:pt idx="27115">
                  <c:v>1182.3</c:v>
                </c:pt>
                <c:pt idx="27116">
                  <c:v>1182.32</c:v>
                </c:pt>
                <c:pt idx="27117">
                  <c:v>1182.3399999999999</c:v>
                </c:pt>
                <c:pt idx="27118">
                  <c:v>1182.3599999999999</c:v>
                </c:pt>
                <c:pt idx="27119">
                  <c:v>1182.3799999999999</c:v>
                </c:pt>
                <c:pt idx="27120">
                  <c:v>1182.4000000000001</c:v>
                </c:pt>
                <c:pt idx="27121">
                  <c:v>1182.42</c:v>
                </c:pt>
                <c:pt idx="27122">
                  <c:v>1182.44</c:v>
                </c:pt>
                <c:pt idx="27123">
                  <c:v>1182.46</c:v>
                </c:pt>
                <c:pt idx="27124">
                  <c:v>1182.48</c:v>
                </c:pt>
                <c:pt idx="27125">
                  <c:v>1182.5</c:v>
                </c:pt>
                <c:pt idx="27126">
                  <c:v>1182.52</c:v>
                </c:pt>
                <c:pt idx="27127">
                  <c:v>1182.54</c:v>
                </c:pt>
                <c:pt idx="27128">
                  <c:v>1182.56</c:v>
                </c:pt>
                <c:pt idx="27129">
                  <c:v>1182.58</c:v>
                </c:pt>
                <c:pt idx="27130">
                  <c:v>1182.5999999999999</c:v>
                </c:pt>
                <c:pt idx="27131">
                  <c:v>1182.6199999999999</c:v>
                </c:pt>
                <c:pt idx="27132">
                  <c:v>1182.6399999999999</c:v>
                </c:pt>
                <c:pt idx="27133">
                  <c:v>1182.6599999999999</c:v>
                </c:pt>
                <c:pt idx="27134">
                  <c:v>1182.6799999999998</c:v>
                </c:pt>
                <c:pt idx="27135">
                  <c:v>1182.7</c:v>
                </c:pt>
                <c:pt idx="27136">
                  <c:v>1182.72</c:v>
                </c:pt>
                <c:pt idx="27137">
                  <c:v>1182.74</c:v>
                </c:pt>
                <c:pt idx="27138">
                  <c:v>1182.76</c:v>
                </c:pt>
                <c:pt idx="27139">
                  <c:v>1182.78</c:v>
                </c:pt>
                <c:pt idx="27140">
                  <c:v>1182.8</c:v>
                </c:pt>
                <c:pt idx="27141">
                  <c:v>1182.82</c:v>
                </c:pt>
                <c:pt idx="27142">
                  <c:v>1182.8399999999999</c:v>
                </c:pt>
                <c:pt idx="27143">
                  <c:v>1182.8599999999999</c:v>
                </c:pt>
                <c:pt idx="27144">
                  <c:v>1182.8799999999999</c:v>
                </c:pt>
                <c:pt idx="27145">
                  <c:v>1182.9000000000001</c:v>
                </c:pt>
                <c:pt idx="27146">
                  <c:v>1182.92</c:v>
                </c:pt>
                <c:pt idx="27147">
                  <c:v>1182.94</c:v>
                </c:pt>
                <c:pt idx="27148">
                  <c:v>1182.96</c:v>
                </c:pt>
                <c:pt idx="27149">
                  <c:v>1182.98</c:v>
                </c:pt>
                <c:pt idx="27150">
                  <c:v>1183</c:v>
                </c:pt>
                <c:pt idx="27151">
                  <c:v>1183.02</c:v>
                </c:pt>
                <c:pt idx="27152">
                  <c:v>1183.04</c:v>
                </c:pt>
                <c:pt idx="27153">
                  <c:v>1183.06</c:v>
                </c:pt>
                <c:pt idx="27154">
                  <c:v>1183.08</c:v>
                </c:pt>
                <c:pt idx="27155">
                  <c:v>1183.0999999999999</c:v>
                </c:pt>
                <c:pt idx="27156">
                  <c:v>1183.1199999999999</c:v>
                </c:pt>
                <c:pt idx="27157">
                  <c:v>1183.1399999999999</c:v>
                </c:pt>
                <c:pt idx="27158">
                  <c:v>1183.1599999999999</c:v>
                </c:pt>
                <c:pt idx="27159">
                  <c:v>1183.1799999999998</c:v>
                </c:pt>
                <c:pt idx="27160">
                  <c:v>1183.2</c:v>
                </c:pt>
                <c:pt idx="27161">
                  <c:v>1183.22</c:v>
                </c:pt>
                <c:pt idx="27162">
                  <c:v>1183.24</c:v>
                </c:pt>
                <c:pt idx="27163">
                  <c:v>1183.26</c:v>
                </c:pt>
                <c:pt idx="27164">
                  <c:v>1183.28</c:v>
                </c:pt>
                <c:pt idx="27165">
                  <c:v>1183.3</c:v>
                </c:pt>
                <c:pt idx="27166">
                  <c:v>1183.32</c:v>
                </c:pt>
                <c:pt idx="27167">
                  <c:v>1183.3399999999999</c:v>
                </c:pt>
                <c:pt idx="27168">
                  <c:v>1183.3599999999999</c:v>
                </c:pt>
                <c:pt idx="27169">
                  <c:v>1183.3799999999999</c:v>
                </c:pt>
                <c:pt idx="27170">
                  <c:v>1183.4000000000001</c:v>
                </c:pt>
                <c:pt idx="27171">
                  <c:v>1183.42</c:v>
                </c:pt>
                <c:pt idx="27172">
                  <c:v>1183.44</c:v>
                </c:pt>
                <c:pt idx="27173">
                  <c:v>1183.46</c:v>
                </c:pt>
                <c:pt idx="27174">
                  <c:v>1183.48</c:v>
                </c:pt>
                <c:pt idx="27175">
                  <c:v>1183.5</c:v>
                </c:pt>
                <c:pt idx="27176">
                  <c:v>1183.52</c:v>
                </c:pt>
                <c:pt idx="27177">
                  <c:v>1183.54</c:v>
                </c:pt>
                <c:pt idx="27178">
                  <c:v>1183.56</c:v>
                </c:pt>
                <c:pt idx="27179">
                  <c:v>1183.58</c:v>
                </c:pt>
                <c:pt idx="27180">
                  <c:v>1183.5999999999999</c:v>
                </c:pt>
                <c:pt idx="27181">
                  <c:v>1183.6199999999999</c:v>
                </c:pt>
                <c:pt idx="27182">
                  <c:v>1183.6399999999999</c:v>
                </c:pt>
                <c:pt idx="27183">
                  <c:v>1183.6599999999999</c:v>
                </c:pt>
                <c:pt idx="27184">
                  <c:v>1183.6799999999998</c:v>
                </c:pt>
                <c:pt idx="27185">
                  <c:v>1183.7</c:v>
                </c:pt>
                <c:pt idx="27186">
                  <c:v>1183.72</c:v>
                </c:pt>
                <c:pt idx="27187">
                  <c:v>1183.74</c:v>
                </c:pt>
                <c:pt idx="27188">
                  <c:v>1183.76</c:v>
                </c:pt>
                <c:pt idx="27189">
                  <c:v>1183.78</c:v>
                </c:pt>
                <c:pt idx="27190">
                  <c:v>1183.8</c:v>
                </c:pt>
                <c:pt idx="27191">
                  <c:v>1183.82</c:v>
                </c:pt>
                <c:pt idx="27192">
                  <c:v>1183.8399999999999</c:v>
                </c:pt>
                <c:pt idx="27193">
                  <c:v>1183.8599999999999</c:v>
                </c:pt>
                <c:pt idx="27194">
                  <c:v>1183.8799999999999</c:v>
                </c:pt>
                <c:pt idx="27195">
                  <c:v>1183.9000000000001</c:v>
                </c:pt>
                <c:pt idx="27196">
                  <c:v>1183.92</c:v>
                </c:pt>
                <c:pt idx="27197">
                  <c:v>1183.94</c:v>
                </c:pt>
                <c:pt idx="27198">
                  <c:v>1183.96</c:v>
                </c:pt>
                <c:pt idx="27199">
                  <c:v>1183.98</c:v>
                </c:pt>
                <c:pt idx="27200">
                  <c:v>1184</c:v>
                </c:pt>
                <c:pt idx="27201">
                  <c:v>1184.02</c:v>
                </c:pt>
                <c:pt idx="27202">
                  <c:v>1184.04</c:v>
                </c:pt>
                <c:pt idx="27203">
                  <c:v>1184.06</c:v>
                </c:pt>
                <c:pt idx="27204">
                  <c:v>1184.08</c:v>
                </c:pt>
                <c:pt idx="27205">
                  <c:v>1184.0999999999999</c:v>
                </c:pt>
                <c:pt idx="27206">
                  <c:v>1184.1199999999999</c:v>
                </c:pt>
                <c:pt idx="27207">
                  <c:v>1184.1399999999999</c:v>
                </c:pt>
                <c:pt idx="27208">
                  <c:v>1184.1599999999999</c:v>
                </c:pt>
                <c:pt idx="27209">
                  <c:v>1184.1799999999998</c:v>
                </c:pt>
                <c:pt idx="27210">
                  <c:v>1184.2</c:v>
                </c:pt>
                <c:pt idx="27211">
                  <c:v>1184.22</c:v>
                </c:pt>
                <c:pt idx="27212">
                  <c:v>1184.24</c:v>
                </c:pt>
                <c:pt idx="27213">
                  <c:v>1184.26</c:v>
                </c:pt>
                <c:pt idx="27214">
                  <c:v>1184.28</c:v>
                </c:pt>
                <c:pt idx="27215">
                  <c:v>1184.3</c:v>
                </c:pt>
                <c:pt idx="27216">
                  <c:v>1184.32</c:v>
                </c:pt>
                <c:pt idx="27217">
                  <c:v>1184.3399999999999</c:v>
                </c:pt>
                <c:pt idx="27218">
                  <c:v>1184.3599999999999</c:v>
                </c:pt>
                <c:pt idx="27219">
                  <c:v>1184.3799999999999</c:v>
                </c:pt>
                <c:pt idx="27220">
                  <c:v>1184.4000000000001</c:v>
                </c:pt>
                <c:pt idx="27221">
                  <c:v>1184.42</c:v>
                </c:pt>
                <c:pt idx="27222">
                  <c:v>1184.44</c:v>
                </c:pt>
                <c:pt idx="27223">
                  <c:v>1184.46</c:v>
                </c:pt>
                <c:pt idx="27224">
                  <c:v>1184.48</c:v>
                </c:pt>
                <c:pt idx="27225">
                  <c:v>1184.5</c:v>
                </c:pt>
                <c:pt idx="27226">
                  <c:v>1184.52</c:v>
                </c:pt>
                <c:pt idx="27227">
                  <c:v>1184.54</c:v>
                </c:pt>
                <c:pt idx="27228">
                  <c:v>1184.56</c:v>
                </c:pt>
                <c:pt idx="27229">
                  <c:v>1184.58</c:v>
                </c:pt>
                <c:pt idx="27230">
                  <c:v>1184.5999999999999</c:v>
                </c:pt>
                <c:pt idx="27231">
                  <c:v>1184.6199999999999</c:v>
                </c:pt>
                <c:pt idx="27232">
                  <c:v>1184.6399999999999</c:v>
                </c:pt>
                <c:pt idx="27233">
                  <c:v>1184.6599999999999</c:v>
                </c:pt>
                <c:pt idx="27234">
                  <c:v>1184.6799999999998</c:v>
                </c:pt>
                <c:pt idx="27235">
                  <c:v>1184.7</c:v>
                </c:pt>
                <c:pt idx="27236">
                  <c:v>1184.72</c:v>
                </c:pt>
                <c:pt idx="27237">
                  <c:v>1184.74</c:v>
                </c:pt>
                <c:pt idx="27238">
                  <c:v>1184.76</c:v>
                </c:pt>
                <c:pt idx="27239">
                  <c:v>1184.78</c:v>
                </c:pt>
                <c:pt idx="27240">
                  <c:v>1184.8</c:v>
                </c:pt>
                <c:pt idx="27241">
                  <c:v>1184.82</c:v>
                </c:pt>
                <c:pt idx="27242">
                  <c:v>1184.8399999999999</c:v>
                </c:pt>
                <c:pt idx="27243">
                  <c:v>1184.8599999999999</c:v>
                </c:pt>
                <c:pt idx="27244">
                  <c:v>1184.8799999999999</c:v>
                </c:pt>
                <c:pt idx="27245">
                  <c:v>1184.9000000000001</c:v>
                </c:pt>
                <c:pt idx="27246">
                  <c:v>1184.92</c:v>
                </c:pt>
                <c:pt idx="27247">
                  <c:v>1184.94</c:v>
                </c:pt>
                <c:pt idx="27248">
                  <c:v>1184.96</c:v>
                </c:pt>
                <c:pt idx="27249">
                  <c:v>1184.98</c:v>
                </c:pt>
                <c:pt idx="27250">
                  <c:v>1185</c:v>
                </c:pt>
                <c:pt idx="27251">
                  <c:v>1185.02</c:v>
                </c:pt>
                <c:pt idx="27252">
                  <c:v>1185.04</c:v>
                </c:pt>
                <c:pt idx="27253">
                  <c:v>1185.06</c:v>
                </c:pt>
                <c:pt idx="27254">
                  <c:v>1185.08</c:v>
                </c:pt>
                <c:pt idx="27255">
                  <c:v>1185.0999999999999</c:v>
                </c:pt>
                <c:pt idx="27256">
                  <c:v>1185.1199999999999</c:v>
                </c:pt>
                <c:pt idx="27257">
                  <c:v>1185.1399999999999</c:v>
                </c:pt>
                <c:pt idx="27258">
                  <c:v>1185.1599999999999</c:v>
                </c:pt>
                <c:pt idx="27259">
                  <c:v>1185.1799999999998</c:v>
                </c:pt>
                <c:pt idx="27260">
                  <c:v>1185.2</c:v>
                </c:pt>
                <c:pt idx="27261">
                  <c:v>1185.22</c:v>
                </c:pt>
                <c:pt idx="27262">
                  <c:v>1185.24</c:v>
                </c:pt>
                <c:pt idx="27263">
                  <c:v>1185.26</c:v>
                </c:pt>
                <c:pt idx="27264">
                  <c:v>1185.28</c:v>
                </c:pt>
                <c:pt idx="27265">
                  <c:v>1185.3</c:v>
                </c:pt>
                <c:pt idx="27266">
                  <c:v>1185.32</c:v>
                </c:pt>
                <c:pt idx="27267">
                  <c:v>1185.3399999999999</c:v>
                </c:pt>
                <c:pt idx="27268">
                  <c:v>1185.3599999999999</c:v>
                </c:pt>
                <c:pt idx="27269">
                  <c:v>1185.3799999999999</c:v>
                </c:pt>
                <c:pt idx="27270">
                  <c:v>1185.4000000000001</c:v>
                </c:pt>
                <c:pt idx="27271">
                  <c:v>1185.42</c:v>
                </c:pt>
                <c:pt idx="27272">
                  <c:v>1185.44</c:v>
                </c:pt>
                <c:pt idx="27273">
                  <c:v>1185.46</c:v>
                </c:pt>
                <c:pt idx="27274">
                  <c:v>1185.48</c:v>
                </c:pt>
                <c:pt idx="27275">
                  <c:v>1185.5</c:v>
                </c:pt>
                <c:pt idx="27276">
                  <c:v>1185.52</c:v>
                </c:pt>
                <c:pt idx="27277">
                  <c:v>1185.54</c:v>
                </c:pt>
                <c:pt idx="27278">
                  <c:v>1185.56</c:v>
                </c:pt>
                <c:pt idx="27279">
                  <c:v>1185.58</c:v>
                </c:pt>
                <c:pt idx="27280">
                  <c:v>1185.5999999999999</c:v>
                </c:pt>
                <c:pt idx="27281">
                  <c:v>1185.6199999999999</c:v>
                </c:pt>
                <c:pt idx="27282">
                  <c:v>1185.6399999999999</c:v>
                </c:pt>
                <c:pt idx="27283">
                  <c:v>1185.6599999999999</c:v>
                </c:pt>
                <c:pt idx="27284">
                  <c:v>1185.6799999999998</c:v>
                </c:pt>
                <c:pt idx="27285">
                  <c:v>1185.7</c:v>
                </c:pt>
                <c:pt idx="27286">
                  <c:v>1185.72</c:v>
                </c:pt>
                <c:pt idx="27287">
                  <c:v>1185.74</c:v>
                </c:pt>
                <c:pt idx="27288">
                  <c:v>1185.76</c:v>
                </c:pt>
                <c:pt idx="27289">
                  <c:v>1185.78</c:v>
                </c:pt>
                <c:pt idx="27290">
                  <c:v>1185.8</c:v>
                </c:pt>
                <c:pt idx="27291">
                  <c:v>1185.82</c:v>
                </c:pt>
                <c:pt idx="27292">
                  <c:v>1185.8399999999999</c:v>
                </c:pt>
                <c:pt idx="27293">
                  <c:v>1185.8599999999999</c:v>
                </c:pt>
                <c:pt idx="27294">
                  <c:v>1185.8799999999999</c:v>
                </c:pt>
                <c:pt idx="27295">
                  <c:v>1185.9000000000001</c:v>
                </c:pt>
                <c:pt idx="27296">
                  <c:v>1185.92</c:v>
                </c:pt>
                <c:pt idx="27297">
                  <c:v>1185.94</c:v>
                </c:pt>
                <c:pt idx="27298">
                  <c:v>1185.96</c:v>
                </c:pt>
                <c:pt idx="27299">
                  <c:v>1185.98</c:v>
                </c:pt>
                <c:pt idx="27300">
                  <c:v>1186</c:v>
                </c:pt>
                <c:pt idx="27301">
                  <c:v>1186.02</c:v>
                </c:pt>
                <c:pt idx="27302">
                  <c:v>1186.04</c:v>
                </c:pt>
                <c:pt idx="27303">
                  <c:v>1186.06</c:v>
                </c:pt>
                <c:pt idx="27304">
                  <c:v>1186.08</c:v>
                </c:pt>
                <c:pt idx="27305">
                  <c:v>1186.0999999999999</c:v>
                </c:pt>
                <c:pt idx="27306">
                  <c:v>1186.1199999999999</c:v>
                </c:pt>
                <c:pt idx="27307">
                  <c:v>1186.1399999999999</c:v>
                </c:pt>
                <c:pt idx="27308">
                  <c:v>1186.1599999999999</c:v>
                </c:pt>
                <c:pt idx="27309">
                  <c:v>1186.1799999999998</c:v>
                </c:pt>
                <c:pt idx="27310">
                  <c:v>1186.2</c:v>
                </c:pt>
                <c:pt idx="27311">
                  <c:v>1186.22</c:v>
                </c:pt>
                <c:pt idx="27312">
                  <c:v>1186.24</c:v>
                </c:pt>
                <c:pt idx="27313">
                  <c:v>1186.26</c:v>
                </c:pt>
                <c:pt idx="27314">
                  <c:v>1186.28</c:v>
                </c:pt>
                <c:pt idx="27315">
                  <c:v>1186.3</c:v>
                </c:pt>
                <c:pt idx="27316">
                  <c:v>1186.32</c:v>
                </c:pt>
                <c:pt idx="27317">
                  <c:v>1186.3399999999999</c:v>
                </c:pt>
                <c:pt idx="27318">
                  <c:v>1186.3599999999999</c:v>
                </c:pt>
                <c:pt idx="27319">
                  <c:v>1186.3799999999999</c:v>
                </c:pt>
                <c:pt idx="27320">
                  <c:v>1186.4000000000001</c:v>
                </c:pt>
                <c:pt idx="27321">
                  <c:v>1186.42</c:v>
                </c:pt>
                <c:pt idx="27322">
                  <c:v>1186.44</c:v>
                </c:pt>
                <c:pt idx="27323">
                  <c:v>1186.46</c:v>
                </c:pt>
                <c:pt idx="27324">
                  <c:v>1186.48</c:v>
                </c:pt>
                <c:pt idx="27325">
                  <c:v>1186.5</c:v>
                </c:pt>
                <c:pt idx="27326">
                  <c:v>1186.52</c:v>
                </c:pt>
                <c:pt idx="27327">
                  <c:v>1186.54</c:v>
                </c:pt>
                <c:pt idx="27328">
                  <c:v>1186.56</c:v>
                </c:pt>
                <c:pt idx="27329">
                  <c:v>1186.58</c:v>
                </c:pt>
                <c:pt idx="27330">
                  <c:v>1186.5999999999999</c:v>
                </c:pt>
                <c:pt idx="27331">
                  <c:v>1186.6199999999999</c:v>
                </c:pt>
                <c:pt idx="27332">
                  <c:v>1186.6399999999999</c:v>
                </c:pt>
                <c:pt idx="27333">
                  <c:v>1186.6599999999999</c:v>
                </c:pt>
                <c:pt idx="27334">
                  <c:v>1186.6799999999998</c:v>
                </c:pt>
                <c:pt idx="27335">
                  <c:v>1186.7</c:v>
                </c:pt>
                <c:pt idx="27336">
                  <c:v>1186.72</c:v>
                </c:pt>
                <c:pt idx="27337">
                  <c:v>1186.74</c:v>
                </c:pt>
                <c:pt idx="27338">
                  <c:v>1186.76</c:v>
                </c:pt>
                <c:pt idx="27339">
                  <c:v>1186.78</c:v>
                </c:pt>
                <c:pt idx="27340">
                  <c:v>1186.8</c:v>
                </c:pt>
                <c:pt idx="27341">
                  <c:v>1186.82</c:v>
                </c:pt>
                <c:pt idx="27342">
                  <c:v>1186.8399999999999</c:v>
                </c:pt>
                <c:pt idx="27343">
                  <c:v>1186.8599999999999</c:v>
                </c:pt>
                <c:pt idx="27344">
                  <c:v>1186.8799999999999</c:v>
                </c:pt>
                <c:pt idx="27345">
                  <c:v>1186.9000000000001</c:v>
                </c:pt>
                <c:pt idx="27346">
                  <c:v>1186.92</c:v>
                </c:pt>
                <c:pt idx="27347">
                  <c:v>1186.94</c:v>
                </c:pt>
                <c:pt idx="27348">
                  <c:v>1186.96</c:v>
                </c:pt>
                <c:pt idx="27349">
                  <c:v>1186.98</c:v>
                </c:pt>
                <c:pt idx="27350">
                  <c:v>1187</c:v>
                </c:pt>
                <c:pt idx="27351">
                  <c:v>1187.02</c:v>
                </c:pt>
                <c:pt idx="27352">
                  <c:v>1187.04</c:v>
                </c:pt>
                <c:pt idx="27353">
                  <c:v>1187.06</c:v>
                </c:pt>
                <c:pt idx="27354">
                  <c:v>1187.08</c:v>
                </c:pt>
                <c:pt idx="27355">
                  <c:v>1187.0999999999999</c:v>
                </c:pt>
                <c:pt idx="27356">
                  <c:v>1187.1199999999999</c:v>
                </c:pt>
                <c:pt idx="27357">
                  <c:v>1187.1399999999999</c:v>
                </c:pt>
                <c:pt idx="27358">
                  <c:v>1187.1599999999999</c:v>
                </c:pt>
                <c:pt idx="27359">
                  <c:v>1187.1799999999998</c:v>
                </c:pt>
                <c:pt idx="27360">
                  <c:v>1187.2</c:v>
                </c:pt>
                <c:pt idx="27361">
                  <c:v>1187.22</c:v>
                </c:pt>
                <c:pt idx="27362">
                  <c:v>1187.24</c:v>
                </c:pt>
                <c:pt idx="27363">
                  <c:v>1187.26</c:v>
                </c:pt>
                <c:pt idx="27364">
                  <c:v>1187.28</c:v>
                </c:pt>
                <c:pt idx="27365">
                  <c:v>1187.3</c:v>
                </c:pt>
                <c:pt idx="27366">
                  <c:v>1187.32</c:v>
                </c:pt>
                <c:pt idx="27367">
                  <c:v>1187.3399999999999</c:v>
                </c:pt>
                <c:pt idx="27368">
                  <c:v>1187.3599999999999</c:v>
                </c:pt>
                <c:pt idx="27369">
                  <c:v>1187.3799999999999</c:v>
                </c:pt>
                <c:pt idx="27370">
                  <c:v>1187.4000000000001</c:v>
                </c:pt>
                <c:pt idx="27371">
                  <c:v>1187.42</c:v>
                </c:pt>
                <c:pt idx="27372">
                  <c:v>1187.44</c:v>
                </c:pt>
                <c:pt idx="27373">
                  <c:v>1187.46</c:v>
                </c:pt>
                <c:pt idx="27374">
                  <c:v>1187.48</c:v>
                </c:pt>
                <c:pt idx="27375">
                  <c:v>1187.5</c:v>
                </c:pt>
                <c:pt idx="27376">
                  <c:v>1187.52</c:v>
                </c:pt>
                <c:pt idx="27377">
                  <c:v>1187.54</c:v>
                </c:pt>
                <c:pt idx="27378">
                  <c:v>1187.56</c:v>
                </c:pt>
                <c:pt idx="27379">
                  <c:v>1187.58</c:v>
                </c:pt>
                <c:pt idx="27380">
                  <c:v>1187.5999999999999</c:v>
                </c:pt>
                <c:pt idx="27381">
                  <c:v>1187.6199999999999</c:v>
                </c:pt>
                <c:pt idx="27382">
                  <c:v>1187.6399999999999</c:v>
                </c:pt>
                <c:pt idx="27383">
                  <c:v>1187.6599999999999</c:v>
                </c:pt>
                <c:pt idx="27384">
                  <c:v>1187.6799999999998</c:v>
                </c:pt>
                <c:pt idx="27385">
                  <c:v>1187.7</c:v>
                </c:pt>
                <c:pt idx="27386">
                  <c:v>1187.72</c:v>
                </c:pt>
                <c:pt idx="27387">
                  <c:v>1187.74</c:v>
                </c:pt>
                <c:pt idx="27388">
                  <c:v>1187.76</c:v>
                </c:pt>
                <c:pt idx="27389">
                  <c:v>1187.78</c:v>
                </c:pt>
                <c:pt idx="27390">
                  <c:v>1187.8</c:v>
                </c:pt>
                <c:pt idx="27391">
                  <c:v>1187.82</c:v>
                </c:pt>
                <c:pt idx="27392">
                  <c:v>1187.8399999999999</c:v>
                </c:pt>
                <c:pt idx="27393">
                  <c:v>1187.8599999999999</c:v>
                </c:pt>
                <c:pt idx="27394">
                  <c:v>1187.8799999999999</c:v>
                </c:pt>
                <c:pt idx="27395">
                  <c:v>1187.9000000000001</c:v>
                </c:pt>
                <c:pt idx="27396">
                  <c:v>1187.92</c:v>
                </c:pt>
                <c:pt idx="27397">
                  <c:v>1187.94</c:v>
                </c:pt>
                <c:pt idx="27398">
                  <c:v>1187.96</c:v>
                </c:pt>
                <c:pt idx="27399">
                  <c:v>1187.98</c:v>
                </c:pt>
                <c:pt idx="27400">
                  <c:v>1188</c:v>
                </c:pt>
                <c:pt idx="27401">
                  <c:v>1188.02</c:v>
                </c:pt>
                <c:pt idx="27402">
                  <c:v>1188.04</c:v>
                </c:pt>
                <c:pt idx="27403">
                  <c:v>1188.06</c:v>
                </c:pt>
                <c:pt idx="27404">
                  <c:v>1188.08</c:v>
                </c:pt>
                <c:pt idx="27405">
                  <c:v>1188.0999999999999</c:v>
                </c:pt>
                <c:pt idx="27406">
                  <c:v>1188.1199999999999</c:v>
                </c:pt>
                <c:pt idx="27407">
                  <c:v>1188.1399999999999</c:v>
                </c:pt>
                <c:pt idx="27408">
                  <c:v>1188.1599999999999</c:v>
                </c:pt>
                <c:pt idx="27409">
                  <c:v>1188.1799999999998</c:v>
                </c:pt>
                <c:pt idx="27410">
                  <c:v>1188.2</c:v>
                </c:pt>
                <c:pt idx="27411">
                  <c:v>1188.22</c:v>
                </c:pt>
                <c:pt idx="27412">
                  <c:v>1188.24</c:v>
                </c:pt>
                <c:pt idx="27413">
                  <c:v>1188.26</c:v>
                </c:pt>
                <c:pt idx="27414">
                  <c:v>1188.28</c:v>
                </c:pt>
                <c:pt idx="27415">
                  <c:v>1188.3</c:v>
                </c:pt>
                <c:pt idx="27416">
                  <c:v>1188.32</c:v>
                </c:pt>
                <c:pt idx="27417">
                  <c:v>1188.3399999999999</c:v>
                </c:pt>
                <c:pt idx="27418">
                  <c:v>1188.3599999999999</c:v>
                </c:pt>
                <c:pt idx="27419">
                  <c:v>1188.3799999999999</c:v>
                </c:pt>
                <c:pt idx="27420">
                  <c:v>1188.4000000000001</c:v>
                </c:pt>
                <c:pt idx="27421">
                  <c:v>1188.42</c:v>
                </c:pt>
                <c:pt idx="27422">
                  <c:v>1188.44</c:v>
                </c:pt>
                <c:pt idx="27423">
                  <c:v>1188.46</c:v>
                </c:pt>
                <c:pt idx="27424">
                  <c:v>1188.48</c:v>
                </c:pt>
                <c:pt idx="27425">
                  <c:v>1188.5</c:v>
                </c:pt>
                <c:pt idx="27426">
                  <c:v>1188.52</c:v>
                </c:pt>
                <c:pt idx="27427">
                  <c:v>1188.54</c:v>
                </c:pt>
                <c:pt idx="27428">
                  <c:v>1188.56</c:v>
                </c:pt>
                <c:pt idx="27429">
                  <c:v>1188.58</c:v>
                </c:pt>
                <c:pt idx="27430">
                  <c:v>1188.5999999999999</c:v>
                </c:pt>
                <c:pt idx="27431">
                  <c:v>1188.6199999999999</c:v>
                </c:pt>
                <c:pt idx="27432">
                  <c:v>1188.6399999999999</c:v>
                </c:pt>
                <c:pt idx="27433">
                  <c:v>1188.6599999999999</c:v>
                </c:pt>
                <c:pt idx="27434">
                  <c:v>1188.6799999999998</c:v>
                </c:pt>
                <c:pt idx="27435">
                  <c:v>1188.7</c:v>
                </c:pt>
                <c:pt idx="27436">
                  <c:v>1188.72</c:v>
                </c:pt>
                <c:pt idx="27437">
                  <c:v>1188.74</c:v>
                </c:pt>
                <c:pt idx="27438">
                  <c:v>1188.76</c:v>
                </c:pt>
                <c:pt idx="27439">
                  <c:v>1188.78</c:v>
                </c:pt>
                <c:pt idx="27440">
                  <c:v>1188.8</c:v>
                </c:pt>
                <c:pt idx="27441">
                  <c:v>1188.82</c:v>
                </c:pt>
                <c:pt idx="27442">
                  <c:v>1188.8399999999999</c:v>
                </c:pt>
                <c:pt idx="27443">
                  <c:v>1188.8599999999999</c:v>
                </c:pt>
                <c:pt idx="27444">
                  <c:v>1188.8799999999999</c:v>
                </c:pt>
                <c:pt idx="27445">
                  <c:v>1188.9000000000001</c:v>
                </c:pt>
                <c:pt idx="27446">
                  <c:v>1188.92</c:v>
                </c:pt>
                <c:pt idx="27447">
                  <c:v>1188.94</c:v>
                </c:pt>
                <c:pt idx="27448">
                  <c:v>1188.96</c:v>
                </c:pt>
                <c:pt idx="27449">
                  <c:v>1188.98</c:v>
                </c:pt>
                <c:pt idx="27450">
                  <c:v>1189</c:v>
                </c:pt>
                <c:pt idx="27451">
                  <c:v>1189.02</c:v>
                </c:pt>
                <c:pt idx="27452">
                  <c:v>1189.04</c:v>
                </c:pt>
                <c:pt idx="27453">
                  <c:v>1189.06</c:v>
                </c:pt>
                <c:pt idx="27454">
                  <c:v>1189.08</c:v>
                </c:pt>
                <c:pt idx="27455">
                  <c:v>1189.0999999999999</c:v>
                </c:pt>
                <c:pt idx="27456">
                  <c:v>1189.1199999999999</c:v>
                </c:pt>
                <c:pt idx="27457">
                  <c:v>1189.1399999999999</c:v>
                </c:pt>
                <c:pt idx="27458">
                  <c:v>1189.1599999999999</c:v>
                </c:pt>
                <c:pt idx="27459">
                  <c:v>1189.1799999999998</c:v>
                </c:pt>
                <c:pt idx="27460">
                  <c:v>1189.2</c:v>
                </c:pt>
                <c:pt idx="27461">
                  <c:v>1189.22</c:v>
                </c:pt>
                <c:pt idx="27462">
                  <c:v>1189.24</c:v>
                </c:pt>
                <c:pt idx="27463">
                  <c:v>1189.26</c:v>
                </c:pt>
                <c:pt idx="27464">
                  <c:v>1189.28</c:v>
                </c:pt>
                <c:pt idx="27465">
                  <c:v>1189.3</c:v>
                </c:pt>
                <c:pt idx="27466">
                  <c:v>1189.32</c:v>
                </c:pt>
                <c:pt idx="27467">
                  <c:v>1189.3399999999999</c:v>
                </c:pt>
                <c:pt idx="27468">
                  <c:v>1189.3599999999999</c:v>
                </c:pt>
                <c:pt idx="27469">
                  <c:v>1189.3799999999999</c:v>
                </c:pt>
                <c:pt idx="27470">
                  <c:v>1189.4000000000001</c:v>
                </c:pt>
                <c:pt idx="27471">
                  <c:v>1189.42</c:v>
                </c:pt>
                <c:pt idx="27472">
                  <c:v>1189.44</c:v>
                </c:pt>
                <c:pt idx="27473">
                  <c:v>1189.46</c:v>
                </c:pt>
                <c:pt idx="27474">
                  <c:v>1189.48</c:v>
                </c:pt>
                <c:pt idx="27475">
                  <c:v>1189.5</c:v>
                </c:pt>
                <c:pt idx="27476">
                  <c:v>1189.52</c:v>
                </c:pt>
                <c:pt idx="27477">
                  <c:v>1189.54</c:v>
                </c:pt>
                <c:pt idx="27478">
                  <c:v>1189.56</c:v>
                </c:pt>
                <c:pt idx="27479">
                  <c:v>1189.58</c:v>
                </c:pt>
                <c:pt idx="27480">
                  <c:v>1189.5999999999999</c:v>
                </c:pt>
                <c:pt idx="27481">
                  <c:v>1189.6199999999999</c:v>
                </c:pt>
                <c:pt idx="27482">
                  <c:v>1189.6399999999999</c:v>
                </c:pt>
                <c:pt idx="27483">
                  <c:v>1189.6599999999999</c:v>
                </c:pt>
                <c:pt idx="27484">
                  <c:v>1189.6799999999998</c:v>
                </c:pt>
                <c:pt idx="27485">
                  <c:v>1189.7</c:v>
                </c:pt>
                <c:pt idx="27486">
                  <c:v>1189.72</c:v>
                </c:pt>
                <c:pt idx="27487">
                  <c:v>1189.74</c:v>
                </c:pt>
                <c:pt idx="27488">
                  <c:v>1189.76</c:v>
                </c:pt>
                <c:pt idx="27489">
                  <c:v>1189.78</c:v>
                </c:pt>
                <c:pt idx="27490">
                  <c:v>1189.8</c:v>
                </c:pt>
                <c:pt idx="27491">
                  <c:v>1189.82</c:v>
                </c:pt>
                <c:pt idx="27492">
                  <c:v>1189.8399999999999</c:v>
                </c:pt>
                <c:pt idx="27493">
                  <c:v>1189.8599999999999</c:v>
                </c:pt>
                <c:pt idx="27494">
                  <c:v>1189.8799999999999</c:v>
                </c:pt>
                <c:pt idx="27495">
                  <c:v>1189.9000000000001</c:v>
                </c:pt>
                <c:pt idx="27496">
                  <c:v>1189.92</c:v>
                </c:pt>
                <c:pt idx="27497">
                  <c:v>1189.94</c:v>
                </c:pt>
                <c:pt idx="27498">
                  <c:v>1189.96</c:v>
                </c:pt>
                <c:pt idx="27499">
                  <c:v>1189.98</c:v>
                </c:pt>
                <c:pt idx="27500">
                  <c:v>1190</c:v>
                </c:pt>
                <c:pt idx="27501">
                  <c:v>1190.02</c:v>
                </c:pt>
                <c:pt idx="27502">
                  <c:v>1190.04</c:v>
                </c:pt>
                <c:pt idx="27503">
                  <c:v>1190.06</c:v>
                </c:pt>
                <c:pt idx="27504">
                  <c:v>1190.08</c:v>
                </c:pt>
                <c:pt idx="27505">
                  <c:v>1190.0999999999999</c:v>
                </c:pt>
                <c:pt idx="27506">
                  <c:v>1190.1199999999999</c:v>
                </c:pt>
                <c:pt idx="27507">
                  <c:v>1190.1399999999999</c:v>
                </c:pt>
                <c:pt idx="27508">
                  <c:v>1190.1599999999999</c:v>
                </c:pt>
                <c:pt idx="27509">
                  <c:v>1190.1799999999998</c:v>
                </c:pt>
                <c:pt idx="27510">
                  <c:v>1190.2</c:v>
                </c:pt>
                <c:pt idx="27511">
                  <c:v>1190.22</c:v>
                </c:pt>
                <c:pt idx="27512">
                  <c:v>1190.24</c:v>
                </c:pt>
                <c:pt idx="27513">
                  <c:v>1190.26</c:v>
                </c:pt>
                <c:pt idx="27514">
                  <c:v>1190.28</c:v>
                </c:pt>
                <c:pt idx="27515">
                  <c:v>1190.3</c:v>
                </c:pt>
                <c:pt idx="27516">
                  <c:v>1190.32</c:v>
                </c:pt>
                <c:pt idx="27517">
                  <c:v>1190.3399999999999</c:v>
                </c:pt>
                <c:pt idx="27518">
                  <c:v>1190.3599999999999</c:v>
                </c:pt>
                <c:pt idx="27519">
                  <c:v>1190.3799999999999</c:v>
                </c:pt>
                <c:pt idx="27520">
                  <c:v>1190.4000000000001</c:v>
                </c:pt>
                <c:pt idx="27521">
                  <c:v>1190.42</c:v>
                </c:pt>
                <c:pt idx="27522">
                  <c:v>1190.44</c:v>
                </c:pt>
                <c:pt idx="27523">
                  <c:v>1190.46</c:v>
                </c:pt>
                <c:pt idx="27524">
                  <c:v>1190.48</c:v>
                </c:pt>
                <c:pt idx="27525">
                  <c:v>1190.5</c:v>
                </c:pt>
                <c:pt idx="27526">
                  <c:v>1190.52</c:v>
                </c:pt>
                <c:pt idx="27527">
                  <c:v>1190.54</c:v>
                </c:pt>
                <c:pt idx="27528">
                  <c:v>1190.56</c:v>
                </c:pt>
                <c:pt idx="27529">
                  <c:v>1190.58</c:v>
                </c:pt>
                <c:pt idx="27530">
                  <c:v>1190.5999999999999</c:v>
                </c:pt>
                <c:pt idx="27531">
                  <c:v>1190.6199999999999</c:v>
                </c:pt>
                <c:pt idx="27532">
                  <c:v>1190.6399999999999</c:v>
                </c:pt>
                <c:pt idx="27533">
                  <c:v>1190.6599999999999</c:v>
                </c:pt>
                <c:pt idx="27534">
                  <c:v>1190.6799999999998</c:v>
                </c:pt>
                <c:pt idx="27535">
                  <c:v>1190.7</c:v>
                </c:pt>
                <c:pt idx="27536">
                  <c:v>1190.72</c:v>
                </c:pt>
                <c:pt idx="27537">
                  <c:v>1190.74</c:v>
                </c:pt>
                <c:pt idx="27538">
                  <c:v>1190.76</c:v>
                </c:pt>
                <c:pt idx="27539">
                  <c:v>1190.78</c:v>
                </c:pt>
                <c:pt idx="27540">
                  <c:v>1190.8</c:v>
                </c:pt>
                <c:pt idx="27541">
                  <c:v>1190.82</c:v>
                </c:pt>
                <c:pt idx="27542">
                  <c:v>1190.8399999999999</c:v>
                </c:pt>
                <c:pt idx="27543">
                  <c:v>1190.8599999999999</c:v>
                </c:pt>
                <c:pt idx="27544">
                  <c:v>1190.8799999999999</c:v>
                </c:pt>
                <c:pt idx="27545">
                  <c:v>1190.9000000000001</c:v>
                </c:pt>
                <c:pt idx="27546">
                  <c:v>1190.92</c:v>
                </c:pt>
                <c:pt idx="27547">
                  <c:v>1190.94</c:v>
                </c:pt>
                <c:pt idx="27548">
                  <c:v>1190.96</c:v>
                </c:pt>
                <c:pt idx="27549">
                  <c:v>1190.98</c:v>
                </c:pt>
                <c:pt idx="27550">
                  <c:v>1191</c:v>
                </c:pt>
                <c:pt idx="27551">
                  <c:v>1191.02</c:v>
                </c:pt>
                <c:pt idx="27552">
                  <c:v>1191.04</c:v>
                </c:pt>
                <c:pt idx="27553">
                  <c:v>1191.06</c:v>
                </c:pt>
                <c:pt idx="27554">
                  <c:v>1191.08</c:v>
                </c:pt>
                <c:pt idx="27555">
                  <c:v>1191.0999999999999</c:v>
                </c:pt>
                <c:pt idx="27556">
                  <c:v>1191.1199999999999</c:v>
                </c:pt>
                <c:pt idx="27557">
                  <c:v>1191.1399999999999</c:v>
                </c:pt>
                <c:pt idx="27558">
                  <c:v>1191.1599999999999</c:v>
                </c:pt>
                <c:pt idx="27559">
                  <c:v>1191.1799999999998</c:v>
                </c:pt>
                <c:pt idx="27560">
                  <c:v>1191.2</c:v>
                </c:pt>
                <c:pt idx="27561">
                  <c:v>1191.22</c:v>
                </c:pt>
                <c:pt idx="27562">
                  <c:v>1191.24</c:v>
                </c:pt>
                <c:pt idx="27563">
                  <c:v>1191.26</c:v>
                </c:pt>
                <c:pt idx="27564">
                  <c:v>1191.28</c:v>
                </c:pt>
                <c:pt idx="27565">
                  <c:v>1191.3</c:v>
                </c:pt>
                <c:pt idx="27566">
                  <c:v>1191.32</c:v>
                </c:pt>
                <c:pt idx="27567">
                  <c:v>1191.3399999999999</c:v>
                </c:pt>
                <c:pt idx="27568">
                  <c:v>1191.3599999999999</c:v>
                </c:pt>
                <c:pt idx="27569">
                  <c:v>1191.3799999999999</c:v>
                </c:pt>
                <c:pt idx="27570">
                  <c:v>1191.4000000000001</c:v>
                </c:pt>
                <c:pt idx="27571">
                  <c:v>1191.42</c:v>
                </c:pt>
                <c:pt idx="27572">
                  <c:v>1191.44</c:v>
                </c:pt>
                <c:pt idx="27573">
                  <c:v>1191.46</c:v>
                </c:pt>
                <c:pt idx="27574">
                  <c:v>1191.48</c:v>
                </c:pt>
                <c:pt idx="27575">
                  <c:v>1191.5</c:v>
                </c:pt>
                <c:pt idx="27576">
                  <c:v>1191.52</c:v>
                </c:pt>
                <c:pt idx="27577">
                  <c:v>1191.54</c:v>
                </c:pt>
                <c:pt idx="27578">
                  <c:v>1191.56</c:v>
                </c:pt>
                <c:pt idx="27579">
                  <c:v>1191.58</c:v>
                </c:pt>
                <c:pt idx="27580">
                  <c:v>1191.5999999999999</c:v>
                </c:pt>
                <c:pt idx="27581">
                  <c:v>1191.6199999999999</c:v>
                </c:pt>
                <c:pt idx="27582">
                  <c:v>1191.6399999999999</c:v>
                </c:pt>
                <c:pt idx="27583">
                  <c:v>1191.6599999999999</c:v>
                </c:pt>
                <c:pt idx="27584">
                  <c:v>1191.6799999999998</c:v>
                </c:pt>
                <c:pt idx="27585">
                  <c:v>1191.7</c:v>
                </c:pt>
                <c:pt idx="27586">
                  <c:v>1191.72</c:v>
                </c:pt>
                <c:pt idx="27587">
                  <c:v>1191.74</c:v>
                </c:pt>
                <c:pt idx="27588">
                  <c:v>1191.76</c:v>
                </c:pt>
                <c:pt idx="27589">
                  <c:v>1191.78</c:v>
                </c:pt>
                <c:pt idx="27590">
                  <c:v>1191.8</c:v>
                </c:pt>
                <c:pt idx="27591">
                  <c:v>1191.82</c:v>
                </c:pt>
                <c:pt idx="27592">
                  <c:v>1191.8399999999999</c:v>
                </c:pt>
                <c:pt idx="27593">
                  <c:v>1191.8599999999999</c:v>
                </c:pt>
                <c:pt idx="27594">
                  <c:v>1191.8799999999999</c:v>
                </c:pt>
                <c:pt idx="27595">
                  <c:v>1191.9000000000001</c:v>
                </c:pt>
                <c:pt idx="27596">
                  <c:v>1191.92</c:v>
                </c:pt>
                <c:pt idx="27597">
                  <c:v>1191.94</c:v>
                </c:pt>
                <c:pt idx="27598">
                  <c:v>1191.96</c:v>
                </c:pt>
                <c:pt idx="27599">
                  <c:v>1191.98</c:v>
                </c:pt>
                <c:pt idx="27600">
                  <c:v>1192</c:v>
                </c:pt>
                <c:pt idx="27601">
                  <c:v>1192.02</c:v>
                </c:pt>
                <c:pt idx="27602">
                  <c:v>1192.04</c:v>
                </c:pt>
                <c:pt idx="27603">
                  <c:v>1192.06</c:v>
                </c:pt>
                <c:pt idx="27604">
                  <c:v>1192.08</c:v>
                </c:pt>
                <c:pt idx="27605">
                  <c:v>1192.0999999999999</c:v>
                </c:pt>
                <c:pt idx="27606">
                  <c:v>1192.1199999999999</c:v>
                </c:pt>
                <c:pt idx="27607">
                  <c:v>1192.1399999999999</c:v>
                </c:pt>
                <c:pt idx="27608">
                  <c:v>1192.1599999999999</c:v>
                </c:pt>
                <c:pt idx="27609">
                  <c:v>1192.1799999999998</c:v>
                </c:pt>
                <c:pt idx="27610">
                  <c:v>1192.2</c:v>
                </c:pt>
                <c:pt idx="27611">
                  <c:v>1192.22</c:v>
                </c:pt>
                <c:pt idx="27612">
                  <c:v>1192.24</c:v>
                </c:pt>
                <c:pt idx="27613">
                  <c:v>1192.26</c:v>
                </c:pt>
                <c:pt idx="27614">
                  <c:v>1192.28</c:v>
                </c:pt>
                <c:pt idx="27615">
                  <c:v>1192.3</c:v>
                </c:pt>
                <c:pt idx="27616">
                  <c:v>1192.32</c:v>
                </c:pt>
                <c:pt idx="27617">
                  <c:v>1192.3399999999999</c:v>
                </c:pt>
                <c:pt idx="27618">
                  <c:v>1192.3599999999999</c:v>
                </c:pt>
                <c:pt idx="27619">
                  <c:v>1192.3799999999999</c:v>
                </c:pt>
                <c:pt idx="27620">
                  <c:v>1192.4000000000001</c:v>
                </c:pt>
                <c:pt idx="27621">
                  <c:v>1192.42</c:v>
                </c:pt>
                <c:pt idx="27622">
                  <c:v>1192.44</c:v>
                </c:pt>
                <c:pt idx="27623">
                  <c:v>1192.46</c:v>
                </c:pt>
                <c:pt idx="27624">
                  <c:v>1192.48</c:v>
                </c:pt>
                <c:pt idx="27625">
                  <c:v>1192.5</c:v>
                </c:pt>
                <c:pt idx="27626">
                  <c:v>1192.52</c:v>
                </c:pt>
                <c:pt idx="27627">
                  <c:v>1192.54</c:v>
                </c:pt>
                <c:pt idx="27628">
                  <c:v>1192.56</c:v>
                </c:pt>
                <c:pt idx="27629">
                  <c:v>1192.58</c:v>
                </c:pt>
                <c:pt idx="27630">
                  <c:v>1192.5999999999999</c:v>
                </c:pt>
                <c:pt idx="27631">
                  <c:v>1192.6199999999999</c:v>
                </c:pt>
                <c:pt idx="27632">
                  <c:v>1192.6399999999999</c:v>
                </c:pt>
                <c:pt idx="27633">
                  <c:v>1192.6599999999999</c:v>
                </c:pt>
                <c:pt idx="27634">
                  <c:v>1192.6799999999998</c:v>
                </c:pt>
                <c:pt idx="27635">
                  <c:v>1192.7</c:v>
                </c:pt>
                <c:pt idx="27636">
                  <c:v>1192.72</c:v>
                </c:pt>
                <c:pt idx="27637">
                  <c:v>1192.74</c:v>
                </c:pt>
                <c:pt idx="27638">
                  <c:v>1192.76</c:v>
                </c:pt>
                <c:pt idx="27639">
                  <c:v>1192.78</c:v>
                </c:pt>
                <c:pt idx="27640">
                  <c:v>1192.8</c:v>
                </c:pt>
                <c:pt idx="27641">
                  <c:v>1192.82</c:v>
                </c:pt>
                <c:pt idx="27642">
                  <c:v>1192.8399999999999</c:v>
                </c:pt>
                <c:pt idx="27643">
                  <c:v>1192.8599999999999</c:v>
                </c:pt>
                <c:pt idx="27644">
                  <c:v>1192.8799999999999</c:v>
                </c:pt>
                <c:pt idx="27645">
                  <c:v>1192.9000000000001</c:v>
                </c:pt>
                <c:pt idx="27646">
                  <c:v>1192.92</c:v>
                </c:pt>
                <c:pt idx="27647">
                  <c:v>1192.94</c:v>
                </c:pt>
                <c:pt idx="27648">
                  <c:v>1192.96</c:v>
                </c:pt>
                <c:pt idx="27649">
                  <c:v>1192.98</c:v>
                </c:pt>
                <c:pt idx="27650">
                  <c:v>1193</c:v>
                </c:pt>
                <c:pt idx="27651">
                  <c:v>1193.02</c:v>
                </c:pt>
                <c:pt idx="27652">
                  <c:v>1193.04</c:v>
                </c:pt>
                <c:pt idx="27653">
                  <c:v>1193.06</c:v>
                </c:pt>
                <c:pt idx="27654">
                  <c:v>1193.08</c:v>
                </c:pt>
                <c:pt idx="27655">
                  <c:v>1193.0999999999999</c:v>
                </c:pt>
                <c:pt idx="27656">
                  <c:v>1193.1199999999999</c:v>
                </c:pt>
                <c:pt idx="27657">
                  <c:v>1193.1399999999999</c:v>
                </c:pt>
                <c:pt idx="27658">
                  <c:v>1193.1599999999999</c:v>
                </c:pt>
                <c:pt idx="27659">
                  <c:v>1193.1799999999998</c:v>
                </c:pt>
                <c:pt idx="27660">
                  <c:v>1193.2</c:v>
                </c:pt>
                <c:pt idx="27661">
                  <c:v>1193.22</c:v>
                </c:pt>
                <c:pt idx="27662">
                  <c:v>1193.24</c:v>
                </c:pt>
                <c:pt idx="27663">
                  <c:v>1193.26</c:v>
                </c:pt>
                <c:pt idx="27664">
                  <c:v>1193.28</c:v>
                </c:pt>
                <c:pt idx="27665">
                  <c:v>1193.3</c:v>
                </c:pt>
                <c:pt idx="27666">
                  <c:v>1193.32</c:v>
                </c:pt>
                <c:pt idx="27667">
                  <c:v>1193.3399999999999</c:v>
                </c:pt>
                <c:pt idx="27668">
                  <c:v>1193.3599999999999</c:v>
                </c:pt>
                <c:pt idx="27669">
                  <c:v>1193.3799999999999</c:v>
                </c:pt>
                <c:pt idx="27670">
                  <c:v>1193.4000000000001</c:v>
                </c:pt>
                <c:pt idx="27671">
                  <c:v>1193.42</c:v>
                </c:pt>
                <c:pt idx="27672">
                  <c:v>1193.44</c:v>
                </c:pt>
                <c:pt idx="27673">
                  <c:v>1193.46</c:v>
                </c:pt>
                <c:pt idx="27674">
                  <c:v>1193.48</c:v>
                </c:pt>
                <c:pt idx="27675">
                  <c:v>1193.5</c:v>
                </c:pt>
                <c:pt idx="27676">
                  <c:v>1193.52</c:v>
                </c:pt>
                <c:pt idx="27677">
                  <c:v>1193.54</c:v>
                </c:pt>
                <c:pt idx="27678">
                  <c:v>1193.56</c:v>
                </c:pt>
                <c:pt idx="27679">
                  <c:v>1193.58</c:v>
                </c:pt>
                <c:pt idx="27680">
                  <c:v>1193.5999999999999</c:v>
                </c:pt>
                <c:pt idx="27681">
                  <c:v>1193.6199999999999</c:v>
                </c:pt>
                <c:pt idx="27682">
                  <c:v>1193.6399999999999</c:v>
                </c:pt>
                <c:pt idx="27683">
                  <c:v>1193.6599999999999</c:v>
                </c:pt>
                <c:pt idx="27684">
                  <c:v>1193.6799999999998</c:v>
                </c:pt>
                <c:pt idx="27685">
                  <c:v>1193.7</c:v>
                </c:pt>
                <c:pt idx="27686">
                  <c:v>1193.72</c:v>
                </c:pt>
                <c:pt idx="27687">
                  <c:v>1193.74</c:v>
                </c:pt>
                <c:pt idx="27688">
                  <c:v>1193.76</c:v>
                </c:pt>
                <c:pt idx="27689">
                  <c:v>1193.78</c:v>
                </c:pt>
                <c:pt idx="27690">
                  <c:v>1193.8</c:v>
                </c:pt>
                <c:pt idx="27691">
                  <c:v>1193.82</c:v>
                </c:pt>
                <c:pt idx="27692">
                  <c:v>1193.8399999999999</c:v>
                </c:pt>
                <c:pt idx="27693">
                  <c:v>1193.8599999999999</c:v>
                </c:pt>
                <c:pt idx="27694">
                  <c:v>1193.8799999999999</c:v>
                </c:pt>
                <c:pt idx="27695">
                  <c:v>1193.9000000000001</c:v>
                </c:pt>
                <c:pt idx="27696">
                  <c:v>1193.92</c:v>
                </c:pt>
                <c:pt idx="27697">
                  <c:v>1193.94</c:v>
                </c:pt>
                <c:pt idx="27698">
                  <c:v>1193.96</c:v>
                </c:pt>
                <c:pt idx="27699">
                  <c:v>1193.98</c:v>
                </c:pt>
                <c:pt idx="27700">
                  <c:v>1194</c:v>
                </c:pt>
                <c:pt idx="27701">
                  <c:v>1194.02</c:v>
                </c:pt>
                <c:pt idx="27702">
                  <c:v>1194.04</c:v>
                </c:pt>
                <c:pt idx="27703">
                  <c:v>1194.06</c:v>
                </c:pt>
                <c:pt idx="27704">
                  <c:v>1194.08</c:v>
                </c:pt>
                <c:pt idx="27705">
                  <c:v>1194.0999999999999</c:v>
                </c:pt>
                <c:pt idx="27706">
                  <c:v>1194.1199999999999</c:v>
                </c:pt>
                <c:pt idx="27707">
                  <c:v>1194.1399999999999</c:v>
                </c:pt>
                <c:pt idx="27708">
                  <c:v>1194.1599999999999</c:v>
                </c:pt>
                <c:pt idx="27709">
                  <c:v>1194.1799999999998</c:v>
                </c:pt>
                <c:pt idx="27710">
                  <c:v>1194.2</c:v>
                </c:pt>
                <c:pt idx="27711">
                  <c:v>1194.22</c:v>
                </c:pt>
                <c:pt idx="27712">
                  <c:v>1194.24</c:v>
                </c:pt>
                <c:pt idx="27713">
                  <c:v>1194.26</c:v>
                </c:pt>
                <c:pt idx="27714">
                  <c:v>1194.28</c:v>
                </c:pt>
                <c:pt idx="27715">
                  <c:v>1194.3</c:v>
                </c:pt>
                <c:pt idx="27716">
                  <c:v>1194.32</c:v>
                </c:pt>
                <c:pt idx="27717">
                  <c:v>1194.3399999999999</c:v>
                </c:pt>
                <c:pt idx="27718">
                  <c:v>1194.3599999999999</c:v>
                </c:pt>
                <c:pt idx="27719">
                  <c:v>1194.3799999999999</c:v>
                </c:pt>
                <c:pt idx="27720">
                  <c:v>1194.4000000000001</c:v>
                </c:pt>
                <c:pt idx="27721">
                  <c:v>1194.42</c:v>
                </c:pt>
                <c:pt idx="27722">
                  <c:v>1194.44</c:v>
                </c:pt>
                <c:pt idx="27723">
                  <c:v>1194.46</c:v>
                </c:pt>
                <c:pt idx="27724">
                  <c:v>1194.48</c:v>
                </c:pt>
                <c:pt idx="27725">
                  <c:v>1194.5</c:v>
                </c:pt>
                <c:pt idx="27726">
                  <c:v>1194.52</c:v>
                </c:pt>
                <c:pt idx="27727">
                  <c:v>1194.54</c:v>
                </c:pt>
                <c:pt idx="27728">
                  <c:v>1194.56</c:v>
                </c:pt>
                <c:pt idx="27729">
                  <c:v>1194.58</c:v>
                </c:pt>
                <c:pt idx="27730">
                  <c:v>1194.5999999999999</c:v>
                </c:pt>
                <c:pt idx="27731">
                  <c:v>1194.6199999999999</c:v>
                </c:pt>
                <c:pt idx="27732">
                  <c:v>1194.6399999999999</c:v>
                </c:pt>
                <c:pt idx="27733">
                  <c:v>1194.6599999999999</c:v>
                </c:pt>
                <c:pt idx="27734">
                  <c:v>1194.6799999999998</c:v>
                </c:pt>
                <c:pt idx="27735">
                  <c:v>1194.7</c:v>
                </c:pt>
                <c:pt idx="27736">
                  <c:v>1194.72</c:v>
                </c:pt>
                <c:pt idx="27737">
                  <c:v>1194.74</c:v>
                </c:pt>
                <c:pt idx="27738">
                  <c:v>1194.76</c:v>
                </c:pt>
                <c:pt idx="27739">
                  <c:v>1194.78</c:v>
                </c:pt>
                <c:pt idx="27740">
                  <c:v>1194.8</c:v>
                </c:pt>
                <c:pt idx="27741">
                  <c:v>1194.82</c:v>
                </c:pt>
                <c:pt idx="27742">
                  <c:v>1194.8399999999999</c:v>
                </c:pt>
                <c:pt idx="27743">
                  <c:v>1194.8599999999999</c:v>
                </c:pt>
                <c:pt idx="27744">
                  <c:v>1194.8799999999999</c:v>
                </c:pt>
                <c:pt idx="27745">
                  <c:v>1194.9000000000001</c:v>
                </c:pt>
                <c:pt idx="27746">
                  <c:v>1194.92</c:v>
                </c:pt>
                <c:pt idx="27747">
                  <c:v>1194.94</c:v>
                </c:pt>
                <c:pt idx="27748">
                  <c:v>1194.96</c:v>
                </c:pt>
                <c:pt idx="27749">
                  <c:v>1194.98</c:v>
                </c:pt>
                <c:pt idx="27750">
                  <c:v>1195</c:v>
                </c:pt>
                <c:pt idx="27751">
                  <c:v>1195.02</c:v>
                </c:pt>
                <c:pt idx="27752">
                  <c:v>1195.04</c:v>
                </c:pt>
                <c:pt idx="27753">
                  <c:v>1195.06</c:v>
                </c:pt>
                <c:pt idx="27754">
                  <c:v>1195.08</c:v>
                </c:pt>
                <c:pt idx="27755">
                  <c:v>1195.0999999999999</c:v>
                </c:pt>
                <c:pt idx="27756">
                  <c:v>1195.1199999999999</c:v>
                </c:pt>
                <c:pt idx="27757">
                  <c:v>1195.1399999999999</c:v>
                </c:pt>
                <c:pt idx="27758">
                  <c:v>1195.1599999999999</c:v>
                </c:pt>
                <c:pt idx="27759">
                  <c:v>1195.1799999999998</c:v>
                </c:pt>
                <c:pt idx="27760">
                  <c:v>1195.2</c:v>
                </c:pt>
                <c:pt idx="27761">
                  <c:v>1195.22</c:v>
                </c:pt>
                <c:pt idx="27762">
                  <c:v>1195.24</c:v>
                </c:pt>
                <c:pt idx="27763">
                  <c:v>1195.26</c:v>
                </c:pt>
                <c:pt idx="27764">
                  <c:v>1195.28</c:v>
                </c:pt>
                <c:pt idx="27765">
                  <c:v>1195.3</c:v>
                </c:pt>
                <c:pt idx="27766">
                  <c:v>1195.32</c:v>
                </c:pt>
                <c:pt idx="27767">
                  <c:v>1195.3399999999999</c:v>
                </c:pt>
                <c:pt idx="27768">
                  <c:v>1195.3599999999999</c:v>
                </c:pt>
                <c:pt idx="27769">
                  <c:v>1195.3799999999999</c:v>
                </c:pt>
                <c:pt idx="27770">
                  <c:v>1195.4000000000001</c:v>
                </c:pt>
                <c:pt idx="27771">
                  <c:v>1195.42</c:v>
                </c:pt>
                <c:pt idx="27772">
                  <c:v>1195.44</c:v>
                </c:pt>
                <c:pt idx="27773">
                  <c:v>1195.46</c:v>
                </c:pt>
                <c:pt idx="27774">
                  <c:v>1195.48</c:v>
                </c:pt>
                <c:pt idx="27775">
                  <c:v>1195.5</c:v>
                </c:pt>
                <c:pt idx="27776">
                  <c:v>1195.52</c:v>
                </c:pt>
                <c:pt idx="27777">
                  <c:v>1195.54</c:v>
                </c:pt>
                <c:pt idx="27778">
                  <c:v>1195.56</c:v>
                </c:pt>
                <c:pt idx="27779">
                  <c:v>1195.58</c:v>
                </c:pt>
                <c:pt idx="27780">
                  <c:v>1195.5999999999999</c:v>
                </c:pt>
                <c:pt idx="27781">
                  <c:v>1195.6199999999999</c:v>
                </c:pt>
                <c:pt idx="27782">
                  <c:v>1195.6399999999999</c:v>
                </c:pt>
                <c:pt idx="27783">
                  <c:v>1195.6599999999999</c:v>
                </c:pt>
                <c:pt idx="27784">
                  <c:v>1195.6799999999998</c:v>
                </c:pt>
                <c:pt idx="27785">
                  <c:v>1195.7</c:v>
                </c:pt>
                <c:pt idx="27786">
                  <c:v>1195.72</c:v>
                </c:pt>
                <c:pt idx="27787">
                  <c:v>1195.74</c:v>
                </c:pt>
                <c:pt idx="27788">
                  <c:v>1195.76</c:v>
                </c:pt>
                <c:pt idx="27789">
                  <c:v>1195.78</c:v>
                </c:pt>
                <c:pt idx="27790">
                  <c:v>1195.8</c:v>
                </c:pt>
                <c:pt idx="27791">
                  <c:v>1195.82</c:v>
                </c:pt>
                <c:pt idx="27792">
                  <c:v>1195.8399999999999</c:v>
                </c:pt>
                <c:pt idx="27793">
                  <c:v>1195.8599999999999</c:v>
                </c:pt>
                <c:pt idx="27794">
                  <c:v>1195.8799999999999</c:v>
                </c:pt>
                <c:pt idx="27795">
                  <c:v>1195.9000000000001</c:v>
                </c:pt>
                <c:pt idx="27796">
                  <c:v>1195.92</c:v>
                </c:pt>
                <c:pt idx="27797">
                  <c:v>1195.94</c:v>
                </c:pt>
                <c:pt idx="27798">
                  <c:v>1195.96</c:v>
                </c:pt>
                <c:pt idx="27799">
                  <c:v>1195.98</c:v>
                </c:pt>
                <c:pt idx="27800">
                  <c:v>1196</c:v>
                </c:pt>
                <c:pt idx="27801">
                  <c:v>1196.02</c:v>
                </c:pt>
                <c:pt idx="27802">
                  <c:v>1196.04</c:v>
                </c:pt>
                <c:pt idx="27803">
                  <c:v>1196.06</c:v>
                </c:pt>
                <c:pt idx="27804">
                  <c:v>1196.08</c:v>
                </c:pt>
                <c:pt idx="27805">
                  <c:v>1196.0999999999999</c:v>
                </c:pt>
                <c:pt idx="27806">
                  <c:v>1196.1199999999999</c:v>
                </c:pt>
                <c:pt idx="27807">
                  <c:v>1196.1399999999999</c:v>
                </c:pt>
                <c:pt idx="27808">
                  <c:v>1196.1599999999999</c:v>
                </c:pt>
                <c:pt idx="27809">
                  <c:v>1196.1799999999998</c:v>
                </c:pt>
                <c:pt idx="27810">
                  <c:v>1196.2</c:v>
                </c:pt>
                <c:pt idx="27811">
                  <c:v>1196.22</c:v>
                </c:pt>
                <c:pt idx="27812">
                  <c:v>1196.24</c:v>
                </c:pt>
                <c:pt idx="27813">
                  <c:v>1196.26</c:v>
                </c:pt>
                <c:pt idx="27814">
                  <c:v>1196.28</c:v>
                </c:pt>
                <c:pt idx="27815">
                  <c:v>1196.3</c:v>
                </c:pt>
                <c:pt idx="27816">
                  <c:v>1196.32</c:v>
                </c:pt>
                <c:pt idx="27817">
                  <c:v>1196.3399999999999</c:v>
                </c:pt>
                <c:pt idx="27818">
                  <c:v>1196.3599999999999</c:v>
                </c:pt>
                <c:pt idx="27819">
                  <c:v>1196.3799999999999</c:v>
                </c:pt>
                <c:pt idx="27820">
                  <c:v>1196.4000000000001</c:v>
                </c:pt>
                <c:pt idx="27821">
                  <c:v>1196.42</c:v>
                </c:pt>
                <c:pt idx="27822">
                  <c:v>1196.44</c:v>
                </c:pt>
                <c:pt idx="27823">
                  <c:v>1196.46</c:v>
                </c:pt>
                <c:pt idx="27824">
                  <c:v>1196.48</c:v>
                </c:pt>
                <c:pt idx="27825">
                  <c:v>1196.5</c:v>
                </c:pt>
                <c:pt idx="27826">
                  <c:v>1196.52</c:v>
                </c:pt>
                <c:pt idx="27827">
                  <c:v>1196.54</c:v>
                </c:pt>
                <c:pt idx="27828">
                  <c:v>1196.56</c:v>
                </c:pt>
                <c:pt idx="27829">
                  <c:v>1196.58</c:v>
                </c:pt>
                <c:pt idx="27830">
                  <c:v>1196.5999999999999</c:v>
                </c:pt>
                <c:pt idx="27831">
                  <c:v>1196.6199999999999</c:v>
                </c:pt>
                <c:pt idx="27832">
                  <c:v>1196.6399999999999</c:v>
                </c:pt>
                <c:pt idx="27833">
                  <c:v>1196.6599999999999</c:v>
                </c:pt>
                <c:pt idx="27834">
                  <c:v>1196.6799999999998</c:v>
                </c:pt>
                <c:pt idx="27835">
                  <c:v>1196.7</c:v>
                </c:pt>
                <c:pt idx="27836">
                  <c:v>1196.72</c:v>
                </c:pt>
                <c:pt idx="27837">
                  <c:v>1196.74</c:v>
                </c:pt>
                <c:pt idx="27838">
                  <c:v>1196.76</c:v>
                </c:pt>
                <c:pt idx="27839">
                  <c:v>1196.78</c:v>
                </c:pt>
                <c:pt idx="27840">
                  <c:v>1196.8</c:v>
                </c:pt>
                <c:pt idx="27841">
                  <c:v>1196.82</c:v>
                </c:pt>
                <c:pt idx="27842">
                  <c:v>1196.8399999999999</c:v>
                </c:pt>
                <c:pt idx="27843">
                  <c:v>1196.8599999999999</c:v>
                </c:pt>
                <c:pt idx="27844">
                  <c:v>1196.8799999999999</c:v>
                </c:pt>
                <c:pt idx="27845">
                  <c:v>1196.9000000000001</c:v>
                </c:pt>
                <c:pt idx="27846">
                  <c:v>1196.92</c:v>
                </c:pt>
                <c:pt idx="27847">
                  <c:v>1196.94</c:v>
                </c:pt>
                <c:pt idx="27848">
                  <c:v>1196.96</c:v>
                </c:pt>
                <c:pt idx="27849">
                  <c:v>1196.98</c:v>
                </c:pt>
                <c:pt idx="27850">
                  <c:v>1197</c:v>
                </c:pt>
                <c:pt idx="27851">
                  <c:v>1197.02</c:v>
                </c:pt>
                <c:pt idx="27852">
                  <c:v>1197.04</c:v>
                </c:pt>
                <c:pt idx="27853">
                  <c:v>1197.06</c:v>
                </c:pt>
                <c:pt idx="27854">
                  <c:v>1197.08</c:v>
                </c:pt>
                <c:pt idx="27855">
                  <c:v>1197.0999999999999</c:v>
                </c:pt>
                <c:pt idx="27856">
                  <c:v>1197.1199999999999</c:v>
                </c:pt>
                <c:pt idx="27857">
                  <c:v>1197.1399999999999</c:v>
                </c:pt>
                <c:pt idx="27858">
                  <c:v>1197.1599999999999</c:v>
                </c:pt>
                <c:pt idx="27859">
                  <c:v>1197.1799999999998</c:v>
                </c:pt>
                <c:pt idx="27860">
                  <c:v>1197.2</c:v>
                </c:pt>
                <c:pt idx="27861">
                  <c:v>1197.22</c:v>
                </c:pt>
                <c:pt idx="27862">
                  <c:v>1197.24</c:v>
                </c:pt>
                <c:pt idx="27863">
                  <c:v>1197.26</c:v>
                </c:pt>
                <c:pt idx="27864">
                  <c:v>1197.28</c:v>
                </c:pt>
                <c:pt idx="27865">
                  <c:v>1197.3</c:v>
                </c:pt>
                <c:pt idx="27866">
                  <c:v>1197.32</c:v>
                </c:pt>
                <c:pt idx="27867">
                  <c:v>1197.3399999999999</c:v>
                </c:pt>
                <c:pt idx="27868">
                  <c:v>1197.3599999999999</c:v>
                </c:pt>
                <c:pt idx="27869">
                  <c:v>1197.3799999999999</c:v>
                </c:pt>
                <c:pt idx="27870">
                  <c:v>1197.4000000000001</c:v>
                </c:pt>
                <c:pt idx="27871">
                  <c:v>1197.42</c:v>
                </c:pt>
                <c:pt idx="27872">
                  <c:v>1197.44</c:v>
                </c:pt>
                <c:pt idx="27873">
                  <c:v>1197.46</c:v>
                </c:pt>
                <c:pt idx="27874">
                  <c:v>1197.48</c:v>
                </c:pt>
                <c:pt idx="27875">
                  <c:v>1197.5</c:v>
                </c:pt>
                <c:pt idx="27876">
                  <c:v>1197.52</c:v>
                </c:pt>
                <c:pt idx="27877">
                  <c:v>1197.54</c:v>
                </c:pt>
                <c:pt idx="27878">
                  <c:v>1197.56</c:v>
                </c:pt>
                <c:pt idx="27879">
                  <c:v>1197.58</c:v>
                </c:pt>
                <c:pt idx="27880">
                  <c:v>1197.5999999999999</c:v>
                </c:pt>
                <c:pt idx="27881">
                  <c:v>1197.6199999999999</c:v>
                </c:pt>
                <c:pt idx="27882">
                  <c:v>1197.6399999999999</c:v>
                </c:pt>
                <c:pt idx="27883">
                  <c:v>1197.6599999999999</c:v>
                </c:pt>
                <c:pt idx="27884">
                  <c:v>1197.6799999999998</c:v>
                </c:pt>
                <c:pt idx="27885">
                  <c:v>1197.7</c:v>
                </c:pt>
                <c:pt idx="27886">
                  <c:v>1197.72</c:v>
                </c:pt>
                <c:pt idx="27887">
                  <c:v>1197.74</c:v>
                </c:pt>
                <c:pt idx="27888">
                  <c:v>1197.76</c:v>
                </c:pt>
                <c:pt idx="27889">
                  <c:v>1197.78</c:v>
                </c:pt>
                <c:pt idx="27890">
                  <c:v>1197.8</c:v>
                </c:pt>
                <c:pt idx="27891">
                  <c:v>1197.82</c:v>
                </c:pt>
                <c:pt idx="27892">
                  <c:v>1197.8399999999999</c:v>
                </c:pt>
                <c:pt idx="27893">
                  <c:v>1197.8599999999999</c:v>
                </c:pt>
                <c:pt idx="27894">
                  <c:v>1197.8799999999999</c:v>
                </c:pt>
                <c:pt idx="27895">
                  <c:v>1197.9000000000001</c:v>
                </c:pt>
                <c:pt idx="27896">
                  <c:v>1197.92</c:v>
                </c:pt>
                <c:pt idx="27897">
                  <c:v>1197.94</c:v>
                </c:pt>
                <c:pt idx="27898">
                  <c:v>1197.96</c:v>
                </c:pt>
                <c:pt idx="27899">
                  <c:v>1197.98</c:v>
                </c:pt>
                <c:pt idx="27900">
                  <c:v>1198</c:v>
                </c:pt>
                <c:pt idx="27901">
                  <c:v>1198.02</c:v>
                </c:pt>
                <c:pt idx="27902">
                  <c:v>1198.04</c:v>
                </c:pt>
                <c:pt idx="27903">
                  <c:v>1198.06</c:v>
                </c:pt>
                <c:pt idx="27904">
                  <c:v>1198.08</c:v>
                </c:pt>
                <c:pt idx="27905">
                  <c:v>1198.0999999999999</c:v>
                </c:pt>
                <c:pt idx="27906">
                  <c:v>1198.1199999999999</c:v>
                </c:pt>
                <c:pt idx="27907">
                  <c:v>1198.1399999999999</c:v>
                </c:pt>
                <c:pt idx="27908">
                  <c:v>1198.1599999999999</c:v>
                </c:pt>
                <c:pt idx="27909">
                  <c:v>1198.1799999999998</c:v>
                </c:pt>
                <c:pt idx="27910">
                  <c:v>1198.2</c:v>
                </c:pt>
                <c:pt idx="27911">
                  <c:v>1198.22</c:v>
                </c:pt>
                <c:pt idx="27912">
                  <c:v>1198.24</c:v>
                </c:pt>
                <c:pt idx="27913">
                  <c:v>1198.26</c:v>
                </c:pt>
                <c:pt idx="27914">
                  <c:v>1198.28</c:v>
                </c:pt>
                <c:pt idx="27915">
                  <c:v>1198.3</c:v>
                </c:pt>
                <c:pt idx="27916">
                  <c:v>1198.32</c:v>
                </c:pt>
                <c:pt idx="27917">
                  <c:v>1198.3399999999999</c:v>
                </c:pt>
                <c:pt idx="27918">
                  <c:v>1198.3599999999999</c:v>
                </c:pt>
                <c:pt idx="27919">
                  <c:v>1198.3799999999999</c:v>
                </c:pt>
                <c:pt idx="27920">
                  <c:v>1198.4000000000001</c:v>
                </c:pt>
                <c:pt idx="27921">
                  <c:v>1198.42</c:v>
                </c:pt>
                <c:pt idx="27922">
                  <c:v>1198.44</c:v>
                </c:pt>
                <c:pt idx="27923">
                  <c:v>1198.46</c:v>
                </c:pt>
                <c:pt idx="27924">
                  <c:v>1198.48</c:v>
                </c:pt>
                <c:pt idx="27925">
                  <c:v>1198.5</c:v>
                </c:pt>
                <c:pt idx="27926">
                  <c:v>1198.52</c:v>
                </c:pt>
                <c:pt idx="27927">
                  <c:v>1198.54</c:v>
                </c:pt>
                <c:pt idx="27928">
                  <c:v>1198.56</c:v>
                </c:pt>
                <c:pt idx="27929">
                  <c:v>1198.58</c:v>
                </c:pt>
                <c:pt idx="27930">
                  <c:v>1198.5999999999999</c:v>
                </c:pt>
                <c:pt idx="27931">
                  <c:v>1198.6199999999999</c:v>
                </c:pt>
                <c:pt idx="27932">
                  <c:v>1198.6399999999999</c:v>
                </c:pt>
                <c:pt idx="27933">
                  <c:v>1198.6599999999999</c:v>
                </c:pt>
                <c:pt idx="27934">
                  <c:v>1198.6799999999998</c:v>
                </c:pt>
                <c:pt idx="27935">
                  <c:v>1198.7</c:v>
                </c:pt>
                <c:pt idx="27936">
                  <c:v>1198.72</c:v>
                </c:pt>
                <c:pt idx="27937">
                  <c:v>1198.74</c:v>
                </c:pt>
                <c:pt idx="27938">
                  <c:v>1198.76</c:v>
                </c:pt>
                <c:pt idx="27939">
                  <c:v>1198.78</c:v>
                </c:pt>
                <c:pt idx="27940">
                  <c:v>1198.8</c:v>
                </c:pt>
                <c:pt idx="27941">
                  <c:v>1198.82</c:v>
                </c:pt>
                <c:pt idx="27942">
                  <c:v>1198.8399999999999</c:v>
                </c:pt>
                <c:pt idx="27943">
                  <c:v>1198.8599999999999</c:v>
                </c:pt>
                <c:pt idx="27944">
                  <c:v>1198.8799999999999</c:v>
                </c:pt>
                <c:pt idx="27945">
                  <c:v>1198.9000000000001</c:v>
                </c:pt>
                <c:pt idx="27946">
                  <c:v>1198.92</c:v>
                </c:pt>
                <c:pt idx="27947">
                  <c:v>1198.94</c:v>
                </c:pt>
                <c:pt idx="27948">
                  <c:v>1198.96</c:v>
                </c:pt>
                <c:pt idx="27949">
                  <c:v>1198.98</c:v>
                </c:pt>
                <c:pt idx="27950">
                  <c:v>1199</c:v>
                </c:pt>
                <c:pt idx="27951">
                  <c:v>1199.02</c:v>
                </c:pt>
                <c:pt idx="27952">
                  <c:v>1199.04</c:v>
                </c:pt>
                <c:pt idx="27953">
                  <c:v>1199.06</c:v>
                </c:pt>
                <c:pt idx="27954">
                  <c:v>1199.08</c:v>
                </c:pt>
                <c:pt idx="27955">
                  <c:v>1199.0999999999999</c:v>
                </c:pt>
                <c:pt idx="27956">
                  <c:v>1199.1199999999999</c:v>
                </c:pt>
                <c:pt idx="27957">
                  <c:v>1199.1399999999999</c:v>
                </c:pt>
                <c:pt idx="27958">
                  <c:v>1199.1599999999999</c:v>
                </c:pt>
                <c:pt idx="27959">
                  <c:v>1199.1799999999998</c:v>
                </c:pt>
                <c:pt idx="27960">
                  <c:v>1199.2</c:v>
                </c:pt>
                <c:pt idx="27961">
                  <c:v>1199.22</c:v>
                </c:pt>
                <c:pt idx="27962">
                  <c:v>1199.24</c:v>
                </c:pt>
                <c:pt idx="27963">
                  <c:v>1199.26</c:v>
                </c:pt>
                <c:pt idx="27964">
                  <c:v>1199.28</c:v>
                </c:pt>
                <c:pt idx="27965">
                  <c:v>1199.3</c:v>
                </c:pt>
                <c:pt idx="27966">
                  <c:v>1199.32</c:v>
                </c:pt>
                <c:pt idx="27967">
                  <c:v>1199.3399999999999</c:v>
                </c:pt>
                <c:pt idx="27968">
                  <c:v>1199.3599999999999</c:v>
                </c:pt>
                <c:pt idx="27969">
                  <c:v>1199.3799999999999</c:v>
                </c:pt>
                <c:pt idx="27970">
                  <c:v>1199.4000000000001</c:v>
                </c:pt>
                <c:pt idx="27971">
                  <c:v>1199.42</c:v>
                </c:pt>
                <c:pt idx="27972">
                  <c:v>1199.44</c:v>
                </c:pt>
                <c:pt idx="27973">
                  <c:v>1199.46</c:v>
                </c:pt>
                <c:pt idx="27974">
                  <c:v>1199.48</c:v>
                </c:pt>
                <c:pt idx="27975">
                  <c:v>1199.5</c:v>
                </c:pt>
                <c:pt idx="27976">
                  <c:v>1199.52</c:v>
                </c:pt>
                <c:pt idx="27977">
                  <c:v>1199.54</c:v>
                </c:pt>
                <c:pt idx="27978">
                  <c:v>1199.56</c:v>
                </c:pt>
                <c:pt idx="27979">
                  <c:v>1199.58</c:v>
                </c:pt>
                <c:pt idx="27980">
                  <c:v>1199.5999999999999</c:v>
                </c:pt>
                <c:pt idx="27981">
                  <c:v>1199.6199999999999</c:v>
                </c:pt>
                <c:pt idx="27982">
                  <c:v>1199.6399999999999</c:v>
                </c:pt>
                <c:pt idx="27983">
                  <c:v>1199.6599999999999</c:v>
                </c:pt>
                <c:pt idx="27984">
                  <c:v>1199.6799999999998</c:v>
                </c:pt>
                <c:pt idx="27985">
                  <c:v>1199.7</c:v>
                </c:pt>
                <c:pt idx="27986">
                  <c:v>1199.72</c:v>
                </c:pt>
                <c:pt idx="27987">
                  <c:v>1199.74</c:v>
                </c:pt>
                <c:pt idx="27988">
                  <c:v>1199.76</c:v>
                </c:pt>
                <c:pt idx="27989">
                  <c:v>1199.78</c:v>
                </c:pt>
                <c:pt idx="27990">
                  <c:v>1199.8</c:v>
                </c:pt>
                <c:pt idx="27991">
                  <c:v>1199.82</c:v>
                </c:pt>
                <c:pt idx="27992">
                  <c:v>1199.8399999999999</c:v>
                </c:pt>
                <c:pt idx="27993">
                  <c:v>1199.8599999999999</c:v>
                </c:pt>
                <c:pt idx="27994">
                  <c:v>1199.8799999999999</c:v>
                </c:pt>
                <c:pt idx="27995">
                  <c:v>1199.9000000000001</c:v>
                </c:pt>
                <c:pt idx="27996">
                  <c:v>1199.92</c:v>
                </c:pt>
                <c:pt idx="27997">
                  <c:v>1199.94</c:v>
                </c:pt>
                <c:pt idx="27998">
                  <c:v>1199.96</c:v>
                </c:pt>
                <c:pt idx="27999">
                  <c:v>1199.98</c:v>
                </c:pt>
                <c:pt idx="28000">
                  <c:v>1200</c:v>
                </c:pt>
                <c:pt idx="28001">
                  <c:v>1200.02</c:v>
                </c:pt>
                <c:pt idx="28002">
                  <c:v>1200.04</c:v>
                </c:pt>
                <c:pt idx="28003">
                  <c:v>1200.06</c:v>
                </c:pt>
                <c:pt idx="28004">
                  <c:v>1200.08</c:v>
                </c:pt>
                <c:pt idx="28005">
                  <c:v>1200.0999999999999</c:v>
                </c:pt>
                <c:pt idx="28006">
                  <c:v>1200.1199999999999</c:v>
                </c:pt>
                <c:pt idx="28007">
                  <c:v>1200.1399999999999</c:v>
                </c:pt>
                <c:pt idx="28008">
                  <c:v>1200.1599999999999</c:v>
                </c:pt>
                <c:pt idx="28009">
                  <c:v>1200.1799999999998</c:v>
                </c:pt>
                <c:pt idx="28010">
                  <c:v>1200.2</c:v>
                </c:pt>
                <c:pt idx="28011">
                  <c:v>1200.22</c:v>
                </c:pt>
                <c:pt idx="28012">
                  <c:v>1200.24</c:v>
                </c:pt>
                <c:pt idx="28013">
                  <c:v>1200.26</c:v>
                </c:pt>
                <c:pt idx="28014">
                  <c:v>1200.28</c:v>
                </c:pt>
                <c:pt idx="28015">
                  <c:v>1200.3</c:v>
                </c:pt>
                <c:pt idx="28016">
                  <c:v>1200.32</c:v>
                </c:pt>
                <c:pt idx="28017">
                  <c:v>1200.3399999999999</c:v>
                </c:pt>
                <c:pt idx="28018">
                  <c:v>1200.3599999999999</c:v>
                </c:pt>
                <c:pt idx="28019">
                  <c:v>1200.3799999999999</c:v>
                </c:pt>
                <c:pt idx="28020">
                  <c:v>1200.4000000000001</c:v>
                </c:pt>
                <c:pt idx="28021">
                  <c:v>1200.42</c:v>
                </c:pt>
                <c:pt idx="28022">
                  <c:v>1200.44</c:v>
                </c:pt>
                <c:pt idx="28023">
                  <c:v>1200.46</c:v>
                </c:pt>
                <c:pt idx="28024">
                  <c:v>1200.48</c:v>
                </c:pt>
                <c:pt idx="28025">
                  <c:v>1200.5</c:v>
                </c:pt>
                <c:pt idx="28026">
                  <c:v>1200.52</c:v>
                </c:pt>
                <c:pt idx="28027">
                  <c:v>1200.54</c:v>
                </c:pt>
                <c:pt idx="28028">
                  <c:v>1200.56</c:v>
                </c:pt>
                <c:pt idx="28029">
                  <c:v>1200.58</c:v>
                </c:pt>
                <c:pt idx="28030">
                  <c:v>1200.5999999999999</c:v>
                </c:pt>
                <c:pt idx="28031">
                  <c:v>1200.6199999999999</c:v>
                </c:pt>
                <c:pt idx="28032">
                  <c:v>1200.6399999999999</c:v>
                </c:pt>
                <c:pt idx="28033">
                  <c:v>1200.6599999999999</c:v>
                </c:pt>
                <c:pt idx="28034">
                  <c:v>1200.6799999999998</c:v>
                </c:pt>
                <c:pt idx="28035">
                  <c:v>1200.7</c:v>
                </c:pt>
                <c:pt idx="28036">
                  <c:v>1200.72</c:v>
                </c:pt>
                <c:pt idx="28037">
                  <c:v>1200.74</c:v>
                </c:pt>
                <c:pt idx="28038">
                  <c:v>1200.76</c:v>
                </c:pt>
                <c:pt idx="28039">
                  <c:v>1200.78</c:v>
                </c:pt>
                <c:pt idx="28040">
                  <c:v>1200.8</c:v>
                </c:pt>
                <c:pt idx="28041">
                  <c:v>1200.82</c:v>
                </c:pt>
                <c:pt idx="28042">
                  <c:v>1200.8399999999999</c:v>
                </c:pt>
                <c:pt idx="28043">
                  <c:v>1200.8599999999999</c:v>
                </c:pt>
                <c:pt idx="28044">
                  <c:v>1200.8799999999999</c:v>
                </c:pt>
                <c:pt idx="28045">
                  <c:v>1200.9000000000001</c:v>
                </c:pt>
                <c:pt idx="28046">
                  <c:v>1200.92</c:v>
                </c:pt>
                <c:pt idx="28047">
                  <c:v>1200.94</c:v>
                </c:pt>
                <c:pt idx="28048">
                  <c:v>1200.96</c:v>
                </c:pt>
                <c:pt idx="28049">
                  <c:v>1200.98</c:v>
                </c:pt>
                <c:pt idx="28050">
                  <c:v>1201</c:v>
                </c:pt>
                <c:pt idx="28051">
                  <c:v>1201.02</c:v>
                </c:pt>
                <c:pt idx="28052">
                  <c:v>1201.04</c:v>
                </c:pt>
                <c:pt idx="28053">
                  <c:v>1201.06</c:v>
                </c:pt>
                <c:pt idx="28054">
                  <c:v>1201.08</c:v>
                </c:pt>
                <c:pt idx="28055">
                  <c:v>1201.0999999999999</c:v>
                </c:pt>
                <c:pt idx="28056">
                  <c:v>1201.1199999999999</c:v>
                </c:pt>
                <c:pt idx="28057">
                  <c:v>1201.1399999999999</c:v>
                </c:pt>
                <c:pt idx="28058">
                  <c:v>1201.1599999999999</c:v>
                </c:pt>
                <c:pt idx="28059">
                  <c:v>1201.1799999999998</c:v>
                </c:pt>
                <c:pt idx="28060">
                  <c:v>1201.2</c:v>
                </c:pt>
                <c:pt idx="28061">
                  <c:v>1201.22</c:v>
                </c:pt>
                <c:pt idx="28062">
                  <c:v>1201.24</c:v>
                </c:pt>
                <c:pt idx="28063">
                  <c:v>1201.26</c:v>
                </c:pt>
                <c:pt idx="28064">
                  <c:v>1201.28</c:v>
                </c:pt>
                <c:pt idx="28065">
                  <c:v>1201.3</c:v>
                </c:pt>
                <c:pt idx="28066">
                  <c:v>1201.32</c:v>
                </c:pt>
                <c:pt idx="28067">
                  <c:v>1201.3399999999999</c:v>
                </c:pt>
                <c:pt idx="28068">
                  <c:v>1201.3599999999999</c:v>
                </c:pt>
                <c:pt idx="28069">
                  <c:v>1201.3799999999999</c:v>
                </c:pt>
                <c:pt idx="28070">
                  <c:v>1201.4000000000001</c:v>
                </c:pt>
                <c:pt idx="28071">
                  <c:v>1201.42</c:v>
                </c:pt>
                <c:pt idx="28072">
                  <c:v>1201.44</c:v>
                </c:pt>
                <c:pt idx="28073">
                  <c:v>1201.46</c:v>
                </c:pt>
                <c:pt idx="28074">
                  <c:v>1201.48</c:v>
                </c:pt>
                <c:pt idx="28075">
                  <c:v>1201.5</c:v>
                </c:pt>
                <c:pt idx="28076">
                  <c:v>1201.52</c:v>
                </c:pt>
                <c:pt idx="28077">
                  <c:v>1201.54</c:v>
                </c:pt>
                <c:pt idx="28078">
                  <c:v>1201.56</c:v>
                </c:pt>
                <c:pt idx="28079">
                  <c:v>1201.58</c:v>
                </c:pt>
                <c:pt idx="28080">
                  <c:v>1201.5999999999999</c:v>
                </c:pt>
                <c:pt idx="28081">
                  <c:v>1201.6199999999999</c:v>
                </c:pt>
                <c:pt idx="28082">
                  <c:v>1201.6399999999999</c:v>
                </c:pt>
                <c:pt idx="28083">
                  <c:v>1201.6599999999999</c:v>
                </c:pt>
                <c:pt idx="28084">
                  <c:v>1201.6799999999998</c:v>
                </c:pt>
                <c:pt idx="28085">
                  <c:v>1201.7</c:v>
                </c:pt>
                <c:pt idx="28086">
                  <c:v>1201.72</c:v>
                </c:pt>
                <c:pt idx="28087">
                  <c:v>1201.74</c:v>
                </c:pt>
                <c:pt idx="28088">
                  <c:v>1201.76</c:v>
                </c:pt>
                <c:pt idx="28089">
                  <c:v>1201.78</c:v>
                </c:pt>
                <c:pt idx="28090">
                  <c:v>1201.8</c:v>
                </c:pt>
                <c:pt idx="28091">
                  <c:v>1201.82</c:v>
                </c:pt>
                <c:pt idx="28092">
                  <c:v>1201.8399999999999</c:v>
                </c:pt>
                <c:pt idx="28093">
                  <c:v>1201.8599999999999</c:v>
                </c:pt>
                <c:pt idx="28094">
                  <c:v>1201.8799999999999</c:v>
                </c:pt>
                <c:pt idx="28095">
                  <c:v>1201.9000000000001</c:v>
                </c:pt>
                <c:pt idx="28096">
                  <c:v>1201.92</c:v>
                </c:pt>
                <c:pt idx="28097">
                  <c:v>1201.94</c:v>
                </c:pt>
                <c:pt idx="28098">
                  <c:v>1201.96</c:v>
                </c:pt>
                <c:pt idx="28099">
                  <c:v>1201.98</c:v>
                </c:pt>
                <c:pt idx="28100">
                  <c:v>1202</c:v>
                </c:pt>
                <c:pt idx="28101">
                  <c:v>1202.02</c:v>
                </c:pt>
                <c:pt idx="28102">
                  <c:v>1202.04</c:v>
                </c:pt>
                <c:pt idx="28103">
                  <c:v>1202.06</c:v>
                </c:pt>
                <c:pt idx="28104">
                  <c:v>1202.08</c:v>
                </c:pt>
                <c:pt idx="28105">
                  <c:v>1202.0999999999999</c:v>
                </c:pt>
                <c:pt idx="28106">
                  <c:v>1202.1199999999999</c:v>
                </c:pt>
                <c:pt idx="28107">
                  <c:v>1202.1399999999999</c:v>
                </c:pt>
                <c:pt idx="28108">
                  <c:v>1202.1599999999999</c:v>
                </c:pt>
                <c:pt idx="28109">
                  <c:v>1202.1799999999998</c:v>
                </c:pt>
                <c:pt idx="28110">
                  <c:v>1202.2</c:v>
                </c:pt>
                <c:pt idx="28111">
                  <c:v>1202.22</c:v>
                </c:pt>
                <c:pt idx="28112">
                  <c:v>1202.24</c:v>
                </c:pt>
                <c:pt idx="28113">
                  <c:v>1202.26</c:v>
                </c:pt>
                <c:pt idx="28114">
                  <c:v>1202.28</c:v>
                </c:pt>
                <c:pt idx="28115">
                  <c:v>1202.3</c:v>
                </c:pt>
                <c:pt idx="28116">
                  <c:v>1202.32</c:v>
                </c:pt>
                <c:pt idx="28117">
                  <c:v>1202.3399999999999</c:v>
                </c:pt>
                <c:pt idx="28118">
                  <c:v>1202.3599999999999</c:v>
                </c:pt>
                <c:pt idx="28119">
                  <c:v>1202.3799999999999</c:v>
                </c:pt>
                <c:pt idx="28120">
                  <c:v>1202.4000000000001</c:v>
                </c:pt>
                <c:pt idx="28121">
                  <c:v>1202.42</c:v>
                </c:pt>
                <c:pt idx="28122">
                  <c:v>1202.44</c:v>
                </c:pt>
                <c:pt idx="28123">
                  <c:v>1202.46</c:v>
                </c:pt>
                <c:pt idx="28124">
                  <c:v>1202.48</c:v>
                </c:pt>
                <c:pt idx="28125">
                  <c:v>1202.5</c:v>
                </c:pt>
                <c:pt idx="28126">
                  <c:v>1202.52</c:v>
                </c:pt>
                <c:pt idx="28127">
                  <c:v>1202.54</c:v>
                </c:pt>
                <c:pt idx="28128">
                  <c:v>1202.56</c:v>
                </c:pt>
                <c:pt idx="28129">
                  <c:v>1202.58</c:v>
                </c:pt>
                <c:pt idx="28130">
                  <c:v>1202.5999999999999</c:v>
                </c:pt>
                <c:pt idx="28131">
                  <c:v>1202.6199999999999</c:v>
                </c:pt>
                <c:pt idx="28132">
                  <c:v>1202.6399999999999</c:v>
                </c:pt>
                <c:pt idx="28133">
                  <c:v>1202.6599999999999</c:v>
                </c:pt>
                <c:pt idx="28134">
                  <c:v>1202.6799999999998</c:v>
                </c:pt>
                <c:pt idx="28135">
                  <c:v>1202.7</c:v>
                </c:pt>
                <c:pt idx="28136">
                  <c:v>1202.72</c:v>
                </c:pt>
                <c:pt idx="28137">
                  <c:v>1202.74</c:v>
                </c:pt>
                <c:pt idx="28138">
                  <c:v>1202.76</c:v>
                </c:pt>
                <c:pt idx="28139">
                  <c:v>1202.78</c:v>
                </c:pt>
                <c:pt idx="28140">
                  <c:v>1202.8</c:v>
                </c:pt>
                <c:pt idx="28141">
                  <c:v>1202.82</c:v>
                </c:pt>
                <c:pt idx="28142">
                  <c:v>1202.8399999999999</c:v>
                </c:pt>
                <c:pt idx="28143">
                  <c:v>1202.8599999999999</c:v>
                </c:pt>
                <c:pt idx="28144">
                  <c:v>1202.8799999999999</c:v>
                </c:pt>
                <c:pt idx="28145">
                  <c:v>1202.9000000000001</c:v>
                </c:pt>
                <c:pt idx="28146">
                  <c:v>1202.92</c:v>
                </c:pt>
                <c:pt idx="28147">
                  <c:v>1202.94</c:v>
                </c:pt>
                <c:pt idx="28148">
                  <c:v>1202.96</c:v>
                </c:pt>
                <c:pt idx="28149">
                  <c:v>1202.98</c:v>
                </c:pt>
                <c:pt idx="28150">
                  <c:v>1203</c:v>
                </c:pt>
                <c:pt idx="28151">
                  <c:v>1203.02</c:v>
                </c:pt>
                <c:pt idx="28152">
                  <c:v>1203.04</c:v>
                </c:pt>
                <c:pt idx="28153">
                  <c:v>1203.06</c:v>
                </c:pt>
                <c:pt idx="28154">
                  <c:v>1203.08</c:v>
                </c:pt>
                <c:pt idx="28155">
                  <c:v>1203.0999999999999</c:v>
                </c:pt>
                <c:pt idx="28156">
                  <c:v>1203.1199999999999</c:v>
                </c:pt>
                <c:pt idx="28157">
                  <c:v>1203.1399999999999</c:v>
                </c:pt>
                <c:pt idx="28158">
                  <c:v>1203.1599999999999</c:v>
                </c:pt>
                <c:pt idx="28159">
                  <c:v>1203.1799999999998</c:v>
                </c:pt>
                <c:pt idx="28160">
                  <c:v>1203.2</c:v>
                </c:pt>
                <c:pt idx="28161">
                  <c:v>1203.22</c:v>
                </c:pt>
                <c:pt idx="28162">
                  <c:v>1203.24</c:v>
                </c:pt>
                <c:pt idx="28163">
                  <c:v>1203.26</c:v>
                </c:pt>
                <c:pt idx="28164">
                  <c:v>1203.28</c:v>
                </c:pt>
                <c:pt idx="28165">
                  <c:v>1203.3</c:v>
                </c:pt>
                <c:pt idx="28166">
                  <c:v>1203.32</c:v>
                </c:pt>
                <c:pt idx="28167">
                  <c:v>1203.3399999999999</c:v>
                </c:pt>
                <c:pt idx="28168">
                  <c:v>1203.3599999999999</c:v>
                </c:pt>
                <c:pt idx="28169">
                  <c:v>1203.3799999999999</c:v>
                </c:pt>
                <c:pt idx="28170">
                  <c:v>1203.4000000000001</c:v>
                </c:pt>
                <c:pt idx="28171">
                  <c:v>1203.42</c:v>
                </c:pt>
                <c:pt idx="28172">
                  <c:v>1203.44</c:v>
                </c:pt>
                <c:pt idx="28173">
                  <c:v>1203.46</c:v>
                </c:pt>
                <c:pt idx="28174">
                  <c:v>1203.48</c:v>
                </c:pt>
                <c:pt idx="28175">
                  <c:v>1203.5</c:v>
                </c:pt>
                <c:pt idx="28176">
                  <c:v>1203.52</c:v>
                </c:pt>
                <c:pt idx="28177">
                  <c:v>1203.54</c:v>
                </c:pt>
                <c:pt idx="28178">
                  <c:v>1203.56</c:v>
                </c:pt>
                <c:pt idx="28179">
                  <c:v>1203.58</c:v>
                </c:pt>
                <c:pt idx="28180">
                  <c:v>1203.5999999999999</c:v>
                </c:pt>
                <c:pt idx="28181">
                  <c:v>1203.6199999999999</c:v>
                </c:pt>
                <c:pt idx="28182">
                  <c:v>1203.6399999999999</c:v>
                </c:pt>
                <c:pt idx="28183">
                  <c:v>1203.6599999999999</c:v>
                </c:pt>
                <c:pt idx="28184">
                  <c:v>1203.6799999999998</c:v>
                </c:pt>
                <c:pt idx="28185">
                  <c:v>1203.7</c:v>
                </c:pt>
                <c:pt idx="28186">
                  <c:v>1203.72</c:v>
                </c:pt>
                <c:pt idx="28187">
                  <c:v>1203.74</c:v>
                </c:pt>
                <c:pt idx="28188">
                  <c:v>1203.76</c:v>
                </c:pt>
                <c:pt idx="28189">
                  <c:v>1203.78</c:v>
                </c:pt>
                <c:pt idx="28190">
                  <c:v>1203.8</c:v>
                </c:pt>
                <c:pt idx="28191">
                  <c:v>1203.82</c:v>
                </c:pt>
                <c:pt idx="28192">
                  <c:v>1203.8399999999999</c:v>
                </c:pt>
                <c:pt idx="28193">
                  <c:v>1203.8599999999999</c:v>
                </c:pt>
                <c:pt idx="28194">
                  <c:v>1203.8799999999999</c:v>
                </c:pt>
                <c:pt idx="28195">
                  <c:v>1203.9000000000001</c:v>
                </c:pt>
                <c:pt idx="28196">
                  <c:v>1203.92</c:v>
                </c:pt>
                <c:pt idx="28197">
                  <c:v>1203.94</c:v>
                </c:pt>
                <c:pt idx="28198">
                  <c:v>1203.96</c:v>
                </c:pt>
                <c:pt idx="28199">
                  <c:v>1203.98</c:v>
                </c:pt>
                <c:pt idx="28200">
                  <c:v>1204</c:v>
                </c:pt>
                <c:pt idx="28201">
                  <c:v>1204.02</c:v>
                </c:pt>
                <c:pt idx="28202">
                  <c:v>1204.04</c:v>
                </c:pt>
                <c:pt idx="28203">
                  <c:v>1204.06</c:v>
                </c:pt>
                <c:pt idx="28204">
                  <c:v>1204.08</c:v>
                </c:pt>
                <c:pt idx="28205">
                  <c:v>1204.0999999999999</c:v>
                </c:pt>
                <c:pt idx="28206">
                  <c:v>1204.1199999999999</c:v>
                </c:pt>
                <c:pt idx="28207">
                  <c:v>1204.1399999999999</c:v>
                </c:pt>
                <c:pt idx="28208">
                  <c:v>1204.1599999999999</c:v>
                </c:pt>
                <c:pt idx="28209">
                  <c:v>1204.1799999999998</c:v>
                </c:pt>
                <c:pt idx="28210">
                  <c:v>1204.2</c:v>
                </c:pt>
                <c:pt idx="28211">
                  <c:v>1204.22</c:v>
                </c:pt>
                <c:pt idx="28212">
                  <c:v>1204.24</c:v>
                </c:pt>
                <c:pt idx="28213">
                  <c:v>1204.26</c:v>
                </c:pt>
                <c:pt idx="28214">
                  <c:v>1204.28</c:v>
                </c:pt>
                <c:pt idx="28215">
                  <c:v>1204.3</c:v>
                </c:pt>
                <c:pt idx="28216">
                  <c:v>1204.32</c:v>
                </c:pt>
                <c:pt idx="28217">
                  <c:v>1204.3399999999999</c:v>
                </c:pt>
                <c:pt idx="28218">
                  <c:v>1204.3599999999999</c:v>
                </c:pt>
                <c:pt idx="28219">
                  <c:v>1204.3799999999999</c:v>
                </c:pt>
                <c:pt idx="28220">
                  <c:v>1204.4000000000001</c:v>
                </c:pt>
                <c:pt idx="28221">
                  <c:v>1204.42</c:v>
                </c:pt>
                <c:pt idx="28222">
                  <c:v>1204.44</c:v>
                </c:pt>
                <c:pt idx="28223">
                  <c:v>1204.46</c:v>
                </c:pt>
                <c:pt idx="28224">
                  <c:v>1204.48</c:v>
                </c:pt>
                <c:pt idx="28225">
                  <c:v>1204.5</c:v>
                </c:pt>
                <c:pt idx="28226">
                  <c:v>1204.52</c:v>
                </c:pt>
                <c:pt idx="28227">
                  <c:v>1204.54</c:v>
                </c:pt>
                <c:pt idx="28228">
                  <c:v>1204.56</c:v>
                </c:pt>
                <c:pt idx="28229">
                  <c:v>1204.58</c:v>
                </c:pt>
                <c:pt idx="28230">
                  <c:v>1204.5999999999999</c:v>
                </c:pt>
                <c:pt idx="28231">
                  <c:v>1204.6199999999999</c:v>
                </c:pt>
                <c:pt idx="28232">
                  <c:v>1204.6399999999999</c:v>
                </c:pt>
                <c:pt idx="28233">
                  <c:v>1204.6599999999999</c:v>
                </c:pt>
                <c:pt idx="28234">
                  <c:v>1204.6799999999998</c:v>
                </c:pt>
                <c:pt idx="28235">
                  <c:v>1204.7</c:v>
                </c:pt>
                <c:pt idx="28236">
                  <c:v>1204.72</c:v>
                </c:pt>
                <c:pt idx="28237">
                  <c:v>1204.74</c:v>
                </c:pt>
                <c:pt idx="28238">
                  <c:v>1204.76</c:v>
                </c:pt>
                <c:pt idx="28239">
                  <c:v>1204.78</c:v>
                </c:pt>
                <c:pt idx="28240">
                  <c:v>1204.8</c:v>
                </c:pt>
                <c:pt idx="28241">
                  <c:v>1204.82</c:v>
                </c:pt>
                <c:pt idx="28242">
                  <c:v>1204.8399999999999</c:v>
                </c:pt>
                <c:pt idx="28243">
                  <c:v>1204.8599999999999</c:v>
                </c:pt>
                <c:pt idx="28244">
                  <c:v>1204.8799999999999</c:v>
                </c:pt>
                <c:pt idx="28245">
                  <c:v>1204.9000000000001</c:v>
                </c:pt>
                <c:pt idx="28246">
                  <c:v>1204.92</c:v>
                </c:pt>
                <c:pt idx="28247">
                  <c:v>1204.94</c:v>
                </c:pt>
                <c:pt idx="28248">
                  <c:v>1204.96</c:v>
                </c:pt>
                <c:pt idx="28249">
                  <c:v>1204.98</c:v>
                </c:pt>
                <c:pt idx="28250">
                  <c:v>1205</c:v>
                </c:pt>
                <c:pt idx="28251">
                  <c:v>1205.02</c:v>
                </c:pt>
                <c:pt idx="28252">
                  <c:v>1205.04</c:v>
                </c:pt>
                <c:pt idx="28253">
                  <c:v>1205.06</c:v>
                </c:pt>
                <c:pt idx="28254">
                  <c:v>1205.08</c:v>
                </c:pt>
                <c:pt idx="28255">
                  <c:v>1205.0999999999999</c:v>
                </c:pt>
                <c:pt idx="28256">
                  <c:v>1205.1199999999999</c:v>
                </c:pt>
                <c:pt idx="28257">
                  <c:v>1205.1399999999999</c:v>
                </c:pt>
                <c:pt idx="28258">
                  <c:v>1205.1599999999999</c:v>
                </c:pt>
                <c:pt idx="28259">
                  <c:v>1205.1799999999998</c:v>
                </c:pt>
                <c:pt idx="28260">
                  <c:v>1205.2</c:v>
                </c:pt>
                <c:pt idx="28261">
                  <c:v>1205.22</c:v>
                </c:pt>
                <c:pt idx="28262">
                  <c:v>1205.24</c:v>
                </c:pt>
                <c:pt idx="28263">
                  <c:v>1205.26</c:v>
                </c:pt>
                <c:pt idx="28264">
                  <c:v>1205.28</c:v>
                </c:pt>
                <c:pt idx="28265">
                  <c:v>1205.3</c:v>
                </c:pt>
                <c:pt idx="28266">
                  <c:v>1205.32</c:v>
                </c:pt>
                <c:pt idx="28267">
                  <c:v>1205.3399999999999</c:v>
                </c:pt>
                <c:pt idx="28268">
                  <c:v>1205.3599999999999</c:v>
                </c:pt>
                <c:pt idx="28269">
                  <c:v>1205.3799999999999</c:v>
                </c:pt>
                <c:pt idx="28270">
                  <c:v>1205.4000000000001</c:v>
                </c:pt>
                <c:pt idx="28271">
                  <c:v>1205.42</c:v>
                </c:pt>
                <c:pt idx="28272">
                  <c:v>1205.44</c:v>
                </c:pt>
                <c:pt idx="28273">
                  <c:v>1205.46</c:v>
                </c:pt>
                <c:pt idx="28274">
                  <c:v>1205.48</c:v>
                </c:pt>
                <c:pt idx="28275">
                  <c:v>1205.5</c:v>
                </c:pt>
                <c:pt idx="28276">
                  <c:v>1205.52</c:v>
                </c:pt>
                <c:pt idx="28277">
                  <c:v>1205.54</c:v>
                </c:pt>
                <c:pt idx="28278">
                  <c:v>1205.56</c:v>
                </c:pt>
                <c:pt idx="28279">
                  <c:v>1205.58</c:v>
                </c:pt>
                <c:pt idx="28280">
                  <c:v>1205.5999999999999</c:v>
                </c:pt>
                <c:pt idx="28281">
                  <c:v>1205.6199999999999</c:v>
                </c:pt>
                <c:pt idx="28282">
                  <c:v>1205.6399999999999</c:v>
                </c:pt>
                <c:pt idx="28283">
                  <c:v>1205.6599999999999</c:v>
                </c:pt>
                <c:pt idx="28284">
                  <c:v>1205.6799999999998</c:v>
                </c:pt>
                <c:pt idx="28285">
                  <c:v>1205.7</c:v>
                </c:pt>
                <c:pt idx="28286">
                  <c:v>1205.72</c:v>
                </c:pt>
                <c:pt idx="28287">
                  <c:v>1205.74</c:v>
                </c:pt>
                <c:pt idx="28288">
                  <c:v>1205.76</c:v>
                </c:pt>
                <c:pt idx="28289">
                  <c:v>1205.78</c:v>
                </c:pt>
                <c:pt idx="28290">
                  <c:v>1205.8</c:v>
                </c:pt>
                <c:pt idx="28291">
                  <c:v>1205.82</c:v>
                </c:pt>
                <c:pt idx="28292">
                  <c:v>1205.8399999999999</c:v>
                </c:pt>
                <c:pt idx="28293">
                  <c:v>1205.8599999999999</c:v>
                </c:pt>
                <c:pt idx="28294">
                  <c:v>1205.8799999999999</c:v>
                </c:pt>
                <c:pt idx="28295">
                  <c:v>1205.9000000000001</c:v>
                </c:pt>
                <c:pt idx="28296">
                  <c:v>1205.92</c:v>
                </c:pt>
                <c:pt idx="28297">
                  <c:v>1205.94</c:v>
                </c:pt>
                <c:pt idx="28298">
                  <c:v>1205.96</c:v>
                </c:pt>
                <c:pt idx="28299">
                  <c:v>1205.98</c:v>
                </c:pt>
                <c:pt idx="28300">
                  <c:v>1206</c:v>
                </c:pt>
                <c:pt idx="28301">
                  <c:v>1206.02</c:v>
                </c:pt>
                <c:pt idx="28302">
                  <c:v>1206.04</c:v>
                </c:pt>
                <c:pt idx="28303">
                  <c:v>1206.06</c:v>
                </c:pt>
                <c:pt idx="28304">
                  <c:v>1206.08</c:v>
                </c:pt>
                <c:pt idx="28305">
                  <c:v>1206.0999999999999</c:v>
                </c:pt>
                <c:pt idx="28306">
                  <c:v>1206.1199999999999</c:v>
                </c:pt>
                <c:pt idx="28307">
                  <c:v>1206.1399999999999</c:v>
                </c:pt>
                <c:pt idx="28308">
                  <c:v>1206.1599999999999</c:v>
                </c:pt>
                <c:pt idx="28309">
                  <c:v>1206.1799999999998</c:v>
                </c:pt>
                <c:pt idx="28310">
                  <c:v>1206.2</c:v>
                </c:pt>
                <c:pt idx="28311">
                  <c:v>1206.22</c:v>
                </c:pt>
                <c:pt idx="28312">
                  <c:v>1206.24</c:v>
                </c:pt>
                <c:pt idx="28313">
                  <c:v>1206.26</c:v>
                </c:pt>
                <c:pt idx="28314">
                  <c:v>1206.28</c:v>
                </c:pt>
                <c:pt idx="28315">
                  <c:v>1206.3</c:v>
                </c:pt>
                <c:pt idx="28316">
                  <c:v>1206.32</c:v>
                </c:pt>
                <c:pt idx="28317">
                  <c:v>1206.3399999999999</c:v>
                </c:pt>
                <c:pt idx="28318">
                  <c:v>1206.3599999999999</c:v>
                </c:pt>
                <c:pt idx="28319">
                  <c:v>1206.3799999999999</c:v>
                </c:pt>
                <c:pt idx="28320">
                  <c:v>1206.4000000000001</c:v>
                </c:pt>
                <c:pt idx="28321">
                  <c:v>1206.42</c:v>
                </c:pt>
                <c:pt idx="28322">
                  <c:v>1206.44</c:v>
                </c:pt>
                <c:pt idx="28323">
                  <c:v>1206.46</c:v>
                </c:pt>
                <c:pt idx="28324">
                  <c:v>1206.48</c:v>
                </c:pt>
                <c:pt idx="28325">
                  <c:v>1206.5</c:v>
                </c:pt>
                <c:pt idx="28326">
                  <c:v>1206.52</c:v>
                </c:pt>
                <c:pt idx="28327">
                  <c:v>1206.54</c:v>
                </c:pt>
                <c:pt idx="28328">
                  <c:v>1206.56</c:v>
                </c:pt>
                <c:pt idx="28329">
                  <c:v>1206.58</c:v>
                </c:pt>
                <c:pt idx="28330">
                  <c:v>1206.5999999999999</c:v>
                </c:pt>
                <c:pt idx="28331">
                  <c:v>1206.6199999999999</c:v>
                </c:pt>
                <c:pt idx="28332">
                  <c:v>1206.6399999999999</c:v>
                </c:pt>
                <c:pt idx="28333">
                  <c:v>1206.6599999999999</c:v>
                </c:pt>
                <c:pt idx="28334">
                  <c:v>1206.6799999999998</c:v>
                </c:pt>
                <c:pt idx="28335">
                  <c:v>1206.7</c:v>
                </c:pt>
                <c:pt idx="28336">
                  <c:v>1206.72</c:v>
                </c:pt>
                <c:pt idx="28337">
                  <c:v>1206.74</c:v>
                </c:pt>
                <c:pt idx="28338">
                  <c:v>1206.76</c:v>
                </c:pt>
                <c:pt idx="28339">
                  <c:v>1206.78</c:v>
                </c:pt>
                <c:pt idx="28340">
                  <c:v>1206.8</c:v>
                </c:pt>
                <c:pt idx="28341">
                  <c:v>1206.82</c:v>
                </c:pt>
                <c:pt idx="28342">
                  <c:v>1206.8399999999999</c:v>
                </c:pt>
                <c:pt idx="28343">
                  <c:v>1206.8599999999999</c:v>
                </c:pt>
                <c:pt idx="28344">
                  <c:v>1206.8799999999999</c:v>
                </c:pt>
                <c:pt idx="28345">
                  <c:v>1206.9000000000001</c:v>
                </c:pt>
                <c:pt idx="28346">
                  <c:v>1206.92</c:v>
                </c:pt>
                <c:pt idx="28347">
                  <c:v>1206.94</c:v>
                </c:pt>
                <c:pt idx="28348">
                  <c:v>1206.96</c:v>
                </c:pt>
                <c:pt idx="28349">
                  <c:v>1206.98</c:v>
                </c:pt>
                <c:pt idx="28350">
                  <c:v>1207</c:v>
                </c:pt>
                <c:pt idx="28351">
                  <c:v>1207.02</c:v>
                </c:pt>
                <c:pt idx="28352">
                  <c:v>1207.04</c:v>
                </c:pt>
                <c:pt idx="28353">
                  <c:v>1207.06</c:v>
                </c:pt>
                <c:pt idx="28354">
                  <c:v>1207.08</c:v>
                </c:pt>
                <c:pt idx="28355">
                  <c:v>1207.0999999999999</c:v>
                </c:pt>
                <c:pt idx="28356">
                  <c:v>1207.1199999999999</c:v>
                </c:pt>
                <c:pt idx="28357">
                  <c:v>1207.1399999999999</c:v>
                </c:pt>
                <c:pt idx="28358">
                  <c:v>1207.1599999999999</c:v>
                </c:pt>
                <c:pt idx="28359">
                  <c:v>1207.1799999999998</c:v>
                </c:pt>
                <c:pt idx="28360">
                  <c:v>1207.2</c:v>
                </c:pt>
                <c:pt idx="28361">
                  <c:v>1207.22</c:v>
                </c:pt>
                <c:pt idx="28362">
                  <c:v>1207.24</c:v>
                </c:pt>
                <c:pt idx="28363">
                  <c:v>1207.26</c:v>
                </c:pt>
                <c:pt idx="28364">
                  <c:v>1207.28</c:v>
                </c:pt>
                <c:pt idx="28365">
                  <c:v>1207.3</c:v>
                </c:pt>
                <c:pt idx="28366">
                  <c:v>1207.32</c:v>
                </c:pt>
                <c:pt idx="28367">
                  <c:v>1207.3399999999999</c:v>
                </c:pt>
                <c:pt idx="28368">
                  <c:v>1207.3599999999999</c:v>
                </c:pt>
                <c:pt idx="28369">
                  <c:v>1207.3799999999999</c:v>
                </c:pt>
                <c:pt idx="28370">
                  <c:v>1207.4000000000001</c:v>
                </c:pt>
                <c:pt idx="28371">
                  <c:v>1207.42</c:v>
                </c:pt>
                <c:pt idx="28372">
                  <c:v>1207.44</c:v>
                </c:pt>
                <c:pt idx="28373">
                  <c:v>1207.46</c:v>
                </c:pt>
                <c:pt idx="28374">
                  <c:v>1207.48</c:v>
                </c:pt>
                <c:pt idx="28375">
                  <c:v>1207.5</c:v>
                </c:pt>
                <c:pt idx="28376">
                  <c:v>1207.52</c:v>
                </c:pt>
                <c:pt idx="28377">
                  <c:v>1207.54</c:v>
                </c:pt>
                <c:pt idx="28378">
                  <c:v>1207.56</c:v>
                </c:pt>
                <c:pt idx="28379">
                  <c:v>1207.58</c:v>
                </c:pt>
                <c:pt idx="28380">
                  <c:v>1207.5999999999999</c:v>
                </c:pt>
                <c:pt idx="28381">
                  <c:v>1207.6199999999999</c:v>
                </c:pt>
                <c:pt idx="28382">
                  <c:v>1207.6399999999999</c:v>
                </c:pt>
                <c:pt idx="28383">
                  <c:v>1207.6599999999999</c:v>
                </c:pt>
                <c:pt idx="28384">
                  <c:v>1207.6799999999998</c:v>
                </c:pt>
                <c:pt idx="28385">
                  <c:v>1207.7</c:v>
                </c:pt>
                <c:pt idx="28386">
                  <c:v>1207.72</c:v>
                </c:pt>
                <c:pt idx="28387">
                  <c:v>1207.74</c:v>
                </c:pt>
                <c:pt idx="28388">
                  <c:v>1207.76</c:v>
                </c:pt>
                <c:pt idx="28389">
                  <c:v>1207.78</c:v>
                </c:pt>
                <c:pt idx="28390">
                  <c:v>1207.8</c:v>
                </c:pt>
                <c:pt idx="28391">
                  <c:v>1207.82</c:v>
                </c:pt>
                <c:pt idx="28392">
                  <c:v>1207.8399999999999</c:v>
                </c:pt>
                <c:pt idx="28393">
                  <c:v>1207.8599999999999</c:v>
                </c:pt>
                <c:pt idx="28394">
                  <c:v>1207.8799999999999</c:v>
                </c:pt>
                <c:pt idx="28395">
                  <c:v>1207.9000000000001</c:v>
                </c:pt>
                <c:pt idx="28396">
                  <c:v>1207.92</c:v>
                </c:pt>
                <c:pt idx="28397">
                  <c:v>1207.94</c:v>
                </c:pt>
                <c:pt idx="28398">
                  <c:v>1207.96</c:v>
                </c:pt>
                <c:pt idx="28399">
                  <c:v>1207.98</c:v>
                </c:pt>
                <c:pt idx="28400">
                  <c:v>1208</c:v>
                </c:pt>
                <c:pt idx="28401">
                  <c:v>1208.02</c:v>
                </c:pt>
                <c:pt idx="28402">
                  <c:v>1208.04</c:v>
                </c:pt>
                <c:pt idx="28403">
                  <c:v>1208.06</c:v>
                </c:pt>
                <c:pt idx="28404">
                  <c:v>1208.08</c:v>
                </c:pt>
                <c:pt idx="28405">
                  <c:v>1208.0999999999999</c:v>
                </c:pt>
                <c:pt idx="28406">
                  <c:v>1208.1199999999999</c:v>
                </c:pt>
                <c:pt idx="28407">
                  <c:v>1208.1399999999999</c:v>
                </c:pt>
                <c:pt idx="28408">
                  <c:v>1208.1599999999999</c:v>
                </c:pt>
                <c:pt idx="28409">
                  <c:v>1208.1799999999998</c:v>
                </c:pt>
                <c:pt idx="28410">
                  <c:v>1208.2</c:v>
                </c:pt>
                <c:pt idx="28411">
                  <c:v>1208.22</c:v>
                </c:pt>
                <c:pt idx="28412">
                  <c:v>1208.24</c:v>
                </c:pt>
                <c:pt idx="28413">
                  <c:v>1208.26</c:v>
                </c:pt>
                <c:pt idx="28414">
                  <c:v>1208.28</c:v>
                </c:pt>
                <c:pt idx="28415">
                  <c:v>1208.3</c:v>
                </c:pt>
                <c:pt idx="28416">
                  <c:v>1208.32</c:v>
                </c:pt>
                <c:pt idx="28417">
                  <c:v>1208.3399999999999</c:v>
                </c:pt>
                <c:pt idx="28418">
                  <c:v>1208.3599999999999</c:v>
                </c:pt>
                <c:pt idx="28419">
                  <c:v>1208.3799999999999</c:v>
                </c:pt>
                <c:pt idx="28420">
                  <c:v>1208.4000000000001</c:v>
                </c:pt>
                <c:pt idx="28421">
                  <c:v>1208.42</c:v>
                </c:pt>
                <c:pt idx="28422">
                  <c:v>1208.44</c:v>
                </c:pt>
                <c:pt idx="28423">
                  <c:v>1208.46</c:v>
                </c:pt>
                <c:pt idx="28424">
                  <c:v>1208.48</c:v>
                </c:pt>
                <c:pt idx="28425">
                  <c:v>1208.5</c:v>
                </c:pt>
                <c:pt idx="28426">
                  <c:v>1208.52</c:v>
                </c:pt>
                <c:pt idx="28427">
                  <c:v>1208.54</c:v>
                </c:pt>
                <c:pt idx="28428">
                  <c:v>1208.56</c:v>
                </c:pt>
                <c:pt idx="28429">
                  <c:v>1208.58</c:v>
                </c:pt>
                <c:pt idx="28430">
                  <c:v>1208.5999999999999</c:v>
                </c:pt>
                <c:pt idx="28431">
                  <c:v>1208.6199999999999</c:v>
                </c:pt>
                <c:pt idx="28432">
                  <c:v>1208.6399999999999</c:v>
                </c:pt>
                <c:pt idx="28433">
                  <c:v>1208.6599999999999</c:v>
                </c:pt>
                <c:pt idx="28434">
                  <c:v>1208.6799999999998</c:v>
                </c:pt>
                <c:pt idx="28435">
                  <c:v>1208.7</c:v>
                </c:pt>
                <c:pt idx="28436">
                  <c:v>1208.72</c:v>
                </c:pt>
                <c:pt idx="28437">
                  <c:v>1208.74</c:v>
                </c:pt>
                <c:pt idx="28438">
                  <c:v>1208.76</c:v>
                </c:pt>
                <c:pt idx="28439">
                  <c:v>1208.78</c:v>
                </c:pt>
                <c:pt idx="28440">
                  <c:v>1208.8</c:v>
                </c:pt>
                <c:pt idx="28441">
                  <c:v>1208.82</c:v>
                </c:pt>
                <c:pt idx="28442">
                  <c:v>1208.8399999999999</c:v>
                </c:pt>
                <c:pt idx="28443">
                  <c:v>1208.8599999999999</c:v>
                </c:pt>
                <c:pt idx="28444">
                  <c:v>1208.8799999999999</c:v>
                </c:pt>
                <c:pt idx="28445">
                  <c:v>1208.9000000000001</c:v>
                </c:pt>
                <c:pt idx="28446">
                  <c:v>1208.92</c:v>
                </c:pt>
                <c:pt idx="28447">
                  <c:v>1208.94</c:v>
                </c:pt>
                <c:pt idx="28448">
                  <c:v>1208.96</c:v>
                </c:pt>
                <c:pt idx="28449">
                  <c:v>1208.98</c:v>
                </c:pt>
                <c:pt idx="28450">
                  <c:v>1209</c:v>
                </c:pt>
                <c:pt idx="28451">
                  <c:v>1209.02</c:v>
                </c:pt>
                <c:pt idx="28452">
                  <c:v>1209.04</c:v>
                </c:pt>
                <c:pt idx="28453">
                  <c:v>1209.06</c:v>
                </c:pt>
                <c:pt idx="28454">
                  <c:v>1209.08</c:v>
                </c:pt>
                <c:pt idx="28455">
                  <c:v>1209.0999999999999</c:v>
                </c:pt>
                <c:pt idx="28456">
                  <c:v>1209.1199999999999</c:v>
                </c:pt>
                <c:pt idx="28457">
                  <c:v>1209.1399999999999</c:v>
                </c:pt>
                <c:pt idx="28458">
                  <c:v>1209.1599999999999</c:v>
                </c:pt>
                <c:pt idx="28459">
                  <c:v>1209.1799999999998</c:v>
                </c:pt>
                <c:pt idx="28460">
                  <c:v>1209.2</c:v>
                </c:pt>
                <c:pt idx="28461">
                  <c:v>1209.22</c:v>
                </c:pt>
                <c:pt idx="28462">
                  <c:v>1209.24</c:v>
                </c:pt>
                <c:pt idx="28463">
                  <c:v>1209.26</c:v>
                </c:pt>
                <c:pt idx="28464">
                  <c:v>1209.28</c:v>
                </c:pt>
                <c:pt idx="28465">
                  <c:v>1209.3</c:v>
                </c:pt>
                <c:pt idx="28466">
                  <c:v>1209.32</c:v>
                </c:pt>
                <c:pt idx="28467">
                  <c:v>1209.3399999999999</c:v>
                </c:pt>
                <c:pt idx="28468">
                  <c:v>1209.3599999999999</c:v>
                </c:pt>
                <c:pt idx="28469">
                  <c:v>1209.3799999999999</c:v>
                </c:pt>
                <c:pt idx="28470">
                  <c:v>1209.4000000000001</c:v>
                </c:pt>
                <c:pt idx="28471">
                  <c:v>1209.42</c:v>
                </c:pt>
                <c:pt idx="28472">
                  <c:v>1209.44</c:v>
                </c:pt>
                <c:pt idx="28473">
                  <c:v>1209.46</c:v>
                </c:pt>
                <c:pt idx="28474">
                  <c:v>1209.48</c:v>
                </c:pt>
                <c:pt idx="28475">
                  <c:v>1209.5</c:v>
                </c:pt>
                <c:pt idx="28476">
                  <c:v>1209.52</c:v>
                </c:pt>
                <c:pt idx="28477">
                  <c:v>1209.54</c:v>
                </c:pt>
                <c:pt idx="28478">
                  <c:v>1209.56</c:v>
                </c:pt>
                <c:pt idx="28479">
                  <c:v>1209.58</c:v>
                </c:pt>
                <c:pt idx="28480">
                  <c:v>1209.5999999999999</c:v>
                </c:pt>
                <c:pt idx="28481">
                  <c:v>1209.6199999999999</c:v>
                </c:pt>
                <c:pt idx="28482">
                  <c:v>1209.6399999999999</c:v>
                </c:pt>
                <c:pt idx="28483">
                  <c:v>1209.6599999999999</c:v>
                </c:pt>
                <c:pt idx="28484">
                  <c:v>1209.6799999999998</c:v>
                </c:pt>
                <c:pt idx="28485">
                  <c:v>1209.7</c:v>
                </c:pt>
                <c:pt idx="28486">
                  <c:v>1209.72</c:v>
                </c:pt>
                <c:pt idx="28487">
                  <c:v>1209.74</c:v>
                </c:pt>
                <c:pt idx="28488">
                  <c:v>1209.76</c:v>
                </c:pt>
                <c:pt idx="28489">
                  <c:v>1209.78</c:v>
                </c:pt>
                <c:pt idx="28490">
                  <c:v>1209.8</c:v>
                </c:pt>
                <c:pt idx="28491">
                  <c:v>1209.82</c:v>
                </c:pt>
                <c:pt idx="28492">
                  <c:v>1209.8399999999999</c:v>
                </c:pt>
                <c:pt idx="28493">
                  <c:v>1209.8599999999999</c:v>
                </c:pt>
                <c:pt idx="28494">
                  <c:v>1209.8799999999999</c:v>
                </c:pt>
                <c:pt idx="28495">
                  <c:v>1209.9000000000001</c:v>
                </c:pt>
                <c:pt idx="28496">
                  <c:v>1209.92</c:v>
                </c:pt>
                <c:pt idx="28497">
                  <c:v>1209.94</c:v>
                </c:pt>
                <c:pt idx="28498">
                  <c:v>1209.96</c:v>
                </c:pt>
                <c:pt idx="28499">
                  <c:v>1209.98</c:v>
                </c:pt>
                <c:pt idx="28500">
                  <c:v>1210</c:v>
                </c:pt>
                <c:pt idx="28501">
                  <c:v>1210.02</c:v>
                </c:pt>
                <c:pt idx="28502">
                  <c:v>1210.04</c:v>
                </c:pt>
                <c:pt idx="28503">
                  <c:v>1210.06</c:v>
                </c:pt>
                <c:pt idx="28504">
                  <c:v>1210.08</c:v>
                </c:pt>
                <c:pt idx="28505">
                  <c:v>1210.0999999999999</c:v>
                </c:pt>
                <c:pt idx="28506">
                  <c:v>1210.1199999999999</c:v>
                </c:pt>
                <c:pt idx="28507">
                  <c:v>1210.1399999999999</c:v>
                </c:pt>
                <c:pt idx="28508">
                  <c:v>1210.1599999999999</c:v>
                </c:pt>
                <c:pt idx="28509">
                  <c:v>1210.1799999999998</c:v>
                </c:pt>
                <c:pt idx="28510">
                  <c:v>1210.2</c:v>
                </c:pt>
                <c:pt idx="28511">
                  <c:v>1210.22</c:v>
                </c:pt>
                <c:pt idx="28512">
                  <c:v>1210.24</c:v>
                </c:pt>
                <c:pt idx="28513">
                  <c:v>1210.26</c:v>
                </c:pt>
                <c:pt idx="28514">
                  <c:v>1210.28</c:v>
                </c:pt>
                <c:pt idx="28515">
                  <c:v>1210.3</c:v>
                </c:pt>
                <c:pt idx="28516">
                  <c:v>1210.32</c:v>
                </c:pt>
                <c:pt idx="28517">
                  <c:v>1210.3399999999999</c:v>
                </c:pt>
                <c:pt idx="28518">
                  <c:v>1210.3599999999999</c:v>
                </c:pt>
                <c:pt idx="28519">
                  <c:v>1210.3799999999999</c:v>
                </c:pt>
                <c:pt idx="28520">
                  <c:v>1210.4000000000001</c:v>
                </c:pt>
                <c:pt idx="28521">
                  <c:v>1210.42</c:v>
                </c:pt>
                <c:pt idx="28522">
                  <c:v>1210.44</c:v>
                </c:pt>
                <c:pt idx="28523">
                  <c:v>1210.46</c:v>
                </c:pt>
                <c:pt idx="28524">
                  <c:v>1210.48</c:v>
                </c:pt>
                <c:pt idx="28525">
                  <c:v>1210.5</c:v>
                </c:pt>
                <c:pt idx="28526">
                  <c:v>1210.52</c:v>
                </c:pt>
                <c:pt idx="28527">
                  <c:v>1210.54</c:v>
                </c:pt>
                <c:pt idx="28528">
                  <c:v>1210.56</c:v>
                </c:pt>
                <c:pt idx="28529">
                  <c:v>1210.58</c:v>
                </c:pt>
                <c:pt idx="28530">
                  <c:v>1210.5999999999999</c:v>
                </c:pt>
                <c:pt idx="28531">
                  <c:v>1210.6199999999999</c:v>
                </c:pt>
                <c:pt idx="28532">
                  <c:v>1210.6399999999999</c:v>
                </c:pt>
                <c:pt idx="28533">
                  <c:v>1210.6599999999999</c:v>
                </c:pt>
                <c:pt idx="28534">
                  <c:v>1210.6799999999998</c:v>
                </c:pt>
                <c:pt idx="28535">
                  <c:v>1210.7</c:v>
                </c:pt>
                <c:pt idx="28536">
                  <c:v>1210.72</c:v>
                </c:pt>
                <c:pt idx="28537">
                  <c:v>1210.74</c:v>
                </c:pt>
                <c:pt idx="28538">
                  <c:v>1210.76</c:v>
                </c:pt>
                <c:pt idx="28539">
                  <c:v>1210.78</c:v>
                </c:pt>
                <c:pt idx="28540">
                  <c:v>1210.8</c:v>
                </c:pt>
                <c:pt idx="28541">
                  <c:v>1210.82</c:v>
                </c:pt>
                <c:pt idx="28542">
                  <c:v>1210.8399999999999</c:v>
                </c:pt>
                <c:pt idx="28543">
                  <c:v>1210.8599999999999</c:v>
                </c:pt>
                <c:pt idx="28544">
                  <c:v>1210.8799999999999</c:v>
                </c:pt>
                <c:pt idx="28545">
                  <c:v>1210.9000000000001</c:v>
                </c:pt>
                <c:pt idx="28546">
                  <c:v>1210.92</c:v>
                </c:pt>
                <c:pt idx="28547">
                  <c:v>1210.94</c:v>
                </c:pt>
                <c:pt idx="28548">
                  <c:v>1210.96</c:v>
                </c:pt>
                <c:pt idx="28549">
                  <c:v>1210.98</c:v>
                </c:pt>
                <c:pt idx="28550">
                  <c:v>1211</c:v>
                </c:pt>
                <c:pt idx="28551">
                  <c:v>1211.02</c:v>
                </c:pt>
                <c:pt idx="28552">
                  <c:v>1211.04</c:v>
                </c:pt>
                <c:pt idx="28553">
                  <c:v>1211.06</c:v>
                </c:pt>
                <c:pt idx="28554">
                  <c:v>1211.08</c:v>
                </c:pt>
                <c:pt idx="28555">
                  <c:v>1211.0999999999999</c:v>
                </c:pt>
                <c:pt idx="28556">
                  <c:v>1211.1199999999999</c:v>
                </c:pt>
                <c:pt idx="28557">
                  <c:v>1211.1399999999999</c:v>
                </c:pt>
                <c:pt idx="28558">
                  <c:v>1211.1599999999999</c:v>
                </c:pt>
                <c:pt idx="28559">
                  <c:v>1211.1799999999998</c:v>
                </c:pt>
                <c:pt idx="28560">
                  <c:v>1211.2</c:v>
                </c:pt>
                <c:pt idx="28561">
                  <c:v>1211.22</c:v>
                </c:pt>
                <c:pt idx="28562">
                  <c:v>1211.24</c:v>
                </c:pt>
                <c:pt idx="28563">
                  <c:v>1211.26</c:v>
                </c:pt>
                <c:pt idx="28564">
                  <c:v>1211.28</c:v>
                </c:pt>
                <c:pt idx="28565">
                  <c:v>1211.3</c:v>
                </c:pt>
                <c:pt idx="28566">
                  <c:v>1211.32</c:v>
                </c:pt>
                <c:pt idx="28567">
                  <c:v>1211.3399999999999</c:v>
                </c:pt>
                <c:pt idx="28568">
                  <c:v>1211.3599999999999</c:v>
                </c:pt>
                <c:pt idx="28569">
                  <c:v>1211.3799999999999</c:v>
                </c:pt>
                <c:pt idx="28570">
                  <c:v>1211.4000000000001</c:v>
                </c:pt>
                <c:pt idx="28571">
                  <c:v>1211.42</c:v>
                </c:pt>
                <c:pt idx="28572">
                  <c:v>1211.44</c:v>
                </c:pt>
                <c:pt idx="28573">
                  <c:v>1211.46</c:v>
                </c:pt>
                <c:pt idx="28574">
                  <c:v>1211.48</c:v>
                </c:pt>
                <c:pt idx="28575">
                  <c:v>1211.5</c:v>
                </c:pt>
                <c:pt idx="28576">
                  <c:v>1211.52</c:v>
                </c:pt>
                <c:pt idx="28577">
                  <c:v>1211.54</c:v>
                </c:pt>
                <c:pt idx="28578">
                  <c:v>1211.56</c:v>
                </c:pt>
                <c:pt idx="28579">
                  <c:v>1211.58</c:v>
                </c:pt>
                <c:pt idx="28580">
                  <c:v>1211.5999999999999</c:v>
                </c:pt>
                <c:pt idx="28581">
                  <c:v>1211.6199999999999</c:v>
                </c:pt>
                <c:pt idx="28582">
                  <c:v>1211.6399999999999</c:v>
                </c:pt>
                <c:pt idx="28583">
                  <c:v>1211.6599999999999</c:v>
                </c:pt>
                <c:pt idx="28584">
                  <c:v>1211.6799999999998</c:v>
                </c:pt>
                <c:pt idx="28585">
                  <c:v>1211.7</c:v>
                </c:pt>
                <c:pt idx="28586">
                  <c:v>1211.72</c:v>
                </c:pt>
                <c:pt idx="28587">
                  <c:v>1211.74</c:v>
                </c:pt>
                <c:pt idx="28588">
                  <c:v>1211.76</c:v>
                </c:pt>
                <c:pt idx="28589">
                  <c:v>1211.78</c:v>
                </c:pt>
                <c:pt idx="28590">
                  <c:v>1211.8</c:v>
                </c:pt>
                <c:pt idx="28591">
                  <c:v>1211.82</c:v>
                </c:pt>
                <c:pt idx="28592">
                  <c:v>1211.8399999999999</c:v>
                </c:pt>
                <c:pt idx="28593">
                  <c:v>1211.8599999999999</c:v>
                </c:pt>
                <c:pt idx="28594">
                  <c:v>1211.8799999999999</c:v>
                </c:pt>
                <c:pt idx="28595">
                  <c:v>1211.9000000000001</c:v>
                </c:pt>
                <c:pt idx="28596">
                  <c:v>1211.92</c:v>
                </c:pt>
                <c:pt idx="28597">
                  <c:v>1211.94</c:v>
                </c:pt>
                <c:pt idx="28598">
                  <c:v>1211.96</c:v>
                </c:pt>
                <c:pt idx="28599">
                  <c:v>1211.98</c:v>
                </c:pt>
                <c:pt idx="28600">
                  <c:v>1212</c:v>
                </c:pt>
                <c:pt idx="28601">
                  <c:v>1212.02</c:v>
                </c:pt>
                <c:pt idx="28602">
                  <c:v>1212.04</c:v>
                </c:pt>
                <c:pt idx="28603">
                  <c:v>1212.06</c:v>
                </c:pt>
                <c:pt idx="28604">
                  <c:v>1212.08</c:v>
                </c:pt>
                <c:pt idx="28605">
                  <c:v>1212.0999999999999</c:v>
                </c:pt>
                <c:pt idx="28606">
                  <c:v>1212.1199999999999</c:v>
                </c:pt>
                <c:pt idx="28607">
                  <c:v>1212.1399999999999</c:v>
                </c:pt>
                <c:pt idx="28608">
                  <c:v>1212.1599999999999</c:v>
                </c:pt>
                <c:pt idx="28609">
                  <c:v>1212.1799999999998</c:v>
                </c:pt>
                <c:pt idx="28610">
                  <c:v>1212.2</c:v>
                </c:pt>
                <c:pt idx="28611">
                  <c:v>1212.22</c:v>
                </c:pt>
                <c:pt idx="28612">
                  <c:v>1212.24</c:v>
                </c:pt>
                <c:pt idx="28613">
                  <c:v>1212.26</c:v>
                </c:pt>
                <c:pt idx="28614">
                  <c:v>1212.28</c:v>
                </c:pt>
                <c:pt idx="28615">
                  <c:v>1212.3</c:v>
                </c:pt>
                <c:pt idx="28616">
                  <c:v>1212.32</c:v>
                </c:pt>
                <c:pt idx="28617">
                  <c:v>1212.3399999999999</c:v>
                </c:pt>
                <c:pt idx="28618">
                  <c:v>1212.3599999999999</c:v>
                </c:pt>
                <c:pt idx="28619">
                  <c:v>1212.3799999999999</c:v>
                </c:pt>
                <c:pt idx="28620">
                  <c:v>1212.4000000000001</c:v>
                </c:pt>
                <c:pt idx="28621">
                  <c:v>1212.42</c:v>
                </c:pt>
                <c:pt idx="28622">
                  <c:v>1212.44</c:v>
                </c:pt>
                <c:pt idx="28623">
                  <c:v>1212.46</c:v>
                </c:pt>
                <c:pt idx="28624">
                  <c:v>1212.48</c:v>
                </c:pt>
                <c:pt idx="28625">
                  <c:v>1212.5</c:v>
                </c:pt>
                <c:pt idx="28626">
                  <c:v>1212.52</c:v>
                </c:pt>
                <c:pt idx="28627">
                  <c:v>1212.54</c:v>
                </c:pt>
                <c:pt idx="28628">
                  <c:v>1212.56</c:v>
                </c:pt>
                <c:pt idx="28629">
                  <c:v>1212.58</c:v>
                </c:pt>
                <c:pt idx="28630">
                  <c:v>1212.5999999999999</c:v>
                </c:pt>
                <c:pt idx="28631">
                  <c:v>1212.6199999999999</c:v>
                </c:pt>
                <c:pt idx="28632">
                  <c:v>1212.6399999999999</c:v>
                </c:pt>
                <c:pt idx="28633">
                  <c:v>1212.6599999999999</c:v>
                </c:pt>
                <c:pt idx="28634">
                  <c:v>1212.6799999999998</c:v>
                </c:pt>
                <c:pt idx="28635">
                  <c:v>1212.7</c:v>
                </c:pt>
                <c:pt idx="28636">
                  <c:v>1212.72</c:v>
                </c:pt>
                <c:pt idx="28637">
                  <c:v>1212.74</c:v>
                </c:pt>
                <c:pt idx="28638">
                  <c:v>1212.76</c:v>
                </c:pt>
                <c:pt idx="28639">
                  <c:v>1212.78</c:v>
                </c:pt>
                <c:pt idx="28640">
                  <c:v>1212.8</c:v>
                </c:pt>
                <c:pt idx="28641">
                  <c:v>1212.82</c:v>
                </c:pt>
                <c:pt idx="28642">
                  <c:v>1212.8399999999999</c:v>
                </c:pt>
                <c:pt idx="28643">
                  <c:v>1212.8599999999999</c:v>
                </c:pt>
                <c:pt idx="28644">
                  <c:v>1212.8799999999999</c:v>
                </c:pt>
                <c:pt idx="28645">
                  <c:v>1212.9000000000001</c:v>
                </c:pt>
                <c:pt idx="28646">
                  <c:v>1212.92</c:v>
                </c:pt>
                <c:pt idx="28647">
                  <c:v>1212.94</c:v>
                </c:pt>
                <c:pt idx="28648">
                  <c:v>1212.96</c:v>
                </c:pt>
                <c:pt idx="28649">
                  <c:v>1212.98</c:v>
                </c:pt>
                <c:pt idx="28650">
                  <c:v>1213</c:v>
                </c:pt>
                <c:pt idx="28651">
                  <c:v>1213.02</c:v>
                </c:pt>
                <c:pt idx="28652">
                  <c:v>1213.04</c:v>
                </c:pt>
                <c:pt idx="28653">
                  <c:v>1213.06</c:v>
                </c:pt>
                <c:pt idx="28654">
                  <c:v>1213.08</c:v>
                </c:pt>
                <c:pt idx="28655">
                  <c:v>1213.0999999999999</c:v>
                </c:pt>
                <c:pt idx="28656">
                  <c:v>1213.1199999999999</c:v>
                </c:pt>
                <c:pt idx="28657">
                  <c:v>1213.1399999999999</c:v>
                </c:pt>
                <c:pt idx="28658">
                  <c:v>1213.1599999999999</c:v>
                </c:pt>
                <c:pt idx="28659">
                  <c:v>1213.1799999999998</c:v>
                </c:pt>
                <c:pt idx="28660">
                  <c:v>1213.2</c:v>
                </c:pt>
                <c:pt idx="28661">
                  <c:v>1213.22</c:v>
                </c:pt>
                <c:pt idx="28662">
                  <c:v>1213.24</c:v>
                </c:pt>
                <c:pt idx="28663">
                  <c:v>1213.26</c:v>
                </c:pt>
                <c:pt idx="28664">
                  <c:v>1213.28</c:v>
                </c:pt>
                <c:pt idx="28665">
                  <c:v>1213.3</c:v>
                </c:pt>
                <c:pt idx="28666">
                  <c:v>1213.32</c:v>
                </c:pt>
                <c:pt idx="28667">
                  <c:v>1213.3399999999999</c:v>
                </c:pt>
                <c:pt idx="28668">
                  <c:v>1213.3599999999999</c:v>
                </c:pt>
                <c:pt idx="28669">
                  <c:v>1213.3799999999999</c:v>
                </c:pt>
                <c:pt idx="28670">
                  <c:v>1213.4000000000001</c:v>
                </c:pt>
                <c:pt idx="28671">
                  <c:v>1213.42</c:v>
                </c:pt>
                <c:pt idx="28672">
                  <c:v>1213.44</c:v>
                </c:pt>
                <c:pt idx="28673">
                  <c:v>1213.46</c:v>
                </c:pt>
                <c:pt idx="28674">
                  <c:v>1213.48</c:v>
                </c:pt>
                <c:pt idx="28675">
                  <c:v>1213.5</c:v>
                </c:pt>
                <c:pt idx="28676">
                  <c:v>1213.52</c:v>
                </c:pt>
                <c:pt idx="28677">
                  <c:v>1213.54</c:v>
                </c:pt>
                <c:pt idx="28678">
                  <c:v>1213.56</c:v>
                </c:pt>
                <c:pt idx="28679">
                  <c:v>1213.58</c:v>
                </c:pt>
                <c:pt idx="28680">
                  <c:v>1213.5999999999999</c:v>
                </c:pt>
                <c:pt idx="28681">
                  <c:v>1213.6199999999999</c:v>
                </c:pt>
                <c:pt idx="28682">
                  <c:v>1213.6399999999999</c:v>
                </c:pt>
                <c:pt idx="28683">
                  <c:v>1213.6599999999999</c:v>
                </c:pt>
                <c:pt idx="28684">
                  <c:v>1213.6799999999998</c:v>
                </c:pt>
                <c:pt idx="28685">
                  <c:v>1213.7</c:v>
                </c:pt>
                <c:pt idx="28686">
                  <c:v>1213.72</c:v>
                </c:pt>
                <c:pt idx="28687">
                  <c:v>1213.74</c:v>
                </c:pt>
                <c:pt idx="28688">
                  <c:v>1213.76</c:v>
                </c:pt>
                <c:pt idx="28689">
                  <c:v>1213.78</c:v>
                </c:pt>
                <c:pt idx="28690">
                  <c:v>1213.8</c:v>
                </c:pt>
                <c:pt idx="28691">
                  <c:v>1213.82</c:v>
                </c:pt>
                <c:pt idx="28692">
                  <c:v>1213.8399999999999</c:v>
                </c:pt>
                <c:pt idx="28693">
                  <c:v>1213.8599999999999</c:v>
                </c:pt>
                <c:pt idx="28694">
                  <c:v>1213.8799999999999</c:v>
                </c:pt>
                <c:pt idx="28695">
                  <c:v>1213.9000000000001</c:v>
                </c:pt>
                <c:pt idx="28696">
                  <c:v>1213.92</c:v>
                </c:pt>
                <c:pt idx="28697">
                  <c:v>1213.94</c:v>
                </c:pt>
                <c:pt idx="28698">
                  <c:v>1213.96</c:v>
                </c:pt>
                <c:pt idx="28699">
                  <c:v>1213.98</c:v>
                </c:pt>
                <c:pt idx="28700">
                  <c:v>1214</c:v>
                </c:pt>
                <c:pt idx="28701">
                  <c:v>1214.02</c:v>
                </c:pt>
                <c:pt idx="28702">
                  <c:v>1214.04</c:v>
                </c:pt>
                <c:pt idx="28703">
                  <c:v>1214.06</c:v>
                </c:pt>
                <c:pt idx="28704">
                  <c:v>1214.08</c:v>
                </c:pt>
                <c:pt idx="28705">
                  <c:v>1214.0999999999999</c:v>
                </c:pt>
                <c:pt idx="28706">
                  <c:v>1214.1199999999999</c:v>
                </c:pt>
                <c:pt idx="28707">
                  <c:v>1214.1399999999999</c:v>
                </c:pt>
                <c:pt idx="28708">
                  <c:v>1214.1599999999999</c:v>
                </c:pt>
                <c:pt idx="28709">
                  <c:v>1214.1799999999998</c:v>
                </c:pt>
                <c:pt idx="28710">
                  <c:v>1214.2</c:v>
                </c:pt>
                <c:pt idx="28711">
                  <c:v>1214.22</c:v>
                </c:pt>
                <c:pt idx="28712">
                  <c:v>1214.24</c:v>
                </c:pt>
                <c:pt idx="28713">
                  <c:v>1214.26</c:v>
                </c:pt>
                <c:pt idx="28714">
                  <c:v>1214.28</c:v>
                </c:pt>
                <c:pt idx="28715">
                  <c:v>1214.3</c:v>
                </c:pt>
                <c:pt idx="28716">
                  <c:v>1214.32</c:v>
                </c:pt>
                <c:pt idx="28717">
                  <c:v>1214.3399999999999</c:v>
                </c:pt>
                <c:pt idx="28718">
                  <c:v>1214.3599999999999</c:v>
                </c:pt>
                <c:pt idx="28719">
                  <c:v>1214.3799999999999</c:v>
                </c:pt>
                <c:pt idx="28720">
                  <c:v>1214.4000000000001</c:v>
                </c:pt>
                <c:pt idx="28721">
                  <c:v>1214.42</c:v>
                </c:pt>
                <c:pt idx="28722">
                  <c:v>1214.44</c:v>
                </c:pt>
                <c:pt idx="28723">
                  <c:v>1214.46</c:v>
                </c:pt>
                <c:pt idx="28724">
                  <c:v>1214.48</c:v>
                </c:pt>
                <c:pt idx="28725">
                  <c:v>1214.5</c:v>
                </c:pt>
                <c:pt idx="28726">
                  <c:v>1214.52</c:v>
                </c:pt>
                <c:pt idx="28727">
                  <c:v>1214.54</c:v>
                </c:pt>
                <c:pt idx="28728">
                  <c:v>1214.56</c:v>
                </c:pt>
                <c:pt idx="28729">
                  <c:v>1214.58</c:v>
                </c:pt>
                <c:pt idx="28730">
                  <c:v>1214.5999999999999</c:v>
                </c:pt>
                <c:pt idx="28731">
                  <c:v>1214.6199999999999</c:v>
                </c:pt>
                <c:pt idx="28732">
                  <c:v>1214.6399999999999</c:v>
                </c:pt>
                <c:pt idx="28733">
                  <c:v>1214.6599999999999</c:v>
                </c:pt>
                <c:pt idx="28734">
                  <c:v>1214.6799999999998</c:v>
                </c:pt>
                <c:pt idx="28735">
                  <c:v>1214.7</c:v>
                </c:pt>
                <c:pt idx="28736">
                  <c:v>1214.72</c:v>
                </c:pt>
                <c:pt idx="28737">
                  <c:v>1214.74</c:v>
                </c:pt>
                <c:pt idx="28738">
                  <c:v>1214.76</c:v>
                </c:pt>
                <c:pt idx="28739">
                  <c:v>1214.78</c:v>
                </c:pt>
                <c:pt idx="28740">
                  <c:v>1214.8</c:v>
                </c:pt>
                <c:pt idx="28741">
                  <c:v>1214.82</c:v>
                </c:pt>
                <c:pt idx="28742">
                  <c:v>1214.8399999999999</c:v>
                </c:pt>
                <c:pt idx="28743">
                  <c:v>1214.8599999999999</c:v>
                </c:pt>
                <c:pt idx="28744">
                  <c:v>1214.8799999999999</c:v>
                </c:pt>
                <c:pt idx="28745">
                  <c:v>1214.9000000000001</c:v>
                </c:pt>
                <c:pt idx="28746">
                  <c:v>1214.92</c:v>
                </c:pt>
                <c:pt idx="28747">
                  <c:v>1214.94</c:v>
                </c:pt>
                <c:pt idx="28748">
                  <c:v>1214.96</c:v>
                </c:pt>
                <c:pt idx="28749">
                  <c:v>1214.98</c:v>
                </c:pt>
                <c:pt idx="28750">
                  <c:v>1215</c:v>
                </c:pt>
                <c:pt idx="28751">
                  <c:v>1215.02</c:v>
                </c:pt>
                <c:pt idx="28752">
                  <c:v>1215.04</c:v>
                </c:pt>
                <c:pt idx="28753">
                  <c:v>1215.06</c:v>
                </c:pt>
                <c:pt idx="28754">
                  <c:v>1215.08</c:v>
                </c:pt>
                <c:pt idx="28755">
                  <c:v>1215.0999999999999</c:v>
                </c:pt>
                <c:pt idx="28756">
                  <c:v>1215.1199999999999</c:v>
                </c:pt>
                <c:pt idx="28757">
                  <c:v>1215.1399999999999</c:v>
                </c:pt>
                <c:pt idx="28758">
                  <c:v>1215.1599999999999</c:v>
                </c:pt>
                <c:pt idx="28759">
                  <c:v>1215.1799999999998</c:v>
                </c:pt>
                <c:pt idx="28760">
                  <c:v>1215.2</c:v>
                </c:pt>
                <c:pt idx="28761">
                  <c:v>1215.22</c:v>
                </c:pt>
                <c:pt idx="28762">
                  <c:v>1215.24</c:v>
                </c:pt>
                <c:pt idx="28763">
                  <c:v>1215.26</c:v>
                </c:pt>
                <c:pt idx="28764">
                  <c:v>1215.28</c:v>
                </c:pt>
                <c:pt idx="28765">
                  <c:v>1215.3</c:v>
                </c:pt>
                <c:pt idx="28766">
                  <c:v>1215.32</c:v>
                </c:pt>
                <c:pt idx="28767">
                  <c:v>1215.3399999999999</c:v>
                </c:pt>
                <c:pt idx="28768">
                  <c:v>1215.3599999999999</c:v>
                </c:pt>
                <c:pt idx="28769">
                  <c:v>1215.3799999999999</c:v>
                </c:pt>
                <c:pt idx="28770">
                  <c:v>1215.4000000000001</c:v>
                </c:pt>
                <c:pt idx="28771">
                  <c:v>1215.42</c:v>
                </c:pt>
                <c:pt idx="28772">
                  <c:v>1215.44</c:v>
                </c:pt>
                <c:pt idx="28773">
                  <c:v>1215.46</c:v>
                </c:pt>
                <c:pt idx="28774">
                  <c:v>1215.48</c:v>
                </c:pt>
                <c:pt idx="28775">
                  <c:v>1215.5</c:v>
                </c:pt>
                <c:pt idx="28776">
                  <c:v>1215.52</c:v>
                </c:pt>
                <c:pt idx="28777">
                  <c:v>1215.54</c:v>
                </c:pt>
                <c:pt idx="28778">
                  <c:v>1215.56</c:v>
                </c:pt>
                <c:pt idx="28779">
                  <c:v>1215.58</c:v>
                </c:pt>
                <c:pt idx="28780">
                  <c:v>1215.5999999999999</c:v>
                </c:pt>
                <c:pt idx="28781">
                  <c:v>1215.6199999999999</c:v>
                </c:pt>
                <c:pt idx="28782">
                  <c:v>1215.6399999999999</c:v>
                </c:pt>
                <c:pt idx="28783">
                  <c:v>1215.6599999999999</c:v>
                </c:pt>
                <c:pt idx="28784">
                  <c:v>1215.6799999999998</c:v>
                </c:pt>
                <c:pt idx="28785">
                  <c:v>1215.7</c:v>
                </c:pt>
                <c:pt idx="28786">
                  <c:v>1215.72</c:v>
                </c:pt>
                <c:pt idx="28787">
                  <c:v>1215.74</c:v>
                </c:pt>
                <c:pt idx="28788">
                  <c:v>1215.76</c:v>
                </c:pt>
                <c:pt idx="28789">
                  <c:v>1215.78</c:v>
                </c:pt>
                <c:pt idx="28790">
                  <c:v>1215.8</c:v>
                </c:pt>
                <c:pt idx="28791">
                  <c:v>1215.82</c:v>
                </c:pt>
                <c:pt idx="28792">
                  <c:v>1215.8399999999999</c:v>
                </c:pt>
                <c:pt idx="28793">
                  <c:v>1215.8599999999999</c:v>
                </c:pt>
                <c:pt idx="28794">
                  <c:v>1215.8799999999999</c:v>
                </c:pt>
                <c:pt idx="28795">
                  <c:v>1215.9000000000001</c:v>
                </c:pt>
                <c:pt idx="28796">
                  <c:v>1215.92</c:v>
                </c:pt>
                <c:pt idx="28797">
                  <c:v>1215.94</c:v>
                </c:pt>
                <c:pt idx="28798">
                  <c:v>1215.96</c:v>
                </c:pt>
                <c:pt idx="28799">
                  <c:v>1215.98</c:v>
                </c:pt>
                <c:pt idx="28800">
                  <c:v>1216</c:v>
                </c:pt>
                <c:pt idx="28801">
                  <c:v>1216.02</c:v>
                </c:pt>
                <c:pt idx="28802">
                  <c:v>1216.04</c:v>
                </c:pt>
                <c:pt idx="28803">
                  <c:v>1216.06</c:v>
                </c:pt>
                <c:pt idx="28804">
                  <c:v>1216.08</c:v>
                </c:pt>
                <c:pt idx="28805">
                  <c:v>1216.0999999999999</c:v>
                </c:pt>
                <c:pt idx="28806">
                  <c:v>1216.1199999999999</c:v>
                </c:pt>
                <c:pt idx="28807">
                  <c:v>1216.1399999999999</c:v>
                </c:pt>
                <c:pt idx="28808">
                  <c:v>1216.1599999999999</c:v>
                </c:pt>
                <c:pt idx="28809">
                  <c:v>1216.1799999999998</c:v>
                </c:pt>
                <c:pt idx="28810">
                  <c:v>1216.2</c:v>
                </c:pt>
                <c:pt idx="28811">
                  <c:v>1216.22</c:v>
                </c:pt>
                <c:pt idx="28812">
                  <c:v>1216.24</c:v>
                </c:pt>
                <c:pt idx="28813">
                  <c:v>1216.26</c:v>
                </c:pt>
                <c:pt idx="28814">
                  <c:v>1216.28</c:v>
                </c:pt>
                <c:pt idx="28815">
                  <c:v>1216.3</c:v>
                </c:pt>
                <c:pt idx="28816">
                  <c:v>1216.32</c:v>
                </c:pt>
                <c:pt idx="28817">
                  <c:v>1216.3399999999999</c:v>
                </c:pt>
                <c:pt idx="28818">
                  <c:v>1216.3599999999999</c:v>
                </c:pt>
                <c:pt idx="28819">
                  <c:v>1216.3799999999999</c:v>
                </c:pt>
                <c:pt idx="28820">
                  <c:v>1216.4000000000001</c:v>
                </c:pt>
                <c:pt idx="28821">
                  <c:v>1216.42</c:v>
                </c:pt>
                <c:pt idx="28822">
                  <c:v>1216.44</c:v>
                </c:pt>
                <c:pt idx="28823">
                  <c:v>1216.46</c:v>
                </c:pt>
                <c:pt idx="28824">
                  <c:v>1216.48</c:v>
                </c:pt>
                <c:pt idx="28825">
                  <c:v>1216.5</c:v>
                </c:pt>
                <c:pt idx="28826">
                  <c:v>1216.52</c:v>
                </c:pt>
                <c:pt idx="28827">
                  <c:v>1216.54</c:v>
                </c:pt>
                <c:pt idx="28828">
                  <c:v>1216.56</c:v>
                </c:pt>
                <c:pt idx="28829">
                  <c:v>1216.58</c:v>
                </c:pt>
                <c:pt idx="28830">
                  <c:v>1216.5999999999999</c:v>
                </c:pt>
                <c:pt idx="28831">
                  <c:v>1216.6199999999999</c:v>
                </c:pt>
                <c:pt idx="28832">
                  <c:v>1216.6399999999999</c:v>
                </c:pt>
                <c:pt idx="28833">
                  <c:v>1216.6599999999999</c:v>
                </c:pt>
                <c:pt idx="28834">
                  <c:v>1216.6799999999998</c:v>
                </c:pt>
                <c:pt idx="28835">
                  <c:v>1216.7</c:v>
                </c:pt>
                <c:pt idx="28836">
                  <c:v>1216.72</c:v>
                </c:pt>
                <c:pt idx="28837">
                  <c:v>1216.74</c:v>
                </c:pt>
                <c:pt idx="28838">
                  <c:v>1216.76</c:v>
                </c:pt>
                <c:pt idx="28839">
                  <c:v>1216.78</c:v>
                </c:pt>
                <c:pt idx="28840">
                  <c:v>1216.8</c:v>
                </c:pt>
                <c:pt idx="28841">
                  <c:v>1216.82</c:v>
                </c:pt>
                <c:pt idx="28842">
                  <c:v>1216.8399999999999</c:v>
                </c:pt>
                <c:pt idx="28843">
                  <c:v>1216.8599999999999</c:v>
                </c:pt>
                <c:pt idx="28844">
                  <c:v>1216.8799999999999</c:v>
                </c:pt>
                <c:pt idx="28845">
                  <c:v>1216.9000000000001</c:v>
                </c:pt>
                <c:pt idx="28846">
                  <c:v>1216.92</c:v>
                </c:pt>
                <c:pt idx="28847">
                  <c:v>1216.94</c:v>
                </c:pt>
                <c:pt idx="28848">
                  <c:v>1216.96</c:v>
                </c:pt>
                <c:pt idx="28849">
                  <c:v>1216.98</c:v>
                </c:pt>
                <c:pt idx="28850">
                  <c:v>1217</c:v>
                </c:pt>
                <c:pt idx="28851">
                  <c:v>1217.02</c:v>
                </c:pt>
                <c:pt idx="28852">
                  <c:v>1217.04</c:v>
                </c:pt>
                <c:pt idx="28853">
                  <c:v>1217.06</c:v>
                </c:pt>
                <c:pt idx="28854">
                  <c:v>1217.08</c:v>
                </c:pt>
                <c:pt idx="28855">
                  <c:v>1217.0999999999999</c:v>
                </c:pt>
                <c:pt idx="28856">
                  <c:v>1217.1199999999999</c:v>
                </c:pt>
                <c:pt idx="28857">
                  <c:v>1217.1399999999999</c:v>
                </c:pt>
                <c:pt idx="28858">
                  <c:v>1217.1599999999999</c:v>
                </c:pt>
                <c:pt idx="28859">
                  <c:v>1217.1799999999998</c:v>
                </c:pt>
                <c:pt idx="28860">
                  <c:v>1217.2</c:v>
                </c:pt>
                <c:pt idx="28861">
                  <c:v>1217.22</c:v>
                </c:pt>
                <c:pt idx="28862">
                  <c:v>1217.24</c:v>
                </c:pt>
                <c:pt idx="28863">
                  <c:v>1217.26</c:v>
                </c:pt>
                <c:pt idx="28864">
                  <c:v>1217.28</c:v>
                </c:pt>
                <c:pt idx="28865">
                  <c:v>1217.3</c:v>
                </c:pt>
                <c:pt idx="28866">
                  <c:v>1217.32</c:v>
                </c:pt>
                <c:pt idx="28867">
                  <c:v>1217.3399999999999</c:v>
                </c:pt>
                <c:pt idx="28868">
                  <c:v>1217.3599999999999</c:v>
                </c:pt>
                <c:pt idx="28869">
                  <c:v>1217.3799999999999</c:v>
                </c:pt>
                <c:pt idx="28870">
                  <c:v>1217.4000000000001</c:v>
                </c:pt>
                <c:pt idx="28871">
                  <c:v>1217.42</c:v>
                </c:pt>
                <c:pt idx="28872">
                  <c:v>1217.44</c:v>
                </c:pt>
                <c:pt idx="28873">
                  <c:v>1217.46</c:v>
                </c:pt>
                <c:pt idx="28874">
                  <c:v>1217.48</c:v>
                </c:pt>
                <c:pt idx="28875">
                  <c:v>1217.5</c:v>
                </c:pt>
                <c:pt idx="28876">
                  <c:v>1217.52</c:v>
                </c:pt>
                <c:pt idx="28877">
                  <c:v>1217.54</c:v>
                </c:pt>
                <c:pt idx="28878">
                  <c:v>1217.56</c:v>
                </c:pt>
                <c:pt idx="28879">
                  <c:v>1217.58</c:v>
                </c:pt>
                <c:pt idx="28880">
                  <c:v>1217.5999999999999</c:v>
                </c:pt>
                <c:pt idx="28881">
                  <c:v>1217.6199999999999</c:v>
                </c:pt>
                <c:pt idx="28882">
                  <c:v>1217.6399999999999</c:v>
                </c:pt>
                <c:pt idx="28883">
                  <c:v>1217.6599999999999</c:v>
                </c:pt>
                <c:pt idx="28884">
                  <c:v>1217.6799999999998</c:v>
                </c:pt>
                <c:pt idx="28885">
                  <c:v>1217.7</c:v>
                </c:pt>
                <c:pt idx="28886">
                  <c:v>1217.72</c:v>
                </c:pt>
                <c:pt idx="28887">
                  <c:v>1217.74</c:v>
                </c:pt>
                <c:pt idx="28888">
                  <c:v>1217.76</c:v>
                </c:pt>
                <c:pt idx="28889">
                  <c:v>1217.78</c:v>
                </c:pt>
                <c:pt idx="28890">
                  <c:v>1217.8</c:v>
                </c:pt>
                <c:pt idx="28891">
                  <c:v>1217.82</c:v>
                </c:pt>
                <c:pt idx="28892">
                  <c:v>1217.8399999999999</c:v>
                </c:pt>
                <c:pt idx="28893">
                  <c:v>1217.8599999999999</c:v>
                </c:pt>
                <c:pt idx="28894">
                  <c:v>1217.8799999999999</c:v>
                </c:pt>
                <c:pt idx="28895">
                  <c:v>1217.9000000000001</c:v>
                </c:pt>
                <c:pt idx="28896">
                  <c:v>1217.92</c:v>
                </c:pt>
                <c:pt idx="28897">
                  <c:v>1217.94</c:v>
                </c:pt>
                <c:pt idx="28898">
                  <c:v>1217.96</c:v>
                </c:pt>
                <c:pt idx="28899">
                  <c:v>1217.98</c:v>
                </c:pt>
                <c:pt idx="28900">
                  <c:v>1218</c:v>
                </c:pt>
                <c:pt idx="28901">
                  <c:v>1218.02</c:v>
                </c:pt>
                <c:pt idx="28902">
                  <c:v>1218.04</c:v>
                </c:pt>
                <c:pt idx="28903">
                  <c:v>1218.06</c:v>
                </c:pt>
                <c:pt idx="28904">
                  <c:v>1218.08</c:v>
                </c:pt>
                <c:pt idx="28905">
                  <c:v>1218.0999999999999</c:v>
                </c:pt>
                <c:pt idx="28906">
                  <c:v>1218.1199999999999</c:v>
                </c:pt>
                <c:pt idx="28907">
                  <c:v>1218.1399999999999</c:v>
                </c:pt>
                <c:pt idx="28908">
                  <c:v>1218.1599999999999</c:v>
                </c:pt>
                <c:pt idx="28909">
                  <c:v>1218.1799999999998</c:v>
                </c:pt>
                <c:pt idx="28910">
                  <c:v>1218.2</c:v>
                </c:pt>
                <c:pt idx="28911">
                  <c:v>1218.22</c:v>
                </c:pt>
                <c:pt idx="28912">
                  <c:v>1218.24</c:v>
                </c:pt>
                <c:pt idx="28913">
                  <c:v>1218.26</c:v>
                </c:pt>
                <c:pt idx="28914">
                  <c:v>1218.28</c:v>
                </c:pt>
                <c:pt idx="28915">
                  <c:v>1218.3</c:v>
                </c:pt>
                <c:pt idx="28916">
                  <c:v>1218.32</c:v>
                </c:pt>
                <c:pt idx="28917">
                  <c:v>1218.3399999999999</c:v>
                </c:pt>
                <c:pt idx="28918">
                  <c:v>1218.3599999999999</c:v>
                </c:pt>
                <c:pt idx="28919">
                  <c:v>1218.3799999999999</c:v>
                </c:pt>
                <c:pt idx="28920">
                  <c:v>1218.4000000000001</c:v>
                </c:pt>
                <c:pt idx="28921">
                  <c:v>1218.42</c:v>
                </c:pt>
                <c:pt idx="28922">
                  <c:v>1218.44</c:v>
                </c:pt>
                <c:pt idx="28923">
                  <c:v>1218.46</c:v>
                </c:pt>
                <c:pt idx="28924">
                  <c:v>1218.48</c:v>
                </c:pt>
                <c:pt idx="28925">
                  <c:v>1218.5</c:v>
                </c:pt>
                <c:pt idx="28926">
                  <c:v>1218.52</c:v>
                </c:pt>
                <c:pt idx="28927">
                  <c:v>1218.54</c:v>
                </c:pt>
                <c:pt idx="28928">
                  <c:v>1218.56</c:v>
                </c:pt>
                <c:pt idx="28929">
                  <c:v>1218.58</c:v>
                </c:pt>
                <c:pt idx="28930">
                  <c:v>1218.5999999999999</c:v>
                </c:pt>
                <c:pt idx="28931">
                  <c:v>1218.6199999999999</c:v>
                </c:pt>
                <c:pt idx="28932">
                  <c:v>1218.6399999999999</c:v>
                </c:pt>
                <c:pt idx="28933">
                  <c:v>1218.6599999999999</c:v>
                </c:pt>
                <c:pt idx="28934">
                  <c:v>1218.6799999999998</c:v>
                </c:pt>
                <c:pt idx="28935">
                  <c:v>1218.7</c:v>
                </c:pt>
                <c:pt idx="28936">
                  <c:v>1218.72</c:v>
                </c:pt>
                <c:pt idx="28937">
                  <c:v>1218.74</c:v>
                </c:pt>
                <c:pt idx="28938">
                  <c:v>1218.76</c:v>
                </c:pt>
                <c:pt idx="28939">
                  <c:v>1218.78</c:v>
                </c:pt>
                <c:pt idx="28940">
                  <c:v>1218.8</c:v>
                </c:pt>
                <c:pt idx="28941">
                  <c:v>1218.82</c:v>
                </c:pt>
                <c:pt idx="28942">
                  <c:v>1218.8399999999999</c:v>
                </c:pt>
                <c:pt idx="28943">
                  <c:v>1218.8599999999999</c:v>
                </c:pt>
                <c:pt idx="28944">
                  <c:v>1218.8799999999999</c:v>
                </c:pt>
                <c:pt idx="28945">
                  <c:v>1218.9000000000001</c:v>
                </c:pt>
                <c:pt idx="28946">
                  <c:v>1218.92</c:v>
                </c:pt>
                <c:pt idx="28947">
                  <c:v>1218.94</c:v>
                </c:pt>
                <c:pt idx="28948">
                  <c:v>1218.96</c:v>
                </c:pt>
                <c:pt idx="28949">
                  <c:v>1218.98</c:v>
                </c:pt>
                <c:pt idx="28950">
                  <c:v>1219</c:v>
                </c:pt>
                <c:pt idx="28951">
                  <c:v>1219.02</c:v>
                </c:pt>
                <c:pt idx="28952">
                  <c:v>1219.04</c:v>
                </c:pt>
                <c:pt idx="28953">
                  <c:v>1219.06</c:v>
                </c:pt>
                <c:pt idx="28954">
                  <c:v>1219.08</c:v>
                </c:pt>
                <c:pt idx="28955">
                  <c:v>1219.0999999999999</c:v>
                </c:pt>
                <c:pt idx="28956">
                  <c:v>1219.1199999999999</c:v>
                </c:pt>
                <c:pt idx="28957">
                  <c:v>1219.1399999999999</c:v>
                </c:pt>
                <c:pt idx="28958">
                  <c:v>1219.1599999999999</c:v>
                </c:pt>
                <c:pt idx="28959">
                  <c:v>1219.1799999999998</c:v>
                </c:pt>
                <c:pt idx="28960">
                  <c:v>1219.2</c:v>
                </c:pt>
                <c:pt idx="28961">
                  <c:v>1219.22</c:v>
                </c:pt>
                <c:pt idx="28962">
                  <c:v>1219.24</c:v>
                </c:pt>
                <c:pt idx="28963">
                  <c:v>1219.26</c:v>
                </c:pt>
                <c:pt idx="28964">
                  <c:v>1219.28</c:v>
                </c:pt>
                <c:pt idx="28965">
                  <c:v>1219.3</c:v>
                </c:pt>
                <c:pt idx="28966">
                  <c:v>1219.32</c:v>
                </c:pt>
                <c:pt idx="28967">
                  <c:v>1219.3399999999999</c:v>
                </c:pt>
                <c:pt idx="28968">
                  <c:v>1219.3599999999999</c:v>
                </c:pt>
                <c:pt idx="28969">
                  <c:v>1219.3799999999999</c:v>
                </c:pt>
                <c:pt idx="28970">
                  <c:v>1219.4000000000001</c:v>
                </c:pt>
                <c:pt idx="28971">
                  <c:v>1219.42</c:v>
                </c:pt>
                <c:pt idx="28972">
                  <c:v>1219.44</c:v>
                </c:pt>
                <c:pt idx="28973">
                  <c:v>1219.46</c:v>
                </c:pt>
                <c:pt idx="28974">
                  <c:v>1219.48</c:v>
                </c:pt>
                <c:pt idx="28975">
                  <c:v>1219.5</c:v>
                </c:pt>
                <c:pt idx="28976">
                  <c:v>1219.52</c:v>
                </c:pt>
                <c:pt idx="28977">
                  <c:v>1219.54</c:v>
                </c:pt>
                <c:pt idx="28978">
                  <c:v>1219.56</c:v>
                </c:pt>
                <c:pt idx="28979">
                  <c:v>1219.58</c:v>
                </c:pt>
                <c:pt idx="28980">
                  <c:v>1219.5999999999999</c:v>
                </c:pt>
                <c:pt idx="28981">
                  <c:v>1219.6199999999999</c:v>
                </c:pt>
                <c:pt idx="28982">
                  <c:v>1219.6399999999999</c:v>
                </c:pt>
                <c:pt idx="28983">
                  <c:v>1219.6599999999999</c:v>
                </c:pt>
                <c:pt idx="28984">
                  <c:v>1219.6799999999998</c:v>
                </c:pt>
                <c:pt idx="28985">
                  <c:v>1219.7</c:v>
                </c:pt>
                <c:pt idx="28986">
                  <c:v>1219.72</c:v>
                </c:pt>
                <c:pt idx="28987">
                  <c:v>1219.74</c:v>
                </c:pt>
                <c:pt idx="28988">
                  <c:v>1219.76</c:v>
                </c:pt>
                <c:pt idx="28989">
                  <c:v>1219.78</c:v>
                </c:pt>
                <c:pt idx="28990">
                  <c:v>1219.8</c:v>
                </c:pt>
                <c:pt idx="28991">
                  <c:v>1219.82</c:v>
                </c:pt>
                <c:pt idx="28992">
                  <c:v>1219.8399999999999</c:v>
                </c:pt>
                <c:pt idx="28993">
                  <c:v>1219.8599999999999</c:v>
                </c:pt>
                <c:pt idx="28994">
                  <c:v>1219.8799999999999</c:v>
                </c:pt>
                <c:pt idx="28995">
                  <c:v>1219.9000000000001</c:v>
                </c:pt>
                <c:pt idx="28996">
                  <c:v>1219.92</c:v>
                </c:pt>
                <c:pt idx="28997">
                  <c:v>1219.94</c:v>
                </c:pt>
                <c:pt idx="28998">
                  <c:v>1219.96</c:v>
                </c:pt>
                <c:pt idx="28999">
                  <c:v>1219.98</c:v>
                </c:pt>
                <c:pt idx="29000">
                  <c:v>1220</c:v>
                </c:pt>
                <c:pt idx="29001">
                  <c:v>1220.02</c:v>
                </c:pt>
                <c:pt idx="29002">
                  <c:v>1220.04</c:v>
                </c:pt>
                <c:pt idx="29003">
                  <c:v>1220.06</c:v>
                </c:pt>
                <c:pt idx="29004">
                  <c:v>1220.08</c:v>
                </c:pt>
                <c:pt idx="29005">
                  <c:v>1220.0999999999999</c:v>
                </c:pt>
                <c:pt idx="29006">
                  <c:v>1220.1199999999999</c:v>
                </c:pt>
                <c:pt idx="29007">
                  <c:v>1220.1399999999999</c:v>
                </c:pt>
                <c:pt idx="29008">
                  <c:v>1220.1599999999999</c:v>
                </c:pt>
                <c:pt idx="29009">
                  <c:v>1220.1799999999998</c:v>
                </c:pt>
                <c:pt idx="29010">
                  <c:v>1220.2</c:v>
                </c:pt>
                <c:pt idx="29011">
                  <c:v>1220.22</c:v>
                </c:pt>
                <c:pt idx="29012">
                  <c:v>1220.24</c:v>
                </c:pt>
                <c:pt idx="29013">
                  <c:v>1220.26</c:v>
                </c:pt>
                <c:pt idx="29014">
                  <c:v>1220.28</c:v>
                </c:pt>
                <c:pt idx="29015">
                  <c:v>1220.3</c:v>
                </c:pt>
                <c:pt idx="29016">
                  <c:v>1220.32</c:v>
                </c:pt>
                <c:pt idx="29017">
                  <c:v>1220.3399999999999</c:v>
                </c:pt>
                <c:pt idx="29018">
                  <c:v>1220.3599999999999</c:v>
                </c:pt>
                <c:pt idx="29019">
                  <c:v>1220.3799999999999</c:v>
                </c:pt>
                <c:pt idx="29020">
                  <c:v>1220.4000000000001</c:v>
                </c:pt>
                <c:pt idx="29021">
                  <c:v>1220.42</c:v>
                </c:pt>
                <c:pt idx="29022">
                  <c:v>1220.44</c:v>
                </c:pt>
                <c:pt idx="29023">
                  <c:v>1220.46</c:v>
                </c:pt>
                <c:pt idx="29024">
                  <c:v>1220.48</c:v>
                </c:pt>
                <c:pt idx="29025">
                  <c:v>1220.5</c:v>
                </c:pt>
                <c:pt idx="29026">
                  <c:v>1220.52</c:v>
                </c:pt>
                <c:pt idx="29027">
                  <c:v>1220.54</c:v>
                </c:pt>
                <c:pt idx="29028">
                  <c:v>1220.56</c:v>
                </c:pt>
                <c:pt idx="29029">
                  <c:v>1220.58</c:v>
                </c:pt>
                <c:pt idx="29030">
                  <c:v>1220.5999999999999</c:v>
                </c:pt>
                <c:pt idx="29031">
                  <c:v>1220.6199999999999</c:v>
                </c:pt>
                <c:pt idx="29032">
                  <c:v>1220.6399999999999</c:v>
                </c:pt>
                <c:pt idx="29033">
                  <c:v>1220.6599999999999</c:v>
                </c:pt>
                <c:pt idx="29034">
                  <c:v>1220.6799999999998</c:v>
                </c:pt>
                <c:pt idx="29035">
                  <c:v>1220.7</c:v>
                </c:pt>
                <c:pt idx="29036">
                  <c:v>1220.72</c:v>
                </c:pt>
                <c:pt idx="29037">
                  <c:v>1220.74</c:v>
                </c:pt>
                <c:pt idx="29038">
                  <c:v>1220.76</c:v>
                </c:pt>
                <c:pt idx="29039">
                  <c:v>1220.78</c:v>
                </c:pt>
                <c:pt idx="29040">
                  <c:v>1220.8</c:v>
                </c:pt>
                <c:pt idx="29041">
                  <c:v>1220.82</c:v>
                </c:pt>
                <c:pt idx="29042">
                  <c:v>1220.8399999999999</c:v>
                </c:pt>
                <c:pt idx="29043">
                  <c:v>1220.8599999999999</c:v>
                </c:pt>
                <c:pt idx="29044">
                  <c:v>1220.8799999999999</c:v>
                </c:pt>
                <c:pt idx="29045">
                  <c:v>1220.9000000000001</c:v>
                </c:pt>
                <c:pt idx="29046">
                  <c:v>1220.92</c:v>
                </c:pt>
                <c:pt idx="29047">
                  <c:v>1220.94</c:v>
                </c:pt>
                <c:pt idx="29048">
                  <c:v>1220.96</c:v>
                </c:pt>
                <c:pt idx="29049">
                  <c:v>1220.98</c:v>
                </c:pt>
                <c:pt idx="29050">
                  <c:v>1221</c:v>
                </c:pt>
                <c:pt idx="29051">
                  <c:v>1221.02</c:v>
                </c:pt>
                <c:pt idx="29052">
                  <c:v>1221.04</c:v>
                </c:pt>
                <c:pt idx="29053">
                  <c:v>1221.06</c:v>
                </c:pt>
                <c:pt idx="29054">
                  <c:v>1221.08</c:v>
                </c:pt>
                <c:pt idx="29055">
                  <c:v>1221.0999999999999</c:v>
                </c:pt>
                <c:pt idx="29056">
                  <c:v>1221.1199999999999</c:v>
                </c:pt>
                <c:pt idx="29057">
                  <c:v>1221.1399999999999</c:v>
                </c:pt>
                <c:pt idx="29058">
                  <c:v>1221.1599999999999</c:v>
                </c:pt>
                <c:pt idx="29059">
                  <c:v>1221.1799999999998</c:v>
                </c:pt>
                <c:pt idx="29060">
                  <c:v>1221.2</c:v>
                </c:pt>
                <c:pt idx="29061">
                  <c:v>1221.22</c:v>
                </c:pt>
                <c:pt idx="29062">
                  <c:v>1221.24</c:v>
                </c:pt>
                <c:pt idx="29063">
                  <c:v>1221.26</c:v>
                </c:pt>
                <c:pt idx="29064">
                  <c:v>1221.28</c:v>
                </c:pt>
                <c:pt idx="29065">
                  <c:v>1221.3</c:v>
                </c:pt>
                <c:pt idx="29066">
                  <c:v>1221.32</c:v>
                </c:pt>
                <c:pt idx="29067">
                  <c:v>1221.3399999999999</c:v>
                </c:pt>
                <c:pt idx="29068">
                  <c:v>1221.3599999999999</c:v>
                </c:pt>
                <c:pt idx="29069">
                  <c:v>1221.3799999999999</c:v>
                </c:pt>
                <c:pt idx="29070">
                  <c:v>1221.4000000000001</c:v>
                </c:pt>
                <c:pt idx="29071">
                  <c:v>1221.42</c:v>
                </c:pt>
                <c:pt idx="29072">
                  <c:v>1221.44</c:v>
                </c:pt>
                <c:pt idx="29073">
                  <c:v>1221.46</c:v>
                </c:pt>
                <c:pt idx="29074">
                  <c:v>1221.48</c:v>
                </c:pt>
                <c:pt idx="29075">
                  <c:v>1221.5</c:v>
                </c:pt>
                <c:pt idx="29076">
                  <c:v>1221.52</c:v>
                </c:pt>
                <c:pt idx="29077">
                  <c:v>1221.54</c:v>
                </c:pt>
                <c:pt idx="29078">
                  <c:v>1221.56</c:v>
                </c:pt>
                <c:pt idx="29079">
                  <c:v>1221.58</c:v>
                </c:pt>
                <c:pt idx="29080">
                  <c:v>1221.5999999999999</c:v>
                </c:pt>
                <c:pt idx="29081">
                  <c:v>1221.6199999999999</c:v>
                </c:pt>
                <c:pt idx="29082">
                  <c:v>1221.6399999999999</c:v>
                </c:pt>
                <c:pt idx="29083">
                  <c:v>1221.6599999999999</c:v>
                </c:pt>
                <c:pt idx="29084">
                  <c:v>1221.6799999999998</c:v>
                </c:pt>
                <c:pt idx="29085">
                  <c:v>1221.7</c:v>
                </c:pt>
                <c:pt idx="29086">
                  <c:v>1221.72</c:v>
                </c:pt>
                <c:pt idx="29087">
                  <c:v>1221.74</c:v>
                </c:pt>
                <c:pt idx="29088">
                  <c:v>1221.76</c:v>
                </c:pt>
                <c:pt idx="29089">
                  <c:v>1221.78</c:v>
                </c:pt>
                <c:pt idx="29090">
                  <c:v>1221.8</c:v>
                </c:pt>
                <c:pt idx="29091">
                  <c:v>1221.82</c:v>
                </c:pt>
                <c:pt idx="29092">
                  <c:v>1221.8399999999999</c:v>
                </c:pt>
                <c:pt idx="29093">
                  <c:v>1221.8599999999999</c:v>
                </c:pt>
                <c:pt idx="29094">
                  <c:v>1221.8799999999999</c:v>
                </c:pt>
                <c:pt idx="29095">
                  <c:v>1221.9000000000001</c:v>
                </c:pt>
                <c:pt idx="29096">
                  <c:v>1221.92</c:v>
                </c:pt>
                <c:pt idx="29097">
                  <c:v>1221.94</c:v>
                </c:pt>
                <c:pt idx="29098">
                  <c:v>1221.96</c:v>
                </c:pt>
                <c:pt idx="29099">
                  <c:v>1221.98</c:v>
                </c:pt>
                <c:pt idx="29100">
                  <c:v>1222</c:v>
                </c:pt>
                <c:pt idx="29101">
                  <c:v>1222.02</c:v>
                </c:pt>
                <c:pt idx="29102">
                  <c:v>1222.04</c:v>
                </c:pt>
                <c:pt idx="29103">
                  <c:v>1222.06</c:v>
                </c:pt>
                <c:pt idx="29104">
                  <c:v>1222.08</c:v>
                </c:pt>
                <c:pt idx="29105">
                  <c:v>1222.0999999999999</c:v>
                </c:pt>
                <c:pt idx="29106">
                  <c:v>1222.1199999999999</c:v>
                </c:pt>
                <c:pt idx="29107">
                  <c:v>1222.1399999999999</c:v>
                </c:pt>
                <c:pt idx="29108">
                  <c:v>1222.1599999999999</c:v>
                </c:pt>
                <c:pt idx="29109">
                  <c:v>1222.1799999999998</c:v>
                </c:pt>
                <c:pt idx="29110">
                  <c:v>1222.2</c:v>
                </c:pt>
                <c:pt idx="29111">
                  <c:v>1222.22</c:v>
                </c:pt>
                <c:pt idx="29112">
                  <c:v>1222.24</c:v>
                </c:pt>
                <c:pt idx="29113">
                  <c:v>1222.26</c:v>
                </c:pt>
                <c:pt idx="29114">
                  <c:v>1222.28</c:v>
                </c:pt>
                <c:pt idx="29115">
                  <c:v>1222.3</c:v>
                </c:pt>
                <c:pt idx="29116">
                  <c:v>1222.32</c:v>
                </c:pt>
                <c:pt idx="29117">
                  <c:v>1222.3399999999999</c:v>
                </c:pt>
                <c:pt idx="29118">
                  <c:v>1222.3599999999999</c:v>
                </c:pt>
                <c:pt idx="29119">
                  <c:v>1222.3799999999999</c:v>
                </c:pt>
                <c:pt idx="29120">
                  <c:v>1222.4000000000001</c:v>
                </c:pt>
                <c:pt idx="29121">
                  <c:v>1222.42</c:v>
                </c:pt>
                <c:pt idx="29122">
                  <c:v>1222.44</c:v>
                </c:pt>
                <c:pt idx="29123">
                  <c:v>1222.46</c:v>
                </c:pt>
                <c:pt idx="29124">
                  <c:v>1222.48</c:v>
                </c:pt>
                <c:pt idx="29125">
                  <c:v>1222.5</c:v>
                </c:pt>
                <c:pt idx="29126">
                  <c:v>1222.52</c:v>
                </c:pt>
                <c:pt idx="29127">
                  <c:v>1222.54</c:v>
                </c:pt>
                <c:pt idx="29128">
                  <c:v>1222.56</c:v>
                </c:pt>
                <c:pt idx="29129">
                  <c:v>1222.58</c:v>
                </c:pt>
                <c:pt idx="29130">
                  <c:v>1222.5999999999999</c:v>
                </c:pt>
                <c:pt idx="29131">
                  <c:v>1222.6199999999999</c:v>
                </c:pt>
                <c:pt idx="29132">
                  <c:v>1222.6399999999999</c:v>
                </c:pt>
                <c:pt idx="29133">
                  <c:v>1222.6599999999999</c:v>
                </c:pt>
                <c:pt idx="29134">
                  <c:v>1222.6799999999998</c:v>
                </c:pt>
                <c:pt idx="29135">
                  <c:v>1222.7</c:v>
                </c:pt>
                <c:pt idx="29136">
                  <c:v>1222.72</c:v>
                </c:pt>
                <c:pt idx="29137">
                  <c:v>1222.74</c:v>
                </c:pt>
                <c:pt idx="29138">
                  <c:v>1222.76</c:v>
                </c:pt>
                <c:pt idx="29139">
                  <c:v>1222.78</c:v>
                </c:pt>
                <c:pt idx="29140">
                  <c:v>1222.8</c:v>
                </c:pt>
                <c:pt idx="29141">
                  <c:v>1222.82</c:v>
                </c:pt>
                <c:pt idx="29142">
                  <c:v>1222.8399999999999</c:v>
                </c:pt>
                <c:pt idx="29143">
                  <c:v>1222.8599999999999</c:v>
                </c:pt>
                <c:pt idx="29144">
                  <c:v>1222.8799999999999</c:v>
                </c:pt>
                <c:pt idx="29145">
                  <c:v>1222.9000000000001</c:v>
                </c:pt>
                <c:pt idx="29146">
                  <c:v>1222.92</c:v>
                </c:pt>
                <c:pt idx="29147">
                  <c:v>1222.94</c:v>
                </c:pt>
                <c:pt idx="29148">
                  <c:v>1222.96</c:v>
                </c:pt>
                <c:pt idx="29149">
                  <c:v>1222.98</c:v>
                </c:pt>
                <c:pt idx="29150">
                  <c:v>1223</c:v>
                </c:pt>
                <c:pt idx="29151">
                  <c:v>1223.02</c:v>
                </c:pt>
                <c:pt idx="29152">
                  <c:v>1223.04</c:v>
                </c:pt>
                <c:pt idx="29153">
                  <c:v>1223.06</c:v>
                </c:pt>
                <c:pt idx="29154">
                  <c:v>1223.08</c:v>
                </c:pt>
                <c:pt idx="29155">
                  <c:v>1223.0999999999999</c:v>
                </c:pt>
                <c:pt idx="29156">
                  <c:v>1223.1199999999999</c:v>
                </c:pt>
                <c:pt idx="29157">
                  <c:v>1223.1399999999999</c:v>
                </c:pt>
                <c:pt idx="29158">
                  <c:v>1223.1599999999999</c:v>
                </c:pt>
                <c:pt idx="29159">
                  <c:v>1223.1799999999998</c:v>
                </c:pt>
                <c:pt idx="29160">
                  <c:v>1223.2</c:v>
                </c:pt>
                <c:pt idx="29161">
                  <c:v>1223.22</c:v>
                </c:pt>
                <c:pt idx="29162">
                  <c:v>1223.24</c:v>
                </c:pt>
                <c:pt idx="29163">
                  <c:v>1223.26</c:v>
                </c:pt>
                <c:pt idx="29164">
                  <c:v>1223.28</c:v>
                </c:pt>
                <c:pt idx="29165">
                  <c:v>1223.3</c:v>
                </c:pt>
                <c:pt idx="29166">
                  <c:v>1223.32</c:v>
                </c:pt>
                <c:pt idx="29167">
                  <c:v>1223.3399999999999</c:v>
                </c:pt>
                <c:pt idx="29168">
                  <c:v>1223.3599999999999</c:v>
                </c:pt>
                <c:pt idx="29169">
                  <c:v>1223.3799999999999</c:v>
                </c:pt>
                <c:pt idx="29170">
                  <c:v>1223.4000000000001</c:v>
                </c:pt>
                <c:pt idx="29171">
                  <c:v>1223.42</c:v>
                </c:pt>
                <c:pt idx="29172">
                  <c:v>1223.44</c:v>
                </c:pt>
                <c:pt idx="29173">
                  <c:v>1223.46</c:v>
                </c:pt>
                <c:pt idx="29174">
                  <c:v>1223.48</c:v>
                </c:pt>
                <c:pt idx="29175">
                  <c:v>1223.5</c:v>
                </c:pt>
                <c:pt idx="29176">
                  <c:v>1223.52</c:v>
                </c:pt>
                <c:pt idx="29177">
                  <c:v>1223.54</c:v>
                </c:pt>
                <c:pt idx="29178">
                  <c:v>1223.56</c:v>
                </c:pt>
                <c:pt idx="29179">
                  <c:v>1223.58</c:v>
                </c:pt>
                <c:pt idx="29180">
                  <c:v>1223.5999999999999</c:v>
                </c:pt>
                <c:pt idx="29181">
                  <c:v>1223.6199999999999</c:v>
                </c:pt>
                <c:pt idx="29182">
                  <c:v>1223.6399999999999</c:v>
                </c:pt>
                <c:pt idx="29183">
                  <c:v>1223.6599999999999</c:v>
                </c:pt>
                <c:pt idx="29184">
                  <c:v>1223.6799999999998</c:v>
                </c:pt>
                <c:pt idx="29185">
                  <c:v>1223.7</c:v>
                </c:pt>
                <c:pt idx="29186">
                  <c:v>1223.72</c:v>
                </c:pt>
                <c:pt idx="29187">
                  <c:v>1223.74</c:v>
                </c:pt>
                <c:pt idx="29188">
                  <c:v>1223.76</c:v>
                </c:pt>
                <c:pt idx="29189">
                  <c:v>1223.78</c:v>
                </c:pt>
                <c:pt idx="29190">
                  <c:v>1223.8</c:v>
                </c:pt>
                <c:pt idx="29191">
                  <c:v>1223.82</c:v>
                </c:pt>
                <c:pt idx="29192">
                  <c:v>1223.8399999999999</c:v>
                </c:pt>
                <c:pt idx="29193">
                  <c:v>1223.8599999999999</c:v>
                </c:pt>
                <c:pt idx="29194">
                  <c:v>1223.8799999999999</c:v>
                </c:pt>
                <c:pt idx="29195">
                  <c:v>1223.9000000000001</c:v>
                </c:pt>
                <c:pt idx="29196">
                  <c:v>1223.92</c:v>
                </c:pt>
                <c:pt idx="29197">
                  <c:v>1223.94</c:v>
                </c:pt>
                <c:pt idx="29198">
                  <c:v>1223.96</c:v>
                </c:pt>
                <c:pt idx="29199">
                  <c:v>1223.98</c:v>
                </c:pt>
                <c:pt idx="29200">
                  <c:v>1224</c:v>
                </c:pt>
                <c:pt idx="29201">
                  <c:v>1224.02</c:v>
                </c:pt>
                <c:pt idx="29202">
                  <c:v>1224.04</c:v>
                </c:pt>
                <c:pt idx="29203">
                  <c:v>1224.06</c:v>
                </c:pt>
                <c:pt idx="29204">
                  <c:v>1224.08</c:v>
                </c:pt>
                <c:pt idx="29205">
                  <c:v>1224.0999999999999</c:v>
                </c:pt>
                <c:pt idx="29206">
                  <c:v>1224.1199999999999</c:v>
                </c:pt>
                <c:pt idx="29207">
                  <c:v>1224.1399999999999</c:v>
                </c:pt>
                <c:pt idx="29208">
                  <c:v>1224.1599999999999</c:v>
                </c:pt>
                <c:pt idx="29209">
                  <c:v>1224.1799999999998</c:v>
                </c:pt>
                <c:pt idx="29210">
                  <c:v>1224.2</c:v>
                </c:pt>
                <c:pt idx="29211">
                  <c:v>1224.22</c:v>
                </c:pt>
                <c:pt idx="29212">
                  <c:v>1224.24</c:v>
                </c:pt>
                <c:pt idx="29213">
                  <c:v>1224.26</c:v>
                </c:pt>
                <c:pt idx="29214">
                  <c:v>1224.28</c:v>
                </c:pt>
                <c:pt idx="29215">
                  <c:v>1224.3</c:v>
                </c:pt>
                <c:pt idx="29216">
                  <c:v>1224.32</c:v>
                </c:pt>
                <c:pt idx="29217">
                  <c:v>1224.3399999999999</c:v>
                </c:pt>
                <c:pt idx="29218">
                  <c:v>1224.3599999999999</c:v>
                </c:pt>
                <c:pt idx="29219">
                  <c:v>1224.3799999999999</c:v>
                </c:pt>
                <c:pt idx="29220">
                  <c:v>1224.4000000000001</c:v>
                </c:pt>
                <c:pt idx="29221">
                  <c:v>1224.42</c:v>
                </c:pt>
                <c:pt idx="29222">
                  <c:v>1224.44</c:v>
                </c:pt>
                <c:pt idx="29223">
                  <c:v>1224.46</c:v>
                </c:pt>
                <c:pt idx="29224">
                  <c:v>1224.48</c:v>
                </c:pt>
                <c:pt idx="29225">
                  <c:v>1224.5</c:v>
                </c:pt>
                <c:pt idx="29226">
                  <c:v>1224.52</c:v>
                </c:pt>
                <c:pt idx="29227">
                  <c:v>1224.54</c:v>
                </c:pt>
                <c:pt idx="29228">
                  <c:v>1224.56</c:v>
                </c:pt>
                <c:pt idx="29229">
                  <c:v>1224.58</c:v>
                </c:pt>
                <c:pt idx="29230">
                  <c:v>1224.5999999999999</c:v>
                </c:pt>
                <c:pt idx="29231">
                  <c:v>1224.6199999999999</c:v>
                </c:pt>
                <c:pt idx="29232">
                  <c:v>1224.6399999999999</c:v>
                </c:pt>
                <c:pt idx="29233">
                  <c:v>1224.6599999999999</c:v>
                </c:pt>
                <c:pt idx="29234">
                  <c:v>1224.6799999999998</c:v>
                </c:pt>
                <c:pt idx="29235">
                  <c:v>1224.7</c:v>
                </c:pt>
                <c:pt idx="29236">
                  <c:v>1224.72</c:v>
                </c:pt>
                <c:pt idx="29237">
                  <c:v>1224.74</c:v>
                </c:pt>
                <c:pt idx="29238">
                  <c:v>1224.76</c:v>
                </c:pt>
                <c:pt idx="29239">
                  <c:v>1224.78</c:v>
                </c:pt>
                <c:pt idx="29240">
                  <c:v>1224.8</c:v>
                </c:pt>
                <c:pt idx="29241">
                  <c:v>1224.82</c:v>
                </c:pt>
                <c:pt idx="29242">
                  <c:v>1224.8399999999999</c:v>
                </c:pt>
                <c:pt idx="29243">
                  <c:v>1224.8599999999999</c:v>
                </c:pt>
                <c:pt idx="29244">
                  <c:v>1224.8799999999999</c:v>
                </c:pt>
                <c:pt idx="29245">
                  <c:v>1224.9000000000001</c:v>
                </c:pt>
                <c:pt idx="29246">
                  <c:v>1224.92</c:v>
                </c:pt>
                <c:pt idx="29247">
                  <c:v>1224.94</c:v>
                </c:pt>
                <c:pt idx="29248">
                  <c:v>1224.96</c:v>
                </c:pt>
                <c:pt idx="29249">
                  <c:v>1224.98</c:v>
                </c:pt>
                <c:pt idx="29250">
                  <c:v>1225</c:v>
                </c:pt>
                <c:pt idx="29251">
                  <c:v>1225.02</c:v>
                </c:pt>
                <c:pt idx="29252">
                  <c:v>1225.04</c:v>
                </c:pt>
                <c:pt idx="29253">
                  <c:v>1225.06</c:v>
                </c:pt>
                <c:pt idx="29254">
                  <c:v>1225.08</c:v>
                </c:pt>
                <c:pt idx="29255">
                  <c:v>1225.0999999999999</c:v>
                </c:pt>
                <c:pt idx="29256">
                  <c:v>1225.1199999999999</c:v>
                </c:pt>
                <c:pt idx="29257">
                  <c:v>1225.1399999999999</c:v>
                </c:pt>
                <c:pt idx="29258">
                  <c:v>1225.1599999999999</c:v>
                </c:pt>
                <c:pt idx="29259">
                  <c:v>1225.1799999999998</c:v>
                </c:pt>
                <c:pt idx="29260">
                  <c:v>1225.2</c:v>
                </c:pt>
                <c:pt idx="29261">
                  <c:v>1225.22</c:v>
                </c:pt>
                <c:pt idx="29262">
                  <c:v>1225.24</c:v>
                </c:pt>
                <c:pt idx="29263">
                  <c:v>1225.26</c:v>
                </c:pt>
                <c:pt idx="29264">
                  <c:v>1225.28</c:v>
                </c:pt>
                <c:pt idx="29265">
                  <c:v>1225.3</c:v>
                </c:pt>
                <c:pt idx="29266">
                  <c:v>1225.32</c:v>
                </c:pt>
                <c:pt idx="29267">
                  <c:v>1225.3399999999999</c:v>
                </c:pt>
                <c:pt idx="29268">
                  <c:v>1225.3599999999999</c:v>
                </c:pt>
                <c:pt idx="29269">
                  <c:v>1225.3799999999999</c:v>
                </c:pt>
                <c:pt idx="29270">
                  <c:v>1225.4000000000001</c:v>
                </c:pt>
                <c:pt idx="29271">
                  <c:v>1225.42</c:v>
                </c:pt>
                <c:pt idx="29272">
                  <c:v>1225.44</c:v>
                </c:pt>
                <c:pt idx="29273">
                  <c:v>1225.46</c:v>
                </c:pt>
                <c:pt idx="29274">
                  <c:v>1225.48</c:v>
                </c:pt>
                <c:pt idx="29275">
                  <c:v>1225.5</c:v>
                </c:pt>
                <c:pt idx="29276">
                  <c:v>1225.52</c:v>
                </c:pt>
                <c:pt idx="29277">
                  <c:v>1225.54</c:v>
                </c:pt>
                <c:pt idx="29278">
                  <c:v>1225.56</c:v>
                </c:pt>
                <c:pt idx="29279">
                  <c:v>1225.58</c:v>
                </c:pt>
                <c:pt idx="29280">
                  <c:v>1225.5999999999999</c:v>
                </c:pt>
                <c:pt idx="29281">
                  <c:v>1225.6199999999999</c:v>
                </c:pt>
                <c:pt idx="29282">
                  <c:v>1225.6399999999999</c:v>
                </c:pt>
                <c:pt idx="29283">
                  <c:v>1225.6599999999999</c:v>
                </c:pt>
                <c:pt idx="29284">
                  <c:v>1225.6799999999998</c:v>
                </c:pt>
                <c:pt idx="29285">
                  <c:v>1225.7</c:v>
                </c:pt>
                <c:pt idx="29286">
                  <c:v>1225.72</c:v>
                </c:pt>
                <c:pt idx="29287">
                  <c:v>1225.74</c:v>
                </c:pt>
                <c:pt idx="29288">
                  <c:v>1225.76</c:v>
                </c:pt>
                <c:pt idx="29289">
                  <c:v>1225.78</c:v>
                </c:pt>
                <c:pt idx="29290">
                  <c:v>1225.8</c:v>
                </c:pt>
                <c:pt idx="29291">
                  <c:v>1225.82</c:v>
                </c:pt>
                <c:pt idx="29292">
                  <c:v>1225.8399999999999</c:v>
                </c:pt>
                <c:pt idx="29293">
                  <c:v>1225.8599999999999</c:v>
                </c:pt>
                <c:pt idx="29294">
                  <c:v>1225.8799999999999</c:v>
                </c:pt>
                <c:pt idx="29295">
                  <c:v>1225.9000000000001</c:v>
                </c:pt>
                <c:pt idx="29296">
                  <c:v>1225.92</c:v>
                </c:pt>
                <c:pt idx="29297">
                  <c:v>1225.94</c:v>
                </c:pt>
                <c:pt idx="29298">
                  <c:v>1225.96</c:v>
                </c:pt>
                <c:pt idx="29299">
                  <c:v>1225.98</c:v>
                </c:pt>
                <c:pt idx="29300">
                  <c:v>1226</c:v>
                </c:pt>
                <c:pt idx="29301">
                  <c:v>1226.02</c:v>
                </c:pt>
                <c:pt idx="29302">
                  <c:v>1226.04</c:v>
                </c:pt>
                <c:pt idx="29303">
                  <c:v>1226.06</c:v>
                </c:pt>
                <c:pt idx="29304">
                  <c:v>1226.08</c:v>
                </c:pt>
                <c:pt idx="29305">
                  <c:v>1226.0999999999999</c:v>
                </c:pt>
                <c:pt idx="29306">
                  <c:v>1226.1199999999999</c:v>
                </c:pt>
                <c:pt idx="29307">
                  <c:v>1226.1399999999999</c:v>
                </c:pt>
                <c:pt idx="29308">
                  <c:v>1226.1599999999999</c:v>
                </c:pt>
                <c:pt idx="29309">
                  <c:v>1226.1799999999998</c:v>
                </c:pt>
                <c:pt idx="29310">
                  <c:v>1226.2</c:v>
                </c:pt>
                <c:pt idx="29311">
                  <c:v>1226.22</c:v>
                </c:pt>
                <c:pt idx="29312">
                  <c:v>1226.24</c:v>
                </c:pt>
                <c:pt idx="29313">
                  <c:v>1226.26</c:v>
                </c:pt>
                <c:pt idx="29314">
                  <c:v>1226.28</c:v>
                </c:pt>
                <c:pt idx="29315">
                  <c:v>1226.3</c:v>
                </c:pt>
                <c:pt idx="29316">
                  <c:v>1226.32</c:v>
                </c:pt>
                <c:pt idx="29317">
                  <c:v>1226.3399999999999</c:v>
                </c:pt>
                <c:pt idx="29318">
                  <c:v>1226.3599999999999</c:v>
                </c:pt>
                <c:pt idx="29319">
                  <c:v>1226.3799999999999</c:v>
                </c:pt>
                <c:pt idx="29320">
                  <c:v>1226.4000000000001</c:v>
                </c:pt>
                <c:pt idx="29321">
                  <c:v>1226.42</c:v>
                </c:pt>
                <c:pt idx="29322">
                  <c:v>1226.44</c:v>
                </c:pt>
                <c:pt idx="29323">
                  <c:v>1226.46</c:v>
                </c:pt>
                <c:pt idx="29324">
                  <c:v>1226.48</c:v>
                </c:pt>
                <c:pt idx="29325">
                  <c:v>1226.5</c:v>
                </c:pt>
                <c:pt idx="29326">
                  <c:v>1226.52</c:v>
                </c:pt>
                <c:pt idx="29327">
                  <c:v>1226.54</c:v>
                </c:pt>
                <c:pt idx="29328">
                  <c:v>1226.56</c:v>
                </c:pt>
                <c:pt idx="29329">
                  <c:v>1226.58</c:v>
                </c:pt>
                <c:pt idx="29330">
                  <c:v>1226.5999999999999</c:v>
                </c:pt>
                <c:pt idx="29331">
                  <c:v>1226.6199999999999</c:v>
                </c:pt>
                <c:pt idx="29332">
                  <c:v>1226.6399999999999</c:v>
                </c:pt>
                <c:pt idx="29333">
                  <c:v>1226.6599999999999</c:v>
                </c:pt>
                <c:pt idx="29334">
                  <c:v>1226.6799999999998</c:v>
                </c:pt>
                <c:pt idx="29335">
                  <c:v>1226.7</c:v>
                </c:pt>
                <c:pt idx="29336">
                  <c:v>1226.72</c:v>
                </c:pt>
                <c:pt idx="29337">
                  <c:v>1226.74</c:v>
                </c:pt>
                <c:pt idx="29338">
                  <c:v>1226.76</c:v>
                </c:pt>
                <c:pt idx="29339">
                  <c:v>1226.78</c:v>
                </c:pt>
                <c:pt idx="29340">
                  <c:v>1226.8</c:v>
                </c:pt>
                <c:pt idx="29341">
                  <c:v>1226.82</c:v>
                </c:pt>
                <c:pt idx="29342">
                  <c:v>1226.8399999999999</c:v>
                </c:pt>
                <c:pt idx="29343">
                  <c:v>1226.8599999999999</c:v>
                </c:pt>
                <c:pt idx="29344">
                  <c:v>1226.8799999999999</c:v>
                </c:pt>
                <c:pt idx="29345">
                  <c:v>1226.9000000000001</c:v>
                </c:pt>
                <c:pt idx="29346">
                  <c:v>1226.92</c:v>
                </c:pt>
                <c:pt idx="29347">
                  <c:v>1226.94</c:v>
                </c:pt>
                <c:pt idx="29348">
                  <c:v>1226.96</c:v>
                </c:pt>
                <c:pt idx="29349">
                  <c:v>1226.98</c:v>
                </c:pt>
                <c:pt idx="29350">
                  <c:v>1227</c:v>
                </c:pt>
                <c:pt idx="29351">
                  <c:v>1227.02</c:v>
                </c:pt>
                <c:pt idx="29352">
                  <c:v>1227.04</c:v>
                </c:pt>
                <c:pt idx="29353">
                  <c:v>1227.06</c:v>
                </c:pt>
                <c:pt idx="29354">
                  <c:v>1227.08</c:v>
                </c:pt>
                <c:pt idx="29355">
                  <c:v>1227.0999999999999</c:v>
                </c:pt>
                <c:pt idx="29356">
                  <c:v>1227.1199999999999</c:v>
                </c:pt>
                <c:pt idx="29357">
                  <c:v>1227.1399999999999</c:v>
                </c:pt>
                <c:pt idx="29358">
                  <c:v>1227.1599999999999</c:v>
                </c:pt>
                <c:pt idx="29359">
                  <c:v>1227.1799999999998</c:v>
                </c:pt>
                <c:pt idx="29360">
                  <c:v>1227.2</c:v>
                </c:pt>
                <c:pt idx="29361">
                  <c:v>1227.22</c:v>
                </c:pt>
                <c:pt idx="29362">
                  <c:v>1227.24</c:v>
                </c:pt>
                <c:pt idx="29363">
                  <c:v>1227.26</c:v>
                </c:pt>
                <c:pt idx="29364">
                  <c:v>1227.28</c:v>
                </c:pt>
                <c:pt idx="29365">
                  <c:v>1227.3</c:v>
                </c:pt>
                <c:pt idx="29366">
                  <c:v>1227.32</c:v>
                </c:pt>
                <c:pt idx="29367">
                  <c:v>1227.3399999999999</c:v>
                </c:pt>
                <c:pt idx="29368">
                  <c:v>1227.3599999999999</c:v>
                </c:pt>
                <c:pt idx="29369">
                  <c:v>1227.3799999999999</c:v>
                </c:pt>
                <c:pt idx="29370">
                  <c:v>1227.4000000000001</c:v>
                </c:pt>
                <c:pt idx="29371">
                  <c:v>1227.42</c:v>
                </c:pt>
                <c:pt idx="29372">
                  <c:v>1227.44</c:v>
                </c:pt>
                <c:pt idx="29373">
                  <c:v>1227.46</c:v>
                </c:pt>
                <c:pt idx="29374">
                  <c:v>1227.48</c:v>
                </c:pt>
                <c:pt idx="29375">
                  <c:v>1227.5</c:v>
                </c:pt>
                <c:pt idx="29376">
                  <c:v>1227.52</c:v>
                </c:pt>
                <c:pt idx="29377">
                  <c:v>1227.54</c:v>
                </c:pt>
                <c:pt idx="29378">
                  <c:v>1227.56</c:v>
                </c:pt>
                <c:pt idx="29379">
                  <c:v>1227.58</c:v>
                </c:pt>
                <c:pt idx="29380">
                  <c:v>1227.5999999999999</c:v>
                </c:pt>
                <c:pt idx="29381">
                  <c:v>1227.6199999999999</c:v>
                </c:pt>
                <c:pt idx="29382">
                  <c:v>1227.6399999999999</c:v>
                </c:pt>
                <c:pt idx="29383">
                  <c:v>1227.6599999999999</c:v>
                </c:pt>
                <c:pt idx="29384">
                  <c:v>1227.6799999999998</c:v>
                </c:pt>
                <c:pt idx="29385">
                  <c:v>1227.7</c:v>
                </c:pt>
                <c:pt idx="29386">
                  <c:v>1227.72</c:v>
                </c:pt>
                <c:pt idx="29387">
                  <c:v>1227.74</c:v>
                </c:pt>
                <c:pt idx="29388">
                  <c:v>1227.76</c:v>
                </c:pt>
                <c:pt idx="29389">
                  <c:v>1227.78</c:v>
                </c:pt>
                <c:pt idx="29390">
                  <c:v>1227.8</c:v>
                </c:pt>
                <c:pt idx="29391">
                  <c:v>1227.82</c:v>
                </c:pt>
                <c:pt idx="29392">
                  <c:v>1227.8399999999999</c:v>
                </c:pt>
                <c:pt idx="29393">
                  <c:v>1227.8599999999999</c:v>
                </c:pt>
                <c:pt idx="29394">
                  <c:v>1227.8799999999999</c:v>
                </c:pt>
                <c:pt idx="29395">
                  <c:v>1227.9000000000001</c:v>
                </c:pt>
                <c:pt idx="29396">
                  <c:v>1227.92</c:v>
                </c:pt>
                <c:pt idx="29397">
                  <c:v>1227.94</c:v>
                </c:pt>
                <c:pt idx="29398">
                  <c:v>1227.96</c:v>
                </c:pt>
                <c:pt idx="29399">
                  <c:v>1227.98</c:v>
                </c:pt>
                <c:pt idx="29400">
                  <c:v>1228</c:v>
                </c:pt>
                <c:pt idx="29401">
                  <c:v>1228.02</c:v>
                </c:pt>
                <c:pt idx="29402">
                  <c:v>1228.04</c:v>
                </c:pt>
                <c:pt idx="29403">
                  <c:v>1228.06</c:v>
                </c:pt>
                <c:pt idx="29404">
                  <c:v>1228.08</c:v>
                </c:pt>
                <c:pt idx="29405">
                  <c:v>1228.0999999999999</c:v>
                </c:pt>
                <c:pt idx="29406">
                  <c:v>1228.1199999999999</c:v>
                </c:pt>
                <c:pt idx="29407">
                  <c:v>1228.1399999999999</c:v>
                </c:pt>
                <c:pt idx="29408">
                  <c:v>1228.1599999999999</c:v>
                </c:pt>
                <c:pt idx="29409">
                  <c:v>1228.1799999999998</c:v>
                </c:pt>
                <c:pt idx="29410">
                  <c:v>1228.2</c:v>
                </c:pt>
                <c:pt idx="29411">
                  <c:v>1228.22</c:v>
                </c:pt>
                <c:pt idx="29412">
                  <c:v>1228.24</c:v>
                </c:pt>
                <c:pt idx="29413">
                  <c:v>1228.26</c:v>
                </c:pt>
                <c:pt idx="29414">
                  <c:v>1228.28</c:v>
                </c:pt>
                <c:pt idx="29415">
                  <c:v>1228.3</c:v>
                </c:pt>
                <c:pt idx="29416">
                  <c:v>1228.32</c:v>
                </c:pt>
                <c:pt idx="29417">
                  <c:v>1228.3399999999999</c:v>
                </c:pt>
                <c:pt idx="29418">
                  <c:v>1228.3599999999999</c:v>
                </c:pt>
                <c:pt idx="29419">
                  <c:v>1228.3799999999999</c:v>
                </c:pt>
                <c:pt idx="29420">
                  <c:v>1228.4000000000001</c:v>
                </c:pt>
                <c:pt idx="29421">
                  <c:v>1228.42</c:v>
                </c:pt>
                <c:pt idx="29422">
                  <c:v>1228.44</c:v>
                </c:pt>
                <c:pt idx="29423">
                  <c:v>1228.46</c:v>
                </c:pt>
                <c:pt idx="29424">
                  <c:v>1228.48</c:v>
                </c:pt>
                <c:pt idx="29425">
                  <c:v>1228.5</c:v>
                </c:pt>
                <c:pt idx="29426">
                  <c:v>1228.52</c:v>
                </c:pt>
                <c:pt idx="29427">
                  <c:v>1228.54</c:v>
                </c:pt>
                <c:pt idx="29428">
                  <c:v>1228.56</c:v>
                </c:pt>
                <c:pt idx="29429">
                  <c:v>1228.58</c:v>
                </c:pt>
                <c:pt idx="29430">
                  <c:v>1228.5999999999999</c:v>
                </c:pt>
                <c:pt idx="29431">
                  <c:v>1228.6199999999999</c:v>
                </c:pt>
                <c:pt idx="29432">
                  <c:v>1228.6399999999999</c:v>
                </c:pt>
                <c:pt idx="29433">
                  <c:v>1228.6599999999999</c:v>
                </c:pt>
                <c:pt idx="29434">
                  <c:v>1228.6799999999998</c:v>
                </c:pt>
                <c:pt idx="29435">
                  <c:v>1228.7</c:v>
                </c:pt>
                <c:pt idx="29436">
                  <c:v>1228.72</c:v>
                </c:pt>
                <c:pt idx="29437">
                  <c:v>1228.74</c:v>
                </c:pt>
                <c:pt idx="29438">
                  <c:v>1228.76</c:v>
                </c:pt>
                <c:pt idx="29439">
                  <c:v>1228.78</c:v>
                </c:pt>
                <c:pt idx="29440">
                  <c:v>1228.8</c:v>
                </c:pt>
                <c:pt idx="29441">
                  <c:v>1228.82</c:v>
                </c:pt>
                <c:pt idx="29442">
                  <c:v>1228.8399999999999</c:v>
                </c:pt>
                <c:pt idx="29443">
                  <c:v>1228.8599999999999</c:v>
                </c:pt>
                <c:pt idx="29444">
                  <c:v>1228.8799999999999</c:v>
                </c:pt>
                <c:pt idx="29445">
                  <c:v>1228.9000000000001</c:v>
                </c:pt>
                <c:pt idx="29446">
                  <c:v>1228.92</c:v>
                </c:pt>
                <c:pt idx="29447">
                  <c:v>1228.94</c:v>
                </c:pt>
                <c:pt idx="29448">
                  <c:v>1228.96</c:v>
                </c:pt>
                <c:pt idx="29449">
                  <c:v>1228.98</c:v>
                </c:pt>
                <c:pt idx="29450">
                  <c:v>1229</c:v>
                </c:pt>
                <c:pt idx="29451">
                  <c:v>1229.02</c:v>
                </c:pt>
                <c:pt idx="29452">
                  <c:v>1229.04</c:v>
                </c:pt>
                <c:pt idx="29453">
                  <c:v>1229.06</c:v>
                </c:pt>
                <c:pt idx="29454">
                  <c:v>1229.08</c:v>
                </c:pt>
                <c:pt idx="29455">
                  <c:v>1229.0999999999999</c:v>
                </c:pt>
                <c:pt idx="29456">
                  <c:v>1229.1199999999999</c:v>
                </c:pt>
                <c:pt idx="29457">
                  <c:v>1229.1399999999999</c:v>
                </c:pt>
                <c:pt idx="29458">
                  <c:v>1229.1599999999999</c:v>
                </c:pt>
                <c:pt idx="29459">
                  <c:v>1229.1799999999998</c:v>
                </c:pt>
                <c:pt idx="29460">
                  <c:v>1229.2</c:v>
                </c:pt>
                <c:pt idx="29461">
                  <c:v>1229.22</c:v>
                </c:pt>
                <c:pt idx="29462">
                  <c:v>1229.24</c:v>
                </c:pt>
                <c:pt idx="29463">
                  <c:v>1229.26</c:v>
                </c:pt>
                <c:pt idx="29464">
                  <c:v>1229.28</c:v>
                </c:pt>
                <c:pt idx="29465">
                  <c:v>1229.3</c:v>
                </c:pt>
                <c:pt idx="29466">
                  <c:v>1229.32</c:v>
                </c:pt>
                <c:pt idx="29467">
                  <c:v>1229.3399999999999</c:v>
                </c:pt>
                <c:pt idx="29468">
                  <c:v>1229.3599999999999</c:v>
                </c:pt>
                <c:pt idx="29469">
                  <c:v>1229.3799999999999</c:v>
                </c:pt>
                <c:pt idx="29470">
                  <c:v>1229.4000000000001</c:v>
                </c:pt>
                <c:pt idx="29471">
                  <c:v>1229.42</c:v>
                </c:pt>
                <c:pt idx="29472">
                  <c:v>1229.44</c:v>
                </c:pt>
                <c:pt idx="29473">
                  <c:v>1229.46</c:v>
                </c:pt>
                <c:pt idx="29474">
                  <c:v>1229.48</c:v>
                </c:pt>
                <c:pt idx="29475">
                  <c:v>1229.5</c:v>
                </c:pt>
                <c:pt idx="29476">
                  <c:v>1229.52</c:v>
                </c:pt>
                <c:pt idx="29477">
                  <c:v>1229.54</c:v>
                </c:pt>
                <c:pt idx="29478">
                  <c:v>1229.56</c:v>
                </c:pt>
                <c:pt idx="29479">
                  <c:v>1229.58</c:v>
                </c:pt>
                <c:pt idx="29480">
                  <c:v>1229.5999999999999</c:v>
                </c:pt>
                <c:pt idx="29481">
                  <c:v>1229.6199999999999</c:v>
                </c:pt>
                <c:pt idx="29482">
                  <c:v>1229.6399999999999</c:v>
                </c:pt>
                <c:pt idx="29483">
                  <c:v>1229.6599999999999</c:v>
                </c:pt>
                <c:pt idx="29484">
                  <c:v>1229.6799999999998</c:v>
                </c:pt>
                <c:pt idx="29485">
                  <c:v>1229.7</c:v>
                </c:pt>
                <c:pt idx="29486">
                  <c:v>1229.72</c:v>
                </c:pt>
                <c:pt idx="29487">
                  <c:v>1229.74</c:v>
                </c:pt>
                <c:pt idx="29488">
                  <c:v>1229.76</c:v>
                </c:pt>
                <c:pt idx="29489">
                  <c:v>1229.78</c:v>
                </c:pt>
                <c:pt idx="29490">
                  <c:v>1229.8</c:v>
                </c:pt>
                <c:pt idx="29491">
                  <c:v>1229.82</c:v>
                </c:pt>
                <c:pt idx="29492">
                  <c:v>1229.8399999999999</c:v>
                </c:pt>
                <c:pt idx="29493">
                  <c:v>1229.8599999999999</c:v>
                </c:pt>
                <c:pt idx="29494">
                  <c:v>1229.8799999999999</c:v>
                </c:pt>
                <c:pt idx="29495">
                  <c:v>1229.9000000000001</c:v>
                </c:pt>
                <c:pt idx="29496">
                  <c:v>1229.92</c:v>
                </c:pt>
                <c:pt idx="29497">
                  <c:v>1229.94</c:v>
                </c:pt>
                <c:pt idx="29498">
                  <c:v>1229.96</c:v>
                </c:pt>
                <c:pt idx="29499">
                  <c:v>1229.98</c:v>
                </c:pt>
                <c:pt idx="29500">
                  <c:v>1230</c:v>
                </c:pt>
                <c:pt idx="29501">
                  <c:v>1230.02</c:v>
                </c:pt>
                <c:pt idx="29502">
                  <c:v>1230.04</c:v>
                </c:pt>
                <c:pt idx="29503">
                  <c:v>1230.06</c:v>
                </c:pt>
                <c:pt idx="29504">
                  <c:v>1230.08</c:v>
                </c:pt>
                <c:pt idx="29505">
                  <c:v>1230.0999999999999</c:v>
                </c:pt>
                <c:pt idx="29506">
                  <c:v>1230.1199999999999</c:v>
                </c:pt>
                <c:pt idx="29507">
                  <c:v>1230.1399999999999</c:v>
                </c:pt>
                <c:pt idx="29508">
                  <c:v>1230.1599999999999</c:v>
                </c:pt>
                <c:pt idx="29509">
                  <c:v>1230.1799999999998</c:v>
                </c:pt>
                <c:pt idx="29510">
                  <c:v>1230.2</c:v>
                </c:pt>
                <c:pt idx="29511">
                  <c:v>1230.22</c:v>
                </c:pt>
                <c:pt idx="29512">
                  <c:v>1230.24</c:v>
                </c:pt>
                <c:pt idx="29513">
                  <c:v>1230.26</c:v>
                </c:pt>
                <c:pt idx="29514">
                  <c:v>1230.28</c:v>
                </c:pt>
                <c:pt idx="29515">
                  <c:v>1230.3</c:v>
                </c:pt>
                <c:pt idx="29516">
                  <c:v>1230.32</c:v>
                </c:pt>
                <c:pt idx="29517">
                  <c:v>1230.3399999999999</c:v>
                </c:pt>
                <c:pt idx="29518">
                  <c:v>1230.3599999999999</c:v>
                </c:pt>
                <c:pt idx="29519">
                  <c:v>1230.3799999999999</c:v>
                </c:pt>
                <c:pt idx="29520">
                  <c:v>1230.4000000000001</c:v>
                </c:pt>
                <c:pt idx="29521">
                  <c:v>1230.42</c:v>
                </c:pt>
                <c:pt idx="29522">
                  <c:v>1230.44</c:v>
                </c:pt>
                <c:pt idx="29523">
                  <c:v>1230.46</c:v>
                </c:pt>
                <c:pt idx="29524">
                  <c:v>1230.48</c:v>
                </c:pt>
                <c:pt idx="29525">
                  <c:v>1230.5</c:v>
                </c:pt>
                <c:pt idx="29526">
                  <c:v>1230.52</c:v>
                </c:pt>
                <c:pt idx="29527">
                  <c:v>1230.54</c:v>
                </c:pt>
                <c:pt idx="29528">
                  <c:v>1230.56</c:v>
                </c:pt>
                <c:pt idx="29529">
                  <c:v>1230.58</c:v>
                </c:pt>
                <c:pt idx="29530">
                  <c:v>1230.5999999999999</c:v>
                </c:pt>
                <c:pt idx="29531">
                  <c:v>1230.6199999999999</c:v>
                </c:pt>
                <c:pt idx="29532">
                  <c:v>1230.6399999999999</c:v>
                </c:pt>
                <c:pt idx="29533">
                  <c:v>1230.6599999999999</c:v>
                </c:pt>
                <c:pt idx="29534">
                  <c:v>1230.6799999999998</c:v>
                </c:pt>
                <c:pt idx="29535">
                  <c:v>1230.7</c:v>
                </c:pt>
                <c:pt idx="29536">
                  <c:v>1230.72</c:v>
                </c:pt>
                <c:pt idx="29537">
                  <c:v>1230.74</c:v>
                </c:pt>
                <c:pt idx="29538">
                  <c:v>1230.76</c:v>
                </c:pt>
                <c:pt idx="29539">
                  <c:v>1230.78</c:v>
                </c:pt>
                <c:pt idx="29540">
                  <c:v>1230.8</c:v>
                </c:pt>
                <c:pt idx="29541">
                  <c:v>1230.82</c:v>
                </c:pt>
                <c:pt idx="29542">
                  <c:v>1230.8399999999999</c:v>
                </c:pt>
                <c:pt idx="29543">
                  <c:v>1230.8599999999999</c:v>
                </c:pt>
                <c:pt idx="29544">
                  <c:v>1230.8799999999999</c:v>
                </c:pt>
                <c:pt idx="29545">
                  <c:v>1230.9000000000001</c:v>
                </c:pt>
                <c:pt idx="29546">
                  <c:v>1230.92</c:v>
                </c:pt>
                <c:pt idx="29547">
                  <c:v>1230.94</c:v>
                </c:pt>
                <c:pt idx="29548">
                  <c:v>1230.96</c:v>
                </c:pt>
                <c:pt idx="29549">
                  <c:v>1230.98</c:v>
                </c:pt>
                <c:pt idx="29550">
                  <c:v>1231</c:v>
                </c:pt>
                <c:pt idx="29551">
                  <c:v>1231.02</c:v>
                </c:pt>
                <c:pt idx="29552">
                  <c:v>1231.04</c:v>
                </c:pt>
                <c:pt idx="29553">
                  <c:v>1231.06</c:v>
                </c:pt>
                <c:pt idx="29554">
                  <c:v>1231.08</c:v>
                </c:pt>
                <c:pt idx="29555">
                  <c:v>1231.0999999999999</c:v>
                </c:pt>
                <c:pt idx="29556">
                  <c:v>1231.1199999999999</c:v>
                </c:pt>
                <c:pt idx="29557">
                  <c:v>1231.1399999999999</c:v>
                </c:pt>
                <c:pt idx="29558">
                  <c:v>1231.1599999999999</c:v>
                </c:pt>
                <c:pt idx="29559">
                  <c:v>1231.1799999999998</c:v>
                </c:pt>
                <c:pt idx="29560">
                  <c:v>1231.2</c:v>
                </c:pt>
                <c:pt idx="29561">
                  <c:v>1231.22</c:v>
                </c:pt>
                <c:pt idx="29562">
                  <c:v>1231.24</c:v>
                </c:pt>
                <c:pt idx="29563">
                  <c:v>1231.26</c:v>
                </c:pt>
                <c:pt idx="29564">
                  <c:v>1231.28</c:v>
                </c:pt>
                <c:pt idx="29565">
                  <c:v>1231.3</c:v>
                </c:pt>
                <c:pt idx="29566">
                  <c:v>1231.32</c:v>
                </c:pt>
                <c:pt idx="29567">
                  <c:v>1231.3399999999999</c:v>
                </c:pt>
                <c:pt idx="29568">
                  <c:v>1231.3599999999999</c:v>
                </c:pt>
                <c:pt idx="29569">
                  <c:v>1231.3799999999999</c:v>
                </c:pt>
                <c:pt idx="29570">
                  <c:v>1231.4000000000001</c:v>
                </c:pt>
                <c:pt idx="29571">
                  <c:v>1231.42</c:v>
                </c:pt>
                <c:pt idx="29572">
                  <c:v>1231.44</c:v>
                </c:pt>
                <c:pt idx="29573">
                  <c:v>1231.46</c:v>
                </c:pt>
                <c:pt idx="29574">
                  <c:v>1231.48</c:v>
                </c:pt>
                <c:pt idx="29575">
                  <c:v>1231.5</c:v>
                </c:pt>
                <c:pt idx="29576">
                  <c:v>1231.52</c:v>
                </c:pt>
                <c:pt idx="29577">
                  <c:v>1231.54</c:v>
                </c:pt>
                <c:pt idx="29578">
                  <c:v>1231.56</c:v>
                </c:pt>
                <c:pt idx="29579">
                  <c:v>1231.58</c:v>
                </c:pt>
                <c:pt idx="29580">
                  <c:v>1231.5999999999999</c:v>
                </c:pt>
                <c:pt idx="29581">
                  <c:v>1231.6199999999999</c:v>
                </c:pt>
                <c:pt idx="29582">
                  <c:v>1231.6399999999999</c:v>
                </c:pt>
                <c:pt idx="29583">
                  <c:v>1231.6599999999999</c:v>
                </c:pt>
                <c:pt idx="29584">
                  <c:v>1231.6799999999998</c:v>
                </c:pt>
                <c:pt idx="29585">
                  <c:v>1231.7</c:v>
                </c:pt>
                <c:pt idx="29586">
                  <c:v>1231.72</c:v>
                </c:pt>
                <c:pt idx="29587">
                  <c:v>1231.74</c:v>
                </c:pt>
                <c:pt idx="29588">
                  <c:v>1231.76</c:v>
                </c:pt>
                <c:pt idx="29589">
                  <c:v>1231.78</c:v>
                </c:pt>
                <c:pt idx="29590">
                  <c:v>1231.8</c:v>
                </c:pt>
                <c:pt idx="29591">
                  <c:v>1231.82</c:v>
                </c:pt>
                <c:pt idx="29592">
                  <c:v>1231.8399999999999</c:v>
                </c:pt>
                <c:pt idx="29593">
                  <c:v>1231.8599999999999</c:v>
                </c:pt>
                <c:pt idx="29594">
                  <c:v>1231.8799999999999</c:v>
                </c:pt>
                <c:pt idx="29595">
                  <c:v>1231.9000000000001</c:v>
                </c:pt>
                <c:pt idx="29596">
                  <c:v>1231.92</c:v>
                </c:pt>
                <c:pt idx="29597">
                  <c:v>1231.94</c:v>
                </c:pt>
                <c:pt idx="29598">
                  <c:v>1231.96</c:v>
                </c:pt>
                <c:pt idx="29599">
                  <c:v>1231.98</c:v>
                </c:pt>
                <c:pt idx="29600">
                  <c:v>1232</c:v>
                </c:pt>
                <c:pt idx="29601">
                  <c:v>1232.02</c:v>
                </c:pt>
                <c:pt idx="29602">
                  <c:v>1232.04</c:v>
                </c:pt>
                <c:pt idx="29603">
                  <c:v>1232.06</c:v>
                </c:pt>
                <c:pt idx="29604">
                  <c:v>1232.08</c:v>
                </c:pt>
                <c:pt idx="29605">
                  <c:v>1232.0999999999999</c:v>
                </c:pt>
                <c:pt idx="29606">
                  <c:v>1232.1199999999999</c:v>
                </c:pt>
                <c:pt idx="29607">
                  <c:v>1232.1399999999999</c:v>
                </c:pt>
                <c:pt idx="29608">
                  <c:v>1232.1599999999999</c:v>
                </c:pt>
                <c:pt idx="29609">
                  <c:v>1232.1799999999998</c:v>
                </c:pt>
                <c:pt idx="29610">
                  <c:v>1232.2</c:v>
                </c:pt>
                <c:pt idx="29611">
                  <c:v>1232.22</c:v>
                </c:pt>
                <c:pt idx="29612">
                  <c:v>1232.24</c:v>
                </c:pt>
                <c:pt idx="29613">
                  <c:v>1232.26</c:v>
                </c:pt>
                <c:pt idx="29614">
                  <c:v>1232.28</c:v>
                </c:pt>
                <c:pt idx="29615">
                  <c:v>1232.3</c:v>
                </c:pt>
                <c:pt idx="29616">
                  <c:v>1232.32</c:v>
                </c:pt>
                <c:pt idx="29617">
                  <c:v>1232.3399999999999</c:v>
                </c:pt>
                <c:pt idx="29618">
                  <c:v>1232.3599999999999</c:v>
                </c:pt>
                <c:pt idx="29619">
                  <c:v>1232.3799999999999</c:v>
                </c:pt>
                <c:pt idx="29620">
                  <c:v>1232.4000000000001</c:v>
                </c:pt>
                <c:pt idx="29621">
                  <c:v>1232.42</c:v>
                </c:pt>
                <c:pt idx="29622">
                  <c:v>1232.44</c:v>
                </c:pt>
                <c:pt idx="29623">
                  <c:v>1232.46</c:v>
                </c:pt>
                <c:pt idx="29624">
                  <c:v>1232.48</c:v>
                </c:pt>
                <c:pt idx="29625">
                  <c:v>1232.5</c:v>
                </c:pt>
                <c:pt idx="29626">
                  <c:v>1232.52</c:v>
                </c:pt>
                <c:pt idx="29627">
                  <c:v>1232.54</c:v>
                </c:pt>
                <c:pt idx="29628">
                  <c:v>1232.56</c:v>
                </c:pt>
                <c:pt idx="29629">
                  <c:v>1232.58</c:v>
                </c:pt>
                <c:pt idx="29630">
                  <c:v>1232.5999999999999</c:v>
                </c:pt>
                <c:pt idx="29631">
                  <c:v>1232.6199999999999</c:v>
                </c:pt>
                <c:pt idx="29632">
                  <c:v>1232.6399999999999</c:v>
                </c:pt>
                <c:pt idx="29633">
                  <c:v>1232.6599999999999</c:v>
                </c:pt>
                <c:pt idx="29634">
                  <c:v>1232.6799999999998</c:v>
                </c:pt>
                <c:pt idx="29635">
                  <c:v>1232.7</c:v>
                </c:pt>
                <c:pt idx="29636">
                  <c:v>1232.72</c:v>
                </c:pt>
                <c:pt idx="29637">
                  <c:v>1232.74</c:v>
                </c:pt>
                <c:pt idx="29638">
                  <c:v>1232.76</c:v>
                </c:pt>
                <c:pt idx="29639">
                  <c:v>1232.78</c:v>
                </c:pt>
                <c:pt idx="29640">
                  <c:v>1232.8</c:v>
                </c:pt>
                <c:pt idx="29641">
                  <c:v>1232.82</c:v>
                </c:pt>
                <c:pt idx="29642">
                  <c:v>1232.8399999999999</c:v>
                </c:pt>
                <c:pt idx="29643">
                  <c:v>1232.8599999999999</c:v>
                </c:pt>
                <c:pt idx="29644">
                  <c:v>1232.8799999999999</c:v>
                </c:pt>
                <c:pt idx="29645">
                  <c:v>1232.9000000000001</c:v>
                </c:pt>
                <c:pt idx="29646">
                  <c:v>1232.92</c:v>
                </c:pt>
                <c:pt idx="29647">
                  <c:v>1232.94</c:v>
                </c:pt>
                <c:pt idx="29648">
                  <c:v>1232.96</c:v>
                </c:pt>
                <c:pt idx="29649">
                  <c:v>1232.98</c:v>
                </c:pt>
                <c:pt idx="29650">
                  <c:v>1233</c:v>
                </c:pt>
                <c:pt idx="29651">
                  <c:v>1233.02</c:v>
                </c:pt>
                <c:pt idx="29652">
                  <c:v>1233.04</c:v>
                </c:pt>
                <c:pt idx="29653">
                  <c:v>1233.06</c:v>
                </c:pt>
                <c:pt idx="29654">
                  <c:v>1233.08</c:v>
                </c:pt>
                <c:pt idx="29655">
                  <c:v>1233.0999999999999</c:v>
                </c:pt>
                <c:pt idx="29656">
                  <c:v>1233.1199999999999</c:v>
                </c:pt>
                <c:pt idx="29657">
                  <c:v>1233.1399999999999</c:v>
                </c:pt>
                <c:pt idx="29658">
                  <c:v>1233.1599999999999</c:v>
                </c:pt>
                <c:pt idx="29659">
                  <c:v>1233.1799999999998</c:v>
                </c:pt>
                <c:pt idx="29660">
                  <c:v>1233.2</c:v>
                </c:pt>
                <c:pt idx="29661">
                  <c:v>1233.22</c:v>
                </c:pt>
                <c:pt idx="29662">
                  <c:v>1233.24</c:v>
                </c:pt>
                <c:pt idx="29663">
                  <c:v>1233.26</c:v>
                </c:pt>
                <c:pt idx="29664">
                  <c:v>1233.28</c:v>
                </c:pt>
                <c:pt idx="29665">
                  <c:v>1233.3</c:v>
                </c:pt>
                <c:pt idx="29666">
                  <c:v>1233.32</c:v>
                </c:pt>
                <c:pt idx="29667">
                  <c:v>1233.3399999999999</c:v>
                </c:pt>
                <c:pt idx="29668">
                  <c:v>1233.3599999999999</c:v>
                </c:pt>
                <c:pt idx="29669">
                  <c:v>1233.3799999999999</c:v>
                </c:pt>
                <c:pt idx="29670">
                  <c:v>1233.4000000000001</c:v>
                </c:pt>
                <c:pt idx="29671">
                  <c:v>1233.42</c:v>
                </c:pt>
                <c:pt idx="29672">
                  <c:v>1233.44</c:v>
                </c:pt>
                <c:pt idx="29673">
                  <c:v>1233.46</c:v>
                </c:pt>
                <c:pt idx="29674">
                  <c:v>1233.48</c:v>
                </c:pt>
                <c:pt idx="29675">
                  <c:v>1233.5</c:v>
                </c:pt>
                <c:pt idx="29676">
                  <c:v>1233.52</c:v>
                </c:pt>
                <c:pt idx="29677">
                  <c:v>1233.54</c:v>
                </c:pt>
                <c:pt idx="29678">
                  <c:v>1233.56</c:v>
                </c:pt>
                <c:pt idx="29679">
                  <c:v>1233.58</c:v>
                </c:pt>
                <c:pt idx="29680">
                  <c:v>1233.5999999999999</c:v>
                </c:pt>
                <c:pt idx="29681">
                  <c:v>1233.6199999999999</c:v>
                </c:pt>
                <c:pt idx="29682">
                  <c:v>1233.6399999999999</c:v>
                </c:pt>
                <c:pt idx="29683">
                  <c:v>1233.6599999999999</c:v>
                </c:pt>
                <c:pt idx="29684">
                  <c:v>1233.6799999999998</c:v>
                </c:pt>
                <c:pt idx="29685">
                  <c:v>1233.7</c:v>
                </c:pt>
                <c:pt idx="29686">
                  <c:v>1233.72</c:v>
                </c:pt>
                <c:pt idx="29687">
                  <c:v>1233.74</c:v>
                </c:pt>
                <c:pt idx="29688">
                  <c:v>1233.76</c:v>
                </c:pt>
                <c:pt idx="29689">
                  <c:v>1233.78</c:v>
                </c:pt>
                <c:pt idx="29690">
                  <c:v>1233.8</c:v>
                </c:pt>
                <c:pt idx="29691">
                  <c:v>1233.82</c:v>
                </c:pt>
                <c:pt idx="29692">
                  <c:v>1233.8399999999999</c:v>
                </c:pt>
                <c:pt idx="29693">
                  <c:v>1233.8599999999999</c:v>
                </c:pt>
                <c:pt idx="29694">
                  <c:v>1233.8799999999999</c:v>
                </c:pt>
                <c:pt idx="29695">
                  <c:v>1233.9000000000001</c:v>
                </c:pt>
                <c:pt idx="29696">
                  <c:v>1233.92</c:v>
                </c:pt>
                <c:pt idx="29697">
                  <c:v>1233.94</c:v>
                </c:pt>
                <c:pt idx="29698">
                  <c:v>1233.96</c:v>
                </c:pt>
                <c:pt idx="29699">
                  <c:v>1233.98</c:v>
                </c:pt>
                <c:pt idx="29700">
                  <c:v>1234</c:v>
                </c:pt>
                <c:pt idx="29701">
                  <c:v>1234.02</c:v>
                </c:pt>
                <c:pt idx="29702">
                  <c:v>1234.04</c:v>
                </c:pt>
                <c:pt idx="29703">
                  <c:v>1234.06</c:v>
                </c:pt>
                <c:pt idx="29704">
                  <c:v>1234.08</c:v>
                </c:pt>
                <c:pt idx="29705">
                  <c:v>1234.0999999999999</c:v>
                </c:pt>
                <c:pt idx="29706">
                  <c:v>1234.1199999999999</c:v>
                </c:pt>
                <c:pt idx="29707">
                  <c:v>1234.1399999999999</c:v>
                </c:pt>
                <c:pt idx="29708">
                  <c:v>1234.1599999999999</c:v>
                </c:pt>
                <c:pt idx="29709">
                  <c:v>1234.1799999999998</c:v>
                </c:pt>
                <c:pt idx="29710">
                  <c:v>1234.2</c:v>
                </c:pt>
                <c:pt idx="29711">
                  <c:v>1234.22</c:v>
                </c:pt>
                <c:pt idx="29712">
                  <c:v>1234.24</c:v>
                </c:pt>
                <c:pt idx="29713">
                  <c:v>1234.26</c:v>
                </c:pt>
                <c:pt idx="29714">
                  <c:v>1234.28</c:v>
                </c:pt>
                <c:pt idx="29715">
                  <c:v>1234.3</c:v>
                </c:pt>
                <c:pt idx="29716">
                  <c:v>1234.32</c:v>
                </c:pt>
                <c:pt idx="29717">
                  <c:v>1234.3399999999999</c:v>
                </c:pt>
                <c:pt idx="29718">
                  <c:v>1234.3599999999999</c:v>
                </c:pt>
                <c:pt idx="29719">
                  <c:v>1234.3799999999999</c:v>
                </c:pt>
                <c:pt idx="29720">
                  <c:v>1234.4000000000001</c:v>
                </c:pt>
                <c:pt idx="29721">
                  <c:v>1234.42</c:v>
                </c:pt>
                <c:pt idx="29722">
                  <c:v>1234.44</c:v>
                </c:pt>
                <c:pt idx="29723">
                  <c:v>1234.46</c:v>
                </c:pt>
                <c:pt idx="29724">
                  <c:v>1234.48</c:v>
                </c:pt>
                <c:pt idx="29725">
                  <c:v>1234.5</c:v>
                </c:pt>
                <c:pt idx="29726">
                  <c:v>1234.52</c:v>
                </c:pt>
                <c:pt idx="29727">
                  <c:v>1234.54</c:v>
                </c:pt>
                <c:pt idx="29728">
                  <c:v>1234.56</c:v>
                </c:pt>
                <c:pt idx="29729">
                  <c:v>1234.58</c:v>
                </c:pt>
                <c:pt idx="29730">
                  <c:v>1234.5999999999999</c:v>
                </c:pt>
                <c:pt idx="29731">
                  <c:v>1234.6199999999999</c:v>
                </c:pt>
                <c:pt idx="29732">
                  <c:v>1234.6399999999999</c:v>
                </c:pt>
                <c:pt idx="29733">
                  <c:v>1234.6599999999999</c:v>
                </c:pt>
                <c:pt idx="29734">
                  <c:v>1234.6799999999998</c:v>
                </c:pt>
                <c:pt idx="29735">
                  <c:v>1234.7</c:v>
                </c:pt>
                <c:pt idx="29736">
                  <c:v>1234.72</c:v>
                </c:pt>
                <c:pt idx="29737">
                  <c:v>1234.74</c:v>
                </c:pt>
                <c:pt idx="29738">
                  <c:v>1234.76</c:v>
                </c:pt>
                <c:pt idx="29739">
                  <c:v>1234.78</c:v>
                </c:pt>
                <c:pt idx="29740">
                  <c:v>1234.8</c:v>
                </c:pt>
                <c:pt idx="29741">
                  <c:v>1234.82</c:v>
                </c:pt>
                <c:pt idx="29742">
                  <c:v>1234.8399999999999</c:v>
                </c:pt>
                <c:pt idx="29743">
                  <c:v>1234.8599999999999</c:v>
                </c:pt>
                <c:pt idx="29744">
                  <c:v>1234.8799999999999</c:v>
                </c:pt>
                <c:pt idx="29745">
                  <c:v>1234.9000000000001</c:v>
                </c:pt>
                <c:pt idx="29746">
                  <c:v>1234.92</c:v>
                </c:pt>
                <c:pt idx="29747">
                  <c:v>1234.94</c:v>
                </c:pt>
                <c:pt idx="29748">
                  <c:v>1234.96</c:v>
                </c:pt>
                <c:pt idx="29749">
                  <c:v>1234.98</c:v>
                </c:pt>
                <c:pt idx="29750">
                  <c:v>1235</c:v>
                </c:pt>
                <c:pt idx="29751">
                  <c:v>1235.02</c:v>
                </c:pt>
                <c:pt idx="29752">
                  <c:v>1235.04</c:v>
                </c:pt>
                <c:pt idx="29753">
                  <c:v>1235.06</c:v>
                </c:pt>
                <c:pt idx="29754">
                  <c:v>1235.08</c:v>
                </c:pt>
                <c:pt idx="29755">
                  <c:v>1235.0999999999999</c:v>
                </c:pt>
                <c:pt idx="29756">
                  <c:v>1235.1199999999999</c:v>
                </c:pt>
                <c:pt idx="29757">
                  <c:v>1235.1399999999999</c:v>
                </c:pt>
                <c:pt idx="29758">
                  <c:v>1235.1599999999999</c:v>
                </c:pt>
                <c:pt idx="29759">
                  <c:v>1235.1799999999998</c:v>
                </c:pt>
                <c:pt idx="29760">
                  <c:v>1235.2</c:v>
                </c:pt>
                <c:pt idx="29761">
                  <c:v>1235.22</c:v>
                </c:pt>
                <c:pt idx="29762">
                  <c:v>1235.24</c:v>
                </c:pt>
                <c:pt idx="29763">
                  <c:v>1235.26</c:v>
                </c:pt>
                <c:pt idx="29764">
                  <c:v>1235.28</c:v>
                </c:pt>
                <c:pt idx="29765">
                  <c:v>1235.3</c:v>
                </c:pt>
                <c:pt idx="29766">
                  <c:v>1235.32</c:v>
                </c:pt>
                <c:pt idx="29767">
                  <c:v>1235.3399999999999</c:v>
                </c:pt>
                <c:pt idx="29768">
                  <c:v>1235.3599999999999</c:v>
                </c:pt>
                <c:pt idx="29769">
                  <c:v>1235.3799999999999</c:v>
                </c:pt>
                <c:pt idx="29770">
                  <c:v>1235.4000000000001</c:v>
                </c:pt>
                <c:pt idx="29771">
                  <c:v>1235.42</c:v>
                </c:pt>
                <c:pt idx="29772">
                  <c:v>1235.44</c:v>
                </c:pt>
                <c:pt idx="29773">
                  <c:v>1235.46</c:v>
                </c:pt>
                <c:pt idx="29774">
                  <c:v>1235.48</c:v>
                </c:pt>
                <c:pt idx="29775">
                  <c:v>1235.5</c:v>
                </c:pt>
                <c:pt idx="29776">
                  <c:v>1235.52</c:v>
                </c:pt>
                <c:pt idx="29777">
                  <c:v>1235.54</c:v>
                </c:pt>
                <c:pt idx="29778">
                  <c:v>1235.56</c:v>
                </c:pt>
                <c:pt idx="29779">
                  <c:v>1235.58</c:v>
                </c:pt>
                <c:pt idx="29780">
                  <c:v>1235.5999999999999</c:v>
                </c:pt>
                <c:pt idx="29781">
                  <c:v>1235.6199999999999</c:v>
                </c:pt>
                <c:pt idx="29782">
                  <c:v>1235.6399999999999</c:v>
                </c:pt>
                <c:pt idx="29783">
                  <c:v>1235.6599999999999</c:v>
                </c:pt>
                <c:pt idx="29784">
                  <c:v>1235.6799999999998</c:v>
                </c:pt>
                <c:pt idx="29785">
                  <c:v>1235.7</c:v>
                </c:pt>
                <c:pt idx="29786">
                  <c:v>1235.72</c:v>
                </c:pt>
                <c:pt idx="29787">
                  <c:v>1235.74</c:v>
                </c:pt>
                <c:pt idx="29788">
                  <c:v>1235.76</c:v>
                </c:pt>
                <c:pt idx="29789">
                  <c:v>1235.78</c:v>
                </c:pt>
                <c:pt idx="29790">
                  <c:v>1235.8</c:v>
                </c:pt>
                <c:pt idx="29791">
                  <c:v>1235.82</c:v>
                </c:pt>
                <c:pt idx="29792">
                  <c:v>1235.8399999999999</c:v>
                </c:pt>
                <c:pt idx="29793">
                  <c:v>1235.8599999999999</c:v>
                </c:pt>
                <c:pt idx="29794">
                  <c:v>1235.8799999999999</c:v>
                </c:pt>
                <c:pt idx="29795">
                  <c:v>1235.9000000000001</c:v>
                </c:pt>
                <c:pt idx="29796">
                  <c:v>1235.92</c:v>
                </c:pt>
                <c:pt idx="29797">
                  <c:v>1235.94</c:v>
                </c:pt>
                <c:pt idx="29798">
                  <c:v>1235.96</c:v>
                </c:pt>
                <c:pt idx="29799">
                  <c:v>1235.98</c:v>
                </c:pt>
                <c:pt idx="29800">
                  <c:v>1236</c:v>
                </c:pt>
                <c:pt idx="29801">
                  <c:v>1236.02</c:v>
                </c:pt>
                <c:pt idx="29802">
                  <c:v>1236.04</c:v>
                </c:pt>
                <c:pt idx="29803">
                  <c:v>1236.06</c:v>
                </c:pt>
                <c:pt idx="29804">
                  <c:v>1236.08</c:v>
                </c:pt>
                <c:pt idx="29805">
                  <c:v>1236.0999999999999</c:v>
                </c:pt>
                <c:pt idx="29806">
                  <c:v>1236.1199999999999</c:v>
                </c:pt>
                <c:pt idx="29807">
                  <c:v>1236.1399999999999</c:v>
                </c:pt>
                <c:pt idx="29808">
                  <c:v>1236.1599999999999</c:v>
                </c:pt>
                <c:pt idx="29809">
                  <c:v>1236.1799999999998</c:v>
                </c:pt>
                <c:pt idx="29810">
                  <c:v>1236.2</c:v>
                </c:pt>
                <c:pt idx="29811">
                  <c:v>1236.22</c:v>
                </c:pt>
                <c:pt idx="29812">
                  <c:v>1236.24</c:v>
                </c:pt>
                <c:pt idx="29813">
                  <c:v>1236.26</c:v>
                </c:pt>
                <c:pt idx="29814">
                  <c:v>1236.28</c:v>
                </c:pt>
                <c:pt idx="29815">
                  <c:v>1236.3</c:v>
                </c:pt>
                <c:pt idx="29816">
                  <c:v>1236.32</c:v>
                </c:pt>
                <c:pt idx="29817">
                  <c:v>1236.3399999999999</c:v>
                </c:pt>
                <c:pt idx="29818">
                  <c:v>1236.3599999999999</c:v>
                </c:pt>
                <c:pt idx="29819">
                  <c:v>1236.3799999999999</c:v>
                </c:pt>
                <c:pt idx="29820">
                  <c:v>1236.4000000000001</c:v>
                </c:pt>
                <c:pt idx="29821">
                  <c:v>1236.42</c:v>
                </c:pt>
                <c:pt idx="29822">
                  <c:v>1236.44</c:v>
                </c:pt>
                <c:pt idx="29823">
                  <c:v>1236.46</c:v>
                </c:pt>
                <c:pt idx="29824">
                  <c:v>1236.48</c:v>
                </c:pt>
                <c:pt idx="29825">
                  <c:v>1236.5</c:v>
                </c:pt>
                <c:pt idx="29826">
                  <c:v>1236.52</c:v>
                </c:pt>
                <c:pt idx="29827">
                  <c:v>1236.54</c:v>
                </c:pt>
                <c:pt idx="29828">
                  <c:v>1236.56</c:v>
                </c:pt>
                <c:pt idx="29829">
                  <c:v>1236.58</c:v>
                </c:pt>
                <c:pt idx="29830">
                  <c:v>1236.5999999999999</c:v>
                </c:pt>
                <c:pt idx="29831">
                  <c:v>1236.6199999999999</c:v>
                </c:pt>
                <c:pt idx="29832">
                  <c:v>1236.6399999999999</c:v>
                </c:pt>
                <c:pt idx="29833">
                  <c:v>1236.6599999999999</c:v>
                </c:pt>
                <c:pt idx="29834">
                  <c:v>1236.6799999999998</c:v>
                </c:pt>
                <c:pt idx="29835">
                  <c:v>1236.7</c:v>
                </c:pt>
                <c:pt idx="29836">
                  <c:v>1236.72</c:v>
                </c:pt>
                <c:pt idx="29837">
                  <c:v>1236.74</c:v>
                </c:pt>
                <c:pt idx="29838">
                  <c:v>1236.76</c:v>
                </c:pt>
                <c:pt idx="29839">
                  <c:v>1236.78</c:v>
                </c:pt>
                <c:pt idx="29840">
                  <c:v>1236.8</c:v>
                </c:pt>
                <c:pt idx="29841">
                  <c:v>1236.82</c:v>
                </c:pt>
                <c:pt idx="29842">
                  <c:v>1236.8399999999999</c:v>
                </c:pt>
                <c:pt idx="29843">
                  <c:v>1236.8599999999999</c:v>
                </c:pt>
                <c:pt idx="29844">
                  <c:v>1236.8799999999999</c:v>
                </c:pt>
                <c:pt idx="29845">
                  <c:v>1236.9000000000001</c:v>
                </c:pt>
                <c:pt idx="29846">
                  <c:v>1236.92</c:v>
                </c:pt>
                <c:pt idx="29847">
                  <c:v>1236.94</c:v>
                </c:pt>
                <c:pt idx="29848">
                  <c:v>1236.96</c:v>
                </c:pt>
                <c:pt idx="29849">
                  <c:v>1236.98</c:v>
                </c:pt>
                <c:pt idx="29850">
                  <c:v>1237</c:v>
                </c:pt>
                <c:pt idx="29851">
                  <c:v>1237.02</c:v>
                </c:pt>
                <c:pt idx="29852">
                  <c:v>1237.04</c:v>
                </c:pt>
                <c:pt idx="29853">
                  <c:v>1237.06</c:v>
                </c:pt>
                <c:pt idx="29854">
                  <c:v>1237.08</c:v>
                </c:pt>
                <c:pt idx="29855">
                  <c:v>1237.0999999999999</c:v>
                </c:pt>
                <c:pt idx="29856">
                  <c:v>1237.1199999999999</c:v>
                </c:pt>
                <c:pt idx="29857">
                  <c:v>1237.1399999999999</c:v>
                </c:pt>
                <c:pt idx="29858">
                  <c:v>1237.1599999999999</c:v>
                </c:pt>
                <c:pt idx="29859">
                  <c:v>1237.1799999999998</c:v>
                </c:pt>
                <c:pt idx="29860">
                  <c:v>1237.2</c:v>
                </c:pt>
                <c:pt idx="29861">
                  <c:v>1237.22</c:v>
                </c:pt>
                <c:pt idx="29862">
                  <c:v>1237.24</c:v>
                </c:pt>
                <c:pt idx="29863">
                  <c:v>1237.26</c:v>
                </c:pt>
                <c:pt idx="29864">
                  <c:v>1237.28</c:v>
                </c:pt>
                <c:pt idx="29865">
                  <c:v>1237.3</c:v>
                </c:pt>
                <c:pt idx="29866">
                  <c:v>1237.32</c:v>
                </c:pt>
                <c:pt idx="29867">
                  <c:v>1237.3399999999999</c:v>
                </c:pt>
                <c:pt idx="29868">
                  <c:v>1237.3599999999999</c:v>
                </c:pt>
                <c:pt idx="29869">
                  <c:v>1237.3799999999999</c:v>
                </c:pt>
                <c:pt idx="29870">
                  <c:v>1237.4000000000001</c:v>
                </c:pt>
                <c:pt idx="29871">
                  <c:v>1237.42</c:v>
                </c:pt>
                <c:pt idx="29872">
                  <c:v>1237.44</c:v>
                </c:pt>
                <c:pt idx="29873">
                  <c:v>1237.46</c:v>
                </c:pt>
                <c:pt idx="29874">
                  <c:v>1237.48</c:v>
                </c:pt>
                <c:pt idx="29875">
                  <c:v>1237.5</c:v>
                </c:pt>
                <c:pt idx="29876">
                  <c:v>1237.52</c:v>
                </c:pt>
                <c:pt idx="29877">
                  <c:v>1237.54</c:v>
                </c:pt>
                <c:pt idx="29878">
                  <c:v>1237.56</c:v>
                </c:pt>
                <c:pt idx="29879">
                  <c:v>1237.58</c:v>
                </c:pt>
                <c:pt idx="29880">
                  <c:v>1237.5999999999999</c:v>
                </c:pt>
                <c:pt idx="29881">
                  <c:v>1237.6199999999999</c:v>
                </c:pt>
                <c:pt idx="29882">
                  <c:v>1237.6399999999999</c:v>
                </c:pt>
                <c:pt idx="29883">
                  <c:v>1237.6599999999999</c:v>
                </c:pt>
                <c:pt idx="29884">
                  <c:v>1237.6799999999998</c:v>
                </c:pt>
                <c:pt idx="29885">
                  <c:v>1237.7</c:v>
                </c:pt>
                <c:pt idx="29886">
                  <c:v>1237.72</c:v>
                </c:pt>
                <c:pt idx="29887">
                  <c:v>1237.74</c:v>
                </c:pt>
                <c:pt idx="29888">
                  <c:v>1237.76</c:v>
                </c:pt>
                <c:pt idx="29889">
                  <c:v>1237.78</c:v>
                </c:pt>
                <c:pt idx="29890">
                  <c:v>1237.8</c:v>
                </c:pt>
                <c:pt idx="29891">
                  <c:v>1237.82</c:v>
                </c:pt>
                <c:pt idx="29892">
                  <c:v>1237.8399999999999</c:v>
                </c:pt>
                <c:pt idx="29893">
                  <c:v>1237.8599999999999</c:v>
                </c:pt>
                <c:pt idx="29894">
                  <c:v>1237.8799999999999</c:v>
                </c:pt>
                <c:pt idx="29895">
                  <c:v>1237.9000000000001</c:v>
                </c:pt>
                <c:pt idx="29896">
                  <c:v>1237.92</c:v>
                </c:pt>
                <c:pt idx="29897">
                  <c:v>1237.94</c:v>
                </c:pt>
                <c:pt idx="29898">
                  <c:v>1237.96</c:v>
                </c:pt>
                <c:pt idx="29899">
                  <c:v>1237.98</c:v>
                </c:pt>
                <c:pt idx="29900">
                  <c:v>1238</c:v>
                </c:pt>
                <c:pt idx="29901">
                  <c:v>1238.02</c:v>
                </c:pt>
                <c:pt idx="29902">
                  <c:v>1238.04</c:v>
                </c:pt>
                <c:pt idx="29903">
                  <c:v>1238.06</c:v>
                </c:pt>
                <c:pt idx="29904">
                  <c:v>1238.08</c:v>
                </c:pt>
                <c:pt idx="29905">
                  <c:v>1238.0999999999999</c:v>
                </c:pt>
                <c:pt idx="29906">
                  <c:v>1238.1199999999999</c:v>
                </c:pt>
                <c:pt idx="29907">
                  <c:v>1238.1399999999999</c:v>
                </c:pt>
                <c:pt idx="29908">
                  <c:v>1238.1599999999999</c:v>
                </c:pt>
                <c:pt idx="29909">
                  <c:v>1238.1799999999998</c:v>
                </c:pt>
                <c:pt idx="29910">
                  <c:v>1238.2</c:v>
                </c:pt>
                <c:pt idx="29911">
                  <c:v>1238.22</c:v>
                </c:pt>
                <c:pt idx="29912">
                  <c:v>1238.24</c:v>
                </c:pt>
                <c:pt idx="29913">
                  <c:v>1238.26</c:v>
                </c:pt>
                <c:pt idx="29914">
                  <c:v>1238.28</c:v>
                </c:pt>
                <c:pt idx="29915">
                  <c:v>1238.3</c:v>
                </c:pt>
                <c:pt idx="29916">
                  <c:v>1238.32</c:v>
                </c:pt>
                <c:pt idx="29917">
                  <c:v>1238.3399999999999</c:v>
                </c:pt>
                <c:pt idx="29918">
                  <c:v>1238.3599999999999</c:v>
                </c:pt>
                <c:pt idx="29919">
                  <c:v>1238.3799999999999</c:v>
                </c:pt>
                <c:pt idx="29920">
                  <c:v>1238.4000000000001</c:v>
                </c:pt>
                <c:pt idx="29921">
                  <c:v>1238.42</c:v>
                </c:pt>
                <c:pt idx="29922">
                  <c:v>1238.44</c:v>
                </c:pt>
                <c:pt idx="29923">
                  <c:v>1238.46</c:v>
                </c:pt>
                <c:pt idx="29924">
                  <c:v>1238.48</c:v>
                </c:pt>
                <c:pt idx="29925">
                  <c:v>1238.5</c:v>
                </c:pt>
                <c:pt idx="29926">
                  <c:v>1238.52</c:v>
                </c:pt>
                <c:pt idx="29927">
                  <c:v>1238.54</c:v>
                </c:pt>
                <c:pt idx="29928">
                  <c:v>1238.56</c:v>
                </c:pt>
                <c:pt idx="29929">
                  <c:v>1238.58</c:v>
                </c:pt>
                <c:pt idx="29930">
                  <c:v>1238.5999999999999</c:v>
                </c:pt>
                <c:pt idx="29931">
                  <c:v>1238.6199999999999</c:v>
                </c:pt>
                <c:pt idx="29932">
                  <c:v>1238.6399999999999</c:v>
                </c:pt>
                <c:pt idx="29933">
                  <c:v>1238.6599999999999</c:v>
                </c:pt>
                <c:pt idx="29934">
                  <c:v>1238.6799999999998</c:v>
                </c:pt>
                <c:pt idx="29935">
                  <c:v>1238.7</c:v>
                </c:pt>
                <c:pt idx="29936">
                  <c:v>1238.72</c:v>
                </c:pt>
                <c:pt idx="29937">
                  <c:v>1238.74</c:v>
                </c:pt>
                <c:pt idx="29938">
                  <c:v>1238.76</c:v>
                </c:pt>
                <c:pt idx="29939">
                  <c:v>1238.78</c:v>
                </c:pt>
                <c:pt idx="29940">
                  <c:v>1238.8</c:v>
                </c:pt>
                <c:pt idx="29941">
                  <c:v>1238.82</c:v>
                </c:pt>
                <c:pt idx="29942">
                  <c:v>1238.8399999999999</c:v>
                </c:pt>
                <c:pt idx="29943">
                  <c:v>1238.8599999999999</c:v>
                </c:pt>
                <c:pt idx="29944">
                  <c:v>1238.8799999999999</c:v>
                </c:pt>
                <c:pt idx="29945">
                  <c:v>1238.9000000000001</c:v>
                </c:pt>
                <c:pt idx="29946">
                  <c:v>1238.92</c:v>
                </c:pt>
                <c:pt idx="29947">
                  <c:v>1238.94</c:v>
                </c:pt>
                <c:pt idx="29948">
                  <c:v>1238.96</c:v>
                </c:pt>
                <c:pt idx="29949">
                  <c:v>1238.98</c:v>
                </c:pt>
                <c:pt idx="29950">
                  <c:v>1239</c:v>
                </c:pt>
                <c:pt idx="29951">
                  <c:v>1239.02</c:v>
                </c:pt>
                <c:pt idx="29952">
                  <c:v>1239.04</c:v>
                </c:pt>
                <c:pt idx="29953">
                  <c:v>1239.06</c:v>
                </c:pt>
                <c:pt idx="29954">
                  <c:v>1239.08</c:v>
                </c:pt>
                <c:pt idx="29955">
                  <c:v>1239.0999999999999</c:v>
                </c:pt>
                <c:pt idx="29956">
                  <c:v>1239.1199999999999</c:v>
                </c:pt>
                <c:pt idx="29957">
                  <c:v>1239.1399999999999</c:v>
                </c:pt>
                <c:pt idx="29958">
                  <c:v>1239.1599999999999</c:v>
                </c:pt>
                <c:pt idx="29959">
                  <c:v>1239.1799999999998</c:v>
                </c:pt>
                <c:pt idx="29960">
                  <c:v>1239.2</c:v>
                </c:pt>
                <c:pt idx="29961">
                  <c:v>1239.22</c:v>
                </c:pt>
                <c:pt idx="29962">
                  <c:v>1239.24</c:v>
                </c:pt>
                <c:pt idx="29963">
                  <c:v>1239.26</c:v>
                </c:pt>
                <c:pt idx="29964">
                  <c:v>1239.28</c:v>
                </c:pt>
                <c:pt idx="29965">
                  <c:v>1239.3</c:v>
                </c:pt>
                <c:pt idx="29966">
                  <c:v>1239.32</c:v>
                </c:pt>
                <c:pt idx="29967">
                  <c:v>1239.3399999999999</c:v>
                </c:pt>
                <c:pt idx="29968">
                  <c:v>1239.3599999999999</c:v>
                </c:pt>
                <c:pt idx="29969">
                  <c:v>1239.3799999999999</c:v>
                </c:pt>
                <c:pt idx="29970">
                  <c:v>1239.4000000000001</c:v>
                </c:pt>
                <c:pt idx="29971">
                  <c:v>1239.42</c:v>
                </c:pt>
                <c:pt idx="29972">
                  <c:v>1239.44</c:v>
                </c:pt>
                <c:pt idx="29973">
                  <c:v>1239.46</c:v>
                </c:pt>
                <c:pt idx="29974">
                  <c:v>1239.48</c:v>
                </c:pt>
                <c:pt idx="29975">
                  <c:v>1239.5</c:v>
                </c:pt>
                <c:pt idx="29976">
                  <c:v>1239.52</c:v>
                </c:pt>
                <c:pt idx="29977">
                  <c:v>1239.54</c:v>
                </c:pt>
                <c:pt idx="29978">
                  <c:v>1239.56</c:v>
                </c:pt>
                <c:pt idx="29979">
                  <c:v>1239.58</c:v>
                </c:pt>
                <c:pt idx="29980">
                  <c:v>1239.5999999999999</c:v>
                </c:pt>
                <c:pt idx="29981">
                  <c:v>1239.6199999999999</c:v>
                </c:pt>
                <c:pt idx="29982">
                  <c:v>1239.6399999999999</c:v>
                </c:pt>
                <c:pt idx="29983">
                  <c:v>1239.6599999999999</c:v>
                </c:pt>
                <c:pt idx="29984">
                  <c:v>1239.6799999999998</c:v>
                </c:pt>
                <c:pt idx="29985">
                  <c:v>1239.7</c:v>
                </c:pt>
                <c:pt idx="29986">
                  <c:v>1239.72</c:v>
                </c:pt>
                <c:pt idx="29987">
                  <c:v>1239.74</c:v>
                </c:pt>
                <c:pt idx="29988">
                  <c:v>1239.76</c:v>
                </c:pt>
                <c:pt idx="29989">
                  <c:v>1239.78</c:v>
                </c:pt>
                <c:pt idx="29990">
                  <c:v>1239.8</c:v>
                </c:pt>
                <c:pt idx="29991">
                  <c:v>1239.82</c:v>
                </c:pt>
                <c:pt idx="29992">
                  <c:v>1239.8399999999999</c:v>
                </c:pt>
                <c:pt idx="29993">
                  <c:v>1239.8599999999999</c:v>
                </c:pt>
                <c:pt idx="29994">
                  <c:v>1239.8799999999999</c:v>
                </c:pt>
                <c:pt idx="29995">
                  <c:v>1239.9000000000001</c:v>
                </c:pt>
                <c:pt idx="29996">
                  <c:v>1239.92</c:v>
                </c:pt>
                <c:pt idx="29997">
                  <c:v>1239.94</c:v>
                </c:pt>
                <c:pt idx="29998">
                  <c:v>1239.96</c:v>
                </c:pt>
                <c:pt idx="29999">
                  <c:v>1239.98</c:v>
                </c:pt>
                <c:pt idx="30000">
                  <c:v>1240</c:v>
                </c:pt>
                <c:pt idx="30001">
                  <c:v>1240.02</c:v>
                </c:pt>
                <c:pt idx="30002">
                  <c:v>1240.04</c:v>
                </c:pt>
                <c:pt idx="30003">
                  <c:v>1240.06</c:v>
                </c:pt>
                <c:pt idx="30004">
                  <c:v>1240.08</c:v>
                </c:pt>
                <c:pt idx="30005">
                  <c:v>1240.0999999999999</c:v>
                </c:pt>
                <c:pt idx="30006">
                  <c:v>1240.1199999999999</c:v>
                </c:pt>
                <c:pt idx="30007">
                  <c:v>1240.1399999999999</c:v>
                </c:pt>
                <c:pt idx="30008">
                  <c:v>1240.1599999999999</c:v>
                </c:pt>
                <c:pt idx="30009">
                  <c:v>1240.1799999999998</c:v>
                </c:pt>
                <c:pt idx="30010">
                  <c:v>1240.2</c:v>
                </c:pt>
                <c:pt idx="30011">
                  <c:v>1240.22</c:v>
                </c:pt>
                <c:pt idx="30012">
                  <c:v>1240.24</c:v>
                </c:pt>
                <c:pt idx="30013">
                  <c:v>1240.26</c:v>
                </c:pt>
                <c:pt idx="30014">
                  <c:v>1240.28</c:v>
                </c:pt>
                <c:pt idx="30015">
                  <c:v>1240.3</c:v>
                </c:pt>
                <c:pt idx="30016">
                  <c:v>1240.32</c:v>
                </c:pt>
                <c:pt idx="30017">
                  <c:v>1240.3399999999999</c:v>
                </c:pt>
                <c:pt idx="30018">
                  <c:v>1240.3599999999999</c:v>
                </c:pt>
                <c:pt idx="30019">
                  <c:v>1240.3799999999999</c:v>
                </c:pt>
                <c:pt idx="30020">
                  <c:v>1240.4000000000001</c:v>
                </c:pt>
                <c:pt idx="30021">
                  <c:v>1240.42</c:v>
                </c:pt>
                <c:pt idx="30022">
                  <c:v>1240.44</c:v>
                </c:pt>
                <c:pt idx="30023">
                  <c:v>1240.46</c:v>
                </c:pt>
                <c:pt idx="30024">
                  <c:v>1240.48</c:v>
                </c:pt>
                <c:pt idx="30025">
                  <c:v>1240.5</c:v>
                </c:pt>
                <c:pt idx="30026">
                  <c:v>1240.52</c:v>
                </c:pt>
                <c:pt idx="30027">
                  <c:v>1240.54</c:v>
                </c:pt>
                <c:pt idx="30028">
                  <c:v>1240.56</c:v>
                </c:pt>
                <c:pt idx="30029">
                  <c:v>1240.58</c:v>
                </c:pt>
                <c:pt idx="30030">
                  <c:v>1240.5999999999999</c:v>
                </c:pt>
                <c:pt idx="30031">
                  <c:v>1240.6199999999999</c:v>
                </c:pt>
                <c:pt idx="30032">
                  <c:v>1240.6399999999999</c:v>
                </c:pt>
                <c:pt idx="30033">
                  <c:v>1240.6599999999999</c:v>
                </c:pt>
                <c:pt idx="30034">
                  <c:v>1240.6799999999998</c:v>
                </c:pt>
                <c:pt idx="30035">
                  <c:v>1240.7</c:v>
                </c:pt>
                <c:pt idx="30036">
                  <c:v>1240.72</c:v>
                </c:pt>
                <c:pt idx="30037">
                  <c:v>1240.74</c:v>
                </c:pt>
                <c:pt idx="30038">
                  <c:v>1240.76</c:v>
                </c:pt>
                <c:pt idx="30039">
                  <c:v>1240.78</c:v>
                </c:pt>
                <c:pt idx="30040">
                  <c:v>1240.8</c:v>
                </c:pt>
                <c:pt idx="30041">
                  <c:v>1240.82</c:v>
                </c:pt>
                <c:pt idx="30042">
                  <c:v>1240.8399999999999</c:v>
                </c:pt>
                <c:pt idx="30043">
                  <c:v>1240.8599999999999</c:v>
                </c:pt>
                <c:pt idx="30044">
                  <c:v>1240.8799999999999</c:v>
                </c:pt>
                <c:pt idx="30045">
                  <c:v>1240.9000000000001</c:v>
                </c:pt>
                <c:pt idx="30046">
                  <c:v>1240.92</c:v>
                </c:pt>
                <c:pt idx="30047">
                  <c:v>1240.94</c:v>
                </c:pt>
                <c:pt idx="30048">
                  <c:v>1240.96</c:v>
                </c:pt>
                <c:pt idx="30049">
                  <c:v>1240.98</c:v>
                </c:pt>
                <c:pt idx="30050">
                  <c:v>1241</c:v>
                </c:pt>
                <c:pt idx="30051">
                  <c:v>1241.02</c:v>
                </c:pt>
                <c:pt idx="30052">
                  <c:v>1241.04</c:v>
                </c:pt>
                <c:pt idx="30053">
                  <c:v>1241.06</c:v>
                </c:pt>
                <c:pt idx="30054">
                  <c:v>1241.08</c:v>
                </c:pt>
                <c:pt idx="30055">
                  <c:v>1241.0999999999999</c:v>
                </c:pt>
                <c:pt idx="30056">
                  <c:v>1241.1199999999999</c:v>
                </c:pt>
                <c:pt idx="30057">
                  <c:v>1241.1399999999999</c:v>
                </c:pt>
                <c:pt idx="30058">
                  <c:v>1241.1599999999999</c:v>
                </c:pt>
                <c:pt idx="30059">
                  <c:v>1241.1799999999998</c:v>
                </c:pt>
                <c:pt idx="30060">
                  <c:v>1241.2</c:v>
                </c:pt>
                <c:pt idx="30061">
                  <c:v>1241.22</c:v>
                </c:pt>
                <c:pt idx="30062">
                  <c:v>1241.24</c:v>
                </c:pt>
                <c:pt idx="30063">
                  <c:v>1241.26</c:v>
                </c:pt>
                <c:pt idx="30064">
                  <c:v>1241.28</c:v>
                </c:pt>
                <c:pt idx="30065">
                  <c:v>1241.3</c:v>
                </c:pt>
                <c:pt idx="30066">
                  <c:v>1241.32</c:v>
                </c:pt>
                <c:pt idx="30067">
                  <c:v>1241.3399999999999</c:v>
                </c:pt>
                <c:pt idx="30068">
                  <c:v>1241.3599999999999</c:v>
                </c:pt>
                <c:pt idx="30069">
                  <c:v>1241.3799999999999</c:v>
                </c:pt>
                <c:pt idx="30070">
                  <c:v>1241.4000000000001</c:v>
                </c:pt>
                <c:pt idx="30071">
                  <c:v>1241.42</c:v>
                </c:pt>
                <c:pt idx="30072">
                  <c:v>1241.44</c:v>
                </c:pt>
                <c:pt idx="30073">
                  <c:v>1241.46</c:v>
                </c:pt>
                <c:pt idx="30074">
                  <c:v>1241.48</c:v>
                </c:pt>
                <c:pt idx="30075">
                  <c:v>1241.5</c:v>
                </c:pt>
                <c:pt idx="30076">
                  <c:v>1241.52</c:v>
                </c:pt>
                <c:pt idx="30077">
                  <c:v>1241.54</c:v>
                </c:pt>
                <c:pt idx="30078">
                  <c:v>1241.56</c:v>
                </c:pt>
                <c:pt idx="30079">
                  <c:v>1241.58</c:v>
                </c:pt>
                <c:pt idx="30080">
                  <c:v>1241.5999999999999</c:v>
                </c:pt>
                <c:pt idx="30081">
                  <c:v>1241.6199999999999</c:v>
                </c:pt>
                <c:pt idx="30082">
                  <c:v>1241.6399999999999</c:v>
                </c:pt>
                <c:pt idx="30083">
                  <c:v>1241.6599999999999</c:v>
                </c:pt>
                <c:pt idx="30084">
                  <c:v>1241.6799999999998</c:v>
                </c:pt>
                <c:pt idx="30085">
                  <c:v>1241.7</c:v>
                </c:pt>
                <c:pt idx="30086">
                  <c:v>1241.72</c:v>
                </c:pt>
                <c:pt idx="30087">
                  <c:v>1241.74</c:v>
                </c:pt>
                <c:pt idx="30088">
                  <c:v>1241.76</c:v>
                </c:pt>
                <c:pt idx="30089">
                  <c:v>1241.78</c:v>
                </c:pt>
                <c:pt idx="30090">
                  <c:v>1241.8</c:v>
                </c:pt>
                <c:pt idx="30091">
                  <c:v>1241.82</c:v>
                </c:pt>
                <c:pt idx="30092">
                  <c:v>1241.8399999999999</c:v>
                </c:pt>
                <c:pt idx="30093">
                  <c:v>1241.8599999999999</c:v>
                </c:pt>
                <c:pt idx="30094">
                  <c:v>1241.8799999999999</c:v>
                </c:pt>
                <c:pt idx="30095">
                  <c:v>1241.9000000000001</c:v>
                </c:pt>
                <c:pt idx="30096">
                  <c:v>1241.92</c:v>
                </c:pt>
                <c:pt idx="30097">
                  <c:v>1241.94</c:v>
                </c:pt>
                <c:pt idx="30098">
                  <c:v>1241.96</c:v>
                </c:pt>
                <c:pt idx="30099">
                  <c:v>1241.98</c:v>
                </c:pt>
                <c:pt idx="30100">
                  <c:v>1242</c:v>
                </c:pt>
                <c:pt idx="30101">
                  <c:v>1242.02</c:v>
                </c:pt>
                <c:pt idx="30102">
                  <c:v>1242.04</c:v>
                </c:pt>
                <c:pt idx="30103">
                  <c:v>1242.06</c:v>
                </c:pt>
                <c:pt idx="30104">
                  <c:v>1242.08</c:v>
                </c:pt>
                <c:pt idx="30105">
                  <c:v>1242.0999999999999</c:v>
                </c:pt>
                <c:pt idx="30106">
                  <c:v>1242.1199999999999</c:v>
                </c:pt>
                <c:pt idx="30107">
                  <c:v>1242.1399999999999</c:v>
                </c:pt>
                <c:pt idx="30108">
                  <c:v>1242.1599999999999</c:v>
                </c:pt>
                <c:pt idx="30109">
                  <c:v>1242.1799999999998</c:v>
                </c:pt>
                <c:pt idx="30110">
                  <c:v>1242.2</c:v>
                </c:pt>
                <c:pt idx="30111">
                  <c:v>1242.22</c:v>
                </c:pt>
                <c:pt idx="30112">
                  <c:v>1242.24</c:v>
                </c:pt>
                <c:pt idx="30113">
                  <c:v>1242.26</c:v>
                </c:pt>
                <c:pt idx="30114">
                  <c:v>1242.28</c:v>
                </c:pt>
                <c:pt idx="30115">
                  <c:v>1242.3</c:v>
                </c:pt>
                <c:pt idx="30116">
                  <c:v>1242.32</c:v>
                </c:pt>
                <c:pt idx="30117">
                  <c:v>1242.3399999999999</c:v>
                </c:pt>
                <c:pt idx="30118">
                  <c:v>1242.3599999999999</c:v>
                </c:pt>
                <c:pt idx="30119">
                  <c:v>1242.3799999999999</c:v>
                </c:pt>
                <c:pt idx="30120">
                  <c:v>1242.4000000000001</c:v>
                </c:pt>
                <c:pt idx="30121">
                  <c:v>1242.42</c:v>
                </c:pt>
                <c:pt idx="30122">
                  <c:v>1242.44</c:v>
                </c:pt>
                <c:pt idx="30123">
                  <c:v>1242.46</c:v>
                </c:pt>
                <c:pt idx="30124">
                  <c:v>1242.48</c:v>
                </c:pt>
                <c:pt idx="30125">
                  <c:v>1242.5</c:v>
                </c:pt>
                <c:pt idx="30126">
                  <c:v>1242.52</c:v>
                </c:pt>
                <c:pt idx="30127">
                  <c:v>1242.54</c:v>
                </c:pt>
                <c:pt idx="30128">
                  <c:v>1242.56</c:v>
                </c:pt>
                <c:pt idx="30129">
                  <c:v>1242.58</c:v>
                </c:pt>
                <c:pt idx="30130">
                  <c:v>1242.5999999999999</c:v>
                </c:pt>
                <c:pt idx="30131">
                  <c:v>1242.6199999999999</c:v>
                </c:pt>
                <c:pt idx="30132">
                  <c:v>1242.6399999999999</c:v>
                </c:pt>
                <c:pt idx="30133">
                  <c:v>1242.6599999999999</c:v>
                </c:pt>
                <c:pt idx="30134">
                  <c:v>1242.6799999999998</c:v>
                </c:pt>
                <c:pt idx="30135">
                  <c:v>1242.7</c:v>
                </c:pt>
                <c:pt idx="30136">
                  <c:v>1242.72</c:v>
                </c:pt>
                <c:pt idx="30137">
                  <c:v>1242.74</c:v>
                </c:pt>
                <c:pt idx="30138">
                  <c:v>1242.76</c:v>
                </c:pt>
                <c:pt idx="30139">
                  <c:v>1242.78</c:v>
                </c:pt>
                <c:pt idx="30140">
                  <c:v>1242.8</c:v>
                </c:pt>
                <c:pt idx="30141">
                  <c:v>1242.82</c:v>
                </c:pt>
                <c:pt idx="30142">
                  <c:v>1242.8399999999999</c:v>
                </c:pt>
                <c:pt idx="30143">
                  <c:v>1242.8599999999999</c:v>
                </c:pt>
                <c:pt idx="30144">
                  <c:v>1242.8799999999999</c:v>
                </c:pt>
                <c:pt idx="30145">
                  <c:v>1242.9000000000001</c:v>
                </c:pt>
                <c:pt idx="30146">
                  <c:v>1242.92</c:v>
                </c:pt>
                <c:pt idx="30147">
                  <c:v>1242.94</c:v>
                </c:pt>
                <c:pt idx="30148">
                  <c:v>1242.96</c:v>
                </c:pt>
                <c:pt idx="30149">
                  <c:v>1242.98</c:v>
                </c:pt>
                <c:pt idx="30150">
                  <c:v>1243</c:v>
                </c:pt>
                <c:pt idx="30151">
                  <c:v>1243.02</c:v>
                </c:pt>
                <c:pt idx="30152">
                  <c:v>1243.04</c:v>
                </c:pt>
                <c:pt idx="30153">
                  <c:v>1243.06</c:v>
                </c:pt>
                <c:pt idx="30154">
                  <c:v>1243.08</c:v>
                </c:pt>
                <c:pt idx="30155">
                  <c:v>1243.0999999999999</c:v>
                </c:pt>
                <c:pt idx="30156">
                  <c:v>1243.1199999999999</c:v>
                </c:pt>
                <c:pt idx="30157">
                  <c:v>1243.1399999999999</c:v>
                </c:pt>
                <c:pt idx="30158">
                  <c:v>1243.1599999999999</c:v>
                </c:pt>
                <c:pt idx="30159">
                  <c:v>1243.1799999999998</c:v>
                </c:pt>
                <c:pt idx="30160">
                  <c:v>1243.2</c:v>
                </c:pt>
                <c:pt idx="30161">
                  <c:v>1243.22</c:v>
                </c:pt>
                <c:pt idx="30162">
                  <c:v>1243.24</c:v>
                </c:pt>
                <c:pt idx="30163">
                  <c:v>1243.26</c:v>
                </c:pt>
                <c:pt idx="30164">
                  <c:v>1243.28</c:v>
                </c:pt>
                <c:pt idx="30165">
                  <c:v>1243.3</c:v>
                </c:pt>
                <c:pt idx="30166">
                  <c:v>1243.32</c:v>
                </c:pt>
                <c:pt idx="30167">
                  <c:v>1243.3399999999999</c:v>
                </c:pt>
                <c:pt idx="30168">
                  <c:v>1243.3599999999999</c:v>
                </c:pt>
                <c:pt idx="30169">
                  <c:v>1243.3799999999999</c:v>
                </c:pt>
                <c:pt idx="30170">
                  <c:v>1243.4000000000001</c:v>
                </c:pt>
                <c:pt idx="30171">
                  <c:v>1243.42</c:v>
                </c:pt>
                <c:pt idx="30172">
                  <c:v>1243.44</c:v>
                </c:pt>
                <c:pt idx="30173">
                  <c:v>1243.46</c:v>
                </c:pt>
                <c:pt idx="30174">
                  <c:v>1243.48</c:v>
                </c:pt>
                <c:pt idx="30175">
                  <c:v>1243.5</c:v>
                </c:pt>
                <c:pt idx="30176">
                  <c:v>1243.52</c:v>
                </c:pt>
                <c:pt idx="30177">
                  <c:v>1243.54</c:v>
                </c:pt>
                <c:pt idx="30178">
                  <c:v>1243.56</c:v>
                </c:pt>
                <c:pt idx="30179">
                  <c:v>1243.58</c:v>
                </c:pt>
                <c:pt idx="30180">
                  <c:v>1243.5999999999999</c:v>
                </c:pt>
                <c:pt idx="30181">
                  <c:v>1243.6199999999999</c:v>
                </c:pt>
                <c:pt idx="30182">
                  <c:v>1243.6399999999999</c:v>
                </c:pt>
                <c:pt idx="30183">
                  <c:v>1243.6599999999999</c:v>
                </c:pt>
                <c:pt idx="30184">
                  <c:v>1243.6799999999998</c:v>
                </c:pt>
                <c:pt idx="30185">
                  <c:v>1243.7</c:v>
                </c:pt>
                <c:pt idx="30186">
                  <c:v>1243.72</c:v>
                </c:pt>
                <c:pt idx="30187">
                  <c:v>1243.74</c:v>
                </c:pt>
                <c:pt idx="30188">
                  <c:v>1243.76</c:v>
                </c:pt>
                <c:pt idx="30189">
                  <c:v>1243.78</c:v>
                </c:pt>
                <c:pt idx="30190">
                  <c:v>1243.8</c:v>
                </c:pt>
                <c:pt idx="30191">
                  <c:v>1243.82</c:v>
                </c:pt>
                <c:pt idx="30192">
                  <c:v>1243.8399999999999</c:v>
                </c:pt>
                <c:pt idx="30193">
                  <c:v>1243.8599999999999</c:v>
                </c:pt>
                <c:pt idx="30194">
                  <c:v>1243.8799999999999</c:v>
                </c:pt>
                <c:pt idx="30195">
                  <c:v>1243.9000000000001</c:v>
                </c:pt>
                <c:pt idx="30196">
                  <c:v>1243.92</c:v>
                </c:pt>
                <c:pt idx="30197">
                  <c:v>1243.94</c:v>
                </c:pt>
                <c:pt idx="30198">
                  <c:v>1243.96</c:v>
                </c:pt>
                <c:pt idx="30199">
                  <c:v>1243.98</c:v>
                </c:pt>
                <c:pt idx="30200">
                  <c:v>1244</c:v>
                </c:pt>
                <c:pt idx="30201">
                  <c:v>1244.02</c:v>
                </c:pt>
                <c:pt idx="30202">
                  <c:v>1244.04</c:v>
                </c:pt>
                <c:pt idx="30203">
                  <c:v>1244.06</c:v>
                </c:pt>
                <c:pt idx="30204">
                  <c:v>1244.08</c:v>
                </c:pt>
                <c:pt idx="30205">
                  <c:v>1244.0999999999999</c:v>
                </c:pt>
                <c:pt idx="30206">
                  <c:v>1244.1199999999999</c:v>
                </c:pt>
                <c:pt idx="30207">
                  <c:v>1244.1399999999999</c:v>
                </c:pt>
                <c:pt idx="30208">
                  <c:v>1244.1599999999999</c:v>
                </c:pt>
                <c:pt idx="30209">
                  <c:v>1244.1799999999998</c:v>
                </c:pt>
                <c:pt idx="30210">
                  <c:v>1244.2</c:v>
                </c:pt>
                <c:pt idx="30211">
                  <c:v>1244.22</c:v>
                </c:pt>
                <c:pt idx="30212">
                  <c:v>1244.24</c:v>
                </c:pt>
                <c:pt idx="30213">
                  <c:v>1244.26</c:v>
                </c:pt>
                <c:pt idx="30214">
                  <c:v>1244.28</c:v>
                </c:pt>
                <c:pt idx="30215">
                  <c:v>1244.3</c:v>
                </c:pt>
                <c:pt idx="30216">
                  <c:v>1244.32</c:v>
                </c:pt>
                <c:pt idx="30217">
                  <c:v>1244.3399999999999</c:v>
                </c:pt>
                <c:pt idx="30218">
                  <c:v>1244.3599999999999</c:v>
                </c:pt>
                <c:pt idx="30219">
                  <c:v>1244.3799999999999</c:v>
                </c:pt>
                <c:pt idx="30220">
                  <c:v>1244.4000000000001</c:v>
                </c:pt>
                <c:pt idx="30221">
                  <c:v>1244.42</c:v>
                </c:pt>
                <c:pt idx="30222">
                  <c:v>1244.44</c:v>
                </c:pt>
                <c:pt idx="30223">
                  <c:v>1244.46</c:v>
                </c:pt>
                <c:pt idx="30224">
                  <c:v>1244.48</c:v>
                </c:pt>
                <c:pt idx="30225">
                  <c:v>1244.5</c:v>
                </c:pt>
                <c:pt idx="30226">
                  <c:v>1244.52</c:v>
                </c:pt>
                <c:pt idx="30227">
                  <c:v>1244.54</c:v>
                </c:pt>
                <c:pt idx="30228">
                  <c:v>1244.56</c:v>
                </c:pt>
                <c:pt idx="30229">
                  <c:v>1244.58</c:v>
                </c:pt>
                <c:pt idx="30230">
                  <c:v>1244.5999999999999</c:v>
                </c:pt>
                <c:pt idx="30231">
                  <c:v>1244.6199999999999</c:v>
                </c:pt>
                <c:pt idx="30232">
                  <c:v>1244.6399999999999</c:v>
                </c:pt>
                <c:pt idx="30233">
                  <c:v>1244.6599999999999</c:v>
                </c:pt>
                <c:pt idx="30234">
                  <c:v>1244.6799999999998</c:v>
                </c:pt>
                <c:pt idx="30235">
                  <c:v>1244.7</c:v>
                </c:pt>
                <c:pt idx="30236">
                  <c:v>1244.72</c:v>
                </c:pt>
                <c:pt idx="30237">
                  <c:v>1244.74</c:v>
                </c:pt>
                <c:pt idx="30238">
                  <c:v>1244.76</c:v>
                </c:pt>
                <c:pt idx="30239">
                  <c:v>1244.78</c:v>
                </c:pt>
                <c:pt idx="30240">
                  <c:v>1244.8</c:v>
                </c:pt>
                <c:pt idx="30241">
                  <c:v>1244.82</c:v>
                </c:pt>
                <c:pt idx="30242">
                  <c:v>1244.8399999999999</c:v>
                </c:pt>
                <c:pt idx="30243">
                  <c:v>1244.8599999999999</c:v>
                </c:pt>
                <c:pt idx="30244">
                  <c:v>1244.8799999999999</c:v>
                </c:pt>
                <c:pt idx="30245">
                  <c:v>1244.9000000000001</c:v>
                </c:pt>
                <c:pt idx="30246">
                  <c:v>1244.92</c:v>
                </c:pt>
                <c:pt idx="30247">
                  <c:v>1244.94</c:v>
                </c:pt>
                <c:pt idx="30248">
                  <c:v>1244.96</c:v>
                </c:pt>
                <c:pt idx="30249">
                  <c:v>1244.98</c:v>
                </c:pt>
                <c:pt idx="30250">
                  <c:v>1245</c:v>
                </c:pt>
                <c:pt idx="30251">
                  <c:v>1245.02</c:v>
                </c:pt>
                <c:pt idx="30252">
                  <c:v>1245.04</c:v>
                </c:pt>
                <c:pt idx="30253">
                  <c:v>1245.06</c:v>
                </c:pt>
                <c:pt idx="30254">
                  <c:v>1245.08</c:v>
                </c:pt>
                <c:pt idx="30255">
                  <c:v>1245.0999999999999</c:v>
                </c:pt>
                <c:pt idx="30256">
                  <c:v>1245.1199999999999</c:v>
                </c:pt>
                <c:pt idx="30257">
                  <c:v>1245.1399999999999</c:v>
                </c:pt>
                <c:pt idx="30258">
                  <c:v>1245.1599999999999</c:v>
                </c:pt>
                <c:pt idx="30259">
                  <c:v>1245.1799999999998</c:v>
                </c:pt>
                <c:pt idx="30260">
                  <c:v>1245.2</c:v>
                </c:pt>
                <c:pt idx="30261">
                  <c:v>1245.22</c:v>
                </c:pt>
                <c:pt idx="30262">
                  <c:v>1245.24</c:v>
                </c:pt>
                <c:pt idx="30263">
                  <c:v>1245.26</c:v>
                </c:pt>
                <c:pt idx="30264">
                  <c:v>1245.28</c:v>
                </c:pt>
                <c:pt idx="30265">
                  <c:v>1245.3</c:v>
                </c:pt>
                <c:pt idx="30266">
                  <c:v>1245.32</c:v>
                </c:pt>
                <c:pt idx="30267">
                  <c:v>1245.3399999999999</c:v>
                </c:pt>
                <c:pt idx="30268">
                  <c:v>1245.3599999999999</c:v>
                </c:pt>
                <c:pt idx="30269">
                  <c:v>1245.3799999999999</c:v>
                </c:pt>
                <c:pt idx="30270">
                  <c:v>1245.4000000000001</c:v>
                </c:pt>
                <c:pt idx="30271">
                  <c:v>1245.42</c:v>
                </c:pt>
                <c:pt idx="30272">
                  <c:v>1245.44</c:v>
                </c:pt>
                <c:pt idx="30273">
                  <c:v>1245.46</c:v>
                </c:pt>
                <c:pt idx="30274">
                  <c:v>1245.48</c:v>
                </c:pt>
                <c:pt idx="30275">
                  <c:v>1245.5</c:v>
                </c:pt>
                <c:pt idx="30276">
                  <c:v>1245.52</c:v>
                </c:pt>
                <c:pt idx="30277">
                  <c:v>1245.54</c:v>
                </c:pt>
                <c:pt idx="30278">
                  <c:v>1245.56</c:v>
                </c:pt>
                <c:pt idx="30279">
                  <c:v>1245.58</c:v>
                </c:pt>
                <c:pt idx="30280">
                  <c:v>1245.5999999999999</c:v>
                </c:pt>
                <c:pt idx="30281">
                  <c:v>1245.6199999999999</c:v>
                </c:pt>
                <c:pt idx="30282">
                  <c:v>1245.6399999999999</c:v>
                </c:pt>
                <c:pt idx="30283">
                  <c:v>1245.6599999999999</c:v>
                </c:pt>
                <c:pt idx="30284">
                  <c:v>1245.6799999999998</c:v>
                </c:pt>
                <c:pt idx="30285">
                  <c:v>1245.7</c:v>
                </c:pt>
                <c:pt idx="30286">
                  <c:v>1245.72</c:v>
                </c:pt>
                <c:pt idx="30287">
                  <c:v>1245.74</c:v>
                </c:pt>
                <c:pt idx="30288">
                  <c:v>1245.76</c:v>
                </c:pt>
                <c:pt idx="30289">
                  <c:v>1245.78</c:v>
                </c:pt>
                <c:pt idx="30290">
                  <c:v>1245.8</c:v>
                </c:pt>
                <c:pt idx="30291">
                  <c:v>1245.82</c:v>
                </c:pt>
                <c:pt idx="30292">
                  <c:v>1245.8399999999999</c:v>
                </c:pt>
                <c:pt idx="30293">
                  <c:v>1245.8599999999999</c:v>
                </c:pt>
                <c:pt idx="30294">
                  <c:v>1245.8799999999999</c:v>
                </c:pt>
                <c:pt idx="30295">
                  <c:v>1245.9000000000001</c:v>
                </c:pt>
                <c:pt idx="30296">
                  <c:v>1245.92</c:v>
                </c:pt>
                <c:pt idx="30297">
                  <c:v>1245.94</c:v>
                </c:pt>
                <c:pt idx="30298">
                  <c:v>1245.96</c:v>
                </c:pt>
                <c:pt idx="30299">
                  <c:v>1245.98</c:v>
                </c:pt>
                <c:pt idx="30300">
                  <c:v>1246</c:v>
                </c:pt>
                <c:pt idx="30301">
                  <c:v>1246.02</c:v>
                </c:pt>
                <c:pt idx="30302">
                  <c:v>1246.04</c:v>
                </c:pt>
                <c:pt idx="30303">
                  <c:v>1246.06</c:v>
                </c:pt>
                <c:pt idx="30304">
                  <c:v>1246.08</c:v>
                </c:pt>
                <c:pt idx="30305">
                  <c:v>1246.0999999999999</c:v>
                </c:pt>
                <c:pt idx="30306">
                  <c:v>1246.1199999999999</c:v>
                </c:pt>
                <c:pt idx="30307">
                  <c:v>1246.1399999999999</c:v>
                </c:pt>
                <c:pt idx="30308">
                  <c:v>1246.1599999999999</c:v>
                </c:pt>
                <c:pt idx="30309">
                  <c:v>1246.1799999999998</c:v>
                </c:pt>
                <c:pt idx="30310">
                  <c:v>1246.2</c:v>
                </c:pt>
                <c:pt idx="30311">
                  <c:v>1246.22</c:v>
                </c:pt>
                <c:pt idx="30312">
                  <c:v>1246.24</c:v>
                </c:pt>
                <c:pt idx="30313">
                  <c:v>1246.26</c:v>
                </c:pt>
                <c:pt idx="30314">
                  <c:v>1246.28</c:v>
                </c:pt>
                <c:pt idx="30315">
                  <c:v>1246.3</c:v>
                </c:pt>
                <c:pt idx="30316">
                  <c:v>1246.32</c:v>
                </c:pt>
                <c:pt idx="30317">
                  <c:v>1246.3399999999999</c:v>
                </c:pt>
                <c:pt idx="30318">
                  <c:v>1246.3599999999999</c:v>
                </c:pt>
                <c:pt idx="30319">
                  <c:v>1246.3799999999999</c:v>
                </c:pt>
                <c:pt idx="30320">
                  <c:v>1246.4000000000001</c:v>
                </c:pt>
                <c:pt idx="30321">
                  <c:v>1246.42</c:v>
                </c:pt>
                <c:pt idx="30322">
                  <c:v>1246.44</c:v>
                </c:pt>
                <c:pt idx="30323">
                  <c:v>1246.46</c:v>
                </c:pt>
                <c:pt idx="30324">
                  <c:v>1246.48</c:v>
                </c:pt>
                <c:pt idx="30325">
                  <c:v>1246.5</c:v>
                </c:pt>
                <c:pt idx="30326">
                  <c:v>1246.52</c:v>
                </c:pt>
                <c:pt idx="30327">
                  <c:v>1246.54</c:v>
                </c:pt>
                <c:pt idx="30328">
                  <c:v>1246.56</c:v>
                </c:pt>
                <c:pt idx="30329">
                  <c:v>1246.58</c:v>
                </c:pt>
                <c:pt idx="30330">
                  <c:v>1246.5999999999999</c:v>
                </c:pt>
                <c:pt idx="30331">
                  <c:v>1246.6199999999999</c:v>
                </c:pt>
                <c:pt idx="30332">
                  <c:v>1246.6399999999999</c:v>
                </c:pt>
                <c:pt idx="30333">
                  <c:v>1246.6599999999999</c:v>
                </c:pt>
                <c:pt idx="30334">
                  <c:v>1246.6799999999998</c:v>
                </c:pt>
                <c:pt idx="30335">
                  <c:v>1246.7</c:v>
                </c:pt>
                <c:pt idx="30336">
                  <c:v>1246.72</c:v>
                </c:pt>
                <c:pt idx="30337">
                  <c:v>1246.74</c:v>
                </c:pt>
                <c:pt idx="30338">
                  <c:v>1246.76</c:v>
                </c:pt>
                <c:pt idx="30339">
                  <c:v>1246.78</c:v>
                </c:pt>
                <c:pt idx="30340">
                  <c:v>1246.8</c:v>
                </c:pt>
                <c:pt idx="30341">
                  <c:v>1246.82</c:v>
                </c:pt>
                <c:pt idx="30342">
                  <c:v>1246.8399999999999</c:v>
                </c:pt>
                <c:pt idx="30343">
                  <c:v>1246.8599999999999</c:v>
                </c:pt>
                <c:pt idx="30344">
                  <c:v>1246.8799999999999</c:v>
                </c:pt>
                <c:pt idx="30345">
                  <c:v>1246.9000000000001</c:v>
                </c:pt>
                <c:pt idx="30346">
                  <c:v>1246.92</c:v>
                </c:pt>
                <c:pt idx="30347">
                  <c:v>1246.94</c:v>
                </c:pt>
                <c:pt idx="30348">
                  <c:v>1246.96</c:v>
                </c:pt>
                <c:pt idx="30349">
                  <c:v>1246.98</c:v>
                </c:pt>
                <c:pt idx="30350">
                  <c:v>1247</c:v>
                </c:pt>
                <c:pt idx="30351">
                  <c:v>1247.02</c:v>
                </c:pt>
                <c:pt idx="30352">
                  <c:v>1247.04</c:v>
                </c:pt>
                <c:pt idx="30353">
                  <c:v>1247.06</c:v>
                </c:pt>
                <c:pt idx="30354">
                  <c:v>1247.08</c:v>
                </c:pt>
                <c:pt idx="30355">
                  <c:v>1247.0999999999999</c:v>
                </c:pt>
                <c:pt idx="30356">
                  <c:v>1247.1199999999999</c:v>
                </c:pt>
                <c:pt idx="30357">
                  <c:v>1247.1399999999999</c:v>
                </c:pt>
                <c:pt idx="30358">
                  <c:v>1247.1599999999999</c:v>
                </c:pt>
                <c:pt idx="30359">
                  <c:v>1247.1799999999998</c:v>
                </c:pt>
                <c:pt idx="30360">
                  <c:v>1247.2</c:v>
                </c:pt>
                <c:pt idx="30361">
                  <c:v>1247.22</c:v>
                </c:pt>
                <c:pt idx="30362">
                  <c:v>1247.24</c:v>
                </c:pt>
                <c:pt idx="30363">
                  <c:v>1247.26</c:v>
                </c:pt>
                <c:pt idx="30364">
                  <c:v>1247.28</c:v>
                </c:pt>
                <c:pt idx="30365">
                  <c:v>1247.3</c:v>
                </c:pt>
                <c:pt idx="30366">
                  <c:v>1247.32</c:v>
                </c:pt>
                <c:pt idx="30367">
                  <c:v>1247.3399999999999</c:v>
                </c:pt>
                <c:pt idx="30368">
                  <c:v>1247.3599999999999</c:v>
                </c:pt>
                <c:pt idx="30369">
                  <c:v>1247.3799999999999</c:v>
                </c:pt>
                <c:pt idx="30370">
                  <c:v>1247.4000000000001</c:v>
                </c:pt>
                <c:pt idx="30371">
                  <c:v>1247.42</c:v>
                </c:pt>
                <c:pt idx="30372">
                  <c:v>1247.44</c:v>
                </c:pt>
                <c:pt idx="30373">
                  <c:v>1247.46</c:v>
                </c:pt>
                <c:pt idx="30374">
                  <c:v>1247.48</c:v>
                </c:pt>
                <c:pt idx="30375">
                  <c:v>1247.5</c:v>
                </c:pt>
                <c:pt idx="30376">
                  <c:v>1247.52</c:v>
                </c:pt>
                <c:pt idx="30377">
                  <c:v>1247.54</c:v>
                </c:pt>
                <c:pt idx="30378">
                  <c:v>1247.56</c:v>
                </c:pt>
                <c:pt idx="30379">
                  <c:v>1247.58</c:v>
                </c:pt>
                <c:pt idx="30380">
                  <c:v>1247.5999999999999</c:v>
                </c:pt>
                <c:pt idx="30381">
                  <c:v>1247.6199999999999</c:v>
                </c:pt>
                <c:pt idx="30382">
                  <c:v>1247.6399999999999</c:v>
                </c:pt>
                <c:pt idx="30383">
                  <c:v>1247.6599999999999</c:v>
                </c:pt>
                <c:pt idx="30384">
                  <c:v>1247.6799999999998</c:v>
                </c:pt>
                <c:pt idx="30385">
                  <c:v>1247.7</c:v>
                </c:pt>
                <c:pt idx="30386">
                  <c:v>1247.72</c:v>
                </c:pt>
                <c:pt idx="30387">
                  <c:v>1247.74</c:v>
                </c:pt>
                <c:pt idx="30388">
                  <c:v>1247.76</c:v>
                </c:pt>
                <c:pt idx="30389">
                  <c:v>1247.78</c:v>
                </c:pt>
                <c:pt idx="30390">
                  <c:v>1247.8</c:v>
                </c:pt>
                <c:pt idx="30391">
                  <c:v>1247.82</c:v>
                </c:pt>
                <c:pt idx="30392">
                  <c:v>1247.8399999999999</c:v>
                </c:pt>
                <c:pt idx="30393">
                  <c:v>1247.8599999999999</c:v>
                </c:pt>
                <c:pt idx="30394">
                  <c:v>1247.8799999999999</c:v>
                </c:pt>
                <c:pt idx="30395">
                  <c:v>1247.9000000000001</c:v>
                </c:pt>
                <c:pt idx="30396">
                  <c:v>1247.92</c:v>
                </c:pt>
                <c:pt idx="30397">
                  <c:v>1247.94</c:v>
                </c:pt>
                <c:pt idx="30398">
                  <c:v>1247.96</c:v>
                </c:pt>
                <c:pt idx="30399">
                  <c:v>1247.98</c:v>
                </c:pt>
                <c:pt idx="30400">
                  <c:v>1248</c:v>
                </c:pt>
                <c:pt idx="30401">
                  <c:v>1248.02</c:v>
                </c:pt>
                <c:pt idx="30402">
                  <c:v>1248.04</c:v>
                </c:pt>
                <c:pt idx="30403">
                  <c:v>1248.06</c:v>
                </c:pt>
                <c:pt idx="30404">
                  <c:v>1248.08</c:v>
                </c:pt>
                <c:pt idx="30405">
                  <c:v>1248.0999999999999</c:v>
                </c:pt>
                <c:pt idx="30406">
                  <c:v>1248.1199999999999</c:v>
                </c:pt>
                <c:pt idx="30407">
                  <c:v>1248.1399999999999</c:v>
                </c:pt>
                <c:pt idx="30408">
                  <c:v>1248.1599999999999</c:v>
                </c:pt>
                <c:pt idx="30409">
                  <c:v>1248.1799999999998</c:v>
                </c:pt>
                <c:pt idx="30410">
                  <c:v>1248.2</c:v>
                </c:pt>
                <c:pt idx="30411">
                  <c:v>1248.22</c:v>
                </c:pt>
                <c:pt idx="30412">
                  <c:v>1248.24</c:v>
                </c:pt>
                <c:pt idx="30413">
                  <c:v>1248.26</c:v>
                </c:pt>
                <c:pt idx="30414">
                  <c:v>1248.28</c:v>
                </c:pt>
                <c:pt idx="30415">
                  <c:v>1248.3</c:v>
                </c:pt>
                <c:pt idx="30416">
                  <c:v>1248.32</c:v>
                </c:pt>
                <c:pt idx="30417">
                  <c:v>1248.3399999999999</c:v>
                </c:pt>
                <c:pt idx="30418">
                  <c:v>1248.3599999999999</c:v>
                </c:pt>
                <c:pt idx="30419">
                  <c:v>1248.3799999999999</c:v>
                </c:pt>
                <c:pt idx="30420">
                  <c:v>1248.4000000000001</c:v>
                </c:pt>
                <c:pt idx="30421">
                  <c:v>1248.42</c:v>
                </c:pt>
                <c:pt idx="30422">
                  <c:v>1248.44</c:v>
                </c:pt>
                <c:pt idx="30423">
                  <c:v>1248.46</c:v>
                </c:pt>
                <c:pt idx="30424">
                  <c:v>1248.48</c:v>
                </c:pt>
                <c:pt idx="30425">
                  <c:v>1248.5</c:v>
                </c:pt>
                <c:pt idx="30426">
                  <c:v>1248.52</c:v>
                </c:pt>
                <c:pt idx="30427">
                  <c:v>1248.54</c:v>
                </c:pt>
                <c:pt idx="30428">
                  <c:v>1248.56</c:v>
                </c:pt>
                <c:pt idx="30429">
                  <c:v>1248.58</c:v>
                </c:pt>
                <c:pt idx="30430">
                  <c:v>1248.5999999999999</c:v>
                </c:pt>
                <c:pt idx="30431">
                  <c:v>1248.6199999999999</c:v>
                </c:pt>
                <c:pt idx="30432">
                  <c:v>1248.6399999999999</c:v>
                </c:pt>
                <c:pt idx="30433">
                  <c:v>1248.6599999999999</c:v>
                </c:pt>
                <c:pt idx="30434">
                  <c:v>1248.6799999999998</c:v>
                </c:pt>
                <c:pt idx="30435">
                  <c:v>1248.7</c:v>
                </c:pt>
                <c:pt idx="30436">
                  <c:v>1248.72</c:v>
                </c:pt>
                <c:pt idx="30437">
                  <c:v>1248.74</c:v>
                </c:pt>
                <c:pt idx="30438">
                  <c:v>1248.76</c:v>
                </c:pt>
                <c:pt idx="30439">
                  <c:v>1248.78</c:v>
                </c:pt>
                <c:pt idx="30440">
                  <c:v>1248.8</c:v>
                </c:pt>
                <c:pt idx="30441">
                  <c:v>1248.82</c:v>
                </c:pt>
                <c:pt idx="30442">
                  <c:v>1248.8399999999999</c:v>
                </c:pt>
                <c:pt idx="30443">
                  <c:v>1248.8599999999999</c:v>
                </c:pt>
                <c:pt idx="30444">
                  <c:v>1248.8799999999999</c:v>
                </c:pt>
                <c:pt idx="30445">
                  <c:v>1248.9000000000001</c:v>
                </c:pt>
                <c:pt idx="30446">
                  <c:v>1248.92</c:v>
                </c:pt>
                <c:pt idx="30447">
                  <c:v>1248.94</c:v>
                </c:pt>
                <c:pt idx="30448">
                  <c:v>1248.96</c:v>
                </c:pt>
                <c:pt idx="30449">
                  <c:v>1248.98</c:v>
                </c:pt>
                <c:pt idx="30450">
                  <c:v>1249</c:v>
                </c:pt>
                <c:pt idx="30451">
                  <c:v>1249.02</c:v>
                </c:pt>
                <c:pt idx="30452">
                  <c:v>1249.04</c:v>
                </c:pt>
                <c:pt idx="30453">
                  <c:v>1249.06</c:v>
                </c:pt>
                <c:pt idx="30454">
                  <c:v>1249.08</c:v>
                </c:pt>
                <c:pt idx="30455">
                  <c:v>1249.0999999999999</c:v>
                </c:pt>
                <c:pt idx="30456">
                  <c:v>1249.1199999999999</c:v>
                </c:pt>
                <c:pt idx="30457">
                  <c:v>1249.1399999999999</c:v>
                </c:pt>
                <c:pt idx="30458">
                  <c:v>1249.1599999999999</c:v>
                </c:pt>
                <c:pt idx="30459">
                  <c:v>1249.1799999999998</c:v>
                </c:pt>
                <c:pt idx="30460">
                  <c:v>1249.2</c:v>
                </c:pt>
                <c:pt idx="30461">
                  <c:v>1249.22</c:v>
                </c:pt>
                <c:pt idx="30462">
                  <c:v>1249.24</c:v>
                </c:pt>
                <c:pt idx="30463">
                  <c:v>1249.26</c:v>
                </c:pt>
                <c:pt idx="30464">
                  <c:v>1249.28</c:v>
                </c:pt>
                <c:pt idx="30465">
                  <c:v>1249.3</c:v>
                </c:pt>
                <c:pt idx="30466">
                  <c:v>1249.32</c:v>
                </c:pt>
                <c:pt idx="30467">
                  <c:v>1249.3399999999999</c:v>
                </c:pt>
                <c:pt idx="30468">
                  <c:v>1249.3599999999999</c:v>
                </c:pt>
                <c:pt idx="30469">
                  <c:v>1249.3799999999999</c:v>
                </c:pt>
                <c:pt idx="30470">
                  <c:v>1249.4000000000001</c:v>
                </c:pt>
                <c:pt idx="30471">
                  <c:v>1249.42</c:v>
                </c:pt>
                <c:pt idx="30472">
                  <c:v>1249.44</c:v>
                </c:pt>
                <c:pt idx="30473">
                  <c:v>1249.46</c:v>
                </c:pt>
                <c:pt idx="30474">
                  <c:v>1249.48</c:v>
                </c:pt>
                <c:pt idx="30475">
                  <c:v>1249.5</c:v>
                </c:pt>
                <c:pt idx="30476">
                  <c:v>1249.52</c:v>
                </c:pt>
                <c:pt idx="30477">
                  <c:v>1249.54</c:v>
                </c:pt>
                <c:pt idx="30478">
                  <c:v>1249.56</c:v>
                </c:pt>
                <c:pt idx="30479">
                  <c:v>1249.58</c:v>
                </c:pt>
                <c:pt idx="30480">
                  <c:v>1249.5999999999999</c:v>
                </c:pt>
                <c:pt idx="30481">
                  <c:v>1249.6199999999999</c:v>
                </c:pt>
                <c:pt idx="30482">
                  <c:v>1249.6399999999999</c:v>
                </c:pt>
                <c:pt idx="30483">
                  <c:v>1249.6599999999999</c:v>
                </c:pt>
                <c:pt idx="30484">
                  <c:v>1249.6799999999998</c:v>
                </c:pt>
                <c:pt idx="30485">
                  <c:v>1249.7</c:v>
                </c:pt>
                <c:pt idx="30486">
                  <c:v>1249.72</c:v>
                </c:pt>
                <c:pt idx="30487">
                  <c:v>1249.74</c:v>
                </c:pt>
                <c:pt idx="30488">
                  <c:v>1249.76</c:v>
                </c:pt>
                <c:pt idx="30489">
                  <c:v>1249.78</c:v>
                </c:pt>
                <c:pt idx="30490">
                  <c:v>1249.8</c:v>
                </c:pt>
                <c:pt idx="30491">
                  <c:v>1249.82</c:v>
                </c:pt>
                <c:pt idx="30492">
                  <c:v>1249.8399999999999</c:v>
                </c:pt>
                <c:pt idx="30493">
                  <c:v>1249.8599999999999</c:v>
                </c:pt>
                <c:pt idx="30494">
                  <c:v>1249.8799999999999</c:v>
                </c:pt>
                <c:pt idx="30495">
                  <c:v>1249.9000000000001</c:v>
                </c:pt>
                <c:pt idx="30496">
                  <c:v>1249.92</c:v>
                </c:pt>
                <c:pt idx="30497">
                  <c:v>1249.94</c:v>
                </c:pt>
                <c:pt idx="30498">
                  <c:v>1249.96</c:v>
                </c:pt>
                <c:pt idx="30499">
                  <c:v>1249.98</c:v>
                </c:pt>
                <c:pt idx="30500">
                  <c:v>1250</c:v>
                </c:pt>
                <c:pt idx="30501">
                  <c:v>1250.02</c:v>
                </c:pt>
                <c:pt idx="30502">
                  <c:v>1250.04</c:v>
                </c:pt>
                <c:pt idx="30503">
                  <c:v>1250.06</c:v>
                </c:pt>
                <c:pt idx="30504">
                  <c:v>1250.08</c:v>
                </c:pt>
                <c:pt idx="30505">
                  <c:v>1250.0999999999999</c:v>
                </c:pt>
                <c:pt idx="30506">
                  <c:v>1250.1199999999999</c:v>
                </c:pt>
                <c:pt idx="30507">
                  <c:v>1250.1399999999999</c:v>
                </c:pt>
                <c:pt idx="30508">
                  <c:v>1250.1599999999999</c:v>
                </c:pt>
                <c:pt idx="30509">
                  <c:v>1250.1799999999998</c:v>
                </c:pt>
                <c:pt idx="30510">
                  <c:v>1250.2</c:v>
                </c:pt>
                <c:pt idx="30511">
                  <c:v>1250.22</c:v>
                </c:pt>
                <c:pt idx="30512">
                  <c:v>1250.24</c:v>
                </c:pt>
                <c:pt idx="30513">
                  <c:v>1250.26</c:v>
                </c:pt>
                <c:pt idx="30514">
                  <c:v>1250.28</c:v>
                </c:pt>
                <c:pt idx="30515">
                  <c:v>1250.3</c:v>
                </c:pt>
                <c:pt idx="30516">
                  <c:v>1250.32</c:v>
                </c:pt>
                <c:pt idx="30517">
                  <c:v>1250.3399999999999</c:v>
                </c:pt>
                <c:pt idx="30518">
                  <c:v>1250.3599999999999</c:v>
                </c:pt>
                <c:pt idx="30519">
                  <c:v>1250.3799999999999</c:v>
                </c:pt>
                <c:pt idx="30520">
                  <c:v>1250.4000000000001</c:v>
                </c:pt>
                <c:pt idx="30521">
                  <c:v>1250.42</c:v>
                </c:pt>
                <c:pt idx="30522">
                  <c:v>1250.44</c:v>
                </c:pt>
                <c:pt idx="30523">
                  <c:v>1250.46</c:v>
                </c:pt>
                <c:pt idx="30524">
                  <c:v>1250.48</c:v>
                </c:pt>
                <c:pt idx="30525">
                  <c:v>1250.5</c:v>
                </c:pt>
                <c:pt idx="30526">
                  <c:v>1250.52</c:v>
                </c:pt>
                <c:pt idx="30527">
                  <c:v>1250.54</c:v>
                </c:pt>
                <c:pt idx="30528">
                  <c:v>1250.56</c:v>
                </c:pt>
                <c:pt idx="30529">
                  <c:v>1250.58</c:v>
                </c:pt>
                <c:pt idx="30530">
                  <c:v>1250.5999999999999</c:v>
                </c:pt>
                <c:pt idx="30531">
                  <c:v>1250.6199999999999</c:v>
                </c:pt>
                <c:pt idx="30532">
                  <c:v>1250.6399999999999</c:v>
                </c:pt>
                <c:pt idx="30533">
                  <c:v>1250.6599999999999</c:v>
                </c:pt>
                <c:pt idx="30534">
                  <c:v>1250.6799999999998</c:v>
                </c:pt>
                <c:pt idx="30535">
                  <c:v>1250.7</c:v>
                </c:pt>
                <c:pt idx="30536">
                  <c:v>1250.72</c:v>
                </c:pt>
                <c:pt idx="30537">
                  <c:v>1250.74</c:v>
                </c:pt>
                <c:pt idx="30538">
                  <c:v>1250.76</c:v>
                </c:pt>
                <c:pt idx="30539">
                  <c:v>1250.78</c:v>
                </c:pt>
                <c:pt idx="30540">
                  <c:v>1250.8</c:v>
                </c:pt>
                <c:pt idx="30541">
                  <c:v>1250.82</c:v>
                </c:pt>
                <c:pt idx="30542">
                  <c:v>1250.8399999999999</c:v>
                </c:pt>
                <c:pt idx="30543">
                  <c:v>1250.8599999999999</c:v>
                </c:pt>
                <c:pt idx="30544">
                  <c:v>1250.8799999999999</c:v>
                </c:pt>
                <c:pt idx="30545">
                  <c:v>1250.9000000000001</c:v>
                </c:pt>
                <c:pt idx="30546">
                  <c:v>1250.92</c:v>
                </c:pt>
                <c:pt idx="30547">
                  <c:v>1250.94</c:v>
                </c:pt>
                <c:pt idx="30548">
                  <c:v>1250.96</c:v>
                </c:pt>
                <c:pt idx="30549">
                  <c:v>1250.98</c:v>
                </c:pt>
                <c:pt idx="30550">
                  <c:v>1251</c:v>
                </c:pt>
                <c:pt idx="30551">
                  <c:v>1251.02</c:v>
                </c:pt>
                <c:pt idx="30552">
                  <c:v>1251.04</c:v>
                </c:pt>
                <c:pt idx="30553">
                  <c:v>1251.06</c:v>
                </c:pt>
                <c:pt idx="30554">
                  <c:v>1251.08</c:v>
                </c:pt>
                <c:pt idx="30555">
                  <c:v>1251.0999999999999</c:v>
                </c:pt>
                <c:pt idx="30556">
                  <c:v>1251.1199999999999</c:v>
                </c:pt>
                <c:pt idx="30557">
                  <c:v>1251.1399999999999</c:v>
                </c:pt>
                <c:pt idx="30558">
                  <c:v>1251.1599999999999</c:v>
                </c:pt>
                <c:pt idx="30559">
                  <c:v>1251.1799999999998</c:v>
                </c:pt>
                <c:pt idx="30560">
                  <c:v>1251.2</c:v>
                </c:pt>
                <c:pt idx="30561">
                  <c:v>1251.22</c:v>
                </c:pt>
                <c:pt idx="30562">
                  <c:v>1251.24</c:v>
                </c:pt>
                <c:pt idx="30563">
                  <c:v>1251.26</c:v>
                </c:pt>
                <c:pt idx="30564">
                  <c:v>1251.28</c:v>
                </c:pt>
                <c:pt idx="30565">
                  <c:v>1251.3</c:v>
                </c:pt>
                <c:pt idx="30566">
                  <c:v>1251.32</c:v>
                </c:pt>
                <c:pt idx="30567">
                  <c:v>1251.3399999999999</c:v>
                </c:pt>
                <c:pt idx="30568">
                  <c:v>1251.3599999999999</c:v>
                </c:pt>
                <c:pt idx="30569">
                  <c:v>1251.3799999999999</c:v>
                </c:pt>
                <c:pt idx="30570">
                  <c:v>1251.4000000000001</c:v>
                </c:pt>
                <c:pt idx="30571">
                  <c:v>1251.42</c:v>
                </c:pt>
                <c:pt idx="30572">
                  <c:v>1251.44</c:v>
                </c:pt>
                <c:pt idx="30573">
                  <c:v>1251.46</c:v>
                </c:pt>
                <c:pt idx="30574">
                  <c:v>1251.48</c:v>
                </c:pt>
                <c:pt idx="30575">
                  <c:v>1251.5</c:v>
                </c:pt>
                <c:pt idx="30576">
                  <c:v>1251.52</c:v>
                </c:pt>
                <c:pt idx="30577">
                  <c:v>1251.54</c:v>
                </c:pt>
                <c:pt idx="30578">
                  <c:v>1251.56</c:v>
                </c:pt>
                <c:pt idx="30579">
                  <c:v>1251.58</c:v>
                </c:pt>
                <c:pt idx="30580">
                  <c:v>1251.5999999999999</c:v>
                </c:pt>
                <c:pt idx="30581">
                  <c:v>1251.6199999999999</c:v>
                </c:pt>
                <c:pt idx="30582">
                  <c:v>1251.6399999999999</c:v>
                </c:pt>
                <c:pt idx="30583">
                  <c:v>1251.6599999999999</c:v>
                </c:pt>
                <c:pt idx="30584">
                  <c:v>1251.6799999999998</c:v>
                </c:pt>
                <c:pt idx="30585">
                  <c:v>1251.7</c:v>
                </c:pt>
                <c:pt idx="30586">
                  <c:v>1251.72</c:v>
                </c:pt>
                <c:pt idx="30587">
                  <c:v>1251.74</c:v>
                </c:pt>
                <c:pt idx="30588">
                  <c:v>1251.76</c:v>
                </c:pt>
                <c:pt idx="30589">
                  <c:v>1251.78</c:v>
                </c:pt>
                <c:pt idx="30590">
                  <c:v>1251.8</c:v>
                </c:pt>
                <c:pt idx="30591">
                  <c:v>1251.82</c:v>
                </c:pt>
                <c:pt idx="30592">
                  <c:v>1251.8399999999999</c:v>
                </c:pt>
                <c:pt idx="30593">
                  <c:v>1251.8599999999999</c:v>
                </c:pt>
                <c:pt idx="30594">
                  <c:v>1251.8799999999999</c:v>
                </c:pt>
                <c:pt idx="30595">
                  <c:v>1251.9000000000001</c:v>
                </c:pt>
                <c:pt idx="30596">
                  <c:v>1251.92</c:v>
                </c:pt>
                <c:pt idx="30597">
                  <c:v>1251.94</c:v>
                </c:pt>
                <c:pt idx="30598">
                  <c:v>1251.96</c:v>
                </c:pt>
                <c:pt idx="30599">
                  <c:v>1251.98</c:v>
                </c:pt>
                <c:pt idx="30600">
                  <c:v>1252</c:v>
                </c:pt>
                <c:pt idx="30601">
                  <c:v>1252.02</c:v>
                </c:pt>
                <c:pt idx="30602">
                  <c:v>1252.04</c:v>
                </c:pt>
                <c:pt idx="30603">
                  <c:v>1252.06</c:v>
                </c:pt>
                <c:pt idx="30604">
                  <c:v>1252.08</c:v>
                </c:pt>
                <c:pt idx="30605">
                  <c:v>1252.0999999999999</c:v>
                </c:pt>
                <c:pt idx="30606">
                  <c:v>1252.1199999999999</c:v>
                </c:pt>
                <c:pt idx="30607">
                  <c:v>1252.1399999999999</c:v>
                </c:pt>
                <c:pt idx="30608">
                  <c:v>1252.1599999999999</c:v>
                </c:pt>
                <c:pt idx="30609">
                  <c:v>1252.1799999999998</c:v>
                </c:pt>
                <c:pt idx="30610">
                  <c:v>1252.2</c:v>
                </c:pt>
                <c:pt idx="30611">
                  <c:v>1252.22</c:v>
                </c:pt>
                <c:pt idx="30612">
                  <c:v>1252.24</c:v>
                </c:pt>
                <c:pt idx="30613">
                  <c:v>1252.26</c:v>
                </c:pt>
                <c:pt idx="30614">
                  <c:v>1252.28</c:v>
                </c:pt>
                <c:pt idx="30615">
                  <c:v>1252.3</c:v>
                </c:pt>
                <c:pt idx="30616">
                  <c:v>1252.32</c:v>
                </c:pt>
                <c:pt idx="30617">
                  <c:v>1252.3399999999999</c:v>
                </c:pt>
                <c:pt idx="30618">
                  <c:v>1252.3599999999999</c:v>
                </c:pt>
                <c:pt idx="30619">
                  <c:v>1252.3799999999999</c:v>
                </c:pt>
                <c:pt idx="30620">
                  <c:v>1252.4000000000001</c:v>
                </c:pt>
                <c:pt idx="30621">
                  <c:v>1252.42</c:v>
                </c:pt>
                <c:pt idx="30622">
                  <c:v>1252.44</c:v>
                </c:pt>
                <c:pt idx="30623">
                  <c:v>1252.46</c:v>
                </c:pt>
                <c:pt idx="30624">
                  <c:v>1252.48</c:v>
                </c:pt>
                <c:pt idx="30625">
                  <c:v>1252.5</c:v>
                </c:pt>
                <c:pt idx="30626">
                  <c:v>1252.52</c:v>
                </c:pt>
                <c:pt idx="30627">
                  <c:v>1252.54</c:v>
                </c:pt>
                <c:pt idx="30628">
                  <c:v>1252.56</c:v>
                </c:pt>
                <c:pt idx="30629">
                  <c:v>1252.58</c:v>
                </c:pt>
                <c:pt idx="30630">
                  <c:v>1252.5999999999999</c:v>
                </c:pt>
                <c:pt idx="30631">
                  <c:v>1252.6199999999999</c:v>
                </c:pt>
                <c:pt idx="30632">
                  <c:v>1252.6399999999999</c:v>
                </c:pt>
                <c:pt idx="30633">
                  <c:v>1252.6599999999999</c:v>
                </c:pt>
                <c:pt idx="30634">
                  <c:v>1252.6799999999998</c:v>
                </c:pt>
                <c:pt idx="30635">
                  <c:v>1252.7</c:v>
                </c:pt>
                <c:pt idx="30636">
                  <c:v>1252.72</c:v>
                </c:pt>
                <c:pt idx="30637">
                  <c:v>1252.74</c:v>
                </c:pt>
                <c:pt idx="30638">
                  <c:v>1252.76</c:v>
                </c:pt>
                <c:pt idx="30639">
                  <c:v>1252.78</c:v>
                </c:pt>
                <c:pt idx="30640">
                  <c:v>1252.8</c:v>
                </c:pt>
                <c:pt idx="30641">
                  <c:v>1252.82</c:v>
                </c:pt>
                <c:pt idx="30642">
                  <c:v>1252.8399999999999</c:v>
                </c:pt>
                <c:pt idx="30643">
                  <c:v>1252.8599999999999</c:v>
                </c:pt>
                <c:pt idx="30644">
                  <c:v>1252.8799999999999</c:v>
                </c:pt>
                <c:pt idx="30645">
                  <c:v>1252.9000000000001</c:v>
                </c:pt>
                <c:pt idx="30646">
                  <c:v>1252.92</c:v>
                </c:pt>
                <c:pt idx="30647">
                  <c:v>1252.94</c:v>
                </c:pt>
                <c:pt idx="30648">
                  <c:v>1252.96</c:v>
                </c:pt>
                <c:pt idx="30649">
                  <c:v>1252.98</c:v>
                </c:pt>
                <c:pt idx="30650">
                  <c:v>1253</c:v>
                </c:pt>
                <c:pt idx="30651">
                  <c:v>1253.02</c:v>
                </c:pt>
                <c:pt idx="30652">
                  <c:v>1253.04</c:v>
                </c:pt>
                <c:pt idx="30653">
                  <c:v>1253.06</c:v>
                </c:pt>
                <c:pt idx="30654">
                  <c:v>1253.08</c:v>
                </c:pt>
                <c:pt idx="30655">
                  <c:v>1253.0999999999999</c:v>
                </c:pt>
                <c:pt idx="30656">
                  <c:v>1253.1199999999999</c:v>
                </c:pt>
                <c:pt idx="30657">
                  <c:v>1253.1399999999999</c:v>
                </c:pt>
                <c:pt idx="30658">
                  <c:v>1253.1599999999999</c:v>
                </c:pt>
                <c:pt idx="30659">
                  <c:v>1253.1799999999998</c:v>
                </c:pt>
                <c:pt idx="30660">
                  <c:v>1253.2</c:v>
                </c:pt>
                <c:pt idx="30661">
                  <c:v>1253.22</c:v>
                </c:pt>
                <c:pt idx="30662">
                  <c:v>1253.24</c:v>
                </c:pt>
                <c:pt idx="30663">
                  <c:v>1253.26</c:v>
                </c:pt>
                <c:pt idx="30664">
                  <c:v>1253.28</c:v>
                </c:pt>
                <c:pt idx="30665">
                  <c:v>1253.3</c:v>
                </c:pt>
                <c:pt idx="30666">
                  <c:v>1253.32</c:v>
                </c:pt>
                <c:pt idx="30667">
                  <c:v>1253.3399999999999</c:v>
                </c:pt>
                <c:pt idx="30668">
                  <c:v>1253.3599999999999</c:v>
                </c:pt>
                <c:pt idx="30669">
                  <c:v>1253.3799999999999</c:v>
                </c:pt>
                <c:pt idx="30670">
                  <c:v>1253.4000000000001</c:v>
                </c:pt>
                <c:pt idx="30671">
                  <c:v>1253.42</c:v>
                </c:pt>
                <c:pt idx="30672">
                  <c:v>1253.44</c:v>
                </c:pt>
                <c:pt idx="30673">
                  <c:v>1253.46</c:v>
                </c:pt>
                <c:pt idx="30674">
                  <c:v>1253.48</c:v>
                </c:pt>
                <c:pt idx="30675">
                  <c:v>1253.5</c:v>
                </c:pt>
                <c:pt idx="30676">
                  <c:v>1253.52</c:v>
                </c:pt>
                <c:pt idx="30677">
                  <c:v>1253.54</c:v>
                </c:pt>
                <c:pt idx="30678">
                  <c:v>1253.56</c:v>
                </c:pt>
                <c:pt idx="30679">
                  <c:v>1253.58</c:v>
                </c:pt>
                <c:pt idx="30680">
                  <c:v>1253.5999999999999</c:v>
                </c:pt>
                <c:pt idx="30681">
                  <c:v>1253.6199999999999</c:v>
                </c:pt>
                <c:pt idx="30682">
                  <c:v>1253.6399999999999</c:v>
                </c:pt>
                <c:pt idx="30683">
                  <c:v>1253.6599999999999</c:v>
                </c:pt>
                <c:pt idx="30684">
                  <c:v>1253.6799999999998</c:v>
                </c:pt>
                <c:pt idx="30685">
                  <c:v>1253.7</c:v>
                </c:pt>
                <c:pt idx="30686">
                  <c:v>1253.72</c:v>
                </c:pt>
                <c:pt idx="30687">
                  <c:v>1253.74</c:v>
                </c:pt>
                <c:pt idx="30688">
                  <c:v>1253.76</c:v>
                </c:pt>
                <c:pt idx="30689">
                  <c:v>1253.78</c:v>
                </c:pt>
                <c:pt idx="30690">
                  <c:v>1253.8</c:v>
                </c:pt>
                <c:pt idx="30691">
                  <c:v>1253.82</c:v>
                </c:pt>
                <c:pt idx="30692">
                  <c:v>1253.8399999999999</c:v>
                </c:pt>
                <c:pt idx="30693">
                  <c:v>1253.8599999999999</c:v>
                </c:pt>
                <c:pt idx="30694">
                  <c:v>1253.8799999999999</c:v>
                </c:pt>
                <c:pt idx="30695">
                  <c:v>1253.9000000000001</c:v>
                </c:pt>
                <c:pt idx="30696">
                  <c:v>1253.92</c:v>
                </c:pt>
                <c:pt idx="30697">
                  <c:v>1253.94</c:v>
                </c:pt>
                <c:pt idx="30698">
                  <c:v>1253.96</c:v>
                </c:pt>
                <c:pt idx="30699">
                  <c:v>1253.98</c:v>
                </c:pt>
                <c:pt idx="30700">
                  <c:v>1254</c:v>
                </c:pt>
                <c:pt idx="30701">
                  <c:v>1254.02</c:v>
                </c:pt>
                <c:pt idx="30702">
                  <c:v>1254.04</c:v>
                </c:pt>
                <c:pt idx="30703">
                  <c:v>1254.06</c:v>
                </c:pt>
                <c:pt idx="30704">
                  <c:v>1254.08</c:v>
                </c:pt>
                <c:pt idx="30705">
                  <c:v>1254.0999999999999</c:v>
                </c:pt>
                <c:pt idx="30706">
                  <c:v>1254.1199999999999</c:v>
                </c:pt>
                <c:pt idx="30707">
                  <c:v>1254.1399999999999</c:v>
                </c:pt>
                <c:pt idx="30708">
                  <c:v>1254.1599999999999</c:v>
                </c:pt>
                <c:pt idx="30709">
                  <c:v>1254.1799999999998</c:v>
                </c:pt>
                <c:pt idx="30710">
                  <c:v>1254.2</c:v>
                </c:pt>
                <c:pt idx="30711">
                  <c:v>1254.22</c:v>
                </c:pt>
                <c:pt idx="30712">
                  <c:v>1254.24</c:v>
                </c:pt>
                <c:pt idx="30713">
                  <c:v>1254.26</c:v>
                </c:pt>
                <c:pt idx="30714">
                  <c:v>1254.28</c:v>
                </c:pt>
                <c:pt idx="30715">
                  <c:v>1254.3</c:v>
                </c:pt>
                <c:pt idx="30716">
                  <c:v>1254.32</c:v>
                </c:pt>
                <c:pt idx="30717">
                  <c:v>1254.3399999999999</c:v>
                </c:pt>
                <c:pt idx="30718">
                  <c:v>1254.3599999999999</c:v>
                </c:pt>
                <c:pt idx="30719">
                  <c:v>1254.3799999999999</c:v>
                </c:pt>
                <c:pt idx="30720">
                  <c:v>1254.4000000000001</c:v>
                </c:pt>
                <c:pt idx="30721">
                  <c:v>1254.42</c:v>
                </c:pt>
                <c:pt idx="30722">
                  <c:v>1254.44</c:v>
                </c:pt>
                <c:pt idx="30723">
                  <c:v>1254.46</c:v>
                </c:pt>
                <c:pt idx="30724">
                  <c:v>1254.48</c:v>
                </c:pt>
                <c:pt idx="30725">
                  <c:v>1254.5</c:v>
                </c:pt>
                <c:pt idx="30726">
                  <c:v>1254.52</c:v>
                </c:pt>
                <c:pt idx="30727">
                  <c:v>1254.54</c:v>
                </c:pt>
                <c:pt idx="30728">
                  <c:v>1254.56</c:v>
                </c:pt>
                <c:pt idx="30729">
                  <c:v>1254.58</c:v>
                </c:pt>
                <c:pt idx="30730">
                  <c:v>1254.5999999999999</c:v>
                </c:pt>
                <c:pt idx="30731">
                  <c:v>1254.6199999999999</c:v>
                </c:pt>
                <c:pt idx="30732">
                  <c:v>1254.6399999999999</c:v>
                </c:pt>
                <c:pt idx="30733">
                  <c:v>1254.6599999999999</c:v>
                </c:pt>
                <c:pt idx="30734">
                  <c:v>1254.6799999999998</c:v>
                </c:pt>
                <c:pt idx="30735">
                  <c:v>1254.7</c:v>
                </c:pt>
                <c:pt idx="30736">
                  <c:v>1254.72</c:v>
                </c:pt>
                <c:pt idx="30737">
                  <c:v>1254.74</c:v>
                </c:pt>
                <c:pt idx="30738">
                  <c:v>1254.76</c:v>
                </c:pt>
                <c:pt idx="30739">
                  <c:v>1254.78</c:v>
                </c:pt>
                <c:pt idx="30740">
                  <c:v>1254.8</c:v>
                </c:pt>
                <c:pt idx="30741">
                  <c:v>1254.82</c:v>
                </c:pt>
                <c:pt idx="30742">
                  <c:v>1254.8399999999999</c:v>
                </c:pt>
                <c:pt idx="30743">
                  <c:v>1254.8599999999999</c:v>
                </c:pt>
                <c:pt idx="30744">
                  <c:v>1254.8799999999999</c:v>
                </c:pt>
                <c:pt idx="30745">
                  <c:v>1254.9000000000001</c:v>
                </c:pt>
                <c:pt idx="30746">
                  <c:v>1254.92</c:v>
                </c:pt>
                <c:pt idx="30747">
                  <c:v>1254.94</c:v>
                </c:pt>
                <c:pt idx="30748">
                  <c:v>1254.96</c:v>
                </c:pt>
                <c:pt idx="30749">
                  <c:v>1254.98</c:v>
                </c:pt>
                <c:pt idx="30750">
                  <c:v>1255</c:v>
                </c:pt>
                <c:pt idx="30751">
                  <c:v>1255.02</c:v>
                </c:pt>
                <c:pt idx="30752">
                  <c:v>1255.04</c:v>
                </c:pt>
                <c:pt idx="30753">
                  <c:v>1255.06</c:v>
                </c:pt>
                <c:pt idx="30754">
                  <c:v>1255.08</c:v>
                </c:pt>
                <c:pt idx="30755">
                  <c:v>1255.0999999999999</c:v>
                </c:pt>
                <c:pt idx="30756">
                  <c:v>1255.1199999999999</c:v>
                </c:pt>
                <c:pt idx="30757">
                  <c:v>1255.1399999999999</c:v>
                </c:pt>
                <c:pt idx="30758">
                  <c:v>1255.1599999999999</c:v>
                </c:pt>
                <c:pt idx="30759">
                  <c:v>1255.1799999999998</c:v>
                </c:pt>
                <c:pt idx="30760">
                  <c:v>1255.2</c:v>
                </c:pt>
                <c:pt idx="30761">
                  <c:v>1255.22</c:v>
                </c:pt>
                <c:pt idx="30762">
                  <c:v>1255.24</c:v>
                </c:pt>
                <c:pt idx="30763">
                  <c:v>1255.26</c:v>
                </c:pt>
                <c:pt idx="30764">
                  <c:v>1255.28</c:v>
                </c:pt>
                <c:pt idx="30765">
                  <c:v>1255.3</c:v>
                </c:pt>
                <c:pt idx="30766">
                  <c:v>1255.32</c:v>
                </c:pt>
                <c:pt idx="30767">
                  <c:v>1255.3399999999999</c:v>
                </c:pt>
                <c:pt idx="30768">
                  <c:v>1255.3599999999999</c:v>
                </c:pt>
                <c:pt idx="30769">
                  <c:v>1255.3799999999999</c:v>
                </c:pt>
                <c:pt idx="30770">
                  <c:v>1255.4000000000001</c:v>
                </c:pt>
                <c:pt idx="30771">
                  <c:v>1255.42</c:v>
                </c:pt>
                <c:pt idx="30772">
                  <c:v>1255.44</c:v>
                </c:pt>
                <c:pt idx="30773">
                  <c:v>1255.46</c:v>
                </c:pt>
                <c:pt idx="30774">
                  <c:v>1255.48</c:v>
                </c:pt>
                <c:pt idx="30775">
                  <c:v>1255.5</c:v>
                </c:pt>
                <c:pt idx="30776">
                  <c:v>1255.52</c:v>
                </c:pt>
                <c:pt idx="30777">
                  <c:v>1255.54</c:v>
                </c:pt>
                <c:pt idx="30778">
                  <c:v>1255.56</c:v>
                </c:pt>
                <c:pt idx="30779">
                  <c:v>1255.58</c:v>
                </c:pt>
                <c:pt idx="30780">
                  <c:v>1255.5999999999999</c:v>
                </c:pt>
                <c:pt idx="30781">
                  <c:v>1255.6199999999999</c:v>
                </c:pt>
                <c:pt idx="30782">
                  <c:v>1255.6399999999999</c:v>
                </c:pt>
                <c:pt idx="30783">
                  <c:v>1255.6599999999999</c:v>
                </c:pt>
                <c:pt idx="30784">
                  <c:v>1255.6799999999998</c:v>
                </c:pt>
                <c:pt idx="30785">
                  <c:v>1255.7</c:v>
                </c:pt>
                <c:pt idx="30786">
                  <c:v>1255.72</c:v>
                </c:pt>
                <c:pt idx="30787">
                  <c:v>1255.74</c:v>
                </c:pt>
                <c:pt idx="30788">
                  <c:v>1255.76</c:v>
                </c:pt>
                <c:pt idx="30789">
                  <c:v>1255.78</c:v>
                </c:pt>
                <c:pt idx="30790">
                  <c:v>1255.8</c:v>
                </c:pt>
                <c:pt idx="30791">
                  <c:v>1255.82</c:v>
                </c:pt>
                <c:pt idx="30792">
                  <c:v>1255.8399999999999</c:v>
                </c:pt>
                <c:pt idx="30793">
                  <c:v>1255.8599999999999</c:v>
                </c:pt>
                <c:pt idx="30794">
                  <c:v>1255.8799999999999</c:v>
                </c:pt>
                <c:pt idx="30795">
                  <c:v>1255.9000000000001</c:v>
                </c:pt>
                <c:pt idx="30796">
                  <c:v>1255.92</c:v>
                </c:pt>
                <c:pt idx="30797">
                  <c:v>1255.94</c:v>
                </c:pt>
                <c:pt idx="30798">
                  <c:v>1255.96</c:v>
                </c:pt>
                <c:pt idx="30799">
                  <c:v>1255.98</c:v>
                </c:pt>
                <c:pt idx="30800">
                  <c:v>1256</c:v>
                </c:pt>
                <c:pt idx="30801">
                  <c:v>1256.02</c:v>
                </c:pt>
                <c:pt idx="30802">
                  <c:v>1256.04</c:v>
                </c:pt>
                <c:pt idx="30803">
                  <c:v>1256.06</c:v>
                </c:pt>
                <c:pt idx="30804">
                  <c:v>1256.08</c:v>
                </c:pt>
                <c:pt idx="30805">
                  <c:v>1256.0999999999999</c:v>
                </c:pt>
                <c:pt idx="30806">
                  <c:v>1256.1199999999999</c:v>
                </c:pt>
                <c:pt idx="30807">
                  <c:v>1256.1399999999999</c:v>
                </c:pt>
                <c:pt idx="30808">
                  <c:v>1256.1599999999999</c:v>
                </c:pt>
                <c:pt idx="30809">
                  <c:v>1256.1799999999998</c:v>
                </c:pt>
                <c:pt idx="30810">
                  <c:v>1256.2</c:v>
                </c:pt>
                <c:pt idx="30811">
                  <c:v>1256.22</c:v>
                </c:pt>
                <c:pt idx="30812">
                  <c:v>1256.24</c:v>
                </c:pt>
                <c:pt idx="30813">
                  <c:v>1256.26</c:v>
                </c:pt>
                <c:pt idx="30814">
                  <c:v>1256.28</c:v>
                </c:pt>
                <c:pt idx="30815">
                  <c:v>1256.3</c:v>
                </c:pt>
                <c:pt idx="30816">
                  <c:v>1256.32</c:v>
                </c:pt>
                <c:pt idx="30817">
                  <c:v>1256.3399999999999</c:v>
                </c:pt>
                <c:pt idx="30818">
                  <c:v>1256.3599999999999</c:v>
                </c:pt>
                <c:pt idx="30819">
                  <c:v>1256.3799999999999</c:v>
                </c:pt>
                <c:pt idx="30820">
                  <c:v>1256.4000000000001</c:v>
                </c:pt>
                <c:pt idx="30821">
                  <c:v>1256.42</c:v>
                </c:pt>
                <c:pt idx="30822">
                  <c:v>1256.44</c:v>
                </c:pt>
                <c:pt idx="30823">
                  <c:v>1256.46</c:v>
                </c:pt>
                <c:pt idx="30824">
                  <c:v>1256.48</c:v>
                </c:pt>
                <c:pt idx="30825">
                  <c:v>1256.5</c:v>
                </c:pt>
                <c:pt idx="30826">
                  <c:v>1256.52</c:v>
                </c:pt>
                <c:pt idx="30827">
                  <c:v>1256.54</c:v>
                </c:pt>
                <c:pt idx="30828">
                  <c:v>1256.56</c:v>
                </c:pt>
                <c:pt idx="30829">
                  <c:v>1256.58</c:v>
                </c:pt>
                <c:pt idx="30830">
                  <c:v>1256.5999999999999</c:v>
                </c:pt>
                <c:pt idx="30831">
                  <c:v>1256.6199999999999</c:v>
                </c:pt>
                <c:pt idx="30832">
                  <c:v>1256.6399999999999</c:v>
                </c:pt>
                <c:pt idx="30833">
                  <c:v>1256.6599999999999</c:v>
                </c:pt>
                <c:pt idx="30834">
                  <c:v>1256.6799999999998</c:v>
                </c:pt>
                <c:pt idx="30835">
                  <c:v>1256.7</c:v>
                </c:pt>
                <c:pt idx="30836">
                  <c:v>1256.72</c:v>
                </c:pt>
                <c:pt idx="30837">
                  <c:v>1256.74</c:v>
                </c:pt>
                <c:pt idx="30838">
                  <c:v>1256.76</c:v>
                </c:pt>
                <c:pt idx="30839">
                  <c:v>1256.78</c:v>
                </c:pt>
                <c:pt idx="30840">
                  <c:v>1256.8</c:v>
                </c:pt>
                <c:pt idx="30841">
                  <c:v>1256.82</c:v>
                </c:pt>
                <c:pt idx="30842">
                  <c:v>1256.8399999999999</c:v>
                </c:pt>
                <c:pt idx="30843">
                  <c:v>1256.8599999999999</c:v>
                </c:pt>
                <c:pt idx="30844">
                  <c:v>1256.8799999999999</c:v>
                </c:pt>
                <c:pt idx="30845">
                  <c:v>1256.9000000000001</c:v>
                </c:pt>
                <c:pt idx="30846">
                  <c:v>1256.92</c:v>
                </c:pt>
                <c:pt idx="30847">
                  <c:v>1256.94</c:v>
                </c:pt>
                <c:pt idx="30848">
                  <c:v>1256.96</c:v>
                </c:pt>
                <c:pt idx="30849">
                  <c:v>1256.98</c:v>
                </c:pt>
                <c:pt idx="30850">
                  <c:v>1257</c:v>
                </c:pt>
                <c:pt idx="30851">
                  <c:v>1257.02</c:v>
                </c:pt>
                <c:pt idx="30852">
                  <c:v>1257.04</c:v>
                </c:pt>
                <c:pt idx="30853">
                  <c:v>1257.06</c:v>
                </c:pt>
                <c:pt idx="30854">
                  <c:v>1257.08</c:v>
                </c:pt>
                <c:pt idx="30855">
                  <c:v>1257.0999999999999</c:v>
                </c:pt>
                <c:pt idx="30856">
                  <c:v>1257.1199999999999</c:v>
                </c:pt>
                <c:pt idx="30857">
                  <c:v>1257.1399999999999</c:v>
                </c:pt>
                <c:pt idx="30858">
                  <c:v>1257.1599999999999</c:v>
                </c:pt>
                <c:pt idx="30859">
                  <c:v>1257.1799999999998</c:v>
                </c:pt>
                <c:pt idx="30860">
                  <c:v>1257.2</c:v>
                </c:pt>
                <c:pt idx="30861">
                  <c:v>1257.22</c:v>
                </c:pt>
                <c:pt idx="30862">
                  <c:v>1257.24</c:v>
                </c:pt>
                <c:pt idx="30863">
                  <c:v>1257.26</c:v>
                </c:pt>
                <c:pt idx="30864">
                  <c:v>1257.28</c:v>
                </c:pt>
                <c:pt idx="30865">
                  <c:v>1257.3</c:v>
                </c:pt>
                <c:pt idx="30866">
                  <c:v>1257.32</c:v>
                </c:pt>
                <c:pt idx="30867">
                  <c:v>1257.3399999999999</c:v>
                </c:pt>
                <c:pt idx="30868">
                  <c:v>1257.3599999999999</c:v>
                </c:pt>
                <c:pt idx="30869">
                  <c:v>1257.3799999999999</c:v>
                </c:pt>
                <c:pt idx="30870">
                  <c:v>1257.4000000000001</c:v>
                </c:pt>
                <c:pt idx="30871">
                  <c:v>1257.42</c:v>
                </c:pt>
                <c:pt idx="30872">
                  <c:v>1257.44</c:v>
                </c:pt>
                <c:pt idx="30873">
                  <c:v>1257.46</c:v>
                </c:pt>
                <c:pt idx="30874">
                  <c:v>1257.48</c:v>
                </c:pt>
                <c:pt idx="30875">
                  <c:v>1257.5</c:v>
                </c:pt>
                <c:pt idx="30876">
                  <c:v>1257.52</c:v>
                </c:pt>
                <c:pt idx="30877">
                  <c:v>1257.54</c:v>
                </c:pt>
                <c:pt idx="30878">
                  <c:v>1257.56</c:v>
                </c:pt>
                <c:pt idx="30879">
                  <c:v>1257.58</c:v>
                </c:pt>
                <c:pt idx="30880">
                  <c:v>1257.5999999999999</c:v>
                </c:pt>
                <c:pt idx="30881">
                  <c:v>1257.6199999999999</c:v>
                </c:pt>
                <c:pt idx="30882">
                  <c:v>1257.6399999999999</c:v>
                </c:pt>
                <c:pt idx="30883">
                  <c:v>1257.6599999999999</c:v>
                </c:pt>
                <c:pt idx="30884">
                  <c:v>1257.6799999999998</c:v>
                </c:pt>
                <c:pt idx="30885">
                  <c:v>1257.7</c:v>
                </c:pt>
                <c:pt idx="30886">
                  <c:v>1257.72</c:v>
                </c:pt>
                <c:pt idx="30887">
                  <c:v>1257.74</c:v>
                </c:pt>
                <c:pt idx="30888">
                  <c:v>1257.76</c:v>
                </c:pt>
                <c:pt idx="30889">
                  <c:v>1257.78</c:v>
                </c:pt>
                <c:pt idx="30890">
                  <c:v>1257.8</c:v>
                </c:pt>
                <c:pt idx="30891">
                  <c:v>1257.82</c:v>
                </c:pt>
                <c:pt idx="30892">
                  <c:v>1257.8399999999999</c:v>
                </c:pt>
                <c:pt idx="30893">
                  <c:v>1257.8599999999999</c:v>
                </c:pt>
                <c:pt idx="30894">
                  <c:v>1257.8799999999999</c:v>
                </c:pt>
                <c:pt idx="30895">
                  <c:v>1257.9000000000001</c:v>
                </c:pt>
                <c:pt idx="30896">
                  <c:v>1257.92</c:v>
                </c:pt>
                <c:pt idx="30897">
                  <c:v>1257.94</c:v>
                </c:pt>
                <c:pt idx="30898">
                  <c:v>1257.96</c:v>
                </c:pt>
                <c:pt idx="30899">
                  <c:v>1257.98</c:v>
                </c:pt>
                <c:pt idx="30900">
                  <c:v>1258</c:v>
                </c:pt>
                <c:pt idx="30901">
                  <c:v>1258.02</c:v>
                </c:pt>
                <c:pt idx="30902">
                  <c:v>1258.04</c:v>
                </c:pt>
                <c:pt idx="30903">
                  <c:v>1258.06</c:v>
                </c:pt>
                <c:pt idx="30904">
                  <c:v>1258.08</c:v>
                </c:pt>
                <c:pt idx="30905">
                  <c:v>1258.0999999999999</c:v>
                </c:pt>
                <c:pt idx="30906">
                  <c:v>1258.1199999999999</c:v>
                </c:pt>
                <c:pt idx="30907">
                  <c:v>1258.1399999999999</c:v>
                </c:pt>
                <c:pt idx="30908">
                  <c:v>1258.1599999999999</c:v>
                </c:pt>
                <c:pt idx="30909">
                  <c:v>1258.1799999999998</c:v>
                </c:pt>
                <c:pt idx="30910">
                  <c:v>1258.2</c:v>
                </c:pt>
                <c:pt idx="30911">
                  <c:v>1258.22</c:v>
                </c:pt>
                <c:pt idx="30912">
                  <c:v>1258.24</c:v>
                </c:pt>
                <c:pt idx="30913">
                  <c:v>1258.26</c:v>
                </c:pt>
                <c:pt idx="30914">
                  <c:v>1258.28</c:v>
                </c:pt>
                <c:pt idx="30915">
                  <c:v>1258.3</c:v>
                </c:pt>
                <c:pt idx="30916">
                  <c:v>1258.32</c:v>
                </c:pt>
                <c:pt idx="30917">
                  <c:v>1258.3399999999999</c:v>
                </c:pt>
                <c:pt idx="30918">
                  <c:v>1258.3599999999999</c:v>
                </c:pt>
                <c:pt idx="30919">
                  <c:v>1258.3799999999999</c:v>
                </c:pt>
                <c:pt idx="30920">
                  <c:v>1258.4000000000001</c:v>
                </c:pt>
                <c:pt idx="30921">
                  <c:v>1258.42</c:v>
                </c:pt>
                <c:pt idx="30922">
                  <c:v>1258.44</c:v>
                </c:pt>
                <c:pt idx="30923">
                  <c:v>1258.46</c:v>
                </c:pt>
                <c:pt idx="30924">
                  <c:v>1258.48</c:v>
                </c:pt>
                <c:pt idx="30925">
                  <c:v>1258.5</c:v>
                </c:pt>
                <c:pt idx="30926">
                  <c:v>1258.52</c:v>
                </c:pt>
                <c:pt idx="30927">
                  <c:v>1258.54</c:v>
                </c:pt>
                <c:pt idx="30928">
                  <c:v>1258.56</c:v>
                </c:pt>
                <c:pt idx="30929">
                  <c:v>1258.58</c:v>
                </c:pt>
                <c:pt idx="30930">
                  <c:v>1258.5999999999999</c:v>
                </c:pt>
                <c:pt idx="30931">
                  <c:v>1258.6199999999999</c:v>
                </c:pt>
                <c:pt idx="30932">
                  <c:v>1258.6399999999999</c:v>
                </c:pt>
                <c:pt idx="30933">
                  <c:v>1258.6599999999999</c:v>
                </c:pt>
                <c:pt idx="30934">
                  <c:v>1258.6799999999998</c:v>
                </c:pt>
                <c:pt idx="30935">
                  <c:v>1258.7</c:v>
                </c:pt>
                <c:pt idx="30936">
                  <c:v>1258.72</c:v>
                </c:pt>
                <c:pt idx="30937">
                  <c:v>1258.74</c:v>
                </c:pt>
                <c:pt idx="30938">
                  <c:v>1258.76</c:v>
                </c:pt>
                <c:pt idx="30939">
                  <c:v>1258.78</c:v>
                </c:pt>
                <c:pt idx="30940">
                  <c:v>1258.8</c:v>
                </c:pt>
                <c:pt idx="30941">
                  <c:v>1258.82</c:v>
                </c:pt>
                <c:pt idx="30942">
                  <c:v>1258.8399999999999</c:v>
                </c:pt>
                <c:pt idx="30943">
                  <c:v>1258.8599999999999</c:v>
                </c:pt>
                <c:pt idx="30944">
                  <c:v>1258.8799999999999</c:v>
                </c:pt>
                <c:pt idx="30945">
                  <c:v>1258.9000000000001</c:v>
                </c:pt>
                <c:pt idx="30946">
                  <c:v>1258.92</c:v>
                </c:pt>
                <c:pt idx="30947">
                  <c:v>1258.94</c:v>
                </c:pt>
                <c:pt idx="30948">
                  <c:v>1258.96</c:v>
                </c:pt>
                <c:pt idx="30949">
                  <c:v>1258.98</c:v>
                </c:pt>
                <c:pt idx="30950">
                  <c:v>1259</c:v>
                </c:pt>
                <c:pt idx="30951">
                  <c:v>1259.02</c:v>
                </c:pt>
                <c:pt idx="30952">
                  <c:v>1259.04</c:v>
                </c:pt>
                <c:pt idx="30953">
                  <c:v>1259.06</c:v>
                </c:pt>
                <c:pt idx="30954">
                  <c:v>1259.08</c:v>
                </c:pt>
                <c:pt idx="30955">
                  <c:v>1259.0999999999999</c:v>
                </c:pt>
                <c:pt idx="30956">
                  <c:v>1259.1199999999999</c:v>
                </c:pt>
                <c:pt idx="30957">
                  <c:v>1259.1399999999999</c:v>
                </c:pt>
                <c:pt idx="30958">
                  <c:v>1259.1599999999999</c:v>
                </c:pt>
                <c:pt idx="30959">
                  <c:v>1259.1799999999998</c:v>
                </c:pt>
                <c:pt idx="30960">
                  <c:v>1259.2</c:v>
                </c:pt>
                <c:pt idx="30961">
                  <c:v>1259.22</c:v>
                </c:pt>
                <c:pt idx="30962">
                  <c:v>1259.24</c:v>
                </c:pt>
                <c:pt idx="30963">
                  <c:v>1259.26</c:v>
                </c:pt>
                <c:pt idx="30964">
                  <c:v>1259.28</c:v>
                </c:pt>
                <c:pt idx="30965">
                  <c:v>1259.3</c:v>
                </c:pt>
                <c:pt idx="30966">
                  <c:v>1259.32</c:v>
                </c:pt>
                <c:pt idx="30967">
                  <c:v>1259.3399999999999</c:v>
                </c:pt>
                <c:pt idx="30968">
                  <c:v>1259.3599999999999</c:v>
                </c:pt>
                <c:pt idx="30969">
                  <c:v>1259.3799999999999</c:v>
                </c:pt>
                <c:pt idx="30970">
                  <c:v>1259.4000000000001</c:v>
                </c:pt>
                <c:pt idx="30971">
                  <c:v>1259.42</c:v>
                </c:pt>
                <c:pt idx="30972">
                  <c:v>1259.44</c:v>
                </c:pt>
                <c:pt idx="30973">
                  <c:v>1259.46</c:v>
                </c:pt>
                <c:pt idx="30974">
                  <c:v>1259.48</c:v>
                </c:pt>
                <c:pt idx="30975">
                  <c:v>1259.5</c:v>
                </c:pt>
                <c:pt idx="30976">
                  <c:v>1259.52</c:v>
                </c:pt>
                <c:pt idx="30977">
                  <c:v>1259.54</c:v>
                </c:pt>
                <c:pt idx="30978">
                  <c:v>1259.56</c:v>
                </c:pt>
                <c:pt idx="30979">
                  <c:v>1259.58</c:v>
                </c:pt>
                <c:pt idx="30980">
                  <c:v>1259.5999999999999</c:v>
                </c:pt>
                <c:pt idx="30981">
                  <c:v>1259.6199999999999</c:v>
                </c:pt>
                <c:pt idx="30982">
                  <c:v>1259.6399999999999</c:v>
                </c:pt>
                <c:pt idx="30983">
                  <c:v>1259.6599999999999</c:v>
                </c:pt>
                <c:pt idx="30984">
                  <c:v>1259.6799999999998</c:v>
                </c:pt>
                <c:pt idx="30985">
                  <c:v>1259.7</c:v>
                </c:pt>
                <c:pt idx="30986">
                  <c:v>1259.72</c:v>
                </c:pt>
                <c:pt idx="30987">
                  <c:v>1259.74</c:v>
                </c:pt>
                <c:pt idx="30988">
                  <c:v>1259.76</c:v>
                </c:pt>
                <c:pt idx="30989">
                  <c:v>1259.78</c:v>
                </c:pt>
                <c:pt idx="30990">
                  <c:v>1259.8</c:v>
                </c:pt>
                <c:pt idx="30991">
                  <c:v>1259.82</c:v>
                </c:pt>
                <c:pt idx="30992">
                  <c:v>1259.8399999999999</c:v>
                </c:pt>
                <c:pt idx="30993">
                  <c:v>1259.8599999999999</c:v>
                </c:pt>
                <c:pt idx="30994">
                  <c:v>1259.8799999999999</c:v>
                </c:pt>
                <c:pt idx="30995">
                  <c:v>1259.9000000000001</c:v>
                </c:pt>
                <c:pt idx="30996">
                  <c:v>1259.92</c:v>
                </c:pt>
                <c:pt idx="30997">
                  <c:v>1259.94</c:v>
                </c:pt>
                <c:pt idx="30998">
                  <c:v>1259.96</c:v>
                </c:pt>
                <c:pt idx="30999">
                  <c:v>1259.98</c:v>
                </c:pt>
                <c:pt idx="31000">
                  <c:v>1260</c:v>
                </c:pt>
                <c:pt idx="31001">
                  <c:v>1260.02</c:v>
                </c:pt>
                <c:pt idx="31002">
                  <c:v>1260.04</c:v>
                </c:pt>
                <c:pt idx="31003">
                  <c:v>1260.06</c:v>
                </c:pt>
                <c:pt idx="31004">
                  <c:v>1260.08</c:v>
                </c:pt>
                <c:pt idx="31005">
                  <c:v>1260.0999999999999</c:v>
                </c:pt>
                <c:pt idx="31006">
                  <c:v>1260.1199999999999</c:v>
                </c:pt>
                <c:pt idx="31007">
                  <c:v>1260.1399999999999</c:v>
                </c:pt>
                <c:pt idx="31008">
                  <c:v>1260.1599999999999</c:v>
                </c:pt>
                <c:pt idx="31009">
                  <c:v>1260.1799999999998</c:v>
                </c:pt>
                <c:pt idx="31010">
                  <c:v>1260.2</c:v>
                </c:pt>
                <c:pt idx="31011">
                  <c:v>1260.22</c:v>
                </c:pt>
                <c:pt idx="31012">
                  <c:v>1260.24</c:v>
                </c:pt>
                <c:pt idx="31013">
                  <c:v>1260.26</c:v>
                </c:pt>
                <c:pt idx="31014">
                  <c:v>1260.28</c:v>
                </c:pt>
                <c:pt idx="31015">
                  <c:v>1260.3</c:v>
                </c:pt>
                <c:pt idx="31016">
                  <c:v>1260.32</c:v>
                </c:pt>
                <c:pt idx="31017">
                  <c:v>1260.3399999999999</c:v>
                </c:pt>
                <c:pt idx="31018">
                  <c:v>1260.3599999999999</c:v>
                </c:pt>
                <c:pt idx="31019">
                  <c:v>1260.3799999999999</c:v>
                </c:pt>
                <c:pt idx="31020">
                  <c:v>1260.4000000000001</c:v>
                </c:pt>
                <c:pt idx="31021">
                  <c:v>1260.42</c:v>
                </c:pt>
                <c:pt idx="31022">
                  <c:v>1260.44</c:v>
                </c:pt>
                <c:pt idx="31023">
                  <c:v>1260.46</c:v>
                </c:pt>
                <c:pt idx="31024">
                  <c:v>1260.48</c:v>
                </c:pt>
                <c:pt idx="31025">
                  <c:v>1260.5</c:v>
                </c:pt>
                <c:pt idx="31026">
                  <c:v>1260.52</c:v>
                </c:pt>
                <c:pt idx="31027">
                  <c:v>1260.54</c:v>
                </c:pt>
                <c:pt idx="31028">
                  <c:v>1260.56</c:v>
                </c:pt>
                <c:pt idx="31029">
                  <c:v>1260.58</c:v>
                </c:pt>
                <c:pt idx="31030">
                  <c:v>1260.5999999999999</c:v>
                </c:pt>
                <c:pt idx="31031">
                  <c:v>1260.6199999999999</c:v>
                </c:pt>
                <c:pt idx="31032">
                  <c:v>1260.6399999999999</c:v>
                </c:pt>
                <c:pt idx="31033">
                  <c:v>1260.6599999999999</c:v>
                </c:pt>
                <c:pt idx="31034">
                  <c:v>1260.6799999999998</c:v>
                </c:pt>
                <c:pt idx="31035">
                  <c:v>1260.7</c:v>
                </c:pt>
                <c:pt idx="31036">
                  <c:v>1260.72</c:v>
                </c:pt>
                <c:pt idx="31037">
                  <c:v>1260.74</c:v>
                </c:pt>
                <c:pt idx="31038">
                  <c:v>1260.76</c:v>
                </c:pt>
                <c:pt idx="31039">
                  <c:v>1260.78</c:v>
                </c:pt>
                <c:pt idx="31040">
                  <c:v>1260.8</c:v>
                </c:pt>
                <c:pt idx="31041">
                  <c:v>1260.82</c:v>
                </c:pt>
                <c:pt idx="31042">
                  <c:v>1260.8399999999999</c:v>
                </c:pt>
                <c:pt idx="31043">
                  <c:v>1260.8599999999999</c:v>
                </c:pt>
                <c:pt idx="31044">
                  <c:v>1260.8799999999999</c:v>
                </c:pt>
                <c:pt idx="31045">
                  <c:v>1260.9000000000001</c:v>
                </c:pt>
                <c:pt idx="31046">
                  <c:v>1260.92</c:v>
                </c:pt>
                <c:pt idx="31047">
                  <c:v>1260.94</c:v>
                </c:pt>
                <c:pt idx="31048">
                  <c:v>1260.96</c:v>
                </c:pt>
                <c:pt idx="31049">
                  <c:v>1260.98</c:v>
                </c:pt>
                <c:pt idx="31050">
                  <c:v>1261</c:v>
                </c:pt>
                <c:pt idx="31051">
                  <c:v>1261.02</c:v>
                </c:pt>
                <c:pt idx="31052">
                  <c:v>1261.04</c:v>
                </c:pt>
                <c:pt idx="31053">
                  <c:v>1261.06</c:v>
                </c:pt>
                <c:pt idx="31054">
                  <c:v>1261.08</c:v>
                </c:pt>
                <c:pt idx="31055">
                  <c:v>1261.0999999999999</c:v>
                </c:pt>
                <c:pt idx="31056">
                  <c:v>1261.1199999999999</c:v>
                </c:pt>
                <c:pt idx="31057">
                  <c:v>1261.1399999999999</c:v>
                </c:pt>
                <c:pt idx="31058">
                  <c:v>1261.1599999999999</c:v>
                </c:pt>
                <c:pt idx="31059">
                  <c:v>1261.1799999999998</c:v>
                </c:pt>
                <c:pt idx="31060">
                  <c:v>1261.2</c:v>
                </c:pt>
                <c:pt idx="31061">
                  <c:v>1261.22</c:v>
                </c:pt>
                <c:pt idx="31062">
                  <c:v>1261.24</c:v>
                </c:pt>
                <c:pt idx="31063">
                  <c:v>1261.26</c:v>
                </c:pt>
                <c:pt idx="31064">
                  <c:v>1261.28</c:v>
                </c:pt>
                <c:pt idx="31065">
                  <c:v>1261.3</c:v>
                </c:pt>
                <c:pt idx="31066">
                  <c:v>1261.32</c:v>
                </c:pt>
                <c:pt idx="31067">
                  <c:v>1261.3399999999999</c:v>
                </c:pt>
                <c:pt idx="31068">
                  <c:v>1261.3599999999999</c:v>
                </c:pt>
                <c:pt idx="31069">
                  <c:v>1261.3799999999999</c:v>
                </c:pt>
                <c:pt idx="31070">
                  <c:v>1261.4000000000001</c:v>
                </c:pt>
                <c:pt idx="31071">
                  <c:v>1261.42</c:v>
                </c:pt>
                <c:pt idx="31072">
                  <c:v>1261.44</c:v>
                </c:pt>
                <c:pt idx="31073">
                  <c:v>1261.46</c:v>
                </c:pt>
                <c:pt idx="31074">
                  <c:v>1261.48</c:v>
                </c:pt>
                <c:pt idx="31075">
                  <c:v>1261.5</c:v>
                </c:pt>
                <c:pt idx="31076">
                  <c:v>1261.52</c:v>
                </c:pt>
                <c:pt idx="31077">
                  <c:v>1261.54</c:v>
                </c:pt>
                <c:pt idx="31078">
                  <c:v>1261.56</c:v>
                </c:pt>
                <c:pt idx="31079">
                  <c:v>1261.58</c:v>
                </c:pt>
                <c:pt idx="31080">
                  <c:v>1261.5999999999999</c:v>
                </c:pt>
                <c:pt idx="31081">
                  <c:v>1261.6199999999999</c:v>
                </c:pt>
                <c:pt idx="31082">
                  <c:v>1261.6399999999999</c:v>
                </c:pt>
                <c:pt idx="31083">
                  <c:v>1261.6599999999999</c:v>
                </c:pt>
                <c:pt idx="31084">
                  <c:v>1261.6799999999998</c:v>
                </c:pt>
                <c:pt idx="31085">
                  <c:v>1261.7</c:v>
                </c:pt>
                <c:pt idx="31086">
                  <c:v>1261.72</c:v>
                </c:pt>
                <c:pt idx="31087">
                  <c:v>1261.74</c:v>
                </c:pt>
                <c:pt idx="31088">
                  <c:v>1261.76</c:v>
                </c:pt>
                <c:pt idx="31089">
                  <c:v>1261.78</c:v>
                </c:pt>
                <c:pt idx="31090">
                  <c:v>1261.8</c:v>
                </c:pt>
                <c:pt idx="31091">
                  <c:v>1261.82</c:v>
                </c:pt>
                <c:pt idx="31092">
                  <c:v>1261.8399999999999</c:v>
                </c:pt>
                <c:pt idx="31093">
                  <c:v>1261.8599999999999</c:v>
                </c:pt>
                <c:pt idx="31094">
                  <c:v>1261.8799999999999</c:v>
                </c:pt>
                <c:pt idx="31095">
                  <c:v>1261.9000000000001</c:v>
                </c:pt>
                <c:pt idx="31096">
                  <c:v>1261.92</c:v>
                </c:pt>
                <c:pt idx="31097">
                  <c:v>1261.94</c:v>
                </c:pt>
                <c:pt idx="31098">
                  <c:v>1261.96</c:v>
                </c:pt>
                <c:pt idx="31099">
                  <c:v>1261.98</c:v>
                </c:pt>
                <c:pt idx="31100">
                  <c:v>1262</c:v>
                </c:pt>
                <c:pt idx="31101">
                  <c:v>1262.02</c:v>
                </c:pt>
                <c:pt idx="31102">
                  <c:v>1262.04</c:v>
                </c:pt>
                <c:pt idx="31103">
                  <c:v>1262.06</c:v>
                </c:pt>
                <c:pt idx="31104">
                  <c:v>1262.08</c:v>
                </c:pt>
                <c:pt idx="31105">
                  <c:v>1262.0999999999999</c:v>
                </c:pt>
                <c:pt idx="31106">
                  <c:v>1262.1199999999999</c:v>
                </c:pt>
                <c:pt idx="31107">
                  <c:v>1262.1399999999999</c:v>
                </c:pt>
                <c:pt idx="31108">
                  <c:v>1262.1599999999999</c:v>
                </c:pt>
                <c:pt idx="31109">
                  <c:v>1262.1799999999998</c:v>
                </c:pt>
                <c:pt idx="31110">
                  <c:v>1262.2</c:v>
                </c:pt>
                <c:pt idx="31111">
                  <c:v>1262.22</c:v>
                </c:pt>
                <c:pt idx="31112">
                  <c:v>1262.24</c:v>
                </c:pt>
                <c:pt idx="31113">
                  <c:v>1262.26</c:v>
                </c:pt>
                <c:pt idx="31114">
                  <c:v>1262.28</c:v>
                </c:pt>
                <c:pt idx="31115">
                  <c:v>1262.3</c:v>
                </c:pt>
                <c:pt idx="31116">
                  <c:v>1262.32</c:v>
                </c:pt>
                <c:pt idx="31117">
                  <c:v>1262.3399999999999</c:v>
                </c:pt>
                <c:pt idx="31118">
                  <c:v>1262.3599999999999</c:v>
                </c:pt>
                <c:pt idx="31119">
                  <c:v>1262.3799999999999</c:v>
                </c:pt>
                <c:pt idx="31120">
                  <c:v>1262.4000000000001</c:v>
                </c:pt>
                <c:pt idx="31121">
                  <c:v>1262.42</c:v>
                </c:pt>
                <c:pt idx="31122">
                  <c:v>1262.44</c:v>
                </c:pt>
                <c:pt idx="31123">
                  <c:v>1262.46</c:v>
                </c:pt>
                <c:pt idx="31124">
                  <c:v>1262.48</c:v>
                </c:pt>
                <c:pt idx="31125">
                  <c:v>1262.5</c:v>
                </c:pt>
                <c:pt idx="31126">
                  <c:v>1262.52</c:v>
                </c:pt>
                <c:pt idx="31127">
                  <c:v>1262.54</c:v>
                </c:pt>
                <c:pt idx="31128">
                  <c:v>1262.56</c:v>
                </c:pt>
                <c:pt idx="31129">
                  <c:v>1262.58</c:v>
                </c:pt>
                <c:pt idx="31130">
                  <c:v>1262.5999999999999</c:v>
                </c:pt>
                <c:pt idx="31131">
                  <c:v>1262.6199999999999</c:v>
                </c:pt>
                <c:pt idx="31132">
                  <c:v>1262.6399999999999</c:v>
                </c:pt>
                <c:pt idx="31133">
                  <c:v>1262.6599999999999</c:v>
                </c:pt>
                <c:pt idx="31134">
                  <c:v>1262.6799999999998</c:v>
                </c:pt>
                <c:pt idx="31135">
                  <c:v>1262.7</c:v>
                </c:pt>
                <c:pt idx="31136">
                  <c:v>1262.72</c:v>
                </c:pt>
                <c:pt idx="31137">
                  <c:v>1262.74</c:v>
                </c:pt>
                <c:pt idx="31138">
                  <c:v>1262.76</c:v>
                </c:pt>
                <c:pt idx="31139">
                  <c:v>1262.78</c:v>
                </c:pt>
                <c:pt idx="31140">
                  <c:v>1262.8</c:v>
                </c:pt>
                <c:pt idx="31141">
                  <c:v>1262.82</c:v>
                </c:pt>
                <c:pt idx="31142">
                  <c:v>1262.8399999999999</c:v>
                </c:pt>
                <c:pt idx="31143">
                  <c:v>1262.8599999999999</c:v>
                </c:pt>
                <c:pt idx="31144">
                  <c:v>1262.8799999999999</c:v>
                </c:pt>
                <c:pt idx="31145">
                  <c:v>1262.9000000000001</c:v>
                </c:pt>
                <c:pt idx="31146">
                  <c:v>1262.92</c:v>
                </c:pt>
                <c:pt idx="31147">
                  <c:v>1262.94</c:v>
                </c:pt>
                <c:pt idx="31148">
                  <c:v>1262.96</c:v>
                </c:pt>
                <c:pt idx="31149">
                  <c:v>1262.98</c:v>
                </c:pt>
                <c:pt idx="31150">
                  <c:v>1263</c:v>
                </c:pt>
                <c:pt idx="31151">
                  <c:v>1263.02</c:v>
                </c:pt>
                <c:pt idx="31152">
                  <c:v>1263.04</c:v>
                </c:pt>
                <c:pt idx="31153">
                  <c:v>1263.06</c:v>
                </c:pt>
                <c:pt idx="31154">
                  <c:v>1263.08</c:v>
                </c:pt>
                <c:pt idx="31155">
                  <c:v>1263.0999999999999</c:v>
                </c:pt>
                <c:pt idx="31156">
                  <c:v>1263.1199999999999</c:v>
                </c:pt>
                <c:pt idx="31157">
                  <c:v>1263.1399999999999</c:v>
                </c:pt>
                <c:pt idx="31158">
                  <c:v>1263.1599999999999</c:v>
                </c:pt>
                <c:pt idx="31159">
                  <c:v>1263.1799999999998</c:v>
                </c:pt>
                <c:pt idx="31160">
                  <c:v>1263.2</c:v>
                </c:pt>
                <c:pt idx="31161">
                  <c:v>1263.22</c:v>
                </c:pt>
                <c:pt idx="31162">
                  <c:v>1263.24</c:v>
                </c:pt>
                <c:pt idx="31163">
                  <c:v>1263.26</c:v>
                </c:pt>
                <c:pt idx="31164">
                  <c:v>1263.28</c:v>
                </c:pt>
                <c:pt idx="31165">
                  <c:v>1263.3</c:v>
                </c:pt>
                <c:pt idx="31166">
                  <c:v>1263.32</c:v>
                </c:pt>
                <c:pt idx="31167">
                  <c:v>1263.3399999999999</c:v>
                </c:pt>
                <c:pt idx="31168">
                  <c:v>1263.3599999999999</c:v>
                </c:pt>
                <c:pt idx="31169">
                  <c:v>1263.3799999999999</c:v>
                </c:pt>
                <c:pt idx="31170">
                  <c:v>1263.4000000000001</c:v>
                </c:pt>
                <c:pt idx="31171">
                  <c:v>1263.42</c:v>
                </c:pt>
                <c:pt idx="31172">
                  <c:v>1263.44</c:v>
                </c:pt>
                <c:pt idx="31173">
                  <c:v>1263.46</c:v>
                </c:pt>
                <c:pt idx="31174">
                  <c:v>1263.48</c:v>
                </c:pt>
                <c:pt idx="31175">
                  <c:v>1263.5</c:v>
                </c:pt>
                <c:pt idx="31176">
                  <c:v>1263.52</c:v>
                </c:pt>
                <c:pt idx="31177">
                  <c:v>1263.54</c:v>
                </c:pt>
                <c:pt idx="31178">
                  <c:v>1263.56</c:v>
                </c:pt>
                <c:pt idx="31179">
                  <c:v>1263.58</c:v>
                </c:pt>
                <c:pt idx="31180">
                  <c:v>1263.5999999999999</c:v>
                </c:pt>
                <c:pt idx="31181">
                  <c:v>1263.6199999999999</c:v>
                </c:pt>
                <c:pt idx="31182">
                  <c:v>1263.6399999999999</c:v>
                </c:pt>
                <c:pt idx="31183">
                  <c:v>1263.6599999999999</c:v>
                </c:pt>
                <c:pt idx="31184">
                  <c:v>1263.6799999999998</c:v>
                </c:pt>
                <c:pt idx="31185">
                  <c:v>1263.7</c:v>
                </c:pt>
                <c:pt idx="31186">
                  <c:v>1263.72</c:v>
                </c:pt>
                <c:pt idx="31187">
                  <c:v>1263.74</c:v>
                </c:pt>
                <c:pt idx="31188">
                  <c:v>1263.76</c:v>
                </c:pt>
                <c:pt idx="31189">
                  <c:v>1263.78</c:v>
                </c:pt>
                <c:pt idx="31190">
                  <c:v>1263.8</c:v>
                </c:pt>
                <c:pt idx="31191">
                  <c:v>1263.82</c:v>
                </c:pt>
                <c:pt idx="31192">
                  <c:v>1263.8399999999999</c:v>
                </c:pt>
                <c:pt idx="31193">
                  <c:v>1263.8599999999999</c:v>
                </c:pt>
                <c:pt idx="31194">
                  <c:v>1263.8799999999999</c:v>
                </c:pt>
                <c:pt idx="31195">
                  <c:v>1263.9000000000001</c:v>
                </c:pt>
                <c:pt idx="31196">
                  <c:v>1263.92</c:v>
                </c:pt>
                <c:pt idx="31197">
                  <c:v>1263.94</c:v>
                </c:pt>
                <c:pt idx="31198">
                  <c:v>1263.96</c:v>
                </c:pt>
                <c:pt idx="31199">
                  <c:v>1263.98</c:v>
                </c:pt>
                <c:pt idx="31200">
                  <c:v>1264</c:v>
                </c:pt>
                <c:pt idx="31201">
                  <c:v>1264.02</c:v>
                </c:pt>
                <c:pt idx="31202">
                  <c:v>1264.04</c:v>
                </c:pt>
                <c:pt idx="31203">
                  <c:v>1264.06</c:v>
                </c:pt>
                <c:pt idx="31204">
                  <c:v>1264.08</c:v>
                </c:pt>
                <c:pt idx="31205">
                  <c:v>1264.0999999999999</c:v>
                </c:pt>
                <c:pt idx="31206">
                  <c:v>1264.1199999999999</c:v>
                </c:pt>
                <c:pt idx="31207">
                  <c:v>1264.1399999999999</c:v>
                </c:pt>
                <c:pt idx="31208">
                  <c:v>1264.1599999999999</c:v>
                </c:pt>
                <c:pt idx="31209">
                  <c:v>1264.1799999999998</c:v>
                </c:pt>
                <c:pt idx="31210">
                  <c:v>1264.2</c:v>
                </c:pt>
                <c:pt idx="31211">
                  <c:v>1264.22</c:v>
                </c:pt>
                <c:pt idx="31212">
                  <c:v>1264.24</c:v>
                </c:pt>
                <c:pt idx="31213">
                  <c:v>1264.26</c:v>
                </c:pt>
                <c:pt idx="31214">
                  <c:v>1264.28</c:v>
                </c:pt>
                <c:pt idx="31215">
                  <c:v>1264.3</c:v>
                </c:pt>
                <c:pt idx="31216">
                  <c:v>1264.32</c:v>
                </c:pt>
                <c:pt idx="31217">
                  <c:v>1264.3399999999999</c:v>
                </c:pt>
                <c:pt idx="31218">
                  <c:v>1264.3599999999999</c:v>
                </c:pt>
                <c:pt idx="31219">
                  <c:v>1264.3799999999999</c:v>
                </c:pt>
                <c:pt idx="31220">
                  <c:v>1264.4000000000001</c:v>
                </c:pt>
                <c:pt idx="31221">
                  <c:v>1264.42</c:v>
                </c:pt>
                <c:pt idx="31222">
                  <c:v>1264.44</c:v>
                </c:pt>
                <c:pt idx="31223">
                  <c:v>1264.46</c:v>
                </c:pt>
                <c:pt idx="31224">
                  <c:v>1264.48</c:v>
                </c:pt>
                <c:pt idx="31225">
                  <c:v>1264.5</c:v>
                </c:pt>
                <c:pt idx="31226">
                  <c:v>1264.52</c:v>
                </c:pt>
                <c:pt idx="31227">
                  <c:v>1264.54</c:v>
                </c:pt>
                <c:pt idx="31228">
                  <c:v>1264.56</c:v>
                </c:pt>
                <c:pt idx="31229">
                  <c:v>1264.58</c:v>
                </c:pt>
                <c:pt idx="31230">
                  <c:v>1264.5999999999999</c:v>
                </c:pt>
                <c:pt idx="31231">
                  <c:v>1264.6199999999999</c:v>
                </c:pt>
                <c:pt idx="31232">
                  <c:v>1264.6399999999999</c:v>
                </c:pt>
                <c:pt idx="31233">
                  <c:v>1264.6599999999999</c:v>
                </c:pt>
                <c:pt idx="31234">
                  <c:v>1264.6799999999998</c:v>
                </c:pt>
                <c:pt idx="31235">
                  <c:v>1264.7</c:v>
                </c:pt>
                <c:pt idx="31236">
                  <c:v>1264.72</c:v>
                </c:pt>
                <c:pt idx="31237">
                  <c:v>1264.74</c:v>
                </c:pt>
                <c:pt idx="31238">
                  <c:v>1264.76</c:v>
                </c:pt>
                <c:pt idx="31239">
                  <c:v>1264.78</c:v>
                </c:pt>
                <c:pt idx="31240">
                  <c:v>1264.8</c:v>
                </c:pt>
                <c:pt idx="31241">
                  <c:v>1264.82</c:v>
                </c:pt>
                <c:pt idx="31242">
                  <c:v>1264.8399999999999</c:v>
                </c:pt>
                <c:pt idx="31243">
                  <c:v>1264.8599999999999</c:v>
                </c:pt>
                <c:pt idx="31244">
                  <c:v>1264.8799999999999</c:v>
                </c:pt>
                <c:pt idx="31245">
                  <c:v>1264.9000000000001</c:v>
                </c:pt>
                <c:pt idx="31246">
                  <c:v>1264.92</c:v>
                </c:pt>
                <c:pt idx="31247">
                  <c:v>1264.94</c:v>
                </c:pt>
                <c:pt idx="31248">
                  <c:v>1264.96</c:v>
                </c:pt>
                <c:pt idx="31249">
                  <c:v>1264.98</c:v>
                </c:pt>
                <c:pt idx="31250">
                  <c:v>1265</c:v>
                </c:pt>
                <c:pt idx="31251">
                  <c:v>1265.02</c:v>
                </c:pt>
                <c:pt idx="31252">
                  <c:v>1265.04</c:v>
                </c:pt>
                <c:pt idx="31253">
                  <c:v>1265.06</c:v>
                </c:pt>
                <c:pt idx="31254">
                  <c:v>1265.08</c:v>
                </c:pt>
                <c:pt idx="31255">
                  <c:v>1265.0999999999999</c:v>
                </c:pt>
                <c:pt idx="31256">
                  <c:v>1265.1199999999999</c:v>
                </c:pt>
                <c:pt idx="31257">
                  <c:v>1265.1399999999999</c:v>
                </c:pt>
                <c:pt idx="31258">
                  <c:v>1265.1599999999999</c:v>
                </c:pt>
                <c:pt idx="31259">
                  <c:v>1265.1799999999998</c:v>
                </c:pt>
                <c:pt idx="31260">
                  <c:v>1265.2</c:v>
                </c:pt>
                <c:pt idx="31261">
                  <c:v>1265.22</c:v>
                </c:pt>
                <c:pt idx="31262">
                  <c:v>1265.24</c:v>
                </c:pt>
                <c:pt idx="31263">
                  <c:v>1265.26</c:v>
                </c:pt>
                <c:pt idx="31264">
                  <c:v>1265.28</c:v>
                </c:pt>
                <c:pt idx="31265">
                  <c:v>1265.3</c:v>
                </c:pt>
                <c:pt idx="31266">
                  <c:v>1265.32</c:v>
                </c:pt>
                <c:pt idx="31267">
                  <c:v>1265.3399999999999</c:v>
                </c:pt>
                <c:pt idx="31268">
                  <c:v>1265.3599999999999</c:v>
                </c:pt>
                <c:pt idx="31269">
                  <c:v>1265.3799999999999</c:v>
                </c:pt>
                <c:pt idx="31270">
                  <c:v>1265.4000000000001</c:v>
                </c:pt>
                <c:pt idx="31271">
                  <c:v>1265.42</c:v>
                </c:pt>
                <c:pt idx="31272">
                  <c:v>1265.44</c:v>
                </c:pt>
                <c:pt idx="31273">
                  <c:v>1265.46</c:v>
                </c:pt>
                <c:pt idx="31274">
                  <c:v>1265.48</c:v>
                </c:pt>
                <c:pt idx="31275">
                  <c:v>1265.5</c:v>
                </c:pt>
                <c:pt idx="31276">
                  <c:v>1265.52</c:v>
                </c:pt>
                <c:pt idx="31277">
                  <c:v>1265.54</c:v>
                </c:pt>
                <c:pt idx="31278">
                  <c:v>1265.56</c:v>
                </c:pt>
                <c:pt idx="31279">
                  <c:v>1265.58</c:v>
                </c:pt>
                <c:pt idx="31280">
                  <c:v>1265.5999999999999</c:v>
                </c:pt>
                <c:pt idx="31281">
                  <c:v>1265.6199999999999</c:v>
                </c:pt>
                <c:pt idx="31282">
                  <c:v>1265.6399999999999</c:v>
                </c:pt>
                <c:pt idx="31283">
                  <c:v>1265.6599999999999</c:v>
                </c:pt>
                <c:pt idx="31284">
                  <c:v>1265.6799999999998</c:v>
                </c:pt>
                <c:pt idx="31285">
                  <c:v>1265.7</c:v>
                </c:pt>
                <c:pt idx="31286">
                  <c:v>1265.72</c:v>
                </c:pt>
                <c:pt idx="31287">
                  <c:v>1265.74</c:v>
                </c:pt>
                <c:pt idx="31288">
                  <c:v>1265.76</c:v>
                </c:pt>
                <c:pt idx="31289">
                  <c:v>1265.78</c:v>
                </c:pt>
                <c:pt idx="31290">
                  <c:v>1265.8</c:v>
                </c:pt>
                <c:pt idx="31291">
                  <c:v>1265.82</c:v>
                </c:pt>
                <c:pt idx="31292">
                  <c:v>1265.8399999999999</c:v>
                </c:pt>
                <c:pt idx="31293">
                  <c:v>1265.8599999999999</c:v>
                </c:pt>
                <c:pt idx="31294">
                  <c:v>1265.8799999999999</c:v>
                </c:pt>
                <c:pt idx="31295">
                  <c:v>1265.9000000000001</c:v>
                </c:pt>
                <c:pt idx="31296">
                  <c:v>1265.92</c:v>
                </c:pt>
                <c:pt idx="31297">
                  <c:v>1265.94</c:v>
                </c:pt>
                <c:pt idx="31298">
                  <c:v>1265.96</c:v>
                </c:pt>
                <c:pt idx="31299">
                  <c:v>1265.98</c:v>
                </c:pt>
                <c:pt idx="31300">
                  <c:v>1266</c:v>
                </c:pt>
                <c:pt idx="31301">
                  <c:v>1266.02</c:v>
                </c:pt>
                <c:pt idx="31302">
                  <c:v>1266.04</c:v>
                </c:pt>
                <c:pt idx="31303">
                  <c:v>1266.06</c:v>
                </c:pt>
                <c:pt idx="31304">
                  <c:v>1266.08</c:v>
                </c:pt>
                <c:pt idx="31305">
                  <c:v>1266.0999999999999</c:v>
                </c:pt>
                <c:pt idx="31306">
                  <c:v>1266.1199999999999</c:v>
                </c:pt>
                <c:pt idx="31307">
                  <c:v>1266.1399999999999</c:v>
                </c:pt>
                <c:pt idx="31308">
                  <c:v>1266.1599999999999</c:v>
                </c:pt>
                <c:pt idx="31309">
                  <c:v>1266.1799999999998</c:v>
                </c:pt>
                <c:pt idx="31310">
                  <c:v>1266.2</c:v>
                </c:pt>
                <c:pt idx="31311">
                  <c:v>1266.22</c:v>
                </c:pt>
                <c:pt idx="31312">
                  <c:v>1266.24</c:v>
                </c:pt>
                <c:pt idx="31313">
                  <c:v>1266.26</c:v>
                </c:pt>
                <c:pt idx="31314">
                  <c:v>1266.28</c:v>
                </c:pt>
                <c:pt idx="31315">
                  <c:v>1266.3</c:v>
                </c:pt>
                <c:pt idx="31316">
                  <c:v>1266.32</c:v>
                </c:pt>
                <c:pt idx="31317">
                  <c:v>1266.3399999999999</c:v>
                </c:pt>
                <c:pt idx="31318">
                  <c:v>1266.3599999999999</c:v>
                </c:pt>
                <c:pt idx="31319">
                  <c:v>1266.3799999999999</c:v>
                </c:pt>
                <c:pt idx="31320">
                  <c:v>1266.4000000000001</c:v>
                </c:pt>
                <c:pt idx="31321">
                  <c:v>1266.42</c:v>
                </c:pt>
                <c:pt idx="31322">
                  <c:v>1266.44</c:v>
                </c:pt>
                <c:pt idx="31323">
                  <c:v>1266.46</c:v>
                </c:pt>
                <c:pt idx="31324">
                  <c:v>1266.48</c:v>
                </c:pt>
                <c:pt idx="31325">
                  <c:v>1266.5</c:v>
                </c:pt>
                <c:pt idx="31326">
                  <c:v>1266.52</c:v>
                </c:pt>
                <c:pt idx="31327">
                  <c:v>1266.54</c:v>
                </c:pt>
                <c:pt idx="31328">
                  <c:v>1266.56</c:v>
                </c:pt>
                <c:pt idx="31329">
                  <c:v>1266.58</c:v>
                </c:pt>
                <c:pt idx="31330">
                  <c:v>1266.5999999999999</c:v>
                </c:pt>
                <c:pt idx="31331">
                  <c:v>1266.6199999999999</c:v>
                </c:pt>
                <c:pt idx="31332">
                  <c:v>1266.6399999999999</c:v>
                </c:pt>
                <c:pt idx="31333">
                  <c:v>1266.6599999999999</c:v>
                </c:pt>
                <c:pt idx="31334">
                  <c:v>1266.6799999999998</c:v>
                </c:pt>
                <c:pt idx="31335">
                  <c:v>1266.7</c:v>
                </c:pt>
                <c:pt idx="31336">
                  <c:v>1266.72</c:v>
                </c:pt>
                <c:pt idx="31337">
                  <c:v>1266.74</c:v>
                </c:pt>
                <c:pt idx="31338">
                  <c:v>1266.76</c:v>
                </c:pt>
                <c:pt idx="31339">
                  <c:v>1266.78</c:v>
                </c:pt>
                <c:pt idx="31340">
                  <c:v>1266.8</c:v>
                </c:pt>
                <c:pt idx="31341">
                  <c:v>1266.82</c:v>
                </c:pt>
                <c:pt idx="31342">
                  <c:v>1266.8399999999999</c:v>
                </c:pt>
                <c:pt idx="31343">
                  <c:v>1266.8599999999999</c:v>
                </c:pt>
                <c:pt idx="31344">
                  <c:v>1266.8799999999999</c:v>
                </c:pt>
                <c:pt idx="31345">
                  <c:v>1266.9000000000001</c:v>
                </c:pt>
                <c:pt idx="31346">
                  <c:v>1266.92</c:v>
                </c:pt>
                <c:pt idx="31347">
                  <c:v>1266.94</c:v>
                </c:pt>
                <c:pt idx="31348">
                  <c:v>1266.96</c:v>
                </c:pt>
                <c:pt idx="31349">
                  <c:v>1266.98</c:v>
                </c:pt>
                <c:pt idx="31350">
                  <c:v>1267</c:v>
                </c:pt>
                <c:pt idx="31351">
                  <c:v>1267.02</c:v>
                </c:pt>
                <c:pt idx="31352">
                  <c:v>1267.04</c:v>
                </c:pt>
                <c:pt idx="31353">
                  <c:v>1267.06</c:v>
                </c:pt>
                <c:pt idx="31354">
                  <c:v>1267.08</c:v>
                </c:pt>
                <c:pt idx="31355">
                  <c:v>1267.0999999999999</c:v>
                </c:pt>
                <c:pt idx="31356">
                  <c:v>1267.1199999999999</c:v>
                </c:pt>
                <c:pt idx="31357">
                  <c:v>1267.1399999999999</c:v>
                </c:pt>
                <c:pt idx="31358">
                  <c:v>1267.1599999999999</c:v>
                </c:pt>
                <c:pt idx="31359">
                  <c:v>1267.1799999999998</c:v>
                </c:pt>
                <c:pt idx="31360">
                  <c:v>1267.2</c:v>
                </c:pt>
                <c:pt idx="31361">
                  <c:v>1267.22</c:v>
                </c:pt>
                <c:pt idx="31362">
                  <c:v>1267.24</c:v>
                </c:pt>
                <c:pt idx="31363">
                  <c:v>1267.26</c:v>
                </c:pt>
                <c:pt idx="31364">
                  <c:v>1267.28</c:v>
                </c:pt>
                <c:pt idx="31365">
                  <c:v>1267.3</c:v>
                </c:pt>
                <c:pt idx="31366">
                  <c:v>1267.32</c:v>
                </c:pt>
                <c:pt idx="31367">
                  <c:v>1267.3399999999999</c:v>
                </c:pt>
                <c:pt idx="31368">
                  <c:v>1267.3599999999999</c:v>
                </c:pt>
                <c:pt idx="31369">
                  <c:v>1267.3799999999999</c:v>
                </c:pt>
                <c:pt idx="31370">
                  <c:v>1267.4000000000001</c:v>
                </c:pt>
                <c:pt idx="31371">
                  <c:v>1267.42</c:v>
                </c:pt>
                <c:pt idx="31372">
                  <c:v>1267.44</c:v>
                </c:pt>
                <c:pt idx="31373">
                  <c:v>1267.46</c:v>
                </c:pt>
                <c:pt idx="31374">
                  <c:v>1267.48</c:v>
                </c:pt>
                <c:pt idx="31375">
                  <c:v>1267.5</c:v>
                </c:pt>
                <c:pt idx="31376">
                  <c:v>1267.52</c:v>
                </c:pt>
                <c:pt idx="31377">
                  <c:v>1267.54</c:v>
                </c:pt>
                <c:pt idx="31378">
                  <c:v>1267.56</c:v>
                </c:pt>
                <c:pt idx="31379">
                  <c:v>1267.58</c:v>
                </c:pt>
                <c:pt idx="31380">
                  <c:v>1267.5999999999999</c:v>
                </c:pt>
                <c:pt idx="31381">
                  <c:v>1267.6199999999999</c:v>
                </c:pt>
                <c:pt idx="31382">
                  <c:v>1267.6399999999999</c:v>
                </c:pt>
                <c:pt idx="31383">
                  <c:v>1267.6599999999999</c:v>
                </c:pt>
                <c:pt idx="31384">
                  <c:v>1267.6799999999998</c:v>
                </c:pt>
                <c:pt idx="31385">
                  <c:v>1267.7</c:v>
                </c:pt>
                <c:pt idx="31386">
                  <c:v>1267.72</c:v>
                </c:pt>
                <c:pt idx="31387">
                  <c:v>1267.74</c:v>
                </c:pt>
                <c:pt idx="31388">
                  <c:v>1267.76</c:v>
                </c:pt>
                <c:pt idx="31389">
                  <c:v>1267.78</c:v>
                </c:pt>
                <c:pt idx="31390">
                  <c:v>1267.8</c:v>
                </c:pt>
                <c:pt idx="31391">
                  <c:v>1267.82</c:v>
                </c:pt>
                <c:pt idx="31392">
                  <c:v>1267.8399999999999</c:v>
                </c:pt>
                <c:pt idx="31393">
                  <c:v>1267.8599999999999</c:v>
                </c:pt>
                <c:pt idx="31394">
                  <c:v>1267.8799999999999</c:v>
                </c:pt>
                <c:pt idx="31395">
                  <c:v>1267.9000000000001</c:v>
                </c:pt>
                <c:pt idx="31396">
                  <c:v>1267.92</c:v>
                </c:pt>
                <c:pt idx="31397">
                  <c:v>1267.94</c:v>
                </c:pt>
                <c:pt idx="31398">
                  <c:v>1267.96</c:v>
                </c:pt>
                <c:pt idx="31399">
                  <c:v>1267.98</c:v>
                </c:pt>
                <c:pt idx="31400">
                  <c:v>1268</c:v>
                </c:pt>
                <c:pt idx="31401">
                  <c:v>1268.02</c:v>
                </c:pt>
                <c:pt idx="31402">
                  <c:v>1268.04</c:v>
                </c:pt>
                <c:pt idx="31403">
                  <c:v>1268.06</c:v>
                </c:pt>
                <c:pt idx="31404">
                  <c:v>1268.08</c:v>
                </c:pt>
                <c:pt idx="31405">
                  <c:v>1268.0999999999999</c:v>
                </c:pt>
                <c:pt idx="31406">
                  <c:v>1268.1199999999999</c:v>
                </c:pt>
                <c:pt idx="31407">
                  <c:v>1268.1399999999999</c:v>
                </c:pt>
                <c:pt idx="31408">
                  <c:v>1268.1599999999999</c:v>
                </c:pt>
                <c:pt idx="31409">
                  <c:v>1268.1799999999998</c:v>
                </c:pt>
                <c:pt idx="31410">
                  <c:v>1268.2</c:v>
                </c:pt>
                <c:pt idx="31411">
                  <c:v>1268.22</c:v>
                </c:pt>
                <c:pt idx="31412">
                  <c:v>1268.24</c:v>
                </c:pt>
                <c:pt idx="31413">
                  <c:v>1268.26</c:v>
                </c:pt>
                <c:pt idx="31414">
                  <c:v>1268.28</c:v>
                </c:pt>
                <c:pt idx="31415">
                  <c:v>1268.3</c:v>
                </c:pt>
                <c:pt idx="31416">
                  <c:v>1268.32</c:v>
                </c:pt>
                <c:pt idx="31417">
                  <c:v>1268.3399999999999</c:v>
                </c:pt>
                <c:pt idx="31418">
                  <c:v>1268.3599999999999</c:v>
                </c:pt>
                <c:pt idx="31419">
                  <c:v>1268.3799999999999</c:v>
                </c:pt>
                <c:pt idx="31420">
                  <c:v>1268.4000000000001</c:v>
                </c:pt>
                <c:pt idx="31421">
                  <c:v>1268.42</c:v>
                </c:pt>
                <c:pt idx="31422">
                  <c:v>1268.44</c:v>
                </c:pt>
                <c:pt idx="31423">
                  <c:v>1268.46</c:v>
                </c:pt>
                <c:pt idx="31424">
                  <c:v>1268.48</c:v>
                </c:pt>
                <c:pt idx="31425">
                  <c:v>1268.5</c:v>
                </c:pt>
                <c:pt idx="31426">
                  <c:v>1268.52</c:v>
                </c:pt>
                <c:pt idx="31427">
                  <c:v>1268.54</c:v>
                </c:pt>
                <c:pt idx="31428">
                  <c:v>1268.56</c:v>
                </c:pt>
                <c:pt idx="31429">
                  <c:v>1268.58</c:v>
                </c:pt>
                <c:pt idx="31430">
                  <c:v>1268.5999999999999</c:v>
                </c:pt>
                <c:pt idx="31431">
                  <c:v>1268.6199999999999</c:v>
                </c:pt>
                <c:pt idx="31432">
                  <c:v>1268.6399999999999</c:v>
                </c:pt>
                <c:pt idx="31433">
                  <c:v>1268.6599999999999</c:v>
                </c:pt>
                <c:pt idx="31434">
                  <c:v>1268.6799999999998</c:v>
                </c:pt>
                <c:pt idx="31435">
                  <c:v>1268.7</c:v>
                </c:pt>
                <c:pt idx="31436">
                  <c:v>1268.72</c:v>
                </c:pt>
                <c:pt idx="31437">
                  <c:v>1268.74</c:v>
                </c:pt>
                <c:pt idx="31438">
                  <c:v>1268.76</c:v>
                </c:pt>
                <c:pt idx="31439">
                  <c:v>1268.78</c:v>
                </c:pt>
                <c:pt idx="31440">
                  <c:v>1268.8</c:v>
                </c:pt>
                <c:pt idx="31441">
                  <c:v>1268.82</c:v>
                </c:pt>
                <c:pt idx="31442">
                  <c:v>1268.8399999999999</c:v>
                </c:pt>
                <c:pt idx="31443">
                  <c:v>1268.8599999999999</c:v>
                </c:pt>
                <c:pt idx="31444">
                  <c:v>1268.8799999999999</c:v>
                </c:pt>
                <c:pt idx="31445">
                  <c:v>1268.9000000000001</c:v>
                </c:pt>
                <c:pt idx="31446">
                  <c:v>1268.92</c:v>
                </c:pt>
                <c:pt idx="31447">
                  <c:v>1268.94</c:v>
                </c:pt>
                <c:pt idx="31448">
                  <c:v>1268.96</c:v>
                </c:pt>
                <c:pt idx="31449">
                  <c:v>1268.98</c:v>
                </c:pt>
                <c:pt idx="31450">
                  <c:v>1269</c:v>
                </c:pt>
                <c:pt idx="31451">
                  <c:v>1269.02</c:v>
                </c:pt>
                <c:pt idx="31452">
                  <c:v>1269.04</c:v>
                </c:pt>
                <c:pt idx="31453">
                  <c:v>1269.06</c:v>
                </c:pt>
                <c:pt idx="31454">
                  <c:v>1269.08</c:v>
                </c:pt>
                <c:pt idx="31455">
                  <c:v>1269.0999999999999</c:v>
                </c:pt>
                <c:pt idx="31456">
                  <c:v>1269.1199999999999</c:v>
                </c:pt>
                <c:pt idx="31457">
                  <c:v>1269.1399999999999</c:v>
                </c:pt>
                <c:pt idx="31458">
                  <c:v>1269.1599999999999</c:v>
                </c:pt>
                <c:pt idx="31459">
                  <c:v>1269.1799999999998</c:v>
                </c:pt>
                <c:pt idx="31460">
                  <c:v>1269.2</c:v>
                </c:pt>
                <c:pt idx="31461">
                  <c:v>1269.22</c:v>
                </c:pt>
                <c:pt idx="31462">
                  <c:v>1269.24</c:v>
                </c:pt>
                <c:pt idx="31463">
                  <c:v>1269.26</c:v>
                </c:pt>
                <c:pt idx="31464">
                  <c:v>1269.28</c:v>
                </c:pt>
                <c:pt idx="31465">
                  <c:v>1269.3</c:v>
                </c:pt>
                <c:pt idx="31466">
                  <c:v>1269.32</c:v>
                </c:pt>
                <c:pt idx="31467">
                  <c:v>1269.3399999999999</c:v>
                </c:pt>
                <c:pt idx="31468">
                  <c:v>1269.3599999999999</c:v>
                </c:pt>
                <c:pt idx="31469">
                  <c:v>1269.3799999999999</c:v>
                </c:pt>
                <c:pt idx="31470">
                  <c:v>1269.4000000000001</c:v>
                </c:pt>
                <c:pt idx="31471">
                  <c:v>1269.42</c:v>
                </c:pt>
                <c:pt idx="31472">
                  <c:v>1269.44</c:v>
                </c:pt>
                <c:pt idx="31473">
                  <c:v>1269.46</c:v>
                </c:pt>
                <c:pt idx="31474">
                  <c:v>1269.48</c:v>
                </c:pt>
                <c:pt idx="31475">
                  <c:v>1269.5</c:v>
                </c:pt>
                <c:pt idx="31476">
                  <c:v>1269.52</c:v>
                </c:pt>
                <c:pt idx="31477">
                  <c:v>1269.54</c:v>
                </c:pt>
                <c:pt idx="31478">
                  <c:v>1269.56</c:v>
                </c:pt>
                <c:pt idx="31479">
                  <c:v>1269.58</c:v>
                </c:pt>
                <c:pt idx="31480">
                  <c:v>1269.5999999999999</c:v>
                </c:pt>
                <c:pt idx="31481">
                  <c:v>1269.6199999999999</c:v>
                </c:pt>
                <c:pt idx="31482">
                  <c:v>1269.6399999999999</c:v>
                </c:pt>
                <c:pt idx="31483">
                  <c:v>1269.6599999999999</c:v>
                </c:pt>
                <c:pt idx="31484">
                  <c:v>1269.6799999999998</c:v>
                </c:pt>
                <c:pt idx="31485">
                  <c:v>1269.7</c:v>
                </c:pt>
                <c:pt idx="31486">
                  <c:v>1269.72</c:v>
                </c:pt>
                <c:pt idx="31487">
                  <c:v>1269.74</c:v>
                </c:pt>
                <c:pt idx="31488">
                  <c:v>1269.76</c:v>
                </c:pt>
                <c:pt idx="31489">
                  <c:v>1269.78</c:v>
                </c:pt>
                <c:pt idx="31490">
                  <c:v>1269.8</c:v>
                </c:pt>
                <c:pt idx="31491">
                  <c:v>1269.82</c:v>
                </c:pt>
                <c:pt idx="31492">
                  <c:v>1269.8399999999999</c:v>
                </c:pt>
                <c:pt idx="31493">
                  <c:v>1269.8599999999999</c:v>
                </c:pt>
                <c:pt idx="31494">
                  <c:v>1269.8799999999999</c:v>
                </c:pt>
                <c:pt idx="31495">
                  <c:v>1269.9000000000001</c:v>
                </c:pt>
                <c:pt idx="31496">
                  <c:v>1269.92</c:v>
                </c:pt>
                <c:pt idx="31497">
                  <c:v>1269.94</c:v>
                </c:pt>
                <c:pt idx="31498">
                  <c:v>1269.96</c:v>
                </c:pt>
                <c:pt idx="31499">
                  <c:v>1269.98</c:v>
                </c:pt>
                <c:pt idx="31500">
                  <c:v>1270</c:v>
                </c:pt>
                <c:pt idx="31501">
                  <c:v>1270.02</c:v>
                </c:pt>
                <c:pt idx="31502">
                  <c:v>1270.04</c:v>
                </c:pt>
                <c:pt idx="31503">
                  <c:v>1270.06</c:v>
                </c:pt>
                <c:pt idx="31504">
                  <c:v>1270.08</c:v>
                </c:pt>
                <c:pt idx="31505">
                  <c:v>1270.0999999999999</c:v>
                </c:pt>
                <c:pt idx="31506">
                  <c:v>1270.1199999999999</c:v>
                </c:pt>
                <c:pt idx="31507">
                  <c:v>1270.1399999999999</c:v>
                </c:pt>
                <c:pt idx="31508">
                  <c:v>1270.1599999999999</c:v>
                </c:pt>
                <c:pt idx="31509">
                  <c:v>1270.1799999999998</c:v>
                </c:pt>
                <c:pt idx="31510">
                  <c:v>1270.2</c:v>
                </c:pt>
                <c:pt idx="31511">
                  <c:v>1270.22</c:v>
                </c:pt>
                <c:pt idx="31512">
                  <c:v>1270.24</c:v>
                </c:pt>
                <c:pt idx="31513">
                  <c:v>1270.26</c:v>
                </c:pt>
                <c:pt idx="31514">
                  <c:v>1270.28</c:v>
                </c:pt>
                <c:pt idx="31515">
                  <c:v>1270.3</c:v>
                </c:pt>
                <c:pt idx="31516">
                  <c:v>1270.32</c:v>
                </c:pt>
                <c:pt idx="31517">
                  <c:v>1270.3399999999999</c:v>
                </c:pt>
                <c:pt idx="31518">
                  <c:v>1270.3599999999999</c:v>
                </c:pt>
                <c:pt idx="31519">
                  <c:v>1270.3799999999999</c:v>
                </c:pt>
                <c:pt idx="31520">
                  <c:v>1270.4000000000001</c:v>
                </c:pt>
                <c:pt idx="31521">
                  <c:v>1270.42</c:v>
                </c:pt>
                <c:pt idx="31522">
                  <c:v>1270.44</c:v>
                </c:pt>
                <c:pt idx="31523">
                  <c:v>1270.46</c:v>
                </c:pt>
                <c:pt idx="31524">
                  <c:v>1270.48</c:v>
                </c:pt>
                <c:pt idx="31525">
                  <c:v>1270.5</c:v>
                </c:pt>
                <c:pt idx="31526">
                  <c:v>1270.52</c:v>
                </c:pt>
                <c:pt idx="31527">
                  <c:v>1270.54</c:v>
                </c:pt>
                <c:pt idx="31528">
                  <c:v>1270.56</c:v>
                </c:pt>
                <c:pt idx="31529">
                  <c:v>1270.58</c:v>
                </c:pt>
                <c:pt idx="31530">
                  <c:v>1270.5999999999999</c:v>
                </c:pt>
                <c:pt idx="31531">
                  <c:v>1270.6199999999999</c:v>
                </c:pt>
                <c:pt idx="31532">
                  <c:v>1270.6399999999999</c:v>
                </c:pt>
                <c:pt idx="31533">
                  <c:v>1270.6599999999999</c:v>
                </c:pt>
                <c:pt idx="31534">
                  <c:v>1270.6799999999998</c:v>
                </c:pt>
                <c:pt idx="31535">
                  <c:v>1270.7</c:v>
                </c:pt>
                <c:pt idx="31536">
                  <c:v>1270.72</c:v>
                </c:pt>
                <c:pt idx="31537">
                  <c:v>1270.74</c:v>
                </c:pt>
                <c:pt idx="31538">
                  <c:v>1270.76</c:v>
                </c:pt>
                <c:pt idx="31539">
                  <c:v>1270.78</c:v>
                </c:pt>
                <c:pt idx="31540">
                  <c:v>1270.8</c:v>
                </c:pt>
                <c:pt idx="31541">
                  <c:v>1270.82</c:v>
                </c:pt>
                <c:pt idx="31542">
                  <c:v>1270.8399999999999</c:v>
                </c:pt>
                <c:pt idx="31543">
                  <c:v>1270.8599999999999</c:v>
                </c:pt>
                <c:pt idx="31544">
                  <c:v>1270.8799999999999</c:v>
                </c:pt>
                <c:pt idx="31545">
                  <c:v>1270.9000000000001</c:v>
                </c:pt>
                <c:pt idx="31546">
                  <c:v>1270.92</c:v>
                </c:pt>
                <c:pt idx="31547">
                  <c:v>1270.94</c:v>
                </c:pt>
                <c:pt idx="31548">
                  <c:v>1270.96</c:v>
                </c:pt>
                <c:pt idx="31549">
                  <c:v>1270.98</c:v>
                </c:pt>
                <c:pt idx="31550">
                  <c:v>1271</c:v>
                </c:pt>
                <c:pt idx="31551">
                  <c:v>1271.02</c:v>
                </c:pt>
                <c:pt idx="31552">
                  <c:v>1271.04</c:v>
                </c:pt>
                <c:pt idx="31553">
                  <c:v>1271.06</c:v>
                </c:pt>
                <c:pt idx="31554">
                  <c:v>1271.08</c:v>
                </c:pt>
                <c:pt idx="31555">
                  <c:v>1271.0999999999999</c:v>
                </c:pt>
                <c:pt idx="31556">
                  <c:v>1271.1199999999999</c:v>
                </c:pt>
                <c:pt idx="31557">
                  <c:v>1271.1399999999999</c:v>
                </c:pt>
                <c:pt idx="31558">
                  <c:v>1271.1599999999999</c:v>
                </c:pt>
                <c:pt idx="31559">
                  <c:v>1271.1799999999998</c:v>
                </c:pt>
                <c:pt idx="31560">
                  <c:v>1271.2</c:v>
                </c:pt>
                <c:pt idx="31561">
                  <c:v>1271.22</c:v>
                </c:pt>
                <c:pt idx="31562">
                  <c:v>1271.24</c:v>
                </c:pt>
                <c:pt idx="31563">
                  <c:v>1271.26</c:v>
                </c:pt>
                <c:pt idx="31564">
                  <c:v>1271.28</c:v>
                </c:pt>
                <c:pt idx="31565">
                  <c:v>1271.3</c:v>
                </c:pt>
                <c:pt idx="31566">
                  <c:v>1271.32</c:v>
                </c:pt>
                <c:pt idx="31567">
                  <c:v>1271.3399999999999</c:v>
                </c:pt>
                <c:pt idx="31568">
                  <c:v>1271.3599999999999</c:v>
                </c:pt>
                <c:pt idx="31569">
                  <c:v>1271.3799999999999</c:v>
                </c:pt>
                <c:pt idx="31570">
                  <c:v>1271.4000000000001</c:v>
                </c:pt>
                <c:pt idx="31571">
                  <c:v>1271.42</c:v>
                </c:pt>
                <c:pt idx="31572">
                  <c:v>1271.44</c:v>
                </c:pt>
                <c:pt idx="31573">
                  <c:v>1271.46</c:v>
                </c:pt>
                <c:pt idx="31574">
                  <c:v>1271.48</c:v>
                </c:pt>
                <c:pt idx="31575">
                  <c:v>1271.5</c:v>
                </c:pt>
                <c:pt idx="31576">
                  <c:v>1271.52</c:v>
                </c:pt>
                <c:pt idx="31577">
                  <c:v>1271.54</c:v>
                </c:pt>
                <c:pt idx="31578">
                  <c:v>1271.56</c:v>
                </c:pt>
                <c:pt idx="31579">
                  <c:v>1271.58</c:v>
                </c:pt>
                <c:pt idx="31580">
                  <c:v>1271.5999999999999</c:v>
                </c:pt>
                <c:pt idx="31581">
                  <c:v>1271.6199999999999</c:v>
                </c:pt>
                <c:pt idx="31582">
                  <c:v>1271.6399999999999</c:v>
                </c:pt>
                <c:pt idx="31583">
                  <c:v>1271.6599999999999</c:v>
                </c:pt>
                <c:pt idx="31584">
                  <c:v>1271.6799999999998</c:v>
                </c:pt>
                <c:pt idx="31585">
                  <c:v>1271.7</c:v>
                </c:pt>
                <c:pt idx="31586">
                  <c:v>1271.72</c:v>
                </c:pt>
                <c:pt idx="31587">
                  <c:v>1271.74</c:v>
                </c:pt>
                <c:pt idx="31588">
                  <c:v>1271.76</c:v>
                </c:pt>
                <c:pt idx="31589">
                  <c:v>1271.78</c:v>
                </c:pt>
                <c:pt idx="31590">
                  <c:v>1271.8</c:v>
                </c:pt>
                <c:pt idx="31591">
                  <c:v>1271.82</c:v>
                </c:pt>
                <c:pt idx="31592">
                  <c:v>1271.8399999999999</c:v>
                </c:pt>
                <c:pt idx="31593">
                  <c:v>1271.8599999999999</c:v>
                </c:pt>
                <c:pt idx="31594">
                  <c:v>1271.8799999999999</c:v>
                </c:pt>
                <c:pt idx="31595">
                  <c:v>1271.9000000000001</c:v>
                </c:pt>
                <c:pt idx="31596">
                  <c:v>1271.92</c:v>
                </c:pt>
                <c:pt idx="31597">
                  <c:v>1271.94</c:v>
                </c:pt>
                <c:pt idx="31598">
                  <c:v>1271.96</c:v>
                </c:pt>
                <c:pt idx="31599">
                  <c:v>1271.98</c:v>
                </c:pt>
                <c:pt idx="31600">
                  <c:v>1272</c:v>
                </c:pt>
                <c:pt idx="31601">
                  <c:v>1272.02</c:v>
                </c:pt>
                <c:pt idx="31602">
                  <c:v>1272.04</c:v>
                </c:pt>
                <c:pt idx="31603">
                  <c:v>1272.06</c:v>
                </c:pt>
                <c:pt idx="31604">
                  <c:v>1272.08</c:v>
                </c:pt>
                <c:pt idx="31605">
                  <c:v>1272.0999999999999</c:v>
                </c:pt>
                <c:pt idx="31606">
                  <c:v>1272.1199999999999</c:v>
                </c:pt>
                <c:pt idx="31607">
                  <c:v>1272.1399999999999</c:v>
                </c:pt>
                <c:pt idx="31608">
                  <c:v>1272.1599999999999</c:v>
                </c:pt>
                <c:pt idx="31609">
                  <c:v>1272.1799999999998</c:v>
                </c:pt>
                <c:pt idx="31610">
                  <c:v>1272.2</c:v>
                </c:pt>
                <c:pt idx="31611">
                  <c:v>1272.22</c:v>
                </c:pt>
                <c:pt idx="31612">
                  <c:v>1272.24</c:v>
                </c:pt>
                <c:pt idx="31613">
                  <c:v>1272.26</c:v>
                </c:pt>
                <c:pt idx="31614">
                  <c:v>1272.28</c:v>
                </c:pt>
                <c:pt idx="31615">
                  <c:v>1272.3</c:v>
                </c:pt>
                <c:pt idx="31616">
                  <c:v>1272.32</c:v>
                </c:pt>
                <c:pt idx="31617">
                  <c:v>1272.3399999999999</c:v>
                </c:pt>
                <c:pt idx="31618">
                  <c:v>1272.3599999999999</c:v>
                </c:pt>
                <c:pt idx="31619">
                  <c:v>1272.3799999999999</c:v>
                </c:pt>
                <c:pt idx="31620">
                  <c:v>1272.4000000000001</c:v>
                </c:pt>
                <c:pt idx="31621">
                  <c:v>1272.42</c:v>
                </c:pt>
                <c:pt idx="31622">
                  <c:v>1272.44</c:v>
                </c:pt>
                <c:pt idx="31623">
                  <c:v>1272.46</c:v>
                </c:pt>
                <c:pt idx="31624">
                  <c:v>1272.48</c:v>
                </c:pt>
                <c:pt idx="31625">
                  <c:v>1272.5</c:v>
                </c:pt>
                <c:pt idx="31626">
                  <c:v>1272.52</c:v>
                </c:pt>
                <c:pt idx="31627">
                  <c:v>1272.54</c:v>
                </c:pt>
                <c:pt idx="31628">
                  <c:v>1272.56</c:v>
                </c:pt>
                <c:pt idx="31629">
                  <c:v>1272.58</c:v>
                </c:pt>
                <c:pt idx="31630">
                  <c:v>1272.5999999999999</c:v>
                </c:pt>
                <c:pt idx="31631">
                  <c:v>1272.6199999999999</c:v>
                </c:pt>
                <c:pt idx="31632">
                  <c:v>1272.6399999999999</c:v>
                </c:pt>
                <c:pt idx="31633">
                  <c:v>1272.6599999999999</c:v>
                </c:pt>
                <c:pt idx="31634">
                  <c:v>1272.6799999999998</c:v>
                </c:pt>
                <c:pt idx="31635">
                  <c:v>1272.7</c:v>
                </c:pt>
                <c:pt idx="31636">
                  <c:v>1272.72</c:v>
                </c:pt>
                <c:pt idx="31637">
                  <c:v>1272.74</c:v>
                </c:pt>
                <c:pt idx="31638">
                  <c:v>1272.76</c:v>
                </c:pt>
                <c:pt idx="31639">
                  <c:v>1272.78</c:v>
                </c:pt>
                <c:pt idx="31640">
                  <c:v>1272.8</c:v>
                </c:pt>
                <c:pt idx="31641">
                  <c:v>1272.82</c:v>
                </c:pt>
                <c:pt idx="31642">
                  <c:v>1272.8399999999999</c:v>
                </c:pt>
                <c:pt idx="31643">
                  <c:v>1272.8599999999999</c:v>
                </c:pt>
                <c:pt idx="31644">
                  <c:v>1272.8799999999999</c:v>
                </c:pt>
                <c:pt idx="31645">
                  <c:v>1272.9000000000001</c:v>
                </c:pt>
                <c:pt idx="31646">
                  <c:v>1272.92</c:v>
                </c:pt>
                <c:pt idx="31647">
                  <c:v>1272.94</c:v>
                </c:pt>
                <c:pt idx="31648">
                  <c:v>1272.96</c:v>
                </c:pt>
                <c:pt idx="31649">
                  <c:v>1272.98</c:v>
                </c:pt>
                <c:pt idx="31650">
                  <c:v>1273</c:v>
                </c:pt>
                <c:pt idx="31651">
                  <c:v>1273.02</c:v>
                </c:pt>
                <c:pt idx="31652">
                  <c:v>1273.04</c:v>
                </c:pt>
                <c:pt idx="31653">
                  <c:v>1273.06</c:v>
                </c:pt>
                <c:pt idx="31654">
                  <c:v>1273.08</c:v>
                </c:pt>
                <c:pt idx="31655">
                  <c:v>1273.0999999999999</c:v>
                </c:pt>
                <c:pt idx="31656">
                  <c:v>1273.1199999999999</c:v>
                </c:pt>
                <c:pt idx="31657">
                  <c:v>1273.1399999999999</c:v>
                </c:pt>
                <c:pt idx="31658">
                  <c:v>1273.1599999999999</c:v>
                </c:pt>
                <c:pt idx="31659">
                  <c:v>1273.1799999999998</c:v>
                </c:pt>
                <c:pt idx="31660">
                  <c:v>1273.2</c:v>
                </c:pt>
                <c:pt idx="31661">
                  <c:v>1273.22</c:v>
                </c:pt>
                <c:pt idx="31662">
                  <c:v>1273.24</c:v>
                </c:pt>
                <c:pt idx="31663">
                  <c:v>1273.26</c:v>
                </c:pt>
                <c:pt idx="31664">
                  <c:v>1273.28</c:v>
                </c:pt>
                <c:pt idx="31665">
                  <c:v>1273.3</c:v>
                </c:pt>
                <c:pt idx="31666">
                  <c:v>1273.32</c:v>
                </c:pt>
                <c:pt idx="31667">
                  <c:v>1273.3399999999999</c:v>
                </c:pt>
                <c:pt idx="31668">
                  <c:v>1273.3599999999999</c:v>
                </c:pt>
                <c:pt idx="31669">
                  <c:v>1273.3799999999999</c:v>
                </c:pt>
                <c:pt idx="31670">
                  <c:v>1273.4000000000001</c:v>
                </c:pt>
                <c:pt idx="31671">
                  <c:v>1273.42</c:v>
                </c:pt>
                <c:pt idx="31672">
                  <c:v>1273.44</c:v>
                </c:pt>
                <c:pt idx="31673">
                  <c:v>1273.46</c:v>
                </c:pt>
                <c:pt idx="31674">
                  <c:v>1273.48</c:v>
                </c:pt>
                <c:pt idx="31675">
                  <c:v>1273.5</c:v>
                </c:pt>
                <c:pt idx="31676">
                  <c:v>1273.52</c:v>
                </c:pt>
                <c:pt idx="31677">
                  <c:v>1273.54</c:v>
                </c:pt>
                <c:pt idx="31678">
                  <c:v>1273.56</c:v>
                </c:pt>
                <c:pt idx="31679">
                  <c:v>1273.58</c:v>
                </c:pt>
                <c:pt idx="31680">
                  <c:v>1273.5999999999999</c:v>
                </c:pt>
                <c:pt idx="31681">
                  <c:v>1273.6199999999999</c:v>
                </c:pt>
                <c:pt idx="31682">
                  <c:v>1273.6399999999999</c:v>
                </c:pt>
                <c:pt idx="31683">
                  <c:v>1273.6599999999999</c:v>
                </c:pt>
                <c:pt idx="31684">
                  <c:v>1273.6799999999998</c:v>
                </c:pt>
                <c:pt idx="31685">
                  <c:v>1273.7</c:v>
                </c:pt>
                <c:pt idx="31686">
                  <c:v>1273.72</c:v>
                </c:pt>
                <c:pt idx="31687">
                  <c:v>1273.74</c:v>
                </c:pt>
                <c:pt idx="31688">
                  <c:v>1273.76</c:v>
                </c:pt>
                <c:pt idx="31689">
                  <c:v>1273.78</c:v>
                </c:pt>
                <c:pt idx="31690">
                  <c:v>1273.8</c:v>
                </c:pt>
                <c:pt idx="31691">
                  <c:v>1273.82</c:v>
                </c:pt>
                <c:pt idx="31692">
                  <c:v>1273.8399999999999</c:v>
                </c:pt>
                <c:pt idx="31693">
                  <c:v>1273.8599999999999</c:v>
                </c:pt>
                <c:pt idx="31694">
                  <c:v>1273.8799999999999</c:v>
                </c:pt>
                <c:pt idx="31695">
                  <c:v>1273.9000000000001</c:v>
                </c:pt>
                <c:pt idx="31696">
                  <c:v>1273.92</c:v>
                </c:pt>
                <c:pt idx="31697">
                  <c:v>1273.94</c:v>
                </c:pt>
                <c:pt idx="31698">
                  <c:v>1273.96</c:v>
                </c:pt>
                <c:pt idx="31699">
                  <c:v>1273.98</c:v>
                </c:pt>
                <c:pt idx="31700">
                  <c:v>1274</c:v>
                </c:pt>
                <c:pt idx="31701">
                  <c:v>1274.02</c:v>
                </c:pt>
                <c:pt idx="31702">
                  <c:v>1274.04</c:v>
                </c:pt>
                <c:pt idx="31703">
                  <c:v>1274.06</c:v>
                </c:pt>
                <c:pt idx="31704">
                  <c:v>1274.08</c:v>
                </c:pt>
                <c:pt idx="31705">
                  <c:v>1274.0999999999999</c:v>
                </c:pt>
                <c:pt idx="31706">
                  <c:v>1274.1199999999999</c:v>
                </c:pt>
                <c:pt idx="31707">
                  <c:v>1274.1399999999999</c:v>
                </c:pt>
                <c:pt idx="31708">
                  <c:v>1274.1599999999999</c:v>
                </c:pt>
                <c:pt idx="31709">
                  <c:v>1274.1799999999998</c:v>
                </c:pt>
                <c:pt idx="31710">
                  <c:v>1274.2</c:v>
                </c:pt>
                <c:pt idx="31711">
                  <c:v>1274.22</c:v>
                </c:pt>
                <c:pt idx="31712">
                  <c:v>1274.24</c:v>
                </c:pt>
                <c:pt idx="31713">
                  <c:v>1274.26</c:v>
                </c:pt>
                <c:pt idx="31714">
                  <c:v>1274.28</c:v>
                </c:pt>
                <c:pt idx="31715">
                  <c:v>1274.3</c:v>
                </c:pt>
                <c:pt idx="31716">
                  <c:v>1274.32</c:v>
                </c:pt>
                <c:pt idx="31717">
                  <c:v>1274.3399999999999</c:v>
                </c:pt>
                <c:pt idx="31718">
                  <c:v>1274.3599999999999</c:v>
                </c:pt>
                <c:pt idx="31719">
                  <c:v>1274.3799999999999</c:v>
                </c:pt>
                <c:pt idx="31720">
                  <c:v>1274.4000000000001</c:v>
                </c:pt>
                <c:pt idx="31721">
                  <c:v>1274.42</c:v>
                </c:pt>
                <c:pt idx="31722">
                  <c:v>1274.44</c:v>
                </c:pt>
                <c:pt idx="31723">
                  <c:v>1274.46</c:v>
                </c:pt>
                <c:pt idx="31724">
                  <c:v>1274.48</c:v>
                </c:pt>
                <c:pt idx="31725">
                  <c:v>1274.5</c:v>
                </c:pt>
                <c:pt idx="31726">
                  <c:v>1274.52</c:v>
                </c:pt>
                <c:pt idx="31727">
                  <c:v>1274.54</c:v>
                </c:pt>
                <c:pt idx="31728">
                  <c:v>1274.56</c:v>
                </c:pt>
                <c:pt idx="31729">
                  <c:v>1274.58</c:v>
                </c:pt>
                <c:pt idx="31730">
                  <c:v>1274.5999999999999</c:v>
                </c:pt>
                <c:pt idx="31731">
                  <c:v>1274.6199999999999</c:v>
                </c:pt>
                <c:pt idx="31732">
                  <c:v>1274.6399999999999</c:v>
                </c:pt>
                <c:pt idx="31733">
                  <c:v>1274.6599999999999</c:v>
                </c:pt>
                <c:pt idx="31734">
                  <c:v>1274.6799999999998</c:v>
                </c:pt>
                <c:pt idx="31735">
                  <c:v>1274.7</c:v>
                </c:pt>
                <c:pt idx="31736">
                  <c:v>1274.72</c:v>
                </c:pt>
                <c:pt idx="31737">
                  <c:v>1274.74</c:v>
                </c:pt>
                <c:pt idx="31738">
                  <c:v>1274.76</c:v>
                </c:pt>
                <c:pt idx="31739">
                  <c:v>1274.78</c:v>
                </c:pt>
                <c:pt idx="31740">
                  <c:v>1274.8</c:v>
                </c:pt>
                <c:pt idx="31741">
                  <c:v>1274.82</c:v>
                </c:pt>
                <c:pt idx="31742">
                  <c:v>1274.8399999999999</c:v>
                </c:pt>
                <c:pt idx="31743">
                  <c:v>1274.8599999999999</c:v>
                </c:pt>
                <c:pt idx="31744">
                  <c:v>1274.8799999999999</c:v>
                </c:pt>
                <c:pt idx="31745">
                  <c:v>1274.9000000000001</c:v>
                </c:pt>
                <c:pt idx="31746">
                  <c:v>1274.92</c:v>
                </c:pt>
                <c:pt idx="31747">
                  <c:v>1274.94</c:v>
                </c:pt>
                <c:pt idx="31748">
                  <c:v>1274.96</c:v>
                </c:pt>
                <c:pt idx="31749">
                  <c:v>1274.98</c:v>
                </c:pt>
                <c:pt idx="31750">
                  <c:v>1275</c:v>
                </c:pt>
                <c:pt idx="31751">
                  <c:v>1275.02</c:v>
                </c:pt>
                <c:pt idx="31752">
                  <c:v>1275.04</c:v>
                </c:pt>
                <c:pt idx="31753">
                  <c:v>1275.06</c:v>
                </c:pt>
                <c:pt idx="31754">
                  <c:v>1275.08</c:v>
                </c:pt>
                <c:pt idx="31755">
                  <c:v>1275.0999999999999</c:v>
                </c:pt>
                <c:pt idx="31756">
                  <c:v>1275.1199999999999</c:v>
                </c:pt>
                <c:pt idx="31757">
                  <c:v>1275.1399999999999</c:v>
                </c:pt>
                <c:pt idx="31758">
                  <c:v>1275.1599999999999</c:v>
                </c:pt>
                <c:pt idx="31759">
                  <c:v>1275.1799999999998</c:v>
                </c:pt>
                <c:pt idx="31760">
                  <c:v>1275.2</c:v>
                </c:pt>
                <c:pt idx="31761">
                  <c:v>1275.22</c:v>
                </c:pt>
                <c:pt idx="31762">
                  <c:v>1275.24</c:v>
                </c:pt>
                <c:pt idx="31763">
                  <c:v>1275.26</c:v>
                </c:pt>
                <c:pt idx="31764">
                  <c:v>1275.28</c:v>
                </c:pt>
                <c:pt idx="31765">
                  <c:v>1275.3</c:v>
                </c:pt>
                <c:pt idx="31766">
                  <c:v>1275.32</c:v>
                </c:pt>
                <c:pt idx="31767">
                  <c:v>1275.3399999999999</c:v>
                </c:pt>
                <c:pt idx="31768">
                  <c:v>1275.3599999999999</c:v>
                </c:pt>
                <c:pt idx="31769">
                  <c:v>1275.3799999999999</c:v>
                </c:pt>
                <c:pt idx="31770">
                  <c:v>1275.4000000000001</c:v>
                </c:pt>
                <c:pt idx="31771">
                  <c:v>1275.42</c:v>
                </c:pt>
                <c:pt idx="31772">
                  <c:v>1275.44</c:v>
                </c:pt>
                <c:pt idx="31773">
                  <c:v>1275.46</c:v>
                </c:pt>
                <c:pt idx="31774">
                  <c:v>1275.48</c:v>
                </c:pt>
                <c:pt idx="31775">
                  <c:v>1275.5</c:v>
                </c:pt>
                <c:pt idx="31776">
                  <c:v>1275.52</c:v>
                </c:pt>
                <c:pt idx="31777">
                  <c:v>1275.54</c:v>
                </c:pt>
                <c:pt idx="31778">
                  <c:v>1275.56</c:v>
                </c:pt>
                <c:pt idx="31779">
                  <c:v>1275.58</c:v>
                </c:pt>
                <c:pt idx="31780">
                  <c:v>1275.5999999999999</c:v>
                </c:pt>
                <c:pt idx="31781">
                  <c:v>1275.6199999999999</c:v>
                </c:pt>
                <c:pt idx="31782">
                  <c:v>1275.6399999999999</c:v>
                </c:pt>
                <c:pt idx="31783">
                  <c:v>1275.6599999999999</c:v>
                </c:pt>
                <c:pt idx="31784">
                  <c:v>1275.6799999999998</c:v>
                </c:pt>
                <c:pt idx="31785">
                  <c:v>1275.7</c:v>
                </c:pt>
                <c:pt idx="31786">
                  <c:v>1275.72</c:v>
                </c:pt>
                <c:pt idx="31787">
                  <c:v>1275.74</c:v>
                </c:pt>
                <c:pt idx="31788">
                  <c:v>1275.76</c:v>
                </c:pt>
                <c:pt idx="31789">
                  <c:v>1275.78</c:v>
                </c:pt>
                <c:pt idx="31790">
                  <c:v>1275.8</c:v>
                </c:pt>
                <c:pt idx="31791">
                  <c:v>1275.82</c:v>
                </c:pt>
                <c:pt idx="31792">
                  <c:v>1275.8399999999999</c:v>
                </c:pt>
                <c:pt idx="31793">
                  <c:v>1275.8599999999999</c:v>
                </c:pt>
                <c:pt idx="31794">
                  <c:v>1275.8799999999999</c:v>
                </c:pt>
                <c:pt idx="31795">
                  <c:v>1275.9000000000001</c:v>
                </c:pt>
                <c:pt idx="31796">
                  <c:v>1275.92</c:v>
                </c:pt>
                <c:pt idx="31797">
                  <c:v>1275.94</c:v>
                </c:pt>
                <c:pt idx="31798">
                  <c:v>1275.96</c:v>
                </c:pt>
                <c:pt idx="31799">
                  <c:v>1275.98</c:v>
                </c:pt>
                <c:pt idx="31800">
                  <c:v>1276</c:v>
                </c:pt>
                <c:pt idx="31801">
                  <c:v>1276.02</c:v>
                </c:pt>
                <c:pt idx="31802">
                  <c:v>1276.04</c:v>
                </c:pt>
                <c:pt idx="31803">
                  <c:v>1276.06</c:v>
                </c:pt>
                <c:pt idx="31804">
                  <c:v>1276.08</c:v>
                </c:pt>
                <c:pt idx="31805">
                  <c:v>1276.0999999999999</c:v>
                </c:pt>
                <c:pt idx="31806">
                  <c:v>1276.1199999999999</c:v>
                </c:pt>
                <c:pt idx="31807">
                  <c:v>1276.1399999999999</c:v>
                </c:pt>
                <c:pt idx="31808">
                  <c:v>1276.1599999999999</c:v>
                </c:pt>
                <c:pt idx="31809">
                  <c:v>1276.1799999999998</c:v>
                </c:pt>
                <c:pt idx="31810">
                  <c:v>1276.2</c:v>
                </c:pt>
                <c:pt idx="31811">
                  <c:v>1276.22</c:v>
                </c:pt>
                <c:pt idx="31812">
                  <c:v>1276.24</c:v>
                </c:pt>
                <c:pt idx="31813">
                  <c:v>1276.26</c:v>
                </c:pt>
                <c:pt idx="31814">
                  <c:v>1276.28</c:v>
                </c:pt>
                <c:pt idx="31815">
                  <c:v>1276.3</c:v>
                </c:pt>
                <c:pt idx="31816">
                  <c:v>1276.32</c:v>
                </c:pt>
                <c:pt idx="31817">
                  <c:v>1276.3399999999999</c:v>
                </c:pt>
                <c:pt idx="31818">
                  <c:v>1276.3599999999999</c:v>
                </c:pt>
                <c:pt idx="31819">
                  <c:v>1276.3799999999999</c:v>
                </c:pt>
                <c:pt idx="31820">
                  <c:v>1276.4000000000001</c:v>
                </c:pt>
                <c:pt idx="31821">
                  <c:v>1276.42</c:v>
                </c:pt>
                <c:pt idx="31822">
                  <c:v>1276.44</c:v>
                </c:pt>
                <c:pt idx="31823">
                  <c:v>1276.46</c:v>
                </c:pt>
                <c:pt idx="31824">
                  <c:v>1276.48</c:v>
                </c:pt>
                <c:pt idx="31825">
                  <c:v>1276.5</c:v>
                </c:pt>
                <c:pt idx="31826">
                  <c:v>1276.52</c:v>
                </c:pt>
                <c:pt idx="31827">
                  <c:v>1276.54</c:v>
                </c:pt>
                <c:pt idx="31828">
                  <c:v>1276.56</c:v>
                </c:pt>
                <c:pt idx="31829">
                  <c:v>1276.58</c:v>
                </c:pt>
                <c:pt idx="31830">
                  <c:v>1276.5999999999999</c:v>
                </c:pt>
                <c:pt idx="31831">
                  <c:v>1276.6199999999999</c:v>
                </c:pt>
                <c:pt idx="31832">
                  <c:v>1276.6399999999999</c:v>
                </c:pt>
                <c:pt idx="31833">
                  <c:v>1276.6599999999999</c:v>
                </c:pt>
                <c:pt idx="31834">
                  <c:v>1276.6799999999998</c:v>
                </c:pt>
                <c:pt idx="31835">
                  <c:v>1276.7</c:v>
                </c:pt>
                <c:pt idx="31836">
                  <c:v>1276.72</c:v>
                </c:pt>
                <c:pt idx="31837">
                  <c:v>1276.74</c:v>
                </c:pt>
                <c:pt idx="31838">
                  <c:v>1276.76</c:v>
                </c:pt>
                <c:pt idx="31839">
                  <c:v>1276.78</c:v>
                </c:pt>
                <c:pt idx="31840">
                  <c:v>1276.8</c:v>
                </c:pt>
                <c:pt idx="31841">
                  <c:v>1276.82</c:v>
                </c:pt>
                <c:pt idx="31842">
                  <c:v>1276.8399999999999</c:v>
                </c:pt>
                <c:pt idx="31843">
                  <c:v>1276.8599999999999</c:v>
                </c:pt>
                <c:pt idx="31844">
                  <c:v>1276.8799999999999</c:v>
                </c:pt>
                <c:pt idx="31845">
                  <c:v>1276.9000000000001</c:v>
                </c:pt>
                <c:pt idx="31846">
                  <c:v>1276.92</c:v>
                </c:pt>
                <c:pt idx="31847">
                  <c:v>1276.94</c:v>
                </c:pt>
                <c:pt idx="31848">
                  <c:v>1276.96</c:v>
                </c:pt>
                <c:pt idx="31849">
                  <c:v>1276.98</c:v>
                </c:pt>
                <c:pt idx="31850">
                  <c:v>1277</c:v>
                </c:pt>
                <c:pt idx="31851">
                  <c:v>1277.02</c:v>
                </c:pt>
                <c:pt idx="31852">
                  <c:v>1277.04</c:v>
                </c:pt>
                <c:pt idx="31853">
                  <c:v>1277.06</c:v>
                </c:pt>
                <c:pt idx="31854">
                  <c:v>1277.08</c:v>
                </c:pt>
                <c:pt idx="31855">
                  <c:v>1277.0999999999999</c:v>
                </c:pt>
                <c:pt idx="31856">
                  <c:v>1277.1199999999999</c:v>
                </c:pt>
                <c:pt idx="31857">
                  <c:v>1277.1399999999999</c:v>
                </c:pt>
                <c:pt idx="31858">
                  <c:v>1277.1599999999999</c:v>
                </c:pt>
                <c:pt idx="31859">
                  <c:v>1277.1799999999998</c:v>
                </c:pt>
                <c:pt idx="31860">
                  <c:v>1277.2</c:v>
                </c:pt>
                <c:pt idx="31861">
                  <c:v>1277.22</c:v>
                </c:pt>
                <c:pt idx="31862">
                  <c:v>1277.24</c:v>
                </c:pt>
                <c:pt idx="31863">
                  <c:v>1277.26</c:v>
                </c:pt>
                <c:pt idx="31864">
                  <c:v>1277.28</c:v>
                </c:pt>
                <c:pt idx="31865">
                  <c:v>1277.3</c:v>
                </c:pt>
                <c:pt idx="31866">
                  <c:v>1277.32</c:v>
                </c:pt>
                <c:pt idx="31867">
                  <c:v>1277.3399999999999</c:v>
                </c:pt>
                <c:pt idx="31868">
                  <c:v>1277.3599999999999</c:v>
                </c:pt>
                <c:pt idx="31869">
                  <c:v>1277.3799999999999</c:v>
                </c:pt>
                <c:pt idx="31870">
                  <c:v>1277.4000000000001</c:v>
                </c:pt>
                <c:pt idx="31871">
                  <c:v>1277.42</c:v>
                </c:pt>
                <c:pt idx="31872">
                  <c:v>1277.44</c:v>
                </c:pt>
                <c:pt idx="31873">
                  <c:v>1277.46</c:v>
                </c:pt>
                <c:pt idx="31874">
                  <c:v>1277.48</c:v>
                </c:pt>
                <c:pt idx="31875">
                  <c:v>1277.5</c:v>
                </c:pt>
                <c:pt idx="31876">
                  <c:v>1277.52</c:v>
                </c:pt>
                <c:pt idx="31877">
                  <c:v>1277.54</c:v>
                </c:pt>
                <c:pt idx="31878">
                  <c:v>1277.56</c:v>
                </c:pt>
                <c:pt idx="31879">
                  <c:v>1277.58</c:v>
                </c:pt>
                <c:pt idx="31880">
                  <c:v>1277.5999999999999</c:v>
                </c:pt>
                <c:pt idx="31881">
                  <c:v>1277.6199999999999</c:v>
                </c:pt>
                <c:pt idx="31882">
                  <c:v>1277.6399999999999</c:v>
                </c:pt>
                <c:pt idx="31883">
                  <c:v>1277.6599999999999</c:v>
                </c:pt>
                <c:pt idx="31884">
                  <c:v>1277.6799999999998</c:v>
                </c:pt>
                <c:pt idx="31885">
                  <c:v>1277.7</c:v>
                </c:pt>
                <c:pt idx="31886">
                  <c:v>1277.72</c:v>
                </c:pt>
                <c:pt idx="31887">
                  <c:v>1277.74</c:v>
                </c:pt>
                <c:pt idx="31888">
                  <c:v>1277.76</c:v>
                </c:pt>
                <c:pt idx="31889">
                  <c:v>1277.78</c:v>
                </c:pt>
                <c:pt idx="31890">
                  <c:v>1277.8</c:v>
                </c:pt>
                <c:pt idx="31891">
                  <c:v>1277.82</c:v>
                </c:pt>
                <c:pt idx="31892">
                  <c:v>1277.8399999999999</c:v>
                </c:pt>
                <c:pt idx="31893">
                  <c:v>1277.8599999999999</c:v>
                </c:pt>
                <c:pt idx="31894">
                  <c:v>1277.8799999999999</c:v>
                </c:pt>
                <c:pt idx="31895">
                  <c:v>1277.9000000000001</c:v>
                </c:pt>
                <c:pt idx="31896">
                  <c:v>1277.92</c:v>
                </c:pt>
                <c:pt idx="31897">
                  <c:v>1277.94</c:v>
                </c:pt>
                <c:pt idx="31898">
                  <c:v>1277.96</c:v>
                </c:pt>
                <c:pt idx="31899">
                  <c:v>1277.98</c:v>
                </c:pt>
                <c:pt idx="31900">
                  <c:v>1278</c:v>
                </c:pt>
                <c:pt idx="31901">
                  <c:v>1278.02</c:v>
                </c:pt>
                <c:pt idx="31902">
                  <c:v>1278.04</c:v>
                </c:pt>
                <c:pt idx="31903">
                  <c:v>1278.06</c:v>
                </c:pt>
                <c:pt idx="31904">
                  <c:v>1278.08</c:v>
                </c:pt>
                <c:pt idx="31905">
                  <c:v>1278.0999999999999</c:v>
                </c:pt>
                <c:pt idx="31906">
                  <c:v>1278.1199999999999</c:v>
                </c:pt>
                <c:pt idx="31907">
                  <c:v>1278.1399999999999</c:v>
                </c:pt>
                <c:pt idx="31908">
                  <c:v>1278.1599999999999</c:v>
                </c:pt>
                <c:pt idx="31909">
                  <c:v>1278.1799999999998</c:v>
                </c:pt>
                <c:pt idx="31910">
                  <c:v>1278.2</c:v>
                </c:pt>
                <c:pt idx="31911">
                  <c:v>1278.22</c:v>
                </c:pt>
                <c:pt idx="31912">
                  <c:v>1278.24</c:v>
                </c:pt>
                <c:pt idx="31913">
                  <c:v>1278.26</c:v>
                </c:pt>
                <c:pt idx="31914">
                  <c:v>1278.28</c:v>
                </c:pt>
                <c:pt idx="31915">
                  <c:v>1278.3</c:v>
                </c:pt>
                <c:pt idx="31916">
                  <c:v>1278.32</c:v>
                </c:pt>
                <c:pt idx="31917">
                  <c:v>1278.3399999999999</c:v>
                </c:pt>
                <c:pt idx="31918">
                  <c:v>1278.3599999999999</c:v>
                </c:pt>
                <c:pt idx="31919">
                  <c:v>1278.3799999999999</c:v>
                </c:pt>
                <c:pt idx="31920">
                  <c:v>1278.4000000000001</c:v>
                </c:pt>
                <c:pt idx="31921">
                  <c:v>1278.42</c:v>
                </c:pt>
                <c:pt idx="31922">
                  <c:v>1278.44</c:v>
                </c:pt>
                <c:pt idx="31923">
                  <c:v>1278.46</c:v>
                </c:pt>
                <c:pt idx="31924">
                  <c:v>1278.48</c:v>
                </c:pt>
                <c:pt idx="31925">
                  <c:v>1278.5</c:v>
                </c:pt>
                <c:pt idx="31926">
                  <c:v>1278.52</c:v>
                </c:pt>
                <c:pt idx="31927">
                  <c:v>1278.54</c:v>
                </c:pt>
                <c:pt idx="31928">
                  <c:v>1278.56</c:v>
                </c:pt>
                <c:pt idx="31929">
                  <c:v>1278.58</c:v>
                </c:pt>
                <c:pt idx="31930">
                  <c:v>1278.5999999999999</c:v>
                </c:pt>
                <c:pt idx="31931">
                  <c:v>1278.6199999999999</c:v>
                </c:pt>
                <c:pt idx="31932">
                  <c:v>1278.6399999999999</c:v>
                </c:pt>
                <c:pt idx="31933">
                  <c:v>1278.6599999999999</c:v>
                </c:pt>
                <c:pt idx="31934">
                  <c:v>1278.6799999999998</c:v>
                </c:pt>
                <c:pt idx="31935">
                  <c:v>1278.7</c:v>
                </c:pt>
                <c:pt idx="31936">
                  <c:v>1278.72</c:v>
                </c:pt>
                <c:pt idx="31937">
                  <c:v>1278.74</c:v>
                </c:pt>
                <c:pt idx="31938">
                  <c:v>1278.76</c:v>
                </c:pt>
                <c:pt idx="31939">
                  <c:v>1278.78</c:v>
                </c:pt>
                <c:pt idx="31940">
                  <c:v>1278.8</c:v>
                </c:pt>
                <c:pt idx="31941">
                  <c:v>1278.82</c:v>
                </c:pt>
                <c:pt idx="31942">
                  <c:v>1278.8399999999999</c:v>
                </c:pt>
                <c:pt idx="31943">
                  <c:v>1278.8599999999999</c:v>
                </c:pt>
                <c:pt idx="31944">
                  <c:v>1278.8799999999999</c:v>
                </c:pt>
                <c:pt idx="31945">
                  <c:v>1278.9000000000001</c:v>
                </c:pt>
                <c:pt idx="31946">
                  <c:v>1278.92</c:v>
                </c:pt>
                <c:pt idx="31947">
                  <c:v>1278.94</c:v>
                </c:pt>
                <c:pt idx="31948">
                  <c:v>1278.96</c:v>
                </c:pt>
                <c:pt idx="31949">
                  <c:v>1278.98</c:v>
                </c:pt>
                <c:pt idx="31950">
                  <c:v>1279</c:v>
                </c:pt>
                <c:pt idx="31951">
                  <c:v>1279.02</c:v>
                </c:pt>
                <c:pt idx="31952">
                  <c:v>1279.04</c:v>
                </c:pt>
                <c:pt idx="31953">
                  <c:v>1279.06</c:v>
                </c:pt>
                <c:pt idx="31954">
                  <c:v>1279.08</c:v>
                </c:pt>
                <c:pt idx="31955">
                  <c:v>1279.0999999999999</c:v>
                </c:pt>
                <c:pt idx="31956">
                  <c:v>1279.1199999999999</c:v>
                </c:pt>
                <c:pt idx="31957">
                  <c:v>1279.1399999999999</c:v>
                </c:pt>
                <c:pt idx="31958">
                  <c:v>1279.1599999999999</c:v>
                </c:pt>
                <c:pt idx="31959">
                  <c:v>1279.1799999999998</c:v>
                </c:pt>
                <c:pt idx="31960">
                  <c:v>1279.2</c:v>
                </c:pt>
                <c:pt idx="31961">
                  <c:v>1279.22</c:v>
                </c:pt>
                <c:pt idx="31962">
                  <c:v>1279.24</c:v>
                </c:pt>
                <c:pt idx="31963">
                  <c:v>1279.26</c:v>
                </c:pt>
                <c:pt idx="31964">
                  <c:v>1279.28</c:v>
                </c:pt>
                <c:pt idx="31965">
                  <c:v>1279.3</c:v>
                </c:pt>
                <c:pt idx="31966">
                  <c:v>1279.32</c:v>
                </c:pt>
                <c:pt idx="31967">
                  <c:v>1279.3399999999999</c:v>
                </c:pt>
                <c:pt idx="31968">
                  <c:v>1279.3599999999999</c:v>
                </c:pt>
                <c:pt idx="31969">
                  <c:v>1279.3799999999999</c:v>
                </c:pt>
                <c:pt idx="31970">
                  <c:v>1279.4000000000001</c:v>
                </c:pt>
                <c:pt idx="31971">
                  <c:v>1279.42</c:v>
                </c:pt>
                <c:pt idx="31972">
                  <c:v>1279.44</c:v>
                </c:pt>
                <c:pt idx="31973">
                  <c:v>1279.46</c:v>
                </c:pt>
                <c:pt idx="31974">
                  <c:v>1279.48</c:v>
                </c:pt>
                <c:pt idx="31975">
                  <c:v>1279.5</c:v>
                </c:pt>
                <c:pt idx="31976">
                  <c:v>1279.52</c:v>
                </c:pt>
                <c:pt idx="31977">
                  <c:v>1279.54</c:v>
                </c:pt>
                <c:pt idx="31978">
                  <c:v>1279.56</c:v>
                </c:pt>
                <c:pt idx="31979">
                  <c:v>1279.58</c:v>
                </c:pt>
                <c:pt idx="31980">
                  <c:v>1279.5999999999999</c:v>
                </c:pt>
                <c:pt idx="31981">
                  <c:v>1279.6199999999999</c:v>
                </c:pt>
                <c:pt idx="31982">
                  <c:v>1279.6399999999999</c:v>
                </c:pt>
                <c:pt idx="31983">
                  <c:v>1279.6599999999999</c:v>
                </c:pt>
                <c:pt idx="31984">
                  <c:v>1279.6799999999998</c:v>
                </c:pt>
                <c:pt idx="31985">
                  <c:v>1279.7</c:v>
                </c:pt>
                <c:pt idx="31986">
                  <c:v>1279.72</c:v>
                </c:pt>
                <c:pt idx="31987">
                  <c:v>1279.74</c:v>
                </c:pt>
                <c:pt idx="31988">
                  <c:v>1279.76</c:v>
                </c:pt>
                <c:pt idx="31989">
                  <c:v>1279.78</c:v>
                </c:pt>
                <c:pt idx="31990">
                  <c:v>1279.8</c:v>
                </c:pt>
                <c:pt idx="31991">
                  <c:v>1279.82</c:v>
                </c:pt>
                <c:pt idx="31992">
                  <c:v>1279.8399999999999</c:v>
                </c:pt>
                <c:pt idx="31993">
                  <c:v>1279.8599999999999</c:v>
                </c:pt>
                <c:pt idx="31994">
                  <c:v>1279.8799999999999</c:v>
                </c:pt>
                <c:pt idx="31995">
                  <c:v>1279.9000000000001</c:v>
                </c:pt>
                <c:pt idx="31996">
                  <c:v>1279.92</c:v>
                </c:pt>
                <c:pt idx="31997">
                  <c:v>1279.94</c:v>
                </c:pt>
                <c:pt idx="31998">
                  <c:v>1279.96</c:v>
                </c:pt>
              </c:numCache>
            </c:numRef>
          </c:xVal>
          <c:yVal>
            <c:numRef>
              <c:f>Sheet1!$B$32003:$B$64001</c:f>
              <c:numCache>
                <c:formatCode>General</c:formatCode>
                <c:ptCount val="31999"/>
                <c:pt idx="0">
                  <c:v>2475.5859399999999</c:v>
                </c:pt>
                <c:pt idx="1">
                  <c:v>2475.5859399999999</c:v>
                </c:pt>
                <c:pt idx="2">
                  <c:v>2478.0273400000001</c:v>
                </c:pt>
                <c:pt idx="3">
                  <c:v>2475.5859399999999</c:v>
                </c:pt>
                <c:pt idx="4">
                  <c:v>2478.0273400000001</c:v>
                </c:pt>
                <c:pt idx="5">
                  <c:v>2475.5859399999999</c:v>
                </c:pt>
                <c:pt idx="6">
                  <c:v>2475.5859399999999</c:v>
                </c:pt>
                <c:pt idx="7">
                  <c:v>2475.5859399999999</c:v>
                </c:pt>
                <c:pt idx="8">
                  <c:v>2475.5859399999999</c:v>
                </c:pt>
                <c:pt idx="9">
                  <c:v>2475.5859399999999</c:v>
                </c:pt>
                <c:pt idx="10">
                  <c:v>2475.5859399999999</c:v>
                </c:pt>
                <c:pt idx="11">
                  <c:v>2475.5859399999999</c:v>
                </c:pt>
                <c:pt idx="12">
                  <c:v>2475.5859399999999</c:v>
                </c:pt>
                <c:pt idx="13">
                  <c:v>2475.5859399999999</c:v>
                </c:pt>
                <c:pt idx="14">
                  <c:v>2478.0273400000001</c:v>
                </c:pt>
                <c:pt idx="15">
                  <c:v>2475.5859399999999</c:v>
                </c:pt>
                <c:pt idx="16">
                  <c:v>2475.5859399999999</c:v>
                </c:pt>
                <c:pt idx="17">
                  <c:v>2475.5859399999999</c:v>
                </c:pt>
                <c:pt idx="18">
                  <c:v>2475.5859399999999</c:v>
                </c:pt>
                <c:pt idx="19">
                  <c:v>2478.0273400000001</c:v>
                </c:pt>
                <c:pt idx="20">
                  <c:v>2475.5859399999999</c:v>
                </c:pt>
                <c:pt idx="21">
                  <c:v>2478.0273400000001</c:v>
                </c:pt>
                <c:pt idx="22">
                  <c:v>2475.5859399999999</c:v>
                </c:pt>
                <c:pt idx="23">
                  <c:v>2478.0273400000001</c:v>
                </c:pt>
                <c:pt idx="24">
                  <c:v>2475.5859399999999</c:v>
                </c:pt>
                <c:pt idx="25">
                  <c:v>2475.5859399999999</c:v>
                </c:pt>
                <c:pt idx="26">
                  <c:v>2475.5859399999999</c:v>
                </c:pt>
                <c:pt idx="27">
                  <c:v>2478.0273400000001</c:v>
                </c:pt>
                <c:pt idx="28">
                  <c:v>2475.5859399999999</c:v>
                </c:pt>
                <c:pt idx="29">
                  <c:v>2475.5859399999999</c:v>
                </c:pt>
                <c:pt idx="30">
                  <c:v>2475.5859399999999</c:v>
                </c:pt>
                <c:pt idx="31">
                  <c:v>2475.5859399999999</c:v>
                </c:pt>
                <c:pt idx="32">
                  <c:v>2475.5859399999999</c:v>
                </c:pt>
                <c:pt idx="33">
                  <c:v>2475.5859399999999</c:v>
                </c:pt>
                <c:pt idx="34">
                  <c:v>2475.5859399999999</c:v>
                </c:pt>
                <c:pt idx="35">
                  <c:v>2475.5859399999999</c:v>
                </c:pt>
                <c:pt idx="36">
                  <c:v>2475.5859399999999</c:v>
                </c:pt>
                <c:pt idx="37">
                  <c:v>2475.5859399999999</c:v>
                </c:pt>
                <c:pt idx="38">
                  <c:v>2475.5859399999999</c:v>
                </c:pt>
                <c:pt idx="39">
                  <c:v>2475.5859399999999</c:v>
                </c:pt>
                <c:pt idx="40">
                  <c:v>2475.5859399999999</c:v>
                </c:pt>
                <c:pt idx="41">
                  <c:v>2475.5859399999999</c:v>
                </c:pt>
                <c:pt idx="42">
                  <c:v>2475.5859399999999</c:v>
                </c:pt>
                <c:pt idx="43">
                  <c:v>2475.5859399999999</c:v>
                </c:pt>
                <c:pt idx="44">
                  <c:v>2478.0273400000001</c:v>
                </c:pt>
                <c:pt idx="45">
                  <c:v>2478.0273400000001</c:v>
                </c:pt>
                <c:pt idx="46">
                  <c:v>2475.5859399999999</c:v>
                </c:pt>
                <c:pt idx="47">
                  <c:v>2475.5859399999999</c:v>
                </c:pt>
                <c:pt idx="48">
                  <c:v>2475.5859399999999</c:v>
                </c:pt>
                <c:pt idx="49">
                  <c:v>2475.5859399999999</c:v>
                </c:pt>
                <c:pt idx="50">
                  <c:v>2475.5859399999999</c:v>
                </c:pt>
                <c:pt idx="51">
                  <c:v>2478.0273400000001</c:v>
                </c:pt>
                <c:pt idx="52">
                  <c:v>2475.5859399999999</c:v>
                </c:pt>
                <c:pt idx="53">
                  <c:v>2475.5859399999999</c:v>
                </c:pt>
                <c:pt idx="54">
                  <c:v>2475.5859399999999</c:v>
                </c:pt>
                <c:pt idx="55">
                  <c:v>2478.0273400000001</c:v>
                </c:pt>
                <c:pt idx="56">
                  <c:v>2475.5859399999999</c:v>
                </c:pt>
                <c:pt idx="57">
                  <c:v>2475.5859399999999</c:v>
                </c:pt>
                <c:pt idx="58">
                  <c:v>2475.5859399999999</c:v>
                </c:pt>
                <c:pt idx="59">
                  <c:v>2475.5859399999999</c:v>
                </c:pt>
                <c:pt idx="60">
                  <c:v>2475.5859399999999</c:v>
                </c:pt>
                <c:pt idx="61">
                  <c:v>2475.5859399999999</c:v>
                </c:pt>
                <c:pt idx="62">
                  <c:v>2475.5859399999999</c:v>
                </c:pt>
                <c:pt idx="63">
                  <c:v>2475.5859399999999</c:v>
                </c:pt>
                <c:pt idx="64">
                  <c:v>2475.5859399999999</c:v>
                </c:pt>
                <c:pt idx="65">
                  <c:v>2475.5859399999999</c:v>
                </c:pt>
                <c:pt idx="66">
                  <c:v>2478.0273400000001</c:v>
                </c:pt>
                <c:pt idx="67">
                  <c:v>2475.5859399999999</c:v>
                </c:pt>
                <c:pt idx="68">
                  <c:v>2475.5859399999999</c:v>
                </c:pt>
                <c:pt idx="69">
                  <c:v>2475.5859399999999</c:v>
                </c:pt>
                <c:pt idx="70">
                  <c:v>2475.5859399999999</c:v>
                </c:pt>
                <c:pt idx="71">
                  <c:v>2475.5859399999999</c:v>
                </c:pt>
                <c:pt idx="72">
                  <c:v>2475.5859399999999</c:v>
                </c:pt>
                <c:pt idx="73">
                  <c:v>2475.5859399999999</c:v>
                </c:pt>
                <c:pt idx="74">
                  <c:v>2475.5859399999999</c:v>
                </c:pt>
                <c:pt idx="75">
                  <c:v>2475.5859399999999</c:v>
                </c:pt>
                <c:pt idx="76">
                  <c:v>2475.5859399999999</c:v>
                </c:pt>
                <c:pt idx="77">
                  <c:v>2475.5859399999999</c:v>
                </c:pt>
                <c:pt idx="78">
                  <c:v>2475.5859399999999</c:v>
                </c:pt>
                <c:pt idx="79">
                  <c:v>2475.5859399999999</c:v>
                </c:pt>
                <c:pt idx="80">
                  <c:v>2478.0273400000001</c:v>
                </c:pt>
                <c:pt idx="81">
                  <c:v>2475.5859399999999</c:v>
                </c:pt>
                <c:pt idx="82">
                  <c:v>2475.5859399999999</c:v>
                </c:pt>
                <c:pt idx="83">
                  <c:v>2475.5859399999999</c:v>
                </c:pt>
                <c:pt idx="84">
                  <c:v>2478.0273400000001</c:v>
                </c:pt>
                <c:pt idx="85">
                  <c:v>2475.5859399999999</c:v>
                </c:pt>
                <c:pt idx="86">
                  <c:v>2475.5859399999999</c:v>
                </c:pt>
                <c:pt idx="87">
                  <c:v>2478.0273400000001</c:v>
                </c:pt>
                <c:pt idx="88">
                  <c:v>2475.5859399999999</c:v>
                </c:pt>
                <c:pt idx="89">
                  <c:v>2475.5859399999999</c:v>
                </c:pt>
                <c:pt idx="90">
                  <c:v>2478.0273400000001</c:v>
                </c:pt>
                <c:pt idx="91">
                  <c:v>2475.5859399999999</c:v>
                </c:pt>
                <c:pt idx="92">
                  <c:v>2475.5859399999999</c:v>
                </c:pt>
                <c:pt idx="93">
                  <c:v>2475.5859399999999</c:v>
                </c:pt>
                <c:pt idx="94">
                  <c:v>2475.5859399999999</c:v>
                </c:pt>
                <c:pt idx="95">
                  <c:v>2475.5859399999999</c:v>
                </c:pt>
                <c:pt idx="96">
                  <c:v>2475.5859399999999</c:v>
                </c:pt>
                <c:pt idx="97">
                  <c:v>2475.5859399999999</c:v>
                </c:pt>
                <c:pt idx="98">
                  <c:v>2475.5859399999999</c:v>
                </c:pt>
                <c:pt idx="99">
                  <c:v>2475.5859399999999</c:v>
                </c:pt>
                <c:pt idx="100">
                  <c:v>2478.0273400000001</c:v>
                </c:pt>
                <c:pt idx="101">
                  <c:v>2475.5859399999999</c:v>
                </c:pt>
                <c:pt idx="102">
                  <c:v>2478.0273400000001</c:v>
                </c:pt>
                <c:pt idx="103">
                  <c:v>2475.5859399999999</c:v>
                </c:pt>
                <c:pt idx="104">
                  <c:v>2475.5859399999999</c:v>
                </c:pt>
                <c:pt idx="105">
                  <c:v>2475.5859399999999</c:v>
                </c:pt>
                <c:pt idx="106">
                  <c:v>2475.5859399999999</c:v>
                </c:pt>
                <c:pt idx="107">
                  <c:v>2475.5859399999999</c:v>
                </c:pt>
                <c:pt idx="108">
                  <c:v>2475.5859399999999</c:v>
                </c:pt>
                <c:pt idx="109">
                  <c:v>2475.5859399999999</c:v>
                </c:pt>
                <c:pt idx="110">
                  <c:v>2475.5859399999999</c:v>
                </c:pt>
                <c:pt idx="111">
                  <c:v>2475.5859399999999</c:v>
                </c:pt>
                <c:pt idx="112">
                  <c:v>2475.5859399999999</c:v>
                </c:pt>
                <c:pt idx="113">
                  <c:v>2475.5859399999999</c:v>
                </c:pt>
                <c:pt idx="114">
                  <c:v>2475.5859399999999</c:v>
                </c:pt>
                <c:pt idx="115">
                  <c:v>2475.5859399999999</c:v>
                </c:pt>
                <c:pt idx="116">
                  <c:v>2475.5859399999999</c:v>
                </c:pt>
                <c:pt idx="117">
                  <c:v>2475.5859399999999</c:v>
                </c:pt>
                <c:pt idx="118">
                  <c:v>2475.5859399999999</c:v>
                </c:pt>
                <c:pt idx="119">
                  <c:v>2473.14453</c:v>
                </c:pt>
                <c:pt idx="120">
                  <c:v>2475.5859399999999</c:v>
                </c:pt>
                <c:pt idx="121">
                  <c:v>2475.5859399999999</c:v>
                </c:pt>
                <c:pt idx="122">
                  <c:v>2475.5859399999999</c:v>
                </c:pt>
                <c:pt idx="123">
                  <c:v>2475.5859399999999</c:v>
                </c:pt>
                <c:pt idx="124">
                  <c:v>2475.5859399999999</c:v>
                </c:pt>
                <c:pt idx="125">
                  <c:v>2475.5859399999999</c:v>
                </c:pt>
                <c:pt idx="126">
                  <c:v>2475.5859399999999</c:v>
                </c:pt>
                <c:pt idx="127">
                  <c:v>2475.5859399999999</c:v>
                </c:pt>
                <c:pt idx="128">
                  <c:v>2475.5859399999999</c:v>
                </c:pt>
                <c:pt idx="129">
                  <c:v>2475.5859399999999</c:v>
                </c:pt>
                <c:pt idx="130">
                  <c:v>2475.5859399999999</c:v>
                </c:pt>
                <c:pt idx="131">
                  <c:v>2475.5859399999999</c:v>
                </c:pt>
                <c:pt idx="132">
                  <c:v>2475.5859399999999</c:v>
                </c:pt>
                <c:pt idx="133">
                  <c:v>2475.5859399999999</c:v>
                </c:pt>
                <c:pt idx="134">
                  <c:v>2478.0273400000001</c:v>
                </c:pt>
                <c:pt idx="135">
                  <c:v>2478.0273400000001</c:v>
                </c:pt>
                <c:pt idx="136">
                  <c:v>2475.5859399999999</c:v>
                </c:pt>
                <c:pt idx="137">
                  <c:v>2475.5859399999999</c:v>
                </c:pt>
                <c:pt idx="138">
                  <c:v>2475.5859399999999</c:v>
                </c:pt>
                <c:pt idx="139">
                  <c:v>2475.5859399999999</c:v>
                </c:pt>
                <c:pt idx="140">
                  <c:v>2473.14453</c:v>
                </c:pt>
                <c:pt idx="141">
                  <c:v>2475.5859399999999</c:v>
                </c:pt>
                <c:pt idx="142">
                  <c:v>2475.5859399999999</c:v>
                </c:pt>
                <c:pt idx="143">
                  <c:v>2475.5859399999999</c:v>
                </c:pt>
                <c:pt idx="144">
                  <c:v>2475.5859399999999</c:v>
                </c:pt>
                <c:pt idx="145">
                  <c:v>2475.5859399999999</c:v>
                </c:pt>
                <c:pt idx="146">
                  <c:v>2475.5859399999999</c:v>
                </c:pt>
                <c:pt idx="147">
                  <c:v>2475.5859399999999</c:v>
                </c:pt>
                <c:pt idx="148">
                  <c:v>2475.5859399999999</c:v>
                </c:pt>
                <c:pt idx="149">
                  <c:v>2475.5859399999999</c:v>
                </c:pt>
                <c:pt idx="150">
                  <c:v>2475.5859399999999</c:v>
                </c:pt>
                <c:pt idx="151">
                  <c:v>2475.5859399999999</c:v>
                </c:pt>
                <c:pt idx="152">
                  <c:v>2475.5859399999999</c:v>
                </c:pt>
                <c:pt idx="153">
                  <c:v>2475.5859399999999</c:v>
                </c:pt>
                <c:pt idx="154">
                  <c:v>2475.5859399999999</c:v>
                </c:pt>
                <c:pt idx="155">
                  <c:v>2475.5859399999999</c:v>
                </c:pt>
                <c:pt idx="156">
                  <c:v>2475.5859399999999</c:v>
                </c:pt>
                <c:pt idx="157">
                  <c:v>2475.5859399999999</c:v>
                </c:pt>
                <c:pt idx="158">
                  <c:v>2475.5859399999999</c:v>
                </c:pt>
                <c:pt idx="159">
                  <c:v>2475.5859399999999</c:v>
                </c:pt>
                <c:pt idx="160">
                  <c:v>2475.5859399999999</c:v>
                </c:pt>
                <c:pt idx="161">
                  <c:v>2475.5859399999999</c:v>
                </c:pt>
                <c:pt idx="162">
                  <c:v>2475.5859399999999</c:v>
                </c:pt>
                <c:pt idx="163">
                  <c:v>2475.5859399999999</c:v>
                </c:pt>
                <c:pt idx="164">
                  <c:v>2475.5859399999999</c:v>
                </c:pt>
                <c:pt idx="165">
                  <c:v>2475.5859399999999</c:v>
                </c:pt>
                <c:pt idx="166">
                  <c:v>2475.5859399999999</c:v>
                </c:pt>
                <c:pt idx="167">
                  <c:v>2475.5859399999999</c:v>
                </c:pt>
                <c:pt idx="168">
                  <c:v>2475.5859399999999</c:v>
                </c:pt>
                <c:pt idx="169">
                  <c:v>2475.5859399999999</c:v>
                </c:pt>
                <c:pt idx="170">
                  <c:v>2475.5859399999999</c:v>
                </c:pt>
                <c:pt idx="171">
                  <c:v>2475.5859399999999</c:v>
                </c:pt>
                <c:pt idx="172">
                  <c:v>2475.5859399999999</c:v>
                </c:pt>
                <c:pt idx="173">
                  <c:v>2475.5859399999999</c:v>
                </c:pt>
                <c:pt idx="174">
                  <c:v>2475.5859399999999</c:v>
                </c:pt>
                <c:pt idx="175">
                  <c:v>2475.5859399999999</c:v>
                </c:pt>
                <c:pt idx="176">
                  <c:v>2475.5859399999999</c:v>
                </c:pt>
                <c:pt idx="177">
                  <c:v>2475.5859399999999</c:v>
                </c:pt>
                <c:pt idx="178">
                  <c:v>2475.5859399999999</c:v>
                </c:pt>
                <c:pt idx="179">
                  <c:v>2475.5859399999999</c:v>
                </c:pt>
                <c:pt idx="180">
                  <c:v>2475.5859399999999</c:v>
                </c:pt>
                <c:pt idx="181">
                  <c:v>2475.5859399999999</c:v>
                </c:pt>
                <c:pt idx="182">
                  <c:v>2475.5859399999999</c:v>
                </c:pt>
                <c:pt idx="183">
                  <c:v>2475.5859399999999</c:v>
                </c:pt>
                <c:pt idx="184">
                  <c:v>2475.5859399999999</c:v>
                </c:pt>
                <c:pt idx="185">
                  <c:v>2475.5859399999999</c:v>
                </c:pt>
                <c:pt idx="186">
                  <c:v>2475.5859399999999</c:v>
                </c:pt>
                <c:pt idx="187">
                  <c:v>2475.5859399999999</c:v>
                </c:pt>
                <c:pt idx="188">
                  <c:v>2475.5859399999999</c:v>
                </c:pt>
                <c:pt idx="189">
                  <c:v>2475.5859399999999</c:v>
                </c:pt>
                <c:pt idx="190">
                  <c:v>2475.5859399999999</c:v>
                </c:pt>
                <c:pt idx="191">
                  <c:v>2475.5859399999999</c:v>
                </c:pt>
                <c:pt idx="192">
                  <c:v>2475.5859399999999</c:v>
                </c:pt>
                <c:pt idx="193">
                  <c:v>2475.5859399999999</c:v>
                </c:pt>
                <c:pt idx="194">
                  <c:v>2475.5859399999999</c:v>
                </c:pt>
                <c:pt idx="195">
                  <c:v>2475.5859399999999</c:v>
                </c:pt>
                <c:pt idx="196">
                  <c:v>2475.5859399999999</c:v>
                </c:pt>
                <c:pt idx="197">
                  <c:v>2475.5859399999999</c:v>
                </c:pt>
                <c:pt idx="198">
                  <c:v>2475.5859399999999</c:v>
                </c:pt>
                <c:pt idx="199">
                  <c:v>2475.5859399999999</c:v>
                </c:pt>
                <c:pt idx="200">
                  <c:v>2475.5859399999999</c:v>
                </c:pt>
                <c:pt idx="201">
                  <c:v>2475.5859399999999</c:v>
                </c:pt>
                <c:pt idx="202">
                  <c:v>2475.5859399999999</c:v>
                </c:pt>
                <c:pt idx="203">
                  <c:v>2475.5859399999999</c:v>
                </c:pt>
                <c:pt idx="204">
                  <c:v>2475.5859399999999</c:v>
                </c:pt>
                <c:pt idx="205">
                  <c:v>2475.5859399999999</c:v>
                </c:pt>
                <c:pt idx="206">
                  <c:v>2475.5859399999999</c:v>
                </c:pt>
                <c:pt idx="207">
                  <c:v>2475.5859399999999</c:v>
                </c:pt>
                <c:pt idx="208">
                  <c:v>2475.5859399999999</c:v>
                </c:pt>
                <c:pt idx="209">
                  <c:v>2475.5859399999999</c:v>
                </c:pt>
                <c:pt idx="210">
                  <c:v>2475.5859399999999</c:v>
                </c:pt>
                <c:pt idx="211">
                  <c:v>2475.5859399999999</c:v>
                </c:pt>
                <c:pt idx="212">
                  <c:v>2475.5859399999999</c:v>
                </c:pt>
                <c:pt idx="213">
                  <c:v>2475.5859399999999</c:v>
                </c:pt>
                <c:pt idx="214">
                  <c:v>2475.5859399999999</c:v>
                </c:pt>
                <c:pt idx="215">
                  <c:v>2475.5859399999999</c:v>
                </c:pt>
                <c:pt idx="216">
                  <c:v>2475.5859399999999</c:v>
                </c:pt>
                <c:pt idx="217">
                  <c:v>2475.5859399999999</c:v>
                </c:pt>
                <c:pt idx="218">
                  <c:v>2475.5859399999999</c:v>
                </c:pt>
                <c:pt idx="219">
                  <c:v>2475.5859399999999</c:v>
                </c:pt>
                <c:pt idx="220">
                  <c:v>2475.5859399999999</c:v>
                </c:pt>
                <c:pt idx="221">
                  <c:v>2475.5859399999999</c:v>
                </c:pt>
                <c:pt idx="222">
                  <c:v>2475.5859399999999</c:v>
                </c:pt>
                <c:pt idx="223">
                  <c:v>2475.5859399999999</c:v>
                </c:pt>
                <c:pt idx="224">
                  <c:v>2475.5859399999999</c:v>
                </c:pt>
                <c:pt idx="225">
                  <c:v>2475.5859399999999</c:v>
                </c:pt>
                <c:pt idx="226">
                  <c:v>2475.5859399999999</c:v>
                </c:pt>
                <c:pt idx="227">
                  <c:v>2475.5859399999999</c:v>
                </c:pt>
                <c:pt idx="228">
                  <c:v>2475.5859399999999</c:v>
                </c:pt>
                <c:pt idx="229">
                  <c:v>2475.5859399999999</c:v>
                </c:pt>
                <c:pt idx="230">
                  <c:v>2475.5859399999999</c:v>
                </c:pt>
                <c:pt idx="231">
                  <c:v>2475.5859399999999</c:v>
                </c:pt>
                <c:pt idx="232">
                  <c:v>2475.5859399999999</c:v>
                </c:pt>
                <c:pt idx="233">
                  <c:v>2475.5859399999999</c:v>
                </c:pt>
                <c:pt idx="234">
                  <c:v>2475.5859399999999</c:v>
                </c:pt>
                <c:pt idx="235">
                  <c:v>2475.5859399999999</c:v>
                </c:pt>
                <c:pt idx="236">
                  <c:v>2475.5859399999999</c:v>
                </c:pt>
                <c:pt idx="237">
                  <c:v>2475.5859399999999</c:v>
                </c:pt>
                <c:pt idx="238">
                  <c:v>2475.5859399999999</c:v>
                </c:pt>
                <c:pt idx="239">
                  <c:v>2475.5859399999999</c:v>
                </c:pt>
                <c:pt idx="240">
                  <c:v>2475.5859399999999</c:v>
                </c:pt>
                <c:pt idx="241">
                  <c:v>2475.5859399999999</c:v>
                </c:pt>
                <c:pt idx="242">
                  <c:v>2475.5859399999999</c:v>
                </c:pt>
                <c:pt idx="243">
                  <c:v>2475.5859399999999</c:v>
                </c:pt>
                <c:pt idx="244">
                  <c:v>2475.5859399999999</c:v>
                </c:pt>
                <c:pt idx="245">
                  <c:v>2475.5859399999999</c:v>
                </c:pt>
                <c:pt idx="246">
                  <c:v>2475.5859399999999</c:v>
                </c:pt>
                <c:pt idx="247">
                  <c:v>2475.5859399999999</c:v>
                </c:pt>
                <c:pt idx="248">
                  <c:v>2475.5859399999999</c:v>
                </c:pt>
                <c:pt idx="249">
                  <c:v>2475.5859399999999</c:v>
                </c:pt>
                <c:pt idx="250">
                  <c:v>2475.5859399999999</c:v>
                </c:pt>
                <c:pt idx="251">
                  <c:v>2475.5859399999999</c:v>
                </c:pt>
                <c:pt idx="252">
                  <c:v>2475.5859399999999</c:v>
                </c:pt>
                <c:pt idx="253">
                  <c:v>2475.5859399999999</c:v>
                </c:pt>
                <c:pt idx="254">
                  <c:v>2475.5859399999999</c:v>
                </c:pt>
                <c:pt idx="255">
                  <c:v>2475.5859399999999</c:v>
                </c:pt>
                <c:pt idx="256">
                  <c:v>2475.5859399999999</c:v>
                </c:pt>
                <c:pt idx="257">
                  <c:v>2475.5859399999999</c:v>
                </c:pt>
                <c:pt idx="258">
                  <c:v>2475.5859399999999</c:v>
                </c:pt>
                <c:pt idx="259">
                  <c:v>2475.5859399999999</c:v>
                </c:pt>
                <c:pt idx="260">
                  <c:v>2475.5859399999999</c:v>
                </c:pt>
                <c:pt idx="261">
                  <c:v>2475.5859399999999</c:v>
                </c:pt>
                <c:pt idx="262">
                  <c:v>2475.5859399999999</c:v>
                </c:pt>
                <c:pt idx="263">
                  <c:v>2473.14453</c:v>
                </c:pt>
                <c:pt idx="264">
                  <c:v>2475.5859399999999</c:v>
                </c:pt>
                <c:pt idx="265">
                  <c:v>2475.5859399999999</c:v>
                </c:pt>
                <c:pt idx="266">
                  <c:v>2475.5859399999999</c:v>
                </c:pt>
                <c:pt idx="267">
                  <c:v>2475.5859399999999</c:v>
                </c:pt>
                <c:pt idx="268">
                  <c:v>2475.5859399999999</c:v>
                </c:pt>
                <c:pt idx="269">
                  <c:v>2475.5859399999999</c:v>
                </c:pt>
                <c:pt idx="270">
                  <c:v>2475.5859399999999</c:v>
                </c:pt>
                <c:pt idx="271">
                  <c:v>2475.5859399999999</c:v>
                </c:pt>
                <c:pt idx="272">
                  <c:v>2475.5859399999999</c:v>
                </c:pt>
                <c:pt idx="273">
                  <c:v>2475.5859399999999</c:v>
                </c:pt>
                <c:pt idx="274">
                  <c:v>2475.5859399999999</c:v>
                </c:pt>
                <c:pt idx="275">
                  <c:v>2475.5859399999999</c:v>
                </c:pt>
                <c:pt idx="276">
                  <c:v>2475.5859399999999</c:v>
                </c:pt>
                <c:pt idx="277">
                  <c:v>2475.5859399999999</c:v>
                </c:pt>
                <c:pt idx="278">
                  <c:v>2475.5859399999999</c:v>
                </c:pt>
                <c:pt idx="279">
                  <c:v>2475.5859399999999</c:v>
                </c:pt>
                <c:pt idx="280">
                  <c:v>2475.5859399999999</c:v>
                </c:pt>
                <c:pt idx="281">
                  <c:v>2473.14453</c:v>
                </c:pt>
                <c:pt idx="282">
                  <c:v>2475.5859399999999</c:v>
                </c:pt>
                <c:pt idx="283">
                  <c:v>2475.5859399999999</c:v>
                </c:pt>
                <c:pt idx="284">
                  <c:v>2475.5859399999999</c:v>
                </c:pt>
                <c:pt idx="285">
                  <c:v>2475.5859399999999</c:v>
                </c:pt>
                <c:pt idx="286">
                  <c:v>2475.5859399999999</c:v>
                </c:pt>
                <c:pt idx="287">
                  <c:v>2475.5859399999999</c:v>
                </c:pt>
                <c:pt idx="288">
                  <c:v>2475.5859399999999</c:v>
                </c:pt>
                <c:pt idx="289">
                  <c:v>2475.5859399999999</c:v>
                </c:pt>
                <c:pt idx="290">
                  <c:v>2475.5859399999999</c:v>
                </c:pt>
                <c:pt idx="291">
                  <c:v>2475.5859399999999</c:v>
                </c:pt>
                <c:pt idx="292">
                  <c:v>2475.5859399999999</c:v>
                </c:pt>
                <c:pt idx="293">
                  <c:v>2475.5859399999999</c:v>
                </c:pt>
                <c:pt idx="294">
                  <c:v>2475.5859399999999</c:v>
                </c:pt>
                <c:pt idx="295">
                  <c:v>2475.5859399999999</c:v>
                </c:pt>
                <c:pt idx="296">
                  <c:v>2475.5859399999999</c:v>
                </c:pt>
                <c:pt idx="297">
                  <c:v>2475.5859399999999</c:v>
                </c:pt>
                <c:pt idx="298">
                  <c:v>2475.5859399999999</c:v>
                </c:pt>
                <c:pt idx="299">
                  <c:v>2475.5859399999999</c:v>
                </c:pt>
                <c:pt idx="300">
                  <c:v>2475.5859399999999</c:v>
                </c:pt>
                <c:pt idx="301">
                  <c:v>2475.5859399999999</c:v>
                </c:pt>
                <c:pt idx="302">
                  <c:v>2475.5859399999999</c:v>
                </c:pt>
                <c:pt idx="303">
                  <c:v>2475.5859399999999</c:v>
                </c:pt>
                <c:pt idx="304">
                  <c:v>2475.5859399999999</c:v>
                </c:pt>
                <c:pt idx="305">
                  <c:v>2475.5859399999999</c:v>
                </c:pt>
                <c:pt idx="306">
                  <c:v>2475.5859399999999</c:v>
                </c:pt>
                <c:pt idx="307">
                  <c:v>2475.5859399999999</c:v>
                </c:pt>
                <c:pt idx="308">
                  <c:v>2475.5859399999999</c:v>
                </c:pt>
                <c:pt idx="309">
                  <c:v>2475.5859399999999</c:v>
                </c:pt>
                <c:pt idx="310">
                  <c:v>2475.5859399999999</c:v>
                </c:pt>
                <c:pt idx="311">
                  <c:v>2475.5859399999999</c:v>
                </c:pt>
                <c:pt idx="312">
                  <c:v>2475.5859399999999</c:v>
                </c:pt>
                <c:pt idx="313">
                  <c:v>2475.5859399999999</c:v>
                </c:pt>
                <c:pt idx="314">
                  <c:v>2475.5859399999999</c:v>
                </c:pt>
                <c:pt idx="315">
                  <c:v>2475.5859399999999</c:v>
                </c:pt>
                <c:pt idx="316">
                  <c:v>2475.5859399999999</c:v>
                </c:pt>
                <c:pt idx="317">
                  <c:v>2473.14453</c:v>
                </c:pt>
                <c:pt idx="318">
                  <c:v>2475.5859399999999</c:v>
                </c:pt>
                <c:pt idx="319">
                  <c:v>2475.5859399999999</c:v>
                </c:pt>
                <c:pt idx="320">
                  <c:v>2475.5859399999999</c:v>
                </c:pt>
                <c:pt idx="321">
                  <c:v>2475.5859399999999</c:v>
                </c:pt>
                <c:pt idx="322">
                  <c:v>2475.5859399999999</c:v>
                </c:pt>
                <c:pt idx="323">
                  <c:v>2475.5859399999999</c:v>
                </c:pt>
                <c:pt idx="324">
                  <c:v>2475.5859399999999</c:v>
                </c:pt>
                <c:pt idx="325">
                  <c:v>2475.5859399999999</c:v>
                </c:pt>
                <c:pt idx="326">
                  <c:v>2475.5859399999999</c:v>
                </c:pt>
                <c:pt idx="327">
                  <c:v>2475.5859399999999</c:v>
                </c:pt>
                <c:pt idx="328">
                  <c:v>2475.5859399999999</c:v>
                </c:pt>
                <c:pt idx="329">
                  <c:v>2475.5859399999999</c:v>
                </c:pt>
                <c:pt idx="330">
                  <c:v>2475.5859399999999</c:v>
                </c:pt>
                <c:pt idx="331">
                  <c:v>2475.5859399999999</c:v>
                </c:pt>
                <c:pt idx="332">
                  <c:v>2475.5859399999999</c:v>
                </c:pt>
                <c:pt idx="333">
                  <c:v>2475.5859399999999</c:v>
                </c:pt>
                <c:pt idx="334">
                  <c:v>2475.5859399999999</c:v>
                </c:pt>
                <c:pt idx="335">
                  <c:v>2475.5859399999999</c:v>
                </c:pt>
                <c:pt idx="336">
                  <c:v>2475.5859399999999</c:v>
                </c:pt>
                <c:pt idx="337">
                  <c:v>2475.5859399999999</c:v>
                </c:pt>
                <c:pt idx="338">
                  <c:v>2475.5859399999999</c:v>
                </c:pt>
                <c:pt idx="339">
                  <c:v>2475.5859399999999</c:v>
                </c:pt>
                <c:pt idx="340">
                  <c:v>2475.5859399999999</c:v>
                </c:pt>
                <c:pt idx="341">
                  <c:v>2475.5859399999999</c:v>
                </c:pt>
                <c:pt idx="342">
                  <c:v>2473.14453</c:v>
                </c:pt>
                <c:pt idx="343">
                  <c:v>2475.5859399999999</c:v>
                </c:pt>
                <c:pt idx="344">
                  <c:v>2475.5859399999999</c:v>
                </c:pt>
                <c:pt idx="345">
                  <c:v>2475.5859399999999</c:v>
                </c:pt>
                <c:pt idx="346">
                  <c:v>2475.5859399999999</c:v>
                </c:pt>
                <c:pt idx="347">
                  <c:v>2475.5859399999999</c:v>
                </c:pt>
                <c:pt idx="348">
                  <c:v>2473.14453</c:v>
                </c:pt>
                <c:pt idx="349">
                  <c:v>2475.5859399999999</c:v>
                </c:pt>
                <c:pt idx="350">
                  <c:v>2475.5859399999999</c:v>
                </c:pt>
                <c:pt idx="351">
                  <c:v>2475.5859399999999</c:v>
                </c:pt>
                <c:pt idx="352">
                  <c:v>2475.5859399999999</c:v>
                </c:pt>
                <c:pt idx="353">
                  <c:v>2475.5859399999999</c:v>
                </c:pt>
                <c:pt idx="354">
                  <c:v>2475.5859399999999</c:v>
                </c:pt>
                <c:pt idx="355">
                  <c:v>2475.5859399999999</c:v>
                </c:pt>
                <c:pt idx="356">
                  <c:v>2475.5859399999999</c:v>
                </c:pt>
                <c:pt idx="357">
                  <c:v>2475.5859399999999</c:v>
                </c:pt>
                <c:pt idx="358">
                  <c:v>2475.5859399999999</c:v>
                </c:pt>
                <c:pt idx="359">
                  <c:v>2475.5859399999999</c:v>
                </c:pt>
                <c:pt idx="360">
                  <c:v>2475.5859399999999</c:v>
                </c:pt>
                <c:pt idx="361">
                  <c:v>2475.5859399999999</c:v>
                </c:pt>
                <c:pt idx="362">
                  <c:v>2475.5859399999999</c:v>
                </c:pt>
                <c:pt idx="363">
                  <c:v>2475.5859399999999</c:v>
                </c:pt>
                <c:pt idx="364">
                  <c:v>2473.14453</c:v>
                </c:pt>
                <c:pt idx="365">
                  <c:v>2475.5859399999999</c:v>
                </c:pt>
                <c:pt idx="366">
                  <c:v>2475.5859399999999</c:v>
                </c:pt>
                <c:pt idx="367">
                  <c:v>2475.5859399999999</c:v>
                </c:pt>
                <c:pt idx="368">
                  <c:v>2475.5859399999999</c:v>
                </c:pt>
                <c:pt idx="369">
                  <c:v>2475.5859399999999</c:v>
                </c:pt>
                <c:pt idx="370">
                  <c:v>2475.5859399999999</c:v>
                </c:pt>
                <c:pt idx="371">
                  <c:v>2475.5859399999999</c:v>
                </c:pt>
                <c:pt idx="372">
                  <c:v>2475.5859399999999</c:v>
                </c:pt>
                <c:pt idx="373">
                  <c:v>2475.5859399999999</c:v>
                </c:pt>
                <c:pt idx="374">
                  <c:v>2475.5859399999999</c:v>
                </c:pt>
                <c:pt idx="375">
                  <c:v>2475.5859399999999</c:v>
                </c:pt>
                <c:pt idx="376">
                  <c:v>2475.5859399999999</c:v>
                </c:pt>
                <c:pt idx="377">
                  <c:v>2475.5859399999999</c:v>
                </c:pt>
                <c:pt idx="378">
                  <c:v>2475.5859399999999</c:v>
                </c:pt>
                <c:pt idx="379">
                  <c:v>2475.5859399999999</c:v>
                </c:pt>
                <c:pt idx="380">
                  <c:v>2475.5859399999999</c:v>
                </c:pt>
                <c:pt idx="381">
                  <c:v>2475.5859399999999</c:v>
                </c:pt>
                <c:pt idx="382">
                  <c:v>2475.5859399999999</c:v>
                </c:pt>
                <c:pt idx="383">
                  <c:v>2475.5859399999999</c:v>
                </c:pt>
                <c:pt idx="384">
                  <c:v>2475.5859399999999</c:v>
                </c:pt>
                <c:pt idx="385">
                  <c:v>2475.5859399999999</c:v>
                </c:pt>
                <c:pt idx="386">
                  <c:v>2475.5859399999999</c:v>
                </c:pt>
                <c:pt idx="387">
                  <c:v>2475.5859399999999</c:v>
                </c:pt>
                <c:pt idx="388">
                  <c:v>2475.5859399999999</c:v>
                </c:pt>
                <c:pt idx="389">
                  <c:v>2473.14453</c:v>
                </c:pt>
                <c:pt idx="390">
                  <c:v>2475.5859399999999</c:v>
                </c:pt>
                <c:pt idx="391">
                  <c:v>2475.5859399999999</c:v>
                </c:pt>
                <c:pt idx="392">
                  <c:v>2475.5859399999999</c:v>
                </c:pt>
                <c:pt idx="393">
                  <c:v>2475.5859399999999</c:v>
                </c:pt>
                <c:pt idx="394">
                  <c:v>2475.5859399999999</c:v>
                </c:pt>
                <c:pt idx="395">
                  <c:v>2473.14453</c:v>
                </c:pt>
                <c:pt idx="396">
                  <c:v>2475.5859399999999</c:v>
                </c:pt>
                <c:pt idx="397">
                  <c:v>2475.5859399999999</c:v>
                </c:pt>
                <c:pt idx="398">
                  <c:v>2475.5859399999999</c:v>
                </c:pt>
                <c:pt idx="399">
                  <c:v>2475.5859399999999</c:v>
                </c:pt>
                <c:pt idx="400">
                  <c:v>2475.5859399999999</c:v>
                </c:pt>
                <c:pt idx="401">
                  <c:v>2475.5859399999999</c:v>
                </c:pt>
                <c:pt idx="402">
                  <c:v>2475.5859399999999</c:v>
                </c:pt>
                <c:pt idx="403">
                  <c:v>2475.5859399999999</c:v>
                </c:pt>
                <c:pt idx="404">
                  <c:v>2475.5859399999999</c:v>
                </c:pt>
                <c:pt idx="405">
                  <c:v>2475.5859399999999</c:v>
                </c:pt>
                <c:pt idx="406">
                  <c:v>2475.5859399999999</c:v>
                </c:pt>
                <c:pt idx="407">
                  <c:v>2475.5859399999999</c:v>
                </c:pt>
                <c:pt idx="408">
                  <c:v>2475.5859399999999</c:v>
                </c:pt>
                <c:pt idx="409">
                  <c:v>2475.5859399999999</c:v>
                </c:pt>
                <c:pt idx="410">
                  <c:v>2475.5859399999999</c:v>
                </c:pt>
                <c:pt idx="411">
                  <c:v>2475.5859399999999</c:v>
                </c:pt>
                <c:pt idx="412">
                  <c:v>2475.5859399999999</c:v>
                </c:pt>
                <c:pt idx="413">
                  <c:v>2475.5859399999999</c:v>
                </c:pt>
                <c:pt idx="414">
                  <c:v>2475.5859399999999</c:v>
                </c:pt>
                <c:pt idx="415">
                  <c:v>2475.5859399999999</c:v>
                </c:pt>
                <c:pt idx="416">
                  <c:v>2475.5859399999999</c:v>
                </c:pt>
                <c:pt idx="417">
                  <c:v>2473.14453</c:v>
                </c:pt>
                <c:pt idx="418">
                  <c:v>2475.5859399999999</c:v>
                </c:pt>
                <c:pt idx="419">
                  <c:v>2475.5859399999999</c:v>
                </c:pt>
                <c:pt idx="420">
                  <c:v>2475.5859399999999</c:v>
                </c:pt>
                <c:pt idx="421">
                  <c:v>2475.5859399999999</c:v>
                </c:pt>
                <c:pt idx="422">
                  <c:v>2475.5859399999999</c:v>
                </c:pt>
                <c:pt idx="423">
                  <c:v>2475.5859399999999</c:v>
                </c:pt>
                <c:pt idx="424">
                  <c:v>2475.5859399999999</c:v>
                </c:pt>
                <c:pt idx="425">
                  <c:v>2473.14453</c:v>
                </c:pt>
                <c:pt idx="426">
                  <c:v>2475.5859399999999</c:v>
                </c:pt>
                <c:pt idx="427">
                  <c:v>2475.5859399999999</c:v>
                </c:pt>
                <c:pt idx="428">
                  <c:v>2475.5859399999999</c:v>
                </c:pt>
                <c:pt idx="429">
                  <c:v>2475.5859399999999</c:v>
                </c:pt>
                <c:pt idx="430">
                  <c:v>2473.14453</c:v>
                </c:pt>
                <c:pt idx="431">
                  <c:v>2475.5859399999999</c:v>
                </c:pt>
                <c:pt idx="432">
                  <c:v>2475.5859399999999</c:v>
                </c:pt>
                <c:pt idx="433">
                  <c:v>2475.5859399999999</c:v>
                </c:pt>
                <c:pt idx="434">
                  <c:v>2475.5859399999999</c:v>
                </c:pt>
                <c:pt idx="435">
                  <c:v>2475.5859399999999</c:v>
                </c:pt>
                <c:pt idx="436">
                  <c:v>2475.5859399999999</c:v>
                </c:pt>
                <c:pt idx="437">
                  <c:v>2475.5859399999999</c:v>
                </c:pt>
                <c:pt idx="438">
                  <c:v>2475.5859399999999</c:v>
                </c:pt>
                <c:pt idx="439">
                  <c:v>2475.5859399999999</c:v>
                </c:pt>
                <c:pt idx="440">
                  <c:v>2475.5859399999999</c:v>
                </c:pt>
                <c:pt idx="441">
                  <c:v>2475.5859399999999</c:v>
                </c:pt>
                <c:pt idx="442">
                  <c:v>2475.5859399999999</c:v>
                </c:pt>
                <c:pt idx="443">
                  <c:v>2475.5859399999999</c:v>
                </c:pt>
                <c:pt idx="444">
                  <c:v>2473.14453</c:v>
                </c:pt>
                <c:pt idx="445">
                  <c:v>2475.5859399999999</c:v>
                </c:pt>
                <c:pt idx="446">
                  <c:v>2475.5859399999999</c:v>
                </c:pt>
                <c:pt idx="447">
                  <c:v>2475.5859399999999</c:v>
                </c:pt>
                <c:pt idx="448">
                  <c:v>2475.5859399999999</c:v>
                </c:pt>
                <c:pt idx="449">
                  <c:v>2475.5859399999999</c:v>
                </c:pt>
                <c:pt idx="450">
                  <c:v>2475.5859399999999</c:v>
                </c:pt>
                <c:pt idx="451">
                  <c:v>2475.5859399999999</c:v>
                </c:pt>
                <c:pt idx="452">
                  <c:v>2475.5859399999999</c:v>
                </c:pt>
                <c:pt idx="453">
                  <c:v>2475.5859399999999</c:v>
                </c:pt>
                <c:pt idx="454">
                  <c:v>2473.14453</c:v>
                </c:pt>
                <c:pt idx="455">
                  <c:v>2475.5859399999999</c:v>
                </c:pt>
                <c:pt idx="456">
                  <c:v>2475.5859399999999</c:v>
                </c:pt>
                <c:pt idx="457">
                  <c:v>2475.5859399999999</c:v>
                </c:pt>
                <c:pt idx="458">
                  <c:v>2475.5859399999999</c:v>
                </c:pt>
                <c:pt idx="459">
                  <c:v>2475.5859399999999</c:v>
                </c:pt>
                <c:pt idx="460">
                  <c:v>2475.5859399999999</c:v>
                </c:pt>
                <c:pt idx="461">
                  <c:v>2473.14453</c:v>
                </c:pt>
                <c:pt idx="462">
                  <c:v>2475.5859399999999</c:v>
                </c:pt>
                <c:pt idx="463">
                  <c:v>2475.5859399999999</c:v>
                </c:pt>
                <c:pt idx="464">
                  <c:v>2475.5859399999999</c:v>
                </c:pt>
                <c:pt idx="465">
                  <c:v>2475.5859399999999</c:v>
                </c:pt>
                <c:pt idx="466">
                  <c:v>2475.5859399999999</c:v>
                </c:pt>
                <c:pt idx="467">
                  <c:v>2475.5859399999999</c:v>
                </c:pt>
                <c:pt idx="468">
                  <c:v>2475.5859399999999</c:v>
                </c:pt>
                <c:pt idx="469">
                  <c:v>2475.5859399999999</c:v>
                </c:pt>
                <c:pt idx="470">
                  <c:v>2473.14453</c:v>
                </c:pt>
                <c:pt idx="471">
                  <c:v>2475.5859399999999</c:v>
                </c:pt>
                <c:pt idx="472">
                  <c:v>2473.14453</c:v>
                </c:pt>
                <c:pt idx="473">
                  <c:v>2475.5859399999999</c:v>
                </c:pt>
                <c:pt idx="474">
                  <c:v>2473.14453</c:v>
                </c:pt>
                <c:pt idx="475">
                  <c:v>2475.5859399999999</c:v>
                </c:pt>
                <c:pt idx="476">
                  <c:v>2475.5859399999999</c:v>
                </c:pt>
                <c:pt idx="477">
                  <c:v>2473.14453</c:v>
                </c:pt>
                <c:pt idx="478">
                  <c:v>2475.5859399999999</c:v>
                </c:pt>
                <c:pt idx="479">
                  <c:v>2475.5859399999999</c:v>
                </c:pt>
                <c:pt idx="480">
                  <c:v>2475.5859399999999</c:v>
                </c:pt>
                <c:pt idx="481">
                  <c:v>2475.5859399999999</c:v>
                </c:pt>
                <c:pt idx="482">
                  <c:v>2475.5859399999999</c:v>
                </c:pt>
                <c:pt idx="483">
                  <c:v>2475.5859399999999</c:v>
                </c:pt>
                <c:pt idx="484">
                  <c:v>2475.5859399999999</c:v>
                </c:pt>
                <c:pt idx="485">
                  <c:v>2475.5859399999999</c:v>
                </c:pt>
                <c:pt idx="486">
                  <c:v>2475.5859399999999</c:v>
                </c:pt>
                <c:pt idx="487">
                  <c:v>2475.5859399999999</c:v>
                </c:pt>
                <c:pt idx="488">
                  <c:v>2475.5859399999999</c:v>
                </c:pt>
                <c:pt idx="489">
                  <c:v>2473.14453</c:v>
                </c:pt>
                <c:pt idx="490">
                  <c:v>2475.5859399999999</c:v>
                </c:pt>
                <c:pt idx="491">
                  <c:v>2475.5859399999999</c:v>
                </c:pt>
                <c:pt idx="492">
                  <c:v>2475.5859399999999</c:v>
                </c:pt>
                <c:pt idx="493">
                  <c:v>2475.5859399999999</c:v>
                </c:pt>
                <c:pt idx="494">
                  <c:v>2475.5859399999999</c:v>
                </c:pt>
                <c:pt idx="495">
                  <c:v>2473.14453</c:v>
                </c:pt>
                <c:pt idx="496">
                  <c:v>2475.5859399999999</c:v>
                </c:pt>
                <c:pt idx="497">
                  <c:v>2475.5859399999999</c:v>
                </c:pt>
                <c:pt idx="498">
                  <c:v>2473.14453</c:v>
                </c:pt>
                <c:pt idx="499">
                  <c:v>2473.14453</c:v>
                </c:pt>
                <c:pt idx="500">
                  <c:v>2475.5859399999999</c:v>
                </c:pt>
                <c:pt idx="501">
                  <c:v>2475.5859399999999</c:v>
                </c:pt>
                <c:pt idx="502">
                  <c:v>2475.5859399999999</c:v>
                </c:pt>
                <c:pt idx="503">
                  <c:v>2475.5859399999999</c:v>
                </c:pt>
                <c:pt idx="504">
                  <c:v>2475.5859399999999</c:v>
                </c:pt>
                <c:pt idx="505">
                  <c:v>2475.5859399999999</c:v>
                </c:pt>
                <c:pt idx="506">
                  <c:v>2475.5859399999999</c:v>
                </c:pt>
                <c:pt idx="507">
                  <c:v>2475.5859399999999</c:v>
                </c:pt>
                <c:pt idx="508">
                  <c:v>2475.5859399999999</c:v>
                </c:pt>
                <c:pt idx="509">
                  <c:v>2475.5859399999999</c:v>
                </c:pt>
                <c:pt idx="510">
                  <c:v>2473.14453</c:v>
                </c:pt>
                <c:pt idx="511">
                  <c:v>2475.5859399999999</c:v>
                </c:pt>
                <c:pt idx="512">
                  <c:v>2475.5859399999999</c:v>
                </c:pt>
                <c:pt idx="513">
                  <c:v>2475.5859399999999</c:v>
                </c:pt>
                <c:pt idx="514">
                  <c:v>2475.5859399999999</c:v>
                </c:pt>
                <c:pt idx="515">
                  <c:v>2475.5859399999999</c:v>
                </c:pt>
                <c:pt idx="516">
                  <c:v>2475.5859399999999</c:v>
                </c:pt>
                <c:pt idx="517">
                  <c:v>2473.14453</c:v>
                </c:pt>
                <c:pt idx="518">
                  <c:v>2473.14453</c:v>
                </c:pt>
                <c:pt idx="519">
                  <c:v>2475.5859399999999</c:v>
                </c:pt>
                <c:pt idx="520">
                  <c:v>2475.5859399999999</c:v>
                </c:pt>
                <c:pt idx="521">
                  <c:v>2475.5859399999999</c:v>
                </c:pt>
                <c:pt idx="522">
                  <c:v>2475.5859399999999</c:v>
                </c:pt>
                <c:pt idx="523">
                  <c:v>2475.5859399999999</c:v>
                </c:pt>
                <c:pt idx="524">
                  <c:v>2473.14453</c:v>
                </c:pt>
                <c:pt idx="525">
                  <c:v>2473.14453</c:v>
                </c:pt>
                <c:pt idx="526">
                  <c:v>2475.5859399999999</c:v>
                </c:pt>
                <c:pt idx="527">
                  <c:v>2473.14453</c:v>
                </c:pt>
                <c:pt idx="528">
                  <c:v>2473.14453</c:v>
                </c:pt>
                <c:pt idx="529">
                  <c:v>2475.5859399999999</c:v>
                </c:pt>
                <c:pt idx="530">
                  <c:v>2475.5859399999999</c:v>
                </c:pt>
                <c:pt idx="531">
                  <c:v>2475.5859399999999</c:v>
                </c:pt>
                <c:pt idx="532">
                  <c:v>2475.5859399999999</c:v>
                </c:pt>
                <c:pt idx="533">
                  <c:v>2475.5859399999999</c:v>
                </c:pt>
                <c:pt idx="534">
                  <c:v>2475.5859399999999</c:v>
                </c:pt>
                <c:pt idx="535">
                  <c:v>2475.5859399999999</c:v>
                </c:pt>
                <c:pt idx="536">
                  <c:v>2475.5859399999999</c:v>
                </c:pt>
                <c:pt idx="537">
                  <c:v>2475.5859399999999</c:v>
                </c:pt>
                <c:pt idx="538">
                  <c:v>2475.5859399999999</c:v>
                </c:pt>
                <c:pt idx="539">
                  <c:v>2473.14453</c:v>
                </c:pt>
                <c:pt idx="540">
                  <c:v>2475.5859399999999</c:v>
                </c:pt>
                <c:pt idx="541">
                  <c:v>2475.5859399999999</c:v>
                </c:pt>
                <c:pt idx="542">
                  <c:v>2475.5859399999999</c:v>
                </c:pt>
                <c:pt idx="543">
                  <c:v>2473.14453</c:v>
                </c:pt>
                <c:pt idx="544">
                  <c:v>2475.5859399999999</c:v>
                </c:pt>
                <c:pt idx="545">
                  <c:v>2473.14453</c:v>
                </c:pt>
                <c:pt idx="546">
                  <c:v>2473.14453</c:v>
                </c:pt>
                <c:pt idx="547">
                  <c:v>2475.5859399999999</c:v>
                </c:pt>
                <c:pt idx="548">
                  <c:v>2473.14453</c:v>
                </c:pt>
                <c:pt idx="549">
                  <c:v>2475.5859399999999</c:v>
                </c:pt>
                <c:pt idx="550">
                  <c:v>2475.5859399999999</c:v>
                </c:pt>
                <c:pt idx="551">
                  <c:v>2473.14453</c:v>
                </c:pt>
                <c:pt idx="552">
                  <c:v>2475.5859399999999</c:v>
                </c:pt>
                <c:pt idx="553">
                  <c:v>2475.5859399999999</c:v>
                </c:pt>
                <c:pt idx="554">
                  <c:v>2473.14453</c:v>
                </c:pt>
                <c:pt idx="555">
                  <c:v>2475.5859399999999</c:v>
                </c:pt>
                <c:pt idx="556">
                  <c:v>2475.5859399999999</c:v>
                </c:pt>
                <c:pt idx="557">
                  <c:v>2475.5859399999999</c:v>
                </c:pt>
                <c:pt idx="558">
                  <c:v>2475.5859399999999</c:v>
                </c:pt>
                <c:pt idx="559">
                  <c:v>2473.14453</c:v>
                </c:pt>
                <c:pt idx="560">
                  <c:v>2475.5859399999999</c:v>
                </c:pt>
                <c:pt idx="561">
                  <c:v>2475.5859399999999</c:v>
                </c:pt>
                <c:pt idx="562">
                  <c:v>2475.5859399999999</c:v>
                </c:pt>
                <c:pt idx="563">
                  <c:v>2475.5859399999999</c:v>
                </c:pt>
                <c:pt idx="564">
                  <c:v>2475.5859399999999</c:v>
                </c:pt>
                <c:pt idx="565">
                  <c:v>2475.5859399999999</c:v>
                </c:pt>
                <c:pt idx="566">
                  <c:v>2475.5859399999999</c:v>
                </c:pt>
                <c:pt idx="567">
                  <c:v>2475.5859399999999</c:v>
                </c:pt>
                <c:pt idx="568">
                  <c:v>2473.14453</c:v>
                </c:pt>
                <c:pt idx="569">
                  <c:v>2475.5859399999999</c:v>
                </c:pt>
                <c:pt idx="570">
                  <c:v>2475.5859399999999</c:v>
                </c:pt>
                <c:pt idx="571">
                  <c:v>2475.5859399999999</c:v>
                </c:pt>
                <c:pt idx="572">
                  <c:v>2475.5859399999999</c:v>
                </c:pt>
                <c:pt idx="573">
                  <c:v>2478.0273400000001</c:v>
                </c:pt>
                <c:pt idx="574">
                  <c:v>2473.14453</c:v>
                </c:pt>
                <c:pt idx="575">
                  <c:v>2473.14453</c:v>
                </c:pt>
                <c:pt idx="576">
                  <c:v>2475.5859399999999</c:v>
                </c:pt>
                <c:pt idx="577">
                  <c:v>2473.14453</c:v>
                </c:pt>
                <c:pt idx="578">
                  <c:v>2473.14453</c:v>
                </c:pt>
                <c:pt idx="579">
                  <c:v>2475.5859399999999</c:v>
                </c:pt>
                <c:pt idx="580">
                  <c:v>2475.5859399999999</c:v>
                </c:pt>
                <c:pt idx="581">
                  <c:v>2473.14453</c:v>
                </c:pt>
                <c:pt idx="582">
                  <c:v>2475.5859399999999</c:v>
                </c:pt>
                <c:pt idx="583">
                  <c:v>2473.14453</c:v>
                </c:pt>
                <c:pt idx="584">
                  <c:v>2475.5859399999999</c:v>
                </c:pt>
                <c:pt idx="585">
                  <c:v>2475.5859399999999</c:v>
                </c:pt>
                <c:pt idx="586">
                  <c:v>2475.5859399999999</c:v>
                </c:pt>
                <c:pt idx="587">
                  <c:v>2475.5859399999999</c:v>
                </c:pt>
                <c:pt idx="588">
                  <c:v>2475.5859399999999</c:v>
                </c:pt>
                <c:pt idx="589">
                  <c:v>2475.5859399999999</c:v>
                </c:pt>
                <c:pt idx="590">
                  <c:v>2475.5859399999999</c:v>
                </c:pt>
                <c:pt idx="591">
                  <c:v>2475.5859399999999</c:v>
                </c:pt>
                <c:pt idx="592">
                  <c:v>2475.5859399999999</c:v>
                </c:pt>
                <c:pt idx="593">
                  <c:v>2473.14453</c:v>
                </c:pt>
                <c:pt idx="594">
                  <c:v>2475.5859399999999</c:v>
                </c:pt>
                <c:pt idx="595">
                  <c:v>2475.5859399999999</c:v>
                </c:pt>
                <c:pt idx="596">
                  <c:v>2475.5859399999999</c:v>
                </c:pt>
                <c:pt idx="597">
                  <c:v>2475.5859399999999</c:v>
                </c:pt>
                <c:pt idx="598">
                  <c:v>2473.14453</c:v>
                </c:pt>
                <c:pt idx="599">
                  <c:v>2475.5859399999999</c:v>
                </c:pt>
                <c:pt idx="600">
                  <c:v>2473.14453</c:v>
                </c:pt>
                <c:pt idx="601">
                  <c:v>2475.5859399999999</c:v>
                </c:pt>
                <c:pt idx="602">
                  <c:v>2475.5859399999999</c:v>
                </c:pt>
                <c:pt idx="603">
                  <c:v>2473.14453</c:v>
                </c:pt>
                <c:pt idx="604">
                  <c:v>2475.5859399999999</c:v>
                </c:pt>
                <c:pt idx="605">
                  <c:v>2475.5859399999999</c:v>
                </c:pt>
                <c:pt idx="606">
                  <c:v>2475.5859399999999</c:v>
                </c:pt>
                <c:pt idx="607">
                  <c:v>2473.14453</c:v>
                </c:pt>
                <c:pt idx="608">
                  <c:v>2473.14453</c:v>
                </c:pt>
                <c:pt idx="609">
                  <c:v>2475.5859399999999</c:v>
                </c:pt>
                <c:pt idx="610">
                  <c:v>2475.5859399999999</c:v>
                </c:pt>
                <c:pt idx="611">
                  <c:v>2473.14453</c:v>
                </c:pt>
                <c:pt idx="612">
                  <c:v>2475.5859399999999</c:v>
                </c:pt>
                <c:pt idx="613">
                  <c:v>2475.5859399999999</c:v>
                </c:pt>
                <c:pt idx="614">
                  <c:v>2473.14453</c:v>
                </c:pt>
                <c:pt idx="615">
                  <c:v>2475.5859399999999</c:v>
                </c:pt>
                <c:pt idx="616">
                  <c:v>2475.5859399999999</c:v>
                </c:pt>
                <c:pt idx="617">
                  <c:v>2473.14453</c:v>
                </c:pt>
                <c:pt idx="618">
                  <c:v>2473.14453</c:v>
                </c:pt>
                <c:pt idx="619">
                  <c:v>2475.5859399999999</c:v>
                </c:pt>
                <c:pt idx="620">
                  <c:v>2475.5859399999999</c:v>
                </c:pt>
                <c:pt idx="621">
                  <c:v>2473.14453</c:v>
                </c:pt>
                <c:pt idx="622">
                  <c:v>2473.14453</c:v>
                </c:pt>
                <c:pt idx="623">
                  <c:v>2473.14453</c:v>
                </c:pt>
                <c:pt idx="624">
                  <c:v>2473.14453</c:v>
                </c:pt>
                <c:pt idx="625">
                  <c:v>2473.14453</c:v>
                </c:pt>
                <c:pt idx="626">
                  <c:v>2475.5859399999999</c:v>
                </c:pt>
                <c:pt idx="627">
                  <c:v>2473.14453</c:v>
                </c:pt>
                <c:pt idx="628">
                  <c:v>2473.14453</c:v>
                </c:pt>
                <c:pt idx="629">
                  <c:v>2473.14453</c:v>
                </c:pt>
                <c:pt idx="630">
                  <c:v>2473.14453</c:v>
                </c:pt>
                <c:pt idx="631">
                  <c:v>2475.5859399999999</c:v>
                </c:pt>
                <c:pt idx="632">
                  <c:v>2475.5859399999999</c:v>
                </c:pt>
                <c:pt idx="633">
                  <c:v>2475.5859399999999</c:v>
                </c:pt>
                <c:pt idx="634">
                  <c:v>2475.5859399999999</c:v>
                </c:pt>
                <c:pt idx="635">
                  <c:v>2475.5859399999999</c:v>
                </c:pt>
                <c:pt idx="636">
                  <c:v>2473.14453</c:v>
                </c:pt>
                <c:pt idx="637">
                  <c:v>2475.5859399999999</c:v>
                </c:pt>
                <c:pt idx="638">
                  <c:v>2475.5859399999999</c:v>
                </c:pt>
                <c:pt idx="639">
                  <c:v>2475.5859399999999</c:v>
                </c:pt>
                <c:pt idx="640">
                  <c:v>2473.14453</c:v>
                </c:pt>
                <c:pt idx="641">
                  <c:v>2473.14453</c:v>
                </c:pt>
                <c:pt idx="642">
                  <c:v>2473.14453</c:v>
                </c:pt>
                <c:pt idx="643">
                  <c:v>2473.14453</c:v>
                </c:pt>
                <c:pt idx="644">
                  <c:v>2475.5859399999999</c:v>
                </c:pt>
                <c:pt idx="645">
                  <c:v>2473.14453</c:v>
                </c:pt>
                <c:pt idx="646">
                  <c:v>2475.5859399999999</c:v>
                </c:pt>
                <c:pt idx="647">
                  <c:v>2475.5859399999999</c:v>
                </c:pt>
                <c:pt idx="648">
                  <c:v>2473.14453</c:v>
                </c:pt>
                <c:pt idx="649">
                  <c:v>2473.14453</c:v>
                </c:pt>
                <c:pt idx="650">
                  <c:v>2473.14453</c:v>
                </c:pt>
                <c:pt idx="651">
                  <c:v>2475.5859399999999</c:v>
                </c:pt>
                <c:pt idx="652">
                  <c:v>2475.5859399999999</c:v>
                </c:pt>
                <c:pt idx="653">
                  <c:v>2475.5859399999999</c:v>
                </c:pt>
                <c:pt idx="654">
                  <c:v>2473.14453</c:v>
                </c:pt>
                <c:pt idx="655">
                  <c:v>2475.5859399999999</c:v>
                </c:pt>
                <c:pt idx="656">
                  <c:v>2475.5859399999999</c:v>
                </c:pt>
                <c:pt idx="657">
                  <c:v>2473.14453</c:v>
                </c:pt>
                <c:pt idx="658">
                  <c:v>2473.14453</c:v>
                </c:pt>
                <c:pt idx="659">
                  <c:v>2473.14453</c:v>
                </c:pt>
                <c:pt idx="660">
                  <c:v>2475.5859399999999</c:v>
                </c:pt>
                <c:pt idx="661">
                  <c:v>2475.5859399999999</c:v>
                </c:pt>
                <c:pt idx="662">
                  <c:v>2473.14453</c:v>
                </c:pt>
                <c:pt idx="663">
                  <c:v>2475.5859399999999</c:v>
                </c:pt>
                <c:pt idx="664">
                  <c:v>2475.5859399999999</c:v>
                </c:pt>
                <c:pt idx="665">
                  <c:v>2475.5859399999999</c:v>
                </c:pt>
                <c:pt idx="666">
                  <c:v>2473.14453</c:v>
                </c:pt>
                <c:pt idx="667">
                  <c:v>2475.5859399999999</c:v>
                </c:pt>
                <c:pt idx="668">
                  <c:v>2473.14453</c:v>
                </c:pt>
                <c:pt idx="669">
                  <c:v>2475.5859399999999</c:v>
                </c:pt>
                <c:pt idx="670">
                  <c:v>2473.14453</c:v>
                </c:pt>
                <c:pt idx="671">
                  <c:v>2473.14453</c:v>
                </c:pt>
                <c:pt idx="672">
                  <c:v>2473.14453</c:v>
                </c:pt>
                <c:pt idx="673">
                  <c:v>2475.5859399999999</c:v>
                </c:pt>
                <c:pt idx="674">
                  <c:v>2475.5859399999999</c:v>
                </c:pt>
                <c:pt idx="675">
                  <c:v>2473.14453</c:v>
                </c:pt>
                <c:pt idx="676">
                  <c:v>2473.14453</c:v>
                </c:pt>
                <c:pt idx="677">
                  <c:v>2475.5859399999999</c:v>
                </c:pt>
                <c:pt idx="678">
                  <c:v>2473.14453</c:v>
                </c:pt>
                <c:pt idx="679">
                  <c:v>2475.5859399999999</c:v>
                </c:pt>
                <c:pt idx="680">
                  <c:v>2473.14453</c:v>
                </c:pt>
                <c:pt idx="681">
                  <c:v>2473.14453</c:v>
                </c:pt>
                <c:pt idx="682">
                  <c:v>2475.5859399999999</c:v>
                </c:pt>
                <c:pt idx="683">
                  <c:v>2473.14453</c:v>
                </c:pt>
                <c:pt idx="684">
                  <c:v>2475.5859399999999</c:v>
                </c:pt>
                <c:pt idx="685">
                  <c:v>2473.14453</c:v>
                </c:pt>
                <c:pt idx="686">
                  <c:v>2475.5859399999999</c:v>
                </c:pt>
                <c:pt idx="687">
                  <c:v>2475.5859399999999</c:v>
                </c:pt>
                <c:pt idx="688">
                  <c:v>2475.5859399999999</c:v>
                </c:pt>
                <c:pt idx="689">
                  <c:v>2473.14453</c:v>
                </c:pt>
                <c:pt idx="690">
                  <c:v>2473.14453</c:v>
                </c:pt>
                <c:pt idx="691">
                  <c:v>2475.5859399999999</c:v>
                </c:pt>
                <c:pt idx="692">
                  <c:v>2473.14453</c:v>
                </c:pt>
                <c:pt idx="693">
                  <c:v>2473.14453</c:v>
                </c:pt>
                <c:pt idx="694">
                  <c:v>2473.14453</c:v>
                </c:pt>
                <c:pt idx="695">
                  <c:v>2475.5859399999999</c:v>
                </c:pt>
                <c:pt idx="696">
                  <c:v>2475.5859399999999</c:v>
                </c:pt>
                <c:pt idx="697">
                  <c:v>2473.14453</c:v>
                </c:pt>
                <c:pt idx="698">
                  <c:v>2473.14453</c:v>
                </c:pt>
                <c:pt idx="699">
                  <c:v>2473.14453</c:v>
                </c:pt>
                <c:pt idx="700">
                  <c:v>2475.5859399999999</c:v>
                </c:pt>
                <c:pt idx="701">
                  <c:v>2473.14453</c:v>
                </c:pt>
                <c:pt idx="702">
                  <c:v>2473.14453</c:v>
                </c:pt>
                <c:pt idx="703">
                  <c:v>2473.14453</c:v>
                </c:pt>
                <c:pt idx="704">
                  <c:v>2473.14453</c:v>
                </c:pt>
                <c:pt idx="705">
                  <c:v>2475.5859399999999</c:v>
                </c:pt>
                <c:pt idx="706">
                  <c:v>2473.14453</c:v>
                </c:pt>
                <c:pt idx="707">
                  <c:v>2475.5859399999999</c:v>
                </c:pt>
                <c:pt idx="708">
                  <c:v>2475.5859399999999</c:v>
                </c:pt>
                <c:pt idx="709">
                  <c:v>2475.5859399999999</c:v>
                </c:pt>
                <c:pt idx="710">
                  <c:v>2473.14453</c:v>
                </c:pt>
                <c:pt idx="711">
                  <c:v>2473.14453</c:v>
                </c:pt>
                <c:pt idx="712">
                  <c:v>2473.14453</c:v>
                </c:pt>
                <c:pt idx="713">
                  <c:v>2473.14453</c:v>
                </c:pt>
                <c:pt idx="714">
                  <c:v>2475.5859399999999</c:v>
                </c:pt>
                <c:pt idx="715">
                  <c:v>2473.14453</c:v>
                </c:pt>
                <c:pt idx="716">
                  <c:v>2475.5859399999999</c:v>
                </c:pt>
                <c:pt idx="717">
                  <c:v>2473.14453</c:v>
                </c:pt>
                <c:pt idx="718">
                  <c:v>2473.14453</c:v>
                </c:pt>
                <c:pt idx="719">
                  <c:v>2475.5859399999999</c:v>
                </c:pt>
                <c:pt idx="720">
                  <c:v>2475.5859399999999</c:v>
                </c:pt>
                <c:pt idx="721">
                  <c:v>2475.5859399999999</c:v>
                </c:pt>
                <c:pt idx="722">
                  <c:v>2475.5859399999999</c:v>
                </c:pt>
                <c:pt idx="723">
                  <c:v>2473.14453</c:v>
                </c:pt>
                <c:pt idx="724">
                  <c:v>2475.5859399999999</c:v>
                </c:pt>
                <c:pt idx="725">
                  <c:v>2473.14453</c:v>
                </c:pt>
                <c:pt idx="726">
                  <c:v>2475.5859399999999</c:v>
                </c:pt>
                <c:pt idx="727">
                  <c:v>2475.5859399999999</c:v>
                </c:pt>
                <c:pt idx="728">
                  <c:v>2475.5859399999999</c:v>
                </c:pt>
                <c:pt idx="729">
                  <c:v>2475.5859399999999</c:v>
                </c:pt>
                <c:pt idx="730">
                  <c:v>2473.14453</c:v>
                </c:pt>
                <c:pt idx="731">
                  <c:v>2475.5859399999999</c:v>
                </c:pt>
                <c:pt idx="732">
                  <c:v>2475.5859399999999</c:v>
                </c:pt>
                <c:pt idx="733">
                  <c:v>2473.14453</c:v>
                </c:pt>
                <c:pt idx="734">
                  <c:v>2473.14453</c:v>
                </c:pt>
                <c:pt idx="735">
                  <c:v>2473.14453</c:v>
                </c:pt>
                <c:pt idx="736">
                  <c:v>2475.5859399999999</c:v>
                </c:pt>
                <c:pt idx="737">
                  <c:v>2475.5859399999999</c:v>
                </c:pt>
                <c:pt idx="738">
                  <c:v>2473.14453</c:v>
                </c:pt>
                <c:pt idx="739">
                  <c:v>2473.14453</c:v>
                </c:pt>
                <c:pt idx="740">
                  <c:v>2473.14453</c:v>
                </c:pt>
                <c:pt idx="741">
                  <c:v>2473.14453</c:v>
                </c:pt>
                <c:pt idx="742">
                  <c:v>2475.5859399999999</c:v>
                </c:pt>
                <c:pt idx="743">
                  <c:v>2473.14453</c:v>
                </c:pt>
                <c:pt idx="744">
                  <c:v>2473.14453</c:v>
                </c:pt>
                <c:pt idx="745">
                  <c:v>2473.14453</c:v>
                </c:pt>
                <c:pt idx="746">
                  <c:v>2473.14453</c:v>
                </c:pt>
                <c:pt idx="747">
                  <c:v>2473.14453</c:v>
                </c:pt>
                <c:pt idx="748">
                  <c:v>2475.5859399999999</c:v>
                </c:pt>
                <c:pt idx="749">
                  <c:v>2473.14453</c:v>
                </c:pt>
                <c:pt idx="750">
                  <c:v>2473.14453</c:v>
                </c:pt>
                <c:pt idx="751">
                  <c:v>2473.14453</c:v>
                </c:pt>
                <c:pt idx="752">
                  <c:v>2473.14453</c:v>
                </c:pt>
                <c:pt idx="753">
                  <c:v>2473.14453</c:v>
                </c:pt>
                <c:pt idx="754">
                  <c:v>2473.14453</c:v>
                </c:pt>
                <c:pt idx="755">
                  <c:v>2473.14453</c:v>
                </c:pt>
                <c:pt idx="756">
                  <c:v>2473.14453</c:v>
                </c:pt>
                <c:pt idx="757">
                  <c:v>2473.14453</c:v>
                </c:pt>
                <c:pt idx="758">
                  <c:v>2475.5859399999999</c:v>
                </c:pt>
                <c:pt idx="759">
                  <c:v>2473.14453</c:v>
                </c:pt>
                <c:pt idx="760">
                  <c:v>2473.14453</c:v>
                </c:pt>
                <c:pt idx="761">
                  <c:v>2473.14453</c:v>
                </c:pt>
                <c:pt idx="762">
                  <c:v>2475.5859399999999</c:v>
                </c:pt>
                <c:pt idx="763">
                  <c:v>2475.5859399999999</c:v>
                </c:pt>
                <c:pt idx="764">
                  <c:v>2473.14453</c:v>
                </c:pt>
                <c:pt idx="765">
                  <c:v>2473.14453</c:v>
                </c:pt>
                <c:pt idx="766">
                  <c:v>2473.14453</c:v>
                </c:pt>
                <c:pt idx="767">
                  <c:v>2475.5859399999999</c:v>
                </c:pt>
                <c:pt idx="768">
                  <c:v>2475.5859399999999</c:v>
                </c:pt>
                <c:pt idx="769">
                  <c:v>2473.14453</c:v>
                </c:pt>
                <c:pt idx="770">
                  <c:v>2473.14453</c:v>
                </c:pt>
                <c:pt idx="771">
                  <c:v>2473.14453</c:v>
                </c:pt>
                <c:pt idx="772">
                  <c:v>2473.14453</c:v>
                </c:pt>
                <c:pt idx="773">
                  <c:v>2473.14453</c:v>
                </c:pt>
                <c:pt idx="774">
                  <c:v>2475.5859399999999</c:v>
                </c:pt>
                <c:pt idx="775">
                  <c:v>2473.14453</c:v>
                </c:pt>
                <c:pt idx="776">
                  <c:v>2473.14453</c:v>
                </c:pt>
                <c:pt idx="777">
                  <c:v>2475.5859399999999</c:v>
                </c:pt>
                <c:pt idx="778">
                  <c:v>2473.14453</c:v>
                </c:pt>
                <c:pt idx="779">
                  <c:v>2473.14453</c:v>
                </c:pt>
                <c:pt idx="780">
                  <c:v>2475.5859399999999</c:v>
                </c:pt>
                <c:pt idx="781">
                  <c:v>2473.14453</c:v>
                </c:pt>
                <c:pt idx="782">
                  <c:v>2473.14453</c:v>
                </c:pt>
                <c:pt idx="783">
                  <c:v>2473.14453</c:v>
                </c:pt>
                <c:pt idx="784">
                  <c:v>2475.5859399999999</c:v>
                </c:pt>
                <c:pt idx="785">
                  <c:v>2473.14453</c:v>
                </c:pt>
                <c:pt idx="786">
                  <c:v>2473.14453</c:v>
                </c:pt>
                <c:pt idx="787">
                  <c:v>2473.14453</c:v>
                </c:pt>
                <c:pt idx="788">
                  <c:v>2475.5859399999999</c:v>
                </c:pt>
                <c:pt idx="789">
                  <c:v>2475.5859399999999</c:v>
                </c:pt>
                <c:pt idx="790">
                  <c:v>2475.5859399999999</c:v>
                </c:pt>
                <c:pt idx="791">
                  <c:v>2473.14453</c:v>
                </c:pt>
                <c:pt idx="792">
                  <c:v>2473.14453</c:v>
                </c:pt>
                <c:pt idx="793">
                  <c:v>2473.14453</c:v>
                </c:pt>
                <c:pt idx="794">
                  <c:v>2473.14453</c:v>
                </c:pt>
                <c:pt idx="795">
                  <c:v>2473.14453</c:v>
                </c:pt>
                <c:pt idx="796">
                  <c:v>2473.14453</c:v>
                </c:pt>
                <c:pt idx="797">
                  <c:v>2473.14453</c:v>
                </c:pt>
                <c:pt idx="798">
                  <c:v>2475.5859399999999</c:v>
                </c:pt>
                <c:pt idx="799">
                  <c:v>2473.14453</c:v>
                </c:pt>
                <c:pt idx="800">
                  <c:v>2475.5859399999999</c:v>
                </c:pt>
                <c:pt idx="801">
                  <c:v>2473.14453</c:v>
                </c:pt>
                <c:pt idx="802">
                  <c:v>2473.14453</c:v>
                </c:pt>
                <c:pt idx="803">
                  <c:v>2473.14453</c:v>
                </c:pt>
                <c:pt idx="804">
                  <c:v>2473.14453</c:v>
                </c:pt>
                <c:pt idx="805">
                  <c:v>2473.14453</c:v>
                </c:pt>
                <c:pt idx="806">
                  <c:v>2473.14453</c:v>
                </c:pt>
                <c:pt idx="807">
                  <c:v>2473.14453</c:v>
                </c:pt>
                <c:pt idx="808">
                  <c:v>2473.14453</c:v>
                </c:pt>
                <c:pt idx="809">
                  <c:v>2473.14453</c:v>
                </c:pt>
                <c:pt idx="810">
                  <c:v>2473.14453</c:v>
                </c:pt>
                <c:pt idx="811">
                  <c:v>2473.14453</c:v>
                </c:pt>
                <c:pt idx="812">
                  <c:v>2473.14453</c:v>
                </c:pt>
                <c:pt idx="813">
                  <c:v>2473.14453</c:v>
                </c:pt>
                <c:pt idx="814">
                  <c:v>2475.5859399999999</c:v>
                </c:pt>
                <c:pt idx="815">
                  <c:v>2473.14453</c:v>
                </c:pt>
                <c:pt idx="816">
                  <c:v>2475.5859399999999</c:v>
                </c:pt>
                <c:pt idx="817">
                  <c:v>2475.5859399999999</c:v>
                </c:pt>
                <c:pt idx="818">
                  <c:v>2475.5859399999999</c:v>
                </c:pt>
                <c:pt idx="819">
                  <c:v>2473.14453</c:v>
                </c:pt>
                <c:pt idx="820">
                  <c:v>2473.14453</c:v>
                </c:pt>
                <c:pt idx="821">
                  <c:v>2473.14453</c:v>
                </c:pt>
                <c:pt idx="822">
                  <c:v>2473.14453</c:v>
                </c:pt>
                <c:pt idx="823">
                  <c:v>2473.14453</c:v>
                </c:pt>
                <c:pt idx="824">
                  <c:v>2475.5859399999999</c:v>
                </c:pt>
                <c:pt idx="825">
                  <c:v>2473.14453</c:v>
                </c:pt>
                <c:pt idx="826">
                  <c:v>2473.14453</c:v>
                </c:pt>
                <c:pt idx="827">
                  <c:v>2473.14453</c:v>
                </c:pt>
                <c:pt idx="828">
                  <c:v>2473.14453</c:v>
                </c:pt>
                <c:pt idx="829">
                  <c:v>2473.14453</c:v>
                </c:pt>
                <c:pt idx="830">
                  <c:v>2473.14453</c:v>
                </c:pt>
                <c:pt idx="831">
                  <c:v>2473.14453</c:v>
                </c:pt>
                <c:pt idx="832">
                  <c:v>2473.14453</c:v>
                </c:pt>
                <c:pt idx="833">
                  <c:v>2473.14453</c:v>
                </c:pt>
                <c:pt idx="834">
                  <c:v>2475.5859399999999</c:v>
                </c:pt>
                <c:pt idx="835">
                  <c:v>2475.5859399999999</c:v>
                </c:pt>
                <c:pt idx="836">
                  <c:v>2475.5859399999999</c:v>
                </c:pt>
                <c:pt idx="837">
                  <c:v>2473.14453</c:v>
                </c:pt>
                <c:pt idx="838">
                  <c:v>2473.14453</c:v>
                </c:pt>
                <c:pt idx="839">
                  <c:v>2475.5859399999999</c:v>
                </c:pt>
                <c:pt idx="840">
                  <c:v>2475.5859399999999</c:v>
                </c:pt>
                <c:pt idx="841">
                  <c:v>2473.14453</c:v>
                </c:pt>
                <c:pt idx="842">
                  <c:v>2473.14453</c:v>
                </c:pt>
                <c:pt idx="843">
                  <c:v>2473.14453</c:v>
                </c:pt>
                <c:pt idx="844">
                  <c:v>2473.14453</c:v>
                </c:pt>
                <c:pt idx="845">
                  <c:v>2473.14453</c:v>
                </c:pt>
                <c:pt idx="846">
                  <c:v>2473.14453</c:v>
                </c:pt>
                <c:pt idx="847">
                  <c:v>2473.14453</c:v>
                </c:pt>
                <c:pt idx="848">
                  <c:v>2473.14453</c:v>
                </c:pt>
                <c:pt idx="849">
                  <c:v>2475.5859399999999</c:v>
                </c:pt>
                <c:pt idx="850">
                  <c:v>2473.14453</c:v>
                </c:pt>
                <c:pt idx="851">
                  <c:v>2473.14453</c:v>
                </c:pt>
                <c:pt idx="852">
                  <c:v>2473.14453</c:v>
                </c:pt>
                <c:pt idx="853">
                  <c:v>2473.14453</c:v>
                </c:pt>
                <c:pt idx="854">
                  <c:v>2473.14453</c:v>
                </c:pt>
                <c:pt idx="855">
                  <c:v>2473.14453</c:v>
                </c:pt>
                <c:pt idx="856">
                  <c:v>2473.14453</c:v>
                </c:pt>
                <c:pt idx="857">
                  <c:v>2473.14453</c:v>
                </c:pt>
                <c:pt idx="858">
                  <c:v>2473.14453</c:v>
                </c:pt>
                <c:pt idx="859">
                  <c:v>2473.14453</c:v>
                </c:pt>
                <c:pt idx="860">
                  <c:v>2473.14453</c:v>
                </c:pt>
                <c:pt idx="861">
                  <c:v>2473.14453</c:v>
                </c:pt>
                <c:pt idx="862">
                  <c:v>2473.14453</c:v>
                </c:pt>
                <c:pt idx="863">
                  <c:v>2473.14453</c:v>
                </c:pt>
                <c:pt idx="864">
                  <c:v>2473.14453</c:v>
                </c:pt>
                <c:pt idx="865">
                  <c:v>2473.14453</c:v>
                </c:pt>
                <c:pt idx="866">
                  <c:v>2473.14453</c:v>
                </c:pt>
                <c:pt idx="867">
                  <c:v>2473.14453</c:v>
                </c:pt>
                <c:pt idx="868">
                  <c:v>2473.14453</c:v>
                </c:pt>
                <c:pt idx="869">
                  <c:v>2473.14453</c:v>
                </c:pt>
                <c:pt idx="870">
                  <c:v>2473.14453</c:v>
                </c:pt>
                <c:pt idx="871">
                  <c:v>2473.14453</c:v>
                </c:pt>
                <c:pt idx="872">
                  <c:v>2473.14453</c:v>
                </c:pt>
                <c:pt idx="873">
                  <c:v>2473.14453</c:v>
                </c:pt>
                <c:pt idx="874">
                  <c:v>2475.5859399999999</c:v>
                </c:pt>
                <c:pt idx="875">
                  <c:v>2473.14453</c:v>
                </c:pt>
                <c:pt idx="876">
                  <c:v>2475.5859399999999</c:v>
                </c:pt>
                <c:pt idx="877">
                  <c:v>2473.14453</c:v>
                </c:pt>
                <c:pt idx="878">
                  <c:v>2473.14453</c:v>
                </c:pt>
                <c:pt idx="879">
                  <c:v>2473.14453</c:v>
                </c:pt>
                <c:pt idx="880">
                  <c:v>2473.14453</c:v>
                </c:pt>
                <c:pt idx="881">
                  <c:v>2475.5859399999999</c:v>
                </c:pt>
                <c:pt idx="882">
                  <c:v>2473.14453</c:v>
                </c:pt>
                <c:pt idx="883">
                  <c:v>2473.14453</c:v>
                </c:pt>
                <c:pt idx="884">
                  <c:v>2473.14453</c:v>
                </c:pt>
                <c:pt idx="885">
                  <c:v>2473.14453</c:v>
                </c:pt>
                <c:pt idx="886">
                  <c:v>2475.5859399999999</c:v>
                </c:pt>
                <c:pt idx="887">
                  <c:v>2473.14453</c:v>
                </c:pt>
                <c:pt idx="888">
                  <c:v>2475.5859399999999</c:v>
                </c:pt>
                <c:pt idx="889">
                  <c:v>2473.14453</c:v>
                </c:pt>
                <c:pt idx="890">
                  <c:v>2473.14453</c:v>
                </c:pt>
                <c:pt idx="891">
                  <c:v>2473.14453</c:v>
                </c:pt>
                <c:pt idx="892">
                  <c:v>2475.5859399999999</c:v>
                </c:pt>
                <c:pt idx="893">
                  <c:v>2473.14453</c:v>
                </c:pt>
                <c:pt idx="894">
                  <c:v>2473.14453</c:v>
                </c:pt>
                <c:pt idx="895">
                  <c:v>2473.14453</c:v>
                </c:pt>
                <c:pt idx="896">
                  <c:v>2473.14453</c:v>
                </c:pt>
                <c:pt idx="897">
                  <c:v>2473.14453</c:v>
                </c:pt>
                <c:pt idx="898">
                  <c:v>2473.14453</c:v>
                </c:pt>
                <c:pt idx="899">
                  <c:v>2475.5859399999999</c:v>
                </c:pt>
                <c:pt idx="900">
                  <c:v>2473.14453</c:v>
                </c:pt>
                <c:pt idx="901">
                  <c:v>2473.14453</c:v>
                </c:pt>
                <c:pt idx="902">
                  <c:v>2473.14453</c:v>
                </c:pt>
                <c:pt idx="903">
                  <c:v>2473.14453</c:v>
                </c:pt>
                <c:pt idx="904">
                  <c:v>2473.14453</c:v>
                </c:pt>
                <c:pt idx="905">
                  <c:v>2473.14453</c:v>
                </c:pt>
                <c:pt idx="906">
                  <c:v>2473.14453</c:v>
                </c:pt>
                <c:pt idx="907">
                  <c:v>2473.14453</c:v>
                </c:pt>
                <c:pt idx="908">
                  <c:v>2473.14453</c:v>
                </c:pt>
                <c:pt idx="909">
                  <c:v>2473.14453</c:v>
                </c:pt>
                <c:pt idx="910">
                  <c:v>2473.14453</c:v>
                </c:pt>
                <c:pt idx="911">
                  <c:v>2473.14453</c:v>
                </c:pt>
                <c:pt idx="912">
                  <c:v>2473.14453</c:v>
                </c:pt>
                <c:pt idx="913">
                  <c:v>2473.14453</c:v>
                </c:pt>
                <c:pt idx="914">
                  <c:v>2473.14453</c:v>
                </c:pt>
                <c:pt idx="915">
                  <c:v>2473.14453</c:v>
                </c:pt>
                <c:pt idx="916">
                  <c:v>2473.14453</c:v>
                </c:pt>
                <c:pt idx="917">
                  <c:v>2473.14453</c:v>
                </c:pt>
                <c:pt idx="918">
                  <c:v>2475.5859399999999</c:v>
                </c:pt>
                <c:pt idx="919">
                  <c:v>2473.14453</c:v>
                </c:pt>
                <c:pt idx="920">
                  <c:v>2475.5859399999999</c:v>
                </c:pt>
                <c:pt idx="921">
                  <c:v>2473.14453</c:v>
                </c:pt>
                <c:pt idx="922">
                  <c:v>2473.14453</c:v>
                </c:pt>
                <c:pt idx="923">
                  <c:v>2473.14453</c:v>
                </c:pt>
                <c:pt idx="924">
                  <c:v>2473.14453</c:v>
                </c:pt>
                <c:pt idx="925">
                  <c:v>2473.14453</c:v>
                </c:pt>
                <c:pt idx="926">
                  <c:v>2475.5859399999999</c:v>
                </c:pt>
                <c:pt idx="927">
                  <c:v>2473.14453</c:v>
                </c:pt>
                <c:pt idx="928">
                  <c:v>2475.5859399999999</c:v>
                </c:pt>
                <c:pt idx="929">
                  <c:v>2473.14453</c:v>
                </c:pt>
                <c:pt idx="930">
                  <c:v>2473.14453</c:v>
                </c:pt>
                <c:pt idx="931">
                  <c:v>2473.14453</c:v>
                </c:pt>
                <c:pt idx="932">
                  <c:v>2473.14453</c:v>
                </c:pt>
                <c:pt idx="933">
                  <c:v>2473.14453</c:v>
                </c:pt>
                <c:pt idx="934">
                  <c:v>2473.14453</c:v>
                </c:pt>
                <c:pt idx="935">
                  <c:v>2473.14453</c:v>
                </c:pt>
                <c:pt idx="936">
                  <c:v>2473.14453</c:v>
                </c:pt>
                <c:pt idx="937">
                  <c:v>2473.14453</c:v>
                </c:pt>
                <c:pt idx="938">
                  <c:v>2473.14453</c:v>
                </c:pt>
                <c:pt idx="939">
                  <c:v>2473.14453</c:v>
                </c:pt>
                <c:pt idx="940">
                  <c:v>2473.14453</c:v>
                </c:pt>
                <c:pt idx="941">
                  <c:v>2473.14453</c:v>
                </c:pt>
                <c:pt idx="942">
                  <c:v>2473.14453</c:v>
                </c:pt>
                <c:pt idx="943">
                  <c:v>2473.14453</c:v>
                </c:pt>
                <c:pt idx="944">
                  <c:v>2473.14453</c:v>
                </c:pt>
                <c:pt idx="945">
                  <c:v>2473.14453</c:v>
                </c:pt>
                <c:pt idx="946">
                  <c:v>2473.14453</c:v>
                </c:pt>
                <c:pt idx="947">
                  <c:v>2473.14453</c:v>
                </c:pt>
                <c:pt idx="948">
                  <c:v>2473.14453</c:v>
                </c:pt>
                <c:pt idx="949">
                  <c:v>2473.14453</c:v>
                </c:pt>
                <c:pt idx="950">
                  <c:v>2475.5859399999999</c:v>
                </c:pt>
                <c:pt idx="951">
                  <c:v>2473.14453</c:v>
                </c:pt>
                <c:pt idx="952">
                  <c:v>2473.14453</c:v>
                </c:pt>
                <c:pt idx="953">
                  <c:v>2473.14453</c:v>
                </c:pt>
                <c:pt idx="954">
                  <c:v>2473.14453</c:v>
                </c:pt>
                <c:pt idx="955">
                  <c:v>2475.5859399999999</c:v>
                </c:pt>
                <c:pt idx="956">
                  <c:v>2473.14453</c:v>
                </c:pt>
                <c:pt idx="957">
                  <c:v>2473.14453</c:v>
                </c:pt>
                <c:pt idx="958">
                  <c:v>2473.14453</c:v>
                </c:pt>
                <c:pt idx="959">
                  <c:v>2473.14453</c:v>
                </c:pt>
                <c:pt idx="960">
                  <c:v>2473.14453</c:v>
                </c:pt>
                <c:pt idx="961">
                  <c:v>2473.14453</c:v>
                </c:pt>
                <c:pt idx="962">
                  <c:v>2473.14453</c:v>
                </c:pt>
                <c:pt idx="963">
                  <c:v>2473.14453</c:v>
                </c:pt>
                <c:pt idx="964">
                  <c:v>2473.14453</c:v>
                </c:pt>
                <c:pt idx="965">
                  <c:v>2473.14453</c:v>
                </c:pt>
                <c:pt idx="966">
                  <c:v>2473.14453</c:v>
                </c:pt>
                <c:pt idx="967">
                  <c:v>2473.14453</c:v>
                </c:pt>
                <c:pt idx="968">
                  <c:v>2473.14453</c:v>
                </c:pt>
                <c:pt idx="969">
                  <c:v>2473.14453</c:v>
                </c:pt>
                <c:pt idx="970">
                  <c:v>2473.14453</c:v>
                </c:pt>
                <c:pt idx="971">
                  <c:v>2473.14453</c:v>
                </c:pt>
                <c:pt idx="972">
                  <c:v>2473.14453</c:v>
                </c:pt>
                <c:pt idx="973">
                  <c:v>2473.14453</c:v>
                </c:pt>
                <c:pt idx="974">
                  <c:v>2473.14453</c:v>
                </c:pt>
                <c:pt idx="975">
                  <c:v>2473.14453</c:v>
                </c:pt>
                <c:pt idx="976">
                  <c:v>2475.5859399999999</c:v>
                </c:pt>
                <c:pt idx="977">
                  <c:v>2473.14453</c:v>
                </c:pt>
                <c:pt idx="978">
                  <c:v>2473.14453</c:v>
                </c:pt>
                <c:pt idx="979">
                  <c:v>2473.14453</c:v>
                </c:pt>
                <c:pt idx="980">
                  <c:v>2473.14453</c:v>
                </c:pt>
                <c:pt idx="981">
                  <c:v>2473.14453</c:v>
                </c:pt>
                <c:pt idx="982">
                  <c:v>2473.14453</c:v>
                </c:pt>
                <c:pt idx="983">
                  <c:v>2473.14453</c:v>
                </c:pt>
                <c:pt idx="984">
                  <c:v>2473.14453</c:v>
                </c:pt>
                <c:pt idx="985">
                  <c:v>2473.14453</c:v>
                </c:pt>
                <c:pt idx="986">
                  <c:v>2473.14453</c:v>
                </c:pt>
                <c:pt idx="987">
                  <c:v>2475.5859399999999</c:v>
                </c:pt>
                <c:pt idx="988">
                  <c:v>2473.14453</c:v>
                </c:pt>
                <c:pt idx="989">
                  <c:v>2475.5859399999999</c:v>
                </c:pt>
                <c:pt idx="990">
                  <c:v>2473.14453</c:v>
                </c:pt>
                <c:pt idx="991">
                  <c:v>2473.14453</c:v>
                </c:pt>
                <c:pt idx="992">
                  <c:v>2475.5859399999999</c:v>
                </c:pt>
                <c:pt idx="993">
                  <c:v>2473.14453</c:v>
                </c:pt>
                <c:pt idx="994">
                  <c:v>2473.14453</c:v>
                </c:pt>
                <c:pt idx="995">
                  <c:v>2473.14453</c:v>
                </c:pt>
                <c:pt idx="996">
                  <c:v>2473.14453</c:v>
                </c:pt>
                <c:pt idx="997">
                  <c:v>2473.14453</c:v>
                </c:pt>
                <c:pt idx="998">
                  <c:v>2473.14453</c:v>
                </c:pt>
                <c:pt idx="999">
                  <c:v>2473.14453</c:v>
                </c:pt>
                <c:pt idx="1000">
                  <c:v>2473.14453</c:v>
                </c:pt>
                <c:pt idx="1001">
                  <c:v>2473.14453</c:v>
                </c:pt>
                <c:pt idx="1002">
                  <c:v>2473.14453</c:v>
                </c:pt>
                <c:pt idx="1003">
                  <c:v>2473.14453</c:v>
                </c:pt>
                <c:pt idx="1004">
                  <c:v>2473.14453</c:v>
                </c:pt>
                <c:pt idx="1005">
                  <c:v>2473.14453</c:v>
                </c:pt>
                <c:pt idx="1006">
                  <c:v>2473.14453</c:v>
                </c:pt>
                <c:pt idx="1007">
                  <c:v>2473.14453</c:v>
                </c:pt>
                <c:pt idx="1008">
                  <c:v>2473.14453</c:v>
                </c:pt>
                <c:pt idx="1009">
                  <c:v>2475.5859399999999</c:v>
                </c:pt>
                <c:pt idx="1010">
                  <c:v>2473.14453</c:v>
                </c:pt>
                <c:pt idx="1011">
                  <c:v>2473.14453</c:v>
                </c:pt>
                <c:pt idx="1012">
                  <c:v>2473.14453</c:v>
                </c:pt>
                <c:pt idx="1013">
                  <c:v>2473.14453</c:v>
                </c:pt>
                <c:pt idx="1014">
                  <c:v>2473.14453</c:v>
                </c:pt>
                <c:pt idx="1015">
                  <c:v>2473.14453</c:v>
                </c:pt>
                <c:pt idx="1016">
                  <c:v>2473.14453</c:v>
                </c:pt>
                <c:pt idx="1017">
                  <c:v>2473.14453</c:v>
                </c:pt>
                <c:pt idx="1018">
                  <c:v>2473.14453</c:v>
                </c:pt>
                <c:pt idx="1019">
                  <c:v>2473.14453</c:v>
                </c:pt>
                <c:pt idx="1020">
                  <c:v>2473.14453</c:v>
                </c:pt>
                <c:pt idx="1021">
                  <c:v>2473.14453</c:v>
                </c:pt>
                <c:pt idx="1022">
                  <c:v>2473.14453</c:v>
                </c:pt>
                <c:pt idx="1023">
                  <c:v>2473.14453</c:v>
                </c:pt>
                <c:pt idx="1024">
                  <c:v>2473.14453</c:v>
                </c:pt>
                <c:pt idx="1025">
                  <c:v>2473.14453</c:v>
                </c:pt>
                <c:pt idx="1026">
                  <c:v>2473.14453</c:v>
                </c:pt>
                <c:pt idx="1027">
                  <c:v>2473.14453</c:v>
                </c:pt>
                <c:pt idx="1028">
                  <c:v>2473.14453</c:v>
                </c:pt>
                <c:pt idx="1029">
                  <c:v>2473.14453</c:v>
                </c:pt>
                <c:pt idx="1030">
                  <c:v>2473.14453</c:v>
                </c:pt>
                <c:pt idx="1031">
                  <c:v>2473.14453</c:v>
                </c:pt>
                <c:pt idx="1032">
                  <c:v>2473.14453</c:v>
                </c:pt>
                <c:pt idx="1033">
                  <c:v>2473.14453</c:v>
                </c:pt>
                <c:pt idx="1034">
                  <c:v>2473.14453</c:v>
                </c:pt>
                <c:pt idx="1035">
                  <c:v>2473.14453</c:v>
                </c:pt>
                <c:pt idx="1036">
                  <c:v>2473.14453</c:v>
                </c:pt>
                <c:pt idx="1037">
                  <c:v>2473.14453</c:v>
                </c:pt>
                <c:pt idx="1038">
                  <c:v>2473.14453</c:v>
                </c:pt>
                <c:pt idx="1039">
                  <c:v>2473.14453</c:v>
                </c:pt>
                <c:pt idx="1040">
                  <c:v>2473.14453</c:v>
                </c:pt>
                <c:pt idx="1041">
                  <c:v>2473.14453</c:v>
                </c:pt>
                <c:pt idx="1042">
                  <c:v>2473.14453</c:v>
                </c:pt>
                <c:pt idx="1043">
                  <c:v>2473.14453</c:v>
                </c:pt>
                <c:pt idx="1044">
                  <c:v>2473.14453</c:v>
                </c:pt>
                <c:pt idx="1045">
                  <c:v>2473.14453</c:v>
                </c:pt>
                <c:pt idx="1046">
                  <c:v>2473.14453</c:v>
                </c:pt>
                <c:pt idx="1047">
                  <c:v>2473.14453</c:v>
                </c:pt>
                <c:pt idx="1048">
                  <c:v>2473.14453</c:v>
                </c:pt>
                <c:pt idx="1049">
                  <c:v>2473.14453</c:v>
                </c:pt>
                <c:pt idx="1050">
                  <c:v>2473.14453</c:v>
                </c:pt>
                <c:pt idx="1051">
                  <c:v>2473.14453</c:v>
                </c:pt>
                <c:pt idx="1052">
                  <c:v>2473.14453</c:v>
                </c:pt>
                <c:pt idx="1053">
                  <c:v>2473.14453</c:v>
                </c:pt>
                <c:pt idx="1054">
                  <c:v>2473.14453</c:v>
                </c:pt>
                <c:pt idx="1055">
                  <c:v>2473.14453</c:v>
                </c:pt>
                <c:pt idx="1056">
                  <c:v>2473.14453</c:v>
                </c:pt>
                <c:pt idx="1057">
                  <c:v>2473.14453</c:v>
                </c:pt>
                <c:pt idx="1058">
                  <c:v>2473.14453</c:v>
                </c:pt>
                <c:pt idx="1059">
                  <c:v>2473.14453</c:v>
                </c:pt>
                <c:pt idx="1060">
                  <c:v>2473.14453</c:v>
                </c:pt>
                <c:pt idx="1061">
                  <c:v>2473.14453</c:v>
                </c:pt>
                <c:pt idx="1062">
                  <c:v>2473.14453</c:v>
                </c:pt>
                <c:pt idx="1063">
                  <c:v>2473.14453</c:v>
                </c:pt>
                <c:pt idx="1064">
                  <c:v>2473.14453</c:v>
                </c:pt>
                <c:pt idx="1065">
                  <c:v>2473.14453</c:v>
                </c:pt>
                <c:pt idx="1066">
                  <c:v>2473.14453</c:v>
                </c:pt>
                <c:pt idx="1067">
                  <c:v>2473.14453</c:v>
                </c:pt>
                <c:pt idx="1068">
                  <c:v>2473.14453</c:v>
                </c:pt>
                <c:pt idx="1069">
                  <c:v>2473.14453</c:v>
                </c:pt>
                <c:pt idx="1070">
                  <c:v>2473.14453</c:v>
                </c:pt>
                <c:pt idx="1071">
                  <c:v>2473.14453</c:v>
                </c:pt>
                <c:pt idx="1072">
                  <c:v>2473.14453</c:v>
                </c:pt>
                <c:pt idx="1073">
                  <c:v>2473.14453</c:v>
                </c:pt>
                <c:pt idx="1074">
                  <c:v>2473.14453</c:v>
                </c:pt>
                <c:pt idx="1075">
                  <c:v>2473.14453</c:v>
                </c:pt>
                <c:pt idx="1076">
                  <c:v>2473.14453</c:v>
                </c:pt>
                <c:pt idx="1077">
                  <c:v>2473.14453</c:v>
                </c:pt>
                <c:pt idx="1078">
                  <c:v>2473.14453</c:v>
                </c:pt>
                <c:pt idx="1079">
                  <c:v>2473.14453</c:v>
                </c:pt>
                <c:pt idx="1080">
                  <c:v>2473.14453</c:v>
                </c:pt>
                <c:pt idx="1081">
                  <c:v>2473.14453</c:v>
                </c:pt>
                <c:pt idx="1082">
                  <c:v>2473.14453</c:v>
                </c:pt>
                <c:pt idx="1083">
                  <c:v>2473.14453</c:v>
                </c:pt>
                <c:pt idx="1084">
                  <c:v>2473.14453</c:v>
                </c:pt>
                <c:pt idx="1085">
                  <c:v>2473.14453</c:v>
                </c:pt>
                <c:pt idx="1086">
                  <c:v>2473.14453</c:v>
                </c:pt>
                <c:pt idx="1087">
                  <c:v>2473.14453</c:v>
                </c:pt>
                <c:pt idx="1088">
                  <c:v>2473.14453</c:v>
                </c:pt>
                <c:pt idx="1089">
                  <c:v>2473.14453</c:v>
                </c:pt>
                <c:pt idx="1090">
                  <c:v>2473.14453</c:v>
                </c:pt>
                <c:pt idx="1091">
                  <c:v>2473.14453</c:v>
                </c:pt>
                <c:pt idx="1092">
                  <c:v>2473.14453</c:v>
                </c:pt>
                <c:pt idx="1093">
                  <c:v>2473.14453</c:v>
                </c:pt>
                <c:pt idx="1094">
                  <c:v>2473.14453</c:v>
                </c:pt>
                <c:pt idx="1095">
                  <c:v>2473.14453</c:v>
                </c:pt>
                <c:pt idx="1096">
                  <c:v>2473.14453</c:v>
                </c:pt>
                <c:pt idx="1097">
                  <c:v>2473.14453</c:v>
                </c:pt>
                <c:pt idx="1098">
                  <c:v>2473.14453</c:v>
                </c:pt>
                <c:pt idx="1099">
                  <c:v>2473.14453</c:v>
                </c:pt>
                <c:pt idx="1100">
                  <c:v>2473.14453</c:v>
                </c:pt>
                <c:pt idx="1101">
                  <c:v>2473.14453</c:v>
                </c:pt>
                <c:pt idx="1102">
                  <c:v>2473.14453</c:v>
                </c:pt>
                <c:pt idx="1103">
                  <c:v>2473.14453</c:v>
                </c:pt>
                <c:pt idx="1104">
                  <c:v>2473.14453</c:v>
                </c:pt>
                <c:pt idx="1105">
                  <c:v>2473.14453</c:v>
                </c:pt>
                <c:pt idx="1106">
                  <c:v>2473.14453</c:v>
                </c:pt>
                <c:pt idx="1107">
                  <c:v>2473.14453</c:v>
                </c:pt>
                <c:pt idx="1108">
                  <c:v>2473.14453</c:v>
                </c:pt>
                <c:pt idx="1109">
                  <c:v>2473.14453</c:v>
                </c:pt>
                <c:pt idx="1110">
                  <c:v>2473.14453</c:v>
                </c:pt>
                <c:pt idx="1111">
                  <c:v>2473.14453</c:v>
                </c:pt>
                <c:pt idx="1112">
                  <c:v>2473.14453</c:v>
                </c:pt>
                <c:pt idx="1113">
                  <c:v>2473.14453</c:v>
                </c:pt>
                <c:pt idx="1114">
                  <c:v>2473.14453</c:v>
                </c:pt>
                <c:pt idx="1115">
                  <c:v>2473.14453</c:v>
                </c:pt>
                <c:pt idx="1116">
                  <c:v>2473.14453</c:v>
                </c:pt>
                <c:pt idx="1117">
                  <c:v>2473.14453</c:v>
                </c:pt>
                <c:pt idx="1118">
                  <c:v>2473.14453</c:v>
                </c:pt>
                <c:pt idx="1119">
                  <c:v>2473.14453</c:v>
                </c:pt>
                <c:pt idx="1120">
                  <c:v>2473.14453</c:v>
                </c:pt>
                <c:pt idx="1121">
                  <c:v>2473.14453</c:v>
                </c:pt>
                <c:pt idx="1122">
                  <c:v>2473.14453</c:v>
                </c:pt>
                <c:pt idx="1123">
                  <c:v>2473.14453</c:v>
                </c:pt>
                <c:pt idx="1124">
                  <c:v>2473.14453</c:v>
                </c:pt>
                <c:pt idx="1125">
                  <c:v>2473.14453</c:v>
                </c:pt>
                <c:pt idx="1126">
                  <c:v>2473.14453</c:v>
                </c:pt>
                <c:pt idx="1127">
                  <c:v>2473.14453</c:v>
                </c:pt>
                <c:pt idx="1128">
                  <c:v>2473.14453</c:v>
                </c:pt>
                <c:pt idx="1129">
                  <c:v>2473.14453</c:v>
                </c:pt>
                <c:pt idx="1130">
                  <c:v>2473.14453</c:v>
                </c:pt>
                <c:pt idx="1131">
                  <c:v>2473.14453</c:v>
                </c:pt>
                <c:pt idx="1132">
                  <c:v>2473.14453</c:v>
                </c:pt>
                <c:pt idx="1133">
                  <c:v>2473.14453</c:v>
                </c:pt>
                <c:pt idx="1134">
                  <c:v>2473.14453</c:v>
                </c:pt>
                <c:pt idx="1135">
                  <c:v>2473.14453</c:v>
                </c:pt>
                <c:pt idx="1136">
                  <c:v>2473.14453</c:v>
                </c:pt>
                <c:pt idx="1137">
                  <c:v>2473.14453</c:v>
                </c:pt>
                <c:pt idx="1138">
                  <c:v>2473.14453</c:v>
                </c:pt>
                <c:pt idx="1139">
                  <c:v>2473.14453</c:v>
                </c:pt>
                <c:pt idx="1140">
                  <c:v>2473.14453</c:v>
                </c:pt>
                <c:pt idx="1141">
                  <c:v>2473.14453</c:v>
                </c:pt>
                <c:pt idx="1142">
                  <c:v>2473.14453</c:v>
                </c:pt>
                <c:pt idx="1143">
                  <c:v>2473.14453</c:v>
                </c:pt>
                <c:pt idx="1144">
                  <c:v>2473.14453</c:v>
                </c:pt>
                <c:pt idx="1145">
                  <c:v>2473.14453</c:v>
                </c:pt>
                <c:pt idx="1146">
                  <c:v>2473.14453</c:v>
                </c:pt>
                <c:pt idx="1147">
                  <c:v>2473.14453</c:v>
                </c:pt>
                <c:pt idx="1148">
                  <c:v>2473.14453</c:v>
                </c:pt>
                <c:pt idx="1149">
                  <c:v>2473.14453</c:v>
                </c:pt>
                <c:pt idx="1150">
                  <c:v>2473.14453</c:v>
                </c:pt>
                <c:pt idx="1151">
                  <c:v>2473.14453</c:v>
                </c:pt>
                <c:pt idx="1152">
                  <c:v>2473.14453</c:v>
                </c:pt>
                <c:pt idx="1153">
                  <c:v>2473.14453</c:v>
                </c:pt>
                <c:pt idx="1154">
                  <c:v>2473.14453</c:v>
                </c:pt>
                <c:pt idx="1155">
                  <c:v>2473.14453</c:v>
                </c:pt>
                <c:pt idx="1156">
                  <c:v>2473.14453</c:v>
                </c:pt>
                <c:pt idx="1157">
                  <c:v>2473.14453</c:v>
                </c:pt>
                <c:pt idx="1158">
                  <c:v>2473.14453</c:v>
                </c:pt>
                <c:pt idx="1159">
                  <c:v>2473.14453</c:v>
                </c:pt>
                <c:pt idx="1160">
                  <c:v>2473.14453</c:v>
                </c:pt>
                <c:pt idx="1161">
                  <c:v>2473.14453</c:v>
                </c:pt>
                <c:pt idx="1162">
                  <c:v>2473.14453</c:v>
                </c:pt>
                <c:pt idx="1163">
                  <c:v>2473.14453</c:v>
                </c:pt>
                <c:pt idx="1164">
                  <c:v>2473.14453</c:v>
                </c:pt>
                <c:pt idx="1165">
                  <c:v>2473.14453</c:v>
                </c:pt>
                <c:pt idx="1166">
                  <c:v>2473.14453</c:v>
                </c:pt>
                <c:pt idx="1167">
                  <c:v>2473.14453</c:v>
                </c:pt>
                <c:pt idx="1168">
                  <c:v>2473.14453</c:v>
                </c:pt>
                <c:pt idx="1169">
                  <c:v>2473.14453</c:v>
                </c:pt>
                <c:pt idx="1170">
                  <c:v>2473.14453</c:v>
                </c:pt>
                <c:pt idx="1171">
                  <c:v>2473.14453</c:v>
                </c:pt>
                <c:pt idx="1172">
                  <c:v>2473.14453</c:v>
                </c:pt>
                <c:pt idx="1173">
                  <c:v>2473.14453</c:v>
                </c:pt>
                <c:pt idx="1174">
                  <c:v>2473.14453</c:v>
                </c:pt>
                <c:pt idx="1175">
                  <c:v>2473.14453</c:v>
                </c:pt>
                <c:pt idx="1176">
                  <c:v>2473.14453</c:v>
                </c:pt>
                <c:pt idx="1177">
                  <c:v>2473.14453</c:v>
                </c:pt>
                <c:pt idx="1178">
                  <c:v>2473.14453</c:v>
                </c:pt>
                <c:pt idx="1179">
                  <c:v>2473.14453</c:v>
                </c:pt>
                <c:pt idx="1180">
                  <c:v>2473.14453</c:v>
                </c:pt>
                <c:pt idx="1181">
                  <c:v>2473.14453</c:v>
                </c:pt>
                <c:pt idx="1182">
                  <c:v>2473.14453</c:v>
                </c:pt>
                <c:pt idx="1183">
                  <c:v>2473.14453</c:v>
                </c:pt>
                <c:pt idx="1184">
                  <c:v>2473.14453</c:v>
                </c:pt>
                <c:pt idx="1185">
                  <c:v>2473.14453</c:v>
                </c:pt>
                <c:pt idx="1186">
                  <c:v>2473.14453</c:v>
                </c:pt>
                <c:pt idx="1187">
                  <c:v>2473.14453</c:v>
                </c:pt>
                <c:pt idx="1188">
                  <c:v>2473.14453</c:v>
                </c:pt>
                <c:pt idx="1189">
                  <c:v>2473.14453</c:v>
                </c:pt>
                <c:pt idx="1190">
                  <c:v>2473.14453</c:v>
                </c:pt>
                <c:pt idx="1191">
                  <c:v>2473.14453</c:v>
                </c:pt>
                <c:pt idx="1192">
                  <c:v>2473.14453</c:v>
                </c:pt>
                <c:pt idx="1193">
                  <c:v>2473.14453</c:v>
                </c:pt>
                <c:pt idx="1194">
                  <c:v>2473.14453</c:v>
                </c:pt>
                <c:pt idx="1195">
                  <c:v>2473.14453</c:v>
                </c:pt>
                <c:pt idx="1196">
                  <c:v>2473.14453</c:v>
                </c:pt>
                <c:pt idx="1197">
                  <c:v>2473.14453</c:v>
                </c:pt>
                <c:pt idx="1198">
                  <c:v>2473.14453</c:v>
                </c:pt>
                <c:pt idx="1199">
                  <c:v>2473.14453</c:v>
                </c:pt>
                <c:pt idx="1200">
                  <c:v>2473.14453</c:v>
                </c:pt>
                <c:pt idx="1201">
                  <c:v>2473.14453</c:v>
                </c:pt>
                <c:pt idx="1202">
                  <c:v>2473.14453</c:v>
                </c:pt>
                <c:pt idx="1203">
                  <c:v>2473.14453</c:v>
                </c:pt>
                <c:pt idx="1204">
                  <c:v>2473.14453</c:v>
                </c:pt>
                <c:pt idx="1205">
                  <c:v>2473.14453</c:v>
                </c:pt>
                <c:pt idx="1206">
                  <c:v>2473.14453</c:v>
                </c:pt>
                <c:pt idx="1207">
                  <c:v>2473.14453</c:v>
                </c:pt>
                <c:pt idx="1208">
                  <c:v>2473.14453</c:v>
                </c:pt>
                <c:pt idx="1209">
                  <c:v>2473.14453</c:v>
                </c:pt>
                <c:pt idx="1210">
                  <c:v>2473.14453</c:v>
                </c:pt>
                <c:pt idx="1211">
                  <c:v>2473.14453</c:v>
                </c:pt>
                <c:pt idx="1212">
                  <c:v>2473.14453</c:v>
                </c:pt>
                <c:pt idx="1213">
                  <c:v>2473.14453</c:v>
                </c:pt>
                <c:pt idx="1214">
                  <c:v>2473.14453</c:v>
                </c:pt>
                <c:pt idx="1215">
                  <c:v>2473.14453</c:v>
                </c:pt>
                <c:pt idx="1216">
                  <c:v>2473.14453</c:v>
                </c:pt>
                <c:pt idx="1217">
                  <c:v>2473.14453</c:v>
                </c:pt>
                <c:pt idx="1218">
                  <c:v>2473.14453</c:v>
                </c:pt>
                <c:pt idx="1219">
                  <c:v>2473.14453</c:v>
                </c:pt>
                <c:pt idx="1220">
                  <c:v>2473.14453</c:v>
                </c:pt>
                <c:pt idx="1221">
                  <c:v>2473.14453</c:v>
                </c:pt>
                <c:pt idx="1222">
                  <c:v>2473.14453</c:v>
                </c:pt>
                <c:pt idx="1223">
                  <c:v>2473.14453</c:v>
                </c:pt>
                <c:pt idx="1224">
                  <c:v>2473.14453</c:v>
                </c:pt>
                <c:pt idx="1225">
                  <c:v>2473.14453</c:v>
                </c:pt>
                <c:pt idx="1226">
                  <c:v>2473.14453</c:v>
                </c:pt>
                <c:pt idx="1227">
                  <c:v>2473.14453</c:v>
                </c:pt>
                <c:pt idx="1228">
                  <c:v>2473.14453</c:v>
                </c:pt>
                <c:pt idx="1229">
                  <c:v>2473.14453</c:v>
                </c:pt>
                <c:pt idx="1230">
                  <c:v>2473.14453</c:v>
                </c:pt>
                <c:pt idx="1231">
                  <c:v>2473.14453</c:v>
                </c:pt>
                <c:pt idx="1232">
                  <c:v>2473.14453</c:v>
                </c:pt>
                <c:pt idx="1233">
                  <c:v>2473.14453</c:v>
                </c:pt>
                <c:pt idx="1234">
                  <c:v>2473.14453</c:v>
                </c:pt>
                <c:pt idx="1235">
                  <c:v>2473.14453</c:v>
                </c:pt>
                <c:pt idx="1236">
                  <c:v>2473.14453</c:v>
                </c:pt>
                <c:pt idx="1237">
                  <c:v>2473.14453</c:v>
                </c:pt>
                <c:pt idx="1238">
                  <c:v>2473.14453</c:v>
                </c:pt>
                <c:pt idx="1239">
                  <c:v>2473.14453</c:v>
                </c:pt>
                <c:pt idx="1240">
                  <c:v>2473.14453</c:v>
                </c:pt>
                <c:pt idx="1241">
                  <c:v>2473.14453</c:v>
                </c:pt>
                <c:pt idx="1242">
                  <c:v>2473.14453</c:v>
                </c:pt>
                <c:pt idx="1243">
                  <c:v>2473.14453</c:v>
                </c:pt>
                <c:pt idx="1244">
                  <c:v>2473.14453</c:v>
                </c:pt>
                <c:pt idx="1245">
                  <c:v>2473.14453</c:v>
                </c:pt>
                <c:pt idx="1246">
                  <c:v>2473.14453</c:v>
                </c:pt>
                <c:pt idx="1247">
                  <c:v>2473.14453</c:v>
                </c:pt>
                <c:pt idx="1248">
                  <c:v>2473.14453</c:v>
                </c:pt>
                <c:pt idx="1249">
                  <c:v>2473.14453</c:v>
                </c:pt>
                <c:pt idx="1250">
                  <c:v>2473.14453</c:v>
                </c:pt>
                <c:pt idx="1251">
                  <c:v>2473.14453</c:v>
                </c:pt>
                <c:pt idx="1252">
                  <c:v>2473.14453</c:v>
                </c:pt>
                <c:pt idx="1253">
                  <c:v>2473.14453</c:v>
                </c:pt>
                <c:pt idx="1254">
                  <c:v>2473.14453</c:v>
                </c:pt>
                <c:pt idx="1255">
                  <c:v>2473.14453</c:v>
                </c:pt>
                <c:pt idx="1256">
                  <c:v>2473.14453</c:v>
                </c:pt>
                <c:pt idx="1257">
                  <c:v>2473.14453</c:v>
                </c:pt>
                <c:pt idx="1258">
                  <c:v>2473.14453</c:v>
                </c:pt>
                <c:pt idx="1259">
                  <c:v>2473.14453</c:v>
                </c:pt>
                <c:pt idx="1260">
                  <c:v>2473.14453</c:v>
                </c:pt>
                <c:pt idx="1261">
                  <c:v>2473.14453</c:v>
                </c:pt>
                <c:pt idx="1262">
                  <c:v>2473.14453</c:v>
                </c:pt>
                <c:pt idx="1263">
                  <c:v>2473.14453</c:v>
                </c:pt>
                <c:pt idx="1264">
                  <c:v>2473.14453</c:v>
                </c:pt>
                <c:pt idx="1265">
                  <c:v>2473.14453</c:v>
                </c:pt>
                <c:pt idx="1266">
                  <c:v>2473.14453</c:v>
                </c:pt>
                <c:pt idx="1267">
                  <c:v>2473.14453</c:v>
                </c:pt>
                <c:pt idx="1268">
                  <c:v>2473.14453</c:v>
                </c:pt>
                <c:pt idx="1269">
                  <c:v>2473.14453</c:v>
                </c:pt>
                <c:pt idx="1270">
                  <c:v>2473.14453</c:v>
                </c:pt>
                <c:pt idx="1271">
                  <c:v>2473.14453</c:v>
                </c:pt>
                <c:pt idx="1272">
                  <c:v>2473.14453</c:v>
                </c:pt>
                <c:pt idx="1273">
                  <c:v>2473.14453</c:v>
                </c:pt>
                <c:pt idx="1274">
                  <c:v>2473.14453</c:v>
                </c:pt>
                <c:pt idx="1275">
                  <c:v>2473.14453</c:v>
                </c:pt>
                <c:pt idx="1276">
                  <c:v>2473.14453</c:v>
                </c:pt>
                <c:pt idx="1277">
                  <c:v>2473.14453</c:v>
                </c:pt>
                <c:pt idx="1278">
                  <c:v>2473.14453</c:v>
                </c:pt>
                <c:pt idx="1279">
                  <c:v>2473.14453</c:v>
                </c:pt>
                <c:pt idx="1280">
                  <c:v>2473.14453</c:v>
                </c:pt>
                <c:pt idx="1281">
                  <c:v>2473.14453</c:v>
                </c:pt>
                <c:pt idx="1282">
                  <c:v>2473.14453</c:v>
                </c:pt>
                <c:pt idx="1283">
                  <c:v>2473.14453</c:v>
                </c:pt>
                <c:pt idx="1284">
                  <c:v>2473.14453</c:v>
                </c:pt>
                <c:pt idx="1285">
                  <c:v>2473.14453</c:v>
                </c:pt>
                <c:pt idx="1286">
                  <c:v>2473.14453</c:v>
                </c:pt>
                <c:pt idx="1287">
                  <c:v>2473.14453</c:v>
                </c:pt>
                <c:pt idx="1288">
                  <c:v>2473.14453</c:v>
                </c:pt>
                <c:pt idx="1289">
                  <c:v>2473.14453</c:v>
                </c:pt>
                <c:pt idx="1290">
                  <c:v>2473.14453</c:v>
                </c:pt>
                <c:pt idx="1291">
                  <c:v>2473.14453</c:v>
                </c:pt>
                <c:pt idx="1292">
                  <c:v>2473.14453</c:v>
                </c:pt>
                <c:pt idx="1293">
                  <c:v>2473.14453</c:v>
                </c:pt>
                <c:pt idx="1294">
                  <c:v>2473.14453</c:v>
                </c:pt>
                <c:pt idx="1295">
                  <c:v>2473.14453</c:v>
                </c:pt>
                <c:pt idx="1296">
                  <c:v>2473.14453</c:v>
                </c:pt>
                <c:pt idx="1297">
                  <c:v>2473.14453</c:v>
                </c:pt>
                <c:pt idx="1298">
                  <c:v>2473.14453</c:v>
                </c:pt>
                <c:pt idx="1299">
                  <c:v>2473.14453</c:v>
                </c:pt>
                <c:pt idx="1300">
                  <c:v>2473.14453</c:v>
                </c:pt>
                <c:pt idx="1301">
                  <c:v>2473.14453</c:v>
                </c:pt>
                <c:pt idx="1302">
                  <c:v>2473.14453</c:v>
                </c:pt>
                <c:pt idx="1303">
                  <c:v>2473.14453</c:v>
                </c:pt>
                <c:pt idx="1304">
                  <c:v>2473.14453</c:v>
                </c:pt>
                <c:pt idx="1305">
                  <c:v>2473.14453</c:v>
                </c:pt>
                <c:pt idx="1306">
                  <c:v>2473.14453</c:v>
                </c:pt>
                <c:pt idx="1307">
                  <c:v>2473.14453</c:v>
                </c:pt>
                <c:pt idx="1308">
                  <c:v>2473.14453</c:v>
                </c:pt>
                <c:pt idx="1309">
                  <c:v>2473.14453</c:v>
                </c:pt>
                <c:pt idx="1310">
                  <c:v>2473.14453</c:v>
                </c:pt>
                <c:pt idx="1311">
                  <c:v>2473.14453</c:v>
                </c:pt>
                <c:pt idx="1312">
                  <c:v>2473.14453</c:v>
                </c:pt>
                <c:pt idx="1313">
                  <c:v>2473.14453</c:v>
                </c:pt>
                <c:pt idx="1314">
                  <c:v>2473.14453</c:v>
                </c:pt>
                <c:pt idx="1315">
                  <c:v>2473.14453</c:v>
                </c:pt>
                <c:pt idx="1316">
                  <c:v>2473.14453</c:v>
                </c:pt>
                <c:pt idx="1317">
                  <c:v>2473.14453</c:v>
                </c:pt>
                <c:pt idx="1318">
                  <c:v>2473.14453</c:v>
                </c:pt>
                <c:pt idx="1319">
                  <c:v>2473.14453</c:v>
                </c:pt>
                <c:pt idx="1320">
                  <c:v>2473.14453</c:v>
                </c:pt>
                <c:pt idx="1321">
                  <c:v>2473.14453</c:v>
                </c:pt>
                <c:pt idx="1322">
                  <c:v>2473.14453</c:v>
                </c:pt>
                <c:pt idx="1323">
                  <c:v>2473.14453</c:v>
                </c:pt>
                <c:pt idx="1324">
                  <c:v>2473.14453</c:v>
                </c:pt>
                <c:pt idx="1325">
                  <c:v>2473.14453</c:v>
                </c:pt>
                <c:pt idx="1326">
                  <c:v>2473.14453</c:v>
                </c:pt>
                <c:pt idx="1327">
                  <c:v>2473.14453</c:v>
                </c:pt>
                <c:pt idx="1328">
                  <c:v>2473.14453</c:v>
                </c:pt>
                <c:pt idx="1329">
                  <c:v>2473.14453</c:v>
                </c:pt>
                <c:pt idx="1330">
                  <c:v>2473.14453</c:v>
                </c:pt>
                <c:pt idx="1331">
                  <c:v>2473.14453</c:v>
                </c:pt>
                <c:pt idx="1332">
                  <c:v>2473.14453</c:v>
                </c:pt>
                <c:pt idx="1333">
                  <c:v>2473.14453</c:v>
                </c:pt>
                <c:pt idx="1334">
                  <c:v>2473.14453</c:v>
                </c:pt>
                <c:pt idx="1335">
                  <c:v>2473.14453</c:v>
                </c:pt>
                <c:pt idx="1336">
                  <c:v>2473.14453</c:v>
                </c:pt>
                <c:pt idx="1337">
                  <c:v>2473.14453</c:v>
                </c:pt>
                <c:pt idx="1338">
                  <c:v>2473.14453</c:v>
                </c:pt>
                <c:pt idx="1339">
                  <c:v>2473.14453</c:v>
                </c:pt>
                <c:pt idx="1340">
                  <c:v>2473.14453</c:v>
                </c:pt>
                <c:pt idx="1341">
                  <c:v>2473.14453</c:v>
                </c:pt>
                <c:pt idx="1342">
                  <c:v>2473.14453</c:v>
                </c:pt>
                <c:pt idx="1343">
                  <c:v>2473.14453</c:v>
                </c:pt>
                <c:pt idx="1344">
                  <c:v>2473.14453</c:v>
                </c:pt>
                <c:pt idx="1345">
                  <c:v>2473.14453</c:v>
                </c:pt>
                <c:pt idx="1346">
                  <c:v>2473.14453</c:v>
                </c:pt>
                <c:pt idx="1347">
                  <c:v>2473.14453</c:v>
                </c:pt>
                <c:pt idx="1348">
                  <c:v>2473.14453</c:v>
                </c:pt>
                <c:pt idx="1349">
                  <c:v>2473.14453</c:v>
                </c:pt>
                <c:pt idx="1350">
                  <c:v>2473.14453</c:v>
                </c:pt>
                <c:pt idx="1351">
                  <c:v>2473.14453</c:v>
                </c:pt>
                <c:pt idx="1352">
                  <c:v>2473.14453</c:v>
                </c:pt>
                <c:pt idx="1353">
                  <c:v>2473.14453</c:v>
                </c:pt>
                <c:pt idx="1354">
                  <c:v>2473.14453</c:v>
                </c:pt>
                <c:pt idx="1355">
                  <c:v>2473.14453</c:v>
                </c:pt>
                <c:pt idx="1356">
                  <c:v>2473.14453</c:v>
                </c:pt>
                <c:pt idx="1357">
                  <c:v>2473.14453</c:v>
                </c:pt>
                <c:pt idx="1358">
                  <c:v>2473.14453</c:v>
                </c:pt>
                <c:pt idx="1359">
                  <c:v>2473.14453</c:v>
                </c:pt>
                <c:pt idx="1360">
                  <c:v>2473.14453</c:v>
                </c:pt>
                <c:pt idx="1361">
                  <c:v>2473.14453</c:v>
                </c:pt>
                <c:pt idx="1362">
                  <c:v>2473.14453</c:v>
                </c:pt>
                <c:pt idx="1363">
                  <c:v>2473.14453</c:v>
                </c:pt>
                <c:pt idx="1364">
                  <c:v>2473.14453</c:v>
                </c:pt>
                <c:pt idx="1365">
                  <c:v>2473.14453</c:v>
                </c:pt>
                <c:pt idx="1366">
                  <c:v>2473.14453</c:v>
                </c:pt>
                <c:pt idx="1367">
                  <c:v>2473.14453</c:v>
                </c:pt>
                <c:pt idx="1368">
                  <c:v>2473.14453</c:v>
                </c:pt>
                <c:pt idx="1369">
                  <c:v>2473.14453</c:v>
                </c:pt>
                <c:pt idx="1370">
                  <c:v>2473.14453</c:v>
                </c:pt>
                <c:pt idx="1371">
                  <c:v>2473.14453</c:v>
                </c:pt>
                <c:pt idx="1372">
                  <c:v>2473.14453</c:v>
                </c:pt>
                <c:pt idx="1373">
                  <c:v>2473.14453</c:v>
                </c:pt>
                <c:pt idx="1374">
                  <c:v>2473.14453</c:v>
                </c:pt>
                <c:pt idx="1375">
                  <c:v>2473.14453</c:v>
                </c:pt>
                <c:pt idx="1376">
                  <c:v>2473.14453</c:v>
                </c:pt>
                <c:pt idx="1377">
                  <c:v>2473.14453</c:v>
                </c:pt>
                <c:pt idx="1378">
                  <c:v>2473.14453</c:v>
                </c:pt>
                <c:pt idx="1379">
                  <c:v>2473.14453</c:v>
                </c:pt>
                <c:pt idx="1380">
                  <c:v>2473.14453</c:v>
                </c:pt>
                <c:pt idx="1381">
                  <c:v>2473.14453</c:v>
                </c:pt>
                <c:pt idx="1382">
                  <c:v>2473.14453</c:v>
                </c:pt>
                <c:pt idx="1383">
                  <c:v>2473.14453</c:v>
                </c:pt>
                <c:pt idx="1384">
                  <c:v>2473.14453</c:v>
                </c:pt>
                <c:pt idx="1385">
                  <c:v>2473.14453</c:v>
                </c:pt>
                <c:pt idx="1386">
                  <c:v>2473.14453</c:v>
                </c:pt>
                <c:pt idx="1387">
                  <c:v>2473.14453</c:v>
                </c:pt>
                <c:pt idx="1388">
                  <c:v>2473.14453</c:v>
                </c:pt>
                <c:pt idx="1389">
                  <c:v>2473.14453</c:v>
                </c:pt>
                <c:pt idx="1390">
                  <c:v>2473.14453</c:v>
                </c:pt>
                <c:pt idx="1391">
                  <c:v>2473.14453</c:v>
                </c:pt>
                <c:pt idx="1392">
                  <c:v>2473.14453</c:v>
                </c:pt>
                <c:pt idx="1393">
                  <c:v>2473.14453</c:v>
                </c:pt>
                <c:pt idx="1394">
                  <c:v>2473.14453</c:v>
                </c:pt>
                <c:pt idx="1395">
                  <c:v>2473.14453</c:v>
                </c:pt>
                <c:pt idx="1396">
                  <c:v>2473.14453</c:v>
                </c:pt>
                <c:pt idx="1397">
                  <c:v>2473.14453</c:v>
                </c:pt>
                <c:pt idx="1398">
                  <c:v>2473.14453</c:v>
                </c:pt>
                <c:pt idx="1399">
                  <c:v>2473.14453</c:v>
                </c:pt>
                <c:pt idx="1400">
                  <c:v>2473.14453</c:v>
                </c:pt>
                <c:pt idx="1401">
                  <c:v>2473.14453</c:v>
                </c:pt>
                <c:pt idx="1402">
                  <c:v>2473.14453</c:v>
                </c:pt>
                <c:pt idx="1403">
                  <c:v>2473.14453</c:v>
                </c:pt>
                <c:pt idx="1404">
                  <c:v>2473.14453</c:v>
                </c:pt>
                <c:pt idx="1405">
                  <c:v>2473.14453</c:v>
                </c:pt>
                <c:pt idx="1406">
                  <c:v>2473.14453</c:v>
                </c:pt>
                <c:pt idx="1407">
                  <c:v>2473.14453</c:v>
                </c:pt>
                <c:pt idx="1408">
                  <c:v>2473.14453</c:v>
                </c:pt>
                <c:pt idx="1409">
                  <c:v>2473.14453</c:v>
                </c:pt>
                <c:pt idx="1410">
                  <c:v>2473.14453</c:v>
                </c:pt>
                <c:pt idx="1411">
                  <c:v>2473.14453</c:v>
                </c:pt>
                <c:pt idx="1412">
                  <c:v>2473.14453</c:v>
                </c:pt>
                <c:pt idx="1413">
                  <c:v>2473.14453</c:v>
                </c:pt>
                <c:pt idx="1414">
                  <c:v>2473.14453</c:v>
                </c:pt>
                <c:pt idx="1415">
                  <c:v>2473.14453</c:v>
                </c:pt>
                <c:pt idx="1416">
                  <c:v>2473.14453</c:v>
                </c:pt>
                <c:pt idx="1417">
                  <c:v>2473.14453</c:v>
                </c:pt>
                <c:pt idx="1418">
                  <c:v>2473.14453</c:v>
                </c:pt>
                <c:pt idx="1419">
                  <c:v>2473.14453</c:v>
                </c:pt>
                <c:pt idx="1420">
                  <c:v>2473.14453</c:v>
                </c:pt>
                <c:pt idx="1421">
                  <c:v>2473.14453</c:v>
                </c:pt>
                <c:pt idx="1422">
                  <c:v>2473.14453</c:v>
                </c:pt>
                <c:pt idx="1423">
                  <c:v>2473.14453</c:v>
                </c:pt>
                <c:pt idx="1424">
                  <c:v>2473.14453</c:v>
                </c:pt>
                <c:pt idx="1425">
                  <c:v>2473.14453</c:v>
                </c:pt>
                <c:pt idx="1426">
                  <c:v>2473.14453</c:v>
                </c:pt>
                <c:pt idx="1427">
                  <c:v>2473.14453</c:v>
                </c:pt>
                <c:pt idx="1428">
                  <c:v>2473.14453</c:v>
                </c:pt>
                <c:pt idx="1429">
                  <c:v>2473.14453</c:v>
                </c:pt>
                <c:pt idx="1430">
                  <c:v>2473.14453</c:v>
                </c:pt>
                <c:pt idx="1431">
                  <c:v>2473.14453</c:v>
                </c:pt>
                <c:pt idx="1432">
                  <c:v>2473.14453</c:v>
                </c:pt>
                <c:pt idx="1433">
                  <c:v>2473.14453</c:v>
                </c:pt>
                <c:pt idx="1434">
                  <c:v>2473.14453</c:v>
                </c:pt>
                <c:pt idx="1435">
                  <c:v>2473.14453</c:v>
                </c:pt>
                <c:pt idx="1436">
                  <c:v>2473.14453</c:v>
                </c:pt>
                <c:pt idx="1437">
                  <c:v>2473.14453</c:v>
                </c:pt>
                <c:pt idx="1438">
                  <c:v>2473.14453</c:v>
                </c:pt>
                <c:pt idx="1439">
                  <c:v>2473.14453</c:v>
                </c:pt>
                <c:pt idx="1440">
                  <c:v>2473.14453</c:v>
                </c:pt>
                <c:pt idx="1441">
                  <c:v>2473.14453</c:v>
                </c:pt>
                <c:pt idx="1442">
                  <c:v>2473.14453</c:v>
                </c:pt>
                <c:pt idx="1443">
                  <c:v>2473.14453</c:v>
                </c:pt>
                <c:pt idx="1444">
                  <c:v>2473.14453</c:v>
                </c:pt>
                <c:pt idx="1445">
                  <c:v>2473.14453</c:v>
                </c:pt>
                <c:pt idx="1446">
                  <c:v>2473.14453</c:v>
                </c:pt>
                <c:pt idx="1447">
                  <c:v>2473.14453</c:v>
                </c:pt>
                <c:pt idx="1448">
                  <c:v>2473.14453</c:v>
                </c:pt>
                <c:pt idx="1449">
                  <c:v>2473.14453</c:v>
                </c:pt>
                <c:pt idx="1450">
                  <c:v>2473.14453</c:v>
                </c:pt>
                <c:pt idx="1451">
                  <c:v>2473.14453</c:v>
                </c:pt>
                <c:pt idx="1452">
                  <c:v>2473.14453</c:v>
                </c:pt>
                <c:pt idx="1453">
                  <c:v>2473.14453</c:v>
                </c:pt>
                <c:pt idx="1454">
                  <c:v>2473.14453</c:v>
                </c:pt>
                <c:pt idx="1455">
                  <c:v>2473.14453</c:v>
                </c:pt>
                <c:pt idx="1456">
                  <c:v>2473.14453</c:v>
                </c:pt>
                <c:pt idx="1457">
                  <c:v>2473.14453</c:v>
                </c:pt>
                <c:pt idx="1458">
                  <c:v>2473.14453</c:v>
                </c:pt>
                <c:pt idx="1459">
                  <c:v>2473.14453</c:v>
                </c:pt>
                <c:pt idx="1460">
                  <c:v>2473.14453</c:v>
                </c:pt>
                <c:pt idx="1461">
                  <c:v>2473.14453</c:v>
                </c:pt>
                <c:pt idx="1462">
                  <c:v>2473.14453</c:v>
                </c:pt>
                <c:pt idx="1463">
                  <c:v>2473.14453</c:v>
                </c:pt>
                <c:pt idx="1464">
                  <c:v>2473.14453</c:v>
                </c:pt>
                <c:pt idx="1465">
                  <c:v>2473.14453</c:v>
                </c:pt>
                <c:pt idx="1466">
                  <c:v>2473.14453</c:v>
                </c:pt>
                <c:pt idx="1467">
                  <c:v>2473.14453</c:v>
                </c:pt>
                <c:pt idx="1468">
                  <c:v>2473.14453</c:v>
                </c:pt>
                <c:pt idx="1469">
                  <c:v>2473.14453</c:v>
                </c:pt>
                <c:pt idx="1470">
                  <c:v>2473.14453</c:v>
                </c:pt>
                <c:pt idx="1471">
                  <c:v>2473.14453</c:v>
                </c:pt>
                <c:pt idx="1472">
                  <c:v>2473.14453</c:v>
                </c:pt>
                <c:pt idx="1473">
                  <c:v>2473.14453</c:v>
                </c:pt>
                <c:pt idx="1474">
                  <c:v>2473.14453</c:v>
                </c:pt>
                <c:pt idx="1475">
                  <c:v>2473.14453</c:v>
                </c:pt>
                <c:pt idx="1476">
                  <c:v>2473.14453</c:v>
                </c:pt>
                <c:pt idx="1477">
                  <c:v>2473.14453</c:v>
                </c:pt>
                <c:pt idx="1478">
                  <c:v>2473.14453</c:v>
                </c:pt>
                <c:pt idx="1479">
                  <c:v>2473.14453</c:v>
                </c:pt>
                <c:pt idx="1480">
                  <c:v>2473.14453</c:v>
                </c:pt>
                <c:pt idx="1481">
                  <c:v>2473.14453</c:v>
                </c:pt>
                <c:pt idx="1482">
                  <c:v>2473.14453</c:v>
                </c:pt>
                <c:pt idx="1483">
                  <c:v>2473.14453</c:v>
                </c:pt>
                <c:pt idx="1484">
                  <c:v>2473.14453</c:v>
                </c:pt>
                <c:pt idx="1485">
                  <c:v>2473.14453</c:v>
                </c:pt>
                <c:pt idx="1486">
                  <c:v>2473.14453</c:v>
                </c:pt>
                <c:pt idx="1487">
                  <c:v>2473.14453</c:v>
                </c:pt>
                <c:pt idx="1488">
                  <c:v>2473.14453</c:v>
                </c:pt>
                <c:pt idx="1489">
                  <c:v>2473.14453</c:v>
                </c:pt>
                <c:pt idx="1490">
                  <c:v>2473.14453</c:v>
                </c:pt>
                <c:pt idx="1491">
                  <c:v>2473.14453</c:v>
                </c:pt>
                <c:pt idx="1492">
                  <c:v>2473.14453</c:v>
                </c:pt>
                <c:pt idx="1493">
                  <c:v>2473.14453</c:v>
                </c:pt>
                <c:pt idx="1494">
                  <c:v>2473.14453</c:v>
                </c:pt>
                <c:pt idx="1495">
                  <c:v>2473.14453</c:v>
                </c:pt>
                <c:pt idx="1496">
                  <c:v>2473.14453</c:v>
                </c:pt>
                <c:pt idx="1497">
                  <c:v>2473.14453</c:v>
                </c:pt>
                <c:pt idx="1498">
                  <c:v>2473.14453</c:v>
                </c:pt>
                <c:pt idx="1499">
                  <c:v>2473.14453</c:v>
                </c:pt>
                <c:pt idx="1500">
                  <c:v>2473.14453</c:v>
                </c:pt>
                <c:pt idx="1501">
                  <c:v>2473.14453</c:v>
                </c:pt>
                <c:pt idx="1502">
                  <c:v>2473.14453</c:v>
                </c:pt>
                <c:pt idx="1503">
                  <c:v>2473.14453</c:v>
                </c:pt>
                <c:pt idx="1504">
                  <c:v>2473.14453</c:v>
                </c:pt>
                <c:pt idx="1505">
                  <c:v>2473.14453</c:v>
                </c:pt>
                <c:pt idx="1506">
                  <c:v>2473.14453</c:v>
                </c:pt>
                <c:pt idx="1507">
                  <c:v>2473.14453</c:v>
                </c:pt>
                <c:pt idx="1508">
                  <c:v>2473.14453</c:v>
                </c:pt>
                <c:pt idx="1509">
                  <c:v>2473.14453</c:v>
                </c:pt>
                <c:pt idx="1510">
                  <c:v>2473.14453</c:v>
                </c:pt>
                <c:pt idx="1511">
                  <c:v>2473.14453</c:v>
                </c:pt>
                <c:pt idx="1512">
                  <c:v>2473.14453</c:v>
                </c:pt>
                <c:pt idx="1513">
                  <c:v>2473.14453</c:v>
                </c:pt>
                <c:pt idx="1514">
                  <c:v>2473.14453</c:v>
                </c:pt>
                <c:pt idx="1515">
                  <c:v>2473.14453</c:v>
                </c:pt>
                <c:pt idx="1516">
                  <c:v>2473.14453</c:v>
                </c:pt>
                <c:pt idx="1517">
                  <c:v>2473.14453</c:v>
                </c:pt>
                <c:pt idx="1518">
                  <c:v>2473.14453</c:v>
                </c:pt>
                <c:pt idx="1519">
                  <c:v>2473.14453</c:v>
                </c:pt>
                <c:pt idx="1520">
                  <c:v>2473.14453</c:v>
                </c:pt>
                <c:pt idx="1521">
                  <c:v>2473.14453</c:v>
                </c:pt>
                <c:pt idx="1522">
                  <c:v>2473.14453</c:v>
                </c:pt>
                <c:pt idx="1523">
                  <c:v>2473.14453</c:v>
                </c:pt>
                <c:pt idx="1524">
                  <c:v>2473.14453</c:v>
                </c:pt>
                <c:pt idx="1525">
                  <c:v>2473.14453</c:v>
                </c:pt>
                <c:pt idx="1526">
                  <c:v>2473.14453</c:v>
                </c:pt>
                <c:pt idx="1527">
                  <c:v>2473.14453</c:v>
                </c:pt>
                <c:pt idx="1528">
                  <c:v>2473.14453</c:v>
                </c:pt>
                <c:pt idx="1529">
                  <c:v>2473.14453</c:v>
                </c:pt>
                <c:pt idx="1530">
                  <c:v>2473.14453</c:v>
                </c:pt>
                <c:pt idx="1531">
                  <c:v>2473.14453</c:v>
                </c:pt>
                <c:pt idx="1532">
                  <c:v>2473.14453</c:v>
                </c:pt>
                <c:pt idx="1533">
                  <c:v>2473.14453</c:v>
                </c:pt>
                <c:pt idx="1534">
                  <c:v>2473.14453</c:v>
                </c:pt>
                <c:pt idx="1535">
                  <c:v>2473.14453</c:v>
                </c:pt>
                <c:pt idx="1536">
                  <c:v>2473.14453</c:v>
                </c:pt>
                <c:pt idx="1537">
                  <c:v>2473.14453</c:v>
                </c:pt>
                <c:pt idx="1538">
                  <c:v>2473.14453</c:v>
                </c:pt>
                <c:pt idx="1539">
                  <c:v>2473.14453</c:v>
                </c:pt>
                <c:pt idx="1540">
                  <c:v>2473.14453</c:v>
                </c:pt>
                <c:pt idx="1541">
                  <c:v>2473.14453</c:v>
                </c:pt>
                <c:pt idx="1542">
                  <c:v>2473.14453</c:v>
                </c:pt>
                <c:pt idx="1543">
                  <c:v>2473.14453</c:v>
                </c:pt>
                <c:pt idx="1544">
                  <c:v>2473.14453</c:v>
                </c:pt>
                <c:pt idx="1545">
                  <c:v>2473.14453</c:v>
                </c:pt>
                <c:pt idx="1546">
                  <c:v>2473.14453</c:v>
                </c:pt>
                <c:pt idx="1547">
                  <c:v>2473.14453</c:v>
                </c:pt>
                <c:pt idx="1548">
                  <c:v>2473.14453</c:v>
                </c:pt>
                <c:pt idx="1549">
                  <c:v>2473.14453</c:v>
                </c:pt>
                <c:pt idx="1550">
                  <c:v>2473.14453</c:v>
                </c:pt>
                <c:pt idx="1551">
                  <c:v>2473.14453</c:v>
                </c:pt>
                <c:pt idx="1552">
                  <c:v>2473.14453</c:v>
                </c:pt>
                <c:pt idx="1553">
                  <c:v>2473.14453</c:v>
                </c:pt>
                <c:pt idx="1554">
                  <c:v>2473.14453</c:v>
                </c:pt>
                <c:pt idx="1555">
                  <c:v>2473.14453</c:v>
                </c:pt>
                <c:pt idx="1556">
                  <c:v>2473.14453</c:v>
                </c:pt>
                <c:pt idx="1557">
                  <c:v>2473.14453</c:v>
                </c:pt>
                <c:pt idx="1558">
                  <c:v>2473.14453</c:v>
                </c:pt>
                <c:pt idx="1559">
                  <c:v>2473.14453</c:v>
                </c:pt>
                <c:pt idx="1560">
                  <c:v>2473.14453</c:v>
                </c:pt>
                <c:pt idx="1561">
                  <c:v>2473.14453</c:v>
                </c:pt>
                <c:pt idx="1562">
                  <c:v>2473.14453</c:v>
                </c:pt>
                <c:pt idx="1563">
                  <c:v>2473.14453</c:v>
                </c:pt>
                <c:pt idx="1564">
                  <c:v>2473.14453</c:v>
                </c:pt>
                <c:pt idx="1565">
                  <c:v>2473.14453</c:v>
                </c:pt>
                <c:pt idx="1566">
                  <c:v>2473.14453</c:v>
                </c:pt>
                <c:pt idx="1567">
                  <c:v>2473.14453</c:v>
                </c:pt>
                <c:pt idx="1568">
                  <c:v>2473.14453</c:v>
                </c:pt>
                <c:pt idx="1569">
                  <c:v>2473.14453</c:v>
                </c:pt>
                <c:pt idx="1570">
                  <c:v>2473.14453</c:v>
                </c:pt>
                <c:pt idx="1571">
                  <c:v>2473.14453</c:v>
                </c:pt>
                <c:pt idx="1572">
                  <c:v>2473.14453</c:v>
                </c:pt>
                <c:pt idx="1573">
                  <c:v>2473.14453</c:v>
                </c:pt>
                <c:pt idx="1574">
                  <c:v>2473.14453</c:v>
                </c:pt>
                <c:pt idx="1575">
                  <c:v>2473.14453</c:v>
                </c:pt>
                <c:pt idx="1576">
                  <c:v>2473.14453</c:v>
                </c:pt>
                <c:pt idx="1577">
                  <c:v>2473.14453</c:v>
                </c:pt>
                <c:pt idx="1578">
                  <c:v>2473.14453</c:v>
                </c:pt>
                <c:pt idx="1579">
                  <c:v>2473.14453</c:v>
                </c:pt>
                <c:pt idx="1580">
                  <c:v>2473.14453</c:v>
                </c:pt>
                <c:pt idx="1581">
                  <c:v>2473.14453</c:v>
                </c:pt>
                <c:pt idx="1582">
                  <c:v>2473.14453</c:v>
                </c:pt>
                <c:pt idx="1583">
                  <c:v>2473.14453</c:v>
                </c:pt>
                <c:pt idx="1584">
                  <c:v>2473.14453</c:v>
                </c:pt>
                <c:pt idx="1585">
                  <c:v>2473.14453</c:v>
                </c:pt>
                <c:pt idx="1586">
                  <c:v>2473.14453</c:v>
                </c:pt>
                <c:pt idx="1587">
                  <c:v>2473.14453</c:v>
                </c:pt>
                <c:pt idx="1588">
                  <c:v>2473.14453</c:v>
                </c:pt>
                <c:pt idx="1589">
                  <c:v>2473.14453</c:v>
                </c:pt>
                <c:pt idx="1590">
                  <c:v>2473.14453</c:v>
                </c:pt>
                <c:pt idx="1591">
                  <c:v>2473.14453</c:v>
                </c:pt>
                <c:pt idx="1592">
                  <c:v>2473.14453</c:v>
                </c:pt>
                <c:pt idx="1593">
                  <c:v>2473.14453</c:v>
                </c:pt>
                <c:pt idx="1594">
                  <c:v>2473.14453</c:v>
                </c:pt>
                <c:pt idx="1595">
                  <c:v>2473.14453</c:v>
                </c:pt>
                <c:pt idx="1596">
                  <c:v>2473.14453</c:v>
                </c:pt>
                <c:pt idx="1597">
                  <c:v>2473.14453</c:v>
                </c:pt>
                <c:pt idx="1598">
                  <c:v>2473.14453</c:v>
                </c:pt>
                <c:pt idx="1599">
                  <c:v>2473.14453</c:v>
                </c:pt>
                <c:pt idx="1600">
                  <c:v>2473.14453</c:v>
                </c:pt>
                <c:pt idx="1601">
                  <c:v>2473.14453</c:v>
                </c:pt>
                <c:pt idx="1602">
                  <c:v>2473.14453</c:v>
                </c:pt>
                <c:pt idx="1603">
                  <c:v>2473.14453</c:v>
                </c:pt>
                <c:pt idx="1604">
                  <c:v>2473.14453</c:v>
                </c:pt>
                <c:pt idx="1605">
                  <c:v>2473.14453</c:v>
                </c:pt>
                <c:pt idx="1606">
                  <c:v>2473.14453</c:v>
                </c:pt>
                <c:pt idx="1607">
                  <c:v>2473.14453</c:v>
                </c:pt>
                <c:pt idx="1608">
                  <c:v>2473.14453</c:v>
                </c:pt>
                <c:pt idx="1609">
                  <c:v>2473.14453</c:v>
                </c:pt>
                <c:pt idx="1610">
                  <c:v>2473.14453</c:v>
                </c:pt>
                <c:pt idx="1611">
                  <c:v>2473.14453</c:v>
                </c:pt>
                <c:pt idx="1612">
                  <c:v>2473.14453</c:v>
                </c:pt>
                <c:pt idx="1613">
                  <c:v>2473.14453</c:v>
                </c:pt>
                <c:pt idx="1614">
                  <c:v>2473.14453</c:v>
                </c:pt>
                <c:pt idx="1615">
                  <c:v>2473.14453</c:v>
                </c:pt>
                <c:pt idx="1616">
                  <c:v>2473.14453</c:v>
                </c:pt>
                <c:pt idx="1617">
                  <c:v>2473.14453</c:v>
                </c:pt>
                <c:pt idx="1618">
                  <c:v>2473.14453</c:v>
                </c:pt>
                <c:pt idx="1619">
                  <c:v>2473.14453</c:v>
                </c:pt>
                <c:pt idx="1620">
                  <c:v>2473.14453</c:v>
                </c:pt>
                <c:pt idx="1621">
                  <c:v>2473.14453</c:v>
                </c:pt>
                <c:pt idx="1622">
                  <c:v>2473.14453</c:v>
                </c:pt>
                <c:pt idx="1623">
                  <c:v>2473.14453</c:v>
                </c:pt>
                <c:pt idx="1624">
                  <c:v>2473.14453</c:v>
                </c:pt>
                <c:pt idx="1625">
                  <c:v>2473.14453</c:v>
                </c:pt>
                <c:pt idx="1626">
                  <c:v>2473.14453</c:v>
                </c:pt>
                <c:pt idx="1627">
                  <c:v>2473.14453</c:v>
                </c:pt>
                <c:pt idx="1628">
                  <c:v>2473.14453</c:v>
                </c:pt>
                <c:pt idx="1629">
                  <c:v>2473.14453</c:v>
                </c:pt>
                <c:pt idx="1630">
                  <c:v>2473.14453</c:v>
                </c:pt>
                <c:pt idx="1631">
                  <c:v>2473.14453</c:v>
                </c:pt>
                <c:pt idx="1632">
                  <c:v>2473.14453</c:v>
                </c:pt>
                <c:pt idx="1633">
                  <c:v>2473.14453</c:v>
                </c:pt>
                <c:pt idx="1634">
                  <c:v>2473.14453</c:v>
                </c:pt>
                <c:pt idx="1635">
                  <c:v>2473.14453</c:v>
                </c:pt>
                <c:pt idx="1636">
                  <c:v>2473.14453</c:v>
                </c:pt>
                <c:pt idx="1637">
                  <c:v>2473.14453</c:v>
                </c:pt>
                <c:pt idx="1638">
                  <c:v>2473.14453</c:v>
                </c:pt>
                <c:pt idx="1639">
                  <c:v>2473.14453</c:v>
                </c:pt>
                <c:pt idx="1640">
                  <c:v>2473.14453</c:v>
                </c:pt>
                <c:pt idx="1641">
                  <c:v>2473.14453</c:v>
                </c:pt>
                <c:pt idx="1642">
                  <c:v>2473.14453</c:v>
                </c:pt>
                <c:pt idx="1643">
                  <c:v>2473.14453</c:v>
                </c:pt>
                <c:pt idx="1644">
                  <c:v>2473.14453</c:v>
                </c:pt>
                <c:pt idx="1645">
                  <c:v>2473.14453</c:v>
                </c:pt>
                <c:pt idx="1646">
                  <c:v>2473.14453</c:v>
                </c:pt>
                <c:pt idx="1647">
                  <c:v>2473.14453</c:v>
                </c:pt>
                <c:pt idx="1648">
                  <c:v>2473.14453</c:v>
                </c:pt>
                <c:pt idx="1649">
                  <c:v>2473.14453</c:v>
                </c:pt>
                <c:pt idx="1650">
                  <c:v>2473.14453</c:v>
                </c:pt>
                <c:pt idx="1651">
                  <c:v>2470.7031299999999</c:v>
                </c:pt>
                <c:pt idx="1652">
                  <c:v>2473.14453</c:v>
                </c:pt>
                <c:pt idx="1653">
                  <c:v>2473.14453</c:v>
                </c:pt>
                <c:pt idx="1654">
                  <c:v>2473.14453</c:v>
                </c:pt>
                <c:pt idx="1655">
                  <c:v>2473.14453</c:v>
                </c:pt>
                <c:pt idx="1656">
                  <c:v>2473.14453</c:v>
                </c:pt>
                <c:pt idx="1657">
                  <c:v>2473.14453</c:v>
                </c:pt>
                <c:pt idx="1658">
                  <c:v>2473.14453</c:v>
                </c:pt>
                <c:pt idx="1659">
                  <c:v>2473.14453</c:v>
                </c:pt>
                <c:pt idx="1660">
                  <c:v>2473.14453</c:v>
                </c:pt>
                <c:pt idx="1661">
                  <c:v>2473.14453</c:v>
                </c:pt>
                <c:pt idx="1662">
                  <c:v>2473.14453</c:v>
                </c:pt>
                <c:pt idx="1663">
                  <c:v>2473.14453</c:v>
                </c:pt>
                <c:pt idx="1664">
                  <c:v>2473.14453</c:v>
                </c:pt>
                <c:pt idx="1665">
                  <c:v>2473.14453</c:v>
                </c:pt>
                <c:pt idx="1666">
                  <c:v>2473.14453</c:v>
                </c:pt>
                <c:pt idx="1667">
                  <c:v>2473.14453</c:v>
                </c:pt>
                <c:pt idx="1668">
                  <c:v>2473.14453</c:v>
                </c:pt>
                <c:pt idx="1669">
                  <c:v>2473.14453</c:v>
                </c:pt>
                <c:pt idx="1670">
                  <c:v>2473.14453</c:v>
                </c:pt>
                <c:pt idx="1671">
                  <c:v>2473.14453</c:v>
                </c:pt>
                <c:pt idx="1672">
                  <c:v>2473.14453</c:v>
                </c:pt>
                <c:pt idx="1673">
                  <c:v>2473.14453</c:v>
                </c:pt>
                <c:pt idx="1674">
                  <c:v>2473.14453</c:v>
                </c:pt>
                <c:pt idx="1675">
                  <c:v>2473.14453</c:v>
                </c:pt>
                <c:pt idx="1676">
                  <c:v>2473.14453</c:v>
                </c:pt>
                <c:pt idx="1677">
                  <c:v>2473.14453</c:v>
                </c:pt>
                <c:pt idx="1678">
                  <c:v>2473.14453</c:v>
                </c:pt>
                <c:pt idx="1679">
                  <c:v>2470.7031299999999</c:v>
                </c:pt>
                <c:pt idx="1680">
                  <c:v>2473.14453</c:v>
                </c:pt>
                <c:pt idx="1681">
                  <c:v>2473.14453</c:v>
                </c:pt>
                <c:pt idx="1682">
                  <c:v>2473.14453</c:v>
                </c:pt>
                <c:pt idx="1683">
                  <c:v>2473.14453</c:v>
                </c:pt>
                <c:pt idx="1684">
                  <c:v>2473.14453</c:v>
                </c:pt>
                <c:pt idx="1685">
                  <c:v>2473.14453</c:v>
                </c:pt>
                <c:pt idx="1686">
                  <c:v>2473.14453</c:v>
                </c:pt>
                <c:pt idx="1687">
                  <c:v>2473.14453</c:v>
                </c:pt>
                <c:pt idx="1688">
                  <c:v>2473.14453</c:v>
                </c:pt>
                <c:pt idx="1689">
                  <c:v>2473.14453</c:v>
                </c:pt>
                <c:pt idx="1690">
                  <c:v>2473.14453</c:v>
                </c:pt>
                <c:pt idx="1691">
                  <c:v>2473.14453</c:v>
                </c:pt>
                <c:pt idx="1692">
                  <c:v>2473.14453</c:v>
                </c:pt>
                <c:pt idx="1693">
                  <c:v>2473.14453</c:v>
                </c:pt>
                <c:pt idx="1694">
                  <c:v>2473.14453</c:v>
                </c:pt>
                <c:pt idx="1695">
                  <c:v>2473.14453</c:v>
                </c:pt>
                <c:pt idx="1696">
                  <c:v>2473.14453</c:v>
                </c:pt>
                <c:pt idx="1697">
                  <c:v>2473.14453</c:v>
                </c:pt>
                <c:pt idx="1698">
                  <c:v>2473.14453</c:v>
                </c:pt>
                <c:pt idx="1699">
                  <c:v>2473.14453</c:v>
                </c:pt>
                <c:pt idx="1700">
                  <c:v>2473.14453</c:v>
                </c:pt>
                <c:pt idx="1701">
                  <c:v>2473.14453</c:v>
                </c:pt>
                <c:pt idx="1702">
                  <c:v>2473.14453</c:v>
                </c:pt>
                <c:pt idx="1703">
                  <c:v>2473.14453</c:v>
                </c:pt>
                <c:pt idx="1704">
                  <c:v>2473.14453</c:v>
                </c:pt>
                <c:pt idx="1705">
                  <c:v>2473.14453</c:v>
                </c:pt>
                <c:pt idx="1706">
                  <c:v>2473.14453</c:v>
                </c:pt>
                <c:pt idx="1707">
                  <c:v>2473.14453</c:v>
                </c:pt>
                <c:pt idx="1708">
                  <c:v>2473.14453</c:v>
                </c:pt>
                <c:pt idx="1709">
                  <c:v>2473.14453</c:v>
                </c:pt>
                <c:pt idx="1710">
                  <c:v>2473.14453</c:v>
                </c:pt>
                <c:pt idx="1711">
                  <c:v>2473.14453</c:v>
                </c:pt>
                <c:pt idx="1712">
                  <c:v>2473.14453</c:v>
                </c:pt>
                <c:pt idx="1713">
                  <c:v>2473.14453</c:v>
                </c:pt>
                <c:pt idx="1714">
                  <c:v>2473.14453</c:v>
                </c:pt>
                <c:pt idx="1715">
                  <c:v>2470.7031299999999</c:v>
                </c:pt>
                <c:pt idx="1716">
                  <c:v>2473.14453</c:v>
                </c:pt>
                <c:pt idx="1717">
                  <c:v>2473.14453</c:v>
                </c:pt>
                <c:pt idx="1718">
                  <c:v>2473.14453</c:v>
                </c:pt>
                <c:pt idx="1719">
                  <c:v>2470.7031299999999</c:v>
                </c:pt>
                <c:pt idx="1720">
                  <c:v>2473.14453</c:v>
                </c:pt>
                <c:pt idx="1721">
                  <c:v>2473.14453</c:v>
                </c:pt>
                <c:pt idx="1722">
                  <c:v>2473.14453</c:v>
                </c:pt>
                <c:pt idx="1723">
                  <c:v>2473.14453</c:v>
                </c:pt>
                <c:pt idx="1724">
                  <c:v>2473.14453</c:v>
                </c:pt>
                <c:pt idx="1725">
                  <c:v>2473.14453</c:v>
                </c:pt>
                <c:pt idx="1726">
                  <c:v>2473.14453</c:v>
                </c:pt>
                <c:pt idx="1727">
                  <c:v>2473.14453</c:v>
                </c:pt>
                <c:pt idx="1728">
                  <c:v>2473.14453</c:v>
                </c:pt>
                <c:pt idx="1729">
                  <c:v>2473.14453</c:v>
                </c:pt>
                <c:pt idx="1730">
                  <c:v>2473.14453</c:v>
                </c:pt>
                <c:pt idx="1731">
                  <c:v>2473.14453</c:v>
                </c:pt>
                <c:pt idx="1732">
                  <c:v>2473.14453</c:v>
                </c:pt>
                <c:pt idx="1733">
                  <c:v>2473.14453</c:v>
                </c:pt>
                <c:pt idx="1734">
                  <c:v>2473.14453</c:v>
                </c:pt>
                <c:pt idx="1735">
                  <c:v>2473.14453</c:v>
                </c:pt>
                <c:pt idx="1736">
                  <c:v>2473.14453</c:v>
                </c:pt>
                <c:pt idx="1737">
                  <c:v>2470.7031299999999</c:v>
                </c:pt>
                <c:pt idx="1738">
                  <c:v>2473.14453</c:v>
                </c:pt>
                <c:pt idx="1739">
                  <c:v>2473.14453</c:v>
                </c:pt>
                <c:pt idx="1740">
                  <c:v>2473.14453</c:v>
                </c:pt>
                <c:pt idx="1741">
                  <c:v>2473.14453</c:v>
                </c:pt>
                <c:pt idx="1742">
                  <c:v>2473.14453</c:v>
                </c:pt>
                <c:pt idx="1743">
                  <c:v>2473.14453</c:v>
                </c:pt>
                <c:pt idx="1744">
                  <c:v>2470.7031299999999</c:v>
                </c:pt>
                <c:pt idx="1745">
                  <c:v>2473.14453</c:v>
                </c:pt>
                <c:pt idx="1746">
                  <c:v>2473.14453</c:v>
                </c:pt>
                <c:pt idx="1747">
                  <c:v>2473.14453</c:v>
                </c:pt>
                <c:pt idx="1748">
                  <c:v>2473.14453</c:v>
                </c:pt>
                <c:pt idx="1749">
                  <c:v>2473.14453</c:v>
                </c:pt>
                <c:pt idx="1750">
                  <c:v>2473.14453</c:v>
                </c:pt>
                <c:pt idx="1751">
                  <c:v>2473.14453</c:v>
                </c:pt>
                <c:pt idx="1752">
                  <c:v>2473.14453</c:v>
                </c:pt>
                <c:pt idx="1753">
                  <c:v>2473.14453</c:v>
                </c:pt>
                <c:pt idx="1754">
                  <c:v>2473.14453</c:v>
                </c:pt>
                <c:pt idx="1755">
                  <c:v>2473.14453</c:v>
                </c:pt>
                <c:pt idx="1756">
                  <c:v>2473.14453</c:v>
                </c:pt>
                <c:pt idx="1757">
                  <c:v>2473.14453</c:v>
                </c:pt>
                <c:pt idx="1758">
                  <c:v>2473.14453</c:v>
                </c:pt>
                <c:pt idx="1759">
                  <c:v>2470.7031299999999</c:v>
                </c:pt>
                <c:pt idx="1760">
                  <c:v>2473.14453</c:v>
                </c:pt>
                <c:pt idx="1761">
                  <c:v>2473.14453</c:v>
                </c:pt>
                <c:pt idx="1762">
                  <c:v>2473.14453</c:v>
                </c:pt>
                <c:pt idx="1763">
                  <c:v>2473.14453</c:v>
                </c:pt>
                <c:pt idx="1764">
                  <c:v>2473.14453</c:v>
                </c:pt>
                <c:pt idx="1765">
                  <c:v>2473.14453</c:v>
                </c:pt>
                <c:pt idx="1766">
                  <c:v>2473.14453</c:v>
                </c:pt>
                <c:pt idx="1767">
                  <c:v>2473.14453</c:v>
                </c:pt>
                <c:pt idx="1768">
                  <c:v>2473.14453</c:v>
                </c:pt>
                <c:pt idx="1769">
                  <c:v>2473.14453</c:v>
                </c:pt>
                <c:pt idx="1770">
                  <c:v>2473.14453</c:v>
                </c:pt>
                <c:pt idx="1771">
                  <c:v>2473.14453</c:v>
                </c:pt>
                <c:pt idx="1772">
                  <c:v>2473.14453</c:v>
                </c:pt>
                <c:pt idx="1773">
                  <c:v>2473.14453</c:v>
                </c:pt>
                <c:pt idx="1774">
                  <c:v>2473.14453</c:v>
                </c:pt>
                <c:pt idx="1775">
                  <c:v>2473.14453</c:v>
                </c:pt>
                <c:pt idx="1776">
                  <c:v>2473.14453</c:v>
                </c:pt>
                <c:pt idx="1777">
                  <c:v>2473.14453</c:v>
                </c:pt>
                <c:pt idx="1778">
                  <c:v>2473.14453</c:v>
                </c:pt>
                <c:pt idx="1779">
                  <c:v>2473.14453</c:v>
                </c:pt>
                <c:pt idx="1780">
                  <c:v>2473.14453</c:v>
                </c:pt>
                <c:pt idx="1781">
                  <c:v>2473.14453</c:v>
                </c:pt>
                <c:pt idx="1782">
                  <c:v>2473.14453</c:v>
                </c:pt>
                <c:pt idx="1783">
                  <c:v>2473.14453</c:v>
                </c:pt>
                <c:pt idx="1784">
                  <c:v>2473.14453</c:v>
                </c:pt>
                <c:pt idx="1785">
                  <c:v>2473.14453</c:v>
                </c:pt>
                <c:pt idx="1786">
                  <c:v>2473.14453</c:v>
                </c:pt>
                <c:pt idx="1787">
                  <c:v>2473.14453</c:v>
                </c:pt>
                <c:pt idx="1788">
                  <c:v>2473.14453</c:v>
                </c:pt>
                <c:pt idx="1789">
                  <c:v>2473.14453</c:v>
                </c:pt>
                <c:pt idx="1790">
                  <c:v>2473.14453</c:v>
                </c:pt>
                <c:pt idx="1791">
                  <c:v>2473.14453</c:v>
                </c:pt>
                <c:pt idx="1792">
                  <c:v>2473.14453</c:v>
                </c:pt>
                <c:pt idx="1793">
                  <c:v>2473.14453</c:v>
                </c:pt>
                <c:pt idx="1794">
                  <c:v>2473.14453</c:v>
                </c:pt>
                <c:pt idx="1795">
                  <c:v>2473.14453</c:v>
                </c:pt>
                <c:pt idx="1796">
                  <c:v>2473.14453</c:v>
                </c:pt>
                <c:pt idx="1797">
                  <c:v>2470.7031299999999</c:v>
                </c:pt>
                <c:pt idx="1798">
                  <c:v>2473.14453</c:v>
                </c:pt>
                <c:pt idx="1799">
                  <c:v>2473.14453</c:v>
                </c:pt>
                <c:pt idx="1800">
                  <c:v>2473.14453</c:v>
                </c:pt>
                <c:pt idx="1801">
                  <c:v>2470.7031299999999</c:v>
                </c:pt>
                <c:pt idx="1802">
                  <c:v>2473.14453</c:v>
                </c:pt>
                <c:pt idx="1803">
                  <c:v>2473.14453</c:v>
                </c:pt>
                <c:pt idx="1804">
                  <c:v>2473.14453</c:v>
                </c:pt>
                <c:pt idx="1805">
                  <c:v>2473.14453</c:v>
                </c:pt>
                <c:pt idx="1806">
                  <c:v>2473.14453</c:v>
                </c:pt>
                <c:pt idx="1807">
                  <c:v>2473.14453</c:v>
                </c:pt>
                <c:pt idx="1808">
                  <c:v>2473.14453</c:v>
                </c:pt>
                <c:pt idx="1809">
                  <c:v>2473.14453</c:v>
                </c:pt>
                <c:pt idx="1810">
                  <c:v>2470.7031299999999</c:v>
                </c:pt>
                <c:pt idx="1811">
                  <c:v>2473.14453</c:v>
                </c:pt>
                <c:pt idx="1812">
                  <c:v>2473.14453</c:v>
                </c:pt>
                <c:pt idx="1813">
                  <c:v>2473.14453</c:v>
                </c:pt>
                <c:pt idx="1814">
                  <c:v>2473.14453</c:v>
                </c:pt>
                <c:pt idx="1815">
                  <c:v>2473.14453</c:v>
                </c:pt>
                <c:pt idx="1816">
                  <c:v>2473.14453</c:v>
                </c:pt>
                <c:pt idx="1817">
                  <c:v>2470.7031299999999</c:v>
                </c:pt>
                <c:pt idx="1818">
                  <c:v>2473.14453</c:v>
                </c:pt>
                <c:pt idx="1819">
                  <c:v>2470.7031299999999</c:v>
                </c:pt>
                <c:pt idx="1820">
                  <c:v>2473.14453</c:v>
                </c:pt>
                <c:pt idx="1821">
                  <c:v>2473.14453</c:v>
                </c:pt>
                <c:pt idx="1822">
                  <c:v>2473.14453</c:v>
                </c:pt>
                <c:pt idx="1823">
                  <c:v>2473.14453</c:v>
                </c:pt>
                <c:pt idx="1824">
                  <c:v>2473.14453</c:v>
                </c:pt>
                <c:pt idx="1825">
                  <c:v>2473.14453</c:v>
                </c:pt>
                <c:pt idx="1826">
                  <c:v>2473.14453</c:v>
                </c:pt>
                <c:pt idx="1827">
                  <c:v>2473.14453</c:v>
                </c:pt>
                <c:pt idx="1828">
                  <c:v>2473.14453</c:v>
                </c:pt>
                <c:pt idx="1829">
                  <c:v>2473.14453</c:v>
                </c:pt>
                <c:pt idx="1830">
                  <c:v>2473.14453</c:v>
                </c:pt>
                <c:pt idx="1831">
                  <c:v>2473.14453</c:v>
                </c:pt>
                <c:pt idx="1832">
                  <c:v>2473.14453</c:v>
                </c:pt>
                <c:pt idx="1833">
                  <c:v>2473.14453</c:v>
                </c:pt>
                <c:pt idx="1834">
                  <c:v>2473.14453</c:v>
                </c:pt>
                <c:pt idx="1835">
                  <c:v>2473.14453</c:v>
                </c:pt>
                <c:pt idx="1836">
                  <c:v>2473.14453</c:v>
                </c:pt>
                <c:pt idx="1837">
                  <c:v>2473.14453</c:v>
                </c:pt>
                <c:pt idx="1838">
                  <c:v>2473.14453</c:v>
                </c:pt>
                <c:pt idx="1839">
                  <c:v>2470.7031299999999</c:v>
                </c:pt>
                <c:pt idx="1840">
                  <c:v>2473.14453</c:v>
                </c:pt>
                <c:pt idx="1841">
                  <c:v>2473.14453</c:v>
                </c:pt>
                <c:pt idx="1842">
                  <c:v>2470.7031299999999</c:v>
                </c:pt>
                <c:pt idx="1843">
                  <c:v>2473.14453</c:v>
                </c:pt>
                <c:pt idx="1844">
                  <c:v>2473.14453</c:v>
                </c:pt>
                <c:pt idx="1845">
                  <c:v>2473.14453</c:v>
                </c:pt>
                <c:pt idx="1846">
                  <c:v>2473.14453</c:v>
                </c:pt>
                <c:pt idx="1847">
                  <c:v>2473.14453</c:v>
                </c:pt>
                <c:pt idx="1848">
                  <c:v>2473.14453</c:v>
                </c:pt>
                <c:pt idx="1849">
                  <c:v>2470.7031299999999</c:v>
                </c:pt>
                <c:pt idx="1850">
                  <c:v>2473.14453</c:v>
                </c:pt>
                <c:pt idx="1851">
                  <c:v>2473.14453</c:v>
                </c:pt>
                <c:pt idx="1852">
                  <c:v>2473.14453</c:v>
                </c:pt>
                <c:pt idx="1853">
                  <c:v>2473.14453</c:v>
                </c:pt>
                <c:pt idx="1854">
                  <c:v>2473.14453</c:v>
                </c:pt>
                <c:pt idx="1855">
                  <c:v>2473.14453</c:v>
                </c:pt>
                <c:pt idx="1856">
                  <c:v>2473.14453</c:v>
                </c:pt>
                <c:pt idx="1857">
                  <c:v>2473.14453</c:v>
                </c:pt>
                <c:pt idx="1858">
                  <c:v>2473.14453</c:v>
                </c:pt>
                <c:pt idx="1859">
                  <c:v>2473.14453</c:v>
                </c:pt>
                <c:pt idx="1860">
                  <c:v>2470.7031299999999</c:v>
                </c:pt>
                <c:pt idx="1861">
                  <c:v>2473.14453</c:v>
                </c:pt>
                <c:pt idx="1862">
                  <c:v>2473.14453</c:v>
                </c:pt>
                <c:pt idx="1863">
                  <c:v>2473.14453</c:v>
                </c:pt>
                <c:pt idx="1864">
                  <c:v>2473.14453</c:v>
                </c:pt>
                <c:pt idx="1865">
                  <c:v>2473.14453</c:v>
                </c:pt>
                <c:pt idx="1866">
                  <c:v>2473.14453</c:v>
                </c:pt>
                <c:pt idx="1867">
                  <c:v>2473.14453</c:v>
                </c:pt>
                <c:pt idx="1868">
                  <c:v>2473.14453</c:v>
                </c:pt>
                <c:pt idx="1869">
                  <c:v>2473.14453</c:v>
                </c:pt>
                <c:pt idx="1870">
                  <c:v>2470.7031299999999</c:v>
                </c:pt>
                <c:pt idx="1871">
                  <c:v>2473.14453</c:v>
                </c:pt>
                <c:pt idx="1872">
                  <c:v>2473.14453</c:v>
                </c:pt>
                <c:pt idx="1873">
                  <c:v>2470.7031299999999</c:v>
                </c:pt>
                <c:pt idx="1874">
                  <c:v>2473.14453</c:v>
                </c:pt>
                <c:pt idx="1875">
                  <c:v>2473.14453</c:v>
                </c:pt>
                <c:pt idx="1876">
                  <c:v>2473.14453</c:v>
                </c:pt>
                <c:pt idx="1877">
                  <c:v>2473.14453</c:v>
                </c:pt>
                <c:pt idx="1878">
                  <c:v>2470.7031299999999</c:v>
                </c:pt>
                <c:pt idx="1879">
                  <c:v>2470.7031299999999</c:v>
                </c:pt>
                <c:pt idx="1880">
                  <c:v>2473.14453</c:v>
                </c:pt>
                <c:pt idx="1881">
                  <c:v>2473.14453</c:v>
                </c:pt>
                <c:pt idx="1882">
                  <c:v>2473.14453</c:v>
                </c:pt>
                <c:pt idx="1883">
                  <c:v>2473.14453</c:v>
                </c:pt>
                <c:pt idx="1884">
                  <c:v>2473.14453</c:v>
                </c:pt>
                <c:pt idx="1885">
                  <c:v>2470.7031299999999</c:v>
                </c:pt>
                <c:pt idx="1886">
                  <c:v>2473.14453</c:v>
                </c:pt>
                <c:pt idx="1887">
                  <c:v>2470.7031299999999</c:v>
                </c:pt>
                <c:pt idx="1888">
                  <c:v>2470.7031299999999</c:v>
                </c:pt>
                <c:pt idx="1889">
                  <c:v>2473.14453</c:v>
                </c:pt>
                <c:pt idx="1890">
                  <c:v>2473.14453</c:v>
                </c:pt>
                <c:pt idx="1891">
                  <c:v>2473.14453</c:v>
                </c:pt>
                <c:pt idx="1892">
                  <c:v>2470.7031299999999</c:v>
                </c:pt>
                <c:pt idx="1893">
                  <c:v>2473.14453</c:v>
                </c:pt>
                <c:pt idx="1894">
                  <c:v>2473.14453</c:v>
                </c:pt>
                <c:pt idx="1895">
                  <c:v>2473.14453</c:v>
                </c:pt>
                <c:pt idx="1896">
                  <c:v>2473.14453</c:v>
                </c:pt>
                <c:pt idx="1897">
                  <c:v>2473.14453</c:v>
                </c:pt>
                <c:pt idx="1898">
                  <c:v>2473.14453</c:v>
                </c:pt>
                <c:pt idx="1899">
                  <c:v>2470.7031299999999</c:v>
                </c:pt>
                <c:pt idx="1900">
                  <c:v>2473.14453</c:v>
                </c:pt>
                <c:pt idx="1901">
                  <c:v>2473.14453</c:v>
                </c:pt>
                <c:pt idx="1902">
                  <c:v>2470.7031299999999</c:v>
                </c:pt>
                <c:pt idx="1903">
                  <c:v>2473.14453</c:v>
                </c:pt>
                <c:pt idx="1904">
                  <c:v>2470.7031299999999</c:v>
                </c:pt>
                <c:pt idx="1905">
                  <c:v>2473.14453</c:v>
                </c:pt>
                <c:pt idx="1906">
                  <c:v>2473.14453</c:v>
                </c:pt>
                <c:pt idx="1907">
                  <c:v>2473.14453</c:v>
                </c:pt>
                <c:pt idx="1908">
                  <c:v>2473.14453</c:v>
                </c:pt>
                <c:pt idx="1909">
                  <c:v>2473.14453</c:v>
                </c:pt>
                <c:pt idx="1910">
                  <c:v>2473.14453</c:v>
                </c:pt>
                <c:pt idx="1911">
                  <c:v>2473.14453</c:v>
                </c:pt>
                <c:pt idx="1912">
                  <c:v>2473.14453</c:v>
                </c:pt>
                <c:pt idx="1913">
                  <c:v>2473.14453</c:v>
                </c:pt>
                <c:pt idx="1914">
                  <c:v>2473.14453</c:v>
                </c:pt>
                <c:pt idx="1915">
                  <c:v>2473.14453</c:v>
                </c:pt>
                <c:pt idx="1916">
                  <c:v>2470.7031299999999</c:v>
                </c:pt>
                <c:pt idx="1917">
                  <c:v>2473.14453</c:v>
                </c:pt>
                <c:pt idx="1918">
                  <c:v>2473.14453</c:v>
                </c:pt>
                <c:pt idx="1919">
                  <c:v>2473.14453</c:v>
                </c:pt>
                <c:pt idx="1920">
                  <c:v>2470.7031299999999</c:v>
                </c:pt>
                <c:pt idx="1921">
                  <c:v>2470.7031299999999</c:v>
                </c:pt>
                <c:pt idx="1922">
                  <c:v>2473.14453</c:v>
                </c:pt>
                <c:pt idx="1923">
                  <c:v>2473.14453</c:v>
                </c:pt>
                <c:pt idx="1924">
                  <c:v>2473.14453</c:v>
                </c:pt>
                <c:pt idx="1925">
                  <c:v>2473.14453</c:v>
                </c:pt>
                <c:pt idx="1926">
                  <c:v>2473.14453</c:v>
                </c:pt>
                <c:pt idx="1927">
                  <c:v>2473.14453</c:v>
                </c:pt>
                <c:pt idx="1928">
                  <c:v>2473.14453</c:v>
                </c:pt>
                <c:pt idx="1929">
                  <c:v>2473.14453</c:v>
                </c:pt>
                <c:pt idx="1930">
                  <c:v>2473.14453</c:v>
                </c:pt>
                <c:pt idx="1931">
                  <c:v>2473.14453</c:v>
                </c:pt>
                <c:pt idx="1932">
                  <c:v>2473.14453</c:v>
                </c:pt>
                <c:pt idx="1933">
                  <c:v>2470.7031299999999</c:v>
                </c:pt>
                <c:pt idx="1934">
                  <c:v>2473.14453</c:v>
                </c:pt>
                <c:pt idx="1935">
                  <c:v>2473.14453</c:v>
                </c:pt>
                <c:pt idx="1936">
                  <c:v>2473.14453</c:v>
                </c:pt>
                <c:pt idx="1937">
                  <c:v>2473.14453</c:v>
                </c:pt>
                <c:pt idx="1938">
                  <c:v>2473.14453</c:v>
                </c:pt>
                <c:pt idx="1939">
                  <c:v>2470.7031299999999</c:v>
                </c:pt>
                <c:pt idx="1940">
                  <c:v>2473.14453</c:v>
                </c:pt>
                <c:pt idx="1941">
                  <c:v>2473.14453</c:v>
                </c:pt>
                <c:pt idx="1942">
                  <c:v>2473.14453</c:v>
                </c:pt>
                <c:pt idx="1943">
                  <c:v>2473.14453</c:v>
                </c:pt>
                <c:pt idx="1944">
                  <c:v>2473.14453</c:v>
                </c:pt>
                <c:pt idx="1945">
                  <c:v>2473.14453</c:v>
                </c:pt>
                <c:pt idx="1946">
                  <c:v>2473.14453</c:v>
                </c:pt>
                <c:pt idx="1947">
                  <c:v>2470.7031299999999</c:v>
                </c:pt>
                <c:pt idx="1948">
                  <c:v>2473.14453</c:v>
                </c:pt>
                <c:pt idx="1949">
                  <c:v>2473.14453</c:v>
                </c:pt>
                <c:pt idx="1950">
                  <c:v>2473.14453</c:v>
                </c:pt>
                <c:pt idx="1951">
                  <c:v>2473.14453</c:v>
                </c:pt>
                <c:pt idx="1952">
                  <c:v>2473.14453</c:v>
                </c:pt>
                <c:pt idx="1953">
                  <c:v>2473.14453</c:v>
                </c:pt>
                <c:pt idx="1954">
                  <c:v>2470.7031299999999</c:v>
                </c:pt>
                <c:pt idx="1955">
                  <c:v>2473.14453</c:v>
                </c:pt>
                <c:pt idx="1956">
                  <c:v>2473.14453</c:v>
                </c:pt>
                <c:pt idx="1957">
                  <c:v>2473.14453</c:v>
                </c:pt>
                <c:pt idx="1958">
                  <c:v>2473.14453</c:v>
                </c:pt>
                <c:pt idx="1959">
                  <c:v>2473.14453</c:v>
                </c:pt>
                <c:pt idx="1960">
                  <c:v>2470.7031299999999</c:v>
                </c:pt>
                <c:pt idx="1961">
                  <c:v>2473.14453</c:v>
                </c:pt>
                <c:pt idx="1962">
                  <c:v>2473.14453</c:v>
                </c:pt>
                <c:pt idx="1963">
                  <c:v>2473.14453</c:v>
                </c:pt>
                <c:pt idx="1964">
                  <c:v>2473.14453</c:v>
                </c:pt>
                <c:pt idx="1965">
                  <c:v>2473.14453</c:v>
                </c:pt>
                <c:pt idx="1966">
                  <c:v>2473.14453</c:v>
                </c:pt>
                <c:pt idx="1967">
                  <c:v>2470.7031299999999</c:v>
                </c:pt>
                <c:pt idx="1968">
                  <c:v>2473.14453</c:v>
                </c:pt>
                <c:pt idx="1969">
                  <c:v>2473.14453</c:v>
                </c:pt>
                <c:pt idx="1970">
                  <c:v>2473.14453</c:v>
                </c:pt>
                <c:pt idx="1971">
                  <c:v>2473.14453</c:v>
                </c:pt>
                <c:pt idx="1972">
                  <c:v>2473.14453</c:v>
                </c:pt>
                <c:pt idx="1973">
                  <c:v>2473.14453</c:v>
                </c:pt>
                <c:pt idx="1974">
                  <c:v>2473.14453</c:v>
                </c:pt>
                <c:pt idx="1975">
                  <c:v>2473.14453</c:v>
                </c:pt>
                <c:pt idx="1976">
                  <c:v>2470.7031299999999</c:v>
                </c:pt>
                <c:pt idx="1977">
                  <c:v>2470.7031299999999</c:v>
                </c:pt>
                <c:pt idx="1978">
                  <c:v>2470.7031299999999</c:v>
                </c:pt>
                <c:pt idx="1979">
                  <c:v>2473.14453</c:v>
                </c:pt>
                <c:pt idx="1980">
                  <c:v>2473.14453</c:v>
                </c:pt>
                <c:pt idx="1981">
                  <c:v>2473.14453</c:v>
                </c:pt>
                <c:pt idx="1982">
                  <c:v>2470.7031299999999</c:v>
                </c:pt>
                <c:pt idx="1983">
                  <c:v>2473.14453</c:v>
                </c:pt>
                <c:pt idx="1984">
                  <c:v>2473.14453</c:v>
                </c:pt>
                <c:pt idx="1985">
                  <c:v>2470.7031299999999</c:v>
                </c:pt>
                <c:pt idx="1986">
                  <c:v>2470.7031299999999</c:v>
                </c:pt>
                <c:pt idx="1987">
                  <c:v>2473.14453</c:v>
                </c:pt>
                <c:pt idx="1988">
                  <c:v>2473.14453</c:v>
                </c:pt>
                <c:pt idx="1989">
                  <c:v>2470.7031299999999</c:v>
                </c:pt>
                <c:pt idx="1990">
                  <c:v>2473.14453</c:v>
                </c:pt>
                <c:pt idx="1991">
                  <c:v>2473.14453</c:v>
                </c:pt>
                <c:pt idx="1992">
                  <c:v>2473.14453</c:v>
                </c:pt>
                <c:pt idx="1993">
                  <c:v>2473.14453</c:v>
                </c:pt>
                <c:pt idx="1994">
                  <c:v>2473.14453</c:v>
                </c:pt>
                <c:pt idx="1995">
                  <c:v>2473.14453</c:v>
                </c:pt>
                <c:pt idx="1996">
                  <c:v>2470.7031299999999</c:v>
                </c:pt>
                <c:pt idx="1997">
                  <c:v>2473.14453</c:v>
                </c:pt>
                <c:pt idx="1998">
                  <c:v>2470.7031299999999</c:v>
                </c:pt>
                <c:pt idx="1999">
                  <c:v>2470.7031299999999</c:v>
                </c:pt>
                <c:pt idx="2000">
                  <c:v>2473.14453</c:v>
                </c:pt>
                <c:pt idx="2001">
                  <c:v>2470.7031299999999</c:v>
                </c:pt>
                <c:pt idx="2002">
                  <c:v>2473.14453</c:v>
                </c:pt>
                <c:pt idx="2003">
                  <c:v>2473.14453</c:v>
                </c:pt>
                <c:pt idx="2004">
                  <c:v>2473.14453</c:v>
                </c:pt>
                <c:pt idx="2005">
                  <c:v>2473.14453</c:v>
                </c:pt>
                <c:pt idx="2006">
                  <c:v>2473.14453</c:v>
                </c:pt>
                <c:pt idx="2007">
                  <c:v>2470.7031299999999</c:v>
                </c:pt>
                <c:pt idx="2008">
                  <c:v>2473.14453</c:v>
                </c:pt>
                <c:pt idx="2009">
                  <c:v>2473.14453</c:v>
                </c:pt>
                <c:pt idx="2010">
                  <c:v>2473.14453</c:v>
                </c:pt>
                <c:pt idx="2011">
                  <c:v>2470.7031299999999</c:v>
                </c:pt>
                <c:pt idx="2012">
                  <c:v>2473.14453</c:v>
                </c:pt>
                <c:pt idx="2013">
                  <c:v>2473.14453</c:v>
                </c:pt>
                <c:pt idx="2014">
                  <c:v>2473.14453</c:v>
                </c:pt>
                <c:pt idx="2015">
                  <c:v>2470.7031299999999</c:v>
                </c:pt>
                <c:pt idx="2016">
                  <c:v>2473.14453</c:v>
                </c:pt>
                <c:pt idx="2017">
                  <c:v>2470.7031299999999</c:v>
                </c:pt>
                <c:pt idx="2018">
                  <c:v>2473.14453</c:v>
                </c:pt>
                <c:pt idx="2019">
                  <c:v>2473.14453</c:v>
                </c:pt>
                <c:pt idx="2020">
                  <c:v>2470.7031299999999</c:v>
                </c:pt>
                <c:pt idx="2021">
                  <c:v>2473.14453</c:v>
                </c:pt>
                <c:pt idx="2022">
                  <c:v>2470.7031299999999</c:v>
                </c:pt>
                <c:pt idx="2023">
                  <c:v>2470.7031299999999</c:v>
                </c:pt>
                <c:pt idx="2024">
                  <c:v>2473.14453</c:v>
                </c:pt>
                <c:pt idx="2025">
                  <c:v>2470.7031299999999</c:v>
                </c:pt>
                <c:pt idx="2026">
                  <c:v>2473.14453</c:v>
                </c:pt>
                <c:pt idx="2027">
                  <c:v>2470.7031299999999</c:v>
                </c:pt>
                <c:pt idx="2028">
                  <c:v>2473.14453</c:v>
                </c:pt>
                <c:pt idx="2029">
                  <c:v>2473.14453</c:v>
                </c:pt>
                <c:pt idx="2030">
                  <c:v>2470.7031299999999</c:v>
                </c:pt>
                <c:pt idx="2031">
                  <c:v>2470.7031299999999</c:v>
                </c:pt>
                <c:pt idx="2032">
                  <c:v>2473.14453</c:v>
                </c:pt>
                <c:pt idx="2033">
                  <c:v>2470.7031299999999</c:v>
                </c:pt>
                <c:pt idx="2034">
                  <c:v>2473.14453</c:v>
                </c:pt>
                <c:pt idx="2035">
                  <c:v>2470.7031299999999</c:v>
                </c:pt>
                <c:pt idx="2036">
                  <c:v>2470.7031299999999</c:v>
                </c:pt>
                <c:pt idx="2037">
                  <c:v>2473.14453</c:v>
                </c:pt>
                <c:pt idx="2038">
                  <c:v>2473.14453</c:v>
                </c:pt>
                <c:pt idx="2039">
                  <c:v>2473.14453</c:v>
                </c:pt>
                <c:pt idx="2040">
                  <c:v>2473.14453</c:v>
                </c:pt>
                <c:pt idx="2041">
                  <c:v>2473.14453</c:v>
                </c:pt>
                <c:pt idx="2042">
                  <c:v>2473.14453</c:v>
                </c:pt>
                <c:pt idx="2043">
                  <c:v>2470.7031299999999</c:v>
                </c:pt>
                <c:pt idx="2044">
                  <c:v>2473.14453</c:v>
                </c:pt>
                <c:pt idx="2045">
                  <c:v>2473.14453</c:v>
                </c:pt>
                <c:pt idx="2046">
                  <c:v>2473.14453</c:v>
                </c:pt>
                <c:pt idx="2047">
                  <c:v>2470.7031299999999</c:v>
                </c:pt>
                <c:pt idx="2048">
                  <c:v>2473.14453</c:v>
                </c:pt>
                <c:pt idx="2049">
                  <c:v>2470.7031299999999</c:v>
                </c:pt>
                <c:pt idx="2050">
                  <c:v>2473.14453</c:v>
                </c:pt>
                <c:pt idx="2051">
                  <c:v>2470.7031299999999</c:v>
                </c:pt>
                <c:pt idx="2052">
                  <c:v>2473.14453</c:v>
                </c:pt>
                <c:pt idx="2053">
                  <c:v>2473.14453</c:v>
                </c:pt>
                <c:pt idx="2054">
                  <c:v>2470.7031299999999</c:v>
                </c:pt>
                <c:pt idx="2055">
                  <c:v>2470.7031299999999</c:v>
                </c:pt>
                <c:pt idx="2056">
                  <c:v>2473.14453</c:v>
                </c:pt>
                <c:pt idx="2057">
                  <c:v>2470.7031299999999</c:v>
                </c:pt>
                <c:pt idx="2058">
                  <c:v>2470.7031299999999</c:v>
                </c:pt>
                <c:pt idx="2059">
                  <c:v>2470.7031299999999</c:v>
                </c:pt>
                <c:pt idx="2060">
                  <c:v>2470.7031299999999</c:v>
                </c:pt>
                <c:pt idx="2061">
                  <c:v>2473.14453</c:v>
                </c:pt>
                <c:pt idx="2062">
                  <c:v>2470.7031299999999</c:v>
                </c:pt>
                <c:pt idx="2063">
                  <c:v>2473.14453</c:v>
                </c:pt>
                <c:pt idx="2064">
                  <c:v>2470.7031299999999</c:v>
                </c:pt>
                <c:pt idx="2065">
                  <c:v>2470.7031299999999</c:v>
                </c:pt>
                <c:pt idx="2066">
                  <c:v>2473.14453</c:v>
                </c:pt>
                <c:pt idx="2067">
                  <c:v>2470.7031299999999</c:v>
                </c:pt>
                <c:pt idx="2068">
                  <c:v>2470.7031299999999</c:v>
                </c:pt>
                <c:pt idx="2069">
                  <c:v>2470.7031299999999</c:v>
                </c:pt>
                <c:pt idx="2070">
                  <c:v>2473.14453</c:v>
                </c:pt>
                <c:pt idx="2071">
                  <c:v>2473.14453</c:v>
                </c:pt>
                <c:pt idx="2072">
                  <c:v>2470.7031299999999</c:v>
                </c:pt>
                <c:pt idx="2073">
                  <c:v>2470.7031299999999</c:v>
                </c:pt>
                <c:pt idx="2074">
                  <c:v>2470.7031299999999</c:v>
                </c:pt>
                <c:pt idx="2075">
                  <c:v>2470.7031299999999</c:v>
                </c:pt>
                <c:pt idx="2076">
                  <c:v>2473.14453</c:v>
                </c:pt>
                <c:pt idx="2077">
                  <c:v>2473.14453</c:v>
                </c:pt>
                <c:pt idx="2078">
                  <c:v>2473.14453</c:v>
                </c:pt>
                <c:pt idx="2079">
                  <c:v>2470.7031299999999</c:v>
                </c:pt>
                <c:pt idx="2080">
                  <c:v>2473.14453</c:v>
                </c:pt>
                <c:pt idx="2081">
                  <c:v>2470.7031299999999</c:v>
                </c:pt>
                <c:pt idx="2082">
                  <c:v>2473.14453</c:v>
                </c:pt>
                <c:pt idx="2083">
                  <c:v>2470.7031299999999</c:v>
                </c:pt>
                <c:pt idx="2084">
                  <c:v>2473.14453</c:v>
                </c:pt>
                <c:pt idx="2085">
                  <c:v>2473.14453</c:v>
                </c:pt>
                <c:pt idx="2086">
                  <c:v>2470.7031299999999</c:v>
                </c:pt>
                <c:pt idx="2087">
                  <c:v>2473.14453</c:v>
                </c:pt>
                <c:pt idx="2088">
                  <c:v>2470.7031299999999</c:v>
                </c:pt>
                <c:pt idx="2089">
                  <c:v>2470.7031299999999</c:v>
                </c:pt>
                <c:pt idx="2090">
                  <c:v>2473.14453</c:v>
                </c:pt>
                <c:pt idx="2091">
                  <c:v>2470.7031299999999</c:v>
                </c:pt>
                <c:pt idx="2092">
                  <c:v>2470.7031299999999</c:v>
                </c:pt>
                <c:pt idx="2093">
                  <c:v>2473.14453</c:v>
                </c:pt>
                <c:pt idx="2094">
                  <c:v>2473.14453</c:v>
                </c:pt>
                <c:pt idx="2095">
                  <c:v>2473.14453</c:v>
                </c:pt>
                <c:pt idx="2096">
                  <c:v>2473.14453</c:v>
                </c:pt>
                <c:pt idx="2097">
                  <c:v>2470.7031299999999</c:v>
                </c:pt>
                <c:pt idx="2098">
                  <c:v>2473.14453</c:v>
                </c:pt>
                <c:pt idx="2099">
                  <c:v>2473.14453</c:v>
                </c:pt>
                <c:pt idx="2100">
                  <c:v>2470.7031299999999</c:v>
                </c:pt>
                <c:pt idx="2101">
                  <c:v>2470.7031299999999</c:v>
                </c:pt>
                <c:pt idx="2102">
                  <c:v>2470.7031299999999</c:v>
                </c:pt>
                <c:pt idx="2103">
                  <c:v>2470.7031299999999</c:v>
                </c:pt>
                <c:pt idx="2104">
                  <c:v>2473.14453</c:v>
                </c:pt>
                <c:pt idx="2105">
                  <c:v>2470.7031299999999</c:v>
                </c:pt>
                <c:pt idx="2106">
                  <c:v>2473.14453</c:v>
                </c:pt>
                <c:pt idx="2107">
                  <c:v>2473.14453</c:v>
                </c:pt>
                <c:pt idx="2108">
                  <c:v>2473.14453</c:v>
                </c:pt>
                <c:pt idx="2109">
                  <c:v>2473.14453</c:v>
                </c:pt>
                <c:pt idx="2110">
                  <c:v>2470.7031299999999</c:v>
                </c:pt>
                <c:pt idx="2111">
                  <c:v>2473.14453</c:v>
                </c:pt>
                <c:pt idx="2112">
                  <c:v>2473.14453</c:v>
                </c:pt>
                <c:pt idx="2113">
                  <c:v>2470.7031299999999</c:v>
                </c:pt>
                <c:pt idx="2114">
                  <c:v>2470.7031299999999</c:v>
                </c:pt>
                <c:pt idx="2115">
                  <c:v>2470.7031299999999</c:v>
                </c:pt>
                <c:pt idx="2116">
                  <c:v>2473.14453</c:v>
                </c:pt>
                <c:pt idx="2117">
                  <c:v>2473.14453</c:v>
                </c:pt>
                <c:pt idx="2118">
                  <c:v>2470.7031299999999</c:v>
                </c:pt>
                <c:pt idx="2119">
                  <c:v>2470.7031299999999</c:v>
                </c:pt>
                <c:pt idx="2120">
                  <c:v>2470.7031299999999</c:v>
                </c:pt>
                <c:pt idx="2121">
                  <c:v>2473.14453</c:v>
                </c:pt>
                <c:pt idx="2122">
                  <c:v>2473.14453</c:v>
                </c:pt>
                <c:pt idx="2123">
                  <c:v>2473.14453</c:v>
                </c:pt>
                <c:pt idx="2124">
                  <c:v>2470.7031299999999</c:v>
                </c:pt>
                <c:pt idx="2125">
                  <c:v>2470.7031299999999</c:v>
                </c:pt>
                <c:pt idx="2126">
                  <c:v>2473.14453</c:v>
                </c:pt>
                <c:pt idx="2127">
                  <c:v>2473.14453</c:v>
                </c:pt>
                <c:pt idx="2128">
                  <c:v>2470.7031299999999</c:v>
                </c:pt>
                <c:pt idx="2129">
                  <c:v>2470.7031299999999</c:v>
                </c:pt>
                <c:pt idx="2130">
                  <c:v>2470.7031299999999</c:v>
                </c:pt>
                <c:pt idx="2131">
                  <c:v>2473.14453</c:v>
                </c:pt>
                <c:pt idx="2132">
                  <c:v>2473.14453</c:v>
                </c:pt>
                <c:pt idx="2133">
                  <c:v>2473.14453</c:v>
                </c:pt>
                <c:pt idx="2134">
                  <c:v>2473.14453</c:v>
                </c:pt>
                <c:pt idx="2135">
                  <c:v>2470.7031299999999</c:v>
                </c:pt>
                <c:pt idx="2136">
                  <c:v>2470.7031299999999</c:v>
                </c:pt>
                <c:pt idx="2137">
                  <c:v>2470.7031299999999</c:v>
                </c:pt>
                <c:pt idx="2138">
                  <c:v>2473.14453</c:v>
                </c:pt>
                <c:pt idx="2139">
                  <c:v>2470.7031299999999</c:v>
                </c:pt>
                <c:pt idx="2140">
                  <c:v>2470.7031299999999</c:v>
                </c:pt>
                <c:pt idx="2141">
                  <c:v>2470.7031299999999</c:v>
                </c:pt>
                <c:pt idx="2142">
                  <c:v>2473.14453</c:v>
                </c:pt>
                <c:pt idx="2143">
                  <c:v>2470.7031299999999</c:v>
                </c:pt>
                <c:pt idx="2144">
                  <c:v>2470.7031299999999</c:v>
                </c:pt>
                <c:pt idx="2145">
                  <c:v>2473.14453</c:v>
                </c:pt>
                <c:pt idx="2146">
                  <c:v>2470.7031299999999</c:v>
                </c:pt>
                <c:pt idx="2147">
                  <c:v>2470.7031299999999</c:v>
                </c:pt>
                <c:pt idx="2148">
                  <c:v>2473.14453</c:v>
                </c:pt>
                <c:pt idx="2149">
                  <c:v>2470.7031299999999</c:v>
                </c:pt>
                <c:pt idx="2150">
                  <c:v>2470.7031299999999</c:v>
                </c:pt>
                <c:pt idx="2151">
                  <c:v>2473.14453</c:v>
                </c:pt>
                <c:pt idx="2152">
                  <c:v>2470.7031299999999</c:v>
                </c:pt>
                <c:pt idx="2153">
                  <c:v>2473.14453</c:v>
                </c:pt>
                <c:pt idx="2154">
                  <c:v>2470.7031299999999</c:v>
                </c:pt>
                <c:pt idx="2155">
                  <c:v>2470.7031299999999</c:v>
                </c:pt>
                <c:pt idx="2156">
                  <c:v>2470.7031299999999</c:v>
                </c:pt>
                <c:pt idx="2157">
                  <c:v>2470.7031299999999</c:v>
                </c:pt>
                <c:pt idx="2158">
                  <c:v>2470.7031299999999</c:v>
                </c:pt>
                <c:pt idx="2159">
                  <c:v>2470.7031299999999</c:v>
                </c:pt>
                <c:pt idx="2160">
                  <c:v>2473.14453</c:v>
                </c:pt>
                <c:pt idx="2161">
                  <c:v>2470.7031299999999</c:v>
                </c:pt>
                <c:pt idx="2162">
                  <c:v>2473.14453</c:v>
                </c:pt>
                <c:pt idx="2163">
                  <c:v>2470.7031299999999</c:v>
                </c:pt>
                <c:pt idx="2164">
                  <c:v>2470.7031299999999</c:v>
                </c:pt>
                <c:pt idx="2165">
                  <c:v>2470.7031299999999</c:v>
                </c:pt>
                <c:pt idx="2166">
                  <c:v>2470.7031299999999</c:v>
                </c:pt>
                <c:pt idx="2167">
                  <c:v>2473.14453</c:v>
                </c:pt>
                <c:pt idx="2168">
                  <c:v>2470.7031299999999</c:v>
                </c:pt>
                <c:pt idx="2169">
                  <c:v>2470.7031299999999</c:v>
                </c:pt>
                <c:pt idx="2170">
                  <c:v>2470.7031299999999</c:v>
                </c:pt>
                <c:pt idx="2171">
                  <c:v>2473.14453</c:v>
                </c:pt>
                <c:pt idx="2172">
                  <c:v>2470.7031299999999</c:v>
                </c:pt>
                <c:pt idx="2173">
                  <c:v>2473.14453</c:v>
                </c:pt>
                <c:pt idx="2174">
                  <c:v>2470.7031299999999</c:v>
                </c:pt>
                <c:pt idx="2175">
                  <c:v>2470.7031299999999</c:v>
                </c:pt>
                <c:pt idx="2176">
                  <c:v>2473.14453</c:v>
                </c:pt>
                <c:pt idx="2177">
                  <c:v>2473.14453</c:v>
                </c:pt>
                <c:pt idx="2178">
                  <c:v>2470.7031299999999</c:v>
                </c:pt>
                <c:pt idx="2179">
                  <c:v>2470.7031299999999</c:v>
                </c:pt>
                <c:pt idx="2180">
                  <c:v>2473.14453</c:v>
                </c:pt>
                <c:pt idx="2181">
                  <c:v>2473.14453</c:v>
                </c:pt>
                <c:pt idx="2182">
                  <c:v>2470.7031299999999</c:v>
                </c:pt>
                <c:pt idx="2183">
                  <c:v>2470.7031299999999</c:v>
                </c:pt>
                <c:pt idx="2184">
                  <c:v>2470.7031299999999</c:v>
                </c:pt>
                <c:pt idx="2185">
                  <c:v>2470.7031299999999</c:v>
                </c:pt>
                <c:pt idx="2186">
                  <c:v>2470.7031299999999</c:v>
                </c:pt>
                <c:pt idx="2187">
                  <c:v>2470.7031299999999</c:v>
                </c:pt>
                <c:pt idx="2188">
                  <c:v>2470.7031299999999</c:v>
                </c:pt>
                <c:pt idx="2189">
                  <c:v>2470.7031299999999</c:v>
                </c:pt>
                <c:pt idx="2190">
                  <c:v>2470.7031299999999</c:v>
                </c:pt>
                <c:pt idx="2191">
                  <c:v>2470.7031299999999</c:v>
                </c:pt>
                <c:pt idx="2192">
                  <c:v>2470.7031299999999</c:v>
                </c:pt>
                <c:pt idx="2193">
                  <c:v>2473.14453</c:v>
                </c:pt>
                <c:pt idx="2194">
                  <c:v>2473.14453</c:v>
                </c:pt>
                <c:pt idx="2195">
                  <c:v>2470.7031299999999</c:v>
                </c:pt>
                <c:pt idx="2196">
                  <c:v>2470.7031299999999</c:v>
                </c:pt>
                <c:pt idx="2197">
                  <c:v>2470.7031299999999</c:v>
                </c:pt>
                <c:pt idx="2198">
                  <c:v>2473.14453</c:v>
                </c:pt>
                <c:pt idx="2199">
                  <c:v>2470.7031299999999</c:v>
                </c:pt>
                <c:pt idx="2200">
                  <c:v>2470.7031299999999</c:v>
                </c:pt>
                <c:pt idx="2201">
                  <c:v>2470.7031299999999</c:v>
                </c:pt>
                <c:pt idx="2202">
                  <c:v>2470.7031299999999</c:v>
                </c:pt>
                <c:pt idx="2203">
                  <c:v>2470.7031299999999</c:v>
                </c:pt>
                <c:pt idx="2204">
                  <c:v>2473.14453</c:v>
                </c:pt>
                <c:pt idx="2205">
                  <c:v>2473.14453</c:v>
                </c:pt>
                <c:pt idx="2206">
                  <c:v>2470.7031299999999</c:v>
                </c:pt>
                <c:pt idx="2207">
                  <c:v>2473.14453</c:v>
                </c:pt>
                <c:pt idx="2208">
                  <c:v>2470.7031299999999</c:v>
                </c:pt>
                <c:pt idx="2209">
                  <c:v>2473.14453</c:v>
                </c:pt>
                <c:pt idx="2210">
                  <c:v>2473.14453</c:v>
                </c:pt>
                <c:pt idx="2211">
                  <c:v>2470.7031299999999</c:v>
                </c:pt>
                <c:pt idx="2212">
                  <c:v>2470.7031299999999</c:v>
                </c:pt>
                <c:pt idx="2213">
                  <c:v>2473.14453</c:v>
                </c:pt>
                <c:pt idx="2214">
                  <c:v>2470.7031299999999</c:v>
                </c:pt>
                <c:pt idx="2215">
                  <c:v>2470.7031299999999</c:v>
                </c:pt>
                <c:pt idx="2216">
                  <c:v>2470.7031299999999</c:v>
                </c:pt>
                <c:pt idx="2217">
                  <c:v>2473.14453</c:v>
                </c:pt>
                <c:pt idx="2218">
                  <c:v>2470.7031299999999</c:v>
                </c:pt>
                <c:pt idx="2219">
                  <c:v>2470.7031299999999</c:v>
                </c:pt>
                <c:pt idx="2220">
                  <c:v>2473.14453</c:v>
                </c:pt>
                <c:pt idx="2221">
                  <c:v>2470.7031299999999</c:v>
                </c:pt>
                <c:pt idx="2222">
                  <c:v>2473.14453</c:v>
                </c:pt>
                <c:pt idx="2223">
                  <c:v>2470.7031299999999</c:v>
                </c:pt>
                <c:pt idx="2224">
                  <c:v>2470.7031299999999</c:v>
                </c:pt>
                <c:pt idx="2225">
                  <c:v>2470.7031299999999</c:v>
                </c:pt>
                <c:pt idx="2226">
                  <c:v>2470.7031299999999</c:v>
                </c:pt>
                <c:pt idx="2227">
                  <c:v>2470.7031299999999</c:v>
                </c:pt>
                <c:pt idx="2228">
                  <c:v>2470.7031299999999</c:v>
                </c:pt>
                <c:pt idx="2229">
                  <c:v>2473.14453</c:v>
                </c:pt>
                <c:pt idx="2230">
                  <c:v>2470.7031299999999</c:v>
                </c:pt>
                <c:pt idx="2231">
                  <c:v>2470.7031299999999</c:v>
                </c:pt>
                <c:pt idx="2232">
                  <c:v>2470.7031299999999</c:v>
                </c:pt>
                <c:pt idx="2233">
                  <c:v>2473.14453</c:v>
                </c:pt>
                <c:pt idx="2234">
                  <c:v>2473.14453</c:v>
                </c:pt>
                <c:pt idx="2235">
                  <c:v>2470.7031299999999</c:v>
                </c:pt>
                <c:pt idx="2236">
                  <c:v>2470.7031299999999</c:v>
                </c:pt>
                <c:pt idx="2237">
                  <c:v>2470.7031299999999</c:v>
                </c:pt>
                <c:pt idx="2238">
                  <c:v>2470.7031299999999</c:v>
                </c:pt>
                <c:pt idx="2239">
                  <c:v>2470.7031299999999</c:v>
                </c:pt>
                <c:pt idx="2240">
                  <c:v>2470.7031299999999</c:v>
                </c:pt>
                <c:pt idx="2241">
                  <c:v>2470.7031299999999</c:v>
                </c:pt>
                <c:pt idx="2242">
                  <c:v>2473.14453</c:v>
                </c:pt>
                <c:pt idx="2243">
                  <c:v>2470.7031299999999</c:v>
                </c:pt>
                <c:pt idx="2244">
                  <c:v>2470.7031299999999</c:v>
                </c:pt>
                <c:pt idx="2245">
                  <c:v>2470.7031299999999</c:v>
                </c:pt>
                <c:pt idx="2246">
                  <c:v>2470.7031299999999</c:v>
                </c:pt>
                <c:pt idx="2247">
                  <c:v>2470.7031299999999</c:v>
                </c:pt>
                <c:pt idx="2248">
                  <c:v>2470.7031299999999</c:v>
                </c:pt>
                <c:pt idx="2249">
                  <c:v>2470.7031299999999</c:v>
                </c:pt>
                <c:pt idx="2250">
                  <c:v>2470.7031299999999</c:v>
                </c:pt>
                <c:pt idx="2251">
                  <c:v>2470.7031299999999</c:v>
                </c:pt>
                <c:pt idx="2252">
                  <c:v>2470.7031299999999</c:v>
                </c:pt>
                <c:pt idx="2253">
                  <c:v>2470.7031299999999</c:v>
                </c:pt>
                <c:pt idx="2254">
                  <c:v>2470.7031299999999</c:v>
                </c:pt>
                <c:pt idx="2255">
                  <c:v>2470.7031299999999</c:v>
                </c:pt>
                <c:pt idx="2256">
                  <c:v>2470.7031299999999</c:v>
                </c:pt>
                <c:pt idx="2257">
                  <c:v>2470.7031299999999</c:v>
                </c:pt>
                <c:pt idx="2258">
                  <c:v>2473.14453</c:v>
                </c:pt>
                <c:pt idx="2259">
                  <c:v>2470.7031299999999</c:v>
                </c:pt>
                <c:pt idx="2260">
                  <c:v>2470.7031299999999</c:v>
                </c:pt>
                <c:pt idx="2261">
                  <c:v>2470.7031299999999</c:v>
                </c:pt>
                <c:pt idx="2262">
                  <c:v>2470.7031299999999</c:v>
                </c:pt>
                <c:pt idx="2263">
                  <c:v>2470.7031299999999</c:v>
                </c:pt>
                <c:pt idx="2264">
                  <c:v>2470.7031299999999</c:v>
                </c:pt>
                <c:pt idx="2265">
                  <c:v>2473.14453</c:v>
                </c:pt>
                <c:pt idx="2266">
                  <c:v>2470.7031299999999</c:v>
                </c:pt>
                <c:pt idx="2267">
                  <c:v>2470.7031299999999</c:v>
                </c:pt>
                <c:pt idx="2268">
                  <c:v>2470.7031299999999</c:v>
                </c:pt>
                <c:pt idx="2269">
                  <c:v>2473.14453</c:v>
                </c:pt>
                <c:pt idx="2270">
                  <c:v>2470.7031299999999</c:v>
                </c:pt>
                <c:pt idx="2271">
                  <c:v>2470.7031299999999</c:v>
                </c:pt>
                <c:pt idx="2272">
                  <c:v>2470.7031299999999</c:v>
                </c:pt>
                <c:pt idx="2273">
                  <c:v>2470.7031299999999</c:v>
                </c:pt>
                <c:pt idx="2274">
                  <c:v>2470.7031299999999</c:v>
                </c:pt>
                <c:pt idx="2275">
                  <c:v>2470.7031299999999</c:v>
                </c:pt>
                <c:pt idx="2276">
                  <c:v>2470.7031299999999</c:v>
                </c:pt>
                <c:pt idx="2277">
                  <c:v>2470.7031299999999</c:v>
                </c:pt>
                <c:pt idx="2278">
                  <c:v>2473.14453</c:v>
                </c:pt>
                <c:pt idx="2279">
                  <c:v>2470.7031299999999</c:v>
                </c:pt>
                <c:pt idx="2280">
                  <c:v>2470.7031299999999</c:v>
                </c:pt>
                <c:pt idx="2281">
                  <c:v>2470.7031299999999</c:v>
                </c:pt>
                <c:pt idx="2282">
                  <c:v>2470.7031299999999</c:v>
                </c:pt>
                <c:pt idx="2283">
                  <c:v>2473.14453</c:v>
                </c:pt>
                <c:pt idx="2284">
                  <c:v>2470.7031299999999</c:v>
                </c:pt>
                <c:pt idx="2285">
                  <c:v>2470.7031299999999</c:v>
                </c:pt>
                <c:pt idx="2286">
                  <c:v>2470.7031299999999</c:v>
                </c:pt>
                <c:pt idx="2287">
                  <c:v>2470.7031299999999</c:v>
                </c:pt>
                <c:pt idx="2288">
                  <c:v>2470.7031299999999</c:v>
                </c:pt>
                <c:pt idx="2289">
                  <c:v>2470.7031299999999</c:v>
                </c:pt>
                <c:pt idx="2290">
                  <c:v>2470.7031299999999</c:v>
                </c:pt>
                <c:pt idx="2291">
                  <c:v>2473.14453</c:v>
                </c:pt>
                <c:pt idx="2292">
                  <c:v>2470.7031299999999</c:v>
                </c:pt>
                <c:pt idx="2293">
                  <c:v>2470.7031299999999</c:v>
                </c:pt>
                <c:pt idx="2294">
                  <c:v>2470.7031299999999</c:v>
                </c:pt>
                <c:pt idx="2295">
                  <c:v>2470.7031299999999</c:v>
                </c:pt>
                <c:pt idx="2296">
                  <c:v>2473.14453</c:v>
                </c:pt>
                <c:pt idx="2297">
                  <c:v>2473.14453</c:v>
                </c:pt>
                <c:pt idx="2298">
                  <c:v>2470.7031299999999</c:v>
                </c:pt>
                <c:pt idx="2299">
                  <c:v>2470.7031299999999</c:v>
                </c:pt>
                <c:pt idx="2300">
                  <c:v>2470.7031299999999</c:v>
                </c:pt>
                <c:pt idx="2301">
                  <c:v>2470.7031299999999</c:v>
                </c:pt>
                <c:pt idx="2302">
                  <c:v>2470.7031299999999</c:v>
                </c:pt>
                <c:pt idx="2303">
                  <c:v>2470.7031299999999</c:v>
                </c:pt>
                <c:pt idx="2304">
                  <c:v>2470.7031299999999</c:v>
                </c:pt>
                <c:pt idx="2305">
                  <c:v>2470.7031299999999</c:v>
                </c:pt>
                <c:pt idx="2306">
                  <c:v>2473.14453</c:v>
                </c:pt>
                <c:pt idx="2307">
                  <c:v>2470.7031299999999</c:v>
                </c:pt>
                <c:pt idx="2308">
                  <c:v>2470.7031299999999</c:v>
                </c:pt>
                <c:pt idx="2309">
                  <c:v>2470.7031299999999</c:v>
                </c:pt>
                <c:pt idx="2310">
                  <c:v>2473.14453</c:v>
                </c:pt>
                <c:pt idx="2311">
                  <c:v>2470.7031299999999</c:v>
                </c:pt>
                <c:pt idx="2312">
                  <c:v>2470.7031299999999</c:v>
                </c:pt>
                <c:pt idx="2313">
                  <c:v>2470.7031299999999</c:v>
                </c:pt>
                <c:pt idx="2314">
                  <c:v>2470.7031299999999</c:v>
                </c:pt>
                <c:pt idx="2315">
                  <c:v>2470.7031299999999</c:v>
                </c:pt>
                <c:pt idx="2316">
                  <c:v>2473.14453</c:v>
                </c:pt>
                <c:pt idx="2317">
                  <c:v>2473.14453</c:v>
                </c:pt>
                <c:pt idx="2318">
                  <c:v>2470.7031299999999</c:v>
                </c:pt>
                <c:pt idx="2319">
                  <c:v>2473.14453</c:v>
                </c:pt>
                <c:pt idx="2320">
                  <c:v>2470.7031299999999</c:v>
                </c:pt>
                <c:pt idx="2321">
                  <c:v>2470.7031299999999</c:v>
                </c:pt>
                <c:pt idx="2322">
                  <c:v>2470.7031299999999</c:v>
                </c:pt>
                <c:pt idx="2323">
                  <c:v>2470.7031299999999</c:v>
                </c:pt>
                <c:pt idx="2324">
                  <c:v>2470.7031299999999</c:v>
                </c:pt>
                <c:pt idx="2325">
                  <c:v>2470.7031299999999</c:v>
                </c:pt>
                <c:pt idx="2326">
                  <c:v>2470.7031299999999</c:v>
                </c:pt>
                <c:pt idx="2327">
                  <c:v>2470.7031299999999</c:v>
                </c:pt>
                <c:pt idx="2328">
                  <c:v>2470.7031299999999</c:v>
                </c:pt>
                <c:pt idx="2329">
                  <c:v>2473.14453</c:v>
                </c:pt>
                <c:pt idx="2330">
                  <c:v>2470.7031299999999</c:v>
                </c:pt>
                <c:pt idx="2331">
                  <c:v>2473.14453</c:v>
                </c:pt>
                <c:pt idx="2332">
                  <c:v>2470.7031299999999</c:v>
                </c:pt>
                <c:pt idx="2333">
                  <c:v>2470.7031299999999</c:v>
                </c:pt>
                <c:pt idx="2334">
                  <c:v>2470.7031299999999</c:v>
                </c:pt>
                <c:pt idx="2335">
                  <c:v>2473.14453</c:v>
                </c:pt>
                <c:pt idx="2336">
                  <c:v>2470.7031299999999</c:v>
                </c:pt>
                <c:pt idx="2337">
                  <c:v>2470.7031299999999</c:v>
                </c:pt>
                <c:pt idx="2338">
                  <c:v>2470.7031299999999</c:v>
                </c:pt>
                <c:pt idx="2339">
                  <c:v>2470.7031299999999</c:v>
                </c:pt>
                <c:pt idx="2340">
                  <c:v>2470.7031299999999</c:v>
                </c:pt>
                <c:pt idx="2341">
                  <c:v>2470.7031299999999</c:v>
                </c:pt>
                <c:pt idx="2342">
                  <c:v>2473.14453</c:v>
                </c:pt>
                <c:pt idx="2343">
                  <c:v>2470.7031299999999</c:v>
                </c:pt>
                <c:pt idx="2344">
                  <c:v>2470.7031299999999</c:v>
                </c:pt>
                <c:pt idx="2345">
                  <c:v>2470.7031299999999</c:v>
                </c:pt>
                <c:pt idx="2346">
                  <c:v>2470.7031299999999</c:v>
                </c:pt>
                <c:pt idx="2347">
                  <c:v>2473.14453</c:v>
                </c:pt>
                <c:pt idx="2348">
                  <c:v>2473.14453</c:v>
                </c:pt>
                <c:pt idx="2349">
                  <c:v>2470.7031299999999</c:v>
                </c:pt>
                <c:pt idx="2350">
                  <c:v>2470.7031299999999</c:v>
                </c:pt>
                <c:pt idx="2351">
                  <c:v>2470.7031299999999</c:v>
                </c:pt>
                <c:pt idx="2352">
                  <c:v>2470.7031299999999</c:v>
                </c:pt>
                <c:pt idx="2353">
                  <c:v>2470.7031299999999</c:v>
                </c:pt>
                <c:pt idx="2354">
                  <c:v>2470.7031299999999</c:v>
                </c:pt>
                <c:pt idx="2355">
                  <c:v>2470.7031299999999</c:v>
                </c:pt>
                <c:pt idx="2356">
                  <c:v>2470.7031299999999</c:v>
                </c:pt>
                <c:pt idx="2357">
                  <c:v>2470.7031299999999</c:v>
                </c:pt>
                <c:pt idx="2358">
                  <c:v>2470.7031299999999</c:v>
                </c:pt>
                <c:pt idx="2359">
                  <c:v>2470.7031299999999</c:v>
                </c:pt>
                <c:pt idx="2360">
                  <c:v>2470.7031299999999</c:v>
                </c:pt>
                <c:pt idx="2361">
                  <c:v>2473.14453</c:v>
                </c:pt>
                <c:pt idx="2362">
                  <c:v>2473.14453</c:v>
                </c:pt>
                <c:pt idx="2363">
                  <c:v>2470.7031299999999</c:v>
                </c:pt>
                <c:pt idx="2364">
                  <c:v>2470.7031299999999</c:v>
                </c:pt>
                <c:pt idx="2365">
                  <c:v>2473.14453</c:v>
                </c:pt>
                <c:pt idx="2366">
                  <c:v>2470.7031299999999</c:v>
                </c:pt>
                <c:pt idx="2367">
                  <c:v>2470.7031299999999</c:v>
                </c:pt>
                <c:pt idx="2368">
                  <c:v>2470.7031299999999</c:v>
                </c:pt>
                <c:pt idx="2369">
                  <c:v>2470.7031299999999</c:v>
                </c:pt>
                <c:pt idx="2370">
                  <c:v>2473.14453</c:v>
                </c:pt>
                <c:pt idx="2371">
                  <c:v>2470.7031299999999</c:v>
                </c:pt>
                <c:pt idx="2372">
                  <c:v>2470.7031299999999</c:v>
                </c:pt>
                <c:pt idx="2373">
                  <c:v>2470.7031299999999</c:v>
                </c:pt>
                <c:pt idx="2374">
                  <c:v>2470.7031299999999</c:v>
                </c:pt>
                <c:pt idx="2375">
                  <c:v>2470.7031299999999</c:v>
                </c:pt>
                <c:pt idx="2376">
                  <c:v>2470.7031299999999</c:v>
                </c:pt>
                <c:pt idx="2377">
                  <c:v>2470.7031299999999</c:v>
                </c:pt>
                <c:pt idx="2378">
                  <c:v>2470.7031299999999</c:v>
                </c:pt>
                <c:pt idx="2379">
                  <c:v>2470.7031299999999</c:v>
                </c:pt>
                <c:pt idx="2380">
                  <c:v>2470.7031299999999</c:v>
                </c:pt>
                <c:pt idx="2381">
                  <c:v>2470.7031299999999</c:v>
                </c:pt>
                <c:pt idx="2382">
                  <c:v>2470.7031299999999</c:v>
                </c:pt>
                <c:pt idx="2383">
                  <c:v>2470.7031299999999</c:v>
                </c:pt>
                <c:pt idx="2384">
                  <c:v>2470.7031299999999</c:v>
                </c:pt>
                <c:pt idx="2385">
                  <c:v>2470.7031299999999</c:v>
                </c:pt>
                <c:pt idx="2386">
                  <c:v>2470.7031299999999</c:v>
                </c:pt>
                <c:pt idx="2387">
                  <c:v>2470.7031299999999</c:v>
                </c:pt>
                <c:pt idx="2388">
                  <c:v>2470.7031299999999</c:v>
                </c:pt>
                <c:pt idx="2389">
                  <c:v>2470.7031299999999</c:v>
                </c:pt>
                <c:pt idx="2390">
                  <c:v>2470.7031299999999</c:v>
                </c:pt>
                <c:pt idx="2391">
                  <c:v>2470.7031299999999</c:v>
                </c:pt>
                <c:pt idx="2392">
                  <c:v>2470.7031299999999</c:v>
                </c:pt>
                <c:pt idx="2393">
                  <c:v>2470.7031299999999</c:v>
                </c:pt>
                <c:pt idx="2394">
                  <c:v>2470.7031299999999</c:v>
                </c:pt>
                <c:pt idx="2395">
                  <c:v>2470.7031299999999</c:v>
                </c:pt>
                <c:pt idx="2396">
                  <c:v>2470.7031299999999</c:v>
                </c:pt>
                <c:pt idx="2397">
                  <c:v>2470.7031299999999</c:v>
                </c:pt>
                <c:pt idx="2398">
                  <c:v>2470.7031299999999</c:v>
                </c:pt>
                <c:pt idx="2399">
                  <c:v>2470.7031299999999</c:v>
                </c:pt>
                <c:pt idx="2400">
                  <c:v>2470.7031299999999</c:v>
                </c:pt>
                <c:pt idx="2401">
                  <c:v>2470.7031299999999</c:v>
                </c:pt>
                <c:pt idx="2402">
                  <c:v>2470.7031299999999</c:v>
                </c:pt>
                <c:pt idx="2403">
                  <c:v>2470.7031299999999</c:v>
                </c:pt>
                <c:pt idx="2404">
                  <c:v>2470.7031299999999</c:v>
                </c:pt>
                <c:pt idx="2405">
                  <c:v>2470.7031299999999</c:v>
                </c:pt>
                <c:pt idx="2406">
                  <c:v>2470.7031299999999</c:v>
                </c:pt>
                <c:pt idx="2407">
                  <c:v>2470.7031299999999</c:v>
                </c:pt>
                <c:pt idx="2408">
                  <c:v>2470.7031299999999</c:v>
                </c:pt>
                <c:pt idx="2409">
                  <c:v>2470.7031299999999</c:v>
                </c:pt>
                <c:pt idx="2410">
                  <c:v>2470.7031299999999</c:v>
                </c:pt>
                <c:pt idx="2411">
                  <c:v>2470.7031299999999</c:v>
                </c:pt>
                <c:pt idx="2412">
                  <c:v>2470.7031299999999</c:v>
                </c:pt>
                <c:pt idx="2413">
                  <c:v>2470.7031299999999</c:v>
                </c:pt>
                <c:pt idx="2414">
                  <c:v>2470.7031299999999</c:v>
                </c:pt>
                <c:pt idx="2415">
                  <c:v>2473.14453</c:v>
                </c:pt>
                <c:pt idx="2416">
                  <c:v>2470.7031299999999</c:v>
                </c:pt>
                <c:pt idx="2417">
                  <c:v>2470.7031299999999</c:v>
                </c:pt>
                <c:pt idx="2418">
                  <c:v>2470.7031299999999</c:v>
                </c:pt>
                <c:pt idx="2419">
                  <c:v>2470.7031299999999</c:v>
                </c:pt>
                <c:pt idx="2420">
                  <c:v>2470.7031299999999</c:v>
                </c:pt>
                <c:pt idx="2421">
                  <c:v>2470.7031299999999</c:v>
                </c:pt>
                <c:pt idx="2422">
                  <c:v>2470.7031299999999</c:v>
                </c:pt>
                <c:pt idx="2423">
                  <c:v>2470.7031299999999</c:v>
                </c:pt>
                <c:pt idx="2424">
                  <c:v>2470.7031299999999</c:v>
                </c:pt>
                <c:pt idx="2425">
                  <c:v>2470.7031299999999</c:v>
                </c:pt>
                <c:pt idx="2426">
                  <c:v>2470.7031299999999</c:v>
                </c:pt>
                <c:pt idx="2427">
                  <c:v>2470.7031299999999</c:v>
                </c:pt>
                <c:pt idx="2428">
                  <c:v>2470.7031299999999</c:v>
                </c:pt>
                <c:pt idx="2429">
                  <c:v>2470.7031299999999</c:v>
                </c:pt>
                <c:pt idx="2430">
                  <c:v>2470.7031299999999</c:v>
                </c:pt>
                <c:pt idx="2431">
                  <c:v>2468.26172</c:v>
                </c:pt>
                <c:pt idx="2432">
                  <c:v>2470.7031299999999</c:v>
                </c:pt>
                <c:pt idx="2433">
                  <c:v>2470.7031299999999</c:v>
                </c:pt>
                <c:pt idx="2434">
                  <c:v>2470.7031299999999</c:v>
                </c:pt>
                <c:pt idx="2435">
                  <c:v>2470.7031299999999</c:v>
                </c:pt>
                <c:pt idx="2436">
                  <c:v>2470.7031299999999</c:v>
                </c:pt>
                <c:pt idx="2437">
                  <c:v>2470.7031299999999</c:v>
                </c:pt>
                <c:pt idx="2438">
                  <c:v>2470.7031299999999</c:v>
                </c:pt>
                <c:pt idx="2439">
                  <c:v>2470.7031299999999</c:v>
                </c:pt>
                <c:pt idx="2440">
                  <c:v>2470.7031299999999</c:v>
                </c:pt>
                <c:pt idx="2441">
                  <c:v>2470.7031299999999</c:v>
                </c:pt>
                <c:pt idx="2442">
                  <c:v>2470.7031299999999</c:v>
                </c:pt>
                <c:pt idx="2443">
                  <c:v>2470.7031299999999</c:v>
                </c:pt>
                <c:pt idx="2444">
                  <c:v>2470.7031299999999</c:v>
                </c:pt>
                <c:pt idx="2445">
                  <c:v>2473.14453</c:v>
                </c:pt>
                <c:pt idx="2446">
                  <c:v>2470.7031299999999</c:v>
                </c:pt>
                <c:pt idx="2447">
                  <c:v>2473.14453</c:v>
                </c:pt>
                <c:pt idx="2448">
                  <c:v>2470.7031299999999</c:v>
                </c:pt>
                <c:pt idx="2449">
                  <c:v>2470.7031299999999</c:v>
                </c:pt>
                <c:pt idx="2450">
                  <c:v>2470.7031299999999</c:v>
                </c:pt>
                <c:pt idx="2451">
                  <c:v>2470.7031299999999</c:v>
                </c:pt>
                <c:pt idx="2452">
                  <c:v>2470.7031299999999</c:v>
                </c:pt>
                <c:pt idx="2453">
                  <c:v>2470.7031299999999</c:v>
                </c:pt>
                <c:pt idx="2454">
                  <c:v>2470.7031299999999</c:v>
                </c:pt>
                <c:pt idx="2455">
                  <c:v>2470.7031299999999</c:v>
                </c:pt>
                <c:pt idx="2456">
                  <c:v>2470.7031299999999</c:v>
                </c:pt>
                <c:pt idx="2457">
                  <c:v>2470.7031299999999</c:v>
                </c:pt>
                <c:pt idx="2458">
                  <c:v>2470.7031299999999</c:v>
                </c:pt>
                <c:pt idx="2459">
                  <c:v>2470.7031299999999</c:v>
                </c:pt>
                <c:pt idx="2460">
                  <c:v>2470.7031299999999</c:v>
                </c:pt>
                <c:pt idx="2461">
                  <c:v>2470.7031299999999</c:v>
                </c:pt>
                <c:pt idx="2462">
                  <c:v>2470.7031299999999</c:v>
                </c:pt>
                <c:pt idx="2463">
                  <c:v>2470.7031299999999</c:v>
                </c:pt>
                <c:pt idx="2464">
                  <c:v>2470.7031299999999</c:v>
                </c:pt>
                <c:pt idx="2465">
                  <c:v>2470.7031299999999</c:v>
                </c:pt>
                <c:pt idx="2466">
                  <c:v>2470.7031299999999</c:v>
                </c:pt>
                <c:pt idx="2467">
                  <c:v>2470.7031299999999</c:v>
                </c:pt>
                <c:pt idx="2468">
                  <c:v>2470.7031299999999</c:v>
                </c:pt>
                <c:pt idx="2469">
                  <c:v>2470.7031299999999</c:v>
                </c:pt>
                <c:pt idx="2470">
                  <c:v>2470.7031299999999</c:v>
                </c:pt>
                <c:pt idx="2471">
                  <c:v>2470.7031299999999</c:v>
                </c:pt>
                <c:pt idx="2472">
                  <c:v>2470.7031299999999</c:v>
                </c:pt>
                <c:pt idx="2473">
                  <c:v>2470.7031299999999</c:v>
                </c:pt>
                <c:pt idx="2474">
                  <c:v>2470.7031299999999</c:v>
                </c:pt>
                <c:pt idx="2475">
                  <c:v>2470.7031299999999</c:v>
                </c:pt>
                <c:pt idx="2476">
                  <c:v>2470.7031299999999</c:v>
                </c:pt>
                <c:pt idx="2477">
                  <c:v>2470.7031299999999</c:v>
                </c:pt>
                <c:pt idx="2478">
                  <c:v>2470.7031299999999</c:v>
                </c:pt>
                <c:pt idx="2479">
                  <c:v>2470.7031299999999</c:v>
                </c:pt>
                <c:pt idx="2480">
                  <c:v>2470.7031299999999</c:v>
                </c:pt>
                <c:pt idx="2481">
                  <c:v>2470.7031299999999</c:v>
                </c:pt>
                <c:pt idx="2482">
                  <c:v>2470.7031299999999</c:v>
                </c:pt>
                <c:pt idx="2483">
                  <c:v>2470.7031299999999</c:v>
                </c:pt>
                <c:pt idx="2484">
                  <c:v>2470.7031299999999</c:v>
                </c:pt>
                <c:pt idx="2485">
                  <c:v>2470.7031299999999</c:v>
                </c:pt>
                <c:pt idx="2486">
                  <c:v>2473.14453</c:v>
                </c:pt>
                <c:pt idx="2487">
                  <c:v>2470.7031299999999</c:v>
                </c:pt>
                <c:pt idx="2488">
                  <c:v>2470.7031299999999</c:v>
                </c:pt>
                <c:pt idx="2489">
                  <c:v>2470.7031299999999</c:v>
                </c:pt>
                <c:pt idx="2490">
                  <c:v>2470.7031299999999</c:v>
                </c:pt>
                <c:pt idx="2491">
                  <c:v>2470.7031299999999</c:v>
                </c:pt>
                <c:pt idx="2492">
                  <c:v>2468.26172</c:v>
                </c:pt>
                <c:pt idx="2493">
                  <c:v>2470.7031299999999</c:v>
                </c:pt>
                <c:pt idx="2494">
                  <c:v>2470.7031299999999</c:v>
                </c:pt>
                <c:pt idx="2495">
                  <c:v>2470.7031299999999</c:v>
                </c:pt>
                <c:pt idx="2496">
                  <c:v>2473.14453</c:v>
                </c:pt>
                <c:pt idx="2497">
                  <c:v>2470.7031299999999</c:v>
                </c:pt>
                <c:pt idx="2498">
                  <c:v>2470.7031299999999</c:v>
                </c:pt>
                <c:pt idx="2499">
                  <c:v>2470.7031299999999</c:v>
                </c:pt>
                <c:pt idx="2500">
                  <c:v>2470.7031299999999</c:v>
                </c:pt>
                <c:pt idx="2501">
                  <c:v>2470.7031299999999</c:v>
                </c:pt>
                <c:pt idx="2502">
                  <c:v>2470.7031299999999</c:v>
                </c:pt>
                <c:pt idx="2503">
                  <c:v>2470.7031299999999</c:v>
                </c:pt>
                <c:pt idx="2504">
                  <c:v>2470.7031299999999</c:v>
                </c:pt>
                <c:pt idx="2505">
                  <c:v>2470.7031299999999</c:v>
                </c:pt>
                <c:pt idx="2506">
                  <c:v>2470.7031299999999</c:v>
                </c:pt>
                <c:pt idx="2507">
                  <c:v>2470.7031299999999</c:v>
                </c:pt>
                <c:pt idx="2508">
                  <c:v>2470.7031299999999</c:v>
                </c:pt>
                <c:pt idx="2509">
                  <c:v>2470.7031299999999</c:v>
                </c:pt>
                <c:pt idx="2510">
                  <c:v>2470.7031299999999</c:v>
                </c:pt>
                <c:pt idx="2511">
                  <c:v>2470.7031299999999</c:v>
                </c:pt>
                <c:pt idx="2512">
                  <c:v>2470.7031299999999</c:v>
                </c:pt>
                <c:pt idx="2513">
                  <c:v>2470.7031299999999</c:v>
                </c:pt>
                <c:pt idx="2514">
                  <c:v>2470.7031299999999</c:v>
                </c:pt>
                <c:pt idx="2515">
                  <c:v>2470.7031299999999</c:v>
                </c:pt>
                <c:pt idx="2516">
                  <c:v>2470.7031299999999</c:v>
                </c:pt>
                <c:pt idx="2517">
                  <c:v>2470.7031299999999</c:v>
                </c:pt>
                <c:pt idx="2518">
                  <c:v>2470.7031299999999</c:v>
                </c:pt>
                <c:pt idx="2519">
                  <c:v>2470.7031299999999</c:v>
                </c:pt>
                <c:pt idx="2520">
                  <c:v>2470.7031299999999</c:v>
                </c:pt>
                <c:pt idx="2521">
                  <c:v>2470.7031299999999</c:v>
                </c:pt>
                <c:pt idx="2522">
                  <c:v>2470.7031299999999</c:v>
                </c:pt>
                <c:pt idx="2523">
                  <c:v>2470.7031299999999</c:v>
                </c:pt>
                <c:pt idx="2524">
                  <c:v>2470.7031299999999</c:v>
                </c:pt>
                <c:pt idx="2525">
                  <c:v>2470.7031299999999</c:v>
                </c:pt>
                <c:pt idx="2526">
                  <c:v>2470.7031299999999</c:v>
                </c:pt>
                <c:pt idx="2527">
                  <c:v>2470.7031299999999</c:v>
                </c:pt>
                <c:pt idx="2528">
                  <c:v>2470.7031299999999</c:v>
                </c:pt>
                <c:pt idx="2529">
                  <c:v>2470.7031299999999</c:v>
                </c:pt>
                <c:pt idx="2530">
                  <c:v>2470.7031299999999</c:v>
                </c:pt>
                <c:pt idx="2531">
                  <c:v>2470.7031299999999</c:v>
                </c:pt>
                <c:pt idx="2532">
                  <c:v>2470.7031299999999</c:v>
                </c:pt>
                <c:pt idx="2533">
                  <c:v>2470.7031299999999</c:v>
                </c:pt>
                <c:pt idx="2534">
                  <c:v>2470.7031299999999</c:v>
                </c:pt>
                <c:pt idx="2535">
                  <c:v>2470.7031299999999</c:v>
                </c:pt>
                <c:pt idx="2536">
                  <c:v>2470.7031299999999</c:v>
                </c:pt>
                <c:pt idx="2537">
                  <c:v>2470.7031299999999</c:v>
                </c:pt>
                <c:pt idx="2538">
                  <c:v>2470.7031299999999</c:v>
                </c:pt>
                <c:pt idx="2539">
                  <c:v>2470.7031299999999</c:v>
                </c:pt>
                <c:pt idx="2540">
                  <c:v>2470.7031299999999</c:v>
                </c:pt>
                <c:pt idx="2541">
                  <c:v>2470.7031299999999</c:v>
                </c:pt>
                <c:pt idx="2542">
                  <c:v>2470.7031299999999</c:v>
                </c:pt>
                <c:pt idx="2543">
                  <c:v>2470.7031299999999</c:v>
                </c:pt>
                <c:pt idx="2544">
                  <c:v>2470.7031299999999</c:v>
                </c:pt>
                <c:pt idx="2545">
                  <c:v>2470.7031299999999</c:v>
                </c:pt>
                <c:pt idx="2546">
                  <c:v>2470.7031299999999</c:v>
                </c:pt>
                <c:pt idx="2547">
                  <c:v>2470.7031299999999</c:v>
                </c:pt>
                <c:pt idx="2548">
                  <c:v>2470.7031299999999</c:v>
                </c:pt>
                <c:pt idx="2549">
                  <c:v>2470.7031299999999</c:v>
                </c:pt>
                <c:pt idx="2550">
                  <c:v>2470.7031299999999</c:v>
                </c:pt>
                <c:pt idx="2551">
                  <c:v>2470.7031299999999</c:v>
                </c:pt>
                <c:pt idx="2552">
                  <c:v>2470.7031299999999</c:v>
                </c:pt>
                <c:pt idx="2553">
                  <c:v>2470.7031299999999</c:v>
                </c:pt>
                <c:pt idx="2554">
                  <c:v>2470.7031299999999</c:v>
                </c:pt>
                <c:pt idx="2555">
                  <c:v>2470.7031299999999</c:v>
                </c:pt>
                <c:pt idx="2556">
                  <c:v>2470.7031299999999</c:v>
                </c:pt>
                <c:pt idx="2557">
                  <c:v>2470.7031299999999</c:v>
                </c:pt>
                <c:pt idx="2558">
                  <c:v>2470.7031299999999</c:v>
                </c:pt>
                <c:pt idx="2559">
                  <c:v>2470.7031299999999</c:v>
                </c:pt>
                <c:pt idx="2560">
                  <c:v>2470.7031299999999</c:v>
                </c:pt>
                <c:pt idx="2561">
                  <c:v>2470.7031299999999</c:v>
                </c:pt>
                <c:pt idx="2562">
                  <c:v>2470.7031299999999</c:v>
                </c:pt>
                <c:pt idx="2563">
                  <c:v>2470.7031299999999</c:v>
                </c:pt>
                <c:pt idx="2564">
                  <c:v>2470.7031299999999</c:v>
                </c:pt>
                <c:pt idx="2565">
                  <c:v>2470.7031299999999</c:v>
                </c:pt>
                <c:pt idx="2566">
                  <c:v>2470.7031299999999</c:v>
                </c:pt>
                <c:pt idx="2567">
                  <c:v>2470.7031299999999</c:v>
                </c:pt>
                <c:pt idx="2568">
                  <c:v>2470.7031299999999</c:v>
                </c:pt>
                <c:pt idx="2569">
                  <c:v>2470.7031299999999</c:v>
                </c:pt>
                <c:pt idx="2570">
                  <c:v>2470.7031299999999</c:v>
                </c:pt>
                <c:pt idx="2571">
                  <c:v>2470.7031299999999</c:v>
                </c:pt>
                <c:pt idx="2572">
                  <c:v>2470.7031299999999</c:v>
                </c:pt>
                <c:pt idx="2573">
                  <c:v>2470.7031299999999</c:v>
                </c:pt>
                <c:pt idx="2574">
                  <c:v>2470.7031299999999</c:v>
                </c:pt>
                <c:pt idx="2575">
                  <c:v>2473.14453</c:v>
                </c:pt>
                <c:pt idx="2576">
                  <c:v>2470.7031299999999</c:v>
                </c:pt>
                <c:pt idx="2577">
                  <c:v>2470.7031299999999</c:v>
                </c:pt>
                <c:pt idx="2578">
                  <c:v>2470.7031299999999</c:v>
                </c:pt>
                <c:pt idx="2579">
                  <c:v>2470.7031299999999</c:v>
                </c:pt>
                <c:pt idx="2580">
                  <c:v>2470.7031299999999</c:v>
                </c:pt>
                <c:pt idx="2581">
                  <c:v>2470.7031299999999</c:v>
                </c:pt>
                <c:pt idx="2582">
                  <c:v>2470.7031299999999</c:v>
                </c:pt>
                <c:pt idx="2583">
                  <c:v>2470.7031299999999</c:v>
                </c:pt>
                <c:pt idx="2584">
                  <c:v>2470.7031299999999</c:v>
                </c:pt>
                <c:pt idx="2585">
                  <c:v>2470.7031299999999</c:v>
                </c:pt>
                <c:pt idx="2586">
                  <c:v>2470.7031299999999</c:v>
                </c:pt>
                <c:pt idx="2587">
                  <c:v>2470.7031299999999</c:v>
                </c:pt>
                <c:pt idx="2588">
                  <c:v>2468.26172</c:v>
                </c:pt>
                <c:pt idx="2589">
                  <c:v>2470.7031299999999</c:v>
                </c:pt>
                <c:pt idx="2590">
                  <c:v>2470.7031299999999</c:v>
                </c:pt>
                <c:pt idx="2591">
                  <c:v>2470.7031299999999</c:v>
                </c:pt>
                <c:pt idx="2592">
                  <c:v>2470.7031299999999</c:v>
                </c:pt>
                <c:pt idx="2593">
                  <c:v>2468.26172</c:v>
                </c:pt>
                <c:pt idx="2594">
                  <c:v>2470.7031299999999</c:v>
                </c:pt>
                <c:pt idx="2595">
                  <c:v>2470.7031299999999</c:v>
                </c:pt>
                <c:pt idx="2596">
                  <c:v>2470.7031299999999</c:v>
                </c:pt>
                <c:pt idx="2597">
                  <c:v>2470.7031299999999</c:v>
                </c:pt>
                <c:pt idx="2598">
                  <c:v>2468.26172</c:v>
                </c:pt>
                <c:pt idx="2599">
                  <c:v>2468.26172</c:v>
                </c:pt>
                <c:pt idx="2600">
                  <c:v>2470.7031299999999</c:v>
                </c:pt>
                <c:pt idx="2601">
                  <c:v>2470.7031299999999</c:v>
                </c:pt>
                <c:pt idx="2602">
                  <c:v>2473.14453</c:v>
                </c:pt>
                <c:pt idx="2603">
                  <c:v>2470.7031299999999</c:v>
                </c:pt>
                <c:pt idx="2604">
                  <c:v>2470.7031299999999</c:v>
                </c:pt>
                <c:pt idx="2605">
                  <c:v>2470.7031299999999</c:v>
                </c:pt>
                <c:pt idx="2606">
                  <c:v>2470.7031299999999</c:v>
                </c:pt>
                <c:pt idx="2607">
                  <c:v>2470.7031299999999</c:v>
                </c:pt>
                <c:pt idx="2608">
                  <c:v>2470.7031299999999</c:v>
                </c:pt>
                <c:pt idx="2609">
                  <c:v>2470.7031299999999</c:v>
                </c:pt>
                <c:pt idx="2610">
                  <c:v>2470.7031299999999</c:v>
                </c:pt>
                <c:pt idx="2611">
                  <c:v>2470.7031299999999</c:v>
                </c:pt>
                <c:pt idx="2612">
                  <c:v>2470.7031299999999</c:v>
                </c:pt>
                <c:pt idx="2613">
                  <c:v>2470.7031299999999</c:v>
                </c:pt>
                <c:pt idx="2614">
                  <c:v>2470.7031299999999</c:v>
                </c:pt>
                <c:pt idx="2615">
                  <c:v>2470.7031299999999</c:v>
                </c:pt>
                <c:pt idx="2616">
                  <c:v>2470.7031299999999</c:v>
                </c:pt>
                <c:pt idx="2617">
                  <c:v>2470.7031299999999</c:v>
                </c:pt>
                <c:pt idx="2618">
                  <c:v>2470.7031299999999</c:v>
                </c:pt>
                <c:pt idx="2619">
                  <c:v>2470.7031299999999</c:v>
                </c:pt>
                <c:pt idx="2620">
                  <c:v>2470.7031299999999</c:v>
                </c:pt>
                <c:pt idx="2621">
                  <c:v>2470.7031299999999</c:v>
                </c:pt>
                <c:pt idx="2622">
                  <c:v>2470.7031299999999</c:v>
                </c:pt>
                <c:pt idx="2623">
                  <c:v>2470.7031299999999</c:v>
                </c:pt>
                <c:pt idx="2624">
                  <c:v>2470.7031299999999</c:v>
                </c:pt>
                <c:pt idx="2625">
                  <c:v>2470.7031299999999</c:v>
                </c:pt>
                <c:pt idx="2626">
                  <c:v>2470.7031299999999</c:v>
                </c:pt>
                <c:pt idx="2627">
                  <c:v>2470.7031299999999</c:v>
                </c:pt>
                <c:pt idx="2628">
                  <c:v>2470.7031299999999</c:v>
                </c:pt>
                <c:pt idx="2629">
                  <c:v>2468.26172</c:v>
                </c:pt>
                <c:pt idx="2630">
                  <c:v>2470.7031299999999</c:v>
                </c:pt>
                <c:pt idx="2631">
                  <c:v>2470.7031299999999</c:v>
                </c:pt>
                <c:pt idx="2632">
                  <c:v>2470.7031299999999</c:v>
                </c:pt>
                <c:pt idx="2633">
                  <c:v>2470.7031299999999</c:v>
                </c:pt>
                <c:pt idx="2634">
                  <c:v>2468.26172</c:v>
                </c:pt>
                <c:pt idx="2635">
                  <c:v>2470.7031299999999</c:v>
                </c:pt>
                <c:pt idx="2636">
                  <c:v>2470.7031299999999</c:v>
                </c:pt>
                <c:pt idx="2637">
                  <c:v>2470.7031299999999</c:v>
                </c:pt>
                <c:pt idx="2638">
                  <c:v>2470.7031299999999</c:v>
                </c:pt>
                <c:pt idx="2639">
                  <c:v>2470.7031299999999</c:v>
                </c:pt>
                <c:pt idx="2640">
                  <c:v>2470.7031299999999</c:v>
                </c:pt>
                <c:pt idx="2641">
                  <c:v>2470.7031299999999</c:v>
                </c:pt>
                <c:pt idx="2642">
                  <c:v>2470.7031299999999</c:v>
                </c:pt>
                <c:pt idx="2643">
                  <c:v>2470.7031299999999</c:v>
                </c:pt>
                <c:pt idx="2644">
                  <c:v>2470.7031299999999</c:v>
                </c:pt>
                <c:pt idx="2645">
                  <c:v>2470.7031299999999</c:v>
                </c:pt>
                <c:pt idx="2646">
                  <c:v>2470.7031299999999</c:v>
                </c:pt>
                <c:pt idx="2647">
                  <c:v>2470.7031299999999</c:v>
                </c:pt>
                <c:pt idx="2648">
                  <c:v>2470.7031299999999</c:v>
                </c:pt>
                <c:pt idx="2649">
                  <c:v>2470.7031299999999</c:v>
                </c:pt>
                <c:pt idx="2650">
                  <c:v>2470.7031299999999</c:v>
                </c:pt>
                <c:pt idx="2651">
                  <c:v>2468.26172</c:v>
                </c:pt>
                <c:pt idx="2652">
                  <c:v>2470.7031299999999</c:v>
                </c:pt>
                <c:pt idx="2653">
                  <c:v>2470.7031299999999</c:v>
                </c:pt>
                <c:pt idx="2654">
                  <c:v>2470.7031299999999</c:v>
                </c:pt>
                <c:pt idx="2655">
                  <c:v>2470.7031299999999</c:v>
                </c:pt>
                <c:pt idx="2656">
                  <c:v>2470.7031299999999</c:v>
                </c:pt>
                <c:pt idx="2657">
                  <c:v>2470.7031299999999</c:v>
                </c:pt>
                <c:pt idx="2658">
                  <c:v>2470.7031299999999</c:v>
                </c:pt>
                <c:pt idx="2659">
                  <c:v>2470.7031299999999</c:v>
                </c:pt>
                <c:pt idx="2660">
                  <c:v>2470.7031299999999</c:v>
                </c:pt>
                <c:pt idx="2661">
                  <c:v>2468.26172</c:v>
                </c:pt>
                <c:pt idx="2662">
                  <c:v>2470.7031299999999</c:v>
                </c:pt>
                <c:pt idx="2663">
                  <c:v>2470.7031299999999</c:v>
                </c:pt>
                <c:pt idx="2664">
                  <c:v>2470.7031299999999</c:v>
                </c:pt>
                <c:pt idx="2665">
                  <c:v>2470.7031299999999</c:v>
                </c:pt>
                <c:pt idx="2666">
                  <c:v>2470.7031299999999</c:v>
                </c:pt>
                <c:pt idx="2667">
                  <c:v>2470.7031299999999</c:v>
                </c:pt>
                <c:pt idx="2668">
                  <c:v>2470.7031299999999</c:v>
                </c:pt>
                <c:pt idx="2669">
                  <c:v>2470.7031299999999</c:v>
                </c:pt>
                <c:pt idx="2670">
                  <c:v>2470.7031299999999</c:v>
                </c:pt>
                <c:pt idx="2671">
                  <c:v>2470.7031299999999</c:v>
                </c:pt>
                <c:pt idx="2672">
                  <c:v>2470.7031299999999</c:v>
                </c:pt>
                <c:pt idx="2673">
                  <c:v>2470.7031299999999</c:v>
                </c:pt>
                <c:pt idx="2674">
                  <c:v>2470.7031299999999</c:v>
                </c:pt>
                <c:pt idx="2675">
                  <c:v>2470.7031299999999</c:v>
                </c:pt>
                <c:pt idx="2676">
                  <c:v>2470.7031299999999</c:v>
                </c:pt>
                <c:pt idx="2677">
                  <c:v>2470.7031299999999</c:v>
                </c:pt>
                <c:pt idx="2678">
                  <c:v>2468.26172</c:v>
                </c:pt>
                <c:pt idx="2679">
                  <c:v>2468.26172</c:v>
                </c:pt>
                <c:pt idx="2680">
                  <c:v>2470.7031299999999</c:v>
                </c:pt>
                <c:pt idx="2681">
                  <c:v>2468.26172</c:v>
                </c:pt>
                <c:pt idx="2682">
                  <c:v>2470.7031299999999</c:v>
                </c:pt>
                <c:pt idx="2683">
                  <c:v>2470.7031299999999</c:v>
                </c:pt>
                <c:pt idx="2684">
                  <c:v>2470.7031299999999</c:v>
                </c:pt>
                <c:pt idx="2685">
                  <c:v>2470.7031299999999</c:v>
                </c:pt>
                <c:pt idx="2686">
                  <c:v>2470.7031299999999</c:v>
                </c:pt>
                <c:pt idx="2687">
                  <c:v>2470.7031299999999</c:v>
                </c:pt>
                <c:pt idx="2688">
                  <c:v>2470.7031299999999</c:v>
                </c:pt>
                <c:pt idx="2689">
                  <c:v>2470.7031299999999</c:v>
                </c:pt>
                <c:pt idx="2690">
                  <c:v>2470.7031299999999</c:v>
                </c:pt>
                <c:pt idx="2691">
                  <c:v>2470.7031299999999</c:v>
                </c:pt>
                <c:pt idx="2692">
                  <c:v>2468.26172</c:v>
                </c:pt>
                <c:pt idx="2693">
                  <c:v>2470.7031299999999</c:v>
                </c:pt>
                <c:pt idx="2694">
                  <c:v>2470.7031299999999</c:v>
                </c:pt>
                <c:pt idx="2695">
                  <c:v>2470.7031299999999</c:v>
                </c:pt>
                <c:pt idx="2696">
                  <c:v>2470.7031299999999</c:v>
                </c:pt>
                <c:pt idx="2697">
                  <c:v>2468.26172</c:v>
                </c:pt>
                <c:pt idx="2698">
                  <c:v>2470.7031299999999</c:v>
                </c:pt>
                <c:pt idx="2699">
                  <c:v>2470.7031299999999</c:v>
                </c:pt>
                <c:pt idx="2700">
                  <c:v>2470.7031299999999</c:v>
                </c:pt>
                <c:pt idx="2701">
                  <c:v>2470.7031299999999</c:v>
                </c:pt>
                <c:pt idx="2702">
                  <c:v>2470.7031299999999</c:v>
                </c:pt>
                <c:pt idx="2703">
                  <c:v>2470.7031299999999</c:v>
                </c:pt>
                <c:pt idx="2704">
                  <c:v>2470.7031299999999</c:v>
                </c:pt>
                <c:pt idx="2705">
                  <c:v>2470.7031299999999</c:v>
                </c:pt>
                <c:pt idx="2706">
                  <c:v>2470.7031299999999</c:v>
                </c:pt>
                <c:pt idx="2707">
                  <c:v>2470.7031299999999</c:v>
                </c:pt>
                <c:pt idx="2708">
                  <c:v>2470.7031299999999</c:v>
                </c:pt>
                <c:pt idx="2709">
                  <c:v>2470.7031299999999</c:v>
                </c:pt>
                <c:pt idx="2710">
                  <c:v>2470.7031299999999</c:v>
                </c:pt>
                <c:pt idx="2711">
                  <c:v>2470.7031299999999</c:v>
                </c:pt>
                <c:pt idx="2712">
                  <c:v>2470.7031299999999</c:v>
                </c:pt>
                <c:pt idx="2713">
                  <c:v>2470.7031299999999</c:v>
                </c:pt>
                <c:pt idx="2714">
                  <c:v>2470.7031299999999</c:v>
                </c:pt>
                <c:pt idx="2715">
                  <c:v>2470.7031299999999</c:v>
                </c:pt>
                <c:pt idx="2716">
                  <c:v>2470.7031299999999</c:v>
                </c:pt>
                <c:pt idx="2717">
                  <c:v>2468.26172</c:v>
                </c:pt>
                <c:pt idx="2718">
                  <c:v>2470.7031299999999</c:v>
                </c:pt>
                <c:pt idx="2719">
                  <c:v>2470.7031299999999</c:v>
                </c:pt>
                <c:pt idx="2720">
                  <c:v>2470.7031299999999</c:v>
                </c:pt>
                <c:pt idx="2721">
                  <c:v>2470.7031299999999</c:v>
                </c:pt>
                <c:pt idx="2722">
                  <c:v>2468.26172</c:v>
                </c:pt>
                <c:pt idx="2723">
                  <c:v>2470.7031299999999</c:v>
                </c:pt>
                <c:pt idx="2724">
                  <c:v>2470.7031299999999</c:v>
                </c:pt>
                <c:pt idx="2725">
                  <c:v>2470.7031299999999</c:v>
                </c:pt>
                <c:pt idx="2726">
                  <c:v>2470.7031299999999</c:v>
                </c:pt>
                <c:pt idx="2727">
                  <c:v>2470.7031299999999</c:v>
                </c:pt>
                <c:pt idx="2728">
                  <c:v>2470.7031299999999</c:v>
                </c:pt>
                <c:pt idx="2729">
                  <c:v>2468.26172</c:v>
                </c:pt>
                <c:pt idx="2730">
                  <c:v>2470.7031299999999</c:v>
                </c:pt>
                <c:pt idx="2731">
                  <c:v>2470.7031299999999</c:v>
                </c:pt>
                <c:pt idx="2732">
                  <c:v>2470.7031299999999</c:v>
                </c:pt>
                <c:pt idx="2733">
                  <c:v>2470.7031299999999</c:v>
                </c:pt>
                <c:pt idx="2734">
                  <c:v>2468.26172</c:v>
                </c:pt>
                <c:pt idx="2735">
                  <c:v>2470.7031299999999</c:v>
                </c:pt>
                <c:pt idx="2736">
                  <c:v>2470.7031299999999</c:v>
                </c:pt>
                <c:pt idx="2737">
                  <c:v>2470.7031299999999</c:v>
                </c:pt>
                <c:pt idx="2738">
                  <c:v>2470.7031299999999</c:v>
                </c:pt>
                <c:pt idx="2739">
                  <c:v>2470.7031299999999</c:v>
                </c:pt>
                <c:pt idx="2740">
                  <c:v>2470.7031299999999</c:v>
                </c:pt>
                <c:pt idx="2741">
                  <c:v>2470.7031299999999</c:v>
                </c:pt>
                <c:pt idx="2742">
                  <c:v>2470.7031299999999</c:v>
                </c:pt>
                <c:pt idx="2743">
                  <c:v>2470.7031299999999</c:v>
                </c:pt>
                <c:pt idx="2744">
                  <c:v>2470.7031299999999</c:v>
                </c:pt>
                <c:pt idx="2745">
                  <c:v>2468.26172</c:v>
                </c:pt>
                <c:pt idx="2746">
                  <c:v>2470.7031299999999</c:v>
                </c:pt>
                <c:pt idx="2747">
                  <c:v>2470.7031299999999</c:v>
                </c:pt>
                <c:pt idx="2748">
                  <c:v>2470.7031299999999</c:v>
                </c:pt>
                <c:pt idx="2749">
                  <c:v>2470.7031299999999</c:v>
                </c:pt>
                <c:pt idx="2750">
                  <c:v>2470.7031299999999</c:v>
                </c:pt>
                <c:pt idx="2751">
                  <c:v>2470.7031299999999</c:v>
                </c:pt>
                <c:pt idx="2752">
                  <c:v>2470.7031299999999</c:v>
                </c:pt>
                <c:pt idx="2753">
                  <c:v>2470.7031299999999</c:v>
                </c:pt>
                <c:pt idx="2754">
                  <c:v>2470.7031299999999</c:v>
                </c:pt>
                <c:pt idx="2755">
                  <c:v>2470.7031299999999</c:v>
                </c:pt>
                <c:pt idx="2756">
                  <c:v>2470.7031299999999</c:v>
                </c:pt>
                <c:pt idx="2757">
                  <c:v>2470.7031299999999</c:v>
                </c:pt>
                <c:pt idx="2758">
                  <c:v>2468.26172</c:v>
                </c:pt>
                <c:pt idx="2759">
                  <c:v>2470.7031299999999</c:v>
                </c:pt>
                <c:pt idx="2760">
                  <c:v>2470.7031299999999</c:v>
                </c:pt>
                <c:pt idx="2761">
                  <c:v>2468.26172</c:v>
                </c:pt>
                <c:pt idx="2762">
                  <c:v>2470.7031299999999</c:v>
                </c:pt>
                <c:pt idx="2763">
                  <c:v>2470.7031299999999</c:v>
                </c:pt>
                <c:pt idx="2764">
                  <c:v>2470.7031299999999</c:v>
                </c:pt>
                <c:pt idx="2765">
                  <c:v>2468.26172</c:v>
                </c:pt>
                <c:pt idx="2766">
                  <c:v>2470.7031299999999</c:v>
                </c:pt>
                <c:pt idx="2767">
                  <c:v>2470.7031299999999</c:v>
                </c:pt>
                <c:pt idx="2768">
                  <c:v>2470.7031299999999</c:v>
                </c:pt>
                <c:pt idx="2769">
                  <c:v>2470.7031299999999</c:v>
                </c:pt>
                <c:pt idx="2770">
                  <c:v>2470.7031299999999</c:v>
                </c:pt>
                <c:pt idx="2771">
                  <c:v>2470.7031299999999</c:v>
                </c:pt>
                <c:pt idx="2772">
                  <c:v>2468.26172</c:v>
                </c:pt>
                <c:pt idx="2773">
                  <c:v>2470.7031299999999</c:v>
                </c:pt>
                <c:pt idx="2774">
                  <c:v>2470.7031299999999</c:v>
                </c:pt>
                <c:pt idx="2775">
                  <c:v>2470.7031299999999</c:v>
                </c:pt>
                <c:pt idx="2776">
                  <c:v>2470.7031299999999</c:v>
                </c:pt>
                <c:pt idx="2777">
                  <c:v>2470.7031299999999</c:v>
                </c:pt>
                <c:pt idx="2778">
                  <c:v>2470.7031299999999</c:v>
                </c:pt>
                <c:pt idx="2779">
                  <c:v>2470.7031299999999</c:v>
                </c:pt>
                <c:pt idx="2780">
                  <c:v>2470.7031299999999</c:v>
                </c:pt>
                <c:pt idx="2781">
                  <c:v>2470.7031299999999</c:v>
                </c:pt>
                <c:pt idx="2782">
                  <c:v>2468.26172</c:v>
                </c:pt>
                <c:pt idx="2783">
                  <c:v>2468.26172</c:v>
                </c:pt>
                <c:pt idx="2784">
                  <c:v>2470.7031299999999</c:v>
                </c:pt>
                <c:pt idx="2785">
                  <c:v>2470.7031299999999</c:v>
                </c:pt>
                <c:pt idx="2786">
                  <c:v>2470.7031299999999</c:v>
                </c:pt>
                <c:pt idx="2787">
                  <c:v>2470.7031299999999</c:v>
                </c:pt>
                <c:pt idx="2788">
                  <c:v>2470.7031299999999</c:v>
                </c:pt>
                <c:pt idx="2789">
                  <c:v>2468.26172</c:v>
                </c:pt>
                <c:pt idx="2790">
                  <c:v>2470.7031299999999</c:v>
                </c:pt>
                <c:pt idx="2791">
                  <c:v>2470.7031299999999</c:v>
                </c:pt>
                <c:pt idx="2792">
                  <c:v>2468.26172</c:v>
                </c:pt>
                <c:pt idx="2793">
                  <c:v>2470.7031299999999</c:v>
                </c:pt>
                <c:pt idx="2794">
                  <c:v>2470.7031299999999</c:v>
                </c:pt>
                <c:pt idx="2795">
                  <c:v>2468.26172</c:v>
                </c:pt>
                <c:pt idx="2796">
                  <c:v>2468.26172</c:v>
                </c:pt>
                <c:pt idx="2797">
                  <c:v>2468.26172</c:v>
                </c:pt>
                <c:pt idx="2798">
                  <c:v>2470.7031299999999</c:v>
                </c:pt>
                <c:pt idx="2799">
                  <c:v>2473.14453</c:v>
                </c:pt>
                <c:pt idx="2800">
                  <c:v>2470.7031299999999</c:v>
                </c:pt>
                <c:pt idx="2801">
                  <c:v>2468.26172</c:v>
                </c:pt>
                <c:pt idx="2802">
                  <c:v>2468.26172</c:v>
                </c:pt>
                <c:pt idx="2803">
                  <c:v>2470.7031299999999</c:v>
                </c:pt>
                <c:pt idx="2804">
                  <c:v>2470.7031299999999</c:v>
                </c:pt>
                <c:pt idx="2805">
                  <c:v>2470.7031299999999</c:v>
                </c:pt>
                <c:pt idx="2806">
                  <c:v>2470.7031299999999</c:v>
                </c:pt>
                <c:pt idx="2807">
                  <c:v>2470.7031299999999</c:v>
                </c:pt>
                <c:pt idx="2808">
                  <c:v>2470.7031299999999</c:v>
                </c:pt>
                <c:pt idx="2809">
                  <c:v>2470.7031299999999</c:v>
                </c:pt>
                <c:pt idx="2810">
                  <c:v>2470.7031299999999</c:v>
                </c:pt>
                <c:pt idx="2811">
                  <c:v>2470.7031299999999</c:v>
                </c:pt>
                <c:pt idx="2812">
                  <c:v>2470.7031299999999</c:v>
                </c:pt>
                <c:pt idx="2813">
                  <c:v>2470.7031299999999</c:v>
                </c:pt>
                <c:pt idx="2814">
                  <c:v>2468.26172</c:v>
                </c:pt>
                <c:pt idx="2815">
                  <c:v>2470.7031299999999</c:v>
                </c:pt>
                <c:pt idx="2816">
                  <c:v>2470.7031299999999</c:v>
                </c:pt>
                <c:pt idx="2817">
                  <c:v>2470.7031299999999</c:v>
                </c:pt>
                <c:pt idx="2818">
                  <c:v>2468.26172</c:v>
                </c:pt>
                <c:pt idx="2819">
                  <c:v>2470.7031299999999</c:v>
                </c:pt>
                <c:pt idx="2820">
                  <c:v>2468.26172</c:v>
                </c:pt>
                <c:pt idx="2821">
                  <c:v>2470.7031299999999</c:v>
                </c:pt>
                <c:pt idx="2822">
                  <c:v>2468.26172</c:v>
                </c:pt>
                <c:pt idx="2823">
                  <c:v>2470.7031299999999</c:v>
                </c:pt>
                <c:pt idx="2824">
                  <c:v>2468.26172</c:v>
                </c:pt>
                <c:pt idx="2825">
                  <c:v>2470.7031299999999</c:v>
                </c:pt>
                <c:pt idx="2826">
                  <c:v>2470.7031299999999</c:v>
                </c:pt>
                <c:pt idx="2827">
                  <c:v>2470.7031299999999</c:v>
                </c:pt>
                <c:pt idx="2828">
                  <c:v>2468.26172</c:v>
                </c:pt>
                <c:pt idx="2829">
                  <c:v>2470.7031299999999</c:v>
                </c:pt>
                <c:pt idx="2830">
                  <c:v>2470.7031299999999</c:v>
                </c:pt>
                <c:pt idx="2831">
                  <c:v>2468.26172</c:v>
                </c:pt>
                <c:pt idx="2832">
                  <c:v>2470.7031299999999</c:v>
                </c:pt>
                <c:pt idx="2833">
                  <c:v>2470.7031299999999</c:v>
                </c:pt>
                <c:pt idx="2834">
                  <c:v>2470.7031299999999</c:v>
                </c:pt>
                <c:pt idx="2835">
                  <c:v>2470.7031299999999</c:v>
                </c:pt>
                <c:pt idx="2836">
                  <c:v>2470.7031299999999</c:v>
                </c:pt>
                <c:pt idx="2837">
                  <c:v>2470.7031299999999</c:v>
                </c:pt>
                <c:pt idx="2838">
                  <c:v>2468.26172</c:v>
                </c:pt>
                <c:pt idx="2839">
                  <c:v>2468.26172</c:v>
                </c:pt>
                <c:pt idx="2840">
                  <c:v>2470.7031299999999</c:v>
                </c:pt>
                <c:pt idx="2841">
                  <c:v>2470.7031299999999</c:v>
                </c:pt>
                <c:pt idx="2842">
                  <c:v>2470.7031299999999</c:v>
                </c:pt>
                <c:pt idx="2843">
                  <c:v>2470.7031299999999</c:v>
                </c:pt>
                <c:pt idx="2844">
                  <c:v>2468.26172</c:v>
                </c:pt>
                <c:pt idx="2845">
                  <c:v>2470.7031299999999</c:v>
                </c:pt>
                <c:pt idx="2846">
                  <c:v>2468.26172</c:v>
                </c:pt>
                <c:pt idx="2847">
                  <c:v>2470.7031299999999</c:v>
                </c:pt>
                <c:pt idx="2848">
                  <c:v>2468.26172</c:v>
                </c:pt>
                <c:pt idx="2849">
                  <c:v>2470.7031299999999</c:v>
                </c:pt>
                <c:pt idx="2850">
                  <c:v>2470.7031299999999</c:v>
                </c:pt>
                <c:pt idx="2851">
                  <c:v>2470.7031299999999</c:v>
                </c:pt>
                <c:pt idx="2852">
                  <c:v>2470.7031299999999</c:v>
                </c:pt>
                <c:pt idx="2853">
                  <c:v>2470.7031299999999</c:v>
                </c:pt>
                <c:pt idx="2854">
                  <c:v>2468.26172</c:v>
                </c:pt>
                <c:pt idx="2855">
                  <c:v>2468.26172</c:v>
                </c:pt>
                <c:pt idx="2856">
                  <c:v>2470.7031299999999</c:v>
                </c:pt>
                <c:pt idx="2857">
                  <c:v>2470.7031299999999</c:v>
                </c:pt>
                <c:pt idx="2858">
                  <c:v>2470.7031299999999</c:v>
                </c:pt>
                <c:pt idx="2859">
                  <c:v>2470.7031299999999</c:v>
                </c:pt>
                <c:pt idx="2860">
                  <c:v>2468.26172</c:v>
                </c:pt>
                <c:pt idx="2861">
                  <c:v>2470.7031299999999</c:v>
                </c:pt>
                <c:pt idx="2862">
                  <c:v>2468.26172</c:v>
                </c:pt>
                <c:pt idx="2863">
                  <c:v>2470.7031299999999</c:v>
                </c:pt>
                <c:pt idx="2864">
                  <c:v>2468.26172</c:v>
                </c:pt>
                <c:pt idx="2865">
                  <c:v>2468.26172</c:v>
                </c:pt>
                <c:pt idx="2866">
                  <c:v>2468.26172</c:v>
                </c:pt>
                <c:pt idx="2867">
                  <c:v>2470.7031299999999</c:v>
                </c:pt>
                <c:pt idx="2868">
                  <c:v>2468.26172</c:v>
                </c:pt>
                <c:pt idx="2869">
                  <c:v>2470.7031299999999</c:v>
                </c:pt>
                <c:pt idx="2870">
                  <c:v>2470.7031299999999</c:v>
                </c:pt>
                <c:pt idx="2871">
                  <c:v>2468.26172</c:v>
                </c:pt>
                <c:pt idx="2872">
                  <c:v>2470.7031299999999</c:v>
                </c:pt>
                <c:pt idx="2873">
                  <c:v>2468.26172</c:v>
                </c:pt>
                <c:pt idx="2874">
                  <c:v>2468.26172</c:v>
                </c:pt>
                <c:pt idx="2875">
                  <c:v>2468.26172</c:v>
                </c:pt>
                <c:pt idx="2876">
                  <c:v>2470.7031299999999</c:v>
                </c:pt>
                <c:pt idx="2877">
                  <c:v>2470.7031299999999</c:v>
                </c:pt>
                <c:pt idx="2878">
                  <c:v>2468.26172</c:v>
                </c:pt>
                <c:pt idx="2879">
                  <c:v>2470.7031299999999</c:v>
                </c:pt>
                <c:pt idx="2880">
                  <c:v>2470.7031299999999</c:v>
                </c:pt>
                <c:pt idx="2881">
                  <c:v>2468.26172</c:v>
                </c:pt>
                <c:pt idx="2882">
                  <c:v>2468.26172</c:v>
                </c:pt>
                <c:pt idx="2883">
                  <c:v>2468.26172</c:v>
                </c:pt>
                <c:pt idx="2884">
                  <c:v>2470.7031299999999</c:v>
                </c:pt>
                <c:pt idx="2885">
                  <c:v>2470.7031299999999</c:v>
                </c:pt>
                <c:pt idx="2886">
                  <c:v>2468.26172</c:v>
                </c:pt>
                <c:pt idx="2887">
                  <c:v>2470.7031299999999</c:v>
                </c:pt>
                <c:pt idx="2888">
                  <c:v>2470.7031299999999</c:v>
                </c:pt>
                <c:pt idx="2889">
                  <c:v>2470.7031299999999</c:v>
                </c:pt>
                <c:pt idx="2890">
                  <c:v>2470.7031299999999</c:v>
                </c:pt>
                <c:pt idx="2891">
                  <c:v>2470.7031299999999</c:v>
                </c:pt>
                <c:pt idx="2892">
                  <c:v>2468.26172</c:v>
                </c:pt>
                <c:pt idx="2893">
                  <c:v>2470.7031299999999</c:v>
                </c:pt>
                <c:pt idx="2894">
                  <c:v>2470.7031299999999</c:v>
                </c:pt>
                <c:pt idx="2895">
                  <c:v>2470.7031299999999</c:v>
                </c:pt>
                <c:pt idx="2896">
                  <c:v>2470.7031299999999</c:v>
                </c:pt>
                <c:pt idx="2897">
                  <c:v>2470.7031299999999</c:v>
                </c:pt>
                <c:pt idx="2898">
                  <c:v>2470.7031299999999</c:v>
                </c:pt>
                <c:pt idx="2899">
                  <c:v>2468.26172</c:v>
                </c:pt>
                <c:pt idx="2900">
                  <c:v>2468.26172</c:v>
                </c:pt>
                <c:pt idx="2901">
                  <c:v>2468.26172</c:v>
                </c:pt>
                <c:pt idx="2902">
                  <c:v>2468.26172</c:v>
                </c:pt>
                <c:pt idx="2903">
                  <c:v>2468.26172</c:v>
                </c:pt>
                <c:pt idx="2904">
                  <c:v>2468.26172</c:v>
                </c:pt>
                <c:pt idx="2905">
                  <c:v>2468.26172</c:v>
                </c:pt>
                <c:pt idx="2906">
                  <c:v>2468.26172</c:v>
                </c:pt>
                <c:pt idx="2907">
                  <c:v>2468.26172</c:v>
                </c:pt>
                <c:pt idx="2908">
                  <c:v>2470.7031299999999</c:v>
                </c:pt>
                <c:pt idx="2909">
                  <c:v>2470.7031299999999</c:v>
                </c:pt>
                <c:pt idx="2910">
                  <c:v>2470.7031299999999</c:v>
                </c:pt>
                <c:pt idx="2911">
                  <c:v>2468.26172</c:v>
                </c:pt>
                <c:pt idx="2912">
                  <c:v>2468.26172</c:v>
                </c:pt>
                <c:pt idx="2913">
                  <c:v>2470.7031299999999</c:v>
                </c:pt>
                <c:pt idx="2914">
                  <c:v>2468.26172</c:v>
                </c:pt>
                <c:pt idx="2915">
                  <c:v>2470.7031299999999</c:v>
                </c:pt>
                <c:pt idx="2916">
                  <c:v>2470.7031299999999</c:v>
                </c:pt>
                <c:pt idx="2917">
                  <c:v>2470.7031299999999</c:v>
                </c:pt>
                <c:pt idx="2918">
                  <c:v>2468.26172</c:v>
                </c:pt>
                <c:pt idx="2919">
                  <c:v>2468.26172</c:v>
                </c:pt>
                <c:pt idx="2920">
                  <c:v>2470.7031299999999</c:v>
                </c:pt>
                <c:pt idx="2921">
                  <c:v>2468.26172</c:v>
                </c:pt>
                <c:pt idx="2922">
                  <c:v>2470.7031299999999</c:v>
                </c:pt>
                <c:pt idx="2923">
                  <c:v>2468.26172</c:v>
                </c:pt>
                <c:pt idx="2924">
                  <c:v>2470.7031299999999</c:v>
                </c:pt>
                <c:pt idx="2925">
                  <c:v>2468.26172</c:v>
                </c:pt>
                <c:pt idx="2926">
                  <c:v>2468.26172</c:v>
                </c:pt>
                <c:pt idx="2927">
                  <c:v>2468.26172</c:v>
                </c:pt>
                <c:pt idx="2928">
                  <c:v>2470.7031299999999</c:v>
                </c:pt>
                <c:pt idx="2929">
                  <c:v>2470.7031299999999</c:v>
                </c:pt>
                <c:pt idx="2930">
                  <c:v>2470.7031299999999</c:v>
                </c:pt>
                <c:pt idx="2931">
                  <c:v>2468.26172</c:v>
                </c:pt>
                <c:pt idx="2932">
                  <c:v>2470.7031299999999</c:v>
                </c:pt>
                <c:pt idx="2933">
                  <c:v>2470.7031299999999</c:v>
                </c:pt>
                <c:pt idx="2934">
                  <c:v>2468.26172</c:v>
                </c:pt>
                <c:pt idx="2935">
                  <c:v>2470.7031299999999</c:v>
                </c:pt>
                <c:pt idx="2936">
                  <c:v>2468.26172</c:v>
                </c:pt>
                <c:pt idx="2937">
                  <c:v>2468.26172</c:v>
                </c:pt>
                <c:pt idx="2938">
                  <c:v>2468.26172</c:v>
                </c:pt>
                <c:pt idx="2939">
                  <c:v>2470.7031299999999</c:v>
                </c:pt>
                <c:pt idx="2940">
                  <c:v>2468.26172</c:v>
                </c:pt>
                <c:pt idx="2941">
                  <c:v>2468.26172</c:v>
                </c:pt>
                <c:pt idx="2942">
                  <c:v>2470.7031299999999</c:v>
                </c:pt>
                <c:pt idx="2943">
                  <c:v>2468.26172</c:v>
                </c:pt>
                <c:pt idx="2944">
                  <c:v>2470.7031299999999</c:v>
                </c:pt>
                <c:pt idx="2945">
                  <c:v>2470.7031299999999</c:v>
                </c:pt>
                <c:pt idx="2946">
                  <c:v>2468.26172</c:v>
                </c:pt>
                <c:pt idx="2947">
                  <c:v>2470.7031299999999</c:v>
                </c:pt>
                <c:pt idx="2948">
                  <c:v>2468.26172</c:v>
                </c:pt>
                <c:pt idx="2949">
                  <c:v>2470.7031299999999</c:v>
                </c:pt>
                <c:pt idx="2950">
                  <c:v>2468.26172</c:v>
                </c:pt>
                <c:pt idx="2951">
                  <c:v>2468.26172</c:v>
                </c:pt>
                <c:pt idx="2952">
                  <c:v>2468.26172</c:v>
                </c:pt>
                <c:pt idx="2953">
                  <c:v>2468.26172</c:v>
                </c:pt>
                <c:pt idx="2954">
                  <c:v>2468.26172</c:v>
                </c:pt>
                <c:pt idx="2955">
                  <c:v>2468.26172</c:v>
                </c:pt>
                <c:pt idx="2956">
                  <c:v>2470.7031299999999</c:v>
                </c:pt>
                <c:pt idx="2957">
                  <c:v>2470.7031299999999</c:v>
                </c:pt>
                <c:pt idx="2958">
                  <c:v>2468.26172</c:v>
                </c:pt>
                <c:pt idx="2959">
                  <c:v>2468.26172</c:v>
                </c:pt>
                <c:pt idx="2960">
                  <c:v>2470.7031299999999</c:v>
                </c:pt>
                <c:pt idx="2961">
                  <c:v>2468.26172</c:v>
                </c:pt>
                <c:pt idx="2962">
                  <c:v>2468.26172</c:v>
                </c:pt>
                <c:pt idx="2963">
                  <c:v>2470.7031299999999</c:v>
                </c:pt>
                <c:pt idx="2964">
                  <c:v>2468.26172</c:v>
                </c:pt>
                <c:pt idx="2965">
                  <c:v>2468.26172</c:v>
                </c:pt>
                <c:pt idx="2966">
                  <c:v>2470.7031299999999</c:v>
                </c:pt>
                <c:pt idx="2967">
                  <c:v>2468.26172</c:v>
                </c:pt>
                <c:pt idx="2968">
                  <c:v>2468.26172</c:v>
                </c:pt>
                <c:pt idx="2969">
                  <c:v>2468.26172</c:v>
                </c:pt>
                <c:pt idx="2970">
                  <c:v>2468.26172</c:v>
                </c:pt>
                <c:pt idx="2971">
                  <c:v>2470.7031299999999</c:v>
                </c:pt>
                <c:pt idx="2972">
                  <c:v>2468.26172</c:v>
                </c:pt>
                <c:pt idx="2973">
                  <c:v>2468.26172</c:v>
                </c:pt>
                <c:pt idx="2974">
                  <c:v>2468.26172</c:v>
                </c:pt>
                <c:pt idx="2975">
                  <c:v>2470.7031299999999</c:v>
                </c:pt>
                <c:pt idx="2976">
                  <c:v>2468.26172</c:v>
                </c:pt>
                <c:pt idx="2977">
                  <c:v>2468.26172</c:v>
                </c:pt>
                <c:pt idx="2978">
                  <c:v>2470.7031299999999</c:v>
                </c:pt>
                <c:pt idx="2979">
                  <c:v>2470.7031299999999</c:v>
                </c:pt>
                <c:pt idx="2980">
                  <c:v>2468.26172</c:v>
                </c:pt>
                <c:pt idx="2981">
                  <c:v>2470.7031299999999</c:v>
                </c:pt>
                <c:pt idx="2982">
                  <c:v>2468.26172</c:v>
                </c:pt>
                <c:pt idx="2983">
                  <c:v>2468.26172</c:v>
                </c:pt>
                <c:pt idx="2984">
                  <c:v>2470.7031299999999</c:v>
                </c:pt>
                <c:pt idx="2985">
                  <c:v>2470.7031299999999</c:v>
                </c:pt>
                <c:pt idx="2986">
                  <c:v>2468.26172</c:v>
                </c:pt>
                <c:pt idx="2987">
                  <c:v>2470.7031299999999</c:v>
                </c:pt>
                <c:pt idx="2988">
                  <c:v>2470.7031299999999</c:v>
                </c:pt>
                <c:pt idx="2989">
                  <c:v>2468.26172</c:v>
                </c:pt>
                <c:pt idx="2990">
                  <c:v>2470.7031299999999</c:v>
                </c:pt>
                <c:pt idx="2991">
                  <c:v>2470.7031299999999</c:v>
                </c:pt>
                <c:pt idx="2992">
                  <c:v>2470.7031299999999</c:v>
                </c:pt>
                <c:pt idx="2993">
                  <c:v>2468.26172</c:v>
                </c:pt>
                <c:pt idx="2994">
                  <c:v>2470.7031299999999</c:v>
                </c:pt>
                <c:pt idx="2995">
                  <c:v>2468.26172</c:v>
                </c:pt>
                <c:pt idx="2996">
                  <c:v>2468.26172</c:v>
                </c:pt>
                <c:pt idx="2997">
                  <c:v>2468.26172</c:v>
                </c:pt>
                <c:pt idx="2998">
                  <c:v>2468.26172</c:v>
                </c:pt>
                <c:pt idx="2999">
                  <c:v>2470.7031299999999</c:v>
                </c:pt>
                <c:pt idx="3000">
                  <c:v>2468.26172</c:v>
                </c:pt>
                <c:pt idx="3001">
                  <c:v>2468.26172</c:v>
                </c:pt>
                <c:pt idx="3002">
                  <c:v>2468.26172</c:v>
                </c:pt>
                <c:pt idx="3003">
                  <c:v>2470.7031299999999</c:v>
                </c:pt>
                <c:pt idx="3004">
                  <c:v>2470.7031299999999</c:v>
                </c:pt>
                <c:pt idx="3005">
                  <c:v>2470.7031299999999</c:v>
                </c:pt>
                <c:pt idx="3006">
                  <c:v>2468.26172</c:v>
                </c:pt>
                <c:pt idx="3007">
                  <c:v>2468.26172</c:v>
                </c:pt>
                <c:pt idx="3008">
                  <c:v>2470.7031299999999</c:v>
                </c:pt>
                <c:pt idx="3009">
                  <c:v>2468.26172</c:v>
                </c:pt>
                <c:pt idx="3010">
                  <c:v>2470.7031299999999</c:v>
                </c:pt>
                <c:pt idx="3011">
                  <c:v>2468.26172</c:v>
                </c:pt>
                <c:pt idx="3012">
                  <c:v>2468.26172</c:v>
                </c:pt>
                <c:pt idx="3013">
                  <c:v>2470.7031299999999</c:v>
                </c:pt>
                <c:pt idx="3014">
                  <c:v>2470.7031299999999</c:v>
                </c:pt>
                <c:pt idx="3015">
                  <c:v>2470.7031299999999</c:v>
                </c:pt>
                <c:pt idx="3016">
                  <c:v>2468.26172</c:v>
                </c:pt>
                <c:pt idx="3017">
                  <c:v>2468.26172</c:v>
                </c:pt>
                <c:pt idx="3018">
                  <c:v>2468.26172</c:v>
                </c:pt>
                <c:pt idx="3019">
                  <c:v>2470.7031299999999</c:v>
                </c:pt>
                <c:pt idx="3020">
                  <c:v>2468.26172</c:v>
                </c:pt>
                <c:pt idx="3021">
                  <c:v>2470.7031299999999</c:v>
                </c:pt>
                <c:pt idx="3022">
                  <c:v>2468.26172</c:v>
                </c:pt>
                <c:pt idx="3023">
                  <c:v>2470.7031299999999</c:v>
                </c:pt>
                <c:pt idx="3024">
                  <c:v>2470.7031299999999</c:v>
                </c:pt>
                <c:pt idx="3025">
                  <c:v>2468.26172</c:v>
                </c:pt>
                <c:pt idx="3026">
                  <c:v>2468.26172</c:v>
                </c:pt>
                <c:pt idx="3027">
                  <c:v>2468.26172</c:v>
                </c:pt>
                <c:pt idx="3028">
                  <c:v>2470.7031299999999</c:v>
                </c:pt>
                <c:pt idx="3029">
                  <c:v>2468.26172</c:v>
                </c:pt>
                <c:pt idx="3030">
                  <c:v>2468.26172</c:v>
                </c:pt>
                <c:pt idx="3031">
                  <c:v>2468.26172</c:v>
                </c:pt>
                <c:pt idx="3032">
                  <c:v>2468.26172</c:v>
                </c:pt>
                <c:pt idx="3033">
                  <c:v>2470.7031299999999</c:v>
                </c:pt>
                <c:pt idx="3034">
                  <c:v>2470.7031299999999</c:v>
                </c:pt>
                <c:pt idx="3035">
                  <c:v>2468.26172</c:v>
                </c:pt>
                <c:pt idx="3036">
                  <c:v>2468.26172</c:v>
                </c:pt>
                <c:pt idx="3037">
                  <c:v>2468.26172</c:v>
                </c:pt>
                <c:pt idx="3038">
                  <c:v>2468.26172</c:v>
                </c:pt>
                <c:pt idx="3039">
                  <c:v>2468.26172</c:v>
                </c:pt>
                <c:pt idx="3040">
                  <c:v>2468.26172</c:v>
                </c:pt>
                <c:pt idx="3041">
                  <c:v>2470.7031299999999</c:v>
                </c:pt>
                <c:pt idx="3042">
                  <c:v>2468.26172</c:v>
                </c:pt>
                <c:pt idx="3043">
                  <c:v>2468.26172</c:v>
                </c:pt>
                <c:pt idx="3044">
                  <c:v>2468.26172</c:v>
                </c:pt>
                <c:pt idx="3045">
                  <c:v>2468.26172</c:v>
                </c:pt>
                <c:pt idx="3046">
                  <c:v>2468.26172</c:v>
                </c:pt>
                <c:pt idx="3047">
                  <c:v>2470.7031299999999</c:v>
                </c:pt>
                <c:pt idx="3048">
                  <c:v>2468.26172</c:v>
                </c:pt>
                <c:pt idx="3049">
                  <c:v>2470.7031299999999</c:v>
                </c:pt>
                <c:pt idx="3050">
                  <c:v>2470.7031299999999</c:v>
                </c:pt>
                <c:pt idx="3051">
                  <c:v>2468.26172</c:v>
                </c:pt>
                <c:pt idx="3052">
                  <c:v>2468.26172</c:v>
                </c:pt>
                <c:pt idx="3053">
                  <c:v>2468.26172</c:v>
                </c:pt>
                <c:pt idx="3054">
                  <c:v>2470.7031299999999</c:v>
                </c:pt>
                <c:pt idx="3055">
                  <c:v>2468.26172</c:v>
                </c:pt>
                <c:pt idx="3056">
                  <c:v>2468.26172</c:v>
                </c:pt>
                <c:pt idx="3057">
                  <c:v>2468.26172</c:v>
                </c:pt>
                <c:pt idx="3058">
                  <c:v>2470.7031299999999</c:v>
                </c:pt>
                <c:pt idx="3059">
                  <c:v>2468.26172</c:v>
                </c:pt>
                <c:pt idx="3060">
                  <c:v>2468.26172</c:v>
                </c:pt>
                <c:pt idx="3061">
                  <c:v>2468.26172</c:v>
                </c:pt>
                <c:pt idx="3062">
                  <c:v>2468.26172</c:v>
                </c:pt>
                <c:pt idx="3063">
                  <c:v>2468.26172</c:v>
                </c:pt>
                <c:pt idx="3064">
                  <c:v>2468.26172</c:v>
                </c:pt>
                <c:pt idx="3065">
                  <c:v>2470.7031299999999</c:v>
                </c:pt>
                <c:pt idx="3066">
                  <c:v>2470.7031299999999</c:v>
                </c:pt>
                <c:pt idx="3067">
                  <c:v>2470.7031299999999</c:v>
                </c:pt>
                <c:pt idx="3068">
                  <c:v>2470.7031299999999</c:v>
                </c:pt>
                <c:pt idx="3069">
                  <c:v>2468.26172</c:v>
                </c:pt>
                <c:pt idx="3070">
                  <c:v>2470.7031299999999</c:v>
                </c:pt>
                <c:pt idx="3071">
                  <c:v>2468.26172</c:v>
                </c:pt>
                <c:pt idx="3072">
                  <c:v>2468.26172</c:v>
                </c:pt>
                <c:pt idx="3073">
                  <c:v>2468.26172</c:v>
                </c:pt>
                <c:pt idx="3074">
                  <c:v>2468.26172</c:v>
                </c:pt>
                <c:pt idx="3075">
                  <c:v>2470.7031299999999</c:v>
                </c:pt>
                <c:pt idx="3076">
                  <c:v>2470.7031299999999</c:v>
                </c:pt>
                <c:pt idx="3077">
                  <c:v>2468.26172</c:v>
                </c:pt>
                <c:pt idx="3078">
                  <c:v>2468.26172</c:v>
                </c:pt>
                <c:pt idx="3079">
                  <c:v>2468.26172</c:v>
                </c:pt>
                <c:pt idx="3080">
                  <c:v>2468.26172</c:v>
                </c:pt>
                <c:pt idx="3081">
                  <c:v>2470.7031299999999</c:v>
                </c:pt>
                <c:pt idx="3082">
                  <c:v>2468.26172</c:v>
                </c:pt>
                <c:pt idx="3083">
                  <c:v>2470.7031299999999</c:v>
                </c:pt>
                <c:pt idx="3084">
                  <c:v>2468.26172</c:v>
                </c:pt>
                <c:pt idx="3085">
                  <c:v>2470.7031299999999</c:v>
                </c:pt>
                <c:pt idx="3086">
                  <c:v>2468.26172</c:v>
                </c:pt>
                <c:pt idx="3087">
                  <c:v>2468.26172</c:v>
                </c:pt>
                <c:pt idx="3088">
                  <c:v>2468.26172</c:v>
                </c:pt>
                <c:pt idx="3089">
                  <c:v>2470.7031299999999</c:v>
                </c:pt>
                <c:pt idx="3090">
                  <c:v>2470.7031299999999</c:v>
                </c:pt>
                <c:pt idx="3091">
                  <c:v>2470.7031299999999</c:v>
                </c:pt>
                <c:pt idx="3092">
                  <c:v>2470.7031299999999</c:v>
                </c:pt>
                <c:pt idx="3093">
                  <c:v>2468.26172</c:v>
                </c:pt>
                <c:pt idx="3094">
                  <c:v>2468.26172</c:v>
                </c:pt>
                <c:pt idx="3095">
                  <c:v>2468.26172</c:v>
                </c:pt>
                <c:pt idx="3096">
                  <c:v>2468.26172</c:v>
                </c:pt>
                <c:pt idx="3097">
                  <c:v>2470.7031299999999</c:v>
                </c:pt>
                <c:pt idx="3098">
                  <c:v>2468.26172</c:v>
                </c:pt>
                <c:pt idx="3099">
                  <c:v>2468.26172</c:v>
                </c:pt>
                <c:pt idx="3100">
                  <c:v>2468.26172</c:v>
                </c:pt>
                <c:pt idx="3101">
                  <c:v>2468.26172</c:v>
                </c:pt>
                <c:pt idx="3102">
                  <c:v>2470.7031299999999</c:v>
                </c:pt>
                <c:pt idx="3103">
                  <c:v>2468.26172</c:v>
                </c:pt>
                <c:pt idx="3104">
                  <c:v>2468.26172</c:v>
                </c:pt>
                <c:pt idx="3105">
                  <c:v>2470.7031299999999</c:v>
                </c:pt>
                <c:pt idx="3106">
                  <c:v>2468.26172</c:v>
                </c:pt>
                <c:pt idx="3107">
                  <c:v>2468.26172</c:v>
                </c:pt>
                <c:pt idx="3108">
                  <c:v>2468.26172</c:v>
                </c:pt>
                <c:pt idx="3109">
                  <c:v>2468.26172</c:v>
                </c:pt>
                <c:pt idx="3110">
                  <c:v>2470.7031299999999</c:v>
                </c:pt>
                <c:pt idx="3111">
                  <c:v>2470.7031299999999</c:v>
                </c:pt>
                <c:pt idx="3112">
                  <c:v>2468.26172</c:v>
                </c:pt>
                <c:pt idx="3113">
                  <c:v>2470.7031299999999</c:v>
                </c:pt>
                <c:pt idx="3114">
                  <c:v>2470.7031299999999</c:v>
                </c:pt>
                <c:pt idx="3115">
                  <c:v>2470.7031299999999</c:v>
                </c:pt>
                <c:pt idx="3116">
                  <c:v>2468.26172</c:v>
                </c:pt>
                <c:pt idx="3117">
                  <c:v>2470.7031299999999</c:v>
                </c:pt>
                <c:pt idx="3118">
                  <c:v>2468.26172</c:v>
                </c:pt>
                <c:pt idx="3119">
                  <c:v>2468.26172</c:v>
                </c:pt>
                <c:pt idx="3120">
                  <c:v>2468.26172</c:v>
                </c:pt>
                <c:pt idx="3121">
                  <c:v>2470.7031299999999</c:v>
                </c:pt>
                <c:pt idx="3122">
                  <c:v>2468.26172</c:v>
                </c:pt>
                <c:pt idx="3123">
                  <c:v>2468.26172</c:v>
                </c:pt>
                <c:pt idx="3124">
                  <c:v>2468.26172</c:v>
                </c:pt>
                <c:pt idx="3125">
                  <c:v>2468.26172</c:v>
                </c:pt>
                <c:pt idx="3126">
                  <c:v>2470.7031299999999</c:v>
                </c:pt>
                <c:pt idx="3127">
                  <c:v>2468.26172</c:v>
                </c:pt>
                <c:pt idx="3128">
                  <c:v>2468.26172</c:v>
                </c:pt>
                <c:pt idx="3129">
                  <c:v>2470.7031299999999</c:v>
                </c:pt>
                <c:pt idx="3130">
                  <c:v>2468.26172</c:v>
                </c:pt>
                <c:pt idx="3131">
                  <c:v>2470.7031299999999</c:v>
                </c:pt>
                <c:pt idx="3132">
                  <c:v>2468.26172</c:v>
                </c:pt>
                <c:pt idx="3133">
                  <c:v>2468.26172</c:v>
                </c:pt>
                <c:pt idx="3134">
                  <c:v>2468.26172</c:v>
                </c:pt>
                <c:pt idx="3135">
                  <c:v>2468.26172</c:v>
                </c:pt>
                <c:pt idx="3136">
                  <c:v>2468.26172</c:v>
                </c:pt>
                <c:pt idx="3137">
                  <c:v>2468.26172</c:v>
                </c:pt>
                <c:pt idx="3138">
                  <c:v>2468.26172</c:v>
                </c:pt>
                <c:pt idx="3139">
                  <c:v>2468.26172</c:v>
                </c:pt>
                <c:pt idx="3140">
                  <c:v>2468.26172</c:v>
                </c:pt>
                <c:pt idx="3141">
                  <c:v>2468.26172</c:v>
                </c:pt>
                <c:pt idx="3142">
                  <c:v>2468.26172</c:v>
                </c:pt>
                <c:pt idx="3143">
                  <c:v>2468.26172</c:v>
                </c:pt>
                <c:pt idx="3144">
                  <c:v>2468.26172</c:v>
                </c:pt>
                <c:pt idx="3145">
                  <c:v>2468.26172</c:v>
                </c:pt>
                <c:pt idx="3146">
                  <c:v>2468.26172</c:v>
                </c:pt>
                <c:pt idx="3147">
                  <c:v>2468.26172</c:v>
                </c:pt>
                <c:pt idx="3148">
                  <c:v>2468.26172</c:v>
                </c:pt>
                <c:pt idx="3149">
                  <c:v>2468.26172</c:v>
                </c:pt>
                <c:pt idx="3150">
                  <c:v>2470.7031299999999</c:v>
                </c:pt>
                <c:pt idx="3151">
                  <c:v>2468.26172</c:v>
                </c:pt>
                <c:pt idx="3152">
                  <c:v>2468.26172</c:v>
                </c:pt>
                <c:pt idx="3153">
                  <c:v>2468.26172</c:v>
                </c:pt>
                <c:pt idx="3154">
                  <c:v>2468.26172</c:v>
                </c:pt>
                <c:pt idx="3155">
                  <c:v>2468.26172</c:v>
                </c:pt>
                <c:pt idx="3156">
                  <c:v>2468.26172</c:v>
                </c:pt>
                <c:pt idx="3157">
                  <c:v>2470.7031299999999</c:v>
                </c:pt>
                <c:pt idx="3158">
                  <c:v>2468.26172</c:v>
                </c:pt>
                <c:pt idx="3159">
                  <c:v>2468.26172</c:v>
                </c:pt>
                <c:pt idx="3160">
                  <c:v>2468.26172</c:v>
                </c:pt>
                <c:pt idx="3161">
                  <c:v>2468.26172</c:v>
                </c:pt>
                <c:pt idx="3162">
                  <c:v>2468.26172</c:v>
                </c:pt>
                <c:pt idx="3163">
                  <c:v>2468.26172</c:v>
                </c:pt>
                <c:pt idx="3164">
                  <c:v>2468.26172</c:v>
                </c:pt>
                <c:pt idx="3165">
                  <c:v>2468.26172</c:v>
                </c:pt>
                <c:pt idx="3166">
                  <c:v>2468.26172</c:v>
                </c:pt>
                <c:pt idx="3167">
                  <c:v>2470.7031299999999</c:v>
                </c:pt>
                <c:pt idx="3168">
                  <c:v>2470.7031299999999</c:v>
                </c:pt>
                <c:pt idx="3169">
                  <c:v>2468.26172</c:v>
                </c:pt>
                <c:pt idx="3170">
                  <c:v>2468.26172</c:v>
                </c:pt>
                <c:pt idx="3171">
                  <c:v>2468.26172</c:v>
                </c:pt>
                <c:pt idx="3172">
                  <c:v>2470.7031299999999</c:v>
                </c:pt>
                <c:pt idx="3173">
                  <c:v>2468.26172</c:v>
                </c:pt>
                <c:pt idx="3174">
                  <c:v>2470.7031299999999</c:v>
                </c:pt>
                <c:pt idx="3175">
                  <c:v>2470.7031299999999</c:v>
                </c:pt>
                <c:pt idx="3176">
                  <c:v>2468.26172</c:v>
                </c:pt>
                <c:pt idx="3177">
                  <c:v>2468.26172</c:v>
                </c:pt>
                <c:pt idx="3178">
                  <c:v>2468.26172</c:v>
                </c:pt>
                <c:pt idx="3179">
                  <c:v>2468.26172</c:v>
                </c:pt>
                <c:pt idx="3180">
                  <c:v>2470.7031299999999</c:v>
                </c:pt>
                <c:pt idx="3181">
                  <c:v>2468.26172</c:v>
                </c:pt>
                <c:pt idx="3182">
                  <c:v>2468.26172</c:v>
                </c:pt>
                <c:pt idx="3183">
                  <c:v>2468.26172</c:v>
                </c:pt>
                <c:pt idx="3184">
                  <c:v>2468.26172</c:v>
                </c:pt>
                <c:pt idx="3185">
                  <c:v>2468.26172</c:v>
                </c:pt>
                <c:pt idx="3186">
                  <c:v>2468.26172</c:v>
                </c:pt>
                <c:pt idx="3187">
                  <c:v>2470.7031299999999</c:v>
                </c:pt>
                <c:pt idx="3188">
                  <c:v>2470.7031299999999</c:v>
                </c:pt>
                <c:pt idx="3189">
                  <c:v>2468.26172</c:v>
                </c:pt>
                <c:pt idx="3190">
                  <c:v>2468.26172</c:v>
                </c:pt>
                <c:pt idx="3191">
                  <c:v>2468.26172</c:v>
                </c:pt>
                <c:pt idx="3192">
                  <c:v>2468.26172</c:v>
                </c:pt>
                <c:pt idx="3193">
                  <c:v>2468.26172</c:v>
                </c:pt>
                <c:pt idx="3194">
                  <c:v>2468.26172</c:v>
                </c:pt>
                <c:pt idx="3195">
                  <c:v>2468.26172</c:v>
                </c:pt>
                <c:pt idx="3196">
                  <c:v>2468.26172</c:v>
                </c:pt>
                <c:pt idx="3197">
                  <c:v>2468.26172</c:v>
                </c:pt>
                <c:pt idx="3198">
                  <c:v>2468.26172</c:v>
                </c:pt>
                <c:pt idx="3199">
                  <c:v>2468.26172</c:v>
                </c:pt>
                <c:pt idx="3200">
                  <c:v>2468.26172</c:v>
                </c:pt>
                <c:pt idx="3201">
                  <c:v>2468.26172</c:v>
                </c:pt>
                <c:pt idx="3202">
                  <c:v>2468.26172</c:v>
                </c:pt>
                <c:pt idx="3203">
                  <c:v>2468.26172</c:v>
                </c:pt>
                <c:pt idx="3204">
                  <c:v>2468.26172</c:v>
                </c:pt>
                <c:pt idx="3205">
                  <c:v>2468.26172</c:v>
                </c:pt>
                <c:pt idx="3206">
                  <c:v>2468.26172</c:v>
                </c:pt>
                <c:pt idx="3207">
                  <c:v>2468.26172</c:v>
                </c:pt>
                <c:pt idx="3208">
                  <c:v>2468.26172</c:v>
                </c:pt>
                <c:pt idx="3209">
                  <c:v>2468.26172</c:v>
                </c:pt>
                <c:pt idx="3210">
                  <c:v>2468.26172</c:v>
                </c:pt>
                <c:pt idx="3211">
                  <c:v>2468.26172</c:v>
                </c:pt>
                <c:pt idx="3212">
                  <c:v>2468.26172</c:v>
                </c:pt>
                <c:pt idx="3213">
                  <c:v>2468.26172</c:v>
                </c:pt>
                <c:pt idx="3214">
                  <c:v>2468.26172</c:v>
                </c:pt>
                <c:pt idx="3215">
                  <c:v>2468.26172</c:v>
                </c:pt>
                <c:pt idx="3216">
                  <c:v>2468.26172</c:v>
                </c:pt>
                <c:pt idx="3217">
                  <c:v>2468.26172</c:v>
                </c:pt>
                <c:pt idx="3218">
                  <c:v>2468.26172</c:v>
                </c:pt>
                <c:pt idx="3219">
                  <c:v>2468.26172</c:v>
                </c:pt>
                <c:pt idx="3220">
                  <c:v>2468.26172</c:v>
                </c:pt>
                <c:pt idx="3221">
                  <c:v>2468.26172</c:v>
                </c:pt>
                <c:pt idx="3222">
                  <c:v>2468.26172</c:v>
                </c:pt>
                <c:pt idx="3223">
                  <c:v>2468.26172</c:v>
                </c:pt>
                <c:pt idx="3224">
                  <c:v>2468.26172</c:v>
                </c:pt>
                <c:pt idx="3225">
                  <c:v>2468.26172</c:v>
                </c:pt>
                <c:pt idx="3226">
                  <c:v>2468.26172</c:v>
                </c:pt>
                <c:pt idx="3227">
                  <c:v>2468.26172</c:v>
                </c:pt>
                <c:pt idx="3228">
                  <c:v>2468.26172</c:v>
                </c:pt>
                <c:pt idx="3229">
                  <c:v>2468.26172</c:v>
                </c:pt>
                <c:pt idx="3230">
                  <c:v>2468.26172</c:v>
                </c:pt>
                <c:pt idx="3231">
                  <c:v>2468.26172</c:v>
                </c:pt>
                <c:pt idx="3232">
                  <c:v>2468.26172</c:v>
                </c:pt>
                <c:pt idx="3233">
                  <c:v>2468.26172</c:v>
                </c:pt>
                <c:pt idx="3234">
                  <c:v>2468.26172</c:v>
                </c:pt>
                <c:pt idx="3235">
                  <c:v>2468.26172</c:v>
                </c:pt>
                <c:pt idx="3236">
                  <c:v>2468.26172</c:v>
                </c:pt>
                <c:pt idx="3237">
                  <c:v>2468.26172</c:v>
                </c:pt>
                <c:pt idx="3238">
                  <c:v>2468.26172</c:v>
                </c:pt>
                <c:pt idx="3239">
                  <c:v>2468.26172</c:v>
                </c:pt>
                <c:pt idx="3240">
                  <c:v>2468.26172</c:v>
                </c:pt>
                <c:pt idx="3241">
                  <c:v>2468.26172</c:v>
                </c:pt>
                <c:pt idx="3242">
                  <c:v>2468.26172</c:v>
                </c:pt>
                <c:pt idx="3243">
                  <c:v>2468.26172</c:v>
                </c:pt>
                <c:pt idx="3244">
                  <c:v>2468.26172</c:v>
                </c:pt>
                <c:pt idx="3245">
                  <c:v>2468.26172</c:v>
                </c:pt>
                <c:pt idx="3246">
                  <c:v>2468.26172</c:v>
                </c:pt>
                <c:pt idx="3247">
                  <c:v>2468.26172</c:v>
                </c:pt>
                <c:pt idx="3248">
                  <c:v>2470.7031299999999</c:v>
                </c:pt>
                <c:pt idx="3249">
                  <c:v>2468.26172</c:v>
                </c:pt>
                <c:pt idx="3250">
                  <c:v>2468.26172</c:v>
                </c:pt>
                <c:pt idx="3251">
                  <c:v>2468.26172</c:v>
                </c:pt>
                <c:pt idx="3252">
                  <c:v>2470.7031299999999</c:v>
                </c:pt>
                <c:pt idx="3253">
                  <c:v>2468.26172</c:v>
                </c:pt>
                <c:pt idx="3254">
                  <c:v>2468.26172</c:v>
                </c:pt>
                <c:pt idx="3255">
                  <c:v>2468.26172</c:v>
                </c:pt>
                <c:pt idx="3256">
                  <c:v>2468.26172</c:v>
                </c:pt>
                <c:pt idx="3257">
                  <c:v>2468.26172</c:v>
                </c:pt>
                <c:pt idx="3258">
                  <c:v>2468.26172</c:v>
                </c:pt>
                <c:pt idx="3259">
                  <c:v>2468.26172</c:v>
                </c:pt>
                <c:pt idx="3260">
                  <c:v>2468.26172</c:v>
                </c:pt>
                <c:pt idx="3261">
                  <c:v>2468.26172</c:v>
                </c:pt>
                <c:pt idx="3262">
                  <c:v>2468.26172</c:v>
                </c:pt>
                <c:pt idx="3263">
                  <c:v>2468.26172</c:v>
                </c:pt>
                <c:pt idx="3264">
                  <c:v>2468.26172</c:v>
                </c:pt>
                <c:pt idx="3265">
                  <c:v>2468.26172</c:v>
                </c:pt>
                <c:pt idx="3266">
                  <c:v>2468.26172</c:v>
                </c:pt>
                <c:pt idx="3267">
                  <c:v>2468.26172</c:v>
                </c:pt>
                <c:pt idx="3268">
                  <c:v>2468.26172</c:v>
                </c:pt>
                <c:pt idx="3269">
                  <c:v>2468.26172</c:v>
                </c:pt>
                <c:pt idx="3270">
                  <c:v>2468.26172</c:v>
                </c:pt>
                <c:pt idx="3271">
                  <c:v>2468.26172</c:v>
                </c:pt>
                <c:pt idx="3272">
                  <c:v>2468.26172</c:v>
                </c:pt>
                <c:pt idx="3273">
                  <c:v>2468.26172</c:v>
                </c:pt>
                <c:pt idx="3274">
                  <c:v>2468.26172</c:v>
                </c:pt>
                <c:pt idx="3275">
                  <c:v>2470.7031299999999</c:v>
                </c:pt>
                <c:pt idx="3276">
                  <c:v>2468.26172</c:v>
                </c:pt>
                <c:pt idx="3277">
                  <c:v>2468.26172</c:v>
                </c:pt>
                <c:pt idx="3278">
                  <c:v>2468.26172</c:v>
                </c:pt>
                <c:pt idx="3279">
                  <c:v>2468.26172</c:v>
                </c:pt>
                <c:pt idx="3280">
                  <c:v>2468.26172</c:v>
                </c:pt>
                <c:pt idx="3281">
                  <c:v>2468.26172</c:v>
                </c:pt>
                <c:pt idx="3282">
                  <c:v>2468.26172</c:v>
                </c:pt>
                <c:pt idx="3283">
                  <c:v>2468.26172</c:v>
                </c:pt>
                <c:pt idx="3284">
                  <c:v>2468.26172</c:v>
                </c:pt>
                <c:pt idx="3285">
                  <c:v>2470.7031299999999</c:v>
                </c:pt>
                <c:pt idx="3286">
                  <c:v>2470.7031299999999</c:v>
                </c:pt>
                <c:pt idx="3287">
                  <c:v>2468.26172</c:v>
                </c:pt>
                <c:pt idx="3288">
                  <c:v>2468.26172</c:v>
                </c:pt>
                <c:pt idx="3289">
                  <c:v>2468.26172</c:v>
                </c:pt>
                <c:pt idx="3290">
                  <c:v>2468.26172</c:v>
                </c:pt>
                <c:pt idx="3291">
                  <c:v>2468.26172</c:v>
                </c:pt>
                <c:pt idx="3292">
                  <c:v>2468.26172</c:v>
                </c:pt>
                <c:pt idx="3293">
                  <c:v>2468.26172</c:v>
                </c:pt>
                <c:pt idx="3294">
                  <c:v>2470.7031299999999</c:v>
                </c:pt>
                <c:pt idx="3295">
                  <c:v>2468.26172</c:v>
                </c:pt>
                <c:pt idx="3296">
                  <c:v>2468.26172</c:v>
                </c:pt>
                <c:pt idx="3297">
                  <c:v>2468.26172</c:v>
                </c:pt>
                <c:pt idx="3298">
                  <c:v>2468.26172</c:v>
                </c:pt>
                <c:pt idx="3299">
                  <c:v>2468.26172</c:v>
                </c:pt>
                <c:pt idx="3300">
                  <c:v>2470.7031299999999</c:v>
                </c:pt>
                <c:pt idx="3301">
                  <c:v>2468.26172</c:v>
                </c:pt>
                <c:pt idx="3302">
                  <c:v>2468.26172</c:v>
                </c:pt>
                <c:pt idx="3303">
                  <c:v>2468.26172</c:v>
                </c:pt>
                <c:pt idx="3304">
                  <c:v>2468.26172</c:v>
                </c:pt>
                <c:pt idx="3305">
                  <c:v>2468.26172</c:v>
                </c:pt>
                <c:pt idx="3306">
                  <c:v>2468.26172</c:v>
                </c:pt>
                <c:pt idx="3307">
                  <c:v>2468.26172</c:v>
                </c:pt>
                <c:pt idx="3308">
                  <c:v>2468.26172</c:v>
                </c:pt>
                <c:pt idx="3309">
                  <c:v>2468.26172</c:v>
                </c:pt>
                <c:pt idx="3310">
                  <c:v>2468.26172</c:v>
                </c:pt>
                <c:pt idx="3311">
                  <c:v>2468.26172</c:v>
                </c:pt>
                <c:pt idx="3312">
                  <c:v>2468.26172</c:v>
                </c:pt>
                <c:pt idx="3313">
                  <c:v>2468.26172</c:v>
                </c:pt>
                <c:pt idx="3314">
                  <c:v>2468.26172</c:v>
                </c:pt>
                <c:pt idx="3315">
                  <c:v>2468.26172</c:v>
                </c:pt>
                <c:pt idx="3316">
                  <c:v>2468.26172</c:v>
                </c:pt>
                <c:pt idx="3317">
                  <c:v>2468.26172</c:v>
                </c:pt>
                <c:pt idx="3318">
                  <c:v>2468.26172</c:v>
                </c:pt>
                <c:pt idx="3319">
                  <c:v>2468.26172</c:v>
                </c:pt>
                <c:pt idx="3320">
                  <c:v>2468.26172</c:v>
                </c:pt>
                <c:pt idx="3321">
                  <c:v>2468.26172</c:v>
                </c:pt>
                <c:pt idx="3322">
                  <c:v>2470.7031299999999</c:v>
                </c:pt>
                <c:pt idx="3323">
                  <c:v>2468.26172</c:v>
                </c:pt>
                <c:pt idx="3324">
                  <c:v>2468.26172</c:v>
                </c:pt>
                <c:pt idx="3325">
                  <c:v>2468.26172</c:v>
                </c:pt>
                <c:pt idx="3326">
                  <c:v>2470.7031299999999</c:v>
                </c:pt>
                <c:pt idx="3327">
                  <c:v>2470.7031299999999</c:v>
                </c:pt>
                <c:pt idx="3328">
                  <c:v>2470.7031299999999</c:v>
                </c:pt>
                <c:pt idx="3329">
                  <c:v>2468.26172</c:v>
                </c:pt>
                <c:pt idx="3330">
                  <c:v>2468.26172</c:v>
                </c:pt>
                <c:pt idx="3331">
                  <c:v>2468.26172</c:v>
                </c:pt>
                <c:pt idx="3332">
                  <c:v>2468.26172</c:v>
                </c:pt>
                <c:pt idx="3333">
                  <c:v>2468.26172</c:v>
                </c:pt>
                <c:pt idx="3334">
                  <c:v>2468.26172</c:v>
                </c:pt>
                <c:pt idx="3335">
                  <c:v>2468.26172</c:v>
                </c:pt>
                <c:pt idx="3336">
                  <c:v>2470.7031299999999</c:v>
                </c:pt>
                <c:pt idx="3337">
                  <c:v>2468.26172</c:v>
                </c:pt>
                <c:pt idx="3338">
                  <c:v>2468.26172</c:v>
                </c:pt>
                <c:pt idx="3339">
                  <c:v>2468.26172</c:v>
                </c:pt>
                <c:pt idx="3340">
                  <c:v>2468.26172</c:v>
                </c:pt>
                <c:pt idx="3341">
                  <c:v>2468.26172</c:v>
                </c:pt>
                <c:pt idx="3342">
                  <c:v>2470.7031299999999</c:v>
                </c:pt>
                <c:pt idx="3343">
                  <c:v>2468.26172</c:v>
                </c:pt>
                <c:pt idx="3344">
                  <c:v>2468.26172</c:v>
                </c:pt>
                <c:pt idx="3345">
                  <c:v>2468.26172</c:v>
                </c:pt>
                <c:pt idx="3346">
                  <c:v>2468.26172</c:v>
                </c:pt>
                <c:pt idx="3347">
                  <c:v>2468.26172</c:v>
                </c:pt>
                <c:pt idx="3348">
                  <c:v>2468.26172</c:v>
                </c:pt>
                <c:pt idx="3349">
                  <c:v>2468.26172</c:v>
                </c:pt>
                <c:pt idx="3350">
                  <c:v>2468.26172</c:v>
                </c:pt>
                <c:pt idx="3351">
                  <c:v>2468.26172</c:v>
                </c:pt>
                <c:pt idx="3352">
                  <c:v>2468.26172</c:v>
                </c:pt>
                <c:pt idx="3353">
                  <c:v>2468.26172</c:v>
                </c:pt>
                <c:pt idx="3354">
                  <c:v>2468.26172</c:v>
                </c:pt>
                <c:pt idx="3355">
                  <c:v>2468.26172</c:v>
                </c:pt>
                <c:pt idx="3356">
                  <c:v>2468.26172</c:v>
                </c:pt>
                <c:pt idx="3357">
                  <c:v>2468.26172</c:v>
                </c:pt>
                <c:pt idx="3358">
                  <c:v>2468.26172</c:v>
                </c:pt>
                <c:pt idx="3359">
                  <c:v>2468.26172</c:v>
                </c:pt>
                <c:pt idx="3360">
                  <c:v>2468.26172</c:v>
                </c:pt>
                <c:pt idx="3361">
                  <c:v>2468.26172</c:v>
                </c:pt>
                <c:pt idx="3362">
                  <c:v>2468.26172</c:v>
                </c:pt>
                <c:pt idx="3363">
                  <c:v>2468.26172</c:v>
                </c:pt>
                <c:pt idx="3364">
                  <c:v>2468.26172</c:v>
                </c:pt>
                <c:pt idx="3365">
                  <c:v>2468.26172</c:v>
                </c:pt>
                <c:pt idx="3366">
                  <c:v>2468.26172</c:v>
                </c:pt>
                <c:pt idx="3367">
                  <c:v>2470.7031299999999</c:v>
                </c:pt>
                <c:pt idx="3368">
                  <c:v>2468.26172</c:v>
                </c:pt>
                <c:pt idx="3369">
                  <c:v>2468.26172</c:v>
                </c:pt>
                <c:pt idx="3370">
                  <c:v>2468.26172</c:v>
                </c:pt>
                <c:pt idx="3371">
                  <c:v>2468.26172</c:v>
                </c:pt>
                <c:pt idx="3372">
                  <c:v>2468.26172</c:v>
                </c:pt>
                <c:pt idx="3373">
                  <c:v>2468.26172</c:v>
                </c:pt>
                <c:pt idx="3374">
                  <c:v>2468.26172</c:v>
                </c:pt>
                <c:pt idx="3375">
                  <c:v>2468.26172</c:v>
                </c:pt>
                <c:pt idx="3376">
                  <c:v>2468.26172</c:v>
                </c:pt>
                <c:pt idx="3377">
                  <c:v>2468.26172</c:v>
                </c:pt>
                <c:pt idx="3378">
                  <c:v>2468.26172</c:v>
                </c:pt>
                <c:pt idx="3379">
                  <c:v>2468.26172</c:v>
                </c:pt>
                <c:pt idx="3380">
                  <c:v>2468.26172</c:v>
                </c:pt>
                <c:pt idx="3381">
                  <c:v>2468.26172</c:v>
                </c:pt>
                <c:pt idx="3382">
                  <c:v>2468.26172</c:v>
                </c:pt>
                <c:pt idx="3383">
                  <c:v>2468.26172</c:v>
                </c:pt>
                <c:pt idx="3384">
                  <c:v>2468.26172</c:v>
                </c:pt>
                <c:pt idx="3385">
                  <c:v>2468.26172</c:v>
                </c:pt>
                <c:pt idx="3386">
                  <c:v>2468.26172</c:v>
                </c:pt>
                <c:pt idx="3387">
                  <c:v>2468.26172</c:v>
                </c:pt>
                <c:pt idx="3388">
                  <c:v>2468.26172</c:v>
                </c:pt>
                <c:pt idx="3389">
                  <c:v>2468.26172</c:v>
                </c:pt>
                <c:pt idx="3390">
                  <c:v>2468.26172</c:v>
                </c:pt>
                <c:pt idx="3391">
                  <c:v>2468.26172</c:v>
                </c:pt>
                <c:pt idx="3392">
                  <c:v>2468.26172</c:v>
                </c:pt>
                <c:pt idx="3393">
                  <c:v>2468.26172</c:v>
                </c:pt>
                <c:pt idx="3394">
                  <c:v>2468.26172</c:v>
                </c:pt>
                <c:pt idx="3395">
                  <c:v>2468.26172</c:v>
                </c:pt>
                <c:pt idx="3396">
                  <c:v>2468.26172</c:v>
                </c:pt>
                <c:pt idx="3397">
                  <c:v>2468.26172</c:v>
                </c:pt>
                <c:pt idx="3398">
                  <c:v>2468.26172</c:v>
                </c:pt>
                <c:pt idx="3399">
                  <c:v>2468.26172</c:v>
                </c:pt>
                <c:pt idx="3400">
                  <c:v>2468.26172</c:v>
                </c:pt>
                <c:pt idx="3401">
                  <c:v>2468.26172</c:v>
                </c:pt>
                <c:pt idx="3402">
                  <c:v>2468.26172</c:v>
                </c:pt>
                <c:pt idx="3403">
                  <c:v>2468.26172</c:v>
                </c:pt>
                <c:pt idx="3404">
                  <c:v>2468.26172</c:v>
                </c:pt>
                <c:pt idx="3405">
                  <c:v>2468.26172</c:v>
                </c:pt>
                <c:pt idx="3406">
                  <c:v>2468.26172</c:v>
                </c:pt>
                <c:pt idx="3407">
                  <c:v>2468.26172</c:v>
                </c:pt>
                <c:pt idx="3408">
                  <c:v>2468.26172</c:v>
                </c:pt>
                <c:pt idx="3409">
                  <c:v>2468.26172</c:v>
                </c:pt>
                <c:pt idx="3410">
                  <c:v>2468.26172</c:v>
                </c:pt>
                <c:pt idx="3411">
                  <c:v>2468.26172</c:v>
                </c:pt>
                <c:pt idx="3412">
                  <c:v>2468.26172</c:v>
                </c:pt>
                <c:pt idx="3413">
                  <c:v>2468.26172</c:v>
                </c:pt>
                <c:pt idx="3414">
                  <c:v>2468.26172</c:v>
                </c:pt>
                <c:pt idx="3415">
                  <c:v>2470.7031299999999</c:v>
                </c:pt>
                <c:pt idx="3416">
                  <c:v>2468.26172</c:v>
                </c:pt>
                <c:pt idx="3417">
                  <c:v>2468.26172</c:v>
                </c:pt>
                <c:pt idx="3418">
                  <c:v>2468.26172</c:v>
                </c:pt>
                <c:pt idx="3419">
                  <c:v>2468.26172</c:v>
                </c:pt>
                <c:pt idx="3420">
                  <c:v>2468.26172</c:v>
                </c:pt>
                <c:pt idx="3421">
                  <c:v>2468.26172</c:v>
                </c:pt>
                <c:pt idx="3422">
                  <c:v>2468.26172</c:v>
                </c:pt>
                <c:pt idx="3423">
                  <c:v>2468.26172</c:v>
                </c:pt>
                <c:pt idx="3424">
                  <c:v>2468.26172</c:v>
                </c:pt>
                <c:pt idx="3425">
                  <c:v>2468.26172</c:v>
                </c:pt>
                <c:pt idx="3426">
                  <c:v>2468.26172</c:v>
                </c:pt>
                <c:pt idx="3427">
                  <c:v>2468.26172</c:v>
                </c:pt>
                <c:pt idx="3428">
                  <c:v>2468.26172</c:v>
                </c:pt>
                <c:pt idx="3429">
                  <c:v>2468.26172</c:v>
                </c:pt>
                <c:pt idx="3430">
                  <c:v>2468.26172</c:v>
                </c:pt>
                <c:pt idx="3431">
                  <c:v>2468.26172</c:v>
                </c:pt>
                <c:pt idx="3432">
                  <c:v>2468.26172</c:v>
                </c:pt>
                <c:pt idx="3433">
                  <c:v>2468.26172</c:v>
                </c:pt>
                <c:pt idx="3434">
                  <c:v>2468.26172</c:v>
                </c:pt>
                <c:pt idx="3435">
                  <c:v>2468.26172</c:v>
                </c:pt>
                <c:pt idx="3436">
                  <c:v>2468.26172</c:v>
                </c:pt>
                <c:pt idx="3437">
                  <c:v>2468.26172</c:v>
                </c:pt>
                <c:pt idx="3438">
                  <c:v>2468.26172</c:v>
                </c:pt>
                <c:pt idx="3439">
                  <c:v>2468.26172</c:v>
                </c:pt>
                <c:pt idx="3440">
                  <c:v>2468.26172</c:v>
                </c:pt>
                <c:pt idx="3441">
                  <c:v>2468.26172</c:v>
                </c:pt>
                <c:pt idx="3442">
                  <c:v>2468.26172</c:v>
                </c:pt>
                <c:pt idx="3443">
                  <c:v>2468.26172</c:v>
                </c:pt>
                <c:pt idx="3444">
                  <c:v>2468.26172</c:v>
                </c:pt>
                <c:pt idx="3445">
                  <c:v>2468.26172</c:v>
                </c:pt>
                <c:pt idx="3446">
                  <c:v>2468.26172</c:v>
                </c:pt>
                <c:pt idx="3447">
                  <c:v>2470.7031299999999</c:v>
                </c:pt>
                <c:pt idx="3448">
                  <c:v>2468.26172</c:v>
                </c:pt>
                <c:pt idx="3449">
                  <c:v>2468.26172</c:v>
                </c:pt>
                <c:pt idx="3450">
                  <c:v>2468.26172</c:v>
                </c:pt>
                <c:pt idx="3451">
                  <c:v>2468.26172</c:v>
                </c:pt>
                <c:pt idx="3452">
                  <c:v>2468.26172</c:v>
                </c:pt>
                <c:pt idx="3453">
                  <c:v>2468.26172</c:v>
                </c:pt>
                <c:pt idx="3454">
                  <c:v>2468.26172</c:v>
                </c:pt>
                <c:pt idx="3455">
                  <c:v>2468.26172</c:v>
                </c:pt>
                <c:pt idx="3456">
                  <c:v>2468.26172</c:v>
                </c:pt>
                <c:pt idx="3457">
                  <c:v>2468.26172</c:v>
                </c:pt>
                <c:pt idx="3458">
                  <c:v>2468.26172</c:v>
                </c:pt>
                <c:pt idx="3459">
                  <c:v>2468.26172</c:v>
                </c:pt>
                <c:pt idx="3460">
                  <c:v>2468.26172</c:v>
                </c:pt>
                <c:pt idx="3461">
                  <c:v>2468.26172</c:v>
                </c:pt>
                <c:pt idx="3462">
                  <c:v>2468.26172</c:v>
                </c:pt>
                <c:pt idx="3463">
                  <c:v>2468.26172</c:v>
                </c:pt>
                <c:pt idx="3464">
                  <c:v>2468.26172</c:v>
                </c:pt>
                <c:pt idx="3465">
                  <c:v>2468.26172</c:v>
                </c:pt>
                <c:pt idx="3466">
                  <c:v>2468.26172</c:v>
                </c:pt>
                <c:pt idx="3467">
                  <c:v>2468.26172</c:v>
                </c:pt>
                <c:pt idx="3468">
                  <c:v>2468.26172</c:v>
                </c:pt>
                <c:pt idx="3469">
                  <c:v>2468.26172</c:v>
                </c:pt>
                <c:pt idx="3470">
                  <c:v>2468.26172</c:v>
                </c:pt>
                <c:pt idx="3471">
                  <c:v>2468.26172</c:v>
                </c:pt>
                <c:pt idx="3472">
                  <c:v>2468.26172</c:v>
                </c:pt>
                <c:pt idx="3473">
                  <c:v>2468.26172</c:v>
                </c:pt>
                <c:pt idx="3474">
                  <c:v>2468.26172</c:v>
                </c:pt>
                <c:pt idx="3475">
                  <c:v>2468.26172</c:v>
                </c:pt>
                <c:pt idx="3476">
                  <c:v>2468.26172</c:v>
                </c:pt>
                <c:pt idx="3477">
                  <c:v>2468.26172</c:v>
                </c:pt>
                <c:pt idx="3478">
                  <c:v>2468.26172</c:v>
                </c:pt>
                <c:pt idx="3479">
                  <c:v>2468.26172</c:v>
                </c:pt>
                <c:pt idx="3480">
                  <c:v>2468.26172</c:v>
                </c:pt>
                <c:pt idx="3481">
                  <c:v>2468.26172</c:v>
                </c:pt>
                <c:pt idx="3482">
                  <c:v>2468.26172</c:v>
                </c:pt>
                <c:pt idx="3483">
                  <c:v>2468.26172</c:v>
                </c:pt>
                <c:pt idx="3484">
                  <c:v>2468.26172</c:v>
                </c:pt>
                <c:pt idx="3485">
                  <c:v>2468.26172</c:v>
                </c:pt>
                <c:pt idx="3486">
                  <c:v>2468.26172</c:v>
                </c:pt>
                <c:pt idx="3487">
                  <c:v>2468.26172</c:v>
                </c:pt>
                <c:pt idx="3488">
                  <c:v>2468.26172</c:v>
                </c:pt>
                <c:pt idx="3489">
                  <c:v>2468.26172</c:v>
                </c:pt>
                <c:pt idx="3490">
                  <c:v>2468.26172</c:v>
                </c:pt>
                <c:pt idx="3491">
                  <c:v>2468.26172</c:v>
                </c:pt>
                <c:pt idx="3492">
                  <c:v>2468.26172</c:v>
                </c:pt>
                <c:pt idx="3493">
                  <c:v>2468.26172</c:v>
                </c:pt>
                <c:pt idx="3494">
                  <c:v>2468.26172</c:v>
                </c:pt>
                <c:pt idx="3495">
                  <c:v>2468.26172</c:v>
                </c:pt>
                <c:pt idx="3496">
                  <c:v>2468.26172</c:v>
                </c:pt>
                <c:pt idx="3497">
                  <c:v>2468.26172</c:v>
                </c:pt>
                <c:pt idx="3498">
                  <c:v>2468.26172</c:v>
                </c:pt>
                <c:pt idx="3499">
                  <c:v>2468.26172</c:v>
                </c:pt>
                <c:pt idx="3500">
                  <c:v>2468.26172</c:v>
                </c:pt>
                <c:pt idx="3501">
                  <c:v>2468.26172</c:v>
                </c:pt>
                <c:pt idx="3502">
                  <c:v>2468.26172</c:v>
                </c:pt>
                <c:pt idx="3503">
                  <c:v>2468.26172</c:v>
                </c:pt>
                <c:pt idx="3504">
                  <c:v>2468.26172</c:v>
                </c:pt>
                <c:pt idx="3505">
                  <c:v>2468.26172</c:v>
                </c:pt>
                <c:pt idx="3506">
                  <c:v>2470.7031299999999</c:v>
                </c:pt>
                <c:pt idx="3507">
                  <c:v>2468.26172</c:v>
                </c:pt>
                <c:pt idx="3508">
                  <c:v>2468.26172</c:v>
                </c:pt>
                <c:pt idx="3509">
                  <c:v>2468.26172</c:v>
                </c:pt>
                <c:pt idx="3510">
                  <c:v>2468.26172</c:v>
                </c:pt>
                <c:pt idx="3511">
                  <c:v>2468.26172</c:v>
                </c:pt>
                <c:pt idx="3512">
                  <c:v>2468.26172</c:v>
                </c:pt>
                <c:pt idx="3513">
                  <c:v>2468.26172</c:v>
                </c:pt>
                <c:pt idx="3514">
                  <c:v>2468.26172</c:v>
                </c:pt>
                <c:pt idx="3515">
                  <c:v>2468.26172</c:v>
                </c:pt>
                <c:pt idx="3516">
                  <c:v>2468.26172</c:v>
                </c:pt>
                <c:pt idx="3517">
                  <c:v>2468.26172</c:v>
                </c:pt>
                <c:pt idx="3518">
                  <c:v>2468.26172</c:v>
                </c:pt>
                <c:pt idx="3519">
                  <c:v>2468.26172</c:v>
                </c:pt>
                <c:pt idx="3520">
                  <c:v>2468.26172</c:v>
                </c:pt>
                <c:pt idx="3521">
                  <c:v>2468.26172</c:v>
                </c:pt>
                <c:pt idx="3522">
                  <c:v>2468.26172</c:v>
                </c:pt>
                <c:pt idx="3523">
                  <c:v>2468.26172</c:v>
                </c:pt>
                <c:pt idx="3524">
                  <c:v>2468.26172</c:v>
                </c:pt>
                <c:pt idx="3525">
                  <c:v>2468.26172</c:v>
                </c:pt>
                <c:pt idx="3526">
                  <c:v>2468.26172</c:v>
                </c:pt>
                <c:pt idx="3527">
                  <c:v>2468.26172</c:v>
                </c:pt>
                <c:pt idx="3528">
                  <c:v>2468.26172</c:v>
                </c:pt>
                <c:pt idx="3529">
                  <c:v>2468.26172</c:v>
                </c:pt>
                <c:pt idx="3530">
                  <c:v>2468.26172</c:v>
                </c:pt>
                <c:pt idx="3531">
                  <c:v>2468.26172</c:v>
                </c:pt>
                <c:pt idx="3532">
                  <c:v>2468.26172</c:v>
                </c:pt>
                <c:pt idx="3533">
                  <c:v>2468.26172</c:v>
                </c:pt>
                <c:pt idx="3534">
                  <c:v>2468.26172</c:v>
                </c:pt>
                <c:pt idx="3535">
                  <c:v>2468.26172</c:v>
                </c:pt>
                <c:pt idx="3536">
                  <c:v>2468.26172</c:v>
                </c:pt>
                <c:pt idx="3537">
                  <c:v>2468.26172</c:v>
                </c:pt>
                <c:pt idx="3538">
                  <c:v>2468.26172</c:v>
                </c:pt>
                <c:pt idx="3539">
                  <c:v>2468.26172</c:v>
                </c:pt>
                <c:pt idx="3540">
                  <c:v>2468.26172</c:v>
                </c:pt>
                <c:pt idx="3541">
                  <c:v>2468.26172</c:v>
                </c:pt>
                <c:pt idx="3542">
                  <c:v>2468.26172</c:v>
                </c:pt>
                <c:pt idx="3543">
                  <c:v>2468.26172</c:v>
                </c:pt>
                <c:pt idx="3544">
                  <c:v>2468.26172</c:v>
                </c:pt>
                <c:pt idx="3545">
                  <c:v>2468.26172</c:v>
                </c:pt>
                <c:pt idx="3546">
                  <c:v>2468.26172</c:v>
                </c:pt>
                <c:pt idx="3547">
                  <c:v>2468.26172</c:v>
                </c:pt>
                <c:pt idx="3548">
                  <c:v>2468.26172</c:v>
                </c:pt>
                <c:pt idx="3549">
                  <c:v>2468.26172</c:v>
                </c:pt>
                <c:pt idx="3550">
                  <c:v>2468.26172</c:v>
                </c:pt>
                <c:pt idx="3551">
                  <c:v>2468.26172</c:v>
                </c:pt>
                <c:pt idx="3552">
                  <c:v>2468.26172</c:v>
                </c:pt>
                <c:pt idx="3553">
                  <c:v>2468.26172</c:v>
                </c:pt>
                <c:pt idx="3554">
                  <c:v>2468.26172</c:v>
                </c:pt>
                <c:pt idx="3555">
                  <c:v>2468.26172</c:v>
                </c:pt>
                <c:pt idx="3556">
                  <c:v>2468.26172</c:v>
                </c:pt>
                <c:pt idx="3557">
                  <c:v>2468.26172</c:v>
                </c:pt>
                <c:pt idx="3558">
                  <c:v>2468.26172</c:v>
                </c:pt>
                <c:pt idx="3559">
                  <c:v>2468.26172</c:v>
                </c:pt>
                <c:pt idx="3560">
                  <c:v>2468.26172</c:v>
                </c:pt>
                <c:pt idx="3561">
                  <c:v>2468.26172</c:v>
                </c:pt>
                <c:pt idx="3562">
                  <c:v>2468.26172</c:v>
                </c:pt>
                <c:pt idx="3563">
                  <c:v>2468.26172</c:v>
                </c:pt>
                <c:pt idx="3564">
                  <c:v>2468.26172</c:v>
                </c:pt>
                <c:pt idx="3565">
                  <c:v>2468.26172</c:v>
                </c:pt>
                <c:pt idx="3566">
                  <c:v>2468.26172</c:v>
                </c:pt>
                <c:pt idx="3567">
                  <c:v>2468.26172</c:v>
                </c:pt>
                <c:pt idx="3568">
                  <c:v>2468.26172</c:v>
                </c:pt>
                <c:pt idx="3569">
                  <c:v>2468.26172</c:v>
                </c:pt>
                <c:pt idx="3570">
                  <c:v>2468.26172</c:v>
                </c:pt>
                <c:pt idx="3571">
                  <c:v>2468.26172</c:v>
                </c:pt>
                <c:pt idx="3572">
                  <c:v>2468.26172</c:v>
                </c:pt>
                <c:pt idx="3573">
                  <c:v>2468.26172</c:v>
                </c:pt>
                <c:pt idx="3574">
                  <c:v>2468.26172</c:v>
                </c:pt>
                <c:pt idx="3575">
                  <c:v>2468.26172</c:v>
                </c:pt>
                <c:pt idx="3576">
                  <c:v>2468.26172</c:v>
                </c:pt>
                <c:pt idx="3577">
                  <c:v>2468.26172</c:v>
                </c:pt>
                <c:pt idx="3578">
                  <c:v>2468.26172</c:v>
                </c:pt>
                <c:pt idx="3579">
                  <c:v>2468.26172</c:v>
                </c:pt>
                <c:pt idx="3580">
                  <c:v>2468.26172</c:v>
                </c:pt>
                <c:pt idx="3581">
                  <c:v>2468.26172</c:v>
                </c:pt>
                <c:pt idx="3582">
                  <c:v>2468.26172</c:v>
                </c:pt>
                <c:pt idx="3583">
                  <c:v>2468.26172</c:v>
                </c:pt>
                <c:pt idx="3584">
                  <c:v>2468.26172</c:v>
                </c:pt>
                <c:pt idx="3585">
                  <c:v>2468.26172</c:v>
                </c:pt>
                <c:pt idx="3586">
                  <c:v>2468.26172</c:v>
                </c:pt>
                <c:pt idx="3587">
                  <c:v>2468.26172</c:v>
                </c:pt>
                <c:pt idx="3588">
                  <c:v>2468.26172</c:v>
                </c:pt>
                <c:pt idx="3589">
                  <c:v>2468.26172</c:v>
                </c:pt>
                <c:pt idx="3590">
                  <c:v>2468.26172</c:v>
                </c:pt>
                <c:pt idx="3591">
                  <c:v>2468.26172</c:v>
                </c:pt>
                <c:pt idx="3592">
                  <c:v>2468.26172</c:v>
                </c:pt>
                <c:pt idx="3593">
                  <c:v>2468.26172</c:v>
                </c:pt>
                <c:pt idx="3594">
                  <c:v>2468.26172</c:v>
                </c:pt>
                <c:pt idx="3595">
                  <c:v>2468.26172</c:v>
                </c:pt>
                <c:pt idx="3596">
                  <c:v>2468.26172</c:v>
                </c:pt>
                <c:pt idx="3597">
                  <c:v>2468.26172</c:v>
                </c:pt>
                <c:pt idx="3598">
                  <c:v>2468.26172</c:v>
                </c:pt>
                <c:pt idx="3599">
                  <c:v>2468.26172</c:v>
                </c:pt>
                <c:pt idx="3600">
                  <c:v>2468.26172</c:v>
                </c:pt>
                <c:pt idx="3601">
                  <c:v>2468.26172</c:v>
                </c:pt>
                <c:pt idx="3602">
                  <c:v>2468.26172</c:v>
                </c:pt>
                <c:pt idx="3603">
                  <c:v>2468.26172</c:v>
                </c:pt>
                <c:pt idx="3604">
                  <c:v>2468.26172</c:v>
                </c:pt>
                <c:pt idx="3605">
                  <c:v>2468.26172</c:v>
                </c:pt>
                <c:pt idx="3606">
                  <c:v>2468.26172</c:v>
                </c:pt>
                <c:pt idx="3607">
                  <c:v>2468.26172</c:v>
                </c:pt>
                <c:pt idx="3608">
                  <c:v>2465.8203100000019</c:v>
                </c:pt>
                <c:pt idx="3609">
                  <c:v>2468.26172</c:v>
                </c:pt>
                <c:pt idx="3610">
                  <c:v>2468.26172</c:v>
                </c:pt>
                <c:pt idx="3611">
                  <c:v>2468.26172</c:v>
                </c:pt>
                <c:pt idx="3612">
                  <c:v>2468.26172</c:v>
                </c:pt>
                <c:pt idx="3613">
                  <c:v>2468.26172</c:v>
                </c:pt>
                <c:pt idx="3614">
                  <c:v>2468.26172</c:v>
                </c:pt>
                <c:pt idx="3615">
                  <c:v>2468.26172</c:v>
                </c:pt>
                <c:pt idx="3616">
                  <c:v>2468.26172</c:v>
                </c:pt>
                <c:pt idx="3617">
                  <c:v>2468.26172</c:v>
                </c:pt>
                <c:pt idx="3618">
                  <c:v>2468.26172</c:v>
                </c:pt>
                <c:pt idx="3619">
                  <c:v>2468.26172</c:v>
                </c:pt>
                <c:pt idx="3620">
                  <c:v>2468.26172</c:v>
                </c:pt>
                <c:pt idx="3621">
                  <c:v>2468.26172</c:v>
                </c:pt>
                <c:pt idx="3622">
                  <c:v>2468.26172</c:v>
                </c:pt>
                <c:pt idx="3623">
                  <c:v>2468.26172</c:v>
                </c:pt>
                <c:pt idx="3624">
                  <c:v>2468.26172</c:v>
                </c:pt>
                <c:pt idx="3625">
                  <c:v>2468.26172</c:v>
                </c:pt>
                <c:pt idx="3626">
                  <c:v>2468.26172</c:v>
                </c:pt>
                <c:pt idx="3627">
                  <c:v>2468.26172</c:v>
                </c:pt>
                <c:pt idx="3628">
                  <c:v>2468.26172</c:v>
                </c:pt>
                <c:pt idx="3629">
                  <c:v>2468.26172</c:v>
                </c:pt>
                <c:pt idx="3630">
                  <c:v>2468.26172</c:v>
                </c:pt>
                <c:pt idx="3631">
                  <c:v>2468.26172</c:v>
                </c:pt>
                <c:pt idx="3632">
                  <c:v>2468.26172</c:v>
                </c:pt>
                <c:pt idx="3633">
                  <c:v>2468.26172</c:v>
                </c:pt>
                <c:pt idx="3634">
                  <c:v>2468.26172</c:v>
                </c:pt>
                <c:pt idx="3635">
                  <c:v>2468.26172</c:v>
                </c:pt>
                <c:pt idx="3636">
                  <c:v>2468.26172</c:v>
                </c:pt>
                <c:pt idx="3637">
                  <c:v>2468.26172</c:v>
                </c:pt>
                <c:pt idx="3638">
                  <c:v>2468.26172</c:v>
                </c:pt>
                <c:pt idx="3639">
                  <c:v>2468.26172</c:v>
                </c:pt>
                <c:pt idx="3640">
                  <c:v>2468.26172</c:v>
                </c:pt>
                <c:pt idx="3641">
                  <c:v>2468.26172</c:v>
                </c:pt>
                <c:pt idx="3642">
                  <c:v>2468.26172</c:v>
                </c:pt>
                <c:pt idx="3643">
                  <c:v>2468.26172</c:v>
                </c:pt>
                <c:pt idx="3644">
                  <c:v>2468.26172</c:v>
                </c:pt>
                <c:pt idx="3645">
                  <c:v>2468.26172</c:v>
                </c:pt>
                <c:pt idx="3646">
                  <c:v>2468.26172</c:v>
                </c:pt>
                <c:pt idx="3647">
                  <c:v>2468.26172</c:v>
                </c:pt>
                <c:pt idx="3648">
                  <c:v>2468.26172</c:v>
                </c:pt>
                <c:pt idx="3649">
                  <c:v>2468.26172</c:v>
                </c:pt>
                <c:pt idx="3650">
                  <c:v>2468.26172</c:v>
                </c:pt>
                <c:pt idx="3651">
                  <c:v>2468.26172</c:v>
                </c:pt>
                <c:pt idx="3652">
                  <c:v>2468.26172</c:v>
                </c:pt>
                <c:pt idx="3653">
                  <c:v>2468.26172</c:v>
                </c:pt>
                <c:pt idx="3654">
                  <c:v>2468.26172</c:v>
                </c:pt>
                <c:pt idx="3655">
                  <c:v>2468.26172</c:v>
                </c:pt>
                <c:pt idx="3656">
                  <c:v>2468.26172</c:v>
                </c:pt>
                <c:pt idx="3657">
                  <c:v>2468.26172</c:v>
                </c:pt>
                <c:pt idx="3658">
                  <c:v>2468.26172</c:v>
                </c:pt>
                <c:pt idx="3659">
                  <c:v>2468.26172</c:v>
                </c:pt>
                <c:pt idx="3660">
                  <c:v>2468.26172</c:v>
                </c:pt>
                <c:pt idx="3661">
                  <c:v>2468.26172</c:v>
                </c:pt>
                <c:pt idx="3662">
                  <c:v>2468.26172</c:v>
                </c:pt>
                <c:pt idx="3663">
                  <c:v>2468.26172</c:v>
                </c:pt>
                <c:pt idx="3664">
                  <c:v>2468.26172</c:v>
                </c:pt>
                <c:pt idx="3665">
                  <c:v>2468.26172</c:v>
                </c:pt>
                <c:pt idx="3666">
                  <c:v>2468.26172</c:v>
                </c:pt>
                <c:pt idx="3667">
                  <c:v>2468.26172</c:v>
                </c:pt>
                <c:pt idx="3668">
                  <c:v>2468.26172</c:v>
                </c:pt>
                <c:pt idx="3669">
                  <c:v>2468.26172</c:v>
                </c:pt>
                <c:pt idx="3670">
                  <c:v>2468.26172</c:v>
                </c:pt>
                <c:pt idx="3671">
                  <c:v>2468.26172</c:v>
                </c:pt>
                <c:pt idx="3672">
                  <c:v>2468.26172</c:v>
                </c:pt>
                <c:pt idx="3673">
                  <c:v>2468.26172</c:v>
                </c:pt>
                <c:pt idx="3674">
                  <c:v>2468.26172</c:v>
                </c:pt>
                <c:pt idx="3675">
                  <c:v>2468.26172</c:v>
                </c:pt>
                <c:pt idx="3676">
                  <c:v>2468.26172</c:v>
                </c:pt>
                <c:pt idx="3677">
                  <c:v>2468.26172</c:v>
                </c:pt>
                <c:pt idx="3678">
                  <c:v>2468.26172</c:v>
                </c:pt>
                <c:pt idx="3679">
                  <c:v>2468.26172</c:v>
                </c:pt>
                <c:pt idx="3680">
                  <c:v>2468.26172</c:v>
                </c:pt>
                <c:pt idx="3681">
                  <c:v>2468.26172</c:v>
                </c:pt>
                <c:pt idx="3682">
                  <c:v>2468.26172</c:v>
                </c:pt>
                <c:pt idx="3683">
                  <c:v>2468.26172</c:v>
                </c:pt>
                <c:pt idx="3684">
                  <c:v>2468.26172</c:v>
                </c:pt>
                <c:pt idx="3685">
                  <c:v>2468.26172</c:v>
                </c:pt>
                <c:pt idx="3686">
                  <c:v>2465.8203100000019</c:v>
                </c:pt>
                <c:pt idx="3687">
                  <c:v>2465.8203100000019</c:v>
                </c:pt>
                <c:pt idx="3688">
                  <c:v>2468.26172</c:v>
                </c:pt>
                <c:pt idx="3689">
                  <c:v>2468.26172</c:v>
                </c:pt>
                <c:pt idx="3690">
                  <c:v>2468.26172</c:v>
                </c:pt>
                <c:pt idx="3691">
                  <c:v>2468.26172</c:v>
                </c:pt>
                <c:pt idx="3692">
                  <c:v>2468.26172</c:v>
                </c:pt>
                <c:pt idx="3693">
                  <c:v>2468.26172</c:v>
                </c:pt>
                <c:pt idx="3694">
                  <c:v>2468.26172</c:v>
                </c:pt>
                <c:pt idx="3695">
                  <c:v>2468.26172</c:v>
                </c:pt>
                <c:pt idx="3696">
                  <c:v>2468.26172</c:v>
                </c:pt>
                <c:pt idx="3697">
                  <c:v>2468.26172</c:v>
                </c:pt>
                <c:pt idx="3698">
                  <c:v>2468.26172</c:v>
                </c:pt>
                <c:pt idx="3699">
                  <c:v>2468.26172</c:v>
                </c:pt>
                <c:pt idx="3700">
                  <c:v>2468.26172</c:v>
                </c:pt>
                <c:pt idx="3701">
                  <c:v>2468.26172</c:v>
                </c:pt>
                <c:pt idx="3702">
                  <c:v>2468.26172</c:v>
                </c:pt>
                <c:pt idx="3703">
                  <c:v>2468.26172</c:v>
                </c:pt>
                <c:pt idx="3704">
                  <c:v>2468.26172</c:v>
                </c:pt>
                <c:pt idx="3705">
                  <c:v>2468.26172</c:v>
                </c:pt>
                <c:pt idx="3706">
                  <c:v>2468.26172</c:v>
                </c:pt>
                <c:pt idx="3707">
                  <c:v>2468.26172</c:v>
                </c:pt>
                <c:pt idx="3708">
                  <c:v>2468.26172</c:v>
                </c:pt>
                <c:pt idx="3709">
                  <c:v>2468.26172</c:v>
                </c:pt>
                <c:pt idx="3710">
                  <c:v>2468.26172</c:v>
                </c:pt>
                <c:pt idx="3711">
                  <c:v>2468.26172</c:v>
                </c:pt>
                <c:pt idx="3712">
                  <c:v>2468.26172</c:v>
                </c:pt>
                <c:pt idx="3713">
                  <c:v>2468.26172</c:v>
                </c:pt>
                <c:pt idx="3714">
                  <c:v>2468.26172</c:v>
                </c:pt>
                <c:pt idx="3715">
                  <c:v>2468.26172</c:v>
                </c:pt>
                <c:pt idx="3716">
                  <c:v>2465.8203100000019</c:v>
                </c:pt>
                <c:pt idx="3717">
                  <c:v>2468.26172</c:v>
                </c:pt>
                <c:pt idx="3718">
                  <c:v>2468.26172</c:v>
                </c:pt>
                <c:pt idx="3719">
                  <c:v>2468.26172</c:v>
                </c:pt>
                <c:pt idx="3720">
                  <c:v>2468.26172</c:v>
                </c:pt>
                <c:pt idx="3721">
                  <c:v>2468.26172</c:v>
                </c:pt>
                <c:pt idx="3722">
                  <c:v>2468.26172</c:v>
                </c:pt>
                <c:pt idx="3723">
                  <c:v>2468.26172</c:v>
                </c:pt>
                <c:pt idx="3724">
                  <c:v>2468.26172</c:v>
                </c:pt>
                <c:pt idx="3725">
                  <c:v>2465.8203100000019</c:v>
                </c:pt>
                <c:pt idx="3726">
                  <c:v>2468.26172</c:v>
                </c:pt>
                <c:pt idx="3727">
                  <c:v>2468.26172</c:v>
                </c:pt>
                <c:pt idx="3728">
                  <c:v>2468.26172</c:v>
                </c:pt>
                <c:pt idx="3729">
                  <c:v>2468.26172</c:v>
                </c:pt>
                <c:pt idx="3730">
                  <c:v>2468.26172</c:v>
                </c:pt>
                <c:pt idx="3731">
                  <c:v>2468.26172</c:v>
                </c:pt>
                <c:pt idx="3732">
                  <c:v>2468.26172</c:v>
                </c:pt>
                <c:pt idx="3733">
                  <c:v>2468.26172</c:v>
                </c:pt>
                <c:pt idx="3734">
                  <c:v>2468.26172</c:v>
                </c:pt>
                <c:pt idx="3735">
                  <c:v>2468.26172</c:v>
                </c:pt>
                <c:pt idx="3736">
                  <c:v>2468.26172</c:v>
                </c:pt>
                <c:pt idx="3737">
                  <c:v>2468.26172</c:v>
                </c:pt>
                <c:pt idx="3738">
                  <c:v>2468.26172</c:v>
                </c:pt>
                <c:pt idx="3739">
                  <c:v>2468.26172</c:v>
                </c:pt>
                <c:pt idx="3740">
                  <c:v>2468.26172</c:v>
                </c:pt>
                <c:pt idx="3741">
                  <c:v>2468.26172</c:v>
                </c:pt>
                <c:pt idx="3742">
                  <c:v>2468.26172</c:v>
                </c:pt>
                <c:pt idx="3743">
                  <c:v>2468.26172</c:v>
                </c:pt>
                <c:pt idx="3744">
                  <c:v>2468.26172</c:v>
                </c:pt>
                <c:pt idx="3745">
                  <c:v>2468.26172</c:v>
                </c:pt>
                <c:pt idx="3746">
                  <c:v>2468.26172</c:v>
                </c:pt>
                <c:pt idx="3747">
                  <c:v>2465.8203100000019</c:v>
                </c:pt>
                <c:pt idx="3748">
                  <c:v>2468.26172</c:v>
                </c:pt>
                <c:pt idx="3749">
                  <c:v>2465.8203100000019</c:v>
                </c:pt>
                <c:pt idx="3750">
                  <c:v>2468.26172</c:v>
                </c:pt>
                <c:pt idx="3751">
                  <c:v>2468.26172</c:v>
                </c:pt>
                <c:pt idx="3752">
                  <c:v>2468.26172</c:v>
                </c:pt>
                <c:pt idx="3753">
                  <c:v>2468.26172</c:v>
                </c:pt>
                <c:pt idx="3754">
                  <c:v>2468.26172</c:v>
                </c:pt>
                <c:pt idx="3755">
                  <c:v>2468.26172</c:v>
                </c:pt>
                <c:pt idx="3756">
                  <c:v>2468.26172</c:v>
                </c:pt>
                <c:pt idx="3757">
                  <c:v>2468.26172</c:v>
                </c:pt>
                <c:pt idx="3758">
                  <c:v>2468.26172</c:v>
                </c:pt>
                <c:pt idx="3759">
                  <c:v>2468.26172</c:v>
                </c:pt>
                <c:pt idx="3760">
                  <c:v>2468.26172</c:v>
                </c:pt>
                <c:pt idx="3761">
                  <c:v>2468.26172</c:v>
                </c:pt>
                <c:pt idx="3762">
                  <c:v>2468.26172</c:v>
                </c:pt>
                <c:pt idx="3763">
                  <c:v>2468.26172</c:v>
                </c:pt>
                <c:pt idx="3764">
                  <c:v>2468.26172</c:v>
                </c:pt>
                <c:pt idx="3765">
                  <c:v>2468.26172</c:v>
                </c:pt>
                <c:pt idx="3766">
                  <c:v>2468.26172</c:v>
                </c:pt>
                <c:pt idx="3767">
                  <c:v>2468.26172</c:v>
                </c:pt>
                <c:pt idx="3768">
                  <c:v>2468.26172</c:v>
                </c:pt>
                <c:pt idx="3769">
                  <c:v>2468.26172</c:v>
                </c:pt>
                <c:pt idx="3770">
                  <c:v>2468.26172</c:v>
                </c:pt>
                <c:pt idx="3771">
                  <c:v>2468.26172</c:v>
                </c:pt>
                <c:pt idx="3772">
                  <c:v>2468.26172</c:v>
                </c:pt>
                <c:pt idx="3773">
                  <c:v>2468.26172</c:v>
                </c:pt>
                <c:pt idx="3774">
                  <c:v>2468.26172</c:v>
                </c:pt>
                <c:pt idx="3775">
                  <c:v>2468.26172</c:v>
                </c:pt>
                <c:pt idx="3776">
                  <c:v>2468.26172</c:v>
                </c:pt>
                <c:pt idx="3777">
                  <c:v>2468.26172</c:v>
                </c:pt>
                <c:pt idx="3778">
                  <c:v>2468.26172</c:v>
                </c:pt>
                <c:pt idx="3779">
                  <c:v>2468.26172</c:v>
                </c:pt>
                <c:pt idx="3780">
                  <c:v>2468.26172</c:v>
                </c:pt>
                <c:pt idx="3781">
                  <c:v>2468.26172</c:v>
                </c:pt>
                <c:pt idx="3782">
                  <c:v>2468.26172</c:v>
                </c:pt>
                <c:pt idx="3783">
                  <c:v>2468.26172</c:v>
                </c:pt>
                <c:pt idx="3784">
                  <c:v>2465.8203100000019</c:v>
                </c:pt>
                <c:pt idx="3785">
                  <c:v>2468.26172</c:v>
                </c:pt>
                <c:pt idx="3786">
                  <c:v>2468.26172</c:v>
                </c:pt>
                <c:pt idx="3787">
                  <c:v>2468.26172</c:v>
                </c:pt>
                <c:pt idx="3788">
                  <c:v>2468.26172</c:v>
                </c:pt>
                <c:pt idx="3789">
                  <c:v>2468.26172</c:v>
                </c:pt>
                <c:pt idx="3790">
                  <c:v>2468.26172</c:v>
                </c:pt>
                <c:pt idx="3791">
                  <c:v>2468.26172</c:v>
                </c:pt>
                <c:pt idx="3792">
                  <c:v>2468.26172</c:v>
                </c:pt>
                <c:pt idx="3793">
                  <c:v>2468.26172</c:v>
                </c:pt>
                <c:pt idx="3794">
                  <c:v>2468.26172</c:v>
                </c:pt>
                <c:pt idx="3795">
                  <c:v>2468.26172</c:v>
                </c:pt>
                <c:pt idx="3796">
                  <c:v>2468.26172</c:v>
                </c:pt>
                <c:pt idx="3797">
                  <c:v>2468.26172</c:v>
                </c:pt>
                <c:pt idx="3798">
                  <c:v>2468.26172</c:v>
                </c:pt>
                <c:pt idx="3799">
                  <c:v>2468.26172</c:v>
                </c:pt>
                <c:pt idx="3800">
                  <c:v>2468.26172</c:v>
                </c:pt>
                <c:pt idx="3801">
                  <c:v>2468.26172</c:v>
                </c:pt>
                <c:pt idx="3802">
                  <c:v>2468.26172</c:v>
                </c:pt>
                <c:pt idx="3803">
                  <c:v>2468.26172</c:v>
                </c:pt>
                <c:pt idx="3804">
                  <c:v>2468.26172</c:v>
                </c:pt>
                <c:pt idx="3805">
                  <c:v>2465.8203100000019</c:v>
                </c:pt>
                <c:pt idx="3806">
                  <c:v>2468.26172</c:v>
                </c:pt>
                <c:pt idx="3807">
                  <c:v>2465.8203100000019</c:v>
                </c:pt>
                <c:pt idx="3808">
                  <c:v>2465.8203100000019</c:v>
                </c:pt>
                <c:pt idx="3809">
                  <c:v>2468.26172</c:v>
                </c:pt>
                <c:pt idx="3810">
                  <c:v>2468.26172</c:v>
                </c:pt>
                <c:pt idx="3811">
                  <c:v>2468.26172</c:v>
                </c:pt>
                <c:pt idx="3812">
                  <c:v>2465.8203100000019</c:v>
                </c:pt>
                <c:pt idx="3813">
                  <c:v>2468.26172</c:v>
                </c:pt>
                <c:pt idx="3814">
                  <c:v>2468.26172</c:v>
                </c:pt>
                <c:pt idx="3815">
                  <c:v>2468.26172</c:v>
                </c:pt>
                <c:pt idx="3816">
                  <c:v>2468.26172</c:v>
                </c:pt>
                <c:pt idx="3817">
                  <c:v>2468.26172</c:v>
                </c:pt>
                <c:pt idx="3818">
                  <c:v>2468.26172</c:v>
                </c:pt>
                <c:pt idx="3819">
                  <c:v>2468.26172</c:v>
                </c:pt>
                <c:pt idx="3820">
                  <c:v>2468.26172</c:v>
                </c:pt>
                <c:pt idx="3821">
                  <c:v>2468.26172</c:v>
                </c:pt>
                <c:pt idx="3822">
                  <c:v>2468.26172</c:v>
                </c:pt>
                <c:pt idx="3823">
                  <c:v>2468.26172</c:v>
                </c:pt>
                <c:pt idx="3824">
                  <c:v>2468.26172</c:v>
                </c:pt>
                <c:pt idx="3825">
                  <c:v>2468.26172</c:v>
                </c:pt>
                <c:pt idx="3826">
                  <c:v>2468.26172</c:v>
                </c:pt>
                <c:pt idx="3827">
                  <c:v>2465.8203100000019</c:v>
                </c:pt>
                <c:pt idx="3828">
                  <c:v>2468.26172</c:v>
                </c:pt>
                <c:pt idx="3829">
                  <c:v>2465.8203100000019</c:v>
                </c:pt>
                <c:pt idx="3830">
                  <c:v>2468.26172</c:v>
                </c:pt>
                <c:pt idx="3831">
                  <c:v>2465.8203100000019</c:v>
                </c:pt>
                <c:pt idx="3832">
                  <c:v>2468.26172</c:v>
                </c:pt>
                <c:pt idx="3833">
                  <c:v>2468.26172</c:v>
                </c:pt>
                <c:pt idx="3834">
                  <c:v>2468.26172</c:v>
                </c:pt>
                <c:pt idx="3835">
                  <c:v>2468.26172</c:v>
                </c:pt>
                <c:pt idx="3836">
                  <c:v>2468.26172</c:v>
                </c:pt>
                <c:pt idx="3837">
                  <c:v>2465.8203100000019</c:v>
                </c:pt>
                <c:pt idx="3838">
                  <c:v>2468.26172</c:v>
                </c:pt>
                <c:pt idx="3839">
                  <c:v>2465.8203100000019</c:v>
                </c:pt>
                <c:pt idx="3840">
                  <c:v>2465.8203100000019</c:v>
                </c:pt>
                <c:pt idx="3841">
                  <c:v>2468.26172</c:v>
                </c:pt>
                <c:pt idx="3842">
                  <c:v>2468.26172</c:v>
                </c:pt>
                <c:pt idx="3843">
                  <c:v>2468.26172</c:v>
                </c:pt>
                <c:pt idx="3844">
                  <c:v>2468.26172</c:v>
                </c:pt>
                <c:pt idx="3845">
                  <c:v>2468.26172</c:v>
                </c:pt>
                <c:pt idx="3846">
                  <c:v>2468.26172</c:v>
                </c:pt>
                <c:pt idx="3847">
                  <c:v>2468.26172</c:v>
                </c:pt>
                <c:pt idx="3848">
                  <c:v>2468.26172</c:v>
                </c:pt>
                <c:pt idx="3849">
                  <c:v>2468.26172</c:v>
                </c:pt>
                <c:pt idx="3850">
                  <c:v>2468.26172</c:v>
                </c:pt>
                <c:pt idx="3851">
                  <c:v>2468.26172</c:v>
                </c:pt>
                <c:pt idx="3852">
                  <c:v>2468.26172</c:v>
                </c:pt>
                <c:pt idx="3853">
                  <c:v>2468.26172</c:v>
                </c:pt>
                <c:pt idx="3854">
                  <c:v>2468.26172</c:v>
                </c:pt>
                <c:pt idx="3855">
                  <c:v>2468.26172</c:v>
                </c:pt>
                <c:pt idx="3856">
                  <c:v>2468.26172</c:v>
                </c:pt>
                <c:pt idx="3857">
                  <c:v>2468.26172</c:v>
                </c:pt>
                <c:pt idx="3858">
                  <c:v>2468.26172</c:v>
                </c:pt>
                <c:pt idx="3859">
                  <c:v>2468.26172</c:v>
                </c:pt>
                <c:pt idx="3860">
                  <c:v>2465.8203100000019</c:v>
                </c:pt>
                <c:pt idx="3861">
                  <c:v>2468.26172</c:v>
                </c:pt>
                <c:pt idx="3862">
                  <c:v>2468.26172</c:v>
                </c:pt>
                <c:pt idx="3863">
                  <c:v>2468.26172</c:v>
                </c:pt>
                <c:pt idx="3864">
                  <c:v>2468.26172</c:v>
                </c:pt>
                <c:pt idx="3865">
                  <c:v>2465.8203100000019</c:v>
                </c:pt>
                <c:pt idx="3866">
                  <c:v>2468.26172</c:v>
                </c:pt>
                <c:pt idx="3867">
                  <c:v>2468.26172</c:v>
                </c:pt>
                <c:pt idx="3868">
                  <c:v>2465.8203100000019</c:v>
                </c:pt>
                <c:pt idx="3869">
                  <c:v>2468.26172</c:v>
                </c:pt>
                <c:pt idx="3870">
                  <c:v>2468.26172</c:v>
                </c:pt>
                <c:pt idx="3871">
                  <c:v>2468.26172</c:v>
                </c:pt>
                <c:pt idx="3872">
                  <c:v>2468.26172</c:v>
                </c:pt>
                <c:pt idx="3873">
                  <c:v>2468.26172</c:v>
                </c:pt>
                <c:pt idx="3874">
                  <c:v>2465.8203100000019</c:v>
                </c:pt>
                <c:pt idx="3875">
                  <c:v>2468.26172</c:v>
                </c:pt>
                <c:pt idx="3876">
                  <c:v>2468.26172</c:v>
                </c:pt>
                <c:pt idx="3877">
                  <c:v>2468.26172</c:v>
                </c:pt>
                <c:pt idx="3878">
                  <c:v>2468.26172</c:v>
                </c:pt>
                <c:pt idx="3879">
                  <c:v>2468.26172</c:v>
                </c:pt>
                <c:pt idx="3880">
                  <c:v>2465.8203100000019</c:v>
                </c:pt>
                <c:pt idx="3881">
                  <c:v>2468.26172</c:v>
                </c:pt>
                <c:pt idx="3882">
                  <c:v>2468.26172</c:v>
                </c:pt>
                <c:pt idx="3883">
                  <c:v>2468.26172</c:v>
                </c:pt>
                <c:pt idx="3884">
                  <c:v>2468.26172</c:v>
                </c:pt>
                <c:pt idx="3885">
                  <c:v>2468.26172</c:v>
                </c:pt>
                <c:pt idx="3886">
                  <c:v>2465.8203100000019</c:v>
                </c:pt>
                <c:pt idx="3887">
                  <c:v>2465.8203100000019</c:v>
                </c:pt>
                <c:pt idx="3888">
                  <c:v>2468.26172</c:v>
                </c:pt>
                <c:pt idx="3889">
                  <c:v>2468.26172</c:v>
                </c:pt>
                <c:pt idx="3890">
                  <c:v>2468.26172</c:v>
                </c:pt>
                <c:pt idx="3891">
                  <c:v>2468.26172</c:v>
                </c:pt>
                <c:pt idx="3892">
                  <c:v>2468.26172</c:v>
                </c:pt>
                <c:pt idx="3893">
                  <c:v>2468.26172</c:v>
                </c:pt>
                <c:pt idx="3894">
                  <c:v>2465.8203100000019</c:v>
                </c:pt>
                <c:pt idx="3895">
                  <c:v>2468.26172</c:v>
                </c:pt>
                <c:pt idx="3896">
                  <c:v>2468.26172</c:v>
                </c:pt>
                <c:pt idx="3897">
                  <c:v>2468.26172</c:v>
                </c:pt>
                <c:pt idx="3898">
                  <c:v>2468.26172</c:v>
                </c:pt>
                <c:pt idx="3899">
                  <c:v>2465.8203100000019</c:v>
                </c:pt>
                <c:pt idx="3900">
                  <c:v>2468.26172</c:v>
                </c:pt>
                <c:pt idx="3901">
                  <c:v>2468.26172</c:v>
                </c:pt>
                <c:pt idx="3902">
                  <c:v>2468.26172</c:v>
                </c:pt>
                <c:pt idx="3903">
                  <c:v>2468.26172</c:v>
                </c:pt>
                <c:pt idx="3904">
                  <c:v>2468.26172</c:v>
                </c:pt>
                <c:pt idx="3905">
                  <c:v>2465.8203100000019</c:v>
                </c:pt>
                <c:pt idx="3906">
                  <c:v>2468.26172</c:v>
                </c:pt>
                <c:pt idx="3907">
                  <c:v>2468.26172</c:v>
                </c:pt>
                <c:pt idx="3908">
                  <c:v>2468.26172</c:v>
                </c:pt>
                <c:pt idx="3909">
                  <c:v>2468.26172</c:v>
                </c:pt>
                <c:pt idx="3910">
                  <c:v>2465.8203100000019</c:v>
                </c:pt>
                <c:pt idx="3911">
                  <c:v>2468.26172</c:v>
                </c:pt>
                <c:pt idx="3912">
                  <c:v>2465.8203100000019</c:v>
                </c:pt>
                <c:pt idx="3913">
                  <c:v>2468.26172</c:v>
                </c:pt>
                <c:pt idx="3914">
                  <c:v>2468.26172</c:v>
                </c:pt>
                <c:pt idx="3915">
                  <c:v>2465.8203100000019</c:v>
                </c:pt>
                <c:pt idx="3916">
                  <c:v>2468.26172</c:v>
                </c:pt>
                <c:pt idx="3917">
                  <c:v>2465.8203100000019</c:v>
                </c:pt>
                <c:pt idx="3918">
                  <c:v>2468.26172</c:v>
                </c:pt>
                <c:pt idx="3919">
                  <c:v>2468.26172</c:v>
                </c:pt>
                <c:pt idx="3920">
                  <c:v>2468.26172</c:v>
                </c:pt>
                <c:pt idx="3921">
                  <c:v>2463.3789099999999</c:v>
                </c:pt>
                <c:pt idx="3922">
                  <c:v>2468.26172</c:v>
                </c:pt>
                <c:pt idx="3923">
                  <c:v>2468.26172</c:v>
                </c:pt>
                <c:pt idx="3924">
                  <c:v>2468.26172</c:v>
                </c:pt>
                <c:pt idx="3925">
                  <c:v>2465.8203100000019</c:v>
                </c:pt>
                <c:pt idx="3926">
                  <c:v>2468.26172</c:v>
                </c:pt>
                <c:pt idx="3927">
                  <c:v>2468.26172</c:v>
                </c:pt>
                <c:pt idx="3928">
                  <c:v>2465.8203100000019</c:v>
                </c:pt>
                <c:pt idx="3929">
                  <c:v>2468.26172</c:v>
                </c:pt>
                <c:pt idx="3930">
                  <c:v>2465.8203100000019</c:v>
                </c:pt>
                <c:pt idx="3931">
                  <c:v>2468.26172</c:v>
                </c:pt>
                <c:pt idx="3932">
                  <c:v>2468.26172</c:v>
                </c:pt>
                <c:pt idx="3933">
                  <c:v>2465.8203100000019</c:v>
                </c:pt>
                <c:pt idx="3934">
                  <c:v>2465.8203100000019</c:v>
                </c:pt>
                <c:pt idx="3935">
                  <c:v>2468.26172</c:v>
                </c:pt>
                <c:pt idx="3936">
                  <c:v>2468.26172</c:v>
                </c:pt>
                <c:pt idx="3937">
                  <c:v>2465.8203100000019</c:v>
                </c:pt>
                <c:pt idx="3938">
                  <c:v>2468.26172</c:v>
                </c:pt>
                <c:pt idx="3939">
                  <c:v>2468.26172</c:v>
                </c:pt>
                <c:pt idx="3940">
                  <c:v>2465.8203100000019</c:v>
                </c:pt>
                <c:pt idx="3941">
                  <c:v>2465.8203100000019</c:v>
                </c:pt>
                <c:pt idx="3942">
                  <c:v>2468.26172</c:v>
                </c:pt>
                <c:pt idx="3943">
                  <c:v>2465.8203100000019</c:v>
                </c:pt>
                <c:pt idx="3944">
                  <c:v>2468.26172</c:v>
                </c:pt>
                <c:pt idx="3945">
                  <c:v>2468.26172</c:v>
                </c:pt>
                <c:pt idx="3946">
                  <c:v>2465.8203100000019</c:v>
                </c:pt>
                <c:pt idx="3947">
                  <c:v>2465.8203100000019</c:v>
                </c:pt>
                <c:pt idx="3948">
                  <c:v>2468.26172</c:v>
                </c:pt>
                <c:pt idx="3949">
                  <c:v>2468.26172</c:v>
                </c:pt>
                <c:pt idx="3950">
                  <c:v>2468.26172</c:v>
                </c:pt>
                <c:pt idx="3951">
                  <c:v>2468.26172</c:v>
                </c:pt>
                <c:pt idx="3952">
                  <c:v>2468.26172</c:v>
                </c:pt>
                <c:pt idx="3953">
                  <c:v>2465.8203100000019</c:v>
                </c:pt>
                <c:pt idx="3954">
                  <c:v>2468.26172</c:v>
                </c:pt>
                <c:pt idx="3955">
                  <c:v>2465.8203100000019</c:v>
                </c:pt>
                <c:pt idx="3956">
                  <c:v>2468.26172</c:v>
                </c:pt>
                <c:pt idx="3957">
                  <c:v>2468.26172</c:v>
                </c:pt>
                <c:pt idx="3958">
                  <c:v>2468.26172</c:v>
                </c:pt>
                <c:pt idx="3959">
                  <c:v>2468.26172</c:v>
                </c:pt>
                <c:pt idx="3960">
                  <c:v>2468.26172</c:v>
                </c:pt>
                <c:pt idx="3961">
                  <c:v>2468.26172</c:v>
                </c:pt>
                <c:pt idx="3962">
                  <c:v>2465.8203100000019</c:v>
                </c:pt>
                <c:pt idx="3963">
                  <c:v>2468.26172</c:v>
                </c:pt>
                <c:pt idx="3964">
                  <c:v>2465.8203100000019</c:v>
                </c:pt>
                <c:pt idx="3965">
                  <c:v>2468.26172</c:v>
                </c:pt>
                <c:pt idx="3966">
                  <c:v>2465.8203100000019</c:v>
                </c:pt>
                <c:pt idx="3967">
                  <c:v>2468.26172</c:v>
                </c:pt>
                <c:pt idx="3968">
                  <c:v>2465.8203100000019</c:v>
                </c:pt>
                <c:pt idx="3969">
                  <c:v>2465.8203100000019</c:v>
                </c:pt>
                <c:pt idx="3970">
                  <c:v>2465.8203100000019</c:v>
                </c:pt>
                <c:pt idx="3971">
                  <c:v>2465.8203100000019</c:v>
                </c:pt>
                <c:pt idx="3972">
                  <c:v>2468.26172</c:v>
                </c:pt>
                <c:pt idx="3973">
                  <c:v>2468.26172</c:v>
                </c:pt>
                <c:pt idx="3974">
                  <c:v>2468.26172</c:v>
                </c:pt>
                <c:pt idx="3975">
                  <c:v>2465.8203100000019</c:v>
                </c:pt>
                <c:pt idx="3976">
                  <c:v>2468.26172</c:v>
                </c:pt>
                <c:pt idx="3977">
                  <c:v>2468.26172</c:v>
                </c:pt>
                <c:pt idx="3978">
                  <c:v>2468.26172</c:v>
                </c:pt>
                <c:pt idx="3979">
                  <c:v>2468.26172</c:v>
                </c:pt>
                <c:pt idx="3980">
                  <c:v>2468.26172</c:v>
                </c:pt>
                <c:pt idx="3981">
                  <c:v>2468.26172</c:v>
                </c:pt>
                <c:pt idx="3982">
                  <c:v>2468.26172</c:v>
                </c:pt>
                <c:pt idx="3983">
                  <c:v>2468.26172</c:v>
                </c:pt>
                <c:pt idx="3984">
                  <c:v>2468.26172</c:v>
                </c:pt>
                <c:pt idx="3985">
                  <c:v>2468.26172</c:v>
                </c:pt>
                <c:pt idx="3986">
                  <c:v>2465.8203100000019</c:v>
                </c:pt>
                <c:pt idx="3987">
                  <c:v>2465.8203100000019</c:v>
                </c:pt>
                <c:pt idx="3988">
                  <c:v>2468.26172</c:v>
                </c:pt>
                <c:pt idx="3989">
                  <c:v>2468.26172</c:v>
                </c:pt>
                <c:pt idx="3990">
                  <c:v>2465.8203100000019</c:v>
                </c:pt>
                <c:pt idx="3991">
                  <c:v>2468.26172</c:v>
                </c:pt>
                <c:pt idx="3992">
                  <c:v>2468.26172</c:v>
                </c:pt>
                <c:pt idx="3993">
                  <c:v>2468.26172</c:v>
                </c:pt>
                <c:pt idx="3994">
                  <c:v>2468.26172</c:v>
                </c:pt>
                <c:pt idx="3995">
                  <c:v>2468.26172</c:v>
                </c:pt>
                <c:pt idx="3996">
                  <c:v>2468.26172</c:v>
                </c:pt>
                <c:pt idx="3997">
                  <c:v>2468.26172</c:v>
                </c:pt>
                <c:pt idx="3998">
                  <c:v>2465.8203100000019</c:v>
                </c:pt>
                <c:pt idx="3999">
                  <c:v>2468.26172</c:v>
                </c:pt>
                <c:pt idx="4000">
                  <c:v>2465.8203100000019</c:v>
                </c:pt>
                <c:pt idx="4001">
                  <c:v>2465.8203100000019</c:v>
                </c:pt>
                <c:pt idx="4002">
                  <c:v>2468.26172</c:v>
                </c:pt>
                <c:pt idx="4003">
                  <c:v>2468.26172</c:v>
                </c:pt>
                <c:pt idx="4004">
                  <c:v>2468.26172</c:v>
                </c:pt>
                <c:pt idx="4005">
                  <c:v>2468.26172</c:v>
                </c:pt>
                <c:pt idx="4006">
                  <c:v>2468.26172</c:v>
                </c:pt>
                <c:pt idx="4007">
                  <c:v>2468.26172</c:v>
                </c:pt>
                <c:pt idx="4008">
                  <c:v>2468.26172</c:v>
                </c:pt>
                <c:pt idx="4009">
                  <c:v>2465.8203100000019</c:v>
                </c:pt>
                <c:pt idx="4010">
                  <c:v>2468.26172</c:v>
                </c:pt>
                <c:pt idx="4011">
                  <c:v>2468.26172</c:v>
                </c:pt>
                <c:pt idx="4012">
                  <c:v>2465.8203100000019</c:v>
                </c:pt>
                <c:pt idx="4013">
                  <c:v>2468.26172</c:v>
                </c:pt>
                <c:pt idx="4014">
                  <c:v>2468.26172</c:v>
                </c:pt>
                <c:pt idx="4015">
                  <c:v>2465.8203100000019</c:v>
                </c:pt>
                <c:pt idx="4016">
                  <c:v>2468.26172</c:v>
                </c:pt>
                <c:pt idx="4017">
                  <c:v>2465.8203100000019</c:v>
                </c:pt>
                <c:pt idx="4018">
                  <c:v>2465.8203100000019</c:v>
                </c:pt>
                <c:pt idx="4019">
                  <c:v>2468.26172</c:v>
                </c:pt>
                <c:pt idx="4020">
                  <c:v>2468.26172</c:v>
                </c:pt>
                <c:pt idx="4021">
                  <c:v>2468.26172</c:v>
                </c:pt>
                <c:pt idx="4022">
                  <c:v>2465.8203100000019</c:v>
                </c:pt>
                <c:pt idx="4023">
                  <c:v>2465.8203100000019</c:v>
                </c:pt>
                <c:pt idx="4024">
                  <c:v>2465.8203100000019</c:v>
                </c:pt>
                <c:pt idx="4025">
                  <c:v>2465.8203100000019</c:v>
                </c:pt>
                <c:pt idx="4026">
                  <c:v>2468.26172</c:v>
                </c:pt>
                <c:pt idx="4027">
                  <c:v>2468.26172</c:v>
                </c:pt>
                <c:pt idx="4028">
                  <c:v>2465.8203100000019</c:v>
                </c:pt>
                <c:pt idx="4029">
                  <c:v>2465.8203100000019</c:v>
                </c:pt>
                <c:pt idx="4030">
                  <c:v>2465.8203100000019</c:v>
                </c:pt>
                <c:pt idx="4031">
                  <c:v>2465.8203100000019</c:v>
                </c:pt>
                <c:pt idx="4032">
                  <c:v>2465.8203100000019</c:v>
                </c:pt>
                <c:pt idx="4033">
                  <c:v>2468.26172</c:v>
                </c:pt>
                <c:pt idx="4034">
                  <c:v>2463.3789099999999</c:v>
                </c:pt>
                <c:pt idx="4035">
                  <c:v>2468.26172</c:v>
                </c:pt>
                <c:pt idx="4036">
                  <c:v>2468.26172</c:v>
                </c:pt>
                <c:pt idx="4037">
                  <c:v>2465.8203100000019</c:v>
                </c:pt>
                <c:pt idx="4038">
                  <c:v>2468.26172</c:v>
                </c:pt>
                <c:pt idx="4039">
                  <c:v>2465.8203100000019</c:v>
                </c:pt>
                <c:pt idx="4040">
                  <c:v>2468.26172</c:v>
                </c:pt>
                <c:pt idx="4041">
                  <c:v>2465.8203100000019</c:v>
                </c:pt>
                <c:pt idx="4042">
                  <c:v>2468.26172</c:v>
                </c:pt>
                <c:pt idx="4043">
                  <c:v>2465.8203100000019</c:v>
                </c:pt>
                <c:pt idx="4044">
                  <c:v>2465.8203100000019</c:v>
                </c:pt>
                <c:pt idx="4045">
                  <c:v>2468.26172</c:v>
                </c:pt>
                <c:pt idx="4046">
                  <c:v>2465.8203100000019</c:v>
                </c:pt>
                <c:pt idx="4047">
                  <c:v>2465.8203100000019</c:v>
                </c:pt>
                <c:pt idx="4048">
                  <c:v>2465.8203100000019</c:v>
                </c:pt>
                <c:pt idx="4049">
                  <c:v>2465.8203100000019</c:v>
                </c:pt>
                <c:pt idx="4050">
                  <c:v>2465.8203100000019</c:v>
                </c:pt>
                <c:pt idx="4051">
                  <c:v>2468.26172</c:v>
                </c:pt>
                <c:pt idx="4052">
                  <c:v>2468.26172</c:v>
                </c:pt>
                <c:pt idx="4053">
                  <c:v>2465.8203100000019</c:v>
                </c:pt>
                <c:pt idx="4054">
                  <c:v>2468.26172</c:v>
                </c:pt>
                <c:pt idx="4055">
                  <c:v>2468.26172</c:v>
                </c:pt>
                <c:pt idx="4056">
                  <c:v>2465.8203100000019</c:v>
                </c:pt>
                <c:pt idx="4057">
                  <c:v>2465.8203100000019</c:v>
                </c:pt>
                <c:pt idx="4058">
                  <c:v>2468.26172</c:v>
                </c:pt>
                <c:pt idx="4059">
                  <c:v>2465.8203100000019</c:v>
                </c:pt>
                <c:pt idx="4060">
                  <c:v>2468.26172</c:v>
                </c:pt>
                <c:pt idx="4061">
                  <c:v>2468.26172</c:v>
                </c:pt>
                <c:pt idx="4062">
                  <c:v>2468.26172</c:v>
                </c:pt>
                <c:pt idx="4063">
                  <c:v>2468.26172</c:v>
                </c:pt>
                <c:pt idx="4064">
                  <c:v>2468.26172</c:v>
                </c:pt>
                <c:pt idx="4065">
                  <c:v>2465.8203100000019</c:v>
                </c:pt>
                <c:pt idx="4066">
                  <c:v>2468.26172</c:v>
                </c:pt>
                <c:pt idx="4067">
                  <c:v>2468.26172</c:v>
                </c:pt>
                <c:pt idx="4068">
                  <c:v>2468.26172</c:v>
                </c:pt>
                <c:pt idx="4069">
                  <c:v>2468.26172</c:v>
                </c:pt>
                <c:pt idx="4070">
                  <c:v>2468.26172</c:v>
                </c:pt>
                <c:pt idx="4071">
                  <c:v>2465.8203100000019</c:v>
                </c:pt>
                <c:pt idx="4072">
                  <c:v>2465.8203100000019</c:v>
                </c:pt>
                <c:pt idx="4073">
                  <c:v>2468.26172</c:v>
                </c:pt>
                <c:pt idx="4074">
                  <c:v>2468.26172</c:v>
                </c:pt>
                <c:pt idx="4075">
                  <c:v>2465.8203100000019</c:v>
                </c:pt>
                <c:pt idx="4076">
                  <c:v>2468.26172</c:v>
                </c:pt>
                <c:pt idx="4077">
                  <c:v>2468.26172</c:v>
                </c:pt>
                <c:pt idx="4078">
                  <c:v>2465.8203100000019</c:v>
                </c:pt>
                <c:pt idx="4079">
                  <c:v>2468.26172</c:v>
                </c:pt>
                <c:pt idx="4080">
                  <c:v>2468.26172</c:v>
                </c:pt>
                <c:pt idx="4081">
                  <c:v>2468.26172</c:v>
                </c:pt>
                <c:pt idx="4082">
                  <c:v>2465.8203100000019</c:v>
                </c:pt>
                <c:pt idx="4083">
                  <c:v>2468.26172</c:v>
                </c:pt>
                <c:pt idx="4084">
                  <c:v>2465.8203100000019</c:v>
                </c:pt>
                <c:pt idx="4085">
                  <c:v>2468.26172</c:v>
                </c:pt>
                <c:pt idx="4086">
                  <c:v>2465.8203100000019</c:v>
                </c:pt>
                <c:pt idx="4087">
                  <c:v>2465.8203100000019</c:v>
                </c:pt>
                <c:pt idx="4088">
                  <c:v>2465.8203100000019</c:v>
                </c:pt>
                <c:pt idx="4089">
                  <c:v>2468.26172</c:v>
                </c:pt>
                <c:pt idx="4090">
                  <c:v>2465.8203100000019</c:v>
                </c:pt>
                <c:pt idx="4091">
                  <c:v>2465.8203100000019</c:v>
                </c:pt>
                <c:pt idx="4092">
                  <c:v>2468.26172</c:v>
                </c:pt>
                <c:pt idx="4093">
                  <c:v>2468.26172</c:v>
                </c:pt>
                <c:pt idx="4094">
                  <c:v>2465.8203100000019</c:v>
                </c:pt>
                <c:pt idx="4095">
                  <c:v>2468.26172</c:v>
                </c:pt>
                <c:pt idx="4096">
                  <c:v>2468.26172</c:v>
                </c:pt>
                <c:pt idx="4097">
                  <c:v>2465.8203100000019</c:v>
                </c:pt>
                <c:pt idx="4098">
                  <c:v>2465.8203100000019</c:v>
                </c:pt>
                <c:pt idx="4099">
                  <c:v>2468.26172</c:v>
                </c:pt>
                <c:pt idx="4100">
                  <c:v>2465.8203100000019</c:v>
                </c:pt>
                <c:pt idx="4101">
                  <c:v>2468.26172</c:v>
                </c:pt>
                <c:pt idx="4102">
                  <c:v>2468.26172</c:v>
                </c:pt>
                <c:pt idx="4103">
                  <c:v>2465.8203100000019</c:v>
                </c:pt>
                <c:pt idx="4104">
                  <c:v>2468.26172</c:v>
                </c:pt>
                <c:pt idx="4105">
                  <c:v>2465.8203100000019</c:v>
                </c:pt>
                <c:pt idx="4106">
                  <c:v>2465.8203100000019</c:v>
                </c:pt>
                <c:pt idx="4107">
                  <c:v>2465.8203100000019</c:v>
                </c:pt>
                <c:pt idx="4108">
                  <c:v>2465.8203100000019</c:v>
                </c:pt>
                <c:pt idx="4109">
                  <c:v>2465.8203100000019</c:v>
                </c:pt>
                <c:pt idx="4110">
                  <c:v>2468.26172</c:v>
                </c:pt>
                <c:pt idx="4111">
                  <c:v>2465.8203100000019</c:v>
                </c:pt>
                <c:pt idx="4112">
                  <c:v>2465.8203100000019</c:v>
                </c:pt>
                <c:pt idx="4113">
                  <c:v>2468.26172</c:v>
                </c:pt>
                <c:pt idx="4114">
                  <c:v>2468.26172</c:v>
                </c:pt>
                <c:pt idx="4115">
                  <c:v>2465.8203100000019</c:v>
                </c:pt>
                <c:pt idx="4116">
                  <c:v>2468.26172</c:v>
                </c:pt>
                <c:pt idx="4117">
                  <c:v>2468.26172</c:v>
                </c:pt>
                <c:pt idx="4118">
                  <c:v>2468.26172</c:v>
                </c:pt>
                <c:pt idx="4119">
                  <c:v>2468.26172</c:v>
                </c:pt>
                <c:pt idx="4120">
                  <c:v>2468.26172</c:v>
                </c:pt>
                <c:pt idx="4121">
                  <c:v>2465.8203100000019</c:v>
                </c:pt>
                <c:pt idx="4122">
                  <c:v>2465.8203100000019</c:v>
                </c:pt>
                <c:pt idx="4123">
                  <c:v>2468.26172</c:v>
                </c:pt>
                <c:pt idx="4124">
                  <c:v>2465.8203100000019</c:v>
                </c:pt>
                <c:pt idx="4125">
                  <c:v>2468.26172</c:v>
                </c:pt>
                <c:pt idx="4126">
                  <c:v>2465.8203100000019</c:v>
                </c:pt>
                <c:pt idx="4127">
                  <c:v>2468.26172</c:v>
                </c:pt>
                <c:pt idx="4128">
                  <c:v>2465.8203100000019</c:v>
                </c:pt>
                <c:pt idx="4129">
                  <c:v>2465.8203100000019</c:v>
                </c:pt>
                <c:pt idx="4130">
                  <c:v>2468.26172</c:v>
                </c:pt>
                <c:pt idx="4131">
                  <c:v>2465.8203100000019</c:v>
                </c:pt>
                <c:pt idx="4132">
                  <c:v>2468.26172</c:v>
                </c:pt>
                <c:pt idx="4133">
                  <c:v>2468.26172</c:v>
                </c:pt>
                <c:pt idx="4134">
                  <c:v>2465.8203100000019</c:v>
                </c:pt>
                <c:pt idx="4135">
                  <c:v>2465.8203100000019</c:v>
                </c:pt>
                <c:pt idx="4136">
                  <c:v>2465.8203100000019</c:v>
                </c:pt>
                <c:pt idx="4137">
                  <c:v>2468.26172</c:v>
                </c:pt>
                <c:pt idx="4138">
                  <c:v>2465.8203100000019</c:v>
                </c:pt>
                <c:pt idx="4139">
                  <c:v>2465.8203100000019</c:v>
                </c:pt>
                <c:pt idx="4140">
                  <c:v>2468.26172</c:v>
                </c:pt>
                <c:pt idx="4141">
                  <c:v>2465.8203100000019</c:v>
                </c:pt>
                <c:pt idx="4142">
                  <c:v>2468.26172</c:v>
                </c:pt>
                <c:pt idx="4143">
                  <c:v>2465.8203100000019</c:v>
                </c:pt>
                <c:pt idx="4144">
                  <c:v>2465.8203100000019</c:v>
                </c:pt>
                <c:pt idx="4145">
                  <c:v>2468.26172</c:v>
                </c:pt>
                <c:pt idx="4146">
                  <c:v>2468.26172</c:v>
                </c:pt>
                <c:pt idx="4147">
                  <c:v>2468.26172</c:v>
                </c:pt>
                <c:pt idx="4148">
                  <c:v>2465.8203100000019</c:v>
                </c:pt>
                <c:pt idx="4149">
                  <c:v>2465.8203100000019</c:v>
                </c:pt>
                <c:pt idx="4150">
                  <c:v>2465.8203100000019</c:v>
                </c:pt>
                <c:pt idx="4151">
                  <c:v>2465.8203100000019</c:v>
                </c:pt>
                <c:pt idx="4152">
                  <c:v>2468.26172</c:v>
                </c:pt>
                <c:pt idx="4153">
                  <c:v>2465.8203100000019</c:v>
                </c:pt>
                <c:pt idx="4154">
                  <c:v>2465.8203100000019</c:v>
                </c:pt>
                <c:pt idx="4155">
                  <c:v>2468.26172</c:v>
                </c:pt>
                <c:pt idx="4156">
                  <c:v>2465.8203100000019</c:v>
                </c:pt>
                <c:pt idx="4157">
                  <c:v>2465.8203100000019</c:v>
                </c:pt>
                <c:pt idx="4158">
                  <c:v>2468.26172</c:v>
                </c:pt>
                <c:pt idx="4159">
                  <c:v>2468.26172</c:v>
                </c:pt>
                <c:pt idx="4160">
                  <c:v>2465.8203100000019</c:v>
                </c:pt>
                <c:pt idx="4161">
                  <c:v>2468.26172</c:v>
                </c:pt>
                <c:pt idx="4162">
                  <c:v>2465.8203100000019</c:v>
                </c:pt>
                <c:pt idx="4163">
                  <c:v>2465.8203100000019</c:v>
                </c:pt>
                <c:pt idx="4164">
                  <c:v>2465.8203100000019</c:v>
                </c:pt>
                <c:pt idx="4165">
                  <c:v>2465.8203100000019</c:v>
                </c:pt>
                <c:pt idx="4166">
                  <c:v>2465.8203100000019</c:v>
                </c:pt>
                <c:pt idx="4167">
                  <c:v>2468.26172</c:v>
                </c:pt>
                <c:pt idx="4168">
                  <c:v>2465.8203100000019</c:v>
                </c:pt>
                <c:pt idx="4169">
                  <c:v>2465.8203100000019</c:v>
                </c:pt>
                <c:pt idx="4170">
                  <c:v>2468.26172</c:v>
                </c:pt>
                <c:pt idx="4171">
                  <c:v>2463.3789099999999</c:v>
                </c:pt>
                <c:pt idx="4172">
                  <c:v>2465.8203100000019</c:v>
                </c:pt>
                <c:pt idx="4173">
                  <c:v>2468.26172</c:v>
                </c:pt>
                <c:pt idx="4174">
                  <c:v>2465.8203100000019</c:v>
                </c:pt>
                <c:pt idx="4175">
                  <c:v>2465.8203100000019</c:v>
                </c:pt>
                <c:pt idx="4176">
                  <c:v>2465.8203100000019</c:v>
                </c:pt>
                <c:pt idx="4177">
                  <c:v>2465.8203100000019</c:v>
                </c:pt>
                <c:pt idx="4178">
                  <c:v>2465.8203100000019</c:v>
                </c:pt>
                <c:pt idx="4179">
                  <c:v>2465.8203100000019</c:v>
                </c:pt>
                <c:pt idx="4180">
                  <c:v>2468.26172</c:v>
                </c:pt>
                <c:pt idx="4181">
                  <c:v>2465.8203100000019</c:v>
                </c:pt>
                <c:pt idx="4182">
                  <c:v>2465.8203100000019</c:v>
                </c:pt>
                <c:pt idx="4183">
                  <c:v>2468.26172</c:v>
                </c:pt>
                <c:pt idx="4184">
                  <c:v>2465.8203100000019</c:v>
                </c:pt>
                <c:pt idx="4185">
                  <c:v>2465.8203100000019</c:v>
                </c:pt>
                <c:pt idx="4186">
                  <c:v>2468.26172</c:v>
                </c:pt>
                <c:pt idx="4187">
                  <c:v>2465.8203100000019</c:v>
                </c:pt>
                <c:pt idx="4188">
                  <c:v>2465.8203100000019</c:v>
                </c:pt>
                <c:pt idx="4189">
                  <c:v>2465.8203100000019</c:v>
                </c:pt>
                <c:pt idx="4190">
                  <c:v>2465.8203100000019</c:v>
                </c:pt>
                <c:pt idx="4191">
                  <c:v>2465.8203100000019</c:v>
                </c:pt>
                <c:pt idx="4192">
                  <c:v>2465.8203100000019</c:v>
                </c:pt>
                <c:pt idx="4193">
                  <c:v>2465.8203100000019</c:v>
                </c:pt>
                <c:pt idx="4194">
                  <c:v>2465.8203100000019</c:v>
                </c:pt>
                <c:pt idx="4195">
                  <c:v>2465.8203100000019</c:v>
                </c:pt>
                <c:pt idx="4196">
                  <c:v>2468.26172</c:v>
                </c:pt>
                <c:pt idx="4197">
                  <c:v>2465.8203100000019</c:v>
                </c:pt>
                <c:pt idx="4198">
                  <c:v>2465.8203100000019</c:v>
                </c:pt>
                <c:pt idx="4199">
                  <c:v>2465.8203100000019</c:v>
                </c:pt>
                <c:pt idx="4200">
                  <c:v>2465.8203100000019</c:v>
                </c:pt>
                <c:pt idx="4201">
                  <c:v>2465.8203100000019</c:v>
                </c:pt>
                <c:pt idx="4202">
                  <c:v>2465.8203100000019</c:v>
                </c:pt>
                <c:pt idx="4203">
                  <c:v>2465.8203100000019</c:v>
                </c:pt>
                <c:pt idx="4204">
                  <c:v>2468.26172</c:v>
                </c:pt>
                <c:pt idx="4205">
                  <c:v>2468.26172</c:v>
                </c:pt>
                <c:pt idx="4206">
                  <c:v>2468.26172</c:v>
                </c:pt>
                <c:pt idx="4207">
                  <c:v>2465.8203100000019</c:v>
                </c:pt>
                <c:pt idx="4208">
                  <c:v>2468.26172</c:v>
                </c:pt>
                <c:pt idx="4209">
                  <c:v>2468.26172</c:v>
                </c:pt>
                <c:pt idx="4210">
                  <c:v>2468.26172</c:v>
                </c:pt>
                <c:pt idx="4211">
                  <c:v>2465.8203100000019</c:v>
                </c:pt>
                <c:pt idx="4212">
                  <c:v>2465.8203100000019</c:v>
                </c:pt>
                <c:pt idx="4213">
                  <c:v>2465.8203100000019</c:v>
                </c:pt>
                <c:pt idx="4214">
                  <c:v>2463.3789099999999</c:v>
                </c:pt>
                <c:pt idx="4215">
                  <c:v>2465.8203100000019</c:v>
                </c:pt>
                <c:pt idx="4216">
                  <c:v>2465.8203100000019</c:v>
                </c:pt>
                <c:pt idx="4217">
                  <c:v>2465.8203100000019</c:v>
                </c:pt>
                <c:pt idx="4218">
                  <c:v>2465.8203100000019</c:v>
                </c:pt>
                <c:pt idx="4219">
                  <c:v>2468.26172</c:v>
                </c:pt>
                <c:pt idx="4220">
                  <c:v>2465.8203100000019</c:v>
                </c:pt>
                <c:pt idx="4221">
                  <c:v>2465.8203100000019</c:v>
                </c:pt>
                <c:pt idx="4222">
                  <c:v>2465.8203100000019</c:v>
                </c:pt>
                <c:pt idx="4223">
                  <c:v>2465.8203100000019</c:v>
                </c:pt>
                <c:pt idx="4224">
                  <c:v>2465.8203100000019</c:v>
                </c:pt>
                <c:pt idx="4225">
                  <c:v>2465.8203100000019</c:v>
                </c:pt>
                <c:pt idx="4226">
                  <c:v>2468.26172</c:v>
                </c:pt>
                <c:pt idx="4227">
                  <c:v>2465.8203100000019</c:v>
                </c:pt>
                <c:pt idx="4228">
                  <c:v>2465.8203100000019</c:v>
                </c:pt>
                <c:pt idx="4229">
                  <c:v>2465.8203100000019</c:v>
                </c:pt>
                <c:pt idx="4230">
                  <c:v>2465.8203100000019</c:v>
                </c:pt>
                <c:pt idx="4231">
                  <c:v>2468.26172</c:v>
                </c:pt>
                <c:pt idx="4232">
                  <c:v>2465.8203100000019</c:v>
                </c:pt>
                <c:pt idx="4233">
                  <c:v>2465.8203100000019</c:v>
                </c:pt>
                <c:pt idx="4234">
                  <c:v>2465.8203100000019</c:v>
                </c:pt>
                <c:pt idx="4235">
                  <c:v>2465.8203100000019</c:v>
                </c:pt>
                <c:pt idx="4236">
                  <c:v>2468.26172</c:v>
                </c:pt>
                <c:pt idx="4237">
                  <c:v>2465.8203100000019</c:v>
                </c:pt>
                <c:pt idx="4238">
                  <c:v>2465.8203100000019</c:v>
                </c:pt>
                <c:pt idx="4239">
                  <c:v>2465.8203100000019</c:v>
                </c:pt>
                <c:pt idx="4240">
                  <c:v>2465.8203100000019</c:v>
                </c:pt>
                <c:pt idx="4241">
                  <c:v>2465.8203100000019</c:v>
                </c:pt>
                <c:pt idx="4242">
                  <c:v>2465.8203100000019</c:v>
                </c:pt>
                <c:pt idx="4243">
                  <c:v>2465.8203100000019</c:v>
                </c:pt>
                <c:pt idx="4244">
                  <c:v>2465.8203100000019</c:v>
                </c:pt>
                <c:pt idx="4245">
                  <c:v>2465.8203100000019</c:v>
                </c:pt>
                <c:pt idx="4246">
                  <c:v>2465.8203100000019</c:v>
                </c:pt>
                <c:pt idx="4247">
                  <c:v>2465.8203100000019</c:v>
                </c:pt>
                <c:pt idx="4248">
                  <c:v>2465.8203100000019</c:v>
                </c:pt>
                <c:pt idx="4249">
                  <c:v>2468.26172</c:v>
                </c:pt>
                <c:pt idx="4250">
                  <c:v>2468.26172</c:v>
                </c:pt>
                <c:pt idx="4251">
                  <c:v>2463.3789099999999</c:v>
                </c:pt>
                <c:pt idx="4252">
                  <c:v>2468.26172</c:v>
                </c:pt>
                <c:pt idx="4253">
                  <c:v>2465.8203100000019</c:v>
                </c:pt>
                <c:pt idx="4254">
                  <c:v>2465.8203100000019</c:v>
                </c:pt>
                <c:pt idx="4255">
                  <c:v>2465.8203100000019</c:v>
                </c:pt>
                <c:pt idx="4256">
                  <c:v>2463.3789099999999</c:v>
                </c:pt>
                <c:pt idx="4257">
                  <c:v>2465.8203100000019</c:v>
                </c:pt>
                <c:pt idx="4258">
                  <c:v>2465.8203100000019</c:v>
                </c:pt>
                <c:pt idx="4259">
                  <c:v>2468.26172</c:v>
                </c:pt>
                <c:pt idx="4260">
                  <c:v>2465.8203100000019</c:v>
                </c:pt>
                <c:pt idx="4261">
                  <c:v>2465.8203100000019</c:v>
                </c:pt>
                <c:pt idx="4262">
                  <c:v>2465.8203100000019</c:v>
                </c:pt>
                <c:pt idx="4263">
                  <c:v>2465.8203100000019</c:v>
                </c:pt>
                <c:pt idx="4264">
                  <c:v>2465.8203100000019</c:v>
                </c:pt>
                <c:pt idx="4265">
                  <c:v>2465.8203100000019</c:v>
                </c:pt>
                <c:pt idx="4266">
                  <c:v>2465.8203100000019</c:v>
                </c:pt>
                <c:pt idx="4267">
                  <c:v>2468.26172</c:v>
                </c:pt>
                <c:pt idx="4268">
                  <c:v>2463.3789099999999</c:v>
                </c:pt>
                <c:pt idx="4269">
                  <c:v>2465.8203100000019</c:v>
                </c:pt>
                <c:pt idx="4270">
                  <c:v>2465.8203100000019</c:v>
                </c:pt>
                <c:pt idx="4271">
                  <c:v>2465.8203100000019</c:v>
                </c:pt>
                <c:pt idx="4272">
                  <c:v>2465.8203100000019</c:v>
                </c:pt>
                <c:pt idx="4273">
                  <c:v>2465.8203100000019</c:v>
                </c:pt>
                <c:pt idx="4274">
                  <c:v>2468.26172</c:v>
                </c:pt>
                <c:pt idx="4275">
                  <c:v>2465.8203100000019</c:v>
                </c:pt>
                <c:pt idx="4276">
                  <c:v>2468.26172</c:v>
                </c:pt>
                <c:pt idx="4277">
                  <c:v>2465.8203100000019</c:v>
                </c:pt>
                <c:pt idx="4278">
                  <c:v>2465.8203100000019</c:v>
                </c:pt>
                <c:pt idx="4279">
                  <c:v>2465.8203100000019</c:v>
                </c:pt>
                <c:pt idx="4280">
                  <c:v>2465.8203100000019</c:v>
                </c:pt>
                <c:pt idx="4281">
                  <c:v>2465.8203100000019</c:v>
                </c:pt>
                <c:pt idx="4282">
                  <c:v>2465.8203100000019</c:v>
                </c:pt>
                <c:pt idx="4283">
                  <c:v>2465.8203100000019</c:v>
                </c:pt>
                <c:pt idx="4284">
                  <c:v>2465.8203100000019</c:v>
                </c:pt>
                <c:pt idx="4285">
                  <c:v>2465.8203100000019</c:v>
                </c:pt>
                <c:pt idx="4286">
                  <c:v>2468.26172</c:v>
                </c:pt>
                <c:pt idx="4287">
                  <c:v>2468.26172</c:v>
                </c:pt>
                <c:pt idx="4288">
                  <c:v>2465.8203100000019</c:v>
                </c:pt>
                <c:pt idx="4289">
                  <c:v>2465.8203100000019</c:v>
                </c:pt>
                <c:pt idx="4290">
                  <c:v>2463.3789099999999</c:v>
                </c:pt>
                <c:pt idx="4291">
                  <c:v>2465.8203100000019</c:v>
                </c:pt>
                <c:pt idx="4292">
                  <c:v>2465.8203100000019</c:v>
                </c:pt>
                <c:pt idx="4293">
                  <c:v>2465.8203100000019</c:v>
                </c:pt>
                <c:pt idx="4294">
                  <c:v>2465.8203100000019</c:v>
                </c:pt>
                <c:pt idx="4295">
                  <c:v>2465.8203100000019</c:v>
                </c:pt>
                <c:pt idx="4296">
                  <c:v>2468.26172</c:v>
                </c:pt>
                <c:pt idx="4297">
                  <c:v>2465.8203100000019</c:v>
                </c:pt>
                <c:pt idx="4298">
                  <c:v>2465.8203100000019</c:v>
                </c:pt>
                <c:pt idx="4299">
                  <c:v>2468.26172</c:v>
                </c:pt>
                <c:pt idx="4300">
                  <c:v>2465.8203100000019</c:v>
                </c:pt>
                <c:pt idx="4301">
                  <c:v>2465.8203100000019</c:v>
                </c:pt>
                <c:pt idx="4302">
                  <c:v>2465.8203100000019</c:v>
                </c:pt>
                <c:pt idx="4303">
                  <c:v>2465.8203100000019</c:v>
                </c:pt>
                <c:pt idx="4304">
                  <c:v>2465.8203100000019</c:v>
                </c:pt>
                <c:pt idx="4305">
                  <c:v>2465.8203100000019</c:v>
                </c:pt>
                <c:pt idx="4306">
                  <c:v>2465.8203100000019</c:v>
                </c:pt>
                <c:pt idx="4307">
                  <c:v>2465.8203100000019</c:v>
                </c:pt>
                <c:pt idx="4308">
                  <c:v>2468.26172</c:v>
                </c:pt>
                <c:pt idx="4309">
                  <c:v>2465.8203100000019</c:v>
                </c:pt>
                <c:pt idx="4310">
                  <c:v>2465.8203100000019</c:v>
                </c:pt>
                <c:pt idx="4311">
                  <c:v>2465.8203100000019</c:v>
                </c:pt>
                <c:pt idx="4312">
                  <c:v>2465.8203100000019</c:v>
                </c:pt>
                <c:pt idx="4313">
                  <c:v>2465.8203100000019</c:v>
                </c:pt>
                <c:pt idx="4314">
                  <c:v>2468.26172</c:v>
                </c:pt>
                <c:pt idx="4315">
                  <c:v>2465.8203100000019</c:v>
                </c:pt>
                <c:pt idx="4316">
                  <c:v>2465.8203100000019</c:v>
                </c:pt>
                <c:pt idx="4317">
                  <c:v>2465.8203100000019</c:v>
                </c:pt>
                <c:pt idx="4318">
                  <c:v>2465.8203100000019</c:v>
                </c:pt>
                <c:pt idx="4319">
                  <c:v>2465.8203100000019</c:v>
                </c:pt>
                <c:pt idx="4320">
                  <c:v>2465.8203100000019</c:v>
                </c:pt>
                <c:pt idx="4321">
                  <c:v>2465.8203100000019</c:v>
                </c:pt>
                <c:pt idx="4322">
                  <c:v>2465.8203100000019</c:v>
                </c:pt>
                <c:pt idx="4323">
                  <c:v>2465.8203100000019</c:v>
                </c:pt>
                <c:pt idx="4324">
                  <c:v>2465.8203100000019</c:v>
                </c:pt>
                <c:pt idx="4325">
                  <c:v>2465.8203100000019</c:v>
                </c:pt>
                <c:pt idx="4326">
                  <c:v>2465.8203100000019</c:v>
                </c:pt>
                <c:pt idx="4327">
                  <c:v>2465.8203100000019</c:v>
                </c:pt>
                <c:pt idx="4328">
                  <c:v>2465.8203100000019</c:v>
                </c:pt>
                <c:pt idx="4329">
                  <c:v>2465.8203100000019</c:v>
                </c:pt>
                <c:pt idx="4330">
                  <c:v>2465.8203100000019</c:v>
                </c:pt>
                <c:pt idx="4331">
                  <c:v>2468.26172</c:v>
                </c:pt>
                <c:pt idx="4332">
                  <c:v>2465.8203100000019</c:v>
                </c:pt>
                <c:pt idx="4333">
                  <c:v>2465.8203100000019</c:v>
                </c:pt>
                <c:pt idx="4334">
                  <c:v>2465.8203100000019</c:v>
                </c:pt>
                <c:pt idx="4335">
                  <c:v>2465.8203100000019</c:v>
                </c:pt>
                <c:pt idx="4336">
                  <c:v>2465.8203100000019</c:v>
                </c:pt>
                <c:pt idx="4337">
                  <c:v>2465.8203100000019</c:v>
                </c:pt>
                <c:pt idx="4338">
                  <c:v>2465.8203100000019</c:v>
                </c:pt>
                <c:pt idx="4339">
                  <c:v>2465.8203100000019</c:v>
                </c:pt>
                <c:pt idx="4340">
                  <c:v>2465.8203100000019</c:v>
                </c:pt>
                <c:pt idx="4341">
                  <c:v>2465.8203100000019</c:v>
                </c:pt>
                <c:pt idx="4342">
                  <c:v>2465.8203100000019</c:v>
                </c:pt>
                <c:pt idx="4343">
                  <c:v>2465.8203100000019</c:v>
                </c:pt>
                <c:pt idx="4344">
                  <c:v>2465.8203100000019</c:v>
                </c:pt>
                <c:pt idx="4345">
                  <c:v>2463.3789099999999</c:v>
                </c:pt>
                <c:pt idx="4346">
                  <c:v>2465.8203100000019</c:v>
                </c:pt>
                <c:pt idx="4347">
                  <c:v>2465.8203100000019</c:v>
                </c:pt>
                <c:pt idx="4348">
                  <c:v>2465.8203100000019</c:v>
                </c:pt>
                <c:pt idx="4349">
                  <c:v>2465.8203100000019</c:v>
                </c:pt>
                <c:pt idx="4350">
                  <c:v>2465.8203100000019</c:v>
                </c:pt>
                <c:pt idx="4351">
                  <c:v>2465.8203100000019</c:v>
                </c:pt>
                <c:pt idx="4352">
                  <c:v>2465.8203100000019</c:v>
                </c:pt>
                <c:pt idx="4353">
                  <c:v>2465.8203100000019</c:v>
                </c:pt>
                <c:pt idx="4354">
                  <c:v>2465.8203100000019</c:v>
                </c:pt>
                <c:pt idx="4355">
                  <c:v>2465.8203100000019</c:v>
                </c:pt>
                <c:pt idx="4356">
                  <c:v>2465.8203100000019</c:v>
                </c:pt>
                <c:pt idx="4357">
                  <c:v>2465.8203100000019</c:v>
                </c:pt>
                <c:pt idx="4358">
                  <c:v>2465.8203100000019</c:v>
                </c:pt>
                <c:pt idx="4359">
                  <c:v>2468.26172</c:v>
                </c:pt>
                <c:pt idx="4360">
                  <c:v>2465.8203100000019</c:v>
                </c:pt>
                <c:pt idx="4361">
                  <c:v>2465.8203100000019</c:v>
                </c:pt>
                <c:pt idx="4362">
                  <c:v>2465.8203100000019</c:v>
                </c:pt>
                <c:pt idx="4363">
                  <c:v>2465.8203100000019</c:v>
                </c:pt>
                <c:pt idx="4364">
                  <c:v>2465.8203100000019</c:v>
                </c:pt>
                <c:pt idx="4365">
                  <c:v>2465.8203100000019</c:v>
                </c:pt>
                <c:pt idx="4366">
                  <c:v>2465.8203100000019</c:v>
                </c:pt>
                <c:pt idx="4367">
                  <c:v>2465.8203100000019</c:v>
                </c:pt>
                <c:pt idx="4368">
                  <c:v>2465.8203100000019</c:v>
                </c:pt>
                <c:pt idx="4369">
                  <c:v>2465.8203100000019</c:v>
                </c:pt>
                <c:pt idx="4370">
                  <c:v>2465.8203100000019</c:v>
                </c:pt>
                <c:pt idx="4371">
                  <c:v>2463.3789099999999</c:v>
                </c:pt>
                <c:pt idx="4372">
                  <c:v>2465.8203100000019</c:v>
                </c:pt>
                <c:pt idx="4373">
                  <c:v>2465.8203100000019</c:v>
                </c:pt>
                <c:pt idx="4374">
                  <c:v>2465.8203100000019</c:v>
                </c:pt>
                <c:pt idx="4375">
                  <c:v>2465.8203100000019</c:v>
                </c:pt>
                <c:pt idx="4376">
                  <c:v>2465.8203100000019</c:v>
                </c:pt>
                <c:pt idx="4377">
                  <c:v>2465.8203100000019</c:v>
                </c:pt>
                <c:pt idx="4378">
                  <c:v>2465.8203100000019</c:v>
                </c:pt>
                <c:pt idx="4379">
                  <c:v>2465.8203100000019</c:v>
                </c:pt>
                <c:pt idx="4380">
                  <c:v>2468.26172</c:v>
                </c:pt>
                <c:pt idx="4381">
                  <c:v>2465.8203100000019</c:v>
                </c:pt>
                <c:pt idx="4382">
                  <c:v>2465.8203100000019</c:v>
                </c:pt>
                <c:pt idx="4383">
                  <c:v>2463.3789099999999</c:v>
                </c:pt>
                <c:pt idx="4384">
                  <c:v>2465.8203100000019</c:v>
                </c:pt>
                <c:pt idx="4385">
                  <c:v>2465.8203100000019</c:v>
                </c:pt>
                <c:pt idx="4386">
                  <c:v>2465.8203100000019</c:v>
                </c:pt>
                <c:pt idx="4387">
                  <c:v>2465.8203100000019</c:v>
                </c:pt>
                <c:pt idx="4388">
                  <c:v>2465.8203100000019</c:v>
                </c:pt>
                <c:pt idx="4389">
                  <c:v>2465.8203100000019</c:v>
                </c:pt>
                <c:pt idx="4390">
                  <c:v>2465.8203100000019</c:v>
                </c:pt>
                <c:pt idx="4391">
                  <c:v>2468.26172</c:v>
                </c:pt>
                <c:pt idx="4392">
                  <c:v>2465.8203100000019</c:v>
                </c:pt>
                <c:pt idx="4393">
                  <c:v>2465.8203100000019</c:v>
                </c:pt>
                <c:pt idx="4394">
                  <c:v>2465.8203100000019</c:v>
                </c:pt>
                <c:pt idx="4395">
                  <c:v>2463.3789099999999</c:v>
                </c:pt>
                <c:pt idx="4396">
                  <c:v>2465.8203100000019</c:v>
                </c:pt>
                <c:pt idx="4397">
                  <c:v>2465.8203100000019</c:v>
                </c:pt>
                <c:pt idx="4398">
                  <c:v>2463.3789099999999</c:v>
                </c:pt>
                <c:pt idx="4399">
                  <c:v>2468.26172</c:v>
                </c:pt>
                <c:pt idx="4400">
                  <c:v>2465.8203100000019</c:v>
                </c:pt>
                <c:pt idx="4401">
                  <c:v>2463.3789099999999</c:v>
                </c:pt>
                <c:pt idx="4402">
                  <c:v>2465.8203100000019</c:v>
                </c:pt>
                <c:pt idx="4403">
                  <c:v>2465.8203100000019</c:v>
                </c:pt>
                <c:pt idx="4404">
                  <c:v>2465.8203100000019</c:v>
                </c:pt>
                <c:pt idx="4405">
                  <c:v>2463.3789099999999</c:v>
                </c:pt>
                <c:pt idx="4406">
                  <c:v>2465.8203100000019</c:v>
                </c:pt>
                <c:pt idx="4407">
                  <c:v>2465.8203100000019</c:v>
                </c:pt>
                <c:pt idx="4408">
                  <c:v>2465.8203100000019</c:v>
                </c:pt>
                <c:pt idx="4409">
                  <c:v>2465.8203100000019</c:v>
                </c:pt>
                <c:pt idx="4410">
                  <c:v>2465.8203100000019</c:v>
                </c:pt>
                <c:pt idx="4411">
                  <c:v>2463.3789099999999</c:v>
                </c:pt>
                <c:pt idx="4412">
                  <c:v>2465.8203100000019</c:v>
                </c:pt>
                <c:pt idx="4413">
                  <c:v>2465.8203100000019</c:v>
                </c:pt>
                <c:pt idx="4414">
                  <c:v>2465.8203100000019</c:v>
                </c:pt>
                <c:pt idx="4415">
                  <c:v>2465.8203100000019</c:v>
                </c:pt>
                <c:pt idx="4416">
                  <c:v>2465.8203100000019</c:v>
                </c:pt>
                <c:pt idx="4417">
                  <c:v>2465.8203100000019</c:v>
                </c:pt>
                <c:pt idx="4418">
                  <c:v>2465.8203100000019</c:v>
                </c:pt>
                <c:pt idx="4419">
                  <c:v>2465.8203100000019</c:v>
                </c:pt>
                <c:pt idx="4420">
                  <c:v>2465.8203100000019</c:v>
                </c:pt>
                <c:pt idx="4421">
                  <c:v>2465.8203100000019</c:v>
                </c:pt>
                <c:pt idx="4422">
                  <c:v>2465.8203100000019</c:v>
                </c:pt>
                <c:pt idx="4423">
                  <c:v>2465.8203100000019</c:v>
                </c:pt>
                <c:pt idx="4424">
                  <c:v>2465.8203100000019</c:v>
                </c:pt>
                <c:pt idx="4425">
                  <c:v>2465.8203100000019</c:v>
                </c:pt>
                <c:pt idx="4426">
                  <c:v>2465.8203100000019</c:v>
                </c:pt>
                <c:pt idx="4427">
                  <c:v>2465.8203100000019</c:v>
                </c:pt>
                <c:pt idx="4428">
                  <c:v>2468.26172</c:v>
                </c:pt>
                <c:pt idx="4429">
                  <c:v>2465.8203100000019</c:v>
                </c:pt>
                <c:pt idx="4430">
                  <c:v>2465.8203100000019</c:v>
                </c:pt>
                <c:pt idx="4431">
                  <c:v>2465.8203100000019</c:v>
                </c:pt>
                <c:pt idx="4432">
                  <c:v>2465.8203100000019</c:v>
                </c:pt>
                <c:pt idx="4433">
                  <c:v>2465.8203100000019</c:v>
                </c:pt>
                <c:pt idx="4434">
                  <c:v>2465.8203100000019</c:v>
                </c:pt>
                <c:pt idx="4435">
                  <c:v>2465.8203100000019</c:v>
                </c:pt>
                <c:pt idx="4436">
                  <c:v>2465.8203100000019</c:v>
                </c:pt>
                <c:pt idx="4437">
                  <c:v>2465.8203100000019</c:v>
                </c:pt>
                <c:pt idx="4438">
                  <c:v>2463.3789099999999</c:v>
                </c:pt>
                <c:pt idx="4439">
                  <c:v>2465.8203100000019</c:v>
                </c:pt>
                <c:pt idx="4440">
                  <c:v>2468.26172</c:v>
                </c:pt>
                <c:pt idx="4441">
                  <c:v>2465.8203100000019</c:v>
                </c:pt>
                <c:pt idx="4442">
                  <c:v>2465.8203100000019</c:v>
                </c:pt>
                <c:pt idx="4443">
                  <c:v>2465.8203100000019</c:v>
                </c:pt>
                <c:pt idx="4444">
                  <c:v>2465.8203100000019</c:v>
                </c:pt>
                <c:pt idx="4445">
                  <c:v>2465.8203100000019</c:v>
                </c:pt>
                <c:pt idx="4446">
                  <c:v>2465.8203100000019</c:v>
                </c:pt>
                <c:pt idx="4447">
                  <c:v>2465.8203100000019</c:v>
                </c:pt>
                <c:pt idx="4448">
                  <c:v>2465.8203100000019</c:v>
                </c:pt>
                <c:pt idx="4449">
                  <c:v>2465.8203100000019</c:v>
                </c:pt>
                <c:pt idx="4450">
                  <c:v>2465.8203100000019</c:v>
                </c:pt>
                <c:pt idx="4451">
                  <c:v>2465.8203100000019</c:v>
                </c:pt>
                <c:pt idx="4452">
                  <c:v>2465.8203100000019</c:v>
                </c:pt>
                <c:pt idx="4453">
                  <c:v>2465.8203100000019</c:v>
                </c:pt>
                <c:pt idx="4454">
                  <c:v>2465.8203100000019</c:v>
                </c:pt>
                <c:pt idx="4455">
                  <c:v>2465.8203100000019</c:v>
                </c:pt>
                <c:pt idx="4456">
                  <c:v>2465.8203100000019</c:v>
                </c:pt>
                <c:pt idx="4457">
                  <c:v>2465.8203100000019</c:v>
                </c:pt>
                <c:pt idx="4458">
                  <c:v>2465.8203100000019</c:v>
                </c:pt>
                <c:pt idx="4459">
                  <c:v>2465.8203100000019</c:v>
                </c:pt>
                <c:pt idx="4460">
                  <c:v>2465.8203100000019</c:v>
                </c:pt>
                <c:pt idx="4461">
                  <c:v>2465.8203100000019</c:v>
                </c:pt>
                <c:pt idx="4462">
                  <c:v>2465.8203100000019</c:v>
                </c:pt>
                <c:pt idx="4463">
                  <c:v>2465.8203100000019</c:v>
                </c:pt>
                <c:pt idx="4464">
                  <c:v>2465.8203100000019</c:v>
                </c:pt>
                <c:pt idx="4465">
                  <c:v>2465.8203100000019</c:v>
                </c:pt>
                <c:pt idx="4466">
                  <c:v>2465.8203100000019</c:v>
                </c:pt>
                <c:pt idx="4467">
                  <c:v>2465.8203100000019</c:v>
                </c:pt>
                <c:pt idx="4468">
                  <c:v>2465.8203100000019</c:v>
                </c:pt>
                <c:pt idx="4469">
                  <c:v>2465.8203100000019</c:v>
                </c:pt>
                <c:pt idx="4470">
                  <c:v>2465.8203100000019</c:v>
                </c:pt>
                <c:pt idx="4471">
                  <c:v>2465.8203100000019</c:v>
                </c:pt>
                <c:pt idx="4472">
                  <c:v>2465.8203100000019</c:v>
                </c:pt>
                <c:pt idx="4473">
                  <c:v>2465.8203100000019</c:v>
                </c:pt>
                <c:pt idx="4474">
                  <c:v>2465.8203100000019</c:v>
                </c:pt>
                <c:pt idx="4475">
                  <c:v>2463.3789099999999</c:v>
                </c:pt>
                <c:pt idx="4476">
                  <c:v>2465.8203100000019</c:v>
                </c:pt>
                <c:pt idx="4477">
                  <c:v>2465.8203100000019</c:v>
                </c:pt>
                <c:pt idx="4478">
                  <c:v>2465.8203100000019</c:v>
                </c:pt>
                <c:pt idx="4479">
                  <c:v>2465.8203100000019</c:v>
                </c:pt>
                <c:pt idx="4480">
                  <c:v>2465.8203100000019</c:v>
                </c:pt>
                <c:pt idx="4481">
                  <c:v>2468.26172</c:v>
                </c:pt>
                <c:pt idx="4482">
                  <c:v>2465.8203100000019</c:v>
                </c:pt>
                <c:pt idx="4483">
                  <c:v>2465.8203100000019</c:v>
                </c:pt>
                <c:pt idx="4484">
                  <c:v>2463.3789099999999</c:v>
                </c:pt>
                <c:pt idx="4485">
                  <c:v>2465.8203100000019</c:v>
                </c:pt>
                <c:pt idx="4486">
                  <c:v>2468.26172</c:v>
                </c:pt>
                <c:pt idx="4487">
                  <c:v>2465.8203100000019</c:v>
                </c:pt>
                <c:pt idx="4488">
                  <c:v>2465.8203100000019</c:v>
                </c:pt>
                <c:pt idx="4489">
                  <c:v>2465.8203100000019</c:v>
                </c:pt>
                <c:pt idx="4490">
                  <c:v>2465.8203100000019</c:v>
                </c:pt>
                <c:pt idx="4491">
                  <c:v>2468.26172</c:v>
                </c:pt>
                <c:pt idx="4492">
                  <c:v>2465.8203100000019</c:v>
                </c:pt>
                <c:pt idx="4493">
                  <c:v>2465.8203100000019</c:v>
                </c:pt>
                <c:pt idx="4494">
                  <c:v>2465.8203100000019</c:v>
                </c:pt>
                <c:pt idx="4495">
                  <c:v>2465.8203100000019</c:v>
                </c:pt>
                <c:pt idx="4496">
                  <c:v>2465.8203100000019</c:v>
                </c:pt>
                <c:pt idx="4497">
                  <c:v>2465.8203100000019</c:v>
                </c:pt>
                <c:pt idx="4498">
                  <c:v>2463.3789099999999</c:v>
                </c:pt>
                <c:pt idx="4499">
                  <c:v>2463.3789099999999</c:v>
                </c:pt>
                <c:pt idx="4500">
                  <c:v>2465.8203100000019</c:v>
                </c:pt>
                <c:pt idx="4501">
                  <c:v>2465.8203100000019</c:v>
                </c:pt>
                <c:pt idx="4502">
                  <c:v>2465.8203100000019</c:v>
                </c:pt>
                <c:pt idx="4503">
                  <c:v>2465.8203100000019</c:v>
                </c:pt>
                <c:pt idx="4504">
                  <c:v>2463.3789099999999</c:v>
                </c:pt>
                <c:pt idx="4505">
                  <c:v>2465.8203100000019</c:v>
                </c:pt>
                <c:pt idx="4506">
                  <c:v>2465.8203100000019</c:v>
                </c:pt>
                <c:pt idx="4507">
                  <c:v>2463.3789099999999</c:v>
                </c:pt>
                <c:pt idx="4508">
                  <c:v>2465.8203100000019</c:v>
                </c:pt>
                <c:pt idx="4509">
                  <c:v>2465.8203100000019</c:v>
                </c:pt>
                <c:pt idx="4510">
                  <c:v>2463.3789099999999</c:v>
                </c:pt>
                <c:pt idx="4511">
                  <c:v>2465.8203100000019</c:v>
                </c:pt>
                <c:pt idx="4512">
                  <c:v>2468.26172</c:v>
                </c:pt>
                <c:pt idx="4513">
                  <c:v>2465.8203100000019</c:v>
                </c:pt>
                <c:pt idx="4514">
                  <c:v>2465.8203100000019</c:v>
                </c:pt>
                <c:pt idx="4515">
                  <c:v>2468.26172</c:v>
                </c:pt>
                <c:pt idx="4516">
                  <c:v>2465.8203100000019</c:v>
                </c:pt>
                <c:pt idx="4517">
                  <c:v>2465.8203100000019</c:v>
                </c:pt>
                <c:pt idx="4518">
                  <c:v>2463.3789099999999</c:v>
                </c:pt>
                <c:pt idx="4519">
                  <c:v>2465.8203100000019</c:v>
                </c:pt>
                <c:pt idx="4520">
                  <c:v>2465.8203100000019</c:v>
                </c:pt>
                <c:pt idx="4521">
                  <c:v>2465.8203100000019</c:v>
                </c:pt>
                <c:pt idx="4522">
                  <c:v>2465.8203100000019</c:v>
                </c:pt>
                <c:pt idx="4523">
                  <c:v>2465.8203100000019</c:v>
                </c:pt>
                <c:pt idx="4524">
                  <c:v>2465.8203100000019</c:v>
                </c:pt>
                <c:pt idx="4525">
                  <c:v>2465.8203100000019</c:v>
                </c:pt>
                <c:pt idx="4526">
                  <c:v>2465.8203100000019</c:v>
                </c:pt>
                <c:pt idx="4527">
                  <c:v>2463.3789099999999</c:v>
                </c:pt>
                <c:pt idx="4528">
                  <c:v>2465.8203100000019</c:v>
                </c:pt>
                <c:pt idx="4529">
                  <c:v>2465.8203100000019</c:v>
                </c:pt>
                <c:pt idx="4530">
                  <c:v>2465.8203100000019</c:v>
                </c:pt>
                <c:pt idx="4531">
                  <c:v>2465.8203100000019</c:v>
                </c:pt>
                <c:pt idx="4532">
                  <c:v>2463.3789099999999</c:v>
                </c:pt>
                <c:pt idx="4533">
                  <c:v>2463.3789099999999</c:v>
                </c:pt>
                <c:pt idx="4534">
                  <c:v>2465.8203100000019</c:v>
                </c:pt>
                <c:pt idx="4535">
                  <c:v>2465.8203100000019</c:v>
                </c:pt>
                <c:pt idx="4536">
                  <c:v>2465.8203100000019</c:v>
                </c:pt>
                <c:pt idx="4537">
                  <c:v>2465.8203100000019</c:v>
                </c:pt>
                <c:pt idx="4538">
                  <c:v>2463.3789099999999</c:v>
                </c:pt>
                <c:pt idx="4539">
                  <c:v>2465.8203100000019</c:v>
                </c:pt>
                <c:pt idx="4540">
                  <c:v>2465.8203100000019</c:v>
                </c:pt>
                <c:pt idx="4541">
                  <c:v>2465.8203100000019</c:v>
                </c:pt>
                <c:pt idx="4542">
                  <c:v>2465.8203100000019</c:v>
                </c:pt>
                <c:pt idx="4543">
                  <c:v>2465.8203100000019</c:v>
                </c:pt>
                <c:pt idx="4544">
                  <c:v>2463.3789099999999</c:v>
                </c:pt>
                <c:pt idx="4545">
                  <c:v>2465.8203100000019</c:v>
                </c:pt>
                <c:pt idx="4546">
                  <c:v>2465.8203100000019</c:v>
                </c:pt>
                <c:pt idx="4547">
                  <c:v>2465.8203100000019</c:v>
                </c:pt>
                <c:pt idx="4548">
                  <c:v>2465.8203100000019</c:v>
                </c:pt>
                <c:pt idx="4549">
                  <c:v>2463.3789099999999</c:v>
                </c:pt>
                <c:pt idx="4550">
                  <c:v>2465.8203100000019</c:v>
                </c:pt>
                <c:pt idx="4551">
                  <c:v>2468.26172</c:v>
                </c:pt>
                <c:pt idx="4552">
                  <c:v>2463.3789099999999</c:v>
                </c:pt>
                <c:pt idx="4553">
                  <c:v>2465.8203100000019</c:v>
                </c:pt>
                <c:pt idx="4554">
                  <c:v>2465.8203100000019</c:v>
                </c:pt>
                <c:pt idx="4555">
                  <c:v>2465.8203100000019</c:v>
                </c:pt>
                <c:pt idx="4556">
                  <c:v>2465.8203100000019</c:v>
                </c:pt>
                <c:pt idx="4557">
                  <c:v>2465.8203100000019</c:v>
                </c:pt>
                <c:pt idx="4558">
                  <c:v>2465.8203100000019</c:v>
                </c:pt>
                <c:pt idx="4559">
                  <c:v>2465.8203100000019</c:v>
                </c:pt>
                <c:pt idx="4560">
                  <c:v>2465.8203100000019</c:v>
                </c:pt>
                <c:pt idx="4561">
                  <c:v>2465.8203100000019</c:v>
                </c:pt>
                <c:pt idx="4562">
                  <c:v>2463.3789099999999</c:v>
                </c:pt>
                <c:pt idx="4563">
                  <c:v>2465.8203100000019</c:v>
                </c:pt>
                <c:pt idx="4564">
                  <c:v>2463.3789099999999</c:v>
                </c:pt>
                <c:pt idx="4565">
                  <c:v>2465.8203100000019</c:v>
                </c:pt>
                <c:pt idx="4566">
                  <c:v>2468.26172</c:v>
                </c:pt>
                <c:pt idx="4567">
                  <c:v>2463.3789099999999</c:v>
                </c:pt>
                <c:pt idx="4568">
                  <c:v>2463.3789099999999</c:v>
                </c:pt>
                <c:pt idx="4569">
                  <c:v>2463.3789099999999</c:v>
                </c:pt>
                <c:pt idx="4570">
                  <c:v>2463.3789099999999</c:v>
                </c:pt>
                <c:pt idx="4571">
                  <c:v>2465.8203100000019</c:v>
                </c:pt>
                <c:pt idx="4572">
                  <c:v>2465.8203100000019</c:v>
                </c:pt>
                <c:pt idx="4573">
                  <c:v>2463.3789099999999</c:v>
                </c:pt>
                <c:pt idx="4574">
                  <c:v>2465.8203100000019</c:v>
                </c:pt>
                <c:pt idx="4575">
                  <c:v>2465.8203100000019</c:v>
                </c:pt>
                <c:pt idx="4576">
                  <c:v>2465.8203100000019</c:v>
                </c:pt>
                <c:pt idx="4577">
                  <c:v>2465.8203100000019</c:v>
                </c:pt>
                <c:pt idx="4578">
                  <c:v>2465.8203100000019</c:v>
                </c:pt>
                <c:pt idx="4579">
                  <c:v>2465.8203100000019</c:v>
                </c:pt>
                <c:pt idx="4580">
                  <c:v>2465.8203100000019</c:v>
                </c:pt>
                <c:pt idx="4581">
                  <c:v>2465.8203100000019</c:v>
                </c:pt>
                <c:pt idx="4582">
                  <c:v>2465.8203100000019</c:v>
                </c:pt>
                <c:pt idx="4583">
                  <c:v>2463.3789099999999</c:v>
                </c:pt>
                <c:pt idx="4584">
                  <c:v>2463.3789099999999</c:v>
                </c:pt>
                <c:pt idx="4585">
                  <c:v>2465.8203100000019</c:v>
                </c:pt>
                <c:pt idx="4586">
                  <c:v>2465.8203100000019</c:v>
                </c:pt>
                <c:pt idx="4587">
                  <c:v>2465.8203100000019</c:v>
                </c:pt>
                <c:pt idx="4588">
                  <c:v>2465.8203100000019</c:v>
                </c:pt>
                <c:pt idx="4589">
                  <c:v>2465.8203100000019</c:v>
                </c:pt>
                <c:pt idx="4590">
                  <c:v>2463.3789099999999</c:v>
                </c:pt>
                <c:pt idx="4591">
                  <c:v>2465.8203100000019</c:v>
                </c:pt>
                <c:pt idx="4592">
                  <c:v>2465.8203100000019</c:v>
                </c:pt>
                <c:pt idx="4593">
                  <c:v>2465.8203100000019</c:v>
                </c:pt>
                <c:pt idx="4594">
                  <c:v>2465.8203100000019</c:v>
                </c:pt>
                <c:pt idx="4595">
                  <c:v>2465.8203100000019</c:v>
                </c:pt>
                <c:pt idx="4596">
                  <c:v>2465.8203100000019</c:v>
                </c:pt>
                <c:pt idx="4597">
                  <c:v>2465.8203100000019</c:v>
                </c:pt>
                <c:pt idx="4598">
                  <c:v>2465.8203100000019</c:v>
                </c:pt>
                <c:pt idx="4599">
                  <c:v>2465.8203100000019</c:v>
                </c:pt>
                <c:pt idx="4600">
                  <c:v>2463.3789099999999</c:v>
                </c:pt>
                <c:pt idx="4601">
                  <c:v>2465.8203100000019</c:v>
                </c:pt>
                <c:pt idx="4602">
                  <c:v>2463.3789099999999</c:v>
                </c:pt>
                <c:pt idx="4603">
                  <c:v>2465.8203100000019</c:v>
                </c:pt>
                <c:pt idx="4604">
                  <c:v>2463.3789099999999</c:v>
                </c:pt>
                <c:pt idx="4605">
                  <c:v>2465.8203100000019</c:v>
                </c:pt>
                <c:pt idx="4606">
                  <c:v>2463.3789099999999</c:v>
                </c:pt>
                <c:pt idx="4607">
                  <c:v>2468.26172</c:v>
                </c:pt>
                <c:pt idx="4608">
                  <c:v>2465.8203100000019</c:v>
                </c:pt>
                <c:pt idx="4609">
                  <c:v>2465.8203100000019</c:v>
                </c:pt>
                <c:pt idx="4610">
                  <c:v>2465.8203100000019</c:v>
                </c:pt>
                <c:pt idx="4611">
                  <c:v>2463.3789099999999</c:v>
                </c:pt>
                <c:pt idx="4612">
                  <c:v>2465.8203100000019</c:v>
                </c:pt>
                <c:pt idx="4613">
                  <c:v>2465.8203100000019</c:v>
                </c:pt>
                <c:pt idx="4614">
                  <c:v>2465.8203100000019</c:v>
                </c:pt>
                <c:pt idx="4615">
                  <c:v>2465.8203100000019</c:v>
                </c:pt>
                <c:pt idx="4616">
                  <c:v>2468.26172</c:v>
                </c:pt>
                <c:pt idx="4617">
                  <c:v>2465.8203100000019</c:v>
                </c:pt>
                <c:pt idx="4618">
                  <c:v>2463.3789099999999</c:v>
                </c:pt>
                <c:pt idx="4619">
                  <c:v>2463.3789099999999</c:v>
                </c:pt>
                <c:pt idx="4620">
                  <c:v>2465.8203100000019</c:v>
                </c:pt>
                <c:pt idx="4621">
                  <c:v>2465.8203100000019</c:v>
                </c:pt>
                <c:pt idx="4622">
                  <c:v>2463.3789099999999</c:v>
                </c:pt>
                <c:pt idx="4623">
                  <c:v>2463.3789099999999</c:v>
                </c:pt>
                <c:pt idx="4624">
                  <c:v>2465.8203100000019</c:v>
                </c:pt>
                <c:pt idx="4625">
                  <c:v>2463.3789099999999</c:v>
                </c:pt>
                <c:pt idx="4626">
                  <c:v>2465.8203100000019</c:v>
                </c:pt>
                <c:pt idx="4627">
                  <c:v>2463.3789099999999</c:v>
                </c:pt>
                <c:pt idx="4628">
                  <c:v>2463.3789099999999</c:v>
                </c:pt>
                <c:pt idx="4629">
                  <c:v>2465.8203100000019</c:v>
                </c:pt>
                <c:pt idx="4630">
                  <c:v>2465.8203100000019</c:v>
                </c:pt>
                <c:pt idx="4631">
                  <c:v>2465.8203100000019</c:v>
                </c:pt>
                <c:pt idx="4632">
                  <c:v>2463.3789099999999</c:v>
                </c:pt>
                <c:pt idx="4633">
                  <c:v>2463.3789099999999</c:v>
                </c:pt>
                <c:pt idx="4634">
                  <c:v>2465.8203100000019</c:v>
                </c:pt>
                <c:pt idx="4635">
                  <c:v>2463.3789099999999</c:v>
                </c:pt>
                <c:pt idx="4636">
                  <c:v>2463.3789099999999</c:v>
                </c:pt>
                <c:pt idx="4637">
                  <c:v>2465.8203100000019</c:v>
                </c:pt>
                <c:pt idx="4638">
                  <c:v>2465.8203100000019</c:v>
                </c:pt>
                <c:pt idx="4639">
                  <c:v>2463.3789099999999</c:v>
                </c:pt>
                <c:pt idx="4640">
                  <c:v>2463.3789099999999</c:v>
                </c:pt>
                <c:pt idx="4641">
                  <c:v>2465.8203100000019</c:v>
                </c:pt>
                <c:pt idx="4642">
                  <c:v>2463.3789099999999</c:v>
                </c:pt>
                <c:pt idx="4643">
                  <c:v>2463.3789099999999</c:v>
                </c:pt>
                <c:pt idx="4644">
                  <c:v>2465.8203100000019</c:v>
                </c:pt>
                <c:pt idx="4645">
                  <c:v>2463.3789099999999</c:v>
                </c:pt>
                <c:pt idx="4646">
                  <c:v>2463.3789099999999</c:v>
                </c:pt>
                <c:pt idx="4647">
                  <c:v>2463.3789099999999</c:v>
                </c:pt>
                <c:pt idx="4648">
                  <c:v>2463.3789099999999</c:v>
                </c:pt>
                <c:pt idx="4649">
                  <c:v>2465.8203100000019</c:v>
                </c:pt>
                <c:pt idx="4650">
                  <c:v>2465.8203100000019</c:v>
                </c:pt>
                <c:pt idx="4651">
                  <c:v>2465.8203100000019</c:v>
                </c:pt>
                <c:pt idx="4652">
                  <c:v>2463.3789099999999</c:v>
                </c:pt>
                <c:pt idx="4653">
                  <c:v>2463.3789099999999</c:v>
                </c:pt>
                <c:pt idx="4654">
                  <c:v>2465.8203100000019</c:v>
                </c:pt>
                <c:pt idx="4655">
                  <c:v>2463.3789099999999</c:v>
                </c:pt>
                <c:pt idx="4656">
                  <c:v>2465.8203100000019</c:v>
                </c:pt>
                <c:pt idx="4657">
                  <c:v>2463.3789099999999</c:v>
                </c:pt>
                <c:pt idx="4658">
                  <c:v>2463.3789099999999</c:v>
                </c:pt>
                <c:pt idx="4659">
                  <c:v>2465.8203100000019</c:v>
                </c:pt>
                <c:pt idx="4660">
                  <c:v>2465.8203100000019</c:v>
                </c:pt>
                <c:pt idx="4661">
                  <c:v>2463.3789099999999</c:v>
                </c:pt>
                <c:pt idx="4662">
                  <c:v>2463.3789099999999</c:v>
                </c:pt>
                <c:pt idx="4663">
                  <c:v>2463.3789099999999</c:v>
                </c:pt>
                <c:pt idx="4664">
                  <c:v>2468.26172</c:v>
                </c:pt>
                <c:pt idx="4665">
                  <c:v>2465.8203100000019</c:v>
                </c:pt>
                <c:pt idx="4666">
                  <c:v>2463.3789099999999</c:v>
                </c:pt>
                <c:pt idx="4667">
                  <c:v>2465.8203100000019</c:v>
                </c:pt>
                <c:pt idx="4668">
                  <c:v>2465.8203100000019</c:v>
                </c:pt>
                <c:pt idx="4669">
                  <c:v>2465.8203100000019</c:v>
                </c:pt>
                <c:pt idx="4670">
                  <c:v>2465.8203100000019</c:v>
                </c:pt>
                <c:pt idx="4671">
                  <c:v>2465.8203100000019</c:v>
                </c:pt>
                <c:pt idx="4672">
                  <c:v>2465.8203100000019</c:v>
                </c:pt>
                <c:pt idx="4673">
                  <c:v>2463.3789099999999</c:v>
                </c:pt>
                <c:pt idx="4674">
                  <c:v>2463.3789099999999</c:v>
                </c:pt>
                <c:pt idx="4675">
                  <c:v>2465.8203100000019</c:v>
                </c:pt>
                <c:pt idx="4676">
                  <c:v>2465.8203100000019</c:v>
                </c:pt>
                <c:pt idx="4677">
                  <c:v>2463.3789099999999</c:v>
                </c:pt>
                <c:pt idx="4678">
                  <c:v>2463.3789099999999</c:v>
                </c:pt>
                <c:pt idx="4679">
                  <c:v>2465.8203100000019</c:v>
                </c:pt>
                <c:pt idx="4680">
                  <c:v>2465.8203100000019</c:v>
                </c:pt>
                <c:pt idx="4681">
                  <c:v>2465.8203100000019</c:v>
                </c:pt>
                <c:pt idx="4682">
                  <c:v>2465.8203100000019</c:v>
                </c:pt>
                <c:pt idx="4683">
                  <c:v>2463.3789099999999</c:v>
                </c:pt>
                <c:pt idx="4684">
                  <c:v>2465.8203100000019</c:v>
                </c:pt>
                <c:pt idx="4685">
                  <c:v>2465.8203100000019</c:v>
                </c:pt>
                <c:pt idx="4686">
                  <c:v>2465.8203100000019</c:v>
                </c:pt>
                <c:pt idx="4687">
                  <c:v>2465.8203100000019</c:v>
                </c:pt>
                <c:pt idx="4688">
                  <c:v>2465.8203100000019</c:v>
                </c:pt>
                <c:pt idx="4689">
                  <c:v>2465.8203100000019</c:v>
                </c:pt>
                <c:pt idx="4690">
                  <c:v>2465.8203100000019</c:v>
                </c:pt>
                <c:pt idx="4691">
                  <c:v>2465.8203100000019</c:v>
                </c:pt>
                <c:pt idx="4692">
                  <c:v>2463.3789099999999</c:v>
                </c:pt>
                <c:pt idx="4693">
                  <c:v>2465.8203100000019</c:v>
                </c:pt>
                <c:pt idx="4694">
                  <c:v>2465.8203100000019</c:v>
                </c:pt>
                <c:pt idx="4695">
                  <c:v>2463.3789099999999</c:v>
                </c:pt>
                <c:pt idx="4696">
                  <c:v>2463.3789099999999</c:v>
                </c:pt>
                <c:pt idx="4697">
                  <c:v>2465.8203100000019</c:v>
                </c:pt>
                <c:pt idx="4698">
                  <c:v>2468.26172</c:v>
                </c:pt>
                <c:pt idx="4699">
                  <c:v>2465.8203100000019</c:v>
                </c:pt>
                <c:pt idx="4700">
                  <c:v>2465.8203100000019</c:v>
                </c:pt>
                <c:pt idx="4701">
                  <c:v>2465.8203100000019</c:v>
                </c:pt>
                <c:pt idx="4702">
                  <c:v>2463.3789099999999</c:v>
                </c:pt>
                <c:pt idx="4703">
                  <c:v>2463.3789099999999</c:v>
                </c:pt>
                <c:pt idx="4704">
                  <c:v>2465.8203100000019</c:v>
                </c:pt>
                <c:pt idx="4705">
                  <c:v>2463.3789099999999</c:v>
                </c:pt>
                <c:pt idx="4706">
                  <c:v>2463.3789099999999</c:v>
                </c:pt>
                <c:pt idx="4707">
                  <c:v>2465.8203100000019</c:v>
                </c:pt>
                <c:pt idx="4708">
                  <c:v>2465.8203100000019</c:v>
                </c:pt>
                <c:pt idx="4709">
                  <c:v>2463.3789099999999</c:v>
                </c:pt>
                <c:pt idx="4710">
                  <c:v>2465.8203100000019</c:v>
                </c:pt>
                <c:pt idx="4711">
                  <c:v>2465.8203100000019</c:v>
                </c:pt>
                <c:pt idx="4712">
                  <c:v>2463.3789099999999</c:v>
                </c:pt>
                <c:pt idx="4713">
                  <c:v>2463.3789099999999</c:v>
                </c:pt>
                <c:pt idx="4714">
                  <c:v>2468.26172</c:v>
                </c:pt>
                <c:pt idx="4715">
                  <c:v>2465.8203100000019</c:v>
                </c:pt>
                <c:pt idx="4716">
                  <c:v>2465.8203100000019</c:v>
                </c:pt>
                <c:pt idx="4717">
                  <c:v>2465.8203100000019</c:v>
                </c:pt>
                <c:pt idx="4718">
                  <c:v>2463.3789099999999</c:v>
                </c:pt>
                <c:pt idx="4719">
                  <c:v>2465.8203100000019</c:v>
                </c:pt>
                <c:pt idx="4720">
                  <c:v>2465.8203100000019</c:v>
                </c:pt>
                <c:pt idx="4721">
                  <c:v>2463.3789099999999</c:v>
                </c:pt>
                <c:pt idx="4722">
                  <c:v>2465.8203100000019</c:v>
                </c:pt>
                <c:pt idx="4723">
                  <c:v>2463.3789099999999</c:v>
                </c:pt>
                <c:pt idx="4724">
                  <c:v>2463.3789099999999</c:v>
                </c:pt>
                <c:pt idx="4725">
                  <c:v>2463.3789099999999</c:v>
                </c:pt>
                <c:pt idx="4726">
                  <c:v>2463.3789099999999</c:v>
                </c:pt>
                <c:pt idx="4727">
                  <c:v>2465.8203100000019</c:v>
                </c:pt>
                <c:pt idx="4728">
                  <c:v>2463.3789099999999</c:v>
                </c:pt>
                <c:pt idx="4729">
                  <c:v>2465.8203100000019</c:v>
                </c:pt>
                <c:pt idx="4730">
                  <c:v>2465.8203100000019</c:v>
                </c:pt>
                <c:pt idx="4731">
                  <c:v>2463.3789099999999</c:v>
                </c:pt>
                <c:pt idx="4732">
                  <c:v>2465.8203100000019</c:v>
                </c:pt>
                <c:pt idx="4733">
                  <c:v>2463.3789099999999</c:v>
                </c:pt>
                <c:pt idx="4734">
                  <c:v>2465.8203100000019</c:v>
                </c:pt>
                <c:pt idx="4735">
                  <c:v>2465.8203100000019</c:v>
                </c:pt>
                <c:pt idx="4736">
                  <c:v>2463.3789099999999</c:v>
                </c:pt>
                <c:pt idx="4737">
                  <c:v>2465.8203100000019</c:v>
                </c:pt>
                <c:pt idx="4738">
                  <c:v>2463.3789099999999</c:v>
                </c:pt>
                <c:pt idx="4739">
                  <c:v>2463.3789099999999</c:v>
                </c:pt>
                <c:pt idx="4740">
                  <c:v>2463.3789099999999</c:v>
                </c:pt>
                <c:pt idx="4741">
                  <c:v>2463.3789099999999</c:v>
                </c:pt>
                <c:pt idx="4742">
                  <c:v>2465.8203100000019</c:v>
                </c:pt>
                <c:pt idx="4743">
                  <c:v>2463.3789099999999</c:v>
                </c:pt>
                <c:pt idx="4744">
                  <c:v>2465.8203100000019</c:v>
                </c:pt>
                <c:pt idx="4745">
                  <c:v>2465.8203100000019</c:v>
                </c:pt>
                <c:pt idx="4746">
                  <c:v>2465.8203100000019</c:v>
                </c:pt>
                <c:pt idx="4747">
                  <c:v>2463.3789099999999</c:v>
                </c:pt>
                <c:pt idx="4748">
                  <c:v>2465.8203100000019</c:v>
                </c:pt>
                <c:pt idx="4749">
                  <c:v>2465.8203100000019</c:v>
                </c:pt>
                <c:pt idx="4750">
                  <c:v>2465.8203100000019</c:v>
                </c:pt>
                <c:pt idx="4751">
                  <c:v>2465.8203100000019</c:v>
                </c:pt>
                <c:pt idx="4752">
                  <c:v>2463.3789099999999</c:v>
                </c:pt>
                <c:pt idx="4753">
                  <c:v>2465.8203100000019</c:v>
                </c:pt>
                <c:pt idx="4754">
                  <c:v>2463.3789099999999</c:v>
                </c:pt>
                <c:pt idx="4755">
                  <c:v>2463.3789099999999</c:v>
                </c:pt>
                <c:pt idx="4756">
                  <c:v>2465.8203100000019</c:v>
                </c:pt>
                <c:pt idx="4757">
                  <c:v>2463.3789099999999</c:v>
                </c:pt>
                <c:pt idx="4758">
                  <c:v>2465.8203100000019</c:v>
                </c:pt>
                <c:pt idx="4759">
                  <c:v>2463.3789099999999</c:v>
                </c:pt>
                <c:pt idx="4760">
                  <c:v>2465.8203100000019</c:v>
                </c:pt>
                <c:pt idx="4761">
                  <c:v>2463.3789099999999</c:v>
                </c:pt>
                <c:pt idx="4762">
                  <c:v>2465.8203100000019</c:v>
                </c:pt>
                <c:pt idx="4763">
                  <c:v>2465.8203100000019</c:v>
                </c:pt>
                <c:pt idx="4764">
                  <c:v>2463.3789099999999</c:v>
                </c:pt>
                <c:pt idx="4765">
                  <c:v>2465.8203100000019</c:v>
                </c:pt>
                <c:pt idx="4766">
                  <c:v>2465.8203100000019</c:v>
                </c:pt>
                <c:pt idx="4767">
                  <c:v>2465.8203100000019</c:v>
                </c:pt>
                <c:pt idx="4768">
                  <c:v>2465.8203100000019</c:v>
                </c:pt>
                <c:pt idx="4769">
                  <c:v>2465.8203100000019</c:v>
                </c:pt>
                <c:pt idx="4770">
                  <c:v>2465.8203100000019</c:v>
                </c:pt>
                <c:pt idx="4771">
                  <c:v>2465.8203100000019</c:v>
                </c:pt>
                <c:pt idx="4772">
                  <c:v>2465.8203100000019</c:v>
                </c:pt>
                <c:pt idx="4773">
                  <c:v>2463.3789099999999</c:v>
                </c:pt>
                <c:pt idx="4774">
                  <c:v>2463.3789099999999</c:v>
                </c:pt>
                <c:pt idx="4775">
                  <c:v>2463.3789099999999</c:v>
                </c:pt>
                <c:pt idx="4776">
                  <c:v>2465.8203100000019</c:v>
                </c:pt>
                <c:pt idx="4777">
                  <c:v>2463.3789099999999</c:v>
                </c:pt>
                <c:pt idx="4778">
                  <c:v>2465.8203100000019</c:v>
                </c:pt>
                <c:pt idx="4779">
                  <c:v>2463.3789099999999</c:v>
                </c:pt>
                <c:pt idx="4780">
                  <c:v>2463.3789099999999</c:v>
                </c:pt>
                <c:pt idx="4781">
                  <c:v>2465.8203100000019</c:v>
                </c:pt>
                <c:pt idx="4782">
                  <c:v>2465.8203100000019</c:v>
                </c:pt>
                <c:pt idx="4783">
                  <c:v>2463.3789099999999</c:v>
                </c:pt>
                <c:pt idx="4784">
                  <c:v>2465.8203100000019</c:v>
                </c:pt>
                <c:pt idx="4785">
                  <c:v>2465.8203100000019</c:v>
                </c:pt>
                <c:pt idx="4786">
                  <c:v>2465.8203100000019</c:v>
                </c:pt>
                <c:pt idx="4787">
                  <c:v>2463.3789099999999</c:v>
                </c:pt>
                <c:pt idx="4788">
                  <c:v>2465.8203100000019</c:v>
                </c:pt>
                <c:pt idx="4789">
                  <c:v>2465.8203100000019</c:v>
                </c:pt>
                <c:pt idx="4790">
                  <c:v>2463.3789099999999</c:v>
                </c:pt>
                <c:pt idx="4791">
                  <c:v>2463.3789099999999</c:v>
                </c:pt>
                <c:pt idx="4792">
                  <c:v>2465.8203100000019</c:v>
                </c:pt>
                <c:pt idx="4793">
                  <c:v>2463.3789099999999</c:v>
                </c:pt>
                <c:pt idx="4794">
                  <c:v>2463.3789099999999</c:v>
                </c:pt>
                <c:pt idx="4795">
                  <c:v>2463.3789099999999</c:v>
                </c:pt>
                <c:pt idx="4796">
                  <c:v>2465.8203100000019</c:v>
                </c:pt>
                <c:pt idx="4797">
                  <c:v>2465.8203100000019</c:v>
                </c:pt>
                <c:pt idx="4798">
                  <c:v>2465.8203100000019</c:v>
                </c:pt>
                <c:pt idx="4799">
                  <c:v>2463.3789099999999</c:v>
                </c:pt>
                <c:pt idx="4800">
                  <c:v>2463.3789099999999</c:v>
                </c:pt>
                <c:pt idx="4801">
                  <c:v>2463.3789099999999</c:v>
                </c:pt>
                <c:pt idx="4802">
                  <c:v>2465.8203100000019</c:v>
                </c:pt>
                <c:pt idx="4803">
                  <c:v>2465.8203100000019</c:v>
                </c:pt>
                <c:pt idx="4804">
                  <c:v>2465.8203100000019</c:v>
                </c:pt>
                <c:pt idx="4805">
                  <c:v>2463.3789099999999</c:v>
                </c:pt>
                <c:pt idx="4806">
                  <c:v>2465.8203100000019</c:v>
                </c:pt>
                <c:pt idx="4807">
                  <c:v>2465.8203100000019</c:v>
                </c:pt>
                <c:pt idx="4808">
                  <c:v>2463.3789099999999</c:v>
                </c:pt>
                <c:pt idx="4809">
                  <c:v>2463.3789099999999</c:v>
                </c:pt>
                <c:pt idx="4810">
                  <c:v>2465.8203100000019</c:v>
                </c:pt>
                <c:pt idx="4811">
                  <c:v>2465.8203100000019</c:v>
                </c:pt>
                <c:pt idx="4812">
                  <c:v>2463.3789099999999</c:v>
                </c:pt>
                <c:pt idx="4813">
                  <c:v>2463.3789099999999</c:v>
                </c:pt>
                <c:pt idx="4814">
                  <c:v>2463.3789099999999</c:v>
                </c:pt>
                <c:pt idx="4815">
                  <c:v>2465.8203100000019</c:v>
                </c:pt>
                <c:pt idx="4816">
                  <c:v>2463.3789099999999</c:v>
                </c:pt>
                <c:pt idx="4817">
                  <c:v>2463.3789099999999</c:v>
                </c:pt>
                <c:pt idx="4818">
                  <c:v>2463.3789099999999</c:v>
                </c:pt>
                <c:pt idx="4819">
                  <c:v>2463.3789099999999</c:v>
                </c:pt>
                <c:pt idx="4820">
                  <c:v>2465.8203100000019</c:v>
                </c:pt>
                <c:pt idx="4821">
                  <c:v>2465.8203100000019</c:v>
                </c:pt>
                <c:pt idx="4822">
                  <c:v>2465.8203100000019</c:v>
                </c:pt>
                <c:pt idx="4823">
                  <c:v>2463.3789099999999</c:v>
                </c:pt>
                <c:pt idx="4824">
                  <c:v>2465.8203100000019</c:v>
                </c:pt>
                <c:pt idx="4825">
                  <c:v>2463.3789099999999</c:v>
                </c:pt>
                <c:pt idx="4826">
                  <c:v>2465.8203100000019</c:v>
                </c:pt>
                <c:pt idx="4827">
                  <c:v>2463.3789099999999</c:v>
                </c:pt>
                <c:pt idx="4828">
                  <c:v>2463.3789099999999</c:v>
                </c:pt>
                <c:pt idx="4829">
                  <c:v>2465.8203100000019</c:v>
                </c:pt>
                <c:pt idx="4830">
                  <c:v>2465.8203100000019</c:v>
                </c:pt>
                <c:pt idx="4831">
                  <c:v>2463.3789099999999</c:v>
                </c:pt>
                <c:pt idx="4832">
                  <c:v>2465.8203100000019</c:v>
                </c:pt>
                <c:pt idx="4833">
                  <c:v>2465.8203100000019</c:v>
                </c:pt>
                <c:pt idx="4834">
                  <c:v>2463.3789099999999</c:v>
                </c:pt>
                <c:pt idx="4835">
                  <c:v>2465.8203100000019</c:v>
                </c:pt>
                <c:pt idx="4836">
                  <c:v>2463.3789099999999</c:v>
                </c:pt>
                <c:pt idx="4837">
                  <c:v>2465.8203100000019</c:v>
                </c:pt>
                <c:pt idx="4838">
                  <c:v>2465.8203100000019</c:v>
                </c:pt>
                <c:pt idx="4839">
                  <c:v>2465.8203100000019</c:v>
                </c:pt>
                <c:pt idx="4840">
                  <c:v>2465.8203100000019</c:v>
                </c:pt>
                <c:pt idx="4841">
                  <c:v>2465.8203100000019</c:v>
                </c:pt>
                <c:pt idx="4842">
                  <c:v>2465.8203100000019</c:v>
                </c:pt>
                <c:pt idx="4843">
                  <c:v>2465.8203100000019</c:v>
                </c:pt>
                <c:pt idx="4844">
                  <c:v>2463.3789099999999</c:v>
                </c:pt>
                <c:pt idx="4845">
                  <c:v>2465.8203100000019</c:v>
                </c:pt>
                <c:pt idx="4846">
                  <c:v>2465.8203100000019</c:v>
                </c:pt>
                <c:pt idx="4847">
                  <c:v>2465.8203100000019</c:v>
                </c:pt>
                <c:pt idx="4848">
                  <c:v>2463.3789099999999</c:v>
                </c:pt>
                <c:pt idx="4849">
                  <c:v>2465.8203100000019</c:v>
                </c:pt>
                <c:pt idx="4850">
                  <c:v>2463.3789099999999</c:v>
                </c:pt>
                <c:pt idx="4851">
                  <c:v>2463.3789099999999</c:v>
                </c:pt>
                <c:pt idx="4852">
                  <c:v>2465.8203100000019</c:v>
                </c:pt>
                <c:pt idx="4853">
                  <c:v>2463.3789099999999</c:v>
                </c:pt>
                <c:pt idx="4854">
                  <c:v>2463.3789099999999</c:v>
                </c:pt>
                <c:pt idx="4855">
                  <c:v>2465.8203100000019</c:v>
                </c:pt>
                <c:pt idx="4856">
                  <c:v>2463.3789099999999</c:v>
                </c:pt>
                <c:pt idx="4857">
                  <c:v>2463.3789099999999</c:v>
                </c:pt>
                <c:pt idx="4858">
                  <c:v>2465.8203100000019</c:v>
                </c:pt>
                <c:pt idx="4859">
                  <c:v>2465.8203100000019</c:v>
                </c:pt>
                <c:pt idx="4860">
                  <c:v>2463.3789099999999</c:v>
                </c:pt>
                <c:pt idx="4861">
                  <c:v>2465.8203100000019</c:v>
                </c:pt>
                <c:pt idx="4862">
                  <c:v>2465.8203100000019</c:v>
                </c:pt>
                <c:pt idx="4863">
                  <c:v>2465.8203100000019</c:v>
                </c:pt>
                <c:pt idx="4864">
                  <c:v>2465.8203100000019</c:v>
                </c:pt>
                <c:pt idx="4865">
                  <c:v>2463.3789099999999</c:v>
                </c:pt>
                <c:pt idx="4866">
                  <c:v>2465.8203100000019</c:v>
                </c:pt>
                <c:pt idx="4867">
                  <c:v>2463.3789099999999</c:v>
                </c:pt>
                <c:pt idx="4868">
                  <c:v>2465.8203100000019</c:v>
                </c:pt>
                <c:pt idx="4869">
                  <c:v>2463.3789099999999</c:v>
                </c:pt>
                <c:pt idx="4870">
                  <c:v>2465.8203100000019</c:v>
                </c:pt>
                <c:pt idx="4871">
                  <c:v>2465.8203100000019</c:v>
                </c:pt>
                <c:pt idx="4872">
                  <c:v>2463.3789099999999</c:v>
                </c:pt>
                <c:pt idx="4873">
                  <c:v>2465.8203100000019</c:v>
                </c:pt>
                <c:pt idx="4874">
                  <c:v>2463.3789099999999</c:v>
                </c:pt>
                <c:pt idx="4875">
                  <c:v>2463.3789099999999</c:v>
                </c:pt>
                <c:pt idx="4876">
                  <c:v>2463.3789099999999</c:v>
                </c:pt>
                <c:pt idx="4877">
                  <c:v>2463.3789099999999</c:v>
                </c:pt>
                <c:pt idx="4878">
                  <c:v>2465.8203100000019</c:v>
                </c:pt>
                <c:pt idx="4879">
                  <c:v>2463.3789099999999</c:v>
                </c:pt>
                <c:pt idx="4880">
                  <c:v>2465.8203100000019</c:v>
                </c:pt>
                <c:pt idx="4881">
                  <c:v>2463.3789099999999</c:v>
                </c:pt>
                <c:pt idx="4882">
                  <c:v>2465.8203100000019</c:v>
                </c:pt>
                <c:pt idx="4883">
                  <c:v>2465.8203100000019</c:v>
                </c:pt>
                <c:pt idx="4884">
                  <c:v>2463.3789099999999</c:v>
                </c:pt>
                <c:pt idx="4885">
                  <c:v>2463.3789099999999</c:v>
                </c:pt>
                <c:pt idx="4886">
                  <c:v>2465.8203100000019</c:v>
                </c:pt>
                <c:pt idx="4887">
                  <c:v>2463.3789099999999</c:v>
                </c:pt>
                <c:pt idx="4888">
                  <c:v>2463.3789099999999</c:v>
                </c:pt>
                <c:pt idx="4889">
                  <c:v>2465.8203100000019</c:v>
                </c:pt>
                <c:pt idx="4890">
                  <c:v>2465.8203100000019</c:v>
                </c:pt>
                <c:pt idx="4891">
                  <c:v>2463.3789099999999</c:v>
                </c:pt>
                <c:pt idx="4892">
                  <c:v>2465.8203100000019</c:v>
                </c:pt>
                <c:pt idx="4893">
                  <c:v>2465.8203100000019</c:v>
                </c:pt>
                <c:pt idx="4894">
                  <c:v>2463.3789099999999</c:v>
                </c:pt>
                <c:pt idx="4895">
                  <c:v>2465.8203100000019</c:v>
                </c:pt>
                <c:pt idx="4896">
                  <c:v>2463.3789099999999</c:v>
                </c:pt>
                <c:pt idx="4897">
                  <c:v>2465.8203100000019</c:v>
                </c:pt>
                <c:pt idx="4898">
                  <c:v>2465.8203100000019</c:v>
                </c:pt>
                <c:pt idx="4899">
                  <c:v>2463.3789099999999</c:v>
                </c:pt>
                <c:pt idx="4900">
                  <c:v>2463.3789099999999</c:v>
                </c:pt>
                <c:pt idx="4901">
                  <c:v>2465.8203100000019</c:v>
                </c:pt>
                <c:pt idx="4902">
                  <c:v>2463.3789099999999</c:v>
                </c:pt>
                <c:pt idx="4903">
                  <c:v>2463.3789099999999</c:v>
                </c:pt>
                <c:pt idx="4904">
                  <c:v>2465.8203100000019</c:v>
                </c:pt>
                <c:pt idx="4905">
                  <c:v>2465.8203100000019</c:v>
                </c:pt>
                <c:pt idx="4906">
                  <c:v>2463.3789099999999</c:v>
                </c:pt>
                <c:pt idx="4907">
                  <c:v>2465.8203100000019</c:v>
                </c:pt>
                <c:pt idx="4908">
                  <c:v>2465.8203100000019</c:v>
                </c:pt>
                <c:pt idx="4909">
                  <c:v>2463.3789099999999</c:v>
                </c:pt>
                <c:pt idx="4910">
                  <c:v>2465.8203100000019</c:v>
                </c:pt>
                <c:pt idx="4911">
                  <c:v>2463.3789099999999</c:v>
                </c:pt>
                <c:pt idx="4912">
                  <c:v>2463.3789099999999</c:v>
                </c:pt>
                <c:pt idx="4913">
                  <c:v>2463.3789099999999</c:v>
                </c:pt>
                <c:pt idx="4914">
                  <c:v>2465.8203100000019</c:v>
                </c:pt>
                <c:pt idx="4915">
                  <c:v>2465.8203100000019</c:v>
                </c:pt>
                <c:pt idx="4916">
                  <c:v>2463.3789099999999</c:v>
                </c:pt>
                <c:pt idx="4917">
                  <c:v>2463.3789099999999</c:v>
                </c:pt>
                <c:pt idx="4918">
                  <c:v>2463.3789099999999</c:v>
                </c:pt>
                <c:pt idx="4919">
                  <c:v>2463.3789099999999</c:v>
                </c:pt>
                <c:pt idx="4920">
                  <c:v>2463.3789099999999</c:v>
                </c:pt>
                <c:pt idx="4921">
                  <c:v>2463.3789099999999</c:v>
                </c:pt>
                <c:pt idx="4922">
                  <c:v>2463.3789099999999</c:v>
                </c:pt>
                <c:pt idx="4923">
                  <c:v>2465.8203100000019</c:v>
                </c:pt>
                <c:pt idx="4924">
                  <c:v>2463.3789099999999</c:v>
                </c:pt>
                <c:pt idx="4925">
                  <c:v>2463.3789099999999</c:v>
                </c:pt>
                <c:pt idx="4926">
                  <c:v>2463.3789099999999</c:v>
                </c:pt>
                <c:pt idx="4927">
                  <c:v>2463.3789099999999</c:v>
                </c:pt>
                <c:pt idx="4928">
                  <c:v>2465.8203100000019</c:v>
                </c:pt>
                <c:pt idx="4929">
                  <c:v>2465.8203100000019</c:v>
                </c:pt>
                <c:pt idx="4930">
                  <c:v>2463.3789099999999</c:v>
                </c:pt>
                <c:pt idx="4931">
                  <c:v>2463.3789099999999</c:v>
                </c:pt>
                <c:pt idx="4932">
                  <c:v>2465.8203100000019</c:v>
                </c:pt>
                <c:pt idx="4933">
                  <c:v>2463.3789099999999</c:v>
                </c:pt>
                <c:pt idx="4934">
                  <c:v>2463.3789099999999</c:v>
                </c:pt>
                <c:pt idx="4935">
                  <c:v>2463.3789099999999</c:v>
                </c:pt>
                <c:pt idx="4936">
                  <c:v>2463.3789099999999</c:v>
                </c:pt>
                <c:pt idx="4937">
                  <c:v>2463.3789099999999</c:v>
                </c:pt>
                <c:pt idx="4938">
                  <c:v>2463.3789099999999</c:v>
                </c:pt>
                <c:pt idx="4939">
                  <c:v>2465.8203100000019</c:v>
                </c:pt>
                <c:pt idx="4940">
                  <c:v>2465.8203100000019</c:v>
                </c:pt>
                <c:pt idx="4941">
                  <c:v>2465.8203100000019</c:v>
                </c:pt>
                <c:pt idx="4942">
                  <c:v>2463.3789099999999</c:v>
                </c:pt>
                <c:pt idx="4943">
                  <c:v>2463.3789099999999</c:v>
                </c:pt>
                <c:pt idx="4944">
                  <c:v>2463.3789099999999</c:v>
                </c:pt>
                <c:pt idx="4945">
                  <c:v>2463.3789099999999</c:v>
                </c:pt>
                <c:pt idx="4946">
                  <c:v>2463.3789099999999</c:v>
                </c:pt>
                <c:pt idx="4947">
                  <c:v>2463.3789099999999</c:v>
                </c:pt>
                <c:pt idx="4948">
                  <c:v>2465.8203100000019</c:v>
                </c:pt>
                <c:pt idx="4949">
                  <c:v>2463.3789099999999</c:v>
                </c:pt>
                <c:pt idx="4950">
                  <c:v>2463.3789099999999</c:v>
                </c:pt>
                <c:pt idx="4951">
                  <c:v>2465.8203100000019</c:v>
                </c:pt>
                <c:pt idx="4952">
                  <c:v>2463.3789099999999</c:v>
                </c:pt>
                <c:pt idx="4953">
                  <c:v>2465.8203100000019</c:v>
                </c:pt>
                <c:pt idx="4954">
                  <c:v>2463.3789099999999</c:v>
                </c:pt>
                <c:pt idx="4955">
                  <c:v>2463.3789099999999</c:v>
                </c:pt>
                <c:pt idx="4956">
                  <c:v>2463.3789099999999</c:v>
                </c:pt>
                <c:pt idx="4957">
                  <c:v>2463.3789099999999</c:v>
                </c:pt>
                <c:pt idx="4958">
                  <c:v>2463.3789099999999</c:v>
                </c:pt>
                <c:pt idx="4959">
                  <c:v>2463.3789099999999</c:v>
                </c:pt>
                <c:pt idx="4960">
                  <c:v>2463.3789099999999</c:v>
                </c:pt>
                <c:pt idx="4961">
                  <c:v>2465.8203100000019</c:v>
                </c:pt>
                <c:pt idx="4962">
                  <c:v>2463.3789099999999</c:v>
                </c:pt>
                <c:pt idx="4963">
                  <c:v>2463.3789099999999</c:v>
                </c:pt>
                <c:pt idx="4964">
                  <c:v>2463.3789099999999</c:v>
                </c:pt>
                <c:pt idx="4965">
                  <c:v>2463.3789099999999</c:v>
                </c:pt>
                <c:pt idx="4966">
                  <c:v>2463.3789099999999</c:v>
                </c:pt>
                <c:pt idx="4967">
                  <c:v>2463.3789099999999</c:v>
                </c:pt>
                <c:pt idx="4968">
                  <c:v>2463.3789099999999</c:v>
                </c:pt>
                <c:pt idx="4969">
                  <c:v>2463.3789099999999</c:v>
                </c:pt>
                <c:pt idx="4970">
                  <c:v>2463.3789099999999</c:v>
                </c:pt>
                <c:pt idx="4971">
                  <c:v>2463.3789099999999</c:v>
                </c:pt>
                <c:pt idx="4972">
                  <c:v>2465.8203100000019</c:v>
                </c:pt>
                <c:pt idx="4973">
                  <c:v>2463.3789099999999</c:v>
                </c:pt>
                <c:pt idx="4974">
                  <c:v>2463.3789099999999</c:v>
                </c:pt>
                <c:pt idx="4975">
                  <c:v>2463.3789099999999</c:v>
                </c:pt>
                <c:pt idx="4976">
                  <c:v>2463.3789099999999</c:v>
                </c:pt>
                <c:pt idx="4977">
                  <c:v>2463.3789099999999</c:v>
                </c:pt>
                <c:pt idx="4978">
                  <c:v>2465.8203100000019</c:v>
                </c:pt>
                <c:pt idx="4979">
                  <c:v>2463.3789099999999</c:v>
                </c:pt>
                <c:pt idx="4980">
                  <c:v>2463.3789099999999</c:v>
                </c:pt>
                <c:pt idx="4981">
                  <c:v>2463.3789099999999</c:v>
                </c:pt>
                <c:pt idx="4982">
                  <c:v>2463.3789099999999</c:v>
                </c:pt>
                <c:pt idx="4983">
                  <c:v>2463.3789099999999</c:v>
                </c:pt>
                <c:pt idx="4984">
                  <c:v>2463.3789099999999</c:v>
                </c:pt>
                <c:pt idx="4985">
                  <c:v>2465.8203100000019</c:v>
                </c:pt>
                <c:pt idx="4986">
                  <c:v>2463.3789099999999</c:v>
                </c:pt>
                <c:pt idx="4987">
                  <c:v>2465.8203100000019</c:v>
                </c:pt>
                <c:pt idx="4988">
                  <c:v>2463.3789099999999</c:v>
                </c:pt>
                <c:pt idx="4989">
                  <c:v>2465.8203100000019</c:v>
                </c:pt>
                <c:pt idx="4990">
                  <c:v>2463.3789099999999</c:v>
                </c:pt>
                <c:pt idx="4991">
                  <c:v>2463.3789099999999</c:v>
                </c:pt>
                <c:pt idx="4992">
                  <c:v>2463.3789099999999</c:v>
                </c:pt>
                <c:pt idx="4993">
                  <c:v>2463.3789099999999</c:v>
                </c:pt>
                <c:pt idx="4994">
                  <c:v>2463.3789099999999</c:v>
                </c:pt>
                <c:pt idx="4995">
                  <c:v>2463.3789099999999</c:v>
                </c:pt>
                <c:pt idx="4996">
                  <c:v>2463.3789099999999</c:v>
                </c:pt>
                <c:pt idx="4997">
                  <c:v>2463.3789099999999</c:v>
                </c:pt>
                <c:pt idx="4998">
                  <c:v>2463.3789099999999</c:v>
                </c:pt>
                <c:pt idx="4999">
                  <c:v>2463.3789099999999</c:v>
                </c:pt>
                <c:pt idx="5000">
                  <c:v>2463.3789099999999</c:v>
                </c:pt>
                <c:pt idx="5001">
                  <c:v>2465.8203100000019</c:v>
                </c:pt>
                <c:pt idx="5002">
                  <c:v>2465.8203100000019</c:v>
                </c:pt>
                <c:pt idx="5003">
                  <c:v>2463.3789099999999</c:v>
                </c:pt>
                <c:pt idx="5004">
                  <c:v>2463.3789099999999</c:v>
                </c:pt>
                <c:pt idx="5005">
                  <c:v>2463.3789099999999</c:v>
                </c:pt>
                <c:pt idx="5006">
                  <c:v>2465.8203100000019</c:v>
                </c:pt>
                <c:pt idx="5007">
                  <c:v>2463.3789099999999</c:v>
                </c:pt>
                <c:pt idx="5008">
                  <c:v>2463.3789099999999</c:v>
                </c:pt>
                <c:pt idx="5009">
                  <c:v>2465.8203100000019</c:v>
                </c:pt>
                <c:pt idx="5010">
                  <c:v>2463.3789099999999</c:v>
                </c:pt>
                <c:pt idx="5011">
                  <c:v>2463.3789099999999</c:v>
                </c:pt>
                <c:pt idx="5012">
                  <c:v>2465.8203100000019</c:v>
                </c:pt>
                <c:pt idx="5013">
                  <c:v>2463.3789099999999</c:v>
                </c:pt>
                <c:pt idx="5014">
                  <c:v>2463.3789099999999</c:v>
                </c:pt>
                <c:pt idx="5015">
                  <c:v>2463.3789099999999</c:v>
                </c:pt>
                <c:pt idx="5016">
                  <c:v>2465.8203100000019</c:v>
                </c:pt>
                <c:pt idx="5017">
                  <c:v>2463.3789099999999</c:v>
                </c:pt>
                <c:pt idx="5018">
                  <c:v>2463.3789099999999</c:v>
                </c:pt>
                <c:pt idx="5019">
                  <c:v>2465.8203100000019</c:v>
                </c:pt>
                <c:pt idx="5020">
                  <c:v>2465.8203100000019</c:v>
                </c:pt>
                <c:pt idx="5021">
                  <c:v>2463.3789099999999</c:v>
                </c:pt>
                <c:pt idx="5022">
                  <c:v>2463.3789099999999</c:v>
                </c:pt>
                <c:pt idx="5023">
                  <c:v>2463.3789099999999</c:v>
                </c:pt>
                <c:pt idx="5024">
                  <c:v>2463.3789099999999</c:v>
                </c:pt>
                <c:pt idx="5025">
                  <c:v>2463.3789099999999</c:v>
                </c:pt>
                <c:pt idx="5026">
                  <c:v>2463.3789099999999</c:v>
                </c:pt>
                <c:pt idx="5027">
                  <c:v>2463.3789099999999</c:v>
                </c:pt>
                <c:pt idx="5028">
                  <c:v>2465.8203100000019</c:v>
                </c:pt>
                <c:pt idx="5029">
                  <c:v>2465.8203100000019</c:v>
                </c:pt>
                <c:pt idx="5030">
                  <c:v>2463.3789099999999</c:v>
                </c:pt>
                <c:pt idx="5031">
                  <c:v>2463.3789099999999</c:v>
                </c:pt>
                <c:pt idx="5032">
                  <c:v>2463.3789099999999</c:v>
                </c:pt>
                <c:pt idx="5033">
                  <c:v>2463.3789099999999</c:v>
                </c:pt>
                <c:pt idx="5034">
                  <c:v>2463.3789099999999</c:v>
                </c:pt>
                <c:pt idx="5035">
                  <c:v>2463.3789099999999</c:v>
                </c:pt>
                <c:pt idx="5036">
                  <c:v>2463.3789099999999</c:v>
                </c:pt>
                <c:pt idx="5037">
                  <c:v>2463.3789099999999</c:v>
                </c:pt>
                <c:pt idx="5038">
                  <c:v>2465.8203100000019</c:v>
                </c:pt>
                <c:pt idx="5039">
                  <c:v>2463.3789099999999</c:v>
                </c:pt>
                <c:pt idx="5040">
                  <c:v>2463.3789099999999</c:v>
                </c:pt>
                <c:pt idx="5041">
                  <c:v>2463.3789099999999</c:v>
                </c:pt>
                <c:pt idx="5042">
                  <c:v>2463.3789099999999</c:v>
                </c:pt>
                <c:pt idx="5043">
                  <c:v>2463.3789099999999</c:v>
                </c:pt>
                <c:pt idx="5044">
                  <c:v>2463.3789099999999</c:v>
                </c:pt>
                <c:pt idx="5045">
                  <c:v>2463.3789099999999</c:v>
                </c:pt>
                <c:pt idx="5046">
                  <c:v>2463.3789099999999</c:v>
                </c:pt>
                <c:pt idx="5047">
                  <c:v>2463.3789099999999</c:v>
                </c:pt>
                <c:pt idx="5048">
                  <c:v>2465.8203100000019</c:v>
                </c:pt>
                <c:pt idx="5049">
                  <c:v>2463.3789099999999</c:v>
                </c:pt>
                <c:pt idx="5050">
                  <c:v>2463.3789099999999</c:v>
                </c:pt>
                <c:pt idx="5051">
                  <c:v>2463.3789099999999</c:v>
                </c:pt>
                <c:pt idx="5052">
                  <c:v>2463.3789099999999</c:v>
                </c:pt>
                <c:pt idx="5053">
                  <c:v>2463.3789099999999</c:v>
                </c:pt>
                <c:pt idx="5054">
                  <c:v>2463.3789099999999</c:v>
                </c:pt>
                <c:pt idx="5055">
                  <c:v>2463.3789099999999</c:v>
                </c:pt>
                <c:pt idx="5056">
                  <c:v>2463.3789099999999</c:v>
                </c:pt>
                <c:pt idx="5057">
                  <c:v>2463.3789099999999</c:v>
                </c:pt>
                <c:pt idx="5058">
                  <c:v>2463.3789099999999</c:v>
                </c:pt>
                <c:pt idx="5059">
                  <c:v>2463.3789099999999</c:v>
                </c:pt>
                <c:pt idx="5060">
                  <c:v>2463.3789099999999</c:v>
                </c:pt>
                <c:pt idx="5061">
                  <c:v>2465.8203100000019</c:v>
                </c:pt>
                <c:pt idx="5062">
                  <c:v>2463.3789099999999</c:v>
                </c:pt>
                <c:pt idx="5063">
                  <c:v>2463.3789099999999</c:v>
                </c:pt>
                <c:pt idx="5064">
                  <c:v>2463.3789099999999</c:v>
                </c:pt>
                <c:pt idx="5065">
                  <c:v>2465.8203100000019</c:v>
                </c:pt>
                <c:pt idx="5066">
                  <c:v>2463.3789099999999</c:v>
                </c:pt>
                <c:pt idx="5067">
                  <c:v>2463.3789099999999</c:v>
                </c:pt>
                <c:pt idx="5068">
                  <c:v>2463.3789099999999</c:v>
                </c:pt>
                <c:pt idx="5069">
                  <c:v>2463.3789099999999</c:v>
                </c:pt>
                <c:pt idx="5070">
                  <c:v>2463.3789099999999</c:v>
                </c:pt>
                <c:pt idx="5071">
                  <c:v>2465.8203100000019</c:v>
                </c:pt>
                <c:pt idx="5072">
                  <c:v>2463.3789099999999</c:v>
                </c:pt>
                <c:pt idx="5073">
                  <c:v>2463.3789099999999</c:v>
                </c:pt>
                <c:pt idx="5074">
                  <c:v>2463.3789099999999</c:v>
                </c:pt>
                <c:pt idx="5075">
                  <c:v>2463.3789099999999</c:v>
                </c:pt>
                <c:pt idx="5076">
                  <c:v>2463.3789099999999</c:v>
                </c:pt>
                <c:pt idx="5077">
                  <c:v>2463.3789099999999</c:v>
                </c:pt>
                <c:pt idx="5078">
                  <c:v>2465.8203100000019</c:v>
                </c:pt>
                <c:pt idx="5079">
                  <c:v>2465.8203100000019</c:v>
                </c:pt>
                <c:pt idx="5080">
                  <c:v>2463.3789099999999</c:v>
                </c:pt>
                <c:pt idx="5081">
                  <c:v>2463.3789099999999</c:v>
                </c:pt>
                <c:pt idx="5082">
                  <c:v>2463.3789099999999</c:v>
                </c:pt>
                <c:pt idx="5083">
                  <c:v>2463.3789099999999</c:v>
                </c:pt>
                <c:pt idx="5084">
                  <c:v>2463.3789099999999</c:v>
                </c:pt>
                <c:pt idx="5085">
                  <c:v>2463.3789099999999</c:v>
                </c:pt>
                <c:pt idx="5086">
                  <c:v>2463.3789099999999</c:v>
                </c:pt>
                <c:pt idx="5087">
                  <c:v>2463.3789099999999</c:v>
                </c:pt>
                <c:pt idx="5088">
                  <c:v>2463.3789099999999</c:v>
                </c:pt>
                <c:pt idx="5089">
                  <c:v>2463.3789099999999</c:v>
                </c:pt>
                <c:pt idx="5090">
                  <c:v>2463.3789099999999</c:v>
                </c:pt>
                <c:pt idx="5091">
                  <c:v>2463.3789099999999</c:v>
                </c:pt>
                <c:pt idx="5092">
                  <c:v>2465.8203100000019</c:v>
                </c:pt>
                <c:pt idx="5093">
                  <c:v>2463.3789099999999</c:v>
                </c:pt>
                <c:pt idx="5094">
                  <c:v>2463.3789099999999</c:v>
                </c:pt>
                <c:pt idx="5095">
                  <c:v>2463.3789099999999</c:v>
                </c:pt>
                <c:pt idx="5096">
                  <c:v>2463.3789099999999</c:v>
                </c:pt>
                <c:pt idx="5097">
                  <c:v>2463.3789099999999</c:v>
                </c:pt>
                <c:pt idx="5098">
                  <c:v>2463.3789099999999</c:v>
                </c:pt>
                <c:pt idx="5099">
                  <c:v>2463.3789099999999</c:v>
                </c:pt>
                <c:pt idx="5100">
                  <c:v>2463.3789099999999</c:v>
                </c:pt>
                <c:pt idx="5101">
                  <c:v>2463.3789099999999</c:v>
                </c:pt>
                <c:pt idx="5102">
                  <c:v>2463.3789099999999</c:v>
                </c:pt>
                <c:pt idx="5103">
                  <c:v>2463.3789099999999</c:v>
                </c:pt>
                <c:pt idx="5104">
                  <c:v>2463.3789099999999</c:v>
                </c:pt>
                <c:pt idx="5105">
                  <c:v>2463.3789099999999</c:v>
                </c:pt>
                <c:pt idx="5106">
                  <c:v>2463.3789099999999</c:v>
                </c:pt>
                <c:pt idx="5107">
                  <c:v>2463.3789099999999</c:v>
                </c:pt>
                <c:pt idx="5108">
                  <c:v>2463.3789099999999</c:v>
                </c:pt>
                <c:pt idx="5109">
                  <c:v>2463.3789099999999</c:v>
                </c:pt>
                <c:pt idx="5110">
                  <c:v>2463.3789099999999</c:v>
                </c:pt>
                <c:pt idx="5111">
                  <c:v>2463.3789099999999</c:v>
                </c:pt>
                <c:pt idx="5112">
                  <c:v>2463.3789099999999</c:v>
                </c:pt>
                <c:pt idx="5113">
                  <c:v>2463.3789099999999</c:v>
                </c:pt>
                <c:pt idx="5114">
                  <c:v>2463.3789099999999</c:v>
                </c:pt>
                <c:pt idx="5115">
                  <c:v>2463.3789099999999</c:v>
                </c:pt>
                <c:pt idx="5116">
                  <c:v>2463.3789099999999</c:v>
                </c:pt>
                <c:pt idx="5117">
                  <c:v>2465.8203100000019</c:v>
                </c:pt>
                <c:pt idx="5118">
                  <c:v>2463.3789099999999</c:v>
                </c:pt>
                <c:pt idx="5119">
                  <c:v>2463.3789099999999</c:v>
                </c:pt>
                <c:pt idx="5120">
                  <c:v>2463.3789099999999</c:v>
                </c:pt>
                <c:pt idx="5121">
                  <c:v>2463.3789099999999</c:v>
                </c:pt>
                <c:pt idx="5122">
                  <c:v>2463.3789099999999</c:v>
                </c:pt>
                <c:pt idx="5123">
                  <c:v>2463.3789099999999</c:v>
                </c:pt>
                <c:pt idx="5124">
                  <c:v>2465.8203100000019</c:v>
                </c:pt>
                <c:pt idx="5125">
                  <c:v>2465.8203100000019</c:v>
                </c:pt>
                <c:pt idx="5126">
                  <c:v>2463.3789099999999</c:v>
                </c:pt>
                <c:pt idx="5127">
                  <c:v>2465.8203100000019</c:v>
                </c:pt>
                <c:pt idx="5128">
                  <c:v>2463.3789099999999</c:v>
                </c:pt>
                <c:pt idx="5129">
                  <c:v>2463.3789099999999</c:v>
                </c:pt>
                <c:pt idx="5130">
                  <c:v>2463.3789099999999</c:v>
                </c:pt>
                <c:pt idx="5131">
                  <c:v>2463.3789099999999</c:v>
                </c:pt>
                <c:pt idx="5132">
                  <c:v>2463.3789099999999</c:v>
                </c:pt>
                <c:pt idx="5133">
                  <c:v>2463.3789099999999</c:v>
                </c:pt>
                <c:pt idx="5134">
                  <c:v>2463.3789099999999</c:v>
                </c:pt>
                <c:pt idx="5135">
                  <c:v>2463.3789099999999</c:v>
                </c:pt>
                <c:pt idx="5136">
                  <c:v>2463.3789099999999</c:v>
                </c:pt>
                <c:pt idx="5137">
                  <c:v>2463.3789099999999</c:v>
                </c:pt>
                <c:pt idx="5138">
                  <c:v>2463.3789099999999</c:v>
                </c:pt>
                <c:pt idx="5139">
                  <c:v>2463.3789099999999</c:v>
                </c:pt>
                <c:pt idx="5140">
                  <c:v>2463.3789099999999</c:v>
                </c:pt>
                <c:pt idx="5141">
                  <c:v>2463.3789099999999</c:v>
                </c:pt>
                <c:pt idx="5142">
                  <c:v>2463.3789099999999</c:v>
                </c:pt>
                <c:pt idx="5143">
                  <c:v>2463.3789099999999</c:v>
                </c:pt>
                <c:pt idx="5144">
                  <c:v>2463.3789099999999</c:v>
                </c:pt>
                <c:pt idx="5145">
                  <c:v>2463.3789099999999</c:v>
                </c:pt>
                <c:pt idx="5146">
                  <c:v>2463.3789099999999</c:v>
                </c:pt>
                <c:pt idx="5147">
                  <c:v>2463.3789099999999</c:v>
                </c:pt>
                <c:pt idx="5148">
                  <c:v>2463.3789099999999</c:v>
                </c:pt>
                <c:pt idx="5149">
                  <c:v>2463.3789099999999</c:v>
                </c:pt>
                <c:pt idx="5150">
                  <c:v>2463.3789099999999</c:v>
                </c:pt>
                <c:pt idx="5151">
                  <c:v>2463.3789099999999</c:v>
                </c:pt>
                <c:pt idx="5152">
                  <c:v>2463.3789099999999</c:v>
                </c:pt>
                <c:pt idx="5153">
                  <c:v>2463.3789099999999</c:v>
                </c:pt>
                <c:pt idx="5154">
                  <c:v>2463.3789099999999</c:v>
                </c:pt>
                <c:pt idx="5155">
                  <c:v>2463.3789099999999</c:v>
                </c:pt>
                <c:pt idx="5156">
                  <c:v>2463.3789099999999</c:v>
                </c:pt>
                <c:pt idx="5157">
                  <c:v>2463.3789099999999</c:v>
                </c:pt>
                <c:pt idx="5158">
                  <c:v>2463.3789099999999</c:v>
                </c:pt>
                <c:pt idx="5159">
                  <c:v>2463.3789099999999</c:v>
                </c:pt>
                <c:pt idx="5160">
                  <c:v>2463.3789099999999</c:v>
                </c:pt>
                <c:pt idx="5161">
                  <c:v>2463.3789099999999</c:v>
                </c:pt>
                <c:pt idx="5162">
                  <c:v>2463.3789099999999</c:v>
                </c:pt>
                <c:pt idx="5163">
                  <c:v>2463.3789099999999</c:v>
                </c:pt>
                <c:pt idx="5164">
                  <c:v>2463.3789099999999</c:v>
                </c:pt>
                <c:pt idx="5165">
                  <c:v>2463.3789099999999</c:v>
                </c:pt>
                <c:pt idx="5166">
                  <c:v>2463.3789099999999</c:v>
                </c:pt>
                <c:pt idx="5167">
                  <c:v>2463.3789099999999</c:v>
                </c:pt>
                <c:pt idx="5168">
                  <c:v>2463.3789099999999</c:v>
                </c:pt>
                <c:pt idx="5169">
                  <c:v>2463.3789099999999</c:v>
                </c:pt>
                <c:pt idx="5170">
                  <c:v>2463.3789099999999</c:v>
                </c:pt>
                <c:pt idx="5171">
                  <c:v>2463.3789099999999</c:v>
                </c:pt>
                <c:pt idx="5172">
                  <c:v>2463.3789099999999</c:v>
                </c:pt>
                <c:pt idx="5173">
                  <c:v>2463.3789099999999</c:v>
                </c:pt>
                <c:pt idx="5174">
                  <c:v>2463.3789099999999</c:v>
                </c:pt>
                <c:pt idx="5175">
                  <c:v>2463.3789099999999</c:v>
                </c:pt>
                <c:pt idx="5176">
                  <c:v>2465.8203100000019</c:v>
                </c:pt>
                <c:pt idx="5177">
                  <c:v>2463.3789099999999</c:v>
                </c:pt>
                <c:pt idx="5178">
                  <c:v>2463.3789099999999</c:v>
                </c:pt>
                <c:pt idx="5179">
                  <c:v>2463.3789099999999</c:v>
                </c:pt>
                <c:pt idx="5180">
                  <c:v>2463.3789099999999</c:v>
                </c:pt>
                <c:pt idx="5181">
                  <c:v>2463.3789099999999</c:v>
                </c:pt>
                <c:pt idx="5182">
                  <c:v>2465.8203100000019</c:v>
                </c:pt>
                <c:pt idx="5183">
                  <c:v>2463.3789099999999</c:v>
                </c:pt>
                <c:pt idx="5184">
                  <c:v>2463.3789099999999</c:v>
                </c:pt>
                <c:pt idx="5185">
                  <c:v>2463.3789099999999</c:v>
                </c:pt>
                <c:pt idx="5186">
                  <c:v>2463.3789099999999</c:v>
                </c:pt>
                <c:pt idx="5187">
                  <c:v>2463.3789099999999</c:v>
                </c:pt>
                <c:pt idx="5188">
                  <c:v>2463.3789099999999</c:v>
                </c:pt>
                <c:pt idx="5189">
                  <c:v>2463.3789099999999</c:v>
                </c:pt>
                <c:pt idx="5190">
                  <c:v>2463.3789099999999</c:v>
                </c:pt>
                <c:pt idx="5191">
                  <c:v>2463.3789099999999</c:v>
                </c:pt>
                <c:pt idx="5192">
                  <c:v>2463.3789099999999</c:v>
                </c:pt>
                <c:pt idx="5193">
                  <c:v>2463.3789099999999</c:v>
                </c:pt>
                <c:pt idx="5194">
                  <c:v>2463.3789099999999</c:v>
                </c:pt>
                <c:pt idx="5195">
                  <c:v>2463.3789099999999</c:v>
                </c:pt>
                <c:pt idx="5196">
                  <c:v>2463.3789099999999</c:v>
                </c:pt>
                <c:pt idx="5197">
                  <c:v>2463.3789099999999</c:v>
                </c:pt>
                <c:pt idx="5198">
                  <c:v>2463.3789099999999</c:v>
                </c:pt>
                <c:pt idx="5199">
                  <c:v>2463.3789099999999</c:v>
                </c:pt>
                <c:pt idx="5200">
                  <c:v>2463.3789099999999</c:v>
                </c:pt>
                <c:pt idx="5201">
                  <c:v>2463.3789099999999</c:v>
                </c:pt>
                <c:pt idx="5202">
                  <c:v>2465.8203100000019</c:v>
                </c:pt>
                <c:pt idx="5203">
                  <c:v>2463.3789099999999</c:v>
                </c:pt>
                <c:pt idx="5204">
                  <c:v>2463.3789099999999</c:v>
                </c:pt>
                <c:pt idx="5205">
                  <c:v>2463.3789099999999</c:v>
                </c:pt>
                <c:pt idx="5206">
                  <c:v>2463.3789099999999</c:v>
                </c:pt>
                <c:pt idx="5207">
                  <c:v>2463.3789099999999</c:v>
                </c:pt>
                <c:pt idx="5208">
                  <c:v>2463.3789099999999</c:v>
                </c:pt>
                <c:pt idx="5209">
                  <c:v>2463.3789099999999</c:v>
                </c:pt>
                <c:pt idx="5210">
                  <c:v>2463.3789099999999</c:v>
                </c:pt>
                <c:pt idx="5211">
                  <c:v>2463.3789099999999</c:v>
                </c:pt>
                <c:pt idx="5212">
                  <c:v>2463.3789099999999</c:v>
                </c:pt>
                <c:pt idx="5213">
                  <c:v>2463.3789099999999</c:v>
                </c:pt>
                <c:pt idx="5214">
                  <c:v>2463.3789099999999</c:v>
                </c:pt>
                <c:pt idx="5215">
                  <c:v>2463.3789099999999</c:v>
                </c:pt>
                <c:pt idx="5216">
                  <c:v>2463.3789099999999</c:v>
                </c:pt>
                <c:pt idx="5217">
                  <c:v>2463.3789099999999</c:v>
                </c:pt>
                <c:pt idx="5218">
                  <c:v>2463.3789099999999</c:v>
                </c:pt>
                <c:pt idx="5219">
                  <c:v>2465.8203100000019</c:v>
                </c:pt>
                <c:pt idx="5220">
                  <c:v>2463.3789099999999</c:v>
                </c:pt>
                <c:pt idx="5221">
                  <c:v>2463.3789099999999</c:v>
                </c:pt>
                <c:pt idx="5222">
                  <c:v>2463.3789099999999</c:v>
                </c:pt>
                <c:pt idx="5223">
                  <c:v>2463.3789099999999</c:v>
                </c:pt>
                <c:pt idx="5224">
                  <c:v>2463.3789099999999</c:v>
                </c:pt>
                <c:pt idx="5225">
                  <c:v>2463.3789099999999</c:v>
                </c:pt>
                <c:pt idx="5226">
                  <c:v>2463.3789099999999</c:v>
                </c:pt>
                <c:pt idx="5227">
                  <c:v>2463.3789099999999</c:v>
                </c:pt>
                <c:pt idx="5228">
                  <c:v>2463.3789099999999</c:v>
                </c:pt>
                <c:pt idx="5229">
                  <c:v>2463.3789099999999</c:v>
                </c:pt>
                <c:pt idx="5230">
                  <c:v>2463.3789099999999</c:v>
                </c:pt>
                <c:pt idx="5231">
                  <c:v>2463.3789099999999</c:v>
                </c:pt>
                <c:pt idx="5232">
                  <c:v>2463.3789099999999</c:v>
                </c:pt>
                <c:pt idx="5233">
                  <c:v>2463.3789099999999</c:v>
                </c:pt>
                <c:pt idx="5234">
                  <c:v>2463.3789099999999</c:v>
                </c:pt>
                <c:pt idx="5235">
                  <c:v>2463.3789099999999</c:v>
                </c:pt>
                <c:pt idx="5236">
                  <c:v>2463.3789099999999</c:v>
                </c:pt>
                <c:pt idx="5237">
                  <c:v>2463.3789099999999</c:v>
                </c:pt>
                <c:pt idx="5238">
                  <c:v>2463.3789099999999</c:v>
                </c:pt>
                <c:pt idx="5239">
                  <c:v>2463.3789099999999</c:v>
                </c:pt>
                <c:pt idx="5240">
                  <c:v>2463.3789099999999</c:v>
                </c:pt>
                <c:pt idx="5241">
                  <c:v>2463.3789099999999</c:v>
                </c:pt>
                <c:pt idx="5242">
                  <c:v>2463.3789099999999</c:v>
                </c:pt>
                <c:pt idx="5243">
                  <c:v>2463.3789099999999</c:v>
                </c:pt>
                <c:pt idx="5244">
                  <c:v>2463.3789099999999</c:v>
                </c:pt>
                <c:pt idx="5245">
                  <c:v>2463.3789099999999</c:v>
                </c:pt>
                <c:pt idx="5246">
                  <c:v>2463.3789099999999</c:v>
                </c:pt>
                <c:pt idx="5247">
                  <c:v>2463.3789099999999</c:v>
                </c:pt>
                <c:pt idx="5248">
                  <c:v>2463.3789099999999</c:v>
                </c:pt>
                <c:pt idx="5249">
                  <c:v>2463.3789099999999</c:v>
                </c:pt>
                <c:pt idx="5250">
                  <c:v>2463.3789099999999</c:v>
                </c:pt>
                <c:pt idx="5251">
                  <c:v>2463.3789099999999</c:v>
                </c:pt>
                <c:pt idx="5252">
                  <c:v>2463.3789099999999</c:v>
                </c:pt>
                <c:pt idx="5253">
                  <c:v>2463.3789099999999</c:v>
                </c:pt>
                <c:pt idx="5254">
                  <c:v>2463.3789099999999</c:v>
                </c:pt>
                <c:pt idx="5255">
                  <c:v>2465.8203100000019</c:v>
                </c:pt>
                <c:pt idx="5256">
                  <c:v>2463.3789099999999</c:v>
                </c:pt>
                <c:pt idx="5257">
                  <c:v>2463.3789099999999</c:v>
                </c:pt>
                <c:pt idx="5258">
                  <c:v>2463.3789099999999</c:v>
                </c:pt>
                <c:pt idx="5259">
                  <c:v>2463.3789099999999</c:v>
                </c:pt>
                <c:pt idx="5260">
                  <c:v>2463.3789099999999</c:v>
                </c:pt>
                <c:pt idx="5261">
                  <c:v>2463.3789099999999</c:v>
                </c:pt>
                <c:pt idx="5262">
                  <c:v>2463.3789099999999</c:v>
                </c:pt>
                <c:pt idx="5263">
                  <c:v>2463.3789099999999</c:v>
                </c:pt>
                <c:pt idx="5264">
                  <c:v>2463.3789099999999</c:v>
                </c:pt>
                <c:pt idx="5265">
                  <c:v>2463.3789099999999</c:v>
                </c:pt>
                <c:pt idx="5266">
                  <c:v>2463.3789099999999</c:v>
                </c:pt>
                <c:pt idx="5267">
                  <c:v>2463.3789099999999</c:v>
                </c:pt>
                <c:pt idx="5268">
                  <c:v>2463.3789099999999</c:v>
                </c:pt>
                <c:pt idx="5269">
                  <c:v>2465.8203100000019</c:v>
                </c:pt>
                <c:pt idx="5270">
                  <c:v>2463.3789099999999</c:v>
                </c:pt>
                <c:pt idx="5271">
                  <c:v>2463.3789099999999</c:v>
                </c:pt>
                <c:pt idx="5272">
                  <c:v>2463.3789099999999</c:v>
                </c:pt>
                <c:pt idx="5273">
                  <c:v>2463.3789099999999</c:v>
                </c:pt>
                <c:pt idx="5274">
                  <c:v>2463.3789099999999</c:v>
                </c:pt>
                <c:pt idx="5275">
                  <c:v>2463.3789099999999</c:v>
                </c:pt>
                <c:pt idx="5276">
                  <c:v>2463.3789099999999</c:v>
                </c:pt>
                <c:pt idx="5277">
                  <c:v>2463.3789099999999</c:v>
                </c:pt>
                <c:pt idx="5278">
                  <c:v>2463.3789099999999</c:v>
                </c:pt>
                <c:pt idx="5279">
                  <c:v>2463.3789099999999</c:v>
                </c:pt>
                <c:pt idx="5280">
                  <c:v>2463.3789099999999</c:v>
                </c:pt>
                <c:pt idx="5281">
                  <c:v>2463.3789099999999</c:v>
                </c:pt>
                <c:pt idx="5282">
                  <c:v>2463.3789099999999</c:v>
                </c:pt>
                <c:pt idx="5283">
                  <c:v>2463.3789099999999</c:v>
                </c:pt>
                <c:pt idx="5284">
                  <c:v>2463.3789099999999</c:v>
                </c:pt>
                <c:pt idx="5285">
                  <c:v>2463.3789099999999</c:v>
                </c:pt>
                <c:pt idx="5286">
                  <c:v>2463.3789099999999</c:v>
                </c:pt>
                <c:pt idx="5287">
                  <c:v>2463.3789099999999</c:v>
                </c:pt>
                <c:pt idx="5288">
                  <c:v>2463.3789099999999</c:v>
                </c:pt>
                <c:pt idx="5289">
                  <c:v>2463.3789099999999</c:v>
                </c:pt>
                <c:pt idx="5290">
                  <c:v>2463.3789099999999</c:v>
                </c:pt>
                <c:pt idx="5291">
                  <c:v>2463.3789099999999</c:v>
                </c:pt>
                <c:pt idx="5292">
                  <c:v>2463.3789099999999</c:v>
                </c:pt>
                <c:pt idx="5293">
                  <c:v>2463.3789099999999</c:v>
                </c:pt>
                <c:pt idx="5294">
                  <c:v>2463.3789099999999</c:v>
                </c:pt>
                <c:pt idx="5295">
                  <c:v>2463.3789099999999</c:v>
                </c:pt>
                <c:pt idx="5296">
                  <c:v>2463.3789099999999</c:v>
                </c:pt>
                <c:pt idx="5297">
                  <c:v>2463.3789099999999</c:v>
                </c:pt>
                <c:pt idx="5298">
                  <c:v>2463.3789099999999</c:v>
                </c:pt>
                <c:pt idx="5299">
                  <c:v>2463.3789099999999</c:v>
                </c:pt>
                <c:pt idx="5300">
                  <c:v>2463.3789099999999</c:v>
                </c:pt>
                <c:pt idx="5301">
                  <c:v>2463.3789099999999</c:v>
                </c:pt>
                <c:pt idx="5302">
                  <c:v>2463.3789099999999</c:v>
                </c:pt>
                <c:pt idx="5303">
                  <c:v>2463.3789099999999</c:v>
                </c:pt>
                <c:pt idx="5304">
                  <c:v>2463.3789099999999</c:v>
                </c:pt>
                <c:pt idx="5305">
                  <c:v>2463.3789099999999</c:v>
                </c:pt>
                <c:pt idx="5306">
                  <c:v>2463.3789099999999</c:v>
                </c:pt>
                <c:pt idx="5307">
                  <c:v>2463.3789099999999</c:v>
                </c:pt>
                <c:pt idx="5308">
                  <c:v>2463.3789099999999</c:v>
                </c:pt>
                <c:pt idx="5309">
                  <c:v>2463.3789099999999</c:v>
                </c:pt>
                <c:pt idx="5310">
                  <c:v>2463.3789099999999</c:v>
                </c:pt>
                <c:pt idx="5311">
                  <c:v>2463.3789099999999</c:v>
                </c:pt>
                <c:pt idx="5312">
                  <c:v>2463.3789099999999</c:v>
                </c:pt>
                <c:pt idx="5313">
                  <c:v>2463.3789099999999</c:v>
                </c:pt>
                <c:pt idx="5314">
                  <c:v>2463.3789099999999</c:v>
                </c:pt>
                <c:pt idx="5315">
                  <c:v>2463.3789099999999</c:v>
                </c:pt>
                <c:pt idx="5316">
                  <c:v>2463.3789099999999</c:v>
                </c:pt>
                <c:pt idx="5317">
                  <c:v>2463.3789099999999</c:v>
                </c:pt>
                <c:pt idx="5318">
                  <c:v>2463.3789099999999</c:v>
                </c:pt>
                <c:pt idx="5319">
                  <c:v>2463.3789099999999</c:v>
                </c:pt>
                <c:pt idx="5320">
                  <c:v>2463.3789099999999</c:v>
                </c:pt>
                <c:pt idx="5321">
                  <c:v>2463.3789099999999</c:v>
                </c:pt>
                <c:pt idx="5322">
                  <c:v>2463.3789099999999</c:v>
                </c:pt>
                <c:pt idx="5323">
                  <c:v>2463.3789099999999</c:v>
                </c:pt>
                <c:pt idx="5324">
                  <c:v>2463.3789099999999</c:v>
                </c:pt>
                <c:pt idx="5325">
                  <c:v>2463.3789099999999</c:v>
                </c:pt>
                <c:pt idx="5326">
                  <c:v>2463.3789099999999</c:v>
                </c:pt>
                <c:pt idx="5327">
                  <c:v>2463.3789099999999</c:v>
                </c:pt>
                <c:pt idx="5328">
                  <c:v>2463.3789099999999</c:v>
                </c:pt>
                <c:pt idx="5329">
                  <c:v>2463.3789099999999</c:v>
                </c:pt>
                <c:pt idx="5330">
                  <c:v>2463.3789099999999</c:v>
                </c:pt>
                <c:pt idx="5331">
                  <c:v>2463.3789099999999</c:v>
                </c:pt>
                <c:pt idx="5332">
                  <c:v>2463.3789099999999</c:v>
                </c:pt>
                <c:pt idx="5333">
                  <c:v>2463.3789099999999</c:v>
                </c:pt>
                <c:pt idx="5334">
                  <c:v>2463.3789099999999</c:v>
                </c:pt>
                <c:pt idx="5335">
                  <c:v>2463.3789099999999</c:v>
                </c:pt>
                <c:pt idx="5336">
                  <c:v>2463.3789099999999</c:v>
                </c:pt>
                <c:pt idx="5337">
                  <c:v>2463.3789099999999</c:v>
                </c:pt>
                <c:pt idx="5338">
                  <c:v>2463.3789099999999</c:v>
                </c:pt>
                <c:pt idx="5339">
                  <c:v>2463.3789099999999</c:v>
                </c:pt>
                <c:pt idx="5340">
                  <c:v>2463.3789099999999</c:v>
                </c:pt>
                <c:pt idx="5341">
                  <c:v>2463.3789099999999</c:v>
                </c:pt>
                <c:pt idx="5342">
                  <c:v>2463.3789099999999</c:v>
                </c:pt>
                <c:pt idx="5343">
                  <c:v>2463.3789099999999</c:v>
                </c:pt>
                <c:pt idx="5344">
                  <c:v>2463.3789099999999</c:v>
                </c:pt>
                <c:pt idx="5345">
                  <c:v>2463.3789099999999</c:v>
                </c:pt>
                <c:pt idx="5346">
                  <c:v>2463.3789099999999</c:v>
                </c:pt>
                <c:pt idx="5347">
                  <c:v>2463.3789099999999</c:v>
                </c:pt>
                <c:pt idx="5348">
                  <c:v>2463.3789099999999</c:v>
                </c:pt>
                <c:pt idx="5349">
                  <c:v>2463.3789099999999</c:v>
                </c:pt>
                <c:pt idx="5350">
                  <c:v>2463.3789099999999</c:v>
                </c:pt>
                <c:pt idx="5351">
                  <c:v>2463.3789099999999</c:v>
                </c:pt>
                <c:pt idx="5352">
                  <c:v>2463.3789099999999</c:v>
                </c:pt>
                <c:pt idx="5353">
                  <c:v>2463.3789099999999</c:v>
                </c:pt>
                <c:pt idx="5354">
                  <c:v>2463.3789099999999</c:v>
                </c:pt>
                <c:pt idx="5355">
                  <c:v>2463.3789099999999</c:v>
                </c:pt>
                <c:pt idx="5356">
                  <c:v>2463.3789099999999</c:v>
                </c:pt>
                <c:pt idx="5357">
                  <c:v>2463.3789099999999</c:v>
                </c:pt>
                <c:pt idx="5358">
                  <c:v>2463.3789099999999</c:v>
                </c:pt>
                <c:pt idx="5359">
                  <c:v>2463.3789099999999</c:v>
                </c:pt>
                <c:pt idx="5360">
                  <c:v>2463.3789099999999</c:v>
                </c:pt>
                <c:pt idx="5361">
                  <c:v>2463.3789099999999</c:v>
                </c:pt>
                <c:pt idx="5362">
                  <c:v>2463.3789099999999</c:v>
                </c:pt>
                <c:pt idx="5363">
                  <c:v>2463.3789099999999</c:v>
                </c:pt>
                <c:pt idx="5364">
                  <c:v>2463.3789099999999</c:v>
                </c:pt>
                <c:pt idx="5365">
                  <c:v>2463.3789099999999</c:v>
                </c:pt>
                <c:pt idx="5366">
                  <c:v>2463.3789099999999</c:v>
                </c:pt>
                <c:pt idx="5367">
                  <c:v>2463.3789099999999</c:v>
                </c:pt>
                <c:pt idx="5368">
                  <c:v>2463.3789099999999</c:v>
                </c:pt>
                <c:pt idx="5369">
                  <c:v>2463.3789099999999</c:v>
                </c:pt>
                <c:pt idx="5370">
                  <c:v>2463.3789099999999</c:v>
                </c:pt>
                <c:pt idx="5371">
                  <c:v>2463.3789099999999</c:v>
                </c:pt>
                <c:pt idx="5372">
                  <c:v>2463.3789099999999</c:v>
                </c:pt>
                <c:pt idx="5373">
                  <c:v>2463.3789099999999</c:v>
                </c:pt>
                <c:pt idx="5374">
                  <c:v>2463.3789099999999</c:v>
                </c:pt>
                <c:pt idx="5375">
                  <c:v>2463.3789099999999</c:v>
                </c:pt>
                <c:pt idx="5376">
                  <c:v>2463.3789099999999</c:v>
                </c:pt>
                <c:pt idx="5377">
                  <c:v>2463.3789099999999</c:v>
                </c:pt>
                <c:pt idx="5378">
                  <c:v>2463.3789099999999</c:v>
                </c:pt>
                <c:pt idx="5379">
                  <c:v>2463.3789099999999</c:v>
                </c:pt>
                <c:pt idx="5380">
                  <c:v>2463.3789099999999</c:v>
                </c:pt>
                <c:pt idx="5381">
                  <c:v>2463.3789099999999</c:v>
                </c:pt>
                <c:pt idx="5382">
                  <c:v>2463.3789099999999</c:v>
                </c:pt>
                <c:pt idx="5383">
                  <c:v>2463.3789099999999</c:v>
                </c:pt>
                <c:pt idx="5384">
                  <c:v>2463.3789099999999</c:v>
                </c:pt>
                <c:pt idx="5385">
                  <c:v>2463.3789099999999</c:v>
                </c:pt>
                <c:pt idx="5386">
                  <c:v>2463.3789099999999</c:v>
                </c:pt>
                <c:pt idx="5387">
                  <c:v>2463.3789099999999</c:v>
                </c:pt>
                <c:pt idx="5388">
                  <c:v>2463.3789099999999</c:v>
                </c:pt>
                <c:pt idx="5389">
                  <c:v>2463.3789099999999</c:v>
                </c:pt>
                <c:pt idx="5390">
                  <c:v>2463.3789099999999</c:v>
                </c:pt>
                <c:pt idx="5391">
                  <c:v>2463.3789099999999</c:v>
                </c:pt>
                <c:pt idx="5392">
                  <c:v>2463.3789099999999</c:v>
                </c:pt>
                <c:pt idx="5393">
                  <c:v>2463.3789099999999</c:v>
                </c:pt>
                <c:pt idx="5394">
                  <c:v>2463.3789099999999</c:v>
                </c:pt>
                <c:pt idx="5395">
                  <c:v>2463.3789099999999</c:v>
                </c:pt>
                <c:pt idx="5396">
                  <c:v>2463.3789099999999</c:v>
                </c:pt>
                <c:pt idx="5397">
                  <c:v>2463.3789099999999</c:v>
                </c:pt>
                <c:pt idx="5398">
                  <c:v>2463.3789099999999</c:v>
                </c:pt>
                <c:pt idx="5399">
                  <c:v>2463.3789099999999</c:v>
                </c:pt>
                <c:pt idx="5400">
                  <c:v>2463.3789099999999</c:v>
                </c:pt>
                <c:pt idx="5401">
                  <c:v>2463.3789099999999</c:v>
                </c:pt>
                <c:pt idx="5402">
                  <c:v>2463.3789099999999</c:v>
                </c:pt>
                <c:pt idx="5403">
                  <c:v>2463.3789099999999</c:v>
                </c:pt>
                <c:pt idx="5404">
                  <c:v>2463.3789099999999</c:v>
                </c:pt>
                <c:pt idx="5405">
                  <c:v>2463.3789099999999</c:v>
                </c:pt>
                <c:pt idx="5406">
                  <c:v>2463.3789099999999</c:v>
                </c:pt>
                <c:pt idx="5407">
                  <c:v>2463.3789099999999</c:v>
                </c:pt>
                <c:pt idx="5408">
                  <c:v>2463.3789099999999</c:v>
                </c:pt>
                <c:pt idx="5409">
                  <c:v>2463.3789099999999</c:v>
                </c:pt>
                <c:pt idx="5410">
                  <c:v>2463.3789099999999</c:v>
                </c:pt>
                <c:pt idx="5411">
                  <c:v>2463.3789099999999</c:v>
                </c:pt>
                <c:pt idx="5412">
                  <c:v>2463.3789099999999</c:v>
                </c:pt>
                <c:pt idx="5413">
                  <c:v>2463.3789099999999</c:v>
                </c:pt>
                <c:pt idx="5414">
                  <c:v>2463.3789099999999</c:v>
                </c:pt>
                <c:pt idx="5415">
                  <c:v>2463.3789099999999</c:v>
                </c:pt>
                <c:pt idx="5416">
                  <c:v>2463.3789099999999</c:v>
                </c:pt>
                <c:pt idx="5417">
                  <c:v>2463.3789099999999</c:v>
                </c:pt>
                <c:pt idx="5418">
                  <c:v>2463.3789099999999</c:v>
                </c:pt>
                <c:pt idx="5419">
                  <c:v>2463.3789099999999</c:v>
                </c:pt>
                <c:pt idx="5420">
                  <c:v>2463.3789099999999</c:v>
                </c:pt>
                <c:pt idx="5421">
                  <c:v>2463.3789099999999</c:v>
                </c:pt>
                <c:pt idx="5422">
                  <c:v>2463.3789099999999</c:v>
                </c:pt>
                <c:pt idx="5423">
                  <c:v>2463.3789099999999</c:v>
                </c:pt>
                <c:pt idx="5424">
                  <c:v>2463.3789099999999</c:v>
                </c:pt>
                <c:pt idx="5425">
                  <c:v>2463.3789099999999</c:v>
                </c:pt>
                <c:pt idx="5426">
                  <c:v>2463.3789099999999</c:v>
                </c:pt>
                <c:pt idx="5427">
                  <c:v>2463.3789099999999</c:v>
                </c:pt>
                <c:pt idx="5428">
                  <c:v>2463.3789099999999</c:v>
                </c:pt>
                <c:pt idx="5429">
                  <c:v>2463.3789099999999</c:v>
                </c:pt>
                <c:pt idx="5430">
                  <c:v>2463.3789099999999</c:v>
                </c:pt>
                <c:pt idx="5431">
                  <c:v>2463.3789099999999</c:v>
                </c:pt>
                <c:pt idx="5432">
                  <c:v>2463.3789099999999</c:v>
                </c:pt>
                <c:pt idx="5433">
                  <c:v>2463.3789099999999</c:v>
                </c:pt>
                <c:pt idx="5434">
                  <c:v>2463.3789099999999</c:v>
                </c:pt>
                <c:pt idx="5435">
                  <c:v>2463.3789099999999</c:v>
                </c:pt>
                <c:pt idx="5436">
                  <c:v>2463.3789099999999</c:v>
                </c:pt>
                <c:pt idx="5437">
                  <c:v>2463.3789099999999</c:v>
                </c:pt>
                <c:pt idx="5438">
                  <c:v>2463.3789099999999</c:v>
                </c:pt>
                <c:pt idx="5439">
                  <c:v>2463.3789099999999</c:v>
                </c:pt>
                <c:pt idx="5440">
                  <c:v>2463.3789099999999</c:v>
                </c:pt>
                <c:pt idx="5441">
                  <c:v>2463.3789099999999</c:v>
                </c:pt>
                <c:pt idx="5442">
                  <c:v>2463.3789099999999</c:v>
                </c:pt>
                <c:pt idx="5443">
                  <c:v>2463.3789099999999</c:v>
                </c:pt>
                <c:pt idx="5444">
                  <c:v>2463.3789099999999</c:v>
                </c:pt>
                <c:pt idx="5445">
                  <c:v>2463.3789099999999</c:v>
                </c:pt>
                <c:pt idx="5446">
                  <c:v>2463.3789099999999</c:v>
                </c:pt>
                <c:pt idx="5447">
                  <c:v>2463.3789099999999</c:v>
                </c:pt>
                <c:pt idx="5448">
                  <c:v>2463.3789099999999</c:v>
                </c:pt>
                <c:pt idx="5449">
                  <c:v>2463.3789099999999</c:v>
                </c:pt>
                <c:pt idx="5450">
                  <c:v>2463.3789099999999</c:v>
                </c:pt>
                <c:pt idx="5451">
                  <c:v>2463.3789099999999</c:v>
                </c:pt>
                <c:pt idx="5452">
                  <c:v>2463.3789099999999</c:v>
                </c:pt>
                <c:pt idx="5453">
                  <c:v>2463.3789099999999</c:v>
                </c:pt>
                <c:pt idx="5454">
                  <c:v>2463.3789099999999</c:v>
                </c:pt>
                <c:pt idx="5455">
                  <c:v>2463.3789099999999</c:v>
                </c:pt>
                <c:pt idx="5456">
                  <c:v>2463.3789099999999</c:v>
                </c:pt>
                <c:pt idx="5457">
                  <c:v>2463.3789099999999</c:v>
                </c:pt>
                <c:pt idx="5458">
                  <c:v>2463.3789099999999</c:v>
                </c:pt>
                <c:pt idx="5459">
                  <c:v>2463.3789099999999</c:v>
                </c:pt>
                <c:pt idx="5460">
                  <c:v>2463.3789099999999</c:v>
                </c:pt>
                <c:pt idx="5461">
                  <c:v>2463.3789099999999</c:v>
                </c:pt>
                <c:pt idx="5462">
                  <c:v>2463.3789099999999</c:v>
                </c:pt>
                <c:pt idx="5463">
                  <c:v>2465.8203100000019</c:v>
                </c:pt>
                <c:pt idx="5464">
                  <c:v>2463.3789099999999</c:v>
                </c:pt>
                <c:pt idx="5465">
                  <c:v>2463.3789099999999</c:v>
                </c:pt>
                <c:pt idx="5466">
                  <c:v>2463.3789099999999</c:v>
                </c:pt>
                <c:pt idx="5467">
                  <c:v>2463.3789099999999</c:v>
                </c:pt>
                <c:pt idx="5468">
                  <c:v>2463.3789099999999</c:v>
                </c:pt>
                <c:pt idx="5469">
                  <c:v>2463.3789099999999</c:v>
                </c:pt>
                <c:pt idx="5470">
                  <c:v>2463.3789099999999</c:v>
                </c:pt>
                <c:pt idx="5471">
                  <c:v>2463.3789099999999</c:v>
                </c:pt>
                <c:pt idx="5472">
                  <c:v>2463.3789099999999</c:v>
                </c:pt>
                <c:pt idx="5473">
                  <c:v>2463.3789099999999</c:v>
                </c:pt>
                <c:pt idx="5474">
                  <c:v>2463.3789099999999</c:v>
                </c:pt>
                <c:pt idx="5475">
                  <c:v>2463.3789099999999</c:v>
                </c:pt>
                <c:pt idx="5476">
                  <c:v>2463.3789099999999</c:v>
                </c:pt>
                <c:pt idx="5477">
                  <c:v>2463.3789099999999</c:v>
                </c:pt>
                <c:pt idx="5478">
                  <c:v>2463.3789099999999</c:v>
                </c:pt>
                <c:pt idx="5479">
                  <c:v>2463.3789099999999</c:v>
                </c:pt>
                <c:pt idx="5480">
                  <c:v>2463.3789099999999</c:v>
                </c:pt>
                <c:pt idx="5481">
                  <c:v>2463.3789099999999</c:v>
                </c:pt>
                <c:pt idx="5482">
                  <c:v>2463.3789099999999</c:v>
                </c:pt>
                <c:pt idx="5483">
                  <c:v>2463.3789099999999</c:v>
                </c:pt>
                <c:pt idx="5484">
                  <c:v>2463.3789099999999</c:v>
                </c:pt>
                <c:pt idx="5485">
                  <c:v>2463.3789099999999</c:v>
                </c:pt>
                <c:pt idx="5486">
                  <c:v>2463.3789099999999</c:v>
                </c:pt>
                <c:pt idx="5487">
                  <c:v>2463.3789099999999</c:v>
                </c:pt>
                <c:pt idx="5488">
                  <c:v>2463.3789099999999</c:v>
                </c:pt>
                <c:pt idx="5489">
                  <c:v>2463.3789099999999</c:v>
                </c:pt>
                <c:pt idx="5490">
                  <c:v>2463.3789099999999</c:v>
                </c:pt>
                <c:pt idx="5491">
                  <c:v>2463.3789099999999</c:v>
                </c:pt>
                <c:pt idx="5492">
                  <c:v>2463.3789099999999</c:v>
                </c:pt>
                <c:pt idx="5493">
                  <c:v>2463.3789099999999</c:v>
                </c:pt>
                <c:pt idx="5494">
                  <c:v>2463.3789099999999</c:v>
                </c:pt>
                <c:pt idx="5495">
                  <c:v>2463.3789099999999</c:v>
                </c:pt>
                <c:pt idx="5496">
                  <c:v>2463.3789099999999</c:v>
                </c:pt>
                <c:pt idx="5497">
                  <c:v>2463.3789099999999</c:v>
                </c:pt>
                <c:pt idx="5498">
                  <c:v>2463.3789099999999</c:v>
                </c:pt>
                <c:pt idx="5499">
                  <c:v>2463.3789099999999</c:v>
                </c:pt>
                <c:pt idx="5500">
                  <c:v>2463.3789099999999</c:v>
                </c:pt>
                <c:pt idx="5501">
                  <c:v>2463.3789099999999</c:v>
                </c:pt>
                <c:pt idx="5502">
                  <c:v>2463.3789099999999</c:v>
                </c:pt>
                <c:pt idx="5503">
                  <c:v>2463.3789099999999</c:v>
                </c:pt>
                <c:pt idx="5504">
                  <c:v>2463.3789099999999</c:v>
                </c:pt>
                <c:pt idx="5505">
                  <c:v>2463.3789099999999</c:v>
                </c:pt>
                <c:pt idx="5506">
                  <c:v>2463.3789099999999</c:v>
                </c:pt>
                <c:pt idx="5507">
                  <c:v>2463.3789099999999</c:v>
                </c:pt>
                <c:pt idx="5508">
                  <c:v>2463.3789099999999</c:v>
                </c:pt>
                <c:pt idx="5509">
                  <c:v>2463.3789099999999</c:v>
                </c:pt>
                <c:pt idx="5510">
                  <c:v>2463.3789099999999</c:v>
                </c:pt>
                <c:pt idx="5511">
                  <c:v>2463.3789099999999</c:v>
                </c:pt>
                <c:pt idx="5512">
                  <c:v>2463.3789099999999</c:v>
                </c:pt>
                <c:pt idx="5513">
                  <c:v>2463.3789099999999</c:v>
                </c:pt>
                <c:pt idx="5514">
                  <c:v>2463.3789099999999</c:v>
                </c:pt>
                <c:pt idx="5515">
                  <c:v>2463.3789099999999</c:v>
                </c:pt>
                <c:pt idx="5516">
                  <c:v>2463.3789099999999</c:v>
                </c:pt>
                <c:pt idx="5517">
                  <c:v>2463.3789099999999</c:v>
                </c:pt>
                <c:pt idx="5518">
                  <c:v>2463.3789099999999</c:v>
                </c:pt>
                <c:pt idx="5519">
                  <c:v>2463.3789099999999</c:v>
                </c:pt>
                <c:pt idx="5520">
                  <c:v>2463.3789099999999</c:v>
                </c:pt>
                <c:pt idx="5521">
                  <c:v>2463.3789099999999</c:v>
                </c:pt>
                <c:pt idx="5522">
                  <c:v>2463.3789099999999</c:v>
                </c:pt>
                <c:pt idx="5523">
                  <c:v>2463.3789099999999</c:v>
                </c:pt>
                <c:pt idx="5524">
                  <c:v>2463.3789099999999</c:v>
                </c:pt>
                <c:pt idx="5525">
                  <c:v>2463.3789099999999</c:v>
                </c:pt>
                <c:pt idx="5526">
                  <c:v>2463.3789099999999</c:v>
                </c:pt>
                <c:pt idx="5527">
                  <c:v>2463.3789099999999</c:v>
                </c:pt>
                <c:pt idx="5528">
                  <c:v>2463.3789099999999</c:v>
                </c:pt>
                <c:pt idx="5529">
                  <c:v>2463.3789099999999</c:v>
                </c:pt>
                <c:pt idx="5530">
                  <c:v>2463.3789099999999</c:v>
                </c:pt>
                <c:pt idx="5531">
                  <c:v>2463.3789099999999</c:v>
                </c:pt>
                <c:pt idx="5532">
                  <c:v>2463.3789099999999</c:v>
                </c:pt>
                <c:pt idx="5533">
                  <c:v>2463.3789099999999</c:v>
                </c:pt>
                <c:pt idx="5534">
                  <c:v>2463.3789099999999</c:v>
                </c:pt>
                <c:pt idx="5535">
                  <c:v>2463.3789099999999</c:v>
                </c:pt>
                <c:pt idx="5536">
                  <c:v>2463.3789099999999</c:v>
                </c:pt>
                <c:pt idx="5537">
                  <c:v>2463.3789099999999</c:v>
                </c:pt>
                <c:pt idx="5538">
                  <c:v>2463.3789099999999</c:v>
                </c:pt>
                <c:pt idx="5539">
                  <c:v>2463.3789099999999</c:v>
                </c:pt>
                <c:pt idx="5540">
                  <c:v>2463.3789099999999</c:v>
                </c:pt>
                <c:pt idx="5541">
                  <c:v>2463.3789099999999</c:v>
                </c:pt>
                <c:pt idx="5542">
                  <c:v>2463.3789099999999</c:v>
                </c:pt>
                <c:pt idx="5543">
                  <c:v>2463.3789099999999</c:v>
                </c:pt>
                <c:pt idx="5544">
                  <c:v>2463.3789099999999</c:v>
                </c:pt>
                <c:pt idx="5545">
                  <c:v>2463.3789099999999</c:v>
                </c:pt>
                <c:pt idx="5546">
                  <c:v>2463.3789099999999</c:v>
                </c:pt>
                <c:pt idx="5547">
                  <c:v>2463.3789099999999</c:v>
                </c:pt>
                <c:pt idx="5548">
                  <c:v>2463.3789099999999</c:v>
                </c:pt>
                <c:pt idx="5549">
                  <c:v>2463.3789099999999</c:v>
                </c:pt>
                <c:pt idx="5550">
                  <c:v>2463.3789099999999</c:v>
                </c:pt>
                <c:pt idx="5551">
                  <c:v>2463.3789099999999</c:v>
                </c:pt>
                <c:pt idx="5552">
                  <c:v>2463.3789099999999</c:v>
                </c:pt>
                <c:pt idx="5553">
                  <c:v>2463.3789099999999</c:v>
                </c:pt>
                <c:pt idx="5554">
                  <c:v>2463.3789099999999</c:v>
                </c:pt>
                <c:pt idx="5555">
                  <c:v>2463.3789099999999</c:v>
                </c:pt>
                <c:pt idx="5556">
                  <c:v>2463.3789099999999</c:v>
                </c:pt>
                <c:pt idx="5557">
                  <c:v>2463.3789099999999</c:v>
                </c:pt>
                <c:pt idx="5558">
                  <c:v>2463.3789099999999</c:v>
                </c:pt>
                <c:pt idx="5559">
                  <c:v>2463.3789099999999</c:v>
                </c:pt>
                <c:pt idx="5560">
                  <c:v>2463.3789099999999</c:v>
                </c:pt>
                <c:pt idx="5561">
                  <c:v>2463.3789099999999</c:v>
                </c:pt>
                <c:pt idx="5562">
                  <c:v>2463.3789099999999</c:v>
                </c:pt>
                <c:pt idx="5563">
                  <c:v>2463.3789099999999</c:v>
                </c:pt>
                <c:pt idx="5564">
                  <c:v>2463.3789099999999</c:v>
                </c:pt>
                <c:pt idx="5565">
                  <c:v>2463.3789099999999</c:v>
                </c:pt>
                <c:pt idx="5566">
                  <c:v>2463.3789099999999</c:v>
                </c:pt>
                <c:pt idx="5567">
                  <c:v>2463.3789099999999</c:v>
                </c:pt>
                <c:pt idx="5568">
                  <c:v>2463.3789099999999</c:v>
                </c:pt>
                <c:pt idx="5569">
                  <c:v>2463.3789099999999</c:v>
                </c:pt>
                <c:pt idx="5570">
                  <c:v>2463.3789099999999</c:v>
                </c:pt>
                <c:pt idx="5571">
                  <c:v>2460.9375000000018</c:v>
                </c:pt>
                <c:pt idx="5572">
                  <c:v>2463.3789099999999</c:v>
                </c:pt>
                <c:pt idx="5573">
                  <c:v>2463.3789099999999</c:v>
                </c:pt>
                <c:pt idx="5574">
                  <c:v>2463.3789099999999</c:v>
                </c:pt>
                <c:pt idx="5575">
                  <c:v>2463.3789099999999</c:v>
                </c:pt>
                <c:pt idx="5576">
                  <c:v>2463.3789099999999</c:v>
                </c:pt>
                <c:pt idx="5577">
                  <c:v>2463.3789099999999</c:v>
                </c:pt>
                <c:pt idx="5578">
                  <c:v>2463.3789099999999</c:v>
                </c:pt>
                <c:pt idx="5579">
                  <c:v>2463.3789099999999</c:v>
                </c:pt>
                <c:pt idx="5580">
                  <c:v>2463.3789099999999</c:v>
                </c:pt>
                <c:pt idx="5581">
                  <c:v>2463.3789099999999</c:v>
                </c:pt>
                <c:pt idx="5582">
                  <c:v>2463.3789099999999</c:v>
                </c:pt>
                <c:pt idx="5583">
                  <c:v>2463.3789099999999</c:v>
                </c:pt>
                <c:pt idx="5584">
                  <c:v>2463.3789099999999</c:v>
                </c:pt>
                <c:pt idx="5585">
                  <c:v>2463.3789099999999</c:v>
                </c:pt>
                <c:pt idx="5586">
                  <c:v>2463.3789099999999</c:v>
                </c:pt>
                <c:pt idx="5587">
                  <c:v>2463.3789099999999</c:v>
                </c:pt>
                <c:pt idx="5588">
                  <c:v>2463.3789099999999</c:v>
                </c:pt>
                <c:pt idx="5589">
                  <c:v>2463.3789099999999</c:v>
                </c:pt>
                <c:pt idx="5590">
                  <c:v>2463.3789099999999</c:v>
                </c:pt>
                <c:pt idx="5591">
                  <c:v>2463.3789099999999</c:v>
                </c:pt>
                <c:pt idx="5592">
                  <c:v>2463.3789099999999</c:v>
                </c:pt>
                <c:pt idx="5593">
                  <c:v>2463.3789099999999</c:v>
                </c:pt>
                <c:pt idx="5594">
                  <c:v>2463.3789099999999</c:v>
                </c:pt>
                <c:pt idx="5595">
                  <c:v>2463.3789099999999</c:v>
                </c:pt>
                <c:pt idx="5596">
                  <c:v>2463.3789099999999</c:v>
                </c:pt>
                <c:pt idx="5597">
                  <c:v>2463.3789099999999</c:v>
                </c:pt>
                <c:pt idx="5598">
                  <c:v>2463.3789099999999</c:v>
                </c:pt>
                <c:pt idx="5599">
                  <c:v>2463.3789099999999</c:v>
                </c:pt>
                <c:pt idx="5600">
                  <c:v>2463.3789099999999</c:v>
                </c:pt>
                <c:pt idx="5601">
                  <c:v>2463.3789099999999</c:v>
                </c:pt>
                <c:pt idx="5602">
                  <c:v>2463.3789099999999</c:v>
                </c:pt>
                <c:pt idx="5603">
                  <c:v>2463.3789099999999</c:v>
                </c:pt>
                <c:pt idx="5604">
                  <c:v>2463.3789099999999</c:v>
                </c:pt>
                <c:pt idx="5605">
                  <c:v>2463.3789099999999</c:v>
                </c:pt>
                <c:pt idx="5606">
                  <c:v>2463.3789099999999</c:v>
                </c:pt>
                <c:pt idx="5607">
                  <c:v>2463.3789099999999</c:v>
                </c:pt>
                <c:pt idx="5608">
                  <c:v>2463.3789099999999</c:v>
                </c:pt>
                <c:pt idx="5609">
                  <c:v>2463.3789099999999</c:v>
                </c:pt>
                <c:pt idx="5610">
                  <c:v>2463.3789099999999</c:v>
                </c:pt>
                <c:pt idx="5611">
                  <c:v>2463.3789099999999</c:v>
                </c:pt>
                <c:pt idx="5612">
                  <c:v>2463.3789099999999</c:v>
                </c:pt>
                <c:pt idx="5613">
                  <c:v>2463.3789099999999</c:v>
                </c:pt>
                <c:pt idx="5614">
                  <c:v>2463.3789099999999</c:v>
                </c:pt>
                <c:pt idx="5615">
                  <c:v>2463.3789099999999</c:v>
                </c:pt>
                <c:pt idx="5616">
                  <c:v>2463.3789099999999</c:v>
                </c:pt>
                <c:pt idx="5617">
                  <c:v>2463.3789099999999</c:v>
                </c:pt>
                <c:pt idx="5618">
                  <c:v>2463.3789099999999</c:v>
                </c:pt>
                <c:pt idx="5619">
                  <c:v>2463.3789099999999</c:v>
                </c:pt>
                <c:pt idx="5620">
                  <c:v>2463.3789099999999</c:v>
                </c:pt>
                <c:pt idx="5621">
                  <c:v>2463.3789099999999</c:v>
                </c:pt>
                <c:pt idx="5622">
                  <c:v>2463.3789099999999</c:v>
                </c:pt>
                <c:pt idx="5623">
                  <c:v>2463.3789099999999</c:v>
                </c:pt>
                <c:pt idx="5624">
                  <c:v>2463.3789099999999</c:v>
                </c:pt>
                <c:pt idx="5625">
                  <c:v>2463.3789099999999</c:v>
                </c:pt>
                <c:pt idx="5626">
                  <c:v>2463.3789099999999</c:v>
                </c:pt>
                <c:pt idx="5627">
                  <c:v>2463.3789099999999</c:v>
                </c:pt>
                <c:pt idx="5628">
                  <c:v>2463.3789099999999</c:v>
                </c:pt>
                <c:pt idx="5629">
                  <c:v>2463.3789099999999</c:v>
                </c:pt>
                <c:pt idx="5630">
                  <c:v>2463.3789099999999</c:v>
                </c:pt>
                <c:pt idx="5631">
                  <c:v>2463.3789099999999</c:v>
                </c:pt>
                <c:pt idx="5632">
                  <c:v>2463.3789099999999</c:v>
                </c:pt>
                <c:pt idx="5633">
                  <c:v>2463.3789099999999</c:v>
                </c:pt>
                <c:pt idx="5634">
                  <c:v>2463.3789099999999</c:v>
                </c:pt>
                <c:pt idx="5635">
                  <c:v>2463.3789099999999</c:v>
                </c:pt>
                <c:pt idx="5636">
                  <c:v>2463.3789099999999</c:v>
                </c:pt>
                <c:pt idx="5637">
                  <c:v>2463.3789099999999</c:v>
                </c:pt>
                <c:pt idx="5638">
                  <c:v>2463.3789099999999</c:v>
                </c:pt>
                <c:pt idx="5639">
                  <c:v>2463.3789099999999</c:v>
                </c:pt>
                <c:pt idx="5640">
                  <c:v>2463.3789099999999</c:v>
                </c:pt>
                <c:pt idx="5641">
                  <c:v>2463.3789099999999</c:v>
                </c:pt>
                <c:pt idx="5642">
                  <c:v>2463.3789099999999</c:v>
                </c:pt>
                <c:pt idx="5643">
                  <c:v>2463.3789099999999</c:v>
                </c:pt>
                <c:pt idx="5644">
                  <c:v>2463.3789099999999</c:v>
                </c:pt>
                <c:pt idx="5645">
                  <c:v>2463.3789099999999</c:v>
                </c:pt>
                <c:pt idx="5646">
                  <c:v>2463.3789099999999</c:v>
                </c:pt>
                <c:pt idx="5647">
                  <c:v>2463.3789099999999</c:v>
                </c:pt>
                <c:pt idx="5648">
                  <c:v>2463.3789099999999</c:v>
                </c:pt>
                <c:pt idx="5649">
                  <c:v>2463.3789099999999</c:v>
                </c:pt>
                <c:pt idx="5650">
                  <c:v>2463.3789099999999</c:v>
                </c:pt>
                <c:pt idx="5651">
                  <c:v>2463.3789099999999</c:v>
                </c:pt>
                <c:pt idx="5652">
                  <c:v>2463.3789099999999</c:v>
                </c:pt>
                <c:pt idx="5653">
                  <c:v>2463.3789099999999</c:v>
                </c:pt>
                <c:pt idx="5654">
                  <c:v>2463.3789099999999</c:v>
                </c:pt>
                <c:pt idx="5655">
                  <c:v>2463.3789099999999</c:v>
                </c:pt>
                <c:pt idx="5656">
                  <c:v>2463.3789099999999</c:v>
                </c:pt>
                <c:pt idx="5657">
                  <c:v>2463.3789099999999</c:v>
                </c:pt>
                <c:pt idx="5658">
                  <c:v>2463.3789099999999</c:v>
                </c:pt>
                <c:pt idx="5659">
                  <c:v>2463.3789099999999</c:v>
                </c:pt>
                <c:pt idx="5660">
                  <c:v>2463.3789099999999</c:v>
                </c:pt>
                <c:pt idx="5661">
                  <c:v>2463.3789099999999</c:v>
                </c:pt>
                <c:pt idx="5662">
                  <c:v>2463.3789099999999</c:v>
                </c:pt>
                <c:pt idx="5663">
                  <c:v>2463.3789099999999</c:v>
                </c:pt>
                <c:pt idx="5664">
                  <c:v>2463.3789099999999</c:v>
                </c:pt>
                <c:pt idx="5665">
                  <c:v>2463.3789099999999</c:v>
                </c:pt>
                <c:pt idx="5666">
                  <c:v>2463.3789099999999</c:v>
                </c:pt>
                <c:pt idx="5667">
                  <c:v>2463.3789099999999</c:v>
                </c:pt>
                <c:pt idx="5668">
                  <c:v>2463.3789099999999</c:v>
                </c:pt>
                <c:pt idx="5669">
                  <c:v>2463.3789099999999</c:v>
                </c:pt>
                <c:pt idx="5670">
                  <c:v>2463.3789099999999</c:v>
                </c:pt>
                <c:pt idx="5671">
                  <c:v>2463.3789099999999</c:v>
                </c:pt>
                <c:pt idx="5672">
                  <c:v>2463.3789099999999</c:v>
                </c:pt>
                <c:pt idx="5673">
                  <c:v>2463.3789099999999</c:v>
                </c:pt>
                <c:pt idx="5674">
                  <c:v>2463.3789099999999</c:v>
                </c:pt>
                <c:pt idx="5675">
                  <c:v>2463.3789099999999</c:v>
                </c:pt>
                <c:pt idx="5676">
                  <c:v>2463.3789099999999</c:v>
                </c:pt>
                <c:pt idx="5677">
                  <c:v>2463.3789099999999</c:v>
                </c:pt>
                <c:pt idx="5678">
                  <c:v>2463.3789099999999</c:v>
                </c:pt>
                <c:pt idx="5679">
                  <c:v>2463.3789099999999</c:v>
                </c:pt>
                <c:pt idx="5680">
                  <c:v>2463.3789099999999</c:v>
                </c:pt>
                <c:pt idx="5681">
                  <c:v>2463.3789099999999</c:v>
                </c:pt>
                <c:pt idx="5682">
                  <c:v>2463.3789099999999</c:v>
                </c:pt>
                <c:pt idx="5683">
                  <c:v>2463.3789099999999</c:v>
                </c:pt>
                <c:pt idx="5684">
                  <c:v>2463.3789099999999</c:v>
                </c:pt>
                <c:pt idx="5685">
                  <c:v>2463.3789099999999</c:v>
                </c:pt>
                <c:pt idx="5686">
                  <c:v>2463.3789099999999</c:v>
                </c:pt>
                <c:pt idx="5687">
                  <c:v>2463.3789099999999</c:v>
                </c:pt>
                <c:pt idx="5688">
                  <c:v>2463.3789099999999</c:v>
                </c:pt>
                <c:pt idx="5689">
                  <c:v>2463.3789099999999</c:v>
                </c:pt>
                <c:pt idx="5690">
                  <c:v>2463.3789099999999</c:v>
                </c:pt>
                <c:pt idx="5691">
                  <c:v>2463.3789099999999</c:v>
                </c:pt>
                <c:pt idx="5692">
                  <c:v>2463.3789099999999</c:v>
                </c:pt>
                <c:pt idx="5693">
                  <c:v>2463.3789099999999</c:v>
                </c:pt>
                <c:pt idx="5694">
                  <c:v>2463.3789099999999</c:v>
                </c:pt>
                <c:pt idx="5695">
                  <c:v>2463.3789099999999</c:v>
                </c:pt>
                <c:pt idx="5696">
                  <c:v>2463.3789099999999</c:v>
                </c:pt>
                <c:pt idx="5697">
                  <c:v>2463.3789099999999</c:v>
                </c:pt>
                <c:pt idx="5698">
                  <c:v>2463.3789099999999</c:v>
                </c:pt>
                <c:pt idx="5699">
                  <c:v>2463.3789099999999</c:v>
                </c:pt>
                <c:pt idx="5700">
                  <c:v>2463.3789099999999</c:v>
                </c:pt>
                <c:pt idx="5701">
                  <c:v>2463.3789099999999</c:v>
                </c:pt>
                <c:pt idx="5702">
                  <c:v>2463.3789099999999</c:v>
                </c:pt>
                <c:pt idx="5703">
                  <c:v>2463.3789099999999</c:v>
                </c:pt>
                <c:pt idx="5704">
                  <c:v>2463.3789099999999</c:v>
                </c:pt>
                <c:pt idx="5705">
                  <c:v>2463.3789099999999</c:v>
                </c:pt>
                <c:pt idx="5706">
                  <c:v>2463.3789099999999</c:v>
                </c:pt>
                <c:pt idx="5707">
                  <c:v>2463.3789099999999</c:v>
                </c:pt>
                <c:pt idx="5708">
                  <c:v>2463.3789099999999</c:v>
                </c:pt>
                <c:pt idx="5709">
                  <c:v>2463.3789099999999</c:v>
                </c:pt>
                <c:pt idx="5710">
                  <c:v>2463.3789099999999</c:v>
                </c:pt>
                <c:pt idx="5711">
                  <c:v>2463.3789099999999</c:v>
                </c:pt>
                <c:pt idx="5712">
                  <c:v>2463.3789099999999</c:v>
                </c:pt>
                <c:pt idx="5713">
                  <c:v>2463.3789099999999</c:v>
                </c:pt>
                <c:pt idx="5714">
                  <c:v>2463.3789099999999</c:v>
                </c:pt>
                <c:pt idx="5715">
                  <c:v>2463.3789099999999</c:v>
                </c:pt>
                <c:pt idx="5716">
                  <c:v>2463.3789099999999</c:v>
                </c:pt>
                <c:pt idx="5717">
                  <c:v>2463.3789099999999</c:v>
                </c:pt>
                <c:pt idx="5718">
                  <c:v>2463.3789099999999</c:v>
                </c:pt>
                <c:pt idx="5719">
                  <c:v>2463.3789099999999</c:v>
                </c:pt>
                <c:pt idx="5720">
                  <c:v>2463.3789099999999</c:v>
                </c:pt>
                <c:pt idx="5721">
                  <c:v>2463.3789099999999</c:v>
                </c:pt>
                <c:pt idx="5722">
                  <c:v>2463.3789099999999</c:v>
                </c:pt>
                <c:pt idx="5723">
                  <c:v>2463.3789099999999</c:v>
                </c:pt>
                <c:pt idx="5724">
                  <c:v>2463.3789099999999</c:v>
                </c:pt>
                <c:pt idx="5725">
                  <c:v>2463.3789099999999</c:v>
                </c:pt>
                <c:pt idx="5726">
                  <c:v>2463.3789099999999</c:v>
                </c:pt>
                <c:pt idx="5727">
                  <c:v>2463.3789099999999</c:v>
                </c:pt>
                <c:pt idx="5728">
                  <c:v>2463.3789099999999</c:v>
                </c:pt>
                <c:pt idx="5729">
                  <c:v>2463.3789099999999</c:v>
                </c:pt>
                <c:pt idx="5730">
                  <c:v>2463.3789099999999</c:v>
                </c:pt>
                <c:pt idx="5731">
                  <c:v>2463.3789099999999</c:v>
                </c:pt>
                <c:pt idx="5732">
                  <c:v>2463.3789099999999</c:v>
                </c:pt>
                <c:pt idx="5733">
                  <c:v>2463.3789099999999</c:v>
                </c:pt>
                <c:pt idx="5734">
                  <c:v>2463.3789099999999</c:v>
                </c:pt>
                <c:pt idx="5735">
                  <c:v>2463.3789099999999</c:v>
                </c:pt>
                <c:pt idx="5736">
                  <c:v>2463.3789099999999</c:v>
                </c:pt>
                <c:pt idx="5737">
                  <c:v>2463.3789099999999</c:v>
                </c:pt>
                <c:pt idx="5738">
                  <c:v>2463.3789099999999</c:v>
                </c:pt>
                <c:pt idx="5739">
                  <c:v>2463.3789099999999</c:v>
                </c:pt>
                <c:pt idx="5740">
                  <c:v>2463.3789099999999</c:v>
                </c:pt>
                <c:pt idx="5741">
                  <c:v>2463.3789099999999</c:v>
                </c:pt>
                <c:pt idx="5742">
                  <c:v>2463.3789099999999</c:v>
                </c:pt>
                <c:pt idx="5743">
                  <c:v>2463.3789099999999</c:v>
                </c:pt>
                <c:pt idx="5744">
                  <c:v>2463.3789099999999</c:v>
                </c:pt>
                <c:pt idx="5745">
                  <c:v>2463.3789099999999</c:v>
                </c:pt>
                <c:pt idx="5746">
                  <c:v>2463.3789099999999</c:v>
                </c:pt>
                <c:pt idx="5747">
                  <c:v>2463.3789099999999</c:v>
                </c:pt>
                <c:pt idx="5748">
                  <c:v>2463.3789099999999</c:v>
                </c:pt>
                <c:pt idx="5749">
                  <c:v>2463.3789099999999</c:v>
                </c:pt>
                <c:pt idx="5750">
                  <c:v>2463.3789099999999</c:v>
                </c:pt>
                <c:pt idx="5751">
                  <c:v>2463.3789099999999</c:v>
                </c:pt>
                <c:pt idx="5752">
                  <c:v>2463.3789099999999</c:v>
                </c:pt>
                <c:pt idx="5753">
                  <c:v>2463.3789099999999</c:v>
                </c:pt>
                <c:pt idx="5754">
                  <c:v>2463.3789099999999</c:v>
                </c:pt>
                <c:pt idx="5755">
                  <c:v>2463.3789099999999</c:v>
                </c:pt>
                <c:pt idx="5756">
                  <c:v>2463.3789099999999</c:v>
                </c:pt>
                <c:pt idx="5757">
                  <c:v>2463.3789099999999</c:v>
                </c:pt>
                <c:pt idx="5758">
                  <c:v>2463.3789099999999</c:v>
                </c:pt>
                <c:pt idx="5759">
                  <c:v>2463.3789099999999</c:v>
                </c:pt>
                <c:pt idx="5760">
                  <c:v>2463.3789099999999</c:v>
                </c:pt>
                <c:pt idx="5761">
                  <c:v>2463.3789099999999</c:v>
                </c:pt>
                <c:pt idx="5762">
                  <c:v>2463.3789099999999</c:v>
                </c:pt>
                <c:pt idx="5763">
                  <c:v>2463.3789099999999</c:v>
                </c:pt>
                <c:pt idx="5764">
                  <c:v>2463.3789099999999</c:v>
                </c:pt>
                <c:pt idx="5765">
                  <c:v>2463.3789099999999</c:v>
                </c:pt>
                <c:pt idx="5766">
                  <c:v>2463.3789099999999</c:v>
                </c:pt>
                <c:pt idx="5767">
                  <c:v>2463.3789099999999</c:v>
                </c:pt>
                <c:pt idx="5768">
                  <c:v>2463.3789099999999</c:v>
                </c:pt>
                <c:pt idx="5769">
                  <c:v>2463.3789099999999</c:v>
                </c:pt>
                <c:pt idx="5770">
                  <c:v>2463.3789099999999</c:v>
                </c:pt>
                <c:pt idx="5771">
                  <c:v>2463.3789099999999</c:v>
                </c:pt>
                <c:pt idx="5772">
                  <c:v>2460.9375000000018</c:v>
                </c:pt>
                <c:pt idx="5773">
                  <c:v>2463.3789099999999</c:v>
                </c:pt>
                <c:pt idx="5774">
                  <c:v>2463.3789099999999</c:v>
                </c:pt>
                <c:pt idx="5775">
                  <c:v>2463.3789099999999</c:v>
                </c:pt>
                <c:pt idx="5776">
                  <c:v>2463.3789099999999</c:v>
                </c:pt>
                <c:pt idx="5777">
                  <c:v>2463.3789099999999</c:v>
                </c:pt>
                <c:pt idx="5778">
                  <c:v>2463.3789099999999</c:v>
                </c:pt>
                <c:pt idx="5779">
                  <c:v>2463.3789099999999</c:v>
                </c:pt>
                <c:pt idx="5780">
                  <c:v>2463.3789099999999</c:v>
                </c:pt>
                <c:pt idx="5781">
                  <c:v>2463.3789099999999</c:v>
                </c:pt>
                <c:pt idx="5782">
                  <c:v>2463.3789099999999</c:v>
                </c:pt>
                <c:pt idx="5783">
                  <c:v>2463.3789099999999</c:v>
                </c:pt>
                <c:pt idx="5784">
                  <c:v>2463.3789099999999</c:v>
                </c:pt>
                <c:pt idx="5785">
                  <c:v>2463.3789099999999</c:v>
                </c:pt>
                <c:pt idx="5786">
                  <c:v>2463.3789099999999</c:v>
                </c:pt>
                <c:pt idx="5787">
                  <c:v>2463.3789099999999</c:v>
                </c:pt>
                <c:pt idx="5788">
                  <c:v>2463.3789099999999</c:v>
                </c:pt>
                <c:pt idx="5789">
                  <c:v>2463.3789099999999</c:v>
                </c:pt>
                <c:pt idx="5790">
                  <c:v>2463.3789099999999</c:v>
                </c:pt>
                <c:pt idx="5791">
                  <c:v>2463.3789099999999</c:v>
                </c:pt>
                <c:pt idx="5792">
                  <c:v>2463.3789099999999</c:v>
                </c:pt>
                <c:pt idx="5793">
                  <c:v>2463.3789099999999</c:v>
                </c:pt>
                <c:pt idx="5794">
                  <c:v>2463.3789099999999</c:v>
                </c:pt>
                <c:pt idx="5795">
                  <c:v>2463.3789099999999</c:v>
                </c:pt>
                <c:pt idx="5796">
                  <c:v>2463.3789099999999</c:v>
                </c:pt>
                <c:pt idx="5797">
                  <c:v>2463.3789099999999</c:v>
                </c:pt>
                <c:pt idx="5798">
                  <c:v>2463.3789099999999</c:v>
                </c:pt>
                <c:pt idx="5799">
                  <c:v>2463.3789099999999</c:v>
                </c:pt>
                <c:pt idx="5800">
                  <c:v>2463.3789099999999</c:v>
                </c:pt>
                <c:pt idx="5801">
                  <c:v>2463.3789099999999</c:v>
                </c:pt>
                <c:pt idx="5802">
                  <c:v>2463.3789099999999</c:v>
                </c:pt>
                <c:pt idx="5803">
                  <c:v>2463.3789099999999</c:v>
                </c:pt>
                <c:pt idx="5804">
                  <c:v>2463.3789099999999</c:v>
                </c:pt>
                <c:pt idx="5805">
                  <c:v>2463.3789099999999</c:v>
                </c:pt>
                <c:pt idx="5806">
                  <c:v>2463.3789099999999</c:v>
                </c:pt>
                <c:pt idx="5807">
                  <c:v>2463.3789099999999</c:v>
                </c:pt>
                <c:pt idx="5808">
                  <c:v>2463.3789099999999</c:v>
                </c:pt>
                <c:pt idx="5809">
                  <c:v>2463.3789099999999</c:v>
                </c:pt>
                <c:pt idx="5810">
                  <c:v>2463.3789099999999</c:v>
                </c:pt>
                <c:pt idx="5811">
                  <c:v>2463.3789099999999</c:v>
                </c:pt>
                <c:pt idx="5812">
                  <c:v>2463.3789099999999</c:v>
                </c:pt>
                <c:pt idx="5813">
                  <c:v>2463.3789099999999</c:v>
                </c:pt>
                <c:pt idx="5814">
                  <c:v>2463.3789099999999</c:v>
                </c:pt>
                <c:pt idx="5815">
                  <c:v>2463.3789099999999</c:v>
                </c:pt>
                <c:pt idx="5816">
                  <c:v>2463.3789099999999</c:v>
                </c:pt>
                <c:pt idx="5817">
                  <c:v>2463.3789099999999</c:v>
                </c:pt>
                <c:pt idx="5818">
                  <c:v>2463.3789099999999</c:v>
                </c:pt>
                <c:pt idx="5819">
                  <c:v>2463.3789099999999</c:v>
                </c:pt>
                <c:pt idx="5820">
                  <c:v>2463.3789099999999</c:v>
                </c:pt>
                <c:pt idx="5821">
                  <c:v>2463.3789099999999</c:v>
                </c:pt>
                <c:pt idx="5822">
                  <c:v>2463.3789099999999</c:v>
                </c:pt>
                <c:pt idx="5823">
                  <c:v>2463.3789099999999</c:v>
                </c:pt>
                <c:pt idx="5824">
                  <c:v>2463.3789099999999</c:v>
                </c:pt>
                <c:pt idx="5825">
                  <c:v>2463.3789099999999</c:v>
                </c:pt>
                <c:pt idx="5826">
                  <c:v>2463.3789099999999</c:v>
                </c:pt>
                <c:pt idx="5827">
                  <c:v>2463.3789099999999</c:v>
                </c:pt>
                <c:pt idx="5828">
                  <c:v>2463.3789099999999</c:v>
                </c:pt>
                <c:pt idx="5829">
                  <c:v>2463.3789099999999</c:v>
                </c:pt>
                <c:pt idx="5830">
                  <c:v>2463.3789099999999</c:v>
                </c:pt>
                <c:pt idx="5831">
                  <c:v>2463.3789099999999</c:v>
                </c:pt>
                <c:pt idx="5832">
                  <c:v>2463.3789099999999</c:v>
                </c:pt>
                <c:pt idx="5833">
                  <c:v>2463.3789099999999</c:v>
                </c:pt>
                <c:pt idx="5834">
                  <c:v>2463.3789099999999</c:v>
                </c:pt>
                <c:pt idx="5835">
                  <c:v>2463.3789099999999</c:v>
                </c:pt>
                <c:pt idx="5836">
                  <c:v>2463.3789099999999</c:v>
                </c:pt>
                <c:pt idx="5837">
                  <c:v>2463.3789099999999</c:v>
                </c:pt>
                <c:pt idx="5838">
                  <c:v>2463.3789099999999</c:v>
                </c:pt>
                <c:pt idx="5839">
                  <c:v>2463.3789099999999</c:v>
                </c:pt>
                <c:pt idx="5840">
                  <c:v>2463.3789099999999</c:v>
                </c:pt>
                <c:pt idx="5841">
                  <c:v>2463.3789099999999</c:v>
                </c:pt>
                <c:pt idx="5842">
                  <c:v>2463.3789099999999</c:v>
                </c:pt>
                <c:pt idx="5843">
                  <c:v>2463.3789099999999</c:v>
                </c:pt>
                <c:pt idx="5844">
                  <c:v>2463.3789099999999</c:v>
                </c:pt>
                <c:pt idx="5845">
                  <c:v>2463.3789099999999</c:v>
                </c:pt>
                <c:pt idx="5846">
                  <c:v>2463.3789099999999</c:v>
                </c:pt>
                <c:pt idx="5847">
                  <c:v>2463.3789099999999</c:v>
                </c:pt>
                <c:pt idx="5848">
                  <c:v>2460.9375000000018</c:v>
                </c:pt>
                <c:pt idx="5849">
                  <c:v>2463.3789099999999</c:v>
                </c:pt>
                <c:pt idx="5850">
                  <c:v>2463.3789099999999</c:v>
                </c:pt>
                <c:pt idx="5851">
                  <c:v>2463.3789099999999</c:v>
                </c:pt>
                <c:pt idx="5852">
                  <c:v>2463.3789099999999</c:v>
                </c:pt>
                <c:pt idx="5853">
                  <c:v>2463.3789099999999</c:v>
                </c:pt>
                <c:pt idx="5854">
                  <c:v>2463.3789099999999</c:v>
                </c:pt>
                <c:pt idx="5855">
                  <c:v>2463.3789099999999</c:v>
                </c:pt>
                <c:pt idx="5856">
                  <c:v>2463.3789099999999</c:v>
                </c:pt>
                <c:pt idx="5857">
                  <c:v>2463.3789099999999</c:v>
                </c:pt>
                <c:pt idx="5858">
                  <c:v>2463.3789099999999</c:v>
                </c:pt>
                <c:pt idx="5859">
                  <c:v>2463.3789099999999</c:v>
                </c:pt>
                <c:pt idx="5860">
                  <c:v>2460.9375000000018</c:v>
                </c:pt>
                <c:pt idx="5861">
                  <c:v>2463.3789099999999</c:v>
                </c:pt>
                <c:pt idx="5862">
                  <c:v>2463.3789099999999</c:v>
                </c:pt>
                <c:pt idx="5863">
                  <c:v>2463.3789099999999</c:v>
                </c:pt>
                <c:pt idx="5864">
                  <c:v>2463.3789099999999</c:v>
                </c:pt>
                <c:pt idx="5865">
                  <c:v>2463.3789099999999</c:v>
                </c:pt>
                <c:pt idx="5866">
                  <c:v>2463.3789099999999</c:v>
                </c:pt>
                <c:pt idx="5867">
                  <c:v>2463.3789099999999</c:v>
                </c:pt>
                <c:pt idx="5868">
                  <c:v>2463.3789099999999</c:v>
                </c:pt>
                <c:pt idx="5869">
                  <c:v>2463.3789099999999</c:v>
                </c:pt>
                <c:pt idx="5870">
                  <c:v>2463.3789099999999</c:v>
                </c:pt>
                <c:pt idx="5871">
                  <c:v>2463.3789099999999</c:v>
                </c:pt>
                <c:pt idx="5872">
                  <c:v>2463.3789099999999</c:v>
                </c:pt>
                <c:pt idx="5873">
                  <c:v>2463.3789099999999</c:v>
                </c:pt>
                <c:pt idx="5874">
                  <c:v>2463.3789099999999</c:v>
                </c:pt>
                <c:pt idx="5875">
                  <c:v>2460.9375000000018</c:v>
                </c:pt>
                <c:pt idx="5876">
                  <c:v>2463.3789099999999</c:v>
                </c:pt>
                <c:pt idx="5877">
                  <c:v>2463.3789099999999</c:v>
                </c:pt>
                <c:pt idx="5878">
                  <c:v>2463.3789099999999</c:v>
                </c:pt>
                <c:pt idx="5879">
                  <c:v>2463.3789099999999</c:v>
                </c:pt>
                <c:pt idx="5880">
                  <c:v>2463.3789099999999</c:v>
                </c:pt>
                <c:pt idx="5881">
                  <c:v>2463.3789099999999</c:v>
                </c:pt>
                <c:pt idx="5882">
                  <c:v>2463.3789099999999</c:v>
                </c:pt>
                <c:pt idx="5883">
                  <c:v>2460.9375000000018</c:v>
                </c:pt>
                <c:pt idx="5884">
                  <c:v>2463.3789099999999</c:v>
                </c:pt>
                <c:pt idx="5885">
                  <c:v>2463.3789099999999</c:v>
                </c:pt>
                <c:pt idx="5886">
                  <c:v>2463.3789099999999</c:v>
                </c:pt>
                <c:pt idx="5887">
                  <c:v>2463.3789099999999</c:v>
                </c:pt>
                <c:pt idx="5888">
                  <c:v>2463.3789099999999</c:v>
                </c:pt>
                <c:pt idx="5889">
                  <c:v>2463.3789099999999</c:v>
                </c:pt>
                <c:pt idx="5890">
                  <c:v>2463.3789099999999</c:v>
                </c:pt>
                <c:pt idx="5891">
                  <c:v>2463.3789099999999</c:v>
                </c:pt>
                <c:pt idx="5892">
                  <c:v>2463.3789099999999</c:v>
                </c:pt>
                <c:pt idx="5893">
                  <c:v>2463.3789099999999</c:v>
                </c:pt>
                <c:pt idx="5894">
                  <c:v>2460.9375000000018</c:v>
                </c:pt>
                <c:pt idx="5895">
                  <c:v>2463.3789099999999</c:v>
                </c:pt>
                <c:pt idx="5896">
                  <c:v>2463.3789099999999</c:v>
                </c:pt>
                <c:pt idx="5897">
                  <c:v>2463.3789099999999</c:v>
                </c:pt>
                <c:pt idx="5898">
                  <c:v>2463.3789099999999</c:v>
                </c:pt>
                <c:pt idx="5899">
                  <c:v>2463.3789099999999</c:v>
                </c:pt>
                <c:pt idx="5900">
                  <c:v>2463.3789099999999</c:v>
                </c:pt>
                <c:pt idx="5901">
                  <c:v>2463.3789099999999</c:v>
                </c:pt>
                <c:pt idx="5902">
                  <c:v>2463.3789099999999</c:v>
                </c:pt>
                <c:pt idx="5903">
                  <c:v>2463.3789099999999</c:v>
                </c:pt>
                <c:pt idx="5904">
                  <c:v>2463.3789099999999</c:v>
                </c:pt>
                <c:pt idx="5905">
                  <c:v>2463.3789099999999</c:v>
                </c:pt>
                <c:pt idx="5906">
                  <c:v>2463.3789099999999</c:v>
                </c:pt>
                <c:pt idx="5907">
                  <c:v>2463.3789099999999</c:v>
                </c:pt>
                <c:pt idx="5908">
                  <c:v>2463.3789099999999</c:v>
                </c:pt>
                <c:pt idx="5909">
                  <c:v>2460.9375000000018</c:v>
                </c:pt>
                <c:pt idx="5910">
                  <c:v>2463.3789099999999</c:v>
                </c:pt>
                <c:pt idx="5911">
                  <c:v>2463.3789099999999</c:v>
                </c:pt>
                <c:pt idx="5912">
                  <c:v>2463.3789099999999</c:v>
                </c:pt>
                <c:pt idx="5913">
                  <c:v>2460.9375000000018</c:v>
                </c:pt>
                <c:pt idx="5914">
                  <c:v>2463.3789099999999</c:v>
                </c:pt>
                <c:pt idx="5915">
                  <c:v>2463.3789099999999</c:v>
                </c:pt>
                <c:pt idx="5916">
                  <c:v>2463.3789099999999</c:v>
                </c:pt>
                <c:pt idx="5917">
                  <c:v>2463.3789099999999</c:v>
                </c:pt>
                <c:pt idx="5918">
                  <c:v>2463.3789099999999</c:v>
                </c:pt>
                <c:pt idx="5919">
                  <c:v>2463.3789099999999</c:v>
                </c:pt>
                <c:pt idx="5920">
                  <c:v>2463.3789099999999</c:v>
                </c:pt>
                <c:pt idx="5921">
                  <c:v>2463.3789099999999</c:v>
                </c:pt>
                <c:pt idx="5922">
                  <c:v>2463.3789099999999</c:v>
                </c:pt>
                <c:pt idx="5923">
                  <c:v>2463.3789099999999</c:v>
                </c:pt>
                <c:pt idx="5924">
                  <c:v>2463.3789099999999</c:v>
                </c:pt>
                <c:pt idx="5925">
                  <c:v>2463.3789099999999</c:v>
                </c:pt>
                <c:pt idx="5926">
                  <c:v>2463.3789099999999</c:v>
                </c:pt>
                <c:pt idx="5927">
                  <c:v>2463.3789099999999</c:v>
                </c:pt>
                <c:pt idx="5928">
                  <c:v>2463.3789099999999</c:v>
                </c:pt>
                <c:pt idx="5929">
                  <c:v>2463.3789099999999</c:v>
                </c:pt>
                <c:pt idx="5930">
                  <c:v>2463.3789099999999</c:v>
                </c:pt>
                <c:pt idx="5931">
                  <c:v>2463.3789099999999</c:v>
                </c:pt>
                <c:pt idx="5932">
                  <c:v>2463.3789099999999</c:v>
                </c:pt>
                <c:pt idx="5933">
                  <c:v>2463.3789099999999</c:v>
                </c:pt>
                <c:pt idx="5934">
                  <c:v>2463.3789099999999</c:v>
                </c:pt>
                <c:pt idx="5935">
                  <c:v>2463.3789099999999</c:v>
                </c:pt>
                <c:pt idx="5936">
                  <c:v>2463.3789099999999</c:v>
                </c:pt>
                <c:pt idx="5937">
                  <c:v>2463.3789099999999</c:v>
                </c:pt>
                <c:pt idx="5938">
                  <c:v>2463.3789099999999</c:v>
                </c:pt>
                <c:pt idx="5939">
                  <c:v>2463.3789099999999</c:v>
                </c:pt>
                <c:pt idx="5940">
                  <c:v>2463.3789099999999</c:v>
                </c:pt>
                <c:pt idx="5941">
                  <c:v>2460.9375000000018</c:v>
                </c:pt>
                <c:pt idx="5942">
                  <c:v>2463.3789099999999</c:v>
                </c:pt>
                <c:pt idx="5943">
                  <c:v>2463.3789099999999</c:v>
                </c:pt>
                <c:pt idx="5944">
                  <c:v>2463.3789099999999</c:v>
                </c:pt>
                <c:pt idx="5945">
                  <c:v>2463.3789099999999</c:v>
                </c:pt>
                <c:pt idx="5946">
                  <c:v>2463.3789099999999</c:v>
                </c:pt>
                <c:pt idx="5947">
                  <c:v>2463.3789099999999</c:v>
                </c:pt>
                <c:pt idx="5948">
                  <c:v>2463.3789099999999</c:v>
                </c:pt>
                <c:pt idx="5949">
                  <c:v>2463.3789099999999</c:v>
                </c:pt>
                <c:pt idx="5950">
                  <c:v>2463.3789099999999</c:v>
                </c:pt>
                <c:pt idx="5951">
                  <c:v>2463.3789099999999</c:v>
                </c:pt>
                <c:pt idx="5952">
                  <c:v>2463.3789099999999</c:v>
                </c:pt>
                <c:pt idx="5953">
                  <c:v>2460.9375000000018</c:v>
                </c:pt>
                <c:pt idx="5954">
                  <c:v>2463.3789099999999</c:v>
                </c:pt>
                <c:pt idx="5955">
                  <c:v>2463.3789099999999</c:v>
                </c:pt>
                <c:pt idx="5956">
                  <c:v>2463.3789099999999</c:v>
                </c:pt>
                <c:pt idx="5957">
                  <c:v>2463.3789099999999</c:v>
                </c:pt>
                <c:pt idx="5958">
                  <c:v>2463.3789099999999</c:v>
                </c:pt>
                <c:pt idx="5959">
                  <c:v>2460.9375000000018</c:v>
                </c:pt>
                <c:pt idx="5960">
                  <c:v>2463.3789099999999</c:v>
                </c:pt>
                <c:pt idx="5961">
                  <c:v>2463.3789099999999</c:v>
                </c:pt>
                <c:pt idx="5962">
                  <c:v>2463.3789099999999</c:v>
                </c:pt>
                <c:pt idx="5963">
                  <c:v>2460.9375000000018</c:v>
                </c:pt>
                <c:pt idx="5964">
                  <c:v>2463.3789099999999</c:v>
                </c:pt>
                <c:pt idx="5965">
                  <c:v>2463.3789099999999</c:v>
                </c:pt>
                <c:pt idx="5966">
                  <c:v>2463.3789099999999</c:v>
                </c:pt>
                <c:pt idx="5967">
                  <c:v>2463.3789099999999</c:v>
                </c:pt>
                <c:pt idx="5968">
                  <c:v>2463.3789099999999</c:v>
                </c:pt>
                <c:pt idx="5969">
                  <c:v>2463.3789099999999</c:v>
                </c:pt>
                <c:pt idx="5970">
                  <c:v>2463.3789099999999</c:v>
                </c:pt>
                <c:pt idx="5971">
                  <c:v>2460.9375000000018</c:v>
                </c:pt>
                <c:pt idx="5972">
                  <c:v>2463.3789099999999</c:v>
                </c:pt>
                <c:pt idx="5973">
                  <c:v>2463.3789099999999</c:v>
                </c:pt>
                <c:pt idx="5974">
                  <c:v>2463.3789099999999</c:v>
                </c:pt>
                <c:pt idx="5975">
                  <c:v>2463.3789099999999</c:v>
                </c:pt>
                <c:pt idx="5976">
                  <c:v>2463.3789099999999</c:v>
                </c:pt>
                <c:pt idx="5977">
                  <c:v>2463.3789099999999</c:v>
                </c:pt>
                <c:pt idx="5978">
                  <c:v>2463.3789099999999</c:v>
                </c:pt>
                <c:pt idx="5979">
                  <c:v>2463.3789099999999</c:v>
                </c:pt>
                <c:pt idx="5980">
                  <c:v>2463.3789099999999</c:v>
                </c:pt>
                <c:pt idx="5981">
                  <c:v>2463.3789099999999</c:v>
                </c:pt>
                <c:pt idx="5982">
                  <c:v>2463.3789099999999</c:v>
                </c:pt>
                <c:pt idx="5983">
                  <c:v>2463.3789099999999</c:v>
                </c:pt>
                <c:pt idx="5984">
                  <c:v>2463.3789099999999</c:v>
                </c:pt>
                <c:pt idx="5985">
                  <c:v>2460.9375000000018</c:v>
                </c:pt>
                <c:pt idx="5986">
                  <c:v>2460.9375000000018</c:v>
                </c:pt>
                <c:pt idx="5987">
                  <c:v>2463.3789099999999</c:v>
                </c:pt>
                <c:pt idx="5988">
                  <c:v>2463.3789099999999</c:v>
                </c:pt>
                <c:pt idx="5989">
                  <c:v>2460.9375000000018</c:v>
                </c:pt>
                <c:pt idx="5990">
                  <c:v>2463.3789099999999</c:v>
                </c:pt>
                <c:pt idx="5991">
                  <c:v>2463.3789099999999</c:v>
                </c:pt>
                <c:pt idx="5992">
                  <c:v>2460.9375000000018</c:v>
                </c:pt>
                <c:pt idx="5993">
                  <c:v>2460.9375000000018</c:v>
                </c:pt>
                <c:pt idx="5994">
                  <c:v>2463.3789099999999</c:v>
                </c:pt>
                <c:pt idx="5995">
                  <c:v>2463.3789099999999</c:v>
                </c:pt>
                <c:pt idx="5996">
                  <c:v>2463.3789099999999</c:v>
                </c:pt>
                <c:pt idx="5997">
                  <c:v>2463.3789099999999</c:v>
                </c:pt>
                <c:pt idx="5998">
                  <c:v>2463.3789099999999</c:v>
                </c:pt>
                <c:pt idx="5999">
                  <c:v>2463.3789099999999</c:v>
                </c:pt>
                <c:pt idx="6000">
                  <c:v>2463.3789099999999</c:v>
                </c:pt>
                <c:pt idx="6001">
                  <c:v>2463.3789099999999</c:v>
                </c:pt>
                <c:pt idx="6002">
                  <c:v>2463.3789099999999</c:v>
                </c:pt>
                <c:pt idx="6003">
                  <c:v>2460.9375000000018</c:v>
                </c:pt>
                <c:pt idx="6004">
                  <c:v>2463.3789099999999</c:v>
                </c:pt>
                <c:pt idx="6005">
                  <c:v>2463.3789099999999</c:v>
                </c:pt>
                <c:pt idx="6006">
                  <c:v>2463.3789099999999</c:v>
                </c:pt>
                <c:pt idx="6007">
                  <c:v>2460.9375000000018</c:v>
                </c:pt>
                <c:pt idx="6008">
                  <c:v>2463.3789099999999</c:v>
                </c:pt>
                <c:pt idx="6009">
                  <c:v>2463.3789099999999</c:v>
                </c:pt>
                <c:pt idx="6010">
                  <c:v>2463.3789099999999</c:v>
                </c:pt>
                <c:pt idx="6011">
                  <c:v>2460.9375000000018</c:v>
                </c:pt>
                <c:pt idx="6012">
                  <c:v>2463.3789099999999</c:v>
                </c:pt>
                <c:pt idx="6013">
                  <c:v>2463.3789099999999</c:v>
                </c:pt>
                <c:pt idx="6014">
                  <c:v>2463.3789099999999</c:v>
                </c:pt>
                <c:pt idx="6015">
                  <c:v>2463.3789099999999</c:v>
                </c:pt>
                <c:pt idx="6016">
                  <c:v>2460.9375000000018</c:v>
                </c:pt>
                <c:pt idx="6017">
                  <c:v>2463.3789099999999</c:v>
                </c:pt>
                <c:pt idx="6018">
                  <c:v>2463.3789099999999</c:v>
                </c:pt>
                <c:pt idx="6019">
                  <c:v>2463.3789099999999</c:v>
                </c:pt>
                <c:pt idx="6020">
                  <c:v>2463.3789099999999</c:v>
                </c:pt>
                <c:pt idx="6021">
                  <c:v>2463.3789099999999</c:v>
                </c:pt>
                <c:pt idx="6022">
                  <c:v>2463.3789099999999</c:v>
                </c:pt>
                <c:pt idx="6023">
                  <c:v>2463.3789099999999</c:v>
                </c:pt>
                <c:pt idx="6024">
                  <c:v>2463.3789099999999</c:v>
                </c:pt>
                <c:pt idx="6025">
                  <c:v>2463.3789099999999</c:v>
                </c:pt>
                <c:pt idx="6026">
                  <c:v>2463.3789099999999</c:v>
                </c:pt>
                <c:pt idx="6027">
                  <c:v>2463.3789099999999</c:v>
                </c:pt>
                <c:pt idx="6028">
                  <c:v>2463.3789099999999</c:v>
                </c:pt>
                <c:pt idx="6029">
                  <c:v>2460.9375000000018</c:v>
                </c:pt>
                <c:pt idx="6030">
                  <c:v>2460.9375000000018</c:v>
                </c:pt>
                <c:pt idx="6031">
                  <c:v>2460.9375000000018</c:v>
                </c:pt>
                <c:pt idx="6032">
                  <c:v>2460.9375000000018</c:v>
                </c:pt>
                <c:pt idx="6033">
                  <c:v>2463.3789099999999</c:v>
                </c:pt>
                <c:pt idx="6034">
                  <c:v>2463.3789099999999</c:v>
                </c:pt>
                <c:pt idx="6035">
                  <c:v>2463.3789099999999</c:v>
                </c:pt>
                <c:pt idx="6036">
                  <c:v>2463.3789099999999</c:v>
                </c:pt>
                <c:pt idx="6037">
                  <c:v>2463.3789099999999</c:v>
                </c:pt>
                <c:pt idx="6038">
                  <c:v>2463.3789099999999</c:v>
                </c:pt>
                <c:pt idx="6039">
                  <c:v>2460.9375000000018</c:v>
                </c:pt>
                <c:pt idx="6040">
                  <c:v>2463.3789099999999</c:v>
                </c:pt>
                <c:pt idx="6041">
                  <c:v>2463.3789099999999</c:v>
                </c:pt>
                <c:pt idx="6042">
                  <c:v>2463.3789099999999</c:v>
                </c:pt>
                <c:pt idx="6043">
                  <c:v>2463.3789099999999</c:v>
                </c:pt>
                <c:pt idx="6044">
                  <c:v>2463.3789099999999</c:v>
                </c:pt>
                <c:pt idx="6045">
                  <c:v>2460.9375000000018</c:v>
                </c:pt>
                <c:pt idx="6046">
                  <c:v>2460.9375000000018</c:v>
                </c:pt>
                <c:pt idx="6047">
                  <c:v>2460.9375000000018</c:v>
                </c:pt>
                <c:pt idx="6048">
                  <c:v>2463.3789099999999</c:v>
                </c:pt>
                <c:pt idx="6049">
                  <c:v>2463.3789099999999</c:v>
                </c:pt>
                <c:pt idx="6050">
                  <c:v>2460.9375000000018</c:v>
                </c:pt>
                <c:pt idx="6051">
                  <c:v>2463.3789099999999</c:v>
                </c:pt>
                <c:pt idx="6052">
                  <c:v>2463.3789099999999</c:v>
                </c:pt>
                <c:pt idx="6053">
                  <c:v>2463.3789099999999</c:v>
                </c:pt>
                <c:pt idx="6054">
                  <c:v>2463.3789099999999</c:v>
                </c:pt>
                <c:pt idx="6055">
                  <c:v>2463.3789099999999</c:v>
                </c:pt>
                <c:pt idx="6056">
                  <c:v>2463.3789099999999</c:v>
                </c:pt>
                <c:pt idx="6057">
                  <c:v>2463.3789099999999</c:v>
                </c:pt>
                <c:pt idx="6058">
                  <c:v>2460.9375000000018</c:v>
                </c:pt>
                <c:pt idx="6059">
                  <c:v>2460.9375000000018</c:v>
                </c:pt>
                <c:pt idx="6060">
                  <c:v>2463.3789099999999</c:v>
                </c:pt>
                <c:pt idx="6061">
                  <c:v>2463.3789099999999</c:v>
                </c:pt>
                <c:pt idx="6062">
                  <c:v>2463.3789099999999</c:v>
                </c:pt>
                <c:pt idx="6063">
                  <c:v>2463.3789099999999</c:v>
                </c:pt>
                <c:pt idx="6064">
                  <c:v>2460.9375000000018</c:v>
                </c:pt>
                <c:pt idx="6065">
                  <c:v>2463.3789099999999</c:v>
                </c:pt>
                <c:pt idx="6066">
                  <c:v>2463.3789099999999</c:v>
                </c:pt>
                <c:pt idx="6067">
                  <c:v>2463.3789099999999</c:v>
                </c:pt>
                <c:pt idx="6068">
                  <c:v>2463.3789099999999</c:v>
                </c:pt>
                <c:pt idx="6069">
                  <c:v>2463.3789099999999</c:v>
                </c:pt>
                <c:pt idx="6070">
                  <c:v>2460.9375000000018</c:v>
                </c:pt>
                <c:pt idx="6071">
                  <c:v>2463.3789099999999</c:v>
                </c:pt>
                <c:pt idx="6072">
                  <c:v>2463.3789099999999</c:v>
                </c:pt>
                <c:pt idx="6073">
                  <c:v>2463.3789099999999</c:v>
                </c:pt>
                <c:pt idx="6074">
                  <c:v>2460.9375000000018</c:v>
                </c:pt>
                <c:pt idx="6075">
                  <c:v>2463.3789099999999</c:v>
                </c:pt>
                <c:pt idx="6076">
                  <c:v>2463.3789099999999</c:v>
                </c:pt>
                <c:pt idx="6077">
                  <c:v>2463.3789099999999</c:v>
                </c:pt>
                <c:pt idx="6078">
                  <c:v>2460.9375000000018</c:v>
                </c:pt>
                <c:pt idx="6079">
                  <c:v>2463.3789099999999</c:v>
                </c:pt>
                <c:pt idx="6080">
                  <c:v>2463.3789099999999</c:v>
                </c:pt>
                <c:pt idx="6081">
                  <c:v>2463.3789099999999</c:v>
                </c:pt>
                <c:pt idx="6082">
                  <c:v>2463.3789099999999</c:v>
                </c:pt>
                <c:pt idx="6083">
                  <c:v>2460.9375000000018</c:v>
                </c:pt>
                <c:pt idx="6084">
                  <c:v>2463.3789099999999</c:v>
                </c:pt>
                <c:pt idx="6085">
                  <c:v>2463.3789099999999</c:v>
                </c:pt>
                <c:pt idx="6086">
                  <c:v>2463.3789099999999</c:v>
                </c:pt>
                <c:pt idx="6087">
                  <c:v>2460.9375000000018</c:v>
                </c:pt>
                <c:pt idx="6088">
                  <c:v>2463.3789099999999</c:v>
                </c:pt>
                <c:pt idx="6089">
                  <c:v>2463.3789099999999</c:v>
                </c:pt>
                <c:pt idx="6090">
                  <c:v>2463.3789099999999</c:v>
                </c:pt>
                <c:pt idx="6091">
                  <c:v>2463.3789099999999</c:v>
                </c:pt>
                <c:pt idx="6092">
                  <c:v>2460.9375000000018</c:v>
                </c:pt>
                <c:pt idx="6093">
                  <c:v>2463.3789099999999</c:v>
                </c:pt>
                <c:pt idx="6094">
                  <c:v>2463.3789099999999</c:v>
                </c:pt>
                <c:pt idx="6095">
                  <c:v>2460.9375000000018</c:v>
                </c:pt>
                <c:pt idx="6096">
                  <c:v>2463.3789099999999</c:v>
                </c:pt>
                <c:pt idx="6097">
                  <c:v>2463.3789099999999</c:v>
                </c:pt>
                <c:pt idx="6098">
                  <c:v>2463.3789099999999</c:v>
                </c:pt>
                <c:pt idx="6099">
                  <c:v>2463.3789099999999</c:v>
                </c:pt>
                <c:pt idx="6100">
                  <c:v>2463.3789099999999</c:v>
                </c:pt>
                <c:pt idx="6101">
                  <c:v>2463.3789099999999</c:v>
                </c:pt>
                <c:pt idx="6102">
                  <c:v>2463.3789099999999</c:v>
                </c:pt>
                <c:pt idx="6103">
                  <c:v>2463.3789099999999</c:v>
                </c:pt>
                <c:pt idx="6104">
                  <c:v>2463.3789099999999</c:v>
                </c:pt>
                <c:pt idx="6105">
                  <c:v>2463.3789099999999</c:v>
                </c:pt>
                <c:pt idx="6106">
                  <c:v>2463.3789099999999</c:v>
                </c:pt>
                <c:pt idx="6107">
                  <c:v>2463.3789099999999</c:v>
                </c:pt>
                <c:pt idx="6108">
                  <c:v>2463.3789099999999</c:v>
                </c:pt>
                <c:pt idx="6109">
                  <c:v>2463.3789099999999</c:v>
                </c:pt>
                <c:pt idx="6110">
                  <c:v>2460.9375000000018</c:v>
                </c:pt>
                <c:pt idx="6111">
                  <c:v>2463.3789099999999</c:v>
                </c:pt>
                <c:pt idx="6112">
                  <c:v>2463.3789099999999</c:v>
                </c:pt>
                <c:pt idx="6113">
                  <c:v>2463.3789099999999</c:v>
                </c:pt>
                <c:pt idx="6114">
                  <c:v>2463.3789099999999</c:v>
                </c:pt>
                <c:pt idx="6115">
                  <c:v>2463.3789099999999</c:v>
                </c:pt>
                <c:pt idx="6116">
                  <c:v>2460.9375000000018</c:v>
                </c:pt>
                <c:pt idx="6117">
                  <c:v>2463.3789099999999</c:v>
                </c:pt>
                <c:pt idx="6118">
                  <c:v>2460.9375000000018</c:v>
                </c:pt>
                <c:pt idx="6119">
                  <c:v>2463.3789099999999</c:v>
                </c:pt>
                <c:pt idx="6120">
                  <c:v>2460.9375000000018</c:v>
                </c:pt>
                <c:pt idx="6121">
                  <c:v>2460.9375000000018</c:v>
                </c:pt>
                <c:pt idx="6122">
                  <c:v>2463.3789099999999</c:v>
                </c:pt>
                <c:pt idx="6123">
                  <c:v>2463.3789099999999</c:v>
                </c:pt>
                <c:pt idx="6124">
                  <c:v>2460.9375000000018</c:v>
                </c:pt>
                <c:pt idx="6125">
                  <c:v>2460.9375000000018</c:v>
                </c:pt>
                <c:pt idx="6126">
                  <c:v>2463.3789099999999</c:v>
                </c:pt>
                <c:pt idx="6127">
                  <c:v>2463.3789099999999</c:v>
                </c:pt>
                <c:pt idx="6128">
                  <c:v>2463.3789099999999</c:v>
                </c:pt>
                <c:pt idx="6129">
                  <c:v>2463.3789099999999</c:v>
                </c:pt>
                <c:pt idx="6130">
                  <c:v>2463.3789099999999</c:v>
                </c:pt>
                <c:pt idx="6131">
                  <c:v>2463.3789099999999</c:v>
                </c:pt>
                <c:pt idx="6132">
                  <c:v>2463.3789099999999</c:v>
                </c:pt>
                <c:pt idx="6133">
                  <c:v>2463.3789099999999</c:v>
                </c:pt>
                <c:pt idx="6134">
                  <c:v>2463.3789099999999</c:v>
                </c:pt>
                <c:pt idx="6135">
                  <c:v>2463.3789099999999</c:v>
                </c:pt>
                <c:pt idx="6136">
                  <c:v>2460.9375000000018</c:v>
                </c:pt>
                <c:pt idx="6137">
                  <c:v>2463.3789099999999</c:v>
                </c:pt>
                <c:pt idx="6138">
                  <c:v>2460.9375000000018</c:v>
                </c:pt>
                <c:pt idx="6139">
                  <c:v>2463.3789099999999</c:v>
                </c:pt>
                <c:pt idx="6140">
                  <c:v>2463.3789099999999</c:v>
                </c:pt>
                <c:pt idx="6141">
                  <c:v>2463.3789099999999</c:v>
                </c:pt>
                <c:pt idx="6142">
                  <c:v>2460.9375000000018</c:v>
                </c:pt>
                <c:pt idx="6143">
                  <c:v>2463.3789099999999</c:v>
                </c:pt>
                <c:pt idx="6144">
                  <c:v>2460.9375000000018</c:v>
                </c:pt>
                <c:pt idx="6145">
                  <c:v>2463.3789099999999</c:v>
                </c:pt>
                <c:pt idx="6146">
                  <c:v>2463.3789099999999</c:v>
                </c:pt>
                <c:pt idx="6147">
                  <c:v>2463.3789099999999</c:v>
                </c:pt>
                <c:pt idx="6148">
                  <c:v>2460.9375000000018</c:v>
                </c:pt>
                <c:pt idx="6149">
                  <c:v>2463.3789099999999</c:v>
                </c:pt>
                <c:pt idx="6150">
                  <c:v>2460.9375000000018</c:v>
                </c:pt>
                <c:pt idx="6151">
                  <c:v>2463.3789099999999</c:v>
                </c:pt>
                <c:pt idx="6152">
                  <c:v>2463.3789099999999</c:v>
                </c:pt>
                <c:pt idx="6153">
                  <c:v>2463.3789099999999</c:v>
                </c:pt>
                <c:pt idx="6154">
                  <c:v>2463.3789099999999</c:v>
                </c:pt>
                <c:pt idx="6155">
                  <c:v>2460.9375000000018</c:v>
                </c:pt>
                <c:pt idx="6156">
                  <c:v>2463.3789099999999</c:v>
                </c:pt>
                <c:pt idx="6157">
                  <c:v>2463.3789099999999</c:v>
                </c:pt>
                <c:pt idx="6158">
                  <c:v>2463.3789099999999</c:v>
                </c:pt>
                <c:pt idx="6159">
                  <c:v>2463.3789099999999</c:v>
                </c:pt>
                <c:pt idx="6160">
                  <c:v>2463.3789099999999</c:v>
                </c:pt>
                <c:pt idx="6161">
                  <c:v>2460.9375000000018</c:v>
                </c:pt>
                <c:pt idx="6162">
                  <c:v>2463.3789099999999</c:v>
                </c:pt>
                <c:pt idx="6163">
                  <c:v>2463.3789099999999</c:v>
                </c:pt>
                <c:pt idx="6164">
                  <c:v>2460.9375000000018</c:v>
                </c:pt>
                <c:pt idx="6165">
                  <c:v>2463.3789099999999</c:v>
                </c:pt>
                <c:pt idx="6166">
                  <c:v>2463.3789099999999</c:v>
                </c:pt>
                <c:pt idx="6167">
                  <c:v>2460.9375000000018</c:v>
                </c:pt>
                <c:pt idx="6168">
                  <c:v>2463.3789099999999</c:v>
                </c:pt>
                <c:pt idx="6169">
                  <c:v>2463.3789099999999</c:v>
                </c:pt>
                <c:pt idx="6170">
                  <c:v>2463.3789099999999</c:v>
                </c:pt>
                <c:pt idx="6171">
                  <c:v>2463.3789099999999</c:v>
                </c:pt>
                <c:pt idx="6172">
                  <c:v>2463.3789099999999</c:v>
                </c:pt>
                <c:pt idx="6173">
                  <c:v>2463.3789099999999</c:v>
                </c:pt>
                <c:pt idx="6174">
                  <c:v>2463.3789099999999</c:v>
                </c:pt>
                <c:pt idx="6175">
                  <c:v>2460.9375000000018</c:v>
                </c:pt>
                <c:pt idx="6176">
                  <c:v>2463.3789099999999</c:v>
                </c:pt>
                <c:pt idx="6177">
                  <c:v>2463.3789099999999</c:v>
                </c:pt>
                <c:pt idx="6178">
                  <c:v>2463.3789099999999</c:v>
                </c:pt>
                <c:pt idx="6179">
                  <c:v>2463.3789099999999</c:v>
                </c:pt>
                <c:pt idx="6180">
                  <c:v>2460.9375000000018</c:v>
                </c:pt>
                <c:pt idx="6181">
                  <c:v>2463.3789099999999</c:v>
                </c:pt>
                <c:pt idx="6182">
                  <c:v>2463.3789099999999</c:v>
                </c:pt>
                <c:pt idx="6183">
                  <c:v>2463.3789099999999</c:v>
                </c:pt>
                <c:pt idx="6184">
                  <c:v>2460.9375000000018</c:v>
                </c:pt>
                <c:pt idx="6185">
                  <c:v>2463.3789099999999</c:v>
                </c:pt>
                <c:pt idx="6186">
                  <c:v>2463.3789099999999</c:v>
                </c:pt>
                <c:pt idx="6187">
                  <c:v>2463.3789099999999</c:v>
                </c:pt>
                <c:pt idx="6188">
                  <c:v>2463.3789099999999</c:v>
                </c:pt>
                <c:pt idx="6189">
                  <c:v>2463.3789099999999</c:v>
                </c:pt>
                <c:pt idx="6190">
                  <c:v>2463.3789099999999</c:v>
                </c:pt>
                <c:pt idx="6191">
                  <c:v>2463.3789099999999</c:v>
                </c:pt>
                <c:pt idx="6192">
                  <c:v>2463.3789099999999</c:v>
                </c:pt>
                <c:pt idx="6193">
                  <c:v>2463.3789099999999</c:v>
                </c:pt>
                <c:pt idx="6194">
                  <c:v>2463.3789099999999</c:v>
                </c:pt>
                <c:pt idx="6195">
                  <c:v>2460.9375000000018</c:v>
                </c:pt>
                <c:pt idx="6196">
                  <c:v>2463.3789099999999</c:v>
                </c:pt>
                <c:pt idx="6197">
                  <c:v>2463.3789099999999</c:v>
                </c:pt>
                <c:pt idx="6198">
                  <c:v>2460.9375000000018</c:v>
                </c:pt>
                <c:pt idx="6199">
                  <c:v>2463.3789099999999</c:v>
                </c:pt>
                <c:pt idx="6200">
                  <c:v>2460.9375000000018</c:v>
                </c:pt>
                <c:pt idx="6201">
                  <c:v>2463.3789099999999</c:v>
                </c:pt>
                <c:pt idx="6202">
                  <c:v>2460.9375000000018</c:v>
                </c:pt>
                <c:pt idx="6203">
                  <c:v>2460.9375000000018</c:v>
                </c:pt>
                <c:pt idx="6204">
                  <c:v>2463.3789099999999</c:v>
                </c:pt>
                <c:pt idx="6205">
                  <c:v>2460.9375000000018</c:v>
                </c:pt>
                <c:pt idx="6206">
                  <c:v>2460.9375000000018</c:v>
                </c:pt>
                <c:pt idx="6207">
                  <c:v>2463.3789099999999</c:v>
                </c:pt>
                <c:pt idx="6208">
                  <c:v>2463.3789099999999</c:v>
                </c:pt>
                <c:pt idx="6209">
                  <c:v>2463.3789099999999</c:v>
                </c:pt>
                <c:pt idx="6210">
                  <c:v>2463.3789099999999</c:v>
                </c:pt>
                <c:pt idx="6211">
                  <c:v>2463.3789099999999</c:v>
                </c:pt>
                <c:pt idx="6212">
                  <c:v>2460.9375000000018</c:v>
                </c:pt>
                <c:pt idx="6213">
                  <c:v>2463.3789099999999</c:v>
                </c:pt>
                <c:pt idx="6214">
                  <c:v>2463.3789099999999</c:v>
                </c:pt>
                <c:pt idx="6215">
                  <c:v>2460.9375000000018</c:v>
                </c:pt>
                <c:pt idx="6216">
                  <c:v>2463.3789099999999</c:v>
                </c:pt>
                <c:pt idx="6217">
                  <c:v>2463.3789099999999</c:v>
                </c:pt>
                <c:pt idx="6218">
                  <c:v>2460.9375000000018</c:v>
                </c:pt>
                <c:pt idx="6219">
                  <c:v>2463.3789099999999</c:v>
                </c:pt>
                <c:pt idx="6220">
                  <c:v>2460.9375000000018</c:v>
                </c:pt>
                <c:pt idx="6221">
                  <c:v>2463.3789099999999</c:v>
                </c:pt>
                <c:pt idx="6222">
                  <c:v>2463.3789099999999</c:v>
                </c:pt>
                <c:pt idx="6223">
                  <c:v>2463.3789099999999</c:v>
                </c:pt>
                <c:pt idx="6224">
                  <c:v>2460.9375000000018</c:v>
                </c:pt>
                <c:pt idx="6225">
                  <c:v>2460.9375000000018</c:v>
                </c:pt>
                <c:pt idx="6226">
                  <c:v>2460.9375000000018</c:v>
                </c:pt>
                <c:pt idx="6227">
                  <c:v>2463.3789099999999</c:v>
                </c:pt>
                <c:pt idx="6228">
                  <c:v>2463.3789099999999</c:v>
                </c:pt>
                <c:pt idx="6229">
                  <c:v>2460.9375000000018</c:v>
                </c:pt>
                <c:pt idx="6230">
                  <c:v>2463.3789099999999</c:v>
                </c:pt>
                <c:pt idx="6231">
                  <c:v>2463.3789099999999</c:v>
                </c:pt>
                <c:pt idx="6232">
                  <c:v>2463.3789099999999</c:v>
                </c:pt>
                <c:pt idx="6233">
                  <c:v>2463.3789099999999</c:v>
                </c:pt>
                <c:pt idx="6234">
                  <c:v>2460.9375000000018</c:v>
                </c:pt>
                <c:pt idx="6235">
                  <c:v>2463.3789099999999</c:v>
                </c:pt>
                <c:pt idx="6236">
                  <c:v>2460.9375000000018</c:v>
                </c:pt>
                <c:pt idx="6237">
                  <c:v>2463.3789099999999</c:v>
                </c:pt>
                <c:pt idx="6238">
                  <c:v>2463.3789099999999</c:v>
                </c:pt>
                <c:pt idx="6239">
                  <c:v>2463.3789099999999</c:v>
                </c:pt>
                <c:pt idx="6240">
                  <c:v>2460.9375000000018</c:v>
                </c:pt>
                <c:pt idx="6241">
                  <c:v>2463.3789099999999</c:v>
                </c:pt>
                <c:pt idx="6242">
                  <c:v>2460.9375000000018</c:v>
                </c:pt>
                <c:pt idx="6243">
                  <c:v>2463.3789099999999</c:v>
                </c:pt>
                <c:pt idx="6244">
                  <c:v>2463.3789099999999</c:v>
                </c:pt>
                <c:pt idx="6245">
                  <c:v>2460.9375000000018</c:v>
                </c:pt>
                <c:pt idx="6246">
                  <c:v>2460.9375000000018</c:v>
                </c:pt>
                <c:pt idx="6247">
                  <c:v>2463.3789099999999</c:v>
                </c:pt>
                <c:pt idx="6248">
                  <c:v>2463.3789099999999</c:v>
                </c:pt>
                <c:pt idx="6249">
                  <c:v>2463.3789099999999</c:v>
                </c:pt>
                <c:pt idx="6250">
                  <c:v>2463.3789099999999</c:v>
                </c:pt>
                <c:pt idx="6251">
                  <c:v>2463.3789099999999</c:v>
                </c:pt>
                <c:pt idx="6252">
                  <c:v>2463.3789099999999</c:v>
                </c:pt>
                <c:pt idx="6253">
                  <c:v>2460.9375000000018</c:v>
                </c:pt>
                <c:pt idx="6254">
                  <c:v>2460.9375000000018</c:v>
                </c:pt>
                <c:pt idx="6255">
                  <c:v>2460.9375000000018</c:v>
                </c:pt>
                <c:pt idx="6256">
                  <c:v>2463.3789099999999</c:v>
                </c:pt>
                <c:pt idx="6257">
                  <c:v>2463.3789099999999</c:v>
                </c:pt>
                <c:pt idx="6258">
                  <c:v>2460.9375000000018</c:v>
                </c:pt>
                <c:pt idx="6259">
                  <c:v>2460.9375000000018</c:v>
                </c:pt>
                <c:pt idx="6260">
                  <c:v>2463.3789099999999</c:v>
                </c:pt>
                <c:pt idx="6261">
                  <c:v>2460.9375000000018</c:v>
                </c:pt>
                <c:pt idx="6262">
                  <c:v>2463.3789099999999</c:v>
                </c:pt>
                <c:pt idx="6263">
                  <c:v>2460.9375000000018</c:v>
                </c:pt>
                <c:pt idx="6264">
                  <c:v>2460.9375000000018</c:v>
                </c:pt>
                <c:pt idx="6265">
                  <c:v>2460.9375000000018</c:v>
                </c:pt>
                <c:pt idx="6266">
                  <c:v>2463.3789099999999</c:v>
                </c:pt>
                <c:pt idx="6267">
                  <c:v>2463.3789099999999</c:v>
                </c:pt>
                <c:pt idx="6268">
                  <c:v>2463.3789099999999</c:v>
                </c:pt>
                <c:pt idx="6269">
                  <c:v>2463.3789099999999</c:v>
                </c:pt>
                <c:pt idx="6270">
                  <c:v>2460.9375000000018</c:v>
                </c:pt>
                <c:pt idx="6271">
                  <c:v>2463.3789099999999</c:v>
                </c:pt>
                <c:pt idx="6272">
                  <c:v>2463.3789099999999</c:v>
                </c:pt>
                <c:pt idx="6273">
                  <c:v>2460.9375000000018</c:v>
                </c:pt>
                <c:pt idx="6274">
                  <c:v>2460.9375000000018</c:v>
                </c:pt>
                <c:pt idx="6275">
                  <c:v>2460.9375000000018</c:v>
                </c:pt>
                <c:pt idx="6276">
                  <c:v>2460.9375000000018</c:v>
                </c:pt>
                <c:pt idx="6277">
                  <c:v>2460.9375000000018</c:v>
                </c:pt>
                <c:pt idx="6278">
                  <c:v>2460.9375000000018</c:v>
                </c:pt>
                <c:pt idx="6279">
                  <c:v>2463.3789099999999</c:v>
                </c:pt>
                <c:pt idx="6280">
                  <c:v>2463.3789099999999</c:v>
                </c:pt>
                <c:pt idx="6281">
                  <c:v>2460.9375000000018</c:v>
                </c:pt>
                <c:pt idx="6282">
                  <c:v>2463.3789099999999</c:v>
                </c:pt>
                <c:pt idx="6283">
                  <c:v>2460.9375000000018</c:v>
                </c:pt>
                <c:pt idx="6284">
                  <c:v>2460.9375000000018</c:v>
                </c:pt>
                <c:pt idx="6285">
                  <c:v>2463.3789099999999</c:v>
                </c:pt>
                <c:pt idx="6286">
                  <c:v>2460.9375000000018</c:v>
                </c:pt>
                <c:pt idx="6287">
                  <c:v>2463.3789099999999</c:v>
                </c:pt>
                <c:pt idx="6288">
                  <c:v>2463.3789099999999</c:v>
                </c:pt>
                <c:pt idx="6289">
                  <c:v>2463.3789099999999</c:v>
                </c:pt>
                <c:pt idx="6290">
                  <c:v>2460.9375000000018</c:v>
                </c:pt>
                <c:pt idx="6291">
                  <c:v>2463.3789099999999</c:v>
                </c:pt>
                <c:pt idx="6292">
                  <c:v>2463.3789099999999</c:v>
                </c:pt>
                <c:pt idx="6293">
                  <c:v>2460.9375000000018</c:v>
                </c:pt>
                <c:pt idx="6294">
                  <c:v>2460.9375000000018</c:v>
                </c:pt>
                <c:pt idx="6295">
                  <c:v>2463.3789099999999</c:v>
                </c:pt>
                <c:pt idx="6296">
                  <c:v>2460.9375000000018</c:v>
                </c:pt>
                <c:pt idx="6297">
                  <c:v>2460.9375000000018</c:v>
                </c:pt>
                <c:pt idx="6298">
                  <c:v>2460.9375000000018</c:v>
                </c:pt>
                <c:pt idx="6299">
                  <c:v>2463.3789099999999</c:v>
                </c:pt>
                <c:pt idx="6300">
                  <c:v>2463.3789099999999</c:v>
                </c:pt>
                <c:pt idx="6301">
                  <c:v>2463.3789099999999</c:v>
                </c:pt>
                <c:pt idx="6302">
                  <c:v>2460.9375000000018</c:v>
                </c:pt>
                <c:pt idx="6303">
                  <c:v>2463.3789099999999</c:v>
                </c:pt>
                <c:pt idx="6304">
                  <c:v>2463.3789099999999</c:v>
                </c:pt>
                <c:pt idx="6305">
                  <c:v>2460.9375000000018</c:v>
                </c:pt>
                <c:pt idx="6306">
                  <c:v>2460.9375000000018</c:v>
                </c:pt>
                <c:pt idx="6307">
                  <c:v>2463.3789099999999</c:v>
                </c:pt>
                <c:pt idx="6308">
                  <c:v>2463.3789099999999</c:v>
                </c:pt>
                <c:pt idx="6309">
                  <c:v>2460.9375000000018</c:v>
                </c:pt>
                <c:pt idx="6310">
                  <c:v>2460.9375000000018</c:v>
                </c:pt>
                <c:pt idx="6311">
                  <c:v>2463.3789099999999</c:v>
                </c:pt>
                <c:pt idx="6312">
                  <c:v>2460.9375000000018</c:v>
                </c:pt>
                <c:pt idx="6313">
                  <c:v>2460.9375000000018</c:v>
                </c:pt>
                <c:pt idx="6314">
                  <c:v>2460.9375000000018</c:v>
                </c:pt>
                <c:pt idx="6315">
                  <c:v>2460.9375000000018</c:v>
                </c:pt>
                <c:pt idx="6316">
                  <c:v>2460.9375000000018</c:v>
                </c:pt>
                <c:pt idx="6317">
                  <c:v>2463.3789099999999</c:v>
                </c:pt>
                <c:pt idx="6318">
                  <c:v>2463.3789099999999</c:v>
                </c:pt>
                <c:pt idx="6319">
                  <c:v>2463.3789099999999</c:v>
                </c:pt>
                <c:pt idx="6320">
                  <c:v>2463.3789099999999</c:v>
                </c:pt>
                <c:pt idx="6321">
                  <c:v>2463.3789099999999</c:v>
                </c:pt>
                <c:pt idx="6322">
                  <c:v>2460.9375000000018</c:v>
                </c:pt>
                <c:pt idx="6323">
                  <c:v>2460.9375000000018</c:v>
                </c:pt>
                <c:pt idx="6324">
                  <c:v>2460.9375000000018</c:v>
                </c:pt>
                <c:pt idx="6325">
                  <c:v>2463.3789099999999</c:v>
                </c:pt>
                <c:pt idx="6326">
                  <c:v>2460.9375000000018</c:v>
                </c:pt>
                <c:pt idx="6327">
                  <c:v>2460.9375000000018</c:v>
                </c:pt>
                <c:pt idx="6328">
                  <c:v>2463.3789099999999</c:v>
                </c:pt>
                <c:pt idx="6329">
                  <c:v>2460.9375000000018</c:v>
                </c:pt>
                <c:pt idx="6330">
                  <c:v>2460.9375000000018</c:v>
                </c:pt>
                <c:pt idx="6331">
                  <c:v>2463.3789099999999</c:v>
                </c:pt>
                <c:pt idx="6332">
                  <c:v>2463.3789099999999</c:v>
                </c:pt>
                <c:pt idx="6333">
                  <c:v>2460.9375000000018</c:v>
                </c:pt>
                <c:pt idx="6334">
                  <c:v>2460.9375000000018</c:v>
                </c:pt>
                <c:pt idx="6335">
                  <c:v>2460.9375000000018</c:v>
                </c:pt>
                <c:pt idx="6336">
                  <c:v>2463.3789099999999</c:v>
                </c:pt>
                <c:pt idx="6337">
                  <c:v>2460.9375000000018</c:v>
                </c:pt>
                <c:pt idx="6338">
                  <c:v>2460.9375000000018</c:v>
                </c:pt>
                <c:pt idx="6339">
                  <c:v>2463.3789099999999</c:v>
                </c:pt>
                <c:pt idx="6340">
                  <c:v>2460.9375000000018</c:v>
                </c:pt>
                <c:pt idx="6341">
                  <c:v>2463.3789099999999</c:v>
                </c:pt>
                <c:pt idx="6342">
                  <c:v>2460.9375000000018</c:v>
                </c:pt>
                <c:pt idx="6343">
                  <c:v>2460.9375000000018</c:v>
                </c:pt>
                <c:pt idx="6344">
                  <c:v>2460.9375000000018</c:v>
                </c:pt>
                <c:pt idx="6345">
                  <c:v>2460.9375000000018</c:v>
                </c:pt>
                <c:pt idx="6346">
                  <c:v>2460.9375000000018</c:v>
                </c:pt>
                <c:pt idx="6347">
                  <c:v>2463.3789099999999</c:v>
                </c:pt>
                <c:pt idx="6348">
                  <c:v>2463.3789099999999</c:v>
                </c:pt>
                <c:pt idx="6349">
                  <c:v>2463.3789099999999</c:v>
                </c:pt>
                <c:pt idx="6350">
                  <c:v>2463.3789099999999</c:v>
                </c:pt>
                <c:pt idx="6351">
                  <c:v>2460.9375000000018</c:v>
                </c:pt>
                <c:pt idx="6352">
                  <c:v>2460.9375000000018</c:v>
                </c:pt>
                <c:pt idx="6353">
                  <c:v>2463.3789099999999</c:v>
                </c:pt>
                <c:pt idx="6354">
                  <c:v>2460.9375000000018</c:v>
                </c:pt>
                <c:pt idx="6355">
                  <c:v>2460.9375000000018</c:v>
                </c:pt>
                <c:pt idx="6356">
                  <c:v>2460.9375000000018</c:v>
                </c:pt>
                <c:pt idx="6357">
                  <c:v>2460.9375000000018</c:v>
                </c:pt>
                <c:pt idx="6358">
                  <c:v>2460.9375000000018</c:v>
                </c:pt>
                <c:pt idx="6359">
                  <c:v>2463.3789099999999</c:v>
                </c:pt>
                <c:pt idx="6360">
                  <c:v>2460.9375000000018</c:v>
                </c:pt>
                <c:pt idx="6361">
                  <c:v>2460.9375000000018</c:v>
                </c:pt>
                <c:pt idx="6362">
                  <c:v>2463.3789099999999</c:v>
                </c:pt>
                <c:pt idx="6363">
                  <c:v>2460.9375000000018</c:v>
                </c:pt>
                <c:pt idx="6364">
                  <c:v>2463.3789099999999</c:v>
                </c:pt>
                <c:pt idx="6365">
                  <c:v>2463.3789099999999</c:v>
                </c:pt>
                <c:pt idx="6366">
                  <c:v>2463.3789099999999</c:v>
                </c:pt>
                <c:pt idx="6367">
                  <c:v>2460.9375000000018</c:v>
                </c:pt>
                <c:pt idx="6368">
                  <c:v>2460.9375000000018</c:v>
                </c:pt>
                <c:pt idx="6369">
                  <c:v>2460.9375000000018</c:v>
                </c:pt>
                <c:pt idx="6370">
                  <c:v>2460.9375000000018</c:v>
                </c:pt>
                <c:pt idx="6371">
                  <c:v>2460.9375000000018</c:v>
                </c:pt>
                <c:pt idx="6372">
                  <c:v>2460.9375000000018</c:v>
                </c:pt>
                <c:pt idx="6373">
                  <c:v>2463.3789099999999</c:v>
                </c:pt>
                <c:pt idx="6374">
                  <c:v>2460.9375000000018</c:v>
                </c:pt>
                <c:pt idx="6375">
                  <c:v>2460.9375000000018</c:v>
                </c:pt>
                <c:pt idx="6376">
                  <c:v>2463.3789099999999</c:v>
                </c:pt>
                <c:pt idx="6377">
                  <c:v>2460.9375000000018</c:v>
                </c:pt>
                <c:pt idx="6378">
                  <c:v>2460.9375000000018</c:v>
                </c:pt>
                <c:pt idx="6379">
                  <c:v>2460.9375000000018</c:v>
                </c:pt>
                <c:pt idx="6380">
                  <c:v>2463.3789099999999</c:v>
                </c:pt>
                <c:pt idx="6381">
                  <c:v>2460.9375000000018</c:v>
                </c:pt>
                <c:pt idx="6382">
                  <c:v>2463.3789099999999</c:v>
                </c:pt>
                <c:pt idx="6383">
                  <c:v>2463.3789099999999</c:v>
                </c:pt>
                <c:pt idx="6384">
                  <c:v>2460.9375000000018</c:v>
                </c:pt>
                <c:pt idx="6385">
                  <c:v>2463.3789099999999</c:v>
                </c:pt>
                <c:pt idx="6386">
                  <c:v>2460.9375000000018</c:v>
                </c:pt>
                <c:pt idx="6387">
                  <c:v>2460.9375000000018</c:v>
                </c:pt>
                <c:pt idx="6388">
                  <c:v>2463.3789099999999</c:v>
                </c:pt>
                <c:pt idx="6389">
                  <c:v>2460.9375000000018</c:v>
                </c:pt>
                <c:pt idx="6390">
                  <c:v>2463.3789099999999</c:v>
                </c:pt>
                <c:pt idx="6391">
                  <c:v>2463.3789099999999</c:v>
                </c:pt>
                <c:pt idx="6392">
                  <c:v>2460.9375000000018</c:v>
                </c:pt>
                <c:pt idx="6393">
                  <c:v>2463.3789099999999</c:v>
                </c:pt>
                <c:pt idx="6394">
                  <c:v>2463.3789099999999</c:v>
                </c:pt>
                <c:pt idx="6395">
                  <c:v>2463.3789099999999</c:v>
                </c:pt>
                <c:pt idx="6396">
                  <c:v>2460.9375000000018</c:v>
                </c:pt>
                <c:pt idx="6397">
                  <c:v>2463.3789099999999</c:v>
                </c:pt>
                <c:pt idx="6398">
                  <c:v>2460.9375000000018</c:v>
                </c:pt>
                <c:pt idx="6399">
                  <c:v>2460.9375000000018</c:v>
                </c:pt>
                <c:pt idx="6400">
                  <c:v>2460.9375000000018</c:v>
                </c:pt>
                <c:pt idx="6401">
                  <c:v>2463.3789099999999</c:v>
                </c:pt>
                <c:pt idx="6402">
                  <c:v>2460.9375000000018</c:v>
                </c:pt>
                <c:pt idx="6403">
                  <c:v>2460.9375000000018</c:v>
                </c:pt>
                <c:pt idx="6404">
                  <c:v>2460.9375000000018</c:v>
                </c:pt>
                <c:pt idx="6405">
                  <c:v>2460.9375000000018</c:v>
                </c:pt>
                <c:pt idx="6406">
                  <c:v>2460.9375000000018</c:v>
                </c:pt>
                <c:pt idx="6407">
                  <c:v>2460.9375000000018</c:v>
                </c:pt>
                <c:pt idx="6408">
                  <c:v>2460.9375000000018</c:v>
                </c:pt>
                <c:pt idx="6409">
                  <c:v>2460.9375000000018</c:v>
                </c:pt>
                <c:pt idx="6410">
                  <c:v>2463.3789099999999</c:v>
                </c:pt>
                <c:pt idx="6411">
                  <c:v>2463.3789099999999</c:v>
                </c:pt>
                <c:pt idx="6412">
                  <c:v>2460.9375000000018</c:v>
                </c:pt>
                <c:pt idx="6413">
                  <c:v>2460.9375000000018</c:v>
                </c:pt>
                <c:pt idx="6414">
                  <c:v>2460.9375000000018</c:v>
                </c:pt>
                <c:pt idx="6415">
                  <c:v>2460.9375000000018</c:v>
                </c:pt>
                <c:pt idx="6416">
                  <c:v>2460.9375000000018</c:v>
                </c:pt>
                <c:pt idx="6417">
                  <c:v>2463.3789099999999</c:v>
                </c:pt>
                <c:pt idx="6418">
                  <c:v>2460.9375000000018</c:v>
                </c:pt>
                <c:pt idx="6419">
                  <c:v>2460.9375000000018</c:v>
                </c:pt>
                <c:pt idx="6420">
                  <c:v>2460.9375000000018</c:v>
                </c:pt>
                <c:pt idx="6421">
                  <c:v>2460.9375000000018</c:v>
                </c:pt>
                <c:pt idx="6422">
                  <c:v>2460.9375000000018</c:v>
                </c:pt>
                <c:pt idx="6423">
                  <c:v>2460.9375000000018</c:v>
                </c:pt>
                <c:pt idx="6424">
                  <c:v>2463.3789099999999</c:v>
                </c:pt>
                <c:pt idx="6425">
                  <c:v>2463.3789099999999</c:v>
                </c:pt>
                <c:pt idx="6426">
                  <c:v>2460.9375000000018</c:v>
                </c:pt>
                <c:pt idx="6427">
                  <c:v>2460.9375000000018</c:v>
                </c:pt>
                <c:pt idx="6428">
                  <c:v>2460.9375000000018</c:v>
                </c:pt>
                <c:pt idx="6429">
                  <c:v>2463.3789099999999</c:v>
                </c:pt>
                <c:pt idx="6430">
                  <c:v>2463.3789099999999</c:v>
                </c:pt>
                <c:pt idx="6431">
                  <c:v>2460.9375000000018</c:v>
                </c:pt>
                <c:pt idx="6432">
                  <c:v>2460.9375000000018</c:v>
                </c:pt>
                <c:pt idx="6433">
                  <c:v>2460.9375000000018</c:v>
                </c:pt>
                <c:pt idx="6434">
                  <c:v>2460.9375000000018</c:v>
                </c:pt>
                <c:pt idx="6435">
                  <c:v>2463.3789099999999</c:v>
                </c:pt>
                <c:pt idx="6436">
                  <c:v>2460.9375000000018</c:v>
                </c:pt>
                <c:pt idx="6437">
                  <c:v>2463.3789099999999</c:v>
                </c:pt>
                <c:pt idx="6438">
                  <c:v>2460.9375000000018</c:v>
                </c:pt>
                <c:pt idx="6439">
                  <c:v>2460.9375000000018</c:v>
                </c:pt>
                <c:pt idx="6440">
                  <c:v>2463.3789099999999</c:v>
                </c:pt>
                <c:pt idx="6441">
                  <c:v>2460.9375000000018</c:v>
                </c:pt>
                <c:pt idx="6442">
                  <c:v>2460.9375000000018</c:v>
                </c:pt>
                <c:pt idx="6443">
                  <c:v>2460.9375000000018</c:v>
                </c:pt>
                <c:pt idx="6444">
                  <c:v>2460.9375000000018</c:v>
                </c:pt>
                <c:pt idx="6445">
                  <c:v>2460.9375000000018</c:v>
                </c:pt>
                <c:pt idx="6446">
                  <c:v>2460.9375000000018</c:v>
                </c:pt>
                <c:pt idx="6447">
                  <c:v>2460.9375000000018</c:v>
                </c:pt>
                <c:pt idx="6448">
                  <c:v>2460.9375000000018</c:v>
                </c:pt>
                <c:pt idx="6449">
                  <c:v>2460.9375000000018</c:v>
                </c:pt>
                <c:pt idx="6450">
                  <c:v>2460.9375000000018</c:v>
                </c:pt>
                <c:pt idx="6451">
                  <c:v>2460.9375000000018</c:v>
                </c:pt>
                <c:pt idx="6452">
                  <c:v>2460.9375000000018</c:v>
                </c:pt>
                <c:pt idx="6453">
                  <c:v>2460.9375000000018</c:v>
                </c:pt>
                <c:pt idx="6454">
                  <c:v>2460.9375000000018</c:v>
                </c:pt>
                <c:pt idx="6455">
                  <c:v>2463.3789099999999</c:v>
                </c:pt>
                <c:pt idx="6456">
                  <c:v>2460.9375000000018</c:v>
                </c:pt>
                <c:pt idx="6457">
                  <c:v>2460.9375000000018</c:v>
                </c:pt>
                <c:pt idx="6458">
                  <c:v>2463.3789099999999</c:v>
                </c:pt>
                <c:pt idx="6459">
                  <c:v>2460.9375000000018</c:v>
                </c:pt>
                <c:pt idx="6460">
                  <c:v>2460.9375000000018</c:v>
                </c:pt>
                <c:pt idx="6461">
                  <c:v>2463.3789099999999</c:v>
                </c:pt>
                <c:pt idx="6462">
                  <c:v>2460.9375000000018</c:v>
                </c:pt>
                <c:pt idx="6463">
                  <c:v>2463.3789099999999</c:v>
                </c:pt>
                <c:pt idx="6464">
                  <c:v>2463.3789099999999</c:v>
                </c:pt>
                <c:pt idx="6465">
                  <c:v>2460.9375000000018</c:v>
                </c:pt>
                <c:pt idx="6466">
                  <c:v>2460.9375000000018</c:v>
                </c:pt>
                <c:pt idx="6467">
                  <c:v>2460.9375000000018</c:v>
                </c:pt>
                <c:pt idx="6468">
                  <c:v>2463.3789099999999</c:v>
                </c:pt>
                <c:pt idx="6469">
                  <c:v>2463.3789099999999</c:v>
                </c:pt>
                <c:pt idx="6470">
                  <c:v>2460.9375000000018</c:v>
                </c:pt>
                <c:pt idx="6471">
                  <c:v>2460.9375000000018</c:v>
                </c:pt>
                <c:pt idx="6472">
                  <c:v>2460.9375000000018</c:v>
                </c:pt>
                <c:pt idx="6473">
                  <c:v>2460.9375000000018</c:v>
                </c:pt>
                <c:pt idx="6474">
                  <c:v>2460.9375000000018</c:v>
                </c:pt>
                <c:pt idx="6475">
                  <c:v>2460.9375000000018</c:v>
                </c:pt>
                <c:pt idx="6476">
                  <c:v>2463.3789099999999</c:v>
                </c:pt>
                <c:pt idx="6477">
                  <c:v>2460.9375000000018</c:v>
                </c:pt>
                <c:pt idx="6478">
                  <c:v>2460.9375000000018</c:v>
                </c:pt>
                <c:pt idx="6479">
                  <c:v>2463.3789099999999</c:v>
                </c:pt>
                <c:pt idx="6480">
                  <c:v>2460.9375000000018</c:v>
                </c:pt>
                <c:pt idx="6481">
                  <c:v>2460.9375000000018</c:v>
                </c:pt>
                <c:pt idx="6482">
                  <c:v>2460.9375000000018</c:v>
                </c:pt>
                <c:pt idx="6483">
                  <c:v>2460.9375000000018</c:v>
                </c:pt>
                <c:pt idx="6484">
                  <c:v>2460.9375000000018</c:v>
                </c:pt>
                <c:pt idx="6485">
                  <c:v>2460.9375000000018</c:v>
                </c:pt>
                <c:pt idx="6486">
                  <c:v>2463.3789099999999</c:v>
                </c:pt>
                <c:pt idx="6487">
                  <c:v>2463.3789099999999</c:v>
                </c:pt>
                <c:pt idx="6488">
                  <c:v>2460.9375000000018</c:v>
                </c:pt>
                <c:pt idx="6489">
                  <c:v>2460.9375000000018</c:v>
                </c:pt>
                <c:pt idx="6490">
                  <c:v>2460.9375000000018</c:v>
                </c:pt>
                <c:pt idx="6491">
                  <c:v>2460.9375000000018</c:v>
                </c:pt>
                <c:pt idx="6492">
                  <c:v>2463.3789099999999</c:v>
                </c:pt>
                <c:pt idx="6493">
                  <c:v>2460.9375000000018</c:v>
                </c:pt>
                <c:pt idx="6494">
                  <c:v>2463.3789099999999</c:v>
                </c:pt>
                <c:pt idx="6495">
                  <c:v>2463.3789099999999</c:v>
                </c:pt>
                <c:pt idx="6496">
                  <c:v>2460.9375000000018</c:v>
                </c:pt>
                <c:pt idx="6497">
                  <c:v>2460.9375000000018</c:v>
                </c:pt>
                <c:pt idx="6498">
                  <c:v>2460.9375000000018</c:v>
                </c:pt>
                <c:pt idx="6499">
                  <c:v>2460.9375000000018</c:v>
                </c:pt>
                <c:pt idx="6500">
                  <c:v>2460.9375000000018</c:v>
                </c:pt>
                <c:pt idx="6501">
                  <c:v>2460.9375000000018</c:v>
                </c:pt>
                <c:pt idx="6502">
                  <c:v>2460.9375000000018</c:v>
                </c:pt>
                <c:pt idx="6503">
                  <c:v>2460.9375000000018</c:v>
                </c:pt>
                <c:pt idx="6504">
                  <c:v>2460.9375000000018</c:v>
                </c:pt>
                <c:pt idx="6505">
                  <c:v>2460.9375000000018</c:v>
                </c:pt>
                <c:pt idx="6506">
                  <c:v>2460.9375000000018</c:v>
                </c:pt>
                <c:pt idx="6507">
                  <c:v>2463.3789099999999</c:v>
                </c:pt>
                <c:pt idx="6508">
                  <c:v>2460.9375000000018</c:v>
                </c:pt>
                <c:pt idx="6509">
                  <c:v>2463.3789099999999</c:v>
                </c:pt>
                <c:pt idx="6510">
                  <c:v>2460.9375000000018</c:v>
                </c:pt>
                <c:pt idx="6511">
                  <c:v>2460.9375000000018</c:v>
                </c:pt>
                <c:pt idx="6512">
                  <c:v>2460.9375000000018</c:v>
                </c:pt>
                <c:pt idx="6513">
                  <c:v>2463.3789099999999</c:v>
                </c:pt>
                <c:pt idx="6514">
                  <c:v>2463.3789099999999</c:v>
                </c:pt>
                <c:pt idx="6515">
                  <c:v>2460.9375000000018</c:v>
                </c:pt>
                <c:pt idx="6516">
                  <c:v>2460.9375000000018</c:v>
                </c:pt>
                <c:pt idx="6517">
                  <c:v>2460.9375000000018</c:v>
                </c:pt>
                <c:pt idx="6518">
                  <c:v>2460.9375000000018</c:v>
                </c:pt>
                <c:pt idx="6519">
                  <c:v>2460.9375000000018</c:v>
                </c:pt>
                <c:pt idx="6520">
                  <c:v>2460.9375000000018</c:v>
                </c:pt>
                <c:pt idx="6521">
                  <c:v>2460.9375000000018</c:v>
                </c:pt>
                <c:pt idx="6522">
                  <c:v>2460.9375000000018</c:v>
                </c:pt>
                <c:pt idx="6523">
                  <c:v>2460.9375000000018</c:v>
                </c:pt>
                <c:pt idx="6524">
                  <c:v>2463.3789099999999</c:v>
                </c:pt>
                <c:pt idx="6525">
                  <c:v>2460.9375000000018</c:v>
                </c:pt>
                <c:pt idx="6526">
                  <c:v>2460.9375000000018</c:v>
                </c:pt>
                <c:pt idx="6527">
                  <c:v>2460.9375000000018</c:v>
                </c:pt>
                <c:pt idx="6528">
                  <c:v>2463.3789099999999</c:v>
                </c:pt>
                <c:pt idx="6529">
                  <c:v>2460.9375000000018</c:v>
                </c:pt>
                <c:pt idx="6530">
                  <c:v>2463.3789099999999</c:v>
                </c:pt>
                <c:pt idx="6531">
                  <c:v>2460.9375000000018</c:v>
                </c:pt>
                <c:pt idx="6532">
                  <c:v>2463.3789099999999</c:v>
                </c:pt>
                <c:pt idx="6533">
                  <c:v>2460.9375000000018</c:v>
                </c:pt>
                <c:pt idx="6534">
                  <c:v>2460.9375000000018</c:v>
                </c:pt>
                <c:pt idx="6535">
                  <c:v>2460.9375000000018</c:v>
                </c:pt>
                <c:pt idx="6536">
                  <c:v>2460.9375000000018</c:v>
                </c:pt>
                <c:pt idx="6537">
                  <c:v>2460.9375000000018</c:v>
                </c:pt>
                <c:pt idx="6538">
                  <c:v>2460.9375000000018</c:v>
                </c:pt>
                <c:pt idx="6539">
                  <c:v>2460.9375000000018</c:v>
                </c:pt>
                <c:pt idx="6540">
                  <c:v>2460.9375000000018</c:v>
                </c:pt>
                <c:pt idx="6541">
                  <c:v>2460.9375000000018</c:v>
                </c:pt>
                <c:pt idx="6542">
                  <c:v>2460.9375000000018</c:v>
                </c:pt>
                <c:pt idx="6543">
                  <c:v>2460.9375000000018</c:v>
                </c:pt>
                <c:pt idx="6544">
                  <c:v>2460.9375000000018</c:v>
                </c:pt>
                <c:pt idx="6545">
                  <c:v>2460.9375000000018</c:v>
                </c:pt>
                <c:pt idx="6546">
                  <c:v>2460.9375000000018</c:v>
                </c:pt>
                <c:pt idx="6547">
                  <c:v>2460.9375000000018</c:v>
                </c:pt>
                <c:pt idx="6548">
                  <c:v>2460.9375000000018</c:v>
                </c:pt>
                <c:pt idx="6549">
                  <c:v>2460.9375000000018</c:v>
                </c:pt>
                <c:pt idx="6550">
                  <c:v>2460.9375000000018</c:v>
                </c:pt>
                <c:pt idx="6551">
                  <c:v>2460.9375000000018</c:v>
                </c:pt>
                <c:pt idx="6552">
                  <c:v>2460.9375000000018</c:v>
                </c:pt>
                <c:pt idx="6553">
                  <c:v>2460.9375000000018</c:v>
                </c:pt>
                <c:pt idx="6554">
                  <c:v>2460.9375000000018</c:v>
                </c:pt>
                <c:pt idx="6555">
                  <c:v>2460.9375000000018</c:v>
                </c:pt>
                <c:pt idx="6556">
                  <c:v>2460.9375000000018</c:v>
                </c:pt>
                <c:pt idx="6557">
                  <c:v>2460.9375000000018</c:v>
                </c:pt>
                <c:pt idx="6558">
                  <c:v>2463.3789099999999</c:v>
                </c:pt>
                <c:pt idx="6559">
                  <c:v>2460.9375000000018</c:v>
                </c:pt>
                <c:pt idx="6560">
                  <c:v>2460.9375000000018</c:v>
                </c:pt>
                <c:pt idx="6561">
                  <c:v>2463.3789099999999</c:v>
                </c:pt>
                <c:pt idx="6562">
                  <c:v>2460.9375000000018</c:v>
                </c:pt>
                <c:pt idx="6563">
                  <c:v>2463.3789099999999</c:v>
                </c:pt>
                <c:pt idx="6564">
                  <c:v>2460.9375000000018</c:v>
                </c:pt>
                <c:pt idx="6565">
                  <c:v>2460.9375000000018</c:v>
                </c:pt>
                <c:pt idx="6566">
                  <c:v>2460.9375000000018</c:v>
                </c:pt>
                <c:pt idx="6567">
                  <c:v>2463.3789099999999</c:v>
                </c:pt>
                <c:pt idx="6568">
                  <c:v>2463.3789099999999</c:v>
                </c:pt>
                <c:pt idx="6569">
                  <c:v>2460.9375000000018</c:v>
                </c:pt>
                <c:pt idx="6570">
                  <c:v>2460.9375000000018</c:v>
                </c:pt>
                <c:pt idx="6571">
                  <c:v>2460.9375000000018</c:v>
                </c:pt>
                <c:pt idx="6572">
                  <c:v>2460.9375000000018</c:v>
                </c:pt>
                <c:pt idx="6573">
                  <c:v>2460.9375000000018</c:v>
                </c:pt>
                <c:pt idx="6574">
                  <c:v>2460.9375000000018</c:v>
                </c:pt>
                <c:pt idx="6575">
                  <c:v>2460.9375000000018</c:v>
                </c:pt>
                <c:pt idx="6576">
                  <c:v>2460.9375000000018</c:v>
                </c:pt>
                <c:pt idx="6577">
                  <c:v>2460.9375000000018</c:v>
                </c:pt>
                <c:pt idx="6578">
                  <c:v>2460.9375000000018</c:v>
                </c:pt>
                <c:pt idx="6579">
                  <c:v>2460.9375000000018</c:v>
                </c:pt>
                <c:pt idx="6580">
                  <c:v>2460.9375000000018</c:v>
                </c:pt>
                <c:pt idx="6581">
                  <c:v>2460.9375000000018</c:v>
                </c:pt>
                <c:pt idx="6582">
                  <c:v>2460.9375000000018</c:v>
                </c:pt>
                <c:pt idx="6583">
                  <c:v>2460.9375000000018</c:v>
                </c:pt>
                <c:pt idx="6584">
                  <c:v>2460.9375000000018</c:v>
                </c:pt>
                <c:pt idx="6585">
                  <c:v>2463.3789099999999</c:v>
                </c:pt>
                <c:pt idx="6586">
                  <c:v>2460.9375000000018</c:v>
                </c:pt>
                <c:pt idx="6587">
                  <c:v>2460.9375000000018</c:v>
                </c:pt>
                <c:pt idx="6588">
                  <c:v>2460.9375000000018</c:v>
                </c:pt>
                <c:pt idx="6589">
                  <c:v>2460.9375000000018</c:v>
                </c:pt>
                <c:pt idx="6590">
                  <c:v>2460.9375000000018</c:v>
                </c:pt>
                <c:pt idx="6591">
                  <c:v>2460.9375000000018</c:v>
                </c:pt>
                <c:pt idx="6592">
                  <c:v>2463.3789099999999</c:v>
                </c:pt>
                <c:pt idx="6593">
                  <c:v>2463.3789099999999</c:v>
                </c:pt>
                <c:pt idx="6594">
                  <c:v>2460.9375000000018</c:v>
                </c:pt>
                <c:pt idx="6595">
                  <c:v>2460.9375000000018</c:v>
                </c:pt>
                <c:pt idx="6596">
                  <c:v>2463.3789099999999</c:v>
                </c:pt>
                <c:pt idx="6597">
                  <c:v>2460.9375000000018</c:v>
                </c:pt>
                <c:pt idx="6598">
                  <c:v>2460.9375000000018</c:v>
                </c:pt>
                <c:pt idx="6599">
                  <c:v>2460.9375000000018</c:v>
                </c:pt>
                <c:pt idx="6600">
                  <c:v>2460.9375000000018</c:v>
                </c:pt>
                <c:pt idx="6601">
                  <c:v>2460.9375000000018</c:v>
                </c:pt>
                <c:pt idx="6602">
                  <c:v>2463.3789099999999</c:v>
                </c:pt>
                <c:pt idx="6603">
                  <c:v>2460.9375000000018</c:v>
                </c:pt>
                <c:pt idx="6604">
                  <c:v>2460.9375000000018</c:v>
                </c:pt>
                <c:pt idx="6605">
                  <c:v>2460.9375000000018</c:v>
                </c:pt>
                <c:pt idx="6606">
                  <c:v>2463.3789099999999</c:v>
                </c:pt>
                <c:pt idx="6607">
                  <c:v>2460.9375000000018</c:v>
                </c:pt>
                <c:pt idx="6608">
                  <c:v>2460.9375000000018</c:v>
                </c:pt>
                <c:pt idx="6609">
                  <c:v>2463.3789099999999</c:v>
                </c:pt>
                <c:pt idx="6610">
                  <c:v>2460.9375000000018</c:v>
                </c:pt>
                <c:pt idx="6611">
                  <c:v>2460.9375000000018</c:v>
                </c:pt>
                <c:pt idx="6612">
                  <c:v>2460.9375000000018</c:v>
                </c:pt>
                <c:pt idx="6613">
                  <c:v>2460.9375000000018</c:v>
                </c:pt>
                <c:pt idx="6614">
                  <c:v>2463.3789099999999</c:v>
                </c:pt>
                <c:pt idx="6615">
                  <c:v>2463.3789099999999</c:v>
                </c:pt>
                <c:pt idx="6616">
                  <c:v>2460.9375000000018</c:v>
                </c:pt>
                <c:pt idx="6617">
                  <c:v>2460.9375000000018</c:v>
                </c:pt>
                <c:pt idx="6618">
                  <c:v>2460.9375000000018</c:v>
                </c:pt>
                <c:pt idx="6619">
                  <c:v>2460.9375000000018</c:v>
                </c:pt>
                <c:pt idx="6620">
                  <c:v>2460.9375000000018</c:v>
                </c:pt>
                <c:pt idx="6621">
                  <c:v>2460.9375000000018</c:v>
                </c:pt>
                <c:pt idx="6622">
                  <c:v>2460.9375000000018</c:v>
                </c:pt>
                <c:pt idx="6623">
                  <c:v>2460.9375000000018</c:v>
                </c:pt>
                <c:pt idx="6624">
                  <c:v>2460.9375000000018</c:v>
                </c:pt>
                <c:pt idx="6625">
                  <c:v>2460.9375000000018</c:v>
                </c:pt>
                <c:pt idx="6626">
                  <c:v>2460.9375000000018</c:v>
                </c:pt>
                <c:pt idx="6627">
                  <c:v>2460.9375000000018</c:v>
                </c:pt>
                <c:pt idx="6628">
                  <c:v>2463.3789099999999</c:v>
                </c:pt>
                <c:pt idx="6629">
                  <c:v>2460.9375000000018</c:v>
                </c:pt>
                <c:pt idx="6630">
                  <c:v>2460.9375000000018</c:v>
                </c:pt>
                <c:pt idx="6631">
                  <c:v>2460.9375000000018</c:v>
                </c:pt>
                <c:pt idx="6632">
                  <c:v>2460.9375000000018</c:v>
                </c:pt>
                <c:pt idx="6633">
                  <c:v>2463.3789099999999</c:v>
                </c:pt>
                <c:pt idx="6634">
                  <c:v>2460.9375000000018</c:v>
                </c:pt>
                <c:pt idx="6635">
                  <c:v>2460.9375000000018</c:v>
                </c:pt>
                <c:pt idx="6636">
                  <c:v>2460.9375000000018</c:v>
                </c:pt>
                <c:pt idx="6637">
                  <c:v>2460.9375000000018</c:v>
                </c:pt>
                <c:pt idx="6638">
                  <c:v>2460.9375000000018</c:v>
                </c:pt>
                <c:pt idx="6639">
                  <c:v>2460.9375000000018</c:v>
                </c:pt>
                <c:pt idx="6640">
                  <c:v>2460.9375000000018</c:v>
                </c:pt>
                <c:pt idx="6641">
                  <c:v>2463.3789099999999</c:v>
                </c:pt>
                <c:pt idx="6642">
                  <c:v>2463.3789099999999</c:v>
                </c:pt>
                <c:pt idx="6643">
                  <c:v>2460.9375000000018</c:v>
                </c:pt>
                <c:pt idx="6644">
                  <c:v>2460.9375000000018</c:v>
                </c:pt>
                <c:pt idx="6645">
                  <c:v>2460.9375000000018</c:v>
                </c:pt>
                <c:pt idx="6646">
                  <c:v>2460.9375000000018</c:v>
                </c:pt>
                <c:pt idx="6647">
                  <c:v>2460.9375000000018</c:v>
                </c:pt>
                <c:pt idx="6648">
                  <c:v>2460.9375000000018</c:v>
                </c:pt>
                <c:pt idx="6649">
                  <c:v>2460.9375000000018</c:v>
                </c:pt>
                <c:pt idx="6650">
                  <c:v>2460.9375000000018</c:v>
                </c:pt>
                <c:pt idx="6651">
                  <c:v>2463.3789099999999</c:v>
                </c:pt>
                <c:pt idx="6652">
                  <c:v>2460.9375000000018</c:v>
                </c:pt>
                <c:pt idx="6653">
                  <c:v>2460.9375000000018</c:v>
                </c:pt>
                <c:pt idx="6654">
                  <c:v>2463.3789099999999</c:v>
                </c:pt>
                <c:pt idx="6655">
                  <c:v>2460.9375000000018</c:v>
                </c:pt>
                <c:pt idx="6656">
                  <c:v>2460.9375000000018</c:v>
                </c:pt>
                <c:pt idx="6657">
                  <c:v>2460.9375000000018</c:v>
                </c:pt>
                <c:pt idx="6658">
                  <c:v>2460.9375000000018</c:v>
                </c:pt>
                <c:pt idx="6659">
                  <c:v>2460.9375000000018</c:v>
                </c:pt>
                <c:pt idx="6660">
                  <c:v>2460.9375000000018</c:v>
                </c:pt>
                <c:pt idx="6661">
                  <c:v>2460.9375000000018</c:v>
                </c:pt>
                <c:pt idx="6662">
                  <c:v>2460.9375000000018</c:v>
                </c:pt>
                <c:pt idx="6663">
                  <c:v>2460.9375000000018</c:v>
                </c:pt>
                <c:pt idx="6664">
                  <c:v>2460.9375000000018</c:v>
                </c:pt>
                <c:pt idx="6665">
                  <c:v>2460.9375000000018</c:v>
                </c:pt>
                <c:pt idx="6666">
                  <c:v>2460.9375000000018</c:v>
                </c:pt>
                <c:pt idx="6667">
                  <c:v>2460.9375000000018</c:v>
                </c:pt>
                <c:pt idx="6668">
                  <c:v>2460.9375000000018</c:v>
                </c:pt>
                <c:pt idx="6669">
                  <c:v>2460.9375000000018</c:v>
                </c:pt>
                <c:pt idx="6670">
                  <c:v>2460.9375000000018</c:v>
                </c:pt>
                <c:pt idx="6671">
                  <c:v>2463.3789099999999</c:v>
                </c:pt>
                <c:pt idx="6672">
                  <c:v>2460.9375000000018</c:v>
                </c:pt>
                <c:pt idx="6673">
                  <c:v>2460.9375000000018</c:v>
                </c:pt>
                <c:pt idx="6674">
                  <c:v>2460.9375000000018</c:v>
                </c:pt>
                <c:pt idx="6675">
                  <c:v>2460.9375000000018</c:v>
                </c:pt>
                <c:pt idx="6676">
                  <c:v>2460.9375000000018</c:v>
                </c:pt>
                <c:pt idx="6677">
                  <c:v>2460.9375000000018</c:v>
                </c:pt>
                <c:pt idx="6678">
                  <c:v>2460.9375000000018</c:v>
                </c:pt>
                <c:pt idx="6679">
                  <c:v>2460.9375000000018</c:v>
                </c:pt>
                <c:pt idx="6680">
                  <c:v>2463.3789099999999</c:v>
                </c:pt>
                <c:pt idx="6681">
                  <c:v>2460.9375000000018</c:v>
                </c:pt>
                <c:pt idx="6682">
                  <c:v>2460.9375000000018</c:v>
                </c:pt>
                <c:pt idx="6683">
                  <c:v>2460.9375000000018</c:v>
                </c:pt>
                <c:pt idx="6684">
                  <c:v>2460.9375000000018</c:v>
                </c:pt>
                <c:pt idx="6685">
                  <c:v>2460.9375000000018</c:v>
                </c:pt>
                <c:pt idx="6686">
                  <c:v>2460.9375000000018</c:v>
                </c:pt>
                <c:pt idx="6687">
                  <c:v>2460.9375000000018</c:v>
                </c:pt>
                <c:pt idx="6688">
                  <c:v>2460.9375000000018</c:v>
                </c:pt>
                <c:pt idx="6689">
                  <c:v>2460.9375000000018</c:v>
                </c:pt>
                <c:pt idx="6690">
                  <c:v>2460.9375000000018</c:v>
                </c:pt>
                <c:pt idx="6691">
                  <c:v>2460.9375000000018</c:v>
                </c:pt>
                <c:pt idx="6692">
                  <c:v>2460.9375000000018</c:v>
                </c:pt>
                <c:pt idx="6693">
                  <c:v>2460.9375000000018</c:v>
                </c:pt>
                <c:pt idx="6694">
                  <c:v>2463.3789099999999</c:v>
                </c:pt>
                <c:pt idx="6695">
                  <c:v>2460.9375000000018</c:v>
                </c:pt>
                <c:pt idx="6696">
                  <c:v>2460.9375000000018</c:v>
                </c:pt>
                <c:pt idx="6697">
                  <c:v>2460.9375000000018</c:v>
                </c:pt>
                <c:pt idx="6698">
                  <c:v>2460.9375000000018</c:v>
                </c:pt>
                <c:pt idx="6699">
                  <c:v>2460.9375000000018</c:v>
                </c:pt>
                <c:pt idx="6700">
                  <c:v>2460.9375000000018</c:v>
                </c:pt>
                <c:pt idx="6701">
                  <c:v>2460.9375000000018</c:v>
                </c:pt>
                <c:pt idx="6702">
                  <c:v>2460.9375000000018</c:v>
                </c:pt>
                <c:pt idx="6703">
                  <c:v>2460.9375000000018</c:v>
                </c:pt>
                <c:pt idx="6704">
                  <c:v>2460.9375000000018</c:v>
                </c:pt>
                <c:pt idx="6705">
                  <c:v>2460.9375000000018</c:v>
                </c:pt>
                <c:pt idx="6706">
                  <c:v>2460.9375000000018</c:v>
                </c:pt>
                <c:pt idx="6707">
                  <c:v>2460.9375000000018</c:v>
                </c:pt>
                <c:pt idx="6708">
                  <c:v>2460.9375000000018</c:v>
                </c:pt>
                <c:pt idx="6709">
                  <c:v>2460.9375000000018</c:v>
                </c:pt>
                <c:pt idx="6710">
                  <c:v>2460.9375000000018</c:v>
                </c:pt>
                <c:pt idx="6711">
                  <c:v>2460.9375000000018</c:v>
                </c:pt>
                <c:pt idx="6712">
                  <c:v>2460.9375000000018</c:v>
                </c:pt>
                <c:pt idx="6713">
                  <c:v>2460.9375000000018</c:v>
                </c:pt>
                <c:pt idx="6714">
                  <c:v>2460.9375000000018</c:v>
                </c:pt>
                <c:pt idx="6715">
                  <c:v>2463.3789099999999</c:v>
                </c:pt>
                <c:pt idx="6716">
                  <c:v>2460.9375000000018</c:v>
                </c:pt>
                <c:pt idx="6717">
                  <c:v>2460.9375000000018</c:v>
                </c:pt>
                <c:pt idx="6718">
                  <c:v>2460.9375000000018</c:v>
                </c:pt>
                <c:pt idx="6719">
                  <c:v>2460.9375000000018</c:v>
                </c:pt>
                <c:pt idx="6720">
                  <c:v>2460.9375000000018</c:v>
                </c:pt>
                <c:pt idx="6721">
                  <c:v>2460.9375000000018</c:v>
                </c:pt>
                <c:pt idx="6722">
                  <c:v>2460.9375000000018</c:v>
                </c:pt>
                <c:pt idx="6723">
                  <c:v>2460.9375000000018</c:v>
                </c:pt>
                <c:pt idx="6724">
                  <c:v>2460.9375000000018</c:v>
                </c:pt>
                <c:pt idx="6725">
                  <c:v>2460.9375000000018</c:v>
                </c:pt>
                <c:pt idx="6726">
                  <c:v>2460.9375000000018</c:v>
                </c:pt>
                <c:pt idx="6727">
                  <c:v>2460.9375000000018</c:v>
                </c:pt>
                <c:pt idx="6728">
                  <c:v>2460.9375000000018</c:v>
                </c:pt>
                <c:pt idx="6729">
                  <c:v>2460.9375000000018</c:v>
                </c:pt>
                <c:pt idx="6730">
                  <c:v>2460.9375000000018</c:v>
                </c:pt>
                <c:pt idx="6731">
                  <c:v>2460.9375000000018</c:v>
                </c:pt>
                <c:pt idx="6732">
                  <c:v>2460.9375000000018</c:v>
                </c:pt>
                <c:pt idx="6733">
                  <c:v>2460.9375000000018</c:v>
                </c:pt>
                <c:pt idx="6734">
                  <c:v>2460.9375000000018</c:v>
                </c:pt>
                <c:pt idx="6735">
                  <c:v>2460.9375000000018</c:v>
                </c:pt>
                <c:pt idx="6736">
                  <c:v>2460.9375000000018</c:v>
                </c:pt>
                <c:pt idx="6737">
                  <c:v>2460.9375000000018</c:v>
                </c:pt>
                <c:pt idx="6738">
                  <c:v>2460.9375000000018</c:v>
                </c:pt>
                <c:pt idx="6739">
                  <c:v>2460.9375000000018</c:v>
                </c:pt>
                <c:pt idx="6740">
                  <c:v>2463.3789099999999</c:v>
                </c:pt>
                <c:pt idx="6741">
                  <c:v>2460.9375000000018</c:v>
                </c:pt>
                <c:pt idx="6742">
                  <c:v>2460.9375000000018</c:v>
                </c:pt>
                <c:pt idx="6743">
                  <c:v>2460.9375000000018</c:v>
                </c:pt>
                <c:pt idx="6744">
                  <c:v>2460.9375000000018</c:v>
                </c:pt>
                <c:pt idx="6745">
                  <c:v>2460.9375000000018</c:v>
                </c:pt>
                <c:pt idx="6746">
                  <c:v>2460.9375000000018</c:v>
                </c:pt>
                <c:pt idx="6747">
                  <c:v>2460.9375000000018</c:v>
                </c:pt>
                <c:pt idx="6748">
                  <c:v>2460.9375000000018</c:v>
                </c:pt>
                <c:pt idx="6749">
                  <c:v>2460.9375000000018</c:v>
                </c:pt>
                <c:pt idx="6750">
                  <c:v>2460.9375000000018</c:v>
                </c:pt>
                <c:pt idx="6751">
                  <c:v>2458.4960900000001</c:v>
                </c:pt>
                <c:pt idx="6752">
                  <c:v>2460.9375000000018</c:v>
                </c:pt>
                <c:pt idx="6753">
                  <c:v>2460.9375000000018</c:v>
                </c:pt>
                <c:pt idx="6754">
                  <c:v>2460.9375000000018</c:v>
                </c:pt>
                <c:pt idx="6755">
                  <c:v>2460.9375000000018</c:v>
                </c:pt>
                <c:pt idx="6756">
                  <c:v>2463.3789099999999</c:v>
                </c:pt>
                <c:pt idx="6757">
                  <c:v>2460.9375000000018</c:v>
                </c:pt>
                <c:pt idx="6758">
                  <c:v>2460.9375000000018</c:v>
                </c:pt>
                <c:pt idx="6759">
                  <c:v>2460.9375000000018</c:v>
                </c:pt>
                <c:pt idx="6760">
                  <c:v>2460.9375000000018</c:v>
                </c:pt>
                <c:pt idx="6761">
                  <c:v>2460.9375000000018</c:v>
                </c:pt>
                <c:pt idx="6762">
                  <c:v>2460.9375000000018</c:v>
                </c:pt>
                <c:pt idx="6763">
                  <c:v>2460.9375000000018</c:v>
                </c:pt>
                <c:pt idx="6764">
                  <c:v>2460.9375000000018</c:v>
                </c:pt>
                <c:pt idx="6765">
                  <c:v>2460.9375000000018</c:v>
                </c:pt>
                <c:pt idx="6766">
                  <c:v>2460.9375000000018</c:v>
                </c:pt>
                <c:pt idx="6767">
                  <c:v>2460.9375000000018</c:v>
                </c:pt>
                <c:pt idx="6768">
                  <c:v>2460.9375000000018</c:v>
                </c:pt>
                <c:pt idx="6769">
                  <c:v>2460.9375000000018</c:v>
                </c:pt>
                <c:pt idx="6770">
                  <c:v>2460.9375000000018</c:v>
                </c:pt>
                <c:pt idx="6771">
                  <c:v>2460.9375000000018</c:v>
                </c:pt>
                <c:pt idx="6772">
                  <c:v>2460.9375000000018</c:v>
                </c:pt>
                <c:pt idx="6773">
                  <c:v>2460.9375000000018</c:v>
                </c:pt>
                <c:pt idx="6774">
                  <c:v>2460.9375000000018</c:v>
                </c:pt>
                <c:pt idx="6775">
                  <c:v>2460.9375000000018</c:v>
                </c:pt>
                <c:pt idx="6776">
                  <c:v>2460.9375000000018</c:v>
                </c:pt>
                <c:pt idx="6777">
                  <c:v>2460.9375000000018</c:v>
                </c:pt>
                <c:pt idx="6778">
                  <c:v>2463.3789099999999</c:v>
                </c:pt>
                <c:pt idx="6779">
                  <c:v>2460.9375000000018</c:v>
                </c:pt>
                <c:pt idx="6780">
                  <c:v>2460.9375000000018</c:v>
                </c:pt>
                <c:pt idx="6781">
                  <c:v>2460.9375000000018</c:v>
                </c:pt>
                <c:pt idx="6782">
                  <c:v>2460.9375000000018</c:v>
                </c:pt>
                <c:pt idx="6783">
                  <c:v>2460.9375000000018</c:v>
                </c:pt>
                <c:pt idx="6784">
                  <c:v>2460.9375000000018</c:v>
                </c:pt>
                <c:pt idx="6785">
                  <c:v>2460.9375000000018</c:v>
                </c:pt>
                <c:pt idx="6786">
                  <c:v>2460.9375000000018</c:v>
                </c:pt>
                <c:pt idx="6787">
                  <c:v>2460.9375000000018</c:v>
                </c:pt>
                <c:pt idx="6788">
                  <c:v>2460.9375000000018</c:v>
                </c:pt>
                <c:pt idx="6789">
                  <c:v>2460.9375000000018</c:v>
                </c:pt>
                <c:pt idx="6790">
                  <c:v>2460.9375000000018</c:v>
                </c:pt>
                <c:pt idx="6791">
                  <c:v>2460.9375000000018</c:v>
                </c:pt>
                <c:pt idx="6792">
                  <c:v>2460.9375000000018</c:v>
                </c:pt>
                <c:pt idx="6793">
                  <c:v>2460.9375000000018</c:v>
                </c:pt>
                <c:pt idx="6794">
                  <c:v>2460.9375000000018</c:v>
                </c:pt>
                <c:pt idx="6795">
                  <c:v>2460.9375000000018</c:v>
                </c:pt>
                <c:pt idx="6796">
                  <c:v>2463.3789099999999</c:v>
                </c:pt>
                <c:pt idx="6797">
                  <c:v>2460.9375000000018</c:v>
                </c:pt>
                <c:pt idx="6798">
                  <c:v>2460.9375000000018</c:v>
                </c:pt>
                <c:pt idx="6799">
                  <c:v>2460.9375000000018</c:v>
                </c:pt>
                <c:pt idx="6800">
                  <c:v>2460.9375000000018</c:v>
                </c:pt>
                <c:pt idx="6801">
                  <c:v>2460.9375000000018</c:v>
                </c:pt>
                <c:pt idx="6802">
                  <c:v>2460.9375000000018</c:v>
                </c:pt>
                <c:pt idx="6803">
                  <c:v>2460.9375000000018</c:v>
                </c:pt>
                <c:pt idx="6804">
                  <c:v>2460.9375000000018</c:v>
                </c:pt>
                <c:pt idx="6805">
                  <c:v>2460.9375000000018</c:v>
                </c:pt>
                <c:pt idx="6806">
                  <c:v>2460.9375000000018</c:v>
                </c:pt>
                <c:pt idx="6807">
                  <c:v>2460.9375000000018</c:v>
                </c:pt>
                <c:pt idx="6808">
                  <c:v>2460.9375000000018</c:v>
                </c:pt>
                <c:pt idx="6809">
                  <c:v>2460.9375000000018</c:v>
                </c:pt>
                <c:pt idx="6810">
                  <c:v>2460.9375000000018</c:v>
                </c:pt>
                <c:pt idx="6811">
                  <c:v>2460.9375000000018</c:v>
                </c:pt>
                <c:pt idx="6812">
                  <c:v>2460.9375000000018</c:v>
                </c:pt>
                <c:pt idx="6813">
                  <c:v>2460.9375000000018</c:v>
                </c:pt>
                <c:pt idx="6814">
                  <c:v>2460.9375000000018</c:v>
                </c:pt>
                <c:pt idx="6815">
                  <c:v>2460.9375000000018</c:v>
                </c:pt>
                <c:pt idx="6816">
                  <c:v>2460.9375000000018</c:v>
                </c:pt>
                <c:pt idx="6817">
                  <c:v>2460.9375000000018</c:v>
                </c:pt>
                <c:pt idx="6818">
                  <c:v>2460.9375000000018</c:v>
                </c:pt>
                <c:pt idx="6819">
                  <c:v>2460.9375000000018</c:v>
                </c:pt>
                <c:pt idx="6820">
                  <c:v>2460.9375000000018</c:v>
                </c:pt>
                <c:pt idx="6821">
                  <c:v>2460.9375000000018</c:v>
                </c:pt>
                <c:pt idx="6822">
                  <c:v>2460.9375000000018</c:v>
                </c:pt>
                <c:pt idx="6823">
                  <c:v>2460.9375000000018</c:v>
                </c:pt>
                <c:pt idx="6824">
                  <c:v>2460.9375000000018</c:v>
                </c:pt>
                <c:pt idx="6825">
                  <c:v>2460.9375000000018</c:v>
                </c:pt>
                <c:pt idx="6826">
                  <c:v>2463.3789099999999</c:v>
                </c:pt>
                <c:pt idx="6827">
                  <c:v>2460.9375000000018</c:v>
                </c:pt>
                <c:pt idx="6828">
                  <c:v>2460.9375000000018</c:v>
                </c:pt>
                <c:pt idx="6829">
                  <c:v>2460.9375000000018</c:v>
                </c:pt>
                <c:pt idx="6830">
                  <c:v>2460.9375000000018</c:v>
                </c:pt>
                <c:pt idx="6831">
                  <c:v>2460.9375000000018</c:v>
                </c:pt>
                <c:pt idx="6832">
                  <c:v>2460.9375000000018</c:v>
                </c:pt>
                <c:pt idx="6833">
                  <c:v>2460.9375000000018</c:v>
                </c:pt>
                <c:pt idx="6834">
                  <c:v>2460.9375000000018</c:v>
                </c:pt>
                <c:pt idx="6835">
                  <c:v>2460.9375000000018</c:v>
                </c:pt>
                <c:pt idx="6836">
                  <c:v>2460.9375000000018</c:v>
                </c:pt>
                <c:pt idx="6837">
                  <c:v>2460.9375000000018</c:v>
                </c:pt>
                <c:pt idx="6838">
                  <c:v>2460.9375000000018</c:v>
                </c:pt>
                <c:pt idx="6839">
                  <c:v>2460.9375000000018</c:v>
                </c:pt>
                <c:pt idx="6840">
                  <c:v>2460.9375000000018</c:v>
                </c:pt>
                <c:pt idx="6841">
                  <c:v>2460.9375000000018</c:v>
                </c:pt>
                <c:pt idx="6842">
                  <c:v>2460.9375000000018</c:v>
                </c:pt>
                <c:pt idx="6843">
                  <c:v>2460.9375000000018</c:v>
                </c:pt>
                <c:pt idx="6844">
                  <c:v>2460.9375000000018</c:v>
                </c:pt>
                <c:pt idx="6845">
                  <c:v>2460.9375000000018</c:v>
                </c:pt>
                <c:pt idx="6846">
                  <c:v>2460.9375000000018</c:v>
                </c:pt>
                <c:pt idx="6847">
                  <c:v>2460.9375000000018</c:v>
                </c:pt>
                <c:pt idx="6848">
                  <c:v>2460.9375000000018</c:v>
                </c:pt>
                <c:pt idx="6849">
                  <c:v>2460.9375000000018</c:v>
                </c:pt>
                <c:pt idx="6850">
                  <c:v>2460.9375000000018</c:v>
                </c:pt>
                <c:pt idx="6851">
                  <c:v>2460.9375000000018</c:v>
                </c:pt>
                <c:pt idx="6852">
                  <c:v>2460.9375000000018</c:v>
                </c:pt>
                <c:pt idx="6853">
                  <c:v>2460.9375000000018</c:v>
                </c:pt>
                <c:pt idx="6854">
                  <c:v>2460.9375000000018</c:v>
                </c:pt>
                <c:pt idx="6855">
                  <c:v>2460.9375000000018</c:v>
                </c:pt>
                <c:pt idx="6856">
                  <c:v>2460.9375000000018</c:v>
                </c:pt>
                <c:pt idx="6857">
                  <c:v>2460.9375000000018</c:v>
                </c:pt>
                <c:pt idx="6858">
                  <c:v>2460.9375000000018</c:v>
                </c:pt>
                <c:pt idx="6859">
                  <c:v>2460.9375000000018</c:v>
                </c:pt>
                <c:pt idx="6860">
                  <c:v>2460.9375000000018</c:v>
                </c:pt>
                <c:pt idx="6861">
                  <c:v>2460.9375000000018</c:v>
                </c:pt>
                <c:pt idx="6862">
                  <c:v>2460.9375000000018</c:v>
                </c:pt>
                <c:pt idx="6863">
                  <c:v>2460.9375000000018</c:v>
                </c:pt>
                <c:pt idx="6864">
                  <c:v>2460.9375000000018</c:v>
                </c:pt>
                <c:pt idx="6865">
                  <c:v>2460.9375000000018</c:v>
                </c:pt>
                <c:pt idx="6866">
                  <c:v>2460.9375000000018</c:v>
                </c:pt>
                <c:pt idx="6867">
                  <c:v>2460.9375000000018</c:v>
                </c:pt>
                <c:pt idx="6868">
                  <c:v>2460.9375000000018</c:v>
                </c:pt>
                <c:pt idx="6869">
                  <c:v>2460.9375000000018</c:v>
                </c:pt>
                <c:pt idx="6870">
                  <c:v>2460.9375000000018</c:v>
                </c:pt>
                <c:pt idx="6871">
                  <c:v>2460.9375000000018</c:v>
                </c:pt>
                <c:pt idx="6872">
                  <c:v>2460.9375000000018</c:v>
                </c:pt>
                <c:pt idx="6873">
                  <c:v>2460.9375000000018</c:v>
                </c:pt>
                <c:pt idx="6874">
                  <c:v>2460.9375000000018</c:v>
                </c:pt>
                <c:pt idx="6875">
                  <c:v>2460.9375000000018</c:v>
                </c:pt>
                <c:pt idx="6876">
                  <c:v>2460.9375000000018</c:v>
                </c:pt>
                <c:pt idx="6877">
                  <c:v>2460.9375000000018</c:v>
                </c:pt>
                <c:pt idx="6878">
                  <c:v>2460.9375000000018</c:v>
                </c:pt>
                <c:pt idx="6879">
                  <c:v>2460.9375000000018</c:v>
                </c:pt>
                <c:pt idx="6880">
                  <c:v>2460.9375000000018</c:v>
                </c:pt>
                <c:pt idx="6881">
                  <c:v>2460.9375000000018</c:v>
                </c:pt>
                <c:pt idx="6882">
                  <c:v>2460.9375000000018</c:v>
                </c:pt>
                <c:pt idx="6883">
                  <c:v>2460.9375000000018</c:v>
                </c:pt>
                <c:pt idx="6884">
                  <c:v>2460.9375000000018</c:v>
                </c:pt>
                <c:pt idx="6885">
                  <c:v>2460.9375000000018</c:v>
                </c:pt>
                <c:pt idx="6886">
                  <c:v>2460.9375000000018</c:v>
                </c:pt>
                <c:pt idx="6887">
                  <c:v>2460.9375000000018</c:v>
                </c:pt>
                <c:pt idx="6888">
                  <c:v>2460.9375000000018</c:v>
                </c:pt>
                <c:pt idx="6889">
                  <c:v>2460.9375000000018</c:v>
                </c:pt>
                <c:pt idx="6890">
                  <c:v>2460.9375000000018</c:v>
                </c:pt>
                <c:pt idx="6891">
                  <c:v>2460.9375000000018</c:v>
                </c:pt>
                <c:pt idx="6892">
                  <c:v>2460.9375000000018</c:v>
                </c:pt>
                <c:pt idx="6893">
                  <c:v>2460.9375000000018</c:v>
                </c:pt>
                <c:pt idx="6894">
                  <c:v>2460.9375000000018</c:v>
                </c:pt>
                <c:pt idx="6895">
                  <c:v>2460.9375000000018</c:v>
                </c:pt>
                <c:pt idx="6896">
                  <c:v>2460.9375000000018</c:v>
                </c:pt>
                <c:pt idx="6897">
                  <c:v>2460.9375000000018</c:v>
                </c:pt>
                <c:pt idx="6898">
                  <c:v>2460.9375000000018</c:v>
                </c:pt>
                <c:pt idx="6899">
                  <c:v>2460.9375000000018</c:v>
                </c:pt>
                <c:pt idx="6900">
                  <c:v>2460.9375000000018</c:v>
                </c:pt>
                <c:pt idx="6901">
                  <c:v>2460.9375000000018</c:v>
                </c:pt>
                <c:pt idx="6902">
                  <c:v>2460.9375000000018</c:v>
                </c:pt>
                <c:pt idx="6903">
                  <c:v>2460.9375000000018</c:v>
                </c:pt>
                <c:pt idx="6904">
                  <c:v>2460.9375000000018</c:v>
                </c:pt>
                <c:pt idx="6905">
                  <c:v>2460.9375000000018</c:v>
                </c:pt>
                <c:pt idx="6906">
                  <c:v>2460.9375000000018</c:v>
                </c:pt>
                <c:pt idx="6907">
                  <c:v>2460.9375000000018</c:v>
                </c:pt>
                <c:pt idx="6908">
                  <c:v>2460.9375000000018</c:v>
                </c:pt>
                <c:pt idx="6909">
                  <c:v>2460.9375000000018</c:v>
                </c:pt>
                <c:pt idx="6910">
                  <c:v>2460.9375000000018</c:v>
                </c:pt>
                <c:pt idx="6911">
                  <c:v>2460.9375000000018</c:v>
                </c:pt>
                <c:pt idx="6912">
                  <c:v>2460.9375000000018</c:v>
                </c:pt>
                <c:pt idx="6913">
                  <c:v>2460.9375000000018</c:v>
                </c:pt>
                <c:pt idx="6914">
                  <c:v>2460.9375000000018</c:v>
                </c:pt>
                <c:pt idx="6915">
                  <c:v>2460.9375000000018</c:v>
                </c:pt>
                <c:pt idx="6916">
                  <c:v>2460.9375000000018</c:v>
                </c:pt>
                <c:pt idx="6917">
                  <c:v>2460.9375000000018</c:v>
                </c:pt>
                <c:pt idx="6918">
                  <c:v>2460.9375000000018</c:v>
                </c:pt>
                <c:pt idx="6919">
                  <c:v>2460.9375000000018</c:v>
                </c:pt>
                <c:pt idx="6920">
                  <c:v>2460.9375000000018</c:v>
                </c:pt>
                <c:pt idx="6921">
                  <c:v>2460.9375000000018</c:v>
                </c:pt>
                <c:pt idx="6922">
                  <c:v>2460.9375000000018</c:v>
                </c:pt>
                <c:pt idx="6923">
                  <c:v>2460.9375000000018</c:v>
                </c:pt>
                <c:pt idx="6924">
                  <c:v>2460.9375000000018</c:v>
                </c:pt>
                <c:pt idx="6925">
                  <c:v>2460.9375000000018</c:v>
                </c:pt>
                <c:pt idx="6926">
                  <c:v>2460.9375000000018</c:v>
                </c:pt>
                <c:pt idx="6927">
                  <c:v>2460.9375000000018</c:v>
                </c:pt>
                <c:pt idx="6928">
                  <c:v>2460.9375000000018</c:v>
                </c:pt>
                <c:pt idx="6929">
                  <c:v>2460.9375000000018</c:v>
                </c:pt>
                <c:pt idx="6930">
                  <c:v>2460.9375000000018</c:v>
                </c:pt>
                <c:pt idx="6931">
                  <c:v>2460.9375000000018</c:v>
                </c:pt>
                <c:pt idx="6932">
                  <c:v>2460.9375000000018</c:v>
                </c:pt>
                <c:pt idx="6933">
                  <c:v>2460.9375000000018</c:v>
                </c:pt>
                <c:pt idx="6934">
                  <c:v>2460.9375000000018</c:v>
                </c:pt>
                <c:pt idx="6935">
                  <c:v>2463.3789099999999</c:v>
                </c:pt>
                <c:pt idx="6936">
                  <c:v>2460.9375000000018</c:v>
                </c:pt>
                <c:pt idx="6937">
                  <c:v>2460.9375000000018</c:v>
                </c:pt>
                <c:pt idx="6938">
                  <c:v>2460.9375000000018</c:v>
                </c:pt>
                <c:pt idx="6939">
                  <c:v>2460.9375000000018</c:v>
                </c:pt>
                <c:pt idx="6940">
                  <c:v>2458.4960900000001</c:v>
                </c:pt>
                <c:pt idx="6941">
                  <c:v>2460.9375000000018</c:v>
                </c:pt>
                <c:pt idx="6942">
                  <c:v>2460.9375000000018</c:v>
                </c:pt>
                <c:pt idx="6943">
                  <c:v>2460.9375000000018</c:v>
                </c:pt>
                <c:pt idx="6944">
                  <c:v>2460.9375000000018</c:v>
                </c:pt>
                <c:pt idx="6945">
                  <c:v>2460.9375000000018</c:v>
                </c:pt>
                <c:pt idx="6946">
                  <c:v>2460.9375000000018</c:v>
                </c:pt>
                <c:pt idx="6947">
                  <c:v>2460.9375000000018</c:v>
                </c:pt>
                <c:pt idx="6948">
                  <c:v>2460.9375000000018</c:v>
                </c:pt>
                <c:pt idx="6949">
                  <c:v>2460.9375000000018</c:v>
                </c:pt>
                <c:pt idx="6950">
                  <c:v>2460.9375000000018</c:v>
                </c:pt>
                <c:pt idx="6951">
                  <c:v>2460.9375000000018</c:v>
                </c:pt>
                <c:pt idx="6952">
                  <c:v>2460.9375000000018</c:v>
                </c:pt>
                <c:pt idx="6953">
                  <c:v>2460.9375000000018</c:v>
                </c:pt>
                <c:pt idx="6954">
                  <c:v>2460.9375000000018</c:v>
                </c:pt>
                <c:pt idx="6955">
                  <c:v>2460.9375000000018</c:v>
                </c:pt>
                <c:pt idx="6956">
                  <c:v>2460.9375000000018</c:v>
                </c:pt>
                <c:pt idx="6957">
                  <c:v>2460.9375000000018</c:v>
                </c:pt>
                <c:pt idx="6958">
                  <c:v>2460.9375000000018</c:v>
                </c:pt>
                <c:pt idx="6959">
                  <c:v>2460.9375000000018</c:v>
                </c:pt>
                <c:pt idx="6960">
                  <c:v>2460.9375000000018</c:v>
                </c:pt>
                <c:pt idx="6961">
                  <c:v>2460.9375000000018</c:v>
                </c:pt>
                <c:pt idx="6962">
                  <c:v>2460.9375000000018</c:v>
                </c:pt>
                <c:pt idx="6963">
                  <c:v>2460.9375000000018</c:v>
                </c:pt>
                <c:pt idx="6964">
                  <c:v>2460.9375000000018</c:v>
                </c:pt>
                <c:pt idx="6965">
                  <c:v>2460.9375000000018</c:v>
                </c:pt>
                <c:pt idx="6966">
                  <c:v>2460.9375000000018</c:v>
                </c:pt>
                <c:pt idx="6967">
                  <c:v>2460.9375000000018</c:v>
                </c:pt>
                <c:pt idx="6968">
                  <c:v>2463.3789099999999</c:v>
                </c:pt>
                <c:pt idx="6969">
                  <c:v>2460.9375000000018</c:v>
                </c:pt>
                <c:pt idx="6970">
                  <c:v>2460.9375000000018</c:v>
                </c:pt>
                <c:pt idx="6971">
                  <c:v>2460.9375000000018</c:v>
                </c:pt>
                <c:pt idx="6972">
                  <c:v>2460.9375000000018</c:v>
                </c:pt>
                <c:pt idx="6973">
                  <c:v>2460.9375000000018</c:v>
                </c:pt>
                <c:pt idx="6974">
                  <c:v>2460.9375000000018</c:v>
                </c:pt>
                <c:pt idx="6975">
                  <c:v>2460.9375000000018</c:v>
                </c:pt>
                <c:pt idx="6976">
                  <c:v>2460.9375000000018</c:v>
                </c:pt>
                <c:pt idx="6977">
                  <c:v>2460.9375000000018</c:v>
                </c:pt>
                <c:pt idx="6978">
                  <c:v>2460.9375000000018</c:v>
                </c:pt>
                <c:pt idx="6979">
                  <c:v>2460.9375000000018</c:v>
                </c:pt>
                <c:pt idx="6980">
                  <c:v>2460.9375000000018</c:v>
                </c:pt>
                <c:pt idx="6981">
                  <c:v>2460.9375000000018</c:v>
                </c:pt>
                <c:pt idx="6982">
                  <c:v>2460.9375000000018</c:v>
                </c:pt>
                <c:pt idx="6983">
                  <c:v>2460.9375000000018</c:v>
                </c:pt>
                <c:pt idx="6984">
                  <c:v>2460.9375000000018</c:v>
                </c:pt>
                <c:pt idx="6985">
                  <c:v>2460.9375000000018</c:v>
                </c:pt>
                <c:pt idx="6986">
                  <c:v>2460.9375000000018</c:v>
                </c:pt>
                <c:pt idx="6987">
                  <c:v>2460.9375000000018</c:v>
                </c:pt>
                <c:pt idx="6988">
                  <c:v>2460.9375000000018</c:v>
                </c:pt>
                <c:pt idx="6989">
                  <c:v>2460.9375000000018</c:v>
                </c:pt>
                <c:pt idx="6990">
                  <c:v>2460.9375000000018</c:v>
                </c:pt>
                <c:pt idx="6991">
                  <c:v>2460.9375000000018</c:v>
                </c:pt>
                <c:pt idx="6992">
                  <c:v>2460.9375000000018</c:v>
                </c:pt>
                <c:pt idx="6993">
                  <c:v>2460.9375000000018</c:v>
                </c:pt>
                <c:pt idx="6994">
                  <c:v>2460.9375000000018</c:v>
                </c:pt>
                <c:pt idx="6995">
                  <c:v>2460.9375000000018</c:v>
                </c:pt>
                <c:pt idx="6996">
                  <c:v>2460.9375000000018</c:v>
                </c:pt>
                <c:pt idx="6997">
                  <c:v>2460.9375000000018</c:v>
                </c:pt>
                <c:pt idx="6998">
                  <c:v>2460.9375000000018</c:v>
                </c:pt>
                <c:pt idx="6999">
                  <c:v>2460.9375000000018</c:v>
                </c:pt>
                <c:pt idx="7000">
                  <c:v>2460.9375000000018</c:v>
                </c:pt>
                <c:pt idx="7001">
                  <c:v>2460.9375000000018</c:v>
                </c:pt>
                <c:pt idx="7002">
                  <c:v>2460.9375000000018</c:v>
                </c:pt>
                <c:pt idx="7003">
                  <c:v>2460.9375000000018</c:v>
                </c:pt>
                <c:pt idx="7004">
                  <c:v>2460.9375000000018</c:v>
                </c:pt>
                <c:pt idx="7005">
                  <c:v>2460.9375000000018</c:v>
                </c:pt>
                <c:pt idx="7006">
                  <c:v>2460.9375000000018</c:v>
                </c:pt>
                <c:pt idx="7007">
                  <c:v>2460.9375000000018</c:v>
                </c:pt>
                <c:pt idx="7008">
                  <c:v>2460.9375000000018</c:v>
                </c:pt>
                <c:pt idx="7009">
                  <c:v>2460.9375000000018</c:v>
                </c:pt>
                <c:pt idx="7010">
                  <c:v>2460.9375000000018</c:v>
                </c:pt>
                <c:pt idx="7011">
                  <c:v>2460.9375000000018</c:v>
                </c:pt>
                <c:pt idx="7012">
                  <c:v>2460.9375000000018</c:v>
                </c:pt>
                <c:pt idx="7013">
                  <c:v>2460.9375000000018</c:v>
                </c:pt>
                <c:pt idx="7014">
                  <c:v>2460.9375000000018</c:v>
                </c:pt>
                <c:pt idx="7015">
                  <c:v>2460.9375000000018</c:v>
                </c:pt>
                <c:pt idx="7016">
                  <c:v>2460.9375000000018</c:v>
                </c:pt>
                <c:pt idx="7017">
                  <c:v>2460.9375000000018</c:v>
                </c:pt>
                <c:pt idx="7018">
                  <c:v>2460.9375000000018</c:v>
                </c:pt>
                <c:pt idx="7019">
                  <c:v>2460.9375000000018</c:v>
                </c:pt>
                <c:pt idx="7020">
                  <c:v>2460.9375000000018</c:v>
                </c:pt>
                <c:pt idx="7021">
                  <c:v>2460.9375000000018</c:v>
                </c:pt>
                <c:pt idx="7022">
                  <c:v>2460.9375000000018</c:v>
                </c:pt>
                <c:pt idx="7023">
                  <c:v>2460.9375000000018</c:v>
                </c:pt>
                <c:pt idx="7024">
                  <c:v>2460.9375000000018</c:v>
                </c:pt>
                <c:pt idx="7025">
                  <c:v>2460.9375000000018</c:v>
                </c:pt>
                <c:pt idx="7026">
                  <c:v>2460.9375000000018</c:v>
                </c:pt>
                <c:pt idx="7027">
                  <c:v>2460.9375000000018</c:v>
                </c:pt>
                <c:pt idx="7028">
                  <c:v>2460.9375000000018</c:v>
                </c:pt>
                <c:pt idx="7029">
                  <c:v>2460.9375000000018</c:v>
                </c:pt>
                <c:pt idx="7030">
                  <c:v>2460.9375000000018</c:v>
                </c:pt>
                <c:pt idx="7031">
                  <c:v>2460.9375000000018</c:v>
                </c:pt>
                <c:pt idx="7032">
                  <c:v>2460.9375000000018</c:v>
                </c:pt>
                <c:pt idx="7033">
                  <c:v>2460.9375000000018</c:v>
                </c:pt>
                <c:pt idx="7034">
                  <c:v>2460.9375000000018</c:v>
                </c:pt>
                <c:pt idx="7035">
                  <c:v>2460.9375000000018</c:v>
                </c:pt>
                <c:pt idx="7036">
                  <c:v>2460.9375000000018</c:v>
                </c:pt>
                <c:pt idx="7037">
                  <c:v>2460.9375000000018</c:v>
                </c:pt>
                <c:pt idx="7038">
                  <c:v>2460.9375000000018</c:v>
                </c:pt>
                <c:pt idx="7039">
                  <c:v>2460.9375000000018</c:v>
                </c:pt>
                <c:pt idx="7040">
                  <c:v>2460.9375000000018</c:v>
                </c:pt>
                <c:pt idx="7041">
                  <c:v>2460.9375000000018</c:v>
                </c:pt>
                <c:pt idx="7042">
                  <c:v>2460.9375000000018</c:v>
                </c:pt>
                <c:pt idx="7043">
                  <c:v>2460.9375000000018</c:v>
                </c:pt>
                <c:pt idx="7044">
                  <c:v>2460.9375000000018</c:v>
                </c:pt>
                <c:pt idx="7045">
                  <c:v>2460.9375000000018</c:v>
                </c:pt>
                <c:pt idx="7046">
                  <c:v>2460.9375000000018</c:v>
                </c:pt>
                <c:pt idx="7047">
                  <c:v>2460.9375000000018</c:v>
                </c:pt>
                <c:pt idx="7048">
                  <c:v>2460.9375000000018</c:v>
                </c:pt>
                <c:pt idx="7049">
                  <c:v>2460.9375000000018</c:v>
                </c:pt>
                <c:pt idx="7050">
                  <c:v>2460.9375000000018</c:v>
                </c:pt>
                <c:pt idx="7051">
                  <c:v>2460.9375000000018</c:v>
                </c:pt>
                <c:pt idx="7052">
                  <c:v>2460.9375000000018</c:v>
                </c:pt>
                <c:pt idx="7053">
                  <c:v>2460.9375000000018</c:v>
                </c:pt>
                <c:pt idx="7054">
                  <c:v>2460.9375000000018</c:v>
                </c:pt>
                <c:pt idx="7055">
                  <c:v>2460.9375000000018</c:v>
                </c:pt>
                <c:pt idx="7056">
                  <c:v>2460.9375000000018</c:v>
                </c:pt>
                <c:pt idx="7057">
                  <c:v>2460.9375000000018</c:v>
                </c:pt>
                <c:pt idx="7058">
                  <c:v>2460.9375000000018</c:v>
                </c:pt>
                <c:pt idx="7059">
                  <c:v>2460.9375000000018</c:v>
                </c:pt>
                <c:pt idx="7060">
                  <c:v>2460.9375000000018</c:v>
                </c:pt>
                <c:pt idx="7061">
                  <c:v>2460.9375000000018</c:v>
                </c:pt>
                <c:pt idx="7062">
                  <c:v>2460.9375000000018</c:v>
                </c:pt>
                <c:pt idx="7063">
                  <c:v>2460.9375000000018</c:v>
                </c:pt>
                <c:pt idx="7064">
                  <c:v>2460.9375000000018</c:v>
                </c:pt>
                <c:pt idx="7065">
                  <c:v>2460.9375000000018</c:v>
                </c:pt>
                <c:pt idx="7066">
                  <c:v>2460.9375000000018</c:v>
                </c:pt>
                <c:pt idx="7067">
                  <c:v>2460.9375000000018</c:v>
                </c:pt>
                <c:pt idx="7068">
                  <c:v>2460.9375000000018</c:v>
                </c:pt>
                <c:pt idx="7069">
                  <c:v>2460.9375000000018</c:v>
                </c:pt>
                <c:pt idx="7070">
                  <c:v>2460.9375000000018</c:v>
                </c:pt>
                <c:pt idx="7071">
                  <c:v>2460.9375000000018</c:v>
                </c:pt>
                <c:pt idx="7072">
                  <c:v>2460.9375000000018</c:v>
                </c:pt>
                <c:pt idx="7073">
                  <c:v>2460.9375000000018</c:v>
                </c:pt>
                <c:pt idx="7074">
                  <c:v>2458.4960900000001</c:v>
                </c:pt>
                <c:pt idx="7075">
                  <c:v>2460.9375000000018</c:v>
                </c:pt>
                <c:pt idx="7076">
                  <c:v>2460.9375000000018</c:v>
                </c:pt>
                <c:pt idx="7077">
                  <c:v>2460.9375000000018</c:v>
                </c:pt>
                <c:pt idx="7078">
                  <c:v>2460.9375000000018</c:v>
                </c:pt>
                <c:pt idx="7079">
                  <c:v>2460.9375000000018</c:v>
                </c:pt>
                <c:pt idx="7080">
                  <c:v>2460.9375000000018</c:v>
                </c:pt>
                <c:pt idx="7081">
                  <c:v>2460.9375000000018</c:v>
                </c:pt>
                <c:pt idx="7082">
                  <c:v>2460.9375000000018</c:v>
                </c:pt>
                <c:pt idx="7083">
                  <c:v>2460.9375000000018</c:v>
                </c:pt>
                <c:pt idx="7084">
                  <c:v>2460.9375000000018</c:v>
                </c:pt>
                <c:pt idx="7085">
                  <c:v>2460.9375000000018</c:v>
                </c:pt>
                <c:pt idx="7086">
                  <c:v>2460.9375000000018</c:v>
                </c:pt>
                <c:pt idx="7087">
                  <c:v>2458.4960900000001</c:v>
                </c:pt>
                <c:pt idx="7088">
                  <c:v>2460.9375000000018</c:v>
                </c:pt>
                <c:pt idx="7089">
                  <c:v>2460.9375000000018</c:v>
                </c:pt>
                <c:pt idx="7090">
                  <c:v>2460.9375000000018</c:v>
                </c:pt>
                <c:pt idx="7091">
                  <c:v>2460.9375000000018</c:v>
                </c:pt>
                <c:pt idx="7092">
                  <c:v>2460.9375000000018</c:v>
                </c:pt>
                <c:pt idx="7093">
                  <c:v>2460.9375000000018</c:v>
                </c:pt>
                <c:pt idx="7094">
                  <c:v>2460.9375000000018</c:v>
                </c:pt>
                <c:pt idx="7095">
                  <c:v>2460.9375000000018</c:v>
                </c:pt>
                <c:pt idx="7096">
                  <c:v>2460.9375000000018</c:v>
                </c:pt>
                <c:pt idx="7097">
                  <c:v>2460.9375000000018</c:v>
                </c:pt>
                <c:pt idx="7098">
                  <c:v>2460.9375000000018</c:v>
                </c:pt>
                <c:pt idx="7099">
                  <c:v>2460.9375000000018</c:v>
                </c:pt>
                <c:pt idx="7100">
                  <c:v>2460.9375000000018</c:v>
                </c:pt>
                <c:pt idx="7101">
                  <c:v>2460.9375000000018</c:v>
                </c:pt>
                <c:pt idx="7102">
                  <c:v>2460.9375000000018</c:v>
                </c:pt>
                <c:pt idx="7103">
                  <c:v>2460.9375000000018</c:v>
                </c:pt>
                <c:pt idx="7104">
                  <c:v>2460.9375000000018</c:v>
                </c:pt>
                <c:pt idx="7105">
                  <c:v>2460.9375000000018</c:v>
                </c:pt>
                <c:pt idx="7106">
                  <c:v>2460.9375000000018</c:v>
                </c:pt>
                <c:pt idx="7107">
                  <c:v>2460.9375000000018</c:v>
                </c:pt>
                <c:pt idx="7108">
                  <c:v>2460.9375000000018</c:v>
                </c:pt>
                <c:pt idx="7109">
                  <c:v>2460.9375000000018</c:v>
                </c:pt>
                <c:pt idx="7110">
                  <c:v>2460.9375000000018</c:v>
                </c:pt>
                <c:pt idx="7111">
                  <c:v>2460.9375000000018</c:v>
                </c:pt>
                <c:pt idx="7112">
                  <c:v>2460.9375000000018</c:v>
                </c:pt>
                <c:pt idx="7113">
                  <c:v>2460.9375000000018</c:v>
                </c:pt>
                <c:pt idx="7114">
                  <c:v>2460.9375000000018</c:v>
                </c:pt>
                <c:pt idx="7115">
                  <c:v>2460.9375000000018</c:v>
                </c:pt>
                <c:pt idx="7116">
                  <c:v>2460.9375000000018</c:v>
                </c:pt>
                <c:pt idx="7117">
                  <c:v>2460.9375000000018</c:v>
                </c:pt>
                <c:pt idx="7118">
                  <c:v>2460.9375000000018</c:v>
                </c:pt>
                <c:pt idx="7119">
                  <c:v>2460.9375000000018</c:v>
                </c:pt>
                <c:pt idx="7120">
                  <c:v>2460.9375000000018</c:v>
                </c:pt>
                <c:pt idx="7121">
                  <c:v>2460.9375000000018</c:v>
                </c:pt>
                <c:pt idx="7122">
                  <c:v>2460.9375000000018</c:v>
                </c:pt>
                <c:pt idx="7123">
                  <c:v>2460.9375000000018</c:v>
                </c:pt>
                <c:pt idx="7124">
                  <c:v>2460.9375000000018</c:v>
                </c:pt>
                <c:pt idx="7125">
                  <c:v>2460.9375000000018</c:v>
                </c:pt>
                <c:pt idx="7126">
                  <c:v>2460.9375000000018</c:v>
                </c:pt>
                <c:pt idx="7127">
                  <c:v>2460.9375000000018</c:v>
                </c:pt>
                <c:pt idx="7128">
                  <c:v>2460.9375000000018</c:v>
                </c:pt>
                <c:pt idx="7129">
                  <c:v>2460.9375000000018</c:v>
                </c:pt>
                <c:pt idx="7130">
                  <c:v>2460.9375000000018</c:v>
                </c:pt>
                <c:pt idx="7131">
                  <c:v>2458.4960900000001</c:v>
                </c:pt>
                <c:pt idx="7132">
                  <c:v>2460.9375000000018</c:v>
                </c:pt>
                <c:pt idx="7133">
                  <c:v>2460.9375000000018</c:v>
                </c:pt>
                <c:pt idx="7134">
                  <c:v>2460.9375000000018</c:v>
                </c:pt>
                <c:pt idx="7135">
                  <c:v>2460.9375000000018</c:v>
                </c:pt>
                <c:pt idx="7136">
                  <c:v>2460.9375000000018</c:v>
                </c:pt>
                <c:pt idx="7137">
                  <c:v>2460.9375000000018</c:v>
                </c:pt>
                <c:pt idx="7138">
                  <c:v>2458.4960900000001</c:v>
                </c:pt>
                <c:pt idx="7139">
                  <c:v>2460.9375000000018</c:v>
                </c:pt>
                <c:pt idx="7140">
                  <c:v>2460.9375000000018</c:v>
                </c:pt>
                <c:pt idx="7141">
                  <c:v>2460.9375000000018</c:v>
                </c:pt>
                <c:pt idx="7142">
                  <c:v>2460.9375000000018</c:v>
                </c:pt>
                <c:pt idx="7143">
                  <c:v>2460.9375000000018</c:v>
                </c:pt>
                <c:pt idx="7144">
                  <c:v>2460.9375000000018</c:v>
                </c:pt>
                <c:pt idx="7145">
                  <c:v>2460.9375000000018</c:v>
                </c:pt>
                <c:pt idx="7146">
                  <c:v>2460.9375000000018</c:v>
                </c:pt>
                <c:pt idx="7147">
                  <c:v>2460.9375000000018</c:v>
                </c:pt>
                <c:pt idx="7148">
                  <c:v>2460.9375000000018</c:v>
                </c:pt>
                <c:pt idx="7149">
                  <c:v>2460.9375000000018</c:v>
                </c:pt>
                <c:pt idx="7150">
                  <c:v>2460.9375000000018</c:v>
                </c:pt>
                <c:pt idx="7151">
                  <c:v>2460.9375000000018</c:v>
                </c:pt>
                <c:pt idx="7152">
                  <c:v>2460.9375000000018</c:v>
                </c:pt>
                <c:pt idx="7153">
                  <c:v>2460.9375000000018</c:v>
                </c:pt>
                <c:pt idx="7154">
                  <c:v>2460.9375000000018</c:v>
                </c:pt>
                <c:pt idx="7155">
                  <c:v>2460.9375000000018</c:v>
                </c:pt>
                <c:pt idx="7156">
                  <c:v>2460.9375000000018</c:v>
                </c:pt>
                <c:pt idx="7157">
                  <c:v>2460.9375000000018</c:v>
                </c:pt>
                <c:pt idx="7158">
                  <c:v>2460.9375000000018</c:v>
                </c:pt>
                <c:pt idx="7159">
                  <c:v>2460.9375000000018</c:v>
                </c:pt>
                <c:pt idx="7160">
                  <c:v>2460.9375000000018</c:v>
                </c:pt>
                <c:pt idx="7161">
                  <c:v>2460.9375000000018</c:v>
                </c:pt>
                <c:pt idx="7162">
                  <c:v>2460.9375000000018</c:v>
                </c:pt>
                <c:pt idx="7163">
                  <c:v>2460.9375000000018</c:v>
                </c:pt>
                <c:pt idx="7164">
                  <c:v>2460.9375000000018</c:v>
                </c:pt>
                <c:pt idx="7165">
                  <c:v>2460.9375000000018</c:v>
                </c:pt>
                <c:pt idx="7166">
                  <c:v>2460.9375000000018</c:v>
                </c:pt>
                <c:pt idx="7167">
                  <c:v>2460.9375000000018</c:v>
                </c:pt>
                <c:pt idx="7168">
                  <c:v>2460.9375000000018</c:v>
                </c:pt>
                <c:pt idx="7169">
                  <c:v>2460.9375000000018</c:v>
                </c:pt>
                <c:pt idx="7170">
                  <c:v>2460.9375000000018</c:v>
                </c:pt>
                <c:pt idx="7171">
                  <c:v>2460.9375000000018</c:v>
                </c:pt>
                <c:pt idx="7172">
                  <c:v>2460.9375000000018</c:v>
                </c:pt>
                <c:pt idx="7173">
                  <c:v>2460.9375000000018</c:v>
                </c:pt>
                <c:pt idx="7174">
                  <c:v>2458.4960900000001</c:v>
                </c:pt>
                <c:pt idx="7175">
                  <c:v>2460.9375000000018</c:v>
                </c:pt>
                <c:pt idx="7176">
                  <c:v>2460.9375000000018</c:v>
                </c:pt>
                <c:pt idx="7177">
                  <c:v>2460.9375000000018</c:v>
                </c:pt>
                <c:pt idx="7178">
                  <c:v>2460.9375000000018</c:v>
                </c:pt>
                <c:pt idx="7179">
                  <c:v>2460.9375000000018</c:v>
                </c:pt>
                <c:pt idx="7180">
                  <c:v>2460.9375000000018</c:v>
                </c:pt>
                <c:pt idx="7181">
                  <c:v>2460.9375000000018</c:v>
                </c:pt>
                <c:pt idx="7182">
                  <c:v>2460.9375000000018</c:v>
                </c:pt>
                <c:pt idx="7183">
                  <c:v>2460.9375000000018</c:v>
                </c:pt>
                <c:pt idx="7184">
                  <c:v>2460.9375000000018</c:v>
                </c:pt>
                <c:pt idx="7185">
                  <c:v>2460.9375000000018</c:v>
                </c:pt>
                <c:pt idx="7186">
                  <c:v>2458.4960900000001</c:v>
                </c:pt>
                <c:pt idx="7187">
                  <c:v>2460.9375000000018</c:v>
                </c:pt>
                <c:pt idx="7188">
                  <c:v>2460.9375000000018</c:v>
                </c:pt>
                <c:pt idx="7189">
                  <c:v>2460.9375000000018</c:v>
                </c:pt>
                <c:pt idx="7190">
                  <c:v>2460.9375000000018</c:v>
                </c:pt>
                <c:pt idx="7191">
                  <c:v>2460.9375000000018</c:v>
                </c:pt>
                <c:pt idx="7192">
                  <c:v>2460.9375000000018</c:v>
                </c:pt>
                <c:pt idx="7193">
                  <c:v>2460.9375000000018</c:v>
                </c:pt>
                <c:pt idx="7194">
                  <c:v>2460.9375000000018</c:v>
                </c:pt>
                <c:pt idx="7195">
                  <c:v>2460.9375000000018</c:v>
                </c:pt>
                <c:pt idx="7196">
                  <c:v>2460.9375000000018</c:v>
                </c:pt>
                <c:pt idx="7197">
                  <c:v>2460.9375000000018</c:v>
                </c:pt>
                <c:pt idx="7198">
                  <c:v>2460.9375000000018</c:v>
                </c:pt>
                <c:pt idx="7199">
                  <c:v>2460.9375000000018</c:v>
                </c:pt>
                <c:pt idx="7200">
                  <c:v>2460.9375000000018</c:v>
                </c:pt>
                <c:pt idx="7201">
                  <c:v>2460.9375000000018</c:v>
                </c:pt>
                <c:pt idx="7202">
                  <c:v>2460.9375000000018</c:v>
                </c:pt>
                <c:pt idx="7203">
                  <c:v>2460.9375000000018</c:v>
                </c:pt>
                <c:pt idx="7204">
                  <c:v>2460.9375000000018</c:v>
                </c:pt>
                <c:pt idx="7205">
                  <c:v>2460.9375000000018</c:v>
                </c:pt>
                <c:pt idx="7206">
                  <c:v>2460.9375000000018</c:v>
                </c:pt>
                <c:pt idx="7207">
                  <c:v>2460.9375000000018</c:v>
                </c:pt>
                <c:pt idx="7208">
                  <c:v>2460.9375000000018</c:v>
                </c:pt>
                <c:pt idx="7209">
                  <c:v>2460.9375000000018</c:v>
                </c:pt>
                <c:pt idx="7210">
                  <c:v>2460.9375000000018</c:v>
                </c:pt>
                <c:pt idx="7211">
                  <c:v>2460.9375000000018</c:v>
                </c:pt>
                <c:pt idx="7212">
                  <c:v>2460.9375000000018</c:v>
                </c:pt>
                <c:pt idx="7213">
                  <c:v>2460.9375000000018</c:v>
                </c:pt>
                <c:pt idx="7214">
                  <c:v>2460.9375000000018</c:v>
                </c:pt>
                <c:pt idx="7215">
                  <c:v>2460.9375000000018</c:v>
                </c:pt>
                <c:pt idx="7216">
                  <c:v>2460.9375000000018</c:v>
                </c:pt>
                <c:pt idx="7217">
                  <c:v>2460.9375000000018</c:v>
                </c:pt>
                <c:pt idx="7218">
                  <c:v>2460.9375000000018</c:v>
                </c:pt>
                <c:pt idx="7219">
                  <c:v>2460.9375000000018</c:v>
                </c:pt>
                <c:pt idx="7220">
                  <c:v>2460.9375000000018</c:v>
                </c:pt>
                <c:pt idx="7221">
                  <c:v>2460.9375000000018</c:v>
                </c:pt>
                <c:pt idx="7222">
                  <c:v>2460.9375000000018</c:v>
                </c:pt>
                <c:pt idx="7223">
                  <c:v>2460.9375000000018</c:v>
                </c:pt>
                <c:pt idx="7224">
                  <c:v>2460.9375000000018</c:v>
                </c:pt>
                <c:pt idx="7225">
                  <c:v>2460.9375000000018</c:v>
                </c:pt>
                <c:pt idx="7226">
                  <c:v>2460.9375000000018</c:v>
                </c:pt>
                <c:pt idx="7227">
                  <c:v>2460.9375000000018</c:v>
                </c:pt>
                <c:pt idx="7228">
                  <c:v>2460.9375000000018</c:v>
                </c:pt>
                <c:pt idx="7229">
                  <c:v>2458.4960900000001</c:v>
                </c:pt>
                <c:pt idx="7230">
                  <c:v>2460.9375000000018</c:v>
                </c:pt>
                <c:pt idx="7231">
                  <c:v>2458.4960900000001</c:v>
                </c:pt>
                <c:pt idx="7232">
                  <c:v>2460.9375000000018</c:v>
                </c:pt>
                <c:pt idx="7233">
                  <c:v>2460.9375000000018</c:v>
                </c:pt>
                <c:pt idx="7234">
                  <c:v>2460.9375000000018</c:v>
                </c:pt>
                <c:pt idx="7235">
                  <c:v>2460.9375000000018</c:v>
                </c:pt>
                <c:pt idx="7236">
                  <c:v>2460.9375000000018</c:v>
                </c:pt>
                <c:pt idx="7237">
                  <c:v>2460.9375000000018</c:v>
                </c:pt>
                <c:pt idx="7238">
                  <c:v>2460.9375000000018</c:v>
                </c:pt>
                <c:pt idx="7239">
                  <c:v>2460.9375000000018</c:v>
                </c:pt>
                <c:pt idx="7240">
                  <c:v>2460.9375000000018</c:v>
                </c:pt>
                <c:pt idx="7241">
                  <c:v>2460.9375000000018</c:v>
                </c:pt>
                <c:pt idx="7242">
                  <c:v>2460.9375000000018</c:v>
                </c:pt>
                <c:pt idx="7243">
                  <c:v>2460.9375000000018</c:v>
                </c:pt>
                <c:pt idx="7244">
                  <c:v>2460.9375000000018</c:v>
                </c:pt>
                <c:pt idx="7245">
                  <c:v>2458.4960900000001</c:v>
                </c:pt>
                <c:pt idx="7246">
                  <c:v>2460.9375000000018</c:v>
                </c:pt>
                <c:pt idx="7247">
                  <c:v>2460.9375000000018</c:v>
                </c:pt>
                <c:pt idx="7248">
                  <c:v>2460.9375000000018</c:v>
                </c:pt>
                <c:pt idx="7249">
                  <c:v>2460.9375000000018</c:v>
                </c:pt>
                <c:pt idx="7250">
                  <c:v>2460.9375000000018</c:v>
                </c:pt>
                <c:pt idx="7251">
                  <c:v>2460.9375000000018</c:v>
                </c:pt>
                <c:pt idx="7252">
                  <c:v>2460.9375000000018</c:v>
                </c:pt>
                <c:pt idx="7253">
                  <c:v>2460.9375000000018</c:v>
                </c:pt>
                <c:pt idx="7254">
                  <c:v>2460.9375000000018</c:v>
                </c:pt>
                <c:pt idx="7255">
                  <c:v>2460.9375000000018</c:v>
                </c:pt>
                <c:pt idx="7256">
                  <c:v>2460.9375000000018</c:v>
                </c:pt>
                <c:pt idx="7257">
                  <c:v>2460.9375000000018</c:v>
                </c:pt>
                <c:pt idx="7258">
                  <c:v>2460.9375000000018</c:v>
                </c:pt>
                <c:pt idx="7259">
                  <c:v>2460.9375000000018</c:v>
                </c:pt>
                <c:pt idx="7260">
                  <c:v>2460.9375000000018</c:v>
                </c:pt>
                <c:pt idx="7261">
                  <c:v>2460.9375000000018</c:v>
                </c:pt>
                <c:pt idx="7262">
                  <c:v>2460.9375000000018</c:v>
                </c:pt>
                <c:pt idx="7263">
                  <c:v>2460.9375000000018</c:v>
                </c:pt>
                <c:pt idx="7264">
                  <c:v>2460.9375000000018</c:v>
                </c:pt>
                <c:pt idx="7265">
                  <c:v>2460.9375000000018</c:v>
                </c:pt>
                <c:pt idx="7266">
                  <c:v>2460.9375000000018</c:v>
                </c:pt>
                <c:pt idx="7267">
                  <c:v>2460.9375000000018</c:v>
                </c:pt>
                <c:pt idx="7268">
                  <c:v>2460.9375000000018</c:v>
                </c:pt>
                <c:pt idx="7269">
                  <c:v>2460.9375000000018</c:v>
                </c:pt>
                <c:pt idx="7270">
                  <c:v>2460.9375000000018</c:v>
                </c:pt>
                <c:pt idx="7271">
                  <c:v>2460.9375000000018</c:v>
                </c:pt>
                <c:pt idx="7272">
                  <c:v>2460.9375000000018</c:v>
                </c:pt>
                <c:pt idx="7273">
                  <c:v>2460.9375000000018</c:v>
                </c:pt>
                <c:pt idx="7274">
                  <c:v>2460.9375000000018</c:v>
                </c:pt>
                <c:pt idx="7275">
                  <c:v>2458.4960900000001</c:v>
                </c:pt>
                <c:pt idx="7276">
                  <c:v>2460.9375000000018</c:v>
                </c:pt>
                <c:pt idx="7277">
                  <c:v>2460.9375000000018</c:v>
                </c:pt>
                <c:pt idx="7278">
                  <c:v>2458.4960900000001</c:v>
                </c:pt>
                <c:pt idx="7279">
                  <c:v>2460.9375000000018</c:v>
                </c:pt>
                <c:pt idx="7280">
                  <c:v>2458.4960900000001</c:v>
                </c:pt>
                <c:pt idx="7281">
                  <c:v>2460.9375000000018</c:v>
                </c:pt>
                <c:pt idx="7282">
                  <c:v>2460.9375000000018</c:v>
                </c:pt>
                <c:pt idx="7283">
                  <c:v>2460.9375000000018</c:v>
                </c:pt>
                <c:pt idx="7284">
                  <c:v>2460.9375000000018</c:v>
                </c:pt>
                <c:pt idx="7285">
                  <c:v>2460.9375000000018</c:v>
                </c:pt>
                <c:pt idx="7286">
                  <c:v>2460.9375000000018</c:v>
                </c:pt>
                <c:pt idx="7287">
                  <c:v>2460.9375000000018</c:v>
                </c:pt>
                <c:pt idx="7288">
                  <c:v>2460.9375000000018</c:v>
                </c:pt>
                <c:pt idx="7289">
                  <c:v>2460.9375000000018</c:v>
                </c:pt>
                <c:pt idx="7290">
                  <c:v>2460.9375000000018</c:v>
                </c:pt>
                <c:pt idx="7291">
                  <c:v>2458.4960900000001</c:v>
                </c:pt>
                <c:pt idx="7292">
                  <c:v>2460.9375000000018</c:v>
                </c:pt>
                <c:pt idx="7293">
                  <c:v>2460.9375000000018</c:v>
                </c:pt>
                <c:pt idx="7294">
                  <c:v>2460.9375000000018</c:v>
                </c:pt>
                <c:pt idx="7295">
                  <c:v>2460.9375000000018</c:v>
                </c:pt>
                <c:pt idx="7296">
                  <c:v>2460.9375000000018</c:v>
                </c:pt>
                <c:pt idx="7297">
                  <c:v>2460.9375000000018</c:v>
                </c:pt>
                <c:pt idx="7298">
                  <c:v>2460.9375000000018</c:v>
                </c:pt>
                <c:pt idx="7299">
                  <c:v>2460.9375000000018</c:v>
                </c:pt>
                <c:pt idx="7300">
                  <c:v>2460.9375000000018</c:v>
                </c:pt>
                <c:pt idx="7301">
                  <c:v>2460.9375000000018</c:v>
                </c:pt>
                <c:pt idx="7302">
                  <c:v>2458.4960900000001</c:v>
                </c:pt>
                <c:pt idx="7303">
                  <c:v>2458.4960900000001</c:v>
                </c:pt>
                <c:pt idx="7304">
                  <c:v>2460.9375000000018</c:v>
                </c:pt>
                <c:pt idx="7305">
                  <c:v>2460.9375000000018</c:v>
                </c:pt>
                <c:pt idx="7306">
                  <c:v>2460.9375000000018</c:v>
                </c:pt>
                <c:pt idx="7307">
                  <c:v>2458.4960900000001</c:v>
                </c:pt>
                <c:pt idx="7308">
                  <c:v>2460.9375000000018</c:v>
                </c:pt>
                <c:pt idx="7309">
                  <c:v>2460.9375000000018</c:v>
                </c:pt>
                <c:pt idx="7310">
                  <c:v>2460.9375000000018</c:v>
                </c:pt>
                <c:pt idx="7311">
                  <c:v>2460.9375000000018</c:v>
                </c:pt>
                <c:pt idx="7312">
                  <c:v>2460.9375000000018</c:v>
                </c:pt>
                <c:pt idx="7313">
                  <c:v>2460.9375000000018</c:v>
                </c:pt>
                <c:pt idx="7314">
                  <c:v>2460.9375000000018</c:v>
                </c:pt>
                <c:pt idx="7315">
                  <c:v>2460.9375000000018</c:v>
                </c:pt>
                <c:pt idx="7316">
                  <c:v>2458.4960900000001</c:v>
                </c:pt>
                <c:pt idx="7317">
                  <c:v>2460.9375000000018</c:v>
                </c:pt>
                <c:pt idx="7318">
                  <c:v>2460.9375000000018</c:v>
                </c:pt>
                <c:pt idx="7319">
                  <c:v>2460.9375000000018</c:v>
                </c:pt>
                <c:pt idx="7320">
                  <c:v>2460.9375000000018</c:v>
                </c:pt>
                <c:pt idx="7321">
                  <c:v>2460.9375000000018</c:v>
                </c:pt>
                <c:pt idx="7322">
                  <c:v>2460.9375000000018</c:v>
                </c:pt>
                <c:pt idx="7323">
                  <c:v>2460.9375000000018</c:v>
                </c:pt>
                <c:pt idx="7324">
                  <c:v>2460.9375000000018</c:v>
                </c:pt>
                <c:pt idx="7325">
                  <c:v>2460.9375000000018</c:v>
                </c:pt>
                <c:pt idx="7326">
                  <c:v>2460.9375000000018</c:v>
                </c:pt>
                <c:pt idx="7327">
                  <c:v>2460.9375000000018</c:v>
                </c:pt>
                <c:pt idx="7328">
                  <c:v>2460.9375000000018</c:v>
                </c:pt>
                <c:pt idx="7329">
                  <c:v>2460.9375000000018</c:v>
                </c:pt>
                <c:pt idx="7330">
                  <c:v>2460.9375000000018</c:v>
                </c:pt>
                <c:pt idx="7331">
                  <c:v>2460.9375000000018</c:v>
                </c:pt>
                <c:pt idx="7332">
                  <c:v>2460.9375000000018</c:v>
                </c:pt>
                <c:pt idx="7333">
                  <c:v>2460.9375000000018</c:v>
                </c:pt>
                <c:pt idx="7334">
                  <c:v>2458.4960900000001</c:v>
                </c:pt>
                <c:pt idx="7335">
                  <c:v>2460.9375000000018</c:v>
                </c:pt>
                <c:pt idx="7336">
                  <c:v>2460.9375000000018</c:v>
                </c:pt>
                <c:pt idx="7337">
                  <c:v>2458.4960900000001</c:v>
                </c:pt>
                <c:pt idx="7338">
                  <c:v>2460.9375000000018</c:v>
                </c:pt>
                <c:pt idx="7339">
                  <c:v>2460.9375000000018</c:v>
                </c:pt>
                <c:pt idx="7340">
                  <c:v>2460.9375000000018</c:v>
                </c:pt>
                <c:pt idx="7341">
                  <c:v>2458.4960900000001</c:v>
                </c:pt>
                <c:pt idx="7342">
                  <c:v>2460.9375000000018</c:v>
                </c:pt>
                <c:pt idx="7343">
                  <c:v>2458.4960900000001</c:v>
                </c:pt>
                <c:pt idx="7344">
                  <c:v>2460.9375000000018</c:v>
                </c:pt>
                <c:pt idx="7345">
                  <c:v>2460.9375000000018</c:v>
                </c:pt>
                <c:pt idx="7346">
                  <c:v>2460.9375000000018</c:v>
                </c:pt>
                <c:pt idx="7347">
                  <c:v>2460.9375000000018</c:v>
                </c:pt>
                <c:pt idx="7348">
                  <c:v>2460.9375000000018</c:v>
                </c:pt>
                <c:pt idx="7349">
                  <c:v>2460.9375000000018</c:v>
                </c:pt>
                <c:pt idx="7350">
                  <c:v>2460.9375000000018</c:v>
                </c:pt>
                <c:pt idx="7351">
                  <c:v>2460.9375000000018</c:v>
                </c:pt>
                <c:pt idx="7352">
                  <c:v>2460.9375000000018</c:v>
                </c:pt>
                <c:pt idx="7353">
                  <c:v>2460.9375000000018</c:v>
                </c:pt>
                <c:pt idx="7354">
                  <c:v>2458.4960900000001</c:v>
                </c:pt>
                <c:pt idx="7355">
                  <c:v>2460.9375000000018</c:v>
                </c:pt>
                <c:pt idx="7356">
                  <c:v>2460.9375000000018</c:v>
                </c:pt>
                <c:pt idx="7357">
                  <c:v>2460.9375000000018</c:v>
                </c:pt>
                <c:pt idx="7358">
                  <c:v>2460.9375000000018</c:v>
                </c:pt>
                <c:pt idx="7359">
                  <c:v>2458.4960900000001</c:v>
                </c:pt>
                <c:pt idx="7360">
                  <c:v>2460.9375000000018</c:v>
                </c:pt>
                <c:pt idx="7361">
                  <c:v>2460.9375000000018</c:v>
                </c:pt>
                <c:pt idx="7362">
                  <c:v>2460.9375000000018</c:v>
                </c:pt>
                <c:pt idx="7363">
                  <c:v>2460.9375000000018</c:v>
                </c:pt>
                <c:pt idx="7364">
                  <c:v>2460.9375000000018</c:v>
                </c:pt>
                <c:pt idx="7365">
                  <c:v>2460.9375000000018</c:v>
                </c:pt>
                <c:pt idx="7366">
                  <c:v>2460.9375000000018</c:v>
                </c:pt>
                <c:pt idx="7367">
                  <c:v>2460.9375000000018</c:v>
                </c:pt>
                <c:pt idx="7368">
                  <c:v>2460.9375000000018</c:v>
                </c:pt>
                <c:pt idx="7369">
                  <c:v>2460.9375000000018</c:v>
                </c:pt>
                <c:pt idx="7370">
                  <c:v>2460.9375000000018</c:v>
                </c:pt>
                <c:pt idx="7371">
                  <c:v>2460.9375000000018</c:v>
                </c:pt>
                <c:pt idx="7372">
                  <c:v>2460.9375000000018</c:v>
                </c:pt>
                <c:pt idx="7373">
                  <c:v>2460.9375000000018</c:v>
                </c:pt>
                <c:pt idx="7374">
                  <c:v>2458.4960900000001</c:v>
                </c:pt>
                <c:pt idx="7375">
                  <c:v>2460.9375000000018</c:v>
                </c:pt>
                <c:pt idx="7376">
                  <c:v>2460.9375000000018</c:v>
                </c:pt>
                <c:pt idx="7377">
                  <c:v>2460.9375000000018</c:v>
                </c:pt>
                <c:pt idx="7378">
                  <c:v>2458.4960900000001</c:v>
                </c:pt>
                <c:pt idx="7379">
                  <c:v>2460.9375000000018</c:v>
                </c:pt>
                <c:pt idx="7380">
                  <c:v>2460.9375000000018</c:v>
                </c:pt>
                <c:pt idx="7381">
                  <c:v>2460.9375000000018</c:v>
                </c:pt>
                <c:pt idx="7382">
                  <c:v>2460.9375000000018</c:v>
                </c:pt>
                <c:pt idx="7383">
                  <c:v>2460.9375000000018</c:v>
                </c:pt>
                <c:pt idx="7384">
                  <c:v>2460.9375000000018</c:v>
                </c:pt>
                <c:pt idx="7385">
                  <c:v>2460.9375000000018</c:v>
                </c:pt>
                <c:pt idx="7386">
                  <c:v>2460.9375000000018</c:v>
                </c:pt>
                <c:pt idx="7387">
                  <c:v>2458.4960900000001</c:v>
                </c:pt>
                <c:pt idx="7388">
                  <c:v>2460.9375000000018</c:v>
                </c:pt>
                <c:pt idx="7389">
                  <c:v>2460.9375000000018</c:v>
                </c:pt>
                <c:pt idx="7390">
                  <c:v>2460.9375000000018</c:v>
                </c:pt>
                <c:pt idx="7391">
                  <c:v>2458.4960900000001</c:v>
                </c:pt>
                <c:pt idx="7392">
                  <c:v>2460.9375000000018</c:v>
                </c:pt>
                <c:pt idx="7393">
                  <c:v>2460.9375000000018</c:v>
                </c:pt>
                <c:pt idx="7394">
                  <c:v>2460.9375000000018</c:v>
                </c:pt>
                <c:pt idx="7395">
                  <c:v>2458.4960900000001</c:v>
                </c:pt>
                <c:pt idx="7396">
                  <c:v>2460.9375000000018</c:v>
                </c:pt>
                <c:pt idx="7397">
                  <c:v>2460.9375000000018</c:v>
                </c:pt>
                <c:pt idx="7398">
                  <c:v>2460.9375000000018</c:v>
                </c:pt>
                <c:pt idx="7399">
                  <c:v>2458.4960900000001</c:v>
                </c:pt>
                <c:pt idx="7400">
                  <c:v>2458.4960900000001</c:v>
                </c:pt>
                <c:pt idx="7401">
                  <c:v>2460.9375000000018</c:v>
                </c:pt>
                <c:pt idx="7402">
                  <c:v>2460.9375000000018</c:v>
                </c:pt>
                <c:pt idx="7403">
                  <c:v>2460.9375000000018</c:v>
                </c:pt>
                <c:pt idx="7404">
                  <c:v>2460.9375000000018</c:v>
                </c:pt>
                <c:pt idx="7405">
                  <c:v>2460.9375000000018</c:v>
                </c:pt>
                <c:pt idx="7406">
                  <c:v>2458.4960900000001</c:v>
                </c:pt>
                <c:pt idx="7407">
                  <c:v>2460.9375000000018</c:v>
                </c:pt>
                <c:pt idx="7408">
                  <c:v>2460.9375000000018</c:v>
                </c:pt>
                <c:pt idx="7409">
                  <c:v>2460.9375000000018</c:v>
                </c:pt>
                <c:pt idx="7410">
                  <c:v>2460.9375000000018</c:v>
                </c:pt>
                <c:pt idx="7411">
                  <c:v>2460.9375000000018</c:v>
                </c:pt>
                <c:pt idx="7412">
                  <c:v>2460.9375000000018</c:v>
                </c:pt>
                <c:pt idx="7413">
                  <c:v>2460.9375000000018</c:v>
                </c:pt>
                <c:pt idx="7414">
                  <c:v>2458.4960900000001</c:v>
                </c:pt>
                <c:pt idx="7415">
                  <c:v>2460.9375000000018</c:v>
                </c:pt>
                <c:pt idx="7416">
                  <c:v>2460.9375000000018</c:v>
                </c:pt>
                <c:pt idx="7417">
                  <c:v>2460.9375000000018</c:v>
                </c:pt>
                <c:pt idx="7418">
                  <c:v>2460.9375000000018</c:v>
                </c:pt>
                <c:pt idx="7419">
                  <c:v>2460.9375000000018</c:v>
                </c:pt>
                <c:pt idx="7420">
                  <c:v>2460.9375000000018</c:v>
                </c:pt>
                <c:pt idx="7421">
                  <c:v>2460.9375000000018</c:v>
                </c:pt>
                <c:pt idx="7422">
                  <c:v>2460.9375000000018</c:v>
                </c:pt>
                <c:pt idx="7423">
                  <c:v>2460.9375000000018</c:v>
                </c:pt>
                <c:pt idx="7424">
                  <c:v>2460.9375000000018</c:v>
                </c:pt>
                <c:pt idx="7425">
                  <c:v>2460.9375000000018</c:v>
                </c:pt>
                <c:pt idx="7426">
                  <c:v>2458.4960900000001</c:v>
                </c:pt>
                <c:pt idx="7427">
                  <c:v>2458.4960900000001</c:v>
                </c:pt>
                <c:pt idx="7428">
                  <c:v>2460.9375000000018</c:v>
                </c:pt>
                <c:pt idx="7429">
                  <c:v>2458.4960900000001</c:v>
                </c:pt>
                <c:pt idx="7430">
                  <c:v>2458.4960900000001</c:v>
                </c:pt>
                <c:pt idx="7431">
                  <c:v>2458.4960900000001</c:v>
                </c:pt>
                <c:pt idx="7432">
                  <c:v>2460.9375000000018</c:v>
                </c:pt>
                <c:pt idx="7433">
                  <c:v>2460.9375000000018</c:v>
                </c:pt>
                <c:pt idx="7434">
                  <c:v>2460.9375000000018</c:v>
                </c:pt>
                <c:pt idx="7435">
                  <c:v>2460.9375000000018</c:v>
                </c:pt>
                <c:pt idx="7436">
                  <c:v>2460.9375000000018</c:v>
                </c:pt>
                <c:pt idx="7437">
                  <c:v>2460.9375000000018</c:v>
                </c:pt>
                <c:pt idx="7438">
                  <c:v>2458.4960900000001</c:v>
                </c:pt>
                <c:pt idx="7439">
                  <c:v>2460.9375000000018</c:v>
                </c:pt>
                <c:pt idx="7440">
                  <c:v>2458.4960900000001</c:v>
                </c:pt>
                <c:pt idx="7441">
                  <c:v>2460.9375000000018</c:v>
                </c:pt>
                <c:pt idx="7442">
                  <c:v>2458.4960900000001</c:v>
                </c:pt>
                <c:pt idx="7443">
                  <c:v>2460.9375000000018</c:v>
                </c:pt>
                <c:pt idx="7444">
                  <c:v>2460.9375000000018</c:v>
                </c:pt>
                <c:pt idx="7445">
                  <c:v>2460.9375000000018</c:v>
                </c:pt>
                <c:pt idx="7446">
                  <c:v>2460.9375000000018</c:v>
                </c:pt>
                <c:pt idx="7447">
                  <c:v>2458.4960900000001</c:v>
                </c:pt>
                <c:pt idx="7448">
                  <c:v>2460.9375000000018</c:v>
                </c:pt>
                <c:pt idx="7449">
                  <c:v>2460.9375000000018</c:v>
                </c:pt>
                <c:pt idx="7450">
                  <c:v>2458.4960900000001</c:v>
                </c:pt>
                <c:pt idx="7451">
                  <c:v>2458.4960900000001</c:v>
                </c:pt>
                <c:pt idx="7452">
                  <c:v>2460.9375000000018</c:v>
                </c:pt>
                <c:pt idx="7453">
                  <c:v>2460.9375000000018</c:v>
                </c:pt>
                <c:pt idx="7454">
                  <c:v>2460.9375000000018</c:v>
                </c:pt>
                <c:pt idx="7455">
                  <c:v>2458.4960900000001</c:v>
                </c:pt>
                <c:pt idx="7456">
                  <c:v>2460.9375000000018</c:v>
                </c:pt>
                <c:pt idx="7457">
                  <c:v>2460.9375000000018</c:v>
                </c:pt>
                <c:pt idx="7458">
                  <c:v>2460.9375000000018</c:v>
                </c:pt>
                <c:pt idx="7459">
                  <c:v>2460.9375000000018</c:v>
                </c:pt>
                <c:pt idx="7460">
                  <c:v>2460.9375000000018</c:v>
                </c:pt>
                <c:pt idx="7461">
                  <c:v>2458.4960900000001</c:v>
                </c:pt>
                <c:pt idx="7462">
                  <c:v>2458.4960900000001</c:v>
                </c:pt>
                <c:pt idx="7463">
                  <c:v>2460.9375000000018</c:v>
                </c:pt>
                <c:pt idx="7464">
                  <c:v>2458.4960900000001</c:v>
                </c:pt>
                <c:pt idx="7465">
                  <c:v>2460.9375000000018</c:v>
                </c:pt>
                <c:pt idx="7466">
                  <c:v>2460.9375000000018</c:v>
                </c:pt>
                <c:pt idx="7467">
                  <c:v>2458.4960900000001</c:v>
                </c:pt>
                <c:pt idx="7468">
                  <c:v>2460.9375000000018</c:v>
                </c:pt>
                <c:pt idx="7469">
                  <c:v>2458.4960900000001</c:v>
                </c:pt>
                <c:pt idx="7470">
                  <c:v>2458.4960900000001</c:v>
                </c:pt>
                <c:pt idx="7471">
                  <c:v>2460.9375000000018</c:v>
                </c:pt>
                <c:pt idx="7472">
                  <c:v>2460.9375000000018</c:v>
                </c:pt>
                <c:pt idx="7473">
                  <c:v>2460.9375000000018</c:v>
                </c:pt>
                <c:pt idx="7474">
                  <c:v>2460.9375000000018</c:v>
                </c:pt>
                <c:pt idx="7475">
                  <c:v>2460.9375000000018</c:v>
                </c:pt>
                <c:pt idx="7476">
                  <c:v>2458.4960900000001</c:v>
                </c:pt>
                <c:pt idx="7477">
                  <c:v>2458.4960900000001</c:v>
                </c:pt>
                <c:pt idx="7478">
                  <c:v>2458.4960900000001</c:v>
                </c:pt>
                <c:pt idx="7479">
                  <c:v>2460.9375000000018</c:v>
                </c:pt>
                <c:pt idx="7480">
                  <c:v>2460.9375000000018</c:v>
                </c:pt>
                <c:pt idx="7481">
                  <c:v>2460.9375000000018</c:v>
                </c:pt>
                <c:pt idx="7482">
                  <c:v>2458.4960900000001</c:v>
                </c:pt>
                <c:pt idx="7483">
                  <c:v>2458.4960900000001</c:v>
                </c:pt>
                <c:pt idx="7484">
                  <c:v>2460.9375000000018</c:v>
                </c:pt>
                <c:pt idx="7485">
                  <c:v>2458.4960900000001</c:v>
                </c:pt>
                <c:pt idx="7486">
                  <c:v>2458.4960900000001</c:v>
                </c:pt>
                <c:pt idx="7487">
                  <c:v>2460.9375000000018</c:v>
                </c:pt>
                <c:pt idx="7488">
                  <c:v>2460.9375000000018</c:v>
                </c:pt>
                <c:pt idx="7489">
                  <c:v>2458.4960900000001</c:v>
                </c:pt>
                <c:pt idx="7490">
                  <c:v>2460.9375000000018</c:v>
                </c:pt>
                <c:pt idx="7491">
                  <c:v>2460.9375000000018</c:v>
                </c:pt>
                <c:pt idx="7492">
                  <c:v>2458.4960900000001</c:v>
                </c:pt>
                <c:pt idx="7493">
                  <c:v>2458.4960900000001</c:v>
                </c:pt>
                <c:pt idx="7494">
                  <c:v>2460.9375000000018</c:v>
                </c:pt>
                <c:pt idx="7495">
                  <c:v>2460.9375000000018</c:v>
                </c:pt>
                <c:pt idx="7496">
                  <c:v>2460.9375000000018</c:v>
                </c:pt>
                <c:pt idx="7497">
                  <c:v>2458.4960900000001</c:v>
                </c:pt>
                <c:pt idx="7498">
                  <c:v>2460.9375000000018</c:v>
                </c:pt>
                <c:pt idx="7499">
                  <c:v>2458.4960900000001</c:v>
                </c:pt>
                <c:pt idx="7500">
                  <c:v>2460.9375000000018</c:v>
                </c:pt>
                <c:pt idx="7501">
                  <c:v>2460.9375000000018</c:v>
                </c:pt>
                <c:pt idx="7502">
                  <c:v>2460.9375000000018</c:v>
                </c:pt>
                <c:pt idx="7503">
                  <c:v>2460.9375000000018</c:v>
                </c:pt>
                <c:pt idx="7504">
                  <c:v>2458.4960900000001</c:v>
                </c:pt>
                <c:pt idx="7505">
                  <c:v>2458.4960900000001</c:v>
                </c:pt>
                <c:pt idx="7506">
                  <c:v>2460.9375000000018</c:v>
                </c:pt>
                <c:pt idx="7507">
                  <c:v>2460.9375000000018</c:v>
                </c:pt>
                <c:pt idx="7508">
                  <c:v>2460.9375000000018</c:v>
                </c:pt>
                <c:pt idx="7509">
                  <c:v>2460.9375000000018</c:v>
                </c:pt>
                <c:pt idx="7510">
                  <c:v>2460.9375000000018</c:v>
                </c:pt>
                <c:pt idx="7511">
                  <c:v>2458.4960900000001</c:v>
                </c:pt>
                <c:pt idx="7512">
                  <c:v>2460.9375000000018</c:v>
                </c:pt>
                <c:pt idx="7513">
                  <c:v>2460.9375000000018</c:v>
                </c:pt>
                <c:pt idx="7514">
                  <c:v>2460.9375000000018</c:v>
                </c:pt>
                <c:pt idx="7515">
                  <c:v>2460.9375000000018</c:v>
                </c:pt>
                <c:pt idx="7516">
                  <c:v>2460.9375000000018</c:v>
                </c:pt>
                <c:pt idx="7517">
                  <c:v>2458.4960900000001</c:v>
                </c:pt>
                <c:pt idx="7518">
                  <c:v>2460.9375000000018</c:v>
                </c:pt>
                <c:pt idx="7519">
                  <c:v>2458.4960900000001</c:v>
                </c:pt>
                <c:pt idx="7520">
                  <c:v>2458.4960900000001</c:v>
                </c:pt>
                <c:pt idx="7521">
                  <c:v>2460.9375000000018</c:v>
                </c:pt>
                <c:pt idx="7522">
                  <c:v>2460.9375000000018</c:v>
                </c:pt>
                <c:pt idx="7523">
                  <c:v>2458.4960900000001</c:v>
                </c:pt>
                <c:pt idx="7524">
                  <c:v>2458.4960900000001</c:v>
                </c:pt>
                <c:pt idx="7525">
                  <c:v>2460.9375000000018</c:v>
                </c:pt>
                <c:pt idx="7526">
                  <c:v>2458.4960900000001</c:v>
                </c:pt>
                <c:pt idx="7527">
                  <c:v>2460.9375000000018</c:v>
                </c:pt>
                <c:pt idx="7528">
                  <c:v>2458.4960900000001</c:v>
                </c:pt>
                <c:pt idx="7529">
                  <c:v>2458.4960900000001</c:v>
                </c:pt>
                <c:pt idx="7530">
                  <c:v>2458.4960900000001</c:v>
                </c:pt>
                <c:pt idx="7531">
                  <c:v>2458.4960900000001</c:v>
                </c:pt>
                <c:pt idx="7532">
                  <c:v>2458.4960900000001</c:v>
                </c:pt>
                <c:pt idx="7533">
                  <c:v>2460.9375000000018</c:v>
                </c:pt>
                <c:pt idx="7534">
                  <c:v>2458.4960900000001</c:v>
                </c:pt>
                <c:pt idx="7535">
                  <c:v>2460.9375000000018</c:v>
                </c:pt>
                <c:pt idx="7536">
                  <c:v>2460.9375000000018</c:v>
                </c:pt>
                <c:pt idx="7537">
                  <c:v>2460.9375000000018</c:v>
                </c:pt>
                <c:pt idx="7538">
                  <c:v>2460.9375000000018</c:v>
                </c:pt>
                <c:pt idx="7539">
                  <c:v>2460.9375000000018</c:v>
                </c:pt>
                <c:pt idx="7540">
                  <c:v>2460.9375000000018</c:v>
                </c:pt>
                <c:pt idx="7541">
                  <c:v>2460.9375000000018</c:v>
                </c:pt>
                <c:pt idx="7542">
                  <c:v>2458.4960900000001</c:v>
                </c:pt>
                <c:pt idx="7543">
                  <c:v>2460.9375000000018</c:v>
                </c:pt>
                <c:pt idx="7544">
                  <c:v>2458.4960900000001</c:v>
                </c:pt>
                <c:pt idx="7545">
                  <c:v>2458.4960900000001</c:v>
                </c:pt>
                <c:pt idx="7546">
                  <c:v>2460.9375000000018</c:v>
                </c:pt>
                <c:pt idx="7547">
                  <c:v>2460.9375000000018</c:v>
                </c:pt>
                <c:pt idx="7548">
                  <c:v>2460.9375000000018</c:v>
                </c:pt>
                <c:pt idx="7549">
                  <c:v>2458.4960900000001</c:v>
                </c:pt>
                <c:pt idx="7550">
                  <c:v>2460.9375000000018</c:v>
                </c:pt>
                <c:pt idx="7551">
                  <c:v>2460.9375000000018</c:v>
                </c:pt>
                <c:pt idx="7552">
                  <c:v>2460.9375000000018</c:v>
                </c:pt>
                <c:pt idx="7553">
                  <c:v>2460.9375000000018</c:v>
                </c:pt>
                <c:pt idx="7554">
                  <c:v>2458.4960900000001</c:v>
                </c:pt>
                <c:pt idx="7555">
                  <c:v>2458.4960900000001</c:v>
                </c:pt>
                <c:pt idx="7556">
                  <c:v>2458.4960900000001</c:v>
                </c:pt>
                <c:pt idx="7557">
                  <c:v>2458.4960900000001</c:v>
                </c:pt>
                <c:pt idx="7558">
                  <c:v>2460.9375000000018</c:v>
                </c:pt>
                <c:pt idx="7559">
                  <c:v>2460.9375000000018</c:v>
                </c:pt>
                <c:pt idx="7560">
                  <c:v>2460.9375000000018</c:v>
                </c:pt>
                <c:pt idx="7561">
                  <c:v>2460.9375000000018</c:v>
                </c:pt>
                <c:pt idx="7562">
                  <c:v>2460.9375000000018</c:v>
                </c:pt>
                <c:pt idx="7563">
                  <c:v>2458.4960900000001</c:v>
                </c:pt>
                <c:pt idx="7564">
                  <c:v>2458.4960900000001</c:v>
                </c:pt>
                <c:pt idx="7565">
                  <c:v>2458.4960900000001</c:v>
                </c:pt>
                <c:pt idx="7566">
                  <c:v>2458.4960900000001</c:v>
                </c:pt>
                <c:pt idx="7567">
                  <c:v>2460.9375000000018</c:v>
                </c:pt>
                <c:pt idx="7568">
                  <c:v>2460.9375000000018</c:v>
                </c:pt>
                <c:pt idx="7569">
                  <c:v>2460.9375000000018</c:v>
                </c:pt>
                <c:pt idx="7570">
                  <c:v>2460.9375000000018</c:v>
                </c:pt>
                <c:pt idx="7571">
                  <c:v>2458.4960900000001</c:v>
                </c:pt>
                <c:pt idx="7572">
                  <c:v>2460.9375000000018</c:v>
                </c:pt>
                <c:pt idx="7573">
                  <c:v>2458.4960900000001</c:v>
                </c:pt>
                <c:pt idx="7574">
                  <c:v>2460.9375000000018</c:v>
                </c:pt>
                <c:pt idx="7575">
                  <c:v>2458.4960900000001</c:v>
                </c:pt>
                <c:pt idx="7576">
                  <c:v>2458.4960900000001</c:v>
                </c:pt>
                <c:pt idx="7577">
                  <c:v>2460.9375000000018</c:v>
                </c:pt>
                <c:pt idx="7578">
                  <c:v>2460.9375000000018</c:v>
                </c:pt>
                <c:pt idx="7579">
                  <c:v>2460.9375000000018</c:v>
                </c:pt>
                <c:pt idx="7580">
                  <c:v>2458.4960900000001</c:v>
                </c:pt>
                <c:pt idx="7581">
                  <c:v>2460.9375000000018</c:v>
                </c:pt>
                <c:pt idx="7582">
                  <c:v>2460.9375000000018</c:v>
                </c:pt>
                <c:pt idx="7583">
                  <c:v>2458.4960900000001</c:v>
                </c:pt>
                <c:pt idx="7584">
                  <c:v>2458.4960900000001</c:v>
                </c:pt>
                <c:pt idx="7585">
                  <c:v>2458.4960900000001</c:v>
                </c:pt>
                <c:pt idx="7586">
                  <c:v>2458.4960900000001</c:v>
                </c:pt>
                <c:pt idx="7587">
                  <c:v>2460.9375000000018</c:v>
                </c:pt>
                <c:pt idx="7588">
                  <c:v>2458.4960900000001</c:v>
                </c:pt>
                <c:pt idx="7589">
                  <c:v>2458.4960900000001</c:v>
                </c:pt>
                <c:pt idx="7590">
                  <c:v>2460.9375000000018</c:v>
                </c:pt>
                <c:pt idx="7591">
                  <c:v>2458.4960900000001</c:v>
                </c:pt>
                <c:pt idx="7592">
                  <c:v>2458.4960900000001</c:v>
                </c:pt>
                <c:pt idx="7593">
                  <c:v>2458.4960900000001</c:v>
                </c:pt>
                <c:pt idx="7594">
                  <c:v>2460.9375000000018</c:v>
                </c:pt>
                <c:pt idx="7595">
                  <c:v>2458.4960900000001</c:v>
                </c:pt>
                <c:pt idx="7596">
                  <c:v>2458.4960900000001</c:v>
                </c:pt>
                <c:pt idx="7597">
                  <c:v>2460.9375000000018</c:v>
                </c:pt>
                <c:pt idx="7598">
                  <c:v>2460.9375000000018</c:v>
                </c:pt>
                <c:pt idx="7599">
                  <c:v>2458.4960900000001</c:v>
                </c:pt>
                <c:pt idx="7600">
                  <c:v>2458.4960900000001</c:v>
                </c:pt>
                <c:pt idx="7601">
                  <c:v>2460.9375000000018</c:v>
                </c:pt>
                <c:pt idx="7602">
                  <c:v>2460.9375000000018</c:v>
                </c:pt>
                <c:pt idx="7603">
                  <c:v>2458.4960900000001</c:v>
                </c:pt>
                <c:pt idx="7604">
                  <c:v>2458.4960900000001</c:v>
                </c:pt>
                <c:pt idx="7605">
                  <c:v>2458.4960900000001</c:v>
                </c:pt>
                <c:pt idx="7606">
                  <c:v>2460.9375000000018</c:v>
                </c:pt>
                <c:pt idx="7607">
                  <c:v>2458.4960900000001</c:v>
                </c:pt>
                <c:pt idx="7608">
                  <c:v>2460.9375000000018</c:v>
                </c:pt>
                <c:pt idx="7609">
                  <c:v>2460.9375000000018</c:v>
                </c:pt>
                <c:pt idx="7610">
                  <c:v>2458.4960900000001</c:v>
                </c:pt>
                <c:pt idx="7611">
                  <c:v>2460.9375000000018</c:v>
                </c:pt>
                <c:pt idx="7612">
                  <c:v>2458.4960900000001</c:v>
                </c:pt>
                <c:pt idx="7613">
                  <c:v>2458.4960900000001</c:v>
                </c:pt>
                <c:pt idx="7614">
                  <c:v>2458.4960900000001</c:v>
                </c:pt>
                <c:pt idx="7615">
                  <c:v>2458.4960900000001</c:v>
                </c:pt>
                <c:pt idx="7616">
                  <c:v>2460.9375000000018</c:v>
                </c:pt>
                <c:pt idx="7617">
                  <c:v>2458.4960900000001</c:v>
                </c:pt>
                <c:pt idx="7618">
                  <c:v>2458.4960900000001</c:v>
                </c:pt>
                <c:pt idx="7619">
                  <c:v>2458.4960900000001</c:v>
                </c:pt>
                <c:pt idx="7620">
                  <c:v>2458.4960900000001</c:v>
                </c:pt>
                <c:pt idx="7621">
                  <c:v>2460.9375000000018</c:v>
                </c:pt>
                <c:pt idx="7622">
                  <c:v>2460.9375000000018</c:v>
                </c:pt>
                <c:pt idx="7623">
                  <c:v>2458.4960900000001</c:v>
                </c:pt>
                <c:pt idx="7624">
                  <c:v>2460.9375000000018</c:v>
                </c:pt>
                <c:pt idx="7625">
                  <c:v>2460.9375000000018</c:v>
                </c:pt>
                <c:pt idx="7626">
                  <c:v>2458.4960900000001</c:v>
                </c:pt>
                <c:pt idx="7627">
                  <c:v>2460.9375000000018</c:v>
                </c:pt>
                <c:pt idx="7628">
                  <c:v>2460.9375000000018</c:v>
                </c:pt>
                <c:pt idx="7629">
                  <c:v>2460.9375000000018</c:v>
                </c:pt>
                <c:pt idx="7630">
                  <c:v>2458.4960900000001</c:v>
                </c:pt>
                <c:pt idx="7631">
                  <c:v>2460.9375000000018</c:v>
                </c:pt>
                <c:pt idx="7632">
                  <c:v>2458.4960900000001</c:v>
                </c:pt>
                <c:pt idx="7633">
                  <c:v>2460.9375000000018</c:v>
                </c:pt>
                <c:pt idx="7634">
                  <c:v>2460.9375000000018</c:v>
                </c:pt>
                <c:pt idx="7635">
                  <c:v>2460.9375000000018</c:v>
                </c:pt>
                <c:pt idx="7636">
                  <c:v>2458.4960900000001</c:v>
                </c:pt>
                <c:pt idx="7637">
                  <c:v>2458.4960900000001</c:v>
                </c:pt>
                <c:pt idx="7638">
                  <c:v>2458.4960900000001</c:v>
                </c:pt>
                <c:pt idx="7639">
                  <c:v>2458.4960900000001</c:v>
                </c:pt>
                <c:pt idx="7640">
                  <c:v>2458.4960900000001</c:v>
                </c:pt>
                <c:pt idx="7641">
                  <c:v>2458.4960900000001</c:v>
                </c:pt>
                <c:pt idx="7642">
                  <c:v>2460.9375000000018</c:v>
                </c:pt>
                <c:pt idx="7643">
                  <c:v>2458.4960900000001</c:v>
                </c:pt>
                <c:pt idx="7644">
                  <c:v>2460.9375000000018</c:v>
                </c:pt>
                <c:pt idx="7645">
                  <c:v>2458.4960900000001</c:v>
                </c:pt>
                <c:pt idx="7646">
                  <c:v>2458.4960900000001</c:v>
                </c:pt>
                <c:pt idx="7647">
                  <c:v>2460.9375000000018</c:v>
                </c:pt>
                <c:pt idx="7648">
                  <c:v>2460.9375000000018</c:v>
                </c:pt>
                <c:pt idx="7649">
                  <c:v>2458.4960900000001</c:v>
                </c:pt>
                <c:pt idx="7650">
                  <c:v>2458.4960900000001</c:v>
                </c:pt>
                <c:pt idx="7651">
                  <c:v>2460.9375000000018</c:v>
                </c:pt>
                <c:pt idx="7652">
                  <c:v>2458.4960900000001</c:v>
                </c:pt>
                <c:pt idx="7653">
                  <c:v>2460.9375000000018</c:v>
                </c:pt>
                <c:pt idx="7654">
                  <c:v>2460.9375000000018</c:v>
                </c:pt>
                <c:pt idx="7655">
                  <c:v>2458.4960900000001</c:v>
                </c:pt>
                <c:pt idx="7656">
                  <c:v>2458.4960900000001</c:v>
                </c:pt>
                <c:pt idx="7657">
                  <c:v>2458.4960900000001</c:v>
                </c:pt>
                <c:pt idx="7658">
                  <c:v>2458.4960900000001</c:v>
                </c:pt>
                <c:pt idx="7659">
                  <c:v>2458.4960900000001</c:v>
                </c:pt>
                <c:pt idx="7660">
                  <c:v>2460.9375000000018</c:v>
                </c:pt>
                <c:pt idx="7661">
                  <c:v>2458.4960900000001</c:v>
                </c:pt>
                <c:pt idx="7662">
                  <c:v>2460.9375000000018</c:v>
                </c:pt>
                <c:pt idx="7663">
                  <c:v>2458.4960900000001</c:v>
                </c:pt>
                <c:pt idx="7664">
                  <c:v>2458.4960900000001</c:v>
                </c:pt>
                <c:pt idx="7665">
                  <c:v>2460.9375000000018</c:v>
                </c:pt>
                <c:pt idx="7666">
                  <c:v>2458.4960900000001</c:v>
                </c:pt>
                <c:pt idx="7667">
                  <c:v>2458.4960900000001</c:v>
                </c:pt>
                <c:pt idx="7668">
                  <c:v>2460.9375000000018</c:v>
                </c:pt>
                <c:pt idx="7669">
                  <c:v>2458.4960900000001</c:v>
                </c:pt>
                <c:pt idx="7670">
                  <c:v>2458.4960900000001</c:v>
                </c:pt>
                <c:pt idx="7671">
                  <c:v>2458.4960900000001</c:v>
                </c:pt>
                <c:pt idx="7672">
                  <c:v>2458.4960900000001</c:v>
                </c:pt>
                <c:pt idx="7673">
                  <c:v>2458.4960900000001</c:v>
                </c:pt>
                <c:pt idx="7674">
                  <c:v>2458.4960900000001</c:v>
                </c:pt>
                <c:pt idx="7675">
                  <c:v>2458.4960900000001</c:v>
                </c:pt>
                <c:pt idx="7676">
                  <c:v>2458.4960900000001</c:v>
                </c:pt>
                <c:pt idx="7677">
                  <c:v>2460.9375000000018</c:v>
                </c:pt>
                <c:pt idx="7678">
                  <c:v>2458.4960900000001</c:v>
                </c:pt>
                <c:pt idx="7679">
                  <c:v>2458.4960900000001</c:v>
                </c:pt>
                <c:pt idx="7680">
                  <c:v>2458.4960900000001</c:v>
                </c:pt>
                <c:pt idx="7681">
                  <c:v>2460.9375000000018</c:v>
                </c:pt>
                <c:pt idx="7682">
                  <c:v>2458.4960900000001</c:v>
                </c:pt>
                <c:pt idx="7683">
                  <c:v>2458.4960900000001</c:v>
                </c:pt>
                <c:pt idx="7684">
                  <c:v>2458.4960900000001</c:v>
                </c:pt>
                <c:pt idx="7685">
                  <c:v>2460.9375000000018</c:v>
                </c:pt>
                <c:pt idx="7686">
                  <c:v>2460.9375000000018</c:v>
                </c:pt>
                <c:pt idx="7687">
                  <c:v>2458.4960900000001</c:v>
                </c:pt>
                <c:pt idx="7688">
                  <c:v>2460.9375000000018</c:v>
                </c:pt>
                <c:pt idx="7689">
                  <c:v>2458.4960900000001</c:v>
                </c:pt>
                <c:pt idx="7690">
                  <c:v>2458.4960900000001</c:v>
                </c:pt>
                <c:pt idx="7691">
                  <c:v>2458.4960900000001</c:v>
                </c:pt>
                <c:pt idx="7692">
                  <c:v>2460.9375000000018</c:v>
                </c:pt>
                <c:pt idx="7693">
                  <c:v>2460.9375000000018</c:v>
                </c:pt>
                <c:pt idx="7694">
                  <c:v>2458.4960900000001</c:v>
                </c:pt>
                <c:pt idx="7695">
                  <c:v>2458.4960900000001</c:v>
                </c:pt>
                <c:pt idx="7696">
                  <c:v>2460.9375000000018</c:v>
                </c:pt>
                <c:pt idx="7697">
                  <c:v>2458.4960900000001</c:v>
                </c:pt>
                <c:pt idx="7698">
                  <c:v>2458.4960900000001</c:v>
                </c:pt>
                <c:pt idx="7699">
                  <c:v>2458.4960900000001</c:v>
                </c:pt>
                <c:pt idx="7700">
                  <c:v>2460.9375000000018</c:v>
                </c:pt>
                <c:pt idx="7701">
                  <c:v>2458.4960900000001</c:v>
                </c:pt>
                <c:pt idx="7702">
                  <c:v>2460.9375000000018</c:v>
                </c:pt>
                <c:pt idx="7703">
                  <c:v>2460.9375000000018</c:v>
                </c:pt>
                <c:pt idx="7704">
                  <c:v>2458.4960900000001</c:v>
                </c:pt>
                <c:pt idx="7705">
                  <c:v>2460.9375000000018</c:v>
                </c:pt>
                <c:pt idx="7706">
                  <c:v>2458.4960900000001</c:v>
                </c:pt>
                <c:pt idx="7707">
                  <c:v>2460.9375000000018</c:v>
                </c:pt>
                <c:pt idx="7708">
                  <c:v>2458.4960900000001</c:v>
                </c:pt>
                <c:pt idx="7709">
                  <c:v>2460.9375000000018</c:v>
                </c:pt>
                <c:pt idx="7710">
                  <c:v>2460.9375000000018</c:v>
                </c:pt>
                <c:pt idx="7711">
                  <c:v>2458.4960900000001</c:v>
                </c:pt>
                <c:pt idx="7712">
                  <c:v>2458.4960900000001</c:v>
                </c:pt>
                <c:pt idx="7713">
                  <c:v>2458.4960900000001</c:v>
                </c:pt>
                <c:pt idx="7714">
                  <c:v>2458.4960900000001</c:v>
                </c:pt>
                <c:pt idx="7715">
                  <c:v>2460.9375000000018</c:v>
                </c:pt>
                <c:pt idx="7716">
                  <c:v>2458.4960900000001</c:v>
                </c:pt>
                <c:pt idx="7717">
                  <c:v>2460.9375000000018</c:v>
                </c:pt>
                <c:pt idx="7718">
                  <c:v>2460.9375000000018</c:v>
                </c:pt>
                <c:pt idx="7719">
                  <c:v>2460.9375000000018</c:v>
                </c:pt>
                <c:pt idx="7720">
                  <c:v>2458.4960900000001</c:v>
                </c:pt>
                <c:pt idx="7721">
                  <c:v>2458.4960900000001</c:v>
                </c:pt>
                <c:pt idx="7722">
                  <c:v>2458.4960900000001</c:v>
                </c:pt>
                <c:pt idx="7723">
                  <c:v>2458.4960900000001</c:v>
                </c:pt>
                <c:pt idx="7724">
                  <c:v>2458.4960900000001</c:v>
                </c:pt>
                <c:pt idx="7725">
                  <c:v>2458.4960900000001</c:v>
                </c:pt>
                <c:pt idx="7726">
                  <c:v>2460.9375000000018</c:v>
                </c:pt>
                <c:pt idx="7727">
                  <c:v>2458.4960900000001</c:v>
                </c:pt>
                <c:pt idx="7728">
                  <c:v>2458.4960900000001</c:v>
                </c:pt>
                <c:pt idx="7729">
                  <c:v>2458.4960900000001</c:v>
                </c:pt>
                <c:pt idx="7730">
                  <c:v>2458.4960900000001</c:v>
                </c:pt>
                <c:pt idx="7731">
                  <c:v>2458.4960900000001</c:v>
                </c:pt>
                <c:pt idx="7732">
                  <c:v>2458.4960900000001</c:v>
                </c:pt>
                <c:pt idx="7733">
                  <c:v>2458.4960900000001</c:v>
                </c:pt>
                <c:pt idx="7734">
                  <c:v>2460.9375000000018</c:v>
                </c:pt>
                <c:pt idx="7735">
                  <c:v>2458.4960900000001</c:v>
                </c:pt>
                <c:pt idx="7736">
                  <c:v>2458.4960900000001</c:v>
                </c:pt>
                <c:pt idx="7737">
                  <c:v>2460.9375000000018</c:v>
                </c:pt>
                <c:pt idx="7738">
                  <c:v>2460.9375000000018</c:v>
                </c:pt>
                <c:pt idx="7739">
                  <c:v>2458.4960900000001</c:v>
                </c:pt>
                <c:pt idx="7740">
                  <c:v>2458.4960900000001</c:v>
                </c:pt>
                <c:pt idx="7741">
                  <c:v>2458.4960900000001</c:v>
                </c:pt>
                <c:pt idx="7742">
                  <c:v>2458.4960900000001</c:v>
                </c:pt>
                <c:pt idx="7743">
                  <c:v>2458.4960900000001</c:v>
                </c:pt>
                <c:pt idx="7744">
                  <c:v>2458.4960900000001</c:v>
                </c:pt>
                <c:pt idx="7745">
                  <c:v>2458.4960900000001</c:v>
                </c:pt>
                <c:pt idx="7746">
                  <c:v>2458.4960900000001</c:v>
                </c:pt>
                <c:pt idx="7747">
                  <c:v>2460.9375000000018</c:v>
                </c:pt>
                <c:pt idx="7748">
                  <c:v>2458.4960900000001</c:v>
                </c:pt>
                <c:pt idx="7749">
                  <c:v>2458.4960900000001</c:v>
                </c:pt>
                <c:pt idx="7750">
                  <c:v>2458.4960900000001</c:v>
                </c:pt>
                <c:pt idx="7751">
                  <c:v>2460.9375000000018</c:v>
                </c:pt>
                <c:pt idx="7752">
                  <c:v>2460.9375000000018</c:v>
                </c:pt>
                <c:pt idx="7753">
                  <c:v>2458.4960900000001</c:v>
                </c:pt>
                <c:pt idx="7754">
                  <c:v>2458.4960900000001</c:v>
                </c:pt>
                <c:pt idx="7755">
                  <c:v>2458.4960900000001</c:v>
                </c:pt>
                <c:pt idx="7756">
                  <c:v>2458.4960900000001</c:v>
                </c:pt>
                <c:pt idx="7757">
                  <c:v>2458.4960900000001</c:v>
                </c:pt>
                <c:pt idx="7758">
                  <c:v>2458.4960900000001</c:v>
                </c:pt>
                <c:pt idx="7759">
                  <c:v>2460.9375000000018</c:v>
                </c:pt>
                <c:pt idx="7760">
                  <c:v>2460.9375000000018</c:v>
                </c:pt>
                <c:pt idx="7761">
                  <c:v>2458.4960900000001</c:v>
                </c:pt>
                <c:pt idx="7762">
                  <c:v>2460.9375000000018</c:v>
                </c:pt>
                <c:pt idx="7763">
                  <c:v>2458.4960900000001</c:v>
                </c:pt>
                <c:pt idx="7764">
                  <c:v>2458.4960900000001</c:v>
                </c:pt>
                <c:pt idx="7765">
                  <c:v>2458.4960900000001</c:v>
                </c:pt>
                <c:pt idx="7766">
                  <c:v>2460.9375000000018</c:v>
                </c:pt>
                <c:pt idx="7767">
                  <c:v>2458.4960900000001</c:v>
                </c:pt>
                <c:pt idx="7768">
                  <c:v>2458.4960900000001</c:v>
                </c:pt>
                <c:pt idx="7769">
                  <c:v>2460.9375000000018</c:v>
                </c:pt>
                <c:pt idx="7770">
                  <c:v>2460.9375000000018</c:v>
                </c:pt>
                <c:pt idx="7771">
                  <c:v>2458.4960900000001</c:v>
                </c:pt>
                <c:pt idx="7772">
                  <c:v>2458.4960900000001</c:v>
                </c:pt>
                <c:pt idx="7773">
                  <c:v>2458.4960900000001</c:v>
                </c:pt>
                <c:pt idx="7774">
                  <c:v>2458.4960900000001</c:v>
                </c:pt>
                <c:pt idx="7775">
                  <c:v>2458.4960900000001</c:v>
                </c:pt>
                <c:pt idx="7776">
                  <c:v>2458.4960900000001</c:v>
                </c:pt>
                <c:pt idx="7777">
                  <c:v>2460.9375000000018</c:v>
                </c:pt>
                <c:pt idx="7778">
                  <c:v>2458.4960900000001</c:v>
                </c:pt>
                <c:pt idx="7779">
                  <c:v>2460.9375000000018</c:v>
                </c:pt>
                <c:pt idx="7780">
                  <c:v>2458.4960900000001</c:v>
                </c:pt>
                <c:pt idx="7781">
                  <c:v>2458.4960900000001</c:v>
                </c:pt>
                <c:pt idx="7782">
                  <c:v>2458.4960900000001</c:v>
                </c:pt>
                <c:pt idx="7783">
                  <c:v>2458.4960900000001</c:v>
                </c:pt>
                <c:pt idx="7784">
                  <c:v>2458.4960900000001</c:v>
                </c:pt>
                <c:pt idx="7785">
                  <c:v>2458.4960900000001</c:v>
                </c:pt>
                <c:pt idx="7786">
                  <c:v>2458.4960900000001</c:v>
                </c:pt>
                <c:pt idx="7787">
                  <c:v>2458.4960900000001</c:v>
                </c:pt>
                <c:pt idx="7788">
                  <c:v>2460.9375000000018</c:v>
                </c:pt>
                <c:pt idx="7789">
                  <c:v>2458.4960900000001</c:v>
                </c:pt>
                <c:pt idx="7790">
                  <c:v>2458.4960900000001</c:v>
                </c:pt>
                <c:pt idx="7791">
                  <c:v>2458.4960900000001</c:v>
                </c:pt>
                <c:pt idx="7792">
                  <c:v>2458.4960900000001</c:v>
                </c:pt>
                <c:pt idx="7793">
                  <c:v>2458.4960900000001</c:v>
                </c:pt>
                <c:pt idx="7794">
                  <c:v>2458.4960900000001</c:v>
                </c:pt>
                <c:pt idx="7795">
                  <c:v>2458.4960900000001</c:v>
                </c:pt>
                <c:pt idx="7796">
                  <c:v>2458.4960900000001</c:v>
                </c:pt>
                <c:pt idx="7797">
                  <c:v>2460.9375000000018</c:v>
                </c:pt>
                <c:pt idx="7798">
                  <c:v>2458.4960900000001</c:v>
                </c:pt>
                <c:pt idx="7799">
                  <c:v>2458.4960900000001</c:v>
                </c:pt>
                <c:pt idx="7800">
                  <c:v>2458.4960900000001</c:v>
                </c:pt>
                <c:pt idx="7801">
                  <c:v>2458.4960900000001</c:v>
                </c:pt>
                <c:pt idx="7802">
                  <c:v>2458.4960900000001</c:v>
                </c:pt>
                <c:pt idx="7803">
                  <c:v>2458.4960900000001</c:v>
                </c:pt>
                <c:pt idx="7804">
                  <c:v>2458.4960900000001</c:v>
                </c:pt>
                <c:pt idx="7805">
                  <c:v>2458.4960900000001</c:v>
                </c:pt>
                <c:pt idx="7806">
                  <c:v>2460.9375000000018</c:v>
                </c:pt>
                <c:pt idx="7807">
                  <c:v>2458.4960900000001</c:v>
                </c:pt>
                <c:pt idx="7808">
                  <c:v>2458.4960900000001</c:v>
                </c:pt>
                <c:pt idx="7809">
                  <c:v>2458.4960900000001</c:v>
                </c:pt>
                <c:pt idx="7810">
                  <c:v>2458.4960900000001</c:v>
                </c:pt>
                <c:pt idx="7811">
                  <c:v>2458.4960900000001</c:v>
                </c:pt>
                <c:pt idx="7812">
                  <c:v>2458.4960900000001</c:v>
                </c:pt>
                <c:pt idx="7813">
                  <c:v>2458.4960900000001</c:v>
                </c:pt>
                <c:pt idx="7814">
                  <c:v>2458.4960900000001</c:v>
                </c:pt>
                <c:pt idx="7815">
                  <c:v>2458.4960900000001</c:v>
                </c:pt>
                <c:pt idx="7816">
                  <c:v>2460.9375000000018</c:v>
                </c:pt>
                <c:pt idx="7817">
                  <c:v>2458.4960900000001</c:v>
                </c:pt>
                <c:pt idx="7818">
                  <c:v>2460.9375000000018</c:v>
                </c:pt>
                <c:pt idx="7819">
                  <c:v>2460.9375000000018</c:v>
                </c:pt>
                <c:pt idx="7820">
                  <c:v>2458.4960900000001</c:v>
                </c:pt>
                <c:pt idx="7821">
                  <c:v>2458.4960900000001</c:v>
                </c:pt>
                <c:pt idx="7822">
                  <c:v>2458.4960900000001</c:v>
                </c:pt>
                <c:pt idx="7823">
                  <c:v>2458.4960900000001</c:v>
                </c:pt>
                <c:pt idx="7824">
                  <c:v>2458.4960900000001</c:v>
                </c:pt>
                <c:pt idx="7825">
                  <c:v>2458.4960900000001</c:v>
                </c:pt>
                <c:pt idx="7826">
                  <c:v>2458.4960900000001</c:v>
                </c:pt>
                <c:pt idx="7827">
                  <c:v>2460.9375000000018</c:v>
                </c:pt>
                <c:pt idx="7828">
                  <c:v>2458.4960900000001</c:v>
                </c:pt>
                <c:pt idx="7829">
                  <c:v>2458.4960900000001</c:v>
                </c:pt>
                <c:pt idx="7830">
                  <c:v>2458.4960900000001</c:v>
                </c:pt>
                <c:pt idx="7831">
                  <c:v>2458.4960900000001</c:v>
                </c:pt>
                <c:pt idx="7832">
                  <c:v>2458.4960900000001</c:v>
                </c:pt>
                <c:pt idx="7833">
                  <c:v>2458.4960900000001</c:v>
                </c:pt>
                <c:pt idx="7834">
                  <c:v>2458.4960900000001</c:v>
                </c:pt>
                <c:pt idx="7835">
                  <c:v>2460.9375000000018</c:v>
                </c:pt>
                <c:pt idx="7836">
                  <c:v>2458.4960900000001</c:v>
                </c:pt>
                <c:pt idx="7837">
                  <c:v>2458.4960900000001</c:v>
                </c:pt>
                <c:pt idx="7838">
                  <c:v>2458.4960900000001</c:v>
                </c:pt>
                <c:pt idx="7839">
                  <c:v>2458.4960900000001</c:v>
                </c:pt>
                <c:pt idx="7840">
                  <c:v>2458.4960900000001</c:v>
                </c:pt>
                <c:pt idx="7841">
                  <c:v>2460.9375000000018</c:v>
                </c:pt>
                <c:pt idx="7842">
                  <c:v>2458.4960900000001</c:v>
                </c:pt>
                <c:pt idx="7843">
                  <c:v>2458.4960900000001</c:v>
                </c:pt>
                <c:pt idx="7844">
                  <c:v>2458.4960900000001</c:v>
                </c:pt>
                <c:pt idx="7845">
                  <c:v>2460.9375000000018</c:v>
                </c:pt>
                <c:pt idx="7846">
                  <c:v>2458.4960900000001</c:v>
                </c:pt>
                <c:pt idx="7847">
                  <c:v>2458.4960900000001</c:v>
                </c:pt>
                <c:pt idx="7848">
                  <c:v>2458.4960900000001</c:v>
                </c:pt>
                <c:pt idx="7849">
                  <c:v>2458.4960900000001</c:v>
                </c:pt>
                <c:pt idx="7850">
                  <c:v>2458.4960900000001</c:v>
                </c:pt>
                <c:pt idx="7851">
                  <c:v>2458.4960900000001</c:v>
                </c:pt>
                <c:pt idx="7852">
                  <c:v>2458.4960900000001</c:v>
                </c:pt>
                <c:pt idx="7853">
                  <c:v>2458.4960900000001</c:v>
                </c:pt>
                <c:pt idx="7854">
                  <c:v>2458.4960900000001</c:v>
                </c:pt>
                <c:pt idx="7855">
                  <c:v>2458.4960900000001</c:v>
                </c:pt>
                <c:pt idx="7856">
                  <c:v>2458.4960900000001</c:v>
                </c:pt>
                <c:pt idx="7857">
                  <c:v>2458.4960900000001</c:v>
                </c:pt>
                <c:pt idx="7858">
                  <c:v>2458.4960900000001</c:v>
                </c:pt>
                <c:pt idx="7859">
                  <c:v>2458.4960900000001</c:v>
                </c:pt>
                <c:pt idx="7860">
                  <c:v>2458.4960900000001</c:v>
                </c:pt>
                <c:pt idx="7861">
                  <c:v>2458.4960900000001</c:v>
                </c:pt>
                <c:pt idx="7862">
                  <c:v>2460.9375000000018</c:v>
                </c:pt>
                <c:pt idx="7863">
                  <c:v>2458.4960900000001</c:v>
                </c:pt>
                <c:pt idx="7864">
                  <c:v>2458.4960900000001</c:v>
                </c:pt>
                <c:pt idx="7865">
                  <c:v>2458.4960900000001</c:v>
                </c:pt>
                <c:pt idx="7866">
                  <c:v>2458.4960900000001</c:v>
                </c:pt>
                <c:pt idx="7867">
                  <c:v>2458.4960900000001</c:v>
                </c:pt>
                <c:pt idx="7868">
                  <c:v>2458.4960900000001</c:v>
                </c:pt>
                <c:pt idx="7869">
                  <c:v>2458.4960900000001</c:v>
                </c:pt>
                <c:pt idx="7870">
                  <c:v>2458.4960900000001</c:v>
                </c:pt>
                <c:pt idx="7871">
                  <c:v>2458.4960900000001</c:v>
                </c:pt>
                <c:pt idx="7872">
                  <c:v>2458.4960900000001</c:v>
                </c:pt>
                <c:pt idx="7873">
                  <c:v>2460.9375000000018</c:v>
                </c:pt>
                <c:pt idx="7874">
                  <c:v>2458.4960900000001</c:v>
                </c:pt>
                <c:pt idx="7875">
                  <c:v>2458.4960900000001</c:v>
                </c:pt>
                <c:pt idx="7876">
                  <c:v>2458.4960900000001</c:v>
                </c:pt>
                <c:pt idx="7877">
                  <c:v>2458.4960900000001</c:v>
                </c:pt>
                <c:pt idx="7878">
                  <c:v>2458.4960900000001</c:v>
                </c:pt>
                <c:pt idx="7879">
                  <c:v>2458.4960900000001</c:v>
                </c:pt>
                <c:pt idx="7880">
                  <c:v>2458.4960900000001</c:v>
                </c:pt>
                <c:pt idx="7881">
                  <c:v>2460.9375000000018</c:v>
                </c:pt>
                <c:pt idx="7882">
                  <c:v>2458.4960900000001</c:v>
                </c:pt>
                <c:pt idx="7883">
                  <c:v>2460.9375000000018</c:v>
                </c:pt>
                <c:pt idx="7884">
                  <c:v>2458.4960900000001</c:v>
                </c:pt>
                <c:pt idx="7885">
                  <c:v>2458.4960900000001</c:v>
                </c:pt>
                <c:pt idx="7886">
                  <c:v>2458.4960900000001</c:v>
                </c:pt>
                <c:pt idx="7887">
                  <c:v>2458.4960900000001</c:v>
                </c:pt>
                <c:pt idx="7888">
                  <c:v>2458.4960900000001</c:v>
                </c:pt>
                <c:pt idx="7889">
                  <c:v>2458.4960900000001</c:v>
                </c:pt>
                <c:pt idx="7890">
                  <c:v>2460.9375000000018</c:v>
                </c:pt>
                <c:pt idx="7891">
                  <c:v>2458.4960900000001</c:v>
                </c:pt>
                <c:pt idx="7892">
                  <c:v>2458.4960900000001</c:v>
                </c:pt>
                <c:pt idx="7893">
                  <c:v>2458.4960900000001</c:v>
                </c:pt>
                <c:pt idx="7894">
                  <c:v>2458.4960900000001</c:v>
                </c:pt>
                <c:pt idx="7895">
                  <c:v>2460.9375000000018</c:v>
                </c:pt>
                <c:pt idx="7896">
                  <c:v>2458.4960900000001</c:v>
                </c:pt>
                <c:pt idx="7897">
                  <c:v>2458.4960900000001</c:v>
                </c:pt>
                <c:pt idx="7898">
                  <c:v>2458.4960900000001</c:v>
                </c:pt>
                <c:pt idx="7899">
                  <c:v>2458.4960900000001</c:v>
                </c:pt>
                <c:pt idx="7900">
                  <c:v>2458.4960900000001</c:v>
                </c:pt>
                <c:pt idx="7901">
                  <c:v>2460.9375000000018</c:v>
                </c:pt>
                <c:pt idx="7902">
                  <c:v>2458.4960900000001</c:v>
                </c:pt>
                <c:pt idx="7903">
                  <c:v>2460.9375000000018</c:v>
                </c:pt>
                <c:pt idx="7904">
                  <c:v>2458.4960900000001</c:v>
                </c:pt>
                <c:pt idx="7905">
                  <c:v>2458.4960900000001</c:v>
                </c:pt>
                <c:pt idx="7906">
                  <c:v>2458.4960900000001</c:v>
                </c:pt>
                <c:pt idx="7907">
                  <c:v>2458.4960900000001</c:v>
                </c:pt>
                <c:pt idx="7908">
                  <c:v>2458.4960900000001</c:v>
                </c:pt>
                <c:pt idx="7909">
                  <c:v>2458.4960900000001</c:v>
                </c:pt>
                <c:pt idx="7910">
                  <c:v>2460.9375000000018</c:v>
                </c:pt>
                <c:pt idx="7911">
                  <c:v>2458.4960900000001</c:v>
                </c:pt>
                <c:pt idx="7912">
                  <c:v>2458.4960900000001</c:v>
                </c:pt>
                <c:pt idx="7913">
                  <c:v>2458.4960900000001</c:v>
                </c:pt>
                <c:pt idx="7914">
                  <c:v>2458.4960900000001</c:v>
                </c:pt>
                <c:pt idx="7915">
                  <c:v>2458.4960900000001</c:v>
                </c:pt>
                <c:pt idx="7916">
                  <c:v>2458.4960900000001</c:v>
                </c:pt>
                <c:pt idx="7917">
                  <c:v>2458.4960900000001</c:v>
                </c:pt>
                <c:pt idx="7918">
                  <c:v>2458.4960900000001</c:v>
                </c:pt>
                <c:pt idx="7919">
                  <c:v>2458.4960900000001</c:v>
                </c:pt>
                <c:pt idx="7920">
                  <c:v>2458.4960900000001</c:v>
                </c:pt>
                <c:pt idx="7921">
                  <c:v>2458.4960900000001</c:v>
                </c:pt>
                <c:pt idx="7922">
                  <c:v>2458.4960900000001</c:v>
                </c:pt>
                <c:pt idx="7923">
                  <c:v>2458.4960900000001</c:v>
                </c:pt>
                <c:pt idx="7924">
                  <c:v>2458.4960900000001</c:v>
                </c:pt>
                <c:pt idx="7925">
                  <c:v>2458.4960900000001</c:v>
                </c:pt>
                <c:pt idx="7926">
                  <c:v>2458.4960900000001</c:v>
                </c:pt>
                <c:pt idx="7927">
                  <c:v>2458.4960900000001</c:v>
                </c:pt>
                <c:pt idx="7928">
                  <c:v>2458.4960900000001</c:v>
                </c:pt>
                <c:pt idx="7929">
                  <c:v>2458.4960900000001</c:v>
                </c:pt>
                <c:pt idx="7930">
                  <c:v>2458.4960900000001</c:v>
                </c:pt>
                <c:pt idx="7931">
                  <c:v>2458.4960900000001</c:v>
                </c:pt>
                <c:pt idx="7932">
                  <c:v>2458.4960900000001</c:v>
                </c:pt>
                <c:pt idx="7933">
                  <c:v>2460.9375000000018</c:v>
                </c:pt>
                <c:pt idx="7934">
                  <c:v>2458.4960900000001</c:v>
                </c:pt>
                <c:pt idx="7935">
                  <c:v>2458.4960900000001</c:v>
                </c:pt>
                <c:pt idx="7936">
                  <c:v>2458.4960900000001</c:v>
                </c:pt>
                <c:pt idx="7937">
                  <c:v>2458.4960900000001</c:v>
                </c:pt>
                <c:pt idx="7938">
                  <c:v>2460.9375000000018</c:v>
                </c:pt>
                <c:pt idx="7939">
                  <c:v>2458.4960900000001</c:v>
                </c:pt>
                <c:pt idx="7940">
                  <c:v>2458.4960900000001</c:v>
                </c:pt>
                <c:pt idx="7941">
                  <c:v>2458.4960900000001</c:v>
                </c:pt>
                <c:pt idx="7942">
                  <c:v>2460.9375000000018</c:v>
                </c:pt>
                <c:pt idx="7943">
                  <c:v>2458.4960900000001</c:v>
                </c:pt>
                <c:pt idx="7944">
                  <c:v>2458.4960900000001</c:v>
                </c:pt>
                <c:pt idx="7945">
                  <c:v>2458.4960900000001</c:v>
                </c:pt>
                <c:pt idx="7946">
                  <c:v>2458.4960900000001</c:v>
                </c:pt>
                <c:pt idx="7947">
                  <c:v>2458.4960900000001</c:v>
                </c:pt>
                <c:pt idx="7948">
                  <c:v>2458.4960900000001</c:v>
                </c:pt>
                <c:pt idx="7949">
                  <c:v>2458.4960900000001</c:v>
                </c:pt>
                <c:pt idx="7950">
                  <c:v>2458.4960900000001</c:v>
                </c:pt>
                <c:pt idx="7951">
                  <c:v>2458.4960900000001</c:v>
                </c:pt>
                <c:pt idx="7952">
                  <c:v>2458.4960900000001</c:v>
                </c:pt>
                <c:pt idx="7953">
                  <c:v>2458.4960900000001</c:v>
                </c:pt>
                <c:pt idx="7954">
                  <c:v>2458.4960900000001</c:v>
                </c:pt>
                <c:pt idx="7955">
                  <c:v>2458.4960900000001</c:v>
                </c:pt>
                <c:pt idx="7956">
                  <c:v>2458.4960900000001</c:v>
                </c:pt>
                <c:pt idx="7957">
                  <c:v>2458.4960900000001</c:v>
                </c:pt>
                <c:pt idx="7958">
                  <c:v>2458.4960900000001</c:v>
                </c:pt>
                <c:pt idx="7959">
                  <c:v>2458.4960900000001</c:v>
                </c:pt>
                <c:pt idx="7960">
                  <c:v>2460.9375000000018</c:v>
                </c:pt>
                <c:pt idx="7961">
                  <c:v>2458.4960900000001</c:v>
                </c:pt>
                <c:pt idx="7962">
                  <c:v>2460.9375000000018</c:v>
                </c:pt>
                <c:pt idx="7963">
                  <c:v>2458.4960900000001</c:v>
                </c:pt>
                <c:pt idx="7964">
                  <c:v>2458.4960900000001</c:v>
                </c:pt>
                <c:pt idx="7965">
                  <c:v>2458.4960900000001</c:v>
                </c:pt>
                <c:pt idx="7966">
                  <c:v>2458.4960900000001</c:v>
                </c:pt>
                <c:pt idx="7967">
                  <c:v>2458.4960900000001</c:v>
                </c:pt>
                <c:pt idx="7968">
                  <c:v>2458.4960900000001</c:v>
                </c:pt>
                <c:pt idx="7969">
                  <c:v>2458.4960900000001</c:v>
                </c:pt>
                <c:pt idx="7970">
                  <c:v>2458.4960900000001</c:v>
                </c:pt>
                <c:pt idx="7971">
                  <c:v>2458.4960900000001</c:v>
                </c:pt>
                <c:pt idx="7972">
                  <c:v>2458.4960900000001</c:v>
                </c:pt>
                <c:pt idx="7973">
                  <c:v>2458.4960900000001</c:v>
                </c:pt>
                <c:pt idx="7974">
                  <c:v>2458.4960900000001</c:v>
                </c:pt>
                <c:pt idx="7975">
                  <c:v>2460.9375000000018</c:v>
                </c:pt>
                <c:pt idx="7976">
                  <c:v>2458.4960900000001</c:v>
                </c:pt>
                <c:pt idx="7977">
                  <c:v>2458.4960900000001</c:v>
                </c:pt>
                <c:pt idx="7978">
                  <c:v>2458.4960900000001</c:v>
                </c:pt>
                <c:pt idx="7979">
                  <c:v>2458.4960900000001</c:v>
                </c:pt>
                <c:pt idx="7980">
                  <c:v>2458.4960900000001</c:v>
                </c:pt>
                <c:pt idx="7981">
                  <c:v>2458.4960900000001</c:v>
                </c:pt>
                <c:pt idx="7982">
                  <c:v>2458.4960900000001</c:v>
                </c:pt>
                <c:pt idx="7983">
                  <c:v>2460.9375000000018</c:v>
                </c:pt>
                <c:pt idx="7984">
                  <c:v>2458.4960900000001</c:v>
                </c:pt>
                <c:pt idx="7985">
                  <c:v>2458.4960900000001</c:v>
                </c:pt>
                <c:pt idx="7986">
                  <c:v>2458.4960900000001</c:v>
                </c:pt>
                <c:pt idx="7987">
                  <c:v>2458.4960900000001</c:v>
                </c:pt>
                <c:pt idx="7988">
                  <c:v>2458.4960900000001</c:v>
                </c:pt>
                <c:pt idx="7989">
                  <c:v>2460.9375000000018</c:v>
                </c:pt>
                <c:pt idx="7990">
                  <c:v>2458.4960900000001</c:v>
                </c:pt>
                <c:pt idx="7991">
                  <c:v>2458.4960900000001</c:v>
                </c:pt>
                <c:pt idx="7992">
                  <c:v>2458.4960900000001</c:v>
                </c:pt>
                <c:pt idx="7993">
                  <c:v>2458.4960900000001</c:v>
                </c:pt>
                <c:pt idx="7994">
                  <c:v>2458.4960900000001</c:v>
                </c:pt>
                <c:pt idx="7995">
                  <c:v>2458.4960900000001</c:v>
                </c:pt>
                <c:pt idx="7996">
                  <c:v>2458.4960900000001</c:v>
                </c:pt>
                <c:pt idx="7997">
                  <c:v>2460.9375000000018</c:v>
                </c:pt>
                <c:pt idx="7998">
                  <c:v>2458.4960900000001</c:v>
                </c:pt>
                <c:pt idx="7999">
                  <c:v>2458.4960900000001</c:v>
                </c:pt>
                <c:pt idx="8000">
                  <c:v>2458.4960900000001</c:v>
                </c:pt>
                <c:pt idx="8001">
                  <c:v>2458.4960900000001</c:v>
                </c:pt>
                <c:pt idx="8002">
                  <c:v>2458.4960900000001</c:v>
                </c:pt>
                <c:pt idx="8003">
                  <c:v>2458.4960900000001</c:v>
                </c:pt>
                <c:pt idx="8004">
                  <c:v>2458.4960900000001</c:v>
                </c:pt>
                <c:pt idx="8005">
                  <c:v>2458.4960900000001</c:v>
                </c:pt>
                <c:pt idx="8006">
                  <c:v>2458.4960900000001</c:v>
                </c:pt>
                <c:pt idx="8007">
                  <c:v>2458.4960900000001</c:v>
                </c:pt>
                <c:pt idx="8008">
                  <c:v>2458.4960900000001</c:v>
                </c:pt>
                <c:pt idx="8009">
                  <c:v>2458.4960900000001</c:v>
                </c:pt>
                <c:pt idx="8010">
                  <c:v>2458.4960900000001</c:v>
                </c:pt>
                <c:pt idx="8011">
                  <c:v>2458.4960900000001</c:v>
                </c:pt>
                <c:pt idx="8012">
                  <c:v>2458.4960900000001</c:v>
                </c:pt>
                <c:pt idx="8013">
                  <c:v>2458.4960900000001</c:v>
                </c:pt>
                <c:pt idx="8014">
                  <c:v>2458.4960900000001</c:v>
                </c:pt>
                <c:pt idx="8015">
                  <c:v>2458.4960900000001</c:v>
                </c:pt>
                <c:pt idx="8016">
                  <c:v>2458.4960900000001</c:v>
                </c:pt>
                <c:pt idx="8017">
                  <c:v>2458.4960900000001</c:v>
                </c:pt>
                <c:pt idx="8018">
                  <c:v>2458.4960900000001</c:v>
                </c:pt>
                <c:pt idx="8019">
                  <c:v>2460.9375000000018</c:v>
                </c:pt>
                <c:pt idx="8020">
                  <c:v>2458.4960900000001</c:v>
                </c:pt>
                <c:pt idx="8021">
                  <c:v>2458.4960900000001</c:v>
                </c:pt>
                <c:pt idx="8022">
                  <c:v>2458.4960900000001</c:v>
                </c:pt>
                <c:pt idx="8023">
                  <c:v>2458.4960900000001</c:v>
                </c:pt>
                <c:pt idx="8024">
                  <c:v>2458.4960900000001</c:v>
                </c:pt>
                <c:pt idx="8025">
                  <c:v>2458.4960900000001</c:v>
                </c:pt>
                <c:pt idx="8026">
                  <c:v>2458.4960900000001</c:v>
                </c:pt>
                <c:pt idx="8027">
                  <c:v>2458.4960900000001</c:v>
                </c:pt>
                <c:pt idx="8028">
                  <c:v>2458.4960900000001</c:v>
                </c:pt>
                <c:pt idx="8029">
                  <c:v>2458.4960900000001</c:v>
                </c:pt>
                <c:pt idx="8030">
                  <c:v>2458.4960900000001</c:v>
                </c:pt>
                <c:pt idx="8031">
                  <c:v>2458.4960900000001</c:v>
                </c:pt>
                <c:pt idx="8032">
                  <c:v>2458.4960900000001</c:v>
                </c:pt>
                <c:pt idx="8033">
                  <c:v>2460.9375000000018</c:v>
                </c:pt>
                <c:pt idx="8034">
                  <c:v>2458.4960900000001</c:v>
                </c:pt>
                <c:pt idx="8035">
                  <c:v>2458.4960900000001</c:v>
                </c:pt>
                <c:pt idx="8036">
                  <c:v>2458.4960900000001</c:v>
                </c:pt>
                <c:pt idx="8037">
                  <c:v>2458.4960900000001</c:v>
                </c:pt>
                <c:pt idx="8038">
                  <c:v>2458.4960900000001</c:v>
                </c:pt>
                <c:pt idx="8039">
                  <c:v>2460.9375000000018</c:v>
                </c:pt>
                <c:pt idx="8040">
                  <c:v>2458.4960900000001</c:v>
                </c:pt>
                <c:pt idx="8041">
                  <c:v>2460.9375000000018</c:v>
                </c:pt>
                <c:pt idx="8042">
                  <c:v>2458.4960900000001</c:v>
                </c:pt>
                <c:pt idx="8043">
                  <c:v>2458.4960900000001</c:v>
                </c:pt>
                <c:pt idx="8044">
                  <c:v>2458.4960900000001</c:v>
                </c:pt>
                <c:pt idx="8045">
                  <c:v>2458.4960900000001</c:v>
                </c:pt>
                <c:pt idx="8046">
                  <c:v>2458.4960900000001</c:v>
                </c:pt>
                <c:pt idx="8047">
                  <c:v>2458.4960900000001</c:v>
                </c:pt>
                <c:pt idx="8048">
                  <c:v>2458.4960900000001</c:v>
                </c:pt>
                <c:pt idx="8049">
                  <c:v>2458.4960900000001</c:v>
                </c:pt>
                <c:pt idx="8050">
                  <c:v>2458.4960900000001</c:v>
                </c:pt>
                <c:pt idx="8051">
                  <c:v>2458.4960900000001</c:v>
                </c:pt>
                <c:pt idx="8052">
                  <c:v>2458.4960900000001</c:v>
                </c:pt>
                <c:pt idx="8053">
                  <c:v>2458.4960900000001</c:v>
                </c:pt>
                <c:pt idx="8054">
                  <c:v>2458.4960900000001</c:v>
                </c:pt>
                <c:pt idx="8055">
                  <c:v>2458.4960900000001</c:v>
                </c:pt>
                <c:pt idx="8056">
                  <c:v>2458.4960900000001</c:v>
                </c:pt>
                <c:pt idx="8057">
                  <c:v>2458.4960900000001</c:v>
                </c:pt>
                <c:pt idx="8058">
                  <c:v>2458.4960900000001</c:v>
                </c:pt>
                <c:pt idx="8059">
                  <c:v>2458.4960900000001</c:v>
                </c:pt>
                <c:pt idx="8060">
                  <c:v>2458.4960900000001</c:v>
                </c:pt>
                <c:pt idx="8061">
                  <c:v>2458.4960900000001</c:v>
                </c:pt>
                <c:pt idx="8062">
                  <c:v>2458.4960900000001</c:v>
                </c:pt>
                <c:pt idx="8063">
                  <c:v>2458.4960900000001</c:v>
                </c:pt>
                <c:pt idx="8064">
                  <c:v>2458.4960900000001</c:v>
                </c:pt>
                <c:pt idx="8065">
                  <c:v>2458.4960900000001</c:v>
                </c:pt>
                <c:pt idx="8066">
                  <c:v>2458.4960900000001</c:v>
                </c:pt>
                <c:pt idx="8067">
                  <c:v>2458.4960900000001</c:v>
                </c:pt>
                <c:pt idx="8068">
                  <c:v>2458.4960900000001</c:v>
                </c:pt>
                <c:pt idx="8069">
                  <c:v>2460.9375000000018</c:v>
                </c:pt>
                <c:pt idx="8070">
                  <c:v>2458.4960900000001</c:v>
                </c:pt>
                <c:pt idx="8071">
                  <c:v>2458.4960900000001</c:v>
                </c:pt>
                <c:pt idx="8072">
                  <c:v>2458.4960900000001</c:v>
                </c:pt>
                <c:pt idx="8073">
                  <c:v>2458.4960900000001</c:v>
                </c:pt>
                <c:pt idx="8074">
                  <c:v>2458.4960900000001</c:v>
                </c:pt>
                <c:pt idx="8075">
                  <c:v>2458.4960900000001</c:v>
                </c:pt>
                <c:pt idx="8076">
                  <c:v>2458.4960900000001</c:v>
                </c:pt>
                <c:pt idx="8077">
                  <c:v>2458.4960900000001</c:v>
                </c:pt>
                <c:pt idx="8078">
                  <c:v>2458.4960900000001</c:v>
                </c:pt>
                <c:pt idx="8079">
                  <c:v>2458.4960900000001</c:v>
                </c:pt>
                <c:pt idx="8080">
                  <c:v>2460.9375000000018</c:v>
                </c:pt>
                <c:pt idx="8081">
                  <c:v>2458.4960900000001</c:v>
                </c:pt>
                <c:pt idx="8082">
                  <c:v>2458.4960900000001</c:v>
                </c:pt>
                <c:pt idx="8083">
                  <c:v>2458.4960900000001</c:v>
                </c:pt>
                <c:pt idx="8084">
                  <c:v>2458.4960900000001</c:v>
                </c:pt>
                <c:pt idx="8085">
                  <c:v>2458.4960900000001</c:v>
                </c:pt>
                <c:pt idx="8086">
                  <c:v>2458.4960900000001</c:v>
                </c:pt>
                <c:pt idx="8087">
                  <c:v>2458.4960900000001</c:v>
                </c:pt>
                <c:pt idx="8088">
                  <c:v>2458.4960900000001</c:v>
                </c:pt>
                <c:pt idx="8089">
                  <c:v>2458.4960900000001</c:v>
                </c:pt>
                <c:pt idx="8090">
                  <c:v>2458.4960900000001</c:v>
                </c:pt>
                <c:pt idx="8091">
                  <c:v>2458.4960900000001</c:v>
                </c:pt>
                <c:pt idx="8092">
                  <c:v>2458.4960900000001</c:v>
                </c:pt>
                <c:pt idx="8093">
                  <c:v>2458.4960900000001</c:v>
                </c:pt>
                <c:pt idx="8094">
                  <c:v>2458.4960900000001</c:v>
                </c:pt>
                <c:pt idx="8095">
                  <c:v>2460.9375000000018</c:v>
                </c:pt>
                <c:pt idx="8096">
                  <c:v>2458.4960900000001</c:v>
                </c:pt>
                <c:pt idx="8097">
                  <c:v>2458.4960900000001</c:v>
                </c:pt>
                <c:pt idx="8098">
                  <c:v>2458.4960900000001</c:v>
                </c:pt>
                <c:pt idx="8099">
                  <c:v>2458.4960900000001</c:v>
                </c:pt>
                <c:pt idx="8100">
                  <c:v>2458.4960900000001</c:v>
                </c:pt>
                <c:pt idx="8101">
                  <c:v>2458.4960900000001</c:v>
                </c:pt>
                <c:pt idx="8102">
                  <c:v>2458.4960900000001</c:v>
                </c:pt>
                <c:pt idx="8103">
                  <c:v>2458.4960900000001</c:v>
                </c:pt>
                <c:pt idx="8104">
                  <c:v>2458.4960900000001</c:v>
                </c:pt>
                <c:pt idx="8105">
                  <c:v>2458.4960900000001</c:v>
                </c:pt>
                <c:pt idx="8106">
                  <c:v>2458.4960900000001</c:v>
                </c:pt>
                <c:pt idx="8107">
                  <c:v>2458.4960900000001</c:v>
                </c:pt>
                <c:pt idx="8108">
                  <c:v>2458.4960900000001</c:v>
                </c:pt>
                <c:pt idx="8109">
                  <c:v>2458.4960900000001</c:v>
                </c:pt>
                <c:pt idx="8110">
                  <c:v>2458.4960900000001</c:v>
                </c:pt>
                <c:pt idx="8111">
                  <c:v>2458.4960900000001</c:v>
                </c:pt>
                <c:pt idx="8112">
                  <c:v>2458.4960900000001</c:v>
                </c:pt>
                <c:pt idx="8113">
                  <c:v>2458.4960900000001</c:v>
                </c:pt>
                <c:pt idx="8114">
                  <c:v>2458.4960900000001</c:v>
                </c:pt>
                <c:pt idx="8115">
                  <c:v>2458.4960900000001</c:v>
                </c:pt>
                <c:pt idx="8116">
                  <c:v>2458.4960900000001</c:v>
                </c:pt>
                <c:pt idx="8117">
                  <c:v>2458.4960900000001</c:v>
                </c:pt>
                <c:pt idx="8118">
                  <c:v>2458.4960900000001</c:v>
                </c:pt>
                <c:pt idx="8119">
                  <c:v>2458.4960900000001</c:v>
                </c:pt>
                <c:pt idx="8120">
                  <c:v>2460.9375000000018</c:v>
                </c:pt>
                <c:pt idx="8121">
                  <c:v>2458.4960900000001</c:v>
                </c:pt>
                <c:pt idx="8122">
                  <c:v>2458.4960900000001</c:v>
                </c:pt>
                <c:pt idx="8123">
                  <c:v>2458.4960900000001</c:v>
                </c:pt>
                <c:pt idx="8124">
                  <c:v>2458.4960900000001</c:v>
                </c:pt>
                <c:pt idx="8125">
                  <c:v>2458.4960900000001</c:v>
                </c:pt>
                <c:pt idx="8126">
                  <c:v>2458.4960900000001</c:v>
                </c:pt>
                <c:pt idx="8127">
                  <c:v>2458.4960900000001</c:v>
                </c:pt>
                <c:pt idx="8128">
                  <c:v>2458.4960900000001</c:v>
                </c:pt>
                <c:pt idx="8129">
                  <c:v>2458.4960900000001</c:v>
                </c:pt>
                <c:pt idx="8130">
                  <c:v>2458.4960900000001</c:v>
                </c:pt>
                <c:pt idx="8131">
                  <c:v>2458.4960900000001</c:v>
                </c:pt>
                <c:pt idx="8132">
                  <c:v>2458.4960900000001</c:v>
                </c:pt>
                <c:pt idx="8133">
                  <c:v>2458.4960900000001</c:v>
                </c:pt>
                <c:pt idx="8134">
                  <c:v>2456.0546899999981</c:v>
                </c:pt>
                <c:pt idx="8135">
                  <c:v>2456.0546899999981</c:v>
                </c:pt>
                <c:pt idx="8136">
                  <c:v>2458.4960900000001</c:v>
                </c:pt>
                <c:pt idx="8137">
                  <c:v>2458.4960900000001</c:v>
                </c:pt>
                <c:pt idx="8138">
                  <c:v>2458.4960900000001</c:v>
                </c:pt>
                <c:pt idx="8139">
                  <c:v>2458.4960900000001</c:v>
                </c:pt>
                <c:pt idx="8140">
                  <c:v>2458.4960900000001</c:v>
                </c:pt>
                <c:pt idx="8141">
                  <c:v>2458.4960900000001</c:v>
                </c:pt>
                <c:pt idx="8142">
                  <c:v>2458.4960900000001</c:v>
                </c:pt>
                <c:pt idx="8143">
                  <c:v>2458.4960900000001</c:v>
                </c:pt>
                <c:pt idx="8144">
                  <c:v>2458.4960900000001</c:v>
                </c:pt>
                <c:pt idx="8145">
                  <c:v>2458.4960900000001</c:v>
                </c:pt>
                <c:pt idx="8146">
                  <c:v>2458.4960900000001</c:v>
                </c:pt>
                <c:pt idx="8147">
                  <c:v>2458.4960900000001</c:v>
                </c:pt>
                <c:pt idx="8148">
                  <c:v>2458.4960900000001</c:v>
                </c:pt>
                <c:pt idx="8149">
                  <c:v>2458.4960900000001</c:v>
                </c:pt>
                <c:pt idx="8150">
                  <c:v>2458.4960900000001</c:v>
                </c:pt>
                <c:pt idx="8151">
                  <c:v>2458.4960900000001</c:v>
                </c:pt>
                <c:pt idx="8152">
                  <c:v>2458.4960900000001</c:v>
                </c:pt>
                <c:pt idx="8153">
                  <c:v>2458.4960900000001</c:v>
                </c:pt>
                <c:pt idx="8154">
                  <c:v>2458.4960900000001</c:v>
                </c:pt>
                <c:pt idx="8155">
                  <c:v>2458.4960900000001</c:v>
                </c:pt>
                <c:pt idx="8156">
                  <c:v>2458.4960900000001</c:v>
                </c:pt>
                <c:pt idx="8157">
                  <c:v>2458.4960900000001</c:v>
                </c:pt>
                <c:pt idx="8158">
                  <c:v>2458.4960900000001</c:v>
                </c:pt>
                <c:pt idx="8159">
                  <c:v>2458.4960900000001</c:v>
                </c:pt>
                <c:pt idx="8160">
                  <c:v>2458.4960900000001</c:v>
                </c:pt>
                <c:pt idx="8161">
                  <c:v>2458.4960900000001</c:v>
                </c:pt>
                <c:pt idx="8162">
                  <c:v>2458.4960900000001</c:v>
                </c:pt>
                <c:pt idx="8163">
                  <c:v>2458.4960900000001</c:v>
                </c:pt>
                <c:pt idx="8164">
                  <c:v>2458.4960900000001</c:v>
                </c:pt>
                <c:pt idx="8165">
                  <c:v>2456.0546899999981</c:v>
                </c:pt>
                <c:pt idx="8166">
                  <c:v>2458.4960900000001</c:v>
                </c:pt>
                <c:pt idx="8167">
                  <c:v>2458.4960900000001</c:v>
                </c:pt>
                <c:pt idx="8168">
                  <c:v>2458.4960900000001</c:v>
                </c:pt>
                <c:pt idx="8169">
                  <c:v>2458.4960900000001</c:v>
                </c:pt>
                <c:pt idx="8170">
                  <c:v>2458.4960900000001</c:v>
                </c:pt>
                <c:pt idx="8171">
                  <c:v>2458.4960900000001</c:v>
                </c:pt>
                <c:pt idx="8172">
                  <c:v>2458.4960900000001</c:v>
                </c:pt>
                <c:pt idx="8173">
                  <c:v>2458.4960900000001</c:v>
                </c:pt>
                <c:pt idx="8174">
                  <c:v>2458.4960900000001</c:v>
                </c:pt>
                <c:pt idx="8175">
                  <c:v>2458.4960900000001</c:v>
                </c:pt>
                <c:pt idx="8176">
                  <c:v>2458.4960900000001</c:v>
                </c:pt>
                <c:pt idx="8177">
                  <c:v>2458.4960900000001</c:v>
                </c:pt>
                <c:pt idx="8178">
                  <c:v>2458.4960900000001</c:v>
                </c:pt>
                <c:pt idx="8179">
                  <c:v>2458.4960900000001</c:v>
                </c:pt>
                <c:pt idx="8180">
                  <c:v>2458.4960900000001</c:v>
                </c:pt>
                <c:pt idx="8181">
                  <c:v>2458.4960900000001</c:v>
                </c:pt>
                <c:pt idx="8182">
                  <c:v>2458.4960900000001</c:v>
                </c:pt>
                <c:pt idx="8183">
                  <c:v>2458.4960900000001</c:v>
                </c:pt>
                <c:pt idx="8184">
                  <c:v>2458.4960900000001</c:v>
                </c:pt>
                <c:pt idx="8185">
                  <c:v>2458.4960900000001</c:v>
                </c:pt>
                <c:pt idx="8186">
                  <c:v>2458.4960900000001</c:v>
                </c:pt>
                <c:pt idx="8187">
                  <c:v>2458.4960900000001</c:v>
                </c:pt>
                <c:pt idx="8188">
                  <c:v>2458.4960900000001</c:v>
                </c:pt>
                <c:pt idx="8189">
                  <c:v>2458.4960900000001</c:v>
                </c:pt>
                <c:pt idx="8190">
                  <c:v>2458.4960900000001</c:v>
                </c:pt>
                <c:pt idx="8191">
                  <c:v>2458.4960900000001</c:v>
                </c:pt>
                <c:pt idx="8192">
                  <c:v>2458.4960900000001</c:v>
                </c:pt>
                <c:pt idx="8193">
                  <c:v>2458.4960900000001</c:v>
                </c:pt>
                <c:pt idx="8194">
                  <c:v>2458.4960900000001</c:v>
                </c:pt>
                <c:pt idx="8195">
                  <c:v>2458.4960900000001</c:v>
                </c:pt>
                <c:pt idx="8196">
                  <c:v>2458.4960900000001</c:v>
                </c:pt>
                <c:pt idx="8197">
                  <c:v>2458.4960900000001</c:v>
                </c:pt>
                <c:pt idx="8198">
                  <c:v>2458.4960900000001</c:v>
                </c:pt>
                <c:pt idx="8199">
                  <c:v>2458.4960900000001</c:v>
                </c:pt>
                <c:pt idx="8200">
                  <c:v>2458.4960900000001</c:v>
                </c:pt>
                <c:pt idx="8201">
                  <c:v>2458.4960900000001</c:v>
                </c:pt>
                <c:pt idx="8202">
                  <c:v>2458.4960900000001</c:v>
                </c:pt>
                <c:pt idx="8203">
                  <c:v>2458.4960900000001</c:v>
                </c:pt>
                <c:pt idx="8204">
                  <c:v>2458.4960900000001</c:v>
                </c:pt>
                <c:pt idx="8205">
                  <c:v>2458.4960900000001</c:v>
                </c:pt>
                <c:pt idx="8206">
                  <c:v>2458.4960900000001</c:v>
                </c:pt>
                <c:pt idx="8207">
                  <c:v>2458.4960900000001</c:v>
                </c:pt>
                <c:pt idx="8208">
                  <c:v>2458.4960900000001</c:v>
                </c:pt>
                <c:pt idx="8209">
                  <c:v>2458.4960900000001</c:v>
                </c:pt>
                <c:pt idx="8210">
                  <c:v>2458.4960900000001</c:v>
                </c:pt>
                <c:pt idx="8211">
                  <c:v>2458.4960900000001</c:v>
                </c:pt>
                <c:pt idx="8212">
                  <c:v>2458.4960900000001</c:v>
                </c:pt>
                <c:pt idx="8213">
                  <c:v>2458.4960900000001</c:v>
                </c:pt>
                <c:pt idx="8214">
                  <c:v>2458.4960900000001</c:v>
                </c:pt>
                <c:pt idx="8215">
                  <c:v>2458.4960900000001</c:v>
                </c:pt>
                <c:pt idx="8216">
                  <c:v>2458.4960900000001</c:v>
                </c:pt>
                <c:pt idx="8217">
                  <c:v>2458.4960900000001</c:v>
                </c:pt>
                <c:pt idx="8218">
                  <c:v>2458.4960900000001</c:v>
                </c:pt>
                <c:pt idx="8219">
                  <c:v>2458.4960900000001</c:v>
                </c:pt>
                <c:pt idx="8220">
                  <c:v>2458.4960900000001</c:v>
                </c:pt>
                <c:pt idx="8221">
                  <c:v>2458.4960900000001</c:v>
                </c:pt>
                <c:pt idx="8222">
                  <c:v>2458.4960900000001</c:v>
                </c:pt>
                <c:pt idx="8223">
                  <c:v>2458.4960900000001</c:v>
                </c:pt>
                <c:pt idx="8224">
                  <c:v>2458.4960900000001</c:v>
                </c:pt>
                <c:pt idx="8225">
                  <c:v>2458.4960900000001</c:v>
                </c:pt>
                <c:pt idx="8226">
                  <c:v>2458.4960900000001</c:v>
                </c:pt>
                <c:pt idx="8227">
                  <c:v>2458.4960900000001</c:v>
                </c:pt>
                <c:pt idx="8228">
                  <c:v>2458.4960900000001</c:v>
                </c:pt>
                <c:pt idx="8229">
                  <c:v>2458.4960900000001</c:v>
                </c:pt>
                <c:pt idx="8230">
                  <c:v>2458.4960900000001</c:v>
                </c:pt>
                <c:pt idx="8231">
                  <c:v>2458.4960900000001</c:v>
                </c:pt>
                <c:pt idx="8232">
                  <c:v>2458.4960900000001</c:v>
                </c:pt>
                <c:pt idx="8233">
                  <c:v>2458.4960900000001</c:v>
                </c:pt>
                <c:pt idx="8234">
                  <c:v>2458.4960900000001</c:v>
                </c:pt>
                <c:pt idx="8235">
                  <c:v>2458.4960900000001</c:v>
                </c:pt>
                <c:pt idx="8236">
                  <c:v>2456.0546899999981</c:v>
                </c:pt>
                <c:pt idx="8237">
                  <c:v>2458.4960900000001</c:v>
                </c:pt>
                <c:pt idx="8238">
                  <c:v>2458.4960900000001</c:v>
                </c:pt>
                <c:pt idx="8239">
                  <c:v>2458.4960900000001</c:v>
                </c:pt>
                <c:pt idx="8240">
                  <c:v>2458.4960900000001</c:v>
                </c:pt>
                <c:pt idx="8241">
                  <c:v>2458.4960900000001</c:v>
                </c:pt>
                <c:pt idx="8242">
                  <c:v>2458.4960900000001</c:v>
                </c:pt>
                <c:pt idx="8243">
                  <c:v>2458.4960900000001</c:v>
                </c:pt>
                <c:pt idx="8244">
                  <c:v>2458.4960900000001</c:v>
                </c:pt>
                <c:pt idx="8245">
                  <c:v>2458.4960900000001</c:v>
                </c:pt>
                <c:pt idx="8246">
                  <c:v>2458.4960900000001</c:v>
                </c:pt>
                <c:pt idx="8247">
                  <c:v>2458.4960900000001</c:v>
                </c:pt>
                <c:pt idx="8248">
                  <c:v>2458.4960900000001</c:v>
                </c:pt>
                <c:pt idx="8249">
                  <c:v>2458.4960900000001</c:v>
                </c:pt>
                <c:pt idx="8250">
                  <c:v>2458.4960900000001</c:v>
                </c:pt>
                <c:pt idx="8251">
                  <c:v>2458.4960900000001</c:v>
                </c:pt>
                <c:pt idx="8252">
                  <c:v>2458.4960900000001</c:v>
                </c:pt>
                <c:pt idx="8253">
                  <c:v>2458.4960900000001</c:v>
                </c:pt>
                <c:pt idx="8254">
                  <c:v>2458.4960900000001</c:v>
                </c:pt>
                <c:pt idx="8255">
                  <c:v>2458.4960900000001</c:v>
                </c:pt>
                <c:pt idx="8256">
                  <c:v>2458.4960900000001</c:v>
                </c:pt>
                <c:pt idx="8257">
                  <c:v>2458.4960900000001</c:v>
                </c:pt>
                <c:pt idx="8258">
                  <c:v>2458.4960900000001</c:v>
                </c:pt>
                <c:pt idx="8259">
                  <c:v>2458.4960900000001</c:v>
                </c:pt>
                <c:pt idx="8260">
                  <c:v>2458.4960900000001</c:v>
                </c:pt>
                <c:pt idx="8261">
                  <c:v>2458.4960900000001</c:v>
                </c:pt>
                <c:pt idx="8262">
                  <c:v>2458.4960900000001</c:v>
                </c:pt>
                <c:pt idx="8263">
                  <c:v>2458.4960900000001</c:v>
                </c:pt>
                <c:pt idx="8264">
                  <c:v>2458.4960900000001</c:v>
                </c:pt>
                <c:pt idx="8265">
                  <c:v>2458.4960900000001</c:v>
                </c:pt>
                <c:pt idx="8266">
                  <c:v>2458.4960900000001</c:v>
                </c:pt>
                <c:pt idx="8267">
                  <c:v>2458.4960900000001</c:v>
                </c:pt>
                <c:pt idx="8268">
                  <c:v>2458.4960900000001</c:v>
                </c:pt>
                <c:pt idx="8269">
                  <c:v>2458.4960900000001</c:v>
                </c:pt>
                <c:pt idx="8270">
                  <c:v>2458.4960900000001</c:v>
                </c:pt>
                <c:pt idx="8271">
                  <c:v>2458.4960900000001</c:v>
                </c:pt>
                <c:pt idx="8272">
                  <c:v>2458.4960900000001</c:v>
                </c:pt>
                <c:pt idx="8273">
                  <c:v>2458.4960900000001</c:v>
                </c:pt>
                <c:pt idx="8274">
                  <c:v>2458.4960900000001</c:v>
                </c:pt>
                <c:pt idx="8275">
                  <c:v>2458.4960900000001</c:v>
                </c:pt>
                <c:pt idx="8276">
                  <c:v>2458.4960900000001</c:v>
                </c:pt>
                <c:pt idx="8277">
                  <c:v>2458.4960900000001</c:v>
                </c:pt>
                <c:pt idx="8278">
                  <c:v>2458.4960900000001</c:v>
                </c:pt>
                <c:pt idx="8279">
                  <c:v>2458.4960900000001</c:v>
                </c:pt>
                <c:pt idx="8280">
                  <c:v>2458.4960900000001</c:v>
                </c:pt>
                <c:pt idx="8281">
                  <c:v>2458.4960900000001</c:v>
                </c:pt>
                <c:pt idx="8282">
                  <c:v>2458.4960900000001</c:v>
                </c:pt>
                <c:pt idx="8283">
                  <c:v>2458.4960900000001</c:v>
                </c:pt>
                <c:pt idx="8284">
                  <c:v>2458.4960900000001</c:v>
                </c:pt>
                <c:pt idx="8285">
                  <c:v>2458.4960900000001</c:v>
                </c:pt>
                <c:pt idx="8286">
                  <c:v>2458.4960900000001</c:v>
                </c:pt>
                <c:pt idx="8287">
                  <c:v>2458.4960900000001</c:v>
                </c:pt>
                <c:pt idx="8288">
                  <c:v>2458.4960900000001</c:v>
                </c:pt>
                <c:pt idx="8289">
                  <c:v>2458.4960900000001</c:v>
                </c:pt>
                <c:pt idx="8290">
                  <c:v>2458.4960900000001</c:v>
                </c:pt>
                <c:pt idx="8291">
                  <c:v>2458.4960900000001</c:v>
                </c:pt>
                <c:pt idx="8292">
                  <c:v>2458.4960900000001</c:v>
                </c:pt>
                <c:pt idx="8293">
                  <c:v>2458.4960900000001</c:v>
                </c:pt>
                <c:pt idx="8294">
                  <c:v>2458.4960900000001</c:v>
                </c:pt>
                <c:pt idx="8295">
                  <c:v>2456.0546899999981</c:v>
                </c:pt>
                <c:pt idx="8296">
                  <c:v>2458.4960900000001</c:v>
                </c:pt>
                <c:pt idx="8297">
                  <c:v>2458.4960900000001</c:v>
                </c:pt>
                <c:pt idx="8298">
                  <c:v>2458.4960900000001</c:v>
                </c:pt>
                <c:pt idx="8299">
                  <c:v>2458.4960900000001</c:v>
                </c:pt>
                <c:pt idx="8300">
                  <c:v>2458.4960900000001</c:v>
                </c:pt>
                <c:pt idx="8301">
                  <c:v>2458.4960900000001</c:v>
                </c:pt>
                <c:pt idx="8302">
                  <c:v>2458.4960900000001</c:v>
                </c:pt>
                <c:pt idx="8303">
                  <c:v>2458.4960900000001</c:v>
                </c:pt>
                <c:pt idx="8304">
                  <c:v>2458.4960900000001</c:v>
                </c:pt>
                <c:pt idx="8305">
                  <c:v>2458.4960900000001</c:v>
                </c:pt>
                <c:pt idx="8306">
                  <c:v>2458.4960900000001</c:v>
                </c:pt>
                <c:pt idx="8307">
                  <c:v>2458.4960900000001</c:v>
                </c:pt>
                <c:pt idx="8308">
                  <c:v>2456.0546899999981</c:v>
                </c:pt>
                <c:pt idx="8309">
                  <c:v>2458.4960900000001</c:v>
                </c:pt>
                <c:pt idx="8310">
                  <c:v>2458.4960900000001</c:v>
                </c:pt>
                <c:pt idx="8311">
                  <c:v>2458.4960900000001</c:v>
                </c:pt>
                <c:pt idx="8312">
                  <c:v>2458.4960900000001</c:v>
                </c:pt>
                <c:pt idx="8313">
                  <c:v>2458.4960900000001</c:v>
                </c:pt>
                <c:pt idx="8314">
                  <c:v>2458.4960900000001</c:v>
                </c:pt>
                <c:pt idx="8315">
                  <c:v>2458.4960900000001</c:v>
                </c:pt>
                <c:pt idx="8316">
                  <c:v>2458.4960900000001</c:v>
                </c:pt>
                <c:pt idx="8317">
                  <c:v>2458.4960900000001</c:v>
                </c:pt>
                <c:pt idx="8318">
                  <c:v>2458.4960900000001</c:v>
                </c:pt>
                <c:pt idx="8319">
                  <c:v>2458.4960900000001</c:v>
                </c:pt>
                <c:pt idx="8320">
                  <c:v>2458.4960900000001</c:v>
                </c:pt>
                <c:pt idx="8321">
                  <c:v>2458.4960900000001</c:v>
                </c:pt>
                <c:pt idx="8322">
                  <c:v>2456.0546899999981</c:v>
                </c:pt>
                <c:pt idx="8323">
                  <c:v>2458.4960900000001</c:v>
                </c:pt>
                <c:pt idx="8324">
                  <c:v>2458.4960900000001</c:v>
                </c:pt>
                <c:pt idx="8325">
                  <c:v>2458.4960900000001</c:v>
                </c:pt>
                <c:pt idx="8326">
                  <c:v>2456.0546899999981</c:v>
                </c:pt>
                <c:pt idx="8327">
                  <c:v>2458.4960900000001</c:v>
                </c:pt>
                <c:pt idx="8328">
                  <c:v>2458.4960900000001</c:v>
                </c:pt>
                <c:pt idx="8329">
                  <c:v>2458.4960900000001</c:v>
                </c:pt>
                <c:pt idx="8330">
                  <c:v>2458.4960900000001</c:v>
                </c:pt>
                <c:pt idx="8331">
                  <c:v>2458.4960900000001</c:v>
                </c:pt>
                <c:pt idx="8332">
                  <c:v>2458.4960900000001</c:v>
                </c:pt>
                <c:pt idx="8333">
                  <c:v>2458.4960900000001</c:v>
                </c:pt>
                <c:pt idx="8334">
                  <c:v>2458.4960900000001</c:v>
                </c:pt>
                <c:pt idx="8335">
                  <c:v>2458.4960900000001</c:v>
                </c:pt>
                <c:pt idx="8336">
                  <c:v>2458.4960900000001</c:v>
                </c:pt>
                <c:pt idx="8337">
                  <c:v>2458.4960900000001</c:v>
                </c:pt>
                <c:pt idx="8338">
                  <c:v>2458.4960900000001</c:v>
                </c:pt>
                <c:pt idx="8339">
                  <c:v>2458.4960900000001</c:v>
                </c:pt>
                <c:pt idx="8340">
                  <c:v>2458.4960900000001</c:v>
                </c:pt>
                <c:pt idx="8341">
                  <c:v>2458.4960900000001</c:v>
                </c:pt>
                <c:pt idx="8342">
                  <c:v>2458.4960900000001</c:v>
                </c:pt>
                <c:pt idx="8343">
                  <c:v>2458.4960900000001</c:v>
                </c:pt>
                <c:pt idx="8344">
                  <c:v>2458.4960900000001</c:v>
                </c:pt>
                <c:pt idx="8345">
                  <c:v>2458.4960900000001</c:v>
                </c:pt>
                <c:pt idx="8346">
                  <c:v>2458.4960900000001</c:v>
                </c:pt>
                <c:pt idx="8347">
                  <c:v>2458.4960900000001</c:v>
                </c:pt>
                <c:pt idx="8348">
                  <c:v>2458.4960900000001</c:v>
                </c:pt>
                <c:pt idx="8349">
                  <c:v>2458.4960900000001</c:v>
                </c:pt>
                <c:pt idx="8350">
                  <c:v>2458.4960900000001</c:v>
                </c:pt>
                <c:pt idx="8351">
                  <c:v>2458.4960900000001</c:v>
                </c:pt>
                <c:pt idx="8352">
                  <c:v>2458.4960900000001</c:v>
                </c:pt>
                <c:pt idx="8353">
                  <c:v>2458.4960900000001</c:v>
                </c:pt>
                <c:pt idx="8354">
                  <c:v>2458.4960900000001</c:v>
                </c:pt>
                <c:pt idx="8355">
                  <c:v>2456.0546899999981</c:v>
                </c:pt>
                <c:pt idx="8356">
                  <c:v>2458.4960900000001</c:v>
                </c:pt>
                <c:pt idx="8357">
                  <c:v>2456.0546899999981</c:v>
                </c:pt>
                <c:pt idx="8358">
                  <c:v>2458.4960900000001</c:v>
                </c:pt>
                <c:pt idx="8359">
                  <c:v>2458.4960900000001</c:v>
                </c:pt>
                <c:pt idx="8360">
                  <c:v>2458.4960900000001</c:v>
                </c:pt>
                <c:pt idx="8361">
                  <c:v>2458.4960900000001</c:v>
                </c:pt>
                <c:pt idx="8362">
                  <c:v>2458.4960900000001</c:v>
                </c:pt>
                <c:pt idx="8363">
                  <c:v>2458.4960900000001</c:v>
                </c:pt>
                <c:pt idx="8364">
                  <c:v>2458.4960900000001</c:v>
                </c:pt>
                <c:pt idx="8365">
                  <c:v>2458.4960900000001</c:v>
                </c:pt>
                <c:pt idx="8366">
                  <c:v>2458.4960900000001</c:v>
                </c:pt>
                <c:pt idx="8367">
                  <c:v>2458.4960900000001</c:v>
                </c:pt>
                <c:pt idx="8368">
                  <c:v>2458.4960900000001</c:v>
                </c:pt>
                <c:pt idx="8369">
                  <c:v>2458.4960900000001</c:v>
                </c:pt>
                <c:pt idx="8370">
                  <c:v>2458.4960900000001</c:v>
                </c:pt>
                <c:pt idx="8371">
                  <c:v>2458.4960900000001</c:v>
                </c:pt>
                <c:pt idx="8372">
                  <c:v>2458.4960900000001</c:v>
                </c:pt>
                <c:pt idx="8373">
                  <c:v>2458.4960900000001</c:v>
                </c:pt>
                <c:pt idx="8374">
                  <c:v>2458.4960900000001</c:v>
                </c:pt>
                <c:pt idx="8375">
                  <c:v>2458.4960900000001</c:v>
                </c:pt>
                <c:pt idx="8376">
                  <c:v>2458.4960900000001</c:v>
                </c:pt>
                <c:pt idx="8377">
                  <c:v>2456.0546899999981</c:v>
                </c:pt>
                <c:pt idx="8378">
                  <c:v>2458.4960900000001</c:v>
                </c:pt>
                <c:pt idx="8379">
                  <c:v>2456.0546899999981</c:v>
                </c:pt>
                <c:pt idx="8380">
                  <c:v>2458.4960900000001</c:v>
                </c:pt>
                <c:pt idx="8381">
                  <c:v>2458.4960900000001</c:v>
                </c:pt>
                <c:pt idx="8382">
                  <c:v>2458.4960900000001</c:v>
                </c:pt>
                <c:pt idx="8383">
                  <c:v>2458.4960900000001</c:v>
                </c:pt>
                <c:pt idx="8384">
                  <c:v>2458.4960900000001</c:v>
                </c:pt>
                <c:pt idx="8385">
                  <c:v>2458.4960900000001</c:v>
                </c:pt>
                <c:pt idx="8386">
                  <c:v>2458.4960900000001</c:v>
                </c:pt>
                <c:pt idx="8387">
                  <c:v>2458.4960900000001</c:v>
                </c:pt>
                <c:pt idx="8388">
                  <c:v>2458.4960900000001</c:v>
                </c:pt>
                <c:pt idx="8389">
                  <c:v>2458.4960900000001</c:v>
                </c:pt>
                <c:pt idx="8390">
                  <c:v>2456.0546899999981</c:v>
                </c:pt>
                <c:pt idx="8391">
                  <c:v>2456.0546899999981</c:v>
                </c:pt>
                <c:pt idx="8392">
                  <c:v>2458.4960900000001</c:v>
                </c:pt>
                <c:pt idx="8393">
                  <c:v>2458.4960900000001</c:v>
                </c:pt>
                <c:pt idx="8394">
                  <c:v>2458.4960900000001</c:v>
                </c:pt>
                <c:pt idx="8395">
                  <c:v>2458.4960900000001</c:v>
                </c:pt>
                <c:pt idx="8396">
                  <c:v>2458.4960900000001</c:v>
                </c:pt>
                <c:pt idx="8397">
                  <c:v>2458.4960900000001</c:v>
                </c:pt>
                <c:pt idx="8398">
                  <c:v>2458.4960900000001</c:v>
                </c:pt>
                <c:pt idx="8399">
                  <c:v>2458.4960900000001</c:v>
                </c:pt>
                <c:pt idx="8400">
                  <c:v>2460.9375000000018</c:v>
                </c:pt>
                <c:pt idx="8401">
                  <c:v>2458.4960900000001</c:v>
                </c:pt>
                <c:pt idx="8402">
                  <c:v>2458.4960900000001</c:v>
                </c:pt>
                <c:pt idx="8403">
                  <c:v>2458.4960900000001</c:v>
                </c:pt>
                <c:pt idx="8404">
                  <c:v>2458.4960900000001</c:v>
                </c:pt>
                <c:pt idx="8405">
                  <c:v>2458.4960900000001</c:v>
                </c:pt>
                <c:pt idx="8406">
                  <c:v>2458.4960900000001</c:v>
                </c:pt>
                <c:pt idx="8407">
                  <c:v>2458.4960900000001</c:v>
                </c:pt>
                <c:pt idx="8408">
                  <c:v>2458.4960900000001</c:v>
                </c:pt>
                <c:pt idx="8409">
                  <c:v>2458.4960900000001</c:v>
                </c:pt>
                <c:pt idx="8410">
                  <c:v>2458.4960900000001</c:v>
                </c:pt>
                <c:pt idx="8411">
                  <c:v>2458.4960900000001</c:v>
                </c:pt>
                <c:pt idx="8412">
                  <c:v>2458.4960900000001</c:v>
                </c:pt>
                <c:pt idx="8413">
                  <c:v>2458.4960900000001</c:v>
                </c:pt>
                <c:pt idx="8414">
                  <c:v>2458.4960900000001</c:v>
                </c:pt>
                <c:pt idx="8415">
                  <c:v>2458.4960900000001</c:v>
                </c:pt>
                <c:pt idx="8416">
                  <c:v>2458.4960900000001</c:v>
                </c:pt>
                <c:pt idx="8417">
                  <c:v>2458.4960900000001</c:v>
                </c:pt>
                <c:pt idx="8418">
                  <c:v>2458.4960900000001</c:v>
                </c:pt>
                <c:pt idx="8419">
                  <c:v>2458.4960900000001</c:v>
                </c:pt>
                <c:pt idx="8420">
                  <c:v>2458.4960900000001</c:v>
                </c:pt>
                <c:pt idx="8421">
                  <c:v>2458.4960900000001</c:v>
                </c:pt>
                <c:pt idx="8422">
                  <c:v>2458.4960900000001</c:v>
                </c:pt>
                <c:pt idx="8423">
                  <c:v>2458.4960900000001</c:v>
                </c:pt>
                <c:pt idx="8424">
                  <c:v>2458.4960900000001</c:v>
                </c:pt>
                <c:pt idx="8425">
                  <c:v>2458.4960900000001</c:v>
                </c:pt>
                <c:pt idx="8426">
                  <c:v>2458.4960900000001</c:v>
                </c:pt>
                <c:pt idx="8427">
                  <c:v>2458.4960900000001</c:v>
                </c:pt>
                <c:pt idx="8428">
                  <c:v>2458.4960900000001</c:v>
                </c:pt>
                <c:pt idx="8429">
                  <c:v>2458.4960900000001</c:v>
                </c:pt>
                <c:pt idx="8430">
                  <c:v>2458.4960900000001</c:v>
                </c:pt>
                <c:pt idx="8431">
                  <c:v>2458.4960900000001</c:v>
                </c:pt>
                <c:pt idx="8432">
                  <c:v>2458.4960900000001</c:v>
                </c:pt>
                <c:pt idx="8433">
                  <c:v>2458.4960900000001</c:v>
                </c:pt>
                <c:pt idx="8434">
                  <c:v>2458.4960900000001</c:v>
                </c:pt>
                <c:pt idx="8435">
                  <c:v>2458.4960900000001</c:v>
                </c:pt>
                <c:pt idx="8436">
                  <c:v>2458.4960900000001</c:v>
                </c:pt>
                <c:pt idx="8437">
                  <c:v>2458.4960900000001</c:v>
                </c:pt>
                <c:pt idx="8438">
                  <c:v>2458.4960900000001</c:v>
                </c:pt>
                <c:pt idx="8439">
                  <c:v>2458.4960900000001</c:v>
                </c:pt>
                <c:pt idx="8440">
                  <c:v>2458.4960900000001</c:v>
                </c:pt>
                <c:pt idx="8441">
                  <c:v>2458.4960900000001</c:v>
                </c:pt>
                <c:pt idx="8442">
                  <c:v>2458.4960900000001</c:v>
                </c:pt>
                <c:pt idx="8443">
                  <c:v>2458.4960900000001</c:v>
                </c:pt>
                <c:pt idx="8444">
                  <c:v>2458.4960900000001</c:v>
                </c:pt>
                <c:pt idx="8445">
                  <c:v>2458.4960900000001</c:v>
                </c:pt>
                <c:pt idx="8446">
                  <c:v>2456.0546899999981</c:v>
                </c:pt>
                <c:pt idx="8447">
                  <c:v>2458.4960900000001</c:v>
                </c:pt>
                <c:pt idx="8448">
                  <c:v>2458.4960900000001</c:v>
                </c:pt>
                <c:pt idx="8449">
                  <c:v>2456.0546899999981</c:v>
                </c:pt>
                <c:pt idx="8450">
                  <c:v>2460.9375000000018</c:v>
                </c:pt>
                <c:pt idx="8451">
                  <c:v>2458.4960900000001</c:v>
                </c:pt>
                <c:pt idx="8452">
                  <c:v>2458.4960900000001</c:v>
                </c:pt>
                <c:pt idx="8453">
                  <c:v>2456.0546899999981</c:v>
                </c:pt>
                <c:pt idx="8454">
                  <c:v>2458.4960900000001</c:v>
                </c:pt>
                <c:pt idx="8455">
                  <c:v>2458.4960900000001</c:v>
                </c:pt>
                <c:pt idx="8456">
                  <c:v>2458.4960900000001</c:v>
                </c:pt>
                <c:pt idx="8457">
                  <c:v>2456.0546899999981</c:v>
                </c:pt>
                <c:pt idx="8458">
                  <c:v>2458.4960900000001</c:v>
                </c:pt>
                <c:pt idx="8459">
                  <c:v>2458.4960900000001</c:v>
                </c:pt>
                <c:pt idx="8460">
                  <c:v>2458.4960900000001</c:v>
                </c:pt>
                <c:pt idx="8461">
                  <c:v>2456.0546899999981</c:v>
                </c:pt>
                <c:pt idx="8462">
                  <c:v>2458.4960900000001</c:v>
                </c:pt>
                <c:pt idx="8463">
                  <c:v>2458.4960900000001</c:v>
                </c:pt>
                <c:pt idx="8464">
                  <c:v>2458.4960900000001</c:v>
                </c:pt>
                <c:pt idx="8465">
                  <c:v>2456.0546899999981</c:v>
                </c:pt>
                <c:pt idx="8466">
                  <c:v>2456.0546899999981</c:v>
                </c:pt>
                <c:pt idx="8467">
                  <c:v>2458.4960900000001</c:v>
                </c:pt>
                <c:pt idx="8468">
                  <c:v>2458.4960900000001</c:v>
                </c:pt>
                <c:pt idx="8469">
                  <c:v>2458.4960900000001</c:v>
                </c:pt>
                <c:pt idx="8470">
                  <c:v>2458.4960900000001</c:v>
                </c:pt>
                <c:pt idx="8471">
                  <c:v>2458.4960900000001</c:v>
                </c:pt>
                <c:pt idx="8472">
                  <c:v>2458.4960900000001</c:v>
                </c:pt>
                <c:pt idx="8473">
                  <c:v>2458.4960900000001</c:v>
                </c:pt>
                <c:pt idx="8474">
                  <c:v>2458.4960900000001</c:v>
                </c:pt>
                <c:pt idx="8475">
                  <c:v>2456.0546899999981</c:v>
                </c:pt>
                <c:pt idx="8476">
                  <c:v>2458.4960900000001</c:v>
                </c:pt>
                <c:pt idx="8477">
                  <c:v>2458.4960900000001</c:v>
                </c:pt>
                <c:pt idx="8478">
                  <c:v>2456.0546899999981</c:v>
                </c:pt>
                <c:pt idx="8479">
                  <c:v>2458.4960900000001</c:v>
                </c:pt>
                <c:pt idx="8480">
                  <c:v>2456.0546899999981</c:v>
                </c:pt>
                <c:pt idx="8481">
                  <c:v>2458.4960900000001</c:v>
                </c:pt>
                <c:pt idx="8482">
                  <c:v>2456.0546899999981</c:v>
                </c:pt>
                <c:pt idx="8483">
                  <c:v>2458.4960900000001</c:v>
                </c:pt>
                <c:pt idx="8484">
                  <c:v>2458.4960900000001</c:v>
                </c:pt>
                <c:pt idx="8485">
                  <c:v>2458.4960900000001</c:v>
                </c:pt>
                <c:pt idx="8486">
                  <c:v>2458.4960900000001</c:v>
                </c:pt>
                <c:pt idx="8487">
                  <c:v>2458.4960900000001</c:v>
                </c:pt>
                <c:pt idx="8488">
                  <c:v>2458.4960900000001</c:v>
                </c:pt>
                <c:pt idx="8489">
                  <c:v>2458.4960900000001</c:v>
                </c:pt>
                <c:pt idx="8490">
                  <c:v>2458.4960900000001</c:v>
                </c:pt>
                <c:pt idx="8491">
                  <c:v>2456.0546899999981</c:v>
                </c:pt>
                <c:pt idx="8492">
                  <c:v>2458.4960900000001</c:v>
                </c:pt>
                <c:pt idx="8493">
                  <c:v>2458.4960900000001</c:v>
                </c:pt>
                <c:pt idx="8494">
                  <c:v>2458.4960900000001</c:v>
                </c:pt>
                <c:pt idx="8495">
                  <c:v>2458.4960900000001</c:v>
                </c:pt>
                <c:pt idx="8496">
                  <c:v>2458.4960900000001</c:v>
                </c:pt>
                <c:pt idx="8497">
                  <c:v>2458.4960900000001</c:v>
                </c:pt>
                <c:pt idx="8498">
                  <c:v>2458.4960900000001</c:v>
                </c:pt>
                <c:pt idx="8499">
                  <c:v>2456.0546899999981</c:v>
                </c:pt>
                <c:pt idx="8500">
                  <c:v>2456.0546899999981</c:v>
                </c:pt>
                <c:pt idx="8501">
                  <c:v>2458.4960900000001</c:v>
                </c:pt>
                <c:pt idx="8502">
                  <c:v>2458.4960900000001</c:v>
                </c:pt>
                <c:pt idx="8503">
                  <c:v>2458.4960900000001</c:v>
                </c:pt>
                <c:pt idx="8504">
                  <c:v>2458.4960900000001</c:v>
                </c:pt>
                <c:pt idx="8505">
                  <c:v>2458.4960900000001</c:v>
                </c:pt>
                <c:pt idx="8506">
                  <c:v>2458.4960900000001</c:v>
                </c:pt>
                <c:pt idx="8507">
                  <c:v>2458.4960900000001</c:v>
                </c:pt>
                <c:pt idx="8508">
                  <c:v>2458.4960900000001</c:v>
                </c:pt>
                <c:pt idx="8509">
                  <c:v>2456.0546899999981</c:v>
                </c:pt>
                <c:pt idx="8510">
                  <c:v>2458.4960900000001</c:v>
                </c:pt>
                <c:pt idx="8511">
                  <c:v>2458.4960900000001</c:v>
                </c:pt>
                <c:pt idx="8512">
                  <c:v>2458.4960900000001</c:v>
                </c:pt>
                <c:pt idx="8513">
                  <c:v>2458.4960900000001</c:v>
                </c:pt>
                <c:pt idx="8514">
                  <c:v>2458.4960900000001</c:v>
                </c:pt>
                <c:pt idx="8515">
                  <c:v>2458.4960900000001</c:v>
                </c:pt>
                <c:pt idx="8516">
                  <c:v>2458.4960900000001</c:v>
                </c:pt>
                <c:pt idx="8517">
                  <c:v>2458.4960900000001</c:v>
                </c:pt>
                <c:pt idx="8518">
                  <c:v>2458.4960900000001</c:v>
                </c:pt>
                <c:pt idx="8519">
                  <c:v>2458.4960900000001</c:v>
                </c:pt>
                <c:pt idx="8520">
                  <c:v>2458.4960900000001</c:v>
                </c:pt>
                <c:pt idx="8521">
                  <c:v>2456.0546899999981</c:v>
                </c:pt>
                <c:pt idx="8522">
                  <c:v>2458.4960900000001</c:v>
                </c:pt>
                <c:pt idx="8523">
                  <c:v>2458.4960900000001</c:v>
                </c:pt>
                <c:pt idx="8524">
                  <c:v>2458.4960900000001</c:v>
                </c:pt>
                <c:pt idx="8525">
                  <c:v>2458.4960900000001</c:v>
                </c:pt>
                <c:pt idx="8526">
                  <c:v>2458.4960900000001</c:v>
                </c:pt>
                <c:pt idx="8527">
                  <c:v>2458.4960900000001</c:v>
                </c:pt>
                <c:pt idx="8528">
                  <c:v>2456.0546899999981</c:v>
                </c:pt>
                <c:pt idx="8529">
                  <c:v>2458.4960900000001</c:v>
                </c:pt>
                <c:pt idx="8530">
                  <c:v>2458.4960900000001</c:v>
                </c:pt>
                <c:pt idx="8531">
                  <c:v>2458.4960900000001</c:v>
                </c:pt>
                <c:pt idx="8532">
                  <c:v>2458.4960900000001</c:v>
                </c:pt>
                <c:pt idx="8533">
                  <c:v>2458.4960900000001</c:v>
                </c:pt>
                <c:pt idx="8534">
                  <c:v>2458.4960900000001</c:v>
                </c:pt>
                <c:pt idx="8535">
                  <c:v>2458.4960900000001</c:v>
                </c:pt>
                <c:pt idx="8536">
                  <c:v>2458.4960900000001</c:v>
                </c:pt>
                <c:pt idx="8537">
                  <c:v>2458.4960900000001</c:v>
                </c:pt>
                <c:pt idx="8538">
                  <c:v>2456.0546899999981</c:v>
                </c:pt>
                <c:pt idx="8539">
                  <c:v>2458.4960900000001</c:v>
                </c:pt>
                <c:pt idx="8540">
                  <c:v>2456.0546899999981</c:v>
                </c:pt>
                <c:pt idx="8541">
                  <c:v>2458.4960900000001</c:v>
                </c:pt>
                <c:pt idx="8542">
                  <c:v>2458.4960900000001</c:v>
                </c:pt>
                <c:pt idx="8543">
                  <c:v>2458.4960900000001</c:v>
                </c:pt>
                <c:pt idx="8544">
                  <c:v>2456.0546899999981</c:v>
                </c:pt>
                <c:pt idx="8545">
                  <c:v>2458.4960900000001</c:v>
                </c:pt>
                <c:pt idx="8546">
                  <c:v>2456.0546899999981</c:v>
                </c:pt>
                <c:pt idx="8547">
                  <c:v>2458.4960900000001</c:v>
                </c:pt>
                <c:pt idx="8548">
                  <c:v>2458.4960900000001</c:v>
                </c:pt>
                <c:pt idx="8549">
                  <c:v>2456.0546899999981</c:v>
                </c:pt>
                <c:pt idx="8550">
                  <c:v>2456.0546899999981</c:v>
                </c:pt>
                <c:pt idx="8551">
                  <c:v>2458.4960900000001</c:v>
                </c:pt>
                <c:pt idx="8552">
                  <c:v>2458.4960900000001</c:v>
                </c:pt>
                <c:pt idx="8553">
                  <c:v>2458.4960900000001</c:v>
                </c:pt>
                <c:pt idx="8554">
                  <c:v>2458.4960900000001</c:v>
                </c:pt>
                <c:pt idx="8555">
                  <c:v>2456.0546899999981</c:v>
                </c:pt>
                <c:pt idx="8556">
                  <c:v>2458.4960900000001</c:v>
                </c:pt>
                <c:pt idx="8557">
                  <c:v>2458.4960900000001</c:v>
                </c:pt>
                <c:pt idx="8558">
                  <c:v>2458.4960900000001</c:v>
                </c:pt>
                <c:pt idx="8559">
                  <c:v>2456.0546899999981</c:v>
                </c:pt>
                <c:pt idx="8560">
                  <c:v>2458.4960900000001</c:v>
                </c:pt>
                <c:pt idx="8561">
                  <c:v>2456.0546899999981</c:v>
                </c:pt>
                <c:pt idx="8562">
                  <c:v>2458.4960900000001</c:v>
                </c:pt>
                <c:pt idx="8563">
                  <c:v>2458.4960900000001</c:v>
                </c:pt>
                <c:pt idx="8564">
                  <c:v>2458.4960900000001</c:v>
                </c:pt>
                <c:pt idx="8565">
                  <c:v>2456.0546899999981</c:v>
                </c:pt>
                <c:pt idx="8566">
                  <c:v>2456.0546899999981</c:v>
                </c:pt>
                <c:pt idx="8567">
                  <c:v>2456.0546899999981</c:v>
                </c:pt>
                <c:pt idx="8568">
                  <c:v>2458.4960900000001</c:v>
                </c:pt>
                <c:pt idx="8569">
                  <c:v>2458.4960900000001</c:v>
                </c:pt>
                <c:pt idx="8570">
                  <c:v>2458.4960900000001</c:v>
                </c:pt>
                <c:pt idx="8571">
                  <c:v>2458.4960900000001</c:v>
                </c:pt>
                <c:pt idx="8572">
                  <c:v>2458.4960900000001</c:v>
                </c:pt>
                <c:pt idx="8573">
                  <c:v>2458.4960900000001</c:v>
                </c:pt>
                <c:pt idx="8574">
                  <c:v>2458.4960900000001</c:v>
                </c:pt>
                <c:pt idx="8575">
                  <c:v>2458.4960900000001</c:v>
                </c:pt>
                <c:pt idx="8576">
                  <c:v>2458.4960900000001</c:v>
                </c:pt>
                <c:pt idx="8577">
                  <c:v>2458.4960900000001</c:v>
                </c:pt>
                <c:pt idx="8578">
                  <c:v>2458.4960900000001</c:v>
                </c:pt>
                <c:pt idx="8579">
                  <c:v>2458.4960900000001</c:v>
                </c:pt>
                <c:pt idx="8580">
                  <c:v>2458.4960900000001</c:v>
                </c:pt>
                <c:pt idx="8581">
                  <c:v>2458.4960900000001</c:v>
                </c:pt>
                <c:pt idx="8582">
                  <c:v>2458.4960900000001</c:v>
                </c:pt>
                <c:pt idx="8583">
                  <c:v>2458.4960900000001</c:v>
                </c:pt>
                <c:pt idx="8584">
                  <c:v>2458.4960900000001</c:v>
                </c:pt>
                <c:pt idx="8585">
                  <c:v>2458.4960900000001</c:v>
                </c:pt>
                <c:pt idx="8586">
                  <c:v>2458.4960900000001</c:v>
                </c:pt>
                <c:pt idx="8587">
                  <c:v>2458.4960900000001</c:v>
                </c:pt>
                <c:pt idx="8588">
                  <c:v>2458.4960900000001</c:v>
                </c:pt>
                <c:pt idx="8589">
                  <c:v>2458.4960900000001</c:v>
                </c:pt>
                <c:pt idx="8590">
                  <c:v>2458.4960900000001</c:v>
                </c:pt>
                <c:pt idx="8591">
                  <c:v>2458.4960900000001</c:v>
                </c:pt>
                <c:pt idx="8592">
                  <c:v>2456.0546899999981</c:v>
                </c:pt>
                <c:pt idx="8593">
                  <c:v>2458.4960900000001</c:v>
                </c:pt>
                <c:pt idx="8594">
                  <c:v>2456.0546899999981</c:v>
                </c:pt>
                <c:pt idx="8595">
                  <c:v>2456.0546899999981</c:v>
                </c:pt>
                <c:pt idx="8596">
                  <c:v>2458.4960900000001</c:v>
                </c:pt>
                <c:pt idx="8597">
                  <c:v>2458.4960900000001</c:v>
                </c:pt>
                <c:pt idx="8598">
                  <c:v>2458.4960900000001</c:v>
                </c:pt>
                <c:pt idx="8599">
                  <c:v>2458.4960900000001</c:v>
                </c:pt>
                <c:pt idx="8600">
                  <c:v>2458.4960900000001</c:v>
                </c:pt>
                <c:pt idx="8601">
                  <c:v>2456.0546899999981</c:v>
                </c:pt>
                <c:pt idx="8602">
                  <c:v>2456.0546899999981</c:v>
                </c:pt>
                <c:pt idx="8603">
                  <c:v>2458.4960900000001</c:v>
                </c:pt>
                <c:pt idx="8604">
                  <c:v>2458.4960900000001</c:v>
                </c:pt>
                <c:pt idx="8605">
                  <c:v>2458.4960900000001</c:v>
                </c:pt>
                <c:pt idx="8606">
                  <c:v>2458.4960900000001</c:v>
                </c:pt>
                <c:pt idx="8607">
                  <c:v>2458.4960900000001</c:v>
                </c:pt>
                <c:pt idx="8608">
                  <c:v>2456.0546899999981</c:v>
                </c:pt>
                <c:pt idx="8609">
                  <c:v>2456.0546899999981</c:v>
                </c:pt>
                <c:pt idx="8610">
                  <c:v>2456.0546899999981</c:v>
                </c:pt>
                <c:pt idx="8611">
                  <c:v>2456.0546899999981</c:v>
                </c:pt>
                <c:pt idx="8612">
                  <c:v>2458.4960900000001</c:v>
                </c:pt>
                <c:pt idx="8613">
                  <c:v>2458.4960900000001</c:v>
                </c:pt>
                <c:pt idx="8614">
                  <c:v>2456.0546899999981</c:v>
                </c:pt>
                <c:pt idx="8615">
                  <c:v>2458.4960900000001</c:v>
                </c:pt>
                <c:pt idx="8616">
                  <c:v>2458.4960900000001</c:v>
                </c:pt>
                <c:pt idx="8617">
                  <c:v>2458.4960900000001</c:v>
                </c:pt>
                <c:pt idx="8618">
                  <c:v>2458.4960900000001</c:v>
                </c:pt>
                <c:pt idx="8619">
                  <c:v>2458.4960900000001</c:v>
                </c:pt>
                <c:pt idx="8620">
                  <c:v>2458.4960900000001</c:v>
                </c:pt>
                <c:pt idx="8621">
                  <c:v>2458.4960900000001</c:v>
                </c:pt>
                <c:pt idx="8622">
                  <c:v>2456.0546899999981</c:v>
                </c:pt>
                <c:pt idx="8623">
                  <c:v>2458.4960900000001</c:v>
                </c:pt>
                <c:pt idx="8624">
                  <c:v>2458.4960900000001</c:v>
                </c:pt>
                <c:pt idx="8625">
                  <c:v>2458.4960900000001</c:v>
                </c:pt>
                <c:pt idx="8626">
                  <c:v>2456.0546899999981</c:v>
                </c:pt>
                <c:pt idx="8627">
                  <c:v>2456.0546899999981</c:v>
                </c:pt>
                <c:pt idx="8628">
                  <c:v>2458.4960900000001</c:v>
                </c:pt>
                <c:pt idx="8629">
                  <c:v>2458.4960900000001</c:v>
                </c:pt>
                <c:pt idx="8630">
                  <c:v>2458.4960900000001</c:v>
                </c:pt>
                <c:pt idx="8631">
                  <c:v>2458.4960900000001</c:v>
                </c:pt>
                <c:pt idx="8632">
                  <c:v>2458.4960900000001</c:v>
                </c:pt>
                <c:pt idx="8633">
                  <c:v>2458.4960900000001</c:v>
                </c:pt>
                <c:pt idx="8634">
                  <c:v>2458.4960900000001</c:v>
                </c:pt>
                <c:pt idx="8635">
                  <c:v>2458.4960900000001</c:v>
                </c:pt>
                <c:pt idx="8636">
                  <c:v>2456.0546899999981</c:v>
                </c:pt>
                <c:pt idx="8637">
                  <c:v>2458.4960900000001</c:v>
                </c:pt>
                <c:pt idx="8638">
                  <c:v>2458.4960900000001</c:v>
                </c:pt>
                <c:pt idx="8639">
                  <c:v>2458.4960900000001</c:v>
                </c:pt>
                <c:pt idx="8640">
                  <c:v>2456.0546899999981</c:v>
                </c:pt>
                <c:pt idx="8641">
                  <c:v>2458.4960900000001</c:v>
                </c:pt>
                <c:pt idx="8642">
                  <c:v>2458.4960900000001</c:v>
                </c:pt>
                <c:pt idx="8643">
                  <c:v>2456.0546899999981</c:v>
                </c:pt>
                <c:pt idx="8644">
                  <c:v>2458.4960900000001</c:v>
                </c:pt>
                <c:pt idx="8645">
                  <c:v>2458.4960900000001</c:v>
                </c:pt>
                <c:pt idx="8646">
                  <c:v>2458.4960900000001</c:v>
                </c:pt>
                <c:pt idx="8647">
                  <c:v>2458.4960900000001</c:v>
                </c:pt>
                <c:pt idx="8648">
                  <c:v>2458.4960900000001</c:v>
                </c:pt>
                <c:pt idx="8649">
                  <c:v>2456.0546899999981</c:v>
                </c:pt>
                <c:pt idx="8650">
                  <c:v>2458.4960900000001</c:v>
                </c:pt>
                <c:pt idx="8651">
                  <c:v>2458.4960900000001</c:v>
                </c:pt>
                <c:pt idx="8652">
                  <c:v>2456.0546899999981</c:v>
                </c:pt>
                <c:pt idx="8653">
                  <c:v>2458.4960900000001</c:v>
                </c:pt>
                <c:pt idx="8654">
                  <c:v>2458.4960900000001</c:v>
                </c:pt>
                <c:pt idx="8655">
                  <c:v>2458.4960900000001</c:v>
                </c:pt>
                <c:pt idx="8656">
                  <c:v>2458.4960900000001</c:v>
                </c:pt>
                <c:pt idx="8657">
                  <c:v>2458.4960900000001</c:v>
                </c:pt>
                <c:pt idx="8658">
                  <c:v>2456.0546899999981</c:v>
                </c:pt>
                <c:pt idx="8659">
                  <c:v>2458.4960900000001</c:v>
                </c:pt>
                <c:pt idx="8660">
                  <c:v>2456.0546899999981</c:v>
                </c:pt>
                <c:pt idx="8661">
                  <c:v>2458.4960900000001</c:v>
                </c:pt>
                <c:pt idx="8662">
                  <c:v>2458.4960900000001</c:v>
                </c:pt>
                <c:pt idx="8663">
                  <c:v>2458.4960900000001</c:v>
                </c:pt>
                <c:pt idx="8664">
                  <c:v>2456.0546899999981</c:v>
                </c:pt>
                <c:pt idx="8665">
                  <c:v>2458.4960900000001</c:v>
                </c:pt>
                <c:pt idx="8666">
                  <c:v>2458.4960900000001</c:v>
                </c:pt>
                <c:pt idx="8667">
                  <c:v>2458.4960900000001</c:v>
                </c:pt>
                <c:pt idx="8668">
                  <c:v>2458.4960900000001</c:v>
                </c:pt>
                <c:pt idx="8669">
                  <c:v>2456.0546899999981</c:v>
                </c:pt>
                <c:pt idx="8670">
                  <c:v>2458.4960900000001</c:v>
                </c:pt>
                <c:pt idx="8671">
                  <c:v>2458.4960900000001</c:v>
                </c:pt>
                <c:pt idx="8672">
                  <c:v>2458.4960900000001</c:v>
                </c:pt>
                <c:pt idx="8673">
                  <c:v>2458.4960900000001</c:v>
                </c:pt>
                <c:pt idx="8674">
                  <c:v>2458.4960900000001</c:v>
                </c:pt>
                <c:pt idx="8675">
                  <c:v>2456.0546899999981</c:v>
                </c:pt>
                <c:pt idx="8676">
                  <c:v>2458.4960900000001</c:v>
                </c:pt>
                <c:pt idx="8677">
                  <c:v>2458.4960900000001</c:v>
                </c:pt>
                <c:pt idx="8678">
                  <c:v>2458.4960900000001</c:v>
                </c:pt>
                <c:pt idx="8679">
                  <c:v>2456.0546899999981</c:v>
                </c:pt>
                <c:pt idx="8680">
                  <c:v>2458.4960900000001</c:v>
                </c:pt>
                <c:pt idx="8681">
                  <c:v>2458.4960900000001</c:v>
                </c:pt>
                <c:pt idx="8682">
                  <c:v>2458.4960900000001</c:v>
                </c:pt>
                <c:pt idx="8683">
                  <c:v>2458.4960900000001</c:v>
                </c:pt>
                <c:pt idx="8684">
                  <c:v>2458.4960900000001</c:v>
                </c:pt>
                <c:pt idx="8685">
                  <c:v>2458.4960900000001</c:v>
                </c:pt>
                <c:pt idx="8686">
                  <c:v>2458.4960900000001</c:v>
                </c:pt>
                <c:pt idx="8687">
                  <c:v>2458.4960900000001</c:v>
                </c:pt>
                <c:pt idx="8688">
                  <c:v>2458.4960900000001</c:v>
                </c:pt>
                <c:pt idx="8689">
                  <c:v>2458.4960900000001</c:v>
                </c:pt>
                <c:pt idx="8690">
                  <c:v>2456.0546899999981</c:v>
                </c:pt>
                <c:pt idx="8691">
                  <c:v>2458.4960900000001</c:v>
                </c:pt>
                <c:pt idx="8692">
                  <c:v>2458.4960900000001</c:v>
                </c:pt>
                <c:pt idx="8693">
                  <c:v>2458.4960900000001</c:v>
                </c:pt>
                <c:pt idx="8694">
                  <c:v>2456.0546899999981</c:v>
                </c:pt>
                <c:pt idx="8695">
                  <c:v>2458.4960900000001</c:v>
                </c:pt>
                <c:pt idx="8696">
                  <c:v>2458.4960900000001</c:v>
                </c:pt>
                <c:pt idx="8697">
                  <c:v>2458.4960900000001</c:v>
                </c:pt>
                <c:pt idx="8698">
                  <c:v>2458.4960900000001</c:v>
                </c:pt>
                <c:pt idx="8699">
                  <c:v>2458.4960900000001</c:v>
                </c:pt>
                <c:pt idx="8700">
                  <c:v>2458.4960900000001</c:v>
                </c:pt>
                <c:pt idx="8701">
                  <c:v>2456.0546899999981</c:v>
                </c:pt>
                <c:pt idx="8702">
                  <c:v>2456.0546899999981</c:v>
                </c:pt>
                <c:pt idx="8703">
                  <c:v>2458.4960900000001</c:v>
                </c:pt>
                <c:pt idx="8704">
                  <c:v>2456.0546899999981</c:v>
                </c:pt>
                <c:pt idx="8705">
                  <c:v>2458.4960900000001</c:v>
                </c:pt>
                <c:pt idx="8706">
                  <c:v>2458.4960900000001</c:v>
                </c:pt>
                <c:pt idx="8707">
                  <c:v>2458.4960900000001</c:v>
                </c:pt>
                <c:pt idx="8708">
                  <c:v>2456.0546899999981</c:v>
                </c:pt>
                <c:pt idx="8709">
                  <c:v>2458.4960900000001</c:v>
                </c:pt>
                <c:pt idx="8710">
                  <c:v>2456.0546899999981</c:v>
                </c:pt>
                <c:pt idx="8711">
                  <c:v>2458.4960900000001</c:v>
                </c:pt>
                <c:pt idx="8712">
                  <c:v>2456.0546899999981</c:v>
                </c:pt>
                <c:pt idx="8713">
                  <c:v>2456.0546899999981</c:v>
                </c:pt>
                <c:pt idx="8714">
                  <c:v>2456.0546899999981</c:v>
                </c:pt>
                <c:pt idx="8715">
                  <c:v>2456.0546899999981</c:v>
                </c:pt>
                <c:pt idx="8716">
                  <c:v>2458.4960900000001</c:v>
                </c:pt>
                <c:pt idx="8717">
                  <c:v>2456.0546899999981</c:v>
                </c:pt>
                <c:pt idx="8718">
                  <c:v>2458.4960900000001</c:v>
                </c:pt>
                <c:pt idx="8719">
                  <c:v>2458.4960900000001</c:v>
                </c:pt>
                <c:pt idx="8720">
                  <c:v>2458.4960900000001</c:v>
                </c:pt>
                <c:pt idx="8721">
                  <c:v>2456.0546899999981</c:v>
                </c:pt>
                <c:pt idx="8722">
                  <c:v>2458.4960900000001</c:v>
                </c:pt>
                <c:pt idx="8723">
                  <c:v>2456.0546899999981</c:v>
                </c:pt>
                <c:pt idx="8724">
                  <c:v>2458.4960900000001</c:v>
                </c:pt>
                <c:pt idx="8725">
                  <c:v>2456.0546899999981</c:v>
                </c:pt>
                <c:pt idx="8726">
                  <c:v>2458.4960900000001</c:v>
                </c:pt>
                <c:pt idx="8727">
                  <c:v>2456.0546899999981</c:v>
                </c:pt>
                <c:pt idx="8728">
                  <c:v>2456.0546899999981</c:v>
                </c:pt>
                <c:pt idx="8729">
                  <c:v>2458.4960900000001</c:v>
                </c:pt>
                <c:pt idx="8730">
                  <c:v>2458.4960900000001</c:v>
                </c:pt>
                <c:pt idx="8731">
                  <c:v>2458.4960900000001</c:v>
                </c:pt>
                <c:pt idx="8732">
                  <c:v>2458.4960900000001</c:v>
                </c:pt>
                <c:pt idx="8733">
                  <c:v>2458.4960900000001</c:v>
                </c:pt>
                <c:pt idx="8734">
                  <c:v>2458.4960900000001</c:v>
                </c:pt>
                <c:pt idx="8735">
                  <c:v>2458.4960900000001</c:v>
                </c:pt>
                <c:pt idx="8736">
                  <c:v>2458.4960900000001</c:v>
                </c:pt>
                <c:pt idx="8737">
                  <c:v>2458.4960900000001</c:v>
                </c:pt>
                <c:pt idx="8738">
                  <c:v>2456.0546899999981</c:v>
                </c:pt>
                <c:pt idx="8739">
                  <c:v>2458.4960900000001</c:v>
                </c:pt>
                <c:pt idx="8740">
                  <c:v>2456.0546899999981</c:v>
                </c:pt>
                <c:pt idx="8741">
                  <c:v>2458.4960900000001</c:v>
                </c:pt>
                <c:pt idx="8742">
                  <c:v>2458.4960900000001</c:v>
                </c:pt>
                <c:pt idx="8743">
                  <c:v>2458.4960900000001</c:v>
                </c:pt>
                <c:pt idx="8744">
                  <c:v>2456.0546899999981</c:v>
                </c:pt>
                <c:pt idx="8745">
                  <c:v>2458.4960900000001</c:v>
                </c:pt>
                <c:pt idx="8746">
                  <c:v>2456.0546899999981</c:v>
                </c:pt>
                <c:pt idx="8747">
                  <c:v>2458.4960900000001</c:v>
                </c:pt>
                <c:pt idx="8748">
                  <c:v>2458.4960900000001</c:v>
                </c:pt>
                <c:pt idx="8749">
                  <c:v>2458.4960900000001</c:v>
                </c:pt>
                <c:pt idx="8750">
                  <c:v>2458.4960900000001</c:v>
                </c:pt>
                <c:pt idx="8751">
                  <c:v>2456.0546899999981</c:v>
                </c:pt>
                <c:pt idx="8752">
                  <c:v>2458.4960900000001</c:v>
                </c:pt>
                <c:pt idx="8753">
                  <c:v>2456.0546899999981</c:v>
                </c:pt>
                <c:pt idx="8754">
                  <c:v>2458.4960900000001</c:v>
                </c:pt>
                <c:pt idx="8755">
                  <c:v>2458.4960900000001</c:v>
                </c:pt>
                <c:pt idx="8756">
                  <c:v>2458.4960900000001</c:v>
                </c:pt>
                <c:pt idx="8757">
                  <c:v>2458.4960900000001</c:v>
                </c:pt>
                <c:pt idx="8758">
                  <c:v>2456.0546899999981</c:v>
                </c:pt>
                <c:pt idx="8759">
                  <c:v>2458.4960900000001</c:v>
                </c:pt>
                <c:pt idx="8760">
                  <c:v>2458.4960900000001</c:v>
                </c:pt>
                <c:pt idx="8761">
                  <c:v>2456.0546899999981</c:v>
                </c:pt>
                <c:pt idx="8762">
                  <c:v>2458.4960900000001</c:v>
                </c:pt>
                <c:pt idx="8763">
                  <c:v>2458.4960900000001</c:v>
                </c:pt>
                <c:pt idx="8764">
                  <c:v>2458.4960900000001</c:v>
                </c:pt>
                <c:pt idx="8765">
                  <c:v>2456.0546899999981</c:v>
                </c:pt>
                <c:pt idx="8766">
                  <c:v>2458.4960900000001</c:v>
                </c:pt>
                <c:pt idx="8767">
                  <c:v>2458.4960900000001</c:v>
                </c:pt>
                <c:pt idx="8768">
                  <c:v>2456.0546899999981</c:v>
                </c:pt>
                <c:pt idx="8769">
                  <c:v>2458.4960900000001</c:v>
                </c:pt>
                <c:pt idx="8770">
                  <c:v>2458.4960900000001</c:v>
                </c:pt>
                <c:pt idx="8771">
                  <c:v>2458.4960900000001</c:v>
                </c:pt>
                <c:pt idx="8772">
                  <c:v>2458.4960900000001</c:v>
                </c:pt>
                <c:pt idx="8773">
                  <c:v>2458.4960900000001</c:v>
                </c:pt>
                <c:pt idx="8774">
                  <c:v>2458.4960900000001</c:v>
                </c:pt>
                <c:pt idx="8775">
                  <c:v>2458.4960900000001</c:v>
                </c:pt>
                <c:pt idx="8776">
                  <c:v>2456.0546899999981</c:v>
                </c:pt>
                <c:pt idx="8777">
                  <c:v>2458.4960900000001</c:v>
                </c:pt>
                <c:pt idx="8778">
                  <c:v>2458.4960900000001</c:v>
                </c:pt>
                <c:pt idx="8779">
                  <c:v>2458.4960900000001</c:v>
                </c:pt>
                <c:pt idx="8780">
                  <c:v>2456.0546899999981</c:v>
                </c:pt>
                <c:pt idx="8781">
                  <c:v>2456.0546899999981</c:v>
                </c:pt>
                <c:pt idx="8782">
                  <c:v>2458.4960900000001</c:v>
                </c:pt>
                <c:pt idx="8783">
                  <c:v>2456.0546899999981</c:v>
                </c:pt>
                <c:pt idx="8784">
                  <c:v>2458.4960900000001</c:v>
                </c:pt>
                <c:pt idx="8785">
                  <c:v>2456.0546899999981</c:v>
                </c:pt>
                <c:pt idx="8786">
                  <c:v>2456.0546899999981</c:v>
                </c:pt>
                <c:pt idx="8787">
                  <c:v>2456.0546899999981</c:v>
                </c:pt>
                <c:pt idx="8788">
                  <c:v>2458.4960900000001</c:v>
                </c:pt>
                <c:pt idx="8789">
                  <c:v>2456.0546899999981</c:v>
                </c:pt>
                <c:pt idx="8790">
                  <c:v>2458.4960900000001</c:v>
                </c:pt>
                <c:pt idx="8791">
                  <c:v>2458.4960900000001</c:v>
                </c:pt>
                <c:pt idx="8792">
                  <c:v>2458.4960900000001</c:v>
                </c:pt>
                <c:pt idx="8793">
                  <c:v>2458.4960900000001</c:v>
                </c:pt>
                <c:pt idx="8794">
                  <c:v>2456.0546899999981</c:v>
                </c:pt>
                <c:pt idx="8795">
                  <c:v>2458.4960900000001</c:v>
                </c:pt>
                <c:pt idx="8796">
                  <c:v>2458.4960900000001</c:v>
                </c:pt>
                <c:pt idx="8797">
                  <c:v>2456.0546899999981</c:v>
                </c:pt>
                <c:pt idx="8798">
                  <c:v>2456.0546899999981</c:v>
                </c:pt>
                <c:pt idx="8799">
                  <c:v>2456.0546899999981</c:v>
                </c:pt>
                <c:pt idx="8800">
                  <c:v>2458.4960900000001</c:v>
                </c:pt>
                <c:pt idx="8801">
                  <c:v>2456.0546899999981</c:v>
                </c:pt>
                <c:pt idx="8802">
                  <c:v>2458.4960900000001</c:v>
                </c:pt>
                <c:pt idx="8803">
                  <c:v>2458.4960900000001</c:v>
                </c:pt>
                <c:pt idx="8804">
                  <c:v>2458.4960900000001</c:v>
                </c:pt>
                <c:pt idx="8805">
                  <c:v>2458.4960900000001</c:v>
                </c:pt>
                <c:pt idx="8806">
                  <c:v>2456.0546899999981</c:v>
                </c:pt>
                <c:pt idx="8807">
                  <c:v>2458.4960900000001</c:v>
                </c:pt>
                <c:pt idx="8808">
                  <c:v>2458.4960900000001</c:v>
                </c:pt>
                <c:pt idx="8809">
                  <c:v>2458.4960900000001</c:v>
                </c:pt>
                <c:pt idx="8810">
                  <c:v>2458.4960900000001</c:v>
                </c:pt>
                <c:pt idx="8811">
                  <c:v>2458.4960900000001</c:v>
                </c:pt>
                <c:pt idx="8812">
                  <c:v>2456.0546899999981</c:v>
                </c:pt>
                <c:pt idx="8813">
                  <c:v>2456.0546899999981</c:v>
                </c:pt>
                <c:pt idx="8814">
                  <c:v>2456.0546899999981</c:v>
                </c:pt>
                <c:pt idx="8815">
                  <c:v>2456.0546899999981</c:v>
                </c:pt>
                <c:pt idx="8816">
                  <c:v>2458.4960900000001</c:v>
                </c:pt>
                <c:pt idx="8817">
                  <c:v>2456.0546899999981</c:v>
                </c:pt>
                <c:pt idx="8818">
                  <c:v>2458.4960900000001</c:v>
                </c:pt>
                <c:pt idx="8819">
                  <c:v>2456.0546899999981</c:v>
                </c:pt>
                <c:pt idx="8820">
                  <c:v>2456.0546899999981</c:v>
                </c:pt>
                <c:pt idx="8821">
                  <c:v>2456.0546899999981</c:v>
                </c:pt>
                <c:pt idx="8822">
                  <c:v>2458.4960900000001</c:v>
                </c:pt>
                <c:pt idx="8823">
                  <c:v>2458.4960900000001</c:v>
                </c:pt>
                <c:pt idx="8824">
                  <c:v>2456.0546899999981</c:v>
                </c:pt>
                <c:pt idx="8825">
                  <c:v>2456.0546899999981</c:v>
                </c:pt>
                <c:pt idx="8826">
                  <c:v>2456.0546899999981</c:v>
                </c:pt>
                <c:pt idx="8827">
                  <c:v>2458.4960900000001</c:v>
                </c:pt>
                <c:pt idx="8828">
                  <c:v>2458.4960900000001</c:v>
                </c:pt>
                <c:pt idx="8829">
                  <c:v>2456.0546899999981</c:v>
                </c:pt>
                <c:pt idx="8830">
                  <c:v>2456.0546899999981</c:v>
                </c:pt>
                <c:pt idx="8831">
                  <c:v>2458.4960900000001</c:v>
                </c:pt>
                <c:pt idx="8832">
                  <c:v>2458.4960900000001</c:v>
                </c:pt>
                <c:pt idx="8833">
                  <c:v>2456.0546899999981</c:v>
                </c:pt>
                <c:pt idx="8834">
                  <c:v>2458.4960900000001</c:v>
                </c:pt>
                <c:pt idx="8835">
                  <c:v>2456.0546899999981</c:v>
                </c:pt>
                <c:pt idx="8836">
                  <c:v>2456.0546899999981</c:v>
                </c:pt>
                <c:pt idx="8837">
                  <c:v>2456.0546899999981</c:v>
                </c:pt>
                <c:pt idx="8838">
                  <c:v>2458.4960900000001</c:v>
                </c:pt>
                <c:pt idx="8839">
                  <c:v>2456.0546899999981</c:v>
                </c:pt>
                <c:pt idx="8840">
                  <c:v>2458.4960900000001</c:v>
                </c:pt>
                <c:pt idx="8841">
                  <c:v>2456.0546899999981</c:v>
                </c:pt>
                <c:pt idx="8842">
                  <c:v>2458.4960900000001</c:v>
                </c:pt>
                <c:pt idx="8843">
                  <c:v>2458.4960900000001</c:v>
                </c:pt>
                <c:pt idx="8844">
                  <c:v>2456.0546899999981</c:v>
                </c:pt>
                <c:pt idx="8845">
                  <c:v>2456.0546899999981</c:v>
                </c:pt>
                <c:pt idx="8846">
                  <c:v>2456.0546899999981</c:v>
                </c:pt>
                <c:pt idx="8847">
                  <c:v>2456.0546899999981</c:v>
                </c:pt>
                <c:pt idx="8848">
                  <c:v>2456.0546899999981</c:v>
                </c:pt>
                <c:pt idx="8849">
                  <c:v>2456.0546899999981</c:v>
                </c:pt>
                <c:pt idx="8850">
                  <c:v>2456.0546899999981</c:v>
                </c:pt>
                <c:pt idx="8851">
                  <c:v>2456.0546899999981</c:v>
                </c:pt>
                <c:pt idx="8852">
                  <c:v>2456.0546899999981</c:v>
                </c:pt>
                <c:pt idx="8853">
                  <c:v>2456.0546899999981</c:v>
                </c:pt>
                <c:pt idx="8854">
                  <c:v>2456.0546899999981</c:v>
                </c:pt>
                <c:pt idx="8855">
                  <c:v>2456.0546899999981</c:v>
                </c:pt>
                <c:pt idx="8856">
                  <c:v>2458.4960900000001</c:v>
                </c:pt>
                <c:pt idx="8857">
                  <c:v>2458.4960900000001</c:v>
                </c:pt>
                <c:pt idx="8858">
                  <c:v>2456.0546899999981</c:v>
                </c:pt>
                <c:pt idx="8859">
                  <c:v>2458.4960900000001</c:v>
                </c:pt>
                <c:pt idx="8860">
                  <c:v>2456.0546899999981</c:v>
                </c:pt>
                <c:pt idx="8861">
                  <c:v>2458.4960900000001</c:v>
                </c:pt>
                <c:pt idx="8862">
                  <c:v>2458.4960900000001</c:v>
                </c:pt>
                <c:pt idx="8863">
                  <c:v>2458.4960900000001</c:v>
                </c:pt>
                <c:pt idx="8864">
                  <c:v>2456.0546899999981</c:v>
                </c:pt>
                <c:pt idx="8865">
                  <c:v>2456.0546899999981</c:v>
                </c:pt>
                <c:pt idx="8866">
                  <c:v>2458.4960900000001</c:v>
                </c:pt>
                <c:pt idx="8867">
                  <c:v>2456.0546899999981</c:v>
                </c:pt>
                <c:pt idx="8868">
                  <c:v>2456.0546899999981</c:v>
                </c:pt>
                <c:pt idx="8869">
                  <c:v>2458.4960900000001</c:v>
                </c:pt>
                <c:pt idx="8870">
                  <c:v>2458.4960900000001</c:v>
                </c:pt>
                <c:pt idx="8871">
                  <c:v>2458.4960900000001</c:v>
                </c:pt>
                <c:pt idx="8872">
                  <c:v>2458.4960900000001</c:v>
                </c:pt>
                <c:pt idx="8873">
                  <c:v>2458.4960900000001</c:v>
                </c:pt>
                <c:pt idx="8874">
                  <c:v>2456.0546899999981</c:v>
                </c:pt>
                <c:pt idx="8875">
                  <c:v>2456.0546899999981</c:v>
                </c:pt>
                <c:pt idx="8876">
                  <c:v>2456.0546899999981</c:v>
                </c:pt>
                <c:pt idx="8877">
                  <c:v>2458.4960900000001</c:v>
                </c:pt>
                <c:pt idx="8878">
                  <c:v>2456.0546899999981</c:v>
                </c:pt>
                <c:pt idx="8879">
                  <c:v>2456.0546899999981</c:v>
                </c:pt>
                <c:pt idx="8880">
                  <c:v>2458.4960900000001</c:v>
                </c:pt>
                <c:pt idx="8881">
                  <c:v>2458.4960900000001</c:v>
                </c:pt>
                <c:pt idx="8882">
                  <c:v>2458.4960900000001</c:v>
                </c:pt>
                <c:pt idx="8883">
                  <c:v>2456.0546899999981</c:v>
                </c:pt>
                <c:pt idx="8884">
                  <c:v>2456.0546899999981</c:v>
                </c:pt>
                <c:pt idx="8885">
                  <c:v>2456.0546899999981</c:v>
                </c:pt>
                <c:pt idx="8886">
                  <c:v>2458.4960900000001</c:v>
                </c:pt>
                <c:pt idx="8887">
                  <c:v>2456.0546899999981</c:v>
                </c:pt>
                <c:pt idx="8888">
                  <c:v>2458.4960900000001</c:v>
                </c:pt>
                <c:pt idx="8889">
                  <c:v>2456.0546899999981</c:v>
                </c:pt>
                <c:pt idx="8890">
                  <c:v>2456.0546899999981</c:v>
                </c:pt>
                <c:pt idx="8891">
                  <c:v>2458.4960900000001</c:v>
                </c:pt>
                <c:pt idx="8892">
                  <c:v>2458.4960900000001</c:v>
                </c:pt>
                <c:pt idx="8893">
                  <c:v>2456.0546899999981</c:v>
                </c:pt>
                <c:pt idx="8894">
                  <c:v>2458.4960900000001</c:v>
                </c:pt>
                <c:pt idx="8895">
                  <c:v>2456.0546899999981</c:v>
                </c:pt>
                <c:pt idx="8896">
                  <c:v>2456.0546899999981</c:v>
                </c:pt>
                <c:pt idx="8897">
                  <c:v>2458.4960900000001</c:v>
                </c:pt>
                <c:pt idx="8898">
                  <c:v>2456.0546899999981</c:v>
                </c:pt>
                <c:pt idx="8899">
                  <c:v>2458.4960900000001</c:v>
                </c:pt>
                <c:pt idx="8900">
                  <c:v>2458.4960900000001</c:v>
                </c:pt>
                <c:pt idx="8901">
                  <c:v>2456.0546899999981</c:v>
                </c:pt>
                <c:pt idx="8902">
                  <c:v>2456.0546899999981</c:v>
                </c:pt>
                <c:pt idx="8903">
                  <c:v>2458.4960900000001</c:v>
                </c:pt>
                <c:pt idx="8904">
                  <c:v>2456.0546899999981</c:v>
                </c:pt>
                <c:pt idx="8905">
                  <c:v>2458.4960900000001</c:v>
                </c:pt>
                <c:pt idx="8906">
                  <c:v>2456.0546899999981</c:v>
                </c:pt>
                <c:pt idx="8907">
                  <c:v>2456.0546899999981</c:v>
                </c:pt>
                <c:pt idx="8908">
                  <c:v>2456.0546899999981</c:v>
                </c:pt>
                <c:pt idx="8909">
                  <c:v>2458.4960900000001</c:v>
                </c:pt>
                <c:pt idx="8910">
                  <c:v>2456.0546899999981</c:v>
                </c:pt>
                <c:pt idx="8911">
                  <c:v>2456.0546899999981</c:v>
                </c:pt>
                <c:pt idx="8912">
                  <c:v>2456.0546899999981</c:v>
                </c:pt>
                <c:pt idx="8913">
                  <c:v>2458.4960900000001</c:v>
                </c:pt>
                <c:pt idx="8914">
                  <c:v>2456.0546899999981</c:v>
                </c:pt>
                <c:pt idx="8915">
                  <c:v>2458.4960900000001</c:v>
                </c:pt>
                <c:pt idx="8916">
                  <c:v>2456.0546899999981</c:v>
                </c:pt>
                <c:pt idx="8917">
                  <c:v>2458.4960900000001</c:v>
                </c:pt>
                <c:pt idx="8918">
                  <c:v>2456.0546899999981</c:v>
                </c:pt>
                <c:pt idx="8919">
                  <c:v>2456.0546899999981</c:v>
                </c:pt>
                <c:pt idx="8920">
                  <c:v>2456.0546899999981</c:v>
                </c:pt>
                <c:pt idx="8921">
                  <c:v>2458.4960900000001</c:v>
                </c:pt>
                <c:pt idx="8922">
                  <c:v>2456.0546899999981</c:v>
                </c:pt>
                <c:pt idx="8923">
                  <c:v>2456.0546899999981</c:v>
                </c:pt>
                <c:pt idx="8924">
                  <c:v>2458.4960900000001</c:v>
                </c:pt>
                <c:pt idx="8925">
                  <c:v>2456.0546899999981</c:v>
                </c:pt>
                <c:pt idx="8926">
                  <c:v>2458.4960900000001</c:v>
                </c:pt>
                <c:pt idx="8927">
                  <c:v>2458.4960900000001</c:v>
                </c:pt>
                <c:pt idx="8928">
                  <c:v>2456.0546899999981</c:v>
                </c:pt>
                <c:pt idx="8929">
                  <c:v>2456.0546899999981</c:v>
                </c:pt>
                <c:pt idx="8930">
                  <c:v>2458.4960900000001</c:v>
                </c:pt>
                <c:pt idx="8931">
                  <c:v>2456.0546899999981</c:v>
                </c:pt>
                <c:pt idx="8932">
                  <c:v>2458.4960900000001</c:v>
                </c:pt>
                <c:pt idx="8933">
                  <c:v>2458.4960900000001</c:v>
                </c:pt>
                <c:pt idx="8934">
                  <c:v>2456.0546899999981</c:v>
                </c:pt>
                <c:pt idx="8935">
                  <c:v>2456.0546899999981</c:v>
                </c:pt>
                <c:pt idx="8936">
                  <c:v>2458.4960900000001</c:v>
                </c:pt>
                <c:pt idx="8937">
                  <c:v>2456.0546899999981</c:v>
                </c:pt>
                <c:pt idx="8938">
                  <c:v>2458.4960900000001</c:v>
                </c:pt>
                <c:pt idx="8939">
                  <c:v>2456.0546899999981</c:v>
                </c:pt>
                <c:pt idx="8940">
                  <c:v>2456.0546899999981</c:v>
                </c:pt>
                <c:pt idx="8941">
                  <c:v>2456.0546899999981</c:v>
                </c:pt>
                <c:pt idx="8942">
                  <c:v>2456.0546899999981</c:v>
                </c:pt>
                <c:pt idx="8943">
                  <c:v>2456.0546899999981</c:v>
                </c:pt>
                <c:pt idx="8944">
                  <c:v>2456.0546899999981</c:v>
                </c:pt>
                <c:pt idx="8945">
                  <c:v>2456.0546899999981</c:v>
                </c:pt>
                <c:pt idx="8946">
                  <c:v>2456.0546899999981</c:v>
                </c:pt>
                <c:pt idx="8947">
                  <c:v>2456.0546899999981</c:v>
                </c:pt>
                <c:pt idx="8948">
                  <c:v>2456.0546899999981</c:v>
                </c:pt>
                <c:pt idx="8949">
                  <c:v>2456.0546899999981</c:v>
                </c:pt>
                <c:pt idx="8950">
                  <c:v>2458.4960900000001</c:v>
                </c:pt>
                <c:pt idx="8951">
                  <c:v>2456.0546899999981</c:v>
                </c:pt>
                <c:pt idx="8952">
                  <c:v>2456.0546899999981</c:v>
                </c:pt>
                <c:pt idx="8953">
                  <c:v>2456.0546899999981</c:v>
                </c:pt>
                <c:pt idx="8954">
                  <c:v>2456.0546899999981</c:v>
                </c:pt>
                <c:pt idx="8955">
                  <c:v>2456.0546899999981</c:v>
                </c:pt>
                <c:pt idx="8956">
                  <c:v>2456.0546899999981</c:v>
                </c:pt>
                <c:pt idx="8957">
                  <c:v>2456.0546899999981</c:v>
                </c:pt>
                <c:pt idx="8958">
                  <c:v>2458.4960900000001</c:v>
                </c:pt>
                <c:pt idx="8959">
                  <c:v>2456.0546899999981</c:v>
                </c:pt>
                <c:pt idx="8960">
                  <c:v>2458.4960900000001</c:v>
                </c:pt>
                <c:pt idx="8961">
                  <c:v>2458.4960900000001</c:v>
                </c:pt>
                <c:pt idx="8962">
                  <c:v>2458.4960900000001</c:v>
                </c:pt>
                <c:pt idx="8963">
                  <c:v>2458.4960900000001</c:v>
                </c:pt>
                <c:pt idx="8964">
                  <c:v>2456.0546899999981</c:v>
                </c:pt>
                <c:pt idx="8965">
                  <c:v>2456.0546899999981</c:v>
                </c:pt>
                <c:pt idx="8966">
                  <c:v>2456.0546899999981</c:v>
                </c:pt>
                <c:pt idx="8967">
                  <c:v>2456.0546899999981</c:v>
                </c:pt>
                <c:pt idx="8968">
                  <c:v>2456.0546899999981</c:v>
                </c:pt>
                <c:pt idx="8969">
                  <c:v>2456.0546899999981</c:v>
                </c:pt>
                <c:pt idx="8970">
                  <c:v>2456.0546899999981</c:v>
                </c:pt>
                <c:pt idx="8971">
                  <c:v>2456.0546899999981</c:v>
                </c:pt>
                <c:pt idx="8972">
                  <c:v>2456.0546899999981</c:v>
                </c:pt>
                <c:pt idx="8973">
                  <c:v>2458.4960900000001</c:v>
                </c:pt>
                <c:pt idx="8974">
                  <c:v>2456.0546899999981</c:v>
                </c:pt>
                <c:pt idx="8975">
                  <c:v>2458.4960900000001</c:v>
                </c:pt>
                <c:pt idx="8976">
                  <c:v>2456.0546899999981</c:v>
                </c:pt>
                <c:pt idx="8977">
                  <c:v>2456.0546899999981</c:v>
                </c:pt>
                <c:pt idx="8978">
                  <c:v>2456.0546899999981</c:v>
                </c:pt>
                <c:pt idx="8979">
                  <c:v>2456.0546899999981</c:v>
                </c:pt>
                <c:pt idx="8980">
                  <c:v>2458.4960900000001</c:v>
                </c:pt>
                <c:pt idx="8981">
                  <c:v>2456.0546899999981</c:v>
                </c:pt>
                <c:pt idx="8982">
                  <c:v>2456.0546899999981</c:v>
                </c:pt>
                <c:pt idx="8983">
                  <c:v>2456.0546899999981</c:v>
                </c:pt>
                <c:pt idx="8984">
                  <c:v>2456.0546899999981</c:v>
                </c:pt>
                <c:pt idx="8985">
                  <c:v>2456.0546899999981</c:v>
                </c:pt>
                <c:pt idx="8986">
                  <c:v>2456.0546899999981</c:v>
                </c:pt>
                <c:pt idx="8987">
                  <c:v>2458.4960900000001</c:v>
                </c:pt>
                <c:pt idx="8988">
                  <c:v>2458.4960900000001</c:v>
                </c:pt>
                <c:pt idx="8989">
                  <c:v>2456.0546899999981</c:v>
                </c:pt>
                <c:pt idx="8990">
                  <c:v>2456.0546899999981</c:v>
                </c:pt>
                <c:pt idx="8991">
                  <c:v>2456.0546899999981</c:v>
                </c:pt>
                <c:pt idx="8992">
                  <c:v>2458.4960900000001</c:v>
                </c:pt>
                <c:pt idx="8993">
                  <c:v>2456.0546899999981</c:v>
                </c:pt>
                <c:pt idx="8994">
                  <c:v>2458.4960900000001</c:v>
                </c:pt>
                <c:pt idx="8995">
                  <c:v>2456.0546899999981</c:v>
                </c:pt>
                <c:pt idx="8996">
                  <c:v>2456.0546899999981</c:v>
                </c:pt>
                <c:pt idx="8997">
                  <c:v>2456.0546899999981</c:v>
                </c:pt>
                <c:pt idx="8998">
                  <c:v>2456.0546899999981</c:v>
                </c:pt>
                <c:pt idx="8999">
                  <c:v>2456.0546899999981</c:v>
                </c:pt>
                <c:pt idx="9000">
                  <c:v>2458.4960900000001</c:v>
                </c:pt>
                <c:pt idx="9001">
                  <c:v>2456.0546899999981</c:v>
                </c:pt>
                <c:pt idx="9002">
                  <c:v>2456.0546899999981</c:v>
                </c:pt>
                <c:pt idx="9003">
                  <c:v>2456.0546899999981</c:v>
                </c:pt>
                <c:pt idx="9004">
                  <c:v>2458.4960900000001</c:v>
                </c:pt>
                <c:pt idx="9005">
                  <c:v>2456.0546899999981</c:v>
                </c:pt>
                <c:pt idx="9006">
                  <c:v>2458.4960900000001</c:v>
                </c:pt>
                <c:pt idx="9007">
                  <c:v>2456.0546899999981</c:v>
                </c:pt>
                <c:pt idx="9008">
                  <c:v>2458.4960900000001</c:v>
                </c:pt>
                <c:pt idx="9009">
                  <c:v>2458.4960900000001</c:v>
                </c:pt>
                <c:pt idx="9010">
                  <c:v>2453.61328</c:v>
                </c:pt>
                <c:pt idx="9011">
                  <c:v>2456.0546899999981</c:v>
                </c:pt>
                <c:pt idx="9012">
                  <c:v>2458.4960900000001</c:v>
                </c:pt>
                <c:pt idx="9013">
                  <c:v>2456.0546899999981</c:v>
                </c:pt>
                <c:pt idx="9014">
                  <c:v>2456.0546899999981</c:v>
                </c:pt>
                <c:pt idx="9015">
                  <c:v>2456.0546899999981</c:v>
                </c:pt>
                <c:pt idx="9016">
                  <c:v>2456.0546899999981</c:v>
                </c:pt>
                <c:pt idx="9017">
                  <c:v>2456.0546899999981</c:v>
                </c:pt>
                <c:pt idx="9018">
                  <c:v>2456.0546899999981</c:v>
                </c:pt>
                <c:pt idx="9019">
                  <c:v>2456.0546899999981</c:v>
                </c:pt>
                <c:pt idx="9020">
                  <c:v>2458.4960900000001</c:v>
                </c:pt>
                <c:pt idx="9021">
                  <c:v>2456.0546899999981</c:v>
                </c:pt>
                <c:pt idx="9022">
                  <c:v>2456.0546899999981</c:v>
                </c:pt>
                <c:pt idx="9023">
                  <c:v>2456.0546899999981</c:v>
                </c:pt>
                <c:pt idx="9024">
                  <c:v>2456.0546899999981</c:v>
                </c:pt>
                <c:pt idx="9025">
                  <c:v>2456.0546899999981</c:v>
                </c:pt>
                <c:pt idx="9026">
                  <c:v>2458.4960900000001</c:v>
                </c:pt>
                <c:pt idx="9027">
                  <c:v>2456.0546899999981</c:v>
                </c:pt>
                <c:pt idx="9028">
                  <c:v>2456.0546899999981</c:v>
                </c:pt>
                <c:pt idx="9029">
                  <c:v>2456.0546899999981</c:v>
                </c:pt>
                <c:pt idx="9030">
                  <c:v>2456.0546899999981</c:v>
                </c:pt>
                <c:pt idx="9031">
                  <c:v>2456.0546899999981</c:v>
                </c:pt>
                <c:pt idx="9032">
                  <c:v>2456.0546899999981</c:v>
                </c:pt>
                <c:pt idx="9033">
                  <c:v>2458.4960900000001</c:v>
                </c:pt>
                <c:pt idx="9034">
                  <c:v>2456.0546899999981</c:v>
                </c:pt>
                <c:pt idx="9035">
                  <c:v>2456.0546899999981</c:v>
                </c:pt>
                <c:pt idx="9036">
                  <c:v>2458.4960900000001</c:v>
                </c:pt>
                <c:pt idx="9037">
                  <c:v>2456.0546899999981</c:v>
                </c:pt>
                <c:pt idx="9038">
                  <c:v>2456.0546899999981</c:v>
                </c:pt>
                <c:pt idx="9039">
                  <c:v>2456.0546899999981</c:v>
                </c:pt>
                <c:pt idx="9040">
                  <c:v>2458.4960900000001</c:v>
                </c:pt>
                <c:pt idx="9041">
                  <c:v>2456.0546899999981</c:v>
                </c:pt>
                <c:pt idx="9042">
                  <c:v>2456.0546899999981</c:v>
                </c:pt>
                <c:pt idx="9043">
                  <c:v>2456.0546899999981</c:v>
                </c:pt>
                <c:pt idx="9044">
                  <c:v>2456.0546899999981</c:v>
                </c:pt>
                <c:pt idx="9045">
                  <c:v>2456.0546899999981</c:v>
                </c:pt>
                <c:pt idx="9046">
                  <c:v>2458.4960900000001</c:v>
                </c:pt>
                <c:pt idx="9047">
                  <c:v>2456.0546899999981</c:v>
                </c:pt>
                <c:pt idx="9048">
                  <c:v>2456.0546899999981</c:v>
                </c:pt>
                <c:pt idx="9049">
                  <c:v>2456.0546899999981</c:v>
                </c:pt>
                <c:pt idx="9050">
                  <c:v>2456.0546899999981</c:v>
                </c:pt>
                <c:pt idx="9051">
                  <c:v>2456.0546899999981</c:v>
                </c:pt>
                <c:pt idx="9052">
                  <c:v>2456.0546899999981</c:v>
                </c:pt>
                <c:pt idx="9053">
                  <c:v>2458.4960900000001</c:v>
                </c:pt>
                <c:pt idx="9054">
                  <c:v>2456.0546899999981</c:v>
                </c:pt>
                <c:pt idx="9055">
                  <c:v>2456.0546899999981</c:v>
                </c:pt>
                <c:pt idx="9056">
                  <c:v>2456.0546899999981</c:v>
                </c:pt>
                <c:pt idx="9057">
                  <c:v>2456.0546899999981</c:v>
                </c:pt>
                <c:pt idx="9058">
                  <c:v>2456.0546899999981</c:v>
                </c:pt>
                <c:pt idx="9059">
                  <c:v>2458.4960900000001</c:v>
                </c:pt>
                <c:pt idx="9060">
                  <c:v>2456.0546899999981</c:v>
                </c:pt>
                <c:pt idx="9061">
                  <c:v>2456.0546899999981</c:v>
                </c:pt>
                <c:pt idx="9062">
                  <c:v>2456.0546899999981</c:v>
                </c:pt>
                <c:pt idx="9063">
                  <c:v>2456.0546899999981</c:v>
                </c:pt>
                <c:pt idx="9064">
                  <c:v>2456.0546899999981</c:v>
                </c:pt>
                <c:pt idx="9065">
                  <c:v>2456.0546899999981</c:v>
                </c:pt>
                <c:pt idx="9066">
                  <c:v>2458.4960900000001</c:v>
                </c:pt>
                <c:pt idx="9067">
                  <c:v>2456.0546899999981</c:v>
                </c:pt>
                <c:pt idx="9068">
                  <c:v>2456.0546899999981</c:v>
                </c:pt>
                <c:pt idx="9069">
                  <c:v>2456.0546899999981</c:v>
                </c:pt>
                <c:pt idx="9070">
                  <c:v>2456.0546899999981</c:v>
                </c:pt>
                <c:pt idx="9071">
                  <c:v>2456.0546899999981</c:v>
                </c:pt>
                <c:pt idx="9072">
                  <c:v>2456.0546899999981</c:v>
                </c:pt>
                <c:pt idx="9073">
                  <c:v>2456.0546899999981</c:v>
                </c:pt>
                <c:pt idx="9074">
                  <c:v>2458.4960900000001</c:v>
                </c:pt>
                <c:pt idx="9075">
                  <c:v>2456.0546899999981</c:v>
                </c:pt>
                <c:pt idx="9076">
                  <c:v>2456.0546899999981</c:v>
                </c:pt>
                <c:pt idx="9077">
                  <c:v>2456.0546899999981</c:v>
                </c:pt>
                <c:pt idx="9078">
                  <c:v>2456.0546899999981</c:v>
                </c:pt>
                <c:pt idx="9079">
                  <c:v>2456.0546899999981</c:v>
                </c:pt>
                <c:pt idx="9080">
                  <c:v>2458.4960900000001</c:v>
                </c:pt>
                <c:pt idx="9081">
                  <c:v>2456.0546899999981</c:v>
                </c:pt>
                <c:pt idx="9082">
                  <c:v>2456.0546899999981</c:v>
                </c:pt>
                <c:pt idx="9083">
                  <c:v>2456.0546899999981</c:v>
                </c:pt>
                <c:pt idx="9084">
                  <c:v>2456.0546899999981</c:v>
                </c:pt>
                <c:pt idx="9085">
                  <c:v>2458.4960900000001</c:v>
                </c:pt>
                <c:pt idx="9086">
                  <c:v>2456.0546899999981</c:v>
                </c:pt>
                <c:pt idx="9087">
                  <c:v>2456.0546899999981</c:v>
                </c:pt>
                <c:pt idx="9088">
                  <c:v>2458.4960900000001</c:v>
                </c:pt>
                <c:pt idx="9089">
                  <c:v>2456.0546899999981</c:v>
                </c:pt>
                <c:pt idx="9090">
                  <c:v>2456.0546899999981</c:v>
                </c:pt>
                <c:pt idx="9091">
                  <c:v>2456.0546899999981</c:v>
                </c:pt>
                <c:pt idx="9092">
                  <c:v>2456.0546899999981</c:v>
                </c:pt>
                <c:pt idx="9093">
                  <c:v>2456.0546899999981</c:v>
                </c:pt>
                <c:pt idx="9094">
                  <c:v>2456.0546899999981</c:v>
                </c:pt>
                <c:pt idx="9095">
                  <c:v>2458.4960900000001</c:v>
                </c:pt>
                <c:pt idx="9096">
                  <c:v>2456.0546899999981</c:v>
                </c:pt>
                <c:pt idx="9097">
                  <c:v>2456.0546899999981</c:v>
                </c:pt>
                <c:pt idx="9098">
                  <c:v>2456.0546899999981</c:v>
                </c:pt>
                <c:pt idx="9099">
                  <c:v>2456.0546899999981</c:v>
                </c:pt>
                <c:pt idx="9100">
                  <c:v>2456.0546899999981</c:v>
                </c:pt>
                <c:pt idx="9101">
                  <c:v>2456.0546899999981</c:v>
                </c:pt>
                <c:pt idx="9102">
                  <c:v>2456.0546899999981</c:v>
                </c:pt>
                <c:pt idx="9103">
                  <c:v>2456.0546899999981</c:v>
                </c:pt>
                <c:pt idx="9104">
                  <c:v>2456.0546899999981</c:v>
                </c:pt>
                <c:pt idx="9105">
                  <c:v>2458.4960900000001</c:v>
                </c:pt>
                <c:pt idx="9106">
                  <c:v>2456.0546899999981</c:v>
                </c:pt>
                <c:pt idx="9107">
                  <c:v>2456.0546899999981</c:v>
                </c:pt>
                <c:pt idx="9108">
                  <c:v>2458.4960900000001</c:v>
                </c:pt>
                <c:pt idx="9109">
                  <c:v>2456.0546899999981</c:v>
                </c:pt>
                <c:pt idx="9110">
                  <c:v>2456.0546899999981</c:v>
                </c:pt>
                <c:pt idx="9111">
                  <c:v>2458.4960900000001</c:v>
                </c:pt>
                <c:pt idx="9112">
                  <c:v>2456.0546899999981</c:v>
                </c:pt>
                <c:pt idx="9113">
                  <c:v>2456.0546899999981</c:v>
                </c:pt>
                <c:pt idx="9114">
                  <c:v>2456.0546899999981</c:v>
                </c:pt>
                <c:pt idx="9115">
                  <c:v>2456.0546899999981</c:v>
                </c:pt>
                <c:pt idx="9116">
                  <c:v>2458.4960900000001</c:v>
                </c:pt>
                <c:pt idx="9117">
                  <c:v>2458.4960900000001</c:v>
                </c:pt>
                <c:pt idx="9118">
                  <c:v>2456.0546899999981</c:v>
                </c:pt>
                <c:pt idx="9119">
                  <c:v>2458.4960900000001</c:v>
                </c:pt>
                <c:pt idx="9120">
                  <c:v>2456.0546899999981</c:v>
                </c:pt>
                <c:pt idx="9121">
                  <c:v>2456.0546899999981</c:v>
                </c:pt>
                <c:pt idx="9122">
                  <c:v>2456.0546899999981</c:v>
                </c:pt>
                <c:pt idx="9123">
                  <c:v>2456.0546899999981</c:v>
                </c:pt>
                <c:pt idx="9124">
                  <c:v>2456.0546899999981</c:v>
                </c:pt>
                <c:pt idx="9125">
                  <c:v>2458.4960900000001</c:v>
                </c:pt>
                <c:pt idx="9126">
                  <c:v>2458.4960900000001</c:v>
                </c:pt>
                <c:pt idx="9127">
                  <c:v>2456.0546899999981</c:v>
                </c:pt>
                <c:pt idx="9128">
                  <c:v>2456.0546899999981</c:v>
                </c:pt>
                <c:pt idx="9129">
                  <c:v>2456.0546899999981</c:v>
                </c:pt>
                <c:pt idx="9130">
                  <c:v>2458.4960900000001</c:v>
                </c:pt>
                <c:pt idx="9131">
                  <c:v>2456.0546899999981</c:v>
                </c:pt>
                <c:pt idx="9132">
                  <c:v>2456.0546899999981</c:v>
                </c:pt>
                <c:pt idx="9133">
                  <c:v>2456.0546899999981</c:v>
                </c:pt>
                <c:pt idx="9134">
                  <c:v>2456.0546899999981</c:v>
                </c:pt>
                <c:pt idx="9135">
                  <c:v>2456.0546899999981</c:v>
                </c:pt>
                <c:pt idx="9136">
                  <c:v>2456.0546899999981</c:v>
                </c:pt>
                <c:pt idx="9137">
                  <c:v>2458.4960900000001</c:v>
                </c:pt>
                <c:pt idx="9138">
                  <c:v>2456.0546899999981</c:v>
                </c:pt>
                <c:pt idx="9139">
                  <c:v>2456.0546899999981</c:v>
                </c:pt>
                <c:pt idx="9140">
                  <c:v>2456.0546899999981</c:v>
                </c:pt>
                <c:pt idx="9141">
                  <c:v>2456.0546899999981</c:v>
                </c:pt>
                <c:pt idx="9142">
                  <c:v>2456.0546899999981</c:v>
                </c:pt>
                <c:pt idx="9143">
                  <c:v>2456.0546899999981</c:v>
                </c:pt>
                <c:pt idx="9144">
                  <c:v>2456.0546899999981</c:v>
                </c:pt>
                <c:pt idx="9145">
                  <c:v>2458.4960900000001</c:v>
                </c:pt>
                <c:pt idx="9146">
                  <c:v>2456.0546899999981</c:v>
                </c:pt>
                <c:pt idx="9147">
                  <c:v>2456.0546899999981</c:v>
                </c:pt>
                <c:pt idx="9148">
                  <c:v>2456.0546899999981</c:v>
                </c:pt>
                <c:pt idx="9149">
                  <c:v>2456.0546899999981</c:v>
                </c:pt>
                <c:pt idx="9150">
                  <c:v>2456.0546899999981</c:v>
                </c:pt>
                <c:pt idx="9151">
                  <c:v>2456.0546899999981</c:v>
                </c:pt>
                <c:pt idx="9152">
                  <c:v>2456.0546899999981</c:v>
                </c:pt>
                <c:pt idx="9153">
                  <c:v>2456.0546899999981</c:v>
                </c:pt>
                <c:pt idx="9154">
                  <c:v>2458.4960900000001</c:v>
                </c:pt>
                <c:pt idx="9155">
                  <c:v>2456.0546899999981</c:v>
                </c:pt>
                <c:pt idx="9156">
                  <c:v>2456.0546899999981</c:v>
                </c:pt>
                <c:pt idx="9157">
                  <c:v>2456.0546899999981</c:v>
                </c:pt>
                <c:pt idx="9158">
                  <c:v>2456.0546899999981</c:v>
                </c:pt>
                <c:pt idx="9159">
                  <c:v>2456.0546899999981</c:v>
                </c:pt>
                <c:pt idx="9160">
                  <c:v>2456.0546899999981</c:v>
                </c:pt>
                <c:pt idx="9161">
                  <c:v>2456.0546899999981</c:v>
                </c:pt>
                <c:pt idx="9162">
                  <c:v>2456.0546899999981</c:v>
                </c:pt>
                <c:pt idx="9163">
                  <c:v>2456.0546899999981</c:v>
                </c:pt>
                <c:pt idx="9164">
                  <c:v>2456.0546899999981</c:v>
                </c:pt>
                <c:pt idx="9165">
                  <c:v>2456.0546899999981</c:v>
                </c:pt>
                <c:pt idx="9166">
                  <c:v>2456.0546899999981</c:v>
                </c:pt>
                <c:pt idx="9167">
                  <c:v>2458.4960900000001</c:v>
                </c:pt>
                <c:pt idx="9168">
                  <c:v>2456.0546899999981</c:v>
                </c:pt>
                <c:pt idx="9169">
                  <c:v>2456.0546899999981</c:v>
                </c:pt>
                <c:pt idx="9170">
                  <c:v>2458.4960900000001</c:v>
                </c:pt>
                <c:pt idx="9171">
                  <c:v>2456.0546899999981</c:v>
                </c:pt>
                <c:pt idx="9172">
                  <c:v>2456.0546899999981</c:v>
                </c:pt>
                <c:pt idx="9173">
                  <c:v>2456.0546899999981</c:v>
                </c:pt>
                <c:pt idx="9174">
                  <c:v>2456.0546899999981</c:v>
                </c:pt>
                <c:pt idx="9175">
                  <c:v>2456.0546899999981</c:v>
                </c:pt>
                <c:pt idx="9176">
                  <c:v>2456.0546899999981</c:v>
                </c:pt>
                <c:pt idx="9177">
                  <c:v>2456.0546899999981</c:v>
                </c:pt>
                <c:pt idx="9178">
                  <c:v>2456.0546899999981</c:v>
                </c:pt>
                <c:pt idx="9179">
                  <c:v>2456.0546899999981</c:v>
                </c:pt>
                <c:pt idx="9180">
                  <c:v>2456.0546899999981</c:v>
                </c:pt>
                <c:pt idx="9181">
                  <c:v>2456.0546899999981</c:v>
                </c:pt>
                <c:pt idx="9182">
                  <c:v>2456.0546899999981</c:v>
                </c:pt>
                <c:pt idx="9183">
                  <c:v>2458.4960900000001</c:v>
                </c:pt>
                <c:pt idx="9184">
                  <c:v>2456.0546899999981</c:v>
                </c:pt>
                <c:pt idx="9185">
                  <c:v>2458.4960900000001</c:v>
                </c:pt>
                <c:pt idx="9186">
                  <c:v>2456.0546899999981</c:v>
                </c:pt>
                <c:pt idx="9187">
                  <c:v>2458.4960900000001</c:v>
                </c:pt>
                <c:pt idx="9188">
                  <c:v>2456.0546899999981</c:v>
                </c:pt>
                <c:pt idx="9189">
                  <c:v>2456.0546899999981</c:v>
                </c:pt>
                <c:pt idx="9190">
                  <c:v>2456.0546899999981</c:v>
                </c:pt>
                <c:pt idx="9191">
                  <c:v>2456.0546899999981</c:v>
                </c:pt>
                <c:pt idx="9192">
                  <c:v>2456.0546899999981</c:v>
                </c:pt>
                <c:pt idx="9193">
                  <c:v>2456.0546899999981</c:v>
                </c:pt>
                <c:pt idx="9194">
                  <c:v>2456.0546899999981</c:v>
                </c:pt>
                <c:pt idx="9195">
                  <c:v>2456.0546899999981</c:v>
                </c:pt>
                <c:pt idx="9196">
                  <c:v>2456.0546899999981</c:v>
                </c:pt>
                <c:pt idx="9197">
                  <c:v>2456.0546899999981</c:v>
                </c:pt>
                <c:pt idx="9198">
                  <c:v>2456.0546899999981</c:v>
                </c:pt>
                <c:pt idx="9199">
                  <c:v>2456.0546899999981</c:v>
                </c:pt>
                <c:pt idx="9200">
                  <c:v>2456.0546899999981</c:v>
                </c:pt>
                <c:pt idx="9201">
                  <c:v>2456.0546899999981</c:v>
                </c:pt>
                <c:pt idx="9202">
                  <c:v>2456.0546899999981</c:v>
                </c:pt>
                <c:pt idx="9203">
                  <c:v>2458.4960900000001</c:v>
                </c:pt>
                <c:pt idx="9204">
                  <c:v>2456.0546899999981</c:v>
                </c:pt>
                <c:pt idx="9205">
                  <c:v>2456.0546899999981</c:v>
                </c:pt>
                <c:pt idx="9206">
                  <c:v>2456.0546899999981</c:v>
                </c:pt>
                <c:pt idx="9207">
                  <c:v>2456.0546899999981</c:v>
                </c:pt>
                <c:pt idx="9208">
                  <c:v>2456.0546899999981</c:v>
                </c:pt>
                <c:pt idx="9209">
                  <c:v>2456.0546899999981</c:v>
                </c:pt>
                <c:pt idx="9210">
                  <c:v>2456.0546899999981</c:v>
                </c:pt>
                <c:pt idx="9211">
                  <c:v>2456.0546899999981</c:v>
                </c:pt>
                <c:pt idx="9212">
                  <c:v>2456.0546899999981</c:v>
                </c:pt>
                <c:pt idx="9213">
                  <c:v>2456.0546899999981</c:v>
                </c:pt>
                <c:pt idx="9214">
                  <c:v>2456.0546899999981</c:v>
                </c:pt>
                <c:pt idx="9215">
                  <c:v>2456.0546899999981</c:v>
                </c:pt>
                <c:pt idx="9216">
                  <c:v>2458.4960900000001</c:v>
                </c:pt>
                <c:pt idx="9217">
                  <c:v>2456.0546899999981</c:v>
                </c:pt>
                <c:pt idx="9218">
                  <c:v>2456.0546899999981</c:v>
                </c:pt>
                <c:pt idx="9219">
                  <c:v>2456.0546899999981</c:v>
                </c:pt>
                <c:pt idx="9220">
                  <c:v>2456.0546899999981</c:v>
                </c:pt>
                <c:pt idx="9221">
                  <c:v>2456.0546899999981</c:v>
                </c:pt>
                <c:pt idx="9222">
                  <c:v>2458.4960900000001</c:v>
                </c:pt>
                <c:pt idx="9223">
                  <c:v>2456.0546899999981</c:v>
                </c:pt>
                <c:pt idx="9224">
                  <c:v>2456.0546899999981</c:v>
                </c:pt>
                <c:pt idx="9225">
                  <c:v>2456.0546899999981</c:v>
                </c:pt>
                <c:pt idx="9226">
                  <c:v>2456.0546899999981</c:v>
                </c:pt>
                <c:pt idx="9227">
                  <c:v>2456.0546899999981</c:v>
                </c:pt>
                <c:pt idx="9228">
                  <c:v>2456.0546899999981</c:v>
                </c:pt>
                <c:pt idx="9229">
                  <c:v>2456.0546899999981</c:v>
                </c:pt>
                <c:pt idx="9230">
                  <c:v>2456.0546899999981</c:v>
                </c:pt>
                <c:pt idx="9231">
                  <c:v>2456.0546899999981</c:v>
                </c:pt>
                <c:pt idx="9232">
                  <c:v>2456.0546899999981</c:v>
                </c:pt>
                <c:pt idx="9233">
                  <c:v>2456.0546899999981</c:v>
                </c:pt>
                <c:pt idx="9234">
                  <c:v>2456.0546899999981</c:v>
                </c:pt>
                <c:pt idx="9235">
                  <c:v>2456.0546899999981</c:v>
                </c:pt>
                <c:pt idx="9236">
                  <c:v>2456.0546899999981</c:v>
                </c:pt>
                <c:pt idx="9237">
                  <c:v>2458.4960900000001</c:v>
                </c:pt>
                <c:pt idx="9238">
                  <c:v>2456.0546899999981</c:v>
                </c:pt>
                <c:pt idx="9239">
                  <c:v>2456.0546899999981</c:v>
                </c:pt>
                <c:pt idx="9240">
                  <c:v>2456.0546899999981</c:v>
                </c:pt>
                <c:pt idx="9241">
                  <c:v>2456.0546899999981</c:v>
                </c:pt>
                <c:pt idx="9242">
                  <c:v>2458.4960900000001</c:v>
                </c:pt>
                <c:pt idx="9243">
                  <c:v>2456.0546899999981</c:v>
                </c:pt>
                <c:pt idx="9244">
                  <c:v>2456.0546899999981</c:v>
                </c:pt>
                <c:pt idx="9245">
                  <c:v>2456.0546899999981</c:v>
                </c:pt>
                <c:pt idx="9246">
                  <c:v>2456.0546899999981</c:v>
                </c:pt>
                <c:pt idx="9247">
                  <c:v>2456.0546899999981</c:v>
                </c:pt>
                <c:pt idx="9248">
                  <c:v>2456.0546899999981</c:v>
                </c:pt>
                <c:pt idx="9249">
                  <c:v>2456.0546899999981</c:v>
                </c:pt>
                <c:pt idx="9250">
                  <c:v>2456.0546899999981</c:v>
                </c:pt>
                <c:pt idx="9251">
                  <c:v>2456.0546899999981</c:v>
                </c:pt>
                <c:pt idx="9252">
                  <c:v>2456.0546899999981</c:v>
                </c:pt>
                <c:pt idx="9253">
                  <c:v>2456.0546899999981</c:v>
                </c:pt>
                <c:pt idx="9254">
                  <c:v>2456.0546899999981</c:v>
                </c:pt>
                <c:pt idx="9255">
                  <c:v>2456.0546899999981</c:v>
                </c:pt>
                <c:pt idx="9256">
                  <c:v>2456.0546899999981</c:v>
                </c:pt>
                <c:pt idx="9257">
                  <c:v>2456.0546899999981</c:v>
                </c:pt>
                <c:pt idx="9258">
                  <c:v>2456.0546899999981</c:v>
                </c:pt>
                <c:pt idx="9259">
                  <c:v>2458.4960900000001</c:v>
                </c:pt>
                <c:pt idx="9260">
                  <c:v>2458.4960900000001</c:v>
                </c:pt>
                <c:pt idx="9261">
                  <c:v>2456.0546899999981</c:v>
                </c:pt>
                <c:pt idx="9262">
                  <c:v>2456.0546899999981</c:v>
                </c:pt>
                <c:pt idx="9263">
                  <c:v>2456.0546899999981</c:v>
                </c:pt>
                <c:pt idx="9264">
                  <c:v>2456.0546899999981</c:v>
                </c:pt>
                <c:pt idx="9265">
                  <c:v>2456.0546899999981</c:v>
                </c:pt>
                <c:pt idx="9266">
                  <c:v>2456.0546899999981</c:v>
                </c:pt>
                <c:pt idx="9267">
                  <c:v>2456.0546899999981</c:v>
                </c:pt>
                <c:pt idx="9268">
                  <c:v>2456.0546899999981</c:v>
                </c:pt>
                <c:pt idx="9269">
                  <c:v>2456.0546899999981</c:v>
                </c:pt>
                <c:pt idx="9270">
                  <c:v>2456.0546899999981</c:v>
                </c:pt>
                <c:pt idx="9271">
                  <c:v>2456.0546899999981</c:v>
                </c:pt>
                <c:pt idx="9272">
                  <c:v>2456.0546899999981</c:v>
                </c:pt>
                <c:pt idx="9273">
                  <c:v>2456.0546899999981</c:v>
                </c:pt>
                <c:pt idx="9274">
                  <c:v>2456.0546899999981</c:v>
                </c:pt>
                <c:pt idx="9275">
                  <c:v>2456.0546899999981</c:v>
                </c:pt>
                <c:pt idx="9276">
                  <c:v>2456.0546899999981</c:v>
                </c:pt>
                <c:pt idx="9277">
                  <c:v>2456.0546899999981</c:v>
                </c:pt>
                <c:pt idx="9278">
                  <c:v>2456.0546899999981</c:v>
                </c:pt>
                <c:pt idx="9279">
                  <c:v>2456.0546899999981</c:v>
                </c:pt>
                <c:pt idx="9280">
                  <c:v>2456.0546899999981</c:v>
                </c:pt>
                <c:pt idx="9281">
                  <c:v>2456.0546899999981</c:v>
                </c:pt>
                <c:pt idx="9282">
                  <c:v>2456.0546899999981</c:v>
                </c:pt>
                <c:pt idx="9283">
                  <c:v>2456.0546899999981</c:v>
                </c:pt>
                <c:pt idx="9284">
                  <c:v>2456.0546899999981</c:v>
                </c:pt>
                <c:pt idx="9285">
                  <c:v>2458.4960900000001</c:v>
                </c:pt>
                <c:pt idx="9286">
                  <c:v>2456.0546899999981</c:v>
                </c:pt>
                <c:pt idx="9287">
                  <c:v>2456.0546899999981</c:v>
                </c:pt>
                <c:pt idx="9288">
                  <c:v>2456.0546899999981</c:v>
                </c:pt>
                <c:pt idx="9289">
                  <c:v>2456.0546899999981</c:v>
                </c:pt>
                <c:pt idx="9290">
                  <c:v>2456.0546899999981</c:v>
                </c:pt>
                <c:pt idx="9291">
                  <c:v>2456.0546899999981</c:v>
                </c:pt>
                <c:pt idx="9292">
                  <c:v>2456.0546899999981</c:v>
                </c:pt>
                <c:pt idx="9293">
                  <c:v>2456.0546899999981</c:v>
                </c:pt>
                <c:pt idx="9294">
                  <c:v>2456.0546899999981</c:v>
                </c:pt>
                <c:pt idx="9295">
                  <c:v>2456.0546899999981</c:v>
                </c:pt>
                <c:pt idx="9296">
                  <c:v>2456.0546899999981</c:v>
                </c:pt>
                <c:pt idx="9297">
                  <c:v>2456.0546899999981</c:v>
                </c:pt>
                <c:pt idx="9298">
                  <c:v>2456.0546899999981</c:v>
                </c:pt>
                <c:pt idx="9299">
                  <c:v>2456.0546899999981</c:v>
                </c:pt>
                <c:pt idx="9300">
                  <c:v>2456.0546899999981</c:v>
                </c:pt>
                <c:pt idx="9301">
                  <c:v>2458.4960900000001</c:v>
                </c:pt>
                <c:pt idx="9302">
                  <c:v>2456.0546899999981</c:v>
                </c:pt>
                <c:pt idx="9303">
                  <c:v>2456.0546899999981</c:v>
                </c:pt>
                <c:pt idx="9304">
                  <c:v>2456.0546899999981</c:v>
                </c:pt>
                <c:pt idx="9305">
                  <c:v>2456.0546899999981</c:v>
                </c:pt>
                <c:pt idx="9306">
                  <c:v>2456.0546899999981</c:v>
                </c:pt>
                <c:pt idx="9307">
                  <c:v>2456.0546899999981</c:v>
                </c:pt>
                <c:pt idx="9308">
                  <c:v>2458.4960900000001</c:v>
                </c:pt>
                <c:pt idx="9309">
                  <c:v>2456.0546899999981</c:v>
                </c:pt>
                <c:pt idx="9310">
                  <c:v>2456.0546899999981</c:v>
                </c:pt>
                <c:pt idx="9311">
                  <c:v>2456.0546899999981</c:v>
                </c:pt>
                <c:pt idx="9312">
                  <c:v>2456.0546899999981</c:v>
                </c:pt>
                <c:pt idx="9313">
                  <c:v>2456.0546899999981</c:v>
                </c:pt>
                <c:pt idx="9314">
                  <c:v>2456.0546899999981</c:v>
                </c:pt>
                <c:pt idx="9315">
                  <c:v>2456.0546899999981</c:v>
                </c:pt>
                <c:pt idx="9316">
                  <c:v>2456.0546899999981</c:v>
                </c:pt>
                <c:pt idx="9317">
                  <c:v>2456.0546899999981</c:v>
                </c:pt>
                <c:pt idx="9318">
                  <c:v>2456.0546899999981</c:v>
                </c:pt>
                <c:pt idx="9319">
                  <c:v>2456.0546899999981</c:v>
                </c:pt>
                <c:pt idx="9320">
                  <c:v>2456.0546899999981</c:v>
                </c:pt>
                <c:pt idx="9321">
                  <c:v>2456.0546899999981</c:v>
                </c:pt>
                <c:pt idx="9322">
                  <c:v>2456.0546899999981</c:v>
                </c:pt>
                <c:pt idx="9323">
                  <c:v>2456.0546899999981</c:v>
                </c:pt>
                <c:pt idx="9324">
                  <c:v>2456.0546899999981</c:v>
                </c:pt>
                <c:pt idx="9325">
                  <c:v>2458.4960900000001</c:v>
                </c:pt>
                <c:pt idx="9326">
                  <c:v>2456.0546899999981</c:v>
                </c:pt>
                <c:pt idx="9327">
                  <c:v>2456.0546899999981</c:v>
                </c:pt>
                <c:pt idx="9328">
                  <c:v>2456.0546899999981</c:v>
                </c:pt>
                <c:pt idx="9329">
                  <c:v>2456.0546899999981</c:v>
                </c:pt>
                <c:pt idx="9330">
                  <c:v>2456.0546899999981</c:v>
                </c:pt>
                <c:pt idx="9331">
                  <c:v>2456.0546899999981</c:v>
                </c:pt>
                <c:pt idx="9332">
                  <c:v>2456.0546899999981</c:v>
                </c:pt>
                <c:pt idx="9333">
                  <c:v>2456.0546899999981</c:v>
                </c:pt>
                <c:pt idx="9334">
                  <c:v>2456.0546899999981</c:v>
                </c:pt>
                <c:pt idx="9335">
                  <c:v>2456.0546899999981</c:v>
                </c:pt>
                <c:pt idx="9336">
                  <c:v>2456.0546899999981</c:v>
                </c:pt>
                <c:pt idx="9337">
                  <c:v>2456.0546899999981</c:v>
                </c:pt>
                <c:pt idx="9338">
                  <c:v>2456.0546899999981</c:v>
                </c:pt>
                <c:pt idx="9339">
                  <c:v>2456.0546899999981</c:v>
                </c:pt>
                <c:pt idx="9340">
                  <c:v>2456.0546899999981</c:v>
                </c:pt>
                <c:pt idx="9341">
                  <c:v>2456.0546899999981</c:v>
                </c:pt>
                <c:pt idx="9342">
                  <c:v>2456.0546899999981</c:v>
                </c:pt>
                <c:pt idx="9343">
                  <c:v>2456.0546899999981</c:v>
                </c:pt>
                <c:pt idx="9344">
                  <c:v>2456.0546899999981</c:v>
                </c:pt>
                <c:pt idx="9345">
                  <c:v>2456.0546899999981</c:v>
                </c:pt>
                <c:pt idx="9346">
                  <c:v>2456.0546899999981</c:v>
                </c:pt>
                <c:pt idx="9347">
                  <c:v>2456.0546899999981</c:v>
                </c:pt>
                <c:pt idx="9348">
                  <c:v>2456.0546899999981</c:v>
                </c:pt>
                <c:pt idx="9349">
                  <c:v>2456.0546899999981</c:v>
                </c:pt>
                <c:pt idx="9350">
                  <c:v>2456.0546899999981</c:v>
                </c:pt>
                <c:pt idx="9351">
                  <c:v>2456.0546899999981</c:v>
                </c:pt>
                <c:pt idx="9352">
                  <c:v>2456.0546899999981</c:v>
                </c:pt>
                <c:pt idx="9353">
                  <c:v>2456.0546899999981</c:v>
                </c:pt>
                <c:pt idx="9354">
                  <c:v>2456.0546899999981</c:v>
                </c:pt>
                <c:pt idx="9355">
                  <c:v>2456.0546899999981</c:v>
                </c:pt>
                <c:pt idx="9356">
                  <c:v>2456.0546899999981</c:v>
                </c:pt>
                <c:pt idx="9357">
                  <c:v>2456.0546899999981</c:v>
                </c:pt>
                <c:pt idx="9358">
                  <c:v>2456.0546899999981</c:v>
                </c:pt>
                <c:pt idx="9359">
                  <c:v>2456.0546899999981</c:v>
                </c:pt>
                <c:pt idx="9360">
                  <c:v>2456.0546899999981</c:v>
                </c:pt>
                <c:pt idx="9361">
                  <c:v>2456.0546899999981</c:v>
                </c:pt>
                <c:pt idx="9362">
                  <c:v>2456.0546899999981</c:v>
                </c:pt>
                <c:pt idx="9363">
                  <c:v>2456.0546899999981</c:v>
                </c:pt>
                <c:pt idx="9364">
                  <c:v>2456.0546899999981</c:v>
                </c:pt>
                <c:pt idx="9365">
                  <c:v>2456.0546899999981</c:v>
                </c:pt>
                <c:pt idx="9366">
                  <c:v>2456.0546899999981</c:v>
                </c:pt>
                <c:pt idx="9367">
                  <c:v>2456.0546899999981</c:v>
                </c:pt>
                <c:pt idx="9368">
                  <c:v>2456.0546899999981</c:v>
                </c:pt>
                <c:pt idx="9369">
                  <c:v>2456.0546899999981</c:v>
                </c:pt>
                <c:pt idx="9370">
                  <c:v>2456.0546899999981</c:v>
                </c:pt>
                <c:pt idx="9371">
                  <c:v>2456.0546899999981</c:v>
                </c:pt>
                <c:pt idx="9372">
                  <c:v>2456.0546899999981</c:v>
                </c:pt>
                <c:pt idx="9373">
                  <c:v>2458.4960900000001</c:v>
                </c:pt>
                <c:pt idx="9374">
                  <c:v>2456.0546899999981</c:v>
                </c:pt>
                <c:pt idx="9375">
                  <c:v>2456.0546899999981</c:v>
                </c:pt>
                <c:pt idx="9376">
                  <c:v>2456.0546899999981</c:v>
                </c:pt>
                <c:pt idx="9377">
                  <c:v>2456.0546899999981</c:v>
                </c:pt>
                <c:pt idx="9378">
                  <c:v>2456.0546899999981</c:v>
                </c:pt>
                <c:pt idx="9379">
                  <c:v>2456.0546899999981</c:v>
                </c:pt>
                <c:pt idx="9380">
                  <c:v>2456.0546899999981</c:v>
                </c:pt>
                <c:pt idx="9381">
                  <c:v>2456.0546899999981</c:v>
                </c:pt>
                <c:pt idx="9382">
                  <c:v>2456.0546899999981</c:v>
                </c:pt>
                <c:pt idx="9383">
                  <c:v>2456.0546899999981</c:v>
                </c:pt>
                <c:pt idx="9384">
                  <c:v>2456.0546899999981</c:v>
                </c:pt>
                <c:pt idx="9385">
                  <c:v>2456.0546899999981</c:v>
                </c:pt>
                <c:pt idx="9386">
                  <c:v>2456.0546899999981</c:v>
                </c:pt>
                <c:pt idx="9387">
                  <c:v>2456.0546899999981</c:v>
                </c:pt>
                <c:pt idx="9388">
                  <c:v>2456.0546899999981</c:v>
                </c:pt>
                <c:pt idx="9389">
                  <c:v>2456.0546899999981</c:v>
                </c:pt>
                <c:pt idx="9390">
                  <c:v>2456.0546899999981</c:v>
                </c:pt>
                <c:pt idx="9391">
                  <c:v>2456.0546899999981</c:v>
                </c:pt>
                <c:pt idx="9392">
                  <c:v>2456.0546899999981</c:v>
                </c:pt>
                <c:pt idx="9393">
                  <c:v>2456.0546899999981</c:v>
                </c:pt>
                <c:pt idx="9394">
                  <c:v>2456.0546899999981</c:v>
                </c:pt>
                <c:pt idx="9395">
                  <c:v>2456.0546899999981</c:v>
                </c:pt>
                <c:pt idx="9396">
                  <c:v>2456.0546899999981</c:v>
                </c:pt>
                <c:pt idx="9397">
                  <c:v>2456.0546899999981</c:v>
                </c:pt>
                <c:pt idx="9398">
                  <c:v>2456.0546899999981</c:v>
                </c:pt>
                <c:pt idx="9399">
                  <c:v>2456.0546899999981</c:v>
                </c:pt>
                <c:pt idx="9400">
                  <c:v>2456.0546899999981</c:v>
                </c:pt>
                <c:pt idx="9401">
                  <c:v>2456.0546899999981</c:v>
                </c:pt>
                <c:pt idx="9402">
                  <c:v>2456.0546899999981</c:v>
                </c:pt>
                <c:pt idx="9403">
                  <c:v>2456.0546899999981</c:v>
                </c:pt>
                <c:pt idx="9404">
                  <c:v>2456.0546899999981</c:v>
                </c:pt>
                <c:pt idx="9405">
                  <c:v>2456.0546899999981</c:v>
                </c:pt>
                <c:pt idx="9406">
                  <c:v>2456.0546899999981</c:v>
                </c:pt>
                <c:pt idx="9407">
                  <c:v>2456.0546899999981</c:v>
                </c:pt>
                <c:pt idx="9408">
                  <c:v>2453.61328</c:v>
                </c:pt>
                <c:pt idx="9409">
                  <c:v>2456.0546899999981</c:v>
                </c:pt>
                <c:pt idx="9410">
                  <c:v>2456.0546899999981</c:v>
                </c:pt>
                <c:pt idx="9411">
                  <c:v>2456.0546899999981</c:v>
                </c:pt>
                <c:pt idx="9412">
                  <c:v>2456.0546899999981</c:v>
                </c:pt>
                <c:pt idx="9413">
                  <c:v>2456.0546899999981</c:v>
                </c:pt>
                <c:pt idx="9414">
                  <c:v>2456.0546899999981</c:v>
                </c:pt>
                <c:pt idx="9415">
                  <c:v>2456.0546899999981</c:v>
                </c:pt>
                <c:pt idx="9416">
                  <c:v>2456.0546899999981</c:v>
                </c:pt>
                <c:pt idx="9417">
                  <c:v>2456.0546899999981</c:v>
                </c:pt>
                <c:pt idx="9418">
                  <c:v>2456.0546899999981</c:v>
                </c:pt>
                <c:pt idx="9419">
                  <c:v>2456.0546899999981</c:v>
                </c:pt>
                <c:pt idx="9420">
                  <c:v>2456.0546899999981</c:v>
                </c:pt>
                <c:pt idx="9421">
                  <c:v>2456.0546899999981</c:v>
                </c:pt>
                <c:pt idx="9422">
                  <c:v>2458.4960900000001</c:v>
                </c:pt>
                <c:pt idx="9423">
                  <c:v>2456.0546899999981</c:v>
                </c:pt>
                <c:pt idx="9424">
                  <c:v>2456.0546899999981</c:v>
                </c:pt>
                <c:pt idx="9425">
                  <c:v>2456.0546899999981</c:v>
                </c:pt>
                <c:pt idx="9426">
                  <c:v>2456.0546899999981</c:v>
                </c:pt>
                <c:pt idx="9427">
                  <c:v>2456.0546899999981</c:v>
                </c:pt>
                <c:pt idx="9428">
                  <c:v>2456.0546899999981</c:v>
                </c:pt>
                <c:pt idx="9429">
                  <c:v>2456.0546899999981</c:v>
                </c:pt>
                <c:pt idx="9430">
                  <c:v>2456.0546899999981</c:v>
                </c:pt>
                <c:pt idx="9431">
                  <c:v>2456.0546899999981</c:v>
                </c:pt>
                <c:pt idx="9432">
                  <c:v>2456.0546899999981</c:v>
                </c:pt>
                <c:pt idx="9433">
                  <c:v>2456.0546899999981</c:v>
                </c:pt>
                <c:pt idx="9434">
                  <c:v>2456.0546899999981</c:v>
                </c:pt>
                <c:pt idx="9435">
                  <c:v>2456.0546899999981</c:v>
                </c:pt>
                <c:pt idx="9436">
                  <c:v>2456.0546899999981</c:v>
                </c:pt>
                <c:pt idx="9437">
                  <c:v>2456.0546899999981</c:v>
                </c:pt>
                <c:pt idx="9438">
                  <c:v>2456.0546899999981</c:v>
                </c:pt>
                <c:pt idx="9439">
                  <c:v>2456.0546899999981</c:v>
                </c:pt>
                <c:pt idx="9440">
                  <c:v>2456.0546899999981</c:v>
                </c:pt>
                <c:pt idx="9441">
                  <c:v>2458.4960900000001</c:v>
                </c:pt>
                <c:pt idx="9442">
                  <c:v>2453.61328</c:v>
                </c:pt>
                <c:pt idx="9443">
                  <c:v>2456.0546899999981</c:v>
                </c:pt>
                <c:pt idx="9444">
                  <c:v>2456.0546899999981</c:v>
                </c:pt>
                <c:pt idx="9445">
                  <c:v>2456.0546899999981</c:v>
                </c:pt>
                <c:pt idx="9446">
                  <c:v>2456.0546899999981</c:v>
                </c:pt>
                <c:pt idx="9447">
                  <c:v>2456.0546899999981</c:v>
                </c:pt>
                <c:pt idx="9448">
                  <c:v>2456.0546899999981</c:v>
                </c:pt>
                <c:pt idx="9449">
                  <c:v>2456.0546899999981</c:v>
                </c:pt>
                <c:pt idx="9450">
                  <c:v>2458.4960900000001</c:v>
                </c:pt>
                <c:pt idx="9451">
                  <c:v>2456.0546899999981</c:v>
                </c:pt>
                <c:pt idx="9452">
                  <c:v>2456.0546899999981</c:v>
                </c:pt>
                <c:pt idx="9453">
                  <c:v>2456.0546899999981</c:v>
                </c:pt>
                <c:pt idx="9454">
                  <c:v>2458.4960900000001</c:v>
                </c:pt>
                <c:pt idx="9455">
                  <c:v>2456.0546899999981</c:v>
                </c:pt>
                <c:pt idx="9456">
                  <c:v>2456.0546899999981</c:v>
                </c:pt>
                <c:pt idx="9457">
                  <c:v>2456.0546899999981</c:v>
                </c:pt>
                <c:pt idx="9458">
                  <c:v>2456.0546899999981</c:v>
                </c:pt>
                <c:pt idx="9459">
                  <c:v>2458.4960900000001</c:v>
                </c:pt>
                <c:pt idx="9460">
                  <c:v>2456.0546899999981</c:v>
                </c:pt>
                <c:pt idx="9461">
                  <c:v>2456.0546899999981</c:v>
                </c:pt>
                <c:pt idx="9462">
                  <c:v>2456.0546899999981</c:v>
                </c:pt>
                <c:pt idx="9463">
                  <c:v>2456.0546899999981</c:v>
                </c:pt>
                <c:pt idx="9464">
                  <c:v>2456.0546899999981</c:v>
                </c:pt>
                <c:pt idx="9465">
                  <c:v>2456.0546899999981</c:v>
                </c:pt>
                <c:pt idx="9466">
                  <c:v>2456.0546899999981</c:v>
                </c:pt>
                <c:pt idx="9467">
                  <c:v>2456.0546899999981</c:v>
                </c:pt>
                <c:pt idx="9468">
                  <c:v>2456.0546899999981</c:v>
                </c:pt>
                <c:pt idx="9469">
                  <c:v>2456.0546899999981</c:v>
                </c:pt>
                <c:pt idx="9470">
                  <c:v>2456.0546899999981</c:v>
                </c:pt>
                <c:pt idx="9471">
                  <c:v>2456.0546899999981</c:v>
                </c:pt>
                <c:pt idx="9472">
                  <c:v>2456.0546899999981</c:v>
                </c:pt>
                <c:pt idx="9473">
                  <c:v>2456.0546899999981</c:v>
                </c:pt>
                <c:pt idx="9474">
                  <c:v>2456.0546899999981</c:v>
                </c:pt>
                <c:pt idx="9475">
                  <c:v>2456.0546899999981</c:v>
                </c:pt>
                <c:pt idx="9476">
                  <c:v>2456.0546899999981</c:v>
                </c:pt>
                <c:pt idx="9477">
                  <c:v>2456.0546899999981</c:v>
                </c:pt>
                <c:pt idx="9478">
                  <c:v>2456.0546899999981</c:v>
                </c:pt>
                <c:pt idx="9479">
                  <c:v>2456.0546899999981</c:v>
                </c:pt>
                <c:pt idx="9480">
                  <c:v>2456.0546899999981</c:v>
                </c:pt>
                <c:pt idx="9481">
                  <c:v>2456.0546899999981</c:v>
                </c:pt>
                <c:pt idx="9482">
                  <c:v>2456.0546899999981</c:v>
                </c:pt>
                <c:pt idx="9483">
                  <c:v>2456.0546899999981</c:v>
                </c:pt>
                <c:pt idx="9484">
                  <c:v>2456.0546899999981</c:v>
                </c:pt>
                <c:pt idx="9485">
                  <c:v>2456.0546899999981</c:v>
                </c:pt>
                <c:pt idx="9486">
                  <c:v>2456.0546899999981</c:v>
                </c:pt>
                <c:pt idx="9487">
                  <c:v>2456.0546899999981</c:v>
                </c:pt>
                <c:pt idx="9488">
                  <c:v>2456.0546899999981</c:v>
                </c:pt>
                <c:pt idx="9489">
                  <c:v>2456.0546899999981</c:v>
                </c:pt>
                <c:pt idx="9490">
                  <c:v>2456.0546899999981</c:v>
                </c:pt>
                <c:pt idx="9491">
                  <c:v>2456.0546899999981</c:v>
                </c:pt>
                <c:pt idx="9492">
                  <c:v>2456.0546899999981</c:v>
                </c:pt>
                <c:pt idx="9493">
                  <c:v>2456.0546899999981</c:v>
                </c:pt>
                <c:pt idx="9494">
                  <c:v>2456.0546899999981</c:v>
                </c:pt>
                <c:pt idx="9495">
                  <c:v>2456.0546899999981</c:v>
                </c:pt>
                <c:pt idx="9496">
                  <c:v>2453.61328</c:v>
                </c:pt>
                <c:pt idx="9497">
                  <c:v>2456.0546899999981</c:v>
                </c:pt>
                <c:pt idx="9498">
                  <c:v>2456.0546899999981</c:v>
                </c:pt>
                <c:pt idx="9499">
                  <c:v>2456.0546899999981</c:v>
                </c:pt>
                <c:pt idx="9500">
                  <c:v>2456.0546899999981</c:v>
                </c:pt>
                <c:pt idx="9501">
                  <c:v>2456.0546899999981</c:v>
                </c:pt>
                <c:pt idx="9502">
                  <c:v>2456.0546899999981</c:v>
                </c:pt>
                <c:pt idx="9503">
                  <c:v>2456.0546899999981</c:v>
                </c:pt>
                <c:pt idx="9504">
                  <c:v>2456.0546899999981</c:v>
                </c:pt>
                <c:pt idx="9505">
                  <c:v>2453.61328</c:v>
                </c:pt>
                <c:pt idx="9506">
                  <c:v>2456.0546899999981</c:v>
                </c:pt>
                <c:pt idx="9507">
                  <c:v>2456.0546899999981</c:v>
                </c:pt>
                <c:pt idx="9508">
                  <c:v>2456.0546899999981</c:v>
                </c:pt>
                <c:pt idx="9509">
                  <c:v>2458.4960900000001</c:v>
                </c:pt>
                <c:pt idx="9510">
                  <c:v>2456.0546899999981</c:v>
                </c:pt>
                <c:pt idx="9511">
                  <c:v>2456.0546899999981</c:v>
                </c:pt>
                <c:pt idx="9512">
                  <c:v>2456.0546899999981</c:v>
                </c:pt>
                <c:pt idx="9513">
                  <c:v>2456.0546899999981</c:v>
                </c:pt>
                <c:pt idx="9514">
                  <c:v>2456.0546899999981</c:v>
                </c:pt>
                <c:pt idx="9515">
                  <c:v>2456.0546899999981</c:v>
                </c:pt>
                <c:pt idx="9516">
                  <c:v>2456.0546899999981</c:v>
                </c:pt>
                <c:pt idx="9517">
                  <c:v>2456.0546899999981</c:v>
                </c:pt>
                <c:pt idx="9518">
                  <c:v>2456.0546899999981</c:v>
                </c:pt>
                <c:pt idx="9519">
                  <c:v>2456.0546899999981</c:v>
                </c:pt>
                <c:pt idx="9520">
                  <c:v>2456.0546899999981</c:v>
                </c:pt>
                <c:pt idx="9521">
                  <c:v>2456.0546899999981</c:v>
                </c:pt>
                <c:pt idx="9522">
                  <c:v>2456.0546899999981</c:v>
                </c:pt>
                <c:pt idx="9523">
                  <c:v>2456.0546899999981</c:v>
                </c:pt>
                <c:pt idx="9524">
                  <c:v>2456.0546899999981</c:v>
                </c:pt>
                <c:pt idx="9525">
                  <c:v>2456.0546899999981</c:v>
                </c:pt>
                <c:pt idx="9526">
                  <c:v>2456.0546899999981</c:v>
                </c:pt>
                <c:pt idx="9527">
                  <c:v>2456.0546899999981</c:v>
                </c:pt>
                <c:pt idx="9528">
                  <c:v>2458.4960900000001</c:v>
                </c:pt>
                <c:pt idx="9529">
                  <c:v>2456.0546899999981</c:v>
                </c:pt>
                <c:pt idx="9530">
                  <c:v>2456.0546899999981</c:v>
                </c:pt>
                <c:pt idx="9531">
                  <c:v>2456.0546899999981</c:v>
                </c:pt>
                <c:pt idx="9532">
                  <c:v>2453.61328</c:v>
                </c:pt>
                <c:pt idx="9533">
                  <c:v>2456.0546899999981</c:v>
                </c:pt>
                <c:pt idx="9534">
                  <c:v>2456.0546899999981</c:v>
                </c:pt>
                <c:pt idx="9535">
                  <c:v>2456.0546899999981</c:v>
                </c:pt>
                <c:pt idx="9536">
                  <c:v>2456.0546899999981</c:v>
                </c:pt>
                <c:pt idx="9537">
                  <c:v>2456.0546899999981</c:v>
                </c:pt>
                <c:pt idx="9538">
                  <c:v>2456.0546899999981</c:v>
                </c:pt>
                <c:pt idx="9539">
                  <c:v>2456.0546899999981</c:v>
                </c:pt>
                <c:pt idx="9540">
                  <c:v>2456.0546899999981</c:v>
                </c:pt>
                <c:pt idx="9541">
                  <c:v>2456.0546899999981</c:v>
                </c:pt>
                <c:pt idx="9542">
                  <c:v>2456.0546899999981</c:v>
                </c:pt>
                <c:pt idx="9543">
                  <c:v>2456.0546899999981</c:v>
                </c:pt>
                <c:pt idx="9544">
                  <c:v>2456.0546899999981</c:v>
                </c:pt>
                <c:pt idx="9545">
                  <c:v>2456.0546899999981</c:v>
                </c:pt>
                <c:pt idx="9546">
                  <c:v>2456.0546899999981</c:v>
                </c:pt>
                <c:pt idx="9547">
                  <c:v>2456.0546899999981</c:v>
                </c:pt>
                <c:pt idx="9548">
                  <c:v>2456.0546899999981</c:v>
                </c:pt>
                <c:pt idx="9549">
                  <c:v>2456.0546899999981</c:v>
                </c:pt>
                <c:pt idx="9550">
                  <c:v>2456.0546899999981</c:v>
                </c:pt>
                <c:pt idx="9551">
                  <c:v>2456.0546899999981</c:v>
                </c:pt>
                <c:pt idx="9552">
                  <c:v>2456.0546899999981</c:v>
                </c:pt>
                <c:pt idx="9553">
                  <c:v>2456.0546899999981</c:v>
                </c:pt>
                <c:pt idx="9554">
                  <c:v>2456.0546899999981</c:v>
                </c:pt>
                <c:pt idx="9555">
                  <c:v>2456.0546899999981</c:v>
                </c:pt>
                <c:pt idx="9556">
                  <c:v>2456.0546899999981</c:v>
                </c:pt>
                <c:pt idx="9557">
                  <c:v>2456.0546899999981</c:v>
                </c:pt>
                <c:pt idx="9558">
                  <c:v>2456.0546899999981</c:v>
                </c:pt>
                <c:pt idx="9559">
                  <c:v>2456.0546899999981</c:v>
                </c:pt>
                <c:pt idx="9560">
                  <c:v>2456.0546899999981</c:v>
                </c:pt>
                <c:pt idx="9561">
                  <c:v>2456.0546899999981</c:v>
                </c:pt>
                <c:pt idx="9562">
                  <c:v>2456.0546899999981</c:v>
                </c:pt>
                <c:pt idx="9563">
                  <c:v>2456.0546899999981</c:v>
                </c:pt>
                <c:pt idx="9564">
                  <c:v>2456.0546899999981</c:v>
                </c:pt>
                <c:pt idx="9565">
                  <c:v>2456.0546899999981</c:v>
                </c:pt>
                <c:pt idx="9566">
                  <c:v>2456.0546899999981</c:v>
                </c:pt>
                <c:pt idx="9567">
                  <c:v>2456.0546899999981</c:v>
                </c:pt>
                <c:pt idx="9568">
                  <c:v>2456.0546899999981</c:v>
                </c:pt>
                <c:pt idx="9569">
                  <c:v>2456.0546899999981</c:v>
                </c:pt>
                <c:pt idx="9570">
                  <c:v>2456.0546899999981</c:v>
                </c:pt>
                <c:pt idx="9571">
                  <c:v>2456.0546899999981</c:v>
                </c:pt>
                <c:pt idx="9572">
                  <c:v>2456.0546899999981</c:v>
                </c:pt>
                <c:pt idx="9573">
                  <c:v>2456.0546899999981</c:v>
                </c:pt>
                <c:pt idx="9574">
                  <c:v>2456.0546899999981</c:v>
                </c:pt>
                <c:pt idx="9575">
                  <c:v>2456.0546899999981</c:v>
                </c:pt>
                <c:pt idx="9576">
                  <c:v>2456.0546899999981</c:v>
                </c:pt>
                <c:pt idx="9577">
                  <c:v>2456.0546899999981</c:v>
                </c:pt>
                <c:pt idx="9578">
                  <c:v>2456.0546899999981</c:v>
                </c:pt>
                <c:pt idx="9579">
                  <c:v>2456.0546899999981</c:v>
                </c:pt>
                <c:pt idx="9580">
                  <c:v>2456.0546899999981</c:v>
                </c:pt>
                <c:pt idx="9581">
                  <c:v>2456.0546899999981</c:v>
                </c:pt>
                <c:pt idx="9582">
                  <c:v>2456.0546899999981</c:v>
                </c:pt>
                <c:pt idx="9583">
                  <c:v>2456.0546899999981</c:v>
                </c:pt>
                <c:pt idx="9584">
                  <c:v>2456.0546899999981</c:v>
                </c:pt>
                <c:pt idx="9585">
                  <c:v>2456.0546899999981</c:v>
                </c:pt>
                <c:pt idx="9586">
                  <c:v>2456.0546899999981</c:v>
                </c:pt>
                <c:pt idx="9587">
                  <c:v>2456.0546899999981</c:v>
                </c:pt>
                <c:pt idx="9588">
                  <c:v>2456.0546899999981</c:v>
                </c:pt>
                <c:pt idx="9589">
                  <c:v>2456.0546899999981</c:v>
                </c:pt>
                <c:pt idx="9590">
                  <c:v>2456.0546899999981</c:v>
                </c:pt>
                <c:pt idx="9591">
                  <c:v>2456.0546899999981</c:v>
                </c:pt>
                <c:pt idx="9592">
                  <c:v>2456.0546899999981</c:v>
                </c:pt>
                <c:pt idx="9593">
                  <c:v>2456.0546899999981</c:v>
                </c:pt>
                <c:pt idx="9594">
                  <c:v>2456.0546899999981</c:v>
                </c:pt>
                <c:pt idx="9595">
                  <c:v>2456.0546899999981</c:v>
                </c:pt>
                <c:pt idx="9596">
                  <c:v>2456.0546899999981</c:v>
                </c:pt>
                <c:pt idx="9597">
                  <c:v>2456.0546899999981</c:v>
                </c:pt>
                <c:pt idx="9598">
                  <c:v>2456.0546899999981</c:v>
                </c:pt>
                <c:pt idx="9599">
                  <c:v>2456.0546899999981</c:v>
                </c:pt>
                <c:pt idx="9600">
                  <c:v>2456.0546899999981</c:v>
                </c:pt>
                <c:pt idx="9601">
                  <c:v>2456.0546899999981</c:v>
                </c:pt>
                <c:pt idx="9602">
                  <c:v>2456.0546899999981</c:v>
                </c:pt>
                <c:pt idx="9603">
                  <c:v>2456.0546899999981</c:v>
                </c:pt>
                <c:pt idx="9604">
                  <c:v>2456.0546899999981</c:v>
                </c:pt>
                <c:pt idx="9605">
                  <c:v>2456.0546899999981</c:v>
                </c:pt>
                <c:pt idx="9606">
                  <c:v>2456.0546899999981</c:v>
                </c:pt>
                <c:pt idx="9607">
                  <c:v>2456.0546899999981</c:v>
                </c:pt>
                <c:pt idx="9608">
                  <c:v>2456.0546899999981</c:v>
                </c:pt>
                <c:pt idx="9609">
                  <c:v>2456.0546899999981</c:v>
                </c:pt>
                <c:pt idx="9610">
                  <c:v>2456.0546899999981</c:v>
                </c:pt>
                <c:pt idx="9611">
                  <c:v>2456.0546899999981</c:v>
                </c:pt>
                <c:pt idx="9612">
                  <c:v>2456.0546899999981</c:v>
                </c:pt>
                <c:pt idx="9613">
                  <c:v>2456.0546899999981</c:v>
                </c:pt>
                <c:pt idx="9614">
                  <c:v>2456.0546899999981</c:v>
                </c:pt>
                <c:pt idx="9615">
                  <c:v>2456.0546899999981</c:v>
                </c:pt>
                <c:pt idx="9616">
                  <c:v>2456.0546899999981</c:v>
                </c:pt>
                <c:pt idx="9617">
                  <c:v>2456.0546899999981</c:v>
                </c:pt>
                <c:pt idx="9618">
                  <c:v>2456.0546899999981</c:v>
                </c:pt>
                <c:pt idx="9619">
                  <c:v>2456.0546899999981</c:v>
                </c:pt>
                <c:pt idx="9620">
                  <c:v>2456.0546899999981</c:v>
                </c:pt>
                <c:pt idx="9621">
                  <c:v>2456.0546899999981</c:v>
                </c:pt>
                <c:pt idx="9622">
                  <c:v>2456.0546899999981</c:v>
                </c:pt>
                <c:pt idx="9623">
                  <c:v>2456.0546899999981</c:v>
                </c:pt>
                <c:pt idx="9624">
                  <c:v>2456.0546899999981</c:v>
                </c:pt>
                <c:pt idx="9625">
                  <c:v>2456.0546899999981</c:v>
                </c:pt>
                <c:pt idx="9626">
                  <c:v>2456.0546899999981</c:v>
                </c:pt>
                <c:pt idx="9627">
                  <c:v>2456.0546899999981</c:v>
                </c:pt>
                <c:pt idx="9628">
                  <c:v>2456.0546899999981</c:v>
                </c:pt>
                <c:pt idx="9629">
                  <c:v>2456.0546899999981</c:v>
                </c:pt>
                <c:pt idx="9630">
                  <c:v>2456.0546899999981</c:v>
                </c:pt>
                <c:pt idx="9631">
                  <c:v>2456.0546899999981</c:v>
                </c:pt>
                <c:pt idx="9632">
                  <c:v>2456.0546899999981</c:v>
                </c:pt>
                <c:pt idx="9633">
                  <c:v>2456.0546899999981</c:v>
                </c:pt>
                <c:pt idx="9634">
                  <c:v>2456.0546899999981</c:v>
                </c:pt>
                <c:pt idx="9635">
                  <c:v>2456.0546899999981</c:v>
                </c:pt>
                <c:pt idx="9636">
                  <c:v>2456.0546899999981</c:v>
                </c:pt>
                <c:pt idx="9637">
                  <c:v>2456.0546899999981</c:v>
                </c:pt>
                <c:pt idx="9638">
                  <c:v>2456.0546899999981</c:v>
                </c:pt>
                <c:pt idx="9639">
                  <c:v>2456.0546899999981</c:v>
                </c:pt>
                <c:pt idx="9640">
                  <c:v>2453.61328</c:v>
                </c:pt>
                <c:pt idx="9641">
                  <c:v>2456.0546899999981</c:v>
                </c:pt>
                <c:pt idx="9642">
                  <c:v>2456.0546899999981</c:v>
                </c:pt>
                <c:pt idx="9643">
                  <c:v>2456.0546899999981</c:v>
                </c:pt>
                <c:pt idx="9644">
                  <c:v>2456.0546899999981</c:v>
                </c:pt>
                <c:pt idx="9645">
                  <c:v>2456.0546899999981</c:v>
                </c:pt>
                <c:pt idx="9646">
                  <c:v>2456.0546899999981</c:v>
                </c:pt>
                <c:pt idx="9647">
                  <c:v>2458.4960900000001</c:v>
                </c:pt>
                <c:pt idx="9648">
                  <c:v>2456.0546899999981</c:v>
                </c:pt>
                <c:pt idx="9649">
                  <c:v>2456.0546899999981</c:v>
                </c:pt>
                <c:pt idx="9650">
                  <c:v>2456.0546899999981</c:v>
                </c:pt>
                <c:pt idx="9651">
                  <c:v>2456.0546899999981</c:v>
                </c:pt>
                <c:pt idx="9652">
                  <c:v>2456.0546899999981</c:v>
                </c:pt>
                <c:pt idx="9653">
                  <c:v>2456.0546899999981</c:v>
                </c:pt>
                <c:pt idx="9654">
                  <c:v>2456.0546899999981</c:v>
                </c:pt>
                <c:pt idx="9655">
                  <c:v>2456.0546899999981</c:v>
                </c:pt>
                <c:pt idx="9656">
                  <c:v>2456.0546899999981</c:v>
                </c:pt>
                <c:pt idx="9657">
                  <c:v>2453.61328</c:v>
                </c:pt>
                <c:pt idx="9658">
                  <c:v>2456.0546899999981</c:v>
                </c:pt>
                <c:pt idx="9659">
                  <c:v>2456.0546899999981</c:v>
                </c:pt>
                <c:pt idx="9660">
                  <c:v>2456.0546899999981</c:v>
                </c:pt>
                <c:pt idx="9661">
                  <c:v>2456.0546899999981</c:v>
                </c:pt>
                <c:pt idx="9662">
                  <c:v>2456.0546899999981</c:v>
                </c:pt>
                <c:pt idx="9663">
                  <c:v>2456.0546899999981</c:v>
                </c:pt>
                <c:pt idx="9664">
                  <c:v>2456.0546899999981</c:v>
                </c:pt>
                <c:pt idx="9665">
                  <c:v>2456.0546899999981</c:v>
                </c:pt>
                <c:pt idx="9666">
                  <c:v>2456.0546899999981</c:v>
                </c:pt>
                <c:pt idx="9667">
                  <c:v>2456.0546899999981</c:v>
                </c:pt>
                <c:pt idx="9668">
                  <c:v>2453.61328</c:v>
                </c:pt>
                <c:pt idx="9669">
                  <c:v>2456.0546899999981</c:v>
                </c:pt>
                <c:pt idx="9670">
                  <c:v>2456.0546899999981</c:v>
                </c:pt>
                <c:pt idx="9671">
                  <c:v>2456.0546899999981</c:v>
                </c:pt>
                <c:pt idx="9672">
                  <c:v>2456.0546899999981</c:v>
                </c:pt>
                <c:pt idx="9673">
                  <c:v>2456.0546899999981</c:v>
                </c:pt>
                <c:pt idx="9674">
                  <c:v>2456.0546899999981</c:v>
                </c:pt>
                <c:pt idx="9675">
                  <c:v>2456.0546899999981</c:v>
                </c:pt>
                <c:pt idx="9676">
                  <c:v>2456.0546899999981</c:v>
                </c:pt>
                <c:pt idx="9677">
                  <c:v>2456.0546899999981</c:v>
                </c:pt>
                <c:pt idx="9678">
                  <c:v>2453.61328</c:v>
                </c:pt>
                <c:pt idx="9679">
                  <c:v>2453.61328</c:v>
                </c:pt>
                <c:pt idx="9680">
                  <c:v>2456.0546899999981</c:v>
                </c:pt>
                <c:pt idx="9681">
                  <c:v>2456.0546899999981</c:v>
                </c:pt>
                <c:pt idx="9682">
                  <c:v>2456.0546899999981</c:v>
                </c:pt>
                <c:pt idx="9683">
                  <c:v>2456.0546899999981</c:v>
                </c:pt>
                <c:pt idx="9684">
                  <c:v>2456.0546899999981</c:v>
                </c:pt>
                <c:pt idx="9685">
                  <c:v>2456.0546899999981</c:v>
                </c:pt>
                <c:pt idx="9686">
                  <c:v>2456.0546899999981</c:v>
                </c:pt>
                <c:pt idx="9687">
                  <c:v>2456.0546899999981</c:v>
                </c:pt>
                <c:pt idx="9688">
                  <c:v>2456.0546899999981</c:v>
                </c:pt>
                <c:pt idx="9689">
                  <c:v>2456.0546899999981</c:v>
                </c:pt>
                <c:pt idx="9690">
                  <c:v>2456.0546899999981</c:v>
                </c:pt>
                <c:pt idx="9691">
                  <c:v>2453.61328</c:v>
                </c:pt>
                <c:pt idx="9692">
                  <c:v>2456.0546899999981</c:v>
                </c:pt>
                <c:pt idx="9693">
                  <c:v>2456.0546899999981</c:v>
                </c:pt>
                <c:pt idx="9694">
                  <c:v>2456.0546899999981</c:v>
                </c:pt>
                <c:pt idx="9695">
                  <c:v>2456.0546899999981</c:v>
                </c:pt>
                <c:pt idx="9696">
                  <c:v>2456.0546899999981</c:v>
                </c:pt>
                <c:pt idx="9697">
                  <c:v>2456.0546899999981</c:v>
                </c:pt>
                <c:pt idx="9698">
                  <c:v>2456.0546899999981</c:v>
                </c:pt>
                <c:pt idx="9699">
                  <c:v>2456.0546899999981</c:v>
                </c:pt>
                <c:pt idx="9700">
                  <c:v>2456.0546899999981</c:v>
                </c:pt>
                <c:pt idx="9701">
                  <c:v>2456.0546899999981</c:v>
                </c:pt>
                <c:pt idx="9702">
                  <c:v>2456.0546899999981</c:v>
                </c:pt>
                <c:pt idx="9703">
                  <c:v>2456.0546899999981</c:v>
                </c:pt>
                <c:pt idx="9704">
                  <c:v>2456.0546899999981</c:v>
                </c:pt>
                <c:pt idx="9705">
                  <c:v>2456.0546899999981</c:v>
                </c:pt>
                <c:pt idx="9706">
                  <c:v>2456.0546899999981</c:v>
                </c:pt>
                <c:pt idx="9707">
                  <c:v>2453.61328</c:v>
                </c:pt>
                <c:pt idx="9708">
                  <c:v>2456.0546899999981</c:v>
                </c:pt>
                <c:pt idx="9709">
                  <c:v>2456.0546899999981</c:v>
                </c:pt>
                <c:pt idx="9710">
                  <c:v>2456.0546899999981</c:v>
                </c:pt>
                <c:pt idx="9711">
                  <c:v>2456.0546899999981</c:v>
                </c:pt>
                <c:pt idx="9712">
                  <c:v>2456.0546899999981</c:v>
                </c:pt>
                <c:pt idx="9713">
                  <c:v>2456.0546899999981</c:v>
                </c:pt>
                <c:pt idx="9714">
                  <c:v>2456.0546899999981</c:v>
                </c:pt>
                <c:pt idx="9715">
                  <c:v>2456.0546899999981</c:v>
                </c:pt>
                <c:pt idx="9716">
                  <c:v>2456.0546899999981</c:v>
                </c:pt>
                <c:pt idx="9717">
                  <c:v>2456.0546899999981</c:v>
                </c:pt>
                <c:pt idx="9718">
                  <c:v>2453.61328</c:v>
                </c:pt>
                <c:pt idx="9719">
                  <c:v>2456.0546899999981</c:v>
                </c:pt>
                <c:pt idx="9720">
                  <c:v>2456.0546899999981</c:v>
                </c:pt>
                <c:pt idx="9721">
                  <c:v>2456.0546899999981</c:v>
                </c:pt>
                <c:pt idx="9722">
                  <c:v>2453.61328</c:v>
                </c:pt>
                <c:pt idx="9723">
                  <c:v>2453.61328</c:v>
                </c:pt>
                <c:pt idx="9724">
                  <c:v>2456.0546899999981</c:v>
                </c:pt>
                <c:pt idx="9725">
                  <c:v>2456.0546899999981</c:v>
                </c:pt>
                <c:pt idx="9726">
                  <c:v>2456.0546899999981</c:v>
                </c:pt>
                <c:pt idx="9727">
                  <c:v>2456.0546899999981</c:v>
                </c:pt>
                <c:pt idx="9728">
                  <c:v>2456.0546899999981</c:v>
                </c:pt>
                <c:pt idx="9729">
                  <c:v>2456.0546899999981</c:v>
                </c:pt>
                <c:pt idx="9730">
                  <c:v>2456.0546899999981</c:v>
                </c:pt>
                <c:pt idx="9731">
                  <c:v>2456.0546899999981</c:v>
                </c:pt>
                <c:pt idx="9732">
                  <c:v>2453.61328</c:v>
                </c:pt>
                <c:pt idx="9733">
                  <c:v>2456.0546899999981</c:v>
                </c:pt>
                <c:pt idx="9734">
                  <c:v>2453.61328</c:v>
                </c:pt>
                <c:pt idx="9735">
                  <c:v>2456.0546899999981</c:v>
                </c:pt>
                <c:pt idx="9736">
                  <c:v>2456.0546899999981</c:v>
                </c:pt>
                <c:pt idx="9737">
                  <c:v>2456.0546899999981</c:v>
                </c:pt>
                <c:pt idx="9738">
                  <c:v>2456.0546899999981</c:v>
                </c:pt>
                <c:pt idx="9739">
                  <c:v>2456.0546899999981</c:v>
                </c:pt>
                <c:pt idx="9740">
                  <c:v>2456.0546899999981</c:v>
                </c:pt>
                <c:pt idx="9741">
                  <c:v>2456.0546899999981</c:v>
                </c:pt>
                <c:pt idx="9742">
                  <c:v>2456.0546899999981</c:v>
                </c:pt>
                <c:pt idx="9743">
                  <c:v>2456.0546899999981</c:v>
                </c:pt>
                <c:pt idx="9744">
                  <c:v>2453.61328</c:v>
                </c:pt>
                <c:pt idx="9745">
                  <c:v>2456.0546899999981</c:v>
                </c:pt>
                <c:pt idx="9746">
                  <c:v>2456.0546899999981</c:v>
                </c:pt>
                <c:pt idx="9747">
                  <c:v>2456.0546899999981</c:v>
                </c:pt>
                <c:pt idx="9748">
                  <c:v>2456.0546899999981</c:v>
                </c:pt>
                <c:pt idx="9749">
                  <c:v>2456.0546899999981</c:v>
                </c:pt>
                <c:pt idx="9750">
                  <c:v>2453.61328</c:v>
                </c:pt>
                <c:pt idx="9751">
                  <c:v>2456.0546899999981</c:v>
                </c:pt>
                <c:pt idx="9752">
                  <c:v>2453.61328</c:v>
                </c:pt>
                <c:pt idx="9753">
                  <c:v>2453.61328</c:v>
                </c:pt>
                <c:pt idx="9754">
                  <c:v>2456.0546899999981</c:v>
                </c:pt>
                <c:pt idx="9755">
                  <c:v>2456.0546899999981</c:v>
                </c:pt>
                <c:pt idx="9756">
                  <c:v>2456.0546899999981</c:v>
                </c:pt>
                <c:pt idx="9757">
                  <c:v>2456.0546899999981</c:v>
                </c:pt>
                <c:pt idx="9758">
                  <c:v>2456.0546899999981</c:v>
                </c:pt>
                <c:pt idx="9759">
                  <c:v>2453.61328</c:v>
                </c:pt>
                <c:pt idx="9760">
                  <c:v>2456.0546899999981</c:v>
                </c:pt>
                <c:pt idx="9761">
                  <c:v>2453.61328</c:v>
                </c:pt>
                <c:pt idx="9762">
                  <c:v>2456.0546899999981</c:v>
                </c:pt>
                <c:pt idx="9763">
                  <c:v>2453.61328</c:v>
                </c:pt>
                <c:pt idx="9764">
                  <c:v>2456.0546899999981</c:v>
                </c:pt>
                <c:pt idx="9765">
                  <c:v>2456.0546899999981</c:v>
                </c:pt>
                <c:pt idx="9766">
                  <c:v>2456.0546899999981</c:v>
                </c:pt>
                <c:pt idx="9767">
                  <c:v>2456.0546899999981</c:v>
                </c:pt>
                <c:pt idx="9768">
                  <c:v>2456.0546899999981</c:v>
                </c:pt>
                <c:pt idx="9769">
                  <c:v>2456.0546899999981</c:v>
                </c:pt>
                <c:pt idx="9770">
                  <c:v>2456.0546899999981</c:v>
                </c:pt>
                <c:pt idx="9771">
                  <c:v>2456.0546899999981</c:v>
                </c:pt>
                <c:pt idx="9772">
                  <c:v>2453.61328</c:v>
                </c:pt>
                <c:pt idx="9773">
                  <c:v>2456.0546899999981</c:v>
                </c:pt>
                <c:pt idx="9774">
                  <c:v>2456.0546899999981</c:v>
                </c:pt>
                <c:pt idx="9775">
                  <c:v>2456.0546899999981</c:v>
                </c:pt>
                <c:pt idx="9776">
                  <c:v>2456.0546899999981</c:v>
                </c:pt>
                <c:pt idx="9777">
                  <c:v>2456.0546899999981</c:v>
                </c:pt>
                <c:pt idx="9778">
                  <c:v>2456.0546899999981</c:v>
                </c:pt>
                <c:pt idx="9779">
                  <c:v>2456.0546899999981</c:v>
                </c:pt>
                <c:pt idx="9780">
                  <c:v>2456.0546899999981</c:v>
                </c:pt>
                <c:pt idx="9781">
                  <c:v>2456.0546899999981</c:v>
                </c:pt>
                <c:pt idx="9782">
                  <c:v>2456.0546899999981</c:v>
                </c:pt>
                <c:pt idx="9783">
                  <c:v>2456.0546899999981</c:v>
                </c:pt>
                <c:pt idx="9784">
                  <c:v>2456.0546899999981</c:v>
                </c:pt>
                <c:pt idx="9785">
                  <c:v>2456.0546899999981</c:v>
                </c:pt>
                <c:pt idx="9786">
                  <c:v>2453.61328</c:v>
                </c:pt>
                <c:pt idx="9787">
                  <c:v>2453.61328</c:v>
                </c:pt>
                <c:pt idx="9788">
                  <c:v>2456.0546899999981</c:v>
                </c:pt>
                <c:pt idx="9789">
                  <c:v>2456.0546899999981</c:v>
                </c:pt>
                <c:pt idx="9790">
                  <c:v>2456.0546899999981</c:v>
                </c:pt>
                <c:pt idx="9791">
                  <c:v>2456.0546899999981</c:v>
                </c:pt>
                <c:pt idx="9792">
                  <c:v>2453.61328</c:v>
                </c:pt>
                <c:pt idx="9793">
                  <c:v>2456.0546899999981</c:v>
                </c:pt>
                <c:pt idx="9794">
                  <c:v>2456.0546899999981</c:v>
                </c:pt>
                <c:pt idx="9795">
                  <c:v>2456.0546899999981</c:v>
                </c:pt>
                <c:pt idx="9796">
                  <c:v>2456.0546899999981</c:v>
                </c:pt>
                <c:pt idx="9797">
                  <c:v>2453.61328</c:v>
                </c:pt>
                <c:pt idx="9798">
                  <c:v>2453.61328</c:v>
                </c:pt>
                <c:pt idx="9799">
                  <c:v>2456.0546899999981</c:v>
                </c:pt>
                <c:pt idx="9800">
                  <c:v>2453.61328</c:v>
                </c:pt>
                <c:pt idx="9801">
                  <c:v>2456.0546899999981</c:v>
                </c:pt>
                <c:pt idx="9802">
                  <c:v>2456.0546899999981</c:v>
                </c:pt>
                <c:pt idx="9803">
                  <c:v>2456.0546899999981</c:v>
                </c:pt>
                <c:pt idx="9804">
                  <c:v>2456.0546899999981</c:v>
                </c:pt>
                <c:pt idx="9805">
                  <c:v>2453.61328</c:v>
                </c:pt>
                <c:pt idx="9806">
                  <c:v>2456.0546899999981</c:v>
                </c:pt>
                <c:pt idx="9807">
                  <c:v>2456.0546899999981</c:v>
                </c:pt>
                <c:pt idx="9808">
                  <c:v>2456.0546899999981</c:v>
                </c:pt>
                <c:pt idx="9809">
                  <c:v>2453.61328</c:v>
                </c:pt>
                <c:pt idx="9810">
                  <c:v>2456.0546899999981</c:v>
                </c:pt>
                <c:pt idx="9811">
                  <c:v>2456.0546899999981</c:v>
                </c:pt>
                <c:pt idx="9812">
                  <c:v>2456.0546899999981</c:v>
                </c:pt>
                <c:pt idx="9813">
                  <c:v>2456.0546899999981</c:v>
                </c:pt>
                <c:pt idx="9814">
                  <c:v>2453.61328</c:v>
                </c:pt>
                <c:pt idx="9815">
                  <c:v>2456.0546899999981</c:v>
                </c:pt>
                <c:pt idx="9816">
                  <c:v>2453.61328</c:v>
                </c:pt>
                <c:pt idx="9817">
                  <c:v>2456.0546899999981</c:v>
                </c:pt>
                <c:pt idx="9818">
                  <c:v>2456.0546899999981</c:v>
                </c:pt>
                <c:pt idx="9819">
                  <c:v>2456.0546899999981</c:v>
                </c:pt>
                <c:pt idx="9820">
                  <c:v>2456.0546899999981</c:v>
                </c:pt>
                <c:pt idx="9821">
                  <c:v>2453.61328</c:v>
                </c:pt>
                <c:pt idx="9822">
                  <c:v>2456.0546899999981</c:v>
                </c:pt>
                <c:pt idx="9823">
                  <c:v>2456.0546899999981</c:v>
                </c:pt>
                <c:pt idx="9824">
                  <c:v>2456.0546899999981</c:v>
                </c:pt>
                <c:pt idx="9825">
                  <c:v>2453.61328</c:v>
                </c:pt>
                <c:pt idx="9826">
                  <c:v>2456.0546899999981</c:v>
                </c:pt>
                <c:pt idx="9827">
                  <c:v>2453.61328</c:v>
                </c:pt>
                <c:pt idx="9828">
                  <c:v>2456.0546899999981</c:v>
                </c:pt>
                <c:pt idx="9829">
                  <c:v>2456.0546899999981</c:v>
                </c:pt>
                <c:pt idx="9830">
                  <c:v>2456.0546899999981</c:v>
                </c:pt>
                <c:pt idx="9831">
                  <c:v>2456.0546899999981</c:v>
                </c:pt>
                <c:pt idx="9832">
                  <c:v>2456.0546899999981</c:v>
                </c:pt>
                <c:pt idx="9833">
                  <c:v>2456.0546899999981</c:v>
                </c:pt>
                <c:pt idx="9834">
                  <c:v>2456.0546899999981</c:v>
                </c:pt>
                <c:pt idx="9835">
                  <c:v>2456.0546899999981</c:v>
                </c:pt>
                <c:pt idx="9836">
                  <c:v>2456.0546899999981</c:v>
                </c:pt>
                <c:pt idx="9837">
                  <c:v>2453.61328</c:v>
                </c:pt>
                <c:pt idx="9838">
                  <c:v>2456.0546899999981</c:v>
                </c:pt>
                <c:pt idx="9839">
                  <c:v>2456.0546899999981</c:v>
                </c:pt>
                <c:pt idx="9840">
                  <c:v>2456.0546899999981</c:v>
                </c:pt>
                <c:pt idx="9841">
                  <c:v>2456.0546899999981</c:v>
                </c:pt>
                <c:pt idx="9842">
                  <c:v>2453.61328</c:v>
                </c:pt>
                <c:pt idx="9843">
                  <c:v>2456.0546899999981</c:v>
                </c:pt>
                <c:pt idx="9844">
                  <c:v>2456.0546899999981</c:v>
                </c:pt>
                <c:pt idx="9845">
                  <c:v>2456.0546899999981</c:v>
                </c:pt>
                <c:pt idx="9846">
                  <c:v>2453.61328</c:v>
                </c:pt>
                <c:pt idx="9847">
                  <c:v>2456.0546899999981</c:v>
                </c:pt>
                <c:pt idx="9848">
                  <c:v>2456.0546899999981</c:v>
                </c:pt>
                <c:pt idx="9849">
                  <c:v>2456.0546899999981</c:v>
                </c:pt>
                <c:pt idx="9850">
                  <c:v>2456.0546899999981</c:v>
                </c:pt>
                <c:pt idx="9851">
                  <c:v>2456.0546899999981</c:v>
                </c:pt>
                <c:pt idx="9852">
                  <c:v>2456.0546899999981</c:v>
                </c:pt>
                <c:pt idx="9853">
                  <c:v>2456.0546899999981</c:v>
                </c:pt>
                <c:pt idx="9854">
                  <c:v>2453.61328</c:v>
                </c:pt>
                <c:pt idx="9855">
                  <c:v>2453.61328</c:v>
                </c:pt>
                <c:pt idx="9856">
                  <c:v>2456.0546899999981</c:v>
                </c:pt>
                <c:pt idx="9857">
                  <c:v>2456.0546899999981</c:v>
                </c:pt>
                <c:pt idx="9858">
                  <c:v>2456.0546899999981</c:v>
                </c:pt>
                <c:pt idx="9859">
                  <c:v>2456.0546899999981</c:v>
                </c:pt>
                <c:pt idx="9860">
                  <c:v>2456.0546899999981</c:v>
                </c:pt>
                <c:pt idx="9861">
                  <c:v>2456.0546899999981</c:v>
                </c:pt>
                <c:pt idx="9862">
                  <c:v>2456.0546899999981</c:v>
                </c:pt>
                <c:pt idx="9863">
                  <c:v>2456.0546899999981</c:v>
                </c:pt>
                <c:pt idx="9864">
                  <c:v>2453.61328</c:v>
                </c:pt>
                <c:pt idx="9865">
                  <c:v>2456.0546899999981</c:v>
                </c:pt>
                <c:pt idx="9866">
                  <c:v>2456.0546899999981</c:v>
                </c:pt>
                <c:pt idx="9867">
                  <c:v>2456.0546899999981</c:v>
                </c:pt>
                <c:pt idx="9868">
                  <c:v>2453.61328</c:v>
                </c:pt>
                <c:pt idx="9869">
                  <c:v>2456.0546899999981</c:v>
                </c:pt>
                <c:pt idx="9870">
                  <c:v>2453.61328</c:v>
                </c:pt>
                <c:pt idx="9871">
                  <c:v>2456.0546899999981</c:v>
                </c:pt>
                <c:pt idx="9872">
                  <c:v>2456.0546899999981</c:v>
                </c:pt>
                <c:pt idx="9873">
                  <c:v>2456.0546899999981</c:v>
                </c:pt>
                <c:pt idx="9874">
                  <c:v>2456.0546899999981</c:v>
                </c:pt>
                <c:pt idx="9875">
                  <c:v>2456.0546899999981</c:v>
                </c:pt>
                <c:pt idx="9876">
                  <c:v>2453.61328</c:v>
                </c:pt>
                <c:pt idx="9877">
                  <c:v>2453.61328</c:v>
                </c:pt>
                <c:pt idx="9878">
                  <c:v>2456.0546899999981</c:v>
                </c:pt>
                <c:pt idx="9879">
                  <c:v>2456.0546899999981</c:v>
                </c:pt>
                <c:pt idx="9880">
                  <c:v>2453.61328</c:v>
                </c:pt>
                <c:pt idx="9881">
                  <c:v>2456.0546899999981</c:v>
                </c:pt>
                <c:pt idx="9882">
                  <c:v>2456.0546899999981</c:v>
                </c:pt>
                <c:pt idx="9883">
                  <c:v>2456.0546899999981</c:v>
                </c:pt>
                <c:pt idx="9884">
                  <c:v>2456.0546899999981</c:v>
                </c:pt>
                <c:pt idx="9885">
                  <c:v>2456.0546899999981</c:v>
                </c:pt>
                <c:pt idx="9886">
                  <c:v>2456.0546899999981</c:v>
                </c:pt>
                <c:pt idx="9887">
                  <c:v>2456.0546899999981</c:v>
                </c:pt>
                <c:pt idx="9888">
                  <c:v>2453.61328</c:v>
                </c:pt>
                <c:pt idx="9889">
                  <c:v>2456.0546899999981</c:v>
                </c:pt>
                <c:pt idx="9890">
                  <c:v>2456.0546899999981</c:v>
                </c:pt>
                <c:pt idx="9891">
                  <c:v>2456.0546899999981</c:v>
                </c:pt>
                <c:pt idx="9892">
                  <c:v>2456.0546899999981</c:v>
                </c:pt>
                <c:pt idx="9893">
                  <c:v>2453.61328</c:v>
                </c:pt>
                <c:pt idx="9894">
                  <c:v>2453.61328</c:v>
                </c:pt>
                <c:pt idx="9895">
                  <c:v>2453.61328</c:v>
                </c:pt>
                <c:pt idx="9896">
                  <c:v>2456.0546899999981</c:v>
                </c:pt>
                <c:pt idx="9897">
                  <c:v>2453.61328</c:v>
                </c:pt>
                <c:pt idx="9898">
                  <c:v>2453.61328</c:v>
                </c:pt>
                <c:pt idx="9899">
                  <c:v>2456.0546899999981</c:v>
                </c:pt>
                <c:pt idx="9900">
                  <c:v>2453.61328</c:v>
                </c:pt>
                <c:pt idx="9901">
                  <c:v>2456.0546899999981</c:v>
                </c:pt>
                <c:pt idx="9902">
                  <c:v>2456.0546899999981</c:v>
                </c:pt>
                <c:pt idx="9903">
                  <c:v>2456.0546899999981</c:v>
                </c:pt>
                <c:pt idx="9904">
                  <c:v>2456.0546899999981</c:v>
                </c:pt>
                <c:pt idx="9905">
                  <c:v>2453.61328</c:v>
                </c:pt>
                <c:pt idx="9906">
                  <c:v>2456.0546899999981</c:v>
                </c:pt>
                <c:pt idx="9907">
                  <c:v>2453.61328</c:v>
                </c:pt>
                <c:pt idx="9908">
                  <c:v>2453.61328</c:v>
                </c:pt>
                <c:pt idx="9909">
                  <c:v>2453.61328</c:v>
                </c:pt>
                <c:pt idx="9910">
                  <c:v>2453.61328</c:v>
                </c:pt>
                <c:pt idx="9911">
                  <c:v>2456.0546899999981</c:v>
                </c:pt>
                <c:pt idx="9912">
                  <c:v>2453.61328</c:v>
                </c:pt>
                <c:pt idx="9913">
                  <c:v>2456.0546899999981</c:v>
                </c:pt>
                <c:pt idx="9914">
                  <c:v>2456.0546899999981</c:v>
                </c:pt>
                <c:pt idx="9915">
                  <c:v>2456.0546899999981</c:v>
                </c:pt>
                <c:pt idx="9916">
                  <c:v>2456.0546899999981</c:v>
                </c:pt>
                <c:pt idx="9917">
                  <c:v>2456.0546899999981</c:v>
                </c:pt>
                <c:pt idx="9918">
                  <c:v>2456.0546899999981</c:v>
                </c:pt>
                <c:pt idx="9919">
                  <c:v>2456.0546899999981</c:v>
                </c:pt>
                <c:pt idx="9920">
                  <c:v>2456.0546899999981</c:v>
                </c:pt>
                <c:pt idx="9921">
                  <c:v>2453.61328</c:v>
                </c:pt>
                <c:pt idx="9922">
                  <c:v>2456.0546899999981</c:v>
                </c:pt>
                <c:pt idx="9923">
                  <c:v>2456.0546899999981</c:v>
                </c:pt>
                <c:pt idx="9924">
                  <c:v>2456.0546899999981</c:v>
                </c:pt>
                <c:pt idx="9925">
                  <c:v>2453.61328</c:v>
                </c:pt>
                <c:pt idx="9926">
                  <c:v>2456.0546899999981</c:v>
                </c:pt>
                <c:pt idx="9927">
                  <c:v>2456.0546899999981</c:v>
                </c:pt>
                <c:pt idx="9928">
                  <c:v>2456.0546899999981</c:v>
                </c:pt>
                <c:pt idx="9929">
                  <c:v>2456.0546899999981</c:v>
                </c:pt>
                <c:pt idx="9930">
                  <c:v>2453.61328</c:v>
                </c:pt>
                <c:pt idx="9931">
                  <c:v>2456.0546899999981</c:v>
                </c:pt>
                <c:pt idx="9932">
                  <c:v>2456.0546899999981</c:v>
                </c:pt>
                <c:pt idx="9933">
                  <c:v>2453.61328</c:v>
                </c:pt>
                <c:pt idx="9934">
                  <c:v>2456.0546899999981</c:v>
                </c:pt>
                <c:pt idx="9935">
                  <c:v>2453.61328</c:v>
                </c:pt>
                <c:pt idx="9936">
                  <c:v>2453.61328</c:v>
                </c:pt>
                <c:pt idx="9937">
                  <c:v>2456.0546899999981</c:v>
                </c:pt>
                <c:pt idx="9938">
                  <c:v>2456.0546899999981</c:v>
                </c:pt>
                <c:pt idx="9939">
                  <c:v>2456.0546899999981</c:v>
                </c:pt>
                <c:pt idx="9940">
                  <c:v>2453.61328</c:v>
                </c:pt>
                <c:pt idx="9941">
                  <c:v>2453.61328</c:v>
                </c:pt>
                <c:pt idx="9942">
                  <c:v>2456.0546899999981</c:v>
                </c:pt>
                <c:pt idx="9943">
                  <c:v>2456.0546899999981</c:v>
                </c:pt>
                <c:pt idx="9944">
                  <c:v>2456.0546899999981</c:v>
                </c:pt>
                <c:pt idx="9945">
                  <c:v>2456.0546899999981</c:v>
                </c:pt>
                <c:pt idx="9946">
                  <c:v>2456.0546899999981</c:v>
                </c:pt>
                <c:pt idx="9947">
                  <c:v>2453.61328</c:v>
                </c:pt>
                <c:pt idx="9948">
                  <c:v>2453.61328</c:v>
                </c:pt>
                <c:pt idx="9949">
                  <c:v>2456.0546899999981</c:v>
                </c:pt>
                <c:pt idx="9950">
                  <c:v>2456.0546899999981</c:v>
                </c:pt>
                <c:pt idx="9951">
                  <c:v>2456.0546899999981</c:v>
                </c:pt>
                <c:pt idx="9952">
                  <c:v>2456.0546899999981</c:v>
                </c:pt>
                <c:pt idx="9953">
                  <c:v>2453.61328</c:v>
                </c:pt>
                <c:pt idx="9954">
                  <c:v>2453.61328</c:v>
                </c:pt>
                <c:pt idx="9955">
                  <c:v>2453.61328</c:v>
                </c:pt>
                <c:pt idx="9956">
                  <c:v>2456.0546899999981</c:v>
                </c:pt>
                <c:pt idx="9957">
                  <c:v>2453.61328</c:v>
                </c:pt>
                <c:pt idx="9958">
                  <c:v>2456.0546899999981</c:v>
                </c:pt>
                <c:pt idx="9959">
                  <c:v>2456.0546899999981</c:v>
                </c:pt>
                <c:pt idx="9960">
                  <c:v>2456.0546899999981</c:v>
                </c:pt>
                <c:pt idx="9961">
                  <c:v>2456.0546899999981</c:v>
                </c:pt>
                <c:pt idx="9962">
                  <c:v>2456.0546899999981</c:v>
                </c:pt>
                <c:pt idx="9963">
                  <c:v>2456.0546899999981</c:v>
                </c:pt>
                <c:pt idx="9964">
                  <c:v>2456.0546899999981</c:v>
                </c:pt>
                <c:pt idx="9965">
                  <c:v>2456.0546899999981</c:v>
                </c:pt>
                <c:pt idx="9966">
                  <c:v>2456.0546899999981</c:v>
                </c:pt>
                <c:pt idx="9967">
                  <c:v>2456.0546899999981</c:v>
                </c:pt>
                <c:pt idx="9968">
                  <c:v>2453.61328</c:v>
                </c:pt>
                <c:pt idx="9969">
                  <c:v>2453.61328</c:v>
                </c:pt>
                <c:pt idx="9970">
                  <c:v>2456.0546899999981</c:v>
                </c:pt>
                <c:pt idx="9971">
                  <c:v>2456.0546899999981</c:v>
                </c:pt>
                <c:pt idx="9972">
                  <c:v>2456.0546899999981</c:v>
                </c:pt>
                <c:pt idx="9973">
                  <c:v>2453.61328</c:v>
                </c:pt>
                <c:pt idx="9974">
                  <c:v>2453.61328</c:v>
                </c:pt>
                <c:pt idx="9975">
                  <c:v>2456.0546899999981</c:v>
                </c:pt>
                <c:pt idx="9976">
                  <c:v>2453.61328</c:v>
                </c:pt>
                <c:pt idx="9977">
                  <c:v>2456.0546899999981</c:v>
                </c:pt>
                <c:pt idx="9978">
                  <c:v>2456.0546899999981</c:v>
                </c:pt>
                <c:pt idx="9979">
                  <c:v>2453.61328</c:v>
                </c:pt>
                <c:pt idx="9980">
                  <c:v>2456.0546899999981</c:v>
                </c:pt>
                <c:pt idx="9981">
                  <c:v>2456.0546899999981</c:v>
                </c:pt>
                <c:pt idx="9982">
                  <c:v>2453.61328</c:v>
                </c:pt>
                <c:pt idx="9983">
                  <c:v>2453.61328</c:v>
                </c:pt>
                <c:pt idx="9984">
                  <c:v>2456.0546899999981</c:v>
                </c:pt>
                <c:pt idx="9985">
                  <c:v>2456.0546899999981</c:v>
                </c:pt>
                <c:pt idx="9986">
                  <c:v>2456.0546899999981</c:v>
                </c:pt>
                <c:pt idx="9987">
                  <c:v>2456.0546899999981</c:v>
                </c:pt>
                <c:pt idx="9988">
                  <c:v>2456.0546899999981</c:v>
                </c:pt>
                <c:pt idx="9989">
                  <c:v>2456.0546899999981</c:v>
                </c:pt>
                <c:pt idx="9990">
                  <c:v>2456.0546899999981</c:v>
                </c:pt>
                <c:pt idx="9991">
                  <c:v>2453.61328</c:v>
                </c:pt>
                <c:pt idx="9992">
                  <c:v>2453.61328</c:v>
                </c:pt>
                <c:pt idx="9993">
                  <c:v>2453.61328</c:v>
                </c:pt>
                <c:pt idx="9994">
                  <c:v>2456.0546899999981</c:v>
                </c:pt>
                <c:pt idx="9995">
                  <c:v>2456.0546899999981</c:v>
                </c:pt>
                <c:pt idx="9996">
                  <c:v>2453.61328</c:v>
                </c:pt>
                <c:pt idx="9997">
                  <c:v>2456.0546899999981</c:v>
                </c:pt>
                <c:pt idx="9998">
                  <c:v>2456.0546899999981</c:v>
                </c:pt>
                <c:pt idx="9999">
                  <c:v>2453.61328</c:v>
                </c:pt>
                <c:pt idx="10000">
                  <c:v>2453.61328</c:v>
                </c:pt>
                <c:pt idx="10001">
                  <c:v>2456.0546899999981</c:v>
                </c:pt>
                <c:pt idx="10002">
                  <c:v>2453.61328</c:v>
                </c:pt>
                <c:pt idx="10003">
                  <c:v>2456.0546899999981</c:v>
                </c:pt>
                <c:pt idx="10004">
                  <c:v>2456.0546899999981</c:v>
                </c:pt>
                <c:pt idx="10005">
                  <c:v>2456.0546899999981</c:v>
                </c:pt>
                <c:pt idx="10006">
                  <c:v>2456.0546899999981</c:v>
                </c:pt>
                <c:pt idx="10007">
                  <c:v>2456.0546899999981</c:v>
                </c:pt>
                <c:pt idx="10008">
                  <c:v>2453.61328</c:v>
                </c:pt>
                <c:pt idx="10009">
                  <c:v>2453.61328</c:v>
                </c:pt>
                <c:pt idx="10010">
                  <c:v>2456.0546899999981</c:v>
                </c:pt>
                <c:pt idx="10011">
                  <c:v>2453.61328</c:v>
                </c:pt>
                <c:pt idx="10012">
                  <c:v>2453.61328</c:v>
                </c:pt>
                <c:pt idx="10013">
                  <c:v>2456.0546899999981</c:v>
                </c:pt>
                <c:pt idx="10014">
                  <c:v>2453.61328</c:v>
                </c:pt>
                <c:pt idx="10015">
                  <c:v>2456.0546899999981</c:v>
                </c:pt>
                <c:pt idx="10016">
                  <c:v>2453.61328</c:v>
                </c:pt>
                <c:pt idx="10017">
                  <c:v>2456.0546899999981</c:v>
                </c:pt>
                <c:pt idx="10018">
                  <c:v>2453.61328</c:v>
                </c:pt>
                <c:pt idx="10019">
                  <c:v>2453.61328</c:v>
                </c:pt>
                <c:pt idx="10020">
                  <c:v>2453.61328</c:v>
                </c:pt>
                <c:pt idx="10021">
                  <c:v>2453.61328</c:v>
                </c:pt>
                <c:pt idx="10022">
                  <c:v>2456.0546899999981</c:v>
                </c:pt>
                <c:pt idx="10023">
                  <c:v>2456.0546899999981</c:v>
                </c:pt>
                <c:pt idx="10024">
                  <c:v>2456.0546899999981</c:v>
                </c:pt>
                <c:pt idx="10025">
                  <c:v>2456.0546899999981</c:v>
                </c:pt>
                <c:pt idx="10026">
                  <c:v>2456.0546899999981</c:v>
                </c:pt>
                <c:pt idx="10027">
                  <c:v>2456.0546899999981</c:v>
                </c:pt>
                <c:pt idx="10028">
                  <c:v>2456.0546899999981</c:v>
                </c:pt>
                <c:pt idx="10029">
                  <c:v>2456.0546899999981</c:v>
                </c:pt>
                <c:pt idx="10030">
                  <c:v>2453.61328</c:v>
                </c:pt>
                <c:pt idx="10031">
                  <c:v>2456.0546899999981</c:v>
                </c:pt>
                <c:pt idx="10032">
                  <c:v>2456.0546899999981</c:v>
                </c:pt>
                <c:pt idx="10033">
                  <c:v>2456.0546899999981</c:v>
                </c:pt>
                <c:pt idx="10034">
                  <c:v>2456.0546899999981</c:v>
                </c:pt>
                <c:pt idx="10035">
                  <c:v>2456.0546899999981</c:v>
                </c:pt>
                <c:pt idx="10036">
                  <c:v>2456.0546899999981</c:v>
                </c:pt>
                <c:pt idx="10037">
                  <c:v>2456.0546899999981</c:v>
                </c:pt>
                <c:pt idx="10038">
                  <c:v>2453.61328</c:v>
                </c:pt>
                <c:pt idx="10039">
                  <c:v>2456.0546899999981</c:v>
                </c:pt>
                <c:pt idx="10040">
                  <c:v>2456.0546899999981</c:v>
                </c:pt>
                <c:pt idx="10041">
                  <c:v>2456.0546899999981</c:v>
                </c:pt>
                <c:pt idx="10042">
                  <c:v>2456.0546899999981</c:v>
                </c:pt>
                <c:pt idx="10043">
                  <c:v>2456.0546899999981</c:v>
                </c:pt>
                <c:pt idx="10044">
                  <c:v>2453.61328</c:v>
                </c:pt>
                <c:pt idx="10045">
                  <c:v>2453.61328</c:v>
                </c:pt>
                <c:pt idx="10046">
                  <c:v>2456.0546899999981</c:v>
                </c:pt>
                <c:pt idx="10047">
                  <c:v>2456.0546899999981</c:v>
                </c:pt>
                <c:pt idx="10048">
                  <c:v>2456.0546899999981</c:v>
                </c:pt>
                <c:pt idx="10049">
                  <c:v>2456.0546899999981</c:v>
                </c:pt>
                <c:pt idx="10050">
                  <c:v>2456.0546899999981</c:v>
                </c:pt>
                <c:pt idx="10051">
                  <c:v>2453.61328</c:v>
                </c:pt>
                <c:pt idx="10052">
                  <c:v>2453.61328</c:v>
                </c:pt>
                <c:pt idx="10053">
                  <c:v>2456.0546899999981</c:v>
                </c:pt>
                <c:pt idx="10054">
                  <c:v>2456.0546899999981</c:v>
                </c:pt>
                <c:pt idx="10055">
                  <c:v>2456.0546899999981</c:v>
                </c:pt>
                <c:pt idx="10056">
                  <c:v>2453.61328</c:v>
                </c:pt>
                <c:pt idx="10057">
                  <c:v>2456.0546899999981</c:v>
                </c:pt>
                <c:pt idx="10058">
                  <c:v>2456.0546899999981</c:v>
                </c:pt>
                <c:pt idx="10059">
                  <c:v>2453.61328</c:v>
                </c:pt>
                <c:pt idx="10060">
                  <c:v>2453.61328</c:v>
                </c:pt>
                <c:pt idx="10061">
                  <c:v>2456.0546899999981</c:v>
                </c:pt>
                <c:pt idx="10062">
                  <c:v>2456.0546899999981</c:v>
                </c:pt>
                <c:pt idx="10063">
                  <c:v>2453.61328</c:v>
                </c:pt>
                <c:pt idx="10064">
                  <c:v>2453.61328</c:v>
                </c:pt>
                <c:pt idx="10065">
                  <c:v>2456.0546899999981</c:v>
                </c:pt>
                <c:pt idx="10066">
                  <c:v>2453.61328</c:v>
                </c:pt>
                <c:pt idx="10067">
                  <c:v>2456.0546899999981</c:v>
                </c:pt>
                <c:pt idx="10068">
                  <c:v>2453.61328</c:v>
                </c:pt>
                <c:pt idx="10069">
                  <c:v>2456.0546899999981</c:v>
                </c:pt>
                <c:pt idx="10070">
                  <c:v>2456.0546899999981</c:v>
                </c:pt>
                <c:pt idx="10071">
                  <c:v>2453.61328</c:v>
                </c:pt>
                <c:pt idx="10072">
                  <c:v>2453.61328</c:v>
                </c:pt>
                <c:pt idx="10073">
                  <c:v>2456.0546899999981</c:v>
                </c:pt>
                <c:pt idx="10074">
                  <c:v>2456.0546899999981</c:v>
                </c:pt>
                <c:pt idx="10075">
                  <c:v>2456.0546899999981</c:v>
                </c:pt>
                <c:pt idx="10076">
                  <c:v>2453.61328</c:v>
                </c:pt>
                <c:pt idx="10077">
                  <c:v>2456.0546899999981</c:v>
                </c:pt>
                <c:pt idx="10078">
                  <c:v>2456.0546899999981</c:v>
                </c:pt>
                <c:pt idx="10079">
                  <c:v>2456.0546899999981</c:v>
                </c:pt>
                <c:pt idx="10080">
                  <c:v>2456.0546899999981</c:v>
                </c:pt>
                <c:pt idx="10081">
                  <c:v>2453.61328</c:v>
                </c:pt>
                <c:pt idx="10082">
                  <c:v>2453.61328</c:v>
                </c:pt>
                <c:pt idx="10083">
                  <c:v>2453.61328</c:v>
                </c:pt>
                <c:pt idx="10084">
                  <c:v>2456.0546899999981</c:v>
                </c:pt>
                <c:pt idx="10085">
                  <c:v>2453.61328</c:v>
                </c:pt>
                <c:pt idx="10086">
                  <c:v>2453.61328</c:v>
                </c:pt>
                <c:pt idx="10087">
                  <c:v>2456.0546899999981</c:v>
                </c:pt>
                <c:pt idx="10088">
                  <c:v>2453.61328</c:v>
                </c:pt>
                <c:pt idx="10089">
                  <c:v>2453.61328</c:v>
                </c:pt>
                <c:pt idx="10090">
                  <c:v>2453.61328</c:v>
                </c:pt>
                <c:pt idx="10091">
                  <c:v>2456.0546899999981</c:v>
                </c:pt>
                <c:pt idx="10092">
                  <c:v>2453.61328</c:v>
                </c:pt>
                <c:pt idx="10093">
                  <c:v>2453.61328</c:v>
                </c:pt>
                <c:pt idx="10094">
                  <c:v>2456.0546899999981</c:v>
                </c:pt>
                <c:pt idx="10095">
                  <c:v>2453.61328</c:v>
                </c:pt>
                <c:pt idx="10096">
                  <c:v>2453.61328</c:v>
                </c:pt>
                <c:pt idx="10097">
                  <c:v>2453.61328</c:v>
                </c:pt>
                <c:pt idx="10098">
                  <c:v>2453.61328</c:v>
                </c:pt>
                <c:pt idx="10099">
                  <c:v>2456.0546899999981</c:v>
                </c:pt>
                <c:pt idx="10100">
                  <c:v>2453.61328</c:v>
                </c:pt>
                <c:pt idx="10101">
                  <c:v>2453.61328</c:v>
                </c:pt>
                <c:pt idx="10102">
                  <c:v>2453.61328</c:v>
                </c:pt>
                <c:pt idx="10103">
                  <c:v>2456.0546899999981</c:v>
                </c:pt>
                <c:pt idx="10104">
                  <c:v>2456.0546899999981</c:v>
                </c:pt>
                <c:pt idx="10105">
                  <c:v>2453.61328</c:v>
                </c:pt>
                <c:pt idx="10106">
                  <c:v>2456.0546899999981</c:v>
                </c:pt>
                <c:pt idx="10107">
                  <c:v>2456.0546899999981</c:v>
                </c:pt>
                <c:pt idx="10108">
                  <c:v>2453.61328</c:v>
                </c:pt>
                <c:pt idx="10109">
                  <c:v>2453.61328</c:v>
                </c:pt>
                <c:pt idx="10110">
                  <c:v>2453.61328</c:v>
                </c:pt>
                <c:pt idx="10111">
                  <c:v>2453.61328</c:v>
                </c:pt>
                <c:pt idx="10112">
                  <c:v>2456.0546899999981</c:v>
                </c:pt>
                <c:pt idx="10113">
                  <c:v>2453.61328</c:v>
                </c:pt>
                <c:pt idx="10114">
                  <c:v>2456.0546899999981</c:v>
                </c:pt>
                <c:pt idx="10115">
                  <c:v>2456.0546899999981</c:v>
                </c:pt>
                <c:pt idx="10116">
                  <c:v>2453.61328</c:v>
                </c:pt>
                <c:pt idx="10117">
                  <c:v>2456.0546899999981</c:v>
                </c:pt>
                <c:pt idx="10118">
                  <c:v>2456.0546899999981</c:v>
                </c:pt>
                <c:pt idx="10119">
                  <c:v>2453.61328</c:v>
                </c:pt>
                <c:pt idx="10120">
                  <c:v>2456.0546899999981</c:v>
                </c:pt>
                <c:pt idx="10121">
                  <c:v>2456.0546899999981</c:v>
                </c:pt>
                <c:pt idx="10122">
                  <c:v>2453.61328</c:v>
                </c:pt>
                <c:pt idx="10123">
                  <c:v>2456.0546899999981</c:v>
                </c:pt>
                <c:pt idx="10124">
                  <c:v>2456.0546899999981</c:v>
                </c:pt>
                <c:pt idx="10125">
                  <c:v>2453.61328</c:v>
                </c:pt>
                <c:pt idx="10126">
                  <c:v>2453.61328</c:v>
                </c:pt>
                <c:pt idx="10127">
                  <c:v>2453.61328</c:v>
                </c:pt>
                <c:pt idx="10128">
                  <c:v>2453.61328</c:v>
                </c:pt>
                <c:pt idx="10129">
                  <c:v>2456.0546899999981</c:v>
                </c:pt>
                <c:pt idx="10130">
                  <c:v>2456.0546899999981</c:v>
                </c:pt>
                <c:pt idx="10131">
                  <c:v>2453.61328</c:v>
                </c:pt>
                <c:pt idx="10132">
                  <c:v>2456.0546899999981</c:v>
                </c:pt>
                <c:pt idx="10133">
                  <c:v>2453.61328</c:v>
                </c:pt>
                <c:pt idx="10134">
                  <c:v>2453.61328</c:v>
                </c:pt>
                <c:pt idx="10135">
                  <c:v>2456.0546899999981</c:v>
                </c:pt>
                <c:pt idx="10136">
                  <c:v>2453.61328</c:v>
                </c:pt>
                <c:pt idx="10137">
                  <c:v>2453.61328</c:v>
                </c:pt>
                <c:pt idx="10138">
                  <c:v>2453.61328</c:v>
                </c:pt>
                <c:pt idx="10139">
                  <c:v>2453.61328</c:v>
                </c:pt>
                <c:pt idx="10140">
                  <c:v>2456.0546899999981</c:v>
                </c:pt>
                <c:pt idx="10141">
                  <c:v>2453.61328</c:v>
                </c:pt>
                <c:pt idx="10142">
                  <c:v>2456.0546899999981</c:v>
                </c:pt>
                <c:pt idx="10143">
                  <c:v>2453.61328</c:v>
                </c:pt>
                <c:pt idx="10144">
                  <c:v>2453.61328</c:v>
                </c:pt>
                <c:pt idx="10145">
                  <c:v>2453.61328</c:v>
                </c:pt>
                <c:pt idx="10146">
                  <c:v>2456.0546899999981</c:v>
                </c:pt>
                <c:pt idx="10147">
                  <c:v>2453.61328</c:v>
                </c:pt>
                <c:pt idx="10148">
                  <c:v>2453.61328</c:v>
                </c:pt>
                <c:pt idx="10149">
                  <c:v>2453.61328</c:v>
                </c:pt>
                <c:pt idx="10150">
                  <c:v>2453.61328</c:v>
                </c:pt>
                <c:pt idx="10151">
                  <c:v>2453.61328</c:v>
                </c:pt>
                <c:pt idx="10152">
                  <c:v>2453.61328</c:v>
                </c:pt>
                <c:pt idx="10153">
                  <c:v>2453.61328</c:v>
                </c:pt>
                <c:pt idx="10154">
                  <c:v>2453.61328</c:v>
                </c:pt>
                <c:pt idx="10155">
                  <c:v>2456.0546899999981</c:v>
                </c:pt>
                <c:pt idx="10156">
                  <c:v>2456.0546899999981</c:v>
                </c:pt>
                <c:pt idx="10157">
                  <c:v>2453.61328</c:v>
                </c:pt>
                <c:pt idx="10158">
                  <c:v>2456.0546899999981</c:v>
                </c:pt>
                <c:pt idx="10159">
                  <c:v>2453.61328</c:v>
                </c:pt>
                <c:pt idx="10160">
                  <c:v>2456.0546899999981</c:v>
                </c:pt>
                <c:pt idx="10161">
                  <c:v>2453.61328</c:v>
                </c:pt>
                <c:pt idx="10162">
                  <c:v>2453.61328</c:v>
                </c:pt>
                <c:pt idx="10163">
                  <c:v>2456.0546899999981</c:v>
                </c:pt>
                <c:pt idx="10164">
                  <c:v>2453.61328</c:v>
                </c:pt>
                <c:pt idx="10165">
                  <c:v>2456.0546899999981</c:v>
                </c:pt>
                <c:pt idx="10166">
                  <c:v>2456.0546899999981</c:v>
                </c:pt>
                <c:pt idx="10167">
                  <c:v>2453.61328</c:v>
                </c:pt>
                <c:pt idx="10168">
                  <c:v>2453.61328</c:v>
                </c:pt>
                <c:pt idx="10169">
                  <c:v>2453.61328</c:v>
                </c:pt>
                <c:pt idx="10170">
                  <c:v>2453.61328</c:v>
                </c:pt>
                <c:pt idx="10171">
                  <c:v>2453.61328</c:v>
                </c:pt>
                <c:pt idx="10172">
                  <c:v>2456.0546899999981</c:v>
                </c:pt>
                <c:pt idx="10173">
                  <c:v>2453.61328</c:v>
                </c:pt>
                <c:pt idx="10174">
                  <c:v>2456.0546899999981</c:v>
                </c:pt>
                <c:pt idx="10175">
                  <c:v>2453.61328</c:v>
                </c:pt>
                <c:pt idx="10176">
                  <c:v>2456.0546899999981</c:v>
                </c:pt>
                <c:pt idx="10177">
                  <c:v>2453.61328</c:v>
                </c:pt>
                <c:pt idx="10178">
                  <c:v>2456.0546899999981</c:v>
                </c:pt>
                <c:pt idx="10179">
                  <c:v>2456.0546899999981</c:v>
                </c:pt>
                <c:pt idx="10180">
                  <c:v>2453.61328</c:v>
                </c:pt>
                <c:pt idx="10181">
                  <c:v>2456.0546899999981</c:v>
                </c:pt>
                <c:pt idx="10182">
                  <c:v>2453.61328</c:v>
                </c:pt>
                <c:pt idx="10183">
                  <c:v>2456.0546899999981</c:v>
                </c:pt>
                <c:pt idx="10184">
                  <c:v>2456.0546899999981</c:v>
                </c:pt>
                <c:pt idx="10185">
                  <c:v>2453.61328</c:v>
                </c:pt>
                <c:pt idx="10186">
                  <c:v>2453.61328</c:v>
                </c:pt>
                <c:pt idx="10187">
                  <c:v>2456.0546899999981</c:v>
                </c:pt>
                <c:pt idx="10188">
                  <c:v>2453.61328</c:v>
                </c:pt>
                <c:pt idx="10189">
                  <c:v>2453.61328</c:v>
                </c:pt>
                <c:pt idx="10190">
                  <c:v>2453.61328</c:v>
                </c:pt>
                <c:pt idx="10191">
                  <c:v>2456.0546899999981</c:v>
                </c:pt>
                <c:pt idx="10192">
                  <c:v>2453.61328</c:v>
                </c:pt>
                <c:pt idx="10193">
                  <c:v>2453.61328</c:v>
                </c:pt>
                <c:pt idx="10194">
                  <c:v>2453.61328</c:v>
                </c:pt>
                <c:pt idx="10195">
                  <c:v>2456.0546899999981</c:v>
                </c:pt>
                <c:pt idx="10196">
                  <c:v>2453.61328</c:v>
                </c:pt>
                <c:pt idx="10197">
                  <c:v>2456.0546899999981</c:v>
                </c:pt>
                <c:pt idx="10198">
                  <c:v>2456.0546899999981</c:v>
                </c:pt>
                <c:pt idx="10199">
                  <c:v>2453.61328</c:v>
                </c:pt>
                <c:pt idx="10200">
                  <c:v>2456.0546899999981</c:v>
                </c:pt>
                <c:pt idx="10201">
                  <c:v>2453.61328</c:v>
                </c:pt>
                <c:pt idx="10202">
                  <c:v>2456.0546899999981</c:v>
                </c:pt>
                <c:pt idx="10203">
                  <c:v>2456.0546899999981</c:v>
                </c:pt>
                <c:pt idx="10204">
                  <c:v>2456.0546899999981</c:v>
                </c:pt>
                <c:pt idx="10205">
                  <c:v>2456.0546899999981</c:v>
                </c:pt>
                <c:pt idx="10206">
                  <c:v>2453.61328</c:v>
                </c:pt>
                <c:pt idx="10207">
                  <c:v>2456.0546899999981</c:v>
                </c:pt>
                <c:pt idx="10208">
                  <c:v>2456.0546899999981</c:v>
                </c:pt>
                <c:pt idx="10209">
                  <c:v>2453.61328</c:v>
                </c:pt>
                <c:pt idx="10210">
                  <c:v>2456.0546899999981</c:v>
                </c:pt>
                <c:pt idx="10211">
                  <c:v>2453.61328</c:v>
                </c:pt>
                <c:pt idx="10212">
                  <c:v>2453.61328</c:v>
                </c:pt>
                <c:pt idx="10213">
                  <c:v>2453.61328</c:v>
                </c:pt>
                <c:pt idx="10214">
                  <c:v>2456.0546899999981</c:v>
                </c:pt>
                <c:pt idx="10215">
                  <c:v>2453.61328</c:v>
                </c:pt>
                <c:pt idx="10216">
                  <c:v>2456.0546899999981</c:v>
                </c:pt>
                <c:pt idx="10217">
                  <c:v>2456.0546899999981</c:v>
                </c:pt>
                <c:pt idx="10218">
                  <c:v>2453.61328</c:v>
                </c:pt>
                <c:pt idx="10219">
                  <c:v>2453.61328</c:v>
                </c:pt>
                <c:pt idx="10220">
                  <c:v>2453.61328</c:v>
                </c:pt>
                <c:pt idx="10221">
                  <c:v>2456.0546899999981</c:v>
                </c:pt>
                <c:pt idx="10222">
                  <c:v>2456.0546899999981</c:v>
                </c:pt>
                <c:pt idx="10223">
                  <c:v>2456.0546899999981</c:v>
                </c:pt>
                <c:pt idx="10224">
                  <c:v>2456.0546899999981</c:v>
                </c:pt>
                <c:pt idx="10225">
                  <c:v>2453.61328</c:v>
                </c:pt>
                <c:pt idx="10226">
                  <c:v>2453.61328</c:v>
                </c:pt>
                <c:pt idx="10227">
                  <c:v>2453.61328</c:v>
                </c:pt>
                <c:pt idx="10228">
                  <c:v>2456.0546899999981</c:v>
                </c:pt>
                <c:pt idx="10229">
                  <c:v>2453.61328</c:v>
                </c:pt>
                <c:pt idx="10230">
                  <c:v>2453.61328</c:v>
                </c:pt>
                <c:pt idx="10231">
                  <c:v>2453.61328</c:v>
                </c:pt>
                <c:pt idx="10232">
                  <c:v>2456.0546899999981</c:v>
                </c:pt>
                <c:pt idx="10233">
                  <c:v>2453.61328</c:v>
                </c:pt>
                <c:pt idx="10234">
                  <c:v>2456.0546899999981</c:v>
                </c:pt>
                <c:pt idx="10235">
                  <c:v>2453.61328</c:v>
                </c:pt>
                <c:pt idx="10236">
                  <c:v>2453.61328</c:v>
                </c:pt>
                <c:pt idx="10237">
                  <c:v>2456.0546899999981</c:v>
                </c:pt>
                <c:pt idx="10238">
                  <c:v>2453.61328</c:v>
                </c:pt>
                <c:pt idx="10239">
                  <c:v>2453.61328</c:v>
                </c:pt>
                <c:pt idx="10240">
                  <c:v>2456.0546899999981</c:v>
                </c:pt>
                <c:pt idx="10241">
                  <c:v>2453.61328</c:v>
                </c:pt>
                <c:pt idx="10242">
                  <c:v>2453.61328</c:v>
                </c:pt>
                <c:pt idx="10243">
                  <c:v>2453.61328</c:v>
                </c:pt>
                <c:pt idx="10244">
                  <c:v>2456.0546899999981</c:v>
                </c:pt>
                <c:pt idx="10245">
                  <c:v>2456.0546899999981</c:v>
                </c:pt>
                <c:pt idx="10246">
                  <c:v>2453.61328</c:v>
                </c:pt>
                <c:pt idx="10247">
                  <c:v>2456.0546899999981</c:v>
                </c:pt>
                <c:pt idx="10248">
                  <c:v>2456.0546899999981</c:v>
                </c:pt>
                <c:pt idx="10249">
                  <c:v>2453.61328</c:v>
                </c:pt>
                <c:pt idx="10250">
                  <c:v>2453.61328</c:v>
                </c:pt>
                <c:pt idx="10251">
                  <c:v>2453.61328</c:v>
                </c:pt>
                <c:pt idx="10252">
                  <c:v>2453.61328</c:v>
                </c:pt>
                <c:pt idx="10253">
                  <c:v>2453.61328</c:v>
                </c:pt>
                <c:pt idx="10254">
                  <c:v>2453.61328</c:v>
                </c:pt>
                <c:pt idx="10255">
                  <c:v>2453.61328</c:v>
                </c:pt>
                <c:pt idx="10256">
                  <c:v>2453.61328</c:v>
                </c:pt>
                <c:pt idx="10257">
                  <c:v>2453.61328</c:v>
                </c:pt>
                <c:pt idx="10258">
                  <c:v>2453.61328</c:v>
                </c:pt>
                <c:pt idx="10259">
                  <c:v>2453.61328</c:v>
                </c:pt>
                <c:pt idx="10260">
                  <c:v>2456.0546899999981</c:v>
                </c:pt>
                <c:pt idx="10261">
                  <c:v>2453.61328</c:v>
                </c:pt>
                <c:pt idx="10262">
                  <c:v>2453.61328</c:v>
                </c:pt>
                <c:pt idx="10263">
                  <c:v>2453.61328</c:v>
                </c:pt>
                <c:pt idx="10264">
                  <c:v>2453.61328</c:v>
                </c:pt>
                <c:pt idx="10265">
                  <c:v>2453.61328</c:v>
                </c:pt>
                <c:pt idx="10266">
                  <c:v>2453.61328</c:v>
                </c:pt>
                <c:pt idx="10267">
                  <c:v>2453.61328</c:v>
                </c:pt>
                <c:pt idx="10268">
                  <c:v>2456.0546899999981</c:v>
                </c:pt>
                <c:pt idx="10269">
                  <c:v>2453.61328</c:v>
                </c:pt>
                <c:pt idx="10270">
                  <c:v>2453.61328</c:v>
                </c:pt>
                <c:pt idx="10271">
                  <c:v>2453.61328</c:v>
                </c:pt>
                <c:pt idx="10272">
                  <c:v>2453.61328</c:v>
                </c:pt>
                <c:pt idx="10273">
                  <c:v>2456.0546899999981</c:v>
                </c:pt>
                <c:pt idx="10274">
                  <c:v>2453.61328</c:v>
                </c:pt>
                <c:pt idx="10275">
                  <c:v>2456.0546899999981</c:v>
                </c:pt>
                <c:pt idx="10276">
                  <c:v>2453.61328</c:v>
                </c:pt>
                <c:pt idx="10277">
                  <c:v>2453.61328</c:v>
                </c:pt>
                <c:pt idx="10278">
                  <c:v>2453.61328</c:v>
                </c:pt>
                <c:pt idx="10279">
                  <c:v>2456.0546899999981</c:v>
                </c:pt>
                <c:pt idx="10280">
                  <c:v>2453.61328</c:v>
                </c:pt>
                <c:pt idx="10281">
                  <c:v>2453.61328</c:v>
                </c:pt>
                <c:pt idx="10282">
                  <c:v>2453.61328</c:v>
                </c:pt>
                <c:pt idx="10283">
                  <c:v>2453.61328</c:v>
                </c:pt>
                <c:pt idx="10284">
                  <c:v>2453.61328</c:v>
                </c:pt>
                <c:pt idx="10285">
                  <c:v>2453.61328</c:v>
                </c:pt>
                <c:pt idx="10286">
                  <c:v>2456.0546899999981</c:v>
                </c:pt>
                <c:pt idx="10287">
                  <c:v>2453.61328</c:v>
                </c:pt>
                <c:pt idx="10288">
                  <c:v>2453.61328</c:v>
                </c:pt>
                <c:pt idx="10289">
                  <c:v>2456.0546899999981</c:v>
                </c:pt>
                <c:pt idx="10290">
                  <c:v>2453.61328</c:v>
                </c:pt>
                <c:pt idx="10291">
                  <c:v>2453.61328</c:v>
                </c:pt>
                <c:pt idx="10292">
                  <c:v>2453.61328</c:v>
                </c:pt>
                <c:pt idx="10293">
                  <c:v>2453.61328</c:v>
                </c:pt>
                <c:pt idx="10294">
                  <c:v>2453.61328</c:v>
                </c:pt>
                <c:pt idx="10295">
                  <c:v>2453.61328</c:v>
                </c:pt>
                <c:pt idx="10296">
                  <c:v>2453.61328</c:v>
                </c:pt>
                <c:pt idx="10297">
                  <c:v>2453.61328</c:v>
                </c:pt>
                <c:pt idx="10298">
                  <c:v>2453.61328</c:v>
                </c:pt>
                <c:pt idx="10299">
                  <c:v>2453.61328</c:v>
                </c:pt>
                <c:pt idx="10300">
                  <c:v>2453.61328</c:v>
                </c:pt>
                <c:pt idx="10301">
                  <c:v>2453.61328</c:v>
                </c:pt>
                <c:pt idx="10302">
                  <c:v>2453.61328</c:v>
                </c:pt>
                <c:pt idx="10303">
                  <c:v>2453.61328</c:v>
                </c:pt>
                <c:pt idx="10304">
                  <c:v>2456.0546899999981</c:v>
                </c:pt>
                <c:pt idx="10305">
                  <c:v>2453.61328</c:v>
                </c:pt>
                <c:pt idx="10306">
                  <c:v>2456.0546899999981</c:v>
                </c:pt>
                <c:pt idx="10307">
                  <c:v>2453.61328</c:v>
                </c:pt>
                <c:pt idx="10308">
                  <c:v>2453.61328</c:v>
                </c:pt>
                <c:pt idx="10309">
                  <c:v>2453.61328</c:v>
                </c:pt>
                <c:pt idx="10310">
                  <c:v>2453.61328</c:v>
                </c:pt>
                <c:pt idx="10311">
                  <c:v>2453.61328</c:v>
                </c:pt>
                <c:pt idx="10312">
                  <c:v>2453.61328</c:v>
                </c:pt>
                <c:pt idx="10313">
                  <c:v>2453.61328</c:v>
                </c:pt>
                <c:pt idx="10314">
                  <c:v>2453.61328</c:v>
                </c:pt>
                <c:pt idx="10315">
                  <c:v>2456.0546899999981</c:v>
                </c:pt>
                <c:pt idx="10316">
                  <c:v>2456.0546899999981</c:v>
                </c:pt>
                <c:pt idx="10317">
                  <c:v>2456.0546899999981</c:v>
                </c:pt>
                <c:pt idx="10318">
                  <c:v>2453.61328</c:v>
                </c:pt>
                <c:pt idx="10319">
                  <c:v>2453.61328</c:v>
                </c:pt>
                <c:pt idx="10320">
                  <c:v>2453.61328</c:v>
                </c:pt>
                <c:pt idx="10321">
                  <c:v>2453.61328</c:v>
                </c:pt>
                <c:pt idx="10322">
                  <c:v>2453.61328</c:v>
                </c:pt>
                <c:pt idx="10323">
                  <c:v>2453.61328</c:v>
                </c:pt>
                <c:pt idx="10324">
                  <c:v>2456.0546899999981</c:v>
                </c:pt>
                <c:pt idx="10325">
                  <c:v>2456.0546899999981</c:v>
                </c:pt>
                <c:pt idx="10326">
                  <c:v>2456.0546899999981</c:v>
                </c:pt>
                <c:pt idx="10327">
                  <c:v>2453.61328</c:v>
                </c:pt>
                <c:pt idx="10328">
                  <c:v>2456.0546899999981</c:v>
                </c:pt>
                <c:pt idx="10329">
                  <c:v>2456.0546899999981</c:v>
                </c:pt>
                <c:pt idx="10330">
                  <c:v>2453.61328</c:v>
                </c:pt>
                <c:pt idx="10331">
                  <c:v>2453.61328</c:v>
                </c:pt>
                <c:pt idx="10332">
                  <c:v>2453.61328</c:v>
                </c:pt>
                <c:pt idx="10333">
                  <c:v>2453.61328</c:v>
                </c:pt>
                <c:pt idx="10334">
                  <c:v>2453.61328</c:v>
                </c:pt>
                <c:pt idx="10335">
                  <c:v>2453.61328</c:v>
                </c:pt>
                <c:pt idx="10336">
                  <c:v>2456.0546899999981</c:v>
                </c:pt>
                <c:pt idx="10337">
                  <c:v>2453.61328</c:v>
                </c:pt>
                <c:pt idx="10338">
                  <c:v>2453.61328</c:v>
                </c:pt>
                <c:pt idx="10339">
                  <c:v>2456.0546899999981</c:v>
                </c:pt>
                <c:pt idx="10340">
                  <c:v>2456.0546899999981</c:v>
                </c:pt>
                <c:pt idx="10341">
                  <c:v>2453.61328</c:v>
                </c:pt>
                <c:pt idx="10342">
                  <c:v>2453.61328</c:v>
                </c:pt>
                <c:pt idx="10343">
                  <c:v>2453.61328</c:v>
                </c:pt>
                <c:pt idx="10344">
                  <c:v>2453.61328</c:v>
                </c:pt>
                <c:pt idx="10345">
                  <c:v>2453.61328</c:v>
                </c:pt>
                <c:pt idx="10346">
                  <c:v>2453.61328</c:v>
                </c:pt>
                <c:pt idx="10347">
                  <c:v>2453.61328</c:v>
                </c:pt>
                <c:pt idx="10348">
                  <c:v>2453.61328</c:v>
                </c:pt>
                <c:pt idx="10349">
                  <c:v>2453.61328</c:v>
                </c:pt>
                <c:pt idx="10350">
                  <c:v>2456.0546899999981</c:v>
                </c:pt>
                <c:pt idx="10351">
                  <c:v>2453.61328</c:v>
                </c:pt>
                <c:pt idx="10352">
                  <c:v>2453.61328</c:v>
                </c:pt>
                <c:pt idx="10353">
                  <c:v>2453.61328</c:v>
                </c:pt>
                <c:pt idx="10354">
                  <c:v>2453.61328</c:v>
                </c:pt>
                <c:pt idx="10355">
                  <c:v>2453.61328</c:v>
                </c:pt>
                <c:pt idx="10356">
                  <c:v>2453.61328</c:v>
                </c:pt>
                <c:pt idx="10357">
                  <c:v>2453.61328</c:v>
                </c:pt>
                <c:pt idx="10358">
                  <c:v>2453.61328</c:v>
                </c:pt>
                <c:pt idx="10359">
                  <c:v>2453.61328</c:v>
                </c:pt>
                <c:pt idx="10360">
                  <c:v>2453.61328</c:v>
                </c:pt>
                <c:pt idx="10361">
                  <c:v>2453.61328</c:v>
                </c:pt>
                <c:pt idx="10362">
                  <c:v>2453.61328</c:v>
                </c:pt>
                <c:pt idx="10363">
                  <c:v>2453.61328</c:v>
                </c:pt>
                <c:pt idx="10364">
                  <c:v>2453.61328</c:v>
                </c:pt>
                <c:pt idx="10365">
                  <c:v>2453.61328</c:v>
                </c:pt>
                <c:pt idx="10366">
                  <c:v>2453.61328</c:v>
                </c:pt>
                <c:pt idx="10367">
                  <c:v>2456.0546899999981</c:v>
                </c:pt>
                <c:pt idx="10368">
                  <c:v>2453.61328</c:v>
                </c:pt>
                <c:pt idx="10369">
                  <c:v>2453.61328</c:v>
                </c:pt>
                <c:pt idx="10370">
                  <c:v>2453.61328</c:v>
                </c:pt>
                <c:pt idx="10371">
                  <c:v>2456.0546899999981</c:v>
                </c:pt>
                <c:pt idx="10372">
                  <c:v>2453.61328</c:v>
                </c:pt>
                <c:pt idx="10373">
                  <c:v>2453.61328</c:v>
                </c:pt>
                <c:pt idx="10374">
                  <c:v>2456.0546899999981</c:v>
                </c:pt>
                <c:pt idx="10375">
                  <c:v>2453.61328</c:v>
                </c:pt>
                <c:pt idx="10376">
                  <c:v>2453.61328</c:v>
                </c:pt>
                <c:pt idx="10377">
                  <c:v>2453.61328</c:v>
                </c:pt>
                <c:pt idx="10378">
                  <c:v>2453.61328</c:v>
                </c:pt>
                <c:pt idx="10379">
                  <c:v>2453.61328</c:v>
                </c:pt>
                <c:pt idx="10380">
                  <c:v>2453.61328</c:v>
                </c:pt>
                <c:pt idx="10381">
                  <c:v>2453.61328</c:v>
                </c:pt>
                <c:pt idx="10382">
                  <c:v>2453.61328</c:v>
                </c:pt>
                <c:pt idx="10383">
                  <c:v>2453.61328</c:v>
                </c:pt>
                <c:pt idx="10384">
                  <c:v>2453.61328</c:v>
                </c:pt>
                <c:pt idx="10385">
                  <c:v>2453.61328</c:v>
                </c:pt>
                <c:pt idx="10386">
                  <c:v>2453.61328</c:v>
                </c:pt>
                <c:pt idx="10387">
                  <c:v>2456.0546899999981</c:v>
                </c:pt>
                <c:pt idx="10388">
                  <c:v>2453.61328</c:v>
                </c:pt>
                <c:pt idx="10389">
                  <c:v>2453.61328</c:v>
                </c:pt>
                <c:pt idx="10390">
                  <c:v>2453.61328</c:v>
                </c:pt>
                <c:pt idx="10391">
                  <c:v>2453.61328</c:v>
                </c:pt>
                <c:pt idx="10392">
                  <c:v>2453.61328</c:v>
                </c:pt>
                <c:pt idx="10393">
                  <c:v>2456.0546899999981</c:v>
                </c:pt>
                <c:pt idx="10394">
                  <c:v>2453.61328</c:v>
                </c:pt>
                <c:pt idx="10395">
                  <c:v>2456.0546899999981</c:v>
                </c:pt>
                <c:pt idx="10396">
                  <c:v>2453.61328</c:v>
                </c:pt>
                <c:pt idx="10397">
                  <c:v>2456.0546899999981</c:v>
                </c:pt>
                <c:pt idx="10398">
                  <c:v>2453.61328</c:v>
                </c:pt>
                <c:pt idx="10399">
                  <c:v>2453.61328</c:v>
                </c:pt>
                <c:pt idx="10400">
                  <c:v>2453.61328</c:v>
                </c:pt>
                <c:pt idx="10401">
                  <c:v>2456.0546899999981</c:v>
                </c:pt>
                <c:pt idx="10402">
                  <c:v>2456.0546899999981</c:v>
                </c:pt>
                <c:pt idx="10403">
                  <c:v>2456.0546899999981</c:v>
                </c:pt>
                <c:pt idx="10404">
                  <c:v>2453.61328</c:v>
                </c:pt>
                <c:pt idx="10405">
                  <c:v>2456.0546899999981</c:v>
                </c:pt>
                <c:pt idx="10406">
                  <c:v>2453.61328</c:v>
                </c:pt>
                <c:pt idx="10407">
                  <c:v>2453.61328</c:v>
                </c:pt>
                <c:pt idx="10408">
                  <c:v>2453.61328</c:v>
                </c:pt>
                <c:pt idx="10409">
                  <c:v>2453.61328</c:v>
                </c:pt>
                <c:pt idx="10410">
                  <c:v>2453.61328</c:v>
                </c:pt>
                <c:pt idx="10411">
                  <c:v>2453.61328</c:v>
                </c:pt>
                <c:pt idx="10412">
                  <c:v>2456.0546899999981</c:v>
                </c:pt>
                <c:pt idx="10413">
                  <c:v>2453.61328</c:v>
                </c:pt>
                <c:pt idx="10414">
                  <c:v>2453.61328</c:v>
                </c:pt>
                <c:pt idx="10415">
                  <c:v>2453.61328</c:v>
                </c:pt>
                <c:pt idx="10416">
                  <c:v>2453.61328</c:v>
                </c:pt>
                <c:pt idx="10417">
                  <c:v>2453.61328</c:v>
                </c:pt>
                <c:pt idx="10418">
                  <c:v>2453.61328</c:v>
                </c:pt>
                <c:pt idx="10419">
                  <c:v>2453.61328</c:v>
                </c:pt>
                <c:pt idx="10420">
                  <c:v>2453.61328</c:v>
                </c:pt>
                <c:pt idx="10421">
                  <c:v>2453.61328</c:v>
                </c:pt>
                <c:pt idx="10422">
                  <c:v>2453.61328</c:v>
                </c:pt>
                <c:pt idx="10423">
                  <c:v>2453.61328</c:v>
                </c:pt>
                <c:pt idx="10424">
                  <c:v>2453.61328</c:v>
                </c:pt>
                <c:pt idx="10425">
                  <c:v>2453.61328</c:v>
                </c:pt>
                <c:pt idx="10426">
                  <c:v>2456.0546899999981</c:v>
                </c:pt>
                <c:pt idx="10427">
                  <c:v>2453.61328</c:v>
                </c:pt>
                <c:pt idx="10428">
                  <c:v>2453.61328</c:v>
                </c:pt>
                <c:pt idx="10429">
                  <c:v>2453.61328</c:v>
                </c:pt>
                <c:pt idx="10430">
                  <c:v>2453.61328</c:v>
                </c:pt>
                <c:pt idx="10431">
                  <c:v>2453.61328</c:v>
                </c:pt>
                <c:pt idx="10432">
                  <c:v>2453.61328</c:v>
                </c:pt>
                <c:pt idx="10433">
                  <c:v>2453.61328</c:v>
                </c:pt>
                <c:pt idx="10434">
                  <c:v>2456.0546899999981</c:v>
                </c:pt>
                <c:pt idx="10435">
                  <c:v>2453.61328</c:v>
                </c:pt>
                <c:pt idx="10436">
                  <c:v>2453.61328</c:v>
                </c:pt>
                <c:pt idx="10437">
                  <c:v>2453.61328</c:v>
                </c:pt>
                <c:pt idx="10438">
                  <c:v>2456.0546899999981</c:v>
                </c:pt>
                <c:pt idx="10439">
                  <c:v>2453.61328</c:v>
                </c:pt>
                <c:pt idx="10440">
                  <c:v>2453.61328</c:v>
                </c:pt>
                <c:pt idx="10441">
                  <c:v>2456.0546899999981</c:v>
                </c:pt>
                <c:pt idx="10442">
                  <c:v>2456.0546899999981</c:v>
                </c:pt>
                <c:pt idx="10443">
                  <c:v>2456.0546899999981</c:v>
                </c:pt>
                <c:pt idx="10444">
                  <c:v>2453.61328</c:v>
                </c:pt>
                <c:pt idx="10445">
                  <c:v>2453.61328</c:v>
                </c:pt>
                <c:pt idx="10446">
                  <c:v>2453.61328</c:v>
                </c:pt>
                <c:pt idx="10447">
                  <c:v>2453.61328</c:v>
                </c:pt>
                <c:pt idx="10448">
                  <c:v>2456.0546899999981</c:v>
                </c:pt>
                <c:pt idx="10449">
                  <c:v>2453.61328</c:v>
                </c:pt>
                <c:pt idx="10450">
                  <c:v>2453.61328</c:v>
                </c:pt>
                <c:pt idx="10451">
                  <c:v>2453.61328</c:v>
                </c:pt>
                <c:pt idx="10452">
                  <c:v>2453.61328</c:v>
                </c:pt>
                <c:pt idx="10453">
                  <c:v>2453.61328</c:v>
                </c:pt>
                <c:pt idx="10454">
                  <c:v>2453.61328</c:v>
                </c:pt>
                <c:pt idx="10455">
                  <c:v>2453.61328</c:v>
                </c:pt>
                <c:pt idx="10456">
                  <c:v>2456.0546899999981</c:v>
                </c:pt>
                <c:pt idx="10457">
                  <c:v>2453.61328</c:v>
                </c:pt>
                <c:pt idx="10458">
                  <c:v>2453.61328</c:v>
                </c:pt>
                <c:pt idx="10459">
                  <c:v>2456.0546899999981</c:v>
                </c:pt>
                <c:pt idx="10460">
                  <c:v>2453.61328</c:v>
                </c:pt>
                <c:pt idx="10461">
                  <c:v>2453.61328</c:v>
                </c:pt>
                <c:pt idx="10462">
                  <c:v>2453.61328</c:v>
                </c:pt>
                <c:pt idx="10463">
                  <c:v>2456.0546899999981</c:v>
                </c:pt>
                <c:pt idx="10464">
                  <c:v>2453.61328</c:v>
                </c:pt>
                <c:pt idx="10465">
                  <c:v>2453.61328</c:v>
                </c:pt>
                <c:pt idx="10466">
                  <c:v>2453.61328</c:v>
                </c:pt>
                <c:pt idx="10467">
                  <c:v>2453.61328</c:v>
                </c:pt>
                <c:pt idx="10468">
                  <c:v>2453.61328</c:v>
                </c:pt>
                <c:pt idx="10469">
                  <c:v>2453.61328</c:v>
                </c:pt>
                <c:pt idx="10470">
                  <c:v>2453.61328</c:v>
                </c:pt>
                <c:pt idx="10471">
                  <c:v>2453.61328</c:v>
                </c:pt>
                <c:pt idx="10472">
                  <c:v>2453.61328</c:v>
                </c:pt>
                <c:pt idx="10473">
                  <c:v>2453.61328</c:v>
                </c:pt>
                <c:pt idx="10474">
                  <c:v>2453.61328</c:v>
                </c:pt>
                <c:pt idx="10475">
                  <c:v>2453.61328</c:v>
                </c:pt>
                <c:pt idx="10476">
                  <c:v>2453.61328</c:v>
                </c:pt>
                <c:pt idx="10477">
                  <c:v>2453.61328</c:v>
                </c:pt>
                <c:pt idx="10478">
                  <c:v>2453.61328</c:v>
                </c:pt>
                <c:pt idx="10479">
                  <c:v>2453.61328</c:v>
                </c:pt>
                <c:pt idx="10480">
                  <c:v>2453.61328</c:v>
                </c:pt>
                <c:pt idx="10481">
                  <c:v>2453.61328</c:v>
                </c:pt>
                <c:pt idx="10482">
                  <c:v>2453.61328</c:v>
                </c:pt>
                <c:pt idx="10483">
                  <c:v>2456.0546899999981</c:v>
                </c:pt>
                <c:pt idx="10484">
                  <c:v>2453.61328</c:v>
                </c:pt>
                <c:pt idx="10485">
                  <c:v>2456.0546899999981</c:v>
                </c:pt>
                <c:pt idx="10486">
                  <c:v>2456.0546899999981</c:v>
                </c:pt>
                <c:pt idx="10487">
                  <c:v>2453.61328</c:v>
                </c:pt>
                <c:pt idx="10488">
                  <c:v>2453.61328</c:v>
                </c:pt>
                <c:pt idx="10489">
                  <c:v>2453.61328</c:v>
                </c:pt>
                <c:pt idx="10490">
                  <c:v>2453.61328</c:v>
                </c:pt>
                <c:pt idx="10491">
                  <c:v>2453.61328</c:v>
                </c:pt>
                <c:pt idx="10492">
                  <c:v>2453.61328</c:v>
                </c:pt>
                <c:pt idx="10493">
                  <c:v>2453.61328</c:v>
                </c:pt>
                <c:pt idx="10494">
                  <c:v>2453.61328</c:v>
                </c:pt>
                <c:pt idx="10495">
                  <c:v>2453.61328</c:v>
                </c:pt>
                <c:pt idx="10496">
                  <c:v>2453.61328</c:v>
                </c:pt>
                <c:pt idx="10497">
                  <c:v>2453.61328</c:v>
                </c:pt>
                <c:pt idx="10498">
                  <c:v>2453.61328</c:v>
                </c:pt>
                <c:pt idx="10499">
                  <c:v>2453.61328</c:v>
                </c:pt>
                <c:pt idx="10500">
                  <c:v>2456.0546899999981</c:v>
                </c:pt>
                <c:pt idx="10501">
                  <c:v>2453.61328</c:v>
                </c:pt>
                <c:pt idx="10502">
                  <c:v>2453.61328</c:v>
                </c:pt>
                <c:pt idx="10503">
                  <c:v>2453.61328</c:v>
                </c:pt>
                <c:pt idx="10504">
                  <c:v>2453.61328</c:v>
                </c:pt>
                <c:pt idx="10505">
                  <c:v>2453.61328</c:v>
                </c:pt>
                <c:pt idx="10506">
                  <c:v>2453.61328</c:v>
                </c:pt>
                <c:pt idx="10507">
                  <c:v>2453.61328</c:v>
                </c:pt>
                <c:pt idx="10508">
                  <c:v>2453.61328</c:v>
                </c:pt>
                <c:pt idx="10509">
                  <c:v>2456.0546899999981</c:v>
                </c:pt>
                <c:pt idx="10510">
                  <c:v>2453.61328</c:v>
                </c:pt>
                <c:pt idx="10511">
                  <c:v>2453.61328</c:v>
                </c:pt>
                <c:pt idx="10512">
                  <c:v>2453.61328</c:v>
                </c:pt>
                <c:pt idx="10513">
                  <c:v>2453.61328</c:v>
                </c:pt>
                <c:pt idx="10514">
                  <c:v>2453.61328</c:v>
                </c:pt>
                <c:pt idx="10515">
                  <c:v>2453.61328</c:v>
                </c:pt>
                <c:pt idx="10516">
                  <c:v>2453.61328</c:v>
                </c:pt>
                <c:pt idx="10517">
                  <c:v>2453.61328</c:v>
                </c:pt>
                <c:pt idx="10518">
                  <c:v>2453.61328</c:v>
                </c:pt>
                <c:pt idx="10519">
                  <c:v>2456.0546899999981</c:v>
                </c:pt>
                <c:pt idx="10520">
                  <c:v>2453.61328</c:v>
                </c:pt>
                <c:pt idx="10521">
                  <c:v>2453.61328</c:v>
                </c:pt>
                <c:pt idx="10522">
                  <c:v>2453.61328</c:v>
                </c:pt>
                <c:pt idx="10523">
                  <c:v>2453.61328</c:v>
                </c:pt>
                <c:pt idx="10524">
                  <c:v>2456.0546899999981</c:v>
                </c:pt>
                <c:pt idx="10525">
                  <c:v>2453.61328</c:v>
                </c:pt>
                <c:pt idx="10526">
                  <c:v>2453.61328</c:v>
                </c:pt>
                <c:pt idx="10527">
                  <c:v>2453.61328</c:v>
                </c:pt>
                <c:pt idx="10528">
                  <c:v>2453.61328</c:v>
                </c:pt>
                <c:pt idx="10529">
                  <c:v>2453.61328</c:v>
                </c:pt>
                <c:pt idx="10530">
                  <c:v>2453.61328</c:v>
                </c:pt>
                <c:pt idx="10531">
                  <c:v>2453.61328</c:v>
                </c:pt>
                <c:pt idx="10532">
                  <c:v>2456.0546899999981</c:v>
                </c:pt>
                <c:pt idx="10533">
                  <c:v>2453.61328</c:v>
                </c:pt>
                <c:pt idx="10534">
                  <c:v>2453.61328</c:v>
                </c:pt>
                <c:pt idx="10535">
                  <c:v>2453.61328</c:v>
                </c:pt>
                <c:pt idx="10536">
                  <c:v>2453.61328</c:v>
                </c:pt>
                <c:pt idx="10537">
                  <c:v>2456.0546899999981</c:v>
                </c:pt>
                <c:pt idx="10538">
                  <c:v>2453.61328</c:v>
                </c:pt>
                <c:pt idx="10539">
                  <c:v>2453.61328</c:v>
                </c:pt>
                <c:pt idx="10540">
                  <c:v>2453.61328</c:v>
                </c:pt>
                <c:pt idx="10541">
                  <c:v>2453.61328</c:v>
                </c:pt>
                <c:pt idx="10542">
                  <c:v>2453.61328</c:v>
                </c:pt>
                <c:pt idx="10543">
                  <c:v>2453.61328</c:v>
                </c:pt>
                <c:pt idx="10544">
                  <c:v>2453.61328</c:v>
                </c:pt>
                <c:pt idx="10545">
                  <c:v>2453.61328</c:v>
                </c:pt>
                <c:pt idx="10546">
                  <c:v>2453.61328</c:v>
                </c:pt>
                <c:pt idx="10547">
                  <c:v>2456.0546899999981</c:v>
                </c:pt>
                <c:pt idx="10548">
                  <c:v>2453.61328</c:v>
                </c:pt>
                <c:pt idx="10549">
                  <c:v>2453.61328</c:v>
                </c:pt>
                <c:pt idx="10550">
                  <c:v>2453.61328</c:v>
                </c:pt>
                <c:pt idx="10551">
                  <c:v>2453.61328</c:v>
                </c:pt>
                <c:pt idx="10552">
                  <c:v>2456.0546899999981</c:v>
                </c:pt>
                <c:pt idx="10553">
                  <c:v>2453.61328</c:v>
                </c:pt>
                <c:pt idx="10554">
                  <c:v>2453.61328</c:v>
                </c:pt>
                <c:pt idx="10555">
                  <c:v>2456.0546899999981</c:v>
                </c:pt>
                <c:pt idx="10556">
                  <c:v>2453.61328</c:v>
                </c:pt>
                <c:pt idx="10557">
                  <c:v>2453.61328</c:v>
                </c:pt>
                <c:pt idx="10558">
                  <c:v>2453.61328</c:v>
                </c:pt>
                <c:pt idx="10559">
                  <c:v>2453.61328</c:v>
                </c:pt>
                <c:pt idx="10560">
                  <c:v>2453.61328</c:v>
                </c:pt>
                <c:pt idx="10561">
                  <c:v>2456.0546899999981</c:v>
                </c:pt>
                <c:pt idx="10562">
                  <c:v>2453.61328</c:v>
                </c:pt>
                <c:pt idx="10563">
                  <c:v>2456.0546899999981</c:v>
                </c:pt>
                <c:pt idx="10564">
                  <c:v>2453.61328</c:v>
                </c:pt>
                <c:pt idx="10565">
                  <c:v>2453.61328</c:v>
                </c:pt>
                <c:pt idx="10566">
                  <c:v>2453.61328</c:v>
                </c:pt>
                <c:pt idx="10567">
                  <c:v>2453.61328</c:v>
                </c:pt>
                <c:pt idx="10568">
                  <c:v>2453.61328</c:v>
                </c:pt>
                <c:pt idx="10569">
                  <c:v>2453.61328</c:v>
                </c:pt>
                <c:pt idx="10570">
                  <c:v>2453.61328</c:v>
                </c:pt>
                <c:pt idx="10571">
                  <c:v>2453.61328</c:v>
                </c:pt>
                <c:pt idx="10572">
                  <c:v>2453.61328</c:v>
                </c:pt>
                <c:pt idx="10573">
                  <c:v>2453.61328</c:v>
                </c:pt>
                <c:pt idx="10574">
                  <c:v>2453.61328</c:v>
                </c:pt>
                <c:pt idx="10575">
                  <c:v>2453.61328</c:v>
                </c:pt>
                <c:pt idx="10576">
                  <c:v>2456.0546899999981</c:v>
                </c:pt>
                <c:pt idx="10577">
                  <c:v>2453.61328</c:v>
                </c:pt>
                <c:pt idx="10578">
                  <c:v>2453.61328</c:v>
                </c:pt>
                <c:pt idx="10579">
                  <c:v>2453.61328</c:v>
                </c:pt>
                <c:pt idx="10580">
                  <c:v>2453.61328</c:v>
                </c:pt>
                <c:pt idx="10581">
                  <c:v>2453.61328</c:v>
                </c:pt>
                <c:pt idx="10582">
                  <c:v>2453.61328</c:v>
                </c:pt>
                <c:pt idx="10583">
                  <c:v>2453.61328</c:v>
                </c:pt>
                <c:pt idx="10584">
                  <c:v>2453.61328</c:v>
                </c:pt>
                <c:pt idx="10585">
                  <c:v>2453.61328</c:v>
                </c:pt>
                <c:pt idx="10586">
                  <c:v>2453.61328</c:v>
                </c:pt>
                <c:pt idx="10587">
                  <c:v>2453.61328</c:v>
                </c:pt>
                <c:pt idx="10588">
                  <c:v>2453.61328</c:v>
                </c:pt>
                <c:pt idx="10589">
                  <c:v>2453.61328</c:v>
                </c:pt>
                <c:pt idx="10590">
                  <c:v>2453.61328</c:v>
                </c:pt>
                <c:pt idx="10591">
                  <c:v>2453.61328</c:v>
                </c:pt>
                <c:pt idx="10592">
                  <c:v>2453.61328</c:v>
                </c:pt>
                <c:pt idx="10593">
                  <c:v>2453.61328</c:v>
                </c:pt>
                <c:pt idx="10594">
                  <c:v>2453.61328</c:v>
                </c:pt>
                <c:pt idx="10595">
                  <c:v>2453.61328</c:v>
                </c:pt>
                <c:pt idx="10596">
                  <c:v>2453.61328</c:v>
                </c:pt>
                <c:pt idx="10597">
                  <c:v>2453.61328</c:v>
                </c:pt>
                <c:pt idx="10598">
                  <c:v>2453.61328</c:v>
                </c:pt>
                <c:pt idx="10599">
                  <c:v>2453.61328</c:v>
                </c:pt>
                <c:pt idx="10600">
                  <c:v>2453.61328</c:v>
                </c:pt>
                <c:pt idx="10601">
                  <c:v>2453.61328</c:v>
                </c:pt>
                <c:pt idx="10602">
                  <c:v>2453.61328</c:v>
                </c:pt>
                <c:pt idx="10603">
                  <c:v>2453.61328</c:v>
                </c:pt>
                <c:pt idx="10604">
                  <c:v>2453.61328</c:v>
                </c:pt>
                <c:pt idx="10605">
                  <c:v>2453.61328</c:v>
                </c:pt>
                <c:pt idx="10606">
                  <c:v>2453.61328</c:v>
                </c:pt>
                <c:pt idx="10607">
                  <c:v>2453.61328</c:v>
                </c:pt>
                <c:pt idx="10608">
                  <c:v>2453.61328</c:v>
                </c:pt>
                <c:pt idx="10609">
                  <c:v>2453.61328</c:v>
                </c:pt>
                <c:pt idx="10610">
                  <c:v>2453.61328</c:v>
                </c:pt>
                <c:pt idx="10611">
                  <c:v>2456.0546899999981</c:v>
                </c:pt>
                <c:pt idx="10612">
                  <c:v>2453.61328</c:v>
                </c:pt>
                <c:pt idx="10613">
                  <c:v>2453.61328</c:v>
                </c:pt>
                <c:pt idx="10614">
                  <c:v>2453.61328</c:v>
                </c:pt>
                <c:pt idx="10615">
                  <c:v>2453.61328</c:v>
                </c:pt>
                <c:pt idx="10616">
                  <c:v>2453.61328</c:v>
                </c:pt>
                <c:pt idx="10617">
                  <c:v>2453.61328</c:v>
                </c:pt>
                <c:pt idx="10618">
                  <c:v>2453.61328</c:v>
                </c:pt>
                <c:pt idx="10619">
                  <c:v>2453.61328</c:v>
                </c:pt>
                <c:pt idx="10620">
                  <c:v>2453.61328</c:v>
                </c:pt>
                <c:pt idx="10621">
                  <c:v>2453.61328</c:v>
                </c:pt>
                <c:pt idx="10622">
                  <c:v>2453.61328</c:v>
                </c:pt>
                <c:pt idx="10623">
                  <c:v>2453.61328</c:v>
                </c:pt>
                <c:pt idx="10624">
                  <c:v>2453.61328</c:v>
                </c:pt>
                <c:pt idx="10625">
                  <c:v>2453.61328</c:v>
                </c:pt>
                <c:pt idx="10626">
                  <c:v>2453.61328</c:v>
                </c:pt>
                <c:pt idx="10627">
                  <c:v>2453.61328</c:v>
                </c:pt>
                <c:pt idx="10628">
                  <c:v>2453.61328</c:v>
                </c:pt>
                <c:pt idx="10629">
                  <c:v>2453.61328</c:v>
                </c:pt>
                <c:pt idx="10630">
                  <c:v>2453.61328</c:v>
                </c:pt>
                <c:pt idx="10631">
                  <c:v>2453.61328</c:v>
                </c:pt>
                <c:pt idx="10632">
                  <c:v>2453.61328</c:v>
                </c:pt>
                <c:pt idx="10633">
                  <c:v>2453.61328</c:v>
                </c:pt>
                <c:pt idx="10634">
                  <c:v>2453.61328</c:v>
                </c:pt>
                <c:pt idx="10635">
                  <c:v>2453.61328</c:v>
                </c:pt>
                <c:pt idx="10636">
                  <c:v>2453.61328</c:v>
                </c:pt>
                <c:pt idx="10637">
                  <c:v>2453.61328</c:v>
                </c:pt>
                <c:pt idx="10638">
                  <c:v>2453.61328</c:v>
                </c:pt>
                <c:pt idx="10639">
                  <c:v>2453.61328</c:v>
                </c:pt>
                <c:pt idx="10640">
                  <c:v>2453.61328</c:v>
                </c:pt>
                <c:pt idx="10641">
                  <c:v>2453.61328</c:v>
                </c:pt>
                <c:pt idx="10642">
                  <c:v>2453.61328</c:v>
                </c:pt>
                <c:pt idx="10643">
                  <c:v>2453.61328</c:v>
                </c:pt>
                <c:pt idx="10644">
                  <c:v>2453.61328</c:v>
                </c:pt>
                <c:pt idx="10645">
                  <c:v>2453.61328</c:v>
                </c:pt>
                <c:pt idx="10646">
                  <c:v>2456.0546899999981</c:v>
                </c:pt>
                <c:pt idx="10647">
                  <c:v>2453.61328</c:v>
                </c:pt>
                <c:pt idx="10648">
                  <c:v>2453.61328</c:v>
                </c:pt>
                <c:pt idx="10649">
                  <c:v>2453.61328</c:v>
                </c:pt>
                <c:pt idx="10650">
                  <c:v>2453.61328</c:v>
                </c:pt>
                <c:pt idx="10651">
                  <c:v>2453.61328</c:v>
                </c:pt>
                <c:pt idx="10652">
                  <c:v>2453.61328</c:v>
                </c:pt>
                <c:pt idx="10653">
                  <c:v>2453.61328</c:v>
                </c:pt>
                <c:pt idx="10654">
                  <c:v>2456.0546899999981</c:v>
                </c:pt>
                <c:pt idx="10655">
                  <c:v>2453.61328</c:v>
                </c:pt>
                <c:pt idx="10656">
                  <c:v>2453.61328</c:v>
                </c:pt>
                <c:pt idx="10657">
                  <c:v>2453.61328</c:v>
                </c:pt>
                <c:pt idx="10658">
                  <c:v>2453.61328</c:v>
                </c:pt>
                <c:pt idx="10659">
                  <c:v>2453.61328</c:v>
                </c:pt>
                <c:pt idx="10660">
                  <c:v>2453.61328</c:v>
                </c:pt>
                <c:pt idx="10661">
                  <c:v>2453.61328</c:v>
                </c:pt>
                <c:pt idx="10662">
                  <c:v>2453.61328</c:v>
                </c:pt>
                <c:pt idx="10663">
                  <c:v>2453.61328</c:v>
                </c:pt>
                <c:pt idx="10664">
                  <c:v>2453.61328</c:v>
                </c:pt>
                <c:pt idx="10665">
                  <c:v>2453.61328</c:v>
                </c:pt>
                <c:pt idx="10666">
                  <c:v>2453.61328</c:v>
                </c:pt>
                <c:pt idx="10667">
                  <c:v>2453.61328</c:v>
                </c:pt>
                <c:pt idx="10668">
                  <c:v>2456.0546899999981</c:v>
                </c:pt>
                <c:pt idx="10669">
                  <c:v>2453.61328</c:v>
                </c:pt>
                <c:pt idx="10670">
                  <c:v>2453.61328</c:v>
                </c:pt>
                <c:pt idx="10671">
                  <c:v>2453.61328</c:v>
                </c:pt>
                <c:pt idx="10672">
                  <c:v>2456.0546899999981</c:v>
                </c:pt>
                <c:pt idx="10673">
                  <c:v>2453.61328</c:v>
                </c:pt>
                <c:pt idx="10674">
                  <c:v>2453.61328</c:v>
                </c:pt>
                <c:pt idx="10675">
                  <c:v>2453.61328</c:v>
                </c:pt>
                <c:pt idx="10676">
                  <c:v>2453.61328</c:v>
                </c:pt>
                <c:pt idx="10677">
                  <c:v>2453.61328</c:v>
                </c:pt>
                <c:pt idx="10678">
                  <c:v>2453.61328</c:v>
                </c:pt>
                <c:pt idx="10679">
                  <c:v>2453.61328</c:v>
                </c:pt>
                <c:pt idx="10680">
                  <c:v>2453.61328</c:v>
                </c:pt>
                <c:pt idx="10681">
                  <c:v>2453.61328</c:v>
                </c:pt>
                <c:pt idx="10682">
                  <c:v>2453.61328</c:v>
                </c:pt>
                <c:pt idx="10683">
                  <c:v>2453.61328</c:v>
                </c:pt>
                <c:pt idx="10684">
                  <c:v>2453.61328</c:v>
                </c:pt>
                <c:pt idx="10685">
                  <c:v>2453.61328</c:v>
                </c:pt>
                <c:pt idx="10686">
                  <c:v>2453.61328</c:v>
                </c:pt>
                <c:pt idx="10687">
                  <c:v>2453.61328</c:v>
                </c:pt>
                <c:pt idx="10688">
                  <c:v>2453.61328</c:v>
                </c:pt>
                <c:pt idx="10689">
                  <c:v>2453.61328</c:v>
                </c:pt>
                <c:pt idx="10690">
                  <c:v>2453.61328</c:v>
                </c:pt>
                <c:pt idx="10691">
                  <c:v>2453.61328</c:v>
                </c:pt>
                <c:pt idx="10692">
                  <c:v>2453.61328</c:v>
                </c:pt>
                <c:pt idx="10693">
                  <c:v>2453.61328</c:v>
                </c:pt>
                <c:pt idx="10694">
                  <c:v>2453.61328</c:v>
                </c:pt>
                <c:pt idx="10695">
                  <c:v>2453.61328</c:v>
                </c:pt>
                <c:pt idx="10696">
                  <c:v>2453.61328</c:v>
                </c:pt>
                <c:pt idx="10697">
                  <c:v>2453.61328</c:v>
                </c:pt>
                <c:pt idx="10698">
                  <c:v>2453.61328</c:v>
                </c:pt>
                <c:pt idx="10699">
                  <c:v>2453.61328</c:v>
                </c:pt>
                <c:pt idx="10700">
                  <c:v>2453.61328</c:v>
                </c:pt>
                <c:pt idx="10701">
                  <c:v>2456.0546899999981</c:v>
                </c:pt>
                <c:pt idx="10702">
                  <c:v>2453.61328</c:v>
                </c:pt>
                <c:pt idx="10703">
                  <c:v>2453.61328</c:v>
                </c:pt>
                <c:pt idx="10704">
                  <c:v>2453.61328</c:v>
                </c:pt>
                <c:pt idx="10705">
                  <c:v>2453.61328</c:v>
                </c:pt>
                <c:pt idx="10706">
                  <c:v>2453.61328</c:v>
                </c:pt>
                <c:pt idx="10707">
                  <c:v>2453.61328</c:v>
                </c:pt>
                <c:pt idx="10708">
                  <c:v>2453.61328</c:v>
                </c:pt>
                <c:pt idx="10709">
                  <c:v>2453.61328</c:v>
                </c:pt>
                <c:pt idx="10710">
                  <c:v>2453.61328</c:v>
                </c:pt>
                <c:pt idx="10711">
                  <c:v>2453.61328</c:v>
                </c:pt>
                <c:pt idx="10712">
                  <c:v>2453.61328</c:v>
                </c:pt>
                <c:pt idx="10713">
                  <c:v>2453.61328</c:v>
                </c:pt>
                <c:pt idx="10714">
                  <c:v>2453.61328</c:v>
                </c:pt>
                <c:pt idx="10715">
                  <c:v>2453.61328</c:v>
                </c:pt>
                <c:pt idx="10716">
                  <c:v>2453.61328</c:v>
                </c:pt>
                <c:pt idx="10717">
                  <c:v>2453.61328</c:v>
                </c:pt>
                <c:pt idx="10718">
                  <c:v>2453.61328</c:v>
                </c:pt>
                <c:pt idx="10719">
                  <c:v>2453.61328</c:v>
                </c:pt>
                <c:pt idx="10720">
                  <c:v>2453.61328</c:v>
                </c:pt>
                <c:pt idx="10721">
                  <c:v>2453.61328</c:v>
                </c:pt>
                <c:pt idx="10722">
                  <c:v>2453.61328</c:v>
                </c:pt>
                <c:pt idx="10723">
                  <c:v>2453.61328</c:v>
                </c:pt>
                <c:pt idx="10724">
                  <c:v>2453.61328</c:v>
                </c:pt>
                <c:pt idx="10725">
                  <c:v>2453.61328</c:v>
                </c:pt>
                <c:pt idx="10726">
                  <c:v>2453.61328</c:v>
                </c:pt>
                <c:pt idx="10727">
                  <c:v>2453.61328</c:v>
                </c:pt>
                <c:pt idx="10728">
                  <c:v>2453.61328</c:v>
                </c:pt>
                <c:pt idx="10729">
                  <c:v>2453.61328</c:v>
                </c:pt>
                <c:pt idx="10730">
                  <c:v>2453.61328</c:v>
                </c:pt>
                <c:pt idx="10731">
                  <c:v>2453.61328</c:v>
                </c:pt>
                <c:pt idx="10732">
                  <c:v>2453.61328</c:v>
                </c:pt>
                <c:pt idx="10733">
                  <c:v>2453.61328</c:v>
                </c:pt>
                <c:pt idx="10734">
                  <c:v>2453.61328</c:v>
                </c:pt>
                <c:pt idx="10735">
                  <c:v>2453.61328</c:v>
                </c:pt>
                <c:pt idx="10736">
                  <c:v>2453.61328</c:v>
                </c:pt>
                <c:pt idx="10737">
                  <c:v>2453.61328</c:v>
                </c:pt>
                <c:pt idx="10738">
                  <c:v>2453.61328</c:v>
                </c:pt>
                <c:pt idx="10739">
                  <c:v>2453.61328</c:v>
                </c:pt>
                <c:pt idx="10740">
                  <c:v>2453.61328</c:v>
                </c:pt>
                <c:pt idx="10741">
                  <c:v>2453.61328</c:v>
                </c:pt>
                <c:pt idx="10742">
                  <c:v>2453.61328</c:v>
                </c:pt>
                <c:pt idx="10743">
                  <c:v>2453.61328</c:v>
                </c:pt>
                <c:pt idx="10744">
                  <c:v>2453.61328</c:v>
                </c:pt>
                <c:pt idx="10745">
                  <c:v>2453.61328</c:v>
                </c:pt>
                <c:pt idx="10746">
                  <c:v>2456.0546899999981</c:v>
                </c:pt>
                <c:pt idx="10747">
                  <c:v>2456.0546899999981</c:v>
                </c:pt>
                <c:pt idx="10748">
                  <c:v>2453.61328</c:v>
                </c:pt>
                <c:pt idx="10749">
                  <c:v>2453.61328</c:v>
                </c:pt>
                <c:pt idx="10750">
                  <c:v>2453.61328</c:v>
                </c:pt>
                <c:pt idx="10751">
                  <c:v>2453.61328</c:v>
                </c:pt>
                <c:pt idx="10752">
                  <c:v>2453.61328</c:v>
                </c:pt>
                <c:pt idx="10753">
                  <c:v>2453.61328</c:v>
                </c:pt>
                <c:pt idx="10754">
                  <c:v>2453.61328</c:v>
                </c:pt>
                <c:pt idx="10755">
                  <c:v>2453.61328</c:v>
                </c:pt>
                <c:pt idx="10756">
                  <c:v>2453.61328</c:v>
                </c:pt>
                <c:pt idx="10757">
                  <c:v>2453.61328</c:v>
                </c:pt>
                <c:pt idx="10758">
                  <c:v>2453.61328</c:v>
                </c:pt>
                <c:pt idx="10759">
                  <c:v>2453.61328</c:v>
                </c:pt>
                <c:pt idx="10760">
                  <c:v>2453.61328</c:v>
                </c:pt>
                <c:pt idx="10761">
                  <c:v>2453.61328</c:v>
                </c:pt>
                <c:pt idx="10762">
                  <c:v>2453.61328</c:v>
                </c:pt>
                <c:pt idx="10763">
                  <c:v>2453.61328</c:v>
                </c:pt>
                <c:pt idx="10764">
                  <c:v>2453.61328</c:v>
                </c:pt>
                <c:pt idx="10765">
                  <c:v>2453.61328</c:v>
                </c:pt>
                <c:pt idx="10766">
                  <c:v>2453.61328</c:v>
                </c:pt>
                <c:pt idx="10767">
                  <c:v>2453.61328</c:v>
                </c:pt>
                <c:pt idx="10768">
                  <c:v>2453.61328</c:v>
                </c:pt>
                <c:pt idx="10769">
                  <c:v>2453.61328</c:v>
                </c:pt>
                <c:pt idx="10770">
                  <c:v>2453.61328</c:v>
                </c:pt>
                <c:pt idx="10771">
                  <c:v>2453.61328</c:v>
                </c:pt>
                <c:pt idx="10772">
                  <c:v>2453.61328</c:v>
                </c:pt>
                <c:pt idx="10773">
                  <c:v>2453.61328</c:v>
                </c:pt>
                <c:pt idx="10774">
                  <c:v>2453.61328</c:v>
                </c:pt>
                <c:pt idx="10775">
                  <c:v>2453.61328</c:v>
                </c:pt>
                <c:pt idx="10776">
                  <c:v>2453.61328</c:v>
                </c:pt>
                <c:pt idx="10777">
                  <c:v>2453.61328</c:v>
                </c:pt>
                <c:pt idx="10778">
                  <c:v>2453.61328</c:v>
                </c:pt>
                <c:pt idx="10779">
                  <c:v>2453.61328</c:v>
                </c:pt>
                <c:pt idx="10780">
                  <c:v>2453.61328</c:v>
                </c:pt>
                <c:pt idx="10781">
                  <c:v>2453.61328</c:v>
                </c:pt>
                <c:pt idx="10782">
                  <c:v>2453.61328</c:v>
                </c:pt>
                <c:pt idx="10783">
                  <c:v>2453.61328</c:v>
                </c:pt>
                <c:pt idx="10784">
                  <c:v>2453.61328</c:v>
                </c:pt>
                <c:pt idx="10785">
                  <c:v>2453.61328</c:v>
                </c:pt>
                <c:pt idx="10786">
                  <c:v>2453.61328</c:v>
                </c:pt>
                <c:pt idx="10787">
                  <c:v>2453.61328</c:v>
                </c:pt>
                <c:pt idx="10788">
                  <c:v>2453.61328</c:v>
                </c:pt>
                <c:pt idx="10789">
                  <c:v>2453.61328</c:v>
                </c:pt>
                <c:pt idx="10790">
                  <c:v>2453.61328</c:v>
                </c:pt>
                <c:pt idx="10791">
                  <c:v>2453.61328</c:v>
                </c:pt>
                <c:pt idx="10792">
                  <c:v>2453.61328</c:v>
                </c:pt>
                <c:pt idx="10793">
                  <c:v>2453.61328</c:v>
                </c:pt>
                <c:pt idx="10794">
                  <c:v>2456.0546899999981</c:v>
                </c:pt>
                <c:pt idx="10795">
                  <c:v>2453.61328</c:v>
                </c:pt>
                <c:pt idx="10796">
                  <c:v>2453.61328</c:v>
                </c:pt>
                <c:pt idx="10797">
                  <c:v>2453.61328</c:v>
                </c:pt>
                <c:pt idx="10798">
                  <c:v>2453.61328</c:v>
                </c:pt>
                <c:pt idx="10799">
                  <c:v>2453.61328</c:v>
                </c:pt>
                <c:pt idx="10800">
                  <c:v>2453.61328</c:v>
                </c:pt>
                <c:pt idx="10801">
                  <c:v>2453.61328</c:v>
                </c:pt>
                <c:pt idx="10802">
                  <c:v>2453.61328</c:v>
                </c:pt>
                <c:pt idx="10803">
                  <c:v>2453.61328</c:v>
                </c:pt>
                <c:pt idx="10804">
                  <c:v>2453.61328</c:v>
                </c:pt>
                <c:pt idx="10805">
                  <c:v>2453.61328</c:v>
                </c:pt>
                <c:pt idx="10806">
                  <c:v>2453.61328</c:v>
                </c:pt>
                <c:pt idx="10807">
                  <c:v>2453.61328</c:v>
                </c:pt>
                <c:pt idx="10808">
                  <c:v>2453.61328</c:v>
                </c:pt>
                <c:pt idx="10809">
                  <c:v>2453.61328</c:v>
                </c:pt>
                <c:pt idx="10810">
                  <c:v>2453.61328</c:v>
                </c:pt>
                <c:pt idx="10811">
                  <c:v>2453.61328</c:v>
                </c:pt>
                <c:pt idx="10812">
                  <c:v>2453.61328</c:v>
                </c:pt>
                <c:pt idx="10813">
                  <c:v>2453.61328</c:v>
                </c:pt>
                <c:pt idx="10814">
                  <c:v>2453.61328</c:v>
                </c:pt>
                <c:pt idx="10815">
                  <c:v>2453.61328</c:v>
                </c:pt>
                <c:pt idx="10816">
                  <c:v>2453.61328</c:v>
                </c:pt>
                <c:pt idx="10817">
                  <c:v>2453.61328</c:v>
                </c:pt>
                <c:pt idx="10818">
                  <c:v>2453.61328</c:v>
                </c:pt>
                <c:pt idx="10819">
                  <c:v>2453.61328</c:v>
                </c:pt>
                <c:pt idx="10820">
                  <c:v>2453.61328</c:v>
                </c:pt>
                <c:pt idx="10821">
                  <c:v>2453.61328</c:v>
                </c:pt>
                <c:pt idx="10822">
                  <c:v>2453.61328</c:v>
                </c:pt>
                <c:pt idx="10823">
                  <c:v>2453.61328</c:v>
                </c:pt>
                <c:pt idx="10824">
                  <c:v>2453.61328</c:v>
                </c:pt>
                <c:pt idx="10825">
                  <c:v>2453.61328</c:v>
                </c:pt>
                <c:pt idx="10826">
                  <c:v>2453.61328</c:v>
                </c:pt>
                <c:pt idx="10827">
                  <c:v>2453.61328</c:v>
                </c:pt>
                <c:pt idx="10828">
                  <c:v>2453.61328</c:v>
                </c:pt>
                <c:pt idx="10829">
                  <c:v>2453.61328</c:v>
                </c:pt>
                <c:pt idx="10830">
                  <c:v>2453.61328</c:v>
                </c:pt>
                <c:pt idx="10831">
                  <c:v>2453.61328</c:v>
                </c:pt>
                <c:pt idx="10832">
                  <c:v>2453.61328</c:v>
                </c:pt>
                <c:pt idx="10833">
                  <c:v>2453.61328</c:v>
                </c:pt>
                <c:pt idx="10834">
                  <c:v>2453.61328</c:v>
                </c:pt>
                <c:pt idx="10835">
                  <c:v>2453.61328</c:v>
                </c:pt>
                <c:pt idx="10836">
                  <c:v>2453.61328</c:v>
                </c:pt>
                <c:pt idx="10837">
                  <c:v>2453.61328</c:v>
                </c:pt>
                <c:pt idx="10838">
                  <c:v>2453.61328</c:v>
                </c:pt>
                <c:pt idx="10839">
                  <c:v>2453.61328</c:v>
                </c:pt>
                <c:pt idx="10840">
                  <c:v>2453.61328</c:v>
                </c:pt>
                <c:pt idx="10841">
                  <c:v>2453.61328</c:v>
                </c:pt>
                <c:pt idx="10842">
                  <c:v>2453.61328</c:v>
                </c:pt>
                <c:pt idx="10843">
                  <c:v>2453.61328</c:v>
                </c:pt>
                <c:pt idx="10844">
                  <c:v>2453.61328</c:v>
                </c:pt>
                <c:pt idx="10845">
                  <c:v>2453.61328</c:v>
                </c:pt>
                <c:pt idx="10846">
                  <c:v>2453.61328</c:v>
                </c:pt>
                <c:pt idx="10847">
                  <c:v>2453.61328</c:v>
                </c:pt>
                <c:pt idx="10848">
                  <c:v>2456.0546899999981</c:v>
                </c:pt>
                <c:pt idx="10849">
                  <c:v>2453.61328</c:v>
                </c:pt>
                <c:pt idx="10850">
                  <c:v>2453.61328</c:v>
                </c:pt>
                <c:pt idx="10851">
                  <c:v>2453.61328</c:v>
                </c:pt>
                <c:pt idx="10852">
                  <c:v>2453.61328</c:v>
                </c:pt>
                <c:pt idx="10853">
                  <c:v>2453.61328</c:v>
                </c:pt>
                <c:pt idx="10854">
                  <c:v>2453.61328</c:v>
                </c:pt>
                <c:pt idx="10855">
                  <c:v>2453.61328</c:v>
                </c:pt>
                <c:pt idx="10856">
                  <c:v>2453.61328</c:v>
                </c:pt>
                <c:pt idx="10857">
                  <c:v>2456.0546899999981</c:v>
                </c:pt>
                <c:pt idx="10858">
                  <c:v>2453.61328</c:v>
                </c:pt>
                <c:pt idx="10859">
                  <c:v>2453.61328</c:v>
                </c:pt>
                <c:pt idx="10860">
                  <c:v>2453.61328</c:v>
                </c:pt>
                <c:pt idx="10861">
                  <c:v>2453.61328</c:v>
                </c:pt>
                <c:pt idx="10862">
                  <c:v>2453.61328</c:v>
                </c:pt>
                <c:pt idx="10863">
                  <c:v>2453.61328</c:v>
                </c:pt>
                <c:pt idx="10864">
                  <c:v>2453.61328</c:v>
                </c:pt>
                <c:pt idx="10865">
                  <c:v>2453.61328</c:v>
                </c:pt>
                <c:pt idx="10866">
                  <c:v>2453.61328</c:v>
                </c:pt>
                <c:pt idx="10867">
                  <c:v>2453.61328</c:v>
                </c:pt>
                <c:pt idx="10868">
                  <c:v>2453.61328</c:v>
                </c:pt>
                <c:pt idx="10869">
                  <c:v>2453.61328</c:v>
                </c:pt>
                <c:pt idx="10870">
                  <c:v>2453.61328</c:v>
                </c:pt>
                <c:pt idx="10871">
                  <c:v>2453.61328</c:v>
                </c:pt>
                <c:pt idx="10872">
                  <c:v>2453.61328</c:v>
                </c:pt>
                <c:pt idx="10873">
                  <c:v>2453.61328</c:v>
                </c:pt>
                <c:pt idx="10874">
                  <c:v>2453.61328</c:v>
                </c:pt>
                <c:pt idx="10875">
                  <c:v>2453.61328</c:v>
                </c:pt>
                <c:pt idx="10876">
                  <c:v>2453.61328</c:v>
                </c:pt>
                <c:pt idx="10877">
                  <c:v>2453.61328</c:v>
                </c:pt>
                <c:pt idx="10878">
                  <c:v>2453.61328</c:v>
                </c:pt>
                <c:pt idx="10879">
                  <c:v>2453.61328</c:v>
                </c:pt>
                <c:pt idx="10880">
                  <c:v>2453.61328</c:v>
                </c:pt>
                <c:pt idx="10881">
                  <c:v>2453.61328</c:v>
                </c:pt>
                <c:pt idx="10882">
                  <c:v>2453.61328</c:v>
                </c:pt>
                <c:pt idx="10883">
                  <c:v>2453.61328</c:v>
                </c:pt>
                <c:pt idx="10884">
                  <c:v>2453.61328</c:v>
                </c:pt>
                <c:pt idx="10885">
                  <c:v>2453.61328</c:v>
                </c:pt>
                <c:pt idx="10886">
                  <c:v>2453.61328</c:v>
                </c:pt>
                <c:pt idx="10887">
                  <c:v>2453.61328</c:v>
                </c:pt>
                <c:pt idx="10888">
                  <c:v>2453.61328</c:v>
                </c:pt>
                <c:pt idx="10889">
                  <c:v>2453.61328</c:v>
                </c:pt>
                <c:pt idx="10890">
                  <c:v>2453.61328</c:v>
                </c:pt>
                <c:pt idx="10891">
                  <c:v>2453.61328</c:v>
                </c:pt>
                <c:pt idx="10892">
                  <c:v>2453.61328</c:v>
                </c:pt>
                <c:pt idx="10893">
                  <c:v>2453.61328</c:v>
                </c:pt>
                <c:pt idx="10894">
                  <c:v>2453.61328</c:v>
                </c:pt>
                <c:pt idx="10895">
                  <c:v>2453.61328</c:v>
                </c:pt>
                <c:pt idx="10896">
                  <c:v>2453.61328</c:v>
                </c:pt>
                <c:pt idx="10897">
                  <c:v>2453.61328</c:v>
                </c:pt>
                <c:pt idx="10898">
                  <c:v>2453.61328</c:v>
                </c:pt>
                <c:pt idx="10899">
                  <c:v>2453.61328</c:v>
                </c:pt>
                <c:pt idx="10900">
                  <c:v>2453.61328</c:v>
                </c:pt>
                <c:pt idx="10901">
                  <c:v>2453.61328</c:v>
                </c:pt>
                <c:pt idx="10902">
                  <c:v>2453.61328</c:v>
                </c:pt>
                <c:pt idx="10903">
                  <c:v>2453.61328</c:v>
                </c:pt>
                <c:pt idx="10904">
                  <c:v>2453.61328</c:v>
                </c:pt>
                <c:pt idx="10905">
                  <c:v>2453.61328</c:v>
                </c:pt>
                <c:pt idx="10906">
                  <c:v>2453.61328</c:v>
                </c:pt>
                <c:pt idx="10907">
                  <c:v>2453.61328</c:v>
                </c:pt>
                <c:pt idx="10908">
                  <c:v>2453.61328</c:v>
                </c:pt>
                <c:pt idx="10909">
                  <c:v>2453.61328</c:v>
                </c:pt>
                <c:pt idx="10910">
                  <c:v>2453.61328</c:v>
                </c:pt>
                <c:pt idx="10911">
                  <c:v>2453.61328</c:v>
                </c:pt>
                <c:pt idx="10912">
                  <c:v>2453.61328</c:v>
                </c:pt>
                <c:pt idx="10913">
                  <c:v>2453.61328</c:v>
                </c:pt>
                <c:pt idx="10914">
                  <c:v>2453.61328</c:v>
                </c:pt>
                <c:pt idx="10915">
                  <c:v>2453.61328</c:v>
                </c:pt>
                <c:pt idx="10916">
                  <c:v>2453.61328</c:v>
                </c:pt>
                <c:pt idx="10917">
                  <c:v>2453.61328</c:v>
                </c:pt>
                <c:pt idx="10918">
                  <c:v>2453.61328</c:v>
                </c:pt>
                <c:pt idx="10919">
                  <c:v>2453.61328</c:v>
                </c:pt>
                <c:pt idx="10920">
                  <c:v>2453.61328</c:v>
                </c:pt>
                <c:pt idx="10921">
                  <c:v>2453.61328</c:v>
                </c:pt>
                <c:pt idx="10922">
                  <c:v>2453.61328</c:v>
                </c:pt>
                <c:pt idx="10923">
                  <c:v>2453.61328</c:v>
                </c:pt>
                <c:pt idx="10924">
                  <c:v>2453.61328</c:v>
                </c:pt>
                <c:pt idx="10925">
                  <c:v>2453.61328</c:v>
                </c:pt>
                <c:pt idx="10926">
                  <c:v>2453.61328</c:v>
                </c:pt>
                <c:pt idx="10927">
                  <c:v>2453.61328</c:v>
                </c:pt>
                <c:pt idx="10928">
                  <c:v>2453.61328</c:v>
                </c:pt>
                <c:pt idx="10929">
                  <c:v>2453.61328</c:v>
                </c:pt>
                <c:pt idx="10930">
                  <c:v>2453.61328</c:v>
                </c:pt>
                <c:pt idx="10931">
                  <c:v>2453.61328</c:v>
                </c:pt>
                <c:pt idx="10932">
                  <c:v>2453.61328</c:v>
                </c:pt>
                <c:pt idx="10933">
                  <c:v>2453.61328</c:v>
                </c:pt>
                <c:pt idx="10934">
                  <c:v>2453.61328</c:v>
                </c:pt>
                <c:pt idx="10935">
                  <c:v>2453.61328</c:v>
                </c:pt>
                <c:pt idx="10936">
                  <c:v>2453.61328</c:v>
                </c:pt>
                <c:pt idx="10937">
                  <c:v>2453.61328</c:v>
                </c:pt>
                <c:pt idx="10938">
                  <c:v>2453.61328</c:v>
                </c:pt>
                <c:pt idx="10939">
                  <c:v>2453.61328</c:v>
                </c:pt>
                <c:pt idx="10940">
                  <c:v>2453.61328</c:v>
                </c:pt>
                <c:pt idx="10941">
                  <c:v>2453.61328</c:v>
                </c:pt>
                <c:pt idx="10942">
                  <c:v>2453.61328</c:v>
                </c:pt>
                <c:pt idx="10943">
                  <c:v>2453.61328</c:v>
                </c:pt>
                <c:pt idx="10944">
                  <c:v>2453.61328</c:v>
                </c:pt>
                <c:pt idx="10945">
                  <c:v>2453.61328</c:v>
                </c:pt>
                <c:pt idx="10946">
                  <c:v>2453.61328</c:v>
                </c:pt>
                <c:pt idx="10947">
                  <c:v>2453.61328</c:v>
                </c:pt>
                <c:pt idx="10948">
                  <c:v>2453.61328</c:v>
                </c:pt>
                <c:pt idx="10949">
                  <c:v>2453.61328</c:v>
                </c:pt>
                <c:pt idx="10950">
                  <c:v>2453.61328</c:v>
                </c:pt>
                <c:pt idx="10951">
                  <c:v>2453.61328</c:v>
                </c:pt>
                <c:pt idx="10952">
                  <c:v>2453.61328</c:v>
                </c:pt>
                <c:pt idx="10953">
                  <c:v>2453.61328</c:v>
                </c:pt>
                <c:pt idx="10954">
                  <c:v>2453.61328</c:v>
                </c:pt>
                <c:pt idx="10955">
                  <c:v>2453.61328</c:v>
                </c:pt>
                <c:pt idx="10956">
                  <c:v>2453.61328</c:v>
                </c:pt>
                <c:pt idx="10957">
                  <c:v>2453.61328</c:v>
                </c:pt>
                <c:pt idx="10958">
                  <c:v>2453.61328</c:v>
                </c:pt>
                <c:pt idx="10959">
                  <c:v>2453.61328</c:v>
                </c:pt>
                <c:pt idx="10960">
                  <c:v>2453.61328</c:v>
                </c:pt>
                <c:pt idx="10961">
                  <c:v>2453.61328</c:v>
                </c:pt>
                <c:pt idx="10962">
                  <c:v>2453.61328</c:v>
                </c:pt>
                <c:pt idx="10963">
                  <c:v>2453.61328</c:v>
                </c:pt>
                <c:pt idx="10964">
                  <c:v>2453.61328</c:v>
                </c:pt>
                <c:pt idx="10965">
                  <c:v>2453.61328</c:v>
                </c:pt>
                <c:pt idx="10966">
                  <c:v>2453.61328</c:v>
                </c:pt>
                <c:pt idx="10967">
                  <c:v>2453.61328</c:v>
                </c:pt>
                <c:pt idx="10968">
                  <c:v>2453.61328</c:v>
                </c:pt>
                <c:pt idx="10969">
                  <c:v>2453.61328</c:v>
                </c:pt>
                <c:pt idx="10970">
                  <c:v>2453.61328</c:v>
                </c:pt>
                <c:pt idx="10971">
                  <c:v>2453.61328</c:v>
                </c:pt>
                <c:pt idx="10972">
                  <c:v>2453.61328</c:v>
                </c:pt>
                <c:pt idx="10973">
                  <c:v>2453.61328</c:v>
                </c:pt>
                <c:pt idx="10974">
                  <c:v>2453.61328</c:v>
                </c:pt>
                <c:pt idx="10975">
                  <c:v>2453.61328</c:v>
                </c:pt>
                <c:pt idx="10976">
                  <c:v>2453.61328</c:v>
                </c:pt>
                <c:pt idx="10977">
                  <c:v>2453.61328</c:v>
                </c:pt>
                <c:pt idx="10978">
                  <c:v>2453.61328</c:v>
                </c:pt>
                <c:pt idx="10979">
                  <c:v>2453.61328</c:v>
                </c:pt>
                <c:pt idx="10980">
                  <c:v>2453.61328</c:v>
                </c:pt>
                <c:pt idx="10981">
                  <c:v>2453.61328</c:v>
                </c:pt>
                <c:pt idx="10982">
                  <c:v>2453.61328</c:v>
                </c:pt>
                <c:pt idx="10983">
                  <c:v>2453.61328</c:v>
                </c:pt>
                <c:pt idx="10984">
                  <c:v>2453.61328</c:v>
                </c:pt>
                <c:pt idx="10985">
                  <c:v>2453.61328</c:v>
                </c:pt>
                <c:pt idx="10986">
                  <c:v>2453.61328</c:v>
                </c:pt>
                <c:pt idx="10987">
                  <c:v>2453.61328</c:v>
                </c:pt>
                <c:pt idx="10988">
                  <c:v>2453.61328</c:v>
                </c:pt>
                <c:pt idx="10989">
                  <c:v>2453.61328</c:v>
                </c:pt>
                <c:pt idx="10990">
                  <c:v>2453.61328</c:v>
                </c:pt>
                <c:pt idx="10991">
                  <c:v>2453.61328</c:v>
                </c:pt>
                <c:pt idx="10992">
                  <c:v>2453.61328</c:v>
                </c:pt>
                <c:pt idx="10993">
                  <c:v>2453.61328</c:v>
                </c:pt>
                <c:pt idx="10994">
                  <c:v>2453.61328</c:v>
                </c:pt>
                <c:pt idx="10995">
                  <c:v>2453.61328</c:v>
                </c:pt>
                <c:pt idx="10996">
                  <c:v>2453.61328</c:v>
                </c:pt>
                <c:pt idx="10997">
                  <c:v>2453.61328</c:v>
                </c:pt>
                <c:pt idx="10998">
                  <c:v>2453.61328</c:v>
                </c:pt>
                <c:pt idx="10999">
                  <c:v>2453.61328</c:v>
                </c:pt>
                <c:pt idx="11000">
                  <c:v>2453.61328</c:v>
                </c:pt>
                <c:pt idx="11001">
                  <c:v>2453.61328</c:v>
                </c:pt>
                <c:pt idx="11002">
                  <c:v>2453.61328</c:v>
                </c:pt>
                <c:pt idx="11003">
                  <c:v>2453.61328</c:v>
                </c:pt>
                <c:pt idx="11004">
                  <c:v>2453.61328</c:v>
                </c:pt>
                <c:pt idx="11005">
                  <c:v>2453.61328</c:v>
                </c:pt>
                <c:pt idx="11006">
                  <c:v>2453.61328</c:v>
                </c:pt>
                <c:pt idx="11007">
                  <c:v>2453.61328</c:v>
                </c:pt>
                <c:pt idx="11008">
                  <c:v>2453.61328</c:v>
                </c:pt>
                <c:pt idx="11009">
                  <c:v>2453.61328</c:v>
                </c:pt>
                <c:pt idx="11010">
                  <c:v>2453.61328</c:v>
                </c:pt>
                <c:pt idx="11011">
                  <c:v>2453.61328</c:v>
                </c:pt>
                <c:pt idx="11012">
                  <c:v>2453.61328</c:v>
                </c:pt>
                <c:pt idx="11013">
                  <c:v>2453.61328</c:v>
                </c:pt>
                <c:pt idx="11014">
                  <c:v>2453.61328</c:v>
                </c:pt>
                <c:pt idx="11015">
                  <c:v>2453.61328</c:v>
                </c:pt>
                <c:pt idx="11016">
                  <c:v>2453.61328</c:v>
                </c:pt>
                <c:pt idx="11017">
                  <c:v>2453.61328</c:v>
                </c:pt>
                <c:pt idx="11018">
                  <c:v>2453.61328</c:v>
                </c:pt>
                <c:pt idx="11019">
                  <c:v>2453.61328</c:v>
                </c:pt>
                <c:pt idx="11020">
                  <c:v>2453.61328</c:v>
                </c:pt>
                <c:pt idx="11021">
                  <c:v>2453.61328</c:v>
                </c:pt>
                <c:pt idx="11022">
                  <c:v>2453.61328</c:v>
                </c:pt>
                <c:pt idx="11023">
                  <c:v>2453.61328</c:v>
                </c:pt>
                <c:pt idx="11024">
                  <c:v>2453.61328</c:v>
                </c:pt>
                <c:pt idx="11025">
                  <c:v>2453.61328</c:v>
                </c:pt>
                <c:pt idx="11026">
                  <c:v>2453.61328</c:v>
                </c:pt>
                <c:pt idx="11027">
                  <c:v>2453.61328</c:v>
                </c:pt>
                <c:pt idx="11028">
                  <c:v>2453.61328</c:v>
                </c:pt>
                <c:pt idx="11029">
                  <c:v>2453.61328</c:v>
                </c:pt>
                <c:pt idx="11030">
                  <c:v>2453.61328</c:v>
                </c:pt>
                <c:pt idx="11031">
                  <c:v>2453.61328</c:v>
                </c:pt>
                <c:pt idx="11032">
                  <c:v>2453.61328</c:v>
                </c:pt>
                <c:pt idx="11033">
                  <c:v>2453.61328</c:v>
                </c:pt>
                <c:pt idx="11034">
                  <c:v>2453.61328</c:v>
                </c:pt>
                <c:pt idx="11035">
                  <c:v>2453.61328</c:v>
                </c:pt>
                <c:pt idx="11036">
                  <c:v>2453.61328</c:v>
                </c:pt>
                <c:pt idx="11037">
                  <c:v>2453.61328</c:v>
                </c:pt>
                <c:pt idx="11038">
                  <c:v>2453.61328</c:v>
                </c:pt>
                <c:pt idx="11039">
                  <c:v>2453.61328</c:v>
                </c:pt>
                <c:pt idx="11040">
                  <c:v>2453.61328</c:v>
                </c:pt>
                <c:pt idx="11041">
                  <c:v>2453.61328</c:v>
                </c:pt>
                <c:pt idx="11042">
                  <c:v>2453.61328</c:v>
                </c:pt>
                <c:pt idx="11043">
                  <c:v>2453.61328</c:v>
                </c:pt>
                <c:pt idx="11044">
                  <c:v>2453.61328</c:v>
                </c:pt>
                <c:pt idx="11045">
                  <c:v>2453.61328</c:v>
                </c:pt>
                <c:pt idx="11046">
                  <c:v>2453.61328</c:v>
                </c:pt>
                <c:pt idx="11047">
                  <c:v>2453.61328</c:v>
                </c:pt>
                <c:pt idx="11048">
                  <c:v>2453.61328</c:v>
                </c:pt>
                <c:pt idx="11049">
                  <c:v>2453.61328</c:v>
                </c:pt>
                <c:pt idx="11050">
                  <c:v>2453.61328</c:v>
                </c:pt>
                <c:pt idx="11051">
                  <c:v>2453.61328</c:v>
                </c:pt>
                <c:pt idx="11052">
                  <c:v>2453.61328</c:v>
                </c:pt>
                <c:pt idx="11053">
                  <c:v>2453.61328</c:v>
                </c:pt>
                <c:pt idx="11054">
                  <c:v>2453.61328</c:v>
                </c:pt>
                <c:pt idx="11055">
                  <c:v>2453.61328</c:v>
                </c:pt>
                <c:pt idx="11056">
                  <c:v>2453.61328</c:v>
                </c:pt>
                <c:pt idx="11057">
                  <c:v>2453.61328</c:v>
                </c:pt>
                <c:pt idx="11058">
                  <c:v>2453.61328</c:v>
                </c:pt>
                <c:pt idx="11059">
                  <c:v>2453.61328</c:v>
                </c:pt>
                <c:pt idx="11060">
                  <c:v>2453.61328</c:v>
                </c:pt>
                <c:pt idx="11061">
                  <c:v>2453.61328</c:v>
                </c:pt>
                <c:pt idx="11062">
                  <c:v>2453.61328</c:v>
                </c:pt>
                <c:pt idx="11063">
                  <c:v>2453.61328</c:v>
                </c:pt>
                <c:pt idx="11064">
                  <c:v>2453.61328</c:v>
                </c:pt>
                <c:pt idx="11065">
                  <c:v>2453.61328</c:v>
                </c:pt>
                <c:pt idx="11066">
                  <c:v>2453.61328</c:v>
                </c:pt>
                <c:pt idx="11067">
                  <c:v>2453.61328</c:v>
                </c:pt>
                <c:pt idx="11068">
                  <c:v>2453.61328</c:v>
                </c:pt>
                <c:pt idx="11069">
                  <c:v>2453.61328</c:v>
                </c:pt>
                <c:pt idx="11070">
                  <c:v>2453.61328</c:v>
                </c:pt>
                <c:pt idx="11071">
                  <c:v>2453.61328</c:v>
                </c:pt>
                <c:pt idx="11072">
                  <c:v>2453.61328</c:v>
                </c:pt>
                <c:pt idx="11073">
                  <c:v>2453.61328</c:v>
                </c:pt>
                <c:pt idx="11074">
                  <c:v>2453.61328</c:v>
                </c:pt>
                <c:pt idx="11075">
                  <c:v>2453.61328</c:v>
                </c:pt>
                <c:pt idx="11076">
                  <c:v>2453.61328</c:v>
                </c:pt>
                <c:pt idx="11077">
                  <c:v>2453.61328</c:v>
                </c:pt>
                <c:pt idx="11078">
                  <c:v>2453.61328</c:v>
                </c:pt>
                <c:pt idx="11079">
                  <c:v>2453.61328</c:v>
                </c:pt>
                <c:pt idx="11080">
                  <c:v>2453.61328</c:v>
                </c:pt>
                <c:pt idx="11081">
                  <c:v>2453.61328</c:v>
                </c:pt>
                <c:pt idx="11082">
                  <c:v>2453.61328</c:v>
                </c:pt>
                <c:pt idx="11083">
                  <c:v>2453.61328</c:v>
                </c:pt>
                <c:pt idx="11084">
                  <c:v>2453.61328</c:v>
                </c:pt>
                <c:pt idx="11085">
                  <c:v>2453.61328</c:v>
                </c:pt>
                <c:pt idx="11086">
                  <c:v>2453.61328</c:v>
                </c:pt>
                <c:pt idx="11087">
                  <c:v>2453.61328</c:v>
                </c:pt>
                <c:pt idx="11088">
                  <c:v>2453.61328</c:v>
                </c:pt>
                <c:pt idx="11089">
                  <c:v>2453.61328</c:v>
                </c:pt>
                <c:pt idx="11090">
                  <c:v>2453.61328</c:v>
                </c:pt>
                <c:pt idx="11091">
                  <c:v>2453.61328</c:v>
                </c:pt>
                <c:pt idx="11092">
                  <c:v>2453.61328</c:v>
                </c:pt>
                <c:pt idx="11093">
                  <c:v>2453.61328</c:v>
                </c:pt>
                <c:pt idx="11094">
                  <c:v>2453.61328</c:v>
                </c:pt>
                <c:pt idx="11095">
                  <c:v>2453.61328</c:v>
                </c:pt>
                <c:pt idx="11096">
                  <c:v>2453.61328</c:v>
                </c:pt>
                <c:pt idx="11097">
                  <c:v>2453.61328</c:v>
                </c:pt>
                <c:pt idx="11098">
                  <c:v>2453.61328</c:v>
                </c:pt>
                <c:pt idx="11099">
                  <c:v>2453.61328</c:v>
                </c:pt>
                <c:pt idx="11100">
                  <c:v>2453.61328</c:v>
                </c:pt>
                <c:pt idx="11101">
                  <c:v>2453.61328</c:v>
                </c:pt>
                <c:pt idx="11102">
                  <c:v>2453.61328</c:v>
                </c:pt>
                <c:pt idx="11103">
                  <c:v>2453.61328</c:v>
                </c:pt>
                <c:pt idx="11104">
                  <c:v>2453.61328</c:v>
                </c:pt>
                <c:pt idx="11105">
                  <c:v>2453.61328</c:v>
                </c:pt>
                <c:pt idx="11106">
                  <c:v>2453.61328</c:v>
                </c:pt>
                <c:pt idx="11107">
                  <c:v>2453.61328</c:v>
                </c:pt>
                <c:pt idx="11108">
                  <c:v>2453.61328</c:v>
                </c:pt>
                <c:pt idx="11109">
                  <c:v>2453.61328</c:v>
                </c:pt>
                <c:pt idx="11110">
                  <c:v>2453.61328</c:v>
                </c:pt>
                <c:pt idx="11111">
                  <c:v>2453.61328</c:v>
                </c:pt>
                <c:pt idx="11112">
                  <c:v>2453.61328</c:v>
                </c:pt>
                <c:pt idx="11113">
                  <c:v>2453.61328</c:v>
                </c:pt>
                <c:pt idx="11114">
                  <c:v>2453.61328</c:v>
                </c:pt>
                <c:pt idx="11115">
                  <c:v>2453.61328</c:v>
                </c:pt>
                <c:pt idx="11116">
                  <c:v>2453.61328</c:v>
                </c:pt>
                <c:pt idx="11117">
                  <c:v>2453.61328</c:v>
                </c:pt>
                <c:pt idx="11118">
                  <c:v>2453.61328</c:v>
                </c:pt>
                <c:pt idx="11119">
                  <c:v>2453.61328</c:v>
                </c:pt>
                <c:pt idx="11120">
                  <c:v>2453.61328</c:v>
                </c:pt>
                <c:pt idx="11121">
                  <c:v>2453.61328</c:v>
                </c:pt>
                <c:pt idx="11122">
                  <c:v>2453.61328</c:v>
                </c:pt>
                <c:pt idx="11123">
                  <c:v>2453.61328</c:v>
                </c:pt>
                <c:pt idx="11124">
                  <c:v>2453.61328</c:v>
                </c:pt>
                <c:pt idx="11125">
                  <c:v>2453.61328</c:v>
                </c:pt>
                <c:pt idx="11126">
                  <c:v>2453.61328</c:v>
                </c:pt>
                <c:pt idx="11127">
                  <c:v>2453.61328</c:v>
                </c:pt>
                <c:pt idx="11128">
                  <c:v>2453.61328</c:v>
                </c:pt>
                <c:pt idx="11129">
                  <c:v>2453.61328</c:v>
                </c:pt>
                <c:pt idx="11130">
                  <c:v>2453.61328</c:v>
                </c:pt>
                <c:pt idx="11131">
                  <c:v>2453.61328</c:v>
                </c:pt>
                <c:pt idx="11132">
                  <c:v>2453.61328</c:v>
                </c:pt>
                <c:pt idx="11133">
                  <c:v>2453.61328</c:v>
                </c:pt>
                <c:pt idx="11134">
                  <c:v>2453.61328</c:v>
                </c:pt>
                <c:pt idx="11135">
                  <c:v>2453.61328</c:v>
                </c:pt>
                <c:pt idx="11136">
                  <c:v>2453.61328</c:v>
                </c:pt>
                <c:pt idx="11137">
                  <c:v>2453.61328</c:v>
                </c:pt>
                <c:pt idx="11138">
                  <c:v>2453.61328</c:v>
                </c:pt>
                <c:pt idx="11139">
                  <c:v>2453.61328</c:v>
                </c:pt>
                <c:pt idx="11140">
                  <c:v>2453.61328</c:v>
                </c:pt>
                <c:pt idx="11141">
                  <c:v>2453.61328</c:v>
                </c:pt>
                <c:pt idx="11142">
                  <c:v>2453.61328</c:v>
                </c:pt>
                <c:pt idx="11143">
                  <c:v>2453.61328</c:v>
                </c:pt>
                <c:pt idx="11144">
                  <c:v>2453.61328</c:v>
                </c:pt>
                <c:pt idx="11145">
                  <c:v>2453.61328</c:v>
                </c:pt>
                <c:pt idx="11146">
                  <c:v>2453.61328</c:v>
                </c:pt>
                <c:pt idx="11147">
                  <c:v>2453.61328</c:v>
                </c:pt>
                <c:pt idx="11148">
                  <c:v>2453.61328</c:v>
                </c:pt>
                <c:pt idx="11149">
                  <c:v>2453.61328</c:v>
                </c:pt>
                <c:pt idx="11150">
                  <c:v>2453.61328</c:v>
                </c:pt>
                <c:pt idx="11151">
                  <c:v>2453.61328</c:v>
                </c:pt>
                <c:pt idx="11152">
                  <c:v>2453.61328</c:v>
                </c:pt>
                <c:pt idx="11153">
                  <c:v>2453.61328</c:v>
                </c:pt>
                <c:pt idx="11154">
                  <c:v>2453.61328</c:v>
                </c:pt>
                <c:pt idx="11155">
                  <c:v>2453.61328</c:v>
                </c:pt>
                <c:pt idx="11156">
                  <c:v>2453.61328</c:v>
                </c:pt>
                <c:pt idx="11157">
                  <c:v>2453.61328</c:v>
                </c:pt>
                <c:pt idx="11158">
                  <c:v>2453.61328</c:v>
                </c:pt>
                <c:pt idx="11159">
                  <c:v>2453.61328</c:v>
                </c:pt>
                <c:pt idx="11160">
                  <c:v>2453.61328</c:v>
                </c:pt>
                <c:pt idx="11161">
                  <c:v>2453.61328</c:v>
                </c:pt>
                <c:pt idx="11162">
                  <c:v>2453.61328</c:v>
                </c:pt>
                <c:pt idx="11163">
                  <c:v>2453.61328</c:v>
                </c:pt>
                <c:pt idx="11164">
                  <c:v>2453.61328</c:v>
                </c:pt>
                <c:pt idx="11165">
                  <c:v>2453.61328</c:v>
                </c:pt>
                <c:pt idx="11166">
                  <c:v>2453.61328</c:v>
                </c:pt>
                <c:pt idx="11167">
                  <c:v>2453.61328</c:v>
                </c:pt>
                <c:pt idx="11168">
                  <c:v>2453.61328</c:v>
                </c:pt>
                <c:pt idx="11169">
                  <c:v>2453.61328</c:v>
                </c:pt>
                <c:pt idx="11170">
                  <c:v>2453.61328</c:v>
                </c:pt>
                <c:pt idx="11171">
                  <c:v>2453.61328</c:v>
                </c:pt>
                <c:pt idx="11172">
                  <c:v>2453.61328</c:v>
                </c:pt>
                <c:pt idx="11173">
                  <c:v>2453.61328</c:v>
                </c:pt>
                <c:pt idx="11174">
                  <c:v>2453.61328</c:v>
                </c:pt>
                <c:pt idx="11175">
                  <c:v>2453.61328</c:v>
                </c:pt>
                <c:pt idx="11176">
                  <c:v>2453.61328</c:v>
                </c:pt>
                <c:pt idx="11177">
                  <c:v>2453.61328</c:v>
                </c:pt>
                <c:pt idx="11178">
                  <c:v>2453.61328</c:v>
                </c:pt>
                <c:pt idx="11179">
                  <c:v>2453.61328</c:v>
                </c:pt>
                <c:pt idx="11180">
                  <c:v>2453.61328</c:v>
                </c:pt>
                <c:pt idx="11181">
                  <c:v>2453.61328</c:v>
                </c:pt>
                <c:pt idx="11182">
                  <c:v>2453.61328</c:v>
                </c:pt>
                <c:pt idx="11183">
                  <c:v>2453.61328</c:v>
                </c:pt>
                <c:pt idx="11184">
                  <c:v>2453.61328</c:v>
                </c:pt>
                <c:pt idx="11185">
                  <c:v>2453.61328</c:v>
                </c:pt>
                <c:pt idx="11186">
                  <c:v>2453.61328</c:v>
                </c:pt>
                <c:pt idx="11187">
                  <c:v>2453.61328</c:v>
                </c:pt>
                <c:pt idx="11188">
                  <c:v>2453.61328</c:v>
                </c:pt>
                <c:pt idx="11189">
                  <c:v>2453.61328</c:v>
                </c:pt>
                <c:pt idx="11190">
                  <c:v>2453.61328</c:v>
                </c:pt>
                <c:pt idx="11191">
                  <c:v>2453.61328</c:v>
                </c:pt>
                <c:pt idx="11192">
                  <c:v>2453.61328</c:v>
                </c:pt>
                <c:pt idx="11193">
                  <c:v>2453.61328</c:v>
                </c:pt>
                <c:pt idx="11194">
                  <c:v>2453.61328</c:v>
                </c:pt>
                <c:pt idx="11195">
                  <c:v>2453.61328</c:v>
                </c:pt>
                <c:pt idx="11196">
                  <c:v>2453.61328</c:v>
                </c:pt>
                <c:pt idx="11197">
                  <c:v>2453.61328</c:v>
                </c:pt>
                <c:pt idx="11198">
                  <c:v>2453.61328</c:v>
                </c:pt>
                <c:pt idx="11199">
                  <c:v>2453.61328</c:v>
                </c:pt>
                <c:pt idx="11200">
                  <c:v>2453.61328</c:v>
                </c:pt>
                <c:pt idx="11201">
                  <c:v>2453.61328</c:v>
                </c:pt>
                <c:pt idx="11202">
                  <c:v>2453.61328</c:v>
                </c:pt>
                <c:pt idx="11203">
                  <c:v>2453.61328</c:v>
                </c:pt>
                <c:pt idx="11204">
                  <c:v>2453.61328</c:v>
                </c:pt>
                <c:pt idx="11205">
                  <c:v>2453.61328</c:v>
                </c:pt>
                <c:pt idx="11206">
                  <c:v>2453.61328</c:v>
                </c:pt>
                <c:pt idx="11207">
                  <c:v>2453.61328</c:v>
                </c:pt>
                <c:pt idx="11208">
                  <c:v>2453.61328</c:v>
                </c:pt>
                <c:pt idx="11209">
                  <c:v>2453.61328</c:v>
                </c:pt>
                <c:pt idx="11210">
                  <c:v>2453.61328</c:v>
                </c:pt>
                <c:pt idx="11211">
                  <c:v>2453.61328</c:v>
                </c:pt>
                <c:pt idx="11212">
                  <c:v>2453.61328</c:v>
                </c:pt>
                <c:pt idx="11213">
                  <c:v>2453.61328</c:v>
                </c:pt>
                <c:pt idx="11214">
                  <c:v>2453.61328</c:v>
                </c:pt>
                <c:pt idx="11215">
                  <c:v>2453.61328</c:v>
                </c:pt>
                <c:pt idx="11216">
                  <c:v>2453.61328</c:v>
                </c:pt>
                <c:pt idx="11217">
                  <c:v>2453.61328</c:v>
                </c:pt>
                <c:pt idx="11218">
                  <c:v>2453.61328</c:v>
                </c:pt>
                <c:pt idx="11219">
                  <c:v>2453.61328</c:v>
                </c:pt>
                <c:pt idx="11220">
                  <c:v>2453.61328</c:v>
                </c:pt>
                <c:pt idx="11221">
                  <c:v>2453.61328</c:v>
                </c:pt>
                <c:pt idx="11222">
                  <c:v>2453.61328</c:v>
                </c:pt>
                <c:pt idx="11223">
                  <c:v>2453.61328</c:v>
                </c:pt>
                <c:pt idx="11224">
                  <c:v>2453.61328</c:v>
                </c:pt>
                <c:pt idx="11225">
                  <c:v>2453.61328</c:v>
                </c:pt>
                <c:pt idx="11226">
                  <c:v>2453.61328</c:v>
                </c:pt>
                <c:pt idx="11227">
                  <c:v>2453.61328</c:v>
                </c:pt>
                <c:pt idx="11228">
                  <c:v>2453.61328</c:v>
                </c:pt>
                <c:pt idx="11229">
                  <c:v>2453.61328</c:v>
                </c:pt>
                <c:pt idx="11230">
                  <c:v>2453.61328</c:v>
                </c:pt>
                <c:pt idx="11231">
                  <c:v>2453.61328</c:v>
                </c:pt>
                <c:pt idx="11232">
                  <c:v>2453.61328</c:v>
                </c:pt>
                <c:pt idx="11233">
                  <c:v>2453.61328</c:v>
                </c:pt>
                <c:pt idx="11234">
                  <c:v>2453.61328</c:v>
                </c:pt>
                <c:pt idx="11235">
                  <c:v>2453.61328</c:v>
                </c:pt>
                <c:pt idx="11236">
                  <c:v>2453.61328</c:v>
                </c:pt>
                <c:pt idx="11237">
                  <c:v>2453.61328</c:v>
                </c:pt>
                <c:pt idx="11238">
                  <c:v>2453.61328</c:v>
                </c:pt>
                <c:pt idx="11239">
                  <c:v>2453.61328</c:v>
                </c:pt>
                <c:pt idx="11240">
                  <c:v>2453.61328</c:v>
                </c:pt>
                <c:pt idx="11241">
                  <c:v>2453.61328</c:v>
                </c:pt>
                <c:pt idx="11242">
                  <c:v>2453.61328</c:v>
                </c:pt>
                <c:pt idx="11243">
                  <c:v>2453.61328</c:v>
                </c:pt>
                <c:pt idx="11244">
                  <c:v>2453.61328</c:v>
                </c:pt>
                <c:pt idx="11245">
                  <c:v>2453.61328</c:v>
                </c:pt>
                <c:pt idx="11246">
                  <c:v>2453.61328</c:v>
                </c:pt>
                <c:pt idx="11247">
                  <c:v>2453.61328</c:v>
                </c:pt>
                <c:pt idx="11248">
                  <c:v>2453.61328</c:v>
                </c:pt>
                <c:pt idx="11249">
                  <c:v>2453.61328</c:v>
                </c:pt>
                <c:pt idx="11250">
                  <c:v>2453.61328</c:v>
                </c:pt>
                <c:pt idx="11251">
                  <c:v>2453.61328</c:v>
                </c:pt>
                <c:pt idx="11252">
                  <c:v>2453.61328</c:v>
                </c:pt>
                <c:pt idx="11253">
                  <c:v>2453.61328</c:v>
                </c:pt>
                <c:pt idx="11254">
                  <c:v>2453.61328</c:v>
                </c:pt>
                <c:pt idx="11255">
                  <c:v>2453.61328</c:v>
                </c:pt>
                <c:pt idx="11256">
                  <c:v>2453.61328</c:v>
                </c:pt>
                <c:pt idx="11257">
                  <c:v>2453.61328</c:v>
                </c:pt>
                <c:pt idx="11258">
                  <c:v>2453.61328</c:v>
                </c:pt>
                <c:pt idx="11259">
                  <c:v>2453.61328</c:v>
                </c:pt>
                <c:pt idx="11260">
                  <c:v>2453.61328</c:v>
                </c:pt>
                <c:pt idx="11261">
                  <c:v>2453.61328</c:v>
                </c:pt>
                <c:pt idx="11262">
                  <c:v>2453.61328</c:v>
                </c:pt>
                <c:pt idx="11263">
                  <c:v>2453.61328</c:v>
                </c:pt>
                <c:pt idx="11264">
                  <c:v>2453.61328</c:v>
                </c:pt>
                <c:pt idx="11265">
                  <c:v>2453.61328</c:v>
                </c:pt>
                <c:pt idx="11266">
                  <c:v>2453.61328</c:v>
                </c:pt>
                <c:pt idx="11267">
                  <c:v>2453.61328</c:v>
                </c:pt>
                <c:pt idx="11268">
                  <c:v>2453.61328</c:v>
                </c:pt>
                <c:pt idx="11269">
                  <c:v>2453.61328</c:v>
                </c:pt>
                <c:pt idx="11270">
                  <c:v>2453.61328</c:v>
                </c:pt>
                <c:pt idx="11271">
                  <c:v>2453.61328</c:v>
                </c:pt>
                <c:pt idx="11272">
                  <c:v>2453.61328</c:v>
                </c:pt>
                <c:pt idx="11273">
                  <c:v>2453.61328</c:v>
                </c:pt>
                <c:pt idx="11274">
                  <c:v>2453.61328</c:v>
                </c:pt>
                <c:pt idx="11275">
                  <c:v>2453.61328</c:v>
                </c:pt>
                <c:pt idx="11276">
                  <c:v>2453.61328</c:v>
                </c:pt>
                <c:pt idx="11277">
                  <c:v>2453.61328</c:v>
                </c:pt>
                <c:pt idx="11278">
                  <c:v>2453.61328</c:v>
                </c:pt>
                <c:pt idx="11279">
                  <c:v>2453.61328</c:v>
                </c:pt>
                <c:pt idx="11280">
                  <c:v>2453.61328</c:v>
                </c:pt>
                <c:pt idx="11281">
                  <c:v>2453.61328</c:v>
                </c:pt>
                <c:pt idx="11282">
                  <c:v>2453.61328</c:v>
                </c:pt>
                <c:pt idx="11283">
                  <c:v>2453.61328</c:v>
                </c:pt>
                <c:pt idx="11284">
                  <c:v>2453.61328</c:v>
                </c:pt>
                <c:pt idx="11285">
                  <c:v>2453.61328</c:v>
                </c:pt>
                <c:pt idx="11286">
                  <c:v>2453.61328</c:v>
                </c:pt>
                <c:pt idx="11287">
                  <c:v>2453.61328</c:v>
                </c:pt>
                <c:pt idx="11288">
                  <c:v>2453.61328</c:v>
                </c:pt>
                <c:pt idx="11289">
                  <c:v>2453.61328</c:v>
                </c:pt>
                <c:pt idx="11290">
                  <c:v>2453.61328</c:v>
                </c:pt>
                <c:pt idx="11291">
                  <c:v>2453.61328</c:v>
                </c:pt>
                <c:pt idx="11292">
                  <c:v>2453.61328</c:v>
                </c:pt>
                <c:pt idx="11293">
                  <c:v>2453.61328</c:v>
                </c:pt>
                <c:pt idx="11294">
                  <c:v>2453.61328</c:v>
                </c:pt>
                <c:pt idx="11295">
                  <c:v>2453.61328</c:v>
                </c:pt>
                <c:pt idx="11296">
                  <c:v>2453.61328</c:v>
                </c:pt>
                <c:pt idx="11297">
                  <c:v>2453.61328</c:v>
                </c:pt>
                <c:pt idx="11298">
                  <c:v>2453.61328</c:v>
                </c:pt>
                <c:pt idx="11299">
                  <c:v>2453.61328</c:v>
                </c:pt>
                <c:pt idx="11300">
                  <c:v>2453.61328</c:v>
                </c:pt>
                <c:pt idx="11301">
                  <c:v>2453.61328</c:v>
                </c:pt>
                <c:pt idx="11302">
                  <c:v>2453.61328</c:v>
                </c:pt>
                <c:pt idx="11303">
                  <c:v>2453.61328</c:v>
                </c:pt>
                <c:pt idx="11304">
                  <c:v>2453.61328</c:v>
                </c:pt>
                <c:pt idx="11305">
                  <c:v>2453.61328</c:v>
                </c:pt>
                <c:pt idx="11306">
                  <c:v>2453.61328</c:v>
                </c:pt>
                <c:pt idx="11307">
                  <c:v>2453.61328</c:v>
                </c:pt>
                <c:pt idx="11308">
                  <c:v>2453.61328</c:v>
                </c:pt>
                <c:pt idx="11309">
                  <c:v>2453.61328</c:v>
                </c:pt>
                <c:pt idx="11310">
                  <c:v>2453.61328</c:v>
                </c:pt>
                <c:pt idx="11311">
                  <c:v>2453.61328</c:v>
                </c:pt>
                <c:pt idx="11312">
                  <c:v>2453.61328</c:v>
                </c:pt>
                <c:pt idx="11313">
                  <c:v>2453.61328</c:v>
                </c:pt>
                <c:pt idx="11314">
                  <c:v>2453.61328</c:v>
                </c:pt>
                <c:pt idx="11315">
                  <c:v>2453.61328</c:v>
                </c:pt>
                <c:pt idx="11316">
                  <c:v>2453.61328</c:v>
                </c:pt>
                <c:pt idx="11317">
                  <c:v>2453.61328</c:v>
                </c:pt>
                <c:pt idx="11318">
                  <c:v>2453.61328</c:v>
                </c:pt>
                <c:pt idx="11319">
                  <c:v>2453.61328</c:v>
                </c:pt>
                <c:pt idx="11320">
                  <c:v>2453.61328</c:v>
                </c:pt>
                <c:pt idx="11321">
                  <c:v>2453.61328</c:v>
                </c:pt>
                <c:pt idx="11322">
                  <c:v>2453.61328</c:v>
                </c:pt>
                <c:pt idx="11323">
                  <c:v>2453.61328</c:v>
                </c:pt>
                <c:pt idx="11324">
                  <c:v>2453.61328</c:v>
                </c:pt>
                <c:pt idx="11325">
                  <c:v>2453.61328</c:v>
                </c:pt>
                <c:pt idx="11326">
                  <c:v>2453.61328</c:v>
                </c:pt>
                <c:pt idx="11327">
                  <c:v>2453.61328</c:v>
                </c:pt>
                <c:pt idx="11328">
                  <c:v>2453.61328</c:v>
                </c:pt>
                <c:pt idx="11329">
                  <c:v>2453.61328</c:v>
                </c:pt>
                <c:pt idx="11330">
                  <c:v>2453.61328</c:v>
                </c:pt>
                <c:pt idx="11331">
                  <c:v>2453.61328</c:v>
                </c:pt>
                <c:pt idx="11332">
                  <c:v>2453.61328</c:v>
                </c:pt>
                <c:pt idx="11333">
                  <c:v>2453.61328</c:v>
                </c:pt>
                <c:pt idx="11334">
                  <c:v>2453.61328</c:v>
                </c:pt>
                <c:pt idx="11335">
                  <c:v>2453.61328</c:v>
                </c:pt>
                <c:pt idx="11336">
                  <c:v>2453.61328</c:v>
                </c:pt>
                <c:pt idx="11337">
                  <c:v>2453.61328</c:v>
                </c:pt>
                <c:pt idx="11338">
                  <c:v>2453.61328</c:v>
                </c:pt>
                <c:pt idx="11339">
                  <c:v>2453.61328</c:v>
                </c:pt>
                <c:pt idx="11340">
                  <c:v>2453.61328</c:v>
                </c:pt>
                <c:pt idx="11341">
                  <c:v>2453.61328</c:v>
                </c:pt>
                <c:pt idx="11342">
                  <c:v>2453.61328</c:v>
                </c:pt>
                <c:pt idx="11343">
                  <c:v>2453.61328</c:v>
                </c:pt>
                <c:pt idx="11344">
                  <c:v>2453.61328</c:v>
                </c:pt>
                <c:pt idx="11345">
                  <c:v>2453.61328</c:v>
                </c:pt>
                <c:pt idx="11346">
                  <c:v>2453.61328</c:v>
                </c:pt>
                <c:pt idx="11347">
                  <c:v>2453.61328</c:v>
                </c:pt>
                <c:pt idx="11348">
                  <c:v>2453.61328</c:v>
                </c:pt>
                <c:pt idx="11349">
                  <c:v>2453.61328</c:v>
                </c:pt>
                <c:pt idx="11350">
                  <c:v>2453.61328</c:v>
                </c:pt>
                <c:pt idx="11351">
                  <c:v>2453.61328</c:v>
                </c:pt>
                <c:pt idx="11352">
                  <c:v>2453.61328</c:v>
                </c:pt>
                <c:pt idx="11353">
                  <c:v>2453.61328</c:v>
                </c:pt>
                <c:pt idx="11354">
                  <c:v>2453.61328</c:v>
                </c:pt>
                <c:pt idx="11355">
                  <c:v>2453.61328</c:v>
                </c:pt>
                <c:pt idx="11356">
                  <c:v>2453.61328</c:v>
                </c:pt>
                <c:pt idx="11357">
                  <c:v>2453.61328</c:v>
                </c:pt>
                <c:pt idx="11358">
                  <c:v>2453.61328</c:v>
                </c:pt>
                <c:pt idx="11359">
                  <c:v>2453.61328</c:v>
                </c:pt>
                <c:pt idx="11360">
                  <c:v>2453.61328</c:v>
                </c:pt>
                <c:pt idx="11361">
                  <c:v>2453.61328</c:v>
                </c:pt>
                <c:pt idx="11362">
                  <c:v>2453.61328</c:v>
                </c:pt>
                <c:pt idx="11363">
                  <c:v>2453.61328</c:v>
                </c:pt>
                <c:pt idx="11364">
                  <c:v>2453.61328</c:v>
                </c:pt>
                <c:pt idx="11365">
                  <c:v>2453.61328</c:v>
                </c:pt>
                <c:pt idx="11366">
                  <c:v>2453.61328</c:v>
                </c:pt>
                <c:pt idx="11367">
                  <c:v>2453.61328</c:v>
                </c:pt>
                <c:pt idx="11368">
                  <c:v>2453.61328</c:v>
                </c:pt>
                <c:pt idx="11369">
                  <c:v>2453.61328</c:v>
                </c:pt>
                <c:pt idx="11370">
                  <c:v>2453.61328</c:v>
                </c:pt>
                <c:pt idx="11371">
                  <c:v>2453.61328</c:v>
                </c:pt>
                <c:pt idx="11372">
                  <c:v>2453.61328</c:v>
                </c:pt>
                <c:pt idx="11373">
                  <c:v>2453.61328</c:v>
                </c:pt>
                <c:pt idx="11374">
                  <c:v>2453.61328</c:v>
                </c:pt>
                <c:pt idx="11375">
                  <c:v>2453.61328</c:v>
                </c:pt>
                <c:pt idx="11376">
                  <c:v>2453.61328</c:v>
                </c:pt>
                <c:pt idx="11377">
                  <c:v>2453.61328</c:v>
                </c:pt>
                <c:pt idx="11378">
                  <c:v>2453.61328</c:v>
                </c:pt>
                <c:pt idx="11379">
                  <c:v>2453.61328</c:v>
                </c:pt>
                <c:pt idx="11380">
                  <c:v>2453.61328</c:v>
                </c:pt>
                <c:pt idx="11381">
                  <c:v>2453.61328</c:v>
                </c:pt>
                <c:pt idx="11382">
                  <c:v>2453.61328</c:v>
                </c:pt>
                <c:pt idx="11383">
                  <c:v>2453.61328</c:v>
                </c:pt>
                <c:pt idx="11384">
                  <c:v>2453.61328</c:v>
                </c:pt>
                <c:pt idx="11385">
                  <c:v>2453.61328</c:v>
                </c:pt>
                <c:pt idx="11386">
                  <c:v>2453.61328</c:v>
                </c:pt>
                <c:pt idx="11387">
                  <c:v>2453.61328</c:v>
                </c:pt>
                <c:pt idx="11388">
                  <c:v>2453.61328</c:v>
                </c:pt>
                <c:pt idx="11389">
                  <c:v>2453.61328</c:v>
                </c:pt>
                <c:pt idx="11390">
                  <c:v>2453.61328</c:v>
                </c:pt>
                <c:pt idx="11391">
                  <c:v>2453.61328</c:v>
                </c:pt>
                <c:pt idx="11392">
                  <c:v>2453.61328</c:v>
                </c:pt>
                <c:pt idx="11393">
                  <c:v>2453.61328</c:v>
                </c:pt>
                <c:pt idx="11394">
                  <c:v>2453.61328</c:v>
                </c:pt>
                <c:pt idx="11395">
                  <c:v>2453.61328</c:v>
                </c:pt>
                <c:pt idx="11396">
                  <c:v>2453.61328</c:v>
                </c:pt>
                <c:pt idx="11397">
                  <c:v>2453.61328</c:v>
                </c:pt>
                <c:pt idx="11398">
                  <c:v>2453.61328</c:v>
                </c:pt>
                <c:pt idx="11399">
                  <c:v>2453.61328</c:v>
                </c:pt>
                <c:pt idx="11400">
                  <c:v>2453.61328</c:v>
                </c:pt>
                <c:pt idx="11401">
                  <c:v>2453.61328</c:v>
                </c:pt>
                <c:pt idx="11402">
                  <c:v>2453.61328</c:v>
                </c:pt>
                <c:pt idx="11403">
                  <c:v>2453.61328</c:v>
                </c:pt>
                <c:pt idx="11404">
                  <c:v>2453.61328</c:v>
                </c:pt>
                <c:pt idx="11405">
                  <c:v>2453.61328</c:v>
                </c:pt>
                <c:pt idx="11406">
                  <c:v>2453.61328</c:v>
                </c:pt>
                <c:pt idx="11407">
                  <c:v>2453.61328</c:v>
                </c:pt>
                <c:pt idx="11408">
                  <c:v>2453.61328</c:v>
                </c:pt>
                <c:pt idx="11409">
                  <c:v>2453.61328</c:v>
                </c:pt>
                <c:pt idx="11410">
                  <c:v>2453.61328</c:v>
                </c:pt>
                <c:pt idx="11411">
                  <c:v>2453.61328</c:v>
                </c:pt>
                <c:pt idx="11412">
                  <c:v>2453.61328</c:v>
                </c:pt>
                <c:pt idx="11413">
                  <c:v>2453.61328</c:v>
                </c:pt>
                <c:pt idx="11414">
                  <c:v>2453.61328</c:v>
                </c:pt>
                <c:pt idx="11415">
                  <c:v>2453.61328</c:v>
                </c:pt>
                <c:pt idx="11416">
                  <c:v>2453.61328</c:v>
                </c:pt>
                <c:pt idx="11417">
                  <c:v>2453.61328</c:v>
                </c:pt>
                <c:pt idx="11418">
                  <c:v>2453.61328</c:v>
                </c:pt>
                <c:pt idx="11419">
                  <c:v>2453.61328</c:v>
                </c:pt>
                <c:pt idx="11420">
                  <c:v>2453.61328</c:v>
                </c:pt>
                <c:pt idx="11421">
                  <c:v>2453.61328</c:v>
                </c:pt>
                <c:pt idx="11422">
                  <c:v>2453.61328</c:v>
                </c:pt>
                <c:pt idx="11423">
                  <c:v>2453.61328</c:v>
                </c:pt>
                <c:pt idx="11424">
                  <c:v>2453.61328</c:v>
                </c:pt>
                <c:pt idx="11425">
                  <c:v>2453.61328</c:v>
                </c:pt>
                <c:pt idx="11426">
                  <c:v>2453.61328</c:v>
                </c:pt>
                <c:pt idx="11427">
                  <c:v>2453.61328</c:v>
                </c:pt>
                <c:pt idx="11428">
                  <c:v>2453.61328</c:v>
                </c:pt>
                <c:pt idx="11429">
                  <c:v>2453.61328</c:v>
                </c:pt>
                <c:pt idx="11430">
                  <c:v>2453.61328</c:v>
                </c:pt>
                <c:pt idx="11431">
                  <c:v>2453.61328</c:v>
                </c:pt>
                <c:pt idx="11432">
                  <c:v>2453.61328</c:v>
                </c:pt>
                <c:pt idx="11433">
                  <c:v>2453.61328</c:v>
                </c:pt>
                <c:pt idx="11434">
                  <c:v>2453.61328</c:v>
                </c:pt>
                <c:pt idx="11435">
                  <c:v>2453.61328</c:v>
                </c:pt>
                <c:pt idx="11436">
                  <c:v>2453.61328</c:v>
                </c:pt>
                <c:pt idx="11437">
                  <c:v>2453.61328</c:v>
                </c:pt>
                <c:pt idx="11438">
                  <c:v>2453.61328</c:v>
                </c:pt>
                <c:pt idx="11439">
                  <c:v>2453.61328</c:v>
                </c:pt>
                <c:pt idx="11440">
                  <c:v>2453.61328</c:v>
                </c:pt>
                <c:pt idx="11441">
                  <c:v>2453.61328</c:v>
                </c:pt>
                <c:pt idx="11442">
                  <c:v>2453.61328</c:v>
                </c:pt>
                <c:pt idx="11443">
                  <c:v>2453.61328</c:v>
                </c:pt>
                <c:pt idx="11444">
                  <c:v>2453.61328</c:v>
                </c:pt>
                <c:pt idx="11445">
                  <c:v>2453.61328</c:v>
                </c:pt>
                <c:pt idx="11446">
                  <c:v>2453.61328</c:v>
                </c:pt>
                <c:pt idx="11447">
                  <c:v>2453.61328</c:v>
                </c:pt>
                <c:pt idx="11448">
                  <c:v>2453.61328</c:v>
                </c:pt>
                <c:pt idx="11449">
                  <c:v>2453.61328</c:v>
                </c:pt>
                <c:pt idx="11450">
                  <c:v>2453.61328</c:v>
                </c:pt>
                <c:pt idx="11451">
                  <c:v>2453.61328</c:v>
                </c:pt>
                <c:pt idx="11452">
                  <c:v>2453.61328</c:v>
                </c:pt>
                <c:pt idx="11453">
                  <c:v>2453.61328</c:v>
                </c:pt>
                <c:pt idx="11454">
                  <c:v>2453.61328</c:v>
                </c:pt>
                <c:pt idx="11455">
                  <c:v>2453.61328</c:v>
                </c:pt>
                <c:pt idx="11456">
                  <c:v>2453.61328</c:v>
                </c:pt>
                <c:pt idx="11457">
                  <c:v>2453.61328</c:v>
                </c:pt>
                <c:pt idx="11458">
                  <c:v>2453.61328</c:v>
                </c:pt>
                <c:pt idx="11459">
                  <c:v>2453.61328</c:v>
                </c:pt>
                <c:pt idx="11460">
                  <c:v>2453.61328</c:v>
                </c:pt>
                <c:pt idx="11461">
                  <c:v>2453.61328</c:v>
                </c:pt>
                <c:pt idx="11462">
                  <c:v>2453.61328</c:v>
                </c:pt>
                <c:pt idx="11463">
                  <c:v>2453.61328</c:v>
                </c:pt>
                <c:pt idx="11464">
                  <c:v>2453.61328</c:v>
                </c:pt>
                <c:pt idx="11465">
                  <c:v>2453.61328</c:v>
                </c:pt>
                <c:pt idx="11466">
                  <c:v>2453.61328</c:v>
                </c:pt>
                <c:pt idx="11467">
                  <c:v>2453.61328</c:v>
                </c:pt>
                <c:pt idx="11468">
                  <c:v>2453.61328</c:v>
                </c:pt>
                <c:pt idx="11469">
                  <c:v>2453.61328</c:v>
                </c:pt>
                <c:pt idx="11470">
                  <c:v>2453.61328</c:v>
                </c:pt>
                <c:pt idx="11471">
                  <c:v>2453.61328</c:v>
                </c:pt>
                <c:pt idx="11472">
                  <c:v>2453.61328</c:v>
                </c:pt>
                <c:pt idx="11473">
                  <c:v>2453.61328</c:v>
                </c:pt>
                <c:pt idx="11474">
                  <c:v>2453.61328</c:v>
                </c:pt>
                <c:pt idx="11475">
                  <c:v>2453.61328</c:v>
                </c:pt>
                <c:pt idx="11476">
                  <c:v>2453.61328</c:v>
                </c:pt>
                <c:pt idx="11477">
                  <c:v>2453.61328</c:v>
                </c:pt>
                <c:pt idx="11478">
                  <c:v>2453.61328</c:v>
                </c:pt>
                <c:pt idx="11479">
                  <c:v>2453.61328</c:v>
                </c:pt>
                <c:pt idx="11480">
                  <c:v>2453.61328</c:v>
                </c:pt>
                <c:pt idx="11481">
                  <c:v>2453.61328</c:v>
                </c:pt>
                <c:pt idx="11482">
                  <c:v>2453.61328</c:v>
                </c:pt>
                <c:pt idx="11483">
                  <c:v>2453.61328</c:v>
                </c:pt>
                <c:pt idx="11484">
                  <c:v>2453.61328</c:v>
                </c:pt>
                <c:pt idx="11485">
                  <c:v>2453.61328</c:v>
                </c:pt>
                <c:pt idx="11486">
                  <c:v>2453.61328</c:v>
                </c:pt>
                <c:pt idx="11487">
                  <c:v>2453.61328</c:v>
                </c:pt>
                <c:pt idx="11488">
                  <c:v>2453.61328</c:v>
                </c:pt>
                <c:pt idx="11489">
                  <c:v>2453.61328</c:v>
                </c:pt>
                <c:pt idx="11490">
                  <c:v>2453.61328</c:v>
                </c:pt>
                <c:pt idx="11491">
                  <c:v>2453.61328</c:v>
                </c:pt>
                <c:pt idx="11492">
                  <c:v>2453.61328</c:v>
                </c:pt>
                <c:pt idx="11493">
                  <c:v>2453.61328</c:v>
                </c:pt>
                <c:pt idx="11494">
                  <c:v>2453.61328</c:v>
                </c:pt>
                <c:pt idx="11495">
                  <c:v>2453.61328</c:v>
                </c:pt>
                <c:pt idx="11496">
                  <c:v>2453.61328</c:v>
                </c:pt>
                <c:pt idx="11497">
                  <c:v>2453.61328</c:v>
                </c:pt>
                <c:pt idx="11498">
                  <c:v>2453.61328</c:v>
                </c:pt>
                <c:pt idx="11499">
                  <c:v>2453.61328</c:v>
                </c:pt>
                <c:pt idx="11500">
                  <c:v>2453.61328</c:v>
                </c:pt>
                <c:pt idx="11501">
                  <c:v>2453.61328</c:v>
                </c:pt>
                <c:pt idx="11502">
                  <c:v>2453.61328</c:v>
                </c:pt>
                <c:pt idx="11503">
                  <c:v>2453.61328</c:v>
                </c:pt>
                <c:pt idx="11504">
                  <c:v>2453.61328</c:v>
                </c:pt>
                <c:pt idx="11505">
                  <c:v>2453.61328</c:v>
                </c:pt>
                <c:pt idx="11506">
                  <c:v>2453.61328</c:v>
                </c:pt>
                <c:pt idx="11507">
                  <c:v>2453.61328</c:v>
                </c:pt>
                <c:pt idx="11508">
                  <c:v>2453.61328</c:v>
                </c:pt>
                <c:pt idx="11509">
                  <c:v>2453.61328</c:v>
                </c:pt>
                <c:pt idx="11510">
                  <c:v>2453.61328</c:v>
                </c:pt>
                <c:pt idx="11511">
                  <c:v>2453.61328</c:v>
                </c:pt>
                <c:pt idx="11512">
                  <c:v>2453.61328</c:v>
                </c:pt>
                <c:pt idx="11513">
                  <c:v>2453.61328</c:v>
                </c:pt>
                <c:pt idx="11514">
                  <c:v>2453.61328</c:v>
                </c:pt>
                <c:pt idx="11515">
                  <c:v>2453.61328</c:v>
                </c:pt>
                <c:pt idx="11516">
                  <c:v>2453.61328</c:v>
                </c:pt>
                <c:pt idx="11517">
                  <c:v>2453.61328</c:v>
                </c:pt>
                <c:pt idx="11518">
                  <c:v>2453.61328</c:v>
                </c:pt>
                <c:pt idx="11519">
                  <c:v>2453.61328</c:v>
                </c:pt>
                <c:pt idx="11520">
                  <c:v>2453.61328</c:v>
                </c:pt>
                <c:pt idx="11521">
                  <c:v>2453.61328</c:v>
                </c:pt>
                <c:pt idx="11522">
                  <c:v>2453.61328</c:v>
                </c:pt>
                <c:pt idx="11523">
                  <c:v>2453.61328</c:v>
                </c:pt>
                <c:pt idx="11524">
                  <c:v>2453.61328</c:v>
                </c:pt>
                <c:pt idx="11525">
                  <c:v>2453.61328</c:v>
                </c:pt>
                <c:pt idx="11526">
                  <c:v>2453.61328</c:v>
                </c:pt>
                <c:pt idx="11527">
                  <c:v>2453.61328</c:v>
                </c:pt>
                <c:pt idx="11528">
                  <c:v>2453.61328</c:v>
                </c:pt>
                <c:pt idx="11529">
                  <c:v>2453.61328</c:v>
                </c:pt>
                <c:pt idx="11530">
                  <c:v>2453.61328</c:v>
                </c:pt>
                <c:pt idx="11531">
                  <c:v>2453.61328</c:v>
                </c:pt>
                <c:pt idx="11532">
                  <c:v>2453.61328</c:v>
                </c:pt>
                <c:pt idx="11533">
                  <c:v>2453.61328</c:v>
                </c:pt>
                <c:pt idx="11534">
                  <c:v>2453.61328</c:v>
                </c:pt>
                <c:pt idx="11535">
                  <c:v>2453.61328</c:v>
                </c:pt>
                <c:pt idx="11536">
                  <c:v>2453.61328</c:v>
                </c:pt>
                <c:pt idx="11537">
                  <c:v>2453.61328</c:v>
                </c:pt>
                <c:pt idx="11538">
                  <c:v>2453.61328</c:v>
                </c:pt>
                <c:pt idx="11539">
                  <c:v>2453.61328</c:v>
                </c:pt>
                <c:pt idx="11540">
                  <c:v>2453.61328</c:v>
                </c:pt>
                <c:pt idx="11541">
                  <c:v>2453.61328</c:v>
                </c:pt>
                <c:pt idx="11542">
                  <c:v>2453.61328</c:v>
                </c:pt>
                <c:pt idx="11543">
                  <c:v>2453.61328</c:v>
                </c:pt>
                <c:pt idx="11544">
                  <c:v>2453.61328</c:v>
                </c:pt>
                <c:pt idx="11545">
                  <c:v>2453.61328</c:v>
                </c:pt>
                <c:pt idx="11546">
                  <c:v>2453.61328</c:v>
                </c:pt>
                <c:pt idx="11547">
                  <c:v>2453.61328</c:v>
                </c:pt>
                <c:pt idx="11548">
                  <c:v>2453.61328</c:v>
                </c:pt>
                <c:pt idx="11549">
                  <c:v>2453.61328</c:v>
                </c:pt>
                <c:pt idx="11550">
                  <c:v>2453.61328</c:v>
                </c:pt>
                <c:pt idx="11551">
                  <c:v>2453.61328</c:v>
                </c:pt>
                <c:pt idx="11552">
                  <c:v>2453.61328</c:v>
                </c:pt>
                <c:pt idx="11553">
                  <c:v>2453.61328</c:v>
                </c:pt>
                <c:pt idx="11554">
                  <c:v>2453.61328</c:v>
                </c:pt>
                <c:pt idx="11555">
                  <c:v>2453.61328</c:v>
                </c:pt>
                <c:pt idx="11556">
                  <c:v>2453.61328</c:v>
                </c:pt>
                <c:pt idx="11557">
                  <c:v>2453.61328</c:v>
                </c:pt>
                <c:pt idx="11558">
                  <c:v>2453.61328</c:v>
                </c:pt>
                <c:pt idx="11559">
                  <c:v>2453.61328</c:v>
                </c:pt>
                <c:pt idx="11560">
                  <c:v>2453.61328</c:v>
                </c:pt>
                <c:pt idx="11561">
                  <c:v>2453.61328</c:v>
                </c:pt>
                <c:pt idx="11562">
                  <c:v>2453.61328</c:v>
                </c:pt>
                <c:pt idx="11563">
                  <c:v>2453.61328</c:v>
                </c:pt>
                <c:pt idx="11564">
                  <c:v>2453.61328</c:v>
                </c:pt>
                <c:pt idx="11565">
                  <c:v>2453.61328</c:v>
                </c:pt>
                <c:pt idx="11566">
                  <c:v>2453.61328</c:v>
                </c:pt>
                <c:pt idx="11567">
                  <c:v>2453.61328</c:v>
                </c:pt>
                <c:pt idx="11568">
                  <c:v>2453.61328</c:v>
                </c:pt>
                <c:pt idx="11569">
                  <c:v>2453.61328</c:v>
                </c:pt>
                <c:pt idx="11570">
                  <c:v>2453.61328</c:v>
                </c:pt>
                <c:pt idx="11571">
                  <c:v>2453.61328</c:v>
                </c:pt>
                <c:pt idx="11572">
                  <c:v>2453.61328</c:v>
                </c:pt>
                <c:pt idx="11573">
                  <c:v>2453.61328</c:v>
                </c:pt>
                <c:pt idx="11574">
                  <c:v>2453.61328</c:v>
                </c:pt>
                <c:pt idx="11575">
                  <c:v>2453.61328</c:v>
                </c:pt>
                <c:pt idx="11576">
                  <c:v>2453.61328</c:v>
                </c:pt>
                <c:pt idx="11577">
                  <c:v>2453.61328</c:v>
                </c:pt>
                <c:pt idx="11578">
                  <c:v>2453.61328</c:v>
                </c:pt>
                <c:pt idx="11579">
                  <c:v>2453.61328</c:v>
                </c:pt>
                <c:pt idx="11580">
                  <c:v>2453.61328</c:v>
                </c:pt>
                <c:pt idx="11581">
                  <c:v>2453.61328</c:v>
                </c:pt>
                <c:pt idx="11582">
                  <c:v>2453.61328</c:v>
                </c:pt>
                <c:pt idx="11583">
                  <c:v>2453.61328</c:v>
                </c:pt>
                <c:pt idx="11584">
                  <c:v>2453.61328</c:v>
                </c:pt>
                <c:pt idx="11585">
                  <c:v>2453.61328</c:v>
                </c:pt>
                <c:pt idx="11586">
                  <c:v>2453.61328</c:v>
                </c:pt>
                <c:pt idx="11587">
                  <c:v>2453.61328</c:v>
                </c:pt>
                <c:pt idx="11588">
                  <c:v>2453.61328</c:v>
                </c:pt>
                <c:pt idx="11589">
                  <c:v>2453.61328</c:v>
                </c:pt>
                <c:pt idx="11590">
                  <c:v>2453.61328</c:v>
                </c:pt>
                <c:pt idx="11591">
                  <c:v>2453.61328</c:v>
                </c:pt>
                <c:pt idx="11592">
                  <c:v>2453.61328</c:v>
                </c:pt>
                <c:pt idx="11593">
                  <c:v>2453.61328</c:v>
                </c:pt>
                <c:pt idx="11594">
                  <c:v>2453.61328</c:v>
                </c:pt>
                <c:pt idx="11595">
                  <c:v>2453.61328</c:v>
                </c:pt>
                <c:pt idx="11596">
                  <c:v>2453.61328</c:v>
                </c:pt>
                <c:pt idx="11597">
                  <c:v>2453.61328</c:v>
                </c:pt>
                <c:pt idx="11598">
                  <c:v>2453.61328</c:v>
                </c:pt>
                <c:pt idx="11599">
                  <c:v>2453.61328</c:v>
                </c:pt>
                <c:pt idx="11600">
                  <c:v>2453.61328</c:v>
                </c:pt>
                <c:pt idx="11601">
                  <c:v>2453.61328</c:v>
                </c:pt>
                <c:pt idx="11602">
                  <c:v>2453.61328</c:v>
                </c:pt>
                <c:pt idx="11603">
                  <c:v>2453.61328</c:v>
                </c:pt>
                <c:pt idx="11604">
                  <c:v>2453.61328</c:v>
                </c:pt>
                <c:pt idx="11605">
                  <c:v>2453.61328</c:v>
                </c:pt>
                <c:pt idx="11606">
                  <c:v>2453.61328</c:v>
                </c:pt>
                <c:pt idx="11607">
                  <c:v>2453.61328</c:v>
                </c:pt>
                <c:pt idx="11608">
                  <c:v>2453.61328</c:v>
                </c:pt>
                <c:pt idx="11609">
                  <c:v>2453.61328</c:v>
                </c:pt>
                <c:pt idx="11610">
                  <c:v>2453.61328</c:v>
                </c:pt>
                <c:pt idx="11611">
                  <c:v>2453.61328</c:v>
                </c:pt>
                <c:pt idx="11612">
                  <c:v>2453.61328</c:v>
                </c:pt>
                <c:pt idx="11613">
                  <c:v>2453.61328</c:v>
                </c:pt>
                <c:pt idx="11614">
                  <c:v>2453.61328</c:v>
                </c:pt>
                <c:pt idx="11615">
                  <c:v>2453.61328</c:v>
                </c:pt>
                <c:pt idx="11616">
                  <c:v>2453.61328</c:v>
                </c:pt>
                <c:pt idx="11617">
                  <c:v>2453.61328</c:v>
                </c:pt>
                <c:pt idx="11618">
                  <c:v>2453.61328</c:v>
                </c:pt>
                <c:pt idx="11619">
                  <c:v>2453.61328</c:v>
                </c:pt>
                <c:pt idx="11620">
                  <c:v>2453.61328</c:v>
                </c:pt>
                <c:pt idx="11621">
                  <c:v>2453.61328</c:v>
                </c:pt>
                <c:pt idx="11622">
                  <c:v>2453.61328</c:v>
                </c:pt>
                <c:pt idx="11623">
                  <c:v>2453.61328</c:v>
                </c:pt>
                <c:pt idx="11624">
                  <c:v>2453.61328</c:v>
                </c:pt>
                <c:pt idx="11625">
                  <c:v>2453.61328</c:v>
                </c:pt>
                <c:pt idx="11626">
                  <c:v>2453.61328</c:v>
                </c:pt>
                <c:pt idx="11627">
                  <c:v>2453.61328</c:v>
                </c:pt>
                <c:pt idx="11628">
                  <c:v>2453.61328</c:v>
                </c:pt>
                <c:pt idx="11629">
                  <c:v>2453.61328</c:v>
                </c:pt>
                <c:pt idx="11630">
                  <c:v>2453.61328</c:v>
                </c:pt>
                <c:pt idx="11631">
                  <c:v>2453.61328</c:v>
                </c:pt>
                <c:pt idx="11632">
                  <c:v>2453.61328</c:v>
                </c:pt>
                <c:pt idx="11633">
                  <c:v>2453.61328</c:v>
                </c:pt>
                <c:pt idx="11634">
                  <c:v>2453.61328</c:v>
                </c:pt>
                <c:pt idx="11635">
                  <c:v>2453.61328</c:v>
                </c:pt>
                <c:pt idx="11636">
                  <c:v>2453.61328</c:v>
                </c:pt>
                <c:pt idx="11637">
                  <c:v>2453.61328</c:v>
                </c:pt>
                <c:pt idx="11638">
                  <c:v>2453.61328</c:v>
                </c:pt>
                <c:pt idx="11639">
                  <c:v>2453.61328</c:v>
                </c:pt>
                <c:pt idx="11640">
                  <c:v>2453.61328</c:v>
                </c:pt>
                <c:pt idx="11641">
                  <c:v>2453.61328</c:v>
                </c:pt>
                <c:pt idx="11642">
                  <c:v>2453.61328</c:v>
                </c:pt>
                <c:pt idx="11643">
                  <c:v>2453.61328</c:v>
                </c:pt>
                <c:pt idx="11644">
                  <c:v>2453.61328</c:v>
                </c:pt>
                <c:pt idx="11645">
                  <c:v>2453.61328</c:v>
                </c:pt>
                <c:pt idx="11646">
                  <c:v>2453.61328</c:v>
                </c:pt>
                <c:pt idx="11647">
                  <c:v>2453.61328</c:v>
                </c:pt>
                <c:pt idx="11648">
                  <c:v>2453.61328</c:v>
                </c:pt>
                <c:pt idx="11649">
                  <c:v>2453.61328</c:v>
                </c:pt>
                <c:pt idx="11650">
                  <c:v>2453.61328</c:v>
                </c:pt>
                <c:pt idx="11651">
                  <c:v>2453.61328</c:v>
                </c:pt>
                <c:pt idx="11652">
                  <c:v>2453.61328</c:v>
                </c:pt>
                <c:pt idx="11653">
                  <c:v>2453.61328</c:v>
                </c:pt>
                <c:pt idx="11654">
                  <c:v>2453.61328</c:v>
                </c:pt>
                <c:pt idx="11655">
                  <c:v>2453.61328</c:v>
                </c:pt>
                <c:pt idx="11656">
                  <c:v>2453.61328</c:v>
                </c:pt>
                <c:pt idx="11657">
                  <c:v>2453.61328</c:v>
                </c:pt>
                <c:pt idx="11658">
                  <c:v>2453.61328</c:v>
                </c:pt>
                <c:pt idx="11659">
                  <c:v>2453.61328</c:v>
                </c:pt>
                <c:pt idx="11660">
                  <c:v>2453.61328</c:v>
                </c:pt>
                <c:pt idx="11661">
                  <c:v>2453.61328</c:v>
                </c:pt>
                <c:pt idx="11662">
                  <c:v>2453.61328</c:v>
                </c:pt>
                <c:pt idx="11663">
                  <c:v>2453.61328</c:v>
                </c:pt>
                <c:pt idx="11664">
                  <c:v>2453.61328</c:v>
                </c:pt>
                <c:pt idx="11665">
                  <c:v>2453.61328</c:v>
                </c:pt>
                <c:pt idx="11666">
                  <c:v>2453.61328</c:v>
                </c:pt>
                <c:pt idx="11667">
                  <c:v>2453.61328</c:v>
                </c:pt>
                <c:pt idx="11668">
                  <c:v>2453.61328</c:v>
                </c:pt>
                <c:pt idx="11669">
                  <c:v>2453.61328</c:v>
                </c:pt>
                <c:pt idx="11670">
                  <c:v>2453.61328</c:v>
                </c:pt>
                <c:pt idx="11671">
                  <c:v>2453.61328</c:v>
                </c:pt>
                <c:pt idx="11672">
                  <c:v>2453.61328</c:v>
                </c:pt>
                <c:pt idx="11673">
                  <c:v>2453.61328</c:v>
                </c:pt>
                <c:pt idx="11674">
                  <c:v>2453.61328</c:v>
                </c:pt>
                <c:pt idx="11675">
                  <c:v>2453.61328</c:v>
                </c:pt>
                <c:pt idx="11676">
                  <c:v>2453.61328</c:v>
                </c:pt>
                <c:pt idx="11677">
                  <c:v>2453.61328</c:v>
                </c:pt>
                <c:pt idx="11678">
                  <c:v>2453.61328</c:v>
                </c:pt>
                <c:pt idx="11679">
                  <c:v>2453.61328</c:v>
                </c:pt>
                <c:pt idx="11680">
                  <c:v>2453.61328</c:v>
                </c:pt>
                <c:pt idx="11681">
                  <c:v>2453.61328</c:v>
                </c:pt>
                <c:pt idx="11682">
                  <c:v>2453.61328</c:v>
                </c:pt>
                <c:pt idx="11683">
                  <c:v>2453.61328</c:v>
                </c:pt>
                <c:pt idx="11684">
                  <c:v>2453.61328</c:v>
                </c:pt>
                <c:pt idx="11685">
                  <c:v>2453.61328</c:v>
                </c:pt>
                <c:pt idx="11686">
                  <c:v>2453.61328</c:v>
                </c:pt>
                <c:pt idx="11687">
                  <c:v>2453.61328</c:v>
                </c:pt>
                <c:pt idx="11688">
                  <c:v>2453.61328</c:v>
                </c:pt>
                <c:pt idx="11689">
                  <c:v>2453.61328</c:v>
                </c:pt>
                <c:pt idx="11690">
                  <c:v>2453.61328</c:v>
                </c:pt>
                <c:pt idx="11691">
                  <c:v>2453.61328</c:v>
                </c:pt>
                <c:pt idx="11692">
                  <c:v>2453.61328</c:v>
                </c:pt>
                <c:pt idx="11693">
                  <c:v>2453.61328</c:v>
                </c:pt>
                <c:pt idx="11694">
                  <c:v>2453.61328</c:v>
                </c:pt>
                <c:pt idx="11695">
                  <c:v>2453.61328</c:v>
                </c:pt>
                <c:pt idx="11696">
                  <c:v>2453.61328</c:v>
                </c:pt>
                <c:pt idx="11697">
                  <c:v>2453.61328</c:v>
                </c:pt>
                <c:pt idx="11698">
                  <c:v>2453.61328</c:v>
                </c:pt>
                <c:pt idx="11699">
                  <c:v>2453.61328</c:v>
                </c:pt>
                <c:pt idx="11700">
                  <c:v>2453.61328</c:v>
                </c:pt>
                <c:pt idx="11701">
                  <c:v>2453.61328</c:v>
                </c:pt>
                <c:pt idx="11702">
                  <c:v>2453.61328</c:v>
                </c:pt>
                <c:pt idx="11703">
                  <c:v>2453.61328</c:v>
                </c:pt>
                <c:pt idx="11704">
                  <c:v>2453.61328</c:v>
                </c:pt>
                <c:pt idx="11705">
                  <c:v>2453.61328</c:v>
                </c:pt>
                <c:pt idx="11706">
                  <c:v>2453.61328</c:v>
                </c:pt>
                <c:pt idx="11707">
                  <c:v>2453.61328</c:v>
                </c:pt>
                <c:pt idx="11708">
                  <c:v>2453.61328</c:v>
                </c:pt>
                <c:pt idx="11709">
                  <c:v>2453.61328</c:v>
                </c:pt>
                <c:pt idx="11710">
                  <c:v>2453.61328</c:v>
                </c:pt>
                <c:pt idx="11711">
                  <c:v>2453.61328</c:v>
                </c:pt>
                <c:pt idx="11712">
                  <c:v>2453.61328</c:v>
                </c:pt>
                <c:pt idx="11713">
                  <c:v>2453.61328</c:v>
                </c:pt>
                <c:pt idx="11714">
                  <c:v>2453.61328</c:v>
                </c:pt>
                <c:pt idx="11715">
                  <c:v>2453.61328</c:v>
                </c:pt>
                <c:pt idx="11716">
                  <c:v>2453.61328</c:v>
                </c:pt>
                <c:pt idx="11717">
                  <c:v>2453.61328</c:v>
                </c:pt>
                <c:pt idx="11718">
                  <c:v>2453.61328</c:v>
                </c:pt>
                <c:pt idx="11719">
                  <c:v>2453.61328</c:v>
                </c:pt>
                <c:pt idx="11720">
                  <c:v>2453.61328</c:v>
                </c:pt>
                <c:pt idx="11721">
                  <c:v>2453.61328</c:v>
                </c:pt>
                <c:pt idx="11722">
                  <c:v>2453.61328</c:v>
                </c:pt>
                <c:pt idx="11723">
                  <c:v>2453.61328</c:v>
                </c:pt>
                <c:pt idx="11724">
                  <c:v>2453.61328</c:v>
                </c:pt>
                <c:pt idx="11725">
                  <c:v>2453.61328</c:v>
                </c:pt>
                <c:pt idx="11726">
                  <c:v>2453.61328</c:v>
                </c:pt>
                <c:pt idx="11727">
                  <c:v>2453.61328</c:v>
                </c:pt>
                <c:pt idx="11728">
                  <c:v>2453.61328</c:v>
                </c:pt>
                <c:pt idx="11729">
                  <c:v>2453.61328</c:v>
                </c:pt>
                <c:pt idx="11730">
                  <c:v>2453.61328</c:v>
                </c:pt>
                <c:pt idx="11731">
                  <c:v>2453.61328</c:v>
                </c:pt>
                <c:pt idx="11732">
                  <c:v>2453.61328</c:v>
                </c:pt>
                <c:pt idx="11733">
                  <c:v>2453.61328</c:v>
                </c:pt>
                <c:pt idx="11734">
                  <c:v>2453.61328</c:v>
                </c:pt>
                <c:pt idx="11735">
                  <c:v>2453.61328</c:v>
                </c:pt>
                <c:pt idx="11736">
                  <c:v>2453.61328</c:v>
                </c:pt>
                <c:pt idx="11737">
                  <c:v>2453.61328</c:v>
                </c:pt>
                <c:pt idx="11738">
                  <c:v>2453.61328</c:v>
                </c:pt>
                <c:pt idx="11739">
                  <c:v>2453.61328</c:v>
                </c:pt>
                <c:pt idx="11740">
                  <c:v>2453.61328</c:v>
                </c:pt>
                <c:pt idx="11741">
                  <c:v>2453.61328</c:v>
                </c:pt>
                <c:pt idx="11742">
                  <c:v>2453.61328</c:v>
                </c:pt>
                <c:pt idx="11743">
                  <c:v>2453.61328</c:v>
                </c:pt>
                <c:pt idx="11744">
                  <c:v>2453.61328</c:v>
                </c:pt>
                <c:pt idx="11745">
                  <c:v>2453.61328</c:v>
                </c:pt>
                <c:pt idx="11746">
                  <c:v>2453.61328</c:v>
                </c:pt>
                <c:pt idx="11747">
                  <c:v>2453.61328</c:v>
                </c:pt>
                <c:pt idx="11748">
                  <c:v>2453.61328</c:v>
                </c:pt>
                <c:pt idx="11749">
                  <c:v>2453.61328</c:v>
                </c:pt>
                <c:pt idx="11750">
                  <c:v>2453.61328</c:v>
                </c:pt>
                <c:pt idx="11751">
                  <c:v>2453.61328</c:v>
                </c:pt>
                <c:pt idx="11752">
                  <c:v>2453.61328</c:v>
                </c:pt>
                <c:pt idx="11753">
                  <c:v>2453.61328</c:v>
                </c:pt>
                <c:pt idx="11754">
                  <c:v>2453.61328</c:v>
                </c:pt>
                <c:pt idx="11755">
                  <c:v>2453.61328</c:v>
                </c:pt>
                <c:pt idx="11756">
                  <c:v>2453.61328</c:v>
                </c:pt>
                <c:pt idx="11757">
                  <c:v>2453.61328</c:v>
                </c:pt>
                <c:pt idx="11758">
                  <c:v>2453.61328</c:v>
                </c:pt>
                <c:pt idx="11759">
                  <c:v>2453.61328</c:v>
                </c:pt>
                <c:pt idx="11760">
                  <c:v>2453.61328</c:v>
                </c:pt>
                <c:pt idx="11761">
                  <c:v>2453.61328</c:v>
                </c:pt>
                <c:pt idx="11762">
                  <c:v>2453.61328</c:v>
                </c:pt>
                <c:pt idx="11763">
                  <c:v>2453.61328</c:v>
                </c:pt>
                <c:pt idx="11764">
                  <c:v>2453.61328</c:v>
                </c:pt>
                <c:pt idx="11765">
                  <c:v>2453.61328</c:v>
                </c:pt>
                <c:pt idx="11766">
                  <c:v>2453.61328</c:v>
                </c:pt>
                <c:pt idx="11767">
                  <c:v>2453.61328</c:v>
                </c:pt>
                <c:pt idx="11768">
                  <c:v>2453.61328</c:v>
                </c:pt>
                <c:pt idx="11769">
                  <c:v>2453.61328</c:v>
                </c:pt>
                <c:pt idx="11770">
                  <c:v>2453.61328</c:v>
                </c:pt>
                <c:pt idx="11771">
                  <c:v>2453.61328</c:v>
                </c:pt>
                <c:pt idx="11772">
                  <c:v>2453.61328</c:v>
                </c:pt>
                <c:pt idx="11773">
                  <c:v>2453.61328</c:v>
                </c:pt>
                <c:pt idx="11774">
                  <c:v>2453.61328</c:v>
                </c:pt>
                <c:pt idx="11775">
                  <c:v>2453.61328</c:v>
                </c:pt>
                <c:pt idx="11776">
                  <c:v>2453.61328</c:v>
                </c:pt>
                <c:pt idx="11777">
                  <c:v>2453.61328</c:v>
                </c:pt>
                <c:pt idx="11778">
                  <c:v>2453.61328</c:v>
                </c:pt>
                <c:pt idx="11779">
                  <c:v>2453.61328</c:v>
                </c:pt>
                <c:pt idx="11780">
                  <c:v>2453.61328</c:v>
                </c:pt>
                <c:pt idx="11781">
                  <c:v>2453.61328</c:v>
                </c:pt>
                <c:pt idx="11782">
                  <c:v>2453.61328</c:v>
                </c:pt>
                <c:pt idx="11783">
                  <c:v>2453.61328</c:v>
                </c:pt>
                <c:pt idx="11784">
                  <c:v>2453.61328</c:v>
                </c:pt>
                <c:pt idx="11785">
                  <c:v>2453.61328</c:v>
                </c:pt>
                <c:pt idx="11786">
                  <c:v>2453.61328</c:v>
                </c:pt>
                <c:pt idx="11787">
                  <c:v>2453.61328</c:v>
                </c:pt>
                <c:pt idx="11788">
                  <c:v>2453.61328</c:v>
                </c:pt>
                <c:pt idx="11789">
                  <c:v>2453.61328</c:v>
                </c:pt>
                <c:pt idx="11790">
                  <c:v>2453.61328</c:v>
                </c:pt>
                <c:pt idx="11791">
                  <c:v>2453.61328</c:v>
                </c:pt>
                <c:pt idx="11792">
                  <c:v>2453.61328</c:v>
                </c:pt>
                <c:pt idx="11793">
                  <c:v>2453.61328</c:v>
                </c:pt>
                <c:pt idx="11794">
                  <c:v>2453.61328</c:v>
                </c:pt>
                <c:pt idx="11795">
                  <c:v>2453.61328</c:v>
                </c:pt>
                <c:pt idx="11796">
                  <c:v>2453.61328</c:v>
                </c:pt>
                <c:pt idx="11797">
                  <c:v>2453.61328</c:v>
                </c:pt>
                <c:pt idx="11798">
                  <c:v>2453.61328</c:v>
                </c:pt>
                <c:pt idx="11799">
                  <c:v>2453.61328</c:v>
                </c:pt>
                <c:pt idx="11800">
                  <c:v>2453.61328</c:v>
                </c:pt>
                <c:pt idx="11801">
                  <c:v>2453.61328</c:v>
                </c:pt>
                <c:pt idx="11802">
                  <c:v>2453.61328</c:v>
                </c:pt>
                <c:pt idx="11803">
                  <c:v>2451.1718799999999</c:v>
                </c:pt>
                <c:pt idx="11804">
                  <c:v>2453.61328</c:v>
                </c:pt>
                <c:pt idx="11805">
                  <c:v>2453.61328</c:v>
                </c:pt>
                <c:pt idx="11806">
                  <c:v>2453.61328</c:v>
                </c:pt>
                <c:pt idx="11807">
                  <c:v>2453.61328</c:v>
                </c:pt>
                <c:pt idx="11808">
                  <c:v>2453.61328</c:v>
                </c:pt>
                <c:pt idx="11809">
                  <c:v>2453.61328</c:v>
                </c:pt>
                <c:pt idx="11810">
                  <c:v>2453.61328</c:v>
                </c:pt>
                <c:pt idx="11811">
                  <c:v>2451.1718799999999</c:v>
                </c:pt>
                <c:pt idx="11812">
                  <c:v>2453.61328</c:v>
                </c:pt>
                <c:pt idx="11813">
                  <c:v>2453.61328</c:v>
                </c:pt>
                <c:pt idx="11814">
                  <c:v>2453.61328</c:v>
                </c:pt>
                <c:pt idx="11815">
                  <c:v>2451.1718799999999</c:v>
                </c:pt>
                <c:pt idx="11816">
                  <c:v>2453.61328</c:v>
                </c:pt>
                <c:pt idx="11817">
                  <c:v>2453.61328</c:v>
                </c:pt>
                <c:pt idx="11818">
                  <c:v>2453.61328</c:v>
                </c:pt>
                <c:pt idx="11819">
                  <c:v>2453.61328</c:v>
                </c:pt>
                <c:pt idx="11820">
                  <c:v>2453.61328</c:v>
                </c:pt>
                <c:pt idx="11821">
                  <c:v>2453.61328</c:v>
                </c:pt>
                <c:pt idx="11822">
                  <c:v>2453.61328</c:v>
                </c:pt>
                <c:pt idx="11823">
                  <c:v>2451.1718799999999</c:v>
                </c:pt>
                <c:pt idx="11824">
                  <c:v>2453.61328</c:v>
                </c:pt>
                <c:pt idx="11825">
                  <c:v>2451.1718799999999</c:v>
                </c:pt>
                <c:pt idx="11826">
                  <c:v>2453.61328</c:v>
                </c:pt>
                <c:pt idx="11827">
                  <c:v>2453.61328</c:v>
                </c:pt>
                <c:pt idx="11828">
                  <c:v>2453.61328</c:v>
                </c:pt>
                <c:pt idx="11829">
                  <c:v>2453.61328</c:v>
                </c:pt>
                <c:pt idx="11830">
                  <c:v>2453.61328</c:v>
                </c:pt>
                <c:pt idx="11831">
                  <c:v>2453.61328</c:v>
                </c:pt>
                <c:pt idx="11832">
                  <c:v>2453.61328</c:v>
                </c:pt>
                <c:pt idx="11833">
                  <c:v>2453.61328</c:v>
                </c:pt>
                <c:pt idx="11834">
                  <c:v>2453.61328</c:v>
                </c:pt>
                <c:pt idx="11835">
                  <c:v>2453.61328</c:v>
                </c:pt>
                <c:pt idx="11836">
                  <c:v>2453.61328</c:v>
                </c:pt>
                <c:pt idx="11837">
                  <c:v>2453.61328</c:v>
                </c:pt>
                <c:pt idx="11838">
                  <c:v>2453.61328</c:v>
                </c:pt>
                <c:pt idx="11839">
                  <c:v>2453.61328</c:v>
                </c:pt>
                <c:pt idx="11840">
                  <c:v>2453.61328</c:v>
                </c:pt>
                <c:pt idx="11841">
                  <c:v>2451.1718799999999</c:v>
                </c:pt>
                <c:pt idx="11842">
                  <c:v>2453.61328</c:v>
                </c:pt>
                <c:pt idx="11843">
                  <c:v>2453.61328</c:v>
                </c:pt>
                <c:pt idx="11844">
                  <c:v>2453.61328</c:v>
                </c:pt>
                <c:pt idx="11845">
                  <c:v>2453.61328</c:v>
                </c:pt>
                <c:pt idx="11846">
                  <c:v>2453.61328</c:v>
                </c:pt>
                <c:pt idx="11847">
                  <c:v>2453.61328</c:v>
                </c:pt>
                <c:pt idx="11848">
                  <c:v>2453.61328</c:v>
                </c:pt>
                <c:pt idx="11849">
                  <c:v>2453.61328</c:v>
                </c:pt>
                <c:pt idx="11850">
                  <c:v>2453.61328</c:v>
                </c:pt>
                <c:pt idx="11851">
                  <c:v>2453.61328</c:v>
                </c:pt>
                <c:pt idx="11852">
                  <c:v>2453.61328</c:v>
                </c:pt>
                <c:pt idx="11853">
                  <c:v>2453.61328</c:v>
                </c:pt>
                <c:pt idx="11854">
                  <c:v>2453.61328</c:v>
                </c:pt>
                <c:pt idx="11855">
                  <c:v>2453.61328</c:v>
                </c:pt>
                <c:pt idx="11856">
                  <c:v>2453.61328</c:v>
                </c:pt>
                <c:pt idx="11857">
                  <c:v>2453.61328</c:v>
                </c:pt>
                <c:pt idx="11858">
                  <c:v>2453.61328</c:v>
                </c:pt>
                <c:pt idx="11859">
                  <c:v>2453.61328</c:v>
                </c:pt>
                <c:pt idx="11860">
                  <c:v>2453.61328</c:v>
                </c:pt>
                <c:pt idx="11861">
                  <c:v>2453.61328</c:v>
                </c:pt>
                <c:pt idx="11862">
                  <c:v>2453.61328</c:v>
                </c:pt>
                <c:pt idx="11863">
                  <c:v>2453.61328</c:v>
                </c:pt>
                <c:pt idx="11864">
                  <c:v>2453.61328</c:v>
                </c:pt>
                <c:pt idx="11865">
                  <c:v>2453.61328</c:v>
                </c:pt>
                <c:pt idx="11866">
                  <c:v>2453.61328</c:v>
                </c:pt>
                <c:pt idx="11867">
                  <c:v>2453.61328</c:v>
                </c:pt>
                <c:pt idx="11868">
                  <c:v>2453.61328</c:v>
                </c:pt>
                <c:pt idx="11869">
                  <c:v>2453.61328</c:v>
                </c:pt>
                <c:pt idx="11870">
                  <c:v>2453.61328</c:v>
                </c:pt>
                <c:pt idx="11871">
                  <c:v>2453.61328</c:v>
                </c:pt>
                <c:pt idx="11872">
                  <c:v>2453.61328</c:v>
                </c:pt>
                <c:pt idx="11873">
                  <c:v>2453.61328</c:v>
                </c:pt>
                <c:pt idx="11874">
                  <c:v>2453.61328</c:v>
                </c:pt>
                <c:pt idx="11875">
                  <c:v>2453.61328</c:v>
                </c:pt>
                <c:pt idx="11876">
                  <c:v>2453.61328</c:v>
                </c:pt>
                <c:pt idx="11877">
                  <c:v>2453.61328</c:v>
                </c:pt>
                <c:pt idx="11878">
                  <c:v>2453.61328</c:v>
                </c:pt>
                <c:pt idx="11879">
                  <c:v>2453.61328</c:v>
                </c:pt>
                <c:pt idx="11880">
                  <c:v>2453.61328</c:v>
                </c:pt>
                <c:pt idx="11881">
                  <c:v>2453.61328</c:v>
                </c:pt>
                <c:pt idx="11882">
                  <c:v>2453.61328</c:v>
                </c:pt>
                <c:pt idx="11883">
                  <c:v>2451.1718799999999</c:v>
                </c:pt>
                <c:pt idx="11884">
                  <c:v>2453.61328</c:v>
                </c:pt>
                <c:pt idx="11885">
                  <c:v>2453.61328</c:v>
                </c:pt>
                <c:pt idx="11886">
                  <c:v>2451.1718799999999</c:v>
                </c:pt>
                <c:pt idx="11887">
                  <c:v>2453.61328</c:v>
                </c:pt>
                <c:pt idx="11888">
                  <c:v>2453.61328</c:v>
                </c:pt>
                <c:pt idx="11889">
                  <c:v>2453.61328</c:v>
                </c:pt>
                <c:pt idx="11890">
                  <c:v>2453.61328</c:v>
                </c:pt>
                <c:pt idx="11891">
                  <c:v>2453.61328</c:v>
                </c:pt>
                <c:pt idx="11892">
                  <c:v>2453.61328</c:v>
                </c:pt>
                <c:pt idx="11893">
                  <c:v>2453.61328</c:v>
                </c:pt>
                <c:pt idx="11894">
                  <c:v>2453.61328</c:v>
                </c:pt>
                <c:pt idx="11895">
                  <c:v>2453.61328</c:v>
                </c:pt>
                <c:pt idx="11896">
                  <c:v>2453.61328</c:v>
                </c:pt>
                <c:pt idx="11897">
                  <c:v>2453.61328</c:v>
                </c:pt>
                <c:pt idx="11898">
                  <c:v>2453.61328</c:v>
                </c:pt>
                <c:pt idx="11899">
                  <c:v>2453.61328</c:v>
                </c:pt>
                <c:pt idx="11900">
                  <c:v>2453.61328</c:v>
                </c:pt>
                <c:pt idx="11901">
                  <c:v>2451.1718799999999</c:v>
                </c:pt>
                <c:pt idx="11902">
                  <c:v>2453.61328</c:v>
                </c:pt>
                <c:pt idx="11903">
                  <c:v>2453.61328</c:v>
                </c:pt>
                <c:pt idx="11904">
                  <c:v>2451.1718799999999</c:v>
                </c:pt>
                <c:pt idx="11905">
                  <c:v>2453.61328</c:v>
                </c:pt>
                <c:pt idx="11906">
                  <c:v>2453.61328</c:v>
                </c:pt>
                <c:pt idx="11907">
                  <c:v>2453.61328</c:v>
                </c:pt>
                <c:pt idx="11908">
                  <c:v>2453.61328</c:v>
                </c:pt>
                <c:pt idx="11909">
                  <c:v>2453.61328</c:v>
                </c:pt>
                <c:pt idx="11910">
                  <c:v>2453.61328</c:v>
                </c:pt>
                <c:pt idx="11911">
                  <c:v>2453.61328</c:v>
                </c:pt>
                <c:pt idx="11912">
                  <c:v>2451.1718799999999</c:v>
                </c:pt>
                <c:pt idx="11913">
                  <c:v>2453.61328</c:v>
                </c:pt>
                <c:pt idx="11914">
                  <c:v>2451.1718799999999</c:v>
                </c:pt>
                <c:pt idx="11915">
                  <c:v>2453.61328</c:v>
                </c:pt>
                <c:pt idx="11916">
                  <c:v>2453.61328</c:v>
                </c:pt>
                <c:pt idx="11917">
                  <c:v>2453.61328</c:v>
                </c:pt>
                <c:pt idx="11918">
                  <c:v>2453.61328</c:v>
                </c:pt>
                <c:pt idx="11919">
                  <c:v>2453.61328</c:v>
                </c:pt>
                <c:pt idx="11920">
                  <c:v>2453.61328</c:v>
                </c:pt>
                <c:pt idx="11921">
                  <c:v>2453.61328</c:v>
                </c:pt>
                <c:pt idx="11922">
                  <c:v>2453.61328</c:v>
                </c:pt>
                <c:pt idx="11923">
                  <c:v>2453.61328</c:v>
                </c:pt>
                <c:pt idx="11924">
                  <c:v>2451.1718799999999</c:v>
                </c:pt>
                <c:pt idx="11925">
                  <c:v>2453.61328</c:v>
                </c:pt>
                <c:pt idx="11926">
                  <c:v>2453.61328</c:v>
                </c:pt>
                <c:pt idx="11927">
                  <c:v>2453.61328</c:v>
                </c:pt>
                <c:pt idx="11928">
                  <c:v>2453.61328</c:v>
                </c:pt>
                <c:pt idx="11929">
                  <c:v>2451.1718799999999</c:v>
                </c:pt>
                <c:pt idx="11930">
                  <c:v>2453.61328</c:v>
                </c:pt>
                <c:pt idx="11931">
                  <c:v>2453.61328</c:v>
                </c:pt>
                <c:pt idx="11932">
                  <c:v>2453.61328</c:v>
                </c:pt>
                <c:pt idx="11933">
                  <c:v>2453.61328</c:v>
                </c:pt>
                <c:pt idx="11934">
                  <c:v>2453.61328</c:v>
                </c:pt>
                <c:pt idx="11935">
                  <c:v>2453.61328</c:v>
                </c:pt>
                <c:pt idx="11936">
                  <c:v>2453.61328</c:v>
                </c:pt>
                <c:pt idx="11937">
                  <c:v>2453.61328</c:v>
                </c:pt>
                <c:pt idx="11938">
                  <c:v>2453.61328</c:v>
                </c:pt>
                <c:pt idx="11939">
                  <c:v>2453.61328</c:v>
                </c:pt>
                <c:pt idx="11940">
                  <c:v>2453.61328</c:v>
                </c:pt>
                <c:pt idx="11941">
                  <c:v>2453.61328</c:v>
                </c:pt>
                <c:pt idx="11942">
                  <c:v>2453.61328</c:v>
                </c:pt>
                <c:pt idx="11943">
                  <c:v>2453.61328</c:v>
                </c:pt>
                <c:pt idx="11944">
                  <c:v>2453.61328</c:v>
                </c:pt>
                <c:pt idx="11945">
                  <c:v>2453.61328</c:v>
                </c:pt>
                <c:pt idx="11946">
                  <c:v>2453.61328</c:v>
                </c:pt>
                <c:pt idx="11947">
                  <c:v>2453.61328</c:v>
                </c:pt>
                <c:pt idx="11948">
                  <c:v>2453.61328</c:v>
                </c:pt>
                <c:pt idx="11949">
                  <c:v>2453.61328</c:v>
                </c:pt>
                <c:pt idx="11950">
                  <c:v>2453.61328</c:v>
                </c:pt>
                <c:pt idx="11951">
                  <c:v>2453.61328</c:v>
                </c:pt>
                <c:pt idx="11952">
                  <c:v>2451.1718799999999</c:v>
                </c:pt>
                <c:pt idx="11953">
                  <c:v>2453.61328</c:v>
                </c:pt>
                <c:pt idx="11954">
                  <c:v>2453.61328</c:v>
                </c:pt>
                <c:pt idx="11955">
                  <c:v>2453.61328</c:v>
                </c:pt>
                <c:pt idx="11956">
                  <c:v>2453.61328</c:v>
                </c:pt>
                <c:pt idx="11957">
                  <c:v>2453.61328</c:v>
                </c:pt>
                <c:pt idx="11958">
                  <c:v>2453.61328</c:v>
                </c:pt>
                <c:pt idx="11959">
                  <c:v>2453.61328</c:v>
                </c:pt>
                <c:pt idx="11960">
                  <c:v>2453.61328</c:v>
                </c:pt>
                <c:pt idx="11961">
                  <c:v>2453.61328</c:v>
                </c:pt>
                <c:pt idx="11962">
                  <c:v>2453.61328</c:v>
                </c:pt>
                <c:pt idx="11963">
                  <c:v>2453.61328</c:v>
                </c:pt>
                <c:pt idx="11964">
                  <c:v>2453.61328</c:v>
                </c:pt>
                <c:pt idx="11965">
                  <c:v>2453.61328</c:v>
                </c:pt>
                <c:pt idx="11966">
                  <c:v>2453.61328</c:v>
                </c:pt>
                <c:pt idx="11967">
                  <c:v>2453.61328</c:v>
                </c:pt>
                <c:pt idx="11968">
                  <c:v>2453.61328</c:v>
                </c:pt>
                <c:pt idx="11969">
                  <c:v>2453.61328</c:v>
                </c:pt>
                <c:pt idx="11970">
                  <c:v>2453.61328</c:v>
                </c:pt>
                <c:pt idx="11971">
                  <c:v>2453.61328</c:v>
                </c:pt>
                <c:pt idx="11972">
                  <c:v>2453.61328</c:v>
                </c:pt>
                <c:pt idx="11973">
                  <c:v>2453.61328</c:v>
                </c:pt>
                <c:pt idx="11974">
                  <c:v>2453.61328</c:v>
                </c:pt>
                <c:pt idx="11975">
                  <c:v>2453.61328</c:v>
                </c:pt>
                <c:pt idx="11976">
                  <c:v>2451.1718799999999</c:v>
                </c:pt>
                <c:pt idx="11977">
                  <c:v>2453.61328</c:v>
                </c:pt>
                <c:pt idx="11978">
                  <c:v>2453.61328</c:v>
                </c:pt>
                <c:pt idx="11979">
                  <c:v>2453.61328</c:v>
                </c:pt>
                <c:pt idx="11980">
                  <c:v>2453.61328</c:v>
                </c:pt>
                <c:pt idx="11981">
                  <c:v>2453.61328</c:v>
                </c:pt>
                <c:pt idx="11982">
                  <c:v>2451.1718799999999</c:v>
                </c:pt>
                <c:pt idx="11983">
                  <c:v>2453.61328</c:v>
                </c:pt>
                <c:pt idx="11984">
                  <c:v>2453.61328</c:v>
                </c:pt>
                <c:pt idx="11985">
                  <c:v>2451.1718799999999</c:v>
                </c:pt>
                <c:pt idx="11986">
                  <c:v>2453.61328</c:v>
                </c:pt>
                <c:pt idx="11987">
                  <c:v>2453.61328</c:v>
                </c:pt>
                <c:pt idx="11988">
                  <c:v>2453.61328</c:v>
                </c:pt>
                <c:pt idx="11989">
                  <c:v>2451.1718799999999</c:v>
                </c:pt>
                <c:pt idx="11990">
                  <c:v>2453.61328</c:v>
                </c:pt>
                <c:pt idx="11991">
                  <c:v>2453.61328</c:v>
                </c:pt>
                <c:pt idx="11992">
                  <c:v>2453.61328</c:v>
                </c:pt>
                <c:pt idx="11993">
                  <c:v>2453.61328</c:v>
                </c:pt>
                <c:pt idx="11994">
                  <c:v>2453.61328</c:v>
                </c:pt>
                <c:pt idx="11995">
                  <c:v>2453.61328</c:v>
                </c:pt>
                <c:pt idx="11996">
                  <c:v>2453.61328</c:v>
                </c:pt>
                <c:pt idx="11997">
                  <c:v>2453.61328</c:v>
                </c:pt>
                <c:pt idx="11998">
                  <c:v>2453.61328</c:v>
                </c:pt>
                <c:pt idx="11999">
                  <c:v>2453.61328</c:v>
                </c:pt>
                <c:pt idx="12000">
                  <c:v>2453.61328</c:v>
                </c:pt>
                <c:pt idx="12001">
                  <c:v>2453.61328</c:v>
                </c:pt>
                <c:pt idx="12002">
                  <c:v>2453.61328</c:v>
                </c:pt>
                <c:pt idx="12003">
                  <c:v>2453.61328</c:v>
                </c:pt>
                <c:pt idx="12004">
                  <c:v>2451.1718799999999</c:v>
                </c:pt>
                <c:pt idx="12005">
                  <c:v>2453.61328</c:v>
                </c:pt>
                <c:pt idx="12006">
                  <c:v>2453.61328</c:v>
                </c:pt>
                <c:pt idx="12007">
                  <c:v>2453.61328</c:v>
                </c:pt>
                <c:pt idx="12008">
                  <c:v>2453.61328</c:v>
                </c:pt>
                <c:pt idx="12009">
                  <c:v>2453.61328</c:v>
                </c:pt>
                <c:pt idx="12010">
                  <c:v>2453.61328</c:v>
                </c:pt>
                <c:pt idx="12011">
                  <c:v>2453.61328</c:v>
                </c:pt>
                <c:pt idx="12012">
                  <c:v>2453.61328</c:v>
                </c:pt>
                <c:pt idx="12013">
                  <c:v>2453.61328</c:v>
                </c:pt>
                <c:pt idx="12014">
                  <c:v>2453.61328</c:v>
                </c:pt>
                <c:pt idx="12015">
                  <c:v>2453.61328</c:v>
                </c:pt>
                <c:pt idx="12016">
                  <c:v>2453.61328</c:v>
                </c:pt>
                <c:pt idx="12017">
                  <c:v>2453.61328</c:v>
                </c:pt>
                <c:pt idx="12018">
                  <c:v>2453.61328</c:v>
                </c:pt>
                <c:pt idx="12019">
                  <c:v>2453.61328</c:v>
                </c:pt>
                <c:pt idx="12020">
                  <c:v>2453.61328</c:v>
                </c:pt>
                <c:pt idx="12021">
                  <c:v>2453.61328</c:v>
                </c:pt>
                <c:pt idx="12022">
                  <c:v>2453.61328</c:v>
                </c:pt>
                <c:pt idx="12023">
                  <c:v>2453.61328</c:v>
                </c:pt>
                <c:pt idx="12024">
                  <c:v>2451.1718799999999</c:v>
                </c:pt>
                <c:pt idx="12025">
                  <c:v>2453.61328</c:v>
                </c:pt>
                <c:pt idx="12026">
                  <c:v>2453.61328</c:v>
                </c:pt>
                <c:pt idx="12027">
                  <c:v>2453.61328</c:v>
                </c:pt>
                <c:pt idx="12028">
                  <c:v>2453.61328</c:v>
                </c:pt>
                <c:pt idx="12029">
                  <c:v>2453.61328</c:v>
                </c:pt>
                <c:pt idx="12030">
                  <c:v>2453.61328</c:v>
                </c:pt>
                <c:pt idx="12031">
                  <c:v>2453.61328</c:v>
                </c:pt>
                <c:pt idx="12032">
                  <c:v>2453.61328</c:v>
                </c:pt>
                <c:pt idx="12033">
                  <c:v>2453.61328</c:v>
                </c:pt>
                <c:pt idx="12034">
                  <c:v>2453.61328</c:v>
                </c:pt>
                <c:pt idx="12035">
                  <c:v>2453.61328</c:v>
                </c:pt>
                <c:pt idx="12036">
                  <c:v>2451.1718799999999</c:v>
                </c:pt>
                <c:pt idx="12037">
                  <c:v>2451.1718799999999</c:v>
                </c:pt>
                <c:pt idx="12038">
                  <c:v>2453.61328</c:v>
                </c:pt>
                <c:pt idx="12039">
                  <c:v>2451.1718799999999</c:v>
                </c:pt>
                <c:pt idx="12040">
                  <c:v>2453.61328</c:v>
                </c:pt>
                <c:pt idx="12041">
                  <c:v>2453.61328</c:v>
                </c:pt>
                <c:pt idx="12042">
                  <c:v>2453.61328</c:v>
                </c:pt>
                <c:pt idx="12043">
                  <c:v>2453.61328</c:v>
                </c:pt>
                <c:pt idx="12044">
                  <c:v>2453.61328</c:v>
                </c:pt>
                <c:pt idx="12045">
                  <c:v>2453.61328</c:v>
                </c:pt>
                <c:pt idx="12046">
                  <c:v>2453.61328</c:v>
                </c:pt>
                <c:pt idx="12047">
                  <c:v>2453.61328</c:v>
                </c:pt>
                <c:pt idx="12048">
                  <c:v>2451.1718799999999</c:v>
                </c:pt>
                <c:pt idx="12049">
                  <c:v>2453.61328</c:v>
                </c:pt>
                <c:pt idx="12050">
                  <c:v>2453.61328</c:v>
                </c:pt>
                <c:pt idx="12051">
                  <c:v>2453.61328</c:v>
                </c:pt>
                <c:pt idx="12052">
                  <c:v>2453.61328</c:v>
                </c:pt>
                <c:pt idx="12053">
                  <c:v>2453.61328</c:v>
                </c:pt>
                <c:pt idx="12054">
                  <c:v>2453.61328</c:v>
                </c:pt>
                <c:pt idx="12055">
                  <c:v>2453.61328</c:v>
                </c:pt>
                <c:pt idx="12056">
                  <c:v>2451.1718799999999</c:v>
                </c:pt>
                <c:pt idx="12057">
                  <c:v>2453.61328</c:v>
                </c:pt>
                <c:pt idx="12058">
                  <c:v>2453.61328</c:v>
                </c:pt>
                <c:pt idx="12059">
                  <c:v>2453.61328</c:v>
                </c:pt>
                <c:pt idx="12060">
                  <c:v>2453.61328</c:v>
                </c:pt>
                <c:pt idx="12061">
                  <c:v>2453.61328</c:v>
                </c:pt>
                <c:pt idx="12062">
                  <c:v>2453.61328</c:v>
                </c:pt>
                <c:pt idx="12063">
                  <c:v>2453.61328</c:v>
                </c:pt>
                <c:pt idx="12064">
                  <c:v>2453.61328</c:v>
                </c:pt>
                <c:pt idx="12065">
                  <c:v>2453.61328</c:v>
                </c:pt>
                <c:pt idx="12066">
                  <c:v>2453.61328</c:v>
                </c:pt>
                <c:pt idx="12067">
                  <c:v>2453.61328</c:v>
                </c:pt>
                <c:pt idx="12068">
                  <c:v>2453.61328</c:v>
                </c:pt>
                <c:pt idx="12069">
                  <c:v>2453.61328</c:v>
                </c:pt>
                <c:pt idx="12070">
                  <c:v>2453.61328</c:v>
                </c:pt>
                <c:pt idx="12071">
                  <c:v>2451.1718799999999</c:v>
                </c:pt>
                <c:pt idx="12072">
                  <c:v>2453.61328</c:v>
                </c:pt>
                <c:pt idx="12073">
                  <c:v>2453.61328</c:v>
                </c:pt>
                <c:pt idx="12074">
                  <c:v>2453.61328</c:v>
                </c:pt>
                <c:pt idx="12075">
                  <c:v>2453.61328</c:v>
                </c:pt>
                <c:pt idx="12076">
                  <c:v>2453.61328</c:v>
                </c:pt>
                <c:pt idx="12077">
                  <c:v>2453.61328</c:v>
                </c:pt>
                <c:pt idx="12078">
                  <c:v>2453.61328</c:v>
                </c:pt>
                <c:pt idx="12079">
                  <c:v>2453.61328</c:v>
                </c:pt>
                <c:pt idx="12080">
                  <c:v>2453.61328</c:v>
                </c:pt>
                <c:pt idx="12081">
                  <c:v>2453.61328</c:v>
                </c:pt>
                <c:pt idx="12082">
                  <c:v>2453.61328</c:v>
                </c:pt>
                <c:pt idx="12083">
                  <c:v>2453.61328</c:v>
                </c:pt>
                <c:pt idx="12084">
                  <c:v>2453.61328</c:v>
                </c:pt>
                <c:pt idx="12085">
                  <c:v>2453.61328</c:v>
                </c:pt>
                <c:pt idx="12086">
                  <c:v>2451.1718799999999</c:v>
                </c:pt>
                <c:pt idx="12087">
                  <c:v>2453.61328</c:v>
                </c:pt>
                <c:pt idx="12088">
                  <c:v>2453.61328</c:v>
                </c:pt>
                <c:pt idx="12089">
                  <c:v>2453.61328</c:v>
                </c:pt>
                <c:pt idx="12090">
                  <c:v>2453.61328</c:v>
                </c:pt>
                <c:pt idx="12091">
                  <c:v>2453.61328</c:v>
                </c:pt>
                <c:pt idx="12092">
                  <c:v>2453.61328</c:v>
                </c:pt>
                <c:pt idx="12093">
                  <c:v>2453.61328</c:v>
                </c:pt>
                <c:pt idx="12094">
                  <c:v>2453.61328</c:v>
                </c:pt>
                <c:pt idx="12095">
                  <c:v>2453.61328</c:v>
                </c:pt>
                <c:pt idx="12096">
                  <c:v>2453.61328</c:v>
                </c:pt>
                <c:pt idx="12097">
                  <c:v>2453.61328</c:v>
                </c:pt>
                <c:pt idx="12098">
                  <c:v>2453.61328</c:v>
                </c:pt>
                <c:pt idx="12099">
                  <c:v>2451.1718799999999</c:v>
                </c:pt>
                <c:pt idx="12100">
                  <c:v>2453.61328</c:v>
                </c:pt>
                <c:pt idx="12101">
                  <c:v>2453.61328</c:v>
                </c:pt>
                <c:pt idx="12102">
                  <c:v>2453.61328</c:v>
                </c:pt>
                <c:pt idx="12103">
                  <c:v>2453.61328</c:v>
                </c:pt>
                <c:pt idx="12104">
                  <c:v>2453.61328</c:v>
                </c:pt>
                <c:pt idx="12105">
                  <c:v>2453.61328</c:v>
                </c:pt>
                <c:pt idx="12106">
                  <c:v>2453.61328</c:v>
                </c:pt>
                <c:pt idx="12107">
                  <c:v>2453.61328</c:v>
                </c:pt>
                <c:pt idx="12108">
                  <c:v>2453.61328</c:v>
                </c:pt>
                <c:pt idx="12109">
                  <c:v>2453.61328</c:v>
                </c:pt>
                <c:pt idx="12110">
                  <c:v>2453.61328</c:v>
                </c:pt>
                <c:pt idx="12111">
                  <c:v>2453.61328</c:v>
                </c:pt>
                <c:pt idx="12112">
                  <c:v>2453.61328</c:v>
                </c:pt>
                <c:pt idx="12113">
                  <c:v>2453.61328</c:v>
                </c:pt>
                <c:pt idx="12114">
                  <c:v>2453.61328</c:v>
                </c:pt>
                <c:pt idx="12115">
                  <c:v>2453.61328</c:v>
                </c:pt>
                <c:pt idx="12116">
                  <c:v>2451.1718799999999</c:v>
                </c:pt>
                <c:pt idx="12117">
                  <c:v>2453.61328</c:v>
                </c:pt>
                <c:pt idx="12118">
                  <c:v>2453.61328</c:v>
                </c:pt>
                <c:pt idx="12119">
                  <c:v>2451.1718799999999</c:v>
                </c:pt>
                <c:pt idx="12120">
                  <c:v>2453.61328</c:v>
                </c:pt>
                <c:pt idx="12121">
                  <c:v>2453.61328</c:v>
                </c:pt>
                <c:pt idx="12122">
                  <c:v>2453.61328</c:v>
                </c:pt>
                <c:pt idx="12123">
                  <c:v>2453.61328</c:v>
                </c:pt>
                <c:pt idx="12124">
                  <c:v>2453.61328</c:v>
                </c:pt>
                <c:pt idx="12125">
                  <c:v>2451.1718799999999</c:v>
                </c:pt>
                <c:pt idx="12126">
                  <c:v>2453.61328</c:v>
                </c:pt>
                <c:pt idx="12127">
                  <c:v>2453.61328</c:v>
                </c:pt>
                <c:pt idx="12128">
                  <c:v>2453.61328</c:v>
                </c:pt>
                <c:pt idx="12129">
                  <c:v>2453.61328</c:v>
                </c:pt>
                <c:pt idx="12130">
                  <c:v>2453.61328</c:v>
                </c:pt>
                <c:pt idx="12131">
                  <c:v>2453.61328</c:v>
                </c:pt>
                <c:pt idx="12132">
                  <c:v>2453.61328</c:v>
                </c:pt>
                <c:pt idx="12133">
                  <c:v>2453.61328</c:v>
                </c:pt>
                <c:pt idx="12134">
                  <c:v>2453.61328</c:v>
                </c:pt>
                <c:pt idx="12135">
                  <c:v>2453.61328</c:v>
                </c:pt>
                <c:pt idx="12136">
                  <c:v>2453.61328</c:v>
                </c:pt>
                <c:pt idx="12137">
                  <c:v>2453.61328</c:v>
                </c:pt>
                <c:pt idx="12138">
                  <c:v>2453.61328</c:v>
                </c:pt>
                <c:pt idx="12139">
                  <c:v>2453.61328</c:v>
                </c:pt>
                <c:pt idx="12140">
                  <c:v>2453.61328</c:v>
                </c:pt>
                <c:pt idx="12141">
                  <c:v>2453.61328</c:v>
                </c:pt>
                <c:pt idx="12142">
                  <c:v>2453.61328</c:v>
                </c:pt>
                <c:pt idx="12143">
                  <c:v>2453.61328</c:v>
                </c:pt>
                <c:pt idx="12144">
                  <c:v>2453.61328</c:v>
                </c:pt>
                <c:pt idx="12145">
                  <c:v>2453.61328</c:v>
                </c:pt>
                <c:pt idx="12146">
                  <c:v>2453.61328</c:v>
                </c:pt>
                <c:pt idx="12147">
                  <c:v>2451.1718799999999</c:v>
                </c:pt>
                <c:pt idx="12148">
                  <c:v>2453.61328</c:v>
                </c:pt>
                <c:pt idx="12149">
                  <c:v>2451.1718799999999</c:v>
                </c:pt>
                <c:pt idx="12150">
                  <c:v>2453.61328</c:v>
                </c:pt>
                <c:pt idx="12151">
                  <c:v>2451.1718799999999</c:v>
                </c:pt>
                <c:pt idx="12152">
                  <c:v>2453.61328</c:v>
                </c:pt>
                <c:pt idx="12153">
                  <c:v>2453.61328</c:v>
                </c:pt>
                <c:pt idx="12154">
                  <c:v>2453.61328</c:v>
                </c:pt>
                <c:pt idx="12155">
                  <c:v>2453.61328</c:v>
                </c:pt>
                <c:pt idx="12156">
                  <c:v>2453.61328</c:v>
                </c:pt>
                <c:pt idx="12157">
                  <c:v>2453.61328</c:v>
                </c:pt>
                <c:pt idx="12158">
                  <c:v>2453.61328</c:v>
                </c:pt>
                <c:pt idx="12159">
                  <c:v>2453.61328</c:v>
                </c:pt>
                <c:pt idx="12160">
                  <c:v>2453.61328</c:v>
                </c:pt>
                <c:pt idx="12161">
                  <c:v>2451.1718799999999</c:v>
                </c:pt>
                <c:pt idx="12162">
                  <c:v>2453.61328</c:v>
                </c:pt>
                <c:pt idx="12163">
                  <c:v>2453.61328</c:v>
                </c:pt>
                <c:pt idx="12164">
                  <c:v>2451.1718799999999</c:v>
                </c:pt>
                <c:pt idx="12165">
                  <c:v>2451.1718799999999</c:v>
                </c:pt>
                <c:pt idx="12166">
                  <c:v>2453.61328</c:v>
                </c:pt>
                <c:pt idx="12167">
                  <c:v>2453.61328</c:v>
                </c:pt>
                <c:pt idx="12168">
                  <c:v>2451.1718799999999</c:v>
                </c:pt>
                <c:pt idx="12169">
                  <c:v>2453.61328</c:v>
                </c:pt>
                <c:pt idx="12170">
                  <c:v>2451.1718799999999</c:v>
                </c:pt>
                <c:pt idx="12171">
                  <c:v>2453.61328</c:v>
                </c:pt>
                <c:pt idx="12172">
                  <c:v>2451.1718799999999</c:v>
                </c:pt>
                <c:pt idx="12173">
                  <c:v>2453.61328</c:v>
                </c:pt>
                <c:pt idx="12174">
                  <c:v>2453.61328</c:v>
                </c:pt>
                <c:pt idx="12175">
                  <c:v>2453.61328</c:v>
                </c:pt>
                <c:pt idx="12176">
                  <c:v>2453.61328</c:v>
                </c:pt>
                <c:pt idx="12177">
                  <c:v>2453.61328</c:v>
                </c:pt>
                <c:pt idx="12178">
                  <c:v>2451.1718799999999</c:v>
                </c:pt>
                <c:pt idx="12179">
                  <c:v>2451.1718799999999</c:v>
                </c:pt>
                <c:pt idx="12180">
                  <c:v>2451.1718799999999</c:v>
                </c:pt>
                <c:pt idx="12181">
                  <c:v>2453.61328</c:v>
                </c:pt>
                <c:pt idx="12182">
                  <c:v>2451.1718799999999</c:v>
                </c:pt>
                <c:pt idx="12183">
                  <c:v>2453.61328</c:v>
                </c:pt>
                <c:pt idx="12184">
                  <c:v>2453.61328</c:v>
                </c:pt>
                <c:pt idx="12185">
                  <c:v>2453.61328</c:v>
                </c:pt>
                <c:pt idx="12186">
                  <c:v>2453.61328</c:v>
                </c:pt>
                <c:pt idx="12187">
                  <c:v>2453.61328</c:v>
                </c:pt>
                <c:pt idx="12188">
                  <c:v>2453.61328</c:v>
                </c:pt>
                <c:pt idx="12189">
                  <c:v>2453.61328</c:v>
                </c:pt>
                <c:pt idx="12190">
                  <c:v>2451.1718799999999</c:v>
                </c:pt>
                <c:pt idx="12191">
                  <c:v>2453.61328</c:v>
                </c:pt>
                <c:pt idx="12192">
                  <c:v>2451.1718799999999</c:v>
                </c:pt>
                <c:pt idx="12193">
                  <c:v>2453.61328</c:v>
                </c:pt>
                <c:pt idx="12194">
                  <c:v>2453.61328</c:v>
                </c:pt>
                <c:pt idx="12195">
                  <c:v>2453.61328</c:v>
                </c:pt>
                <c:pt idx="12196">
                  <c:v>2453.61328</c:v>
                </c:pt>
                <c:pt idx="12197">
                  <c:v>2453.61328</c:v>
                </c:pt>
                <c:pt idx="12198">
                  <c:v>2453.61328</c:v>
                </c:pt>
                <c:pt idx="12199">
                  <c:v>2453.61328</c:v>
                </c:pt>
                <c:pt idx="12200">
                  <c:v>2453.61328</c:v>
                </c:pt>
                <c:pt idx="12201">
                  <c:v>2453.61328</c:v>
                </c:pt>
                <c:pt idx="12202">
                  <c:v>2453.61328</c:v>
                </c:pt>
                <c:pt idx="12203">
                  <c:v>2453.61328</c:v>
                </c:pt>
                <c:pt idx="12204">
                  <c:v>2453.61328</c:v>
                </c:pt>
                <c:pt idx="12205">
                  <c:v>2453.61328</c:v>
                </c:pt>
                <c:pt idx="12206">
                  <c:v>2453.61328</c:v>
                </c:pt>
                <c:pt idx="12207">
                  <c:v>2453.61328</c:v>
                </c:pt>
                <c:pt idx="12208">
                  <c:v>2453.61328</c:v>
                </c:pt>
                <c:pt idx="12209">
                  <c:v>2453.61328</c:v>
                </c:pt>
                <c:pt idx="12210">
                  <c:v>2453.61328</c:v>
                </c:pt>
                <c:pt idx="12211">
                  <c:v>2453.61328</c:v>
                </c:pt>
                <c:pt idx="12212">
                  <c:v>2451.1718799999999</c:v>
                </c:pt>
                <c:pt idx="12213">
                  <c:v>2453.61328</c:v>
                </c:pt>
                <c:pt idx="12214">
                  <c:v>2453.61328</c:v>
                </c:pt>
                <c:pt idx="12215">
                  <c:v>2453.61328</c:v>
                </c:pt>
                <c:pt idx="12216">
                  <c:v>2453.61328</c:v>
                </c:pt>
                <c:pt idx="12217">
                  <c:v>2453.61328</c:v>
                </c:pt>
                <c:pt idx="12218">
                  <c:v>2453.61328</c:v>
                </c:pt>
                <c:pt idx="12219">
                  <c:v>2453.61328</c:v>
                </c:pt>
                <c:pt idx="12220">
                  <c:v>2451.1718799999999</c:v>
                </c:pt>
                <c:pt idx="12221">
                  <c:v>2453.61328</c:v>
                </c:pt>
                <c:pt idx="12222">
                  <c:v>2453.61328</c:v>
                </c:pt>
                <c:pt idx="12223">
                  <c:v>2453.61328</c:v>
                </c:pt>
                <c:pt idx="12224">
                  <c:v>2453.61328</c:v>
                </c:pt>
                <c:pt idx="12225">
                  <c:v>2453.61328</c:v>
                </c:pt>
                <c:pt idx="12226">
                  <c:v>2453.61328</c:v>
                </c:pt>
                <c:pt idx="12227">
                  <c:v>2451.1718799999999</c:v>
                </c:pt>
                <c:pt idx="12228">
                  <c:v>2451.1718799999999</c:v>
                </c:pt>
                <c:pt idx="12229">
                  <c:v>2453.61328</c:v>
                </c:pt>
                <c:pt idx="12230">
                  <c:v>2453.61328</c:v>
                </c:pt>
                <c:pt idx="12231">
                  <c:v>2451.1718799999999</c:v>
                </c:pt>
                <c:pt idx="12232">
                  <c:v>2453.61328</c:v>
                </c:pt>
                <c:pt idx="12233">
                  <c:v>2451.1718799999999</c:v>
                </c:pt>
                <c:pt idx="12234">
                  <c:v>2453.61328</c:v>
                </c:pt>
                <c:pt idx="12235">
                  <c:v>2453.61328</c:v>
                </c:pt>
                <c:pt idx="12236">
                  <c:v>2453.61328</c:v>
                </c:pt>
                <c:pt idx="12237">
                  <c:v>2453.61328</c:v>
                </c:pt>
                <c:pt idx="12238">
                  <c:v>2453.61328</c:v>
                </c:pt>
                <c:pt idx="12239">
                  <c:v>2453.61328</c:v>
                </c:pt>
                <c:pt idx="12240">
                  <c:v>2453.61328</c:v>
                </c:pt>
                <c:pt idx="12241">
                  <c:v>2451.1718799999999</c:v>
                </c:pt>
                <c:pt idx="12242">
                  <c:v>2453.61328</c:v>
                </c:pt>
                <c:pt idx="12243">
                  <c:v>2453.61328</c:v>
                </c:pt>
                <c:pt idx="12244">
                  <c:v>2453.61328</c:v>
                </c:pt>
                <c:pt idx="12245">
                  <c:v>2453.61328</c:v>
                </c:pt>
                <c:pt idx="12246">
                  <c:v>2453.61328</c:v>
                </c:pt>
                <c:pt idx="12247">
                  <c:v>2453.61328</c:v>
                </c:pt>
                <c:pt idx="12248">
                  <c:v>2453.61328</c:v>
                </c:pt>
                <c:pt idx="12249">
                  <c:v>2453.61328</c:v>
                </c:pt>
                <c:pt idx="12250">
                  <c:v>2453.61328</c:v>
                </c:pt>
                <c:pt idx="12251">
                  <c:v>2453.61328</c:v>
                </c:pt>
                <c:pt idx="12252">
                  <c:v>2453.61328</c:v>
                </c:pt>
                <c:pt idx="12253">
                  <c:v>2453.61328</c:v>
                </c:pt>
                <c:pt idx="12254">
                  <c:v>2453.61328</c:v>
                </c:pt>
                <c:pt idx="12255">
                  <c:v>2453.61328</c:v>
                </c:pt>
                <c:pt idx="12256">
                  <c:v>2451.1718799999999</c:v>
                </c:pt>
                <c:pt idx="12257">
                  <c:v>2453.61328</c:v>
                </c:pt>
                <c:pt idx="12258">
                  <c:v>2453.61328</c:v>
                </c:pt>
                <c:pt idx="12259">
                  <c:v>2453.61328</c:v>
                </c:pt>
                <c:pt idx="12260">
                  <c:v>2453.61328</c:v>
                </c:pt>
                <c:pt idx="12261">
                  <c:v>2451.1718799999999</c:v>
                </c:pt>
                <c:pt idx="12262">
                  <c:v>2453.61328</c:v>
                </c:pt>
                <c:pt idx="12263">
                  <c:v>2451.1718799999999</c:v>
                </c:pt>
                <c:pt idx="12264">
                  <c:v>2453.61328</c:v>
                </c:pt>
                <c:pt idx="12265">
                  <c:v>2453.61328</c:v>
                </c:pt>
                <c:pt idx="12266">
                  <c:v>2453.61328</c:v>
                </c:pt>
                <c:pt idx="12267">
                  <c:v>2453.61328</c:v>
                </c:pt>
                <c:pt idx="12268">
                  <c:v>2451.1718799999999</c:v>
                </c:pt>
                <c:pt idx="12269">
                  <c:v>2453.61328</c:v>
                </c:pt>
                <c:pt idx="12270">
                  <c:v>2453.61328</c:v>
                </c:pt>
                <c:pt idx="12271">
                  <c:v>2453.61328</c:v>
                </c:pt>
                <c:pt idx="12272">
                  <c:v>2453.61328</c:v>
                </c:pt>
                <c:pt idx="12273">
                  <c:v>2451.1718799999999</c:v>
                </c:pt>
                <c:pt idx="12274">
                  <c:v>2453.61328</c:v>
                </c:pt>
                <c:pt idx="12275">
                  <c:v>2453.61328</c:v>
                </c:pt>
                <c:pt idx="12276">
                  <c:v>2451.1718799999999</c:v>
                </c:pt>
                <c:pt idx="12277">
                  <c:v>2453.61328</c:v>
                </c:pt>
                <c:pt idx="12278">
                  <c:v>2453.61328</c:v>
                </c:pt>
                <c:pt idx="12279">
                  <c:v>2453.61328</c:v>
                </c:pt>
                <c:pt idx="12280">
                  <c:v>2453.61328</c:v>
                </c:pt>
                <c:pt idx="12281">
                  <c:v>2451.1718799999999</c:v>
                </c:pt>
                <c:pt idx="12282">
                  <c:v>2451.1718799999999</c:v>
                </c:pt>
                <c:pt idx="12283">
                  <c:v>2453.61328</c:v>
                </c:pt>
                <c:pt idx="12284">
                  <c:v>2451.1718799999999</c:v>
                </c:pt>
                <c:pt idx="12285">
                  <c:v>2451.1718799999999</c:v>
                </c:pt>
                <c:pt idx="12286">
                  <c:v>2453.61328</c:v>
                </c:pt>
                <c:pt idx="12287">
                  <c:v>2453.61328</c:v>
                </c:pt>
                <c:pt idx="12288">
                  <c:v>2453.61328</c:v>
                </c:pt>
                <c:pt idx="12289">
                  <c:v>2451.1718799999999</c:v>
                </c:pt>
                <c:pt idx="12290">
                  <c:v>2451.1718799999999</c:v>
                </c:pt>
                <c:pt idx="12291">
                  <c:v>2451.1718799999999</c:v>
                </c:pt>
                <c:pt idx="12292">
                  <c:v>2453.61328</c:v>
                </c:pt>
                <c:pt idx="12293">
                  <c:v>2453.61328</c:v>
                </c:pt>
                <c:pt idx="12294">
                  <c:v>2453.61328</c:v>
                </c:pt>
                <c:pt idx="12295">
                  <c:v>2453.61328</c:v>
                </c:pt>
                <c:pt idx="12296">
                  <c:v>2453.61328</c:v>
                </c:pt>
                <c:pt idx="12297">
                  <c:v>2453.61328</c:v>
                </c:pt>
                <c:pt idx="12298">
                  <c:v>2451.1718799999999</c:v>
                </c:pt>
                <c:pt idx="12299">
                  <c:v>2453.61328</c:v>
                </c:pt>
                <c:pt idx="12300">
                  <c:v>2453.61328</c:v>
                </c:pt>
                <c:pt idx="12301">
                  <c:v>2453.61328</c:v>
                </c:pt>
                <c:pt idx="12302">
                  <c:v>2453.61328</c:v>
                </c:pt>
                <c:pt idx="12303">
                  <c:v>2453.61328</c:v>
                </c:pt>
                <c:pt idx="12304">
                  <c:v>2453.61328</c:v>
                </c:pt>
                <c:pt idx="12305">
                  <c:v>2453.61328</c:v>
                </c:pt>
                <c:pt idx="12306">
                  <c:v>2451.1718799999999</c:v>
                </c:pt>
                <c:pt idx="12307">
                  <c:v>2453.61328</c:v>
                </c:pt>
                <c:pt idx="12308">
                  <c:v>2453.61328</c:v>
                </c:pt>
                <c:pt idx="12309">
                  <c:v>2451.1718799999999</c:v>
                </c:pt>
                <c:pt idx="12310">
                  <c:v>2453.61328</c:v>
                </c:pt>
                <c:pt idx="12311">
                  <c:v>2453.61328</c:v>
                </c:pt>
                <c:pt idx="12312">
                  <c:v>2453.61328</c:v>
                </c:pt>
                <c:pt idx="12313">
                  <c:v>2453.61328</c:v>
                </c:pt>
                <c:pt idx="12314">
                  <c:v>2451.1718799999999</c:v>
                </c:pt>
                <c:pt idx="12315">
                  <c:v>2453.61328</c:v>
                </c:pt>
                <c:pt idx="12316">
                  <c:v>2453.61328</c:v>
                </c:pt>
                <c:pt idx="12317">
                  <c:v>2453.61328</c:v>
                </c:pt>
                <c:pt idx="12318">
                  <c:v>2453.61328</c:v>
                </c:pt>
                <c:pt idx="12319">
                  <c:v>2453.61328</c:v>
                </c:pt>
                <c:pt idx="12320">
                  <c:v>2451.1718799999999</c:v>
                </c:pt>
                <c:pt idx="12321">
                  <c:v>2451.1718799999999</c:v>
                </c:pt>
                <c:pt idx="12322">
                  <c:v>2453.61328</c:v>
                </c:pt>
                <c:pt idx="12323">
                  <c:v>2453.61328</c:v>
                </c:pt>
                <c:pt idx="12324">
                  <c:v>2451.1718799999999</c:v>
                </c:pt>
                <c:pt idx="12325">
                  <c:v>2453.61328</c:v>
                </c:pt>
                <c:pt idx="12326">
                  <c:v>2453.61328</c:v>
                </c:pt>
                <c:pt idx="12327">
                  <c:v>2451.1718799999999</c:v>
                </c:pt>
                <c:pt idx="12328">
                  <c:v>2451.1718799999999</c:v>
                </c:pt>
                <c:pt idx="12329">
                  <c:v>2451.1718799999999</c:v>
                </c:pt>
                <c:pt idx="12330">
                  <c:v>2453.61328</c:v>
                </c:pt>
                <c:pt idx="12331">
                  <c:v>2453.61328</c:v>
                </c:pt>
                <c:pt idx="12332">
                  <c:v>2451.1718799999999</c:v>
                </c:pt>
                <c:pt idx="12333">
                  <c:v>2453.61328</c:v>
                </c:pt>
                <c:pt idx="12334">
                  <c:v>2451.1718799999999</c:v>
                </c:pt>
                <c:pt idx="12335">
                  <c:v>2451.1718799999999</c:v>
                </c:pt>
                <c:pt idx="12336">
                  <c:v>2451.1718799999999</c:v>
                </c:pt>
                <c:pt idx="12337">
                  <c:v>2453.61328</c:v>
                </c:pt>
                <c:pt idx="12338">
                  <c:v>2451.1718799999999</c:v>
                </c:pt>
                <c:pt idx="12339">
                  <c:v>2453.61328</c:v>
                </c:pt>
                <c:pt idx="12340">
                  <c:v>2453.61328</c:v>
                </c:pt>
                <c:pt idx="12341">
                  <c:v>2453.61328</c:v>
                </c:pt>
                <c:pt idx="12342">
                  <c:v>2451.1718799999999</c:v>
                </c:pt>
                <c:pt idx="12343">
                  <c:v>2451.1718799999999</c:v>
                </c:pt>
                <c:pt idx="12344">
                  <c:v>2453.61328</c:v>
                </c:pt>
                <c:pt idx="12345">
                  <c:v>2453.61328</c:v>
                </c:pt>
                <c:pt idx="12346">
                  <c:v>2453.61328</c:v>
                </c:pt>
                <c:pt idx="12347">
                  <c:v>2453.61328</c:v>
                </c:pt>
                <c:pt idx="12348">
                  <c:v>2453.61328</c:v>
                </c:pt>
                <c:pt idx="12349">
                  <c:v>2453.61328</c:v>
                </c:pt>
                <c:pt idx="12350">
                  <c:v>2453.61328</c:v>
                </c:pt>
                <c:pt idx="12351">
                  <c:v>2453.61328</c:v>
                </c:pt>
                <c:pt idx="12352">
                  <c:v>2453.61328</c:v>
                </c:pt>
                <c:pt idx="12353">
                  <c:v>2453.61328</c:v>
                </c:pt>
                <c:pt idx="12354">
                  <c:v>2451.1718799999999</c:v>
                </c:pt>
                <c:pt idx="12355">
                  <c:v>2453.61328</c:v>
                </c:pt>
                <c:pt idx="12356">
                  <c:v>2453.61328</c:v>
                </c:pt>
                <c:pt idx="12357">
                  <c:v>2453.61328</c:v>
                </c:pt>
                <c:pt idx="12358">
                  <c:v>2453.61328</c:v>
                </c:pt>
                <c:pt idx="12359">
                  <c:v>2453.61328</c:v>
                </c:pt>
                <c:pt idx="12360">
                  <c:v>2453.61328</c:v>
                </c:pt>
                <c:pt idx="12361">
                  <c:v>2451.1718799999999</c:v>
                </c:pt>
                <c:pt idx="12362">
                  <c:v>2453.61328</c:v>
                </c:pt>
                <c:pt idx="12363">
                  <c:v>2453.61328</c:v>
                </c:pt>
                <c:pt idx="12364">
                  <c:v>2453.61328</c:v>
                </c:pt>
                <c:pt idx="12365">
                  <c:v>2453.61328</c:v>
                </c:pt>
                <c:pt idx="12366">
                  <c:v>2453.61328</c:v>
                </c:pt>
                <c:pt idx="12367">
                  <c:v>2453.61328</c:v>
                </c:pt>
                <c:pt idx="12368">
                  <c:v>2453.61328</c:v>
                </c:pt>
                <c:pt idx="12369">
                  <c:v>2453.61328</c:v>
                </c:pt>
                <c:pt idx="12370">
                  <c:v>2453.61328</c:v>
                </c:pt>
                <c:pt idx="12371">
                  <c:v>2453.61328</c:v>
                </c:pt>
                <c:pt idx="12372">
                  <c:v>2453.61328</c:v>
                </c:pt>
                <c:pt idx="12373">
                  <c:v>2453.61328</c:v>
                </c:pt>
                <c:pt idx="12374">
                  <c:v>2453.61328</c:v>
                </c:pt>
                <c:pt idx="12375">
                  <c:v>2453.61328</c:v>
                </c:pt>
                <c:pt idx="12376">
                  <c:v>2451.1718799999999</c:v>
                </c:pt>
                <c:pt idx="12377">
                  <c:v>2453.61328</c:v>
                </c:pt>
                <c:pt idx="12378">
                  <c:v>2451.1718799999999</c:v>
                </c:pt>
                <c:pt idx="12379">
                  <c:v>2453.61328</c:v>
                </c:pt>
                <c:pt idx="12380">
                  <c:v>2453.61328</c:v>
                </c:pt>
                <c:pt idx="12381">
                  <c:v>2451.1718799999999</c:v>
                </c:pt>
                <c:pt idx="12382">
                  <c:v>2453.61328</c:v>
                </c:pt>
                <c:pt idx="12383">
                  <c:v>2453.61328</c:v>
                </c:pt>
                <c:pt idx="12384">
                  <c:v>2453.61328</c:v>
                </c:pt>
                <c:pt idx="12385">
                  <c:v>2451.1718799999999</c:v>
                </c:pt>
                <c:pt idx="12386">
                  <c:v>2453.61328</c:v>
                </c:pt>
                <c:pt idx="12387">
                  <c:v>2453.61328</c:v>
                </c:pt>
                <c:pt idx="12388">
                  <c:v>2453.61328</c:v>
                </c:pt>
                <c:pt idx="12389">
                  <c:v>2453.61328</c:v>
                </c:pt>
                <c:pt idx="12390">
                  <c:v>2453.61328</c:v>
                </c:pt>
                <c:pt idx="12391">
                  <c:v>2453.61328</c:v>
                </c:pt>
                <c:pt idx="12392">
                  <c:v>2451.1718799999999</c:v>
                </c:pt>
                <c:pt idx="12393">
                  <c:v>2453.61328</c:v>
                </c:pt>
                <c:pt idx="12394">
                  <c:v>2453.61328</c:v>
                </c:pt>
                <c:pt idx="12395">
                  <c:v>2453.61328</c:v>
                </c:pt>
                <c:pt idx="12396">
                  <c:v>2451.1718799999999</c:v>
                </c:pt>
                <c:pt idx="12397">
                  <c:v>2453.61328</c:v>
                </c:pt>
                <c:pt idx="12398">
                  <c:v>2453.61328</c:v>
                </c:pt>
                <c:pt idx="12399">
                  <c:v>2451.1718799999999</c:v>
                </c:pt>
                <c:pt idx="12400">
                  <c:v>2451.1718799999999</c:v>
                </c:pt>
                <c:pt idx="12401">
                  <c:v>2451.1718799999999</c:v>
                </c:pt>
                <c:pt idx="12402">
                  <c:v>2451.1718799999999</c:v>
                </c:pt>
                <c:pt idx="12403">
                  <c:v>2451.1718799999999</c:v>
                </c:pt>
                <c:pt idx="12404">
                  <c:v>2451.1718799999999</c:v>
                </c:pt>
                <c:pt idx="12405">
                  <c:v>2453.61328</c:v>
                </c:pt>
                <c:pt idx="12406">
                  <c:v>2451.1718799999999</c:v>
                </c:pt>
                <c:pt idx="12407">
                  <c:v>2451.1718799999999</c:v>
                </c:pt>
                <c:pt idx="12408">
                  <c:v>2453.61328</c:v>
                </c:pt>
                <c:pt idx="12409">
                  <c:v>2453.61328</c:v>
                </c:pt>
                <c:pt idx="12410">
                  <c:v>2451.1718799999999</c:v>
                </c:pt>
                <c:pt idx="12411">
                  <c:v>2453.61328</c:v>
                </c:pt>
                <c:pt idx="12412">
                  <c:v>2453.61328</c:v>
                </c:pt>
                <c:pt idx="12413">
                  <c:v>2451.1718799999999</c:v>
                </c:pt>
                <c:pt idx="12414">
                  <c:v>2453.61328</c:v>
                </c:pt>
                <c:pt idx="12415">
                  <c:v>2453.61328</c:v>
                </c:pt>
                <c:pt idx="12416">
                  <c:v>2451.1718799999999</c:v>
                </c:pt>
                <c:pt idx="12417">
                  <c:v>2451.1718799999999</c:v>
                </c:pt>
                <c:pt idx="12418">
                  <c:v>2453.61328</c:v>
                </c:pt>
                <c:pt idx="12419">
                  <c:v>2451.1718799999999</c:v>
                </c:pt>
                <c:pt idx="12420">
                  <c:v>2451.1718799999999</c:v>
                </c:pt>
                <c:pt idx="12421">
                  <c:v>2453.61328</c:v>
                </c:pt>
                <c:pt idx="12422">
                  <c:v>2451.1718799999999</c:v>
                </c:pt>
                <c:pt idx="12423">
                  <c:v>2451.1718799999999</c:v>
                </c:pt>
                <c:pt idx="12424">
                  <c:v>2453.61328</c:v>
                </c:pt>
                <c:pt idx="12425">
                  <c:v>2451.1718799999999</c:v>
                </c:pt>
                <c:pt idx="12426">
                  <c:v>2453.61328</c:v>
                </c:pt>
                <c:pt idx="12427">
                  <c:v>2453.61328</c:v>
                </c:pt>
                <c:pt idx="12428">
                  <c:v>2453.61328</c:v>
                </c:pt>
                <c:pt idx="12429">
                  <c:v>2451.1718799999999</c:v>
                </c:pt>
                <c:pt idx="12430">
                  <c:v>2453.61328</c:v>
                </c:pt>
                <c:pt idx="12431">
                  <c:v>2453.61328</c:v>
                </c:pt>
                <c:pt idx="12432">
                  <c:v>2451.1718799999999</c:v>
                </c:pt>
                <c:pt idx="12433">
                  <c:v>2453.61328</c:v>
                </c:pt>
                <c:pt idx="12434">
                  <c:v>2451.1718799999999</c:v>
                </c:pt>
                <c:pt idx="12435">
                  <c:v>2451.1718799999999</c:v>
                </c:pt>
                <c:pt idx="12436">
                  <c:v>2453.61328</c:v>
                </c:pt>
                <c:pt idx="12437">
                  <c:v>2453.61328</c:v>
                </c:pt>
                <c:pt idx="12438">
                  <c:v>2453.61328</c:v>
                </c:pt>
                <c:pt idx="12439">
                  <c:v>2453.61328</c:v>
                </c:pt>
                <c:pt idx="12440">
                  <c:v>2453.61328</c:v>
                </c:pt>
                <c:pt idx="12441">
                  <c:v>2451.1718799999999</c:v>
                </c:pt>
                <c:pt idx="12442">
                  <c:v>2453.61328</c:v>
                </c:pt>
                <c:pt idx="12443">
                  <c:v>2453.61328</c:v>
                </c:pt>
                <c:pt idx="12444">
                  <c:v>2453.61328</c:v>
                </c:pt>
                <c:pt idx="12445">
                  <c:v>2453.61328</c:v>
                </c:pt>
                <c:pt idx="12446">
                  <c:v>2453.61328</c:v>
                </c:pt>
                <c:pt idx="12447">
                  <c:v>2453.61328</c:v>
                </c:pt>
                <c:pt idx="12448">
                  <c:v>2453.61328</c:v>
                </c:pt>
                <c:pt idx="12449">
                  <c:v>2453.61328</c:v>
                </c:pt>
                <c:pt idx="12450">
                  <c:v>2453.61328</c:v>
                </c:pt>
                <c:pt idx="12451">
                  <c:v>2451.1718799999999</c:v>
                </c:pt>
                <c:pt idx="12452">
                  <c:v>2451.1718799999999</c:v>
                </c:pt>
                <c:pt idx="12453">
                  <c:v>2453.61328</c:v>
                </c:pt>
                <c:pt idx="12454">
                  <c:v>2453.61328</c:v>
                </c:pt>
                <c:pt idx="12455">
                  <c:v>2453.61328</c:v>
                </c:pt>
                <c:pt idx="12456">
                  <c:v>2451.1718799999999</c:v>
                </c:pt>
                <c:pt idx="12457">
                  <c:v>2451.1718799999999</c:v>
                </c:pt>
                <c:pt idx="12458">
                  <c:v>2453.61328</c:v>
                </c:pt>
                <c:pt idx="12459">
                  <c:v>2453.61328</c:v>
                </c:pt>
                <c:pt idx="12460">
                  <c:v>2451.1718799999999</c:v>
                </c:pt>
                <c:pt idx="12461">
                  <c:v>2453.61328</c:v>
                </c:pt>
                <c:pt idx="12462">
                  <c:v>2451.1718799999999</c:v>
                </c:pt>
                <c:pt idx="12463">
                  <c:v>2451.1718799999999</c:v>
                </c:pt>
                <c:pt idx="12464">
                  <c:v>2451.1718799999999</c:v>
                </c:pt>
                <c:pt idx="12465">
                  <c:v>2451.1718799999999</c:v>
                </c:pt>
                <c:pt idx="12466">
                  <c:v>2453.61328</c:v>
                </c:pt>
                <c:pt idx="12467">
                  <c:v>2453.61328</c:v>
                </c:pt>
                <c:pt idx="12468">
                  <c:v>2451.1718799999999</c:v>
                </c:pt>
                <c:pt idx="12469">
                  <c:v>2451.1718799999999</c:v>
                </c:pt>
                <c:pt idx="12470">
                  <c:v>2451.1718799999999</c:v>
                </c:pt>
                <c:pt idx="12471">
                  <c:v>2451.1718799999999</c:v>
                </c:pt>
                <c:pt idx="12472">
                  <c:v>2453.61328</c:v>
                </c:pt>
                <c:pt idx="12473">
                  <c:v>2453.61328</c:v>
                </c:pt>
                <c:pt idx="12474">
                  <c:v>2451.1718799999999</c:v>
                </c:pt>
                <c:pt idx="12475">
                  <c:v>2451.1718799999999</c:v>
                </c:pt>
                <c:pt idx="12476">
                  <c:v>2453.61328</c:v>
                </c:pt>
                <c:pt idx="12477">
                  <c:v>2453.61328</c:v>
                </c:pt>
                <c:pt idx="12478">
                  <c:v>2451.1718799999999</c:v>
                </c:pt>
                <c:pt idx="12479">
                  <c:v>2451.1718799999999</c:v>
                </c:pt>
                <c:pt idx="12480">
                  <c:v>2453.61328</c:v>
                </c:pt>
                <c:pt idx="12481">
                  <c:v>2451.1718799999999</c:v>
                </c:pt>
                <c:pt idx="12482">
                  <c:v>2451.1718799999999</c:v>
                </c:pt>
                <c:pt idx="12483">
                  <c:v>2453.61328</c:v>
                </c:pt>
                <c:pt idx="12484">
                  <c:v>2451.1718799999999</c:v>
                </c:pt>
                <c:pt idx="12485">
                  <c:v>2451.1718799999999</c:v>
                </c:pt>
                <c:pt idx="12486">
                  <c:v>2453.61328</c:v>
                </c:pt>
                <c:pt idx="12487">
                  <c:v>2451.1718799999999</c:v>
                </c:pt>
                <c:pt idx="12488">
                  <c:v>2453.61328</c:v>
                </c:pt>
                <c:pt idx="12489">
                  <c:v>2451.1718799999999</c:v>
                </c:pt>
                <c:pt idx="12490">
                  <c:v>2453.61328</c:v>
                </c:pt>
                <c:pt idx="12491">
                  <c:v>2451.1718799999999</c:v>
                </c:pt>
                <c:pt idx="12492">
                  <c:v>2453.61328</c:v>
                </c:pt>
                <c:pt idx="12493">
                  <c:v>2453.61328</c:v>
                </c:pt>
                <c:pt idx="12494">
                  <c:v>2453.61328</c:v>
                </c:pt>
                <c:pt idx="12495">
                  <c:v>2453.61328</c:v>
                </c:pt>
                <c:pt idx="12496">
                  <c:v>2453.61328</c:v>
                </c:pt>
                <c:pt idx="12497">
                  <c:v>2451.1718799999999</c:v>
                </c:pt>
                <c:pt idx="12498">
                  <c:v>2451.1718799999999</c:v>
                </c:pt>
                <c:pt idx="12499">
                  <c:v>2453.61328</c:v>
                </c:pt>
                <c:pt idx="12500">
                  <c:v>2453.61328</c:v>
                </c:pt>
                <c:pt idx="12501">
                  <c:v>2451.1718799999999</c:v>
                </c:pt>
                <c:pt idx="12502">
                  <c:v>2453.61328</c:v>
                </c:pt>
                <c:pt idx="12503">
                  <c:v>2453.61328</c:v>
                </c:pt>
                <c:pt idx="12504">
                  <c:v>2453.61328</c:v>
                </c:pt>
                <c:pt idx="12505">
                  <c:v>2451.1718799999999</c:v>
                </c:pt>
                <c:pt idx="12506">
                  <c:v>2451.1718799999999</c:v>
                </c:pt>
                <c:pt idx="12507">
                  <c:v>2453.61328</c:v>
                </c:pt>
                <c:pt idx="12508">
                  <c:v>2453.61328</c:v>
                </c:pt>
                <c:pt idx="12509">
                  <c:v>2453.61328</c:v>
                </c:pt>
                <c:pt idx="12510">
                  <c:v>2451.1718799999999</c:v>
                </c:pt>
                <c:pt idx="12511">
                  <c:v>2453.61328</c:v>
                </c:pt>
                <c:pt idx="12512">
                  <c:v>2451.1718799999999</c:v>
                </c:pt>
                <c:pt idx="12513">
                  <c:v>2453.61328</c:v>
                </c:pt>
                <c:pt idx="12514">
                  <c:v>2453.61328</c:v>
                </c:pt>
                <c:pt idx="12515">
                  <c:v>2451.1718799999999</c:v>
                </c:pt>
                <c:pt idx="12516">
                  <c:v>2451.1718799999999</c:v>
                </c:pt>
                <c:pt idx="12517">
                  <c:v>2451.1718799999999</c:v>
                </c:pt>
                <c:pt idx="12518">
                  <c:v>2451.1718799999999</c:v>
                </c:pt>
                <c:pt idx="12519">
                  <c:v>2453.61328</c:v>
                </c:pt>
                <c:pt idx="12520">
                  <c:v>2451.1718799999999</c:v>
                </c:pt>
                <c:pt idx="12521">
                  <c:v>2453.61328</c:v>
                </c:pt>
                <c:pt idx="12522">
                  <c:v>2451.1718799999999</c:v>
                </c:pt>
                <c:pt idx="12523">
                  <c:v>2453.61328</c:v>
                </c:pt>
                <c:pt idx="12524">
                  <c:v>2453.61328</c:v>
                </c:pt>
                <c:pt idx="12525">
                  <c:v>2451.1718799999999</c:v>
                </c:pt>
                <c:pt idx="12526">
                  <c:v>2453.61328</c:v>
                </c:pt>
                <c:pt idx="12527">
                  <c:v>2453.61328</c:v>
                </c:pt>
                <c:pt idx="12528">
                  <c:v>2453.61328</c:v>
                </c:pt>
                <c:pt idx="12529">
                  <c:v>2451.1718799999999</c:v>
                </c:pt>
                <c:pt idx="12530">
                  <c:v>2451.1718799999999</c:v>
                </c:pt>
                <c:pt idx="12531">
                  <c:v>2451.1718799999999</c:v>
                </c:pt>
                <c:pt idx="12532">
                  <c:v>2451.1718799999999</c:v>
                </c:pt>
                <c:pt idx="12533">
                  <c:v>2451.1718799999999</c:v>
                </c:pt>
                <c:pt idx="12534">
                  <c:v>2451.1718799999999</c:v>
                </c:pt>
                <c:pt idx="12535">
                  <c:v>2453.61328</c:v>
                </c:pt>
                <c:pt idx="12536">
                  <c:v>2453.61328</c:v>
                </c:pt>
                <c:pt idx="12537">
                  <c:v>2451.1718799999999</c:v>
                </c:pt>
                <c:pt idx="12538">
                  <c:v>2451.1718799999999</c:v>
                </c:pt>
                <c:pt idx="12539">
                  <c:v>2453.61328</c:v>
                </c:pt>
                <c:pt idx="12540">
                  <c:v>2451.1718799999999</c:v>
                </c:pt>
                <c:pt idx="12541">
                  <c:v>2453.61328</c:v>
                </c:pt>
                <c:pt idx="12542">
                  <c:v>2453.61328</c:v>
                </c:pt>
                <c:pt idx="12543">
                  <c:v>2453.61328</c:v>
                </c:pt>
                <c:pt idx="12544">
                  <c:v>2451.1718799999999</c:v>
                </c:pt>
                <c:pt idx="12545">
                  <c:v>2453.61328</c:v>
                </c:pt>
                <c:pt idx="12546">
                  <c:v>2451.1718799999999</c:v>
                </c:pt>
                <c:pt idx="12547">
                  <c:v>2453.61328</c:v>
                </c:pt>
                <c:pt idx="12548">
                  <c:v>2453.61328</c:v>
                </c:pt>
                <c:pt idx="12549">
                  <c:v>2451.1718799999999</c:v>
                </c:pt>
                <c:pt idx="12550">
                  <c:v>2451.1718799999999</c:v>
                </c:pt>
                <c:pt idx="12551">
                  <c:v>2453.61328</c:v>
                </c:pt>
                <c:pt idx="12552">
                  <c:v>2451.1718799999999</c:v>
                </c:pt>
                <c:pt idx="12553">
                  <c:v>2453.61328</c:v>
                </c:pt>
                <c:pt idx="12554">
                  <c:v>2453.61328</c:v>
                </c:pt>
                <c:pt idx="12555">
                  <c:v>2453.61328</c:v>
                </c:pt>
                <c:pt idx="12556">
                  <c:v>2453.61328</c:v>
                </c:pt>
                <c:pt idx="12557">
                  <c:v>2451.1718799999999</c:v>
                </c:pt>
                <c:pt idx="12558">
                  <c:v>2451.1718799999999</c:v>
                </c:pt>
                <c:pt idx="12559">
                  <c:v>2451.1718799999999</c:v>
                </c:pt>
                <c:pt idx="12560">
                  <c:v>2453.61328</c:v>
                </c:pt>
                <c:pt idx="12561">
                  <c:v>2451.1718799999999</c:v>
                </c:pt>
                <c:pt idx="12562">
                  <c:v>2451.1718799999999</c:v>
                </c:pt>
                <c:pt idx="12563">
                  <c:v>2451.1718799999999</c:v>
                </c:pt>
                <c:pt idx="12564">
                  <c:v>2451.1718799999999</c:v>
                </c:pt>
                <c:pt idx="12565">
                  <c:v>2453.61328</c:v>
                </c:pt>
                <c:pt idx="12566">
                  <c:v>2451.1718799999999</c:v>
                </c:pt>
                <c:pt idx="12567">
                  <c:v>2451.1718799999999</c:v>
                </c:pt>
                <c:pt idx="12568">
                  <c:v>2453.61328</c:v>
                </c:pt>
                <c:pt idx="12569">
                  <c:v>2453.61328</c:v>
                </c:pt>
                <c:pt idx="12570">
                  <c:v>2453.61328</c:v>
                </c:pt>
                <c:pt idx="12571">
                  <c:v>2453.61328</c:v>
                </c:pt>
                <c:pt idx="12572">
                  <c:v>2453.61328</c:v>
                </c:pt>
                <c:pt idx="12573">
                  <c:v>2453.61328</c:v>
                </c:pt>
                <c:pt idx="12574">
                  <c:v>2453.61328</c:v>
                </c:pt>
                <c:pt idx="12575">
                  <c:v>2451.1718799999999</c:v>
                </c:pt>
                <c:pt idx="12576">
                  <c:v>2451.1718799999999</c:v>
                </c:pt>
                <c:pt idx="12577">
                  <c:v>2451.1718799999999</c:v>
                </c:pt>
                <c:pt idx="12578">
                  <c:v>2451.1718799999999</c:v>
                </c:pt>
                <c:pt idx="12579">
                  <c:v>2451.1718799999999</c:v>
                </c:pt>
                <c:pt idx="12580">
                  <c:v>2451.1718799999999</c:v>
                </c:pt>
                <c:pt idx="12581">
                  <c:v>2453.61328</c:v>
                </c:pt>
                <c:pt idx="12582">
                  <c:v>2453.61328</c:v>
                </c:pt>
                <c:pt idx="12583">
                  <c:v>2453.61328</c:v>
                </c:pt>
                <c:pt idx="12584">
                  <c:v>2453.61328</c:v>
                </c:pt>
                <c:pt idx="12585">
                  <c:v>2451.1718799999999</c:v>
                </c:pt>
                <c:pt idx="12586">
                  <c:v>2451.1718799999999</c:v>
                </c:pt>
                <c:pt idx="12587">
                  <c:v>2451.1718799999999</c:v>
                </c:pt>
                <c:pt idx="12588">
                  <c:v>2451.1718799999999</c:v>
                </c:pt>
                <c:pt idx="12589">
                  <c:v>2453.61328</c:v>
                </c:pt>
                <c:pt idx="12590">
                  <c:v>2451.1718799999999</c:v>
                </c:pt>
                <c:pt idx="12591">
                  <c:v>2451.1718799999999</c:v>
                </c:pt>
                <c:pt idx="12592">
                  <c:v>2451.1718799999999</c:v>
                </c:pt>
                <c:pt idx="12593">
                  <c:v>2451.1718799999999</c:v>
                </c:pt>
                <c:pt idx="12594">
                  <c:v>2453.61328</c:v>
                </c:pt>
                <c:pt idx="12595">
                  <c:v>2451.1718799999999</c:v>
                </c:pt>
                <c:pt idx="12596">
                  <c:v>2451.1718799999999</c:v>
                </c:pt>
                <c:pt idx="12597">
                  <c:v>2453.61328</c:v>
                </c:pt>
                <c:pt idx="12598">
                  <c:v>2451.1718799999999</c:v>
                </c:pt>
                <c:pt idx="12599">
                  <c:v>2453.61328</c:v>
                </c:pt>
                <c:pt idx="12600">
                  <c:v>2453.61328</c:v>
                </c:pt>
                <c:pt idx="12601">
                  <c:v>2453.61328</c:v>
                </c:pt>
                <c:pt idx="12602">
                  <c:v>2451.1718799999999</c:v>
                </c:pt>
                <c:pt idx="12603">
                  <c:v>2451.1718799999999</c:v>
                </c:pt>
                <c:pt idx="12604">
                  <c:v>2453.61328</c:v>
                </c:pt>
                <c:pt idx="12605">
                  <c:v>2451.1718799999999</c:v>
                </c:pt>
                <c:pt idx="12606">
                  <c:v>2453.61328</c:v>
                </c:pt>
                <c:pt idx="12607">
                  <c:v>2451.1718799999999</c:v>
                </c:pt>
                <c:pt idx="12608">
                  <c:v>2451.1718799999999</c:v>
                </c:pt>
                <c:pt idx="12609">
                  <c:v>2451.1718799999999</c:v>
                </c:pt>
                <c:pt idx="12610">
                  <c:v>2453.61328</c:v>
                </c:pt>
                <c:pt idx="12611">
                  <c:v>2451.1718799999999</c:v>
                </c:pt>
                <c:pt idx="12612">
                  <c:v>2453.61328</c:v>
                </c:pt>
                <c:pt idx="12613">
                  <c:v>2451.1718799999999</c:v>
                </c:pt>
                <c:pt idx="12614">
                  <c:v>2451.1718799999999</c:v>
                </c:pt>
                <c:pt idx="12615">
                  <c:v>2451.1718799999999</c:v>
                </c:pt>
                <c:pt idx="12616">
                  <c:v>2451.1718799999999</c:v>
                </c:pt>
                <c:pt idx="12617">
                  <c:v>2453.61328</c:v>
                </c:pt>
                <c:pt idx="12618">
                  <c:v>2451.1718799999999</c:v>
                </c:pt>
                <c:pt idx="12619">
                  <c:v>2453.61328</c:v>
                </c:pt>
                <c:pt idx="12620">
                  <c:v>2451.1718799999999</c:v>
                </c:pt>
                <c:pt idx="12621">
                  <c:v>2451.1718799999999</c:v>
                </c:pt>
                <c:pt idx="12622">
                  <c:v>2453.61328</c:v>
                </c:pt>
                <c:pt idx="12623">
                  <c:v>2453.61328</c:v>
                </c:pt>
                <c:pt idx="12624">
                  <c:v>2453.61328</c:v>
                </c:pt>
                <c:pt idx="12625">
                  <c:v>2451.1718799999999</c:v>
                </c:pt>
                <c:pt idx="12626">
                  <c:v>2453.61328</c:v>
                </c:pt>
                <c:pt idx="12627">
                  <c:v>2453.61328</c:v>
                </c:pt>
                <c:pt idx="12628">
                  <c:v>2451.1718799999999</c:v>
                </c:pt>
                <c:pt idx="12629">
                  <c:v>2451.1718799999999</c:v>
                </c:pt>
                <c:pt idx="12630">
                  <c:v>2451.1718799999999</c:v>
                </c:pt>
                <c:pt idx="12631">
                  <c:v>2453.61328</c:v>
                </c:pt>
                <c:pt idx="12632">
                  <c:v>2451.1718799999999</c:v>
                </c:pt>
                <c:pt idx="12633">
                  <c:v>2451.1718799999999</c:v>
                </c:pt>
                <c:pt idx="12634">
                  <c:v>2453.61328</c:v>
                </c:pt>
                <c:pt idx="12635">
                  <c:v>2451.1718799999999</c:v>
                </c:pt>
                <c:pt idx="12636">
                  <c:v>2453.61328</c:v>
                </c:pt>
                <c:pt idx="12637">
                  <c:v>2451.1718799999999</c:v>
                </c:pt>
                <c:pt idx="12638">
                  <c:v>2453.61328</c:v>
                </c:pt>
                <c:pt idx="12639">
                  <c:v>2451.1718799999999</c:v>
                </c:pt>
                <c:pt idx="12640">
                  <c:v>2453.61328</c:v>
                </c:pt>
                <c:pt idx="12641">
                  <c:v>2451.1718799999999</c:v>
                </c:pt>
                <c:pt idx="12642">
                  <c:v>2453.61328</c:v>
                </c:pt>
                <c:pt idx="12643">
                  <c:v>2451.1718799999999</c:v>
                </c:pt>
                <c:pt idx="12644">
                  <c:v>2451.1718799999999</c:v>
                </c:pt>
                <c:pt idx="12645">
                  <c:v>2451.1718799999999</c:v>
                </c:pt>
                <c:pt idx="12646">
                  <c:v>2453.61328</c:v>
                </c:pt>
                <c:pt idx="12647">
                  <c:v>2451.1718799999999</c:v>
                </c:pt>
                <c:pt idx="12648">
                  <c:v>2451.1718799999999</c:v>
                </c:pt>
                <c:pt idx="12649">
                  <c:v>2453.61328</c:v>
                </c:pt>
                <c:pt idx="12650">
                  <c:v>2451.1718799999999</c:v>
                </c:pt>
                <c:pt idx="12651">
                  <c:v>2451.1718799999999</c:v>
                </c:pt>
                <c:pt idx="12652">
                  <c:v>2451.1718799999999</c:v>
                </c:pt>
                <c:pt idx="12653">
                  <c:v>2451.1718799999999</c:v>
                </c:pt>
                <c:pt idx="12654">
                  <c:v>2453.61328</c:v>
                </c:pt>
                <c:pt idx="12655">
                  <c:v>2453.61328</c:v>
                </c:pt>
                <c:pt idx="12656">
                  <c:v>2451.1718799999999</c:v>
                </c:pt>
                <c:pt idx="12657">
                  <c:v>2451.1718799999999</c:v>
                </c:pt>
                <c:pt idx="12658">
                  <c:v>2453.61328</c:v>
                </c:pt>
                <c:pt idx="12659">
                  <c:v>2453.61328</c:v>
                </c:pt>
                <c:pt idx="12660">
                  <c:v>2453.61328</c:v>
                </c:pt>
                <c:pt idx="12661">
                  <c:v>2453.61328</c:v>
                </c:pt>
                <c:pt idx="12662">
                  <c:v>2451.1718799999999</c:v>
                </c:pt>
                <c:pt idx="12663">
                  <c:v>2453.61328</c:v>
                </c:pt>
                <c:pt idx="12664">
                  <c:v>2451.1718799999999</c:v>
                </c:pt>
                <c:pt idx="12665">
                  <c:v>2451.1718799999999</c:v>
                </c:pt>
                <c:pt idx="12666">
                  <c:v>2451.1718799999999</c:v>
                </c:pt>
                <c:pt idx="12667">
                  <c:v>2453.61328</c:v>
                </c:pt>
                <c:pt idx="12668">
                  <c:v>2451.1718799999999</c:v>
                </c:pt>
                <c:pt idx="12669">
                  <c:v>2453.61328</c:v>
                </c:pt>
                <c:pt idx="12670">
                  <c:v>2453.61328</c:v>
                </c:pt>
                <c:pt idx="12671">
                  <c:v>2453.61328</c:v>
                </c:pt>
                <c:pt idx="12672">
                  <c:v>2453.61328</c:v>
                </c:pt>
                <c:pt idx="12673">
                  <c:v>2453.61328</c:v>
                </c:pt>
                <c:pt idx="12674">
                  <c:v>2451.1718799999999</c:v>
                </c:pt>
                <c:pt idx="12675">
                  <c:v>2453.61328</c:v>
                </c:pt>
                <c:pt idx="12676">
                  <c:v>2453.61328</c:v>
                </c:pt>
                <c:pt idx="12677">
                  <c:v>2451.1718799999999</c:v>
                </c:pt>
                <c:pt idx="12678">
                  <c:v>2451.1718799999999</c:v>
                </c:pt>
                <c:pt idx="12679">
                  <c:v>2451.1718799999999</c:v>
                </c:pt>
                <c:pt idx="12680">
                  <c:v>2453.61328</c:v>
                </c:pt>
                <c:pt idx="12681">
                  <c:v>2453.61328</c:v>
                </c:pt>
                <c:pt idx="12682">
                  <c:v>2451.1718799999999</c:v>
                </c:pt>
                <c:pt idx="12683">
                  <c:v>2451.1718799999999</c:v>
                </c:pt>
                <c:pt idx="12684">
                  <c:v>2451.1718799999999</c:v>
                </c:pt>
                <c:pt idx="12685">
                  <c:v>2453.61328</c:v>
                </c:pt>
                <c:pt idx="12686">
                  <c:v>2451.1718799999999</c:v>
                </c:pt>
                <c:pt idx="12687">
                  <c:v>2451.1718799999999</c:v>
                </c:pt>
                <c:pt idx="12688">
                  <c:v>2451.1718799999999</c:v>
                </c:pt>
                <c:pt idx="12689">
                  <c:v>2451.1718799999999</c:v>
                </c:pt>
                <c:pt idx="12690">
                  <c:v>2451.1718799999999</c:v>
                </c:pt>
                <c:pt idx="12691">
                  <c:v>2451.1718799999999</c:v>
                </c:pt>
                <c:pt idx="12692">
                  <c:v>2451.1718799999999</c:v>
                </c:pt>
                <c:pt idx="12693">
                  <c:v>2451.1718799999999</c:v>
                </c:pt>
                <c:pt idx="12694">
                  <c:v>2451.1718799999999</c:v>
                </c:pt>
                <c:pt idx="12695">
                  <c:v>2451.1718799999999</c:v>
                </c:pt>
                <c:pt idx="12696">
                  <c:v>2451.1718799999999</c:v>
                </c:pt>
                <c:pt idx="12697">
                  <c:v>2453.61328</c:v>
                </c:pt>
                <c:pt idx="12698">
                  <c:v>2451.1718799999999</c:v>
                </c:pt>
                <c:pt idx="12699">
                  <c:v>2451.1718799999999</c:v>
                </c:pt>
                <c:pt idx="12700">
                  <c:v>2451.1718799999999</c:v>
                </c:pt>
                <c:pt idx="12701">
                  <c:v>2451.1718799999999</c:v>
                </c:pt>
                <c:pt idx="12702">
                  <c:v>2451.1718799999999</c:v>
                </c:pt>
                <c:pt idx="12703">
                  <c:v>2453.61328</c:v>
                </c:pt>
                <c:pt idx="12704">
                  <c:v>2453.61328</c:v>
                </c:pt>
                <c:pt idx="12705">
                  <c:v>2451.1718799999999</c:v>
                </c:pt>
                <c:pt idx="12706">
                  <c:v>2453.61328</c:v>
                </c:pt>
                <c:pt idx="12707">
                  <c:v>2453.61328</c:v>
                </c:pt>
                <c:pt idx="12708">
                  <c:v>2451.1718799999999</c:v>
                </c:pt>
                <c:pt idx="12709">
                  <c:v>2453.61328</c:v>
                </c:pt>
                <c:pt idx="12710">
                  <c:v>2451.1718799999999</c:v>
                </c:pt>
                <c:pt idx="12711">
                  <c:v>2451.1718799999999</c:v>
                </c:pt>
                <c:pt idx="12712">
                  <c:v>2451.1718799999999</c:v>
                </c:pt>
                <c:pt idx="12713">
                  <c:v>2451.1718799999999</c:v>
                </c:pt>
                <c:pt idx="12714">
                  <c:v>2451.1718799999999</c:v>
                </c:pt>
                <c:pt idx="12715">
                  <c:v>2453.61328</c:v>
                </c:pt>
                <c:pt idx="12716">
                  <c:v>2453.61328</c:v>
                </c:pt>
                <c:pt idx="12717">
                  <c:v>2453.61328</c:v>
                </c:pt>
                <c:pt idx="12718">
                  <c:v>2453.61328</c:v>
                </c:pt>
                <c:pt idx="12719">
                  <c:v>2453.61328</c:v>
                </c:pt>
                <c:pt idx="12720">
                  <c:v>2453.61328</c:v>
                </c:pt>
                <c:pt idx="12721">
                  <c:v>2451.1718799999999</c:v>
                </c:pt>
                <c:pt idx="12722">
                  <c:v>2451.1718799999999</c:v>
                </c:pt>
                <c:pt idx="12723">
                  <c:v>2451.1718799999999</c:v>
                </c:pt>
                <c:pt idx="12724">
                  <c:v>2451.1718799999999</c:v>
                </c:pt>
                <c:pt idx="12725">
                  <c:v>2451.1718799999999</c:v>
                </c:pt>
                <c:pt idx="12726">
                  <c:v>2453.61328</c:v>
                </c:pt>
                <c:pt idx="12727">
                  <c:v>2453.61328</c:v>
                </c:pt>
                <c:pt idx="12728">
                  <c:v>2453.61328</c:v>
                </c:pt>
                <c:pt idx="12729">
                  <c:v>2451.1718799999999</c:v>
                </c:pt>
                <c:pt idx="12730">
                  <c:v>2453.61328</c:v>
                </c:pt>
                <c:pt idx="12731">
                  <c:v>2451.1718799999999</c:v>
                </c:pt>
                <c:pt idx="12732">
                  <c:v>2451.1718799999999</c:v>
                </c:pt>
                <c:pt idx="12733">
                  <c:v>2451.1718799999999</c:v>
                </c:pt>
                <c:pt idx="12734">
                  <c:v>2453.61328</c:v>
                </c:pt>
                <c:pt idx="12735">
                  <c:v>2451.1718799999999</c:v>
                </c:pt>
                <c:pt idx="12736">
                  <c:v>2451.1718799999999</c:v>
                </c:pt>
                <c:pt idx="12737">
                  <c:v>2453.61328</c:v>
                </c:pt>
                <c:pt idx="12738">
                  <c:v>2451.1718799999999</c:v>
                </c:pt>
                <c:pt idx="12739">
                  <c:v>2451.1718799999999</c:v>
                </c:pt>
                <c:pt idx="12740">
                  <c:v>2453.61328</c:v>
                </c:pt>
                <c:pt idx="12741">
                  <c:v>2453.61328</c:v>
                </c:pt>
                <c:pt idx="12742">
                  <c:v>2453.61328</c:v>
                </c:pt>
                <c:pt idx="12743">
                  <c:v>2453.61328</c:v>
                </c:pt>
                <c:pt idx="12744">
                  <c:v>2453.61328</c:v>
                </c:pt>
                <c:pt idx="12745">
                  <c:v>2451.1718799999999</c:v>
                </c:pt>
                <c:pt idx="12746">
                  <c:v>2451.1718799999999</c:v>
                </c:pt>
                <c:pt idx="12747">
                  <c:v>2453.61328</c:v>
                </c:pt>
                <c:pt idx="12748">
                  <c:v>2451.1718799999999</c:v>
                </c:pt>
                <c:pt idx="12749">
                  <c:v>2453.61328</c:v>
                </c:pt>
                <c:pt idx="12750">
                  <c:v>2451.1718799999999</c:v>
                </c:pt>
                <c:pt idx="12751">
                  <c:v>2451.1718799999999</c:v>
                </c:pt>
                <c:pt idx="12752">
                  <c:v>2453.61328</c:v>
                </c:pt>
                <c:pt idx="12753">
                  <c:v>2451.1718799999999</c:v>
                </c:pt>
                <c:pt idx="12754">
                  <c:v>2451.1718799999999</c:v>
                </c:pt>
                <c:pt idx="12755">
                  <c:v>2453.61328</c:v>
                </c:pt>
                <c:pt idx="12756">
                  <c:v>2451.1718799999999</c:v>
                </c:pt>
                <c:pt idx="12757">
                  <c:v>2453.61328</c:v>
                </c:pt>
                <c:pt idx="12758">
                  <c:v>2451.1718799999999</c:v>
                </c:pt>
                <c:pt idx="12759">
                  <c:v>2451.1718799999999</c:v>
                </c:pt>
                <c:pt idx="12760">
                  <c:v>2451.1718799999999</c:v>
                </c:pt>
                <c:pt idx="12761">
                  <c:v>2451.1718799999999</c:v>
                </c:pt>
                <c:pt idx="12762">
                  <c:v>2453.61328</c:v>
                </c:pt>
                <c:pt idx="12763">
                  <c:v>2451.1718799999999</c:v>
                </c:pt>
                <c:pt idx="12764">
                  <c:v>2453.61328</c:v>
                </c:pt>
                <c:pt idx="12765">
                  <c:v>2451.1718799999999</c:v>
                </c:pt>
                <c:pt idx="12766">
                  <c:v>2451.1718799999999</c:v>
                </c:pt>
                <c:pt idx="12767">
                  <c:v>2451.1718799999999</c:v>
                </c:pt>
                <c:pt idx="12768">
                  <c:v>2451.1718799999999</c:v>
                </c:pt>
                <c:pt idx="12769">
                  <c:v>2451.1718799999999</c:v>
                </c:pt>
                <c:pt idx="12770">
                  <c:v>2451.1718799999999</c:v>
                </c:pt>
                <c:pt idx="12771">
                  <c:v>2451.1718799999999</c:v>
                </c:pt>
                <c:pt idx="12772">
                  <c:v>2451.1718799999999</c:v>
                </c:pt>
                <c:pt idx="12773">
                  <c:v>2453.61328</c:v>
                </c:pt>
                <c:pt idx="12774">
                  <c:v>2451.1718799999999</c:v>
                </c:pt>
                <c:pt idx="12775">
                  <c:v>2451.1718799999999</c:v>
                </c:pt>
                <c:pt idx="12776">
                  <c:v>2453.61328</c:v>
                </c:pt>
                <c:pt idx="12777">
                  <c:v>2451.1718799999999</c:v>
                </c:pt>
                <c:pt idx="12778">
                  <c:v>2451.1718799999999</c:v>
                </c:pt>
                <c:pt idx="12779">
                  <c:v>2451.1718799999999</c:v>
                </c:pt>
                <c:pt idx="12780">
                  <c:v>2451.1718799999999</c:v>
                </c:pt>
                <c:pt idx="12781">
                  <c:v>2451.1718799999999</c:v>
                </c:pt>
                <c:pt idx="12782">
                  <c:v>2453.61328</c:v>
                </c:pt>
                <c:pt idx="12783">
                  <c:v>2451.1718799999999</c:v>
                </c:pt>
                <c:pt idx="12784">
                  <c:v>2453.61328</c:v>
                </c:pt>
                <c:pt idx="12785">
                  <c:v>2453.61328</c:v>
                </c:pt>
                <c:pt idx="12786">
                  <c:v>2451.1718799999999</c:v>
                </c:pt>
                <c:pt idx="12787">
                  <c:v>2451.1718799999999</c:v>
                </c:pt>
                <c:pt idx="12788">
                  <c:v>2453.61328</c:v>
                </c:pt>
                <c:pt idx="12789">
                  <c:v>2451.1718799999999</c:v>
                </c:pt>
                <c:pt idx="12790">
                  <c:v>2451.1718799999999</c:v>
                </c:pt>
                <c:pt idx="12791">
                  <c:v>2451.1718799999999</c:v>
                </c:pt>
                <c:pt idx="12792">
                  <c:v>2453.61328</c:v>
                </c:pt>
                <c:pt idx="12793">
                  <c:v>2451.1718799999999</c:v>
                </c:pt>
                <c:pt idx="12794">
                  <c:v>2451.1718799999999</c:v>
                </c:pt>
                <c:pt idx="12795">
                  <c:v>2451.1718799999999</c:v>
                </c:pt>
                <c:pt idx="12796">
                  <c:v>2451.1718799999999</c:v>
                </c:pt>
                <c:pt idx="12797">
                  <c:v>2451.1718799999999</c:v>
                </c:pt>
                <c:pt idx="12798">
                  <c:v>2453.61328</c:v>
                </c:pt>
                <c:pt idx="12799">
                  <c:v>2453.61328</c:v>
                </c:pt>
                <c:pt idx="12800">
                  <c:v>2451.1718799999999</c:v>
                </c:pt>
                <c:pt idx="12801">
                  <c:v>2451.1718799999999</c:v>
                </c:pt>
                <c:pt idx="12802">
                  <c:v>2451.1718799999999</c:v>
                </c:pt>
                <c:pt idx="12803">
                  <c:v>2451.1718799999999</c:v>
                </c:pt>
                <c:pt idx="12804">
                  <c:v>2451.1718799999999</c:v>
                </c:pt>
                <c:pt idx="12805">
                  <c:v>2451.1718799999999</c:v>
                </c:pt>
                <c:pt idx="12806">
                  <c:v>2451.1718799999999</c:v>
                </c:pt>
                <c:pt idx="12807">
                  <c:v>2453.61328</c:v>
                </c:pt>
                <c:pt idx="12808">
                  <c:v>2453.61328</c:v>
                </c:pt>
                <c:pt idx="12809">
                  <c:v>2451.1718799999999</c:v>
                </c:pt>
                <c:pt idx="12810">
                  <c:v>2451.1718799999999</c:v>
                </c:pt>
                <c:pt idx="12811">
                  <c:v>2451.1718799999999</c:v>
                </c:pt>
                <c:pt idx="12812">
                  <c:v>2451.1718799999999</c:v>
                </c:pt>
                <c:pt idx="12813">
                  <c:v>2451.1718799999999</c:v>
                </c:pt>
                <c:pt idx="12814">
                  <c:v>2451.1718799999999</c:v>
                </c:pt>
                <c:pt idx="12815">
                  <c:v>2451.1718799999999</c:v>
                </c:pt>
                <c:pt idx="12816">
                  <c:v>2451.1718799999999</c:v>
                </c:pt>
                <c:pt idx="12817">
                  <c:v>2453.61328</c:v>
                </c:pt>
                <c:pt idx="12818">
                  <c:v>2451.1718799999999</c:v>
                </c:pt>
                <c:pt idx="12819">
                  <c:v>2453.61328</c:v>
                </c:pt>
                <c:pt idx="12820">
                  <c:v>2453.61328</c:v>
                </c:pt>
                <c:pt idx="12821">
                  <c:v>2451.1718799999999</c:v>
                </c:pt>
                <c:pt idx="12822">
                  <c:v>2451.1718799999999</c:v>
                </c:pt>
                <c:pt idx="12823">
                  <c:v>2451.1718799999999</c:v>
                </c:pt>
                <c:pt idx="12824">
                  <c:v>2453.61328</c:v>
                </c:pt>
                <c:pt idx="12825">
                  <c:v>2453.61328</c:v>
                </c:pt>
                <c:pt idx="12826">
                  <c:v>2453.61328</c:v>
                </c:pt>
                <c:pt idx="12827">
                  <c:v>2451.1718799999999</c:v>
                </c:pt>
                <c:pt idx="12828">
                  <c:v>2453.61328</c:v>
                </c:pt>
                <c:pt idx="12829">
                  <c:v>2451.1718799999999</c:v>
                </c:pt>
                <c:pt idx="12830">
                  <c:v>2451.1718799999999</c:v>
                </c:pt>
                <c:pt idx="12831">
                  <c:v>2451.1718799999999</c:v>
                </c:pt>
                <c:pt idx="12832">
                  <c:v>2453.61328</c:v>
                </c:pt>
                <c:pt idx="12833">
                  <c:v>2451.1718799999999</c:v>
                </c:pt>
                <c:pt idx="12834">
                  <c:v>2453.61328</c:v>
                </c:pt>
                <c:pt idx="12835">
                  <c:v>2453.61328</c:v>
                </c:pt>
                <c:pt idx="12836">
                  <c:v>2451.1718799999999</c:v>
                </c:pt>
                <c:pt idx="12837">
                  <c:v>2453.61328</c:v>
                </c:pt>
                <c:pt idx="12838">
                  <c:v>2453.61328</c:v>
                </c:pt>
                <c:pt idx="12839">
                  <c:v>2451.1718799999999</c:v>
                </c:pt>
                <c:pt idx="12840">
                  <c:v>2451.1718799999999</c:v>
                </c:pt>
                <c:pt idx="12841">
                  <c:v>2451.1718799999999</c:v>
                </c:pt>
                <c:pt idx="12842">
                  <c:v>2451.1718799999999</c:v>
                </c:pt>
                <c:pt idx="12843">
                  <c:v>2453.61328</c:v>
                </c:pt>
                <c:pt idx="12844">
                  <c:v>2451.1718799999999</c:v>
                </c:pt>
                <c:pt idx="12845">
                  <c:v>2451.1718799999999</c:v>
                </c:pt>
                <c:pt idx="12846">
                  <c:v>2451.1718799999999</c:v>
                </c:pt>
                <c:pt idx="12847">
                  <c:v>2451.1718799999999</c:v>
                </c:pt>
                <c:pt idx="12848">
                  <c:v>2451.1718799999999</c:v>
                </c:pt>
                <c:pt idx="12849">
                  <c:v>2453.61328</c:v>
                </c:pt>
                <c:pt idx="12850">
                  <c:v>2451.1718799999999</c:v>
                </c:pt>
                <c:pt idx="12851">
                  <c:v>2451.1718799999999</c:v>
                </c:pt>
                <c:pt idx="12852">
                  <c:v>2451.1718799999999</c:v>
                </c:pt>
                <c:pt idx="12853">
                  <c:v>2453.61328</c:v>
                </c:pt>
                <c:pt idx="12854">
                  <c:v>2451.1718799999999</c:v>
                </c:pt>
                <c:pt idx="12855">
                  <c:v>2451.1718799999999</c:v>
                </c:pt>
                <c:pt idx="12856">
                  <c:v>2453.61328</c:v>
                </c:pt>
                <c:pt idx="12857">
                  <c:v>2451.1718799999999</c:v>
                </c:pt>
                <c:pt idx="12858">
                  <c:v>2453.61328</c:v>
                </c:pt>
                <c:pt idx="12859">
                  <c:v>2451.1718799999999</c:v>
                </c:pt>
                <c:pt idx="12860">
                  <c:v>2453.61328</c:v>
                </c:pt>
                <c:pt idx="12861">
                  <c:v>2451.1718799999999</c:v>
                </c:pt>
                <c:pt idx="12862">
                  <c:v>2451.1718799999999</c:v>
                </c:pt>
                <c:pt idx="12863">
                  <c:v>2451.1718799999999</c:v>
                </c:pt>
                <c:pt idx="12864">
                  <c:v>2451.1718799999999</c:v>
                </c:pt>
                <c:pt idx="12865">
                  <c:v>2451.1718799999999</c:v>
                </c:pt>
                <c:pt idx="12866">
                  <c:v>2451.1718799999999</c:v>
                </c:pt>
                <c:pt idx="12867">
                  <c:v>2451.1718799999999</c:v>
                </c:pt>
                <c:pt idx="12868">
                  <c:v>2451.1718799999999</c:v>
                </c:pt>
                <c:pt idx="12869">
                  <c:v>2451.1718799999999</c:v>
                </c:pt>
                <c:pt idx="12870">
                  <c:v>2453.61328</c:v>
                </c:pt>
                <c:pt idx="12871">
                  <c:v>2451.1718799999999</c:v>
                </c:pt>
                <c:pt idx="12872">
                  <c:v>2451.1718799999999</c:v>
                </c:pt>
                <c:pt idx="12873">
                  <c:v>2451.1718799999999</c:v>
                </c:pt>
                <c:pt idx="12874">
                  <c:v>2451.1718799999999</c:v>
                </c:pt>
                <c:pt idx="12875">
                  <c:v>2451.1718799999999</c:v>
                </c:pt>
                <c:pt idx="12876">
                  <c:v>2451.1718799999999</c:v>
                </c:pt>
                <c:pt idx="12877">
                  <c:v>2453.61328</c:v>
                </c:pt>
                <c:pt idx="12878">
                  <c:v>2451.1718799999999</c:v>
                </c:pt>
                <c:pt idx="12879">
                  <c:v>2453.61328</c:v>
                </c:pt>
                <c:pt idx="12880">
                  <c:v>2451.1718799999999</c:v>
                </c:pt>
                <c:pt idx="12881">
                  <c:v>2451.1718799999999</c:v>
                </c:pt>
                <c:pt idx="12882">
                  <c:v>2451.1718799999999</c:v>
                </c:pt>
                <c:pt idx="12883">
                  <c:v>2451.1718799999999</c:v>
                </c:pt>
                <c:pt idx="12884">
                  <c:v>2451.1718799999999</c:v>
                </c:pt>
                <c:pt idx="12885">
                  <c:v>2451.1718799999999</c:v>
                </c:pt>
                <c:pt idx="12886">
                  <c:v>2451.1718799999999</c:v>
                </c:pt>
                <c:pt idx="12887">
                  <c:v>2451.1718799999999</c:v>
                </c:pt>
                <c:pt idx="12888">
                  <c:v>2451.1718799999999</c:v>
                </c:pt>
                <c:pt idx="12889">
                  <c:v>2451.1718799999999</c:v>
                </c:pt>
                <c:pt idx="12890">
                  <c:v>2451.1718799999999</c:v>
                </c:pt>
                <c:pt idx="12891">
                  <c:v>2451.1718799999999</c:v>
                </c:pt>
                <c:pt idx="12892">
                  <c:v>2451.1718799999999</c:v>
                </c:pt>
                <c:pt idx="12893">
                  <c:v>2453.61328</c:v>
                </c:pt>
                <c:pt idx="12894">
                  <c:v>2451.1718799999999</c:v>
                </c:pt>
                <c:pt idx="12895">
                  <c:v>2453.61328</c:v>
                </c:pt>
                <c:pt idx="12896">
                  <c:v>2451.1718799999999</c:v>
                </c:pt>
                <c:pt idx="12897">
                  <c:v>2451.1718799999999</c:v>
                </c:pt>
                <c:pt idx="12898">
                  <c:v>2451.1718799999999</c:v>
                </c:pt>
                <c:pt idx="12899">
                  <c:v>2451.1718799999999</c:v>
                </c:pt>
                <c:pt idx="12900">
                  <c:v>2451.1718799999999</c:v>
                </c:pt>
                <c:pt idx="12901">
                  <c:v>2451.1718799999999</c:v>
                </c:pt>
                <c:pt idx="12902">
                  <c:v>2451.1718799999999</c:v>
                </c:pt>
                <c:pt idx="12903">
                  <c:v>2453.61328</c:v>
                </c:pt>
                <c:pt idx="12904">
                  <c:v>2451.1718799999999</c:v>
                </c:pt>
                <c:pt idx="12905">
                  <c:v>2453.61328</c:v>
                </c:pt>
                <c:pt idx="12906">
                  <c:v>2451.1718799999999</c:v>
                </c:pt>
                <c:pt idx="12907">
                  <c:v>2451.1718799999999</c:v>
                </c:pt>
                <c:pt idx="12908">
                  <c:v>2451.1718799999999</c:v>
                </c:pt>
                <c:pt idx="12909">
                  <c:v>2451.1718799999999</c:v>
                </c:pt>
                <c:pt idx="12910">
                  <c:v>2453.61328</c:v>
                </c:pt>
                <c:pt idx="12911">
                  <c:v>2453.61328</c:v>
                </c:pt>
                <c:pt idx="12912">
                  <c:v>2451.1718799999999</c:v>
                </c:pt>
                <c:pt idx="12913">
                  <c:v>2451.1718799999999</c:v>
                </c:pt>
                <c:pt idx="12914">
                  <c:v>2451.1718799999999</c:v>
                </c:pt>
                <c:pt idx="12915">
                  <c:v>2451.1718799999999</c:v>
                </c:pt>
                <c:pt idx="12916">
                  <c:v>2451.1718799999999</c:v>
                </c:pt>
                <c:pt idx="12917">
                  <c:v>2453.61328</c:v>
                </c:pt>
                <c:pt idx="12918">
                  <c:v>2451.1718799999999</c:v>
                </c:pt>
                <c:pt idx="12919">
                  <c:v>2453.61328</c:v>
                </c:pt>
                <c:pt idx="12920">
                  <c:v>2451.1718799999999</c:v>
                </c:pt>
                <c:pt idx="12921">
                  <c:v>2451.1718799999999</c:v>
                </c:pt>
                <c:pt idx="12922">
                  <c:v>2453.61328</c:v>
                </c:pt>
                <c:pt idx="12923">
                  <c:v>2451.1718799999999</c:v>
                </c:pt>
                <c:pt idx="12924">
                  <c:v>2451.1718799999999</c:v>
                </c:pt>
                <c:pt idx="12925">
                  <c:v>2451.1718799999999</c:v>
                </c:pt>
                <c:pt idx="12926">
                  <c:v>2451.1718799999999</c:v>
                </c:pt>
                <c:pt idx="12927">
                  <c:v>2451.1718799999999</c:v>
                </c:pt>
                <c:pt idx="12928">
                  <c:v>2451.1718799999999</c:v>
                </c:pt>
                <c:pt idx="12929">
                  <c:v>2451.1718799999999</c:v>
                </c:pt>
                <c:pt idx="12930">
                  <c:v>2453.61328</c:v>
                </c:pt>
                <c:pt idx="12931">
                  <c:v>2451.1718799999999</c:v>
                </c:pt>
                <c:pt idx="12932">
                  <c:v>2451.1718799999999</c:v>
                </c:pt>
                <c:pt idx="12933">
                  <c:v>2451.1718799999999</c:v>
                </c:pt>
                <c:pt idx="12934">
                  <c:v>2451.1718799999999</c:v>
                </c:pt>
                <c:pt idx="12935">
                  <c:v>2453.61328</c:v>
                </c:pt>
                <c:pt idx="12936">
                  <c:v>2451.1718799999999</c:v>
                </c:pt>
                <c:pt idx="12937">
                  <c:v>2451.1718799999999</c:v>
                </c:pt>
                <c:pt idx="12938">
                  <c:v>2451.1718799999999</c:v>
                </c:pt>
                <c:pt idx="12939">
                  <c:v>2451.1718799999999</c:v>
                </c:pt>
                <c:pt idx="12940">
                  <c:v>2451.1718799999999</c:v>
                </c:pt>
                <c:pt idx="12941">
                  <c:v>2451.1718799999999</c:v>
                </c:pt>
                <c:pt idx="12942">
                  <c:v>2451.1718799999999</c:v>
                </c:pt>
                <c:pt idx="12943">
                  <c:v>2451.1718799999999</c:v>
                </c:pt>
                <c:pt idx="12944">
                  <c:v>2451.1718799999999</c:v>
                </c:pt>
                <c:pt idx="12945">
                  <c:v>2451.1718799999999</c:v>
                </c:pt>
                <c:pt idx="12946">
                  <c:v>2451.1718799999999</c:v>
                </c:pt>
                <c:pt idx="12947">
                  <c:v>2451.1718799999999</c:v>
                </c:pt>
                <c:pt idx="12948">
                  <c:v>2451.1718799999999</c:v>
                </c:pt>
                <c:pt idx="12949">
                  <c:v>2451.1718799999999</c:v>
                </c:pt>
                <c:pt idx="12950">
                  <c:v>2451.1718799999999</c:v>
                </c:pt>
                <c:pt idx="12951">
                  <c:v>2451.1718799999999</c:v>
                </c:pt>
                <c:pt idx="12952">
                  <c:v>2451.1718799999999</c:v>
                </c:pt>
                <c:pt idx="12953">
                  <c:v>2451.1718799999999</c:v>
                </c:pt>
                <c:pt idx="12954">
                  <c:v>2451.1718799999999</c:v>
                </c:pt>
                <c:pt idx="12955">
                  <c:v>2451.1718799999999</c:v>
                </c:pt>
                <c:pt idx="12956">
                  <c:v>2451.1718799999999</c:v>
                </c:pt>
                <c:pt idx="12957">
                  <c:v>2451.1718799999999</c:v>
                </c:pt>
                <c:pt idx="12958">
                  <c:v>2451.1718799999999</c:v>
                </c:pt>
                <c:pt idx="12959">
                  <c:v>2451.1718799999999</c:v>
                </c:pt>
                <c:pt idx="12960">
                  <c:v>2451.1718799999999</c:v>
                </c:pt>
                <c:pt idx="12961">
                  <c:v>2451.1718799999999</c:v>
                </c:pt>
                <c:pt idx="12962">
                  <c:v>2451.1718799999999</c:v>
                </c:pt>
                <c:pt idx="12963">
                  <c:v>2451.1718799999999</c:v>
                </c:pt>
                <c:pt idx="12964">
                  <c:v>2453.61328</c:v>
                </c:pt>
                <c:pt idx="12965">
                  <c:v>2451.1718799999999</c:v>
                </c:pt>
                <c:pt idx="12966">
                  <c:v>2451.1718799999999</c:v>
                </c:pt>
                <c:pt idx="12967">
                  <c:v>2451.1718799999999</c:v>
                </c:pt>
                <c:pt idx="12968">
                  <c:v>2451.1718799999999</c:v>
                </c:pt>
                <c:pt idx="12969">
                  <c:v>2451.1718799999999</c:v>
                </c:pt>
                <c:pt idx="12970">
                  <c:v>2451.1718799999999</c:v>
                </c:pt>
                <c:pt idx="12971">
                  <c:v>2451.1718799999999</c:v>
                </c:pt>
                <c:pt idx="12972">
                  <c:v>2451.1718799999999</c:v>
                </c:pt>
                <c:pt idx="12973">
                  <c:v>2451.1718799999999</c:v>
                </c:pt>
                <c:pt idx="12974">
                  <c:v>2451.1718799999999</c:v>
                </c:pt>
                <c:pt idx="12975">
                  <c:v>2451.1718799999999</c:v>
                </c:pt>
                <c:pt idx="12976">
                  <c:v>2453.61328</c:v>
                </c:pt>
                <c:pt idx="12977">
                  <c:v>2451.1718799999999</c:v>
                </c:pt>
                <c:pt idx="12978">
                  <c:v>2451.1718799999999</c:v>
                </c:pt>
                <c:pt idx="12979">
                  <c:v>2451.1718799999999</c:v>
                </c:pt>
                <c:pt idx="12980">
                  <c:v>2451.1718799999999</c:v>
                </c:pt>
                <c:pt idx="12981">
                  <c:v>2451.1718799999999</c:v>
                </c:pt>
                <c:pt idx="12982">
                  <c:v>2451.1718799999999</c:v>
                </c:pt>
                <c:pt idx="12983">
                  <c:v>2451.1718799999999</c:v>
                </c:pt>
                <c:pt idx="12984">
                  <c:v>2451.1718799999999</c:v>
                </c:pt>
                <c:pt idx="12985">
                  <c:v>2451.1718799999999</c:v>
                </c:pt>
                <c:pt idx="12986">
                  <c:v>2453.61328</c:v>
                </c:pt>
                <c:pt idx="12987">
                  <c:v>2451.1718799999999</c:v>
                </c:pt>
                <c:pt idx="12988">
                  <c:v>2453.61328</c:v>
                </c:pt>
                <c:pt idx="12989">
                  <c:v>2451.1718799999999</c:v>
                </c:pt>
                <c:pt idx="12990">
                  <c:v>2451.1718799999999</c:v>
                </c:pt>
                <c:pt idx="12991">
                  <c:v>2451.1718799999999</c:v>
                </c:pt>
                <c:pt idx="12992">
                  <c:v>2451.1718799999999</c:v>
                </c:pt>
                <c:pt idx="12993">
                  <c:v>2451.1718799999999</c:v>
                </c:pt>
                <c:pt idx="12994">
                  <c:v>2451.1718799999999</c:v>
                </c:pt>
                <c:pt idx="12995">
                  <c:v>2451.1718799999999</c:v>
                </c:pt>
                <c:pt idx="12996">
                  <c:v>2448.73047</c:v>
                </c:pt>
                <c:pt idx="12997">
                  <c:v>2451.1718799999999</c:v>
                </c:pt>
                <c:pt idx="12998">
                  <c:v>2451.1718799999999</c:v>
                </c:pt>
                <c:pt idx="12999">
                  <c:v>2451.1718799999999</c:v>
                </c:pt>
                <c:pt idx="13000">
                  <c:v>2451.1718799999999</c:v>
                </c:pt>
                <c:pt idx="13001">
                  <c:v>2451.1718799999999</c:v>
                </c:pt>
                <c:pt idx="13002">
                  <c:v>2451.1718799999999</c:v>
                </c:pt>
                <c:pt idx="13003">
                  <c:v>2451.1718799999999</c:v>
                </c:pt>
                <c:pt idx="13004">
                  <c:v>2453.61328</c:v>
                </c:pt>
                <c:pt idx="13005">
                  <c:v>2451.1718799999999</c:v>
                </c:pt>
                <c:pt idx="13006">
                  <c:v>2451.1718799999999</c:v>
                </c:pt>
                <c:pt idx="13007">
                  <c:v>2453.61328</c:v>
                </c:pt>
                <c:pt idx="13008">
                  <c:v>2453.61328</c:v>
                </c:pt>
                <c:pt idx="13009">
                  <c:v>2453.61328</c:v>
                </c:pt>
                <c:pt idx="13010">
                  <c:v>2453.61328</c:v>
                </c:pt>
                <c:pt idx="13011">
                  <c:v>2451.1718799999999</c:v>
                </c:pt>
                <c:pt idx="13012">
                  <c:v>2451.1718799999999</c:v>
                </c:pt>
                <c:pt idx="13013">
                  <c:v>2451.1718799999999</c:v>
                </c:pt>
                <c:pt idx="13014">
                  <c:v>2451.1718799999999</c:v>
                </c:pt>
                <c:pt idx="13015">
                  <c:v>2451.1718799999999</c:v>
                </c:pt>
                <c:pt idx="13016">
                  <c:v>2451.1718799999999</c:v>
                </c:pt>
                <c:pt idx="13017">
                  <c:v>2451.1718799999999</c:v>
                </c:pt>
                <c:pt idx="13018">
                  <c:v>2451.1718799999999</c:v>
                </c:pt>
                <c:pt idx="13019">
                  <c:v>2451.1718799999999</c:v>
                </c:pt>
                <c:pt idx="13020">
                  <c:v>2453.61328</c:v>
                </c:pt>
                <c:pt idx="13021">
                  <c:v>2451.1718799999999</c:v>
                </c:pt>
                <c:pt idx="13022">
                  <c:v>2451.1718799999999</c:v>
                </c:pt>
                <c:pt idx="13023">
                  <c:v>2451.1718799999999</c:v>
                </c:pt>
                <c:pt idx="13024">
                  <c:v>2451.1718799999999</c:v>
                </c:pt>
                <c:pt idx="13025">
                  <c:v>2451.1718799999999</c:v>
                </c:pt>
                <c:pt idx="13026">
                  <c:v>2451.1718799999999</c:v>
                </c:pt>
                <c:pt idx="13027">
                  <c:v>2451.1718799999999</c:v>
                </c:pt>
                <c:pt idx="13028">
                  <c:v>2451.1718799999999</c:v>
                </c:pt>
                <c:pt idx="13029">
                  <c:v>2451.1718799999999</c:v>
                </c:pt>
                <c:pt idx="13030">
                  <c:v>2451.1718799999999</c:v>
                </c:pt>
                <c:pt idx="13031">
                  <c:v>2451.1718799999999</c:v>
                </c:pt>
                <c:pt idx="13032">
                  <c:v>2451.1718799999999</c:v>
                </c:pt>
                <c:pt idx="13033">
                  <c:v>2451.1718799999999</c:v>
                </c:pt>
                <c:pt idx="13034">
                  <c:v>2451.1718799999999</c:v>
                </c:pt>
                <c:pt idx="13035">
                  <c:v>2451.1718799999999</c:v>
                </c:pt>
                <c:pt idx="13036">
                  <c:v>2453.61328</c:v>
                </c:pt>
                <c:pt idx="13037">
                  <c:v>2451.1718799999999</c:v>
                </c:pt>
                <c:pt idx="13038">
                  <c:v>2453.61328</c:v>
                </c:pt>
                <c:pt idx="13039">
                  <c:v>2451.1718799999999</c:v>
                </c:pt>
                <c:pt idx="13040">
                  <c:v>2451.1718799999999</c:v>
                </c:pt>
                <c:pt idx="13041">
                  <c:v>2451.1718799999999</c:v>
                </c:pt>
                <c:pt idx="13042">
                  <c:v>2451.1718799999999</c:v>
                </c:pt>
                <c:pt idx="13043">
                  <c:v>2451.1718799999999</c:v>
                </c:pt>
                <c:pt idx="13044">
                  <c:v>2453.61328</c:v>
                </c:pt>
                <c:pt idx="13045">
                  <c:v>2451.1718799999999</c:v>
                </c:pt>
                <c:pt idx="13046">
                  <c:v>2451.1718799999999</c:v>
                </c:pt>
                <c:pt idx="13047">
                  <c:v>2451.1718799999999</c:v>
                </c:pt>
                <c:pt idx="13048">
                  <c:v>2451.1718799999999</c:v>
                </c:pt>
                <c:pt idx="13049">
                  <c:v>2453.61328</c:v>
                </c:pt>
                <c:pt idx="13050">
                  <c:v>2451.1718799999999</c:v>
                </c:pt>
                <c:pt idx="13051">
                  <c:v>2451.1718799999999</c:v>
                </c:pt>
                <c:pt idx="13052">
                  <c:v>2451.1718799999999</c:v>
                </c:pt>
                <c:pt idx="13053">
                  <c:v>2451.1718799999999</c:v>
                </c:pt>
                <c:pt idx="13054">
                  <c:v>2453.61328</c:v>
                </c:pt>
                <c:pt idx="13055">
                  <c:v>2451.1718799999999</c:v>
                </c:pt>
                <c:pt idx="13056">
                  <c:v>2451.1718799999999</c:v>
                </c:pt>
                <c:pt idx="13057">
                  <c:v>2451.1718799999999</c:v>
                </c:pt>
                <c:pt idx="13058">
                  <c:v>2451.1718799999999</c:v>
                </c:pt>
                <c:pt idx="13059">
                  <c:v>2451.1718799999999</c:v>
                </c:pt>
                <c:pt idx="13060">
                  <c:v>2451.1718799999999</c:v>
                </c:pt>
                <c:pt idx="13061">
                  <c:v>2453.61328</c:v>
                </c:pt>
                <c:pt idx="13062">
                  <c:v>2451.1718799999999</c:v>
                </c:pt>
                <c:pt idx="13063">
                  <c:v>2451.1718799999999</c:v>
                </c:pt>
                <c:pt idx="13064">
                  <c:v>2451.1718799999999</c:v>
                </c:pt>
                <c:pt idx="13065">
                  <c:v>2451.1718799999999</c:v>
                </c:pt>
                <c:pt idx="13066">
                  <c:v>2451.1718799999999</c:v>
                </c:pt>
                <c:pt idx="13067">
                  <c:v>2451.1718799999999</c:v>
                </c:pt>
                <c:pt idx="13068">
                  <c:v>2451.1718799999999</c:v>
                </c:pt>
                <c:pt idx="13069">
                  <c:v>2451.1718799999999</c:v>
                </c:pt>
                <c:pt idx="13070">
                  <c:v>2451.1718799999999</c:v>
                </c:pt>
                <c:pt idx="13071">
                  <c:v>2451.1718799999999</c:v>
                </c:pt>
                <c:pt idx="13072">
                  <c:v>2453.61328</c:v>
                </c:pt>
                <c:pt idx="13073">
                  <c:v>2451.1718799999999</c:v>
                </c:pt>
                <c:pt idx="13074">
                  <c:v>2451.1718799999999</c:v>
                </c:pt>
                <c:pt idx="13075">
                  <c:v>2451.1718799999999</c:v>
                </c:pt>
                <c:pt idx="13076">
                  <c:v>2451.1718799999999</c:v>
                </c:pt>
                <c:pt idx="13077">
                  <c:v>2451.1718799999999</c:v>
                </c:pt>
                <c:pt idx="13078">
                  <c:v>2451.1718799999999</c:v>
                </c:pt>
                <c:pt idx="13079">
                  <c:v>2451.1718799999999</c:v>
                </c:pt>
                <c:pt idx="13080">
                  <c:v>2451.1718799999999</c:v>
                </c:pt>
                <c:pt idx="13081">
                  <c:v>2451.1718799999999</c:v>
                </c:pt>
                <c:pt idx="13082">
                  <c:v>2451.1718799999999</c:v>
                </c:pt>
                <c:pt idx="13083">
                  <c:v>2451.1718799999999</c:v>
                </c:pt>
                <c:pt idx="13084">
                  <c:v>2451.1718799999999</c:v>
                </c:pt>
                <c:pt idx="13085">
                  <c:v>2451.1718799999999</c:v>
                </c:pt>
                <c:pt idx="13086">
                  <c:v>2451.1718799999999</c:v>
                </c:pt>
                <c:pt idx="13087">
                  <c:v>2451.1718799999999</c:v>
                </c:pt>
                <c:pt idx="13088">
                  <c:v>2451.1718799999999</c:v>
                </c:pt>
                <c:pt idx="13089">
                  <c:v>2451.1718799999999</c:v>
                </c:pt>
                <c:pt idx="13090">
                  <c:v>2451.1718799999999</c:v>
                </c:pt>
                <c:pt idx="13091">
                  <c:v>2451.1718799999999</c:v>
                </c:pt>
                <c:pt idx="13092">
                  <c:v>2451.1718799999999</c:v>
                </c:pt>
                <c:pt idx="13093">
                  <c:v>2451.1718799999999</c:v>
                </c:pt>
                <c:pt idx="13094">
                  <c:v>2451.1718799999999</c:v>
                </c:pt>
                <c:pt idx="13095">
                  <c:v>2451.1718799999999</c:v>
                </c:pt>
                <c:pt idx="13096">
                  <c:v>2451.1718799999999</c:v>
                </c:pt>
                <c:pt idx="13097">
                  <c:v>2451.1718799999999</c:v>
                </c:pt>
                <c:pt idx="13098">
                  <c:v>2451.1718799999999</c:v>
                </c:pt>
                <c:pt idx="13099">
                  <c:v>2451.1718799999999</c:v>
                </c:pt>
                <c:pt idx="13100">
                  <c:v>2451.1718799999999</c:v>
                </c:pt>
                <c:pt idx="13101">
                  <c:v>2451.1718799999999</c:v>
                </c:pt>
                <c:pt idx="13102">
                  <c:v>2451.1718799999999</c:v>
                </c:pt>
                <c:pt idx="13103">
                  <c:v>2451.1718799999999</c:v>
                </c:pt>
                <c:pt idx="13104">
                  <c:v>2453.61328</c:v>
                </c:pt>
                <c:pt idx="13105">
                  <c:v>2451.1718799999999</c:v>
                </c:pt>
                <c:pt idx="13106">
                  <c:v>2451.1718799999999</c:v>
                </c:pt>
                <c:pt idx="13107">
                  <c:v>2451.1718799999999</c:v>
                </c:pt>
                <c:pt idx="13108">
                  <c:v>2451.1718799999999</c:v>
                </c:pt>
                <c:pt idx="13109">
                  <c:v>2451.1718799999999</c:v>
                </c:pt>
                <c:pt idx="13110">
                  <c:v>2451.1718799999999</c:v>
                </c:pt>
                <c:pt idx="13111">
                  <c:v>2451.1718799999999</c:v>
                </c:pt>
                <c:pt idx="13112">
                  <c:v>2451.1718799999999</c:v>
                </c:pt>
                <c:pt idx="13113">
                  <c:v>2451.1718799999999</c:v>
                </c:pt>
                <c:pt idx="13114">
                  <c:v>2451.1718799999999</c:v>
                </c:pt>
                <c:pt idx="13115">
                  <c:v>2451.1718799999999</c:v>
                </c:pt>
                <c:pt idx="13116">
                  <c:v>2451.1718799999999</c:v>
                </c:pt>
                <c:pt idx="13117">
                  <c:v>2451.1718799999999</c:v>
                </c:pt>
                <c:pt idx="13118">
                  <c:v>2451.1718799999999</c:v>
                </c:pt>
                <c:pt idx="13119">
                  <c:v>2451.1718799999999</c:v>
                </c:pt>
                <c:pt idx="13120">
                  <c:v>2451.1718799999999</c:v>
                </c:pt>
                <c:pt idx="13121">
                  <c:v>2451.1718799999999</c:v>
                </c:pt>
                <c:pt idx="13122">
                  <c:v>2451.1718799999999</c:v>
                </c:pt>
                <c:pt idx="13123">
                  <c:v>2451.1718799999999</c:v>
                </c:pt>
                <c:pt idx="13124">
                  <c:v>2451.1718799999999</c:v>
                </c:pt>
                <c:pt idx="13125">
                  <c:v>2451.1718799999999</c:v>
                </c:pt>
                <c:pt idx="13126">
                  <c:v>2451.1718799999999</c:v>
                </c:pt>
                <c:pt idx="13127">
                  <c:v>2451.1718799999999</c:v>
                </c:pt>
                <c:pt idx="13128">
                  <c:v>2448.73047</c:v>
                </c:pt>
                <c:pt idx="13129">
                  <c:v>2451.1718799999999</c:v>
                </c:pt>
                <c:pt idx="13130">
                  <c:v>2451.1718799999999</c:v>
                </c:pt>
                <c:pt idx="13131">
                  <c:v>2451.1718799999999</c:v>
                </c:pt>
                <c:pt idx="13132">
                  <c:v>2451.1718799999999</c:v>
                </c:pt>
                <c:pt idx="13133">
                  <c:v>2451.1718799999999</c:v>
                </c:pt>
                <c:pt idx="13134">
                  <c:v>2451.1718799999999</c:v>
                </c:pt>
                <c:pt idx="13135">
                  <c:v>2453.61328</c:v>
                </c:pt>
                <c:pt idx="13136">
                  <c:v>2451.1718799999999</c:v>
                </c:pt>
                <c:pt idx="13137">
                  <c:v>2451.1718799999999</c:v>
                </c:pt>
                <c:pt idx="13138">
                  <c:v>2451.1718799999999</c:v>
                </c:pt>
                <c:pt idx="13139">
                  <c:v>2451.1718799999999</c:v>
                </c:pt>
                <c:pt idx="13140">
                  <c:v>2451.1718799999999</c:v>
                </c:pt>
                <c:pt idx="13141">
                  <c:v>2451.1718799999999</c:v>
                </c:pt>
                <c:pt idx="13142">
                  <c:v>2451.1718799999999</c:v>
                </c:pt>
                <c:pt idx="13143">
                  <c:v>2451.1718799999999</c:v>
                </c:pt>
                <c:pt idx="13144">
                  <c:v>2451.1718799999999</c:v>
                </c:pt>
                <c:pt idx="13145">
                  <c:v>2451.1718799999999</c:v>
                </c:pt>
                <c:pt idx="13146">
                  <c:v>2451.1718799999999</c:v>
                </c:pt>
                <c:pt idx="13147">
                  <c:v>2451.1718799999999</c:v>
                </c:pt>
                <c:pt idx="13148">
                  <c:v>2451.1718799999999</c:v>
                </c:pt>
                <c:pt idx="13149">
                  <c:v>2451.1718799999999</c:v>
                </c:pt>
                <c:pt idx="13150">
                  <c:v>2451.1718799999999</c:v>
                </c:pt>
                <c:pt idx="13151">
                  <c:v>2451.1718799999999</c:v>
                </c:pt>
                <c:pt idx="13152">
                  <c:v>2451.1718799999999</c:v>
                </c:pt>
                <c:pt idx="13153">
                  <c:v>2451.1718799999999</c:v>
                </c:pt>
                <c:pt idx="13154">
                  <c:v>2451.1718799999999</c:v>
                </c:pt>
                <c:pt idx="13155">
                  <c:v>2453.61328</c:v>
                </c:pt>
                <c:pt idx="13156">
                  <c:v>2451.1718799999999</c:v>
                </c:pt>
                <c:pt idx="13157">
                  <c:v>2451.1718799999999</c:v>
                </c:pt>
                <c:pt idx="13158">
                  <c:v>2451.1718799999999</c:v>
                </c:pt>
                <c:pt idx="13159">
                  <c:v>2451.1718799999999</c:v>
                </c:pt>
                <c:pt idx="13160">
                  <c:v>2451.1718799999999</c:v>
                </c:pt>
                <c:pt idx="13161">
                  <c:v>2451.1718799999999</c:v>
                </c:pt>
                <c:pt idx="13162">
                  <c:v>2451.1718799999999</c:v>
                </c:pt>
                <c:pt idx="13163">
                  <c:v>2451.1718799999999</c:v>
                </c:pt>
                <c:pt idx="13164">
                  <c:v>2451.1718799999999</c:v>
                </c:pt>
                <c:pt idx="13165">
                  <c:v>2451.1718799999999</c:v>
                </c:pt>
                <c:pt idx="13166">
                  <c:v>2451.1718799999999</c:v>
                </c:pt>
                <c:pt idx="13167">
                  <c:v>2451.1718799999999</c:v>
                </c:pt>
                <c:pt idx="13168">
                  <c:v>2451.1718799999999</c:v>
                </c:pt>
                <c:pt idx="13169">
                  <c:v>2453.61328</c:v>
                </c:pt>
                <c:pt idx="13170">
                  <c:v>2451.1718799999999</c:v>
                </c:pt>
                <c:pt idx="13171">
                  <c:v>2451.1718799999999</c:v>
                </c:pt>
                <c:pt idx="13172">
                  <c:v>2451.1718799999999</c:v>
                </c:pt>
                <c:pt idx="13173">
                  <c:v>2451.1718799999999</c:v>
                </c:pt>
                <c:pt idx="13174">
                  <c:v>2451.1718799999999</c:v>
                </c:pt>
                <c:pt idx="13175">
                  <c:v>2451.1718799999999</c:v>
                </c:pt>
                <c:pt idx="13176">
                  <c:v>2451.1718799999999</c:v>
                </c:pt>
                <c:pt idx="13177">
                  <c:v>2451.1718799999999</c:v>
                </c:pt>
                <c:pt idx="13178">
                  <c:v>2451.1718799999999</c:v>
                </c:pt>
                <c:pt idx="13179">
                  <c:v>2451.1718799999999</c:v>
                </c:pt>
                <c:pt idx="13180">
                  <c:v>2451.1718799999999</c:v>
                </c:pt>
                <c:pt idx="13181">
                  <c:v>2451.1718799999999</c:v>
                </c:pt>
                <c:pt idx="13182">
                  <c:v>2451.1718799999999</c:v>
                </c:pt>
                <c:pt idx="13183">
                  <c:v>2451.1718799999999</c:v>
                </c:pt>
                <c:pt idx="13184">
                  <c:v>2451.1718799999999</c:v>
                </c:pt>
                <c:pt idx="13185">
                  <c:v>2453.61328</c:v>
                </c:pt>
                <c:pt idx="13186">
                  <c:v>2451.1718799999999</c:v>
                </c:pt>
                <c:pt idx="13187">
                  <c:v>2451.1718799999999</c:v>
                </c:pt>
                <c:pt idx="13188">
                  <c:v>2451.1718799999999</c:v>
                </c:pt>
                <c:pt idx="13189">
                  <c:v>2451.1718799999999</c:v>
                </c:pt>
                <c:pt idx="13190">
                  <c:v>2451.1718799999999</c:v>
                </c:pt>
                <c:pt idx="13191">
                  <c:v>2451.1718799999999</c:v>
                </c:pt>
                <c:pt idx="13192">
                  <c:v>2451.1718799999999</c:v>
                </c:pt>
                <c:pt idx="13193">
                  <c:v>2451.1718799999999</c:v>
                </c:pt>
                <c:pt idx="13194">
                  <c:v>2451.1718799999999</c:v>
                </c:pt>
                <c:pt idx="13195">
                  <c:v>2451.1718799999999</c:v>
                </c:pt>
                <c:pt idx="13196">
                  <c:v>2451.1718799999999</c:v>
                </c:pt>
                <c:pt idx="13197">
                  <c:v>2448.73047</c:v>
                </c:pt>
                <c:pt idx="13198">
                  <c:v>2451.1718799999999</c:v>
                </c:pt>
                <c:pt idx="13199">
                  <c:v>2451.1718799999999</c:v>
                </c:pt>
                <c:pt idx="13200">
                  <c:v>2451.1718799999999</c:v>
                </c:pt>
                <c:pt idx="13201">
                  <c:v>2451.1718799999999</c:v>
                </c:pt>
                <c:pt idx="13202">
                  <c:v>2451.1718799999999</c:v>
                </c:pt>
                <c:pt idx="13203">
                  <c:v>2451.1718799999999</c:v>
                </c:pt>
                <c:pt idx="13204">
                  <c:v>2451.1718799999999</c:v>
                </c:pt>
                <c:pt idx="13205">
                  <c:v>2451.1718799999999</c:v>
                </c:pt>
                <c:pt idx="13206">
                  <c:v>2451.1718799999999</c:v>
                </c:pt>
                <c:pt idx="13207">
                  <c:v>2451.1718799999999</c:v>
                </c:pt>
                <c:pt idx="13208">
                  <c:v>2451.1718799999999</c:v>
                </c:pt>
                <c:pt idx="13209">
                  <c:v>2451.1718799999999</c:v>
                </c:pt>
                <c:pt idx="13210">
                  <c:v>2451.1718799999999</c:v>
                </c:pt>
                <c:pt idx="13211">
                  <c:v>2451.1718799999999</c:v>
                </c:pt>
                <c:pt idx="13212">
                  <c:v>2451.1718799999999</c:v>
                </c:pt>
                <c:pt idx="13213">
                  <c:v>2451.1718799999999</c:v>
                </c:pt>
                <c:pt idx="13214">
                  <c:v>2451.1718799999999</c:v>
                </c:pt>
                <c:pt idx="13215">
                  <c:v>2451.1718799999999</c:v>
                </c:pt>
                <c:pt idx="13216">
                  <c:v>2451.1718799999999</c:v>
                </c:pt>
                <c:pt idx="13217">
                  <c:v>2451.1718799999999</c:v>
                </c:pt>
                <c:pt idx="13218">
                  <c:v>2451.1718799999999</c:v>
                </c:pt>
                <c:pt idx="13219">
                  <c:v>2448.73047</c:v>
                </c:pt>
                <c:pt idx="13220">
                  <c:v>2451.1718799999999</c:v>
                </c:pt>
                <c:pt idx="13221">
                  <c:v>2451.1718799999999</c:v>
                </c:pt>
                <c:pt idx="13222">
                  <c:v>2451.1718799999999</c:v>
                </c:pt>
                <c:pt idx="13223">
                  <c:v>2451.1718799999999</c:v>
                </c:pt>
                <c:pt idx="13224">
                  <c:v>2451.1718799999999</c:v>
                </c:pt>
                <c:pt idx="13225">
                  <c:v>2453.61328</c:v>
                </c:pt>
                <c:pt idx="13226">
                  <c:v>2451.1718799999999</c:v>
                </c:pt>
                <c:pt idx="13227">
                  <c:v>2451.1718799999999</c:v>
                </c:pt>
                <c:pt idx="13228">
                  <c:v>2453.61328</c:v>
                </c:pt>
                <c:pt idx="13229">
                  <c:v>2451.1718799999999</c:v>
                </c:pt>
                <c:pt idx="13230">
                  <c:v>2451.1718799999999</c:v>
                </c:pt>
                <c:pt idx="13231">
                  <c:v>2451.1718799999999</c:v>
                </c:pt>
                <c:pt idx="13232">
                  <c:v>2451.1718799999999</c:v>
                </c:pt>
                <c:pt idx="13233">
                  <c:v>2451.1718799999999</c:v>
                </c:pt>
                <c:pt idx="13234">
                  <c:v>2451.1718799999999</c:v>
                </c:pt>
                <c:pt idx="13235">
                  <c:v>2451.1718799999999</c:v>
                </c:pt>
                <c:pt idx="13236">
                  <c:v>2451.1718799999999</c:v>
                </c:pt>
                <c:pt idx="13237">
                  <c:v>2451.1718799999999</c:v>
                </c:pt>
                <c:pt idx="13238">
                  <c:v>2451.1718799999999</c:v>
                </c:pt>
                <c:pt idx="13239">
                  <c:v>2451.1718799999999</c:v>
                </c:pt>
                <c:pt idx="13240">
                  <c:v>2451.1718799999999</c:v>
                </c:pt>
                <c:pt idx="13241">
                  <c:v>2451.1718799999999</c:v>
                </c:pt>
                <c:pt idx="13242">
                  <c:v>2451.1718799999999</c:v>
                </c:pt>
                <c:pt idx="13243">
                  <c:v>2451.1718799999999</c:v>
                </c:pt>
                <c:pt idx="13244">
                  <c:v>2451.1718799999999</c:v>
                </c:pt>
                <c:pt idx="13245">
                  <c:v>2451.1718799999999</c:v>
                </c:pt>
                <c:pt idx="13246">
                  <c:v>2451.1718799999999</c:v>
                </c:pt>
                <c:pt idx="13247">
                  <c:v>2451.1718799999999</c:v>
                </c:pt>
                <c:pt idx="13248">
                  <c:v>2451.1718799999999</c:v>
                </c:pt>
                <c:pt idx="13249">
                  <c:v>2451.1718799999999</c:v>
                </c:pt>
                <c:pt idx="13250">
                  <c:v>2451.1718799999999</c:v>
                </c:pt>
                <c:pt idx="13251">
                  <c:v>2451.1718799999999</c:v>
                </c:pt>
                <c:pt idx="13252">
                  <c:v>2451.1718799999999</c:v>
                </c:pt>
                <c:pt idx="13253">
                  <c:v>2451.1718799999999</c:v>
                </c:pt>
                <c:pt idx="13254">
                  <c:v>2451.1718799999999</c:v>
                </c:pt>
                <c:pt idx="13255">
                  <c:v>2451.1718799999999</c:v>
                </c:pt>
                <c:pt idx="13256">
                  <c:v>2451.1718799999999</c:v>
                </c:pt>
                <c:pt idx="13257">
                  <c:v>2451.1718799999999</c:v>
                </c:pt>
                <c:pt idx="13258">
                  <c:v>2451.1718799999999</c:v>
                </c:pt>
                <c:pt idx="13259">
                  <c:v>2451.1718799999999</c:v>
                </c:pt>
                <c:pt idx="13260">
                  <c:v>2451.1718799999999</c:v>
                </c:pt>
                <c:pt idx="13261">
                  <c:v>2451.1718799999999</c:v>
                </c:pt>
                <c:pt idx="13262">
                  <c:v>2451.1718799999999</c:v>
                </c:pt>
                <c:pt idx="13263">
                  <c:v>2451.1718799999999</c:v>
                </c:pt>
                <c:pt idx="13264">
                  <c:v>2451.1718799999999</c:v>
                </c:pt>
                <c:pt idx="13265">
                  <c:v>2451.1718799999999</c:v>
                </c:pt>
                <c:pt idx="13266">
                  <c:v>2451.1718799999999</c:v>
                </c:pt>
                <c:pt idx="13267">
                  <c:v>2453.61328</c:v>
                </c:pt>
                <c:pt idx="13268">
                  <c:v>2451.1718799999999</c:v>
                </c:pt>
                <c:pt idx="13269">
                  <c:v>2451.1718799999999</c:v>
                </c:pt>
                <c:pt idx="13270">
                  <c:v>2451.1718799999999</c:v>
                </c:pt>
                <c:pt idx="13271">
                  <c:v>2451.1718799999999</c:v>
                </c:pt>
                <c:pt idx="13272">
                  <c:v>2451.1718799999999</c:v>
                </c:pt>
                <c:pt idx="13273">
                  <c:v>2451.1718799999999</c:v>
                </c:pt>
                <c:pt idx="13274">
                  <c:v>2451.1718799999999</c:v>
                </c:pt>
                <c:pt idx="13275">
                  <c:v>2451.1718799999999</c:v>
                </c:pt>
                <c:pt idx="13276">
                  <c:v>2451.1718799999999</c:v>
                </c:pt>
                <c:pt idx="13277">
                  <c:v>2451.1718799999999</c:v>
                </c:pt>
                <c:pt idx="13278">
                  <c:v>2451.1718799999999</c:v>
                </c:pt>
                <c:pt idx="13279">
                  <c:v>2451.1718799999999</c:v>
                </c:pt>
                <c:pt idx="13280">
                  <c:v>2451.1718799999999</c:v>
                </c:pt>
                <c:pt idx="13281">
                  <c:v>2451.1718799999999</c:v>
                </c:pt>
                <c:pt idx="13282">
                  <c:v>2451.1718799999999</c:v>
                </c:pt>
                <c:pt idx="13283">
                  <c:v>2451.1718799999999</c:v>
                </c:pt>
                <c:pt idx="13284">
                  <c:v>2451.1718799999999</c:v>
                </c:pt>
                <c:pt idx="13285">
                  <c:v>2451.1718799999999</c:v>
                </c:pt>
                <c:pt idx="13286">
                  <c:v>2451.1718799999999</c:v>
                </c:pt>
                <c:pt idx="13287">
                  <c:v>2451.1718799999999</c:v>
                </c:pt>
                <c:pt idx="13288">
                  <c:v>2451.1718799999999</c:v>
                </c:pt>
                <c:pt idx="13289">
                  <c:v>2451.1718799999999</c:v>
                </c:pt>
                <c:pt idx="13290">
                  <c:v>2451.1718799999999</c:v>
                </c:pt>
                <c:pt idx="13291">
                  <c:v>2451.1718799999999</c:v>
                </c:pt>
                <c:pt idx="13292">
                  <c:v>2451.1718799999999</c:v>
                </c:pt>
                <c:pt idx="13293">
                  <c:v>2451.1718799999999</c:v>
                </c:pt>
                <c:pt idx="13294">
                  <c:v>2451.1718799999999</c:v>
                </c:pt>
                <c:pt idx="13295">
                  <c:v>2451.1718799999999</c:v>
                </c:pt>
                <c:pt idx="13296">
                  <c:v>2453.61328</c:v>
                </c:pt>
                <c:pt idx="13297">
                  <c:v>2451.1718799999999</c:v>
                </c:pt>
                <c:pt idx="13298">
                  <c:v>2451.1718799999999</c:v>
                </c:pt>
                <c:pt idx="13299">
                  <c:v>2451.1718799999999</c:v>
                </c:pt>
                <c:pt idx="13300">
                  <c:v>2451.1718799999999</c:v>
                </c:pt>
                <c:pt idx="13301">
                  <c:v>2451.1718799999999</c:v>
                </c:pt>
                <c:pt idx="13302">
                  <c:v>2448.73047</c:v>
                </c:pt>
                <c:pt idx="13303">
                  <c:v>2451.1718799999999</c:v>
                </c:pt>
                <c:pt idx="13304">
                  <c:v>2451.1718799999999</c:v>
                </c:pt>
                <c:pt idx="13305">
                  <c:v>2451.1718799999999</c:v>
                </c:pt>
                <c:pt idx="13306">
                  <c:v>2451.1718799999999</c:v>
                </c:pt>
                <c:pt idx="13307">
                  <c:v>2451.1718799999999</c:v>
                </c:pt>
                <c:pt idx="13308">
                  <c:v>2451.1718799999999</c:v>
                </c:pt>
                <c:pt idx="13309">
                  <c:v>2451.1718799999999</c:v>
                </c:pt>
                <c:pt idx="13310">
                  <c:v>2451.1718799999999</c:v>
                </c:pt>
                <c:pt idx="13311">
                  <c:v>2451.1718799999999</c:v>
                </c:pt>
                <c:pt idx="13312">
                  <c:v>2451.1718799999999</c:v>
                </c:pt>
                <c:pt idx="13313">
                  <c:v>2453.61328</c:v>
                </c:pt>
                <c:pt idx="13314">
                  <c:v>2451.1718799999999</c:v>
                </c:pt>
                <c:pt idx="13315">
                  <c:v>2451.1718799999999</c:v>
                </c:pt>
                <c:pt idx="13316">
                  <c:v>2451.1718799999999</c:v>
                </c:pt>
                <c:pt idx="13317">
                  <c:v>2451.1718799999999</c:v>
                </c:pt>
                <c:pt idx="13318">
                  <c:v>2451.1718799999999</c:v>
                </c:pt>
                <c:pt idx="13319">
                  <c:v>2451.1718799999999</c:v>
                </c:pt>
                <c:pt idx="13320">
                  <c:v>2451.1718799999999</c:v>
                </c:pt>
                <c:pt idx="13321">
                  <c:v>2451.1718799999999</c:v>
                </c:pt>
                <c:pt idx="13322">
                  <c:v>2451.1718799999999</c:v>
                </c:pt>
                <c:pt idx="13323">
                  <c:v>2451.1718799999999</c:v>
                </c:pt>
                <c:pt idx="13324">
                  <c:v>2451.1718799999999</c:v>
                </c:pt>
                <c:pt idx="13325">
                  <c:v>2451.1718799999999</c:v>
                </c:pt>
                <c:pt idx="13326">
                  <c:v>2451.1718799999999</c:v>
                </c:pt>
                <c:pt idx="13327">
                  <c:v>2451.1718799999999</c:v>
                </c:pt>
                <c:pt idx="13328">
                  <c:v>2451.1718799999999</c:v>
                </c:pt>
                <c:pt idx="13329">
                  <c:v>2451.1718799999999</c:v>
                </c:pt>
                <c:pt idx="13330">
                  <c:v>2451.1718799999999</c:v>
                </c:pt>
                <c:pt idx="13331">
                  <c:v>2451.1718799999999</c:v>
                </c:pt>
                <c:pt idx="13332">
                  <c:v>2451.1718799999999</c:v>
                </c:pt>
                <c:pt idx="13333">
                  <c:v>2451.1718799999999</c:v>
                </c:pt>
                <c:pt idx="13334">
                  <c:v>2451.1718799999999</c:v>
                </c:pt>
                <c:pt idx="13335">
                  <c:v>2451.1718799999999</c:v>
                </c:pt>
                <c:pt idx="13336">
                  <c:v>2451.1718799999999</c:v>
                </c:pt>
                <c:pt idx="13337">
                  <c:v>2451.1718799999999</c:v>
                </c:pt>
                <c:pt idx="13338">
                  <c:v>2451.1718799999999</c:v>
                </c:pt>
                <c:pt idx="13339">
                  <c:v>2451.1718799999999</c:v>
                </c:pt>
                <c:pt idx="13340">
                  <c:v>2451.1718799999999</c:v>
                </c:pt>
                <c:pt idx="13341">
                  <c:v>2451.1718799999999</c:v>
                </c:pt>
                <c:pt idx="13342">
                  <c:v>2451.1718799999999</c:v>
                </c:pt>
                <c:pt idx="13343">
                  <c:v>2451.1718799999999</c:v>
                </c:pt>
                <c:pt idx="13344">
                  <c:v>2451.1718799999999</c:v>
                </c:pt>
                <c:pt idx="13345">
                  <c:v>2451.1718799999999</c:v>
                </c:pt>
                <c:pt idx="13346">
                  <c:v>2451.1718799999999</c:v>
                </c:pt>
                <c:pt idx="13347">
                  <c:v>2451.1718799999999</c:v>
                </c:pt>
                <c:pt idx="13348">
                  <c:v>2451.1718799999999</c:v>
                </c:pt>
                <c:pt idx="13349">
                  <c:v>2451.1718799999999</c:v>
                </c:pt>
                <c:pt idx="13350">
                  <c:v>2451.1718799999999</c:v>
                </c:pt>
                <c:pt idx="13351">
                  <c:v>2451.1718799999999</c:v>
                </c:pt>
                <c:pt idx="13352">
                  <c:v>2451.1718799999999</c:v>
                </c:pt>
                <c:pt idx="13353">
                  <c:v>2451.1718799999999</c:v>
                </c:pt>
                <c:pt idx="13354">
                  <c:v>2451.1718799999999</c:v>
                </c:pt>
                <c:pt idx="13355">
                  <c:v>2451.1718799999999</c:v>
                </c:pt>
                <c:pt idx="13356">
                  <c:v>2451.1718799999999</c:v>
                </c:pt>
                <c:pt idx="13357">
                  <c:v>2451.1718799999999</c:v>
                </c:pt>
                <c:pt idx="13358">
                  <c:v>2448.73047</c:v>
                </c:pt>
                <c:pt idx="13359">
                  <c:v>2451.1718799999999</c:v>
                </c:pt>
                <c:pt idx="13360">
                  <c:v>2451.1718799999999</c:v>
                </c:pt>
                <c:pt idx="13361">
                  <c:v>2451.1718799999999</c:v>
                </c:pt>
                <c:pt idx="13362">
                  <c:v>2453.61328</c:v>
                </c:pt>
                <c:pt idx="13363">
                  <c:v>2451.1718799999999</c:v>
                </c:pt>
                <c:pt idx="13364">
                  <c:v>2451.1718799999999</c:v>
                </c:pt>
                <c:pt idx="13365">
                  <c:v>2451.1718799999999</c:v>
                </c:pt>
                <c:pt idx="13366">
                  <c:v>2451.1718799999999</c:v>
                </c:pt>
                <c:pt idx="13367">
                  <c:v>2451.1718799999999</c:v>
                </c:pt>
                <c:pt idx="13368">
                  <c:v>2451.1718799999999</c:v>
                </c:pt>
                <c:pt idx="13369">
                  <c:v>2451.1718799999999</c:v>
                </c:pt>
                <c:pt idx="13370">
                  <c:v>2451.1718799999999</c:v>
                </c:pt>
                <c:pt idx="13371">
                  <c:v>2451.1718799999999</c:v>
                </c:pt>
                <c:pt idx="13372">
                  <c:v>2451.1718799999999</c:v>
                </c:pt>
                <c:pt idx="13373">
                  <c:v>2451.1718799999999</c:v>
                </c:pt>
                <c:pt idx="13374">
                  <c:v>2451.1718799999999</c:v>
                </c:pt>
                <c:pt idx="13375">
                  <c:v>2451.1718799999999</c:v>
                </c:pt>
                <c:pt idx="13376">
                  <c:v>2451.1718799999999</c:v>
                </c:pt>
                <c:pt idx="13377">
                  <c:v>2451.1718799999999</c:v>
                </c:pt>
                <c:pt idx="13378">
                  <c:v>2451.1718799999999</c:v>
                </c:pt>
                <c:pt idx="13379">
                  <c:v>2451.1718799999999</c:v>
                </c:pt>
                <c:pt idx="13380">
                  <c:v>2451.1718799999999</c:v>
                </c:pt>
                <c:pt idx="13381">
                  <c:v>2451.1718799999999</c:v>
                </c:pt>
                <c:pt idx="13382">
                  <c:v>2451.1718799999999</c:v>
                </c:pt>
                <c:pt idx="13383">
                  <c:v>2451.1718799999999</c:v>
                </c:pt>
                <c:pt idx="13384">
                  <c:v>2451.1718799999999</c:v>
                </c:pt>
                <c:pt idx="13385">
                  <c:v>2451.1718799999999</c:v>
                </c:pt>
                <c:pt idx="13386">
                  <c:v>2451.1718799999999</c:v>
                </c:pt>
                <c:pt idx="13387">
                  <c:v>2451.1718799999999</c:v>
                </c:pt>
                <c:pt idx="13388">
                  <c:v>2451.1718799999999</c:v>
                </c:pt>
                <c:pt idx="13389">
                  <c:v>2451.1718799999999</c:v>
                </c:pt>
                <c:pt idx="13390">
                  <c:v>2448.73047</c:v>
                </c:pt>
                <c:pt idx="13391">
                  <c:v>2451.1718799999999</c:v>
                </c:pt>
                <c:pt idx="13392">
                  <c:v>2451.1718799999999</c:v>
                </c:pt>
                <c:pt idx="13393">
                  <c:v>2451.1718799999999</c:v>
                </c:pt>
                <c:pt idx="13394">
                  <c:v>2451.1718799999999</c:v>
                </c:pt>
                <c:pt idx="13395">
                  <c:v>2451.1718799999999</c:v>
                </c:pt>
                <c:pt idx="13396">
                  <c:v>2451.1718799999999</c:v>
                </c:pt>
                <c:pt idx="13397">
                  <c:v>2451.1718799999999</c:v>
                </c:pt>
                <c:pt idx="13398">
                  <c:v>2451.1718799999999</c:v>
                </c:pt>
                <c:pt idx="13399">
                  <c:v>2451.1718799999999</c:v>
                </c:pt>
                <c:pt idx="13400">
                  <c:v>2451.1718799999999</c:v>
                </c:pt>
                <c:pt idx="13401">
                  <c:v>2451.1718799999999</c:v>
                </c:pt>
                <c:pt idx="13402">
                  <c:v>2451.1718799999999</c:v>
                </c:pt>
                <c:pt idx="13403">
                  <c:v>2453.61328</c:v>
                </c:pt>
                <c:pt idx="13404">
                  <c:v>2451.1718799999999</c:v>
                </c:pt>
                <c:pt idx="13405">
                  <c:v>2451.1718799999999</c:v>
                </c:pt>
                <c:pt idx="13406">
                  <c:v>2451.1718799999999</c:v>
                </c:pt>
                <c:pt idx="13407">
                  <c:v>2451.1718799999999</c:v>
                </c:pt>
                <c:pt idx="13408">
                  <c:v>2451.1718799999999</c:v>
                </c:pt>
                <c:pt idx="13409">
                  <c:v>2451.1718799999999</c:v>
                </c:pt>
                <c:pt idx="13410">
                  <c:v>2451.1718799999999</c:v>
                </c:pt>
                <c:pt idx="13411">
                  <c:v>2451.1718799999999</c:v>
                </c:pt>
                <c:pt idx="13412">
                  <c:v>2451.1718799999999</c:v>
                </c:pt>
                <c:pt idx="13413">
                  <c:v>2448.73047</c:v>
                </c:pt>
                <c:pt idx="13414">
                  <c:v>2451.1718799999999</c:v>
                </c:pt>
                <c:pt idx="13415">
                  <c:v>2451.1718799999999</c:v>
                </c:pt>
                <c:pt idx="13416">
                  <c:v>2453.61328</c:v>
                </c:pt>
                <c:pt idx="13417">
                  <c:v>2451.1718799999999</c:v>
                </c:pt>
                <c:pt idx="13418">
                  <c:v>2451.1718799999999</c:v>
                </c:pt>
                <c:pt idx="13419">
                  <c:v>2451.1718799999999</c:v>
                </c:pt>
                <c:pt idx="13420">
                  <c:v>2451.1718799999999</c:v>
                </c:pt>
                <c:pt idx="13421">
                  <c:v>2451.1718799999999</c:v>
                </c:pt>
                <c:pt idx="13422">
                  <c:v>2448.73047</c:v>
                </c:pt>
                <c:pt idx="13423">
                  <c:v>2451.1718799999999</c:v>
                </c:pt>
                <c:pt idx="13424">
                  <c:v>2451.1718799999999</c:v>
                </c:pt>
                <c:pt idx="13425">
                  <c:v>2451.1718799999999</c:v>
                </c:pt>
                <c:pt idx="13426">
                  <c:v>2451.1718799999999</c:v>
                </c:pt>
                <c:pt idx="13427">
                  <c:v>2451.1718799999999</c:v>
                </c:pt>
                <c:pt idx="13428">
                  <c:v>2451.1718799999999</c:v>
                </c:pt>
                <c:pt idx="13429">
                  <c:v>2451.1718799999999</c:v>
                </c:pt>
                <c:pt idx="13430">
                  <c:v>2451.1718799999999</c:v>
                </c:pt>
                <c:pt idx="13431">
                  <c:v>2451.1718799999999</c:v>
                </c:pt>
                <c:pt idx="13432">
                  <c:v>2451.1718799999999</c:v>
                </c:pt>
                <c:pt idx="13433">
                  <c:v>2451.1718799999999</c:v>
                </c:pt>
                <c:pt idx="13434">
                  <c:v>2451.1718799999999</c:v>
                </c:pt>
                <c:pt idx="13435">
                  <c:v>2451.1718799999999</c:v>
                </c:pt>
                <c:pt idx="13436">
                  <c:v>2451.1718799999999</c:v>
                </c:pt>
                <c:pt idx="13437">
                  <c:v>2451.1718799999999</c:v>
                </c:pt>
                <c:pt idx="13438">
                  <c:v>2451.1718799999999</c:v>
                </c:pt>
                <c:pt idx="13439">
                  <c:v>2451.1718799999999</c:v>
                </c:pt>
                <c:pt idx="13440">
                  <c:v>2451.1718799999999</c:v>
                </c:pt>
                <c:pt idx="13441">
                  <c:v>2451.1718799999999</c:v>
                </c:pt>
                <c:pt idx="13442">
                  <c:v>2451.1718799999999</c:v>
                </c:pt>
                <c:pt idx="13443">
                  <c:v>2451.1718799999999</c:v>
                </c:pt>
                <c:pt idx="13444">
                  <c:v>2451.1718799999999</c:v>
                </c:pt>
                <c:pt idx="13445">
                  <c:v>2448.73047</c:v>
                </c:pt>
                <c:pt idx="13446">
                  <c:v>2451.1718799999999</c:v>
                </c:pt>
                <c:pt idx="13447">
                  <c:v>2451.1718799999999</c:v>
                </c:pt>
                <c:pt idx="13448">
                  <c:v>2451.1718799999999</c:v>
                </c:pt>
                <c:pt idx="13449">
                  <c:v>2451.1718799999999</c:v>
                </c:pt>
                <c:pt idx="13450">
                  <c:v>2451.1718799999999</c:v>
                </c:pt>
                <c:pt idx="13451">
                  <c:v>2451.1718799999999</c:v>
                </c:pt>
                <c:pt idx="13452">
                  <c:v>2451.1718799999999</c:v>
                </c:pt>
                <c:pt idx="13453">
                  <c:v>2451.1718799999999</c:v>
                </c:pt>
                <c:pt idx="13454">
                  <c:v>2451.1718799999999</c:v>
                </c:pt>
                <c:pt idx="13455">
                  <c:v>2451.1718799999999</c:v>
                </c:pt>
                <c:pt idx="13456">
                  <c:v>2451.1718799999999</c:v>
                </c:pt>
                <c:pt idx="13457">
                  <c:v>2451.1718799999999</c:v>
                </c:pt>
                <c:pt idx="13458">
                  <c:v>2451.1718799999999</c:v>
                </c:pt>
                <c:pt idx="13459">
                  <c:v>2451.1718799999999</c:v>
                </c:pt>
                <c:pt idx="13460">
                  <c:v>2451.1718799999999</c:v>
                </c:pt>
                <c:pt idx="13461">
                  <c:v>2451.1718799999999</c:v>
                </c:pt>
                <c:pt idx="13462">
                  <c:v>2448.73047</c:v>
                </c:pt>
                <c:pt idx="13463">
                  <c:v>2451.1718799999999</c:v>
                </c:pt>
                <c:pt idx="13464">
                  <c:v>2451.1718799999999</c:v>
                </c:pt>
                <c:pt idx="13465">
                  <c:v>2448.73047</c:v>
                </c:pt>
                <c:pt idx="13466">
                  <c:v>2451.1718799999999</c:v>
                </c:pt>
                <c:pt idx="13467">
                  <c:v>2451.1718799999999</c:v>
                </c:pt>
                <c:pt idx="13468">
                  <c:v>2451.1718799999999</c:v>
                </c:pt>
                <c:pt idx="13469">
                  <c:v>2448.73047</c:v>
                </c:pt>
                <c:pt idx="13470">
                  <c:v>2451.1718799999999</c:v>
                </c:pt>
                <c:pt idx="13471">
                  <c:v>2451.1718799999999</c:v>
                </c:pt>
                <c:pt idx="13472">
                  <c:v>2448.73047</c:v>
                </c:pt>
                <c:pt idx="13473">
                  <c:v>2451.1718799999999</c:v>
                </c:pt>
                <c:pt idx="13474">
                  <c:v>2451.1718799999999</c:v>
                </c:pt>
                <c:pt idx="13475">
                  <c:v>2451.1718799999999</c:v>
                </c:pt>
                <c:pt idx="13476">
                  <c:v>2451.1718799999999</c:v>
                </c:pt>
                <c:pt idx="13477">
                  <c:v>2451.1718799999999</c:v>
                </c:pt>
                <c:pt idx="13478">
                  <c:v>2451.1718799999999</c:v>
                </c:pt>
                <c:pt idx="13479">
                  <c:v>2451.1718799999999</c:v>
                </c:pt>
                <c:pt idx="13480">
                  <c:v>2451.1718799999999</c:v>
                </c:pt>
                <c:pt idx="13481">
                  <c:v>2451.1718799999999</c:v>
                </c:pt>
                <c:pt idx="13482">
                  <c:v>2451.1718799999999</c:v>
                </c:pt>
                <c:pt idx="13483">
                  <c:v>2451.1718799999999</c:v>
                </c:pt>
                <c:pt idx="13484">
                  <c:v>2451.1718799999999</c:v>
                </c:pt>
                <c:pt idx="13485">
                  <c:v>2451.1718799999999</c:v>
                </c:pt>
                <c:pt idx="13486">
                  <c:v>2451.1718799999999</c:v>
                </c:pt>
                <c:pt idx="13487">
                  <c:v>2448.73047</c:v>
                </c:pt>
                <c:pt idx="13488">
                  <c:v>2448.73047</c:v>
                </c:pt>
                <c:pt idx="13489">
                  <c:v>2451.1718799999999</c:v>
                </c:pt>
                <c:pt idx="13490">
                  <c:v>2451.1718799999999</c:v>
                </c:pt>
                <c:pt idx="13491">
                  <c:v>2453.61328</c:v>
                </c:pt>
                <c:pt idx="13492">
                  <c:v>2451.1718799999999</c:v>
                </c:pt>
                <c:pt idx="13493">
                  <c:v>2451.1718799999999</c:v>
                </c:pt>
                <c:pt idx="13494">
                  <c:v>2451.1718799999999</c:v>
                </c:pt>
                <c:pt idx="13495">
                  <c:v>2451.1718799999999</c:v>
                </c:pt>
                <c:pt idx="13496">
                  <c:v>2451.1718799999999</c:v>
                </c:pt>
                <c:pt idx="13497">
                  <c:v>2451.1718799999999</c:v>
                </c:pt>
                <c:pt idx="13498">
                  <c:v>2451.1718799999999</c:v>
                </c:pt>
                <c:pt idx="13499">
                  <c:v>2451.1718799999999</c:v>
                </c:pt>
                <c:pt idx="13500">
                  <c:v>2451.1718799999999</c:v>
                </c:pt>
                <c:pt idx="13501">
                  <c:v>2451.1718799999999</c:v>
                </c:pt>
                <c:pt idx="13502">
                  <c:v>2451.1718799999999</c:v>
                </c:pt>
                <c:pt idx="13503">
                  <c:v>2448.73047</c:v>
                </c:pt>
                <c:pt idx="13504">
                  <c:v>2448.73047</c:v>
                </c:pt>
                <c:pt idx="13505">
                  <c:v>2451.1718799999999</c:v>
                </c:pt>
                <c:pt idx="13506">
                  <c:v>2451.1718799999999</c:v>
                </c:pt>
                <c:pt idx="13507">
                  <c:v>2448.73047</c:v>
                </c:pt>
                <c:pt idx="13508">
                  <c:v>2451.1718799999999</c:v>
                </c:pt>
                <c:pt idx="13509">
                  <c:v>2451.1718799999999</c:v>
                </c:pt>
                <c:pt idx="13510">
                  <c:v>2448.73047</c:v>
                </c:pt>
                <c:pt idx="13511">
                  <c:v>2448.73047</c:v>
                </c:pt>
                <c:pt idx="13512">
                  <c:v>2451.1718799999999</c:v>
                </c:pt>
                <c:pt idx="13513">
                  <c:v>2451.1718799999999</c:v>
                </c:pt>
                <c:pt idx="13514">
                  <c:v>2451.1718799999999</c:v>
                </c:pt>
                <c:pt idx="13515">
                  <c:v>2451.1718799999999</c:v>
                </c:pt>
                <c:pt idx="13516">
                  <c:v>2451.1718799999999</c:v>
                </c:pt>
                <c:pt idx="13517">
                  <c:v>2451.1718799999999</c:v>
                </c:pt>
                <c:pt idx="13518">
                  <c:v>2451.1718799999999</c:v>
                </c:pt>
                <c:pt idx="13519">
                  <c:v>2451.1718799999999</c:v>
                </c:pt>
                <c:pt idx="13520">
                  <c:v>2451.1718799999999</c:v>
                </c:pt>
                <c:pt idx="13521">
                  <c:v>2451.1718799999999</c:v>
                </c:pt>
                <c:pt idx="13522">
                  <c:v>2451.1718799999999</c:v>
                </c:pt>
                <c:pt idx="13523">
                  <c:v>2451.1718799999999</c:v>
                </c:pt>
                <c:pt idx="13524">
                  <c:v>2451.1718799999999</c:v>
                </c:pt>
                <c:pt idx="13525">
                  <c:v>2451.1718799999999</c:v>
                </c:pt>
                <c:pt idx="13526">
                  <c:v>2451.1718799999999</c:v>
                </c:pt>
                <c:pt idx="13527">
                  <c:v>2448.73047</c:v>
                </c:pt>
                <c:pt idx="13528">
                  <c:v>2448.73047</c:v>
                </c:pt>
                <c:pt idx="13529">
                  <c:v>2451.1718799999999</c:v>
                </c:pt>
                <c:pt idx="13530">
                  <c:v>2451.1718799999999</c:v>
                </c:pt>
                <c:pt idx="13531">
                  <c:v>2451.1718799999999</c:v>
                </c:pt>
                <c:pt idx="13532">
                  <c:v>2451.1718799999999</c:v>
                </c:pt>
                <c:pt idx="13533">
                  <c:v>2451.1718799999999</c:v>
                </c:pt>
                <c:pt idx="13534">
                  <c:v>2451.1718799999999</c:v>
                </c:pt>
                <c:pt idx="13535">
                  <c:v>2451.1718799999999</c:v>
                </c:pt>
                <c:pt idx="13536">
                  <c:v>2451.1718799999999</c:v>
                </c:pt>
                <c:pt idx="13537">
                  <c:v>2453.61328</c:v>
                </c:pt>
                <c:pt idx="13538">
                  <c:v>2451.1718799999999</c:v>
                </c:pt>
                <c:pt idx="13539">
                  <c:v>2451.1718799999999</c:v>
                </c:pt>
                <c:pt idx="13540">
                  <c:v>2451.1718799999999</c:v>
                </c:pt>
                <c:pt idx="13541">
                  <c:v>2451.1718799999999</c:v>
                </c:pt>
                <c:pt idx="13542">
                  <c:v>2451.1718799999999</c:v>
                </c:pt>
                <c:pt idx="13543">
                  <c:v>2451.1718799999999</c:v>
                </c:pt>
                <c:pt idx="13544">
                  <c:v>2448.73047</c:v>
                </c:pt>
                <c:pt idx="13545">
                  <c:v>2451.1718799999999</c:v>
                </c:pt>
                <c:pt idx="13546">
                  <c:v>2448.73047</c:v>
                </c:pt>
                <c:pt idx="13547">
                  <c:v>2448.73047</c:v>
                </c:pt>
                <c:pt idx="13548">
                  <c:v>2451.1718799999999</c:v>
                </c:pt>
                <c:pt idx="13549">
                  <c:v>2451.1718799999999</c:v>
                </c:pt>
                <c:pt idx="13550">
                  <c:v>2451.1718799999999</c:v>
                </c:pt>
                <c:pt idx="13551">
                  <c:v>2451.1718799999999</c:v>
                </c:pt>
                <c:pt idx="13552">
                  <c:v>2448.73047</c:v>
                </c:pt>
                <c:pt idx="13553">
                  <c:v>2448.73047</c:v>
                </c:pt>
                <c:pt idx="13554">
                  <c:v>2448.73047</c:v>
                </c:pt>
                <c:pt idx="13555">
                  <c:v>2451.1718799999999</c:v>
                </c:pt>
                <c:pt idx="13556">
                  <c:v>2451.1718799999999</c:v>
                </c:pt>
                <c:pt idx="13557">
                  <c:v>2451.1718799999999</c:v>
                </c:pt>
                <c:pt idx="13558">
                  <c:v>2451.1718799999999</c:v>
                </c:pt>
                <c:pt idx="13559">
                  <c:v>2451.1718799999999</c:v>
                </c:pt>
                <c:pt idx="13560">
                  <c:v>2451.1718799999999</c:v>
                </c:pt>
                <c:pt idx="13561">
                  <c:v>2451.1718799999999</c:v>
                </c:pt>
                <c:pt idx="13562">
                  <c:v>2448.73047</c:v>
                </c:pt>
                <c:pt idx="13563">
                  <c:v>2448.73047</c:v>
                </c:pt>
                <c:pt idx="13564">
                  <c:v>2451.1718799999999</c:v>
                </c:pt>
                <c:pt idx="13565">
                  <c:v>2451.1718799999999</c:v>
                </c:pt>
                <c:pt idx="13566">
                  <c:v>2448.73047</c:v>
                </c:pt>
                <c:pt idx="13567">
                  <c:v>2451.1718799999999</c:v>
                </c:pt>
                <c:pt idx="13568">
                  <c:v>2451.1718799999999</c:v>
                </c:pt>
                <c:pt idx="13569">
                  <c:v>2451.1718799999999</c:v>
                </c:pt>
                <c:pt idx="13570">
                  <c:v>2451.1718799999999</c:v>
                </c:pt>
                <c:pt idx="13571">
                  <c:v>2448.73047</c:v>
                </c:pt>
                <c:pt idx="13572">
                  <c:v>2451.1718799999999</c:v>
                </c:pt>
                <c:pt idx="13573">
                  <c:v>2451.1718799999999</c:v>
                </c:pt>
                <c:pt idx="13574">
                  <c:v>2451.1718799999999</c:v>
                </c:pt>
                <c:pt idx="13575">
                  <c:v>2451.1718799999999</c:v>
                </c:pt>
                <c:pt idx="13576">
                  <c:v>2451.1718799999999</c:v>
                </c:pt>
                <c:pt idx="13577">
                  <c:v>2448.73047</c:v>
                </c:pt>
                <c:pt idx="13578">
                  <c:v>2451.1718799999999</c:v>
                </c:pt>
                <c:pt idx="13579">
                  <c:v>2448.73047</c:v>
                </c:pt>
                <c:pt idx="13580">
                  <c:v>2451.1718799999999</c:v>
                </c:pt>
                <c:pt idx="13581">
                  <c:v>2451.1718799999999</c:v>
                </c:pt>
                <c:pt idx="13582">
                  <c:v>2451.1718799999999</c:v>
                </c:pt>
                <c:pt idx="13583">
                  <c:v>2451.1718799999999</c:v>
                </c:pt>
                <c:pt idx="13584">
                  <c:v>2448.73047</c:v>
                </c:pt>
                <c:pt idx="13585">
                  <c:v>2451.1718799999999</c:v>
                </c:pt>
                <c:pt idx="13586">
                  <c:v>2451.1718799999999</c:v>
                </c:pt>
                <c:pt idx="13587">
                  <c:v>2451.1718799999999</c:v>
                </c:pt>
                <c:pt idx="13588">
                  <c:v>2451.1718799999999</c:v>
                </c:pt>
                <c:pt idx="13589">
                  <c:v>2451.1718799999999</c:v>
                </c:pt>
                <c:pt idx="13590">
                  <c:v>2451.1718799999999</c:v>
                </c:pt>
                <c:pt idx="13591">
                  <c:v>2451.1718799999999</c:v>
                </c:pt>
                <c:pt idx="13592">
                  <c:v>2451.1718799999999</c:v>
                </c:pt>
                <c:pt idx="13593">
                  <c:v>2451.1718799999999</c:v>
                </c:pt>
                <c:pt idx="13594">
                  <c:v>2451.1718799999999</c:v>
                </c:pt>
                <c:pt idx="13595">
                  <c:v>2451.1718799999999</c:v>
                </c:pt>
                <c:pt idx="13596">
                  <c:v>2451.1718799999999</c:v>
                </c:pt>
                <c:pt idx="13597">
                  <c:v>2451.1718799999999</c:v>
                </c:pt>
                <c:pt idx="13598">
                  <c:v>2451.1718799999999</c:v>
                </c:pt>
                <c:pt idx="13599">
                  <c:v>2451.1718799999999</c:v>
                </c:pt>
                <c:pt idx="13600">
                  <c:v>2451.1718799999999</c:v>
                </c:pt>
                <c:pt idx="13601">
                  <c:v>2451.1718799999999</c:v>
                </c:pt>
                <c:pt idx="13602">
                  <c:v>2451.1718799999999</c:v>
                </c:pt>
                <c:pt idx="13603">
                  <c:v>2451.1718799999999</c:v>
                </c:pt>
                <c:pt idx="13604">
                  <c:v>2451.1718799999999</c:v>
                </c:pt>
                <c:pt idx="13605">
                  <c:v>2451.1718799999999</c:v>
                </c:pt>
                <c:pt idx="13606">
                  <c:v>2451.1718799999999</c:v>
                </c:pt>
                <c:pt idx="13607">
                  <c:v>2451.1718799999999</c:v>
                </c:pt>
                <c:pt idx="13608">
                  <c:v>2451.1718799999999</c:v>
                </c:pt>
                <c:pt idx="13609">
                  <c:v>2451.1718799999999</c:v>
                </c:pt>
                <c:pt idx="13610">
                  <c:v>2451.1718799999999</c:v>
                </c:pt>
                <c:pt idx="13611">
                  <c:v>2451.1718799999999</c:v>
                </c:pt>
                <c:pt idx="13612">
                  <c:v>2451.1718799999999</c:v>
                </c:pt>
                <c:pt idx="13613">
                  <c:v>2448.73047</c:v>
                </c:pt>
                <c:pt idx="13614">
                  <c:v>2451.1718799999999</c:v>
                </c:pt>
                <c:pt idx="13615">
                  <c:v>2451.1718799999999</c:v>
                </c:pt>
                <c:pt idx="13616">
                  <c:v>2451.1718799999999</c:v>
                </c:pt>
                <c:pt idx="13617">
                  <c:v>2451.1718799999999</c:v>
                </c:pt>
                <c:pt idx="13618">
                  <c:v>2451.1718799999999</c:v>
                </c:pt>
                <c:pt idx="13619">
                  <c:v>2451.1718799999999</c:v>
                </c:pt>
                <c:pt idx="13620">
                  <c:v>2451.1718799999999</c:v>
                </c:pt>
                <c:pt idx="13621">
                  <c:v>2451.1718799999999</c:v>
                </c:pt>
                <c:pt idx="13622">
                  <c:v>2451.1718799999999</c:v>
                </c:pt>
                <c:pt idx="13623">
                  <c:v>2448.73047</c:v>
                </c:pt>
                <c:pt idx="13624">
                  <c:v>2451.1718799999999</c:v>
                </c:pt>
                <c:pt idx="13625">
                  <c:v>2451.1718799999999</c:v>
                </c:pt>
                <c:pt idx="13626">
                  <c:v>2451.1718799999999</c:v>
                </c:pt>
                <c:pt idx="13627">
                  <c:v>2451.1718799999999</c:v>
                </c:pt>
                <c:pt idx="13628">
                  <c:v>2451.1718799999999</c:v>
                </c:pt>
                <c:pt idx="13629">
                  <c:v>2451.1718799999999</c:v>
                </c:pt>
                <c:pt idx="13630">
                  <c:v>2448.73047</c:v>
                </c:pt>
                <c:pt idx="13631">
                  <c:v>2451.1718799999999</c:v>
                </c:pt>
                <c:pt idx="13632">
                  <c:v>2451.1718799999999</c:v>
                </c:pt>
                <c:pt idx="13633">
                  <c:v>2451.1718799999999</c:v>
                </c:pt>
                <c:pt idx="13634">
                  <c:v>2451.1718799999999</c:v>
                </c:pt>
                <c:pt idx="13635">
                  <c:v>2451.1718799999999</c:v>
                </c:pt>
                <c:pt idx="13636">
                  <c:v>2451.1718799999999</c:v>
                </c:pt>
                <c:pt idx="13637">
                  <c:v>2451.1718799999999</c:v>
                </c:pt>
                <c:pt idx="13638">
                  <c:v>2451.1718799999999</c:v>
                </c:pt>
                <c:pt idx="13639">
                  <c:v>2451.1718799999999</c:v>
                </c:pt>
                <c:pt idx="13640">
                  <c:v>2451.1718799999999</c:v>
                </c:pt>
                <c:pt idx="13641">
                  <c:v>2448.73047</c:v>
                </c:pt>
                <c:pt idx="13642">
                  <c:v>2451.1718799999999</c:v>
                </c:pt>
                <c:pt idx="13643">
                  <c:v>2451.1718799999999</c:v>
                </c:pt>
                <c:pt idx="13644">
                  <c:v>2451.1718799999999</c:v>
                </c:pt>
                <c:pt idx="13645">
                  <c:v>2451.1718799999999</c:v>
                </c:pt>
                <c:pt idx="13646">
                  <c:v>2451.1718799999999</c:v>
                </c:pt>
                <c:pt idx="13647">
                  <c:v>2451.1718799999999</c:v>
                </c:pt>
                <c:pt idx="13648">
                  <c:v>2451.1718799999999</c:v>
                </c:pt>
                <c:pt idx="13649">
                  <c:v>2448.73047</c:v>
                </c:pt>
                <c:pt idx="13650">
                  <c:v>2451.1718799999999</c:v>
                </c:pt>
                <c:pt idx="13651">
                  <c:v>2451.1718799999999</c:v>
                </c:pt>
                <c:pt idx="13652">
                  <c:v>2451.1718799999999</c:v>
                </c:pt>
                <c:pt idx="13653">
                  <c:v>2451.1718799999999</c:v>
                </c:pt>
                <c:pt idx="13654">
                  <c:v>2448.73047</c:v>
                </c:pt>
                <c:pt idx="13655">
                  <c:v>2451.1718799999999</c:v>
                </c:pt>
                <c:pt idx="13656">
                  <c:v>2451.1718799999999</c:v>
                </c:pt>
                <c:pt idx="13657">
                  <c:v>2451.1718799999999</c:v>
                </c:pt>
                <c:pt idx="13658">
                  <c:v>2451.1718799999999</c:v>
                </c:pt>
                <c:pt idx="13659">
                  <c:v>2451.1718799999999</c:v>
                </c:pt>
                <c:pt idx="13660">
                  <c:v>2451.1718799999999</c:v>
                </c:pt>
                <c:pt idx="13661">
                  <c:v>2448.73047</c:v>
                </c:pt>
                <c:pt idx="13662">
                  <c:v>2451.1718799999999</c:v>
                </c:pt>
                <c:pt idx="13663">
                  <c:v>2451.1718799999999</c:v>
                </c:pt>
                <c:pt idx="13664">
                  <c:v>2448.73047</c:v>
                </c:pt>
                <c:pt idx="13665">
                  <c:v>2451.1718799999999</c:v>
                </c:pt>
                <c:pt idx="13666">
                  <c:v>2451.1718799999999</c:v>
                </c:pt>
                <c:pt idx="13667">
                  <c:v>2448.73047</c:v>
                </c:pt>
                <c:pt idx="13668">
                  <c:v>2451.1718799999999</c:v>
                </c:pt>
                <c:pt idx="13669">
                  <c:v>2451.1718799999999</c:v>
                </c:pt>
                <c:pt idx="13670">
                  <c:v>2451.1718799999999</c:v>
                </c:pt>
                <c:pt idx="13671">
                  <c:v>2451.1718799999999</c:v>
                </c:pt>
                <c:pt idx="13672">
                  <c:v>2451.1718799999999</c:v>
                </c:pt>
                <c:pt idx="13673">
                  <c:v>2451.1718799999999</c:v>
                </c:pt>
                <c:pt idx="13674">
                  <c:v>2451.1718799999999</c:v>
                </c:pt>
                <c:pt idx="13675">
                  <c:v>2451.1718799999999</c:v>
                </c:pt>
                <c:pt idx="13676">
                  <c:v>2451.1718799999999</c:v>
                </c:pt>
                <c:pt idx="13677">
                  <c:v>2451.1718799999999</c:v>
                </c:pt>
                <c:pt idx="13678">
                  <c:v>2451.1718799999999</c:v>
                </c:pt>
                <c:pt idx="13679">
                  <c:v>2451.1718799999999</c:v>
                </c:pt>
                <c:pt idx="13680">
                  <c:v>2451.1718799999999</c:v>
                </c:pt>
                <c:pt idx="13681">
                  <c:v>2451.1718799999999</c:v>
                </c:pt>
                <c:pt idx="13682">
                  <c:v>2448.73047</c:v>
                </c:pt>
                <c:pt idx="13683">
                  <c:v>2451.1718799999999</c:v>
                </c:pt>
                <c:pt idx="13684">
                  <c:v>2451.1718799999999</c:v>
                </c:pt>
                <c:pt idx="13685">
                  <c:v>2448.73047</c:v>
                </c:pt>
                <c:pt idx="13686">
                  <c:v>2451.1718799999999</c:v>
                </c:pt>
                <c:pt idx="13687">
                  <c:v>2451.1718799999999</c:v>
                </c:pt>
                <c:pt idx="13688">
                  <c:v>2451.1718799999999</c:v>
                </c:pt>
                <c:pt idx="13689">
                  <c:v>2451.1718799999999</c:v>
                </c:pt>
                <c:pt idx="13690">
                  <c:v>2451.1718799999999</c:v>
                </c:pt>
                <c:pt idx="13691">
                  <c:v>2451.1718799999999</c:v>
                </c:pt>
                <c:pt idx="13692">
                  <c:v>2451.1718799999999</c:v>
                </c:pt>
                <c:pt idx="13693">
                  <c:v>2451.1718799999999</c:v>
                </c:pt>
                <c:pt idx="13694">
                  <c:v>2451.1718799999999</c:v>
                </c:pt>
                <c:pt idx="13695">
                  <c:v>2451.1718799999999</c:v>
                </c:pt>
                <c:pt idx="13696">
                  <c:v>2453.61328</c:v>
                </c:pt>
                <c:pt idx="13697">
                  <c:v>2451.1718799999999</c:v>
                </c:pt>
                <c:pt idx="13698">
                  <c:v>2451.1718799999999</c:v>
                </c:pt>
                <c:pt idx="13699">
                  <c:v>2451.1718799999999</c:v>
                </c:pt>
                <c:pt idx="13700">
                  <c:v>2451.1718799999999</c:v>
                </c:pt>
                <c:pt idx="13701">
                  <c:v>2451.1718799999999</c:v>
                </c:pt>
                <c:pt idx="13702">
                  <c:v>2451.1718799999999</c:v>
                </c:pt>
                <c:pt idx="13703">
                  <c:v>2451.1718799999999</c:v>
                </c:pt>
                <c:pt idx="13704">
                  <c:v>2448.73047</c:v>
                </c:pt>
                <c:pt idx="13705">
                  <c:v>2451.1718799999999</c:v>
                </c:pt>
                <c:pt idx="13706">
                  <c:v>2451.1718799999999</c:v>
                </c:pt>
                <c:pt idx="13707">
                  <c:v>2448.73047</c:v>
                </c:pt>
                <c:pt idx="13708">
                  <c:v>2451.1718799999999</c:v>
                </c:pt>
                <c:pt idx="13709">
                  <c:v>2451.1718799999999</c:v>
                </c:pt>
                <c:pt idx="13710">
                  <c:v>2451.1718799999999</c:v>
                </c:pt>
                <c:pt idx="13711">
                  <c:v>2448.73047</c:v>
                </c:pt>
                <c:pt idx="13712">
                  <c:v>2448.73047</c:v>
                </c:pt>
                <c:pt idx="13713">
                  <c:v>2451.1718799999999</c:v>
                </c:pt>
                <c:pt idx="13714">
                  <c:v>2451.1718799999999</c:v>
                </c:pt>
                <c:pt idx="13715">
                  <c:v>2448.73047</c:v>
                </c:pt>
                <c:pt idx="13716">
                  <c:v>2451.1718799999999</c:v>
                </c:pt>
                <c:pt idx="13717">
                  <c:v>2451.1718799999999</c:v>
                </c:pt>
                <c:pt idx="13718">
                  <c:v>2451.1718799999999</c:v>
                </c:pt>
                <c:pt idx="13719">
                  <c:v>2451.1718799999999</c:v>
                </c:pt>
                <c:pt idx="13720">
                  <c:v>2451.1718799999999</c:v>
                </c:pt>
                <c:pt idx="13721">
                  <c:v>2448.73047</c:v>
                </c:pt>
                <c:pt idx="13722">
                  <c:v>2448.73047</c:v>
                </c:pt>
                <c:pt idx="13723">
                  <c:v>2451.1718799999999</c:v>
                </c:pt>
                <c:pt idx="13724">
                  <c:v>2451.1718799999999</c:v>
                </c:pt>
                <c:pt idx="13725">
                  <c:v>2451.1718799999999</c:v>
                </c:pt>
                <c:pt idx="13726">
                  <c:v>2451.1718799999999</c:v>
                </c:pt>
                <c:pt idx="13727">
                  <c:v>2451.1718799999999</c:v>
                </c:pt>
                <c:pt idx="13728">
                  <c:v>2451.1718799999999</c:v>
                </c:pt>
                <c:pt idx="13729">
                  <c:v>2451.1718799999999</c:v>
                </c:pt>
                <c:pt idx="13730">
                  <c:v>2451.1718799999999</c:v>
                </c:pt>
                <c:pt idx="13731">
                  <c:v>2451.1718799999999</c:v>
                </c:pt>
                <c:pt idx="13732">
                  <c:v>2451.1718799999999</c:v>
                </c:pt>
                <c:pt idx="13733">
                  <c:v>2451.1718799999999</c:v>
                </c:pt>
                <c:pt idx="13734">
                  <c:v>2451.1718799999999</c:v>
                </c:pt>
                <c:pt idx="13735">
                  <c:v>2451.1718799999999</c:v>
                </c:pt>
                <c:pt idx="13736">
                  <c:v>2448.73047</c:v>
                </c:pt>
                <c:pt idx="13737">
                  <c:v>2451.1718799999999</c:v>
                </c:pt>
                <c:pt idx="13738">
                  <c:v>2451.1718799999999</c:v>
                </c:pt>
                <c:pt idx="13739">
                  <c:v>2451.1718799999999</c:v>
                </c:pt>
                <c:pt idx="13740">
                  <c:v>2451.1718799999999</c:v>
                </c:pt>
                <c:pt idx="13741">
                  <c:v>2448.73047</c:v>
                </c:pt>
                <c:pt idx="13742">
                  <c:v>2451.1718799999999</c:v>
                </c:pt>
                <c:pt idx="13743">
                  <c:v>2451.1718799999999</c:v>
                </c:pt>
                <c:pt idx="13744">
                  <c:v>2451.1718799999999</c:v>
                </c:pt>
                <c:pt idx="13745">
                  <c:v>2448.73047</c:v>
                </c:pt>
                <c:pt idx="13746">
                  <c:v>2451.1718799999999</c:v>
                </c:pt>
                <c:pt idx="13747">
                  <c:v>2451.1718799999999</c:v>
                </c:pt>
                <c:pt idx="13748">
                  <c:v>2451.1718799999999</c:v>
                </c:pt>
                <c:pt idx="13749">
                  <c:v>2451.1718799999999</c:v>
                </c:pt>
                <c:pt idx="13750">
                  <c:v>2451.1718799999999</c:v>
                </c:pt>
                <c:pt idx="13751">
                  <c:v>2451.1718799999999</c:v>
                </c:pt>
                <c:pt idx="13752">
                  <c:v>2448.73047</c:v>
                </c:pt>
                <c:pt idx="13753">
                  <c:v>2451.1718799999999</c:v>
                </c:pt>
                <c:pt idx="13754">
                  <c:v>2448.73047</c:v>
                </c:pt>
                <c:pt idx="13755">
                  <c:v>2448.73047</c:v>
                </c:pt>
                <c:pt idx="13756">
                  <c:v>2451.1718799999999</c:v>
                </c:pt>
                <c:pt idx="13757">
                  <c:v>2451.1718799999999</c:v>
                </c:pt>
                <c:pt idx="13758">
                  <c:v>2451.1718799999999</c:v>
                </c:pt>
                <c:pt idx="13759">
                  <c:v>2451.1718799999999</c:v>
                </c:pt>
                <c:pt idx="13760">
                  <c:v>2451.1718799999999</c:v>
                </c:pt>
                <c:pt idx="13761">
                  <c:v>2451.1718799999999</c:v>
                </c:pt>
                <c:pt idx="13762">
                  <c:v>2448.73047</c:v>
                </c:pt>
                <c:pt idx="13763">
                  <c:v>2451.1718799999999</c:v>
                </c:pt>
                <c:pt idx="13764">
                  <c:v>2451.1718799999999</c:v>
                </c:pt>
                <c:pt idx="13765">
                  <c:v>2451.1718799999999</c:v>
                </c:pt>
                <c:pt idx="13766">
                  <c:v>2451.1718799999999</c:v>
                </c:pt>
                <c:pt idx="13767">
                  <c:v>2448.73047</c:v>
                </c:pt>
                <c:pt idx="13768">
                  <c:v>2451.1718799999999</c:v>
                </c:pt>
                <c:pt idx="13769">
                  <c:v>2451.1718799999999</c:v>
                </c:pt>
                <c:pt idx="13770">
                  <c:v>2448.73047</c:v>
                </c:pt>
                <c:pt idx="13771">
                  <c:v>2451.1718799999999</c:v>
                </c:pt>
                <c:pt idx="13772">
                  <c:v>2451.1718799999999</c:v>
                </c:pt>
                <c:pt idx="13773">
                  <c:v>2451.1718799999999</c:v>
                </c:pt>
                <c:pt idx="13774">
                  <c:v>2451.1718799999999</c:v>
                </c:pt>
                <c:pt idx="13775">
                  <c:v>2451.1718799999999</c:v>
                </c:pt>
                <c:pt idx="13776">
                  <c:v>2448.73047</c:v>
                </c:pt>
                <c:pt idx="13777">
                  <c:v>2448.73047</c:v>
                </c:pt>
                <c:pt idx="13778">
                  <c:v>2451.1718799999999</c:v>
                </c:pt>
                <c:pt idx="13779">
                  <c:v>2451.1718799999999</c:v>
                </c:pt>
                <c:pt idx="13780">
                  <c:v>2451.1718799999999</c:v>
                </c:pt>
                <c:pt idx="13781">
                  <c:v>2451.1718799999999</c:v>
                </c:pt>
                <c:pt idx="13782">
                  <c:v>2451.1718799999999</c:v>
                </c:pt>
                <c:pt idx="13783">
                  <c:v>2451.1718799999999</c:v>
                </c:pt>
                <c:pt idx="13784">
                  <c:v>2451.1718799999999</c:v>
                </c:pt>
                <c:pt idx="13785">
                  <c:v>2451.1718799999999</c:v>
                </c:pt>
                <c:pt idx="13786">
                  <c:v>2451.1718799999999</c:v>
                </c:pt>
                <c:pt idx="13787">
                  <c:v>2448.73047</c:v>
                </c:pt>
                <c:pt idx="13788">
                  <c:v>2451.1718799999999</c:v>
                </c:pt>
                <c:pt idx="13789">
                  <c:v>2451.1718799999999</c:v>
                </c:pt>
                <c:pt idx="13790">
                  <c:v>2448.73047</c:v>
                </c:pt>
                <c:pt idx="13791">
                  <c:v>2451.1718799999999</c:v>
                </c:pt>
                <c:pt idx="13792">
                  <c:v>2448.73047</c:v>
                </c:pt>
                <c:pt idx="13793">
                  <c:v>2451.1718799999999</c:v>
                </c:pt>
                <c:pt idx="13794">
                  <c:v>2451.1718799999999</c:v>
                </c:pt>
                <c:pt idx="13795">
                  <c:v>2448.73047</c:v>
                </c:pt>
                <c:pt idx="13796">
                  <c:v>2451.1718799999999</c:v>
                </c:pt>
                <c:pt idx="13797">
                  <c:v>2451.1718799999999</c:v>
                </c:pt>
                <c:pt idx="13798">
                  <c:v>2451.1718799999999</c:v>
                </c:pt>
                <c:pt idx="13799">
                  <c:v>2451.1718799999999</c:v>
                </c:pt>
                <c:pt idx="13800">
                  <c:v>2448.73047</c:v>
                </c:pt>
                <c:pt idx="13801">
                  <c:v>2451.1718799999999</c:v>
                </c:pt>
                <c:pt idx="13802">
                  <c:v>2451.1718799999999</c:v>
                </c:pt>
                <c:pt idx="13803">
                  <c:v>2451.1718799999999</c:v>
                </c:pt>
                <c:pt idx="13804">
                  <c:v>2451.1718799999999</c:v>
                </c:pt>
                <c:pt idx="13805">
                  <c:v>2448.73047</c:v>
                </c:pt>
                <c:pt idx="13806">
                  <c:v>2451.1718799999999</c:v>
                </c:pt>
                <c:pt idx="13807">
                  <c:v>2448.73047</c:v>
                </c:pt>
                <c:pt idx="13808">
                  <c:v>2451.1718799999999</c:v>
                </c:pt>
                <c:pt idx="13809">
                  <c:v>2451.1718799999999</c:v>
                </c:pt>
                <c:pt idx="13810">
                  <c:v>2451.1718799999999</c:v>
                </c:pt>
                <c:pt idx="13811">
                  <c:v>2451.1718799999999</c:v>
                </c:pt>
                <c:pt idx="13812">
                  <c:v>2448.73047</c:v>
                </c:pt>
                <c:pt idx="13813">
                  <c:v>2451.1718799999999</c:v>
                </c:pt>
                <c:pt idx="13814">
                  <c:v>2448.73047</c:v>
                </c:pt>
                <c:pt idx="13815">
                  <c:v>2451.1718799999999</c:v>
                </c:pt>
                <c:pt idx="13816">
                  <c:v>2451.1718799999999</c:v>
                </c:pt>
                <c:pt idx="13817">
                  <c:v>2448.73047</c:v>
                </c:pt>
                <c:pt idx="13818">
                  <c:v>2451.1718799999999</c:v>
                </c:pt>
                <c:pt idx="13819">
                  <c:v>2451.1718799999999</c:v>
                </c:pt>
                <c:pt idx="13820">
                  <c:v>2448.73047</c:v>
                </c:pt>
                <c:pt idx="13821">
                  <c:v>2451.1718799999999</c:v>
                </c:pt>
                <c:pt idx="13822">
                  <c:v>2451.1718799999999</c:v>
                </c:pt>
                <c:pt idx="13823">
                  <c:v>2451.1718799999999</c:v>
                </c:pt>
                <c:pt idx="13824">
                  <c:v>2448.73047</c:v>
                </c:pt>
                <c:pt idx="13825">
                  <c:v>2451.1718799999999</c:v>
                </c:pt>
                <c:pt idx="13826">
                  <c:v>2448.73047</c:v>
                </c:pt>
                <c:pt idx="13827">
                  <c:v>2451.1718799999999</c:v>
                </c:pt>
                <c:pt idx="13828">
                  <c:v>2451.1718799999999</c:v>
                </c:pt>
                <c:pt idx="13829">
                  <c:v>2451.1718799999999</c:v>
                </c:pt>
                <c:pt idx="13830">
                  <c:v>2451.1718799999999</c:v>
                </c:pt>
                <c:pt idx="13831">
                  <c:v>2448.73047</c:v>
                </c:pt>
                <c:pt idx="13832">
                  <c:v>2451.1718799999999</c:v>
                </c:pt>
                <c:pt idx="13833">
                  <c:v>2451.1718799999999</c:v>
                </c:pt>
                <c:pt idx="13834">
                  <c:v>2451.1718799999999</c:v>
                </c:pt>
                <c:pt idx="13835">
                  <c:v>2451.1718799999999</c:v>
                </c:pt>
                <c:pt idx="13836">
                  <c:v>2451.1718799999999</c:v>
                </c:pt>
                <c:pt idx="13837">
                  <c:v>2451.1718799999999</c:v>
                </c:pt>
                <c:pt idx="13838">
                  <c:v>2451.1718799999999</c:v>
                </c:pt>
                <c:pt idx="13839">
                  <c:v>2451.1718799999999</c:v>
                </c:pt>
                <c:pt idx="13840">
                  <c:v>2448.73047</c:v>
                </c:pt>
                <c:pt idx="13841">
                  <c:v>2451.1718799999999</c:v>
                </c:pt>
                <c:pt idx="13842">
                  <c:v>2451.1718799999999</c:v>
                </c:pt>
                <c:pt idx="13843">
                  <c:v>2451.1718799999999</c:v>
                </c:pt>
                <c:pt idx="13844">
                  <c:v>2451.1718799999999</c:v>
                </c:pt>
                <c:pt idx="13845">
                  <c:v>2451.1718799999999</c:v>
                </c:pt>
                <c:pt idx="13846">
                  <c:v>2451.1718799999999</c:v>
                </c:pt>
                <c:pt idx="13847">
                  <c:v>2451.1718799999999</c:v>
                </c:pt>
                <c:pt idx="13848">
                  <c:v>2448.73047</c:v>
                </c:pt>
                <c:pt idx="13849">
                  <c:v>2451.1718799999999</c:v>
                </c:pt>
                <c:pt idx="13850">
                  <c:v>2451.1718799999999</c:v>
                </c:pt>
                <c:pt idx="13851">
                  <c:v>2451.1718799999999</c:v>
                </c:pt>
                <c:pt idx="13852">
                  <c:v>2451.1718799999999</c:v>
                </c:pt>
                <c:pt idx="13853">
                  <c:v>2451.1718799999999</c:v>
                </c:pt>
                <c:pt idx="13854">
                  <c:v>2451.1718799999999</c:v>
                </c:pt>
                <c:pt idx="13855">
                  <c:v>2451.1718799999999</c:v>
                </c:pt>
                <c:pt idx="13856">
                  <c:v>2451.1718799999999</c:v>
                </c:pt>
                <c:pt idx="13857">
                  <c:v>2451.1718799999999</c:v>
                </c:pt>
                <c:pt idx="13858">
                  <c:v>2451.1718799999999</c:v>
                </c:pt>
                <c:pt idx="13859">
                  <c:v>2451.1718799999999</c:v>
                </c:pt>
                <c:pt idx="13860">
                  <c:v>2451.1718799999999</c:v>
                </c:pt>
                <c:pt idx="13861">
                  <c:v>2451.1718799999999</c:v>
                </c:pt>
                <c:pt idx="13862">
                  <c:v>2451.1718799999999</c:v>
                </c:pt>
                <c:pt idx="13863">
                  <c:v>2451.1718799999999</c:v>
                </c:pt>
                <c:pt idx="13864">
                  <c:v>2451.1718799999999</c:v>
                </c:pt>
                <c:pt idx="13865">
                  <c:v>2451.1718799999999</c:v>
                </c:pt>
                <c:pt idx="13866">
                  <c:v>2451.1718799999999</c:v>
                </c:pt>
                <c:pt idx="13867">
                  <c:v>2448.73047</c:v>
                </c:pt>
                <c:pt idx="13868">
                  <c:v>2451.1718799999999</c:v>
                </c:pt>
                <c:pt idx="13869">
                  <c:v>2451.1718799999999</c:v>
                </c:pt>
                <c:pt idx="13870">
                  <c:v>2451.1718799999999</c:v>
                </c:pt>
                <c:pt idx="13871">
                  <c:v>2451.1718799999999</c:v>
                </c:pt>
                <c:pt idx="13872">
                  <c:v>2451.1718799999999</c:v>
                </c:pt>
                <c:pt idx="13873">
                  <c:v>2451.1718799999999</c:v>
                </c:pt>
                <c:pt idx="13874">
                  <c:v>2451.1718799999999</c:v>
                </c:pt>
                <c:pt idx="13875">
                  <c:v>2451.1718799999999</c:v>
                </c:pt>
                <c:pt idx="13876">
                  <c:v>2448.73047</c:v>
                </c:pt>
                <c:pt idx="13877">
                  <c:v>2448.73047</c:v>
                </c:pt>
                <c:pt idx="13878">
                  <c:v>2451.1718799999999</c:v>
                </c:pt>
                <c:pt idx="13879">
                  <c:v>2448.73047</c:v>
                </c:pt>
                <c:pt idx="13880">
                  <c:v>2448.73047</c:v>
                </c:pt>
                <c:pt idx="13881">
                  <c:v>2451.1718799999999</c:v>
                </c:pt>
                <c:pt idx="13882">
                  <c:v>2451.1718799999999</c:v>
                </c:pt>
                <c:pt idx="13883">
                  <c:v>2451.1718799999999</c:v>
                </c:pt>
                <c:pt idx="13884">
                  <c:v>2448.73047</c:v>
                </c:pt>
                <c:pt idx="13885">
                  <c:v>2451.1718799999999</c:v>
                </c:pt>
                <c:pt idx="13886">
                  <c:v>2448.73047</c:v>
                </c:pt>
                <c:pt idx="13887">
                  <c:v>2451.1718799999999</c:v>
                </c:pt>
                <c:pt idx="13888">
                  <c:v>2451.1718799999999</c:v>
                </c:pt>
                <c:pt idx="13889">
                  <c:v>2451.1718799999999</c:v>
                </c:pt>
                <c:pt idx="13890">
                  <c:v>2448.73047</c:v>
                </c:pt>
                <c:pt idx="13891">
                  <c:v>2451.1718799999999</c:v>
                </c:pt>
                <c:pt idx="13892">
                  <c:v>2448.73047</c:v>
                </c:pt>
                <c:pt idx="13893">
                  <c:v>2448.73047</c:v>
                </c:pt>
                <c:pt idx="13894">
                  <c:v>2451.1718799999999</c:v>
                </c:pt>
                <c:pt idx="13895">
                  <c:v>2451.1718799999999</c:v>
                </c:pt>
                <c:pt idx="13896">
                  <c:v>2451.1718799999999</c:v>
                </c:pt>
                <c:pt idx="13897">
                  <c:v>2451.1718799999999</c:v>
                </c:pt>
                <c:pt idx="13898">
                  <c:v>2448.73047</c:v>
                </c:pt>
                <c:pt idx="13899">
                  <c:v>2448.73047</c:v>
                </c:pt>
                <c:pt idx="13900">
                  <c:v>2451.1718799999999</c:v>
                </c:pt>
                <c:pt idx="13901">
                  <c:v>2448.73047</c:v>
                </c:pt>
                <c:pt idx="13902">
                  <c:v>2448.73047</c:v>
                </c:pt>
                <c:pt idx="13903">
                  <c:v>2451.1718799999999</c:v>
                </c:pt>
                <c:pt idx="13904">
                  <c:v>2451.1718799999999</c:v>
                </c:pt>
                <c:pt idx="13905">
                  <c:v>2451.1718799999999</c:v>
                </c:pt>
                <c:pt idx="13906">
                  <c:v>2448.73047</c:v>
                </c:pt>
                <c:pt idx="13907">
                  <c:v>2451.1718799999999</c:v>
                </c:pt>
                <c:pt idx="13908">
                  <c:v>2451.1718799999999</c:v>
                </c:pt>
                <c:pt idx="13909">
                  <c:v>2448.73047</c:v>
                </c:pt>
                <c:pt idx="13910">
                  <c:v>2448.73047</c:v>
                </c:pt>
                <c:pt idx="13911">
                  <c:v>2448.73047</c:v>
                </c:pt>
                <c:pt idx="13912">
                  <c:v>2451.1718799999999</c:v>
                </c:pt>
                <c:pt idx="13913">
                  <c:v>2448.73047</c:v>
                </c:pt>
                <c:pt idx="13914">
                  <c:v>2451.1718799999999</c:v>
                </c:pt>
                <c:pt idx="13915">
                  <c:v>2451.1718799999999</c:v>
                </c:pt>
                <c:pt idx="13916">
                  <c:v>2451.1718799999999</c:v>
                </c:pt>
                <c:pt idx="13917">
                  <c:v>2451.1718799999999</c:v>
                </c:pt>
                <c:pt idx="13918">
                  <c:v>2451.1718799999999</c:v>
                </c:pt>
                <c:pt idx="13919">
                  <c:v>2451.1718799999999</c:v>
                </c:pt>
                <c:pt idx="13920">
                  <c:v>2448.73047</c:v>
                </c:pt>
                <c:pt idx="13921">
                  <c:v>2451.1718799999999</c:v>
                </c:pt>
                <c:pt idx="13922">
                  <c:v>2451.1718799999999</c:v>
                </c:pt>
                <c:pt idx="13923">
                  <c:v>2448.73047</c:v>
                </c:pt>
                <c:pt idx="13924">
                  <c:v>2448.73047</c:v>
                </c:pt>
                <c:pt idx="13925">
                  <c:v>2451.1718799999999</c:v>
                </c:pt>
                <c:pt idx="13926">
                  <c:v>2451.1718799999999</c:v>
                </c:pt>
                <c:pt idx="13927">
                  <c:v>2451.1718799999999</c:v>
                </c:pt>
                <c:pt idx="13928">
                  <c:v>2451.1718799999999</c:v>
                </c:pt>
                <c:pt idx="13929">
                  <c:v>2451.1718799999999</c:v>
                </c:pt>
                <c:pt idx="13930">
                  <c:v>2448.73047</c:v>
                </c:pt>
                <c:pt idx="13931">
                  <c:v>2451.1718799999999</c:v>
                </c:pt>
                <c:pt idx="13932">
                  <c:v>2451.1718799999999</c:v>
                </c:pt>
                <c:pt idx="13933">
                  <c:v>2451.1718799999999</c:v>
                </c:pt>
                <c:pt idx="13934">
                  <c:v>2451.1718799999999</c:v>
                </c:pt>
                <c:pt idx="13935">
                  <c:v>2448.73047</c:v>
                </c:pt>
                <c:pt idx="13936">
                  <c:v>2448.73047</c:v>
                </c:pt>
                <c:pt idx="13937">
                  <c:v>2451.1718799999999</c:v>
                </c:pt>
                <c:pt idx="13938">
                  <c:v>2451.1718799999999</c:v>
                </c:pt>
                <c:pt idx="13939">
                  <c:v>2448.73047</c:v>
                </c:pt>
                <c:pt idx="13940">
                  <c:v>2451.1718799999999</c:v>
                </c:pt>
                <c:pt idx="13941">
                  <c:v>2451.1718799999999</c:v>
                </c:pt>
                <c:pt idx="13942">
                  <c:v>2451.1718799999999</c:v>
                </c:pt>
                <c:pt idx="13943">
                  <c:v>2451.1718799999999</c:v>
                </c:pt>
                <c:pt idx="13944">
                  <c:v>2451.1718799999999</c:v>
                </c:pt>
                <c:pt idx="13945">
                  <c:v>2451.1718799999999</c:v>
                </c:pt>
                <c:pt idx="13946">
                  <c:v>2451.1718799999999</c:v>
                </c:pt>
                <c:pt idx="13947">
                  <c:v>2451.1718799999999</c:v>
                </c:pt>
                <c:pt idx="13948">
                  <c:v>2451.1718799999999</c:v>
                </c:pt>
                <c:pt idx="13949">
                  <c:v>2451.1718799999999</c:v>
                </c:pt>
                <c:pt idx="13950">
                  <c:v>2451.1718799999999</c:v>
                </c:pt>
                <c:pt idx="13951">
                  <c:v>2451.1718799999999</c:v>
                </c:pt>
                <c:pt idx="13952">
                  <c:v>2451.1718799999999</c:v>
                </c:pt>
                <c:pt idx="13953">
                  <c:v>2448.73047</c:v>
                </c:pt>
                <c:pt idx="13954">
                  <c:v>2448.73047</c:v>
                </c:pt>
                <c:pt idx="13955">
                  <c:v>2451.1718799999999</c:v>
                </c:pt>
                <c:pt idx="13956">
                  <c:v>2451.1718799999999</c:v>
                </c:pt>
                <c:pt idx="13957">
                  <c:v>2451.1718799999999</c:v>
                </c:pt>
                <c:pt idx="13958">
                  <c:v>2448.73047</c:v>
                </c:pt>
                <c:pt idx="13959">
                  <c:v>2451.1718799999999</c:v>
                </c:pt>
                <c:pt idx="13960">
                  <c:v>2451.1718799999999</c:v>
                </c:pt>
                <c:pt idx="13961">
                  <c:v>2448.73047</c:v>
                </c:pt>
                <c:pt idx="13962">
                  <c:v>2451.1718799999999</c:v>
                </c:pt>
                <c:pt idx="13963">
                  <c:v>2448.73047</c:v>
                </c:pt>
                <c:pt idx="13964">
                  <c:v>2451.1718799999999</c:v>
                </c:pt>
                <c:pt idx="13965">
                  <c:v>2448.73047</c:v>
                </c:pt>
                <c:pt idx="13966">
                  <c:v>2448.73047</c:v>
                </c:pt>
                <c:pt idx="13967">
                  <c:v>2451.1718799999999</c:v>
                </c:pt>
                <c:pt idx="13968">
                  <c:v>2451.1718799999999</c:v>
                </c:pt>
                <c:pt idx="13969">
                  <c:v>2448.73047</c:v>
                </c:pt>
                <c:pt idx="13970">
                  <c:v>2448.73047</c:v>
                </c:pt>
                <c:pt idx="13971">
                  <c:v>2448.73047</c:v>
                </c:pt>
                <c:pt idx="13972">
                  <c:v>2451.1718799999999</c:v>
                </c:pt>
                <c:pt idx="13973">
                  <c:v>2451.1718799999999</c:v>
                </c:pt>
                <c:pt idx="13974">
                  <c:v>2451.1718799999999</c:v>
                </c:pt>
                <c:pt idx="13975">
                  <c:v>2448.73047</c:v>
                </c:pt>
                <c:pt idx="13976">
                  <c:v>2451.1718799999999</c:v>
                </c:pt>
                <c:pt idx="13977">
                  <c:v>2451.1718799999999</c:v>
                </c:pt>
                <c:pt idx="13978">
                  <c:v>2451.1718799999999</c:v>
                </c:pt>
                <c:pt idx="13979">
                  <c:v>2451.1718799999999</c:v>
                </c:pt>
                <c:pt idx="13980">
                  <c:v>2451.1718799999999</c:v>
                </c:pt>
                <c:pt idx="13981">
                  <c:v>2451.1718799999999</c:v>
                </c:pt>
                <c:pt idx="13982">
                  <c:v>2448.73047</c:v>
                </c:pt>
                <c:pt idx="13983">
                  <c:v>2451.1718799999999</c:v>
                </c:pt>
                <c:pt idx="13984">
                  <c:v>2448.73047</c:v>
                </c:pt>
                <c:pt idx="13985">
                  <c:v>2451.1718799999999</c:v>
                </c:pt>
                <c:pt idx="13986">
                  <c:v>2451.1718799999999</c:v>
                </c:pt>
                <c:pt idx="13987">
                  <c:v>2451.1718799999999</c:v>
                </c:pt>
                <c:pt idx="13988">
                  <c:v>2448.73047</c:v>
                </c:pt>
                <c:pt idx="13989">
                  <c:v>2448.73047</c:v>
                </c:pt>
                <c:pt idx="13990">
                  <c:v>2448.73047</c:v>
                </c:pt>
                <c:pt idx="13991">
                  <c:v>2448.73047</c:v>
                </c:pt>
                <c:pt idx="13992">
                  <c:v>2448.73047</c:v>
                </c:pt>
                <c:pt idx="13993">
                  <c:v>2448.73047</c:v>
                </c:pt>
                <c:pt idx="13994">
                  <c:v>2451.1718799999999</c:v>
                </c:pt>
                <c:pt idx="13995">
                  <c:v>2451.1718799999999</c:v>
                </c:pt>
                <c:pt idx="13996">
                  <c:v>2448.73047</c:v>
                </c:pt>
                <c:pt idx="13997">
                  <c:v>2451.1718799999999</c:v>
                </c:pt>
                <c:pt idx="13998">
                  <c:v>2451.1718799999999</c:v>
                </c:pt>
                <c:pt idx="13999">
                  <c:v>2451.1718799999999</c:v>
                </c:pt>
                <c:pt idx="14000">
                  <c:v>2451.1718799999999</c:v>
                </c:pt>
                <c:pt idx="14001">
                  <c:v>2451.1718799999999</c:v>
                </c:pt>
                <c:pt idx="14002">
                  <c:v>2451.1718799999999</c:v>
                </c:pt>
                <c:pt idx="14003">
                  <c:v>2448.73047</c:v>
                </c:pt>
                <c:pt idx="14004">
                  <c:v>2451.1718799999999</c:v>
                </c:pt>
                <c:pt idx="14005">
                  <c:v>2451.1718799999999</c:v>
                </c:pt>
                <c:pt idx="14006">
                  <c:v>2451.1718799999999</c:v>
                </c:pt>
                <c:pt idx="14007">
                  <c:v>2448.73047</c:v>
                </c:pt>
                <c:pt idx="14008">
                  <c:v>2451.1718799999999</c:v>
                </c:pt>
                <c:pt idx="14009">
                  <c:v>2448.73047</c:v>
                </c:pt>
                <c:pt idx="14010">
                  <c:v>2451.1718799999999</c:v>
                </c:pt>
                <c:pt idx="14011">
                  <c:v>2451.1718799999999</c:v>
                </c:pt>
                <c:pt idx="14012">
                  <c:v>2451.1718799999999</c:v>
                </c:pt>
                <c:pt idx="14013">
                  <c:v>2451.1718799999999</c:v>
                </c:pt>
                <c:pt idx="14014">
                  <c:v>2448.73047</c:v>
                </c:pt>
                <c:pt idx="14015">
                  <c:v>2448.73047</c:v>
                </c:pt>
                <c:pt idx="14016">
                  <c:v>2451.1718799999999</c:v>
                </c:pt>
                <c:pt idx="14017">
                  <c:v>2451.1718799999999</c:v>
                </c:pt>
                <c:pt idx="14018">
                  <c:v>2451.1718799999999</c:v>
                </c:pt>
                <c:pt idx="14019">
                  <c:v>2451.1718799999999</c:v>
                </c:pt>
                <c:pt idx="14020">
                  <c:v>2448.73047</c:v>
                </c:pt>
                <c:pt idx="14021">
                  <c:v>2448.73047</c:v>
                </c:pt>
                <c:pt idx="14022">
                  <c:v>2451.1718799999999</c:v>
                </c:pt>
                <c:pt idx="14023">
                  <c:v>2448.73047</c:v>
                </c:pt>
                <c:pt idx="14024">
                  <c:v>2448.73047</c:v>
                </c:pt>
                <c:pt idx="14025">
                  <c:v>2451.1718799999999</c:v>
                </c:pt>
                <c:pt idx="14026">
                  <c:v>2451.1718799999999</c:v>
                </c:pt>
                <c:pt idx="14027">
                  <c:v>2448.73047</c:v>
                </c:pt>
                <c:pt idx="14028">
                  <c:v>2451.1718799999999</c:v>
                </c:pt>
                <c:pt idx="14029">
                  <c:v>2448.73047</c:v>
                </c:pt>
                <c:pt idx="14030">
                  <c:v>2448.73047</c:v>
                </c:pt>
                <c:pt idx="14031">
                  <c:v>2451.1718799999999</c:v>
                </c:pt>
                <c:pt idx="14032">
                  <c:v>2451.1718799999999</c:v>
                </c:pt>
                <c:pt idx="14033">
                  <c:v>2451.1718799999999</c:v>
                </c:pt>
                <c:pt idx="14034">
                  <c:v>2448.73047</c:v>
                </c:pt>
                <c:pt idx="14035">
                  <c:v>2451.1718799999999</c:v>
                </c:pt>
                <c:pt idx="14036">
                  <c:v>2448.73047</c:v>
                </c:pt>
                <c:pt idx="14037">
                  <c:v>2451.1718799999999</c:v>
                </c:pt>
                <c:pt idx="14038">
                  <c:v>2451.1718799999999</c:v>
                </c:pt>
                <c:pt idx="14039">
                  <c:v>2451.1718799999999</c:v>
                </c:pt>
                <c:pt idx="14040">
                  <c:v>2448.73047</c:v>
                </c:pt>
                <c:pt idx="14041">
                  <c:v>2448.73047</c:v>
                </c:pt>
                <c:pt idx="14042">
                  <c:v>2448.73047</c:v>
                </c:pt>
                <c:pt idx="14043">
                  <c:v>2451.1718799999999</c:v>
                </c:pt>
                <c:pt idx="14044">
                  <c:v>2451.1718799999999</c:v>
                </c:pt>
                <c:pt idx="14045">
                  <c:v>2448.73047</c:v>
                </c:pt>
                <c:pt idx="14046">
                  <c:v>2451.1718799999999</c:v>
                </c:pt>
                <c:pt idx="14047">
                  <c:v>2448.73047</c:v>
                </c:pt>
                <c:pt idx="14048">
                  <c:v>2453.61328</c:v>
                </c:pt>
                <c:pt idx="14049">
                  <c:v>2451.1718799999999</c:v>
                </c:pt>
                <c:pt idx="14050">
                  <c:v>2451.1718799999999</c:v>
                </c:pt>
                <c:pt idx="14051">
                  <c:v>2451.1718799999999</c:v>
                </c:pt>
                <c:pt idx="14052">
                  <c:v>2448.73047</c:v>
                </c:pt>
                <c:pt idx="14053">
                  <c:v>2448.73047</c:v>
                </c:pt>
                <c:pt idx="14054">
                  <c:v>2448.73047</c:v>
                </c:pt>
                <c:pt idx="14055">
                  <c:v>2451.1718799999999</c:v>
                </c:pt>
                <c:pt idx="14056">
                  <c:v>2448.73047</c:v>
                </c:pt>
                <c:pt idx="14057">
                  <c:v>2448.73047</c:v>
                </c:pt>
                <c:pt idx="14058">
                  <c:v>2451.1718799999999</c:v>
                </c:pt>
                <c:pt idx="14059">
                  <c:v>2451.1718799999999</c:v>
                </c:pt>
                <c:pt idx="14060">
                  <c:v>2451.1718799999999</c:v>
                </c:pt>
                <c:pt idx="14061">
                  <c:v>2448.73047</c:v>
                </c:pt>
                <c:pt idx="14062">
                  <c:v>2448.73047</c:v>
                </c:pt>
                <c:pt idx="14063">
                  <c:v>2448.73047</c:v>
                </c:pt>
                <c:pt idx="14064">
                  <c:v>2448.73047</c:v>
                </c:pt>
                <c:pt idx="14065">
                  <c:v>2448.73047</c:v>
                </c:pt>
                <c:pt idx="14066">
                  <c:v>2448.73047</c:v>
                </c:pt>
                <c:pt idx="14067">
                  <c:v>2448.73047</c:v>
                </c:pt>
                <c:pt idx="14068">
                  <c:v>2451.1718799999999</c:v>
                </c:pt>
                <c:pt idx="14069">
                  <c:v>2448.73047</c:v>
                </c:pt>
                <c:pt idx="14070">
                  <c:v>2451.1718799999999</c:v>
                </c:pt>
                <c:pt idx="14071">
                  <c:v>2448.73047</c:v>
                </c:pt>
                <c:pt idx="14072">
                  <c:v>2448.73047</c:v>
                </c:pt>
                <c:pt idx="14073">
                  <c:v>2451.1718799999999</c:v>
                </c:pt>
                <c:pt idx="14074">
                  <c:v>2448.73047</c:v>
                </c:pt>
                <c:pt idx="14075">
                  <c:v>2451.1718799999999</c:v>
                </c:pt>
                <c:pt idx="14076">
                  <c:v>2451.1718799999999</c:v>
                </c:pt>
                <c:pt idx="14077">
                  <c:v>2448.73047</c:v>
                </c:pt>
                <c:pt idx="14078">
                  <c:v>2451.1718799999999</c:v>
                </c:pt>
                <c:pt idx="14079">
                  <c:v>2448.73047</c:v>
                </c:pt>
                <c:pt idx="14080">
                  <c:v>2448.73047</c:v>
                </c:pt>
                <c:pt idx="14081">
                  <c:v>2451.1718799999999</c:v>
                </c:pt>
                <c:pt idx="14082">
                  <c:v>2451.1718799999999</c:v>
                </c:pt>
                <c:pt idx="14083">
                  <c:v>2451.1718799999999</c:v>
                </c:pt>
                <c:pt idx="14084">
                  <c:v>2448.73047</c:v>
                </c:pt>
                <c:pt idx="14085">
                  <c:v>2451.1718799999999</c:v>
                </c:pt>
                <c:pt idx="14086">
                  <c:v>2451.1718799999999</c:v>
                </c:pt>
                <c:pt idx="14087">
                  <c:v>2448.73047</c:v>
                </c:pt>
                <c:pt idx="14088">
                  <c:v>2451.1718799999999</c:v>
                </c:pt>
                <c:pt idx="14089">
                  <c:v>2451.1718799999999</c:v>
                </c:pt>
                <c:pt idx="14090">
                  <c:v>2448.73047</c:v>
                </c:pt>
                <c:pt idx="14091">
                  <c:v>2448.73047</c:v>
                </c:pt>
                <c:pt idx="14092">
                  <c:v>2448.73047</c:v>
                </c:pt>
                <c:pt idx="14093">
                  <c:v>2451.1718799999999</c:v>
                </c:pt>
                <c:pt idx="14094">
                  <c:v>2451.1718799999999</c:v>
                </c:pt>
                <c:pt idx="14095">
                  <c:v>2448.73047</c:v>
                </c:pt>
                <c:pt idx="14096">
                  <c:v>2448.73047</c:v>
                </c:pt>
                <c:pt idx="14097">
                  <c:v>2451.1718799999999</c:v>
                </c:pt>
                <c:pt idx="14098">
                  <c:v>2448.73047</c:v>
                </c:pt>
                <c:pt idx="14099">
                  <c:v>2451.1718799999999</c:v>
                </c:pt>
                <c:pt idx="14100">
                  <c:v>2448.73047</c:v>
                </c:pt>
                <c:pt idx="14101">
                  <c:v>2448.73047</c:v>
                </c:pt>
                <c:pt idx="14102">
                  <c:v>2448.73047</c:v>
                </c:pt>
                <c:pt idx="14103">
                  <c:v>2448.73047</c:v>
                </c:pt>
                <c:pt idx="14104">
                  <c:v>2451.1718799999999</c:v>
                </c:pt>
                <c:pt idx="14105">
                  <c:v>2451.1718799999999</c:v>
                </c:pt>
                <c:pt idx="14106">
                  <c:v>2451.1718799999999</c:v>
                </c:pt>
                <c:pt idx="14107">
                  <c:v>2451.1718799999999</c:v>
                </c:pt>
                <c:pt idx="14108">
                  <c:v>2448.73047</c:v>
                </c:pt>
                <c:pt idx="14109">
                  <c:v>2451.1718799999999</c:v>
                </c:pt>
                <c:pt idx="14110">
                  <c:v>2451.1718799999999</c:v>
                </c:pt>
                <c:pt idx="14111">
                  <c:v>2451.1718799999999</c:v>
                </c:pt>
                <c:pt idx="14112">
                  <c:v>2451.1718799999999</c:v>
                </c:pt>
                <c:pt idx="14113">
                  <c:v>2451.1718799999999</c:v>
                </c:pt>
                <c:pt idx="14114">
                  <c:v>2451.1718799999999</c:v>
                </c:pt>
                <c:pt idx="14115">
                  <c:v>2448.73047</c:v>
                </c:pt>
                <c:pt idx="14116">
                  <c:v>2451.1718799999999</c:v>
                </c:pt>
                <c:pt idx="14117">
                  <c:v>2451.1718799999999</c:v>
                </c:pt>
                <c:pt idx="14118">
                  <c:v>2451.1718799999999</c:v>
                </c:pt>
                <c:pt idx="14119">
                  <c:v>2448.73047</c:v>
                </c:pt>
                <c:pt idx="14120">
                  <c:v>2451.1718799999999</c:v>
                </c:pt>
                <c:pt idx="14121">
                  <c:v>2451.1718799999999</c:v>
                </c:pt>
                <c:pt idx="14122">
                  <c:v>2451.1718799999999</c:v>
                </c:pt>
                <c:pt idx="14123">
                  <c:v>2451.1718799999999</c:v>
                </c:pt>
                <c:pt idx="14124">
                  <c:v>2451.1718799999999</c:v>
                </c:pt>
                <c:pt idx="14125">
                  <c:v>2448.73047</c:v>
                </c:pt>
                <c:pt idx="14126">
                  <c:v>2451.1718799999999</c:v>
                </c:pt>
                <c:pt idx="14127">
                  <c:v>2451.1718799999999</c:v>
                </c:pt>
                <c:pt idx="14128">
                  <c:v>2451.1718799999999</c:v>
                </c:pt>
                <c:pt idx="14129">
                  <c:v>2448.73047</c:v>
                </c:pt>
                <c:pt idx="14130">
                  <c:v>2451.1718799999999</c:v>
                </c:pt>
                <c:pt idx="14131">
                  <c:v>2448.73047</c:v>
                </c:pt>
                <c:pt idx="14132">
                  <c:v>2451.1718799999999</c:v>
                </c:pt>
                <c:pt idx="14133">
                  <c:v>2451.1718799999999</c:v>
                </c:pt>
                <c:pt idx="14134">
                  <c:v>2448.73047</c:v>
                </c:pt>
                <c:pt idx="14135">
                  <c:v>2448.73047</c:v>
                </c:pt>
                <c:pt idx="14136">
                  <c:v>2451.1718799999999</c:v>
                </c:pt>
                <c:pt idx="14137">
                  <c:v>2448.73047</c:v>
                </c:pt>
                <c:pt idx="14138">
                  <c:v>2448.73047</c:v>
                </c:pt>
                <c:pt idx="14139">
                  <c:v>2448.73047</c:v>
                </c:pt>
                <c:pt idx="14140">
                  <c:v>2451.1718799999999</c:v>
                </c:pt>
                <c:pt idx="14141">
                  <c:v>2451.1718799999999</c:v>
                </c:pt>
                <c:pt idx="14142">
                  <c:v>2451.1718799999999</c:v>
                </c:pt>
                <c:pt idx="14143">
                  <c:v>2448.73047</c:v>
                </c:pt>
                <c:pt idx="14144">
                  <c:v>2451.1718799999999</c:v>
                </c:pt>
                <c:pt idx="14145">
                  <c:v>2451.1718799999999</c:v>
                </c:pt>
                <c:pt idx="14146">
                  <c:v>2448.73047</c:v>
                </c:pt>
                <c:pt idx="14147">
                  <c:v>2448.73047</c:v>
                </c:pt>
                <c:pt idx="14148">
                  <c:v>2451.1718799999999</c:v>
                </c:pt>
                <c:pt idx="14149">
                  <c:v>2448.73047</c:v>
                </c:pt>
                <c:pt idx="14150">
                  <c:v>2451.1718799999999</c:v>
                </c:pt>
                <c:pt idx="14151">
                  <c:v>2448.73047</c:v>
                </c:pt>
                <c:pt idx="14152">
                  <c:v>2451.1718799999999</c:v>
                </c:pt>
                <c:pt idx="14153">
                  <c:v>2448.73047</c:v>
                </c:pt>
                <c:pt idx="14154">
                  <c:v>2451.1718799999999</c:v>
                </c:pt>
                <c:pt idx="14155">
                  <c:v>2448.73047</c:v>
                </c:pt>
                <c:pt idx="14156">
                  <c:v>2448.73047</c:v>
                </c:pt>
                <c:pt idx="14157">
                  <c:v>2448.73047</c:v>
                </c:pt>
                <c:pt idx="14158">
                  <c:v>2451.1718799999999</c:v>
                </c:pt>
                <c:pt idx="14159">
                  <c:v>2451.1718799999999</c:v>
                </c:pt>
                <c:pt idx="14160">
                  <c:v>2451.1718799999999</c:v>
                </c:pt>
                <c:pt idx="14161">
                  <c:v>2451.1718799999999</c:v>
                </c:pt>
                <c:pt idx="14162">
                  <c:v>2451.1718799999999</c:v>
                </c:pt>
                <c:pt idx="14163">
                  <c:v>2451.1718799999999</c:v>
                </c:pt>
                <c:pt idx="14164">
                  <c:v>2448.73047</c:v>
                </c:pt>
                <c:pt idx="14165">
                  <c:v>2451.1718799999999</c:v>
                </c:pt>
                <c:pt idx="14166">
                  <c:v>2451.1718799999999</c:v>
                </c:pt>
                <c:pt idx="14167">
                  <c:v>2448.73047</c:v>
                </c:pt>
                <c:pt idx="14168">
                  <c:v>2448.73047</c:v>
                </c:pt>
                <c:pt idx="14169">
                  <c:v>2451.1718799999999</c:v>
                </c:pt>
                <c:pt idx="14170">
                  <c:v>2448.73047</c:v>
                </c:pt>
                <c:pt idx="14171">
                  <c:v>2448.73047</c:v>
                </c:pt>
                <c:pt idx="14172">
                  <c:v>2451.1718799999999</c:v>
                </c:pt>
                <c:pt idx="14173">
                  <c:v>2451.1718799999999</c:v>
                </c:pt>
                <c:pt idx="14174">
                  <c:v>2451.1718799999999</c:v>
                </c:pt>
                <c:pt idx="14175">
                  <c:v>2451.1718799999999</c:v>
                </c:pt>
                <c:pt idx="14176">
                  <c:v>2448.73047</c:v>
                </c:pt>
                <c:pt idx="14177">
                  <c:v>2448.73047</c:v>
                </c:pt>
                <c:pt idx="14178">
                  <c:v>2451.1718799999999</c:v>
                </c:pt>
                <c:pt idx="14179">
                  <c:v>2448.73047</c:v>
                </c:pt>
                <c:pt idx="14180">
                  <c:v>2448.73047</c:v>
                </c:pt>
                <c:pt idx="14181">
                  <c:v>2451.1718799999999</c:v>
                </c:pt>
                <c:pt idx="14182">
                  <c:v>2451.1718799999999</c:v>
                </c:pt>
                <c:pt idx="14183">
                  <c:v>2451.1718799999999</c:v>
                </c:pt>
                <c:pt idx="14184">
                  <c:v>2451.1718799999999</c:v>
                </c:pt>
                <c:pt idx="14185">
                  <c:v>2448.73047</c:v>
                </c:pt>
                <c:pt idx="14186">
                  <c:v>2448.73047</c:v>
                </c:pt>
                <c:pt idx="14187">
                  <c:v>2451.1718799999999</c:v>
                </c:pt>
                <c:pt idx="14188">
                  <c:v>2448.73047</c:v>
                </c:pt>
                <c:pt idx="14189">
                  <c:v>2451.1718799999999</c:v>
                </c:pt>
                <c:pt idx="14190">
                  <c:v>2451.1718799999999</c:v>
                </c:pt>
                <c:pt idx="14191">
                  <c:v>2448.73047</c:v>
                </c:pt>
                <c:pt idx="14192">
                  <c:v>2451.1718799999999</c:v>
                </c:pt>
                <c:pt idx="14193">
                  <c:v>2451.1718799999999</c:v>
                </c:pt>
                <c:pt idx="14194">
                  <c:v>2451.1718799999999</c:v>
                </c:pt>
                <c:pt idx="14195">
                  <c:v>2448.73047</c:v>
                </c:pt>
                <c:pt idx="14196">
                  <c:v>2448.73047</c:v>
                </c:pt>
                <c:pt idx="14197">
                  <c:v>2448.73047</c:v>
                </c:pt>
                <c:pt idx="14198">
                  <c:v>2448.73047</c:v>
                </c:pt>
                <c:pt idx="14199">
                  <c:v>2448.73047</c:v>
                </c:pt>
                <c:pt idx="14200">
                  <c:v>2448.73047</c:v>
                </c:pt>
                <c:pt idx="14201">
                  <c:v>2448.73047</c:v>
                </c:pt>
                <c:pt idx="14202">
                  <c:v>2448.73047</c:v>
                </c:pt>
                <c:pt idx="14203">
                  <c:v>2448.73047</c:v>
                </c:pt>
                <c:pt idx="14204">
                  <c:v>2448.73047</c:v>
                </c:pt>
                <c:pt idx="14205">
                  <c:v>2451.1718799999999</c:v>
                </c:pt>
                <c:pt idx="14206">
                  <c:v>2448.73047</c:v>
                </c:pt>
                <c:pt idx="14207">
                  <c:v>2448.73047</c:v>
                </c:pt>
                <c:pt idx="14208">
                  <c:v>2448.73047</c:v>
                </c:pt>
                <c:pt idx="14209">
                  <c:v>2448.73047</c:v>
                </c:pt>
                <c:pt idx="14210">
                  <c:v>2448.73047</c:v>
                </c:pt>
                <c:pt idx="14211">
                  <c:v>2448.73047</c:v>
                </c:pt>
                <c:pt idx="14212">
                  <c:v>2448.73047</c:v>
                </c:pt>
                <c:pt idx="14213">
                  <c:v>2448.73047</c:v>
                </c:pt>
                <c:pt idx="14214">
                  <c:v>2451.1718799999999</c:v>
                </c:pt>
                <c:pt idx="14215">
                  <c:v>2451.1718799999999</c:v>
                </c:pt>
                <c:pt idx="14216">
                  <c:v>2448.73047</c:v>
                </c:pt>
                <c:pt idx="14217">
                  <c:v>2451.1718799999999</c:v>
                </c:pt>
                <c:pt idx="14218">
                  <c:v>2448.73047</c:v>
                </c:pt>
                <c:pt idx="14219">
                  <c:v>2448.73047</c:v>
                </c:pt>
                <c:pt idx="14220">
                  <c:v>2448.73047</c:v>
                </c:pt>
                <c:pt idx="14221">
                  <c:v>2448.73047</c:v>
                </c:pt>
                <c:pt idx="14222">
                  <c:v>2448.73047</c:v>
                </c:pt>
                <c:pt idx="14223">
                  <c:v>2448.73047</c:v>
                </c:pt>
                <c:pt idx="14224">
                  <c:v>2448.73047</c:v>
                </c:pt>
                <c:pt idx="14225">
                  <c:v>2451.1718799999999</c:v>
                </c:pt>
                <c:pt idx="14226">
                  <c:v>2451.1718799999999</c:v>
                </c:pt>
                <c:pt idx="14227">
                  <c:v>2451.1718799999999</c:v>
                </c:pt>
                <c:pt idx="14228">
                  <c:v>2448.73047</c:v>
                </c:pt>
                <c:pt idx="14229">
                  <c:v>2448.73047</c:v>
                </c:pt>
                <c:pt idx="14230">
                  <c:v>2448.73047</c:v>
                </c:pt>
                <c:pt idx="14231">
                  <c:v>2448.73047</c:v>
                </c:pt>
                <c:pt idx="14232">
                  <c:v>2451.1718799999999</c:v>
                </c:pt>
                <c:pt idx="14233">
                  <c:v>2448.73047</c:v>
                </c:pt>
                <c:pt idx="14234">
                  <c:v>2448.73047</c:v>
                </c:pt>
                <c:pt idx="14235">
                  <c:v>2448.73047</c:v>
                </c:pt>
                <c:pt idx="14236">
                  <c:v>2448.73047</c:v>
                </c:pt>
                <c:pt idx="14237">
                  <c:v>2448.73047</c:v>
                </c:pt>
                <c:pt idx="14238">
                  <c:v>2448.73047</c:v>
                </c:pt>
                <c:pt idx="14239">
                  <c:v>2448.73047</c:v>
                </c:pt>
                <c:pt idx="14240">
                  <c:v>2448.73047</c:v>
                </c:pt>
                <c:pt idx="14241">
                  <c:v>2451.1718799999999</c:v>
                </c:pt>
                <c:pt idx="14242">
                  <c:v>2451.1718799999999</c:v>
                </c:pt>
                <c:pt idx="14243">
                  <c:v>2448.73047</c:v>
                </c:pt>
                <c:pt idx="14244">
                  <c:v>2451.1718799999999</c:v>
                </c:pt>
                <c:pt idx="14245">
                  <c:v>2448.73047</c:v>
                </c:pt>
                <c:pt idx="14246">
                  <c:v>2448.73047</c:v>
                </c:pt>
                <c:pt idx="14247">
                  <c:v>2448.73047</c:v>
                </c:pt>
                <c:pt idx="14248">
                  <c:v>2451.1718799999999</c:v>
                </c:pt>
                <c:pt idx="14249">
                  <c:v>2448.73047</c:v>
                </c:pt>
                <c:pt idx="14250">
                  <c:v>2451.1718799999999</c:v>
                </c:pt>
                <c:pt idx="14251">
                  <c:v>2448.73047</c:v>
                </c:pt>
                <c:pt idx="14252">
                  <c:v>2448.73047</c:v>
                </c:pt>
                <c:pt idx="14253">
                  <c:v>2448.73047</c:v>
                </c:pt>
                <c:pt idx="14254">
                  <c:v>2448.73047</c:v>
                </c:pt>
                <c:pt idx="14255">
                  <c:v>2448.73047</c:v>
                </c:pt>
                <c:pt idx="14256">
                  <c:v>2448.73047</c:v>
                </c:pt>
                <c:pt idx="14257">
                  <c:v>2448.73047</c:v>
                </c:pt>
                <c:pt idx="14258">
                  <c:v>2448.73047</c:v>
                </c:pt>
                <c:pt idx="14259">
                  <c:v>2451.1718799999999</c:v>
                </c:pt>
                <c:pt idx="14260">
                  <c:v>2451.1718799999999</c:v>
                </c:pt>
                <c:pt idx="14261">
                  <c:v>2448.73047</c:v>
                </c:pt>
                <c:pt idx="14262">
                  <c:v>2448.73047</c:v>
                </c:pt>
                <c:pt idx="14263">
                  <c:v>2451.1718799999999</c:v>
                </c:pt>
                <c:pt idx="14264">
                  <c:v>2448.73047</c:v>
                </c:pt>
                <c:pt idx="14265">
                  <c:v>2448.73047</c:v>
                </c:pt>
                <c:pt idx="14266">
                  <c:v>2448.73047</c:v>
                </c:pt>
                <c:pt idx="14267">
                  <c:v>2448.73047</c:v>
                </c:pt>
                <c:pt idx="14268">
                  <c:v>2448.73047</c:v>
                </c:pt>
                <c:pt idx="14269">
                  <c:v>2451.1718799999999</c:v>
                </c:pt>
                <c:pt idx="14270">
                  <c:v>2451.1718799999999</c:v>
                </c:pt>
                <c:pt idx="14271">
                  <c:v>2448.73047</c:v>
                </c:pt>
                <c:pt idx="14272">
                  <c:v>2448.73047</c:v>
                </c:pt>
                <c:pt idx="14273">
                  <c:v>2451.1718799999999</c:v>
                </c:pt>
                <c:pt idx="14274">
                  <c:v>2451.1718799999999</c:v>
                </c:pt>
                <c:pt idx="14275">
                  <c:v>2448.73047</c:v>
                </c:pt>
                <c:pt idx="14276">
                  <c:v>2451.1718799999999</c:v>
                </c:pt>
                <c:pt idx="14277">
                  <c:v>2448.73047</c:v>
                </c:pt>
                <c:pt idx="14278">
                  <c:v>2451.1718799999999</c:v>
                </c:pt>
                <c:pt idx="14279">
                  <c:v>2448.73047</c:v>
                </c:pt>
                <c:pt idx="14280">
                  <c:v>2448.73047</c:v>
                </c:pt>
                <c:pt idx="14281">
                  <c:v>2448.73047</c:v>
                </c:pt>
                <c:pt idx="14282">
                  <c:v>2448.73047</c:v>
                </c:pt>
                <c:pt idx="14283">
                  <c:v>2448.73047</c:v>
                </c:pt>
                <c:pt idx="14284">
                  <c:v>2451.1718799999999</c:v>
                </c:pt>
                <c:pt idx="14285">
                  <c:v>2451.1718799999999</c:v>
                </c:pt>
                <c:pt idx="14286">
                  <c:v>2448.73047</c:v>
                </c:pt>
                <c:pt idx="14287">
                  <c:v>2448.73047</c:v>
                </c:pt>
                <c:pt idx="14288">
                  <c:v>2451.1718799999999</c:v>
                </c:pt>
                <c:pt idx="14289">
                  <c:v>2448.73047</c:v>
                </c:pt>
                <c:pt idx="14290">
                  <c:v>2448.73047</c:v>
                </c:pt>
                <c:pt idx="14291">
                  <c:v>2451.1718799999999</c:v>
                </c:pt>
                <c:pt idx="14292">
                  <c:v>2451.1718799999999</c:v>
                </c:pt>
                <c:pt idx="14293">
                  <c:v>2448.73047</c:v>
                </c:pt>
                <c:pt idx="14294">
                  <c:v>2451.1718799999999</c:v>
                </c:pt>
                <c:pt idx="14295">
                  <c:v>2451.1718799999999</c:v>
                </c:pt>
                <c:pt idx="14296">
                  <c:v>2451.1718799999999</c:v>
                </c:pt>
                <c:pt idx="14297">
                  <c:v>2451.1718799999999</c:v>
                </c:pt>
                <c:pt idx="14298">
                  <c:v>2448.73047</c:v>
                </c:pt>
                <c:pt idx="14299">
                  <c:v>2451.1718799999999</c:v>
                </c:pt>
                <c:pt idx="14300">
                  <c:v>2448.73047</c:v>
                </c:pt>
                <c:pt idx="14301">
                  <c:v>2448.73047</c:v>
                </c:pt>
                <c:pt idx="14302">
                  <c:v>2448.73047</c:v>
                </c:pt>
                <c:pt idx="14303">
                  <c:v>2448.73047</c:v>
                </c:pt>
                <c:pt idx="14304">
                  <c:v>2448.73047</c:v>
                </c:pt>
                <c:pt idx="14305">
                  <c:v>2448.73047</c:v>
                </c:pt>
                <c:pt idx="14306">
                  <c:v>2448.73047</c:v>
                </c:pt>
                <c:pt idx="14307">
                  <c:v>2448.73047</c:v>
                </c:pt>
                <c:pt idx="14308">
                  <c:v>2451.1718799999999</c:v>
                </c:pt>
                <c:pt idx="14309">
                  <c:v>2448.73047</c:v>
                </c:pt>
                <c:pt idx="14310">
                  <c:v>2448.73047</c:v>
                </c:pt>
                <c:pt idx="14311">
                  <c:v>2448.73047</c:v>
                </c:pt>
                <c:pt idx="14312">
                  <c:v>2448.73047</c:v>
                </c:pt>
                <c:pt idx="14313">
                  <c:v>2448.73047</c:v>
                </c:pt>
                <c:pt idx="14314">
                  <c:v>2451.1718799999999</c:v>
                </c:pt>
                <c:pt idx="14315">
                  <c:v>2448.73047</c:v>
                </c:pt>
                <c:pt idx="14316">
                  <c:v>2451.1718799999999</c:v>
                </c:pt>
                <c:pt idx="14317">
                  <c:v>2448.73047</c:v>
                </c:pt>
                <c:pt idx="14318">
                  <c:v>2448.73047</c:v>
                </c:pt>
                <c:pt idx="14319">
                  <c:v>2448.73047</c:v>
                </c:pt>
                <c:pt idx="14320">
                  <c:v>2448.73047</c:v>
                </c:pt>
                <c:pt idx="14321">
                  <c:v>2451.1718799999999</c:v>
                </c:pt>
                <c:pt idx="14322">
                  <c:v>2451.1718799999999</c:v>
                </c:pt>
                <c:pt idx="14323">
                  <c:v>2451.1718799999999</c:v>
                </c:pt>
                <c:pt idx="14324">
                  <c:v>2448.73047</c:v>
                </c:pt>
                <c:pt idx="14325">
                  <c:v>2451.1718799999999</c:v>
                </c:pt>
                <c:pt idx="14326">
                  <c:v>2448.73047</c:v>
                </c:pt>
                <c:pt idx="14327">
                  <c:v>2448.73047</c:v>
                </c:pt>
                <c:pt idx="14328">
                  <c:v>2448.73047</c:v>
                </c:pt>
                <c:pt idx="14329">
                  <c:v>2448.73047</c:v>
                </c:pt>
                <c:pt idx="14330">
                  <c:v>2448.73047</c:v>
                </c:pt>
                <c:pt idx="14331">
                  <c:v>2448.73047</c:v>
                </c:pt>
                <c:pt idx="14332">
                  <c:v>2451.1718799999999</c:v>
                </c:pt>
                <c:pt idx="14333">
                  <c:v>2448.73047</c:v>
                </c:pt>
                <c:pt idx="14334">
                  <c:v>2448.73047</c:v>
                </c:pt>
                <c:pt idx="14335">
                  <c:v>2448.73047</c:v>
                </c:pt>
                <c:pt idx="14336">
                  <c:v>2448.73047</c:v>
                </c:pt>
                <c:pt idx="14337">
                  <c:v>2448.73047</c:v>
                </c:pt>
                <c:pt idx="14338">
                  <c:v>2448.73047</c:v>
                </c:pt>
                <c:pt idx="14339">
                  <c:v>2448.73047</c:v>
                </c:pt>
                <c:pt idx="14340">
                  <c:v>2448.73047</c:v>
                </c:pt>
                <c:pt idx="14341">
                  <c:v>2448.73047</c:v>
                </c:pt>
                <c:pt idx="14342">
                  <c:v>2451.1718799999999</c:v>
                </c:pt>
                <c:pt idx="14343">
                  <c:v>2448.73047</c:v>
                </c:pt>
                <c:pt idx="14344">
                  <c:v>2448.73047</c:v>
                </c:pt>
                <c:pt idx="14345">
                  <c:v>2448.73047</c:v>
                </c:pt>
                <c:pt idx="14346">
                  <c:v>2448.73047</c:v>
                </c:pt>
                <c:pt idx="14347">
                  <c:v>2451.1718799999999</c:v>
                </c:pt>
                <c:pt idx="14348">
                  <c:v>2448.73047</c:v>
                </c:pt>
                <c:pt idx="14349">
                  <c:v>2451.1718799999999</c:v>
                </c:pt>
                <c:pt idx="14350">
                  <c:v>2448.73047</c:v>
                </c:pt>
                <c:pt idx="14351">
                  <c:v>2448.73047</c:v>
                </c:pt>
                <c:pt idx="14352">
                  <c:v>2448.73047</c:v>
                </c:pt>
                <c:pt idx="14353">
                  <c:v>2448.73047</c:v>
                </c:pt>
                <c:pt idx="14354">
                  <c:v>2451.1718799999999</c:v>
                </c:pt>
                <c:pt idx="14355">
                  <c:v>2448.73047</c:v>
                </c:pt>
                <c:pt idx="14356">
                  <c:v>2448.73047</c:v>
                </c:pt>
                <c:pt idx="14357">
                  <c:v>2448.73047</c:v>
                </c:pt>
                <c:pt idx="14358">
                  <c:v>2448.73047</c:v>
                </c:pt>
                <c:pt idx="14359">
                  <c:v>2448.73047</c:v>
                </c:pt>
                <c:pt idx="14360">
                  <c:v>2451.1718799999999</c:v>
                </c:pt>
                <c:pt idx="14361">
                  <c:v>2451.1718799999999</c:v>
                </c:pt>
                <c:pt idx="14362">
                  <c:v>2451.1718799999999</c:v>
                </c:pt>
                <c:pt idx="14363">
                  <c:v>2448.73047</c:v>
                </c:pt>
                <c:pt idx="14364">
                  <c:v>2448.73047</c:v>
                </c:pt>
                <c:pt idx="14365">
                  <c:v>2448.73047</c:v>
                </c:pt>
                <c:pt idx="14366">
                  <c:v>2448.73047</c:v>
                </c:pt>
                <c:pt idx="14367">
                  <c:v>2448.73047</c:v>
                </c:pt>
                <c:pt idx="14368">
                  <c:v>2448.73047</c:v>
                </c:pt>
                <c:pt idx="14369">
                  <c:v>2448.73047</c:v>
                </c:pt>
                <c:pt idx="14370">
                  <c:v>2451.1718799999999</c:v>
                </c:pt>
                <c:pt idx="14371">
                  <c:v>2448.73047</c:v>
                </c:pt>
                <c:pt idx="14372">
                  <c:v>2451.1718799999999</c:v>
                </c:pt>
                <c:pt idx="14373">
                  <c:v>2448.73047</c:v>
                </c:pt>
                <c:pt idx="14374">
                  <c:v>2448.73047</c:v>
                </c:pt>
                <c:pt idx="14375">
                  <c:v>2451.1718799999999</c:v>
                </c:pt>
                <c:pt idx="14376">
                  <c:v>2448.73047</c:v>
                </c:pt>
                <c:pt idx="14377">
                  <c:v>2448.73047</c:v>
                </c:pt>
                <c:pt idx="14378">
                  <c:v>2451.1718799999999</c:v>
                </c:pt>
                <c:pt idx="14379">
                  <c:v>2448.73047</c:v>
                </c:pt>
                <c:pt idx="14380">
                  <c:v>2451.1718799999999</c:v>
                </c:pt>
                <c:pt idx="14381">
                  <c:v>2448.73047</c:v>
                </c:pt>
                <c:pt idx="14382">
                  <c:v>2448.73047</c:v>
                </c:pt>
                <c:pt idx="14383">
                  <c:v>2451.1718799999999</c:v>
                </c:pt>
                <c:pt idx="14384">
                  <c:v>2451.1718799999999</c:v>
                </c:pt>
                <c:pt idx="14385">
                  <c:v>2451.1718799999999</c:v>
                </c:pt>
                <c:pt idx="14386">
                  <c:v>2448.73047</c:v>
                </c:pt>
                <c:pt idx="14387">
                  <c:v>2448.73047</c:v>
                </c:pt>
                <c:pt idx="14388">
                  <c:v>2448.73047</c:v>
                </c:pt>
                <c:pt idx="14389">
                  <c:v>2448.73047</c:v>
                </c:pt>
                <c:pt idx="14390">
                  <c:v>2451.1718799999999</c:v>
                </c:pt>
                <c:pt idx="14391">
                  <c:v>2448.73047</c:v>
                </c:pt>
                <c:pt idx="14392">
                  <c:v>2448.73047</c:v>
                </c:pt>
                <c:pt idx="14393">
                  <c:v>2448.73047</c:v>
                </c:pt>
                <c:pt idx="14394">
                  <c:v>2448.73047</c:v>
                </c:pt>
                <c:pt idx="14395">
                  <c:v>2448.73047</c:v>
                </c:pt>
                <c:pt idx="14396">
                  <c:v>2448.73047</c:v>
                </c:pt>
                <c:pt idx="14397">
                  <c:v>2448.73047</c:v>
                </c:pt>
                <c:pt idx="14398">
                  <c:v>2451.1718799999999</c:v>
                </c:pt>
                <c:pt idx="14399">
                  <c:v>2448.73047</c:v>
                </c:pt>
                <c:pt idx="14400">
                  <c:v>2448.73047</c:v>
                </c:pt>
                <c:pt idx="14401">
                  <c:v>2451.1718799999999</c:v>
                </c:pt>
                <c:pt idx="14402">
                  <c:v>2448.73047</c:v>
                </c:pt>
                <c:pt idx="14403">
                  <c:v>2448.73047</c:v>
                </c:pt>
                <c:pt idx="14404">
                  <c:v>2448.73047</c:v>
                </c:pt>
                <c:pt idx="14405">
                  <c:v>2448.73047</c:v>
                </c:pt>
                <c:pt idx="14406">
                  <c:v>2448.73047</c:v>
                </c:pt>
                <c:pt idx="14407">
                  <c:v>2451.1718799999999</c:v>
                </c:pt>
                <c:pt idx="14408">
                  <c:v>2448.73047</c:v>
                </c:pt>
                <c:pt idx="14409">
                  <c:v>2448.73047</c:v>
                </c:pt>
                <c:pt idx="14410">
                  <c:v>2451.1718799999999</c:v>
                </c:pt>
                <c:pt idx="14411">
                  <c:v>2451.1718799999999</c:v>
                </c:pt>
                <c:pt idx="14412">
                  <c:v>2448.73047</c:v>
                </c:pt>
                <c:pt idx="14413">
                  <c:v>2451.1718799999999</c:v>
                </c:pt>
                <c:pt idx="14414">
                  <c:v>2448.73047</c:v>
                </c:pt>
                <c:pt idx="14415">
                  <c:v>2448.73047</c:v>
                </c:pt>
                <c:pt idx="14416">
                  <c:v>2448.73047</c:v>
                </c:pt>
                <c:pt idx="14417">
                  <c:v>2448.73047</c:v>
                </c:pt>
                <c:pt idx="14418">
                  <c:v>2451.1718799999999</c:v>
                </c:pt>
                <c:pt idx="14419">
                  <c:v>2448.73047</c:v>
                </c:pt>
                <c:pt idx="14420">
                  <c:v>2448.73047</c:v>
                </c:pt>
                <c:pt idx="14421">
                  <c:v>2451.1718799999999</c:v>
                </c:pt>
                <c:pt idx="14422">
                  <c:v>2448.73047</c:v>
                </c:pt>
                <c:pt idx="14423">
                  <c:v>2448.73047</c:v>
                </c:pt>
                <c:pt idx="14424">
                  <c:v>2448.73047</c:v>
                </c:pt>
                <c:pt idx="14425">
                  <c:v>2448.73047</c:v>
                </c:pt>
                <c:pt idx="14426">
                  <c:v>2448.73047</c:v>
                </c:pt>
                <c:pt idx="14427">
                  <c:v>2448.73047</c:v>
                </c:pt>
                <c:pt idx="14428">
                  <c:v>2448.73047</c:v>
                </c:pt>
                <c:pt idx="14429">
                  <c:v>2448.73047</c:v>
                </c:pt>
                <c:pt idx="14430">
                  <c:v>2451.1718799999999</c:v>
                </c:pt>
                <c:pt idx="14431">
                  <c:v>2448.73047</c:v>
                </c:pt>
                <c:pt idx="14432">
                  <c:v>2451.1718799999999</c:v>
                </c:pt>
                <c:pt idx="14433">
                  <c:v>2448.73047</c:v>
                </c:pt>
                <c:pt idx="14434">
                  <c:v>2448.73047</c:v>
                </c:pt>
                <c:pt idx="14435">
                  <c:v>2448.73047</c:v>
                </c:pt>
                <c:pt idx="14436">
                  <c:v>2448.73047</c:v>
                </c:pt>
                <c:pt idx="14437">
                  <c:v>2448.73047</c:v>
                </c:pt>
                <c:pt idx="14438">
                  <c:v>2448.73047</c:v>
                </c:pt>
                <c:pt idx="14439">
                  <c:v>2448.73047</c:v>
                </c:pt>
                <c:pt idx="14440">
                  <c:v>2448.73047</c:v>
                </c:pt>
                <c:pt idx="14441">
                  <c:v>2451.1718799999999</c:v>
                </c:pt>
                <c:pt idx="14442">
                  <c:v>2448.73047</c:v>
                </c:pt>
                <c:pt idx="14443">
                  <c:v>2448.73047</c:v>
                </c:pt>
                <c:pt idx="14444">
                  <c:v>2448.73047</c:v>
                </c:pt>
                <c:pt idx="14445">
                  <c:v>2448.73047</c:v>
                </c:pt>
                <c:pt idx="14446">
                  <c:v>2448.73047</c:v>
                </c:pt>
                <c:pt idx="14447">
                  <c:v>2448.73047</c:v>
                </c:pt>
                <c:pt idx="14448">
                  <c:v>2448.73047</c:v>
                </c:pt>
                <c:pt idx="14449">
                  <c:v>2448.73047</c:v>
                </c:pt>
                <c:pt idx="14450">
                  <c:v>2451.1718799999999</c:v>
                </c:pt>
                <c:pt idx="14451">
                  <c:v>2448.73047</c:v>
                </c:pt>
                <c:pt idx="14452">
                  <c:v>2448.73047</c:v>
                </c:pt>
                <c:pt idx="14453">
                  <c:v>2448.73047</c:v>
                </c:pt>
                <c:pt idx="14454">
                  <c:v>2448.73047</c:v>
                </c:pt>
                <c:pt idx="14455">
                  <c:v>2448.73047</c:v>
                </c:pt>
                <c:pt idx="14456">
                  <c:v>2448.73047</c:v>
                </c:pt>
                <c:pt idx="14457">
                  <c:v>2451.1718799999999</c:v>
                </c:pt>
                <c:pt idx="14458">
                  <c:v>2448.73047</c:v>
                </c:pt>
                <c:pt idx="14459">
                  <c:v>2448.73047</c:v>
                </c:pt>
                <c:pt idx="14460">
                  <c:v>2448.73047</c:v>
                </c:pt>
                <c:pt idx="14461">
                  <c:v>2448.73047</c:v>
                </c:pt>
                <c:pt idx="14462">
                  <c:v>2448.73047</c:v>
                </c:pt>
                <c:pt idx="14463">
                  <c:v>2448.73047</c:v>
                </c:pt>
                <c:pt idx="14464">
                  <c:v>2448.73047</c:v>
                </c:pt>
                <c:pt idx="14465">
                  <c:v>2448.73047</c:v>
                </c:pt>
                <c:pt idx="14466">
                  <c:v>2448.73047</c:v>
                </c:pt>
                <c:pt idx="14467">
                  <c:v>2451.1718799999999</c:v>
                </c:pt>
                <c:pt idx="14468">
                  <c:v>2451.1718799999999</c:v>
                </c:pt>
                <c:pt idx="14469">
                  <c:v>2451.1718799999999</c:v>
                </c:pt>
                <c:pt idx="14470">
                  <c:v>2448.73047</c:v>
                </c:pt>
                <c:pt idx="14471">
                  <c:v>2448.73047</c:v>
                </c:pt>
                <c:pt idx="14472">
                  <c:v>2448.73047</c:v>
                </c:pt>
                <c:pt idx="14473">
                  <c:v>2451.1718799999999</c:v>
                </c:pt>
                <c:pt idx="14474">
                  <c:v>2448.73047</c:v>
                </c:pt>
                <c:pt idx="14475">
                  <c:v>2448.73047</c:v>
                </c:pt>
                <c:pt idx="14476">
                  <c:v>2448.73047</c:v>
                </c:pt>
                <c:pt idx="14477">
                  <c:v>2448.73047</c:v>
                </c:pt>
                <c:pt idx="14478">
                  <c:v>2448.73047</c:v>
                </c:pt>
                <c:pt idx="14479">
                  <c:v>2448.73047</c:v>
                </c:pt>
                <c:pt idx="14480">
                  <c:v>2448.73047</c:v>
                </c:pt>
                <c:pt idx="14481">
                  <c:v>2448.73047</c:v>
                </c:pt>
                <c:pt idx="14482">
                  <c:v>2451.1718799999999</c:v>
                </c:pt>
                <c:pt idx="14483">
                  <c:v>2448.73047</c:v>
                </c:pt>
                <c:pt idx="14484">
                  <c:v>2448.73047</c:v>
                </c:pt>
                <c:pt idx="14485">
                  <c:v>2448.73047</c:v>
                </c:pt>
                <c:pt idx="14486">
                  <c:v>2448.73047</c:v>
                </c:pt>
                <c:pt idx="14487">
                  <c:v>2448.73047</c:v>
                </c:pt>
                <c:pt idx="14488">
                  <c:v>2448.73047</c:v>
                </c:pt>
                <c:pt idx="14489">
                  <c:v>2448.73047</c:v>
                </c:pt>
                <c:pt idx="14490">
                  <c:v>2448.73047</c:v>
                </c:pt>
                <c:pt idx="14491">
                  <c:v>2448.73047</c:v>
                </c:pt>
                <c:pt idx="14492">
                  <c:v>2448.73047</c:v>
                </c:pt>
                <c:pt idx="14493">
                  <c:v>2448.73047</c:v>
                </c:pt>
                <c:pt idx="14494">
                  <c:v>2448.73047</c:v>
                </c:pt>
                <c:pt idx="14495">
                  <c:v>2448.73047</c:v>
                </c:pt>
                <c:pt idx="14496">
                  <c:v>2448.73047</c:v>
                </c:pt>
                <c:pt idx="14497">
                  <c:v>2448.73047</c:v>
                </c:pt>
                <c:pt idx="14498">
                  <c:v>2448.73047</c:v>
                </c:pt>
                <c:pt idx="14499">
                  <c:v>2448.73047</c:v>
                </c:pt>
                <c:pt idx="14500">
                  <c:v>2448.73047</c:v>
                </c:pt>
                <c:pt idx="14501">
                  <c:v>2451.1718799999999</c:v>
                </c:pt>
                <c:pt idx="14502">
                  <c:v>2451.1718799999999</c:v>
                </c:pt>
                <c:pt idx="14503">
                  <c:v>2448.73047</c:v>
                </c:pt>
                <c:pt idx="14504">
                  <c:v>2448.73047</c:v>
                </c:pt>
                <c:pt idx="14505">
                  <c:v>2448.73047</c:v>
                </c:pt>
                <c:pt idx="14506">
                  <c:v>2448.73047</c:v>
                </c:pt>
                <c:pt idx="14507">
                  <c:v>2448.73047</c:v>
                </c:pt>
                <c:pt idx="14508">
                  <c:v>2448.73047</c:v>
                </c:pt>
                <c:pt idx="14509">
                  <c:v>2448.73047</c:v>
                </c:pt>
                <c:pt idx="14510">
                  <c:v>2448.73047</c:v>
                </c:pt>
                <c:pt idx="14511">
                  <c:v>2448.73047</c:v>
                </c:pt>
                <c:pt idx="14512">
                  <c:v>2448.73047</c:v>
                </c:pt>
                <c:pt idx="14513">
                  <c:v>2448.73047</c:v>
                </c:pt>
                <c:pt idx="14514">
                  <c:v>2448.73047</c:v>
                </c:pt>
                <c:pt idx="14515">
                  <c:v>2448.73047</c:v>
                </c:pt>
                <c:pt idx="14516">
                  <c:v>2448.73047</c:v>
                </c:pt>
                <c:pt idx="14517">
                  <c:v>2448.73047</c:v>
                </c:pt>
                <c:pt idx="14518">
                  <c:v>2448.73047</c:v>
                </c:pt>
                <c:pt idx="14519">
                  <c:v>2448.73047</c:v>
                </c:pt>
                <c:pt idx="14520">
                  <c:v>2451.1718799999999</c:v>
                </c:pt>
                <c:pt idx="14521">
                  <c:v>2448.73047</c:v>
                </c:pt>
                <c:pt idx="14522">
                  <c:v>2448.73047</c:v>
                </c:pt>
                <c:pt idx="14523">
                  <c:v>2451.1718799999999</c:v>
                </c:pt>
                <c:pt idx="14524">
                  <c:v>2448.73047</c:v>
                </c:pt>
                <c:pt idx="14525">
                  <c:v>2448.73047</c:v>
                </c:pt>
                <c:pt idx="14526">
                  <c:v>2451.1718799999999</c:v>
                </c:pt>
                <c:pt idx="14527">
                  <c:v>2448.73047</c:v>
                </c:pt>
                <c:pt idx="14528">
                  <c:v>2448.73047</c:v>
                </c:pt>
                <c:pt idx="14529">
                  <c:v>2451.1718799999999</c:v>
                </c:pt>
                <c:pt idx="14530">
                  <c:v>2448.73047</c:v>
                </c:pt>
                <c:pt idx="14531">
                  <c:v>2448.73047</c:v>
                </c:pt>
                <c:pt idx="14532">
                  <c:v>2448.73047</c:v>
                </c:pt>
                <c:pt idx="14533">
                  <c:v>2451.1718799999999</c:v>
                </c:pt>
                <c:pt idx="14534">
                  <c:v>2448.73047</c:v>
                </c:pt>
                <c:pt idx="14535">
                  <c:v>2448.73047</c:v>
                </c:pt>
                <c:pt idx="14536">
                  <c:v>2451.1718799999999</c:v>
                </c:pt>
                <c:pt idx="14537">
                  <c:v>2448.73047</c:v>
                </c:pt>
                <c:pt idx="14538">
                  <c:v>2448.73047</c:v>
                </c:pt>
                <c:pt idx="14539">
                  <c:v>2448.73047</c:v>
                </c:pt>
                <c:pt idx="14540">
                  <c:v>2448.73047</c:v>
                </c:pt>
                <c:pt idx="14541">
                  <c:v>2448.73047</c:v>
                </c:pt>
                <c:pt idx="14542">
                  <c:v>2451.1718799999999</c:v>
                </c:pt>
                <c:pt idx="14543">
                  <c:v>2448.73047</c:v>
                </c:pt>
                <c:pt idx="14544">
                  <c:v>2448.73047</c:v>
                </c:pt>
                <c:pt idx="14545">
                  <c:v>2451.1718799999999</c:v>
                </c:pt>
                <c:pt idx="14546">
                  <c:v>2448.73047</c:v>
                </c:pt>
                <c:pt idx="14547">
                  <c:v>2448.73047</c:v>
                </c:pt>
                <c:pt idx="14548">
                  <c:v>2448.73047</c:v>
                </c:pt>
                <c:pt idx="14549">
                  <c:v>2448.73047</c:v>
                </c:pt>
                <c:pt idx="14550">
                  <c:v>2451.1718799999999</c:v>
                </c:pt>
                <c:pt idx="14551">
                  <c:v>2448.73047</c:v>
                </c:pt>
                <c:pt idx="14552">
                  <c:v>2448.73047</c:v>
                </c:pt>
                <c:pt idx="14553">
                  <c:v>2451.1718799999999</c:v>
                </c:pt>
                <c:pt idx="14554">
                  <c:v>2451.1718799999999</c:v>
                </c:pt>
                <c:pt idx="14555">
                  <c:v>2448.73047</c:v>
                </c:pt>
                <c:pt idx="14556">
                  <c:v>2448.73047</c:v>
                </c:pt>
                <c:pt idx="14557">
                  <c:v>2448.73047</c:v>
                </c:pt>
                <c:pt idx="14558">
                  <c:v>2451.1718799999999</c:v>
                </c:pt>
                <c:pt idx="14559">
                  <c:v>2448.73047</c:v>
                </c:pt>
                <c:pt idx="14560">
                  <c:v>2448.73047</c:v>
                </c:pt>
                <c:pt idx="14561">
                  <c:v>2448.73047</c:v>
                </c:pt>
                <c:pt idx="14562">
                  <c:v>2451.1718799999999</c:v>
                </c:pt>
                <c:pt idx="14563">
                  <c:v>2448.73047</c:v>
                </c:pt>
                <c:pt idx="14564">
                  <c:v>2448.73047</c:v>
                </c:pt>
                <c:pt idx="14565">
                  <c:v>2448.73047</c:v>
                </c:pt>
                <c:pt idx="14566">
                  <c:v>2448.73047</c:v>
                </c:pt>
                <c:pt idx="14567">
                  <c:v>2448.73047</c:v>
                </c:pt>
                <c:pt idx="14568">
                  <c:v>2448.73047</c:v>
                </c:pt>
                <c:pt idx="14569">
                  <c:v>2448.73047</c:v>
                </c:pt>
                <c:pt idx="14570">
                  <c:v>2448.73047</c:v>
                </c:pt>
                <c:pt idx="14571">
                  <c:v>2448.73047</c:v>
                </c:pt>
                <c:pt idx="14572">
                  <c:v>2448.73047</c:v>
                </c:pt>
                <c:pt idx="14573">
                  <c:v>2448.73047</c:v>
                </c:pt>
                <c:pt idx="14574">
                  <c:v>2448.73047</c:v>
                </c:pt>
                <c:pt idx="14575">
                  <c:v>2448.73047</c:v>
                </c:pt>
                <c:pt idx="14576">
                  <c:v>2448.73047</c:v>
                </c:pt>
                <c:pt idx="14577">
                  <c:v>2448.73047</c:v>
                </c:pt>
                <c:pt idx="14578">
                  <c:v>2448.73047</c:v>
                </c:pt>
                <c:pt idx="14579">
                  <c:v>2448.73047</c:v>
                </c:pt>
                <c:pt idx="14580">
                  <c:v>2448.73047</c:v>
                </c:pt>
                <c:pt idx="14581">
                  <c:v>2448.73047</c:v>
                </c:pt>
                <c:pt idx="14582">
                  <c:v>2448.73047</c:v>
                </c:pt>
                <c:pt idx="14583">
                  <c:v>2448.73047</c:v>
                </c:pt>
                <c:pt idx="14584">
                  <c:v>2451.1718799999999</c:v>
                </c:pt>
                <c:pt idx="14585">
                  <c:v>2448.73047</c:v>
                </c:pt>
                <c:pt idx="14586">
                  <c:v>2448.73047</c:v>
                </c:pt>
                <c:pt idx="14587">
                  <c:v>2451.1718799999999</c:v>
                </c:pt>
                <c:pt idx="14588">
                  <c:v>2448.73047</c:v>
                </c:pt>
                <c:pt idx="14589">
                  <c:v>2448.73047</c:v>
                </c:pt>
                <c:pt idx="14590">
                  <c:v>2448.73047</c:v>
                </c:pt>
                <c:pt idx="14591">
                  <c:v>2448.73047</c:v>
                </c:pt>
                <c:pt idx="14592">
                  <c:v>2448.73047</c:v>
                </c:pt>
                <c:pt idx="14593">
                  <c:v>2448.73047</c:v>
                </c:pt>
                <c:pt idx="14594">
                  <c:v>2448.73047</c:v>
                </c:pt>
                <c:pt idx="14595">
                  <c:v>2448.73047</c:v>
                </c:pt>
                <c:pt idx="14596">
                  <c:v>2448.73047</c:v>
                </c:pt>
                <c:pt idx="14597">
                  <c:v>2448.73047</c:v>
                </c:pt>
                <c:pt idx="14598">
                  <c:v>2448.73047</c:v>
                </c:pt>
                <c:pt idx="14599">
                  <c:v>2448.73047</c:v>
                </c:pt>
                <c:pt idx="14600">
                  <c:v>2448.73047</c:v>
                </c:pt>
                <c:pt idx="14601">
                  <c:v>2451.1718799999999</c:v>
                </c:pt>
                <c:pt idx="14602">
                  <c:v>2451.1718799999999</c:v>
                </c:pt>
                <c:pt idx="14603">
                  <c:v>2448.73047</c:v>
                </c:pt>
                <c:pt idx="14604">
                  <c:v>2448.73047</c:v>
                </c:pt>
                <c:pt idx="14605">
                  <c:v>2448.73047</c:v>
                </c:pt>
                <c:pt idx="14606">
                  <c:v>2448.73047</c:v>
                </c:pt>
                <c:pt idx="14607">
                  <c:v>2448.73047</c:v>
                </c:pt>
                <c:pt idx="14608">
                  <c:v>2448.73047</c:v>
                </c:pt>
                <c:pt idx="14609">
                  <c:v>2448.73047</c:v>
                </c:pt>
                <c:pt idx="14610">
                  <c:v>2448.73047</c:v>
                </c:pt>
                <c:pt idx="14611">
                  <c:v>2448.73047</c:v>
                </c:pt>
                <c:pt idx="14612">
                  <c:v>2448.73047</c:v>
                </c:pt>
                <c:pt idx="14613">
                  <c:v>2448.73047</c:v>
                </c:pt>
                <c:pt idx="14614">
                  <c:v>2448.73047</c:v>
                </c:pt>
                <c:pt idx="14615">
                  <c:v>2448.73047</c:v>
                </c:pt>
                <c:pt idx="14616">
                  <c:v>2451.1718799999999</c:v>
                </c:pt>
                <c:pt idx="14617">
                  <c:v>2448.73047</c:v>
                </c:pt>
                <c:pt idx="14618">
                  <c:v>2448.73047</c:v>
                </c:pt>
                <c:pt idx="14619">
                  <c:v>2448.73047</c:v>
                </c:pt>
                <c:pt idx="14620">
                  <c:v>2448.73047</c:v>
                </c:pt>
                <c:pt idx="14621">
                  <c:v>2448.73047</c:v>
                </c:pt>
                <c:pt idx="14622">
                  <c:v>2448.73047</c:v>
                </c:pt>
                <c:pt idx="14623">
                  <c:v>2448.73047</c:v>
                </c:pt>
                <c:pt idx="14624">
                  <c:v>2448.73047</c:v>
                </c:pt>
                <c:pt idx="14625">
                  <c:v>2448.73047</c:v>
                </c:pt>
                <c:pt idx="14626">
                  <c:v>2448.73047</c:v>
                </c:pt>
                <c:pt idx="14627">
                  <c:v>2451.1718799999999</c:v>
                </c:pt>
                <c:pt idx="14628">
                  <c:v>2448.73047</c:v>
                </c:pt>
                <c:pt idx="14629">
                  <c:v>2451.1718799999999</c:v>
                </c:pt>
                <c:pt idx="14630">
                  <c:v>2448.73047</c:v>
                </c:pt>
                <c:pt idx="14631">
                  <c:v>2448.73047</c:v>
                </c:pt>
                <c:pt idx="14632">
                  <c:v>2448.73047</c:v>
                </c:pt>
                <c:pt idx="14633">
                  <c:v>2448.73047</c:v>
                </c:pt>
                <c:pt idx="14634">
                  <c:v>2448.73047</c:v>
                </c:pt>
                <c:pt idx="14635">
                  <c:v>2451.1718799999999</c:v>
                </c:pt>
                <c:pt idx="14636">
                  <c:v>2448.73047</c:v>
                </c:pt>
                <c:pt idx="14637">
                  <c:v>2448.73047</c:v>
                </c:pt>
                <c:pt idx="14638">
                  <c:v>2448.73047</c:v>
                </c:pt>
                <c:pt idx="14639">
                  <c:v>2448.73047</c:v>
                </c:pt>
                <c:pt idx="14640">
                  <c:v>2448.73047</c:v>
                </c:pt>
                <c:pt idx="14641">
                  <c:v>2448.73047</c:v>
                </c:pt>
                <c:pt idx="14642">
                  <c:v>2448.73047</c:v>
                </c:pt>
                <c:pt idx="14643">
                  <c:v>2448.73047</c:v>
                </c:pt>
                <c:pt idx="14644">
                  <c:v>2451.1718799999999</c:v>
                </c:pt>
                <c:pt idx="14645">
                  <c:v>2448.73047</c:v>
                </c:pt>
                <c:pt idx="14646">
                  <c:v>2448.73047</c:v>
                </c:pt>
                <c:pt idx="14647">
                  <c:v>2448.73047</c:v>
                </c:pt>
                <c:pt idx="14648">
                  <c:v>2448.73047</c:v>
                </c:pt>
                <c:pt idx="14649">
                  <c:v>2448.73047</c:v>
                </c:pt>
                <c:pt idx="14650">
                  <c:v>2448.73047</c:v>
                </c:pt>
                <c:pt idx="14651">
                  <c:v>2448.73047</c:v>
                </c:pt>
                <c:pt idx="14652">
                  <c:v>2448.73047</c:v>
                </c:pt>
                <c:pt idx="14653">
                  <c:v>2448.73047</c:v>
                </c:pt>
                <c:pt idx="14654">
                  <c:v>2448.73047</c:v>
                </c:pt>
                <c:pt idx="14655">
                  <c:v>2448.73047</c:v>
                </c:pt>
                <c:pt idx="14656">
                  <c:v>2448.73047</c:v>
                </c:pt>
                <c:pt idx="14657">
                  <c:v>2448.73047</c:v>
                </c:pt>
                <c:pt idx="14658">
                  <c:v>2448.73047</c:v>
                </c:pt>
                <c:pt idx="14659">
                  <c:v>2451.1718799999999</c:v>
                </c:pt>
                <c:pt idx="14660">
                  <c:v>2448.73047</c:v>
                </c:pt>
                <c:pt idx="14661">
                  <c:v>2448.73047</c:v>
                </c:pt>
                <c:pt idx="14662">
                  <c:v>2448.73047</c:v>
                </c:pt>
                <c:pt idx="14663">
                  <c:v>2448.73047</c:v>
                </c:pt>
                <c:pt idx="14664">
                  <c:v>2448.73047</c:v>
                </c:pt>
                <c:pt idx="14665">
                  <c:v>2448.73047</c:v>
                </c:pt>
                <c:pt idx="14666">
                  <c:v>2448.73047</c:v>
                </c:pt>
                <c:pt idx="14667">
                  <c:v>2448.73047</c:v>
                </c:pt>
                <c:pt idx="14668">
                  <c:v>2448.73047</c:v>
                </c:pt>
                <c:pt idx="14669">
                  <c:v>2448.73047</c:v>
                </c:pt>
                <c:pt idx="14670">
                  <c:v>2448.73047</c:v>
                </c:pt>
                <c:pt idx="14671">
                  <c:v>2448.73047</c:v>
                </c:pt>
                <c:pt idx="14672">
                  <c:v>2448.73047</c:v>
                </c:pt>
                <c:pt idx="14673">
                  <c:v>2451.1718799999999</c:v>
                </c:pt>
                <c:pt idx="14674">
                  <c:v>2448.73047</c:v>
                </c:pt>
                <c:pt idx="14675">
                  <c:v>2448.73047</c:v>
                </c:pt>
                <c:pt idx="14676">
                  <c:v>2448.73047</c:v>
                </c:pt>
                <c:pt idx="14677">
                  <c:v>2448.73047</c:v>
                </c:pt>
                <c:pt idx="14678">
                  <c:v>2448.73047</c:v>
                </c:pt>
                <c:pt idx="14679">
                  <c:v>2448.73047</c:v>
                </c:pt>
                <c:pt idx="14680">
                  <c:v>2448.73047</c:v>
                </c:pt>
                <c:pt idx="14681">
                  <c:v>2448.73047</c:v>
                </c:pt>
                <c:pt idx="14682">
                  <c:v>2448.73047</c:v>
                </c:pt>
                <c:pt idx="14683">
                  <c:v>2451.1718799999999</c:v>
                </c:pt>
                <c:pt idx="14684">
                  <c:v>2451.1718799999999</c:v>
                </c:pt>
                <c:pt idx="14685">
                  <c:v>2448.73047</c:v>
                </c:pt>
                <c:pt idx="14686">
                  <c:v>2448.73047</c:v>
                </c:pt>
                <c:pt idx="14687">
                  <c:v>2448.73047</c:v>
                </c:pt>
                <c:pt idx="14688">
                  <c:v>2448.73047</c:v>
                </c:pt>
                <c:pt idx="14689">
                  <c:v>2448.73047</c:v>
                </c:pt>
                <c:pt idx="14690">
                  <c:v>2448.73047</c:v>
                </c:pt>
                <c:pt idx="14691">
                  <c:v>2448.73047</c:v>
                </c:pt>
                <c:pt idx="14692">
                  <c:v>2448.73047</c:v>
                </c:pt>
                <c:pt idx="14693">
                  <c:v>2448.73047</c:v>
                </c:pt>
                <c:pt idx="14694">
                  <c:v>2448.73047</c:v>
                </c:pt>
                <c:pt idx="14695">
                  <c:v>2448.73047</c:v>
                </c:pt>
                <c:pt idx="14696">
                  <c:v>2448.73047</c:v>
                </c:pt>
                <c:pt idx="14697">
                  <c:v>2448.73047</c:v>
                </c:pt>
                <c:pt idx="14698">
                  <c:v>2448.73047</c:v>
                </c:pt>
                <c:pt idx="14699">
                  <c:v>2448.73047</c:v>
                </c:pt>
                <c:pt idx="14700">
                  <c:v>2448.73047</c:v>
                </c:pt>
                <c:pt idx="14701">
                  <c:v>2448.73047</c:v>
                </c:pt>
                <c:pt idx="14702">
                  <c:v>2448.73047</c:v>
                </c:pt>
                <c:pt idx="14703">
                  <c:v>2448.73047</c:v>
                </c:pt>
                <c:pt idx="14704">
                  <c:v>2448.73047</c:v>
                </c:pt>
                <c:pt idx="14705">
                  <c:v>2448.73047</c:v>
                </c:pt>
                <c:pt idx="14706">
                  <c:v>2448.73047</c:v>
                </c:pt>
                <c:pt idx="14707">
                  <c:v>2448.73047</c:v>
                </c:pt>
                <c:pt idx="14708">
                  <c:v>2448.73047</c:v>
                </c:pt>
                <c:pt idx="14709">
                  <c:v>2451.1718799999999</c:v>
                </c:pt>
                <c:pt idx="14710">
                  <c:v>2448.73047</c:v>
                </c:pt>
                <c:pt idx="14711">
                  <c:v>2448.73047</c:v>
                </c:pt>
                <c:pt idx="14712">
                  <c:v>2448.73047</c:v>
                </c:pt>
                <c:pt idx="14713">
                  <c:v>2448.73047</c:v>
                </c:pt>
                <c:pt idx="14714">
                  <c:v>2448.73047</c:v>
                </c:pt>
                <c:pt idx="14715">
                  <c:v>2448.73047</c:v>
                </c:pt>
                <c:pt idx="14716">
                  <c:v>2448.73047</c:v>
                </c:pt>
                <c:pt idx="14717">
                  <c:v>2448.73047</c:v>
                </c:pt>
                <c:pt idx="14718">
                  <c:v>2451.1718799999999</c:v>
                </c:pt>
                <c:pt idx="14719">
                  <c:v>2448.73047</c:v>
                </c:pt>
                <c:pt idx="14720">
                  <c:v>2448.73047</c:v>
                </c:pt>
                <c:pt idx="14721">
                  <c:v>2448.73047</c:v>
                </c:pt>
                <c:pt idx="14722">
                  <c:v>2448.73047</c:v>
                </c:pt>
                <c:pt idx="14723">
                  <c:v>2448.73047</c:v>
                </c:pt>
                <c:pt idx="14724">
                  <c:v>2451.1718799999999</c:v>
                </c:pt>
                <c:pt idx="14725">
                  <c:v>2448.73047</c:v>
                </c:pt>
                <c:pt idx="14726">
                  <c:v>2448.73047</c:v>
                </c:pt>
                <c:pt idx="14727">
                  <c:v>2448.73047</c:v>
                </c:pt>
                <c:pt idx="14728">
                  <c:v>2448.73047</c:v>
                </c:pt>
                <c:pt idx="14729">
                  <c:v>2448.73047</c:v>
                </c:pt>
                <c:pt idx="14730">
                  <c:v>2448.73047</c:v>
                </c:pt>
                <c:pt idx="14731">
                  <c:v>2448.73047</c:v>
                </c:pt>
                <c:pt idx="14732">
                  <c:v>2448.73047</c:v>
                </c:pt>
                <c:pt idx="14733">
                  <c:v>2448.73047</c:v>
                </c:pt>
                <c:pt idx="14734">
                  <c:v>2448.73047</c:v>
                </c:pt>
                <c:pt idx="14735">
                  <c:v>2448.73047</c:v>
                </c:pt>
                <c:pt idx="14736">
                  <c:v>2448.73047</c:v>
                </c:pt>
                <c:pt idx="14737">
                  <c:v>2448.73047</c:v>
                </c:pt>
                <c:pt idx="14738">
                  <c:v>2448.73047</c:v>
                </c:pt>
                <c:pt idx="14739">
                  <c:v>2448.73047</c:v>
                </c:pt>
                <c:pt idx="14740">
                  <c:v>2448.73047</c:v>
                </c:pt>
                <c:pt idx="14741">
                  <c:v>2448.73047</c:v>
                </c:pt>
                <c:pt idx="14742">
                  <c:v>2448.73047</c:v>
                </c:pt>
                <c:pt idx="14743">
                  <c:v>2448.73047</c:v>
                </c:pt>
                <c:pt idx="14744">
                  <c:v>2448.73047</c:v>
                </c:pt>
                <c:pt idx="14745">
                  <c:v>2448.73047</c:v>
                </c:pt>
                <c:pt idx="14746">
                  <c:v>2448.73047</c:v>
                </c:pt>
                <c:pt idx="14747">
                  <c:v>2448.73047</c:v>
                </c:pt>
                <c:pt idx="14748">
                  <c:v>2448.73047</c:v>
                </c:pt>
                <c:pt idx="14749">
                  <c:v>2448.73047</c:v>
                </c:pt>
                <c:pt idx="14750">
                  <c:v>2448.73047</c:v>
                </c:pt>
                <c:pt idx="14751">
                  <c:v>2448.73047</c:v>
                </c:pt>
                <c:pt idx="14752">
                  <c:v>2451.1718799999999</c:v>
                </c:pt>
                <c:pt idx="14753">
                  <c:v>2448.73047</c:v>
                </c:pt>
                <c:pt idx="14754">
                  <c:v>2448.73047</c:v>
                </c:pt>
                <c:pt idx="14755">
                  <c:v>2448.73047</c:v>
                </c:pt>
                <c:pt idx="14756">
                  <c:v>2448.73047</c:v>
                </c:pt>
                <c:pt idx="14757">
                  <c:v>2448.73047</c:v>
                </c:pt>
                <c:pt idx="14758">
                  <c:v>2448.73047</c:v>
                </c:pt>
                <c:pt idx="14759">
                  <c:v>2448.73047</c:v>
                </c:pt>
                <c:pt idx="14760">
                  <c:v>2448.73047</c:v>
                </c:pt>
                <c:pt idx="14761">
                  <c:v>2448.73047</c:v>
                </c:pt>
                <c:pt idx="14762">
                  <c:v>2448.73047</c:v>
                </c:pt>
                <c:pt idx="14763">
                  <c:v>2448.73047</c:v>
                </c:pt>
                <c:pt idx="14764">
                  <c:v>2448.73047</c:v>
                </c:pt>
                <c:pt idx="14765">
                  <c:v>2448.73047</c:v>
                </c:pt>
                <c:pt idx="14766">
                  <c:v>2448.73047</c:v>
                </c:pt>
                <c:pt idx="14767">
                  <c:v>2451.1718799999999</c:v>
                </c:pt>
                <c:pt idx="14768">
                  <c:v>2448.73047</c:v>
                </c:pt>
                <c:pt idx="14769">
                  <c:v>2448.73047</c:v>
                </c:pt>
                <c:pt idx="14770">
                  <c:v>2448.73047</c:v>
                </c:pt>
                <c:pt idx="14771">
                  <c:v>2448.73047</c:v>
                </c:pt>
                <c:pt idx="14772">
                  <c:v>2448.73047</c:v>
                </c:pt>
                <c:pt idx="14773">
                  <c:v>2448.73047</c:v>
                </c:pt>
                <c:pt idx="14774">
                  <c:v>2448.73047</c:v>
                </c:pt>
                <c:pt idx="14775">
                  <c:v>2448.73047</c:v>
                </c:pt>
                <c:pt idx="14776">
                  <c:v>2448.73047</c:v>
                </c:pt>
                <c:pt idx="14777">
                  <c:v>2448.73047</c:v>
                </c:pt>
                <c:pt idx="14778">
                  <c:v>2448.73047</c:v>
                </c:pt>
                <c:pt idx="14779">
                  <c:v>2448.73047</c:v>
                </c:pt>
                <c:pt idx="14780">
                  <c:v>2448.73047</c:v>
                </c:pt>
                <c:pt idx="14781">
                  <c:v>2448.73047</c:v>
                </c:pt>
                <c:pt idx="14782">
                  <c:v>2448.73047</c:v>
                </c:pt>
                <c:pt idx="14783">
                  <c:v>2448.73047</c:v>
                </c:pt>
                <c:pt idx="14784">
                  <c:v>2448.73047</c:v>
                </c:pt>
                <c:pt idx="14785">
                  <c:v>2448.73047</c:v>
                </c:pt>
                <c:pt idx="14786">
                  <c:v>2448.73047</c:v>
                </c:pt>
                <c:pt idx="14787">
                  <c:v>2448.73047</c:v>
                </c:pt>
                <c:pt idx="14788">
                  <c:v>2448.73047</c:v>
                </c:pt>
                <c:pt idx="14789">
                  <c:v>2448.73047</c:v>
                </c:pt>
                <c:pt idx="14790">
                  <c:v>2448.73047</c:v>
                </c:pt>
                <c:pt idx="14791">
                  <c:v>2448.73047</c:v>
                </c:pt>
                <c:pt idx="14792">
                  <c:v>2451.1718799999999</c:v>
                </c:pt>
                <c:pt idx="14793">
                  <c:v>2448.73047</c:v>
                </c:pt>
                <c:pt idx="14794">
                  <c:v>2448.73047</c:v>
                </c:pt>
                <c:pt idx="14795">
                  <c:v>2448.73047</c:v>
                </c:pt>
                <c:pt idx="14796">
                  <c:v>2448.73047</c:v>
                </c:pt>
                <c:pt idx="14797">
                  <c:v>2448.73047</c:v>
                </c:pt>
                <c:pt idx="14798">
                  <c:v>2448.73047</c:v>
                </c:pt>
                <c:pt idx="14799">
                  <c:v>2448.73047</c:v>
                </c:pt>
                <c:pt idx="14800">
                  <c:v>2448.73047</c:v>
                </c:pt>
                <c:pt idx="14801">
                  <c:v>2448.73047</c:v>
                </c:pt>
                <c:pt idx="14802">
                  <c:v>2448.73047</c:v>
                </c:pt>
                <c:pt idx="14803">
                  <c:v>2448.73047</c:v>
                </c:pt>
                <c:pt idx="14804">
                  <c:v>2448.73047</c:v>
                </c:pt>
                <c:pt idx="14805">
                  <c:v>2448.73047</c:v>
                </c:pt>
                <c:pt idx="14806">
                  <c:v>2451.1718799999999</c:v>
                </c:pt>
                <c:pt idx="14807">
                  <c:v>2448.73047</c:v>
                </c:pt>
                <c:pt idx="14808">
                  <c:v>2448.73047</c:v>
                </c:pt>
                <c:pt idx="14809">
                  <c:v>2448.73047</c:v>
                </c:pt>
                <c:pt idx="14810">
                  <c:v>2448.73047</c:v>
                </c:pt>
                <c:pt idx="14811">
                  <c:v>2451.1718799999999</c:v>
                </c:pt>
                <c:pt idx="14812">
                  <c:v>2448.73047</c:v>
                </c:pt>
                <c:pt idx="14813">
                  <c:v>2451.1718799999999</c:v>
                </c:pt>
                <c:pt idx="14814">
                  <c:v>2451.1718799999999</c:v>
                </c:pt>
                <c:pt idx="14815">
                  <c:v>2448.73047</c:v>
                </c:pt>
                <c:pt idx="14816">
                  <c:v>2448.73047</c:v>
                </c:pt>
                <c:pt idx="14817">
                  <c:v>2451.1718799999999</c:v>
                </c:pt>
                <c:pt idx="14818">
                  <c:v>2448.73047</c:v>
                </c:pt>
                <c:pt idx="14819">
                  <c:v>2448.73047</c:v>
                </c:pt>
                <c:pt idx="14820">
                  <c:v>2448.73047</c:v>
                </c:pt>
                <c:pt idx="14821">
                  <c:v>2448.73047</c:v>
                </c:pt>
                <c:pt idx="14822">
                  <c:v>2448.73047</c:v>
                </c:pt>
                <c:pt idx="14823">
                  <c:v>2448.73047</c:v>
                </c:pt>
                <c:pt idx="14824">
                  <c:v>2448.73047</c:v>
                </c:pt>
                <c:pt idx="14825">
                  <c:v>2448.73047</c:v>
                </c:pt>
                <c:pt idx="14826">
                  <c:v>2448.73047</c:v>
                </c:pt>
                <c:pt idx="14827">
                  <c:v>2448.73047</c:v>
                </c:pt>
                <c:pt idx="14828">
                  <c:v>2448.73047</c:v>
                </c:pt>
                <c:pt idx="14829">
                  <c:v>2448.73047</c:v>
                </c:pt>
                <c:pt idx="14830">
                  <c:v>2448.73047</c:v>
                </c:pt>
                <c:pt idx="14831">
                  <c:v>2448.73047</c:v>
                </c:pt>
                <c:pt idx="14832">
                  <c:v>2448.73047</c:v>
                </c:pt>
                <c:pt idx="14833">
                  <c:v>2448.73047</c:v>
                </c:pt>
                <c:pt idx="14834">
                  <c:v>2448.73047</c:v>
                </c:pt>
                <c:pt idx="14835">
                  <c:v>2448.73047</c:v>
                </c:pt>
                <c:pt idx="14836">
                  <c:v>2448.73047</c:v>
                </c:pt>
                <c:pt idx="14837">
                  <c:v>2448.73047</c:v>
                </c:pt>
                <c:pt idx="14838">
                  <c:v>2448.73047</c:v>
                </c:pt>
                <c:pt idx="14839">
                  <c:v>2448.73047</c:v>
                </c:pt>
                <c:pt idx="14840">
                  <c:v>2448.73047</c:v>
                </c:pt>
                <c:pt idx="14841">
                  <c:v>2448.73047</c:v>
                </c:pt>
                <c:pt idx="14842">
                  <c:v>2448.73047</c:v>
                </c:pt>
                <c:pt idx="14843">
                  <c:v>2448.73047</c:v>
                </c:pt>
                <c:pt idx="14844">
                  <c:v>2448.73047</c:v>
                </c:pt>
                <c:pt idx="14845">
                  <c:v>2448.73047</c:v>
                </c:pt>
                <c:pt idx="14846">
                  <c:v>2448.73047</c:v>
                </c:pt>
                <c:pt idx="14847">
                  <c:v>2448.73047</c:v>
                </c:pt>
                <c:pt idx="14848">
                  <c:v>2448.73047</c:v>
                </c:pt>
                <c:pt idx="14849">
                  <c:v>2448.73047</c:v>
                </c:pt>
                <c:pt idx="14850">
                  <c:v>2448.73047</c:v>
                </c:pt>
                <c:pt idx="14851">
                  <c:v>2448.73047</c:v>
                </c:pt>
                <c:pt idx="14852">
                  <c:v>2448.73047</c:v>
                </c:pt>
                <c:pt idx="14853">
                  <c:v>2448.73047</c:v>
                </c:pt>
                <c:pt idx="14854">
                  <c:v>2448.73047</c:v>
                </c:pt>
                <c:pt idx="14855">
                  <c:v>2448.73047</c:v>
                </c:pt>
                <c:pt idx="14856">
                  <c:v>2448.73047</c:v>
                </c:pt>
                <c:pt idx="14857">
                  <c:v>2448.73047</c:v>
                </c:pt>
                <c:pt idx="14858">
                  <c:v>2448.73047</c:v>
                </c:pt>
                <c:pt idx="14859">
                  <c:v>2448.73047</c:v>
                </c:pt>
                <c:pt idx="14860">
                  <c:v>2448.73047</c:v>
                </c:pt>
                <c:pt idx="14861">
                  <c:v>2451.1718799999999</c:v>
                </c:pt>
                <c:pt idx="14862">
                  <c:v>2448.73047</c:v>
                </c:pt>
                <c:pt idx="14863">
                  <c:v>2448.73047</c:v>
                </c:pt>
                <c:pt idx="14864">
                  <c:v>2448.73047</c:v>
                </c:pt>
                <c:pt idx="14865">
                  <c:v>2448.73047</c:v>
                </c:pt>
                <c:pt idx="14866">
                  <c:v>2448.73047</c:v>
                </c:pt>
                <c:pt idx="14867">
                  <c:v>2448.73047</c:v>
                </c:pt>
                <c:pt idx="14868">
                  <c:v>2448.73047</c:v>
                </c:pt>
                <c:pt idx="14869">
                  <c:v>2448.73047</c:v>
                </c:pt>
                <c:pt idx="14870">
                  <c:v>2448.73047</c:v>
                </c:pt>
                <c:pt idx="14871">
                  <c:v>2448.73047</c:v>
                </c:pt>
                <c:pt idx="14872">
                  <c:v>2448.73047</c:v>
                </c:pt>
                <c:pt idx="14873">
                  <c:v>2448.73047</c:v>
                </c:pt>
                <c:pt idx="14874">
                  <c:v>2448.73047</c:v>
                </c:pt>
                <c:pt idx="14875">
                  <c:v>2448.73047</c:v>
                </c:pt>
                <c:pt idx="14876">
                  <c:v>2448.73047</c:v>
                </c:pt>
                <c:pt idx="14877">
                  <c:v>2448.73047</c:v>
                </c:pt>
                <c:pt idx="14878">
                  <c:v>2448.73047</c:v>
                </c:pt>
                <c:pt idx="14879">
                  <c:v>2448.73047</c:v>
                </c:pt>
                <c:pt idx="14880">
                  <c:v>2448.73047</c:v>
                </c:pt>
                <c:pt idx="14881">
                  <c:v>2448.73047</c:v>
                </c:pt>
                <c:pt idx="14882">
                  <c:v>2448.73047</c:v>
                </c:pt>
                <c:pt idx="14883">
                  <c:v>2448.73047</c:v>
                </c:pt>
                <c:pt idx="14884">
                  <c:v>2448.73047</c:v>
                </c:pt>
                <c:pt idx="14885">
                  <c:v>2448.73047</c:v>
                </c:pt>
                <c:pt idx="14886">
                  <c:v>2448.73047</c:v>
                </c:pt>
                <c:pt idx="14887">
                  <c:v>2448.73047</c:v>
                </c:pt>
                <c:pt idx="14888">
                  <c:v>2448.73047</c:v>
                </c:pt>
                <c:pt idx="14889">
                  <c:v>2448.73047</c:v>
                </c:pt>
                <c:pt idx="14890">
                  <c:v>2448.73047</c:v>
                </c:pt>
                <c:pt idx="14891">
                  <c:v>2448.73047</c:v>
                </c:pt>
                <c:pt idx="14892">
                  <c:v>2448.73047</c:v>
                </c:pt>
                <c:pt idx="14893">
                  <c:v>2448.73047</c:v>
                </c:pt>
                <c:pt idx="14894">
                  <c:v>2448.73047</c:v>
                </c:pt>
                <c:pt idx="14895">
                  <c:v>2448.73047</c:v>
                </c:pt>
                <c:pt idx="14896">
                  <c:v>2448.73047</c:v>
                </c:pt>
                <c:pt idx="14897">
                  <c:v>2448.73047</c:v>
                </c:pt>
                <c:pt idx="14898">
                  <c:v>2448.73047</c:v>
                </c:pt>
                <c:pt idx="14899">
                  <c:v>2448.73047</c:v>
                </c:pt>
                <c:pt idx="14900">
                  <c:v>2448.73047</c:v>
                </c:pt>
                <c:pt idx="14901">
                  <c:v>2448.73047</c:v>
                </c:pt>
                <c:pt idx="14902">
                  <c:v>2448.73047</c:v>
                </c:pt>
                <c:pt idx="14903">
                  <c:v>2448.73047</c:v>
                </c:pt>
                <c:pt idx="14904">
                  <c:v>2448.73047</c:v>
                </c:pt>
                <c:pt idx="14905">
                  <c:v>2448.73047</c:v>
                </c:pt>
                <c:pt idx="14906">
                  <c:v>2448.73047</c:v>
                </c:pt>
                <c:pt idx="14907">
                  <c:v>2448.73047</c:v>
                </c:pt>
                <c:pt idx="14908">
                  <c:v>2448.73047</c:v>
                </c:pt>
                <c:pt idx="14909">
                  <c:v>2448.73047</c:v>
                </c:pt>
                <c:pt idx="14910">
                  <c:v>2448.73047</c:v>
                </c:pt>
                <c:pt idx="14911">
                  <c:v>2448.73047</c:v>
                </c:pt>
                <c:pt idx="14912">
                  <c:v>2448.73047</c:v>
                </c:pt>
                <c:pt idx="14913">
                  <c:v>2448.73047</c:v>
                </c:pt>
                <c:pt idx="14914">
                  <c:v>2448.73047</c:v>
                </c:pt>
                <c:pt idx="14915">
                  <c:v>2448.73047</c:v>
                </c:pt>
                <c:pt idx="14916">
                  <c:v>2448.73047</c:v>
                </c:pt>
                <c:pt idx="14917">
                  <c:v>2448.73047</c:v>
                </c:pt>
                <c:pt idx="14918">
                  <c:v>2448.73047</c:v>
                </c:pt>
                <c:pt idx="14919">
                  <c:v>2448.73047</c:v>
                </c:pt>
                <c:pt idx="14920">
                  <c:v>2448.73047</c:v>
                </c:pt>
                <c:pt idx="14921">
                  <c:v>2448.73047</c:v>
                </c:pt>
                <c:pt idx="14922">
                  <c:v>2448.73047</c:v>
                </c:pt>
                <c:pt idx="14923">
                  <c:v>2448.73047</c:v>
                </c:pt>
                <c:pt idx="14924">
                  <c:v>2448.73047</c:v>
                </c:pt>
                <c:pt idx="14925">
                  <c:v>2448.73047</c:v>
                </c:pt>
                <c:pt idx="14926">
                  <c:v>2448.73047</c:v>
                </c:pt>
                <c:pt idx="14927">
                  <c:v>2448.73047</c:v>
                </c:pt>
                <c:pt idx="14928">
                  <c:v>2448.73047</c:v>
                </c:pt>
                <c:pt idx="14929">
                  <c:v>2448.73047</c:v>
                </c:pt>
                <c:pt idx="14930">
                  <c:v>2448.73047</c:v>
                </c:pt>
                <c:pt idx="14931">
                  <c:v>2448.73047</c:v>
                </c:pt>
                <c:pt idx="14932">
                  <c:v>2448.73047</c:v>
                </c:pt>
                <c:pt idx="14933">
                  <c:v>2448.73047</c:v>
                </c:pt>
                <c:pt idx="14934">
                  <c:v>2448.73047</c:v>
                </c:pt>
                <c:pt idx="14935">
                  <c:v>2448.73047</c:v>
                </c:pt>
                <c:pt idx="14936">
                  <c:v>2448.73047</c:v>
                </c:pt>
                <c:pt idx="14937">
                  <c:v>2448.73047</c:v>
                </c:pt>
                <c:pt idx="14938">
                  <c:v>2448.73047</c:v>
                </c:pt>
                <c:pt idx="14939">
                  <c:v>2448.73047</c:v>
                </c:pt>
                <c:pt idx="14940">
                  <c:v>2448.73047</c:v>
                </c:pt>
                <c:pt idx="14941">
                  <c:v>2448.73047</c:v>
                </c:pt>
                <c:pt idx="14942">
                  <c:v>2448.73047</c:v>
                </c:pt>
                <c:pt idx="14943">
                  <c:v>2448.73047</c:v>
                </c:pt>
                <c:pt idx="14944">
                  <c:v>2448.73047</c:v>
                </c:pt>
                <c:pt idx="14945">
                  <c:v>2448.73047</c:v>
                </c:pt>
                <c:pt idx="14946">
                  <c:v>2448.73047</c:v>
                </c:pt>
                <c:pt idx="14947">
                  <c:v>2448.73047</c:v>
                </c:pt>
                <c:pt idx="14948">
                  <c:v>2448.73047</c:v>
                </c:pt>
                <c:pt idx="14949">
                  <c:v>2448.73047</c:v>
                </c:pt>
                <c:pt idx="14950">
                  <c:v>2448.73047</c:v>
                </c:pt>
                <c:pt idx="14951">
                  <c:v>2448.73047</c:v>
                </c:pt>
                <c:pt idx="14952">
                  <c:v>2448.73047</c:v>
                </c:pt>
                <c:pt idx="14953">
                  <c:v>2448.73047</c:v>
                </c:pt>
                <c:pt idx="14954">
                  <c:v>2448.73047</c:v>
                </c:pt>
                <c:pt idx="14955">
                  <c:v>2448.73047</c:v>
                </c:pt>
                <c:pt idx="14956">
                  <c:v>2448.73047</c:v>
                </c:pt>
                <c:pt idx="14957">
                  <c:v>2448.73047</c:v>
                </c:pt>
                <c:pt idx="14958">
                  <c:v>2448.73047</c:v>
                </c:pt>
                <c:pt idx="14959">
                  <c:v>2448.73047</c:v>
                </c:pt>
                <c:pt idx="14960">
                  <c:v>2451.1718799999999</c:v>
                </c:pt>
                <c:pt idx="14961">
                  <c:v>2448.73047</c:v>
                </c:pt>
                <c:pt idx="14962">
                  <c:v>2448.73047</c:v>
                </c:pt>
                <c:pt idx="14963">
                  <c:v>2448.73047</c:v>
                </c:pt>
                <c:pt idx="14964">
                  <c:v>2448.73047</c:v>
                </c:pt>
                <c:pt idx="14965">
                  <c:v>2448.73047</c:v>
                </c:pt>
                <c:pt idx="14966">
                  <c:v>2448.73047</c:v>
                </c:pt>
                <c:pt idx="14967">
                  <c:v>2448.73047</c:v>
                </c:pt>
                <c:pt idx="14968">
                  <c:v>2448.73047</c:v>
                </c:pt>
                <c:pt idx="14969">
                  <c:v>2448.73047</c:v>
                </c:pt>
                <c:pt idx="14970">
                  <c:v>2451.1718799999999</c:v>
                </c:pt>
                <c:pt idx="14971">
                  <c:v>2448.73047</c:v>
                </c:pt>
                <c:pt idx="14972">
                  <c:v>2448.73047</c:v>
                </c:pt>
                <c:pt idx="14973">
                  <c:v>2448.73047</c:v>
                </c:pt>
                <c:pt idx="14974">
                  <c:v>2448.73047</c:v>
                </c:pt>
                <c:pt idx="14975">
                  <c:v>2448.73047</c:v>
                </c:pt>
                <c:pt idx="14976">
                  <c:v>2448.73047</c:v>
                </c:pt>
                <c:pt idx="14977">
                  <c:v>2448.73047</c:v>
                </c:pt>
                <c:pt idx="14978">
                  <c:v>2448.73047</c:v>
                </c:pt>
                <c:pt idx="14979">
                  <c:v>2448.73047</c:v>
                </c:pt>
                <c:pt idx="14980">
                  <c:v>2448.73047</c:v>
                </c:pt>
                <c:pt idx="14981">
                  <c:v>2448.73047</c:v>
                </c:pt>
                <c:pt idx="14982">
                  <c:v>2448.73047</c:v>
                </c:pt>
                <c:pt idx="14983">
                  <c:v>2448.73047</c:v>
                </c:pt>
                <c:pt idx="14984">
                  <c:v>2448.73047</c:v>
                </c:pt>
                <c:pt idx="14985">
                  <c:v>2448.73047</c:v>
                </c:pt>
                <c:pt idx="14986">
                  <c:v>2448.73047</c:v>
                </c:pt>
                <c:pt idx="14987">
                  <c:v>2448.73047</c:v>
                </c:pt>
                <c:pt idx="14988">
                  <c:v>2448.73047</c:v>
                </c:pt>
                <c:pt idx="14989">
                  <c:v>2448.73047</c:v>
                </c:pt>
                <c:pt idx="14990">
                  <c:v>2448.73047</c:v>
                </c:pt>
                <c:pt idx="14991">
                  <c:v>2448.73047</c:v>
                </c:pt>
                <c:pt idx="14992">
                  <c:v>2448.73047</c:v>
                </c:pt>
                <c:pt idx="14993">
                  <c:v>2448.73047</c:v>
                </c:pt>
                <c:pt idx="14994">
                  <c:v>2448.73047</c:v>
                </c:pt>
                <c:pt idx="14995">
                  <c:v>2448.73047</c:v>
                </c:pt>
                <c:pt idx="14996">
                  <c:v>2448.73047</c:v>
                </c:pt>
                <c:pt idx="14997">
                  <c:v>2448.73047</c:v>
                </c:pt>
                <c:pt idx="14998">
                  <c:v>2448.73047</c:v>
                </c:pt>
                <c:pt idx="14999">
                  <c:v>2448.73047</c:v>
                </c:pt>
                <c:pt idx="15000">
                  <c:v>2448.73047</c:v>
                </c:pt>
                <c:pt idx="15001">
                  <c:v>2448.73047</c:v>
                </c:pt>
                <c:pt idx="15002">
                  <c:v>2448.73047</c:v>
                </c:pt>
                <c:pt idx="15003">
                  <c:v>2448.73047</c:v>
                </c:pt>
                <c:pt idx="15004">
                  <c:v>2448.73047</c:v>
                </c:pt>
                <c:pt idx="15005">
                  <c:v>2448.73047</c:v>
                </c:pt>
                <c:pt idx="15006">
                  <c:v>2448.73047</c:v>
                </c:pt>
                <c:pt idx="15007">
                  <c:v>2448.73047</c:v>
                </c:pt>
                <c:pt idx="15008">
                  <c:v>2448.73047</c:v>
                </c:pt>
                <c:pt idx="15009">
                  <c:v>2448.73047</c:v>
                </c:pt>
                <c:pt idx="15010">
                  <c:v>2448.73047</c:v>
                </c:pt>
                <c:pt idx="15011">
                  <c:v>2448.73047</c:v>
                </c:pt>
                <c:pt idx="15012">
                  <c:v>2448.73047</c:v>
                </c:pt>
                <c:pt idx="15013">
                  <c:v>2448.73047</c:v>
                </c:pt>
                <c:pt idx="15014">
                  <c:v>2448.73047</c:v>
                </c:pt>
                <c:pt idx="15015">
                  <c:v>2448.73047</c:v>
                </c:pt>
                <c:pt idx="15016">
                  <c:v>2448.73047</c:v>
                </c:pt>
                <c:pt idx="15017">
                  <c:v>2448.73047</c:v>
                </c:pt>
                <c:pt idx="15018">
                  <c:v>2448.73047</c:v>
                </c:pt>
                <c:pt idx="15019">
                  <c:v>2448.73047</c:v>
                </c:pt>
                <c:pt idx="15020">
                  <c:v>2448.73047</c:v>
                </c:pt>
                <c:pt idx="15021">
                  <c:v>2448.73047</c:v>
                </c:pt>
                <c:pt idx="15022">
                  <c:v>2448.73047</c:v>
                </c:pt>
                <c:pt idx="15023">
                  <c:v>2448.73047</c:v>
                </c:pt>
                <c:pt idx="15024">
                  <c:v>2448.73047</c:v>
                </c:pt>
                <c:pt idx="15025">
                  <c:v>2448.73047</c:v>
                </c:pt>
                <c:pt idx="15026">
                  <c:v>2448.73047</c:v>
                </c:pt>
                <c:pt idx="15027">
                  <c:v>2448.73047</c:v>
                </c:pt>
                <c:pt idx="15028">
                  <c:v>2448.73047</c:v>
                </c:pt>
                <c:pt idx="15029">
                  <c:v>2448.73047</c:v>
                </c:pt>
                <c:pt idx="15030">
                  <c:v>2448.73047</c:v>
                </c:pt>
                <c:pt idx="15031">
                  <c:v>2448.73047</c:v>
                </c:pt>
                <c:pt idx="15032">
                  <c:v>2448.73047</c:v>
                </c:pt>
                <c:pt idx="15033">
                  <c:v>2448.73047</c:v>
                </c:pt>
                <c:pt idx="15034">
                  <c:v>2448.73047</c:v>
                </c:pt>
                <c:pt idx="15035">
                  <c:v>2448.73047</c:v>
                </c:pt>
                <c:pt idx="15036">
                  <c:v>2448.73047</c:v>
                </c:pt>
                <c:pt idx="15037">
                  <c:v>2448.73047</c:v>
                </c:pt>
                <c:pt idx="15038">
                  <c:v>2448.73047</c:v>
                </c:pt>
                <c:pt idx="15039">
                  <c:v>2448.73047</c:v>
                </c:pt>
                <c:pt idx="15040">
                  <c:v>2448.73047</c:v>
                </c:pt>
                <c:pt idx="15041">
                  <c:v>2448.73047</c:v>
                </c:pt>
                <c:pt idx="15042">
                  <c:v>2448.73047</c:v>
                </c:pt>
                <c:pt idx="15043">
                  <c:v>2448.73047</c:v>
                </c:pt>
                <c:pt idx="15044">
                  <c:v>2448.73047</c:v>
                </c:pt>
                <c:pt idx="15045">
                  <c:v>2448.73047</c:v>
                </c:pt>
                <c:pt idx="15046">
                  <c:v>2448.73047</c:v>
                </c:pt>
                <c:pt idx="15047">
                  <c:v>2448.73047</c:v>
                </c:pt>
                <c:pt idx="15048">
                  <c:v>2448.73047</c:v>
                </c:pt>
                <c:pt idx="15049">
                  <c:v>2451.1718799999999</c:v>
                </c:pt>
                <c:pt idx="15050">
                  <c:v>2448.73047</c:v>
                </c:pt>
                <c:pt idx="15051">
                  <c:v>2448.73047</c:v>
                </c:pt>
                <c:pt idx="15052">
                  <c:v>2448.73047</c:v>
                </c:pt>
                <c:pt idx="15053">
                  <c:v>2448.73047</c:v>
                </c:pt>
                <c:pt idx="15054">
                  <c:v>2448.73047</c:v>
                </c:pt>
                <c:pt idx="15055">
                  <c:v>2448.73047</c:v>
                </c:pt>
                <c:pt idx="15056">
                  <c:v>2448.73047</c:v>
                </c:pt>
                <c:pt idx="15057">
                  <c:v>2448.73047</c:v>
                </c:pt>
                <c:pt idx="15058">
                  <c:v>2448.73047</c:v>
                </c:pt>
                <c:pt idx="15059">
                  <c:v>2448.73047</c:v>
                </c:pt>
                <c:pt idx="15060">
                  <c:v>2448.73047</c:v>
                </c:pt>
                <c:pt idx="15061">
                  <c:v>2448.73047</c:v>
                </c:pt>
                <c:pt idx="15062">
                  <c:v>2448.73047</c:v>
                </c:pt>
                <c:pt idx="15063">
                  <c:v>2448.73047</c:v>
                </c:pt>
                <c:pt idx="15064">
                  <c:v>2448.73047</c:v>
                </c:pt>
                <c:pt idx="15065">
                  <c:v>2448.73047</c:v>
                </c:pt>
                <c:pt idx="15066">
                  <c:v>2448.73047</c:v>
                </c:pt>
                <c:pt idx="15067">
                  <c:v>2448.73047</c:v>
                </c:pt>
                <c:pt idx="15068">
                  <c:v>2448.73047</c:v>
                </c:pt>
                <c:pt idx="15069">
                  <c:v>2448.73047</c:v>
                </c:pt>
                <c:pt idx="15070">
                  <c:v>2448.73047</c:v>
                </c:pt>
                <c:pt idx="15071">
                  <c:v>2448.73047</c:v>
                </c:pt>
                <c:pt idx="15072">
                  <c:v>2448.73047</c:v>
                </c:pt>
                <c:pt idx="15073">
                  <c:v>2448.73047</c:v>
                </c:pt>
                <c:pt idx="15074">
                  <c:v>2448.73047</c:v>
                </c:pt>
                <c:pt idx="15075">
                  <c:v>2448.73047</c:v>
                </c:pt>
                <c:pt idx="15076">
                  <c:v>2448.73047</c:v>
                </c:pt>
                <c:pt idx="15077">
                  <c:v>2448.73047</c:v>
                </c:pt>
                <c:pt idx="15078">
                  <c:v>2448.73047</c:v>
                </c:pt>
                <c:pt idx="15079">
                  <c:v>2448.73047</c:v>
                </c:pt>
                <c:pt idx="15080">
                  <c:v>2448.73047</c:v>
                </c:pt>
                <c:pt idx="15081">
                  <c:v>2448.73047</c:v>
                </c:pt>
                <c:pt idx="15082">
                  <c:v>2448.73047</c:v>
                </c:pt>
                <c:pt idx="15083">
                  <c:v>2448.73047</c:v>
                </c:pt>
                <c:pt idx="15084">
                  <c:v>2448.73047</c:v>
                </c:pt>
                <c:pt idx="15085">
                  <c:v>2448.73047</c:v>
                </c:pt>
                <c:pt idx="15086">
                  <c:v>2448.73047</c:v>
                </c:pt>
                <c:pt idx="15087">
                  <c:v>2448.73047</c:v>
                </c:pt>
                <c:pt idx="15088">
                  <c:v>2448.73047</c:v>
                </c:pt>
                <c:pt idx="15089">
                  <c:v>2448.73047</c:v>
                </c:pt>
                <c:pt idx="15090">
                  <c:v>2448.73047</c:v>
                </c:pt>
                <c:pt idx="15091">
                  <c:v>2448.73047</c:v>
                </c:pt>
                <c:pt idx="15092">
                  <c:v>2448.73047</c:v>
                </c:pt>
                <c:pt idx="15093">
                  <c:v>2448.73047</c:v>
                </c:pt>
                <c:pt idx="15094">
                  <c:v>2448.73047</c:v>
                </c:pt>
                <c:pt idx="15095">
                  <c:v>2448.73047</c:v>
                </c:pt>
                <c:pt idx="15096">
                  <c:v>2448.73047</c:v>
                </c:pt>
                <c:pt idx="15097">
                  <c:v>2448.73047</c:v>
                </c:pt>
                <c:pt idx="15098">
                  <c:v>2451.1718799999999</c:v>
                </c:pt>
                <c:pt idx="15099">
                  <c:v>2448.73047</c:v>
                </c:pt>
                <c:pt idx="15100">
                  <c:v>2448.73047</c:v>
                </c:pt>
                <c:pt idx="15101">
                  <c:v>2448.73047</c:v>
                </c:pt>
                <c:pt idx="15102">
                  <c:v>2448.73047</c:v>
                </c:pt>
                <c:pt idx="15103">
                  <c:v>2448.73047</c:v>
                </c:pt>
                <c:pt idx="15104">
                  <c:v>2448.73047</c:v>
                </c:pt>
                <c:pt idx="15105">
                  <c:v>2448.73047</c:v>
                </c:pt>
                <c:pt idx="15106">
                  <c:v>2448.73047</c:v>
                </c:pt>
                <c:pt idx="15107">
                  <c:v>2448.73047</c:v>
                </c:pt>
                <c:pt idx="15108">
                  <c:v>2451.1718799999999</c:v>
                </c:pt>
                <c:pt idx="15109">
                  <c:v>2448.73047</c:v>
                </c:pt>
                <c:pt idx="15110">
                  <c:v>2448.73047</c:v>
                </c:pt>
                <c:pt idx="15111">
                  <c:v>2448.73047</c:v>
                </c:pt>
                <c:pt idx="15112">
                  <c:v>2448.73047</c:v>
                </c:pt>
                <c:pt idx="15113">
                  <c:v>2448.73047</c:v>
                </c:pt>
                <c:pt idx="15114">
                  <c:v>2448.73047</c:v>
                </c:pt>
                <c:pt idx="15115">
                  <c:v>2448.73047</c:v>
                </c:pt>
                <c:pt idx="15116">
                  <c:v>2448.73047</c:v>
                </c:pt>
                <c:pt idx="15117">
                  <c:v>2448.73047</c:v>
                </c:pt>
                <c:pt idx="15118">
                  <c:v>2448.73047</c:v>
                </c:pt>
                <c:pt idx="15119">
                  <c:v>2448.73047</c:v>
                </c:pt>
                <c:pt idx="15120">
                  <c:v>2448.73047</c:v>
                </c:pt>
                <c:pt idx="15121">
                  <c:v>2448.73047</c:v>
                </c:pt>
                <c:pt idx="15122">
                  <c:v>2448.73047</c:v>
                </c:pt>
                <c:pt idx="15123">
                  <c:v>2448.73047</c:v>
                </c:pt>
                <c:pt idx="15124">
                  <c:v>2448.73047</c:v>
                </c:pt>
                <c:pt idx="15125">
                  <c:v>2448.73047</c:v>
                </c:pt>
                <c:pt idx="15126">
                  <c:v>2448.73047</c:v>
                </c:pt>
                <c:pt idx="15127">
                  <c:v>2448.73047</c:v>
                </c:pt>
                <c:pt idx="15128">
                  <c:v>2448.73047</c:v>
                </c:pt>
                <c:pt idx="15129">
                  <c:v>2448.73047</c:v>
                </c:pt>
                <c:pt idx="15130">
                  <c:v>2448.73047</c:v>
                </c:pt>
                <c:pt idx="15131">
                  <c:v>2448.73047</c:v>
                </c:pt>
                <c:pt idx="15132">
                  <c:v>2448.73047</c:v>
                </c:pt>
                <c:pt idx="15133">
                  <c:v>2448.73047</c:v>
                </c:pt>
                <c:pt idx="15134">
                  <c:v>2448.73047</c:v>
                </c:pt>
                <c:pt idx="15135">
                  <c:v>2448.73047</c:v>
                </c:pt>
                <c:pt idx="15136">
                  <c:v>2448.73047</c:v>
                </c:pt>
                <c:pt idx="15137">
                  <c:v>2448.73047</c:v>
                </c:pt>
                <c:pt idx="15138">
                  <c:v>2448.73047</c:v>
                </c:pt>
                <c:pt idx="15139">
                  <c:v>2448.73047</c:v>
                </c:pt>
                <c:pt idx="15140">
                  <c:v>2448.73047</c:v>
                </c:pt>
                <c:pt idx="15141">
                  <c:v>2448.73047</c:v>
                </c:pt>
                <c:pt idx="15142">
                  <c:v>2448.73047</c:v>
                </c:pt>
                <c:pt idx="15143">
                  <c:v>2448.73047</c:v>
                </c:pt>
                <c:pt idx="15144">
                  <c:v>2448.73047</c:v>
                </c:pt>
                <c:pt idx="15145">
                  <c:v>2448.73047</c:v>
                </c:pt>
                <c:pt idx="15146">
                  <c:v>2448.73047</c:v>
                </c:pt>
                <c:pt idx="15147">
                  <c:v>2448.73047</c:v>
                </c:pt>
                <c:pt idx="15148">
                  <c:v>2448.73047</c:v>
                </c:pt>
                <c:pt idx="15149">
                  <c:v>2448.73047</c:v>
                </c:pt>
                <c:pt idx="15150">
                  <c:v>2448.73047</c:v>
                </c:pt>
                <c:pt idx="15151">
                  <c:v>2448.73047</c:v>
                </c:pt>
                <c:pt idx="15152">
                  <c:v>2448.73047</c:v>
                </c:pt>
                <c:pt idx="15153">
                  <c:v>2448.73047</c:v>
                </c:pt>
                <c:pt idx="15154">
                  <c:v>2448.73047</c:v>
                </c:pt>
                <c:pt idx="15155">
                  <c:v>2448.73047</c:v>
                </c:pt>
                <c:pt idx="15156">
                  <c:v>2448.73047</c:v>
                </c:pt>
                <c:pt idx="15157">
                  <c:v>2448.73047</c:v>
                </c:pt>
                <c:pt idx="15158">
                  <c:v>2448.73047</c:v>
                </c:pt>
                <c:pt idx="15159">
                  <c:v>2448.73047</c:v>
                </c:pt>
                <c:pt idx="15160">
                  <c:v>2448.73047</c:v>
                </c:pt>
                <c:pt idx="15161">
                  <c:v>2448.73047</c:v>
                </c:pt>
                <c:pt idx="15162">
                  <c:v>2448.73047</c:v>
                </c:pt>
                <c:pt idx="15163">
                  <c:v>2448.73047</c:v>
                </c:pt>
                <c:pt idx="15164">
                  <c:v>2448.73047</c:v>
                </c:pt>
                <c:pt idx="15165">
                  <c:v>2448.73047</c:v>
                </c:pt>
                <c:pt idx="15166">
                  <c:v>2448.73047</c:v>
                </c:pt>
                <c:pt idx="15167">
                  <c:v>2448.73047</c:v>
                </c:pt>
                <c:pt idx="15168">
                  <c:v>2448.73047</c:v>
                </c:pt>
                <c:pt idx="15169">
                  <c:v>2448.73047</c:v>
                </c:pt>
                <c:pt idx="15170">
                  <c:v>2448.73047</c:v>
                </c:pt>
                <c:pt idx="15171">
                  <c:v>2448.73047</c:v>
                </c:pt>
                <c:pt idx="15172">
                  <c:v>2448.73047</c:v>
                </c:pt>
                <c:pt idx="15173">
                  <c:v>2448.73047</c:v>
                </c:pt>
                <c:pt idx="15174">
                  <c:v>2448.73047</c:v>
                </c:pt>
                <c:pt idx="15175">
                  <c:v>2448.73047</c:v>
                </c:pt>
                <c:pt idx="15176">
                  <c:v>2448.73047</c:v>
                </c:pt>
                <c:pt idx="15177">
                  <c:v>2448.73047</c:v>
                </c:pt>
                <c:pt idx="15178">
                  <c:v>2448.73047</c:v>
                </c:pt>
                <c:pt idx="15179">
                  <c:v>2448.73047</c:v>
                </c:pt>
                <c:pt idx="15180">
                  <c:v>2448.73047</c:v>
                </c:pt>
                <c:pt idx="15181">
                  <c:v>2448.73047</c:v>
                </c:pt>
                <c:pt idx="15182">
                  <c:v>2448.73047</c:v>
                </c:pt>
                <c:pt idx="15183">
                  <c:v>2448.73047</c:v>
                </c:pt>
                <c:pt idx="15184">
                  <c:v>2448.73047</c:v>
                </c:pt>
                <c:pt idx="15185">
                  <c:v>2448.73047</c:v>
                </c:pt>
                <c:pt idx="15186">
                  <c:v>2448.73047</c:v>
                </c:pt>
                <c:pt idx="15187">
                  <c:v>2448.73047</c:v>
                </c:pt>
                <c:pt idx="15188">
                  <c:v>2448.73047</c:v>
                </c:pt>
                <c:pt idx="15189">
                  <c:v>2448.73047</c:v>
                </c:pt>
                <c:pt idx="15190">
                  <c:v>2448.73047</c:v>
                </c:pt>
                <c:pt idx="15191">
                  <c:v>2448.73047</c:v>
                </c:pt>
                <c:pt idx="15192">
                  <c:v>2448.73047</c:v>
                </c:pt>
                <c:pt idx="15193">
                  <c:v>2448.73047</c:v>
                </c:pt>
                <c:pt idx="15194">
                  <c:v>2448.73047</c:v>
                </c:pt>
                <c:pt idx="15195">
                  <c:v>2448.73047</c:v>
                </c:pt>
                <c:pt idx="15196">
                  <c:v>2448.73047</c:v>
                </c:pt>
                <c:pt idx="15197">
                  <c:v>2448.73047</c:v>
                </c:pt>
                <c:pt idx="15198">
                  <c:v>2448.73047</c:v>
                </c:pt>
                <c:pt idx="15199">
                  <c:v>2448.73047</c:v>
                </c:pt>
                <c:pt idx="15200">
                  <c:v>2448.73047</c:v>
                </c:pt>
                <c:pt idx="15201">
                  <c:v>2448.73047</c:v>
                </c:pt>
                <c:pt idx="15202">
                  <c:v>2448.73047</c:v>
                </c:pt>
                <c:pt idx="15203">
                  <c:v>2448.73047</c:v>
                </c:pt>
                <c:pt idx="15204">
                  <c:v>2448.73047</c:v>
                </c:pt>
                <c:pt idx="15205">
                  <c:v>2448.73047</c:v>
                </c:pt>
                <c:pt idx="15206">
                  <c:v>2448.73047</c:v>
                </c:pt>
                <c:pt idx="15207">
                  <c:v>2448.73047</c:v>
                </c:pt>
                <c:pt idx="15208">
                  <c:v>2448.73047</c:v>
                </c:pt>
                <c:pt idx="15209">
                  <c:v>2448.73047</c:v>
                </c:pt>
                <c:pt idx="15210">
                  <c:v>2448.73047</c:v>
                </c:pt>
                <c:pt idx="15211">
                  <c:v>2448.73047</c:v>
                </c:pt>
                <c:pt idx="15212">
                  <c:v>2448.73047</c:v>
                </c:pt>
                <c:pt idx="15213">
                  <c:v>2448.73047</c:v>
                </c:pt>
                <c:pt idx="15214">
                  <c:v>2448.73047</c:v>
                </c:pt>
                <c:pt idx="15215">
                  <c:v>2448.73047</c:v>
                </c:pt>
                <c:pt idx="15216">
                  <c:v>2448.73047</c:v>
                </c:pt>
                <c:pt idx="15217">
                  <c:v>2448.73047</c:v>
                </c:pt>
                <c:pt idx="15218">
                  <c:v>2448.73047</c:v>
                </c:pt>
                <c:pt idx="15219">
                  <c:v>2448.73047</c:v>
                </c:pt>
                <c:pt idx="15220">
                  <c:v>2448.73047</c:v>
                </c:pt>
                <c:pt idx="15221">
                  <c:v>2448.73047</c:v>
                </c:pt>
                <c:pt idx="15222">
                  <c:v>2448.73047</c:v>
                </c:pt>
                <c:pt idx="15223">
                  <c:v>2448.73047</c:v>
                </c:pt>
                <c:pt idx="15224">
                  <c:v>2448.73047</c:v>
                </c:pt>
                <c:pt idx="15225">
                  <c:v>2448.73047</c:v>
                </c:pt>
                <c:pt idx="15226">
                  <c:v>2448.73047</c:v>
                </c:pt>
                <c:pt idx="15227">
                  <c:v>2448.73047</c:v>
                </c:pt>
                <c:pt idx="15228">
                  <c:v>2448.73047</c:v>
                </c:pt>
                <c:pt idx="15229">
                  <c:v>2448.73047</c:v>
                </c:pt>
                <c:pt idx="15230">
                  <c:v>2448.73047</c:v>
                </c:pt>
                <c:pt idx="15231">
                  <c:v>2448.73047</c:v>
                </c:pt>
                <c:pt idx="15232">
                  <c:v>2448.73047</c:v>
                </c:pt>
                <c:pt idx="15233">
                  <c:v>2448.73047</c:v>
                </c:pt>
                <c:pt idx="15234">
                  <c:v>2451.1718799999999</c:v>
                </c:pt>
                <c:pt idx="15235">
                  <c:v>2448.73047</c:v>
                </c:pt>
                <c:pt idx="15236">
                  <c:v>2448.73047</c:v>
                </c:pt>
                <c:pt idx="15237">
                  <c:v>2448.73047</c:v>
                </c:pt>
                <c:pt idx="15238">
                  <c:v>2448.73047</c:v>
                </c:pt>
                <c:pt idx="15239">
                  <c:v>2448.73047</c:v>
                </c:pt>
                <c:pt idx="15240">
                  <c:v>2448.73047</c:v>
                </c:pt>
                <c:pt idx="15241">
                  <c:v>2448.73047</c:v>
                </c:pt>
                <c:pt idx="15242">
                  <c:v>2448.73047</c:v>
                </c:pt>
                <c:pt idx="15243">
                  <c:v>2448.73047</c:v>
                </c:pt>
                <c:pt idx="15244">
                  <c:v>2448.73047</c:v>
                </c:pt>
                <c:pt idx="15245">
                  <c:v>2448.73047</c:v>
                </c:pt>
                <c:pt idx="15246">
                  <c:v>2448.73047</c:v>
                </c:pt>
                <c:pt idx="15247">
                  <c:v>2448.73047</c:v>
                </c:pt>
                <c:pt idx="15248">
                  <c:v>2448.73047</c:v>
                </c:pt>
                <c:pt idx="15249">
                  <c:v>2448.73047</c:v>
                </c:pt>
                <c:pt idx="15250">
                  <c:v>2448.73047</c:v>
                </c:pt>
                <c:pt idx="15251">
                  <c:v>2448.73047</c:v>
                </c:pt>
                <c:pt idx="15252">
                  <c:v>2448.73047</c:v>
                </c:pt>
                <c:pt idx="15253">
                  <c:v>2448.73047</c:v>
                </c:pt>
                <c:pt idx="15254">
                  <c:v>2448.73047</c:v>
                </c:pt>
                <c:pt idx="15255">
                  <c:v>2448.73047</c:v>
                </c:pt>
                <c:pt idx="15256">
                  <c:v>2448.73047</c:v>
                </c:pt>
                <c:pt idx="15257">
                  <c:v>2448.73047</c:v>
                </c:pt>
                <c:pt idx="15258">
                  <c:v>2448.73047</c:v>
                </c:pt>
                <c:pt idx="15259">
                  <c:v>2448.73047</c:v>
                </c:pt>
                <c:pt idx="15260">
                  <c:v>2448.73047</c:v>
                </c:pt>
                <c:pt idx="15261">
                  <c:v>2448.73047</c:v>
                </c:pt>
                <c:pt idx="15262">
                  <c:v>2448.73047</c:v>
                </c:pt>
                <c:pt idx="15263">
                  <c:v>2448.73047</c:v>
                </c:pt>
                <c:pt idx="15264">
                  <c:v>2448.73047</c:v>
                </c:pt>
                <c:pt idx="15265">
                  <c:v>2448.73047</c:v>
                </c:pt>
                <c:pt idx="15266">
                  <c:v>2448.73047</c:v>
                </c:pt>
                <c:pt idx="15267">
                  <c:v>2448.73047</c:v>
                </c:pt>
                <c:pt idx="15268">
                  <c:v>2448.73047</c:v>
                </c:pt>
                <c:pt idx="15269">
                  <c:v>2448.73047</c:v>
                </c:pt>
                <c:pt idx="15270">
                  <c:v>2448.73047</c:v>
                </c:pt>
                <c:pt idx="15271">
                  <c:v>2448.73047</c:v>
                </c:pt>
                <c:pt idx="15272">
                  <c:v>2448.73047</c:v>
                </c:pt>
                <c:pt idx="15273">
                  <c:v>2448.73047</c:v>
                </c:pt>
                <c:pt idx="15274">
                  <c:v>2448.73047</c:v>
                </c:pt>
                <c:pt idx="15275">
                  <c:v>2448.73047</c:v>
                </c:pt>
                <c:pt idx="15276">
                  <c:v>2448.73047</c:v>
                </c:pt>
                <c:pt idx="15277">
                  <c:v>2448.73047</c:v>
                </c:pt>
                <c:pt idx="15278">
                  <c:v>2448.73047</c:v>
                </c:pt>
                <c:pt idx="15279">
                  <c:v>2448.73047</c:v>
                </c:pt>
                <c:pt idx="15280">
                  <c:v>2448.73047</c:v>
                </c:pt>
                <c:pt idx="15281">
                  <c:v>2448.73047</c:v>
                </c:pt>
                <c:pt idx="15282">
                  <c:v>2448.73047</c:v>
                </c:pt>
                <c:pt idx="15283">
                  <c:v>2448.73047</c:v>
                </c:pt>
                <c:pt idx="15284">
                  <c:v>2448.73047</c:v>
                </c:pt>
                <c:pt idx="15285">
                  <c:v>2448.73047</c:v>
                </c:pt>
                <c:pt idx="15286">
                  <c:v>2448.73047</c:v>
                </c:pt>
                <c:pt idx="15287">
                  <c:v>2448.73047</c:v>
                </c:pt>
                <c:pt idx="15288">
                  <c:v>2448.73047</c:v>
                </c:pt>
                <c:pt idx="15289">
                  <c:v>2448.73047</c:v>
                </c:pt>
                <c:pt idx="15290">
                  <c:v>2448.73047</c:v>
                </c:pt>
                <c:pt idx="15291">
                  <c:v>2448.73047</c:v>
                </c:pt>
                <c:pt idx="15292">
                  <c:v>2448.73047</c:v>
                </c:pt>
                <c:pt idx="15293">
                  <c:v>2451.1718799999999</c:v>
                </c:pt>
                <c:pt idx="15294">
                  <c:v>2448.73047</c:v>
                </c:pt>
                <c:pt idx="15295">
                  <c:v>2448.73047</c:v>
                </c:pt>
                <c:pt idx="15296">
                  <c:v>2448.73047</c:v>
                </c:pt>
                <c:pt idx="15297">
                  <c:v>2448.73047</c:v>
                </c:pt>
                <c:pt idx="15298">
                  <c:v>2448.73047</c:v>
                </c:pt>
                <c:pt idx="15299">
                  <c:v>2448.73047</c:v>
                </c:pt>
                <c:pt idx="15300">
                  <c:v>2448.73047</c:v>
                </c:pt>
                <c:pt idx="15301">
                  <c:v>2448.73047</c:v>
                </c:pt>
                <c:pt idx="15302">
                  <c:v>2448.73047</c:v>
                </c:pt>
                <c:pt idx="15303">
                  <c:v>2448.73047</c:v>
                </c:pt>
                <c:pt idx="15304">
                  <c:v>2448.73047</c:v>
                </c:pt>
                <c:pt idx="15305">
                  <c:v>2448.73047</c:v>
                </c:pt>
                <c:pt idx="15306">
                  <c:v>2448.73047</c:v>
                </c:pt>
                <c:pt idx="15307">
                  <c:v>2448.73047</c:v>
                </c:pt>
                <c:pt idx="15308">
                  <c:v>2448.73047</c:v>
                </c:pt>
                <c:pt idx="15309">
                  <c:v>2448.73047</c:v>
                </c:pt>
                <c:pt idx="15310">
                  <c:v>2448.73047</c:v>
                </c:pt>
                <c:pt idx="15311">
                  <c:v>2448.73047</c:v>
                </c:pt>
                <c:pt idx="15312">
                  <c:v>2448.73047</c:v>
                </c:pt>
                <c:pt idx="15313">
                  <c:v>2448.73047</c:v>
                </c:pt>
                <c:pt idx="15314">
                  <c:v>2448.73047</c:v>
                </c:pt>
                <c:pt idx="15315">
                  <c:v>2448.73047</c:v>
                </c:pt>
                <c:pt idx="15316">
                  <c:v>2448.73047</c:v>
                </c:pt>
                <c:pt idx="15317">
                  <c:v>2448.73047</c:v>
                </c:pt>
                <c:pt idx="15318">
                  <c:v>2448.73047</c:v>
                </c:pt>
                <c:pt idx="15319">
                  <c:v>2448.73047</c:v>
                </c:pt>
                <c:pt idx="15320">
                  <c:v>2448.73047</c:v>
                </c:pt>
                <c:pt idx="15321">
                  <c:v>2448.73047</c:v>
                </c:pt>
                <c:pt idx="15322">
                  <c:v>2448.73047</c:v>
                </c:pt>
                <c:pt idx="15323">
                  <c:v>2448.73047</c:v>
                </c:pt>
                <c:pt idx="15324">
                  <c:v>2448.73047</c:v>
                </c:pt>
                <c:pt idx="15325">
                  <c:v>2448.73047</c:v>
                </c:pt>
                <c:pt idx="15326">
                  <c:v>2448.73047</c:v>
                </c:pt>
                <c:pt idx="15327">
                  <c:v>2448.73047</c:v>
                </c:pt>
                <c:pt idx="15328">
                  <c:v>2448.73047</c:v>
                </c:pt>
                <c:pt idx="15329">
                  <c:v>2448.73047</c:v>
                </c:pt>
                <c:pt idx="15330">
                  <c:v>2448.73047</c:v>
                </c:pt>
                <c:pt idx="15331">
                  <c:v>2448.73047</c:v>
                </c:pt>
                <c:pt idx="15332">
                  <c:v>2448.73047</c:v>
                </c:pt>
                <c:pt idx="15333">
                  <c:v>2448.73047</c:v>
                </c:pt>
                <c:pt idx="15334">
                  <c:v>2448.73047</c:v>
                </c:pt>
                <c:pt idx="15335">
                  <c:v>2448.73047</c:v>
                </c:pt>
                <c:pt idx="15336">
                  <c:v>2448.73047</c:v>
                </c:pt>
                <c:pt idx="15337">
                  <c:v>2448.73047</c:v>
                </c:pt>
                <c:pt idx="15338">
                  <c:v>2448.73047</c:v>
                </c:pt>
                <c:pt idx="15339">
                  <c:v>2448.73047</c:v>
                </c:pt>
                <c:pt idx="15340">
                  <c:v>2448.73047</c:v>
                </c:pt>
                <c:pt idx="15341">
                  <c:v>2448.73047</c:v>
                </c:pt>
                <c:pt idx="15342">
                  <c:v>2448.73047</c:v>
                </c:pt>
                <c:pt idx="15343">
                  <c:v>2448.73047</c:v>
                </c:pt>
                <c:pt idx="15344">
                  <c:v>2448.73047</c:v>
                </c:pt>
                <c:pt idx="15345">
                  <c:v>2448.73047</c:v>
                </c:pt>
                <c:pt idx="15346">
                  <c:v>2448.73047</c:v>
                </c:pt>
                <c:pt idx="15347">
                  <c:v>2448.73047</c:v>
                </c:pt>
                <c:pt idx="15348">
                  <c:v>2448.73047</c:v>
                </c:pt>
                <c:pt idx="15349">
                  <c:v>2448.73047</c:v>
                </c:pt>
                <c:pt idx="15350">
                  <c:v>2448.73047</c:v>
                </c:pt>
                <c:pt idx="15351">
                  <c:v>2446.2890599999987</c:v>
                </c:pt>
                <c:pt idx="15352">
                  <c:v>2448.73047</c:v>
                </c:pt>
                <c:pt idx="15353">
                  <c:v>2448.73047</c:v>
                </c:pt>
                <c:pt idx="15354">
                  <c:v>2448.73047</c:v>
                </c:pt>
                <c:pt idx="15355">
                  <c:v>2448.73047</c:v>
                </c:pt>
                <c:pt idx="15356">
                  <c:v>2448.73047</c:v>
                </c:pt>
                <c:pt idx="15357">
                  <c:v>2448.73047</c:v>
                </c:pt>
                <c:pt idx="15358">
                  <c:v>2448.73047</c:v>
                </c:pt>
                <c:pt idx="15359">
                  <c:v>2448.73047</c:v>
                </c:pt>
                <c:pt idx="15360">
                  <c:v>2448.73047</c:v>
                </c:pt>
                <c:pt idx="15361">
                  <c:v>2448.73047</c:v>
                </c:pt>
                <c:pt idx="15362">
                  <c:v>2448.73047</c:v>
                </c:pt>
                <c:pt idx="15363">
                  <c:v>2448.73047</c:v>
                </c:pt>
                <c:pt idx="15364">
                  <c:v>2448.73047</c:v>
                </c:pt>
                <c:pt idx="15365">
                  <c:v>2448.73047</c:v>
                </c:pt>
                <c:pt idx="15366">
                  <c:v>2448.73047</c:v>
                </c:pt>
                <c:pt idx="15367">
                  <c:v>2448.73047</c:v>
                </c:pt>
                <c:pt idx="15368">
                  <c:v>2448.73047</c:v>
                </c:pt>
                <c:pt idx="15369">
                  <c:v>2448.73047</c:v>
                </c:pt>
                <c:pt idx="15370">
                  <c:v>2448.73047</c:v>
                </c:pt>
                <c:pt idx="15371">
                  <c:v>2448.73047</c:v>
                </c:pt>
                <c:pt idx="15372">
                  <c:v>2448.73047</c:v>
                </c:pt>
                <c:pt idx="15373">
                  <c:v>2448.73047</c:v>
                </c:pt>
                <c:pt idx="15374">
                  <c:v>2448.73047</c:v>
                </c:pt>
                <c:pt idx="15375">
                  <c:v>2448.73047</c:v>
                </c:pt>
                <c:pt idx="15376">
                  <c:v>2448.73047</c:v>
                </c:pt>
                <c:pt idx="15377">
                  <c:v>2448.73047</c:v>
                </c:pt>
                <c:pt idx="15378">
                  <c:v>2448.73047</c:v>
                </c:pt>
                <c:pt idx="15379">
                  <c:v>2448.73047</c:v>
                </c:pt>
                <c:pt idx="15380">
                  <c:v>2448.73047</c:v>
                </c:pt>
                <c:pt idx="15381">
                  <c:v>2448.73047</c:v>
                </c:pt>
                <c:pt idx="15382">
                  <c:v>2448.73047</c:v>
                </c:pt>
                <c:pt idx="15383">
                  <c:v>2448.73047</c:v>
                </c:pt>
                <c:pt idx="15384">
                  <c:v>2448.73047</c:v>
                </c:pt>
                <c:pt idx="15385">
                  <c:v>2448.73047</c:v>
                </c:pt>
                <c:pt idx="15386">
                  <c:v>2448.73047</c:v>
                </c:pt>
                <c:pt idx="15387">
                  <c:v>2448.73047</c:v>
                </c:pt>
                <c:pt idx="15388">
                  <c:v>2448.73047</c:v>
                </c:pt>
                <c:pt idx="15389">
                  <c:v>2448.73047</c:v>
                </c:pt>
                <c:pt idx="15390">
                  <c:v>2448.73047</c:v>
                </c:pt>
                <c:pt idx="15391">
                  <c:v>2448.73047</c:v>
                </c:pt>
                <c:pt idx="15392">
                  <c:v>2448.73047</c:v>
                </c:pt>
                <c:pt idx="15393">
                  <c:v>2448.73047</c:v>
                </c:pt>
                <c:pt idx="15394">
                  <c:v>2448.73047</c:v>
                </c:pt>
                <c:pt idx="15395">
                  <c:v>2448.73047</c:v>
                </c:pt>
                <c:pt idx="15396">
                  <c:v>2448.73047</c:v>
                </c:pt>
                <c:pt idx="15397">
                  <c:v>2448.73047</c:v>
                </c:pt>
                <c:pt idx="15398">
                  <c:v>2448.73047</c:v>
                </c:pt>
                <c:pt idx="15399">
                  <c:v>2448.73047</c:v>
                </c:pt>
                <c:pt idx="15400">
                  <c:v>2448.73047</c:v>
                </c:pt>
                <c:pt idx="15401">
                  <c:v>2448.73047</c:v>
                </c:pt>
                <c:pt idx="15402">
                  <c:v>2448.73047</c:v>
                </c:pt>
                <c:pt idx="15403">
                  <c:v>2448.73047</c:v>
                </c:pt>
                <c:pt idx="15404">
                  <c:v>2448.73047</c:v>
                </c:pt>
                <c:pt idx="15405">
                  <c:v>2448.73047</c:v>
                </c:pt>
                <c:pt idx="15406">
                  <c:v>2448.73047</c:v>
                </c:pt>
                <c:pt idx="15407">
                  <c:v>2448.73047</c:v>
                </c:pt>
                <c:pt idx="15408">
                  <c:v>2448.73047</c:v>
                </c:pt>
                <c:pt idx="15409">
                  <c:v>2448.73047</c:v>
                </c:pt>
                <c:pt idx="15410">
                  <c:v>2448.73047</c:v>
                </c:pt>
                <c:pt idx="15411">
                  <c:v>2448.73047</c:v>
                </c:pt>
                <c:pt idx="15412">
                  <c:v>2448.73047</c:v>
                </c:pt>
                <c:pt idx="15413">
                  <c:v>2448.73047</c:v>
                </c:pt>
                <c:pt idx="15414">
                  <c:v>2448.73047</c:v>
                </c:pt>
                <c:pt idx="15415">
                  <c:v>2448.73047</c:v>
                </c:pt>
                <c:pt idx="15416">
                  <c:v>2448.73047</c:v>
                </c:pt>
                <c:pt idx="15417">
                  <c:v>2448.73047</c:v>
                </c:pt>
                <c:pt idx="15418">
                  <c:v>2448.73047</c:v>
                </c:pt>
                <c:pt idx="15419">
                  <c:v>2448.73047</c:v>
                </c:pt>
                <c:pt idx="15420">
                  <c:v>2448.73047</c:v>
                </c:pt>
                <c:pt idx="15421">
                  <c:v>2448.73047</c:v>
                </c:pt>
                <c:pt idx="15422">
                  <c:v>2448.73047</c:v>
                </c:pt>
                <c:pt idx="15423">
                  <c:v>2448.73047</c:v>
                </c:pt>
                <c:pt idx="15424">
                  <c:v>2448.73047</c:v>
                </c:pt>
                <c:pt idx="15425">
                  <c:v>2448.73047</c:v>
                </c:pt>
                <c:pt idx="15426">
                  <c:v>2448.73047</c:v>
                </c:pt>
                <c:pt idx="15427">
                  <c:v>2448.73047</c:v>
                </c:pt>
                <c:pt idx="15428">
                  <c:v>2448.73047</c:v>
                </c:pt>
                <c:pt idx="15429">
                  <c:v>2448.73047</c:v>
                </c:pt>
                <c:pt idx="15430">
                  <c:v>2448.73047</c:v>
                </c:pt>
                <c:pt idx="15431">
                  <c:v>2448.73047</c:v>
                </c:pt>
                <c:pt idx="15432">
                  <c:v>2448.73047</c:v>
                </c:pt>
                <c:pt idx="15433">
                  <c:v>2448.73047</c:v>
                </c:pt>
                <c:pt idx="15434">
                  <c:v>2448.73047</c:v>
                </c:pt>
                <c:pt idx="15435">
                  <c:v>2448.73047</c:v>
                </c:pt>
                <c:pt idx="15436">
                  <c:v>2448.73047</c:v>
                </c:pt>
                <c:pt idx="15437">
                  <c:v>2448.73047</c:v>
                </c:pt>
                <c:pt idx="15438">
                  <c:v>2448.73047</c:v>
                </c:pt>
                <c:pt idx="15439">
                  <c:v>2448.73047</c:v>
                </c:pt>
                <c:pt idx="15440">
                  <c:v>2448.73047</c:v>
                </c:pt>
                <c:pt idx="15441">
                  <c:v>2448.73047</c:v>
                </c:pt>
                <c:pt idx="15442">
                  <c:v>2448.73047</c:v>
                </c:pt>
                <c:pt idx="15443">
                  <c:v>2448.73047</c:v>
                </c:pt>
                <c:pt idx="15444">
                  <c:v>2448.73047</c:v>
                </c:pt>
                <c:pt idx="15445">
                  <c:v>2448.73047</c:v>
                </c:pt>
                <c:pt idx="15446">
                  <c:v>2448.73047</c:v>
                </c:pt>
                <c:pt idx="15447">
                  <c:v>2448.73047</c:v>
                </c:pt>
                <c:pt idx="15448">
                  <c:v>2448.73047</c:v>
                </c:pt>
                <c:pt idx="15449">
                  <c:v>2448.73047</c:v>
                </c:pt>
                <c:pt idx="15450">
                  <c:v>2448.73047</c:v>
                </c:pt>
                <c:pt idx="15451">
                  <c:v>2448.73047</c:v>
                </c:pt>
                <c:pt idx="15452">
                  <c:v>2448.73047</c:v>
                </c:pt>
                <c:pt idx="15453">
                  <c:v>2448.73047</c:v>
                </c:pt>
                <c:pt idx="15454">
                  <c:v>2448.73047</c:v>
                </c:pt>
                <c:pt idx="15455">
                  <c:v>2448.73047</c:v>
                </c:pt>
                <c:pt idx="15456">
                  <c:v>2448.73047</c:v>
                </c:pt>
                <c:pt idx="15457">
                  <c:v>2448.73047</c:v>
                </c:pt>
                <c:pt idx="15458">
                  <c:v>2448.73047</c:v>
                </c:pt>
                <c:pt idx="15459">
                  <c:v>2448.73047</c:v>
                </c:pt>
                <c:pt idx="15460">
                  <c:v>2448.73047</c:v>
                </c:pt>
                <c:pt idx="15461">
                  <c:v>2448.73047</c:v>
                </c:pt>
                <c:pt idx="15462">
                  <c:v>2448.73047</c:v>
                </c:pt>
                <c:pt idx="15463">
                  <c:v>2448.73047</c:v>
                </c:pt>
                <c:pt idx="15464">
                  <c:v>2448.73047</c:v>
                </c:pt>
                <c:pt idx="15465">
                  <c:v>2448.73047</c:v>
                </c:pt>
                <c:pt idx="15466">
                  <c:v>2448.73047</c:v>
                </c:pt>
                <c:pt idx="15467">
                  <c:v>2448.73047</c:v>
                </c:pt>
                <c:pt idx="15468">
                  <c:v>2448.73047</c:v>
                </c:pt>
                <c:pt idx="15469">
                  <c:v>2448.73047</c:v>
                </c:pt>
                <c:pt idx="15470">
                  <c:v>2448.73047</c:v>
                </c:pt>
                <c:pt idx="15471">
                  <c:v>2448.73047</c:v>
                </c:pt>
                <c:pt idx="15472">
                  <c:v>2448.73047</c:v>
                </c:pt>
                <c:pt idx="15473">
                  <c:v>2448.73047</c:v>
                </c:pt>
                <c:pt idx="15474">
                  <c:v>2448.73047</c:v>
                </c:pt>
                <c:pt idx="15475">
                  <c:v>2448.73047</c:v>
                </c:pt>
                <c:pt idx="15476">
                  <c:v>2448.73047</c:v>
                </c:pt>
                <c:pt idx="15477">
                  <c:v>2448.73047</c:v>
                </c:pt>
                <c:pt idx="15478">
                  <c:v>2448.73047</c:v>
                </c:pt>
                <c:pt idx="15479">
                  <c:v>2448.73047</c:v>
                </c:pt>
                <c:pt idx="15480">
                  <c:v>2448.73047</c:v>
                </c:pt>
                <c:pt idx="15481">
                  <c:v>2448.73047</c:v>
                </c:pt>
                <c:pt idx="15482">
                  <c:v>2448.73047</c:v>
                </c:pt>
                <c:pt idx="15483">
                  <c:v>2448.73047</c:v>
                </c:pt>
                <c:pt idx="15484">
                  <c:v>2448.73047</c:v>
                </c:pt>
                <c:pt idx="15485">
                  <c:v>2448.73047</c:v>
                </c:pt>
                <c:pt idx="15486">
                  <c:v>2448.73047</c:v>
                </c:pt>
                <c:pt idx="15487">
                  <c:v>2448.73047</c:v>
                </c:pt>
                <c:pt idx="15488">
                  <c:v>2448.73047</c:v>
                </c:pt>
                <c:pt idx="15489">
                  <c:v>2448.73047</c:v>
                </c:pt>
                <c:pt idx="15490">
                  <c:v>2448.73047</c:v>
                </c:pt>
                <c:pt idx="15491">
                  <c:v>2448.73047</c:v>
                </c:pt>
                <c:pt idx="15492">
                  <c:v>2448.73047</c:v>
                </c:pt>
                <c:pt idx="15493">
                  <c:v>2448.73047</c:v>
                </c:pt>
                <c:pt idx="15494">
                  <c:v>2448.73047</c:v>
                </c:pt>
                <c:pt idx="15495">
                  <c:v>2448.73047</c:v>
                </c:pt>
                <c:pt idx="15496">
                  <c:v>2448.73047</c:v>
                </c:pt>
                <c:pt idx="15497">
                  <c:v>2448.73047</c:v>
                </c:pt>
                <c:pt idx="15498">
                  <c:v>2448.73047</c:v>
                </c:pt>
                <c:pt idx="15499">
                  <c:v>2448.73047</c:v>
                </c:pt>
                <c:pt idx="15500">
                  <c:v>2448.73047</c:v>
                </c:pt>
                <c:pt idx="15501">
                  <c:v>2448.73047</c:v>
                </c:pt>
                <c:pt idx="15502">
                  <c:v>2448.73047</c:v>
                </c:pt>
                <c:pt idx="15503">
                  <c:v>2448.73047</c:v>
                </c:pt>
                <c:pt idx="15504">
                  <c:v>2448.73047</c:v>
                </c:pt>
                <c:pt idx="15505">
                  <c:v>2448.73047</c:v>
                </c:pt>
                <c:pt idx="15506">
                  <c:v>2448.73047</c:v>
                </c:pt>
                <c:pt idx="15507">
                  <c:v>2448.73047</c:v>
                </c:pt>
                <c:pt idx="15508">
                  <c:v>2448.73047</c:v>
                </c:pt>
                <c:pt idx="15509">
                  <c:v>2448.73047</c:v>
                </c:pt>
                <c:pt idx="15510">
                  <c:v>2448.73047</c:v>
                </c:pt>
                <c:pt idx="15511">
                  <c:v>2448.73047</c:v>
                </c:pt>
                <c:pt idx="15512">
                  <c:v>2448.73047</c:v>
                </c:pt>
                <c:pt idx="15513">
                  <c:v>2448.73047</c:v>
                </c:pt>
                <c:pt idx="15514">
                  <c:v>2448.73047</c:v>
                </c:pt>
                <c:pt idx="15515">
                  <c:v>2448.73047</c:v>
                </c:pt>
                <c:pt idx="15516">
                  <c:v>2448.73047</c:v>
                </c:pt>
                <c:pt idx="15517">
                  <c:v>2448.73047</c:v>
                </c:pt>
                <c:pt idx="15518">
                  <c:v>2448.73047</c:v>
                </c:pt>
                <c:pt idx="15519">
                  <c:v>2448.73047</c:v>
                </c:pt>
                <c:pt idx="15520">
                  <c:v>2448.73047</c:v>
                </c:pt>
                <c:pt idx="15521">
                  <c:v>2448.73047</c:v>
                </c:pt>
                <c:pt idx="15522">
                  <c:v>2448.73047</c:v>
                </c:pt>
                <c:pt idx="15523">
                  <c:v>2448.73047</c:v>
                </c:pt>
                <c:pt idx="15524">
                  <c:v>2448.73047</c:v>
                </c:pt>
                <c:pt idx="15525">
                  <c:v>2448.73047</c:v>
                </c:pt>
                <c:pt idx="15526">
                  <c:v>2448.73047</c:v>
                </c:pt>
                <c:pt idx="15527">
                  <c:v>2448.73047</c:v>
                </c:pt>
                <c:pt idx="15528">
                  <c:v>2448.73047</c:v>
                </c:pt>
                <c:pt idx="15529">
                  <c:v>2448.73047</c:v>
                </c:pt>
                <c:pt idx="15530">
                  <c:v>2448.73047</c:v>
                </c:pt>
                <c:pt idx="15531">
                  <c:v>2448.73047</c:v>
                </c:pt>
                <c:pt idx="15532">
                  <c:v>2448.73047</c:v>
                </c:pt>
                <c:pt idx="15533">
                  <c:v>2448.73047</c:v>
                </c:pt>
                <c:pt idx="15534">
                  <c:v>2448.73047</c:v>
                </c:pt>
                <c:pt idx="15535">
                  <c:v>2448.73047</c:v>
                </c:pt>
                <c:pt idx="15536">
                  <c:v>2448.73047</c:v>
                </c:pt>
                <c:pt idx="15537">
                  <c:v>2448.73047</c:v>
                </c:pt>
                <c:pt idx="15538">
                  <c:v>2448.73047</c:v>
                </c:pt>
                <c:pt idx="15539">
                  <c:v>2448.73047</c:v>
                </c:pt>
                <c:pt idx="15540">
                  <c:v>2448.73047</c:v>
                </c:pt>
                <c:pt idx="15541">
                  <c:v>2448.73047</c:v>
                </c:pt>
                <c:pt idx="15542">
                  <c:v>2448.73047</c:v>
                </c:pt>
                <c:pt idx="15543">
                  <c:v>2448.73047</c:v>
                </c:pt>
                <c:pt idx="15544">
                  <c:v>2448.73047</c:v>
                </c:pt>
                <c:pt idx="15545">
                  <c:v>2448.73047</c:v>
                </c:pt>
                <c:pt idx="15546">
                  <c:v>2448.73047</c:v>
                </c:pt>
                <c:pt idx="15547">
                  <c:v>2448.73047</c:v>
                </c:pt>
                <c:pt idx="15548">
                  <c:v>2448.73047</c:v>
                </c:pt>
                <c:pt idx="15549">
                  <c:v>2448.73047</c:v>
                </c:pt>
                <c:pt idx="15550">
                  <c:v>2448.73047</c:v>
                </c:pt>
                <c:pt idx="15551">
                  <c:v>2448.73047</c:v>
                </c:pt>
                <c:pt idx="15552">
                  <c:v>2448.73047</c:v>
                </c:pt>
                <c:pt idx="15553">
                  <c:v>2448.73047</c:v>
                </c:pt>
                <c:pt idx="15554">
                  <c:v>2448.73047</c:v>
                </c:pt>
                <c:pt idx="15555">
                  <c:v>2448.73047</c:v>
                </c:pt>
                <c:pt idx="15556">
                  <c:v>2448.73047</c:v>
                </c:pt>
                <c:pt idx="15557">
                  <c:v>2448.73047</c:v>
                </c:pt>
                <c:pt idx="15558">
                  <c:v>2448.73047</c:v>
                </c:pt>
                <c:pt idx="15559">
                  <c:v>2448.73047</c:v>
                </c:pt>
                <c:pt idx="15560">
                  <c:v>2448.73047</c:v>
                </c:pt>
                <c:pt idx="15561">
                  <c:v>2448.73047</c:v>
                </c:pt>
                <c:pt idx="15562">
                  <c:v>2448.73047</c:v>
                </c:pt>
                <c:pt idx="15563">
                  <c:v>2448.73047</c:v>
                </c:pt>
                <c:pt idx="15564">
                  <c:v>2448.73047</c:v>
                </c:pt>
                <c:pt idx="15565">
                  <c:v>2448.73047</c:v>
                </c:pt>
                <c:pt idx="15566">
                  <c:v>2448.73047</c:v>
                </c:pt>
                <c:pt idx="15567">
                  <c:v>2448.73047</c:v>
                </c:pt>
                <c:pt idx="15568">
                  <c:v>2448.73047</c:v>
                </c:pt>
                <c:pt idx="15569">
                  <c:v>2448.73047</c:v>
                </c:pt>
                <c:pt idx="15570">
                  <c:v>2448.73047</c:v>
                </c:pt>
                <c:pt idx="15571">
                  <c:v>2448.73047</c:v>
                </c:pt>
                <c:pt idx="15572">
                  <c:v>2448.73047</c:v>
                </c:pt>
                <c:pt idx="15573">
                  <c:v>2448.73047</c:v>
                </c:pt>
                <c:pt idx="15574">
                  <c:v>2448.73047</c:v>
                </c:pt>
                <c:pt idx="15575">
                  <c:v>2448.73047</c:v>
                </c:pt>
                <c:pt idx="15576">
                  <c:v>2448.73047</c:v>
                </c:pt>
                <c:pt idx="15577">
                  <c:v>2448.73047</c:v>
                </c:pt>
                <c:pt idx="15578">
                  <c:v>2448.73047</c:v>
                </c:pt>
                <c:pt idx="15579">
                  <c:v>2448.73047</c:v>
                </c:pt>
                <c:pt idx="15580">
                  <c:v>2448.73047</c:v>
                </c:pt>
                <c:pt idx="15581">
                  <c:v>2448.73047</c:v>
                </c:pt>
                <c:pt idx="15582">
                  <c:v>2448.73047</c:v>
                </c:pt>
                <c:pt idx="15583">
                  <c:v>2448.73047</c:v>
                </c:pt>
                <c:pt idx="15584">
                  <c:v>2448.73047</c:v>
                </c:pt>
                <c:pt idx="15585">
                  <c:v>2448.73047</c:v>
                </c:pt>
                <c:pt idx="15586">
                  <c:v>2448.73047</c:v>
                </c:pt>
                <c:pt idx="15587">
                  <c:v>2448.73047</c:v>
                </c:pt>
                <c:pt idx="15588">
                  <c:v>2448.73047</c:v>
                </c:pt>
                <c:pt idx="15589">
                  <c:v>2448.73047</c:v>
                </c:pt>
                <c:pt idx="15590">
                  <c:v>2448.73047</c:v>
                </c:pt>
                <c:pt idx="15591">
                  <c:v>2448.73047</c:v>
                </c:pt>
                <c:pt idx="15592">
                  <c:v>2448.73047</c:v>
                </c:pt>
                <c:pt idx="15593">
                  <c:v>2448.73047</c:v>
                </c:pt>
                <c:pt idx="15594">
                  <c:v>2448.73047</c:v>
                </c:pt>
                <c:pt idx="15595">
                  <c:v>2448.73047</c:v>
                </c:pt>
                <c:pt idx="15596">
                  <c:v>2448.73047</c:v>
                </c:pt>
                <c:pt idx="15597">
                  <c:v>2448.73047</c:v>
                </c:pt>
                <c:pt idx="15598">
                  <c:v>2448.73047</c:v>
                </c:pt>
                <c:pt idx="15599">
                  <c:v>2448.73047</c:v>
                </c:pt>
                <c:pt idx="15600">
                  <c:v>2448.73047</c:v>
                </c:pt>
                <c:pt idx="15601">
                  <c:v>2448.73047</c:v>
                </c:pt>
                <c:pt idx="15602">
                  <c:v>2448.73047</c:v>
                </c:pt>
                <c:pt idx="15603">
                  <c:v>2448.73047</c:v>
                </c:pt>
                <c:pt idx="15604">
                  <c:v>2448.73047</c:v>
                </c:pt>
                <c:pt idx="15605">
                  <c:v>2448.73047</c:v>
                </c:pt>
                <c:pt idx="15606">
                  <c:v>2448.73047</c:v>
                </c:pt>
                <c:pt idx="15607">
                  <c:v>2448.73047</c:v>
                </c:pt>
                <c:pt idx="15608">
                  <c:v>2448.73047</c:v>
                </c:pt>
                <c:pt idx="15609">
                  <c:v>2448.73047</c:v>
                </c:pt>
                <c:pt idx="15610">
                  <c:v>2448.73047</c:v>
                </c:pt>
                <c:pt idx="15611">
                  <c:v>2448.73047</c:v>
                </c:pt>
                <c:pt idx="15612">
                  <c:v>2448.73047</c:v>
                </c:pt>
                <c:pt idx="15613">
                  <c:v>2448.73047</c:v>
                </c:pt>
                <c:pt idx="15614">
                  <c:v>2448.73047</c:v>
                </c:pt>
                <c:pt idx="15615">
                  <c:v>2448.73047</c:v>
                </c:pt>
                <c:pt idx="15616">
                  <c:v>2448.73047</c:v>
                </c:pt>
                <c:pt idx="15617">
                  <c:v>2448.73047</c:v>
                </c:pt>
                <c:pt idx="15618">
                  <c:v>2448.73047</c:v>
                </c:pt>
                <c:pt idx="15619">
                  <c:v>2448.73047</c:v>
                </c:pt>
                <c:pt idx="15620">
                  <c:v>2448.73047</c:v>
                </c:pt>
                <c:pt idx="15621">
                  <c:v>2448.73047</c:v>
                </c:pt>
                <c:pt idx="15622">
                  <c:v>2448.73047</c:v>
                </c:pt>
                <c:pt idx="15623">
                  <c:v>2448.73047</c:v>
                </c:pt>
                <c:pt idx="15624">
                  <c:v>2448.73047</c:v>
                </c:pt>
                <c:pt idx="15625">
                  <c:v>2448.73047</c:v>
                </c:pt>
                <c:pt idx="15626">
                  <c:v>2448.73047</c:v>
                </c:pt>
                <c:pt idx="15627">
                  <c:v>2448.73047</c:v>
                </c:pt>
                <c:pt idx="15628">
                  <c:v>2448.73047</c:v>
                </c:pt>
                <c:pt idx="15629">
                  <c:v>2448.73047</c:v>
                </c:pt>
                <c:pt idx="15630">
                  <c:v>2448.73047</c:v>
                </c:pt>
                <c:pt idx="15631">
                  <c:v>2448.73047</c:v>
                </c:pt>
                <c:pt idx="15632">
                  <c:v>2448.73047</c:v>
                </c:pt>
                <c:pt idx="15633">
                  <c:v>2448.73047</c:v>
                </c:pt>
                <c:pt idx="15634">
                  <c:v>2448.73047</c:v>
                </c:pt>
                <c:pt idx="15635">
                  <c:v>2448.73047</c:v>
                </c:pt>
                <c:pt idx="15636">
                  <c:v>2448.73047</c:v>
                </c:pt>
                <c:pt idx="15637">
                  <c:v>2448.73047</c:v>
                </c:pt>
                <c:pt idx="15638">
                  <c:v>2448.73047</c:v>
                </c:pt>
                <c:pt idx="15639">
                  <c:v>2448.73047</c:v>
                </c:pt>
                <c:pt idx="15640">
                  <c:v>2448.73047</c:v>
                </c:pt>
                <c:pt idx="15641">
                  <c:v>2448.73047</c:v>
                </c:pt>
                <c:pt idx="15642">
                  <c:v>2448.73047</c:v>
                </c:pt>
                <c:pt idx="15643">
                  <c:v>2448.73047</c:v>
                </c:pt>
                <c:pt idx="15644">
                  <c:v>2448.73047</c:v>
                </c:pt>
                <c:pt idx="15645">
                  <c:v>2448.73047</c:v>
                </c:pt>
                <c:pt idx="15646">
                  <c:v>2448.73047</c:v>
                </c:pt>
                <c:pt idx="15647">
                  <c:v>2448.73047</c:v>
                </c:pt>
                <c:pt idx="15648">
                  <c:v>2448.73047</c:v>
                </c:pt>
                <c:pt idx="15649">
                  <c:v>2448.73047</c:v>
                </c:pt>
                <c:pt idx="15650">
                  <c:v>2448.73047</c:v>
                </c:pt>
                <c:pt idx="15651">
                  <c:v>2448.73047</c:v>
                </c:pt>
                <c:pt idx="15652">
                  <c:v>2448.73047</c:v>
                </c:pt>
                <c:pt idx="15653">
                  <c:v>2448.73047</c:v>
                </c:pt>
                <c:pt idx="15654">
                  <c:v>2448.73047</c:v>
                </c:pt>
                <c:pt idx="15655">
                  <c:v>2448.73047</c:v>
                </c:pt>
                <c:pt idx="15656">
                  <c:v>2448.73047</c:v>
                </c:pt>
                <c:pt idx="15657">
                  <c:v>2448.73047</c:v>
                </c:pt>
                <c:pt idx="15658">
                  <c:v>2448.73047</c:v>
                </c:pt>
                <c:pt idx="15659">
                  <c:v>2448.73047</c:v>
                </c:pt>
                <c:pt idx="15660">
                  <c:v>2448.73047</c:v>
                </c:pt>
                <c:pt idx="15661">
                  <c:v>2448.73047</c:v>
                </c:pt>
                <c:pt idx="15662">
                  <c:v>2448.73047</c:v>
                </c:pt>
                <c:pt idx="15663">
                  <c:v>2448.73047</c:v>
                </c:pt>
                <c:pt idx="15664">
                  <c:v>2448.73047</c:v>
                </c:pt>
                <c:pt idx="15665">
                  <c:v>2448.73047</c:v>
                </c:pt>
                <c:pt idx="15666">
                  <c:v>2448.73047</c:v>
                </c:pt>
                <c:pt idx="15667">
                  <c:v>2448.73047</c:v>
                </c:pt>
                <c:pt idx="15668">
                  <c:v>2448.73047</c:v>
                </c:pt>
                <c:pt idx="15669">
                  <c:v>2448.73047</c:v>
                </c:pt>
                <c:pt idx="15670">
                  <c:v>2448.73047</c:v>
                </c:pt>
                <c:pt idx="15671">
                  <c:v>2448.73047</c:v>
                </c:pt>
                <c:pt idx="15672">
                  <c:v>2448.73047</c:v>
                </c:pt>
                <c:pt idx="15673">
                  <c:v>2448.73047</c:v>
                </c:pt>
                <c:pt idx="15674">
                  <c:v>2448.73047</c:v>
                </c:pt>
                <c:pt idx="15675">
                  <c:v>2448.73047</c:v>
                </c:pt>
                <c:pt idx="15676">
                  <c:v>2448.73047</c:v>
                </c:pt>
                <c:pt idx="15677">
                  <c:v>2448.73047</c:v>
                </c:pt>
                <c:pt idx="15678">
                  <c:v>2448.73047</c:v>
                </c:pt>
                <c:pt idx="15679">
                  <c:v>2448.73047</c:v>
                </c:pt>
                <c:pt idx="15680">
                  <c:v>2448.73047</c:v>
                </c:pt>
                <c:pt idx="15681">
                  <c:v>2448.73047</c:v>
                </c:pt>
                <c:pt idx="15682">
                  <c:v>2448.73047</c:v>
                </c:pt>
                <c:pt idx="15683">
                  <c:v>2448.73047</c:v>
                </c:pt>
                <c:pt idx="15684">
                  <c:v>2448.73047</c:v>
                </c:pt>
                <c:pt idx="15685">
                  <c:v>2448.73047</c:v>
                </c:pt>
                <c:pt idx="15686">
                  <c:v>2448.73047</c:v>
                </c:pt>
                <c:pt idx="15687">
                  <c:v>2448.73047</c:v>
                </c:pt>
                <c:pt idx="15688">
                  <c:v>2448.73047</c:v>
                </c:pt>
                <c:pt idx="15689">
                  <c:v>2448.73047</c:v>
                </c:pt>
                <c:pt idx="15690">
                  <c:v>2446.2890599999987</c:v>
                </c:pt>
                <c:pt idx="15691">
                  <c:v>2448.73047</c:v>
                </c:pt>
                <c:pt idx="15692">
                  <c:v>2448.73047</c:v>
                </c:pt>
                <c:pt idx="15693">
                  <c:v>2448.73047</c:v>
                </c:pt>
                <c:pt idx="15694">
                  <c:v>2448.73047</c:v>
                </c:pt>
                <c:pt idx="15695">
                  <c:v>2448.73047</c:v>
                </c:pt>
                <c:pt idx="15696">
                  <c:v>2448.73047</c:v>
                </c:pt>
                <c:pt idx="15697">
                  <c:v>2448.73047</c:v>
                </c:pt>
                <c:pt idx="15698">
                  <c:v>2448.73047</c:v>
                </c:pt>
                <c:pt idx="15699">
                  <c:v>2448.73047</c:v>
                </c:pt>
                <c:pt idx="15700">
                  <c:v>2448.73047</c:v>
                </c:pt>
                <c:pt idx="15701">
                  <c:v>2448.73047</c:v>
                </c:pt>
                <c:pt idx="15702">
                  <c:v>2448.73047</c:v>
                </c:pt>
                <c:pt idx="15703">
                  <c:v>2448.73047</c:v>
                </c:pt>
                <c:pt idx="15704">
                  <c:v>2448.73047</c:v>
                </c:pt>
                <c:pt idx="15705">
                  <c:v>2448.73047</c:v>
                </c:pt>
                <c:pt idx="15706">
                  <c:v>2448.73047</c:v>
                </c:pt>
                <c:pt idx="15707">
                  <c:v>2448.73047</c:v>
                </c:pt>
                <c:pt idx="15708">
                  <c:v>2448.73047</c:v>
                </c:pt>
                <c:pt idx="15709">
                  <c:v>2448.73047</c:v>
                </c:pt>
                <c:pt idx="15710">
                  <c:v>2448.73047</c:v>
                </c:pt>
                <c:pt idx="15711">
                  <c:v>2448.73047</c:v>
                </c:pt>
                <c:pt idx="15712">
                  <c:v>2448.73047</c:v>
                </c:pt>
                <c:pt idx="15713">
                  <c:v>2448.73047</c:v>
                </c:pt>
                <c:pt idx="15714">
                  <c:v>2448.73047</c:v>
                </c:pt>
                <c:pt idx="15715">
                  <c:v>2448.73047</c:v>
                </c:pt>
                <c:pt idx="15716">
                  <c:v>2448.73047</c:v>
                </c:pt>
                <c:pt idx="15717">
                  <c:v>2448.73047</c:v>
                </c:pt>
                <c:pt idx="15718">
                  <c:v>2448.73047</c:v>
                </c:pt>
                <c:pt idx="15719">
                  <c:v>2448.73047</c:v>
                </c:pt>
                <c:pt idx="15720">
                  <c:v>2448.73047</c:v>
                </c:pt>
                <c:pt idx="15721">
                  <c:v>2448.73047</c:v>
                </c:pt>
                <c:pt idx="15722">
                  <c:v>2448.73047</c:v>
                </c:pt>
                <c:pt idx="15723">
                  <c:v>2448.73047</c:v>
                </c:pt>
                <c:pt idx="15724">
                  <c:v>2448.73047</c:v>
                </c:pt>
                <c:pt idx="15725">
                  <c:v>2448.73047</c:v>
                </c:pt>
                <c:pt idx="15726">
                  <c:v>2448.73047</c:v>
                </c:pt>
                <c:pt idx="15727">
                  <c:v>2448.73047</c:v>
                </c:pt>
                <c:pt idx="15728">
                  <c:v>2448.73047</c:v>
                </c:pt>
                <c:pt idx="15729">
                  <c:v>2448.73047</c:v>
                </c:pt>
                <c:pt idx="15730">
                  <c:v>2448.73047</c:v>
                </c:pt>
                <c:pt idx="15731">
                  <c:v>2448.73047</c:v>
                </c:pt>
                <c:pt idx="15732">
                  <c:v>2448.73047</c:v>
                </c:pt>
                <c:pt idx="15733">
                  <c:v>2448.73047</c:v>
                </c:pt>
                <c:pt idx="15734">
                  <c:v>2448.73047</c:v>
                </c:pt>
                <c:pt idx="15735">
                  <c:v>2448.73047</c:v>
                </c:pt>
                <c:pt idx="15736">
                  <c:v>2448.73047</c:v>
                </c:pt>
                <c:pt idx="15737">
                  <c:v>2448.73047</c:v>
                </c:pt>
                <c:pt idx="15738">
                  <c:v>2448.73047</c:v>
                </c:pt>
                <c:pt idx="15739">
                  <c:v>2448.73047</c:v>
                </c:pt>
                <c:pt idx="15740">
                  <c:v>2448.73047</c:v>
                </c:pt>
                <c:pt idx="15741">
                  <c:v>2448.73047</c:v>
                </c:pt>
                <c:pt idx="15742">
                  <c:v>2448.73047</c:v>
                </c:pt>
                <c:pt idx="15743">
                  <c:v>2448.73047</c:v>
                </c:pt>
                <c:pt idx="15744">
                  <c:v>2448.73047</c:v>
                </c:pt>
                <c:pt idx="15745">
                  <c:v>2448.73047</c:v>
                </c:pt>
                <c:pt idx="15746">
                  <c:v>2448.73047</c:v>
                </c:pt>
                <c:pt idx="15747">
                  <c:v>2448.73047</c:v>
                </c:pt>
                <c:pt idx="15748">
                  <c:v>2448.73047</c:v>
                </c:pt>
                <c:pt idx="15749">
                  <c:v>2448.73047</c:v>
                </c:pt>
                <c:pt idx="15750">
                  <c:v>2448.73047</c:v>
                </c:pt>
                <c:pt idx="15751">
                  <c:v>2448.73047</c:v>
                </c:pt>
                <c:pt idx="15752">
                  <c:v>2448.73047</c:v>
                </c:pt>
                <c:pt idx="15753">
                  <c:v>2448.73047</c:v>
                </c:pt>
                <c:pt idx="15754">
                  <c:v>2448.73047</c:v>
                </c:pt>
                <c:pt idx="15755">
                  <c:v>2448.73047</c:v>
                </c:pt>
                <c:pt idx="15756">
                  <c:v>2448.73047</c:v>
                </c:pt>
                <c:pt idx="15757">
                  <c:v>2448.73047</c:v>
                </c:pt>
                <c:pt idx="15758">
                  <c:v>2448.73047</c:v>
                </c:pt>
                <c:pt idx="15759">
                  <c:v>2448.73047</c:v>
                </c:pt>
                <c:pt idx="15760">
                  <c:v>2446.2890599999987</c:v>
                </c:pt>
                <c:pt idx="15761">
                  <c:v>2448.73047</c:v>
                </c:pt>
                <c:pt idx="15762">
                  <c:v>2448.73047</c:v>
                </c:pt>
                <c:pt idx="15763">
                  <c:v>2448.73047</c:v>
                </c:pt>
                <c:pt idx="15764">
                  <c:v>2448.73047</c:v>
                </c:pt>
                <c:pt idx="15765">
                  <c:v>2448.73047</c:v>
                </c:pt>
                <c:pt idx="15766">
                  <c:v>2448.73047</c:v>
                </c:pt>
                <c:pt idx="15767">
                  <c:v>2448.73047</c:v>
                </c:pt>
                <c:pt idx="15768">
                  <c:v>2448.73047</c:v>
                </c:pt>
                <c:pt idx="15769">
                  <c:v>2448.73047</c:v>
                </c:pt>
                <c:pt idx="15770">
                  <c:v>2448.73047</c:v>
                </c:pt>
                <c:pt idx="15771">
                  <c:v>2448.73047</c:v>
                </c:pt>
                <c:pt idx="15772">
                  <c:v>2448.73047</c:v>
                </c:pt>
                <c:pt idx="15773">
                  <c:v>2448.73047</c:v>
                </c:pt>
                <c:pt idx="15774">
                  <c:v>2448.73047</c:v>
                </c:pt>
                <c:pt idx="15775">
                  <c:v>2448.73047</c:v>
                </c:pt>
                <c:pt idx="15776">
                  <c:v>2448.73047</c:v>
                </c:pt>
                <c:pt idx="15777">
                  <c:v>2448.73047</c:v>
                </c:pt>
                <c:pt idx="15778">
                  <c:v>2448.73047</c:v>
                </c:pt>
                <c:pt idx="15779">
                  <c:v>2448.73047</c:v>
                </c:pt>
                <c:pt idx="15780">
                  <c:v>2448.73047</c:v>
                </c:pt>
                <c:pt idx="15781">
                  <c:v>2448.73047</c:v>
                </c:pt>
                <c:pt idx="15782">
                  <c:v>2448.73047</c:v>
                </c:pt>
                <c:pt idx="15783">
                  <c:v>2448.73047</c:v>
                </c:pt>
                <c:pt idx="15784">
                  <c:v>2448.73047</c:v>
                </c:pt>
                <c:pt idx="15785">
                  <c:v>2448.73047</c:v>
                </c:pt>
                <c:pt idx="15786">
                  <c:v>2448.73047</c:v>
                </c:pt>
                <c:pt idx="15787">
                  <c:v>2448.73047</c:v>
                </c:pt>
                <c:pt idx="15788">
                  <c:v>2448.73047</c:v>
                </c:pt>
                <c:pt idx="15789">
                  <c:v>2448.73047</c:v>
                </c:pt>
                <c:pt idx="15790">
                  <c:v>2448.73047</c:v>
                </c:pt>
                <c:pt idx="15791">
                  <c:v>2448.73047</c:v>
                </c:pt>
                <c:pt idx="15792">
                  <c:v>2448.73047</c:v>
                </c:pt>
                <c:pt idx="15793">
                  <c:v>2448.73047</c:v>
                </c:pt>
                <c:pt idx="15794">
                  <c:v>2448.73047</c:v>
                </c:pt>
                <c:pt idx="15795">
                  <c:v>2446.2890599999987</c:v>
                </c:pt>
                <c:pt idx="15796">
                  <c:v>2448.73047</c:v>
                </c:pt>
                <c:pt idx="15797">
                  <c:v>2448.73047</c:v>
                </c:pt>
                <c:pt idx="15798">
                  <c:v>2448.73047</c:v>
                </c:pt>
                <c:pt idx="15799">
                  <c:v>2446.2890599999987</c:v>
                </c:pt>
                <c:pt idx="15800">
                  <c:v>2448.73047</c:v>
                </c:pt>
                <c:pt idx="15801">
                  <c:v>2448.73047</c:v>
                </c:pt>
                <c:pt idx="15802">
                  <c:v>2448.73047</c:v>
                </c:pt>
                <c:pt idx="15803">
                  <c:v>2448.73047</c:v>
                </c:pt>
                <c:pt idx="15804">
                  <c:v>2448.73047</c:v>
                </c:pt>
                <c:pt idx="15805">
                  <c:v>2448.73047</c:v>
                </c:pt>
                <c:pt idx="15806">
                  <c:v>2448.73047</c:v>
                </c:pt>
                <c:pt idx="15807">
                  <c:v>2448.73047</c:v>
                </c:pt>
                <c:pt idx="15808">
                  <c:v>2448.73047</c:v>
                </c:pt>
                <c:pt idx="15809">
                  <c:v>2448.73047</c:v>
                </c:pt>
                <c:pt idx="15810">
                  <c:v>2446.2890599999987</c:v>
                </c:pt>
                <c:pt idx="15811">
                  <c:v>2446.2890599999987</c:v>
                </c:pt>
                <c:pt idx="15812">
                  <c:v>2448.73047</c:v>
                </c:pt>
                <c:pt idx="15813">
                  <c:v>2448.73047</c:v>
                </c:pt>
                <c:pt idx="15814">
                  <c:v>2448.73047</c:v>
                </c:pt>
                <c:pt idx="15815">
                  <c:v>2448.73047</c:v>
                </c:pt>
                <c:pt idx="15816">
                  <c:v>2448.73047</c:v>
                </c:pt>
                <c:pt idx="15817">
                  <c:v>2448.73047</c:v>
                </c:pt>
                <c:pt idx="15818">
                  <c:v>2448.73047</c:v>
                </c:pt>
                <c:pt idx="15819">
                  <c:v>2448.73047</c:v>
                </c:pt>
                <c:pt idx="15820">
                  <c:v>2448.73047</c:v>
                </c:pt>
                <c:pt idx="15821">
                  <c:v>2448.73047</c:v>
                </c:pt>
                <c:pt idx="15822">
                  <c:v>2448.73047</c:v>
                </c:pt>
                <c:pt idx="15823">
                  <c:v>2448.73047</c:v>
                </c:pt>
                <c:pt idx="15824">
                  <c:v>2448.73047</c:v>
                </c:pt>
                <c:pt idx="15825">
                  <c:v>2448.73047</c:v>
                </c:pt>
                <c:pt idx="15826">
                  <c:v>2448.73047</c:v>
                </c:pt>
                <c:pt idx="15827">
                  <c:v>2448.73047</c:v>
                </c:pt>
                <c:pt idx="15828">
                  <c:v>2448.73047</c:v>
                </c:pt>
                <c:pt idx="15829">
                  <c:v>2448.73047</c:v>
                </c:pt>
                <c:pt idx="15830">
                  <c:v>2448.73047</c:v>
                </c:pt>
                <c:pt idx="15831">
                  <c:v>2448.73047</c:v>
                </c:pt>
                <c:pt idx="15832">
                  <c:v>2448.73047</c:v>
                </c:pt>
                <c:pt idx="15833">
                  <c:v>2446.2890599999987</c:v>
                </c:pt>
                <c:pt idx="15834">
                  <c:v>2448.73047</c:v>
                </c:pt>
                <c:pt idx="15835">
                  <c:v>2448.73047</c:v>
                </c:pt>
                <c:pt idx="15836">
                  <c:v>2448.73047</c:v>
                </c:pt>
                <c:pt idx="15837">
                  <c:v>2448.73047</c:v>
                </c:pt>
                <c:pt idx="15838">
                  <c:v>2448.73047</c:v>
                </c:pt>
                <c:pt idx="15839">
                  <c:v>2448.73047</c:v>
                </c:pt>
                <c:pt idx="15840">
                  <c:v>2448.73047</c:v>
                </c:pt>
                <c:pt idx="15841">
                  <c:v>2448.73047</c:v>
                </c:pt>
                <c:pt idx="15842">
                  <c:v>2448.73047</c:v>
                </c:pt>
                <c:pt idx="15843">
                  <c:v>2448.73047</c:v>
                </c:pt>
                <c:pt idx="15844">
                  <c:v>2448.73047</c:v>
                </c:pt>
                <c:pt idx="15845">
                  <c:v>2448.73047</c:v>
                </c:pt>
                <c:pt idx="15846">
                  <c:v>2448.73047</c:v>
                </c:pt>
                <c:pt idx="15847">
                  <c:v>2448.73047</c:v>
                </c:pt>
                <c:pt idx="15848">
                  <c:v>2448.73047</c:v>
                </c:pt>
                <c:pt idx="15849">
                  <c:v>2448.73047</c:v>
                </c:pt>
                <c:pt idx="15850">
                  <c:v>2448.73047</c:v>
                </c:pt>
                <c:pt idx="15851">
                  <c:v>2448.73047</c:v>
                </c:pt>
                <c:pt idx="15852">
                  <c:v>2448.73047</c:v>
                </c:pt>
                <c:pt idx="15853">
                  <c:v>2448.73047</c:v>
                </c:pt>
                <c:pt idx="15854">
                  <c:v>2448.73047</c:v>
                </c:pt>
                <c:pt idx="15855">
                  <c:v>2448.73047</c:v>
                </c:pt>
                <c:pt idx="15856">
                  <c:v>2448.73047</c:v>
                </c:pt>
                <c:pt idx="15857">
                  <c:v>2448.73047</c:v>
                </c:pt>
                <c:pt idx="15858">
                  <c:v>2448.73047</c:v>
                </c:pt>
                <c:pt idx="15859">
                  <c:v>2448.73047</c:v>
                </c:pt>
                <c:pt idx="15860">
                  <c:v>2448.73047</c:v>
                </c:pt>
                <c:pt idx="15861">
                  <c:v>2446.2890599999987</c:v>
                </c:pt>
                <c:pt idx="15862">
                  <c:v>2448.73047</c:v>
                </c:pt>
                <c:pt idx="15863">
                  <c:v>2448.73047</c:v>
                </c:pt>
                <c:pt idx="15864">
                  <c:v>2448.73047</c:v>
                </c:pt>
                <c:pt idx="15865">
                  <c:v>2448.73047</c:v>
                </c:pt>
                <c:pt idx="15866">
                  <c:v>2448.73047</c:v>
                </c:pt>
                <c:pt idx="15867">
                  <c:v>2448.73047</c:v>
                </c:pt>
                <c:pt idx="15868">
                  <c:v>2448.73047</c:v>
                </c:pt>
                <c:pt idx="15869">
                  <c:v>2448.73047</c:v>
                </c:pt>
                <c:pt idx="15870">
                  <c:v>2448.73047</c:v>
                </c:pt>
                <c:pt idx="15871">
                  <c:v>2448.73047</c:v>
                </c:pt>
                <c:pt idx="15872">
                  <c:v>2448.73047</c:v>
                </c:pt>
                <c:pt idx="15873">
                  <c:v>2448.73047</c:v>
                </c:pt>
                <c:pt idx="15874">
                  <c:v>2448.73047</c:v>
                </c:pt>
                <c:pt idx="15875">
                  <c:v>2448.73047</c:v>
                </c:pt>
                <c:pt idx="15876">
                  <c:v>2448.73047</c:v>
                </c:pt>
                <c:pt idx="15877">
                  <c:v>2448.73047</c:v>
                </c:pt>
                <c:pt idx="15878">
                  <c:v>2448.73047</c:v>
                </c:pt>
                <c:pt idx="15879">
                  <c:v>2448.73047</c:v>
                </c:pt>
                <c:pt idx="15880">
                  <c:v>2448.73047</c:v>
                </c:pt>
                <c:pt idx="15881">
                  <c:v>2448.73047</c:v>
                </c:pt>
                <c:pt idx="15882">
                  <c:v>2448.73047</c:v>
                </c:pt>
                <c:pt idx="15883">
                  <c:v>2448.73047</c:v>
                </c:pt>
                <c:pt idx="15884">
                  <c:v>2448.73047</c:v>
                </c:pt>
                <c:pt idx="15885">
                  <c:v>2448.73047</c:v>
                </c:pt>
                <c:pt idx="15886">
                  <c:v>2448.73047</c:v>
                </c:pt>
                <c:pt idx="15887">
                  <c:v>2448.73047</c:v>
                </c:pt>
                <c:pt idx="15888">
                  <c:v>2448.73047</c:v>
                </c:pt>
                <c:pt idx="15889">
                  <c:v>2448.73047</c:v>
                </c:pt>
                <c:pt idx="15890">
                  <c:v>2448.73047</c:v>
                </c:pt>
                <c:pt idx="15891">
                  <c:v>2448.73047</c:v>
                </c:pt>
                <c:pt idx="15892">
                  <c:v>2448.73047</c:v>
                </c:pt>
                <c:pt idx="15893">
                  <c:v>2448.73047</c:v>
                </c:pt>
                <c:pt idx="15894">
                  <c:v>2448.73047</c:v>
                </c:pt>
                <c:pt idx="15895">
                  <c:v>2448.73047</c:v>
                </c:pt>
                <c:pt idx="15896">
                  <c:v>2448.73047</c:v>
                </c:pt>
                <c:pt idx="15897">
                  <c:v>2448.73047</c:v>
                </c:pt>
                <c:pt idx="15898">
                  <c:v>2448.73047</c:v>
                </c:pt>
                <c:pt idx="15899">
                  <c:v>2448.73047</c:v>
                </c:pt>
                <c:pt idx="15900">
                  <c:v>2448.73047</c:v>
                </c:pt>
                <c:pt idx="15901">
                  <c:v>2448.73047</c:v>
                </c:pt>
                <c:pt idx="15902">
                  <c:v>2448.73047</c:v>
                </c:pt>
                <c:pt idx="15903">
                  <c:v>2448.73047</c:v>
                </c:pt>
                <c:pt idx="15904">
                  <c:v>2448.73047</c:v>
                </c:pt>
                <c:pt idx="15905">
                  <c:v>2446.2890599999987</c:v>
                </c:pt>
                <c:pt idx="15906">
                  <c:v>2448.73047</c:v>
                </c:pt>
                <c:pt idx="15907">
                  <c:v>2448.73047</c:v>
                </c:pt>
                <c:pt idx="15908">
                  <c:v>2448.73047</c:v>
                </c:pt>
                <c:pt idx="15909">
                  <c:v>2448.73047</c:v>
                </c:pt>
                <c:pt idx="15910">
                  <c:v>2446.2890599999987</c:v>
                </c:pt>
                <c:pt idx="15911">
                  <c:v>2448.73047</c:v>
                </c:pt>
                <c:pt idx="15912">
                  <c:v>2448.73047</c:v>
                </c:pt>
                <c:pt idx="15913">
                  <c:v>2448.73047</c:v>
                </c:pt>
                <c:pt idx="15914">
                  <c:v>2448.73047</c:v>
                </c:pt>
                <c:pt idx="15915">
                  <c:v>2448.73047</c:v>
                </c:pt>
                <c:pt idx="15916">
                  <c:v>2448.73047</c:v>
                </c:pt>
                <c:pt idx="15917">
                  <c:v>2448.73047</c:v>
                </c:pt>
                <c:pt idx="15918">
                  <c:v>2448.73047</c:v>
                </c:pt>
                <c:pt idx="15919">
                  <c:v>2448.73047</c:v>
                </c:pt>
                <c:pt idx="15920">
                  <c:v>2448.73047</c:v>
                </c:pt>
                <c:pt idx="15921">
                  <c:v>2448.73047</c:v>
                </c:pt>
                <c:pt idx="15922">
                  <c:v>2448.73047</c:v>
                </c:pt>
                <c:pt idx="15923">
                  <c:v>2448.73047</c:v>
                </c:pt>
                <c:pt idx="15924">
                  <c:v>2448.73047</c:v>
                </c:pt>
                <c:pt idx="15925">
                  <c:v>2448.73047</c:v>
                </c:pt>
                <c:pt idx="15926">
                  <c:v>2448.73047</c:v>
                </c:pt>
                <c:pt idx="15927">
                  <c:v>2448.73047</c:v>
                </c:pt>
                <c:pt idx="15928">
                  <c:v>2448.73047</c:v>
                </c:pt>
                <c:pt idx="15929">
                  <c:v>2448.73047</c:v>
                </c:pt>
                <c:pt idx="15930">
                  <c:v>2448.73047</c:v>
                </c:pt>
                <c:pt idx="15931">
                  <c:v>2448.73047</c:v>
                </c:pt>
                <c:pt idx="15932">
                  <c:v>2448.73047</c:v>
                </c:pt>
                <c:pt idx="15933">
                  <c:v>2448.73047</c:v>
                </c:pt>
                <c:pt idx="15934">
                  <c:v>2448.73047</c:v>
                </c:pt>
                <c:pt idx="15935">
                  <c:v>2448.73047</c:v>
                </c:pt>
                <c:pt idx="15936">
                  <c:v>2448.73047</c:v>
                </c:pt>
                <c:pt idx="15937">
                  <c:v>2448.73047</c:v>
                </c:pt>
                <c:pt idx="15938">
                  <c:v>2448.73047</c:v>
                </c:pt>
                <c:pt idx="15939">
                  <c:v>2448.73047</c:v>
                </c:pt>
                <c:pt idx="15940">
                  <c:v>2448.73047</c:v>
                </c:pt>
                <c:pt idx="15941">
                  <c:v>2448.73047</c:v>
                </c:pt>
                <c:pt idx="15942">
                  <c:v>2448.73047</c:v>
                </c:pt>
                <c:pt idx="15943">
                  <c:v>2448.73047</c:v>
                </c:pt>
                <c:pt idx="15944">
                  <c:v>2448.73047</c:v>
                </c:pt>
                <c:pt idx="15945">
                  <c:v>2448.73047</c:v>
                </c:pt>
                <c:pt idx="15946">
                  <c:v>2448.73047</c:v>
                </c:pt>
                <c:pt idx="15947">
                  <c:v>2448.73047</c:v>
                </c:pt>
                <c:pt idx="15948">
                  <c:v>2448.73047</c:v>
                </c:pt>
                <c:pt idx="15949">
                  <c:v>2448.73047</c:v>
                </c:pt>
                <c:pt idx="15950">
                  <c:v>2448.73047</c:v>
                </c:pt>
                <c:pt idx="15951">
                  <c:v>2448.73047</c:v>
                </c:pt>
                <c:pt idx="15952">
                  <c:v>2448.73047</c:v>
                </c:pt>
                <c:pt idx="15953">
                  <c:v>2446.2890599999987</c:v>
                </c:pt>
                <c:pt idx="15954">
                  <c:v>2448.73047</c:v>
                </c:pt>
                <c:pt idx="15955">
                  <c:v>2448.73047</c:v>
                </c:pt>
                <c:pt idx="15956">
                  <c:v>2448.73047</c:v>
                </c:pt>
                <c:pt idx="15957">
                  <c:v>2448.73047</c:v>
                </c:pt>
                <c:pt idx="15958">
                  <c:v>2448.73047</c:v>
                </c:pt>
                <c:pt idx="15959">
                  <c:v>2448.73047</c:v>
                </c:pt>
                <c:pt idx="15960">
                  <c:v>2448.73047</c:v>
                </c:pt>
                <c:pt idx="15961">
                  <c:v>2448.73047</c:v>
                </c:pt>
                <c:pt idx="15962">
                  <c:v>2448.73047</c:v>
                </c:pt>
                <c:pt idx="15963">
                  <c:v>2448.73047</c:v>
                </c:pt>
                <c:pt idx="15964">
                  <c:v>2448.73047</c:v>
                </c:pt>
                <c:pt idx="15965">
                  <c:v>2448.73047</c:v>
                </c:pt>
                <c:pt idx="15966">
                  <c:v>2448.73047</c:v>
                </c:pt>
                <c:pt idx="15967">
                  <c:v>2448.73047</c:v>
                </c:pt>
                <c:pt idx="15968">
                  <c:v>2448.73047</c:v>
                </c:pt>
                <c:pt idx="15969">
                  <c:v>2448.73047</c:v>
                </c:pt>
                <c:pt idx="15970">
                  <c:v>2448.73047</c:v>
                </c:pt>
                <c:pt idx="15971">
                  <c:v>2448.73047</c:v>
                </c:pt>
                <c:pt idx="15972">
                  <c:v>2448.73047</c:v>
                </c:pt>
                <c:pt idx="15973">
                  <c:v>2448.73047</c:v>
                </c:pt>
                <c:pt idx="15974">
                  <c:v>2448.73047</c:v>
                </c:pt>
                <c:pt idx="15975">
                  <c:v>2448.73047</c:v>
                </c:pt>
                <c:pt idx="15976">
                  <c:v>2448.73047</c:v>
                </c:pt>
                <c:pt idx="15977">
                  <c:v>2448.73047</c:v>
                </c:pt>
                <c:pt idx="15978">
                  <c:v>2448.73047</c:v>
                </c:pt>
                <c:pt idx="15979">
                  <c:v>2448.73047</c:v>
                </c:pt>
                <c:pt idx="15980">
                  <c:v>2446.2890599999987</c:v>
                </c:pt>
                <c:pt idx="15981">
                  <c:v>2448.73047</c:v>
                </c:pt>
                <c:pt idx="15982">
                  <c:v>2448.73047</c:v>
                </c:pt>
                <c:pt idx="15983">
                  <c:v>2448.73047</c:v>
                </c:pt>
                <c:pt idx="15984">
                  <c:v>2448.73047</c:v>
                </c:pt>
                <c:pt idx="15985">
                  <c:v>2448.73047</c:v>
                </c:pt>
                <c:pt idx="15986">
                  <c:v>2448.73047</c:v>
                </c:pt>
                <c:pt idx="15987">
                  <c:v>2448.73047</c:v>
                </c:pt>
                <c:pt idx="15988">
                  <c:v>2448.73047</c:v>
                </c:pt>
                <c:pt idx="15989">
                  <c:v>2448.73047</c:v>
                </c:pt>
                <c:pt idx="15990">
                  <c:v>2448.73047</c:v>
                </c:pt>
                <c:pt idx="15991">
                  <c:v>2448.73047</c:v>
                </c:pt>
                <c:pt idx="15992">
                  <c:v>2448.73047</c:v>
                </c:pt>
                <c:pt idx="15993">
                  <c:v>2448.73047</c:v>
                </c:pt>
                <c:pt idx="15994">
                  <c:v>2448.73047</c:v>
                </c:pt>
                <c:pt idx="15995">
                  <c:v>2448.73047</c:v>
                </c:pt>
                <c:pt idx="15996">
                  <c:v>2448.73047</c:v>
                </c:pt>
                <c:pt idx="15997">
                  <c:v>2448.73047</c:v>
                </c:pt>
                <c:pt idx="15998">
                  <c:v>2448.73047</c:v>
                </c:pt>
                <c:pt idx="15999">
                  <c:v>2448.73047</c:v>
                </c:pt>
                <c:pt idx="16000">
                  <c:v>2448.73047</c:v>
                </c:pt>
                <c:pt idx="16001">
                  <c:v>2448.73047</c:v>
                </c:pt>
                <c:pt idx="16002">
                  <c:v>2448.73047</c:v>
                </c:pt>
                <c:pt idx="16003">
                  <c:v>2448.73047</c:v>
                </c:pt>
                <c:pt idx="16004">
                  <c:v>2448.73047</c:v>
                </c:pt>
                <c:pt idx="16005">
                  <c:v>2448.73047</c:v>
                </c:pt>
                <c:pt idx="16006">
                  <c:v>2448.73047</c:v>
                </c:pt>
                <c:pt idx="16007">
                  <c:v>2448.73047</c:v>
                </c:pt>
                <c:pt idx="16008">
                  <c:v>2448.73047</c:v>
                </c:pt>
                <c:pt idx="16009">
                  <c:v>2446.2890599999987</c:v>
                </c:pt>
                <c:pt idx="16010">
                  <c:v>2448.73047</c:v>
                </c:pt>
                <c:pt idx="16011">
                  <c:v>2448.73047</c:v>
                </c:pt>
                <c:pt idx="16012">
                  <c:v>2448.73047</c:v>
                </c:pt>
                <c:pt idx="16013">
                  <c:v>2448.73047</c:v>
                </c:pt>
                <c:pt idx="16014">
                  <c:v>2448.73047</c:v>
                </c:pt>
                <c:pt idx="16015">
                  <c:v>2448.73047</c:v>
                </c:pt>
                <c:pt idx="16016">
                  <c:v>2448.73047</c:v>
                </c:pt>
                <c:pt idx="16017">
                  <c:v>2448.73047</c:v>
                </c:pt>
                <c:pt idx="16018">
                  <c:v>2448.73047</c:v>
                </c:pt>
                <c:pt idx="16019">
                  <c:v>2448.73047</c:v>
                </c:pt>
                <c:pt idx="16020">
                  <c:v>2448.73047</c:v>
                </c:pt>
                <c:pt idx="16021">
                  <c:v>2448.73047</c:v>
                </c:pt>
                <c:pt idx="16022">
                  <c:v>2448.73047</c:v>
                </c:pt>
                <c:pt idx="16023">
                  <c:v>2448.73047</c:v>
                </c:pt>
                <c:pt idx="16024">
                  <c:v>2448.73047</c:v>
                </c:pt>
                <c:pt idx="16025">
                  <c:v>2448.73047</c:v>
                </c:pt>
                <c:pt idx="16026">
                  <c:v>2446.2890599999987</c:v>
                </c:pt>
                <c:pt idx="16027">
                  <c:v>2446.2890599999987</c:v>
                </c:pt>
                <c:pt idx="16028">
                  <c:v>2448.73047</c:v>
                </c:pt>
                <c:pt idx="16029">
                  <c:v>2448.73047</c:v>
                </c:pt>
                <c:pt idx="16030">
                  <c:v>2448.73047</c:v>
                </c:pt>
                <c:pt idx="16031">
                  <c:v>2448.73047</c:v>
                </c:pt>
                <c:pt idx="16032">
                  <c:v>2448.73047</c:v>
                </c:pt>
                <c:pt idx="16033">
                  <c:v>2448.73047</c:v>
                </c:pt>
                <c:pt idx="16034">
                  <c:v>2446.2890599999987</c:v>
                </c:pt>
                <c:pt idx="16035">
                  <c:v>2448.73047</c:v>
                </c:pt>
                <c:pt idx="16036">
                  <c:v>2448.73047</c:v>
                </c:pt>
                <c:pt idx="16037">
                  <c:v>2448.73047</c:v>
                </c:pt>
                <c:pt idx="16038">
                  <c:v>2448.73047</c:v>
                </c:pt>
                <c:pt idx="16039">
                  <c:v>2448.73047</c:v>
                </c:pt>
                <c:pt idx="16040">
                  <c:v>2448.73047</c:v>
                </c:pt>
                <c:pt idx="16041">
                  <c:v>2448.73047</c:v>
                </c:pt>
                <c:pt idx="16042">
                  <c:v>2446.2890599999987</c:v>
                </c:pt>
                <c:pt idx="16043">
                  <c:v>2448.73047</c:v>
                </c:pt>
                <c:pt idx="16044">
                  <c:v>2448.73047</c:v>
                </c:pt>
                <c:pt idx="16045">
                  <c:v>2448.73047</c:v>
                </c:pt>
                <c:pt idx="16046">
                  <c:v>2448.73047</c:v>
                </c:pt>
                <c:pt idx="16047">
                  <c:v>2448.73047</c:v>
                </c:pt>
                <c:pt idx="16048">
                  <c:v>2446.2890599999987</c:v>
                </c:pt>
                <c:pt idx="16049">
                  <c:v>2448.73047</c:v>
                </c:pt>
                <c:pt idx="16050">
                  <c:v>2448.73047</c:v>
                </c:pt>
                <c:pt idx="16051">
                  <c:v>2448.73047</c:v>
                </c:pt>
                <c:pt idx="16052">
                  <c:v>2448.73047</c:v>
                </c:pt>
                <c:pt idx="16053">
                  <c:v>2448.73047</c:v>
                </c:pt>
                <c:pt idx="16054">
                  <c:v>2448.73047</c:v>
                </c:pt>
                <c:pt idx="16055">
                  <c:v>2448.73047</c:v>
                </c:pt>
                <c:pt idx="16056">
                  <c:v>2448.73047</c:v>
                </c:pt>
                <c:pt idx="16057">
                  <c:v>2448.73047</c:v>
                </c:pt>
                <c:pt idx="16058">
                  <c:v>2448.73047</c:v>
                </c:pt>
                <c:pt idx="16059">
                  <c:v>2448.73047</c:v>
                </c:pt>
                <c:pt idx="16060">
                  <c:v>2448.73047</c:v>
                </c:pt>
                <c:pt idx="16061">
                  <c:v>2448.73047</c:v>
                </c:pt>
                <c:pt idx="16062">
                  <c:v>2448.73047</c:v>
                </c:pt>
                <c:pt idx="16063">
                  <c:v>2448.73047</c:v>
                </c:pt>
                <c:pt idx="16064">
                  <c:v>2446.2890599999987</c:v>
                </c:pt>
                <c:pt idx="16065">
                  <c:v>2448.73047</c:v>
                </c:pt>
                <c:pt idx="16066">
                  <c:v>2448.73047</c:v>
                </c:pt>
                <c:pt idx="16067">
                  <c:v>2448.73047</c:v>
                </c:pt>
                <c:pt idx="16068">
                  <c:v>2448.73047</c:v>
                </c:pt>
                <c:pt idx="16069">
                  <c:v>2448.73047</c:v>
                </c:pt>
                <c:pt idx="16070">
                  <c:v>2448.73047</c:v>
                </c:pt>
                <c:pt idx="16071">
                  <c:v>2448.73047</c:v>
                </c:pt>
                <c:pt idx="16072">
                  <c:v>2448.73047</c:v>
                </c:pt>
                <c:pt idx="16073">
                  <c:v>2448.73047</c:v>
                </c:pt>
                <c:pt idx="16074">
                  <c:v>2448.73047</c:v>
                </c:pt>
                <c:pt idx="16075">
                  <c:v>2448.73047</c:v>
                </c:pt>
                <c:pt idx="16076">
                  <c:v>2448.73047</c:v>
                </c:pt>
                <c:pt idx="16077">
                  <c:v>2448.73047</c:v>
                </c:pt>
                <c:pt idx="16078">
                  <c:v>2448.73047</c:v>
                </c:pt>
                <c:pt idx="16079">
                  <c:v>2448.73047</c:v>
                </c:pt>
                <c:pt idx="16080">
                  <c:v>2448.73047</c:v>
                </c:pt>
                <c:pt idx="16081">
                  <c:v>2448.73047</c:v>
                </c:pt>
                <c:pt idx="16082">
                  <c:v>2448.73047</c:v>
                </c:pt>
                <c:pt idx="16083">
                  <c:v>2448.73047</c:v>
                </c:pt>
                <c:pt idx="16084">
                  <c:v>2448.73047</c:v>
                </c:pt>
                <c:pt idx="16085">
                  <c:v>2448.73047</c:v>
                </c:pt>
                <c:pt idx="16086">
                  <c:v>2446.2890599999987</c:v>
                </c:pt>
                <c:pt idx="16087">
                  <c:v>2448.73047</c:v>
                </c:pt>
                <c:pt idx="16088">
                  <c:v>2448.73047</c:v>
                </c:pt>
                <c:pt idx="16089">
                  <c:v>2448.73047</c:v>
                </c:pt>
                <c:pt idx="16090">
                  <c:v>2448.73047</c:v>
                </c:pt>
                <c:pt idx="16091">
                  <c:v>2448.73047</c:v>
                </c:pt>
                <c:pt idx="16092">
                  <c:v>2448.73047</c:v>
                </c:pt>
                <c:pt idx="16093">
                  <c:v>2448.73047</c:v>
                </c:pt>
                <c:pt idx="16094">
                  <c:v>2446.2890599999987</c:v>
                </c:pt>
                <c:pt idx="16095">
                  <c:v>2448.73047</c:v>
                </c:pt>
                <c:pt idx="16096">
                  <c:v>2448.73047</c:v>
                </c:pt>
                <c:pt idx="16097">
                  <c:v>2446.2890599999987</c:v>
                </c:pt>
                <c:pt idx="16098">
                  <c:v>2448.73047</c:v>
                </c:pt>
                <c:pt idx="16099">
                  <c:v>2448.73047</c:v>
                </c:pt>
                <c:pt idx="16100">
                  <c:v>2448.73047</c:v>
                </c:pt>
                <c:pt idx="16101">
                  <c:v>2448.73047</c:v>
                </c:pt>
                <c:pt idx="16102">
                  <c:v>2448.73047</c:v>
                </c:pt>
                <c:pt idx="16103">
                  <c:v>2448.73047</c:v>
                </c:pt>
                <c:pt idx="16104">
                  <c:v>2448.73047</c:v>
                </c:pt>
                <c:pt idx="16105">
                  <c:v>2448.73047</c:v>
                </c:pt>
                <c:pt idx="16106">
                  <c:v>2448.73047</c:v>
                </c:pt>
                <c:pt idx="16107">
                  <c:v>2448.73047</c:v>
                </c:pt>
                <c:pt idx="16108">
                  <c:v>2446.2890599999987</c:v>
                </c:pt>
                <c:pt idx="16109">
                  <c:v>2448.73047</c:v>
                </c:pt>
                <c:pt idx="16110">
                  <c:v>2446.2890599999987</c:v>
                </c:pt>
                <c:pt idx="16111">
                  <c:v>2448.73047</c:v>
                </c:pt>
                <c:pt idx="16112">
                  <c:v>2448.73047</c:v>
                </c:pt>
                <c:pt idx="16113">
                  <c:v>2448.73047</c:v>
                </c:pt>
                <c:pt idx="16114">
                  <c:v>2448.73047</c:v>
                </c:pt>
                <c:pt idx="16115">
                  <c:v>2448.73047</c:v>
                </c:pt>
                <c:pt idx="16116">
                  <c:v>2446.2890599999987</c:v>
                </c:pt>
                <c:pt idx="16117">
                  <c:v>2448.73047</c:v>
                </c:pt>
                <c:pt idx="16118">
                  <c:v>2448.73047</c:v>
                </c:pt>
                <c:pt idx="16119">
                  <c:v>2448.73047</c:v>
                </c:pt>
                <c:pt idx="16120">
                  <c:v>2448.73047</c:v>
                </c:pt>
                <c:pt idx="16121">
                  <c:v>2448.73047</c:v>
                </c:pt>
                <c:pt idx="16122">
                  <c:v>2446.2890599999987</c:v>
                </c:pt>
                <c:pt idx="16123">
                  <c:v>2448.73047</c:v>
                </c:pt>
                <c:pt idx="16124">
                  <c:v>2448.73047</c:v>
                </c:pt>
                <c:pt idx="16125">
                  <c:v>2448.73047</c:v>
                </c:pt>
                <c:pt idx="16126">
                  <c:v>2446.2890599999987</c:v>
                </c:pt>
                <c:pt idx="16127">
                  <c:v>2446.2890599999987</c:v>
                </c:pt>
                <c:pt idx="16128">
                  <c:v>2448.73047</c:v>
                </c:pt>
                <c:pt idx="16129">
                  <c:v>2448.73047</c:v>
                </c:pt>
                <c:pt idx="16130">
                  <c:v>2448.73047</c:v>
                </c:pt>
                <c:pt idx="16131">
                  <c:v>2448.73047</c:v>
                </c:pt>
                <c:pt idx="16132">
                  <c:v>2448.73047</c:v>
                </c:pt>
                <c:pt idx="16133">
                  <c:v>2448.73047</c:v>
                </c:pt>
                <c:pt idx="16134">
                  <c:v>2448.73047</c:v>
                </c:pt>
                <c:pt idx="16135">
                  <c:v>2448.73047</c:v>
                </c:pt>
                <c:pt idx="16136">
                  <c:v>2448.73047</c:v>
                </c:pt>
                <c:pt idx="16137">
                  <c:v>2446.2890599999987</c:v>
                </c:pt>
                <c:pt idx="16138">
                  <c:v>2448.73047</c:v>
                </c:pt>
                <c:pt idx="16139">
                  <c:v>2448.73047</c:v>
                </c:pt>
                <c:pt idx="16140">
                  <c:v>2446.2890599999987</c:v>
                </c:pt>
                <c:pt idx="16141">
                  <c:v>2448.73047</c:v>
                </c:pt>
                <c:pt idx="16142">
                  <c:v>2448.73047</c:v>
                </c:pt>
                <c:pt idx="16143">
                  <c:v>2448.73047</c:v>
                </c:pt>
                <c:pt idx="16144">
                  <c:v>2448.73047</c:v>
                </c:pt>
                <c:pt idx="16145">
                  <c:v>2446.2890599999987</c:v>
                </c:pt>
                <c:pt idx="16146">
                  <c:v>2448.73047</c:v>
                </c:pt>
                <c:pt idx="16147">
                  <c:v>2448.73047</c:v>
                </c:pt>
                <c:pt idx="16148">
                  <c:v>2448.73047</c:v>
                </c:pt>
                <c:pt idx="16149">
                  <c:v>2448.73047</c:v>
                </c:pt>
                <c:pt idx="16150">
                  <c:v>2448.73047</c:v>
                </c:pt>
                <c:pt idx="16151">
                  <c:v>2448.73047</c:v>
                </c:pt>
                <c:pt idx="16152">
                  <c:v>2448.73047</c:v>
                </c:pt>
                <c:pt idx="16153">
                  <c:v>2448.73047</c:v>
                </c:pt>
                <c:pt idx="16154">
                  <c:v>2448.73047</c:v>
                </c:pt>
                <c:pt idx="16155">
                  <c:v>2448.73047</c:v>
                </c:pt>
                <c:pt idx="16156">
                  <c:v>2446.2890599999987</c:v>
                </c:pt>
                <c:pt idx="16157">
                  <c:v>2448.73047</c:v>
                </c:pt>
                <c:pt idx="16158">
                  <c:v>2448.73047</c:v>
                </c:pt>
                <c:pt idx="16159">
                  <c:v>2448.73047</c:v>
                </c:pt>
                <c:pt idx="16160">
                  <c:v>2448.73047</c:v>
                </c:pt>
                <c:pt idx="16161">
                  <c:v>2448.73047</c:v>
                </c:pt>
                <c:pt idx="16162">
                  <c:v>2448.73047</c:v>
                </c:pt>
                <c:pt idx="16163">
                  <c:v>2448.73047</c:v>
                </c:pt>
                <c:pt idx="16164">
                  <c:v>2448.73047</c:v>
                </c:pt>
                <c:pt idx="16165">
                  <c:v>2446.2890599999987</c:v>
                </c:pt>
                <c:pt idx="16166">
                  <c:v>2446.2890599999987</c:v>
                </c:pt>
                <c:pt idx="16167">
                  <c:v>2448.73047</c:v>
                </c:pt>
                <c:pt idx="16168">
                  <c:v>2448.73047</c:v>
                </c:pt>
                <c:pt idx="16169">
                  <c:v>2448.73047</c:v>
                </c:pt>
                <c:pt idx="16170">
                  <c:v>2448.73047</c:v>
                </c:pt>
                <c:pt idx="16171">
                  <c:v>2448.73047</c:v>
                </c:pt>
                <c:pt idx="16172">
                  <c:v>2448.73047</c:v>
                </c:pt>
                <c:pt idx="16173">
                  <c:v>2448.73047</c:v>
                </c:pt>
                <c:pt idx="16174">
                  <c:v>2448.73047</c:v>
                </c:pt>
                <c:pt idx="16175">
                  <c:v>2448.73047</c:v>
                </c:pt>
                <c:pt idx="16176">
                  <c:v>2446.2890599999987</c:v>
                </c:pt>
                <c:pt idx="16177">
                  <c:v>2448.73047</c:v>
                </c:pt>
                <c:pt idx="16178">
                  <c:v>2448.73047</c:v>
                </c:pt>
                <c:pt idx="16179">
                  <c:v>2448.73047</c:v>
                </c:pt>
                <c:pt idx="16180">
                  <c:v>2448.73047</c:v>
                </c:pt>
                <c:pt idx="16181">
                  <c:v>2446.2890599999987</c:v>
                </c:pt>
                <c:pt idx="16182">
                  <c:v>2448.73047</c:v>
                </c:pt>
                <c:pt idx="16183">
                  <c:v>2448.73047</c:v>
                </c:pt>
                <c:pt idx="16184">
                  <c:v>2448.73047</c:v>
                </c:pt>
                <c:pt idx="16185">
                  <c:v>2448.73047</c:v>
                </c:pt>
                <c:pt idx="16186">
                  <c:v>2448.73047</c:v>
                </c:pt>
                <c:pt idx="16187">
                  <c:v>2446.2890599999987</c:v>
                </c:pt>
                <c:pt idx="16188">
                  <c:v>2448.73047</c:v>
                </c:pt>
                <c:pt idx="16189">
                  <c:v>2448.73047</c:v>
                </c:pt>
                <c:pt idx="16190">
                  <c:v>2448.73047</c:v>
                </c:pt>
                <c:pt idx="16191">
                  <c:v>2448.73047</c:v>
                </c:pt>
                <c:pt idx="16192">
                  <c:v>2448.73047</c:v>
                </c:pt>
                <c:pt idx="16193">
                  <c:v>2448.73047</c:v>
                </c:pt>
                <c:pt idx="16194">
                  <c:v>2448.73047</c:v>
                </c:pt>
                <c:pt idx="16195">
                  <c:v>2448.73047</c:v>
                </c:pt>
                <c:pt idx="16196">
                  <c:v>2448.73047</c:v>
                </c:pt>
                <c:pt idx="16197">
                  <c:v>2448.73047</c:v>
                </c:pt>
                <c:pt idx="16198">
                  <c:v>2448.73047</c:v>
                </c:pt>
                <c:pt idx="16199">
                  <c:v>2448.73047</c:v>
                </c:pt>
                <c:pt idx="16200">
                  <c:v>2448.73047</c:v>
                </c:pt>
                <c:pt idx="16201">
                  <c:v>2448.73047</c:v>
                </c:pt>
                <c:pt idx="16202">
                  <c:v>2446.2890599999987</c:v>
                </c:pt>
                <c:pt idx="16203">
                  <c:v>2446.2890599999987</c:v>
                </c:pt>
                <c:pt idx="16204">
                  <c:v>2448.73047</c:v>
                </c:pt>
                <c:pt idx="16205">
                  <c:v>2446.2890599999987</c:v>
                </c:pt>
                <c:pt idx="16206">
                  <c:v>2448.73047</c:v>
                </c:pt>
                <c:pt idx="16207">
                  <c:v>2448.73047</c:v>
                </c:pt>
                <c:pt idx="16208">
                  <c:v>2448.73047</c:v>
                </c:pt>
                <c:pt idx="16209">
                  <c:v>2448.73047</c:v>
                </c:pt>
                <c:pt idx="16210">
                  <c:v>2446.2890599999987</c:v>
                </c:pt>
                <c:pt idx="16211">
                  <c:v>2448.73047</c:v>
                </c:pt>
                <c:pt idx="16212">
                  <c:v>2448.73047</c:v>
                </c:pt>
                <c:pt idx="16213">
                  <c:v>2448.73047</c:v>
                </c:pt>
                <c:pt idx="16214">
                  <c:v>2448.73047</c:v>
                </c:pt>
                <c:pt idx="16215">
                  <c:v>2448.73047</c:v>
                </c:pt>
                <c:pt idx="16216">
                  <c:v>2448.73047</c:v>
                </c:pt>
                <c:pt idx="16217">
                  <c:v>2448.73047</c:v>
                </c:pt>
                <c:pt idx="16218">
                  <c:v>2448.73047</c:v>
                </c:pt>
                <c:pt idx="16219">
                  <c:v>2448.73047</c:v>
                </c:pt>
                <c:pt idx="16220">
                  <c:v>2446.2890599999987</c:v>
                </c:pt>
                <c:pt idx="16221">
                  <c:v>2448.73047</c:v>
                </c:pt>
                <c:pt idx="16222">
                  <c:v>2448.73047</c:v>
                </c:pt>
                <c:pt idx="16223">
                  <c:v>2446.2890599999987</c:v>
                </c:pt>
                <c:pt idx="16224">
                  <c:v>2448.73047</c:v>
                </c:pt>
                <c:pt idx="16225">
                  <c:v>2448.73047</c:v>
                </c:pt>
                <c:pt idx="16226">
                  <c:v>2448.73047</c:v>
                </c:pt>
                <c:pt idx="16227">
                  <c:v>2448.73047</c:v>
                </c:pt>
                <c:pt idx="16228">
                  <c:v>2446.2890599999987</c:v>
                </c:pt>
                <c:pt idx="16229">
                  <c:v>2448.73047</c:v>
                </c:pt>
                <c:pt idx="16230">
                  <c:v>2448.73047</c:v>
                </c:pt>
                <c:pt idx="16231">
                  <c:v>2448.73047</c:v>
                </c:pt>
                <c:pt idx="16232">
                  <c:v>2448.73047</c:v>
                </c:pt>
                <c:pt idx="16233">
                  <c:v>2448.73047</c:v>
                </c:pt>
                <c:pt idx="16234">
                  <c:v>2448.73047</c:v>
                </c:pt>
                <c:pt idx="16235">
                  <c:v>2448.73047</c:v>
                </c:pt>
                <c:pt idx="16236">
                  <c:v>2448.73047</c:v>
                </c:pt>
                <c:pt idx="16237">
                  <c:v>2448.73047</c:v>
                </c:pt>
                <c:pt idx="16238">
                  <c:v>2446.2890599999987</c:v>
                </c:pt>
                <c:pt idx="16239">
                  <c:v>2448.73047</c:v>
                </c:pt>
                <c:pt idx="16240">
                  <c:v>2448.73047</c:v>
                </c:pt>
                <c:pt idx="16241">
                  <c:v>2446.2890599999987</c:v>
                </c:pt>
                <c:pt idx="16242">
                  <c:v>2448.73047</c:v>
                </c:pt>
                <c:pt idx="16243">
                  <c:v>2448.73047</c:v>
                </c:pt>
                <c:pt idx="16244">
                  <c:v>2448.73047</c:v>
                </c:pt>
                <c:pt idx="16245">
                  <c:v>2448.73047</c:v>
                </c:pt>
                <c:pt idx="16246">
                  <c:v>2448.73047</c:v>
                </c:pt>
                <c:pt idx="16247">
                  <c:v>2448.73047</c:v>
                </c:pt>
                <c:pt idx="16248">
                  <c:v>2448.73047</c:v>
                </c:pt>
                <c:pt idx="16249">
                  <c:v>2448.73047</c:v>
                </c:pt>
                <c:pt idx="16250">
                  <c:v>2448.73047</c:v>
                </c:pt>
                <c:pt idx="16251">
                  <c:v>2448.73047</c:v>
                </c:pt>
                <c:pt idx="16252">
                  <c:v>2448.73047</c:v>
                </c:pt>
                <c:pt idx="16253">
                  <c:v>2448.73047</c:v>
                </c:pt>
                <c:pt idx="16254">
                  <c:v>2448.73047</c:v>
                </c:pt>
                <c:pt idx="16255">
                  <c:v>2448.73047</c:v>
                </c:pt>
                <c:pt idx="16256">
                  <c:v>2448.73047</c:v>
                </c:pt>
                <c:pt idx="16257">
                  <c:v>2446.2890599999987</c:v>
                </c:pt>
                <c:pt idx="16258">
                  <c:v>2446.2890599999987</c:v>
                </c:pt>
                <c:pt idx="16259">
                  <c:v>2448.73047</c:v>
                </c:pt>
                <c:pt idx="16260">
                  <c:v>2446.2890599999987</c:v>
                </c:pt>
                <c:pt idx="16261">
                  <c:v>2446.2890599999987</c:v>
                </c:pt>
                <c:pt idx="16262">
                  <c:v>2448.73047</c:v>
                </c:pt>
                <c:pt idx="16263">
                  <c:v>2446.2890599999987</c:v>
                </c:pt>
                <c:pt idx="16264">
                  <c:v>2448.73047</c:v>
                </c:pt>
                <c:pt idx="16265">
                  <c:v>2448.73047</c:v>
                </c:pt>
                <c:pt idx="16266">
                  <c:v>2448.73047</c:v>
                </c:pt>
                <c:pt idx="16267">
                  <c:v>2448.73047</c:v>
                </c:pt>
                <c:pt idx="16268">
                  <c:v>2448.73047</c:v>
                </c:pt>
                <c:pt idx="16269">
                  <c:v>2448.73047</c:v>
                </c:pt>
                <c:pt idx="16270">
                  <c:v>2448.73047</c:v>
                </c:pt>
                <c:pt idx="16271">
                  <c:v>2448.73047</c:v>
                </c:pt>
                <c:pt idx="16272">
                  <c:v>2446.2890599999987</c:v>
                </c:pt>
                <c:pt idx="16273">
                  <c:v>2448.73047</c:v>
                </c:pt>
                <c:pt idx="16274">
                  <c:v>2446.2890599999987</c:v>
                </c:pt>
                <c:pt idx="16275">
                  <c:v>2448.73047</c:v>
                </c:pt>
                <c:pt idx="16276">
                  <c:v>2446.2890599999987</c:v>
                </c:pt>
                <c:pt idx="16277">
                  <c:v>2448.73047</c:v>
                </c:pt>
                <c:pt idx="16278">
                  <c:v>2448.73047</c:v>
                </c:pt>
                <c:pt idx="16279">
                  <c:v>2448.73047</c:v>
                </c:pt>
                <c:pt idx="16280">
                  <c:v>2446.2890599999987</c:v>
                </c:pt>
                <c:pt idx="16281">
                  <c:v>2448.73047</c:v>
                </c:pt>
                <c:pt idx="16282">
                  <c:v>2448.73047</c:v>
                </c:pt>
                <c:pt idx="16283">
                  <c:v>2446.2890599999987</c:v>
                </c:pt>
                <c:pt idx="16284">
                  <c:v>2448.73047</c:v>
                </c:pt>
                <c:pt idx="16285">
                  <c:v>2446.2890599999987</c:v>
                </c:pt>
                <c:pt idx="16286">
                  <c:v>2448.73047</c:v>
                </c:pt>
                <c:pt idx="16287">
                  <c:v>2448.73047</c:v>
                </c:pt>
                <c:pt idx="16288">
                  <c:v>2448.73047</c:v>
                </c:pt>
                <c:pt idx="16289">
                  <c:v>2448.73047</c:v>
                </c:pt>
                <c:pt idx="16290">
                  <c:v>2448.73047</c:v>
                </c:pt>
                <c:pt idx="16291">
                  <c:v>2448.73047</c:v>
                </c:pt>
                <c:pt idx="16292">
                  <c:v>2448.73047</c:v>
                </c:pt>
                <c:pt idx="16293">
                  <c:v>2448.73047</c:v>
                </c:pt>
                <c:pt idx="16294">
                  <c:v>2448.73047</c:v>
                </c:pt>
                <c:pt idx="16295">
                  <c:v>2448.73047</c:v>
                </c:pt>
                <c:pt idx="16296">
                  <c:v>2448.73047</c:v>
                </c:pt>
                <c:pt idx="16297">
                  <c:v>2448.73047</c:v>
                </c:pt>
                <c:pt idx="16298">
                  <c:v>2448.73047</c:v>
                </c:pt>
                <c:pt idx="16299">
                  <c:v>2446.2890599999987</c:v>
                </c:pt>
                <c:pt idx="16300">
                  <c:v>2448.73047</c:v>
                </c:pt>
                <c:pt idx="16301">
                  <c:v>2448.73047</c:v>
                </c:pt>
                <c:pt idx="16302">
                  <c:v>2448.73047</c:v>
                </c:pt>
                <c:pt idx="16303">
                  <c:v>2448.73047</c:v>
                </c:pt>
                <c:pt idx="16304">
                  <c:v>2448.73047</c:v>
                </c:pt>
                <c:pt idx="16305">
                  <c:v>2448.73047</c:v>
                </c:pt>
                <c:pt idx="16306">
                  <c:v>2448.73047</c:v>
                </c:pt>
                <c:pt idx="16307">
                  <c:v>2448.73047</c:v>
                </c:pt>
                <c:pt idx="16308">
                  <c:v>2446.2890599999987</c:v>
                </c:pt>
                <c:pt idx="16309">
                  <c:v>2448.73047</c:v>
                </c:pt>
                <c:pt idx="16310">
                  <c:v>2448.73047</c:v>
                </c:pt>
                <c:pt idx="16311">
                  <c:v>2448.73047</c:v>
                </c:pt>
                <c:pt idx="16312">
                  <c:v>2448.73047</c:v>
                </c:pt>
                <c:pt idx="16313">
                  <c:v>2448.73047</c:v>
                </c:pt>
                <c:pt idx="16314">
                  <c:v>2446.2890599999987</c:v>
                </c:pt>
                <c:pt idx="16315">
                  <c:v>2448.73047</c:v>
                </c:pt>
                <c:pt idx="16316">
                  <c:v>2448.73047</c:v>
                </c:pt>
                <c:pt idx="16317">
                  <c:v>2448.73047</c:v>
                </c:pt>
                <c:pt idx="16318">
                  <c:v>2448.73047</c:v>
                </c:pt>
                <c:pt idx="16319">
                  <c:v>2448.73047</c:v>
                </c:pt>
                <c:pt idx="16320">
                  <c:v>2448.73047</c:v>
                </c:pt>
                <c:pt idx="16321">
                  <c:v>2448.73047</c:v>
                </c:pt>
                <c:pt idx="16322">
                  <c:v>2448.73047</c:v>
                </c:pt>
                <c:pt idx="16323">
                  <c:v>2448.73047</c:v>
                </c:pt>
                <c:pt idx="16324">
                  <c:v>2448.73047</c:v>
                </c:pt>
                <c:pt idx="16325">
                  <c:v>2448.73047</c:v>
                </c:pt>
                <c:pt idx="16326">
                  <c:v>2448.73047</c:v>
                </c:pt>
                <c:pt idx="16327">
                  <c:v>2448.73047</c:v>
                </c:pt>
                <c:pt idx="16328">
                  <c:v>2448.73047</c:v>
                </c:pt>
                <c:pt idx="16329">
                  <c:v>2446.2890599999987</c:v>
                </c:pt>
                <c:pt idx="16330">
                  <c:v>2448.73047</c:v>
                </c:pt>
                <c:pt idx="16331">
                  <c:v>2448.73047</c:v>
                </c:pt>
                <c:pt idx="16332">
                  <c:v>2448.73047</c:v>
                </c:pt>
                <c:pt idx="16333">
                  <c:v>2448.73047</c:v>
                </c:pt>
                <c:pt idx="16334">
                  <c:v>2448.73047</c:v>
                </c:pt>
                <c:pt idx="16335">
                  <c:v>2448.73047</c:v>
                </c:pt>
                <c:pt idx="16336">
                  <c:v>2448.73047</c:v>
                </c:pt>
                <c:pt idx="16337">
                  <c:v>2446.2890599999987</c:v>
                </c:pt>
                <c:pt idx="16338">
                  <c:v>2448.73047</c:v>
                </c:pt>
                <c:pt idx="16339">
                  <c:v>2448.73047</c:v>
                </c:pt>
                <c:pt idx="16340">
                  <c:v>2448.73047</c:v>
                </c:pt>
                <c:pt idx="16341">
                  <c:v>2446.2890599999987</c:v>
                </c:pt>
                <c:pt idx="16342">
                  <c:v>2448.73047</c:v>
                </c:pt>
                <c:pt idx="16343">
                  <c:v>2446.2890599999987</c:v>
                </c:pt>
                <c:pt idx="16344">
                  <c:v>2448.73047</c:v>
                </c:pt>
                <c:pt idx="16345">
                  <c:v>2446.2890599999987</c:v>
                </c:pt>
                <c:pt idx="16346">
                  <c:v>2448.73047</c:v>
                </c:pt>
                <c:pt idx="16347">
                  <c:v>2448.73047</c:v>
                </c:pt>
                <c:pt idx="16348">
                  <c:v>2448.73047</c:v>
                </c:pt>
                <c:pt idx="16349">
                  <c:v>2448.73047</c:v>
                </c:pt>
                <c:pt idx="16350">
                  <c:v>2446.2890599999987</c:v>
                </c:pt>
                <c:pt idx="16351">
                  <c:v>2448.73047</c:v>
                </c:pt>
                <c:pt idx="16352">
                  <c:v>2446.2890599999987</c:v>
                </c:pt>
                <c:pt idx="16353">
                  <c:v>2448.73047</c:v>
                </c:pt>
                <c:pt idx="16354">
                  <c:v>2448.73047</c:v>
                </c:pt>
                <c:pt idx="16355">
                  <c:v>2448.73047</c:v>
                </c:pt>
                <c:pt idx="16356">
                  <c:v>2448.73047</c:v>
                </c:pt>
                <c:pt idx="16357">
                  <c:v>2448.73047</c:v>
                </c:pt>
                <c:pt idx="16358">
                  <c:v>2448.73047</c:v>
                </c:pt>
                <c:pt idx="16359">
                  <c:v>2448.73047</c:v>
                </c:pt>
                <c:pt idx="16360">
                  <c:v>2448.73047</c:v>
                </c:pt>
                <c:pt idx="16361">
                  <c:v>2448.73047</c:v>
                </c:pt>
                <c:pt idx="16362">
                  <c:v>2448.73047</c:v>
                </c:pt>
                <c:pt idx="16363">
                  <c:v>2448.73047</c:v>
                </c:pt>
                <c:pt idx="16364">
                  <c:v>2448.73047</c:v>
                </c:pt>
                <c:pt idx="16365">
                  <c:v>2446.2890599999987</c:v>
                </c:pt>
                <c:pt idx="16366">
                  <c:v>2448.73047</c:v>
                </c:pt>
                <c:pt idx="16367">
                  <c:v>2448.73047</c:v>
                </c:pt>
                <c:pt idx="16368">
                  <c:v>2448.73047</c:v>
                </c:pt>
                <c:pt idx="16369">
                  <c:v>2448.73047</c:v>
                </c:pt>
                <c:pt idx="16370">
                  <c:v>2448.73047</c:v>
                </c:pt>
                <c:pt idx="16371">
                  <c:v>2446.2890599999987</c:v>
                </c:pt>
                <c:pt idx="16372">
                  <c:v>2448.73047</c:v>
                </c:pt>
                <c:pt idx="16373">
                  <c:v>2446.2890599999987</c:v>
                </c:pt>
                <c:pt idx="16374">
                  <c:v>2448.73047</c:v>
                </c:pt>
                <c:pt idx="16375">
                  <c:v>2446.2890599999987</c:v>
                </c:pt>
                <c:pt idx="16376">
                  <c:v>2448.73047</c:v>
                </c:pt>
                <c:pt idx="16377">
                  <c:v>2446.2890599999987</c:v>
                </c:pt>
                <c:pt idx="16378">
                  <c:v>2448.73047</c:v>
                </c:pt>
                <c:pt idx="16379">
                  <c:v>2448.73047</c:v>
                </c:pt>
                <c:pt idx="16380">
                  <c:v>2448.73047</c:v>
                </c:pt>
                <c:pt idx="16381">
                  <c:v>2448.73047</c:v>
                </c:pt>
                <c:pt idx="16382">
                  <c:v>2446.2890599999987</c:v>
                </c:pt>
                <c:pt idx="16383">
                  <c:v>2448.73047</c:v>
                </c:pt>
                <c:pt idx="16384">
                  <c:v>2448.73047</c:v>
                </c:pt>
                <c:pt idx="16385">
                  <c:v>2448.73047</c:v>
                </c:pt>
                <c:pt idx="16386">
                  <c:v>2448.73047</c:v>
                </c:pt>
                <c:pt idx="16387">
                  <c:v>2448.73047</c:v>
                </c:pt>
                <c:pt idx="16388">
                  <c:v>2446.2890599999987</c:v>
                </c:pt>
                <c:pt idx="16389">
                  <c:v>2446.2890599999987</c:v>
                </c:pt>
                <c:pt idx="16390">
                  <c:v>2448.73047</c:v>
                </c:pt>
                <c:pt idx="16391">
                  <c:v>2448.73047</c:v>
                </c:pt>
                <c:pt idx="16392">
                  <c:v>2448.73047</c:v>
                </c:pt>
                <c:pt idx="16393">
                  <c:v>2448.73047</c:v>
                </c:pt>
                <c:pt idx="16394">
                  <c:v>2446.2890599999987</c:v>
                </c:pt>
                <c:pt idx="16395">
                  <c:v>2448.73047</c:v>
                </c:pt>
                <c:pt idx="16396">
                  <c:v>2446.2890599999987</c:v>
                </c:pt>
                <c:pt idx="16397">
                  <c:v>2448.73047</c:v>
                </c:pt>
                <c:pt idx="16398">
                  <c:v>2448.73047</c:v>
                </c:pt>
                <c:pt idx="16399">
                  <c:v>2448.73047</c:v>
                </c:pt>
                <c:pt idx="16400">
                  <c:v>2448.73047</c:v>
                </c:pt>
                <c:pt idx="16401">
                  <c:v>2448.73047</c:v>
                </c:pt>
                <c:pt idx="16402">
                  <c:v>2448.73047</c:v>
                </c:pt>
                <c:pt idx="16403">
                  <c:v>2446.2890599999987</c:v>
                </c:pt>
                <c:pt idx="16404">
                  <c:v>2448.73047</c:v>
                </c:pt>
                <c:pt idx="16405">
                  <c:v>2446.2890599999987</c:v>
                </c:pt>
                <c:pt idx="16406">
                  <c:v>2446.2890599999987</c:v>
                </c:pt>
                <c:pt idx="16407">
                  <c:v>2448.73047</c:v>
                </c:pt>
                <c:pt idx="16408">
                  <c:v>2446.2890599999987</c:v>
                </c:pt>
                <c:pt idx="16409">
                  <c:v>2446.2890599999987</c:v>
                </c:pt>
                <c:pt idx="16410">
                  <c:v>2448.73047</c:v>
                </c:pt>
                <c:pt idx="16411">
                  <c:v>2448.73047</c:v>
                </c:pt>
                <c:pt idx="16412">
                  <c:v>2446.2890599999987</c:v>
                </c:pt>
                <c:pt idx="16413">
                  <c:v>2448.73047</c:v>
                </c:pt>
                <c:pt idx="16414">
                  <c:v>2448.73047</c:v>
                </c:pt>
                <c:pt idx="16415">
                  <c:v>2448.73047</c:v>
                </c:pt>
                <c:pt idx="16416">
                  <c:v>2446.2890599999987</c:v>
                </c:pt>
                <c:pt idx="16417">
                  <c:v>2448.73047</c:v>
                </c:pt>
                <c:pt idx="16418">
                  <c:v>2448.73047</c:v>
                </c:pt>
                <c:pt idx="16419">
                  <c:v>2446.2890599999987</c:v>
                </c:pt>
                <c:pt idx="16420">
                  <c:v>2448.73047</c:v>
                </c:pt>
                <c:pt idx="16421">
                  <c:v>2448.73047</c:v>
                </c:pt>
                <c:pt idx="16422">
                  <c:v>2448.73047</c:v>
                </c:pt>
                <c:pt idx="16423">
                  <c:v>2448.73047</c:v>
                </c:pt>
                <c:pt idx="16424">
                  <c:v>2448.73047</c:v>
                </c:pt>
                <c:pt idx="16425">
                  <c:v>2446.2890599999987</c:v>
                </c:pt>
                <c:pt idx="16426">
                  <c:v>2448.73047</c:v>
                </c:pt>
                <c:pt idx="16427">
                  <c:v>2448.73047</c:v>
                </c:pt>
                <c:pt idx="16428">
                  <c:v>2446.2890599999987</c:v>
                </c:pt>
                <c:pt idx="16429">
                  <c:v>2448.73047</c:v>
                </c:pt>
                <c:pt idx="16430">
                  <c:v>2446.2890599999987</c:v>
                </c:pt>
                <c:pt idx="16431">
                  <c:v>2448.73047</c:v>
                </c:pt>
                <c:pt idx="16432">
                  <c:v>2448.73047</c:v>
                </c:pt>
                <c:pt idx="16433">
                  <c:v>2448.73047</c:v>
                </c:pt>
                <c:pt idx="16434">
                  <c:v>2448.73047</c:v>
                </c:pt>
                <c:pt idx="16435">
                  <c:v>2448.73047</c:v>
                </c:pt>
                <c:pt idx="16436">
                  <c:v>2448.73047</c:v>
                </c:pt>
                <c:pt idx="16437">
                  <c:v>2448.73047</c:v>
                </c:pt>
                <c:pt idx="16438">
                  <c:v>2446.2890599999987</c:v>
                </c:pt>
                <c:pt idx="16439">
                  <c:v>2446.2890599999987</c:v>
                </c:pt>
                <c:pt idx="16440">
                  <c:v>2448.73047</c:v>
                </c:pt>
                <c:pt idx="16441">
                  <c:v>2448.73047</c:v>
                </c:pt>
                <c:pt idx="16442">
                  <c:v>2448.73047</c:v>
                </c:pt>
                <c:pt idx="16443">
                  <c:v>2448.73047</c:v>
                </c:pt>
                <c:pt idx="16444">
                  <c:v>2446.2890599999987</c:v>
                </c:pt>
                <c:pt idx="16445">
                  <c:v>2448.73047</c:v>
                </c:pt>
                <c:pt idx="16446">
                  <c:v>2448.73047</c:v>
                </c:pt>
                <c:pt idx="16447">
                  <c:v>2446.2890599999987</c:v>
                </c:pt>
                <c:pt idx="16448">
                  <c:v>2448.73047</c:v>
                </c:pt>
                <c:pt idx="16449">
                  <c:v>2448.73047</c:v>
                </c:pt>
                <c:pt idx="16450">
                  <c:v>2448.73047</c:v>
                </c:pt>
                <c:pt idx="16451">
                  <c:v>2448.73047</c:v>
                </c:pt>
                <c:pt idx="16452">
                  <c:v>2448.73047</c:v>
                </c:pt>
                <c:pt idx="16453">
                  <c:v>2448.73047</c:v>
                </c:pt>
                <c:pt idx="16454">
                  <c:v>2448.73047</c:v>
                </c:pt>
                <c:pt idx="16455">
                  <c:v>2448.73047</c:v>
                </c:pt>
                <c:pt idx="16456">
                  <c:v>2446.2890599999987</c:v>
                </c:pt>
                <c:pt idx="16457">
                  <c:v>2448.73047</c:v>
                </c:pt>
                <c:pt idx="16458">
                  <c:v>2446.2890599999987</c:v>
                </c:pt>
                <c:pt idx="16459">
                  <c:v>2446.2890599999987</c:v>
                </c:pt>
                <c:pt idx="16460">
                  <c:v>2446.2890599999987</c:v>
                </c:pt>
                <c:pt idx="16461">
                  <c:v>2448.73047</c:v>
                </c:pt>
                <c:pt idx="16462">
                  <c:v>2448.73047</c:v>
                </c:pt>
                <c:pt idx="16463">
                  <c:v>2446.2890599999987</c:v>
                </c:pt>
                <c:pt idx="16464">
                  <c:v>2448.73047</c:v>
                </c:pt>
                <c:pt idx="16465">
                  <c:v>2448.73047</c:v>
                </c:pt>
                <c:pt idx="16466">
                  <c:v>2448.73047</c:v>
                </c:pt>
                <c:pt idx="16467">
                  <c:v>2448.73047</c:v>
                </c:pt>
                <c:pt idx="16468">
                  <c:v>2446.2890599999987</c:v>
                </c:pt>
                <c:pt idx="16469">
                  <c:v>2446.2890599999987</c:v>
                </c:pt>
                <c:pt idx="16470">
                  <c:v>2448.73047</c:v>
                </c:pt>
                <c:pt idx="16471">
                  <c:v>2448.73047</c:v>
                </c:pt>
                <c:pt idx="16472">
                  <c:v>2446.2890599999987</c:v>
                </c:pt>
                <c:pt idx="16473">
                  <c:v>2448.73047</c:v>
                </c:pt>
                <c:pt idx="16474">
                  <c:v>2448.73047</c:v>
                </c:pt>
                <c:pt idx="16475">
                  <c:v>2448.73047</c:v>
                </c:pt>
                <c:pt idx="16476">
                  <c:v>2448.73047</c:v>
                </c:pt>
                <c:pt idx="16477">
                  <c:v>2446.2890599999987</c:v>
                </c:pt>
                <c:pt idx="16478">
                  <c:v>2448.73047</c:v>
                </c:pt>
                <c:pt idx="16479">
                  <c:v>2448.73047</c:v>
                </c:pt>
                <c:pt idx="16480">
                  <c:v>2446.2890599999987</c:v>
                </c:pt>
                <c:pt idx="16481">
                  <c:v>2448.73047</c:v>
                </c:pt>
                <c:pt idx="16482">
                  <c:v>2448.73047</c:v>
                </c:pt>
                <c:pt idx="16483">
                  <c:v>2448.73047</c:v>
                </c:pt>
                <c:pt idx="16484">
                  <c:v>2448.73047</c:v>
                </c:pt>
                <c:pt idx="16485">
                  <c:v>2448.73047</c:v>
                </c:pt>
                <c:pt idx="16486">
                  <c:v>2446.2890599999987</c:v>
                </c:pt>
                <c:pt idx="16487">
                  <c:v>2446.2890599999987</c:v>
                </c:pt>
                <c:pt idx="16488">
                  <c:v>2448.73047</c:v>
                </c:pt>
                <c:pt idx="16489">
                  <c:v>2446.2890599999987</c:v>
                </c:pt>
                <c:pt idx="16490">
                  <c:v>2448.73047</c:v>
                </c:pt>
                <c:pt idx="16491">
                  <c:v>2448.73047</c:v>
                </c:pt>
                <c:pt idx="16492">
                  <c:v>2446.2890599999987</c:v>
                </c:pt>
                <c:pt idx="16493">
                  <c:v>2448.73047</c:v>
                </c:pt>
                <c:pt idx="16494">
                  <c:v>2446.2890599999987</c:v>
                </c:pt>
                <c:pt idx="16495">
                  <c:v>2448.73047</c:v>
                </c:pt>
                <c:pt idx="16496">
                  <c:v>2448.73047</c:v>
                </c:pt>
                <c:pt idx="16497">
                  <c:v>2446.2890599999987</c:v>
                </c:pt>
                <c:pt idx="16498">
                  <c:v>2446.2890599999987</c:v>
                </c:pt>
                <c:pt idx="16499">
                  <c:v>2448.73047</c:v>
                </c:pt>
                <c:pt idx="16500">
                  <c:v>2448.73047</c:v>
                </c:pt>
                <c:pt idx="16501">
                  <c:v>2448.73047</c:v>
                </c:pt>
                <c:pt idx="16502">
                  <c:v>2448.73047</c:v>
                </c:pt>
                <c:pt idx="16503">
                  <c:v>2448.73047</c:v>
                </c:pt>
                <c:pt idx="16504">
                  <c:v>2448.73047</c:v>
                </c:pt>
                <c:pt idx="16505">
                  <c:v>2448.73047</c:v>
                </c:pt>
                <c:pt idx="16506">
                  <c:v>2448.73047</c:v>
                </c:pt>
                <c:pt idx="16507">
                  <c:v>2448.73047</c:v>
                </c:pt>
                <c:pt idx="16508">
                  <c:v>2448.73047</c:v>
                </c:pt>
                <c:pt idx="16509">
                  <c:v>2448.73047</c:v>
                </c:pt>
                <c:pt idx="16510">
                  <c:v>2448.73047</c:v>
                </c:pt>
                <c:pt idx="16511">
                  <c:v>2448.73047</c:v>
                </c:pt>
                <c:pt idx="16512">
                  <c:v>2448.73047</c:v>
                </c:pt>
                <c:pt idx="16513">
                  <c:v>2448.73047</c:v>
                </c:pt>
                <c:pt idx="16514">
                  <c:v>2448.73047</c:v>
                </c:pt>
                <c:pt idx="16515">
                  <c:v>2448.73047</c:v>
                </c:pt>
                <c:pt idx="16516">
                  <c:v>2448.73047</c:v>
                </c:pt>
                <c:pt idx="16517">
                  <c:v>2446.2890599999987</c:v>
                </c:pt>
                <c:pt idx="16518">
                  <c:v>2446.2890599999987</c:v>
                </c:pt>
                <c:pt idx="16519">
                  <c:v>2446.2890599999987</c:v>
                </c:pt>
                <c:pt idx="16520">
                  <c:v>2448.73047</c:v>
                </c:pt>
                <c:pt idx="16521">
                  <c:v>2448.73047</c:v>
                </c:pt>
                <c:pt idx="16522">
                  <c:v>2448.73047</c:v>
                </c:pt>
                <c:pt idx="16523">
                  <c:v>2448.73047</c:v>
                </c:pt>
                <c:pt idx="16524">
                  <c:v>2448.73047</c:v>
                </c:pt>
                <c:pt idx="16525">
                  <c:v>2448.73047</c:v>
                </c:pt>
                <c:pt idx="16526">
                  <c:v>2446.2890599999987</c:v>
                </c:pt>
                <c:pt idx="16527">
                  <c:v>2448.73047</c:v>
                </c:pt>
                <c:pt idx="16528">
                  <c:v>2446.2890599999987</c:v>
                </c:pt>
                <c:pt idx="16529">
                  <c:v>2448.73047</c:v>
                </c:pt>
                <c:pt idx="16530">
                  <c:v>2448.73047</c:v>
                </c:pt>
                <c:pt idx="16531">
                  <c:v>2446.2890599999987</c:v>
                </c:pt>
                <c:pt idx="16532">
                  <c:v>2448.73047</c:v>
                </c:pt>
                <c:pt idx="16533">
                  <c:v>2446.2890599999987</c:v>
                </c:pt>
                <c:pt idx="16534">
                  <c:v>2446.2890599999987</c:v>
                </c:pt>
                <c:pt idx="16535">
                  <c:v>2448.73047</c:v>
                </c:pt>
                <c:pt idx="16536">
                  <c:v>2446.2890599999987</c:v>
                </c:pt>
                <c:pt idx="16537">
                  <c:v>2446.2890599999987</c:v>
                </c:pt>
                <c:pt idx="16538">
                  <c:v>2448.73047</c:v>
                </c:pt>
                <c:pt idx="16539">
                  <c:v>2446.2890599999987</c:v>
                </c:pt>
                <c:pt idx="16540">
                  <c:v>2448.73047</c:v>
                </c:pt>
                <c:pt idx="16541">
                  <c:v>2448.73047</c:v>
                </c:pt>
                <c:pt idx="16542">
                  <c:v>2448.73047</c:v>
                </c:pt>
                <c:pt idx="16543">
                  <c:v>2448.73047</c:v>
                </c:pt>
                <c:pt idx="16544">
                  <c:v>2448.73047</c:v>
                </c:pt>
                <c:pt idx="16545">
                  <c:v>2446.2890599999987</c:v>
                </c:pt>
                <c:pt idx="16546">
                  <c:v>2446.2890599999987</c:v>
                </c:pt>
                <c:pt idx="16547">
                  <c:v>2448.73047</c:v>
                </c:pt>
                <c:pt idx="16548">
                  <c:v>2448.73047</c:v>
                </c:pt>
                <c:pt idx="16549">
                  <c:v>2448.73047</c:v>
                </c:pt>
                <c:pt idx="16550">
                  <c:v>2448.73047</c:v>
                </c:pt>
                <c:pt idx="16551">
                  <c:v>2448.73047</c:v>
                </c:pt>
                <c:pt idx="16552">
                  <c:v>2448.73047</c:v>
                </c:pt>
                <c:pt idx="16553">
                  <c:v>2446.2890599999987</c:v>
                </c:pt>
                <c:pt idx="16554">
                  <c:v>2448.73047</c:v>
                </c:pt>
                <c:pt idx="16555">
                  <c:v>2448.73047</c:v>
                </c:pt>
                <c:pt idx="16556">
                  <c:v>2448.73047</c:v>
                </c:pt>
                <c:pt idx="16557">
                  <c:v>2448.73047</c:v>
                </c:pt>
                <c:pt idx="16558">
                  <c:v>2448.73047</c:v>
                </c:pt>
                <c:pt idx="16559">
                  <c:v>2448.73047</c:v>
                </c:pt>
                <c:pt idx="16560">
                  <c:v>2448.73047</c:v>
                </c:pt>
                <c:pt idx="16561">
                  <c:v>2446.2890599999987</c:v>
                </c:pt>
                <c:pt idx="16562">
                  <c:v>2446.2890599999987</c:v>
                </c:pt>
                <c:pt idx="16563">
                  <c:v>2448.73047</c:v>
                </c:pt>
                <c:pt idx="16564">
                  <c:v>2446.2890599999987</c:v>
                </c:pt>
                <c:pt idx="16565">
                  <c:v>2448.73047</c:v>
                </c:pt>
                <c:pt idx="16566">
                  <c:v>2446.2890599999987</c:v>
                </c:pt>
                <c:pt idx="16567">
                  <c:v>2446.2890599999987</c:v>
                </c:pt>
                <c:pt idx="16568">
                  <c:v>2446.2890599999987</c:v>
                </c:pt>
                <c:pt idx="16569">
                  <c:v>2448.73047</c:v>
                </c:pt>
                <c:pt idx="16570">
                  <c:v>2446.2890599999987</c:v>
                </c:pt>
                <c:pt idx="16571">
                  <c:v>2446.2890599999987</c:v>
                </c:pt>
                <c:pt idx="16572">
                  <c:v>2448.73047</c:v>
                </c:pt>
                <c:pt idx="16573">
                  <c:v>2448.73047</c:v>
                </c:pt>
                <c:pt idx="16574">
                  <c:v>2448.73047</c:v>
                </c:pt>
                <c:pt idx="16575">
                  <c:v>2446.2890599999987</c:v>
                </c:pt>
                <c:pt idx="16576">
                  <c:v>2448.73047</c:v>
                </c:pt>
                <c:pt idx="16577">
                  <c:v>2448.73047</c:v>
                </c:pt>
                <c:pt idx="16578">
                  <c:v>2446.2890599999987</c:v>
                </c:pt>
                <c:pt idx="16579">
                  <c:v>2448.73047</c:v>
                </c:pt>
                <c:pt idx="16580">
                  <c:v>2448.73047</c:v>
                </c:pt>
                <c:pt idx="16581">
                  <c:v>2448.73047</c:v>
                </c:pt>
                <c:pt idx="16582">
                  <c:v>2446.2890599999987</c:v>
                </c:pt>
                <c:pt idx="16583">
                  <c:v>2448.73047</c:v>
                </c:pt>
                <c:pt idx="16584">
                  <c:v>2446.2890599999987</c:v>
                </c:pt>
                <c:pt idx="16585">
                  <c:v>2446.2890599999987</c:v>
                </c:pt>
                <c:pt idx="16586">
                  <c:v>2448.73047</c:v>
                </c:pt>
                <c:pt idx="16587">
                  <c:v>2448.73047</c:v>
                </c:pt>
                <c:pt idx="16588">
                  <c:v>2448.73047</c:v>
                </c:pt>
                <c:pt idx="16589">
                  <c:v>2448.73047</c:v>
                </c:pt>
                <c:pt idx="16590">
                  <c:v>2448.73047</c:v>
                </c:pt>
                <c:pt idx="16591">
                  <c:v>2448.73047</c:v>
                </c:pt>
                <c:pt idx="16592">
                  <c:v>2448.73047</c:v>
                </c:pt>
                <c:pt idx="16593">
                  <c:v>2448.73047</c:v>
                </c:pt>
                <c:pt idx="16594">
                  <c:v>2448.73047</c:v>
                </c:pt>
                <c:pt idx="16595">
                  <c:v>2446.2890599999987</c:v>
                </c:pt>
                <c:pt idx="16596">
                  <c:v>2448.73047</c:v>
                </c:pt>
                <c:pt idx="16597">
                  <c:v>2448.73047</c:v>
                </c:pt>
                <c:pt idx="16598">
                  <c:v>2448.73047</c:v>
                </c:pt>
                <c:pt idx="16599">
                  <c:v>2448.73047</c:v>
                </c:pt>
                <c:pt idx="16600">
                  <c:v>2448.73047</c:v>
                </c:pt>
                <c:pt idx="16601">
                  <c:v>2448.73047</c:v>
                </c:pt>
                <c:pt idx="16602">
                  <c:v>2446.2890599999987</c:v>
                </c:pt>
                <c:pt idx="16603">
                  <c:v>2446.2890599999987</c:v>
                </c:pt>
                <c:pt idx="16604">
                  <c:v>2446.2890599999987</c:v>
                </c:pt>
                <c:pt idx="16605">
                  <c:v>2446.2890599999987</c:v>
                </c:pt>
                <c:pt idx="16606">
                  <c:v>2448.73047</c:v>
                </c:pt>
                <c:pt idx="16607">
                  <c:v>2448.73047</c:v>
                </c:pt>
                <c:pt idx="16608">
                  <c:v>2448.73047</c:v>
                </c:pt>
                <c:pt idx="16609">
                  <c:v>2446.2890599999987</c:v>
                </c:pt>
                <c:pt idx="16610">
                  <c:v>2446.2890599999987</c:v>
                </c:pt>
                <c:pt idx="16611">
                  <c:v>2448.73047</c:v>
                </c:pt>
                <c:pt idx="16612">
                  <c:v>2448.73047</c:v>
                </c:pt>
                <c:pt idx="16613">
                  <c:v>2446.2890599999987</c:v>
                </c:pt>
                <c:pt idx="16614">
                  <c:v>2446.2890599999987</c:v>
                </c:pt>
                <c:pt idx="16615">
                  <c:v>2448.73047</c:v>
                </c:pt>
                <c:pt idx="16616">
                  <c:v>2446.2890599999987</c:v>
                </c:pt>
                <c:pt idx="16617">
                  <c:v>2448.73047</c:v>
                </c:pt>
                <c:pt idx="16618">
                  <c:v>2448.73047</c:v>
                </c:pt>
                <c:pt idx="16619">
                  <c:v>2446.2890599999987</c:v>
                </c:pt>
                <c:pt idx="16620">
                  <c:v>2448.73047</c:v>
                </c:pt>
                <c:pt idx="16621">
                  <c:v>2446.2890599999987</c:v>
                </c:pt>
                <c:pt idx="16622">
                  <c:v>2448.73047</c:v>
                </c:pt>
                <c:pt idx="16623">
                  <c:v>2448.73047</c:v>
                </c:pt>
                <c:pt idx="16624">
                  <c:v>2448.73047</c:v>
                </c:pt>
                <c:pt idx="16625">
                  <c:v>2446.2890599999987</c:v>
                </c:pt>
                <c:pt idx="16626">
                  <c:v>2448.73047</c:v>
                </c:pt>
                <c:pt idx="16627">
                  <c:v>2448.73047</c:v>
                </c:pt>
                <c:pt idx="16628">
                  <c:v>2446.2890599999987</c:v>
                </c:pt>
                <c:pt idx="16629">
                  <c:v>2448.73047</c:v>
                </c:pt>
                <c:pt idx="16630">
                  <c:v>2446.2890599999987</c:v>
                </c:pt>
                <c:pt idx="16631">
                  <c:v>2446.2890599999987</c:v>
                </c:pt>
                <c:pt idx="16632">
                  <c:v>2446.2890599999987</c:v>
                </c:pt>
                <c:pt idx="16633">
                  <c:v>2446.2890599999987</c:v>
                </c:pt>
                <c:pt idx="16634">
                  <c:v>2446.2890599999987</c:v>
                </c:pt>
                <c:pt idx="16635">
                  <c:v>2446.2890599999987</c:v>
                </c:pt>
                <c:pt idx="16636">
                  <c:v>2446.2890599999987</c:v>
                </c:pt>
                <c:pt idx="16637">
                  <c:v>2446.2890599999987</c:v>
                </c:pt>
                <c:pt idx="16638">
                  <c:v>2448.73047</c:v>
                </c:pt>
                <c:pt idx="16639">
                  <c:v>2448.73047</c:v>
                </c:pt>
                <c:pt idx="16640">
                  <c:v>2448.73047</c:v>
                </c:pt>
                <c:pt idx="16641">
                  <c:v>2446.2890599999987</c:v>
                </c:pt>
                <c:pt idx="16642">
                  <c:v>2448.73047</c:v>
                </c:pt>
                <c:pt idx="16643">
                  <c:v>2448.73047</c:v>
                </c:pt>
                <c:pt idx="16644">
                  <c:v>2446.2890599999987</c:v>
                </c:pt>
                <c:pt idx="16645">
                  <c:v>2446.2890599999987</c:v>
                </c:pt>
                <c:pt idx="16646">
                  <c:v>2446.2890599999987</c:v>
                </c:pt>
                <c:pt idx="16647">
                  <c:v>2448.73047</c:v>
                </c:pt>
                <c:pt idx="16648">
                  <c:v>2446.2890599999987</c:v>
                </c:pt>
                <c:pt idx="16649">
                  <c:v>2446.2890599999987</c:v>
                </c:pt>
                <c:pt idx="16650">
                  <c:v>2446.2890599999987</c:v>
                </c:pt>
                <c:pt idx="16651">
                  <c:v>2448.73047</c:v>
                </c:pt>
                <c:pt idx="16652">
                  <c:v>2448.73047</c:v>
                </c:pt>
                <c:pt idx="16653">
                  <c:v>2446.2890599999987</c:v>
                </c:pt>
                <c:pt idx="16654">
                  <c:v>2448.73047</c:v>
                </c:pt>
                <c:pt idx="16655">
                  <c:v>2448.73047</c:v>
                </c:pt>
                <c:pt idx="16656">
                  <c:v>2446.2890599999987</c:v>
                </c:pt>
                <c:pt idx="16657">
                  <c:v>2448.73047</c:v>
                </c:pt>
                <c:pt idx="16658">
                  <c:v>2448.73047</c:v>
                </c:pt>
                <c:pt idx="16659">
                  <c:v>2448.73047</c:v>
                </c:pt>
                <c:pt idx="16660">
                  <c:v>2448.73047</c:v>
                </c:pt>
                <c:pt idx="16661">
                  <c:v>2448.73047</c:v>
                </c:pt>
                <c:pt idx="16662">
                  <c:v>2448.73047</c:v>
                </c:pt>
                <c:pt idx="16663">
                  <c:v>2448.73047</c:v>
                </c:pt>
                <c:pt idx="16664">
                  <c:v>2448.73047</c:v>
                </c:pt>
                <c:pt idx="16665">
                  <c:v>2448.73047</c:v>
                </c:pt>
                <c:pt idx="16666">
                  <c:v>2446.2890599999987</c:v>
                </c:pt>
                <c:pt idx="16667">
                  <c:v>2448.73047</c:v>
                </c:pt>
                <c:pt idx="16668">
                  <c:v>2446.2890599999987</c:v>
                </c:pt>
                <c:pt idx="16669">
                  <c:v>2446.2890599999987</c:v>
                </c:pt>
                <c:pt idx="16670">
                  <c:v>2446.2890599999987</c:v>
                </c:pt>
                <c:pt idx="16671">
                  <c:v>2446.2890599999987</c:v>
                </c:pt>
                <c:pt idx="16672">
                  <c:v>2446.2890599999987</c:v>
                </c:pt>
                <c:pt idx="16673">
                  <c:v>2446.2890599999987</c:v>
                </c:pt>
                <c:pt idx="16674">
                  <c:v>2446.2890599999987</c:v>
                </c:pt>
                <c:pt idx="16675">
                  <c:v>2448.73047</c:v>
                </c:pt>
                <c:pt idx="16676">
                  <c:v>2448.73047</c:v>
                </c:pt>
                <c:pt idx="16677">
                  <c:v>2448.73047</c:v>
                </c:pt>
                <c:pt idx="16678">
                  <c:v>2448.73047</c:v>
                </c:pt>
                <c:pt idx="16679">
                  <c:v>2446.2890599999987</c:v>
                </c:pt>
                <c:pt idx="16680">
                  <c:v>2448.73047</c:v>
                </c:pt>
                <c:pt idx="16681">
                  <c:v>2446.2890599999987</c:v>
                </c:pt>
                <c:pt idx="16682">
                  <c:v>2446.2890599999987</c:v>
                </c:pt>
                <c:pt idx="16683">
                  <c:v>2448.73047</c:v>
                </c:pt>
                <c:pt idx="16684">
                  <c:v>2448.73047</c:v>
                </c:pt>
                <c:pt idx="16685">
                  <c:v>2448.73047</c:v>
                </c:pt>
                <c:pt idx="16686">
                  <c:v>2446.2890599999987</c:v>
                </c:pt>
                <c:pt idx="16687">
                  <c:v>2446.2890599999987</c:v>
                </c:pt>
                <c:pt idx="16688">
                  <c:v>2448.73047</c:v>
                </c:pt>
                <c:pt idx="16689">
                  <c:v>2448.73047</c:v>
                </c:pt>
                <c:pt idx="16690">
                  <c:v>2448.73047</c:v>
                </c:pt>
                <c:pt idx="16691">
                  <c:v>2448.73047</c:v>
                </c:pt>
                <c:pt idx="16692">
                  <c:v>2448.73047</c:v>
                </c:pt>
                <c:pt idx="16693">
                  <c:v>2448.73047</c:v>
                </c:pt>
                <c:pt idx="16694">
                  <c:v>2448.73047</c:v>
                </c:pt>
                <c:pt idx="16695">
                  <c:v>2448.73047</c:v>
                </c:pt>
                <c:pt idx="16696">
                  <c:v>2446.2890599999987</c:v>
                </c:pt>
                <c:pt idx="16697">
                  <c:v>2446.2890599999987</c:v>
                </c:pt>
                <c:pt idx="16698">
                  <c:v>2448.73047</c:v>
                </c:pt>
                <c:pt idx="16699">
                  <c:v>2448.73047</c:v>
                </c:pt>
                <c:pt idx="16700">
                  <c:v>2448.73047</c:v>
                </c:pt>
                <c:pt idx="16701">
                  <c:v>2448.73047</c:v>
                </c:pt>
                <c:pt idx="16702">
                  <c:v>2446.2890599999987</c:v>
                </c:pt>
                <c:pt idx="16703">
                  <c:v>2446.2890599999987</c:v>
                </c:pt>
                <c:pt idx="16704">
                  <c:v>2448.73047</c:v>
                </c:pt>
                <c:pt idx="16705">
                  <c:v>2448.73047</c:v>
                </c:pt>
                <c:pt idx="16706">
                  <c:v>2446.2890599999987</c:v>
                </c:pt>
                <c:pt idx="16707">
                  <c:v>2448.73047</c:v>
                </c:pt>
                <c:pt idx="16708">
                  <c:v>2448.73047</c:v>
                </c:pt>
                <c:pt idx="16709">
                  <c:v>2448.73047</c:v>
                </c:pt>
                <c:pt idx="16710">
                  <c:v>2446.2890599999987</c:v>
                </c:pt>
                <c:pt idx="16711">
                  <c:v>2448.73047</c:v>
                </c:pt>
                <c:pt idx="16712">
                  <c:v>2448.73047</c:v>
                </c:pt>
                <c:pt idx="16713">
                  <c:v>2448.73047</c:v>
                </c:pt>
                <c:pt idx="16714">
                  <c:v>2448.73047</c:v>
                </c:pt>
                <c:pt idx="16715">
                  <c:v>2446.2890599999987</c:v>
                </c:pt>
                <c:pt idx="16716">
                  <c:v>2448.73047</c:v>
                </c:pt>
                <c:pt idx="16717">
                  <c:v>2448.73047</c:v>
                </c:pt>
                <c:pt idx="16718">
                  <c:v>2448.73047</c:v>
                </c:pt>
                <c:pt idx="16719">
                  <c:v>2448.73047</c:v>
                </c:pt>
                <c:pt idx="16720">
                  <c:v>2446.2890599999987</c:v>
                </c:pt>
                <c:pt idx="16721">
                  <c:v>2448.73047</c:v>
                </c:pt>
                <c:pt idx="16722">
                  <c:v>2446.2890599999987</c:v>
                </c:pt>
                <c:pt idx="16723">
                  <c:v>2448.73047</c:v>
                </c:pt>
                <c:pt idx="16724">
                  <c:v>2448.73047</c:v>
                </c:pt>
                <c:pt idx="16725">
                  <c:v>2446.2890599999987</c:v>
                </c:pt>
                <c:pt idx="16726">
                  <c:v>2448.73047</c:v>
                </c:pt>
                <c:pt idx="16727">
                  <c:v>2446.2890599999987</c:v>
                </c:pt>
                <c:pt idx="16728">
                  <c:v>2446.2890599999987</c:v>
                </c:pt>
                <c:pt idx="16729">
                  <c:v>2446.2890599999987</c:v>
                </c:pt>
                <c:pt idx="16730">
                  <c:v>2448.73047</c:v>
                </c:pt>
                <c:pt idx="16731">
                  <c:v>2448.73047</c:v>
                </c:pt>
                <c:pt idx="16732">
                  <c:v>2446.2890599999987</c:v>
                </c:pt>
                <c:pt idx="16733">
                  <c:v>2446.2890599999987</c:v>
                </c:pt>
                <c:pt idx="16734">
                  <c:v>2446.2890599999987</c:v>
                </c:pt>
                <c:pt idx="16735">
                  <c:v>2448.73047</c:v>
                </c:pt>
                <c:pt idx="16736">
                  <c:v>2448.73047</c:v>
                </c:pt>
                <c:pt idx="16737">
                  <c:v>2446.2890599999987</c:v>
                </c:pt>
                <c:pt idx="16738">
                  <c:v>2446.2890599999987</c:v>
                </c:pt>
                <c:pt idx="16739">
                  <c:v>2448.73047</c:v>
                </c:pt>
                <c:pt idx="16740">
                  <c:v>2446.2890599999987</c:v>
                </c:pt>
                <c:pt idx="16741">
                  <c:v>2448.73047</c:v>
                </c:pt>
                <c:pt idx="16742">
                  <c:v>2448.73047</c:v>
                </c:pt>
                <c:pt idx="16743">
                  <c:v>2446.2890599999987</c:v>
                </c:pt>
                <c:pt idx="16744">
                  <c:v>2448.73047</c:v>
                </c:pt>
                <c:pt idx="16745">
                  <c:v>2448.73047</c:v>
                </c:pt>
                <c:pt idx="16746">
                  <c:v>2448.73047</c:v>
                </c:pt>
                <c:pt idx="16747">
                  <c:v>2446.2890599999987</c:v>
                </c:pt>
                <c:pt idx="16748">
                  <c:v>2446.2890599999987</c:v>
                </c:pt>
                <c:pt idx="16749">
                  <c:v>2448.73047</c:v>
                </c:pt>
                <c:pt idx="16750">
                  <c:v>2446.2890599999987</c:v>
                </c:pt>
                <c:pt idx="16751">
                  <c:v>2448.73047</c:v>
                </c:pt>
                <c:pt idx="16752">
                  <c:v>2448.73047</c:v>
                </c:pt>
                <c:pt idx="16753">
                  <c:v>2446.2890599999987</c:v>
                </c:pt>
                <c:pt idx="16754">
                  <c:v>2448.73047</c:v>
                </c:pt>
                <c:pt idx="16755">
                  <c:v>2448.73047</c:v>
                </c:pt>
                <c:pt idx="16756">
                  <c:v>2446.2890599999987</c:v>
                </c:pt>
                <c:pt idx="16757">
                  <c:v>2448.73047</c:v>
                </c:pt>
                <c:pt idx="16758">
                  <c:v>2446.2890599999987</c:v>
                </c:pt>
                <c:pt idx="16759">
                  <c:v>2446.2890599999987</c:v>
                </c:pt>
                <c:pt idx="16760">
                  <c:v>2446.2890599999987</c:v>
                </c:pt>
                <c:pt idx="16761">
                  <c:v>2448.73047</c:v>
                </c:pt>
                <c:pt idx="16762">
                  <c:v>2446.2890599999987</c:v>
                </c:pt>
                <c:pt idx="16763">
                  <c:v>2446.2890599999987</c:v>
                </c:pt>
                <c:pt idx="16764">
                  <c:v>2446.2890599999987</c:v>
                </c:pt>
                <c:pt idx="16765">
                  <c:v>2446.2890599999987</c:v>
                </c:pt>
                <c:pt idx="16766">
                  <c:v>2446.2890599999987</c:v>
                </c:pt>
                <c:pt idx="16767">
                  <c:v>2448.73047</c:v>
                </c:pt>
                <c:pt idx="16768">
                  <c:v>2446.2890599999987</c:v>
                </c:pt>
                <c:pt idx="16769">
                  <c:v>2446.2890599999987</c:v>
                </c:pt>
                <c:pt idx="16770">
                  <c:v>2448.73047</c:v>
                </c:pt>
                <c:pt idx="16771">
                  <c:v>2446.2890599999987</c:v>
                </c:pt>
                <c:pt idx="16772">
                  <c:v>2446.2890599999987</c:v>
                </c:pt>
                <c:pt idx="16773">
                  <c:v>2446.2890599999987</c:v>
                </c:pt>
                <c:pt idx="16774">
                  <c:v>2446.2890599999987</c:v>
                </c:pt>
                <c:pt idx="16775">
                  <c:v>2446.2890599999987</c:v>
                </c:pt>
                <c:pt idx="16776">
                  <c:v>2448.73047</c:v>
                </c:pt>
                <c:pt idx="16777">
                  <c:v>2448.73047</c:v>
                </c:pt>
                <c:pt idx="16778">
                  <c:v>2446.2890599999987</c:v>
                </c:pt>
                <c:pt idx="16779">
                  <c:v>2446.2890599999987</c:v>
                </c:pt>
                <c:pt idx="16780">
                  <c:v>2446.2890599999987</c:v>
                </c:pt>
                <c:pt idx="16781">
                  <c:v>2448.73047</c:v>
                </c:pt>
                <c:pt idx="16782">
                  <c:v>2448.73047</c:v>
                </c:pt>
                <c:pt idx="16783">
                  <c:v>2446.2890599999987</c:v>
                </c:pt>
                <c:pt idx="16784">
                  <c:v>2446.2890599999987</c:v>
                </c:pt>
                <c:pt idx="16785">
                  <c:v>2446.2890599999987</c:v>
                </c:pt>
                <c:pt idx="16786">
                  <c:v>2446.2890599999987</c:v>
                </c:pt>
                <c:pt idx="16787">
                  <c:v>2446.2890599999987</c:v>
                </c:pt>
                <c:pt idx="16788">
                  <c:v>2446.2890599999987</c:v>
                </c:pt>
                <c:pt idx="16789">
                  <c:v>2446.2890599999987</c:v>
                </c:pt>
                <c:pt idx="16790">
                  <c:v>2448.73047</c:v>
                </c:pt>
                <c:pt idx="16791">
                  <c:v>2446.2890599999987</c:v>
                </c:pt>
                <c:pt idx="16792">
                  <c:v>2446.2890599999987</c:v>
                </c:pt>
                <c:pt idx="16793">
                  <c:v>2448.73047</c:v>
                </c:pt>
                <c:pt idx="16794">
                  <c:v>2448.73047</c:v>
                </c:pt>
                <c:pt idx="16795">
                  <c:v>2446.2890599999987</c:v>
                </c:pt>
                <c:pt idx="16796">
                  <c:v>2446.2890599999987</c:v>
                </c:pt>
                <c:pt idx="16797">
                  <c:v>2448.73047</c:v>
                </c:pt>
                <c:pt idx="16798">
                  <c:v>2448.73047</c:v>
                </c:pt>
                <c:pt idx="16799">
                  <c:v>2448.73047</c:v>
                </c:pt>
                <c:pt idx="16800">
                  <c:v>2448.73047</c:v>
                </c:pt>
                <c:pt idx="16801">
                  <c:v>2448.73047</c:v>
                </c:pt>
                <c:pt idx="16802">
                  <c:v>2448.73047</c:v>
                </c:pt>
                <c:pt idx="16803">
                  <c:v>2446.2890599999987</c:v>
                </c:pt>
                <c:pt idx="16804">
                  <c:v>2446.2890599999987</c:v>
                </c:pt>
                <c:pt idx="16805">
                  <c:v>2446.2890599999987</c:v>
                </c:pt>
                <c:pt idx="16806">
                  <c:v>2448.73047</c:v>
                </c:pt>
                <c:pt idx="16807">
                  <c:v>2448.73047</c:v>
                </c:pt>
                <c:pt idx="16808">
                  <c:v>2448.73047</c:v>
                </c:pt>
                <c:pt idx="16809">
                  <c:v>2446.2890599999987</c:v>
                </c:pt>
                <c:pt idx="16810">
                  <c:v>2448.73047</c:v>
                </c:pt>
                <c:pt idx="16811">
                  <c:v>2446.2890599999987</c:v>
                </c:pt>
                <c:pt idx="16812">
                  <c:v>2448.73047</c:v>
                </c:pt>
                <c:pt idx="16813">
                  <c:v>2446.2890599999987</c:v>
                </c:pt>
                <c:pt idx="16814">
                  <c:v>2448.73047</c:v>
                </c:pt>
                <c:pt idx="16815">
                  <c:v>2448.73047</c:v>
                </c:pt>
                <c:pt idx="16816">
                  <c:v>2448.73047</c:v>
                </c:pt>
                <c:pt idx="16817">
                  <c:v>2446.2890599999987</c:v>
                </c:pt>
                <c:pt idx="16818">
                  <c:v>2448.73047</c:v>
                </c:pt>
                <c:pt idx="16819">
                  <c:v>2446.2890599999987</c:v>
                </c:pt>
                <c:pt idx="16820">
                  <c:v>2446.2890599999987</c:v>
                </c:pt>
                <c:pt idx="16821">
                  <c:v>2446.2890599999987</c:v>
                </c:pt>
                <c:pt idx="16822">
                  <c:v>2448.73047</c:v>
                </c:pt>
                <c:pt idx="16823">
                  <c:v>2448.73047</c:v>
                </c:pt>
                <c:pt idx="16824">
                  <c:v>2448.73047</c:v>
                </c:pt>
                <c:pt idx="16825">
                  <c:v>2446.2890599999987</c:v>
                </c:pt>
                <c:pt idx="16826">
                  <c:v>2448.73047</c:v>
                </c:pt>
                <c:pt idx="16827">
                  <c:v>2448.73047</c:v>
                </c:pt>
                <c:pt idx="16828">
                  <c:v>2448.73047</c:v>
                </c:pt>
                <c:pt idx="16829">
                  <c:v>2448.73047</c:v>
                </c:pt>
                <c:pt idx="16830">
                  <c:v>2446.2890599999987</c:v>
                </c:pt>
                <c:pt idx="16831">
                  <c:v>2448.73047</c:v>
                </c:pt>
                <c:pt idx="16832">
                  <c:v>2448.73047</c:v>
                </c:pt>
                <c:pt idx="16833">
                  <c:v>2446.2890599999987</c:v>
                </c:pt>
                <c:pt idx="16834">
                  <c:v>2448.73047</c:v>
                </c:pt>
                <c:pt idx="16835">
                  <c:v>2446.2890599999987</c:v>
                </c:pt>
                <c:pt idx="16836">
                  <c:v>2446.2890599999987</c:v>
                </c:pt>
                <c:pt idx="16837">
                  <c:v>2448.73047</c:v>
                </c:pt>
                <c:pt idx="16838">
                  <c:v>2448.73047</c:v>
                </c:pt>
                <c:pt idx="16839">
                  <c:v>2446.2890599999987</c:v>
                </c:pt>
                <c:pt idx="16840">
                  <c:v>2448.73047</c:v>
                </c:pt>
                <c:pt idx="16841">
                  <c:v>2446.2890599999987</c:v>
                </c:pt>
                <c:pt idx="16842">
                  <c:v>2448.73047</c:v>
                </c:pt>
                <c:pt idx="16843">
                  <c:v>2446.2890599999987</c:v>
                </c:pt>
                <c:pt idx="16844">
                  <c:v>2446.2890599999987</c:v>
                </c:pt>
                <c:pt idx="16845">
                  <c:v>2446.2890599999987</c:v>
                </c:pt>
                <c:pt idx="16846">
                  <c:v>2446.2890599999987</c:v>
                </c:pt>
                <c:pt idx="16847">
                  <c:v>2446.2890599999987</c:v>
                </c:pt>
                <c:pt idx="16848">
                  <c:v>2446.2890599999987</c:v>
                </c:pt>
                <c:pt idx="16849">
                  <c:v>2446.2890599999987</c:v>
                </c:pt>
                <c:pt idx="16850">
                  <c:v>2448.73047</c:v>
                </c:pt>
                <c:pt idx="16851">
                  <c:v>2448.73047</c:v>
                </c:pt>
                <c:pt idx="16852">
                  <c:v>2448.73047</c:v>
                </c:pt>
                <c:pt idx="16853">
                  <c:v>2448.73047</c:v>
                </c:pt>
                <c:pt idx="16854">
                  <c:v>2448.73047</c:v>
                </c:pt>
                <c:pt idx="16855">
                  <c:v>2448.73047</c:v>
                </c:pt>
                <c:pt idx="16856">
                  <c:v>2446.2890599999987</c:v>
                </c:pt>
                <c:pt idx="16857">
                  <c:v>2448.73047</c:v>
                </c:pt>
                <c:pt idx="16858">
                  <c:v>2448.73047</c:v>
                </c:pt>
                <c:pt idx="16859">
                  <c:v>2448.73047</c:v>
                </c:pt>
                <c:pt idx="16860">
                  <c:v>2446.2890599999987</c:v>
                </c:pt>
                <c:pt idx="16861">
                  <c:v>2446.2890599999987</c:v>
                </c:pt>
                <c:pt idx="16862">
                  <c:v>2448.73047</c:v>
                </c:pt>
                <c:pt idx="16863">
                  <c:v>2446.2890599999987</c:v>
                </c:pt>
                <c:pt idx="16864">
                  <c:v>2446.2890599999987</c:v>
                </c:pt>
                <c:pt idx="16865">
                  <c:v>2448.73047</c:v>
                </c:pt>
                <c:pt idx="16866">
                  <c:v>2446.2890599999987</c:v>
                </c:pt>
                <c:pt idx="16867">
                  <c:v>2448.73047</c:v>
                </c:pt>
                <c:pt idx="16868">
                  <c:v>2448.73047</c:v>
                </c:pt>
                <c:pt idx="16869">
                  <c:v>2446.2890599999987</c:v>
                </c:pt>
                <c:pt idx="16870">
                  <c:v>2448.73047</c:v>
                </c:pt>
                <c:pt idx="16871">
                  <c:v>2446.2890599999987</c:v>
                </c:pt>
                <c:pt idx="16872">
                  <c:v>2446.2890599999987</c:v>
                </c:pt>
                <c:pt idx="16873">
                  <c:v>2446.2890599999987</c:v>
                </c:pt>
                <c:pt idx="16874">
                  <c:v>2448.73047</c:v>
                </c:pt>
                <c:pt idx="16875">
                  <c:v>2446.2890599999987</c:v>
                </c:pt>
                <c:pt idx="16876">
                  <c:v>2446.2890599999987</c:v>
                </c:pt>
                <c:pt idx="16877">
                  <c:v>2448.73047</c:v>
                </c:pt>
                <c:pt idx="16878">
                  <c:v>2448.73047</c:v>
                </c:pt>
                <c:pt idx="16879">
                  <c:v>2446.2890599999987</c:v>
                </c:pt>
                <c:pt idx="16880">
                  <c:v>2448.73047</c:v>
                </c:pt>
                <c:pt idx="16881">
                  <c:v>2448.73047</c:v>
                </c:pt>
                <c:pt idx="16882">
                  <c:v>2448.73047</c:v>
                </c:pt>
                <c:pt idx="16883">
                  <c:v>2446.2890599999987</c:v>
                </c:pt>
                <c:pt idx="16884">
                  <c:v>2443.8476599999999</c:v>
                </c:pt>
                <c:pt idx="16885">
                  <c:v>2448.73047</c:v>
                </c:pt>
                <c:pt idx="16886">
                  <c:v>2446.2890599999987</c:v>
                </c:pt>
                <c:pt idx="16887">
                  <c:v>2446.2890599999987</c:v>
                </c:pt>
                <c:pt idx="16888">
                  <c:v>2446.2890599999987</c:v>
                </c:pt>
                <c:pt idx="16889">
                  <c:v>2446.2890599999987</c:v>
                </c:pt>
                <c:pt idx="16890">
                  <c:v>2448.73047</c:v>
                </c:pt>
                <c:pt idx="16891">
                  <c:v>2446.2890599999987</c:v>
                </c:pt>
                <c:pt idx="16892">
                  <c:v>2446.2890599999987</c:v>
                </c:pt>
                <c:pt idx="16893">
                  <c:v>2448.73047</c:v>
                </c:pt>
                <c:pt idx="16894">
                  <c:v>2446.2890599999987</c:v>
                </c:pt>
                <c:pt idx="16895">
                  <c:v>2448.73047</c:v>
                </c:pt>
                <c:pt idx="16896">
                  <c:v>2446.2890599999987</c:v>
                </c:pt>
                <c:pt idx="16897">
                  <c:v>2448.73047</c:v>
                </c:pt>
                <c:pt idx="16898">
                  <c:v>2448.73047</c:v>
                </c:pt>
                <c:pt idx="16899">
                  <c:v>2446.2890599999987</c:v>
                </c:pt>
                <c:pt idx="16900">
                  <c:v>2448.73047</c:v>
                </c:pt>
                <c:pt idx="16901">
                  <c:v>2446.2890599999987</c:v>
                </c:pt>
                <c:pt idx="16902">
                  <c:v>2448.73047</c:v>
                </c:pt>
                <c:pt idx="16903">
                  <c:v>2448.73047</c:v>
                </c:pt>
                <c:pt idx="16904">
                  <c:v>2446.2890599999987</c:v>
                </c:pt>
                <c:pt idx="16905">
                  <c:v>2448.73047</c:v>
                </c:pt>
                <c:pt idx="16906">
                  <c:v>2446.2890599999987</c:v>
                </c:pt>
                <c:pt idx="16907">
                  <c:v>2448.73047</c:v>
                </c:pt>
                <c:pt idx="16908">
                  <c:v>2446.2890599999987</c:v>
                </c:pt>
                <c:pt idx="16909">
                  <c:v>2446.2890599999987</c:v>
                </c:pt>
                <c:pt idx="16910">
                  <c:v>2446.2890599999987</c:v>
                </c:pt>
                <c:pt idx="16911">
                  <c:v>2448.73047</c:v>
                </c:pt>
                <c:pt idx="16912">
                  <c:v>2448.73047</c:v>
                </c:pt>
                <c:pt idx="16913">
                  <c:v>2446.2890599999987</c:v>
                </c:pt>
                <c:pt idx="16914">
                  <c:v>2448.73047</c:v>
                </c:pt>
                <c:pt idx="16915">
                  <c:v>2448.73047</c:v>
                </c:pt>
                <c:pt idx="16916">
                  <c:v>2446.2890599999987</c:v>
                </c:pt>
                <c:pt idx="16917">
                  <c:v>2446.2890599999987</c:v>
                </c:pt>
                <c:pt idx="16918">
                  <c:v>2446.2890599999987</c:v>
                </c:pt>
                <c:pt idx="16919">
                  <c:v>2446.2890599999987</c:v>
                </c:pt>
                <c:pt idx="16920">
                  <c:v>2446.2890599999987</c:v>
                </c:pt>
                <c:pt idx="16921">
                  <c:v>2448.73047</c:v>
                </c:pt>
                <c:pt idx="16922">
                  <c:v>2446.2890599999987</c:v>
                </c:pt>
                <c:pt idx="16923">
                  <c:v>2448.73047</c:v>
                </c:pt>
                <c:pt idx="16924">
                  <c:v>2446.2890599999987</c:v>
                </c:pt>
                <c:pt idx="16925">
                  <c:v>2448.73047</c:v>
                </c:pt>
                <c:pt idx="16926">
                  <c:v>2448.73047</c:v>
                </c:pt>
                <c:pt idx="16927">
                  <c:v>2446.2890599999987</c:v>
                </c:pt>
                <c:pt idx="16928">
                  <c:v>2448.73047</c:v>
                </c:pt>
                <c:pt idx="16929">
                  <c:v>2448.73047</c:v>
                </c:pt>
                <c:pt idx="16930">
                  <c:v>2448.73047</c:v>
                </c:pt>
                <c:pt idx="16931">
                  <c:v>2446.2890599999987</c:v>
                </c:pt>
                <c:pt idx="16932">
                  <c:v>2446.2890599999987</c:v>
                </c:pt>
                <c:pt idx="16933">
                  <c:v>2446.2890599999987</c:v>
                </c:pt>
                <c:pt idx="16934">
                  <c:v>2448.73047</c:v>
                </c:pt>
                <c:pt idx="16935">
                  <c:v>2446.2890599999987</c:v>
                </c:pt>
                <c:pt idx="16936">
                  <c:v>2448.73047</c:v>
                </c:pt>
                <c:pt idx="16937">
                  <c:v>2446.2890599999987</c:v>
                </c:pt>
                <c:pt idx="16938">
                  <c:v>2448.73047</c:v>
                </c:pt>
                <c:pt idx="16939">
                  <c:v>2448.73047</c:v>
                </c:pt>
                <c:pt idx="16940">
                  <c:v>2446.2890599999987</c:v>
                </c:pt>
                <c:pt idx="16941">
                  <c:v>2448.73047</c:v>
                </c:pt>
                <c:pt idx="16942">
                  <c:v>2446.2890599999987</c:v>
                </c:pt>
                <c:pt idx="16943">
                  <c:v>2446.2890599999987</c:v>
                </c:pt>
                <c:pt idx="16944">
                  <c:v>2448.73047</c:v>
                </c:pt>
                <c:pt idx="16945">
                  <c:v>2446.2890599999987</c:v>
                </c:pt>
                <c:pt idx="16946">
                  <c:v>2448.73047</c:v>
                </c:pt>
                <c:pt idx="16947">
                  <c:v>2448.73047</c:v>
                </c:pt>
                <c:pt idx="16948">
                  <c:v>2446.2890599999987</c:v>
                </c:pt>
                <c:pt idx="16949">
                  <c:v>2446.2890599999987</c:v>
                </c:pt>
                <c:pt idx="16950">
                  <c:v>2446.2890599999987</c:v>
                </c:pt>
                <c:pt idx="16951">
                  <c:v>2448.73047</c:v>
                </c:pt>
                <c:pt idx="16952">
                  <c:v>2448.73047</c:v>
                </c:pt>
                <c:pt idx="16953">
                  <c:v>2446.2890599999987</c:v>
                </c:pt>
                <c:pt idx="16954">
                  <c:v>2446.2890599999987</c:v>
                </c:pt>
                <c:pt idx="16955">
                  <c:v>2448.73047</c:v>
                </c:pt>
                <c:pt idx="16956">
                  <c:v>2446.2890599999987</c:v>
                </c:pt>
                <c:pt idx="16957">
                  <c:v>2448.73047</c:v>
                </c:pt>
                <c:pt idx="16958">
                  <c:v>2446.2890599999987</c:v>
                </c:pt>
                <c:pt idx="16959">
                  <c:v>2446.2890599999987</c:v>
                </c:pt>
                <c:pt idx="16960">
                  <c:v>2446.2890599999987</c:v>
                </c:pt>
                <c:pt idx="16961">
                  <c:v>2446.2890599999987</c:v>
                </c:pt>
                <c:pt idx="16962">
                  <c:v>2446.2890599999987</c:v>
                </c:pt>
                <c:pt idx="16963">
                  <c:v>2448.73047</c:v>
                </c:pt>
                <c:pt idx="16964">
                  <c:v>2448.73047</c:v>
                </c:pt>
                <c:pt idx="16965">
                  <c:v>2446.2890599999987</c:v>
                </c:pt>
                <c:pt idx="16966">
                  <c:v>2446.2890599999987</c:v>
                </c:pt>
                <c:pt idx="16967">
                  <c:v>2446.2890599999987</c:v>
                </c:pt>
                <c:pt idx="16968">
                  <c:v>2446.2890599999987</c:v>
                </c:pt>
                <c:pt idx="16969">
                  <c:v>2446.2890599999987</c:v>
                </c:pt>
                <c:pt idx="16970">
                  <c:v>2446.2890599999987</c:v>
                </c:pt>
                <c:pt idx="16971">
                  <c:v>2446.2890599999987</c:v>
                </c:pt>
                <c:pt idx="16972">
                  <c:v>2446.2890599999987</c:v>
                </c:pt>
                <c:pt idx="16973">
                  <c:v>2446.2890599999987</c:v>
                </c:pt>
                <c:pt idx="16974">
                  <c:v>2446.2890599999987</c:v>
                </c:pt>
                <c:pt idx="16975">
                  <c:v>2446.2890599999987</c:v>
                </c:pt>
                <c:pt idx="16976">
                  <c:v>2448.73047</c:v>
                </c:pt>
                <c:pt idx="16977">
                  <c:v>2448.73047</c:v>
                </c:pt>
                <c:pt idx="16978">
                  <c:v>2446.2890599999987</c:v>
                </c:pt>
                <c:pt idx="16979">
                  <c:v>2446.2890599999987</c:v>
                </c:pt>
                <c:pt idx="16980">
                  <c:v>2446.2890599999987</c:v>
                </c:pt>
                <c:pt idx="16981">
                  <c:v>2448.73047</c:v>
                </c:pt>
                <c:pt idx="16982">
                  <c:v>2446.2890599999987</c:v>
                </c:pt>
                <c:pt idx="16983">
                  <c:v>2446.2890599999987</c:v>
                </c:pt>
                <c:pt idx="16984">
                  <c:v>2446.2890599999987</c:v>
                </c:pt>
                <c:pt idx="16985">
                  <c:v>2446.2890599999987</c:v>
                </c:pt>
                <c:pt idx="16986">
                  <c:v>2446.2890599999987</c:v>
                </c:pt>
                <c:pt idx="16987">
                  <c:v>2448.73047</c:v>
                </c:pt>
                <c:pt idx="16988">
                  <c:v>2446.2890599999987</c:v>
                </c:pt>
                <c:pt idx="16989">
                  <c:v>2446.2890599999987</c:v>
                </c:pt>
                <c:pt idx="16990">
                  <c:v>2446.2890599999987</c:v>
                </c:pt>
                <c:pt idx="16991">
                  <c:v>2448.73047</c:v>
                </c:pt>
                <c:pt idx="16992">
                  <c:v>2446.2890599999987</c:v>
                </c:pt>
                <c:pt idx="16993">
                  <c:v>2446.2890599999987</c:v>
                </c:pt>
                <c:pt idx="16994">
                  <c:v>2446.2890599999987</c:v>
                </c:pt>
                <c:pt idx="16995">
                  <c:v>2446.2890599999987</c:v>
                </c:pt>
                <c:pt idx="16996">
                  <c:v>2448.73047</c:v>
                </c:pt>
                <c:pt idx="16997">
                  <c:v>2448.73047</c:v>
                </c:pt>
                <c:pt idx="16998">
                  <c:v>2446.2890599999987</c:v>
                </c:pt>
                <c:pt idx="16999">
                  <c:v>2448.73047</c:v>
                </c:pt>
                <c:pt idx="17000">
                  <c:v>2446.2890599999987</c:v>
                </c:pt>
                <c:pt idx="17001">
                  <c:v>2446.2890599999987</c:v>
                </c:pt>
                <c:pt idx="17002">
                  <c:v>2446.2890599999987</c:v>
                </c:pt>
                <c:pt idx="17003">
                  <c:v>2446.2890599999987</c:v>
                </c:pt>
                <c:pt idx="17004">
                  <c:v>2446.2890599999987</c:v>
                </c:pt>
                <c:pt idx="17005">
                  <c:v>2448.73047</c:v>
                </c:pt>
                <c:pt idx="17006">
                  <c:v>2448.73047</c:v>
                </c:pt>
                <c:pt idx="17007">
                  <c:v>2446.2890599999987</c:v>
                </c:pt>
                <c:pt idx="17008">
                  <c:v>2446.2890599999987</c:v>
                </c:pt>
                <c:pt idx="17009">
                  <c:v>2446.2890599999987</c:v>
                </c:pt>
                <c:pt idx="17010">
                  <c:v>2446.2890599999987</c:v>
                </c:pt>
                <c:pt idx="17011">
                  <c:v>2448.73047</c:v>
                </c:pt>
                <c:pt idx="17012">
                  <c:v>2446.2890599999987</c:v>
                </c:pt>
                <c:pt idx="17013">
                  <c:v>2446.2890599999987</c:v>
                </c:pt>
                <c:pt idx="17014">
                  <c:v>2448.73047</c:v>
                </c:pt>
                <c:pt idx="17015">
                  <c:v>2446.2890599999987</c:v>
                </c:pt>
                <c:pt idx="17016">
                  <c:v>2446.2890599999987</c:v>
                </c:pt>
                <c:pt idx="17017">
                  <c:v>2446.2890599999987</c:v>
                </c:pt>
                <c:pt idx="17018">
                  <c:v>2448.73047</c:v>
                </c:pt>
                <c:pt idx="17019">
                  <c:v>2448.73047</c:v>
                </c:pt>
                <c:pt idx="17020">
                  <c:v>2446.2890599999987</c:v>
                </c:pt>
                <c:pt idx="17021">
                  <c:v>2448.73047</c:v>
                </c:pt>
                <c:pt idx="17022">
                  <c:v>2446.2890599999987</c:v>
                </c:pt>
                <c:pt idx="17023">
                  <c:v>2446.2890599999987</c:v>
                </c:pt>
                <c:pt idx="17024">
                  <c:v>2446.2890599999987</c:v>
                </c:pt>
                <c:pt idx="17025">
                  <c:v>2446.2890599999987</c:v>
                </c:pt>
                <c:pt idx="17026">
                  <c:v>2448.73047</c:v>
                </c:pt>
                <c:pt idx="17027">
                  <c:v>2448.73047</c:v>
                </c:pt>
                <c:pt idx="17028">
                  <c:v>2446.2890599999987</c:v>
                </c:pt>
                <c:pt idx="17029">
                  <c:v>2448.73047</c:v>
                </c:pt>
                <c:pt idx="17030">
                  <c:v>2446.2890599999987</c:v>
                </c:pt>
                <c:pt idx="17031">
                  <c:v>2448.73047</c:v>
                </c:pt>
                <c:pt idx="17032">
                  <c:v>2448.73047</c:v>
                </c:pt>
                <c:pt idx="17033">
                  <c:v>2446.2890599999987</c:v>
                </c:pt>
                <c:pt idx="17034">
                  <c:v>2446.2890599999987</c:v>
                </c:pt>
                <c:pt idx="17035">
                  <c:v>2446.2890599999987</c:v>
                </c:pt>
                <c:pt idx="17036">
                  <c:v>2446.2890599999987</c:v>
                </c:pt>
                <c:pt idx="17037">
                  <c:v>2448.73047</c:v>
                </c:pt>
                <c:pt idx="17038">
                  <c:v>2448.73047</c:v>
                </c:pt>
                <c:pt idx="17039">
                  <c:v>2446.2890599999987</c:v>
                </c:pt>
                <c:pt idx="17040">
                  <c:v>2446.2890599999987</c:v>
                </c:pt>
                <c:pt idx="17041">
                  <c:v>2446.2890599999987</c:v>
                </c:pt>
                <c:pt idx="17042">
                  <c:v>2446.2890599999987</c:v>
                </c:pt>
                <c:pt idx="17043">
                  <c:v>2446.2890599999987</c:v>
                </c:pt>
                <c:pt idx="17044">
                  <c:v>2446.2890599999987</c:v>
                </c:pt>
                <c:pt idx="17045">
                  <c:v>2448.73047</c:v>
                </c:pt>
                <c:pt idx="17046">
                  <c:v>2448.73047</c:v>
                </c:pt>
                <c:pt idx="17047">
                  <c:v>2446.2890599999987</c:v>
                </c:pt>
                <c:pt idx="17048">
                  <c:v>2448.73047</c:v>
                </c:pt>
                <c:pt idx="17049">
                  <c:v>2448.73047</c:v>
                </c:pt>
                <c:pt idx="17050">
                  <c:v>2446.2890599999987</c:v>
                </c:pt>
                <c:pt idx="17051">
                  <c:v>2446.2890599999987</c:v>
                </c:pt>
                <c:pt idx="17052">
                  <c:v>2446.2890599999987</c:v>
                </c:pt>
                <c:pt idx="17053">
                  <c:v>2448.73047</c:v>
                </c:pt>
                <c:pt idx="17054">
                  <c:v>2448.73047</c:v>
                </c:pt>
                <c:pt idx="17055">
                  <c:v>2446.2890599999987</c:v>
                </c:pt>
                <c:pt idx="17056">
                  <c:v>2446.2890599999987</c:v>
                </c:pt>
                <c:pt idx="17057">
                  <c:v>2446.2890599999987</c:v>
                </c:pt>
                <c:pt idx="17058">
                  <c:v>2446.2890599999987</c:v>
                </c:pt>
                <c:pt idx="17059">
                  <c:v>2446.2890599999987</c:v>
                </c:pt>
                <c:pt idx="17060">
                  <c:v>2446.2890599999987</c:v>
                </c:pt>
                <c:pt idx="17061">
                  <c:v>2446.2890599999987</c:v>
                </c:pt>
                <c:pt idx="17062">
                  <c:v>2446.2890599999987</c:v>
                </c:pt>
                <c:pt idx="17063">
                  <c:v>2446.2890599999987</c:v>
                </c:pt>
                <c:pt idx="17064">
                  <c:v>2446.2890599999987</c:v>
                </c:pt>
                <c:pt idx="17065">
                  <c:v>2448.73047</c:v>
                </c:pt>
                <c:pt idx="17066">
                  <c:v>2446.2890599999987</c:v>
                </c:pt>
                <c:pt idx="17067">
                  <c:v>2446.2890599999987</c:v>
                </c:pt>
                <c:pt idx="17068">
                  <c:v>2446.2890599999987</c:v>
                </c:pt>
                <c:pt idx="17069">
                  <c:v>2446.2890599999987</c:v>
                </c:pt>
                <c:pt idx="17070">
                  <c:v>2446.2890599999987</c:v>
                </c:pt>
                <c:pt idx="17071">
                  <c:v>2446.2890599999987</c:v>
                </c:pt>
                <c:pt idx="17072">
                  <c:v>2448.73047</c:v>
                </c:pt>
                <c:pt idx="17073">
                  <c:v>2446.2890599999987</c:v>
                </c:pt>
                <c:pt idx="17074">
                  <c:v>2446.2890599999987</c:v>
                </c:pt>
                <c:pt idx="17075">
                  <c:v>2446.2890599999987</c:v>
                </c:pt>
                <c:pt idx="17076">
                  <c:v>2448.73047</c:v>
                </c:pt>
                <c:pt idx="17077">
                  <c:v>2446.2890599999987</c:v>
                </c:pt>
                <c:pt idx="17078">
                  <c:v>2448.73047</c:v>
                </c:pt>
                <c:pt idx="17079">
                  <c:v>2448.73047</c:v>
                </c:pt>
                <c:pt idx="17080">
                  <c:v>2446.2890599999987</c:v>
                </c:pt>
                <c:pt idx="17081">
                  <c:v>2448.73047</c:v>
                </c:pt>
                <c:pt idx="17082">
                  <c:v>2446.2890599999987</c:v>
                </c:pt>
                <c:pt idx="17083">
                  <c:v>2448.73047</c:v>
                </c:pt>
                <c:pt idx="17084">
                  <c:v>2446.2890599999987</c:v>
                </c:pt>
                <c:pt idx="17085">
                  <c:v>2448.73047</c:v>
                </c:pt>
                <c:pt idx="17086">
                  <c:v>2448.73047</c:v>
                </c:pt>
                <c:pt idx="17087">
                  <c:v>2446.2890599999987</c:v>
                </c:pt>
                <c:pt idx="17088">
                  <c:v>2446.2890599999987</c:v>
                </c:pt>
                <c:pt idx="17089">
                  <c:v>2446.2890599999987</c:v>
                </c:pt>
                <c:pt idx="17090">
                  <c:v>2446.2890599999987</c:v>
                </c:pt>
                <c:pt idx="17091">
                  <c:v>2446.2890599999987</c:v>
                </c:pt>
                <c:pt idx="17092">
                  <c:v>2448.73047</c:v>
                </c:pt>
                <c:pt idx="17093">
                  <c:v>2446.2890599999987</c:v>
                </c:pt>
                <c:pt idx="17094">
                  <c:v>2446.2890599999987</c:v>
                </c:pt>
                <c:pt idx="17095">
                  <c:v>2446.2890599999987</c:v>
                </c:pt>
                <c:pt idx="17096">
                  <c:v>2448.73047</c:v>
                </c:pt>
                <c:pt idx="17097">
                  <c:v>2446.2890599999987</c:v>
                </c:pt>
                <c:pt idx="17098">
                  <c:v>2446.2890599999987</c:v>
                </c:pt>
                <c:pt idx="17099">
                  <c:v>2446.2890599999987</c:v>
                </c:pt>
                <c:pt idx="17100">
                  <c:v>2446.2890599999987</c:v>
                </c:pt>
                <c:pt idx="17101">
                  <c:v>2446.2890599999987</c:v>
                </c:pt>
                <c:pt idx="17102">
                  <c:v>2446.2890599999987</c:v>
                </c:pt>
                <c:pt idx="17103">
                  <c:v>2446.2890599999987</c:v>
                </c:pt>
                <c:pt idx="17104">
                  <c:v>2446.2890599999987</c:v>
                </c:pt>
                <c:pt idx="17105">
                  <c:v>2446.2890599999987</c:v>
                </c:pt>
                <c:pt idx="17106">
                  <c:v>2446.2890599999987</c:v>
                </c:pt>
                <c:pt idx="17107">
                  <c:v>2446.2890599999987</c:v>
                </c:pt>
                <c:pt idx="17108">
                  <c:v>2446.2890599999987</c:v>
                </c:pt>
                <c:pt idx="17109">
                  <c:v>2448.73047</c:v>
                </c:pt>
                <c:pt idx="17110">
                  <c:v>2446.2890599999987</c:v>
                </c:pt>
                <c:pt idx="17111">
                  <c:v>2448.73047</c:v>
                </c:pt>
                <c:pt idx="17112">
                  <c:v>2448.73047</c:v>
                </c:pt>
                <c:pt idx="17113">
                  <c:v>2448.73047</c:v>
                </c:pt>
                <c:pt idx="17114">
                  <c:v>2448.73047</c:v>
                </c:pt>
                <c:pt idx="17115">
                  <c:v>2446.2890599999987</c:v>
                </c:pt>
                <c:pt idx="17116">
                  <c:v>2446.2890599999987</c:v>
                </c:pt>
                <c:pt idx="17117">
                  <c:v>2448.73047</c:v>
                </c:pt>
                <c:pt idx="17118">
                  <c:v>2446.2890599999987</c:v>
                </c:pt>
                <c:pt idx="17119">
                  <c:v>2446.2890599999987</c:v>
                </c:pt>
                <c:pt idx="17120">
                  <c:v>2448.73047</c:v>
                </c:pt>
                <c:pt idx="17121">
                  <c:v>2446.2890599999987</c:v>
                </c:pt>
                <c:pt idx="17122">
                  <c:v>2446.2890599999987</c:v>
                </c:pt>
                <c:pt idx="17123">
                  <c:v>2448.73047</c:v>
                </c:pt>
                <c:pt idx="17124">
                  <c:v>2446.2890599999987</c:v>
                </c:pt>
                <c:pt idx="17125">
                  <c:v>2448.73047</c:v>
                </c:pt>
                <c:pt idx="17126">
                  <c:v>2446.2890599999987</c:v>
                </c:pt>
                <c:pt idx="17127">
                  <c:v>2446.2890599999987</c:v>
                </c:pt>
                <c:pt idx="17128">
                  <c:v>2446.2890599999987</c:v>
                </c:pt>
                <c:pt idx="17129">
                  <c:v>2446.2890599999987</c:v>
                </c:pt>
                <c:pt idx="17130">
                  <c:v>2446.2890599999987</c:v>
                </c:pt>
                <c:pt idx="17131">
                  <c:v>2446.2890599999987</c:v>
                </c:pt>
                <c:pt idx="17132">
                  <c:v>2448.73047</c:v>
                </c:pt>
                <c:pt idx="17133">
                  <c:v>2446.2890599999987</c:v>
                </c:pt>
                <c:pt idx="17134">
                  <c:v>2448.73047</c:v>
                </c:pt>
                <c:pt idx="17135">
                  <c:v>2446.2890599999987</c:v>
                </c:pt>
                <c:pt idx="17136">
                  <c:v>2446.2890599999987</c:v>
                </c:pt>
                <c:pt idx="17137">
                  <c:v>2446.2890599999987</c:v>
                </c:pt>
                <c:pt idx="17138">
                  <c:v>2446.2890599999987</c:v>
                </c:pt>
                <c:pt idx="17139">
                  <c:v>2446.2890599999987</c:v>
                </c:pt>
                <c:pt idx="17140">
                  <c:v>2446.2890599999987</c:v>
                </c:pt>
                <c:pt idx="17141">
                  <c:v>2446.2890599999987</c:v>
                </c:pt>
                <c:pt idx="17142">
                  <c:v>2446.2890599999987</c:v>
                </c:pt>
                <c:pt idx="17143">
                  <c:v>2448.73047</c:v>
                </c:pt>
                <c:pt idx="17144">
                  <c:v>2446.2890599999987</c:v>
                </c:pt>
                <c:pt idx="17145">
                  <c:v>2448.73047</c:v>
                </c:pt>
                <c:pt idx="17146">
                  <c:v>2446.2890599999987</c:v>
                </c:pt>
                <c:pt idx="17147">
                  <c:v>2448.73047</c:v>
                </c:pt>
                <c:pt idx="17148">
                  <c:v>2446.2890599999987</c:v>
                </c:pt>
                <c:pt idx="17149">
                  <c:v>2446.2890599999987</c:v>
                </c:pt>
                <c:pt idx="17150">
                  <c:v>2446.2890599999987</c:v>
                </c:pt>
                <c:pt idx="17151">
                  <c:v>2446.2890599999987</c:v>
                </c:pt>
                <c:pt idx="17152">
                  <c:v>2448.73047</c:v>
                </c:pt>
                <c:pt idx="17153">
                  <c:v>2446.2890599999987</c:v>
                </c:pt>
                <c:pt idx="17154">
                  <c:v>2446.2890599999987</c:v>
                </c:pt>
                <c:pt idx="17155">
                  <c:v>2446.2890599999987</c:v>
                </c:pt>
                <c:pt idx="17156">
                  <c:v>2446.2890599999987</c:v>
                </c:pt>
                <c:pt idx="17157">
                  <c:v>2446.2890599999987</c:v>
                </c:pt>
                <c:pt idx="17158">
                  <c:v>2446.2890599999987</c:v>
                </c:pt>
                <c:pt idx="17159">
                  <c:v>2446.2890599999987</c:v>
                </c:pt>
                <c:pt idx="17160">
                  <c:v>2446.2890599999987</c:v>
                </c:pt>
                <c:pt idx="17161">
                  <c:v>2446.2890599999987</c:v>
                </c:pt>
                <c:pt idx="17162">
                  <c:v>2446.2890599999987</c:v>
                </c:pt>
                <c:pt idx="17163">
                  <c:v>2446.2890599999987</c:v>
                </c:pt>
                <c:pt idx="17164">
                  <c:v>2446.2890599999987</c:v>
                </c:pt>
                <c:pt idx="17165">
                  <c:v>2446.2890599999987</c:v>
                </c:pt>
                <c:pt idx="17166">
                  <c:v>2446.2890599999987</c:v>
                </c:pt>
                <c:pt idx="17167">
                  <c:v>2446.2890599999987</c:v>
                </c:pt>
                <c:pt idx="17168">
                  <c:v>2448.73047</c:v>
                </c:pt>
                <c:pt idx="17169">
                  <c:v>2446.2890599999987</c:v>
                </c:pt>
                <c:pt idx="17170">
                  <c:v>2446.2890599999987</c:v>
                </c:pt>
                <c:pt idx="17171">
                  <c:v>2446.2890599999987</c:v>
                </c:pt>
                <c:pt idx="17172">
                  <c:v>2446.2890599999987</c:v>
                </c:pt>
                <c:pt idx="17173">
                  <c:v>2446.2890599999987</c:v>
                </c:pt>
                <c:pt idx="17174">
                  <c:v>2446.2890599999987</c:v>
                </c:pt>
                <c:pt idx="17175">
                  <c:v>2446.2890599999987</c:v>
                </c:pt>
                <c:pt idx="17176">
                  <c:v>2446.2890599999987</c:v>
                </c:pt>
                <c:pt idx="17177">
                  <c:v>2446.2890599999987</c:v>
                </c:pt>
                <c:pt idx="17178">
                  <c:v>2448.73047</c:v>
                </c:pt>
                <c:pt idx="17179">
                  <c:v>2446.2890599999987</c:v>
                </c:pt>
                <c:pt idx="17180">
                  <c:v>2448.73047</c:v>
                </c:pt>
                <c:pt idx="17181">
                  <c:v>2448.73047</c:v>
                </c:pt>
                <c:pt idx="17182">
                  <c:v>2446.2890599999987</c:v>
                </c:pt>
                <c:pt idx="17183">
                  <c:v>2446.2890599999987</c:v>
                </c:pt>
                <c:pt idx="17184">
                  <c:v>2448.73047</c:v>
                </c:pt>
                <c:pt idx="17185">
                  <c:v>2446.2890599999987</c:v>
                </c:pt>
                <c:pt idx="17186">
                  <c:v>2446.2890599999987</c:v>
                </c:pt>
                <c:pt idx="17187">
                  <c:v>2446.2890599999987</c:v>
                </c:pt>
                <c:pt idx="17188">
                  <c:v>2446.2890599999987</c:v>
                </c:pt>
                <c:pt idx="17189">
                  <c:v>2446.2890599999987</c:v>
                </c:pt>
                <c:pt idx="17190">
                  <c:v>2446.2890599999987</c:v>
                </c:pt>
                <c:pt idx="17191">
                  <c:v>2446.2890599999987</c:v>
                </c:pt>
                <c:pt idx="17192">
                  <c:v>2446.2890599999987</c:v>
                </c:pt>
                <c:pt idx="17193">
                  <c:v>2446.2890599999987</c:v>
                </c:pt>
                <c:pt idx="17194">
                  <c:v>2446.2890599999987</c:v>
                </c:pt>
                <c:pt idx="17195">
                  <c:v>2446.2890599999987</c:v>
                </c:pt>
                <c:pt idx="17196">
                  <c:v>2448.73047</c:v>
                </c:pt>
                <c:pt idx="17197">
                  <c:v>2446.2890599999987</c:v>
                </c:pt>
                <c:pt idx="17198">
                  <c:v>2446.2890599999987</c:v>
                </c:pt>
                <c:pt idx="17199">
                  <c:v>2448.73047</c:v>
                </c:pt>
                <c:pt idx="17200">
                  <c:v>2446.2890599999987</c:v>
                </c:pt>
                <c:pt idx="17201">
                  <c:v>2446.2890599999987</c:v>
                </c:pt>
                <c:pt idx="17202">
                  <c:v>2446.2890599999987</c:v>
                </c:pt>
                <c:pt idx="17203">
                  <c:v>2446.2890599999987</c:v>
                </c:pt>
                <c:pt idx="17204">
                  <c:v>2448.73047</c:v>
                </c:pt>
                <c:pt idx="17205">
                  <c:v>2446.2890599999987</c:v>
                </c:pt>
                <c:pt idx="17206">
                  <c:v>2446.2890599999987</c:v>
                </c:pt>
                <c:pt idx="17207">
                  <c:v>2446.2890599999987</c:v>
                </c:pt>
                <c:pt idx="17208">
                  <c:v>2448.73047</c:v>
                </c:pt>
                <c:pt idx="17209">
                  <c:v>2446.2890599999987</c:v>
                </c:pt>
                <c:pt idx="17210">
                  <c:v>2446.2890599999987</c:v>
                </c:pt>
                <c:pt idx="17211">
                  <c:v>2446.2890599999987</c:v>
                </c:pt>
                <c:pt idx="17212">
                  <c:v>2446.2890599999987</c:v>
                </c:pt>
                <c:pt idx="17213">
                  <c:v>2446.2890599999987</c:v>
                </c:pt>
                <c:pt idx="17214">
                  <c:v>2446.2890599999987</c:v>
                </c:pt>
                <c:pt idx="17215">
                  <c:v>2446.2890599999987</c:v>
                </c:pt>
                <c:pt idx="17216">
                  <c:v>2446.2890599999987</c:v>
                </c:pt>
                <c:pt idx="17217">
                  <c:v>2448.73047</c:v>
                </c:pt>
                <c:pt idx="17218">
                  <c:v>2446.2890599999987</c:v>
                </c:pt>
                <c:pt idx="17219">
                  <c:v>2446.2890599999987</c:v>
                </c:pt>
                <c:pt idx="17220">
                  <c:v>2446.2890599999987</c:v>
                </c:pt>
                <c:pt idx="17221">
                  <c:v>2446.2890599999987</c:v>
                </c:pt>
                <c:pt idx="17222">
                  <c:v>2448.73047</c:v>
                </c:pt>
                <c:pt idx="17223">
                  <c:v>2448.73047</c:v>
                </c:pt>
                <c:pt idx="17224">
                  <c:v>2446.2890599999987</c:v>
                </c:pt>
                <c:pt idx="17225">
                  <c:v>2448.73047</c:v>
                </c:pt>
                <c:pt idx="17226">
                  <c:v>2448.73047</c:v>
                </c:pt>
                <c:pt idx="17227">
                  <c:v>2448.73047</c:v>
                </c:pt>
                <c:pt idx="17228">
                  <c:v>2446.2890599999987</c:v>
                </c:pt>
                <c:pt idx="17229">
                  <c:v>2446.2890599999987</c:v>
                </c:pt>
                <c:pt idx="17230">
                  <c:v>2446.2890599999987</c:v>
                </c:pt>
                <c:pt idx="17231">
                  <c:v>2446.2890599999987</c:v>
                </c:pt>
                <c:pt idx="17232">
                  <c:v>2448.73047</c:v>
                </c:pt>
                <c:pt idx="17233">
                  <c:v>2446.2890599999987</c:v>
                </c:pt>
                <c:pt idx="17234">
                  <c:v>2446.2890599999987</c:v>
                </c:pt>
                <c:pt idx="17235">
                  <c:v>2446.2890599999987</c:v>
                </c:pt>
                <c:pt idx="17236">
                  <c:v>2446.2890599999987</c:v>
                </c:pt>
                <c:pt idx="17237">
                  <c:v>2448.73047</c:v>
                </c:pt>
                <c:pt idx="17238">
                  <c:v>2446.2890599999987</c:v>
                </c:pt>
                <c:pt idx="17239">
                  <c:v>2446.2890599999987</c:v>
                </c:pt>
                <c:pt idx="17240">
                  <c:v>2446.2890599999987</c:v>
                </c:pt>
                <c:pt idx="17241">
                  <c:v>2446.2890599999987</c:v>
                </c:pt>
                <c:pt idx="17242">
                  <c:v>2446.2890599999987</c:v>
                </c:pt>
                <c:pt idx="17243">
                  <c:v>2446.2890599999987</c:v>
                </c:pt>
                <c:pt idx="17244">
                  <c:v>2448.73047</c:v>
                </c:pt>
                <c:pt idx="17245">
                  <c:v>2446.2890599999987</c:v>
                </c:pt>
                <c:pt idx="17246">
                  <c:v>2446.2890599999987</c:v>
                </c:pt>
                <c:pt idx="17247">
                  <c:v>2446.2890599999987</c:v>
                </c:pt>
                <c:pt idx="17248">
                  <c:v>2446.2890599999987</c:v>
                </c:pt>
                <c:pt idx="17249">
                  <c:v>2446.2890599999987</c:v>
                </c:pt>
                <c:pt idx="17250">
                  <c:v>2446.2890599999987</c:v>
                </c:pt>
                <c:pt idx="17251">
                  <c:v>2446.2890599999987</c:v>
                </c:pt>
                <c:pt idx="17252">
                  <c:v>2448.73047</c:v>
                </c:pt>
                <c:pt idx="17253">
                  <c:v>2446.2890599999987</c:v>
                </c:pt>
                <c:pt idx="17254">
                  <c:v>2448.73047</c:v>
                </c:pt>
                <c:pt idx="17255">
                  <c:v>2448.73047</c:v>
                </c:pt>
                <c:pt idx="17256">
                  <c:v>2446.2890599999987</c:v>
                </c:pt>
                <c:pt idx="17257">
                  <c:v>2446.2890599999987</c:v>
                </c:pt>
                <c:pt idx="17258">
                  <c:v>2446.2890599999987</c:v>
                </c:pt>
                <c:pt idx="17259">
                  <c:v>2446.2890599999987</c:v>
                </c:pt>
                <c:pt idx="17260">
                  <c:v>2446.2890599999987</c:v>
                </c:pt>
                <c:pt idx="17261">
                  <c:v>2446.2890599999987</c:v>
                </c:pt>
                <c:pt idx="17262">
                  <c:v>2446.2890599999987</c:v>
                </c:pt>
                <c:pt idx="17263">
                  <c:v>2446.2890599999987</c:v>
                </c:pt>
                <c:pt idx="17264">
                  <c:v>2446.2890599999987</c:v>
                </c:pt>
                <c:pt idx="17265">
                  <c:v>2446.2890599999987</c:v>
                </c:pt>
                <c:pt idx="17266">
                  <c:v>2446.2890599999987</c:v>
                </c:pt>
                <c:pt idx="17267">
                  <c:v>2446.2890599999987</c:v>
                </c:pt>
                <c:pt idx="17268">
                  <c:v>2446.2890599999987</c:v>
                </c:pt>
                <c:pt idx="17269">
                  <c:v>2446.2890599999987</c:v>
                </c:pt>
                <c:pt idx="17270">
                  <c:v>2446.2890599999987</c:v>
                </c:pt>
                <c:pt idx="17271">
                  <c:v>2446.2890599999987</c:v>
                </c:pt>
                <c:pt idx="17272">
                  <c:v>2448.73047</c:v>
                </c:pt>
                <c:pt idx="17273">
                  <c:v>2446.2890599999987</c:v>
                </c:pt>
                <c:pt idx="17274">
                  <c:v>2446.2890599999987</c:v>
                </c:pt>
                <c:pt idx="17275">
                  <c:v>2446.2890599999987</c:v>
                </c:pt>
                <c:pt idx="17276">
                  <c:v>2446.2890599999987</c:v>
                </c:pt>
                <c:pt idx="17277">
                  <c:v>2446.2890599999987</c:v>
                </c:pt>
                <c:pt idx="17278">
                  <c:v>2448.73047</c:v>
                </c:pt>
                <c:pt idx="17279">
                  <c:v>2446.2890599999987</c:v>
                </c:pt>
                <c:pt idx="17280">
                  <c:v>2446.2890599999987</c:v>
                </c:pt>
                <c:pt idx="17281">
                  <c:v>2446.2890599999987</c:v>
                </c:pt>
                <c:pt idx="17282">
                  <c:v>2446.2890599999987</c:v>
                </c:pt>
                <c:pt idx="17283">
                  <c:v>2446.2890599999987</c:v>
                </c:pt>
                <c:pt idx="17284">
                  <c:v>2446.2890599999987</c:v>
                </c:pt>
                <c:pt idx="17285">
                  <c:v>2446.2890599999987</c:v>
                </c:pt>
                <c:pt idx="17286">
                  <c:v>2446.2890599999987</c:v>
                </c:pt>
                <c:pt idx="17287">
                  <c:v>2446.2890599999987</c:v>
                </c:pt>
                <c:pt idx="17288">
                  <c:v>2446.2890599999987</c:v>
                </c:pt>
                <c:pt idx="17289">
                  <c:v>2446.2890599999987</c:v>
                </c:pt>
                <c:pt idx="17290">
                  <c:v>2446.2890599999987</c:v>
                </c:pt>
                <c:pt idx="17291">
                  <c:v>2448.73047</c:v>
                </c:pt>
                <c:pt idx="17292">
                  <c:v>2448.73047</c:v>
                </c:pt>
                <c:pt idx="17293">
                  <c:v>2448.73047</c:v>
                </c:pt>
                <c:pt idx="17294">
                  <c:v>2446.2890599999987</c:v>
                </c:pt>
                <c:pt idx="17295">
                  <c:v>2446.2890599999987</c:v>
                </c:pt>
                <c:pt idx="17296">
                  <c:v>2446.2890599999987</c:v>
                </c:pt>
                <c:pt idx="17297">
                  <c:v>2448.73047</c:v>
                </c:pt>
                <c:pt idx="17298">
                  <c:v>2446.2890599999987</c:v>
                </c:pt>
                <c:pt idx="17299">
                  <c:v>2448.73047</c:v>
                </c:pt>
                <c:pt idx="17300">
                  <c:v>2446.2890599999987</c:v>
                </c:pt>
                <c:pt idx="17301">
                  <c:v>2446.2890599999987</c:v>
                </c:pt>
                <c:pt idx="17302">
                  <c:v>2446.2890599999987</c:v>
                </c:pt>
                <c:pt idx="17303">
                  <c:v>2446.2890599999987</c:v>
                </c:pt>
                <c:pt idx="17304">
                  <c:v>2446.2890599999987</c:v>
                </c:pt>
                <c:pt idx="17305">
                  <c:v>2446.2890599999987</c:v>
                </c:pt>
                <c:pt idx="17306">
                  <c:v>2446.2890599999987</c:v>
                </c:pt>
                <c:pt idx="17307">
                  <c:v>2446.2890599999987</c:v>
                </c:pt>
                <c:pt idx="17308">
                  <c:v>2446.2890599999987</c:v>
                </c:pt>
                <c:pt idx="17309">
                  <c:v>2446.2890599999987</c:v>
                </c:pt>
                <c:pt idx="17310">
                  <c:v>2446.2890599999987</c:v>
                </c:pt>
                <c:pt idx="17311">
                  <c:v>2446.2890599999987</c:v>
                </c:pt>
                <c:pt idx="17312">
                  <c:v>2446.2890599999987</c:v>
                </c:pt>
                <c:pt idx="17313">
                  <c:v>2448.73047</c:v>
                </c:pt>
                <c:pt idx="17314">
                  <c:v>2446.2890599999987</c:v>
                </c:pt>
                <c:pt idx="17315">
                  <c:v>2448.73047</c:v>
                </c:pt>
                <c:pt idx="17316">
                  <c:v>2448.73047</c:v>
                </c:pt>
                <c:pt idx="17317">
                  <c:v>2446.2890599999987</c:v>
                </c:pt>
                <c:pt idx="17318">
                  <c:v>2448.73047</c:v>
                </c:pt>
                <c:pt idx="17319">
                  <c:v>2446.2890599999987</c:v>
                </c:pt>
                <c:pt idx="17320">
                  <c:v>2446.2890599999987</c:v>
                </c:pt>
                <c:pt idx="17321">
                  <c:v>2446.2890599999987</c:v>
                </c:pt>
                <c:pt idx="17322">
                  <c:v>2446.2890599999987</c:v>
                </c:pt>
                <c:pt idx="17323">
                  <c:v>2446.2890599999987</c:v>
                </c:pt>
                <c:pt idx="17324">
                  <c:v>2446.2890599999987</c:v>
                </c:pt>
                <c:pt idx="17325">
                  <c:v>2446.2890599999987</c:v>
                </c:pt>
                <c:pt idx="17326">
                  <c:v>2446.2890599999987</c:v>
                </c:pt>
                <c:pt idx="17327">
                  <c:v>2446.2890599999987</c:v>
                </c:pt>
                <c:pt idx="17328">
                  <c:v>2446.2890599999987</c:v>
                </c:pt>
                <c:pt idx="17329">
                  <c:v>2446.2890599999987</c:v>
                </c:pt>
                <c:pt idx="17330">
                  <c:v>2448.73047</c:v>
                </c:pt>
                <c:pt idx="17331">
                  <c:v>2448.73047</c:v>
                </c:pt>
                <c:pt idx="17332">
                  <c:v>2446.2890599999987</c:v>
                </c:pt>
                <c:pt idx="17333">
                  <c:v>2448.73047</c:v>
                </c:pt>
                <c:pt idx="17334">
                  <c:v>2446.2890599999987</c:v>
                </c:pt>
                <c:pt idx="17335">
                  <c:v>2446.2890599999987</c:v>
                </c:pt>
                <c:pt idx="17336">
                  <c:v>2446.2890599999987</c:v>
                </c:pt>
                <c:pt idx="17337">
                  <c:v>2446.2890599999987</c:v>
                </c:pt>
                <c:pt idx="17338">
                  <c:v>2448.73047</c:v>
                </c:pt>
                <c:pt idx="17339">
                  <c:v>2446.2890599999987</c:v>
                </c:pt>
                <c:pt idx="17340">
                  <c:v>2446.2890599999987</c:v>
                </c:pt>
                <c:pt idx="17341">
                  <c:v>2448.73047</c:v>
                </c:pt>
                <c:pt idx="17342">
                  <c:v>2446.2890599999987</c:v>
                </c:pt>
                <c:pt idx="17343">
                  <c:v>2446.2890599999987</c:v>
                </c:pt>
                <c:pt idx="17344">
                  <c:v>2446.2890599999987</c:v>
                </c:pt>
                <c:pt idx="17345">
                  <c:v>2446.2890599999987</c:v>
                </c:pt>
                <c:pt idx="17346">
                  <c:v>2446.2890599999987</c:v>
                </c:pt>
                <c:pt idx="17347">
                  <c:v>2446.2890599999987</c:v>
                </c:pt>
                <c:pt idx="17348">
                  <c:v>2446.2890599999987</c:v>
                </c:pt>
                <c:pt idx="17349">
                  <c:v>2446.2890599999987</c:v>
                </c:pt>
                <c:pt idx="17350">
                  <c:v>2446.2890599999987</c:v>
                </c:pt>
                <c:pt idx="17351">
                  <c:v>2446.2890599999987</c:v>
                </c:pt>
                <c:pt idx="17352">
                  <c:v>2446.2890599999987</c:v>
                </c:pt>
                <c:pt idx="17353">
                  <c:v>2448.73047</c:v>
                </c:pt>
                <c:pt idx="17354">
                  <c:v>2446.2890599999987</c:v>
                </c:pt>
                <c:pt idx="17355">
                  <c:v>2446.2890599999987</c:v>
                </c:pt>
                <c:pt idx="17356">
                  <c:v>2448.73047</c:v>
                </c:pt>
                <c:pt idx="17357">
                  <c:v>2446.2890599999987</c:v>
                </c:pt>
                <c:pt idx="17358">
                  <c:v>2446.2890599999987</c:v>
                </c:pt>
                <c:pt idx="17359">
                  <c:v>2446.2890599999987</c:v>
                </c:pt>
                <c:pt idx="17360">
                  <c:v>2446.2890599999987</c:v>
                </c:pt>
                <c:pt idx="17361">
                  <c:v>2446.2890599999987</c:v>
                </c:pt>
                <c:pt idx="17362">
                  <c:v>2446.2890599999987</c:v>
                </c:pt>
                <c:pt idx="17363">
                  <c:v>2446.2890599999987</c:v>
                </c:pt>
                <c:pt idx="17364">
                  <c:v>2446.2890599999987</c:v>
                </c:pt>
                <c:pt idx="17365">
                  <c:v>2446.2890599999987</c:v>
                </c:pt>
                <c:pt idx="17366">
                  <c:v>2446.2890599999987</c:v>
                </c:pt>
                <c:pt idx="17367">
                  <c:v>2446.2890599999987</c:v>
                </c:pt>
                <c:pt idx="17368">
                  <c:v>2448.73047</c:v>
                </c:pt>
                <c:pt idx="17369">
                  <c:v>2446.2890599999987</c:v>
                </c:pt>
                <c:pt idx="17370">
                  <c:v>2446.2890599999987</c:v>
                </c:pt>
                <c:pt idx="17371">
                  <c:v>2446.2890599999987</c:v>
                </c:pt>
                <c:pt idx="17372">
                  <c:v>2448.73047</c:v>
                </c:pt>
                <c:pt idx="17373">
                  <c:v>2446.2890599999987</c:v>
                </c:pt>
                <c:pt idx="17374">
                  <c:v>2446.2890599999987</c:v>
                </c:pt>
                <c:pt idx="17375">
                  <c:v>2446.2890599999987</c:v>
                </c:pt>
                <c:pt idx="17376">
                  <c:v>2448.73047</c:v>
                </c:pt>
                <c:pt idx="17377">
                  <c:v>2446.2890599999987</c:v>
                </c:pt>
                <c:pt idx="17378">
                  <c:v>2446.2890599999987</c:v>
                </c:pt>
                <c:pt idx="17379">
                  <c:v>2446.2890599999987</c:v>
                </c:pt>
                <c:pt idx="17380">
                  <c:v>2446.2890599999987</c:v>
                </c:pt>
                <c:pt idx="17381">
                  <c:v>2448.73047</c:v>
                </c:pt>
                <c:pt idx="17382">
                  <c:v>2448.73047</c:v>
                </c:pt>
                <c:pt idx="17383">
                  <c:v>2448.73047</c:v>
                </c:pt>
                <c:pt idx="17384">
                  <c:v>2446.2890599999987</c:v>
                </c:pt>
                <c:pt idx="17385">
                  <c:v>2448.73047</c:v>
                </c:pt>
                <c:pt idx="17386">
                  <c:v>2446.2890599999987</c:v>
                </c:pt>
                <c:pt idx="17387">
                  <c:v>2446.2890599999987</c:v>
                </c:pt>
                <c:pt idx="17388">
                  <c:v>2443.8476599999999</c:v>
                </c:pt>
                <c:pt idx="17389">
                  <c:v>2446.2890599999987</c:v>
                </c:pt>
                <c:pt idx="17390">
                  <c:v>2446.2890599999987</c:v>
                </c:pt>
                <c:pt idx="17391">
                  <c:v>2446.2890599999987</c:v>
                </c:pt>
                <c:pt idx="17392">
                  <c:v>2446.2890599999987</c:v>
                </c:pt>
                <c:pt idx="17393">
                  <c:v>2446.2890599999987</c:v>
                </c:pt>
                <c:pt idx="17394">
                  <c:v>2446.2890599999987</c:v>
                </c:pt>
                <c:pt idx="17395">
                  <c:v>2446.2890599999987</c:v>
                </c:pt>
                <c:pt idx="17396">
                  <c:v>2446.2890599999987</c:v>
                </c:pt>
                <c:pt idx="17397">
                  <c:v>2446.2890599999987</c:v>
                </c:pt>
                <c:pt idx="17398">
                  <c:v>2446.2890599999987</c:v>
                </c:pt>
                <c:pt idx="17399">
                  <c:v>2446.2890599999987</c:v>
                </c:pt>
                <c:pt idx="17400">
                  <c:v>2448.73047</c:v>
                </c:pt>
                <c:pt idx="17401">
                  <c:v>2446.2890599999987</c:v>
                </c:pt>
                <c:pt idx="17402">
                  <c:v>2446.2890599999987</c:v>
                </c:pt>
                <c:pt idx="17403">
                  <c:v>2446.2890599999987</c:v>
                </c:pt>
                <c:pt idx="17404">
                  <c:v>2446.2890599999987</c:v>
                </c:pt>
                <c:pt idx="17405">
                  <c:v>2446.2890599999987</c:v>
                </c:pt>
                <c:pt idx="17406">
                  <c:v>2446.2890599999987</c:v>
                </c:pt>
                <c:pt idx="17407">
                  <c:v>2446.2890599999987</c:v>
                </c:pt>
                <c:pt idx="17408">
                  <c:v>2446.2890599999987</c:v>
                </c:pt>
                <c:pt idx="17409">
                  <c:v>2446.2890599999987</c:v>
                </c:pt>
                <c:pt idx="17410">
                  <c:v>2446.2890599999987</c:v>
                </c:pt>
                <c:pt idx="17411">
                  <c:v>2446.2890599999987</c:v>
                </c:pt>
                <c:pt idx="17412">
                  <c:v>2446.2890599999987</c:v>
                </c:pt>
                <c:pt idx="17413">
                  <c:v>2446.2890599999987</c:v>
                </c:pt>
                <c:pt idx="17414">
                  <c:v>2448.73047</c:v>
                </c:pt>
                <c:pt idx="17415">
                  <c:v>2446.2890599999987</c:v>
                </c:pt>
                <c:pt idx="17416">
                  <c:v>2446.2890599999987</c:v>
                </c:pt>
                <c:pt idx="17417">
                  <c:v>2446.2890599999987</c:v>
                </c:pt>
                <c:pt idx="17418">
                  <c:v>2446.2890599999987</c:v>
                </c:pt>
                <c:pt idx="17419">
                  <c:v>2446.2890599999987</c:v>
                </c:pt>
                <c:pt idx="17420">
                  <c:v>2446.2890599999987</c:v>
                </c:pt>
                <c:pt idx="17421">
                  <c:v>2446.2890599999987</c:v>
                </c:pt>
                <c:pt idx="17422">
                  <c:v>2446.2890599999987</c:v>
                </c:pt>
                <c:pt idx="17423">
                  <c:v>2446.2890599999987</c:v>
                </c:pt>
                <c:pt idx="17424">
                  <c:v>2446.2890599999987</c:v>
                </c:pt>
                <c:pt idx="17425">
                  <c:v>2446.2890599999987</c:v>
                </c:pt>
                <c:pt idx="17426">
                  <c:v>2446.2890599999987</c:v>
                </c:pt>
                <c:pt idx="17427">
                  <c:v>2446.2890599999987</c:v>
                </c:pt>
                <c:pt idx="17428">
                  <c:v>2448.73047</c:v>
                </c:pt>
                <c:pt idx="17429">
                  <c:v>2446.2890599999987</c:v>
                </c:pt>
                <c:pt idx="17430">
                  <c:v>2443.8476599999999</c:v>
                </c:pt>
                <c:pt idx="17431">
                  <c:v>2446.2890599999987</c:v>
                </c:pt>
                <c:pt idx="17432">
                  <c:v>2446.2890599999987</c:v>
                </c:pt>
                <c:pt idx="17433">
                  <c:v>2446.2890599999987</c:v>
                </c:pt>
                <c:pt idx="17434">
                  <c:v>2448.73047</c:v>
                </c:pt>
                <c:pt idx="17435">
                  <c:v>2446.2890599999987</c:v>
                </c:pt>
                <c:pt idx="17436">
                  <c:v>2446.2890599999987</c:v>
                </c:pt>
                <c:pt idx="17437">
                  <c:v>2446.2890599999987</c:v>
                </c:pt>
                <c:pt idx="17438">
                  <c:v>2446.2890599999987</c:v>
                </c:pt>
                <c:pt idx="17439">
                  <c:v>2446.2890599999987</c:v>
                </c:pt>
                <c:pt idx="17440">
                  <c:v>2446.2890599999987</c:v>
                </c:pt>
                <c:pt idx="17441">
                  <c:v>2446.2890599999987</c:v>
                </c:pt>
                <c:pt idx="17442">
                  <c:v>2446.2890599999987</c:v>
                </c:pt>
                <c:pt idx="17443">
                  <c:v>2446.2890599999987</c:v>
                </c:pt>
                <c:pt idx="17444">
                  <c:v>2446.2890599999987</c:v>
                </c:pt>
                <c:pt idx="17445">
                  <c:v>2446.2890599999987</c:v>
                </c:pt>
                <c:pt idx="17446">
                  <c:v>2446.2890599999987</c:v>
                </c:pt>
                <c:pt idx="17447">
                  <c:v>2446.2890599999987</c:v>
                </c:pt>
                <c:pt idx="17448">
                  <c:v>2446.2890599999987</c:v>
                </c:pt>
                <c:pt idx="17449">
                  <c:v>2446.2890599999987</c:v>
                </c:pt>
                <c:pt idx="17450">
                  <c:v>2446.2890599999987</c:v>
                </c:pt>
                <c:pt idx="17451">
                  <c:v>2446.2890599999987</c:v>
                </c:pt>
                <c:pt idx="17452">
                  <c:v>2448.73047</c:v>
                </c:pt>
                <c:pt idx="17453">
                  <c:v>2446.2890599999987</c:v>
                </c:pt>
                <c:pt idx="17454">
                  <c:v>2446.2890599999987</c:v>
                </c:pt>
                <c:pt idx="17455">
                  <c:v>2446.2890599999987</c:v>
                </c:pt>
                <c:pt idx="17456">
                  <c:v>2446.2890599999987</c:v>
                </c:pt>
                <c:pt idx="17457">
                  <c:v>2446.2890599999987</c:v>
                </c:pt>
                <c:pt idx="17458">
                  <c:v>2446.2890599999987</c:v>
                </c:pt>
                <c:pt idx="17459">
                  <c:v>2446.2890599999987</c:v>
                </c:pt>
                <c:pt idx="17460">
                  <c:v>2446.2890599999987</c:v>
                </c:pt>
                <c:pt idx="17461">
                  <c:v>2446.2890599999987</c:v>
                </c:pt>
                <c:pt idx="17462">
                  <c:v>2446.2890599999987</c:v>
                </c:pt>
                <c:pt idx="17463">
                  <c:v>2446.2890599999987</c:v>
                </c:pt>
                <c:pt idx="17464">
                  <c:v>2446.2890599999987</c:v>
                </c:pt>
                <c:pt idx="17465">
                  <c:v>2446.2890599999987</c:v>
                </c:pt>
                <c:pt idx="17466">
                  <c:v>2446.2890599999987</c:v>
                </c:pt>
                <c:pt idx="17467">
                  <c:v>2446.2890599999987</c:v>
                </c:pt>
                <c:pt idx="17468">
                  <c:v>2446.2890599999987</c:v>
                </c:pt>
                <c:pt idx="17469">
                  <c:v>2446.2890599999987</c:v>
                </c:pt>
                <c:pt idx="17470">
                  <c:v>2446.2890599999987</c:v>
                </c:pt>
                <c:pt idx="17471">
                  <c:v>2446.2890599999987</c:v>
                </c:pt>
                <c:pt idx="17472">
                  <c:v>2446.2890599999987</c:v>
                </c:pt>
                <c:pt idx="17473">
                  <c:v>2448.73047</c:v>
                </c:pt>
                <c:pt idx="17474">
                  <c:v>2446.2890599999987</c:v>
                </c:pt>
                <c:pt idx="17475">
                  <c:v>2446.2890599999987</c:v>
                </c:pt>
                <c:pt idx="17476">
                  <c:v>2446.2890599999987</c:v>
                </c:pt>
                <c:pt idx="17477">
                  <c:v>2446.2890599999987</c:v>
                </c:pt>
                <c:pt idx="17478">
                  <c:v>2446.2890599999987</c:v>
                </c:pt>
                <c:pt idx="17479">
                  <c:v>2446.2890599999987</c:v>
                </c:pt>
                <c:pt idx="17480">
                  <c:v>2446.2890599999987</c:v>
                </c:pt>
                <c:pt idx="17481">
                  <c:v>2446.2890599999987</c:v>
                </c:pt>
                <c:pt idx="17482">
                  <c:v>2446.2890599999987</c:v>
                </c:pt>
                <c:pt idx="17483">
                  <c:v>2446.2890599999987</c:v>
                </c:pt>
                <c:pt idx="17484">
                  <c:v>2446.2890599999987</c:v>
                </c:pt>
                <c:pt idx="17485">
                  <c:v>2448.73047</c:v>
                </c:pt>
                <c:pt idx="17486">
                  <c:v>2446.2890599999987</c:v>
                </c:pt>
                <c:pt idx="17487">
                  <c:v>2446.2890599999987</c:v>
                </c:pt>
                <c:pt idx="17488">
                  <c:v>2446.2890599999987</c:v>
                </c:pt>
                <c:pt idx="17489">
                  <c:v>2446.2890599999987</c:v>
                </c:pt>
                <c:pt idx="17490">
                  <c:v>2446.2890599999987</c:v>
                </c:pt>
                <c:pt idx="17491">
                  <c:v>2446.2890599999987</c:v>
                </c:pt>
                <c:pt idx="17492">
                  <c:v>2446.2890599999987</c:v>
                </c:pt>
                <c:pt idx="17493">
                  <c:v>2446.2890599999987</c:v>
                </c:pt>
                <c:pt idx="17494">
                  <c:v>2448.73047</c:v>
                </c:pt>
                <c:pt idx="17495">
                  <c:v>2446.2890599999987</c:v>
                </c:pt>
                <c:pt idx="17496">
                  <c:v>2446.2890599999987</c:v>
                </c:pt>
                <c:pt idx="17497">
                  <c:v>2446.2890599999987</c:v>
                </c:pt>
                <c:pt idx="17498">
                  <c:v>2446.2890599999987</c:v>
                </c:pt>
                <c:pt idx="17499">
                  <c:v>2446.2890599999987</c:v>
                </c:pt>
                <c:pt idx="17500">
                  <c:v>2446.2890599999987</c:v>
                </c:pt>
                <c:pt idx="17501">
                  <c:v>2446.2890599999987</c:v>
                </c:pt>
                <c:pt idx="17502">
                  <c:v>2446.2890599999987</c:v>
                </c:pt>
                <c:pt idx="17503">
                  <c:v>2446.2890599999987</c:v>
                </c:pt>
                <c:pt idx="17504">
                  <c:v>2446.2890599999987</c:v>
                </c:pt>
                <c:pt idx="17505">
                  <c:v>2446.2890599999987</c:v>
                </c:pt>
                <c:pt idx="17506">
                  <c:v>2443.8476599999999</c:v>
                </c:pt>
                <c:pt idx="17507">
                  <c:v>2446.2890599999987</c:v>
                </c:pt>
                <c:pt idx="17508">
                  <c:v>2446.2890599999987</c:v>
                </c:pt>
                <c:pt idx="17509">
                  <c:v>2446.2890599999987</c:v>
                </c:pt>
                <c:pt idx="17510">
                  <c:v>2446.2890599999987</c:v>
                </c:pt>
                <c:pt idx="17511">
                  <c:v>2448.73047</c:v>
                </c:pt>
                <c:pt idx="17512">
                  <c:v>2446.2890599999987</c:v>
                </c:pt>
                <c:pt idx="17513">
                  <c:v>2446.2890599999987</c:v>
                </c:pt>
                <c:pt idx="17514">
                  <c:v>2446.2890599999987</c:v>
                </c:pt>
                <c:pt idx="17515">
                  <c:v>2446.2890599999987</c:v>
                </c:pt>
                <c:pt idx="17516">
                  <c:v>2446.2890599999987</c:v>
                </c:pt>
                <c:pt idx="17517">
                  <c:v>2446.2890599999987</c:v>
                </c:pt>
                <c:pt idx="17518">
                  <c:v>2446.2890599999987</c:v>
                </c:pt>
                <c:pt idx="17519">
                  <c:v>2446.2890599999987</c:v>
                </c:pt>
                <c:pt idx="17520">
                  <c:v>2448.73047</c:v>
                </c:pt>
                <c:pt idx="17521">
                  <c:v>2446.2890599999987</c:v>
                </c:pt>
                <c:pt idx="17522">
                  <c:v>2446.2890599999987</c:v>
                </c:pt>
                <c:pt idx="17523">
                  <c:v>2446.2890599999987</c:v>
                </c:pt>
                <c:pt idx="17524">
                  <c:v>2446.2890599999987</c:v>
                </c:pt>
                <c:pt idx="17525">
                  <c:v>2443.8476599999999</c:v>
                </c:pt>
                <c:pt idx="17526">
                  <c:v>2446.2890599999987</c:v>
                </c:pt>
                <c:pt idx="17527">
                  <c:v>2446.2890599999987</c:v>
                </c:pt>
                <c:pt idx="17528">
                  <c:v>2446.2890599999987</c:v>
                </c:pt>
                <c:pt idx="17529">
                  <c:v>2446.2890599999987</c:v>
                </c:pt>
                <c:pt idx="17530">
                  <c:v>2446.2890599999987</c:v>
                </c:pt>
                <c:pt idx="17531">
                  <c:v>2446.2890599999987</c:v>
                </c:pt>
                <c:pt idx="17532">
                  <c:v>2446.2890599999987</c:v>
                </c:pt>
                <c:pt idx="17533">
                  <c:v>2446.2890599999987</c:v>
                </c:pt>
                <c:pt idx="17534">
                  <c:v>2446.2890599999987</c:v>
                </c:pt>
                <c:pt idx="17535">
                  <c:v>2446.2890599999987</c:v>
                </c:pt>
                <c:pt idx="17536">
                  <c:v>2446.2890599999987</c:v>
                </c:pt>
                <c:pt idx="17537">
                  <c:v>2446.2890599999987</c:v>
                </c:pt>
                <c:pt idx="17538">
                  <c:v>2446.2890599999987</c:v>
                </c:pt>
                <c:pt idx="17539">
                  <c:v>2446.2890599999987</c:v>
                </c:pt>
                <c:pt idx="17540">
                  <c:v>2446.2890599999987</c:v>
                </c:pt>
                <c:pt idx="17541">
                  <c:v>2446.2890599999987</c:v>
                </c:pt>
                <c:pt idx="17542">
                  <c:v>2446.2890599999987</c:v>
                </c:pt>
                <c:pt idx="17543">
                  <c:v>2446.2890599999987</c:v>
                </c:pt>
                <c:pt idx="17544">
                  <c:v>2446.2890599999987</c:v>
                </c:pt>
                <c:pt idx="17545">
                  <c:v>2446.2890599999987</c:v>
                </c:pt>
                <c:pt idx="17546">
                  <c:v>2446.2890599999987</c:v>
                </c:pt>
                <c:pt idx="17547">
                  <c:v>2446.2890599999987</c:v>
                </c:pt>
                <c:pt idx="17548">
                  <c:v>2446.2890599999987</c:v>
                </c:pt>
                <c:pt idx="17549">
                  <c:v>2446.2890599999987</c:v>
                </c:pt>
                <c:pt idx="17550">
                  <c:v>2446.2890599999987</c:v>
                </c:pt>
                <c:pt idx="17551">
                  <c:v>2446.2890599999987</c:v>
                </c:pt>
                <c:pt idx="17552">
                  <c:v>2446.2890599999987</c:v>
                </c:pt>
                <c:pt idx="17553">
                  <c:v>2446.2890599999987</c:v>
                </c:pt>
                <c:pt idx="17554">
                  <c:v>2446.2890599999987</c:v>
                </c:pt>
                <c:pt idx="17555">
                  <c:v>2446.2890599999987</c:v>
                </c:pt>
                <c:pt idx="17556">
                  <c:v>2446.2890599999987</c:v>
                </c:pt>
                <c:pt idx="17557">
                  <c:v>2446.2890599999987</c:v>
                </c:pt>
                <c:pt idx="17558">
                  <c:v>2446.2890599999987</c:v>
                </c:pt>
                <c:pt idx="17559">
                  <c:v>2446.2890599999987</c:v>
                </c:pt>
                <c:pt idx="17560">
                  <c:v>2448.73047</c:v>
                </c:pt>
                <c:pt idx="17561">
                  <c:v>2446.2890599999987</c:v>
                </c:pt>
                <c:pt idx="17562">
                  <c:v>2446.2890599999987</c:v>
                </c:pt>
                <c:pt idx="17563">
                  <c:v>2446.2890599999987</c:v>
                </c:pt>
                <c:pt idx="17564">
                  <c:v>2446.2890599999987</c:v>
                </c:pt>
                <c:pt idx="17565">
                  <c:v>2446.2890599999987</c:v>
                </c:pt>
                <c:pt idx="17566">
                  <c:v>2446.2890599999987</c:v>
                </c:pt>
                <c:pt idx="17567">
                  <c:v>2446.2890599999987</c:v>
                </c:pt>
                <c:pt idx="17568">
                  <c:v>2448.73047</c:v>
                </c:pt>
                <c:pt idx="17569">
                  <c:v>2446.2890599999987</c:v>
                </c:pt>
                <c:pt idx="17570">
                  <c:v>2446.2890599999987</c:v>
                </c:pt>
                <c:pt idx="17571">
                  <c:v>2448.73047</c:v>
                </c:pt>
                <c:pt idx="17572">
                  <c:v>2446.2890599999987</c:v>
                </c:pt>
                <c:pt idx="17573">
                  <c:v>2446.2890599999987</c:v>
                </c:pt>
                <c:pt idx="17574">
                  <c:v>2446.2890599999987</c:v>
                </c:pt>
                <c:pt idx="17575">
                  <c:v>2446.2890599999987</c:v>
                </c:pt>
                <c:pt idx="17576">
                  <c:v>2446.2890599999987</c:v>
                </c:pt>
                <c:pt idx="17577">
                  <c:v>2446.2890599999987</c:v>
                </c:pt>
                <c:pt idx="17578">
                  <c:v>2446.2890599999987</c:v>
                </c:pt>
                <c:pt idx="17579">
                  <c:v>2446.2890599999987</c:v>
                </c:pt>
                <c:pt idx="17580">
                  <c:v>2446.2890599999987</c:v>
                </c:pt>
                <c:pt idx="17581">
                  <c:v>2446.2890599999987</c:v>
                </c:pt>
                <c:pt idx="17582">
                  <c:v>2448.73047</c:v>
                </c:pt>
                <c:pt idx="17583">
                  <c:v>2446.2890599999987</c:v>
                </c:pt>
                <c:pt idx="17584">
                  <c:v>2446.2890599999987</c:v>
                </c:pt>
                <c:pt idx="17585">
                  <c:v>2443.8476599999999</c:v>
                </c:pt>
                <c:pt idx="17586">
                  <c:v>2446.2890599999987</c:v>
                </c:pt>
                <c:pt idx="17587">
                  <c:v>2446.2890599999987</c:v>
                </c:pt>
                <c:pt idx="17588">
                  <c:v>2446.2890599999987</c:v>
                </c:pt>
                <c:pt idx="17589">
                  <c:v>2446.2890599999987</c:v>
                </c:pt>
                <c:pt idx="17590">
                  <c:v>2446.2890599999987</c:v>
                </c:pt>
                <c:pt idx="17591">
                  <c:v>2446.2890599999987</c:v>
                </c:pt>
                <c:pt idx="17592">
                  <c:v>2446.2890599999987</c:v>
                </c:pt>
                <c:pt idx="17593">
                  <c:v>2446.2890599999987</c:v>
                </c:pt>
                <c:pt idx="17594">
                  <c:v>2446.2890599999987</c:v>
                </c:pt>
                <c:pt idx="17595">
                  <c:v>2446.2890599999987</c:v>
                </c:pt>
                <c:pt idx="17596">
                  <c:v>2446.2890599999987</c:v>
                </c:pt>
                <c:pt idx="17597">
                  <c:v>2448.73047</c:v>
                </c:pt>
                <c:pt idx="17598">
                  <c:v>2446.2890599999987</c:v>
                </c:pt>
                <c:pt idx="17599">
                  <c:v>2446.2890599999987</c:v>
                </c:pt>
                <c:pt idx="17600">
                  <c:v>2446.2890599999987</c:v>
                </c:pt>
                <c:pt idx="17601">
                  <c:v>2448.73047</c:v>
                </c:pt>
                <c:pt idx="17602">
                  <c:v>2446.2890599999987</c:v>
                </c:pt>
                <c:pt idx="17603">
                  <c:v>2446.2890599999987</c:v>
                </c:pt>
                <c:pt idx="17604">
                  <c:v>2446.2890599999987</c:v>
                </c:pt>
                <c:pt idx="17605">
                  <c:v>2446.2890599999987</c:v>
                </c:pt>
                <c:pt idx="17606">
                  <c:v>2448.73047</c:v>
                </c:pt>
                <c:pt idx="17607">
                  <c:v>2446.2890599999987</c:v>
                </c:pt>
                <c:pt idx="17608">
                  <c:v>2446.2890599999987</c:v>
                </c:pt>
                <c:pt idx="17609">
                  <c:v>2448.73047</c:v>
                </c:pt>
                <c:pt idx="17610">
                  <c:v>2448.73047</c:v>
                </c:pt>
                <c:pt idx="17611">
                  <c:v>2446.2890599999987</c:v>
                </c:pt>
                <c:pt idx="17612">
                  <c:v>2446.2890599999987</c:v>
                </c:pt>
                <c:pt idx="17613">
                  <c:v>2446.2890599999987</c:v>
                </c:pt>
                <c:pt idx="17614">
                  <c:v>2446.2890599999987</c:v>
                </c:pt>
                <c:pt idx="17615">
                  <c:v>2446.2890599999987</c:v>
                </c:pt>
                <c:pt idx="17616">
                  <c:v>2446.2890599999987</c:v>
                </c:pt>
                <c:pt idx="17617">
                  <c:v>2446.2890599999987</c:v>
                </c:pt>
                <c:pt idx="17618">
                  <c:v>2446.2890599999987</c:v>
                </c:pt>
                <c:pt idx="17619">
                  <c:v>2446.2890599999987</c:v>
                </c:pt>
                <c:pt idx="17620">
                  <c:v>2446.2890599999987</c:v>
                </c:pt>
                <c:pt idx="17621">
                  <c:v>2446.2890599999987</c:v>
                </c:pt>
                <c:pt idx="17622">
                  <c:v>2446.2890599999987</c:v>
                </c:pt>
                <c:pt idx="17623">
                  <c:v>2446.2890599999987</c:v>
                </c:pt>
                <c:pt idx="17624">
                  <c:v>2446.2890599999987</c:v>
                </c:pt>
                <c:pt idx="17625">
                  <c:v>2448.73047</c:v>
                </c:pt>
                <c:pt idx="17626">
                  <c:v>2446.2890599999987</c:v>
                </c:pt>
                <c:pt idx="17627">
                  <c:v>2446.2890599999987</c:v>
                </c:pt>
                <c:pt idx="17628">
                  <c:v>2446.2890599999987</c:v>
                </c:pt>
                <c:pt idx="17629">
                  <c:v>2446.2890599999987</c:v>
                </c:pt>
                <c:pt idx="17630">
                  <c:v>2446.2890599999987</c:v>
                </c:pt>
                <c:pt idx="17631">
                  <c:v>2446.2890599999987</c:v>
                </c:pt>
                <c:pt idx="17632">
                  <c:v>2446.2890599999987</c:v>
                </c:pt>
                <c:pt idx="17633">
                  <c:v>2446.2890599999987</c:v>
                </c:pt>
                <c:pt idx="17634">
                  <c:v>2446.2890599999987</c:v>
                </c:pt>
                <c:pt idx="17635">
                  <c:v>2446.2890599999987</c:v>
                </c:pt>
                <c:pt idx="17636">
                  <c:v>2446.2890599999987</c:v>
                </c:pt>
                <c:pt idx="17637">
                  <c:v>2446.2890599999987</c:v>
                </c:pt>
                <c:pt idx="17638">
                  <c:v>2446.2890599999987</c:v>
                </c:pt>
                <c:pt idx="17639">
                  <c:v>2446.2890599999987</c:v>
                </c:pt>
                <c:pt idx="17640">
                  <c:v>2448.73047</c:v>
                </c:pt>
                <c:pt idx="17641">
                  <c:v>2446.2890599999987</c:v>
                </c:pt>
                <c:pt idx="17642">
                  <c:v>2446.2890599999987</c:v>
                </c:pt>
                <c:pt idx="17643">
                  <c:v>2446.2890599999987</c:v>
                </c:pt>
                <c:pt idx="17644">
                  <c:v>2446.2890599999987</c:v>
                </c:pt>
                <c:pt idx="17645">
                  <c:v>2446.2890599999987</c:v>
                </c:pt>
                <c:pt idx="17646">
                  <c:v>2446.2890599999987</c:v>
                </c:pt>
                <c:pt idx="17647">
                  <c:v>2446.2890599999987</c:v>
                </c:pt>
                <c:pt idx="17648">
                  <c:v>2446.2890599999987</c:v>
                </c:pt>
                <c:pt idx="17649">
                  <c:v>2446.2890599999987</c:v>
                </c:pt>
                <c:pt idx="17650">
                  <c:v>2446.2890599999987</c:v>
                </c:pt>
                <c:pt idx="17651">
                  <c:v>2446.2890599999987</c:v>
                </c:pt>
                <c:pt idx="17652">
                  <c:v>2446.2890599999987</c:v>
                </c:pt>
                <c:pt idx="17653">
                  <c:v>2446.2890599999987</c:v>
                </c:pt>
                <c:pt idx="17654">
                  <c:v>2446.2890599999987</c:v>
                </c:pt>
                <c:pt idx="17655">
                  <c:v>2443.8476599999999</c:v>
                </c:pt>
                <c:pt idx="17656">
                  <c:v>2446.2890599999987</c:v>
                </c:pt>
                <c:pt idx="17657">
                  <c:v>2448.73047</c:v>
                </c:pt>
                <c:pt idx="17658">
                  <c:v>2446.2890599999987</c:v>
                </c:pt>
                <c:pt idx="17659">
                  <c:v>2446.2890599999987</c:v>
                </c:pt>
                <c:pt idx="17660">
                  <c:v>2443.8476599999999</c:v>
                </c:pt>
                <c:pt idx="17661">
                  <c:v>2446.2890599999987</c:v>
                </c:pt>
                <c:pt idx="17662">
                  <c:v>2446.2890599999987</c:v>
                </c:pt>
                <c:pt idx="17663">
                  <c:v>2443.8476599999999</c:v>
                </c:pt>
                <c:pt idx="17664">
                  <c:v>2446.2890599999987</c:v>
                </c:pt>
                <c:pt idx="17665">
                  <c:v>2446.2890599999987</c:v>
                </c:pt>
                <c:pt idx="17666">
                  <c:v>2446.2890599999987</c:v>
                </c:pt>
                <c:pt idx="17667">
                  <c:v>2446.2890599999987</c:v>
                </c:pt>
                <c:pt idx="17668">
                  <c:v>2446.2890599999987</c:v>
                </c:pt>
                <c:pt idx="17669">
                  <c:v>2446.2890599999987</c:v>
                </c:pt>
                <c:pt idx="17670">
                  <c:v>2446.2890599999987</c:v>
                </c:pt>
                <c:pt idx="17671">
                  <c:v>2446.2890599999987</c:v>
                </c:pt>
                <c:pt idx="17672">
                  <c:v>2446.2890599999987</c:v>
                </c:pt>
                <c:pt idx="17673">
                  <c:v>2446.2890599999987</c:v>
                </c:pt>
                <c:pt idx="17674">
                  <c:v>2446.2890599999987</c:v>
                </c:pt>
                <c:pt idx="17675">
                  <c:v>2446.2890599999987</c:v>
                </c:pt>
                <c:pt idx="17676">
                  <c:v>2446.2890599999987</c:v>
                </c:pt>
                <c:pt idx="17677">
                  <c:v>2446.2890599999987</c:v>
                </c:pt>
                <c:pt idx="17678">
                  <c:v>2446.2890599999987</c:v>
                </c:pt>
                <c:pt idx="17679">
                  <c:v>2446.2890599999987</c:v>
                </c:pt>
                <c:pt idx="17680">
                  <c:v>2446.2890599999987</c:v>
                </c:pt>
                <c:pt idx="17681">
                  <c:v>2446.2890599999987</c:v>
                </c:pt>
                <c:pt idx="17682">
                  <c:v>2446.2890599999987</c:v>
                </c:pt>
                <c:pt idx="17683">
                  <c:v>2446.2890599999987</c:v>
                </c:pt>
                <c:pt idx="17684">
                  <c:v>2446.2890599999987</c:v>
                </c:pt>
                <c:pt idx="17685">
                  <c:v>2446.2890599999987</c:v>
                </c:pt>
                <c:pt idx="17686">
                  <c:v>2446.2890599999987</c:v>
                </c:pt>
                <c:pt idx="17687">
                  <c:v>2446.2890599999987</c:v>
                </c:pt>
                <c:pt idx="17688">
                  <c:v>2443.8476599999999</c:v>
                </c:pt>
                <c:pt idx="17689">
                  <c:v>2446.2890599999987</c:v>
                </c:pt>
                <c:pt idx="17690">
                  <c:v>2446.2890599999987</c:v>
                </c:pt>
                <c:pt idx="17691">
                  <c:v>2443.8476599999999</c:v>
                </c:pt>
                <c:pt idx="17692">
                  <c:v>2446.2890599999987</c:v>
                </c:pt>
                <c:pt idx="17693">
                  <c:v>2446.2890599999987</c:v>
                </c:pt>
                <c:pt idx="17694">
                  <c:v>2443.8476599999999</c:v>
                </c:pt>
                <c:pt idx="17695">
                  <c:v>2446.2890599999987</c:v>
                </c:pt>
                <c:pt idx="17696">
                  <c:v>2446.2890599999987</c:v>
                </c:pt>
                <c:pt idx="17697">
                  <c:v>2446.2890599999987</c:v>
                </c:pt>
                <c:pt idx="17698">
                  <c:v>2446.2890599999987</c:v>
                </c:pt>
                <c:pt idx="17699">
                  <c:v>2446.2890599999987</c:v>
                </c:pt>
                <c:pt idx="17700">
                  <c:v>2446.2890599999987</c:v>
                </c:pt>
                <c:pt idx="17701">
                  <c:v>2446.2890599999987</c:v>
                </c:pt>
                <c:pt idx="17702">
                  <c:v>2446.2890599999987</c:v>
                </c:pt>
                <c:pt idx="17703">
                  <c:v>2446.2890599999987</c:v>
                </c:pt>
                <c:pt idx="17704">
                  <c:v>2446.2890599999987</c:v>
                </c:pt>
                <c:pt idx="17705">
                  <c:v>2446.2890599999987</c:v>
                </c:pt>
                <c:pt idx="17706">
                  <c:v>2446.2890599999987</c:v>
                </c:pt>
                <c:pt idx="17707">
                  <c:v>2446.2890599999987</c:v>
                </c:pt>
                <c:pt idx="17708">
                  <c:v>2443.8476599999999</c:v>
                </c:pt>
                <c:pt idx="17709">
                  <c:v>2446.2890599999987</c:v>
                </c:pt>
                <c:pt idx="17710">
                  <c:v>2446.2890599999987</c:v>
                </c:pt>
                <c:pt idx="17711">
                  <c:v>2446.2890599999987</c:v>
                </c:pt>
                <c:pt idx="17712">
                  <c:v>2446.2890599999987</c:v>
                </c:pt>
                <c:pt idx="17713">
                  <c:v>2446.2890599999987</c:v>
                </c:pt>
                <c:pt idx="17714">
                  <c:v>2446.2890599999987</c:v>
                </c:pt>
                <c:pt idx="17715">
                  <c:v>2446.2890599999987</c:v>
                </c:pt>
                <c:pt idx="17716">
                  <c:v>2446.2890599999987</c:v>
                </c:pt>
                <c:pt idx="17717">
                  <c:v>2448.73047</c:v>
                </c:pt>
                <c:pt idx="17718">
                  <c:v>2446.2890599999987</c:v>
                </c:pt>
                <c:pt idx="17719">
                  <c:v>2446.2890599999987</c:v>
                </c:pt>
                <c:pt idx="17720">
                  <c:v>2446.2890599999987</c:v>
                </c:pt>
                <c:pt idx="17721">
                  <c:v>2446.2890599999987</c:v>
                </c:pt>
                <c:pt idx="17722">
                  <c:v>2446.2890599999987</c:v>
                </c:pt>
                <c:pt idx="17723">
                  <c:v>2446.2890599999987</c:v>
                </c:pt>
                <c:pt idx="17724">
                  <c:v>2446.2890599999987</c:v>
                </c:pt>
                <c:pt idx="17725">
                  <c:v>2446.2890599999987</c:v>
                </c:pt>
                <c:pt idx="17726">
                  <c:v>2446.2890599999987</c:v>
                </c:pt>
                <c:pt idx="17727">
                  <c:v>2443.8476599999999</c:v>
                </c:pt>
                <c:pt idx="17728">
                  <c:v>2446.2890599999987</c:v>
                </c:pt>
                <c:pt idx="17729">
                  <c:v>2446.2890599999987</c:v>
                </c:pt>
                <c:pt idx="17730">
                  <c:v>2446.2890599999987</c:v>
                </c:pt>
                <c:pt idx="17731">
                  <c:v>2446.2890599999987</c:v>
                </c:pt>
                <c:pt idx="17732">
                  <c:v>2446.2890599999987</c:v>
                </c:pt>
                <c:pt idx="17733">
                  <c:v>2446.2890599999987</c:v>
                </c:pt>
                <c:pt idx="17734">
                  <c:v>2446.2890599999987</c:v>
                </c:pt>
                <c:pt idx="17735">
                  <c:v>2446.2890599999987</c:v>
                </c:pt>
                <c:pt idx="17736">
                  <c:v>2446.2890599999987</c:v>
                </c:pt>
                <c:pt idx="17737">
                  <c:v>2446.2890599999987</c:v>
                </c:pt>
                <c:pt idx="17738">
                  <c:v>2448.73047</c:v>
                </c:pt>
                <c:pt idx="17739">
                  <c:v>2446.2890599999987</c:v>
                </c:pt>
                <c:pt idx="17740">
                  <c:v>2446.2890599999987</c:v>
                </c:pt>
                <c:pt idx="17741">
                  <c:v>2446.2890599999987</c:v>
                </c:pt>
                <c:pt idx="17742">
                  <c:v>2443.8476599999999</c:v>
                </c:pt>
                <c:pt idx="17743">
                  <c:v>2446.2890599999987</c:v>
                </c:pt>
                <c:pt idx="17744">
                  <c:v>2446.2890599999987</c:v>
                </c:pt>
                <c:pt idx="17745">
                  <c:v>2446.2890599999987</c:v>
                </c:pt>
                <c:pt idx="17746">
                  <c:v>2446.2890599999987</c:v>
                </c:pt>
                <c:pt idx="17747">
                  <c:v>2448.73047</c:v>
                </c:pt>
                <c:pt idx="17748">
                  <c:v>2446.2890599999987</c:v>
                </c:pt>
                <c:pt idx="17749">
                  <c:v>2446.2890599999987</c:v>
                </c:pt>
                <c:pt idx="17750">
                  <c:v>2446.2890599999987</c:v>
                </c:pt>
                <c:pt idx="17751">
                  <c:v>2443.8476599999999</c:v>
                </c:pt>
                <c:pt idx="17752">
                  <c:v>2446.2890599999987</c:v>
                </c:pt>
                <c:pt idx="17753">
                  <c:v>2446.2890599999987</c:v>
                </c:pt>
                <c:pt idx="17754">
                  <c:v>2446.2890599999987</c:v>
                </c:pt>
                <c:pt idx="17755">
                  <c:v>2446.2890599999987</c:v>
                </c:pt>
                <c:pt idx="17756">
                  <c:v>2446.2890599999987</c:v>
                </c:pt>
                <c:pt idx="17757">
                  <c:v>2443.8476599999999</c:v>
                </c:pt>
                <c:pt idx="17758">
                  <c:v>2446.2890599999987</c:v>
                </c:pt>
                <c:pt idx="17759">
                  <c:v>2446.2890599999987</c:v>
                </c:pt>
                <c:pt idx="17760">
                  <c:v>2446.2890599999987</c:v>
                </c:pt>
                <c:pt idx="17761">
                  <c:v>2448.73047</c:v>
                </c:pt>
                <c:pt idx="17762">
                  <c:v>2443.8476599999999</c:v>
                </c:pt>
                <c:pt idx="17763">
                  <c:v>2446.2890599999987</c:v>
                </c:pt>
                <c:pt idx="17764">
                  <c:v>2446.2890599999987</c:v>
                </c:pt>
                <c:pt idx="17765">
                  <c:v>2448.73047</c:v>
                </c:pt>
                <c:pt idx="17766">
                  <c:v>2443.8476599999999</c:v>
                </c:pt>
                <c:pt idx="17767">
                  <c:v>2446.2890599999987</c:v>
                </c:pt>
                <c:pt idx="17768">
                  <c:v>2446.2890599999987</c:v>
                </c:pt>
                <c:pt idx="17769">
                  <c:v>2446.2890599999987</c:v>
                </c:pt>
                <c:pt idx="17770">
                  <c:v>2446.2890599999987</c:v>
                </c:pt>
                <c:pt idx="17771">
                  <c:v>2446.2890599999987</c:v>
                </c:pt>
                <c:pt idx="17772">
                  <c:v>2443.8476599999999</c:v>
                </c:pt>
                <c:pt idx="17773">
                  <c:v>2446.2890599999987</c:v>
                </c:pt>
                <c:pt idx="17774">
                  <c:v>2446.2890599999987</c:v>
                </c:pt>
                <c:pt idx="17775">
                  <c:v>2446.2890599999987</c:v>
                </c:pt>
                <c:pt idx="17776">
                  <c:v>2446.2890599999987</c:v>
                </c:pt>
                <c:pt idx="17777">
                  <c:v>2446.2890599999987</c:v>
                </c:pt>
                <c:pt idx="17778">
                  <c:v>2446.2890599999987</c:v>
                </c:pt>
                <c:pt idx="17779">
                  <c:v>2446.2890599999987</c:v>
                </c:pt>
                <c:pt idx="17780">
                  <c:v>2446.2890599999987</c:v>
                </c:pt>
                <c:pt idx="17781">
                  <c:v>2446.2890599999987</c:v>
                </c:pt>
                <c:pt idx="17782">
                  <c:v>2446.2890599999987</c:v>
                </c:pt>
                <c:pt idx="17783">
                  <c:v>2446.2890599999987</c:v>
                </c:pt>
                <c:pt idx="17784">
                  <c:v>2446.2890599999987</c:v>
                </c:pt>
                <c:pt idx="17785">
                  <c:v>2446.2890599999987</c:v>
                </c:pt>
                <c:pt idx="17786">
                  <c:v>2446.2890599999987</c:v>
                </c:pt>
                <c:pt idx="17787">
                  <c:v>2446.2890599999987</c:v>
                </c:pt>
                <c:pt idx="17788">
                  <c:v>2446.2890599999987</c:v>
                </c:pt>
                <c:pt idx="17789">
                  <c:v>2446.2890599999987</c:v>
                </c:pt>
                <c:pt idx="17790">
                  <c:v>2446.2890599999987</c:v>
                </c:pt>
                <c:pt idx="17791">
                  <c:v>2443.8476599999999</c:v>
                </c:pt>
                <c:pt idx="17792">
                  <c:v>2446.2890599999987</c:v>
                </c:pt>
                <c:pt idx="17793">
                  <c:v>2443.8476599999999</c:v>
                </c:pt>
                <c:pt idx="17794">
                  <c:v>2446.2890599999987</c:v>
                </c:pt>
                <c:pt idx="17795">
                  <c:v>2446.2890599999987</c:v>
                </c:pt>
                <c:pt idx="17796">
                  <c:v>2446.2890599999987</c:v>
                </c:pt>
                <c:pt idx="17797">
                  <c:v>2446.2890599999987</c:v>
                </c:pt>
                <c:pt idx="17798">
                  <c:v>2446.2890599999987</c:v>
                </c:pt>
                <c:pt idx="17799">
                  <c:v>2446.2890599999987</c:v>
                </c:pt>
                <c:pt idx="17800">
                  <c:v>2446.2890599999987</c:v>
                </c:pt>
                <c:pt idx="17801">
                  <c:v>2446.2890599999987</c:v>
                </c:pt>
                <c:pt idx="17802">
                  <c:v>2446.2890599999987</c:v>
                </c:pt>
                <c:pt idx="17803">
                  <c:v>2446.2890599999987</c:v>
                </c:pt>
                <c:pt idx="17804">
                  <c:v>2446.2890599999987</c:v>
                </c:pt>
                <c:pt idx="17805">
                  <c:v>2446.2890599999987</c:v>
                </c:pt>
                <c:pt idx="17806">
                  <c:v>2446.2890599999987</c:v>
                </c:pt>
                <c:pt idx="17807">
                  <c:v>2446.2890599999987</c:v>
                </c:pt>
                <c:pt idx="17808">
                  <c:v>2446.2890599999987</c:v>
                </c:pt>
                <c:pt idx="17809">
                  <c:v>2446.2890599999987</c:v>
                </c:pt>
                <c:pt idx="17810">
                  <c:v>2446.2890599999987</c:v>
                </c:pt>
                <c:pt idx="17811">
                  <c:v>2446.2890599999987</c:v>
                </c:pt>
                <c:pt idx="17812">
                  <c:v>2446.2890599999987</c:v>
                </c:pt>
                <c:pt idx="17813">
                  <c:v>2446.2890599999987</c:v>
                </c:pt>
                <c:pt idx="17814">
                  <c:v>2446.2890599999987</c:v>
                </c:pt>
                <c:pt idx="17815">
                  <c:v>2446.2890599999987</c:v>
                </c:pt>
                <c:pt idx="17816">
                  <c:v>2446.2890599999987</c:v>
                </c:pt>
                <c:pt idx="17817">
                  <c:v>2446.2890599999987</c:v>
                </c:pt>
                <c:pt idx="17818">
                  <c:v>2446.2890599999987</c:v>
                </c:pt>
                <c:pt idx="17819">
                  <c:v>2446.2890599999987</c:v>
                </c:pt>
                <c:pt idx="17820">
                  <c:v>2446.2890599999987</c:v>
                </c:pt>
                <c:pt idx="17821">
                  <c:v>2446.2890599999987</c:v>
                </c:pt>
                <c:pt idx="17822">
                  <c:v>2443.8476599999999</c:v>
                </c:pt>
                <c:pt idx="17823">
                  <c:v>2443.8476599999999</c:v>
                </c:pt>
                <c:pt idx="17824">
                  <c:v>2446.2890599999987</c:v>
                </c:pt>
                <c:pt idx="17825">
                  <c:v>2446.2890599999987</c:v>
                </c:pt>
                <c:pt idx="17826">
                  <c:v>2446.2890599999987</c:v>
                </c:pt>
                <c:pt idx="17827">
                  <c:v>2443.8476599999999</c:v>
                </c:pt>
                <c:pt idx="17828">
                  <c:v>2446.2890599999987</c:v>
                </c:pt>
                <c:pt idx="17829">
                  <c:v>2446.2890599999987</c:v>
                </c:pt>
                <c:pt idx="17830">
                  <c:v>2446.2890599999987</c:v>
                </c:pt>
                <c:pt idx="17831">
                  <c:v>2446.2890599999987</c:v>
                </c:pt>
                <c:pt idx="17832">
                  <c:v>2446.2890599999987</c:v>
                </c:pt>
                <c:pt idx="17833">
                  <c:v>2446.2890599999987</c:v>
                </c:pt>
                <c:pt idx="17834">
                  <c:v>2446.2890599999987</c:v>
                </c:pt>
                <c:pt idx="17835">
                  <c:v>2446.2890599999987</c:v>
                </c:pt>
                <c:pt idx="17836">
                  <c:v>2446.2890599999987</c:v>
                </c:pt>
                <c:pt idx="17837">
                  <c:v>2446.2890599999987</c:v>
                </c:pt>
                <c:pt idx="17838">
                  <c:v>2446.2890599999987</c:v>
                </c:pt>
                <c:pt idx="17839">
                  <c:v>2446.2890599999987</c:v>
                </c:pt>
                <c:pt idx="17840">
                  <c:v>2443.8476599999999</c:v>
                </c:pt>
                <c:pt idx="17841">
                  <c:v>2446.2890599999987</c:v>
                </c:pt>
                <c:pt idx="17842">
                  <c:v>2443.8476599999999</c:v>
                </c:pt>
                <c:pt idx="17843">
                  <c:v>2446.2890599999987</c:v>
                </c:pt>
                <c:pt idx="17844">
                  <c:v>2446.2890599999987</c:v>
                </c:pt>
                <c:pt idx="17845">
                  <c:v>2446.2890599999987</c:v>
                </c:pt>
                <c:pt idx="17846">
                  <c:v>2446.2890599999987</c:v>
                </c:pt>
                <c:pt idx="17847">
                  <c:v>2446.2890599999987</c:v>
                </c:pt>
                <c:pt idx="17848">
                  <c:v>2448.73047</c:v>
                </c:pt>
                <c:pt idx="17849">
                  <c:v>2446.2890599999987</c:v>
                </c:pt>
                <c:pt idx="17850">
                  <c:v>2446.2890599999987</c:v>
                </c:pt>
                <c:pt idx="17851">
                  <c:v>2443.8476599999999</c:v>
                </c:pt>
                <c:pt idx="17852">
                  <c:v>2443.8476599999999</c:v>
                </c:pt>
                <c:pt idx="17853">
                  <c:v>2446.2890599999987</c:v>
                </c:pt>
                <c:pt idx="17854">
                  <c:v>2446.2890599999987</c:v>
                </c:pt>
                <c:pt idx="17855">
                  <c:v>2443.8476599999999</c:v>
                </c:pt>
                <c:pt idx="17856">
                  <c:v>2446.2890599999987</c:v>
                </c:pt>
                <c:pt idx="17857">
                  <c:v>2446.2890599999987</c:v>
                </c:pt>
                <c:pt idx="17858">
                  <c:v>2443.8476599999999</c:v>
                </c:pt>
                <c:pt idx="17859">
                  <c:v>2446.2890599999987</c:v>
                </c:pt>
                <c:pt idx="17860">
                  <c:v>2446.2890599999987</c:v>
                </c:pt>
                <c:pt idx="17861">
                  <c:v>2446.2890599999987</c:v>
                </c:pt>
                <c:pt idx="17862">
                  <c:v>2446.2890599999987</c:v>
                </c:pt>
                <c:pt idx="17863">
                  <c:v>2446.2890599999987</c:v>
                </c:pt>
                <c:pt idx="17864">
                  <c:v>2446.2890599999987</c:v>
                </c:pt>
                <c:pt idx="17865">
                  <c:v>2446.2890599999987</c:v>
                </c:pt>
                <c:pt idx="17866">
                  <c:v>2446.2890599999987</c:v>
                </c:pt>
                <c:pt idx="17867">
                  <c:v>2446.2890599999987</c:v>
                </c:pt>
                <c:pt idx="17868">
                  <c:v>2446.2890599999987</c:v>
                </c:pt>
                <c:pt idx="17869">
                  <c:v>2446.2890599999987</c:v>
                </c:pt>
                <c:pt idx="17870">
                  <c:v>2446.2890599999987</c:v>
                </c:pt>
                <c:pt idx="17871">
                  <c:v>2446.2890599999987</c:v>
                </c:pt>
                <c:pt idx="17872">
                  <c:v>2446.2890599999987</c:v>
                </c:pt>
                <c:pt idx="17873">
                  <c:v>2443.8476599999999</c:v>
                </c:pt>
                <c:pt idx="17874">
                  <c:v>2446.2890599999987</c:v>
                </c:pt>
                <c:pt idx="17875">
                  <c:v>2446.2890599999987</c:v>
                </c:pt>
                <c:pt idx="17876">
                  <c:v>2446.2890599999987</c:v>
                </c:pt>
                <c:pt idx="17877">
                  <c:v>2446.2890599999987</c:v>
                </c:pt>
                <c:pt idx="17878">
                  <c:v>2446.2890599999987</c:v>
                </c:pt>
                <c:pt idx="17879">
                  <c:v>2446.2890599999987</c:v>
                </c:pt>
                <c:pt idx="17880">
                  <c:v>2446.2890599999987</c:v>
                </c:pt>
                <c:pt idx="17881">
                  <c:v>2446.2890599999987</c:v>
                </c:pt>
                <c:pt idx="17882">
                  <c:v>2446.2890599999987</c:v>
                </c:pt>
                <c:pt idx="17883">
                  <c:v>2446.2890599999987</c:v>
                </c:pt>
                <c:pt idx="17884">
                  <c:v>2446.2890599999987</c:v>
                </c:pt>
                <c:pt idx="17885">
                  <c:v>2446.2890599999987</c:v>
                </c:pt>
                <c:pt idx="17886">
                  <c:v>2446.2890599999987</c:v>
                </c:pt>
                <c:pt idx="17887">
                  <c:v>2446.2890599999987</c:v>
                </c:pt>
                <c:pt idx="17888">
                  <c:v>2446.2890599999987</c:v>
                </c:pt>
                <c:pt idx="17889">
                  <c:v>2448.73047</c:v>
                </c:pt>
                <c:pt idx="17890">
                  <c:v>2446.2890599999987</c:v>
                </c:pt>
                <c:pt idx="17891">
                  <c:v>2446.2890599999987</c:v>
                </c:pt>
                <c:pt idx="17892">
                  <c:v>2446.2890599999987</c:v>
                </c:pt>
                <c:pt idx="17893">
                  <c:v>2446.2890599999987</c:v>
                </c:pt>
                <c:pt idx="17894">
                  <c:v>2446.2890599999987</c:v>
                </c:pt>
                <c:pt idx="17895">
                  <c:v>2446.2890599999987</c:v>
                </c:pt>
                <c:pt idx="17896">
                  <c:v>2446.2890599999987</c:v>
                </c:pt>
                <c:pt idx="17897">
                  <c:v>2446.2890599999987</c:v>
                </c:pt>
                <c:pt idx="17898">
                  <c:v>2446.2890599999987</c:v>
                </c:pt>
                <c:pt idx="17899">
                  <c:v>2446.2890599999987</c:v>
                </c:pt>
                <c:pt idx="17900">
                  <c:v>2443.8476599999999</c:v>
                </c:pt>
                <c:pt idx="17901">
                  <c:v>2446.2890599999987</c:v>
                </c:pt>
                <c:pt idx="17902">
                  <c:v>2446.2890599999987</c:v>
                </c:pt>
                <c:pt idx="17903">
                  <c:v>2448.73047</c:v>
                </c:pt>
                <c:pt idx="17904">
                  <c:v>2446.2890599999987</c:v>
                </c:pt>
                <c:pt idx="17905">
                  <c:v>2446.2890599999987</c:v>
                </c:pt>
                <c:pt idx="17906">
                  <c:v>2446.2890599999987</c:v>
                </c:pt>
                <c:pt idx="17907">
                  <c:v>2446.2890599999987</c:v>
                </c:pt>
                <c:pt idx="17908">
                  <c:v>2446.2890599999987</c:v>
                </c:pt>
                <c:pt idx="17909">
                  <c:v>2446.2890599999987</c:v>
                </c:pt>
                <c:pt idx="17910">
                  <c:v>2446.2890599999987</c:v>
                </c:pt>
                <c:pt idx="17911">
                  <c:v>2446.2890599999987</c:v>
                </c:pt>
                <c:pt idx="17912">
                  <c:v>2446.2890599999987</c:v>
                </c:pt>
                <c:pt idx="17913">
                  <c:v>2446.2890599999987</c:v>
                </c:pt>
                <c:pt idx="17914">
                  <c:v>2446.2890599999987</c:v>
                </c:pt>
                <c:pt idx="17915">
                  <c:v>2446.2890599999987</c:v>
                </c:pt>
                <c:pt idx="17916">
                  <c:v>2446.2890599999987</c:v>
                </c:pt>
                <c:pt idx="17917">
                  <c:v>2443.8476599999999</c:v>
                </c:pt>
                <c:pt idx="17918">
                  <c:v>2446.2890599999987</c:v>
                </c:pt>
                <c:pt idx="17919">
                  <c:v>2446.2890599999987</c:v>
                </c:pt>
                <c:pt idx="17920">
                  <c:v>2446.2890599999987</c:v>
                </c:pt>
                <c:pt idx="17921">
                  <c:v>2446.2890599999987</c:v>
                </c:pt>
                <c:pt idx="17922">
                  <c:v>2446.2890599999987</c:v>
                </c:pt>
                <c:pt idx="17923">
                  <c:v>2446.2890599999987</c:v>
                </c:pt>
                <c:pt idx="17924">
                  <c:v>2443.8476599999999</c:v>
                </c:pt>
                <c:pt idx="17925">
                  <c:v>2446.2890599999987</c:v>
                </c:pt>
                <c:pt idx="17926">
                  <c:v>2446.2890599999987</c:v>
                </c:pt>
                <c:pt idx="17927">
                  <c:v>2446.2890599999987</c:v>
                </c:pt>
                <c:pt idx="17928">
                  <c:v>2446.2890599999987</c:v>
                </c:pt>
                <c:pt idx="17929">
                  <c:v>2446.2890599999987</c:v>
                </c:pt>
                <c:pt idx="17930">
                  <c:v>2446.2890599999987</c:v>
                </c:pt>
                <c:pt idx="17931">
                  <c:v>2446.2890599999987</c:v>
                </c:pt>
                <c:pt idx="17932">
                  <c:v>2446.2890599999987</c:v>
                </c:pt>
                <c:pt idx="17933">
                  <c:v>2443.8476599999999</c:v>
                </c:pt>
                <c:pt idx="17934">
                  <c:v>2446.2890599999987</c:v>
                </c:pt>
                <c:pt idx="17935">
                  <c:v>2446.2890599999987</c:v>
                </c:pt>
                <c:pt idx="17936">
                  <c:v>2446.2890599999987</c:v>
                </c:pt>
                <c:pt idx="17937">
                  <c:v>2446.2890599999987</c:v>
                </c:pt>
                <c:pt idx="17938">
                  <c:v>2446.2890599999987</c:v>
                </c:pt>
                <c:pt idx="17939">
                  <c:v>2446.2890599999987</c:v>
                </c:pt>
                <c:pt idx="17940">
                  <c:v>2446.2890599999987</c:v>
                </c:pt>
                <c:pt idx="17941">
                  <c:v>2446.2890599999987</c:v>
                </c:pt>
                <c:pt idx="17942">
                  <c:v>2446.2890599999987</c:v>
                </c:pt>
                <c:pt idx="17943">
                  <c:v>2446.2890599999987</c:v>
                </c:pt>
                <c:pt idx="17944">
                  <c:v>2446.2890599999987</c:v>
                </c:pt>
                <c:pt idx="17945">
                  <c:v>2446.2890599999987</c:v>
                </c:pt>
                <c:pt idx="17946">
                  <c:v>2446.2890599999987</c:v>
                </c:pt>
                <c:pt idx="17947">
                  <c:v>2446.2890599999987</c:v>
                </c:pt>
                <c:pt idx="17948">
                  <c:v>2446.2890599999987</c:v>
                </c:pt>
                <c:pt idx="17949">
                  <c:v>2446.2890599999987</c:v>
                </c:pt>
                <c:pt idx="17950">
                  <c:v>2446.2890599999987</c:v>
                </c:pt>
                <c:pt idx="17951">
                  <c:v>2446.2890599999987</c:v>
                </c:pt>
                <c:pt idx="17952">
                  <c:v>2446.2890599999987</c:v>
                </c:pt>
                <c:pt idx="17953">
                  <c:v>2443.8476599999999</c:v>
                </c:pt>
                <c:pt idx="17954">
                  <c:v>2446.2890599999987</c:v>
                </c:pt>
                <c:pt idx="17955">
                  <c:v>2446.2890599999987</c:v>
                </c:pt>
                <c:pt idx="17956">
                  <c:v>2446.2890599999987</c:v>
                </c:pt>
                <c:pt idx="17957">
                  <c:v>2446.2890599999987</c:v>
                </c:pt>
                <c:pt idx="17958">
                  <c:v>2446.2890599999987</c:v>
                </c:pt>
                <c:pt idx="17959">
                  <c:v>2446.2890599999987</c:v>
                </c:pt>
                <c:pt idx="17960">
                  <c:v>2446.2890599999987</c:v>
                </c:pt>
                <c:pt idx="17961">
                  <c:v>2446.2890599999987</c:v>
                </c:pt>
                <c:pt idx="17962">
                  <c:v>2446.2890599999987</c:v>
                </c:pt>
                <c:pt idx="17963">
                  <c:v>2443.8476599999999</c:v>
                </c:pt>
                <c:pt idx="17964">
                  <c:v>2446.2890599999987</c:v>
                </c:pt>
                <c:pt idx="17965">
                  <c:v>2446.2890599999987</c:v>
                </c:pt>
                <c:pt idx="17966">
                  <c:v>2446.2890599999987</c:v>
                </c:pt>
                <c:pt idx="17967">
                  <c:v>2446.2890599999987</c:v>
                </c:pt>
                <c:pt idx="17968">
                  <c:v>2446.2890599999987</c:v>
                </c:pt>
                <c:pt idx="17969">
                  <c:v>2443.8476599999999</c:v>
                </c:pt>
                <c:pt idx="17970">
                  <c:v>2446.2890599999987</c:v>
                </c:pt>
                <c:pt idx="17971">
                  <c:v>2446.2890599999987</c:v>
                </c:pt>
                <c:pt idx="17972">
                  <c:v>2446.2890599999987</c:v>
                </c:pt>
                <c:pt idx="17973">
                  <c:v>2446.2890599999987</c:v>
                </c:pt>
                <c:pt idx="17974">
                  <c:v>2446.2890599999987</c:v>
                </c:pt>
                <c:pt idx="17975">
                  <c:v>2446.2890599999987</c:v>
                </c:pt>
                <c:pt idx="17976">
                  <c:v>2446.2890599999987</c:v>
                </c:pt>
                <c:pt idx="17977">
                  <c:v>2446.2890599999987</c:v>
                </c:pt>
                <c:pt idx="17978">
                  <c:v>2446.2890599999987</c:v>
                </c:pt>
                <c:pt idx="17979">
                  <c:v>2446.2890599999987</c:v>
                </c:pt>
                <c:pt idx="17980">
                  <c:v>2446.2890599999987</c:v>
                </c:pt>
                <c:pt idx="17981">
                  <c:v>2443.8476599999999</c:v>
                </c:pt>
                <c:pt idx="17982">
                  <c:v>2446.2890599999987</c:v>
                </c:pt>
                <c:pt idx="17983">
                  <c:v>2446.2890599999987</c:v>
                </c:pt>
                <c:pt idx="17984">
                  <c:v>2446.2890599999987</c:v>
                </c:pt>
                <c:pt idx="17985">
                  <c:v>2443.8476599999999</c:v>
                </c:pt>
                <c:pt idx="17986">
                  <c:v>2446.2890599999987</c:v>
                </c:pt>
                <c:pt idx="17987">
                  <c:v>2446.2890599999987</c:v>
                </c:pt>
                <c:pt idx="17988">
                  <c:v>2446.2890599999987</c:v>
                </c:pt>
                <c:pt idx="17989">
                  <c:v>2443.8476599999999</c:v>
                </c:pt>
                <c:pt idx="17990">
                  <c:v>2446.2890599999987</c:v>
                </c:pt>
                <c:pt idx="17991">
                  <c:v>2446.2890599999987</c:v>
                </c:pt>
                <c:pt idx="17992">
                  <c:v>2446.2890599999987</c:v>
                </c:pt>
                <c:pt idx="17993">
                  <c:v>2446.2890599999987</c:v>
                </c:pt>
                <c:pt idx="17994">
                  <c:v>2446.2890599999987</c:v>
                </c:pt>
                <c:pt idx="17995">
                  <c:v>2443.8476599999999</c:v>
                </c:pt>
                <c:pt idx="17996">
                  <c:v>2448.73047</c:v>
                </c:pt>
                <c:pt idx="17997">
                  <c:v>2446.2890599999987</c:v>
                </c:pt>
                <c:pt idx="17998">
                  <c:v>2443.8476599999999</c:v>
                </c:pt>
                <c:pt idx="17999">
                  <c:v>2446.2890599999987</c:v>
                </c:pt>
                <c:pt idx="18000">
                  <c:v>2443.8476599999999</c:v>
                </c:pt>
                <c:pt idx="18001">
                  <c:v>2446.2890599999987</c:v>
                </c:pt>
                <c:pt idx="18002">
                  <c:v>2443.8476599999999</c:v>
                </c:pt>
                <c:pt idx="18003">
                  <c:v>2448.73047</c:v>
                </c:pt>
                <c:pt idx="18004">
                  <c:v>2446.2890599999987</c:v>
                </c:pt>
                <c:pt idx="18005">
                  <c:v>2443.8476599999999</c:v>
                </c:pt>
                <c:pt idx="18006">
                  <c:v>2446.2890599999987</c:v>
                </c:pt>
                <c:pt idx="18007">
                  <c:v>2446.2890599999987</c:v>
                </c:pt>
                <c:pt idx="18008">
                  <c:v>2446.2890599999987</c:v>
                </c:pt>
                <c:pt idx="18009">
                  <c:v>2446.2890599999987</c:v>
                </c:pt>
                <c:pt idx="18010">
                  <c:v>2446.2890599999987</c:v>
                </c:pt>
                <c:pt idx="18011">
                  <c:v>2443.8476599999999</c:v>
                </c:pt>
                <c:pt idx="18012">
                  <c:v>2446.2890599999987</c:v>
                </c:pt>
                <c:pt idx="18013">
                  <c:v>2446.2890599999987</c:v>
                </c:pt>
                <c:pt idx="18014">
                  <c:v>2446.2890599999987</c:v>
                </c:pt>
                <c:pt idx="18015">
                  <c:v>2446.2890599999987</c:v>
                </c:pt>
                <c:pt idx="18016">
                  <c:v>2446.2890599999987</c:v>
                </c:pt>
                <c:pt idx="18017">
                  <c:v>2446.2890599999987</c:v>
                </c:pt>
                <c:pt idx="18018">
                  <c:v>2443.8476599999999</c:v>
                </c:pt>
                <c:pt idx="18019">
                  <c:v>2446.2890599999987</c:v>
                </c:pt>
                <c:pt idx="18020">
                  <c:v>2446.2890599999987</c:v>
                </c:pt>
                <c:pt idx="18021">
                  <c:v>2446.2890599999987</c:v>
                </c:pt>
                <c:pt idx="18022">
                  <c:v>2446.2890599999987</c:v>
                </c:pt>
                <c:pt idx="18023">
                  <c:v>2446.2890599999987</c:v>
                </c:pt>
                <c:pt idx="18024">
                  <c:v>2446.2890599999987</c:v>
                </c:pt>
                <c:pt idx="18025">
                  <c:v>2446.2890599999987</c:v>
                </c:pt>
                <c:pt idx="18026">
                  <c:v>2443.8476599999999</c:v>
                </c:pt>
                <c:pt idx="18027">
                  <c:v>2446.2890599999987</c:v>
                </c:pt>
                <c:pt idx="18028">
                  <c:v>2446.2890599999987</c:v>
                </c:pt>
                <c:pt idx="18029">
                  <c:v>2443.8476599999999</c:v>
                </c:pt>
                <c:pt idx="18030">
                  <c:v>2446.2890599999987</c:v>
                </c:pt>
                <c:pt idx="18031">
                  <c:v>2446.2890599999987</c:v>
                </c:pt>
                <c:pt idx="18032">
                  <c:v>2443.8476599999999</c:v>
                </c:pt>
                <c:pt idx="18033">
                  <c:v>2443.8476599999999</c:v>
                </c:pt>
                <c:pt idx="18034">
                  <c:v>2448.73047</c:v>
                </c:pt>
                <c:pt idx="18035">
                  <c:v>2446.2890599999987</c:v>
                </c:pt>
                <c:pt idx="18036">
                  <c:v>2446.2890599999987</c:v>
                </c:pt>
                <c:pt idx="18037">
                  <c:v>2443.8476599999999</c:v>
                </c:pt>
                <c:pt idx="18038">
                  <c:v>2446.2890599999987</c:v>
                </c:pt>
                <c:pt idx="18039">
                  <c:v>2446.2890599999987</c:v>
                </c:pt>
                <c:pt idx="18040">
                  <c:v>2446.2890599999987</c:v>
                </c:pt>
                <c:pt idx="18041">
                  <c:v>2446.2890599999987</c:v>
                </c:pt>
                <c:pt idx="18042">
                  <c:v>2446.2890599999987</c:v>
                </c:pt>
                <c:pt idx="18043">
                  <c:v>2446.2890599999987</c:v>
                </c:pt>
                <c:pt idx="18044">
                  <c:v>2446.2890599999987</c:v>
                </c:pt>
                <c:pt idx="18045">
                  <c:v>2446.2890599999987</c:v>
                </c:pt>
                <c:pt idx="18046">
                  <c:v>2446.2890599999987</c:v>
                </c:pt>
                <c:pt idx="18047">
                  <c:v>2443.8476599999999</c:v>
                </c:pt>
                <c:pt idx="18048">
                  <c:v>2446.2890599999987</c:v>
                </c:pt>
                <c:pt idx="18049">
                  <c:v>2446.2890599999987</c:v>
                </c:pt>
                <c:pt idx="18050">
                  <c:v>2446.2890599999987</c:v>
                </c:pt>
                <c:pt idx="18051">
                  <c:v>2446.2890599999987</c:v>
                </c:pt>
                <c:pt idx="18052">
                  <c:v>2446.2890599999987</c:v>
                </c:pt>
                <c:pt idx="18053">
                  <c:v>2446.2890599999987</c:v>
                </c:pt>
                <c:pt idx="18054">
                  <c:v>2446.2890599999987</c:v>
                </c:pt>
                <c:pt idx="18055">
                  <c:v>2446.2890599999987</c:v>
                </c:pt>
                <c:pt idx="18056">
                  <c:v>2446.2890599999987</c:v>
                </c:pt>
                <c:pt idx="18057">
                  <c:v>2446.2890599999987</c:v>
                </c:pt>
                <c:pt idx="18058">
                  <c:v>2446.2890599999987</c:v>
                </c:pt>
                <c:pt idx="18059">
                  <c:v>2446.2890599999987</c:v>
                </c:pt>
                <c:pt idx="18060">
                  <c:v>2446.2890599999987</c:v>
                </c:pt>
                <c:pt idx="18061">
                  <c:v>2446.2890599999987</c:v>
                </c:pt>
                <c:pt idx="18062">
                  <c:v>2443.8476599999999</c:v>
                </c:pt>
                <c:pt idx="18063">
                  <c:v>2446.2890599999987</c:v>
                </c:pt>
                <c:pt idx="18064">
                  <c:v>2446.2890599999987</c:v>
                </c:pt>
                <c:pt idx="18065">
                  <c:v>2446.2890599999987</c:v>
                </c:pt>
                <c:pt idx="18066">
                  <c:v>2446.2890599999987</c:v>
                </c:pt>
                <c:pt idx="18067">
                  <c:v>2446.2890599999987</c:v>
                </c:pt>
                <c:pt idx="18068">
                  <c:v>2446.2890599999987</c:v>
                </c:pt>
                <c:pt idx="18069">
                  <c:v>2446.2890599999987</c:v>
                </c:pt>
                <c:pt idx="18070">
                  <c:v>2446.2890599999987</c:v>
                </c:pt>
                <c:pt idx="18071">
                  <c:v>2443.8476599999999</c:v>
                </c:pt>
                <c:pt idx="18072">
                  <c:v>2446.2890599999987</c:v>
                </c:pt>
                <c:pt idx="18073">
                  <c:v>2446.2890599999987</c:v>
                </c:pt>
                <c:pt idx="18074">
                  <c:v>2446.2890599999987</c:v>
                </c:pt>
                <c:pt idx="18075">
                  <c:v>2446.2890599999987</c:v>
                </c:pt>
                <c:pt idx="18076">
                  <c:v>2446.2890599999987</c:v>
                </c:pt>
                <c:pt idx="18077">
                  <c:v>2443.8476599999999</c:v>
                </c:pt>
                <c:pt idx="18078">
                  <c:v>2446.2890599999987</c:v>
                </c:pt>
                <c:pt idx="18079">
                  <c:v>2443.8476599999999</c:v>
                </c:pt>
                <c:pt idx="18080">
                  <c:v>2446.2890599999987</c:v>
                </c:pt>
                <c:pt idx="18081">
                  <c:v>2446.2890599999987</c:v>
                </c:pt>
                <c:pt idx="18082">
                  <c:v>2446.2890599999987</c:v>
                </c:pt>
                <c:pt idx="18083">
                  <c:v>2443.8476599999999</c:v>
                </c:pt>
                <c:pt idx="18084">
                  <c:v>2443.8476599999999</c:v>
                </c:pt>
                <c:pt idx="18085">
                  <c:v>2446.2890599999987</c:v>
                </c:pt>
                <c:pt idx="18086">
                  <c:v>2446.2890599999987</c:v>
                </c:pt>
                <c:pt idx="18087">
                  <c:v>2446.2890599999987</c:v>
                </c:pt>
                <c:pt idx="18088">
                  <c:v>2446.2890599999987</c:v>
                </c:pt>
                <c:pt idx="18089">
                  <c:v>2446.2890599999987</c:v>
                </c:pt>
                <c:pt idx="18090">
                  <c:v>2443.8476599999999</c:v>
                </c:pt>
                <c:pt idx="18091">
                  <c:v>2446.2890599999987</c:v>
                </c:pt>
                <c:pt idx="18092">
                  <c:v>2446.2890599999987</c:v>
                </c:pt>
                <c:pt idx="18093">
                  <c:v>2446.2890599999987</c:v>
                </c:pt>
                <c:pt idx="18094">
                  <c:v>2446.2890599999987</c:v>
                </c:pt>
                <c:pt idx="18095">
                  <c:v>2443.8476599999999</c:v>
                </c:pt>
                <c:pt idx="18096">
                  <c:v>2446.2890599999987</c:v>
                </c:pt>
                <c:pt idx="18097">
                  <c:v>2446.2890599999987</c:v>
                </c:pt>
                <c:pt idx="18098">
                  <c:v>2446.2890599999987</c:v>
                </c:pt>
                <c:pt idx="18099">
                  <c:v>2446.2890599999987</c:v>
                </c:pt>
                <c:pt idx="18100">
                  <c:v>2446.2890599999987</c:v>
                </c:pt>
                <c:pt idx="18101">
                  <c:v>2443.8476599999999</c:v>
                </c:pt>
                <c:pt idx="18102">
                  <c:v>2446.2890599999987</c:v>
                </c:pt>
                <c:pt idx="18103">
                  <c:v>2443.8476599999999</c:v>
                </c:pt>
                <c:pt idx="18104">
                  <c:v>2446.2890599999987</c:v>
                </c:pt>
                <c:pt idx="18105">
                  <c:v>2446.2890599999987</c:v>
                </c:pt>
                <c:pt idx="18106">
                  <c:v>2446.2890599999987</c:v>
                </c:pt>
                <c:pt idx="18107">
                  <c:v>2443.8476599999999</c:v>
                </c:pt>
                <c:pt idx="18108">
                  <c:v>2446.2890599999987</c:v>
                </c:pt>
                <c:pt idx="18109">
                  <c:v>2443.8476599999999</c:v>
                </c:pt>
                <c:pt idx="18110">
                  <c:v>2446.2890599999987</c:v>
                </c:pt>
                <c:pt idx="18111">
                  <c:v>2446.2890599999987</c:v>
                </c:pt>
                <c:pt idx="18112">
                  <c:v>2446.2890599999987</c:v>
                </c:pt>
                <c:pt idx="18113">
                  <c:v>2446.2890599999987</c:v>
                </c:pt>
                <c:pt idx="18114">
                  <c:v>2446.2890599999987</c:v>
                </c:pt>
                <c:pt idx="18115">
                  <c:v>2446.2890599999987</c:v>
                </c:pt>
                <c:pt idx="18116">
                  <c:v>2446.2890599999987</c:v>
                </c:pt>
                <c:pt idx="18117">
                  <c:v>2443.8476599999999</c:v>
                </c:pt>
                <c:pt idx="18118">
                  <c:v>2446.2890599999987</c:v>
                </c:pt>
                <c:pt idx="18119">
                  <c:v>2446.2890599999987</c:v>
                </c:pt>
                <c:pt idx="18120">
                  <c:v>2446.2890599999987</c:v>
                </c:pt>
                <c:pt idx="18121">
                  <c:v>2443.8476599999999</c:v>
                </c:pt>
                <c:pt idx="18122">
                  <c:v>2446.2890599999987</c:v>
                </c:pt>
                <c:pt idx="18123">
                  <c:v>2446.2890599999987</c:v>
                </c:pt>
                <c:pt idx="18124">
                  <c:v>2446.2890599999987</c:v>
                </c:pt>
                <c:pt idx="18125">
                  <c:v>2443.8476599999999</c:v>
                </c:pt>
                <c:pt idx="18126">
                  <c:v>2446.2890599999987</c:v>
                </c:pt>
                <c:pt idx="18127">
                  <c:v>2446.2890599999987</c:v>
                </c:pt>
                <c:pt idx="18128">
                  <c:v>2446.2890599999987</c:v>
                </c:pt>
                <c:pt idx="18129">
                  <c:v>2443.8476599999999</c:v>
                </c:pt>
                <c:pt idx="18130">
                  <c:v>2446.2890599999987</c:v>
                </c:pt>
                <c:pt idx="18131">
                  <c:v>2446.2890599999987</c:v>
                </c:pt>
                <c:pt idx="18132">
                  <c:v>2443.8476599999999</c:v>
                </c:pt>
                <c:pt idx="18133">
                  <c:v>2446.2890599999987</c:v>
                </c:pt>
                <c:pt idx="18134">
                  <c:v>2446.2890599999987</c:v>
                </c:pt>
                <c:pt idx="18135">
                  <c:v>2446.2890599999987</c:v>
                </c:pt>
                <c:pt idx="18136">
                  <c:v>2446.2890599999987</c:v>
                </c:pt>
                <c:pt idx="18137">
                  <c:v>2446.2890599999987</c:v>
                </c:pt>
                <c:pt idx="18138">
                  <c:v>2446.2890599999987</c:v>
                </c:pt>
                <c:pt idx="18139">
                  <c:v>2446.2890599999987</c:v>
                </c:pt>
                <c:pt idx="18140">
                  <c:v>2446.2890599999987</c:v>
                </c:pt>
                <c:pt idx="18141">
                  <c:v>2446.2890599999987</c:v>
                </c:pt>
                <c:pt idx="18142">
                  <c:v>2443.8476599999999</c:v>
                </c:pt>
                <c:pt idx="18143">
                  <c:v>2446.2890599999987</c:v>
                </c:pt>
                <c:pt idx="18144">
                  <c:v>2446.2890599999987</c:v>
                </c:pt>
                <c:pt idx="18145">
                  <c:v>2443.8476599999999</c:v>
                </c:pt>
                <c:pt idx="18146">
                  <c:v>2446.2890599999987</c:v>
                </c:pt>
                <c:pt idx="18147">
                  <c:v>2443.8476599999999</c:v>
                </c:pt>
                <c:pt idx="18148">
                  <c:v>2443.8476599999999</c:v>
                </c:pt>
                <c:pt idx="18149">
                  <c:v>2446.2890599999987</c:v>
                </c:pt>
                <c:pt idx="18150">
                  <c:v>2446.2890599999987</c:v>
                </c:pt>
                <c:pt idx="18151">
                  <c:v>2446.2890599999987</c:v>
                </c:pt>
                <c:pt idx="18152">
                  <c:v>2443.8476599999999</c:v>
                </c:pt>
                <c:pt idx="18153">
                  <c:v>2443.8476599999999</c:v>
                </c:pt>
                <c:pt idx="18154">
                  <c:v>2443.8476599999999</c:v>
                </c:pt>
                <c:pt idx="18155">
                  <c:v>2443.8476599999999</c:v>
                </c:pt>
                <c:pt idx="18156">
                  <c:v>2446.2890599999987</c:v>
                </c:pt>
                <c:pt idx="18157">
                  <c:v>2446.2890599999987</c:v>
                </c:pt>
                <c:pt idx="18158">
                  <c:v>2446.2890599999987</c:v>
                </c:pt>
                <c:pt idx="18159">
                  <c:v>2446.2890599999987</c:v>
                </c:pt>
                <c:pt idx="18160">
                  <c:v>2448.73047</c:v>
                </c:pt>
                <c:pt idx="18161">
                  <c:v>2446.2890599999987</c:v>
                </c:pt>
                <c:pt idx="18162">
                  <c:v>2446.2890599999987</c:v>
                </c:pt>
                <c:pt idx="18163">
                  <c:v>2446.2890599999987</c:v>
                </c:pt>
                <c:pt idx="18164">
                  <c:v>2443.8476599999999</c:v>
                </c:pt>
                <c:pt idx="18165">
                  <c:v>2446.2890599999987</c:v>
                </c:pt>
                <c:pt idx="18166">
                  <c:v>2446.2890599999987</c:v>
                </c:pt>
                <c:pt idx="18167">
                  <c:v>2446.2890599999987</c:v>
                </c:pt>
                <c:pt idx="18168">
                  <c:v>2443.8476599999999</c:v>
                </c:pt>
                <c:pt idx="18169">
                  <c:v>2446.2890599999987</c:v>
                </c:pt>
                <c:pt idx="18170">
                  <c:v>2443.8476599999999</c:v>
                </c:pt>
                <c:pt idx="18171">
                  <c:v>2446.2890599999987</c:v>
                </c:pt>
                <c:pt idx="18172">
                  <c:v>2446.2890599999987</c:v>
                </c:pt>
                <c:pt idx="18173">
                  <c:v>2446.2890599999987</c:v>
                </c:pt>
                <c:pt idx="18174">
                  <c:v>2446.2890599999987</c:v>
                </c:pt>
                <c:pt idx="18175">
                  <c:v>2446.2890599999987</c:v>
                </c:pt>
                <c:pt idx="18176">
                  <c:v>2443.8476599999999</c:v>
                </c:pt>
                <c:pt idx="18177">
                  <c:v>2443.8476599999999</c:v>
                </c:pt>
                <c:pt idx="18178">
                  <c:v>2446.2890599999987</c:v>
                </c:pt>
                <c:pt idx="18179">
                  <c:v>2446.2890599999987</c:v>
                </c:pt>
                <c:pt idx="18180">
                  <c:v>2446.2890599999987</c:v>
                </c:pt>
                <c:pt idx="18181">
                  <c:v>2443.8476599999999</c:v>
                </c:pt>
                <c:pt idx="18182">
                  <c:v>2443.8476599999999</c:v>
                </c:pt>
                <c:pt idx="18183">
                  <c:v>2446.2890599999987</c:v>
                </c:pt>
                <c:pt idx="18184">
                  <c:v>2446.2890599999987</c:v>
                </c:pt>
                <c:pt idx="18185">
                  <c:v>2443.8476599999999</c:v>
                </c:pt>
                <c:pt idx="18186">
                  <c:v>2446.2890599999987</c:v>
                </c:pt>
                <c:pt idx="18187">
                  <c:v>2443.8476599999999</c:v>
                </c:pt>
                <c:pt idx="18188">
                  <c:v>2446.2890599999987</c:v>
                </c:pt>
                <c:pt idx="18189">
                  <c:v>2443.8476599999999</c:v>
                </c:pt>
                <c:pt idx="18190">
                  <c:v>2446.2890599999987</c:v>
                </c:pt>
                <c:pt idx="18191">
                  <c:v>2443.8476599999999</c:v>
                </c:pt>
                <c:pt idx="18192">
                  <c:v>2446.2890599999987</c:v>
                </c:pt>
                <c:pt idx="18193">
                  <c:v>2443.8476599999999</c:v>
                </c:pt>
                <c:pt idx="18194">
                  <c:v>2446.2890599999987</c:v>
                </c:pt>
                <c:pt idx="18195">
                  <c:v>2446.2890599999987</c:v>
                </c:pt>
                <c:pt idx="18196">
                  <c:v>2446.2890599999987</c:v>
                </c:pt>
                <c:pt idx="18197">
                  <c:v>2443.8476599999999</c:v>
                </c:pt>
                <c:pt idx="18198">
                  <c:v>2446.2890599999987</c:v>
                </c:pt>
                <c:pt idx="18199">
                  <c:v>2446.2890599999987</c:v>
                </c:pt>
                <c:pt idx="18200">
                  <c:v>2446.2890599999987</c:v>
                </c:pt>
                <c:pt idx="18201">
                  <c:v>2446.2890599999987</c:v>
                </c:pt>
                <c:pt idx="18202">
                  <c:v>2446.2890599999987</c:v>
                </c:pt>
                <c:pt idx="18203">
                  <c:v>2443.8476599999999</c:v>
                </c:pt>
                <c:pt idx="18204">
                  <c:v>2443.8476599999999</c:v>
                </c:pt>
                <c:pt idx="18205">
                  <c:v>2446.2890599999987</c:v>
                </c:pt>
                <c:pt idx="18206">
                  <c:v>2446.2890599999987</c:v>
                </c:pt>
                <c:pt idx="18207">
                  <c:v>2446.2890599999987</c:v>
                </c:pt>
                <c:pt idx="18208">
                  <c:v>2446.2890599999987</c:v>
                </c:pt>
                <c:pt idx="18209">
                  <c:v>2446.2890599999987</c:v>
                </c:pt>
                <c:pt idx="18210">
                  <c:v>2446.2890599999987</c:v>
                </c:pt>
                <c:pt idx="18211">
                  <c:v>2446.2890599999987</c:v>
                </c:pt>
                <c:pt idx="18212">
                  <c:v>2443.8476599999999</c:v>
                </c:pt>
                <c:pt idx="18213">
                  <c:v>2446.2890599999987</c:v>
                </c:pt>
                <c:pt idx="18214">
                  <c:v>2443.8476599999999</c:v>
                </c:pt>
                <c:pt idx="18215">
                  <c:v>2446.2890599999987</c:v>
                </c:pt>
                <c:pt idx="18216">
                  <c:v>2446.2890599999987</c:v>
                </c:pt>
                <c:pt idx="18217">
                  <c:v>2446.2890599999987</c:v>
                </c:pt>
                <c:pt idx="18218">
                  <c:v>2446.2890599999987</c:v>
                </c:pt>
                <c:pt idx="18219">
                  <c:v>2446.2890599999987</c:v>
                </c:pt>
                <c:pt idx="18220">
                  <c:v>2443.8476599999999</c:v>
                </c:pt>
                <c:pt idx="18221">
                  <c:v>2446.2890599999987</c:v>
                </c:pt>
                <c:pt idx="18222">
                  <c:v>2443.8476599999999</c:v>
                </c:pt>
                <c:pt idx="18223">
                  <c:v>2443.8476599999999</c:v>
                </c:pt>
                <c:pt idx="18224">
                  <c:v>2446.2890599999987</c:v>
                </c:pt>
                <c:pt idx="18225">
                  <c:v>2446.2890599999987</c:v>
                </c:pt>
                <c:pt idx="18226">
                  <c:v>2443.8476599999999</c:v>
                </c:pt>
                <c:pt idx="18227">
                  <c:v>2443.8476599999999</c:v>
                </c:pt>
                <c:pt idx="18228">
                  <c:v>2446.2890599999987</c:v>
                </c:pt>
                <c:pt idx="18229">
                  <c:v>2443.8476599999999</c:v>
                </c:pt>
                <c:pt idx="18230">
                  <c:v>2448.73047</c:v>
                </c:pt>
                <c:pt idx="18231">
                  <c:v>2446.2890599999987</c:v>
                </c:pt>
                <c:pt idx="18232">
                  <c:v>2446.2890599999987</c:v>
                </c:pt>
                <c:pt idx="18233">
                  <c:v>2446.2890599999987</c:v>
                </c:pt>
                <c:pt idx="18234">
                  <c:v>2446.2890599999987</c:v>
                </c:pt>
                <c:pt idx="18235">
                  <c:v>2446.2890599999987</c:v>
                </c:pt>
                <c:pt idx="18236">
                  <c:v>2446.2890599999987</c:v>
                </c:pt>
                <c:pt idx="18237">
                  <c:v>2443.8476599999999</c:v>
                </c:pt>
                <c:pt idx="18238">
                  <c:v>2446.2890599999987</c:v>
                </c:pt>
                <c:pt idx="18239">
                  <c:v>2446.2890599999987</c:v>
                </c:pt>
                <c:pt idx="18240">
                  <c:v>2443.8476599999999</c:v>
                </c:pt>
                <c:pt idx="18241">
                  <c:v>2446.2890599999987</c:v>
                </c:pt>
                <c:pt idx="18242">
                  <c:v>2443.8476599999999</c:v>
                </c:pt>
                <c:pt idx="18243">
                  <c:v>2446.2890599999987</c:v>
                </c:pt>
                <c:pt idx="18244">
                  <c:v>2446.2890599999987</c:v>
                </c:pt>
                <c:pt idx="18245">
                  <c:v>2446.2890599999987</c:v>
                </c:pt>
                <c:pt idx="18246">
                  <c:v>2446.2890599999987</c:v>
                </c:pt>
                <c:pt idx="18247">
                  <c:v>2446.2890599999987</c:v>
                </c:pt>
                <c:pt idx="18248">
                  <c:v>2446.2890599999987</c:v>
                </c:pt>
                <c:pt idx="18249">
                  <c:v>2448.73047</c:v>
                </c:pt>
                <c:pt idx="18250">
                  <c:v>2446.2890599999987</c:v>
                </c:pt>
                <c:pt idx="18251">
                  <c:v>2446.2890599999987</c:v>
                </c:pt>
                <c:pt idx="18252">
                  <c:v>2443.8476599999999</c:v>
                </c:pt>
                <c:pt idx="18253">
                  <c:v>2446.2890599999987</c:v>
                </c:pt>
                <c:pt idx="18254">
                  <c:v>2446.2890599999987</c:v>
                </c:pt>
                <c:pt idx="18255">
                  <c:v>2446.2890599999987</c:v>
                </c:pt>
                <c:pt idx="18256">
                  <c:v>2446.2890599999987</c:v>
                </c:pt>
                <c:pt idx="18257">
                  <c:v>2443.8476599999999</c:v>
                </c:pt>
                <c:pt idx="18258">
                  <c:v>2446.2890599999987</c:v>
                </c:pt>
                <c:pt idx="18259">
                  <c:v>2443.8476599999999</c:v>
                </c:pt>
                <c:pt idx="18260">
                  <c:v>2443.8476599999999</c:v>
                </c:pt>
                <c:pt idx="18261">
                  <c:v>2443.8476599999999</c:v>
                </c:pt>
                <c:pt idx="18262">
                  <c:v>2446.2890599999987</c:v>
                </c:pt>
                <c:pt idx="18263">
                  <c:v>2446.2890599999987</c:v>
                </c:pt>
                <c:pt idx="18264">
                  <c:v>2446.2890599999987</c:v>
                </c:pt>
                <c:pt idx="18265">
                  <c:v>2446.2890599999987</c:v>
                </c:pt>
                <c:pt idx="18266">
                  <c:v>2446.2890599999987</c:v>
                </c:pt>
                <c:pt idx="18267">
                  <c:v>2446.2890599999987</c:v>
                </c:pt>
                <c:pt idx="18268">
                  <c:v>2446.2890599999987</c:v>
                </c:pt>
                <c:pt idx="18269">
                  <c:v>2446.2890599999987</c:v>
                </c:pt>
                <c:pt idx="18270">
                  <c:v>2446.2890599999987</c:v>
                </c:pt>
                <c:pt idx="18271">
                  <c:v>2446.2890599999987</c:v>
                </c:pt>
                <c:pt idx="18272">
                  <c:v>2446.2890599999987</c:v>
                </c:pt>
                <c:pt idx="18273">
                  <c:v>2446.2890599999987</c:v>
                </c:pt>
                <c:pt idx="18274">
                  <c:v>2443.8476599999999</c:v>
                </c:pt>
                <c:pt idx="18275">
                  <c:v>2446.2890599999987</c:v>
                </c:pt>
                <c:pt idx="18276">
                  <c:v>2446.2890599999987</c:v>
                </c:pt>
                <c:pt idx="18277">
                  <c:v>2446.2890599999987</c:v>
                </c:pt>
                <c:pt idx="18278">
                  <c:v>2443.8476599999999</c:v>
                </c:pt>
                <c:pt idx="18279">
                  <c:v>2448.73047</c:v>
                </c:pt>
                <c:pt idx="18280">
                  <c:v>2443.8476599999999</c:v>
                </c:pt>
                <c:pt idx="18281">
                  <c:v>2446.2890599999987</c:v>
                </c:pt>
                <c:pt idx="18282">
                  <c:v>2443.8476599999999</c:v>
                </c:pt>
                <c:pt idx="18283">
                  <c:v>2443.8476599999999</c:v>
                </c:pt>
                <c:pt idx="18284">
                  <c:v>2446.2890599999987</c:v>
                </c:pt>
                <c:pt idx="18285">
                  <c:v>2446.2890599999987</c:v>
                </c:pt>
                <c:pt idx="18286">
                  <c:v>2443.8476599999999</c:v>
                </c:pt>
                <c:pt idx="18287">
                  <c:v>2446.2890599999987</c:v>
                </c:pt>
                <c:pt idx="18288">
                  <c:v>2446.2890599999987</c:v>
                </c:pt>
                <c:pt idx="18289">
                  <c:v>2443.8476599999999</c:v>
                </c:pt>
                <c:pt idx="18290">
                  <c:v>2446.2890599999987</c:v>
                </c:pt>
                <c:pt idx="18291">
                  <c:v>2446.2890599999987</c:v>
                </c:pt>
                <c:pt idx="18292">
                  <c:v>2443.8476599999999</c:v>
                </c:pt>
                <c:pt idx="18293">
                  <c:v>2446.2890599999987</c:v>
                </c:pt>
                <c:pt idx="18294">
                  <c:v>2446.2890599999987</c:v>
                </c:pt>
                <c:pt idx="18295">
                  <c:v>2446.2890599999987</c:v>
                </c:pt>
                <c:pt idx="18296">
                  <c:v>2443.8476599999999</c:v>
                </c:pt>
                <c:pt idx="18297">
                  <c:v>2446.2890599999987</c:v>
                </c:pt>
                <c:pt idx="18298">
                  <c:v>2443.8476599999999</c:v>
                </c:pt>
                <c:pt idx="18299">
                  <c:v>2443.8476599999999</c:v>
                </c:pt>
                <c:pt idx="18300">
                  <c:v>2443.8476599999999</c:v>
                </c:pt>
                <c:pt idx="18301">
                  <c:v>2443.8476599999999</c:v>
                </c:pt>
                <c:pt idx="18302">
                  <c:v>2446.2890599999987</c:v>
                </c:pt>
                <c:pt idx="18303">
                  <c:v>2446.2890599999987</c:v>
                </c:pt>
                <c:pt idx="18304">
                  <c:v>2446.2890599999987</c:v>
                </c:pt>
                <c:pt idx="18305">
                  <c:v>2446.2890599999987</c:v>
                </c:pt>
                <c:pt idx="18306">
                  <c:v>2446.2890599999987</c:v>
                </c:pt>
                <c:pt idx="18307">
                  <c:v>2446.2890599999987</c:v>
                </c:pt>
                <c:pt idx="18308">
                  <c:v>2446.2890599999987</c:v>
                </c:pt>
                <c:pt idx="18309">
                  <c:v>2446.2890599999987</c:v>
                </c:pt>
                <c:pt idx="18310">
                  <c:v>2446.2890599999987</c:v>
                </c:pt>
                <c:pt idx="18311">
                  <c:v>2446.2890599999987</c:v>
                </c:pt>
                <c:pt idx="18312">
                  <c:v>2446.2890599999987</c:v>
                </c:pt>
                <c:pt idx="18313">
                  <c:v>2443.8476599999999</c:v>
                </c:pt>
                <c:pt idx="18314">
                  <c:v>2446.2890599999987</c:v>
                </c:pt>
                <c:pt idx="18315">
                  <c:v>2446.2890599999987</c:v>
                </c:pt>
                <c:pt idx="18316">
                  <c:v>2446.2890599999987</c:v>
                </c:pt>
                <c:pt idx="18317">
                  <c:v>2446.2890599999987</c:v>
                </c:pt>
                <c:pt idx="18318">
                  <c:v>2446.2890599999987</c:v>
                </c:pt>
                <c:pt idx="18319">
                  <c:v>2443.8476599999999</c:v>
                </c:pt>
                <c:pt idx="18320">
                  <c:v>2446.2890599999987</c:v>
                </c:pt>
                <c:pt idx="18321">
                  <c:v>2446.2890599999987</c:v>
                </c:pt>
                <c:pt idx="18322">
                  <c:v>2446.2890599999987</c:v>
                </c:pt>
                <c:pt idx="18323">
                  <c:v>2446.2890599999987</c:v>
                </c:pt>
                <c:pt idx="18324">
                  <c:v>2443.8476599999999</c:v>
                </c:pt>
                <c:pt idx="18325">
                  <c:v>2446.2890599999987</c:v>
                </c:pt>
                <c:pt idx="18326">
                  <c:v>2446.2890599999987</c:v>
                </c:pt>
                <c:pt idx="18327">
                  <c:v>2443.8476599999999</c:v>
                </c:pt>
                <c:pt idx="18328">
                  <c:v>2446.2890599999987</c:v>
                </c:pt>
                <c:pt idx="18329">
                  <c:v>2446.2890599999987</c:v>
                </c:pt>
                <c:pt idx="18330">
                  <c:v>2443.8476599999999</c:v>
                </c:pt>
                <c:pt idx="18331">
                  <c:v>2446.2890599999987</c:v>
                </c:pt>
                <c:pt idx="18332">
                  <c:v>2443.8476599999999</c:v>
                </c:pt>
                <c:pt idx="18333">
                  <c:v>2446.2890599999987</c:v>
                </c:pt>
                <c:pt idx="18334">
                  <c:v>2443.8476599999999</c:v>
                </c:pt>
                <c:pt idx="18335">
                  <c:v>2446.2890599999987</c:v>
                </c:pt>
                <c:pt idx="18336">
                  <c:v>2446.2890599999987</c:v>
                </c:pt>
                <c:pt idx="18337">
                  <c:v>2446.2890599999987</c:v>
                </c:pt>
                <c:pt idx="18338">
                  <c:v>2446.2890599999987</c:v>
                </c:pt>
                <c:pt idx="18339">
                  <c:v>2446.2890599999987</c:v>
                </c:pt>
                <c:pt idx="18340">
                  <c:v>2443.8476599999999</c:v>
                </c:pt>
                <c:pt idx="18341">
                  <c:v>2446.2890599999987</c:v>
                </c:pt>
                <c:pt idx="18342">
                  <c:v>2446.2890599999987</c:v>
                </c:pt>
                <c:pt idx="18343">
                  <c:v>2446.2890599999987</c:v>
                </c:pt>
                <c:pt idx="18344">
                  <c:v>2443.8476599999999</c:v>
                </c:pt>
                <c:pt idx="18345">
                  <c:v>2443.8476599999999</c:v>
                </c:pt>
                <c:pt idx="18346">
                  <c:v>2443.8476599999999</c:v>
                </c:pt>
                <c:pt idx="18347">
                  <c:v>2446.2890599999987</c:v>
                </c:pt>
                <c:pt idx="18348">
                  <c:v>2443.8476599999999</c:v>
                </c:pt>
                <c:pt idx="18349">
                  <c:v>2446.2890599999987</c:v>
                </c:pt>
                <c:pt idx="18350">
                  <c:v>2446.2890599999987</c:v>
                </c:pt>
                <c:pt idx="18351">
                  <c:v>2443.8476599999999</c:v>
                </c:pt>
                <c:pt idx="18352">
                  <c:v>2446.2890599999987</c:v>
                </c:pt>
                <c:pt idx="18353">
                  <c:v>2446.2890599999987</c:v>
                </c:pt>
                <c:pt idx="18354">
                  <c:v>2446.2890599999987</c:v>
                </c:pt>
                <c:pt idx="18355">
                  <c:v>2446.2890599999987</c:v>
                </c:pt>
                <c:pt idx="18356">
                  <c:v>2443.8476599999999</c:v>
                </c:pt>
                <c:pt idx="18357">
                  <c:v>2443.8476599999999</c:v>
                </c:pt>
                <c:pt idx="18358">
                  <c:v>2443.8476599999999</c:v>
                </c:pt>
                <c:pt idx="18359">
                  <c:v>2446.2890599999987</c:v>
                </c:pt>
                <c:pt idx="18360">
                  <c:v>2446.2890599999987</c:v>
                </c:pt>
                <c:pt idx="18361">
                  <c:v>2446.2890599999987</c:v>
                </c:pt>
                <c:pt idx="18362">
                  <c:v>2446.2890599999987</c:v>
                </c:pt>
                <c:pt idx="18363">
                  <c:v>2446.2890599999987</c:v>
                </c:pt>
                <c:pt idx="18364">
                  <c:v>2443.8476599999999</c:v>
                </c:pt>
                <c:pt idx="18365">
                  <c:v>2443.8476599999999</c:v>
                </c:pt>
                <c:pt idx="18366">
                  <c:v>2446.2890599999987</c:v>
                </c:pt>
                <c:pt idx="18367">
                  <c:v>2446.2890599999987</c:v>
                </c:pt>
                <c:pt idx="18368">
                  <c:v>2446.2890599999987</c:v>
                </c:pt>
                <c:pt idx="18369">
                  <c:v>2443.8476599999999</c:v>
                </c:pt>
                <c:pt idx="18370">
                  <c:v>2446.2890599999987</c:v>
                </c:pt>
                <c:pt idx="18371">
                  <c:v>2446.2890599999987</c:v>
                </c:pt>
                <c:pt idx="18372">
                  <c:v>2446.2890599999987</c:v>
                </c:pt>
                <c:pt idx="18373">
                  <c:v>2443.8476599999999</c:v>
                </c:pt>
                <c:pt idx="18374">
                  <c:v>2446.2890599999987</c:v>
                </c:pt>
                <c:pt idx="18375">
                  <c:v>2443.8476599999999</c:v>
                </c:pt>
                <c:pt idx="18376">
                  <c:v>2443.8476599999999</c:v>
                </c:pt>
                <c:pt idx="18377">
                  <c:v>2443.8476599999999</c:v>
                </c:pt>
                <c:pt idx="18378">
                  <c:v>2443.8476599999999</c:v>
                </c:pt>
                <c:pt idx="18379">
                  <c:v>2446.2890599999987</c:v>
                </c:pt>
                <c:pt idx="18380">
                  <c:v>2443.8476599999999</c:v>
                </c:pt>
                <c:pt idx="18381">
                  <c:v>2446.2890599999987</c:v>
                </c:pt>
                <c:pt idx="18382">
                  <c:v>2446.2890599999987</c:v>
                </c:pt>
                <c:pt idx="18383">
                  <c:v>2446.2890599999987</c:v>
                </c:pt>
                <c:pt idx="18384">
                  <c:v>2448.73047</c:v>
                </c:pt>
                <c:pt idx="18385">
                  <c:v>2443.8476599999999</c:v>
                </c:pt>
                <c:pt idx="18386">
                  <c:v>2443.8476599999999</c:v>
                </c:pt>
                <c:pt idx="18387">
                  <c:v>2443.8476599999999</c:v>
                </c:pt>
                <c:pt idx="18388">
                  <c:v>2446.2890599999987</c:v>
                </c:pt>
                <c:pt idx="18389">
                  <c:v>2443.8476599999999</c:v>
                </c:pt>
                <c:pt idx="18390">
                  <c:v>2443.8476599999999</c:v>
                </c:pt>
                <c:pt idx="18391">
                  <c:v>2446.2890599999987</c:v>
                </c:pt>
                <c:pt idx="18392">
                  <c:v>2446.2890599999987</c:v>
                </c:pt>
                <c:pt idx="18393">
                  <c:v>2446.2890599999987</c:v>
                </c:pt>
                <c:pt idx="18394">
                  <c:v>2446.2890599999987</c:v>
                </c:pt>
                <c:pt idx="18395">
                  <c:v>2443.8476599999999</c:v>
                </c:pt>
                <c:pt idx="18396">
                  <c:v>2446.2890599999987</c:v>
                </c:pt>
                <c:pt idx="18397">
                  <c:v>2443.8476599999999</c:v>
                </c:pt>
                <c:pt idx="18398">
                  <c:v>2443.8476599999999</c:v>
                </c:pt>
                <c:pt idx="18399">
                  <c:v>2446.2890599999987</c:v>
                </c:pt>
                <c:pt idx="18400">
                  <c:v>2443.8476599999999</c:v>
                </c:pt>
                <c:pt idx="18401">
                  <c:v>2443.8476599999999</c:v>
                </c:pt>
                <c:pt idx="18402">
                  <c:v>2446.2890599999987</c:v>
                </c:pt>
                <c:pt idx="18403">
                  <c:v>2446.2890599999987</c:v>
                </c:pt>
                <c:pt idx="18404">
                  <c:v>2446.2890599999987</c:v>
                </c:pt>
                <c:pt idx="18405">
                  <c:v>2446.2890599999987</c:v>
                </c:pt>
                <c:pt idx="18406">
                  <c:v>2446.2890599999987</c:v>
                </c:pt>
                <c:pt idx="18407">
                  <c:v>2446.2890599999987</c:v>
                </c:pt>
                <c:pt idx="18408">
                  <c:v>2443.8476599999999</c:v>
                </c:pt>
                <c:pt idx="18409">
                  <c:v>2446.2890599999987</c:v>
                </c:pt>
                <c:pt idx="18410">
                  <c:v>2446.2890599999987</c:v>
                </c:pt>
                <c:pt idx="18411">
                  <c:v>2443.8476599999999</c:v>
                </c:pt>
                <c:pt idx="18412">
                  <c:v>2446.2890599999987</c:v>
                </c:pt>
                <c:pt idx="18413">
                  <c:v>2443.8476599999999</c:v>
                </c:pt>
                <c:pt idx="18414">
                  <c:v>2446.2890599999987</c:v>
                </c:pt>
                <c:pt idx="18415">
                  <c:v>2446.2890599999987</c:v>
                </c:pt>
                <c:pt idx="18416">
                  <c:v>2446.2890599999987</c:v>
                </c:pt>
                <c:pt idx="18417">
                  <c:v>2443.8476599999999</c:v>
                </c:pt>
                <c:pt idx="18418">
                  <c:v>2443.8476599999999</c:v>
                </c:pt>
                <c:pt idx="18419">
                  <c:v>2446.2890599999987</c:v>
                </c:pt>
                <c:pt idx="18420">
                  <c:v>2443.8476599999999</c:v>
                </c:pt>
                <c:pt idx="18421">
                  <c:v>2446.2890599999987</c:v>
                </c:pt>
                <c:pt idx="18422">
                  <c:v>2443.8476599999999</c:v>
                </c:pt>
                <c:pt idx="18423">
                  <c:v>2443.8476599999999</c:v>
                </c:pt>
                <c:pt idx="18424">
                  <c:v>2446.2890599999987</c:v>
                </c:pt>
                <c:pt idx="18425">
                  <c:v>2446.2890599999987</c:v>
                </c:pt>
                <c:pt idx="18426">
                  <c:v>2446.2890599999987</c:v>
                </c:pt>
                <c:pt idx="18427">
                  <c:v>2446.2890599999987</c:v>
                </c:pt>
                <c:pt idx="18428">
                  <c:v>2446.2890599999987</c:v>
                </c:pt>
                <c:pt idx="18429">
                  <c:v>2443.8476599999999</c:v>
                </c:pt>
                <c:pt idx="18430">
                  <c:v>2446.2890599999987</c:v>
                </c:pt>
                <c:pt idx="18431">
                  <c:v>2446.2890599999987</c:v>
                </c:pt>
                <c:pt idx="18432">
                  <c:v>2443.8476599999999</c:v>
                </c:pt>
                <c:pt idx="18433">
                  <c:v>2443.8476599999999</c:v>
                </c:pt>
                <c:pt idx="18434">
                  <c:v>2446.2890599999987</c:v>
                </c:pt>
                <c:pt idx="18435">
                  <c:v>2443.8476599999999</c:v>
                </c:pt>
                <c:pt idx="18436">
                  <c:v>2443.8476599999999</c:v>
                </c:pt>
                <c:pt idx="18437">
                  <c:v>2443.8476599999999</c:v>
                </c:pt>
                <c:pt idx="18438">
                  <c:v>2443.8476599999999</c:v>
                </c:pt>
                <c:pt idx="18439">
                  <c:v>2446.2890599999987</c:v>
                </c:pt>
                <c:pt idx="18440">
                  <c:v>2446.2890599999987</c:v>
                </c:pt>
                <c:pt idx="18441">
                  <c:v>2443.8476599999999</c:v>
                </c:pt>
                <c:pt idx="18442">
                  <c:v>2443.8476599999999</c:v>
                </c:pt>
                <c:pt idx="18443">
                  <c:v>2446.2890599999987</c:v>
                </c:pt>
                <c:pt idx="18444">
                  <c:v>2446.2890599999987</c:v>
                </c:pt>
                <c:pt idx="18445">
                  <c:v>2446.2890599999987</c:v>
                </c:pt>
                <c:pt idx="18446">
                  <c:v>2443.8476599999999</c:v>
                </c:pt>
                <c:pt idx="18447">
                  <c:v>2446.2890599999987</c:v>
                </c:pt>
                <c:pt idx="18448">
                  <c:v>2443.8476599999999</c:v>
                </c:pt>
                <c:pt idx="18449">
                  <c:v>2446.2890599999987</c:v>
                </c:pt>
                <c:pt idx="18450">
                  <c:v>2446.2890599999987</c:v>
                </c:pt>
                <c:pt idx="18451">
                  <c:v>2446.2890599999987</c:v>
                </c:pt>
                <c:pt idx="18452">
                  <c:v>2443.8476599999999</c:v>
                </c:pt>
                <c:pt idx="18453">
                  <c:v>2446.2890599999987</c:v>
                </c:pt>
                <c:pt idx="18454">
                  <c:v>2446.2890599999987</c:v>
                </c:pt>
                <c:pt idx="18455">
                  <c:v>2446.2890599999987</c:v>
                </c:pt>
                <c:pt idx="18456">
                  <c:v>2443.8476599999999</c:v>
                </c:pt>
                <c:pt idx="18457">
                  <c:v>2446.2890599999987</c:v>
                </c:pt>
                <c:pt idx="18458">
                  <c:v>2446.2890599999987</c:v>
                </c:pt>
                <c:pt idx="18459">
                  <c:v>2446.2890599999987</c:v>
                </c:pt>
                <c:pt idx="18460">
                  <c:v>2446.2890599999987</c:v>
                </c:pt>
                <c:pt idx="18461">
                  <c:v>2446.2890599999987</c:v>
                </c:pt>
                <c:pt idx="18462">
                  <c:v>2446.2890599999987</c:v>
                </c:pt>
                <c:pt idx="18463">
                  <c:v>2446.2890599999987</c:v>
                </c:pt>
                <c:pt idx="18464">
                  <c:v>2446.2890599999987</c:v>
                </c:pt>
                <c:pt idx="18465">
                  <c:v>2443.8476599999999</c:v>
                </c:pt>
                <c:pt idx="18466">
                  <c:v>2446.2890599999987</c:v>
                </c:pt>
                <c:pt idx="18467">
                  <c:v>2443.8476599999999</c:v>
                </c:pt>
                <c:pt idx="18468">
                  <c:v>2446.2890599999987</c:v>
                </c:pt>
                <c:pt idx="18469">
                  <c:v>2443.8476599999999</c:v>
                </c:pt>
                <c:pt idx="18470">
                  <c:v>2446.2890599999987</c:v>
                </c:pt>
                <c:pt idx="18471">
                  <c:v>2443.8476599999999</c:v>
                </c:pt>
                <c:pt idx="18472">
                  <c:v>2443.8476599999999</c:v>
                </c:pt>
                <c:pt idx="18473">
                  <c:v>2446.2890599999987</c:v>
                </c:pt>
                <c:pt idx="18474">
                  <c:v>2443.8476599999999</c:v>
                </c:pt>
                <c:pt idx="18475">
                  <c:v>2443.8476599999999</c:v>
                </c:pt>
                <c:pt idx="18476">
                  <c:v>2443.8476599999999</c:v>
                </c:pt>
                <c:pt idx="18477">
                  <c:v>2443.8476599999999</c:v>
                </c:pt>
                <c:pt idx="18478">
                  <c:v>2446.2890599999987</c:v>
                </c:pt>
                <c:pt idx="18479">
                  <c:v>2443.8476599999999</c:v>
                </c:pt>
                <c:pt idx="18480">
                  <c:v>2446.2890599999987</c:v>
                </c:pt>
                <c:pt idx="18481">
                  <c:v>2443.8476599999999</c:v>
                </c:pt>
                <c:pt idx="18482">
                  <c:v>2446.2890599999987</c:v>
                </c:pt>
                <c:pt idx="18483">
                  <c:v>2446.2890599999987</c:v>
                </c:pt>
                <c:pt idx="18484">
                  <c:v>2446.2890599999987</c:v>
                </c:pt>
                <c:pt idx="18485">
                  <c:v>2446.2890599999987</c:v>
                </c:pt>
                <c:pt idx="18486">
                  <c:v>2446.2890599999987</c:v>
                </c:pt>
                <c:pt idx="18487">
                  <c:v>2443.8476599999999</c:v>
                </c:pt>
                <c:pt idx="18488">
                  <c:v>2446.2890599999987</c:v>
                </c:pt>
                <c:pt idx="18489">
                  <c:v>2446.2890599999987</c:v>
                </c:pt>
                <c:pt idx="18490">
                  <c:v>2443.8476599999999</c:v>
                </c:pt>
                <c:pt idx="18491">
                  <c:v>2443.8476599999999</c:v>
                </c:pt>
                <c:pt idx="18492">
                  <c:v>2446.2890599999987</c:v>
                </c:pt>
                <c:pt idx="18493">
                  <c:v>2446.2890599999987</c:v>
                </c:pt>
                <c:pt idx="18494">
                  <c:v>2446.2890599999987</c:v>
                </c:pt>
                <c:pt idx="18495">
                  <c:v>2443.8476599999999</c:v>
                </c:pt>
                <c:pt idx="18496">
                  <c:v>2443.8476599999999</c:v>
                </c:pt>
                <c:pt idx="18497">
                  <c:v>2446.2890599999987</c:v>
                </c:pt>
                <c:pt idx="18498">
                  <c:v>2446.2890599999987</c:v>
                </c:pt>
                <c:pt idx="18499">
                  <c:v>2443.8476599999999</c:v>
                </c:pt>
                <c:pt idx="18500">
                  <c:v>2443.8476599999999</c:v>
                </c:pt>
                <c:pt idx="18501">
                  <c:v>2446.2890599999987</c:v>
                </c:pt>
                <c:pt idx="18502">
                  <c:v>2446.2890599999987</c:v>
                </c:pt>
                <c:pt idx="18503">
                  <c:v>2446.2890599999987</c:v>
                </c:pt>
                <c:pt idx="18504">
                  <c:v>2443.8476599999999</c:v>
                </c:pt>
                <c:pt idx="18505">
                  <c:v>2446.2890599999987</c:v>
                </c:pt>
                <c:pt idx="18506">
                  <c:v>2446.2890599999987</c:v>
                </c:pt>
                <c:pt idx="18507">
                  <c:v>2443.8476599999999</c:v>
                </c:pt>
                <c:pt idx="18508">
                  <c:v>2443.8476599999999</c:v>
                </c:pt>
                <c:pt idx="18509">
                  <c:v>2446.2890599999987</c:v>
                </c:pt>
                <c:pt idx="18510">
                  <c:v>2446.2890599999987</c:v>
                </c:pt>
                <c:pt idx="18511">
                  <c:v>2446.2890599999987</c:v>
                </c:pt>
                <c:pt idx="18512">
                  <c:v>2446.2890599999987</c:v>
                </c:pt>
                <c:pt idx="18513">
                  <c:v>2446.2890599999987</c:v>
                </c:pt>
                <c:pt idx="18514">
                  <c:v>2443.8476599999999</c:v>
                </c:pt>
                <c:pt idx="18515">
                  <c:v>2443.8476599999999</c:v>
                </c:pt>
                <c:pt idx="18516">
                  <c:v>2443.8476599999999</c:v>
                </c:pt>
                <c:pt idx="18517">
                  <c:v>2446.2890599999987</c:v>
                </c:pt>
                <c:pt idx="18518">
                  <c:v>2446.2890599999987</c:v>
                </c:pt>
                <c:pt idx="18519">
                  <c:v>2446.2890599999987</c:v>
                </c:pt>
                <c:pt idx="18520">
                  <c:v>2446.2890599999987</c:v>
                </c:pt>
                <c:pt idx="18521">
                  <c:v>2446.2890599999987</c:v>
                </c:pt>
                <c:pt idx="18522">
                  <c:v>2446.2890599999987</c:v>
                </c:pt>
                <c:pt idx="18523">
                  <c:v>2443.8476599999999</c:v>
                </c:pt>
                <c:pt idx="18524">
                  <c:v>2446.2890599999987</c:v>
                </c:pt>
                <c:pt idx="18525">
                  <c:v>2446.2890599999987</c:v>
                </c:pt>
                <c:pt idx="18526">
                  <c:v>2446.2890599999987</c:v>
                </c:pt>
                <c:pt idx="18527">
                  <c:v>2443.8476599999999</c:v>
                </c:pt>
                <c:pt idx="18528">
                  <c:v>2446.2890599999987</c:v>
                </c:pt>
                <c:pt idx="18529">
                  <c:v>2443.8476599999999</c:v>
                </c:pt>
                <c:pt idx="18530">
                  <c:v>2446.2890599999987</c:v>
                </c:pt>
                <c:pt idx="18531">
                  <c:v>2446.2890599999987</c:v>
                </c:pt>
                <c:pt idx="18532">
                  <c:v>2446.2890599999987</c:v>
                </c:pt>
                <c:pt idx="18533">
                  <c:v>2446.2890599999987</c:v>
                </c:pt>
                <c:pt idx="18534">
                  <c:v>2446.2890599999987</c:v>
                </c:pt>
                <c:pt idx="18535">
                  <c:v>2446.2890599999987</c:v>
                </c:pt>
                <c:pt idx="18536">
                  <c:v>2446.2890599999987</c:v>
                </c:pt>
                <c:pt idx="18537">
                  <c:v>2443.8476599999999</c:v>
                </c:pt>
                <c:pt idx="18538">
                  <c:v>2446.2890599999987</c:v>
                </c:pt>
                <c:pt idx="18539">
                  <c:v>2443.8476599999999</c:v>
                </c:pt>
                <c:pt idx="18540">
                  <c:v>2443.8476599999999</c:v>
                </c:pt>
                <c:pt idx="18541">
                  <c:v>2443.8476599999999</c:v>
                </c:pt>
                <c:pt idx="18542">
                  <c:v>2443.8476599999999</c:v>
                </c:pt>
                <c:pt idx="18543">
                  <c:v>2446.2890599999987</c:v>
                </c:pt>
                <c:pt idx="18544">
                  <c:v>2446.2890599999987</c:v>
                </c:pt>
                <c:pt idx="18545">
                  <c:v>2446.2890599999987</c:v>
                </c:pt>
                <c:pt idx="18546">
                  <c:v>2446.2890599999987</c:v>
                </c:pt>
                <c:pt idx="18547">
                  <c:v>2446.2890599999987</c:v>
                </c:pt>
                <c:pt idx="18548">
                  <c:v>2446.2890599999987</c:v>
                </c:pt>
                <c:pt idx="18549">
                  <c:v>2443.8476599999999</c:v>
                </c:pt>
                <c:pt idx="18550">
                  <c:v>2443.8476599999999</c:v>
                </c:pt>
                <c:pt idx="18551">
                  <c:v>2446.2890599999987</c:v>
                </c:pt>
                <c:pt idx="18552">
                  <c:v>2443.8476599999999</c:v>
                </c:pt>
                <c:pt idx="18553">
                  <c:v>2443.8476599999999</c:v>
                </c:pt>
                <c:pt idx="18554">
                  <c:v>2443.8476599999999</c:v>
                </c:pt>
                <c:pt idx="18555">
                  <c:v>2446.2890599999987</c:v>
                </c:pt>
                <c:pt idx="18556">
                  <c:v>2443.8476599999999</c:v>
                </c:pt>
                <c:pt idx="18557">
                  <c:v>2446.2890599999987</c:v>
                </c:pt>
                <c:pt idx="18558">
                  <c:v>2446.2890599999987</c:v>
                </c:pt>
                <c:pt idx="18559">
                  <c:v>2446.2890599999987</c:v>
                </c:pt>
                <c:pt idx="18560">
                  <c:v>2446.2890599999987</c:v>
                </c:pt>
                <c:pt idx="18561">
                  <c:v>2446.2890599999987</c:v>
                </c:pt>
                <c:pt idx="18562">
                  <c:v>2443.8476599999999</c:v>
                </c:pt>
                <c:pt idx="18563">
                  <c:v>2443.8476599999999</c:v>
                </c:pt>
                <c:pt idx="18564">
                  <c:v>2446.2890599999987</c:v>
                </c:pt>
                <c:pt idx="18565">
                  <c:v>2446.2890599999987</c:v>
                </c:pt>
                <c:pt idx="18566">
                  <c:v>2446.2890599999987</c:v>
                </c:pt>
                <c:pt idx="18567">
                  <c:v>2446.2890599999987</c:v>
                </c:pt>
                <c:pt idx="18568">
                  <c:v>2443.8476599999999</c:v>
                </c:pt>
                <c:pt idx="18569">
                  <c:v>2443.8476599999999</c:v>
                </c:pt>
                <c:pt idx="18570">
                  <c:v>2446.2890599999987</c:v>
                </c:pt>
                <c:pt idx="18571">
                  <c:v>2443.8476599999999</c:v>
                </c:pt>
                <c:pt idx="18572">
                  <c:v>2446.2890599999987</c:v>
                </c:pt>
                <c:pt idx="18573">
                  <c:v>2443.8476599999999</c:v>
                </c:pt>
                <c:pt idx="18574">
                  <c:v>2443.8476599999999</c:v>
                </c:pt>
                <c:pt idx="18575">
                  <c:v>2446.2890599999987</c:v>
                </c:pt>
                <c:pt idx="18576">
                  <c:v>2446.2890599999987</c:v>
                </c:pt>
                <c:pt idx="18577">
                  <c:v>2446.2890599999987</c:v>
                </c:pt>
                <c:pt idx="18578">
                  <c:v>2446.2890599999987</c:v>
                </c:pt>
                <c:pt idx="18579">
                  <c:v>2446.2890599999987</c:v>
                </c:pt>
                <c:pt idx="18580">
                  <c:v>2446.2890599999987</c:v>
                </c:pt>
                <c:pt idx="18581">
                  <c:v>2446.2890599999987</c:v>
                </c:pt>
                <c:pt idx="18582">
                  <c:v>2443.8476599999999</c:v>
                </c:pt>
                <c:pt idx="18583">
                  <c:v>2446.2890599999987</c:v>
                </c:pt>
                <c:pt idx="18584">
                  <c:v>2443.8476599999999</c:v>
                </c:pt>
                <c:pt idx="18585">
                  <c:v>2446.2890599999987</c:v>
                </c:pt>
                <c:pt idx="18586">
                  <c:v>2446.2890599999987</c:v>
                </c:pt>
                <c:pt idx="18587">
                  <c:v>2446.2890599999987</c:v>
                </c:pt>
                <c:pt idx="18588">
                  <c:v>2446.2890599999987</c:v>
                </c:pt>
                <c:pt idx="18589">
                  <c:v>2443.8476599999999</c:v>
                </c:pt>
                <c:pt idx="18590">
                  <c:v>2446.2890599999987</c:v>
                </c:pt>
                <c:pt idx="18591">
                  <c:v>2443.8476599999999</c:v>
                </c:pt>
                <c:pt idx="18592">
                  <c:v>2443.8476599999999</c:v>
                </c:pt>
                <c:pt idx="18593">
                  <c:v>2446.2890599999987</c:v>
                </c:pt>
                <c:pt idx="18594">
                  <c:v>2443.8476599999999</c:v>
                </c:pt>
                <c:pt idx="18595">
                  <c:v>2446.2890599999987</c:v>
                </c:pt>
                <c:pt idx="18596">
                  <c:v>2443.8476599999999</c:v>
                </c:pt>
                <c:pt idx="18597">
                  <c:v>2446.2890599999987</c:v>
                </c:pt>
                <c:pt idx="18598">
                  <c:v>2446.2890599999987</c:v>
                </c:pt>
                <c:pt idx="18599">
                  <c:v>2446.2890599999987</c:v>
                </c:pt>
                <c:pt idx="18600">
                  <c:v>2446.2890599999987</c:v>
                </c:pt>
                <c:pt idx="18601">
                  <c:v>2446.2890599999987</c:v>
                </c:pt>
                <c:pt idx="18602">
                  <c:v>2443.8476599999999</c:v>
                </c:pt>
                <c:pt idx="18603">
                  <c:v>2446.2890599999987</c:v>
                </c:pt>
                <c:pt idx="18604">
                  <c:v>2443.8476599999999</c:v>
                </c:pt>
                <c:pt idx="18605">
                  <c:v>2446.2890599999987</c:v>
                </c:pt>
                <c:pt idx="18606">
                  <c:v>2443.8476599999999</c:v>
                </c:pt>
                <c:pt idx="18607">
                  <c:v>2443.8476599999999</c:v>
                </c:pt>
                <c:pt idx="18608">
                  <c:v>2446.2890599999987</c:v>
                </c:pt>
                <c:pt idx="18609">
                  <c:v>2443.8476599999999</c:v>
                </c:pt>
                <c:pt idx="18610">
                  <c:v>2443.8476599999999</c:v>
                </c:pt>
                <c:pt idx="18611">
                  <c:v>2443.8476599999999</c:v>
                </c:pt>
                <c:pt idx="18612">
                  <c:v>2446.2890599999987</c:v>
                </c:pt>
                <c:pt idx="18613">
                  <c:v>2446.2890599999987</c:v>
                </c:pt>
                <c:pt idx="18614">
                  <c:v>2446.2890599999987</c:v>
                </c:pt>
                <c:pt idx="18615">
                  <c:v>2446.2890599999987</c:v>
                </c:pt>
                <c:pt idx="18616">
                  <c:v>2446.2890599999987</c:v>
                </c:pt>
                <c:pt idx="18617">
                  <c:v>2446.2890599999987</c:v>
                </c:pt>
                <c:pt idx="18618">
                  <c:v>2446.2890599999987</c:v>
                </c:pt>
                <c:pt idx="18619">
                  <c:v>2446.2890599999987</c:v>
                </c:pt>
                <c:pt idx="18620">
                  <c:v>2443.8476599999999</c:v>
                </c:pt>
                <c:pt idx="18621">
                  <c:v>2443.8476599999999</c:v>
                </c:pt>
                <c:pt idx="18622">
                  <c:v>2443.8476599999999</c:v>
                </c:pt>
                <c:pt idx="18623">
                  <c:v>2443.8476599999999</c:v>
                </c:pt>
                <c:pt idx="18624">
                  <c:v>2443.8476599999999</c:v>
                </c:pt>
                <c:pt idx="18625">
                  <c:v>2443.8476599999999</c:v>
                </c:pt>
                <c:pt idx="18626">
                  <c:v>2446.2890599999987</c:v>
                </c:pt>
                <c:pt idx="18627">
                  <c:v>2446.2890599999987</c:v>
                </c:pt>
                <c:pt idx="18628">
                  <c:v>2443.8476599999999</c:v>
                </c:pt>
                <c:pt idx="18629">
                  <c:v>2446.2890599999987</c:v>
                </c:pt>
                <c:pt idx="18630">
                  <c:v>2443.8476599999999</c:v>
                </c:pt>
                <c:pt idx="18631">
                  <c:v>2446.2890599999987</c:v>
                </c:pt>
                <c:pt idx="18632">
                  <c:v>2446.2890599999987</c:v>
                </c:pt>
                <c:pt idx="18633">
                  <c:v>2443.8476599999999</c:v>
                </c:pt>
                <c:pt idx="18634">
                  <c:v>2446.2890599999987</c:v>
                </c:pt>
                <c:pt idx="18635">
                  <c:v>2443.8476599999999</c:v>
                </c:pt>
                <c:pt idx="18636">
                  <c:v>2443.8476599999999</c:v>
                </c:pt>
                <c:pt idx="18637">
                  <c:v>2446.2890599999987</c:v>
                </c:pt>
                <c:pt idx="18638">
                  <c:v>2446.2890599999987</c:v>
                </c:pt>
                <c:pt idx="18639">
                  <c:v>2446.2890599999987</c:v>
                </c:pt>
                <c:pt idx="18640">
                  <c:v>2443.8476599999999</c:v>
                </c:pt>
                <c:pt idx="18641">
                  <c:v>2446.2890599999987</c:v>
                </c:pt>
                <c:pt idx="18642">
                  <c:v>2443.8476599999999</c:v>
                </c:pt>
                <c:pt idx="18643">
                  <c:v>2443.8476599999999</c:v>
                </c:pt>
                <c:pt idx="18644">
                  <c:v>2446.2890599999987</c:v>
                </c:pt>
                <c:pt idx="18645">
                  <c:v>2443.8476599999999</c:v>
                </c:pt>
                <c:pt idx="18646">
                  <c:v>2446.2890599999987</c:v>
                </c:pt>
                <c:pt idx="18647">
                  <c:v>2446.2890599999987</c:v>
                </c:pt>
                <c:pt idx="18648">
                  <c:v>2446.2890599999987</c:v>
                </c:pt>
                <c:pt idx="18649">
                  <c:v>2446.2890599999987</c:v>
                </c:pt>
                <c:pt idx="18650">
                  <c:v>2443.8476599999999</c:v>
                </c:pt>
                <c:pt idx="18651">
                  <c:v>2443.8476599999999</c:v>
                </c:pt>
                <c:pt idx="18652">
                  <c:v>2443.8476599999999</c:v>
                </c:pt>
                <c:pt idx="18653">
                  <c:v>2446.2890599999987</c:v>
                </c:pt>
                <c:pt idx="18654">
                  <c:v>2443.8476599999999</c:v>
                </c:pt>
                <c:pt idx="18655">
                  <c:v>2443.8476599999999</c:v>
                </c:pt>
                <c:pt idx="18656">
                  <c:v>2446.2890599999987</c:v>
                </c:pt>
                <c:pt idx="18657">
                  <c:v>2446.2890599999987</c:v>
                </c:pt>
                <c:pt idx="18658">
                  <c:v>2446.2890599999987</c:v>
                </c:pt>
                <c:pt idx="18659">
                  <c:v>2446.2890599999987</c:v>
                </c:pt>
                <c:pt idx="18660">
                  <c:v>2446.2890599999987</c:v>
                </c:pt>
                <c:pt idx="18661">
                  <c:v>2443.8476599999999</c:v>
                </c:pt>
                <c:pt idx="18662">
                  <c:v>2446.2890599999987</c:v>
                </c:pt>
                <c:pt idx="18663">
                  <c:v>2446.2890599999987</c:v>
                </c:pt>
                <c:pt idx="18664">
                  <c:v>2446.2890599999987</c:v>
                </c:pt>
                <c:pt idx="18665">
                  <c:v>2443.8476599999999</c:v>
                </c:pt>
                <c:pt idx="18666">
                  <c:v>2446.2890599999987</c:v>
                </c:pt>
                <c:pt idx="18667">
                  <c:v>2446.2890599999987</c:v>
                </c:pt>
                <c:pt idx="18668">
                  <c:v>2443.8476599999999</c:v>
                </c:pt>
                <c:pt idx="18669">
                  <c:v>2443.8476599999999</c:v>
                </c:pt>
                <c:pt idx="18670">
                  <c:v>2443.8476599999999</c:v>
                </c:pt>
                <c:pt idx="18671">
                  <c:v>2443.8476599999999</c:v>
                </c:pt>
                <c:pt idx="18672">
                  <c:v>2443.8476599999999</c:v>
                </c:pt>
                <c:pt idx="18673">
                  <c:v>2446.2890599999987</c:v>
                </c:pt>
                <c:pt idx="18674">
                  <c:v>2446.2890599999987</c:v>
                </c:pt>
                <c:pt idx="18675">
                  <c:v>2443.8476599999999</c:v>
                </c:pt>
                <c:pt idx="18676">
                  <c:v>2443.8476599999999</c:v>
                </c:pt>
                <c:pt idx="18677">
                  <c:v>2446.2890599999987</c:v>
                </c:pt>
                <c:pt idx="18678">
                  <c:v>2443.8476599999999</c:v>
                </c:pt>
                <c:pt idx="18679">
                  <c:v>2446.2890599999987</c:v>
                </c:pt>
                <c:pt idx="18680">
                  <c:v>2443.8476599999999</c:v>
                </c:pt>
                <c:pt idx="18681">
                  <c:v>2446.2890599999987</c:v>
                </c:pt>
                <c:pt idx="18682">
                  <c:v>2446.2890599999987</c:v>
                </c:pt>
                <c:pt idx="18683">
                  <c:v>2443.8476599999999</c:v>
                </c:pt>
                <c:pt idx="18684">
                  <c:v>2443.8476599999999</c:v>
                </c:pt>
                <c:pt idx="18685">
                  <c:v>2443.8476599999999</c:v>
                </c:pt>
                <c:pt idx="18686">
                  <c:v>2443.8476599999999</c:v>
                </c:pt>
                <c:pt idx="18687">
                  <c:v>2443.8476599999999</c:v>
                </c:pt>
                <c:pt idx="18688">
                  <c:v>2446.2890599999987</c:v>
                </c:pt>
                <c:pt idx="18689">
                  <c:v>2443.8476599999999</c:v>
                </c:pt>
                <c:pt idx="18690">
                  <c:v>2443.8476599999999</c:v>
                </c:pt>
                <c:pt idx="18691">
                  <c:v>2443.8476599999999</c:v>
                </c:pt>
                <c:pt idx="18692">
                  <c:v>2443.8476599999999</c:v>
                </c:pt>
                <c:pt idx="18693">
                  <c:v>2443.8476599999999</c:v>
                </c:pt>
                <c:pt idx="18694">
                  <c:v>2443.8476599999999</c:v>
                </c:pt>
                <c:pt idx="18695">
                  <c:v>2446.2890599999987</c:v>
                </c:pt>
                <c:pt idx="18696">
                  <c:v>2443.8476599999999</c:v>
                </c:pt>
                <c:pt idx="18697">
                  <c:v>2443.8476599999999</c:v>
                </c:pt>
                <c:pt idx="18698">
                  <c:v>2446.2890599999987</c:v>
                </c:pt>
                <c:pt idx="18699">
                  <c:v>2446.2890599999987</c:v>
                </c:pt>
                <c:pt idx="18700">
                  <c:v>2446.2890599999987</c:v>
                </c:pt>
                <c:pt idx="18701">
                  <c:v>2446.2890599999987</c:v>
                </c:pt>
                <c:pt idx="18702">
                  <c:v>2443.8476599999999</c:v>
                </c:pt>
                <c:pt idx="18703">
                  <c:v>2446.2890599999987</c:v>
                </c:pt>
                <c:pt idx="18704">
                  <c:v>2443.8476599999999</c:v>
                </c:pt>
                <c:pt idx="18705">
                  <c:v>2446.2890599999987</c:v>
                </c:pt>
                <c:pt idx="18706">
                  <c:v>2446.2890599999987</c:v>
                </c:pt>
                <c:pt idx="18707">
                  <c:v>2443.8476599999999</c:v>
                </c:pt>
                <c:pt idx="18708">
                  <c:v>2443.8476599999999</c:v>
                </c:pt>
                <c:pt idx="18709">
                  <c:v>2446.2890599999987</c:v>
                </c:pt>
                <c:pt idx="18710">
                  <c:v>2446.2890599999987</c:v>
                </c:pt>
                <c:pt idx="18711">
                  <c:v>2446.2890599999987</c:v>
                </c:pt>
                <c:pt idx="18712">
                  <c:v>2443.8476599999999</c:v>
                </c:pt>
                <c:pt idx="18713">
                  <c:v>2443.8476599999999</c:v>
                </c:pt>
                <c:pt idx="18714">
                  <c:v>2446.2890599999987</c:v>
                </c:pt>
                <c:pt idx="18715">
                  <c:v>2443.8476599999999</c:v>
                </c:pt>
                <c:pt idx="18716">
                  <c:v>2443.8476599999999</c:v>
                </c:pt>
                <c:pt idx="18717">
                  <c:v>2446.2890599999987</c:v>
                </c:pt>
                <c:pt idx="18718">
                  <c:v>2443.8476599999999</c:v>
                </c:pt>
                <c:pt idx="18719">
                  <c:v>2446.2890599999987</c:v>
                </c:pt>
                <c:pt idx="18720">
                  <c:v>2443.8476599999999</c:v>
                </c:pt>
                <c:pt idx="18721">
                  <c:v>2446.2890599999987</c:v>
                </c:pt>
                <c:pt idx="18722">
                  <c:v>2446.2890599999987</c:v>
                </c:pt>
                <c:pt idx="18723">
                  <c:v>2443.8476599999999</c:v>
                </c:pt>
                <c:pt idx="18724">
                  <c:v>2446.2890599999987</c:v>
                </c:pt>
                <c:pt idx="18725">
                  <c:v>2443.8476599999999</c:v>
                </c:pt>
                <c:pt idx="18726">
                  <c:v>2443.8476599999999</c:v>
                </c:pt>
                <c:pt idx="18727">
                  <c:v>2443.8476599999999</c:v>
                </c:pt>
                <c:pt idx="18728">
                  <c:v>2443.8476599999999</c:v>
                </c:pt>
                <c:pt idx="18729">
                  <c:v>2446.2890599999987</c:v>
                </c:pt>
                <c:pt idx="18730">
                  <c:v>2446.2890599999987</c:v>
                </c:pt>
                <c:pt idx="18731">
                  <c:v>2443.8476599999999</c:v>
                </c:pt>
                <c:pt idx="18732">
                  <c:v>2446.2890599999987</c:v>
                </c:pt>
                <c:pt idx="18733">
                  <c:v>2446.2890599999987</c:v>
                </c:pt>
                <c:pt idx="18734">
                  <c:v>2446.2890599999987</c:v>
                </c:pt>
                <c:pt idx="18735">
                  <c:v>2446.2890599999987</c:v>
                </c:pt>
                <c:pt idx="18736">
                  <c:v>2443.8476599999999</c:v>
                </c:pt>
                <c:pt idx="18737">
                  <c:v>2443.8476599999999</c:v>
                </c:pt>
                <c:pt idx="18738">
                  <c:v>2443.8476599999999</c:v>
                </c:pt>
                <c:pt idx="18739">
                  <c:v>2443.8476599999999</c:v>
                </c:pt>
                <c:pt idx="18740">
                  <c:v>2446.2890599999987</c:v>
                </c:pt>
                <c:pt idx="18741">
                  <c:v>2443.8476599999999</c:v>
                </c:pt>
                <c:pt idx="18742">
                  <c:v>2446.2890599999987</c:v>
                </c:pt>
                <c:pt idx="18743">
                  <c:v>2446.2890599999987</c:v>
                </c:pt>
                <c:pt idx="18744">
                  <c:v>2443.8476599999999</c:v>
                </c:pt>
                <c:pt idx="18745">
                  <c:v>2443.8476599999999</c:v>
                </c:pt>
                <c:pt idx="18746">
                  <c:v>2446.2890599999987</c:v>
                </c:pt>
                <c:pt idx="18747">
                  <c:v>2443.8476599999999</c:v>
                </c:pt>
                <c:pt idx="18748">
                  <c:v>2443.8476599999999</c:v>
                </c:pt>
                <c:pt idx="18749">
                  <c:v>2443.8476599999999</c:v>
                </c:pt>
                <c:pt idx="18750">
                  <c:v>2443.8476599999999</c:v>
                </c:pt>
                <c:pt idx="18751">
                  <c:v>2446.2890599999987</c:v>
                </c:pt>
                <c:pt idx="18752">
                  <c:v>2443.8476599999999</c:v>
                </c:pt>
                <c:pt idx="18753">
                  <c:v>2446.2890599999987</c:v>
                </c:pt>
                <c:pt idx="18754">
                  <c:v>2443.8476599999999</c:v>
                </c:pt>
                <c:pt idx="18755">
                  <c:v>2443.8476599999999</c:v>
                </c:pt>
                <c:pt idx="18756">
                  <c:v>2446.2890599999987</c:v>
                </c:pt>
                <c:pt idx="18757">
                  <c:v>2443.8476599999999</c:v>
                </c:pt>
                <c:pt idx="18758">
                  <c:v>2443.8476599999999</c:v>
                </c:pt>
                <c:pt idx="18759">
                  <c:v>2446.2890599999987</c:v>
                </c:pt>
                <c:pt idx="18760">
                  <c:v>2446.2890599999987</c:v>
                </c:pt>
                <c:pt idx="18761">
                  <c:v>2443.8476599999999</c:v>
                </c:pt>
                <c:pt idx="18762">
                  <c:v>2446.2890599999987</c:v>
                </c:pt>
                <c:pt idx="18763">
                  <c:v>2443.8476599999999</c:v>
                </c:pt>
                <c:pt idx="18764">
                  <c:v>2446.2890599999987</c:v>
                </c:pt>
                <c:pt idx="18765">
                  <c:v>2443.8476599999999</c:v>
                </c:pt>
                <c:pt idx="18766">
                  <c:v>2446.2890599999987</c:v>
                </c:pt>
                <c:pt idx="18767">
                  <c:v>2443.8476599999999</c:v>
                </c:pt>
                <c:pt idx="18768">
                  <c:v>2446.2890599999987</c:v>
                </c:pt>
                <c:pt idx="18769">
                  <c:v>2443.8476599999999</c:v>
                </c:pt>
                <c:pt idx="18770">
                  <c:v>2446.2890599999987</c:v>
                </c:pt>
                <c:pt idx="18771">
                  <c:v>2443.8476599999999</c:v>
                </c:pt>
                <c:pt idx="18772">
                  <c:v>2446.2890599999987</c:v>
                </c:pt>
                <c:pt idx="18773">
                  <c:v>2446.2890599999987</c:v>
                </c:pt>
                <c:pt idx="18774">
                  <c:v>2446.2890599999987</c:v>
                </c:pt>
                <c:pt idx="18775">
                  <c:v>2446.2890599999987</c:v>
                </c:pt>
                <c:pt idx="18776">
                  <c:v>2446.2890599999987</c:v>
                </c:pt>
                <c:pt idx="18777">
                  <c:v>2443.8476599999999</c:v>
                </c:pt>
                <c:pt idx="18778">
                  <c:v>2443.8476599999999</c:v>
                </c:pt>
                <c:pt idx="18779">
                  <c:v>2446.2890599999987</c:v>
                </c:pt>
                <c:pt idx="18780">
                  <c:v>2443.8476599999999</c:v>
                </c:pt>
                <c:pt idx="18781">
                  <c:v>2446.2890599999987</c:v>
                </c:pt>
                <c:pt idx="18782">
                  <c:v>2446.2890599999987</c:v>
                </c:pt>
                <c:pt idx="18783">
                  <c:v>2443.8476599999999</c:v>
                </c:pt>
                <c:pt idx="18784">
                  <c:v>2443.8476599999999</c:v>
                </c:pt>
                <c:pt idx="18785">
                  <c:v>2446.2890599999987</c:v>
                </c:pt>
                <c:pt idx="18786">
                  <c:v>2443.8476599999999</c:v>
                </c:pt>
                <c:pt idx="18787">
                  <c:v>2443.8476599999999</c:v>
                </c:pt>
                <c:pt idx="18788">
                  <c:v>2446.2890599999987</c:v>
                </c:pt>
                <c:pt idx="18789">
                  <c:v>2443.8476599999999</c:v>
                </c:pt>
                <c:pt idx="18790">
                  <c:v>2443.8476599999999</c:v>
                </c:pt>
                <c:pt idx="18791">
                  <c:v>2443.8476599999999</c:v>
                </c:pt>
                <c:pt idx="18792">
                  <c:v>2443.8476599999999</c:v>
                </c:pt>
                <c:pt idx="18793">
                  <c:v>2446.2890599999987</c:v>
                </c:pt>
                <c:pt idx="18794">
                  <c:v>2446.2890599999987</c:v>
                </c:pt>
                <c:pt idx="18795">
                  <c:v>2443.8476599999999</c:v>
                </c:pt>
                <c:pt idx="18796">
                  <c:v>2443.8476599999999</c:v>
                </c:pt>
                <c:pt idx="18797">
                  <c:v>2443.8476599999999</c:v>
                </c:pt>
                <c:pt idx="18798">
                  <c:v>2443.8476599999999</c:v>
                </c:pt>
                <c:pt idx="18799">
                  <c:v>2446.2890599999987</c:v>
                </c:pt>
                <c:pt idx="18800">
                  <c:v>2443.8476599999999</c:v>
                </c:pt>
                <c:pt idx="18801">
                  <c:v>2443.8476599999999</c:v>
                </c:pt>
                <c:pt idx="18802">
                  <c:v>2446.2890599999987</c:v>
                </c:pt>
                <c:pt idx="18803">
                  <c:v>2443.8476599999999</c:v>
                </c:pt>
                <c:pt idx="18804">
                  <c:v>2446.2890599999987</c:v>
                </c:pt>
                <c:pt idx="18805">
                  <c:v>2443.8476599999999</c:v>
                </c:pt>
                <c:pt idx="18806">
                  <c:v>2446.2890599999987</c:v>
                </c:pt>
                <c:pt idx="18807">
                  <c:v>2443.8476599999999</c:v>
                </c:pt>
                <c:pt idx="18808">
                  <c:v>2443.8476599999999</c:v>
                </c:pt>
                <c:pt idx="18809">
                  <c:v>2446.2890599999987</c:v>
                </c:pt>
                <c:pt idx="18810">
                  <c:v>2443.8476599999999</c:v>
                </c:pt>
                <c:pt idx="18811">
                  <c:v>2443.8476599999999</c:v>
                </c:pt>
                <c:pt idx="18812">
                  <c:v>2443.8476599999999</c:v>
                </c:pt>
                <c:pt idx="18813">
                  <c:v>2443.8476599999999</c:v>
                </c:pt>
                <c:pt idx="18814">
                  <c:v>2443.8476599999999</c:v>
                </c:pt>
                <c:pt idx="18815">
                  <c:v>2443.8476599999999</c:v>
                </c:pt>
                <c:pt idx="18816">
                  <c:v>2443.8476599999999</c:v>
                </c:pt>
                <c:pt idx="18817">
                  <c:v>2443.8476599999999</c:v>
                </c:pt>
                <c:pt idx="18818">
                  <c:v>2443.8476599999999</c:v>
                </c:pt>
                <c:pt idx="18819">
                  <c:v>2443.8476599999999</c:v>
                </c:pt>
                <c:pt idx="18820">
                  <c:v>2443.8476599999999</c:v>
                </c:pt>
                <c:pt idx="18821">
                  <c:v>2443.8476599999999</c:v>
                </c:pt>
                <c:pt idx="18822">
                  <c:v>2446.2890599999987</c:v>
                </c:pt>
                <c:pt idx="18823">
                  <c:v>2446.2890599999987</c:v>
                </c:pt>
                <c:pt idx="18824">
                  <c:v>2446.2890599999987</c:v>
                </c:pt>
                <c:pt idx="18825">
                  <c:v>2446.2890599999987</c:v>
                </c:pt>
                <c:pt idx="18826">
                  <c:v>2446.2890599999987</c:v>
                </c:pt>
                <c:pt idx="18827">
                  <c:v>2448.73047</c:v>
                </c:pt>
                <c:pt idx="18828">
                  <c:v>2443.8476599999999</c:v>
                </c:pt>
                <c:pt idx="18829">
                  <c:v>2443.8476599999999</c:v>
                </c:pt>
                <c:pt idx="18830">
                  <c:v>2443.8476599999999</c:v>
                </c:pt>
                <c:pt idx="18831">
                  <c:v>2446.2890599999987</c:v>
                </c:pt>
                <c:pt idx="18832">
                  <c:v>2446.2890599999987</c:v>
                </c:pt>
                <c:pt idx="18833">
                  <c:v>2443.8476599999999</c:v>
                </c:pt>
                <c:pt idx="18834">
                  <c:v>2446.2890599999987</c:v>
                </c:pt>
                <c:pt idx="18835">
                  <c:v>2446.2890599999987</c:v>
                </c:pt>
                <c:pt idx="18836">
                  <c:v>2443.8476599999999</c:v>
                </c:pt>
                <c:pt idx="18837">
                  <c:v>2446.2890599999987</c:v>
                </c:pt>
                <c:pt idx="18838">
                  <c:v>2446.2890599999987</c:v>
                </c:pt>
                <c:pt idx="18839">
                  <c:v>2446.2890599999987</c:v>
                </c:pt>
                <c:pt idx="18840">
                  <c:v>2443.8476599999999</c:v>
                </c:pt>
                <c:pt idx="18841">
                  <c:v>2443.8476599999999</c:v>
                </c:pt>
                <c:pt idx="18842">
                  <c:v>2446.2890599999987</c:v>
                </c:pt>
                <c:pt idx="18843">
                  <c:v>2443.8476599999999</c:v>
                </c:pt>
                <c:pt idx="18844">
                  <c:v>2446.2890599999987</c:v>
                </c:pt>
                <c:pt idx="18845">
                  <c:v>2443.8476599999999</c:v>
                </c:pt>
                <c:pt idx="18846">
                  <c:v>2443.8476599999999</c:v>
                </c:pt>
                <c:pt idx="18847">
                  <c:v>2443.8476599999999</c:v>
                </c:pt>
                <c:pt idx="18848">
                  <c:v>2443.8476599999999</c:v>
                </c:pt>
                <c:pt idx="18849">
                  <c:v>2446.2890599999987</c:v>
                </c:pt>
                <c:pt idx="18850">
                  <c:v>2446.2890599999987</c:v>
                </c:pt>
                <c:pt idx="18851">
                  <c:v>2446.2890599999987</c:v>
                </c:pt>
                <c:pt idx="18852">
                  <c:v>2446.2890599999987</c:v>
                </c:pt>
                <c:pt idx="18853">
                  <c:v>2443.8476599999999</c:v>
                </c:pt>
                <c:pt idx="18854">
                  <c:v>2446.2890599999987</c:v>
                </c:pt>
                <c:pt idx="18855">
                  <c:v>2446.2890599999987</c:v>
                </c:pt>
                <c:pt idx="18856">
                  <c:v>2446.2890599999987</c:v>
                </c:pt>
                <c:pt idx="18857">
                  <c:v>2446.2890599999987</c:v>
                </c:pt>
                <c:pt idx="18858">
                  <c:v>2443.8476599999999</c:v>
                </c:pt>
                <c:pt idx="18859">
                  <c:v>2443.8476599999999</c:v>
                </c:pt>
                <c:pt idx="18860">
                  <c:v>2446.2890599999987</c:v>
                </c:pt>
                <c:pt idx="18861">
                  <c:v>2446.2890599999987</c:v>
                </c:pt>
                <c:pt idx="18862">
                  <c:v>2446.2890599999987</c:v>
                </c:pt>
                <c:pt idx="18863">
                  <c:v>2446.2890599999987</c:v>
                </c:pt>
                <c:pt idx="18864">
                  <c:v>2443.8476599999999</c:v>
                </c:pt>
                <c:pt idx="18865">
                  <c:v>2443.8476599999999</c:v>
                </c:pt>
                <c:pt idx="18866">
                  <c:v>2446.2890599999987</c:v>
                </c:pt>
                <c:pt idx="18867">
                  <c:v>2443.8476599999999</c:v>
                </c:pt>
                <c:pt idx="18868">
                  <c:v>2443.8476599999999</c:v>
                </c:pt>
                <c:pt idx="18869">
                  <c:v>2446.2890599999987</c:v>
                </c:pt>
                <c:pt idx="18870">
                  <c:v>2443.8476599999999</c:v>
                </c:pt>
                <c:pt idx="18871">
                  <c:v>2443.8476599999999</c:v>
                </c:pt>
                <c:pt idx="18872">
                  <c:v>2446.2890599999987</c:v>
                </c:pt>
                <c:pt idx="18873">
                  <c:v>2446.2890599999987</c:v>
                </c:pt>
                <c:pt idx="18874">
                  <c:v>2443.8476599999999</c:v>
                </c:pt>
                <c:pt idx="18875">
                  <c:v>2446.2890599999987</c:v>
                </c:pt>
                <c:pt idx="18876">
                  <c:v>2446.2890599999987</c:v>
                </c:pt>
                <c:pt idx="18877">
                  <c:v>2443.8476599999999</c:v>
                </c:pt>
                <c:pt idx="18878">
                  <c:v>2446.2890599999987</c:v>
                </c:pt>
                <c:pt idx="18879">
                  <c:v>2443.8476599999999</c:v>
                </c:pt>
                <c:pt idx="18880">
                  <c:v>2443.8476599999999</c:v>
                </c:pt>
                <c:pt idx="18881">
                  <c:v>2443.8476599999999</c:v>
                </c:pt>
                <c:pt idx="18882">
                  <c:v>2443.8476599999999</c:v>
                </c:pt>
                <c:pt idx="18883">
                  <c:v>2443.8476599999999</c:v>
                </c:pt>
                <c:pt idx="18884">
                  <c:v>2443.8476599999999</c:v>
                </c:pt>
                <c:pt idx="18885">
                  <c:v>2443.8476599999999</c:v>
                </c:pt>
                <c:pt idx="18886">
                  <c:v>2446.2890599999987</c:v>
                </c:pt>
                <c:pt idx="18887">
                  <c:v>2446.2890599999987</c:v>
                </c:pt>
                <c:pt idx="18888">
                  <c:v>2446.2890599999987</c:v>
                </c:pt>
                <c:pt idx="18889">
                  <c:v>2446.2890599999987</c:v>
                </c:pt>
                <c:pt idx="18890">
                  <c:v>2446.2890599999987</c:v>
                </c:pt>
                <c:pt idx="18891">
                  <c:v>2446.2890599999987</c:v>
                </c:pt>
                <c:pt idx="18892">
                  <c:v>2443.8476599999999</c:v>
                </c:pt>
                <c:pt idx="18893">
                  <c:v>2446.2890599999987</c:v>
                </c:pt>
                <c:pt idx="18894">
                  <c:v>2446.2890599999987</c:v>
                </c:pt>
                <c:pt idx="18895">
                  <c:v>2443.8476599999999</c:v>
                </c:pt>
                <c:pt idx="18896">
                  <c:v>2443.8476599999999</c:v>
                </c:pt>
                <c:pt idx="18897">
                  <c:v>2446.2890599999987</c:v>
                </c:pt>
                <c:pt idx="18898">
                  <c:v>2443.8476599999999</c:v>
                </c:pt>
                <c:pt idx="18899">
                  <c:v>2443.8476599999999</c:v>
                </c:pt>
                <c:pt idx="18900">
                  <c:v>2446.2890599999987</c:v>
                </c:pt>
                <c:pt idx="18901">
                  <c:v>2443.8476599999999</c:v>
                </c:pt>
                <c:pt idx="18902">
                  <c:v>2443.8476599999999</c:v>
                </c:pt>
                <c:pt idx="18903">
                  <c:v>2443.8476599999999</c:v>
                </c:pt>
                <c:pt idx="18904">
                  <c:v>2443.8476599999999</c:v>
                </c:pt>
                <c:pt idx="18905">
                  <c:v>2446.2890599999987</c:v>
                </c:pt>
                <c:pt idx="18906">
                  <c:v>2446.2890599999987</c:v>
                </c:pt>
                <c:pt idx="18907">
                  <c:v>2446.2890599999987</c:v>
                </c:pt>
                <c:pt idx="18908">
                  <c:v>2446.2890599999987</c:v>
                </c:pt>
                <c:pt idx="18909">
                  <c:v>2446.2890599999987</c:v>
                </c:pt>
                <c:pt idx="18910">
                  <c:v>2443.8476599999999</c:v>
                </c:pt>
                <c:pt idx="18911">
                  <c:v>2446.2890599999987</c:v>
                </c:pt>
                <c:pt idx="18912">
                  <c:v>2446.2890599999987</c:v>
                </c:pt>
                <c:pt idx="18913">
                  <c:v>2443.8476599999999</c:v>
                </c:pt>
                <c:pt idx="18914">
                  <c:v>2446.2890599999987</c:v>
                </c:pt>
                <c:pt idx="18915">
                  <c:v>2443.8476599999999</c:v>
                </c:pt>
                <c:pt idx="18916">
                  <c:v>2443.8476599999999</c:v>
                </c:pt>
                <c:pt idx="18917">
                  <c:v>2446.2890599999987</c:v>
                </c:pt>
                <c:pt idx="18918">
                  <c:v>2446.2890599999987</c:v>
                </c:pt>
                <c:pt idx="18919">
                  <c:v>2446.2890599999987</c:v>
                </c:pt>
                <c:pt idx="18920">
                  <c:v>2443.8476599999999</c:v>
                </c:pt>
                <c:pt idx="18921">
                  <c:v>2443.8476599999999</c:v>
                </c:pt>
                <c:pt idx="18922">
                  <c:v>2443.8476599999999</c:v>
                </c:pt>
                <c:pt idx="18923">
                  <c:v>2446.2890599999987</c:v>
                </c:pt>
                <c:pt idx="18924">
                  <c:v>2446.2890599999987</c:v>
                </c:pt>
                <c:pt idx="18925">
                  <c:v>2443.8476599999999</c:v>
                </c:pt>
                <c:pt idx="18926">
                  <c:v>2446.2890599999987</c:v>
                </c:pt>
                <c:pt idx="18927">
                  <c:v>2443.8476599999999</c:v>
                </c:pt>
                <c:pt idx="18928">
                  <c:v>2446.2890599999987</c:v>
                </c:pt>
                <c:pt idx="18929">
                  <c:v>2446.2890599999987</c:v>
                </c:pt>
                <c:pt idx="18930">
                  <c:v>2446.2890599999987</c:v>
                </c:pt>
                <c:pt idx="18931">
                  <c:v>2446.2890599999987</c:v>
                </c:pt>
                <c:pt idx="18932">
                  <c:v>2443.8476599999999</c:v>
                </c:pt>
                <c:pt idx="18933">
                  <c:v>2443.8476599999999</c:v>
                </c:pt>
                <c:pt idx="18934">
                  <c:v>2446.2890599999987</c:v>
                </c:pt>
                <c:pt idx="18935">
                  <c:v>2443.8476599999999</c:v>
                </c:pt>
                <c:pt idx="18936">
                  <c:v>2443.8476599999999</c:v>
                </c:pt>
                <c:pt idx="18937">
                  <c:v>2446.2890599999987</c:v>
                </c:pt>
                <c:pt idx="18938">
                  <c:v>2443.8476599999999</c:v>
                </c:pt>
                <c:pt idx="18939">
                  <c:v>2443.8476599999999</c:v>
                </c:pt>
                <c:pt idx="18940">
                  <c:v>2446.2890599999987</c:v>
                </c:pt>
                <c:pt idx="18941">
                  <c:v>2443.8476599999999</c:v>
                </c:pt>
                <c:pt idx="18942">
                  <c:v>2446.2890599999987</c:v>
                </c:pt>
                <c:pt idx="18943">
                  <c:v>2443.8476599999999</c:v>
                </c:pt>
                <c:pt idx="18944">
                  <c:v>2443.8476599999999</c:v>
                </c:pt>
                <c:pt idx="18945">
                  <c:v>2443.8476599999999</c:v>
                </c:pt>
                <c:pt idx="18946">
                  <c:v>2443.8476599999999</c:v>
                </c:pt>
                <c:pt idx="18947">
                  <c:v>2443.8476599999999</c:v>
                </c:pt>
                <c:pt idx="18948">
                  <c:v>2443.8476599999999</c:v>
                </c:pt>
                <c:pt idx="18949">
                  <c:v>2443.8476599999999</c:v>
                </c:pt>
                <c:pt idx="18950">
                  <c:v>2446.2890599999987</c:v>
                </c:pt>
                <c:pt idx="18951">
                  <c:v>2443.8476599999999</c:v>
                </c:pt>
                <c:pt idx="18952">
                  <c:v>2443.8476599999999</c:v>
                </c:pt>
                <c:pt idx="18953">
                  <c:v>2446.2890599999987</c:v>
                </c:pt>
                <c:pt idx="18954">
                  <c:v>2443.8476599999999</c:v>
                </c:pt>
                <c:pt idx="18955">
                  <c:v>2443.8476599999999</c:v>
                </c:pt>
                <c:pt idx="18956">
                  <c:v>2443.8476599999999</c:v>
                </c:pt>
                <c:pt idx="18957">
                  <c:v>2446.2890599999987</c:v>
                </c:pt>
                <c:pt idx="18958">
                  <c:v>2443.8476599999999</c:v>
                </c:pt>
                <c:pt idx="18959">
                  <c:v>2446.2890599999987</c:v>
                </c:pt>
                <c:pt idx="18960">
                  <c:v>2443.8476599999999</c:v>
                </c:pt>
                <c:pt idx="18961">
                  <c:v>2443.8476599999999</c:v>
                </c:pt>
                <c:pt idx="18962">
                  <c:v>2443.8476599999999</c:v>
                </c:pt>
                <c:pt idx="18963">
                  <c:v>2443.8476599999999</c:v>
                </c:pt>
                <c:pt idx="18964">
                  <c:v>2443.8476599999999</c:v>
                </c:pt>
                <c:pt idx="18965">
                  <c:v>2446.2890599999987</c:v>
                </c:pt>
                <c:pt idx="18966">
                  <c:v>2446.2890599999987</c:v>
                </c:pt>
                <c:pt idx="18967">
                  <c:v>2446.2890599999987</c:v>
                </c:pt>
                <c:pt idx="18968">
                  <c:v>2443.8476599999999</c:v>
                </c:pt>
                <c:pt idx="18969">
                  <c:v>2443.8476599999999</c:v>
                </c:pt>
                <c:pt idx="18970">
                  <c:v>2446.2890599999987</c:v>
                </c:pt>
                <c:pt idx="18971">
                  <c:v>2443.8476599999999</c:v>
                </c:pt>
                <c:pt idx="18972">
                  <c:v>2443.8476599999999</c:v>
                </c:pt>
                <c:pt idx="18973">
                  <c:v>2446.2890599999987</c:v>
                </c:pt>
                <c:pt idx="18974">
                  <c:v>2446.2890599999987</c:v>
                </c:pt>
                <c:pt idx="18975">
                  <c:v>2443.8476599999999</c:v>
                </c:pt>
                <c:pt idx="18976">
                  <c:v>2446.2890599999987</c:v>
                </c:pt>
                <c:pt idx="18977">
                  <c:v>2446.2890599999987</c:v>
                </c:pt>
                <c:pt idx="18978">
                  <c:v>2443.8476599999999</c:v>
                </c:pt>
                <c:pt idx="18979">
                  <c:v>2446.2890599999987</c:v>
                </c:pt>
                <c:pt idx="18980">
                  <c:v>2446.2890599999987</c:v>
                </c:pt>
                <c:pt idx="18981">
                  <c:v>2443.8476599999999</c:v>
                </c:pt>
                <c:pt idx="18982">
                  <c:v>2446.2890599999987</c:v>
                </c:pt>
                <c:pt idx="18983">
                  <c:v>2443.8476599999999</c:v>
                </c:pt>
                <c:pt idx="18984">
                  <c:v>2446.2890599999987</c:v>
                </c:pt>
                <c:pt idx="18985">
                  <c:v>2446.2890599999987</c:v>
                </c:pt>
                <c:pt idx="18986">
                  <c:v>2443.8476599999999</c:v>
                </c:pt>
                <c:pt idx="18987">
                  <c:v>2443.8476599999999</c:v>
                </c:pt>
                <c:pt idx="18988">
                  <c:v>2443.8476599999999</c:v>
                </c:pt>
                <c:pt idx="18989">
                  <c:v>2443.8476599999999</c:v>
                </c:pt>
                <c:pt idx="18990">
                  <c:v>2443.8476599999999</c:v>
                </c:pt>
                <c:pt idx="18991">
                  <c:v>2443.8476599999999</c:v>
                </c:pt>
                <c:pt idx="18992">
                  <c:v>2446.2890599999987</c:v>
                </c:pt>
                <c:pt idx="18993">
                  <c:v>2443.8476599999999</c:v>
                </c:pt>
                <c:pt idx="18994">
                  <c:v>2443.8476599999999</c:v>
                </c:pt>
                <c:pt idx="18995">
                  <c:v>2443.8476599999999</c:v>
                </c:pt>
                <c:pt idx="18996">
                  <c:v>2446.2890599999987</c:v>
                </c:pt>
                <c:pt idx="18997">
                  <c:v>2446.2890599999987</c:v>
                </c:pt>
                <c:pt idx="18998">
                  <c:v>2446.2890599999987</c:v>
                </c:pt>
                <c:pt idx="18999">
                  <c:v>2443.8476599999999</c:v>
                </c:pt>
                <c:pt idx="19000">
                  <c:v>2443.8476599999999</c:v>
                </c:pt>
                <c:pt idx="19001">
                  <c:v>2443.8476599999999</c:v>
                </c:pt>
                <c:pt idx="19002">
                  <c:v>2443.8476599999999</c:v>
                </c:pt>
                <c:pt idx="19003">
                  <c:v>2443.8476599999999</c:v>
                </c:pt>
                <c:pt idx="19004">
                  <c:v>2443.8476599999999</c:v>
                </c:pt>
                <c:pt idx="19005">
                  <c:v>2443.8476599999999</c:v>
                </c:pt>
                <c:pt idx="19006">
                  <c:v>2443.8476599999999</c:v>
                </c:pt>
                <c:pt idx="19007">
                  <c:v>2446.2890599999987</c:v>
                </c:pt>
                <c:pt idx="19008">
                  <c:v>2443.8476599999999</c:v>
                </c:pt>
                <c:pt idx="19009">
                  <c:v>2446.2890599999987</c:v>
                </c:pt>
                <c:pt idx="19010">
                  <c:v>2443.8476599999999</c:v>
                </c:pt>
                <c:pt idx="19011">
                  <c:v>2443.8476599999999</c:v>
                </c:pt>
                <c:pt idx="19012">
                  <c:v>2443.8476599999999</c:v>
                </c:pt>
                <c:pt idx="19013">
                  <c:v>2443.8476599999999</c:v>
                </c:pt>
                <c:pt idx="19014">
                  <c:v>2446.2890599999987</c:v>
                </c:pt>
                <c:pt idx="19015">
                  <c:v>2446.2890599999987</c:v>
                </c:pt>
                <c:pt idx="19016">
                  <c:v>2446.2890599999987</c:v>
                </c:pt>
                <c:pt idx="19017">
                  <c:v>2443.8476599999999</c:v>
                </c:pt>
                <c:pt idx="19018">
                  <c:v>2443.8476599999999</c:v>
                </c:pt>
                <c:pt idx="19019">
                  <c:v>2443.8476599999999</c:v>
                </c:pt>
                <c:pt idx="19020">
                  <c:v>2443.8476599999999</c:v>
                </c:pt>
                <c:pt idx="19021">
                  <c:v>2443.8476599999999</c:v>
                </c:pt>
                <c:pt idx="19022">
                  <c:v>2443.8476599999999</c:v>
                </c:pt>
                <c:pt idx="19023">
                  <c:v>2443.8476599999999</c:v>
                </c:pt>
                <c:pt idx="19024">
                  <c:v>2443.8476599999999</c:v>
                </c:pt>
                <c:pt idx="19025">
                  <c:v>2443.8476599999999</c:v>
                </c:pt>
                <c:pt idx="19026">
                  <c:v>2446.2890599999987</c:v>
                </c:pt>
                <c:pt idx="19027">
                  <c:v>2443.8476599999999</c:v>
                </c:pt>
                <c:pt idx="19028">
                  <c:v>2443.8476599999999</c:v>
                </c:pt>
                <c:pt idx="19029">
                  <c:v>2443.8476599999999</c:v>
                </c:pt>
                <c:pt idx="19030">
                  <c:v>2443.8476599999999</c:v>
                </c:pt>
                <c:pt idx="19031">
                  <c:v>2443.8476599999999</c:v>
                </c:pt>
                <c:pt idx="19032">
                  <c:v>2443.8476599999999</c:v>
                </c:pt>
                <c:pt idx="19033">
                  <c:v>2443.8476599999999</c:v>
                </c:pt>
                <c:pt idx="19034">
                  <c:v>2443.8476599999999</c:v>
                </c:pt>
                <c:pt idx="19035">
                  <c:v>2443.8476599999999</c:v>
                </c:pt>
                <c:pt idx="19036">
                  <c:v>2443.8476599999999</c:v>
                </c:pt>
                <c:pt idx="19037">
                  <c:v>2446.2890599999987</c:v>
                </c:pt>
                <c:pt idx="19038">
                  <c:v>2446.2890599999987</c:v>
                </c:pt>
                <c:pt idx="19039">
                  <c:v>2443.8476599999999</c:v>
                </c:pt>
                <c:pt idx="19040">
                  <c:v>2443.8476599999999</c:v>
                </c:pt>
                <c:pt idx="19041">
                  <c:v>2446.2890599999987</c:v>
                </c:pt>
                <c:pt idx="19042">
                  <c:v>2446.2890599999987</c:v>
                </c:pt>
                <c:pt idx="19043">
                  <c:v>2443.8476599999999</c:v>
                </c:pt>
                <c:pt idx="19044">
                  <c:v>2443.8476599999999</c:v>
                </c:pt>
                <c:pt idx="19045">
                  <c:v>2446.2890599999987</c:v>
                </c:pt>
                <c:pt idx="19046">
                  <c:v>2446.2890599999987</c:v>
                </c:pt>
                <c:pt idx="19047">
                  <c:v>2443.8476599999999</c:v>
                </c:pt>
                <c:pt idx="19048">
                  <c:v>2443.8476599999999</c:v>
                </c:pt>
                <c:pt idx="19049">
                  <c:v>2443.8476599999999</c:v>
                </c:pt>
                <c:pt idx="19050">
                  <c:v>2443.8476599999999</c:v>
                </c:pt>
                <c:pt idx="19051">
                  <c:v>2443.8476599999999</c:v>
                </c:pt>
                <c:pt idx="19052">
                  <c:v>2443.8476599999999</c:v>
                </c:pt>
                <c:pt idx="19053">
                  <c:v>2446.2890599999987</c:v>
                </c:pt>
                <c:pt idx="19054">
                  <c:v>2443.8476599999999</c:v>
                </c:pt>
                <c:pt idx="19055">
                  <c:v>2443.8476599999999</c:v>
                </c:pt>
                <c:pt idx="19056">
                  <c:v>2443.8476599999999</c:v>
                </c:pt>
                <c:pt idx="19057">
                  <c:v>2443.8476599999999</c:v>
                </c:pt>
                <c:pt idx="19058">
                  <c:v>2443.8476599999999</c:v>
                </c:pt>
                <c:pt idx="19059">
                  <c:v>2446.2890599999987</c:v>
                </c:pt>
                <c:pt idx="19060">
                  <c:v>2443.8476599999999</c:v>
                </c:pt>
                <c:pt idx="19061">
                  <c:v>2443.8476599999999</c:v>
                </c:pt>
                <c:pt idx="19062">
                  <c:v>2446.2890599999987</c:v>
                </c:pt>
                <c:pt idx="19063">
                  <c:v>2446.2890599999987</c:v>
                </c:pt>
                <c:pt idx="19064">
                  <c:v>2443.8476599999999</c:v>
                </c:pt>
                <c:pt idx="19065">
                  <c:v>2443.8476599999999</c:v>
                </c:pt>
                <c:pt idx="19066">
                  <c:v>2443.8476599999999</c:v>
                </c:pt>
                <c:pt idx="19067">
                  <c:v>2443.8476599999999</c:v>
                </c:pt>
                <c:pt idx="19068">
                  <c:v>2446.2890599999987</c:v>
                </c:pt>
                <c:pt idx="19069">
                  <c:v>2443.8476599999999</c:v>
                </c:pt>
                <c:pt idx="19070">
                  <c:v>2443.8476599999999</c:v>
                </c:pt>
                <c:pt idx="19071">
                  <c:v>2443.8476599999999</c:v>
                </c:pt>
                <c:pt idx="19072">
                  <c:v>2446.2890599999987</c:v>
                </c:pt>
                <c:pt idx="19073">
                  <c:v>2443.8476599999999</c:v>
                </c:pt>
                <c:pt idx="19074">
                  <c:v>2443.8476599999999</c:v>
                </c:pt>
                <c:pt idx="19075">
                  <c:v>2443.8476599999999</c:v>
                </c:pt>
                <c:pt idx="19076">
                  <c:v>2443.8476599999999</c:v>
                </c:pt>
                <c:pt idx="19077">
                  <c:v>2443.8476599999999</c:v>
                </c:pt>
                <c:pt idx="19078">
                  <c:v>2446.2890599999987</c:v>
                </c:pt>
                <c:pt idx="19079">
                  <c:v>2446.2890599999987</c:v>
                </c:pt>
                <c:pt idx="19080">
                  <c:v>2443.8476599999999</c:v>
                </c:pt>
                <c:pt idx="19081">
                  <c:v>2443.8476599999999</c:v>
                </c:pt>
                <c:pt idx="19082">
                  <c:v>2443.8476599999999</c:v>
                </c:pt>
                <c:pt idx="19083">
                  <c:v>2446.2890599999987</c:v>
                </c:pt>
                <c:pt idx="19084">
                  <c:v>2443.8476599999999</c:v>
                </c:pt>
                <c:pt idx="19085">
                  <c:v>2443.8476599999999</c:v>
                </c:pt>
                <c:pt idx="19086">
                  <c:v>2443.8476599999999</c:v>
                </c:pt>
                <c:pt idx="19087">
                  <c:v>2443.8476599999999</c:v>
                </c:pt>
                <c:pt idx="19088">
                  <c:v>2446.2890599999987</c:v>
                </c:pt>
                <c:pt idx="19089">
                  <c:v>2446.2890599999987</c:v>
                </c:pt>
                <c:pt idx="19090">
                  <c:v>2443.8476599999999</c:v>
                </c:pt>
                <c:pt idx="19091">
                  <c:v>2443.8476599999999</c:v>
                </c:pt>
                <c:pt idx="19092">
                  <c:v>2443.8476599999999</c:v>
                </c:pt>
                <c:pt idx="19093">
                  <c:v>2443.8476599999999</c:v>
                </c:pt>
                <c:pt idx="19094">
                  <c:v>2446.2890599999987</c:v>
                </c:pt>
                <c:pt idx="19095">
                  <c:v>2443.8476599999999</c:v>
                </c:pt>
                <c:pt idx="19096">
                  <c:v>2443.8476599999999</c:v>
                </c:pt>
                <c:pt idx="19097">
                  <c:v>2443.8476599999999</c:v>
                </c:pt>
                <c:pt idx="19098">
                  <c:v>2443.8476599999999</c:v>
                </c:pt>
                <c:pt idx="19099">
                  <c:v>2443.8476599999999</c:v>
                </c:pt>
                <c:pt idx="19100">
                  <c:v>2443.8476599999999</c:v>
                </c:pt>
                <c:pt idx="19101">
                  <c:v>2443.8476599999999</c:v>
                </c:pt>
                <c:pt idx="19102">
                  <c:v>2443.8476599999999</c:v>
                </c:pt>
                <c:pt idx="19103">
                  <c:v>2443.8476599999999</c:v>
                </c:pt>
                <c:pt idx="19104">
                  <c:v>2443.8476599999999</c:v>
                </c:pt>
                <c:pt idx="19105">
                  <c:v>2446.2890599999987</c:v>
                </c:pt>
                <c:pt idx="19106">
                  <c:v>2443.8476599999999</c:v>
                </c:pt>
                <c:pt idx="19107">
                  <c:v>2446.2890599999987</c:v>
                </c:pt>
                <c:pt idx="19108">
                  <c:v>2446.2890599999987</c:v>
                </c:pt>
                <c:pt idx="19109">
                  <c:v>2443.8476599999999</c:v>
                </c:pt>
                <c:pt idx="19110">
                  <c:v>2443.8476599999999</c:v>
                </c:pt>
                <c:pt idx="19111">
                  <c:v>2443.8476599999999</c:v>
                </c:pt>
                <c:pt idx="19112">
                  <c:v>2446.2890599999987</c:v>
                </c:pt>
                <c:pt idx="19113">
                  <c:v>2443.8476599999999</c:v>
                </c:pt>
                <c:pt idx="19114">
                  <c:v>2443.8476599999999</c:v>
                </c:pt>
                <c:pt idx="19115">
                  <c:v>2443.8476599999999</c:v>
                </c:pt>
                <c:pt idx="19116">
                  <c:v>2443.8476599999999</c:v>
                </c:pt>
                <c:pt idx="19117">
                  <c:v>2446.2890599999987</c:v>
                </c:pt>
                <c:pt idx="19118">
                  <c:v>2443.8476599999999</c:v>
                </c:pt>
                <c:pt idx="19119">
                  <c:v>2443.8476599999999</c:v>
                </c:pt>
                <c:pt idx="19120">
                  <c:v>2443.8476599999999</c:v>
                </c:pt>
                <c:pt idx="19121">
                  <c:v>2443.8476599999999</c:v>
                </c:pt>
                <c:pt idx="19122">
                  <c:v>2446.2890599999987</c:v>
                </c:pt>
                <c:pt idx="19123">
                  <c:v>2443.8476599999999</c:v>
                </c:pt>
                <c:pt idx="19124">
                  <c:v>2443.8476599999999</c:v>
                </c:pt>
                <c:pt idx="19125">
                  <c:v>2443.8476599999999</c:v>
                </c:pt>
                <c:pt idx="19126">
                  <c:v>2443.8476599999999</c:v>
                </c:pt>
                <c:pt idx="19127">
                  <c:v>2443.8476599999999</c:v>
                </c:pt>
                <c:pt idx="19128">
                  <c:v>2443.8476599999999</c:v>
                </c:pt>
                <c:pt idx="19129">
                  <c:v>2446.2890599999987</c:v>
                </c:pt>
                <c:pt idx="19130">
                  <c:v>2446.2890599999987</c:v>
                </c:pt>
                <c:pt idx="19131">
                  <c:v>2443.8476599999999</c:v>
                </c:pt>
                <c:pt idx="19132">
                  <c:v>2446.2890599999987</c:v>
                </c:pt>
                <c:pt idx="19133">
                  <c:v>2443.8476599999999</c:v>
                </c:pt>
                <c:pt idx="19134">
                  <c:v>2443.8476599999999</c:v>
                </c:pt>
                <c:pt idx="19135">
                  <c:v>2443.8476599999999</c:v>
                </c:pt>
                <c:pt idx="19136">
                  <c:v>2443.8476599999999</c:v>
                </c:pt>
                <c:pt idx="19137">
                  <c:v>2443.8476599999999</c:v>
                </c:pt>
                <c:pt idx="19138">
                  <c:v>2446.2890599999987</c:v>
                </c:pt>
                <c:pt idx="19139">
                  <c:v>2443.8476599999999</c:v>
                </c:pt>
                <c:pt idx="19140">
                  <c:v>2443.8476599999999</c:v>
                </c:pt>
                <c:pt idx="19141">
                  <c:v>2443.8476599999999</c:v>
                </c:pt>
                <c:pt idx="19142">
                  <c:v>2446.2890599999987</c:v>
                </c:pt>
                <c:pt idx="19143">
                  <c:v>2446.2890599999987</c:v>
                </c:pt>
                <c:pt idx="19144">
                  <c:v>2443.8476599999999</c:v>
                </c:pt>
                <c:pt idx="19145">
                  <c:v>2446.2890599999987</c:v>
                </c:pt>
                <c:pt idx="19146">
                  <c:v>2443.8476599999999</c:v>
                </c:pt>
                <c:pt idx="19147">
                  <c:v>2443.8476599999999</c:v>
                </c:pt>
                <c:pt idx="19148">
                  <c:v>2446.2890599999987</c:v>
                </c:pt>
                <c:pt idx="19149">
                  <c:v>2443.8476599999999</c:v>
                </c:pt>
                <c:pt idx="19150">
                  <c:v>2446.2890599999987</c:v>
                </c:pt>
                <c:pt idx="19151">
                  <c:v>2443.8476599999999</c:v>
                </c:pt>
                <c:pt idx="19152">
                  <c:v>2443.8476599999999</c:v>
                </c:pt>
                <c:pt idx="19153">
                  <c:v>2443.8476599999999</c:v>
                </c:pt>
                <c:pt idx="19154">
                  <c:v>2443.8476599999999</c:v>
                </c:pt>
                <c:pt idx="19155">
                  <c:v>2443.8476599999999</c:v>
                </c:pt>
                <c:pt idx="19156">
                  <c:v>2443.8476599999999</c:v>
                </c:pt>
                <c:pt idx="19157">
                  <c:v>2443.8476599999999</c:v>
                </c:pt>
                <c:pt idx="19158">
                  <c:v>2443.8476599999999</c:v>
                </c:pt>
                <c:pt idx="19159">
                  <c:v>2443.8476599999999</c:v>
                </c:pt>
                <c:pt idx="19160">
                  <c:v>2443.8476599999999</c:v>
                </c:pt>
                <c:pt idx="19161">
                  <c:v>2443.8476599999999</c:v>
                </c:pt>
                <c:pt idx="19162">
                  <c:v>2446.2890599999987</c:v>
                </c:pt>
                <c:pt idx="19163">
                  <c:v>2443.8476599999999</c:v>
                </c:pt>
                <c:pt idx="19164">
                  <c:v>2443.8476599999999</c:v>
                </c:pt>
                <c:pt idx="19165">
                  <c:v>2446.2890599999987</c:v>
                </c:pt>
                <c:pt idx="19166">
                  <c:v>2443.8476599999999</c:v>
                </c:pt>
                <c:pt idx="19167">
                  <c:v>2443.8476599999999</c:v>
                </c:pt>
                <c:pt idx="19168">
                  <c:v>2446.2890599999987</c:v>
                </c:pt>
                <c:pt idx="19169">
                  <c:v>2443.8476599999999</c:v>
                </c:pt>
                <c:pt idx="19170">
                  <c:v>2443.8476599999999</c:v>
                </c:pt>
                <c:pt idx="19171">
                  <c:v>2443.8476599999999</c:v>
                </c:pt>
                <c:pt idx="19172">
                  <c:v>2443.8476599999999</c:v>
                </c:pt>
                <c:pt idx="19173">
                  <c:v>2443.8476599999999</c:v>
                </c:pt>
                <c:pt idx="19174">
                  <c:v>2443.8476599999999</c:v>
                </c:pt>
                <c:pt idx="19175">
                  <c:v>2446.2890599999987</c:v>
                </c:pt>
                <c:pt idx="19176">
                  <c:v>2446.2890599999987</c:v>
                </c:pt>
                <c:pt idx="19177">
                  <c:v>2446.2890599999987</c:v>
                </c:pt>
                <c:pt idx="19178">
                  <c:v>2443.8476599999999</c:v>
                </c:pt>
                <c:pt idx="19179">
                  <c:v>2446.2890599999987</c:v>
                </c:pt>
                <c:pt idx="19180">
                  <c:v>2443.8476599999999</c:v>
                </c:pt>
                <c:pt idx="19181">
                  <c:v>2443.8476599999999</c:v>
                </c:pt>
                <c:pt idx="19182">
                  <c:v>2446.2890599999987</c:v>
                </c:pt>
                <c:pt idx="19183">
                  <c:v>2443.8476599999999</c:v>
                </c:pt>
                <c:pt idx="19184">
                  <c:v>2446.2890599999987</c:v>
                </c:pt>
                <c:pt idx="19185">
                  <c:v>2446.2890599999987</c:v>
                </c:pt>
                <c:pt idx="19186">
                  <c:v>2446.2890599999987</c:v>
                </c:pt>
                <c:pt idx="19187">
                  <c:v>2443.8476599999999</c:v>
                </c:pt>
                <c:pt idx="19188">
                  <c:v>2443.8476599999999</c:v>
                </c:pt>
                <c:pt idx="19189">
                  <c:v>2443.8476599999999</c:v>
                </c:pt>
                <c:pt idx="19190">
                  <c:v>2443.8476599999999</c:v>
                </c:pt>
                <c:pt idx="19191">
                  <c:v>2443.8476599999999</c:v>
                </c:pt>
                <c:pt idx="19192">
                  <c:v>2446.2890599999987</c:v>
                </c:pt>
                <c:pt idx="19193">
                  <c:v>2443.8476599999999</c:v>
                </c:pt>
                <c:pt idx="19194">
                  <c:v>2446.2890599999987</c:v>
                </c:pt>
                <c:pt idx="19195">
                  <c:v>2446.2890599999987</c:v>
                </c:pt>
                <c:pt idx="19196">
                  <c:v>2446.2890599999987</c:v>
                </c:pt>
                <c:pt idx="19197">
                  <c:v>2446.2890599999987</c:v>
                </c:pt>
                <c:pt idx="19198">
                  <c:v>2443.8476599999999</c:v>
                </c:pt>
                <c:pt idx="19199">
                  <c:v>2443.8476599999999</c:v>
                </c:pt>
                <c:pt idx="19200">
                  <c:v>2443.8476599999999</c:v>
                </c:pt>
                <c:pt idx="19201">
                  <c:v>2443.8476599999999</c:v>
                </c:pt>
                <c:pt idx="19202">
                  <c:v>2446.2890599999987</c:v>
                </c:pt>
                <c:pt idx="19203">
                  <c:v>2446.2890599999987</c:v>
                </c:pt>
                <c:pt idx="19204">
                  <c:v>2446.2890599999987</c:v>
                </c:pt>
                <c:pt idx="19205">
                  <c:v>2446.2890599999987</c:v>
                </c:pt>
                <c:pt idx="19206">
                  <c:v>2446.2890599999987</c:v>
                </c:pt>
                <c:pt idx="19207">
                  <c:v>2443.8476599999999</c:v>
                </c:pt>
                <c:pt idx="19208">
                  <c:v>2443.8476599999999</c:v>
                </c:pt>
                <c:pt idx="19209">
                  <c:v>2443.8476599999999</c:v>
                </c:pt>
                <c:pt idx="19210">
                  <c:v>2443.8476599999999</c:v>
                </c:pt>
                <c:pt idx="19211">
                  <c:v>2443.8476599999999</c:v>
                </c:pt>
                <c:pt idx="19212">
                  <c:v>2443.8476599999999</c:v>
                </c:pt>
                <c:pt idx="19213">
                  <c:v>2443.8476599999999</c:v>
                </c:pt>
                <c:pt idx="19214">
                  <c:v>2443.8476599999999</c:v>
                </c:pt>
                <c:pt idx="19215">
                  <c:v>2446.2890599999987</c:v>
                </c:pt>
                <c:pt idx="19216">
                  <c:v>2443.8476599999999</c:v>
                </c:pt>
                <c:pt idx="19217">
                  <c:v>2443.8476599999999</c:v>
                </c:pt>
                <c:pt idx="19218">
                  <c:v>2443.8476599999999</c:v>
                </c:pt>
                <c:pt idx="19219">
                  <c:v>2443.8476599999999</c:v>
                </c:pt>
                <c:pt idx="19220">
                  <c:v>2446.2890599999987</c:v>
                </c:pt>
                <c:pt idx="19221">
                  <c:v>2443.8476599999999</c:v>
                </c:pt>
                <c:pt idx="19222">
                  <c:v>2443.8476599999999</c:v>
                </c:pt>
                <c:pt idx="19223">
                  <c:v>2443.8476599999999</c:v>
                </c:pt>
                <c:pt idx="19224">
                  <c:v>2446.2890599999987</c:v>
                </c:pt>
                <c:pt idx="19225">
                  <c:v>2443.8476599999999</c:v>
                </c:pt>
                <c:pt idx="19226">
                  <c:v>2446.2890599999987</c:v>
                </c:pt>
                <c:pt idx="19227">
                  <c:v>2443.8476599999999</c:v>
                </c:pt>
                <c:pt idx="19228">
                  <c:v>2443.8476599999999</c:v>
                </c:pt>
                <c:pt idx="19229">
                  <c:v>2443.8476599999999</c:v>
                </c:pt>
                <c:pt idx="19230">
                  <c:v>2443.8476599999999</c:v>
                </c:pt>
                <c:pt idx="19231">
                  <c:v>2443.8476599999999</c:v>
                </c:pt>
                <c:pt idx="19232">
                  <c:v>2443.8476599999999</c:v>
                </c:pt>
                <c:pt idx="19233">
                  <c:v>2443.8476599999999</c:v>
                </c:pt>
                <c:pt idx="19234">
                  <c:v>2443.8476599999999</c:v>
                </c:pt>
                <c:pt idx="19235">
                  <c:v>2446.2890599999987</c:v>
                </c:pt>
                <c:pt idx="19236">
                  <c:v>2443.8476599999999</c:v>
                </c:pt>
                <c:pt idx="19237">
                  <c:v>2443.8476599999999</c:v>
                </c:pt>
                <c:pt idx="19238">
                  <c:v>2446.2890599999987</c:v>
                </c:pt>
                <c:pt idx="19239">
                  <c:v>2446.2890599999987</c:v>
                </c:pt>
                <c:pt idx="19240">
                  <c:v>2443.8476599999999</c:v>
                </c:pt>
                <c:pt idx="19241">
                  <c:v>2443.8476599999999</c:v>
                </c:pt>
                <c:pt idx="19242">
                  <c:v>2443.8476599999999</c:v>
                </c:pt>
                <c:pt idx="19243">
                  <c:v>2443.8476599999999</c:v>
                </c:pt>
                <c:pt idx="19244">
                  <c:v>2443.8476599999999</c:v>
                </c:pt>
                <c:pt idx="19245">
                  <c:v>2443.8476599999999</c:v>
                </c:pt>
                <c:pt idx="19246">
                  <c:v>2443.8476599999999</c:v>
                </c:pt>
                <c:pt idx="19247">
                  <c:v>2443.8476599999999</c:v>
                </c:pt>
                <c:pt idx="19248">
                  <c:v>2443.8476599999999</c:v>
                </c:pt>
                <c:pt idx="19249">
                  <c:v>2443.8476599999999</c:v>
                </c:pt>
                <c:pt idx="19250">
                  <c:v>2446.2890599999987</c:v>
                </c:pt>
                <c:pt idx="19251">
                  <c:v>2443.8476599999999</c:v>
                </c:pt>
                <c:pt idx="19252">
                  <c:v>2443.8476599999999</c:v>
                </c:pt>
                <c:pt idx="19253">
                  <c:v>2443.8476599999999</c:v>
                </c:pt>
                <c:pt idx="19254">
                  <c:v>2443.8476599999999</c:v>
                </c:pt>
                <c:pt idx="19255">
                  <c:v>2443.8476599999999</c:v>
                </c:pt>
                <c:pt idx="19256">
                  <c:v>2446.2890599999987</c:v>
                </c:pt>
                <c:pt idx="19257">
                  <c:v>2443.8476599999999</c:v>
                </c:pt>
                <c:pt idx="19258">
                  <c:v>2443.8476599999999</c:v>
                </c:pt>
                <c:pt idx="19259">
                  <c:v>2443.8476599999999</c:v>
                </c:pt>
                <c:pt idx="19260">
                  <c:v>2443.8476599999999</c:v>
                </c:pt>
                <c:pt idx="19261">
                  <c:v>2443.8476599999999</c:v>
                </c:pt>
                <c:pt idx="19262">
                  <c:v>2443.8476599999999</c:v>
                </c:pt>
                <c:pt idx="19263">
                  <c:v>2443.8476599999999</c:v>
                </c:pt>
                <c:pt idx="19264">
                  <c:v>2443.8476599999999</c:v>
                </c:pt>
                <c:pt idx="19265">
                  <c:v>2446.2890599999987</c:v>
                </c:pt>
                <c:pt idx="19266">
                  <c:v>2443.8476599999999</c:v>
                </c:pt>
                <c:pt idx="19267">
                  <c:v>2446.2890599999987</c:v>
                </c:pt>
                <c:pt idx="19268">
                  <c:v>2443.8476599999999</c:v>
                </c:pt>
                <c:pt idx="19269">
                  <c:v>2443.8476599999999</c:v>
                </c:pt>
                <c:pt idx="19270">
                  <c:v>2446.2890599999987</c:v>
                </c:pt>
                <c:pt idx="19271">
                  <c:v>2443.8476599999999</c:v>
                </c:pt>
                <c:pt idx="19272">
                  <c:v>2443.8476599999999</c:v>
                </c:pt>
                <c:pt idx="19273">
                  <c:v>2443.8476599999999</c:v>
                </c:pt>
                <c:pt idx="19274">
                  <c:v>2446.2890599999987</c:v>
                </c:pt>
                <c:pt idx="19275">
                  <c:v>2443.8476599999999</c:v>
                </c:pt>
                <c:pt idx="19276">
                  <c:v>2443.8476599999999</c:v>
                </c:pt>
                <c:pt idx="19277">
                  <c:v>2443.8476599999999</c:v>
                </c:pt>
                <c:pt idx="19278">
                  <c:v>2443.8476599999999</c:v>
                </c:pt>
                <c:pt idx="19279">
                  <c:v>2443.8476599999999</c:v>
                </c:pt>
                <c:pt idx="19280">
                  <c:v>2443.8476599999999</c:v>
                </c:pt>
                <c:pt idx="19281">
                  <c:v>2443.8476599999999</c:v>
                </c:pt>
                <c:pt idx="19282">
                  <c:v>2443.8476599999999</c:v>
                </c:pt>
                <c:pt idx="19283">
                  <c:v>2443.8476599999999</c:v>
                </c:pt>
                <c:pt idx="19284">
                  <c:v>2443.8476599999999</c:v>
                </c:pt>
                <c:pt idx="19285">
                  <c:v>2443.8476599999999</c:v>
                </c:pt>
                <c:pt idx="19286">
                  <c:v>2443.8476599999999</c:v>
                </c:pt>
                <c:pt idx="19287">
                  <c:v>2443.8476599999999</c:v>
                </c:pt>
                <c:pt idx="19288">
                  <c:v>2443.8476599999999</c:v>
                </c:pt>
                <c:pt idx="19289">
                  <c:v>2443.8476599999999</c:v>
                </c:pt>
                <c:pt idx="19290">
                  <c:v>2443.8476599999999</c:v>
                </c:pt>
                <c:pt idx="19291">
                  <c:v>2443.8476599999999</c:v>
                </c:pt>
                <c:pt idx="19292">
                  <c:v>2443.8476599999999</c:v>
                </c:pt>
                <c:pt idx="19293">
                  <c:v>2443.8476599999999</c:v>
                </c:pt>
                <c:pt idx="19294">
                  <c:v>2443.8476599999999</c:v>
                </c:pt>
                <c:pt idx="19295">
                  <c:v>2443.8476599999999</c:v>
                </c:pt>
                <c:pt idx="19296">
                  <c:v>2443.8476599999999</c:v>
                </c:pt>
                <c:pt idx="19297">
                  <c:v>2443.8476599999999</c:v>
                </c:pt>
                <c:pt idx="19298">
                  <c:v>2443.8476599999999</c:v>
                </c:pt>
                <c:pt idx="19299">
                  <c:v>2446.2890599999987</c:v>
                </c:pt>
                <c:pt idx="19300">
                  <c:v>2443.8476599999999</c:v>
                </c:pt>
                <c:pt idx="19301">
                  <c:v>2443.8476599999999</c:v>
                </c:pt>
                <c:pt idx="19302">
                  <c:v>2443.8476599999999</c:v>
                </c:pt>
                <c:pt idx="19303">
                  <c:v>2443.8476599999999</c:v>
                </c:pt>
                <c:pt idx="19304">
                  <c:v>2443.8476599999999</c:v>
                </c:pt>
                <c:pt idx="19305">
                  <c:v>2443.8476599999999</c:v>
                </c:pt>
                <c:pt idx="19306">
                  <c:v>2443.8476599999999</c:v>
                </c:pt>
                <c:pt idx="19307">
                  <c:v>2443.8476599999999</c:v>
                </c:pt>
                <c:pt idx="19308">
                  <c:v>2443.8476599999999</c:v>
                </c:pt>
                <c:pt idx="19309">
                  <c:v>2443.8476599999999</c:v>
                </c:pt>
                <c:pt idx="19310">
                  <c:v>2443.8476599999999</c:v>
                </c:pt>
                <c:pt idx="19311">
                  <c:v>2443.8476599999999</c:v>
                </c:pt>
                <c:pt idx="19312">
                  <c:v>2443.8476599999999</c:v>
                </c:pt>
                <c:pt idx="19313">
                  <c:v>2443.8476599999999</c:v>
                </c:pt>
                <c:pt idx="19314">
                  <c:v>2446.2890599999987</c:v>
                </c:pt>
                <c:pt idx="19315">
                  <c:v>2443.8476599999999</c:v>
                </c:pt>
                <c:pt idx="19316">
                  <c:v>2443.8476599999999</c:v>
                </c:pt>
                <c:pt idx="19317">
                  <c:v>2446.2890599999987</c:v>
                </c:pt>
                <c:pt idx="19318">
                  <c:v>2443.8476599999999</c:v>
                </c:pt>
                <c:pt idx="19319">
                  <c:v>2443.8476599999999</c:v>
                </c:pt>
                <c:pt idx="19320">
                  <c:v>2443.8476599999999</c:v>
                </c:pt>
                <c:pt idx="19321">
                  <c:v>2443.8476599999999</c:v>
                </c:pt>
                <c:pt idx="19322">
                  <c:v>2443.8476599999999</c:v>
                </c:pt>
                <c:pt idx="19323">
                  <c:v>2443.8476599999999</c:v>
                </c:pt>
                <c:pt idx="19324">
                  <c:v>2443.8476599999999</c:v>
                </c:pt>
                <c:pt idx="19325">
                  <c:v>2443.8476599999999</c:v>
                </c:pt>
                <c:pt idx="19326">
                  <c:v>2443.8476599999999</c:v>
                </c:pt>
                <c:pt idx="19327">
                  <c:v>2443.8476599999999</c:v>
                </c:pt>
                <c:pt idx="19328">
                  <c:v>2443.8476599999999</c:v>
                </c:pt>
                <c:pt idx="19329">
                  <c:v>2443.8476599999999</c:v>
                </c:pt>
                <c:pt idx="19330">
                  <c:v>2443.8476599999999</c:v>
                </c:pt>
                <c:pt idx="19331">
                  <c:v>2443.8476599999999</c:v>
                </c:pt>
                <c:pt idx="19332">
                  <c:v>2443.8476599999999</c:v>
                </c:pt>
                <c:pt idx="19333">
                  <c:v>2443.8476599999999</c:v>
                </c:pt>
                <c:pt idx="19334">
                  <c:v>2443.8476599999999</c:v>
                </c:pt>
                <c:pt idx="19335">
                  <c:v>2446.2890599999987</c:v>
                </c:pt>
                <c:pt idx="19336">
                  <c:v>2443.8476599999999</c:v>
                </c:pt>
                <c:pt idx="19337">
                  <c:v>2446.2890599999987</c:v>
                </c:pt>
                <c:pt idx="19338">
                  <c:v>2443.8476599999999</c:v>
                </c:pt>
                <c:pt idx="19339">
                  <c:v>2443.8476599999999</c:v>
                </c:pt>
                <c:pt idx="19340">
                  <c:v>2443.8476599999999</c:v>
                </c:pt>
                <c:pt idx="19341">
                  <c:v>2443.8476599999999</c:v>
                </c:pt>
                <c:pt idx="19342">
                  <c:v>2443.8476599999999</c:v>
                </c:pt>
                <c:pt idx="19343">
                  <c:v>2443.8476599999999</c:v>
                </c:pt>
                <c:pt idx="19344">
                  <c:v>2443.8476599999999</c:v>
                </c:pt>
                <c:pt idx="19345">
                  <c:v>2443.8476599999999</c:v>
                </c:pt>
                <c:pt idx="19346">
                  <c:v>2443.8476599999999</c:v>
                </c:pt>
                <c:pt idx="19347">
                  <c:v>2443.8476599999999</c:v>
                </c:pt>
                <c:pt idx="19348">
                  <c:v>2446.2890599999987</c:v>
                </c:pt>
                <c:pt idx="19349">
                  <c:v>2443.8476599999999</c:v>
                </c:pt>
                <c:pt idx="19350">
                  <c:v>2446.2890599999987</c:v>
                </c:pt>
                <c:pt idx="19351">
                  <c:v>2443.8476599999999</c:v>
                </c:pt>
                <c:pt idx="19352">
                  <c:v>2443.8476599999999</c:v>
                </c:pt>
                <c:pt idx="19353">
                  <c:v>2443.8476599999999</c:v>
                </c:pt>
                <c:pt idx="19354">
                  <c:v>2443.8476599999999</c:v>
                </c:pt>
                <c:pt idx="19355">
                  <c:v>2446.2890599999987</c:v>
                </c:pt>
                <c:pt idx="19356">
                  <c:v>2443.8476599999999</c:v>
                </c:pt>
                <c:pt idx="19357">
                  <c:v>2443.8476599999999</c:v>
                </c:pt>
                <c:pt idx="19358">
                  <c:v>2446.2890599999987</c:v>
                </c:pt>
                <c:pt idx="19359">
                  <c:v>2443.8476599999999</c:v>
                </c:pt>
                <c:pt idx="19360">
                  <c:v>2443.8476599999999</c:v>
                </c:pt>
                <c:pt idx="19361">
                  <c:v>2443.8476599999999</c:v>
                </c:pt>
                <c:pt idx="19362">
                  <c:v>2443.8476599999999</c:v>
                </c:pt>
                <c:pt idx="19363">
                  <c:v>2443.8476599999999</c:v>
                </c:pt>
                <c:pt idx="19364">
                  <c:v>2446.2890599999987</c:v>
                </c:pt>
                <c:pt idx="19365">
                  <c:v>2443.8476599999999</c:v>
                </c:pt>
                <c:pt idx="19366">
                  <c:v>2443.8476599999999</c:v>
                </c:pt>
                <c:pt idx="19367">
                  <c:v>2443.8476599999999</c:v>
                </c:pt>
                <c:pt idx="19368">
                  <c:v>2443.8476599999999</c:v>
                </c:pt>
                <c:pt idx="19369">
                  <c:v>2446.2890599999987</c:v>
                </c:pt>
                <c:pt idx="19370">
                  <c:v>2443.8476599999999</c:v>
                </c:pt>
                <c:pt idx="19371">
                  <c:v>2446.2890599999987</c:v>
                </c:pt>
                <c:pt idx="19372">
                  <c:v>2446.2890599999987</c:v>
                </c:pt>
                <c:pt idx="19373">
                  <c:v>2443.8476599999999</c:v>
                </c:pt>
                <c:pt idx="19374">
                  <c:v>2443.8476599999999</c:v>
                </c:pt>
                <c:pt idx="19375">
                  <c:v>2443.8476599999999</c:v>
                </c:pt>
                <c:pt idx="19376">
                  <c:v>2443.8476599999999</c:v>
                </c:pt>
                <c:pt idx="19377">
                  <c:v>2443.8476599999999</c:v>
                </c:pt>
                <c:pt idx="19378">
                  <c:v>2443.8476599999999</c:v>
                </c:pt>
                <c:pt idx="19379">
                  <c:v>2443.8476599999999</c:v>
                </c:pt>
                <c:pt idx="19380">
                  <c:v>2443.8476599999999</c:v>
                </c:pt>
                <c:pt idx="19381">
                  <c:v>2446.2890599999987</c:v>
                </c:pt>
                <c:pt idx="19382">
                  <c:v>2446.2890599999987</c:v>
                </c:pt>
                <c:pt idx="19383">
                  <c:v>2443.8476599999999</c:v>
                </c:pt>
                <c:pt idx="19384">
                  <c:v>2443.8476599999999</c:v>
                </c:pt>
                <c:pt idx="19385">
                  <c:v>2443.8476599999999</c:v>
                </c:pt>
                <c:pt idx="19386">
                  <c:v>2443.8476599999999</c:v>
                </c:pt>
                <c:pt idx="19387">
                  <c:v>2443.8476599999999</c:v>
                </c:pt>
                <c:pt idx="19388">
                  <c:v>2446.2890599999987</c:v>
                </c:pt>
                <c:pt idx="19389">
                  <c:v>2443.8476599999999</c:v>
                </c:pt>
                <c:pt idx="19390">
                  <c:v>2446.2890599999987</c:v>
                </c:pt>
                <c:pt idx="19391">
                  <c:v>2443.8476599999999</c:v>
                </c:pt>
                <c:pt idx="19392">
                  <c:v>2443.8476599999999</c:v>
                </c:pt>
                <c:pt idx="19393">
                  <c:v>2443.8476599999999</c:v>
                </c:pt>
                <c:pt idx="19394">
                  <c:v>2443.8476599999999</c:v>
                </c:pt>
                <c:pt idx="19395">
                  <c:v>2443.8476599999999</c:v>
                </c:pt>
                <c:pt idx="19396">
                  <c:v>2443.8476599999999</c:v>
                </c:pt>
                <c:pt idx="19397">
                  <c:v>2443.8476599999999</c:v>
                </c:pt>
                <c:pt idx="19398">
                  <c:v>2446.2890599999987</c:v>
                </c:pt>
                <c:pt idx="19399">
                  <c:v>2446.2890599999987</c:v>
                </c:pt>
                <c:pt idx="19400">
                  <c:v>2443.8476599999999</c:v>
                </c:pt>
                <c:pt idx="19401">
                  <c:v>2443.8476599999999</c:v>
                </c:pt>
                <c:pt idx="19402">
                  <c:v>2443.8476599999999</c:v>
                </c:pt>
                <c:pt idx="19403">
                  <c:v>2443.8476599999999</c:v>
                </c:pt>
                <c:pt idx="19404">
                  <c:v>2446.2890599999987</c:v>
                </c:pt>
                <c:pt idx="19405">
                  <c:v>2443.8476599999999</c:v>
                </c:pt>
                <c:pt idx="19406">
                  <c:v>2443.8476599999999</c:v>
                </c:pt>
                <c:pt idx="19407">
                  <c:v>2443.8476599999999</c:v>
                </c:pt>
                <c:pt idx="19408">
                  <c:v>2443.8476599999999</c:v>
                </c:pt>
                <c:pt idx="19409">
                  <c:v>2443.8476599999999</c:v>
                </c:pt>
                <c:pt idx="19410">
                  <c:v>2443.8476599999999</c:v>
                </c:pt>
                <c:pt idx="19411">
                  <c:v>2443.8476599999999</c:v>
                </c:pt>
                <c:pt idx="19412">
                  <c:v>2446.2890599999987</c:v>
                </c:pt>
                <c:pt idx="19413">
                  <c:v>2443.8476599999999</c:v>
                </c:pt>
                <c:pt idx="19414">
                  <c:v>2443.8476599999999</c:v>
                </c:pt>
                <c:pt idx="19415">
                  <c:v>2443.8476599999999</c:v>
                </c:pt>
                <c:pt idx="19416">
                  <c:v>2446.2890599999987</c:v>
                </c:pt>
                <c:pt idx="19417">
                  <c:v>2443.8476599999999</c:v>
                </c:pt>
                <c:pt idx="19418">
                  <c:v>2443.8476599999999</c:v>
                </c:pt>
                <c:pt idx="19419">
                  <c:v>2443.8476599999999</c:v>
                </c:pt>
                <c:pt idx="19420">
                  <c:v>2443.8476599999999</c:v>
                </c:pt>
                <c:pt idx="19421">
                  <c:v>2443.8476599999999</c:v>
                </c:pt>
                <c:pt idx="19422">
                  <c:v>2446.2890599999987</c:v>
                </c:pt>
                <c:pt idx="19423">
                  <c:v>2443.8476599999999</c:v>
                </c:pt>
                <c:pt idx="19424">
                  <c:v>2443.8476599999999</c:v>
                </c:pt>
                <c:pt idx="19425">
                  <c:v>2443.8476599999999</c:v>
                </c:pt>
                <c:pt idx="19426">
                  <c:v>2446.2890599999987</c:v>
                </c:pt>
                <c:pt idx="19427">
                  <c:v>2443.8476599999999</c:v>
                </c:pt>
                <c:pt idx="19428">
                  <c:v>2443.8476599999999</c:v>
                </c:pt>
                <c:pt idx="19429">
                  <c:v>2446.2890599999987</c:v>
                </c:pt>
                <c:pt idx="19430">
                  <c:v>2443.8476599999999</c:v>
                </c:pt>
                <c:pt idx="19431">
                  <c:v>2443.8476599999999</c:v>
                </c:pt>
                <c:pt idx="19432">
                  <c:v>2443.8476599999999</c:v>
                </c:pt>
                <c:pt idx="19433">
                  <c:v>2443.8476599999999</c:v>
                </c:pt>
                <c:pt idx="19434">
                  <c:v>2443.8476599999999</c:v>
                </c:pt>
                <c:pt idx="19435">
                  <c:v>2443.8476599999999</c:v>
                </c:pt>
                <c:pt idx="19436">
                  <c:v>2443.8476599999999</c:v>
                </c:pt>
                <c:pt idx="19437">
                  <c:v>2443.8476599999999</c:v>
                </c:pt>
                <c:pt idx="19438">
                  <c:v>2443.8476599999999</c:v>
                </c:pt>
                <c:pt idx="19439">
                  <c:v>2446.2890599999987</c:v>
                </c:pt>
                <c:pt idx="19440">
                  <c:v>2443.8476599999999</c:v>
                </c:pt>
                <c:pt idx="19441">
                  <c:v>2443.8476599999999</c:v>
                </c:pt>
                <c:pt idx="19442">
                  <c:v>2443.8476599999999</c:v>
                </c:pt>
                <c:pt idx="19443">
                  <c:v>2443.8476599999999</c:v>
                </c:pt>
                <c:pt idx="19444">
                  <c:v>2443.8476599999999</c:v>
                </c:pt>
                <c:pt idx="19445">
                  <c:v>2443.8476599999999</c:v>
                </c:pt>
                <c:pt idx="19446">
                  <c:v>2443.8476599999999</c:v>
                </c:pt>
                <c:pt idx="19447">
                  <c:v>2443.8476599999999</c:v>
                </c:pt>
                <c:pt idx="19448">
                  <c:v>2446.2890599999987</c:v>
                </c:pt>
                <c:pt idx="19449">
                  <c:v>2446.2890599999987</c:v>
                </c:pt>
                <c:pt idx="19450">
                  <c:v>2443.8476599999999</c:v>
                </c:pt>
                <c:pt idx="19451">
                  <c:v>2443.8476599999999</c:v>
                </c:pt>
                <c:pt idx="19452">
                  <c:v>2443.8476599999999</c:v>
                </c:pt>
                <c:pt idx="19453">
                  <c:v>2443.8476599999999</c:v>
                </c:pt>
                <c:pt idx="19454">
                  <c:v>2443.8476599999999</c:v>
                </c:pt>
                <c:pt idx="19455">
                  <c:v>2443.8476599999999</c:v>
                </c:pt>
                <c:pt idx="19456">
                  <c:v>2443.8476599999999</c:v>
                </c:pt>
                <c:pt idx="19457">
                  <c:v>2443.8476599999999</c:v>
                </c:pt>
                <c:pt idx="19458">
                  <c:v>2443.8476599999999</c:v>
                </c:pt>
                <c:pt idx="19459">
                  <c:v>2443.8476599999999</c:v>
                </c:pt>
                <c:pt idx="19460">
                  <c:v>2443.8476599999999</c:v>
                </c:pt>
                <c:pt idx="19461">
                  <c:v>2446.2890599999987</c:v>
                </c:pt>
                <c:pt idx="19462">
                  <c:v>2443.8476599999999</c:v>
                </c:pt>
                <c:pt idx="19463">
                  <c:v>2443.8476599999999</c:v>
                </c:pt>
                <c:pt idx="19464">
                  <c:v>2443.8476599999999</c:v>
                </c:pt>
                <c:pt idx="19465">
                  <c:v>2443.8476599999999</c:v>
                </c:pt>
                <c:pt idx="19466">
                  <c:v>2443.8476599999999</c:v>
                </c:pt>
                <c:pt idx="19467">
                  <c:v>2446.2890599999987</c:v>
                </c:pt>
                <c:pt idx="19468">
                  <c:v>2443.8476599999999</c:v>
                </c:pt>
                <c:pt idx="19469">
                  <c:v>2443.8476599999999</c:v>
                </c:pt>
                <c:pt idx="19470">
                  <c:v>2443.8476599999999</c:v>
                </c:pt>
                <c:pt idx="19471">
                  <c:v>2443.8476599999999</c:v>
                </c:pt>
                <c:pt idx="19472">
                  <c:v>2446.2890599999987</c:v>
                </c:pt>
                <c:pt idx="19473">
                  <c:v>2443.8476599999999</c:v>
                </c:pt>
                <c:pt idx="19474">
                  <c:v>2443.8476599999999</c:v>
                </c:pt>
                <c:pt idx="19475">
                  <c:v>2443.8476599999999</c:v>
                </c:pt>
                <c:pt idx="19476">
                  <c:v>2446.2890599999987</c:v>
                </c:pt>
                <c:pt idx="19477">
                  <c:v>2443.8476599999999</c:v>
                </c:pt>
                <c:pt idx="19478">
                  <c:v>2443.8476599999999</c:v>
                </c:pt>
                <c:pt idx="19479">
                  <c:v>2443.8476599999999</c:v>
                </c:pt>
                <c:pt idx="19480">
                  <c:v>2443.8476599999999</c:v>
                </c:pt>
                <c:pt idx="19481">
                  <c:v>2443.8476599999999</c:v>
                </c:pt>
                <c:pt idx="19482">
                  <c:v>2446.2890599999987</c:v>
                </c:pt>
                <c:pt idx="19483">
                  <c:v>2446.2890599999987</c:v>
                </c:pt>
                <c:pt idx="19484">
                  <c:v>2446.2890599999987</c:v>
                </c:pt>
                <c:pt idx="19485">
                  <c:v>2443.8476599999999</c:v>
                </c:pt>
                <c:pt idx="19486">
                  <c:v>2443.8476599999999</c:v>
                </c:pt>
                <c:pt idx="19487">
                  <c:v>2443.8476599999999</c:v>
                </c:pt>
                <c:pt idx="19488">
                  <c:v>2446.2890599999987</c:v>
                </c:pt>
                <c:pt idx="19489">
                  <c:v>2443.8476599999999</c:v>
                </c:pt>
                <c:pt idx="19490">
                  <c:v>2443.8476599999999</c:v>
                </c:pt>
                <c:pt idx="19491">
                  <c:v>2443.8476599999999</c:v>
                </c:pt>
                <c:pt idx="19492">
                  <c:v>2446.2890599999987</c:v>
                </c:pt>
                <c:pt idx="19493">
                  <c:v>2446.2890599999987</c:v>
                </c:pt>
                <c:pt idx="19494">
                  <c:v>2443.8476599999999</c:v>
                </c:pt>
                <c:pt idx="19495">
                  <c:v>2443.8476599999999</c:v>
                </c:pt>
                <c:pt idx="19496">
                  <c:v>2443.8476599999999</c:v>
                </c:pt>
                <c:pt idx="19497">
                  <c:v>2443.8476599999999</c:v>
                </c:pt>
                <c:pt idx="19498">
                  <c:v>2443.8476599999999</c:v>
                </c:pt>
                <c:pt idx="19499">
                  <c:v>2443.8476599999999</c:v>
                </c:pt>
                <c:pt idx="19500">
                  <c:v>2443.8476599999999</c:v>
                </c:pt>
                <c:pt idx="19501">
                  <c:v>2443.8476599999999</c:v>
                </c:pt>
                <c:pt idx="19502">
                  <c:v>2443.8476599999999</c:v>
                </c:pt>
                <c:pt idx="19503">
                  <c:v>2443.8476599999999</c:v>
                </c:pt>
                <c:pt idx="19504">
                  <c:v>2446.2890599999987</c:v>
                </c:pt>
                <c:pt idx="19505">
                  <c:v>2446.2890599999987</c:v>
                </c:pt>
                <c:pt idx="19506">
                  <c:v>2443.8476599999999</c:v>
                </c:pt>
                <c:pt idx="19507">
                  <c:v>2443.8476599999999</c:v>
                </c:pt>
                <c:pt idx="19508">
                  <c:v>2446.2890599999987</c:v>
                </c:pt>
                <c:pt idx="19509">
                  <c:v>2446.2890599999987</c:v>
                </c:pt>
                <c:pt idx="19510">
                  <c:v>2443.8476599999999</c:v>
                </c:pt>
                <c:pt idx="19511">
                  <c:v>2443.8476599999999</c:v>
                </c:pt>
                <c:pt idx="19512">
                  <c:v>2443.8476599999999</c:v>
                </c:pt>
                <c:pt idx="19513">
                  <c:v>2443.8476599999999</c:v>
                </c:pt>
                <c:pt idx="19514">
                  <c:v>2443.8476599999999</c:v>
                </c:pt>
                <c:pt idx="19515">
                  <c:v>2443.8476599999999</c:v>
                </c:pt>
                <c:pt idx="19516">
                  <c:v>2443.8476599999999</c:v>
                </c:pt>
                <c:pt idx="19517">
                  <c:v>2443.8476599999999</c:v>
                </c:pt>
                <c:pt idx="19518">
                  <c:v>2443.8476599999999</c:v>
                </c:pt>
                <c:pt idx="19519">
                  <c:v>2443.8476599999999</c:v>
                </c:pt>
                <c:pt idx="19520">
                  <c:v>2446.2890599999987</c:v>
                </c:pt>
                <c:pt idx="19521">
                  <c:v>2443.8476599999999</c:v>
                </c:pt>
                <c:pt idx="19522">
                  <c:v>2443.8476599999999</c:v>
                </c:pt>
                <c:pt idx="19523">
                  <c:v>2443.8476599999999</c:v>
                </c:pt>
                <c:pt idx="19524">
                  <c:v>2446.2890599999987</c:v>
                </c:pt>
                <c:pt idx="19525">
                  <c:v>2443.8476599999999</c:v>
                </c:pt>
                <c:pt idx="19526">
                  <c:v>2443.8476599999999</c:v>
                </c:pt>
                <c:pt idx="19527">
                  <c:v>2446.2890599999987</c:v>
                </c:pt>
                <c:pt idx="19528">
                  <c:v>2446.2890599999987</c:v>
                </c:pt>
                <c:pt idx="19529">
                  <c:v>2446.2890599999987</c:v>
                </c:pt>
                <c:pt idx="19530">
                  <c:v>2443.8476599999999</c:v>
                </c:pt>
                <c:pt idx="19531">
                  <c:v>2443.8476599999999</c:v>
                </c:pt>
                <c:pt idx="19532">
                  <c:v>2443.8476599999999</c:v>
                </c:pt>
                <c:pt idx="19533">
                  <c:v>2443.8476599999999</c:v>
                </c:pt>
                <c:pt idx="19534">
                  <c:v>2443.8476599999999</c:v>
                </c:pt>
                <c:pt idx="19535">
                  <c:v>2443.8476599999999</c:v>
                </c:pt>
                <c:pt idx="19536">
                  <c:v>2443.8476599999999</c:v>
                </c:pt>
                <c:pt idx="19537">
                  <c:v>2443.8476599999999</c:v>
                </c:pt>
                <c:pt idx="19538">
                  <c:v>2443.8476599999999</c:v>
                </c:pt>
                <c:pt idx="19539">
                  <c:v>2443.8476599999999</c:v>
                </c:pt>
                <c:pt idx="19540">
                  <c:v>2446.2890599999987</c:v>
                </c:pt>
                <c:pt idx="19541">
                  <c:v>2443.8476599999999</c:v>
                </c:pt>
                <c:pt idx="19542">
                  <c:v>2443.8476599999999</c:v>
                </c:pt>
                <c:pt idx="19543">
                  <c:v>2443.8476599999999</c:v>
                </c:pt>
                <c:pt idx="19544">
                  <c:v>2443.8476599999999</c:v>
                </c:pt>
                <c:pt idx="19545">
                  <c:v>2443.8476599999999</c:v>
                </c:pt>
                <c:pt idx="19546">
                  <c:v>2443.8476599999999</c:v>
                </c:pt>
                <c:pt idx="19547">
                  <c:v>2443.8476599999999</c:v>
                </c:pt>
                <c:pt idx="19548">
                  <c:v>2443.8476599999999</c:v>
                </c:pt>
                <c:pt idx="19549">
                  <c:v>2443.8476599999999</c:v>
                </c:pt>
                <c:pt idx="19550">
                  <c:v>2443.8476599999999</c:v>
                </c:pt>
                <c:pt idx="19551">
                  <c:v>2443.8476599999999</c:v>
                </c:pt>
                <c:pt idx="19552">
                  <c:v>2443.8476599999999</c:v>
                </c:pt>
                <c:pt idx="19553">
                  <c:v>2443.8476599999999</c:v>
                </c:pt>
                <c:pt idx="19554">
                  <c:v>2446.2890599999987</c:v>
                </c:pt>
                <c:pt idx="19555">
                  <c:v>2443.8476599999999</c:v>
                </c:pt>
                <c:pt idx="19556">
                  <c:v>2443.8476599999999</c:v>
                </c:pt>
                <c:pt idx="19557">
                  <c:v>2443.8476599999999</c:v>
                </c:pt>
                <c:pt idx="19558">
                  <c:v>2443.8476599999999</c:v>
                </c:pt>
                <c:pt idx="19559">
                  <c:v>2443.8476599999999</c:v>
                </c:pt>
                <c:pt idx="19560">
                  <c:v>2443.8476599999999</c:v>
                </c:pt>
                <c:pt idx="19561">
                  <c:v>2443.8476599999999</c:v>
                </c:pt>
                <c:pt idx="19562">
                  <c:v>2443.8476599999999</c:v>
                </c:pt>
                <c:pt idx="19563">
                  <c:v>2443.8476599999999</c:v>
                </c:pt>
                <c:pt idx="19564">
                  <c:v>2443.8476599999999</c:v>
                </c:pt>
                <c:pt idx="19565">
                  <c:v>2443.8476599999999</c:v>
                </c:pt>
                <c:pt idx="19566">
                  <c:v>2443.8476599999999</c:v>
                </c:pt>
                <c:pt idx="19567">
                  <c:v>2443.8476599999999</c:v>
                </c:pt>
                <c:pt idx="19568">
                  <c:v>2443.8476599999999</c:v>
                </c:pt>
                <c:pt idx="19569">
                  <c:v>2443.8476599999999</c:v>
                </c:pt>
                <c:pt idx="19570">
                  <c:v>2443.8476599999999</c:v>
                </c:pt>
                <c:pt idx="19571">
                  <c:v>2443.8476599999999</c:v>
                </c:pt>
                <c:pt idx="19572">
                  <c:v>2443.8476599999999</c:v>
                </c:pt>
                <c:pt idx="19573">
                  <c:v>2443.8476599999999</c:v>
                </c:pt>
                <c:pt idx="19574">
                  <c:v>2446.2890599999987</c:v>
                </c:pt>
                <c:pt idx="19575">
                  <c:v>2446.2890599999987</c:v>
                </c:pt>
                <c:pt idx="19576">
                  <c:v>2443.8476599999999</c:v>
                </c:pt>
                <c:pt idx="19577">
                  <c:v>2443.8476599999999</c:v>
                </c:pt>
                <c:pt idx="19578">
                  <c:v>2443.8476599999999</c:v>
                </c:pt>
                <c:pt idx="19579">
                  <c:v>2446.2890599999987</c:v>
                </c:pt>
                <c:pt idx="19580">
                  <c:v>2443.8476599999999</c:v>
                </c:pt>
                <c:pt idx="19581">
                  <c:v>2443.8476599999999</c:v>
                </c:pt>
                <c:pt idx="19582">
                  <c:v>2443.8476599999999</c:v>
                </c:pt>
                <c:pt idx="19583">
                  <c:v>2443.8476599999999</c:v>
                </c:pt>
                <c:pt idx="19584">
                  <c:v>2443.8476599999999</c:v>
                </c:pt>
                <c:pt idx="19585">
                  <c:v>2443.8476599999999</c:v>
                </c:pt>
                <c:pt idx="19586">
                  <c:v>2443.8476599999999</c:v>
                </c:pt>
                <c:pt idx="19587">
                  <c:v>2443.8476599999999</c:v>
                </c:pt>
                <c:pt idx="19588">
                  <c:v>2443.8476599999999</c:v>
                </c:pt>
                <c:pt idx="19589">
                  <c:v>2443.8476599999999</c:v>
                </c:pt>
                <c:pt idx="19590">
                  <c:v>2443.8476599999999</c:v>
                </c:pt>
                <c:pt idx="19591">
                  <c:v>2443.8476599999999</c:v>
                </c:pt>
                <c:pt idx="19592">
                  <c:v>2443.8476599999999</c:v>
                </c:pt>
                <c:pt idx="19593">
                  <c:v>2443.8476599999999</c:v>
                </c:pt>
                <c:pt idx="19594">
                  <c:v>2443.8476599999999</c:v>
                </c:pt>
                <c:pt idx="19595">
                  <c:v>2443.8476599999999</c:v>
                </c:pt>
                <c:pt idx="19596">
                  <c:v>2443.8476599999999</c:v>
                </c:pt>
                <c:pt idx="19597">
                  <c:v>2443.8476599999999</c:v>
                </c:pt>
                <c:pt idx="19598">
                  <c:v>2443.8476599999999</c:v>
                </c:pt>
                <c:pt idx="19599">
                  <c:v>2443.8476599999999</c:v>
                </c:pt>
                <c:pt idx="19600">
                  <c:v>2443.8476599999999</c:v>
                </c:pt>
                <c:pt idx="19601">
                  <c:v>2443.8476599999999</c:v>
                </c:pt>
                <c:pt idx="19602">
                  <c:v>2443.8476599999999</c:v>
                </c:pt>
                <c:pt idx="19603">
                  <c:v>2446.2890599999987</c:v>
                </c:pt>
                <c:pt idx="19604">
                  <c:v>2446.2890599999987</c:v>
                </c:pt>
                <c:pt idx="19605">
                  <c:v>2446.2890599999987</c:v>
                </c:pt>
                <c:pt idx="19606">
                  <c:v>2443.8476599999999</c:v>
                </c:pt>
                <c:pt idx="19607">
                  <c:v>2443.8476599999999</c:v>
                </c:pt>
                <c:pt idx="19608">
                  <c:v>2443.8476599999999</c:v>
                </c:pt>
                <c:pt idx="19609">
                  <c:v>2443.8476599999999</c:v>
                </c:pt>
                <c:pt idx="19610">
                  <c:v>2443.8476599999999</c:v>
                </c:pt>
                <c:pt idx="19611">
                  <c:v>2443.8476599999999</c:v>
                </c:pt>
                <c:pt idx="19612">
                  <c:v>2443.8476599999999</c:v>
                </c:pt>
                <c:pt idx="19613">
                  <c:v>2443.8476599999999</c:v>
                </c:pt>
                <c:pt idx="19614">
                  <c:v>2443.8476599999999</c:v>
                </c:pt>
                <c:pt idx="19615">
                  <c:v>2443.8476599999999</c:v>
                </c:pt>
                <c:pt idx="19616">
                  <c:v>2443.8476599999999</c:v>
                </c:pt>
                <c:pt idx="19617">
                  <c:v>2443.8476599999999</c:v>
                </c:pt>
                <c:pt idx="19618">
                  <c:v>2443.8476599999999</c:v>
                </c:pt>
                <c:pt idx="19619">
                  <c:v>2443.8476599999999</c:v>
                </c:pt>
                <c:pt idx="19620">
                  <c:v>2443.8476599999999</c:v>
                </c:pt>
                <c:pt idx="19621">
                  <c:v>2443.8476599999999</c:v>
                </c:pt>
                <c:pt idx="19622">
                  <c:v>2443.8476599999999</c:v>
                </c:pt>
                <c:pt idx="19623">
                  <c:v>2443.8476599999999</c:v>
                </c:pt>
                <c:pt idx="19624">
                  <c:v>2443.8476599999999</c:v>
                </c:pt>
                <c:pt idx="19625">
                  <c:v>2446.2890599999987</c:v>
                </c:pt>
                <c:pt idx="19626">
                  <c:v>2443.8476599999999</c:v>
                </c:pt>
                <c:pt idx="19627">
                  <c:v>2446.2890599999987</c:v>
                </c:pt>
                <c:pt idx="19628">
                  <c:v>2443.8476599999999</c:v>
                </c:pt>
                <c:pt idx="19629">
                  <c:v>2443.8476599999999</c:v>
                </c:pt>
                <c:pt idx="19630">
                  <c:v>2443.8476599999999</c:v>
                </c:pt>
                <c:pt idx="19631">
                  <c:v>2443.8476599999999</c:v>
                </c:pt>
                <c:pt idx="19632">
                  <c:v>2443.8476599999999</c:v>
                </c:pt>
                <c:pt idx="19633">
                  <c:v>2446.2890599999987</c:v>
                </c:pt>
                <c:pt idx="19634">
                  <c:v>2443.8476599999999</c:v>
                </c:pt>
                <c:pt idx="19635">
                  <c:v>2443.8476599999999</c:v>
                </c:pt>
                <c:pt idx="19636">
                  <c:v>2443.8476599999999</c:v>
                </c:pt>
                <c:pt idx="19637">
                  <c:v>2443.8476599999999</c:v>
                </c:pt>
                <c:pt idx="19638">
                  <c:v>2443.8476599999999</c:v>
                </c:pt>
                <c:pt idx="19639">
                  <c:v>2443.8476599999999</c:v>
                </c:pt>
                <c:pt idx="19640">
                  <c:v>2443.8476599999999</c:v>
                </c:pt>
                <c:pt idx="19641">
                  <c:v>2443.8476599999999</c:v>
                </c:pt>
                <c:pt idx="19642">
                  <c:v>2443.8476599999999</c:v>
                </c:pt>
                <c:pt idx="19643">
                  <c:v>2443.8476599999999</c:v>
                </c:pt>
                <c:pt idx="19644">
                  <c:v>2443.8476599999999</c:v>
                </c:pt>
                <c:pt idx="19645">
                  <c:v>2443.8476599999999</c:v>
                </c:pt>
                <c:pt idx="19646">
                  <c:v>2443.8476599999999</c:v>
                </c:pt>
                <c:pt idx="19647">
                  <c:v>2443.8476599999999</c:v>
                </c:pt>
                <c:pt idx="19648">
                  <c:v>2443.8476599999999</c:v>
                </c:pt>
                <c:pt idx="19649">
                  <c:v>2443.8476599999999</c:v>
                </c:pt>
                <c:pt idx="19650">
                  <c:v>2443.8476599999999</c:v>
                </c:pt>
                <c:pt idx="19651">
                  <c:v>2443.8476599999999</c:v>
                </c:pt>
                <c:pt idx="19652">
                  <c:v>2443.8476599999999</c:v>
                </c:pt>
                <c:pt idx="19653">
                  <c:v>2443.8476599999999</c:v>
                </c:pt>
                <c:pt idx="19654">
                  <c:v>2443.8476599999999</c:v>
                </c:pt>
                <c:pt idx="19655">
                  <c:v>2443.8476599999999</c:v>
                </c:pt>
                <c:pt idx="19656">
                  <c:v>2443.8476599999999</c:v>
                </c:pt>
                <c:pt idx="19657">
                  <c:v>2443.8476599999999</c:v>
                </c:pt>
                <c:pt idx="19658">
                  <c:v>2443.8476599999999</c:v>
                </c:pt>
                <c:pt idx="19659">
                  <c:v>2443.8476599999999</c:v>
                </c:pt>
                <c:pt idx="19660">
                  <c:v>2443.8476599999999</c:v>
                </c:pt>
                <c:pt idx="19661">
                  <c:v>2443.8476599999999</c:v>
                </c:pt>
                <c:pt idx="19662">
                  <c:v>2443.8476599999999</c:v>
                </c:pt>
                <c:pt idx="19663">
                  <c:v>2443.8476599999999</c:v>
                </c:pt>
                <c:pt idx="19664">
                  <c:v>2443.8476599999999</c:v>
                </c:pt>
                <c:pt idx="19665">
                  <c:v>2443.8476599999999</c:v>
                </c:pt>
                <c:pt idx="19666">
                  <c:v>2443.8476599999999</c:v>
                </c:pt>
                <c:pt idx="19667">
                  <c:v>2443.8476599999999</c:v>
                </c:pt>
                <c:pt idx="19668">
                  <c:v>2443.8476599999999</c:v>
                </c:pt>
                <c:pt idx="19669">
                  <c:v>2443.8476599999999</c:v>
                </c:pt>
                <c:pt idx="19670">
                  <c:v>2443.8476599999999</c:v>
                </c:pt>
                <c:pt idx="19671">
                  <c:v>2443.8476599999999</c:v>
                </c:pt>
                <c:pt idx="19672">
                  <c:v>2443.8476599999999</c:v>
                </c:pt>
                <c:pt idx="19673">
                  <c:v>2443.8476599999999</c:v>
                </c:pt>
                <c:pt idx="19674">
                  <c:v>2443.8476599999999</c:v>
                </c:pt>
                <c:pt idx="19675">
                  <c:v>2443.8476599999999</c:v>
                </c:pt>
                <c:pt idx="19676">
                  <c:v>2443.8476599999999</c:v>
                </c:pt>
                <c:pt idx="19677">
                  <c:v>2443.8476599999999</c:v>
                </c:pt>
                <c:pt idx="19678">
                  <c:v>2443.8476599999999</c:v>
                </c:pt>
                <c:pt idx="19679">
                  <c:v>2446.2890599999987</c:v>
                </c:pt>
                <c:pt idx="19680">
                  <c:v>2443.8476599999999</c:v>
                </c:pt>
                <c:pt idx="19681">
                  <c:v>2443.8476599999999</c:v>
                </c:pt>
                <c:pt idx="19682">
                  <c:v>2443.8476599999999</c:v>
                </c:pt>
                <c:pt idx="19683">
                  <c:v>2443.8476599999999</c:v>
                </c:pt>
                <c:pt idx="19684">
                  <c:v>2443.8476599999999</c:v>
                </c:pt>
                <c:pt idx="19685">
                  <c:v>2443.8476599999999</c:v>
                </c:pt>
                <c:pt idx="19686">
                  <c:v>2443.8476599999999</c:v>
                </c:pt>
                <c:pt idx="19687">
                  <c:v>2443.8476599999999</c:v>
                </c:pt>
                <c:pt idx="19688">
                  <c:v>2443.8476599999999</c:v>
                </c:pt>
                <c:pt idx="19689">
                  <c:v>2443.8476599999999</c:v>
                </c:pt>
                <c:pt idx="19690">
                  <c:v>2443.8476599999999</c:v>
                </c:pt>
                <c:pt idx="19691">
                  <c:v>2443.8476599999999</c:v>
                </c:pt>
                <c:pt idx="19692">
                  <c:v>2443.8476599999999</c:v>
                </c:pt>
                <c:pt idx="19693">
                  <c:v>2443.8476599999999</c:v>
                </c:pt>
                <c:pt idx="19694">
                  <c:v>2443.8476599999999</c:v>
                </c:pt>
                <c:pt idx="19695">
                  <c:v>2443.8476599999999</c:v>
                </c:pt>
                <c:pt idx="19696">
                  <c:v>2443.8476599999999</c:v>
                </c:pt>
                <c:pt idx="19697">
                  <c:v>2443.8476599999999</c:v>
                </c:pt>
                <c:pt idx="19698">
                  <c:v>2443.8476599999999</c:v>
                </c:pt>
                <c:pt idx="19699">
                  <c:v>2443.8476599999999</c:v>
                </c:pt>
                <c:pt idx="19700">
                  <c:v>2443.8476599999999</c:v>
                </c:pt>
                <c:pt idx="19701">
                  <c:v>2446.2890599999987</c:v>
                </c:pt>
                <c:pt idx="19702">
                  <c:v>2443.8476599999999</c:v>
                </c:pt>
                <c:pt idx="19703">
                  <c:v>2443.8476599999999</c:v>
                </c:pt>
                <c:pt idx="19704">
                  <c:v>2443.8476599999999</c:v>
                </c:pt>
                <c:pt idx="19705">
                  <c:v>2443.8476599999999</c:v>
                </c:pt>
                <c:pt idx="19706">
                  <c:v>2446.2890599999987</c:v>
                </c:pt>
                <c:pt idx="19707">
                  <c:v>2443.8476599999999</c:v>
                </c:pt>
                <c:pt idx="19708">
                  <c:v>2443.8476599999999</c:v>
                </c:pt>
                <c:pt idx="19709">
                  <c:v>2443.8476599999999</c:v>
                </c:pt>
                <c:pt idx="19710">
                  <c:v>2443.8476599999999</c:v>
                </c:pt>
                <c:pt idx="19711">
                  <c:v>2443.8476599999999</c:v>
                </c:pt>
                <c:pt idx="19712">
                  <c:v>2443.8476599999999</c:v>
                </c:pt>
                <c:pt idx="19713">
                  <c:v>2443.8476599999999</c:v>
                </c:pt>
                <c:pt idx="19714">
                  <c:v>2443.8476599999999</c:v>
                </c:pt>
                <c:pt idx="19715">
                  <c:v>2443.8476599999999</c:v>
                </c:pt>
                <c:pt idx="19716">
                  <c:v>2443.8476599999999</c:v>
                </c:pt>
                <c:pt idx="19717">
                  <c:v>2443.8476599999999</c:v>
                </c:pt>
                <c:pt idx="19718">
                  <c:v>2443.8476599999999</c:v>
                </c:pt>
                <c:pt idx="19719">
                  <c:v>2443.8476599999999</c:v>
                </c:pt>
                <c:pt idx="19720">
                  <c:v>2446.2890599999987</c:v>
                </c:pt>
                <c:pt idx="19721">
                  <c:v>2443.8476599999999</c:v>
                </c:pt>
                <c:pt idx="19722">
                  <c:v>2443.8476599999999</c:v>
                </c:pt>
                <c:pt idx="19723">
                  <c:v>2443.8476599999999</c:v>
                </c:pt>
                <c:pt idx="19724">
                  <c:v>2443.8476599999999</c:v>
                </c:pt>
                <c:pt idx="19725">
                  <c:v>2443.8476599999999</c:v>
                </c:pt>
                <c:pt idx="19726">
                  <c:v>2443.8476599999999</c:v>
                </c:pt>
                <c:pt idx="19727">
                  <c:v>2443.8476599999999</c:v>
                </c:pt>
                <c:pt idx="19728">
                  <c:v>2443.8476599999999</c:v>
                </c:pt>
                <c:pt idx="19729">
                  <c:v>2443.8476599999999</c:v>
                </c:pt>
                <c:pt idx="19730">
                  <c:v>2443.8476599999999</c:v>
                </c:pt>
                <c:pt idx="19731">
                  <c:v>2443.8476599999999</c:v>
                </c:pt>
                <c:pt idx="19732">
                  <c:v>2443.8476599999999</c:v>
                </c:pt>
                <c:pt idx="19733">
                  <c:v>2443.8476599999999</c:v>
                </c:pt>
                <c:pt idx="19734">
                  <c:v>2443.8476599999999</c:v>
                </c:pt>
                <c:pt idx="19735">
                  <c:v>2443.8476599999999</c:v>
                </c:pt>
                <c:pt idx="19736">
                  <c:v>2446.2890599999987</c:v>
                </c:pt>
                <c:pt idx="19737">
                  <c:v>2443.8476599999999</c:v>
                </c:pt>
                <c:pt idx="19738">
                  <c:v>2443.8476599999999</c:v>
                </c:pt>
                <c:pt idx="19739">
                  <c:v>2443.8476599999999</c:v>
                </c:pt>
                <c:pt idx="19740">
                  <c:v>2443.8476599999999</c:v>
                </c:pt>
                <c:pt idx="19741">
                  <c:v>2443.8476599999999</c:v>
                </c:pt>
                <c:pt idx="19742">
                  <c:v>2443.8476599999999</c:v>
                </c:pt>
                <c:pt idx="19743">
                  <c:v>2443.8476599999999</c:v>
                </c:pt>
                <c:pt idx="19744">
                  <c:v>2443.8476599999999</c:v>
                </c:pt>
                <c:pt idx="19745">
                  <c:v>2443.8476599999999</c:v>
                </c:pt>
                <c:pt idx="19746">
                  <c:v>2443.8476599999999</c:v>
                </c:pt>
                <c:pt idx="19747">
                  <c:v>2443.8476599999999</c:v>
                </c:pt>
                <c:pt idx="19748">
                  <c:v>2443.8476599999999</c:v>
                </c:pt>
                <c:pt idx="19749">
                  <c:v>2443.8476599999999</c:v>
                </c:pt>
                <c:pt idx="19750">
                  <c:v>2443.8476599999999</c:v>
                </c:pt>
                <c:pt idx="19751">
                  <c:v>2443.8476599999999</c:v>
                </c:pt>
                <c:pt idx="19752">
                  <c:v>2443.8476599999999</c:v>
                </c:pt>
                <c:pt idx="19753">
                  <c:v>2443.8476599999999</c:v>
                </c:pt>
                <c:pt idx="19754">
                  <c:v>2443.8476599999999</c:v>
                </c:pt>
                <c:pt idx="19755">
                  <c:v>2443.8476599999999</c:v>
                </c:pt>
                <c:pt idx="19756">
                  <c:v>2443.8476599999999</c:v>
                </c:pt>
                <c:pt idx="19757">
                  <c:v>2443.8476599999999</c:v>
                </c:pt>
                <c:pt idx="19758">
                  <c:v>2443.8476599999999</c:v>
                </c:pt>
                <c:pt idx="19759">
                  <c:v>2443.8476599999999</c:v>
                </c:pt>
                <c:pt idx="19760">
                  <c:v>2443.8476599999999</c:v>
                </c:pt>
                <c:pt idx="19761">
                  <c:v>2443.8476599999999</c:v>
                </c:pt>
                <c:pt idx="19762">
                  <c:v>2443.8476599999999</c:v>
                </c:pt>
                <c:pt idx="19763">
                  <c:v>2443.8476599999999</c:v>
                </c:pt>
                <c:pt idx="19764">
                  <c:v>2443.8476599999999</c:v>
                </c:pt>
                <c:pt idx="19765">
                  <c:v>2443.8476599999999</c:v>
                </c:pt>
                <c:pt idx="19766">
                  <c:v>2446.2890599999987</c:v>
                </c:pt>
                <c:pt idx="19767">
                  <c:v>2443.8476599999999</c:v>
                </c:pt>
                <c:pt idx="19768">
                  <c:v>2443.8476599999999</c:v>
                </c:pt>
                <c:pt idx="19769">
                  <c:v>2443.8476599999999</c:v>
                </c:pt>
                <c:pt idx="19770">
                  <c:v>2446.2890599999987</c:v>
                </c:pt>
                <c:pt idx="19771">
                  <c:v>2443.8476599999999</c:v>
                </c:pt>
                <c:pt idx="19772">
                  <c:v>2443.8476599999999</c:v>
                </c:pt>
                <c:pt idx="19773">
                  <c:v>2446.2890599999987</c:v>
                </c:pt>
                <c:pt idx="19774">
                  <c:v>2443.8476599999999</c:v>
                </c:pt>
                <c:pt idx="19775">
                  <c:v>2443.8476599999999</c:v>
                </c:pt>
                <c:pt idx="19776">
                  <c:v>2443.8476599999999</c:v>
                </c:pt>
                <c:pt idx="19777">
                  <c:v>2443.8476599999999</c:v>
                </c:pt>
                <c:pt idx="19778">
                  <c:v>2443.8476599999999</c:v>
                </c:pt>
                <c:pt idx="19779">
                  <c:v>2443.8476599999999</c:v>
                </c:pt>
                <c:pt idx="19780">
                  <c:v>2443.8476599999999</c:v>
                </c:pt>
                <c:pt idx="19781">
                  <c:v>2443.8476599999999</c:v>
                </c:pt>
                <c:pt idx="19782">
                  <c:v>2443.8476599999999</c:v>
                </c:pt>
                <c:pt idx="19783">
                  <c:v>2446.2890599999987</c:v>
                </c:pt>
                <c:pt idx="19784">
                  <c:v>2443.8476599999999</c:v>
                </c:pt>
                <c:pt idx="19785">
                  <c:v>2443.8476599999999</c:v>
                </c:pt>
                <c:pt idx="19786">
                  <c:v>2443.8476599999999</c:v>
                </c:pt>
                <c:pt idx="19787">
                  <c:v>2443.8476599999999</c:v>
                </c:pt>
                <c:pt idx="19788">
                  <c:v>2443.8476599999999</c:v>
                </c:pt>
                <c:pt idx="19789">
                  <c:v>2443.8476599999999</c:v>
                </c:pt>
                <c:pt idx="19790">
                  <c:v>2443.8476599999999</c:v>
                </c:pt>
                <c:pt idx="19791">
                  <c:v>2443.8476599999999</c:v>
                </c:pt>
                <c:pt idx="19792">
                  <c:v>2443.8476599999999</c:v>
                </c:pt>
                <c:pt idx="19793">
                  <c:v>2443.8476599999999</c:v>
                </c:pt>
                <c:pt idx="19794">
                  <c:v>2443.8476599999999</c:v>
                </c:pt>
                <c:pt idx="19795">
                  <c:v>2443.8476599999999</c:v>
                </c:pt>
                <c:pt idx="19796">
                  <c:v>2443.8476599999999</c:v>
                </c:pt>
                <c:pt idx="19797">
                  <c:v>2443.8476599999999</c:v>
                </c:pt>
                <c:pt idx="19798">
                  <c:v>2446.2890599999987</c:v>
                </c:pt>
                <c:pt idx="19799">
                  <c:v>2443.8476599999999</c:v>
                </c:pt>
                <c:pt idx="19800">
                  <c:v>2443.8476599999999</c:v>
                </c:pt>
                <c:pt idx="19801">
                  <c:v>2443.8476599999999</c:v>
                </c:pt>
                <c:pt idx="19802">
                  <c:v>2443.8476599999999</c:v>
                </c:pt>
                <c:pt idx="19803">
                  <c:v>2443.8476599999999</c:v>
                </c:pt>
                <c:pt idx="19804">
                  <c:v>2443.8476599999999</c:v>
                </c:pt>
                <c:pt idx="19805">
                  <c:v>2443.8476599999999</c:v>
                </c:pt>
                <c:pt idx="19806">
                  <c:v>2443.8476599999999</c:v>
                </c:pt>
                <c:pt idx="19807">
                  <c:v>2443.8476599999999</c:v>
                </c:pt>
                <c:pt idx="19808">
                  <c:v>2443.8476599999999</c:v>
                </c:pt>
                <c:pt idx="19809">
                  <c:v>2443.8476599999999</c:v>
                </c:pt>
                <c:pt idx="19810">
                  <c:v>2443.8476599999999</c:v>
                </c:pt>
                <c:pt idx="19811">
                  <c:v>2446.2890599999987</c:v>
                </c:pt>
                <c:pt idx="19812">
                  <c:v>2443.8476599999999</c:v>
                </c:pt>
                <c:pt idx="19813">
                  <c:v>2443.8476599999999</c:v>
                </c:pt>
                <c:pt idx="19814">
                  <c:v>2446.2890599999987</c:v>
                </c:pt>
                <c:pt idx="19815">
                  <c:v>2443.8476599999999</c:v>
                </c:pt>
                <c:pt idx="19816">
                  <c:v>2443.8476599999999</c:v>
                </c:pt>
                <c:pt idx="19817">
                  <c:v>2446.2890599999987</c:v>
                </c:pt>
                <c:pt idx="19818">
                  <c:v>2443.8476599999999</c:v>
                </c:pt>
                <c:pt idx="19819">
                  <c:v>2443.8476599999999</c:v>
                </c:pt>
                <c:pt idx="19820">
                  <c:v>2443.8476599999999</c:v>
                </c:pt>
                <c:pt idx="19821">
                  <c:v>2443.8476599999999</c:v>
                </c:pt>
                <c:pt idx="19822">
                  <c:v>2443.8476599999999</c:v>
                </c:pt>
                <c:pt idx="19823">
                  <c:v>2443.8476599999999</c:v>
                </c:pt>
                <c:pt idx="19824">
                  <c:v>2443.8476599999999</c:v>
                </c:pt>
                <c:pt idx="19825">
                  <c:v>2443.8476599999999</c:v>
                </c:pt>
                <c:pt idx="19826">
                  <c:v>2443.8476599999999</c:v>
                </c:pt>
                <c:pt idx="19827">
                  <c:v>2443.8476599999999</c:v>
                </c:pt>
                <c:pt idx="19828">
                  <c:v>2443.8476599999999</c:v>
                </c:pt>
                <c:pt idx="19829">
                  <c:v>2443.8476599999999</c:v>
                </c:pt>
                <c:pt idx="19830">
                  <c:v>2443.8476599999999</c:v>
                </c:pt>
                <c:pt idx="19831">
                  <c:v>2443.8476599999999</c:v>
                </c:pt>
                <c:pt idx="19832">
                  <c:v>2443.8476599999999</c:v>
                </c:pt>
                <c:pt idx="19833">
                  <c:v>2443.8476599999999</c:v>
                </c:pt>
                <c:pt idx="19834">
                  <c:v>2443.8476599999999</c:v>
                </c:pt>
                <c:pt idx="19835">
                  <c:v>2446.2890599999987</c:v>
                </c:pt>
                <c:pt idx="19836">
                  <c:v>2443.8476599999999</c:v>
                </c:pt>
                <c:pt idx="19837">
                  <c:v>2443.8476599999999</c:v>
                </c:pt>
                <c:pt idx="19838">
                  <c:v>2443.8476599999999</c:v>
                </c:pt>
                <c:pt idx="19839">
                  <c:v>2443.8476599999999</c:v>
                </c:pt>
                <c:pt idx="19840">
                  <c:v>2443.8476599999999</c:v>
                </c:pt>
                <c:pt idx="19841">
                  <c:v>2443.8476599999999</c:v>
                </c:pt>
                <c:pt idx="19842">
                  <c:v>2443.8476599999999</c:v>
                </c:pt>
                <c:pt idx="19843">
                  <c:v>2443.8476599999999</c:v>
                </c:pt>
                <c:pt idx="19844">
                  <c:v>2443.8476599999999</c:v>
                </c:pt>
                <c:pt idx="19845">
                  <c:v>2443.8476599999999</c:v>
                </c:pt>
                <c:pt idx="19846">
                  <c:v>2443.8476599999999</c:v>
                </c:pt>
                <c:pt idx="19847">
                  <c:v>2443.8476599999999</c:v>
                </c:pt>
                <c:pt idx="19848">
                  <c:v>2446.2890599999987</c:v>
                </c:pt>
                <c:pt idx="19849">
                  <c:v>2443.8476599999999</c:v>
                </c:pt>
                <c:pt idx="19850">
                  <c:v>2443.8476599999999</c:v>
                </c:pt>
                <c:pt idx="19851">
                  <c:v>2443.8476599999999</c:v>
                </c:pt>
                <c:pt idx="19852">
                  <c:v>2446.2890599999987</c:v>
                </c:pt>
                <c:pt idx="19853">
                  <c:v>2443.8476599999999</c:v>
                </c:pt>
                <c:pt idx="19854">
                  <c:v>2443.8476599999999</c:v>
                </c:pt>
                <c:pt idx="19855">
                  <c:v>2443.8476599999999</c:v>
                </c:pt>
                <c:pt idx="19856">
                  <c:v>2443.8476599999999</c:v>
                </c:pt>
                <c:pt idx="19857">
                  <c:v>2443.8476599999999</c:v>
                </c:pt>
                <c:pt idx="19858">
                  <c:v>2443.8476599999999</c:v>
                </c:pt>
                <c:pt idx="19859">
                  <c:v>2443.8476599999999</c:v>
                </c:pt>
                <c:pt idx="19860">
                  <c:v>2443.8476599999999</c:v>
                </c:pt>
                <c:pt idx="19861">
                  <c:v>2443.8476599999999</c:v>
                </c:pt>
                <c:pt idx="19862">
                  <c:v>2443.8476599999999</c:v>
                </c:pt>
                <c:pt idx="19863">
                  <c:v>2443.8476599999999</c:v>
                </c:pt>
                <c:pt idx="19864">
                  <c:v>2443.8476599999999</c:v>
                </c:pt>
                <c:pt idx="19865">
                  <c:v>2443.8476599999999</c:v>
                </c:pt>
                <c:pt idx="19866">
                  <c:v>2443.8476599999999</c:v>
                </c:pt>
                <c:pt idx="19867">
                  <c:v>2443.8476599999999</c:v>
                </c:pt>
                <c:pt idx="19868">
                  <c:v>2443.8476599999999</c:v>
                </c:pt>
                <c:pt idx="19869">
                  <c:v>2443.8476599999999</c:v>
                </c:pt>
                <c:pt idx="19870">
                  <c:v>2443.8476599999999</c:v>
                </c:pt>
                <c:pt idx="19871">
                  <c:v>2443.8476599999999</c:v>
                </c:pt>
                <c:pt idx="19872">
                  <c:v>2443.8476599999999</c:v>
                </c:pt>
                <c:pt idx="19873">
                  <c:v>2443.8476599999999</c:v>
                </c:pt>
                <c:pt idx="19874">
                  <c:v>2443.8476599999999</c:v>
                </c:pt>
                <c:pt idx="19875">
                  <c:v>2443.8476599999999</c:v>
                </c:pt>
                <c:pt idx="19876">
                  <c:v>2443.8476599999999</c:v>
                </c:pt>
                <c:pt idx="19877">
                  <c:v>2443.8476599999999</c:v>
                </c:pt>
                <c:pt idx="19878">
                  <c:v>2443.8476599999999</c:v>
                </c:pt>
                <c:pt idx="19879">
                  <c:v>2443.8476599999999</c:v>
                </c:pt>
                <c:pt idx="19880">
                  <c:v>2443.8476599999999</c:v>
                </c:pt>
                <c:pt idx="19881">
                  <c:v>2443.8476599999999</c:v>
                </c:pt>
                <c:pt idx="19882">
                  <c:v>2443.8476599999999</c:v>
                </c:pt>
                <c:pt idx="19883">
                  <c:v>2443.8476599999999</c:v>
                </c:pt>
                <c:pt idx="19884">
                  <c:v>2443.8476599999999</c:v>
                </c:pt>
                <c:pt idx="19885">
                  <c:v>2443.8476599999999</c:v>
                </c:pt>
                <c:pt idx="19886">
                  <c:v>2443.8476599999999</c:v>
                </c:pt>
                <c:pt idx="19887">
                  <c:v>2443.8476599999999</c:v>
                </c:pt>
                <c:pt idx="19888">
                  <c:v>2443.8476599999999</c:v>
                </c:pt>
                <c:pt idx="19889">
                  <c:v>2446.2890599999987</c:v>
                </c:pt>
                <c:pt idx="19890">
                  <c:v>2443.8476599999999</c:v>
                </c:pt>
                <c:pt idx="19891">
                  <c:v>2443.8476599999999</c:v>
                </c:pt>
                <c:pt idx="19892">
                  <c:v>2443.8476599999999</c:v>
                </c:pt>
                <c:pt idx="19893">
                  <c:v>2443.8476599999999</c:v>
                </c:pt>
                <c:pt idx="19894">
                  <c:v>2443.8476599999999</c:v>
                </c:pt>
                <c:pt idx="19895">
                  <c:v>2443.8476599999999</c:v>
                </c:pt>
                <c:pt idx="19896">
                  <c:v>2443.8476599999999</c:v>
                </c:pt>
                <c:pt idx="19897">
                  <c:v>2443.8476599999999</c:v>
                </c:pt>
                <c:pt idx="19898">
                  <c:v>2443.8476599999999</c:v>
                </c:pt>
                <c:pt idx="19899">
                  <c:v>2443.8476599999999</c:v>
                </c:pt>
                <c:pt idx="19900">
                  <c:v>2443.8476599999999</c:v>
                </c:pt>
                <c:pt idx="19901">
                  <c:v>2443.8476599999999</c:v>
                </c:pt>
                <c:pt idx="19902">
                  <c:v>2443.8476599999999</c:v>
                </c:pt>
                <c:pt idx="19903">
                  <c:v>2443.8476599999999</c:v>
                </c:pt>
                <c:pt idx="19904">
                  <c:v>2443.8476599999999</c:v>
                </c:pt>
                <c:pt idx="19905">
                  <c:v>2443.8476599999999</c:v>
                </c:pt>
                <c:pt idx="19906">
                  <c:v>2443.8476599999999</c:v>
                </c:pt>
                <c:pt idx="19907">
                  <c:v>2443.8476599999999</c:v>
                </c:pt>
                <c:pt idx="19908">
                  <c:v>2443.8476599999999</c:v>
                </c:pt>
                <c:pt idx="19909">
                  <c:v>2443.8476599999999</c:v>
                </c:pt>
                <c:pt idx="19910">
                  <c:v>2443.8476599999999</c:v>
                </c:pt>
                <c:pt idx="19911">
                  <c:v>2443.8476599999999</c:v>
                </c:pt>
                <c:pt idx="19912">
                  <c:v>2443.8476599999999</c:v>
                </c:pt>
                <c:pt idx="19913">
                  <c:v>2443.8476599999999</c:v>
                </c:pt>
                <c:pt idx="19914">
                  <c:v>2443.8476599999999</c:v>
                </c:pt>
                <c:pt idx="19915">
                  <c:v>2446.2890599999987</c:v>
                </c:pt>
                <c:pt idx="19916">
                  <c:v>2443.8476599999999</c:v>
                </c:pt>
                <c:pt idx="19917">
                  <c:v>2443.8476599999999</c:v>
                </c:pt>
                <c:pt idx="19918">
                  <c:v>2443.8476599999999</c:v>
                </c:pt>
                <c:pt idx="19919">
                  <c:v>2443.8476599999999</c:v>
                </c:pt>
                <c:pt idx="19920">
                  <c:v>2443.8476599999999</c:v>
                </c:pt>
                <c:pt idx="19921">
                  <c:v>2443.8476599999999</c:v>
                </c:pt>
                <c:pt idx="19922">
                  <c:v>2446.2890599999987</c:v>
                </c:pt>
                <c:pt idx="19923">
                  <c:v>2443.8476599999999</c:v>
                </c:pt>
                <c:pt idx="19924">
                  <c:v>2443.8476599999999</c:v>
                </c:pt>
                <c:pt idx="19925">
                  <c:v>2443.8476599999999</c:v>
                </c:pt>
                <c:pt idx="19926">
                  <c:v>2443.8476599999999</c:v>
                </c:pt>
                <c:pt idx="19927">
                  <c:v>2443.8476599999999</c:v>
                </c:pt>
                <c:pt idx="19928">
                  <c:v>2443.8476599999999</c:v>
                </c:pt>
                <c:pt idx="19929">
                  <c:v>2443.8476599999999</c:v>
                </c:pt>
                <c:pt idx="19930">
                  <c:v>2443.8476599999999</c:v>
                </c:pt>
                <c:pt idx="19931">
                  <c:v>2443.8476599999999</c:v>
                </c:pt>
                <c:pt idx="19932">
                  <c:v>2446.2890599999987</c:v>
                </c:pt>
                <c:pt idx="19933">
                  <c:v>2443.8476599999999</c:v>
                </c:pt>
                <c:pt idx="19934">
                  <c:v>2443.8476599999999</c:v>
                </c:pt>
                <c:pt idx="19935">
                  <c:v>2443.8476599999999</c:v>
                </c:pt>
                <c:pt idx="19936">
                  <c:v>2443.8476599999999</c:v>
                </c:pt>
                <c:pt idx="19937">
                  <c:v>2443.8476599999999</c:v>
                </c:pt>
                <c:pt idx="19938">
                  <c:v>2443.8476599999999</c:v>
                </c:pt>
                <c:pt idx="19939">
                  <c:v>2443.8476599999999</c:v>
                </c:pt>
                <c:pt idx="19940">
                  <c:v>2443.8476599999999</c:v>
                </c:pt>
                <c:pt idx="19941">
                  <c:v>2443.8476599999999</c:v>
                </c:pt>
                <c:pt idx="19942">
                  <c:v>2446.2890599999987</c:v>
                </c:pt>
                <c:pt idx="19943">
                  <c:v>2443.8476599999999</c:v>
                </c:pt>
                <c:pt idx="19944">
                  <c:v>2443.8476599999999</c:v>
                </c:pt>
                <c:pt idx="19945">
                  <c:v>2443.8476599999999</c:v>
                </c:pt>
                <c:pt idx="19946">
                  <c:v>2443.8476599999999</c:v>
                </c:pt>
                <c:pt idx="19947">
                  <c:v>2443.8476599999999</c:v>
                </c:pt>
                <c:pt idx="19948">
                  <c:v>2443.8476599999999</c:v>
                </c:pt>
                <c:pt idx="19949">
                  <c:v>2443.8476599999999</c:v>
                </c:pt>
                <c:pt idx="19950">
                  <c:v>2443.8476599999999</c:v>
                </c:pt>
                <c:pt idx="19951">
                  <c:v>2443.8476599999999</c:v>
                </c:pt>
                <c:pt idx="19952">
                  <c:v>2443.8476599999999</c:v>
                </c:pt>
                <c:pt idx="19953">
                  <c:v>2443.8476599999999</c:v>
                </c:pt>
                <c:pt idx="19954">
                  <c:v>2443.8476599999999</c:v>
                </c:pt>
                <c:pt idx="19955">
                  <c:v>2443.8476599999999</c:v>
                </c:pt>
                <c:pt idx="19956">
                  <c:v>2443.8476599999999</c:v>
                </c:pt>
                <c:pt idx="19957">
                  <c:v>2443.8476599999999</c:v>
                </c:pt>
                <c:pt idx="19958">
                  <c:v>2443.8476599999999</c:v>
                </c:pt>
                <c:pt idx="19959">
                  <c:v>2443.8476599999999</c:v>
                </c:pt>
                <c:pt idx="19960">
                  <c:v>2443.8476599999999</c:v>
                </c:pt>
                <c:pt idx="19961">
                  <c:v>2443.8476599999999</c:v>
                </c:pt>
                <c:pt idx="19962">
                  <c:v>2443.8476599999999</c:v>
                </c:pt>
                <c:pt idx="19963">
                  <c:v>2443.8476599999999</c:v>
                </c:pt>
                <c:pt idx="19964">
                  <c:v>2443.8476599999999</c:v>
                </c:pt>
                <c:pt idx="19965">
                  <c:v>2443.8476599999999</c:v>
                </c:pt>
                <c:pt idx="19966">
                  <c:v>2446.2890599999987</c:v>
                </c:pt>
                <c:pt idx="19967">
                  <c:v>2443.8476599999999</c:v>
                </c:pt>
                <c:pt idx="19968">
                  <c:v>2443.8476599999999</c:v>
                </c:pt>
                <c:pt idx="19969">
                  <c:v>2443.8476599999999</c:v>
                </c:pt>
                <c:pt idx="19970">
                  <c:v>2443.8476599999999</c:v>
                </c:pt>
                <c:pt idx="19971">
                  <c:v>2443.8476599999999</c:v>
                </c:pt>
                <c:pt idx="19972">
                  <c:v>2443.8476599999999</c:v>
                </c:pt>
                <c:pt idx="19973">
                  <c:v>2443.8476599999999</c:v>
                </c:pt>
                <c:pt idx="19974">
                  <c:v>2443.8476599999999</c:v>
                </c:pt>
                <c:pt idx="19975">
                  <c:v>2443.8476599999999</c:v>
                </c:pt>
                <c:pt idx="19976">
                  <c:v>2443.8476599999999</c:v>
                </c:pt>
                <c:pt idx="19977">
                  <c:v>2446.2890599999987</c:v>
                </c:pt>
                <c:pt idx="19978">
                  <c:v>2443.8476599999999</c:v>
                </c:pt>
                <c:pt idx="19979">
                  <c:v>2443.8476599999999</c:v>
                </c:pt>
                <c:pt idx="19980">
                  <c:v>2443.8476599999999</c:v>
                </c:pt>
                <c:pt idx="19981">
                  <c:v>2443.8476599999999</c:v>
                </c:pt>
                <c:pt idx="19982">
                  <c:v>2443.8476599999999</c:v>
                </c:pt>
                <c:pt idx="19983">
                  <c:v>2443.8476599999999</c:v>
                </c:pt>
                <c:pt idx="19984">
                  <c:v>2443.8476599999999</c:v>
                </c:pt>
                <c:pt idx="19985">
                  <c:v>2443.8476599999999</c:v>
                </c:pt>
                <c:pt idx="19986">
                  <c:v>2443.8476599999999</c:v>
                </c:pt>
                <c:pt idx="19987">
                  <c:v>2443.8476599999999</c:v>
                </c:pt>
                <c:pt idx="19988">
                  <c:v>2443.8476599999999</c:v>
                </c:pt>
                <c:pt idx="19989">
                  <c:v>2443.8476599999999</c:v>
                </c:pt>
                <c:pt idx="19990">
                  <c:v>2446.2890599999987</c:v>
                </c:pt>
                <c:pt idx="19991">
                  <c:v>2443.8476599999999</c:v>
                </c:pt>
                <c:pt idx="19992">
                  <c:v>2443.8476599999999</c:v>
                </c:pt>
                <c:pt idx="19993">
                  <c:v>2443.8476599999999</c:v>
                </c:pt>
                <c:pt idx="19994">
                  <c:v>2443.8476599999999</c:v>
                </c:pt>
                <c:pt idx="19995">
                  <c:v>2443.8476599999999</c:v>
                </c:pt>
                <c:pt idx="19996">
                  <c:v>2443.8476599999999</c:v>
                </c:pt>
                <c:pt idx="19997">
                  <c:v>2443.8476599999999</c:v>
                </c:pt>
                <c:pt idx="19998">
                  <c:v>2443.8476599999999</c:v>
                </c:pt>
                <c:pt idx="19999">
                  <c:v>2443.8476599999999</c:v>
                </c:pt>
                <c:pt idx="20000">
                  <c:v>2443.8476599999999</c:v>
                </c:pt>
                <c:pt idx="20001">
                  <c:v>2443.8476599999999</c:v>
                </c:pt>
                <c:pt idx="20002">
                  <c:v>2443.8476599999999</c:v>
                </c:pt>
                <c:pt idx="20003">
                  <c:v>2443.8476599999999</c:v>
                </c:pt>
                <c:pt idx="20004">
                  <c:v>2443.8476599999999</c:v>
                </c:pt>
                <c:pt idx="20005">
                  <c:v>2443.8476599999999</c:v>
                </c:pt>
                <c:pt idx="20006">
                  <c:v>2443.8476599999999</c:v>
                </c:pt>
                <c:pt idx="20007">
                  <c:v>2443.8476599999999</c:v>
                </c:pt>
                <c:pt idx="20008">
                  <c:v>2443.8476599999999</c:v>
                </c:pt>
                <c:pt idx="20009">
                  <c:v>2443.8476599999999</c:v>
                </c:pt>
                <c:pt idx="20010">
                  <c:v>2443.8476599999999</c:v>
                </c:pt>
                <c:pt idx="20011">
                  <c:v>2443.8476599999999</c:v>
                </c:pt>
                <c:pt idx="20012">
                  <c:v>2443.8476599999999</c:v>
                </c:pt>
                <c:pt idx="20013">
                  <c:v>2443.8476599999999</c:v>
                </c:pt>
                <c:pt idx="20014">
                  <c:v>2443.8476599999999</c:v>
                </c:pt>
                <c:pt idx="20015">
                  <c:v>2443.8476599999999</c:v>
                </c:pt>
                <c:pt idx="20016">
                  <c:v>2443.8476599999999</c:v>
                </c:pt>
                <c:pt idx="20017">
                  <c:v>2443.8476599999999</c:v>
                </c:pt>
                <c:pt idx="20018">
                  <c:v>2443.8476599999999</c:v>
                </c:pt>
                <c:pt idx="20019">
                  <c:v>2443.8476599999999</c:v>
                </c:pt>
                <c:pt idx="20020">
                  <c:v>2443.8476599999999</c:v>
                </c:pt>
                <c:pt idx="20021">
                  <c:v>2443.8476599999999</c:v>
                </c:pt>
                <c:pt idx="20022">
                  <c:v>2443.8476599999999</c:v>
                </c:pt>
                <c:pt idx="20023">
                  <c:v>2443.8476599999999</c:v>
                </c:pt>
                <c:pt idx="20024">
                  <c:v>2443.8476599999999</c:v>
                </c:pt>
                <c:pt idx="20025">
                  <c:v>2443.8476599999999</c:v>
                </c:pt>
                <c:pt idx="20026">
                  <c:v>2443.8476599999999</c:v>
                </c:pt>
                <c:pt idx="20027">
                  <c:v>2443.8476599999999</c:v>
                </c:pt>
                <c:pt idx="20028">
                  <c:v>2443.8476599999999</c:v>
                </c:pt>
                <c:pt idx="20029">
                  <c:v>2443.8476599999999</c:v>
                </c:pt>
                <c:pt idx="20030">
                  <c:v>2443.8476599999999</c:v>
                </c:pt>
                <c:pt idx="20031">
                  <c:v>2443.8476599999999</c:v>
                </c:pt>
                <c:pt idx="20032">
                  <c:v>2443.8476599999999</c:v>
                </c:pt>
                <c:pt idx="20033">
                  <c:v>2443.8476599999999</c:v>
                </c:pt>
                <c:pt idx="20034">
                  <c:v>2443.8476599999999</c:v>
                </c:pt>
                <c:pt idx="20035">
                  <c:v>2443.8476599999999</c:v>
                </c:pt>
                <c:pt idx="20036">
                  <c:v>2443.8476599999999</c:v>
                </c:pt>
                <c:pt idx="20037">
                  <c:v>2443.8476599999999</c:v>
                </c:pt>
                <c:pt idx="20038">
                  <c:v>2443.8476599999999</c:v>
                </c:pt>
                <c:pt idx="20039">
                  <c:v>2443.8476599999999</c:v>
                </c:pt>
                <c:pt idx="20040">
                  <c:v>2443.8476599999999</c:v>
                </c:pt>
                <c:pt idx="20041">
                  <c:v>2443.8476599999999</c:v>
                </c:pt>
                <c:pt idx="20042">
                  <c:v>2443.8476599999999</c:v>
                </c:pt>
                <c:pt idx="20043">
                  <c:v>2443.8476599999999</c:v>
                </c:pt>
                <c:pt idx="20044">
                  <c:v>2443.8476599999999</c:v>
                </c:pt>
                <c:pt idx="20045">
                  <c:v>2443.8476599999999</c:v>
                </c:pt>
                <c:pt idx="20046">
                  <c:v>2443.8476599999999</c:v>
                </c:pt>
                <c:pt idx="20047">
                  <c:v>2443.8476599999999</c:v>
                </c:pt>
                <c:pt idx="20048">
                  <c:v>2443.8476599999999</c:v>
                </c:pt>
                <c:pt idx="20049">
                  <c:v>2443.8476599999999</c:v>
                </c:pt>
                <c:pt idx="20050">
                  <c:v>2443.8476599999999</c:v>
                </c:pt>
                <c:pt idx="20051">
                  <c:v>2443.8476599999999</c:v>
                </c:pt>
                <c:pt idx="20052">
                  <c:v>2443.8476599999999</c:v>
                </c:pt>
                <c:pt idx="20053">
                  <c:v>2443.8476599999999</c:v>
                </c:pt>
                <c:pt idx="20054">
                  <c:v>2446.2890599999987</c:v>
                </c:pt>
                <c:pt idx="20055">
                  <c:v>2443.8476599999999</c:v>
                </c:pt>
                <c:pt idx="20056">
                  <c:v>2443.8476599999999</c:v>
                </c:pt>
                <c:pt idx="20057">
                  <c:v>2443.8476599999999</c:v>
                </c:pt>
                <c:pt idx="20058">
                  <c:v>2443.8476599999999</c:v>
                </c:pt>
                <c:pt idx="20059">
                  <c:v>2443.8476599999999</c:v>
                </c:pt>
                <c:pt idx="20060">
                  <c:v>2443.8476599999999</c:v>
                </c:pt>
                <c:pt idx="20061">
                  <c:v>2443.8476599999999</c:v>
                </c:pt>
                <c:pt idx="20062">
                  <c:v>2443.8476599999999</c:v>
                </c:pt>
                <c:pt idx="20063">
                  <c:v>2443.8476599999999</c:v>
                </c:pt>
                <c:pt idx="20064">
                  <c:v>2443.8476599999999</c:v>
                </c:pt>
                <c:pt idx="20065">
                  <c:v>2443.8476599999999</c:v>
                </c:pt>
                <c:pt idx="20066">
                  <c:v>2443.8476599999999</c:v>
                </c:pt>
                <c:pt idx="20067">
                  <c:v>2443.8476599999999</c:v>
                </c:pt>
                <c:pt idx="20068">
                  <c:v>2443.8476599999999</c:v>
                </c:pt>
                <c:pt idx="20069">
                  <c:v>2443.8476599999999</c:v>
                </c:pt>
                <c:pt idx="20070">
                  <c:v>2443.8476599999999</c:v>
                </c:pt>
                <c:pt idx="20071">
                  <c:v>2443.8476599999999</c:v>
                </c:pt>
                <c:pt idx="20072">
                  <c:v>2443.8476599999999</c:v>
                </c:pt>
                <c:pt idx="20073">
                  <c:v>2443.8476599999999</c:v>
                </c:pt>
                <c:pt idx="20074">
                  <c:v>2443.8476599999999</c:v>
                </c:pt>
                <c:pt idx="20075">
                  <c:v>2443.8476599999999</c:v>
                </c:pt>
                <c:pt idx="20076">
                  <c:v>2443.8476599999999</c:v>
                </c:pt>
                <c:pt idx="20077">
                  <c:v>2443.8476599999999</c:v>
                </c:pt>
                <c:pt idx="20078">
                  <c:v>2443.8476599999999</c:v>
                </c:pt>
                <c:pt idx="20079">
                  <c:v>2443.8476599999999</c:v>
                </c:pt>
                <c:pt idx="20080">
                  <c:v>2443.8476599999999</c:v>
                </c:pt>
                <c:pt idx="20081">
                  <c:v>2443.8476599999999</c:v>
                </c:pt>
                <c:pt idx="20082">
                  <c:v>2443.8476599999999</c:v>
                </c:pt>
                <c:pt idx="20083">
                  <c:v>2443.8476599999999</c:v>
                </c:pt>
                <c:pt idx="20084">
                  <c:v>2446.2890599999987</c:v>
                </c:pt>
                <c:pt idx="20085">
                  <c:v>2443.8476599999999</c:v>
                </c:pt>
                <c:pt idx="20086">
                  <c:v>2443.8476599999999</c:v>
                </c:pt>
                <c:pt idx="20087">
                  <c:v>2443.8476599999999</c:v>
                </c:pt>
                <c:pt idx="20088">
                  <c:v>2443.8476599999999</c:v>
                </c:pt>
                <c:pt idx="20089">
                  <c:v>2443.8476599999999</c:v>
                </c:pt>
                <c:pt idx="20090">
                  <c:v>2443.8476599999999</c:v>
                </c:pt>
                <c:pt idx="20091">
                  <c:v>2443.8476599999999</c:v>
                </c:pt>
                <c:pt idx="20092">
                  <c:v>2443.8476599999999</c:v>
                </c:pt>
                <c:pt idx="20093">
                  <c:v>2443.8476599999999</c:v>
                </c:pt>
                <c:pt idx="20094">
                  <c:v>2443.8476599999999</c:v>
                </c:pt>
                <c:pt idx="20095">
                  <c:v>2443.8476599999999</c:v>
                </c:pt>
                <c:pt idx="20096">
                  <c:v>2443.8476599999999</c:v>
                </c:pt>
                <c:pt idx="20097">
                  <c:v>2443.8476599999999</c:v>
                </c:pt>
                <c:pt idx="20098">
                  <c:v>2443.8476599999999</c:v>
                </c:pt>
                <c:pt idx="20099">
                  <c:v>2443.8476599999999</c:v>
                </c:pt>
                <c:pt idx="20100">
                  <c:v>2443.8476599999999</c:v>
                </c:pt>
                <c:pt idx="20101">
                  <c:v>2443.8476599999999</c:v>
                </c:pt>
                <c:pt idx="20102">
                  <c:v>2443.8476599999999</c:v>
                </c:pt>
                <c:pt idx="20103">
                  <c:v>2443.8476599999999</c:v>
                </c:pt>
                <c:pt idx="20104">
                  <c:v>2443.8476599999999</c:v>
                </c:pt>
                <c:pt idx="20105">
                  <c:v>2443.8476599999999</c:v>
                </c:pt>
                <c:pt idx="20106">
                  <c:v>2443.8476599999999</c:v>
                </c:pt>
                <c:pt idx="20107">
                  <c:v>2443.8476599999999</c:v>
                </c:pt>
                <c:pt idx="20108">
                  <c:v>2443.8476599999999</c:v>
                </c:pt>
                <c:pt idx="20109">
                  <c:v>2443.8476599999999</c:v>
                </c:pt>
                <c:pt idx="20110">
                  <c:v>2443.8476599999999</c:v>
                </c:pt>
                <c:pt idx="20111">
                  <c:v>2443.8476599999999</c:v>
                </c:pt>
                <c:pt idx="20112">
                  <c:v>2443.8476599999999</c:v>
                </c:pt>
                <c:pt idx="20113">
                  <c:v>2443.8476599999999</c:v>
                </c:pt>
                <c:pt idx="20114">
                  <c:v>2443.8476599999999</c:v>
                </c:pt>
                <c:pt idx="20115">
                  <c:v>2443.8476599999999</c:v>
                </c:pt>
                <c:pt idx="20116">
                  <c:v>2443.8476599999999</c:v>
                </c:pt>
                <c:pt idx="20117">
                  <c:v>2443.8476599999999</c:v>
                </c:pt>
                <c:pt idx="20118">
                  <c:v>2443.8476599999999</c:v>
                </c:pt>
                <c:pt idx="20119">
                  <c:v>2443.8476599999999</c:v>
                </c:pt>
                <c:pt idx="20120">
                  <c:v>2443.8476599999999</c:v>
                </c:pt>
                <c:pt idx="20121">
                  <c:v>2443.8476599999999</c:v>
                </c:pt>
                <c:pt idx="20122">
                  <c:v>2443.8476599999999</c:v>
                </c:pt>
                <c:pt idx="20123">
                  <c:v>2443.8476599999999</c:v>
                </c:pt>
                <c:pt idx="20124">
                  <c:v>2443.8476599999999</c:v>
                </c:pt>
                <c:pt idx="20125">
                  <c:v>2443.8476599999999</c:v>
                </c:pt>
                <c:pt idx="20126">
                  <c:v>2443.8476599999999</c:v>
                </c:pt>
                <c:pt idx="20127">
                  <c:v>2443.8476599999999</c:v>
                </c:pt>
                <c:pt idx="20128">
                  <c:v>2443.8476599999999</c:v>
                </c:pt>
                <c:pt idx="20129">
                  <c:v>2443.8476599999999</c:v>
                </c:pt>
                <c:pt idx="20130">
                  <c:v>2443.8476599999999</c:v>
                </c:pt>
                <c:pt idx="20131">
                  <c:v>2443.8476599999999</c:v>
                </c:pt>
                <c:pt idx="20132">
                  <c:v>2443.8476599999999</c:v>
                </c:pt>
                <c:pt idx="20133">
                  <c:v>2443.8476599999999</c:v>
                </c:pt>
                <c:pt idx="20134">
                  <c:v>2443.8476599999999</c:v>
                </c:pt>
                <c:pt idx="20135">
                  <c:v>2443.8476599999999</c:v>
                </c:pt>
                <c:pt idx="20136">
                  <c:v>2443.8476599999999</c:v>
                </c:pt>
                <c:pt idx="20137">
                  <c:v>2443.8476599999999</c:v>
                </c:pt>
                <c:pt idx="20138">
                  <c:v>2443.8476599999999</c:v>
                </c:pt>
                <c:pt idx="20139">
                  <c:v>2443.8476599999999</c:v>
                </c:pt>
                <c:pt idx="20140">
                  <c:v>2443.8476599999999</c:v>
                </c:pt>
                <c:pt idx="20141">
                  <c:v>2443.8476599999999</c:v>
                </c:pt>
                <c:pt idx="20142">
                  <c:v>2443.8476599999999</c:v>
                </c:pt>
                <c:pt idx="20143">
                  <c:v>2443.8476599999999</c:v>
                </c:pt>
                <c:pt idx="20144">
                  <c:v>2443.8476599999999</c:v>
                </c:pt>
                <c:pt idx="20145">
                  <c:v>2446.2890599999987</c:v>
                </c:pt>
                <c:pt idx="20146">
                  <c:v>2443.8476599999999</c:v>
                </c:pt>
                <c:pt idx="20147">
                  <c:v>2443.8476599999999</c:v>
                </c:pt>
                <c:pt idx="20148">
                  <c:v>2443.8476599999999</c:v>
                </c:pt>
                <c:pt idx="20149">
                  <c:v>2443.8476599999999</c:v>
                </c:pt>
                <c:pt idx="20150">
                  <c:v>2443.8476599999999</c:v>
                </c:pt>
                <c:pt idx="20151">
                  <c:v>2443.8476599999999</c:v>
                </c:pt>
                <c:pt idx="20152">
                  <c:v>2443.8476599999999</c:v>
                </c:pt>
                <c:pt idx="20153">
                  <c:v>2443.8476599999999</c:v>
                </c:pt>
                <c:pt idx="20154">
                  <c:v>2443.8476599999999</c:v>
                </c:pt>
                <c:pt idx="20155">
                  <c:v>2443.8476599999999</c:v>
                </c:pt>
                <c:pt idx="20156">
                  <c:v>2443.8476599999999</c:v>
                </c:pt>
                <c:pt idx="20157">
                  <c:v>2443.8476599999999</c:v>
                </c:pt>
                <c:pt idx="20158">
                  <c:v>2443.8476599999999</c:v>
                </c:pt>
                <c:pt idx="20159">
                  <c:v>2443.8476599999999</c:v>
                </c:pt>
                <c:pt idx="20160">
                  <c:v>2443.8476599999999</c:v>
                </c:pt>
                <c:pt idx="20161">
                  <c:v>2443.8476599999999</c:v>
                </c:pt>
                <c:pt idx="20162">
                  <c:v>2443.8476599999999</c:v>
                </c:pt>
                <c:pt idx="20163">
                  <c:v>2443.8476599999999</c:v>
                </c:pt>
                <c:pt idx="20164">
                  <c:v>2443.8476599999999</c:v>
                </c:pt>
                <c:pt idx="20165">
                  <c:v>2443.8476599999999</c:v>
                </c:pt>
                <c:pt idx="20166">
                  <c:v>2443.8476599999999</c:v>
                </c:pt>
                <c:pt idx="20167">
                  <c:v>2443.8476599999999</c:v>
                </c:pt>
                <c:pt idx="20168">
                  <c:v>2443.8476599999999</c:v>
                </c:pt>
                <c:pt idx="20169">
                  <c:v>2443.8476599999999</c:v>
                </c:pt>
                <c:pt idx="20170">
                  <c:v>2443.8476599999999</c:v>
                </c:pt>
                <c:pt idx="20171">
                  <c:v>2443.8476599999999</c:v>
                </c:pt>
                <c:pt idx="20172">
                  <c:v>2443.8476599999999</c:v>
                </c:pt>
                <c:pt idx="20173">
                  <c:v>2443.8476599999999</c:v>
                </c:pt>
                <c:pt idx="20174">
                  <c:v>2443.8476599999999</c:v>
                </c:pt>
                <c:pt idx="20175">
                  <c:v>2443.8476599999999</c:v>
                </c:pt>
                <c:pt idx="20176">
                  <c:v>2443.8476599999999</c:v>
                </c:pt>
                <c:pt idx="20177">
                  <c:v>2443.8476599999999</c:v>
                </c:pt>
                <c:pt idx="20178">
                  <c:v>2443.8476599999999</c:v>
                </c:pt>
                <c:pt idx="20179">
                  <c:v>2443.8476599999999</c:v>
                </c:pt>
                <c:pt idx="20180">
                  <c:v>2443.8476599999999</c:v>
                </c:pt>
                <c:pt idx="20181">
                  <c:v>2443.8476599999999</c:v>
                </c:pt>
                <c:pt idx="20182">
                  <c:v>2443.8476599999999</c:v>
                </c:pt>
                <c:pt idx="20183">
                  <c:v>2443.8476599999999</c:v>
                </c:pt>
                <c:pt idx="20184">
                  <c:v>2443.8476599999999</c:v>
                </c:pt>
                <c:pt idx="20185">
                  <c:v>2443.8476599999999</c:v>
                </c:pt>
                <c:pt idx="20186">
                  <c:v>2443.8476599999999</c:v>
                </c:pt>
                <c:pt idx="20187">
                  <c:v>2443.8476599999999</c:v>
                </c:pt>
                <c:pt idx="20188">
                  <c:v>2443.8476599999999</c:v>
                </c:pt>
                <c:pt idx="20189">
                  <c:v>2446.2890599999987</c:v>
                </c:pt>
                <c:pt idx="20190">
                  <c:v>2443.8476599999999</c:v>
                </c:pt>
                <c:pt idx="20191">
                  <c:v>2443.8476599999999</c:v>
                </c:pt>
                <c:pt idx="20192">
                  <c:v>2446.2890599999987</c:v>
                </c:pt>
                <c:pt idx="20193">
                  <c:v>2443.8476599999999</c:v>
                </c:pt>
                <c:pt idx="20194">
                  <c:v>2443.8476599999999</c:v>
                </c:pt>
                <c:pt idx="20195">
                  <c:v>2443.8476599999999</c:v>
                </c:pt>
                <c:pt idx="20196">
                  <c:v>2443.8476599999999</c:v>
                </c:pt>
                <c:pt idx="20197">
                  <c:v>2443.8476599999999</c:v>
                </c:pt>
                <c:pt idx="20198">
                  <c:v>2443.8476599999999</c:v>
                </c:pt>
                <c:pt idx="20199">
                  <c:v>2443.8476599999999</c:v>
                </c:pt>
                <c:pt idx="20200">
                  <c:v>2443.8476599999999</c:v>
                </c:pt>
                <c:pt idx="20201">
                  <c:v>2443.8476599999999</c:v>
                </c:pt>
                <c:pt idx="20202">
                  <c:v>2443.8476599999999</c:v>
                </c:pt>
                <c:pt idx="20203">
                  <c:v>2443.8476599999999</c:v>
                </c:pt>
                <c:pt idx="20204">
                  <c:v>2443.8476599999999</c:v>
                </c:pt>
                <c:pt idx="20205">
                  <c:v>2443.8476599999999</c:v>
                </c:pt>
                <c:pt idx="20206">
                  <c:v>2443.8476599999999</c:v>
                </c:pt>
                <c:pt idx="20207">
                  <c:v>2443.8476599999999</c:v>
                </c:pt>
                <c:pt idx="20208">
                  <c:v>2443.8476599999999</c:v>
                </c:pt>
                <c:pt idx="20209">
                  <c:v>2443.8476599999999</c:v>
                </c:pt>
                <c:pt idx="20210">
                  <c:v>2443.8476599999999</c:v>
                </c:pt>
                <c:pt idx="20211">
                  <c:v>2443.8476599999999</c:v>
                </c:pt>
                <c:pt idx="20212">
                  <c:v>2443.8476599999999</c:v>
                </c:pt>
                <c:pt idx="20213">
                  <c:v>2443.8476599999999</c:v>
                </c:pt>
                <c:pt idx="20214">
                  <c:v>2443.8476599999999</c:v>
                </c:pt>
                <c:pt idx="20215">
                  <c:v>2443.8476599999999</c:v>
                </c:pt>
                <c:pt idx="20216">
                  <c:v>2443.8476599999999</c:v>
                </c:pt>
                <c:pt idx="20217">
                  <c:v>2443.8476599999999</c:v>
                </c:pt>
                <c:pt idx="20218">
                  <c:v>2443.8476599999999</c:v>
                </c:pt>
                <c:pt idx="20219">
                  <c:v>2443.8476599999999</c:v>
                </c:pt>
                <c:pt idx="20220">
                  <c:v>2443.8476599999999</c:v>
                </c:pt>
                <c:pt idx="20221">
                  <c:v>2443.8476599999999</c:v>
                </c:pt>
                <c:pt idx="20222">
                  <c:v>2443.8476599999999</c:v>
                </c:pt>
                <c:pt idx="20223">
                  <c:v>2443.8476599999999</c:v>
                </c:pt>
                <c:pt idx="20224">
                  <c:v>2443.8476599999999</c:v>
                </c:pt>
                <c:pt idx="20225">
                  <c:v>2443.8476599999999</c:v>
                </c:pt>
                <c:pt idx="20226">
                  <c:v>2443.8476599999999</c:v>
                </c:pt>
                <c:pt idx="20227">
                  <c:v>2443.8476599999999</c:v>
                </c:pt>
                <c:pt idx="20228">
                  <c:v>2443.8476599999999</c:v>
                </c:pt>
                <c:pt idx="20229">
                  <c:v>2443.8476599999999</c:v>
                </c:pt>
                <c:pt idx="20230">
                  <c:v>2443.8476599999999</c:v>
                </c:pt>
                <c:pt idx="20231">
                  <c:v>2443.8476599999999</c:v>
                </c:pt>
                <c:pt idx="20232">
                  <c:v>2443.8476599999999</c:v>
                </c:pt>
                <c:pt idx="20233">
                  <c:v>2443.8476599999999</c:v>
                </c:pt>
                <c:pt idx="20234">
                  <c:v>2443.8476599999999</c:v>
                </c:pt>
                <c:pt idx="20235">
                  <c:v>2443.8476599999999</c:v>
                </c:pt>
                <c:pt idx="20236">
                  <c:v>2443.8476599999999</c:v>
                </c:pt>
                <c:pt idx="20237">
                  <c:v>2443.8476599999999</c:v>
                </c:pt>
                <c:pt idx="20238">
                  <c:v>2443.8476599999999</c:v>
                </c:pt>
                <c:pt idx="20239">
                  <c:v>2443.8476599999999</c:v>
                </c:pt>
                <c:pt idx="20240">
                  <c:v>2443.8476599999999</c:v>
                </c:pt>
                <c:pt idx="20241">
                  <c:v>2443.8476599999999</c:v>
                </c:pt>
                <c:pt idx="20242">
                  <c:v>2443.8476599999999</c:v>
                </c:pt>
                <c:pt idx="20243">
                  <c:v>2443.8476599999999</c:v>
                </c:pt>
                <c:pt idx="20244">
                  <c:v>2443.8476599999999</c:v>
                </c:pt>
                <c:pt idx="20245">
                  <c:v>2443.8476599999999</c:v>
                </c:pt>
                <c:pt idx="20246">
                  <c:v>2443.8476599999999</c:v>
                </c:pt>
                <c:pt idx="20247">
                  <c:v>2443.8476599999999</c:v>
                </c:pt>
                <c:pt idx="20248">
                  <c:v>2443.8476599999999</c:v>
                </c:pt>
                <c:pt idx="20249">
                  <c:v>2443.8476599999999</c:v>
                </c:pt>
                <c:pt idx="20250">
                  <c:v>2443.8476599999999</c:v>
                </c:pt>
                <c:pt idx="20251">
                  <c:v>2443.8476599999999</c:v>
                </c:pt>
                <c:pt idx="20252">
                  <c:v>2443.8476599999999</c:v>
                </c:pt>
                <c:pt idx="20253">
                  <c:v>2443.8476599999999</c:v>
                </c:pt>
                <c:pt idx="20254">
                  <c:v>2443.8476599999999</c:v>
                </c:pt>
                <c:pt idx="20255">
                  <c:v>2443.8476599999999</c:v>
                </c:pt>
                <c:pt idx="20256">
                  <c:v>2443.8476599999999</c:v>
                </c:pt>
                <c:pt idx="20257">
                  <c:v>2443.8476599999999</c:v>
                </c:pt>
                <c:pt idx="20258">
                  <c:v>2443.8476599999999</c:v>
                </c:pt>
                <c:pt idx="20259">
                  <c:v>2443.8476599999999</c:v>
                </c:pt>
                <c:pt idx="20260">
                  <c:v>2443.8476599999999</c:v>
                </c:pt>
                <c:pt idx="20261">
                  <c:v>2443.8476599999999</c:v>
                </c:pt>
                <c:pt idx="20262">
                  <c:v>2443.8476599999999</c:v>
                </c:pt>
                <c:pt idx="20263">
                  <c:v>2443.8476599999999</c:v>
                </c:pt>
                <c:pt idx="20264">
                  <c:v>2443.8476599999999</c:v>
                </c:pt>
                <c:pt idx="20265">
                  <c:v>2443.8476599999999</c:v>
                </c:pt>
                <c:pt idx="20266">
                  <c:v>2443.8476599999999</c:v>
                </c:pt>
                <c:pt idx="20267">
                  <c:v>2443.8476599999999</c:v>
                </c:pt>
                <c:pt idx="20268">
                  <c:v>2443.8476599999999</c:v>
                </c:pt>
                <c:pt idx="20269">
                  <c:v>2443.8476599999999</c:v>
                </c:pt>
                <c:pt idx="20270">
                  <c:v>2443.8476599999999</c:v>
                </c:pt>
                <c:pt idx="20271">
                  <c:v>2446.2890599999987</c:v>
                </c:pt>
                <c:pt idx="20272">
                  <c:v>2443.8476599999999</c:v>
                </c:pt>
                <c:pt idx="20273">
                  <c:v>2443.8476599999999</c:v>
                </c:pt>
                <c:pt idx="20274">
                  <c:v>2443.8476599999999</c:v>
                </c:pt>
                <c:pt idx="20275">
                  <c:v>2443.8476599999999</c:v>
                </c:pt>
                <c:pt idx="20276">
                  <c:v>2443.8476599999999</c:v>
                </c:pt>
                <c:pt idx="20277">
                  <c:v>2443.8476599999999</c:v>
                </c:pt>
                <c:pt idx="20278">
                  <c:v>2443.8476599999999</c:v>
                </c:pt>
                <c:pt idx="20279">
                  <c:v>2443.8476599999999</c:v>
                </c:pt>
                <c:pt idx="20280">
                  <c:v>2443.8476599999999</c:v>
                </c:pt>
                <c:pt idx="20281">
                  <c:v>2443.8476599999999</c:v>
                </c:pt>
                <c:pt idx="20282">
                  <c:v>2443.8476599999999</c:v>
                </c:pt>
                <c:pt idx="20283">
                  <c:v>2443.8476599999999</c:v>
                </c:pt>
                <c:pt idx="20284">
                  <c:v>2443.8476599999999</c:v>
                </c:pt>
                <c:pt idx="20285">
                  <c:v>2443.8476599999999</c:v>
                </c:pt>
                <c:pt idx="20286">
                  <c:v>2443.8476599999999</c:v>
                </c:pt>
                <c:pt idx="20287">
                  <c:v>2443.8476599999999</c:v>
                </c:pt>
                <c:pt idx="20288">
                  <c:v>2443.8476599999999</c:v>
                </c:pt>
                <c:pt idx="20289">
                  <c:v>2443.8476599999999</c:v>
                </c:pt>
                <c:pt idx="20290">
                  <c:v>2443.8476599999999</c:v>
                </c:pt>
                <c:pt idx="20291">
                  <c:v>2443.8476599999999</c:v>
                </c:pt>
                <c:pt idx="20292">
                  <c:v>2443.8476599999999</c:v>
                </c:pt>
                <c:pt idx="20293">
                  <c:v>2443.8476599999999</c:v>
                </c:pt>
                <c:pt idx="20294">
                  <c:v>2443.8476599999999</c:v>
                </c:pt>
                <c:pt idx="20295">
                  <c:v>2443.8476599999999</c:v>
                </c:pt>
                <c:pt idx="20296">
                  <c:v>2443.8476599999999</c:v>
                </c:pt>
                <c:pt idx="20297">
                  <c:v>2443.8476599999999</c:v>
                </c:pt>
                <c:pt idx="20298">
                  <c:v>2443.8476599999999</c:v>
                </c:pt>
                <c:pt idx="20299">
                  <c:v>2443.8476599999999</c:v>
                </c:pt>
                <c:pt idx="20300">
                  <c:v>2443.8476599999999</c:v>
                </c:pt>
                <c:pt idx="20301">
                  <c:v>2443.8476599999999</c:v>
                </c:pt>
                <c:pt idx="20302">
                  <c:v>2443.8476599999999</c:v>
                </c:pt>
                <c:pt idx="20303">
                  <c:v>2443.8476599999999</c:v>
                </c:pt>
                <c:pt idx="20304">
                  <c:v>2443.8476599999999</c:v>
                </c:pt>
                <c:pt idx="20305">
                  <c:v>2443.8476599999999</c:v>
                </c:pt>
                <c:pt idx="20306">
                  <c:v>2443.8476599999999</c:v>
                </c:pt>
                <c:pt idx="20307">
                  <c:v>2443.8476599999999</c:v>
                </c:pt>
                <c:pt idx="20308">
                  <c:v>2443.8476599999999</c:v>
                </c:pt>
                <c:pt idx="20309">
                  <c:v>2443.8476599999999</c:v>
                </c:pt>
                <c:pt idx="20310">
                  <c:v>2443.8476599999999</c:v>
                </c:pt>
                <c:pt idx="20311">
                  <c:v>2443.8476599999999</c:v>
                </c:pt>
                <c:pt idx="20312">
                  <c:v>2443.8476599999999</c:v>
                </c:pt>
                <c:pt idx="20313">
                  <c:v>2443.8476599999999</c:v>
                </c:pt>
                <c:pt idx="20314">
                  <c:v>2443.8476599999999</c:v>
                </c:pt>
                <c:pt idx="20315">
                  <c:v>2443.8476599999999</c:v>
                </c:pt>
                <c:pt idx="20316">
                  <c:v>2443.8476599999999</c:v>
                </c:pt>
                <c:pt idx="20317">
                  <c:v>2443.8476599999999</c:v>
                </c:pt>
                <c:pt idx="20318">
                  <c:v>2443.8476599999999</c:v>
                </c:pt>
                <c:pt idx="20319">
                  <c:v>2443.8476599999999</c:v>
                </c:pt>
                <c:pt idx="20320">
                  <c:v>2443.8476599999999</c:v>
                </c:pt>
                <c:pt idx="20321">
                  <c:v>2443.8476599999999</c:v>
                </c:pt>
                <c:pt idx="20322">
                  <c:v>2443.8476599999999</c:v>
                </c:pt>
                <c:pt idx="20323">
                  <c:v>2443.8476599999999</c:v>
                </c:pt>
                <c:pt idx="20324">
                  <c:v>2443.8476599999999</c:v>
                </c:pt>
                <c:pt idx="20325">
                  <c:v>2443.8476599999999</c:v>
                </c:pt>
                <c:pt idx="20326">
                  <c:v>2443.8476599999999</c:v>
                </c:pt>
                <c:pt idx="20327">
                  <c:v>2443.8476599999999</c:v>
                </c:pt>
                <c:pt idx="20328">
                  <c:v>2443.8476599999999</c:v>
                </c:pt>
                <c:pt idx="20329">
                  <c:v>2443.8476599999999</c:v>
                </c:pt>
                <c:pt idx="20330">
                  <c:v>2443.8476599999999</c:v>
                </c:pt>
                <c:pt idx="20331">
                  <c:v>2443.8476599999999</c:v>
                </c:pt>
                <c:pt idx="20332">
                  <c:v>2443.8476599999999</c:v>
                </c:pt>
                <c:pt idx="20333">
                  <c:v>2443.8476599999999</c:v>
                </c:pt>
                <c:pt idx="20334">
                  <c:v>2443.8476599999999</c:v>
                </c:pt>
                <c:pt idx="20335">
                  <c:v>2443.8476599999999</c:v>
                </c:pt>
                <c:pt idx="20336">
                  <c:v>2443.8476599999999</c:v>
                </c:pt>
                <c:pt idx="20337">
                  <c:v>2443.8476599999999</c:v>
                </c:pt>
                <c:pt idx="20338">
                  <c:v>2443.8476599999999</c:v>
                </c:pt>
                <c:pt idx="20339">
                  <c:v>2443.8476599999999</c:v>
                </c:pt>
                <c:pt idx="20340">
                  <c:v>2443.8476599999999</c:v>
                </c:pt>
                <c:pt idx="20341">
                  <c:v>2443.8476599999999</c:v>
                </c:pt>
                <c:pt idx="20342">
                  <c:v>2443.8476599999999</c:v>
                </c:pt>
                <c:pt idx="20343">
                  <c:v>2443.8476599999999</c:v>
                </c:pt>
                <c:pt idx="20344">
                  <c:v>2443.8476599999999</c:v>
                </c:pt>
                <c:pt idx="20345">
                  <c:v>2443.8476599999999</c:v>
                </c:pt>
                <c:pt idx="20346">
                  <c:v>2443.8476599999999</c:v>
                </c:pt>
                <c:pt idx="20347">
                  <c:v>2443.8476599999999</c:v>
                </c:pt>
                <c:pt idx="20348">
                  <c:v>2443.8476599999999</c:v>
                </c:pt>
                <c:pt idx="20349">
                  <c:v>2443.8476599999999</c:v>
                </c:pt>
                <c:pt idx="20350">
                  <c:v>2443.8476599999999</c:v>
                </c:pt>
                <c:pt idx="20351">
                  <c:v>2443.8476599999999</c:v>
                </c:pt>
                <c:pt idx="20352">
                  <c:v>2443.8476599999999</c:v>
                </c:pt>
                <c:pt idx="20353">
                  <c:v>2443.8476599999999</c:v>
                </c:pt>
                <c:pt idx="20354">
                  <c:v>2443.8476599999999</c:v>
                </c:pt>
                <c:pt idx="20355">
                  <c:v>2443.8476599999999</c:v>
                </c:pt>
                <c:pt idx="20356">
                  <c:v>2443.8476599999999</c:v>
                </c:pt>
                <c:pt idx="20357">
                  <c:v>2443.8476599999999</c:v>
                </c:pt>
                <c:pt idx="20358">
                  <c:v>2443.8476599999999</c:v>
                </c:pt>
                <c:pt idx="20359">
                  <c:v>2443.8476599999999</c:v>
                </c:pt>
                <c:pt idx="20360">
                  <c:v>2443.8476599999999</c:v>
                </c:pt>
                <c:pt idx="20361">
                  <c:v>2443.8476599999999</c:v>
                </c:pt>
                <c:pt idx="20362">
                  <c:v>2443.8476599999999</c:v>
                </c:pt>
                <c:pt idx="20363">
                  <c:v>2443.8476599999999</c:v>
                </c:pt>
                <c:pt idx="20364">
                  <c:v>2443.8476599999999</c:v>
                </c:pt>
                <c:pt idx="20365">
                  <c:v>2443.8476599999999</c:v>
                </c:pt>
                <c:pt idx="20366">
                  <c:v>2443.8476599999999</c:v>
                </c:pt>
                <c:pt idx="20367">
                  <c:v>2443.8476599999999</c:v>
                </c:pt>
                <c:pt idx="20368">
                  <c:v>2443.8476599999999</c:v>
                </c:pt>
                <c:pt idx="20369">
                  <c:v>2443.8476599999999</c:v>
                </c:pt>
                <c:pt idx="20370">
                  <c:v>2443.8476599999999</c:v>
                </c:pt>
                <c:pt idx="20371">
                  <c:v>2443.8476599999999</c:v>
                </c:pt>
                <c:pt idx="20372">
                  <c:v>2443.8476599999999</c:v>
                </c:pt>
                <c:pt idx="20373">
                  <c:v>2443.8476599999999</c:v>
                </c:pt>
                <c:pt idx="20374">
                  <c:v>2443.8476599999999</c:v>
                </c:pt>
                <c:pt idx="20375">
                  <c:v>2443.8476599999999</c:v>
                </c:pt>
                <c:pt idx="20376">
                  <c:v>2443.8476599999999</c:v>
                </c:pt>
                <c:pt idx="20377">
                  <c:v>2443.8476599999999</c:v>
                </c:pt>
                <c:pt idx="20378">
                  <c:v>2443.8476599999999</c:v>
                </c:pt>
                <c:pt idx="20379">
                  <c:v>2443.8476599999999</c:v>
                </c:pt>
                <c:pt idx="20380">
                  <c:v>2443.8476599999999</c:v>
                </c:pt>
                <c:pt idx="20381">
                  <c:v>2443.8476599999999</c:v>
                </c:pt>
                <c:pt idx="20382">
                  <c:v>2443.8476599999999</c:v>
                </c:pt>
                <c:pt idx="20383">
                  <c:v>2443.8476599999999</c:v>
                </c:pt>
                <c:pt idx="20384">
                  <c:v>2443.8476599999999</c:v>
                </c:pt>
                <c:pt idx="20385">
                  <c:v>2443.8476599999999</c:v>
                </c:pt>
                <c:pt idx="20386">
                  <c:v>2443.8476599999999</c:v>
                </c:pt>
                <c:pt idx="20387">
                  <c:v>2443.8476599999999</c:v>
                </c:pt>
                <c:pt idx="20388">
                  <c:v>2443.8476599999999</c:v>
                </c:pt>
                <c:pt idx="20389">
                  <c:v>2443.8476599999999</c:v>
                </c:pt>
                <c:pt idx="20390">
                  <c:v>2443.8476599999999</c:v>
                </c:pt>
                <c:pt idx="20391">
                  <c:v>2443.8476599999999</c:v>
                </c:pt>
                <c:pt idx="20392">
                  <c:v>2443.8476599999999</c:v>
                </c:pt>
                <c:pt idx="20393">
                  <c:v>2443.8476599999999</c:v>
                </c:pt>
                <c:pt idx="20394">
                  <c:v>2443.8476599999999</c:v>
                </c:pt>
                <c:pt idx="20395">
                  <c:v>2443.8476599999999</c:v>
                </c:pt>
                <c:pt idx="20396">
                  <c:v>2443.8476599999999</c:v>
                </c:pt>
                <c:pt idx="20397">
                  <c:v>2443.8476599999999</c:v>
                </c:pt>
                <c:pt idx="20398">
                  <c:v>2443.8476599999999</c:v>
                </c:pt>
                <c:pt idx="20399">
                  <c:v>2443.8476599999999</c:v>
                </c:pt>
                <c:pt idx="20400">
                  <c:v>2443.8476599999999</c:v>
                </c:pt>
                <c:pt idx="20401">
                  <c:v>2443.8476599999999</c:v>
                </c:pt>
                <c:pt idx="20402">
                  <c:v>2443.8476599999999</c:v>
                </c:pt>
                <c:pt idx="20403">
                  <c:v>2443.8476599999999</c:v>
                </c:pt>
                <c:pt idx="20404">
                  <c:v>2443.8476599999999</c:v>
                </c:pt>
                <c:pt idx="20405">
                  <c:v>2443.8476599999999</c:v>
                </c:pt>
                <c:pt idx="20406">
                  <c:v>2443.8476599999999</c:v>
                </c:pt>
                <c:pt idx="20407">
                  <c:v>2443.8476599999999</c:v>
                </c:pt>
                <c:pt idx="20408">
                  <c:v>2443.8476599999999</c:v>
                </c:pt>
                <c:pt idx="20409">
                  <c:v>2443.8476599999999</c:v>
                </c:pt>
                <c:pt idx="20410">
                  <c:v>2443.8476599999999</c:v>
                </c:pt>
                <c:pt idx="20411">
                  <c:v>2443.8476599999999</c:v>
                </c:pt>
                <c:pt idx="20412">
                  <c:v>2443.8476599999999</c:v>
                </c:pt>
                <c:pt idx="20413">
                  <c:v>2443.8476599999999</c:v>
                </c:pt>
                <c:pt idx="20414">
                  <c:v>2443.8476599999999</c:v>
                </c:pt>
                <c:pt idx="20415">
                  <c:v>2443.8476599999999</c:v>
                </c:pt>
                <c:pt idx="20416">
                  <c:v>2443.8476599999999</c:v>
                </c:pt>
                <c:pt idx="20417">
                  <c:v>2443.8476599999999</c:v>
                </c:pt>
                <c:pt idx="20418">
                  <c:v>2443.8476599999999</c:v>
                </c:pt>
                <c:pt idx="20419">
                  <c:v>2443.8476599999999</c:v>
                </c:pt>
                <c:pt idx="20420">
                  <c:v>2443.8476599999999</c:v>
                </c:pt>
                <c:pt idx="20421">
                  <c:v>2443.8476599999999</c:v>
                </c:pt>
                <c:pt idx="20422">
                  <c:v>2443.8476599999999</c:v>
                </c:pt>
                <c:pt idx="20423">
                  <c:v>2443.8476599999999</c:v>
                </c:pt>
                <c:pt idx="20424">
                  <c:v>2443.8476599999999</c:v>
                </c:pt>
                <c:pt idx="20425">
                  <c:v>2443.8476599999999</c:v>
                </c:pt>
                <c:pt idx="20426">
                  <c:v>2443.8476599999999</c:v>
                </c:pt>
                <c:pt idx="20427">
                  <c:v>2443.8476599999999</c:v>
                </c:pt>
                <c:pt idx="20428">
                  <c:v>2443.8476599999999</c:v>
                </c:pt>
                <c:pt idx="20429">
                  <c:v>2443.8476599999999</c:v>
                </c:pt>
                <c:pt idx="20430">
                  <c:v>2443.8476599999999</c:v>
                </c:pt>
                <c:pt idx="20431">
                  <c:v>2443.8476599999999</c:v>
                </c:pt>
                <c:pt idx="20432">
                  <c:v>2443.8476599999999</c:v>
                </c:pt>
                <c:pt idx="20433">
                  <c:v>2443.8476599999999</c:v>
                </c:pt>
                <c:pt idx="20434">
                  <c:v>2443.8476599999999</c:v>
                </c:pt>
                <c:pt idx="20435">
                  <c:v>2443.8476599999999</c:v>
                </c:pt>
                <c:pt idx="20436">
                  <c:v>2443.8476599999999</c:v>
                </c:pt>
                <c:pt idx="20437">
                  <c:v>2443.8476599999999</c:v>
                </c:pt>
                <c:pt idx="20438">
                  <c:v>2443.8476599999999</c:v>
                </c:pt>
                <c:pt idx="20439">
                  <c:v>2443.8476599999999</c:v>
                </c:pt>
                <c:pt idx="20440">
                  <c:v>2443.8476599999999</c:v>
                </c:pt>
                <c:pt idx="20441">
                  <c:v>2443.8476599999999</c:v>
                </c:pt>
                <c:pt idx="20442">
                  <c:v>2446.2890599999987</c:v>
                </c:pt>
                <c:pt idx="20443">
                  <c:v>2443.8476599999999</c:v>
                </c:pt>
                <c:pt idx="20444">
                  <c:v>2443.8476599999999</c:v>
                </c:pt>
                <c:pt idx="20445">
                  <c:v>2443.8476599999999</c:v>
                </c:pt>
                <c:pt idx="20446">
                  <c:v>2443.8476599999999</c:v>
                </c:pt>
                <c:pt idx="20447">
                  <c:v>2443.8476599999999</c:v>
                </c:pt>
                <c:pt idx="20448">
                  <c:v>2443.8476599999999</c:v>
                </c:pt>
                <c:pt idx="20449">
                  <c:v>2443.8476599999999</c:v>
                </c:pt>
                <c:pt idx="20450">
                  <c:v>2443.8476599999999</c:v>
                </c:pt>
                <c:pt idx="20451">
                  <c:v>2443.8476599999999</c:v>
                </c:pt>
                <c:pt idx="20452">
                  <c:v>2443.8476599999999</c:v>
                </c:pt>
                <c:pt idx="20453">
                  <c:v>2443.8476599999999</c:v>
                </c:pt>
                <c:pt idx="20454">
                  <c:v>2443.8476599999999</c:v>
                </c:pt>
                <c:pt idx="20455">
                  <c:v>2443.8476599999999</c:v>
                </c:pt>
                <c:pt idx="20456">
                  <c:v>2443.8476599999999</c:v>
                </c:pt>
                <c:pt idx="20457">
                  <c:v>2443.8476599999999</c:v>
                </c:pt>
                <c:pt idx="20458">
                  <c:v>2443.8476599999999</c:v>
                </c:pt>
                <c:pt idx="20459">
                  <c:v>2443.8476599999999</c:v>
                </c:pt>
                <c:pt idx="20460">
                  <c:v>2443.8476599999999</c:v>
                </c:pt>
                <c:pt idx="20461">
                  <c:v>2443.8476599999999</c:v>
                </c:pt>
                <c:pt idx="20462">
                  <c:v>2443.8476599999999</c:v>
                </c:pt>
                <c:pt idx="20463">
                  <c:v>2443.8476599999999</c:v>
                </c:pt>
                <c:pt idx="20464">
                  <c:v>2443.8476599999999</c:v>
                </c:pt>
                <c:pt idx="20465">
                  <c:v>2443.8476599999999</c:v>
                </c:pt>
                <c:pt idx="20466">
                  <c:v>2443.8476599999999</c:v>
                </c:pt>
                <c:pt idx="20467">
                  <c:v>2443.8476599999999</c:v>
                </c:pt>
                <c:pt idx="20468">
                  <c:v>2443.8476599999999</c:v>
                </c:pt>
                <c:pt idx="20469">
                  <c:v>2446.2890599999987</c:v>
                </c:pt>
                <c:pt idx="20470">
                  <c:v>2443.8476599999999</c:v>
                </c:pt>
                <c:pt idx="20471">
                  <c:v>2443.8476599999999</c:v>
                </c:pt>
                <c:pt idx="20472">
                  <c:v>2443.8476599999999</c:v>
                </c:pt>
                <c:pt idx="20473">
                  <c:v>2443.8476599999999</c:v>
                </c:pt>
                <c:pt idx="20474">
                  <c:v>2443.8476599999999</c:v>
                </c:pt>
                <c:pt idx="20475">
                  <c:v>2443.8476599999999</c:v>
                </c:pt>
                <c:pt idx="20476">
                  <c:v>2443.8476599999999</c:v>
                </c:pt>
                <c:pt idx="20477">
                  <c:v>2443.8476599999999</c:v>
                </c:pt>
                <c:pt idx="20478">
                  <c:v>2443.8476599999999</c:v>
                </c:pt>
                <c:pt idx="20479">
                  <c:v>2443.8476599999999</c:v>
                </c:pt>
                <c:pt idx="20480">
                  <c:v>2443.8476599999999</c:v>
                </c:pt>
                <c:pt idx="20481">
                  <c:v>2443.8476599999999</c:v>
                </c:pt>
                <c:pt idx="20482">
                  <c:v>2443.8476599999999</c:v>
                </c:pt>
                <c:pt idx="20483">
                  <c:v>2443.8476599999999</c:v>
                </c:pt>
                <c:pt idx="20484">
                  <c:v>2443.8476599999999</c:v>
                </c:pt>
                <c:pt idx="20485">
                  <c:v>2443.8476599999999</c:v>
                </c:pt>
                <c:pt idx="20486">
                  <c:v>2443.8476599999999</c:v>
                </c:pt>
                <c:pt idx="20487">
                  <c:v>2443.8476599999999</c:v>
                </c:pt>
                <c:pt idx="20488">
                  <c:v>2443.8476599999999</c:v>
                </c:pt>
                <c:pt idx="20489">
                  <c:v>2443.8476599999999</c:v>
                </c:pt>
                <c:pt idx="20490">
                  <c:v>2443.8476599999999</c:v>
                </c:pt>
                <c:pt idx="20491">
                  <c:v>2443.8476599999999</c:v>
                </c:pt>
                <c:pt idx="20492">
                  <c:v>2443.8476599999999</c:v>
                </c:pt>
                <c:pt idx="20493">
                  <c:v>2443.8476599999999</c:v>
                </c:pt>
                <c:pt idx="20494">
                  <c:v>2443.8476599999999</c:v>
                </c:pt>
                <c:pt idx="20495">
                  <c:v>2443.8476599999999</c:v>
                </c:pt>
                <c:pt idx="20496">
                  <c:v>2443.8476599999999</c:v>
                </c:pt>
                <c:pt idx="20497">
                  <c:v>2443.8476599999999</c:v>
                </c:pt>
                <c:pt idx="20498">
                  <c:v>2443.8476599999999</c:v>
                </c:pt>
                <c:pt idx="20499">
                  <c:v>2443.8476599999999</c:v>
                </c:pt>
                <c:pt idx="20500">
                  <c:v>2443.8476599999999</c:v>
                </c:pt>
                <c:pt idx="20501">
                  <c:v>2443.8476599999999</c:v>
                </c:pt>
                <c:pt idx="20502">
                  <c:v>2443.8476599999999</c:v>
                </c:pt>
                <c:pt idx="20503">
                  <c:v>2443.8476599999999</c:v>
                </c:pt>
                <c:pt idx="20504">
                  <c:v>2443.8476599999999</c:v>
                </c:pt>
                <c:pt idx="20505">
                  <c:v>2443.8476599999999</c:v>
                </c:pt>
                <c:pt idx="20506">
                  <c:v>2443.8476599999999</c:v>
                </c:pt>
                <c:pt idx="20507">
                  <c:v>2443.8476599999999</c:v>
                </c:pt>
                <c:pt idx="20508">
                  <c:v>2443.8476599999999</c:v>
                </c:pt>
                <c:pt idx="20509">
                  <c:v>2443.8476599999999</c:v>
                </c:pt>
                <c:pt idx="20510">
                  <c:v>2443.8476599999999</c:v>
                </c:pt>
                <c:pt idx="20511">
                  <c:v>2443.8476599999999</c:v>
                </c:pt>
                <c:pt idx="20512">
                  <c:v>2443.8476599999999</c:v>
                </c:pt>
                <c:pt idx="20513">
                  <c:v>2443.8476599999999</c:v>
                </c:pt>
                <c:pt idx="20514">
                  <c:v>2443.8476599999999</c:v>
                </c:pt>
                <c:pt idx="20515">
                  <c:v>2443.8476599999999</c:v>
                </c:pt>
                <c:pt idx="20516">
                  <c:v>2443.8476599999999</c:v>
                </c:pt>
                <c:pt idx="20517">
                  <c:v>2443.8476599999999</c:v>
                </c:pt>
                <c:pt idx="20518">
                  <c:v>2443.8476599999999</c:v>
                </c:pt>
                <c:pt idx="20519">
                  <c:v>2443.8476599999999</c:v>
                </c:pt>
                <c:pt idx="20520">
                  <c:v>2443.8476599999999</c:v>
                </c:pt>
                <c:pt idx="20521">
                  <c:v>2443.8476599999999</c:v>
                </c:pt>
                <c:pt idx="20522">
                  <c:v>2443.8476599999999</c:v>
                </c:pt>
                <c:pt idx="20523">
                  <c:v>2443.8476599999999</c:v>
                </c:pt>
                <c:pt idx="20524">
                  <c:v>2443.8476599999999</c:v>
                </c:pt>
                <c:pt idx="20525">
                  <c:v>2443.8476599999999</c:v>
                </c:pt>
                <c:pt idx="20526">
                  <c:v>2443.8476599999999</c:v>
                </c:pt>
                <c:pt idx="20527">
                  <c:v>2443.8476599999999</c:v>
                </c:pt>
                <c:pt idx="20528">
                  <c:v>2443.8476599999999</c:v>
                </c:pt>
                <c:pt idx="20529">
                  <c:v>2443.8476599999999</c:v>
                </c:pt>
                <c:pt idx="20530">
                  <c:v>2443.8476599999999</c:v>
                </c:pt>
                <c:pt idx="20531">
                  <c:v>2443.8476599999999</c:v>
                </c:pt>
                <c:pt idx="20532">
                  <c:v>2443.8476599999999</c:v>
                </c:pt>
                <c:pt idx="20533">
                  <c:v>2443.8476599999999</c:v>
                </c:pt>
                <c:pt idx="20534">
                  <c:v>2443.8476599999999</c:v>
                </c:pt>
                <c:pt idx="20535">
                  <c:v>2443.8476599999999</c:v>
                </c:pt>
                <c:pt idx="20536">
                  <c:v>2443.8476599999999</c:v>
                </c:pt>
                <c:pt idx="20537">
                  <c:v>2443.8476599999999</c:v>
                </c:pt>
                <c:pt idx="20538">
                  <c:v>2443.8476599999999</c:v>
                </c:pt>
                <c:pt idx="20539">
                  <c:v>2443.8476599999999</c:v>
                </c:pt>
                <c:pt idx="20540">
                  <c:v>2443.8476599999999</c:v>
                </c:pt>
                <c:pt idx="20541">
                  <c:v>2443.8476599999999</c:v>
                </c:pt>
                <c:pt idx="20542">
                  <c:v>2443.8476599999999</c:v>
                </c:pt>
                <c:pt idx="20543">
                  <c:v>2443.8476599999999</c:v>
                </c:pt>
                <c:pt idx="20544">
                  <c:v>2443.8476599999999</c:v>
                </c:pt>
                <c:pt idx="20545">
                  <c:v>2443.8476599999999</c:v>
                </c:pt>
                <c:pt idx="20546">
                  <c:v>2443.8476599999999</c:v>
                </c:pt>
                <c:pt idx="20547">
                  <c:v>2443.8476599999999</c:v>
                </c:pt>
                <c:pt idx="20548">
                  <c:v>2443.8476599999999</c:v>
                </c:pt>
                <c:pt idx="20549">
                  <c:v>2443.8476599999999</c:v>
                </c:pt>
                <c:pt idx="20550">
                  <c:v>2443.8476599999999</c:v>
                </c:pt>
                <c:pt idx="20551">
                  <c:v>2443.8476599999999</c:v>
                </c:pt>
                <c:pt idx="20552">
                  <c:v>2443.8476599999999</c:v>
                </c:pt>
                <c:pt idx="20553">
                  <c:v>2443.8476599999999</c:v>
                </c:pt>
                <c:pt idx="20554">
                  <c:v>2443.8476599999999</c:v>
                </c:pt>
                <c:pt idx="20555">
                  <c:v>2443.8476599999999</c:v>
                </c:pt>
                <c:pt idx="20556">
                  <c:v>2443.8476599999999</c:v>
                </c:pt>
                <c:pt idx="20557">
                  <c:v>2443.8476599999999</c:v>
                </c:pt>
                <c:pt idx="20558">
                  <c:v>2443.8476599999999</c:v>
                </c:pt>
                <c:pt idx="20559">
                  <c:v>2443.8476599999999</c:v>
                </c:pt>
                <c:pt idx="20560">
                  <c:v>2443.8476599999999</c:v>
                </c:pt>
                <c:pt idx="20561">
                  <c:v>2443.8476599999999</c:v>
                </c:pt>
                <c:pt idx="20562">
                  <c:v>2443.8476599999999</c:v>
                </c:pt>
                <c:pt idx="20563">
                  <c:v>2443.8476599999999</c:v>
                </c:pt>
                <c:pt idx="20564">
                  <c:v>2443.8476599999999</c:v>
                </c:pt>
                <c:pt idx="20565">
                  <c:v>2443.8476599999999</c:v>
                </c:pt>
                <c:pt idx="20566">
                  <c:v>2443.8476599999999</c:v>
                </c:pt>
                <c:pt idx="20567">
                  <c:v>2443.8476599999999</c:v>
                </c:pt>
                <c:pt idx="20568">
                  <c:v>2443.8476599999999</c:v>
                </c:pt>
                <c:pt idx="20569">
                  <c:v>2443.8476599999999</c:v>
                </c:pt>
                <c:pt idx="20570">
                  <c:v>2443.8476599999999</c:v>
                </c:pt>
                <c:pt idx="20571">
                  <c:v>2443.8476599999999</c:v>
                </c:pt>
                <c:pt idx="20572">
                  <c:v>2443.8476599999999</c:v>
                </c:pt>
                <c:pt idx="20573">
                  <c:v>2443.8476599999999</c:v>
                </c:pt>
                <c:pt idx="20574">
                  <c:v>2443.8476599999999</c:v>
                </c:pt>
                <c:pt idx="20575">
                  <c:v>2443.8476599999999</c:v>
                </c:pt>
                <c:pt idx="20576">
                  <c:v>2443.8476599999999</c:v>
                </c:pt>
                <c:pt idx="20577">
                  <c:v>2443.8476599999999</c:v>
                </c:pt>
                <c:pt idx="20578">
                  <c:v>2443.8476599999999</c:v>
                </c:pt>
                <c:pt idx="20579">
                  <c:v>2443.8476599999999</c:v>
                </c:pt>
                <c:pt idx="20580">
                  <c:v>2443.8476599999999</c:v>
                </c:pt>
                <c:pt idx="20581">
                  <c:v>2443.8476599999999</c:v>
                </c:pt>
                <c:pt idx="20582">
                  <c:v>2443.8476599999999</c:v>
                </c:pt>
                <c:pt idx="20583">
                  <c:v>2443.8476599999999</c:v>
                </c:pt>
                <c:pt idx="20584">
                  <c:v>2443.8476599999999</c:v>
                </c:pt>
                <c:pt idx="20585">
                  <c:v>2443.8476599999999</c:v>
                </c:pt>
                <c:pt idx="20586">
                  <c:v>2443.8476599999999</c:v>
                </c:pt>
                <c:pt idx="20587">
                  <c:v>2443.8476599999999</c:v>
                </c:pt>
                <c:pt idx="20588">
                  <c:v>2443.8476599999999</c:v>
                </c:pt>
                <c:pt idx="20589">
                  <c:v>2443.8476599999999</c:v>
                </c:pt>
                <c:pt idx="20590">
                  <c:v>2443.8476599999999</c:v>
                </c:pt>
                <c:pt idx="20591">
                  <c:v>2443.8476599999999</c:v>
                </c:pt>
                <c:pt idx="20592">
                  <c:v>2443.8476599999999</c:v>
                </c:pt>
                <c:pt idx="20593">
                  <c:v>2443.8476599999999</c:v>
                </c:pt>
                <c:pt idx="20594">
                  <c:v>2443.8476599999999</c:v>
                </c:pt>
                <c:pt idx="20595">
                  <c:v>2443.8476599999999</c:v>
                </c:pt>
                <c:pt idx="20596">
                  <c:v>2443.8476599999999</c:v>
                </c:pt>
                <c:pt idx="20597">
                  <c:v>2443.8476599999999</c:v>
                </c:pt>
                <c:pt idx="20598">
                  <c:v>2443.8476599999999</c:v>
                </c:pt>
                <c:pt idx="20599">
                  <c:v>2443.8476599999999</c:v>
                </c:pt>
                <c:pt idx="20600">
                  <c:v>2443.8476599999999</c:v>
                </c:pt>
                <c:pt idx="20601">
                  <c:v>2443.8476599999999</c:v>
                </c:pt>
                <c:pt idx="20602">
                  <c:v>2443.8476599999999</c:v>
                </c:pt>
                <c:pt idx="20603">
                  <c:v>2443.8476599999999</c:v>
                </c:pt>
                <c:pt idx="20604">
                  <c:v>2443.8476599999999</c:v>
                </c:pt>
                <c:pt idx="20605">
                  <c:v>2443.8476599999999</c:v>
                </c:pt>
                <c:pt idx="20606">
                  <c:v>2443.8476599999999</c:v>
                </c:pt>
                <c:pt idx="20607">
                  <c:v>2443.8476599999999</c:v>
                </c:pt>
                <c:pt idx="20608">
                  <c:v>2443.8476599999999</c:v>
                </c:pt>
                <c:pt idx="20609">
                  <c:v>2443.8476599999999</c:v>
                </c:pt>
                <c:pt idx="20610">
                  <c:v>2443.8476599999999</c:v>
                </c:pt>
                <c:pt idx="20611">
                  <c:v>2443.8476599999999</c:v>
                </c:pt>
                <c:pt idx="20612">
                  <c:v>2443.8476599999999</c:v>
                </c:pt>
                <c:pt idx="20613">
                  <c:v>2443.8476599999999</c:v>
                </c:pt>
                <c:pt idx="20614">
                  <c:v>2443.8476599999999</c:v>
                </c:pt>
                <c:pt idx="20615">
                  <c:v>2443.8476599999999</c:v>
                </c:pt>
                <c:pt idx="20616">
                  <c:v>2443.8476599999999</c:v>
                </c:pt>
                <c:pt idx="20617">
                  <c:v>2443.8476599999999</c:v>
                </c:pt>
                <c:pt idx="20618">
                  <c:v>2443.8476599999999</c:v>
                </c:pt>
                <c:pt idx="20619">
                  <c:v>2443.8476599999999</c:v>
                </c:pt>
                <c:pt idx="20620">
                  <c:v>2443.8476599999999</c:v>
                </c:pt>
                <c:pt idx="20621">
                  <c:v>2443.8476599999999</c:v>
                </c:pt>
                <c:pt idx="20622">
                  <c:v>2443.8476599999999</c:v>
                </c:pt>
                <c:pt idx="20623">
                  <c:v>2443.8476599999999</c:v>
                </c:pt>
                <c:pt idx="20624">
                  <c:v>2443.8476599999999</c:v>
                </c:pt>
                <c:pt idx="20625">
                  <c:v>2443.8476599999999</c:v>
                </c:pt>
                <c:pt idx="20626">
                  <c:v>2443.8476599999999</c:v>
                </c:pt>
                <c:pt idx="20627">
                  <c:v>2443.8476599999999</c:v>
                </c:pt>
                <c:pt idx="20628">
                  <c:v>2443.8476599999999</c:v>
                </c:pt>
                <c:pt idx="20629">
                  <c:v>2443.8476599999999</c:v>
                </c:pt>
                <c:pt idx="20630">
                  <c:v>2443.8476599999999</c:v>
                </c:pt>
                <c:pt idx="20631">
                  <c:v>2443.8476599999999</c:v>
                </c:pt>
                <c:pt idx="20632">
                  <c:v>2443.8476599999999</c:v>
                </c:pt>
                <c:pt idx="20633">
                  <c:v>2443.8476599999999</c:v>
                </c:pt>
                <c:pt idx="20634">
                  <c:v>2443.8476599999999</c:v>
                </c:pt>
                <c:pt idx="20635">
                  <c:v>2443.8476599999999</c:v>
                </c:pt>
                <c:pt idx="20636">
                  <c:v>2443.8476599999999</c:v>
                </c:pt>
                <c:pt idx="20637">
                  <c:v>2443.8476599999999</c:v>
                </c:pt>
                <c:pt idx="20638">
                  <c:v>2443.8476599999999</c:v>
                </c:pt>
                <c:pt idx="20639">
                  <c:v>2443.8476599999999</c:v>
                </c:pt>
                <c:pt idx="20640">
                  <c:v>2443.8476599999999</c:v>
                </c:pt>
                <c:pt idx="20641">
                  <c:v>2443.8476599999999</c:v>
                </c:pt>
                <c:pt idx="20642">
                  <c:v>2443.8476599999999</c:v>
                </c:pt>
                <c:pt idx="20643">
                  <c:v>2443.8476599999999</c:v>
                </c:pt>
                <c:pt idx="20644">
                  <c:v>2443.8476599999999</c:v>
                </c:pt>
                <c:pt idx="20645">
                  <c:v>2443.8476599999999</c:v>
                </c:pt>
                <c:pt idx="20646">
                  <c:v>2443.8476599999999</c:v>
                </c:pt>
                <c:pt idx="20647">
                  <c:v>2443.8476599999999</c:v>
                </c:pt>
                <c:pt idx="20648">
                  <c:v>2443.8476599999999</c:v>
                </c:pt>
                <c:pt idx="20649">
                  <c:v>2443.8476599999999</c:v>
                </c:pt>
                <c:pt idx="20650">
                  <c:v>2443.8476599999999</c:v>
                </c:pt>
                <c:pt idx="20651">
                  <c:v>2443.8476599999999</c:v>
                </c:pt>
                <c:pt idx="20652">
                  <c:v>2443.8476599999999</c:v>
                </c:pt>
                <c:pt idx="20653">
                  <c:v>2443.8476599999999</c:v>
                </c:pt>
                <c:pt idx="20654">
                  <c:v>2443.8476599999999</c:v>
                </c:pt>
                <c:pt idx="20655">
                  <c:v>2443.8476599999999</c:v>
                </c:pt>
                <c:pt idx="20656">
                  <c:v>2443.8476599999999</c:v>
                </c:pt>
                <c:pt idx="20657">
                  <c:v>2443.8476599999999</c:v>
                </c:pt>
                <c:pt idx="20658">
                  <c:v>2443.8476599999999</c:v>
                </c:pt>
                <c:pt idx="20659">
                  <c:v>2443.8476599999999</c:v>
                </c:pt>
                <c:pt idx="20660">
                  <c:v>2443.8476599999999</c:v>
                </c:pt>
                <c:pt idx="20661">
                  <c:v>2443.8476599999999</c:v>
                </c:pt>
                <c:pt idx="20662">
                  <c:v>2443.8476599999999</c:v>
                </c:pt>
                <c:pt idx="20663">
                  <c:v>2443.8476599999999</c:v>
                </c:pt>
                <c:pt idx="20664">
                  <c:v>2443.8476599999999</c:v>
                </c:pt>
                <c:pt idx="20665">
                  <c:v>2443.8476599999999</c:v>
                </c:pt>
                <c:pt idx="20666">
                  <c:v>2443.8476599999999</c:v>
                </c:pt>
                <c:pt idx="20667">
                  <c:v>2443.8476599999999</c:v>
                </c:pt>
                <c:pt idx="20668">
                  <c:v>2443.8476599999999</c:v>
                </c:pt>
                <c:pt idx="20669">
                  <c:v>2443.8476599999999</c:v>
                </c:pt>
                <c:pt idx="20670">
                  <c:v>2443.8476599999999</c:v>
                </c:pt>
                <c:pt idx="20671">
                  <c:v>2443.8476599999999</c:v>
                </c:pt>
                <c:pt idx="20672">
                  <c:v>2443.8476599999999</c:v>
                </c:pt>
                <c:pt idx="20673">
                  <c:v>2443.8476599999999</c:v>
                </c:pt>
                <c:pt idx="20674">
                  <c:v>2443.8476599999999</c:v>
                </c:pt>
                <c:pt idx="20675">
                  <c:v>2443.8476599999999</c:v>
                </c:pt>
                <c:pt idx="20676">
                  <c:v>2443.8476599999999</c:v>
                </c:pt>
                <c:pt idx="20677">
                  <c:v>2443.8476599999999</c:v>
                </c:pt>
                <c:pt idx="20678">
                  <c:v>2443.8476599999999</c:v>
                </c:pt>
                <c:pt idx="20679">
                  <c:v>2443.8476599999999</c:v>
                </c:pt>
                <c:pt idx="20680">
                  <c:v>2443.8476599999999</c:v>
                </c:pt>
                <c:pt idx="20681">
                  <c:v>2443.8476599999999</c:v>
                </c:pt>
                <c:pt idx="20682">
                  <c:v>2443.8476599999999</c:v>
                </c:pt>
                <c:pt idx="20683">
                  <c:v>2443.8476599999999</c:v>
                </c:pt>
                <c:pt idx="20684">
                  <c:v>2443.8476599999999</c:v>
                </c:pt>
                <c:pt idx="20685">
                  <c:v>2443.8476599999999</c:v>
                </c:pt>
                <c:pt idx="20686">
                  <c:v>2443.8476599999999</c:v>
                </c:pt>
                <c:pt idx="20687">
                  <c:v>2443.8476599999999</c:v>
                </c:pt>
                <c:pt idx="20688">
                  <c:v>2443.8476599999999</c:v>
                </c:pt>
                <c:pt idx="20689">
                  <c:v>2443.8476599999999</c:v>
                </c:pt>
                <c:pt idx="20690">
                  <c:v>2443.8476599999999</c:v>
                </c:pt>
                <c:pt idx="20691">
                  <c:v>2443.8476599999999</c:v>
                </c:pt>
                <c:pt idx="20692">
                  <c:v>2443.8476599999999</c:v>
                </c:pt>
                <c:pt idx="20693">
                  <c:v>2443.8476599999999</c:v>
                </c:pt>
                <c:pt idx="20694">
                  <c:v>2443.8476599999999</c:v>
                </c:pt>
                <c:pt idx="20695">
                  <c:v>2443.8476599999999</c:v>
                </c:pt>
                <c:pt idx="20696">
                  <c:v>2443.8476599999999</c:v>
                </c:pt>
                <c:pt idx="20697">
                  <c:v>2443.8476599999999</c:v>
                </c:pt>
                <c:pt idx="20698">
                  <c:v>2443.8476599999999</c:v>
                </c:pt>
                <c:pt idx="20699">
                  <c:v>2443.8476599999999</c:v>
                </c:pt>
                <c:pt idx="20700">
                  <c:v>2443.8476599999999</c:v>
                </c:pt>
                <c:pt idx="20701">
                  <c:v>2443.8476599999999</c:v>
                </c:pt>
                <c:pt idx="20702">
                  <c:v>2443.8476599999999</c:v>
                </c:pt>
                <c:pt idx="20703">
                  <c:v>2443.8476599999999</c:v>
                </c:pt>
                <c:pt idx="20704">
                  <c:v>2443.8476599999999</c:v>
                </c:pt>
                <c:pt idx="20705">
                  <c:v>2443.8476599999999</c:v>
                </c:pt>
                <c:pt idx="20706">
                  <c:v>2443.8476599999999</c:v>
                </c:pt>
                <c:pt idx="20707">
                  <c:v>2443.8476599999999</c:v>
                </c:pt>
                <c:pt idx="20708">
                  <c:v>2443.8476599999999</c:v>
                </c:pt>
                <c:pt idx="20709">
                  <c:v>2443.8476599999999</c:v>
                </c:pt>
                <c:pt idx="20710">
                  <c:v>2443.8476599999999</c:v>
                </c:pt>
                <c:pt idx="20711">
                  <c:v>2443.8476599999999</c:v>
                </c:pt>
                <c:pt idx="20712">
                  <c:v>2443.8476599999999</c:v>
                </c:pt>
                <c:pt idx="20713">
                  <c:v>2443.8476599999999</c:v>
                </c:pt>
                <c:pt idx="20714">
                  <c:v>2443.8476599999999</c:v>
                </c:pt>
                <c:pt idx="20715">
                  <c:v>2443.8476599999999</c:v>
                </c:pt>
                <c:pt idx="20716">
                  <c:v>2443.8476599999999</c:v>
                </c:pt>
                <c:pt idx="20717">
                  <c:v>2443.8476599999999</c:v>
                </c:pt>
                <c:pt idx="20718">
                  <c:v>2443.8476599999999</c:v>
                </c:pt>
                <c:pt idx="20719">
                  <c:v>2443.8476599999999</c:v>
                </c:pt>
                <c:pt idx="20720">
                  <c:v>2443.8476599999999</c:v>
                </c:pt>
                <c:pt idx="20721">
                  <c:v>2443.8476599999999</c:v>
                </c:pt>
                <c:pt idx="20722">
                  <c:v>2443.8476599999999</c:v>
                </c:pt>
                <c:pt idx="20723">
                  <c:v>2443.8476599999999</c:v>
                </c:pt>
                <c:pt idx="20724">
                  <c:v>2443.8476599999999</c:v>
                </c:pt>
                <c:pt idx="20725">
                  <c:v>2443.8476599999999</c:v>
                </c:pt>
                <c:pt idx="20726">
                  <c:v>2443.8476599999999</c:v>
                </c:pt>
                <c:pt idx="20727">
                  <c:v>2443.8476599999999</c:v>
                </c:pt>
                <c:pt idx="20728">
                  <c:v>2443.8476599999999</c:v>
                </c:pt>
                <c:pt idx="20729">
                  <c:v>2443.8476599999999</c:v>
                </c:pt>
                <c:pt idx="20730">
                  <c:v>2443.8476599999999</c:v>
                </c:pt>
                <c:pt idx="20731">
                  <c:v>2443.8476599999999</c:v>
                </c:pt>
                <c:pt idx="20732">
                  <c:v>2443.8476599999999</c:v>
                </c:pt>
                <c:pt idx="20733">
                  <c:v>2443.8476599999999</c:v>
                </c:pt>
                <c:pt idx="20734">
                  <c:v>2443.8476599999999</c:v>
                </c:pt>
                <c:pt idx="20735">
                  <c:v>2443.8476599999999</c:v>
                </c:pt>
                <c:pt idx="20736">
                  <c:v>2443.8476599999999</c:v>
                </c:pt>
                <c:pt idx="20737">
                  <c:v>2443.8476599999999</c:v>
                </c:pt>
                <c:pt idx="20738">
                  <c:v>2443.8476599999999</c:v>
                </c:pt>
                <c:pt idx="20739">
                  <c:v>2443.8476599999999</c:v>
                </c:pt>
                <c:pt idx="20740">
                  <c:v>2443.8476599999999</c:v>
                </c:pt>
                <c:pt idx="20741">
                  <c:v>2443.8476599999999</c:v>
                </c:pt>
                <c:pt idx="20742">
                  <c:v>2443.8476599999999</c:v>
                </c:pt>
                <c:pt idx="20743">
                  <c:v>2443.8476599999999</c:v>
                </c:pt>
                <c:pt idx="20744">
                  <c:v>2443.8476599999999</c:v>
                </c:pt>
                <c:pt idx="20745">
                  <c:v>2443.8476599999999</c:v>
                </c:pt>
                <c:pt idx="20746">
                  <c:v>2443.8476599999999</c:v>
                </c:pt>
                <c:pt idx="20747">
                  <c:v>2443.8476599999999</c:v>
                </c:pt>
                <c:pt idx="20748">
                  <c:v>2443.8476599999999</c:v>
                </c:pt>
                <c:pt idx="20749">
                  <c:v>2443.8476599999999</c:v>
                </c:pt>
                <c:pt idx="20750">
                  <c:v>2443.8476599999999</c:v>
                </c:pt>
                <c:pt idx="20751">
                  <c:v>2443.8476599999999</c:v>
                </c:pt>
                <c:pt idx="20752">
                  <c:v>2443.8476599999999</c:v>
                </c:pt>
                <c:pt idx="20753">
                  <c:v>2443.8476599999999</c:v>
                </c:pt>
                <c:pt idx="20754">
                  <c:v>2443.8476599999999</c:v>
                </c:pt>
                <c:pt idx="20755">
                  <c:v>2443.8476599999999</c:v>
                </c:pt>
                <c:pt idx="20756">
                  <c:v>2443.8476599999999</c:v>
                </c:pt>
                <c:pt idx="20757">
                  <c:v>2443.8476599999999</c:v>
                </c:pt>
                <c:pt idx="20758">
                  <c:v>2443.8476599999999</c:v>
                </c:pt>
                <c:pt idx="20759">
                  <c:v>2443.8476599999999</c:v>
                </c:pt>
                <c:pt idx="20760">
                  <c:v>2443.8476599999999</c:v>
                </c:pt>
                <c:pt idx="20761">
                  <c:v>2443.8476599999999</c:v>
                </c:pt>
                <c:pt idx="20762">
                  <c:v>2443.8476599999999</c:v>
                </c:pt>
                <c:pt idx="20763">
                  <c:v>2443.8476599999999</c:v>
                </c:pt>
                <c:pt idx="20764">
                  <c:v>2443.8476599999999</c:v>
                </c:pt>
                <c:pt idx="20765">
                  <c:v>2443.8476599999999</c:v>
                </c:pt>
                <c:pt idx="20766">
                  <c:v>2443.8476599999999</c:v>
                </c:pt>
                <c:pt idx="20767">
                  <c:v>2443.8476599999999</c:v>
                </c:pt>
                <c:pt idx="20768">
                  <c:v>2443.8476599999999</c:v>
                </c:pt>
                <c:pt idx="20769">
                  <c:v>2443.8476599999999</c:v>
                </c:pt>
                <c:pt idx="20770">
                  <c:v>2443.8476599999999</c:v>
                </c:pt>
                <c:pt idx="20771">
                  <c:v>2443.8476599999999</c:v>
                </c:pt>
                <c:pt idx="20772">
                  <c:v>2443.8476599999999</c:v>
                </c:pt>
                <c:pt idx="20773">
                  <c:v>2443.8476599999999</c:v>
                </c:pt>
                <c:pt idx="20774">
                  <c:v>2443.8476599999999</c:v>
                </c:pt>
                <c:pt idx="20775">
                  <c:v>2443.8476599999999</c:v>
                </c:pt>
                <c:pt idx="20776">
                  <c:v>2443.8476599999999</c:v>
                </c:pt>
                <c:pt idx="20777">
                  <c:v>2443.8476599999999</c:v>
                </c:pt>
                <c:pt idx="20778">
                  <c:v>2443.8476599999999</c:v>
                </c:pt>
                <c:pt idx="20779">
                  <c:v>2443.8476599999999</c:v>
                </c:pt>
                <c:pt idx="20780">
                  <c:v>2443.8476599999999</c:v>
                </c:pt>
                <c:pt idx="20781">
                  <c:v>2443.8476599999999</c:v>
                </c:pt>
                <c:pt idx="20782">
                  <c:v>2443.8476599999999</c:v>
                </c:pt>
                <c:pt idx="20783">
                  <c:v>2443.8476599999999</c:v>
                </c:pt>
                <c:pt idx="20784">
                  <c:v>2443.8476599999999</c:v>
                </c:pt>
                <c:pt idx="20785">
                  <c:v>2443.8476599999999</c:v>
                </c:pt>
                <c:pt idx="20786">
                  <c:v>2443.8476599999999</c:v>
                </c:pt>
                <c:pt idx="20787">
                  <c:v>2443.8476599999999</c:v>
                </c:pt>
                <c:pt idx="20788">
                  <c:v>2443.8476599999999</c:v>
                </c:pt>
                <c:pt idx="20789">
                  <c:v>2443.8476599999999</c:v>
                </c:pt>
                <c:pt idx="20790">
                  <c:v>2443.8476599999999</c:v>
                </c:pt>
                <c:pt idx="20791">
                  <c:v>2443.8476599999999</c:v>
                </c:pt>
                <c:pt idx="20792">
                  <c:v>2443.8476599999999</c:v>
                </c:pt>
                <c:pt idx="20793">
                  <c:v>2443.8476599999999</c:v>
                </c:pt>
                <c:pt idx="20794">
                  <c:v>2443.8476599999999</c:v>
                </c:pt>
                <c:pt idx="20795">
                  <c:v>2443.8476599999999</c:v>
                </c:pt>
                <c:pt idx="20796">
                  <c:v>2443.8476599999999</c:v>
                </c:pt>
                <c:pt idx="20797">
                  <c:v>2443.8476599999999</c:v>
                </c:pt>
                <c:pt idx="20798">
                  <c:v>2443.8476599999999</c:v>
                </c:pt>
                <c:pt idx="20799">
                  <c:v>2443.8476599999999</c:v>
                </c:pt>
                <c:pt idx="20800">
                  <c:v>2443.8476599999999</c:v>
                </c:pt>
                <c:pt idx="20801">
                  <c:v>2443.8476599999999</c:v>
                </c:pt>
                <c:pt idx="20802">
                  <c:v>2443.8476599999999</c:v>
                </c:pt>
                <c:pt idx="20803">
                  <c:v>2443.8476599999999</c:v>
                </c:pt>
                <c:pt idx="20804">
                  <c:v>2443.8476599999999</c:v>
                </c:pt>
                <c:pt idx="20805">
                  <c:v>2443.8476599999999</c:v>
                </c:pt>
                <c:pt idx="20806">
                  <c:v>2443.8476599999999</c:v>
                </c:pt>
                <c:pt idx="20807">
                  <c:v>2443.8476599999999</c:v>
                </c:pt>
                <c:pt idx="20808">
                  <c:v>2443.8476599999999</c:v>
                </c:pt>
                <c:pt idx="20809">
                  <c:v>2443.8476599999999</c:v>
                </c:pt>
                <c:pt idx="20810">
                  <c:v>2443.8476599999999</c:v>
                </c:pt>
                <c:pt idx="20811">
                  <c:v>2443.8476599999999</c:v>
                </c:pt>
                <c:pt idx="20812">
                  <c:v>2443.8476599999999</c:v>
                </c:pt>
                <c:pt idx="20813">
                  <c:v>2443.8476599999999</c:v>
                </c:pt>
                <c:pt idx="20814">
                  <c:v>2443.8476599999999</c:v>
                </c:pt>
                <c:pt idx="20815">
                  <c:v>2443.8476599999999</c:v>
                </c:pt>
                <c:pt idx="20816">
                  <c:v>2443.8476599999999</c:v>
                </c:pt>
                <c:pt idx="20817">
                  <c:v>2443.8476599999999</c:v>
                </c:pt>
                <c:pt idx="20818">
                  <c:v>2443.8476599999999</c:v>
                </c:pt>
                <c:pt idx="20819">
                  <c:v>2443.8476599999999</c:v>
                </c:pt>
                <c:pt idx="20820">
                  <c:v>2443.8476599999999</c:v>
                </c:pt>
                <c:pt idx="20821">
                  <c:v>2443.8476599999999</c:v>
                </c:pt>
                <c:pt idx="20822">
                  <c:v>2443.8476599999999</c:v>
                </c:pt>
                <c:pt idx="20823">
                  <c:v>2443.8476599999999</c:v>
                </c:pt>
                <c:pt idx="20824">
                  <c:v>2443.8476599999999</c:v>
                </c:pt>
                <c:pt idx="20825">
                  <c:v>2443.8476599999999</c:v>
                </c:pt>
                <c:pt idx="20826">
                  <c:v>2443.8476599999999</c:v>
                </c:pt>
                <c:pt idx="20827">
                  <c:v>2443.8476599999999</c:v>
                </c:pt>
                <c:pt idx="20828">
                  <c:v>2443.8476599999999</c:v>
                </c:pt>
                <c:pt idx="20829">
                  <c:v>2443.8476599999999</c:v>
                </c:pt>
                <c:pt idx="20830">
                  <c:v>2443.8476599999999</c:v>
                </c:pt>
                <c:pt idx="20831">
                  <c:v>2443.8476599999999</c:v>
                </c:pt>
                <c:pt idx="20832">
                  <c:v>2443.8476599999999</c:v>
                </c:pt>
                <c:pt idx="20833">
                  <c:v>2443.8476599999999</c:v>
                </c:pt>
                <c:pt idx="20834">
                  <c:v>2443.8476599999999</c:v>
                </c:pt>
                <c:pt idx="20835">
                  <c:v>2443.8476599999999</c:v>
                </c:pt>
                <c:pt idx="20836">
                  <c:v>2443.8476599999999</c:v>
                </c:pt>
                <c:pt idx="20837">
                  <c:v>2443.8476599999999</c:v>
                </c:pt>
                <c:pt idx="20838">
                  <c:v>2443.8476599999999</c:v>
                </c:pt>
                <c:pt idx="20839">
                  <c:v>2443.8476599999999</c:v>
                </c:pt>
                <c:pt idx="20840">
                  <c:v>2443.8476599999999</c:v>
                </c:pt>
                <c:pt idx="20841">
                  <c:v>2443.8476599999999</c:v>
                </c:pt>
                <c:pt idx="20842">
                  <c:v>2443.8476599999999</c:v>
                </c:pt>
                <c:pt idx="20843">
                  <c:v>2443.8476599999999</c:v>
                </c:pt>
                <c:pt idx="20844">
                  <c:v>2443.8476599999999</c:v>
                </c:pt>
                <c:pt idx="20845">
                  <c:v>2443.8476599999999</c:v>
                </c:pt>
                <c:pt idx="20846">
                  <c:v>2443.8476599999999</c:v>
                </c:pt>
                <c:pt idx="20847">
                  <c:v>2443.8476599999999</c:v>
                </c:pt>
                <c:pt idx="20848">
                  <c:v>2443.8476599999999</c:v>
                </c:pt>
                <c:pt idx="20849">
                  <c:v>2443.8476599999999</c:v>
                </c:pt>
                <c:pt idx="20850">
                  <c:v>2443.8476599999999</c:v>
                </c:pt>
                <c:pt idx="20851">
                  <c:v>2443.8476599999999</c:v>
                </c:pt>
                <c:pt idx="20852">
                  <c:v>2443.8476599999999</c:v>
                </c:pt>
                <c:pt idx="20853">
                  <c:v>2443.8476599999999</c:v>
                </c:pt>
                <c:pt idx="20854">
                  <c:v>2443.8476599999999</c:v>
                </c:pt>
                <c:pt idx="20855">
                  <c:v>2443.8476599999999</c:v>
                </c:pt>
                <c:pt idx="20856">
                  <c:v>2443.8476599999999</c:v>
                </c:pt>
                <c:pt idx="20857">
                  <c:v>2443.8476599999999</c:v>
                </c:pt>
                <c:pt idx="20858">
                  <c:v>2443.8476599999999</c:v>
                </c:pt>
                <c:pt idx="20859">
                  <c:v>2443.8476599999999</c:v>
                </c:pt>
                <c:pt idx="20860">
                  <c:v>2443.8476599999999</c:v>
                </c:pt>
                <c:pt idx="20861">
                  <c:v>2443.8476599999999</c:v>
                </c:pt>
                <c:pt idx="20862">
                  <c:v>2443.8476599999999</c:v>
                </c:pt>
                <c:pt idx="20863">
                  <c:v>2443.8476599999999</c:v>
                </c:pt>
                <c:pt idx="20864">
                  <c:v>2443.8476599999999</c:v>
                </c:pt>
                <c:pt idx="20865">
                  <c:v>2443.8476599999999</c:v>
                </c:pt>
                <c:pt idx="20866">
                  <c:v>2443.8476599999999</c:v>
                </c:pt>
                <c:pt idx="20867">
                  <c:v>2443.8476599999999</c:v>
                </c:pt>
                <c:pt idx="20868">
                  <c:v>2443.8476599999999</c:v>
                </c:pt>
                <c:pt idx="20869">
                  <c:v>2443.8476599999999</c:v>
                </c:pt>
                <c:pt idx="20870">
                  <c:v>2443.8476599999999</c:v>
                </c:pt>
                <c:pt idx="20871">
                  <c:v>2443.8476599999999</c:v>
                </c:pt>
                <c:pt idx="20872">
                  <c:v>2443.8476599999999</c:v>
                </c:pt>
                <c:pt idx="20873">
                  <c:v>2443.8476599999999</c:v>
                </c:pt>
                <c:pt idx="20874">
                  <c:v>2443.8476599999999</c:v>
                </c:pt>
                <c:pt idx="20875">
                  <c:v>2443.8476599999999</c:v>
                </c:pt>
                <c:pt idx="20876">
                  <c:v>2443.8476599999999</c:v>
                </c:pt>
                <c:pt idx="20877">
                  <c:v>2443.8476599999999</c:v>
                </c:pt>
                <c:pt idx="20878">
                  <c:v>2443.8476599999999</c:v>
                </c:pt>
                <c:pt idx="20879">
                  <c:v>2443.8476599999999</c:v>
                </c:pt>
                <c:pt idx="20880">
                  <c:v>2443.8476599999999</c:v>
                </c:pt>
                <c:pt idx="20881">
                  <c:v>2443.8476599999999</c:v>
                </c:pt>
                <c:pt idx="20882">
                  <c:v>2443.8476599999999</c:v>
                </c:pt>
                <c:pt idx="20883">
                  <c:v>2443.8476599999999</c:v>
                </c:pt>
                <c:pt idx="20884">
                  <c:v>2443.8476599999999</c:v>
                </c:pt>
                <c:pt idx="20885">
                  <c:v>2443.8476599999999</c:v>
                </c:pt>
                <c:pt idx="20886">
                  <c:v>2443.8476599999999</c:v>
                </c:pt>
                <c:pt idx="20887">
                  <c:v>2443.8476599999999</c:v>
                </c:pt>
                <c:pt idx="20888">
                  <c:v>2443.8476599999999</c:v>
                </c:pt>
                <c:pt idx="20889">
                  <c:v>2443.8476599999999</c:v>
                </c:pt>
                <c:pt idx="20890">
                  <c:v>2443.8476599999999</c:v>
                </c:pt>
                <c:pt idx="20891">
                  <c:v>2443.8476599999999</c:v>
                </c:pt>
                <c:pt idx="20892">
                  <c:v>2443.8476599999999</c:v>
                </c:pt>
                <c:pt idx="20893">
                  <c:v>2443.8476599999999</c:v>
                </c:pt>
                <c:pt idx="20894">
                  <c:v>2443.8476599999999</c:v>
                </c:pt>
                <c:pt idx="20895">
                  <c:v>2443.8476599999999</c:v>
                </c:pt>
                <c:pt idx="20896">
                  <c:v>2443.8476599999999</c:v>
                </c:pt>
                <c:pt idx="20897">
                  <c:v>2443.8476599999999</c:v>
                </c:pt>
                <c:pt idx="20898">
                  <c:v>2443.8476599999999</c:v>
                </c:pt>
                <c:pt idx="20899">
                  <c:v>2443.8476599999999</c:v>
                </c:pt>
                <c:pt idx="20900">
                  <c:v>2443.8476599999999</c:v>
                </c:pt>
                <c:pt idx="20901">
                  <c:v>2443.8476599999999</c:v>
                </c:pt>
                <c:pt idx="20902">
                  <c:v>2443.8476599999999</c:v>
                </c:pt>
                <c:pt idx="20903">
                  <c:v>2443.8476599999999</c:v>
                </c:pt>
                <c:pt idx="20904">
                  <c:v>2443.8476599999999</c:v>
                </c:pt>
                <c:pt idx="20905">
                  <c:v>2443.8476599999999</c:v>
                </c:pt>
                <c:pt idx="20906">
                  <c:v>2443.8476599999999</c:v>
                </c:pt>
                <c:pt idx="20907">
                  <c:v>2443.8476599999999</c:v>
                </c:pt>
                <c:pt idx="20908">
                  <c:v>2443.8476599999999</c:v>
                </c:pt>
                <c:pt idx="20909">
                  <c:v>2443.8476599999999</c:v>
                </c:pt>
                <c:pt idx="20910">
                  <c:v>2443.8476599999999</c:v>
                </c:pt>
                <c:pt idx="20911">
                  <c:v>2443.8476599999999</c:v>
                </c:pt>
                <c:pt idx="20912">
                  <c:v>2443.8476599999999</c:v>
                </c:pt>
                <c:pt idx="20913">
                  <c:v>2443.8476599999999</c:v>
                </c:pt>
                <c:pt idx="20914">
                  <c:v>2443.8476599999999</c:v>
                </c:pt>
                <c:pt idx="20915">
                  <c:v>2443.8476599999999</c:v>
                </c:pt>
                <c:pt idx="20916">
                  <c:v>2443.8476599999999</c:v>
                </c:pt>
                <c:pt idx="20917">
                  <c:v>2443.8476599999999</c:v>
                </c:pt>
                <c:pt idx="20918">
                  <c:v>2443.8476599999999</c:v>
                </c:pt>
                <c:pt idx="20919">
                  <c:v>2443.8476599999999</c:v>
                </c:pt>
                <c:pt idx="20920">
                  <c:v>2443.8476599999999</c:v>
                </c:pt>
                <c:pt idx="20921">
                  <c:v>2443.8476599999999</c:v>
                </c:pt>
                <c:pt idx="20922">
                  <c:v>2443.8476599999999</c:v>
                </c:pt>
                <c:pt idx="20923">
                  <c:v>2443.8476599999999</c:v>
                </c:pt>
                <c:pt idx="20924">
                  <c:v>2443.8476599999999</c:v>
                </c:pt>
                <c:pt idx="20925">
                  <c:v>2443.8476599999999</c:v>
                </c:pt>
                <c:pt idx="20926">
                  <c:v>2443.8476599999999</c:v>
                </c:pt>
                <c:pt idx="20927">
                  <c:v>2443.8476599999999</c:v>
                </c:pt>
                <c:pt idx="20928">
                  <c:v>2443.8476599999999</c:v>
                </c:pt>
                <c:pt idx="20929">
                  <c:v>2443.8476599999999</c:v>
                </c:pt>
                <c:pt idx="20930">
                  <c:v>2443.8476599999999</c:v>
                </c:pt>
                <c:pt idx="20931">
                  <c:v>2443.8476599999999</c:v>
                </c:pt>
                <c:pt idx="20932">
                  <c:v>2443.8476599999999</c:v>
                </c:pt>
                <c:pt idx="20933">
                  <c:v>2443.8476599999999</c:v>
                </c:pt>
                <c:pt idx="20934">
                  <c:v>2443.8476599999999</c:v>
                </c:pt>
                <c:pt idx="20935">
                  <c:v>2443.8476599999999</c:v>
                </c:pt>
                <c:pt idx="20936">
                  <c:v>2443.8476599999999</c:v>
                </c:pt>
                <c:pt idx="20937">
                  <c:v>2443.8476599999999</c:v>
                </c:pt>
                <c:pt idx="20938">
                  <c:v>2443.8476599999999</c:v>
                </c:pt>
                <c:pt idx="20939">
                  <c:v>2443.8476599999999</c:v>
                </c:pt>
                <c:pt idx="20940">
                  <c:v>2443.8476599999999</c:v>
                </c:pt>
                <c:pt idx="20941">
                  <c:v>2443.8476599999999</c:v>
                </c:pt>
                <c:pt idx="20942">
                  <c:v>2443.8476599999999</c:v>
                </c:pt>
                <c:pt idx="20943">
                  <c:v>2443.8476599999999</c:v>
                </c:pt>
                <c:pt idx="20944">
                  <c:v>2443.8476599999999</c:v>
                </c:pt>
                <c:pt idx="20945">
                  <c:v>2443.8476599999999</c:v>
                </c:pt>
                <c:pt idx="20946">
                  <c:v>2443.8476599999999</c:v>
                </c:pt>
                <c:pt idx="20947">
                  <c:v>2443.8476599999999</c:v>
                </c:pt>
                <c:pt idx="20948">
                  <c:v>2443.8476599999999</c:v>
                </c:pt>
                <c:pt idx="20949">
                  <c:v>2443.8476599999999</c:v>
                </c:pt>
                <c:pt idx="20950">
                  <c:v>2443.8476599999999</c:v>
                </c:pt>
                <c:pt idx="20951">
                  <c:v>2443.8476599999999</c:v>
                </c:pt>
                <c:pt idx="20952">
                  <c:v>2443.8476599999999</c:v>
                </c:pt>
                <c:pt idx="20953">
                  <c:v>2443.8476599999999</c:v>
                </c:pt>
                <c:pt idx="20954">
                  <c:v>2443.8476599999999</c:v>
                </c:pt>
                <c:pt idx="20955">
                  <c:v>2443.8476599999999</c:v>
                </c:pt>
                <c:pt idx="20956">
                  <c:v>2443.8476599999999</c:v>
                </c:pt>
                <c:pt idx="20957">
                  <c:v>2443.8476599999999</c:v>
                </c:pt>
                <c:pt idx="20958">
                  <c:v>2443.8476599999999</c:v>
                </c:pt>
                <c:pt idx="20959">
                  <c:v>2443.8476599999999</c:v>
                </c:pt>
                <c:pt idx="20960">
                  <c:v>2443.8476599999999</c:v>
                </c:pt>
                <c:pt idx="20961">
                  <c:v>2443.8476599999999</c:v>
                </c:pt>
                <c:pt idx="20962">
                  <c:v>2443.8476599999999</c:v>
                </c:pt>
                <c:pt idx="20963">
                  <c:v>2443.8476599999999</c:v>
                </c:pt>
                <c:pt idx="20964">
                  <c:v>2443.8476599999999</c:v>
                </c:pt>
                <c:pt idx="20965">
                  <c:v>2443.8476599999999</c:v>
                </c:pt>
                <c:pt idx="20966">
                  <c:v>2443.8476599999999</c:v>
                </c:pt>
                <c:pt idx="20967">
                  <c:v>2443.8476599999999</c:v>
                </c:pt>
                <c:pt idx="20968">
                  <c:v>2443.8476599999999</c:v>
                </c:pt>
                <c:pt idx="20969">
                  <c:v>2443.8476599999999</c:v>
                </c:pt>
                <c:pt idx="20970">
                  <c:v>2443.8476599999999</c:v>
                </c:pt>
                <c:pt idx="20971">
                  <c:v>2443.8476599999999</c:v>
                </c:pt>
                <c:pt idx="20972">
                  <c:v>2443.8476599999999</c:v>
                </c:pt>
                <c:pt idx="20973">
                  <c:v>2443.8476599999999</c:v>
                </c:pt>
                <c:pt idx="20974">
                  <c:v>2443.8476599999999</c:v>
                </c:pt>
                <c:pt idx="20975">
                  <c:v>2443.8476599999999</c:v>
                </c:pt>
                <c:pt idx="20976">
                  <c:v>2443.8476599999999</c:v>
                </c:pt>
                <c:pt idx="20977">
                  <c:v>2443.8476599999999</c:v>
                </c:pt>
                <c:pt idx="20978">
                  <c:v>2443.8476599999999</c:v>
                </c:pt>
                <c:pt idx="20979">
                  <c:v>2443.8476599999999</c:v>
                </c:pt>
                <c:pt idx="20980">
                  <c:v>2443.8476599999999</c:v>
                </c:pt>
                <c:pt idx="20981">
                  <c:v>2443.8476599999999</c:v>
                </c:pt>
                <c:pt idx="20982">
                  <c:v>2443.8476599999999</c:v>
                </c:pt>
                <c:pt idx="20983">
                  <c:v>2443.8476599999999</c:v>
                </c:pt>
                <c:pt idx="20984">
                  <c:v>2443.8476599999999</c:v>
                </c:pt>
                <c:pt idx="20985">
                  <c:v>2443.8476599999999</c:v>
                </c:pt>
                <c:pt idx="20986">
                  <c:v>2443.8476599999999</c:v>
                </c:pt>
                <c:pt idx="20987">
                  <c:v>2443.8476599999999</c:v>
                </c:pt>
                <c:pt idx="20988">
                  <c:v>2443.8476599999999</c:v>
                </c:pt>
                <c:pt idx="20989">
                  <c:v>2443.8476599999999</c:v>
                </c:pt>
                <c:pt idx="20990">
                  <c:v>2443.8476599999999</c:v>
                </c:pt>
                <c:pt idx="20991">
                  <c:v>2443.8476599999999</c:v>
                </c:pt>
                <c:pt idx="20992">
                  <c:v>2443.8476599999999</c:v>
                </c:pt>
                <c:pt idx="20993">
                  <c:v>2443.8476599999999</c:v>
                </c:pt>
                <c:pt idx="20994">
                  <c:v>2443.8476599999999</c:v>
                </c:pt>
                <c:pt idx="20995">
                  <c:v>2443.8476599999999</c:v>
                </c:pt>
                <c:pt idx="20996">
                  <c:v>2443.8476599999999</c:v>
                </c:pt>
                <c:pt idx="20997">
                  <c:v>2443.8476599999999</c:v>
                </c:pt>
                <c:pt idx="20998">
                  <c:v>2443.8476599999999</c:v>
                </c:pt>
                <c:pt idx="20999">
                  <c:v>2443.8476599999999</c:v>
                </c:pt>
                <c:pt idx="21000">
                  <c:v>2443.8476599999999</c:v>
                </c:pt>
                <c:pt idx="21001">
                  <c:v>2443.8476599999999</c:v>
                </c:pt>
                <c:pt idx="21002">
                  <c:v>2443.8476599999999</c:v>
                </c:pt>
                <c:pt idx="21003">
                  <c:v>2443.8476599999999</c:v>
                </c:pt>
                <c:pt idx="21004">
                  <c:v>2443.8476599999999</c:v>
                </c:pt>
                <c:pt idx="21005">
                  <c:v>2443.8476599999999</c:v>
                </c:pt>
                <c:pt idx="21006">
                  <c:v>2443.8476599999999</c:v>
                </c:pt>
                <c:pt idx="21007">
                  <c:v>2443.8476599999999</c:v>
                </c:pt>
                <c:pt idx="21008">
                  <c:v>2443.8476599999999</c:v>
                </c:pt>
                <c:pt idx="21009">
                  <c:v>2443.8476599999999</c:v>
                </c:pt>
                <c:pt idx="21010">
                  <c:v>2443.8476599999999</c:v>
                </c:pt>
                <c:pt idx="21011">
                  <c:v>2443.8476599999999</c:v>
                </c:pt>
                <c:pt idx="21012">
                  <c:v>2443.8476599999999</c:v>
                </c:pt>
                <c:pt idx="21013">
                  <c:v>2443.8476599999999</c:v>
                </c:pt>
                <c:pt idx="21014">
                  <c:v>2443.8476599999999</c:v>
                </c:pt>
                <c:pt idx="21015">
                  <c:v>2443.8476599999999</c:v>
                </c:pt>
                <c:pt idx="21016">
                  <c:v>2443.8476599999999</c:v>
                </c:pt>
                <c:pt idx="21017">
                  <c:v>2443.8476599999999</c:v>
                </c:pt>
                <c:pt idx="21018">
                  <c:v>2443.8476599999999</c:v>
                </c:pt>
                <c:pt idx="21019">
                  <c:v>2443.8476599999999</c:v>
                </c:pt>
                <c:pt idx="21020">
                  <c:v>2443.8476599999999</c:v>
                </c:pt>
                <c:pt idx="21021">
                  <c:v>2443.8476599999999</c:v>
                </c:pt>
                <c:pt idx="21022">
                  <c:v>2443.8476599999999</c:v>
                </c:pt>
                <c:pt idx="21023">
                  <c:v>2443.8476599999999</c:v>
                </c:pt>
                <c:pt idx="21024">
                  <c:v>2443.8476599999999</c:v>
                </c:pt>
                <c:pt idx="21025">
                  <c:v>2443.8476599999999</c:v>
                </c:pt>
                <c:pt idx="21026">
                  <c:v>2443.8476599999999</c:v>
                </c:pt>
                <c:pt idx="21027">
                  <c:v>2443.8476599999999</c:v>
                </c:pt>
                <c:pt idx="21028">
                  <c:v>2443.8476599999999</c:v>
                </c:pt>
                <c:pt idx="21029">
                  <c:v>2443.8476599999999</c:v>
                </c:pt>
                <c:pt idx="21030">
                  <c:v>2443.8476599999999</c:v>
                </c:pt>
                <c:pt idx="21031">
                  <c:v>2443.8476599999999</c:v>
                </c:pt>
                <c:pt idx="21032">
                  <c:v>2443.8476599999999</c:v>
                </c:pt>
                <c:pt idx="21033">
                  <c:v>2443.8476599999999</c:v>
                </c:pt>
                <c:pt idx="21034">
                  <c:v>2443.8476599999999</c:v>
                </c:pt>
                <c:pt idx="21035">
                  <c:v>2443.8476599999999</c:v>
                </c:pt>
                <c:pt idx="21036">
                  <c:v>2443.8476599999999</c:v>
                </c:pt>
                <c:pt idx="21037">
                  <c:v>2443.8476599999999</c:v>
                </c:pt>
                <c:pt idx="21038">
                  <c:v>2443.8476599999999</c:v>
                </c:pt>
                <c:pt idx="21039">
                  <c:v>2443.8476599999999</c:v>
                </c:pt>
                <c:pt idx="21040">
                  <c:v>2443.8476599999999</c:v>
                </c:pt>
                <c:pt idx="21041">
                  <c:v>2443.8476599999999</c:v>
                </c:pt>
                <c:pt idx="21042">
                  <c:v>2443.8476599999999</c:v>
                </c:pt>
                <c:pt idx="21043">
                  <c:v>2443.8476599999999</c:v>
                </c:pt>
                <c:pt idx="21044">
                  <c:v>2443.8476599999999</c:v>
                </c:pt>
                <c:pt idx="21045">
                  <c:v>2443.8476599999999</c:v>
                </c:pt>
                <c:pt idx="21046">
                  <c:v>2443.8476599999999</c:v>
                </c:pt>
                <c:pt idx="21047">
                  <c:v>2443.8476599999999</c:v>
                </c:pt>
                <c:pt idx="21048">
                  <c:v>2443.8476599999999</c:v>
                </c:pt>
                <c:pt idx="21049">
                  <c:v>2443.8476599999999</c:v>
                </c:pt>
                <c:pt idx="21050">
                  <c:v>2443.8476599999999</c:v>
                </c:pt>
                <c:pt idx="21051">
                  <c:v>2443.8476599999999</c:v>
                </c:pt>
                <c:pt idx="21052">
                  <c:v>2443.8476599999999</c:v>
                </c:pt>
                <c:pt idx="21053">
                  <c:v>2443.8476599999999</c:v>
                </c:pt>
                <c:pt idx="21054">
                  <c:v>2443.8476599999999</c:v>
                </c:pt>
                <c:pt idx="21055">
                  <c:v>2443.8476599999999</c:v>
                </c:pt>
                <c:pt idx="21056">
                  <c:v>2443.8476599999999</c:v>
                </c:pt>
                <c:pt idx="21057">
                  <c:v>2443.8476599999999</c:v>
                </c:pt>
                <c:pt idx="21058">
                  <c:v>2443.8476599999999</c:v>
                </c:pt>
                <c:pt idx="21059">
                  <c:v>2443.8476599999999</c:v>
                </c:pt>
                <c:pt idx="21060">
                  <c:v>2443.8476599999999</c:v>
                </c:pt>
                <c:pt idx="21061">
                  <c:v>2443.8476599999999</c:v>
                </c:pt>
                <c:pt idx="21062">
                  <c:v>2443.8476599999999</c:v>
                </c:pt>
                <c:pt idx="21063">
                  <c:v>2443.8476599999999</c:v>
                </c:pt>
                <c:pt idx="21064">
                  <c:v>2443.8476599999999</c:v>
                </c:pt>
                <c:pt idx="21065">
                  <c:v>2443.8476599999999</c:v>
                </c:pt>
                <c:pt idx="21066">
                  <c:v>2443.8476599999999</c:v>
                </c:pt>
                <c:pt idx="21067">
                  <c:v>2443.8476599999999</c:v>
                </c:pt>
                <c:pt idx="21068">
                  <c:v>2443.8476599999999</c:v>
                </c:pt>
                <c:pt idx="21069">
                  <c:v>2443.8476599999999</c:v>
                </c:pt>
                <c:pt idx="21070">
                  <c:v>2443.8476599999999</c:v>
                </c:pt>
                <c:pt idx="21071">
                  <c:v>2443.8476599999999</c:v>
                </c:pt>
                <c:pt idx="21072">
                  <c:v>2443.8476599999999</c:v>
                </c:pt>
                <c:pt idx="21073">
                  <c:v>2443.8476599999999</c:v>
                </c:pt>
                <c:pt idx="21074">
                  <c:v>2443.8476599999999</c:v>
                </c:pt>
                <c:pt idx="21075">
                  <c:v>2443.8476599999999</c:v>
                </c:pt>
                <c:pt idx="21076">
                  <c:v>2443.8476599999999</c:v>
                </c:pt>
                <c:pt idx="21077">
                  <c:v>2443.8476599999999</c:v>
                </c:pt>
                <c:pt idx="21078">
                  <c:v>2443.8476599999999</c:v>
                </c:pt>
                <c:pt idx="21079">
                  <c:v>2443.8476599999999</c:v>
                </c:pt>
                <c:pt idx="21080">
                  <c:v>2443.8476599999999</c:v>
                </c:pt>
                <c:pt idx="21081">
                  <c:v>2443.8476599999999</c:v>
                </c:pt>
                <c:pt idx="21082">
                  <c:v>2443.8476599999999</c:v>
                </c:pt>
                <c:pt idx="21083">
                  <c:v>2443.8476599999999</c:v>
                </c:pt>
                <c:pt idx="21084">
                  <c:v>2443.8476599999999</c:v>
                </c:pt>
                <c:pt idx="21085">
                  <c:v>2443.8476599999999</c:v>
                </c:pt>
                <c:pt idx="21086">
                  <c:v>2443.8476599999999</c:v>
                </c:pt>
                <c:pt idx="21087">
                  <c:v>2443.8476599999999</c:v>
                </c:pt>
                <c:pt idx="21088">
                  <c:v>2443.8476599999999</c:v>
                </c:pt>
                <c:pt idx="21089">
                  <c:v>2443.8476599999999</c:v>
                </c:pt>
                <c:pt idx="21090">
                  <c:v>2443.8476599999999</c:v>
                </c:pt>
                <c:pt idx="21091">
                  <c:v>2443.8476599999999</c:v>
                </c:pt>
                <c:pt idx="21092">
                  <c:v>2443.8476599999999</c:v>
                </c:pt>
                <c:pt idx="21093">
                  <c:v>2443.8476599999999</c:v>
                </c:pt>
                <c:pt idx="21094">
                  <c:v>2443.8476599999999</c:v>
                </c:pt>
                <c:pt idx="21095">
                  <c:v>2443.8476599999999</c:v>
                </c:pt>
                <c:pt idx="21096">
                  <c:v>2443.8476599999999</c:v>
                </c:pt>
                <c:pt idx="21097">
                  <c:v>2443.8476599999999</c:v>
                </c:pt>
                <c:pt idx="21098">
                  <c:v>2443.8476599999999</c:v>
                </c:pt>
                <c:pt idx="21099">
                  <c:v>2443.8476599999999</c:v>
                </c:pt>
                <c:pt idx="21100">
                  <c:v>2443.8476599999999</c:v>
                </c:pt>
                <c:pt idx="21101">
                  <c:v>2443.8476599999999</c:v>
                </c:pt>
                <c:pt idx="21102">
                  <c:v>2443.8476599999999</c:v>
                </c:pt>
                <c:pt idx="21103">
                  <c:v>2443.8476599999999</c:v>
                </c:pt>
                <c:pt idx="21104">
                  <c:v>2443.8476599999999</c:v>
                </c:pt>
                <c:pt idx="21105">
                  <c:v>2443.8476599999999</c:v>
                </c:pt>
                <c:pt idx="21106">
                  <c:v>2443.8476599999999</c:v>
                </c:pt>
                <c:pt idx="21107">
                  <c:v>2443.8476599999999</c:v>
                </c:pt>
                <c:pt idx="21108">
                  <c:v>2443.8476599999999</c:v>
                </c:pt>
                <c:pt idx="21109">
                  <c:v>2443.8476599999999</c:v>
                </c:pt>
                <c:pt idx="21110">
                  <c:v>2443.8476599999999</c:v>
                </c:pt>
                <c:pt idx="21111">
                  <c:v>2443.8476599999999</c:v>
                </c:pt>
                <c:pt idx="21112">
                  <c:v>2443.8476599999999</c:v>
                </c:pt>
                <c:pt idx="21113">
                  <c:v>2443.8476599999999</c:v>
                </c:pt>
                <c:pt idx="21114">
                  <c:v>2443.8476599999999</c:v>
                </c:pt>
                <c:pt idx="21115">
                  <c:v>2443.8476599999999</c:v>
                </c:pt>
                <c:pt idx="21116">
                  <c:v>2443.8476599999999</c:v>
                </c:pt>
                <c:pt idx="21117">
                  <c:v>2443.8476599999999</c:v>
                </c:pt>
                <c:pt idx="21118">
                  <c:v>2443.8476599999999</c:v>
                </c:pt>
                <c:pt idx="21119">
                  <c:v>2443.8476599999999</c:v>
                </c:pt>
                <c:pt idx="21120">
                  <c:v>2443.8476599999999</c:v>
                </c:pt>
                <c:pt idx="21121">
                  <c:v>2443.8476599999999</c:v>
                </c:pt>
                <c:pt idx="21122">
                  <c:v>2443.8476599999999</c:v>
                </c:pt>
                <c:pt idx="21123">
                  <c:v>2443.8476599999999</c:v>
                </c:pt>
                <c:pt idx="21124">
                  <c:v>2443.8476599999999</c:v>
                </c:pt>
                <c:pt idx="21125">
                  <c:v>2443.8476599999999</c:v>
                </c:pt>
                <c:pt idx="21126">
                  <c:v>2443.8476599999999</c:v>
                </c:pt>
                <c:pt idx="21127">
                  <c:v>2443.8476599999999</c:v>
                </c:pt>
                <c:pt idx="21128">
                  <c:v>2443.8476599999999</c:v>
                </c:pt>
                <c:pt idx="21129">
                  <c:v>2443.8476599999999</c:v>
                </c:pt>
                <c:pt idx="21130">
                  <c:v>2443.8476599999999</c:v>
                </c:pt>
                <c:pt idx="21131">
                  <c:v>2443.8476599999999</c:v>
                </c:pt>
                <c:pt idx="21132">
                  <c:v>2443.8476599999999</c:v>
                </c:pt>
                <c:pt idx="21133">
                  <c:v>2443.8476599999999</c:v>
                </c:pt>
                <c:pt idx="21134">
                  <c:v>2443.8476599999999</c:v>
                </c:pt>
                <c:pt idx="21135">
                  <c:v>2443.8476599999999</c:v>
                </c:pt>
                <c:pt idx="21136">
                  <c:v>2443.8476599999999</c:v>
                </c:pt>
                <c:pt idx="21137">
                  <c:v>2443.8476599999999</c:v>
                </c:pt>
                <c:pt idx="21138">
                  <c:v>2443.8476599999999</c:v>
                </c:pt>
                <c:pt idx="21139">
                  <c:v>2443.8476599999999</c:v>
                </c:pt>
                <c:pt idx="21140">
                  <c:v>2443.8476599999999</c:v>
                </c:pt>
                <c:pt idx="21141">
                  <c:v>2443.8476599999999</c:v>
                </c:pt>
                <c:pt idx="21142">
                  <c:v>2443.8476599999999</c:v>
                </c:pt>
                <c:pt idx="21143">
                  <c:v>2443.8476599999999</c:v>
                </c:pt>
                <c:pt idx="21144">
                  <c:v>2443.8476599999999</c:v>
                </c:pt>
                <c:pt idx="21145">
                  <c:v>2443.8476599999999</c:v>
                </c:pt>
                <c:pt idx="21146">
                  <c:v>2443.8476599999999</c:v>
                </c:pt>
                <c:pt idx="21147">
                  <c:v>2443.8476599999999</c:v>
                </c:pt>
                <c:pt idx="21148">
                  <c:v>2443.8476599999999</c:v>
                </c:pt>
                <c:pt idx="21149">
                  <c:v>2443.8476599999999</c:v>
                </c:pt>
                <c:pt idx="21150">
                  <c:v>2443.8476599999999</c:v>
                </c:pt>
                <c:pt idx="21151">
                  <c:v>2443.8476599999999</c:v>
                </c:pt>
                <c:pt idx="21152">
                  <c:v>2443.8476599999999</c:v>
                </c:pt>
                <c:pt idx="21153">
                  <c:v>2443.8476599999999</c:v>
                </c:pt>
                <c:pt idx="21154">
                  <c:v>2443.8476599999999</c:v>
                </c:pt>
                <c:pt idx="21155">
                  <c:v>2443.8476599999999</c:v>
                </c:pt>
                <c:pt idx="21156">
                  <c:v>2443.8476599999999</c:v>
                </c:pt>
                <c:pt idx="21157">
                  <c:v>2443.8476599999999</c:v>
                </c:pt>
                <c:pt idx="21158">
                  <c:v>2443.8476599999999</c:v>
                </c:pt>
                <c:pt idx="21159">
                  <c:v>2443.8476599999999</c:v>
                </c:pt>
                <c:pt idx="21160">
                  <c:v>2443.8476599999999</c:v>
                </c:pt>
                <c:pt idx="21161">
                  <c:v>2443.8476599999999</c:v>
                </c:pt>
                <c:pt idx="21162">
                  <c:v>2443.8476599999999</c:v>
                </c:pt>
                <c:pt idx="21163">
                  <c:v>2443.8476599999999</c:v>
                </c:pt>
                <c:pt idx="21164">
                  <c:v>2443.8476599999999</c:v>
                </c:pt>
                <c:pt idx="21165">
                  <c:v>2443.8476599999999</c:v>
                </c:pt>
                <c:pt idx="21166">
                  <c:v>2443.8476599999999</c:v>
                </c:pt>
                <c:pt idx="21167">
                  <c:v>2443.8476599999999</c:v>
                </c:pt>
                <c:pt idx="21168">
                  <c:v>2443.8476599999999</c:v>
                </c:pt>
                <c:pt idx="21169">
                  <c:v>2443.8476599999999</c:v>
                </c:pt>
                <c:pt idx="21170">
                  <c:v>2443.8476599999999</c:v>
                </c:pt>
                <c:pt idx="21171">
                  <c:v>2443.8476599999999</c:v>
                </c:pt>
                <c:pt idx="21172">
                  <c:v>2443.8476599999999</c:v>
                </c:pt>
                <c:pt idx="21173">
                  <c:v>2443.8476599999999</c:v>
                </c:pt>
                <c:pt idx="21174">
                  <c:v>2443.8476599999999</c:v>
                </c:pt>
                <c:pt idx="21175">
                  <c:v>2443.8476599999999</c:v>
                </c:pt>
                <c:pt idx="21176">
                  <c:v>2443.8476599999999</c:v>
                </c:pt>
                <c:pt idx="21177">
                  <c:v>2443.8476599999999</c:v>
                </c:pt>
                <c:pt idx="21178">
                  <c:v>2443.8476599999999</c:v>
                </c:pt>
                <c:pt idx="21179">
                  <c:v>2443.8476599999999</c:v>
                </c:pt>
                <c:pt idx="21180">
                  <c:v>2443.8476599999999</c:v>
                </c:pt>
                <c:pt idx="21181">
                  <c:v>2443.8476599999999</c:v>
                </c:pt>
                <c:pt idx="21182">
                  <c:v>2443.8476599999999</c:v>
                </c:pt>
                <c:pt idx="21183">
                  <c:v>2443.8476599999999</c:v>
                </c:pt>
                <c:pt idx="21184">
                  <c:v>2443.8476599999999</c:v>
                </c:pt>
                <c:pt idx="21185">
                  <c:v>2443.8476599999999</c:v>
                </c:pt>
                <c:pt idx="21186">
                  <c:v>2443.8476599999999</c:v>
                </c:pt>
                <c:pt idx="21187">
                  <c:v>2443.8476599999999</c:v>
                </c:pt>
                <c:pt idx="21188">
                  <c:v>2443.8476599999999</c:v>
                </c:pt>
                <c:pt idx="21189">
                  <c:v>2443.8476599999999</c:v>
                </c:pt>
                <c:pt idx="21190">
                  <c:v>2443.8476599999999</c:v>
                </c:pt>
                <c:pt idx="21191">
                  <c:v>2443.8476599999999</c:v>
                </c:pt>
                <c:pt idx="21192">
                  <c:v>2443.8476599999999</c:v>
                </c:pt>
                <c:pt idx="21193">
                  <c:v>2443.8476599999999</c:v>
                </c:pt>
                <c:pt idx="21194">
                  <c:v>2443.8476599999999</c:v>
                </c:pt>
                <c:pt idx="21195">
                  <c:v>2443.8476599999999</c:v>
                </c:pt>
                <c:pt idx="21196">
                  <c:v>2443.8476599999999</c:v>
                </c:pt>
                <c:pt idx="21197">
                  <c:v>2443.8476599999999</c:v>
                </c:pt>
                <c:pt idx="21198">
                  <c:v>2443.8476599999999</c:v>
                </c:pt>
                <c:pt idx="21199">
                  <c:v>2443.8476599999999</c:v>
                </c:pt>
                <c:pt idx="21200">
                  <c:v>2443.8476599999999</c:v>
                </c:pt>
                <c:pt idx="21201">
                  <c:v>2443.8476599999999</c:v>
                </c:pt>
                <c:pt idx="21202">
                  <c:v>2443.8476599999999</c:v>
                </c:pt>
                <c:pt idx="21203">
                  <c:v>2443.8476599999999</c:v>
                </c:pt>
                <c:pt idx="21204">
                  <c:v>2443.8476599999999</c:v>
                </c:pt>
                <c:pt idx="21205">
                  <c:v>2443.8476599999999</c:v>
                </c:pt>
                <c:pt idx="21206">
                  <c:v>2443.8476599999999</c:v>
                </c:pt>
                <c:pt idx="21207">
                  <c:v>2443.8476599999999</c:v>
                </c:pt>
                <c:pt idx="21208">
                  <c:v>2443.8476599999999</c:v>
                </c:pt>
                <c:pt idx="21209">
                  <c:v>2443.8476599999999</c:v>
                </c:pt>
                <c:pt idx="21210">
                  <c:v>2443.8476599999999</c:v>
                </c:pt>
                <c:pt idx="21211">
                  <c:v>2443.8476599999999</c:v>
                </c:pt>
                <c:pt idx="21212">
                  <c:v>2443.8476599999999</c:v>
                </c:pt>
                <c:pt idx="21213">
                  <c:v>2443.8476599999999</c:v>
                </c:pt>
                <c:pt idx="21214">
                  <c:v>2443.8476599999999</c:v>
                </c:pt>
                <c:pt idx="21215">
                  <c:v>2443.8476599999999</c:v>
                </c:pt>
                <c:pt idx="21216">
                  <c:v>2443.8476599999999</c:v>
                </c:pt>
                <c:pt idx="21217">
                  <c:v>2443.8476599999999</c:v>
                </c:pt>
                <c:pt idx="21218">
                  <c:v>2443.8476599999999</c:v>
                </c:pt>
                <c:pt idx="21219">
                  <c:v>2443.8476599999999</c:v>
                </c:pt>
                <c:pt idx="21220">
                  <c:v>2443.8476599999999</c:v>
                </c:pt>
                <c:pt idx="21221">
                  <c:v>2443.8476599999999</c:v>
                </c:pt>
                <c:pt idx="21222">
                  <c:v>2443.8476599999999</c:v>
                </c:pt>
                <c:pt idx="21223">
                  <c:v>2443.8476599999999</c:v>
                </c:pt>
                <c:pt idx="21224">
                  <c:v>2443.8476599999999</c:v>
                </c:pt>
                <c:pt idx="21225">
                  <c:v>2443.8476599999999</c:v>
                </c:pt>
                <c:pt idx="21226">
                  <c:v>2443.8476599999999</c:v>
                </c:pt>
                <c:pt idx="21227">
                  <c:v>2443.8476599999999</c:v>
                </c:pt>
                <c:pt idx="21228">
                  <c:v>2443.8476599999999</c:v>
                </c:pt>
                <c:pt idx="21229">
                  <c:v>2443.8476599999999</c:v>
                </c:pt>
                <c:pt idx="21230">
                  <c:v>2443.8476599999999</c:v>
                </c:pt>
                <c:pt idx="21231">
                  <c:v>2443.8476599999999</c:v>
                </c:pt>
                <c:pt idx="21232">
                  <c:v>2443.8476599999999</c:v>
                </c:pt>
                <c:pt idx="21233">
                  <c:v>2443.8476599999999</c:v>
                </c:pt>
                <c:pt idx="21234">
                  <c:v>2443.8476599999999</c:v>
                </c:pt>
                <c:pt idx="21235">
                  <c:v>2443.8476599999999</c:v>
                </c:pt>
                <c:pt idx="21236">
                  <c:v>2443.8476599999999</c:v>
                </c:pt>
                <c:pt idx="21237">
                  <c:v>2443.8476599999999</c:v>
                </c:pt>
                <c:pt idx="21238">
                  <c:v>2443.8476599999999</c:v>
                </c:pt>
                <c:pt idx="21239">
                  <c:v>2443.8476599999999</c:v>
                </c:pt>
                <c:pt idx="21240">
                  <c:v>2443.8476599999999</c:v>
                </c:pt>
                <c:pt idx="21241">
                  <c:v>2443.8476599999999</c:v>
                </c:pt>
                <c:pt idx="21242">
                  <c:v>2443.8476599999999</c:v>
                </c:pt>
                <c:pt idx="21243">
                  <c:v>2443.8476599999999</c:v>
                </c:pt>
                <c:pt idx="21244">
                  <c:v>2443.8476599999999</c:v>
                </c:pt>
                <c:pt idx="21245">
                  <c:v>2443.8476599999999</c:v>
                </c:pt>
                <c:pt idx="21246">
                  <c:v>2443.8476599999999</c:v>
                </c:pt>
                <c:pt idx="21247">
                  <c:v>2443.8476599999999</c:v>
                </c:pt>
                <c:pt idx="21248">
                  <c:v>2443.8476599999999</c:v>
                </c:pt>
                <c:pt idx="21249">
                  <c:v>2443.8476599999999</c:v>
                </c:pt>
                <c:pt idx="21250">
                  <c:v>2443.8476599999999</c:v>
                </c:pt>
                <c:pt idx="21251">
                  <c:v>2443.8476599999999</c:v>
                </c:pt>
                <c:pt idx="21252">
                  <c:v>2443.8476599999999</c:v>
                </c:pt>
                <c:pt idx="21253">
                  <c:v>2443.8476599999999</c:v>
                </c:pt>
                <c:pt idx="21254">
                  <c:v>2443.8476599999999</c:v>
                </c:pt>
                <c:pt idx="21255">
                  <c:v>2443.8476599999999</c:v>
                </c:pt>
                <c:pt idx="21256">
                  <c:v>2443.8476599999999</c:v>
                </c:pt>
                <c:pt idx="21257">
                  <c:v>2443.8476599999999</c:v>
                </c:pt>
                <c:pt idx="21258">
                  <c:v>2443.8476599999999</c:v>
                </c:pt>
                <c:pt idx="21259">
                  <c:v>2443.8476599999999</c:v>
                </c:pt>
                <c:pt idx="21260">
                  <c:v>2443.8476599999999</c:v>
                </c:pt>
                <c:pt idx="21261">
                  <c:v>2443.8476599999999</c:v>
                </c:pt>
                <c:pt idx="21262">
                  <c:v>2443.8476599999999</c:v>
                </c:pt>
                <c:pt idx="21263">
                  <c:v>2443.8476599999999</c:v>
                </c:pt>
                <c:pt idx="21264">
                  <c:v>2443.8476599999999</c:v>
                </c:pt>
                <c:pt idx="21265">
                  <c:v>2443.8476599999999</c:v>
                </c:pt>
                <c:pt idx="21266">
                  <c:v>2443.8476599999999</c:v>
                </c:pt>
                <c:pt idx="21267">
                  <c:v>2443.8476599999999</c:v>
                </c:pt>
                <c:pt idx="21268">
                  <c:v>2443.8476599999999</c:v>
                </c:pt>
                <c:pt idx="21269">
                  <c:v>2443.8476599999999</c:v>
                </c:pt>
                <c:pt idx="21270">
                  <c:v>2443.8476599999999</c:v>
                </c:pt>
                <c:pt idx="21271">
                  <c:v>2443.8476599999999</c:v>
                </c:pt>
                <c:pt idx="21272">
                  <c:v>2443.8476599999999</c:v>
                </c:pt>
                <c:pt idx="21273">
                  <c:v>2443.8476599999999</c:v>
                </c:pt>
                <c:pt idx="21274">
                  <c:v>2443.8476599999999</c:v>
                </c:pt>
                <c:pt idx="21275">
                  <c:v>2443.8476599999999</c:v>
                </c:pt>
                <c:pt idx="21276">
                  <c:v>2443.8476599999999</c:v>
                </c:pt>
                <c:pt idx="21277">
                  <c:v>2443.8476599999999</c:v>
                </c:pt>
                <c:pt idx="21278">
                  <c:v>2443.8476599999999</c:v>
                </c:pt>
                <c:pt idx="21279">
                  <c:v>2443.8476599999999</c:v>
                </c:pt>
                <c:pt idx="21280">
                  <c:v>2443.8476599999999</c:v>
                </c:pt>
                <c:pt idx="21281">
                  <c:v>2443.8476599999999</c:v>
                </c:pt>
                <c:pt idx="21282">
                  <c:v>2443.8476599999999</c:v>
                </c:pt>
                <c:pt idx="21283">
                  <c:v>2443.8476599999999</c:v>
                </c:pt>
                <c:pt idx="21284">
                  <c:v>2443.8476599999999</c:v>
                </c:pt>
                <c:pt idx="21285">
                  <c:v>2443.8476599999999</c:v>
                </c:pt>
                <c:pt idx="21286">
                  <c:v>2443.8476599999999</c:v>
                </c:pt>
                <c:pt idx="21287">
                  <c:v>2443.8476599999999</c:v>
                </c:pt>
                <c:pt idx="21288">
                  <c:v>2443.8476599999999</c:v>
                </c:pt>
                <c:pt idx="21289">
                  <c:v>2443.8476599999999</c:v>
                </c:pt>
                <c:pt idx="21290">
                  <c:v>2443.8476599999999</c:v>
                </c:pt>
                <c:pt idx="21291">
                  <c:v>2443.8476599999999</c:v>
                </c:pt>
                <c:pt idx="21292">
                  <c:v>2443.8476599999999</c:v>
                </c:pt>
                <c:pt idx="21293">
                  <c:v>2443.8476599999999</c:v>
                </c:pt>
                <c:pt idx="21294">
                  <c:v>2443.8476599999999</c:v>
                </c:pt>
                <c:pt idx="21295">
                  <c:v>2443.8476599999999</c:v>
                </c:pt>
                <c:pt idx="21296">
                  <c:v>2443.8476599999999</c:v>
                </c:pt>
                <c:pt idx="21297">
                  <c:v>2443.8476599999999</c:v>
                </c:pt>
                <c:pt idx="21298">
                  <c:v>2443.8476599999999</c:v>
                </c:pt>
                <c:pt idx="21299">
                  <c:v>2443.8476599999999</c:v>
                </c:pt>
                <c:pt idx="21300">
                  <c:v>2443.8476599999999</c:v>
                </c:pt>
                <c:pt idx="21301">
                  <c:v>2443.8476599999999</c:v>
                </c:pt>
                <c:pt idx="21302">
                  <c:v>2443.8476599999999</c:v>
                </c:pt>
                <c:pt idx="21303">
                  <c:v>2443.8476599999999</c:v>
                </c:pt>
                <c:pt idx="21304">
                  <c:v>2443.8476599999999</c:v>
                </c:pt>
                <c:pt idx="21305">
                  <c:v>2443.8476599999999</c:v>
                </c:pt>
                <c:pt idx="21306">
                  <c:v>2443.8476599999999</c:v>
                </c:pt>
                <c:pt idx="21307">
                  <c:v>2443.8476599999999</c:v>
                </c:pt>
                <c:pt idx="21308">
                  <c:v>2443.8476599999999</c:v>
                </c:pt>
                <c:pt idx="21309">
                  <c:v>2443.8476599999999</c:v>
                </c:pt>
                <c:pt idx="21310">
                  <c:v>2443.8476599999999</c:v>
                </c:pt>
                <c:pt idx="21311">
                  <c:v>2443.8476599999999</c:v>
                </c:pt>
                <c:pt idx="21312">
                  <c:v>2443.8476599999999</c:v>
                </c:pt>
                <c:pt idx="21313">
                  <c:v>2443.8476599999999</c:v>
                </c:pt>
                <c:pt idx="21314">
                  <c:v>2443.8476599999999</c:v>
                </c:pt>
                <c:pt idx="21315">
                  <c:v>2443.8476599999999</c:v>
                </c:pt>
                <c:pt idx="21316">
                  <c:v>2443.8476599999999</c:v>
                </c:pt>
                <c:pt idx="21317">
                  <c:v>2443.8476599999999</c:v>
                </c:pt>
                <c:pt idx="21318">
                  <c:v>2443.8476599999999</c:v>
                </c:pt>
                <c:pt idx="21319">
                  <c:v>2443.8476599999999</c:v>
                </c:pt>
                <c:pt idx="21320">
                  <c:v>2443.8476599999999</c:v>
                </c:pt>
                <c:pt idx="21321">
                  <c:v>2443.8476599999999</c:v>
                </c:pt>
                <c:pt idx="21322">
                  <c:v>2443.8476599999999</c:v>
                </c:pt>
                <c:pt idx="21323">
                  <c:v>2443.8476599999999</c:v>
                </c:pt>
                <c:pt idx="21324">
                  <c:v>2443.8476599999999</c:v>
                </c:pt>
                <c:pt idx="21325">
                  <c:v>2443.8476599999999</c:v>
                </c:pt>
                <c:pt idx="21326">
                  <c:v>2443.8476599999999</c:v>
                </c:pt>
                <c:pt idx="21327">
                  <c:v>2443.8476599999999</c:v>
                </c:pt>
                <c:pt idx="21328">
                  <c:v>2443.8476599999999</c:v>
                </c:pt>
                <c:pt idx="21329">
                  <c:v>2443.8476599999999</c:v>
                </c:pt>
                <c:pt idx="21330">
                  <c:v>2443.8476599999999</c:v>
                </c:pt>
                <c:pt idx="21331">
                  <c:v>2443.8476599999999</c:v>
                </c:pt>
                <c:pt idx="21332">
                  <c:v>2443.8476599999999</c:v>
                </c:pt>
                <c:pt idx="21333">
                  <c:v>2443.8476599999999</c:v>
                </c:pt>
                <c:pt idx="21334">
                  <c:v>2443.8476599999999</c:v>
                </c:pt>
                <c:pt idx="21335">
                  <c:v>2443.8476599999999</c:v>
                </c:pt>
                <c:pt idx="21336">
                  <c:v>2443.8476599999999</c:v>
                </c:pt>
                <c:pt idx="21337">
                  <c:v>2443.8476599999999</c:v>
                </c:pt>
                <c:pt idx="21338">
                  <c:v>2443.8476599999999</c:v>
                </c:pt>
                <c:pt idx="21339">
                  <c:v>2443.8476599999999</c:v>
                </c:pt>
                <c:pt idx="21340">
                  <c:v>2443.8476599999999</c:v>
                </c:pt>
                <c:pt idx="21341">
                  <c:v>2443.8476599999999</c:v>
                </c:pt>
                <c:pt idx="21342">
                  <c:v>2443.8476599999999</c:v>
                </c:pt>
                <c:pt idx="21343">
                  <c:v>2443.8476599999999</c:v>
                </c:pt>
                <c:pt idx="21344">
                  <c:v>2443.8476599999999</c:v>
                </c:pt>
                <c:pt idx="21345">
                  <c:v>2443.8476599999999</c:v>
                </c:pt>
                <c:pt idx="21346">
                  <c:v>2443.8476599999999</c:v>
                </c:pt>
                <c:pt idx="21347">
                  <c:v>2443.8476599999999</c:v>
                </c:pt>
                <c:pt idx="21348">
                  <c:v>2443.8476599999999</c:v>
                </c:pt>
                <c:pt idx="21349">
                  <c:v>2443.8476599999999</c:v>
                </c:pt>
                <c:pt idx="21350">
                  <c:v>2443.8476599999999</c:v>
                </c:pt>
                <c:pt idx="21351">
                  <c:v>2443.8476599999999</c:v>
                </c:pt>
                <c:pt idx="21352">
                  <c:v>2443.8476599999999</c:v>
                </c:pt>
                <c:pt idx="21353">
                  <c:v>2443.8476599999999</c:v>
                </c:pt>
                <c:pt idx="21354">
                  <c:v>2443.8476599999999</c:v>
                </c:pt>
                <c:pt idx="21355">
                  <c:v>2443.8476599999999</c:v>
                </c:pt>
                <c:pt idx="21356">
                  <c:v>2443.8476599999999</c:v>
                </c:pt>
                <c:pt idx="21357">
                  <c:v>2443.8476599999999</c:v>
                </c:pt>
                <c:pt idx="21358">
                  <c:v>2443.8476599999999</c:v>
                </c:pt>
                <c:pt idx="21359">
                  <c:v>2443.8476599999999</c:v>
                </c:pt>
                <c:pt idx="21360">
                  <c:v>2443.8476599999999</c:v>
                </c:pt>
                <c:pt idx="21361">
                  <c:v>2443.8476599999999</c:v>
                </c:pt>
                <c:pt idx="21362">
                  <c:v>2443.8476599999999</c:v>
                </c:pt>
                <c:pt idx="21363">
                  <c:v>2443.8476599999999</c:v>
                </c:pt>
                <c:pt idx="21364">
                  <c:v>2443.8476599999999</c:v>
                </c:pt>
                <c:pt idx="21365">
                  <c:v>2443.8476599999999</c:v>
                </c:pt>
                <c:pt idx="21366">
                  <c:v>2443.8476599999999</c:v>
                </c:pt>
                <c:pt idx="21367">
                  <c:v>2443.8476599999999</c:v>
                </c:pt>
                <c:pt idx="21368">
                  <c:v>2443.8476599999999</c:v>
                </c:pt>
                <c:pt idx="21369">
                  <c:v>2443.8476599999999</c:v>
                </c:pt>
                <c:pt idx="21370">
                  <c:v>2443.8476599999999</c:v>
                </c:pt>
                <c:pt idx="21371">
                  <c:v>2443.8476599999999</c:v>
                </c:pt>
                <c:pt idx="21372">
                  <c:v>2443.8476599999999</c:v>
                </c:pt>
                <c:pt idx="21373">
                  <c:v>2443.8476599999999</c:v>
                </c:pt>
                <c:pt idx="21374">
                  <c:v>2443.8476599999999</c:v>
                </c:pt>
                <c:pt idx="21375">
                  <c:v>2443.8476599999999</c:v>
                </c:pt>
                <c:pt idx="21376">
                  <c:v>2443.8476599999999</c:v>
                </c:pt>
                <c:pt idx="21377">
                  <c:v>2443.8476599999999</c:v>
                </c:pt>
                <c:pt idx="21378">
                  <c:v>2443.8476599999999</c:v>
                </c:pt>
                <c:pt idx="21379">
                  <c:v>2443.8476599999999</c:v>
                </c:pt>
                <c:pt idx="21380">
                  <c:v>2443.8476599999999</c:v>
                </c:pt>
                <c:pt idx="21381">
                  <c:v>2443.8476599999999</c:v>
                </c:pt>
                <c:pt idx="21382">
                  <c:v>2443.8476599999999</c:v>
                </c:pt>
                <c:pt idx="21383">
                  <c:v>2443.8476599999999</c:v>
                </c:pt>
                <c:pt idx="21384">
                  <c:v>2443.8476599999999</c:v>
                </c:pt>
                <c:pt idx="21385">
                  <c:v>2443.8476599999999</c:v>
                </c:pt>
                <c:pt idx="21386">
                  <c:v>2443.8476599999999</c:v>
                </c:pt>
                <c:pt idx="21387">
                  <c:v>2443.8476599999999</c:v>
                </c:pt>
                <c:pt idx="21388">
                  <c:v>2443.8476599999999</c:v>
                </c:pt>
                <c:pt idx="21389">
                  <c:v>2443.8476599999999</c:v>
                </c:pt>
                <c:pt idx="21390">
                  <c:v>2443.8476599999999</c:v>
                </c:pt>
                <c:pt idx="21391">
                  <c:v>2443.8476599999999</c:v>
                </c:pt>
                <c:pt idx="21392">
                  <c:v>2443.8476599999999</c:v>
                </c:pt>
                <c:pt idx="21393">
                  <c:v>2443.8476599999999</c:v>
                </c:pt>
                <c:pt idx="21394">
                  <c:v>2443.8476599999999</c:v>
                </c:pt>
                <c:pt idx="21395">
                  <c:v>2443.8476599999999</c:v>
                </c:pt>
                <c:pt idx="21396">
                  <c:v>2443.8476599999999</c:v>
                </c:pt>
                <c:pt idx="21397">
                  <c:v>2443.8476599999999</c:v>
                </c:pt>
                <c:pt idx="21398">
                  <c:v>2443.8476599999999</c:v>
                </c:pt>
                <c:pt idx="21399">
                  <c:v>2443.8476599999999</c:v>
                </c:pt>
                <c:pt idx="21400">
                  <c:v>2443.8476599999999</c:v>
                </c:pt>
                <c:pt idx="21401">
                  <c:v>2443.8476599999999</c:v>
                </c:pt>
                <c:pt idx="21402">
                  <c:v>2443.8476599999999</c:v>
                </c:pt>
                <c:pt idx="21403">
                  <c:v>2443.8476599999999</c:v>
                </c:pt>
                <c:pt idx="21404">
                  <c:v>2443.8476599999999</c:v>
                </c:pt>
                <c:pt idx="21405">
                  <c:v>2443.8476599999999</c:v>
                </c:pt>
                <c:pt idx="21406">
                  <c:v>2443.8476599999999</c:v>
                </c:pt>
                <c:pt idx="21407">
                  <c:v>2443.8476599999999</c:v>
                </c:pt>
                <c:pt idx="21408">
                  <c:v>2443.8476599999999</c:v>
                </c:pt>
                <c:pt idx="21409">
                  <c:v>2443.8476599999999</c:v>
                </c:pt>
                <c:pt idx="21410">
                  <c:v>2443.8476599999999</c:v>
                </c:pt>
                <c:pt idx="21411">
                  <c:v>2443.8476599999999</c:v>
                </c:pt>
                <c:pt idx="21412">
                  <c:v>2443.8476599999999</c:v>
                </c:pt>
                <c:pt idx="21413">
                  <c:v>2443.8476599999999</c:v>
                </c:pt>
                <c:pt idx="21414">
                  <c:v>2443.8476599999999</c:v>
                </c:pt>
                <c:pt idx="21415">
                  <c:v>2443.8476599999999</c:v>
                </c:pt>
                <c:pt idx="21416">
                  <c:v>2443.8476599999999</c:v>
                </c:pt>
                <c:pt idx="21417">
                  <c:v>2443.8476599999999</c:v>
                </c:pt>
                <c:pt idx="21418">
                  <c:v>2443.8476599999999</c:v>
                </c:pt>
                <c:pt idx="21419">
                  <c:v>2443.8476599999999</c:v>
                </c:pt>
                <c:pt idx="21420">
                  <c:v>2443.8476599999999</c:v>
                </c:pt>
                <c:pt idx="21421">
                  <c:v>2443.8476599999999</c:v>
                </c:pt>
                <c:pt idx="21422">
                  <c:v>2443.8476599999999</c:v>
                </c:pt>
                <c:pt idx="21423">
                  <c:v>2443.8476599999999</c:v>
                </c:pt>
                <c:pt idx="21424">
                  <c:v>2443.8476599999999</c:v>
                </c:pt>
                <c:pt idx="21425">
                  <c:v>2443.8476599999999</c:v>
                </c:pt>
                <c:pt idx="21426">
                  <c:v>2443.8476599999999</c:v>
                </c:pt>
                <c:pt idx="21427">
                  <c:v>2443.8476599999999</c:v>
                </c:pt>
                <c:pt idx="21428">
                  <c:v>2443.8476599999999</c:v>
                </c:pt>
                <c:pt idx="21429">
                  <c:v>2443.8476599999999</c:v>
                </c:pt>
                <c:pt idx="21430">
                  <c:v>2443.8476599999999</c:v>
                </c:pt>
                <c:pt idx="21431">
                  <c:v>2443.8476599999999</c:v>
                </c:pt>
                <c:pt idx="21432">
                  <c:v>2443.8476599999999</c:v>
                </c:pt>
                <c:pt idx="21433">
                  <c:v>2443.8476599999999</c:v>
                </c:pt>
                <c:pt idx="21434">
                  <c:v>2443.8476599999999</c:v>
                </c:pt>
                <c:pt idx="21435">
                  <c:v>2443.8476599999999</c:v>
                </c:pt>
                <c:pt idx="21436">
                  <c:v>2443.8476599999999</c:v>
                </c:pt>
                <c:pt idx="21437">
                  <c:v>2443.8476599999999</c:v>
                </c:pt>
                <c:pt idx="21438">
                  <c:v>2443.8476599999999</c:v>
                </c:pt>
                <c:pt idx="21439">
                  <c:v>2443.8476599999999</c:v>
                </c:pt>
                <c:pt idx="21440">
                  <c:v>2443.8476599999999</c:v>
                </c:pt>
                <c:pt idx="21441">
                  <c:v>2443.8476599999999</c:v>
                </c:pt>
                <c:pt idx="21442">
                  <c:v>2443.8476599999999</c:v>
                </c:pt>
                <c:pt idx="21443">
                  <c:v>2443.8476599999999</c:v>
                </c:pt>
                <c:pt idx="21444">
                  <c:v>2443.8476599999999</c:v>
                </c:pt>
                <c:pt idx="21445">
                  <c:v>2443.8476599999999</c:v>
                </c:pt>
                <c:pt idx="21446">
                  <c:v>2443.8476599999999</c:v>
                </c:pt>
                <c:pt idx="21447">
                  <c:v>2443.8476599999999</c:v>
                </c:pt>
                <c:pt idx="21448">
                  <c:v>2443.8476599999999</c:v>
                </c:pt>
                <c:pt idx="21449">
                  <c:v>2443.8476599999999</c:v>
                </c:pt>
                <c:pt idx="21450">
                  <c:v>2443.8476599999999</c:v>
                </c:pt>
                <c:pt idx="21451">
                  <c:v>2443.8476599999999</c:v>
                </c:pt>
                <c:pt idx="21452">
                  <c:v>2443.8476599999999</c:v>
                </c:pt>
                <c:pt idx="21453">
                  <c:v>2443.8476599999999</c:v>
                </c:pt>
                <c:pt idx="21454">
                  <c:v>2443.8476599999999</c:v>
                </c:pt>
                <c:pt idx="21455">
                  <c:v>2443.8476599999999</c:v>
                </c:pt>
                <c:pt idx="21456">
                  <c:v>2443.8476599999999</c:v>
                </c:pt>
                <c:pt idx="21457">
                  <c:v>2443.8476599999999</c:v>
                </c:pt>
                <c:pt idx="21458">
                  <c:v>2443.8476599999999</c:v>
                </c:pt>
                <c:pt idx="21459">
                  <c:v>2443.8476599999999</c:v>
                </c:pt>
                <c:pt idx="21460">
                  <c:v>2443.8476599999999</c:v>
                </c:pt>
                <c:pt idx="21461">
                  <c:v>2443.8476599999999</c:v>
                </c:pt>
                <c:pt idx="21462">
                  <c:v>2443.8476599999999</c:v>
                </c:pt>
                <c:pt idx="21463">
                  <c:v>2443.8476599999999</c:v>
                </c:pt>
                <c:pt idx="21464">
                  <c:v>2443.8476599999999</c:v>
                </c:pt>
                <c:pt idx="21465">
                  <c:v>2443.8476599999999</c:v>
                </c:pt>
                <c:pt idx="21466">
                  <c:v>2443.8476599999999</c:v>
                </c:pt>
                <c:pt idx="21467">
                  <c:v>2443.8476599999999</c:v>
                </c:pt>
                <c:pt idx="21468">
                  <c:v>2443.8476599999999</c:v>
                </c:pt>
                <c:pt idx="21469">
                  <c:v>2443.8476599999999</c:v>
                </c:pt>
                <c:pt idx="21470">
                  <c:v>2443.8476599999999</c:v>
                </c:pt>
                <c:pt idx="21471">
                  <c:v>2443.8476599999999</c:v>
                </c:pt>
                <c:pt idx="21472">
                  <c:v>2443.8476599999999</c:v>
                </c:pt>
                <c:pt idx="21473">
                  <c:v>2443.8476599999999</c:v>
                </c:pt>
                <c:pt idx="21474">
                  <c:v>2443.8476599999999</c:v>
                </c:pt>
                <c:pt idx="21475">
                  <c:v>2443.8476599999999</c:v>
                </c:pt>
                <c:pt idx="21476">
                  <c:v>2443.8476599999999</c:v>
                </c:pt>
                <c:pt idx="21477">
                  <c:v>2443.8476599999999</c:v>
                </c:pt>
                <c:pt idx="21478">
                  <c:v>2443.8476599999999</c:v>
                </c:pt>
                <c:pt idx="21479">
                  <c:v>2443.8476599999999</c:v>
                </c:pt>
                <c:pt idx="21480">
                  <c:v>2443.8476599999999</c:v>
                </c:pt>
                <c:pt idx="21481">
                  <c:v>2443.8476599999999</c:v>
                </c:pt>
                <c:pt idx="21482">
                  <c:v>2443.8476599999999</c:v>
                </c:pt>
                <c:pt idx="21483">
                  <c:v>2443.8476599999999</c:v>
                </c:pt>
                <c:pt idx="21484">
                  <c:v>2443.8476599999999</c:v>
                </c:pt>
                <c:pt idx="21485">
                  <c:v>2443.8476599999999</c:v>
                </c:pt>
                <c:pt idx="21486">
                  <c:v>2443.8476599999999</c:v>
                </c:pt>
                <c:pt idx="21487">
                  <c:v>2443.8476599999999</c:v>
                </c:pt>
                <c:pt idx="21488">
                  <c:v>2443.8476599999999</c:v>
                </c:pt>
                <c:pt idx="21489">
                  <c:v>2443.8476599999999</c:v>
                </c:pt>
                <c:pt idx="21490">
                  <c:v>2443.8476599999999</c:v>
                </c:pt>
                <c:pt idx="21491">
                  <c:v>2443.8476599999999</c:v>
                </c:pt>
                <c:pt idx="21492">
                  <c:v>2443.8476599999999</c:v>
                </c:pt>
                <c:pt idx="21493">
                  <c:v>2443.8476599999999</c:v>
                </c:pt>
                <c:pt idx="21494">
                  <c:v>2443.8476599999999</c:v>
                </c:pt>
                <c:pt idx="21495">
                  <c:v>2443.8476599999999</c:v>
                </c:pt>
                <c:pt idx="21496">
                  <c:v>2443.8476599999999</c:v>
                </c:pt>
                <c:pt idx="21497">
                  <c:v>2443.8476599999999</c:v>
                </c:pt>
                <c:pt idx="21498">
                  <c:v>2443.8476599999999</c:v>
                </c:pt>
                <c:pt idx="21499">
                  <c:v>2443.8476599999999</c:v>
                </c:pt>
                <c:pt idx="21500">
                  <c:v>2443.8476599999999</c:v>
                </c:pt>
                <c:pt idx="21501">
                  <c:v>2443.8476599999999</c:v>
                </c:pt>
                <c:pt idx="21502">
                  <c:v>2443.8476599999999</c:v>
                </c:pt>
                <c:pt idx="21503">
                  <c:v>2443.8476599999999</c:v>
                </c:pt>
                <c:pt idx="21504">
                  <c:v>2443.8476599999999</c:v>
                </c:pt>
                <c:pt idx="21505">
                  <c:v>2443.8476599999999</c:v>
                </c:pt>
                <c:pt idx="21506">
                  <c:v>2443.8476599999999</c:v>
                </c:pt>
                <c:pt idx="21507">
                  <c:v>2443.8476599999999</c:v>
                </c:pt>
                <c:pt idx="21508">
                  <c:v>2443.8476599999999</c:v>
                </c:pt>
                <c:pt idx="21509">
                  <c:v>2443.8476599999999</c:v>
                </c:pt>
                <c:pt idx="21510">
                  <c:v>2443.8476599999999</c:v>
                </c:pt>
                <c:pt idx="21511">
                  <c:v>2443.8476599999999</c:v>
                </c:pt>
                <c:pt idx="21512">
                  <c:v>2443.8476599999999</c:v>
                </c:pt>
                <c:pt idx="21513">
                  <c:v>2443.8476599999999</c:v>
                </c:pt>
                <c:pt idx="21514">
                  <c:v>2443.8476599999999</c:v>
                </c:pt>
                <c:pt idx="21515">
                  <c:v>2443.8476599999999</c:v>
                </c:pt>
                <c:pt idx="21516">
                  <c:v>2443.8476599999999</c:v>
                </c:pt>
                <c:pt idx="21517">
                  <c:v>2443.8476599999999</c:v>
                </c:pt>
                <c:pt idx="21518">
                  <c:v>2443.8476599999999</c:v>
                </c:pt>
                <c:pt idx="21519">
                  <c:v>2443.8476599999999</c:v>
                </c:pt>
                <c:pt idx="21520">
                  <c:v>2443.8476599999999</c:v>
                </c:pt>
                <c:pt idx="21521">
                  <c:v>2443.8476599999999</c:v>
                </c:pt>
                <c:pt idx="21522">
                  <c:v>2443.8476599999999</c:v>
                </c:pt>
                <c:pt idx="21523">
                  <c:v>2443.8476599999999</c:v>
                </c:pt>
                <c:pt idx="21524">
                  <c:v>2443.8476599999999</c:v>
                </c:pt>
                <c:pt idx="21525">
                  <c:v>2443.8476599999999</c:v>
                </c:pt>
                <c:pt idx="21526">
                  <c:v>2443.8476599999999</c:v>
                </c:pt>
                <c:pt idx="21527">
                  <c:v>2443.8476599999999</c:v>
                </c:pt>
                <c:pt idx="21528">
                  <c:v>2443.8476599999999</c:v>
                </c:pt>
                <c:pt idx="21529">
                  <c:v>2443.8476599999999</c:v>
                </c:pt>
                <c:pt idx="21530">
                  <c:v>2443.8476599999999</c:v>
                </c:pt>
                <c:pt idx="21531">
                  <c:v>2443.8476599999999</c:v>
                </c:pt>
                <c:pt idx="21532">
                  <c:v>2443.8476599999999</c:v>
                </c:pt>
                <c:pt idx="21533">
                  <c:v>2443.8476599999999</c:v>
                </c:pt>
                <c:pt idx="21534">
                  <c:v>2443.8476599999999</c:v>
                </c:pt>
                <c:pt idx="21535">
                  <c:v>2443.8476599999999</c:v>
                </c:pt>
                <c:pt idx="21536">
                  <c:v>2443.8476599999999</c:v>
                </c:pt>
                <c:pt idx="21537">
                  <c:v>2443.8476599999999</c:v>
                </c:pt>
                <c:pt idx="21538">
                  <c:v>2443.8476599999999</c:v>
                </c:pt>
                <c:pt idx="21539">
                  <c:v>2443.8476599999999</c:v>
                </c:pt>
                <c:pt idx="21540">
                  <c:v>2443.8476599999999</c:v>
                </c:pt>
                <c:pt idx="21541">
                  <c:v>2443.8476599999999</c:v>
                </c:pt>
                <c:pt idx="21542">
                  <c:v>2443.8476599999999</c:v>
                </c:pt>
                <c:pt idx="21543">
                  <c:v>2443.8476599999999</c:v>
                </c:pt>
                <c:pt idx="21544">
                  <c:v>2443.8476599999999</c:v>
                </c:pt>
                <c:pt idx="21545">
                  <c:v>2443.8476599999999</c:v>
                </c:pt>
                <c:pt idx="21546">
                  <c:v>2443.8476599999999</c:v>
                </c:pt>
                <c:pt idx="21547">
                  <c:v>2443.8476599999999</c:v>
                </c:pt>
                <c:pt idx="21548">
                  <c:v>2443.8476599999999</c:v>
                </c:pt>
                <c:pt idx="21549">
                  <c:v>2443.8476599999999</c:v>
                </c:pt>
                <c:pt idx="21550">
                  <c:v>2441.40625</c:v>
                </c:pt>
                <c:pt idx="21551">
                  <c:v>2443.8476599999999</c:v>
                </c:pt>
                <c:pt idx="21552">
                  <c:v>2443.8476599999999</c:v>
                </c:pt>
                <c:pt idx="21553">
                  <c:v>2443.8476599999999</c:v>
                </c:pt>
                <c:pt idx="21554">
                  <c:v>2443.8476599999999</c:v>
                </c:pt>
                <c:pt idx="21555">
                  <c:v>2443.8476599999999</c:v>
                </c:pt>
                <c:pt idx="21556">
                  <c:v>2443.8476599999999</c:v>
                </c:pt>
                <c:pt idx="21557">
                  <c:v>2443.8476599999999</c:v>
                </c:pt>
                <c:pt idx="21558">
                  <c:v>2443.8476599999999</c:v>
                </c:pt>
                <c:pt idx="21559">
                  <c:v>2443.8476599999999</c:v>
                </c:pt>
                <c:pt idx="21560">
                  <c:v>2443.8476599999999</c:v>
                </c:pt>
                <c:pt idx="21561">
                  <c:v>2443.8476599999999</c:v>
                </c:pt>
                <c:pt idx="21562">
                  <c:v>2443.8476599999999</c:v>
                </c:pt>
                <c:pt idx="21563">
                  <c:v>2443.8476599999999</c:v>
                </c:pt>
                <c:pt idx="21564">
                  <c:v>2443.8476599999999</c:v>
                </c:pt>
                <c:pt idx="21565">
                  <c:v>2443.8476599999999</c:v>
                </c:pt>
                <c:pt idx="21566">
                  <c:v>2443.8476599999999</c:v>
                </c:pt>
                <c:pt idx="21567">
                  <c:v>2443.8476599999999</c:v>
                </c:pt>
                <c:pt idx="21568">
                  <c:v>2443.8476599999999</c:v>
                </c:pt>
                <c:pt idx="21569">
                  <c:v>2443.8476599999999</c:v>
                </c:pt>
                <c:pt idx="21570">
                  <c:v>2443.8476599999999</c:v>
                </c:pt>
                <c:pt idx="21571">
                  <c:v>2443.8476599999999</c:v>
                </c:pt>
                <c:pt idx="21572">
                  <c:v>2443.8476599999999</c:v>
                </c:pt>
                <c:pt idx="21573">
                  <c:v>2443.8476599999999</c:v>
                </c:pt>
                <c:pt idx="21574">
                  <c:v>2443.8476599999999</c:v>
                </c:pt>
                <c:pt idx="21575">
                  <c:v>2443.8476599999999</c:v>
                </c:pt>
                <c:pt idx="21576">
                  <c:v>2443.8476599999999</c:v>
                </c:pt>
                <c:pt idx="21577">
                  <c:v>2443.8476599999999</c:v>
                </c:pt>
                <c:pt idx="21578">
                  <c:v>2443.8476599999999</c:v>
                </c:pt>
                <c:pt idx="21579">
                  <c:v>2443.8476599999999</c:v>
                </c:pt>
                <c:pt idx="21580">
                  <c:v>2443.8476599999999</c:v>
                </c:pt>
                <c:pt idx="21581">
                  <c:v>2443.8476599999999</c:v>
                </c:pt>
                <c:pt idx="21582">
                  <c:v>2443.8476599999999</c:v>
                </c:pt>
                <c:pt idx="21583">
                  <c:v>2443.8476599999999</c:v>
                </c:pt>
                <c:pt idx="21584">
                  <c:v>2443.8476599999999</c:v>
                </c:pt>
                <c:pt idx="21585">
                  <c:v>2443.8476599999999</c:v>
                </c:pt>
                <c:pt idx="21586">
                  <c:v>2443.8476599999999</c:v>
                </c:pt>
                <c:pt idx="21587">
                  <c:v>2443.8476599999999</c:v>
                </c:pt>
                <c:pt idx="21588">
                  <c:v>2443.8476599999999</c:v>
                </c:pt>
                <c:pt idx="21589">
                  <c:v>2443.8476599999999</c:v>
                </c:pt>
                <c:pt idx="21590">
                  <c:v>2443.8476599999999</c:v>
                </c:pt>
                <c:pt idx="21591">
                  <c:v>2443.8476599999999</c:v>
                </c:pt>
                <c:pt idx="21592">
                  <c:v>2443.8476599999999</c:v>
                </c:pt>
                <c:pt idx="21593">
                  <c:v>2443.8476599999999</c:v>
                </c:pt>
                <c:pt idx="21594">
                  <c:v>2443.8476599999999</c:v>
                </c:pt>
                <c:pt idx="21595">
                  <c:v>2443.8476599999999</c:v>
                </c:pt>
                <c:pt idx="21596">
                  <c:v>2443.8476599999999</c:v>
                </c:pt>
                <c:pt idx="21597">
                  <c:v>2443.8476599999999</c:v>
                </c:pt>
                <c:pt idx="21598">
                  <c:v>2443.8476599999999</c:v>
                </c:pt>
                <c:pt idx="21599">
                  <c:v>2443.8476599999999</c:v>
                </c:pt>
                <c:pt idx="21600">
                  <c:v>2443.8476599999999</c:v>
                </c:pt>
                <c:pt idx="21601">
                  <c:v>2443.8476599999999</c:v>
                </c:pt>
                <c:pt idx="21602">
                  <c:v>2443.8476599999999</c:v>
                </c:pt>
                <c:pt idx="21603">
                  <c:v>2443.8476599999999</c:v>
                </c:pt>
                <c:pt idx="21604">
                  <c:v>2443.8476599999999</c:v>
                </c:pt>
                <c:pt idx="21605">
                  <c:v>2443.8476599999999</c:v>
                </c:pt>
                <c:pt idx="21606">
                  <c:v>2443.8476599999999</c:v>
                </c:pt>
                <c:pt idx="21607">
                  <c:v>2443.8476599999999</c:v>
                </c:pt>
                <c:pt idx="21608">
                  <c:v>2443.8476599999999</c:v>
                </c:pt>
                <c:pt idx="21609">
                  <c:v>2443.8476599999999</c:v>
                </c:pt>
                <c:pt idx="21610">
                  <c:v>2443.8476599999999</c:v>
                </c:pt>
                <c:pt idx="21611">
                  <c:v>2443.8476599999999</c:v>
                </c:pt>
                <c:pt idx="21612">
                  <c:v>2443.8476599999999</c:v>
                </c:pt>
                <c:pt idx="21613">
                  <c:v>2443.8476599999999</c:v>
                </c:pt>
                <c:pt idx="21614">
                  <c:v>2443.8476599999999</c:v>
                </c:pt>
                <c:pt idx="21615">
                  <c:v>2443.8476599999999</c:v>
                </c:pt>
                <c:pt idx="21616">
                  <c:v>2443.8476599999999</c:v>
                </c:pt>
                <c:pt idx="21617">
                  <c:v>2443.8476599999999</c:v>
                </c:pt>
                <c:pt idx="21618">
                  <c:v>2443.8476599999999</c:v>
                </c:pt>
                <c:pt idx="21619">
                  <c:v>2443.8476599999999</c:v>
                </c:pt>
                <c:pt idx="21620">
                  <c:v>2443.8476599999999</c:v>
                </c:pt>
                <c:pt idx="21621">
                  <c:v>2443.8476599999999</c:v>
                </c:pt>
                <c:pt idx="21622">
                  <c:v>2443.8476599999999</c:v>
                </c:pt>
                <c:pt idx="21623">
                  <c:v>2443.8476599999999</c:v>
                </c:pt>
                <c:pt idx="21624">
                  <c:v>2443.8476599999999</c:v>
                </c:pt>
                <c:pt idx="21625">
                  <c:v>2443.8476599999999</c:v>
                </c:pt>
                <c:pt idx="21626">
                  <c:v>2443.8476599999999</c:v>
                </c:pt>
                <c:pt idx="21627">
                  <c:v>2443.8476599999999</c:v>
                </c:pt>
                <c:pt idx="21628">
                  <c:v>2443.8476599999999</c:v>
                </c:pt>
                <c:pt idx="21629">
                  <c:v>2443.8476599999999</c:v>
                </c:pt>
                <c:pt idx="21630">
                  <c:v>2443.8476599999999</c:v>
                </c:pt>
                <c:pt idx="21631">
                  <c:v>2443.8476599999999</c:v>
                </c:pt>
                <c:pt idx="21632">
                  <c:v>2443.8476599999999</c:v>
                </c:pt>
                <c:pt idx="21633">
                  <c:v>2443.8476599999999</c:v>
                </c:pt>
                <c:pt idx="21634">
                  <c:v>2443.8476599999999</c:v>
                </c:pt>
                <c:pt idx="21635">
                  <c:v>2443.8476599999999</c:v>
                </c:pt>
                <c:pt idx="21636">
                  <c:v>2443.8476599999999</c:v>
                </c:pt>
                <c:pt idx="21637">
                  <c:v>2443.8476599999999</c:v>
                </c:pt>
                <c:pt idx="21638">
                  <c:v>2443.8476599999999</c:v>
                </c:pt>
                <c:pt idx="21639">
                  <c:v>2443.8476599999999</c:v>
                </c:pt>
                <c:pt idx="21640">
                  <c:v>2443.8476599999999</c:v>
                </c:pt>
                <c:pt idx="21641">
                  <c:v>2443.8476599999999</c:v>
                </c:pt>
                <c:pt idx="21642">
                  <c:v>2443.8476599999999</c:v>
                </c:pt>
                <c:pt idx="21643">
                  <c:v>2443.8476599999999</c:v>
                </c:pt>
                <c:pt idx="21644">
                  <c:v>2443.8476599999999</c:v>
                </c:pt>
                <c:pt idx="21645">
                  <c:v>2443.8476599999999</c:v>
                </c:pt>
                <c:pt idx="21646">
                  <c:v>2443.8476599999999</c:v>
                </c:pt>
                <c:pt idx="21647">
                  <c:v>2443.8476599999999</c:v>
                </c:pt>
                <c:pt idx="21648">
                  <c:v>2443.8476599999999</c:v>
                </c:pt>
                <c:pt idx="21649">
                  <c:v>2443.8476599999999</c:v>
                </c:pt>
                <c:pt idx="21650">
                  <c:v>2443.8476599999999</c:v>
                </c:pt>
                <c:pt idx="21651">
                  <c:v>2443.8476599999999</c:v>
                </c:pt>
                <c:pt idx="21652">
                  <c:v>2443.8476599999999</c:v>
                </c:pt>
                <c:pt idx="21653">
                  <c:v>2443.8476599999999</c:v>
                </c:pt>
                <c:pt idx="21654">
                  <c:v>2443.8476599999999</c:v>
                </c:pt>
                <c:pt idx="21655">
                  <c:v>2443.8476599999999</c:v>
                </c:pt>
                <c:pt idx="21656">
                  <c:v>2443.8476599999999</c:v>
                </c:pt>
                <c:pt idx="21657">
                  <c:v>2443.8476599999999</c:v>
                </c:pt>
                <c:pt idx="21658">
                  <c:v>2443.8476599999999</c:v>
                </c:pt>
                <c:pt idx="21659">
                  <c:v>2443.8476599999999</c:v>
                </c:pt>
                <c:pt idx="21660">
                  <c:v>2443.8476599999999</c:v>
                </c:pt>
                <c:pt idx="21661">
                  <c:v>2443.8476599999999</c:v>
                </c:pt>
                <c:pt idx="21662">
                  <c:v>2443.8476599999999</c:v>
                </c:pt>
                <c:pt idx="21663">
                  <c:v>2443.8476599999999</c:v>
                </c:pt>
                <c:pt idx="21664">
                  <c:v>2443.8476599999999</c:v>
                </c:pt>
                <c:pt idx="21665">
                  <c:v>2443.8476599999999</c:v>
                </c:pt>
                <c:pt idx="21666">
                  <c:v>2443.8476599999999</c:v>
                </c:pt>
                <c:pt idx="21667">
                  <c:v>2443.8476599999999</c:v>
                </c:pt>
                <c:pt idx="21668">
                  <c:v>2443.8476599999999</c:v>
                </c:pt>
                <c:pt idx="21669">
                  <c:v>2443.8476599999999</c:v>
                </c:pt>
                <c:pt idx="21670">
                  <c:v>2443.8476599999999</c:v>
                </c:pt>
                <c:pt idx="21671">
                  <c:v>2443.8476599999999</c:v>
                </c:pt>
                <c:pt idx="21672">
                  <c:v>2443.8476599999999</c:v>
                </c:pt>
                <c:pt idx="21673">
                  <c:v>2443.8476599999999</c:v>
                </c:pt>
                <c:pt idx="21674">
                  <c:v>2443.8476599999999</c:v>
                </c:pt>
                <c:pt idx="21675">
                  <c:v>2443.8476599999999</c:v>
                </c:pt>
                <c:pt idx="21676">
                  <c:v>2443.8476599999999</c:v>
                </c:pt>
                <c:pt idx="21677">
                  <c:v>2443.8476599999999</c:v>
                </c:pt>
                <c:pt idx="21678">
                  <c:v>2443.8476599999999</c:v>
                </c:pt>
                <c:pt idx="21679">
                  <c:v>2443.8476599999999</c:v>
                </c:pt>
                <c:pt idx="21680">
                  <c:v>2443.8476599999999</c:v>
                </c:pt>
                <c:pt idx="21681">
                  <c:v>2443.8476599999999</c:v>
                </c:pt>
                <c:pt idx="21682">
                  <c:v>2443.8476599999999</c:v>
                </c:pt>
                <c:pt idx="21683">
                  <c:v>2443.8476599999999</c:v>
                </c:pt>
                <c:pt idx="21684">
                  <c:v>2443.8476599999999</c:v>
                </c:pt>
                <c:pt idx="21685">
                  <c:v>2443.8476599999999</c:v>
                </c:pt>
                <c:pt idx="21686">
                  <c:v>2443.8476599999999</c:v>
                </c:pt>
                <c:pt idx="21687">
                  <c:v>2443.8476599999999</c:v>
                </c:pt>
                <c:pt idx="21688">
                  <c:v>2443.8476599999999</c:v>
                </c:pt>
                <c:pt idx="21689">
                  <c:v>2443.8476599999999</c:v>
                </c:pt>
                <c:pt idx="21690">
                  <c:v>2443.8476599999999</c:v>
                </c:pt>
                <c:pt idx="21691">
                  <c:v>2443.8476599999999</c:v>
                </c:pt>
                <c:pt idx="21692">
                  <c:v>2443.8476599999999</c:v>
                </c:pt>
                <c:pt idx="21693">
                  <c:v>2443.8476599999999</c:v>
                </c:pt>
                <c:pt idx="21694">
                  <c:v>2443.8476599999999</c:v>
                </c:pt>
                <c:pt idx="21695">
                  <c:v>2443.8476599999999</c:v>
                </c:pt>
                <c:pt idx="21696">
                  <c:v>2443.8476599999999</c:v>
                </c:pt>
                <c:pt idx="21697">
                  <c:v>2443.8476599999999</c:v>
                </c:pt>
                <c:pt idx="21698">
                  <c:v>2443.8476599999999</c:v>
                </c:pt>
                <c:pt idx="21699">
                  <c:v>2443.8476599999999</c:v>
                </c:pt>
                <c:pt idx="21700">
                  <c:v>2443.8476599999999</c:v>
                </c:pt>
                <c:pt idx="21701">
                  <c:v>2443.8476599999999</c:v>
                </c:pt>
                <c:pt idx="21702">
                  <c:v>2443.8476599999999</c:v>
                </c:pt>
                <c:pt idx="21703">
                  <c:v>2443.8476599999999</c:v>
                </c:pt>
                <c:pt idx="21704">
                  <c:v>2443.8476599999999</c:v>
                </c:pt>
                <c:pt idx="21705">
                  <c:v>2443.8476599999999</c:v>
                </c:pt>
                <c:pt idx="21706">
                  <c:v>2443.8476599999999</c:v>
                </c:pt>
                <c:pt idx="21707">
                  <c:v>2443.8476599999999</c:v>
                </c:pt>
                <c:pt idx="21708">
                  <c:v>2443.8476599999999</c:v>
                </c:pt>
                <c:pt idx="21709">
                  <c:v>2443.8476599999999</c:v>
                </c:pt>
                <c:pt idx="21710">
                  <c:v>2443.8476599999999</c:v>
                </c:pt>
                <c:pt idx="21711">
                  <c:v>2443.8476599999999</c:v>
                </c:pt>
                <c:pt idx="21712">
                  <c:v>2443.8476599999999</c:v>
                </c:pt>
                <c:pt idx="21713">
                  <c:v>2443.8476599999999</c:v>
                </c:pt>
                <c:pt idx="21714">
                  <c:v>2443.8476599999999</c:v>
                </c:pt>
                <c:pt idx="21715">
                  <c:v>2443.8476599999999</c:v>
                </c:pt>
                <c:pt idx="21716">
                  <c:v>2443.8476599999999</c:v>
                </c:pt>
                <c:pt idx="21717">
                  <c:v>2443.8476599999999</c:v>
                </c:pt>
                <c:pt idx="21718">
                  <c:v>2443.8476599999999</c:v>
                </c:pt>
                <c:pt idx="21719">
                  <c:v>2443.8476599999999</c:v>
                </c:pt>
                <c:pt idx="21720">
                  <c:v>2443.8476599999999</c:v>
                </c:pt>
                <c:pt idx="21721">
                  <c:v>2443.8476599999999</c:v>
                </c:pt>
                <c:pt idx="21722">
                  <c:v>2443.8476599999999</c:v>
                </c:pt>
                <c:pt idx="21723">
                  <c:v>2443.8476599999999</c:v>
                </c:pt>
                <c:pt idx="21724">
                  <c:v>2443.8476599999999</c:v>
                </c:pt>
                <c:pt idx="21725">
                  <c:v>2443.8476599999999</c:v>
                </c:pt>
                <c:pt idx="21726">
                  <c:v>2443.8476599999999</c:v>
                </c:pt>
                <c:pt idx="21727">
                  <c:v>2443.8476599999999</c:v>
                </c:pt>
                <c:pt idx="21728">
                  <c:v>2443.8476599999999</c:v>
                </c:pt>
                <c:pt idx="21729">
                  <c:v>2443.8476599999999</c:v>
                </c:pt>
                <c:pt idx="21730">
                  <c:v>2443.8476599999999</c:v>
                </c:pt>
                <c:pt idx="21731">
                  <c:v>2443.8476599999999</c:v>
                </c:pt>
                <c:pt idx="21732">
                  <c:v>2443.8476599999999</c:v>
                </c:pt>
                <c:pt idx="21733">
                  <c:v>2443.8476599999999</c:v>
                </c:pt>
                <c:pt idx="21734">
                  <c:v>2443.8476599999999</c:v>
                </c:pt>
                <c:pt idx="21735">
                  <c:v>2443.8476599999999</c:v>
                </c:pt>
                <c:pt idx="21736">
                  <c:v>2443.8476599999999</c:v>
                </c:pt>
                <c:pt idx="21737">
                  <c:v>2443.8476599999999</c:v>
                </c:pt>
                <c:pt idx="21738">
                  <c:v>2443.8476599999999</c:v>
                </c:pt>
                <c:pt idx="21739">
                  <c:v>2443.8476599999999</c:v>
                </c:pt>
                <c:pt idx="21740">
                  <c:v>2443.8476599999999</c:v>
                </c:pt>
                <c:pt idx="21741">
                  <c:v>2443.8476599999999</c:v>
                </c:pt>
                <c:pt idx="21742">
                  <c:v>2443.8476599999999</c:v>
                </c:pt>
                <c:pt idx="21743">
                  <c:v>2443.8476599999999</c:v>
                </c:pt>
                <c:pt idx="21744">
                  <c:v>2443.8476599999999</c:v>
                </c:pt>
                <c:pt idx="21745">
                  <c:v>2443.8476599999999</c:v>
                </c:pt>
                <c:pt idx="21746">
                  <c:v>2443.8476599999999</c:v>
                </c:pt>
                <c:pt idx="21747">
                  <c:v>2443.8476599999999</c:v>
                </c:pt>
                <c:pt idx="21748">
                  <c:v>2443.8476599999999</c:v>
                </c:pt>
                <c:pt idx="21749">
                  <c:v>2443.8476599999999</c:v>
                </c:pt>
                <c:pt idx="21750">
                  <c:v>2443.8476599999999</c:v>
                </c:pt>
                <c:pt idx="21751">
                  <c:v>2443.8476599999999</c:v>
                </c:pt>
                <c:pt idx="21752">
                  <c:v>2443.8476599999999</c:v>
                </c:pt>
                <c:pt idx="21753">
                  <c:v>2443.8476599999999</c:v>
                </c:pt>
                <c:pt idx="21754">
                  <c:v>2443.8476599999999</c:v>
                </c:pt>
                <c:pt idx="21755">
                  <c:v>2443.8476599999999</c:v>
                </c:pt>
                <c:pt idx="21756">
                  <c:v>2443.8476599999999</c:v>
                </c:pt>
                <c:pt idx="21757">
                  <c:v>2443.8476599999999</c:v>
                </c:pt>
                <c:pt idx="21758">
                  <c:v>2443.8476599999999</c:v>
                </c:pt>
                <c:pt idx="21759">
                  <c:v>2443.8476599999999</c:v>
                </c:pt>
                <c:pt idx="21760">
                  <c:v>2443.8476599999999</c:v>
                </c:pt>
                <c:pt idx="21761">
                  <c:v>2443.8476599999999</c:v>
                </c:pt>
                <c:pt idx="21762">
                  <c:v>2443.8476599999999</c:v>
                </c:pt>
                <c:pt idx="21763">
                  <c:v>2443.8476599999999</c:v>
                </c:pt>
                <c:pt idx="21764">
                  <c:v>2443.8476599999999</c:v>
                </c:pt>
                <c:pt idx="21765">
                  <c:v>2443.8476599999999</c:v>
                </c:pt>
                <c:pt idx="21766">
                  <c:v>2443.8476599999999</c:v>
                </c:pt>
                <c:pt idx="21767">
                  <c:v>2443.8476599999999</c:v>
                </c:pt>
                <c:pt idx="21768">
                  <c:v>2443.8476599999999</c:v>
                </c:pt>
                <c:pt idx="21769">
                  <c:v>2443.8476599999999</c:v>
                </c:pt>
                <c:pt idx="21770">
                  <c:v>2443.8476599999999</c:v>
                </c:pt>
                <c:pt idx="21771">
                  <c:v>2443.8476599999999</c:v>
                </c:pt>
                <c:pt idx="21772">
                  <c:v>2443.8476599999999</c:v>
                </c:pt>
                <c:pt idx="21773">
                  <c:v>2443.8476599999999</c:v>
                </c:pt>
                <c:pt idx="21774">
                  <c:v>2443.8476599999999</c:v>
                </c:pt>
                <c:pt idx="21775">
                  <c:v>2443.8476599999999</c:v>
                </c:pt>
                <c:pt idx="21776">
                  <c:v>2443.8476599999999</c:v>
                </c:pt>
                <c:pt idx="21777">
                  <c:v>2443.8476599999999</c:v>
                </c:pt>
                <c:pt idx="21778">
                  <c:v>2443.8476599999999</c:v>
                </c:pt>
                <c:pt idx="21779">
                  <c:v>2443.8476599999999</c:v>
                </c:pt>
                <c:pt idx="21780">
                  <c:v>2443.8476599999999</c:v>
                </c:pt>
                <c:pt idx="21781">
                  <c:v>2443.8476599999999</c:v>
                </c:pt>
                <c:pt idx="21782">
                  <c:v>2443.8476599999999</c:v>
                </c:pt>
                <c:pt idx="21783">
                  <c:v>2443.8476599999999</c:v>
                </c:pt>
                <c:pt idx="21784">
                  <c:v>2443.8476599999999</c:v>
                </c:pt>
                <c:pt idx="21785">
                  <c:v>2443.8476599999999</c:v>
                </c:pt>
                <c:pt idx="21786">
                  <c:v>2443.8476599999999</c:v>
                </c:pt>
                <c:pt idx="21787">
                  <c:v>2443.8476599999999</c:v>
                </c:pt>
                <c:pt idx="21788">
                  <c:v>2443.8476599999999</c:v>
                </c:pt>
                <c:pt idx="21789">
                  <c:v>2443.8476599999999</c:v>
                </c:pt>
                <c:pt idx="21790">
                  <c:v>2443.8476599999999</c:v>
                </c:pt>
                <c:pt idx="21791">
                  <c:v>2443.8476599999999</c:v>
                </c:pt>
                <c:pt idx="21792">
                  <c:v>2443.8476599999999</c:v>
                </c:pt>
                <c:pt idx="21793">
                  <c:v>2443.8476599999999</c:v>
                </c:pt>
                <c:pt idx="21794">
                  <c:v>2443.8476599999999</c:v>
                </c:pt>
                <c:pt idx="21795">
                  <c:v>2443.8476599999999</c:v>
                </c:pt>
                <c:pt idx="21796">
                  <c:v>2443.8476599999999</c:v>
                </c:pt>
                <c:pt idx="21797">
                  <c:v>2443.8476599999999</c:v>
                </c:pt>
                <c:pt idx="21798">
                  <c:v>2443.8476599999999</c:v>
                </c:pt>
                <c:pt idx="21799">
                  <c:v>2443.8476599999999</c:v>
                </c:pt>
                <c:pt idx="21800">
                  <c:v>2443.8476599999999</c:v>
                </c:pt>
                <c:pt idx="21801">
                  <c:v>2443.8476599999999</c:v>
                </c:pt>
                <c:pt idx="21802">
                  <c:v>2443.8476599999999</c:v>
                </c:pt>
                <c:pt idx="21803">
                  <c:v>2443.8476599999999</c:v>
                </c:pt>
                <c:pt idx="21804">
                  <c:v>2443.8476599999999</c:v>
                </c:pt>
                <c:pt idx="21805">
                  <c:v>2443.8476599999999</c:v>
                </c:pt>
                <c:pt idx="21806">
                  <c:v>2443.8476599999999</c:v>
                </c:pt>
                <c:pt idx="21807">
                  <c:v>2443.8476599999999</c:v>
                </c:pt>
                <c:pt idx="21808">
                  <c:v>2443.8476599999999</c:v>
                </c:pt>
                <c:pt idx="21809">
                  <c:v>2443.8476599999999</c:v>
                </c:pt>
                <c:pt idx="21810">
                  <c:v>2443.8476599999999</c:v>
                </c:pt>
                <c:pt idx="21811">
                  <c:v>2443.8476599999999</c:v>
                </c:pt>
                <c:pt idx="21812">
                  <c:v>2443.8476599999999</c:v>
                </c:pt>
                <c:pt idx="21813">
                  <c:v>2443.8476599999999</c:v>
                </c:pt>
                <c:pt idx="21814">
                  <c:v>2443.8476599999999</c:v>
                </c:pt>
                <c:pt idx="21815">
                  <c:v>2443.8476599999999</c:v>
                </c:pt>
                <c:pt idx="21816">
                  <c:v>2443.8476599999999</c:v>
                </c:pt>
                <c:pt idx="21817">
                  <c:v>2443.8476599999999</c:v>
                </c:pt>
                <c:pt idx="21818">
                  <c:v>2443.8476599999999</c:v>
                </c:pt>
                <c:pt idx="21819">
                  <c:v>2443.8476599999999</c:v>
                </c:pt>
                <c:pt idx="21820">
                  <c:v>2443.8476599999999</c:v>
                </c:pt>
                <c:pt idx="21821">
                  <c:v>2443.8476599999999</c:v>
                </c:pt>
                <c:pt idx="21822">
                  <c:v>2443.8476599999999</c:v>
                </c:pt>
                <c:pt idx="21823">
                  <c:v>2443.8476599999999</c:v>
                </c:pt>
                <c:pt idx="21824">
                  <c:v>2443.8476599999999</c:v>
                </c:pt>
                <c:pt idx="21825">
                  <c:v>2443.8476599999999</c:v>
                </c:pt>
                <c:pt idx="21826">
                  <c:v>2443.8476599999999</c:v>
                </c:pt>
                <c:pt idx="21827">
                  <c:v>2443.8476599999999</c:v>
                </c:pt>
                <c:pt idx="21828">
                  <c:v>2443.8476599999999</c:v>
                </c:pt>
                <c:pt idx="21829">
                  <c:v>2443.8476599999999</c:v>
                </c:pt>
                <c:pt idx="21830">
                  <c:v>2443.8476599999999</c:v>
                </c:pt>
                <c:pt idx="21831">
                  <c:v>2443.8476599999999</c:v>
                </c:pt>
                <c:pt idx="21832">
                  <c:v>2443.8476599999999</c:v>
                </c:pt>
                <c:pt idx="21833">
                  <c:v>2443.8476599999999</c:v>
                </c:pt>
                <c:pt idx="21834">
                  <c:v>2443.8476599999999</c:v>
                </c:pt>
                <c:pt idx="21835">
                  <c:v>2443.8476599999999</c:v>
                </c:pt>
                <c:pt idx="21836">
                  <c:v>2443.8476599999999</c:v>
                </c:pt>
                <c:pt idx="21837">
                  <c:v>2443.8476599999999</c:v>
                </c:pt>
                <c:pt idx="21838">
                  <c:v>2443.8476599999999</c:v>
                </c:pt>
                <c:pt idx="21839">
                  <c:v>2443.8476599999999</c:v>
                </c:pt>
                <c:pt idx="21840">
                  <c:v>2443.8476599999999</c:v>
                </c:pt>
                <c:pt idx="21841">
                  <c:v>2443.8476599999999</c:v>
                </c:pt>
                <c:pt idx="21842">
                  <c:v>2443.8476599999999</c:v>
                </c:pt>
                <c:pt idx="21843">
                  <c:v>2443.8476599999999</c:v>
                </c:pt>
                <c:pt idx="21844">
                  <c:v>2443.8476599999999</c:v>
                </c:pt>
                <c:pt idx="21845">
                  <c:v>2443.8476599999999</c:v>
                </c:pt>
                <c:pt idx="21846">
                  <c:v>2443.8476599999999</c:v>
                </c:pt>
                <c:pt idx="21847">
                  <c:v>2443.8476599999999</c:v>
                </c:pt>
                <c:pt idx="21848">
                  <c:v>2443.8476599999999</c:v>
                </c:pt>
                <c:pt idx="21849">
                  <c:v>2443.8476599999999</c:v>
                </c:pt>
                <c:pt idx="21850">
                  <c:v>2443.8476599999999</c:v>
                </c:pt>
                <c:pt idx="21851">
                  <c:v>2443.8476599999999</c:v>
                </c:pt>
                <c:pt idx="21852">
                  <c:v>2443.8476599999999</c:v>
                </c:pt>
                <c:pt idx="21853">
                  <c:v>2443.8476599999999</c:v>
                </c:pt>
                <c:pt idx="21854">
                  <c:v>2443.8476599999999</c:v>
                </c:pt>
                <c:pt idx="21855">
                  <c:v>2443.8476599999999</c:v>
                </c:pt>
                <c:pt idx="21856">
                  <c:v>2443.8476599999999</c:v>
                </c:pt>
                <c:pt idx="21857">
                  <c:v>2443.8476599999999</c:v>
                </c:pt>
                <c:pt idx="21858">
                  <c:v>2443.8476599999999</c:v>
                </c:pt>
                <c:pt idx="21859">
                  <c:v>2443.8476599999999</c:v>
                </c:pt>
                <c:pt idx="21860">
                  <c:v>2443.8476599999999</c:v>
                </c:pt>
                <c:pt idx="21861">
                  <c:v>2443.8476599999999</c:v>
                </c:pt>
                <c:pt idx="21862">
                  <c:v>2443.8476599999999</c:v>
                </c:pt>
                <c:pt idx="21863">
                  <c:v>2443.8476599999999</c:v>
                </c:pt>
                <c:pt idx="21864">
                  <c:v>2443.8476599999999</c:v>
                </c:pt>
                <c:pt idx="21865">
                  <c:v>2443.8476599999999</c:v>
                </c:pt>
                <c:pt idx="21866">
                  <c:v>2443.8476599999999</c:v>
                </c:pt>
                <c:pt idx="21867">
                  <c:v>2443.8476599999999</c:v>
                </c:pt>
                <c:pt idx="21868">
                  <c:v>2443.8476599999999</c:v>
                </c:pt>
                <c:pt idx="21869">
                  <c:v>2443.8476599999999</c:v>
                </c:pt>
                <c:pt idx="21870">
                  <c:v>2443.8476599999999</c:v>
                </c:pt>
                <c:pt idx="21871">
                  <c:v>2443.8476599999999</c:v>
                </c:pt>
                <c:pt idx="21872">
                  <c:v>2443.8476599999999</c:v>
                </c:pt>
                <c:pt idx="21873">
                  <c:v>2443.8476599999999</c:v>
                </c:pt>
                <c:pt idx="21874">
                  <c:v>2443.8476599999999</c:v>
                </c:pt>
                <c:pt idx="21875">
                  <c:v>2443.8476599999999</c:v>
                </c:pt>
                <c:pt idx="21876">
                  <c:v>2443.8476599999999</c:v>
                </c:pt>
                <c:pt idx="21877">
                  <c:v>2443.8476599999999</c:v>
                </c:pt>
                <c:pt idx="21878">
                  <c:v>2443.8476599999999</c:v>
                </c:pt>
                <c:pt idx="21879">
                  <c:v>2443.8476599999999</c:v>
                </c:pt>
                <c:pt idx="21880">
                  <c:v>2443.8476599999999</c:v>
                </c:pt>
                <c:pt idx="21881">
                  <c:v>2443.8476599999999</c:v>
                </c:pt>
                <c:pt idx="21882">
                  <c:v>2443.8476599999999</c:v>
                </c:pt>
                <c:pt idx="21883">
                  <c:v>2443.8476599999999</c:v>
                </c:pt>
                <c:pt idx="21884">
                  <c:v>2443.8476599999999</c:v>
                </c:pt>
                <c:pt idx="21885">
                  <c:v>2443.8476599999999</c:v>
                </c:pt>
                <c:pt idx="21886">
                  <c:v>2443.8476599999999</c:v>
                </c:pt>
                <c:pt idx="21887">
                  <c:v>2443.8476599999999</c:v>
                </c:pt>
                <c:pt idx="21888">
                  <c:v>2443.8476599999999</c:v>
                </c:pt>
                <c:pt idx="21889">
                  <c:v>2443.8476599999999</c:v>
                </c:pt>
                <c:pt idx="21890">
                  <c:v>2443.8476599999999</c:v>
                </c:pt>
                <c:pt idx="21891">
                  <c:v>2443.8476599999999</c:v>
                </c:pt>
                <c:pt idx="21892">
                  <c:v>2443.8476599999999</c:v>
                </c:pt>
                <c:pt idx="21893">
                  <c:v>2443.8476599999999</c:v>
                </c:pt>
                <c:pt idx="21894">
                  <c:v>2443.8476599999999</c:v>
                </c:pt>
                <c:pt idx="21895">
                  <c:v>2443.8476599999999</c:v>
                </c:pt>
                <c:pt idx="21896">
                  <c:v>2443.8476599999999</c:v>
                </c:pt>
                <c:pt idx="21897">
                  <c:v>2443.8476599999999</c:v>
                </c:pt>
                <c:pt idx="21898">
                  <c:v>2443.8476599999999</c:v>
                </c:pt>
                <c:pt idx="21899">
                  <c:v>2443.8476599999999</c:v>
                </c:pt>
                <c:pt idx="21900">
                  <c:v>2443.8476599999999</c:v>
                </c:pt>
                <c:pt idx="21901">
                  <c:v>2443.8476599999999</c:v>
                </c:pt>
                <c:pt idx="21902">
                  <c:v>2443.8476599999999</c:v>
                </c:pt>
                <c:pt idx="21903">
                  <c:v>2443.8476599999999</c:v>
                </c:pt>
                <c:pt idx="21904">
                  <c:v>2443.8476599999999</c:v>
                </c:pt>
                <c:pt idx="21905">
                  <c:v>2443.8476599999999</c:v>
                </c:pt>
                <c:pt idx="21906">
                  <c:v>2443.8476599999999</c:v>
                </c:pt>
                <c:pt idx="21907">
                  <c:v>2443.8476599999999</c:v>
                </c:pt>
                <c:pt idx="21908">
                  <c:v>2443.8476599999999</c:v>
                </c:pt>
                <c:pt idx="21909">
                  <c:v>2443.8476599999999</c:v>
                </c:pt>
                <c:pt idx="21910">
                  <c:v>2443.8476599999999</c:v>
                </c:pt>
                <c:pt idx="21911">
                  <c:v>2443.8476599999999</c:v>
                </c:pt>
                <c:pt idx="21912">
                  <c:v>2443.8476599999999</c:v>
                </c:pt>
                <c:pt idx="21913">
                  <c:v>2443.8476599999999</c:v>
                </c:pt>
                <c:pt idx="21914">
                  <c:v>2443.8476599999999</c:v>
                </c:pt>
                <c:pt idx="21915">
                  <c:v>2443.8476599999999</c:v>
                </c:pt>
                <c:pt idx="21916">
                  <c:v>2443.8476599999999</c:v>
                </c:pt>
                <c:pt idx="21917">
                  <c:v>2443.8476599999999</c:v>
                </c:pt>
                <c:pt idx="21918">
                  <c:v>2443.8476599999999</c:v>
                </c:pt>
                <c:pt idx="21919">
                  <c:v>2443.8476599999999</c:v>
                </c:pt>
                <c:pt idx="21920">
                  <c:v>2443.8476599999999</c:v>
                </c:pt>
                <c:pt idx="21921">
                  <c:v>2443.8476599999999</c:v>
                </c:pt>
                <c:pt idx="21922">
                  <c:v>2443.8476599999999</c:v>
                </c:pt>
                <c:pt idx="21923">
                  <c:v>2443.8476599999999</c:v>
                </c:pt>
                <c:pt idx="21924">
                  <c:v>2443.8476599999999</c:v>
                </c:pt>
                <c:pt idx="21925">
                  <c:v>2443.8476599999999</c:v>
                </c:pt>
                <c:pt idx="21926">
                  <c:v>2443.8476599999999</c:v>
                </c:pt>
                <c:pt idx="21927">
                  <c:v>2443.8476599999999</c:v>
                </c:pt>
                <c:pt idx="21928">
                  <c:v>2443.8476599999999</c:v>
                </c:pt>
                <c:pt idx="21929">
                  <c:v>2443.8476599999999</c:v>
                </c:pt>
                <c:pt idx="21930">
                  <c:v>2443.8476599999999</c:v>
                </c:pt>
                <c:pt idx="21931">
                  <c:v>2443.8476599999999</c:v>
                </c:pt>
                <c:pt idx="21932">
                  <c:v>2443.8476599999999</c:v>
                </c:pt>
                <c:pt idx="21933">
                  <c:v>2443.8476599999999</c:v>
                </c:pt>
                <c:pt idx="21934">
                  <c:v>2443.8476599999999</c:v>
                </c:pt>
                <c:pt idx="21935">
                  <c:v>2443.8476599999999</c:v>
                </c:pt>
                <c:pt idx="21936">
                  <c:v>2443.8476599999999</c:v>
                </c:pt>
                <c:pt idx="21937">
                  <c:v>2443.8476599999999</c:v>
                </c:pt>
                <c:pt idx="21938">
                  <c:v>2443.8476599999999</c:v>
                </c:pt>
                <c:pt idx="21939">
                  <c:v>2443.8476599999999</c:v>
                </c:pt>
                <c:pt idx="21940">
                  <c:v>2443.8476599999999</c:v>
                </c:pt>
                <c:pt idx="21941">
                  <c:v>2443.8476599999999</c:v>
                </c:pt>
                <c:pt idx="21942">
                  <c:v>2443.8476599999999</c:v>
                </c:pt>
                <c:pt idx="21943">
                  <c:v>2443.8476599999999</c:v>
                </c:pt>
                <c:pt idx="21944">
                  <c:v>2443.8476599999999</c:v>
                </c:pt>
                <c:pt idx="21945">
                  <c:v>2443.8476599999999</c:v>
                </c:pt>
                <c:pt idx="21946">
                  <c:v>2443.8476599999999</c:v>
                </c:pt>
                <c:pt idx="21947">
                  <c:v>2443.8476599999999</c:v>
                </c:pt>
                <c:pt idx="21948">
                  <c:v>2443.8476599999999</c:v>
                </c:pt>
                <c:pt idx="21949">
                  <c:v>2443.8476599999999</c:v>
                </c:pt>
                <c:pt idx="21950">
                  <c:v>2441.40625</c:v>
                </c:pt>
                <c:pt idx="21951">
                  <c:v>2443.8476599999999</c:v>
                </c:pt>
                <c:pt idx="21952">
                  <c:v>2443.8476599999999</c:v>
                </c:pt>
                <c:pt idx="21953">
                  <c:v>2443.8476599999999</c:v>
                </c:pt>
                <c:pt idx="21954">
                  <c:v>2443.8476599999999</c:v>
                </c:pt>
                <c:pt idx="21955">
                  <c:v>2443.8476599999999</c:v>
                </c:pt>
                <c:pt idx="21956">
                  <c:v>2443.8476599999999</c:v>
                </c:pt>
                <c:pt idx="21957">
                  <c:v>2443.8476599999999</c:v>
                </c:pt>
                <c:pt idx="21958">
                  <c:v>2443.8476599999999</c:v>
                </c:pt>
                <c:pt idx="21959">
                  <c:v>2443.8476599999999</c:v>
                </c:pt>
                <c:pt idx="21960">
                  <c:v>2443.8476599999999</c:v>
                </c:pt>
                <c:pt idx="21961">
                  <c:v>2443.8476599999999</c:v>
                </c:pt>
                <c:pt idx="21962">
                  <c:v>2443.8476599999999</c:v>
                </c:pt>
                <c:pt idx="21963">
                  <c:v>2443.8476599999999</c:v>
                </c:pt>
                <c:pt idx="21964">
                  <c:v>2443.8476599999999</c:v>
                </c:pt>
                <c:pt idx="21965">
                  <c:v>2443.8476599999999</c:v>
                </c:pt>
                <c:pt idx="21966">
                  <c:v>2443.8476599999999</c:v>
                </c:pt>
                <c:pt idx="21967">
                  <c:v>2443.8476599999999</c:v>
                </c:pt>
                <c:pt idx="21968">
                  <c:v>2443.8476599999999</c:v>
                </c:pt>
                <c:pt idx="21969">
                  <c:v>2443.8476599999999</c:v>
                </c:pt>
                <c:pt idx="21970">
                  <c:v>2443.8476599999999</c:v>
                </c:pt>
                <c:pt idx="21971">
                  <c:v>2443.8476599999999</c:v>
                </c:pt>
                <c:pt idx="21972">
                  <c:v>2443.8476599999999</c:v>
                </c:pt>
                <c:pt idx="21973">
                  <c:v>2443.8476599999999</c:v>
                </c:pt>
                <c:pt idx="21974">
                  <c:v>2443.8476599999999</c:v>
                </c:pt>
                <c:pt idx="21975">
                  <c:v>2443.8476599999999</c:v>
                </c:pt>
                <c:pt idx="21976">
                  <c:v>2443.8476599999999</c:v>
                </c:pt>
                <c:pt idx="21977">
                  <c:v>2443.8476599999999</c:v>
                </c:pt>
                <c:pt idx="21978">
                  <c:v>2443.8476599999999</c:v>
                </c:pt>
                <c:pt idx="21979">
                  <c:v>2443.8476599999999</c:v>
                </c:pt>
                <c:pt idx="21980">
                  <c:v>2443.8476599999999</c:v>
                </c:pt>
                <c:pt idx="21981">
                  <c:v>2443.8476599999999</c:v>
                </c:pt>
                <c:pt idx="21982">
                  <c:v>2443.8476599999999</c:v>
                </c:pt>
                <c:pt idx="21983">
                  <c:v>2443.8476599999999</c:v>
                </c:pt>
                <c:pt idx="21984">
                  <c:v>2443.8476599999999</c:v>
                </c:pt>
                <c:pt idx="21985">
                  <c:v>2443.8476599999999</c:v>
                </c:pt>
                <c:pt idx="21986">
                  <c:v>2443.8476599999999</c:v>
                </c:pt>
                <c:pt idx="21987">
                  <c:v>2443.8476599999999</c:v>
                </c:pt>
                <c:pt idx="21988">
                  <c:v>2443.8476599999999</c:v>
                </c:pt>
                <c:pt idx="21989">
                  <c:v>2443.8476599999999</c:v>
                </c:pt>
                <c:pt idx="21990">
                  <c:v>2443.8476599999999</c:v>
                </c:pt>
                <c:pt idx="21991">
                  <c:v>2443.8476599999999</c:v>
                </c:pt>
                <c:pt idx="21992">
                  <c:v>2443.8476599999999</c:v>
                </c:pt>
                <c:pt idx="21993">
                  <c:v>2443.8476599999999</c:v>
                </c:pt>
                <c:pt idx="21994">
                  <c:v>2443.8476599999999</c:v>
                </c:pt>
                <c:pt idx="21995">
                  <c:v>2443.8476599999999</c:v>
                </c:pt>
                <c:pt idx="21996">
                  <c:v>2443.8476599999999</c:v>
                </c:pt>
                <c:pt idx="21997">
                  <c:v>2443.8476599999999</c:v>
                </c:pt>
                <c:pt idx="21998">
                  <c:v>2443.8476599999999</c:v>
                </c:pt>
                <c:pt idx="21999">
                  <c:v>2443.8476599999999</c:v>
                </c:pt>
                <c:pt idx="22000">
                  <c:v>2443.8476599999999</c:v>
                </c:pt>
                <c:pt idx="22001">
                  <c:v>2443.8476599999999</c:v>
                </c:pt>
                <c:pt idx="22002">
                  <c:v>2443.8476599999999</c:v>
                </c:pt>
                <c:pt idx="22003">
                  <c:v>2443.8476599999999</c:v>
                </c:pt>
                <c:pt idx="22004">
                  <c:v>2443.8476599999999</c:v>
                </c:pt>
                <c:pt idx="22005">
                  <c:v>2443.8476599999999</c:v>
                </c:pt>
                <c:pt idx="22006">
                  <c:v>2443.8476599999999</c:v>
                </c:pt>
                <c:pt idx="22007">
                  <c:v>2443.8476599999999</c:v>
                </c:pt>
                <c:pt idx="22008">
                  <c:v>2443.8476599999999</c:v>
                </c:pt>
                <c:pt idx="22009">
                  <c:v>2443.8476599999999</c:v>
                </c:pt>
                <c:pt idx="22010">
                  <c:v>2443.8476599999999</c:v>
                </c:pt>
                <c:pt idx="22011">
                  <c:v>2443.8476599999999</c:v>
                </c:pt>
                <c:pt idx="22012">
                  <c:v>2443.8476599999999</c:v>
                </c:pt>
                <c:pt idx="22013">
                  <c:v>2443.8476599999999</c:v>
                </c:pt>
                <c:pt idx="22014">
                  <c:v>2443.8476599999999</c:v>
                </c:pt>
                <c:pt idx="22015">
                  <c:v>2443.8476599999999</c:v>
                </c:pt>
                <c:pt idx="22016">
                  <c:v>2443.8476599999999</c:v>
                </c:pt>
                <c:pt idx="22017">
                  <c:v>2443.8476599999999</c:v>
                </c:pt>
                <c:pt idx="22018">
                  <c:v>2443.8476599999999</c:v>
                </c:pt>
                <c:pt idx="22019">
                  <c:v>2443.8476599999999</c:v>
                </c:pt>
                <c:pt idx="22020">
                  <c:v>2443.8476599999999</c:v>
                </c:pt>
                <c:pt idx="22021">
                  <c:v>2443.8476599999999</c:v>
                </c:pt>
                <c:pt idx="22022">
                  <c:v>2443.8476599999999</c:v>
                </c:pt>
                <c:pt idx="22023">
                  <c:v>2443.8476599999999</c:v>
                </c:pt>
                <c:pt idx="22024">
                  <c:v>2443.8476599999999</c:v>
                </c:pt>
                <c:pt idx="22025">
                  <c:v>2443.8476599999999</c:v>
                </c:pt>
                <c:pt idx="22026">
                  <c:v>2443.8476599999999</c:v>
                </c:pt>
                <c:pt idx="22027">
                  <c:v>2443.8476599999999</c:v>
                </c:pt>
                <c:pt idx="22028">
                  <c:v>2443.8476599999999</c:v>
                </c:pt>
                <c:pt idx="22029">
                  <c:v>2443.8476599999999</c:v>
                </c:pt>
                <c:pt idx="22030">
                  <c:v>2443.8476599999999</c:v>
                </c:pt>
                <c:pt idx="22031">
                  <c:v>2443.8476599999999</c:v>
                </c:pt>
                <c:pt idx="22032">
                  <c:v>2443.8476599999999</c:v>
                </c:pt>
                <c:pt idx="22033">
                  <c:v>2443.8476599999999</c:v>
                </c:pt>
                <c:pt idx="22034">
                  <c:v>2443.8476599999999</c:v>
                </c:pt>
                <c:pt idx="22035">
                  <c:v>2443.8476599999999</c:v>
                </c:pt>
                <c:pt idx="22036">
                  <c:v>2443.8476599999999</c:v>
                </c:pt>
                <c:pt idx="22037">
                  <c:v>2443.8476599999999</c:v>
                </c:pt>
                <c:pt idx="22038">
                  <c:v>2443.8476599999999</c:v>
                </c:pt>
                <c:pt idx="22039">
                  <c:v>2443.8476599999999</c:v>
                </c:pt>
                <c:pt idx="22040">
                  <c:v>2443.8476599999999</c:v>
                </c:pt>
                <c:pt idx="22041">
                  <c:v>2443.8476599999999</c:v>
                </c:pt>
                <c:pt idx="22042">
                  <c:v>2443.8476599999999</c:v>
                </c:pt>
                <c:pt idx="22043">
                  <c:v>2443.8476599999999</c:v>
                </c:pt>
                <c:pt idx="22044">
                  <c:v>2443.8476599999999</c:v>
                </c:pt>
                <c:pt idx="22045">
                  <c:v>2443.8476599999999</c:v>
                </c:pt>
                <c:pt idx="22046">
                  <c:v>2443.8476599999999</c:v>
                </c:pt>
                <c:pt idx="22047">
                  <c:v>2443.8476599999999</c:v>
                </c:pt>
                <c:pt idx="22048">
                  <c:v>2443.8476599999999</c:v>
                </c:pt>
                <c:pt idx="22049">
                  <c:v>2443.8476599999999</c:v>
                </c:pt>
                <c:pt idx="22050">
                  <c:v>2443.8476599999999</c:v>
                </c:pt>
                <c:pt idx="22051">
                  <c:v>2443.8476599999999</c:v>
                </c:pt>
                <c:pt idx="22052">
                  <c:v>2443.8476599999999</c:v>
                </c:pt>
                <c:pt idx="22053">
                  <c:v>2443.8476599999999</c:v>
                </c:pt>
                <c:pt idx="22054">
                  <c:v>2443.8476599999999</c:v>
                </c:pt>
                <c:pt idx="22055">
                  <c:v>2443.8476599999999</c:v>
                </c:pt>
                <c:pt idx="22056">
                  <c:v>2443.8476599999999</c:v>
                </c:pt>
                <c:pt idx="22057">
                  <c:v>2443.8476599999999</c:v>
                </c:pt>
                <c:pt idx="22058">
                  <c:v>2443.8476599999999</c:v>
                </c:pt>
                <c:pt idx="22059">
                  <c:v>2443.8476599999999</c:v>
                </c:pt>
                <c:pt idx="22060">
                  <c:v>2443.8476599999999</c:v>
                </c:pt>
                <c:pt idx="22061">
                  <c:v>2443.8476599999999</c:v>
                </c:pt>
                <c:pt idx="22062">
                  <c:v>2443.8476599999999</c:v>
                </c:pt>
                <c:pt idx="22063">
                  <c:v>2443.8476599999999</c:v>
                </c:pt>
                <c:pt idx="22064">
                  <c:v>2443.8476599999999</c:v>
                </c:pt>
                <c:pt idx="22065">
                  <c:v>2443.8476599999999</c:v>
                </c:pt>
                <c:pt idx="22066">
                  <c:v>2443.8476599999999</c:v>
                </c:pt>
                <c:pt idx="22067">
                  <c:v>2443.8476599999999</c:v>
                </c:pt>
                <c:pt idx="22068">
                  <c:v>2443.8476599999999</c:v>
                </c:pt>
                <c:pt idx="22069">
                  <c:v>2443.8476599999999</c:v>
                </c:pt>
                <c:pt idx="22070">
                  <c:v>2443.8476599999999</c:v>
                </c:pt>
                <c:pt idx="22071">
                  <c:v>2443.8476599999999</c:v>
                </c:pt>
                <c:pt idx="22072">
                  <c:v>2443.8476599999999</c:v>
                </c:pt>
                <c:pt idx="22073">
                  <c:v>2443.8476599999999</c:v>
                </c:pt>
                <c:pt idx="22074">
                  <c:v>2443.8476599999999</c:v>
                </c:pt>
                <c:pt idx="22075">
                  <c:v>2443.8476599999999</c:v>
                </c:pt>
                <c:pt idx="22076">
                  <c:v>2443.8476599999999</c:v>
                </c:pt>
                <c:pt idx="22077">
                  <c:v>2443.8476599999999</c:v>
                </c:pt>
                <c:pt idx="22078">
                  <c:v>2443.8476599999999</c:v>
                </c:pt>
                <c:pt idx="22079">
                  <c:v>2443.8476599999999</c:v>
                </c:pt>
                <c:pt idx="22080">
                  <c:v>2443.8476599999999</c:v>
                </c:pt>
                <c:pt idx="22081">
                  <c:v>2443.8476599999999</c:v>
                </c:pt>
                <c:pt idx="22082">
                  <c:v>2443.8476599999999</c:v>
                </c:pt>
                <c:pt idx="22083">
                  <c:v>2443.8476599999999</c:v>
                </c:pt>
                <c:pt idx="22084">
                  <c:v>2443.8476599999999</c:v>
                </c:pt>
                <c:pt idx="22085">
                  <c:v>2443.8476599999999</c:v>
                </c:pt>
                <c:pt idx="22086">
                  <c:v>2443.8476599999999</c:v>
                </c:pt>
                <c:pt idx="22087">
                  <c:v>2443.8476599999999</c:v>
                </c:pt>
                <c:pt idx="22088">
                  <c:v>2443.8476599999999</c:v>
                </c:pt>
                <c:pt idx="22089">
                  <c:v>2443.8476599999999</c:v>
                </c:pt>
                <c:pt idx="22090">
                  <c:v>2443.8476599999999</c:v>
                </c:pt>
                <c:pt idx="22091">
                  <c:v>2443.8476599999999</c:v>
                </c:pt>
                <c:pt idx="22092">
                  <c:v>2443.8476599999999</c:v>
                </c:pt>
                <c:pt idx="22093">
                  <c:v>2443.8476599999999</c:v>
                </c:pt>
                <c:pt idx="22094">
                  <c:v>2443.8476599999999</c:v>
                </c:pt>
                <c:pt idx="22095">
                  <c:v>2443.8476599999999</c:v>
                </c:pt>
                <c:pt idx="22096">
                  <c:v>2443.8476599999999</c:v>
                </c:pt>
                <c:pt idx="22097">
                  <c:v>2443.8476599999999</c:v>
                </c:pt>
                <c:pt idx="22098">
                  <c:v>2443.8476599999999</c:v>
                </c:pt>
                <c:pt idx="22099">
                  <c:v>2443.8476599999999</c:v>
                </c:pt>
                <c:pt idx="22100">
                  <c:v>2443.8476599999999</c:v>
                </c:pt>
                <c:pt idx="22101">
                  <c:v>2443.8476599999999</c:v>
                </c:pt>
                <c:pt idx="22102">
                  <c:v>2443.8476599999999</c:v>
                </c:pt>
                <c:pt idx="22103">
                  <c:v>2443.8476599999999</c:v>
                </c:pt>
                <c:pt idx="22104">
                  <c:v>2443.8476599999999</c:v>
                </c:pt>
                <c:pt idx="22105">
                  <c:v>2443.8476599999999</c:v>
                </c:pt>
                <c:pt idx="22106">
                  <c:v>2443.8476599999999</c:v>
                </c:pt>
                <c:pt idx="22107">
                  <c:v>2443.8476599999999</c:v>
                </c:pt>
                <c:pt idx="22108">
                  <c:v>2443.8476599999999</c:v>
                </c:pt>
                <c:pt idx="22109">
                  <c:v>2443.8476599999999</c:v>
                </c:pt>
                <c:pt idx="22110">
                  <c:v>2443.8476599999999</c:v>
                </c:pt>
                <c:pt idx="22111">
                  <c:v>2443.8476599999999</c:v>
                </c:pt>
                <c:pt idx="22112">
                  <c:v>2443.8476599999999</c:v>
                </c:pt>
                <c:pt idx="22113">
                  <c:v>2443.8476599999999</c:v>
                </c:pt>
                <c:pt idx="22114">
                  <c:v>2443.8476599999999</c:v>
                </c:pt>
                <c:pt idx="22115">
                  <c:v>2443.8476599999999</c:v>
                </c:pt>
                <c:pt idx="22116">
                  <c:v>2443.8476599999999</c:v>
                </c:pt>
                <c:pt idx="22117">
                  <c:v>2443.8476599999999</c:v>
                </c:pt>
                <c:pt idx="22118">
                  <c:v>2443.8476599999999</c:v>
                </c:pt>
                <c:pt idx="22119">
                  <c:v>2443.8476599999999</c:v>
                </c:pt>
                <c:pt idx="22120">
                  <c:v>2443.8476599999999</c:v>
                </c:pt>
                <c:pt idx="22121">
                  <c:v>2443.8476599999999</c:v>
                </c:pt>
                <c:pt idx="22122">
                  <c:v>2443.8476599999999</c:v>
                </c:pt>
                <c:pt idx="22123">
                  <c:v>2443.8476599999999</c:v>
                </c:pt>
                <c:pt idx="22124">
                  <c:v>2443.8476599999999</c:v>
                </c:pt>
                <c:pt idx="22125">
                  <c:v>2443.8476599999999</c:v>
                </c:pt>
                <c:pt idx="22126">
                  <c:v>2443.8476599999999</c:v>
                </c:pt>
                <c:pt idx="22127">
                  <c:v>2443.8476599999999</c:v>
                </c:pt>
                <c:pt idx="22128">
                  <c:v>2443.8476599999999</c:v>
                </c:pt>
                <c:pt idx="22129">
                  <c:v>2443.8476599999999</c:v>
                </c:pt>
                <c:pt idx="22130">
                  <c:v>2443.8476599999999</c:v>
                </c:pt>
                <c:pt idx="22131">
                  <c:v>2443.8476599999999</c:v>
                </c:pt>
                <c:pt idx="22132">
                  <c:v>2443.8476599999999</c:v>
                </c:pt>
                <c:pt idx="22133">
                  <c:v>2443.8476599999999</c:v>
                </c:pt>
                <c:pt idx="22134">
                  <c:v>2443.8476599999999</c:v>
                </c:pt>
                <c:pt idx="22135">
                  <c:v>2443.8476599999999</c:v>
                </c:pt>
                <c:pt idx="22136">
                  <c:v>2443.8476599999999</c:v>
                </c:pt>
                <c:pt idx="22137">
                  <c:v>2443.8476599999999</c:v>
                </c:pt>
                <c:pt idx="22138">
                  <c:v>2443.8476599999999</c:v>
                </c:pt>
                <c:pt idx="22139">
                  <c:v>2443.8476599999999</c:v>
                </c:pt>
                <c:pt idx="22140">
                  <c:v>2443.8476599999999</c:v>
                </c:pt>
                <c:pt idx="22141">
                  <c:v>2443.8476599999999</c:v>
                </c:pt>
                <c:pt idx="22142">
                  <c:v>2443.8476599999999</c:v>
                </c:pt>
                <c:pt idx="22143">
                  <c:v>2443.8476599999999</c:v>
                </c:pt>
                <c:pt idx="22144">
                  <c:v>2443.8476599999999</c:v>
                </c:pt>
                <c:pt idx="22145">
                  <c:v>2443.8476599999999</c:v>
                </c:pt>
                <c:pt idx="22146">
                  <c:v>2443.8476599999999</c:v>
                </c:pt>
                <c:pt idx="22147">
                  <c:v>2443.8476599999999</c:v>
                </c:pt>
                <c:pt idx="22148">
                  <c:v>2443.8476599999999</c:v>
                </c:pt>
                <c:pt idx="22149">
                  <c:v>2443.8476599999999</c:v>
                </c:pt>
                <c:pt idx="22150">
                  <c:v>2443.8476599999999</c:v>
                </c:pt>
                <c:pt idx="22151">
                  <c:v>2443.8476599999999</c:v>
                </c:pt>
                <c:pt idx="22152">
                  <c:v>2443.8476599999999</c:v>
                </c:pt>
                <c:pt idx="22153">
                  <c:v>2443.8476599999999</c:v>
                </c:pt>
                <c:pt idx="22154">
                  <c:v>2443.8476599999999</c:v>
                </c:pt>
                <c:pt idx="22155">
                  <c:v>2443.8476599999999</c:v>
                </c:pt>
                <c:pt idx="22156">
                  <c:v>2443.8476599999999</c:v>
                </c:pt>
                <c:pt idx="22157">
                  <c:v>2443.8476599999999</c:v>
                </c:pt>
                <c:pt idx="22158">
                  <c:v>2443.8476599999999</c:v>
                </c:pt>
                <c:pt idx="22159">
                  <c:v>2443.8476599999999</c:v>
                </c:pt>
                <c:pt idx="22160">
                  <c:v>2443.8476599999999</c:v>
                </c:pt>
                <c:pt idx="22161">
                  <c:v>2443.8476599999999</c:v>
                </c:pt>
                <c:pt idx="22162">
                  <c:v>2443.8476599999999</c:v>
                </c:pt>
                <c:pt idx="22163">
                  <c:v>2443.8476599999999</c:v>
                </c:pt>
                <c:pt idx="22164">
                  <c:v>2443.8476599999999</c:v>
                </c:pt>
                <c:pt idx="22165">
                  <c:v>2443.8476599999999</c:v>
                </c:pt>
                <c:pt idx="22166">
                  <c:v>2443.8476599999999</c:v>
                </c:pt>
                <c:pt idx="22167">
                  <c:v>2443.8476599999999</c:v>
                </c:pt>
                <c:pt idx="22168">
                  <c:v>2443.8476599999999</c:v>
                </c:pt>
                <c:pt idx="22169">
                  <c:v>2443.8476599999999</c:v>
                </c:pt>
                <c:pt idx="22170">
                  <c:v>2443.8476599999999</c:v>
                </c:pt>
                <c:pt idx="22171">
                  <c:v>2443.8476599999999</c:v>
                </c:pt>
                <c:pt idx="22172">
                  <c:v>2443.8476599999999</c:v>
                </c:pt>
                <c:pt idx="22173">
                  <c:v>2443.8476599999999</c:v>
                </c:pt>
                <c:pt idx="22174">
                  <c:v>2443.8476599999999</c:v>
                </c:pt>
                <c:pt idx="22175">
                  <c:v>2443.8476599999999</c:v>
                </c:pt>
                <c:pt idx="22176">
                  <c:v>2443.8476599999999</c:v>
                </c:pt>
                <c:pt idx="22177">
                  <c:v>2443.8476599999999</c:v>
                </c:pt>
                <c:pt idx="22178">
                  <c:v>2443.8476599999999</c:v>
                </c:pt>
                <c:pt idx="22179">
                  <c:v>2443.8476599999999</c:v>
                </c:pt>
                <c:pt idx="22180">
                  <c:v>2443.8476599999999</c:v>
                </c:pt>
                <c:pt idx="22181">
                  <c:v>2443.8476599999999</c:v>
                </c:pt>
                <c:pt idx="22182">
                  <c:v>2443.8476599999999</c:v>
                </c:pt>
                <c:pt idx="22183">
                  <c:v>2443.8476599999999</c:v>
                </c:pt>
                <c:pt idx="22184">
                  <c:v>2443.8476599999999</c:v>
                </c:pt>
                <c:pt idx="22185">
                  <c:v>2443.8476599999999</c:v>
                </c:pt>
                <c:pt idx="22186">
                  <c:v>2443.8476599999999</c:v>
                </c:pt>
                <c:pt idx="22187">
                  <c:v>2443.8476599999999</c:v>
                </c:pt>
                <c:pt idx="22188">
                  <c:v>2443.8476599999999</c:v>
                </c:pt>
                <c:pt idx="22189">
                  <c:v>2443.8476599999999</c:v>
                </c:pt>
                <c:pt idx="22190">
                  <c:v>2443.8476599999999</c:v>
                </c:pt>
                <c:pt idx="22191">
                  <c:v>2443.8476599999999</c:v>
                </c:pt>
                <c:pt idx="22192">
                  <c:v>2443.8476599999999</c:v>
                </c:pt>
                <c:pt idx="22193">
                  <c:v>2443.8476599999999</c:v>
                </c:pt>
                <c:pt idx="22194">
                  <c:v>2443.8476599999999</c:v>
                </c:pt>
                <c:pt idx="22195">
                  <c:v>2443.8476599999999</c:v>
                </c:pt>
                <c:pt idx="22196">
                  <c:v>2443.8476599999999</c:v>
                </c:pt>
                <c:pt idx="22197">
                  <c:v>2443.8476599999999</c:v>
                </c:pt>
                <c:pt idx="22198">
                  <c:v>2443.8476599999999</c:v>
                </c:pt>
                <c:pt idx="22199">
                  <c:v>2443.8476599999999</c:v>
                </c:pt>
                <c:pt idx="22200">
                  <c:v>2443.8476599999999</c:v>
                </c:pt>
                <c:pt idx="22201">
                  <c:v>2443.8476599999999</c:v>
                </c:pt>
                <c:pt idx="22202">
                  <c:v>2443.8476599999999</c:v>
                </c:pt>
                <c:pt idx="22203">
                  <c:v>2443.8476599999999</c:v>
                </c:pt>
                <c:pt idx="22204">
                  <c:v>2443.8476599999999</c:v>
                </c:pt>
                <c:pt idx="22205">
                  <c:v>2443.8476599999999</c:v>
                </c:pt>
                <c:pt idx="22206">
                  <c:v>2441.40625</c:v>
                </c:pt>
                <c:pt idx="22207">
                  <c:v>2443.8476599999999</c:v>
                </c:pt>
                <c:pt idx="22208">
                  <c:v>2443.8476599999999</c:v>
                </c:pt>
                <c:pt idx="22209">
                  <c:v>2443.8476599999999</c:v>
                </c:pt>
                <c:pt idx="22210">
                  <c:v>2443.8476599999999</c:v>
                </c:pt>
                <c:pt idx="22211">
                  <c:v>2443.8476599999999</c:v>
                </c:pt>
                <c:pt idx="22212">
                  <c:v>2441.40625</c:v>
                </c:pt>
                <c:pt idx="22213">
                  <c:v>2443.8476599999999</c:v>
                </c:pt>
                <c:pt idx="22214">
                  <c:v>2443.8476599999999</c:v>
                </c:pt>
                <c:pt idx="22215">
                  <c:v>2443.8476599999999</c:v>
                </c:pt>
                <c:pt idx="22216">
                  <c:v>2443.8476599999999</c:v>
                </c:pt>
                <c:pt idx="22217">
                  <c:v>2443.8476599999999</c:v>
                </c:pt>
                <c:pt idx="22218">
                  <c:v>2443.8476599999999</c:v>
                </c:pt>
                <c:pt idx="22219">
                  <c:v>2443.8476599999999</c:v>
                </c:pt>
                <c:pt idx="22220">
                  <c:v>2443.8476599999999</c:v>
                </c:pt>
                <c:pt idx="22221">
                  <c:v>2443.8476599999999</c:v>
                </c:pt>
                <c:pt idx="22222">
                  <c:v>2443.8476599999999</c:v>
                </c:pt>
                <c:pt idx="22223">
                  <c:v>2443.8476599999999</c:v>
                </c:pt>
                <c:pt idx="22224">
                  <c:v>2443.8476599999999</c:v>
                </c:pt>
                <c:pt idx="22225">
                  <c:v>2443.8476599999999</c:v>
                </c:pt>
                <c:pt idx="22226">
                  <c:v>2443.8476599999999</c:v>
                </c:pt>
                <c:pt idx="22227">
                  <c:v>2443.8476599999999</c:v>
                </c:pt>
                <c:pt idx="22228">
                  <c:v>2443.8476599999999</c:v>
                </c:pt>
                <c:pt idx="22229">
                  <c:v>2443.8476599999999</c:v>
                </c:pt>
                <c:pt idx="22230">
                  <c:v>2443.8476599999999</c:v>
                </c:pt>
                <c:pt idx="22231">
                  <c:v>2443.8476599999999</c:v>
                </c:pt>
                <c:pt idx="22232">
                  <c:v>2443.8476599999999</c:v>
                </c:pt>
                <c:pt idx="22233">
                  <c:v>2443.8476599999999</c:v>
                </c:pt>
                <c:pt idx="22234">
                  <c:v>2443.8476599999999</c:v>
                </c:pt>
                <c:pt idx="22235">
                  <c:v>2443.8476599999999</c:v>
                </c:pt>
                <c:pt idx="22236">
                  <c:v>2443.8476599999999</c:v>
                </c:pt>
                <c:pt idx="22237">
                  <c:v>2443.8476599999999</c:v>
                </c:pt>
                <c:pt idx="22238">
                  <c:v>2443.8476599999999</c:v>
                </c:pt>
                <c:pt idx="22239">
                  <c:v>2443.8476599999999</c:v>
                </c:pt>
                <c:pt idx="22240">
                  <c:v>2443.8476599999999</c:v>
                </c:pt>
                <c:pt idx="22241">
                  <c:v>2443.8476599999999</c:v>
                </c:pt>
                <c:pt idx="22242">
                  <c:v>2443.8476599999999</c:v>
                </c:pt>
                <c:pt idx="22243">
                  <c:v>2443.8476599999999</c:v>
                </c:pt>
                <c:pt idx="22244">
                  <c:v>2443.8476599999999</c:v>
                </c:pt>
                <c:pt idx="22245">
                  <c:v>2443.8476599999999</c:v>
                </c:pt>
                <c:pt idx="22246">
                  <c:v>2443.8476599999999</c:v>
                </c:pt>
                <c:pt idx="22247">
                  <c:v>2443.8476599999999</c:v>
                </c:pt>
                <c:pt idx="22248">
                  <c:v>2443.8476599999999</c:v>
                </c:pt>
                <c:pt idx="22249">
                  <c:v>2443.8476599999999</c:v>
                </c:pt>
                <c:pt idx="22250">
                  <c:v>2443.8476599999999</c:v>
                </c:pt>
                <c:pt idx="22251">
                  <c:v>2443.8476599999999</c:v>
                </c:pt>
                <c:pt idx="22252">
                  <c:v>2443.8476599999999</c:v>
                </c:pt>
                <c:pt idx="22253">
                  <c:v>2443.8476599999999</c:v>
                </c:pt>
                <c:pt idx="22254">
                  <c:v>2443.8476599999999</c:v>
                </c:pt>
                <c:pt idx="22255">
                  <c:v>2443.8476599999999</c:v>
                </c:pt>
                <c:pt idx="22256">
                  <c:v>2443.8476599999999</c:v>
                </c:pt>
                <c:pt idx="22257">
                  <c:v>2443.8476599999999</c:v>
                </c:pt>
                <c:pt idx="22258">
                  <c:v>2443.8476599999999</c:v>
                </c:pt>
                <c:pt idx="22259">
                  <c:v>2441.40625</c:v>
                </c:pt>
                <c:pt idx="22260">
                  <c:v>2443.8476599999999</c:v>
                </c:pt>
                <c:pt idx="22261">
                  <c:v>2443.8476599999999</c:v>
                </c:pt>
                <c:pt idx="22262">
                  <c:v>2443.8476599999999</c:v>
                </c:pt>
                <c:pt idx="22263">
                  <c:v>2443.8476599999999</c:v>
                </c:pt>
                <c:pt idx="22264">
                  <c:v>2443.8476599999999</c:v>
                </c:pt>
                <c:pt idx="22265">
                  <c:v>2443.8476599999999</c:v>
                </c:pt>
                <c:pt idx="22266">
                  <c:v>2443.8476599999999</c:v>
                </c:pt>
                <c:pt idx="22267">
                  <c:v>2443.8476599999999</c:v>
                </c:pt>
                <c:pt idx="22268">
                  <c:v>2443.8476599999999</c:v>
                </c:pt>
                <c:pt idx="22269">
                  <c:v>2443.8476599999999</c:v>
                </c:pt>
                <c:pt idx="22270">
                  <c:v>2443.8476599999999</c:v>
                </c:pt>
                <c:pt idx="22271">
                  <c:v>2443.8476599999999</c:v>
                </c:pt>
                <c:pt idx="22272">
                  <c:v>2443.8476599999999</c:v>
                </c:pt>
                <c:pt idx="22273">
                  <c:v>2443.8476599999999</c:v>
                </c:pt>
                <c:pt idx="22274">
                  <c:v>2443.8476599999999</c:v>
                </c:pt>
                <c:pt idx="22275">
                  <c:v>2443.8476599999999</c:v>
                </c:pt>
                <c:pt idx="22276">
                  <c:v>2443.8476599999999</c:v>
                </c:pt>
                <c:pt idx="22277">
                  <c:v>2443.8476599999999</c:v>
                </c:pt>
                <c:pt idx="22278">
                  <c:v>2441.40625</c:v>
                </c:pt>
                <c:pt idx="22279">
                  <c:v>2443.8476599999999</c:v>
                </c:pt>
                <c:pt idx="22280">
                  <c:v>2443.8476599999999</c:v>
                </c:pt>
                <c:pt idx="22281">
                  <c:v>2443.8476599999999</c:v>
                </c:pt>
                <c:pt idx="22282">
                  <c:v>2443.8476599999999</c:v>
                </c:pt>
                <c:pt idx="22283">
                  <c:v>2443.8476599999999</c:v>
                </c:pt>
                <c:pt idx="22284">
                  <c:v>2443.8476599999999</c:v>
                </c:pt>
                <c:pt idx="22285">
                  <c:v>2441.40625</c:v>
                </c:pt>
                <c:pt idx="22286">
                  <c:v>2443.8476599999999</c:v>
                </c:pt>
                <c:pt idx="22287">
                  <c:v>2443.8476599999999</c:v>
                </c:pt>
                <c:pt idx="22288">
                  <c:v>2443.8476599999999</c:v>
                </c:pt>
                <c:pt idx="22289">
                  <c:v>2443.8476599999999</c:v>
                </c:pt>
                <c:pt idx="22290">
                  <c:v>2443.8476599999999</c:v>
                </c:pt>
                <c:pt idx="22291">
                  <c:v>2443.8476599999999</c:v>
                </c:pt>
                <c:pt idx="22292">
                  <c:v>2443.8476599999999</c:v>
                </c:pt>
                <c:pt idx="22293">
                  <c:v>2443.8476599999999</c:v>
                </c:pt>
                <c:pt idx="22294">
                  <c:v>2443.8476599999999</c:v>
                </c:pt>
                <c:pt idx="22295">
                  <c:v>2443.8476599999999</c:v>
                </c:pt>
                <c:pt idx="22296">
                  <c:v>2443.8476599999999</c:v>
                </c:pt>
                <c:pt idx="22297">
                  <c:v>2441.40625</c:v>
                </c:pt>
                <c:pt idx="22298">
                  <c:v>2443.8476599999999</c:v>
                </c:pt>
                <c:pt idx="22299">
                  <c:v>2443.8476599999999</c:v>
                </c:pt>
                <c:pt idx="22300">
                  <c:v>2443.8476599999999</c:v>
                </c:pt>
                <c:pt idx="22301">
                  <c:v>2443.8476599999999</c:v>
                </c:pt>
                <c:pt idx="22302">
                  <c:v>2443.8476599999999</c:v>
                </c:pt>
                <c:pt idx="22303">
                  <c:v>2443.8476599999999</c:v>
                </c:pt>
                <c:pt idx="22304">
                  <c:v>2443.8476599999999</c:v>
                </c:pt>
                <c:pt idx="22305">
                  <c:v>2443.8476599999999</c:v>
                </c:pt>
                <c:pt idx="22306">
                  <c:v>2443.8476599999999</c:v>
                </c:pt>
                <c:pt idx="22307">
                  <c:v>2443.8476599999999</c:v>
                </c:pt>
                <c:pt idx="22308">
                  <c:v>2443.8476599999999</c:v>
                </c:pt>
                <c:pt idx="22309">
                  <c:v>2443.8476599999999</c:v>
                </c:pt>
                <c:pt idx="22310">
                  <c:v>2443.8476599999999</c:v>
                </c:pt>
                <c:pt idx="22311">
                  <c:v>2443.8476599999999</c:v>
                </c:pt>
                <c:pt idx="22312">
                  <c:v>2443.8476599999999</c:v>
                </c:pt>
                <c:pt idx="22313">
                  <c:v>2443.8476599999999</c:v>
                </c:pt>
                <c:pt idx="22314">
                  <c:v>2443.8476599999999</c:v>
                </c:pt>
                <c:pt idx="22315">
                  <c:v>2443.8476599999999</c:v>
                </c:pt>
                <c:pt idx="22316">
                  <c:v>2443.8476599999999</c:v>
                </c:pt>
                <c:pt idx="22317">
                  <c:v>2443.8476599999999</c:v>
                </c:pt>
                <c:pt idx="22318">
                  <c:v>2443.8476599999999</c:v>
                </c:pt>
                <c:pt idx="22319">
                  <c:v>2443.8476599999999</c:v>
                </c:pt>
                <c:pt idx="22320">
                  <c:v>2443.8476599999999</c:v>
                </c:pt>
                <c:pt idx="22321">
                  <c:v>2443.8476599999999</c:v>
                </c:pt>
                <c:pt idx="22322">
                  <c:v>2443.8476599999999</c:v>
                </c:pt>
                <c:pt idx="22323">
                  <c:v>2443.8476599999999</c:v>
                </c:pt>
                <c:pt idx="22324">
                  <c:v>2443.8476599999999</c:v>
                </c:pt>
                <c:pt idx="22325">
                  <c:v>2443.8476599999999</c:v>
                </c:pt>
                <c:pt idx="22326">
                  <c:v>2443.8476599999999</c:v>
                </c:pt>
                <c:pt idx="22327">
                  <c:v>2443.8476599999999</c:v>
                </c:pt>
                <c:pt idx="22328">
                  <c:v>2443.8476599999999</c:v>
                </c:pt>
                <c:pt idx="22329">
                  <c:v>2443.8476599999999</c:v>
                </c:pt>
                <c:pt idx="22330">
                  <c:v>2443.8476599999999</c:v>
                </c:pt>
                <c:pt idx="22331">
                  <c:v>2443.8476599999999</c:v>
                </c:pt>
                <c:pt idx="22332">
                  <c:v>2443.8476599999999</c:v>
                </c:pt>
                <c:pt idx="22333">
                  <c:v>2443.8476599999999</c:v>
                </c:pt>
                <c:pt idx="22334">
                  <c:v>2443.8476599999999</c:v>
                </c:pt>
                <c:pt idx="22335">
                  <c:v>2443.8476599999999</c:v>
                </c:pt>
                <c:pt idx="22336">
                  <c:v>2443.8476599999999</c:v>
                </c:pt>
                <c:pt idx="22337">
                  <c:v>2443.8476599999999</c:v>
                </c:pt>
                <c:pt idx="22338">
                  <c:v>2443.8476599999999</c:v>
                </c:pt>
                <c:pt idx="22339">
                  <c:v>2443.8476599999999</c:v>
                </c:pt>
                <c:pt idx="22340">
                  <c:v>2443.8476599999999</c:v>
                </c:pt>
                <c:pt idx="22341">
                  <c:v>2443.8476599999999</c:v>
                </c:pt>
                <c:pt idx="22342">
                  <c:v>2443.8476599999999</c:v>
                </c:pt>
                <c:pt idx="22343">
                  <c:v>2443.8476599999999</c:v>
                </c:pt>
                <c:pt idx="22344">
                  <c:v>2443.8476599999999</c:v>
                </c:pt>
                <c:pt idx="22345">
                  <c:v>2443.8476599999999</c:v>
                </c:pt>
                <c:pt idx="22346">
                  <c:v>2443.8476599999999</c:v>
                </c:pt>
                <c:pt idx="22347">
                  <c:v>2443.8476599999999</c:v>
                </c:pt>
                <c:pt idx="22348">
                  <c:v>2443.8476599999999</c:v>
                </c:pt>
                <c:pt idx="22349">
                  <c:v>2443.8476599999999</c:v>
                </c:pt>
                <c:pt idx="22350">
                  <c:v>2443.8476599999999</c:v>
                </c:pt>
                <c:pt idx="22351">
                  <c:v>2443.8476599999999</c:v>
                </c:pt>
                <c:pt idx="22352">
                  <c:v>2443.8476599999999</c:v>
                </c:pt>
                <c:pt idx="22353">
                  <c:v>2443.8476599999999</c:v>
                </c:pt>
                <c:pt idx="22354">
                  <c:v>2443.8476599999999</c:v>
                </c:pt>
                <c:pt idx="22355">
                  <c:v>2443.8476599999999</c:v>
                </c:pt>
                <c:pt idx="22356">
                  <c:v>2443.8476599999999</c:v>
                </c:pt>
                <c:pt idx="22357">
                  <c:v>2443.8476599999999</c:v>
                </c:pt>
                <c:pt idx="22358">
                  <c:v>2443.8476599999999</c:v>
                </c:pt>
                <c:pt idx="22359">
                  <c:v>2443.8476599999999</c:v>
                </c:pt>
                <c:pt idx="22360">
                  <c:v>2443.8476599999999</c:v>
                </c:pt>
                <c:pt idx="22361">
                  <c:v>2443.8476599999999</c:v>
                </c:pt>
                <c:pt idx="22362">
                  <c:v>2443.8476599999999</c:v>
                </c:pt>
                <c:pt idx="22363">
                  <c:v>2443.8476599999999</c:v>
                </c:pt>
                <c:pt idx="22364">
                  <c:v>2443.8476599999999</c:v>
                </c:pt>
                <c:pt idx="22365">
                  <c:v>2443.8476599999999</c:v>
                </c:pt>
                <c:pt idx="22366">
                  <c:v>2443.8476599999999</c:v>
                </c:pt>
                <c:pt idx="22367">
                  <c:v>2443.8476599999999</c:v>
                </c:pt>
                <c:pt idx="22368">
                  <c:v>2443.8476599999999</c:v>
                </c:pt>
                <c:pt idx="22369">
                  <c:v>2443.8476599999999</c:v>
                </c:pt>
                <c:pt idx="22370">
                  <c:v>2443.8476599999999</c:v>
                </c:pt>
                <c:pt idx="22371">
                  <c:v>2441.40625</c:v>
                </c:pt>
                <c:pt idx="22372">
                  <c:v>2443.8476599999999</c:v>
                </c:pt>
                <c:pt idx="22373">
                  <c:v>2443.8476599999999</c:v>
                </c:pt>
                <c:pt idx="22374">
                  <c:v>2443.8476599999999</c:v>
                </c:pt>
                <c:pt idx="22375">
                  <c:v>2443.8476599999999</c:v>
                </c:pt>
                <c:pt idx="22376">
                  <c:v>2443.8476599999999</c:v>
                </c:pt>
                <c:pt idx="22377">
                  <c:v>2443.8476599999999</c:v>
                </c:pt>
                <c:pt idx="22378">
                  <c:v>2443.8476599999999</c:v>
                </c:pt>
                <c:pt idx="22379">
                  <c:v>2443.8476599999999</c:v>
                </c:pt>
                <c:pt idx="22380">
                  <c:v>2443.8476599999999</c:v>
                </c:pt>
                <c:pt idx="22381">
                  <c:v>2443.8476599999999</c:v>
                </c:pt>
                <c:pt idx="22382">
                  <c:v>2443.8476599999999</c:v>
                </c:pt>
                <c:pt idx="22383">
                  <c:v>2443.8476599999999</c:v>
                </c:pt>
                <c:pt idx="22384">
                  <c:v>2443.8476599999999</c:v>
                </c:pt>
                <c:pt idx="22385">
                  <c:v>2443.8476599999999</c:v>
                </c:pt>
                <c:pt idx="22386">
                  <c:v>2443.8476599999999</c:v>
                </c:pt>
                <c:pt idx="22387">
                  <c:v>2443.8476599999999</c:v>
                </c:pt>
                <c:pt idx="22388">
                  <c:v>2443.8476599999999</c:v>
                </c:pt>
                <c:pt idx="22389">
                  <c:v>2443.8476599999999</c:v>
                </c:pt>
                <c:pt idx="22390">
                  <c:v>2443.8476599999999</c:v>
                </c:pt>
                <c:pt idx="22391">
                  <c:v>2443.8476599999999</c:v>
                </c:pt>
                <c:pt idx="22392">
                  <c:v>2443.8476599999999</c:v>
                </c:pt>
                <c:pt idx="22393">
                  <c:v>2443.8476599999999</c:v>
                </c:pt>
                <c:pt idx="22394">
                  <c:v>2443.8476599999999</c:v>
                </c:pt>
                <c:pt idx="22395">
                  <c:v>2443.8476599999999</c:v>
                </c:pt>
                <c:pt idx="22396">
                  <c:v>2443.8476599999999</c:v>
                </c:pt>
                <c:pt idx="22397">
                  <c:v>2443.8476599999999</c:v>
                </c:pt>
                <c:pt idx="22398">
                  <c:v>2443.8476599999999</c:v>
                </c:pt>
                <c:pt idx="22399">
                  <c:v>2443.8476599999999</c:v>
                </c:pt>
                <c:pt idx="22400">
                  <c:v>2443.8476599999999</c:v>
                </c:pt>
                <c:pt idx="22401">
                  <c:v>2443.8476599999999</c:v>
                </c:pt>
                <c:pt idx="22402">
                  <c:v>2443.8476599999999</c:v>
                </c:pt>
                <c:pt idx="22403">
                  <c:v>2443.8476599999999</c:v>
                </c:pt>
                <c:pt idx="22404">
                  <c:v>2443.8476599999999</c:v>
                </c:pt>
                <c:pt idx="22405">
                  <c:v>2443.8476599999999</c:v>
                </c:pt>
                <c:pt idx="22406">
                  <c:v>2443.8476599999999</c:v>
                </c:pt>
                <c:pt idx="22407">
                  <c:v>2443.8476599999999</c:v>
                </c:pt>
                <c:pt idx="22408">
                  <c:v>2443.8476599999999</c:v>
                </c:pt>
                <c:pt idx="22409">
                  <c:v>2443.8476599999999</c:v>
                </c:pt>
                <c:pt idx="22410">
                  <c:v>2443.8476599999999</c:v>
                </c:pt>
                <c:pt idx="22411">
                  <c:v>2443.8476599999999</c:v>
                </c:pt>
                <c:pt idx="22412">
                  <c:v>2443.8476599999999</c:v>
                </c:pt>
                <c:pt idx="22413">
                  <c:v>2443.8476599999999</c:v>
                </c:pt>
                <c:pt idx="22414">
                  <c:v>2443.8476599999999</c:v>
                </c:pt>
                <c:pt idx="22415">
                  <c:v>2443.8476599999999</c:v>
                </c:pt>
                <c:pt idx="22416">
                  <c:v>2443.8476599999999</c:v>
                </c:pt>
                <c:pt idx="22417">
                  <c:v>2443.8476599999999</c:v>
                </c:pt>
                <c:pt idx="22418">
                  <c:v>2443.8476599999999</c:v>
                </c:pt>
                <c:pt idx="22419">
                  <c:v>2443.8476599999999</c:v>
                </c:pt>
                <c:pt idx="22420">
                  <c:v>2443.8476599999999</c:v>
                </c:pt>
                <c:pt idx="22421">
                  <c:v>2443.8476599999999</c:v>
                </c:pt>
                <c:pt idx="22422">
                  <c:v>2443.8476599999999</c:v>
                </c:pt>
                <c:pt idx="22423">
                  <c:v>2443.8476599999999</c:v>
                </c:pt>
                <c:pt idx="22424">
                  <c:v>2443.8476599999999</c:v>
                </c:pt>
                <c:pt idx="22425">
                  <c:v>2443.8476599999999</c:v>
                </c:pt>
                <c:pt idx="22426">
                  <c:v>2441.40625</c:v>
                </c:pt>
                <c:pt idx="22427">
                  <c:v>2443.8476599999999</c:v>
                </c:pt>
                <c:pt idx="22428">
                  <c:v>2443.8476599999999</c:v>
                </c:pt>
                <c:pt idx="22429">
                  <c:v>2443.8476599999999</c:v>
                </c:pt>
                <c:pt idx="22430">
                  <c:v>2443.8476599999999</c:v>
                </c:pt>
                <c:pt idx="22431">
                  <c:v>2443.8476599999999</c:v>
                </c:pt>
                <c:pt idx="22432">
                  <c:v>2443.8476599999999</c:v>
                </c:pt>
                <c:pt idx="22433">
                  <c:v>2443.8476599999999</c:v>
                </c:pt>
                <c:pt idx="22434">
                  <c:v>2443.8476599999999</c:v>
                </c:pt>
                <c:pt idx="22435">
                  <c:v>2443.8476599999999</c:v>
                </c:pt>
                <c:pt idx="22436">
                  <c:v>2443.8476599999999</c:v>
                </c:pt>
                <c:pt idx="22437">
                  <c:v>2443.8476599999999</c:v>
                </c:pt>
                <c:pt idx="22438">
                  <c:v>2443.8476599999999</c:v>
                </c:pt>
                <c:pt idx="22439">
                  <c:v>2443.8476599999999</c:v>
                </c:pt>
                <c:pt idx="22440">
                  <c:v>2443.8476599999999</c:v>
                </c:pt>
                <c:pt idx="22441">
                  <c:v>2443.8476599999999</c:v>
                </c:pt>
                <c:pt idx="22442">
                  <c:v>2443.8476599999999</c:v>
                </c:pt>
                <c:pt idx="22443">
                  <c:v>2443.8476599999999</c:v>
                </c:pt>
                <c:pt idx="22444">
                  <c:v>2443.8476599999999</c:v>
                </c:pt>
                <c:pt idx="22445">
                  <c:v>2443.8476599999999</c:v>
                </c:pt>
                <c:pt idx="22446">
                  <c:v>2443.8476599999999</c:v>
                </c:pt>
                <c:pt idx="22447">
                  <c:v>2443.8476599999999</c:v>
                </c:pt>
                <c:pt idx="22448">
                  <c:v>2443.8476599999999</c:v>
                </c:pt>
                <c:pt idx="22449">
                  <c:v>2443.8476599999999</c:v>
                </c:pt>
                <c:pt idx="22450">
                  <c:v>2443.8476599999999</c:v>
                </c:pt>
                <c:pt idx="22451">
                  <c:v>2443.8476599999999</c:v>
                </c:pt>
                <c:pt idx="22452">
                  <c:v>2443.8476599999999</c:v>
                </c:pt>
                <c:pt idx="22453">
                  <c:v>2443.8476599999999</c:v>
                </c:pt>
                <c:pt idx="22454">
                  <c:v>2443.8476599999999</c:v>
                </c:pt>
                <c:pt idx="22455">
                  <c:v>2443.8476599999999</c:v>
                </c:pt>
                <c:pt idx="22456">
                  <c:v>2443.8476599999999</c:v>
                </c:pt>
                <c:pt idx="22457">
                  <c:v>2443.8476599999999</c:v>
                </c:pt>
                <c:pt idx="22458">
                  <c:v>2443.8476599999999</c:v>
                </c:pt>
                <c:pt idx="22459">
                  <c:v>2443.8476599999999</c:v>
                </c:pt>
                <c:pt idx="22460">
                  <c:v>2443.8476599999999</c:v>
                </c:pt>
                <c:pt idx="22461">
                  <c:v>2443.8476599999999</c:v>
                </c:pt>
                <c:pt idx="22462">
                  <c:v>2443.8476599999999</c:v>
                </c:pt>
                <c:pt idx="22463">
                  <c:v>2443.8476599999999</c:v>
                </c:pt>
                <c:pt idx="22464">
                  <c:v>2443.8476599999999</c:v>
                </c:pt>
                <c:pt idx="22465">
                  <c:v>2443.8476599999999</c:v>
                </c:pt>
                <c:pt idx="22466">
                  <c:v>2443.8476599999999</c:v>
                </c:pt>
                <c:pt idx="22467">
                  <c:v>2443.8476599999999</c:v>
                </c:pt>
                <c:pt idx="22468">
                  <c:v>2443.8476599999999</c:v>
                </c:pt>
                <c:pt idx="22469">
                  <c:v>2443.8476599999999</c:v>
                </c:pt>
                <c:pt idx="22470">
                  <c:v>2443.8476599999999</c:v>
                </c:pt>
                <c:pt idx="22471">
                  <c:v>2443.8476599999999</c:v>
                </c:pt>
                <c:pt idx="22472">
                  <c:v>2443.8476599999999</c:v>
                </c:pt>
                <c:pt idx="22473">
                  <c:v>2443.8476599999999</c:v>
                </c:pt>
                <c:pt idx="22474">
                  <c:v>2443.8476599999999</c:v>
                </c:pt>
                <c:pt idx="22475">
                  <c:v>2443.8476599999999</c:v>
                </c:pt>
                <c:pt idx="22476">
                  <c:v>2443.8476599999999</c:v>
                </c:pt>
                <c:pt idx="22477">
                  <c:v>2443.8476599999999</c:v>
                </c:pt>
                <c:pt idx="22478">
                  <c:v>2443.8476599999999</c:v>
                </c:pt>
                <c:pt idx="22479">
                  <c:v>2443.8476599999999</c:v>
                </c:pt>
                <c:pt idx="22480">
                  <c:v>2443.8476599999999</c:v>
                </c:pt>
                <c:pt idx="22481">
                  <c:v>2443.8476599999999</c:v>
                </c:pt>
                <c:pt idx="22482">
                  <c:v>2443.8476599999999</c:v>
                </c:pt>
                <c:pt idx="22483">
                  <c:v>2443.8476599999999</c:v>
                </c:pt>
                <c:pt idx="22484">
                  <c:v>2443.8476599999999</c:v>
                </c:pt>
                <c:pt idx="22485">
                  <c:v>2443.8476599999999</c:v>
                </c:pt>
                <c:pt idx="22486">
                  <c:v>2443.8476599999999</c:v>
                </c:pt>
                <c:pt idx="22487">
                  <c:v>2443.8476599999999</c:v>
                </c:pt>
                <c:pt idx="22488">
                  <c:v>2443.8476599999999</c:v>
                </c:pt>
                <c:pt idx="22489">
                  <c:v>2443.8476599999999</c:v>
                </c:pt>
                <c:pt idx="22490">
                  <c:v>2443.8476599999999</c:v>
                </c:pt>
                <c:pt idx="22491">
                  <c:v>2443.8476599999999</c:v>
                </c:pt>
                <c:pt idx="22492">
                  <c:v>2443.8476599999999</c:v>
                </c:pt>
                <c:pt idx="22493">
                  <c:v>2443.8476599999999</c:v>
                </c:pt>
                <c:pt idx="22494">
                  <c:v>2443.8476599999999</c:v>
                </c:pt>
                <c:pt idx="22495">
                  <c:v>2443.8476599999999</c:v>
                </c:pt>
                <c:pt idx="22496">
                  <c:v>2443.8476599999999</c:v>
                </c:pt>
                <c:pt idx="22497">
                  <c:v>2443.8476599999999</c:v>
                </c:pt>
                <c:pt idx="22498">
                  <c:v>2443.8476599999999</c:v>
                </c:pt>
                <c:pt idx="22499">
                  <c:v>2443.8476599999999</c:v>
                </c:pt>
                <c:pt idx="22500">
                  <c:v>2443.8476599999999</c:v>
                </c:pt>
                <c:pt idx="22501">
                  <c:v>2443.8476599999999</c:v>
                </c:pt>
                <c:pt idx="22502">
                  <c:v>2443.8476599999999</c:v>
                </c:pt>
                <c:pt idx="22503">
                  <c:v>2443.8476599999999</c:v>
                </c:pt>
                <c:pt idx="22504">
                  <c:v>2443.8476599999999</c:v>
                </c:pt>
                <c:pt idx="22505">
                  <c:v>2443.8476599999999</c:v>
                </c:pt>
                <c:pt idx="22506">
                  <c:v>2443.8476599999999</c:v>
                </c:pt>
                <c:pt idx="22507">
                  <c:v>2443.8476599999999</c:v>
                </c:pt>
                <c:pt idx="22508">
                  <c:v>2443.8476599999999</c:v>
                </c:pt>
                <c:pt idx="22509">
                  <c:v>2443.8476599999999</c:v>
                </c:pt>
                <c:pt idx="22510">
                  <c:v>2443.8476599999999</c:v>
                </c:pt>
                <c:pt idx="22511">
                  <c:v>2443.8476599999999</c:v>
                </c:pt>
                <c:pt idx="22512">
                  <c:v>2443.8476599999999</c:v>
                </c:pt>
                <c:pt idx="22513">
                  <c:v>2443.8476599999999</c:v>
                </c:pt>
                <c:pt idx="22514">
                  <c:v>2443.8476599999999</c:v>
                </c:pt>
                <c:pt idx="22515">
                  <c:v>2443.8476599999999</c:v>
                </c:pt>
                <c:pt idx="22516">
                  <c:v>2443.8476599999999</c:v>
                </c:pt>
                <c:pt idx="22517">
                  <c:v>2443.8476599999999</c:v>
                </c:pt>
                <c:pt idx="22518">
                  <c:v>2443.8476599999999</c:v>
                </c:pt>
                <c:pt idx="22519">
                  <c:v>2443.8476599999999</c:v>
                </c:pt>
                <c:pt idx="22520">
                  <c:v>2443.8476599999999</c:v>
                </c:pt>
                <c:pt idx="22521">
                  <c:v>2443.8476599999999</c:v>
                </c:pt>
                <c:pt idx="22522">
                  <c:v>2443.8476599999999</c:v>
                </c:pt>
                <c:pt idx="22523">
                  <c:v>2443.8476599999999</c:v>
                </c:pt>
                <c:pt idx="22524">
                  <c:v>2443.8476599999999</c:v>
                </c:pt>
                <c:pt idx="22525">
                  <c:v>2443.8476599999999</c:v>
                </c:pt>
                <c:pt idx="22526">
                  <c:v>2443.8476599999999</c:v>
                </c:pt>
                <c:pt idx="22527">
                  <c:v>2443.8476599999999</c:v>
                </c:pt>
                <c:pt idx="22528">
                  <c:v>2443.8476599999999</c:v>
                </c:pt>
                <c:pt idx="22529">
                  <c:v>2443.8476599999999</c:v>
                </c:pt>
                <c:pt idx="22530">
                  <c:v>2443.8476599999999</c:v>
                </c:pt>
                <c:pt idx="22531">
                  <c:v>2443.8476599999999</c:v>
                </c:pt>
                <c:pt idx="22532">
                  <c:v>2443.8476599999999</c:v>
                </c:pt>
                <c:pt idx="22533">
                  <c:v>2443.8476599999999</c:v>
                </c:pt>
                <c:pt idx="22534">
                  <c:v>2443.8476599999999</c:v>
                </c:pt>
                <c:pt idx="22535">
                  <c:v>2443.8476599999999</c:v>
                </c:pt>
                <c:pt idx="22536">
                  <c:v>2443.8476599999999</c:v>
                </c:pt>
                <c:pt idx="22537">
                  <c:v>2443.8476599999999</c:v>
                </c:pt>
                <c:pt idx="22538">
                  <c:v>2443.8476599999999</c:v>
                </c:pt>
                <c:pt idx="22539">
                  <c:v>2443.8476599999999</c:v>
                </c:pt>
                <c:pt idx="22540">
                  <c:v>2443.8476599999999</c:v>
                </c:pt>
                <c:pt idx="22541">
                  <c:v>2443.8476599999999</c:v>
                </c:pt>
                <c:pt idx="22542">
                  <c:v>2443.8476599999999</c:v>
                </c:pt>
                <c:pt idx="22543">
                  <c:v>2443.8476599999999</c:v>
                </c:pt>
                <c:pt idx="22544">
                  <c:v>2443.8476599999999</c:v>
                </c:pt>
                <c:pt idx="22545">
                  <c:v>2443.8476599999999</c:v>
                </c:pt>
                <c:pt idx="22546">
                  <c:v>2443.8476599999999</c:v>
                </c:pt>
                <c:pt idx="22547">
                  <c:v>2443.8476599999999</c:v>
                </c:pt>
                <c:pt idx="22548">
                  <c:v>2443.8476599999999</c:v>
                </c:pt>
                <c:pt idx="22549">
                  <c:v>2443.8476599999999</c:v>
                </c:pt>
                <c:pt idx="22550">
                  <c:v>2443.8476599999999</c:v>
                </c:pt>
                <c:pt idx="22551">
                  <c:v>2443.8476599999999</c:v>
                </c:pt>
                <c:pt idx="22552">
                  <c:v>2443.8476599999999</c:v>
                </c:pt>
                <c:pt idx="22553">
                  <c:v>2443.8476599999999</c:v>
                </c:pt>
                <c:pt idx="22554">
                  <c:v>2443.8476599999999</c:v>
                </c:pt>
                <c:pt idx="22555">
                  <c:v>2443.8476599999999</c:v>
                </c:pt>
                <c:pt idx="22556">
                  <c:v>2443.8476599999999</c:v>
                </c:pt>
                <c:pt idx="22557">
                  <c:v>2443.8476599999999</c:v>
                </c:pt>
                <c:pt idx="22558">
                  <c:v>2443.8476599999999</c:v>
                </c:pt>
                <c:pt idx="22559">
                  <c:v>2443.8476599999999</c:v>
                </c:pt>
                <c:pt idx="22560">
                  <c:v>2443.8476599999999</c:v>
                </c:pt>
                <c:pt idx="22561">
                  <c:v>2443.8476599999999</c:v>
                </c:pt>
                <c:pt idx="22562">
                  <c:v>2443.8476599999999</c:v>
                </c:pt>
                <c:pt idx="22563">
                  <c:v>2443.8476599999999</c:v>
                </c:pt>
                <c:pt idx="22564">
                  <c:v>2443.8476599999999</c:v>
                </c:pt>
                <c:pt idx="22565">
                  <c:v>2441.40625</c:v>
                </c:pt>
                <c:pt idx="22566">
                  <c:v>2443.8476599999999</c:v>
                </c:pt>
                <c:pt idx="22567">
                  <c:v>2443.8476599999999</c:v>
                </c:pt>
                <c:pt idx="22568">
                  <c:v>2443.8476599999999</c:v>
                </c:pt>
                <c:pt idx="22569">
                  <c:v>2443.8476599999999</c:v>
                </c:pt>
                <c:pt idx="22570">
                  <c:v>2443.8476599999999</c:v>
                </c:pt>
                <c:pt idx="22571">
                  <c:v>2443.8476599999999</c:v>
                </c:pt>
                <c:pt idx="22572">
                  <c:v>2443.8476599999999</c:v>
                </c:pt>
                <c:pt idx="22573">
                  <c:v>2443.8476599999999</c:v>
                </c:pt>
                <c:pt idx="22574">
                  <c:v>2441.40625</c:v>
                </c:pt>
                <c:pt idx="22575">
                  <c:v>2443.8476599999999</c:v>
                </c:pt>
                <c:pt idx="22576">
                  <c:v>2443.8476599999999</c:v>
                </c:pt>
                <c:pt idx="22577">
                  <c:v>2443.8476599999999</c:v>
                </c:pt>
                <c:pt idx="22578">
                  <c:v>2443.8476599999999</c:v>
                </c:pt>
                <c:pt idx="22579">
                  <c:v>2443.8476599999999</c:v>
                </c:pt>
                <c:pt idx="22580">
                  <c:v>2443.8476599999999</c:v>
                </c:pt>
                <c:pt idx="22581">
                  <c:v>2443.8476599999999</c:v>
                </c:pt>
                <c:pt idx="22582">
                  <c:v>2443.8476599999999</c:v>
                </c:pt>
                <c:pt idx="22583">
                  <c:v>2443.8476599999999</c:v>
                </c:pt>
                <c:pt idx="22584">
                  <c:v>2443.8476599999999</c:v>
                </c:pt>
                <c:pt idx="22585">
                  <c:v>2443.8476599999999</c:v>
                </c:pt>
                <c:pt idx="22586">
                  <c:v>2443.8476599999999</c:v>
                </c:pt>
                <c:pt idx="22587">
                  <c:v>2443.8476599999999</c:v>
                </c:pt>
                <c:pt idx="22588">
                  <c:v>2443.8476599999999</c:v>
                </c:pt>
                <c:pt idx="22589">
                  <c:v>2443.8476599999999</c:v>
                </c:pt>
                <c:pt idx="22590">
                  <c:v>2443.8476599999999</c:v>
                </c:pt>
                <c:pt idx="22591">
                  <c:v>2443.8476599999999</c:v>
                </c:pt>
                <c:pt idx="22592">
                  <c:v>2443.8476599999999</c:v>
                </c:pt>
                <c:pt idx="22593">
                  <c:v>2443.8476599999999</c:v>
                </c:pt>
                <c:pt idx="22594">
                  <c:v>2443.8476599999999</c:v>
                </c:pt>
                <c:pt idx="22595">
                  <c:v>2443.8476599999999</c:v>
                </c:pt>
                <c:pt idx="22596">
                  <c:v>2443.8476599999999</c:v>
                </c:pt>
                <c:pt idx="22597">
                  <c:v>2443.8476599999999</c:v>
                </c:pt>
                <c:pt idx="22598">
                  <c:v>2443.8476599999999</c:v>
                </c:pt>
                <c:pt idx="22599">
                  <c:v>2443.8476599999999</c:v>
                </c:pt>
                <c:pt idx="22600">
                  <c:v>2443.8476599999999</c:v>
                </c:pt>
                <c:pt idx="22601">
                  <c:v>2443.8476599999999</c:v>
                </c:pt>
                <c:pt idx="22602">
                  <c:v>2443.8476599999999</c:v>
                </c:pt>
                <c:pt idx="22603">
                  <c:v>2443.8476599999999</c:v>
                </c:pt>
                <c:pt idx="22604">
                  <c:v>2443.8476599999999</c:v>
                </c:pt>
                <c:pt idx="22605">
                  <c:v>2443.8476599999999</c:v>
                </c:pt>
                <c:pt idx="22606">
                  <c:v>2443.8476599999999</c:v>
                </c:pt>
                <c:pt idx="22607">
                  <c:v>2443.8476599999999</c:v>
                </c:pt>
                <c:pt idx="22608">
                  <c:v>2443.8476599999999</c:v>
                </c:pt>
                <c:pt idx="22609">
                  <c:v>2443.8476599999999</c:v>
                </c:pt>
                <c:pt idx="22610">
                  <c:v>2443.8476599999999</c:v>
                </c:pt>
                <c:pt idx="22611">
                  <c:v>2443.8476599999999</c:v>
                </c:pt>
                <c:pt idx="22612">
                  <c:v>2443.8476599999999</c:v>
                </c:pt>
                <c:pt idx="22613">
                  <c:v>2443.8476599999999</c:v>
                </c:pt>
                <c:pt idx="22614">
                  <c:v>2443.8476599999999</c:v>
                </c:pt>
                <c:pt idx="22615">
                  <c:v>2443.8476599999999</c:v>
                </c:pt>
                <c:pt idx="22616">
                  <c:v>2443.8476599999999</c:v>
                </c:pt>
                <c:pt idx="22617">
                  <c:v>2443.8476599999999</c:v>
                </c:pt>
                <c:pt idx="22618">
                  <c:v>2443.8476599999999</c:v>
                </c:pt>
                <c:pt idx="22619">
                  <c:v>2443.8476599999999</c:v>
                </c:pt>
                <c:pt idx="22620">
                  <c:v>2443.8476599999999</c:v>
                </c:pt>
                <c:pt idx="22621">
                  <c:v>2443.8476599999999</c:v>
                </c:pt>
                <c:pt idx="22622">
                  <c:v>2443.8476599999999</c:v>
                </c:pt>
                <c:pt idx="22623">
                  <c:v>2443.8476599999999</c:v>
                </c:pt>
                <c:pt idx="22624">
                  <c:v>2443.8476599999999</c:v>
                </c:pt>
                <c:pt idx="22625">
                  <c:v>2443.8476599999999</c:v>
                </c:pt>
                <c:pt idx="22626">
                  <c:v>2443.8476599999999</c:v>
                </c:pt>
                <c:pt idx="22627">
                  <c:v>2443.8476599999999</c:v>
                </c:pt>
                <c:pt idx="22628">
                  <c:v>2443.8476599999999</c:v>
                </c:pt>
                <c:pt idx="22629">
                  <c:v>2443.8476599999999</c:v>
                </c:pt>
                <c:pt idx="22630">
                  <c:v>2443.8476599999999</c:v>
                </c:pt>
                <c:pt idx="22631">
                  <c:v>2443.8476599999999</c:v>
                </c:pt>
                <c:pt idx="22632">
                  <c:v>2443.8476599999999</c:v>
                </c:pt>
                <c:pt idx="22633">
                  <c:v>2443.8476599999999</c:v>
                </c:pt>
                <c:pt idx="22634">
                  <c:v>2443.8476599999999</c:v>
                </c:pt>
                <c:pt idx="22635">
                  <c:v>2443.8476599999999</c:v>
                </c:pt>
                <c:pt idx="22636">
                  <c:v>2441.40625</c:v>
                </c:pt>
                <c:pt idx="22637">
                  <c:v>2443.8476599999999</c:v>
                </c:pt>
                <c:pt idx="22638">
                  <c:v>2443.8476599999999</c:v>
                </c:pt>
                <c:pt idx="22639">
                  <c:v>2443.8476599999999</c:v>
                </c:pt>
                <c:pt idx="22640">
                  <c:v>2443.8476599999999</c:v>
                </c:pt>
                <c:pt idx="22641">
                  <c:v>2443.8476599999999</c:v>
                </c:pt>
                <c:pt idx="22642">
                  <c:v>2443.8476599999999</c:v>
                </c:pt>
                <c:pt idx="22643">
                  <c:v>2443.8476599999999</c:v>
                </c:pt>
                <c:pt idx="22644">
                  <c:v>2443.8476599999999</c:v>
                </c:pt>
                <c:pt idx="22645">
                  <c:v>2443.8476599999999</c:v>
                </c:pt>
                <c:pt idx="22646">
                  <c:v>2443.8476599999999</c:v>
                </c:pt>
                <c:pt idx="22647">
                  <c:v>2443.8476599999999</c:v>
                </c:pt>
                <c:pt idx="22648">
                  <c:v>2443.8476599999999</c:v>
                </c:pt>
                <c:pt idx="22649">
                  <c:v>2443.8476599999999</c:v>
                </c:pt>
                <c:pt idx="22650">
                  <c:v>2443.8476599999999</c:v>
                </c:pt>
                <c:pt idx="22651">
                  <c:v>2443.8476599999999</c:v>
                </c:pt>
                <c:pt idx="22652">
                  <c:v>2443.8476599999999</c:v>
                </c:pt>
                <c:pt idx="22653">
                  <c:v>2443.8476599999999</c:v>
                </c:pt>
                <c:pt idx="22654">
                  <c:v>2443.8476599999999</c:v>
                </c:pt>
                <c:pt idx="22655">
                  <c:v>2443.8476599999999</c:v>
                </c:pt>
                <c:pt idx="22656">
                  <c:v>2443.8476599999999</c:v>
                </c:pt>
                <c:pt idx="22657">
                  <c:v>2443.8476599999999</c:v>
                </c:pt>
                <c:pt idx="22658">
                  <c:v>2443.8476599999999</c:v>
                </c:pt>
                <c:pt idx="22659">
                  <c:v>2443.8476599999999</c:v>
                </c:pt>
                <c:pt idx="22660">
                  <c:v>2443.8476599999999</c:v>
                </c:pt>
                <c:pt idx="22661">
                  <c:v>2443.8476599999999</c:v>
                </c:pt>
                <c:pt idx="22662">
                  <c:v>2443.8476599999999</c:v>
                </c:pt>
                <c:pt idx="22663">
                  <c:v>2443.8476599999999</c:v>
                </c:pt>
                <c:pt idx="22664">
                  <c:v>2443.8476599999999</c:v>
                </c:pt>
                <c:pt idx="22665">
                  <c:v>2443.8476599999999</c:v>
                </c:pt>
                <c:pt idx="22666">
                  <c:v>2443.8476599999999</c:v>
                </c:pt>
                <c:pt idx="22667">
                  <c:v>2443.8476599999999</c:v>
                </c:pt>
                <c:pt idx="22668">
                  <c:v>2443.8476599999999</c:v>
                </c:pt>
                <c:pt idx="22669">
                  <c:v>2443.8476599999999</c:v>
                </c:pt>
                <c:pt idx="22670">
                  <c:v>2443.8476599999999</c:v>
                </c:pt>
                <c:pt idx="22671">
                  <c:v>2441.40625</c:v>
                </c:pt>
                <c:pt idx="22672">
                  <c:v>2443.8476599999999</c:v>
                </c:pt>
                <c:pt idx="22673">
                  <c:v>2443.8476599999999</c:v>
                </c:pt>
                <c:pt idx="22674">
                  <c:v>2443.8476599999999</c:v>
                </c:pt>
                <c:pt idx="22675">
                  <c:v>2443.8476599999999</c:v>
                </c:pt>
                <c:pt idx="22676">
                  <c:v>2443.8476599999999</c:v>
                </c:pt>
                <c:pt idx="22677">
                  <c:v>2443.8476599999999</c:v>
                </c:pt>
                <c:pt idx="22678">
                  <c:v>2443.8476599999999</c:v>
                </c:pt>
                <c:pt idx="22679">
                  <c:v>2443.8476599999999</c:v>
                </c:pt>
                <c:pt idx="22680">
                  <c:v>2443.8476599999999</c:v>
                </c:pt>
                <c:pt idx="22681">
                  <c:v>2443.8476599999999</c:v>
                </c:pt>
                <c:pt idx="22682">
                  <c:v>2443.8476599999999</c:v>
                </c:pt>
                <c:pt idx="22683">
                  <c:v>2443.8476599999999</c:v>
                </c:pt>
                <c:pt idx="22684">
                  <c:v>2443.8476599999999</c:v>
                </c:pt>
                <c:pt idx="22685">
                  <c:v>2443.8476599999999</c:v>
                </c:pt>
                <c:pt idx="22686">
                  <c:v>2443.8476599999999</c:v>
                </c:pt>
                <c:pt idx="22687">
                  <c:v>2443.8476599999999</c:v>
                </c:pt>
                <c:pt idx="22688">
                  <c:v>2443.8476599999999</c:v>
                </c:pt>
                <c:pt idx="22689">
                  <c:v>2443.8476599999999</c:v>
                </c:pt>
                <c:pt idx="22690">
                  <c:v>2443.8476599999999</c:v>
                </c:pt>
                <c:pt idx="22691">
                  <c:v>2443.8476599999999</c:v>
                </c:pt>
                <c:pt idx="22692">
                  <c:v>2443.8476599999999</c:v>
                </c:pt>
                <c:pt idx="22693">
                  <c:v>2443.8476599999999</c:v>
                </c:pt>
                <c:pt idx="22694">
                  <c:v>2443.8476599999999</c:v>
                </c:pt>
                <c:pt idx="22695">
                  <c:v>2443.8476599999999</c:v>
                </c:pt>
                <c:pt idx="22696">
                  <c:v>2443.8476599999999</c:v>
                </c:pt>
                <c:pt idx="22697">
                  <c:v>2443.8476599999999</c:v>
                </c:pt>
                <c:pt idx="22698">
                  <c:v>2443.8476599999999</c:v>
                </c:pt>
                <c:pt idx="22699">
                  <c:v>2443.8476599999999</c:v>
                </c:pt>
                <c:pt idx="22700">
                  <c:v>2443.8476599999999</c:v>
                </c:pt>
                <c:pt idx="22701">
                  <c:v>2443.8476599999999</c:v>
                </c:pt>
                <c:pt idx="22702">
                  <c:v>2443.8476599999999</c:v>
                </c:pt>
                <c:pt idx="22703">
                  <c:v>2443.8476599999999</c:v>
                </c:pt>
                <c:pt idx="22704">
                  <c:v>2443.8476599999999</c:v>
                </c:pt>
                <c:pt idx="22705">
                  <c:v>2443.8476599999999</c:v>
                </c:pt>
                <c:pt idx="22706">
                  <c:v>2443.8476599999999</c:v>
                </c:pt>
                <c:pt idx="22707">
                  <c:v>2443.8476599999999</c:v>
                </c:pt>
                <c:pt idx="22708">
                  <c:v>2443.8476599999999</c:v>
                </c:pt>
                <c:pt idx="22709">
                  <c:v>2443.8476599999999</c:v>
                </c:pt>
                <c:pt idx="22710">
                  <c:v>2443.8476599999999</c:v>
                </c:pt>
                <c:pt idx="22711">
                  <c:v>2443.8476599999999</c:v>
                </c:pt>
                <c:pt idx="22712">
                  <c:v>2443.8476599999999</c:v>
                </c:pt>
                <c:pt idx="22713">
                  <c:v>2443.8476599999999</c:v>
                </c:pt>
                <c:pt idx="22714">
                  <c:v>2443.8476599999999</c:v>
                </c:pt>
                <c:pt idx="22715">
                  <c:v>2443.8476599999999</c:v>
                </c:pt>
                <c:pt idx="22716">
                  <c:v>2443.8476599999999</c:v>
                </c:pt>
                <c:pt idx="22717">
                  <c:v>2443.8476599999999</c:v>
                </c:pt>
                <c:pt idx="22718">
                  <c:v>2443.8476599999999</c:v>
                </c:pt>
                <c:pt idx="22719">
                  <c:v>2443.8476599999999</c:v>
                </c:pt>
                <c:pt idx="22720">
                  <c:v>2443.8476599999999</c:v>
                </c:pt>
                <c:pt idx="22721">
                  <c:v>2443.8476599999999</c:v>
                </c:pt>
                <c:pt idx="22722">
                  <c:v>2443.8476599999999</c:v>
                </c:pt>
                <c:pt idx="22723">
                  <c:v>2443.8476599999999</c:v>
                </c:pt>
                <c:pt idx="22724">
                  <c:v>2443.8476599999999</c:v>
                </c:pt>
                <c:pt idx="22725">
                  <c:v>2443.8476599999999</c:v>
                </c:pt>
                <c:pt idx="22726">
                  <c:v>2443.8476599999999</c:v>
                </c:pt>
                <c:pt idx="22727">
                  <c:v>2443.8476599999999</c:v>
                </c:pt>
                <c:pt idx="22728">
                  <c:v>2443.8476599999999</c:v>
                </c:pt>
                <c:pt idx="22729">
                  <c:v>2443.8476599999999</c:v>
                </c:pt>
                <c:pt idx="22730">
                  <c:v>2443.8476599999999</c:v>
                </c:pt>
                <c:pt idx="22731">
                  <c:v>2443.8476599999999</c:v>
                </c:pt>
                <c:pt idx="22732">
                  <c:v>2443.8476599999999</c:v>
                </c:pt>
                <c:pt idx="22733">
                  <c:v>2443.8476599999999</c:v>
                </c:pt>
                <c:pt idx="22734">
                  <c:v>2443.8476599999999</c:v>
                </c:pt>
                <c:pt idx="22735">
                  <c:v>2443.8476599999999</c:v>
                </c:pt>
                <c:pt idx="22736">
                  <c:v>2443.8476599999999</c:v>
                </c:pt>
                <c:pt idx="22737">
                  <c:v>2441.40625</c:v>
                </c:pt>
                <c:pt idx="22738">
                  <c:v>2443.8476599999999</c:v>
                </c:pt>
                <c:pt idx="22739">
                  <c:v>2443.8476599999999</c:v>
                </c:pt>
                <c:pt idx="22740">
                  <c:v>2443.8476599999999</c:v>
                </c:pt>
                <c:pt idx="22741">
                  <c:v>2443.8476599999999</c:v>
                </c:pt>
                <c:pt idx="22742">
                  <c:v>2443.8476599999999</c:v>
                </c:pt>
                <c:pt idx="22743">
                  <c:v>2443.8476599999999</c:v>
                </c:pt>
                <c:pt idx="22744">
                  <c:v>2443.8476599999999</c:v>
                </c:pt>
                <c:pt idx="22745">
                  <c:v>2443.8476599999999</c:v>
                </c:pt>
                <c:pt idx="22746">
                  <c:v>2443.8476599999999</c:v>
                </c:pt>
                <c:pt idx="22747">
                  <c:v>2443.8476599999999</c:v>
                </c:pt>
                <c:pt idx="22748">
                  <c:v>2443.8476599999999</c:v>
                </c:pt>
                <c:pt idx="22749">
                  <c:v>2441.40625</c:v>
                </c:pt>
                <c:pt idx="22750">
                  <c:v>2443.8476599999999</c:v>
                </c:pt>
                <c:pt idx="22751">
                  <c:v>2443.8476599999999</c:v>
                </c:pt>
                <c:pt idx="22752">
                  <c:v>2443.8476599999999</c:v>
                </c:pt>
                <c:pt idx="22753">
                  <c:v>2443.8476599999999</c:v>
                </c:pt>
                <c:pt idx="22754">
                  <c:v>2443.8476599999999</c:v>
                </c:pt>
                <c:pt idx="22755">
                  <c:v>2443.8476599999999</c:v>
                </c:pt>
                <c:pt idx="22756">
                  <c:v>2443.8476599999999</c:v>
                </c:pt>
                <c:pt idx="22757">
                  <c:v>2443.8476599999999</c:v>
                </c:pt>
                <c:pt idx="22758">
                  <c:v>2443.8476599999999</c:v>
                </c:pt>
                <c:pt idx="22759">
                  <c:v>2443.8476599999999</c:v>
                </c:pt>
                <c:pt idx="22760">
                  <c:v>2443.8476599999999</c:v>
                </c:pt>
                <c:pt idx="22761">
                  <c:v>2443.8476599999999</c:v>
                </c:pt>
                <c:pt idx="22762">
                  <c:v>2443.8476599999999</c:v>
                </c:pt>
                <c:pt idx="22763">
                  <c:v>2443.8476599999999</c:v>
                </c:pt>
                <c:pt idx="22764">
                  <c:v>2443.8476599999999</c:v>
                </c:pt>
                <c:pt idx="22765">
                  <c:v>2443.8476599999999</c:v>
                </c:pt>
                <c:pt idx="22766">
                  <c:v>2443.8476599999999</c:v>
                </c:pt>
                <c:pt idx="22767">
                  <c:v>2443.8476599999999</c:v>
                </c:pt>
                <c:pt idx="22768">
                  <c:v>2443.8476599999999</c:v>
                </c:pt>
                <c:pt idx="22769">
                  <c:v>2443.8476599999999</c:v>
                </c:pt>
                <c:pt idx="22770">
                  <c:v>2443.8476599999999</c:v>
                </c:pt>
                <c:pt idx="22771">
                  <c:v>2443.8476599999999</c:v>
                </c:pt>
                <c:pt idx="22772">
                  <c:v>2443.8476599999999</c:v>
                </c:pt>
                <c:pt idx="22773">
                  <c:v>2443.8476599999999</c:v>
                </c:pt>
                <c:pt idx="22774">
                  <c:v>2443.8476599999999</c:v>
                </c:pt>
                <c:pt idx="22775">
                  <c:v>2443.8476599999999</c:v>
                </c:pt>
                <c:pt idx="22776">
                  <c:v>2443.8476599999999</c:v>
                </c:pt>
                <c:pt idx="22777">
                  <c:v>2443.8476599999999</c:v>
                </c:pt>
                <c:pt idx="22778">
                  <c:v>2443.8476599999999</c:v>
                </c:pt>
                <c:pt idx="22779">
                  <c:v>2443.8476599999999</c:v>
                </c:pt>
                <c:pt idx="22780">
                  <c:v>2443.8476599999999</c:v>
                </c:pt>
                <c:pt idx="22781">
                  <c:v>2443.8476599999999</c:v>
                </c:pt>
                <c:pt idx="22782">
                  <c:v>2443.8476599999999</c:v>
                </c:pt>
                <c:pt idx="22783">
                  <c:v>2443.8476599999999</c:v>
                </c:pt>
                <c:pt idx="22784">
                  <c:v>2443.8476599999999</c:v>
                </c:pt>
                <c:pt idx="22785">
                  <c:v>2443.8476599999999</c:v>
                </c:pt>
                <c:pt idx="22786">
                  <c:v>2443.8476599999999</c:v>
                </c:pt>
                <c:pt idx="22787">
                  <c:v>2443.8476599999999</c:v>
                </c:pt>
                <c:pt idx="22788">
                  <c:v>2443.8476599999999</c:v>
                </c:pt>
                <c:pt idx="22789">
                  <c:v>2443.8476599999999</c:v>
                </c:pt>
                <c:pt idx="22790">
                  <c:v>2443.8476599999999</c:v>
                </c:pt>
                <c:pt idx="22791">
                  <c:v>2443.8476599999999</c:v>
                </c:pt>
                <c:pt idx="22792">
                  <c:v>2443.8476599999999</c:v>
                </c:pt>
                <c:pt idx="22793">
                  <c:v>2443.8476599999999</c:v>
                </c:pt>
                <c:pt idx="22794">
                  <c:v>2443.8476599999999</c:v>
                </c:pt>
                <c:pt idx="22795">
                  <c:v>2443.8476599999999</c:v>
                </c:pt>
                <c:pt idx="22796">
                  <c:v>2443.8476599999999</c:v>
                </c:pt>
                <c:pt idx="22797">
                  <c:v>2443.8476599999999</c:v>
                </c:pt>
                <c:pt idx="22798">
                  <c:v>2443.8476599999999</c:v>
                </c:pt>
                <c:pt idx="22799">
                  <c:v>2443.8476599999999</c:v>
                </c:pt>
                <c:pt idx="22800">
                  <c:v>2443.8476599999999</c:v>
                </c:pt>
                <c:pt idx="22801">
                  <c:v>2443.8476599999999</c:v>
                </c:pt>
                <c:pt idx="22802">
                  <c:v>2443.8476599999999</c:v>
                </c:pt>
                <c:pt idx="22803">
                  <c:v>2443.8476599999999</c:v>
                </c:pt>
                <c:pt idx="22804">
                  <c:v>2443.8476599999999</c:v>
                </c:pt>
                <c:pt idx="22805">
                  <c:v>2443.8476599999999</c:v>
                </c:pt>
                <c:pt idx="22806">
                  <c:v>2441.40625</c:v>
                </c:pt>
                <c:pt idx="22807">
                  <c:v>2443.8476599999999</c:v>
                </c:pt>
                <c:pt idx="22808">
                  <c:v>2443.8476599999999</c:v>
                </c:pt>
                <c:pt idx="22809">
                  <c:v>2443.8476599999999</c:v>
                </c:pt>
                <c:pt idx="22810">
                  <c:v>2443.8476599999999</c:v>
                </c:pt>
                <c:pt idx="22811">
                  <c:v>2443.8476599999999</c:v>
                </c:pt>
                <c:pt idx="22812">
                  <c:v>2443.8476599999999</c:v>
                </c:pt>
                <c:pt idx="22813">
                  <c:v>2443.8476599999999</c:v>
                </c:pt>
                <c:pt idx="22814">
                  <c:v>2443.8476599999999</c:v>
                </c:pt>
                <c:pt idx="22815">
                  <c:v>2443.8476599999999</c:v>
                </c:pt>
                <c:pt idx="22816">
                  <c:v>2441.40625</c:v>
                </c:pt>
                <c:pt idx="22817">
                  <c:v>2443.8476599999999</c:v>
                </c:pt>
                <c:pt idx="22818">
                  <c:v>2443.8476599999999</c:v>
                </c:pt>
                <c:pt idx="22819">
                  <c:v>2443.8476599999999</c:v>
                </c:pt>
                <c:pt idx="22820">
                  <c:v>2443.8476599999999</c:v>
                </c:pt>
                <c:pt idx="22821">
                  <c:v>2443.8476599999999</c:v>
                </c:pt>
                <c:pt idx="22822">
                  <c:v>2443.8476599999999</c:v>
                </c:pt>
                <c:pt idx="22823">
                  <c:v>2443.8476599999999</c:v>
                </c:pt>
                <c:pt idx="22824">
                  <c:v>2443.8476599999999</c:v>
                </c:pt>
                <c:pt idx="22825">
                  <c:v>2443.8476599999999</c:v>
                </c:pt>
                <c:pt idx="22826">
                  <c:v>2443.8476599999999</c:v>
                </c:pt>
                <c:pt idx="22827">
                  <c:v>2443.8476599999999</c:v>
                </c:pt>
                <c:pt idx="22828">
                  <c:v>2443.8476599999999</c:v>
                </c:pt>
                <c:pt idx="22829">
                  <c:v>2443.8476599999999</c:v>
                </c:pt>
                <c:pt idx="22830">
                  <c:v>2443.8476599999999</c:v>
                </c:pt>
                <c:pt idx="22831">
                  <c:v>2443.8476599999999</c:v>
                </c:pt>
                <c:pt idx="22832">
                  <c:v>2443.8476599999999</c:v>
                </c:pt>
                <c:pt idx="22833">
                  <c:v>2443.8476599999999</c:v>
                </c:pt>
                <c:pt idx="22834">
                  <c:v>2443.8476599999999</c:v>
                </c:pt>
                <c:pt idx="22835">
                  <c:v>2443.8476599999999</c:v>
                </c:pt>
                <c:pt idx="22836">
                  <c:v>2443.8476599999999</c:v>
                </c:pt>
                <c:pt idx="22837">
                  <c:v>2443.8476599999999</c:v>
                </c:pt>
                <c:pt idx="22838">
                  <c:v>2443.8476599999999</c:v>
                </c:pt>
                <c:pt idx="22839">
                  <c:v>2443.8476599999999</c:v>
                </c:pt>
                <c:pt idx="22840">
                  <c:v>2443.8476599999999</c:v>
                </c:pt>
                <c:pt idx="22841">
                  <c:v>2443.8476599999999</c:v>
                </c:pt>
                <c:pt idx="22842">
                  <c:v>2443.8476599999999</c:v>
                </c:pt>
                <c:pt idx="22843">
                  <c:v>2443.8476599999999</c:v>
                </c:pt>
                <c:pt idx="22844">
                  <c:v>2443.8476599999999</c:v>
                </c:pt>
                <c:pt idx="22845">
                  <c:v>2443.8476599999999</c:v>
                </c:pt>
                <c:pt idx="22846">
                  <c:v>2443.8476599999999</c:v>
                </c:pt>
                <c:pt idx="22847">
                  <c:v>2443.8476599999999</c:v>
                </c:pt>
                <c:pt idx="22848">
                  <c:v>2443.8476599999999</c:v>
                </c:pt>
                <c:pt idx="22849">
                  <c:v>2443.8476599999999</c:v>
                </c:pt>
                <c:pt idx="22850">
                  <c:v>2443.8476599999999</c:v>
                </c:pt>
                <c:pt idx="22851">
                  <c:v>2443.8476599999999</c:v>
                </c:pt>
                <c:pt idx="22852">
                  <c:v>2443.8476599999999</c:v>
                </c:pt>
                <c:pt idx="22853">
                  <c:v>2443.8476599999999</c:v>
                </c:pt>
                <c:pt idx="22854">
                  <c:v>2443.8476599999999</c:v>
                </c:pt>
                <c:pt idx="22855">
                  <c:v>2443.8476599999999</c:v>
                </c:pt>
                <c:pt idx="22856">
                  <c:v>2443.8476599999999</c:v>
                </c:pt>
                <c:pt idx="22857">
                  <c:v>2443.8476599999999</c:v>
                </c:pt>
                <c:pt idx="22858">
                  <c:v>2443.8476599999999</c:v>
                </c:pt>
                <c:pt idx="22859">
                  <c:v>2443.8476599999999</c:v>
                </c:pt>
                <c:pt idx="22860">
                  <c:v>2443.8476599999999</c:v>
                </c:pt>
                <c:pt idx="22861">
                  <c:v>2443.8476599999999</c:v>
                </c:pt>
                <c:pt idx="22862">
                  <c:v>2443.8476599999999</c:v>
                </c:pt>
                <c:pt idx="22863">
                  <c:v>2443.8476599999999</c:v>
                </c:pt>
                <c:pt idx="22864">
                  <c:v>2443.8476599999999</c:v>
                </c:pt>
                <c:pt idx="22865">
                  <c:v>2443.8476599999999</c:v>
                </c:pt>
                <c:pt idx="22866">
                  <c:v>2443.8476599999999</c:v>
                </c:pt>
                <c:pt idx="22867">
                  <c:v>2443.8476599999999</c:v>
                </c:pt>
                <c:pt idx="22868">
                  <c:v>2443.8476599999999</c:v>
                </c:pt>
                <c:pt idx="22869">
                  <c:v>2443.8476599999999</c:v>
                </c:pt>
                <c:pt idx="22870">
                  <c:v>2443.8476599999999</c:v>
                </c:pt>
                <c:pt idx="22871">
                  <c:v>2443.8476599999999</c:v>
                </c:pt>
                <c:pt idx="22872">
                  <c:v>2443.8476599999999</c:v>
                </c:pt>
                <c:pt idx="22873">
                  <c:v>2443.8476599999999</c:v>
                </c:pt>
                <c:pt idx="22874">
                  <c:v>2443.8476599999999</c:v>
                </c:pt>
                <c:pt idx="22875">
                  <c:v>2443.8476599999999</c:v>
                </c:pt>
                <c:pt idx="22876">
                  <c:v>2443.8476599999999</c:v>
                </c:pt>
                <c:pt idx="22877">
                  <c:v>2443.8476599999999</c:v>
                </c:pt>
                <c:pt idx="22878">
                  <c:v>2443.8476599999999</c:v>
                </c:pt>
                <c:pt idx="22879">
                  <c:v>2443.8476599999999</c:v>
                </c:pt>
                <c:pt idx="22880">
                  <c:v>2443.8476599999999</c:v>
                </c:pt>
                <c:pt idx="22881">
                  <c:v>2443.8476599999999</c:v>
                </c:pt>
                <c:pt idx="22882">
                  <c:v>2443.8476599999999</c:v>
                </c:pt>
                <c:pt idx="22883">
                  <c:v>2441.40625</c:v>
                </c:pt>
                <c:pt idx="22884">
                  <c:v>2443.8476599999999</c:v>
                </c:pt>
                <c:pt idx="22885">
                  <c:v>2443.8476599999999</c:v>
                </c:pt>
                <c:pt idx="22886">
                  <c:v>2443.8476599999999</c:v>
                </c:pt>
                <c:pt idx="22887">
                  <c:v>2443.8476599999999</c:v>
                </c:pt>
                <c:pt idx="22888">
                  <c:v>2443.8476599999999</c:v>
                </c:pt>
                <c:pt idx="22889">
                  <c:v>2443.8476599999999</c:v>
                </c:pt>
                <c:pt idx="22890">
                  <c:v>2443.8476599999999</c:v>
                </c:pt>
                <c:pt idx="22891">
                  <c:v>2443.8476599999999</c:v>
                </c:pt>
                <c:pt idx="22892">
                  <c:v>2443.8476599999999</c:v>
                </c:pt>
                <c:pt idx="22893">
                  <c:v>2443.8476599999999</c:v>
                </c:pt>
                <c:pt idx="22894">
                  <c:v>2443.8476599999999</c:v>
                </c:pt>
                <c:pt idx="22895">
                  <c:v>2443.8476599999999</c:v>
                </c:pt>
                <c:pt idx="22896">
                  <c:v>2443.8476599999999</c:v>
                </c:pt>
                <c:pt idx="22897">
                  <c:v>2443.8476599999999</c:v>
                </c:pt>
                <c:pt idx="22898">
                  <c:v>2443.8476599999999</c:v>
                </c:pt>
                <c:pt idx="22899">
                  <c:v>2443.8476599999999</c:v>
                </c:pt>
                <c:pt idx="22900">
                  <c:v>2443.8476599999999</c:v>
                </c:pt>
                <c:pt idx="22901">
                  <c:v>2443.8476599999999</c:v>
                </c:pt>
                <c:pt idx="22902">
                  <c:v>2441.40625</c:v>
                </c:pt>
                <c:pt idx="22903">
                  <c:v>2443.8476599999999</c:v>
                </c:pt>
                <c:pt idx="22904">
                  <c:v>2443.8476599999999</c:v>
                </c:pt>
                <c:pt idx="22905">
                  <c:v>2443.8476599999999</c:v>
                </c:pt>
                <c:pt idx="22906">
                  <c:v>2443.8476599999999</c:v>
                </c:pt>
                <c:pt idx="22907">
                  <c:v>2443.8476599999999</c:v>
                </c:pt>
                <c:pt idx="22908">
                  <c:v>2443.8476599999999</c:v>
                </c:pt>
                <c:pt idx="22909">
                  <c:v>2443.8476599999999</c:v>
                </c:pt>
                <c:pt idx="22910">
                  <c:v>2443.8476599999999</c:v>
                </c:pt>
                <c:pt idx="22911">
                  <c:v>2443.8476599999999</c:v>
                </c:pt>
                <c:pt idx="22912">
                  <c:v>2441.40625</c:v>
                </c:pt>
                <c:pt idx="22913">
                  <c:v>2443.8476599999999</c:v>
                </c:pt>
                <c:pt idx="22914">
                  <c:v>2443.8476599999999</c:v>
                </c:pt>
                <c:pt idx="22915">
                  <c:v>2443.8476599999999</c:v>
                </c:pt>
                <c:pt idx="22916">
                  <c:v>2443.8476599999999</c:v>
                </c:pt>
                <c:pt idx="22917">
                  <c:v>2443.8476599999999</c:v>
                </c:pt>
                <c:pt idx="22918">
                  <c:v>2443.8476599999999</c:v>
                </c:pt>
                <c:pt idx="22919">
                  <c:v>2443.8476599999999</c:v>
                </c:pt>
                <c:pt idx="22920">
                  <c:v>2443.8476599999999</c:v>
                </c:pt>
                <c:pt idx="22921">
                  <c:v>2443.8476599999999</c:v>
                </c:pt>
                <c:pt idx="22922">
                  <c:v>2443.8476599999999</c:v>
                </c:pt>
                <c:pt idx="22923">
                  <c:v>2443.8476599999999</c:v>
                </c:pt>
                <c:pt idx="22924">
                  <c:v>2443.8476599999999</c:v>
                </c:pt>
                <c:pt idx="22925">
                  <c:v>2443.8476599999999</c:v>
                </c:pt>
                <c:pt idx="22926">
                  <c:v>2443.8476599999999</c:v>
                </c:pt>
                <c:pt idx="22927">
                  <c:v>2443.8476599999999</c:v>
                </c:pt>
                <c:pt idx="22928">
                  <c:v>2443.8476599999999</c:v>
                </c:pt>
                <c:pt idx="22929">
                  <c:v>2443.8476599999999</c:v>
                </c:pt>
                <c:pt idx="22930">
                  <c:v>2443.8476599999999</c:v>
                </c:pt>
                <c:pt idx="22931">
                  <c:v>2443.8476599999999</c:v>
                </c:pt>
                <c:pt idx="22932">
                  <c:v>2443.8476599999999</c:v>
                </c:pt>
                <c:pt idx="22933">
                  <c:v>2443.8476599999999</c:v>
                </c:pt>
                <c:pt idx="22934">
                  <c:v>2441.40625</c:v>
                </c:pt>
                <c:pt idx="22935">
                  <c:v>2443.8476599999999</c:v>
                </c:pt>
                <c:pt idx="22936">
                  <c:v>2443.8476599999999</c:v>
                </c:pt>
                <c:pt idx="22937">
                  <c:v>2443.8476599999999</c:v>
                </c:pt>
                <c:pt idx="22938">
                  <c:v>2443.8476599999999</c:v>
                </c:pt>
                <c:pt idx="22939">
                  <c:v>2443.8476599999999</c:v>
                </c:pt>
                <c:pt idx="22940">
                  <c:v>2441.40625</c:v>
                </c:pt>
                <c:pt idx="22941">
                  <c:v>2443.8476599999999</c:v>
                </c:pt>
                <c:pt idx="22942">
                  <c:v>2443.8476599999999</c:v>
                </c:pt>
                <c:pt idx="22943">
                  <c:v>2443.8476599999999</c:v>
                </c:pt>
                <c:pt idx="22944">
                  <c:v>2443.8476599999999</c:v>
                </c:pt>
                <c:pt idx="22945">
                  <c:v>2443.8476599999999</c:v>
                </c:pt>
                <c:pt idx="22946">
                  <c:v>2443.8476599999999</c:v>
                </c:pt>
                <c:pt idx="22947">
                  <c:v>2443.8476599999999</c:v>
                </c:pt>
                <c:pt idx="22948">
                  <c:v>2443.8476599999999</c:v>
                </c:pt>
                <c:pt idx="22949">
                  <c:v>2443.8476599999999</c:v>
                </c:pt>
                <c:pt idx="22950">
                  <c:v>2443.8476599999999</c:v>
                </c:pt>
                <c:pt idx="22951">
                  <c:v>2443.8476599999999</c:v>
                </c:pt>
                <c:pt idx="22952">
                  <c:v>2443.8476599999999</c:v>
                </c:pt>
                <c:pt idx="22953">
                  <c:v>2443.8476599999999</c:v>
                </c:pt>
                <c:pt idx="22954">
                  <c:v>2443.8476599999999</c:v>
                </c:pt>
                <c:pt idx="22955">
                  <c:v>2443.8476599999999</c:v>
                </c:pt>
                <c:pt idx="22956">
                  <c:v>2443.8476599999999</c:v>
                </c:pt>
                <c:pt idx="22957">
                  <c:v>2443.8476599999999</c:v>
                </c:pt>
                <c:pt idx="22958">
                  <c:v>2443.8476599999999</c:v>
                </c:pt>
                <c:pt idx="22959">
                  <c:v>2441.40625</c:v>
                </c:pt>
                <c:pt idx="22960">
                  <c:v>2443.8476599999999</c:v>
                </c:pt>
                <c:pt idx="22961">
                  <c:v>2443.8476599999999</c:v>
                </c:pt>
                <c:pt idx="22962">
                  <c:v>2443.8476599999999</c:v>
                </c:pt>
                <c:pt idx="22963">
                  <c:v>2443.8476599999999</c:v>
                </c:pt>
                <c:pt idx="22964">
                  <c:v>2443.8476599999999</c:v>
                </c:pt>
                <c:pt idx="22965">
                  <c:v>2443.8476599999999</c:v>
                </c:pt>
                <c:pt idx="22966">
                  <c:v>2443.8476599999999</c:v>
                </c:pt>
                <c:pt idx="22967">
                  <c:v>2443.8476599999999</c:v>
                </c:pt>
                <c:pt idx="22968">
                  <c:v>2443.8476599999999</c:v>
                </c:pt>
                <c:pt idx="22969">
                  <c:v>2441.40625</c:v>
                </c:pt>
                <c:pt idx="22970">
                  <c:v>2443.8476599999999</c:v>
                </c:pt>
                <c:pt idx="22971">
                  <c:v>2443.8476599999999</c:v>
                </c:pt>
                <c:pt idx="22972">
                  <c:v>2443.8476599999999</c:v>
                </c:pt>
                <c:pt idx="22973">
                  <c:v>2443.8476599999999</c:v>
                </c:pt>
                <c:pt idx="22974">
                  <c:v>2443.8476599999999</c:v>
                </c:pt>
                <c:pt idx="22975">
                  <c:v>2441.40625</c:v>
                </c:pt>
                <c:pt idx="22976">
                  <c:v>2443.8476599999999</c:v>
                </c:pt>
                <c:pt idx="22977">
                  <c:v>2443.8476599999999</c:v>
                </c:pt>
                <c:pt idx="22978">
                  <c:v>2443.8476599999999</c:v>
                </c:pt>
                <c:pt idx="22979">
                  <c:v>2443.8476599999999</c:v>
                </c:pt>
                <c:pt idx="22980">
                  <c:v>2443.8476599999999</c:v>
                </c:pt>
                <c:pt idx="22981">
                  <c:v>2441.40625</c:v>
                </c:pt>
                <c:pt idx="22982">
                  <c:v>2443.8476599999999</c:v>
                </c:pt>
                <c:pt idx="22983">
                  <c:v>2443.8476599999999</c:v>
                </c:pt>
                <c:pt idx="22984">
                  <c:v>2443.8476599999999</c:v>
                </c:pt>
                <c:pt idx="22985">
                  <c:v>2443.8476599999999</c:v>
                </c:pt>
                <c:pt idx="22986">
                  <c:v>2443.8476599999999</c:v>
                </c:pt>
                <c:pt idx="22987">
                  <c:v>2443.8476599999999</c:v>
                </c:pt>
                <c:pt idx="22988">
                  <c:v>2443.8476599999999</c:v>
                </c:pt>
                <c:pt idx="22989">
                  <c:v>2443.8476599999999</c:v>
                </c:pt>
                <c:pt idx="22990">
                  <c:v>2441.40625</c:v>
                </c:pt>
                <c:pt idx="22991">
                  <c:v>2443.8476599999999</c:v>
                </c:pt>
                <c:pt idx="22992">
                  <c:v>2443.8476599999999</c:v>
                </c:pt>
                <c:pt idx="22993">
                  <c:v>2443.8476599999999</c:v>
                </c:pt>
                <c:pt idx="22994">
                  <c:v>2443.8476599999999</c:v>
                </c:pt>
                <c:pt idx="22995">
                  <c:v>2443.8476599999999</c:v>
                </c:pt>
                <c:pt idx="22996">
                  <c:v>2441.40625</c:v>
                </c:pt>
                <c:pt idx="22997">
                  <c:v>2443.8476599999999</c:v>
                </c:pt>
                <c:pt idx="22998">
                  <c:v>2443.8476599999999</c:v>
                </c:pt>
                <c:pt idx="22999">
                  <c:v>2443.8476599999999</c:v>
                </c:pt>
                <c:pt idx="23000">
                  <c:v>2443.8476599999999</c:v>
                </c:pt>
                <c:pt idx="23001">
                  <c:v>2443.8476599999999</c:v>
                </c:pt>
                <c:pt idx="23002">
                  <c:v>2443.8476599999999</c:v>
                </c:pt>
                <c:pt idx="23003">
                  <c:v>2443.8476599999999</c:v>
                </c:pt>
                <c:pt idx="23004">
                  <c:v>2443.8476599999999</c:v>
                </c:pt>
                <c:pt idx="23005">
                  <c:v>2443.8476599999999</c:v>
                </c:pt>
                <c:pt idx="23006">
                  <c:v>2443.8476599999999</c:v>
                </c:pt>
                <c:pt idx="23007">
                  <c:v>2443.8476599999999</c:v>
                </c:pt>
                <c:pt idx="23008">
                  <c:v>2443.8476599999999</c:v>
                </c:pt>
                <c:pt idx="23009">
                  <c:v>2443.8476599999999</c:v>
                </c:pt>
                <c:pt idx="23010">
                  <c:v>2443.8476599999999</c:v>
                </c:pt>
                <c:pt idx="23011">
                  <c:v>2443.8476599999999</c:v>
                </c:pt>
                <c:pt idx="23012">
                  <c:v>2443.8476599999999</c:v>
                </c:pt>
                <c:pt idx="23013">
                  <c:v>2443.8476599999999</c:v>
                </c:pt>
                <c:pt idx="23014">
                  <c:v>2443.8476599999999</c:v>
                </c:pt>
                <c:pt idx="23015">
                  <c:v>2443.8476599999999</c:v>
                </c:pt>
                <c:pt idx="23016">
                  <c:v>2443.8476599999999</c:v>
                </c:pt>
                <c:pt idx="23017">
                  <c:v>2443.8476599999999</c:v>
                </c:pt>
                <c:pt idx="23018">
                  <c:v>2443.8476599999999</c:v>
                </c:pt>
                <c:pt idx="23019">
                  <c:v>2443.8476599999999</c:v>
                </c:pt>
                <c:pt idx="23020">
                  <c:v>2443.8476599999999</c:v>
                </c:pt>
                <c:pt idx="23021">
                  <c:v>2443.8476599999999</c:v>
                </c:pt>
                <c:pt idx="23022">
                  <c:v>2443.8476599999999</c:v>
                </c:pt>
                <c:pt idx="23023">
                  <c:v>2443.8476599999999</c:v>
                </c:pt>
                <c:pt idx="23024">
                  <c:v>2443.8476599999999</c:v>
                </c:pt>
                <c:pt idx="23025">
                  <c:v>2443.8476599999999</c:v>
                </c:pt>
                <c:pt idx="23026">
                  <c:v>2443.8476599999999</c:v>
                </c:pt>
                <c:pt idx="23027">
                  <c:v>2443.8476599999999</c:v>
                </c:pt>
                <c:pt idx="23028">
                  <c:v>2443.8476599999999</c:v>
                </c:pt>
                <c:pt idx="23029">
                  <c:v>2443.8476599999999</c:v>
                </c:pt>
                <c:pt idx="23030">
                  <c:v>2443.8476599999999</c:v>
                </c:pt>
                <c:pt idx="23031">
                  <c:v>2441.40625</c:v>
                </c:pt>
                <c:pt idx="23032">
                  <c:v>2443.8476599999999</c:v>
                </c:pt>
                <c:pt idx="23033">
                  <c:v>2441.40625</c:v>
                </c:pt>
                <c:pt idx="23034">
                  <c:v>2443.8476599999999</c:v>
                </c:pt>
                <c:pt idx="23035">
                  <c:v>2443.8476599999999</c:v>
                </c:pt>
                <c:pt idx="23036">
                  <c:v>2443.8476599999999</c:v>
                </c:pt>
                <c:pt idx="23037">
                  <c:v>2443.8476599999999</c:v>
                </c:pt>
                <c:pt idx="23038">
                  <c:v>2443.8476599999999</c:v>
                </c:pt>
                <c:pt idx="23039">
                  <c:v>2443.8476599999999</c:v>
                </c:pt>
                <c:pt idx="23040">
                  <c:v>2443.8476599999999</c:v>
                </c:pt>
                <c:pt idx="23041">
                  <c:v>2443.8476599999999</c:v>
                </c:pt>
                <c:pt idx="23042">
                  <c:v>2443.8476599999999</c:v>
                </c:pt>
                <c:pt idx="23043">
                  <c:v>2443.8476599999999</c:v>
                </c:pt>
                <c:pt idx="23044">
                  <c:v>2443.8476599999999</c:v>
                </c:pt>
                <c:pt idx="23045">
                  <c:v>2443.8476599999999</c:v>
                </c:pt>
                <c:pt idx="23046">
                  <c:v>2441.40625</c:v>
                </c:pt>
                <c:pt idx="23047">
                  <c:v>2441.40625</c:v>
                </c:pt>
                <c:pt idx="23048">
                  <c:v>2443.8476599999999</c:v>
                </c:pt>
                <c:pt idx="23049">
                  <c:v>2443.8476599999999</c:v>
                </c:pt>
                <c:pt idx="23050">
                  <c:v>2443.8476599999999</c:v>
                </c:pt>
                <c:pt idx="23051">
                  <c:v>2443.8476599999999</c:v>
                </c:pt>
                <c:pt idx="23052">
                  <c:v>2443.8476599999999</c:v>
                </c:pt>
                <c:pt idx="23053">
                  <c:v>2443.8476599999999</c:v>
                </c:pt>
                <c:pt idx="23054">
                  <c:v>2443.8476599999999</c:v>
                </c:pt>
                <c:pt idx="23055">
                  <c:v>2443.8476599999999</c:v>
                </c:pt>
                <c:pt idx="23056">
                  <c:v>2443.8476599999999</c:v>
                </c:pt>
                <c:pt idx="23057">
                  <c:v>2441.40625</c:v>
                </c:pt>
                <c:pt idx="23058">
                  <c:v>2443.8476599999999</c:v>
                </c:pt>
                <c:pt idx="23059">
                  <c:v>2441.40625</c:v>
                </c:pt>
                <c:pt idx="23060">
                  <c:v>2441.40625</c:v>
                </c:pt>
                <c:pt idx="23061">
                  <c:v>2443.8476599999999</c:v>
                </c:pt>
                <c:pt idx="23062">
                  <c:v>2441.40625</c:v>
                </c:pt>
                <c:pt idx="23063">
                  <c:v>2443.8476599999999</c:v>
                </c:pt>
                <c:pt idx="23064">
                  <c:v>2441.40625</c:v>
                </c:pt>
                <c:pt idx="23065">
                  <c:v>2443.8476599999999</c:v>
                </c:pt>
                <c:pt idx="23066">
                  <c:v>2441.40625</c:v>
                </c:pt>
                <c:pt idx="23067">
                  <c:v>2443.8476599999999</c:v>
                </c:pt>
                <c:pt idx="23068">
                  <c:v>2443.8476599999999</c:v>
                </c:pt>
                <c:pt idx="23069">
                  <c:v>2441.40625</c:v>
                </c:pt>
                <c:pt idx="23070">
                  <c:v>2443.8476599999999</c:v>
                </c:pt>
                <c:pt idx="23071">
                  <c:v>2443.8476599999999</c:v>
                </c:pt>
                <c:pt idx="23072">
                  <c:v>2443.8476599999999</c:v>
                </c:pt>
                <c:pt idx="23073">
                  <c:v>2443.8476599999999</c:v>
                </c:pt>
                <c:pt idx="23074">
                  <c:v>2443.8476599999999</c:v>
                </c:pt>
                <c:pt idx="23075">
                  <c:v>2443.8476599999999</c:v>
                </c:pt>
                <c:pt idx="23076">
                  <c:v>2443.8476599999999</c:v>
                </c:pt>
                <c:pt idx="23077">
                  <c:v>2443.8476599999999</c:v>
                </c:pt>
                <c:pt idx="23078">
                  <c:v>2443.8476599999999</c:v>
                </c:pt>
                <c:pt idx="23079">
                  <c:v>2443.8476599999999</c:v>
                </c:pt>
                <c:pt idx="23080">
                  <c:v>2443.8476599999999</c:v>
                </c:pt>
                <c:pt idx="23081">
                  <c:v>2443.8476599999999</c:v>
                </c:pt>
                <c:pt idx="23082">
                  <c:v>2443.8476599999999</c:v>
                </c:pt>
                <c:pt idx="23083">
                  <c:v>2443.8476599999999</c:v>
                </c:pt>
                <c:pt idx="23084">
                  <c:v>2443.8476599999999</c:v>
                </c:pt>
                <c:pt idx="23085">
                  <c:v>2443.8476599999999</c:v>
                </c:pt>
                <c:pt idx="23086">
                  <c:v>2441.40625</c:v>
                </c:pt>
                <c:pt idx="23087">
                  <c:v>2443.8476599999999</c:v>
                </c:pt>
                <c:pt idx="23088">
                  <c:v>2443.8476599999999</c:v>
                </c:pt>
                <c:pt idx="23089">
                  <c:v>2443.8476599999999</c:v>
                </c:pt>
                <c:pt idx="23090">
                  <c:v>2443.8476599999999</c:v>
                </c:pt>
                <c:pt idx="23091">
                  <c:v>2443.8476599999999</c:v>
                </c:pt>
                <c:pt idx="23092">
                  <c:v>2443.8476599999999</c:v>
                </c:pt>
                <c:pt idx="23093">
                  <c:v>2443.8476599999999</c:v>
                </c:pt>
                <c:pt idx="23094">
                  <c:v>2443.8476599999999</c:v>
                </c:pt>
                <c:pt idx="23095">
                  <c:v>2443.8476599999999</c:v>
                </c:pt>
                <c:pt idx="23096">
                  <c:v>2443.8476599999999</c:v>
                </c:pt>
                <c:pt idx="23097">
                  <c:v>2441.40625</c:v>
                </c:pt>
                <c:pt idx="23098">
                  <c:v>2443.8476599999999</c:v>
                </c:pt>
                <c:pt idx="23099">
                  <c:v>2443.8476599999999</c:v>
                </c:pt>
                <c:pt idx="23100">
                  <c:v>2443.8476599999999</c:v>
                </c:pt>
                <c:pt idx="23101">
                  <c:v>2443.8476599999999</c:v>
                </c:pt>
                <c:pt idx="23102">
                  <c:v>2443.8476599999999</c:v>
                </c:pt>
                <c:pt idx="23103">
                  <c:v>2443.8476599999999</c:v>
                </c:pt>
                <c:pt idx="23104">
                  <c:v>2443.8476599999999</c:v>
                </c:pt>
                <c:pt idx="23105">
                  <c:v>2443.8476599999999</c:v>
                </c:pt>
                <c:pt idx="23106">
                  <c:v>2443.8476599999999</c:v>
                </c:pt>
                <c:pt idx="23107">
                  <c:v>2443.8476599999999</c:v>
                </c:pt>
                <c:pt idx="23108">
                  <c:v>2443.8476599999999</c:v>
                </c:pt>
                <c:pt idx="23109">
                  <c:v>2443.8476599999999</c:v>
                </c:pt>
                <c:pt idx="23110">
                  <c:v>2441.40625</c:v>
                </c:pt>
                <c:pt idx="23111">
                  <c:v>2441.40625</c:v>
                </c:pt>
                <c:pt idx="23112">
                  <c:v>2443.8476599999999</c:v>
                </c:pt>
                <c:pt idx="23113">
                  <c:v>2441.40625</c:v>
                </c:pt>
                <c:pt idx="23114">
                  <c:v>2443.8476599999999</c:v>
                </c:pt>
                <c:pt idx="23115">
                  <c:v>2443.8476599999999</c:v>
                </c:pt>
                <c:pt idx="23116">
                  <c:v>2443.8476599999999</c:v>
                </c:pt>
                <c:pt idx="23117">
                  <c:v>2443.8476599999999</c:v>
                </c:pt>
                <c:pt idx="23118">
                  <c:v>2443.8476599999999</c:v>
                </c:pt>
                <c:pt idx="23119">
                  <c:v>2443.8476599999999</c:v>
                </c:pt>
                <c:pt idx="23120">
                  <c:v>2443.8476599999999</c:v>
                </c:pt>
                <c:pt idx="23121">
                  <c:v>2443.8476599999999</c:v>
                </c:pt>
                <c:pt idx="23122">
                  <c:v>2443.8476599999999</c:v>
                </c:pt>
                <c:pt idx="23123">
                  <c:v>2443.8476599999999</c:v>
                </c:pt>
                <c:pt idx="23124">
                  <c:v>2443.8476599999999</c:v>
                </c:pt>
                <c:pt idx="23125">
                  <c:v>2443.8476599999999</c:v>
                </c:pt>
                <c:pt idx="23126">
                  <c:v>2443.8476599999999</c:v>
                </c:pt>
                <c:pt idx="23127">
                  <c:v>2443.8476599999999</c:v>
                </c:pt>
                <c:pt idx="23128">
                  <c:v>2443.8476599999999</c:v>
                </c:pt>
                <c:pt idx="23129">
                  <c:v>2443.8476599999999</c:v>
                </c:pt>
                <c:pt idx="23130">
                  <c:v>2443.8476599999999</c:v>
                </c:pt>
                <c:pt idx="23131">
                  <c:v>2443.8476599999999</c:v>
                </c:pt>
                <c:pt idx="23132">
                  <c:v>2443.8476599999999</c:v>
                </c:pt>
                <c:pt idx="23133">
                  <c:v>2443.8476599999999</c:v>
                </c:pt>
                <c:pt idx="23134">
                  <c:v>2443.8476599999999</c:v>
                </c:pt>
                <c:pt idx="23135">
                  <c:v>2443.8476599999999</c:v>
                </c:pt>
                <c:pt idx="23136">
                  <c:v>2443.8476599999999</c:v>
                </c:pt>
                <c:pt idx="23137">
                  <c:v>2443.8476599999999</c:v>
                </c:pt>
                <c:pt idx="23138">
                  <c:v>2443.8476599999999</c:v>
                </c:pt>
                <c:pt idx="23139">
                  <c:v>2443.8476599999999</c:v>
                </c:pt>
                <c:pt idx="23140">
                  <c:v>2443.8476599999999</c:v>
                </c:pt>
                <c:pt idx="23141">
                  <c:v>2441.40625</c:v>
                </c:pt>
                <c:pt idx="23142">
                  <c:v>2443.8476599999999</c:v>
                </c:pt>
                <c:pt idx="23143">
                  <c:v>2443.8476599999999</c:v>
                </c:pt>
                <c:pt idx="23144">
                  <c:v>2443.8476599999999</c:v>
                </c:pt>
                <c:pt idx="23145">
                  <c:v>2443.8476599999999</c:v>
                </c:pt>
                <c:pt idx="23146">
                  <c:v>2443.8476599999999</c:v>
                </c:pt>
                <c:pt idx="23147">
                  <c:v>2441.40625</c:v>
                </c:pt>
                <c:pt idx="23148">
                  <c:v>2443.8476599999999</c:v>
                </c:pt>
                <c:pt idx="23149">
                  <c:v>2443.8476599999999</c:v>
                </c:pt>
                <c:pt idx="23150">
                  <c:v>2443.8476599999999</c:v>
                </c:pt>
                <c:pt idx="23151">
                  <c:v>2443.8476599999999</c:v>
                </c:pt>
                <c:pt idx="23152">
                  <c:v>2443.8476599999999</c:v>
                </c:pt>
                <c:pt idx="23153">
                  <c:v>2443.8476599999999</c:v>
                </c:pt>
                <c:pt idx="23154">
                  <c:v>2443.8476599999999</c:v>
                </c:pt>
                <c:pt idx="23155">
                  <c:v>2443.8476599999999</c:v>
                </c:pt>
                <c:pt idx="23156">
                  <c:v>2443.8476599999999</c:v>
                </c:pt>
                <c:pt idx="23157">
                  <c:v>2443.8476599999999</c:v>
                </c:pt>
                <c:pt idx="23158">
                  <c:v>2443.8476599999999</c:v>
                </c:pt>
                <c:pt idx="23159">
                  <c:v>2443.8476599999999</c:v>
                </c:pt>
                <c:pt idx="23160">
                  <c:v>2443.8476599999999</c:v>
                </c:pt>
                <c:pt idx="23161">
                  <c:v>2443.8476599999999</c:v>
                </c:pt>
                <c:pt idx="23162">
                  <c:v>2443.8476599999999</c:v>
                </c:pt>
                <c:pt idx="23163">
                  <c:v>2443.8476599999999</c:v>
                </c:pt>
                <c:pt idx="23164">
                  <c:v>2443.8476599999999</c:v>
                </c:pt>
                <c:pt idx="23165">
                  <c:v>2443.8476599999999</c:v>
                </c:pt>
                <c:pt idx="23166">
                  <c:v>2441.40625</c:v>
                </c:pt>
                <c:pt idx="23167">
                  <c:v>2443.8476599999999</c:v>
                </c:pt>
                <c:pt idx="23168">
                  <c:v>2441.40625</c:v>
                </c:pt>
                <c:pt idx="23169">
                  <c:v>2443.8476599999999</c:v>
                </c:pt>
                <c:pt idx="23170">
                  <c:v>2443.8476599999999</c:v>
                </c:pt>
                <c:pt idx="23171">
                  <c:v>2443.8476599999999</c:v>
                </c:pt>
                <c:pt idx="23172">
                  <c:v>2443.8476599999999</c:v>
                </c:pt>
                <c:pt idx="23173">
                  <c:v>2443.8476599999999</c:v>
                </c:pt>
                <c:pt idx="23174">
                  <c:v>2443.8476599999999</c:v>
                </c:pt>
                <c:pt idx="23175">
                  <c:v>2443.8476599999999</c:v>
                </c:pt>
                <c:pt idx="23176">
                  <c:v>2443.8476599999999</c:v>
                </c:pt>
                <c:pt idx="23177">
                  <c:v>2441.40625</c:v>
                </c:pt>
                <c:pt idx="23178">
                  <c:v>2443.8476599999999</c:v>
                </c:pt>
                <c:pt idx="23179">
                  <c:v>2441.40625</c:v>
                </c:pt>
                <c:pt idx="23180">
                  <c:v>2441.40625</c:v>
                </c:pt>
                <c:pt idx="23181">
                  <c:v>2443.8476599999999</c:v>
                </c:pt>
                <c:pt idx="23182">
                  <c:v>2443.8476599999999</c:v>
                </c:pt>
                <c:pt idx="23183">
                  <c:v>2443.8476599999999</c:v>
                </c:pt>
                <c:pt idx="23184">
                  <c:v>2441.40625</c:v>
                </c:pt>
                <c:pt idx="23185">
                  <c:v>2443.8476599999999</c:v>
                </c:pt>
                <c:pt idx="23186">
                  <c:v>2443.8476599999999</c:v>
                </c:pt>
                <c:pt idx="23187">
                  <c:v>2443.8476599999999</c:v>
                </c:pt>
                <c:pt idx="23188">
                  <c:v>2441.40625</c:v>
                </c:pt>
                <c:pt idx="23189">
                  <c:v>2443.8476599999999</c:v>
                </c:pt>
                <c:pt idx="23190">
                  <c:v>2443.8476599999999</c:v>
                </c:pt>
                <c:pt idx="23191">
                  <c:v>2443.8476599999999</c:v>
                </c:pt>
                <c:pt idx="23192">
                  <c:v>2443.8476599999999</c:v>
                </c:pt>
                <c:pt idx="23193">
                  <c:v>2443.8476599999999</c:v>
                </c:pt>
                <c:pt idx="23194">
                  <c:v>2443.8476599999999</c:v>
                </c:pt>
                <c:pt idx="23195">
                  <c:v>2443.8476599999999</c:v>
                </c:pt>
                <c:pt idx="23196">
                  <c:v>2443.8476599999999</c:v>
                </c:pt>
                <c:pt idx="23197">
                  <c:v>2443.8476599999999</c:v>
                </c:pt>
                <c:pt idx="23198">
                  <c:v>2443.8476599999999</c:v>
                </c:pt>
                <c:pt idx="23199">
                  <c:v>2443.8476599999999</c:v>
                </c:pt>
                <c:pt idx="23200">
                  <c:v>2443.8476599999999</c:v>
                </c:pt>
                <c:pt idx="23201">
                  <c:v>2443.8476599999999</c:v>
                </c:pt>
                <c:pt idx="23202">
                  <c:v>2443.8476599999999</c:v>
                </c:pt>
                <c:pt idx="23203">
                  <c:v>2441.40625</c:v>
                </c:pt>
                <c:pt idx="23204">
                  <c:v>2443.8476599999999</c:v>
                </c:pt>
                <c:pt idx="23205">
                  <c:v>2443.8476599999999</c:v>
                </c:pt>
                <c:pt idx="23206">
                  <c:v>2443.8476599999999</c:v>
                </c:pt>
                <c:pt idx="23207">
                  <c:v>2443.8476599999999</c:v>
                </c:pt>
                <c:pt idx="23208">
                  <c:v>2443.8476599999999</c:v>
                </c:pt>
                <c:pt idx="23209">
                  <c:v>2443.8476599999999</c:v>
                </c:pt>
                <c:pt idx="23210">
                  <c:v>2443.8476599999999</c:v>
                </c:pt>
                <c:pt idx="23211">
                  <c:v>2441.40625</c:v>
                </c:pt>
                <c:pt idx="23212">
                  <c:v>2443.8476599999999</c:v>
                </c:pt>
                <c:pt idx="23213">
                  <c:v>2443.8476599999999</c:v>
                </c:pt>
                <c:pt idx="23214">
                  <c:v>2443.8476599999999</c:v>
                </c:pt>
                <c:pt idx="23215">
                  <c:v>2441.40625</c:v>
                </c:pt>
                <c:pt idx="23216">
                  <c:v>2443.8476599999999</c:v>
                </c:pt>
                <c:pt idx="23217">
                  <c:v>2443.8476599999999</c:v>
                </c:pt>
                <c:pt idx="23218">
                  <c:v>2443.8476599999999</c:v>
                </c:pt>
                <c:pt idx="23219">
                  <c:v>2443.8476599999999</c:v>
                </c:pt>
                <c:pt idx="23220">
                  <c:v>2441.40625</c:v>
                </c:pt>
                <c:pt idx="23221">
                  <c:v>2443.8476599999999</c:v>
                </c:pt>
                <c:pt idx="23222">
                  <c:v>2443.8476599999999</c:v>
                </c:pt>
                <c:pt idx="23223">
                  <c:v>2443.8476599999999</c:v>
                </c:pt>
                <c:pt idx="23224">
                  <c:v>2443.8476599999999</c:v>
                </c:pt>
                <c:pt idx="23225">
                  <c:v>2443.8476599999999</c:v>
                </c:pt>
                <c:pt idx="23226">
                  <c:v>2443.8476599999999</c:v>
                </c:pt>
                <c:pt idx="23227">
                  <c:v>2441.40625</c:v>
                </c:pt>
                <c:pt idx="23228">
                  <c:v>2443.8476599999999</c:v>
                </c:pt>
                <c:pt idx="23229">
                  <c:v>2443.8476599999999</c:v>
                </c:pt>
                <c:pt idx="23230">
                  <c:v>2443.8476599999999</c:v>
                </c:pt>
                <c:pt idx="23231">
                  <c:v>2443.8476599999999</c:v>
                </c:pt>
                <c:pt idx="23232">
                  <c:v>2443.8476599999999</c:v>
                </c:pt>
                <c:pt idx="23233">
                  <c:v>2443.8476599999999</c:v>
                </c:pt>
                <c:pt idx="23234">
                  <c:v>2443.8476599999999</c:v>
                </c:pt>
                <c:pt idx="23235">
                  <c:v>2443.8476599999999</c:v>
                </c:pt>
                <c:pt idx="23236">
                  <c:v>2443.8476599999999</c:v>
                </c:pt>
                <c:pt idx="23237">
                  <c:v>2443.8476599999999</c:v>
                </c:pt>
                <c:pt idx="23238">
                  <c:v>2443.8476599999999</c:v>
                </c:pt>
                <c:pt idx="23239">
                  <c:v>2443.8476599999999</c:v>
                </c:pt>
                <c:pt idx="23240">
                  <c:v>2443.8476599999999</c:v>
                </c:pt>
                <c:pt idx="23241">
                  <c:v>2441.40625</c:v>
                </c:pt>
                <c:pt idx="23242">
                  <c:v>2443.8476599999999</c:v>
                </c:pt>
                <c:pt idx="23243">
                  <c:v>2443.8476599999999</c:v>
                </c:pt>
                <c:pt idx="23244">
                  <c:v>2443.8476599999999</c:v>
                </c:pt>
                <c:pt idx="23245">
                  <c:v>2441.40625</c:v>
                </c:pt>
                <c:pt idx="23246">
                  <c:v>2443.8476599999999</c:v>
                </c:pt>
                <c:pt idx="23247">
                  <c:v>2443.8476599999999</c:v>
                </c:pt>
                <c:pt idx="23248">
                  <c:v>2443.8476599999999</c:v>
                </c:pt>
                <c:pt idx="23249">
                  <c:v>2443.8476599999999</c:v>
                </c:pt>
                <c:pt idx="23250">
                  <c:v>2443.8476599999999</c:v>
                </c:pt>
                <c:pt idx="23251">
                  <c:v>2443.8476599999999</c:v>
                </c:pt>
                <c:pt idx="23252">
                  <c:v>2443.8476599999999</c:v>
                </c:pt>
                <c:pt idx="23253">
                  <c:v>2443.8476599999999</c:v>
                </c:pt>
                <c:pt idx="23254">
                  <c:v>2443.8476599999999</c:v>
                </c:pt>
                <c:pt idx="23255">
                  <c:v>2441.40625</c:v>
                </c:pt>
                <c:pt idx="23256">
                  <c:v>2443.8476599999999</c:v>
                </c:pt>
                <c:pt idx="23257">
                  <c:v>2443.8476599999999</c:v>
                </c:pt>
                <c:pt idx="23258">
                  <c:v>2443.8476599999999</c:v>
                </c:pt>
                <c:pt idx="23259">
                  <c:v>2443.8476599999999</c:v>
                </c:pt>
                <c:pt idx="23260">
                  <c:v>2441.40625</c:v>
                </c:pt>
                <c:pt idx="23261">
                  <c:v>2443.8476599999999</c:v>
                </c:pt>
                <c:pt idx="23262">
                  <c:v>2443.8476599999999</c:v>
                </c:pt>
                <c:pt idx="23263">
                  <c:v>2441.40625</c:v>
                </c:pt>
                <c:pt idx="23264">
                  <c:v>2441.40625</c:v>
                </c:pt>
                <c:pt idx="23265">
                  <c:v>2441.40625</c:v>
                </c:pt>
                <c:pt idx="23266">
                  <c:v>2441.40625</c:v>
                </c:pt>
                <c:pt idx="23267">
                  <c:v>2443.8476599999999</c:v>
                </c:pt>
                <c:pt idx="23268">
                  <c:v>2443.8476599999999</c:v>
                </c:pt>
                <c:pt idx="23269">
                  <c:v>2443.8476599999999</c:v>
                </c:pt>
                <c:pt idx="23270">
                  <c:v>2443.8476599999999</c:v>
                </c:pt>
                <c:pt idx="23271">
                  <c:v>2443.8476599999999</c:v>
                </c:pt>
                <c:pt idx="23272">
                  <c:v>2443.8476599999999</c:v>
                </c:pt>
                <c:pt idx="23273">
                  <c:v>2443.8476599999999</c:v>
                </c:pt>
                <c:pt idx="23274">
                  <c:v>2443.8476599999999</c:v>
                </c:pt>
                <c:pt idx="23275">
                  <c:v>2443.8476599999999</c:v>
                </c:pt>
                <c:pt idx="23276">
                  <c:v>2443.8476599999999</c:v>
                </c:pt>
                <c:pt idx="23277">
                  <c:v>2443.8476599999999</c:v>
                </c:pt>
                <c:pt idx="23278">
                  <c:v>2443.8476599999999</c:v>
                </c:pt>
                <c:pt idx="23279">
                  <c:v>2441.40625</c:v>
                </c:pt>
                <c:pt idx="23280">
                  <c:v>2443.8476599999999</c:v>
                </c:pt>
                <c:pt idx="23281">
                  <c:v>2443.8476599999999</c:v>
                </c:pt>
                <c:pt idx="23282">
                  <c:v>2443.8476599999999</c:v>
                </c:pt>
                <c:pt idx="23283">
                  <c:v>2443.8476599999999</c:v>
                </c:pt>
                <c:pt idx="23284">
                  <c:v>2443.8476599999999</c:v>
                </c:pt>
                <c:pt idx="23285">
                  <c:v>2443.8476599999999</c:v>
                </c:pt>
                <c:pt idx="23286">
                  <c:v>2443.8476599999999</c:v>
                </c:pt>
                <c:pt idx="23287">
                  <c:v>2443.8476599999999</c:v>
                </c:pt>
                <c:pt idx="23288">
                  <c:v>2443.8476599999999</c:v>
                </c:pt>
                <c:pt idx="23289">
                  <c:v>2443.8476599999999</c:v>
                </c:pt>
                <c:pt idx="23290">
                  <c:v>2443.8476599999999</c:v>
                </c:pt>
                <c:pt idx="23291">
                  <c:v>2443.8476599999999</c:v>
                </c:pt>
                <c:pt idx="23292">
                  <c:v>2443.8476599999999</c:v>
                </c:pt>
                <c:pt idx="23293">
                  <c:v>2443.8476599999999</c:v>
                </c:pt>
                <c:pt idx="23294">
                  <c:v>2443.8476599999999</c:v>
                </c:pt>
                <c:pt idx="23295">
                  <c:v>2443.8476599999999</c:v>
                </c:pt>
                <c:pt idx="23296">
                  <c:v>2443.8476599999999</c:v>
                </c:pt>
                <c:pt idx="23297">
                  <c:v>2443.8476599999999</c:v>
                </c:pt>
                <c:pt idx="23298">
                  <c:v>2443.8476599999999</c:v>
                </c:pt>
                <c:pt idx="23299">
                  <c:v>2443.8476599999999</c:v>
                </c:pt>
                <c:pt idx="23300">
                  <c:v>2443.8476599999999</c:v>
                </c:pt>
                <c:pt idx="23301">
                  <c:v>2443.8476599999999</c:v>
                </c:pt>
                <c:pt idx="23302">
                  <c:v>2441.40625</c:v>
                </c:pt>
                <c:pt idx="23303">
                  <c:v>2443.8476599999999</c:v>
                </c:pt>
                <c:pt idx="23304">
                  <c:v>2443.8476599999999</c:v>
                </c:pt>
                <c:pt idx="23305">
                  <c:v>2443.8476599999999</c:v>
                </c:pt>
                <c:pt idx="23306">
                  <c:v>2441.40625</c:v>
                </c:pt>
                <c:pt idx="23307">
                  <c:v>2441.40625</c:v>
                </c:pt>
                <c:pt idx="23308">
                  <c:v>2443.8476599999999</c:v>
                </c:pt>
                <c:pt idx="23309">
                  <c:v>2443.8476599999999</c:v>
                </c:pt>
                <c:pt idx="23310">
                  <c:v>2443.8476599999999</c:v>
                </c:pt>
                <c:pt idx="23311">
                  <c:v>2443.8476599999999</c:v>
                </c:pt>
                <c:pt idx="23312">
                  <c:v>2441.40625</c:v>
                </c:pt>
                <c:pt idx="23313">
                  <c:v>2441.40625</c:v>
                </c:pt>
                <c:pt idx="23314">
                  <c:v>2443.8476599999999</c:v>
                </c:pt>
                <c:pt idx="23315">
                  <c:v>2443.8476599999999</c:v>
                </c:pt>
                <c:pt idx="23316">
                  <c:v>2443.8476599999999</c:v>
                </c:pt>
                <c:pt idx="23317">
                  <c:v>2441.40625</c:v>
                </c:pt>
                <c:pt idx="23318">
                  <c:v>2443.8476599999999</c:v>
                </c:pt>
                <c:pt idx="23319">
                  <c:v>2443.8476599999999</c:v>
                </c:pt>
                <c:pt idx="23320">
                  <c:v>2443.8476599999999</c:v>
                </c:pt>
                <c:pt idx="23321">
                  <c:v>2443.8476599999999</c:v>
                </c:pt>
                <c:pt idx="23322">
                  <c:v>2443.8476599999999</c:v>
                </c:pt>
                <c:pt idx="23323">
                  <c:v>2443.8476599999999</c:v>
                </c:pt>
                <c:pt idx="23324">
                  <c:v>2443.8476599999999</c:v>
                </c:pt>
                <c:pt idx="23325">
                  <c:v>2443.8476599999999</c:v>
                </c:pt>
                <c:pt idx="23326">
                  <c:v>2443.8476599999999</c:v>
                </c:pt>
                <c:pt idx="23327">
                  <c:v>2443.8476599999999</c:v>
                </c:pt>
                <c:pt idx="23328">
                  <c:v>2443.8476599999999</c:v>
                </c:pt>
                <c:pt idx="23329">
                  <c:v>2443.8476599999999</c:v>
                </c:pt>
                <c:pt idx="23330">
                  <c:v>2443.8476599999999</c:v>
                </c:pt>
                <c:pt idx="23331">
                  <c:v>2443.8476599999999</c:v>
                </c:pt>
                <c:pt idx="23332">
                  <c:v>2443.8476599999999</c:v>
                </c:pt>
                <c:pt idx="23333">
                  <c:v>2441.40625</c:v>
                </c:pt>
                <c:pt idx="23334">
                  <c:v>2441.40625</c:v>
                </c:pt>
                <c:pt idx="23335">
                  <c:v>2443.8476599999999</c:v>
                </c:pt>
                <c:pt idx="23336">
                  <c:v>2443.8476599999999</c:v>
                </c:pt>
                <c:pt idx="23337">
                  <c:v>2443.8476599999999</c:v>
                </c:pt>
                <c:pt idx="23338">
                  <c:v>2443.8476599999999</c:v>
                </c:pt>
                <c:pt idx="23339">
                  <c:v>2443.8476599999999</c:v>
                </c:pt>
                <c:pt idx="23340">
                  <c:v>2443.8476599999999</c:v>
                </c:pt>
                <c:pt idx="23341">
                  <c:v>2443.8476599999999</c:v>
                </c:pt>
                <c:pt idx="23342">
                  <c:v>2441.40625</c:v>
                </c:pt>
                <c:pt idx="23343">
                  <c:v>2443.8476599999999</c:v>
                </c:pt>
                <c:pt idx="23344">
                  <c:v>2441.40625</c:v>
                </c:pt>
                <c:pt idx="23345">
                  <c:v>2441.40625</c:v>
                </c:pt>
                <c:pt idx="23346">
                  <c:v>2441.40625</c:v>
                </c:pt>
                <c:pt idx="23347">
                  <c:v>2443.8476599999999</c:v>
                </c:pt>
                <c:pt idx="23348">
                  <c:v>2443.8476599999999</c:v>
                </c:pt>
                <c:pt idx="23349">
                  <c:v>2443.8476599999999</c:v>
                </c:pt>
                <c:pt idx="23350">
                  <c:v>2443.8476599999999</c:v>
                </c:pt>
                <c:pt idx="23351">
                  <c:v>2443.8476599999999</c:v>
                </c:pt>
                <c:pt idx="23352">
                  <c:v>2443.8476599999999</c:v>
                </c:pt>
                <c:pt idx="23353">
                  <c:v>2443.8476599999999</c:v>
                </c:pt>
                <c:pt idx="23354">
                  <c:v>2443.8476599999999</c:v>
                </c:pt>
                <c:pt idx="23355">
                  <c:v>2443.8476599999999</c:v>
                </c:pt>
                <c:pt idx="23356">
                  <c:v>2443.8476599999999</c:v>
                </c:pt>
                <c:pt idx="23357">
                  <c:v>2443.8476599999999</c:v>
                </c:pt>
                <c:pt idx="23358">
                  <c:v>2443.8476599999999</c:v>
                </c:pt>
                <c:pt idx="23359">
                  <c:v>2443.8476599999999</c:v>
                </c:pt>
                <c:pt idx="23360">
                  <c:v>2443.8476599999999</c:v>
                </c:pt>
                <c:pt idx="23361">
                  <c:v>2441.40625</c:v>
                </c:pt>
                <c:pt idx="23362">
                  <c:v>2443.8476599999999</c:v>
                </c:pt>
                <c:pt idx="23363">
                  <c:v>2443.8476599999999</c:v>
                </c:pt>
                <c:pt idx="23364">
                  <c:v>2443.8476599999999</c:v>
                </c:pt>
                <c:pt idx="23365">
                  <c:v>2443.8476599999999</c:v>
                </c:pt>
                <c:pt idx="23366">
                  <c:v>2443.8476599999999</c:v>
                </c:pt>
                <c:pt idx="23367">
                  <c:v>2443.8476599999999</c:v>
                </c:pt>
                <c:pt idx="23368">
                  <c:v>2443.8476599999999</c:v>
                </c:pt>
                <c:pt idx="23369">
                  <c:v>2443.8476599999999</c:v>
                </c:pt>
                <c:pt idx="23370">
                  <c:v>2441.40625</c:v>
                </c:pt>
                <c:pt idx="23371">
                  <c:v>2443.8476599999999</c:v>
                </c:pt>
                <c:pt idx="23372">
                  <c:v>2443.8476599999999</c:v>
                </c:pt>
                <c:pt idx="23373">
                  <c:v>2441.40625</c:v>
                </c:pt>
                <c:pt idx="23374">
                  <c:v>2443.8476599999999</c:v>
                </c:pt>
                <c:pt idx="23375">
                  <c:v>2443.8476599999999</c:v>
                </c:pt>
                <c:pt idx="23376">
                  <c:v>2443.8476599999999</c:v>
                </c:pt>
                <c:pt idx="23377">
                  <c:v>2443.8476599999999</c:v>
                </c:pt>
                <c:pt idx="23378">
                  <c:v>2443.8476599999999</c:v>
                </c:pt>
                <c:pt idx="23379">
                  <c:v>2443.8476599999999</c:v>
                </c:pt>
                <c:pt idx="23380">
                  <c:v>2443.8476599999999</c:v>
                </c:pt>
                <c:pt idx="23381">
                  <c:v>2443.8476599999999</c:v>
                </c:pt>
                <c:pt idx="23382">
                  <c:v>2441.40625</c:v>
                </c:pt>
                <c:pt idx="23383">
                  <c:v>2443.8476599999999</c:v>
                </c:pt>
                <c:pt idx="23384">
                  <c:v>2443.8476599999999</c:v>
                </c:pt>
                <c:pt idx="23385">
                  <c:v>2443.8476599999999</c:v>
                </c:pt>
                <c:pt idx="23386">
                  <c:v>2443.8476599999999</c:v>
                </c:pt>
                <c:pt idx="23387">
                  <c:v>2443.8476599999999</c:v>
                </c:pt>
                <c:pt idx="23388">
                  <c:v>2441.40625</c:v>
                </c:pt>
                <c:pt idx="23389">
                  <c:v>2443.8476599999999</c:v>
                </c:pt>
                <c:pt idx="23390">
                  <c:v>2443.8476599999999</c:v>
                </c:pt>
                <c:pt idx="23391">
                  <c:v>2443.8476599999999</c:v>
                </c:pt>
                <c:pt idx="23392">
                  <c:v>2443.8476599999999</c:v>
                </c:pt>
                <c:pt idx="23393">
                  <c:v>2443.8476599999999</c:v>
                </c:pt>
                <c:pt idx="23394">
                  <c:v>2441.40625</c:v>
                </c:pt>
                <c:pt idx="23395">
                  <c:v>2441.40625</c:v>
                </c:pt>
                <c:pt idx="23396">
                  <c:v>2441.40625</c:v>
                </c:pt>
                <c:pt idx="23397">
                  <c:v>2441.40625</c:v>
                </c:pt>
                <c:pt idx="23398">
                  <c:v>2443.8476599999999</c:v>
                </c:pt>
                <c:pt idx="23399">
                  <c:v>2443.8476599999999</c:v>
                </c:pt>
                <c:pt idx="23400">
                  <c:v>2443.8476599999999</c:v>
                </c:pt>
                <c:pt idx="23401">
                  <c:v>2443.8476599999999</c:v>
                </c:pt>
                <c:pt idx="23402">
                  <c:v>2443.8476599999999</c:v>
                </c:pt>
                <c:pt idx="23403">
                  <c:v>2443.8476599999999</c:v>
                </c:pt>
                <c:pt idx="23404">
                  <c:v>2443.8476599999999</c:v>
                </c:pt>
                <c:pt idx="23405">
                  <c:v>2443.8476599999999</c:v>
                </c:pt>
                <c:pt idx="23406">
                  <c:v>2443.8476599999999</c:v>
                </c:pt>
                <c:pt idx="23407">
                  <c:v>2443.8476599999999</c:v>
                </c:pt>
                <c:pt idx="23408">
                  <c:v>2443.8476599999999</c:v>
                </c:pt>
                <c:pt idx="23409">
                  <c:v>2441.40625</c:v>
                </c:pt>
                <c:pt idx="23410">
                  <c:v>2441.40625</c:v>
                </c:pt>
                <c:pt idx="23411">
                  <c:v>2443.8476599999999</c:v>
                </c:pt>
                <c:pt idx="23412">
                  <c:v>2443.8476599999999</c:v>
                </c:pt>
                <c:pt idx="23413">
                  <c:v>2443.8476599999999</c:v>
                </c:pt>
                <c:pt idx="23414">
                  <c:v>2443.8476599999999</c:v>
                </c:pt>
                <c:pt idx="23415">
                  <c:v>2441.40625</c:v>
                </c:pt>
                <c:pt idx="23416">
                  <c:v>2443.8476599999999</c:v>
                </c:pt>
                <c:pt idx="23417">
                  <c:v>2443.8476599999999</c:v>
                </c:pt>
                <c:pt idx="23418">
                  <c:v>2443.8476599999999</c:v>
                </c:pt>
                <c:pt idx="23419">
                  <c:v>2443.8476599999999</c:v>
                </c:pt>
                <c:pt idx="23420">
                  <c:v>2443.8476599999999</c:v>
                </c:pt>
                <c:pt idx="23421">
                  <c:v>2443.8476599999999</c:v>
                </c:pt>
                <c:pt idx="23422">
                  <c:v>2441.40625</c:v>
                </c:pt>
                <c:pt idx="23423">
                  <c:v>2443.8476599999999</c:v>
                </c:pt>
                <c:pt idx="23424">
                  <c:v>2443.8476599999999</c:v>
                </c:pt>
                <c:pt idx="23425">
                  <c:v>2443.8476599999999</c:v>
                </c:pt>
                <c:pt idx="23426">
                  <c:v>2443.8476599999999</c:v>
                </c:pt>
                <c:pt idx="23427">
                  <c:v>2443.8476599999999</c:v>
                </c:pt>
                <c:pt idx="23428">
                  <c:v>2443.8476599999999</c:v>
                </c:pt>
                <c:pt idx="23429">
                  <c:v>2443.8476599999999</c:v>
                </c:pt>
                <c:pt idx="23430">
                  <c:v>2443.8476599999999</c:v>
                </c:pt>
                <c:pt idx="23431">
                  <c:v>2443.8476599999999</c:v>
                </c:pt>
                <c:pt idx="23432">
                  <c:v>2443.8476599999999</c:v>
                </c:pt>
                <c:pt idx="23433">
                  <c:v>2441.40625</c:v>
                </c:pt>
                <c:pt idx="23434">
                  <c:v>2443.8476599999999</c:v>
                </c:pt>
                <c:pt idx="23435">
                  <c:v>2443.8476599999999</c:v>
                </c:pt>
                <c:pt idx="23436">
                  <c:v>2441.40625</c:v>
                </c:pt>
                <c:pt idx="23437">
                  <c:v>2443.8476599999999</c:v>
                </c:pt>
                <c:pt idx="23438">
                  <c:v>2443.8476599999999</c:v>
                </c:pt>
                <c:pt idx="23439">
                  <c:v>2443.8476599999999</c:v>
                </c:pt>
                <c:pt idx="23440">
                  <c:v>2443.8476599999999</c:v>
                </c:pt>
                <c:pt idx="23441">
                  <c:v>2443.8476599999999</c:v>
                </c:pt>
                <c:pt idx="23442">
                  <c:v>2443.8476599999999</c:v>
                </c:pt>
                <c:pt idx="23443">
                  <c:v>2443.8476599999999</c:v>
                </c:pt>
                <c:pt idx="23444">
                  <c:v>2443.8476599999999</c:v>
                </c:pt>
                <c:pt idx="23445">
                  <c:v>2441.40625</c:v>
                </c:pt>
                <c:pt idx="23446">
                  <c:v>2441.40625</c:v>
                </c:pt>
                <c:pt idx="23447">
                  <c:v>2441.40625</c:v>
                </c:pt>
                <c:pt idx="23448">
                  <c:v>2443.8476599999999</c:v>
                </c:pt>
                <c:pt idx="23449">
                  <c:v>2443.8476599999999</c:v>
                </c:pt>
                <c:pt idx="23450">
                  <c:v>2443.8476599999999</c:v>
                </c:pt>
                <c:pt idx="23451">
                  <c:v>2441.40625</c:v>
                </c:pt>
                <c:pt idx="23452">
                  <c:v>2443.8476599999999</c:v>
                </c:pt>
                <c:pt idx="23453">
                  <c:v>2441.40625</c:v>
                </c:pt>
                <c:pt idx="23454">
                  <c:v>2443.8476599999999</c:v>
                </c:pt>
                <c:pt idx="23455">
                  <c:v>2443.8476599999999</c:v>
                </c:pt>
                <c:pt idx="23456">
                  <c:v>2443.8476599999999</c:v>
                </c:pt>
                <c:pt idx="23457">
                  <c:v>2443.8476599999999</c:v>
                </c:pt>
                <c:pt idx="23458">
                  <c:v>2443.8476599999999</c:v>
                </c:pt>
                <c:pt idx="23459">
                  <c:v>2443.8476599999999</c:v>
                </c:pt>
                <c:pt idx="23460">
                  <c:v>2443.8476599999999</c:v>
                </c:pt>
                <c:pt idx="23461">
                  <c:v>2443.8476599999999</c:v>
                </c:pt>
                <c:pt idx="23462">
                  <c:v>2443.8476599999999</c:v>
                </c:pt>
                <c:pt idx="23463">
                  <c:v>2441.40625</c:v>
                </c:pt>
                <c:pt idx="23464">
                  <c:v>2443.8476599999999</c:v>
                </c:pt>
                <c:pt idx="23465">
                  <c:v>2443.8476599999999</c:v>
                </c:pt>
                <c:pt idx="23466">
                  <c:v>2443.8476599999999</c:v>
                </c:pt>
                <c:pt idx="23467">
                  <c:v>2443.8476599999999</c:v>
                </c:pt>
                <c:pt idx="23468">
                  <c:v>2443.8476599999999</c:v>
                </c:pt>
                <c:pt idx="23469">
                  <c:v>2443.8476599999999</c:v>
                </c:pt>
                <c:pt idx="23470">
                  <c:v>2443.8476599999999</c:v>
                </c:pt>
                <c:pt idx="23471">
                  <c:v>2443.8476599999999</c:v>
                </c:pt>
                <c:pt idx="23472">
                  <c:v>2443.8476599999999</c:v>
                </c:pt>
                <c:pt idx="23473">
                  <c:v>2443.8476599999999</c:v>
                </c:pt>
                <c:pt idx="23474">
                  <c:v>2441.40625</c:v>
                </c:pt>
                <c:pt idx="23475">
                  <c:v>2443.8476599999999</c:v>
                </c:pt>
                <c:pt idx="23476">
                  <c:v>2443.8476599999999</c:v>
                </c:pt>
                <c:pt idx="23477">
                  <c:v>2443.8476599999999</c:v>
                </c:pt>
                <c:pt idx="23478">
                  <c:v>2441.40625</c:v>
                </c:pt>
                <c:pt idx="23479">
                  <c:v>2443.8476599999999</c:v>
                </c:pt>
                <c:pt idx="23480">
                  <c:v>2443.8476599999999</c:v>
                </c:pt>
                <c:pt idx="23481">
                  <c:v>2443.8476599999999</c:v>
                </c:pt>
                <c:pt idx="23482">
                  <c:v>2443.8476599999999</c:v>
                </c:pt>
                <c:pt idx="23483">
                  <c:v>2443.8476599999999</c:v>
                </c:pt>
                <c:pt idx="23484">
                  <c:v>2443.8476599999999</c:v>
                </c:pt>
                <c:pt idx="23485">
                  <c:v>2443.8476599999999</c:v>
                </c:pt>
                <c:pt idx="23486">
                  <c:v>2443.8476599999999</c:v>
                </c:pt>
                <c:pt idx="23487">
                  <c:v>2443.8476599999999</c:v>
                </c:pt>
                <c:pt idx="23488">
                  <c:v>2443.8476599999999</c:v>
                </c:pt>
                <c:pt idx="23489">
                  <c:v>2443.8476599999999</c:v>
                </c:pt>
                <c:pt idx="23490">
                  <c:v>2443.8476599999999</c:v>
                </c:pt>
                <c:pt idx="23491">
                  <c:v>2443.8476599999999</c:v>
                </c:pt>
                <c:pt idx="23492">
                  <c:v>2443.8476599999999</c:v>
                </c:pt>
                <c:pt idx="23493">
                  <c:v>2441.40625</c:v>
                </c:pt>
                <c:pt idx="23494">
                  <c:v>2443.8476599999999</c:v>
                </c:pt>
                <c:pt idx="23495">
                  <c:v>2443.8476599999999</c:v>
                </c:pt>
                <c:pt idx="23496">
                  <c:v>2443.8476599999999</c:v>
                </c:pt>
                <c:pt idx="23497">
                  <c:v>2443.8476599999999</c:v>
                </c:pt>
                <c:pt idx="23498">
                  <c:v>2443.8476599999999</c:v>
                </c:pt>
                <c:pt idx="23499">
                  <c:v>2443.8476599999999</c:v>
                </c:pt>
                <c:pt idx="23500">
                  <c:v>2443.8476599999999</c:v>
                </c:pt>
                <c:pt idx="23501">
                  <c:v>2443.8476599999999</c:v>
                </c:pt>
                <c:pt idx="23502">
                  <c:v>2443.8476599999999</c:v>
                </c:pt>
                <c:pt idx="23503">
                  <c:v>2443.8476599999999</c:v>
                </c:pt>
                <c:pt idx="23504">
                  <c:v>2443.8476599999999</c:v>
                </c:pt>
                <c:pt idx="23505">
                  <c:v>2443.8476599999999</c:v>
                </c:pt>
                <c:pt idx="23506">
                  <c:v>2441.40625</c:v>
                </c:pt>
                <c:pt idx="23507">
                  <c:v>2443.8476599999999</c:v>
                </c:pt>
                <c:pt idx="23508">
                  <c:v>2443.8476599999999</c:v>
                </c:pt>
                <c:pt idx="23509">
                  <c:v>2443.8476599999999</c:v>
                </c:pt>
                <c:pt idx="23510">
                  <c:v>2443.8476599999999</c:v>
                </c:pt>
                <c:pt idx="23511">
                  <c:v>2443.8476599999999</c:v>
                </c:pt>
                <c:pt idx="23512">
                  <c:v>2443.8476599999999</c:v>
                </c:pt>
                <c:pt idx="23513">
                  <c:v>2443.8476599999999</c:v>
                </c:pt>
                <c:pt idx="23514">
                  <c:v>2443.8476599999999</c:v>
                </c:pt>
                <c:pt idx="23515">
                  <c:v>2441.40625</c:v>
                </c:pt>
                <c:pt idx="23516">
                  <c:v>2443.8476599999999</c:v>
                </c:pt>
                <c:pt idx="23517">
                  <c:v>2443.8476599999999</c:v>
                </c:pt>
                <c:pt idx="23518">
                  <c:v>2443.8476599999999</c:v>
                </c:pt>
                <c:pt idx="23519">
                  <c:v>2443.8476599999999</c:v>
                </c:pt>
                <c:pt idx="23520">
                  <c:v>2443.8476599999999</c:v>
                </c:pt>
                <c:pt idx="23521">
                  <c:v>2441.40625</c:v>
                </c:pt>
                <c:pt idx="23522">
                  <c:v>2443.8476599999999</c:v>
                </c:pt>
                <c:pt idx="23523">
                  <c:v>2441.40625</c:v>
                </c:pt>
                <c:pt idx="23524">
                  <c:v>2443.8476599999999</c:v>
                </c:pt>
                <c:pt idx="23525">
                  <c:v>2441.40625</c:v>
                </c:pt>
                <c:pt idx="23526">
                  <c:v>2443.8476599999999</c:v>
                </c:pt>
                <c:pt idx="23527">
                  <c:v>2443.8476599999999</c:v>
                </c:pt>
                <c:pt idx="23528">
                  <c:v>2443.8476599999999</c:v>
                </c:pt>
                <c:pt idx="23529">
                  <c:v>2443.8476599999999</c:v>
                </c:pt>
                <c:pt idx="23530">
                  <c:v>2443.8476599999999</c:v>
                </c:pt>
                <c:pt idx="23531">
                  <c:v>2443.8476599999999</c:v>
                </c:pt>
                <c:pt idx="23532">
                  <c:v>2441.40625</c:v>
                </c:pt>
                <c:pt idx="23533">
                  <c:v>2441.40625</c:v>
                </c:pt>
                <c:pt idx="23534">
                  <c:v>2443.8476599999999</c:v>
                </c:pt>
                <c:pt idx="23535">
                  <c:v>2443.8476599999999</c:v>
                </c:pt>
                <c:pt idx="23536">
                  <c:v>2441.40625</c:v>
                </c:pt>
                <c:pt idx="23537">
                  <c:v>2443.8476599999999</c:v>
                </c:pt>
                <c:pt idx="23538">
                  <c:v>2443.8476599999999</c:v>
                </c:pt>
                <c:pt idx="23539">
                  <c:v>2443.8476599999999</c:v>
                </c:pt>
                <c:pt idx="23540">
                  <c:v>2443.8476599999999</c:v>
                </c:pt>
                <c:pt idx="23541">
                  <c:v>2443.8476599999999</c:v>
                </c:pt>
                <c:pt idx="23542">
                  <c:v>2441.40625</c:v>
                </c:pt>
                <c:pt idx="23543">
                  <c:v>2443.8476599999999</c:v>
                </c:pt>
                <c:pt idx="23544">
                  <c:v>2443.8476599999999</c:v>
                </c:pt>
                <c:pt idx="23545">
                  <c:v>2443.8476599999999</c:v>
                </c:pt>
                <c:pt idx="23546">
                  <c:v>2443.8476599999999</c:v>
                </c:pt>
                <c:pt idx="23547">
                  <c:v>2443.8476599999999</c:v>
                </c:pt>
                <c:pt idx="23548">
                  <c:v>2441.40625</c:v>
                </c:pt>
                <c:pt idx="23549">
                  <c:v>2443.8476599999999</c:v>
                </c:pt>
                <c:pt idx="23550">
                  <c:v>2441.40625</c:v>
                </c:pt>
                <c:pt idx="23551">
                  <c:v>2443.8476599999999</c:v>
                </c:pt>
                <c:pt idx="23552">
                  <c:v>2443.8476599999999</c:v>
                </c:pt>
                <c:pt idx="23553">
                  <c:v>2443.8476599999999</c:v>
                </c:pt>
                <c:pt idx="23554">
                  <c:v>2443.8476599999999</c:v>
                </c:pt>
                <c:pt idx="23555">
                  <c:v>2443.8476599999999</c:v>
                </c:pt>
                <c:pt idx="23556">
                  <c:v>2443.8476599999999</c:v>
                </c:pt>
                <c:pt idx="23557">
                  <c:v>2443.8476599999999</c:v>
                </c:pt>
                <c:pt idx="23558">
                  <c:v>2443.8476599999999</c:v>
                </c:pt>
                <c:pt idx="23559">
                  <c:v>2441.40625</c:v>
                </c:pt>
                <c:pt idx="23560">
                  <c:v>2443.8476599999999</c:v>
                </c:pt>
                <c:pt idx="23561">
                  <c:v>2443.8476599999999</c:v>
                </c:pt>
                <c:pt idx="23562">
                  <c:v>2443.8476599999999</c:v>
                </c:pt>
                <c:pt idx="23563">
                  <c:v>2443.8476599999999</c:v>
                </c:pt>
                <c:pt idx="23564">
                  <c:v>2443.8476599999999</c:v>
                </c:pt>
                <c:pt idx="23565">
                  <c:v>2443.8476599999999</c:v>
                </c:pt>
                <c:pt idx="23566">
                  <c:v>2441.40625</c:v>
                </c:pt>
                <c:pt idx="23567">
                  <c:v>2443.8476599999999</c:v>
                </c:pt>
                <c:pt idx="23568">
                  <c:v>2441.40625</c:v>
                </c:pt>
                <c:pt idx="23569">
                  <c:v>2443.8476599999999</c:v>
                </c:pt>
                <c:pt idx="23570">
                  <c:v>2441.40625</c:v>
                </c:pt>
                <c:pt idx="23571">
                  <c:v>2443.8476599999999</c:v>
                </c:pt>
                <c:pt idx="23572">
                  <c:v>2443.8476599999999</c:v>
                </c:pt>
                <c:pt idx="23573">
                  <c:v>2443.8476599999999</c:v>
                </c:pt>
                <c:pt idx="23574">
                  <c:v>2441.40625</c:v>
                </c:pt>
                <c:pt idx="23575">
                  <c:v>2443.8476599999999</c:v>
                </c:pt>
                <c:pt idx="23576">
                  <c:v>2443.8476599999999</c:v>
                </c:pt>
                <c:pt idx="23577">
                  <c:v>2443.8476599999999</c:v>
                </c:pt>
                <c:pt idx="23578">
                  <c:v>2441.40625</c:v>
                </c:pt>
                <c:pt idx="23579">
                  <c:v>2443.8476599999999</c:v>
                </c:pt>
                <c:pt idx="23580">
                  <c:v>2443.8476599999999</c:v>
                </c:pt>
                <c:pt idx="23581">
                  <c:v>2443.8476599999999</c:v>
                </c:pt>
                <c:pt idx="23582">
                  <c:v>2441.40625</c:v>
                </c:pt>
                <c:pt idx="23583">
                  <c:v>2443.8476599999999</c:v>
                </c:pt>
                <c:pt idx="23584">
                  <c:v>2443.8476599999999</c:v>
                </c:pt>
                <c:pt idx="23585">
                  <c:v>2443.8476599999999</c:v>
                </c:pt>
                <c:pt idx="23586">
                  <c:v>2443.8476599999999</c:v>
                </c:pt>
                <c:pt idx="23587">
                  <c:v>2443.8476599999999</c:v>
                </c:pt>
                <c:pt idx="23588">
                  <c:v>2441.40625</c:v>
                </c:pt>
                <c:pt idx="23589">
                  <c:v>2443.8476599999999</c:v>
                </c:pt>
                <c:pt idx="23590">
                  <c:v>2443.8476599999999</c:v>
                </c:pt>
                <c:pt idx="23591">
                  <c:v>2443.8476599999999</c:v>
                </c:pt>
                <c:pt idx="23592">
                  <c:v>2443.8476599999999</c:v>
                </c:pt>
                <c:pt idx="23593">
                  <c:v>2443.8476599999999</c:v>
                </c:pt>
                <c:pt idx="23594">
                  <c:v>2443.8476599999999</c:v>
                </c:pt>
                <c:pt idx="23595">
                  <c:v>2443.8476599999999</c:v>
                </c:pt>
                <c:pt idx="23596">
                  <c:v>2441.40625</c:v>
                </c:pt>
                <c:pt idx="23597">
                  <c:v>2443.8476599999999</c:v>
                </c:pt>
                <c:pt idx="23598">
                  <c:v>2443.8476599999999</c:v>
                </c:pt>
                <c:pt idx="23599">
                  <c:v>2441.40625</c:v>
                </c:pt>
                <c:pt idx="23600">
                  <c:v>2443.8476599999999</c:v>
                </c:pt>
                <c:pt idx="23601">
                  <c:v>2443.8476599999999</c:v>
                </c:pt>
                <c:pt idx="23602">
                  <c:v>2441.40625</c:v>
                </c:pt>
                <c:pt idx="23603">
                  <c:v>2443.8476599999999</c:v>
                </c:pt>
                <c:pt idx="23604">
                  <c:v>2443.8476599999999</c:v>
                </c:pt>
                <c:pt idx="23605">
                  <c:v>2441.40625</c:v>
                </c:pt>
                <c:pt idx="23606">
                  <c:v>2443.8476599999999</c:v>
                </c:pt>
                <c:pt idx="23607">
                  <c:v>2443.8476599999999</c:v>
                </c:pt>
                <c:pt idx="23608">
                  <c:v>2443.8476599999999</c:v>
                </c:pt>
                <c:pt idx="23609">
                  <c:v>2443.8476599999999</c:v>
                </c:pt>
                <c:pt idx="23610">
                  <c:v>2441.40625</c:v>
                </c:pt>
                <c:pt idx="23611">
                  <c:v>2441.40625</c:v>
                </c:pt>
                <c:pt idx="23612">
                  <c:v>2443.8476599999999</c:v>
                </c:pt>
                <c:pt idx="23613">
                  <c:v>2443.8476599999999</c:v>
                </c:pt>
                <c:pt idx="23614">
                  <c:v>2443.8476599999999</c:v>
                </c:pt>
                <c:pt idx="23615">
                  <c:v>2443.8476599999999</c:v>
                </c:pt>
                <c:pt idx="23616">
                  <c:v>2441.40625</c:v>
                </c:pt>
                <c:pt idx="23617">
                  <c:v>2441.40625</c:v>
                </c:pt>
                <c:pt idx="23618">
                  <c:v>2443.8476599999999</c:v>
                </c:pt>
                <c:pt idx="23619">
                  <c:v>2441.40625</c:v>
                </c:pt>
                <c:pt idx="23620">
                  <c:v>2443.8476599999999</c:v>
                </c:pt>
                <c:pt idx="23621">
                  <c:v>2441.40625</c:v>
                </c:pt>
                <c:pt idx="23622">
                  <c:v>2443.8476599999999</c:v>
                </c:pt>
                <c:pt idx="23623">
                  <c:v>2443.8476599999999</c:v>
                </c:pt>
                <c:pt idx="23624">
                  <c:v>2441.40625</c:v>
                </c:pt>
                <c:pt idx="23625">
                  <c:v>2441.40625</c:v>
                </c:pt>
                <c:pt idx="23626">
                  <c:v>2443.8476599999999</c:v>
                </c:pt>
                <c:pt idx="23627">
                  <c:v>2443.8476599999999</c:v>
                </c:pt>
                <c:pt idx="23628">
                  <c:v>2441.40625</c:v>
                </c:pt>
                <c:pt idx="23629">
                  <c:v>2443.8476599999999</c:v>
                </c:pt>
                <c:pt idx="23630">
                  <c:v>2443.8476599999999</c:v>
                </c:pt>
                <c:pt idx="23631">
                  <c:v>2443.8476599999999</c:v>
                </c:pt>
                <c:pt idx="23632">
                  <c:v>2441.40625</c:v>
                </c:pt>
                <c:pt idx="23633">
                  <c:v>2443.8476599999999</c:v>
                </c:pt>
                <c:pt idx="23634">
                  <c:v>2441.40625</c:v>
                </c:pt>
                <c:pt idx="23635">
                  <c:v>2443.8476599999999</c:v>
                </c:pt>
                <c:pt idx="23636">
                  <c:v>2443.8476599999999</c:v>
                </c:pt>
                <c:pt idx="23637">
                  <c:v>2443.8476599999999</c:v>
                </c:pt>
                <c:pt idx="23638">
                  <c:v>2443.8476599999999</c:v>
                </c:pt>
                <c:pt idx="23639">
                  <c:v>2443.8476599999999</c:v>
                </c:pt>
                <c:pt idx="23640">
                  <c:v>2443.8476599999999</c:v>
                </c:pt>
                <c:pt idx="23641">
                  <c:v>2443.8476599999999</c:v>
                </c:pt>
                <c:pt idx="23642">
                  <c:v>2441.40625</c:v>
                </c:pt>
                <c:pt idx="23643">
                  <c:v>2443.8476599999999</c:v>
                </c:pt>
                <c:pt idx="23644">
                  <c:v>2443.8476599999999</c:v>
                </c:pt>
                <c:pt idx="23645">
                  <c:v>2443.8476599999999</c:v>
                </c:pt>
                <c:pt idx="23646">
                  <c:v>2443.8476599999999</c:v>
                </c:pt>
                <c:pt idx="23647">
                  <c:v>2443.8476599999999</c:v>
                </c:pt>
                <c:pt idx="23648">
                  <c:v>2443.8476599999999</c:v>
                </c:pt>
                <c:pt idx="23649">
                  <c:v>2441.40625</c:v>
                </c:pt>
                <c:pt idx="23650">
                  <c:v>2443.8476599999999</c:v>
                </c:pt>
                <c:pt idx="23651">
                  <c:v>2443.8476599999999</c:v>
                </c:pt>
                <c:pt idx="23652">
                  <c:v>2443.8476599999999</c:v>
                </c:pt>
                <c:pt idx="23653">
                  <c:v>2443.8476599999999</c:v>
                </c:pt>
                <c:pt idx="23654">
                  <c:v>2443.8476599999999</c:v>
                </c:pt>
                <c:pt idx="23655">
                  <c:v>2441.40625</c:v>
                </c:pt>
                <c:pt idx="23656">
                  <c:v>2443.8476599999999</c:v>
                </c:pt>
                <c:pt idx="23657">
                  <c:v>2441.40625</c:v>
                </c:pt>
                <c:pt idx="23658">
                  <c:v>2441.40625</c:v>
                </c:pt>
                <c:pt idx="23659">
                  <c:v>2441.40625</c:v>
                </c:pt>
                <c:pt idx="23660">
                  <c:v>2443.8476599999999</c:v>
                </c:pt>
                <c:pt idx="23661">
                  <c:v>2443.8476599999999</c:v>
                </c:pt>
                <c:pt idx="23662">
                  <c:v>2443.8476599999999</c:v>
                </c:pt>
                <c:pt idx="23663">
                  <c:v>2441.40625</c:v>
                </c:pt>
                <c:pt idx="23664">
                  <c:v>2441.40625</c:v>
                </c:pt>
                <c:pt idx="23665">
                  <c:v>2441.40625</c:v>
                </c:pt>
                <c:pt idx="23666">
                  <c:v>2441.40625</c:v>
                </c:pt>
                <c:pt idx="23667">
                  <c:v>2443.8476599999999</c:v>
                </c:pt>
                <c:pt idx="23668">
                  <c:v>2443.8476599999999</c:v>
                </c:pt>
                <c:pt idx="23669">
                  <c:v>2443.8476599999999</c:v>
                </c:pt>
                <c:pt idx="23670">
                  <c:v>2443.8476599999999</c:v>
                </c:pt>
                <c:pt idx="23671">
                  <c:v>2441.40625</c:v>
                </c:pt>
                <c:pt idx="23672">
                  <c:v>2443.8476599999999</c:v>
                </c:pt>
                <c:pt idx="23673">
                  <c:v>2441.40625</c:v>
                </c:pt>
                <c:pt idx="23674">
                  <c:v>2443.8476599999999</c:v>
                </c:pt>
                <c:pt idx="23675">
                  <c:v>2443.8476599999999</c:v>
                </c:pt>
                <c:pt idx="23676">
                  <c:v>2443.8476599999999</c:v>
                </c:pt>
                <c:pt idx="23677">
                  <c:v>2443.8476599999999</c:v>
                </c:pt>
                <c:pt idx="23678">
                  <c:v>2443.8476599999999</c:v>
                </c:pt>
                <c:pt idx="23679">
                  <c:v>2441.40625</c:v>
                </c:pt>
                <c:pt idx="23680">
                  <c:v>2441.40625</c:v>
                </c:pt>
                <c:pt idx="23681">
                  <c:v>2443.8476599999999</c:v>
                </c:pt>
                <c:pt idx="23682">
                  <c:v>2441.40625</c:v>
                </c:pt>
                <c:pt idx="23683">
                  <c:v>2441.40625</c:v>
                </c:pt>
                <c:pt idx="23684">
                  <c:v>2441.40625</c:v>
                </c:pt>
                <c:pt idx="23685">
                  <c:v>2441.40625</c:v>
                </c:pt>
                <c:pt idx="23686">
                  <c:v>2443.8476599999999</c:v>
                </c:pt>
                <c:pt idx="23687">
                  <c:v>2443.8476599999999</c:v>
                </c:pt>
                <c:pt idx="23688">
                  <c:v>2443.8476599999999</c:v>
                </c:pt>
                <c:pt idx="23689">
                  <c:v>2441.40625</c:v>
                </c:pt>
                <c:pt idx="23690">
                  <c:v>2443.8476599999999</c:v>
                </c:pt>
                <c:pt idx="23691">
                  <c:v>2443.8476599999999</c:v>
                </c:pt>
                <c:pt idx="23692">
                  <c:v>2441.40625</c:v>
                </c:pt>
                <c:pt idx="23693">
                  <c:v>2443.8476599999999</c:v>
                </c:pt>
                <c:pt idx="23694">
                  <c:v>2443.8476599999999</c:v>
                </c:pt>
                <c:pt idx="23695">
                  <c:v>2443.8476599999999</c:v>
                </c:pt>
                <c:pt idx="23696">
                  <c:v>2441.40625</c:v>
                </c:pt>
                <c:pt idx="23697">
                  <c:v>2443.8476599999999</c:v>
                </c:pt>
                <c:pt idx="23698">
                  <c:v>2443.8476599999999</c:v>
                </c:pt>
                <c:pt idx="23699">
                  <c:v>2443.8476599999999</c:v>
                </c:pt>
                <c:pt idx="23700">
                  <c:v>2443.8476599999999</c:v>
                </c:pt>
                <c:pt idx="23701">
                  <c:v>2443.8476599999999</c:v>
                </c:pt>
                <c:pt idx="23702">
                  <c:v>2443.8476599999999</c:v>
                </c:pt>
                <c:pt idx="23703">
                  <c:v>2443.8476599999999</c:v>
                </c:pt>
                <c:pt idx="23704">
                  <c:v>2443.8476599999999</c:v>
                </c:pt>
                <c:pt idx="23705">
                  <c:v>2443.8476599999999</c:v>
                </c:pt>
                <c:pt idx="23706">
                  <c:v>2443.8476599999999</c:v>
                </c:pt>
                <c:pt idx="23707">
                  <c:v>2443.8476599999999</c:v>
                </c:pt>
                <c:pt idx="23708">
                  <c:v>2443.8476599999999</c:v>
                </c:pt>
                <c:pt idx="23709">
                  <c:v>2443.8476599999999</c:v>
                </c:pt>
                <c:pt idx="23710">
                  <c:v>2443.8476599999999</c:v>
                </c:pt>
                <c:pt idx="23711">
                  <c:v>2443.8476599999999</c:v>
                </c:pt>
                <c:pt idx="23712">
                  <c:v>2441.40625</c:v>
                </c:pt>
                <c:pt idx="23713">
                  <c:v>2441.40625</c:v>
                </c:pt>
                <c:pt idx="23714">
                  <c:v>2443.8476599999999</c:v>
                </c:pt>
                <c:pt idx="23715">
                  <c:v>2443.8476599999999</c:v>
                </c:pt>
                <c:pt idx="23716">
                  <c:v>2443.8476599999999</c:v>
                </c:pt>
                <c:pt idx="23717">
                  <c:v>2441.40625</c:v>
                </c:pt>
                <c:pt idx="23718">
                  <c:v>2441.40625</c:v>
                </c:pt>
                <c:pt idx="23719">
                  <c:v>2441.40625</c:v>
                </c:pt>
                <c:pt idx="23720">
                  <c:v>2443.8476599999999</c:v>
                </c:pt>
                <c:pt idx="23721">
                  <c:v>2441.40625</c:v>
                </c:pt>
                <c:pt idx="23722">
                  <c:v>2441.40625</c:v>
                </c:pt>
                <c:pt idx="23723">
                  <c:v>2443.8476599999999</c:v>
                </c:pt>
                <c:pt idx="23724">
                  <c:v>2443.8476599999999</c:v>
                </c:pt>
                <c:pt idx="23725">
                  <c:v>2443.8476599999999</c:v>
                </c:pt>
                <c:pt idx="23726">
                  <c:v>2443.8476599999999</c:v>
                </c:pt>
                <c:pt idx="23727">
                  <c:v>2443.8476599999999</c:v>
                </c:pt>
                <c:pt idx="23728">
                  <c:v>2441.40625</c:v>
                </c:pt>
                <c:pt idx="23729">
                  <c:v>2443.8476599999999</c:v>
                </c:pt>
                <c:pt idx="23730">
                  <c:v>2441.40625</c:v>
                </c:pt>
                <c:pt idx="23731">
                  <c:v>2443.8476599999999</c:v>
                </c:pt>
                <c:pt idx="23732">
                  <c:v>2441.40625</c:v>
                </c:pt>
                <c:pt idx="23733">
                  <c:v>2443.8476599999999</c:v>
                </c:pt>
                <c:pt idx="23734">
                  <c:v>2441.40625</c:v>
                </c:pt>
                <c:pt idx="23735">
                  <c:v>2443.8476599999999</c:v>
                </c:pt>
                <c:pt idx="23736">
                  <c:v>2443.8476599999999</c:v>
                </c:pt>
                <c:pt idx="23737">
                  <c:v>2443.8476599999999</c:v>
                </c:pt>
                <c:pt idx="23738">
                  <c:v>2441.40625</c:v>
                </c:pt>
                <c:pt idx="23739">
                  <c:v>2443.8476599999999</c:v>
                </c:pt>
                <c:pt idx="23740">
                  <c:v>2441.40625</c:v>
                </c:pt>
                <c:pt idx="23741">
                  <c:v>2443.8476599999999</c:v>
                </c:pt>
                <c:pt idx="23742">
                  <c:v>2441.40625</c:v>
                </c:pt>
                <c:pt idx="23743">
                  <c:v>2443.8476599999999</c:v>
                </c:pt>
                <c:pt idx="23744">
                  <c:v>2443.8476599999999</c:v>
                </c:pt>
                <c:pt idx="23745">
                  <c:v>2443.8476599999999</c:v>
                </c:pt>
                <c:pt idx="23746">
                  <c:v>2441.40625</c:v>
                </c:pt>
                <c:pt idx="23747">
                  <c:v>2443.8476599999999</c:v>
                </c:pt>
                <c:pt idx="23748">
                  <c:v>2443.8476599999999</c:v>
                </c:pt>
                <c:pt idx="23749">
                  <c:v>2443.8476599999999</c:v>
                </c:pt>
                <c:pt idx="23750">
                  <c:v>2443.8476599999999</c:v>
                </c:pt>
                <c:pt idx="23751">
                  <c:v>2443.8476599999999</c:v>
                </c:pt>
                <c:pt idx="23752">
                  <c:v>2441.40625</c:v>
                </c:pt>
                <c:pt idx="23753">
                  <c:v>2443.8476599999999</c:v>
                </c:pt>
                <c:pt idx="23754">
                  <c:v>2443.8476599999999</c:v>
                </c:pt>
                <c:pt idx="23755">
                  <c:v>2443.8476599999999</c:v>
                </c:pt>
                <c:pt idx="23756">
                  <c:v>2443.8476599999999</c:v>
                </c:pt>
                <c:pt idx="23757">
                  <c:v>2443.8476599999999</c:v>
                </c:pt>
                <c:pt idx="23758">
                  <c:v>2443.8476599999999</c:v>
                </c:pt>
                <c:pt idx="23759">
                  <c:v>2443.8476599999999</c:v>
                </c:pt>
                <c:pt idx="23760">
                  <c:v>2443.8476599999999</c:v>
                </c:pt>
                <c:pt idx="23761">
                  <c:v>2443.8476599999999</c:v>
                </c:pt>
                <c:pt idx="23762">
                  <c:v>2441.40625</c:v>
                </c:pt>
                <c:pt idx="23763">
                  <c:v>2443.8476599999999</c:v>
                </c:pt>
                <c:pt idx="23764">
                  <c:v>2443.8476599999999</c:v>
                </c:pt>
                <c:pt idx="23765">
                  <c:v>2443.8476599999999</c:v>
                </c:pt>
                <c:pt idx="23766">
                  <c:v>2443.8476599999999</c:v>
                </c:pt>
                <c:pt idx="23767">
                  <c:v>2443.8476599999999</c:v>
                </c:pt>
                <c:pt idx="23768">
                  <c:v>2441.40625</c:v>
                </c:pt>
                <c:pt idx="23769">
                  <c:v>2443.8476599999999</c:v>
                </c:pt>
                <c:pt idx="23770">
                  <c:v>2441.40625</c:v>
                </c:pt>
                <c:pt idx="23771">
                  <c:v>2443.8476599999999</c:v>
                </c:pt>
                <c:pt idx="23772">
                  <c:v>2443.8476599999999</c:v>
                </c:pt>
                <c:pt idx="23773">
                  <c:v>2443.8476599999999</c:v>
                </c:pt>
                <c:pt idx="23774">
                  <c:v>2443.8476599999999</c:v>
                </c:pt>
                <c:pt idx="23775">
                  <c:v>2443.8476599999999</c:v>
                </c:pt>
                <c:pt idx="23776">
                  <c:v>2443.8476599999999</c:v>
                </c:pt>
                <c:pt idx="23777">
                  <c:v>2441.40625</c:v>
                </c:pt>
                <c:pt idx="23778">
                  <c:v>2441.40625</c:v>
                </c:pt>
                <c:pt idx="23779">
                  <c:v>2441.40625</c:v>
                </c:pt>
                <c:pt idx="23780">
                  <c:v>2441.40625</c:v>
                </c:pt>
                <c:pt idx="23781">
                  <c:v>2443.8476599999999</c:v>
                </c:pt>
                <c:pt idx="23782">
                  <c:v>2441.40625</c:v>
                </c:pt>
                <c:pt idx="23783">
                  <c:v>2443.8476599999999</c:v>
                </c:pt>
                <c:pt idx="23784">
                  <c:v>2441.40625</c:v>
                </c:pt>
                <c:pt idx="23785">
                  <c:v>2443.8476599999999</c:v>
                </c:pt>
                <c:pt idx="23786">
                  <c:v>2443.8476599999999</c:v>
                </c:pt>
                <c:pt idx="23787">
                  <c:v>2441.40625</c:v>
                </c:pt>
                <c:pt idx="23788">
                  <c:v>2443.8476599999999</c:v>
                </c:pt>
                <c:pt idx="23789">
                  <c:v>2443.8476599999999</c:v>
                </c:pt>
                <c:pt idx="23790">
                  <c:v>2441.40625</c:v>
                </c:pt>
                <c:pt idx="23791">
                  <c:v>2441.40625</c:v>
                </c:pt>
                <c:pt idx="23792">
                  <c:v>2441.40625</c:v>
                </c:pt>
                <c:pt idx="23793">
                  <c:v>2443.8476599999999</c:v>
                </c:pt>
                <c:pt idx="23794">
                  <c:v>2443.8476599999999</c:v>
                </c:pt>
                <c:pt idx="23795">
                  <c:v>2443.8476599999999</c:v>
                </c:pt>
                <c:pt idx="23796">
                  <c:v>2443.8476599999999</c:v>
                </c:pt>
                <c:pt idx="23797">
                  <c:v>2443.8476599999999</c:v>
                </c:pt>
                <c:pt idx="23798">
                  <c:v>2443.8476599999999</c:v>
                </c:pt>
                <c:pt idx="23799">
                  <c:v>2443.8476599999999</c:v>
                </c:pt>
                <c:pt idx="23800">
                  <c:v>2441.40625</c:v>
                </c:pt>
                <c:pt idx="23801">
                  <c:v>2441.40625</c:v>
                </c:pt>
                <c:pt idx="23802">
                  <c:v>2443.8476599999999</c:v>
                </c:pt>
                <c:pt idx="23803">
                  <c:v>2443.8476599999999</c:v>
                </c:pt>
                <c:pt idx="23804">
                  <c:v>2443.8476599999999</c:v>
                </c:pt>
                <c:pt idx="23805">
                  <c:v>2441.40625</c:v>
                </c:pt>
                <c:pt idx="23806">
                  <c:v>2443.8476599999999</c:v>
                </c:pt>
                <c:pt idx="23807">
                  <c:v>2443.8476599999999</c:v>
                </c:pt>
                <c:pt idx="23808">
                  <c:v>2441.40625</c:v>
                </c:pt>
                <c:pt idx="23809">
                  <c:v>2441.40625</c:v>
                </c:pt>
                <c:pt idx="23810">
                  <c:v>2443.8476599999999</c:v>
                </c:pt>
                <c:pt idx="23811">
                  <c:v>2441.40625</c:v>
                </c:pt>
                <c:pt idx="23812">
                  <c:v>2443.8476599999999</c:v>
                </c:pt>
                <c:pt idx="23813">
                  <c:v>2443.8476599999999</c:v>
                </c:pt>
                <c:pt idx="23814">
                  <c:v>2441.40625</c:v>
                </c:pt>
                <c:pt idx="23815">
                  <c:v>2443.8476599999999</c:v>
                </c:pt>
                <c:pt idx="23816">
                  <c:v>2441.40625</c:v>
                </c:pt>
                <c:pt idx="23817">
                  <c:v>2443.8476599999999</c:v>
                </c:pt>
                <c:pt idx="23818">
                  <c:v>2443.8476599999999</c:v>
                </c:pt>
                <c:pt idx="23819">
                  <c:v>2443.8476599999999</c:v>
                </c:pt>
                <c:pt idx="23820">
                  <c:v>2443.8476599999999</c:v>
                </c:pt>
                <c:pt idx="23821">
                  <c:v>2443.8476599999999</c:v>
                </c:pt>
                <c:pt idx="23822">
                  <c:v>2443.8476599999999</c:v>
                </c:pt>
                <c:pt idx="23823">
                  <c:v>2441.40625</c:v>
                </c:pt>
                <c:pt idx="23824">
                  <c:v>2443.8476599999999</c:v>
                </c:pt>
                <c:pt idx="23825">
                  <c:v>2443.8476599999999</c:v>
                </c:pt>
                <c:pt idx="23826">
                  <c:v>2443.8476599999999</c:v>
                </c:pt>
                <c:pt idx="23827">
                  <c:v>2443.8476599999999</c:v>
                </c:pt>
                <c:pt idx="23828">
                  <c:v>2441.40625</c:v>
                </c:pt>
                <c:pt idx="23829">
                  <c:v>2441.40625</c:v>
                </c:pt>
                <c:pt idx="23830">
                  <c:v>2441.40625</c:v>
                </c:pt>
                <c:pt idx="23831">
                  <c:v>2443.8476599999999</c:v>
                </c:pt>
                <c:pt idx="23832">
                  <c:v>2443.8476599999999</c:v>
                </c:pt>
                <c:pt idx="23833">
                  <c:v>2441.40625</c:v>
                </c:pt>
                <c:pt idx="23834">
                  <c:v>2443.8476599999999</c:v>
                </c:pt>
                <c:pt idx="23835">
                  <c:v>2443.8476599999999</c:v>
                </c:pt>
                <c:pt idx="23836">
                  <c:v>2443.8476599999999</c:v>
                </c:pt>
                <c:pt idx="23837">
                  <c:v>2441.40625</c:v>
                </c:pt>
                <c:pt idx="23838">
                  <c:v>2441.40625</c:v>
                </c:pt>
                <c:pt idx="23839">
                  <c:v>2443.8476599999999</c:v>
                </c:pt>
                <c:pt idx="23840">
                  <c:v>2443.8476599999999</c:v>
                </c:pt>
                <c:pt idx="23841">
                  <c:v>2441.40625</c:v>
                </c:pt>
                <c:pt idx="23842">
                  <c:v>2443.8476599999999</c:v>
                </c:pt>
                <c:pt idx="23843">
                  <c:v>2443.8476599999999</c:v>
                </c:pt>
                <c:pt idx="23844">
                  <c:v>2443.8476599999999</c:v>
                </c:pt>
                <c:pt idx="23845">
                  <c:v>2441.40625</c:v>
                </c:pt>
                <c:pt idx="23846">
                  <c:v>2443.8476599999999</c:v>
                </c:pt>
                <c:pt idx="23847">
                  <c:v>2441.40625</c:v>
                </c:pt>
                <c:pt idx="23848">
                  <c:v>2443.8476599999999</c:v>
                </c:pt>
                <c:pt idx="23849">
                  <c:v>2441.40625</c:v>
                </c:pt>
                <c:pt idx="23850">
                  <c:v>2443.8476599999999</c:v>
                </c:pt>
                <c:pt idx="23851">
                  <c:v>2443.8476599999999</c:v>
                </c:pt>
                <c:pt idx="23852">
                  <c:v>2443.8476599999999</c:v>
                </c:pt>
                <c:pt idx="23853">
                  <c:v>2441.40625</c:v>
                </c:pt>
                <c:pt idx="23854">
                  <c:v>2443.8476599999999</c:v>
                </c:pt>
                <c:pt idx="23855">
                  <c:v>2443.8476599999999</c:v>
                </c:pt>
                <c:pt idx="23856">
                  <c:v>2441.40625</c:v>
                </c:pt>
                <c:pt idx="23857">
                  <c:v>2441.40625</c:v>
                </c:pt>
                <c:pt idx="23858">
                  <c:v>2443.8476599999999</c:v>
                </c:pt>
                <c:pt idx="23859">
                  <c:v>2443.8476599999999</c:v>
                </c:pt>
                <c:pt idx="23860">
                  <c:v>2443.8476599999999</c:v>
                </c:pt>
                <c:pt idx="23861">
                  <c:v>2443.8476599999999</c:v>
                </c:pt>
                <c:pt idx="23862">
                  <c:v>2443.8476599999999</c:v>
                </c:pt>
                <c:pt idx="23863">
                  <c:v>2443.8476599999999</c:v>
                </c:pt>
                <c:pt idx="23864">
                  <c:v>2441.40625</c:v>
                </c:pt>
                <c:pt idx="23865">
                  <c:v>2443.8476599999999</c:v>
                </c:pt>
                <c:pt idx="23866">
                  <c:v>2441.40625</c:v>
                </c:pt>
                <c:pt idx="23867">
                  <c:v>2443.8476599999999</c:v>
                </c:pt>
                <c:pt idx="23868">
                  <c:v>2441.40625</c:v>
                </c:pt>
                <c:pt idx="23869">
                  <c:v>2443.8476599999999</c:v>
                </c:pt>
                <c:pt idx="23870">
                  <c:v>2443.8476599999999</c:v>
                </c:pt>
                <c:pt idx="23871">
                  <c:v>2443.8476599999999</c:v>
                </c:pt>
                <c:pt idx="23872">
                  <c:v>2441.40625</c:v>
                </c:pt>
                <c:pt idx="23873">
                  <c:v>2443.8476599999999</c:v>
                </c:pt>
                <c:pt idx="23874">
                  <c:v>2441.40625</c:v>
                </c:pt>
                <c:pt idx="23875">
                  <c:v>2441.40625</c:v>
                </c:pt>
                <c:pt idx="23876">
                  <c:v>2441.40625</c:v>
                </c:pt>
                <c:pt idx="23877">
                  <c:v>2443.8476599999999</c:v>
                </c:pt>
                <c:pt idx="23878">
                  <c:v>2441.40625</c:v>
                </c:pt>
                <c:pt idx="23879">
                  <c:v>2441.40625</c:v>
                </c:pt>
                <c:pt idx="23880">
                  <c:v>2443.8476599999999</c:v>
                </c:pt>
                <c:pt idx="23881">
                  <c:v>2443.8476599999999</c:v>
                </c:pt>
                <c:pt idx="23882">
                  <c:v>2441.40625</c:v>
                </c:pt>
                <c:pt idx="23883">
                  <c:v>2441.40625</c:v>
                </c:pt>
                <c:pt idx="23884">
                  <c:v>2443.8476599999999</c:v>
                </c:pt>
                <c:pt idx="23885">
                  <c:v>2441.40625</c:v>
                </c:pt>
                <c:pt idx="23886">
                  <c:v>2443.8476599999999</c:v>
                </c:pt>
                <c:pt idx="23887">
                  <c:v>2441.40625</c:v>
                </c:pt>
                <c:pt idx="23888">
                  <c:v>2443.8476599999999</c:v>
                </c:pt>
                <c:pt idx="23889">
                  <c:v>2443.8476599999999</c:v>
                </c:pt>
                <c:pt idx="23890">
                  <c:v>2443.8476599999999</c:v>
                </c:pt>
                <c:pt idx="23891">
                  <c:v>2443.8476599999999</c:v>
                </c:pt>
                <c:pt idx="23892">
                  <c:v>2443.8476599999999</c:v>
                </c:pt>
                <c:pt idx="23893">
                  <c:v>2441.40625</c:v>
                </c:pt>
                <c:pt idx="23894">
                  <c:v>2441.40625</c:v>
                </c:pt>
                <c:pt idx="23895">
                  <c:v>2443.8476599999999</c:v>
                </c:pt>
                <c:pt idx="23896">
                  <c:v>2443.8476599999999</c:v>
                </c:pt>
                <c:pt idx="23897">
                  <c:v>2441.40625</c:v>
                </c:pt>
                <c:pt idx="23898">
                  <c:v>2443.8476599999999</c:v>
                </c:pt>
                <c:pt idx="23899">
                  <c:v>2441.40625</c:v>
                </c:pt>
                <c:pt idx="23900">
                  <c:v>2441.40625</c:v>
                </c:pt>
                <c:pt idx="23901">
                  <c:v>2443.8476599999999</c:v>
                </c:pt>
                <c:pt idx="23902">
                  <c:v>2441.40625</c:v>
                </c:pt>
                <c:pt idx="23903">
                  <c:v>2441.40625</c:v>
                </c:pt>
                <c:pt idx="23904">
                  <c:v>2441.40625</c:v>
                </c:pt>
                <c:pt idx="23905">
                  <c:v>2443.8476599999999</c:v>
                </c:pt>
                <c:pt idx="23906">
                  <c:v>2441.40625</c:v>
                </c:pt>
                <c:pt idx="23907">
                  <c:v>2441.40625</c:v>
                </c:pt>
                <c:pt idx="23908">
                  <c:v>2441.40625</c:v>
                </c:pt>
                <c:pt idx="23909">
                  <c:v>2443.8476599999999</c:v>
                </c:pt>
                <c:pt idx="23910">
                  <c:v>2443.8476599999999</c:v>
                </c:pt>
                <c:pt idx="23911">
                  <c:v>2443.8476599999999</c:v>
                </c:pt>
                <c:pt idx="23912">
                  <c:v>2441.40625</c:v>
                </c:pt>
                <c:pt idx="23913">
                  <c:v>2441.40625</c:v>
                </c:pt>
                <c:pt idx="23914">
                  <c:v>2441.40625</c:v>
                </c:pt>
                <c:pt idx="23915">
                  <c:v>2441.40625</c:v>
                </c:pt>
                <c:pt idx="23916">
                  <c:v>2443.8476599999999</c:v>
                </c:pt>
                <c:pt idx="23917">
                  <c:v>2441.40625</c:v>
                </c:pt>
                <c:pt idx="23918">
                  <c:v>2441.40625</c:v>
                </c:pt>
                <c:pt idx="23919">
                  <c:v>2443.8476599999999</c:v>
                </c:pt>
                <c:pt idx="23920">
                  <c:v>2443.8476599999999</c:v>
                </c:pt>
                <c:pt idx="23921">
                  <c:v>2443.8476599999999</c:v>
                </c:pt>
                <c:pt idx="23922">
                  <c:v>2443.8476599999999</c:v>
                </c:pt>
                <c:pt idx="23923">
                  <c:v>2441.40625</c:v>
                </c:pt>
                <c:pt idx="23924">
                  <c:v>2441.40625</c:v>
                </c:pt>
                <c:pt idx="23925">
                  <c:v>2441.40625</c:v>
                </c:pt>
                <c:pt idx="23926">
                  <c:v>2443.8476599999999</c:v>
                </c:pt>
                <c:pt idx="23927">
                  <c:v>2441.40625</c:v>
                </c:pt>
                <c:pt idx="23928">
                  <c:v>2441.40625</c:v>
                </c:pt>
                <c:pt idx="23929">
                  <c:v>2441.40625</c:v>
                </c:pt>
                <c:pt idx="23930">
                  <c:v>2443.8476599999999</c:v>
                </c:pt>
                <c:pt idx="23931">
                  <c:v>2443.8476599999999</c:v>
                </c:pt>
                <c:pt idx="23932">
                  <c:v>2443.8476599999999</c:v>
                </c:pt>
                <c:pt idx="23933">
                  <c:v>2443.8476599999999</c:v>
                </c:pt>
                <c:pt idx="23934">
                  <c:v>2443.8476599999999</c:v>
                </c:pt>
                <c:pt idx="23935">
                  <c:v>2443.8476599999999</c:v>
                </c:pt>
                <c:pt idx="23936">
                  <c:v>2443.8476599999999</c:v>
                </c:pt>
                <c:pt idx="23937">
                  <c:v>2443.8476599999999</c:v>
                </c:pt>
                <c:pt idx="23938">
                  <c:v>2441.40625</c:v>
                </c:pt>
                <c:pt idx="23939">
                  <c:v>2443.8476599999999</c:v>
                </c:pt>
                <c:pt idx="23940">
                  <c:v>2441.40625</c:v>
                </c:pt>
                <c:pt idx="23941">
                  <c:v>2441.40625</c:v>
                </c:pt>
                <c:pt idx="23942">
                  <c:v>2443.8476599999999</c:v>
                </c:pt>
                <c:pt idx="23943">
                  <c:v>2441.40625</c:v>
                </c:pt>
                <c:pt idx="23944">
                  <c:v>2443.8476599999999</c:v>
                </c:pt>
                <c:pt idx="23945">
                  <c:v>2443.8476599999999</c:v>
                </c:pt>
                <c:pt idx="23946">
                  <c:v>2443.8476599999999</c:v>
                </c:pt>
                <c:pt idx="23947">
                  <c:v>2443.8476599999999</c:v>
                </c:pt>
                <c:pt idx="23948">
                  <c:v>2443.8476599999999</c:v>
                </c:pt>
                <c:pt idx="23949">
                  <c:v>2441.40625</c:v>
                </c:pt>
                <c:pt idx="23950">
                  <c:v>2443.8476599999999</c:v>
                </c:pt>
                <c:pt idx="23951">
                  <c:v>2441.40625</c:v>
                </c:pt>
                <c:pt idx="23952">
                  <c:v>2441.40625</c:v>
                </c:pt>
                <c:pt idx="23953">
                  <c:v>2441.40625</c:v>
                </c:pt>
                <c:pt idx="23954">
                  <c:v>2441.40625</c:v>
                </c:pt>
                <c:pt idx="23955">
                  <c:v>2443.8476599999999</c:v>
                </c:pt>
                <c:pt idx="23956">
                  <c:v>2441.40625</c:v>
                </c:pt>
                <c:pt idx="23957">
                  <c:v>2441.40625</c:v>
                </c:pt>
                <c:pt idx="23958">
                  <c:v>2443.8476599999999</c:v>
                </c:pt>
                <c:pt idx="23959">
                  <c:v>2443.8476599999999</c:v>
                </c:pt>
                <c:pt idx="23960">
                  <c:v>2443.8476599999999</c:v>
                </c:pt>
                <c:pt idx="23961">
                  <c:v>2443.8476599999999</c:v>
                </c:pt>
                <c:pt idx="23962">
                  <c:v>2441.40625</c:v>
                </c:pt>
                <c:pt idx="23963">
                  <c:v>2443.8476599999999</c:v>
                </c:pt>
                <c:pt idx="23964">
                  <c:v>2441.40625</c:v>
                </c:pt>
                <c:pt idx="23965">
                  <c:v>2443.8476599999999</c:v>
                </c:pt>
                <c:pt idx="23966">
                  <c:v>2443.8476599999999</c:v>
                </c:pt>
                <c:pt idx="23967">
                  <c:v>2443.8476599999999</c:v>
                </c:pt>
                <c:pt idx="23968">
                  <c:v>2441.40625</c:v>
                </c:pt>
                <c:pt idx="23969">
                  <c:v>2443.8476599999999</c:v>
                </c:pt>
                <c:pt idx="23970">
                  <c:v>2443.8476599999999</c:v>
                </c:pt>
                <c:pt idx="23971">
                  <c:v>2443.8476599999999</c:v>
                </c:pt>
                <c:pt idx="23972">
                  <c:v>2441.40625</c:v>
                </c:pt>
                <c:pt idx="23973">
                  <c:v>2443.8476599999999</c:v>
                </c:pt>
                <c:pt idx="23974">
                  <c:v>2443.8476599999999</c:v>
                </c:pt>
                <c:pt idx="23975">
                  <c:v>2441.40625</c:v>
                </c:pt>
                <c:pt idx="23976">
                  <c:v>2443.8476599999999</c:v>
                </c:pt>
                <c:pt idx="23977">
                  <c:v>2443.8476599999999</c:v>
                </c:pt>
                <c:pt idx="23978">
                  <c:v>2443.8476599999999</c:v>
                </c:pt>
                <c:pt idx="23979">
                  <c:v>2443.8476599999999</c:v>
                </c:pt>
                <c:pt idx="23980">
                  <c:v>2441.40625</c:v>
                </c:pt>
                <c:pt idx="23981">
                  <c:v>2443.8476599999999</c:v>
                </c:pt>
                <c:pt idx="23982">
                  <c:v>2443.8476599999999</c:v>
                </c:pt>
                <c:pt idx="23983">
                  <c:v>2443.8476599999999</c:v>
                </c:pt>
                <c:pt idx="23984">
                  <c:v>2443.8476599999999</c:v>
                </c:pt>
                <c:pt idx="23985">
                  <c:v>2441.40625</c:v>
                </c:pt>
                <c:pt idx="23986">
                  <c:v>2443.8476599999999</c:v>
                </c:pt>
                <c:pt idx="23987">
                  <c:v>2443.8476599999999</c:v>
                </c:pt>
                <c:pt idx="23988">
                  <c:v>2441.40625</c:v>
                </c:pt>
                <c:pt idx="23989">
                  <c:v>2443.8476599999999</c:v>
                </c:pt>
                <c:pt idx="23990">
                  <c:v>2443.8476599999999</c:v>
                </c:pt>
                <c:pt idx="23991">
                  <c:v>2443.8476599999999</c:v>
                </c:pt>
                <c:pt idx="23992">
                  <c:v>2443.8476599999999</c:v>
                </c:pt>
                <c:pt idx="23993">
                  <c:v>2443.8476599999999</c:v>
                </c:pt>
                <c:pt idx="23994">
                  <c:v>2441.40625</c:v>
                </c:pt>
                <c:pt idx="23995">
                  <c:v>2443.8476599999999</c:v>
                </c:pt>
                <c:pt idx="23996">
                  <c:v>2443.8476599999999</c:v>
                </c:pt>
                <c:pt idx="23997">
                  <c:v>2441.40625</c:v>
                </c:pt>
                <c:pt idx="23998">
                  <c:v>2441.40625</c:v>
                </c:pt>
                <c:pt idx="23999">
                  <c:v>2441.40625</c:v>
                </c:pt>
                <c:pt idx="24000">
                  <c:v>2441.40625</c:v>
                </c:pt>
                <c:pt idx="24001">
                  <c:v>2443.8476599999999</c:v>
                </c:pt>
                <c:pt idx="24002">
                  <c:v>2441.40625</c:v>
                </c:pt>
                <c:pt idx="24003">
                  <c:v>2443.8476599999999</c:v>
                </c:pt>
                <c:pt idx="24004">
                  <c:v>2443.8476599999999</c:v>
                </c:pt>
                <c:pt idx="24005">
                  <c:v>2443.8476599999999</c:v>
                </c:pt>
                <c:pt idx="24006">
                  <c:v>2443.8476599999999</c:v>
                </c:pt>
                <c:pt idx="24007">
                  <c:v>2441.40625</c:v>
                </c:pt>
                <c:pt idx="24008">
                  <c:v>2443.8476599999999</c:v>
                </c:pt>
                <c:pt idx="24009">
                  <c:v>2443.8476599999999</c:v>
                </c:pt>
                <c:pt idx="24010">
                  <c:v>2443.8476599999999</c:v>
                </c:pt>
                <c:pt idx="24011">
                  <c:v>2441.40625</c:v>
                </c:pt>
                <c:pt idx="24012">
                  <c:v>2441.40625</c:v>
                </c:pt>
                <c:pt idx="24013">
                  <c:v>2441.40625</c:v>
                </c:pt>
                <c:pt idx="24014">
                  <c:v>2443.8476599999999</c:v>
                </c:pt>
                <c:pt idx="24015">
                  <c:v>2443.8476599999999</c:v>
                </c:pt>
                <c:pt idx="24016">
                  <c:v>2441.40625</c:v>
                </c:pt>
                <c:pt idx="24017">
                  <c:v>2443.8476599999999</c:v>
                </c:pt>
                <c:pt idx="24018">
                  <c:v>2443.8476599999999</c:v>
                </c:pt>
                <c:pt idx="24019">
                  <c:v>2441.40625</c:v>
                </c:pt>
                <c:pt idx="24020">
                  <c:v>2441.40625</c:v>
                </c:pt>
                <c:pt idx="24021">
                  <c:v>2441.40625</c:v>
                </c:pt>
                <c:pt idx="24022">
                  <c:v>2441.40625</c:v>
                </c:pt>
                <c:pt idx="24023">
                  <c:v>2443.8476599999999</c:v>
                </c:pt>
                <c:pt idx="24024">
                  <c:v>2441.40625</c:v>
                </c:pt>
                <c:pt idx="24025">
                  <c:v>2443.8476599999999</c:v>
                </c:pt>
                <c:pt idx="24026">
                  <c:v>2441.40625</c:v>
                </c:pt>
                <c:pt idx="24027">
                  <c:v>2441.40625</c:v>
                </c:pt>
                <c:pt idx="24028">
                  <c:v>2441.40625</c:v>
                </c:pt>
                <c:pt idx="24029">
                  <c:v>2441.40625</c:v>
                </c:pt>
                <c:pt idx="24030">
                  <c:v>2443.8476599999999</c:v>
                </c:pt>
                <c:pt idx="24031">
                  <c:v>2443.8476599999999</c:v>
                </c:pt>
                <c:pt idx="24032">
                  <c:v>2443.8476599999999</c:v>
                </c:pt>
                <c:pt idx="24033">
                  <c:v>2443.8476599999999</c:v>
                </c:pt>
                <c:pt idx="24034">
                  <c:v>2441.40625</c:v>
                </c:pt>
                <c:pt idx="24035">
                  <c:v>2443.8476599999999</c:v>
                </c:pt>
                <c:pt idx="24036">
                  <c:v>2441.40625</c:v>
                </c:pt>
                <c:pt idx="24037">
                  <c:v>2441.40625</c:v>
                </c:pt>
                <c:pt idx="24038">
                  <c:v>2443.8476599999999</c:v>
                </c:pt>
                <c:pt idx="24039">
                  <c:v>2443.8476599999999</c:v>
                </c:pt>
                <c:pt idx="24040">
                  <c:v>2443.8476599999999</c:v>
                </c:pt>
                <c:pt idx="24041">
                  <c:v>2443.8476599999999</c:v>
                </c:pt>
                <c:pt idx="24042">
                  <c:v>2443.8476599999999</c:v>
                </c:pt>
                <c:pt idx="24043">
                  <c:v>2441.40625</c:v>
                </c:pt>
                <c:pt idx="24044">
                  <c:v>2441.40625</c:v>
                </c:pt>
                <c:pt idx="24045">
                  <c:v>2441.40625</c:v>
                </c:pt>
                <c:pt idx="24046">
                  <c:v>2441.40625</c:v>
                </c:pt>
                <c:pt idx="24047">
                  <c:v>2441.40625</c:v>
                </c:pt>
                <c:pt idx="24048">
                  <c:v>2441.40625</c:v>
                </c:pt>
                <c:pt idx="24049">
                  <c:v>2443.8476599999999</c:v>
                </c:pt>
                <c:pt idx="24050">
                  <c:v>2443.8476599999999</c:v>
                </c:pt>
                <c:pt idx="24051">
                  <c:v>2443.8476599999999</c:v>
                </c:pt>
                <c:pt idx="24052">
                  <c:v>2441.40625</c:v>
                </c:pt>
                <c:pt idx="24053">
                  <c:v>2443.8476599999999</c:v>
                </c:pt>
                <c:pt idx="24054">
                  <c:v>2441.40625</c:v>
                </c:pt>
                <c:pt idx="24055">
                  <c:v>2443.8476599999999</c:v>
                </c:pt>
                <c:pt idx="24056">
                  <c:v>2441.40625</c:v>
                </c:pt>
                <c:pt idx="24057">
                  <c:v>2443.8476599999999</c:v>
                </c:pt>
                <c:pt idx="24058">
                  <c:v>2443.8476599999999</c:v>
                </c:pt>
                <c:pt idx="24059">
                  <c:v>2443.8476599999999</c:v>
                </c:pt>
                <c:pt idx="24060">
                  <c:v>2443.8476599999999</c:v>
                </c:pt>
                <c:pt idx="24061">
                  <c:v>2441.40625</c:v>
                </c:pt>
                <c:pt idx="24062">
                  <c:v>2443.8476599999999</c:v>
                </c:pt>
                <c:pt idx="24063">
                  <c:v>2443.8476599999999</c:v>
                </c:pt>
                <c:pt idx="24064">
                  <c:v>2441.40625</c:v>
                </c:pt>
                <c:pt idx="24065">
                  <c:v>2441.40625</c:v>
                </c:pt>
                <c:pt idx="24066">
                  <c:v>2443.8476599999999</c:v>
                </c:pt>
                <c:pt idx="24067">
                  <c:v>2443.8476599999999</c:v>
                </c:pt>
                <c:pt idx="24068">
                  <c:v>2443.8476599999999</c:v>
                </c:pt>
                <c:pt idx="24069">
                  <c:v>2441.40625</c:v>
                </c:pt>
                <c:pt idx="24070">
                  <c:v>2441.40625</c:v>
                </c:pt>
                <c:pt idx="24071">
                  <c:v>2443.8476599999999</c:v>
                </c:pt>
                <c:pt idx="24072">
                  <c:v>2443.8476599999999</c:v>
                </c:pt>
                <c:pt idx="24073">
                  <c:v>2441.40625</c:v>
                </c:pt>
                <c:pt idx="24074">
                  <c:v>2443.8476599999999</c:v>
                </c:pt>
                <c:pt idx="24075">
                  <c:v>2443.8476599999999</c:v>
                </c:pt>
                <c:pt idx="24076">
                  <c:v>2441.40625</c:v>
                </c:pt>
                <c:pt idx="24077">
                  <c:v>2441.40625</c:v>
                </c:pt>
                <c:pt idx="24078">
                  <c:v>2441.40625</c:v>
                </c:pt>
                <c:pt idx="24079">
                  <c:v>2443.8476599999999</c:v>
                </c:pt>
                <c:pt idx="24080">
                  <c:v>2441.40625</c:v>
                </c:pt>
                <c:pt idx="24081">
                  <c:v>2441.40625</c:v>
                </c:pt>
                <c:pt idx="24082">
                  <c:v>2443.8476599999999</c:v>
                </c:pt>
                <c:pt idx="24083">
                  <c:v>2441.40625</c:v>
                </c:pt>
                <c:pt idx="24084">
                  <c:v>2443.8476599999999</c:v>
                </c:pt>
                <c:pt idx="24085">
                  <c:v>2441.40625</c:v>
                </c:pt>
                <c:pt idx="24086">
                  <c:v>2441.40625</c:v>
                </c:pt>
                <c:pt idx="24087">
                  <c:v>2443.8476599999999</c:v>
                </c:pt>
                <c:pt idx="24088">
                  <c:v>2443.8476599999999</c:v>
                </c:pt>
                <c:pt idx="24089">
                  <c:v>2443.8476599999999</c:v>
                </c:pt>
                <c:pt idx="24090">
                  <c:v>2441.40625</c:v>
                </c:pt>
                <c:pt idx="24091">
                  <c:v>2443.8476599999999</c:v>
                </c:pt>
                <c:pt idx="24092">
                  <c:v>2443.8476599999999</c:v>
                </c:pt>
                <c:pt idx="24093">
                  <c:v>2443.8476599999999</c:v>
                </c:pt>
                <c:pt idx="24094">
                  <c:v>2443.8476599999999</c:v>
                </c:pt>
                <c:pt idx="24095">
                  <c:v>2443.8476599999999</c:v>
                </c:pt>
                <c:pt idx="24096">
                  <c:v>2443.8476599999999</c:v>
                </c:pt>
                <c:pt idx="24097">
                  <c:v>2443.8476599999999</c:v>
                </c:pt>
                <c:pt idx="24098">
                  <c:v>2443.8476599999999</c:v>
                </c:pt>
                <c:pt idx="24099">
                  <c:v>2443.8476599999999</c:v>
                </c:pt>
                <c:pt idx="24100">
                  <c:v>2443.8476599999999</c:v>
                </c:pt>
                <c:pt idx="24101">
                  <c:v>2441.40625</c:v>
                </c:pt>
                <c:pt idx="24102">
                  <c:v>2443.8476599999999</c:v>
                </c:pt>
                <c:pt idx="24103">
                  <c:v>2441.40625</c:v>
                </c:pt>
                <c:pt idx="24104">
                  <c:v>2443.8476599999999</c:v>
                </c:pt>
                <c:pt idx="24105">
                  <c:v>2441.40625</c:v>
                </c:pt>
                <c:pt idx="24106">
                  <c:v>2443.8476599999999</c:v>
                </c:pt>
                <c:pt idx="24107">
                  <c:v>2443.8476599999999</c:v>
                </c:pt>
                <c:pt idx="24108">
                  <c:v>2441.40625</c:v>
                </c:pt>
                <c:pt idx="24109">
                  <c:v>2443.8476599999999</c:v>
                </c:pt>
                <c:pt idx="24110">
                  <c:v>2443.8476599999999</c:v>
                </c:pt>
                <c:pt idx="24111">
                  <c:v>2441.40625</c:v>
                </c:pt>
                <c:pt idx="24112">
                  <c:v>2443.8476599999999</c:v>
                </c:pt>
                <c:pt idx="24113">
                  <c:v>2441.40625</c:v>
                </c:pt>
                <c:pt idx="24114">
                  <c:v>2443.8476599999999</c:v>
                </c:pt>
                <c:pt idx="24115">
                  <c:v>2443.8476599999999</c:v>
                </c:pt>
                <c:pt idx="24116">
                  <c:v>2443.8476599999999</c:v>
                </c:pt>
                <c:pt idx="24117">
                  <c:v>2443.8476599999999</c:v>
                </c:pt>
                <c:pt idx="24118">
                  <c:v>2441.40625</c:v>
                </c:pt>
                <c:pt idx="24119">
                  <c:v>2443.8476599999999</c:v>
                </c:pt>
                <c:pt idx="24120">
                  <c:v>2443.8476599999999</c:v>
                </c:pt>
                <c:pt idx="24121">
                  <c:v>2441.40625</c:v>
                </c:pt>
                <c:pt idx="24122">
                  <c:v>2443.8476599999999</c:v>
                </c:pt>
                <c:pt idx="24123">
                  <c:v>2443.8476599999999</c:v>
                </c:pt>
                <c:pt idx="24124">
                  <c:v>2441.40625</c:v>
                </c:pt>
                <c:pt idx="24125">
                  <c:v>2441.40625</c:v>
                </c:pt>
                <c:pt idx="24126">
                  <c:v>2443.8476599999999</c:v>
                </c:pt>
                <c:pt idx="24127">
                  <c:v>2443.8476599999999</c:v>
                </c:pt>
                <c:pt idx="24128">
                  <c:v>2441.40625</c:v>
                </c:pt>
                <c:pt idx="24129">
                  <c:v>2441.40625</c:v>
                </c:pt>
                <c:pt idx="24130">
                  <c:v>2441.40625</c:v>
                </c:pt>
                <c:pt idx="24131">
                  <c:v>2441.40625</c:v>
                </c:pt>
                <c:pt idx="24132">
                  <c:v>2441.40625</c:v>
                </c:pt>
                <c:pt idx="24133">
                  <c:v>2441.40625</c:v>
                </c:pt>
                <c:pt idx="24134">
                  <c:v>2441.40625</c:v>
                </c:pt>
                <c:pt idx="24135">
                  <c:v>2441.40625</c:v>
                </c:pt>
                <c:pt idx="24136">
                  <c:v>2441.40625</c:v>
                </c:pt>
                <c:pt idx="24137">
                  <c:v>2441.40625</c:v>
                </c:pt>
                <c:pt idx="24138">
                  <c:v>2443.8476599999999</c:v>
                </c:pt>
                <c:pt idx="24139">
                  <c:v>2441.40625</c:v>
                </c:pt>
                <c:pt idx="24140">
                  <c:v>2441.40625</c:v>
                </c:pt>
                <c:pt idx="24141">
                  <c:v>2441.40625</c:v>
                </c:pt>
                <c:pt idx="24142">
                  <c:v>2443.8476599999999</c:v>
                </c:pt>
                <c:pt idx="24143">
                  <c:v>2443.8476599999999</c:v>
                </c:pt>
                <c:pt idx="24144">
                  <c:v>2443.8476599999999</c:v>
                </c:pt>
                <c:pt idx="24145">
                  <c:v>2443.8476599999999</c:v>
                </c:pt>
                <c:pt idx="24146">
                  <c:v>2441.40625</c:v>
                </c:pt>
                <c:pt idx="24147">
                  <c:v>2441.40625</c:v>
                </c:pt>
                <c:pt idx="24148">
                  <c:v>2443.8476599999999</c:v>
                </c:pt>
                <c:pt idx="24149">
                  <c:v>2443.8476599999999</c:v>
                </c:pt>
                <c:pt idx="24150">
                  <c:v>2441.40625</c:v>
                </c:pt>
                <c:pt idx="24151">
                  <c:v>2441.40625</c:v>
                </c:pt>
                <c:pt idx="24152">
                  <c:v>2443.8476599999999</c:v>
                </c:pt>
                <c:pt idx="24153">
                  <c:v>2443.8476599999999</c:v>
                </c:pt>
                <c:pt idx="24154">
                  <c:v>2443.8476599999999</c:v>
                </c:pt>
                <c:pt idx="24155">
                  <c:v>2443.8476599999999</c:v>
                </c:pt>
                <c:pt idx="24156">
                  <c:v>2441.40625</c:v>
                </c:pt>
                <c:pt idx="24157">
                  <c:v>2443.8476599999999</c:v>
                </c:pt>
                <c:pt idx="24158">
                  <c:v>2441.40625</c:v>
                </c:pt>
                <c:pt idx="24159">
                  <c:v>2443.8476599999999</c:v>
                </c:pt>
                <c:pt idx="24160">
                  <c:v>2441.40625</c:v>
                </c:pt>
                <c:pt idx="24161">
                  <c:v>2441.40625</c:v>
                </c:pt>
                <c:pt idx="24162">
                  <c:v>2441.40625</c:v>
                </c:pt>
                <c:pt idx="24163">
                  <c:v>2441.40625</c:v>
                </c:pt>
                <c:pt idx="24164">
                  <c:v>2443.8476599999999</c:v>
                </c:pt>
                <c:pt idx="24165">
                  <c:v>2443.8476599999999</c:v>
                </c:pt>
                <c:pt idx="24166">
                  <c:v>2443.8476599999999</c:v>
                </c:pt>
                <c:pt idx="24167">
                  <c:v>2441.40625</c:v>
                </c:pt>
                <c:pt idx="24168">
                  <c:v>2441.40625</c:v>
                </c:pt>
                <c:pt idx="24169">
                  <c:v>2441.40625</c:v>
                </c:pt>
                <c:pt idx="24170">
                  <c:v>2443.8476599999999</c:v>
                </c:pt>
                <c:pt idx="24171">
                  <c:v>2443.8476599999999</c:v>
                </c:pt>
                <c:pt idx="24172">
                  <c:v>2443.8476599999999</c:v>
                </c:pt>
                <c:pt idx="24173">
                  <c:v>2443.8476599999999</c:v>
                </c:pt>
                <c:pt idx="24174">
                  <c:v>2443.8476599999999</c:v>
                </c:pt>
                <c:pt idx="24175">
                  <c:v>2443.8476599999999</c:v>
                </c:pt>
                <c:pt idx="24176">
                  <c:v>2443.8476599999999</c:v>
                </c:pt>
                <c:pt idx="24177">
                  <c:v>2441.40625</c:v>
                </c:pt>
                <c:pt idx="24178">
                  <c:v>2443.8476599999999</c:v>
                </c:pt>
                <c:pt idx="24179">
                  <c:v>2443.8476599999999</c:v>
                </c:pt>
                <c:pt idx="24180">
                  <c:v>2443.8476599999999</c:v>
                </c:pt>
                <c:pt idx="24181">
                  <c:v>2441.40625</c:v>
                </c:pt>
                <c:pt idx="24182">
                  <c:v>2441.40625</c:v>
                </c:pt>
                <c:pt idx="24183">
                  <c:v>2443.8476599999999</c:v>
                </c:pt>
                <c:pt idx="24184">
                  <c:v>2441.40625</c:v>
                </c:pt>
                <c:pt idx="24185">
                  <c:v>2443.8476599999999</c:v>
                </c:pt>
                <c:pt idx="24186">
                  <c:v>2441.40625</c:v>
                </c:pt>
                <c:pt idx="24187">
                  <c:v>2441.40625</c:v>
                </c:pt>
                <c:pt idx="24188">
                  <c:v>2443.8476599999999</c:v>
                </c:pt>
                <c:pt idx="24189">
                  <c:v>2443.8476599999999</c:v>
                </c:pt>
                <c:pt idx="24190">
                  <c:v>2441.40625</c:v>
                </c:pt>
                <c:pt idx="24191">
                  <c:v>2443.8476599999999</c:v>
                </c:pt>
                <c:pt idx="24192">
                  <c:v>2443.8476599999999</c:v>
                </c:pt>
                <c:pt idx="24193">
                  <c:v>2443.8476599999999</c:v>
                </c:pt>
                <c:pt idx="24194">
                  <c:v>2441.40625</c:v>
                </c:pt>
                <c:pt idx="24195">
                  <c:v>2443.8476599999999</c:v>
                </c:pt>
                <c:pt idx="24196">
                  <c:v>2443.8476599999999</c:v>
                </c:pt>
                <c:pt idx="24197">
                  <c:v>2441.40625</c:v>
                </c:pt>
                <c:pt idx="24198">
                  <c:v>2443.8476599999999</c:v>
                </c:pt>
                <c:pt idx="24199">
                  <c:v>2443.8476599999999</c:v>
                </c:pt>
                <c:pt idx="24200">
                  <c:v>2443.8476599999999</c:v>
                </c:pt>
                <c:pt idx="24201">
                  <c:v>2443.8476599999999</c:v>
                </c:pt>
                <c:pt idx="24202">
                  <c:v>2443.8476599999999</c:v>
                </c:pt>
                <c:pt idx="24203">
                  <c:v>2443.8476599999999</c:v>
                </c:pt>
                <c:pt idx="24204">
                  <c:v>2443.8476599999999</c:v>
                </c:pt>
                <c:pt idx="24205">
                  <c:v>2443.8476599999999</c:v>
                </c:pt>
                <c:pt idx="24206">
                  <c:v>2441.40625</c:v>
                </c:pt>
                <c:pt idx="24207">
                  <c:v>2441.40625</c:v>
                </c:pt>
                <c:pt idx="24208">
                  <c:v>2441.40625</c:v>
                </c:pt>
                <c:pt idx="24209">
                  <c:v>2441.40625</c:v>
                </c:pt>
                <c:pt idx="24210">
                  <c:v>2443.8476599999999</c:v>
                </c:pt>
                <c:pt idx="24211">
                  <c:v>2441.40625</c:v>
                </c:pt>
                <c:pt idx="24212">
                  <c:v>2443.8476599999999</c:v>
                </c:pt>
                <c:pt idx="24213">
                  <c:v>2441.40625</c:v>
                </c:pt>
                <c:pt idx="24214">
                  <c:v>2441.40625</c:v>
                </c:pt>
                <c:pt idx="24215">
                  <c:v>2441.40625</c:v>
                </c:pt>
                <c:pt idx="24216">
                  <c:v>2441.40625</c:v>
                </c:pt>
                <c:pt idx="24217">
                  <c:v>2441.40625</c:v>
                </c:pt>
                <c:pt idx="24218">
                  <c:v>2443.8476599999999</c:v>
                </c:pt>
                <c:pt idx="24219">
                  <c:v>2441.40625</c:v>
                </c:pt>
                <c:pt idx="24220">
                  <c:v>2441.40625</c:v>
                </c:pt>
                <c:pt idx="24221">
                  <c:v>2441.40625</c:v>
                </c:pt>
                <c:pt idx="24222">
                  <c:v>2443.8476599999999</c:v>
                </c:pt>
                <c:pt idx="24223">
                  <c:v>2443.8476599999999</c:v>
                </c:pt>
                <c:pt idx="24224">
                  <c:v>2441.40625</c:v>
                </c:pt>
                <c:pt idx="24225">
                  <c:v>2443.8476599999999</c:v>
                </c:pt>
                <c:pt idx="24226">
                  <c:v>2443.8476599999999</c:v>
                </c:pt>
                <c:pt idx="24227">
                  <c:v>2443.8476599999999</c:v>
                </c:pt>
                <c:pt idx="24228">
                  <c:v>2441.40625</c:v>
                </c:pt>
                <c:pt idx="24229">
                  <c:v>2441.40625</c:v>
                </c:pt>
                <c:pt idx="24230">
                  <c:v>2441.40625</c:v>
                </c:pt>
                <c:pt idx="24231">
                  <c:v>2441.40625</c:v>
                </c:pt>
                <c:pt idx="24232">
                  <c:v>2441.40625</c:v>
                </c:pt>
                <c:pt idx="24233">
                  <c:v>2443.8476599999999</c:v>
                </c:pt>
                <c:pt idx="24234">
                  <c:v>2443.8476599999999</c:v>
                </c:pt>
                <c:pt idx="24235">
                  <c:v>2443.8476599999999</c:v>
                </c:pt>
                <c:pt idx="24236">
                  <c:v>2443.8476599999999</c:v>
                </c:pt>
                <c:pt idx="24237">
                  <c:v>2441.40625</c:v>
                </c:pt>
                <c:pt idx="24238">
                  <c:v>2441.40625</c:v>
                </c:pt>
                <c:pt idx="24239">
                  <c:v>2443.8476599999999</c:v>
                </c:pt>
                <c:pt idx="24240">
                  <c:v>2443.8476599999999</c:v>
                </c:pt>
                <c:pt idx="24241">
                  <c:v>2441.40625</c:v>
                </c:pt>
                <c:pt idx="24242">
                  <c:v>2443.8476599999999</c:v>
                </c:pt>
                <c:pt idx="24243">
                  <c:v>2443.8476599999999</c:v>
                </c:pt>
                <c:pt idx="24244">
                  <c:v>2441.40625</c:v>
                </c:pt>
                <c:pt idx="24245">
                  <c:v>2443.8476599999999</c:v>
                </c:pt>
                <c:pt idx="24246">
                  <c:v>2441.40625</c:v>
                </c:pt>
                <c:pt idx="24247">
                  <c:v>2443.8476599999999</c:v>
                </c:pt>
                <c:pt idx="24248">
                  <c:v>2443.8476599999999</c:v>
                </c:pt>
                <c:pt idx="24249">
                  <c:v>2441.40625</c:v>
                </c:pt>
                <c:pt idx="24250">
                  <c:v>2443.8476599999999</c:v>
                </c:pt>
                <c:pt idx="24251">
                  <c:v>2443.8476599999999</c:v>
                </c:pt>
                <c:pt idx="24252">
                  <c:v>2441.40625</c:v>
                </c:pt>
                <c:pt idx="24253">
                  <c:v>2441.40625</c:v>
                </c:pt>
                <c:pt idx="24254">
                  <c:v>2443.8476599999999</c:v>
                </c:pt>
                <c:pt idx="24255">
                  <c:v>2443.8476599999999</c:v>
                </c:pt>
                <c:pt idx="24256">
                  <c:v>2441.40625</c:v>
                </c:pt>
                <c:pt idx="24257">
                  <c:v>2443.8476599999999</c:v>
                </c:pt>
                <c:pt idx="24258">
                  <c:v>2443.8476599999999</c:v>
                </c:pt>
                <c:pt idx="24259">
                  <c:v>2441.40625</c:v>
                </c:pt>
                <c:pt idx="24260">
                  <c:v>2441.40625</c:v>
                </c:pt>
                <c:pt idx="24261">
                  <c:v>2443.8476599999999</c:v>
                </c:pt>
                <c:pt idx="24262">
                  <c:v>2441.40625</c:v>
                </c:pt>
                <c:pt idx="24263">
                  <c:v>2441.40625</c:v>
                </c:pt>
                <c:pt idx="24264">
                  <c:v>2443.8476599999999</c:v>
                </c:pt>
                <c:pt idx="24265">
                  <c:v>2441.40625</c:v>
                </c:pt>
                <c:pt idx="24266">
                  <c:v>2441.40625</c:v>
                </c:pt>
                <c:pt idx="24267">
                  <c:v>2441.40625</c:v>
                </c:pt>
                <c:pt idx="24268">
                  <c:v>2441.40625</c:v>
                </c:pt>
                <c:pt idx="24269">
                  <c:v>2441.40625</c:v>
                </c:pt>
                <c:pt idx="24270">
                  <c:v>2443.8476599999999</c:v>
                </c:pt>
                <c:pt idx="24271">
                  <c:v>2443.8476599999999</c:v>
                </c:pt>
                <c:pt idx="24272">
                  <c:v>2443.8476599999999</c:v>
                </c:pt>
                <c:pt idx="24273">
                  <c:v>2441.40625</c:v>
                </c:pt>
                <c:pt idx="24274">
                  <c:v>2443.8476599999999</c:v>
                </c:pt>
                <c:pt idx="24275">
                  <c:v>2443.8476599999999</c:v>
                </c:pt>
                <c:pt idx="24276">
                  <c:v>2441.40625</c:v>
                </c:pt>
                <c:pt idx="24277">
                  <c:v>2443.8476599999999</c:v>
                </c:pt>
                <c:pt idx="24278">
                  <c:v>2441.40625</c:v>
                </c:pt>
                <c:pt idx="24279">
                  <c:v>2443.8476599999999</c:v>
                </c:pt>
                <c:pt idx="24280">
                  <c:v>2441.40625</c:v>
                </c:pt>
                <c:pt idx="24281">
                  <c:v>2443.8476599999999</c:v>
                </c:pt>
                <c:pt idx="24282">
                  <c:v>2443.8476599999999</c:v>
                </c:pt>
                <c:pt idx="24283">
                  <c:v>2443.8476599999999</c:v>
                </c:pt>
                <c:pt idx="24284">
                  <c:v>2443.8476599999999</c:v>
                </c:pt>
                <c:pt idx="24285">
                  <c:v>2441.40625</c:v>
                </c:pt>
                <c:pt idx="24286">
                  <c:v>2441.40625</c:v>
                </c:pt>
                <c:pt idx="24287">
                  <c:v>2443.8476599999999</c:v>
                </c:pt>
                <c:pt idx="24288">
                  <c:v>2441.40625</c:v>
                </c:pt>
                <c:pt idx="24289">
                  <c:v>2441.40625</c:v>
                </c:pt>
                <c:pt idx="24290">
                  <c:v>2443.8476599999999</c:v>
                </c:pt>
                <c:pt idx="24291">
                  <c:v>2443.8476599999999</c:v>
                </c:pt>
                <c:pt idx="24292">
                  <c:v>2443.8476599999999</c:v>
                </c:pt>
                <c:pt idx="24293">
                  <c:v>2443.8476599999999</c:v>
                </c:pt>
                <c:pt idx="24294">
                  <c:v>2441.40625</c:v>
                </c:pt>
                <c:pt idx="24295">
                  <c:v>2441.40625</c:v>
                </c:pt>
                <c:pt idx="24296">
                  <c:v>2443.8476599999999</c:v>
                </c:pt>
                <c:pt idx="24297">
                  <c:v>2443.8476599999999</c:v>
                </c:pt>
                <c:pt idx="24298">
                  <c:v>2441.40625</c:v>
                </c:pt>
                <c:pt idx="24299">
                  <c:v>2443.8476599999999</c:v>
                </c:pt>
                <c:pt idx="24300">
                  <c:v>2441.40625</c:v>
                </c:pt>
                <c:pt idx="24301">
                  <c:v>2443.8476599999999</c:v>
                </c:pt>
                <c:pt idx="24302">
                  <c:v>2443.8476599999999</c:v>
                </c:pt>
                <c:pt idx="24303">
                  <c:v>2443.8476599999999</c:v>
                </c:pt>
                <c:pt idx="24304">
                  <c:v>2443.8476599999999</c:v>
                </c:pt>
                <c:pt idx="24305">
                  <c:v>2441.40625</c:v>
                </c:pt>
                <c:pt idx="24306">
                  <c:v>2441.40625</c:v>
                </c:pt>
                <c:pt idx="24307">
                  <c:v>2441.40625</c:v>
                </c:pt>
                <c:pt idx="24308">
                  <c:v>2443.8476599999999</c:v>
                </c:pt>
                <c:pt idx="24309">
                  <c:v>2443.8476599999999</c:v>
                </c:pt>
                <c:pt idx="24310">
                  <c:v>2443.8476599999999</c:v>
                </c:pt>
                <c:pt idx="24311">
                  <c:v>2441.40625</c:v>
                </c:pt>
                <c:pt idx="24312">
                  <c:v>2441.40625</c:v>
                </c:pt>
                <c:pt idx="24313">
                  <c:v>2443.8476599999999</c:v>
                </c:pt>
                <c:pt idx="24314">
                  <c:v>2443.8476599999999</c:v>
                </c:pt>
                <c:pt idx="24315">
                  <c:v>2443.8476599999999</c:v>
                </c:pt>
                <c:pt idx="24316">
                  <c:v>2443.8476599999999</c:v>
                </c:pt>
                <c:pt idx="24317">
                  <c:v>2443.8476599999999</c:v>
                </c:pt>
                <c:pt idx="24318">
                  <c:v>2443.8476599999999</c:v>
                </c:pt>
                <c:pt idx="24319">
                  <c:v>2441.40625</c:v>
                </c:pt>
                <c:pt idx="24320">
                  <c:v>2443.8476599999999</c:v>
                </c:pt>
                <c:pt idx="24321">
                  <c:v>2441.40625</c:v>
                </c:pt>
                <c:pt idx="24322">
                  <c:v>2443.8476599999999</c:v>
                </c:pt>
                <c:pt idx="24323">
                  <c:v>2441.40625</c:v>
                </c:pt>
                <c:pt idx="24324">
                  <c:v>2443.8476599999999</c:v>
                </c:pt>
                <c:pt idx="24325">
                  <c:v>2441.40625</c:v>
                </c:pt>
                <c:pt idx="24326">
                  <c:v>2443.8476599999999</c:v>
                </c:pt>
                <c:pt idx="24327">
                  <c:v>2443.8476599999999</c:v>
                </c:pt>
                <c:pt idx="24328">
                  <c:v>2441.40625</c:v>
                </c:pt>
                <c:pt idx="24329">
                  <c:v>2441.40625</c:v>
                </c:pt>
                <c:pt idx="24330">
                  <c:v>2443.8476599999999</c:v>
                </c:pt>
                <c:pt idx="24331">
                  <c:v>2441.40625</c:v>
                </c:pt>
                <c:pt idx="24332">
                  <c:v>2443.8476599999999</c:v>
                </c:pt>
                <c:pt idx="24333">
                  <c:v>2441.40625</c:v>
                </c:pt>
                <c:pt idx="24334">
                  <c:v>2441.40625</c:v>
                </c:pt>
                <c:pt idx="24335">
                  <c:v>2443.8476599999999</c:v>
                </c:pt>
                <c:pt idx="24336">
                  <c:v>2443.8476599999999</c:v>
                </c:pt>
                <c:pt idx="24337">
                  <c:v>2441.40625</c:v>
                </c:pt>
                <c:pt idx="24338">
                  <c:v>2443.8476599999999</c:v>
                </c:pt>
                <c:pt idx="24339">
                  <c:v>2441.40625</c:v>
                </c:pt>
                <c:pt idx="24340">
                  <c:v>2443.8476599999999</c:v>
                </c:pt>
                <c:pt idx="24341">
                  <c:v>2443.8476599999999</c:v>
                </c:pt>
                <c:pt idx="24342">
                  <c:v>2443.8476599999999</c:v>
                </c:pt>
                <c:pt idx="24343">
                  <c:v>2441.40625</c:v>
                </c:pt>
                <c:pt idx="24344">
                  <c:v>2441.40625</c:v>
                </c:pt>
                <c:pt idx="24345">
                  <c:v>2441.40625</c:v>
                </c:pt>
                <c:pt idx="24346">
                  <c:v>2443.8476599999999</c:v>
                </c:pt>
                <c:pt idx="24347">
                  <c:v>2441.40625</c:v>
                </c:pt>
                <c:pt idx="24348">
                  <c:v>2443.8476599999999</c:v>
                </c:pt>
                <c:pt idx="24349">
                  <c:v>2443.8476599999999</c:v>
                </c:pt>
                <c:pt idx="24350">
                  <c:v>2443.8476599999999</c:v>
                </c:pt>
                <c:pt idx="24351">
                  <c:v>2443.8476599999999</c:v>
                </c:pt>
                <c:pt idx="24352">
                  <c:v>2443.8476599999999</c:v>
                </c:pt>
                <c:pt idx="24353">
                  <c:v>2441.40625</c:v>
                </c:pt>
                <c:pt idx="24354">
                  <c:v>2443.8476599999999</c:v>
                </c:pt>
                <c:pt idx="24355">
                  <c:v>2441.40625</c:v>
                </c:pt>
                <c:pt idx="24356">
                  <c:v>2441.40625</c:v>
                </c:pt>
                <c:pt idx="24357">
                  <c:v>2443.8476599999999</c:v>
                </c:pt>
                <c:pt idx="24358">
                  <c:v>2441.40625</c:v>
                </c:pt>
                <c:pt idx="24359">
                  <c:v>2441.40625</c:v>
                </c:pt>
                <c:pt idx="24360">
                  <c:v>2443.8476599999999</c:v>
                </c:pt>
                <c:pt idx="24361">
                  <c:v>2443.8476599999999</c:v>
                </c:pt>
                <c:pt idx="24362">
                  <c:v>2441.40625</c:v>
                </c:pt>
                <c:pt idx="24363">
                  <c:v>2443.8476599999999</c:v>
                </c:pt>
                <c:pt idx="24364">
                  <c:v>2441.40625</c:v>
                </c:pt>
                <c:pt idx="24365">
                  <c:v>2443.8476599999999</c:v>
                </c:pt>
                <c:pt idx="24366">
                  <c:v>2443.8476599999999</c:v>
                </c:pt>
                <c:pt idx="24367">
                  <c:v>2441.40625</c:v>
                </c:pt>
                <c:pt idx="24368">
                  <c:v>2441.40625</c:v>
                </c:pt>
                <c:pt idx="24369">
                  <c:v>2441.40625</c:v>
                </c:pt>
                <c:pt idx="24370">
                  <c:v>2443.8476599999999</c:v>
                </c:pt>
                <c:pt idx="24371">
                  <c:v>2441.40625</c:v>
                </c:pt>
                <c:pt idx="24372">
                  <c:v>2441.40625</c:v>
                </c:pt>
                <c:pt idx="24373">
                  <c:v>2441.40625</c:v>
                </c:pt>
                <c:pt idx="24374">
                  <c:v>2441.40625</c:v>
                </c:pt>
                <c:pt idx="24375">
                  <c:v>2443.8476599999999</c:v>
                </c:pt>
                <c:pt idx="24376">
                  <c:v>2441.40625</c:v>
                </c:pt>
                <c:pt idx="24377">
                  <c:v>2441.40625</c:v>
                </c:pt>
                <c:pt idx="24378">
                  <c:v>2443.8476599999999</c:v>
                </c:pt>
                <c:pt idx="24379">
                  <c:v>2443.8476599999999</c:v>
                </c:pt>
                <c:pt idx="24380">
                  <c:v>2443.8476599999999</c:v>
                </c:pt>
                <c:pt idx="24381">
                  <c:v>2443.8476599999999</c:v>
                </c:pt>
                <c:pt idx="24382">
                  <c:v>2441.40625</c:v>
                </c:pt>
                <c:pt idx="24383">
                  <c:v>2443.8476599999999</c:v>
                </c:pt>
                <c:pt idx="24384">
                  <c:v>2443.8476599999999</c:v>
                </c:pt>
                <c:pt idx="24385">
                  <c:v>2441.40625</c:v>
                </c:pt>
                <c:pt idx="24386">
                  <c:v>2443.8476599999999</c:v>
                </c:pt>
                <c:pt idx="24387">
                  <c:v>2443.8476599999999</c:v>
                </c:pt>
                <c:pt idx="24388">
                  <c:v>2443.8476599999999</c:v>
                </c:pt>
                <c:pt idx="24389">
                  <c:v>2441.40625</c:v>
                </c:pt>
                <c:pt idx="24390">
                  <c:v>2443.8476599999999</c:v>
                </c:pt>
                <c:pt idx="24391">
                  <c:v>2443.8476599999999</c:v>
                </c:pt>
                <c:pt idx="24392">
                  <c:v>2443.8476599999999</c:v>
                </c:pt>
                <c:pt idx="24393">
                  <c:v>2443.8476599999999</c:v>
                </c:pt>
                <c:pt idx="24394">
                  <c:v>2441.40625</c:v>
                </c:pt>
                <c:pt idx="24395">
                  <c:v>2441.40625</c:v>
                </c:pt>
                <c:pt idx="24396">
                  <c:v>2441.40625</c:v>
                </c:pt>
                <c:pt idx="24397">
                  <c:v>2441.40625</c:v>
                </c:pt>
                <c:pt idx="24398">
                  <c:v>2443.8476599999999</c:v>
                </c:pt>
                <c:pt idx="24399">
                  <c:v>2441.40625</c:v>
                </c:pt>
                <c:pt idx="24400">
                  <c:v>2443.8476599999999</c:v>
                </c:pt>
                <c:pt idx="24401">
                  <c:v>2441.40625</c:v>
                </c:pt>
                <c:pt idx="24402">
                  <c:v>2443.8476599999999</c:v>
                </c:pt>
                <c:pt idx="24403">
                  <c:v>2441.40625</c:v>
                </c:pt>
                <c:pt idx="24404">
                  <c:v>2443.8476599999999</c:v>
                </c:pt>
                <c:pt idx="24405">
                  <c:v>2443.8476599999999</c:v>
                </c:pt>
                <c:pt idx="24406">
                  <c:v>2443.8476599999999</c:v>
                </c:pt>
                <c:pt idx="24407">
                  <c:v>2443.8476599999999</c:v>
                </c:pt>
                <c:pt idx="24408">
                  <c:v>2443.8476599999999</c:v>
                </c:pt>
                <c:pt idx="24409">
                  <c:v>2443.8476599999999</c:v>
                </c:pt>
                <c:pt idx="24410">
                  <c:v>2441.40625</c:v>
                </c:pt>
                <c:pt idx="24411">
                  <c:v>2441.40625</c:v>
                </c:pt>
                <c:pt idx="24412">
                  <c:v>2441.40625</c:v>
                </c:pt>
                <c:pt idx="24413">
                  <c:v>2441.40625</c:v>
                </c:pt>
                <c:pt idx="24414">
                  <c:v>2441.40625</c:v>
                </c:pt>
                <c:pt idx="24415">
                  <c:v>2441.40625</c:v>
                </c:pt>
                <c:pt idx="24416">
                  <c:v>2441.40625</c:v>
                </c:pt>
                <c:pt idx="24417">
                  <c:v>2443.8476599999999</c:v>
                </c:pt>
                <c:pt idx="24418">
                  <c:v>2441.40625</c:v>
                </c:pt>
                <c:pt idx="24419">
                  <c:v>2441.40625</c:v>
                </c:pt>
                <c:pt idx="24420">
                  <c:v>2441.40625</c:v>
                </c:pt>
                <c:pt idx="24421">
                  <c:v>2441.40625</c:v>
                </c:pt>
                <c:pt idx="24422">
                  <c:v>2443.8476599999999</c:v>
                </c:pt>
                <c:pt idx="24423">
                  <c:v>2441.40625</c:v>
                </c:pt>
                <c:pt idx="24424">
                  <c:v>2443.8476599999999</c:v>
                </c:pt>
                <c:pt idx="24425">
                  <c:v>2443.8476599999999</c:v>
                </c:pt>
                <c:pt idx="24426">
                  <c:v>2443.8476599999999</c:v>
                </c:pt>
                <c:pt idx="24427">
                  <c:v>2443.8476599999999</c:v>
                </c:pt>
                <c:pt idx="24428">
                  <c:v>2443.8476599999999</c:v>
                </c:pt>
                <c:pt idx="24429">
                  <c:v>2443.8476599999999</c:v>
                </c:pt>
                <c:pt idx="24430">
                  <c:v>2443.8476599999999</c:v>
                </c:pt>
                <c:pt idx="24431">
                  <c:v>2441.40625</c:v>
                </c:pt>
                <c:pt idx="24432">
                  <c:v>2443.8476599999999</c:v>
                </c:pt>
                <c:pt idx="24433">
                  <c:v>2443.8476599999999</c:v>
                </c:pt>
                <c:pt idx="24434">
                  <c:v>2441.40625</c:v>
                </c:pt>
                <c:pt idx="24435">
                  <c:v>2443.8476599999999</c:v>
                </c:pt>
                <c:pt idx="24436">
                  <c:v>2443.8476599999999</c:v>
                </c:pt>
                <c:pt idx="24437">
                  <c:v>2443.8476599999999</c:v>
                </c:pt>
                <c:pt idx="24438">
                  <c:v>2441.40625</c:v>
                </c:pt>
                <c:pt idx="24439">
                  <c:v>2441.40625</c:v>
                </c:pt>
                <c:pt idx="24440">
                  <c:v>2441.40625</c:v>
                </c:pt>
                <c:pt idx="24441">
                  <c:v>2441.40625</c:v>
                </c:pt>
                <c:pt idx="24442">
                  <c:v>2443.8476599999999</c:v>
                </c:pt>
                <c:pt idx="24443">
                  <c:v>2441.40625</c:v>
                </c:pt>
                <c:pt idx="24444">
                  <c:v>2441.40625</c:v>
                </c:pt>
                <c:pt idx="24445">
                  <c:v>2441.40625</c:v>
                </c:pt>
                <c:pt idx="24446">
                  <c:v>2443.8476599999999</c:v>
                </c:pt>
                <c:pt idx="24447">
                  <c:v>2441.40625</c:v>
                </c:pt>
                <c:pt idx="24448">
                  <c:v>2443.8476599999999</c:v>
                </c:pt>
                <c:pt idx="24449">
                  <c:v>2441.40625</c:v>
                </c:pt>
                <c:pt idx="24450">
                  <c:v>2441.40625</c:v>
                </c:pt>
                <c:pt idx="24451">
                  <c:v>2443.8476599999999</c:v>
                </c:pt>
                <c:pt idx="24452">
                  <c:v>2441.40625</c:v>
                </c:pt>
                <c:pt idx="24453">
                  <c:v>2441.40625</c:v>
                </c:pt>
                <c:pt idx="24454">
                  <c:v>2443.8476599999999</c:v>
                </c:pt>
                <c:pt idx="24455">
                  <c:v>2443.8476599999999</c:v>
                </c:pt>
                <c:pt idx="24456">
                  <c:v>2441.40625</c:v>
                </c:pt>
                <c:pt idx="24457">
                  <c:v>2441.40625</c:v>
                </c:pt>
                <c:pt idx="24458">
                  <c:v>2443.8476599999999</c:v>
                </c:pt>
                <c:pt idx="24459">
                  <c:v>2441.40625</c:v>
                </c:pt>
                <c:pt idx="24460">
                  <c:v>2443.8476599999999</c:v>
                </c:pt>
                <c:pt idx="24461">
                  <c:v>2441.40625</c:v>
                </c:pt>
                <c:pt idx="24462">
                  <c:v>2441.40625</c:v>
                </c:pt>
                <c:pt idx="24463">
                  <c:v>2441.40625</c:v>
                </c:pt>
                <c:pt idx="24464">
                  <c:v>2441.40625</c:v>
                </c:pt>
                <c:pt idx="24465">
                  <c:v>2443.8476599999999</c:v>
                </c:pt>
                <c:pt idx="24466">
                  <c:v>2443.8476599999999</c:v>
                </c:pt>
                <c:pt idx="24467">
                  <c:v>2443.8476599999999</c:v>
                </c:pt>
                <c:pt idx="24468">
                  <c:v>2443.8476599999999</c:v>
                </c:pt>
                <c:pt idx="24469">
                  <c:v>2443.8476599999999</c:v>
                </c:pt>
                <c:pt idx="24470">
                  <c:v>2441.40625</c:v>
                </c:pt>
                <c:pt idx="24471">
                  <c:v>2443.8476599999999</c:v>
                </c:pt>
                <c:pt idx="24472">
                  <c:v>2441.40625</c:v>
                </c:pt>
                <c:pt idx="24473">
                  <c:v>2443.8476599999999</c:v>
                </c:pt>
                <c:pt idx="24474">
                  <c:v>2441.40625</c:v>
                </c:pt>
                <c:pt idx="24475">
                  <c:v>2443.8476599999999</c:v>
                </c:pt>
                <c:pt idx="24476">
                  <c:v>2441.40625</c:v>
                </c:pt>
                <c:pt idx="24477">
                  <c:v>2443.8476599999999</c:v>
                </c:pt>
                <c:pt idx="24478">
                  <c:v>2443.8476599999999</c:v>
                </c:pt>
                <c:pt idx="24479">
                  <c:v>2443.8476599999999</c:v>
                </c:pt>
                <c:pt idx="24480">
                  <c:v>2441.40625</c:v>
                </c:pt>
                <c:pt idx="24481">
                  <c:v>2443.8476599999999</c:v>
                </c:pt>
                <c:pt idx="24482">
                  <c:v>2441.40625</c:v>
                </c:pt>
                <c:pt idx="24483">
                  <c:v>2441.40625</c:v>
                </c:pt>
                <c:pt idx="24484">
                  <c:v>2443.8476599999999</c:v>
                </c:pt>
                <c:pt idx="24485">
                  <c:v>2443.8476599999999</c:v>
                </c:pt>
                <c:pt idx="24486">
                  <c:v>2443.8476599999999</c:v>
                </c:pt>
                <c:pt idx="24487">
                  <c:v>2441.40625</c:v>
                </c:pt>
                <c:pt idx="24488">
                  <c:v>2443.8476599999999</c:v>
                </c:pt>
                <c:pt idx="24489">
                  <c:v>2441.40625</c:v>
                </c:pt>
                <c:pt idx="24490">
                  <c:v>2443.8476599999999</c:v>
                </c:pt>
                <c:pt idx="24491">
                  <c:v>2443.8476599999999</c:v>
                </c:pt>
                <c:pt idx="24492">
                  <c:v>2443.8476599999999</c:v>
                </c:pt>
                <c:pt idx="24493">
                  <c:v>2441.40625</c:v>
                </c:pt>
                <c:pt idx="24494">
                  <c:v>2441.40625</c:v>
                </c:pt>
                <c:pt idx="24495">
                  <c:v>2441.40625</c:v>
                </c:pt>
                <c:pt idx="24496">
                  <c:v>2441.40625</c:v>
                </c:pt>
                <c:pt idx="24497">
                  <c:v>2441.40625</c:v>
                </c:pt>
                <c:pt idx="24498">
                  <c:v>2443.8476599999999</c:v>
                </c:pt>
                <c:pt idx="24499">
                  <c:v>2441.40625</c:v>
                </c:pt>
                <c:pt idx="24500">
                  <c:v>2443.8476599999999</c:v>
                </c:pt>
                <c:pt idx="24501">
                  <c:v>2441.40625</c:v>
                </c:pt>
                <c:pt idx="24502">
                  <c:v>2441.40625</c:v>
                </c:pt>
                <c:pt idx="24503">
                  <c:v>2443.8476599999999</c:v>
                </c:pt>
                <c:pt idx="24504">
                  <c:v>2441.40625</c:v>
                </c:pt>
                <c:pt idx="24505">
                  <c:v>2441.40625</c:v>
                </c:pt>
                <c:pt idx="24506">
                  <c:v>2441.40625</c:v>
                </c:pt>
                <c:pt idx="24507">
                  <c:v>2441.40625</c:v>
                </c:pt>
                <c:pt idx="24508">
                  <c:v>2441.40625</c:v>
                </c:pt>
                <c:pt idx="24509">
                  <c:v>2441.40625</c:v>
                </c:pt>
                <c:pt idx="24510">
                  <c:v>2441.40625</c:v>
                </c:pt>
                <c:pt idx="24511">
                  <c:v>2443.8476599999999</c:v>
                </c:pt>
                <c:pt idx="24512">
                  <c:v>2441.40625</c:v>
                </c:pt>
                <c:pt idx="24513">
                  <c:v>2443.8476599999999</c:v>
                </c:pt>
                <c:pt idx="24514">
                  <c:v>2443.8476599999999</c:v>
                </c:pt>
                <c:pt idx="24515">
                  <c:v>2441.40625</c:v>
                </c:pt>
                <c:pt idx="24516">
                  <c:v>2443.8476599999999</c:v>
                </c:pt>
                <c:pt idx="24517">
                  <c:v>2441.40625</c:v>
                </c:pt>
                <c:pt idx="24518">
                  <c:v>2441.40625</c:v>
                </c:pt>
                <c:pt idx="24519">
                  <c:v>2441.40625</c:v>
                </c:pt>
                <c:pt idx="24520">
                  <c:v>2441.40625</c:v>
                </c:pt>
                <c:pt idx="24521">
                  <c:v>2441.40625</c:v>
                </c:pt>
                <c:pt idx="24522">
                  <c:v>2441.40625</c:v>
                </c:pt>
                <c:pt idx="24523">
                  <c:v>2441.40625</c:v>
                </c:pt>
                <c:pt idx="24524">
                  <c:v>2441.40625</c:v>
                </c:pt>
                <c:pt idx="24525">
                  <c:v>2441.40625</c:v>
                </c:pt>
                <c:pt idx="24526">
                  <c:v>2441.40625</c:v>
                </c:pt>
                <c:pt idx="24527">
                  <c:v>2441.40625</c:v>
                </c:pt>
                <c:pt idx="24528">
                  <c:v>2441.40625</c:v>
                </c:pt>
                <c:pt idx="24529">
                  <c:v>2443.8476599999999</c:v>
                </c:pt>
                <c:pt idx="24530">
                  <c:v>2443.8476599999999</c:v>
                </c:pt>
                <c:pt idx="24531">
                  <c:v>2441.40625</c:v>
                </c:pt>
                <c:pt idx="24532">
                  <c:v>2441.40625</c:v>
                </c:pt>
                <c:pt idx="24533">
                  <c:v>2441.40625</c:v>
                </c:pt>
                <c:pt idx="24534">
                  <c:v>2441.40625</c:v>
                </c:pt>
                <c:pt idx="24535">
                  <c:v>2441.40625</c:v>
                </c:pt>
                <c:pt idx="24536">
                  <c:v>2443.8476599999999</c:v>
                </c:pt>
                <c:pt idx="24537">
                  <c:v>2443.8476599999999</c:v>
                </c:pt>
                <c:pt idx="24538">
                  <c:v>2441.40625</c:v>
                </c:pt>
                <c:pt idx="24539">
                  <c:v>2443.8476599999999</c:v>
                </c:pt>
                <c:pt idx="24540">
                  <c:v>2441.40625</c:v>
                </c:pt>
                <c:pt idx="24541">
                  <c:v>2441.40625</c:v>
                </c:pt>
                <c:pt idx="24542">
                  <c:v>2441.40625</c:v>
                </c:pt>
                <c:pt idx="24543">
                  <c:v>2441.40625</c:v>
                </c:pt>
                <c:pt idx="24544">
                  <c:v>2443.8476599999999</c:v>
                </c:pt>
                <c:pt idx="24545">
                  <c:v>2443.8476599999999</c:v>
                </c:pt>
                <c:pt idx="24546">
                  <c:v>2441.40625</c:v>
                </c:pt>
                <c:pt idx="24547">
                  <c:v>2443.8476599999999</c:v>
                </c:pt>
                <c:pt idx="24548">
                  <c:v>2441.40625</c:v>
                </c:pt>
                <c:pt idx="24549">
                  <c:v>2443.8476599999999</c:v>
                </c:pt>
                <c:pt idx="24550">
                  <c:v>2441.40625</c:v>
                </c:pt>
                <c:pt idx="24551">
                  <c:v>2441.40625</c:v>
                </c:pt>
                <c:pt idx="24552">
                  <c:v>2441.40625</c:v>
                </c:pt>
                <c:pt idx="24553">
                  <c:v>2443.8476599999999</c:v>
                </c:pt>
                <c:pt idx="24554">
                  <c:v>2443.8476599999999</c:v>
                </c:pt>
                <c:pt idx="24555">
                  <c:v>2441.40625</c:v>
                </c:pt>
                <c:pt idx="24556">
                  <c:v>2441.40625</c:v>
                </c:pt>
                <c:pt idx="24557">
                  <c:v>2443.8476599999999</c:v>
                </c:pt>
                <c:pt idx="24558">
                  <c:v>2441.40625</c:v>
                </c:pt>
                <c:pt idx="24559">
                  <c:v>2443.8476599999999</c:v>
                </c:pt>
                <c:pt idx="24560">
                  <c:v>2441.40625</c:v>
                </c:pt>
                <c:pt idx="24561">
                  <c:v>2443.8476599999999</c:v>
                </c:pt>
                <c:pt idx="24562">
                  <c:v>2441.40625</c:v>
                </c:pt>
                <c:pt idx="24563">
                  <c:v>2443.8476599999999</c:v>
                </c:pt>
                <c:pt idx="24564">
                  <c:v>2443.8476599999999</c:v>
                </c:pt>
                <c:pt idx="24565">
                  <c:v>2441.40625</c:v>
                </c:pt>
                <c:pt idx="24566">
                  <c:v>2441.40625</c:v>
                </c:pt>
                <c:pt idx="24567">
                  <c:v>2443.8476599999999</c:v>
                </c:pt>
                <c:pt idx="24568">
                  <c:v>2441.40625</c:v>
                </c:pt>
                <c:pt idx="24569">
                  <c:v>2443.8476599999999</c:v>
                </c:pt>
                <c:pt idx="24570">
                  <c:v>2443.8476599999999</c:v>
                </c:pt>
                <c:pt idx="24571">
                  <c:v>2441.40625</c:v>
                </c:pt>
                <c:pt idx="24572">
                  <c:v>2441.40625</c:v>
                </c:pt>
                <c:pt idx="24573">
                  <c:v>2441.40625</c:v>
                </c:pt>
                <c:pt idx="24574">
                  <c:v>2443.8476599999999</c:v>
                </c:pt>
                <c:pt idx="24575">
                  <c:v>2441.40625</c:v>
                </c:pt>
                <c:pt idx="24576">
                  <c:v>2441.40625</c:v>
                </c:pt>
                <c:pt idx="24577">
                  <c:v>2441.40625</c:v>
                </c:pt>
                <c:pt idx="24578">
                  <c:v>2441.40625</c:v>
                </c:pt>
                <c:pt idx="24579">
                  <c:v>2443.8476599999999</c:v>
                </c:pt>
                <c:pt idx="24580">
                  <c:v>2441.40625</c:v>
                </c:pt>
                <c:pt idx="24581">
                  <c:v>2443.8476599999999</c:v>
                </c:pt>
                <c:pt idx="24582">
                  <c:v>2443.8476599999999</c:v>
                </c:pt>
                <c:pt idx="24583">
                  <c:v>2441.40625</c:v>
                </c:pt>
                <c:pt idx="24584">
                  <c:v>2441.40625</c:v>
                </c:pt>
                <c:pt idx="24585">
                  <c:v>2441.40625</c:v>
                </c:pt>
                <c:pt idx="24586">
                  <c:v>2443.8476599999999</c:v>
                </c:pt>
                <c:pt idx="24587">
                  <c:v>2443.8476599999999</c:v>
                </c:pt>
                <c:pt idx="24588">
                  <c:v>2441.40625</c:v>
                </c:pt>
                <c:pt idx="24589">
                  <c:v>2443.8476599999999</c:v>
                </c:pt>
                <c:pt idx="24590">
                  <c:v>2441.40625</c:v>
                </c:pt>
                <c:pt idx="24591">
                  <c:v>2441.40625</c:v>
                </c:pt>
                <c:pt idx="24592">
                  <c:v>2443.8476599999999</c:v>
                </c:pt>
                <c:pt idx="24593">
                  <c:v>2441.40625</c:v>
                </c:pt>
                <c:pt idx="24594">
                  <c:v>2441.40625</c:v>
                </c:pt>
                <c:pt idx="24595">
                  <c:v>2443.8476599999999</c:v>
                </c:pt>
                <c:pt idx="24596">
                  <c:v>2441.40625</c:v>
                </c:pt>
                <c:pt idx="24597">
                  <c:v>2443.8476599999999</c:v>
                </c:pt>
                <c:pt idx="24598">
                  <c:v>2441.40625</c:v>
                </c:pt>
                <c:pt idx="24599">
                  <c:v>2441.40625</c:v>
                </c:pt>
                <c:pt idx="24600">
                  <c:v>2441.40625</c:v>
                </c:pt>
                <c:pt idx="24601">
                  <c:v>2441.40625</c:v>
                </c:pt>
                <c:pt idx="24602">
                  <c:v>2441.40625</c:v>
                </c:pt>
                <c:pt idx="24603">
                  <c:v>2441.40625</c:v>
                </c:pt>
                <c:pt idx="24604">
                  <c:v>2441.40625</c:v>
                </c:pt>
                <c:pt idx="24605">
                  <c:v>2441.40625</c:v>
                </c:pt>
                <c:pt idx="24606">
                  <c:v>2441.40625</c:v>
                </c:pt>
                <c:pt idx="24607">
                  <c:v>2441.40625</c:v>
                </c:pt>
                <c:pt idx="24608">
                  <c:v>2443.8476599999999</c:v>
                </c:pt>
                <c:pt idx="24609">
                  <c:v>2443.8476599999999</c:v>
                </c:pt>
                <c:pt idx="24610">
                  <c:v>2443.8476599999999</c:v>
                </c:pt>
                <c:pt idx="24611">
                  <c:v>2441.40625</c:v>
                </c:pt>
                <c:pt idx="24612">
                  <c:v>2441.40625</c:v>
                </c:pt>
                <c:pt idx="24613">
                  <c:v>2443.8476599999999</c:v>
                </c:pt>
                <c:pt idx="24614">
                  <c:v>2443.8476599999999</c:v>
                </c:pt>
                <c:pt idx="24615">
                  <c:v>2441.40625</c:v>
                </c:pt>
                <c:pt idx="24616">
                  <c:v>2441.40625</c:v>
                </c:pt>
                <c:pt idx="24617">
                  <c:v>2441.40625</c:v>
                </c:pt>
                <c:pt idx="24618">
                  <c:v>2441.40625</c:v>
                </c:pt>
                <c:pt idx="24619">
                  <c:v>2441.40625</c:v>
                </c:pt>
                <c:pt idx="24620">
                  <c:v>2443.8476599999999</c:v>
                </c:pt>
                <c:pt idx="24621">
                  <c:v>2443.8476599999999</c:v>
                </c:pt>
                <c:pt idx="24622">
                  <c:v>2441.40625</c:v>
                </c:pt>
                <c:pt idx="24623">
                  <c:v>2441.40625</c:v>
                </c:pt>
                <c:pt idx="24624">
                  <c:v>2441.40625</c:v>
                </c:pt>
                <c:pt idx="24625">
                  <c:v>2443.8476599999999</c:v>
                </c:pt>
                <c:pt idx="24626">
                  <c:v>2443.8476599999999</c:v>
                </c:pt>
                <c:pt idx="24627">
                  <c:v>2441.40625</c:v>
                </c:pt>
                <c:pt idx="24628">
                  <c:v>2441.40625</c:v>
                </c:pt>
                <c:pt idx="24629">
                  <c:v>2441.40625</c:v>
                </c:pt>
                <c:pt idx="24630">
                  <c:v>2441.40625</c:v>
                </c:pt>
                <c:pt idx="24631">
                  <c:v>2441.40625</c:v>
                </c:pt>
                <c:pt idx="24632">
                  <c:v>2441.40625</c:v>
                </c:pt>
                <c:pt idx="24633">
                  <c:v>2441.40625</c:v>
                </c:pt>
                <c:pt idx="24634">
                  <c:v>2441.40625</c:v>
                </c:pt>
                <c:pt idx="24635">
                  <c:v>2443.8476599999999</c:v>
                </c:pt>
                <c:pt idx="24636">
                  <c:v>2441.40625</c:v>
                </c:pt>
                <c:pt idx="24637">
                  <c:v>2441.40625</c:v>
                </c:pt>
                <c:pt idx="24638">
                  <c:v>2441.40625</c:v>
                </c:pt>
                <c:pt idx="24639">
                  <c:v>2441.40625</c:v>
                </c:pt>
                <c:pt idx="24640">
                  <c:v>2443.8476599999999</c:v>
                </c:pt>
                <c:pt idx="24641">
                  <c:v>2443.8476599999999</c:v>
                </c:pt>
                <c:pt idx="24642">
                  <c:v>2441.40625</c:v>
                </c:pt>
                <c:pt idx="24643">
                  <c:v>2441.40625</c:v>
                </c:pt>
                <c:pt idx="24644">
                  <c:v>2441.40625</c:v>
                </c:pt>
                <c:pt idx="24645">
                  <c:v>2443.8476599999999</c:v>
                </c:pt>
                <c:pt idx="24646">
                  <c:v>2441.40625</c:v>
                </c:pt>
                <c:pt idx="24647">
                  <c:v>2441.40625</c:v>
                </c:pt>
                <c:pt idx="24648">
                  <c:v>2443.8476599999999</c:v>
                </c:pt>
                <c:pt idx="24649">
                  <c:v>2441.40625</c:v>
                </c:pt>
                <c:pt idx="24650">
                  <c:v>2443.8476599999999</c:v>
                </c:pt>
                <c:pt idx="24651">
                  <c:v>2443.8476599999999</c:v>
                </c:pt>
                <c:pt idx="24652">
                  <c:v>2443.8476599999999</c:v>
                </c:pt>
                <c:pt idx="24653">
                  <c:v>2443.8476599999999</c:v>
                </c:pt>
                <c:pt idx="24654">
                  <c:v>2441.40625</c:v>
                </c:pt>
                <c:pt idx="24655">
                  <c:v>2441.40625</c:v>
                </c:pt>
                <c:pt idx="24656">
                  <c:v>2441.40625</c:v>
                </c:pt>
                <c:pt idx="24657">
                  <c:v>2441.40625</c:v>
                </c:pt>
                <c:pt idx="24658">
                  <c:v>2441.40625</c:v>
                </c:pt>
                <c:pt idx="24659">
                  <c:v>2443.8476599999999</c:v>
                </c:pt>
                <c:pt idx="24660">
                  <c:v>2441.40625</c:v>
                </c:pt>
                <c:pt idx="24661">
                  <c:v>2441.40625</c:v>
                </c:pt>
                <c:pt idx="24662">
                  <c:v>2441.40625</c:v>
                </c:pt>
                <c:pt idx="24663">
                  <c:v>2441.40625</c:v>
                </c:pt>
                <c:pt idx="24664">
                  <c:v>2443.8476599999999</c:v>
                </c:pt>
                <c:pt idx="24665">
                  <c:v>2441.40625</c:v>
                </c:pt>
                <c:pt idx="24666">
                  <c:v>2443.8476599999999</c:v>
                </c:pt>
                <c:pt idx="24667">
                  <c:v>2441.40625</c:v>
                </c:pt>
                <c:pt idx="24668">
                  <c:v>2441.40625</c:v>
                </c:pt>
                <c:pt idx="24669">
                  <c:v>2443.8476599999999</c:v>
                </c:pt>
                <c:pt idx="24670">
                  <c:v>2441.40625</c:v>
                </c:pt>
                <c:pt idx="24671">
                  <c:v>2441.40625</c:v>
                </c:pt>
                <c:pt idx="24672">
                  <c:v>2443.8476599999999</c:v>
                </c:pt>
                <c:pt idx="24673">
                  <c:v>2443.8476599999999</c:v>
                </c:pt>
                <c:pt idx="24674">
                  <c:v>2441.40625</c:v>
                </c:pt>
                <c:pt idx="24675">
                  <c:v>2441.40625</c:v>
                </c:pt>
                <c:pt idx="24676">
                  <c:v>2443.8476599999999</c:v>
                </c:pt>
                <c:pt idx="24677">
                  <c:v>2443.8476599999999</c:v>
                </c:pt>
                <c:pt idx="24678">
                  <c:v>2443.8476599999999</c:v>
                </c:pt>
                <c:pt idx="24679">
                  <c:v>2443.8476599999999</c:v>
                </c:pt>
                <c:pt idx="24680">
                  <c:v>2443.8476599999999</c:v>
                </c:pt>
                <c:pt idx="24681">
                  <c:v>2443.8476599999999</c:v>
                </c:pt>
                <c:pt idx="24682">
                  <c:v>2443.8476599999999</c:v>
                </c:pt>
                <c:pt idx="24683">
                  <c:v>2441.40625</c:v>
                </c:pt>
                <c:pt idx="24684">
                  <c:v>2443.8476599999999</c:v>
                </c:pt>
                <c:pt idx="24685">
                  <c:v>2441.40625</c:v>
                </c:pt>
                <c:pt idx="24686">
                  <c:v>2443.8476599999999</c:v>
                </c:pt>
                <c:pt idx="24687">
                  <c:v>2441.40625</c:v>
                </c:pt>
                <c:pt idx="24688">
                  <c:v>2441.40625</c:v>
                </c:pt>
                <c:pt idx="24689">
                  <c:v>2443.8476599999999</c:v>
                </c:pt>
                <c:pt idx="24690">
                  <c:v>2443.8476599999999</c:v>
                </c:pt>
                <c:pt idx="24691">
                  <c:v>2443.8476599999999</c:v>
                </c:pt>
                <c:pt idx="24692">
                  <c:v>2441.40625</c:v>
                </c:pt>
                <c:pt idx="24693">
                  <c:v>2441.40625</c:v>
                </c:pt>
                <c:pt idx="24694">
                  <c:v>2441.40625</c:v>
                </c:pt>
                <c:pt idx="24695">
                  <c:v>2441.40625</c:v>
                </c:pt>
                <c:pt idx="24696">
                  <c:v>2443.8476599999999</c:v>
                </c:pt>
                <c:pt idx="24697">
                  <c:v>2443.8476599999999</c:v>
                </c:pt>
                <c:pt idx="24698">
                  <c:v>2443.8476599999999</c:v>
                </c:pt>
                <c:pt idx="24699">
                  <c:v>2441.40625</c:v>
                </c:pt>
                <c:pt idx="24700">
                  <c:v>2441.40625</c:v>
                </c:pt>
                <c:pt idx="24701">
                  <c:v>2441.40625</c:v>
                </c:pt>
                <c:pt idx="24702">
                  <c:v>2441.40625</c:v>
                </c:pt>
                <c:pt idx="24703">
                  <c:v>2441.40625</c:v>
                </c:pt>
                <c:pt idx="24704">
                  <c:v>2443.8476599999999</c:v>
                </c:pt>
                <c:pt idx="24705">
                  <c:v>2443.8476599999999</c:v>
                </c:pt>
                <c:pt idx="24706">
                  <c:v>2441.40625</c:v>
                </c:pt>
                <c:pt idx="24707">
                  <c:v>2443.8476599999999</c:v>
                </c:pt>
                <c:pt idx="24708">
                  <c:v>2441.40625</c:v>
                </c:pt>
                <c:pt idx="24709">
                  <c:v>2441.40625</c:v>
                </c:pt>
                <c:pt idx="24710">
                  <c:v>2441.40625</c:v>
                </c:pt>
                <c:pt idx="24711">
                  <c:v>2441.40625</c:v>
                </c:pt>
                <c:pt idx="24712">
                  <c:v>2441.40625</c:v>
                </c:pt>
                <c:pt idx="24713">
                  <c:v>2441.40625</c:v>
                </c:pt>
                <c:pt idx="24714">
                  <c:v>2441.40625</c:v>
                </c:pt>
                <c:pt idx="24715">
                  <c:v>2441.40625</c:v>
                </c:pt>
                <c:pt idx="24716">
                  <c:v>2441.40625</c:v>
                </c:pt>
                <c:pt idx="24717">
                  <c:v>2443.8476599999999</c:v>
                </c:pt>
                <c:pt idx="24718">
                  <c:v>2441.40625</c:v>
                </c:pt>
                <c:pt idx="24719">
                  <c:v>2441.40625</c:v>
                </c:pt>
                <c:pt idx="24720">
                  <c:v>2441.40625</c:v>
                </c:pt>
                <c:pt idx="24721">
                  <c:v>2441.40625</c:v>
                </c:pt>
                <c:pt idx="24722">
                  <c:v>2441.40625</c:v>
                </c:pt>
                <c:pt idx="24723">
                  <c:v>2441.40625</c:v>
                </c:pt>
                <c:pt idx="24724">
                  <c:v>2441.40625</c:v>
                </c:pt>
                <c:pt idx="24725">
                  <c:v>2443.8476599999999</c:v>
                </c:pt>
                <c:pt idx="24726">
                  <c:v>2443.8476599999999</c:v>
                </c:pt>
                <c:pt idx="24727">
                  <c:v>2441.40625</c:v>
                </c:pt>
                <c:pt idx="24728">
                  <c:v>2441.40625</c:v>
                </c:pt>
                <c:pt idx="24729">
                  <c:v>2443.8476599999999</c:v>
                </c:pt>
                <c:pt idx="24730">
                  <c:v>2443.8476599999999</c:v>
                </c:pt>
                <c:pt idx="24731">
                  <c:v>2441.40625</c:v>
                </c:pt>
                <c:pt idx="24732">
                  <c:v>2441.40625</c:v>
                </c:pt>
                <c:pt idx="24733">
                  <c:v>2441.40625</c:v>
                </c:pt>
                <c:pt idx="24734">
                  <c:v>2441.40625</c:v>
                </c:pt>
                <c:pt idx="24735">
                  <c:v>2441.40625</c:v>
                </c:pt>
                <c:pt idx="24736">
                  <c:v>2441.40625</c:v>
                </c:pt>
                <c:pt idx="24737">
                  <c:v>2441.40625</c:v>
                </c:pt>
                <c:pt idx="24738">
                  <c:v>2443.8476599999999</c:v>
                </c:pt>
                <c:pt idx="24739">
                  <c:v>2441.40625</c:v>
                </c:pt>
                <c:pt idx="24740">
                  <c:v>2441.40625</c:v>
                </c:pt>
                <c:pt idx="24741">
                  <c:v>2441.40625</c:v>
                </c:pt>
                <c:pt idx="24742">
                  <c:v>2441.40625</c:v>
                </c:pt>
                <c:pt idx="24743">
                  <c:v>2441.40625</c:v>
                </c:pt>
                <c:pt idx="24744">
                  <c:v>2441.40625</c:v>
                </c:pt>
                <c:pt idx="24745">
                  <c:v>2441.40625</c:v>
                </c:pt>
                <c:pt idx="24746">
                  <c:v>2441.40625</c:v>
                </c:pt>
                <c:pt idx="24747">
                  <c:v>2441.40625</c:v>
                </c:pt>
                <c:pt idx="24748">
                  <c:v>2441.40625</c:v>
                </c:pt>
                <c:pt idx="24749">
                  <c:v>2443.8476599999999</c:v>
                </c:pt>
                <c:pt idx="24750">
                  <c:v>2441.40625</c:v>
                </c:pt>
                <c:pt idx="24751">
                  <c:v>2441.40625</c:v>
                </c:pt>
                <c:pt idx="24752">
                  <c:v>2441.40625</c:v>
                </c:pt>
                <c:pt idx="24753">
                  <c:v>2441.40625</c:v>
                </c:pt>
                <c:pt idx="24754">
                  <c:v>2443.8476599999999</c:v>
                </c:pt>
                <c:pt idx="24755">
                  <c:v>2441.40625</c:v>
                </c:pt>
                <c:pt idx="24756">
                  <c:v>2441.40625</c:v>
                </c:pt>
                <c:pt idx="24757">
                  <c:v>2441.40625</c:v>
                </c:pt>
                <c:pt idx="24758">
                  <c:v>2441.40625</c:v>
                </c:pt>
                <c:pt idx="24759">
                  <c:v>2441.40625</c:v>
                </c:pt>
                <c:pt idx="24760">
                  <c:v>2443.8476599999999</c:v>
                </c:pt>
                <c:pt idx="24761">
                  <c:v>2441.40625</c:v>
                </c:pt>
                <c:pt idx="24762">
                  <c:v>2443.8476599999999</c:v>
                </c:pt>
                <c:pt idx="24763">
                  <c:v>2441.40625</c:v>
                </c:pt>
                <c:pt idx="24764">
                  <c:v>2443.8476599999999</c:v>
                </c:pt>
                <c:pt idx="24765">
                  <c:v>2441.40625</c:v>
                </c:pt>
                <c:pt idx="24766">
                  <c:v>2441.40625</c:v>
                </c:pt>
                <c:pt idx="24767">
                  <c:v>2443.8476599999999</c:v>
                </c:pt>
                <c:pt idx="24768">
                  <c:v>2443.8476599999999</c:v>
                </c:pt>
                <c:pt idx="24769">
                  <c:v>2443.8476599999999</c:v>
                </c:pt>
                <c:pt idx="24770">
                  <c:v>2443.8476599999999</c:v>
                </c:pt>
                <c:pt idx="24771">
                  <c:v>2443.8476599999999</c:v>
                </c:pt>
                <c:pt idx="24772">
                  <c:v>2441.40625</c:v>
                </c:pt>
                <c:pt idx="24773">
                  <c:v>2443.8476599999999</c:v>
                </c:pt>
                <c:pt idx="24774">
                  <c:v>2441.40625</c:v>
                </c:pt>
                <c:pt idx="24775">
                  <c:v>2441.40625</c:v>
                </c:pt>
                <c:pt idx="24776">
                  <c:v>2443.8476599999999</c:v>
                </c:pt>
                <c:pt idx="24777">
                  <c:v>2441.40625</c:v>
                </c:pt>
                <c:pt idx="24778">
                  <c:v>2441.40625</c:v>
                </c:pt>
                <c:pt idx="24779">
                  <c:v>2443.8476599999999</c:v>
                </c:pt>
                <c:pt idx="24780">
                  <c:v>2441.40625</c:v>
                </c:pt>
                <c:pt idx="24781">
                  <c:v>2441.40625</c:v>
                </c:pt>
                <c:pt idx="24782">
                  <c:v>2443.8476599999999</c:v>
                </c:pt>
                <c:pt idx="24783">
                  <c:v>2441.40625</c:v>
                </c:pt>
                <c:pt idx="24784">
                  <c:v>2441.40625</c:v>
                </c:pt>
                <c:pt idx="24785">
                  <c:v>2443.8476599999999</c:v>
                </c:pt>
                <c:pt idx="24786">
                  <c:v>2441.40625</c:v>
                </c:pt>
                <c:pt idx="24787">
                  <c:v>2441.40625</c:v>
                </c:pt>
                <c:pt idx="24788">
                  <c:v>2441.40625</c:v>
                </c:pt>
                <c:pt idx="24789">
                  <c:v>2441.40625</c:v>
                </c:pt>
                <c:pt idx="24790">
                  <c:v>2443.8476599999999</c:v>
                </c:pt>
                <c:pt idx="24791">
                  <c:v>2441.40625</c:v>
                </c:pt>
                <c:pt idx="24792">
                  <c:v>2441.40625</c:v>
                </c:pt>
                <c:pt idx="24793">
                  <c:v>2443.8476599999999</c:v>
                </c:pt>
                <c:pt idx="24794">
                  <c:v>2441.40625</c:v>
                </c:pt>
                <c:pt idx="24795">
                  <c:v>2443.8476599999999</c:v>
                </c:pt>
                <c:pt idx="24796">
                  <c:v>2441.40625</c:v>
                </c:pt>
                <c:pt idx="24797">
                  <c:v>2441.40625</c:v>
                </c:pt>
                <c:pt idx="24798">
                  <c:v>2441.40625</c:v>
                </c:pt>
                <c:pt idx="24799">
                  <c:v>2441.40625</c:v>
                </c:pt>
                <c:pt idx="24800">
                  <c:v>2441.40625</c:v>
                </c:pt>
                <c:pt idx="24801">
                  <c:v>2441.40625</c:v>
                </c:pt>
                <c:pt idx="24802">
                  <c:v>2441.40625</c:v>
                </c:pt>
                <c:pt idx="24803">
                  <c:v>2443.8476599999999</c:v>
                </c:pt>
                <c:pt idx="24804">
                  <c:v>2441.40625</c:v>
                </c:pt>
                <c:pt idx="24805">
                  <c:v>2443.8476599999999</c:v>
                </c:pt>
                <c:pt idx="24806">
                  <c:v>2441.40625</c:v>
                </c:pt>
                <c:pt idx="24807">
                  <c:v>2443.8476599999999</c:v>
                </c:pt>
                <c:pt idx="24808">
                  <c:v>2443.8476599999999</c:v>
                </c:pt>
                <c:pt idx="24809">
                  <c:v>2443.8476599999999</c:v>
                </c:pt>
                <c:pt idx="24810">
                  <c:v>2443.8476599999999</c:v>
                </c:pt>
                <c:pt idx="24811">
                  <c:v>2443.8476599999999</c:v>
                </c:pt>
                <c:pt idx="24812">
                  <c:v>2441.40625</c:v>
                </c:pt>
                <c:pt idx="24813">
                  <c:v>2441.40625</c:v>
                </c:pt>
                <c:pt idx="24814">
                  <c:v>2441.40625</c:v>
                </c:pt>
                <c:pt idx="24815">
                  <c:v>2441.40625</c:v>
                </c:pt>
                <c:pt idx="24816">
                  <c:v>2441.40625</c:v>
                </c:pt>
                <c:pt idx="24817">
                  <c:v>2443.8476599999999</c:v>
                </c:pt>
                <c:pt idx="24818">
                  <c:v>2441.40625</c:v>
                </c:pt>
                <c:pt idx="24819">
                  <c:v>2441.40625</c:v>
                </c:pt>
                <c:pt idx="24820">
                  <c:v>2443.8476599999999</c:v>
                </c:pt>
                <c:pt idx="24821">
                  <c:v>2443.8476599999999</c:v>
                </c:pt>
                <c:pt idx="24822">
                  <c:v>2443.8476599999999</c:v>
                </c:pt>
                <c:pt idx="24823">
                  <c:v>2441.40625</c:v>
                </c:pt>
                <c:pt idx="24824">
                  <c:v>2441.40625</c:v>
                </c:pt>
                <c:pt idx="24825">
                  <c:v>2441.40625</c:v>
                </c:pt>
                <c:pt idx="24826">
                  <c:v>2441.40625</c:v>
                </c:pt>
                <c:pt idx="24827">
                  <c:v>2441.40625</c:v>
                </c:pt>
                <c:pt idx="24828">
                  <c:v>2441.40625</c:v>
                </c:pt>
                <c:pt idx="24829">
                  <c:v>2441.40625</c:v>
                </c:pt>
                <c:pt idx="24830">
                  <c:v>2441.40625</c:v>
                </c:pt>
                <c:pt idx="24831">
                  <c:v>2441.40625</c:v>
                </c:pt>
                <c:pt idx="24832">
                  <c:v>2441.40625</c:v>
                </c:pt>
                <c:pt idx="24833">
                  <c:v>2441.40625</c:v>
                </c:pt>
                <c:pt idx="24834">
                  <c:v>2443.8476599999999</c:v>
                </c:pt>
                <c:pt idx="24835">
                  <c:v>2441.40625</c:v>
                </c:pt>
                <c:pt idx="24836">
                  <c:v>2441.40625</c:v>
                </c:pt>
                <c:pt idx="24837">
                  <c:v>2441.40625</c:v>
                </c:pt>
                <c:pt idx="24838">
                  <c:v>2441.40625</c:v>
                </c:pt>
                <c:pt idx="24839">
                  <c:v>2443.8476599999999</c:v>
                </c:pt>
                <c:pt idx="24840">
                  <c:v>2443.8476599999999</c:v>
                </c:pt>
                <c:pt idx="24841">
                  <c:v>2443.8476599999999</c:v>
                </c:pt>
                <c:pt idx="24842">
                  <c:v>2443.8476599999999</c:v>
                </c:pt>
                <c:pt idx="24843">
                  <c:v>2441.40625</c:v>
                </c:pt>
                <c:pt idx="24844">
                  <c:v>2441.40625</c:v>
                </c:pt>
                <c:pt idx="24845">
                  <c:v>2441.40625</c:v>
                </c:pt>
                <c:pt idx="24846">
                  <c:v>2441.40625</c:v>
                </c:pt>
                <c:pt idx="24847">
                  <c:v>2443.8476599999999</c:v>
                </c:pt>
                <c:pt idx="24848">
                  <c:v>2443.8476599999999</c:v>
                </c:pt>
                <c:pt idx="24849">
                  <c:v>2441.40625</c:v>
                </c:pt>
                <c:pt idx="24850">
                  <c:v>2441.40625</c:v>
                </c:pt>
                <c:pt idx="24851">
                  <c:v>2443.8476599999999</c:v>
                </c:pt>
                <c:pt idx="24852">
                  <c:v>2443.8476599999999</c:v>
                </c:pt>
                <c:pt idx="24853">
                  <c:v>2441.40625</c:v>
                </c:pt>
                <c:pt idx="24854">
                  <c:v>2441.40625</c:v>
                </c:pt>
                <c:pt idx="24855">
                  <c:v>2443.8476599999999</c:v>
                </c:pt>
                <c:pt idx="24856">
                  <c:v>2443.8476599999999</c:v>
                </c:pt>
                <c:pt idx="24857">
                  <c:v>2441.40625</c:v>
                </c:pt>
                <c:pt idx="24858">
                  <c:v>2441.40625</c:v>
                </c:pt>
                <c:pt idx="24859">
                  <c:v>2441.40625</c:v>
                </c:pt>
                <c:pt idx="24860">
                  <c:v>2441.40625</c:v>
                </c:pt>
                <c:pt idx="24861">
                  <c:v>2441.40625</c:v>
                </c:pt>
                <c:pt idx="24862">
                  <c:v>2441.40625</c:v>
                </c:pt>
                <c:pt idx="24863">
                  <c:v>2441.40625</c:v>
                </c:pt>
                <c:pt idx="24864">
                  <c:v>2441.40625</c:v>
                </c:pt>
                <c:pt idx="24865">
                  <c:v>2441.40625</c:v>
                </c:pt>
                <c:pt idx="24866">
                  <c:v>2441.40625</c:v>
                </c:pt>
                <c:pt idx="24867">
                  <c:v>2443.8476599999999</c:v>
                </c:pt>
                <c:pt idx="24868">
                  <c:v>2441.40625</c:v>
                </c:pt>
                <c:pt idx="24869">
                  <c:v>2441.40625</c:v>
                </c:pt>
                <c:pt idx="24870">
                  <c:v>2441.40625</c:v>
                </c:pt>
                <c:pt idx="24871">
                  <c:v>2443.8476599999999</c:v>
                </c:pt>
                <c:pt idx="24872">
                  <c:v>2441.40625</c:v>
                </c:pt>
                <c:pt idx="24873">
                  <c:v>2441.40625</c:v>
                </c:pt>
                <c:pt idx="24874">
                  <c:v>2441.40625</c:v>
                </c:pt>
                <c:pt idx="24875">
                  <c:v>2441.40625</c:v>
                </c:pt>
                <c:pt idx="24876">
                  <c:v>2441.40625</c:v>
                </c:pt>
                <c:pt idx="24877">
                  <c:v>2443.8476599999999</c:v>
                </c:pt>
                <c:pt idx="24878">
                  <c:v>2441.40625</c:v>
                </c:pt>
                <c:pt idx="24879">
                  <c:v>2441.40625</c:v>
                </c:pt>
                <c:pt idx="24880">
                  <c:v>2443.8476599999999</c:v>
                </c:pt>
                <c:pt idx="24881">
                  <c:v>2441.40625</c:v>
                </c:pt>
                <c:pt idx="24882">
                  <c:v>2443.8476599999999</c:v>
                </c:pt>
                <c:pt idx="24883">
                  <c:v>2441.40625</c:v>
                </c:pt>
                <c:pt idx="24884">
                  <c:v>2441.40625</c:v>
                </c:pt>
                <c:pt idx="24885">
                  <c:v>2443.8476599999999</c:v>
                </c:pt>
                <c:pt idx="24886">
                  <c:v>2441.40625</c:v>
                </c:pt>
                <c:pt idx="24887">
                  <c:v>2441.40625</c:v>
                </c:pt>
                <c:pt idx="24888">
                  <c:v>2441.40625</c:v>
                </c:pt>
                <c:pt idx="24889">
                  <c:v>2441.40625</c:v>
                </c:pt>
                <c:pt idx="24890">
                  <c:v>2441.40625</c:v>
                </c:pt>
                <c:pt idx="24891">
                  <c:v>2443.8476599999999</c:v>
                </c:pt>
                <c:pt idx="24892">
                  <c:v>2441.40625</c:v>
                </c:pt>
                <c:pt idx="24893">
                  <c:v>2441.40625</c:v>
                </c:pt>
                <c:pt idx="24894">
                  <c:v>2441.40625</c:v>
                </c:pt>
                <c:pt idx="24895">
                  <c:v>2443.8476599999999</c:v>
                </c:pt>
                <c:pt idx="24896">
                  <c:v>2441.40625</c:v>
                </c:pt>
                <c:pt idx="24897">
                  <c:v>2441.40625</c:v>
                </c:pt>
                <c:pt idx="24898">
                  <c:v>2441.40625</c:v>
                </c:pt>
                <c:pt idx="24899">
                  <c:v>2441.40625</c:v>
                </c:pt>
                <c:pt idx="24900">
                  <c:v>2441.40625</c:v>
                </c:pt>
                <c:pt idx="24901">
                  <c:v>2443.8476599999999</c:v>
                </c:pt>
                <c:pt idx="24902">
                  <c:v>2441.40625</c:v>
                </c:pt>
                <c:pt idx="24903">
                  <c:v>2443.8476599999999</c:v>
                </c:pt>
                <c:pt idx="24904">
                  <c:v>2441.40625</c:v>
                </c:pt>
                <c:pt idx="24905">
                  <c:v>2441.40625</c:v>
                </c:pt>
                <c:pt idx="24906">
                  <c:v>2441.40625</c:v>
                </c:pt>
                <c:pt idx="24907">
                  <c:v>2441.40625</c:v>
                </c:pt>
                <c:pt idx="24908">
                  <c:v>2441.40625</c:v>
                </c:pt>
                <c:pt idx="24909">
                  <c:v>2441.40625</c:v>
                </c:pt>
                <c:pt idx="24910">
                  <c:v>2443.8476599999999</c:v>
                </c:pt>
                <c:pt idx="24911">
                  <c:v>2441.40625</c:v>
                </c:pt>
                <c:pt idx="24912">
                  <c:v>2441.40625</c:v>
                </c:pt>
                <c:pt idx="24913">
                  <c:v>2441.40625</c:v>
                </c:pt>
                <c:pt idx="24914">
                  <c:v>2441.40625</c:v>
                </c:pt>
                <c:pt idx="24915">
                  <c:v>2443.8476599999999</c:v>
                </c:pt>
                <c:pt idx="24916">
                  <c:v>2441.40625</c:v>
                </c:pt>
                <c:pt idx="24917">
                  <c:v>2441.40625</c:v>
                </c:pt>
                <c:pt idx="24918">
                  <c:v>2441.40625</c:v>
                </c:pt>
                <c:pt idx="24919">
                  <c:v>2443.8476599999999</c:v>
                </c:pt>
                <c:pt idx="24920">
                  <c:v>2443.8476599999999</c:v>
                </c:pt>
                <c:pt idx="24921">
                  <c:v>2441.40625</c:v>
                </c:pt>
                <c:pt idx="24922">
                  <c:v>2441.40625</c:v>
                </c:pt>
                <c:pt idx="24923">
                  <c:v>2443.8476599999999</c:v>
                </c:pt>
                <c:pt idx="24924">
                  <c:v>2441.40625</c:v>
                </c:pt>
                <c:pt idx="24925">
                  <c:v>2441.40625</c:v>
                </c:pt>
                <c:pt idx="24926">
                  <c:v>2441.40625</c:v>
                </c:pt>
                <c:pt idx="24927">
                  <c:v>2441.40625</c:v>
                </c:pt>
                <c:pt idx="24928">
                  <c:v>2441.40625</c:v>
                </c:pt>
                <c:pt idx="24929">
                  <c:v>2441.40625</c:v>
                </c:pt>
                <c:pt idx="24930">
                  <c:v>2443.8476599999999</c:v>
                </c:pt>
                <c:pt idx="24931">
                  <c:v>2441.40625</c:v>
                </c:pt>
                <c:pt idx="24932">
                  <c:v>2443.8476599999999</c:v>
                </c:pt>
                <c:pt idx="24933">
                  <c:v>2441.40625</c:v>
                </c:pt>
                <c:pt idx="24934">
                  <c:v>2443.8476599999999</c:v>
                </c:pt>
                <c:pt idx="24935">
                  <c:v>2441.40625</c:v>
                </c:pt>
                <c:pt idx="24936">
                  <c:v>2441.40625</c:v>
                </c:pt>
                <c:pt idx="24937">
                  <c:v>2441.40625</c:v>
                </c:pt>
                <c:pt idx="24938">
                  <c:v>2441.40625</c:v>
                </c:pt>
                <c:pt idx="24939">
                  <c:v>2443.8476599999999</c:v>
                </c:pt>
                <c:pt idx="24940">
                  <c:v>2441.40625</c:v>
                </c:pt>
                <c:pt idx="24941">
                  <c:v>2443.8476599999999</c:v>
                </c:pt>
                <c:pt idx="24942">
                  <c:v>2443.8476599999999</c:v>
                </c:pt>
                <c:pt idx="24943">
                  <c:v>2441.40625</c:v>
                </c:pt>
                <c:pt idx="24944">
                  <c:v>2441.40625</c:v>
                </c:pt>
                <c:pt idx="24945">
                  <c:v>2441.40625</c:v>
                </c:pt>
                <c:pt idx="24946">
                  <c:v>2441.40625</c:v>
                </c:pt>
                <c:pt idx="24947">
                  <c:v>2441.40625</c:v>
                </c:pt>
                <c:pt idx="24948">
                  <c:v>2441.40625</c:v>
                </c:pt>
                <c:pt idx="24949">
                  <c:v>2441.40625</c:v>
                </c:pt>
                <c:pt idx="24950">
                  <c:v>2441.40625</c:v>
                </c:pt>
                <c:pt idx="24951">
                  <c:v>2441.40625</c:v>
                </c:pt>
                <c:pt idx="24952">
                  <c:v>2441.40625</c:v>
                </c:pt>
                <c:pt idx="24953">
                  <c:v>2441.40625</c:v>
                </c:pt>
                <c:pt idx="24954">
                  <c:v>2441.40625</c:v>
                </c:pt>
                <c:pt idx="24955">
                  <c:v>2443.8476599999999</c:v>
                </c:pt>
                <c:pt idx="24956">
                  <c:v>2441.40625</c:v>
                </c:pt>
                <c:pt idx="24957">
                  <c:v>2441.40625</c:v>
                </c:pt>
                <c:pt idx="24958">
                  <c:v>2441.40625</c:v>
                </c:pt>
                <c:pt idx="24959">
                  <c:v>2441.40625</c:v>
                </c:pt>
                <c:pt idx="24960">
                  <c:v>2441.40625</c:v>
                </c:pt>
                <c:pt idx="24961">
                  <c:v>2443.8476599999999</c:v>
                </c:pt>
                <c:pt idx="24962">
                  <c:v>2441.40625</c:v>
                </c:pt>
                <c:pt idx="24963">
                  <c:v>2441.40625</c:v>
                </c:pt>
                <c:pt idx="24964">
                  <c:v>2443.8476599999999</c:v>
                </c:pt>
                <c:pt idx="24965">
                  <c:v>2441.40625</c:v>
                </c:pt>
                <c:pt idx="24966">
                  <c:v>2441.40625</c:v>
                </c:pt>
                <c:pt idx="24967">
                  <c:v>2441.40625</c:v>
                </c:pt>
                <c:pt idx="24968">
                  <c:v>2441.40625</c:v>
                </c:pt>
                <c:pt idx="24969">
                  <c:v>2441.40625</c:v>
                </c:pt>
                <c:pt idx="24970">
                  <c:v>2441.40625</c:v>
                </c:pt>
                <c:pt idx="24971">
                  <c:v>2441.40625</c:v>
                </c:pt>
                <c:pt idx="24972">
                  <c:v>2441.40625</c:v>
                </c:pt>
                <c:pt idx="24973">
                  <c:v>2441.40625</c:v>
                </c:pt>
                <c:pt idx="24974">
                  <c:v>2443.8476599999999</c:v>
                </c:pt>
                <c:pt idx="24975">
                  <c:v>2441.40625</c:v>
                </c:pt>
                <c:pt idx="24976">
                  <c:v>2441.40625</c:v>
                </c:pt>
                <c:pt idx="24977">
                  <c:v>2441.40625</c:v>
                </c:pt>
                <c:pt idx="24978">
                  <c:v>2441.40625</c:v>
                </c:pt>
                <c:pt idx="24979">
                  <c:v>2441.40625</c:v>
                </c:pt>
                <c:pt idx="24980">
                  <c:v>2441.40625</c:v>
                </c:pt>
                <c:pt idx="24981">
                  <c:v>2441.40625</c:v>
                </c:pt>
                <c:pt idx="24982">
                  <c:v>2441.40625</c:v>
                </c:pt>
                <c:pt idx="24983">
                  <c:v>2441.40625</c:v>
                </c:pt>
                <c:pt idx="24984">
                  <c:v>2441.40625</c:v>
                </c:pt>
                <c:pt idx="24985">
                  <c:v>2441.40625</c:v>
                </c:pt>
                <c:pt idx="24986">
                  <c:v>2443.8476599999999</c:v>
                </c:pt>
                <c:pt idx="24987">
                  <c:v>2441.40625</c:v>
                </c:pt>
                <c:pt idx="24988">
                  <c:v>2443.8476599999999</c:v>
                </c:pt>
                <c:pt idx="24989">
                  <c:v>2441.40625</c:v>
                </c:pt>
                <c:pt idx="24990">
                  <c:v>2441.40625</c:v>
                </c:pt>
                <c:pt idx="24991">
                  <c:v>2443.8476599999999</c:v>
                </c:pt>
                <c:pt idx="24992">
                  <c:v>2441.40625</c:v>
                </c:pt>
                <c:pt idx="24993">
                  <c:v>2441.40625</c:v>
                </c:pt>
                <c:pt idx="24994">
                  <c:v>2443.8476599999999</c:v>
                </c:pt>
                <c:pt idx="24995">
                  <c:v>2441.40625</c:v>
                </c:pt>
                <c:pt idx="24996">
                  <c:v>2443.8476599999999</c:v>
                </c:pt>
                <c:pt idx="24997">
                  <c:v>2441.40625</c:v>
                </c:pt>
                <c:pt idx="24998">
                  <c:v>2441.40625</c:v>
                </c:pt>
                <c:pt idx="24999">
                  <c:v>2443.8476599999999</c:v>
                </c:pt>
                <c:pt idx="25000">
                  <c:v>2441.40625</c:v>
                </c:pt>
                <c:pt idx="25001">
                  <c:v>2443.8476599999999</c:v>
                </c:pt>
                <c:pt idx="25002">
                  <c:v>2441.40625</c:v>
                </c:pt>
                <c:pt idx="25003">
                  <c:v>2441.40625</c:v>
                </c:pt>
                <c:pt idx="25004">
                  <c:v>2441.40625</c:v>
                </c:pt>
                <c:pt idx="25005">
                  <c:v>2441.40625</c:v>
                </c:pt>
                <c:pt idx="25006">
                  <c:v>2441.40625</c:v>
                </c:pt>
                <c:pt idx="25007">
                  <c:v>2441.40625</c:v>
                </c:pt>
                <c:pt idx="25008">
                  <c:v>2441.40625</c:v>
                </c:pt>
                <c:pt idx="25009">
                  <c:v>2441.40625</c:v>
                </c:pt>
                <c:pt idx="25010">
                  <c:v>2441.40625</c:v>
                </c:pt>
                <c:pt idx="25011">
                  <c:v>2443.8476599999999</c:v>
                </c:pt>
                <c:pt idx="25012">
                  <c:v>2441.40625</c:v>
                </c:pt>
                <c:pt idx="25013">
                  <c:v>2441.40625</c:v>
                </c:pt>
                <c:pt idx="25014">
                  <c:v>2441.40625</c:v>
                </c:pt>
                <c:pt idx="25015">
                  <c:v>2441.40625</c:v>
                </c:pt>
                <c:pt idx="25016">
                  <c:v>2443.8476599999999</c:v>
                </c:pt>
                <c:pt idx="25017">
                  <c:v>2443.8476599999999</c:v>
                </c:pt>
                <c:pt idx="25018">
                  <c:v>2443.8476599999999</c:v>
                </c:pt>
                <c:pt idx="25019">
                  <c:v>2441.40625</c:v>
                </c:pt>
                <c:pt idx="25020">
                  <c:v>2441.40625</c:v>
                </c:pt>
                <c:pt idx="25021">
                  <c:v>2441.40625</c:v>
                </c:pt>
                <c:pt idx="25022">
                  <c:v>2441.40625</c:v>
                </c:pt>
                <c:pt idx="25023">
                  <c:v>2441.40625</c:v>
                </c:pt>
                <c:pt idx="25024">
                  <c:v>2441.40625</c:v>
                </c:pt>
                <c:pt idx="25025">
                  <c:v>2441.40625</c:v>
                </c:pt>
                <c:pt idx="25026">
                  <c:v>2443.8476599999999</c:v>
                </c:pt>
                <c:pt idx="25027">
                  <c:v>2441.40625</c:v>
                </c:pt>
                <c:pt idx="25028">
                  <c:v>2441.40625</c:v>
                </c:pt>
                <c:pt idx="25029">
                  <c:v>2441.40625</c:v>
                </c:pt>
                <c:pt idx="25030">
                  <c:v>2441.40625</c:v>
                </c:pt>
                <c:pt idx="25031">
                  <c:v>2441.40625</c:v>
                </c:pt>
                <c:pt idx="25032">
                  <c:v>2441.40625</c:v>
                </c:pt>
                <c:pt idx="25033">
                  <c:v>2443.8476599999999</c:v>
                </c:pt>
                <c:pt idx="25034">
                  <c:v>2443.8476599999999</c:v>
                </c:pt>
                <c:pt idx="25035">
                  <c:v>2441.40625</c:v>
                </c:pt>
                <c:pt idx="25036">
                  <c:v>2441.40625</c:v>
                </c:pt>
                <c:pt idx="25037">
                  <c:v>2441.40625</c:v>
                </c:pt>
                <c:pt idx="25038">
                  <c:v>2441.40625</c:v>
                </c:pt>
                <c:pt idx="25039">
                  <c:v>2443.8476599999999</c:v>
                </c:pt>
                <c:pt idx="25040">
                  <c:v>2441.40625</c:v>
                </c:pt>
                <c:pt idx="25041">
                  <c:v>2441.40625</c:v>
                </c:pt>
                <c:pt idx="25042">
                  <c:v>2443.8476599999999</c:v>
                </c:pt>
                <c:pt idx="25043">
                  <c:v>2441.40625</c:v>
                </c:pt>
                <c:pt idx="25044">
                  <c:v>2441.40625</c:v>
                </c:pt>
                <c:pt idx="25045">
                  <c:v>2443.8476599999999</c:v>
                </c:pt>
                <c:pt idx="25046">
                  <c:v>2441.40625</c:v>
                </c:pt>
                <c:pt idx="25047">
                  <c:v>2441.40625</c:v>
                </c:pt>
                <c:pt idx="25048">
                  <c:v>2441.40625</c:v>
                </c:pt>
                <c:pt idx="25049">
                  <c:v>2441.40625</c:v>
                </c:pt>
                <c:pt idx="25050">
                  <c:v>2441.40625</c:v>
                </c:pt>
                <c:pt idx="25051">
                  <c:v>2441.40625</c:v>
                </c:pt>
                <c:pt idx="25052">
                  <c:v>2443.8476599999999</c:v>
                </c:pt>
                <c:pt idx="25053">
                  <c:v>2443.8476599999999</c:v>
                </c:pt>
                <c:pt idx="25054">
                  <c:v>2443.8476599999999</c:v>
                </c:pt>
                <c:pt idx="25055">
                  <c:v>2441.40625</c:v>
                </c:pt>
                <c:pt idx="25056">
                  <c:v>2441.40625</c:v>
                </c:pt>
                <c:pt idx="25057">
                  <c:v>2441.40625</c:v>
                </c:pt>
                <c:pt idx="25058">
                  <c:v>2443.8476599999999</c:v>
                </c:pt>
                <c:pt idx="25059">
                  <c:v>2441.40625</c:v>
                </c:pt>
                <c:pt idx="25060">
                  <c:v>2443.8476599999999</c:v>
                </c:pt>
                <c:pt idx="25061">
                  <c:v>2443.8476599999999</c:v>
                </c:pt>
                <c:pt idx="25062">
                  <c:v>2441.40625</c:v>
                </c:pt>
                <c:pt idx="25063">
                  <c:v>2443.8476599999999</c:v>
                </c:pt>
                <c:pt idx="25064">
                  <c:v>2441.40625</c:v>
                </c:pt>
                <c:pt idx="25065">
                  <c:v>2441.40625</c:v>
                </c:pt>
                <c:pt idx="25066">
                  <c:v>2441.40625</c:v>
                </c:pt>
                <c:pt idx="25067">
                  <c:v>2443.8476599999999</c:v>
                </c:pt>
                <c:pt idx="25068">
                  <c:v>2443.8476599999999</c:v>
                </c:pt>
                <c:pt idx="25069">
                  <c:v>2441.40625</c:v>
                </c:pt>
                <c:pt idx="25070">
                  <c:v>2441.40625</c:v>
                </c:pt>
                <c:pt idx="25071">
                  <c:v>2441.40625</c:v>
                </c:pt>
                <c:pt idx="25072">
                  <c:v>2441.40625</c:v>
                </c:pt>
                <c:pt idx="25073">
                  <c:v>2441.40625</c:v>
                </c:pt>
                <c:pt idx="25074">
                  <c:v>2443.8476599999999</c:v>
                </c:pt>
                <c:pt idx="25075">
                  <c:v>2441.40625</c:v>
                </c:pt>
                <c:pt idx="25076">
                  <c:v>2441.40625</c:v>
                </c:pt>
                <c:pt idx="25077">
                  <c:v>2441.40625</c:v>
                </c:pt>
                <c:pt idx="25078">
                  <c:v>2441.40625</c:v>
                </c:pt>
                <c:pt idx="25079">
                  <c:v>2441.40625</c:v>
                </c:pt>
                <c:pt idx="25080">
                  <c:v>2441.40625</c:v>
                </c:pt>
                <c:pt idx="25081">
                  <c:v>2441.40625</c:v>
                </c:pt>
                <c:pt idx="25082">
                  <c:v>2441.40625</c:v>
                </c:pt>
                <c:pt idx="25083">
                  <c:v>2441.40625</c:v>
                </c:pt>
                <c:pt idx="25084">
                  <c:v>2441.40625</c:v>
                </c:pt>
                <c:pt idx="25085">
                  <c:v>2441.40625</c:v>
                </c:pt>
                <c:pt idx="25086">
                  <c:v>2441.40625</c:v>
                </c:pt>
                <c:pt idx="25087">
                  <c:v>2441.40625</c:v>
                </c:pt>
                <c:pt idx="25088">
                  <c:v>2441.40625</c:v>
                </c:pt>
                <c:pt idx="25089">
                  <c:v>2441.40625</c:v>
                </c:pt>
                <c:pt idx="25090">
                  <c:v>2441.40625</c:v>
                </c:pt>
                <c:pt idx="25091">
                  <c:v>2441.40625</c:v>
                </c:pt>
                <c:pt idx="25092">
                  <c:v>2443.8476599999999</c:v>
                </c:pt>
                <c:pt idx="25093">
                  <c:v>2441.40625</c:v>
                </c:pt>
                <c:pt idx="25094">
                  <c:v>2441.40625</c:v>
                </c:pt>
                <c:pt idx="25095">
                  <c:v>2441.40625</c:v>
                </c:pt>
                <c:pt idx="25096">
                  <c:v>2441.40625</c:v>
                </c:pt>
                <c:pt idx="25097">
                  <c:v>2441.40625</c:v>
                </c:pt>
                <c:pt idx="25098">
                  <c:v>2443.8476599999999</c:v>
                </c:pt>
                <c:pt idx="25099">
                  <c:v>2441.40625</c:v>
                </c:pt>
                <c:pt idx="25100">
                  <c:v>2441.40625</c:v>
                </c:pt>
                <c:pt idx="25101">
                  <c:v>2441.40625</c:v>
                </c:pt>
                <c:pt idx="25102">
                  <c:v>2441.40625</c:v>
                </c:pt>
                <c:pt idx="25103">
                  <c:v>2441.40625</c:v>
                </c:pt>
                <c:pt idx="25104">
                  <c:v>2443.8476599999999</c:v>
                </c:pt>
                <c:pt idx="25105">
                  <c:v>2443.8476599999999</c:v>
                </c:pt>
                <c:pt idx="25106">
                  <c:v>2441.40625</c:v>
                </c:pt>
                <c:pt idx="25107">
                  <c:v>2441.40625</c:v>
                </c:pt>
                <c:pt idx="25108">
                  <c:v>2441.40625</c:v>
                </c:pt>
                <c:pt idx="25109">
                  <c:v>2441.40625</c:v>
                </c:pt>
                <c:pt idx="25110">
                  <c:v>2441.40625</c:v>
                </c:pt>
                <c:pt idx="25111">
                  <c:v>2441.40625</c:v>
                </c:pt>
                <c:pt idx="25112">
                  <c:v>2441.40625</c:v>
                </c:pt>
                <c:pt idx="25113">
                  <c:v>2441.40625</c:v>
                </c:pt>
                <c:pt idx="25114">
                  <c:v>2441.40625</c:v>
                </c:pt>
                <c:pt idx="25115">
                  <c:v>2441.40625</c:v>
                </c:pt>
                <c:pt idx="25116">
                  <c:v>2443.8476599999999</c:v>
                </c:pt>
                <c:pt idx="25117">
                  <c:v>2441.40625</c:v>
                </c:pt>
                <c:pt idx="25118">
                  <c:v>2443.8476599999999</c:v>
                </c:pt>
                <c:pt idx="25119">
                  <c:v>2441.40625</c:v>
                </c:pt>
                <c:pt idx="25120">
                  <c:v>2441.40625</c:v>
                </c:pt>
                <c:pt idx="25121">
                  <c:v>2441.40625</c:v>
                </c:pt>
                <c:pt idx="25122">
                  <c:v>2443.8476599999999</c:v>
                </c:pt>
                <c:pt idx="25123">
                  <c:v>2441.40625</c:v>
                </c:pt>
                <c:pt idx="25124">
                  <c:v>2441.40625</c:v>
                </c:pt>
                <c:pt idx="25125">
                  <c:v>2441.40625</c:v>
                </c:pt>
                <c:pt idx="25126">
                  <c:v>2441.40625</c:v>
                </c:pt>
                <c:pt idx="25127">
                  <c:v>2441.40625</c:v>
                </c:pt>
                <c:pt idx="25128">
                  <c:v>2441.40625</c:v>
                </c:pt>
                <c:pt idx="25129">
                  <c:v>2441.40625</c:v>
                </c:pt>
                <c:pt idx="25130">
                  <c:v>2441.40625</c:v>
                </c:pt>
                <c:pt idx="25131">
                  <c:v>2441.40625</c:v>
                </c:pt>
                <c:pt idx="25132">
                  <c:v>2441.40625</c:v>
                </c:pt>
                <c:pt idx="25133">
                  <c:v>2441.40625</c:v>
                </c:pt>
                <c:pt idx="25134">
                  <c:v>2443.8476599999999</c:v>
                </c:pt>
                <c:pt idx="25135">
                  <c:v>2441.40625</c:v>
                </c:pt>
                <c:pt idx="25136">
                  <c:v>2441.40625</c:v>
                </c:pt>
                <c:pt idx="25137">
                  <c:v>2441.40625</c:v>
                </c:pt>
                <c:pt idx="25138">
                  <c:v>2441.40625</c:v>
                </c:pt>
                <c:pt idx="25139">
                  <c:v>2443.8476599999999</c:v>
                </c:pt>
                <c:pt idx="25140">
                  <c:v>2441.40625</c:v>
                </c:pt>
                <c:pt idx="25141">
                  <c:v>2441.40625</c:v>
                </c:pt>
                <c:pt idx="25142">
                  <c:v>2441.40625</c:v>
                </c:pt>
                <c:pt idx="25143">
                  <c:v>2441.40625</c:v>
                </c:pt>
                <c:pt idx="25144">
                  <c:v>2443.8476599999999</c:v>
                </c:pt>
                <c:pt idx="25145">
                  <c:v>2441.40625</c:v>
                </c:pt>
                <c:pt idx="25146">
                  <c:v>2441.40625</c:v>
                </c:pt>
                <c:pt idx="25147">
                  <c:v>2443.8476599999999</c:v>
                </c:pt>
                <c:pt idx="25148">
                  <c:v>2441.40625</c:v>
                </c:pt>
                <c:pt idx="25149">
                  <c:v>2443.8476599999999</c:v>
                </c:pt>
                <c:pt idx="25150">
                  <c:v>2441.40625</c:v>
                </c:pt>
                <c:pt idx="25151">
                  <c:v>2441.40625</c:v>
                </c:pt>
                <c:pt idx="25152">
                  <c:v>2441.40625</c:v>
                </c:pt>
                <c:pt idx="25153">
                  <c:v>2441.40625</c:v>
                </c:pt>
                <c:pt idx="25154">
                  <c:v>2443.8476599999999</c:v>
                </c:pt>
                <c:pt idx="25155">
                  <c:v>2441.40625</c:v>
                </c:pt>
                <c:pt idx="25156">
                  <c:v>2441.40625</c:v>
                </c:pt>
                <c:pt idx="25157">
                  <c:v>2441.40625</c:v>
                </c:pt>
                <c:pt idx="25158">
                  <c:v>2443.8476599999999</c:v>
                </c:pt>
                <c:pt idx="25159">
                  <c:v>2441.40625</c:v>
                </c:pt>
                <c:pt idx="25160">
                  <c:v>2443.8476599999999</c:v>
                </c:pt>
                <c:pt idx="25161">
                  <c:v>2441.40625</c:v>
                </c:pt>
                <c:pt idx="25162">
                  <c:v>2441.40625</c:v>
                </c:pt>
                <c:pt idx="25163">
                  <c:v>2441.40625</c:v>
                </c:pt>
                <c:pt idx="25164">
                  <c:v>2443.8476599999999</c:v>
                </c:pt>
                <c:pt idx="25165">
                  <c:v>2441.40625</c:v>
                </c:pt>
                <c:pt idx="25166">
                  <c:v>2443.8476599999999</c:v>
                </c:pt>
                <c:pt idx="25167">
                  <c:v>2441.40625</c:v>
                </c:pt>
                <c:pt idx="25168">
                  <c:v>2441.40625</c:v>
                </c:pt>
                <c:pt idx="25169">
                  <c:v>2441.40625</c:v>
                </c:pt>
                <c:pt idx="25170">
                  <c:v>2441.40625</c:v>
                </c:pt>
                <c:pt idx="25171">
                  <c:v>2443.8476599999999</c:v>
                </c:pt>
                <c:pt idx="25172">
                  <c:v>2443.8476599999999</c:v>
                </c:pt>
                <c:pt idx="25173">
                  <c:v>2441.40625</c:v>
                </c:pt>
                <c:pt idx="25174">
                  <c:v>2443.8476599999999</c:v>
                </c:pt>
                <c:pt idx="25175">
                  <c:v>2441.40625</c:v>
                </c:pt>
                <c:pt idx="25176">
                  <c:v>2441.40625</c:v>
                </c:pt>
                <c:pt idx="25177">
                  <c:v>2441.40625</c:v>
                </c:pt>
                <c:pt idx="25178">
                  <c:v>2441.40625</c:v>
                </c:pt>
                <c:pt idx="25179">
                  <c:v>2441.40625</c:v>
                </c:pt>
                <c:pt idx="25180">
                  <c:v>2441.40625</c:v>
                </c:pt>
                <c:pt idx="25181">
                  <c:v>2441.40625</c:v>
                </c:pt>
                <c:pt idx="25182">
                  <c:v>2441.40625</c:v>
                </c:pt>
                <c:pt idx="25183">
                  <c:v>2441.40625</c:v>
                </c:pt>
                <c:pt idx="25184">
                  <c:v>2441.40625</c:v>
                </c:pt>
                <c:pt idx="25185">
                  <c:v>2441.40625</c:v>
                </c:pt>
                <c:pt idx="25186">
                  <c:v>2443.8476599999999</c:v>
                </c:pt>
                <c:pt idx="25187">
                  <c:v>2441.40625</c:v>
                </c:pt>
                <c:pt idx="25188">
                  <c:v>2441.40625</c:v>
                </c:pt>
                <c:pt idx="25189">
                  <c:v>2441.40625</c:v>
                </c:pt>
                <c:pt idx="25190">
                  <c:v>2441.40625</c:v>
                </c:pt>
                <c:pt idx="25191">
                  <c:v>2441.40625</c:v>
                </c:pt>
                <c:pt idx="25192">
                  <c:v>2441.40625</c:v>
                </c:pt>
                <c:pt idx="25193">
                  <c:v>2441.40625</c:v>
                </c:pt>
                <c:pt idx="25194">
                  <c:v>2441.40625</c:v>
                </c:pt>
                <c:pt idx="25195">
                  <c:v>2441.40625</c:v>
                </c:pt>
                <c:pt idx="25196">
                  <c:v>2443.8476599999999</c:v>
                </c:pt>
                <c:pt idx="25197">
                  <c:v>2441.40625</c:v>
                </c:pt>
                <c:pt idx="25198">
                  <c:v>2441.40625</c:v>
                </c:pt>
                <c:pt idx="25199">
                  <c:v>2441.40625</c:v>
                </c:pt>
                <c:pt idx="25200">
                  <c:v>2443.8476599999999</c:v>
                </c:pt>
                <c:pt idx="25201">
                  <c:v>2441.40625</c:v>
                </c:pt>
                <c:pt idx="25202">
                  <c:v>2441.40625</c:v>
                </c:pt>
                <c:pt idx="25203">
                  <c:v>2441.40625</c:v>
                </c:pt>
                <c:pt idx="25204">
                  <c:v>2441.40625</c:v>
                </c:pt>
                <c:pt idx="25205">
                  <c:v>2441.40625</c:v>
                </c:pt>
                <c:pt idx="25206">
                  <c:v>2443.8476599999999</c:v>
                </c:pt>
                <c:pt idx="25207">
                  <c:v>2441.40625</c:v>
                </c:pt>
                <c:pt idx="25208">
                  <c:v>2441.40625</c:v>
                </c:pt>
                <c:pt idx="25209">
                  <c:v>2441.40625</c:v>
                </c:pt>
                <c:pt idx="25210">
                  <c:v>2441.40625</c:v>
                </c:pt>
                <c:pt idx="25211">
                  <c:v>2443.8476599999999</c:v>
                </c:pt>
                <c:pt idx="25212">
                  <c:v>2441.40625</c:v>
                </c:pt>
                <c:pt idx="25213">
                  <c:v>2441.40625</c:v>
                </c:pt>
                <c:pt idx="25214">
                  <c:v>2441.40625</c:v>
                </c:pt>
                <c:pt idx="25215">
                  <c:v>2441.40625</c:v>
                </c:pt>
                <c:pt idx="25216">
                  <c:v>2441.40625</c:v>
                </c:pt>
                <c:pt idx="25217">
                  <c:v>2441.40625</c:v>
                </c:pt>
                <c:pt idx="25218">
                  <c:v>2441.40625</c:v>
                </c:pt>
                <c:pt idx="25219">
                  <c:v>2441.40625</c:v>
                </c:pt>
                <c:pt idx="25220">
                  <c:v>2441.40625</c:v>
                </c:pt>
                <c:pt idx="25221">
                  <c:v>2441.40625</c:v>
                </c:pt>
                <c:pt idx="25222">
                  <c:v>2441.40625</c:v>
                </c:pt>
                <c:pt idx="25223">
                  <c:v>2441.40625</c:v>
                </c:pt>
                <c:pt idx="25224">
                  <c:v>2441.40625</c:v>
                </c:pt>
                <c:pt idx="25225">
                  <c:v>2441.40625</c:v>
                </c:pt>
                <c:pt idx="25226">
                  <c:v>2441.40625</c:v>
                </c:pt>
                <c:pt idx="25227">
                  <c:v>2441.40625</c:v>
                </c:pt>
                <c:pt idx="25228">
                  <c:v>2441.40625</c:v>
                </c:pt>
                <c:pt idx="25229">
                  <c:v>2441.40625</c:v>
                </c:pt>
                <c:pt idx="25230">
                  <c:v>2441.40625</c:v>
                </c:pt>
                <c:pt idx="25231">
                  <c:v>2441.40625</c:v>
                </c:pt>
                <c:pt idx="25232">
                  <c:v>2441.40625</c:v>
                </c:pt>
                <c:pt idx="25233">
                  <c:v>2441.40625</c:v>
                </c:pt>
                <c:pt idx="25234">
                  <c:v>2441.40625</c:v>
                </c:pt>
                <c:pt idx="25235">
                  <c:v>2441.40625</c:v>
                </c:pt>
                <c:pt idx="25236">
                  <c:v>2441.40625</c:v>
                </c:pt>
                <c:pt idx="25237">
                  <c:v>2441.40625</c:v>
                </c:pt>
                <c:pt idx="25238">
                  <c:v>2441.40625</c:v>
                </c:pt>
                <c:pt idx="25239">
                  <c:v>2441.40625</c:v>
                </c:pt>
                <c:pt idx="25240">
                  <c:v>2441.40625</c:v>
                </c:pt>
                <c:pt idx="25241">
                  <c:v>2441.40625</c:v>
                </c:pt>
                <c:pt idx="25242">
                  <c:v>2443.8476599999999</c:v>
                </c:pt>
                <c:pt idx="25243">
                  <c:v>2441.40625</c:v>
                </c:pt>
                <c:pt idx="25244">
                  <c:v>2443.8476599999999</c:v>
                </c:pt>
                <c:pt idx="25245">
                  <c:v>2443.8476599999999</c:v>
                </c:pt>
                <c:pt idx="25246">
                  <c:v>2443.8476599999999</c:v>
                </c:pt>
                <c:pt idx="25247">
                  <c:v>2441.40625</c:v>
                </c:pt>
                <c:pt idx="25248">
                  <c:v>2443.8476599999999</c:v>
                </c:pt>
                <c:pt idx="25249">
                  <c:v>2441.40625</c:v>
                </c:pt>
                <c:pt idx="25250">
                  <c:v>2441.40625</c:v>
                </c:pt>
                <c:pt idx="25251">
                  <c:v>2441.40625</c:v>
                </c:pt>
                <c:pt idx="25252">
                  <c:v>2441.40625</c:v>
                </c:pt>
                <c:pt idx="25253">
                  <c:v>2443.8476599999999</c:v>
                </c:pt>
                <c:pt idx="25254">
                  <c:v>2441.40625</c:v>
                </c:pt>
                <c:pt idx="25255">
                  <c:v>2441.40625</c:v>
                </c:pt>
                <c:pt idx="25256">
                  <c:v>2441.40625</c:v>
                </c:pt>
                <c:pt idx="25257">
                  <c:v>2441.40625</c:v>
                </c:pt>
                <c:pt idx="25258">
                  <c:v>2441.40625</c:v>
                </c:pt>
                <c:pt idx="25259">
                  <c:v>2441.40625</c:v>
                </c:pt>
                <c:pt idx="25260">
                  <c:v>2441.40625</c:v>
                </c:pt>
                <c:pt idx="25261">
                  <c:v>2441.40625</c:v>
                </c:pt>
                <c:pt idx="25262">
                  <c:v>2441.40625</c:v>
                </c:pt>
                <c:pt idx="25263">
                  <c:v>2443.8476599999999</c:v>
                </c:pt>
                <c:pt idx="25264">
                  <c:v>2441.40625</c:v>
                </c:pt>
                <c:pt idx="25265">
                  <c:v>2441.40625</c:v>
                </c:pt>
                <c:pt idx="25266">
                  <c:v>2443.8476599999999</c:v>
                </c:pt>
                <c:pt idx="25267">
                  <c:v>2441.40625</c:v>
                </c:pt>
                <c:pt idx="25268">
                  <c:v>2441.40625</c:v>
                </c:pt>
                <c:pt idx="25269">
                  <c:v>2441.40625</c:v>
                </c:pt>
                <c:pt idx="25270">
                  <c:v>2441.40625</c:v>
                </c:pt>
                <c:pt idx="25271">
                  <c:v>2443.8476599999999</c:v>
                </c:pt>
                <c:pt idx="25272">
                  <c:v>2441.40625</c:v>
                </c:pt>
                <c:pt idx="25273">
                  <c:v>2441.40625</c:v>
                </c:pt>
                <c:pt idx="25274">
                  <c:v>2441.40625</c:v>
                </c:pt>
                <c:pt idx="25275">
                  <c:v>2443.8476599999999</c:v>
                </c:pt>
                <c:pt idx="25276">
                  <c:v>2443.8476599999999</c:v>
                </c:pt>
                <c:pt idx="25277">
                  <c:v>2441.40625</c:v>
                </c:pt>
                <c:pt idx="25278">
                  <c:v>2441.40625</c:v>
                </c:pt>
                <c:pt idx="25279">
                  <c:v>2441.40625</c:v>
                </c:pt>
                <c:pt idx="25280">
                  <c:v>2443.8476599999999</c:v>
                </c:pt>
                <c:pt idx="25281">
                  <c:v>2441.40625</c:v>
                </c:pt>
                <c:pt idx="25282">
                  <c:v>2443.8476599999999</c:v>
                </c:pt>
                <c:pt idx="25283">
                  <c:v>2441.40625</c:v>
                </c:pt>
                <c:pt idx="25284">
                  <c:v>2441.40625</c:v>
                </c:pt>
                <c:pt idx="25285">
                  <c:v>2441.40625</c:v>
                </c:pt>
                <c:pt idx="25286">
                  <c:v>2443.8476599999999</c:v>
                </c:pt>
                <c:pt idx="25287">
                  <c:v>2443.8476599999999</c:v>
                </c:pt>
                <c:pt idx="25288">
                  <c:v>2441.40625</c:v>
                </c:pt>
                <c:pt idx="25289">
                  <c:v>2441.40625</c:v>
                </c:pt>
                <c:pt idx="25290">
                  <c:v>2441.40625</c:v>
                </c:pt>
                <c:pt idx="25291">
                  <c:v>2441.40625</c:v>
                </c:pt>
                <c:pt idx="25292">
                  <c:v>2443.8476599999999</c:v>
                </c:pt>
                <c:pt idx="25293">
                  <c:v>2441.40625</c:v>
                </c:pt>
                <c:pt idx="25294">
                  <c:v>2441.40625</c:v>
                </c:pt>
                <c:pt idx="25295">
                  <c:v>2443.8476599999999</c:v>
                </c:pt>
                <c:pt idx="25296">
                  <c:v>2441.40625</c:v>
                </c:pt>
                <c:pt idx="25297">
                  <c:v>2441.40625</c:v>
                </c:pt>
                <c:pt idx="25298">
                  <c:v>2441.40625</c:v>
                </c:pt>
                <c:pt idx="25299">
                  <c:v>2441.40625</c:v>
                </c:pt>
                <c:pt idx="25300">
                  <c:v>2441.40625</c:v>
                </c:pt>
                <c:pt idx="25301">
                  <c:v>2441.40625</c:v>
                </c:pt>
                <c:pt idx="25302">
                  <c:v>2441.40625</c:v>
                </c:pt>
                <c:pt idx="25303">
                  <c:v>2443.8476599999999</c:v>
                </c:pt>
                <c:pt idx="25304">
                  <c:v>2441.40625</c:v>
                </c:pt>
                <c:pt idx="25305">
                  <c:v>2441.40625</c:v>
                </c:pt>
                <c:pt idx="25306">
                  <c:v>2443.8476599999999</c:v>
                </c:pt>
                <c:pt idx="25307">
                  <c:v>2441.40625</c:v>
                </c:pt>
                <c:pt idx="25308">
                  <c:v>2443.8476599999999</c:v>
                </c:pt>
                <c:pt idx="25309">
                  <c:v>2441.40625</c:v>
                </c:pt>
                <c:pt idx="25310">
                  <c:v>2441.40625</c:v>
                </c:pt>
                <c:pt idx="25311">
                  <c:v>2441.40625</c:v>
                </c:pt>
                <c:pt idx="25312">
                  <c:v>2443.8476599999999</c:v>
                </c:pt>
                <c:pt idx="25313">
                  <c:v>2441.40625</c:v>
                </c:pt>
                <c:pt idx="25314">
                  <c:v>2441.40625</c:v>
                </c:pt>
                <c:pt idx="25315">
                  <c:v>2441.40625</c:v>
                </c:pt>
                <c:pt idx="25316">
                  <c:v>2441.40625</c:v>
                </c:pt>
                <c:pt idx="25317">
                  <c:v>2443.8476599999999</c:v>
                </c:pt>
                <c:pt idx="25318">
                  <c:v>2441.40625</c:v>
                </c:pt>
                <c:pt idx="25319">
                  <c:v>2441.40625</c:v>
                </c:pt>
                <c:pt idx="25320">
                  <c:v>2441.40625</c:v>
                </c:pt>
                <c:pt idx="25321">
                  <c:v>2441.40625</c:v>
                </c:pt>
                <c:pt idx="25322">
                  <c:v>2441.40625</c:v>
                </c:pt>
                <c:pt idx="25323">
                  <c:v>2441.40625</c:v>
                </c:pt>
                <c:pt idx="25324">
                  <c:v>2441.40625</c:v>
                </c:pt>
                <c:pt idx="25325">
                  <c:v>2441.40625</c:v>
                </c:pt>
                <c:pt idx="25326">
                  <c:v>2443.8476599999999</c:v>
                </c:pt>
                <c:pt idx="25327">
                  <c:v>2441.40625</c:v>
                </c:pt>
                <c:pt idx="25328">
                  <c:v>2443.8476599999999</c:v>
                </c:pt>
                <c:pt idx="25329">
                  <c:v>2443.8476599999999</c:v>
                </c:pt>
                <c:pt idx="25330">
                  <c:v>2441.40625</c:v>
                </c:pt>
                <c:pt idx="25331">
                  <c:v>2441.40625</c:v>
                </c:pt>
                <c:pt idx="25332">
                  <c:v>2441.40625</c:v>
                </c:pt>
                <c:pt idx="25333">
                  <c:v>2441.40625</c:v>
                </c:pt>
                <c:pt idx="25334">
                  <c:v>2443.8476599999999</c:v>
                </c:pt>
                <c:pt idx="25335">
                  <c:v>2443.8476599999999</c:v>
                </c:pt>
                <c:pt idx="25336">
                  <c:v>2443.8476599999999</c:v>
                </c:pt>
                <c:pt idx="25337">
                  <c:v>2441.40625</c:v>
                </c:pt>
                <c:pt idx="25338">
                  <c:v>2441.40625</c:v>
                </c:pt>
                <c:pt idx="25339">
                  <c:v>2441.40625</c:v>
                </c:pt>
                <c:pt idx="25340">
                  <c:v>2441.40625</c:v>
                </c:pt>
                <c:pt idx="25341">
                  <c:v>2443.8476599999999</c:v>
                </c:pt>
                <c:pt idx="25342">
                  <c:v>2441.40625</c:v>
                </c:pt>
                <c:pt idx="25343">
                  <c:v>2441.40625</c:v>
                </c:pt>
                <c:pt idx="25344">
                  <c:v>2441.40625</c:v>
                </c:pt>
                <c:pt idx="25345">
                  <c:v>2443.8476599999999</c:v>
                </c:pt>
                <c:pt idx="25346">
                  <c:v>2441.40625</c:v>
                </c:pt>
                <c:pt idx="25347">
                  <c:v>2441.40625</c:v>
                </c:pt>
                <c:pt idx="25348">
                  <c:v>2441.40625</c:v>
                </c:pt>
                <c:pt idx="25349">
                  <c:v>2441.40625</c:v>
                </c:pt>
                <c:pt idx="25350">
                  <c:v>2441.40625</c:v>
                </c:pt>
                <c:pt idx="25351">
                  <c:v>2441.40625</c:v>
                </c:pt>
                <c:pt idx="25352">
                  <c:v>2441.40625</c:v>
                </c:pt>
                <c:pt idx="25353">
                  <c:v>2441.40625</c:v>
                </c:pt>
                <c:pt idx="25354">
                  <c:v>2441.40625</c:v>
                </c:pt>
                <c:pt idx="25355">
                  <c:v>2441.40625</c:v>
                </c:pt>
                <c:pt idx="25356">
                  <c:v>2441.40625</c:v>
                </c:pt>
                <c:pt idx="25357">
                  <c:v>2441.40625</c:v>
                </c:pt>
                <c:pt idx="25358">
                  <c:v>2441.40625</c:v>
                </c:pt>
                <c:pt idx="25359">
                  <c:v>2441.40625</c:v>
                </c:pt>
                <c:pt idx="25360">
                  <c:v>2441.40625</c:v>
                </c:pt>
                <c:pt idx="25361">
                  <c:v>2441.40625</c:v>
                </c:pt>
                <c:pt idx="25362">
                  <c:v>2441.40625</c:v>
                </c:pt>
                <c:pt idx="25363">
                  <c:v>2441.40625</c:v>
                </c:pt>
                <c:pt idx="25364">
                  <c:v>2441.40625</c:v>
                </c:pt>
                <c:pt idx="25365">
                  <c:v>2441.40625</c:v>
                </c:pt>
                <c:pt idx="25366">
                  <c:v>2443.8476599999999</c:v>
                </c:pt>
                <c:pt idx="25367">
                  <c:v>2441.40625</c:v>
                </c:pt>
                <c:pt idx="25368">
                  <c:v>2443.8476599999999</c:v>
                </c:pt>
                <c:pt idx="25369">
                  <c:v>2441.40625</c:v>
                </c:pt>
                <c:pt idx="25370">
                  <c:v>2441.40625</c:v>
                </c:pt>
                <c:pt idx="25371">
                  <c:v>2443.8476599999999</c:v>
                </c:pt>
                <c:pt idx="25372">
                  <c:v>2441.40625</c:v>
                </c:pt>
                <c:pt idx="25373">
                  <c:v>2441.40625</c:v>
                </c:pt>
                <c:pt idx="25374">
                  <c:v>2441.40625</c:v>
                </c:pt>
                <c:pt idx="25375">
                  <c:v>2441.40625</c:v>
                </c:pt>
                <c:pt idx="25376">
                  <c:v>2441.40625</c:v>
                </c:pt>
                <c:pt idx="25377">
                  <c:v>2441.40625</c:v>
                </c:pt>
                <c:pt idx="25378">
                  <c:v>2441.40625</c:v>
                </c:pt>
                <c:pt idx="25379">
                  <c:v>2441.40625</c:v>
                </c:pt>
                <c:pt idx="25380">
                  <c:v>2441.40625</c:v>
                </c:pt>
                <c:pt idx="25381">
                  <c:v>2441.40625</c:v>
                </c:pt>
                <c:pt idx="25382">
                  <c:v>2441.40625</c:v>
                </c:pt>
                <c:pt idx="25383">
                  <c:v>2441.40625</c:v>
                </c:pt>
                <c:pt idx="25384">
                  <c:v>2443.8476599999999</c:v>
                </c:pt>
                <c:pt idx="25385">
                  <c:v>2441.40625</c:v>
                </c:pt>
                <c:pt idx="25386">
                  <c:v>2441.40625</c:v>
                </c:pt>
                <c:pt idx="25387">
                  <c:v>2443.8476599999999</c:v>
                </c:pt>
                <c:pt idx="25388">
                  <c:v>2441.40625</c:v>
                </c:pt>
                <c:pt idx="25389">
                  <c:v>2441.40625</c:v>
                </c:pt>
                <c:pt idx="25390">
                  <c:v>2441.40625</c:v>
                </c:pt>
                <c:pt idx="25391">
                  <c:v>2441.40625</c:v>
                </c:pt>
                <c:pt idx="25392">
                  <c:v>2441.40625</c:v>
                </c:pt>
                <c:pt idx="25393">
                  <c:v>2441.40625</c:v>
                </c:pt>
                <c:pt idx="25394">
                  <c:v>2441.40625</c:v>
                </c:pt>
                <c:pt idx="25395">
                  <c:v>2441.40625</c:v>
                </c:pt>
                <c:pt idx="25396">
                  <c:v>2441.40625</c:v>
                </c:pt>
                <c:pt idx="25397">
                  <c:v>2441.40625</c:v>
                </c:pt>
                <c:pt idx="25398">
                  <c:v>2443.8476599999999</c:v>
                </c:pt>
                <c:pt idx="25399">
                  <c:v>2441.40625</c:v>
                </c:pt>
                <c:pt idx="25400">
                  <c:v>2441.40625</c:v>
                </c:pt>
                <c:pt idx="25401">
                  <c:v>2443.8476599999999</c:v>
                </c:pt>
                <c:pt idx="25402">
                  <c:v>2441.40625</c:v>
                </c:pt>
                <c:pt idx="25403">
                  <c:v>2443.8476599999999</c:v>
                </c:pt>
                <c:pt idx="25404">
                  <c:v>2441.40625</c:v>
                </c:pt>
                <c:pt idx="25405">
                  <c:v>2441.40625</c:v>
                </c:pt>
                <c:pt idx="25406">
                  <c:v>2441.40625</c:v>
                </c:pt>
                <c:pt idx="25407">
                  <c:v>2441.40625</c:v>
                </c:pt>
                <c:pt idx="25408">
                  <c:v>2441.40625</c:v>
                </c:pt>
                <c:pt idx="25409">
                  <c:v>2441.40625</c:v>
                </c:pt>
                <c:pt idx="25410">
                  <c:v>2441.40625</c:v>
                </c:pt>
                <c:pt idx="25411">
                  <c:v>2441.40625</c:v>
                </c:pt>
                <c:pt idx="25412">
                  <c:v>2441.40625</c:v>
                </c:pt>
                <c:pt idx="25413">
                  <c:v>2441.40625</c:v>
                </c:pt>
                <c:pt idx="25414">
                  <c:v>2441.40625</c:v>
                </c:pt>
                <c:pt idx="25415">
                  <c:v>2441.40625</c:v>
                </c:pt>
                <c:pt idx="25416">
                  <c:v>2441.40625</c:v>
                </c:pt>
                <c:pt idx="25417">
                  <c:v>2441.40625</c:v>
                </c:pt>
                <c:pt idx="25418">
                  <c:v>2441.40625</c:v>
                </c:pt>
                <c:pt idx="25419">
                  <c:v>2441.40625</c:v>
                </c:pt>
                <c:pt idx="25420">
                  <c:v>2441.40625</c:v>
                </c:pt>
                <c:pt idx="25421">
                  <c:v>2441.40625</c:v>
                </c:pt>
                <c:pt idx="25422">
                  <c:v>2443.8476599999999</c:v>
                </c:pt>
                <c:pt idx="25423">
                  <c:v>2441.40625</c:v>
                </c:pt>
                <c:pt idx="25424">
                  <c:v>2441.40625</c:v>
                </c:pt>
                <c:pt idx="25425">
                  <c:v>2441.40625</c:v>
                </c:pt>
                <c:pt idx="25426">
                  <c:v>2441.40625</c:v>
                </c:pt>
                <c:pt idx="25427">
                  <c:v>2441.40625</c:v>
                </c:pt>
                <c:pt idx="25428">
                  <c:v>2441.40625</c:v>
                </c:pt>
                <c:pt idx="25429">
                  <c:v>2441.40625</c:v>
                </c:pt>
                <c:pt idx="25430">
                  <c:v>2441.40625</c:v>
                </c:pt>
                <c:pt idx="25431">
                  <c:v>2441.40625</c:v>
                </c:pt>
                <c:pt idx="25432">
                  <c:v>2441.40625</c:v>
                </c:pt>
                <c:pt idx="25433">
                  <c:v>2441.40625</c:v>
                </c:pt>
                <c:pt idx="25434">
                  <c:v>2441.40625</c:v>
                </c:pt>
                <c:pt idx="25435">
                  <c:v>2443.8476599999999</c:v>
                </c:pt>
                <c:pt idx="25436">
                  <c:v>2441.40625</c:v>
                </c:pt>
                <c:pt idx="25437">
                  <c:v>2441.40625</c:v>
                </c:pt>
                <c:pt idx="25438">
                  <c:v>2441.40625</c:v>
                </c:pt>
                <c:pt idx="25439">
                  <c:v>2441.40625</c:v>
                </c:pt>
                <c:pt idx="25440">
                  <c:v>2441.40625</c:v>
                </c:pt>
                <c:pt idx="25441">
                  <c:v>2443.8476599999999</c:v>
                </c:pt>
                <c:pt idx="25442">
                  <c:v>2441.40625</c:v>
                </c:pt>
                <c:pt idx="25443">
                  <c:v>2443.8476599999999</c:v>
                </c:pt>
                <c:pt idx="25444">
                  <c:v>2441.40625</c:v>
                </c:pt>
                <c:pt idx="25445">
                  <c:v>2443.8476599999999</c:v>
                </c:pt>
                <c:pt idx="25446">
                  <c:v>2441.40625</c:v>
                </c:pt>
                <c:pt idx="25447">
                  <c:v>2441.40625</c:v>
                </c:pt>
                <c:pt idx="25448">
                  <c:v>2441.40625</c:v>
                </c:pt>
                <c:pt idx="25449">
                  <c:v>2441.40625</c:v>
                </c:pt>
                <c:pt idx="25450">
                  <c:v>2441.40625</c:v>
                </c:pt>
                <c:pt idx="25451">
                  <c:v>2441.40625</c:v>
                </c:pt>
                <c:pt idx="25452">
                  <c:v>2441.40625</c:v>
                </c:pt>
                <c:pt idx="25453">
                  <c:v>2441.40625</c:v>
                </c:pt>
                <c:pt idx="25454">
                  <c:v>2441.40625</c:v>
                </c:pt>
                <c:pt idx="25455">
                  <c:v>2441.40625</c:v>
                </c:pt>
                <c:pt idx="25456">
                  <c:v>2443.8476599999999</c:v>
                </c:pt>
                <c:pt idx="25457">
                  <c:v>2441.40625</c:v>
                </c:pt>
                <c:pt idx="25458">
                  <c:v>2441.40625</c:v>
                </c:pt>
                <c:pt idx="25459">
                  <c:v>2443.8476599999999</c:v>
                </c:pt>
                <c:pt idx="25460">
                  <c:v>2443.8476599999999</c:v>
                </c:pt>
                <c:pt idx="25461">
                  <c:v>2441.40625</c:v>
                </c:pt>
                <c:pt idx="25462">
                  <c:v>2441.40625</c:v>
                </c:pt>
                <c:pt idx="25463">
                  <c:v>2443.8476599999999</c:v>
                </c:pt>
                <c:pt idx="25464">
                  <c:v>2441.40625</c:v>
                </c:pt>
                <c:pt idx="25465">
                  <c:v>2441.40625</c:v>
                </c:pt>
                <c:pt idx="25466">
                  <c:v>2441.40625</c:v>
                </c:pt>
                <c:pt idx="25467">
                  <c:v>2441.40625</c:v>
                </c:pt>
                <c:pt idx="25468">
                  <c:v>2441.40625</c:v>
                </c:pt>
                <c:pt idx="25469">
                  <c:v>2441.40625</c:v>
                </c:pt>
                <c:pt idx="25470">
                  <c:v>2443.8476599999999</c:v>
                </c:pt>
                <c:pt idx="25471">
                  <c:v>2441.40625</c:v>
                </c:pt>
                <c:pt idx="25472">
                  <c:v>2441.40625</c:v>
                </c:pt>
                <c:pt idx="25473">
                  <c:v>2441.40625</c:v>
                </c:pt>
                <c:pt idx="25474">
                  <c:v>2443.8476599999999</c:v>
                </c:pt>
                <c:pt idx="25475">
                  <c:v>2441.40625</c:v>
                </c:pt>
                <c:pt idx="25476">
                  <c:v>2441.40625</c:v>
                </c:pt>
                <c:pt idx="25477">
                  <c:v>2441.40625</c:v>
                </c:pt>
                <c:pt idx="25478">
                  <c:v>2441.40625</c:v>
                </c:pt>
                <c:pt idx="25479">
                  <c:v>2441.40625</c:v>
                </c:pt>
                <c:pt idx="25480">
                  <c:v>2441.40625</c:v>
                </c:pt>
                <c:pt idx="25481">
                  <c:v>2441.40625</c:v>
                </c:pt>
                <c:pt idx="25482">
                  <c:v>2441.40625</c:v>
                </c:pt>
                <c:pt idx="25483">
                  <c:v>2441.40625</c:v>
                </c:pt>
                <c:pt idx="25484">
                  <c:v>2441.40625</c:v>
                </c:pt>
                <c:pt idx="25485">
                  <c:v>2441.40625</c:v>
                </c:pt>
                <c:pt idx="25486">
                  <c:v>2441.40625</c:v>
                </c:pt>
                <c:pt idx="25487">
                  <c:v>2441.40625</c:v>
                </c:pt>
                <c:pt idx="25488">
                  <c:v>2443.8476599999999</c:v>
                </c:pt>
                <c:pt idx="25489">
                  <c:v>2441.40625</c:v>
                </c:pt>
                <c:pt idx="25490">
                  <c:v>2443.8476599999999</c:v>
                </c:pt>
                <c:pt idx="25491">
                  <c:v>2441.40625</c:v>
                </c:pt>
                <c:pt idx="25492">
                  <c:v>2441.40625</c:v>
                </c:pt>
                <c:pt idx="25493">
                  <c:v>2441.40625</c:v>
                </c:pt>
                <c:pt idx="25494">
                  <c:v>2441.40625</c:v>
                </c:pt>
                <c:pt idx="25495">
                  <c:v>2441.40625</c:v>
                </c:pt>
                <c:pt idx="25496">
                  <c:v>2441.40625</c:v>
                </c:pt>
                <c:pt idx="25497">
                  <c:v>2441.40625</c:v>
                </c:pt>
                <c:pt idx="25498">
                  <c:v>2441.40625</c:v>
                </c:pt>
                <c:pt idx="25499">
                  <c:v>2441.40625</c:v>
                </c:pt>
                <c:pt idx="25500">
                  <c:v>2441.40625</c:v>
                </c:pt>
                <c:pt idx="25501">
                  <c:v>2443.8476599999999</c:v>
                </c:pt>
                <c:pt idx="25502">
                  <c:v>2441.40625</c:v>
                </c:pt>
                <c:pt idx="25503">
                  <c:v>2441.40625</c:v>
                </c:pt>
                <c:pt idx="25504">
                  <c:v>2441.40625</c:v>
                </c:pt>
                <c:pt idx="25505">
                  <c:v>2441.40625</c:v>
                </c:pt>
                <c:pt idx="25506">
                  <c:v>2441.40625</c:v>
                </c:pt>
                <c:pt idx="25507">
                  <c:v>2441.40625</c:v>
                </c:pt>
                <c:pt idx="25508">
                  <c:v>2441.40625</c:v>
                </c:pt>
                <c:pt idx="25509">
                  <c:v>2441.40625</c:v>
                </c:pt>
                <c:pt idx="25510">
                  <c:v>2441.40625</c:v>
                </c:pt>
                <c:pt idx="25511">
                  <c:v>2441.40625</c:v>
                </c:pt>
                <c:pt idx="25512">
                  <c:v>2443.8476599999999</c:v>
                </c:pt>
                <c:pt idx="25513">
                  <c:v>2441.40625</c:v>
                </c:pt>
                <c:pt idx="25514">
                  <c:v>2441.40625</c:v>
                </c:pt>
                <c:pt idx="25515">
                  <c:v>2441.40625</c:v>
                </c:pt>
                <c:pt idx="25516">
                  <c:v>2441.40625</c:v>
                </c:pt>
                <c:pt idx="25517">
                  <c:v>2441.40625</c:v>
                </c:pt>
                <c:pt idx="25518">
                  <c:v>2441.40625</c:v>
                </c:pt>
                <c:pt idx="25519">
                  <c:v>2441.40625</c:v>
                </c:pt>
                <c:pt idx="25520">
                  <c:v>2441.40625</c:v>
                </c:pt>
                <c:pt idx="25521">
                  <c:v>2441.40625</c:v>
                </c:pt>
                <c:pt idx="25522">
                  <c:v>2441.40625</c:v>
                </c:pt>
                <c:pt idx="25523">
                  <c:v>2441.40625</c:v>
                </c:pt>
                <c:pt idx="25524">
                  <c:v>2441.40625</c:v>
                </c:pt>
                <c:pt idx="25525">
                  <c:v>2441.40625</c:v>
                </c:pt>
                <c:pt idx="25526">
                  <c:v>2441.40625</c:v>
                </c:pt>
                <c:pt idx="25527">
                  <c:v>2441.40625</c:v>
                </c:pt>
                <c:pt idx="25528">
                  <c:v>2441.40625</c:v>
                </c:pt>
                <c:pt idx="25529">
                  <c:v>2441.40625</c:v>
                </c:pt>
                <c:pt idx="25530">
                  <c:v>2441.40625</c:v>
                </c:pt>
                <c:pt idx="25531">
                  <c:v>2441.40625</c:v>
                </c:pt>
                <c:pt idx="25532">
                  <c:v>2443.8476599999999</c:v>
                </c:pt>
                <c:pt idx="25533">
                  <c:v>2441.40625</c:v>
                </c:pt>
                <c:pt idx="25534">
                  <c:v>2441.40625</c:v>
                </c:pt>
                <c:pt idx="25535">
                  <c:v>2441.40625</c:v>
                </c:pt>
                <c:pt idx="25536">
                  <c:v>2441.40625</c:v>
                </c:pt>
                <c:pt idx="25537">
                  <c:v>2441.40625</c:v>
                </c:pt>
                <c:pt idx="25538">
                  <c:v>2441.40625</c:v>
                </c:pt>
                <c:pt idx="25539">
                  <c:v>2441.40625</c:v>
                </c:pt>
                <c:pt idx="25540">
                  <c:v>2441.40625</c:v>
                </c:pt>
                <c:pt idx="25541">
                  <c:v>2441.40625</c:v>
                </c:pt>
                <c:pt idx="25542">
                  <c:v>2443.8476599999999</c:v>
                </c:pt>
                <c:pt idx="25543">
                  <c:v>2441.40625</c:v>
                </c:pt>
                <c:pt idx="25544">
                  <c:v>2443.8476599999999</c:v>
                </c:pt>
                <c:pt idx="25545">
                  <c:v>2441.40625</c:v>
                </c:pt>
                <c:pt idx="25546">
                  <c:v>2441.40625</c:v>
                </c:pt>
                <c:pt idx="25547">
                  <c:v>2443.8476599999999</c:v>
                </c:pt>
                <c:pt idx="25548">
                  <c:v>2443.8476599999999</c:v>
                </c:pt>
                <c:pt idx="25549">
                  <c:v>2441.40625</c:v>
                </c:pt>
                <c:pt idx="25550">
                  <c:v>2441.40625</c:v>
                </c:pt>
                <c:pt idx="25551">
                  <c:v>2441.40625</c:v>
                </c:pt>
                <c:pt idx="25552">
                  <c:v>2441.40625</c:v>
                </c:pt>
                <c:pt idx="25553">
                  <c:v>2441.40625</c:v>
                </c:pt>
                <c:pt idx="25554">
                  <c:v>2443.8476599999999</c:v>
                </c:pt>
                <c:pt idx="25555">
                  <c:v>2443.8476599999999</c:v>
                </c:pt>
                <c:pt idx="25556">
                  <c:v>2441.40625</c:v>
                </c:pt>
                <c:pt idx="25557">
                  <c:v>2441.40625</c:v>
                </c:pt>
                <c:pt idx="25558">
                  <c:v>2441.40625</c:v>
                </c:pt>
                <c:pt idx="25559">
                  <c:v>2441.40625</c:v>
                </c:pt>
                <c:pt idx="25560">
                  <c:v>2441.40625</c:v>
                </c:pt>
                <c:pt idx="25561">
                  <c:v>2441.40625</c:v>
                </c:pt>
                <c:pt idx="25562">
                  <c:v>2441.40625</c:v>
                </c:pt>
                <c:pt idx="25563">
                  <c:v>2441.40625</c:v>
                </c:pt>
                <c:pt idx="25564">
                  <c:v>2441.40625</c:v>
                </c:pt>
                <c:pt idx="25565">
                  <c:v>2443.8476599999999</c:v>
                </c:pt>
                <c:pt idx="25566">
                  <c:v>2443.8476599999999</c:v>
                </c:pt>
                <c:pt idx="25567">
                  <c:v>2441.40625</c:v>
                </c:pt>
                <c:pt idx="25568">
                  <c:v>2441.40625</c:v>
                </c:pt>
                <c:pt idx="25569">
                  <c:v>2441.40625</c:v>
                </c:pt>
                <c:pt idx="25570">
                  <c:v>2441.40625</c:v>
                </c:pt>
                <c:pt idx="25571">
                  <c:v>2441.40625</c:v>
                </c:pt>
                <c:pt idx="25572">
                  <c:v>2443.8476599999999</c:v>
                </c:pt>
                <c:pt idx="25573">
                  <c:v>2441.40625</c:v>
                </c:pt>
                <c:pt idx="25574">
                  <c:v>2441.40625</c:v>
                </c:pt>
                <c:pt idx="25575">
                  <c:v>2441.40625</c:v>
                </c:pt>
                <c:pt idx="25576">
                  <c:v>2441.40625</c:v>
                </c:pt>
                <c:pt idx="25577">
                  <c:v>2441.40625</c:v>
                </c:pt>
                <c:pt idx="25578">
                  <c:v>2441.40625</c:v>
                </c:pt>
                <c:pt idx="25579">
                  <c:v>2441.40625</c:v>
                </c:pt>
                <c:pt idx="25580">
                  <c:v>2443.8476599999999</c:v>
                </c:pt>
                <c:pt idx="25581">
                  <c:v>2441.40625</c:v>
                </c:pt>
                <c:pt idx="25582">
                  <c:v>2441.40625</c:v>
                </c:pt>
                <c:pt idx="25583">
                  <c:v>2441.40625</c:v>
                </c:pt>
                <c:pt idx="25584">
                  <c:v>2441.40625</c:v>
                </c:pt>
                <c:pt idx="25585">
                  <c:v>2441.40625</c:v>
                </c:pt>
                <c:pt idx="25586">
                  <c:v>2443.8476599999999</c:v>
                </c:pt>
                <c:pt idx="25587">
                  <c:v>2441.40625</c:v>
                </c:pt>
                <c:pt idx="25588">
                  <c:v>2441.40625</c:v>
                </c:pt>
                <c:pt idx="25589">
                  <c:v>2443.8476599999999</c:v>
                </c:pt>
                <c:pt idx="25590">
                  <c:v>2441.40625</c:v>
                </c:pt>
                <c:pt idx="25591">
                  <c:v>2441.40625</c:v>
                </c:pt>
                <c:pt idx="25592">
                  <c:v>2441.40625</c:v>
                </c:pt>
                <c:pt idx="25593">
                  <c:v>2441.40625</c:v>
                </c:pt>
                <c:pt idx="25594">
                  <c:v>2441.40625</c:v>
                </c:pt>
                <c:pt idx="25595">
                  <c:v>2441.40625</c:v>
                </c:pt>
                <c:pt idx="25596">
                  <c:v>2441.40625</c:v>
                </c:pt>
                <c:pt idx="25597">
                  <c:v>2441.40625</c:v>
                </c:pt>
                <c:pt idx="25598">
                  <c:v>2441.40625</c:v>
                </c:pt>
                <c:pt idx="25599">
                  <c:v>2441.40625</c:v>
                </c:pt>
                <c:pt idx="25600">
                  <c:v>2441.40625</c:v>
                </c:pt>
                <c:pt idx="25601">
                  <c:v>2441.40625</c:v>
                </c:pt>
                <c:pt idx="25602">
                  <c:v>2441.40625</c:v>
                </c:pt>
                <c:pt idx="25603">
                  <c:v>2441.40625</c:v>
                </c:pt>
                <c:pt idx="25604">
                  <c:v>2443.8476599999999</c:v>
                </c:pt>
                <c:pt idx="25605">
                  <c:v>2441.40625</c:v>
                </c:pt>
                <c:pt idx="25606">
                  <c:v>2443.8476599999999</c:v>
                </c:pt>
                <c:pt idx="25607">
                  <c:v>2441.40625</c:v>
                </c:pt>
                <c:pt idx="25608">
                  <c:v>2441.40625</c:v>
                </c:pt>
                <c:pt idx="25609">
                  <c:v>2443.8476599999999</c:v>
                </c:pt>
                <c:pt idx="25610">
                  <c:v>2443.8476599999999</c:v>
                </c:pt>
                <c:pt idx="25611">
                  <c:v>2441.40625</c:v>
                </c:pt>
                <c:pt idx="25612">
                  <c:v>2441.40625</c:v>
                </c:pt>
                <c:pt idx="25613">
                  <c:v>2441.40625</c:v>
                </c:pt>
                <c:pt idx="25614">
                  <c:v>2443.8476599999999</c:v>
                </c:pt>
                <c:pt idx="25615">
                  <c:v>2441.40625</c:v>
                </c:pt>
                <c:pt idx="25616">
                  <c:v>2441.40625</c:v>
                </c:pt>
                <c:pt idx="25617">
                  <c:v>2441.40625</c:v>
                </c:pt>
                <c:pt idx="25618">
                  <c:v>2441.40625</c:v>
                </c:pt>
                <c:pt idx="25619">
                  <c:v>2441.40625</c:v>
                </c:pt>
                <c:pt idx="25620">
                  <c:v>2441.40625</c:v>
                </c:pt>
                <c:pt idx="25621">
                  <c:v>2441.40625</c:v>
                </c:pt>
                <c:pt idx="25622">
                  <c:v>2443.8476599999999</c:v>
                </c:pt>
                <c:pt idx="25623">
                  <c:v>2441.40625</c:v>
                </c:pt>
                <c:pt idx="25624">
                  <c:v>2441.40625</c:v>
                </c:pt>
                <c:pt idx="25625">
                  <c:v>2441.40625</c:v>
                </c:pt>
                <c:pt idx="25626">
                  <c:v>2441.40625</c:v>
                </c:pt>
                <c:pt idx="25627">
                  <c:v>2441.40625</c:v>
                </c:pt>
                <c:pt idx="25628">
                  <c:v>2441.40625</c:v>
                </c:pt>
                <c:pt idx="25629">
                  <c:v>2441.40625</c:v>
                </c:pt>
                <c:pt idx="25630">
                  <c:v>2443.8476599999999</c:v>
                </c:pt>
                <c:pt idx="25631">
                  <c:v>2441.40625</c:v>
                </c:pt>
                <c:pt idx="25632">
                  <c:v>2441.40625</c:v>
                </c:pt>
                <c:pt idx="25633">
                  <c:v>2441.40625</c:v>
                </c:pt>
                <c:pt idx="25634">
                  <c:v>2441.40625</c:v>
                </c:pt>
                <c:pt idx="25635">
                  <c:v>2441.40625</c:v>
                </c:pt>
                <c:pt idx="25636">
                  <c:v>2441.40625</c:v>
                </c:pt>
                <c:pt idx="25637">
                  <c:v>2441.40625</c:v>
                </c:pt>
                <c:pt idx="25638">
                  <c:v>2441.40625</c:v>
                </c:pt>
                <c:pt idx="25639">
                  <c:v>2441.40625</c:v>
                </c:pt>
                <c:pt idx="25640">
                  <c:v>2441.40625</c:v>
                </c:pt>
                <c:pt idx="25641">
                  <c:v>2441.40625</c:v>
                </c:pt>
                <c:pt idx="25642">
                  <c:v>2441.40625</c:v>
                </c:pt>
                <c:pt idx="25643">
                  <c:v>2441.40625</c:v>
                </c:pt>
                <c:pt idx="25644">
                  <c:v>2441.40625</c:v>
                </c:pt>
                <c:pt idx="25645">
                  <c:v>2443.8476599999999</c:v>
                </c:pt>
                <c:pt idx="25646">
                  <c:v>2441.40625</c:v>
                </c:pt>
                <c:pt idx="25647">
                  <c:v>2441.40625</c:v>
                </c:pt>
                <c:pt idx="25648">
                  <c:v>2443.8476599999999</c:v>
                </c:pt>
                <c:pt idx="25649">
                  <c:v>2441.40625</c:v>
                </c:pt>
                <c:pt idx="25650">
                  <c:v>2443.8476599999999</c:v>
                </c:pt>
                <c:pt idx="25651">
                  <c:v>2441.40625</c:v>
                </c:pt>
                <c:pt idx="25652">
                  <c:v>2441.40625</c:v>
                </c:pt>
                <c:pt idx="25653">
                  <c:v>2441.40625</c:v>
                </c:pt>
                <c:pt idx="25654">
                  <c:v>2441.40625</c:v>
                </c:pt>
                <c:pt idx="25655">
                  <c:v>2443.8476599999999</c:v>
                </c:pt>
                <c:pt idx="25656">
                  <c:v>2441.40625</c:v>
                </c:pt>
                <c:pt idx="25657">
                  <c:v>2441.40625</c:v>
                </c:pt>
                <c:pt idx="25658">
                  <c:v>2441.40625</c:v>
                </c:pt>
                <c:pt idx="25659">
                  <c:v>2441.40625</c:v>
                </c:pt>
                <c:pt idx="25660">
                  <c:v>2441.40625</c:v>
                </c:pt>
                <c:pt idx="25661">
                  <c:v>2441.40625</c:v>
                </c:pt>
                <c:pt idx="25662">
                  <c:v>2441.40625</c:v>
                </c:pt>
                <c:pt idx="25663">
                  <c:v>2441.40625</c:v>
                </c:pt>
                <c:pt idx="25664">
                  <c:v>2441.40625</c:v>
                </c:pt>
                <c:pt idx="25665">
                  <c:v>2441.40625</c:v>
                </c:pt>
                <c:pt idx="25666">
                  <c:v>2441.40625</c:v>
                </c:pt>
                <c:pt idx="25667">
                  <c:v>2441.40625</c:v>
                </c:pt>
                <c:pt idx="25668">
                  <c:v>2441.40625</c:v>
                </c:pt>
                <c:pt idx="25669">
                  <c:v>2441.40625</c:v>
                </c:pt>
                <c:pt idx="25670">
                  <c:v>2443.8476599999999</c:v>
                </c:pt>
                <c:pt idx="25671">
                  <c:v>2441.40625</c:v>
                </c:pt>
                <c:pt idx="25672">
                  <c:v>2441.40625</c:v>
                </c:pt>
                <c:pt idx="25673">
                  <c:v>2443.8476599999999</c:v>
                </c:pt>
                <c:pt idx="25674">
                  <c:v>2441.40625</c:v>
                </c:pt>
                <c:pt idx="25675">
                  <c:v>2441.40625</c:v>
                </c:pt>
                <c:pt idx="25676">
                  <c:v>2441.40625</c:v>
                </c:pt>
                <c:pt idx="25677">
                  <c:v>2443.8476599999999</c:v>
                </c:pt>
                <c:pt idx="25678">
                  <c:v>2441.40625</c:v>
                </c:pt>
                <c:pt idx="25679">
                  <c:v>2441.40625</c:v>
                </c:pt>
                <c:pt idx="25680">
                  <c:v>2441.40625</c:v>
                </c:pt>
                <c:pt idx="25681">
                  <c:v>2443.8476599999999</c:v>
                </c:pt>
                <c:pt idx="25682">
                  <c:v>2443.8476599999999</c:v>
                </c:pt>
                <c:pt idx="25683">
                  <c:v>2441.40625</c:v>
                </c:pt>
                <c:pt idx="25684">
                  <c:v>2441.40625</c:v>
                </c:pt>
                <c:pt idx="25685">
                  <c:v>2441.40625</c:v>
                </c:pt>
                <c:pt idx="25686">
                  <c:v>2441.40625</c:v>
                </c:pt>
                <c:pt idx="25687">
                  <c:v>2441.40625</c:v>
                </c:pt>
                <c:pt idx="25688">
                  <c:v>2443.8476599999999</c:v>
                </c:pt>
                <c:pt idx="25689">
                  <c:v>2441.40625</c:v>
                </c:pt>
                <c:pt idx="25690">
                  <c:v>2441.40625</c:v>
                </c:pt>
                <c:pt idx="25691">
                  <c:v>2443.8476599999999</c:v>
                </c:pt>
                <c:pt idx="25692">
                  <c:v>2441.40625</c:v>
                </c:pt>
                <c:pt idx="25693">
                  <c:v>2441.40625</c:v>
                </c:pt>
                <c:pt idx="25694">
                  <c:v>2441.40625</c:v>
                </c:pt>
                <c:pt idx="25695">
                  <c:v>2441.40625</c:v>
                </c:pt>
                <c:pt idx="25696">
                  <c:v>2441.40625</c:v>
                </c:pt>
                <c:pt idx="25697">
                  <c:v>2441.40625</c:v>
                </c:pt>
                <c:pt idx="25698">
                  <c:v>2441.40625</c:v>
                </c:pt>
                <c:pt idx="25699">
                  <c:v>2441.40625</c:v>
                </c:pt>
                <c:pt idx="25700">
                  <c:v>2441.40625</c:v>
                </c:pt>
                <c:pt idx="25701">
                  <c:v>2441.40625</c:v>
                </c:pt>
                <c:pt idx="25702">
                  <c:v>2441.40625</c:v>
                </c:pt>
                <c:pt idx="25703">
                  <c:v>2441.40625</c:v>
                </c:pt>
                <c:pt idx="25704">
                  <c:v>2441.40625</c:v>
                </c:pt>
                <c:pt idx="25705">
                  <c:v>2441.40625</c:v>
                </c:pt>
                <c:pt idx="25706">
                  <c:v>2441.40625</c:v>
                </c:pt>
                <c:pt idx="25707">
                  <c:v>2443.8476599999999</c:v>
                </c:pt>
                <c:pt idx="25708">
                  <c:v>2441.40625</c:v>
                </c:pt>
                <c:pt idx="25709">
                  <c:v>2441.40625</c:v>
                </c:pt>
                <c:pt idx="25710">
                  <c:v>2441.40625</c:v>
                </c:pt>
                <c:pt idx="25711">
                  <c:v>2441.40625</c:v>
                </c:pt>
                <c:pt idx="25712">
                  <c:v>2441.40625</c:v>
                </c:pt>
                <c:pt idx="25713">
                  <c:v>2441.40625</c:v>
                </c:pt>
                <c:pt idx="25714">
                  <c:v>2441.40625</c:v>
                </c:pt>
                <c:pt idx="25715">
                  <c:v>2441.40625</c:v>
                </c:pt>
                <c:pt idx="25716">
                  <c:v>2443.8476599999999</c:v>
                </c:pt>
                <c:pt idx="25717">
                  <c:v>2441.40625</c:v>
                </c:pt>
                <c:pt idx="25718">
                  <c:v>2441.40625</c:v>
                </c:pt>
                <c:pt idx="25719">
                  <c:v>2441.40625</c:v>
                </c:pt>
                <c:pt idx="25720">
                  <c:v>2441.40625</c:v>
                </c:pt>
                <c:pt idx="25721">
                  <c:v>2441.40625</c:v>
                </c:pt>
                <c:pt idx="25722">
                  <c:v>2441.40625</c:v>
                </c:pt>
                <c:pt idx="25723">
                  <c:v>2441.40625</c:v>
                </c:pt>
                <c:pt idx="25724">
                  <c:v>2441.40625</c:v>
                </c:pt>
                <c:pt idx="25725">
                  <c:v>2441.40625</c:v>
                </c:pt>
                <c:pt idx="25726">
                  <c:v>2441.40625</c:v>
                </c:pt>
                <c:pt idx="25727">
                  <c:v>2441.40625</c:v>
                </c:pt>
                <c:pt idx="25728">
                  <c:v>2441.40625</c:v>
                </c:pt>
                <c:pt idx="25729">
                  <c:v>2443.8476599999999</c:v>
                </c:pt>
                <c:pt idx="25730">
                  <c:v>2441.40625</c:v>
                </c:pt>
                <c:pt idx="25731">
                  <c:v>2441.40625</c:v>
                </c:pt>
                <c:pt idx="25732">
                  <c:v>2441.40625</c:v>
                </c:pt>
                <c:pt idx="25733">
                  <c:v>2443.8476599999999</c:v>
                </c:pt>
                <c:pt idx="25734">
                  <c:v>2441.40625</c:v>
                </c:pt>
                <c:pt idx="25735">
                  <c:v>2443.8476599999999</c:v>
                </c:pt>
                <c:pt idx="25736">
                  <c:v>2441.40625</c:v>
                </c:pt>
                <c:pt idx="25737">
                  <c:v>2443.8476599999999</c:v>
                </c:pt>
                <c:pt idx="25738">
                  <c:v>2441.40625</c:v>
                </c:pt>
                <c:pt idx="25739">
                  <c:v>2441.40625</c:v>
                </c:pt>
                <c:pt idx="25740">
                  <c:v>2441.40625</c:v>
                </c:pt>
                <c:pt idx="25741">
                  <c:v>2441.40625</c:v>
                </c:pt>
                <c:pt idx="25742">
                  <c:v>2441.40625</c:v>
                </c:pt>
                <c:pt idx="25743">
                  <c:v>2441.40625</c:v>
                </c:pt>
                <c:pt idx="25744">
                  <c:v>2441.40625</c:v>
                </c:pt>
                <c:pt idx="25745">
                  <c:v>2441.40625</c:v>
                </c:pt>
                <c:pt idx="25746">
                  <c:v>2441.40625</c:v>
                </c:pt>
                <c:pt idx="25747">
                  <c:v>2441.40625</c:v>
                </c:pt>
                <c:pt idx="25748">
                  <c:v>2443.8476599999999</c:v>
                </c:pt>
                <c:pt idx="25749">
                  <c:v>2441.40625</c:v>
                </c:pt>
                <c:pt idx="25750">
                  <c:v>2441.40625</c:v>
                </c:pt>
                <c:pt idx="25751">
                  <c:v>2441.40625</c:v>
                </c:pt>
                <c:pt idx="25752">
                  <c:v>2443.8476599999999</c:v>
                </c:pt>
                <c:pt idx="25753">
                  <c:v>2443.8476599999999</c:v>
                </c:pt>
                <c:pt idx="25754">
                  <c:v>2441.40625</c:v>
                </c:pt>
                <c:pt idx="25755">
                  <c:v>2441.40625</c:v>
                </c:pt>
                <c:pt idx="25756">
                  <c:v>2441.40625</c:v>
                </c:pt>
                <c:pt idx="25757">
                  <c:v>2441.40625</c:v>
                </c:pt>
                <c:pt idx="25758">
                  <c:v>2441.40625</c:v>
                </c:pt>
                <c:pt idx="25759">
                  <c:v>2441.40625</c:v>
                </c:pt>
                <c:pt idx="25760">
                  <c:v>2441.40625</c:v>
                </c:pt>
                <c:pt idx="25761">
                  <c:v>2441.40625</c:v>
                </c:pt>
                <c:pt idx="25762">
                  <c:v>2441.40625</c:v>
                </c:pt>
                <c:pt idx="25763">
                  <c:v>2441.40625</c:v>
                </c:pt>
                <c:pt idx="25764">
                  <c:v>2441.40625</c:v>
                </c:pt>
                <c:pt idx="25765">
                  <c:v>2441.40625</c:v>
                </c:pt>
                <c:pt idx="25766">
                  <c:v>2443.8476599999999</c:v>
                </c:pt>
                <c:pt idx="25767">
                  <c:v>2441.40625</c:v>
                </c:pt>
                <c:pt idx="25768">
                  <c:v>2441.40625</c:v>
                </c:pt>
                <c:pt idx="25769">
                  <c:v>2441.40625</c:v>
                </c:pt>
                <c:pt idx="25770">
                  <c:v>2441.40625</c:v>
                </c:pt>
                <c:pt idx="25771">
                  <c:v>2441.40625</c:v>
                </c:pt>
                <c:pt idx="25772">
                  <c:v>2441.40625</c:v>
                </c:pt>
                <c:pt idx="25773">
                  <c:v>2441.40625</c:v>
                </c:pt>
                <c:pt idx="25774">
                  <c:v>2441.40625</c:v>
                </c:pt>
                <c:pt idx="25775">
                  <c:v>2441.40625</c:v>
                </c:pt>
                <c:pt idx="25776">
                  <c:v>2441.40625</c:v>
                </c:pt>
                <c:pt idx="25777">
                  <c:v>2441.40625</c:v>
                </c:pt>
                <c:pt idx="25778">
                  <c:v>2441.40625</c:v>
                </c:pt>
                <c:pt idx="25779">
                  <c:v>2441.40625</c:v>
                </c:pt>
                <c:pt idx="25780">
                  <c:v>2441.40625</c:v>
                </c:pt>
                <c:pt idx="25781">
                  <c:v>2441.40625</c:v>
                </c:pt>
                <c:pt idx="25782">
                  <c:v>2441.40625</c:v>
                </c:pt>
                <c:pt idx="25783">
                  <c:v>2443.8476599999999</c:v>
                </c:pt>
                <c:pt idx="25784">
                  <c:v>2441.40625</c:v>
                </c:pt>
                <c:pt idx="25785">
                  <c:v>2441.40625</c:v>
                </c:pt>
                <c:pt idx="25786">
                  <c:v>2441.40625</c:v>
                </c:pt>
                <c:pt idx="25787">
                  <c:v>2441.40625</c:v>
                </c:pt>
                <c:pt idx="25788">
                  <c:v>2441.40625</c:v>
                </c:pt>
                <c:pt idx="25789">
                  <c:v>2441.40625</c:v>
                </c:pt>
                <c:pt idx="25790">
                  <c:v>2441.40625</c:v>
                </c:pt>
                <c:pt idx="25791">
                  <c:v>2443.8476599999999</c:v>
                </c:pt>
                <c:pt idx="25792">
                  <c:v>2441.40625</c:v>
                </c:pt>
                <c:pt idx="25793">
                  <c:v>2441.40625</c:v>
                </c:pt>
                <c:pt idx="25794">
                  <c:v>2441.40625</c:v>
                </c:pt>
                <c:pt idx="25795">
                  <c:v>2443.8476599999999</c:v>
                </c:pt>
                <c:pt idx="25796">
                  <c:v>2443.8476599999999</c:v>
                </c:pt>
                <c:pt idx="25797">
                  <c:v>2441.40625</c:v>
                </c:pt>
                <c:pt idx="25798">
                  <c:v>2441.40625</c:v>
                </c:pt>
                <c:pt idx="25799">
                  <c:v>2441.40625</c:v>
                </c:pt>
                <c:pt idx="25800">
                  <c:v>2441.40625</c:v>
                </c:pt>
                <c:pt idx="25801">
                  <c:v>2441.40625</c:v>
                </c:pt>
                <c:pt idx="25802">
                  <c:v>2443.8476599999999</c:v>
                </c:pt>
                <c:pt idx="25803">
                  <c:v>2441.40625</c:v>
                </c:pt>
                <c:pt idx="25804">
                  <c:v>2441.40625</c:v>
                </c:pt>
                <c:pt idx="25805">
                  <c:v>2441.40625</c:v>
                </c:pt>
                <c:pt idx="25806">
                  <c:v>2441.40625</c:v>
                </c:pt>
                <c:pt idx="25807">
                  <c:v>2441.40625</c:v>
                </c:pt>
                <c:pt idx="25808">
                  <c:v>2441.40625</c:v>
                </c:pt>
                <c:pt idx="25809">
                  <c:v>2441.40625</c:v>
                </c:pt>
                <c:pt idx="25810">
                  <c:v>2441.40625</c:v>
                </c:pt>
                <c:pt idx="25811">
                  <c:v>2443.8476599999999</c:v>
                </c:pt>
                <c:pt idx="25812">
                  <c:v>2441.40625</c:v>
                </c:pt>
                <c:pt idx="25813">
                  <c:v>2443.8476599999999</c:v>
                </c:pt>
                <c:pt idx="25814">
                  <c:v>2441.40625</c:v>
                </c:pt>
                <c:pt idx="25815">
                  <c:v>2441.40625</c:v>
                </c:pt>
                <c:pt idx="25816">
                  <c:v>2441.40625</c:v>
                </c:pt>
                <c:pt idx="25817">
                  <c:v>2441.40625</c:v>
                </c:pt>
                <c:pt idx="25818">
                  <c:v>2441.40625</c:v>
                </c:pt>
                <c:pt idx="25819">
                  <c:v>2441.40625</c:v>
                </c:pt>
                <c:pt idx="25820">
                  <c:v>2441.40625</c:v>
                </c:pt>
                <c:pt idx="25821">
                  <c:v>2441.40625</c:v>
                </c:pt>
                <c:pt idx="25822">
                  <c:v>2441.40625</c:v>
                </c:pt>
                <c:pt idx="25823">
                  <c:v>2441.40625</c:v>
                </c:pt>
                <c:pt idx="25824">
                  <c:v>2441.40625</c:v>
                </c:pt>
                <c:pt idx="25825">
                  <c:v>2441.40625</c:v>
                </c:pt>
                <c:pt idx="25826">
                  <c:v>2441.40625</c:v>
                </c:pt>
                <c:pt idx="25827">
                  <c:v>2441.40625</c:v>
                </c:pt>
                <c:pt idx="25828">
                  <c:v>2441.40625</c:v>
                </c:pt>
                <c:pt idx="25829">
                  <c:v>2441.40625</c:v>
                </c:pt>
                <c:pt idx="25830">
                  <c:v>2441.40625</c:v>
                </c:pt>
                <c:pt idx="25831">
                  <c:v>2441.40625</c:v>
                </c:pt>
                <c:pt idx="25832">
                  <c:v>2441.40625</c:v>
                </c:pt>
                <c:pt idx="25833">
                  <c:v>2441.40625</c:v>
                </c:pt>
                <c:pt idx="25834">
                  <c:v>2441.40625</c:v>
                </c:pt>
                <c:pt idx="25835">
                  <c:v>2441.40625</c:v>
                </c:pt>
                <c:pt idx="25836">
                  <c:v>2441.40625</c:v>
                </c:pt>
                <c:pt idx="25837">
                  <c:v>2441.40625</c:v>
                </c:pt>
                <c:pt idx="25838">
                  <c:v>2441.40625</c:v>
                </c:pt>
                <c:pt idx="25839">
                  <c:v>2441.40625</c:v>
                </c:pt>
                <c:pt idx="25840">
                  <c:v>2441.40625</c:v>
                </c:pt>
                <c:pt idx="25841">
                  <c:v>2441.40625</c:v>
                </c:pt>
                <c:pt idx="25842">
                  <c:v>2443.8476599999999</c:v>
                </c:pt>
                <c:pt idx="25843">
                  <c:v>2441.40625</c:v>
                </c:pt>
                <c:pt idx="25844">
                  <c:v>2441.40625</c:v>
                </c:pt>
                <c:pt idx="25845">
                  <c:v>2441.40625</c:v>
                </c:pt>
                <c:pt idx="25846">
                  <c:v>2441.40625</c:v>
                </c:pt>
                <c:pt idx="25847">
                  <c:v>2441.40625</c:v>
                </c:pt>
                <c:pt idx="25848">
                  <c:v>2441.40625</c:v>
                </c:pt>
                <c:pt idx="25849">
                  <c:v>2441.40625</c:v>
                </c:pt>
                <c:pt idx="25850">
                  <c:v>2441.40625</c:v>
                </c:pt>
                <c:pt idx="25851">
                  <c:v>2441.40625</c:v>
                </c:pt>
                <c:pt idx="25852">
                  <c:v>2441.40625</c:v>
                </c:pt>
                <c:pt idx="25853">
                  <c:v>2441.40625</c:v>
                </c:pt>
                <c:pt idx="25854">
                  <c:v>2441.40625</c:v>
                </c:pt>
                <c:pt idx="25855">
                  <c:v>2441.40625</c:v>
                </c:pt>
                <c:pt idx="25856">
                  <c:v>2441.40625</c:v>
                </c:pt>
                <c:pt idx="25857">
                  <c:v>2441.40625</c:v>
                </c:pt>
                <c:pt idx="25858">
                  <c:v>2443.8476599999999</c:v>
                </c:pt>
                <c:pt idx="25859">
                  <c:v>2441.40625</c:v>
                </c:pt>
                <c:pt idx="25860">
                  <c:v>2441.40625</c:v>
                </c:pt>
                <c:pt idx="25861">
                  <c:v>2441.40625</c:v>
                </c:pt>
                <c:pt idx="25862">
                  <c:v>2441.40625</c:v>
                </c:pt>
                <c:pt idx="25863">
                  <c:v>2441.40625</c:v>
                </c:pt>
                <c:pt idx="25864">
                  <c:v>2441.40625</c:v>
                </c:pt>
                <c:pt idx="25865">
                  <c:v>2443.8476599999999</c:v>
                </c:pt>
                <c:pt idx="25866">
                  <c:v>2441.40625</c:v>
                </c:pt>
                <c:pt idx="25867">
                  <c:v>2441.40625</c:v>
                </c:pt>
                <c:pt idx="25868">
                  <c:v>2441.40625</c:v>
                </c:pt>
                <c:pt idx="25869">
                  <c:v>2441.40625</c:v>
                </c:pt>
                <c:pt idx="25870">
                  <c:v>2441.40625</c:v>
                </c:pt>
                <c:pt idx="25871">
                  <c:v>2441.40625</c:v>
                </c:pt>
                <c:pt idx="25872">
                  <c:v>2441.40625</c:v>
                </c:pt>
                <c:pt idx="25873">
                  <c:v>2441.40625</c:v>
                </c:pt>
                <c:pt idx="25874">
                  <c:v>2441.40625</c:v>
                </c:pt>
                <c:pt idx="25875">
                  <c:v>2441.40625</c:v>
                </c:pt>
                <c:pt idx="25876">
                  <c:v>2441.40625</c:v>
                </c:pt>
                <c:pt idx="25877">
                  <c:v>2443.8476599999999</c:v>
                </c:pt>
                <c:pt idx="25878">
                  <c:v>2443.8476599999999</c:v>
                </c:pt>
                <c:pt idx="25879">
                  <c:v>2441.40625</c:v>
                </c:pt>
                <c:pt idx="25880">
                  <c:v>2441.40625</c:v>
                </c:pt>
                <c:pt idx="25881">
                  <c:v>2441.40625</c:v>
                </c:pt>
                <c:pt idx="25882">
                  <c:v>2441.40625</c:v>
                </c:pt>
                <c:pt idx="25883">
                  <c:v>2441.40625</c:v>
                </c:pt>
                <c:pt idx="25884">
                  <c:v>2441.40625</c:v>
                </c:pt>
                <c:pt idx="25885">
                  <c:v>2443.8476599999999</c:v>
                </c:pt>
                <c:pt idx="25886">
                  <c:v>2441.40625</c:v>
                </c:pt>
                <c:pt idx="25887">
                  <c:v>2441.40625</c:v>
                </c:pt>
                <c:pt idx="25888">
                  <c:v>2443.8476599999999</c:v>
                </c:pt>
                <c:pt idx="25889">
                  <c:v>2443.8476599999999</c:v>
                </c:pt>
                <c:pt idx="25890">
                  <c:v>2443.8476599999999</c:v>
                </c:pt>
                <c:pt idx="25891">
                  <c:v>2441.40625</c:v>
                </c:pt>
                <c:pt idx="25892">
                  <c:v>2441.40625</c:v>
                </c:pt>
                <c:pt idx="25893">
                  <c:v>2441.40625</c:v>
                </c:pt>
                <c:pt idx="25894">
                  <c:v>2441.40625</c:v>
                </c:pt>
                <c:pt idx="25895">
                  <c:v>2441.40625</c:v>
                </c:pt>
                <c:pt idx="25896">
                  <c:v>2441.40625</c:v>
                </c:pt>
                <c:pt idx="25897">
                  <c:v>2441.40625</c:v>
                </c:pt>
                <c:pt idx="25898">
                  <c:v>2441.40625</c:v>
                </c:pt>
                <c:pt idx="25899">
                  <c:v>2441.40625</c:v>
                </c:pt>
                <c:pt idx="25900">
                  <c:v>2441.40625</c:v>
                </c:pt>
                <c:pt idx="25901">
                  <c:v>2441.40625</c:v>
                </c:pt>
                <c:pt idx="25902">
                  <c:v>2441.40625</c:v>
                </c:pt>
                <c:pt idx="25903">
                  <c:v>2441.40625</c:v>
                </c:pt>
                <c:pt idx="25904">
                  <c:v>2441.40625</c:v>
                </c:pt>
                <c:pt idx="25905">
                  <c:v>2441.40625</c:v>
                </c:pt>
                <c:pt idx="25906">
                  <c:v>2441.40625</c:v>
                </c:pt>
                <c:pt idx="25907">
                  <c:v>2441.40625</c:v>
                </c:pt>
                <c:pt idx="25908">
                  <c:v>2441.40625</c:v>
                </c:pt>
                <c:pt idx="25909">
                  <c:v>2441.40625</c:v>
                </c:pt>
                <c:pt idx="25910">
                  <c:v>2441.40625</c:v>
                </c:pt>
                <c:pt idx="25911">
                  <c:v>2441.40625</c:v>
                </c:pt>
                <c:pt idx="25912">
                  <c:v>2441.40625</c:v>
                </c:pt>
                <c:pt idx="25913">
                  <c:v>2441.40625</c:v>
                </c:pt>
                <c:pt idx="25914">
                  <c:v>2441.40625</c:v>
                </c:pt>
                <c:pt idx="25915">
                  <c:v>2441.40625</c:v>
                </c:pt>
                <c:pt idx="25916">
                  <c:v>2441.40625</c:v>
                </c:pt>
                <c:pt idx="25917">
                  <c:v>2441.40625</c:v>
                </c:pt>
                <c:pt idx="25918">
                  <c:v>2441.40625</c:v>
                </c:pt>
                <c:pt idx="25919">
                  <c:v>2441.40625</c:v>
                </c:pt>
                <c:pt idx="25920">
                  <c:v>2441.40625</c:v>
                </c:pt>
                <c:pt idx="25921">
                  <c:v>2441.40625</c:v>
                </c:pt>
                <c:pt idx="25922">
                  <c:v>2443.8476599999999</c:v>
                </c:pt>
                <c:pt idx="25923">
                  <c:v>2441.40625</c:v>
                </c:pt>
                <c:pt idx="25924">
                  <c:v>2441.40625</c:v>
                </c:pt>
                <c:pt idx="25925">
                  <c:v>2441.40625</c:v>
                </c:pt>
                <c:pt idx="25926">
                  <c:v>2441.40625</c:v>
                </c:pt>
                <c:pt idx="25927">
                  <c:v>2441.40625</c:v>
                </c:pt>
                <c:pt idx="25928">
                  <c:v>2441.40625</c:v>
                </c:pt>
                <c:pt idx="25929">
                  <c:v>2441.40625</c:v>
                </c:pt>
                <c:pt idx="25930">
                  <c:v>2441.40625</c:v>
                </c:pt>
                <c:pt idx="25931">
                  <c:v>2441.40625</c:v>
                </c:pt>
                <c:pt idx="25932">
                  <c:v>2441.40625</c:v>
                </c:pt>
                <c:pt idx="25933">
                  <c:v>2441.40625</c:v>
                </c:pt>
                <c:pt idx="25934">
                  <c:v>2441.40625</c:v>
                </c:pt>
                <c:pt idx="25935">
                  <c:v>2441.40625</c:v>
                </c:pt>
                <c:pt idx="25936">
                  <c:v>2441.40625</c:v>
                </c:pt>
                <c:pt idx="25937">
                  <c:v>2441.40625</c:v>
                </c:pt>
                <c:pt idx="25938">
                  <c:v>2441.40625</c:v>
                </c:pt>
                <c:pt idx="25939">
                  <c:v>2441.40625</c:v>
                </c:pt>
                <c:pt idx="25940">
                  <c:v>2441.40625</c:v>
                </c:pt>
                <c:pt idx="25941">
                  <c:v>2443.8476599999999</c:v>
                </c:pt>
                <c:pt idx="25942">
                  <c:v>2441.40625</c:v>
                </c:pt>
                <c:pt idx="25943">
                  <c:v>2441.40625</c:v>
                </c:pt>
                <c:pt idx="25944">
                  <c:v>2443.8476599999999</c:v>
                </c:pt>
                <c:pt idx="25945">
                  <c:v>2441.40625</c:v>
                </c:pt>
                <c:pt idx="25946">
                  <c:v>2441.40625</c:v>
                </c:pt>
                <c:pt idx="25947">
                  <c:v>2443.8476599999999</c:v>
                </c:pt>
                <c:pt idx="25948">
                  <c:v>2441.40625</c:v>
                </c:pt>
                <c:pt idx="25949">
                  <c:v>2441.40625</c:v>
                </c:pt>
                <c:pt idx="25950">
                  <c:v>2443.8476599999999</c:v>
                </c:pt>
                <c:pt idx="25951">
                  <c:v>2441.40625</c:v>
                </c:pt>
                <c:pt idx="25952">
                  <c:v>2441.40625</c:v>
                </c:pt>
                <c:pt idx="25953">
                  <c:v>2441.40625</c:v>
                </c:pt>
                <c:pt idx="25954">
                  <c:v>2441.40625</c:v>
                </c:pt>
                <c:pt idx="25955">
                  <c:v>2443.8476599999999</c:v>
                </c:pt>
                <c:pt idx="25956">
                  <c:v>2441.40625</c:v>
                </c:pt>
                <c:pt idx="25957">
                  <c:v>2441.40625</c:v>
                </c:pt>
                <c:pt idx="25958">
                  <c:v>2441.40625</c:v>
                </c:pt>
                <c:pt idx="25959">
                  <c:v>2441.40625</c:v>
                </c:pt>
                <c:pt idx="25960">
                  <c:v>2441.40625</c:v>
                </c:pt>
                <c:pt idx="25961">
                  <c:v>2441.40625</c:v>
                </c:pt>
                <c:pt idx="25962">
                  <c:v>2441.40625</c:v>
                </c:pt>
                <c:pt idx="25963">
                  <c:v>2441.40625</c:v>
                </c:pt>
                <c:pt idx="25964">
                  <c:v>2441.40625</c:v>
                </c:pt>
                <c:pt idx="25965">
                  <c:v>2441.40625</c:v>
                </c:pt>
                <c:pt idx="25966">
                  <c:v>2441.40625</c:v>
                </c:pt>
                <c:pt idx="25967">
                  <c:v>2441.40625</c:v>
                </c:pt>
                <c:pt idx="25968">
                  <c:v>2441.40625</c:v>
                </c:pt>
                <c:pt idx="25969">
                  <c:v>2441.40625</c:v>
                </c:pt>
                <c:pt idx="25970">
                  <c:v>2443.8476599999999</c:v>
                </c:pt>
                <c:pt idx="25971">
                  <c:v>2443.8476599999999</c:v>
                </c:pt>
                <c:pt idx="25972">
                  <c:v>2441.40625</c:v>
                </c:pt>
                <c:pt idx="25973">
                  <c:v>2441.40625</c:v>
                </c:pt>
                <c:pt idx="25974">
                  <c:v>2441.40625</c:v>
                </c:pt>
                <c:pt idx="25975">
                  <c:v>2441.40625</c:v>
                </c:pt>
                <c:pt idx="25976">
                  <c:v>2441.40625</c:v>
                </c:pt>
                <c:pt idx="25977">
                  <c:v>2441.40625</c:v>
                </c:pt>
                <c:pt idx="25978">
                  <c:v>2441.40625</c:v>
                </c:pt>
                <c:pt idx="25979">
                  <c:v>2441.40625</c:v>
                </c:pt>
                <c:pt idx="25980">
                  <c:v>2441.40625</c:v>
                </c:pt>
                <c:pt idx="25981">
                  <c:v>2441.40625</c:v>
                </c:pt>
                <c:pt idx="25982">
                  <c:v>2441.40625</c:v>
                </c:pt>
                <c:pt idx="25983">
                  <c:v>2441.40625</c:v>
                </c:pt>
                <c:pt idx="25984">
                  <c:v>2443.8476599999999</c:v>
                </c:pt>
                <c:pt idx="25985">
                  <c:v>2441.40625</c:v>
                </c:pt>
                <c:pt idx="25986">
                  <c:v>2441.40625</c:v>
                </c:pt>
                <c:pt idx="25987">
                  <c:v>2441.40625</c:v>
                </c:pt>
                <c:pt idx="25988">
                  <c:v>2441.40625</c:v>
                </c:pt>
                <c:pt idx="25989">
                  <c:v>2443.8476599999999</c:v>
                </c:pt>
                <c:pt idx="25990">
                  <c:v>2441.40625</c:v>
                </c:pt>
                <c:pt idx="25991">
                  <c:v>2441.40625</c:v>
                </c:pt>
                <c:pt idx="25992">
                  <c:v>2443.8476599999999</c:v>
                </c:pt>
                <c:pt idx="25993">
                  <c:v>2441.40625</c:v>
                </c:pt>
                <c:pt idx="25994">
                  <c:v>2441.40625</c:v>
                </c:pt>
                <c:pt idx="25995">
                  <c:v>2441.40625</c:v>
                </c:pt>
                <c:pt idx="25996">
                  <c:v>2441.40625</c:v>
                </c:pt>
                <c:pt idx="25997">
                  <c:v>2441.40625</c:v>
                </c:pt>
                <c:pt idx="25998">
                  <c:v>2441.40625</c:v>
                </c:pt>
                <c:pt idx="25999">
                  <c:v>2441.40625</c:v>
                </c:pt>
                <c:pt idx="26000">
                  <c:v>2441.40625</c:v>
                </c:pt>
                <c:pt idx="26001">
                  <c:v>2441.40625</c:v>
                </c:pt>
                <c:pt idx="26002">
                  <c:v>2441.40625</c:v>
                </c:pt>
                <c:pt idx="26003">
                  <c:v>2441.40625</c:v>
                </c:pt>
                <c:pt idx="26004">
                  <c:v>2441.40625</c:v>
                </c:pt>
                <c:pt idx="26005">
                  <c:v>2441.40625</c:v>
                </c:pt>
                <c:pt idx="26006">
                  <c:v>2443.8476599999999</c:v>
                </c:pt>
                <c:pt idx="26007">
                  <c:v>2441.40625</c:v>
                </c:pt>
                <c:pt idx="26008">
                  <c:v>2443.8476599999999</c:v>
                </c:pt>
                <c:pt idx="26009">
                  <c:v>2441.40625</c:v>
                </c:pt>
                <c:pt idx="26010">
                  <c:v>2441.40625</c:v>
                </c:pt>
                <c:pt idx="26011">
                  <c:v>2441.40625</c:v>
                </c:pt>
                <c:pt idx="26012">
                  <c:v>2441.40625</c:v>
                </c:pt>
                <c:pt idx="26013">
                  <c:v>2441.40625</c:v>
                </c:pt>
                <c:pt idx="26014">
                  <c:v>2441.40625</c:v>
                </c:pt>
                <c:pt idx="26015">
                  <c:v>2438.9648399999987</c:v>
                </c:pt>
                <c:pt idx="26016">
                  <c:v>2441.40625</c:v>
                </c:pt>
                <c:pt idx="26017">
                  <c:v>2441.40625</c:v>
                </c:pt>
                <c:pt idx="26018">
                  <c:v>2441.40625</c:v>
                </c:pt>
                <c:pt idx="26019">
                  <c:v>2441.40625</c:v>
                </c:pt>
                <c:pt idx="26020">
                  <c:v>2441.40625</c:v>
                </c:pt>
                <c:pt idx="26021">
                  <c:v>2441.40625</c:v>
                </c:pt>
                <c:pt idx="26022">
                  <c:v>2441.40625</c:v>
                </c:pt>
                <c:pt idx="26023">
                  <c:v>2441.40625</c:v>
                </c:pt>
                <c:pt idx="26024">
                  <c:v>2441.40625</c:v>
                </c:pt>
                <c:pt idx="26025">
                  <c:v>2441.40625</c:v>
                </c:pt>
                <c:pt idx="26026">
                  <c:v>2441.40625</c:v>
                </c:pt>
                <c:pt idx="26027">
                  <c:v>2441.40625</c:v>
                </c:pt>
                <c:pt idx="26028">
                  <c:v>2441.40625</c:v>
                </c:pt>
                <c:pt idx="26029">
                  <c:v>2443.8476599999999</c:v>
                </c:pt>
                <c:pt idx="26030">
                  <c:v>2441.40625</c:v>
                </c:pt>
                <c:pt idx="26031">
                  <c:v>2441.40625</c:v>
                </c:pt>
                <c:pt idx="26032">
                  <c:v>2441.40625</c:v>
                </c:pt>
                <c:pt idx="26033">
                  <c:v>2441.40625</c:v>
                </c:pt>
                <c:pt idx="26034">
                  <c:v>2441.40625</c:v>
                </c:pt>
                <c:pt idx="26035">
                  <c:v>2443.8476599999999</c:v>
                </c:pt>
                <c:pt idx="26036">
                  <c:v>2441.40625</c:v>
                </c:pt>
                <c:pt idx="26037">
                  <c:v>2443.8476599999999</c:v>
                </c:pt>
                <c:pt idx="26038">
                  <c:v>2441.40625</c:v>
                </c:pt>
                <c:pt idx="26039">
                  <c:v>2441.40625</c:v>
                </c:pt>
                <c:pt idx="26040">
                  <c:v>2441.40625</c:v>
                </c:pt>
                <c:pt idx="26041">
                  <c:v>2441.40625</c:v>
                </c:pt>
                <c:pt idx="26042">
                  <c:v>2441.40625</c:v>
                </c:pt>
                <c:pt idx="26043">
                  <c:v>2441.40625</c:v>
                </c:pt>
                <c:pt idx="26044">
                  <c:v>2441.40625</c:v>
                </c:pt>
                <c:pt idx="26045">
                  <c:v>2441.40625</c:v>
                </c:pt>
                <c:pt idx="26046">
                  <c:v>2441.40625</c:v>
                </c:pt>
                <c:pt idx="26047">
                  <c:v>2441.40625</c:v>
                </c:pt>
                <c:pt idx="26048">
                  <c:v>2441.40625</c:v>
                </c:pt>
                <c:pt idx="26049">
                  <c:v>2441.40625</c:v>
                </c:pt>
                <c:pt idx="26050">
                  <c:v>2441.40625</c:v>
                </c:pt>
                <c:pt idx="26051">
                  <c:v>2441.40625</c:v>
                </c:pt>
                <c:pt idx="26052">
                  <c:v>2443.8476599999999</c:v>
                </c:pt>
                <c:pt idx="26053">
                  <c:v>2441.40625</c:v>
                </c:pt>
                <c:pt idx="26054">
                  <c:v>2441.40625</c:v>
                </c:pt>
                <c:pt idx="26055">
                  <c:v>2441.40625</c:v>
                </c:pt>
                <c:pt idx="26056">
                  <c:v>2441.40625</c:v>
                </c:pt>
                <c:pt idx="26057">
                  <c:v>2441.40625</c:v>
                </c:pt>
                <c:pt idx="26058">
                  <c:v>2441.40625</c:v>
                </c:pt>
                <c:pt idx="26059">
                  <c:v>2441.40625</c:v>
                </c:pt>
                <c:pt idx="26060">
                  <c:v>2441.40625</c:v>
                </c:pt>
                <c:pt idx="26061">
                  <c:v>2441.40625</c:v>
                </c:pt>
                <c:pt idx="26062">
                  <c:v>2441.40625</c:v>
                </c:pt>
                <c:pt idx="26063">
                  <c:v>2443.8476599999999</c:v>
                </c:pt>
                <c:pt idx="26064">
                  <c:v>2441.40625</c:v>
                </c:pt>
                <c:pt idx="26065">
                  <c:v>2441.40625</c:v>
                </c:pt>
                <c:pt idx="26066">
                  <c:v>2441.40625</c:v>
                </c:pt>
                <c:pt idx="26067">
                  <c:v>2443.8476599999999</c:v>
                </c:pt>
                <c:pt idx="26068">
                  <c:v>2441.40625</c:v>
                </c:pt>
                <c:pt idx="26069">
                  <c:v>2441.40625</c:v>
                </c:pt>
                <c:pt idx="26070">
                  <c:v>2443.8476599999999</c:v>
                </c:pt>
                <c:pt idx="26071">
                  <c:v>2441.40625</c:v>
                </c:pt>
                <c:pt idx="26072">
                  <c:v>2441.40625</c:v>
                </c:pt>
                <c:pt idx="26073">
                  <c:v>2441.40625</c:v>
                </c:pt>
                <c:pt idx="26074">
                  <c:v>2441.40625</c:v>
                </c:pt>
                <c:pt idx="26075">
                  <c:v>2441.40625</c:v>
                </c:pt>
                <c:pt idx="26076">
                  <c:v>2441.40625</c:v>
                </c:pt>
                <c:pt idx="26077">
                  <c:v>2441.40625</c:v>
                </c:pt>
                <c:pt idx="26078">
                  <c:v>2441.40625</c:v>
                </c:pt>
                <c:pt idx="26079">
                  <c:v>2441.40625</c:v>
                </c:pt>
                <c:pt idx="26080">
                  <c:v>2441.40625</c:v>
                </c:pt>
                <c:pt idx="26081">
                  <c:v>2441.40625</c:v>
                </c:pt>
                <c:pt idx="26082">
                  <c:v>2441.40625</c:v>
                </c:pt>
                <c:pt idx="26083">
                  <c:v>2441.40625</c:v>
                </c:pt>
                <c:pt idx="26084">
                  <c:v>2441.40625</c:v>
                </c:pt>
                <c:pt idx="26085">
                  <c:v>2441.40625</c:v>
                </c:pt>
                <c:pt idx="26086">
                  <c:v>2441.40625</c:v>
                </c:pt>
                <c:pt idx="26087">
                  <c:v>2441.40625</c:v>
                </c:pt>
                <c:pt idx="26088">
                  <c:v>2441.40625</c:v>
                </c:pt>
                <c:pt idx="26089">
                  <c:v>2441.40625</c:v>
                </c:pt>
                <c:pt idx="26090">
                  <c:v>2441.40625</c:v>
                </c:pt>
                <c:pt idx="26091">
                  <c:v>2441.40625</c:v>
                </c:pt>
                <c:pt idx="26092">
                  <c:v>2441.40625</c:v>
                </c:pt>
                <c:pt idx="26093">
                  <c:v>2443.8476599999999</c:v>
                </c:pt>
                <c:pt idx="26094">
                  <c:v>2441.40625</c:v>
                </c:pt>
                <c:pt idx="26095">
                  <c:v>2441.40625</c:v>
                </c:pt>
                <c:pt idx="26096">
                  <c:v>2441.40625</c:v>
                </c:pt>
                <c:pt idx="26097">
                  <c:v>2441.40625</c:v>
                </c:pt>
                <c:pt idx="26098">
                  <c:v>2441.40625</c:v>
                </c:pt>
                <c:pt idx="26099">
                  <c:v>2441.40625</c:v>
                </c:pt>
                <c:pt idx="26100">
                  <c:v>2441.40625</c:v>
                </c:pt>
                <c:pt idx="26101">
                  <c:v>2441.40625</c:v>
                </c:pt>
                <c:pt idx="26102">
                  <c:v>2441.40625</c:v>
                </c:pt>
                <c:pt idx="26103">
                  <c:v>2441.40625</c:v>
                </c:pt>
                <c:pt idx="26104">
                  <c:v>2441.40625</c:v>
                </c:pt>
                <c:pt idx="26105">
                  <c:v>2441.40625</c:v>
                </c:pt>
                <c:pt idx="26106">
                  <c:v>2441.40625</c:v>
                </c:pt>
                <c:pt idx="26107">
                  <c:v>2443.8476599999999</c:v>
                </c:pt>
                <c:pt idx="26108">
                  <c:v>2441.40625</c:v>
                </c:pt>
                <c:pt idx="26109">
                  <c:v>2441.40625</c:v>
                </c:pt>
                <c:pt idx="26110">
                  <c:v>2443.8476599999999</c:v>
                </c:pt>
                <c:pt idx="26111">
                  <c:v>2441.40625</c:v>
                </c:pt>
                <c:pt idx="26112">
                  <c:v>2441.40625</c:v>
                </c:pt>
                <c:pt idx="26113">
                  <c:v>2441.40625</c:v>
                </c:pt>
                <c:pt idx="26114">
                  <c:v>2441.40625</c:v>
                </c:pt>
                <c:pt idx="26115">
                  <c:v>2441.40625</c:v>
                </c:pt>
                <c:pt idx="26116">
                  <c:v>2441.40625</c:v>
                </c:pt>
                <c:pt idx="26117">
                  <c:v>2441.40625</c:v>
                </c:pt>
                <c:pt idx="26118">
                  <c:v>2441.40625</c:v>
                </c:pt>
                <c:pt idx="26119">
                  <c:v>2441.40625</c:v>
                </c:pt>
                <c:pt idx="26120">
                  <c:v>2441.40625</c:v>
                </c:pt>
                <c:pt idx="26121">
                  <c:v>2441.40625</c:v>
                </c:pt>
                <c:pt idx="26122">
                  <c:v>2441.40625</c:v>
                </c:pt>
                <c:pt idx="26123">
                  <c:v>2441.40625</c:v>
                </c:pt>
                <c:pt idx="26124">
                  <c:v>2441.40625</c:v>
                </c:pt>
                <c:pt idx="26125">
                  <c:v>2441.40625</c:v>
                </c:pt>
                <c:pt idx="26126">
                  <c:v>2441.40625</c:v>
                </c:pt>
                <c:pt idx="26127">
                  <c:v>2443.8476599999999</c:v>
                </c:pt>
                <c:pt idx="26128">
                  <c:v>2441.40625</c:v>
                </c:pt>
                <c:pt idx="26129">
                  <c:v>2441.40625</c:v>
                </c:pt>
                <c:pt idx="26130">
                  <c:v>2441.40625</c:v>
                </c:pt>
                <c:pt idx="26131">
                  <c:v>2441.40625</c:v>
                </c:pt>
                <c:pt idx="26132">
                  <c:v>2441.40625</c:v>
                </c:pt>
                <c:pt idx="26133">
                  <c:v>2441.40625</c:v>
                </c:pt>
                <c:pt idx="26134">
                  <c:v>2441.40625</c:v>
                </c:pt>
                <c:pt idx="26135">
                  <c:v>2441.40625</c:v>
                </c:pt>
                <c:pt idx="26136">
                  <c:v>2441.40625</c:v>
                </c:pt>
                <c:pt idx="26137">
                  <c:v>2441.40625</c:v>
                </c:pt>
                <c:pt idx="26138">
                  <c:v>2441.40625</c:v>
                </c:pt>
                <c:pt idx="26139">
                  <c:v>2441.40625</c:v>
                </c:pt>
                <c:pt idx="26140">
                  <c:v>2441.40625</c:v>
                </c:pt>
                <c:pt idx="26141">
                  <c:v>2441.40625</c:v>
                </c:pt>
                <c:pt idx="26142">
                  <c:v>2441.40625</c:v>
                </c:pt>
                <c:pt idx="26143">
                  <c:v>2441.40625</c:v>
                </c:pt>
                <c:pt idx="26144">
                  <c:v>2441.40625</c:v>
                </c:pt>
                <c:pt idx="26145">
                  <c:v>2441.40625</c:v>
                </c:pt>
                <c:pt idx="26146">
                  <c:v>2441.40625</c:v>
                </c:pt>
                <c:pt idx="26147">
                  <c:v>2441.40625</c:v>
                </c:pt>
                <c:pt idx="26148">
                  <c:v>2441.40625</c:v>
                </c:pt>
                <c:pt idx="26149">
                  <c:v>2441.40625</c:v>
                </c:pt>
                <c:pt idx="26150">
                  <c:v>2441.40625</c:v>
                </c:pt>
                <c:pt idx="26151">
                  <c:v>2441.40625</c:v>
                </c:pt>
                <c:pt idx="26152">
                  <c:v>2441.40625</c:v>
                </c:pt>
                <c:pt idx="26153">
                  <c:v>2441.40625</c:v>
                </c:pt>
                <c:pt idx="26154">
                  <c:v>2441.40625</c:v>
                </c:pt>
                <c:pt idx="26155">
                  <c:v>2443.8476599999999</c:v>
                </c:pt>
                <c:pt idx="26156">
                  <c:v>2441.40625</c:v>
                </c:pt>
                <c:pt idx="26157">
                  <c:v>2441.40625</c:v>
                </c:pt>
                <c:pt idx="26158">
                  <c:v>2441.40625</c:v>
                </c:pt>
                <c:pt idx="26159">
                  <c:v>2441.40625</c:v>
                </c:pt>
                <c:pt idx="26160">
                  <c:v>2441.40625</c:v>
                </c:pt>
                <c:pt idx="26161">
                  <c:v>2441.40625</c:v>
                </c:pt>
                <c:pt idx="26162">
                  <c:v>2441.40625</c:v>
                </c:pt>
                <c:pt idx="26163">
                  <c:v>2441.40625</c:v>
                </c:pt>
                <c:pt idx="26164">
                  <c:v>2443.8476599999999</c:v>
                </c:pt>
                <c:pt idx="26165">
                  <c:v>2441.40625</c:v>
                </c:pt>
                <c:pt idx="26166">
                  <c:v>2441.40625</c:v>
                </c:pt>
                <c:pt idx="26167">
                  <c:v>2441.40625</c:v>
                </c:pt>
                <c:pt idx="26168">
                  <c:v>2441.40625</c:v>
                </c:pt>
                <c:pt idx="26169">
                  <c:v>2441.40625</c:v>
                </c:pt>
                <c:pt idx="26170">
                  <c:v>2441.40625</c:v>
                </c:pt>
                <c:pt idx="26171">
                  <c:v>2441.40625</c:v>
                </c:pt>
                <c:pt idx="26172">
                  <c:v>2441.40625</c:v>
                </c:pt>
                <c:pt idx="26173">
                  <c:v>2443.8476599999999</c:v>
                </c:pt>
                <c:pt idx="26174">
                  <c:v>2441.40625</c:v>
                </c:pt>
                <c:pt idx="26175">
                  <c:v>2441.40625</c:v>
                </c:pt>
                <c:pt idx="26176">
                  <c:v>2441.40625</c:v>
                </c:pt>
                <c:pt idx="26177">
                  <c:v>2441.40625</c:v>
                </c:pt>
                <c:pt idx="26178">
                  <c:v>2441.40625</c:v>
                </c:pt>
                <c:pt idx="26179">
                  <c:v>2441.40625</c:v>
                </c:pt>
                <c:pt idx="26180">
                  <c:v>2441.40625</c:v>
                </c:pt>
                <c:pt idx="26181">
                  <c:v>2441.40625</c:v>
                </c:pt>
                <c:pt idx="26182">
                  <c:v>2441.40625</c:v>
                </c:pt>
                <c:pt idx="26183">
                  <c:v>2441.40625</c:v>
                </c:pt>
                <c:pt idx="26184">
                  <c:v>2441.40625</c:v>
                </c:pt>
                <c:pt idx="26185">
                  <c:v>2443.8476599999999</c:v>
                </c:pt>
                <c:pt idx="26186">
                  <c:v>2438.9648399999987</c:v>
                </c:pt>
                <c:pt idx="26187">
                  <c:v>2441.40625</c:v>
                </c:pt>
                <c:pt idx="26188">
                  <c:v>2441.40625</c:v>
                </c:pt>
                <c:pt idx="26189">
                  <c:v>2441.40625</c:v>
                </c:pt>
                <c:pt idx="26190">
                  <c:v>2441.40625</c:v>
                </c:pt>
                <c:pt idx="26191">
                  <c:v>2441.40625</c:v>
                </c:pt>
                <c:pt idx="26192">
                  <c:v>2441.40625</c:v>
                </c:pt>
                <c:pt idx="26193">
                  <c:v>2441.40625</c:v>
                </c:pt>
                <c:pt idx="26194">
                  <c:v>2441.40625</c:v>
                </c:pt>
                <c:pt idx="26195">
                  <c:v>2441.40625</c:v>
                </c:pt>
                <c:pt idx="26196">
                  <c:v>2441.40625</c:v>
                </c:pt>
                <c:pt idx="26197">
                  <c:v>2441.40625</c:v>
                </c:pt>
                <c:pt idx="26198">
                  <c:v>2441.40625</c:v>
                </c:pt>
                <c:pt idx="26199">
                  <c:v>2441.40625</c:v>
                </c:pt>
                <c:pt idx="26200">
                  <c:v>2441.40625</c:v>
                </c:pt>
                <c:pt idx="26201">
                  <c:v>2441.40625</c:v>
                </c:pt>
                <c:pt idx="26202">
                  <c:v>2441.40625</c:v>
                </c:pt>
                <c:pt idx="26203">
                  <c:v>2441.40625</c:v>
                </c:pt>
                <c:pt idx="26204">
                  <c:v>2441.40625</c:v>
                </c:pt>
                <c:pt idx="26205">
                  <c:v>2441.40625</c:v>
                </c:pt>
                <c:pt idx="26206">
                  <c:v>2441.40625</c:v>
                </c:pt>
                <c:pt idx="26207">
                  <c:v>2441.40625</c:v>
                </c:pt>
                <c:pt idx="26208">
                  <c:v>2441.40625</c:v>
                </c:pt>
                <c:pt idx="26209">
                  <c:v>2441.40625</c:v>
                </c:pt>
                <c:pt idx="26210">
                  <c:v>2441.40625</c:v>
                </c:pt>
                <c:pt idx="26211">
                  <c:v>2441.40625</c:v>
                </c:pt>
                <c:pt idx="26212">
                  <c:v>2441.40625</c:v>
                </c:pt>
                <c:pt idx="26213">
                  <c:v>2441.40625</c:v>
                </c:pt>
                <c:pt idx="26214">
                  <c:v>2441.40625</c:v>
                </c:pt>
                <c:pt idx="26215">
                  <c:v>2441.40625</c:v>
                </c:pt>
                <c:pt idx="26216">
                  <c:v>2441.40625</c:v>
                </c:pt>
                <c:pt idx="26217">
                  <c:v>2441.40625</c:v>
                </c:pt>
                <c:pt idx="26218">
                  <c:v>2441.40625</c:v>
                </c:pt>
                <c:pt idx="26219">
                  <c:v>2441.40625</c:v>
                </c:pt>
                <c:pt idx="26220">
                  <c:v>2441.40625</c:v>
                </c:pt>
                <c:pt idx="26221">
                  <c:v>2441.40625</c:v>
                </c:pt>
                <c:pt idx="26222">
                  <c:v>2441.40625</c:v>
                </c:pt>
                <c:pt idx="26223">
                  <c:v>2441.40625</c:v>
                </c:pt>
                <c:pt idx="26224">
                  <c:v>2441.40625</c:v>
                </c:pt>
                <c:pt idx="26225">
                  <c:v>2443.8476599999999</c:v>
                </c:pt>
                <c:pt idx="26226">
                  <c:v>2441.40625</c:v>
                </c:pt>
                <c:pt idx="26227">
                  <c:v>2441.40625</c:v>
                </c:pt>
                <c:pt idx="26228">
                  <c:v>2441.40625</c:v>
                </c:pt>
                <c:pt idx="26229">
                  <c:v>2441.40625</c:v>
                </c:pt>
                <c:pt idx="26230">
                  <c:v>2441.40625</c:v>
                </c:pt>
                <c:pt idx="26231">
                  <c:v>2441.40625</c:v>
                </c:pt>
                <c:pt idx="26232">
                  <c:v>2441.40625</c:v>
                </c:pt>
                <c:pt idx="26233">
                  <c:v>2441.40625</c:v>
                </c:pt>
                <c:pt idx="26234">
                  <c:v>2441.40625</c:v>
                </c:pt>
                <c:pt idx="26235">
                  <c:v>2441.40625</c:v>
                </c:pt>
                <c:pt idx="26236">
                  <c:v>2441.40625</c:v>
                </c:pt>
                <c:pt idx="26237">
                  <c:v>2441.40625</c:v>
                </c:pt>
                <c:pt idx="26238">
                  <c:v>2441.40625</c:v>
                </c:pt>
                <c:pt idx="26239">
                  <c:v>2441.40625</c:v>
                </c:pt>
                <c:pt idx="26240">
                  <c:v>2441.40625</c:v>
                </c:pt>
                <c:pt idx="26241">
                  <c:v>2441.40625</c:v>
                </c:pt>
                <c:pt idx="26242">
                  <c:v>2441.40625</c:v>
                </c:pt>
                <c:pt idx="26243">
                  <c:v>2441.40625</c:v>
                </c:pt>
                <c:pt idx="26244">
                  <c:v>2441.40625</c:v>
                </c:pt>
                <c:pt idx="26245">
                  <c:v>2441.40625</c:v>
                </c:pt>
                <c:pt idx="26246">
                  <c:v>2441.40625</c:v>
                </c:pt>
                <c:pt idx="26247">
                  <c:v>2441.40625</c:v>
                </c:pt>
                <c:pt idx="26248">
                  <c:v>2441.40625</c:v>
                </c:pt>
                <c:pt idx="26249">
                  <c:v>2441.40625</c:v>
                </c:pt>
                <c:pt idx="26250">
                  <c:v>2441.40625</c:v>
                </c:pt>
                <c:pt idx="26251">
                  <c:v>2441.40625</c:v>
                </c:pt>
                <c:pt idx="26252">
                  <c:v>2441.40625</c:v>
                </c:pt>
                <c:pt idx="26253">
                  <c:v>2441.40625</c:v>
                </c:pt>
                <c:pt idx="26254">
                  <c:v>2443.8476599999999</c:v>
                </c:pt>
                <c:pt idx="26255">
                  <c:v>2441.40625</c:v>
                </c:pt>
                <c:pt idx="26256">
                  <c:v>2441.40625</c:v>
                </c:pt>
                <c:pt idx="26257">
                  <c:v>2441.40625</c:v>
                </c:pt>
                <c:pt idx="26258">
                  <c:v>2441.40625</c:v>
                </c:pt>
                <c:pt idx="26259">
                  <c:v>2441.40625</c:v>
                </c:pt>
                <c:pt idx="26260">
                  <c:v>2441.40625</c:v>
                </c:pt>
                <c:pt idx="26261">
                  <c:v>2441.40625</c:v>
                </c:pt>
                <c:pt idx="26262">
                  <c:v>2441.40625</c:v>
                </c:pt>
                <c:pt idx="26263">
                  <c:v>2441.40625</c:v>
                </c:pt>
                <c:pt idx="26264">
                  <c:v>2441.40625</c:v>
                </c:pt>
                <c:pt idx="26265">
                  <c:v>2441.40625</c:v>
                </c:pt>
                <c:pt idx="26266">
                  <c:v>2441.40625</c:v>
                </c:pt>
                <c:pt idx="26267">
                  <c:v>2441.40625</c:v>
                </c:pt>
                <c:pt idx="26268">
                  <c:v>2441.40625</c:v>
                </c:pt>
                <c:pt idx="26269">
                  <c:v>2441.40625</c:v>
                </c:pt>
                <c:pt idx="26270">
                  <c:v>2441.40625</c:v>
                </c:pt>
                <c:pt idx="26271">
                  <c:v>2441.40625</c:v>
                </c:pt>
                <c:pt idx="26272">
                  <c:v>2441.40625</c:v>
                </c:pt>
                <c:pt idx="26273">
                  <c:v>2441.40625</c:v>
                </c:pt>
                <c:pt idx="26274">
                  <c:v>2441.40625</c:v>
                </c:pt>
                <c:pt idx="26275">
                  <c:v>2441.40625</c:v>
                </c:pt>
                <c:pt idx="26276">
                  <c:v>2441.40625</c:v>
                </c:pt>
                <c:pt idx="26277">
                  <c:v>2441.40625</c:v>
                </c:pt>
                <c:pt idx="26278">
                  <c:v>2441.40625</c:v>
                </c:pt>
                <c:pt idx="26279">
                  <c:v>2441.40625</c:v>
                </c:pt>
                <c:pt idx="26280">
                  <c:v>2441.40625</c:v>
                </c:pt>
                <c:pt idx="26281">
                  <c:v>2441.40625</c:v>
                </c:pt>
                <c:pt idx="26282">
                  <c:v>2441.40625</c:v>
                </c:pt>
                <c:pt idx="26283">
                  <c:v>2443.8476599999999</c:v>
                </c:pt>
                <c:pt idx="26284">
                  <c:v>2441.40625</c:v>
                </c:pt>
                <c:pt idx="26285">
                  <c:v>2441.40625</c:v>
                </c:pt>
                <c:pt idx="26286">
                  <c:v>2441.40625</c:v>
                </c:pt>
                <c:pt idx="26287">
                  <c:v>2441.40625</c:v>
                </c:pt>
                <c:pt idx="26288">
                  <c:v>2441.40625</c:v>
                </c:pt>
                <c:pt idx="26289">
                  <c:v>2441.40625</c:v>
                </c:pt>
                <c:pt idx="26290">
                  <c:v>2443.8476599999999</c:v>
                </c:pt>
                <c:pt idx="26291">
                  <c:v>2441.40625</c:v>
                </c:pt>
                <c:pt idx="26292">
                  <c:v>2441.40625</c:v>
                </c:pt>
                <c:pt idx="26293">
                  <c:v>2441.40625</c:v>
                </c:pt>
                <c:pt idx="26294">
                  <c:v>2441.40625</c:v>
                </c:pt>
                <c:pt idx="26295">
                  <c:v>2441.40625</c:v>
                </c:pt>
                <c:pt idx="26296">
                  <c:v>2441.40625</c:v>
                </c:pt>
                <c:pt idx="26297">
                  <c:v>2441.40625</c:v>
                </c:pt>
                <c:pt idx="26298">
                  <c:v>2441.40625</c:v>
                </c:pt>
                <c:pt idx="26299">
                  <c:v>2441.40625</c:v>
                </c:pt>
                <c:pt idx="26300">
                  <c:v>2441.40625</c:v>
                </c:pt>
                <c:pt idx="26301">
                  <c:v>2441.40625</c:v>
                </c:pt>
                <c:pt idx="26302">
                  <c:v>2441.40625</c:v>
                </c:pt>
                <c:pt idx="26303">
                  <c:v>2441.40625</c:v>
                </c:pt>
                <c:pt idx="26304">
                  <c:v>2441.40625</c:v>
                </c:pt>
                <c:pt idx="26305">
                  <c:v>2441.40625</c:v>
                </c:pt>
                <c:pt idx="26306">
                  <c:v>2441.40625</c:v>
                </c:pt>
                <c:pt idx="26307">
                  <c:v>2441.40625</c:v>
                </c:pt>
                <c:pt idx="26308">
                  <c:v>2441.40625</c:v>
                </c:pt>
                <c:pt idx="26309">
                  <c:v>2441.40625</c:v>
                </c:pt>
                <c:pt idx="26310">
                  <c:v>2441.40625</c:v>
                </c:pt>
                <c:pt idx="26311">
                  <c:v>2441.40625</c:v>
                </c:pt>
                <c:pt idx="26312">
                  <c:v>2441.40625</c:v>
                </c:pt>
                <c:pt idx="26313">
                  <c:v>2441.40625</c:v>
                </c:pt>
                <c:pt idx="26314">
                  <c:v>2441.40625</c:v>
                </c:pt>
                <c:pt idx="26315">
                  <c:v>2441.40625</c:v>
                </c:pt>
                <c:pt idx="26316">
                  <c:v>2441.40625</c:v>
                </c:pt>
                <c:pt idx="26317">
                  <c:v>2441.40625</c:v>
                </c:pt>
                <c:pt idx="26318">
                  <c:v>2441.40625</c:v>
                </c:pt>
                <c:pt idx="26319">
                  <c:v>2441.40625</c:v>
                </c:pt>
                <c:pt idx="26320">
                  <c:v>2441.40625</c:v>
                </c:pt>
                <c:pt idx="26321">
                  <c:v>2441.40625</c:v>
                </c:pt>
                <c:pt idx="26322">
                  <c:v>2441.40625</c:v>
                </c:pt>
                <c:pt idx="26323">
                  <c:v>2441.40625</c:v>
                </c:pt>
                <c:pt idx="26324">
                  <c:v>2441.40625</c:v>
                </c:pt>
                <c:pt idx="26325">
                  <c:v>2441.40625</c:v>
                </c:pt>
                <c:pt idx="26326">
                  <c:v>2441.40625</c:v>
                </c:pt>
                <c:pt idx="26327">
                  <c:v>2441.40625</c:v>
                </c:pt>
                <c:pt idx="26328">
                  <c:v>2441.40625</c:v>
                </c:pt>
                <c:pt idx="26329">
                  <c:v>2441.40625</c:v>
                </c:pt>
                <c:pt idx="26330">
                  <c:v>2441.40625</c:v>
                </c:pt>
                <c:pt idx="26331">
                  <c:v>2441.40625</c:v>
                </c:pt>
                <c:pt idx="26332">
                  <c:v>2441.40625</c:v>
                </c:pt>
                <c:pt idx="26333">
                  <c:v>2441.40625</c:v>
                </c:pt>
                <c:pt idx="26334">
                  <c:v>2441.40625</c:v>
                </c:pt>
                <c:pt idx="26335">
                  <c:v>2441.40625</c:v>
                </c:pt>
                <c:pt idx="26336">
                  <c:v>2441.40625</c:v>
                </c:pt>
                <c:pt idx="26337">
                  <c:v>2441.40625</c:v>
                </c:pt>
                <c:pt idx="26338">
                  <c:v>2441.40625</c:v>
                </c:pt>
                <c:pt idx="26339">
                  <c:v>2441.40625</c:v>
                </c:pt>
                <c:pt idx="26340">
                  <c:v>2441.40625</c:v>
                </c:pt>
                <c:pt idx="26341">
                  <c:v>2441.40625</c:v>
                </c:pt>
                <c:pt idx="26342">
                  <c:v>2441.40625</c:v>
                </c:pt>
                <c:pt idx="26343">
                  <c:v>2441.40625</c:v>
                </c:pt>
                <c:pt idx="26344">
                  <c:v>2441.40625</c:v>
                </c:pt>
                <c:pt idx="26345">
                  <c:v>2441.40625</c:v>
                </c:pt>
                <c:pt idx="26346">
                  <c:v>2441.40625</c:v>
                </c:pt>
                <c:pt idx="26347">
                  <c:v>2441.40625</c:v>
                </c:pt>
                <c:pt idx="26348">
                  <c:v>2441.40625</c:v>
                </c:pt>
                <c:pt idx="26349">
                  <c:v>2441.40625</c:v>
                </c:pt>
                <c:pt idx="26350">
                  <c:v>2441.40625</c:v>
                </c:pt>
                <c:pt idx="26351">
                  <c:v>2441.40625</c:v>
                </c:pt>
                <c:pt idx="26352">
                  <c:v>2441.40625</c:v>
                </c:pt>
                <c:pt idx="26353">
                  <c:v>2441.40625</c:v>
                </c:pt>
                <c:pt idx="26354">
                  <c:v>2443.8476599999999</c:v>
                </c:pt>
                <c:pt idx="26355">
                  <c:v>2441.40625</c:v>
                </c:pt>
                <c:pt idx="26356">
                  <c:v>2441.40625</c:v>
                </c:pt>
                <c:pt idx="26357">
                  <c:v>2441.40625</c:v>
                </c:pt>
                <c:pt idx="26358">
                  <c:v>2443.8476599999999</c:v>
                </c:pt>
                <c:pt idx="26359">
                  <c:v>2441.40625</c:v>
                </c:pt>
                <c:pt idx="26360">
                  <c:v>2441.40625</c:v>
                </c:pt>
                <c:pt idx="26361">
                  <c:v>2441.40625</c:v>
                </c:pt>
                <c:pt idx="26362">
                  <c:v>2441.40625</c:v>
                </c:pt>
                <c:pt idx="26363">
                  <c:v>2441.40625</c:v>
                </c:pt>
                <c:pt idx="26364">
                  <c:v>2441.40625</c:v>
                </c:pt>
                <c:pt idx="26365">
                  <c:v>2441.40625</c:v>
                </c:pt>
                <c:pt idx="26366">
                  <c:v>2441.40625</c:v>
                </c:pt>
                <c:pt idx="26367">
                  <c:v>2441.40625</c:v>
                </c:pt>
                <c:pt idx="26368">
                  <c:v>2441.40625</c:v>
                </c:pt>
                <c:pt idx="26369">
                  <c:v>2441.40625</c:v>
                </c:pt>
                <c:pt idx="26370">
                  <c:v>2441.40625</c:v>
                </c:pt>
                <c:pt idx="26371">
                  <c:v>2441.40625</c:v>
                </c:pt>
                <c:pt idx="26372">
                  <c:v>2441.40625</c:v>
                </c:pt>
                <c:pt idx="26373">
                  <c:v>2441.40625</c:v>
                </c:pt>
                <c:pt idx="26374">
                  <c:v>2441.40625</c:v>
                </c:pt>
                <c:pt idx="26375">
                  <c:v>2441.40625</c:v>
                </c:pt>
                <c:pt idx="26376">
                  <c:v>2441.40625</c:v>
                </c:pt>
                <c:pt idx="26377">
                  <c:v>2441.40625</c:v>
                </c:pt>
                <c:pt idx="26378">
                  <c:v>2441.40625</c:v>
                </c:pt>
                <c:pt idx="26379">
                  <c:v>2441.40625</c:v>
                </c:pt>
                <c:pt idx="26380">
                  <c:v>2441.40625</c:v>
                </c:pt>
                <c:pt idx="26381">
                  <c:v>2441.40625</c:v>
                </c:pt>
                <c:pt idx="26382">
                  <c:v>2438.9648399999987</c:v>
                </c:pt>
                <c:pt idx="26383">
                  <c:v>2441.40625</c:v>
                </c:pt>
                <c:pt idx="26384">
                  <c:v>2441.40625</c:v>
                </c:pt>
                <c:pt idx="26385">
                  <c:v>2441.40625</c:v>
                </c:pt>
                <c:pt idx="26386">
                  <c:v>2441.40625</c:v>
                </c:pt>
                <c:pt idx="26387">
                  <c:v>2441.40625</c:v>
                </c:pt>
                <c:pt idx="26388">
                  <c:v>2441.40625</c:v>
                </c:pt>
                <c:pt idx="26389">
                  <c:v>2441.40625</c:v>
                </c:pt>
                <c:pt idx="26390">
                  <c:v>2441.40625</c:v>
                </c:pt>
                <c:pt idx="26391">
                  <c:v>2441.40625</c:v>
                </c:pt>
                <c:pt idx="26392">
                  <c:v>2441.40625</c:v>
                </c:pt>
                <c:pt idx="26393">
                  <c:v>2441.40625</c:v>
                </c:pt>
                <c:pt idx="26394">
                  <c:v>2441.40625</c:v>
                </c:pt>
                <c:pt idx="26395">
                  <c:v>2441.40625</c:v>
                </c:pt>
                <c:pt idx="26396">
                  <c:v>2441.40625</c:v>
                </c:pt>
                <c:pt idx="26397">
                  <c:v>2441.40625</c:v>
                </c:pt>
                <c:pt idx="26398">
                  <c:v>2441.40625</c:v>
                </c:pt>
                <c:pt idx="26399">
                  <c:v>2441.40625</c:v>
                </c:pt>
                <c:pt idx="26400">
                  <c:v>2441.40625</c:v>
                </c:pt>
                <c:pt idx="26401">
                  <c:v>2441.40625</c:v>
                </c:pt>
                <c:pt idx="26402">
                  <c:v>2441.40625</c:v>
                </c:pt>
                <c:pt idx="26403">
                  <c:v>2443.8476599999999</c:v>
                </c:pt>
                <c:pt idx="26404">
                  <c:v>2441.40625</c:v>
                </c:pt>
                <c:pt idx="26405">
                  <c:v>2441.40625</c:v>
                </c:pt>
                <c:pt idx="26406">
                  <c:v>2441.40625</c:v>
                </c:pt>
                <c:pt idx="26407">
                  <c:v>2441.40625</c:v>
                </c:pt>
                <c:pt idx="26408">
                  <c:v>2441.40625</c:v>
                </c:pt>
                <c:pt idx="26409">
                  <c:v>2441.40625</c:v>
                </c:pt>
                <c:pt idx="26410">
                  <c:v>2441.40625</c:v>
                </c:pt>
                <c:pt idx="26411">
                  <c:v>2441.40625</c:v>
                </c:pt>
                <c:pt idx="26412">
                  <c:v>2441.40625</c:v>
                </c:pt>
                <c:pt idx="26413">
                  <c:v>2441.40625</c:v>
                </c:pt>
                <c:pt idx="26414">
                  <c:v>2441.40625</c:v>
                </c:pt>
                <c:pt idx="26415">
                  <c:v>2441.40625</c:v>
                </c:pt>
                <c:pt idx="26416">
                  <c:v>2441.40625</c:v>
                </c:pt>
                <c:pt idx="26417">
                  <c:v>2441.40625</c:v>
                </c:pt>
                <c:pt idx="26418">
                  <c:v>2441.40625</c:v>
                </c:pt>
                <c:pt idx="26419">
                  <c:v>2441.40625</c:v>
                </c:pt>
                <c:pt idx="26420">
                  <c:v>2441.40625</c:v>
                </c:pt>
                <c:pt idx="26421">
                  <c:v>2441.40625</c:v>
                </c:pt>
                <c:pt idx="26422">
                  <c:v>2443.8476599999999</c:v>
                </c:pt>
                <c:pt idx="26423">
                  <c:v>2441.40625</c:v>
                </c:pt>
                <c:pt idx="26424">
                  <c:v>2441.40625</c:v>
                </c:pt>
                <c:pt idx="26425">
                  <c:v>2443.8476599999999</c:v>
                </c:pt>
                <c:pt idx="26426">
                  <c:v>2441.40625</c:v>
                </c:pt>
                <c:pt idx="26427">
                  <c:v>2441.40625</c:v>
                </c:pt>
                <c:pt idx="26428">
                  <c:v>2441.40625</c:v>
                </c:pt>
                <c:pt idx="26429">
                  <c:v>2441.40625</c:v>
                </c:pt>
                <c:pt idx="26430">
                  <c:v>2441.40625</c:v>
                </c:pt>
                <c:pt idx="26431">
                  <c:v>2441.40625</c:v>
                </c:pt>
                <c:pt idx="26432">
                  <c:v>2441.40625</c:v>
                </c:pt>
                <c:pt idx="26433">
                  <c:v>2441.40625</c:v>
                </c:pt>
                <c:pt idx="26434">
                  <c:v>2441.40625</c:v>
                </c:pt>
                <c:pt idx="26435">
                  <c:v>2441.40625</c:v>
                </c:pt>
                <c:pt idx="26436">
                  <c:v>2441.40625</c:v>
                </c:pt>
                <c:pt idx="26437">
                  <c:v>2441.40625</c:v>
                </c:pt>
                <c:pt idx="26438">
                  <c:v>2441.40625</c:v>
                </c:pt>
                <c:pt idx="26439">
                  <c:v>2441.40625</c:v>
                </c:pt>
                <c:pt idx="26440">
                  <c:v>2441.40625</c:v>
                </c:pt>
                <c:pt idx="26441">
                  <c:v>2441.40625</c:v>
                </c:pt>
                <c:pt idx="26442">
                  <c:v>2441.40625</c:v>
                </c:pt>
                <c:pt idx="26443">
                  <c:v>2441.40625</c:v>
                </c:pt>
                <c:pt idx="26444">
                  <c:v>2441.40625</c:v>
                </c:pt>
                <c:pt idx="26445">
                  <c:v>2441.40625</c:v>
                </c:pt>
                <c:pt idx="26446">
                  <c:v>2441.40625</c:v>
                </c:pt>
                <c:pt idx="26447">
                  <c:v>2441.40625</c:v>
                </c:pt>
                <c:pt idx="26448">
                  <c:v>2441.40625</c:v>
                </c:pt>
                <c:pt idx="26449">
                  <c:v>2441.40625</c:v>
                </c:pt>
                <c:pt idx="26450">
                  <c:v>2441.40625</c:v>
                </c:pt>
                <c:pt idx="26451">
                  <c:v>2441.40625</c:v>
                </c:pt>
                <c:pt idx="26452">
                  <c:v>2441.40625</c:v>
                </c:pt>
                <c:pt idx="26453">
                  <c:v>2441.40625</c:v>
                </c:pt>
                <c:pt idx="26454">
                  <c:v>2441.40625</c:v>
                </c:pt>
                <c:pt idx="26455">
                  <c:v>2441.40625</c:v>
                </c:pt>
                <c:pt idx="26456">
                  <c:v>2441.40625</c:v>
                </c:pt>
                <c:pt idx="26457">
                  <c:v>2441.40625</c:v>
                </c:pt>
                <c:pt idx="26458">
                  <c:v>2441.40625</c:v>
                </c:pt>
                <c:pt idx="26459">
                  <c:v>2441.40625</c:v>
                </c:pt>
                <c:pt idx="26460">
                  <c:v>2441.40625</c:v>
                </c:pt>
                <c:pt idx="26461">
                  <c:v>2441.40625</c:v>
                </c:pt>
                <c:pt idx="26462">
                  <c:v>2441.40625</c:v>
                </c:pt>
                <c:pt idx="26463">
                  <c:v>2443.8476599999999</c:v>
                </c:pt>
                <c:pt idx="26464">
                  <c:v>2443.8476599999999</c:v>
                </c:pt>
                <c:pt idx="26465">
                  <c:v>2441.40625</c:v>
                </c:pt>
                <c:pt idx="26466">
                  <c:v>2441.40625</c:v>
                </c:pt>
                <c:pt idx="26467">
                  <c:v>2441.40625</c:v>
                </c:pt>
                <c:pt idx="26468">
                  <c:v>2441.40625</c:v>
                </c:pt>
                <c:pt idx="26469">
                  <c:v>2441.40625</c:v>
                </c:pt>
                <c:pt idx="26470">
                  <c:v>2441.40625</c:v>
                </c:pt>
                <c:pt idx="26471">
                  <c:v>2441.40625</c:v>
                </c:pt>
                <c:pt idx="26472">
                  <c:v>2441.40625</c:v>
                </c:pt>
                <c:pt idx="26473">
                  <c:v>2438.9648399999987</c:v>
                </c:pt>
                <c:pt idx="26474">
                  <c:v>2441.40625</c:v>
                </c:pt>
                <c:pt idx="26475">
                  <c:v>2441.40625</c:v>
                </c:pt>
                <c:pt idx="26476">
                  <c:v>2441.40625</c:v>
                </c:pt>
                <c:pt idx="26477">
                  <c:v>2441.40625</c:v>
                </c:pt>
                <c:pt idx="26478">
                  <c:v>2441.40625</c:v>
                </c:pt>
                <c:pt idx="26479">
                  <c:v>2441.40625</c:v>
                </c:pt>
                <c:pt idx="26480">
                  <c:v>2441.40625</c:v>
                </c:pt>
                <c:pt idx="26481">
                  <c:v>2441.40625</c:v>
                </c:pt>
                <c:pt idx="26482">
                  <c:v>2441.40625</c:v>
                </c:pt>
                <c:pt idx="26483">
                  <c:v>2441.40625</c:v>
                </c:pt>
                <c:pt idx="26484">
                  <c:v>2441.40625</c:v>
                </c:pt>
                <c:pt idx="26485">
                  <c:v>2441.40625</c:v>
                </c:pt>
                <c:pt idx="26486">
                  <c:v>2441.40625</c:v>
                </c:pt>
                <c:pt idx="26487">
                  <c:v>2441.40625</c:v>
                </c:pt>
                <c:pt idx="26488">
                  <c:v>2441.40625</c:v>
                </c:pt>
                <c:pt idx="26489">
                  <c:v>2441.40625</c:v>
                </c:pt>
                <c:pt idx="26490">
                  <c:v>2441.40625</c:v>
                </c:pt>
                <c:pt idx="26491">
                  <c:v>2441.40625</c:v>
                </c:pt>
                <c:pt idx="26492">
                  <c:v>2441.40625</c:v>
                </c:pt>
                <c:pt idx="26493">
                  <c:v>2441.40625</c:v>
                </c:pt>
                <c:pt idx="26494">
                  <c:v>2438.9648399999987</c:v>
                </c:pt>
                <c:pt idx="26495">
                  <c:v>2441.40625</c:v>
                </c:pt>
                <c:pt idx="26496">
                  <c:v>2441.40625</c:v>
                </c:pt>
                <c:pt idx="26497">
                  <c:v>2441.40625</c:v>
                </c:pt>
                <c:pt idx="26498">
                  <c:v>2441.40625</c:v>
                </c:pt>
                <c:pt idx="26499">
                  <c:v>2441.40625</c:v>
                </c:pt>
                <c:pt idx="26500">
                  <c:v>2441.40625</c:v>
                </c:pt>
                <c:pt idx="26501">
                  <c:v>2441.40625</c:v>
                </c:pt>
                <c:pt idx="26502">
                  <c:v>2441.40625</c:v>
                </c:pt>
                <c:pt idx="26503">
                  <c:v>2441.40625</c:v>
                </c:pt>
                <c:pt idx="26504">
                  <c:v>2441.40625</c:v>
                </c:pt>
                <c:pt idx="26505">
                  <c:v>2441.40625</c:v>
                </c:pt>
                <c:pt idx="26506">
                  <c:v>2441.40625</c:v>
                </c:pt>
                <c:pt idx="26507">
                  <c:v>2441.40625</c:v>
                </c:pt>
                <c:pt idx="26508">
                  <c:v>2438.9648399999987</c:v>
                </c:pt>
                <c:pt idx="26509">
                  <c:v>2441.40625</c:v>
                </c:pt>
                <c:pt idx="26510">
                  <c:v>2441.40625</c:v>
                </c:pt>
                <c:pt idx="26511">
                  <c:v>2438.9648399999987</c:v>
                </c:pt>
                <c:pt idx="26512">
                  <c:v>2441.40625</c:v>
                </c:pt>
                <c:pt idx="26513">
                  <c:v>2441.40625</c:v>
                </c:pt>
                <c:pt idx="26514">
                  <c:v>2441.40625</c:v>
                </c:pt>
                <c:pt idx="26515">
                  <c:v>2441.40625</c:v>
                </c:pt>
                <c:pt idx="26516">
                  <c:v>2441.40625</c:v>
                </c:pt>
                <c:pt idx="26517">
                  <c:v>2441.40625</c:v>
                </c:pt>
                <c:pt idx="26518">
                  <c:v>2441.40625</c:v>
                </c:pt>
                <c:pt idx="26519">
                  <c:v>2441.40625</c:v>
                </c:pt>
                <c:pt idx="26520">
                  <c:v>2441.40625</c:v>
                </c:pt>
                <c:pt idx="26521">
                  <c:v>2441.40625</c:v>
                </c:pt>
                <c:pt idx="26522">
                  <c:v>2441.40625</c:v>
                </c:pt>
                <c:pt idx="26523">
                  <c:v>2441.40625</c:v>
                </c:pt>
                <c:pt idx="26524">
                  <c:v>2441.40625</c:v>
                </c:pt>
                <c:pt idx="26525">
                  <c:v>2441.40625</c:v>
                </c:pt>
                <c:pt idx="26526">
                  <c:v>2441.40625</c:v>
                </c:pt>
                <c:pt idx="26527">
                  <c:v>2441.40625</c:v>
                </c:pt>
                <c:pt idx="26528">
                  <c:v>2441.40625</c:v>
                </c:pt>
                <c:pt idx="26529">
                  <c:v>2441.40625</c:v>
                </c:pt>
                <c:pt idx="26530">
                  <c:v>2441.40625</c:v>
                </c:pt>
                <c:pt idx="26531">
                  <c:v>2441.40625</c:v>
                </c:pt>
                <c:pt idx="26532">
                  <c:v>2441.40625</c:v>
                </c:pt>
                <c:pt idx="26533">
                  <c:v>2441.40625</c:v>
                </c:pt>
                <c:pt idx="26534">
                  <c:v>2441.40625</c:v>
                </c:pt>
                <c:pt idx="26535">
                  <c:v>2441.40625</c:v>
                </c:pt>
                <c:pt idx="26536">
                  <c:v>2441.40625</c:v>
                </c:pt>
                <c:pt idx="26537">
                  <c:v>2441.40625</c:v>
                </c:pt>
                <c:pt idx="26538">
                  <c:v>2441.40625</c:v>
                </c:pt>
                <c:pt idx="26539">
                  <c:v>2441.40625</c:v>
                </c:pt>
                <c:pt idx="26540">
                  <c:v>2441.40625</c:v>
                </c:pt>
                <c:pt idx="26541">
                  <c:v>2441.40625</c:v>
                </c:pt>
                <c:pt idx="26542">
                  <c:v>2441.40625</c:v>
                </c:pt>
                <c:pt idx="26543">
                  <c:v>2441.40625</c:v>
                </c:pt>
                <c:pt idx="26544">
                  <c:v>2441.40625</c:v>
                </c:pt>
                <c:pt idx="26545">
                  <c:v>2441.40625</c:v>
                </c:pt>
                <c:pt idx="26546">
                  <c:v>2441.40625</c:v>
                </c:pt>
                <c:pt idx="26547">
                  <c:v>2441.40625</c:v>
                </c:pt>
                <c:pt idx="26548">
                  <c:v>2441.40625</c:v>
                </c:pt>
                <c:pt idx="26549">
                  <c:v>2441.40625</c:v>
                </c:pt>
                <c:pt idx="26550">
                  <c:v>2441.40625</c:v>
                </c:pt>
                <c:pt idx="26551">
                  <c:v>2441.40625</c:v>
                </c:pt>
                <c:pt idx="26552">
                  <c:v>2441.40625</c:v>
                </c:pt>
                <c:pt idx="26553">
                  <c:v>2441.40625</c:v>
                </c:pt>
                <c:pt idx="26554">
                  <c:v>2441.40625</c:v>
                </c:pt>
                <c:pt idx="26555">
                  <c:v>2441.40625</c:v>
                </c:pt>
                <c:pt idx="26556">
                  <c:v>2441.40625</c:v>
                </c:pt>
                <c:pt idx="26557">
                  <c:v>2441.40625</c:v>
                </c:pt>
                <c:pt idx="26558">
                  <c:v>2441.40625</c:v>
                </c:pt>
                <c:pt idx="26559">
                  <c:v>2441.40625</c:v>
                </c:pt>
                <c:pt idx="26560">
                  <c:v>2441.40625</c:v>
                </c:pt>
                <c:pt idx="26561">
                  <c:v>2441.40625</c:v>
                </c:pt>
                <c:pt idx="26562">
                  <c:v>2441.40625</c:v>
                </c:pt>
                <c:pt idx="26563">
                  <c:v>2441.40625</c:v>
                </c:pt>
                <c:pt idx="26564">
                  <c:v>2441.40625</c:v>
                </c:pt>
                <c:pt idx="26565">
                  <c:v>2441.40625</c:v>
                </c:pt>
                <c:pt idx="26566">
                  <c:v>2441.40625</c:v>
                </c:pt>
                <c:pt idx="26567">
                  <c:v>2441.40625</c:v>
                </c:pt>
                <c:pt idx="26568">
                  <c:v>2441.40625</c:v>
                </c:pt>
                <c:pt idx="26569">
                  <c:v>2441.40625</c:v>
                </c:pt>
                <c:pt idx="26570">
                  <c:v>2441.40625</c:v>
                </c:pt>
                <c:pt idx="26571">
                  <c:v>2441.40625</c:v>
                </c:pt>
                <c:pt idx="26572">
                  <c:v>2441.40625</c:v>
                </c:pt>
                <c:pt idx="26573">
                  <c:v>2441.40625</c:v>
                </c:pt>
                <c:pt idx="26574">
                  <c:v>2443.8476599999999</c:v>
                </c:pt>
                <c:pt idx="26575">
                  <c:v>2441.40625</c:v>
                </c:pt>
                <c:pt idx="26576">
                  <c:v>2441.40625</c:v>
                </c:pt>
                <c:pt idx="26577">
                  <c:v>2441.40625</c:v>
                </c:pt>
                <c:pt idx="26578">
                  <c:v>2443.8476599999999</c:v>
                </c:pt>
                <c:pt idx="26579">
                  <c:v>2441.40625</c:v>
                </c:pt>
                <c:pt idx="26580">
                  <c:v>2441.40625</c:v>
                </c:pt>
                <c:pt idx="26581">
                  <c:v>2441.40625</c:v>
                </c:pt>
                <c:pt idx="26582">
                  <c:v>2441.40625</c:v>
                </c:pt>
                <c:pt idx="26583">
                  <c:v>2441.40625</c:v>
                </c:pt>
                <c:pt idx="26584">
                  <c:v>2441.40625</c:v>
                </c:pt>
                <c:pt idx="26585">
                  <c:v>2441.40625</c:v>
                </c:pt>
                <c:pt idx="26586">
                  <c:v>2441.40625</c:v>
                </c:pt>
                <c:pt idx="26587">
                  <c:v>2441.40625</c:v>
                </c:pt>
                <c:pt idx="26588">
                  <c:v>2441.40625</c:v>
                </c:pt>
                <c:pt idx="26589">
                  <c:v>2441.40625</c:v>
                </c:pt>
                <c:pt idx="26590">
                  <c:v>2441.40625</c:v>
                </c:pt>
                <c:pt idx="26591">
                  <c:v>2441.40625</c:v>
                </c:pt>
                <c:pt idx="26592">
                  <c:v>2441.40625</c:v>
                </c:pt>
                <c:pt idx="26593">
                  <c:v>2441.40625</c:v>
                </c:pt>
                <c:pt idx="26594">
                  <c:v>2441.40625</c:v>
                </c:pt>
                <c:pt idx="26595">
                  <c:v>2441.40625</c:v>
                </c:pt>
                <c:pt idx="26596">
                  <c:v>2441.40625</c:v>
                </c:pt>
                <c:pt idx="26597">
                  <c:v>2441.40625</c:v>
                </c:pt>
                <c:pt idx="26598">
                  <c:v>2441.40625</c:v>
                </c:pt>
                <c:pt idx="26599">
                  <c:v>2441.40625</c:v>
                </c:pt>
                <c:pt idx="26600">
                  <c:v>2441.40625</c:v>
                </c:pt>
                <c:pt idx="26601">
                  <c:v>2441.40625</c:v>
                </c:pt>
                <c:pt idx="26602">
                  <c:v>2441.40625</c:v>
                </c:pt>
                <c:pt idx="26603">
                  <c:v>2441.40625</c:v>
                </c:pt>
                <c:pt idx="26604">
                  <c:v>2441.40625</c:v>
                </c:pt>
                <c:pt idx="26605">
                  <c:v>2441.40625</c:v>
                </c:pt>
                <c:pt idx="26606">
                  <c:v>2438.9648399999987</c:v>
                </c:pt>
                <c:pt idx="26607">
                  <c:v>2441.40625</c:v>
                </c:pt>
                <c:pt idx="26608">
                  <c:v>2441.40625</c:v>
                </c:pt>
                <c:pt idx="26609">
                  <c:v>2441.40625</c:v>
                </c:pt>
                <c:pt idx="26610">
                  <c:v>2441.40625</c:v>
                </c:pt>
                <c:pt idx="26611">
                  <c:v>2441.40625</c:v>
                </c:pt>
                <c:pt idx="26612">
                  <c:v>2441.40625</c:v>
                </c:pt>
                <c:pt idx="26613">
                  <c:v>2441.40625</c:v>
                </c:pt>
                <c:pt idx="26614">
                  <c:v>2441.40625</c:v>
                </c:pt>
                <c:pt idx="26615">
                  <c:v>2441.40625</c:v>
                </c:pt>
                <c:pt idx="26616">
                  <c:v>2443.8476599999999</c:v>
                </c:pt>
                <c:pt idx="26617">
                  <c:v>2441.40625</c:v>
                </c:pt>
                <c:pt idx="26618">
                  <c:v>2441.40625</c:v>
                </c:pt>
                <c:pt idx="26619">
                  <c:v>2441.40625</c:v>
                </c:pt>
                <c:pt idx="26620">
                  <c:v>2441.40625</c:v>
                </c:pt>
                <c:pt idx="26621">
                  <c:v>2441.40625</c:v>
                </c:pt>
                <c:pt idx="26622">
                  <c:v>2441.40625</c:v>
                </c:pt>
                <c:pt idx="26623">
                  <c:v>2441.40625</c:v>
                </c:pt>
                <c:pt idx="26624">
                  <c:v>2441.40625</c:v>
                </c:pt>
                <c:pt idx="26625">
                  <c:v>2441.40625</c:v>
                </c:pt>
                <c:pt idx="26626">
                  <c:v>2441.40625</c:v>
                </c:pt>
                <c:pt idx="26627">
                  <c:v>2441.40625</c:v>
                </c:pt>
                <c:pt idx="26628">
                  <c:v>2441.40625</c:v>
                </c:pt>
                <c:pt idx="26629">
                  <c:v>2441.40625</c:v>
                </c:pt>
                <c:pt idx="26630">
                  <c:v>2441.40625</c:v>
                </c:pt>
                <c:pt idx="26631">
                  <c:v>2441.40625</c:v>
                </c:pt>
                <c:pt idx="26632">
                  <c:v>2441.40625</c:v>
                </c:pt>
                <c:pt idx="26633">
                  <c:v>2441.40625</c:v>
                </c:pt>
                <c:pt idx="26634">
                  <c:v>2441.40625</c:v>
                </c:pt>
                <c:pt idx="26635">
                  <c:v>2441.40625</c:v>
                </c:pt>
                <c:pt idx="26636">
                  <c:v>2441.40625</c:v>
                </c:pt>
                <c:pt idx="26637">
                  <c:v>2443.8476599999999</c:v>
                </c:pt>
                <c:pt idx="26638">
                  <c:v>2441.40625</c:v>
                </c:pt>
                <c:pt idx="26639">
                  <c:v>2441.40625</c:v>
                </c:pt>
                <c:pt idx="26640">
                  <c:v>2441.40625</c:v>
                </c:pt>
                <c:pt idx="26641">
                  <c:v>2441.40625</c:v>
                </c:pt>
                <c:pt idx="26642">
                  <c:v>2441.40625</c:v>
                </c:pt>
                <c:pt idx="26643">
                  <c:v>2441.40625</c:v>
                </c:pt>
                <c:pt idx="26644">
                  <c:v>2441.40625</c:v>
                </c:pt>
                <c:pt idx="26645">
                  <c:v>2441.40625</c:v>
                </c:pt>
                <c:pt idx="26646">
                  <c:v>2441.40625</c:v>
                </c:pt>
                <c:pt idx="26647">
                  <c:v>2441.40625</c:v>
                </c:pt>
                <c:pt idx="26648">
                  <c:v>2441.40625</c:v>
                </c:pt>
                <c:pt idx="26649">
                  <c:v>2441.40625</c:v>
                </c:pt>
                <c:pt idx="26650">
                  <c:v>2441.40625</c:v>
                </c:pt>
                <c:pt idx="26651">
                  <c:v>2441.40625</c:v>
                </c:pt>
                <c:pt idx="26652">
                  <c:v>2441.40625</c:v>
                </c:pt>
                <c:pt idx="26653">
                  <c:v>2443.8476599999999</c:v>
                </c:pt>
                <c:pt idx="26654">
                  <c:v>2441.40625</c:v>
                </c:pt>
                <c:pt idx="26655">
                  <c:v>2441.40625</c:v>
                </c:pt>
                <c:pt idx="26656">
                  <c:v>2441.40625</c:v>
                </c:pt>
                <c:pt idx="26657">
                  <c:v>2441.40625</c:v>
                </c:pt>
                <c:pt idx="26658">
                  <c:v>2441.40625</c:v>
                </c:pt>
                <c:pt idx="26659">
                  <c:v>2441.40625</c:v>
                </c:pt>
                <c:pt idx="26660">
                  <c:v>2441.40625</c:v>
                </c:pt>
                <c:pt idx="26661">
                  <c:v>2441.40625</c:v>
                </c:pt>
                <c:pt idx="26662">
                  <c:v>2441.40625</c:v>
                </c:pt>
                <c:pt idx="26663">
                  <c:v>2441.40625</c:v>
                </c:pt>
                <c:pt idx="26664">
                  <c:v>2441.40625</c:v>
                </c:pt>
                <c:pt idx="26665">
                  <c:v>2441.40625</c:v>
                </c:pt>
                <c:pt idx="26666">
                  <c:v>2441.40625</c:v>
                </c:pt>
                <c:pt idx="26667">
                  <c:v>2441.40625</c:v>
                </c:pt>
                <c:pt idx="26668">
                  <c:v>2441.40625</c:v>
                </c:pt>
                <c:pt idx="26669">
                  <c:v>2441.40625</c:v>
                </c:pt>
                <c:pt idx="26670">
                  <c:v>2441.40625</c:v>
                </c:pt>
                <c:pt idx="26671">
                  <c:v>2441.40625</c:v>
                </c:pt>
                <c:pt idx="26672">
                  <c:v>2441.40625</c:v>
                </c:pt>
                <c:pt idx="26673">
                  <c:v>2441.40625</c:v>
                </c:pt>
                <c:pt idx="26674">
                  <c:v>2438.9648399999987</c:v>
                </c:pt>
                <c:pt idx="26675">
                  <c:v>2441.40625</c:v>
                </c:pt>
                <c:pt idx="26676">
                  <c:v>2441.40625</c:v>
                </c:pt>
                <c:pt idx="26677">
                  <c:v>2441.40625</c:v>
                </c:pt>
                <c:pt idx="26678">
                  <c:v>2441.40625</c:v>
                </c:pt>
                <c:pt idx="26679">
                  <c:v>2441.40625</c:v>
                </c:pt>
                <c:pt idx="26680">
                  <c:v>2441.40625</c:v>
                </c:pt>
                <c:pt idx="26681">
                  <c:v>2441.40625</c:v>
                </c:pt>
                <c:pt idx="26682">
                  <c:v>2441.40625</c:v>
                </c:pt>
                <c:pt idx="26683">
                  <c:v>2441.40625</c:v>
                </c:pt>
                <c:pt idx="26684">
                  <c:v>2441.40625</c:v>
                </c:pt>
                <c:pt idx="26685">
                  <c:v>2441.40625</c:v>
                </c:pt>
                <c:pt idx="26686">
                  <c:v>2441.40625</c:v>
                </c:pt>
                <c:pt idx="26687">
                  <c:v>2441.40625</c:v>
                </c:pt>
                <c:pt idx="26688">
                  <c:v>2441.40625</c:v>
                </c:pt>
                <c:pt idx="26689">
                  <c:v>2441.40625</c:v>
                </c:pt>
                <c:pt idx="26690">
                  <c:v>2441.40625</c:v>
                </c:pt>
                <c:pt idx="26691">
                  <c:v>2441.40625</c:v>
                </c:pt>
                <c:pt idx="26692">
                  <c:v>2441.40625</c:v>
                </c:pt>
                <c:pt idx="26693">
                  <c:v>2441.40625</c:v>
                </c:pt>
                <c:pt idx="26694">
                  <c:v>2441.40625</c:v>
                </c:pt>
                <c:pt idx="26695">
                  <c:v>2441.40625</c:v>
                </c:pt>
                <c:pt idx="26696">
                  <c:v>2441.40625</c:v>
                </c:pt>
                <c:pt idx="26697">
                  <c:v>2441.40625</c:v>
                </c:pt>
                <c:pt idx="26698">
                  <c:v>2441.40625</c:v>
                </c:pt>
                <c:pt idx="26699">
                  <c:v>2441.40625</c:v>
                </c:pt>
                <c:pt idx="26700">
                  <c:v>2441.40625</c:v>
                </c:pt>
                <c:pt idx="26701">
                  <c:v>2441.40625</c:v>
                </c:pt>
                <c:pt idx="26702">
                  <c:v>2441.40625</c:v>
                </c:pt>
                <c:pt idx="26703">
                  <c:v>2441.40625</c:v>
                </c:pt>
                <c:pt idx="26704">
                  <c:v>2441.40625</c:v>
                </c:pt>
                <c:pt idx="26705">
                  <c:v>2441.40625</c:v>
                </c:pt>
                <c:pt idx="26706">
                  <c:v>2441.40625</c:v>
                </c:pt>
                <c:pt idx="26707">
                  <c:v>2441.40625</c:v>
                </c:pt>
                <c:pt idx="26708">
                  <c:v>2441.40625</c:v>
                </c:pt>
                <c:pt idx="26709">
                  <c:v>2441.40625</c:v>
                </c:pt>
                <c:pt idx="26710">
                  <c:v>2441.40625</c:v>
                </c:pt>
                <c:pt idx="26711">
                  <c:v>2441.40625</c:v>
                </c:pt>
                <c:pt idx="26712">
                  <c:v>2443.8476599999999</c:v>
                </c:pt>
                <c:pt idx="26713">
                  <c:v>2441.40625</c:v>
                </c:pt>
                <c:pt idx="26714">
                  <c:v>2441.40625</c:v>
                </c:pt>
                <c:pt idx="26715">
                  <c:v>2441.40625</c:v>
                </c:pt>
                <c:pt idx="26716">
                  <c:v>2441.40625</c:v>
                </c:pt>
                <c:pt idx="26717">
                  <c:v>2441.40625</c:v>
                </c:pt>
                <c:pt idx="26718">
                  <c:v>2441.40625</c:v>
                </c:pt>
                <c:pt idx="26719">
                  <c:v>2441.40625</c:v>
                </c:pt>
                <c:pt idx="26720">
                  <c:v>2441.40625</c:v>
                </c:pt>
                <c:pt idx="26721">
                  <c:v>2441.40625</c:v>
                </c:pt>
                <c:pt idx="26722">
                  <c:v>2441.40625</c:v>
                </c:pt>
                <c:pt idx="26723">
                  <c:v>2441.40625</c:v>
                </c:pt>
                <c:pt idx="26724">
                  <c:v>2441.40625</c:v>
                </c:pt>
                <c:pt idx="26725">
                  <c:v>2441.40625</c:v>
                </c:pt>
                <c:pt idx="26726">
                  <c:v>2441.40625</c:v>
                </c:pt>
                <c:pt idx="26727">
                  <c:v>2441.40625</c:v>
                </c:pt>
                <c:pt idx="26728">
                  <c:v>2441.40625</c:v>
                </c:pt>
                <c:pt idx="26729">
                  <c:v>2441.40625</c:v>
                </c:pt>
                <c:pt idx="26730">
                  <c:v>2441.40625</c:v>
                </c:pt>
                <c:pt idx="26731">
                  <c:v>2441.40625</c:v>
                </c:pt>
                <c:pt idx="26732">
                  <c:v>2441.40625</c:v>
                </c:pt>
                <c:pt idx="26733">
                  <c:v>2441.40625</c:v>
                </c:pt>
                <c:pt idx="26734">
                  <c:v>2441.40625</c:v>
                </c:pt>
                <c:pt idx="26735">
                  <c:v>2441.40625</c:v>
                </c:pt>
                <c:pt idx="26736">
                  <c:v>2441.40625</c:v>
                </c:pt>
                <c:pt idx="26737">
                  <c:v>2441.40625</c:v>
                </c:pt>
                <c:pt idx="26738">
                  <c:v>2441.40625</c:v>
                </c:pt>
                <c:pt idx="26739">
                  <c:v>2441.40625</c:v>
                </c:pt>
                <c:pt idx="26740">
                  <c:v>2441.40625</c:v>
                </c:pt>
                <c:pt idx="26741">
                  <c:v>2441.40625</c:v>
                </c:pt>
                <c:pt idx="26742">
                  <c:v>2441.40625</c:v>
                </c:pt>
                <c:pt idx="26743">
                  <c:v>2441.40625</c:v>
                </c:pt>
                <c:pt idx="26744">
                  <c:v>2441.40625</c:v>
                </c:pt>
                <c:pt idx="26745">
                  <c:v>2438.9648399999987</c:v>
                </c:pt>
                <c:pt idx="26746">
                  <c:v>2441.40625</c:v>
                </c:pt>
                <c:pt idx="26747">
                  <c:v>2441.40625</c:v>
                </c:pt>
                <c:pt idx="26748">
                  <c:v>2441.40625</c:v>
                </c:pt>
                <c:pt idx="26749">
                  <c:v>2441.40625</c:v>
                </c:pt>
                <c:pt idx="26750">
                  <c:v>2441.40625</c:v>
                </c:pt>
                <c:pt idx="26751">
                  <c:v>2443.8476599999999</c:v>
                </c:pt>
                <c:pt idx="26752">
                  <c:v>2441.40625</c:v>
                </c:pt>
                <c:pt idx="26753">
                  <c:v>2441.40625</c:v>
                </c:pt>
                <c:pt idx="26754">
                  <c:v>2441.40625</c:v>
                </c:pt>
                <c:pt idx="26755">
                  <c:v>2441.40625</c:v>
                </c:pt>
                <c:pt idx="26756">
                  <c:v>2441.40625</c:v>
                </c:pt>
                <c:pt idx="26757">
                  <c:v>2441.40625</c:v>
                </c:pt>
                <c:pt idx="26758">
                  <c:v>2441.40625</c:v>
                </c:pt>
                <c:pt idx="26759">
                  <c:v>2441.40625</c:v>
                </c:pt>
                <c:pt idx="26760">
                  <c:v>2441.40625</c:v>
                </c:pt>
                <c:pt idx="26761">
                  <c:v>2441.40625</c:v>
                </c:pt>
                <c:pt idx="26762">
                  <c:v>2441.40625</c:v>
                </c:pt>
                <c:pt idx="26763">
                  <c:v>2441.40625</c:v>
                </c:pt>
                <c:pt idx="26764">
                  <c:v>2441.40625</c:v>
                </c:pt>
                <c:pt idx="26765">
                  <c:v>2443.8476599999999</c:v>
                </c:pt>
                <c:pt idx="26766">
                  <c:v>2441.40625</c:v>
                </c:pt>
                <c:pt idx="26767">
                  <c:v>2441.40625</c:v>
                </c:pt>
                <c:pt idx="26768">
                  <c:v>2441.40625</c:v>
                </c:pt>
                <c:pt idx="26769">
                  <c:v>2441.40625</c:v>
                </c:pt>
                <c:pt idx="26770">
                  <c:v>2441.40625</c:v>
                </c:pt>
                <c:pt idx="26771">
                  <c:v>2441.40625</c:v>
                </c:pt>
                <c:pt idx="26772">
                  <c:v>2441.40625</c:v>
                </c:pt>
                <c:pt idx="26773">
                  <c:v>2441.40625</c:v>
                </c:pt>
                <c:pt idx="26774">
                  <c:v>2441.40625</c:v>
                </c:pt>
                <c:pt idx="26775">
                  <c:v>2441.40625</c:v>
                </c:pt>
                <c:pt idx="26776">
                  <c:v>2441.40625</c:v>
                </c:pt>
                <c:pt idx="26777">
                  <c:v>2441.40625</c:v>
                </c:pt>
                <c:pt idx="26778">
                  <c:v>2441.40625</c:v>
                </c:pt>
                <c:pt idx="26779">
                  <c:v>2441.40625</c:v>
                </c:pt>
                <c:pt idx="26780">
                  <c:v>2441.40625</c:v>
                </c:pt>
                <c:pt idx="26781">
                  <c:v>2441.40625</c:v>
                </c:pt>
                <c:pt idx="26782">
                  <c:v>2441.40625</c:v>
                </c:pt>
                <c:pt idx="26783">
                  <c:v>2441.40625</c:v>
                </c:pt>
                <c:pt idx="26784">
                  <c:v>2441.40625</c:v>
                </c:pt>
                <c:pt idx="26785">
                  <c:v>2441.40625</c:v>
                </c:pt>
                <c:pt idx="26786">
                  <c:v>2441.40625</c:v>
                </c:pt>
                <c:pt idx="26787">
                  <c:v>2441.40625</c:v>
                </c:pt>
                <c:pt idx="26788">
                  <c:v>2441.40625</c:v>
                </c:pt>
                <c:pt idx="26789">
                  <c:v>2441.40625</c:v>
                </c:pt>
                <c:pt idx="26790">
                  <c:v>2441.40625</c:v>
                </c:pt>
                <c:pt idx="26791">
                  <c:v>2441.40625</c:v>
                </c:pt>
                <c:pt idx="26792">
                  <c:v>2441.40625</c:v>
                </c:pt>
                <c:pt idx="26793">
                  <c:v>2441.40625</c:v>
                </c:pt>
                <c:pt idx="26794">
                  <c:v>2441.40625</c:v>
                </c:pt>
                <c:pt idx="26795">
                  <c:v>2441.40625</c:v>
                </c:pt>
                <c:pt idx="26796">
                  <c:v>2441.40625</c:v>
                </c:pt>
                <c:pt idx="26797">
                  <c:v>2441.40625</c:v>
                </c:pt>
                <c:pt idx="26798">
                  <c:v>2441.40625</c:v>
                </c:pt>
                <c:pt idx="26799">
                  <c:v>2441.40625</c:v>
                </c:pt>
                <c:pt idx="26800">
                  <c:v>2441.40625</c:v>
                </c:pt>
                <c:pt idx="26801">
                  <c:v>2441.40625</c:v>
                </c:pt>
                <c:pt idx="26802">
                  <c:v>2441.40625</c:v>
                </c:pt>
                <c:pt idx="26803">
                  <c:v>2443.8476599999999</c:v>
                </c:pt>
                <c:pt idx="26804">
                  <c:v>2441.40625</c:v>
                </c:pt>
                <c:pt idx="26805">
                  <c:v>2441.40625</c:v>
                </c:pt>
                <c:pt idx="26806">
                  <c:v>2441.40625</c:v>
                </c:pt>
                <c:pt idx="26807">
                  <c:v>2443.8476599999999</c:v>
                </c:pt>
                <c:pt idx="26808">
                  <c:v>2441.40625</c:v>
                </c:pt>
                <c:pt idx="26809">
                  <c:v>2441.40625</c:v>
                </c:pt>
                <c:pt idx="26810">
                  <c:v>2441.40625</c:v>
                </c:pt>
                <c:pt idx="26811">
                  <c:v>2441.40625</c:v>
                </c:pt>
                <c:pt idx="26812">
                  <c:v>2441.40625</c:v>
                </c:pt>
                <c:pt idx="26813">
                  <c:v>2441.40625</c:v>
                </c:pt>
                <c:pt idx="26814">
                  <c:v>2441.40625</c:v>
                </c:pt>
                <c:pt idx="26815">
                  <c:v>2441.40625</c:v>
                </c:pt>
                <c:pt idx="26816">
                  <c:v>2441.40625</c:v>
                </c:pt>
                <c:pt idx="26817">
                  <c:v>2441.40625</c:v>
                </c:pt>
                <c:pt idx="26818">
                  <c:v>2441.40625</c:v>
                </c:pt>
                <c:pt idx="26819">
                  <c:v>2441.40625</c:v>
                </c:pt>
                <c:pt idx="26820">
                  <c:v>2441.40625</c:v>
                </c:pt>
                <c:pt idx="26821">
                  <c:v>2441.40625</c:v>
                </c:pt>
                <c:pt idx="26822">
                  <c:v>2441.40625</c:v>
                </c:pt>
                <c:pt idx="26823">
                  <c:v>2441.40625</c:v>
                </c:pt>
                <c:pt idx="26824">
                  <c:v>2441.40625</c:v>
                </c:pt>
                <c:pt idx="26825">
                  <c:v>2441.40625</c:v>
                </c:pt>
                <c:pt idx="26826">
                  <c:v>2441.40625</c:v>
                </c:pt>
                <c:pt idx="26827">
                  <c:v>2441.40625</c:v>
                </c:pt>
                <c:pt idx="26828">
                  <c:v>2441.40625</c:v>
                </c:pt>
                <c:pt idx="26829">
                  <c:v>2441.40625</c:v>
                </c:pt>
                <c:pt idx="26830">
                  <c:v>2441.40625</c:v>
                </c:pt>
                <c:pt idx="26831">
                  <c:v>2441.40625</c:v>
                </c:pt>
                <c:pt idx="26832">
                  <c:v>2441.40625</c:v>
                </c:pt>
                <c:pt idx="26833">
                  <c:v>2441.40625</c:v>
                </c:pt>
                <c:pt idx="26834">
                  <c:v>2441.40625</c:v>
                </c:pt>
                <c:pt idx="26835">
                  <c:v>2441.40625</c:v>
                </c:pt>
                <c:pt idx="26836">
                  <c:v>2441.40625</c:v>
                </c:pt>
                <c:pt idx="26837">
                  <c:v>2441.40625</c:v>
                </c:pt>
                <c:pt idx="26838">
                  <c:v>2441.40625</c:v>
                </c:pt>
                <c:pt idx="26839">
                  <c:v>2441.40625</c:v>
                </c:pt>
                <c:pt idx="26840">
                  <c:v>2441.40625</c:v>
                </c:pt>
                <c:pt idx="26841">
                  <c:v>2441.40625</c:v>
                </c:pt>
                <c:pt idx="26842">
                  <c:v>2441.40625</c:v>
                </c:pt>
                <c:pt idx="26843">
                  <c:v>2441.40625</c:v>
                </c:pt>
                <c:pt idx="26844">
                  <c:v>2441.40625</c:v>
                </c:pt>
                <c:pt idx="26845">
                  <c:v>2441.40625</c:v>
                </c:pt>
                <c:pt idx="26846">
                  <c:v>2441.40625</c:v>
                </c:pt>
                <c:pt idx="26847">
                  <c:v>2441.40625</c:v>
                </c:pt>
                <c:pt idx="26848">
                  <c:v>2441.40625</c:v>
                </c:pt>
                <c:pt idx="26849">
                  <c:v>2441.40625</c:v>
                </c:pt>
                <c:pt idx="26850">
                  <c:v>2441.40625</c:v>
                </c:pt>
                <c:pt idx="26851">
                  <c:v>2441.40625</c:v>
                </c:pt>
                <c:pt idx="26852">
                  <c:v>2441.40625</c:v>
                </c:pt>
                <c:pt idx="26853">
                  <c:v>2441.40625</c:v>
                </c:pt>
                <c:pt idx="26854">
                  <c:v>2441.40625</c:v>
                </c:pt>
                <c:pt idx="26855">
                  <c:v>2441.40625</c:v>
                </c:pt>
                <c:pt idx="26856">
                  <c:v>2441.40625</c:v>
                </c:pt>
                <c:pt idx="26857">
                  <c:v>2441.40625</c:v>
                </c:pt>
                <c:pt idx="26858">
                  <c:v>2441.40625</c:v>
                </c:pt>
                <c:pt idx="26859">
                  <c:v>2441.40625</c:v>
                </c:pt>
                <c:pt idx="26860">
                  <c:v>2441.40625</c:v>
                </c:pt>
                <c:pt idx="26861">
                  <c:v>2441.40625</c:v>
                </c:pt>
                <c:pt idx="26862">
                  <c:v>2441.40625</c:v>
                </c:pt>
                <c:pt idx="26863">
                  <c:v>2441.40625</c:v>
                </c:pt>
                <c:pt idx="26864">
                  <c:v>2441.40625</c:v>
                </c:pt>
                <c:pt idx="26865">
                  <c:v>2441.40625</c:v>
                </c:pt>
                <c:pt idx="26866">
                  <c:v>2441.40625</c:v>
                </c:pt>
                <c:pt idx="26867">
                  <c:v>2441.40625</c:v>
                </c:pt>
                <c:pt idx="26868">
                  <c:v>2441.40625</c:v>
                </c:pt>
                <c:pt idx="26869">
                  <c:v>2443.8476599999999</c:v>
                </c:pt>
                <c:pt idx="26870">
                  <c:v>2441.40625</c:v>
                </c:pt>
                <c:pt idx="26871">
                  <c:v>2441.40625</c:v>
                </c:pt>
                <c:pt idx="26872">
                  <c:v>2441.40625</c:v>
                </c:pt>
                <c:pt idx="26873">
                  <c:v>2441.40625</c:v>
                </c:pt>
                <c:pt idx="26874">
                  <c:v>2441.40625</c:v>
                </c:pt>
                <c:pt idx="26875">
                  <c:v>2441.40625</c:v>
                </c:pt>
                <c:pt idx="26876">
                  <c:v>2441.40625</c:v>
                </c:pt>
                <c:pt idx="26877">
                  <c:v>2441.40625</c:v>
                </c:pt>
                <c:pt idx="26878">
                  <c:v>2441.40625</c:v>
                </c:pt>
                <c:pt idx="26879">
                  <c:v>2441.40625</c:v>
                </c:pt>
                <c:pt idx="26880">
                  <c:v>2441.40625</c:v>
                </c:pt>
                <c:pt idx="26881">
                  <c:v>2441.40625</c:v>
                </c:pt>
                <c:pt idx="26882">
                  <c:v>2441.40625</c:v>
                </c:pt>
                <c:pt idx="26883">
                  <c:v>2441.40625</c:v>
                </c:pt>
                <c:pt idx="26884">
                  <c:v>2441.40625</c:v>
                </c:pt>
                <c:pt idx="26885">
                  <c:v>2438.9648399999987</c:v>
                </c:pt>
                <c:pt idx="26886">
                  <c:v>2441.40625</c:v>
                </c:pt>
                <c:pt idx="26887">
                  <c:v>2441.40625</c:v>
                </c:pt>
                <c:pt idx="26888">
                  <c:v>2441.40625</c:v>
                </c:pt>
                <c:pt idx="26889">
                  <c:v>2441.40625</c:v>
                </c:pt>
                <c:pt idx="26890">
                  <c:v>2441.40625</c:v>
                </c:pt>
                <c:pt idx="26891">
                  <c:v>2441.40625</c:v>
                </c:pt>
                <c:pt idx="26892">
                  <c:v>2441.40625</c:v>
                </c:pt>
                <c:pt idx="26893">
                  <c:v>2441.40625</c:v>
                </c:pt>
                <c:pt idx="26894">
                  <c:v>2441.40625</c:v>
                </c:pt>
                <c:pt idx="26895">
                  <c:v>2441.40625</c:v>
                </c:pt>
                <c:pt idx="26896">
                  <c:v>2441.40625</c:v>
                </c:pt>
                <c:pt idx="26897">
                  <c:v>2441.40625</c:v>
                </c:pt>
                <c:pt idx="26898">
                  <c:v>2441.40625</c:v>
                </c:pt>
                <c:pt idx="26899">
                  <c:v>2441.40625</c:v>
                </c:pt>
                <c:pt idx="26900">
                  <c:v>2441.40625</c:v>
                </c:pt>
                <c:pt idx="26901">
                  <c:v>2441.40625</c:v>
                </c:pt>
                <c:pt idx="26902">
                  <c:v>2441.40625</c:v>
                </c:pt>
                <c:pt idx="26903">
                  <c:v>2441.40625</c:v>
                </c:pt>
                <c:pt idx="26904">
                  <c:v>2441.40625</c:v>
                </c:pt>
                <c:pt idx="26905">
                  <c:v>2441.40625</c:v>
                </c:pt>
                <c:pt idx="26906">
                  <c:v>2441.40625</c:v>
                </c:pt>
                <c:pt idx="26907">
                  <c:v>2441.40625</c:v>
                </c:pt>
                <c:pt idx="26908">
                  <c:v>2441.40625</c:v>
                </c:pt>
                <c:pt idx="26909">
                  <c:v>2441.40625</c:v>
                </c:pt>
                <c:pt idx="26910">
                  <c:v>2441.40625</c:v>
                </c:pt>
                <c:pt idx="26911">
                  <c:v>2438.9648399999987</c:v>
                </c:pt>
                <c:pt idx="26912">
                  <c:v>2441.40625</c:v>
                </c:pt>
                <c:pt idx="26913">
                  <c:v>2441.40625</c:v>
                </c:pt>
                <c:pt idx="26914">
                  <c:v>2441.40625</c:v>
                </c:pt>
                <c:pt idx="26915">
                  <c:v>2441.40625</c:v>
                </c:pt>
                <c:pt idx="26916">
                  <c:v>2441.40625</c:v>
                </c:pt>
                <c:pt idx="26917">
                  <c:v>2441.40625</c:v>
                </c:pt>
                <c:pt idx="26918">
                  <c:v>2441.40625</c:v>
                </c:pt>
                <c:pt idx="26919">
                  <c:v>2441.40625</c:v>
                </c:pt>
                <c:pt idx="26920">
                  <c:v>2441.40625</c:v>
                </c:pt>
                <c:pt idx="26921">
                  <c:v>2441.40625</c:v>
                </c:pt>
                <c:pt idx="26922">
                  <c:v>2441.40625</c:v>
                </c:pt>
                <c:pt idx="26923">
                  <c:v>2441.40625</c:v>
                </c:pt>
                <c:pt idx="26924">
                  <c:v>2441.40625</c:v>
                </c:pt>
                <c:pt idx="26925">
                  <c:v>2441.40625</c:v>
                </c:pt>
                <c:pt idx="26926">
                  <c:v>2441.40625</c:v>
                </c:pt>
                <c:pt idx="26927">
                  <c:v>2441.40625</c:v>
                </c:pt>
                <c:pt idx="26928">
                  <c:v>2441.40625</c:v>
                </c:pt>
                <c:pt idx="26929">
                  <c:v>2441.40625</c:v>
                </c:pt>
                <c:pt idx="26930">
                  <c:v>2441.40625</c:v>
                </c:pt>
                <c:pt idx="26931">
                  <c:v>2441.40625</c:v>
                </c:pt>
                <c:pt idx="26932">
                  <c:v>2441.40625</c:v>
                </c:pt>
                <c:pt idx="26933">
                  <c:v>2441.40625</c:v>
                </c:pt>
                <c:pt idx="26934">
                  <c:v>2441.40625</c:v>
                </c:pt>
                <c:pt idx="26935">
                  <c:v>2441.40625</c:v>
                </c:pt>
                <c:pt idx="26936">
                  <c:v>2441.40625</c:v>
                </c:pt>
                <c:pt idx="26937">
                  <c:v>2441.40625</c:v>
                </c:pt>
                <c:pt idx="26938">
                  <c:v>2441.40625</c:v>
                </c:pt>
                <c:pt idx="26939">
                  <c:v>2441.40625</c:v>
                </c:pt>
                <c:pt idx="26940">
                  <c:v>2441.40625</c:v>
                </c:pt>
                <c:pt idx="26941">
                  <c:v>2441.40625</c:v>
                </c:pt>
                <c:pt idx="26942">
                  <c:v>2441.40625</c:v>
                </c:pt>
                <c:pt idx="26943">
                  <c:v>2441.40625</c:v>
                </c:pt>
                <c:pt idx="26944">
                  <c:v>2441.40625</c:v>
                </c:pt>
                <c:pt idx="26945">
                  <c:v>2441.40625</c:v>
                </c:pt>
                <c:pt idx="26946">
                  <c:v>2441.40625</c:v>
                </c:pt>
                <c:pt idx="26947">
                  <c:v>2441.40625</c:v>
                </c:pt>
                <c:pt idx="26948">
                  <c:v>2441.40625</c:v>
                </c:pt>
                <c:pt idx="26949">
                  <c:v>2441.40625</c:v>
                </c:pt>
                <c:pt idx="26950">
                  <c:v>2443.8476599999999</c:v>
                </c:pt>
                <c:pt idx="26951">
                  <c:v>2441.40625</c:v>
                </c:pt>
                <c:pt idx="26952">
                  <c:v>2441.40625</c:v>
                </c:pt>
                <c:pt idx="26953">
                  <c:v>2441.40625</c:v>
                </c:pt>
                <c:pt idx="26954">
                  <c:v>2441.40625</c:v>
                </c:pt>
                <c:pt idx="26955">
                  <c:v>2441.40625</c:v>
                </c:pt>
                <c:pt idx="26956">
                  <c:v>2441.40625</c:v>
                </c:pt>
                <c:pt idx="26957">
                  <c:v>2441.40625</c:v>
                </c:pt>
                <c:pt idx="26958">
                  <c:v>2441.40625</c:v>
                </c:pt>
                <c:pt idx="26959">
                  <c:v>2441.40625</c:v>
                </c:pt>
                <c:pt idx="26960">
                  <c:v>2441.40625</c:v>
                </c:pt>
                <c:pt idx="26961">
                  <c:v>2441.40625</c:v>
                </c:pt>
                <c:pt idx="26962">
                  <c:v>2441.40625</c:v>
                </c:pt>
                <c:pt idx="26963">
                  <c:v>2441.40625</c:v>
                </c:pt>
                <c:pt idx="26964">
                  <c:v>2441.40625</c:v>
                </c:pt>
                <c:pt idx="26965">
                  <c:v>2441.40625</c:v>
                </c:pt>
                <c:pt idx="26966">
                  <c:v>2441.40625</c:v>
                </c:pt>
                <c:pt idx="26967">
                  <c:v>2441.40625</c:v>
                </c:pt>
                <c:pt idx="26968">
                  <c:v>2441.40625</c:v>
                </c:pt>
                <c:pt idx="26969">
                  <c:v>2441.40625</c:v>
                </c:pt>
                <c:pt idx="26970">
                  <c:v>2441.40625</c:v>
                </c:pt>
                <c:pt idx="26971">
                  <c:v>2441.40625</c:v>
                </c:pt>
                <c:pt idx="26972">
                  <c:v>2443.8476599999999</c:v>
                </c:pt>
                <c:pt idx="26973">
                  <c:v>2441.40625</c:v>
                </c:pt>
                <c:pt idx="26974">
                  <c:v>2441.40625</c:v>
                </c:pt>
                <c:pt idx="26975">
                  <c:v>2441.40625</c:v>
                </c:pt>
                <c:pt idx="26976">
                  <c:v>2441.40625</c:v>
                </c:pt>
                <c:pt idx="26977">
                  <c:v>2441.40625</c:v>
                </c:pt>
                <c:pt idx="26978">
                  <c:v>2441.40625</c:v>
                </c:pt>
                <c:pt idx="26979">
                  <c:v>2441.40625</c:v>
                </c:pt>
                <c:pt idx="26980">
                  <c:v>2441.40625</c:v>
                </c:pt>
                <c:pt idx="26981">
                  <c:v>2441.40625</c:v>
                </c:pt>
                <c:pt idx="26982">
                  <c:v>2441.40625</c:v>
                </c:pt>
                <c:pt idx="26983">
                  <c:v>2441.40625</c:v>
                </c:pt>
                <c:pt idx="26984">
                  <c:v>2441.40625</c:v>
                </c:pt>
                <c:pt idx="26985">
                  <c:v>2441.40625</c:v>
                </c:pt>
                <c:pt idx="26986">
                  <c:v>2441.40625</c:v>
                </c:pt>
                <c:pt idx="26987">
                  <c:v>2441.40625</c:v>
                </c:pt>
                <c:pt idx="26988">
                  <c:v>2441.40625</c:v>
                </c:pt>
                <c:pt idx="26989">
                  <c:v>2441.40625</c:v>
                </c:pt>
                <c:pt idx="26990">
                  <c:v>2441.40625</c:v>
                </c:pt>
                <c:pt idx="26991">
                  <c:v>2441.40625</c:v>
                </c:pt>
                <c:pt idx="26992">
                  <c:v>2441.40625</c:v>
                </c:pt>
                <c:pt idx="26993">
                  <c:v>2441.40625</c:v>
                </c:pt>
                <c:pt idx="26994">
                  <c:v>2441.40625</c:v>
                </c:pt>
                <c:pt idx="26995">
                  <c:v>2441.40625</c:v>
                </c:pt>
                <c:pt idx="26996">
                  <c:v>2441.40625</c:v>
                </c:pt>
                <c:pt idx="26997">
                  <c:v>2441.40625</c:v>
                </c:pt>
                <c:pt idx="26998">
                  <c:v>2441.40625</c:v>
                </c:pt>
                <c:pt idx="26999">
                  <c:v>2441.40625</c:v>
                </c:pt>
                <c:pt idx="27000">
                  <c:v>2441.40625</c:v>
                </c:pt>
                <c:pt idx="27001">
                  <c:v>2441.40625</c:v>
                </c:pt>
                <c:pt idx="27002">
                  <c:v>2441.40625</c:v>
                </c:pt>
                <c:pt idx="27003">
                  <c:v>2441.40625</c:v>
                </c:pt>
                <c:pt idx="27004">
                  <c:v>2441.40625</c:v>
                </c:pt>
                <c:pt idx="27005">
                  <c:v>2441.40625</c:v>
                </c:pt>
                <c:pt idx="27006">
                  <c:v>2441.40625</c:v>
                </c:pt>
                <c:pt idx="27007">
                  <c:v>2441.40625</c:v>
                </c:pt>
                <c:pt idx="27008">
                  <c:v>2441.40625</c:v>
                </c:pt>
                <c:pt idx="27009">
                  <c:v>2441.40625</c:v>
                </c:pt>
                <c:pt idx="27010">
                  <c:v>2441.40625</c:v>
                </c:pt>
                <c:pt idx="27011">
                  <c:v>2441.40625</c:v>
                </c:pt>
                <c:pt idx="27012">
                  <c:v>2441.40625</c:v>
                </c:pt>
                <c:pt idx="27013">
                  <c:v>2441.40625</c:v>
                </c:pt>
                <c:pt idx="27014">
                  <c:v>2441.40625</c:v>
                </c:pt>
                <c:pt idx="27015">
                  <c:v>2441.40625</c:v>
                </c:pt>
                <c:pt idx="27016">
                  <c:v>2441.40625</c:v>
                </c:pt>
                <c:pt idx="27017">
                  <c:v>2441.40625</c:v>
                </c:pt>
                <c:pt idx="27018">
                  <c:v>2441.40625</c:v>
                </c:pt>
                <c:pt idx="27019">
                  <c:v>2441.40625</c:v>
                </c:pt>
                <c:pt idx="27020">
                  <c:v>2441.40625</c:v>
                </c:pt>
                <c:pt idx="27021">
                  <c:v>2441.40625</c:v>
                </c:pt>
                <c:pt idx="27022">
                  <c:v>2441.40625</c:v>
                </c:pt>
                <c:pt idx="27023">
                  <c:v>2441.40625</c:v>
                </c:pt>
                <c:pt idx="27024">
                  <c:v>2441.40625</c:v>
                </c:pt>
                <c:pt idx="27025">
                  <c:v>2441.40625</c:v>
                </c:pt>
                <c:pt idx="27026">
                  <c:v>2441.40625</c:v>
                </c:pt>
                <c:pt idx="27027">
                  <c:v>2441.40625</c:v>
                </c:pt>
                <c:pt idx="27028">
                  <c:v>2441.40625</c:v>
                </c:pt>
                <c:pt idx="27029">
                  <c:v>2441.40625</c:v>
                </c:pt>
                <c:pt idx="27030">
                  <c:v>2441.40625</c:v>
                </c:pt>
                <c:pt idx="27031">
                  <c:v>2441.40625</c:v>
                </c:pt>
                <c:pt idx="27032">
                  <c:v>2441.40625</c:v>
                </c:pt>
                <c:pt idx="27033">
                  <c:v>2441.40625</c:v>
                </c:pt>
                <c:pt idx="27034">
                  <c:v>2441.40625</c:v>
                </c:pt>
                <c:pt idx="27035">
                  <c:v>2441.40625</c:v>
                </c:pt>
                <c:pt idx="27036">
                  <c:v>2441.40625</c:v>
                </c:pt>
                <c:pt idx="27037">
                  <c:v>2441.40625</c:v>
                </c:pt>
                <c:pt idx="27038">
                  <c:v>2441.40625</c:v>
                </c:pt>
                <c:pt idx="27039">
                  <c:v>2441.40625</c:v>
                </c:pt>
                <c:pt idx="27040">
                  <c:v>2441.40625</c:v>
                </c:pt>
                <c:pt idx="27041">
                  <c:v>2441.40625</c:v>
                </c:pt>
                <c:pt idx="27042">
                  <c:v>2441.40625</c:v>
                </c:pt>
                <c:pt idx="27043">
                  <c:v>2441.40625</c:v>
                </c:pt>
                <c:pt idx="27044">
                  <c:v>2441.40625</c:v>
                </c:pt>
                <c:pt idx="27045">
                  <c:v>2441.40625</c:v>
                </c:pt>
                <c:pt idx="27046">
                  <c:v>2441.40625</c:v>
                </c:pt>
                <c:pt idx="27047">
                  <c:v>2441.40625</c:v>
                </c:pt>
                <c:pt idx="27048">
                  <c:v>2441.40625</c:v>
                </c:pt>
                <c:pt idx="27049">
                  <c:v>2441.40625</c:v>
                </c:pt>
                <c:pt idx="27050">
                  <c:v>2441.40625</c:v>
                </c:pt>
                <c:pt idx="27051">
                  <c:v>2441.40625</c:v>
                </c:pt>
                <c:pt idx="27052">
                  <c:v>2443.8476599999999</c:v>
                </c:pt>
                <c:pt idx="27053">
                  <c:v>2441.40625</c:v>
                </c:pt>
                <c:pt idx="27054">
                  <c:v>2441.40625</c:v>
                </c:pt>
                <c:pt idx="27055">
                  <c:v>2441.40625</c:v>
                </c:pt>
                <c:pt idx="27056">
                  <c:v>2441.40625</c:v>
                </c:pt>
                <c:pt idx="27057">
                  <c:v>2441.40625</c:v>
                </c:pt>
                <c:pt idx="27058">
                  <c:v>2441.40625</c:v>
                </c:pt>
                <c:pt idx="27059">
                  <c:v>2441.40625</c:v>
                </c:pt>
                <c:pt idx="27060">
                  <c:v>2441.40625</c:v>
                </c:pt>
                <c:pt idx="27061">
                  <c:v>2441.40625</c:v>
                </c:pt>
                <c:pt idx="27062">
                  <c:v>2441.40625</c:v>
                </c:pt>
                <c:pt idx="27063">
                  <c:v>2441.40625</c:v>
                </c:pt>
                <c:pt idx="27064">
                  <c:v>2441.40625</c:v>
                </c:pt>
                <c:pt idx="27065">
                  <c:v>2441.40625</c:v>
                </c:pt>
                <c:pt idx="27066">
                  <c:v>2441.40625</c:v>
                </c:pt>
                <c:pt idx="27067">
                  <c:v>2441.40625</c:v>
                </c:pt>
                <c:pt idx="27068">
                  <c:v>2441.40625</c:v>
                </c:pt>
                <c:pt idx="27069">
                  <c:v>2441.40625</c:v>
                </c:pt>
                <c:pt idx="27070">
                  <c:v>2441.40625</c:v>
                </c:pt>
                <c:pt idx="27071">
                  <c:v>2441.40625</c:v>
                </c:pt>
                <c:pt idx="27072">
                  <c:v>2441.40625</c:v>
                </c:pt>
                <c:pt idx="27073">
                  <c:v>2441.40625</c:v>
                </c:pt>
                <c:pt idx="27074">
                  <c:v>2438.9648399999987</c:v>
                </c:pt>
                <c:pt idx="27075">
                  <c:v>2441.40625</c:v>
                </c:pt>
                <c:pt idx="27076">
                  <c:v>2438.9648399999987</c:v>
                </c:pt>
                <c:pt idx="27077">
                  <c:v>2441.40625</c:v>
                </c:pt>
                <c:pt idx="27078">
                  <c:v>2441.40625</c:v>
                </c:pt>
                <c:pt idx="27079">
                  <c:v>2441.40625</c:v>
                </c:pt>
                <c:pt idx="27080">
                  <c:v>2441.40625</c:v>
                </c:pt>
                <c:pt idx="27081">
                  <c:v>2441.40625</c:v>
                </c:pt>
                <c:pt idx="27082">
                  <c:v>2441.40625</c:v>
                </c:pt>
                <c:pt idx="27083">
                  <c:v>2441.40625</c:v>
                </c:pt>
                <c:pt idx="27084">
                  <c:v>2441.40625</c:v>
                </c:pt>
                <c:pt idx="27085">
                  <c:v>2441.40625</c:v>
                </c:pt>
                <c:pt idx="27086">
                  <c:v>2441.40625</c:v>
                </c:pt>
                <c:pt idx="27087">
                  <c:v>2441.40625</c:v>
                </c:pt>
                <c:pt idx="27088">
                  <c:v>2441.40625</c:v>
                </c:pt>
                <c:pt idx="27089">
                  <c:v>2441.40625</c:v>
                </c:pt>
                <c:pt idx="27090">
                  <c:v>2441.40625</c:v>
                </c:pt>
                <c:pt idx="27091">
                  <c:v>2441.40625</c:v>
                </c:pt>
                <c:pt idx="27092">
                  <c:v>2441.40625</c:v>
                </c:pt>
                <c:pt idx="27093">
                  <c:v>2441.40625</c:v>
                </c:pt>
                <c:pt idx="27094">
                  <c:v>2441.40625</c:v>
                </c:pt>
                <c:pt idx="27095">
                  <c:v>2441.40625</c:v>
                </c:pt>
                <c:pt idx="27096">
                  <c:v>2441.40625</c:v>
                </c:pt>
                <c:pt idx="27097">
                  <c:v>2441.40625</c:v>
                </c:pt>
                <c:pt idx="27098">
                  <c:v>2441.40625</c:v>
                </c:pt>
                <c:pt idx="27099">
                  <c:v>2438.9648399999987</c:v>
                </c:pt>
                <c:pt idx="27100">
                  <c:v>2441.40625</c:v>
                </c:pt>
                <c:pt idx="27101">
                  <c:v>2441.40625</c:v>
                </c:pt>
                <c:pt idx="27102">
                  <c:v>2441.40625</c:v>
                </c:pt>
                <c:pt idx="27103">
                  <c:v>2441.40625</c:v>
                </c:pt>
                <c:pt idx="27104">
                  <c:v>2441.40625</c:v>
                </c:pt>
                <c:pt idx="27105">
                  <c:v>2441.40625</c:v>
                </c:pt>
                <c:pt idx="27106">
                  <c:v>2441.40625</c:v>
                </c:pt>
                <c:pt idx="27107">
                  <c:v>2441.40625</c:v>
                </c:pt>
                <c:pt idx="27108">
                  <c:v>2441.40625</c:v>
                </c:pt>
                <c:pt idx="27109">
                  <c:v>2441.40625</c:v>
                </c:pt>
                <c:pt idx="27110">
                  <c:v>2441.40625</c:v>
                </c:pt>
                <c:pt idx="27111">
                  <c:v>2441.40625</c:v>
                </c:pt>
                <c:pt idx="27112">
                  <c:v>2441.40625</c:v>
                </c:pt>
                <c:pt idx="27113">
                  <c:v>2441.40625</c:v>
                </c:pt>
                <c:pt idx="27114">
                  <c:v>2441.40625</c:v>
                </c:pt>
                <c:pt idx="27115">
                  <c:v>2441.40625</c:v>
                </c:pt>
                <c:pt idx="27116">
                  <c:v>2441.40625</c:v>
                </c:pt>
                <c:pt idx="27117">
                  <c:v>2438.9648399999987</c:v>
                </c:pt>
                <c:pt idx="27118">
                  <c:v>2441.40625</c:v>
                </c:pt>
                <c:pt idx="27119">
                  <c:v>2438.9648399999987</c:v>
                </c:pt>
                <c:pt idx="27120">
                  <c:v>2441.40625</c:v>
                </c:pt>
                <c:pt idx="27121">
                  <c:v>2441.40625</c:v>
                </c:pt>
                <c:pt idx="27122">
                  <c:v>2441.40625</c:v>
                </c:pt>
                <c:pt idx="27123">
                  <c:v>2441.40625</c:v>
                </c:pt>
                <c:pt idx="27124">
                  <c:v>2441.40625</c:v>
                </c:pt>
                <c:pt idx="27125">
                  <c:v>2438.9648399999987</c:v>
                </c:pt>
                <c:pt idx="27126">
                  <c:v>2441.40625</c:v>
                </c:pt>
                <c:pt idx="27127">
                  <c:v>2441.40625</c:v>
                </c:pt>
                <c:pt idx="27128">
                  <c:v>2441.40625</c:v>
                </c:pt>
                <c:pt idx="27129">
                  <c:v>2441.40625</c:v>
                </c:pt>
                <c:pt idx="27130">
                  <c:v>2441.40625</c:v>
                </c:pt>
                <c:pt idx="27131">
                  <c:v>2441.40625</c:v>
                </c:pt>
                <c:pt idx="27132">
                  <c:v>2441.40625</c:v>
                </c:pt>
                <c:pt idx="27133">
                  <c:v>2441.40625</c:v>
                </c:pt>
                <c:pt idx="27134">
                  <c:v>2441.40625</c:v>
                </c:pt>
                <c:pt idx="27135">
                  <c:v>2441.40625</c:v>
                </c:pt>
                <c:pt idx="27136">
                  <c:v>2441.40625</c:v>
                </c:pt>
                <c:pt idx="27137">
                  <c:v>2441.40625</c:v>
                </c:pt>
                <c:pt idx="27138">
                  <c:v>2441.40625</c:v>
                </c:pt>
                <c:pt idx="27139">
                  <c:v>2441.40625</c:v>
                </c:pt>
                <c:pt idx="27140">
                  <c:v>2441.40625</c:v>
                </c:pt>
                <c:pt idx="27141">
                  <c:v>2441.40625</c:v>
                </c:pt>
                <c:pt idx="27142">
                  <c:v>2441.40625</c:v>
                </c:pt>
                <c:pt idx="27143">
                  <c:v>2441.40625</c:v>
                </c:pt>
                <c:pt idx="27144">
                  <c:v>2441.40625</c:v>
                </c:pt>
                <c:pt idx="27145">
                  <c:v>2441.40625</c:v>
                </c:pt>
                <c:pt idx="27146">
                  <c:v>2441.40625</c:v>
                </c:pt>
                <c:pt idx="27147">
                  <c:v>2441.40625</c:v>
                </c:pt>
                <c:pt idx="27148">
                  <c:v>2441.40625</c:v>
                </c:pt>
                <c:pt idx="27149">
                  <c:v>2441.40625</c:v>
                </c:pt>
                <c:pt idx="27150">
                  <c:v>2441.40625</c:v>
                </c:pt>
                <c:pt idx="27151">
                  <c:v>2441.40625</c:v>
                </c:pt>
                <c:pt idx="27152">
                  <c:v>2441.40625</c:v>
                </c:pt>
                <c:pt idx="27153">
                  <c:v>2441.40625</c:v>
                </c:pt>
                <c:pt idx="27154">
                  <c:v>2441.40625</c:v>
                </c:pt>
                <c:pt idx="27155">
                  <c:v>2441.40625</c:v>
                </c:pt>
                <c:pt idx="27156">
                  <c:v>2441.40625</c:v>
                </c:pt>
                <c:pt idx="27157">
                  <c:v>2441.40625</c:v>
                </c:pt>
                <c:pt idx="27158">
                  <c:v>2441.40625</c:v>
                </c:pt>
                <c:pt idx="27159">
                  <c:v>2441.40625</c:v>
                </c:pt>
                <c:pt idx="27160">
                  <c:v>2441.40625</c:v>
                </c:pt>
                <c:pt idx="27161">
                  <c:v>2441.40625</c:v>
                </c:pt>
                <c:pt idx="27162">
                  <c:v>2441.40625</c:v>
                </c:pt>
                <c:pt idx="27163">
                  <c:v>2441.40625</c:v>
                </c:pt>
                <c:pt idx="27164">
                  <c:v>2441.40625</c:v>
                </c:pt>
                <c:pt idx="27165">
                  <c:v>2441.40625</c:v>
                </c:pt>
                <c:pt idx="27166">
                  <c:v>2438.9648399999987</c:v>
                </c:pt>
                <c:pt idx="27167">
                  <c:v>2441.40625</c:v>
                </c:pt>
                <c:pt idx="27168">
                  <c:v>2441.40625</c:v>
                </c:pt>
                <c:pt idx="27169">
                  <c:v>2441.40625</c:v>
                </c:pt>
                <c:pt idx="27170">
                  <c:v>2441.40625</c:v>
                </c:pt>
                <c:pt idx="27171">
                  <c:v>2441.40625</c:v>
                </c:pt>
                <c:pt idx="27172">
                  <c:v>2441.40625</c:v>
                </c:pt>
                <c:pt idx="27173">
                  <c:v>2441.40625</c:v>
                </c:pt>
                <c:pt idx="27174">
                  <c:v>2441.40625</c:v>
                </c:pt>
                <c:pt idx="27175">
                  <c:v>2441.40625</c:v>
                </c:pt>
                <c:pt idx="27176">
                  <c:v>2441.40625</c:v>
                </c:pt>
                <c:pt idx="27177">
                  <c:v>2441.40625</c:v>
                </c:pt>
                <c:pt idx="27178">
                  <c:v>2441.40625</c:v>
                </c:pt>
                <c:pt idx="27179">
                  <c:v>2441.40625</c:v>
                </c:pt>
                <c:pt idx="27180">
                  <c:v>2441.40625</c:v>
                </c:pt>
                <c:pt idx="27181">
                  <c:v>2441.40625</c:v>
                </c:pt>
                <c:pt idx="27182">
                  <c:v>2441.40625</c:v>
                </c:pt>
                <c:pt idx="27183">
                  <c:v>2441.40625</c:v>
                </c:pt>
                <c:pt idx="27184">
                  <c:v>2441.40625</c:v>
                </c:pt>
                <c:pt idx="27185">
                  <c:v>2441.40625</c:v>
                </c:pt>
                <c:pt idx="27186">
                  <c:v>2441.40625</c:v>
                </c:pt>
                <c:pt idx="27187">
                  <c:v>2441.40625</c:v>
                </c:pt>
                <c:pt idx="27188">
                  <c:v>2441.40625</c:v>
                </c:pt>
                <c:pt idx="27189">
                  <c:v>2441.40625</c:v>
                </c:pt>
                <c:pt idx="27190">
                  <c:v>2441.40625</c:v>
                </c:pt>
                <c:pt idx="27191">
                  <c:v>2441.40625</c:v>
                </c:pt>
                <c:pt idx="27192">
                  <c:v>2441.40625</c:v>
                </c:pt>
                <c:pt idx="27193">
                  <c:v>2441.40625</c:v>
                </c:pt>
                <c:pt idx="27194">
                  <c:v>2441.40625</c:v>
                </c:pt>
                <c:pt idx="27195">
                  <c:v>2441.40625</c:v>
                </c:pt>
                <c:pt idx="27196">
                  <c:v>2441.40625</c:v>
                </c:pt>
                <c:pt idx="27197">
                  <c:v>2441.40625</c:v>
                </c:pt>
                <c:pt idx="27198">
                  <c:v>2441.40625</c:v>
                </c:pt>
                <c:pt idx="27199">
                  <c:v>2441.40625</c:v>
                </c:pt>
                <c:pt idx="27200">
                  <c:v>2441.40625</c:v>
                </c:pt>
                <c:pt idx="27201">
                  <c:v>2441.40625</c:v>
                </c:pt>
                <c:pt idx="27202">
                  <c:v>2441.40625</c:v>
                </c:pt>
                <c:pt idx="27203">
                  <c:v>2441.40625</c:v>
                </c:pt>
                <c:pt idx="27204">
                  <c:v>2441.40625</c:v>
                </c:pt>
                <c:pt idx="27205">
                  <c:v>2441.40625</c:v>
                </c:pt>
                <c:pt idx="27206">
                  <c:v>2441.40625</c:v>
                </c:pt>
                <c:pt idx="27207">
                  <c:v>2441.40625</c:v>
                </c:pt>
                <c:pt idx="27208">
                  <c:v>2441.40625</c:v>
                </c:pt>
                <c:pt idx="27209">
                  <c:v>2441.40625</c:v>
                </c:pt>
                <c:pt idx="27210">
                  <c:v>2441.40625</c:v>
                </c:pt>
                <c:pt idx="27211">
                  <c:v>2441.40625</c:v>
                </c:pt>
                <c:pt idx="27212">
                  <c:v>2441.40625</c:v>
                </c:pt>
                <c:pt idx="27213">
                  <c:v>2441.40625</c:v>
                </c:pt>
                <c:pt idx="27214">
                  <c:v>2441.40625</c:v>
                </c:pt>
                <c:pt idx="27215">
                  <c:v>2441.40625</c:v>
                </c:pt>
                <c:pt idx="27216">
                  <c:v>2438.9648399999987</c:v>
                </c:pt>
                <c:pt idx="27217">
                  <c:v>2441.40625</c:v>
                </c:pt>
                <c:pt idx="27218">
                  <c:v>2441.40625</c:v>
                </c:pt>
                <c:pt idx="27219">
                  <c:v>2441.40625</c:v>
                </c:pt>
                <c:pt idx="27220">
                  <c:v>2441.40625</c:v>
                </c:pt>
                <c:pt idx="27221">
                  <c:v>2441.40625</c:v>
                </c:pt>
                <c:pt idx="27222">
                  <c:v>2441.40625</c:v>
                </c:pt>
                <c:pt idx="27223">
                  <c:v>2441.40625</c:v>
                </c:pt>
                <c:pt idx="27224">
                  <c:v>2441.40625</c:v>
                </c:pt>
                <c:pt idx="27225">
                  <c:v>2438.9648399999987</c:v>
                </c:pt>
                <c:pt idx="27226">
                  <c:v>2441.40625</c:v>
                </c:pt>
                <c:pt idx="27227">
                  <c:v>2441.40625</c:v>
                </c:pt>
                <c:pt idx="27228">
                  <c:v>2441.40625</c:v>
                </c:pt>
                <c:pt idx="27229">
                  <c:v>2441.40625</c:v>
                </c:pt>
                <c:pt idx="27230">
                  <c:v>2441.40625</c:v>
                </c:pt>
                <c:pt idx="27231">
                  <c:v>2441.40625</c:v>
                </c:pt>
                <c:pt idx="27232">
                  <c:v>2441.40625</c:v>
                </c:pt>
                <c:pt idx="27233">
                  <c:v>2441.40625</c:v>
                </c:pt>
                <c:pt idx="27234">
                  <c:v>2441.40625</c:v>
                </c:pt>
                <c:pt idx="27235">
                  <c:v>2441.40625</c:v>
                </c:pt>
                <c:pt idx="27236">
                  <c:v>2441.40625</c:v>
                </c:pt>
                <c:pt idx="27237">
                  <c:v>2441.40625</c:v>
                </c:pt>
                <c:pt idx="27238">
                  <c:v>2441.40625</c:v>
                </c:pt>
                <c:pt idx="27239">
                  <c:v>2441.40625</c:v>
                </c:pt>
                <c:pt idx="27240">
                  <c:v>2441.40625</c:v>
                </c:pt>
                <c:pt idx="27241">
                  <c:v>2441.40625</c:v>
                </c:pt>
                <c:pt idx="27242">
                  <c:v>2441.40625</c:v>
                </c:pt>
                <c:pt idx="27243">
                  <c:v>2441.40625</c:v>
                </c:pt>
                <c:pt idx="27244">
                  <c:v>2441.40625</c:v>
                </c:pt>
                <c:pt idx="27245">
                  <c:v>2441.40625</c:v>
                </c:pt>
                <c:pt idx="27246">
                  <c:v>2441.40625</c:v>
                </c:pt>
                <c:pt idx="27247">
                  <c:v>2441.40625</c:v>
                </c:pt>
                <c:pt idx="27248">
                  <c:v>2441.40625</c:v>
                </c:pt>
                <c:pt idx="27249">
                  <c:v>2441.40625</c:v>
                </c:pt>
                <c:pt idx="27250">
                  <c:v>2441.40625</c:v>
                </c:pt>
                <c:pt idx="27251">
                  <c:v>2441.40625</c:v>
                </c:pt>
                <c:pt idx="27252">
                  <c:v>2441.40625</c:v>
                </c:pt>
                <c:pt idx="27253">
                  <c:v>2441.40625</c:v>
                </c:pt>
                <c:pt idx="27254">
                  <c:v>2441.40625</c:v>
                </c:pt>
                <c:pt idx="27255">
                  <c:v>2438.9648399999987</c:v>
                </c:pt>
                <c:pt idx="27256">
                  <c:v>2441.40625</c:v>
                </c:pt>
                <c:pt idx="27257">
                  <c:v>2441.40625</c:v>
                </c:pt>
                <c:pt idx="27258">
                  <c:v>2441.40625</c:v>
                </c:pt>
                <c:pt idx="27259">
                  <c:v>2441.40625</c:v>
                </c:pt>
                <c:pt idx="27260">
                  <c:v>2441.40625</c:v>
                </c:pt>
                <c:pt idx="27261">
                  <c:v>2441.40625</c:v>
                </c:pt>
                <c:pt idx="27262">
                  <c:v>2441.40625</c:v>
                </c:pt>
                <c:pt idx="27263">
                  <c:v>2441.40625</c:v>
                </c:pt>
                <c:pt idx="27264">
                  <c:v>2441.40625</c:v>
                </c:pt>
                <c:pt idx="27265">
                  <c:v>2441.40625</c:v>
                </c:pt>
                <c:pt idx="27266">
                  <c:v>2441.40625</c:v>
                </c:pt>
                <c:pt idx="27267">
                  <c:v>2441.40625</c:v>
                </c:pt>
                <c:pt idx="27268">
                  <c:v>2438.9648399999987</c:v>
                </c:pt>
                <c:pt idx="27269">
                  <c:v>2438.9648399999987</c:v>
                </c:pt>
                <c:pt idx="27270">
                  <c:v>2438.9648399999987</c:v>
                </c:pt>
                <c:pt idx="27271">
                  <c:v>2441.40625</c:v>
                </c:pt>
                <c:pt idx="27272">
                  <c:v>2441.40625</c:v>
                </c:pt>
                <c:pt idx="27273">
                  <c:v>2441.40625</c:v>
                </c:pt>
                <c:pt idx="27274">
                  <c:v>2441.40625</c:v>
                </c:pt>
                <c:pt idx="27275">
                  <c:v>2441.40625</c:v>
                </c:pt>
                <c:pt idx="27276">
                  <c:v>2441.40625</c:v>
                </c:pt>
                <c:pt idx="27277">
                  <c:v>2443.8476599999999</c:v>
                </c:pt>
                <c:pt idx="27278">
                  <c:v>2441.40625</c:v>
                </c:pt>
                <c:pt idx="27279">
                  <c:v>2441.40625</c:v>
                </c:pt>
                <c:pt idx="27280">
                  <c:v>2441.40625</c:v>
                </c:pt>
                <c:pt idx="27281">
                  <c:v>2441.40625</c:v>
                </c:pt>
                <c:pt idx="27282">
                  <c:v>2441.40625</c:v>
                </c:pt>
                <c:pt idx="27283">
                  <c:v>2441.40625</c:v>
                </c:pt>
                <c:pt idx="27284">
                  <c:v>2441.40625</c:v>
                </c:pt>
                <c:pt idx="27285">
                  <c:v>2441.40625</c:v>
                </c:pt>
                <c:pt idx="27286">
                  <c:v>2441.40625</c:v>
                </c:pt>
                <c:pt idx="27287">
                  <c:v>2441.40625</c:v>
                </c:pt>
                <c:pt idx="27288">
                  <c:v>2441.40625</c:v>
                </c:pt>
                <c:pt idx="27289">
                  <c:v>2441.40625</c:v>
                </c:pt>
                <c:pt idx="27290">
                  <c:v>2441.40625</c:v>
                </c:pt>
                <c:pt idx="27291">
                  <c:v>2441.40625</c:v>
                </c:pt>
                <c:pt idx="27292">
                  <c:v>2441.40625</c:v>
                </c:pt>
                <c:pt idx="27293">
                  <c:v>2441.40625</c:v>
                </c:pt>
                <c:pt idx="27294">
                  <c:v>2441.40625</c:v>
                </c:pt>
                <c:pt idx="27295">
                  <c:v>2441.40625</c:v>
                </c:pt>
                <c:pt idx="27296">
                  <c:v>2441.40625</c:v>
                </c:pt>
                <c:pt idx="27297">
                  <c:v>2441.40625</c:v>
                </c:pt>
                <c:pt idx="27298">
                  <c:v>2441.40625</c:v>
                </c:pt>
                <c:pt idx="27299">
                  <c:v>2441.40625</c:v>
                </c:pt>
                <c:pt idx="27300">
                  <c:v>2441.40625</c:v>
                </c:pt>
                <c:pt idx="27301">
                  <c:v>2441.40625</c:v>
                </c:pt>
                <c:pt idx="27302">
                  <c:v>2441.40625</c:v>
                </c:pt>
                <c:pt idx="27303">
                  <c:v>2441.40625</c:v>
                </c:pt>
                <c:pt idx="27304">
                  <c:v>2441.40625</c:v>
                </c:pt>
                <c:pt idx="27305">
                  <c:v>2441.40625</c:v>
                </c:pt>
                <c:pt idx="27306">
                  <c:v>2441.40625</c:v>
                </c:pt>
                <c:pt idx="27307">
                  <c:v>2441.40625</c:v>
                </c:pt>
                <c:pt idx="27308">
                  <c:v>2441.40625</c:v>
                </c:pt>
                <c:pt idx="27309">
                  <c:v>2441.40625</c:v>
                </c:pt>
                <c:pt idx="27310">
                  <c:v>2438.9648399999987</c:v>
                </c:pt>
                <c:pt idx="27311">
                  <c:v>2441.40625</c:v>
                </c:pt>
                <c:pt idx="27312">
                  <c:v>2441.40625</c:v>
                </c:pt>
                <c:pt idx="27313">
                  <c:v>2441.40625</c:v>
                </c:pt>
                <c:pt idx="27314">
                  <c:v>2441.40625</c:v>
                </c:pt>
                <c:pt idx="27315">
                  <c:v>2441.40625</c:v>
                </c:pt>
                <c:pt idx="27316">
                  <c:v>2441.40625</c:v>
                </c:pt>
                <c:pt idx="27317">
                  <c:v>2441.40625</c:v>
                </c:pt>
                <c:pt idx="27318">
                  <c:v>2441.40625</c:v>
                </c:pt>
                <c:pt idx="27319">
                  <c:v>2441.40625</c:v>
                </c:pt>
                <c:pt idx="27320">
                  <c:v>2441.40625</c:v>
                </c:pt>
                <c:pt idx="27321">
                  <c:v>2441.40625</c:v>
                </c:pt>
                <c:pt idx="27322">
                  <c:v>2438.9648399999987</c:v>
                </c:pt>
                <c:pt idx="27323">
                  <c:v>2441.40625</c:v>
                </c:pt>
                <c:pt idx="27324">
                  <c:v>2441.40625</c:v>
                </c:pt>
                <c:pt idx="27325">
                  <c:v>2438.9648399999987</c:v>
                </c:pt>
                <c:pt idx="27326">
                  <c:v>2441.40625</c:v>
                </c:pt>
                <c:pt idx="27327">
                  <c:v>2438.9648399999987</c:v>
                </c:pt>
                <c:pt idx="27328">
                  <c:v>2441.40625</c:v>
                </c:pt>
                <c:pt idx="27329">
                  <c:v>2441.40625</c:v>
                </c:pt>
                <c:pt idx="27330">
                  <c:v>2441.40625</c:v>
                </c:pt>
                <c:pt idx="27331">
                  <c:v>2441.40625</c:v>
                </c:pt>
                <c:pt idx="27332">
                  <c:v>2441.40625</c:v>
                </c:pt>
                <c:pt idx="27333">
                  <c:v>2441.40625</c:v>
                </c:pt>
                <c:pt idx="27334">
                  <c:v>2441.40625</c:v>
                </c:pt>
                <c:pt idx="27335">
                  <c:v>2441.40625</c:v>
                </c:pt>
                <c:pt idx="27336">
                  <c:v>2441.40625</c:v>
                </c:pt>
                <c:pt idx="27337">
                  <c:v>2441.40625</c:v>
                </c:pt>
                <c:pt idx="27338">
                  <c:v>2441.40625</c:v>
                </c:pt>
                <c:pt idx="27339">
                  <c:v>2441.40625</c:v>
                </c:pt>
                <c:pt idx="27340">
                  <c:v>2438.9648399999987</c:v>
                </c:pt>
                <c:pt idx="27341">
                  <c:v>2441.40625</c:v>
                </c:pt>
                <c:pt idx="27342">
                  <c:v>2441.40625</c:v>
                </c:pt>
                <c:pt idx="27343">
                  <c:v>2441.40625</c:v>
                </c:pt>
                <c:pt idx="27344">
                  <c:v>2441.40625</c:v>
                </c:pt>
                <c:pt idx="27345">
                  <c:v>2441.40625</c:v>
                </c:pt>
                <c:pt idx="27346">
                  <c:v>2441.40625</c:v>
                </c:pt>
                <c:pt idx="27347">
                  <c:v>2441.40625</c:v>
                </c:pt>
                <c:pt idx="27348">
                  <c:v>2441.40625</c:v>
                </c:pt>
                <c:pt idx="27349">
                  <c:v>2441.40625</c:v>
                </c:pt>
                <c:pt idx="27350">
                  <c:v>2441.40625</c:v>
                </c:pt>
                <c:pt idx="27351">
                  <c:v>2441.40625</c:v>
                </c:pt>
                <c:pt idx="27352">
                  <c:v>2441.40625</c:v>
                </c:pt>
                <c:pt idx="27353">
                  <c:v>2441.40625</c:v>
                </c:pt>
                <c:pt idx="27354">
                  <c:v>2441.40625</c:v>
                </c:pt>
                <c:pt idx="27355">
                  <c:v>2441.40625</c:v>
                </c:pt>
                <c:pt idx="27356">
                  <c:v>2441.40625</c:v>
                </c:pt>
                <c:pt idx="27357">
                  <c:v>2441.40625</c:v>
                </c:pt>
                <c:pt idx="27358">
                  <c:v>2441.40625</c:v>
                </c:pt>
                <c:pt idx="27359">
                  <c:v>2441.40625</c:v>
                </c:pt>
                <c:pt idx="27360">
                  <c:v>2441.40625</c:v>
                </c:pt>
                <c:pt idx="27361">
                  <c:v>2438.9648399999987</c:v>
                </c:pt>
                <c:pt idx="27362">
                  <c:v>2441.40625</c:v>
                </c:pt>
                <c:pt idx="27363">
                  <c:v>2441.40625</c:v>
                </c:pt>
                <c:pt idx="27364">
                  <c:v>2441.40625</c:v>
                </c:pt>
                <c:pt idx="27365">
                  <c:v>2441.40625</c:v>
                </c:pt>
                <c:pt idx="27366">
                  <c:v>2441.40625</c:v>
                </c:pt>
                <c:pt idx="27367">
                  <c:v>2438.9648399999987</c:v>
                </c:pt>
                <c:pt idx="27368">
                  <c:v>2441.40625</c:v>
                </c:pt>
                <c:pt idx="27369">
                  <c:v>2441.40625</c:v>
                </c:pt>
                <c:pt idx="27370">
                  <c:v>2441.40625</c:v>
                </c:pt>
                <c:pt idx="27371">
                  <c:v>2441.40625</c:v>
                </c:pt>
                <c:pt idx="27372">
                  <c:v>2441.40625</c:v>
                </c:pt>
                <c:pt idx="27373">
                  <c:v>2441.40625</c:v>
                </c:pt>
                <c:pt idx="27374">
                  <c:v>2441.40625</c:v>
                </c:pt>
                <c:pt idx="27375">
                  <c:v>2441.40625</c:v>
                </c:pt>
                <c:pt idx="27376">
                  <c:v>2441.40625</c:v>
                </c:pt>
                <c:pt idx="27377">
                  <c:v>2441.40625</c:v>
                </c:pt>
                <c:pt idx="27378">
                  <c:v>2441.40625</c:v>
                </c:pt>
                <c:pt idx="27379">
                  <c:v>2441.40625</c:v>
                </c:pt>
                <c:pt idx="27380">
                  <c:v>2441.40625</c:v>
                </c:pt>
                <c:pt idx="27381">
                  <c:v>2441.40625</c:v>
                </c:pt>
                <c:pt idx="27382">
                  <c:v>2443.8476599999999</c:v>
                </c:pt>
                <c:pt idx="27383">
                  <c:v>2441.40625</c:v>
                </c:pt>
                <c:pt idx="27384">
                  <c:v>2441.40625</c:v>
                </c:pt>
                <c:pt idx="27385">
                  <c:v>2441.40625</c:v>
                </c:pt>
                <c:pt idx="27386">
                  <c:v>2441.40625</c:v>
                </c:pt>
                <c:pt idx="27387">
                  <c:v>2441.40625</c:v>
                </c:pt>
                <c:pt idx="27388">
                  <c:v>2438.9648399999987</c:v>
                </c:pt>
                <c:pt idx="27389">
                  <c:v>2441.40625</c:v>
                </c:pt>
                <c:pt idx="27390">
                  <c:v>2441.40625</c:v>
                </c:pt>
                <c:pt idx="27391">
                  <c:v>2441.40625</c:v>
                </c:pt>
                <c:pt idx="27392">
                  <c:v>2441.40625</c:v>
                </c:pt>
                <c:pt idx="27393">
                  <c:v>2441.40625</c:v>
                </c:pt>
                <c:pt idx="27394">
                  <c:v>2441.40625</c:v>
                </c:pt>
                <c:pt idx="27395">
                  <c:v>2441.40625</c:v>
                </c:pt>
                <c:pt idx="27396">
                  <c:v>2441.40625</c:v>
                </c:pt>
                <c:pt idx="27397">
                  <c:v>2441.40625</c:v>
                </c:pt>
                <c:pt idx="27398">
                  <c:v>2441.40625</c:v>
                </c:pt>
                <c:pt idx="27399">
                  <c:v>2441.40625</c:v>
                </c:pt>
                <c:pt idx="27400">
                  <c:v>2441.40625</c:v>
                </c:pt>
                <c:pt idx="27401">
                  <c:v>2441.40625</c:v>
                </c:pt>
                <c:pt idx="27402">
                  <c:v>2441.40625</c:v>
                </c:pt>
                <c:pt idx="27403">
                  <c:v>2441.40625</c:v>
                </c:pt>
                <c:pt idx="27404">
                  <c:v>2441.40625</c:v>
                </c:pt>
                <c:pt idx="27405">
                  <c:v>2441.40625</c:v>
                </c:pt>
                <c:pt idx="27406">
                  <c:v>2441.40625</c:v>
                </c:pt>
                <c:pt idx="27407">
                  <c:v>2441.40625</c:v>
                </c:pt>
                <c:pt idx="27408">
                  <c:v>2441.40625</c:v>
                </c:pt>
                <c:pt idx="27409">
                  <c:v>2441.40625</c:v>
                </c:pt>
                <c:pt idx="27410">
                  <c:v>2438.9648399999987</c:v>
                </c:pt>
                <c:pt idx="27411">
                  <c:v>2441.40625</c:v>
                </c:pt>
                <c:pt idx="27412">
                  <c:v>2441.40625</c:v>
                </c:pt>
                <c:pt idx="27413">
                  <c:v>2441.40625</c:v>
                </c:pt>
                <c:pt idx="27414">
                  <c:v>2441.40625</c:v>
                </c:pt>
                <c:pt idx="27415">
                  <c:v>2441.40625</c:v>
                </c:pt>
                <c:pt idx="27416">
                  <c:v>2441.40625</c:v>
                </c:pt>
                <c:pt idx="27417">
                  <c:v>2441.40625</c:v>
                </c:pt>
                <c:pt idx="27418">
                  <c:v>2441.40625</c:v>
                </c:pt>
                <c:pt idx="27419">
                  <c:v>2441.40625</c:v>
                </c:pt>
                <c:pt idx="27420">
                  <c:v>2443.8476599999999</c:v>
                </c:pt>
                <c:pt idx="27421">
                  <c:v>2441.40625</c:v>
                </c:pt>
                <c:pt idx="27422">
                  <c:v>2438.9648399999987</c:v>
                </c:pt>
                <c:pt idx="27423">
                  <c:v>2441.40625</c:v>
                </c:pt>
                <c:pt idx="27424">
                  <c:v>2441.40625</c:v>
                </c:pt>
                <c:pt idx="27425">
                  <c:v>2441.40625</c:v>
                </c:pt>
                <c:pt idx="27426">
                  <c:v>2441.40625</c:v>
                </c:pt>
                <c:pt idx="27427">
                  <c:v>2441.40625</c:v>
                </c:pt>
                <c:pt idx="27428">
                  <c:v>2441.40625</c:v>
                </c:pt>
                <c:pt idx="27429">
                  <c:v>2441.40625</c:v>
                </c:pt>
                <c:pt idx="27430">
                  <c:v>2441.40625</c:v>
                </c:pt>
                <c:pt idx="27431">
                  <c:v>2441.40625</c:v>
                </c:pt>
                <c:pt idx="27432">
                  <c:v>2441.40625</c:v>
                </c:pt>
                <c:pt idx="27433">
                  <c:v>2441.40625</c:v>
                </c:pt>
                <c:pt idx="27434">
                  <c:v>2441.40625</c:v>
                </c:pt>
                <c:pt idx="27435">
                  <c:v>2438.9648399999987</c:v>
                </c:pt>
                <c:pt idx="27436">
                  <c:v>2441.40625</c:v>
                </c:pt>
                <c:pt idx="27437">
                  <c:v>2441.40625</c:v>
                </c:pt>
                <c:pt idx="27438">
                  <c:v>2441.40625</c:v>
                </c:pt>
                <c:pt idx="27439">
                  <c:v>2441.40625</c:v>
                </c:pt>
                <c:pt idx="27440">
                  <c:v>2441.40625</c:v>
                </c:pt>
                <c:pt idx="27441">
                  <c:v>2441.40625</c:v>
                </c:pt>
                <c:pt idx="27442">
                  <c:v>2441.40625</c:v>
                </c:pt>
                <c:pt idx="27443">
                  <c:v>2441.40625</c:v>
                </c:pt>
                <c:pt idx="27444">
                  <c:v>2438.9648399999987</c:v>
                </c:pt>
                <c:pt idx="27445">
                  <c:v>2441.40625</c:v>
                </c:pt>
                <c:pt idx="27446">
                  <c:v>2441.40625</c:v>
                </c:pt>
                <c:pt idx="27447">
                  <c:v>2441.40625</c:v>
                </c:pt>
                <c:pt idx="27448">
                  <c:v>2441.40625</c:v>
                </c:pt>
                <c:pt idx="27449">
                  <c:v>2441.40625</c:v>
                </c:pt>
                <c:pt idx="27450">
                  <c:v>2441.40625</c:v>
                </c:pt>
                <c:pt idx="27451">
                  <c:v>2441.40625</c:v>
                </c:pt>
                <c:pt idx="27452">
                  <c:v>2441.40625</c:v>
                </c:pt>
                <c:pt idx="27453">
                  <c:v>2441.40625</c:v>
                </c:pt>
                <c:pt idx="27454">
                  <c:v>2441.40625</c:v>
                </c:pt>
                <c:pt idx="27455">
                  <c:v>2441.40625</c:v>
                </c:pt>
                <c:pt idx="27456">
                  <c:v>2441.40625</c:v>
                </c:pt>
                <c:pt idx="27457">
                  <c:v>2441.40625</c:v>
                </c:pt>
                <c:pt idx="27458">
                  <c:v>2438.9648399999987</c:v>
                </c:pt>
                <c:pt idx="27459">
                  <c:v>2441.40625</c:v>
                </c:pt>
                <c:pt idx="27460">
                  <c:v>2441.40625</c:v>
                </c:pt>
                <c:pt idx="27461">
                  <c:v>2441.40625</c:v>
                </c:pt>
                <c:pt idx="27462">
                  <c:v>2441.40625</c:v>
                </c:pt>
                <c:pt idx="27463">
                  <c:v>2441.40625</c:v>
                </c:pt>
                <c:pt idx="27464">
                  <c:v>2441.40625</c:v>
                </c:pt>
                <c:pt idx="27465">
                  <c:v>2441.40625</c:v>
                </c:pt>
                <c:pt idx="27466">
                  <c:v>2441.40625</c:v>
                </c:pt>
                <c:pt idx="27467">
                  <c:v>2441.40625</c:v>
                </c:pt>
                <c:pt idx="27468">
                  <c:v>2441.40625</c:v>
                </c:pt>
                <c:pt idx="27469">
                  <c:v>2441.40625</c:v>
                </c:pt>
                <c:pt idx="27470">
                  <c:v>2438.9648399999987</c:v>
                </c:pt>
                <c:pt idx="27471">
                  <c:v>2441.40625</c:v>
                </c:pt>
                <c:pt idx="27472">
                  <c:v>2441.40625</c:v>
                </c:pt>
                <c:pt idx="27473">
                  <c:v>2441.40625</c:v>
                </c:pt>
                <c:pt idx="27474">
                  <c:v>2441.40625</c:v>
                </c:pt>
                <c:pt idx="27475">
                  <c:v>2441.40625</c:v>
                </c:pt>
                <c:pt idx="27476">
                  <c:v>2441.40625</c:v>
                </c:pt>
                <c:pt idx="27477">
                  <c:v>2441.40625</c:v>
                </c:pt>
                <c:pt idx="27478">
                  <c:v>2441.40625</c:v>
                </c:pt>
                <c:pt idx="27479">
                  <c:v>2441.40625</c:v>
                </c:pt>
                <c:pt idx="27480">
                  <c:v>2441.40625</c:v>
                </c:pt>
                <c:pt idx="27481">
                  <c:v>2441.40625</c:v>
                </c:pt>
                <c:pt idx="27482">
                  <c:v>2441.40625</c:v>
                </c:pt>
                <c:pt idx="27483">
                  <c:v>2441.40625</c:v>
                </c:pt>
                <c:pt idx="27484">
                  <c:v>2441.40625</c:v>
                </c:pt>
                <c:pt idx="27485">
                  <c:v>2441.40625</c:v>
                </c:pt>
                <c:pt idx="27486">
                  <c:v>2441.40625</c:v>
                </c:pt>
                <c:pt idx="27487">
                  <c:v>2441.40625</c:v>
                </c:pt>
                <c:pt idx="27488">
                  <c:v>2441.40625</c:v>
                </c:pt>
                <c:pt idx="27489">
                  <c:v>2441.40625</c:v>
                </c:pt>
                <c:pt idx="27490">
                  <c:v>2441.40625</c:v>
                </c:pt>
                <c:pt idx="27491">
                  <c:v>2438.9648399999987</c:v>
                </c:pt>
                <c:pt idx="27492">
                  <c:v>2441.40625</c:v>
                </c:pt>
                <c:pt idx="27493">
                  <c:v>2441.40625</c:v>
                </c:pt>
                <c:pt idx="27494">
                  <c:v>2438.9648399999987</c:v>
                </c:pt>
                <c:pt idx="27495">
                  <c:v>2441.40625</c:v>
                </c:pt>
                <c:pt idx="27496">
                  <c:v>2441.40625</c:v>
                </c:pt>
                <c:pt idx="27497">
                  <c:v>2438.9648399999987</c:v>
                </c:pt>
                <c:pt idx="27498">
                  <c:v>2441.40625</c:v>
                </c:pt>
                <c:pt idx="27499">
                  <c:v>2441.40625</c:v>
                </c:pt>
                <c:pt idx="27500">
                  <c:v>2441.40625</c:v>
                </c:pt>
                <c:pt idx="27501">
                  <c:v>2441.40625</c:v>
                </c:pt>
                <c:pt idx="27502">
                  <c:v>2441.40625</c:v>
                </c:pt>
                <c:pt idx="27503">
                  <c:v>2441.40625</c:v>
                </c:pt>
                <c:pt idx="27504">
                  <c:v>2441.40625</c:v>
                </c:pt>
                <c:pt idx="27505">
                  <c:v>2441.40625</c:v>
                </c:pt>
                <c:pt idx="27506">
                  <c:v>2441.40625</c:v>
                </c:pt>
                <c:pt idx="27507">
                  <c:v>2441.40625</c:v>
                </c:pt>
                <c:pt idx="27508">
                  <c:v>2441.40625</c:v>
                </c:pt>
                <c:pt idx="27509">
                  <c:v>2441.40625</c:v>
                </c:pt>
                <c:pt idx="27510">
                  <c:v>2441.40625</c:v>
                </c:pt>
                <c:pt idx="27511">
                  <c:v>2438.9648399999987</c:v>
                </c:pt>
                <c:pt idx="27512">
                  <c:v>2441.40625</c:v>
                </c:pt>
                <c:pt idx="27513">
                  <c:v>2441.40625</c:v>
                </c:pt>
                <c:pt idx="27514">
                  <c:v>2441.40625</c:v>
                </c:pt>
                <c:pt idx="27515">
                  <c:v>2441.40625</c:v>
                </c:pt>
                <c:pt idx="27516">
                  <c:v>2441.40625</c:v>
                </c:pt>
                <c:pt idx="27517">
                  <c:v>2441.40625</c:v>
                </c:pt>
                <c:pt idx="27518">
                  <c:v>2441.40625</c:v>
                </c:pt>
                <c:pt idx="27519">
                  <c:v>2441.40625</c:v>
                </c:pt>
                <c:pt idx="27520">
                  <c:v>2441.40625</c:v>
                </c:pt>
                <c:pt idx="27521">
                  <c:v>2441.40625</c:v>
                </c:pt>
                <c:pt idx="27522">
                  <c:v>2441.40625</c:v>
                </c:pt>
                <c:pt idx="27523">
                  <c:v>2441.40625</c:v>
                </c:pt>
                <c:pt idx="27524">
                  <c:v>2438.9648399999987</c:v>
                </c:pt>
                <c:pt idx="27525">
                  <c:v>2441.40625</c:v>
                </c:pt>
                <c:pt idx="27526">
                  <c:v>2441.40625</c:v>
                </c:pt>
                <c:pt idx="27527">
                  <c:v>2441.40625</c:v>
                </c:pt>
                <c:pt idx="27528">
                  <c:v>2441.40625</c:v>
                </c:pt>
                <c:pt idx="27529">
                  <c:v>2441.40625</c:v>
                </c:pt>
                <c:pt idx="27530">
                  <c:v>2441.40625</c:v>
                </c:pt>
                <c:pt idx="27531">
                  <c:v>2441.40625</c:v>
                </c:pt>
                <c:pt idx="27532">
                  <c:v>2441.40625</c:v>
                </c:pt>
                <c:pt idx="27533">
                  <c:v>2441.40625</c:v>
                </c:pt>
                <c:pt idx="27534">
                  <c:v>2438.9648399999987</c:v>
                </c:pt>
                <c:pt idx="27535">
                  <c:v>2441.40625</c:v>
                </c:pt>
                <c:pt idx="27536">
                  <c:v>2441.40625</c:v>
                </c:pt>
                <c:pt idx="27537">
                  <c:v>2441.40625</c:v>
                </c:pt>
                <c:pt idx="27538">
                  <c:v>2441.40625</c:v>
                </c:pt>
                <c:pt idx="27539">
                  <c:v>2441.40625</c:v>
                </c:pt>
                <c:pt idx="27540">
                  <c:v>2441.40625</c:v>
                </c:pt>
                <c:pt idx="27541">
                  <c:v>2441.40625</c:v>
                </c:pt>
                <c:pt idx="27542">
                  <c:v>2441.40625</c:v>
                </c:pt>
                <c:pt idx="27543">
                  <c:v>2438.9648399999987</c:v>
                </c:pt>
                <c:pt idx="27544">
                  <c:v>2441.40625</c:v>
                </c:pt>
                <c:pt idx="27545">
                  <c:v>2441.40625</c:v>
                </c:pt>
                <c:pt idx="27546">
                  <c:v>2441.40625</c:v>
                </c:pt>
                <c:pt idx="27547">
                  <c:v>2441.40625</c:v>
                </c:pt>
                <c:pt idx="27548">
                  <c:v>2441.40625</c:v>
                </c:pt>
                <c:pt idx="27549">
                  <c:v>2441.40625</c:v>
                </c:pt>
                <c:pt idx="27550">
                  <c:v>2441.40625</c:v>
                </c:pt>
                <c:pt idx="27551">
                  <c:v>2441.40625</c:v>
                </c:pt>
                <c:pt idx="27552">
                  <c:v>2441.40625</c:v>
                </c:pt>
                <c:pt idx="27553">
                  <c:v>2441.40625</c:v>
                </c:pt>
                <c:pt idx="27554">
                  <c:v>2441.40625</c:v>
                </c:pt>
                <c:pt idx="27555">
                  <c:v>2441.40625</c:v>
                </c:pt>
                <c:pt idx="27556">
                  <c:v>2441.40625</c:v>
                </c:pt>
                <c:pt idx="27557">
                  <c:v>2441.40625</c:v>
                </c:pt>
                <c:pt idx="27558">
                  <c:v>2441.40625</c:v>
                </c:pt>
                <c:pt idx="27559">
                  <c:v>2441.40625</c:v>
                </c:pt>
                <c:pt idx="27560">
                  <c:v>2441.40625</c:v>
                </c:pt>
                <c:pt idx="27561">
                  <c:v>2441.40625</c:v>
                </c:pt>
                <c:pt idx="27562">
                  <c:v>2441.40625</c:v>
                </c:pt>
                <c:pt idx="27563">
                  <c:v>2441.40625</c:v>
                </c:pt>
                <c:pt idx="27564">
                  <c:v>2441.40625</c:v>
                </c:pt>
                <c:pt idx="27565">
                  <c:v>2441.40625</c:v>
                </c:pt>
                <c:pt idx="27566">
                  <c:v>2441.40625</c:v>
                </c:pt>
                <c:pt idx="27567">
                  <c:v>2441.40625</c:v>
                </c:pt>
                <c:pt idx="27568">
                  <c:v>2441.40625</c:v>
                </c:pt>
                <c:pt idx="27569">
                  <c:v>2441.40625</c:v>
                </c:pt>
                <c:pt idx="27570">
                  <c:v>2441.40625</c:v>
                </c:pt>
                <c:pt idx="27571">
                  <c:v>2441.40625</c:v>
                </c:pt>
                <c:pt idx="27572">
                  <c:v>2441.40625</c:v>
                </c:pt>
                <c:pt idx="27573">
                  <c:v>2441.40625</c:v>
                </c:pt>
                <c:pt idx="27574">
                  <c:v>2441.40625</c:v>
                </c:pt>
                <c:pt idx="27575">
                  <c:v>2441.40625</c:v>
                </c:pt>
                <c:pt idx="27576">
                  <c:v>2441.40625</c:v>
                </c:pt>
                <c:pt idx="27577">
                  <c:v>2441.40625</c:v>
                </c:pt>
                <c:pt idx="27578">
                  <c:v>2441.40625</c:v>
                </c:pt>
                <c:pt idx="27579">
                  <c:v>2441.40625</c:v>
                </c:pt>
                <c:pt idx="27580">
                  <c:v>2441.40625</c:v>
                </c:pt>
                <c:pt idx="27581">
                  <c:v>2441.40625</c:v>
                </c:pt>
                <c:pt idx="27582">
                  <c:v>2441.40625</c:v>
                </c:pt>
                <c:pt idx="27583">
                  <c:v>2441.40625</c:v>
                </c:pt>
                <c:pt idx="27584">
                  <c:v>2438.9648399999987</c:v>
                </c:pt>
                <c:pt idx="27585">
                  <c:v>2438.9648399999987</c:v>
                </c:pt>
                <c:pt idx="27586">
                  <c:v>2441.40625</c:v>
                </c:pt>
                <c:pt idx="27587">
                  <c:v>2441.40625</c:v>
                </c:pt>
                <c:pt idx="27588">
                  <c:v>2441.40625</c:v>
                </c:pt>
                <c:pt idx="27589">
                  <c:v>2441.40625</c:v>
                </c:pt>
                <c:pt idx="27590">
                  <c:v>2441.40625</c:v>
                </c:pt>
                <c:pt idx="27591">
                  <c:v>2441.40625</c:v>
                </c:pt>
                <c:pt idx="27592">
                  <c:v>2441.40625</c:v>
                </c:pt>
                <c:pt idx="27593">
                  <c:v>2441.40625</c:v>
                </c:pt>
                <c:pt idx="27594">
                  <c:v>2438.9648399999987</c:v>
                </c:pt>
                <c:pt idx="27595">
                  <c:v>2441.40625</c:v>
                </c:pt>
                <c:pt idx="27596">
                  <c:v>2441.40625</c:v>
                </c:pt>
                <c:pt idx="27597">
                  <c:v>2441.40625</c:v>
                </c:pt>
                <c:pt idx="27598">
                  <c:v>2441.40625</c:v>
                </c:pt>
                <c:pt idx="27599">
                  <c:v>2441.40625</c:v>
                </c:pt>
                <c:pt idx="27600">
                  <c:v>2441.40625</c:v>
                </c:pt>
                <c:pt idx="27601">
                  <c:v>2441.40625</c:v>
                </c:pt>
                <c:pt idx="27602">
                  <c:v>2438.9648399999987</c:v>
                </c:pt>
                <c:pt idx="27603">
                  <c:v>2441.40625</c:v>
                </c:pt>
                <c:pt idx="27604">
                  <c:v>2441.40625</c:v>
                </c:pt>
                <c:pt idx="27605">
                  <c:v>2441.40625</c:v>
                </c:pt>
                <c:pt idx="27606">
                  <c:v>2441.40625</c:v>
                </c:pt>
                <c:pt idx="27607">
                  <c:v>2441.40625</c:v>
                </c:pt>
                <c:pt idx="27608">
                  <c:v>2441.40625</c:v>
                </c:pt>
                <c:pt idx="27609">
                  <c:v>2441.40625</c:v>
                </c:pt>
                <c:pt idx="27610">
                  <c:v>2441.40625</c:v>
                </c:pt>
                <c:pt idx="27611">
                  <c:v>2441.40625</c:v>
                </c:pt>
                <c:pt idx="27612">
                  <c:v>2441.40625</c:v>
                </c:pt>
                <c:pt idx="27613">
                  <c:v>2441.40625</c:v>
                </c:pt>
                <c:pt idx="27614">
                  <c:v>2441.40625</c:v>
                </c:pt>
                <c:pt idx="27615">
                  <c:v>2441.40625</c:v>
                </c:pt>
                <c:pt idx="27616">
                  <c:v>2441.40625</c:v>
                </c:pt>
                <c:pt idx="27617">
                  <c:v>2441.40625</c:v>
                </c:pt>
                <c:pt idx="27618">
                  <c:v>2441.40625</c:v>
                </c:pt>
                <c:pt idx="27619">
                  <c:v>2441.40625</c:v>
                </c:pt>
                <c:pt idx="27620">
                  <c:v>2441.40625</c:v>
                </c:pt>
                <c:pt idx="27621">
                  <c:v>2441.40625</c:v>
                </c:pt>
                <c:pt idx="27622">
                  <c:v>2441.40625</c:v>
                </c:pt>
                <c:pt idx="27623">
                  <c:v>2441.40625</c:v>
                </c:pt>
                <c:pt idx="27624">
                  <c:v>2441.40625</c:v>
                </c:pt>
                <c:pt idx="27625">
                  <c:v>2438.9648399999987</c:v>
                </c:pt>
                <c:pt idx="27626">
                  <c:v>2438.9648399999987</c:v>
                </c:pt>
                <c:pt idx="27627">
                  <c:v>2441.40625</c:v>
                </c:pt>
                <c:pt idx="27628">
                  <c:v>2441.40625</c:v>
                </c:pt>
                <c:pt idx="27629">
                  <c:v>2441.40625</c:v>
                </c:pt>
                <c:pt idx="27630">
                  <c:v>2441.40625</c:v>
                </c:pt>
                <c:pt idx="27631">
                  <c:v>2441.40625</c:v>
                </c:pt>
                <c:pt idx="27632">
                  <c:v>2441.40625</c:v>
                </c:pt>
                <c:pt idx="27633">
                  <c:v>2438.9648399999987</c:v>
                </c:pt>
                <c:pt idx="27634">
                  <c:v>2441.40625</c:v>
                </c:pt>
                <c:pt idx="27635">
                  <c:v>2441.40625</c:v>
                </c:pt>
                <c:pt idx="27636">
                  <c:v>2441.40625</c:v>
                </c:pt>
                <c:pt idx="27637">
                  <c:v>2441.40625</c:v>
                </c:pt>
                <c:pt idx="27638">
                  <c:v>2441.40625</c:v>
                </c:pt>
                <c:pt idx="27639">
                  <c:v>2441.40625</c:v>
                </c:pt>
                <c:pt idx="27640">
                  <c:v>2441.40625</c:v>
                </c:pt>
                <c:pt idx="27641">
                  <c:v>2438.9648399999987</c:v>
                </c:pt>
                <c:pt idx="27642">
                  <c:v>2441.40625</c:v>
                </c:pt>
                <c:pt idx="27643">
                  <c:v>2441.40625</c:v>
                </c:pt>
                <c:pt idx="27644">
                  <c:v>2441.40625</c:v>
                </c:pt>
                <c:pt idx="27645">
                  <c:v>2441.40625</c:v>
                </c:pt>
                <c:pt idx="27646">
                  <c:v>2441.40625</c:v>
                </c:pt>
                <c:pt idx="27647">
                  <c:v>2438.9648399999987</c:v>
                </c:pt>
                <c:pt idx="27648">
                  <c:v>2441.40625</c:v>
                </c:pt>
                <c:pt idx="27649">
                  <c:v>2441.40625</c:v>
                </c:pt>
                <c:pt idx="27650">
                  <c:v>2438.9648399999987</c:v>
                </c:pt>
                <c:pt idx="27651">
                  <c:v>2441.40625</c:v>
                </c:pt>
                <c:pt idx="27652">
                  <c:v>2441.40625</c:v>
                </c:pt>
                <c:pt idx="27653">
                  <c:v>2441.40625</c:v>
                </c:pt>
                <c:pt idx="27654">
                  <c:v>2441.40625</c:v>
                </c:pt>
                <c:pt idx="27655">
                  <c:v>2438.9648399999987</c:v>
                </c:pt>
                <c:pt idx="27656">
                  <c:v>2441.40625</c:v>
                </c:pt>
                <c:pt idx="27657">
                  <c:v>2443.8476599999999</c:v>
                </c:pt>
                <c:pt idx="27658">
                  <c:v>2441.40625</c:v>
                </c:pt>
                <c:pt idx="27659">
                  <c:v>2441.40625</c:v>
                </c:pt>
                <c:pt idx="27660">
                  <c:v>2441.40625</c:v>
                </c:pt>
                <c:pt idx="27661">
                  <c:v>2441.40625</c:v>
                </c:pt>
                <c:pt idx="27662">
                  <c:v>2441.40625</c:v>
                </c:pt>
                <c:pt idx="27663">
                  <c:v>2441.40625</c:v>
                </c:pt>
                <c:pt idx="27664">
                  <c:v>2441.40625</c:v>
                </c:pt>
                <c:pt idx="27665">
                  <c:v>2441.40625</c:v>
                </c:pt>
                <c:pt idx="27666">
                  <c:v>2441.40625</c:v>
                </c:pt>
                <c:pt idx="27667">
                  <c:v>2441.40625</c:v>
                </c:pt>
                <c:pt idx="27668">
                  <c:v>2441.40625</c:v>
                </c:pt>
                <c:pt idx="27669">
                  <c:v>2438.9648399999987</c:v>
                </c:pt>
                <c:pt idx="27670">
                  <c:v>2441.40625</c:v>
                </c:pt>
                <c:pt idx="27671">
                  <c:v>2441.40625</c:v>
                </c:pt>
                <c:pt idx="27672">
                  <c:v>2441.40625</c:v>
                </c:pt>
                <c:pt idx="27673">
                  <c:v>2441.40625</c:v>
                </c:pt>
                <c:pt idx="27674">
                  <c:v>2441.40625</c:v>
                </c:pt>
                <c:pt idx="27675">
                  <c:v>2441.40625</c:v>
                </c:pt>
                <c:pt idx="27676">
                  <c:v>2441.40625</c:v>
                </c:pt>
                <c:pt idx="27677">
                  <c:v>2441.40625</c:v>
                </c:pt>
                <c:pt idx="27678">
                  <c:v>2441.40625</c:v>
                </c:pt>
                <c:pt idx="27679">
                  <c:v>2441.40625</c:v>
                </c:pt>
                <c:pt idx="27680">
                  <c:v>2441.40625</c:v>
                </c:pt>
                <c:pt idx="27681">
                  <c:v>2441.40625</c:v>
                </c:pt>
                <c:pt idx="27682">
                  <c:v>2441.40625</c:v>
                </c:pt>
                <c:pt idx="27683">
                  <c:v>2441.40625</c:v>
                </c:pt>
                <c:pt idx="27684">
                  <c:v>2441.40625</c:v>
                </c:pt>
                <c:pt idx="27685">
                  <c:v>2441.40625</c:v>
                </c:pt>
                <c:pt idx="27686">
                  <c:v>2441.40625</c:v>
                </c:pt>
                <c:pt idx="27687">
                  <c:v>2441.40625</c:v>
                </c:pt>
                <c:pt idx="27688">
                  <c:v>2441.40625</c:v>
                </c:pt>
                <c:pt idx="27689">
                  <c:v>2441.40625</c:v>
                </c:pt>
                <c:pt idx="27690">
                  <c:v>2441.40625</c:v>
                </c:pt>
                <c:pt idx="27691">
                  <c:v>2441.40625</c:v>
                </c:pt>
                <c:pt idx="27692">
                  <c:v>2441.40625</c:v>
                </c:pt>
                <c:pt idx="27693">
                  <c:v>2441.40625</c:v>
                </c:pt>
                <c:pt idx="27694">
                  <c:v>2441.40625</c:v>
                </c:pt>
                <c:pt idx="27695">
                  <c:v>2441.40625</c:v>
                </c:pt>
                <c:pt idx="27696">
                  <c:v>2441.40625</c:v>
                </c:pt>
                <c:pt idx="27697">
                  <c:v>2438.9648399999987</c:v>
                </c:pt>
                <c:pt idx="27698">
                  <c:v>2441.40625</c:v>
                </c:pt>
                <c:pt idx="27699">
                  <c:v>2441.40625</c:v>
                </c:pt>
                <c:pt idx="27700">
                  <c:v>2441.40625</c:v>
                </c:pt>
                <c:pt idx="27701">
                  <c:v>2441.40625</c:v>
                </c:pt>
                <c:pt idx="27702">
                  <c:v>2441.40625</c:v>
                </c:pt>
                <c:pt idx="27703">
                  <c:v>2438.9648399999987</c:v>
                </c:pt>
                <c:pt idx="27704">
                  <c:v>2441.40625</c:v>
                </c:pt>
                <c:pt idx="27705">
                  <c:v>2441.40625</c:v>
                </c:pt>
                <c:pt idx="27706">
                  <c:v>2441.40625</c:v>
                </c:pt>
                <c:pt idx="27707">
                  <c:v>2438.9648399999987</c:v>
                </c:pt>
                <c:pt idx="27708">
                  <c:v>2441.40625</c:v>
                </c:pt>
                <c:pt idx="27709">
                  <c:v>2441.40625</c:v>
                </c:pt>
                <c:pt idx="27710">
                  <c:v>2441.40625</c:v>
                </c:pt>
                <c:pt idx="27711">
                  <c:v>2441.40625</c:v>
                </c:pt>
                <c:pt idx="27712">
                  <c:v>2441.40625</c:v>
                </c:pt>
                <c:pt idx="27713">
                  <c:v>2441.40625</c:v>
                </c:pt>
                <c:pt idx="27714">
                  <c:v>2438.9648399999987</c:v>
                </c:pt>
                <c:pt idx="27715">
                  <c:v>2441.40625</c:v>
                </c:pt>
                <c:pt idx="27716">
                  <c:v>2441.40625</c:v>
                </c:pt>
                <c:pt idx="27717">
                  <c:v>2441.40625</c:v>
                </c:pt>
                <c:pt idx="27718">
                  <c:v>2441.40625</c:v>
                </c:pt>
                <c:pt idx="27719">
                  <c:v>2441.40625</c:v>
                </c:pt>
                <c:pt idx="27720">
                  <c:v>2441.40625</c:v>
                </c:pt>
                <c:pt idx="27721">
                  <c:v>2441.40625</c:v>
                </c:pt>
                <c:pt idx="27722">
                  <c:v>2438.9648399999987</c:v>
                </c:pt>
                <c:pt idx="27723">
                  <c:v>2441.40625</c:v>
                </c:pt>
                <c:pt idx="27724">
                  <c:v>2441.40625</c:v>
                </c:pt>
                <c:pt idx="27725">
                  <c:v>2441.40625</c:v>
                </c:pt>
                <c:pt idx="27726">
                  <c:v>2441.40625</c:v>
                </c:pt>
                <c:pt idx="27727">
                  <c:v>2441.40625</c:v>
                </c:pt>
                <c:pt idx="27728">
                  <c:v>2441.40625</c:v>
                </c:pt>
                <c:pt idx="27729">
                  <c:v>2441.40625</c:v>
                </c:pt>
                <c:pt idx="27730">
                  <c:v>2441.40625</c:v>
                </c:pt>
                <c:pt idx="27731">
                  <c:v>2441.40625</c:v>
                </c:pt>
                <c:pt idx="27732">
                  <c:v>2441.40625</c:v>
                </c:pt>
                <c:pt idx="27733">
                  <c:v>2441.40625</c:v>
                </c:pt>
                <c:pt idx="27734">
                  <c:v>2441.40625</c:v>
                </c:pt>
                <c:pt idx="27735">
                  <c:v>2441.40625</c:v>
                </c:pt>
                <c:pt idx="27736">
                  <c:v>2441.40625</c:v>
                </c:pt>
                <c:pt idx="27737">
                  <c:v>2441.40625</c:v>
                </c:pt>
                <c:pt idx="27738">
                  <c:v>2441.40625</c:v>
                </c:pt>
                <c:pt idx="27739">
                  <c:v>2441.40625</c:v>
                </c:pt>
                <c:pt idx="27740">
                  <c:v>2441.40625</c:v>
                </c:pt>
                <c:pt idx="27741">
                  <c:v>2441.40625</c:v>
                </c:pt>
                <c:pt idx="27742">
                  <c:v>2441.40625</c:v>
                </c:pt>
                <c:pt idx="27743">
                  <c:v>2441.40625</c:v>
                </c:pt>
                <c:pt idx="27744">
                  <c:v>2441.40625</c:v>
                </c:pt>
                <c:pt idx="27745">
                  <c:v>2441.40625</c:v>
                </c:pt>
                <c:pt idx="27746">
                  <c:v>2438.9648399999987</c:v>
                </c:pt>
                <c:pt idx="27747">
                  <c:v>2441.40625</c:v>
                </c:pt>
                <c:pt idx="27748">
                  <c:v>2441.40625</c:v>
                </c:pt>
                <c:pt idx="27749">
                  <c:v>2441.40625</c:v>
                </c:pt>
                <c:pt idx="27750">
                  <c:v>2441.40625</c:v>
                </c:pt>
                <c:pt idx="27751">
                  <c:v>2441.40625</c:v>
                </c:pt>
                <c:pt idx="27752">
                  <c:v>2441.40625</c:v>
                </c:pt>
                <c:pt idx="27753">
                  <c:v>2441.40625</c:v>
                </c:pt>
                <c:pt idx="27754">
                  <c:v>2441.40625</c:v>
                </c:pt>
                <c:pt idx="27755">
                  <c:v>2441.40625</c:v>
                </c:pt>
                <c:pt idx="27756">
                  <c:v>2441.40625</c:v>
                </c:pt>
                <c:pt idx="27757">
                  <c:v>2441.40625</c:v>
                </c:pt>
                <c:pt idx="27758">
                  <c:v>2441.40625</c:v>
                </c:pt>
                <c:pt idx="27759">
                  <c:v>2441.40625</c:v>
                </c:pt>
                <c:pt idx="27760">
                  <c:v>2441.40625</c:v>
                </c:pt>
                <c:pt idx="27761">
                  <c:v>2441.40625</c:v>
                </c:pt>
                <c:pt idx="27762">
                  <c:v>2441.40625</c:v>
                </c:pt>
                <c:pt idx="27763">
                  <c:v>2441.40625</c:v>
                </c:pt>
                <c:pt idx="27764">
                  <c:v>2441.40625</c:v>
                </c:pt>
                <c:pt idx="27765">
                  <c:v>2441.40625</c:v>
                </c:pt>
                <c:pt idx="27766">
                  <c:v>2441.40625</c:v>
                </c:pt>
                <c:pt idx="27767">
                  <c:v>2441.40625</c:v>
                </c:pt>
                <c:pt idx="27768">
                  <c:v>2441.40625</c:v>
                </c:pt>
                <c:pt idx="27769">
                  <c:v>2441.40625</c:v>
                </c:pt>
                <c:pt idx="27770">
                  <c:v>2441.40625</c:v>
                </c:pt>
                <c:pt idx="27771">
                  <c:v>2441.40625</c:v>
                </c:pt>
                <c:pt idx="27772">
                  <c:v>2441.40625</c:v>
                </c:pt>
                <c:pt idx="27773">
                  <c:v>2441.40625</c:v>
                </c:pt>
                <c:pt idx="27774">
                  <c:v>2438.9648399999987</c:v>
                </c:pt>
                <c:pt idx="27775">
                  <c:v>2441.40625</c:v>
                </c:pt>
                <c:pt idx="27776">
                  <c:v>2441.40625</c:v>
                </c:pt>
                <c:pt idx="27777">
                  <c:v>2441.40625</c:v>
                </c:pt>
                <c:pt idx="27778">
                  <c:v>2441.40625</c:v>
                </c:pt>
                <c:pt idx="27779">
                  <c:v>2441.40625</c:v>
                </c:pt>
                <c:pt idx="27780">
                  <c:v>2441.40625</c:v>
                </c:pt>
                <c:pt idx="27781">
                  <c:v>2441.40625</c:v>
                </c:pt>
                <c:pt idx="27782">
                  <c:v>2438.9648399999987</c:v>
                </c:pt>
                <c:pt idx="27783">
                  <c:v>2441.40625</c:v>
                </c:pt>
                <c:pt idx="27784">
                  <c:v>2441.40625</c:v>
                </c:pt>
                <c:pt idx="27785">
                  <c:v>2441.40625</c:v>
                </c:pt>
                <c:pt idx="27786">
                  <c:v>2441.40625</c:v>
                </c:pt>
                <c:pt idx="27787">
                  <c:v>2441.40625</c:v>
                </c:pt>
                <c:pt idx="27788">
                  <c:v>2441.40625</c:v>
                </c:pt>
                <c:pt idx="27789">
                  <c:v>2441.40625</c:v>
                </c:pt>
                <c:pt idx="27790">
                  <c:v>2441.40625</c:v>
                </c:pt>
                <c:pt idx="27791">
                  <c:v>2441.40625</c:v>
                </c:pt>
                <c:pt idx="27792">
                  <c:v>2441.40625</c:v>
                </c:pt>
                <c:pt idx="27793">
                  <c:v>2441.40625</c:v>
                </c:pt>
                <c:pt idx="27794">
                  <c:v>2441.40625</c:v>
                </c:pt>
                <c:pt idx="27795">
                  <c:v>2438.9648399999987</c:v>
                </c:pt>
                <c:pt idx="27796">
                  <c:v>2441.40625</c:v>
                </c:pt>
                <c:pt idx="27797">
                  <c:v>2438.9648399999987</c:v>
                </c:pt>
                <c:pt idx="27798">
                  <c:v>2441.40625</c:v>
                </c:pt>
                <c:pt idx="27799">
                  <c:v>2441.40625</c:v>
                </c:pt>
                <c:pt idx="27800">
                  <c:v>2441.40625</c:v>
                </c:pt>
                <c:pt idx="27801">
                  <c:v>2441.40625</c:v>
                </c:pt>
                <c:pt idx="27802">
                  <c:v>2438.9648399999987</c:v>
                </c:pt>
                <c:pt idx="27803">
                  <c:v>2441.40625</c:v>
                </c:pt>
                <c:pt idx="27804">
                  <c:v>2441.40625</c:v>
                </c:pt>
                <c:pt idx="27805">
                  <c:v>2441.40625</c:v>
                </c:pt>
                <c:pt idx="27806">
                  <c:v>2441.40625</c:v>
                </c:pt>
                <c:pt idx="27807">
                  <c:v>2441.40625</c:v>
                </c:pt>
                <c:pt idx="27808">
                  <c:v>2441.40625</c:v>
                </c:pt>
                <c:pt idx="27809">
                  <c:v>2441.40625</c:v>
                </c:pt>
                <c:pt idx="27810">
                  <c:v>2438.9648399999987</c:v>
                </c:pt>
                <c:pt idx="27811">
                  <c:v>2441.40625</c:v>
                </c:pt>
                <c:pt idx="27812">
                  <c:v>2441.40625</c:v>
                </c:pt>
                <c:pt idx="27813">
                  <c:v>2441.40625</c:v>
                </c:pt>
                <c:pt idx="27814">
                  <c:v>2441.40625</c:v>
                </c:pt>
                <c:pt idx="27815">
                  <c:v>2441.40625</c:v>
                </c:pt>
                <c:pt idx="27816">
                  <c:v>2441.40625</c:v>
                </c:pt>
                <c:pt idx="27817">
                  <c:v>2441.40625</c:v>
                </c:pt>
                <c:pt idx="27818">
                  <c:v>2441.40625</c:v>
                </c:pt>
                <c:pt idx="27819">
                  <c:v>2441.40625</c:v>
                </c:pt>
                <c:pt idx="27820">
                  <c:v>2441.40625</c:v>
                </c:pt>
                <c:pt idx="27821">
                  <c:v>2438.9648399999987</c:v>
                </c:pt>
                <c:pt idx="27822">
                  <c:v>2441.40625</c:v>
                </c:pt>
                <c:pt idx="27823">
                  <c:v>2441.40625</c:v>
                </c:pt>
                <c:pt idx="27824">
                  <c:v>2441.40625</c:v>
                </c:pt>
                <c:pt idx="27825">
                  <c:v>2441.40625</c:v>
                </c:pt>
                <c:pt idx="27826">
                  <c:v>2441.40625</c:v>
                </c:pt>
                <c:pt idx="27827">
                  <c:v>2441.40625</c:v>
                </c:pt>
                <c:pt idx="27828">
                  <c:v>2441.40625</c:v>
                </c:pt>
                <c:pt idx="27829">
                  <c:v>2441.40625</c:v>
                </c:pt>
                <c:pt idx="27830">
                  <c:v>2441.40625</c:v>
                </c:pt>
                <c:pt idx="27831">
                  <c:v>2441.40625</c:v>
                </c:pt>
                <c:pt idx="27832">
                  <c:v>2441.40625</c:v>
                </c:pt>
                <c:pt idx="27833">
                  <c:v>2441.40625</c:v>
                </c:pt>
                <c:pt idx="27834">
                  <c:v>2438.9648399999987</c:v>
                </c:pt>
                <c:pt idx="27835">
                  <c:v>2441.40625</c:v>
                </c:pt>
                <c:pt idx="27836">
                  <c:v>2438.9648399999987</c:v>
                </c:pt>
                <c:pt idx="27837">
                  <c:v>2441.40625</c:v>
                </c:pt>
                <c:pt idx="27838">
                  <c:v>2441.40625</c:v>
                </c:pt>
                <c:pt idx="27839">
                  <c:v>2441.40625</c:v>
                </c:pt>
                <c:pt idx="27840">
                  <c:v>2441.40625</c:v>
                </c:pt>
                <c:pt idx="27841">
                  <c:v>2441.40625</c:v>
                </c:pt>
                <c:pt idx="27842">
                  <c:v>2441.40625</c:v>
                </c:pt>
                <c:pt idx="27843">
                  <c:v>2441.40625</c:v>
                </c:pt>
                <c:pt idx="27844">
                  <c:v>2441.40625</c:v>
                </c:pt>
                <c:pt idx="27845">
                  <c:v>2441.40625</c:v>
                </c:pt>
                <c:pt idx="27846">
                  <c:v>2441.40625</c:v>
                </c:pt>
                <c:pt idx="27847">
                  <c:v>2441.40625</c:v>
                </c:pt>
                <c:pt idx="27848">
                  <c:v>2441.40625</c:v>
                </c:pt>
                <c:pt idx="27849">
                  <c:v>2441.40625</c:v>
                </c:pt>
                <c:pt idx="27850">
                  <c:v>2441.40625</c:v>
                </c:pt>
                <c:pt idx="27851">
                  <c:v>2441.40625</c:v>
                </c:pt>
                <c:pt idx="27852">
                  <c:v>2441.40625</c:v>
                </c:pt>
                <c:pt idx="27853">
                  <c:v>2441.40625</c:v>
                </c:pt>
                <c:pt idx="27854">
                  <c:v>2441.40625</c:v>
                </c:pt>
                <c:pt idx="27855">
                  <c:v>2441.40625</c:v>
                </c:pt>
                <c:pt idx="27856">
                  <c:v>2441.40625</c:v>
                </c:pt>
                <c:pt idx="27857">
                  <c:v>2441.40625</c:v>
                </c:pt>
                <c:pt idx="27858">
                  <c:v>2441.40625</c:v>
                </c:pt>
                <c:pt idx="27859">
                  <c:v>2441.40625</c:v>
                </c:pt>
                <c:pt idx="27860">
                  <c:v>2441.40625</c:v>
                </c:pt>
                <c:pt idx="27861">
                  <c:v>2441.40625</c:v>
                </c:pt>
                <c:pt idx="27862">
                  <c:v>2441.40625</c:v>
                </c:pt>
                <c:pt idx="27863">
                  <c:v>2441.40625</c:v>
                </c:pt>
                <c:pt idx="27864">
                  <c:v>2441.40625</c:v>
                </c:pt>
                <c:pt idx="27865">
                  <c:v>2441.40625</c:v>
                </c:pt>
                <c:pt idx="27866">
                  <c:v>2441.40625</c:v>
                </c:pt>
                <c:pt idx="27867">
                  <c:v>2438.9648399999987</c:v>
                </c:pt>
                <c:pt idx="27868">
                  <c:v>2441.40625</c:v>
                </c:pt>
                <c:pt idx="27869">
                  <c:v>2438.9648399999987</c:v>
                </c:pt>
                <c:pt idx="27870">
                  <c:v>2441.40625</c:v>
                </c:pt>
                <c:pt idx="27871">
                  <c:v>2441.40625</c:v>
                </c:pt>
                <c:pt idx="27872">
                  <c:v>2438.9648399999987</c:v>
                </c:pt>
                <c:pt idx="27873">
                  <c:v>2441.40625</c:v>
                </c:pt>
                <c:pt idx="27874">
                  <c:v>2441.40625</c:v>
                </c:pt>
                <c:pt idx="27875">
                  <c:v>2441.40625</c:v>
                </c:pt>
                <c:pt idx="27876">
                  <c:v>2441.40625</c:v>
                </c:pt>
                <c:pt idx="27877">
                  <c:v>2441.40625</c:v>
                </c:pt>
                <c:pt idx="27878">
                  <c:v>2441.40625</c:v>
                </c:pt>
                <c:pt idx="27879">
                  <c:v>2441.40625</c:v>
                </c:pt>
                <c:pt idx="27880">
                  <c:v>2441.40625</c:v>
                </c:pt>
                <c:pt idx="27881">
                  <c:v>2441.40625</c:v>
                </c:pt>
                <c:pt idx="27882">
                  <c:v>2441.40625</c:v>
                </c:pt>
                <c:pt idx="27883">
                  <c:v>2441.40625</c:v>
                </c:pt>
                <c:pt idx="27884">
                  <c:v>2441.40625</c:v>
                </c:pt>
                <c:pt idx="27885">
                  <c:v>2441.40625</c:v>
                </c:pt>
                <c:pt idx="27886">
                  <c:v>2441.40625</c:v>
                </c:pt>
                <c:pt idx="27887">
                  <c:v>2441.40625</c:v>
                </c:pt>
                <c:pt idx="27888">
                  <c:v>2441.40625</c:v>
                </c:pt>
                <c:pt idx="27889">
                  <c:v>2441.40625</c:v>
                </c:pt>
                <c:pt idx="27890">
                  <c:v>2441.40625</c:v>
                </c:pt>
                <c:pt idx="27891">
                  <c:v>2441.40625</c:v>
                </c:pt>
                <c:pt idx="27892">
                  <c:v>2438.9648399999987</c:v>
                </c:pt>
                <c:pt idx="27893">
                  <c:v>2441.40625</c:v>
                </c:pt>
                <c:pt idx="27894">
                  <c:v>2438.9648399999987</c:v>
                </c:pt>
                <c:pt idx="27895">
                  <c:v>2441.40625</c:v>
                </c:pt>
                <c:pt idx="27896">
                  <c:v>2441.40625</c:v>
                </c:pt>
                <c:pt idx="27897">
                  <c:v>2441.40625</c:v>
                </c:pt>
                <c:pt idx="27898">
                  <c:v>2441.40625</c:v>
                </c:pt>
                <c:pt idx="27899">
                  <c:v>2441.40625</c:v>
                </c:pt>
                <c:pt idx="27900">
                  <c:v>2441.40625</c:v>
                </c:pt>
                <c:pt idx="27901">
                  <c:v>2441.40625</c:v>
                </c:pt>
                <c:pt idx="27902">
                  <c:v>2438.9648399999987</c:v>
                </c:pt>
                <c:pt idx="27903">
                  <c:v>2441.40625</c:v>
                </c:pt>
                <c:pt idx="27904">
                  <c:v>2441.40625</c:v>
                </c:pt>
                <c:pt idx="27905">
                  <c:v>2441.40625</c:v>
                </c:pt>
                <c:pt idx="27906">
                  <c:v>2441.40625</c:v>
                </c:pt>
                <c:pt idx="27907">
                  <c:v>2441.40625</c:v>
                </c:pt>
                <c:pt idx="27908">
                  <c:v>2441.40625</c:v>
                </c:pt>
                <c:pt idx="27909">
                  <c:v>2441.40625</c:v>
                </c:pt>
                <c:pt idx="27910">
                  <c:v>2441.40625</c:v>
                </c:pt>
                <c:pt idx="27911">
                  <c:v>2441.40625</c:v>
                </c:pt>
                <c:pt idx="27912">
                  <c:v>2441.40625</c:v>
                </c:pt>
                <c:pt idx="27913">
                  <c:v>2441.40625</c:v>
                </c:pt>
                <c:pt idx="27914">
                  <c:v>2441.40625</c:v>
                </c:pt>
                <c:pt idx="27915">
                  <c:v>2438.9648399999987</c:v>
                </c:pt>
                <c:pt idx="27916">
                  <c:v>2441.40625</c:v>
                </c:pt>
                <c:pt idx="27917">
                  <c:v>2441.40625</c:v>
                </c:pt>
                <c:pt idx="27918">
                  <c:v>2441.40625</c:v>
                </c:pt>
                <c:pt idx="27919">
                  <c:v>2441.40625</c:v>
                </c:pt>
                <c:pt idx="27920">
                  <c:v>2441.40625</c:v>
                </c:pt>
                <c:pt idx="27921">
                  <c:v>2441.40625</c:v>
                </c:pt>
                <c:pt idx="27922">
                  <c:v>2441.40625</c:v>
                </c:pt>
                <c:pt idx="27923">
                  <c:v>2441.40625</c:v>
                </c:pt>
                <c:pt idx="27924">
                  <c:v>2441.40625</c:v>
                </c:pt>
                <c:pt idx="27925">
                  <c:v>2441.40625</c:v>
                </c:pt>
                <c:pt idx="27926">
                  <c:v>2441.40625</c:v>
                </c:pt>
                <c:pt idx="27927">
                  <c:v>2441.40625</c:v>
                </c:pt>
                <c:pt idx="27928">
                  <c:v>2441.40625</c:v>
                </c:pt>
                <c:pt idx="27929">
                  <c:v>2441.40625</c:v>
                </c:pt>
                <c:pt idx="27930">
                  <c:v>2441.40625</c:v>
                </c:pt>
                <c:pt idx="27931">
                  <c:v>2441.40625</c:v>
                </c:pt>
                <c:pt idx="27932">
                  <c:v>2441.40625</c:v>
                </c:pt>
                <c:pt idx="27933">
                  <c:v>2441.40625</c:v>
                </c:pt>
                <c:pt idx="27934">
                  <c:v>2438.9648399999987</c:v>
                </c:pt>
                <c:pt idx="27935">
                  <c:v>2441.40625</c:v>
                </c:pt>
                <c:pt idx="27936">
                  <c:v>2441.40625</c:v>
                </c:pt>
                <c:pt idx="27937">
                  <c:v>2441.40625</c:v>
                </c:pt>
                <c:pt idx="27938">
                  <c:v>2441.40625</c:v>
                </c:pt>
                <c:pt idx="27939">
                  <c:v>2441.40625</c:v>
                </c:pt>
                <c:pt idx="27940">
                  <c:v>2441.40625</c:v>
                </c:pt>
                <c:pt idx="27941">
                  <c:v>2441.40625</c:v>
                </c:pt>
                <c:pt idx="27942">
                  <c:v>2441.40625</c:v>
                </c:pt>
                <c:pt idx="27943">
                  <c:v>2441.40625</c:v>
                </c:pt>
                <c:pt idx="27944">
                  <c:v>2441.40625</c:v>
                </c:pt>
                <c:pt idx="27945">
                  <c:v>2441.40625</c:v>
                </c:pt>
                <c:pt idx="27946">
                  <c:v>2441.40625</c:v>
                </c:pt>
                <c:pt idx="27947">
                  <c:v>2441.40625</c:v>
                </c:pt>
                <c:pt idx="27948">
                  <c:v>2441.40625</c:v>
                </c:pt>
                <c:pt idx="27949">
                  <c:v>2441.40625</c:v>
                </c:pt>
                <c:pt idx="27950">
                  <c:v>2441.40625</c:v>
                </c:pt>
                <c:pt idx="27951">
                  <c:v>2441.40625</c:v>
                </c:pt>
                <c:pt idx="27952">
                  <c:v>2441.40625</c:v>
                </c:pt>
                <c:pt idx="27953">
                  <c:v>2441.40625</c:v>
                </c:pt>
                <c:pt idx="27954">
                  <c:v>2441.40625</c:v>
                </c:pt>
                <c:pt idx="27955">
                  <c:v>2441.40625</c:v>
                </c:pt>
                <c:pt idx="27956">
                  <c:v>2441.40625</c:v>
                </c:pt>
                <c:pt idx="27957">
                  <c:v>2441.40625</c:v>
                </c:pt>
                <c:pt idx="27958">
                  <c:v>2441.40625</c:v>
                </c:pt>
                <c:pt idx="27959">
                  <c:v>2441.40625</c:v>
                </c:pt>
                <c:pt idx="27960">
                  <c:v>2441.40625</c:v>
                </c:pt>
                <c:pt idx="27961">
                  <c:v>2438.9648399999987</c:v>
                </c:pt>
                <c:pt idx="27962">
                  <c:v>2438.9648399999987</c:v>
                </c:pt>
                <c:pt idx="27963">
                  <c:v>2441.40625</c:v>
                </c:pt>
                <c:pt idx="27964">
                  <c:v>2441.40625</c:v>
                </c:pt>
                <c:pt idx="27965">
                  <c:v>2441.40625</c:v>
                </c:pt>
                <c:pt idx="27966">
                  <c:v>2441.40625</c:v>
                </c:pt>
                <c:pt idx="27967">
                  <c:v>2441.40625</c:v>
                </c:pt>
                <c:pt idx="27968">
                  <c:v>2441.40625</c:v>
                </c:pt>
                <c:pt idx="27969">
                  <c:v>2441.40625</c:v>
                </c:pt>
                <c:pt idx="27970">
                  <c:v>2441.40625</c:v>
                </c:pt>
                <c:pt idx="27971">
                  <c:v>2441.40625</c:v>
                </c:pt>
                <c:pt idx="27972">
                  <c:v>2441.40625</c:v>
                </c:pt>
                <c:pt idx="27973">
                  <c:v>2438.9648399999987</c:v>
                </c:pt>
                <c:pt idx="27974">
                  <c:v>2441.40625</c:v>
                </c:pt>
                <c:pt idx="27975">
                  <c:v>2441.40625</c:v>
                </c:pt>
                <c:pt idx="27976">
                  <c:v>2441.40625</c:v>
                </c:pt>
                <c:pt idx="27977">
                  <c:v>2441.40625</c:v>
                </c:pt>
                <c:pt idx="27978">
                  <c:v>2441.40625</c:v>
                </c:pt>
                <c:pt idx="27979">
                  <c:v>2441.40625</c:v>
                </c:pt>
                <c:pt idx="27980">
                  <c:v>2438.9648399999987</c:v>
                </c:pt>
                <c:pt idx="27981">
                  <c:v>2438.9648399999987</c:v>
                </c:pt>
                <c:pt idx="27982">
                  <c:v>2438.9648399999987</c:v>
                </c:pt>
                <c:pt idx="27983">
                  <c:v>2438.9648399999987</c:v>
                </c:pt>
                <c:pt idx="27984">
                  <c:v>2441.40625</c:v>
                </c:pt>
                <c:pt idx="27985">
                  <c:v>2441.40625</c:v>
                </c:pt>
                <c:pt idx="27986">
                  <c:v>2438.9648399999987</c:v>
                </c:pt>
                <c:pt idx="27987">
                  <c:v>2441.40625</c:v>
                </c:pt>
                <c:pt idx="27988">
                  <c:v>2441.40625</c:v>
                </c:pt>
                <c:pt idx="27989">
                  <c:v>2441.40625</c:v>
                </c:pt>
                <c:pt idx="27990">
                  <c:v>2438.9648399999987</c:v>
                </c:pt>
                <c:pt idx="27991">
                  <c:v>2441.40625</c:v>
                </c:pt>
                <c:pt idx="27992">
                  <c:v>2441.40625</c:v>
                </c:pt>
                <c:pt idx="27993">
                  <c:v>2441.40625</c:v>
                </c:pt>
                <c:pt idx="27994">
                  <c:v>2441.40625</c:v>
                </c:pt>
                <c:pt idx="27995">
                  <c:v>2438.9648399999987</c:v>
                </c:pt>
                <c:pt idx="27996">
                  <c:v>2441.40625</c:v>
                </c:pt>
                <c:pt idx="27997">
                  <c:v>2441.40625</c:v>
                </c:pt>
                <c:pt idx="27998">
                  <c:v>2441.40625</c:v>
                </c:pt>
                <c:pt idx="27999">
                  <c:v>2441.40625</c:v>
                </c:pt>
                <c:pt idx="28000">
                  <c:v>2441.40625</c:v>
                </c:pt>
                <c:pt idx="28001">
                  <c:v>2441.40625</c:v>
                </c:pt>
                <c:pt idx="28002">
                  <c:v>2441.40625</c:v>
                </c:pt>
                <c:pt idx="28003">
                  <c:v>2441.40625</c:v>
                </c:pt>
                <c:pt idx="28004">
                  <c:v>2441.40625</c:v>
                </c:pt>
                <c:pt idx="28005">
                  <c:v>2441.40625</c:v>
                </c:pt>
                <c:pt idx="28006">
                  <c:v>2441.40625</c:v>
                </c:pt>
                <c:pt idx="28007">
                  <c:v>2441.40625</c:v>
                </c:pt>
                <c:pt idx="28008">
                  <c:v>2441.40625</c:v>
                </c:pt>
                <c:pt idx="28009">
                  <c:v>2441.40625</c:v>
                </c:pt>
                <c:pt idx="28010">
                  <c:v>2441.40625</c:v>
                </c:pt>
                <c:pt idx="28011">
                  <c:v>2441.40625</c:v>
                </c:pt>
                <c:pt idx="28012">
                  <c:v>2438.9648399999987</c:v>
                </c:pt>
                <c:pt idx="28013">
                  <c:v>2441.40625</c:v>
                </c:pt>
                <c:pt idx="28014">
                  <c:v>2441.40625</c:v>
                </c:pt>
                <c:pt idx="28015">
                  <c:v>2441.40625</c:v>
                </c:pt>
                <c:pt idx="28016">
                  <c:v>2441.40625</c:v>
                </c:pt>
                <c:pt idx="28017">
                  <c:v>2441.40625</c:v>
                </c:pt>
                <c:pt idx="28018">
                  <c:v>2441.40625</c:v>
                </c:pt>
                <c:pt idx="28019">
                  <c:v>2441.40625</c:v>
                </c:pt>
                <c:pt idx="28020">
                  <c:v>2441.40625</c:v>
                </c:pt>
                <c:pt idx="28021">
                  <c:v>2441.40625</c:v>
                </c:pt>
                <c:pt idx="28022">
                  <c:v>2438.9648399999987</c:v>
                </c:pt>
                <c:pt idx="28023">
                  <c:v>2441.40625</c:v>
                </c:pt>
                <c:pt idx="28024">
                  <c:v>2441.40625</c:v>
                </c:pt>
                <c:pt idx="28025">
                  <c:v>2441.40625</c:v>
                </c:pt>
                <c:pt idx="28026">
                  <c:v>2441.40625</c:v>
                </c:pt>
                <c:pt idx="28027">
                  <c:v>2441.40625</c:v>
                </c:pt>
                <c:pt idx="28028">
                  <c:v>2441.40625</c:v>
                </c:pt>
                <c:pt idx="28029">
                  <c:v>2438.9648399999987</c:v>
                </c:pt>
                <c:pt idx="28030">
                  <c:v>2441.40625</c:v>
                </c:pt>
                <c:pt idx="28031">
                  <c:v>2438.9648399999987</c:v>
                </c:pt>
                <c:pt idx="28032">
                  <c:v>2441.40625</c:v>
                </c:pt>
                <c:pt idx="28033">
                  <c:v>2441.40625</c:v>
                </c:pt>
                <c:pt idx="28034">
                  <c:v>2441.40625</c:v>
                </c:pt>
                <c:pt idx="28035">
                  <c:v>2441.40625</c:v>
                </c:pt>
                <c:pt idx="28036">
                  <c:v>2441.40625</c:v>
                </c:pt>
                <c:pt idx="28037">
                  <c:v>2441.40625</c:v>
                </c:pt>
                <c:pt idx="28038">
                  <c:v>2438.9648399999987</c:v>
                </c:pt>
                <c:pt idx="28039">
                  <c:v>2441.40625</c:v>
                </c:pt>
                <c:pt idx="28040">
                  <c:v>2441.40625</c:v>
                </c:pt>
                <c:pt idx="28041">
                  <c:v>2438.9648399999987</c:v>
                </c:pt>
                <c:pt idx="28042">
                  <c:v>2438.9648399999987</c:v>
                </c:pt>
                <c:pt idx="28043">
                  <c:v>2441.40625</c:v>
                </c:pt>
                <c:pt idx="28044">
                  <c:v>2441.40625</c:v>
                </c:pt>
                <c:pt idx="28045">
                  <c:v>2438.9648399999987</c:v>
                </c:pt>
                <c:pt idx="28046">
                  <c:v>2441.40625</c:v>
                </c:pt>
                <c:pt idx="28047">
                  <c:v>2441.40625</c:v>
                </c:pt>
                <c:pt idx="28048">
                  <c:v>2441.40625</c:v>
                </c:pt>
                <c:pt idx="28049">
                  <c:v>2441.40625</c:v>
                </c:pt>
                <c:pt idx="28050">
                  <c:v>2441.40625</c:v>
                </c:pt>
                <c:pt idx="28051">
                  <c:v>2441.40625</c:v>
                </c:pt>
                <c:pt idx="28052">
                  <c:v>2441.40625</c:v>
                </c:pt>
                <c:pt idx="28053">
                  <c:v>2441.40625</c:v>
                </c:pt>
                <c:pt idx="28054">
                  <c:v>2441.40625</c:v>
                </c:pt>
                <c:pt idx="28055">
                  <c:v>2441.40625</c:v>
                </c:pt>
                <c:pt idx="28056">
                  <c:v>2441.40625</c:v>
                </c:pt>
                <c:pt idx="28057">
                  <c:v>2441.40625</c:v>
                </c:pt>
                <c:pt idx="28058">
                  <c:v>2441.40625</c:v>
                </c:pt>
                <c:pt idx="28059">
                  <c:v>2441.40625</c:v>
                </c:pt>
                <c:pt idx="28060">
                  <c:v>2441.40625</c:v>
                </c:pt>
                <c:pt idx="28061">
                  <c:v>2441.40625</c:v>
                </c:pt>
                <c:pt idx="28062">
                  <c:v>2438.9648399999987</c:v>
                </c:pt>
                <c:pt idx="28063">
                  <c:v>2441.40625</c:v>
                </c:pt>
                <c:pt idx="28064">
                  <c:v>2441.40625</c:v>
                </c:pt>
                <c:pt idx="28065">
                  <c:v>2441.40625</c:v>
                </c:pt>
                <c:pt idx="28066">
                  <c:v>2441.40625</c:v>
                </c:pt>
                <c:pt idx="28067">
                  <c:v>2441.40625</c:v>
                </c:pt>
                <c:pt idx="28068">
                  <c:v>2441.40625</c:v>
                </c:pt>
                <c:pt idx="28069">
                  <c:v>2441.40625</c:v>
                </c:pt>
                <c:pt idx="28070">
                  <c:v>2441.40625</c:v>
                </c:pt>
                <c:pt idx="28071">
                  <c:v>2438.9648399999987</c:v>
                </c:pt>
                <c:pt idx="28072">
                  <c:v>2441.40625</c:v>
                </c:pt>
                <c:pt idx="28073">
                  <c:v>2441.40625</c:v>
                </c:pt>
                <c:pt idx="28074">
                  <c:v>2441.40625</c:v>
                </c:pt>
                <c:pt idx="28075">
                  <c:v>2441.40625</c:v>
                </c:pt>
                <c:pt idx="28076">
                  <c:v>2438.9648399999987</c:v>
                </c:pt>
                <c:pt idx="28077">
                  <c:v>2441.40625</c:v>
                </c:pt>
                <c:pt idx="28078">
                  <c:v>2441.40625</c:v>
                </c:pt>
                <c:pt idx="28079">
                  <c:v>2438.9648399999987</c:v>
                </c:pt>
                <c:pt idx="28080">
                  <c:v>2441.40625</c:v>
                </c:pt>
                <c:pt idx="28081">
                  <c:v>2441.40625</c:v>
                </c:pt>
                <c:pt idx="28082">
                  <c:v>2441.40625</c:v>
                </c:pt>
                <c:pt idx="28083">
                  <c:v>2441.40625</c:v>
                </c:pt>
                <c:pt idx="28084">
                  <c:v>2441.40625</c:v>
                </c:pt>
                <c:pt idx="28085">
                  <c:v>2441.40625</c:v>
                </c:pt>
                <c:pt idx="28086">
                  <c:v>2441.40625</c:v>
                </c:pt>
                <c:pt idx="28087">
                  <c:v>2441.40625</c:v>
                </c:pt>
                <c:pt idx="28088">
                  <c:v>2438.9648399999987</c:v>
                </c:pt>
                <c:pt idx="28089">
                  <c:v>2441.40625</c:v>
                </c:pt>
                <c:pt idx="28090">
                  <c:v>2441.40625</c:v>
                </c:pt>
                <c:pt idx="28091">
                  <c:v>2441.40625</c:v>
                </c:pt>
                <c:pt idx="28092">
                  <c:v>2438.9648399999987</c:v>
                </c:pt>
                <c:pt idx="28093">
                  <c:v>2441.40625</c:v>
                </c:pt>
                <c:pt idx="28094">
                  <c:v>2441.40625</c:v>
                </c:pt>
                <c:pt idx="28095">
                  <c:v>2441.40625</c:v>
                </c:pt>
                <c:pt idx="28096">
                  <c:v>2441.40625</c:v>
                </c:pt>
                <c:pt idx="28097">
                  <c:v>2438.9648399999987</c:v>
                </c:pt>
                <c:pt idx="28098">
                  <c:v>2441.40625</c:v>
                </c:pt>
                <c:pt idx="28099">
                  <c:v>2441.40625</c:v>
                </c:pt>
                <c:pt idx="28100">
                  <c:v>2441.40625</c:v>
                </c:pt>
                <c:pt idx="28101">
                  <c:v>2441.40625</c:v>
                </c:pt>
                <c:pt idx="28102">
                  <c:v>2441.40625</c:v>
                </c:pt>
                <c:pt idx="28103">
                  <c:v>2441.40625</c:v>
                </c:pt>
                <c:pt idx="28104">
                  <c:v>2441.40625</c:v>
                </c:pt>
                <c:pt idx="28105">
                  <c:v>2441.40625</c:v>
                </c:pt>
                <c:pt idx="28106">
                  <c:v>2441.40625</c:v>
                </c:pt>
                <c:pt idx="28107">
                  <c:v>2441.40625</c:v>
                </c:pt>
                <c:pt idx="28108">
                  <c:v>2441.40625</c:v>
                </c:pt>
                <c:pt idx="28109">
                  <c:v>2441.40625</c:v>
                </c:pt>
                <c:pt idx="28110">
                  <c:v>2441.40625</c:v>
                </c:pt>
                <c:pt idx="28111">
                  <c:v>2441.40625</c:v>
                </c:pt>
                <c:pt idx="28112">
                  <c:v>2441.40625</c:v>
                </c:pt>
                <c:pt idx="28113">
                  <c:v>2441.40625</c:v>
                </c:pt>
                <c:pt idx="28114">
                  <c:v>2441.40625</c:v>
                </c:pt>
                <c:pt idx="28115">
                  <c:v>2441.40625</c:v>
                </c:pt>
                <c:pt idx="28116">
                  <c:v>2441.40625</c:v>
                </c:pt>
                <c:pt idx="28117">
                  <c:v>2441.40625</c:v>
                </c:pt>
                <c:pt idx="28118">
                  <c:v>2438.9648399999987</c:v>
                </c:pt>
                <c:pt idx="28119">
                  <c:v>2438.9648399999987</c:v>
                </c:pt>
                <c:pt idx="28120">
                  <c:v>2441.40625</c:v>
                </c:pt>
                <c:pt idx="28121">
                  <c:v>2441.40625</c:v>
                </c:pt>
                <c:pt idx="28122">
                  <c:v>2441.40625</c:v>
                </c:pt>
                <c:pt idx="28123">
                  <c:v>2441.40625</c:v>
                </c:pt>
                <c:pt idx="28124">
                  <c:v>2441.40625</c:v>
                </c:pt>
                <c:pt idx="28125">
                  <c:v>2441.40625</c:v>
                </c:pt>
                <c:pt idx="28126">
                  <c:v>2438.9648399999987</c:v>
                </c:pt>
                <c:pt idx="28127">
                  <c:v>2438.9648399999987</c:v>
                </c:pt>
                <c:pt idx="28128">
                  <c:v>2441.40625</c:v>
                </c:pt>
                <c:pt idx="28129">
                  <c:v>2441.40625</c:v>
                </c:pt>
                <c:pt idx="28130">
                  <c:v>2441.40625</c:v>
                </c:pt>
                <c:pt idx="28131">
                  <c:v>2441.40625</c:v>
                </c:pt>
                <c:pt idx="28132">
                  <c:v>2441.40625</c:v>
                </c:pt>
                <c:pt idx="28133">
                  <c:v>2441.40625</c:v>
                </c:pt>
                <c:pt idx="28134">
                  <c:v>2438.9648399999987</c:v>
                </c:pt>
                <c:pt idx="28135">
                  <c:v>2441.40625</c:v>
                </c:pt>
                <c:pt idx="28136">
                  <c:v>2441.40625</c:v>
                </c:pt>
                <c:pt idx="28137">
                  <c:v>2441.40625</c:v>
                </c:pt>
                <c:pt idx="28138">
                  <c:v>2441.40625</c:v>
                </c:pt>
                <c:pt idx="28139">
                  <c:v>2441.40625</c:v>
                </c:pt>
                <c:pt idx="28140">
                  <c:v>2441.40625</c:v>
                </c:pt>
                <c:pt idx="28141">
                  <c:v>2438.9648399999987</c:v>
                </c:pt>
                <c:pt idx="28142">
                  <c:v>2441.40625</c:v>
                </c:pt>
                <c:pt idx="28143">
                  <c:v>2438.9648399999987</c:v>
                </c:pt>
                <c:pt idx="28144">
                  <c:v>2441.40625</c:v>
                </c:pt>
                <c:pt idx="28145">
                  <c:v>2441.40625</c:v>
                </c:pt>
                <c:pt idx="28146">
                  <c:v>2441.40625</c:v>
                </c:pt>
                <c:pt idx="28147">
                  <c:v>2441.40625</c:v>
                </c:pt>
                <c:pt idx="28148">
                  <c:v>2438.9648399999987</c:v>
                </c:pt>
                <c:pt idx="28149">
                  <c:v>2441.40625</c:v>
                </c:pt>
                <c:pt idx="28150">
                  <c:v>2441.40625</c:v>
                </c:pt>
                <c:pt idx="28151">
                  <c:v>2441.40625</c:v>
                </c:pt>
                <c:pt idx="28152">
                  <c:v>2441.40625</c:v>
                </c:pt>
                <c:pt idx="28153">
                  <c:v>2441.40625</c:v>
                </c:pt>
                <c:pt idx="28154">
                  <c:v>2441.40625</c:v>
                </c:pt>
                <c:pt idx="28155">
                  <c:v>2441.40625</c:v>
                </c:pt>
                <c:pt idx="28156">
                  <c:v>2441.40625</c:v>
                </c:pt>
                <c:pt idx="28157">
                  <c:v>2441.40625</c:v>
                </c:pt>
                <c:pt idx="28158">
                  <c:v>2441.40625</c:v>
                </c:pt>
                <c:pt idx="28159">
                  <c:v>2441.40625</c:v>
                </c:pt>
                <c:pt idx="28160">
                  <c:v>2441.40625</c:v>
                </c:pt>
                <c:pt idx="28161">
                  <c:v>2438.9648399999987</c:v>
                </c:pt>
                <c:pt idx="28162">
                  <c:v>2441.40625</c:v>
                </c:pt>
                <c:pt idx="28163">
                  <c:v>2441.40625</c:v>
                </c:pt>
                <c:pt idx="28164">
                  <c:v>2441.40625</c:v>
                </c:pt>
                <c:pt idx="28165">
                  <c:v>2441.40625</c:v>
                </c:pt>
                <c:pt idx="28166">
                  <c:v>2441.40625</c:v>
                </c:pt>
                <c:pt idx="28167">
                  <c:v>2441.40625</c:v>
                </c:pt>
                <c:pt idx="28168">
                  <c:v>2438.9648399999987</c:v>
                </c:pt>
                <c:pt idx="28169">
                  <c:v>2441.40625</c:v>
                </c:pt>
                <c:pt idx="28170">
                  <c:v>2441.40625</c:v>
                </c:pt>
                <c:pt idx="28171">
                  <c:v>2438.9648399999987</c:v>
                </c:pt>
                <c:pt idx="28172">
                  <c:v>2438.9648399999987</c:v>
                </c:pt>
                <c:pt idx="28173">
                  <c:v>2441.40625</c:v>
                </c:pt>
                <c:pt idx="28174">
                  <c:v>2441.40625</c:v>
                </c:pt>
                <c:pt idx="28175">
                  <c:v>2441.40625</c:v>
                </c:pt>
                <c:pt idx="28176">
                  <c:v>2441.40625</c:v>
                </c:pt>
                <c:pt idx="28177">
                  <c:v>2441.40625</c:v>
                </c:pt>
                <c:pt idx="28178">
                  <c:v>2438.9648399999987</c:v>
                </c:pt>
                <c:pt idx="28179">
                  <c:v>2441.40625</c:v>
                </c:pt>
                <c:pt idx="28180">
                  <c:v>2441.40625</c:v>
                </c:pt>
                <c:pt idx="28181">
                  <c:v>2438.9648399999987</c:v>
                </c:pt>
                <c:pt idx="28182">
                  <c:v>2441.40625</c:v>
                </c:pt>
                <c:pt idx="28183">
                  <c:v>2441.40625</c:v>
                </c:pt>
                <c:pt idx="28184">
                  <c:v>2441.40625</c:v>
                </c:pt>
                <c:pt idx="28185">
                  <c:v>2441.40625</c:v>
                </c:pt>
                <c:pt idx="28186">
                  <c:v>2441.40625</c:v>
                </c:pt>
                <c:pt idx="28187">
                  <c:v>2441.40625</c:v>
                </c:pt>
                <c:pt idx="28188">
                  <c:v>2438.9648399999987</c:v>
                </c:pt>
                <c:pt idx="28189">
                  <c:v>2441.40625</c:v>
                </c:pt>
                <c:pt idx="28190">
                  <c:v>2441.40625</c:v>
                </c:pt>
                <c:pt idx="28191">
                  <c:v>2441.40625</c:v>
                </c:pt>
                <c:pt idx="28192">
                  <c:v>2441.40625</c:v>
                </c:pt>
                <c:pt idx="28193">
                  <c:v>2441.40625</c:v>
                </c:pt>
                <c:pt idx="28194">
                  <c:v>2441.40625</c:v>
                </c:pt>
                <c:pt idx="28195">
                  <c:v>2441.40625</c:v>
                </c:pt>
                <c:pt idx="28196">
                  <c:v>2441.40625</c:v>
                </c:pt>
                <c:pt idx="28197">
                  <c:v>2438.9648399999987</c:v>
                </c:pt>
                <c:pt idx="28198">
                  <c:v>2441.40625</c:v>
                </c:pt>
                <c:pt idx="28199">
                  <c:v>2441.40625</c:v>
                </c:pt>
                <c:pt idx="28200">
                  <c:v>2441.40625</c:v>
                </c:pt>
                <c:pt idx="28201">
                  <c:v>2438.9648399999987</c:v>
                </c:pt>
                <c:pt idx="28202">
                  <c:v>2441.40625</c:v>
                </c:pt>
                <c:pt idx="28203">
                  <c:v>2441.40625</c:v>
                </c:pt>
                <c:pt idx="28204">
                  <c:v>2438.9648399999987</c:v>
                </c:pt>
                <c:pt idx="28205">
                  <c:v>2441.40625</c:v>
                </c:pt>
                <c:pt idx="28206">
                  <c:v>2441.40625</c:v>
                </c:pt>
                <c:pt idx="28207">
                  <c:v>2438.9648399999987</c:v>
                </c:pt>
                <c:pt idx="28208">
                  <c:v>2441.40625</c:v>
                </c:pt>
                <c:pt idx="28209">
                  <c:v>2441.40625</c:v>
                </c:pt>
                <c:pt idx="28210">
                  <c:v>2441.40625</c:v>
                </c:pt>
                <c:pt idx="28211">
                  <c:v>2441.40625</c:v>
                </c:pt>
                <c:pt idx="28212">
                  <c:v>2441.40625</c:v>
                </c:pt>
                <c:pt idx="28213">
                  <c:v>2441.40625</c:v>
                </c:pt>
                <c:pt idx="28214">
                  <c:v>2441.40625</c:v>
                </c:pt>
                <c:pt idx="28215">
                  <c:v>2438.9648399999987</c:v>
                </c:pt>
                <c:pt idx="28216">
                  <c:v>2441.40625</c:v>
                </c:pt>
                <c:pt idx="28217">
                  <c:v>2441.40625</c:v>
                </c:pt>
                <c:pt idx="28218">
                  <c:v>2441.40625</c:v>
                </c:pt>
                <c:pt idx="28219">
                  <c:v>2438.9648399999987</c:v>
                </c:pt>
                <c:pt idx="28220">
                  <c:v>2441.40625</c:v>
                </c:pt>
                <c:pt idx="28221">
                  <c:v>2441.40625</c:v>
                </c:pt>
                <c:pt idx="28222">
                  <c:v>2441.40625</c:v>
                </c:pt>
                <c:pt idx="28223">
                  <c:v>2441.40625</c:v>
                </c:pt>
                <c:pt idx="28224">
                  <c:v>2441.40625</c:v>
                </c:pt>
                <c:pt idx="28225">
                  <c:v>2438.9648399999987</c:v>
                </c:pt>
                <c:pt idx="28226">
                  <c:v>2438.9648399999987</c:v>
                </c:pt>
                <c:pt idx="28227">
                  <c:v>2441.40625</c:v>
                </c:pt>
                <c:pt idx="28228">
                  <c:v>2441.40625</c:v>
                </c:pt>
                <c:pt idx="28229">
                  <c:v>2438.9648399999987</c:v>
                </c:pt>
                <c:pt idx="28230">
                  <c:v>2438.9648399999987</c:v>
                </c:pt>
                <c:pt idx="28231">
                  <c:v>2441.40625</c:v>
                </c:pt>
                <c:pt idx="28232">
                  <c:v>2438.9648399999987</c:v>
                </c:pt>
                <c:pt idx="28233">
                  <c:v>2438.9648399999987</c:v>
                </c:pt>
                <c:pt idx="28234">
                  <c:v>2438.9648399999987</c:v>
                </c:pt>
                <c:pt idx="28235">
                  <c:v>2441.40625</c:v>
                </c:pt>
                <c:pt idx="28236">
                  <c:v>2441.40625</c:v>
                </c:pt>
                <c:pt idx="28237">
                  <c:v>2438.9648399999987</c:v>
                </c:pt>
                <c:pt idx="28238">
                  <c:v>2441.40625</c:v>
                </c:pt>
                <c:pt idx="28239">
                  <c:v>2438.9648399999987</c:v>
                </c:pt>
                <c:pt idx="28240">
                  <c:v>2438.9648399999987</c:v>
                </c:pt>
                <c:pt idx="28241">
                  <c:v>2438.9648399999987</c:v>
                </c:pt>
                <c:pt idx="28242">
                  <c:v>2438.9648399999987</c:v>
                </c:pt>
                <c:pt idx="28243">
                  <c:v>2441.40625</c:v>
                </c:pt>
                <c:pt idx="28244">
                  <c:v>2441.40625</c:v>
                </c:pt>
                <c:pt idx="28245">
                  <c:v>2441.40625</c:v>
                </c:pt>
                <c:pt idx="28246">
                  <c:v>2438.9648399999987</c:v>
                </c:pt>
                <c:pt idx="28247">
                  <c:v>2441.40625</c:v>
                </c:pt>
                <c:pt idx="28248">
                  <c:v>2438.9648399999987</c:v>
                </c:pt>
                <c:pt idx="28249">
                  <c:v>2438.9648399999987</c:v>
                </c:pt>
                <c:pt idx="28250">
                  <c:v>2438.9648399999987</c:v>
                </c:pt>
                <c:pt idx="28251">
                  <c:v>2441.40625</c:v>
                </c:pt>
                <c:pt idx="28252">
                  <c:v>2438.9648399999987</c:v>
                </c:pt>
                <c:pt idx="28253">
                  <c:v>2441.40625</c:v>
                </c:pt>
                <c:pt idx="28254">
                  <c:v>2441.40625</c:v>
                </c:pt>
                <c:pt idx="28255">
                  <c:v>2441.40625</c:v>
                </c:pt>
                <c:pt idx="28256">
                  <c:v>2441.40625</c:v>
                </c:pt>
                <c:pt idx="28257">
                  <c:v>2441.40625</c:v>
                </c:pt>
                <c:pt idx="28258">
                  <c:v>2441.40625</c:v>
                </c:pt>
                <c:pt idx="28259">
                  <c:v>2438.9648399999987</c:v>
                </c:pt>
                <c:pt idx="28260">
                  <c:v>2438.9648399999987</c:v>
                </c:pt>
                <c:pt idx="28261">
                  <c:v>2441.40625</c:v>
                </c:pt>
                <c:pt idx="28262">
                  <c:v>2441.40625</c:v>
                </c:pt>
                <c:pt idx="28263">
                  <c:v>2441.40625</c:v>
                </c:pt>
                <c:pt idx="28264">
                  <c:v>2441.40625</c:v>
                </c:pt>
                <c:pt idx="28265">
                  <c:v>2438.9648399999987</c:v>
                </c:pt>
                <c:pt idx="28266">
                  <c:v>2438.9648399999987</c:v>
                </c:pt>
                <c:pt idx="28267">
                  <c:v>2441.40625</c:v>
                </c:pt>
                <c:pt idx="28268">
                  <c:v>2441.40625</c:v>
                </c:pt>
                <c:pt idx="28269">
                  <c:v>2441.40625</c:v>
                </c:pt>
                <c:pt idx="28270">
                  <c:v>2441.40625</c:v>
                </c:pt>
                <c:pt idx="28271">
                  <c:v>2441.40625</c:v>
                </c:pt>
                <c:pt idx="28272">
                  <c:v>2441.40625</c:v>
                </c:pt>
                <c:pt idx="28273">
                  <c:v>2441.40625</c:v>
                </c:pt>
                <c:pt idx="28274">
                  <c:v>2441.40625</c:v>
                </c:pt>
                <c:pt idx="28275">
                  <c:v>2441.40625</c:v>
                </c:pt>
                <c:pt idx="28276">
                  <c:v>2441.40625</c:v>
                </c:pt>
                <c:pt idx="28277">
                  <c:v>2441.40625</c:v>
                </c:pt>
                <c:pt idx="28278">
                  <c:v>2441.40625</c:v>
                </c:pt>
                <c:pt idx="28279">
                  <c:v>2441.40625</c:v>
                </c:pt>
                <c:pt idx="28280">
                  <c:v>2441.40625</c:v>
                </c:pt>
                <c:pt idx="28281">
                  <c:v>2441.40625</c:v>
                </c:pt>
                <c:pt idx="28282">
                  <c:v>2441.40625</c:v>
                </c:pt>
                <c:pt idx="28283">
                  <c:v>2441.40625</c:v>
                </c:pt>
                <c:pt idx="28284">
                  <c:v>2441.40625</c:v>
                </c:pt>
                <c:pt idx="28285">
                  <c:v>2441.40625</c:v>
                </c:pt>
                <c:pt idx="28286">
                  <c:v>2441.40625</c:v>
                </c:pt>
                <c:pt idx="28287">
                  <c:v>2441.40625</c:v>
                </c:pt>
                <c:pt idx="28288">
                  <c:v>2441.40625</c:v>
                </c:pt>
                <c:pt idx="28289">
                  <c:v>2441.40625</c:v>
                </c:pt>
                <c:pt idx="28290">
                  <c:v>2441.40625</c:v>
                </c:pt>
                <c:pt idx="28291">
                  <c:v>2441.40625</c:v>
                </c:pt>
                <c:pt idx="28292">
                  <c:v>2441.40625</c:v>
                </c:pt>
                <c:pt idx="28293">
                  <c:v>2441.40625</c:v>
                </c:pt>
                <c:pt idx="28294">
                  <c:v>2441.40625</c:v>
                </c:pt>
                <c:pt idx="28295">
                  <c:v>2441.40625</c:v>
                </c:pt>
                <c:pt idx="28296">
                  <c:v>2438.9648399999987</c:v>
                </c:pt>
                <c:pt idx="28297">
                  <c:v>2441.40625</c:v>
                </c:pt>
                <c:pt idx="28298">
                  <c:v>2438.9648399999987</c:v>
                </c:pt>
                <c:pt idx="28299">
                  <c:v>2441.40625</c:v>
                </c:pt>
                <c:pt idx="28300">
                  <c:v>2441.40625</c:v>
                </c:pt>
                <c:pt idx="28301">
                  <c:v>2441.40625</c:v>
                </c:pt>
                <c:pt idx="28302">
                  <c:v>2441.40625</c:v>
                </c:pt>
                <c:pt idx="28303">
                  <c:v>2441.40625</c:v>
                </c:pt>
                <c:pt idx="28304">
                  <c:v>2441.40625</c:v>
                </c:pt>
                <c:pt idx="28305">
                  <c:v>2441.40625</c:v>
                </c:pt>
                <c:pt idx="28306">
                  <c:v>2438.9648399999987</c:v>
                </c:pt>
                <c:pt idx="28307">
                  <c:v>2441.40625</c:v>
                </c:pt>
                <c:pt idx="28308">
                  <c:v>2438.9648399999987</c:v>
                </c:pt>
                <c:pt idx="28309">
                  <c:v>2441.40625</c:v>
                </c:pt>
                <c:pt idx="28310">
                  <c:v>2441.40625</c:v>
                </c:pt>
                <c:pt idx="28311">
                  <c:v>2441.40625</c:v>
                </c:pt>
                <c:pt idx="28312">
                  <c:v>2441.40625</c:v>
                </c:pt>
                <c:pt idx="28313">
                  <c:v>2438.9648399999987</c:v>
                </c:pt>
                <c:pt idx="28314">
                  <c:v>2441.40625</c:v>
                </c:pt>
                <c:pt idx="28315">
                  <c:v>2441.40625</c:v>
                </c:pt>
                <c:pt idx="28316">
                  <c:v>2441.40625</c:v>
                </c:pt>
                <c:pt idx="28317">
                  <c:v>2438.9648399999987</c:v>
                </c:pt>
                <c:pt idx="28318">
                  <c:v>2441.40625</c:v>
                </c:pt>
                <c:pt idx="28319">
                  <c:v>2441.40625</c:v>
                </c:pt>
                <c:pt idx="28320">
                  <c:v>2441.40625</c:v>
                </c:pt>
                <c:pt idx="28321">
                  <c:v>2441.40625</c:v>
                </c:pt>
                <c:pt idx="28322">
                  <c:v>2441.40625</c:v>
                </c:pt>
                <c:pt idx="28323">
                  <c:v>2441.40625</c:v>
                </c:pt>
                <c:pt idx="28324">
                  <c:v>2438.9648399999987</c:v>
                </c:pt>
                <c:pt idx="28325">
                  <c:v>2441.40625</c:v>
                </c:pt>
                <c:pt idx="28326">
                  <c:v>2441.40625</c:v>
                </c:pt>
                <c:pt idx="28327">
                  <c:v>2441.40625</c:v>
                </c:pt>
                <c:pt idx="28328">
                  <c:v>2441.40625</c:v>
                </c:pt>
                <c:pt idx="28329">
                  <c:v>2441.40625</c:v>
                </c:pt>
                <c:pt idx="28330">
                  <c:v>2441.40625</c:v>
                </c:pt>
                <c:pt idx="28331">
                  <c:v>2441.40625</c:v>
                </c:pt>
                <c:pt idx="28332">
                  <c:v>2441.40625</c:v>
                </c:pt>
                <c:pt idx="28333">
                  <c:v>2438.9648399999987</c:v>
                </c:pt>
                <c:pt idx="28334">
                  <c:v>2441.40625</c:v>
                </c:pt>
                <c:pt idx="28335">
                  <c:v>2438.9648399999987</c:v>
                </c:pt>
                <c:pt idx="28336">
                  <c:v>2441.40625</c:v>
                </c:pt>
                <c:pt idx="28337">
                  <c:v>2441.40625</c:v>
                </c:pt>
                <c:pt idx="28338">
                  <c:v>2441.40625</c:v>
                </c:pt>
                <c:pt idx="28339">
                  <c:v>2441.40625</c:v>
                </c:pt>
                <c:pt idx="28340">
                  <c:v>2441.40625</c:v>
                </c:pt>
                <c:pt idx="28341">
                  <c:v>2441.40625</c:v>
                </c:pt>
                <c:pt idx="28342">
                  <c:v>2441.40625</c:v>
                </c:pt>
                <c:pt idx="28343">
                  <c:v>2438.9648399999987</c:v>
                </c:pt>
                <c:pt idx="28344">
                  <c:v>2441.40625</c:v>
                </c:pt>
                <c:pt idx="28345">
                  <c:v>2438.9648399999987</c:v>
                </c:pt>
                <c:pt idx="28346">
                  <c:v>2441.40625</c:v>
                </c:pt>
                <c:pt idx="28347">
                  <c:v>2441.40625</c:v>
                </c:pt>
                <c:pt idx="28348">
                  <c:v>2441.40625</c:v>
                </c:pt>
                <c:pt idx="28349">
                  <c:v>2441.40625</c:v>
                </c:pt>
                <c:pt idx="28350">
                  <c:v>2441.40625</c:v>
                </c:pt>
                <c:pt idx="28351">
                  <c:v>2441.40625</c:v>
                </c:pt>
                <c:pt idx="28352">
                  <c:v>2441.40625</c:v>
                </c:pt>
                <c:pt idx="28353">
                  <c:v>2438.9648399999987</c:v>
                </c:pt>
                <c:pt idx="28354">
                  <c:v>2438.9648399999987</c:v>
                </c:pt>
                <c:pt idx="28355">
                  <c:v>2438.9648399999987</c:v>
                </c:pt>
                <c:pt idx="28356">
                  <c:v>2441.40625</c:v>
                </c:pt>
                <c:pt idx="28357">
                  <c:v>2438.9648399999987</c:v>
                </c:pt>
                <c:pt idx="28358">
                  <c:v>2438.9648399999987</c:v>
                </c:pt>
                <c:pt idx="28359">
                  <c:v>2441.40625</c:v>
                </c:pt>
                <c:pt idx="28360">
                  <c:v>2441.40625</c:v>
                </c:pt>
                <c:pt idx="28361">
                  <c:v>2438.9648399999987</c:v>
                </c:pt>
                <c:pt idx="28362">
                  <c:v>2441.40625</c:v>
                </c:pt>
                <c:pt idx="28363">
                  <c:v>2441.40625</c:v>
                </c:pt>
                <c:pt idx="28364">
                  <c:v>2441.40625</c:v>
                </c:pt>
                <c:pt idx="28365">
                  <c:v>2441.40625</c:v>
                </c:pt>
                <c:pt idx="28366">
                  <c:v>2441.40625</c:v>
                </c:pt>
                <c:pt idx="28367">
                  <c:v>2441.40625</c:v>
                </c:pt>
                <c:pt idx="28368">
                  <c:v>2438.9648399999987</c:v>
                </c:pt>
                <c:pt idx="28369">
                  <c:v>2441.40625</c:v>
                </c:pt>
                <c:pt idx="28370">
                  <c:v>2441.40625</c:v>
                </c:pt>
                <c:pt idx="28371">
                  <c:v>2441.40625</c:v>
                </c:pt>
                <c:pt idx="28372">
                  <c:v>2441.40625</c:v>
                </c:pt>
                <c:pt idx="28373">
                  <c:v>2441.40625</c:v>
                </c:pt>
                <c:pt idx="28374">
                  <c:v>2441.40625</c:v>
                </c:pt>
                <c:pt idx="28375">
                  <c:v>2438.9648399999987</c:v>
                </c:pt>
                <c:pt idx="28376">
                  <c:v>2441.40625</c:v>
                </c:pt>
                <c:pt idx="28377">
                  <c:v>2441.40625</c:v>
                </c:pt>
                <c:pt idx="28378">
                  <c:v>2441.40625</c:v>
                </c:pt>
                <c:pt idx="28379">
                  <c:v>2441.40625</c:v>
                </c:pt>
                <c:pt idx="28380">
                  <c:v>2441.40625</c:v>
                </c:pt>
                <c:pt idx="28381">
                  <c:v>2441.40625</c:v>
                </c:pt>
                <c:pt idx="28382">
                  <c:v>2441.40625</c:v>
                </c:pt>
                <c:pt idx="28383">
                  <c:v>2438.9648399999987</c:v>
                </c:pt>
                <c:pt idx="28384">
                  <c:v>2441.40625</c:v>
                </c:pt>
                <c:pt idx="28385">
                  <c:v>2441.40625</c:v>
                </c:pt>
                <c:pt idx="28386">
                  <c:v>2441.40625</c:v>
                </c:pt>
                <c:pt idx="28387">
                  <c:v>2441.40625</c:v>
                </c:pt>
                <c:pt idx="28388">
                  <c:v>2441.40625</c:v>
                </c:pt>
                <c:pt idx="28389">
                  <c:v>2441.40625</c:v>
                </c:pt>
                <c:pt idx="28390">
                  <c:v>2441.40625</c:v>
                </c:pt>
                <c:pt idx="28391">
                  <c:v>2441.40625</c:v>
                </c:pt>
                <c:pt idx="28392">
                  <c:v>2441.40625</c:v>
                </c:pt>
                <c:pt idx="28393">
                  <c:v>2438.9648399999987</c:v>
                </c:pt>
                <c:pt idx="28394">
                  <c:v>2438.9648399999987</c:v>
                </c:pt>
                <c:pt idx="28395">
                  <c:v>2438.9648399999987</c:v>
                </c:pt>
                <c:pt idx="28396">
                  <c:v>2441.40625</c:v>
                </c:pt>
                <c:pt idx="28397">
                  <c:v>2438.9648399999987</c:v>
                </c:pt>
                <c:pt idx="28398">
                  <c:v>2441.40625</c:v>
                </c:pt>
                <c:pt idx="28399">
                  <c:v>2441.40625</c:v>
                </c:pt>
                <c:pt idx="28400">
                  <c:v>2441.40625</c:v>
                </c:pt>
                <c:pt idx="28401">
                  <c:v>2441.40625</c:v>
                </c:pt>
                <c:pt idx="28402">
                  <c:v>2441.40625</c:v>
                </c:pt>
                <c:pt idx="28403">
                  <c:v>2441.40625</c:v>
                </c:pt>
                <c:pt idx="28404">
                  <c:v>2441.40625</c:v>
                </c:pt>
                <c:pt idx="28405">
                  <c:v>2441.40625</c:v>
                </c:pt>
                <c:pt idx="28406">
                  <c:v>2441.40625</c:v>
                </c:pt>
                <c:pt idx="28407">
                  <c:v>2441.40625</c:v>
                </c:pt>
                <c:pt idx="28408">
                  <c:v>2441.40625</c:v>
                </c:pt>
                <c:pt idx="28409">
                  <c:v>2441.40625</c:v>
                </c:pt>
                <c:pt idx="28410">
                  <c:v>2441.40625</c:v>
                </c:pt>
                <c:pt idx="28411">
                  <c:v>2441.40625</c:v>
                </c:pt>
                <c:pt idx="28412">
                  <c:v>2441.40625</c:v>
                </c:pt>
                <c:pt idx="28413">
                  <c:v>2441.40625</c:v>
                </c:pt>
                <c:pt idx="28414">
                  <c:v>2441.40625</c:v>
                </c:pt>
                <c:pt idx="28415">
                  <c:v>2441.40625</c:v>
                </c:pt>
                <c:pt idx="28416">
                  <c:v>2438.9648399999987</c:v>
                </c:pt>
                <c:pt idx="28417">
                  <c:v>2438.9648399999987</c:v>
                </c:pt>
                <c:pt idx="28418">
                  <c:v>2438.9648399999987</c:v>
                </c:pt>
                <c:pt idx="28419">
                  <c:v>2441.40625</c:v>
                </c:pt>
                <c:pt idx="28420">
                  <c:v>2441.40625</c:v>
                </c:pt>
                <c:pt idx="28421">
                  <c:v>2441.40625</c:v>
                </c:pt>
                <c:pt idx="28422">
                  <c:v>2438.9648399999987</c:v>
                </c:pt>
                <c:pt idx="28423">
                  <c:v>2441.40625</c:v>
                </c:pt>
                <c:pt idx="28424">
                  <c:v>2441.40625</c:v>
                </c:pt>
                <c:pt idx="28425">
                  <c:v>2438.9648399999987</c:v>
                </c:pt>
                <c:pt idx="28426">
                  <c:v>2441.40625</c:v>
                </c:pt>
                <c:pt idx="28427">
                  <c:v>2441.40625</c:v>
                </c:pt>
                <c:pt idx="28428">
                  <c:v>2441.40625</c:v>
                </c:pt>
                <c:pt idx="28429">
                  <c:v>2438.9648399999987</c:v>
                </c:pt>
                <c:pt idx="28430">
                  <c:v>2441.40625</c:v>
                </c:pt>
                <c:pt idx="28431">
                  <c:v>2441.40625</c:v>
                </c:pt>
                <c:pt idx="28432">
                  <c:v>2441.40625</c:v>
                </c:pt>
                <c:pt idx="28433">
                  <c:v>2441.40625</c:v>
                </c:pt>
                <c:pt idx="28434">
                  <c:v>2441.40625</c:v>
                </c:pt>
                <c:pt idx="28435">
                  <c:v>2441.40625</c:v>
                </c:pt>
                <c:pt idx="28436">
                  <c:v>2438.9648399999987</c:v>
                </c:pt>
                <c:pt idx="28437">
                  <c:v>2441.40625</c:v>
                </c:pt>
                <c:pt idx="28438">
                  <c:v>2438.9648399999987</c:v>
                </c:pt>
                <c:pt idx="28439">
                  <c:v>2441.40625</c:v>
                </c:pt>
                <c:pt idx="28440">
                  <c:v>2441.40625</c:v>
                </c:pt>
                <c:pt idx="28441">
                  <c:v>2441.40625</c:v>
                </c:pt>
                <c:pt idx="28442">
                  <c:v>2441.40625</c:v>
                </c:pt>
                <c:pt idx="28443">
                  <c:v>2438.9648399999987</c:v>
                </c:pt>
                <c:pt idx="28444">
                  <c:v>2441.40625</c:v>
                </c:pt>
                <c:pt idx="28445">
                  <c:v>2441.40625</c:v>
                </c:pt>
                <c:pt idx="28446">
                  <c:v>2441.40625</c:v>
                </c:pt>
                <c:pt idx="28447">
                  <c:v>2441.40625</c:v>
                </c:pt>
                <c:pt idx="28448">
                  <c:v>2441.40625</c:v>
                </c:pt>
                <c:pt idx="28449">
                  <c:v>2441.40625</c:v>
                </c:pt>
                <c:pt idx="28450">
                  <c:v>2441.40625</c:v>
                </c:pt>
                <c:pt idx="28451">
                  <c:v>2438.9648399999987</c:v>
                </c:pt>
                <c:pt idx="28452">
                  <c:v>2441.40625</c:v>
                </c:pt>
                <c:pt idx="28453">
                  <c:v>2441.40625</c:v>
                </c:pt>
                <c:pt idx="28454">
                  <c:v>2441.40625</c:v>
                </c:pt>
                <c:pt idx="28455">
                  <c:v>2441.40625</c:v>
                </c:pt>
                <c:pt idx="28456">
                  <c:v>2441.40625</c:v>
                </c:pt>
                <c:pt idx="28457">
                  <c:v>2441.40625</c:v>
                </c:pt>
                <c:pt idx="28458">
                  <c:v>2441.40625</c:v>
                </c:pt>
                <c:pt idx="28459">
                  <c:v>2441.40625</c:v>
                </c:pt>
                <c:pt idx="28460">
                  <c:v>2441.40625</c:v>
                </c:pt>
                <c:pt idx="28461">
                  <c:v>2438.9648399999987</c:v>
                </c:pt>
                <c:pt idx="28462">
                  <c:v>2441.40625</c:v>
                </c:pt>
                <c:pt idx="28463">
                  <c:v>2441.40625</c:v>
                </c:pt>
                <c:pt idx="28464">
                  <c:v>2441.40625</c:v>
                </c:pt>
                <c:pt idx="28465">
                  <c:v>2441.40625</c:v>
                </c:pt>
                <c:pt idx="28466">
                  <c:v>2438.9648399999987</c:v>
                </c:pt>
                <c:pt idx="28467">
                  <c:v>2441.40625</c:v>
                </c:pt>
                <c:pt idx="28468">
                  <c:v>2441.40625</c:v>
                </c:pt>
                <c:pt idx="28469">
                  <c:v>2441.40625</c:v>
                </c:pt>
                <c:pt idx="28470">
                  <c:v>2441.40625</c:v>
                </c:pt>
                <c:pt idx="28471">
                  <c:v>2438.9648399999987</c:v>
                </c:pt>
                <c:pt idx="28472">
                  <c:v>2441.40625</c:v>
                </c:pt>
                <c:pt idx="28473">
                  <c:v>2441.40625</c:v>
                </c:pt>
                <c:pt idx="28474">
                  <c:v>2438.9648399999987</c:v>
                </c:pt>
                <c:pt idx="28475">
                  <c:v>2438.9648399999987</c:v>
                </c:pt>
                <c:pt idx="28476">
                  <c:v>2441.40625</c:v>
                </c:pt>
                <c:pt idx="28477">
                  <c:v>2438.9648399999987</c:v>
                </c:pt>
                <c:pt idx="28478">
                  <c:v>2438.9648399999987</c:v>
                </c:pt>
                <c:pt idx="28479">
                  <c:v>2441.40625</c:v>
                </c:pt>
                <c:pt idx="28480">
                  <c:v>2441.40625</c:v>
                </c:pt>
                <c:pt idx="28481">
                  <c:v>2438.9648399999987</c:v>
                </c:pt>
                <c:pt idx="28482">
                  <c:v>2441.40625</c:v>
                </c:pt>
                <c:pt idx="28483">
                  <c:v>2438.9648399999987</c:v>
                </c:pt>
                <c:pt idx="28484">
                  <c:v>2441.40625</c:v>
                </c:pt>
                <c:pt idx="28485">
                  <c:v>2438.9648399999987</c:v>
                </c:pt>
                <c:pt idx="28486">
                  <c:v>2441.40625</c:v>
                </c:pt>
                <c:pt idx="28487">
                  <c:v>2441.40625</c:v>
                </c:pt>
                <c:pt idx="28488">
                  <c:v>2438.9648399999987</c:v>
                </c:pt>
                <c:pt idx="28489">
                  <c:v>2441.40625</c:v>
                </c:pt>
                <c:pt idx="28490">
                  <c:v>2441.40625</c:v>
                </c:pt>
                <c:pt idx="28491">
                  <c:v>2441.40625</c:v>
                </c:pt>
                <c:pt idx="28492">
                  <c:v>2441.40625</c:v>
                </c:pt>
                <c:pt idx="28493">
                  <c:v>2441.40625</c:v>
                </c:pt>
                <c:pt idx="28494">
                  <c:v>2438.9648399999987</c:v>
                </c:pt>
                <c:pt idx="28495">
                  <c:v>2441.40625</c:v>
                </c:pt>
                <c:pt idx="28496">
                  <c:v>2441.40625</c:v>
                </c:pt>
                <c:pt idx="28497">
                  <c:v>2441.40625</c:v>
                </c:pt>
                <c:pt idx="28498">
                  <c:v>2438.9648399999987</c:v>
                </c:pt>
                <c:pt idx="28499">
                  <c:v>2438.9648399999987</c:v>
                </c:pt>
                <c:pt idx="28500">
                  <c:v>2441.40625</c:v>
                </c:pt>
                <c:pt idx="28501">
                  <c:v>2441.40625</c:v>
                </c:pt>
                <c:pt idx="28502">
                  <c:v>2441.40625</c:v>
                </c:pt>
                <c:pt idx="28503">
                  <c:v>2441.40625</c:v>
                </c:pt>
                <c:pt idx="28504">
                  <c:v>2438.9648399999987</c:v>
                </c:pt>
                <c:pt idx="28505">
                  <c:v>2438.9648399999987</c:v>
                </c:pt>
                <c:pt idx="28506">
                  <c:v>2438.9648399999987</c:v>
                </c:pt>
                <c:pt idx="28507">
                  <c:v>2441.40625</c:v>
                </c:pt>
                <c:pt idx="28508">
                  <c:v>2438.9648399999987</c:v>
                </c:pt>
                <c:pt idx="28509">
                  <c:v>2441.40625</c:v>
                </c:pt>
                <c:pt idx="28510">
                  <c:v>2441.40625</c:v>
                </c:pt>
                <c:pt idx="28511">
                  <c:v>2438.9648399999987</c:v>
                </c:pt>
                <c:pt idx="28512">
                  <c:v>2441.40625</c:v>
                </c:pt>
                <c:pt idx="28513">
                  <c:v>2441.40625</c:v>
                </c:pt>
                <c:pt idx="28514">
                  <c:v>2441.40625</c:v>
                </c:pt>
                <c:pt idx="28515">
                  <c:v>2441.40625</c:v>
                </c:pt>
                <c:pt idx="28516">
                  <c:v>2438.9648399999987</c:v>
                </c:pt>
                <c:pt idx="28517">
                  <c:v>2441.40625</c:v>
                </c:pt>
                <c:pt idx="28518">
                  <c:v>2441.40625</c:v>
                </c:pt>
                <c:pt idx="28519">
                  <c:v>2441.40625</c:v>
                </c:pt>
                <c:pt idx="28520">
                  <c:v>2441.40625</c:v>
                </c:pt>
                <c:pt idx="28521">
                  <c:v>2441.40625</c:v>
                </c:pt>
                <c:pt idx="28522">
                  <c:v>2441.40625</c:v>
                </c:pt>
                <c:pt idx="28523">
                  <c:v>2441.40625</c:v>
                </c:pt>
                <c:pt idx="28524">
                  <c:v>2441.40625</c:v>
                </c:pt>
                <c:pt idx="28525">
                  <c:v>2441.40625</c:v>
                </c:pt>
                <c:pt idx="28526">
                  <c:v>2438.9648399999987</c:v>
                </c:pt>
                <c:pt idx="28527">
                  <c:v>2441.40625</c:v>
                </c:pt>
                <c:pt idx="28528">
                  <c:v>2441.40625</c:v>
                </c:pt>
                <c:pt idx="28529">
                  <c:v>2438.9648399999987</c:v>
                </c:pt>
                <c:pt idx="28530">
                  <c:v>2441.40625</c:v>
                </c:pt>
                <c:pt idx="28531">
                  <c:v>2441.40625</c:v>
                </c:pt>
                <c:pt idx="28532">
                  <c:v>2441.40625</c:v>
                </c:pt>
                <c:pt idx="28533">
                  <c:v>2441.40625</c:v>
                </c:pt>
                <c:pt idx="28534">
                  <c:v>2438.9648399999987</c:v>
                </c:pt>
                <c:pt idx="28535">
                  <c:v>2441.40625</c:v>
                </c:pt>
                <c:pt idx="28536">
                  <c:v>2441.40625</c:v>
                </c:pt>
                <c:pt idx="28537">
                  <c:v>2441.40625</c:v>
                </c:pt>
                <c:pt idx="28538">
                  <c:v>2441.40625</c:v>
                </c:pt>
                <c:pt idx="28539">
                  <c:v>2441.40625</c:v>
                </c:pt>
                <c:pt idx="28540">
                  <c:v>2441.40625</c:v>
                </c:pt>
                <c:pt idx="28541">
                  <c:v>2441.40625</c:v>
                </c:pt>
                <c:pt idx="28542">
                  <c:v>2441.40625</c:v>
                </c:pt>
                <c:pt idx="28543">
                  <c:v>2441.40625</c:v>
                </c:pt>
                <c:pt idx="28544">
                  <c:v>2441.40625</c:v>
                </c:pt>
                <c:pt idx="28545">
                  <c:v>2438.9648399999987</c:v>
                </c:pt>
                <c:pt idx="28546">
                  <c:v>2441.40625</c:v>
                </c:pt>
                <c:pt idx="28547">
                  <c:v>2441.40625</c:v>
                </c:pt>
                <c:pt idx="28548">
                  <c:v>2441.40625</c:v>
                </c:pt>
                <c:pt idx="28549">
                  <c:v>2441.40625</c:v>
                </c:pt>
                <c:pt idx="28550">
                  <c:v>2441.40625</c:v>
                </c:pt>
                <c:pt idx="28551">
                  <c:v>2441.40625</c:v>
                </c:pt>
                <c:pt idx="28552">
                  <c:v>2438.9648399999987</c:v>
                </c:pt>
                <c:pt idx="28553">
                  <c:v>2438.9648399999987</c:v>
                </c:pt>
                <c:pt idx="28554">
                  <c:v>2441.40625</c:v>
                </c:pt>
                <c:pt idx="28555">
                  <c:v>2441.40625</c:v>
                </c:pt>
                <c:pt idx="28556">
                  <c:v>2441.40625</c:v>
                </c:pt>
                <c:pt idx="28557">
                  <c:v>2441.40625</c:v>
                </c:pt>
                <c:pt idx="28558">
                  <c:v>2438.9648399999987</c:v>
                </c:pt>
                <c:pt idx="28559">
                  <c:v>2441.40625</c:v>
                </c:pt>
                <c:pt idx="28560">
                  <c:v>2441.40625</c:v>
                </c:pt>
                <c:pt idx="28561">
                  <c:v>2441.40625</c:v>
                </c:pt>
                <c:pt idx="28562">
                  <c:v>2438.9648399999987</c:v>
                </c:pt>
                <c:pt idx="28563">
                  <c:v>2441.40625</c:v>
                </c:pt>
                <c:pt idx="28564">
                  <c:v>2441.40625</c:v>
                </c:pt>
                <c:pt idx="28565">
                  <c:v>2441.40625</c:v>
                </c:pt>
                <c:pt idx="28566">
                  <c:v>2441.40625</c:v>
                </c:pt>
                <c:pt idx="28567">
                  <c:v>2441.40625</c:v>
                </c:pt>
                <c:pt idx="28568">
                  <c:v>2441.40625</c:v>
                </c:pt>
                <c:pt idx="28569">
                  <c:v>2441.40625</c:v>
                </c:pt>
                <c:pt idx="28570">
                  <c:v>2438.9648399999987</c:v>
                </c:pt>
                <c:pt idx="28571">
                  <c:v>2441.40625</c:v>
                </c:pt>
                <c:pt idx="28572">
                  <c:v>2441.40625</c:v>
                </c:pt>
                <c:pt idx="28573">
                  <c:v>2441.40625</c:v>
                </c:pt>
                <c:pt idx="28574">
                  <c:v>2438.9648399999987</c:v>
                </c:pt>
                <c:pt idx="28575">
                  <c:v>2441.40625</c:v>
                </c:pt>
                <c:pt idx="28576">
                  <c:v>2441.40625</c:v>
                </c:pt>
                <c:pt idx="28577">
                  <c:v>2438.9648399999987</c:v>
                </c:pt>
                <c:pt idx="28578">
                  <c:v>2441.40625</c:v>
                </c:pt>
                <c:pt idx="28579">
                  <c:v>2441.40625</c:v>
                </c:pt>
                <c:pt idx="28580">
                  <c:v>2438.9648399999987</c:v>
                </c:pt>
                <c:pt idx="28581">
                  <c:v>2441.40625</c:v>
                </c:pt>
                <c:pt idx="28582">
                  <c:v>2441.40625</c:v>
                </c:pt>
                <c:pt idx="28583">
                  <c:v>2441.40625</c:v>
                </c:pt>
                <c:pt idx="28584">
                  <c:v>2441.40625</c:v>
                </c:pt>
                <c:pt idx="28585">
                  <c:v>2441.40625</c:v>
                </c:pt>
                <c:pt idx="28586">
                  <c:v>2441.40625</c:v>
                </c:pt>
                <c:pt idx="28587">
                  <c:v>2438.9648399999987</c:v>
                </c:pt>
                <c:pt idx="28588">
                  <c:v>2441.40625</c:v>
                </c:pt>
                <c:pt idx="28589">
                  <c:v>2441.40625</c:v>
                </c:pt>
                <c:pt idx="28590">
                  <c:v>2441.40625</c:v>
                </c:pt>
                <c:pt idx="28591">
                  <c:v>2438.9648399999987</c:v>
                </c:pt>
                <c:pt idx="28592">
                  <c:v>2438.9648399999987</c:v>
                </c:pt>
                <c:pt idx="28593">
                  <c:v>2441.40625</c:v>
                </c:pt>
                <c:pt idx="28594">
                  <c:v>2441.40625</c:v>
                </c:pt>
                <c:pt idx="28595">
                  <c:v>2441.40625</c:v>
                </c:pt>
                <c:pt idx="28596">
                  <c:v>2441.40625</c:v>
                </c:pt>
                <c:pt idx="28597">
                  <c:v>2441.40625</c:v>
                </c:pt>
                <c:pt idx="28598">
                  <c:v>2441.40625</c:v>
                </c:pt>
                <c:pt idx="28599">
                  <c:v>2441.40625</c:v>
                </c:pt>
                <c:pt idx="28600">
                  <c:v>2441.40625</c:v>
                </c:pt>
                <c:pt idx="28601">
                  <c:v>2441.40625</c:v>
                </c:pt>
                <c:pt idx="28602">
                  <c:v>2438.9648399999987</c:v>
                </c:pt>
                <c:pt idx="28603">
                  <c:v>2441.40625</c:v>
                </c:pt>
                <c:pt idx="28604">
                  <c:v>2441.40625</c:v>
                </c:pt>
                <c:pt idx="28605">
                  <c:v>2438.9648399999987</c:v>
                </c:pt>
                <c:pt idx="28606">
                  <c:v>2441.40625</c:v>
                </c:pt>
                <c:pt idx="28607">
                  <c:v>2441.40625</c:v>
                </c:pt>
                <c:pt idx="28608">
                  <c:v>2441.40625</c:v>
                </c:pt>
                <c:pt idx="28609">
                  <c:v>2438.9648399999987</c:v>
                </c:pt>
                <c:pt idx="28610">
                  <c:v>2441.40625</c:v>
                </c:pt>
                <c:pt idx="28611">
                  <c:v>2441.40625</c:v>
                </c:pt>
                <c:pt idx="28612">
                  <c:v>2441.40625</c:v>
                </c:pt>
                <c:pt idx="28613">
                  <c:v>2441.40625</c:v>
                </c:pt>
                <c:pt idx="28614">
                  <c:v>2438.9648399999987</c:v>
                </c:pt>
                <c:pt idx="28615">
                  <c:v>2441.40625</c:v>
                </c:pt>
                <c:pt idx="28616">
                  <c:v>2441.40625</c:v>
                </c:pt>
                <c:pt idx="28617">
                  <c:v>2438.9648399999987</c:v>
                </c:pt>
                <c:pt idx="28618">
                  <c:v>2441.40625</c:v>
                </c:pt>
                <c:pt idx="28619">
                  <c:v>2438.9648399999987</c:v>
                </c:pt>
                <c:pt idx="28620">
                  <c:v>2441.40625</c:v>
                </c:pt>
                <c:pt idx="28621">
                  <c:v>2438.9648399999987</c:v>
                </c:pt>
                <c:pt idx="28622">
                  <c:v>2441.40625</c:v>
                </c:pt>
                <c:pt idx="28623">
                  <c:v>2441.40625</c:v>
                </c:pt>
                <c:pt idx="28624">
                  <c:v>2441.40625</c:v>
                </c:pt>
                <c:pt idx="28625">
                  <c:v>2441.40625</c:v>
                </c:pt>
                <c:pt idx="28626">
                  <c:v>2443.8476599999999</c:v>
                </c:pt>
                <c:pt idx="28627">
                  <c:v>2438.9648399999987</c:v>
                </c:pt>
                <c:pt idx="28628">
                  <c:v>2438.9648399999987</c:v>
                </c:pt>
                <c:pt idx="28629">
                  <c:v>2438.9648399999987</c:v>
                </c:pt>
                <c:pt idx="28630">
                  <c:v>2438.9648399999987</c:v>
                </c:pt>
                <c:pt idx="28631">
                  <c:v>2441.40625</c:v>
                </c:pt>
                <c:pt idx="28632">
                  <c:v>2441.40625</c:v>
                </c:pt>
                <c:pt idx="28633">
                  <c:v>2441.40625</c:v>
                </c:pt>
                <c:pt idx="28634">
                  <c:v>2441.40625</c:v>
                </c:pt>
                <c:pt idx="28635">
                  <c:v>2438.9648399999987</c:v>
                </c:pt>
                <c:pt idx="28636">
                  <c:v>2441.40625</c:v>
                </c:pt>
                <c:pt idx="28637">
                  <c:v>2441.40625</c:v>
                </c:pt>
                <c:pt idx="28638">
                  <c:v>2441.40625</c:v>
                </c:pt>
                <c:pt idx="28639">
                  <c:v>2441.40625</c:v>
                </c:pt>
                <c:pt idx="28640">
                  <c:v>2441.40625</c:v>
                </c:pt>
                <c:pt idx="28641">
                  <c:v>2441.40625</c:v>
                </c:pt>
                <c:pt idx="28642">
                  <c:v>2441.40625</c:v>
                </c:pt>
                <c:pt idx="28643">
                  <c:v>2441.40625</c:v>
                </c:pt>
                <c:pt idx="28644">
                  <c:v>2438.9648399999987</c:v>
                </c:pt>
                <c:pt idx="28645">
                  <c:v>2441.40625</c:v>
                </c:pt>
                <c:pt idx="28646">
                  <c:v>2441.40625</c:v>
                </c:pt>
                <c:pt idx="28647">
                  <c:v>2441.40625</c:v>
                </c:pt>
                <c:pt idx="28648">
                  <c:v>2441.40625</c:v>
                </c:pt>
                <c:pt idx="28649">
                  <c:v>2441.40625</c:v>
                </c:pt>
                <c:pt idx="28650">
                  <c:v>2441.40625</c:v>
                </c:pt>
                <c:pt idx="28651">
                  <c:v>2441.40625</c:v>
                </c:pt>
                <c:pt idx="28652">
                  <c:v>2438.9648399999987</c:v>
                </c:pt>
                <c:pt idx="28653">
                  <c:v>2441.40625</c:v>
                </c:pt>
                <c:pt idx="28654">
                  <c:v>2438.9648399999987</c:v>
                </c:pt>
                <c:pt idx="28655">
                  <c:v>2441.40625</c:v>
                </c:pt>
                <c:pt idx="28656">
                  <c:v>2441.40625</c:v>
                </c:pt>
                <c:pt idx="28657">
                  <c:v>2441.40625</c:v>
                </c:pt>
                <c:pt idx="28658">
                  <c:v>2441.40625</c:v>
                </c:pt>
                <c:pt idx="28659">
                  <c:v>2441.40625</c:v>
                </c:pt>
                <c:pt idx="28660">
                  <c:v>2438.9648399999987</c:v>
                </c:pt>
                <c:pt idx="28661">
                  <c:v>2441.40625</c:v>
                </c:pt>
                <c:pt idx="28662">
                  <c:v>2441.40625</c:v>
                </c:pt>
                <c:pt idx="28663">
                  <c:v>2441.40625</c:v>
                </c:pt>
                <c:pt idx="28664">
                  <c:v>2441.40625</c:v>
                </c:pt>
                <c:pt idx="28665">
                  <c:v>2441.40625</c:v>
                </c:pt>
                <c:pt idx="28666">
                  <c:v>2441.40625</c:v>
                </c:pt>
                <c:pt idx="28667">
                  <c:v>2438.9648399999987</c:v>
                </c:pt>
                <c:pt idx="28668">
                  <c:v>2441.40625</c:v>
                </c:pt>
                <c:pt idx="28669">
                  <c:v>2441.40625</c:v>
                </c:pt>
                <c:pt idx="28670">
                  <c:v>2438.9648399999987</c:v>
                </c:pt>
                <c:pt idx="28671">
                  <c:v>2438.9648399999987</c:v>
                </c:pt>
                <c:pt idx="28672">
                  <c:v>2438.9648399999987</c:v>
                </c:pt>
                <c:pt idx="28673">
                  <c:v>2438.9648399999987</c:v>
                </c:pt>
                <c:pt idx="28674">
                  <c:v>2441.40625</c:v>
                </c:pt>
                <c:pt idx="28675">
                  <c:v>2441.40625</c:v>
                </c:pt>
                <c:pt idx="28676">
                  <c:v>2441.40625</c:v>
                </c:pt>
                <c:pt idx="28677">
                  <c:v>2438.9648399999987</c:v>
                </c:pt>
                <c:pt idx="28678">
                  <c:v>2441.40625</c:v>
                </c:pt>
                <c:pt idx="28679">
                  <c:v>2441.40625</c:v>
                </c:pt>
                <c:pt idx="28680">
                  <c:v>2441.40625</c:v>
                </c:pt>
                <c:pt idx="28681">
                  <c:v>2441.40625</c:v>
                </c:pt>
                <c:pt idx="28682">
                  <c:v>2441.40625</c:v>
                </c:pt>
                <c:pt idx="28683">
                  <c:v>2441.40625</c:v>
                </c:pt>
                <c:pt idx="28684">
                  <c:v>2441.40625</c:v>
                </c:pt>
                <c:pt idx="28685">
                  <c:v>2441.40625</c:v>
                </c:pt>
                <c:pt idx="28686">
                  <c:v>2441.40625</c:v>
                </c:pt>
                <c:pt idx="28687">
                  <c:v>2438.9648399999987</c:v>
                </c:pt>
                <c:pt idx="28688">
                  <c:v>2441.40625</c:v>
                </c:pt>
                <c:pt idx="28689">
                  <c:v>2441.40625</c:v>
                </c:pt>
                <c:pt idx="28690">
                  <c:v>2441.40625</c:v>
                </c:pt>
                <c:pt idx="28691">
                  <c:v>2441.40625</c:v>
                </c:pt>
                <c:pt idx="28692">
                  <c:v>2441.40625</c:v>
                </c:pt>
                <c:pt idx="28693">
                  <c:v>2441.40625</c:v>
                </c:pt>
                <c:pt idx="28694">
                  <c:v>2441.40625</c:v>
                </c:pt>
                <c:pt idx="28695">
                  <c:v>2438.9648399999987</c:v>
                </c:pt>
                <c:pt idx="28696">
                  <c:v>2441.40625</c:v>
                </c:pt>
                <c:pt idx="28697">
                  <c:v>2441.40625</c:v>
                </c:pt>
                <c:pt idx="28698">
                  <c:v>2441.40625</c:v>
                </c:pt>
                <c:pt idx="28699">
                  <c:v>2438.9648399999987</c:v>
                </c:pt>
                <c:pt idx="28700">
                  <c:v>2438.9648399999987</c:v>
                </c:pt>
                <c:pt idx="28701">
                  <c:v>2441.40625</c:v>
                </c:pt>
                <c:pt idx="28702">
                  <c:v>2441.40625</c:v>
                </c:pt>
                <c:pt idx="28703">
                  <c:v>2441.40625</c:v>
                </c:pt>
                <c:pt idx="28704">
                  <c:v>2441.40625</c:v>
                </c:pt>
                <c:pt idx="28705">
                  <c:v>2441.40625</c:v>
                </c:pt>
                <c:pt idx="28706">
                  <c:v>2441.40625</c:v>
                </c:pt>
                <c:pt idx="28707">
                  <c:v>2441.40625</c:v>
                </c:pt>
                <c:pt idx="28708">
                  <c:v>2441.40625</c:v>
                </c:pt>
                <c:pt idx="28709">
                  <c:v>2441.40625</c:v>
                </c:pt>
                <c:pt idx="28710">
                  <c:v>2441.40625</c:v>
                </c:pt>
                <c:pt idx="28711">
                  <c:v>2441.40625</c:v>
                </c:pt>
                <c:pt idx="28712">
                  <c:v>2441.40625</c:v>
                </c:pt>
                <c:pt idx="28713">
                  <c:v>2441.40625</c:v>
                </c:pt>
                <c:pt idx="28714">
                  <c:v>2438.9648399999987</c:v>
                </c:pt>
                <c:pt idx="28715">
                  <c:v>2441.40625</c:v>
                </c:pt>
                <c:pt idx="28716">
                  <c:v>2441.40625</c:v>
                </c:pt>
                <c:pt idx="28717">
                  <c:v>2441.40625</c:v>
                </c:pt>
                <c:pt idx="28718">
                  <c:v>2441.40625</c:v>
                </c:pt>
                <c:pt idx="28719">
                  <c:v>2441.40625</c:v>
                </c:pt>
                <c:pt idx="28720">
                  <c:v>2438.9648399999987</c:v>
                </c:pt>
                <c:pt idx="28721">
                  <c:v>2441.40625</c:v>
                </c:pt>
                <c:pt idx="28722">
                  <c:v>2441.40625</c:v>
                </c:pt>
                <c:pt idx="28723">
                  <c:v>2441.40625</c:v>
                </c:pt>
                <c:pt idx="28724">
                  <c:v>2438.9648399999987</c:v>
                </c:pt>
                <c:pt idx="28725">
                  <c:v>2441.40625</c:v>
                </c:pt>
                <c:pt idx="28726">
                  <c:v>2441.40625</c:v>
                </c:pt>
                <c:pt idx="28727">
                  <c:v>2438.9648399999987</c:v>
                </c:pt>
                <c:pt idx="28728">
                  <c:v>2441.40625</c:v>
                </c:pt>
                <c:pt idx="28729">
                  <c:v>2438.9648399999987</c:v>
                </c:pt>
                <c:pt idx="28730">
                  <c:v>2438.9648399999987</c:v>
                </c:pt>
                <c:pt idx="28731">
                  <c:v>2438.9648399999987</c:v>
                </c:pt>
                <c:pt idx="28732">
                  <c:v>2438.9648399999987</c:v>
                </c:pt>
                <c:pt idx="28733">
                  <c:v>2441.40625</c:v>
                </c:pt>
                <c:pt idx="28734">
                  <c:v>2438.9648399999987</c:v>
                </c:pt>
                <c:pt idx="28735">
                  <c:v>2441.40625</c:v>
                </c:pt>
                <c:pt idx="28736">
                  <c:v>2441.40625</c:v>
                </c:pt>
                <c:pt idx="28737">
                  <c:v>2441.40625</c:v>
                </c:pt>
                <c:pt idx="28738">
                  <c:v>2441.40625</c:v>
                </c:pt>
                <c:pt idx="28739">
                  <c:v>2441.40625</c:v>
                </c:pt>
                <c:pt idx="28740">
                  <c:v>2441.40625</c:v>
                </c:pt>
                <c:pt idx="28741">
                  <c:v>2441.40625</c:v>
                </c:pt>
                <c:pt idx="28742">
                  <c:v>2441.40625</c:v>
                </c:pt>
                <c:pt idx="28743">
                  <c:v>2441.40625</c:v>
                </c:pt>
                <c:pt idx="28744">
                  <c:v>2441.40625</c:v>
                </c:pt>
                <c:pt idx="28745">
                  <c:v>2441.40625</c:v>
                </c:pt>
                <c:pt idx="28746">
                  <c:v>2441.40625</c:v>
                </c:pt>
                <c:pt idx="28747">
                  <c:v>2441.40625</c:v>
                </c:pt>
                <c:pt idx="28748">
                  <c:v>2441.40625</c:v>
                </c:pt>
                <c:pt idx="28749">
                  <c:v>2441.40625</c:v>
                </c:pt>
                <c:pt idx="28750">
                  <c:v>2441.40625</c:v>
                </c:pt>
                <c:pt idx="28751">
                  <c:v>2441.40625</c:v>
                </c:pt>
                <c:pt idx="28752">
                  <c:v>2441.40625</c:v>
                </c:pt>
                <c:pt idx="28753">
                  <c:v>2441.40625</c:v>
                </c:pt>
                <c:pt idx="28754">
                  <c:v>2441.40625</c:v>
                </c:pt>
                <c:pt idx="28755">
                  <c:v>2441.40625</c:v>
                </c:pt>
                <c:pt idx="28756">
                  <c:v>2438.9648399999987</c:v>
                </c:pt>
                <c:pt idx="28757">
                  <c:v>2441.40625</c:v>
                </c:pt>
                <c:pt idx="28758">
                  <c:v>2441.40625</c:v>
                </c:pt>
                <c:pt idx="28759">
                  <c:v>2438.9648399999987</c:v>
                </c:pt>
                <c:pt idx="28760">
                  <c:v>2438.9648399999987</c:v>
                </c:pt>
                <c:pt idx="28761">
                  <c:v>2441.40625</c:v>
                </c:pt>
                <c:pt idx="28762">
                  <c:v>2441.40625</c:v>
                </c:pt>
                <c:pt idx="28763">
                  <c:v>2438.9648399999987</c:v>
                </c:pt>
                <c:pt idx="28764">
                  <c:v>2438.9648399999987</c:v>
                </c:pt>
                <c:pt idx="28765">
                  <c:v>2438.9648399999987</c:v>
                </c:pt>
                <c:pt idx="28766">
                  <c:v>2441.40625</c:v>
                </c:pt>
                <c:pt idx="28767">
                  <c:v>2441.40625</c:v>
                </c:pt>
                <c:pt idx="28768">
                  <c:v>2441.40625</c:v>
                </c:pt>
                <c:pt idx="28769">
                  <c:v>2441.40625</c:v>
                </c:pt>
                <c:pt idx="28770">
                  <c:v>2441.40625</c:v>
                </c:pt>
                <c:pt idx="28771">
                  <c:v>2441.40625</c:v>
                </c:pt>
                <c:pt idx="28772">
                  <c:v>2441.40625</c:v>
                </c:pt>
                <c:pt idx="28773">
                  <c:v>2441.40625</c:v>
                </c:pt>
                <c:pt idx="28774">
                  <c:v>2441.40625</c:v>
                </c:pt>
                <c:pt idx="28775">
                  <c:v>2441.40625</c:v>
                </c:pt>
                <c:pt idx="28776">
                  <c:v>2438.9648399999987</c:v>
                </c:pt>
                <c:pt idx="28777">
                  <c:v>2438.9648399999987</c:v>
                </c:pt>
                <c:pt idx="28778">
                  <c:v>2441.40625</c:v>
                </c:pt>
                <c:pt idx="28779">
                  <c:v>2441.40625</c:v>
                </c:pt>
                <c:pt idx="28780">
                  <c:v>2441.40625</c:v>
                </c:pt>
                <c:pt idx="28781">
                  <c:v>2438.9648399999987</c:v>
                </c:pt>
                <c:pt idx="28782">
                  <c:v>2441.40625</c:v>
                </c:pt>
                <c:pt idx="28783">
                  <c:v>2438.9648399999987</c:v>
                </c:pt>
                <c:pt idx="28784">
                  <c:v>2441.40625</c:v>
                </c:pt>
                <c:pt idx="28785">
                  <c:v>2438.9648399999987</c:v>
                </c:pt>
                <c:pt idx="28786">
                  <c:v>2441.40625</c:v>
                </c:pt>
                <c:pt idx="28787">
                  <c:v>2441.40625</c:v>
                </c:pt>
                <c:pt idx="28788">
                  <c:v>2438.9648399999987</c:v>
                </c:pt>
                <c:pt idx="28789">
                  <c:v>2441.40625</c:v>
                </c:pt>
                <c:pt idx="28790">
                  <c:v>2441.40625</c:v>
                </c:pt>
                <c:pt idx="28791">
                  <c:v>2441.40625</c:v>
                </c:pt>
                <c:pt idx="28792">
                  <c:v>2438.9648399999987</c:v>
                </c:pt>
                <c:pt idx="28793">
                  <c:v>2441.40625</c:v>
                </c:pt>
                <c:pt idx="28794">
                  <c:v>2441.40625</c:v>
                </c:pt>
                <c:pt idx="28795">
                  <c:v>2441.40625</c:v>
                </c:pt>
                <c:pt idx="28796">
                  <c:v>2438.9648399999987</c:v>
                </c:pt>
                <c:pt idx="28797">
                  <c:v>2441.40625</c:v>
                </c:pt>
                <c:pt idx="28798">
                  <c:v>2441.40625</c:v>
                </c:pt>
                <c:pt idx="28799">
                  <c:v>2441.40625</c:v>
                </c:pt>
                <c:pt idx="28800">
                  <c:v>2438.9648399999987</c:v>
                </c:pt>
                <c:pt idx="28801">
                  <c:v>2441.40625</c:v>
                </c:pt>
                <c:pt idx="28802">
                  <c:v>2438.9648399999987</c:v>
                </c:pt>
                <c:pt idx="28803">
                  <c:v>2441.40625</c:v>
                </c:pt>
                <c:pt idx="28804">
                  <c:v>2441.40625</c:v>
                </c:pt>
                <c:pt idx="28805">
                  <c:v>2438.9648399999987</c:v>
                </c:pt>
                <c:pt idx="28806">
                  <c:v>2438.9648399999987</c:v>
                </c:pt>
                <c:pt idx="28807">
                  <c:v>2441.40625</c:v>
                </c:pt>
                <c:pt idx="28808">
                  <c:v>2441.40625</c:v>
                </c:pt>
                <c:pt idx="28809">
                  <c:v>2438.9648399999987</c:v>
                </c:pt>
                <c:pt idx="28810">
                  <c:v>2441.40625</c:v>
                </c:pt>
                <c:pt idx="28811">
                  <c:v>2438.9648399999987</c:v>
                </c:pt>
                <c:pt idx="28812">
                  <c:v>2441.40625</c:v>
                </c:pt>
                <c:pt idx="28813">
                  <c:v>2441.40625</c:v>
                </c:pt>
                <c:pt idx="28814">
                  <c:v>2438.9648399999987</c:v>
                </c:pt>
                <c:pt idx="28815">
                  <c:v>2441.40625</c:v>
                </c:pt>
                <c:pt idx="28816">
                  <c:v>2441.40625</c:v>
                </c:pt>
                <c:pt idx="28817">
                  <c:v>2441.40625</c:v>
                </c:pt>
                <c:pt idx="28818">
                  <c:v>2441.40625</c:v>
                </c:pt>
                <c:pt idx="28819">
                  <c:v>2441.40625</c:v>
                </c:pt>
                <c:pt idx="28820">
                  <c:v>2438.9648399999987</c:v>
                </c:pt>
                <c:pt idx="28821">
                  <c:v>2441.40625</c:v>
                </c:pt>
                <c:pt idx="28822">
                  <c:v>2441.40625</c:v>
                </c:pt>
                <c:pt idx="28823">
                  <c:v>2438.9648399999987</c:v>
                </c:pt>
                <c:pt idx="28824">
                  <c:v>2441.40625</c:v>
                </c:pt>
                <c:pt idx="28825">
                  <c:v>2441.40625</c:v>
                </c:pt>
                <c:pt idx="28826">
                  <c:v>2441.40625</c:v>
                </c:pt>
                <c:pt idx="28827">
                  <c:v>2441.40625</c:v>
                </c:pt>
                <c:pt idx="28828">
                  <c:v>2441.40625</c:v>
                </c:pt>
                <c:pt idx="28829">
                  <c:v>2438.9648399999987</c:v>
                </c:pt>
                <c:pt idx="28830">
                  <c:v>2441.40625</c:v>
                </c:pt>
                <c:pt idx="28831">
                  <c:v>2438.9648399999987</c:v>
                </c:pt>
                <c:pt idx="28832">
                  <c:v>2438.9648399999987</c:v>
                </c:pt>
                <c:pt idx="28833">
                  <c:v>2441.40625</c:v>
                </c:pt>
                <c:pt idx="28834">
                  <c:v>2438.9648399999987</c:v>
                </c:pt>
                <c:pt idx="28835">
                  <c:v>2438.9648399999987</c:v>
                </c:pt>
                <c:pt idx="28836">
                  <c:v>2438.9648399999987</c:v>
                </c:pt>
                <c:pt idx="28837">
                  <c:v>2441.40625</c:v>
                </c:pt>
                <c:pt idx="28838">
                  <c:v>2438.9648399999987</c:v>
                </c:pt>
                <c:pt idx="28839">
                  <c:v>2438.9648399999987</c:v>
                </c:pt>
                <c:pt idx="28840">
                  <c:v>2441.40625</c:v>
                </c:pt>
                <c:pt idx="28841">
                  <c:v>2438.9648399999987</c:v>
                </c:pt>
                <c:pt idx="28842">
                  <c:v>2441.40625</c:v>
                </c:pt>
                <c:pt idx="28843">
                  <c:v>2441.40625</c:v>
                </c:pt>
                <c:pt idx="28844">
                  <c:v>2441.40625</c:v>
                </c:pt>
                <c:pt idx="28845">
                  <c:v>2441.40625</c:v>
                </c:pt>
                <c:pt idx="28846">
                  <c:v>2438.9648399999987</c:v>
                </c:pt>
                <c:pt idx="28847">
                  <c:v>2441.40625</c:v>
                </c:pt>
                <c:pt idx="28848">
                  <c:v>2441.40625</c:v>
                </c:pt>
                <c:pt idx="28849">
                  <c:v>2438.9648399999987</c:v>
                </c:pt>
                <c:pt idx="28850">
                  <c:v>2441.40625</c:v>
                </c:pt>
                <c:pt idx="28851">
                  <c:v>2441.40625</c:v>
                </c:pt>
                <c:pt idx="28852">
                  <c:v>2441.40625</c:v>
                </c:pt>
                <c:pt idx="28853">
                  <c:v>2438.9648399999987</c:v>
                </c:pt>
                <c:pt idx="28854">
                  <c:v>2441.40625</c:v>
                </c:pt>
                <c:pt idx="28855">
                  <c:v>2438.9648399999987</c:v>
                </c:pt>
                <c:pt idx="28856">
                  <c:v>2438.9648399999987</c:v>
                </c:pt>
                <c:pt idx="28857">
                  <c:v>2438.9648399999987</c:v>
                </c:pt>
                <c:pt idx="28858">
                  <c:v>2438.9648399999987</c:v>
                </c:pt>
                <c:pt idx="28859">
                  <c:v>2441.40625</c:v>
                </c:pt>
                <c:pt idx="28860">
                  <c:v>2441.40625</c:v>
                </c:pt>
                <c:pt idx="28861">
                  <c:v>2441.40625</c:v>
                </c:pt>
                <c:pt idx="28862">
                  <c:v>2441.40625</c:v>
                </c:pt>
                <c:pt idx="28863">
                  <c:v>2441.40625</c:v>
                </c:pt>
                <c:pt idx="28864">
                  <c:v>2441.40625</c:v>
                </c:pt>
                <c:pt idx="28865">
                  <c:v>2441.40625</c:v>
                </c:pt>
                <c:pt idx="28866">
                  <c:v>2441.40625</c:v>
                </c:pt>
                <c:pt idx="28867">
                  <c:v>2438.9648399999987</c:v>
                </c:pt>
                <c:pt idx="28868">
                  <c:v>2441.40625</c:v>
                </c:pt>
                <c:pt idx="28869">
                  <c:v>2438.9648399999987</c:v>
                </c:pt>
                <c:pt idx="28870">
                  <c:v>2438.9648399999987</c:v>
                </c:pt>
                <c:pt idx="28871">
                  <c:v>2441.40625</c:v>
                </c:pt>
                <c:pt idx="28872">
                  <c:v>2438.9648399999987</c:v>
                </c:pt>
                <c:pt idx="28873">
                  <c:v>2441.40625</c:v>
                </c:pt>
                <c:pt idx="28874">
                  <c:v>2441.40625</c:v>
                </c:pt>
                <c:pt idx="28875">
                  <c:v>2438.9648399999987</c:v>
                </c:pt>
                <c:pt idx="28876">
                  <c:v>2438.9648399999987</c:v>
                </c:pt>
                <c:pt idx="28877">
                  <c:v>2441.40625</c:v>
                </c:pt>
                <c:pt idx="28878">
                  <c:v>2441.40625</c:v>
                </c:pt>
                <c:pt idx="28879">
                  <c:v>2441.40625</c:v>
                </c:pt>
                <c:pt idx="28880">
                  <c:v>2441.40625</c:v>
                </c:pt>
                <c:pt idx="28881">
                  <c:v>2441.40625</c:v>
                </c:pt>
                <c:pt idx="28882">
                  <c:v>2438.9648399999987</c:v>
                </c:pt>
                <c:pt idx="28883">
                  <c:v>2438.9648399999987</c:v>
                </c:pt>
                <c:pt idx="28884">
                  <c:v>2438.9648399999987</c:v>
                </c:pt>
                <c:pt idx="28885">
                  <c:v>2438.9648399999987</c:v>
                </c:pt>
                <c:pt idx="28886">
                  <c:v>2441.40625</c:v>
                </c:pt>
                <c:pt idx="28887">
                  <c:v>2441.40625</c:v>
                </c:pt>
                <c:pt idx="28888">
                  <c:v>2441.40625</c:v>
                </c:pt>
                <c:pt idx="28889">
                  <c:v>2441.40625</c:v>
                </c:pt>
                <c:pt idx="28890">
                  <c:v>2441.40625</c:v>
                </c:pt>
                <c:pt idx="28891">
                  <c:v>2438.9648399999987</c:v>
                </c:pt>
                <c:pt idx="28892">
                  <c:v>2441.40625</c:v>
                </c:pt>
                <c:pt idx="28893">
                  <c:v>2441.40625</c:v>
                </c:pt>
                <c:pt idx="28894">
                  <c:v>2441.40625</c:v>
                </c:pt>
                <c:pt idx="28895">
                  <c:v>2441.40625</c:v>
                </c:pt>
                <c:pt idx="28896">
                  <c:v>2441.40625</c:v>
                </c:pt>
                <c:pt idx="28897">
                  <c:v>2438.9648399999987</c:v>
                </c:pt>
                <c:pt idx="28898">
                  <c:v>2441.40625</c:v>
                </c:pt>
                <c:pt idx="28899">
                  <c:v>2438.9648399999987</c:v>
                </c:pt>
                <c:pt idx="28900">
                  <c:v>2441.40625</c:v>
                </c:pt>
                <c:pt idx="28901">
                  <c:v>2438.9648399999987</c:v>
                </c:pt>
                <c:pt idx="28902">
                  <c:v>2441.40625</c:v>
                </c:pt>
                <c:pt idx="28903">
                  <c:v>2438.9648399999987</c:v>
                </c:pt>
                <c:pt idx="28904">
                  <c:v>2438.9648399999987</c:v>
                </c:pt>
                <c:pt idx="28905">
                  <c:v>2438.9648399999987</c:v>
                </c:pt>
                <c:pt idx="28906">
                  <c:v>2441.40625</c:v>
                </c:pt>
                <c:pt idx="28907">
                  <c:v>2441.40625</c:v>
                </c:pt>
                <c:pt idx="28908">
                  <c:v>2441.40625</c:v>
                </c:pt>
                <c:pt idx="28909">
                  <c:v>2441.40625</c:v>
                </c:pt>
                <c:pt idx="28910">
                  <c:v>2441.40625</c:v>
                </c:pt>
                <c:pt idx="28911">
                  <c:v>2438.9648399999987</c:v>
                </c:pt>
                <c:pt idx="28912">
                  <c:v>2441.40625</c:v>
                </c:pt>
                <c:pt idx="28913">
                  <c:v>2441.40625</c:v>
                </c:pt>
                <c:pt idx="28914">
                  <c:v>2438.9648399999987</c:v>
                </c:pt>
                <c:pt idx="28915">
                  <c:v>2441.40625</c:v>
                </c:pt>
                <c:pt idx="28916">
                  <c:v>2438.9648399999987</c:v>
                </c:pt>
                <c:pt idx="28917">
                  <c:v>2438.9648399999987</c:v>
                </c:pt>
                <c:pt idx="28918">
                  <c:v>2441.40625</c:v>
                </c:pt>
                <c:pt idx="28919">
                  <c:v>2441.40625</c:v>
                </c:pt>
                <c:pt idx="28920">
                  <c:v>2441.40625</c:v>
                </c:pt>
                <c:pt idx="28921">
                  <c:v>2441.40625</c:v>
                </c:pt>
                <c:pt idx="28922">
                  <c:v>2441.40625</c:v>
                </c:pt>
                <c:pt idx="28923">
                  <c:v>2441.40625</c:v>
                </c:pt>
                <c:pt idx="28924">
                  <c:v>2438.9648399999987</c:v>
                </c:pt>
                <c:pt idx="28925">
                  <c:v>2441.40625</c:v>
                </c:pt>
                <c:pt idx="28926">
                  <c:v>2441.40625</c:v>
                </c:pt>
                <c:pt idx="28927">
                  <c:v>2438.9648399999987</c:v>
                </c:pt>
                <c:pt idx="28928">
                  <c:v>2441.40625</c:v>
                </c:pt>
                <c:pt idx="28929">
                  <c:v>2438.9648399999987</c:v>
                </c:pt>
                <c:pt idx="28930">
                  <c:v>2438.9648399999987</c:v>
                </c:pt>
                <c:pt idx="28931">
                  <c:v>2441.40625</c:v>
                </c:pt>
                <c:pt idx="28932">
                  <c:v>2438.9648399999987</c:v>
                </c:pt>
                <c:pt idx="28933">
                  <c:v>2441.40625</c:v>
                </c:pt>
                <c:pt idx="28934">
                  <c:v>2438.9648399999987</c:v>
                </c:pt>
                <c:pt idx="28935">
                  <c:v>2438.9648399999987</c:v>
                </c:pt>
                <c:pt idx="28936">
                  <c:v>2441.40625</c:v>
                </c:pt>
                <c:pt idx="28937">
                  <c:v>2441.40625</c:v>
                </c:pt>
                <c:pt idx="28938">
                  <c:v>2438.9648399999987</c:v>
                </c:pt>
                <c:pt idx="28939">
                  <c:v>2441.40625</c:v>
                </c:pt>
                <c:pt idx="28940">
                  <c:v>2441.40625</c:v>
                </c:pt>
                <c:pt idx="28941">
                  <c:v>2438.9648399999987</c:v>
                </c:pt>
                <c:pt idx="28942">
                  <c:v>2441.40625</c:v>
                </c:pt>
                <c:pt idx="28943">
                  <c:v>2441.40625</c:v>
                </c:pt>
                <c:pt idx="28944">
                  <c:v>2441.40625</c:v>
                </c:pt>
                <c:pt idx="28945">
                  <c:v>2438.9648399999987</c:v>
                </c:pt>
                <c:pt idx="28946">
                  <c:v>2441.40625</c:v>
                </c:pt>
                <c:pt idx="28947">
                  <c:v>2441.40625</c:v>
                </c:pt>
                <c:pt idx="28948">
                  <c:v>2438.9648399999987</c:v>
                </c:pt>
                <c:pt idx="28949">
                  <c:v>2438.9648399999987</c:v>
                </c:pt>
                <c:pt idx="28950">
                  <c:v>2441.40625</c:v>
                </c:pt>
                <c:pt idx="28951">
                  <c:v>2441.40625</c:v>
                </c:pt>
                <c:pt idx="28952">
                  <c:v>2441.40625</c:v>
                </c:pt>
                <c:pt idx="28953">
                  <c:v>2441.40625</c:v>
                </c:pt>
                <c:pt idx="28954">
                  <c:v>2441.40625</c:v>
                </c:pt>
                <c:pt idx="28955">
                  <c:v>2441.40625</c:v>
                </c:pt>
                <c:pt idx="28956">
                  <c:v>2441.40625</c:v>
                </c:pt>
                <c:pt idx="28957">
                  <c:v>2441.40625</c:v>
                </c:pt>
                <c:pt idx="28958">
                  <c:v>2441.40625</c:v>
                </c:pt>
                <c:pt idx="28959">
                  <c:v>2438.9648399999987</c:v>
                </c:pt>
                <c:pt idx="28960">
                  <c:v>2441.40625</c:v>
                </c:pt>
                <c:pt idx="28961">
                  <c:v>2441.40625</c:v>
                </c:pt>
                <c:pt idx="28962">
                  <c:v>2441.40625</c:v>
                </c:pt>
                <c:pt idx="28963">
                  <c:v>2438.9648399999987</c:v>
                </c:pt>
                <c:pt idx="28964">
                  <c:v>2438.9648399999987</c:v>
                </c:pt>
                <c:pt idx="28965">
                  <c:v>2441.40625</c:v>
                </c:pt>
                <c:pt idx="28966">
                  <c:v>2441.40625</c:v>
                </c:pt>
                <c:pt idx="28967">
                  <c:v>2441.40625</c:v>
                </c:pt>
                <c:pt idx="28968">
                  <c:v>2438.9648399999987</c:v>
                </c:pt>
                <c:pt idx="28969">
                  <c:v>2441.40625</c:v>
                </c:pt>
                <c:pt idx="28970">
                  <c:v>2438.9648399999987</c:v>
                </c:pt>
                <c:pt idx="28971">
                  <c:v>2441.40625</c:v>
                </c:pt>
                <c:pt idx="28972">
                  <c:v>2438.9648399999987</c:v>
                </c:pt>
                <c:pt idx="28973">
                  <c:v>2441.40625</c:v>
                </c:pt>
                <c:pt idx="28974">
                  <c:v>2441.40625</c:v>
                </c:pt>
                <c:pt idx="28975">
                  <c:v>2441.40625</c:v>
                </c:pt>
                <c:pt idx="28976">
                  <c:v>2441.40625</c:v>
                </c:pt>
                <c:pt idx="28977">
                  <c:v>2441.40625</c:v>
                </c:pt>
                <c:pt idx="28978">
                  <c:v>2438.9648399999987</c:v>
                </c:pt>
                <c:pt idx="28979">
                  <c:v>2441.40625</c:v>
                </c:pt>
                <c:pt idx="28980">
                  <c:v>2441.40625</c:v>
                </c:pt>
                <c:pt idx="28981">
                  <c:v>2438.9648399999987</c:v>
                </c:pt>
                <c:pt idx="28982">
                  <c:v>2438.9648399999987</c:v>
                </c:pt>
                <c:pt idx="28983">
                  <c:v>2441.40625</c:v>
                </c:pt>
                <c:pt idx="28984">
                  <c:v>2441.40625</c:v>
                </c:pt>
                <c:pt idx="28985">
                  <c:v>2441.40625</c:v>
                </c:pt>
                <c:pt idx="28986">
                  <c:v>2438.9648399999987</c:v>
                </c:pt>
                <c:pt idx="28987">
                  <c:v>2441.40625</c:v>
                </c:pt>
                <c:pt idx="28988">
                  <c:v>2438.9648399999987</c:v>
                </c:pt>
                <c:pt idx="28989">
                  <c:v>2438.9648399999987</c:v>
                </c:pt>
                <c:pt idx="28990">
                  <c:v>2441.40625</c:v>
                </c:pt>
                <c:pt idx="28991">
                  <c:v>2441.40625</c:v>
                </c:pt>
                <c:pt idx="28992">
                  <c:v>2441.40625</c:v>
                </c:pt>
                <c:pt idx="28993">
                  <c:v>2438.9648399999987</c:v>
                </c:pt>
                <c:pt idx="28994">
                  <c:v>2438.9648399999987</c:v>
                </c:pt>
                <c:pt idx="28995">
                  <c:v>2438.9648399999987</c:v>
                </c:pt>
                <c:pt idx="28996">
                  <c:v>2438.9648399999987</c:v>
                </c:pt>
                <c:pt idx="28997">
                  <c:v>2441.40625</c:v>
                </c:pt>
                <c:pt idx="28998">
                  <c:v>2438.9648399999987</c:v>
                </c:pt>
                <c:pt idx="28999">
                  <c:v>2441.40625</c:v>
                </c:pt>
                <c:pt idx="29000">
                  <c:v>2441.40625</c:v>
                </c:pt>
                <c:pt idx="29001">
                  <c:v>2441.40625</c:v>
                </c:pt>
                <c:pt idx="29002">
                  <c:v>2441.40625</c:v>
                </c:pt>
                <c:pt idx="29003">
                  <c:v>2438.9648399999987</c:v>
                </c:pt>
                <c:pt idx="29004">
                  <c:v>2438.9648399999987</c:v>
                </c:pt>
                <c:pt idx="29005">
                  <c:v>2438.9648399999987</c:v>
                </c:pt>
                <c:pt idx="29006">
                  <c:v>2441.40625</c:v>
                </c:pt>
                <c:pt idx="29007">
                  <c:v>2441.40625</c:v>
                </c:pt>
                <c:pt idx="29008">
                  <c:v>2441.40625</c:v>
                </c:pt>
                <c:pt idx="29009">
                  <c:v>2441.40625</c:v>
                </c:pt>
                <c:pt idx="29010">
                  <c:v>2438.9648399999987</c:v>
                </c:pt>
                <c:pt idx="29011">
                  <c:v>2438.9648399999987</c:v>
                </c:pt>
                <c:pt idx="29012">
                  <c:v>2438.9648399999987</c:v>
                </c:pt>
                <c:pt idx="29013">
                  <c:v>2441.40625</c:v>
                </c:pt>
                <c:pt idx="29014">
                  <c:v>2438.9648399999987</c:v>
                </c:pt>
                <c:pt idx="29015">
                  <c:v>2441.40625</c:v>
                </c:pt>
                <c:pt idx="29016">
                  <c:v>2441.40625</c:v>
                </c:pt>
                <c:pt idx="29017">
                  <c:v>2441.40625</c:v>
                </c:pt>
                <c:pt idx="29018">
                  <c:v>2441.40625</c:v>
                </c:pt>
                <c:pt idx="29019">
                  <c:v>2438.9648399999987</c:v>
                </c:pt>
                <c:pt idx="29020">
                  <c:v>2441.40625</c:v>
                </c:pt>
                <c:pt idx="29021">
                  <c:v>2441.40625</c:v>
                </c:pt>
                <c:pt idx="29022">
                  <c:v>2441.40625</c:v>
                </c:pt>
                <c:pt idx="29023">
                  <c:v>2441.40625</c:v>
                </c:pt>
                <c:pt idx="29024">
                  <c:v>2438.9648399999987</c:v>
                </c:pt>
                <c:pt idx="29025">
                  <c:v>2441.40625</c:v>
                </c:pt>
                <c:pt idx="29026">
                  <c:v>2438.9648399999987</c:v>
                </c:pt>
                <c:pt idx="29027">
                  <c:v>2441.40625</c:v>
                </c:pt>
                <c:pt idx="29028">
                  <c:v>2438.9648399999987</c:v>
                </c:pt>
                <c:pt idx="29029">
                  <c:v>2438.9648399999987</c:v>
                </c:pt>
                <c:pt idx="29030">
                  <c:v>2441.40625</c:v>
                </c:pt>
                <c:pt idx="29031">
                  <c:v>2441.40625</c:v>
                </c:pt>
                <c:pt idx="29032">
                  <c:v>2441.40625</c:v>
                </c:pt>
                <c:pt idx="29033">
                  <c:v>2441.40625</c:v>
                </c:pt>
                <c:pt idx="29034">
                  <c:v>2438.9648399999987</c:v>
                </c:pt>
                <c:pt idx="29035">
                  <c:v>2441.40625</c:v>
                </c:pt>
                <c:pt idx="29036">
                  <c:v>2441.40625</c:v>
                </c:pt>
                <c:pt idx="29037">
                  <c:v>2438.9648399999987</c:v>
                </c:pt>
                <c:pt idx="29038">
                  <c:v>2441.40625</c:v>
                </c:pt>
                <c:pt idx="29039">
                  <c:v>2441.40625</c:v>
                </c:pt>
                <c:pt idx="29040">
                  <c:v>2438.9648399999987</c:v>
                </c:pt>
                <c:pt idx="29041">
                  <c:v>2438.9648399999987</c:v>
                </c:pt>
                <c:pt idx="29042">
                  <c:v>2441.40625</c:v>
                </c:pt>
                <c:pt idx="29043">
                  <c:v>2441.40625</c:v>
                </c:pt>
                <c:pt idx="29044">
                  <c:v>2441.40625</c:v>
                </c:pt>
                <c:pt idx="29045">
                  <c:v>2441.40625</c:v>
                </c:pt>
                <c:pt idx="29046">
                  <c:v>2441.40625</c:v>
                </c:pt>
                <c:pt idx="29047">
                  <c:v>2438.9648399999987</c:v>
                </c:pt>
                <c:pt idx="29048">
                  <c:v>2441.40625</c:v>
                </c:pt>
                <c:pt idx="29049">
                  <c:v>2441.40625</c:v>
                </c:pt>
                <c:pt idx="29050">
                  <c:v>2438.9648399999987</c:v>
                </c:pt>
                <c:pt idx="29051">
                  <c:v>2441.40625</c:v>
                </c:pt>
                <c:pt idx="29052">
                  <c:v>2441.40625</c:v>
                </c:pt>
                <c:pt idx="29053">
                  <c:v>2438.9648399999987</c:v>
                </c:pt>
                <c:pt idx="29054">
                  <c:v>2438.9648399999987</c:v>
                </c:pt>
                <c:pt idx="29055">
                  <c:v>2441.40625</c:v>
                </c:pt>
                <c:pt idx="29056">
                  <c:v>2438.9648399999987</c:v>
                </c:pt>
                <c:pt idx="29057">
                  <c:v>2441.40625</c:v>
                </c:pt>
                <c:pt idx="29058">
                  <c:v>2438.9648399999987</c:v>
                </c:pt>
                <c:pt idx="29059">
                  <c:v>2438.9648399999987</c:v>
                </c:pt>
                <c:pt idx="29060">
                  <c:v>2438.9648399999987</c:v>
                </c:pt>
                <c:pt idx="29061">
                  <c:v>2441.40625</c:v>
                </c:pt>
                <c:pt idx="29062">
                  <c:v>2438.9648399999987</c:v>
                </c:pt>
                <c:pt idx="29063">
                  <c:v>2441.40625</c:v>
                </c:pt>
                <c:pt idx="29064">
                  <c:v>2441.40625</c:v>
                </c:pt>
                <c:pt idx="29065">
                  <c:v>2438.9648399999987</c:v>
                </c:pt>
                <c:pt idx="29066">
                  <c:v>2438.9648399999987</c:v>
                </c:pt>
                <c:pt idx="29067">
                  <c:v>2441.40625</c:v>
                </c:pt>
                <c:pt idx="29068">
                  <c:v>2441.40625</c:v>
                </c:pt>
                <c:pt idx="29069">
                  <c:v>2438.9648399999987</c:v>
                </c:pt>
                <c:pt idx="29070">
                  <c:v>2438.9648399999987</c:v>
                </c:pt>
                <c:pt idx="29071">
                  <c:v>2441.40625</c:v>
                </c:pt>
                <c:pt idx="29072">
                  <c:v>2438.9648399999987</c:v>
                </c:pt>
                <c:pt idx="29073">
                  <c:v>2441.40625</c:v>
                </c:pt>
                <c:pt idx="29074">
                  <c:v>2441.40625</c:v>
                </c:pt>
                <c:pt idx="29075">
                  <c:v>2438.9648399999987</c:v>
                </c:pt>
                <c:pt idx="29076">
                  <c:v>2441.40625</c:v>
                </c:pt>
                <c:pt idx="29077">
                  <c:v>2441.40625</c:v>
                </c:pt>
                <c:pt idx="29078">
                  <c:v>2441.40625</c:v>
                </c:pt>
                <c:pt idx="29079">
                  <c:v>2441.40625</c:v>
                </c:pt>
                <c:pt idx="29080">
                  <c:v>2438.9648399999987</c:v>
                </c:pt>
                <c:pt idx="29081">
                  <c:v>2438.9648399999987</c:v>
                </c:pt>
                <c:pt idx="29082">
                  <c:v>2441.40625</c:v>
                </c:pt>
                <c:pt idx="29083">
                  <c:v>2441.40625</c:v>
                </c:pt>
                <c:pt idx="29084">
                  <c:v>2438.9648399999987</c:v>
                </c:pt>
                <c:pt idx="29085">
                  <c:v>2441.40625</c:v>
                </c:pt>
                <c:pt idx="29086">
                  <c:v>2441.40625</c:v>
                </c:pt>
                <c:pt idx="29087">
                  <c:v>2441.40625</c:v>
                </c:pt>
                <c:pt idx="29088">
                  <c:v>2441.40625</c:v>
                </c:pt>
                <c:pt idx="29089">
                  <c:v>2438.9648399999987</c:v>
                </c:pt>
                <c:pt idx="29090">
                  <c:v>2441.40625</c:v>
                </c:pt>
                <c:pt idx="29091">
                  <c:v>2441.40625</c:v>
                </c:pt>
                <c:pt idx="29092">
                  <c:v>2438.9648399999987</c:v>
                </c:pt>
                <c:pt idx="29093">
                  <c:v>2438.9648399999987</c:v>
                </c:pt>
                <c:pt idx="29094">
                  <c:v>2438.9648399999987</c:v>
                </c:pt>
                <c:pt idx="29095">
                  <c:v>2441.40625</c:v>
                </c:pt>
                <c:pt idx="29096">
                  <c:v>2441.40625</c:v>
                </c:pt>
                <c:pt idx="29097">
                  <c:v>2438.9648399999987</c:v>
                </c:pt>
                <c:pt idx="29098">
                  <c:v>2438.9648399999987</c:v>
                </c:pt>
                <c:pt idx="29099">
                  <c:v>2441.40625</c:v>
                </c:pt>
                <c:pt idx="29100">
                  <c:v>2441.40625</c:v>
                </c:pt>
                <c:pt idx="29101">
                  <c:v>2441.40625</c:v>
                </c:pt>
                <c:pt idx="29102">
                  <c:v>2438.9648399999987</c:v>
                </c:pt>
                <c:pt idx="29103">
                  <c:v>2441.40625</c:v>
                </c:pt>
                <c:pt idx="29104">
                  <c:v>2441.40625</c:v>
                </c:pt>
                <c:pt idx="29105">
                  <c:v>2438.9648399999987</c:v>
                </c:pt>
                <c:pt idx="29106">
                  <c:v>2441.40625</c:v>
                </c:pt>
                <c:pt idx="29107">
                  <c:v>2438.9648399999987</c:v>
                </c:pt>
                <c:pt idx="29108">
                  <c:v>2441.40625</c:v>
                </c:pt>
                <c:pt idx="29109">
                  <c:v>2438.9648399999987</c:v>
                </c:pt>
                <c:pt idx="29110">
                  <c:v>2438.9648399999987</c:v>
                </c:pt>
                <c:pt idx="29111">
                  <c:v>2441.40625</c:v>
                </c:pt>
                <c:pt idx="29112">
                  <c:v>2441.40625</c:v>
                </c:pt>
                <c:pt idx="29113">
                  <c:v>2438.9648399999987</c:v>
                </c:pt>
                <c:pt idx="29114">
                  <c:v>2438.9648399999987</c:v>
                </c:pt>
                <c:pt idx="29115">
                  <c:v>2441.40625</c:v>
                </c:pt>
                <c:pt idx="29116">
                  <c:v>2441.40625</c:v>
                </c:pt>
                <c:pt idx="29117">
                  <c:v>2441.40625</c:v>
                </c:pt>
                <c:pt idx="29118">
                  <c:v>2441.40625</c:v>
                </c:pt>
                <c:pt idx="29119">
                  <c:v>2438.9648399999987</c:v>
                </c:pt>
                <c:pt idx="29120">
                  <c:v>2438.9648399999987</c:v>
                </c:pt>
                <c:pt idx="29121">
                  <c:v>2441.40625</c:v>
                </c:pt>
                <c:pt idx="29122">
                  <c:v>2441.40625</c:v>
                </c:pt>
                <c:pt idx="29123">
                  <c:v>2441.40625</c:v>
                </c:pt>
                <c:pt idx="29124">
                  <c:v>2441.40625</c:v>
                </c:pt>
                <c:pt idx="29125">
                  <c:v>2438.9648399999987</c:v>
                </c:pt>
                <c:pt idx="29126">
                  <c:v>2438.9648399999987</c:v>
                </c:pt>
                <c:pt idx="29127">
                  <c:v>2438.9648399999987</c:v>
                </c:pt>
                <c:pt idx="29128">
                  <c:v>2438.9648399999987</c:v>
                </c:pt>
                <c:pt idx="29129">
                  <c:v>2441.40625</c:v>
                </c:pt>
                <c:pt idx="29130">
                  <c:v>2441.40625</c:v>
                </c:pt>
                <c:pt idx="29131">
                  <c:v>2441.40625</c:v>
                </c:pt>
                <c:pt idx="29132">
                  <c:v>2441.40625</c:v>
                </c:pt>
                <c:pt idx="29133">
                  <c:v>2441.40625</c:v>
                </c:pt>
                <c:pt idx="29134">
                  <c:v>2441.40625</c:v>
                </c:pt>
                <c:pt idx="29135">
                  <c:v>2441.40625</c:v>
                </c:pt>
                <c:pt idx="29136">
                  <c:v>2438.9648399999987</c:v>
                </c:pt>
                <c:pt idx="29137">
                  <c:v>2441.40625</c:v>
                </c:pt>
                <c:pt idx="29138">
                  <c:v>2441.40625</c:v>
                </c:pt>
                <c:pt idx="29139">
                  <c:v>2441.40625</c:v>
                </c:pt>
                <c:pt idx="29140">
                  <c:v>2441.40625</c:v>
                </c:pt>
                <c:pt idx="29141">
                  <c:v>2438.9648399999987</c:v>
                </c:pt>
                <c:pt idx="29142">
                  <c:v>2441.40625</c:v>
                </c:pt>
                <c:pt idx="29143">
                  <c:v>2441.40625</c:v>
                </c:pt>
                <c:pt idx="29144">
                  <c:v>2438.9648399999987</c:v>
                </c:pt>
                <c:pt idx="29145">
                  <c:v>2438.9648399999987</c:v>
                </c:pt>
                <c:pt idx="29146">
                  <c:v>2441.40625</c:v>
                </c:pt>
                <c:pt idx="29147">
                  <c:v>2441.40625</c:v>
                </c:pt>
                <c:pt idx="29148">
                  <c:v>2441.40625</c:v>
                </c:pt>
                <c:pt idx="29149">
                  <c:v>2441.40625</c:v>
                </c:pt>
                <c:pt idx="29150">
                  <c:v>2441.40625</c:v>
                </c:pt>
                <c:pt idx="29151">
                  <c:v>2438.9648399999987</c:v>
                </c:pt>
                <c:pt idx="29152">
                  <c:v>2441.40625</c:v>
                </c:pt>
                <c:pt idx="29153">
                  <c:v>2438.9648399999987</c:v>
                </c:pt>
                <c:pt idx="29154">
                  <c:v>2438.9648399999987</c:v>
                </c:pt>
                <c:pt idx="29155">
                  <c:v>2441.40625</c:v>
                </c:pt>
                <c:pt idx="29156">
                  <c:v>2441.40625</c:v>
                </c:pt>
                <c:pt idx="29157">
                  <c:v>2441.40625</c:v>
                </c:pt>
                <c:pt idx="29158">
                  <c:v>2438.9648399999987</c:v>
                </c:pt>
                <c:pt idx="29159">
                  <c:v>2438.9648399999987</c:v>
                </c:pt>
                <c:pt idx="29160">
                  <c:v>2441.40625</c:v>
                </c:pt>
                <c:pt idx="29161">
                  <c:v>2438.9648399999987</c:v>
                </c:pt>
                <c:pt idx="29162">
                  <c:v>2441.40625</c:v>
                </c:pt>
                <c:pt idx="29163">
                  <c:v>2441.40625</c:v>
                </c:pt>
                <c:pt idx="29164">
                  <c:v>2438.9648399999987</c:v>
                </c:pt>
                <c:pt idx="29165">
                  <c:v>2438.9648399999987</c:v>
                </c:pt>
                <c:pt idx="29166">
                  <c:v>2441.40625</c:v>
                </c:pt>
                <c:pt idx="29167">
                  <c:v>2441.40625</c:v>
                </c:pt>
                <c:pt idx="29168">
                  <c:v>2441.40625</c:v>
                </c:pt>
                <c:pt idx="29169">
                  <c:v>2438.9648399999987</c:v>
                </c:pt>
                <c:pt idx="29170">
                  <c:v>2438.9648399999987</c:v>
                </c:pt>
                <c:pt idx="29171">
                  <c:v>2438.9648399999987</c:v>
                </c:pt>
                <c:pt idx="29172">
                  <c:v>2441.40625</c:v>
                </c:pt>
                <c:pt idx="29173">
                  <c:v>2441.40625</c:v>
                </c:pt>
                <c:pt idx="29174">
                  <c:v>2441.40625</c:v>
                </c:pt>
                <c:pt idx="29175">
                  <c:v>2438.9648399999987</c:v>
                </c:pt>
                <c:pt idx="29176">
                  <c:v>2438.9648399999987</c:v>
                </c:pt>
                <c:pt idx="29177">
                  <c:v>2441.40625</c:v>
                </c:pt>
                <c:pt idx="29178">
                  <c:v>2441.40625</c:v>
                </c:pt>
                <c:pt idx="29179">
                  <c:v>2438.9648399999987</c:v>
                </c:pt>
                <c:pt idx="29180">
                  <c:v>2438.9648399999987</c:v>
                </c:pt>
                <c:pt idx="29181">
                  <c:v>2441.40625</c:v>
                </c:pt>
                <c:pt idx="29182">
                  <c:v>2441.40625</c:v>
                </c:pt>
                <c:pt idx="29183">
                  <c:v>2441.40625</c:v>
                </c:pt>
                <c:pt idx="29184">
                  <c:v>2438.9648399999987</c:v>
                </c:pt>
                <c:pt idx="29185">
                  <c:v>2441.40625</c:v>
                </c:pt>
                <c:pt idx="29186">
                  <c:v>2438.9648399999987</c:v>
                </c:pt>
                <c:pt idx="29187">
                  <c:v>2441.40625</c:v>
                </c:pt>
                <c:pt idx="29188">
                  <c:v>2438.9648399999987</c:v>
                </c:pt>
                <c:pt idx="29189">
                  <c:v>2441.40625</c:v>
                </c:pt>
                <c:pt idx="29190">
                  <c:v>2441.40625</c:v>
                </c:pt>
                <c:pt idx="29191">
                  <c:v>2441.40625</c:v>
                </c:pt>
                <c:pt idx="29192">
                  <c:v>2441.40625</c:v>
                </c:pt>
                <c:pt idx="29193">
                  <c:v>2438.9648399999987</c:v>
                </c:pt>
                <c:pt idx="29194">
                  <c:v>2441.40625</c:v>
                </c:pt>
                <c:pt idx="29195">
                  <c:v>2441.40625</c:v>
                </c:pt>
                <c:pt idx="29196">
                  <c:v>2441.40625</c:v>
                </c:pt>
                <c:pt idx="29197">
                  <c:v>2441.40625</c:v>
                </c:pt>
                <c:pt idx="29198">
                  <c:v>2441.40625</c:v>
                </c:pt>
                <c:pt idx="29199">
                  <c:v>2438.9648399999987</c:v>
                </c:pt>
                <c:pt idx="29200">
                  <c:v>2441.40625</c:v>
                </c:pt>
                <c:pt idx="29201">
                  <c:v>2438.9648399999987</c:v>
                </c:pt>
                <c:pt idx="29202">
                  <c:v>2441.40625</c:v>
                </c:pt>
                <c:pt idx="29203">
                  <c:v>2438.9648399999987</c:v>
                </c:pt>
                <c:pt idx="29204">
                  <c:v>2441.40625</c:v>
                </c:pt>
                <c:pt idx="29205">
                  <c:v>2441.40625</c:v>
                </c:pt>
                <c:pt idx="29206">
                  <c:v>2438.9648399999987</c:v>
                </c:pt>
                <c:pt idx="29207">
                  <c:v>2441.40625</c:v>
                </c:pt>
                <c:pt idx="29208">
                  <c:v>2438.9648399999987</c:v>
                </c:pt>
                <c:pt idx="29209">
                  <c:v>2438.9648399999987</c:v>
                </c:pt>
                <c:pt idx="29210">
                  <c:v>2441.40625</c:v>
                </c:pt>
                <c:pt idx="29211">
                  <c:v>2438.9648399999987</c:v>
                </c:pt>
                <c:pt idx="29212">
                  <c:v>2438.9648399999987</c:v>
                </c:pt>
                <c:pt idx="29213">
                  <c:v>2438.9648399999987</c:v>
                </c:pt>
                <c:pt idx="29214">
                  <c:v>2441.40625</c:v>
                </c:pt>
                <c:pt idx="29215">
                  <c:v>2441.40625</c:v>
                </c:pt>
                <c:pt idx="29216">
                  <c:v>2441.40625</c:v>
                </c:pt>
                <c:pt idx="29217">
                  <c:v>2441.40625</c:v>
                </c:pt>
                <c:pt idx="29218">
                  <c:v>2438.9648399999987</c:v>
                </c:pt>
                <c:pt idx="29219">
                  <c:v>2441.40625</c:v>
                </c:pt>
                <c:pt idx="29220">
                  <c:v>2438.9648399999987</c:v>
                </c:pt>
                <c:pt idx="29221">
                  <c:v>2438.9648399999987</c:v>
                </c:pt>
                <c:pt idx="29222">
                  <c:v>2438.9648399999987</c:v>
                </c:pt>
                <c:pt idx="29223">
                  <c:v>2441.40625</c:v>
                </c:pt>
                <c:pt idx="29224">
                  <c:v>2441.40625</c:v>
                </c:pt>
                <c:pt idx="29225">
                  <c:v>2438.9648399999987</c:v>
                </c:pt>
                <c:pt idx="29226">
                  <c:v>2441.40625</c:v>
                </c:pt>
                <c:pt idx="29227">
                  <c:v>2438.9648399999987</c:v>
                </c:pt>
                <c:pt idx="29228">
                  <c:v>2438.9648399999987</c:v>
                </c:pt>
                <c:pt idx="29229">
                  <c:v>2441.40625</c:v>
                </c:pt>
                <c:pt idx="29230">
                  <c:v>2441.40625</c:v>
                </c:pt>
                <c:pt idx="29231">
                  <c:v>2441.40625</c:v>
                </c:pt>
                <c:pt idx="29232">
                  <c:v>2441.40625</c:v>
                </c:pt>
                <c:pt idx="29233">
                  <c:v>2438.9648399999987</c:v>
                </c:pt>
                <c:pt idx="29234">
                  <c:v>2438.9648399999987</c:v>
                </c:pt>
                <c:pt idx="29235">
                  <c:v>2438.9648399999987</c:v>
                </c:pt>
                <c:pt idx="29236">
                  <c:v>2441.40625</c:v>
                </c:pt>
                <c:pt idx="29237">
                  <c:v>2441.40625</c:v>
                </c:pt>
                <c:pt idx="29238">
                  <c:v>2438.9648399999987</c:v>
                </c:pt>
                <c:pt idx="29239">
                  <c:v>2438.9648399999987</c:v>
                </c:pt>
                <c:pt idx="29240">
                  <c:v>2441.40625</c:v>
                </c:pt>
                <c:pt idx="29241">
                  <c:v>2438.9648399999987</c:v>
                </c:pt>
                <c:pt idx="29242">
                  <c:v>2441.40625</c:v>
                </c:pt>
                <c:pt idx="29243">
                  <c:v>2441.40625</c:v>
                </c:pt>
                <c:pt idx="29244">
                  <c:v>2438.9648399999987</c:v>
                </c:pt>
                <c:pt idx="29245">
                  <c:v>2441.40625</c:v>
                </c:pt>
                <c:pt idx="29246">
                  <c:v>2441.40625</c:v>
                </c:pt>
                <c:pt idx="29247">
                  <c:v>2438.9648399999987</c:v>
                </c:pt>
                <c:pt idx="29248">
                  <c:v>2441.40625</c:v>
                </c:pt>
                <c:pt idx="29249">
                  <c:v>2441.40625</c:v>
                </c:pt>
                <c:pt idx="29250">
                  <c:v>2441.40625</c:v>
                </c:pt>
                <c:pt idx="29251">
                  <c:v>2438.9648399999987</c:v>
                </c:pt>
                <c:pt idx="29252">
                  <c:v>2438.9648399999987</c:v>
                </c:pt>
                <c:pt idx="29253">
                  <c:v>2441.40625</c:v>
                </c:pt>
                <c:pt idx="29254">
                  <c:v>2438.9648399999987</c:v>
                </c:pt>
                <c:pt idx="29255">
                  <c:v>2441.40625</c:v>
                </c:pt>
                <c:pt idx="29256">
                  <c:v>2438.9648399999987</c:v>
                </c:pt>
                <c:pt idx="29257">
                  <c:v>2438.9648399999987</c:v>
                </c:pt>
                <c:pt idx="29258">
                  <c:v>2441.40625</c:v>
                </c:pt>
                <c:pt idx="29259">
                  <c:v>2438.9648399999987</c:v>
                </c:pt>
                <c:pt idx="29260">
                  <c:v>2441.40625</c:v>
                </c:pt>
                <c:pt idx="29261">
                  <c:v>2438.9648399999987</c:v>
                </c:pt>
                <c:pt idx="29262">
                  <c:v>2438.9648399999987</c:v>
                </c:pt>
                <c:pt idx="29263">
                  <c:v>2438.9648399999987</c:v>
                </c:pt>
                <c:pt idx="29264">
                  <c:v>2441.40625</c:v>
                </c:pt>
                <c:pt idx="29265">
                  <c:v>2438.9648399999987</c:v>
                </c:pt>
                <c:pt idx="29266">
                  <c:v>2438.9648399999987</c:v>
                </c:pt>
                <c:pt idx="29267">
                  <c:v>2441.40625</c:v>
                </c:pt>
                <c:pt idx="29268">
                  <c:v>2441.40625</c:v>
                </c:pt>
                <c:pt idx="29269">
                  <c:v>2438.9648399999987</c:v>
                </c:pt>
                <c:pt idx="29270">
                  <c:v>2441.40625</c:v>
                </c:pt>
                <c:pt idx="29271">
                  <c:v>2441.40625</c:v>
                </c:pt>
                <c:pt idx="29272">
                  <c:v>2438.9648399999987</c:v>
                </c:pt>
                <c:pt idx="29273">
                  <c:v>2438.9648399999987</c:v>
                </c:pt>
                <c:pt idx="29274">
                  <c:v>2438.9648399999987</c:v>
                </c:pt>
                <c:pt idx="29275">
                  <c:v>2441.40625</c:v>
                </c:pt>
                <c:pt idx="29276">
                  <c:v>2441.40625</c:v>
                </c:pt>
                <c:pt idx="29277">
                  <c:v>2441.40625</c:v>
                </c:pt>
                <c:pt idx="29278">
                  <c:v>2438.9648399999987</c:v>
                </c:pt>
                <c:pt idx="29279">
                  <c:v>2441.40625</c:v>
                </c:pt>
                <c:pt idx="29280">
                  <c:v>2438.9648399999987</c:v>
                </c:pt>
                <c:pt idx="29281">
                  <c:v>2438.9648399999987</c:v>
                </c:pt>
                <c:pt idx="29282">
                  <c:v>2441.40625</c:v>
                </c:pt>
                <c:pt idx="29283">
                  <c:v>2438.9648399999987</c:v>
                </c:pt>
                <c:pt idx="29284">
                  <c:v>2438.9648399999987</c:v>
                </c:pt>
                <c:pt idx="29285">
                  <c:v>2438.9648399999987</c:v>
                </c:pt>
                <c:pt idx="29286">
                  <c:v>2441.40625</c:v>
                </c:pt>
                <c:pt idx="29287">
                  <c:v>2438.9648399999987</c:v>
                </c:pt>
                <c:pt idx="29288">
                  <c:v>2441.40625</c:v>
                </c:pt>
                <c:pt idx="29289">
                  <c:v>2438.9648399999987</c:v>
                </c:pt>
                <c:pt idx="29290">
                  <c:v>2441.40625</c:v>
                </c:pt>
                <c:pt idx="29291">
                  <c:v>2438.9648399999987</c:v>
                </c:pt>
                <c:pt idx="29292">
                  <c:v>2438.9648399999987</c:v>
                </c:pt>
                <c:pt idx="29293">
                  <c:v>2441.40625</c:v>
                </c:pt>
                <c:pt idx="29294">
                  <c:v>2441.40625</c:v>
                </c:pt>
                <c:pt idx="29295">
                  <c:v>2438.9648399999987</c:v>
                </c:pt>
                <c:pt idx="29296">
                  <c:v>2441.40625</c:v>
                </c:pt>
                <c:pt idx="29297">
                  <c:v>2441.40625</c:v>
                </c:pt>
                <c:pt idx="29298">
                  <c:v>2441.40625</c:v>
                </c:pt>
                <c:pt idx="29299">
                  <c:v>2441.40625</c:v>
                </c:pt>
                <c:pt idx="29300">
                  <c:v>2441.40625</c:v>
                </c:pt>
                <c:pt idx="29301">
                  <c:v>2441.40625</c:v>
                </c:pt>
                <c:pt idx="29302">
                  <c:v>2438.9648399999987</c:v>
                </c:pt>
                <c:pt idx="29303">
                  <c:v>2438.9648399999987</c:v>
                </c:pt>
                <c:pt idx="29304">
                  <c:v>2441.40625</c:v>
                </c:pt>
                <c:pt idx="29305">
                  <c:v>2438.9648399999987</c:v>
                </c:pt>
                <c:pt idx="29306">
                  <c:v>2441.40625</c:v>
                </c:pt>
                <c:pt idx="29307">
                  <c:v>2438.9648399999987</c:v>
                </c:pt>
                <c:pt idx="29308">
                  <c:v>2438.9648399999987</c:v>
                </c:pt>
                <c:pt idx="29309">
                  <c:v>2438.9648399999987</c:v>
                </c:pt>
                <c:pt idx="29310">
                  <c:v>2441.40625</c:v>
                </c:pt>
                <c:pt idx="29311">
                  <c:v>2441.40625</c:v>
                </c:pt>
                <c:pt idx="29312">
                  <c:v>2441.40625</c:v>
                </c:pt>
                <c:pt idx="29313">
                  <c:v>2441.40625</c:v>
                </c:pt>
                <c:pt idx="29314">
                  <c:v>2438.9648399999987</c:v>
                </c:pt>
                <c:pt idx="29315">
                  <c:v>2438.9648399999987</c:v>
                </c:pt>
                <c:pt idx="29316">
                  <c:v>2438.9648399999987</c:v>
                </c:pt>
                <c:pt idx="29317">
                  <c:v>2441.40625</c:v>
                </c:pt>
                <c:pt idx="29318">
                  <c:v>2441.40625</c:v>
                </c:pt>
                <c:pt idx="29319">
                  <c:v>2441.40625</c:v>
                </c:pt>
                <c:pt idx="29320">
                  <c:v>2441.40625</c:v>
                </c:pt>
                <c:pt idx="29321">
                  <c:v>2441.40625</c:v>
                </c:pt>
                <c:pt idx="29322">
                  <c:v>2441.40625</c:v>
                </c:pt>
                <c:pt idx="29323">
                  <c:v>2441.40625</c:v>
                </c:pt>
                <c:pt idx="29324">
                  <c:v>2441.40625</c:v>
                </c:pt>
                <c:pt idx="29325">
                  <c:v>2441.40625</c:v>
                </c:pt>
                <c:pt idx="29326">
                  <c:v>2441.40625</c:v>
                </c:pt>
                <c:pt idx="29327">
                  <c:v>2438.9648399999987</c:v>
                </c:pt>
                <c:pt idx="29328">
                  <c:v>2441.40625</c:v>
                </c:pt>
                <c:pt idx="29329">
                  <c:v>2438.9648399999987</c:v>
                </c:pt>
                <c:pt idx="29330">
                  <c:v>2441.40625</c:v>
                </c:pt>
                <c:pt idx="29331">
                  <c:v>2441.40625</c:v>
                </c:pt>
                <c:pt idx="29332">
                  <c:v>2438.9648399999987</c:v>
                </c:pt>
                <c:pt idx="29333">
                  <c:v>2438.9648399999987</c:v>
                </c:pt>
                <c:pt idx="29334">
                  <c:v>2441.40625</c:v>
                </c:pt>
                <c:pt idx="29335">
                  <c:v>2441.40625</c:v>
                </c:pt>
                <c:pt idx="29336">
                  <c:v>2441.40625</c:v>
                </c:pt>
                <c:pt idx="29337">
                  <c:v>2438.9648399999987</c:v>
                </c:pt>
                <c:pt idx="29338">
                  <c:v>2438.9648399999987</c:v>
                </c:pt>
                <c:pt idx="29339">
                  <c:v>2438.9648399999987</c:v>
                </c:pt>
                <c:pt idx="29340">
                  <c:v>2438.9648399999987</c:v>
                </c:pt>
                <c:pt idx="29341">
                  <c:v>2441.40625</c:v>
                </c:pt>
                <c:pt idx="29342">
                  <c:v>2441.40625</c:v>
                </c:pt>
                <c:pt idx="29343">
                  <c:v>2441.40625</c:v>
                </c:pt>
                <c:pt idx="29344">
                  <c:v>2438.9648399999987</c:v>
                </c:pt>
                <c:pt idx="29345">
                  <c:v>2441.40625</c:v>
                </c:pt>
                <c:pt idx="29346">
                  <c:v>2441.40625</c:v>
                </c:pt>
                <c:pt idx="29347">
                  <c:v>2441.40625</c:v>
                </c:pt>
                <c:pt idx="29348">
                  <c:v>2441.40625</c:v>
                </c:pt>
                <c:pt idx="29349">
                  <c:v>2438.9648399999987</c:v>
                </c:pt>
                <c:pt idx="29350">
                  <c:v>2441.40625</c:v>
                </c:pt>
                <c:pt idx="29351">
                  <c:v>2441.40625</c:v>
                </c:pt>
                <c:pt idx="29352">
                  <c:v>2441.40625</c:v>
                </c:pt>
                <c:pt idx="29353">
                  <c:v>2438.9648399999987</c:v>
                </c:pt>
                <c:pt idx="29354">
                  <c:v>2441.40625</c:v>
                </c:pt>
                <c:pt idx="29355">
                  <c:v>2438.9648399999987</c:v>
                </c:pt>
                <c:pt idx="29356">
                  <c:v>2438.9648399999987</c:v>
                </c:pt>
                <c:pt idx="29357">
                  <c:v>2438.9648399999987</c:v>
                </c:pt>
                <c:pt idx="29358">
                  <c:v>2441.40625</c:v>
                </c:pt>
                <c:pt idx="29359">
                  <c:v>2441.40625</c:v>
                </c:pt>
                <c:pt idx="29360">
                  <c:v>2438.9648399999987</c:v>
                </c:pt>
                <c:pt idx="29361">
                  <c:v>2441.40625</c:v>
                </c:pt>
                <c:pt idx="29362">
                  <c:v>2438.9648399999987</c:v>
                </c:pt>
                <c:pt idx="29363">
                  <c:v>2441.40625</c:v>
                </c:pt>
                <c:pt idx="29364">
                  <c:v>2441.40625</c:v>
                </c:pt>
                <c:pt idx="29365">
                  <c:v>2438.9648399999987</c:v>
                </c:pt>
                <c:pt idx="29366">
                  <c:v>2438.9648399999987</c:v>
                </c:pt>
                <c:pt idx="29367">
                  <c:v>2441.40625</c:v>
                </c:pt>
                <c:pt idx="29368">
                  <c:v>2438.9648399999987</c:v>
                </c:pt>
                <c:pt idx="29369">
                  <c:v>2441.40625</c:v>
                </c:pt>
                <c:pt idx="29370">
                  <c:v>2441.40625</c:v>
                </c:pt>
                <c:pt idx="29371">
                  <c:v>2438.9648399999987</c:v>
                </c:pt>
                <c:pt idx="29372">
                  <c:v>2438.9648399999987</c:v>
                </c:pt>
                <c:pt idx="29373">
                  <c:v>2438.9648399999987</c:v>
                </c:pt>
                <c:pt idx="29374">
                  <c:v>2441.40625</c:v>
                </c:pt>
                <c:pt idx="29375">
                  <c:v>2438.9648399999987</c:v>
                </c:pt>
                <c:pt idx="29376">
                  <c:v>2438.9648399999987</c:v>
                </c:pt>
                <c:pt idx="29377">
                  <c:v>2438.9648399999987</c:v>
                </c:pt>
                <c:pt idx="29378">
                  <c:v>2441.40625</c:v>
                </c:pt>
                <c:pt idx="29379">
                  <c:v>2438.9648399999987</c:v>
                </c:pt>
                <c:pt idx="29380">
                  <c:v>2438.9648399999987</c:v>
                </c:pt>
                <c:pt idx="29381">
                  <c:v>2438.9648399999987</c:v>
                </c:pt>
                <c:pt idx="29382">
                  <c:v>2438.9648399999987</c:v>
                </c:pt>
                <c:pt idx="29383">
                  <c:v>2441.40625</c:v>
                </c:pt>
                <c:pt idx="29384">
                  <c:v>2438.9648399999987</c:v>
                </c:pt>
                <c:pt idx="29385">
                  <c:v>2438.9648399999987</c:v>
                </c:pt>
                <c:pt idx="29386">
                  <c:v>2438.9648399999987</c:v>
                </c:pt>
                <c:pt idx="29387">
                  <c:v>2438.9648399999987</c:v>
                </c:pt>
                <c:pt idx="29388">
                  <c:v>2441.40625</c:v>
                </c:pt>
                <c:pt idx="29389">
                  <c:v>2438.9648399999987</c:v>
                </c:pt>
                <c:pt idx="29390">
                  <c:v>2441.40625</c:v>
                </c:pt>
                <c:pt idx="29391">
                  <c:v>2438.9648399999987</c:v>
                </c:pt>
                <c:pt idx="29392">
                  <c:v>2441.40625</c:v>
                </c:pt>
                <c:pt idx="29393">
                  <c:v>2438.9648399999987</c:v>
                </c:pt>
                <c:pt idx="29394">
                  <c:v>2441.40625</c:v>
                </c:pt>
                <c:pt idx="29395">
                  <c:v>2441.40625</c:v>
                </c:pt>
                <c:pt idx="29396">
                  <c:v>2441.40625</c:v>
                </c:pt>
                <c:pt idx="29397">
                  <c:v>2441.40625</c:v>
                </c:pt>
                <c:pt idx="29398">
                  <c:v>2441.40625</c:v>
                </c:pt>
                <c:pt idx="29399">
                  <c:v>2441.40625</c:v>
                </c:pt>
                <c:pt idx="29400">
                  <c:v>2438.9648399999987</c:v>
                </c:pt>
                <c:pt idx="29401">
                  <c:v>2438.9648399999987</c:v>
                </c:pt>
                <c:pt idx="29402">
                  <c:v>2441.40625</c:v>
                </c:pt>
                <c:pt idx="29403">
                  <c:v>2438.9648399999987</c:v>
                </c:pt>
                <c:pt idx="29404">
                  <c:v>2441.40625</c:v>
                </c:pt>
                <c:pt idx="29405">
                  <c:v>2441.40625</c:v>
                </c:pt>
                <c:pt idx="29406">
                  <c:v>2438.9648399999987</c:v>
                </c:pt>
                <c:pt idx="29407">
                  <c:v>2441.40625</c:v>
                </c:pt>
                <c:pt idx="29408">
                  <c:v>2441.40625</c:v>
                </c:pt>
                <c:pt idx="29409">
                  <c:v>2438.9648399999987</c:v>
                </c:pt>
                <c:pt idx="29410">
                  <c:v>2438.9648399999987</c:v>
                </c:pt>
                <c:pt idx="29411">
                  <c:v>2438.9648399999987</c:v>
                </c:pt>
                <c:pt idx="29412">
                  <c:v>2438.9648399999987</c:v>
                </c:pt>
                <c:pt idx="29413">
                  <c:v>2438.9648399999987</c:v>
                </c:pt>
                <c:pt idx="29414">
                  <c:v>2441.40625</c:v>
                </c:pt>
                <c:pt idx="29415">
                  <c:v>2438.9648399999987</c:v>
                </c:pt>
                <c:pt idx="29416">
                  <c:v>2438.9648399999987</c:v>
                </c:pt>
                <c:pt idx="29417">
                  <c:v>2441.40625</c:v>
                </c:pt>
                <c:pt idx="29418">
                  <c:v>2438.9648399999987</c:v>
                </c:pt>
                <c:pt idx="29419">
                  <c:v>2441.40625</c:v>
                </c:pt>
                <c:pt idx="29420">
                  <c:v>2441.40625</c:v>
                </c:pt>
                <c:pt idx="29421">
                  <c:v>2438.9648399999987</c:v>
                </c:pt>
                <c:pt idx="29422">
                  <c:v>2438.9648399999987</c:v>
                </c:pt>
                <c:pt idx="29423">
                  <c:v>2438.9648399999987</c:v>
                </c:pt>
                <c:pt idx="29424">
                  <c:v>2441.40625</c:v>
                </c:pt>
                <c:pt idx="29425">
                  <c:v>2438.9648399999987</c:v>
                </c:pt>
                <c:pt idx="29426">
                  <c:v>2438.9648399999987</c:v>
                </c:pt>
                <c:pt idx="29427">
                  <c:v>2438.9648399999987</c:v>
                </c:pt>
                <c:pt idx="29428">
                  <c:v>2438.9648399999987</c:v>
                </c:pt>
                <c:pt idx="29429">
                  <c:v>2441.40625</c:v>
                </c:pt>
                <c:pt idx="29430">
                  <c:v>2441.40625</c:v>
                </c:pt>
                <c:pt idx="29431">
                  <c:v>2441.40625</c:v>
                </c:pt>
                <c:pt idx="29432">
                  <c:v>2441.40625</c:v>
                </c:pt>
                <c:pt idx="29433">
                  <c:v>2441.40625</c:v>
                </c:pt>
                <c:pt idx="29434">
                  <c:v>2438.9648399999987</c:v>
                </c:pt>
                <c:pt idx="29435">
                  <c:v>2441.40625</c:v>
                </c:pt>
                <c:pt idx="29436">
                  <c:v>2438.9648399999987</c:v>
                </c:pt>
                <c:pt idx="29437">
                  <c:v>2438.9648399999987</c:v>
                </c:pt>
                <c:pt idx="29438">
                  <c:v>2438.9648399999987</c:v>
                </c:pt>
                <c:pt idx="29439">
                  <c:v>2438.9648399999987</c:v>
                </c:pt>
                <c:pt idx="29440">
                  <c:v>2438.9648399999987</c:v>
                </c:pt>
                <c:pt idx="29441">
                  <c:v>2441.40625</c:v>
                </c:pt>
                <c:pt idx="29442">
                  <c:v>2438.9648399999987</c:v>
                </c:pt>
                <c:pt idx="29443">
                  <c:v>2438.9648399999987</c:v>
                </c:pt>
                <c:pt idx="29444">
                  <c:v>2441.40625</c:v>
                </c:pt>
                <c:pt idx="29445">
                  <c:v>2441.40625</c:v>
                </c:pt>
                <c:pt idx="29446">
                  <c:v>2441.40625</c:v>
                </c:pt>
                <c:pt idx="29447">
                  <c:v>2438.9648399999987</c:v>
                </c:pt>
                <c:pt idx="29448">
                  <c:v>2441.40625</c:v>
                </c:pt>
                <c:pt idx="29449">
                  <c:v>2441.40625</c:v>
                </c:pt>
                <c:pt idx="29450">
                  <c:v>2441.40625</c:v>
                </c:pt>
                <c:pt idx="29451">
                  <c:v>2441.40625</c:v>
                </c:pt>
                <c:pt idx="29452">
                  <c:v>2441.40625</c:v>
                </c:pt>
                <c:pt idx="29453">
                  <c:v>2441.40625</c:v>
                </c:pt>
                <c:pt idx="29454">
                  <c:v>2438.9648399999987</c:v>
                </c:pt>
                <c:pt idx="29455">
                  <c:v>2438.9648399999987</c:v>
                </c:pt>
                <c:pt idx="29456">
                  <c:v>2441.40625</c:v>
                </c:pt>
                <c:pt idx="29457">
                  <c:v>2441.40625</c:v>
                </c:pt>
                <c:pt idx="29458">
                  <c:v>2441.40625</c:v>
                </c:pt>
                <c:pt idx="29459">
                  <c:v>2438.9648399999987</c:v>
                </c:pt>
                <c:pt idx="29460">
                  <c:v>2441.40625</c:v>
                </c:pt>
                <c:pt idx="29461">
                  <c:v>2441.40625</c:v>
                </c:pt>
                <c:pt idx="29462">
                  <c:v>2441.40625</c:v>
                </c:pt>
                <c:pt idx="29463">
                  <c:v>2438.9648399999987</c:v>
                </c:pt>
                <c:pt idx="29464">
                  <c:v>2438.9648399999987</c:v>
                </c:pt>
                <c:pt idx="29465">
                  <c:v>2441.40625</c:v>
                </c:pt>
                <c:pt idx="29466">
                  <c:v>2441.40625</c:v>
                </c:pt>
                <c:pt idx="29467">
                  <c:v>2438.9648399999987</c:v>
                </c:pt>
                <c:pt idx="29468">
                  <c:v>2438.9648399999987</c:v>
                </c:pt>
                <c:pt idx="29469">
                  <c:v>2438.9648399999987</c:v>
                </c:pt>
                <c:pt idx="29470">
                  <c:v>2438.9648399999987</c:v>
                </c:pt>
                <c:pt idx="29471">
                  <c:v>2438.9648399999987</c:v>
                </c:pt>
                <c:pt idx="29472">
                  <c:v>2441.40625</c:v>
                </c:pt>
                <c:pt idx="29473">
                  <c:v>2438.9648399999987</c:v>
                </c:pt>
                <c:pt idx="29474">
                  <c:v>2441.40625</c:v>
                </c:pt>
                <c:pt idx="29475">
                  <c:v>2438.9648399999987</c:v>
                </c:pt>
                <c:pt idx="29476">
                  <c:v>2441.40625</c:v>
                </c:pt>
                <c:pt idx="29477">
                  <c:v>2438.9648399999987</c:v>
                </c:pt>
                <c:pt idx="29478">
                  <c:v>2441.40625</c:v>
                </c:pt>
                <c:pt idx="29479">
                  <c:v>2438.9648399999987</c:v>
                </c:pt>
                <c:pt idx="29480">
                  <c:v>2438.9648399999987</c:v>
                </c:pt>
                <c:pt idx="29481">
                  <c:v>2441.40625</c:v>
                </c:pt>
                <c:pt idx="29482">
                  <c:v>2438.9648399999987</c:v>
                </c:pt>
                <c:pt idx="29483">
                  <c:v>2441.40625</c:v>
                </c:pt>
                <c:pt idx="29484">
                  <c:v>2438.9648399999987</c:v>
                </c:pt>
                <c:pt idx="29485">
                  <c:v>2441.40625</c:v>
                </c:pt>
                <c:pt idx="29486">
                  <c:v>2441.40625</c:v>
                </c:pt>
                <c:pt idx="29487">
                  <c:v>2438.9648399999987</c:v>
                </c:pt>
                <c:pt idx="29488">
                  <c:v>2438.9648399999987</c:v>
                </c:pt>
                <c:pt idx="29489">
                  <c:v>2438.9648399999987</c:v>
                </c:pt>
                <c:pt idx="29490">
                  <c:v>2441.40625</c:v>
                </c:pt>
                <c:pt idx="29491">
                  <c:v>2441.40625</c:v>
                </c:pt>
                <c:pt idx="29492">
                  <c:v>2441.40625</c:v>
                </c:pt>
                <c:pt idx="29493">
                  <c:v>2441.40625</c:v>
                </c:pt>
                <c:pt idx="29494">
                  <c:v>2438.9648399999987</c:v>
                </c:pt>
                <c:pt idx="29495">
                  <c:v>2441.40625</c:v>
                </c:pt>
                <c:pt idx="29496">
                  <c:v>2441.40625</c:v>
                </c:pt>
                <c:pt idx="29497">
                  <c:v>2438.9648399999987</c:v>
                </c:pt>
                <c:pt idx="29498">
                  <c:v>2438.9648399999987</c:v>
                </c:pt>
                <c:pt idx="29499">
                  <c:v>2441.40625</c:v>
                </c:pt>
                <c:pt idx="29500">
                  <c:v>2438.9648399999987</c:v>
                </c:pt>
                <c:pt idx="29501">
                  <c:v>2438.9648399999987</c:v>
                </c:pt>
                <c:pt idx="29502">
                  <c:v>2438.9648399999987</c:v>
                </c:pt>
                <c:pt idx="29503">
                  <c:v>2441.40625</c:v>
                </c:pt>
                <c:pt idx="29504">
                  <c:v>2441.40625</c:v>
                </c:pt>
                <c:pt idx="29505">
                  <c:v>2438.9648399999987</c:v>
                </c:pt>
                <c:pt idx="29506">
                  <c:v>2441.40625</c:v>
                </c:pt>
                <c:pt idx="29507">
                  <c:v>2441.40625</c:v>
                </c:pt>
                <c:pt idx="29508">
                  <c:v>2441.40625</c:v>
                </c:pt>
                <c:pt idx="29509">
                  <c:v>2438.9648399999987</c:v>
                </c:pt>
                <c:pt idx="29510">
                  <c:v>2441.40625</c:v>
                </c:pt>
                <c:pt idx="29511">
                  <c:v>2438.9648399999987</c:v>
                </c:pt>
                <c:pt idx="29512">
                  <c:v>2441.40625</c:v>
                </c:pt>
                <c:pt idx="29513">
                  <c:v>2438.9648399999987</c:v>
                </c:pt>
                <c:pt idx="29514">
                  <c:v>2441.40625</c:v>
                </c:pt>
                <c:pt idx="29515">
                  <c:v>2441.40625</c:v>
                </c:pt>
                <c:pt idx="29516">
                  <c:v>2438.9648399999987</c:v>
                </c:pt>
                <c:pt idx="29517">
                  <c:v>2438.9648399999987</c:v>
                </c:pt>
                <c:pt idx="29518">
                  <c:v>2438.9648399999987</c:v>
                </c:pt>
                <c:pt idx="29519">
                  <c:v>2438.9648399999987</c:v>
                </c:pt>
                <c:pt idx="29520">
                  <c:v>2441.40625</c:v>
                </c:pt>
                <c:pt idx="29521">
                  <c:v>2441.40625</c:v>
                </c:pt>
                <c:pt idx="29522">
                  <c:v>2441.40625</c:v>
                </c:pt>
                <c:pt idx="29523">
                  <c:v>2441.40625</c:v>
                </c:pt>
                <c:pt idx="29524">
                  <c:v>2441.40625</c:v>
                </c:pt>
                <c:pt idx="29525">
                  <c:v>2438.9648399999987</c:v>
                </c:pt>
                <c:pt idx="29526">
                  <c:v>2438.9648399999987</c:v>
                </c:pt>
                <c:pt idx="29527">
                  <c:v>2441.40625</c:v>
                </c:pt>
                <c:pt idx="29528">
                  <c:v>2438.9648399999987</c:v>
                </c:pt>
                <c:pt idx="29529">
                  <c:v>2441.40625</c:v>
                </c:pt>
                <c:pt idx="29530">
                  <c:v>2438.9648399999987</c:v>
                </c:pt>
                <c:pt idx="29531">
                  <c:v>2441.40625</c:v>
                </c:pt>
                <c:pt idx="29532">
                  <c:v>2441.40625</c:v>
                </c:pt>
                <c:pt idx="29533">
                  <c:v>2438.9648399999987</c:v>
                </c:pt>
                <c:pt idx="29534">
                  <c:v>2441.40625</c:v>
                </c:pt>
                <c:pt idx="29535">
                  <c:v>2441.40625</c:v>
                </c:pt>
                <c:pt idx="29536">
                  <c:v>2438.9648399999987</c:v>
                </c:pt>
                <c:pt idx="29537">
                  <c:v>2441.40625</c:v>
                </c:pt>
                <c:pt idx="29538">
                  <c:v>2441.40625</c:v>
                </c:pt>
                <c:pt idx="29539">
                  <c:v>2441.40625</c:v>
                </c:pt>
                <c:pt idx="29540">
                  <c:v>2438.9648399999987</c:v>
                </c:pt>
                <c:pt idx="29541">
                  <c:v>2441.40625</c:v>
                </c:pt>
                <c:pt idx="29542">
                  <c:v>2441.40625</c:v>
                </c:pt>
                <c:pt idx="29543">
                  <c:v>2441.40625</c:v>
                </c:pt>
                <c:pt idx="29544">
                  <c:v>2438.9648399999987</c:v>
                </c:pt>
                <c:pt idx="29545">
                  <c:v>2438.9648399999987</c:v>
                </c:pt>
                <c:pt idx="29546">
                  <c:v>2438.9648399999987</c:v>
                </c:pt>
                <c:pt idx="29547">
                  <c:v>2441.40625</c:v>
                </c:pt>
                <c:pt idx="29548">
                  <c:v>2438.9648399999987</c:v>
                </c:pt>
                <c:pt idx="29549">
                  <c:v>2438.9648399999987</c:v>
                </c:pt>
                <c:pt idx="29550">
                  <c:v>2438.9648399999987</c:v>
                </c:pt>
                <c:pt idx="29551">
                  <c:v>2438.9648399999987</c:v>
                </c:pt>
                <c:pt idx="29552">
                  <c:v>2441.40625</c:v>
                </c:pt>
                <c:pt idx="29553">
                  <c:v>2441.40625</c:v>
                </c:pt>
                <c:pt idx="29554">
                  <c:v>2438.9648399999987</c:v>
                </c:pt>
                <c:pt idx="29555">
                  <c:v>2438.9648399999987</c:v>
                </c:pt>
                <c:pt idx="29556">
                  <c:v>2438.9648399999987</c:v>
                </c:pt>
                <c:pt idx="29557">
                  <c:v>2441.40625</c:v>
                </c:pt>
                <c:pt idx="29558">
                  <c:v>2438.9648399999987</c:v>
                </c:pt>
                <c:pt idx="29559">
                  <c:v>2438.9648399999987</c:v>
                </c:pt>
                <c:pt idx="29560">
                  <c:v>2438.9648399999987</c:v>
                </c:pt>
                <c:pt idx="29561">
                  <c:v>2441.40625</c:v>
                </c:pt>
                <c:pt idx="29562">
                  <c:v>2441.40625</c:v>
                </c:pt>
                <c:pt idx="29563">
                  <c:v>2441.40625</c:v>
                </c:pt>
                <c:pt idx="29564">
                  <c:v>2438.9648399999987</c:v>
                </c:pt>
                <c:pt idx="29565">
                  <c:v>2438.9648399999987</c:v>
                </c:pt>
                <c:pt idx="29566">
                  <c:v>2441.40625</c:v>
                </c:pt>
                <c:pt idx="29567">
                  <c:v>2438.9648399999987</c:v>
                </c:pt>
                <c:pt idx="29568">
                  <c:v>2441.40625</c:v>
                </c:pt>
                <c:pt idx="29569">
                  <c:v>2441.40625</c:v>
                </c:pt>
                <c:pt idx="29570">
                  <c:v>2441.40625</c:v>
                </c:pt>
                <c:pt idx="29571">
                  <c:v>2438.9648399999987</c:v>
                </c:pt>
                <c:pt idx="29572">
                  <c:v>2441.40625</c:v>
                </c:pt>
                <c:pt idx="29573">
                  <c:v>2438.9648399999987</c:v>
                </c:pt>
                <c:pt idx="29574">
                  <c:v>2441.40625</c:v>
                </c:pt>
                <c:pt idx="29575">
                  <c:v>2441.40625</c:v>
                </c:pt>
                <c:pt idx="29576">
                  <c:v>2441.40625</c:v>
                </c:pt>
                <c:pt idx="29577">
                  <c:v>2441.40625</c:v>
                </c:pt>
                <c:pt idx="29578">
                  <c:v>2438.9648399999987</c:v>
                </c:pt>
                <c:pt idx="29579">
                  <c:v>2441.40625</c:v>
                </c:pt>
                <c:pt idx="29580">
                  <c:v>2438.9648399999987</c:v>
                </c:pt>
                <c:pt idx="29581">
                  <c:v>2438.9648399999987</c:v>
                </c:pt>
                <c:pt idx="29582">
                  <c:v>2438.9648399999987</c:v>
                </c:pt>
                <c:pt idx="29583">
                  <c:v>2441.40625</c:v>
                </c:pt>
                <c:pt idx="29584">
                  <c:v>2441.40625</c:v>
                </c:pt>
                <c:pt idx="29585">
                  <c:v>2441.40625</c:v>
                </c:pt>
                <c:pt idx="29586">
                  <c:v>2441.40625</c:v>
                </c:pt>
                <c:pt idx="29587">
                  <c:v>2441.40625</c:v>
                </c:pt>
                <c:pt idx="29588">
                  <c:v>2441.40625</c:v>
                </c:pt>
                <c:pt idx="29589">
                  <c:v>2441.40625</c:v>
                </c:pt>
                <c:pt idx="29590">
                  <c:v>2441.40625</c:v>
                </c:pt>
                <c:pt idx="29591">
                  <c:v>2438.9648399999987</c:v>
                </c:pt>
                <c:pt idx="29592">
                  <c:v>2441.40625</c:v>
                </c:pt>
                <c:pt idx="29593">
                  <c:v>2441.40625</c:v>
                </c:pt>
                <c:pt idx="29594">
                  <c:v>2438.9648399999987</c:v>
                </c:pt>
                <c:pt idx="29595">
                  <c:v>2441.40625</c:v>
                </c:pt>
                <c:pt idx="29596">
                  <c:v>2438.9648399999987</c:v>
                </c:pt>
                <c:pt idx="29597">
                  <c:v>2438.9648399999987</c:v>
                </c:pt>
                <c:pt idx="29598">
                  <c:v>2441.40625</c:v>
                </c:pt>
                <c:pt idx="29599">
                  <c:v>2441.40625</c:v>
                </c:pt>
                <c:pt idx="29600">
                  <c:v>2441.40625</c:v>
                </c:pt>
                <c:pt idx="29601">
                  <c:v>2438.9648399999987</c:v>
                </c:pt>
                <c:pt idx="29602">
                  <c:v>2441.40625</c:v>
                </c:pt>
                <c:pt idx="29603">
                  <c:v>2441.40625</c:v>
                </c:pt>
                <c:pt idx="29604">
                  <c:v>2438.9648399999987</c:v>
                </c:pt>
                <c:pt idx="29605">
                  <c:v>2438.9648399999987</c:v>
                </c:pt>
                <c:pt idx="29606">
                  <c:v>2438.9648399999987</c:v>
                </c:pt>
                <c:pt idx="29607">
                  <c:v>2441.40625</c:v>
                </c:pt>
                <c:pt idx="29608">
                  <c:v>2438.9648399999987</c:v>
                </c:pt>
                <c:pt idx="29609">
                  <c:v>2438.9648399999987</c:v>
                </c:pt>
                <c:pt idx="29610">
                  <c:v>2441.40625</c:v>
                </c:pt>
                <c:pt idx="29611">
                  <c:v>2438.9648399999987</c:v>
                </c:pt>
                <c:pt idx="29612">
                  <c:v>2438.9648399999987</c:v>
                </c:pt>
                <c:pt idx="29613">
                  <c:v>2441.40625</c:v>
                </c:pt>
                <c:pt idx="29614">
                  <c:v>2441.40625</c:v>
                </c:pt>
                <c:pt idx="29615">
                  <c:v>2438.9648399999987</c:v>
                </c:pt>
                <c:pt idx="29616">
                  <c:v>2438.9648399999987</c:v>
                </c:pt>
                <c:pt idx="29617">
                  <c:v>2438.9648399999987</c:v>
                </c:pt>
                <c:pt idx="29618">
                  <c:v>2438.9648399999987</c:v>
                </c:pt>
                <c:pt idx="29619">
                  <c:v>2441.40625</c:v>
                </c:pt>
                <c:pt idx="29620">
                  <c:v>2438.9648399999987</c:v>
                </c:pt>
                <c:pt idx="29621">
                  <c:v>2438.9648399999987</c:v>
                </c:pt>
                <c:pt idx="29622">
                  <c:v>2441.40625</c:v>
                </c:pt>
                <c:pt idx="29623">
                  <c:v>2438.9648399999987</c:v>
                </c:pt>
                <c:pt idx="29624">
                  <c:v>2441.40625</c:v>
                </c:pt>
                <c:pt idx="29625">
                  <c:v>2438.9648399999987</c:v>
                </c:pt>
                <c:pt idx="29626">
                  <c:v>2441.40625</c:v>
                </c:pt>
                <c:pt idx="29627">
                  <c:v>2441.40625</c:v>
                </c:pt>
                <c:pt idx="29628">
                  <c:v>2438.9648399999987</c:v>
                </c:pt>
                <c:pt idx="29629">
                  <c:v>2441.40625</c:v>
                </c:pt>
                <c:pt idx="29630">
                  <c:v>2438.9648399999987</c:v>
                </c:pt>
                <c:pt idx="29631">
                  <c:v>2438.9648399999987</c:v>
                </c:pt>
                <c:pt idx="29632">
                  <c:v>2438.9648399999987</c:v>
                </c:pt>
                <c:pt idx="29633">
                  <c:v>2441.40625</c:v>
                </c:pt>
                <c:pt idx="29634">
                  <c:v>2441.40625</c:v>
                </c:pt>
                <c:pt idx="29635">
                  <c:v>2438.9648399999987</c:v>
                </c:pt>
                <c:pt idx="29636">
                  <c:v>2438.9648399999987</c:v>
                </c:pt>
                <c:pt idx="29637">
                  <c:v>2438.9648399999987</c:v>
                </c:pt>
                <c:pt idx="29638">
                  <c:v>2438.9648399999987</c:v>
                </c:pt>
                <c:pt idx="29639">
                  <c:v>2441.40625</c:v>
                </c:pt>
                <c:pt idx="29640">
                  <c:v>2438.9648399999987</c:v>
                </c:pt>
                <c:pt idx="29641">
                  <c:v>2441.40625</c:v>
                </c:pt>
                <c:pt idx="29642">
                  <c:v>2438.9648399999987</c:v>
                </c:pt>
                <c:pt idx="29643">
                  <c:v>2438.9648399999987</c:v>
                </c:pt>
                <c:pt idx="29644">
                  <c:v>2438.9648399999987</c:v>
                </c:pt>
                <c:pt idx="29645">
                  <c:v>2438.9648399999987</c:v>
                </c:pt>
                <c:pt idx="29646">
                  <c:v>2441.40625</c:v>
                </c:pt>
                <c:pt idx="29647">
                  <c:v>2438.9648399999987</c:v>
                </c:pt>
                <c:pt idx="29648">
                  <c:v>2441.40625</c:v>
                </c:pt>
                <c:pt idx="29649">
                  <c:v>2438.9648399999987</c:v>
                </c:pt>
                <c:pt idx="29650">
                  <c:v>2441.40625</c:v>
                </c:pt>
                <c:pt idx="29651">
                  <c:v>2441.40625</c:v>
                </c:pt>
                <c:pt idx="29652">
                  <c:v>2441.40625</c:v>
                </c:pt>
                <c:pt idx="29653">
                  <c:v>2438.9648399999987</c:v>
                </c:pt>
                <c:pt idx="29654">
                  <c:v>2441.40625</c:v>
                </c:pt>
                <c:pt idx="29655">
                  <c:v>2441.40625</c:v>
                </c:pt>
                <c:pt idx="29656">
                  <c:v>2441.40625</c:v>
                </c:pt>
                <c:pt idx="29657">
                  <c:v>2438.9648399999987</c:v>
                </c:pt>
                <c:pt idx="29658">
                  <c:v>2438.9648399999987</c:v>
                </c:pt>
                <c:pt idx="29659">
                  <c:v>2441.40625</c:v>
                </c:pt>
                <c:pt idx="29660">
                  <c:v>2438.9648399999987</c:v>
                </c:pt>
                <c:pt idx="29661">
                  <c:v>2441.40625</c:v>
                </c:pt>
                <c:pt idx="29662">
                  <c:v>2438.9648399999987</c:v>
                </c:pt>
                <c:pt idx="29663">
                  <c:v>2438.9648399999987</c:v>
                </c:pt>
                <c:pt idx="29664">
                  <c:v>2438.9648399999987</c:v>
                </c:pt>
                <c:pt idx="29665">
                  <c:v>2438.9648399999987</c:v>
                </c:pt>
                <c:pt idx="29666">
                  <c:v>2441.40625</c:v>
                </c:pt>
                <c:pt idx="29667">
                  <c:v>2438.9648399999987</c:v>
                </c:pt>
                <c:pt idx="29668">
                  <c:v>2438.9648399999987</c:v>
                </c:pt>
                <c:pt idx="29669">
                  <c:v>2441.40625</c:v>
                </c:pt>
                <c:pt idx="29670">
                  <c:v>2438.9648399999987</c:v>
                </c:pt>
                <c:pt idx="29671">
                  <c:v>2441.40625</c:v>
                </c:pt>
                <c:pt idx="29672">
                  <c:v>2441.40625</c:v>
                </c:pt>
                <c:pt idx="29673">
                  <c:v>2441.40625</c:v>
                </c:pt>
                <c:pt idx="29674">
                  <c:v>2438.9648399999987</c:v>
                </c:pt>
                <c:pt idx="29675">
                  <c:v>2438.9648399999987</c:v>
                </c:pt>
                <c:pt idx="29676">
                  <c:v>2441.40625</c:v>
                </c:pt>
                <c:pt idx="29677">
                  <c:v>2438.9648399999987</c:v>
                </c:pt>
                <c:pt idx="29678">
                  <c:v>2441.40625</c:v>
                </c:pt>
                <c:pt idx="29679">
                  <c:v>2438.9648399999987</c:v>
                </c:pt>
                <c:pt idx="29680">
                  <c:v>2441.40625</c:v>
                </c:pt>
                <c:pt idx="29681">
                  <c:v>2441.40625</c:v>
                </c:pt>
                <c:pt idx="29682">
                  <c:v>2441.40625</c:v>
                </c:pt>
                <c:pt idx="29683">
                  <c:v>2438.9648399999987</c:v>
                </c:pt>
                <c:pt idx="29684">
                  <c:v>2441.40625</c:v>
                </c:pt>
                <c:pt idx="29685">
                  <c:v>2438.9648399999987</c:v>
                </c:pt>
                <c:pt idx="29686">
                  <c:v>2441.40625</c:v>
                </c:pt>
                <c:pt idx="29687">
                  <c:v>2441.40625</c:v>
                </c:pt>
                <c:pt idx="29688">
                  <c:v>2438.9648399999987</c:v>
                </c:pt>
                <c:pt idx="29689">
                  <c:v>2438.9648399999987</c:v>
                </c:pt>
                <c:pt idx="29690">
                  <c:v>2441.40625</c:v>
                </c:pt>
                <c:pt idx="29691">
                  <c:v>2438.9648399999987</c:v>
                </c:pt>
                <c:pt idx="29692">
                  <c:v>2441.40625</c:v>
                </c:pt>
                <c:pt idx="29693">
                  <c:v>2438.9648399999987</c:v>
                </c:pt>
                <c:pt idx="29694">
                  <c:v>2441.40625</c:v>
                </c:pt>
                <c:pt idx="29695">
                  <c:v>2438.9648399999987</c:v>
                </c:pt>
                <c:pt idx="29696">
                  <c:v>2441.40625</c:v>
                </c:pt>
                <c:pt idx="29697">
                  <c:v>2441.40625</c:v>
                </c:pt>
                <c:pt idx="29698">
                  <c:v>2438.9648399999987</c:v>
                </c:pt>
                <c:pt idx="29699">
                  <c:v>2438.9648399999987</c:v>
                </c:pt>
                <c:pt idx="29700">
                  <c:v>2438.9648399999987</c:v>
                </c:pt>
                <c:pt idx="29701">
                  <c:v>2441.40625</c:v>
                </c:pt>
                <c:pt idx="29702">
                  <c:v>2438.9648399999987</c:v>
                </c:pt>
                <c:pt idx="29703">
                  <c:v>2438.9648399999987</c:v>
                </c:pt>
                <c:pt idx="29704">
                  <c:v>2438.9648399999987</c:v>
                </c:pt>
                <c:pt idx="29705">
                  <c:v>2441.40625</c:v>
                </c:pt>
                <c:pt idx="29706">
                  <c:v>2438.9648399999987</c:v>
                </c:pt>
                <c:pt idx="29707">
                  <c:v>2441.40625</c:v>
                </c:pt>
                <c:pt idx="29708">
                  <c:v>2438.9648399999987</c:v>
                </c:pt>
                <c:pt idx="29709">
                  <c:v>2438.9648399999987</c:v>
                </c:pt>
                <c:pt idx="29710">
                  <c:v>2438.9648399999987</c:v>
                </c:pt>
                <c:pt idx="29711">
                  <c:v>2438.9648399999987</c:v>
                </c:pt>
                <c:pt idx="29712">
                  <c:v>2441.40625</c:v>
                </c:pt>
                <c:pt idx="29713">
                  <c:v>2441.40625</c:v>
                </c:pt>
                <c:pt idx="29714">
                  <c:v>2441.40625</c:v>
                </c:pt>
                <c:pt idx="29715">
                  <c:v>2441.40625</c:v>
                </c:pt>
                <c:pt idx="29716">
                  <c:v>2441.40625</c:v>
                </c:pt>
                <c:pt idx="29717">
                  <c:v>2438.9648399999987</c:v>
                </c:pt>
                <c:pt idx="29718">
                  <c:v>2438.9648399999987</c:v>
                </c:pt>
                <c:pt idx="29719">
                  <c:v>2438.9648399999987</c:v>
                </c:pt>
                <c:pt idx="29720">
                  <c:v>2438.9648399999987</c:v>
                </c:pt>
                <c:pt idx="29721">
                  <c:v>2438.9648399999987</c:v>
                </c:pt>
                <c:pt idx="29722">
                  <c:v>2438.9648399999987</c:v>
                </c:pt>
                <c:pt idx="29723">
                  <c:v>2441.40625</c:v>
                </c:pt>
                <c:pt idx="29724">
                  <c:v>2438.9648399999987</c:v>
                </c:pt>
                <c:pt idx="29725">
                  <c:v>2441.40625</c:v>
                </c:pt>
                <c:pt idx="29726">
                  <c:v>2441.40625</c:v>
                </c:pt>
                <c:pt idx="29727">
                  <c:v>2438.9648399999987</c:v>
                </c:pt>
                <c:pt idx="29728">
                  <c:v>2438.9648399999987</c:v>
                </c:pt>
                <c:pt idx="29729">
                  <c:v>2438.9648399999987</c:v>
                </c:pt>
                <c:pt idx="29730">
                  <c:v>2441.40625</c:v>
                </c:pt>
                <c:pt idx="29731">
                  <c:v>2438.9648399999987</c:v>
                </c:pt>
                <c:pt idx="29732">
                  <c:v>2441.40625</c:v>
                </c:pt>
                <c:pt idx="29733">
                  <c:v>2441.40625</c:v>
                </c:pt>
                <c:pt idx="29734">
                  <c:v>2441.40625</c:v>
                </c:pt>
                <c:pt idx="29735">
                  <c:v>2438.9648399999987</c:v>
                </c:pt>
                <c:pt idx="29736">
                  <c:v>2441.40625</c:v>
                </c:pt>
                <c:pt idx="29737">
                  <c:v>2438.9648399999987</c:v>
                </c:pt>
                <c:pt idx="29738">
                  <c:v>2441.40625</c:v>
                </c:pt>
                <c:pt idx="29739">
                  <c:v>2441.40625</c:v>
                </c:pt>
                <c:pt idx="29740">
                  <c:v>2441.40625</c:v>
                </c:pt>
                <c:pt idx="29741">
                  <c:v>2438.9648399999987</c:v>
                </c:pt>
                <c:pt idx="29742">
                  <c:v>2438.9648399999987</c:v>
                </c:pt>
                <c:pt idx="29743">
                  <c:v>2441.40625</c:v>
                </c:pt>
                <c:pt idx="29744">
                  <c:v>2438.9648399999987</c:v>
                </c:pt>
                <c:pt idx="29745">
                  <c:v>2438.9648399999987</c:v>
                </c:pt>
                <c:pt idx="29746">
                  <c:v>2441.40625</c:v>
                </c:pt>
                <c:pt idx="29747">
                  <c:v>2441.40625</c:v>
                </c:pt>
                <c:pt idx="29748">
                  <c:v>2438.9648399999987</c:v>
                </c:pt>
                <c:pt idx="29749">
                  <c:v>2438.9648399999987</c:v>
                </c:pt>
                <c:pt idx="29750">
                  <c:v>2438.9648399999987</c:v>
                </c:pt>
                <c:pt idx="29751">
                  <c:v>2438.9648399999987</c:v>
                </c:pt>
                <c:pt idx="29752">
                  <c:v>2441.40625</c:v>
                </c:pt>
                <c:pt idx="29753">
                  <c:v>2438.9648399999987</c:v>
                </c:pt>
                <c:pt idx="29754">
                  <c:v>2438.9648399999987</c:v>
                </c:pt>
                <c:pt idx="29755">
                  <c:v>2438.9648399999987</c:v>
                </c:pt>
                <c:pt idx="29756">
                  <c:v>2438.9648399999987</c:v>
                </c:pt>
                <c:pt idx="29757">
                  <c:v>2441.40625</c:v>
                </c:pt>
                <c:pt idx="29758">
                  <c:v>2438.9648399999987</c:v>
                </c:pt>
                <c:pt idx="29759">
                  <c:v>2438.9648399999987</c:v>
                </c:pt>
                <c:pt idx="29760">
                  <c:v>2441.40625</c:v>
                </c:pt>
                <c:pt idx="29761">
                  <c:v>2438.9648399999987</c:v>
                </c:pt>
                <c:pt idx="29762">
                  <c:v>2438.9648399999987</c:v>
                </c:pt>
                <c:pt idx="29763">
                  <c:v>2438.9648399999987</c:v>
                </c:pt>
                <c:pt idx="29764">
                  <c:v>2441.40625</c:v>
                </c:pt>
                <c:pt idx="29765">
                  <c:v>2441.40625</c:v>
                </c:pt>
                <c:pt idx="29766">
                  <c:v>2438.9648399999987</c:v>
                </c:pt>
                <c:pt idx="29767">
                  <c:v>2438.9648399999987</c:v>
                </c:pt>
                <c:pt idx="29768">
                  <c:v>2438.9648399999987</c:v>
                </c:pt>
                <c:pt idx="29769">
                  <c:v>2438.9648399999987</c:v>
                </c:pt>
                <c:pt idx="29770">
                  <c:v>2438.9648399999987</c:v>
                </c:pt>
                <c:pt idx="29771">
                  <c:v>2438.9648399999987</c:v>
                </c:pt>
                <c:pt idx="29772">
                  <c:v>2438.9648399999987</c:v>
                </c:pt>
                <c:pt idx="29773">
                  <c:v>2441.40625</c:v>
                </c:pt>
                <c:pt idx="29774">
                  <c:v>2438.9648399999987</c:v>
                </c:pt>
                <c:pt idx="29775">
                  <c:v>2438.9648399999987</c:v>
                </c:pt>
                <c:pt idx="29776">
                  <c:v>2438.9648399999987</c:v>
                </c:pt>
                <c:pt idx="29777">
                  <c:v>2438.9648399999987</c:v>
                </c:pt>
                <c:pt idx="29778">
                  <c:v>2438.9648399999987</c:v>
                </c:pt>
                <c:pt idx="29779">
                  <c:v>2438.9648399999987</c:v>
                </c:pt>
                <c:pt idx="29780">
                  <c:v>2438.9648399999987</c:v>
                </c:pt>
                <c:pt idx="29781">
                  <c:v>2438.9648399999987</c:v>
                </c:pt>
                <c:pt idx="29782">
                  <c:v>2438.9648399999987</c:v>
                </c:pt>
                <c:pt idx="29783">
                  <c:v>2441.40625</c:v>
                </c:pt>
                <c:pt idx="29784">
                  <c:v>2441.40625</c:v>
                </c:pt>
                <c:pt idx="29785">
                  <c:v>2438.9648399999987</c:v>
                </c:pt>
                <c:pt idx="29786">
                  <c:v>2438.9648399999987</c:v>
                </c:pt>
                <c:pt idx="29787">
                  <c:v>2438.9648399999987</c:v>
                </c:pt>
                <c:pt idx="29788">
                  <c:v>2438.9648399999987</c:v>
                </c:pt>
                <c:pt idx="29789">
                  <c:v>2438.9648399999987</c:v>
                </c:pt>
                <c:pt idx="29790">
                  <c:v>2441.40625</c:v>
                </c:pt>
                <c:pt idx="29791">
                  <c:v>2441.40625</c:v>
                </c:pt>
                <c:pt idx="29792">
                  <c:v>2438.9648399999987</c:v>
                </c:pt>
                <c:pt idx="29793">
                  <c:v>2441.40625</c:v>
                </c:pt>
                <c:pt idx="29794">
                  <c:v>2438.9648399999987</c:v>
                </c:pt>
                <c:pt idx="29795">
                  <c:v>2438.9648399999987</c:v>
                </c:pt>
                <c:pt idx="29796">
                  <c:v>2438.9648399999987</c:v>
                </c:pt>
                <c:pt idx="29797">
                  <c:v>2438.9648399999987</c:v>
                </c:pt>
                <c:pt idx="29798">
                  <c:v>2438.9648399999987</c:v>
                </c:pt>
                <c:pt idx="29799">
                  <c:v>2441.40625</c:v>
                </c:pt>
                <c:pt idx="29800">
                  <c:v>2441.40625</c:v>
                </c:pt>
                <c:pt idx="29801">
                  <c:v>2438.9648399999987</c:v>
                </c:pt>
                <c:pt idx="29802">
                  <c:v>2438.9648399999987</c:v>
                </c:pt>
                <c:pt idx="29803">
                  <c:v>2438.9648399999987</c:v>
                </c:pt>
                <c:pt idx="29804">
                  <c:v>2438.9648399999987</c:v>
                </c:pt>
                <c:pt idx="29805">
                  <c:v>2438.9648399999987</c:v>
                </c:pt>
                <c:pt idx="29806">
                  <c:v>2438.9648399999987</c:v>
                </c:pt>
                <c:pt idx="29807">
                  <c:v>2441.40625</c:v>
                </c:pt>
                <c:pt idx="29808">
                  <c:v>2441.40625</c:v>
                </c:pt>
                <c:pt idx="29809">
                  <c:v>2441.40625</c:v>
                </c:pt>
                <c:pt idx="29810">
                  <c:v>2441.40625</c:v>
                </c:pt>
                <c:pt idx="29811">
                  <c:v>2441.40625</c:v>
                </c:pt>
                <c:pt idx="29812">
                  <c:v>2441.40625</c:v>
                </c:pt>
                <c:pt idx="29813">
                  <c:v>2438.9648399999987</c:v>
                </c:pt>
                <c:pt idx="29814">
                  <c:v>2441.40625</c:v>
                </c:pt>
                <c:pt idx="29815">
                  <c:v>2441.40625</c:v>
                </c:pt>
                <c:pt idx="29816">
                  <c:v>2441.40625</c:v>
                </c:pt>
                <c:pt idx="29817">
                  <c:v>2438.9648399999987</c:v>
                </c:pt>
                <c:pt idx="29818">
                  <c:v>2441.40625</c:v>
                </c:pt>
                <c:pt idx="29819">
                  <c:v>2441.40625</c:v>
                </c:pt>
                <c:pt idx="29820">
                  <c:v>2438.9648399999987</c:v>
                </c:pt>
                <c:pt idx="29821">
                  <c:v>2441.40625</c:v>
                </c:pt>
                <c:pt idx="29822">
                  <c:v>2441.40625</c:v>
                </c:pt>
                <c:pt idx="29823">
                  <c:v>2441.40625</c:v>
                </c:pt>
                <c:pt idx="29824">
                  <c:v>2441.40625</c:v>
                </c:pt>
                <c:pt idx="29825">
                  <c:v>2441.40625</c:v>
                </c:pt>
                <c:pt idx="29826">
                  <c:v>2441.40625</c:v>
                </c:pt>
                <c:pt idx="29827">
                  <c:v>2438.9648399999987</c:v>
                </c:pt>
                <c:pt idx="29828">
                  <c:v>2438.9648399999987</c:v>
                </c:pt>
                <c:pt idx="29829">
                  <c:v>2438.9648399999987</c:v>
                </c:pt>
                <c:pt idx="29830">
                  <c:v>2438.9648399999987</c:v>
                </c:pt>
                <c:pt idx="29831">
                  <c:v>2438.9648399999987</c:v>
                </c:pt>
                <c:pt idx="29832">
                  <c:v>2438.9648399999987</c:v>
                </c:pt>
                <c:pt idx="29833">
                  <c:v>2438.9648399999987</c:v>
                </c:pt>
                <c:pt idx="29834">
                  <c:v>2438.9648399999987</c:v>
                </c:pt>
                <c:pt idx="29835">
                  <c:v>2438.9648399999987</c:v>
                </c:pt>
                <c:pt idx="29836">
                  <c:v>2438.9648399999987</c:v>
                </c:pt>
                <c:pt idx="29837">
                  <c:v>2441.40625</c:v>
                </c:pt>
                <c:pt idx="29838">
                  <c:v>2438.9648399999987</c:v>
                </c:pt>
                <c:pt idx="29839">
                  <c:v>2441.40625</c:v>
                </c:pt>
                <c:pt idx="29840">
                  <c:v>2438.9648399999987</c:v>
                </c:pt>
                <c:pt idx="29841">
                  <c:v>2438.9648399999987</c:v>
                </c:pt>
                <c:pt idx="29842">
                  <c:v>2438.9648399999987</c:v>
                </c:pt>
                <c:pt idx="29843">
                  <c:v>2441.40625</c:v>
                </c:pt>
                <c:pt idx="29844">
                  <c:v>2438.9648399999987</c:v>
                </c:pt>
                <c:pt idx="29845">
                  <c:v>2438.9648399999987</c:v>
                </c:pt>
                <c:pt idx="29846">
                  <c:v>2438.9648399999987</c:v>
                </c:pt>
                <c:pt idx="29847">
                  <c:v>2438.9648399999987</c:v>
                </c:pt>
                <c:pt idx="29848">
                  <c:v>2438.9648399999987</c:v>
                </c:pt>
                <c:pt idx="29849">
                  <c:v>2438.9648399999987</c:v>
                </c:pt>
                <c:pt idx="29850">
                  <c:v>2441.40625</c:v>
                </c:pt>
                <c:pt idx="29851">
                  <c:v>2438.9648399999987</c:v>
                </c:pt>
                <c:pt idx="29852">
                  <c:v>2438.9648399999987</c:v>
                </c:pt>
                <c:pt idx="29853">
                  <c:v>2438.9648399999987</c:v>
                </c:pt>
                <c:pt idx="29854">
                  <c:v>2438.9648399999987</c:v>
                </c:pt>
                <c:pt idx="29855">
                  <c:v>2441.40625</c:v>
                </c:pt>
                <c:pt idx="29856">
                  <c:v>2441.40625</c:v>
                </c:pt>
                <c:pt idx="29857">
                  <c:v>2438.9648399999987</c:v>
                </c:pt>
                <c:pt idx="29858">
                  <c:v>2438.9648399999987</c:v>
                </c:pt>
                <c:pt idx="29859">
                  <c:v>2438.9648399999987</c:v>
                </c:pt>
                <c:pt idx="29860">
                  <c:v>2441.40625</c:v>
                </c:pt>
                <c:pt idx="29861">
                  <c:v>2441.40625</c:v>
                </c:pt>
                <c:pt idx="29862">
                  <c:v>2441.40625</c:v>
                </c:pt>
                <c:pt idx="29863">
                  <c:v>2438.9648399999987</c:v>
                </c:pt>
                <c:pt idx="29864">
                  <c:v>2438.9648399999987</c:v>
                </c:pt>
                <c:pt idx="29865">
                  <c:v>2441.40625</c:v>
                </c:pt>
                <c:pt idx="29866">
                  <c:v>2438.9648399999987</c:v>
                </c:pt>
                <c:pt idx="29867">
                  <c:v>2438.9648399999987</c:v>
                </c:pt>
                <c:pt idx="29868">
                  <c:v>2438.9648399999987</c:v>
                </c:pt>
                <c:pt idx="29869">
                  <c:v>2438.9648399999987</c:v>
                </c:pt>
                <c:pt idx="29870">
                  <c:v>2438.9648399999987</c:v>
                </c:pt>
                <c:pt idx="29871">
                  <c:v>2438.9648399999987</c:v>
                </c:pt>
                <c:pt idx="29872">
                  <c:v>2438.9648399999987</c:v>
                </c:pt>
                <c:pt idx="29873">
                  <c:v>2438.9648399999987</c:v>
                </c:pt>
                <c:pt idx="29874">
                  <c:v>2438.9648399999987</c:v>
                </c:pt>
                <c:pt idx="29875">
                  <c:v>2438.9648399999987</c:v>
                </c:pt>
                <c:pt idx="29876">
                  <c:v>2438.9648399999987</c:v>
                </c:pt>
                <c:pt idx="29877">
                  <c:v>2438.9648399999987</c:v>
                </c:pt>
                <c:pt idx="29878">
                  <c:v>2438.9648399999987</c:v>
                </c:pt>
                <c:pt idx="29879">
                  <c:v>2441.40625</c:v>
                </c:pt>
                <c:pt idx="29880">
                  <c:v>2441.40625</c:v>
                </c:pt>
                <c:pt idx="29881">
                  <c:v>2438.9648399999987</c:v>
                </c:pt>
                <c:pt idx="29882">
                  <c:v>2438.9648399999987</c:v>
                </c:pt>
                <c:pt idx="29883">
                  <c:v>2438.9648399999987</c:v>
                </c:pt>
                <c:pt idx="29884">
                  <c:v>2441.40625</c:v>
                </c:pt>
                <c:pt idx="29885">
                  <c:v>2438.9648399999987</c:v>
                </c:pt>
                <c:pt idx="29886">
                  <c:v>2438.9648399999987</c:v>
                </c:pt>
                <c:pt idx="29887">
                  <c:v>2438.9648399999987</c:v>
                </c:pt>
                <c:pt idx="29888">
                  <c:v>2441.40625</c:v>
                </c:pt>
                <c:pt idx="29889">
                  <c:v>2438.9648399999987</c:v>
                </c:pt>
                <c:pt idx="29890">
                  <c:v>2438.9648399999987</c:v>
                </c:pt>
                <c:pt idx="29891">
                  <c:v>2438.9648399999987</c:v>
                </c:pt>
                <c:pt idx="29892">
                  <c:v>2438.9648399999987</c:v>
                </c:pt>
                <c:pt idx="29893">
                  <c:v>2441.40625</c:v>
                </c:pt>
                <c:pt idx="29894">
                  <c:v>2438.9648399999987</c:v>
                </c:pt>
                <c:pt idx="29895">
                  <c:v>2438.9648399999987</c:v>
                </c:pt>
                <c:pt idx="29896">
                  <c:v>2441.40625</c:v>
                </c:pt>
                <c:pt idx="29897">
                  <c:v>2441.40625</c:v>
                </c:pt>
                <c:pt idx="29898">
                  <c:v>2438.9648399999987</c:v>
                </c:pt>
                <c:pt idx="29899">
                  <c:v>2438.9648399999987</c:v>
                </c:pt>
                <c:pt idx="29900">
                  <c:v>2438.9648399999987</c:v>
                </c:pt>
                <c:pt idx="29901">
                  <c:v>2438.9648399999987</c:v>
                </c:pt>
                <c:pt idx="29902">
                  <c:v>2441.40625</c:v>
                </c:pt>
                <c:pt idx="29903">
                  <c:v>2441.40625</c:v>
                </c:pt>
                <c:pt idx="29904">
                  <c:v>2441.40625</c:v>
                </c:pt>
                <c:pt idx="29905">
                  <c:v>2438.9648399999987</c:v>
                </c:pt>
                <c:pt idx="29906">
                  <c:v>2441.40625</c:v>
                </c:pt>
                <c:pt idx="29907">
                  <c:v>2441.40625</c:v>
                </c:pt>
                <c:pt idx="29908">
                  <c:v>2438.9648399999987</c:v>
                </c:pt>
                <c:pt idx="29909">
                  <c:v>2438.9648399999987</c:v>
                </c:pt>
                <c:pt idx="29910">
                  <c:v>2441.40625</c:v>
                </c:pt>
                <c:pt idx="29911">
                  <c:v>2438.9648399999987</c:v>
                </c:pt>
                <c:pt idx="29912">
                  <c:v>2441.40625</c:v>
                </c:pt>
                <c:pt idx="29913">
                  <c:v>2441.40625</c:v>
                </c:pt>
                <c:pt idx="29914">
                  <c:v>2438.9648399999987</c:v>
                </c:pt>
                <c:pt idx="29915">
                  <c:v>2438.9648399999987</c:v>
                </c:pt>
                <c:pt idx="29916">
                  <c:v>2441.40625</c:v>
                </c:pt>
                <c:pt idx="29917">
                  <c:v>2438.9648399999987</c:v>
                </c:pt>
                <c:pt idx="29918">
                  <c:v>2438.9648399999987</c:v>
                </c:pt>
                <c:pt idx="29919">
                  <c:v>2441.40625</c:v>
                </c:pt>
                <c:pt idx="29920">
                  <c:v>2438.9648399999987</c:v>
                </c:pt>
                <c:pt idx="29921">
                  <c:v>2438.9648399999987</c:v>
                </c:pt>
                <c:pt idx="29922">
                  <c:v>2438.9648399999987</c:v>
                </c:pt>
                <c:pt idx="29923">
                  <c:v>2438.9648399999987</c:v>
                </c:pt>
                <c:pt idx="29924">
                  <c:v>2441.40625</c:v>
                </c:pt>
                <c:pt idx="29925">
                  <c:v>2438.9648399999987</c:v>
                </c:pt>
                <c:pt idx="29926">
                  <c:v>2438.9648399999987</c:v>
                </c:pt>
                <c:pt idx="29927">
                  <c:v>2441.40625</c:v>
                </c:pt>
                <c:pt idx="29928">
                  <c:v>2438.9648399999987</c:v>
                </c:pt>
                <c:pt idx="29929">
                  <c:v>2438.9648399999987</c:v>
                </c:pt>
                <c:pt idx="29930">
                  <c:v>2441.40625</c:v>
                </c:pt>
                <c:pt idx="29931">
                  <c:v>2441.40625</c:v>
                </c:pt>
                <c:pt idx="29932">
                  <c:v>2441.40625</c:v>
                </c:pt>
                <c:pt idx="29933">
                  <c:v>2441.40625</c:v>
                </c:pt>
                <c:pt idx="29934">
                  <c:v>2441.40625</c:v>
                </c:pt>
                <c:pt idx="29935">
                  <c:v>2438.9648399999987</c:v>
                </c:pt>
                <c:pt idx="29936">
                  <c:v>2438.9648399999987</c:v>
                </c:pt>
                <c:pt idx="29937">
                  <c:v>2438.9648399999987</c:v>
                </c:pt>
                <c:pt idx="29938">
                  <c:v>2438.9648399999987</c:v>
                </c:pt>
                <c:pt idx="29939">
                  <c:v>2438.9648399999987</c:v>
                </c:pt>
                <c:pt idx="29940">
                  <c:v>2441.40625</c:v>
                </c:pt>
                <c:pt idx="29941">
                  <c:v>2438.9648399999987</c:v>
                </c:pt>
                <c:pt idx="29942">
                  <c:v>2438.9648399999987</c:v>
                </c:pt>
                <c:pt idx="29943">
                  <c:v>2438.9648399999987</c:v>
                </c:pt>
                <c:pt idx="29944">
                  <c:v>2438.9648399999987</c:v>
                </c:pt>
                <c:pt idx="29945">
                  <c:v>2438.9648399999987</c:v>
                </c:pt>
                <c:pt idx="29946">
                  <c:v>2441.40625</c:v>
                </c:pt>
                <c:pt idx="29947">
                  <c:v>2441.40625</c:v>
                </c:pt>
                <c:pt idx="29948">
                  <c:v>2438.9648399999987</c:v>
                </c:pt>
                <c:pt idx="29949">
                  <c:v>2438.9648399999987</c:v>
                </c:pt>
                <c:pt idx="29950">
                  <c:v>2441.40625</c:v>
                </c:pt>
                <c:pt idx="29951">
                  <c:v>2438.9648399999987</c:v>
                </c:pt>
                <c:pt idx="29952">
                  <c:v>2438.9648399999987</c:v>
                </c:pt>
                <c:pt idx="29953">
                  <c:v>2438.9648399999987</c:v>
                </c:pt>
                <c:pt idx="29954">
                  <c:v>2438.9648399999987</c:v>
                </c:pt>
                <c:pt idx="29955">
                  <c:v>2441.40625</c:v>
                </c:pt>
                <c:pt idx="29956">
                  <c:v>2438.9648399999987</c:v>
                </c:pt>
                <c:pt idx="29957">
                  <c:v>2438.9648399999987</c:v>
                </c:pt>
                <c:pt idx="29958">
                  <c:v>2438.9648399999987</c:v>
                </c:pt>
                <c:pt idx="29959">
                  <c:v>2441.40625</c:v>
                </c:pt>
                <c:pt idx="29960">
                  <c:v>2438.9648399999987</c:v>
                </c:pt>
                <c:pt idx="29961">
                  <c:v>2441.40625</c:v>
                </c:pt>
                <c:pt idx="29962">
                  <c:v>2438.9648399999987</c:v>
                </c:pt>
                <c:pt idx="29963">
                  <c:v>2438.9648399999987</c:v>
                </c:pt>
                <c:pt idx="29964">
                  <c:v>2441.40625</c:v>
                </c:pt>
                <c:pt idx="29965">
                  <c:v>2438.9648399999987</c:v>
                </c:pt>
                <c:pt idx="29966">
                  <c:v>2441.40625</c:v>
                </c:pt>
                <c:pt idx="29967">
                  <c:v>2441.40625</c:v>
                </c:pt>
                <c:pt idx="29968">
                  <c:v>2441.40625</c:v>
                </c:pt>
                <c:pt idx="29969">
                  <c:v>2438.9648399999987</c:v>
                </c:pt>
                <c:pt idx="29970">
                  <c:v>2438.9648399999987</c:v>
                </c:pt>
                <c:pt idx="29971">
                  <c:v>2438.9648399999987</c:v>
                </c:pt>
                <c:pt idx="29972">
                  <c:v>2438.9648399999987</c:v>
                </c:pt>
                <c:pt idx="29973">
                  <c:v>2438.9648399999987</c:v>
                </c:pt>
                <c:pt idx="29974">
                  <c:v>2438.9648399999987</c:v>
                </c:pt>
                <c:pt idx="29975">
                  <c:v>2438.9648399999987</c:v>
                </c:pt>
                <c:pt idx="29976">
                  <c:v>2441.40625</c:v>
                </c:pt>
                <c:pt idx="29977">
                  <c:v>2441.40625</c:v>
                </c:pt>
                <c:pt idx="29978">
                  <c:v>2438.9648399999987</c:v>
                </c:pt>
                <c:pt idx="29979">
                  <c:v>2438.9648399999987</c:v>
                </c:pt>
                <c:pt idx="29980">
                  <c:v>2441.40625</c:v>
                </c:pt>
                <c:pt idx="29981">
                  <c:v>2441.40625</c:v>
                </c:pt>
                <c:pt idx="29982">
                  <c:v>2438.9648399999987</c:v>
                </c:pt>
                <c:pt idx="29983">
                  <c:v>2438.9648399999987</c:v>
                </c:pt>
                <c:pt idx="29984">
                  <c:v>2438.9648399999987</c:v>
                </c:pt>
                <c:pt idx="29985">
                  <c:v>2441.40625</c:v>
                </c:pt>
                <c:pt idx="29986">
                  <c:v>2438.9648399999987</c:v>
                </c:pt>
                <c:pt idx="29987">
                  <c:v>2441.40625</c:v>
                </c:pt>
                <c:pt idx="29988">
                  <c:v>2438.9648399999987</c:v>
                </c:pt>
                <c:pt idx="29989">
                  <c:v>2441.40625</c:v>
                </c:pt>
                <c:pt idx="29990">
                  <c:v>2438.9648399999987</c:v>
                </c:pt>
                <c:pt idx="29991">
                  <c:v>2438.9648399999987</c:v>
                </c:pt>
                <c:pt idx="29992">
                  <c:v>2438.9648399999987</c:v>
                </c:pt>
                <c:pt idx="29993">
                  <c:v>2441.40625</c:v>
                </c:pt>
                <c:pt idx="29994">
                  <c:v>2438.9648399999987</c:v>
                </c:pt>
                <c:pt idx="29995">
                  <c:v>2438.9648399999987</c:v>
                </c:pt>
                <c:pt idx="29996">
                  <c:v>2438.9648399999987</c:v>
                </c:pt>
                <c:pt idx="29997">
                  <c:v>2438.9648399999987</c:v>
                </c:pt>
                <c:pt idx="29998">
                  <c:v>2441.40625</c:v>
                </c:pt>
                <c:pt idx="29999">
                  <c:v>2438.9648399999987</c:v>
                </c:pt>
                <c:pt idx="30000">
                  <c:v>2438.9648399999987</c:v>
                </c:pt>
                <c:pt idx="30001">
                  <c:v>2438.9648399999987</c:v>
                </c:pt>
                <c:pt idx="30002">
                  <c:v>2438.9648399999987</c:v>
                </c:pt>
                <c:pt idx="30003">
                  <c:v>2438.9648399999987</c:v>
                </c:pt>
                <c:pt idx="30004">
                  <c:v>2438.9648399999987</c:v>
                </c:pt>
                <c:pt idx="30005">
                  <c:v>2438.9648399999987</c:v>
                </c:pt>
                <c:pt idx="30006">
                  <c:v>2441.40625</c:v>
                </c:pt>
                <c:pt idx="30007">
                  <c:v>2438.9648399999987</c:v>
                </c:pt>
                <c:pt idx="30008">
                  <c:v>2438.9648399999987</c:v>
                </c:pt>
                <c:pt idx="30009">
                  <c:v>2438.9648399999987</c:v>
                </c:pt>
                <c:pt idx="30010">
                  <c:v>2441.40625</c:v>
                </c:pt>
                <c:pt idx="30011">
                  <c:v>2438.9648399999987</c:v>
                </c:pt>
                <c:pt idx="30012">
                  <c:v>2441.40625</c:v>
                </c:pt>
                <c:pt idx="30013">
                  <c:v>2438.9648399999987</c:v>
                </c:pt>
                <c:pt idx="30014">
                  <c:v>2441.40625</c:v>
                </c:pt>
                <c:pt idx="30015">
                  <c:v>2438.9648399999987</c:v>
                </c:pt>
                <c:pt idx="30016">
                  <c:v>2438.9648399999987</c:v>
                </c:pt>
                <c:pt idx="30017">
                  <c:v>2438.9648399999987</c:v>
                </c:pt>
                <c:pt idx="30018">
                  <c:v>2441.40625</c:v>
                </c:pt>
                <c:pt idx="30019">
                  <c:v>2438.9648399999987</c:v>
                </c:pt>
                <c:pt idx="30020">
                  <c:v>2441.40625</c:v>
                </c:pt>
                <c:pt idx="30021">
                  <c:v>2438.9648399999987</c:v>
                </c:pt>
                <c:pt idx="30022">
                  <c:v>2438.9648399999987</c:v>
                </c:pt>
                <c:pt idx="30023">
                  <c:v>2441.40625</c:v>
                </c:pt>
                <c:pt idx="30024">
                  <c:v>2438.9648399999987</c:v>
                </c:pt>
                <c:pt idx="30025">
                  <c:v>2441.40625</c:v>
                </c:pt>
                <c:pt idx="30026">
                  <c:v>2438.9648399999987</c:v>
                </c:pt>
                <c:pt idx="30027">
                  <c:v>2438.9648399999987</c:v>
                </c:pt>
                <c:pt idx="30028">
                  <c:v>2441.40625</c:v>
                </c:pt>
                <c:pt idx="30029">
                  <c:v>2438.9648399999987</c:v>
                </c:pt>
                <c:pt idx="30030">
                  <c:v>2438.9648399999987</c:v>
                </c:pt>
                <c:pt idx="30031">
                  <c:v>2438.9648399999987</c:v>
                </c:pt>
                <c:pt idx="30032">
                  <c:v>2438.9648399999987</c:v>
                </c:pt>
                <c:pt idx="30033">
                  <c:v>2441.40625</c:v>
                </c:pt>
                <c:pt idx="30034">
                  <c:v>2438.9648399999987</c:v>
                </c:pt>
                <c:pt idx="30035">
                  <c:v>2438.9648399999987</c:v>
                </c:pt>
                <c:pt idx="30036">
                  <c:v>2438.9648399999987</c:v>
                </c:pt>
                <c:pt idx="30037">
                  <c:v>2441.40625</c:v>
                </c:pt>
                <c:pt idx="30038">
                  <c:v>2438.9648399999987</c:v>
                </c:pt>
                <c:pt idx="30039">
                  <c:v>2438.9648399999987</c:v>
                </c:pt>
                <c:pt idx="30040">
                  <c:v>2438.9648399999987</c:v>
                </c:pt>
                <c:pt idx="30041">
                  <c:v>2438.9648399999987</c:v>
                </c:pt>
                <c:pt idx="30042">
                  <c:v>2438.9648399999987</c:v>
                </c:pt>
                <c:pt idx="30043">
                  <c:v>2438.9648399999987</c:v>
                </c:pt>
                <c:pt idx="30044">
                  <c:v>2441.40625</c:v>
                </c:pt>
                <c:pt idx="30045">
                  <c:v>2441.40625</c:v>
                </c:pt>
                <c:pt idx="30046">
                  <c:v>2438.9648399999987</c:v>
                </c:pt>
                <c:pt idx="30047">
                  <c:v>2441.40625</c:v>
                </c:pt>
                <c:pt idx="30048">
                  <c:v>2438.9648399999987</c:v>
                </c:pt>
                <c:pt idx="30049">
                  <c:v>2438.9648399999987</c:v>
                </c:pt>
                <c:pt idx="30050">
                  <c:v>2441.40625</c:v>
                </c:pt>
                <c:pt idx="30051">
                  <c:v>2441.40625</c:v>
                </c:pt>
                <c:pt idx="30052">
                  <c:v>2441.40625</c:v>
                </c:pt>
                <c:pt idx="30053">
                  <c:v>2438.9648399999987</c:v>
                </c:pt>
                <c:pt idx="30054">
                  <c:v>2438.9648399999987</c:v>
                </c:pt>
                <c:pt idx="30055">
                  <c:v>2438.9648399999987</c:v>
                </c:pt>
                <c:pt idx="30056">
                  <c:v>2441.40625</c:v>
                </c:pt>
                <c:pt idx="30057">
                  <c:v>2438.9648399999987</c:v>
                </c:pt>
                <c:pt idx="30058">
                  <c:v>2441.40625</c:v>
                </c:pt>
                <c:pt idx="30059">
                  <c:v>2438.9648399999987</c:v>
                </c:pt>
                <c:pt idx="30060">
                  <c:v>2438.9648399999987</c:v>
                </c:pt>
                <c:pt idx="30061">
                  <c:v>2438.9648399999987</c:v>
                </c:pt>
                <c:pt idx="30062">
                  <c:v>2441.40625</c:v>
                </c:pt>
                <c:pt idx="30063">
                  <c:v>2441.40625</c:v>
                </c:pt>
                <c:pt idx="30064">
                  <c:v>2438.9648399999987</c:v>
                </c:pt>
                <c:pt idx="30065">
                  <c:v>2441.40625</c:v>
                </c:pt>
                <c:pt idx="30066">
                  <c:v>2438.9648399999987</c:v>
                </c:pt>
                <c:pt idx="30067">
                  <c:v>2438.9648399999987</c:v>
                </c:pt>
                <c:pt idx="30068">
                  <c:v>2441.40625</c:v>
                </c:pt>
                <c:pt idx="30069">
                  <c:v>2438.9648399999987</c:v>
                </c:pt>
                <c:pt idx="30070">
                  <c:v>2441.40625</c:v>
                </c:pt>
                <c:pt idx="30071">
                  <c:v>2441.40625</c:v>
                </c:pt>
                <c:pt idx="30072">
                  <c:v>2438.9648399999987</c:v>
                </c:pt>
                <c:pt idx="30073">
                  <c:v>2438.9648399999987</c:v>
                </c:pt>
                <c:pt idx="30074">
                  <c:v>2438.9648399999987</c:v>
                </c:pt>
                <c:pt idx="30075">
                  <c:v>2441.40625</c:v>
                </c:pt>
                <c:pt idx="30076">
                  <c:v>2441.40625</c:v>
                </c:pt>
                <c:pt idx="30077">
                  <c:v>2438.9648399999987</c:v>
                </c:pt>
                <c:pt idx="30078">
                  <c:v>2441.40625</c:v>
                </c:pt>
                <c:pt idx="30079">
                  <c:v>2441.40625</c:v>
                </c:pt>
                <c:pt idx="30080">
                  <c:v>2438.9648399999987</c:v>
                </c:pt>
                <c:pt idx="30081">
                  <c:v>2438.9648399999987</c:v>
                </c:pt>
                <c:pt idx="30082">
                  <c:v>2438.9648399999987</c:v>
                </c:pt>
                <c:pt idx="30083">
                  <c:v>2441.40625</c:v>
                </c:pt>
                <c:pt idx="30084">
                  <c:v>2438.9648399999987</c:v>
                </c:pt>
                <c:pt idx="30085">
                  <c:v>2441.40625</c:v>
                </c:pt>
                <c:pt idx="30086">
                  <c:v>2441.40625</c:v>
                </c:pt>
                <c:pt idx="30087">
                  <c:v>2438.9648399999987</c:v>
                </c:pt>
                <c:pt idx="30088">
                  <c:v>2438.9648399999987</c:v>
                </c:pt>
                <c:pt idx="30089">
                  <c:v>2438.9648399999987</c:v>
                </c:pt>
                <c:pt idx="30090">
                  <c:v>2441.40625</c:v>
                </c:pt>
                <c:pt idx="30091">
                  <c:v>2441.40625</c:v>
                </c:pt>
                <c:pt idx="30092">
                  <c:v>2438.9648399999987</c:v>
                </c:pt>
                <c:pt idx="30093">
                  <c:v>2441.40625</c:v>
                </c:pt>
                <c:pt idx="30094">
                  <c:v>2438.9648399999987</c:v>
                </c:pt>
                <c:pt idx="30095">
                  <c:v>2438.9648399999987</c:v>
                </c:pt>
                <c:pt idx="30096">
                  <c:v>2438.9648399999987</c:v>
                </c:pt>
                <c:pt idx="30097">
                  <c:v>2441.40625</c:v>
                </c:pt>
                <c:pt idx="30098">
                  <c:v>2441.40625</c:v>
                </c:pt>
                <c:pt idx="30099">
                  <c:v>2441.40625</c:v>
                </c:pt>
                <c:pt idx="30100">
                  <c:v>2438.9648399999987</c:v>
                </c:pt>
                <c:pt idx="30101">
                  <c:v>2441.40625</c:v>
                </c:pt>
                <c:pt idx="30102">
                  <c:v>2441.40625</c:v>
                </c:pt>
                <c:pt idx="30103">
                  <c:v>2438.9648399999987</c:v>
                </c:pt>
                <c:pt idx="30104">
                  <c:v>2438.9648399999987</c:v>
                </c:pt>
                <c:pt idx="30105">
                  <c:v>2441.40625</c:v>
                </c:pt>
                <c:pt idx="30106">
                  <c:v>2441.40625</c:v>
                </c:pt>
                <c:pt idx="30107">
                  <c:v>2438.9648399999987</c:v>
                </c:pt>
                <c:pt idx="30108">
                  <c:v>2438.9648399999987</c:v>
                </c:pt>
                <c:pt idx="30109">
                  <c:v>2438.9648399999987</c:v>
                </c:pt>
                <c:pt idx="30110">
                  <c:v>2438.9648399999987</c:v>
                </c:pt>
                <c:pt idx="30111">
                  <c:v>2438.9648399999987</c:v>
                </c:pt>
                <c:pt idx="30112">
                  <c:v>2438.9648399999987</c:v>
                </c:pt>
                <c:pt idx="30113">
                  <c:v>2438.9648399999987</c:v>
                </c:pt>
                <c:pt idx="30114">
                  <c:v>2441.40625</c:v>
                </c:pt>
                <c:pt idx="30115">
                  <c:v>2441.40625</c:v>
                </c:pt>
                <c:pt idx="30116">
                  <c:v>2438.9648399999987</c:v>
                </c:pt>
                <c:pt idx="30117">
                  <c:v>2441.40625</c:v>
                </c:pt>
                <c:pt idx="30118">
                  <c:v>2438.9648399999987</c:v>
                </c:pt>
                <c:pt idx="30119">
                  <c:v>2438.9648399999987</c:v>
                </c:pt>
                <c:pt idx="30120">
                  <c:v>2438.9648399999987</c:v>
                </c:pt>
                <c:pt idx="30121">
                  <c:v>2438.9648399999987</c:v>
                </c:pt>
                <c:pt idx="30122">
                  <c:v>2441.40625</c:v>
                </c:pt>
                <c:pt idx="30123">
                  <c:v>2438.9648399999987</c:v>
                </c:pt>
                <c:pt idx="30124">
                  <c:v>2438.9648399999987</c:v>
                </c:pt>
                <c:pt idx="30125">
                  <c:v>2438.9648399999987</c:v>
                </c:pt>
                <c:pt idx="30126">
                  <c:v>2438.9648399999987</c:v>
                </c:pt>
                <c:pt idx="30127">
                  <c:v>2441.40625</c:v>
                </c:pt>
                <c:pt idx="30128">
                  <c:v>2441.40625</c:v>
                </c:pt>
                <c:pt idx="30129">
                  <c:v>2441.40625</c:v>
                </c:pt>
                <c:pt idx="30130">
                  <c:v>2441.40625</c:v>
                </c:pt>
                <c:pt idx="30131">
                  <c:v>2441.40625</c:v>
                </c:pt>
                <c:pt idx="30132">
                  <c:v>2441.40625</c:v>
                </c:pt>
                <c:pt idx="30133">
                  <c:v>2438.9648399999987</c:v>
                </c:pt>
                <c:pt idx="30134">
                  <c:v>2438.9648399999987</c:v>
                </c:pt>
                <c:pt idx="30135">
                  <c:v>2438.9648399999987</c:v>
                </c:pt>
                <c:pt idx="30136">
                  <c:v>2438.9648399999987</c:v>
                </c:pt>
                <c:pt idx="30137">
                  <c:v>2438.9648399999987</c:v>
                </c:pt>
                <c:pt idx="30138">
                  <c:v>2438.9648399999987</c:v>
                </c:pt>
                <c:pt idx="30139">
                  <c:v>2438.9648399999987</c:v>
                </c:pt>
                <c:pt idx="30140">
                  <c:v>2438.9648399999987</c:v>
                </c:pt>
                <c:pt idx="30141">
                  <c:v>2438.9648399999987</c:v>
                </c:pt>
                <c:pt idx="30142">
                  <c:v>2438.9648399999987</c:v>
                </c:pt>
                <c:pt idx="30143">
                  <c:v>2438.9648399999987</c:v>
                </c:pt>
                <c:pt idx="30144">
                  <c:v>2438.9648399999987</c:v>
                </c:pt>
                <c:pt idx="30145">
                  <c:v>2441.40625</c:v>
                </c:pt>
                <c:pt idx="30146">
                  <c:v>2441.40625</c:v>
                </c:pt>
                <c:pt idx="30147">
                  <c:v>2438.9648399999987</c:v>
                </c:pt>
                <c:pt idx="30148">
                  <c:v>2438.9648399999987</c:v>
                </c:pt>
                <c:pt idx="30149">
                  <c:v>2438.9648399999987</c:v>
                </c:pt>
                <c:pt idx="30150">
                  <c:v>2441.40625</c:v>
                </c:pt>
                <c:pt idx="30151">
                  <c:v>2438.9648399999987</c:v>
                </c:pt>
                <c:pt idx="30152">
                  <c:v>2441.40625</c:v>
                </c:pt>
                <c:pt idx="30153">
                  <c:v>2441.40625</c:v>
                </c:pt>
                <c:pt idx="30154">
                  <c:v>2438.9648399999987</c:v>
                </c:pt>
                <c:pt idx="30155">
                  <c:v>2441.40625</c:v>
                </c:pt>
                <c:pt idx="30156">
                  <c:v>2438.9648399999987</c:v>
                </c:pt>
                <c:pt idx="30157">
                  <c:v>2438.9648399999987</c:v>
                </c:pt>
                <c:pt idx="30158">
                  <c:v>2438.9648399999987</c:v>
                </c:pt>
                <c:pt idx="30159">
                  <c:v>2441.40625</c:v>
                </c:pt>
                <c:pt idx="30160">
                  <c:v>2441.40625</c:v>
                </c:pt>
                <c:pt idx="30161">
                  <c:v>2438.9648399999987</c:v>
                </c:pt>
                <c:pt idx="30162">
                  <c:v>2441.40625</c:v>
                </c:pt>
                <c:pt idx="30163">
                  <c:v>2441.40625</c:v>
                </c:pt>
                <c:pt idx="30164">
                  <c:v>2438.9648399999987</c:v>
                </c:pt>
                <c:pt idx="30165">
                  <c:v>2438.9648399999987</c:v>
                </c:pt>
                <c:pt idx="30166">
                  <c:v>2438.9648399999987</c:v>
                </c:pt>
                <c:pt idx="30167">
                  <c:v>2441.40625</c:v>
                </c:pt>
                <c:pt idx="30168">
                  <c:v>2438.9648399999987</c:v>
                </c:pt>
                <c:pt idx="30169">
                  <c:v>2438.9648399999987</c:v>
                </c:pt>
                <c:pt idx="30170">
                  <c:v>2438.9648399999987</c:v>
                </c:pt>
                <c:pt idx="30171">
                  <c:v>2438.9648399999987</c:v>
                </c:pt>
                <c:pt idx="30172">
                  <c:v>2441.40625</c:v>
                </c:pt>
                <c:pt idx="30173">
                  <c:v>2438.9648399999987</c:v>
                </c:pt>
                <c:pt idx="30174">
                  <c:v>2438.9648399999987</c:v>
                </c:pt>
                <c:pt idx="30175">
                  <c:v>2441.40625</c:v>
                </c:pt>
                <c:pt idx="30176">
                  <c:v>2438.9648399999987</c:v>
                </c:pt>
                <c:pt idx="30177">
                  <c:v>2438.9648399999987</c:v>
                </c:pt>
                <c:pt idx="30178">
                  <c:v>2438.9648399999987</c:v>
                </c:pt>
                <c:pt idx="30179">
                  <c:v>2441.40625</c:v>
                </c:pt>
                <c:pt idx="30180">
                  <c:v>2438.9648399999987</c:v>
                </c:pt>
                <c:pt idx="30181">
                  <c:v>2438.9648399999987</c:v>
                </c:pt>
                <c:pt idx="30182">
                  <c:v>2438.9648399999987</c:v>
                </c:pt>
                <c:pt idx="30183">
                  <c:v>2438.9648399999987</c:v>
                </c:pt>
                <c:pt idx="30184">
                  <c:v>2438.9648399999987</c:v>
                </c:pt>
                <c:pt idx="30185">
                  <c:v>2438.9648399999987</c:v>
                </c:pt>
                <c:pt idx="30186">
                  <c:v>2438.9648399999987</c:v>
                </c:pt>
                <c:pt idx="30187">
                  <c:v>2438.9648399999987</c:v>
                </c:pt>
                <c:pt idx="30188">
                  <c:v>2438.9648399999987</c:v>
                </c:pt>
                <c:pt idx="30189">
                  <c:v>2438.9648399999987</c:v>
                </c:pt>
                <c:pt idx="30190">
                  <c:v>2441.40625</c:v>
                </c:pt>
                <c:pt idx="30191">
                  <c:v>2438.9648399999987</c:v>
                </c:pt>
                <c:pt idx="30192">
                  <c:v>2441.40625</c:v>
                </c:pt>
                <c:pt idx="30193">
                  <c:v>2441.40625</c:v>
                </c:pt>
                <c:pt idx="30194">
                  <c:v>2438.9648399999987</c:v>
                </c:pt>
                <c:pt idx="30195">
                  <c:v>2438.9648399999987</c:v>
                </c:pt>
                <c:pt idx="30196">
                  <c:v>2441.40625</c:v>
                </c:pt>
                <c:pt idx="30197">
                  <c:v>2438.9648399999987</c:v>
                </c:pt>
                <c:pt idx="30198">
                  <c:v>2441.40625</c:v>
                </c:pt>
                <c:pt idx="30199">
                  <c:v>2438.9648399999987</c:v>
                </c:pt>
                <c:pt idx="30200">
                  <c:v>2441.40625</c:v>
                </c:pt>
                <c:pt idx="30201">
                  <c:v>2438.9648399999987</c:v>
                </c:pt>
                <c:pt idx="30202">
                  <c:v>2438.9648399999987</c:v>
                </c:pt>
                <c:pt idx="30203">
                  <c:v>2438.9648399999987</c:v>
                </c:pt>
                <c:pt idx="30204">
                  <c:v>2441.40625</c:v>
                </c:pt>
                <c:pt idx="30205">
                  <c:v>2438.9648399999987</c:v>
                </c:pt>
                <c:pt idx="30206">
                  <c:v>2441.40625</c:v>
                </c:pt>
                <c:pt idx="30207">
                  <c:v>2438.9648399999987</c:v>
                </c:pt>
                <c:pt idx="30208">
                  <c:v>2438.9648399999987</c:v>
                </c:pt>
                <c:pt idx="30209">
                  <c:v>2438.9648399999987</c:v>
                </c:pt>
                <c:pt idx="30210">
                  <c:v>2438.9648399999987</c:v>
                </c:pt>
                <c:pt idx="30211">
                  <c:v>2441.40625</c:v>
                </c:pt>
                <c:pt idx="30212">
                  <c:v>2441.40625</c:v>
                </c:pt>
                <c:pt idx="30213">
                  <c:v>2438.9648399999987</c:v>
                </c:pt>
                <c:pt idx="30214">
                  <c:v>2438.9648399999987</c:v>
                </c:pt>
                <c:pt idx="30215">
                  <c:v>2438.9648399999987</c:v>
                </c:pt>
                <c:pt idx="30216">
                  <c:v>2438.9648399999987</c:v>
                </c:pt>
                <c:pt idx="30217">
                  <c:v>2438.9648399999987</c:v>
                </c:pt>
                <c:pt idx="30218">
                  <c:v>2438.9648399999987</c:v>
                </c:pt>
                <c:pt idx="30219">
                  <c:v>2441.40625</c:v>
                </c:pt>
                <c:pt idx="30220">
                  <c:v>2441.40625</c:v>
                </c:pt>
                <c:pt idx="30221">
                  <c:v>2438.9648399999987</c:v>
                </c:pt>
                <c:pt idx="30222">
                  <c:v>2438.9648399999987</c:v>
                </c:pt>
                <c:pt idx="30223">
                  <c:v>2438.9648399999987</c:v>
                </c:pt>
                <c:pt idx="30224">
                  <c:v>2438.9648399999987</c:v>
                </c:pt>
                <c:pt idx="30225">
                  <c:v>2441.40625</c:v>
                </c:pt>
                <c:pt idx="30226">
                  <c:v>2438.9648399999987</c:v>
                </c:pt>
                <c:pt idx="30227">
                  <c:v>2441.40625</c:v>
                </c:pt>
                <c:pt idx="30228">
                  <c:v>2438.9648399999987</c:v>
                </c:pt>
                <c:pt idx="30229">
                  <c:v>2438.9648399999987</c:v>
                </c:pt>
                <c:pt idx="30230">
                  <c:v>2441.40625</c:v>
                </c:pt>
                <c:pt idx="30231">
                  <c:v>2441.40625</c:v>
                </c:pt>
                <c:pt idx="30232">
                  <c:v>2438.9648399999987</c:v>
                </c:pt>
                <c:pt idx="30233">
                  <c:v>2441.40625</c:v>
                </c:pt>
                <c:pt idx="30234">
                  <c:v>2441.40625</c:v>
                </c:pt>
                <c:pt idx="30235">
                  <c:v>2441.40625</c:v>
                </c:pt>
                <c:pt idx="30236">
                  <c:v>2438.9648399999987</c:v>
                </c:pt>
                <c:pt idx="30237">
                  <c:v>2438.9648399999987</c:v>
                </c:pt>
                <c:pt idx="30238">
                  <c:v>2438.9648399999987</c:v>
                </c:pt>
                <c:pt idx="30239">
                  <c:v>2438.9648399999987</c:v>
                </c:pt>
                <c:pt idx="30240">
                  <c:v>2438.9648399999987</c:v>
                </c:pt>
                <c:pt idx="30241">
                  <c:v>2438.9648399999987</c:v>
                </c:pt>
                <c:pt idx="30242">
                  <c:v>2438.9648399999987</c:v>
                </c:pt>
                <c:pt idx="30243">
                  <c:v>2438.9648399999987</c:v>
                </c:pt>
                <c:pt idx="30244">
                  <c:v>2438.9648399999987</c:v>
                </c:pt>
                <c:pt idx="30245">
                  <c:v>2441.40625</c:v>
                </c:pt>
                <c:pt idx="30246">
                  <c:v>2441.40625</c:v>
                </c:pt>
                <c:pt idx="30247">
                  <c:v>2441.40625</c:v>
                </c:pt>
                <c:pt idx="30248">
                  <c:v>2438.9648399999987</c:v>
                </c:pt>
                <c:pt idx="30249">
                  <c:v>2438.9648399999987</c:v>
                </c:pt>
                <c:pt idx="30250">
                  <c:v>2438.9648399999987</c:v>
                </c:pt>
                <c:pt idx="30251">
                  <c:v>2441.40625</c:v>
                </c:pt>
                <c:pt idx="30252">
                  <c:v>2441.40625</c:v>
                </c:pt>
                <c:pt idx="30253">
                  <c:v>2438.9648399999987</c:v>
                </c:pt>
                <c:pt idx="30254">
                  <c:v>2438.9648399999987</c:v>
                </c:pt>
                <c:pt idx="30255">
                  <c:v>2438.9648399999987</c:v>
                </c:pt>
                <c:pt idx="30256">
                  <c:v>2438.9648399999987</c:v>
                </c:pt>
                <c:pt idx="30257">
                  <c:v>2438.9648399999987</c:v>
                </c:pt>
                <c:pt idx="30258">
                  <c:v>2441.40625</c:v>
                </c:pt>
                <c:pt idx="30259">
                  <c:v>2441.40625</c:v>
                </c:pt>
                <c:pt idx="30260">
                  <c:v>2441.40625</c:v>
                </c:pt>
                <c:pt idx="30261">
                  <c:v>2438.9648399999987</c:v>
                </c:pt>
                <c:pt idx="30262">
                  <c:v>2438.9648399999987</c:v>
                </c:pt>
                <c:pt idx="30263">
                  <c:v>2438.9648399999987</c:v>
                </c:pt>
                <c:pt idx="30264">
                  <c:v>2441.40625</c:v>
                </c:pt>
                <c:pt idx="30265">
                  <c:v>2438.9648399999987</c:v>
                </c:pt>
                <c:pt idx="30266">
                  <c:v>2441.40625</c:v>
                </c:pt>
                <c:pt idx="30267">
                  <c:v>2441.40625</c:v>
                </c:pt>
                <c:pt idx="30268">
                  <c:v>2438.9648399999987</c:v>
                </c:pt>
                <c:pt idx="30269">
                  <c:v>2438.9648399999987</c:v>
                </c:pt>
                <c:pt idx="30270">
                  <c:v>2438.9648399999987</c:v>
                </c:pt>
                <c:pt idx="30271">
                  <c:v>2438.9648399999987</c:v>
                </c:pt>
                <c:pt idx="30272">
                  <c:v>2441.40625</c:v>
                </c:pt>
                <c:pt idx="30273">
                  <c:v>2438.9648399999987</c:v>
                </c:pt>
                <c:pt idx="30274">
                  <c:v>2441.40625</c:v>
                </c:pt>
                <c:pt idx="30275">
                  <c:v>2441.40625</c:v>
                </c:pt>
                <c:pt idx="30276">
                  <c:v>2441.40625</c:v>
                </c:pt>
                <c:pt idx="30277">
                  <c:v>2438.9648399999987</c:v>
                </c:pt>
                <c:pt idx="30278">
                  <c:v>2438.9648399999987</c:v>
                </c:pt>
                <c:pt idx="30279">
                  <c:v>2438.9648399999987</c:v>
                </c:pt>
                <c:pt idx="30280">
                  <c:v>2441.40625</c:v>
                </c:pt>
                <c:pt idx="30281">
                  <c:v>2438.9648399999987</c:v>
                </c:pt>
                <c:pt idx="30282">
                  <c:v>2438.9648399999987</c:v>
                </c:pt>
                <c:pt idx="30283">
                  <c:v>2438.9648399999987</c:v>
                </c:pt>
                <c:pt idx="30284">
                  <c:v>2438.9648399999987</c:v>
                </c:pt>
                <c:pt idx="30285">
                  <c:v>2438.9648399999987</c:v>
                </c:pt>
                <c:pt idx="30286">
                  <c:v>2438.9648399999987</c:v>
                </c:pt>
                <c:pt idx="30287">
                  <c:v>2438.9648399999987</c:v>
                </c:pt>
                <c:pt idx="30288">
                  <c:v>2441.40625</c:v>
                </c:pt>
                <c:pt idx="30289">
                  <c:v>2438.9648399999987</c:v>
                </c:pt>
                <c:pt idx="30290">
                  <c:v>2441.40625</c:v>
                </c:pt>
                <c:pt idx="30291">
                  <c:v>2438.9648399999987</c:v>
                </c:pt>
                <c:pt idx="30292">
                  <c:v>2438.9648399999987</c:v>
                </c:pt>
                <c:pt idx="30293">
                  <c:v>2438.9648399999987</c:v>
                </c:pt>
                <c:pt idx="30294">
                  <c:v>2441.40625</c:v>
                </c:pt>
                <c:pt idx="30295">
                  <c:v>2438.9648399999987</c:v>
                </c:pt>
                <c:pt idx="30296">
                  <c:v>2438.9648399999987</c:v>
                </c:pt>
                <c:pt idx="30297">
                  <c:v>2438.9648399999987</c:v>
                </c:pt>
                <c:pt idx="30298">
                  <c:v>2438.9648399999987</c:v>
                </c:pt>
                <c:pt idx="30299">
                  <c:v>2438.9648399999987</c:v>
                </c:pt>
                <c:pt idx="30300">
                  <c:v>2438.9648399999987</c:v>
                </c:pt>
                <c:pt idx="30301">
                  <c:v>2438.9648399999987</c:v>
                </c:pt>
                <c:pt idx="30302">
                  <c:v>2438.9648399999987</c:v>
                </c:pt>
                <c:pt idx="30303">
                  <c:v>2438.9648399999987</c:v>
                </c:pt>
                <c:pt idx="30304">
                  <c:v>2438.9648399999987</c:v>
                </c:pt>
                <c:pt idx="30305">
                  <c:v>2438.9648399999987</c:v>
                </c:pt>
                <c:pt idx="30306">
                  <c:v>2438.9648399999987</c:v>
                </c:pt>
                <c:pt idx="30307">
                  <c:v>2438.9648399999987</c:v>
                </c:pt>
                <c:pt idx="30308">
                  <c:v>2441.40625</c:v>
                </c:pt>
                <c:pt idx="30309">
                  <c:v>2438.9648399999987</c:v>
                </c:pt>
                <c:pt idx="30310">
                  <c:v>2441.40625</c:v>
                </c:pt>
                <c:pt idx="30311">
                  <c:v>2438.9648399999987</c:v>
                </c:pt>
                <c:pt idx="30312">
                  <c:v>2438.9648399999987</c:v>
                </c:pt>
                <c:pt idx="30313">
                  <c:v>2438.9648399999987</c:v>
                </c:pt>
                <c:pt idx="30314">
                  <c:v>2438.9648399999987</c:v>
                </c:pt>
                <c:pt idx="30315">
                  <c:v>2441.40625</c:v>
                </c:pt>
                <c:pt idx="30316">
                  <c:v>2438.9648399999987</c:v>
                </c:pt>
                <c:pt idx="30317">
                  <c:v>2441.40625</c:v>
                </c:pt>
                <c:pt idx="30318">
                  <c:v>2441.40625</c:v>
                </c:pt>
                <c:pt idx="30319">
                  <c:v>2441.40625</c:v>
                </c:pt>
                <c:pt idx="30320">
                  <c:v>2441.40625</c:v>
                </c:pt>
                <c:pt idx="30321">
                  <c:v>2438.9648399999987</c:v>
                </c:pt>
                <c:pt idx="30322">
                  <c:v>2441.40625</c:v>
                </c:pt>
                <c:pt idx="30323">
                  <c:v>2441.40625</c:v>
                </c:pt>
                <c:pt idx="30324">
                  <c:v>2441.40625</c:v>
                </c:pt>
                <c:pt idx="30325">
                  <c:v>2438.9648399999987</c:v>
                </c:pt>
                <c:pt idx="30326">
                  <c:v>2438.9648399999987</c:v>
                </c:pt>
                <c:pt idx="30327">
                  <c:v>2438.9648399999987</c:v>
                </c:pt>
                <c:pt idx="30328">
                  <c:v>2438.9648399999987</c:v>
                </c:pt>
                <c:pt idx="30329">
                  <c:v>2438.9648399999987</c:v>
                </c:pt>
                <c:pt idx="30330">
                  <c:v>2438.9648399999987</c:v>
                </c:pt>
                <c:pt idx="30331">
                  <c:v>2438.9648399999987</c:v>
                </c:pt>
                <c:pt idx="30332">
                  <c:v>2441.40625</c:v>
                </c:pt>
                <c:pt idx="30333">
                  <c:v>2441.40625</c:v>
                </c:pt>
                <c:pt idx="30334">
                  <c:v>2438.9648399999987</c:v>
                </c:pt>
                <c:pt idx="30335">
                  <c:v>2441.40625</c:v>
                </c:pt>
                <c:pt idx="30336">
                  <c:v>2441.40625</c:v>
                </c:pt>
                <c:pt idx="30337">
                  <c:v>2438.9648399999987</c:v>
                </c:pt>
                <c:pt idx="30338">
                  <c:v>2438.9648399999987</c:v>
                </c:pt>
                <c:pt idx="30339">
                  <c:v>2438.9648399999987</c:v>
                </c:pt>
                <c:pt idx="30340">
                  <c:v>2438.9648399999987</c:v>
                </c:pt>
                <c:pt idx="30341">
                  <c:v>2441.40625</c:v>
                </c:pt>
                <c:pt idx="30342">
                  <c:v>2438.9648399999987</c:v>
                </c:pt>
                <c:pt idx="30343">
                  <c:v>2438.9648399999987</c:v>
                </c:pt>
                <c:pt idx="30344">
                  <c:v>2438.9648399999987</c:v>
                </c:pt>
                <c:pt idx="30345">
                  <c:v>2438.9648399999987</c:v>
                </c:pt>
                <c:pt idx="30346">
                  <c:v>2438.9648399999987</c:v>
                </c:pt>
                <c:pt idx="30347">
                  <c:v>2438.9648399999987</c:v>
                </c:pt>
                <c:pt idx="30348">
                  <c:v>2441.40625</c:v>
                </c:pt>
                <c:pt idx="30349">
                  <c:v>2441.40625</c:v>
                </c:pt>
                <c:pt idx="30350">
                  <c:v>2438.9648399999987</c:v>
                </c:pt>
                <c:pt idx="30351">
                  <c:v>2438.9648399999987</c:v>
                </c:pt>
                <c:pt idx="30352">
                  <c:v>2441.40625</c:v>
                </c:pt>
                <c:pt idx="30353">
                  <c:v>2441.40625</c:v>
                </c:pt>
                <c:pt idx="30354">
                  <c:v>2438.9648399999987</c:v>
                </c:pt>
                <c:pt idx="30355">
                  <c:v>2438.9648399999987</c:v>
                </c:pt>
                <c:pt idx="30356">
                  <c:v>2438.9648399999987</c:v>
                </c:pt>
                <c:pt idx="30357">
                  <c:v>2438.9648399999987</c:v>
                </c:pt>
                <c:pt idx="30358">
                  <c:v>2438.9648399999987</c:v>
                </c:pt>
                <c:pt idx="30359">
                  <c:v>2438.9648399999987</c:v>
                </c:pt>
                <c:pt idx="30360">
                  <c:v>2441.40625</c:v>
                </c:pt>
                <c:pt idx="30361">
                  <c:v>2441.40625</c:v>
                </c:pt>
                <c:pt idx="30362">
                  <c:v>2438.9648399999987</c:v>
                </c:pt>
                <c:pt idx="30363">
                  <c:v>2438.9648399999987</c:v>
                </c:pt>
                <c:pt idx="30364">
                  <c:v>2441.40625</c:v>
                </c:pt>
                <c:pt idx="30365">
                  <c:v>2438.9648399999987</c:v>
                </c:pt>
                <c:pt idx="30366">
                  <c:v>2438.9648399999987</c:v>
                </c:pt>
                <c:pt idx="30367">
                  <c:v>2438.9648399999987</c:v>
                </c:pt>
                <c:pt idx="30368">
                  <c:v>2438.9648399999987</c:v>
                </c:pt>
                <c:pt idx="30369">
                  <c:v>2438.9648399999987</c:v>
                </c:pt>
                <c:pt idx="30370">
                  <c:v>2441.40625</c:v>
                </c:pt>
                <c:pt idx="30371">
                  <c:v>2438.9648399999987</c:v>
                </c:pt>
                <c:pt idx="30372">
                  <c:v>2441.40625</c:v>
                </c:pt>
                <c:pt idx="30373">
                  <c:v>2438.9648399999987</c:v>
                </c:pt>
                <c:pt idx="30374">
                  <c:v>2438.9648399999987</c:v>
                </c:pt>
                <c:pt idx="30375">
                  <c:v>2438.9648399999987</c:v>
                </c:pt>
                <c:pt idx="30376">
                  <c:v>2438.9648399999987</c:v>
                </c:pt>
                <c:pt idx="30377">
                  <c:v>2438.9648399999987</c:v>
                </c:pt>
                <c:pt idx="30378">
                  <c:v>2438.9648399999987</c:v>
                </c:pt>
                <c:pt idx="30379">
                  <c:v>2441.40625</c:v>
                </c:pt>
                <c:pt idx="30380">
                  <c:v>2438.9648399999987</c:v>
                </c:pt>
                <c:pt idx="30381">
                  <c:v>2441.40625</c:v>
                </c:pt>
                <c:pt idx="30382">
                  <c:v>2438.9648399999987</c:v>
                </c:pt>
                <c:pt idx="30383">
                  <c:v>2438.9648399999987</c:v>
                </c:pt>
                <c:pt idx="30384">
                  <c:v>2438.9648399999987</c:v>
                </c:pt>
                <c:pt idx="30385">
                  <c:v>2438.9648399999987</c:v>
                </c:pt>
                <c:pt idx="30386">
                  <c:v>2438.9648399999987</c:v>
                </c:pt>
                <c:pt idx="30387">
                  <c:v>2438.9648399999987</c:v>
                </c:pt>
                <c:pt idx="30388">
                  <c:v>2438.9648399999987</c:v>
                </c:pt>
                <c:pt idx="30389">
                  <c:v>2438.9648399999987</c:v>
                </c:pt>
                <c:pt idx="30390">
                  <c:v>2438.9648399999987</c:v>
                </c:pt>
                <c:pt idx="30391">
                  <c:v>2438.9648399999987</c:v>
                </c:pt>
                <c:pt idx="30392">
                  <c:v>2441.40625</c:v>
                </c:pt>
                <c:pt idx="30393">
                  <c:v>2441.40625</c:v>
                </c:pt>
                <c:pt idx="30394">
                  <c:v>2438.9648399999987</c:v>
                </c:pt>
                <c:pt idx="30395">
                  <c:v>2438.9648399999987</c:v>
                </c:pt>
                <c:pt idx="30396">
                  <c:v>2441.40625</c:v>
                </c:pt>
                <c:pt idx="30397">
                  <c:v>2438.9648399999987</c:v>
                </c:pt>
                <c:pt idx="30398">
                  <c:v>2438.9648399999987</c:v>
                </c:pt>
                <c:pt idx="30399">
                  <c:v>2438.9648399999987</c:v>
                </c:pt>
                <c:pt idx="30400">
                  <c:v>2438.9648399999987</c:v>
                </c:pt>
                <c:pt idx="30401">
                  <c:v>2438.9648399999987</c:v>
                </c:pt>
                <c:pt idx="30402">
                  <c:v>2438.9648399999987</c:v>
                </c:pt>
                <c:pt idx="30403">
                  <c:v>2438.9648399999987</c:v>
                </c:pt>
                <c:pt idx="30404">
                  <c:v>2441.40625</c:v>
                </c:pt>
                <c:pt idx="30405">
                  <c:v>2438.9648399999987</c:v>
                </c:pt>
                <c:pt idx="30406">
                  <c:v>2438.9648399999987</c:v>
                </c:pt>
                <c:pt idx="30407">
                  <c:v>2438.9648399999987</c:v>
                </c:pt>
                <c:pt idx="30408">
                  <c:v>2441.40625</c:v>
                </c:pt>
                <c:pt idx="30409">
                  <c:v>2438.9648399999987</c:v>
                </c:pt>
                <c:pt idx="30410">
                  <c:v>2438.9648399999987</c:v>
                </c:pt>
                <c:pt idx="30411">
                  <c:v>2438.9648399999987</c:v>
                </c:pt>
                <c:pt idx="30412">
                  <c:v>2438.9648399999987</c:v>
                </c:pt>
                <c:pt idx="30413">
                  <c:v>2438.9648399999987</c:v>
                </c:pt>
                <c:pt idx="30414">
                  <c:v>2438.9648399999987</c:v>
                </c:pt>
                <c:pt idx="30415">
                  <c:v>2438.9648399999987</c:v>
                </c:pt>
                <c:pt idx="30416">
                  <c:v>2438.9648399999987</c:v>
                </c:pt>
                <c:pt idx="30417">
                  <c:v>2438.9648399999987</c:v>
                </c:pt>
                <c:pt idx="30418">
                  <c:v>2441.40625</c:v>
                </c:pt>
                <c:pt idx="30419">
                  <c:v>2438.9648399999987</c:v>
                </c:pt>
                <c:pt idx="30420">
                  <c:v>2438.9648399999987</c:v>
                </c:pt>
                <c:pt idx="30421">
                  <c:v>2441.40625</c:v>
                </c:pt>
                <c:pt idx="30422">
                  <c:v>2441.40625</c:v>
                </c:pt>
                <c:pt idx="30423">
                  <c:v>2438.9648399999987</c:v>
                </c:pt>
                <c:pt idx="30424">
                  <c:v>2441.40625</c:v>
                </c:pt>
                <c:pt idx="30425">
                  <c:v>2441.40625</c:v>
                </c:pt>
                <c:pt idx="30426">
                  <c:v>2438.9648399999987</c:v>
                </c:pt>
                <c:pt idx="30427">
                  <c:v>2441.40625</c:v>
                </c:pt>
                <c:pt idx="30428">
                  <c:v>2438.9648399999987</c:v>
                </c:pt>
                <c:pt idx="30429">
                  <c:v>2441.40625</c:v>
                </c:pt>
                <c:pt idx="30430">
                  <c:v>2438.9648399999987</c:v>
                </c:pt>
                <c:pt idx="30431">
                  <c:v>2438.9648399999987</c:v>
                </c:pt>
                <c:pt idx="30432">
                  <c:v>2441.40625</c:v>
                </c:pt>
                <c:pt idx="30433">
                  <c:v>2441.40625</c:v>
                </c:pt>
                <c:pt idx="30434">
                  <c:v>2438.9648399999987</c:v>
                </c:pt>
                <c:pt idx="30435">
                  <c:v>2438.9648399999987</c:v>
                </c:pt>
                <c:pt idx="30436">
                  <c:v>2441.40625</c:v>
                </c:pt>
                <c:pt idx="30437">
                  <c:v>2438.9648399999987</c:v>
                </c:pt>
                <c:pt idx="30438">
                  <c:v>2441.40625</c:v>
                </c:pt>
                <c:pt idx="30439">
                  <c:v>2438.9648399999987</c:v>
                </c:pt>
                <c:pt idx="30440">
                  <c:v>2438.9648399999987</c:v>
                </c:pt>
                <c:pt idx="30441">
                  <c:v>2441.40625</c:v>
                </c:pt>
                <c:pt idx="30442">
                  <c:v>2438.9648399999987</c:v>
                </c:pt>
                <c:pt idx="30443">
                  <c:v>2441.40625</c:v>
                </c:pt>
                <c:pt idx="30444">
                  <c:v>2438.9648399999987</c:v>
                </c:pt>
                <c:pt idx="30445">
                  <c:v>2438.9648399999987</c:v>
                </c:pt>
                <c:pt idx="30446">
                  <c:v>2438.9648399999987</c:v>
                </c:pt>
                <c:pt idx="30447">
                  <c:v>2438.9648399999987</c:v>
                </c:pt>
                <c:pt idx="30448">
                  <c:v>2438.9648399999987</c:v>
                </c:pt>
                <c:pt idx="30449">
                  <c:v>2438.9648399999987</c:v>
                </c:pt>
                <c:pt idx="30450">
                  <c:v>2441.40625</c:v>
                </c:pt>
                <c:pt idx="30451">
                  <c:v>2438.9648399999987</c:v>
                </c:pt>
                <c:pt idx="30452">
                  <c:v>2438.9648399999987</c:v>
                </c:pt>
                <c:pt idx="30453">
                  <c:v>2438.9648399999987</c:v>
                </c:pt>
                <c:pt idx="30454">
                  <c:v>2438.9648399999987</c:v>
                </c:pt>
                <c:pt idx="30455">
                  <c:v>2438.9648399999987</c:v>
                </c:pt>
                <c:pt idx="30456">
                  <c:v>2438.9648399999987</c:v>
                </c:pt>
                <c:pt idx="30457">
                  <c:v>2438.9648399999987</c:v>
                </c:pt>
                <c:pt idx="30458">
                  <c:v>2438.9648399999987</c:v>
                </c:pt>
                <c:pt idx="30459">
                  <c:v>2438.9648399999987</c:v>
                </c:pt>
                <c:pt idx="30460">
                  <c:v>2438.9648399999987</c:v>
                </c:pt>
                <c:pt idx="30461">
                  <c:v>2438.9648399999987</c:v>
                </c:pt>
                <c:pt idx="30462">
                  <c:v>2438.9648399999987</c:v>
                </c:pt>
                <c:pt idx="30463">
                  <c:v>2438.9648399999987</c:v>
                </c:pt>
                <c:pt idx="30464">
                  <c:v>2438.9648399999987</c:v>
                </c:pt>
                <c:pt idx="30465">
                  <c:v>2438.9648399999987</c:v>
                </c:pt>
                <c:pt idx="30466">
                  <c:v>2438.9648399999987</c:v>
                </c:pt>
                <c:pt idx="30467">
                  <c:v>2438.9648399999987</c:v>
                </c:pt>
                <c:pt idx="30468">
                  <c:v>2441.40625</c:v>
                </c:pt>
                <c:pt idx="30469">
                  <c:v>2438.9648399999987</c:v>
                </c:pt>
                <c:pt idx="30470">
                  <c:v>2438.9648399999987</c:v>
                </c:pt>
                <c:pt idx="30471">
                  <c:v>2438.9648399999987</c:v>
                </c:pt>
                <c:pt idx="30472">
                  <c:v>2438.9648399999987</c:v>
                </c:pt>
                <c:pt idx="30473">
                  <c:v>2438.9648399999987</c:v>
                </c:pt>
                <c:pt idx="30474">
                  <c:v>2438.9648399999987</c:v>
                </c:pt>
                <c:pt idx="30475">
                  <c:v>2441.40625</c:v>
                </c:pt>
                <c:pt idx="30476">
                  <c:v>2438.9648399999987</c:v>
                </c:pt>
                <c:pt idx="30477">
                  <c:v>2438.9648399999987</c:v>
                </c:pt>
                <c:pt idx="30478">
                  <c:v>2438.9648399999987</c:v>
                </c:pt>
                <c:pt idx="30479">
                  <c:v>2438.9648399999987</c:v>
                </c:pt>
                <c:pt idx="30480">
                  <c:v>2438.9648399999987</c:v>
                </c:pt>
                <c:pt idx="30481">
                  <c:v>2441.40625</c:v>
                </c:pt>
                <c:pt idx="30482">
                  <c:v>2438.9648399999987</c:v>
                </c:pt>
                <c:pt idx="30483">
                  <c:v>2441.40625</c:v>
                </c:pt>
                <c:pt idx="30484">
                  <c:v>2438.9648399999987</c:v>
                </c:pt>
                <c:pt idx="30485">
                  <c:v>2438.9648399999987</c:v>
                </c:pt>
                <c:pt idx="30486">
                  <c:v>2438.9648399999987</c:v>
                </c:pt>
                <c:pt idx="30487">
                  <c:v>2438.9648399999987</c:v>
                </c:pt>
                <c:pt idx="30488">
                  <c:v>2438.9648399999987</c:v>
                </c:pt>
                <c:pt idx="30489">
                  <c:v>2438.9648399999987</c:v>
                </c:pt>
                <c:pt idx="30490">
                  <c:v>2441.40625</c:v>
                </c:pt>
                <c:pt idx="30491">
                  <c:v>2438.9648399999987</c:v>
                </c:pt>
                <c:pt idx="30492">
                  <c:v>2438.9648399999987</c:v>
                </c:pt>
                <c:pt idx="30493">
                  <c:v>2438.9648399999987</c:v>
                </c:pt>
                <c:pt idx="30494">
                  <c:v>2441.40625</c:v>
                </c:pt>
                <c:pt idx="30495">
                  <c:v>2438.9648399999987</c:v>
                </c:pt>
                <c:pt idx="30496">
                  <c:v>2438.9648399999987</c:v>
                </c:pt>
                <c:pt idx="30497">
                  <c:v>2441.40625</c:v>
                </c:pt>
                <c:pt idx="30498">
                  <c:v>2438.9648399999987</c:v>
                </c:pt>
                <c:pt idx="30499">
                  <c:v>2441.40625</c:v>
                </c:pt>
                <c:pt idx="30500">
                  <c:v>2438.9648399999987</c:v>
                </c:pt>
                <c:pt idx="30501">
                  <c:v>2438.9648399999987</c:v>
                </c:pt>
                <c:pt idx="30502">
                  <c:v>2438.9648399999987</c:v>
                </c:pt>
                <c:pt idx="30503">
                  <c:v>2438.9648399999987</c:v>
                </c:pt>
                <c:pt idx="30504">
                  <c:v>2441.40625</c:v>
                </c:pt>
                <c:pt idx="30505">
                  <c:v>2438.9648399999987</c:v>
                </c:pt>
                <c:pt idx="30506">
                  <c:v>2438.9648399999987</c:v>
                </c:pt>
                <c:pt idx="30507">
                  <c:v>2438.9648399999987</c:v>
                </c:pt>
                <c:pt idx="30508">
                  <c:v>2438.9648399999987</c:v>
                </c:pt>
                <c:pt idx="30509">
                  <c:v>2441.40625</c:v>
                </c:pt>
                <c:pt idx="30510">
                  <c:v>2438.9648399999987</c:v>
                </c:pt>
                <c:pt idx="30511">
                  <c:v>2438.9648399999987</c:v>
                </c:pt>
                <c:pt idx="30512">
                  <c:v>2438.9648399999987</c:v>
                </c:pt>
                <c:pt idx="30513">
                  <c:v>2441.40625</c:v>
                </c:pt>
                <c:pt idx="30514">
                  <c:v>2438.9648399999987</c:v>
                </c:pt>
                <c:pt idx="30515">
                  <c:v>2441.40625</c:v>
                </c:pt>
                <c:pt idx="30516">
                  <c:v>2441.40625</c:v>
                </c:pt>
                <c:pt idx="30517">
                  <c:v>2438.9648399999987</c:v>
                </c:pt>
                <c:pt idx="30518">
                  <c:v>2441.40625</c:v>
                </c:pt>
                <c:pt idx="30519">
                  <c:v>2441.40625</c:v>
                </c:pt>
                <c:pt idx="30520">
                  <c:v>2441.40625</c:v>
                </c:pt>
                <c:pt idx="30521">
                  <c:v>2441.40625</c:v>
                </c:pt>
                <c:pt idx="30522">
                  <c:v>2441.40625</c:v>
                </c:pt>
                <c:pt idx="30523">
                  <c:v>2438.9648399999987</c:v>
                </c:pt>
                <c:pt idx="30524">
                  <c:v>2438.9648399999987</c:v>
                </c:pt>
                <c:pt idx="30525">
                  <c:v>2438.9648399999987</c:v>
                </c:pt>
                <c:pt idx="30526">
                  <c:v>2438.9648399999987</c:v>
                </c:pt>
                <c:pt idx="30527">
                  <c:v>2438.9648399999987</c:v>
                </c:pt>
                <c:pt idx="30528">
                  <c:v>2438.9648399999987</c:v>
                </c:pt>
                <c:pt idx="30529">
                  <c:v>2438.9648399999987</c:v>
                </c:pt>
                <c:pt idx="30530">
                  <c:v>2438.9648399999987</c:v>
                </c:pt>
                <c:pt idx="30531">
                  <c:v>2438.9648399999987</c:v>
                </c:pt>
                <c:pt idx="30532">
                  <c:v>2441.40625</c:v>
                </c:pt>
                <c:pt idx="30533">
                  <c:v>2438.9648399999987</c:v>
                </c:pt>
                <c:pt idx="30534">
                  <c:v>2438.9648399999987</c:v>
                </c:pt>
                <c:pt idx="30535">
                  <c:v>2441.40625</c:v>
                </c:pt>
                <c:pt idx="30536">
                  <c:v>2441.40625</c:v>
                </c:pt>
                <c:pt idx="30537">
                  <c:v>2438.9648399999987</c:v>
                </c:pt>
                <c:pt idx="30538">
                  <c:v>2441.40625</c:v>
                </c:pt>
                <c:pt idx="30539">
                  <c:v>2441.40625</c:v>
                </c:pt>
                <c:pt idx="30540">
                  <c:v>2438.9648399999987</c:v>
                </c:pt>
                <c:pt idx="30541">
                  <c:v>2438.9648399999987</c:v>
                </c:pt>
                <c:pt idx="30542">
                  <c:v>2438.9648399999987</c:v>
                </c:pt>
                <c:pt idx="30543">
                  <c:v>2438.9648399999987</c:v>
                </c:pt>
                <c:pt idx="30544">
                  <c:v>2438.9648399999987</c:v>
                </c:pt>
                <c:pt idx="30545">
                  <c:v>2438.9648399999987</c:v>
                </c:pt>
                <c:pt idx="30546">
                  <c:v>2438.9648399999987</c:v>
                </c:pt>
                <c:pt idx="30547">
                  <c:v>2438.9648399999987</c:v>
                </c:pt>
                <c:pt idx="30548">
                  <c:v>2438.9648399999987</c:v>
                </c:pt>
                <c:pt idx="30549">
                  <c:v>2438.9648399999987</c:v>
                </c:pt>
                <c:pt idx="30550">
                  <c:v>2438.9648399999987</c:v>
                </c:pt>
                <c:pt idx="30551">
                  <c:v>2441.40625</c:v>
                </c:pt>
                <c:pt idx="30552">
                  <c:v>2441.40625</c:v>
                </c:pt>
                <c:pt idx="30553">
                  <c:v>2438.9648399999987</c:v>
                </c:pt>
                <c:pt idx="30554">
                  <c:v>2438.9648399999987</c:v>
                </c:pt>
                <c:pt idx="30555">
                  <c:v>2438.9648399999987</c:v>
                </c:pt>
                <c:pt idx="30556">
                  <c:v>2438.9648399999987</c:v>
                </c:pt>
                <c:pt idx="30557">
                  <c:v>2438.9648399999987</c:v>
                </c:pt>
                <c:pt idx="30558">
                  <c:v>2438.9648399999987</c:v>
                </c:pt>
                <c:pt idx="30559">
                  <c:v>2438.9648399999987</c:v>
                </c:pt>
                <c:pt idx="30560">
                  <c:v>2438.9648399999987</c:v>
                </c:pt>
                <c:pt idx="30561">
                  <c:v>2438.9648399999987</c:v>
                </c:pt>
                <c:pt idx="30562">
                  <c:v>2441.40625</c:v>
                </c:pt>
                <c:pt idx="30563">
                  <c:v>2441.40625</c:v>
                </c:pt>
                <c:pt idx="30564">
                  <c:v>2441.40625</c:v>
                </c:pt>
                <c:pt idx="30565">
                  <c:v>2438.9648399999987</c:v>
                </c:pt>
                <c:pt idx="30566">
                  <c:v>2438.9648399999987</c:v>
                </c:pt>
                <c:pt idx="30567">
                  <c:v>2438.9648399999987</c:v>
                </c:pt>
                <c:pt idx="30568">
                  <c:v>2438.9648399999987</c:v>
                </c:pt>
                <c:pt idx="30569">
                  <c:v>2441.40625</c:v>
                </c:pt>
                <c:pt idx="30570">
                  <c:v>2441.40625</c:v>
                </c:pt>
                <c:pt idx="30571">
                  <c:v>2438.9648399999987</c:v>
                </c:pt>
                <c:pt idx="30572">
                  <c:v>2441.40625</c:v>
                </c:pt>
                <c:pt idx="30573">
                  <c:v>2441.40625</c:v>
                </c:pt>
                <c:pt idx="30574">
                  <c:v>2441.40625</c:v>
                </c:pt>
                <c:pt idx="30575">
                  <c:v>2438.9648399999987</c:v>
                </c:pt>
                <c:pt idx="30576">
                  <c:v>2438.9648399999987</c:v>
                </c:pt>
                <c:pt idx="30577">
                  <c:v>2441.40625</c:v>
                </c:pt>
                <c:pt idx="30578">
                  <c:v>2438.9648399999987</c:v>
                </c:pt>
                <c:pt idx="30579">
                  <c:v>2438.9648399999987</c:v>
                </c:pt>
                <c:pt idx="30580">
                  <c:v>2438.9648399999987</c:v>
                </c:pt>
                <c:pt idx="30581">
                  <c:v>2438.9648399999987</c:v>
                </c:pt>
                <c:pt idx="30582">
                  <c:v>2438.9648399999987</c:v>
                </c:pt>
                <c:pt idx="30583">
                  <c:v>2438.9648399999987</c:v>
                </c:pt>
                <c:pt idx="30584">
                  <c:v>2438.9648399999987</c:v>
                </c:pt>
                <c:pt idx="30585">
                  <c:v>2438.9648399999987</c:v>
                </c:pt>
                <c:pt idx="30586">
                  <c:v>2438.9648399999987</c:v>
                </c:pt>
                <c:pt idx="30587">
                  <c:v>2441.40625</c:v>
                </c:pt>
                <c:pt idx="30588">
                  <c:v>2438.9648399999987</c:v>
                </c:pt>
                <c:pt idx="30589">
                  <c:v>2438.9648399999987</c:v>
                </c:pt>
                <c:pt idx="30590">
                  <c:v>2438.9648399999987</c:v>
                </c:pt>
                <c:pt idx="30591">
                  <c:v>2438.9648399999987</c:v>
                </c:pt>
                <c:pt idx="30592">
                  <c:v>2438.9648399999987</c:v>
                </c:pt>
                <c:pt idx="30593">
                  <c:v>2441.40625</c:v>
                </c:pt>
                <c:pt idx="30594">
                  <c:v>2438.9648399999987</c:v>
                </c:pt>
                <c:pt idx="30595">
                  <c:v>2441.40625</c:v>
                </c:pt>
                <c:pt idx="30596">
                  <c:v>2438.9648399999987</c:v>
                </c:pt>
                <c:pt idx="30597">
                  <c:v>2438.9648399999987</c:v>
                </c:pt>
                <c:pt idx="30598">
                  <c:v>2438.9648399999987</c:v>
                </c:pt>
                <c:pt idx="30599">
                  <c:v>2438.9648399999987</c:v>
                </c:pt>
                <c:pt idx="30600">
                  <c:v>2441.40625</c:v>
                </c:pt>
                <c:pt idx="30601">
                  <c:v>2438.9648399999987</c:v>
                </c:pt>
                <c:pt idx="30602">
                  <c:v>2438.9648399999987</c:v>
                </c:pt>
                <c:pt idx="30603">
                  <c:v>2438.9648399999987</c:v>
                </c:pt>
                <c:pt idx="30604">
                  <c:v>2441.40625</c:v>
                </c:pt>
                <c:pt idx="30605">
                  <c:v>2441.40625</c:v>
                </c:pt>
                <c:pt idx="30606">
                  <c:v>2438.9648399999987</c:v>
                </c:pt>
                <c:pt idx="30607">
                  <c:v>2441.40625</c:v>
                </c:pt>
                <c:pt idx="30608">
                  <c:v>2438.9648399999987</c:v>
                </c:pt>
                <c:pt idx="30609">
                  <c:v>2441.40625</c:v>
                </c:pt>
                <c:pt idx="30610">
                  <c:v>2438.9648399999987</c:v>
                </c:pt>
                <c:pt idx="30611">
                  <c:v>2441.40625</c:v>
                </c:pt>
                <c:pt idx="30612">
                  <c:v>2438.9648399999987</c:v>
                </c:pt>
                <c:pt idx="30613">
                  <c:v>2441.40625</c:v>
                </c:pt>
                <c:pt idx="30614">
                  <c:v>2438.9648399999987</c:v>
                </c:pt>
                <c:pt idx="30615">
                  <c:v>2438.9648399999987</c:v>
                </c:pt>
                <c:pt idx="30616">
                  <c:v>2438.9648399999987</c:v>
                </c:pt>
                <c:pt idx="30617">
                  <c:v>2441.40625</c:v>
                </c:pt>
                <c:pt idx="30618">
                  <c:v>2438.9648399999987</c:v>
                </c:pt>
                <c:pt idx="30619">
                  <c:v>2438.9648399999987</c:v>
                </c:pt>
                <c:pt idx="30620">
                  <c:v>2438.9648399999987</c:v>
                </c:pt>
                <c:pt idx="30621">
                  <c:v>2438.9648399999987</c:v>
                </c:pt>
                <c:pt idx="30622">
                  <c:v>2438.9648399999987</c:v>
                </c:pt>
                <c:pt idx="30623">
                  <c:v>2441.40625</c:v>
                </c:pt>
                <c:pt idx="30624">
                  <c:v>2441.40625</c:v>
                </c:pt>
                <c:pt idx="30625">
                  <c:v>2441.40625</c:v>
                </c:pt>
                <c:pt idx="30626">
                  <c:v>2438.9648399999987</c:v>
                </c:pt>
                <c:pt idx="30627">
                  <c:v>2438.9648399999987</c:v>
                </c:pt>
                <c:pt idx="30628">
                  <c:v>2438.9648399999987</c:v>
                </c:pt>
                <c:pt idx="30629">
                  <c:v>2441.40625</c:v>
                </c:pt>
                <c:pt idx="30630">
                  <c:v>2438.9648399999987</c:v>
                </c:pt>
                <c:pt idx="30631">
                  <c:v>2441.40625</c:v>
                </c:pt>
                <c:pt idx="30632">
                  <c:v>2438.9648399999987</c:v>
                </c:pt>
                <c:pt idx="30633">
                  <c:v>2438.9648399999987</c:v>
                </c:pt>
                <c:pt idx="30634">
                  <c:v>2441.40625</c:v>
                </c:pt>
                <c:pt idx="30635">
                  <c:v>2438.9648399999987</c:v>
                </c:pt>
                <c:pt idx="30636">
                  <c:v>2438.9648399999987</c:v>
                </c:pt>
                <c:pt idx="30637">
                  <c:v>2438.9648399999987</c:v>
                </c:pt>
                <c:pt idx="30638">
                  <c:v>2438.9648399999987</c:v>
                </c:pt>
                <c:pt idx="30639">
                  <c:v>2438.9648399999987</c:v>
                </c:pt>
                <c:pt idx="30640">
                  <c:v>2438.9648399999987</c:v>
                </c:pt>
                <c:pt idx="30641">
                  <c:v>2438.9648399999987</c:v>
                </c:pt>
                <c:pt idx="30642">
                  <c:v>2441.40625</c:v>
                </c:pt>
                <c:pt idx="30643">
                  <c:v>2438.9648399999987</c:v>
                </c:pt>
                <c:pt idx="30644">
                  <c:v>2438.9648399999987</c:v>
                </c:pt>
                <c:pt idx="30645">
                  <c:v>2438.9648399999987</c:v>
                </c:pt>
                <c:pt idx="30646">
                  <c:v>2441.40625</c:v>
                </c:pt>
                <c:pt idx="30647">
                  <c:v>2438.9648399999987</c:v>
                </c:pt>
                <c:pt idx="30648">
                  <c:v>2441.40625</c:v>
                </c:pt>
                <c:pt idx="30649">
                  <c:v>2441.40625</c:v>
                </c:pt>
                <c:pt idx="30650">
                  <c:v>2438.9648399999987</c:v>
                </c:pt>
                <c:pt idx="30651">
                  <c:v>2438.9648399999987</c:v>
                </c:pt>
                <c:pt idx="30652">
                  <c:v>2438.9648399999987</c:v>
                </c:pt>
                <c:pt idx="30653">
                  <c:v>2441.40625</c:v>
                </c:pt>
                <c:pt idx="30654">
                  <c:v>2441.40625</c:v>
                </c:pt>
                <c:pt idx="30655">
                  <c:v>2438.9648399999987</c:v>
                </c:pt>
                <c:pt idx="30656">
                  <c:v>2441.40625</c:v>
                </c:pt>
                <c:pt idx="30657">
                  <c:v>2438.9648399999987</c:v>
                </c:pt>
                <c:pt idx="30658">
                  <c:v>2441.40625</c:v>
                </c:pt>
                <c:pt idx="30659">
                  <c:v>2438.9648399999987</c:v>
                </c:pt>
                <c:pt idx="30660">
                  <c:v>2438.9648399999987</c:v>
                </c:pt>
                <c:pt idx="30661">
                  <c:v>2441.40625</c:v>
                </c:pt>
                <c:pt idx="30662">
                  <c:v>2441.40625</c:v>
                </c:pt>
                <c:pt idx="30663">
                  <c:v>2438.9648399999987</c:v>
                </c:pt>
                <c:pt idx="30664">
                  <c:v>2441.40625</c:v>
                </c:pt>
                <c:pt idx="30665">
                  <c:v>2438.9648399999987</c:v>
                </c:pt>
                <c:pt idx="30666">
                  <c:v>2438.9648399999987</c:v>
                </c:pt>
                <c:pt idx="30667">
                  <c:v>2438.9648399999987</c:v>
                </c:pt>
                <c:pt idx="30668">
                  <c:v>2441.40625</c:v>
                </c:pt>
                <c:pt idx="30669">
                  <c:v>2441.40625</c:v>
                </c:pt>
                <c:pt idx="30670">
                  <c:v>2441.40625</c:v>
                </c:pt>
                <c:pt idx="30671">
                  <c:v>2438.9648399999987</c:v>
                </c:pt>
                <c:pt idx="30672">
                  <c:v>2441.40625</c:v>
                </c:pt>
                <c:pt idx="30673">
                  <c:v>2441.40625</c:v>
                </c:pt>
                <c:pt idx="30674">
                  <c:v>2438.9648399999987</c:v>
                </c:pt>
                <c:pt idx="30675">
                  <c:v>2438.9648399999987</c:v>
                </c:pt>
                <c:pt idx="30676">
                  <c:v>2441.40625</c:v>
                </c:pt>
                <c:pt idx="30677">
                  <c:v>2441.40625</c:v>
                </c:pt>
                <c:pt idx="30678">
                  <c:v>2441.40625</c:v>
                </c:pt>
                <c:pt idx="30679">
                  <c:v>2441.40625</c:v>
                </c:pt>
                <c:pt idx="30680">
                  <c:v>2438.9648399999987</c:v>
                </c:pt>
                <c:pt idx="30681">
                  <c:v>2438.9648399999987</c:v>
                </c:pt>
                <c:pt idx="30682">
                  <c:v>2438.9648399999987</c:v>
                </c:pt>
                <c:pt idx="30683">
                  <c:v>2438.9648399999987</c:v>
                </c:pt>
                <c:pt idx="30684">
                  <c:v>2441.40625</c:v>
                </c:pt>
                <c:pt idx="30685">
                  <c:v>2438.9648399999987</c:v>
                </c:pt>
                <c:pt idx="30686">
                  <c:v>2438.9648399999987</c:v>
                </c:pt>
                <c:pt idx="30687">
                  <c:v>2441.40625</c:v>
                </c:pt>
                <c:pt idx="30688">
                  <c:v>2441.40625</c:v>
                </c:pt>
                <c:pt idx="30689">
                  <c:v>2441.40625</c:v>
                </c:pt>
                <c:pt idx="30690">
                  <c:v>2438.9648399999987</c:v>
                </c:pt>
                <c:pt idx="30691">
                  <c:v>2441.40625</c:v>
                </c:pt>
                <c:pt idx="30692">
                  <c:v>2438.9648399999987</c:v>
                </c:pt>
                <c:pt idx="30693">
                  <c:v>2438.9648399999987</c:v>
                </c:pt>
                <c:pt idx="30694">
                  <c:v>2438.9648399999987</c:v>
                </c:pt>
                <c:pt idx="30695">
                  <c:v>2438.9648399999987</c:v>
                </c:pt>
                <c:pt idx="30696">
                  <c:v>2438.9648399999987</c:v>
                </c:pt>
                <c:pt idx="30697">
                  <c:v>2441.40625</c:v>
                </c:pt>
                <c:pt idx="30698">
                  <c:v>2441.40625</c:v>
                </c:pt>
                <c:pt idx="30699">
                  <c:v>2441.40625</c:v>
                </c:pt>
                <c:pt idx="30700">
                  <c:v>2438.9648399999987</c:v>
                </c:pt>
                <c:pt idx="30701">
                  <c:v>2438.9648399999987</c:v>
                </c:pt>
                <c:pt idx="30702">
                  <c:v>2441.40625</c:v>
                </c:pt>
                <c:pt idx="30703">
                  <c:v>2438.9648399999987</c:v>
                </c:pt>
                <c:pt idx="30704">
                  <c:v>2438.9648399999987</c:v>
                </c:pt>
                <c:pt idx="30705">
                  <c:v>2441.40625</c:v>
                </c:pt>
                <c:pt idx="30706">
                  <c:v>2438.9648399999987</c:v>
                </c:pt>
                <c:pt idx="30707">
                  <c:v>2438.9648399999987</c:v>
                </c:pt>
                <c:pt idx="30708">
                  <c:v>2438.9648399999987</c:v>
                </c:pt>
                <c:pt idx="30709">
                  <c:v>2438.9648399999987</c:v>
                </c:pt>
                <c:pt idx="30710">
                  <c:v>2438.9648399999987</c:v>
                </c:pt>
                <c:pt idx="30711">
                  <c:v>2438.9648399999987</c:v>
                </c:pt>
                <c:pt idx="30712">
                  <c:v>2441.40625</c:v>
                </c:pt>
                <c:pt idx="30713">
                  <c:v>2438.9648399999987</c:v>
                </c:pt>
                <c:pt idx="30714">
                  <c:v>2438.9648399999987</c:v>
                </c:pt>
                <c:pt idx="30715">
                  <c:v>2441.40625</c:v>
                </c:pt>
                <c:pt idx="30716">
                  <c:v>2438.9648399999987</c:v>
                </c:pt>
                <c:pt idx="30717">
                  <c:v>2438.9648399999987</c:v>
                </c:pt>
                <c:pt idx="30718">
                  <c:v>2441.40625</c:v>
                </c:pt>
                <c:pt idx="30719">
                  <c:v>2438.9648399999987</c:v>
                </c:pt>
                <c:pt idx="30720">
                  <c:v>2438.9648399999987</c:v>
                </c:pt>
                <c:pt idx="30721">
                  <c:v>2438.9648399999987</c:v>
                </c:pt>
                <c:pt idx="30722">
                  <c:v>2438.9648399999987</c:v>
                </c:pt>
                <c:pt idx="30723">
                  <c:v>2438.9648399999987</c:v>
                </c:pt>
                <c:pt idx="30724">
                  <c:v>2438.9648399999987</c:v>
                </c:pt>
                <c:pt idx="30725">
                  <c:v>2438.9648399999987</c:v>
                </c:pt>
                <c:pt idx="30726">
                  <c:v>2438.9648399999987</c:v>
                </c:pt>
                <c:pt idx="30727">
                  <c:v>2441.40625</c:v>
                </c:pt>
                <c:pt idx="30728">
                  <c:v>2438.9648399999987</c:v>
                </c:pt>
                <c:pt idx="30729">
                  <c:v>2438.9648399999987</c:v>
                </c:pt>
                <c:pt idx="30730">
                  <c:v>2441.40625</c:v>
                </c:pt>
                <c:pt idx="30731">
                  <c:v>2438.9648399999987</c:v>
                </c:pt>
                <c:pt idx="30732">
                  <c:v>2438.9648399999987</c:v>
                </c:pt>
                <c:pt idx="30733">
                  <c:v>2438.9648399999987</c:v>
                </c:pt>
                <c:pt idx="30734">
                  <c:v>2441.40625</c:v>
                </c:pt>
                <c:pt idx="30735">
                  <c:v>2438.9648399999987</c:v>
                </c:pt>
                <c:pt idx="30736">
                  <c:v>2438.9648399999987</c:v>
                </c:pt>
                <c:pt idx="30737">
                  <c:v>2438.9648399999987</c:v>
                </c:pt>
                <c:pt idx="30738">
                  <c:v>2438.9648399999987</c:v>
                </c:pt>
                <c:pt idx="30739">
                  <c:v>2438.9648399999987</c:v>
                </c:pt>
                <c:pt idx="30740">
                  <c:v>2438.9648399999987</c:v>
                </c:pt>
                <c:pt idx="30741">
                  <c:v>2441.40625</c:v>
                </c:pt>
                <c:pt idx="30742">
                  <c:v>2441.40625</c:v>
                </c:pt>
                <c:pt idx="30743">
                  <c:v>2438.9648399999987</c:v>
                </c:pt>
                <c:pt idx="30744">
                  <c:v>2438.9648399999987</c:v>
                </c:pt>
                <c:pt idx="30745">
                  <c:v>2441.40625</c:v>
                </c:pt>
                <c:pt idx="30746">
                  <c:v>2438.9648399999987</c:v>
                </c:pt>
                <c:pt idx="30747">
                  <c:v>2438.9648399999987</c:v>
                </c:pt>
                <c:pt idx="30748">
                  <c:v>2441.40625</c:v>
                </c:pt>
                <c:pt idx="30749">
                  <c:v>2441.40625</c:v>
                </c:pt>
                <c:pt idx="30750">
                  <c:v>2438.9648399999987</c:v>
                </c:pt>
                <c:pt idx="30751">
                  <c:v>2438.9648399999987</c:v>
                </c:pt>
                <c:pt idx="30752">
                  <c:v>2438.9648399999987</c:v>
                </c:pt>
                <c:pt idx="30753">
                  <c:v>2438.9648399999987</c:v>
                </c:pt>
                <c:pt idx="30754">
                  <c:v>2438.9648399999987</c:v>
                </c:pt>
                <c:pt idx="30755">
                  <c:v>2438.9648399999987</c:v>
                </c:pt>
                <c:pt idx="30756">
                  <c:v>2441.40625</c:v>
                </c:pt>
                <c:pt idx="30757">
                  <c:v>2438.9648399999987</c:v>
                </c:pt>
                <c:pt idx="30758">
                  <c:v>2441.40625</c:v>
                </c:pt>
                <c:pt idx="30759">
                  <c:v>2438.9648399999987</c:v>
                </c:pt>
                <c:pt idx="30760">
                  <c:v>2438.9648399999987</c:v>
                </c:pt>
                <c:pt idx="30761">
                  <c:v>2438.9648399999987</c:v>
                </c:pt>
                <c:pt idx="30762">
                  <c:v>2438.9648399999987</c:v>
                </c:pt>
                <c:pt idx="30763">
                  <c:v>2438.9648399999987</c:v>
                </c:pt>
                <c:pt idx="30764">
                  <c:v>2438.9648399999987</c:v>
                </c:pt>
                <c:pt idx="30765">
                  <c:v>2438.9648399999987</c:v>
                </c:pt>
                <c:pt idx="30766">
                  <c:v>2438.9648399999987</c:v>
                </c:pt>
                <c:pt idx="30767">
                  <c:v>2438.9648399999987</c:v>
                </c:pt>
                <c:pt idx="30768">
                  <c:v>2438.9648399999987</c:v>
                </c:pt>
                <c:pt idx="30769">
                  <c:v>2438.9648399999987</c:v>
                </c:pt>
                <c:pt idx="30770">
                  <c:v>2438.9648399999987</c:v>
                </c:pt>
                <c:pt idx="30771">
                  <c:v>2438.9648399999987</c:v>
                </c:pt>
                <c:pt idx="30772">
                  <c:v>2441.40625</c:v>
                </c:pt>
                <c:pt idx="30773">
                  <c:v>2438.9648399999987</c:v>
                </c:pt>
                <c:pt idx="30774">
                  <c:v>2438.9648399999987</c:v>
                </c:pt>
                <c:pt idx="30775">
                  <c:v>2438.9648399999987</c:v>
                </c:pt>
                <c:pt idx="30776">
                  <c:v>2441.40625</c:v>
                </c:pt>
                <c:pt idx="30777">
                  <c:v>2438.9648399999987</c:v>
                </c:pt>
                <c:pt idx="30778">
                  <c:v>2438.9648399999987</c:v>
                </c:pt>
                <c:pt idx="30779">
                  <c:v>2438.9648399999987</c:v>
                </c:pt>
                <c:pt idx="30780">
                  <c:v>2438.9648399999987</c:v>
                </c:pt>
                <c:pt idx="30781">
                  <c:v>2441.40625</c:v>
                </c:pt>
                <c:pt idx="30782">
                  <c:v>2441.40625</c:v>
                </c:pt>
                <c:pt idx="30783">
                  <c:v>2438.9648399999987</c:v>
                </c:pt>
                <c:pt idx="30784">
                  <c:v>2438.9648399999987</c:v>
                </c:pt>
                <c:pt idx="30785">
                  <c:v>2441.40625</c:v>
                </c:pt>
                <c:pt idx="30786">
                  <c:v>2438.9648399999987</c:v>
                </c:pt>
                <c:pt idx="30787">
                  <c:v>2438.9648399999987</c:v>
                </c:pt>
                <c:pt idx="30788">
                  <c:v>2438.9648399999987</c:v>
                </c:pt>
                <c:pt idx="30789">
                  <c:v>2438.9648399999987</c:v>
                </c:pt>
                <c:pt idx="30790">
                  <c:v>2438.9648399999987</c:v>
                </c:pt>
                <c:pt idx="30791">
                  <c:v>2438.9648399999987</c:v>
                </c:pt>
                <c:pt idx="30792">
                  <c:v>2441.40625</c:v>
                </c:pt>
                <c:pt idx="30793">
                  <c:v>2438.9648399999987</c:v>
                </c:pt>
                <c:pt idx="30794">
                  <c:v>2441.40625</c:v>
                </c:pt>
                <c:pt idx="30795">
                  <c:v>2438.9648399999987</c:v>
                </c:pt>
                <c:pt idx="30796">
                  <c:v>2438.9648399999987</c:v>
                </c:pt>
                <c:pt idx="30797">
                  <c:v>2441.40625</c:v>
                </c:pt>
                <c:pt idx="30798">
                  <c:v>2441.40625</c:v>
                </c:pt>
                <c:pt idx="30799">
                  <c:v>2441.40625</c:v>
                </c:pt>
                <c:pt idx="30800">
                  <c:v>2441.40625</c:v>
                </c:pt>
                <c:pt idx="30801">
                  <c:v>2438.9648399999987</c:v>
                </c:pt>
                <c:pt idx="30802">
                  <c:v>2441.40625</c:v>
                </c:pt>
                <c:pt idx="30803">
                  <c:v>2438.9648399999987</c:v>
                </c:pt>
                <c:pt idx="30804">
                  <c:v>2441.40625</c:v>
                </c:pt>
                <c:pt idx="30805">
                  <c:v>2438.9648399999987</c:v>
                </c:pt>
                <c:pt idx="30806">
                  <c:v>2438.9648399999987</c:v>
                </c:pt>
                <c:pt idx="30807">
                  <c:v>2441.40625</c:v>
                </c:pt>
                <c:pt idx="30808">
                  <c:v>2438.9648399999987</c:v>
                </c:pt>
                <c:pt idx="30809">
                  <c:v>2438.9648399999987</c:v>
                </c:pt>
                <c:pt idx="30810">
                  <c:v>2438.9648399999987</c:v>
                </c:pt>
                <c:pt idx="30811">
                  <c:v>2438.9648399999987</c:v>
                </c:pt>
                <c:pt idx="30812">
                  <c:v>2441.40625</c:v>
                </c:pt>
                <c:pt idx="30813">
                  <c:v>2438.9648399999987</c:v>
                </c:pt>
                <c:pt idx="30814">
                  <c:v>2438.9648399999987</c:v>
                </c:pt>
                <c:pt idx="30815">
                  <c:v>2438.9648399999987</c:v>
                </c:pt>
                <c:pt idx="30816">
                  <c:v>2438.9648399999987</c:v>
                </c:pt>
                <c:pt idx="30817">
                  <c:v>2441.40625</c:v>
                </c:pt>
                <c:pt idx="30818">
                  <c:v>2441.40625</c:v>
                </c:pt>
                <c:pt idx="30819">
                  <c:v>2438.9648399999987</c:v>
                </c:pt>
                <c:pt idx="30820">
                  <c:v>2438.9648399999987</c:v>
                </c:pt>
                <c:pt idx="30821">
                  <c:v>2438.9648399999987</c:v>
                </c:pt>
                <c:pt idx="30822">
                  <c:v>2441.40625</c:v>
                </c:pt>
                <c:pt idx="30823">
                  <c:v>2438.9648399999987</c:v>
                </c:pt>
                <c:pt idx="30824">
                  <c:v>2438.9648399999987</c:v>
                </c:pt>
                <c:pt idx="30825">
                  <c:v>2441.40625</c:v>
                </c:pt>
                <c:pt idx="30826">
                  <c:v>2438.9648399999987</c:v>
                </c:pt>
                <c:pt idx="30827">
                  <c:v>2438.9648399999987</c:v>
                </c:pt>
                <c:pt idx="30828">
                  <c:v>2438.9648399999987</c:v>
                </c:pt>
                <c:pt idx="30829">
                  <c:v>2438.9648399999987</c:v>
                </c:pt>
                <c:pt idx="30830">
                  <c:v>2438.9648399999987</c:v>
                </c:pt>
                <c:pt idx="30831">
                  <c:v>2438.9648399999987</c:v>
                </c:pt>
                <c:pt idx="30832">
                  <c:v>2441.40625</c:v>
                </c:pt>
                <c:pt idx="30833">
                  <c:v>2438.9648399999987</c:v>
                </c:pt>
                <c:pt idx="30834">
                  <c:v>2441.40625</c:v>
                </c:pt>
                <c:pt idx="30835">
                  <c:v>2438.9648399999987</c:v>
                </c:pt>
                <c:pt idx="30836">
                  <c:v>2438.9648399999987</c:v>
                </c:pt>
                <c:pt idx="30837">
                  <c:v>2438.9648399999987</c:v>
                </c:pt>
                <c:pt idx="30838">
                  <c:v>2438.9648399999987</c:v>
                </c:pt>
                <c:pt idx="30839">
                  <c:v>2438.9648399999987</c:v>
                </c:pt>
                <c:pt idx="30840">
                  <c:v>2438.9648399999987</c:v>
                </c:pt>
                <c:pt idx="30841">
                  <c:v>2438.9648399999987</c:v>
                </c:pt>
                <c:pt idx="30842">
                  <c:v>2438.9648399999987</c:v>
                </c:pt>
                <c:pt idx="30843">
                  <c:v>2438.9648399999987</c:v>
                </c:pt>
                <c:pt idx="30844">
                  <c:v>2438.9648399999987</c:v>
                </c:pt>
                <c:pt idx="30845">
                  <c:v>2438.9648399999987</c:v>
                </c:pt>
                <c:pt idx="30846">
                  <c:v>2438.9648399999987</c:v>
                </c:pt>
                <c:pt idx="30847">
                  <c:v>2438.9648399999987</c:v>
                </c:pt>
                <c:pt idx="30848">
                  <c:v>2441.40625</c:v>
                </c:pt>
                <c:pt idx="30849">
                  <c:v>2438.9648399999987</c:v>
                </c:pt>
                <c:pt idx="30850">
                  <c:v>2441.40625</c:v>
                </c:pt>
                <c:pt idx="30851">
                  <c:v>2438.9648399999987</c:v>
                </c:pt>
                <c:pt idx="30852">
                  <c:v>2438.9648399999987</c:v>
                </c:pt>
                <c:pt idx="30853">
                  <c:v>2438.9648399999987</c:v>
                </c:pt>
                <c:pt idx="30854">
                  <c:v>2441.40625</c:v>
                </c:pt>
                <c:pt idx="30855">
                  <c:v>2438.9648399999987</c:v>
                </c:pt>
                <c:pt idx="30856">
                  <c:v>2438.9648399999987</c:v>
                </c:pt>
                <c:pt idx="30857">
                  <c:v>2438.9648399999987</c:v>
                </c:pt>
                <c:pt idx="30858">
                  <c:v>2438.9648399999987</c:v>
                </c:pt>
                <c:pt idx="30859">
                  <c:v>2438.9648399999987</c:v>
                </c:pt>
                <c:pt idx="30860">
                  <c:v>2438.9648399999987</c:v>
                </c:pt>
                <c:pt idx="30861">
                  <c:v>2441.40625</c:v>
                </c:pt>
                <c:pt idx="30862">
                  <c:v>2441.40625</c:v>
                </c:pt>
                <c:pt idx="30863">
                  <c:v>2438.9648399999987</c:v>
                </c:pt>
                <c:pt idx="30864">
                  <c:v>2438.9648399999987</c:v>
                </c:pt>
                <c:pt idx="30865">
                  <c:v>2441.40625</c:v>
                </c:pt>
                <c:pt idx="30866">
                  <c:v>2441.40625</c:v>
                </c:pt>
                <c:pt idx="30867">
                  <c:v>2438.9648399999987</c:v>
                </c:pt>
                <c:pt idx="30868">
                  <c:v>2438.9648399999987</c:v>
                </c:pt>
                <c:pt idx="30869">
                  <c:v>2438.9648399999987</c:v>
                </c:pt>
                <c:pt idx="30870">
                  <c:v>2438.9648399999987</c:v>
                </c:pt>
                <c:pt idx="30871">
                  <c:v>2438.9648399999987</c:v>
                </c:pt>
                <c:pt idx="30872">
                  <c:v>2438.9648399999987</c:v>
                </c:pt>
                <c:pt idx="30873">
                  <c:v>2438.9648399999987</c:v>
                </c:pt>
                <c:pt idx="30874">
                  <c:v>2441.40625</c:v>
                </c:pt>
                <c:pt idx="30875">
                  <c:v>2438.9648399999987</c:v>
                </c:pt>
                <c:pt idx="30876">
                  <c:v>2438.9648399999987</c:v>
                </c:pt>
                <c:pt idx="30877">
                  <c:v>2438.9648399999987</c:v>
                </c:pt>
                <c:pt idx="30878">
                  <c:v>2441.40625</c:v>
                </c:pt>
                <c:pt idx="30879">
                  <c:v>2438.9648399999987</c:v>
                </c:pt>
                <c:pt idx="30880">
                  <c:v>2438.9648399999987</c:v>
                </c:pt>
                <c:pt idx="30881">
                  <c:v>2438.9648399999987</c:v>
                </c:pt>
                <c:pt idx="30882">
                  <c:v>2441.40625</c:v>
                </c:pt>
                <c:pt idx="30883">
                  <c:v>2438.9648399999987</c:v>
                </c:pt>
                <c:pt idx="30884">
                  <c:v>2438.9648399999987</c:v>
                </c:pt>
                <c:pt idx="30885">
                  <c:v>2438.9648399999987</c:v>
                </c:pt>
                <c:pt idx="30886">
                  <c:v>2438.9648399999987</c:v>
                </c:pt>
                <c:pt idx="30887">
                  <c:v>2438.9648399999987</c:v>
                </c:pt>
                <c:pt idx="30888">
                  <c:v>2438.9648399999987</c:v>
                </c:pt>
                <c:pt idx="30889">
                  <c:v>2441.40625</c:v>
                </c:pt>
                <c:pt idx="30890">
                  <c:v>2438.9648399999987</c:v>
                </c:pt>
                <c:pt idx="30891">
                  <c:v>2438.9648399999987</c:v>
                </c:pt>
                <c:pt idx="30892">
                  <c:v>2441.40625</c:v>
                </c:pt>
                <c:pt idx="30893">
                  <c:v>2438.9648399999987</c:v>
                </c:pt>
                <c:pt idx="30894">
                  <c:v>2441.40625</c:v>
                </c:pt>
                <c:pt idx="30895">
                  <c:v>2438.9648399999987</c:v>
                </c:pt>
                <c:pt idx="30896">
                  <c:v>2438.9648399999987</c:v>
                </c:pt>
                <c:pt idx="30897">
                  <c:v>2438.9648399999987</c:v>
                </c:pt>
                <c:pt idx="30898">
                  <c:v>2438.9648399999987</c:v>
                </c:pt>
                <c:pt idx="30899">
                  <c:v>2438.9648399999987</c:v>
                </c:pt>
                <c:pt idx="30900">
                  <c:v>2438.9648399999987</c:v>
                </c:pt>
                <c:pt idx="30901">
                  <c:v>2441.40625</c:v>
                </c:pt>
                <c:pt idx="30902">
                  <c:v>2438.9648399999987</c:v>
                </c:pt>
                <c:pt idx="30903">
                  <c:v>2438.9648399999987</c:v>
                </c:pt>
                <c:pt idx="30904">
                  <c:v>2438.9648399999987</c:v>
                </c:pt>
                <c:pt idx="30905">
                  <c:v>2438.9648399999987</c:v>
                </c:pt>
                <c:pt idx="30906">
                  <c:v>2438.9648399999987</c:v>
                </c:pt>
                <c:pt idx="30907">
                  <c:v>2438.9648399999987</c:v>
                </c:pt>
                <c:pt idx="30908">
                  <c:v>2441.40625</c:v>
                </c:pt>
                <c:pt idx="30909">
                  <c:v>2438.9648399999987</c:v>
                </c:pt>
                <c:pt idx="30910">
                  <c:v>2438.9648399999987</c:v>
                </c:pt>
                <c:pt idx="30911">
                  <c:v>2438.9648399999987</c:v>
                </c:pt>
                <c:pt idx="30912">
                  <c:v>2438.9648399999987</c:v>
                </c:pt>
                <c:pt idx="30913">
                  <c:v>2441.40625</c:v>
                </c:pt>
                <c:pt idx="30914">
                  <c:v>2438.9648399999987</c:v>
                </c:pt>
                <c:pt idx="30915">
                  <c:v>2438.9648399999987</c:v>
                </c:pt>
                <c:pt idx="30916">
                  <c:v>2438.9648399999987</c:v>
                </c:pt>
                <c:pt idx="30917">
                  <c:v>2438.9648399999987</c:v>
                </c:pt>
                <c:pt idx="30918">
                  <c:v>2438.9648399999987</c:v>
                </c:pt>
                <c:pt idx="30919">
                  <c:v>2438.9648399999987</c:v>
                </c:pt>
                <c:pt idx="30920">
                  <c:v>2438.9648399999987</c:v>
                </c:pt>
                <c:pt idx="30921">
                  <c:v>2438.9648399999987</c:v>
                </c:pt>
                <c:pt idx="30922">
                  <c:v>2441.40625</c:v>
                </c:pt>
                <c:pt idx="30923">
                  <c:v>2438.9648399999987</c:v>
                </c:pt>
                <c:pt idx="30924">
                  <c:v>2438.9648399999987</c:v>
                </c:pt>
                <c:pt idx="30925">
                  <c:v>2438.9648399999987</c:v>
                </c:pt>
                <c:pt idx="30926">
                  <c:v>2438.9648399999987</c:v>
                </c:pt>
                <c:pt idx="30927">
                  <c:v>2438.9648399999987</c:v>
                </c:pt>
                <c:pt idx="30928">
                  <c:v>2438.9648399999987</c:v>
                </c:pt>
                <c:pt idx="30929">
                  <c:v>2438.9648399999987</c:v>
                </c:pt>
                <c:pt idx="30930">
                  <c:v>2438.9648399999987</c:v>
                </c:pt>
                <c:pt idx="30931">
                  <c:v>2438.9648399999987</c:v>
                </c:pt>
                <c:pt idx="30932">
                  <c:v>2438.9648399999987</c:v>
                </c:pt>
                <c:pt idx="30933">
                  <c:v>2441.40625</c:v>
                </c:pt>
                <c:pt idx="30934">
                  <c:v>2438.9648399999987</c:v>
                </c:pt>
                <c:pt idx="30935">
                  <c:v>2438.9648399999987</c:v>
                </c:pt>
                <c:pt idx="30936">
                  <c:v>2438.9648399999987</c:v>
                </c:pt>
                <c:pt idx="30937">
                  <c:v>2438.9648399999987</c:v>
                </c:pt>
                <c:pt idx="30938">
                  <c:v>2438.9648399999987</c:v>
                </c:pt>
                <c:pt idx="30939">
                  <c:v>2438.9648399999987</c:v>
                </c:pt>
                <c:pt idx="30940">
                  <c:v>2438.9648399999987</c:v>
                </c:pt>
                <c:pt idx="30941">
                  <c:v>2438.9648399999987</c:v>
                </c:pt>
                <c:pt idx="30942">
                  <c:v>2441.40625</c:v>
                </c:pt>
                <c:pt idx="30943">
                  <c:v>2438.9648399999987</c:v>
                </c:pt>
                <c:pt idx="30944">
                  <c:v>2438.9648399999987</c:v>
                </c:pt>
                <c:pt idx="30945">
                  <c:v>2438.9648399999987</c:v>
                </c:pt>
                <c:pt idx="30946">
                  <c:v>2438.9648399999987</c:v>
                </c:pt>
                <c:pt idx="30947">
                  <c:v>2438.9648399999987</c:v>
                </c:pt>
                <c:pt idx="30948">
                  <c:v>2438.9648399999987</c:v>
                </c:pt>
                <c:pt idx="30949">
                  <c:v>2438.9648399999987</c:v>
                </c:pt>
                <c:pt idx="30950">
                  <c:v>2441.40625</c:v>
                </c:pt>
                <c:pt idx="30951">
                  <c:v>2438.9648399999987</c:v>
                </c:pt>
                <c:pt idx="30952">
                  <c:v>2438.9648399999987</c:v>
                </c:pt>
                <c:pt idx="30953">
                  <c:v>2441.40625</c:v>
                </c:pt>
                <c:pt idx="30954">
                  <c:v>2438.9648399999987</c:v>
                </c:pt>
                <c:pt idx="30955">
                  <c:v>2438.9648399999987</c:v>
                </c:pt>
                <c:pt idx="30956">
                  <c:v>2438.9648399999987</c:v>
                </c:pt>
                <c:pt idx="30957">
                  <c:v>2438.9648399999987</c:v>
                </c:pt>
                <c:pt idx="30958">
                  <c:v>2438.9648399999987</c:v>
                </c:pt>
                <c:pt idx="30959">
                  <c:v>2438.9648399999987</c:v>
                </c:pt>
                <c:pt idx="30960">
                  <c:v>2438.9648399999987</c:v>
                </c:pt>
                <c:pt idx="30961">
                  <c:v>2438.9648399999987</c:v>
                </c:pt>
                <c:pt idx="30962">
                  <c:v>2438.9648399999987</c:v>
                </c:pt>
                <c:pt idx="30963">
                  <c:v>2438.9648399999987</c:v>
                </c:pt>
                <c:pt idx="30964">
                  <c:v>2438.9648399999987</c:v>
                </c:pt>
                <c:pt idx="30965">
                  <c:v>2438.9648399999987</c:v>
                </c:pt>
                <c:pt idx="30966">
                  <c:v>2438.9648399999987</c:v>
                </c:pt>
                <c:pt idx="30967">
                  <c:v>2438.9648399999987</c:v>
                </c:pt>
                <c:pt idx="30968">
                  <c:v>2441.40625</c:v>
                </c:pt>
                <c:pt idx="30969">
                  <c:v>2438.9648399999987</c:v>
                </c:pt>
                <c:pt idx="30970">
                  <c:v>2438.9648399999987</c:v>
                </c:pt>
                <c:pt idx="30971">
                  <c:v>2441.40625</c:v>
                </c:pt>
                <c:pt idx="30972">
                  <c:v>2438.9648399999987</c:v>
                </c:pt>
                <c:pt idx="30973">
                  <c:v>2441.40625</c:v>
                </c:pt>
                <c:pt idx="30974">
                  <c:v>2438.9648399999987</c:v>
                </c:pt>
                <c:pt idx="30975">
                  <c:v>2438.9648399999987</c:v>
                </c:pt>
                <c:pt idx="30976">
                  <c:v>2441.40625</c:v>
                </c:pt>
                <c:pt idx="30977">
                  <c:v>2438.9648399999987</c:v>
                </c:pt>
                <c:pt idx="30978">
                  <c:v>2438.9648399999987</c:v>
                </c:pt>
                <c:pt idx="30979">
                  <c:v>2438.9648399999987</c:v>
                </c:pt>
                <c:pt idx="30980">
                  <c:v>2441.40625</c:v>
                </c:pt>
                <c:pt idx="30981">
                  <c:v>2438.9648399999987</c:v>
                </c:pt>
                <c:pt idx="30982">
                  <c:v>2438.9648399999987</c:v>
                </c:pt>
                <c:pt idx="30983">
                  <c:v>2438.9648399999987</c:v>
                </c:pt>
                <c:pt idx="30984">
                  <c:v>2438.9648399999987</c:v>
                </c:pt>
                <c:pt idx="30985">
                  <c:v>2438.9648399999987</c:v>
                </c:pt>
                <c:pt idx="30986">
                  <c:v>2438.9648399999987</c:v>
                </c:pt>
                <c:pt idx="30987">
                  <c:v>2438.9648399999987</c:v>
                </c:pt>
                <c:pt idx="30988">
                  <c:v>2438.9648399999987</c:v>
                </c:pt>
                <c:pt idx="30989">
                  <c:v>2441.40625</c:v>
                </c:pt>
                <c:pt idx="30990">
                  <c:v>2438.9648399999987</c:v>
                </c:pt>
                <c:pt idx="30991">
                  <c:v>2438.9648399999987</c:v>
                </c:pt>
                <c:pt idx="30992">
                  <c:v>2438.9648399999987</c:v>
                </c:pt>
                <c:pt idx="30993">
                  <c:v>2438.9648399999987</c:v>
                </c:pt>
                <c:pt idx="30994">
                  <c:v>2438.9648399999987</c:v>
                </c:pt>
                <c:pt idx="30995">
                  <c:v>2441.40625</c:v>
                </c:pt>
                <c:pt idx="30996">
                  <c:v>2438.9648399999987</c:v>
                </c:pt>
                <c:pt idx="30997">
                  <c:v>2438.9648399999987</c:v>
                </c:pt>
                <c:pt idx="30998">
                  <c:v>2438.9648399999987</c:v>
                </c:pt>
                <c:pt idx="30999">
                  <c:v>2438.9648399999987</c:v>
                </c:pt>
                <c:pt idx="31000">
                  <c:v>2441.40625</c:v>
                </c:pt>
                <c:pt idx="31001">
                  <c:v>2438.9648399999987</c:v>
                </c:pt>
                <c:pt idx="31002">
                  <c:v>2438.9648399999987</c:v>
                </c:pt>
                <c:pt idx="31003">
                  <c:v>2438.9648399999987</c:v>
                </c:pt>
                <c:pt idx="31004">
                  <c:v>2441.40625</c:v>
                </c:pt>
                <c:pt idx="31005">
                  <c:v>2441.40625</c:v>
                </c:pt>
                <c:pt idx="31006">
                  <c:v>2441.40625</c:v>
                </c:pt>
                <c:pt idx="31007">
                  <c:v>2438.9648399999987</c:v>
                </c:pt>
                <c:pt idx="31008">
                  <c:v>2438.9648399999987</c:v>
                </c:pt>
                <c:pt idx="31009">
                  <c:v>2441.40625</c:v>
                </c:pt>
                <c:pt idx="31010">
                  <c:v>2438.9648399999987</c:v>
                </c:pt>
                <c:pt idx="31011">
                  <c:v>2438.9648399999987</c:v>
                </c:pt>
                <c:pt idx="31012">
                  <c:v>2438.9648399999987</c:v>
                </c:pt>
                <c:pt idx="31013">
                  <c:v>2438.9648399999987</c:v>
                </c:pt>
                <c:pt idx="31014">
                  <c:v>2438.9648399999987</c:v>
                </c:pt>
                <c:pt idx="31015">
                  <c:v>2438.9648399999987</c:v>
                </c:pt>
                <c:pt idx="31016">
                  <c:v>2438.9648399999987</c:v>
                </c:pt>
                <c:pt idx="31017">
                  <c:v>2438.9648399999987</c:v>
                </c:pt>
                <c:pt idx="31018">
                  <c:v>2438.9648399999987</c:v>
                </c:pt>
                <c:pt idx="31019">
                  <c:v>2441.40625</c:v>
                </c:pt>
                <c:pt idx="31020">
                  <c:v>2438.9648399999987</c:v>
                </c:pt>
                <c:pt idx="31021">
                  <c:v>2438.9648399999987</c:v>
                </c:pt>
                <c:pt idx="31022">
                  <c:v>2438.9648399999987</c:v>
                </c:pt>
                <c:pt idx="31023">
                  <c:v>2438.9648399999987</c:v>
                </c:pt>
                <c:pt idx="31024">
                  <c:v>2438.9648399999987</c:v>
                </c:pt>
                <c:pt idx="31025">
                  <c:v>2438.9648399999987</c:v>
                </c:pt>
                <c:pt idx="31026">
                  <c:v>2441.40625</c:v>
                </c:pt>
                <c:pt idx="31027">
                  <c:v>2438.9648399999987</c:v>
                </c:pt>
                <c:pt idx="31028">
                  <c:v>2438.9648399999987</c:v>
                </c:pt>
                <c:pt idx="31029">
                  <c:v>2438.9648399999987</c:v>
                </c:pt>
                <c:pt idx="31030">
                  <c:v>2438.9648399999987</c:v>
                </c:pt>
                <c:pt idx="31031">
                  <c:v>2441.40625</c:v>
                </c:pt>
                <c:pt idx="31032">
                  <c:v>2441.40625</c:v>
                </c:pt>
                <c:pt idx="31033">
                  <c:v>2438.9648399999987</c:v>
                </c:pt>
                <c:pt idx="31034">
                  <c:v>2438.9648399999987</c:v>
                </c:pt>
                <c:pt idx="31035">
                  <c:v>2438.9648399999987</c:v>
                </c:pt>
                <c:pt idx="31036">
                  <c:v>2438.9648399999987</c:v>
                </c:pt>
                <c:pt idx="31037">
                  <c:v>2441.40625</c:v>
                </c:pt>
                <c:pt idx="31038">
                  <c:v>2438.9648399999987</c:v>
                </c:pt>
                <c:pt idx="31039">
                  <c:v>2438.9648399999987</c:v>
                </c:pt>
                <c:pt idx="31040">
                  <c:v>2438.9648399999987</c:v>
                </c:pt>
                <c:pt idx="31041">
                  <c:v>2438.9648399999987</c:v>
                </c:pt>
                <c:pt idx="31042">
                  <c:v>2438.9648399999987</c:v>
                </c:pt>
                <c:pt idx="31043">
                  <c:v>2441.40625</c:v>
                </c:pt>
                <c:pt idx="31044">
                  <c:v>2438.9648399999987</c:v>
                </c:pt>
                <c:pt idx="31045">
                  <c:v>2438.9648399999987</c:v>
                </c:pt>
                <c:pt idx="31046">
                  <c:v>2438.9648399999987</c:v>
                </c:pt>
                <c:pt idx="31047">
                  <c:v>2441.40625</c:v>
                </c:pt>
                <c:pt idx="31048">
                  <c:v>2438.9648399999987</c:v>
                </c:pt>
                <c:pt idx="31049">
                  <c:v>2438.9648399999987</c:v>
                </c:pt>
                <c:pt idx="31050">
                  <c:v>2438.9648399999987</c:v>
                </c:pt>
                <c:pt idx="31051">
                  <c:v>2438.9648399999987</c:v>
                </c:pt>
                <c:pt idx="31052">
                  <c:v>2438.9648399999987</c:v>
                </c:pt>
                <c:pt idx="31053">
                  <c:v>2438.9648399999987</c:v>
                </c:pt>
                <c:pt idx="31054">
                  <c:v>2438.9648399999987</c:v>
                </c:pt>
                <c:pt idx="31055">
                  <c:v>2438.9648399999987</c:v>
                </c:pt>
                <c:pt idx="31056">
                  <c:v>2441.40625</c:v>
                </c:pt>
                <c:pt idx="31057">
                  <c:v>2438.9648399999987</c:v>
                </c:pt>
                <c:pt idx="31058">
                  <c:v>2438.9648399999987</c:v>
                </c:pt>
                <c:pt idx="31059">
                  <c:v>2438.9648399999987</c:v>
                </c:pt>
                <c:pt idx="31060">
                  <c:v>2441.40625</c:v>
                </c:pt>
                <c:pt idx="31061">
                  <c:v>2438.9648399999987</c:v>
                </c:pt>
                <c:pt idx="31062">
                  <c:v>2438.9648399999987</c:v>
                </c:pt>
                <c:pt idx="31063">
                  <c:v>2438.9648399999987</c:v>
                </c:pt>
                <c:pt idx="31064">
                  <c:v>2438.9648399999987</c:v>
                </c:pt>
                <c:pt idx="31065">
                  <c:v>2438.9648399999987</c:v>
                </c:pt>
                <c:pt idx="31066">
                  <c:v>2438.9648399999987</c:v>
                </c:pt>
                <c:pt idx="31067">
                  <c:v>2441.40625</c:v>
                </c:pt>
                <c:pt idx="31068">
                  <c:v>2438.9648399999987</c:v>
                </c:pt>
                <c:pt idx="31069">
                  <c:v>2438.9648399999987</c:v>
                </c:pt>
                <c:pt idx="31070">
                  <c:v>2438.9648399999987</c:v>
                </c:pt>
                <c:pt idx="31071">
                  <c:v>2438.9648399999987</c:v>
                </c:pt>
                <c:pt idx="31072">
                  <c:v>2438.9648399999987</c:v>
                </c:pt>
                <c:pt idx="31073">
                  <c:v>2438.9648399999987</c:v>
                </c:pt>
                <c:pt idx="31074">
                  <c:v>2438.9648399999987</c:v>
                </c:pt>
                <c:pt idx="31075">
                  <c:v>2438.9648399999987</c:v>
                </c:pt>
                <c:pt idx="31076">
                  <c:v>2438.9648399999987</c:v>
                </c:pt>
                <c:pt idx="31077">
                  <c:v>2441.40625</c:v>
                </c:pt>
                <c:pt idx="31078">
                  <c:v>2438.9648399999987</c:v>
                </c:pt>
                <c:pt idx="31079">
                  <c:v>2438.9648399999987</c:v>
                </c:pt>
                <c:pt idx="31080">
                  <c:v>2438.9648399999987</c:v>
                </c:pt>
                <c:pt idx="31081">
                  <c:v>2438.9648399999987</c:v>
                </c:pt>
                <c:pt idx="31082">
                  <c:v>2438.9648399999987</c:v>
                </c:pt>
                <c:pt idx="31083">
                  <c:v>2438.9648399999987</c:v>
                </c:pt>
                <c:pt idx="31084">
                  <c:v>2438.9648399999987</c:v>
                </c:pt>
                <c:pt idx="31085">
                  <c:v>2438.9648399999987</c:v>
                </c:pt>
                <c:pt idx="31086">
                  <c:v>2438.9648399999987</c:v>
                </c:pt>
                <c:pt idx="31087">
                  <c:v>2438.9648399999987</c:v>
                </c:pt>
                <c:pt idx="31088">
                  <c:v>2438.9648399999987</c:v>
                </c:pt>
                <c:pt idx="31089">
                  <c:v>2438.9648399999987</c:v>
                </c:pt>
                <c:pt idx="31090">
                  <c:v>2438.9648399999987</c:v>
                </c:pt>
                <c:pt idx="31091">
                  <c:v>2441.40625</c:v>
                </c:pt>
                <c:pt idx="31092">
                  <c:v>2441.40625</c:v>
                </c:pt>
                <c:pt idx="31093">
                  <c:v>2438.9648399999987</c:v>
                </c:pt>
                <c:pt idx="31094">
                  <c:v>2438.9648399999987</c:v>
                </c:pt>
                <c:pt idx="31095">
                  <c:v>2438.9648399999987</c:v>
                </c:pt>
                <c:pt idx="31096">
                  <c:v>2438.9648399999987</c:v>
                </c:pt>
                <c:pt idx="31097">
                  <c:v>2438.9648399999987</c:v>
                </c:pt>
                <c:pt idx="31098">
                  <c:v>2438.9648399999987</c:v>
                </c:pt>
                <c:pt idx="31099">
                  <c:v>2438.9648399999987</c:v>
                </c:pt>
                <c:pt idx="31100">
                  <c:v>2438.9648399999987</c:v>
                </c:pt>
                <c:pt idx="31101">
                  <c:v>2441.40625</c:v>
                </c:pt>
                <c:pt idx="31102">
                  <c:v>2438.9648399999987</c:v>
                </c:pt>
                <c:pt idx="31103">
                  <c:v>2441.40625</c:v>
                </c:pt>
                <c:pt idx="31104">
                  <c:v>2438.9648399999987</c:v>
                </c:pt>
                <c:pt idx="31105">
                  <c:v>2438.9648399999987</c:v>
                </c:pt>
                <c:pt idx="31106">
                  <c:v>2438.9648399999987</c:v>
                </c:pt>
                <c:pt idx="31107">
                  <c:v>2438.9648399999987</c:v>
                </c:pt>
                <c:pt idx="31108">
                  <c:v>2438.9648399999987</c:v>
                </c:pt>
                <c:pt idx="31109">
                  <c:v>2438.9648399999987</c:v>
                </c:pt>
                <c:pt idx="31110">
                  <c:v>2441.40625</c:v>
                </c:pt>
                <c:pt idx="31111">
                  <c:v>2441.40625</c:v>
                </c:pt>
                <c:pt idx="31112">
                  <c:v>2438.9648399999987</c:v>
                </c:pt>
                <c:pt idx="31113">
                  <c:v>2438.9648399999987</c:v>
                </c:pt>
                <c:pt idx="31114">
                  <c:v>2438.9648399999987</c:v>
                </c:pt>
                <c:pt idx="31115">
                  <c:v>2438.9648399999987</c:v>
                </c:pt>
                <c:pt idx="31116">
                  <c:v>2438.9648399999987</c:v>
                </c:pt>
                <c:pt idx="31117">
                  <c:v>2438.9648399999987</c:v>
                </c:pt>
                <c:pt idx="31118">
                  <c:v>2438.9648399999987</c:v>
                </c:pt>
                <c:pt idx="31119">
                  <c:v>2438.9648399999987</c:v>
                </c:pt>
                <c:pt idx="31120">
                  <c:v>2438.9648399999987</c:v>
                </c:pt>
                <c:pt idx="31121">
                  <c:v>2438.9648399999987</c:v>
                </c:pt>
                <c:pt idx="31122">
                  <c:v>2441.40625</c:v>
                </c:pt>
                <c:pt idx="31123">
                  <c:v>2438.9648399999987</c:v>
                </c:pt>
                <c:pt idx="31124">
                  <c:v>2438.9648399999987</c:v>
                </c:pt>
                <c:pt idx="31125">
                  <c:v>2438.9648399999987</c:v>
                </c:pt>
                <c:pt idx="31126">
                  <c:v>2438.9648399999987</c:v>
                </c:pt>
                <c:pt idx="31127">
                  <c:v>2438.9648399999987</c:v>
                </c:pt>
                <c:pt idx="31128">
                  <c:v>2441.40625</c:v>
                </c:pt>
                <c:pt idx="31129">
                  <c:v>2438.9648399999987</c:v>
                </c:pt>
                <c:pt idx="31130">
                  <c:v>2438.9648399999987</c:v>
                </c:pt>
                <c:pt idx="31131">
                  <c:v>2438.9648399999987</c:v>
                </c:pt>
                <c:pt idx="31132">
                  <c:v>2438.9648399999987</c:v>
                </c:pt>
                <c:pt idx="31133">
                  <c:v>2438.9648399999987</c:v>
                </c:pt>
                <c:pt idx="31134">
                  <c:v>2438.9648399999987</c:v>
                </c:pt>
                <c:pt idx="31135">
                  <c:v>2438.9648399999987</c:v>
                </c:pt>
                <c:pt idx="31136">
                  <c:v>2438.9648399999987</c:v>
                </c:pt>
                <c:pt idx="31137">
                  <c:v>2438.9648399999987</c:v>
                </c:pt>
                <c:pt idx="31138">
                  <c:v>2438.9648399999987</c:v>
                </c:pt>
                <c:pt idx="31139">
                  <c:v>2438.9648399999987</c:v>
                </c:pt>
                <c:pt idx="31140">
                  <c:v>2441.40625</c:v>
                </c:pt>
                <c:pt idx="31141">
                  <c:v>2438.9648399999987</c:v>
                </c:pt>
                <c:pt idx="31142">
                  <c:v>2438.9648399999987</c:v>
                </c:pt>
                <c:pt idx="31143">
                  <c:v>2438.9648399999987</c:v>
                </c:pt>
                <c:pt idx="31144">
                  <c:v>2438.9648399999987</c:v>
                </c:pt>
                <c:pt idx="31145">
                  <c:v>2438.9648399999987</c:v>
                </c:pt>
                <c:pt idx="31146">
                  <c:v>2438.9648399999987</c:v>
                </c:pt>
                <c:pt idx="31147">
                  <c:v>2438.9648399999987</c:v>
                </c:pt>
                <c:pt idx="31148">
                  <c:v>2438.9648399999987</c:v>
                </c:pt>
                <c:pt idx="31149">
                  <c:v>2438.9648399999987</c:v>
                </c:pt>
                <c:pt idx="31150">
                  <c:v>2438.9648399999987</c:v>
                </c:pt>
                <c:pt idx="31151">
                  <c:v>2438.9648399999987</c:v>
                </c:pt>
                <c:pt idx="31152">
                  <c:v>2438.9648399999987</c:v>
                </c:pt>
                <c:pt idx="31153">
                  <c:v>2438.9648399999987</c:v>
                </c:pt>
                <c:pt idx="31154">
                  <c:v>2438.9648399999987</c:v>
                </c:pt>
                <c:pt idx="31155">
                  <c:v>2438.9648399999987</c:v>
                </c:pt>
                <c:pt idx="31156">
                  <c:v>2438.9648399999987</c:v>
                </c:pt>
                <c:pt idx="31157">
                  <c:v>2438.9648399999987</c:v>
                </c:pt>
                <c:pt idx="31158">
                  <c:v>2438.9648399999987</c:v>
                </c:pt>
                <c:pt idx="31159">
                  <c:v>2438.9648399999987</c:v>
                </c:pt>
                <c:pt idx="31160">
                  <c:v>2438.9648399999987</c:v>
                </c:pt>
                <c:pt idx="31161">
                  <c:v>2438.9648399999987</c:v>
                </c:pt>
                <c:pt idx="31162">
                  <c:v>2438.9648399999987</c:v>
                </c:pt>
                <c:pt idx="31163">
                  <c:v>2438.9648399999987</c:v>
                </c:pt>
                <c:pt idx="31164">
                  <c:v>2438.9648399999987</c:v>
                </c:pt>
                <c:pt idx="31165">
                  <c:v>2438.9648399999987</c:v>
                </c:pt>
                <c:pt idx="31166">
                  <c:v>2441.40625</c:v>
                </c:pt>
                <c:pt idx="31167">
                  <c:v>2438.9648399999987</c:v>
                </c:pt>
                <c:pt idx="31168">
                  <c:v>2438.9648399999987</c:v>
                </c:pt>
                <c:pt idx="31169">
                  <c:v>2438.9648399999987</c:v>
                </c:pt>
                <c:pt idx="31170">
                  <c:v>2438.9648399999987</c:v>
                </c:pt>
                <c:pt idx="31171">
                  <c:v>2441.40625</c:v>
                </c:pt>
                <c:pt idx="31172">
                  <c:v>2438.9648399999987</c:v>
                </c:pt>
                <c:pt idx="31173">
                  <c:v>2438.9648399999987</c:v>
                </c:pt>
                <c:pt idx="31174">
                  <c:v>2441.40625</c:v>
                </c:pt>
                <c:pt idx="31175">
                  <c:v>2438.9648399999987</c:v>
                </c:pt>
                <c:pt idx="31176">
                  <c:v>2441.40625</c:v>
                </c:pt>
                <c:pt idx="31177">
                  <c:v>2438.9648399999987</c:v>
                </c:pt>
                <c:pt idx="31178">
                  <c:v>2438.9648399999987</c:v>
                </c:pt>
                <c:pt idx="31179">
                  <c:v>2438.9648399999987</c:v>
                </c:pt>
                <c:pt idx="31180">
                  <c:v>2438.9648399999987</c:v>
                </c:pt>
                <c:pt idx="31181">
                  <c:v>2438.9648399999987</c:v>
                </c:pt>
                <c:pt idx="31182">
                  <c:v>2438.9648399999987</c:v>
                </c:pt>
                <c:pt idx="31183">
                  <c:v>2438.9648399999987</c:v>
                </c:pt>
                <c:pt idx="31184">
                  <c:v>2441.40625</c:v>
                </c:pt>
                <c:pt idx="31185">
                  <c:v>2441.40625</c:v>
                </c:pt>
                <c:pt idx="31186">
                  <c:v>2438.9648399999987</c:v>
                </c:pt>
                <c:pt idx="31187">
                  <c:v>2438.9648399999987</c:v>
                </c:pt>
                <c:pt idx="31188">
                  <c:v>2438.9648399999987</c:v>
                </c:pt>
                <c:pt idx="31189">
                  <c:v>2438.9648399999987</c:v>
                </c:pt>
                <c:pt idx="31190">
                  <c:v>2438.9648399999987</c:v>
                </c:pt>
                <c:pt idx="31191">
                  <c:v>2438.9648399999987</c:v>
                </c:pt>
                <c:pt idx="31192">
                  <c:v>2438.9648399999987</c:v>
                </c:pt>
                <c:pt idx="31193">
                  <c:v>2438.9648399999987</c:v>
                </c:pt>
                <c:pt idx="31194">
                  <c:v>2438.9648399999987</c:v>
                </c:pt>
                <c:pt idx="31195">
                  <c:v>2441.40625</c:v>
                </c:pt>
                <c:pt idx="31196">
                  <c:v>2438.9648399999987</c:v>
                </c:pt>
                <c:pt idx="31197">
                  <c:v>2438.9648399999987</c:v>
                </c:pt>
                <c:pt idx="31198">
                  <c:v>2438.9648399999987</c:v>
                </c:pt>
                <c:pt idx="31199">
                  <c:v>2441.40625</c:v>
                </c:pt>
                <c:pt idx="31200">
                  <c:v>2438.9648399999987</c:v>
                </c:pt>
                <c:pt idx="31201">
                  <c:v>2438.9648399999987</c:v>
                </c:pt>
                <c:pt idx="31202">
                  <c:v>2441.40625</c:v>
                </c:pt>
                <c:pt idx="31203">
                  <c:v>2438.9648399999987</c:v>
                </c:pt>
                <c:pt idx="31204">
                  <c:v>2438.9648399999987</c:v>
                </c:pt>
                <c:pt idx="31205">
                  <c:v>2438.9648399999987</c:v>
                </c:pt>
                <c:pt idx="31206">
                  <c:v>2438.9648399999987</c:v>
                </c:pt>
                <c:pt idx="31207">
                  <c:v>2438.9648399999987</c:v>
                </c:pt>
                <c:pt idx="31208">
                  <c:v>2441.40625</c:v>
                </c:pt>
                <c:pt idx="31209">
                  <c:v>2441.40625</c:v>
                </c:pt>
                <c:pt idx="31210">
                  <c:v>2438.9648399999987</c:v>
                </c:pt>
                <c:pt idx="31211">
                  <c:v>2438.9648399999987</c:v>
                </c:pt>
                <c:pt idx="31212">
                  <c:v>2438.9648399999987</c:v>
                </c:pt>
                <c:pt idx="31213">
                  <c:v>2441.40625</c:v>
                </c:pt>
                <c:pt idx="31214">
                  <c:v>2438.9648399999987</c:v>
                </c:pt>
                <c:pt idx="31215">
                  <c:v>2438.9648399999987</c:v>
                </c:pt>
                <c:pt idx="31216">
                  <c:v>2438.9648399999987</c:v>
                </c:pt>
                <c:pt idx="31217">
                  <c:v>2438.9648399999987</c:v>
                </c:pt>
                <c:pt idx="31218">
                  <c:v>2438.9648399999987</c:v>
                </c:pt>
                <c:pt idx="31219">
                  <c:v>2438.9648399999987</c:v>
                </c:pt>
                <c:pt idx="31220">
                  <c:v>2438.9648399999987</c:v>
                </c:pt>
                <c:pt idx="31221">
                  <c:v>2441.40625</c:v>
                </c:pt>
                <c:pt idx="31222">
                  <c:v>2438.9648399999987</c:v>
                </c:pt>
                <c:pt idx="31223">
                  <c:v>2438.9648399999987</c:v>
                </c:pt>
                <c:pt idx="31224">
                  <c:v>2438.9648399999987</c:v>
                </c:pt>
                <c:pt idx="31225">
                  <c:v>2438.9648399999987</c:v>
                </c:pt>
                <c:pt idx="31226">
                  <c:v>2438.9648399999987</c:v>
                </c:pt>
                <c:pt idx="31227">
                  <c:v>2441.40625</c:v>
                </c:pt>
                <c:pt idx="31228">
                  <c:v>2438.9648399999987</c:v>
                </c:pt>
                <c:pt idx="31229">
                  <c:v>2438.9648399999987</c:v>
                </c:pt>
                <c:pt idx="31230">
                  <c:v>2438.9648399999987</c:v>
                </c:pt>
                <c:pt idx="31231">
                  <c:v>2438.9648399999987</c:v>
                </c:pt>
                <c:pt idx="31232">
                  <c:v>2438.9648399999987</c:v>
                </c:pt>
                <c:pt idx="31233">
                  <c:v>2438.9648399999987</c:v>
                </c:pt>
                <c:pt idx="31234">
                  <c:v>2438.9648399999987</c:v>
                </c:pt>
                <c:pt idx="31235">
                  <c:v>2438.9648399999987</c:v>
                </c:pt>
                <c:pt idx="31236">
                  <c:v>2438.9648399999987</c:v>
                </c:pt>
                <c:pt idx="31237">
                  <c:v>2438.9648399999987</c:v>
                </c:pt>
                <c:pt idx="31238">
                  <c:v>2441.40625</c:v>
                </c:pt>
                <c:pt idx="31239">
                  <c:v>2441.40625</c:v>
                </c:pt>
                <c:pt idx="31240">
                  <c:v>2438.9648399999987</c:v>
                </c:pt>
                <c:pt idx="31241">
                  <c:v>2438.9648399999987</c:v>
                </c:pt>
                <c:pt idx="31242">
                  <c:v>2438.9648399999987</c:v>
                </c:pt>
                <c:pt idx="31243">
                  <c:v>2438.9648399999987</c:v>
                </c:pt>
                <c:pt idx="31244">
                  <c:v>2438.9648399999987</c:v>
                </c:pt>
                <c:pt idx="31245">
                  <c:v>2438.9648399999987</c:v>
                </c:pt>
                <c:pt idx="31246">
                  <c:v>2438.9648399999987</c:v>
                </c:pt>
                <c:pt idx="31247">
                  <c:v>2438.9648399999987</c:v>
                </c:pt>
                <c:pt idx="31248">
                  <c:v>2438.9648399999987</c:v>
                </c:pt>
                <c:pt idx="31249">
                  <c:v>2438.9648399999987</c:v>
                </c:pt>
                <c:pt idx="31250">
                  <c:v>2438.9648399999987</c:v>
                </c:pt>
                <c:pt idx="31251">
                  <c:v>2438.9648399999987</c:v>
                </c:pt>
                <c:pt idx="31252">
                  <c:v>2438.9648399999987</c:v>
                </c:pt>
                <c:pt idx="31253">
                  <c:v>2438.9648399999987</c:v>
                </c:pt>
                <c:pt idx="31254">
                  <c:v>2438.9648399999987</c:v>
                </c:pt>
                <c:pt idx="31255">
                  <c:v>2438.9648399999987</c:v>
                </c:pt>
                <c:pt idx="31256">
                  <c:v>2438.9648399999987</c:v>
                </c:pt>
                <c:pt idx="31257">
                  <c:v>2441.40625</c:v>
                </c:pt>
                <c:pt idx="31258">
                  <c:v>2438.9648399999987</c:v>
                </c:pt>
                <c:pt idx="31259">
                  <c:v>2438.9648399999987</c:v>
                </c:pt>
                <c:pt idx="31260">
                  <c:v>2438.9648399999987</c:v>
                </c:pt>
                <c:pt idx="31261">
                  <c:v>2441.40625</c:v>
                </c:pt>
                <c:pt idx="31262">
                  <c:v>2438.9648399999987</c:v>
                </c:pt>
                <c:pt idx="31263">
                  <c:v>2438.9648399999987</c:v>
                </c:pt>
                <c:pt idx="31264">
                  <c:v>2438.9648399999987</c:v>
                </c:pt>
                <c:pt idx="31265">
                  <c:v>2438.9648399999987</c:v>
                </c:pt>
                <c:pt idx="31266">
                  <c:v>2438.9648399999987</c:v>
                </c:pt>
                <c:pt idx="31267">
                  <c:v>2438.9648399999987</c:v>
                </c:pt>
                <c:pt idx="31268">
                  <c:v>2438.9648399999987</c:v>
                </c:pt>
                <c:pt idx="31269">
                  <c:v>2438.9648399999987</c:v>
                </c:pt>
                <c:pt idx="31270">
                  <c:v>2438.9648399999987</c:v>
                </c:pt>
                <c:pt idx="31271">
                  <c:v>2438.9648399999987</c:v>
                </c:pt>
                <c:pt idx="31272">
                  <c:v>2438.9648399999987</c:v>
                </c:pt>
                <c:pt idx="31273">
                  <c:v>2438.9648399999987</c:v>
                </c:pt>
                <c:pt idx="31274">
                  <c:v>2438.9648399999987</c:v>
                </c:pt>
                <c:pt idx="31275">
                  <c:v>2438.9648399999987</c:v>
                </c:pt>
                <c:pt idx="31276">
                  <c:v>2438.9648399999987</c:v>
                </c:pt>
                <c:pt idx="31277">
                  <c:v>2438.9648399999987</c:v>
                </c:pt>
                <c:pt idx="31278">
                  <c:v>2441.40625</c:v>
                </c:pt>
                <c:pt idx="31279">
                  <c:v>2438.9648399999987</c:v>
                </c:pt>
                <c:pt idx="31280">
                  <c:v>2438.9648399999987</c:v>
                </c:pt>
                <c:pt idx="31281">
                  <c:v>2438.9648399999987</c:v>
                </c:pt>
                <c:pt idx="31282">
                  <c:v>2438.9648399999987</c:v>
                </c:pt>
                <c:pt idx="31283">
                  <c:v>2438.9648399999987</c:v>
                </c:pt>
                <c:pt idx="31284">
                  <c:v>2438.9648399999987</c:v>
                </c:pt>
                <c:pt idx="31285">
                  <c:v>2441.40625</c:v>
                </c:pt>
                <c:pt idx="31286">
                  <c:v>2438.9648399999987</c:v>
                </c:pt>
                <c:pt idx="31287">
                  <c:v>2438.9648399999987</c:v>
                </c:pt>
                <c:pt idx="31288">
                  <c:v>2438.9648399999987</c:v>
                </c:pt>
                <c:pt idx="31289">
                  <c:v>2438.9648399999987</c:v>
                </c:pt>
                <c:pt idx="31290">
                  <c:v>2438.9648399999987</c:v>
                </c:pt>
                <c:pt idx="31291">
                  <c:v>2438.9648399999987</c:v>
                </c:pt>
                <c:pt idx="31292">
                  <c:v>2438.9648399999987</c:v>
                </c:pt>
                <c:pt idx="31293">
                  <c:v>2438.9648399999987</c:v>
                </c:pt>
                <c:pt idx="31294">
                  <c:v>2438.9648399999987</c:v>
                </c:pt>
                <c:pt idx="31295">
                  <c:v>2438.9648399999987</c:v>
                </c:pt>
                <c:pt idx="31296">
                  <c:v>2438.9648399999987</c:v>
                </c:pt>
                <c:pt idx="31297">
                  <c:v>2438.9648399999987</c:v>
                </c:pt>
                <c:pt idx="31298">
                  <c:v>2438.9648399999987</c:v>
                </c:pt>
                <c:pt idx="31299">
                  <c:v>2438.9648399999987</c:v>
                </c:pt>
                <c:pt idx="31300">
                  <c:v>2438.9648399999987</c:v>
                </c:pt>
                <c:pt idx="31301">
                  <c:v>2438.9648399999987</c:v>
                </c:pt>
                <c:pt idx="31302">
                  <c:v>2438.9648399999987</c:v>
                </c:pt>
                <c:pt idx="31303">
                  <c:v>2441.40625</c:v>
                </c:pt>
                <c:pt idx="31304">
                  <c:v>2438.9648399999987</c:v>
                </c:pt>
                <c:pt idx="31305">
                  <c:v>2441.40625</c:v>
                </c:pt>
                <c:pt idx="31306">
                  <c:v>2441.40625</c:v>
                </c:pt>
                <c:pt idx="31307">
                  <c:v>2438.9648399999987</c:v>
                </c:pt>
                <c:pt idx="31308">
                  <c:v>2441.40625</c:v>
                </c:pt>
                <c:pt idx="31309">
                  <c:v>2438.9648399999987</c:v>
                </c:pt>
                <c:pt idx="31310">
                  <c:v>2441.40625</c:v>
                </c:pt>
                <c:pt idx="31311">
                  <c:v>2438.9648399999987</c:v>
                </c:pt>
                <c:pt idx="31312">
                  <c:v>2441.40625</c:v>
                </c:pt>
                <c:pt idx="31313">
                  <c:v>2438.9648399999987</c:v>
                </c:pt>
                <c:pt idx="31314">
                  <c:v>2438.9648399999987</c:v>
                </c:pt>
                <c:pt idx="31315">
                  <c:v>2438.9648399999987</c:v>
                </c:pt>
                <c:pt idx="31316">
                  <c:v>2438.9648399999987</c:v>
                </c:pt>
                <c:pt idx="31317">
                  <c:v>2438.9648399999987</c:v>
                </c:pt>
                <c:pt idx="31318">
                  <c:v>2438.9648399999987</c:v>
                </c:pt>
                <c:pt idx="31319">
                  <c:v>2438.9648399999987</c:v>
                </c:pt>
                <c:pt idx="31320">
                  <c:v>2438.9648399999987</c:v>
                </c:pt>
                <c:pt idx="31321">
                  <c:v>2438.9648399999987</c:v>
                </c:pt>
                <c:pt idx="31322">
                  <c:v>2438.9648399999987</c:v>
                </c:pt>
                <c:pt idx="31323">
                  <c:v>2441.40625</c:v>
                </c:pt>
                <c:pt idx="31324">
                  <c:v>2438.9648399999987</c:v>
                </c:pt>
                <c:pt idx="31325">
                  <c:v>2438.9648399999987</c:v>
                </c:pt>
                <c:pt idx="31326">
                  <c:v>2438.9648399999987</c:v>
                </c:pt>
                <c:pt idx="31327">
                  <c:v>2438.9648399999987</c:v>
                </c:pt>
                <c:pt idx="31328">
                  <c:v>2438.9648399999987</c:v>
                </c:pt>
                <c:pt idx="31329">
                  <c:v>2438.9648399999987</c:v>
                </c:pt>
                <c:pt idx="31330">
                  <c:v>2438.9648399999987</c:v>
                </c:pt>
                <c:pt idx="31331">
                  <c:v>2441.40625</c:v>
                </c:pt>
                <c:pt idx="31332">
                  <c:v>2438.9648399999987</c:v>
                </c:pt>
                <c:pt idx="31333">
                  <c:v>2438.9648399999987</c:v>
                </c:pt>
                <c:pt idx="31334">
                  <c:v>2438.9648399999987</c:v>
                </c:pt>
                <c:pt idx="31335">
                  <c:v>2441.40625</c:v>
                </c:pt>
                <c:pt idx="31336">
                  <c:v>2438.9648399999987</c:v>
                </c:pt>
                <c:pt idx="31337">
                  <c:v>2438.9648399999987</c:v>
                </c:pt>
                <c:pt idx="31338">
                  <c:v>2438.9648399999987</c:v>
                </c:pt>
                <c:pt idx="31339">
                  <c:v>2438.9648399999987</c:v>
                </c:pt>
                <c:pt idx="31340">
                  <c:v>2438.9648399999987</c:v>
                </c:pt>
                <c:pt idx="31341">
                  <c:v>2438.9648399999987</c:v>
                </c:pt>
                <c:pt idx="31342">
                  <c:v>2438.9648399999987</c:v>
                </c:pt>
                <c:pt idx="31343">
                  <c:v>2438.9648399999987</c:v>
                </c:pt>
                <c:pt idx="31344">
                  <c:v>2441.40625</c:v>
                </c:pt>
                <c:pt idx="31345">
                  <c:v>2438.9648399999987</c:v>
                </c:pt>
                <c:pt idx="31346">
                  <c:v>2438.9648399999987</c:v>
                </c:pt>
                <c:pt idx="31347">
                  <c:v>2438.9648399999987</c:v>
                </c:pt>
                <c:pt idx="31348">
                  <c:v>2438.9648399999987</c:v>
                </c:pt>
                <c:pt idx="31349">
                  <c:v>2438.9648399999987</c:v>
                </c:pt>
                <c:pt idx="31350">
                  <c:v>2438.9648399999987</c:v>
                </c:pt>
                <c:pt idx="31351">
                  <c:v>2438.9648399999987</c:v>
                </c:pt>
                <c:pt idx="31352">
                  <c:v>2438.9648399999987</c:v>
                </c:pt>
                <c:pt idx="31353">
                  <c:v>2438.9648399999987</c:v>
                </c:pt>
                <c:pt idx="31354">
                  <c:v>2441.40625</c:v>
                </c:pt>
                <c:pt idx="31355">
                  <c:v>2438.9648399999987</c:v>
                </c:pt>
                <c:pt idx="31356">
                  <c:v>2438.9648399999987</c:v>
                </c:pt>
                <c:pt idx="31357">
                  <c:v>2438.9648399999987</c:v>
                </c:pt>
                <c:pt idx="31358">
                  <c:v>2438.9648399999987</c:v>
                </c:pt>
                <c:pt idx="31359">
                  <c:v>2438.9648399999987</c:v>
                </c:pt>
                <c:pt idx="31360">
                  <c:v>2438.9648399999987</c:v>
                </c:pt>
                <c:pt idx="31361">
                  <c:v>2438.9648399999987</c:v>
                </c:pt>
                <c:pt idx="31362">
                  <c:v>2438.9648399999987</c:v>
                </c:pt>
                <c:pt idx="31363">
                  <c:v>2438.9648399999987</c:v>
                </c:pt>
                <c:pt idx="31364">
                  <c:v>2438.9648399999987</c:v>
                </c:pt>
                <c:pt idx="31365">
                  <c:v>2438.9648399999987</c:v>
                </c:pt>
                <c:pt idx="31366">
                  <c:v>2438.9648399999987</c:v>
                </c:pt>
                <c:pt idx="31367">
                  <c:v>2438.9648399999987</c:v>
                </c:pt>
                <c:pt idx="31368">
                  <c:v>2438.9648399999987</c:v>
                </c:pt>
                <c:pt idx="31369">
                  <c:v>2438.9648399999987</c:v>
                </c:pt>
                <c:pt idx="31370">
                  <c:v>2438.9648399999987</c:v>
                </c:pt>
                <c:pt idx="31371">
                  <c:v>2441.40625</c:v>
                </c:pt>
                <c:pt idx="31372">
                  <c:v>2438.9648399999987</c:v>
                </c:pt>
                <c:pt idx="31373">
                  <c:v>2438.9648399999987</c:v>
                </c:pt>
                <c:pt idx="31374">
                  <c:v>2438.9648399999987</c:v>
                </c:pt>
                <c:pt idx="31375">
                  <c:v>2441.40625</c:v>
                </c:pt>
                <c:pt idx="31376">
                  <c:v>2438.9648399999987</c:v>
                </c:pt>
                <c:pt idx="31377">
                  <c:v>2438.9648399999987</c:v>
                </c:pt>
                <c:pt idx="31378">
                  <c:v>2441.40625</c:v>
                </c:pt>
                <c:pt idx="31379">
                  <c:v>2438.9648399999987</c:v>
                </c:pt>
                <c:pt idx="31380">
                  <c:v>2438.9648399999987</c:v>
                </c:pt>
                <c:pt idx="31381">
                  <c:v>2438.9648399999987</c:v>
                </c:pt>
                <c:pt idx="31382">
                  <c:v>2438.9648399999987</c:v>
                </c:pt>
                <c:pt idx="31383">
                  <c:v>2438.9648399999987</c:v>
                </c:pt>
                <c:pt idx="31384">
                  <c:v>2441.40625</c:v>
                </c:pt>
                <c:pt idx="31385">
                  <c:v>2438.9648399999987</c:v>
                </c:pt>
                <c:pt idx="31386">
                  <c:v>2438.9648399999987</c:v>
                </c:pt>
                <c:pt idx="31387">
                  <c:v>2441.40625</c:v>
                </c:pt>
                <c:pt idx="31388">
                  <c:v>2438.9648399999987</c:v>
                </c:pt>
                <c:pt idx="31389">
                  <c:v>2438.9648399999987</c:v>
                </c:pt>
                <c:pt idx="31390">
                  <c:v>2438.9648399999987</c:v>
                </c:pt>
                <c:pt idx="31391">
                  <c:v>2438.9648399999987</c:v>
                </c:pt>
                <c:pt idx="31392">
                  <c:v>2438.9648399999987</c:v>
                </c:pt>
                <c:pt idx="31393">
                  <c:v>2438.9648399999987</c:v>
                </c:pt>
                <c:pt idx="31394">
                  <c:v>2438.9648399999987</c:v>
                </c:pt>
                <c:pt idx="31395">
                  <c:v>2441.40625</c:v>
                </c:pt>
                <c:pt idx="31396">
                  <c:v>2441.40625</c:v>
                </c:pt>
                <c:pt idx="31397">
                  <c:v>2438.9648399999987</c:v>
                </c:pt>
                <c:pt idx="31398">
                  <c:v>2438.9648399999987</c:v>
                </c:pt>
                <c:pt idx="31399">
                  <c:v>2438.9648399999987</c:v>
                </c:pt>
                <c:pt idx="31400">
                  <c:v>2441.40625</c:v>
                </c:pt>
                <c:pt idx="31401">
                  <c:v>2438.9648399999987</c:v>
                </c:pt>
                <c:pt idx="31402">
                  <c:v>2438.9648399999987</c:v>
                </c:pt>
                <c:pt idx="31403">
                  <c:v>2438.9648399999987</c:v>
                </c:pt>
                <c:pt idx="31404">
                  <c:v>2438.9648399999987</c:v>
                </c:pt>
                <c:pt idx="31405">
                  <c:v>2438.9648399999987</c:v>
                </c:pt>
                <c:pt idx="31406">
                  <c:v>2438.9648399999987</c:v>
                </c:pt>
                <c:pt idx="31407">
                  <c:v>2438.9648399999987</c:v>
                </c:pt>
                <c:pt idx="31408">
                  <c:v>2438.9648399999987</c:v>
                </c:pt>
                <c:pt idx="31409">
                  <c:v>2441.40625</c:v>
                </c:pt>
                <c:pt idx="31410">
                  <c:v>2441.40625</c:v>
                </c:pt>
                <c:pt idx="31411">
                  <c:v>2438.9648399999987</c:v>
                </c:pt>
                <c:pt idx="31412">
                  <c:v>2438.9648399999987</c:v>
                </c:pt>
                <c:pt idx="31413">
                  <c:v>2438.9648399999987</c:v>
                </c:pt>
                <c:pt idx="31414">
                  <c:v>2438.9648399999987</c:v>
                </c:pt>
                <c:pt idx="31415">
                  <c:v>2438.9648399999987</c:v>
                </c:pt>
                <c:pt idx="31416">
                  <c:v>2438.9648399999987</c:v>
                </c:pt>
                <c:pt idx="31417">
                  <c:v>2441.40625</c:v>
                </c:pt>
                <c:pt idx="31418">
                  <c:v>2438.9648399999987</c:v>
                </c:pt>
                <c:pt idx="31419">
                  <c:v>2441.40625</c:v>
                </c:pt>
                <c:pt idx="31420">
                  <c:v>2438.9648399999987</c:v>
                </c:pt>
                <c:pt idx="31421">
                  <c:v>2438.9648399999987</c:v>
                </c:pt>
                <c:pt idx="31422">
                  <c:v>2438.9648399999987</c:v>
                </c:pt>
                <c:pt idx="31423">
                  <c:v>2438.9648399999987</c:v>
                </c:pt>
                <c:pt idx="31424">
                  <c:v>2438.9648399999987</c:v>
                </c:pt>
                <c:pt idx="31425">
                  <c:v>2438.9648399999987</c:v>
                </c:pt>
                <c:pt idx="31426">
                  <c:v>2438.9648399999987</c:v>
                </c:pt>
                <c:pt idx="31427">
                  <c:v>2441.40625</c:v>
                </c:pt>
                <c:pt idx="31428">
                  <c:v>2438.9648399999987</c:v>
                </c:pt>
                <c:pt idx="31429">
                  <c:v>2438.9648399999987</c:v>
                </c:pt>
                <c:pt idx="31430">
                  <c:v>2438.9648399999987</c:v>
                </c:pt>
                <c:pt idx="31431">
                  <c:v>2438.9648399999987</c:v>
                </c:pt>
                <c:pt idx="31432">
                  <c:v>2438.9648399999987</c:v>
                </c:pt>
                <c:pt idx="31433">
                  <c:v>2438.9648399999987</c:v>
                </c:pt>
                <c:pt idx="31434">
                  <c:v>2438.9648399999987</c:v>
                </c:pt>
                <c:pt idx="31435">
                  <c:v>2438.9648399999987</c:v>
                </c:pt>
                <c:pt idx="31436">
                  <c:v>2438.9648399999987</c:v>
                </c:pt>
                <c:pt idx="31437">
                  <c:v>2438.9648399999987</c:v>
                </c:pt>
                <c:pt idx="31438">
                  <c:v>2438.9648399999987</c:v>
                </c:pt>
                <c:pt idx="31439">
                  <c:v>2438.9648399999987</c:v>
                </c:pt>
                <c:pt idx="31440">
                  <c:v>2438.9648399999987</c:v>
                </c:pt>
                <c:pt idx="31441">
                  <c:v>2438.9648399999987</c:v>
                </c:pt>
                <c:pt idx="31442">
                  <c:v>2438.9648399999987</c:v>
                </c:pt>
                <c:pt idx="31443">
                  <c:v>2438.9648399999987</c:v>
                </c:pt>
                <c:pt idx="31444">
                  <c:v>2438.9648399999987</c:v>
                </c:pt>
                <c:pt idx="31445">
                  <c:v>2438.9648399999987</c:v>
                </c:pt>
                <c:pt idx="31446">
                  <c:v>2436.5234399999999</c:v>
                </c:pt>
                <c:pt idx="31447">
                  <c:v>2438.9648399999987</c:v>
                </c:pt>
                <c:pt idx="31448">
                  <c:v>2438.9648399999987</c:v>
                </c:pt>
                <c:pt idx="31449">
                  <c:v>2438.9648399999987</c:v>
                </c:pt>
                <c:pt idx="31450">
                  <c:v>2438.9648399999987</c:v>
                </c:pt>
                <c:pt idx="31451">
                  <c:v>2438.9648399999987</c:v>
                </c:pt>
                <c:pt idx="31452">
                  <c:v>2438.9648399999987</c:v>
                </c:pt>
                <c:pt idx="31453">
                  <c:v>2438.9648399999987</c:v>
                </c:pt>
                <c:pt idx="31454">
                  <c:v>2438.9648399999987</c:v>
                </c:pt>
                <c:pt idx="31455">
                  <c:v>2438.9648399999987</c:v>
                </c:pt>
                <c:pt idx="31456">
                  <c:v>2441.40625</c:v>
                </c:pt>
                <c:pt idx="31457">
                  <c:v>2438.9648399999987</c:v>
                </c:pt>
                <c:pt idx="31458">
                  <c:v>2438.9648399999987</c:v>
                </c:pt>
                <c:pt idx="31459">
                  <c:v>2438.9648399999987</c:v>
                </c:pt>
                <c:pt idx="31460">
                  <c:v>2438.9648399999987</c:v>
                </c:pt>
                <c:pt idx="31461">
                  <c:v>2438.9648399999987</c:v>
                </c:pt>
                <c:pt idx="31462">
                  <c:v>2438.9648399999987</c:v>
                </c:pt>
                <c:pt idx="31463">
                  <c:v>2438.9648399999987</c:v>
                </c:pt>
                <c:pt idx="31464">
                  <c:v>2438.9648399999987</c:v>
                </c:pt>
                <c:pt idx="31465">
                  <c:v>2438.9648399999987</c:v>
                </c:pt>
                <c:pt idx="31466">
                  <c:v>2441.40625</c:v>
                </c:pt>
                <c:pt idx="31467">
                  <c:v>2438.9648399999987</c:v>
                </c:pt>
                <c:pt idx="31468">
                  <c:v>2438.9648399999987</c:v>
                </c:pt>
                <c:pt idx="31469">
                  <c:v>2441.40625</c:v>
                </c:pt>
                <c:pt idx="31470">
                  <c:v>2438.9648399999987</c:v>
                </c:pt>
                <c:pt idx="31471">
                  <c:v>2441.40625</c:v>
                </c:pt>
                <c:pt idx="31472">
                  <c:v>2438.9648399999987</c:v>
                </c:pt>
                <c:pt idx="31473">
                  <c:v>2438.9648399999987</c:v>
                </c:pt>
                <c:pt idx="31474">
                  <c:v>2438.9648399999987</c:v>
                </c:pt>
                <c:pt idx="31475">
                  <c:v>2438.9648399999987</c:v>
                </c:pt>
                <c:pt idx="31476">
                  <c:v>2441.40625</c:v>
                </c:pt>
                <c:pt idx="31477">
                  <c:v>2438.9648399999987</c:v>
                </c:pt>
                <c:pt idx="31478">
                  <c:v>2438.9648399999987</c:v>
                </c:pt>
                <c:pt idx="31479">
                  <c:v>2438.9648399999987</c:v>
                </c:pt>
                <c:pt idx="31480">
                  <c:v>2438.9648399999987</c:v>
                </c:pt>
                <c:pt idx="31481">
                  <c:v>2438.9648399999987</c:v>
                </c:pt>
                <c:pt idx="31482">
                  <c:v>2441.40625</c:v>
                </c:pt>
                <c:pt idx="31483">
                  <c:v>2438.9648399999987</c:v>
                </c:pt>
                <c:pt idx="31484">
                  <c:v>2438.9648399999987</c:v>
                </c:pt>
                <c:pt idx="31485">
                  <c:v>2438.9648399999987</c:v>
                </c:pt>
                <c:pt idx="31486">
                  <c:v>2438.9648399999987</c:v>
                </c:pt>
                <c:pt idx="31487">
                  <c:v>2438.9648399999987</c:v>
                </c:pt>
                <c:pt idx="31488">
                  <c:v>2438.9648399999987</c:v>
                </c:pt>
                <c:pt idx="31489">
                  <c:v>2438.9648399999987</c:v>
                </c:pt>
                <c:pt idx="31490">
                  <c:v>2438.9648399999987</c:v>
                </c:pt>
                <c:pt idx="31491">
                  <c:v>2438.9648399999987</c:v>
                </c:pt>
                <c:pt idx="31492">
                  <c:v>2438.9648399999987</c:v>
                </c:pt>
                <c:pt idx="31493">
                  <c:v>2438.9648399999987</c:v>
                </c:pt>
                <c:pt idx="31494">
                  <c:v>2438.9648399999987</c:v>
                </c:pt>
                <c:pt idx="31495">
                  <c:v>2438.9648399999987</c:v>
                </c:pt>
                <c:pt idx="31496">
                  <c:v>2438.9648399999987</c:v>
                </c:pt>
                <c:pt idx="31497">
                  <c:v>2438.9648399999987</c:v>
                </c:pt>
                <c:pt idx="31498">
                  <c:v>2438.9648399999987</c:v>
                </c:pt>
                <c:pt idx="31499">
                  <c:v>2438.9648399999987</c:v>
                </c:pt>
                <c:pt idx="31500">
                  <c:v>2441.40625</c:v>
                </c:pt>
                <c:pt idx="31501">
                  <c:v>2438.9648399999987</c:v>
                </c:pt>
                <c:pt idx="31502">
                  <c:v>2438.9648399999987</c:v>
                </c:pt>
                <c:pt idx="31503">
                  <c:v>2438.9648399999987</c:v>
                </c:pt>
                <c:pt idx="31504">
                  <c:v>2438.9648399999987</c:v>
                </c:pt>
                <c:pt idx="31505">
                  <c:v>2438.9648399999987</c:v>
                </c:pt>
                <c:pt idx="31506">
                  <c:v>2438.9648399999987</c:v>
                </c:pt>
                <c:pt idx="31507">
                  <c:v>2438.9648399999987</c:v>
                </c:pt>
                <c:pt idx="31508">
                  <c:v>2438.9648399999987</c:v>
                </c:pt>
                <c:pt idx="31509">
                  <c:v>2438.9648399999987</c:v>
                </c:pt>
                <c:pt idx="31510">
                  <c:v>2438.9648399999987</c:v>
                </c:pt>
                <c:pt idx="31511">
                  <c:v>2438.9648399999987</c:v>
                </c:pt>
                <c:pt idx="31512">
                  <c:v>2438.9648399999987</c:v>
                </c:pt>
                <c:pt idx="31513">
                  <c:v>2438.9648399999987</c:v>
                </c:pt>
                <c:pt idx="31514">
                  <c:v>2438.9648399999987</c:v>
                </c:pt>
                <c:pt idx="31515">
                  <c:v>2438.9648399999987</c:v>
                </c:pt>
                <c:pt idx="31516">
                  <c:v>2438.9648399999987</c:v>
                </c:pt>
                <c:pt idx="31517">
                  <c:v>2438.9648399999987</c:v>
                </c:pt>
                <c:pt idx="31518">
                  <c:v>2438.9648399999987</c:v>
                </c:pt>
                <c:pt idx="31519">
                  <c:v>2438.9648399999987</c:v>
                </c:pt>
                <c:pt idx="31520">
                  <c:v>2438.9648399999987</c:v>
                </c:pt>
                <c:pt idx="31521">
                  <c:v>2438.9648399999987</c:v>
                </c:pt>
                <c:pt idx="31522">
                  <c:v>2438.9648399999987</c:v>
                </c:pt>
                <c:pt idx="31523">
                  <c:v>2438.9648399999987</c:v>
                </c:pt>
                <c:pt idx="31524">
                  <c:v>2438.9648399999987</c:v>
                </c:pt>
                <c:pt idx="31525">
                  <c:v>2438.9648399999987</c:v>
                </c:pt>
                <c:pt idx="31526">
                  <c:v>2441.40625</c:v>
                </c:pt>
                <c:pt idx="31527">
                  <c:v>2438.9648399999987</c:v>
                </c:pt>
                <c:pt idx="31528">
                  <c:v>2438.9648399999987</c:v>
                </c:pt>
                <c:pt idx="31529">
                  <c:v>2438.9648399999987</c:v>
                </c:pt>
                <c:pt idx="31530">
                  <c:v>2438.9648399999987</c:v>
                </c:pt>
                <c:pt idx="31531">
                  <c:v>2438.9648399999987</c:v>
                </c:pt>
                <c:pt idx="31532">
                  <c:v>2438.9648399999987</c:v>
                </c:pt>
                <c:pt idx="31533">
                  <c:v>2438.9648399999987</c:v>
                </c:pt>
                <c:pt idx="31534">
                  <c:v>2438.9648399999987</c:v>
                </c:pt>
                <c:pt idx="31535">
                  <c:v>2438.9648399999987</c:v>
                </c:pt>
                <c:pt idx="31536">
                  <c:v>2438.9648399999987</c:v>
                </c:pt>
                <c:pt idx="31537">
                  <c:v>2438.9648399999987</c:v>
                </c:pt>
                <c:pt idx="31538">
                  <c:v>2438.9648399999987</c:v>
                </c:pt>
                <c:pt idx="31539">
                  <c:v>2438.9648399999987</c:v>
                </c:pt>
                <c:pt idx="31540">
                  <c:v>2438.9648399999987</c:v>
                </c:pt>
                <c:pt idx="31541">
                  <c:v>2438.9648399999987</c:v>
                </c:pt>
                <c:pt idx="31542">
                  <c:v>2438.9648399999987</c:v>
                </c:pt>
                <c:pt idx="31543">
                  <c:v>2441.40625</c:v>
                </c:pt>
                <c:pt idx="31544">
                  <c:v>2438.9648399999987</c:v>
                </c:pt>
                <c:pt idx="31545">
                  <c:v>2438.9648399999987</c:v>
                </c:pt>
                <c:pt idx="31546">
                  <c:v>2438.9648399999987</c:v>
                </c:pt>
                <c:pt idx="31547">
                  <c:v>2438.9648399999987</c:v>
                </c:pt>
                <c:pt idx="31548">
                  <c:v>2438.9648399999987</c:v>
                </c:pt>
                <c:pt idx="31549">
                  <c:v>2438.9648399999987</c:v>
                </c:pt>
                <c:pt idx="31550">
                  <c:v>2438.9648399999987</c:v>
                </c:pt>
                <c:pt idx="31551">
                  <c:v>2438.9648399999987</c:v>
                </c:pt>
                <c:pt idx="31552">
                  <c:v>2438.9648399999987</c:v>
                </c:pt>
                <c:pt idx="31553">
                  <c:v>2438.9648399999987</c:v>
                </c:pt>
                <c:pt idx="31554">
                  <c:v>2438.9648399999987</c:v>
                </c:pt>
                <c:pt idx="31555">
                  <c:v>2438.9648399999987</c:v>
                </c:pt>
                <c:pt idx="31556">
                  <c:v>2438.9648399999987</c:v>
                </c:pt>
                <c:pt idx="31557">
                  <c:v>2438.9648399999987</c:v>
                </c:pt>
                <c:pt idx="31558">
                  <c:v>2441.40625</c:v>
                </c:pt>
                <c:pt idx="31559">
                  <c:v>2438.9648399999987</c:v>
                </c:pt>
                <c:pt idx="31560">
                  <c:v>2438.9648399999987</c:v>
                </c:pt>
                <c:pt idx="31561">
                  <c:v>2438.9648399999987</c:v>
                </c:pt>
                <c:pt idx="31562">
                  <c:v>2438.9648399999987</c:v>
                </c:pt>
                <c:pt idx="31563">
                  <c:v>2438.9648399999987</c:v>
                </c:pt>
                <c:pt idx="31564">
                  <c:v>2438.9648399999987</c:v>
                </c:pt>
                <c:pt idx="31565">
                  <c:v>2438.9648399999987</c:v>
                </c:pt>
                <c:pt idx="31566">
                  <c:v>2441.40625</c:v>
                </c:pt>
                <c:pt idx="31567">
                  <c:v>2441.40625</c:v>
                </c:pt>
                <c:pt idx="31568">
                  <c:v>2441.40625</c:v>
                </c:pt>
                <c:pt idx="31569">
                  <c:v>2438.9648399999987</c:v>
                </c:pt>
                <c:pt idx="31570">
                  <c:v>2438.9648399999987</c:v>
                </c:pt>
                <c:pt idx="31571">
                  <c:v>2438.9648399999987</c:v>
                </c:pt>
                <c:pt idx="31572">
                  <c:v>2438.9648399999987</c:v>
                </c:pt>
                <c:pt idx="31573">
                  <c:v>2438.9648399999987</c:v>
                </c:pt>
                <c:pt idx="31574">
                  <c:v>2438.9648399999987</c:v>
                </c:pt>
                <c:pt idx="31575">
                  <c:v>2438.9648399999987</c:v>
                </c:pt>
                <c:pt idx="31576">
                  <c:v>2438.9648399999987</c:v>
                </c:pt>
                <c:pt idx="31577">
                  <c:v>2438.9648399999987</c:v>
                </c:pt>
                <c:pt idx="31578">
                  <c:v>2438.9648399999987</c:v>
                </c:pt>
                <c:pt idx="31579">
                  <c:v>2438.9648399999987</c:v>
                </c:pt>
                <c:pt idx="31580">
                  <c:v>2438.9648399999987</c:v>
                </c:pt>
                <c:pt idx="31581">
                  <c:v>2438.9648399999987</c:v>
                </c:pt>
                <c:pt idx="31582">
                  <c:v>2438.9648399999987</c:v>
                </c:pt>
                <c:pt idx="31583">
                  <c:v>2438.9648399999987</c:v>
                </c:pt>
                <c:pt idx="31584">
                  <c:v>2438.9648399999987</c:v>
                </c:pt>
                <c:pt idx="31585">
                  <c:v>2438.9648399999987</c:v>
                </c:pt>
                <c:pt idx="31586">
                  <c:v>2438.9648399999987</c:v>
                </c:pt>
                <c:pt idx="31587">
                  <c:v>2438.9648399999987</c:v>
                </c:pt>
                <c:pt idx="31588">
                  <c:v>2441.40625</c:v>
                </c:pt>
                <c:pt idx="31589">
                  <c:v>2438.9648399999987</c:v>
                </c:pt>
                <c:pt idx="31590">
                  <c:v>2441.40625</c:v>
                </c:pt>
                <c:pt idx="31591">
                  <c:v>2438.9648399999987</c:v>
                </c:pt>
                <c:pt idx="31592">
                  <c:v>2441.40625</c:v>
                </c:pt>
                <c:pt idx="31593">
                  <c:v>2438.9648399999987</c:v>
                </c:pt>
                <c:pt idx="31594">
                  <c:v>2441.40625</c:v>
                </c:pt>
                <c:pt idx="31595">
                  <c:v>2441.40625</c:v>
                </c:pt>
                <c:pt idx="31596">
                  <c:v>2438.9648399999987</c:v>
                </c:pt>
                <c:pt idx="31597">
                  <c:v>2438.9648399999987</c:v>
                </c:pt>
                <c:pt idx="31598">
                  <c:v>2438.9648399999987</c:v>
                </c:pt>
                <c:pt idx="31599">
                  <c:v>2438.9648399999987</c:v>
                </c:pt>
                <c:pt idx="31600">
                  <c:v>2441.40625</c:v>
                </c:pt>
                <c:pt idx="31601">
                  <c:v>2438.9648399999987</c:v>
                </c:pt>
                <c:pt idx="31602">
                  <c:v>2441.40625</c:v>
                </c:pt>
                <c:pt idx="31603">
                  <c:v>2438.9648399999987</c:v>
                </c:pt>
                <c:pt idx="31604">
                  <c:v>2438.9648399999987</c:v>
                </c:pt>
                <c:pt idx="31605">
                  <c:v>2441.40625</c:v>
                </c:pt>
                <c:pt idx="31606">
                  <c:v>2438.9648399999987</c:v>
                </c:pt>
                <c:pt idx="31607">
                  <c:v>2441.40625</c:v>
                </c:pt>
                <c:pt idx="31608">
                  <c:v>2441.40625</c:v>
                </c:pt>
                <c:pt idx="31609">
                  <c:v>2438.9648399999987</c:v>
                </c:pt>
                <c:pt idx="31610">
                  <c:v>2438.9648399999987</c:v>
                </c:pt>
                <c:pt idx="31611">
                  <c:v>2438.9648399999987</c:v>
                </c:pt>
                <c:pt idx="31612">
                  <c:v>2438.9648399999987</c:v>
                </c:pt>
                <c:pt idx="31613">
                  <c:v>2438.9648399999987</c:v>
                </c:pt>
                <c:pt idx="31614">
                  <c:v>2438.9648399999987</c:v>
                </c:pt>
                <c:pt idx="31615">
                  <c:v>2438.9648399999987</c:v>
                </c:pt>
                <c:pt idx="31616">
                  <c:v>2438.9648399999987</c:v>
                </c:pt>
                <c:pt idx="31617">
                  <c:v>2438.9648399999987</c:v>
                </c:pt>
                <c:pt idx="31618">
                  <c:v>2438.9648399999987</c:v>
                </c:pt>
                <c:pt idx="31619">
                  <c:v>2438.9648399999987</c:v>
                </c:pt>
                <c:pt idx="31620">
                  <c:v>2438.9648399999987</c:v>
                </c:pt>
                <c:pt idx="31621">
                  <c:v>2438.9648399999987</c:v>
                </c:pt>
                <c:pt idx="31622">
                  <c:v>2438.9648399999987</c:v>
                </c:pt>
                <c:pt idx="31623">
                  <c:v>2438.9648399999987</c:v>
                </c:pt>
                <c:pt idx="31624">
                  <c:v>2438.9648399999987</c:v>
                </c:pt>
                <c:pt idx="31625">
                  <c:v>2438.9648399999987</c:v>
                </c:pt>
                <c:pt idx="31626">
                  <c:v>2438.9648399999987</c:v>
                </c:pt>
                <c:pt idx="31627">
                  <c:v>2438.9648399999987</c:v>
                </c:pt>
                <c:pt idx="31628">
                  <c:v>2438.9648399999987</c:v>
                </c:pt>
                <c:pt idx="31629">
                  <c:v>2436.5234399999999</c:v>
                </c:pt>
                <c:pt idx="31630">
                  <c:v>2441.40625</c:v>
                </c:pt>
                <c:pt idx="31631">
                  <c:v>2438.9648399999987</c:v>
                </c:pt>
                <c:pt idx="31632">
                  <c:v>2438.9648399999987</c:v>
                </c:pt>
                <c:pt idx="31633">
                  <c:v>2438.9648399999987</c:v>
                </c:pt>
                <c:pt idx="31634">
                  <c:v>2438.9648399999987</c:v>
                </c:pt>
                <c:pt idx="31635">
                  <c:v>2438.9648399999987</c:v>
                </c:pt>
                <c:pt idx="31636">
                  <c:v>2438.9648399999987</c:v>
                </c:pt>
                <c:pt idx="31637">
                  <c:v>2438.9648399999987</c:v>
                </c:pt>
                <c:pt idx="31638">
                  <c:v>2438.9648399999987</c:v>
                </c:pt>
                <c:pt idx="31639">
                  <c:v>2438.9648399999987</c:v>
                </c:pt>
                <c:pt idx="31640">
                  <c:v>2438.9648399999987</c:v>
                </c:pt>
                <c:pt idx="31641">
                  <c:v>2438.9648399999987</c:v>
                </c:pt>
                <c:pt idx="31642">
                  <c:v>2438.9648399999987</c:v>
                </c:pt>
                <c:pt idx="31643">
                  <c:v>2438.9648399999987</c:v>
                </c:pt>
                <c:pt idx="31644">
                  <c:v>2438.9648399999987</c:v>
                </c:pt>
                <c:pt idx="31645">
                  <c:v>2438.9648399999987</c:v>
                </c:pt>
                <c:pt idx="31646">
                  <c:v>2438.9648399999987</c:v>
                </c:pt>
                <c:pt idx="31647">
                  <c:v>2438.9648399999987</c:v>
                </c:pt>
                <c:pt idx="31648">
                  <c:v>2438.9648399999987</c:v>
                </c:pt>
                <c:pt idx="31649">
                  <c:v>2438.9648399999987</c:v>
                </c:pt>
                <c:pt idx="31650">
                  <c:v>2438.9648399999987</c:v>
                </c:pt>
                <c:pt idx="31651">
                  <c:v>2441.40625</c:v>
                </c:pt>
                <c:pt idx="31652">
                  <c:v>2438.9648399999987</c:v>
                </c:pt>
                <c:pt idx="31653">
                  <c:v>2438.9648399999987</c:v>
                </c:pt>
                <c:pt idx="31654">
                  <c:v>2438.9648399999987</c:v>
                </c:pt>
                <c:pt idx="31655">
                  <c:v>2438.9648399999987</c:v>
                </c:pt>
                <c:pt idx="31656">
                  <c:v>2438.9648399999987</c:v>
                </c:pt>
                <c:pt idx="31657">
                  <c:v>2438.9648399999987</c:v>
                </c:pt>
                <c:pt idx="31658">
                  <c:v>2438.9648399999987</c:v>
                </c:pt>
                <c:pt idx="31659">
                  <c:v>2438.9648399999987</c:v>
                </c:pt>
                <c:pt idx="31660">
                  <c:v>2438.9648399999987</c:v>
                </c:pt>
                <c:pt idx="31661">
                  <c:v>2438.9648399999987</c:v>
                </c:pt>
                <c:pt idx="31662">
                  <c:v>2438.9648399999987</c:v>
                </c:pt>
                <c:pt idx="31663">
                  <c:v>2438.9648399999987</c:v>
                </c:pt>
                <c:pt idx="31664">
                  <c:v>2438.9648399999987</c:v>
                </c:pt>
                <c:pt idx="31665">
                  <c:v>2438.9648399999987</c:v>
                </c:pt>
                <c:pt idx="31666">
                  <c:v>2441.40625</c:v>
                </c:pt>
                <c:pt idx="31667">
                  <c:v>2438.9648399999987</c:v>
                </c:pt>
                <c:pt idx="31668">
                  <c:v>2438.9648399999987</c:v>
                </c:pt>
                <c:pt idx="31669">
                  <c:v>2438.9648399999987</c:v>
                </c:pt>
                <c:pt idx="31670">
                  <c:v>2438.9648399999987</c:v>
                </c:pt>
                <c:pt idx="31671">
                  <c:v>2438.9648399999987</c:v>
                </c:pt>
                <c:pt idx="31672">
                  <c:v>2438.9648399999987</c:v>
                </c:pt>
                <c:pt idx="31673">
                  <c:v>2438.9648399999987</c:v>
                </c:pt>
                <c:pt idx="31674">
                  <c:v>2438.9648399999987</c:v>
                </c:pt>
                <c:pt idx="31675">
                  <c:v>2438.9648399999987</c:v>
                </c:pt>
                <c:pt idx="31676">
                  <c:v>2438.9648399999987</c:v>
                </c:pt>
                <c:pt idx="31677">
                  <c:v>2438.9648399999987</c:v>
                </c:pt>
                <c:pt idx="31678">
                  <c:v>2438.9648399999987</c:v>
                </c:pt>
                <c:pt idx="31679">
                  <c:v>2438.9648399999987</c:v>
                </c:pt>
                <c:pt idx="31680">
                  <c:v>2441.40625</c:v>
                </c:pt>
                <c:pt idx="31681">
                  <c:v>2438.9648399999987</c:v>
                </c:pt>
                <c:pt idx="31682">
                  <c:v>2438.9648399999987</c:v>
                </c:pt>
                <c:pt idx="31683">
                  <c:v>2438.9648399999987</c:v>
                </c:pt>
                <c:pt idx="31684">
                  <c:v>2438.9648399999987</c:v>
                </c:pt>
                <c:pt idx="31685">
                  <c:v>2438.9648399999987</c:v>
                </c:pt>
                <c:pt idx="31686">
                  <c:v>2438.9648399999987</c:v>
                </c:pt>
                <c:pt idx="31687">
                  <c:v>2438.9648399999987</c:v>
                </c:pt>
                <c:pt idx="31688">
                  <c:v>2441.40625</c:v>
                </c:pt>
                <c:pt idx="31689">
                  <c:v>2438.9648399999987</c:v>
                </c:pt>
                <c:pt idx="31690">
                  <c:v>2438.9648399999987</c:v>
                </c:pt>
                <c:pt idx="31691">
                  <c:v>2438.9648399999987</c:v>
                </c:pt>
                <c:pt idx="31692">
                  <c:v>2441.40625</c:v>
                </c:pt>
                <c:pt idx="31693">
                  <c:v>2438.9648399999987</c:v>
                </c:pt>
                <c:pt idx="31694">
                  <c:v>2436.5234399999999</c:v>
                </c:pt>
                <c:pt idx="31695">
                  <c:v>2438.9648399999987</c:v>
                </c:pt>
                <c:pt idx="31696">
                  <c:v>2438.9648399999987</c:v>
                </c:pt>
                <c:pt idx="31697">
                  <c:v>2438.9648399999987</c:v>
                </c:pt>
                <c:pt idx="31698">
                  <c:v>2438.9648399999987</c:v>
                </c:pt>
                <c:pt idx="31699">
                  <c:v>2438.9648399999987</c:v>
                </c:pt>
                <c:pt idx="31700">
                  <c:v>2438.9648399999987</c:v>
                </c:pt>
                <c:pt idx="31701">
                  <c:v>2438.9648399999987</c:v>
                </c:pt>
                <c:pt idx="31702">
                  <c:v>2438.9648399999987</c:v>
                </c:pt>
                <c:pt idx="31703">
                  <c:v>2438.9648399999987</c:v>
                </c:pt>
                <c:pt idx="31704">
                  <c:v>2438.9648399999987</c:v>
                </c:pt>
                <c:pt idx="31705">
                  <c:v>2441.40625</c:v>
                </c:pt>
                <c:pt idx="31706">
                  <c:v>2438.9648399999987</c:v>
                </c:pt>
                <c:pt idx="31707">
                  <c:v>2441.40625</c:v>
                </c:pt>
                <c:pt idx="31708">
                  <c:v>2438.9648399999987</c:v>
                </c:pt>
                <c:pt idx="31709">
                  <c:v>2438.9648399999987</c:v>
                </c:pt>
                <c:pt idx="31710">
                  <c:v>2438.9648399999987</c:v>
                </c:pt>
                <c:pt idx="31711">
                  <c:v>2438.9648399999987</c:v>
                </c:pt>
                <c:pt idx="31712">
                  <c:v>2438.9648399999987</c:v>
                </c:pt>
                <c:pt idx="31713">
                  <c:v>2438.9648399999987</c:v>
                </c:pt>
                <c:pt idx="31714">
                  <c:v>2438.9648399999987</c:v>
                </c:pt>
                <c:pt idx="31715">
                  <c:v>2438.9648399999987</c:v>
                </c:pt>
                <c:pt idx="31716">
                  <c:v>2438.9648399999987</c:v>
                </c:pt>
                <c:pt idx="31717">
                  <c:v>2441.40625</c:v>
                </c:pt>
                <c:pt idx="31718">
                  <c:v>2438.9648399999987</c:v>
                </c:pt>
                <c:pt idx="31719">
                  <c:v>2438.9648399999987</c:v>
                </c:pt>
                <c:pt idx="31720">
                  <c:v>2438.9648399999987</c:v>
                </c:pt>
                <c:pt idx="31721">
                  <c:v>2438.9648399999987</c:v>
                </c:pt>
                <c:pt idx="31722">
                  <c:v>2438.9648399999987</c:v>
                </c:pt>
                <c:pt idx="31723">
                  <c:v>2438.9648399999987</c:v>
                </c:pt>
                <c:pt idx="31724">
                  <c:v>2438.9648399999987</c:v>
                </c:pt>
                <c:pt idx="31725">
                  <c:v>2438.9648399999987</c:v>
                </c:pt>
                <c:pt idx="31726">
                  <c:v>2438.9648399999987</c:v>
                </c:pt>
                <c:pt idx="31727">
                  <c:v>2438.9648399999987</c:v>
                </c:pt>
                <c:pt idx="31728">
                  <c:v>2438.9648399999987</c:v>
                </c:pt>
                <c:pt idx="31729">
                  <c:v>2438.9648399999987</c:v>
                </c:pt>
                <c:pt idx="31730">
                  <c:v>2438.9648399999987</c:v>
                </c:pt>
                <c:pt idx="31731">
                  <c:v>2438.9648399999987</c:v>
                </c:pt>
                <c:pt idx="31732">
                  <c:v>2438.9648399999987</c:v>
                </c:pt>
                <c:pt idx="31733">
                  <c:v>2438.9648399999987</c:v>
                </c:pt>
                <c:pt idx="31734">
                  <c:v>2438.9648399999987</c:v>
                </c:pt>
                <c:pt idx="31735">
                  <c:v>2438.9648399999987</c:v>
                </c:pt>
                <c:pt idx="31736">
                  <c:v>2438.9648399999987</c:v>
                </c:pt>
                <c:pt idx="31737">
                  <c:v>2438.9648399999987</c:v>
                </c:pt>
                <c:pt idx="31738">
                  <c:v>2438.9648399999987</c:v>
                </c:pt>
                <c:pt idx="31739">
                  <c:v>2438.9648399999987</c:v>
                </c:pt>
                <c:pt idx="31740">
                  <c:v>2438.9648399999987</c:v>
                </c:pt>
                <c:pt idx="31741">
                  <c:v>2438.9648399999987</c:v>
                </c:pt>
                <c:pt idx="31742">
                  <c:v>2438.9648399999987</c:v>
                </c:pt>
                <c:pt idx="31743">
                  <c:v>2441.40625</c:v>
                </c:pt>
                <c:pt idx="31744">
                  <c:v>2438.9648399999987</c:v>
                </c:pt>
                <c:pt idx="31745">
                  <c:v>2438.9648399999987</c:v>
                </c:pt>
                <c:pt idx="31746">
                  <c:v>2438.9648399999987</c:v>
                </c:pt>
                <c:pt idx="31747">
                  <c:v>2438.9648399999987</c:v>
                </c:pt>
                <c:pt idx="31748">
                  <c:v>2438.9648399999987</c:v>
                </c:pt>
                <c:pt idx="31749">
                  <c:v>2438.9648399999987</c:v>
                </c:pt>
                <c:pt idx="31750">
                  <c:v>2438.9648399999987</c:v>
                </c:pt>
                <c:pt idx="31751">
                  <c:v>2438.9648399999987</c:v>
                </c:pt>
                <c:pt idx="31752">
                  <c:v>2438.9648399999987</c:v>
                </c:pt>
                <c:pt idx="31753">
                  <c:v>2438.9648399999987</c:v>
                </c:pt>
                <c:pt idx="31754">
                  <c:v>2438.9648399999987</c:v>
                </c:pt>
                <c:pt idx="31755">
                  <c:v>2438.9648399999987</c:v>
                </c:pt>
                <c:pt idx="31756">
                  <c:v>2438.9648399999987</c:v>
                </c:pt>
                <c:pt idx="31757">
                  <c:v>2441.40625</c:v>
                </c:pt>
                <c:pt idx="31758">
                  <c:v>2438.9648399999987</c:v>
                </c:pt>
                <c:pt idx="31759">
                  <c:v>2438.9648399999987</c:v>
                </c:pt>
                <c:pt idx="31760">
                  <c:v>2438.9648399999987</c:v>
                </c:pt>
                <c:pt idx="31761">
                  <c:v>2438.9648399999987</c:v>
                </c:pt>
                <c:pt idx="31762">
                  <c:v>2438.9648399999987</c:v>
                </c:pt>
                <c:pt idx="31763">
                  <c:v>2438.9648399999987</c:v>
                </c:pt>
                <c:pt idx="31764">
                  <c:v>2441.40625</c:v>
                </c:pt>
                <c:pt idx="31765">
                  <c:v>2438.9648399999987</c:v>
                </c:pt>
                <c:pt idx="31766">
                  <c:v>2438.9648399999987</c:v>
                </c:pt>
                <c:pt idx="31767">
                  <c:v>2438.9648399999987</c:v>
                </c:pt>
                <c:pt idx="31768">
                  <c:v>2438.9648399999987</c:v>
                </c:pt>
                <c:pt idx="31769">
                  <c:v>2438.9648399999987</c:v>
                </c:pt>
                <c:pt idx="31770">
                  <c:v>2438.9648399999987</c:v>
                </c:pt>
                <c:pt idx="31771">
                  <c:v>2438.9648399999987</c:v>
                </c:pt>
                <c:pt idx="31772">
                  <c:v>2438.9648399999987</c:v>
                </c:pt>
                <c:pt idx="31773">
                  <c:v>2438.9648399999987</c:v>
                </c:pt>
                <c:pt idx="31774">
                  <c:v>2438.9648399999987</c:v>
                </c:pt>
                <c:pt idx="31775">
                  <c:v>2438.9648399999987</c:v>
                </c:pt>
                <c:pt idx="31776">
                  <c:v>2438.9648399999987</c:v>
                </c:pt>
                <c:pt idx="31777">
                  <c:v>2438.9648399999987</c:v>
                </c:pt>
                <c:pt idx="31778">
                  <c:v>2438.9648399999987</c:v>
                </c:pt>
                <c:pt idx="31779">
                  <c:v>2438.9648399999987</c:v>
                </c:pt>
                <c:pt idx="31780">
                  <c:v>2438.9648399999987</c:v>
                </c:pt>
                <c:pt idx="31781">
                  <c:v>2438.9648399999987</c:v>
                </c:pt>
                <c:pt idx="31782">
                  <c:v>2438.9648399999987</c:v>
                </c:pt>
                <c:pt idx="31783">
                  <c:v>2441.40625</c:v>
                </c:pt>
                <c:pt idx="31784">
                  <c:v>2438.9648399999987</c:v>
                </c:pt>
                <c:pt idx="31785">
                  <c:v>2438.9648399999987</c:v>
                </c:pt>
                <c:pt idx="31786">
                  <c:v>2438.9648399999987</c:v>
                </c:pt>
                <c:pt idx="31787">
                  <c:v>2438.9648399999987</c:v>
                </c:pt>
                <c:pt idx="31788">
                  <c:v>2438.9648399999987</c:v>
                </c:pt>
                <c:pt idx="31789">
                  <c:v>2438.9648399999987</c:v>
                </c:pt>
                <c:pt idx="31790">
                  <c:v>2438.9648399999987</c:v>
                </c:pt>
                <c:pt idx="31791">
                  <c:v>2438.9648399999987</c:v>
                </c:pt>
                <c:pt idx="31792">
                  <c:v>2438.9648399999987</c:v>
                </c:pt>
                <c:pt idx="31793">
                  <c:v>2438.9648399999987</c:v>
                </c:pt>
                <c:pt idx="31794">
                  <c:v>2441.40625</c:v>
                </c:pt>
                <c:pt idx="31795">
                  <c:v>2438.9648399999987</c:v>
                </c:pt>
                <c:pt idx="31796">
                  <c:v>2438.9648399999987</c:v>
                </c:pt>
                <c:pt idx="31797">
                  <c:v>2438.9648399999987</c:v>
                </c:pt>
                <c:pt idx="31798">
                  <c:v>2438.9648399999987</c:v>
                </c:pt>
                <c:pt idx="31799">
                  <c:v>2438.9648399999987</c:v>
                </c:pt>
                <c:pt idx="31800">
                  <c:v>2441.40625</c:v>
                </c:pt>
                <c:pt idx="31801">
                  <c:v>2438.9648399999987</c:v>
                </c:pt>
                <c:pt idx="31802">
                  <c:v>2438.9648399999987</c:v>
                </c:pt>
                <c:pt idx="31803">
                  <c:v>2438.9648399999987</c:v>
                </c:pt>
                <c:pt idx="31804">
                  <c:v>2438.9648399999987</c:v>
                </c:pt>
                <c:pt idx="31805">
                  <c:v>2438.9648399999987</c:v>
                </c:pt>
                <c:pt idx="31806">
                  <c:v>2438.9648399999987</c:v>
                </c:pt>
                <c:pt idx="31807">
                  <c:v>2438.9648399999987</c:v>
                </c:pt>
                <c:pt idx="31808">
                  <c:v>2438.9648399999987</c:v>
                </c:pt>
                <c:pt idx="31809">
                  <c:v>2438.9648399999987</c:v>
                </c:pt>
                <c:pt idx="31810">
                  <c:v>2438.9648399999987</c:v>
                </c:pt>
                <c:pt idx="31811">
                  <c:v>2441.40625</c:v>
                </c:pt>
                <c:pt idx="31812">
                  <c:v>2438.9648399999987</c:v>
                </c:pt>
                <c:pt idx="31813">
                  <c:v>2438.9648399999987</c:v>
                </c:pt>
                <c:pt idx="31814">
                  <c:v>2438.9648399999987</c:v>
                </c:pt>
                <c:pt idx="31815">
                  <c:v>2438.9648399999987</c:v>
                </c:pt>
                <c:pt idx="31816">
                  <c:v>2438.9648399999987</c:v>
                </c:pt>
                <c:pt idx="31817">
                  <c:v>2438.9648399999987</c:v>
                </c:pt>
                <c:pt idx="31818">
                  <c:v>2438.9648399999987</c:v>
                </c:pt>
                <c:pt idx="31819">
                  <c:v>2438.9648399999987</c:v>
                </c:pt>
                <c:pt idx="31820">
                  <c:v>2438.9648399999987</c:v>
                </c:pt>
                <c:pt idx="31821">
                  <c:v>2438.9648399999987</c:v>
                </c:pt>
                <c:pt idx="31822">
                  <c:v>2438.9648399999987</c:v>
                </c:pt>
                <c:pt idx="31823">
                  <c:v>2438.9648399999987</c:v>
                </c:pt>
                <c:pt idx="31824">
                  <c:v>2438.9648399999987</c:v>
                </c:pt>
                <c:pt idx="31825">
                  <c:v>2438.9648399999987</c:v>
                </c:pt>
                <c:pt idx="31826">
                  <c:v>2438.9648399999987</c:v>
                </c:pt>
                <c:pt idx="31827">
                  <c:v>2438.9648399999987</c:v>
                </c:pt>
                <c:pt idx="31828">
                  <c:v>2438.9648399999987</c:v>
                </c:pt>
                <c:pt idx="31829">
                  <c:v>2438.9648399999987</c:v>
                </c:pt>
                <c:pt idx="31830">
                  <c:v>2438.9648399999987</c:v>
                </c:pt>
                <c:pt idx="31831">
                  <c:v>2441.40625</c:v>
                </c:pt>
                <c:pt idx="31832">
                  <c:v>2438.9648399999987</c:v>
                </c:pt>
                <c:pt idx="31833">
                  <c:v>2438.9648399999987</c:v>
                </c:pt>
                <c:pt idx="31834">
                  <c:v>2438.9648399999987</c:v>
                </c:pt>
                <c:pt idx="31835">
                  <c:v>2438.9648399999987</c:v>
                </c:pt>
                <c:pt idx="31836">
                  <c:v>2438.9648399999987</c:v>
                </c:pt>
                <c:pt idx="31837">
                  <c:v>2438.9648399999987</c:v>
                </c:pt>
                <c:pt idx="31838">
                  <c:v>2441.40625</c:v>
                </c:pt>
                <c:pt idx="31839">
                  <c:v>2438.9648399999987</c:v>
                </c:pt>
                <c:pt idx="31840">
                  <c:v>2438.9648399999987</c:v>
                </c:pt>
                <c:pt idx="31841">
                  <c:v>2438.9648399999987</c:v>
                </c:pt>
                <c:pt idx="31842">
                  <c:v>2438.9648399999987</c:v>
                </c:pt>
                <c:pt idx="31843">
                  <c:v>2438.9648399999987</c:v>
                </c:pt>
                <c:pt idx="31844">
                  <c:v>2438.9648399999987</c:v>
                </c:pt>
                <c:pt idx="31845">
                  <c:v>2438.9648399999987</c:v>
                </c:pt>
                <c:pt idx="31846">
                  <c:v>2438.9648399999987</c:v>
                </c:pt>
                <c:pt idx="31847">
                  <c:v>2438.9648399999987</c:v>
                </c:pt>
                <c:pt idx="31848">
                  <c:v>2438.9648399999987</c:v>
                </c:pt>
                <c:pt idx="31849">
                  <c:v>2438.9648399999987</c:v>
                </c:pt>
                <c:pt idx="31850">
                  <c:v>2441.40625</c:v>
                </c:pt>
                <c:pt idx="31851">
                  <c:v>2438.9648399999987</c:v>
                </c:pt>
                <c:pt idx="31852">
                  <c:v>2441.40625</c:v>
                </c:pt>
                <c:pt idx="31853">
                  <c:v>2438.9648399999987</c:v>
                </c:pt>
                <c:pt idx="31854">
                  <c:v>2438.9648399999987</c:v>
                </c:pt>
                <c:pt idx="31855">
                  <c:v>2438.9648399999987</c:v>
                </c:pt>
                <c:pt idx="31856">
                  <c:v>2438.9648399999987</c:v>
                </c:pt>
                <c:pt idx="31857">
                  <c:v>2438.9648399999987</c:v>
                </c:pt>
                <c:pt idx="31858">
                  <c:v>2438.9648399999987</c:v>
                </c:pt>
                <c:pt idx="31859">
                  <c:v>2438.9648399999987</c:v>
                </c:pt>
                <c:pt idx="31860">
                  <c:v>2438.9648399999987</c:v>
                </c:pt>
                <c:pt idx="31861">
                  <c:v>2438.9648399999987</c:v>
                </c:pt>
                <c:pt idx="31862">
                  <c:v>2438.9648399999987</c:v>
                </c:pt>
                <c:pt idx="31863">
                  <c:v>2438.9648399999987</c:v>
                </c:pt>
                <c:pt idx="31864">
                  <c:v>2438.9648399999987</c:v>
                </c:pt>
                <c:pt idx="31865">
                  <c:v>2438.9648399999987</c:v>
                </c:pt>
                <c:pt idx="31866">
                  <c:v>2438.9648399999987</c:v>
                </c:pt>
                <c:pt idx="31867">
                  <c:v>2438.9648399999987</c:v>
                </c:pt>
                <c:pt idx="31868">
                  <c:v>2438.9648399999987</c:v>
                </c:pt>
                <c:pt idx="31869">
                  <c:v>2438.9648399999987</c:v>
                </c:pt>
                <c:pt idx="31870">
                  <c:v>2438.9648399999987</c:v>
                </c:pt>
                <c:pt idx="31871">
                  <c:v>2438.9648399999987</c:v>
                </c:pt>
                <c:pt idx="31872">
                  <c:v>2438.9648399999987</c:v>
                </c:pt>
                <c:pt idx="31873">
                  <c:v>2438.9648399999987</c:v>
                </c:pt>
                <c:pt idx="31874">
                  <c:v>2438.9648399999987</c:v>
                </c:pt>
                <c:pt idx="31875">
                  <c:v>2438.9648399999987</c:v>
                </c:pt>
                <c:pt idx="31876">
                  <c:v>2438.9648399999987</c:v>
                </c:pt>
                <c:pt idx="31877">
                  <c:v>2438.9648399999987</c:v>
                </c:pt>
                <c:pt idx="31878">
                  <c:v>2438.9648399999987</c:v>
                </c:pt>
                <c:pt idx="31879">
                  <c:v>2438.9648399999987</c:v>
                </c:pt>
                <c:pt idx="31880">
                  <c:v>2438.9648399999987</c:v>
                </c:pt>
                <c:pt idx="31881">
                  <c:v>2438.9648399999987</c:v>
                </c:pt>
                <c:pt idx="31882">
                  <c:v>2438.9648399999987</c:v>
                </c:pt>
                <c:pt idx="31883">
                  <c:v>2438.9648399999987</c:v>
                </c:pt>
                <c:pt idx="31884">
                  <c:v>2438.9648399999987</c:v>
                </c:pt>
                <c:pt idx="31885">
                  <c:v>2438.9648399999987</c:v>
                </c:pt>
                <c:pt idx="31886">
                  <c:v>2438.9648399999987</c:v>
                </c:pt>
                <c:pt idx="31887">
                  <c:v>2438.9648399999987</c:v>
                </c:pt>
                <c:pt idx="31888">
                  <c:v>2438.9648399999987</c:v>
                </c:pt>
                <c:pt idx="31889">
                  <c:v>2438.9648399999987</c:v>
                </c:pt>
                <c:pt idx="31890">
                  <c:v>2438.9648399999987</c:v>
                </c:pt>
                <c:pt idx="31891">
                  <c:v>2438.9648399999987</c:v>
                </c:pt>
                <c:pt idx="31892">
                  <c:v>2438.9648399999987</c:v>
                </c:pt>
                <c:pt idx="31893">
                  <c:v>2438.9648399999987</c:v>
                </c:pt>
                <c:pt idx="31894">
                  <c:v>2438.9648399999987</c:v>
                </c:pt>
                <c:pt idx="31895">
                  <c:v>2438.9648399999987</c:v>
                </c:pt>
                <c:pt idx="31896">
                  <c:v>2438.9648399999987</c:v>
                </c:pt>
                <c:pt idx="31897">
                  <c:v>2441.40625</c:v>
                </c:pt>
                <c:pt idx="31898">
                  <c:v>2438.9648399999987</c:v>
                </c:pt>
                <c:pt idx="31899">
                  <c:v>2438.9648399999987</c:v>
                </c:pt>
                <c:pt idx="31900">
                  <c:v>2438.9648399999987</c:v>
                </c:pt>
                <c:pt idx="31901">
                  <c:v>2438.9648399999987</c:v>
                </c:pt>
                <c:pt idx="31902">
                  <c:v>2438.9648399999987</c:v>
                </c:pt>
                <c:pt idx="31903">
                  <c:v>2438.9648399999987</c:v>
                </c:pt>
                <c:pt idx="31904">
                  <c:v>2438.9648399999987</c:v>
                </c:pt>
                <c:pt idx="31905">
                  <c:v>2438.9648399999987</c:v>
                </c:pt>
                <c:pt idx="31906">
                  <c:v>2438.9648399999987</c:v>
                </c:pt>
                <c:pt idx="31907">
                  <c:v>2438.9648399999987</c:v>
                </c:pt>
                <c:pt idx="31908">
                  <c:v>2438.9648399999987</c:v>
                </c:pt>
                <c:pt idx="31909">
                  <c:v>2438.9648399999987</c:v>
                </c:pt>
                <c:pt idx="31910">
                  <c:v>2438.9648399999987</c:v>
                </c:pt>
                <c:pt idx="31911">
                  <c:v>2441.40625</c:v>
                </c:pt>
                <c:pt idx="31912">
                  <c:v>2438.9648399999987</c:v>
                </c:pt>
                <c:pt idx="31913">
                  <c:v>2438.9648399999987</c:v>
                </c:pt>
                <c:pt idx="31914">
                  <c:v>2441.40625</c:v>
                </c:pt>
                <c:pt idx="31915">
                  <c:v>2438.9648399999987</c:v>
                </c:pt>
                <c:pt idx="31916">
                  <c:v>2438.9648399999987</c:v>
                </c:pt>
                <c:pt idx="31917">
                  <c:v>2438.9648399999987</c:v>
                </c:pt>
                <c:pt idx="31918">
                  <c:v>2438.9648399999987</c:v>
                </c:pt>
                <c:pt idx="31919">
                  <c:v>2438.9648399999987</c:v>
                </c:pt>
                <c:pt idx="31920">
                  <c:v>2438.9648399999987</c:v>
                </c:pt>
                <c:pt idx="31921">
                  <c:v>2438.9648399999987</c:v>
                </c:pt>
                <c:pt idx="31922">
                  <c:v>2438.9648399999987</c:v>
                </c:pt>
                <c:pt idx="31923">
                  <c:v>2438.9648399999987</c:v>
                </c:pt>
                <c:pt idx="31924">
                  <c:v>2438.9648399999987</c:v>
                </c:pt>
                <c:pt idx="31925">
                  <c:v>2438.9648399999987</c:v>
                </c:pt>
                <c:pt idx="31926">
                  <c:v>2438.9648399999987</c:v>
                </c:pt>
                <c:pt idx="31927">
                  <c:v>2438.9648399999987</c:v>
                </c:pt>
                <c:pt idx="31928">
                  <c:v>2441.40625</c:v>
                </c:pt>
                <c:pt idx="31929">
                  <c:v>2438.9648399999987</c:v>
                </c:pt>
                <c:pt idx="31930">
                  <c:v>2438.9648399999987</c:v>
                </c:pt>
                <c:pt idx="31931">
                  <c:v>2441.40625</c:v>
                </c:pt>
                <c:pt idx="31932">
                  <c:v>2438.9648399999987</c:v>
                </c:pt>
                <c:pt idx="31933">
                  <c:v>2438.9648399999987</c:v>
                </c:pt>
                <c:pt idx="31934">
                  <c:v>2438.9648399999987</c:v>
                </c:pt>
                <c:pt idx="31935">
                  <c:v>2438.9648399999987</c:v>
                </c:pt>
                <c:pt idx="31936">
                  <c:v>2438.9648399999987</c:v>
                </c:pt>
                <c:pt idx="31937">
                  <c:v>2438.9648399999987</c:v>
                </c:pt>
                <c:pt idx="31938">
                  <c:v>2438.9648399999987</c:v>
                </c:pt>
                <c:pt idx="31939">
                  <c:v>2438.9648399999987</c:v>
                </c:pt>
                <c:pt idx="31940">
                  <c:v>2438.9648399999987</c:v>
                </c:pt>
                <c:pt idx="31941">
                  <c:v>2438.9648399999987</c:v>
                </c:pt>
                <c:pt idx="31942">
                  <c:v>2438.9648399999987</c:v>
                </c:pt>
                <c:pt idx="31943">
                  <c:v>2438.9648399999987</c:v>
                </c:pt>
                <c:pt idx="31944">
                  <c:v>2438.9648399999987</c:v>
                </c:pt>
                <c:pt idx="31945">
                  <c:v>2441.40625</c:v>
                </c:pt>
                <c:pt idx="31946">
                  <c:v>2438.9648399999987</c:v>
                </c:pt>
                <c:pt idx="31947">
                  <c:v>2438.9648399999987</c:v>
                </c:pt>
                <c:pt idx="31948">
                  <c:v>2438.9648399999987</c:v>
                </c:pt>
                <c:pt idx="31949">
                  <c:v>2438.9648399999987</c:v>
                </c:pt>
                <c:pt idx="31950">
                  <c:v>2438.9648399999987</c:v>
                </c:pt>
                <c:pt idx="31951">
                  <c:v>2438.9648399999987</c:v>
                </c:pt>
                <c:pt idx="31952">
                  <c:v>2438.9648399999987</c:v>
                </c:pt>
                <c:pt idx="31953">
                  <c:v>2438.9648399999987</c:v>
                </c:pt>
                <c:pt idx="31954">
                  <c:v>2438.9648399999987</c:v>
                </c:pt>
                <c:pt idx="31955">
                  <c:v>2438.9648399999987</c:v>
                </c:pt>
                <c:pt idx="31956">
                  <c:v>2438.9648399999987</c:v>
                </c:pt>
                <c:pt idx="31957">
                  <c:v>2441.40625</c:v>
                </c:pt>
                <c:pt idx="31958">
                  <c:v>2441.40625</c:v>
                </c:pt>
                <c:pt idx="31959">
                  <c:v>2438.9648399999987</c:v>
                </c:pt>
                <c:pt idx="31960">
                  <c:v>2438.9648399999987</c:v>
                </c:pt>
                <c:pt idx="31961">
                  <c:v>2438.9648399999987</c:v>
                </c:pt>
                <c:pt idx="31962">
                  <c:v>2438.9648399999987</c:v>
                </c:pt>
                <c:pt idx="31963">
                  <c:v>2441.40625</c:v>
                </c:pt>
                <c:pt idx="31964">
                  <c:v>2438.9648399999987</c:v>
                </c:pt>
                <c:pt idx="31965">
                  <c:v>2438.9648399999987</c:v>
                </c:pt>
                <c:pt idx="31966">
                  <c:v>2438.9648399999987</c:v>
                </c:pt>
                <c:pt idx="31967">
                  <c:v>2438.9648399999987</c:v>
                </c:pt>
                <c:pt idx="31968">
                  <c:v>2438.9648399999987</c:v>
                </c:pt>
                <c:pt idx="31969">
                  <c:v>2438.9648399999987</c:v>
                </c:pt>
                <c:pt idx="31970">
                  <c:v>2438.9648399999987</c:v>
                </c:pt>
                <c:pt idx="31971">
                  <c:v>2438.9648399999987</c:v>
                </c:pt>
                <c:pt idx="31972">
                  <c:v>2438.9648399999987</c:v>
                </c:pt>
                <c:pt idx="31973">
                  <c:v>2438.9648399999987</c:v>
                </c:pt>
                <c:pt idx="31974">
                  <c:v>2438.9648399999987</c:v>
                </c:pt>
                <c:pt idx="31975">
                  <c:v>2441.40625</c:v>
                </c:pt>
                <c:pt idx="31976">
                  <c:v>2438.9648399999987</c:v>
                </c:pt>
                <c:pt idx="31977">
                  <c:v>2438.9648399999987</c:v>
                </c:pt>
                <c:pt idx="31978">
                  <c:v>2438.9648399999987</c:v>
                </c:pt>
                <c:pt idx="31979">
                  <c:v>2438.9648399999987</c:v>
                </c:pt>
                <c:pt idx="31980">
                  <c:v>2441.40625</c:v>
                </c:pt>
                <c:pt idx="31981">
                  <c:v>2438.9648399999987</c:v>
                </c:pt>
                <c:pt idx="31982">
                  <c:v>2438.9648399999987</c:v>
                </c:pt>
                <c:pt idx="31983">
                  <c:v>2438.9648399999987</c:v>
                </c:pt>
                <c:pt idx="31984">
                  <c:v>2438.9648399999987</c:v>
                </c:pt>
                <c:pt idx="31985">
                  <c:v>2438.9648399999987</c:v>
                </c:pt>
                <c:pt idx="31986">
                  <c:v>2438.9648399999987</c:v>
                </c:pt>
                <c:pt idx="31987">
                  <c:v>2438.9648399999987</c:v>
                </c:pt>
                <c:pt idx="31988">
                  <c:v>2438.9648399999987</c:v>
                </c:pt>
                <c:pt idx="31989">
                  <c:v>2438.9648399999987</c:v>
                </c:pt>
                <c:pt idx="31990">
                  <c:v>2438.9648399999987</c:v>
                </c:pt>
                <c:pt idx="31991">
                  <c:v>2438.9648399999987</c:v>
                </c:pt>
                <c:pt idx="31992">
                  <c:v>2438.9648399999987</c:v>
                </c:pt>
                <c:pt idx="31993">
                  <c:v>2438.9648399999987</c:v>
                </c:pt>
                <c:pt idx="31994">
                  <c:v>2438.9648399999987</c:v>
                </c:pt>
                <c:pt idx="31995">
                  <c:v>2438.9648399999987</c:v>
                </c:pt>
                <c:pt idx="31996">
                  <c:v>2438.9648399999987</c:v>
                </c:pt>
                <c:pt idx="31997">
                  <c:v>2438.9648399999987</c:v>
                </c:pt>
                <c:pt idx="31998">
                  <c:v>2438.9648399999987</c:v>
                </c:pt>
              </c:numCache>
            </c:numRef>
          </c:yVal>
        </c:ser>
        <c:ser>
          <c:idx val="2"/>
          <c:order val="2"/>
          <c:tx>
            <c:v>Part 3</c:v>
          </c:tx>
          <c:spPr>
            <a:ln w="28575">
              <a:solidFill>
                <a:sysClr val="windowText" lastClr="000000"/>
              </a:solidFill>
            </a:ln>
          </c:spPr>
          <c:marker>
            <c:symbol val="circle"/>
            <c:size val="2"/>
            <c:spPr>
              <a:solidFill>
                <a:sysClr val="windowText" lastClr="000000"/>
              </a:solidFill>
              <a:ln>
                <a:solidFill>
                  <a:sysClr val="windowText" lastClr="000000"/>
                </a:solidFill>
              </a:ln>
            </c:spPr>
          </c:marker>
          <c:xVal>
            <c:numRef>
              <c:f>Sheet1!$A$64002:$A$96000</c:f>
              <c:numCache>
                <c:formatCode>General</c:formatCode>
                <c:ptCount val="31999"/>
                <c:pt idx="0">
                  <c:v>1279.98</c:v>
                </c:pt>
                <c:pt idx="1">
                  <c:v>1280</c:v>
                </c:pt>
                <c:pt idx="2">
                  <c:v>1280.02</c:v>
                </c:pt>
                <c:pt idx="3">
                  <c:v>1280.04</c:v>
                </c:pt>
                <c:pt idx="4">
                  <c:v>1280.06</c:v>
                </c:pt>
                <c:pt idx="5">
                  <c:v>1280.08</c:v>
                </c:pt>
                <c:pt idx="6">
                  <c:v>1280.0999999999999</c:v>
                </c:pt>
                <c:pt idx="7">
                  <c:v>1280.1199999999999</c:v>
                </c:pt>
                <c:pt idx="8">
                  <c:v>1280.1399999999999</c:v>
                </c:pt>
                <c:pt idx="9">
                  <c:v>1280.1599999999999</c:v>
                </c:pt>
                <c:pt idx="10">
                  <c:v>1280.1799999999998</c:v>
                </c:pt>
                <c:pt idx="11">
                  <c:v>1280.2</c:v>
                </c:pt>
                <c:pt idx="12">
                  <c:v>1280.22</c:v>
                </c:pt>
                <c:pt idx="13">
                  <c:v>1280.24</c:v>
                </c:pt>
                <c:pt idx="14">
                  <c:v>1280.26</c:v>
                </c:pt>
                <c:pt idx="15">
                  <c:v>1280.28</c:v>
                </c:pt>
                <c:pt idx="16">
                  <c:v>1280.3</c:v>
                </c:pt>
                <c:pt idx="17">
                  <c:v>1280.32</c:v>
                </c:pt>
                <c:pt idx="18">
                  <c:v>1280.3399999999999</c:v>
                </c:pt>
                <c:pt idx="19">
                  <c:v>1280.3599999999999</c:v>
                </c:pt>
                <c:pt idx="20">
                  <c:v>1280.3799999999999</c:v>
                </c:pt>
                <c:pt idx="21">
                  <c:v>1280.4000000000001</c:v>
                </c:pt>
                <c:pt idx="22">
                  <c:v>1280.42</c:v>
                </c:pt>
                <c:pt idx="23">
                  <c:v>1280.44</c:v>
                </c:pt>
                <c:pt idx="24">
                  <c:v>1280.46</c:v>
                </c:pt>
                <c:pt idx="25">
                  <c:v>1280.48</c:v>
                </c:pt>
                <c:pt idx="26">
                  <c:v>1280.5</c:v>
                </c:pt>
                <c:pt idx="27">
                  <c:v>1280.52</c:v>
                </c:pt>
                <c:pt idx="28">
                  <c:v>1280.54</c:v>
                </c:pt>
                <c:pt idx="29">
                  <c:v>1280.56</c:v>
                </c:pt>
                <c:pt idx="30">
                  <c:v>1280.58</c:v>
                </c:pt>
                <c:pt idx="31">
                  <c:v>1280.5999999999999</c:v>
                </c:pt>
                <c:pt idx="32">
                  <c:v>1280.6199999999999</c:v>
                </c:pt>
                <c:pt idx="33">
                  <c:v>1280.6399999999999</c:v>
                </c:pt>
                <c:pt idx="34">
                  <c:v>1280.6599999999999</c:v>
                </c:pt>
                <c:pt idx="35">
                  <c:v>1280.6799999999998</c:v>
                </c:pt>
                <c:pt idx="36">
                  <c:v>1280.7</c:v>
                </c:pt>
                <c:pt idx="37">
                  <c:v>1280.72</c:v>
                </c:pt>
                <c:pt idx="38">
                  <c:v>1280.74</c:v>
                </c:pt>
                <c:pt idx="39">
                  <c:v>1280.76</c:v>
                </c:pt>
                <c:pt idx="40">
                  <c:v>1280.78</c:v>
                </c:pt>
                <c:pt idx="41">
                  <c:v>1280.8</c:v>
                </c:pt>
                <c:pt idx="42">
                  <c:v>1280.82</c:v>
                </c:pt>
                <c:pt idx="43">
                  <c:v>1280.8399999999999</c:v>
                </c:pt>
                <c:pt idx="44">
                  <c:v>1280.8599999999999</c:v>
                </c:pt>
                <c:pt idx="45">
                  <c:v>1280.8799999999999</c:v>
                </c:pt>
                <c:pt idx="46">
                  <c:v>1280.9000000000001</c:v>
                </c:pt>
                <c:pt idx="47">
                  <c:v>1280.92</c:v>
                </c:pt>
                <c:pt idx="48">
                  <c:v>1280.94</c:v>
                </c:pt>
                <c:pt idx="49">
                  <c:v>1280.96</c:v>
                </c:pt>
                <c:pt idx="50">
                  <c:v>1280.98</c:v>
                </c:pt>
                <c:pt idx="51">
                  <c:v>1281</c:v>
                </c:pt>
                <c:pt idx="52">
                  <c:v>1281.02</c:v>
                </c:pt>
                <c:pt idx="53">
                  <c:v>1281.04</c:v>
                </c:pt>
                <c:pt idx="54">
                  <c:v>1281.06</c:v>
                </c:pt>
                <c:pt idx="55">
                  <c:v>1281.08</c:v>
                </c:pt>
                <c:pt idx="56">
                  <c:v>1281.0999999999999</c:v>
                </c:pt>
                <c:pt idx="57">
                  <c:v>1281.1199999999999</c:v>
                </c:pt>
                <c:pt idx="58">
                  <c:v>1281.1399999999999</c:v>
                </c:pt>
                <c:pt idx="59">
                  <c:v>1281.1599999999999</c:v>
                </c:pt>
                <c:pt idx="60">
                  <c:v>1281.1799999999998</c:v>
                </c:pt>
                <c:pt idx="61">
                  <c:v>1281.2</c:v>
                </c:pt>
                <c:pt idx="62">
                  <c:v>1281.22</c:v>
                </c:pt>
                <c:pt idx="63">
                  <c:v>1281.24</c:v>
                </c:pt>
                <c:pt idx="64">
                  <c:v>1281.26</c:v>
                </c:pt>
                <c:pt idx="65">
                  <c:v>1281.28</c:v>
                </c:pt>
                <c:pt idx="66">
                  <c:v>1281.3</c:v>
                </c:pt>
                <c:pt idx="67">
                  <c:v>1281.32</c:v>
                </c:pt>
                <c:pt idx="68">
                  <c:v>1281.3399999999999</c:v>
                </c:pt>
                <c:pt idx="69">
                  <c:v>1281.3599999999999</c:v>
                </c:pt>
                <c:pt idx="70">
                  <c:v>1281.3799999999999</c:v>
                </c:pt>
                <c:pt idx="71">
                  <c:v>1281.4000000000001</c:v>
                </c:pt>
                <c:pt idx="72">
                  <c:v>1281.42</c:v>
                </c:pt>
                <c:pt idx="73">
                  <c:v>1281.44</c:v>
                </c:pt>
                <c:pt idx="74">
                  <c:v>1281.46</c:v>
                </c:pt>
                <c:pt idx="75">
                  <c:v>1281.48</c:v>
                </c:pt>
                <c:pt idx="76">
                  <c:v>1281.5</c:v>
                </c:pt>
                <c:pt idx="77">
                  <c:v>1281.52</c:v>
                </c:pt>
                <c:pt idx="78">
                  <c:v>1281.54</c:v>
                </c:pt>
                <c:pt idx="79">
                  <c:v>1281.56</c:v>
                </c:pt>
                <c:pt idx="80">
                  <c:v>1281.58</c:v>
                </c:pt>
                <c:pt idx="81">
                  <c:v>1281.5999999999999</c:v>
                </c:pt>
                <c:pt idx="82">
                  <c:v>1281.6199999999999</c:v>
                </c:pt>
                <c:pt idx="83">
                  <c:v>1281.6399999999999</c:v>
                </c:pt>
                <c:pt idx="84">
                  <c:v>1281.6599999999999</c:v>
                </c:pt>
                <c:pt idx="85">
                  <c:v>1281.6799999999998</c:v>
                </c:pt>
                <c:pt idx="86">
                  <c:v>1281.7</c:v>
                </c:pt>
                <c:pt idx="87">
                  <c:v>1281.72</c:v>
                </c:pt>
                <c:pt idx="88">
                  <c:v>1281.74</c:v>
                </c:pt>
                <c:pt idx="89">
                  <c:v>1281.76</c:v>
                </c:pt>
                <c:pt idx="90">
                  <c:v>1281.78</c:v>
                </c:pt>
                <c:pt idx="91">
                  <c:v>1281.8</c:v>
                </c:pt>
                <c:pt idx="92">
                  <c:v>1281.82</c:v>
                </c:pt>
                <c:pt idx="93">
                  <c:v>1281.8399999999999</c:v>
                </c:pt>
                <c:pt idx="94">
                  <c:v>1281.8599999999999</c:v>
                </c:pt>
                <c:pt idx="95">
                  <c:v>1281.8799999999999</c:v>
                </c:pt>
                <c:pt idx="96">
                  <c:v>1281.9000000000001</c:v>
                </c:pt>
                <c:pt idx="97">
                  <c:v>1281.92</c:v>
                </c:pt>
                <c:pt idx="98">
                  <c:v>1281.94</c:v>
                </c:pt>
                <c:pt idx="99">
                  <c:v>1281.96</c:v>
                </c:pt>
                <c:pt idx="100">
                  <c:v>1281.98</c:v>
                </c:pt>
                <c:pt idx="101">
                  <c:v>1282</c:v>
                </c:pt>
                <c:pt idx="102">
                  <c:v>1282.02</c:v>
                </c:pt>
                <c:pt idx="103">
                  <c:v>1282.04</c:v>
                </c:pt>
                <c:pt idx="104">
                  <c:v>1282.06</c:v>
                </c:pt>
                <c:pt idx="105">
                  <c:v>1282.08</c:v>
                </c:pt>
                <c:pt idx="106">
                  <c:v>1282.0999999999999</c:v>
                </c:pt>
                <c:pt idx="107">
                  <c:v>1282.1199999999999</c:v>
                </c:pt>
                <c:pt idx="108">
                  <c:v>1282.1399999999999</c:v>
                </c:pt>
                <c:pt idx="109">
                  <c:v>1282.1599999999999</c:v>
                </c:pt>
                <c:pt idx="110">
                  <c:v>1282.1799999999998</c:v>
                </c:pt>
                <c:pt idx="111">
                  <c:v>1282.2</c:v>
                </c:pt>
                <c:pt idx="112">
                  <c:v>1282.22</c:v>
                </c:pt>
                <c:pt idx="113">
                  <c:v>1282.24</c:v>
                </c:pt>
                <c:pt idx="114">
                  <c:v>1282.26</c:v>
                </c:pt>
                <c:pt idx="115">
                  <c:v>1282.28</c:v>
                </c:pt>
                <c:pt idx="116">
                  <c:v>1282.3</c:v>
                </c:pt>
                <c:pt idx="117">
                  <c:v>1282.32</c:v>
                </c:pt>
                <c:pt idx="118">
                  <c:v>1282.3399999999999</c:v>
                </c:pt>
                <c:pt idx="119">
                  <c:v>1282.3599999999999</c:v>
                </c:pt>
                <c:pt idx="120">
                  <c:v>1282.3799999999999</c:v>
                </c:pt>
                <c:pt idx="121">
                  <c:v>1282.4000000000001</c:v>
                </c:pt>
                <c:pt idx="122">
                  <c:v>1282.42</c:v>
                </c:pt>
                <c:pt idx="123">
                  <c:v>1282.44</c:v>
                </c:pt>
                <c:pt idx="124">
                  <c:v>1282.46</c:v>
                </c:pt>
                <c:pt idx="125">
                  <c:v>1282.48</c:v>
                </c:pt>
                <c:pt idx="126">
                  <c:v>1282.5</c:v>
                </c:pt>
                <c:pt idx="127">
                  <c:v>1282.52</c:v>
                </c:pt>
                <c:pt idx="128">
                  <c:v>1282.54</c:v>
                </c:pt>
                <c:pt idx="129">
                  <c:v>1282.56</c:v>
                </c:pt>
                <c:pt idx="130">
                  <c:v>1282.58</c:v>
                </c:pt>
                <c:pt idx="131">
                  <c:v>1282.5999999999999</c:v>
                </c:pt>
                <c:pt idx="132">
                  <c:v>1282.6199999999999</c:v>
                </c:pt>
                <c:pt idx="133">
                  <c:v>1282.6399999999999</c:v>
                </c:pt>
                <c:pt idx="134">
                  <c:v>1282.6599999999999</c:v>
                </c:pt>
                <c:pt idx="135">
                  <c:v>1282.6799999999998</c:v>
                </c:pt>
                <c:pt idx="136">
                  <c:v>1282.7</c:v>
                </c:pt>
                <c:pt idx="137">
                  <c:v>1282.72</c:v>
                </c:pt>
                <c:pt idx="138">
                  <c:v>1282.74</c:v>
                </c:pt>
                <c:pt idx="139">
                  <c:v>1282.76</c:v>
                </c:pt>
                <c:pt idx="140">
                  <c:v>1282.78</c:v>
                </c:pt>
                <c:pt idx="141">
                  <c:v>1282.8</c:v>
                </c:pt>
                <c:pt idx="142">
                  <c:v>1282.82</c:v>
                </c:pt>
                <c:pt idx="143">
                  <c:v>1282.8399999999999</c:v>
                </c:pt>
                <c:pt idx="144">
                  <c:v>1282.8599999999999</c:v>
                </c:pt>
                <c:pt idx="145">
                  <c:v>1282.8799999999999</c:v>
                </c:pt>
                <c:pt idx="146">
                  <c:v>1282.9000000000001</c:v>
                </c:pt>
                <c:pt idx="147">
                  <c:v>1282.92</c:v>
                </c:pt>
                <c:pt idx="148">
                  <c:v>1282.94</c:v>
                </c:pt>
                <c:pt idx="149">
                  <c:v>1282.96</c:v>
                </c:pt>
                <c:pt idx="150">
                  <c:v>1282.98</c:v>
                </c:pt>
                <c:pt idx="151">
                  <c:v>1283</c:v>
                </c:pt>
                <c:pt idx="152">
                  <c:v>1283.02</c:v>
                </c:pt>
                <c:pt idx="153">
                  <c:v>1283.04</c:v>
                </c:pt>
                <c:pt idx="154">
                  <c:v>1283.06</c:v>
                </c:pt>
                <c:pt idx="155">
                  <c:v>1283.08</c:v>
                </c:pt>
                <c:pt idx="156">
                  <c:v>1283.0999999999999</c:v>
                </c:pt>
                <c:pt idx="157">
                  <c:v>1283.1199999999999</c:v>
                </c:pt>
                <c:pt idx="158">
                  <c:v>1283.1399999999999</c:v>
                </c:pt>
                <c:pt idx="159">
                  <c:v>1283.1599999999999</c:v>
                </c:pt>
                <c:pt idx="160">
                  <c:v>1283.1799999999998</c:v>
                </c:pt>
                <c:pt idx="161">
                  <c:v>1283.2</c:v>
                </c:pt>
                <c:pt idx="162">
                  <c:v>1283.22</c:v>
                </c:pt>
                <c:pt idx="163">
                  <c:v>1283.24</c:v>
                </c:pt>
                <c:pt idx="164">
                  <c:v>1283.26</c:v>
                </c:pt>
                <c:pt idx="165">
                  <c:v>1283.28</c:v>
                </c:pt>
                <c:pt idx="166">
                  <c:v>1283.3</c:v>
                </c:pt>
                <c:pt idx="167">
                  <c:v>1283.32</c:v>
                </c:pt>
                <c:pt idx="168">
                  <c:v>1283.3399999999999</c:v>
                </c:pt>
                <c:pt idx="169">
                  <c:v>1283.3599999999999</c:v>
                </c:pt>
                <c:pt idx="170">
                  <c:v>1283.3799999999999</c:v>
                </c:pt>
                <c:pt idx="171">
                  <c:v>1283.4000000000001</c:v>
                </c:pt>
                <c:pt idx="172">
                  <c:v>1283.42</c:v>
                </c:pt>
                <c:pt idx="173">
                  <c:v>1283.44</c:v>
                </c:pt>
                <c:pt idx="174">
                  <c:v>1283.46</c:v>
                </c:pt>
                <c:pt idx="175">
                  <c:v>1283.48</c:v>
                </c:pt>
                <c:pt idx="176">
                  <c:v>1283.5</c:v>
                </c:pt>
                <c:pt idx="177">
                  <c:v>1283.52</c:v>
                </c:pt>
                <c:pt idx="178">
                  <c:v>1283.54</c:v>
                </c:pt>
                <c:pt idx="179">
                  <c:v>1283.56</c:v>
                </c:pt>
                <c:pt idx="180">
                  <c:v>1283.58</c:v>
                </c:pt>
                <c:pt idx="181">
                  <c:v>1283.5999999999999</c:v>
                </c:pt>
                <c:pt idx="182">
                  <c:v>1283.6199999999999</c:v>
                </c:pt>
                <c:pt idx="183">
                  <c:v>1283.6399999999999</c:v>
                </c:pt>
                <c:pt idx="184">
                  <c:v>1283.6599999999999</c:v>
                </c:pt>
                <c:pt idx="185">
                  <c:v>1283.6799999999998</c:v>
                </c:pt>
                <c:pt idx="186">
                  <c:v>1283.7</c:v>
                </c:pt>
                <c:pt idx="187">
                  <c:v>1283.72</c:v>
                </c:pt>
                <c:pt idx="188">
                  <c:v>1283.74</c:v>
                </c:pt>
                <c:pt idx="189">
                  <c:v>1283.76</c:v>
                </c:pt>
                <c:pt idx="190">
                  <c:v>1283.78</c:v>
                </c:pt>
                <c:pt idx="191">
                  <c:v>1283.8</c:v>
                </c:pt>
                <c:pt idx="192">
                  <c:v>1283.82</c:v>
                </c:pt>
                <c:pt idx="193">
                  <c:v>1283.8399999999999</c:v>
                </c:pt>
                <c:pt idx="194">
                  <c:v>1283.8599999999999</c:v>
                </c:pt>
                <c:pt idx="195">
                  <c:v>1283.8799999999999</c:v>
                </c:pt>
                <c:pt idx="196">
                  <c:v>1283.9000000000001</c:v>
                </c:pt>
                <c:pt idx="197">
                  <c:v>1283.92</c:v>
                </c:pt>
                <c:pt idx="198">
                  <c:v>1283.94</c:v>
                </c:pt>
                <c:pt idx="199">
                  <c:v>1283.96</c:v>
                </c:pt>
                <c:pt idx="200">
                  <c:v>1283.98</c:v>
                </c:pt>
                <c:pt idx="201">
                  <c:v>1284</c:v>
                </c:pt>
                <c:pt idx="202">
                  <c:v>1284.02</c:v>
                </c:pt>
                <c:pt idx="203">
                  <c:v>1284.04</c:v>
                </c:pt>
                <c:pt idx="204">
                  <c:v>1284.06</c:v>
                </c:pt>
                <c:pt idx="205">
                  <c:v>1284.08</c:v>
                </c:pt>
                <c:pt idx="206">
                  <c:v>1284.0999999999999</c:v>
                </c:pt>
                <c:pt idx="207">
                  <c:v>1284.1199999999999</c:v>
                </c:pt>
                <c:pt idx="208">
                  <c:v>1284.1399999999999</c:v>
                </c:pt>
                <c:pt idx="209">
                  <c:v>1284.1599999999999</c:v>
                </c:pt>
                <c:pt idx="210">
                  <c:v>1284.1799999999998</c:v>
                </c:pt>
                <c:pt idx="211">
                  <c:v>1284.2</c:v>
                </c:pt>
                <c:pt idx="212">
                  <c:v>1284.22</c:v>
                </c:pt>
                <c:pt idx="213">
                  <c:v>1284.24</c:v>
                </c:pt>
                <c:pt idx="214">
                  <c:v>1284.26</c:v>
                </c:pt>
                <c:pt idx="215">
                  <c:v>1284.28</c:v>
                </c:pt>
                <c:pt idx="216">
                  <c:v>1284.3</c:v>
                </c:pt>
                <c:pt idx="217">
                  <c:v>1284.32</c:v>
                </c:pt>
                <c:pt idx="218">
                  <c:v>1284.3399999999999</c:v>
                </c:pt>
                <c:pt idx="219">
                  <c:v>1284.3599999999999</c:v>
                </c:pt>
                <c:pt idx="220">
                  <c:v>1284.3799999999999</c:v>
                </c:pt>
                <c:pt idx="221">
                  <c:v>1284.4000000000001</c:v>
                </c:pt>
                <c:pt idx="222">
                  <c:v>1284.42</c:v>
                </c:pt>
                <c:pt idx="223">
                  <c:v>1284.44</c:v>
                </c:pt>
                <c:pt idx="224">
                  <c:v>1284.46</c:v>
                </c:pt>
                <c:pt idx="225">
                  <c:v>1284.48</c:v>
                </c:pt>
                <c:pt idx="226">
                  <c:v>1284.5</c:v>
                </c:pt>
                <c:pt idx="227">
                  <c:v>1284.52</c:v>
                </c:pt>
                <c:pt idx="228">
                  <c:v>1284.54</c:v>
                </c:pt>
                <c:pt idx="229">
                  <c:v>1284.56</c:v>
                </c:pt>
                <c:pt idx="230">
                  <c:v>1284.58</c:v>
                </c:pt>
                <c:pt idx="231">
                  <c:v>1284.5999999999999</c:v>
                </c:pt>
                <c:pt idx="232">
                  <c:v>1284.6199999999999</c:v>
                </c:pt>
                <c:pt idx="233">
                  <c:v>1284.6399999999999</c:v>
                </c:pt>
                <c:pt idx="234">
                  <c:v>1284.6599999999999</c:v>
                </c:pt>
                <c:pt idx="235">
                  <c:v>1284.6799999999998</c:v>
                </c:pt>
                <c:pt idx="236">
                  <c:v>1284.7</c:v>
                </c:pt>
                <c:pt idx="237">
                  <c:v>1284.72</c:v>
                </c:pt>
                <c:pt idx="238">
                  <c:v>1284.74</c:v>
                </c:pt>
                <c:pt idx="239">
                  <c:v>1284.76</c:v>
                </c:pt>
                <c:pt idx="240">
                  <c:v>1284.78</c:v>
                </c:pt>
                <c:pt idx="241">
                  <c:v>1284.8</c:v>
                </c:pt>
                <c:pt idx="242">
                  <c:v>1284.82</c:v>
                </c:pt>
                <c:pt idx="243">
                  <c:v>1284.8399999999999</c:v>
                </c:pt>
                <c:pt idx="244">
                  <c:v>1284.8599999999999</c:v>
                </c:pt>
                <c:pt idx="245">
                  <c:v>1284.8799999999999</c:v>
                </c:pt>
                <c:pt idx="246">
                  <c:v>1284.9000000000001</c:v>
                </c:pt>
                <c:pt idx="247">
                  <c:v>1284.92</c:v>
                </c:pt>
                <c:pt idx="248">
                  <c:v>1284.94</c:v>
                </c:pt>
                <c:pt idx="249">
                  <c:v>1284.96</c:v>
                </c:pt>
                <c:pt idx="250">
                  <c:v>1284.98</c:v>
                </c:pt>
                <c:pt idx="251">
                  <c:v>1285</c:v>
                </c:pt>
                <c:pt idx="252">
                  <c:v>1285.02</c:v>
                </c:pt>
                <c:pt idx="253">
                  <c:v>1285.04</c:v>
                </c:pt>
                <c:pt idx="254">
                  <c:v>1285.06</c:v>
                </c:pt>
                <c:pt idx="255">
                  <c:v>1285.08</c:v>
                </c:pt>
                <c:pt idx="256">
                  <c:v>1285.0999999999999</c:v>
                </c:pt>
                <c:pt idx="257">
                  <c:v>1285.1199999999999</c:v>
                </c:pt>
                <c:pt idx="258">
                  <c:v>1285.1399999999999</c:v>
                </c:pt>
                <c:pt idx="259">
                  <c:v>1285.1599999999999</c:v>
                </c:pt>
                <c:pt idx="260">
                  <c:v>1285.1799999999998</c:v>
                </c:pt>
                <c:pt idx="261">
                  <c:v>1285.2</c:v>
                </c:pt>
                <c:pt idx="262">
                  <c:v>1285.22</c:v>
                </c:pt>
                <c:pt idx="263">
                  <c:v>1285.24</c:v>
                </c:pt>
                <c:pt idx="264">
                  <c:v>1285.26</c:v>
                </c:pt>
                <c:pt idx="265">
                  <c:v>1285.28</c:v>
                </c:pt>
                <c:pt idx="266">
                  <c:v>1285.3</c:v>
                </c:pt>
                <c:pt idx="267">
                  <c:v>1285.32</c:v>
                </c:pt>
                <c:pt idx="268">
                  <c:v>1285.3399999999999</c:v>
                </c:pt>
                <c:pt idx="269">
                  <c:v>1285.3599999999999</c:v>
                </c:pt>
                <c:pt idx="270">
                  <c:v>1285.3799999999999</c:v>
                </c:pt>
                <c:pt idx="271">
                  <c:v>1285.4000000000001</c:v>
                </c:pt>
                <c:pt idx="272">
                  <c:v>1285.42</c:v>
                </c:pt>
                <c:pt idx="273">
                  <c:v>1285.44</c:v>
                </c:pt>
                <c:pt idx="274">
                  <c:v>1285.46</c:v>
                </c:pt>
                <c:pt idx="275">
                  <c:v>1285.48</c:v>
                </c:pt>
                <c:pt idx="276">
                  <c:v>1285.5</c:v>
                </c:pt>
                <c:pt idx="277">
                  <c:v>1285.52</c:v>
                </c:pt>
                <c:pt idx="278">
                  <c:v>1285.54</c:v>
                </c:pt>
                <c:pt idx="279">
                  <c:v>1285.56</c:v>
                </c:pt>
                <c:pt idx="280">
                  <c:v>1285.58</c:v>
                </c:pt>
                <c:pt idx="281">
                  <c:v>1285.5999999999999</c:v>
                </c:pt>
                <c:pt idx="282">
                  <c:v>1285.6199999999999</c:v>
                </c:pt>
                <c:pt idx="283">
                  <c:v>1285.6399999999999</c:v>
                </c:pt>
                <c:pt idx="284">
                  <c:v>1285.6599999999999</c:v>
                </c:pt>
                <c:pt idx="285">
                  <c:v>1285.6799999999998</c:v>
                </c:pt>
                <c:pt idx="286">
                  <c:v>1285.7</c:v>
                </c:pt>
                <c:pt idx="287">
                  <c:v>1285.72</c:v>
                </c:pt>
                <c:pt idx="288">
                  <c:v>1285.74</c:v>
                </c:pt>
                <c:pt idx="289">
                  <c:v>1285.76</c:v>
                </c:pt>
                <c:pt idx="290">
                  <c:v>1285.78</c:v>
                </c:pt>
                <c:pt idx="291">
                  <c:v>1285.8</c:v>
                </c:pt>
                <c:pt idx="292">
                  <c:v>1285.82</c:v>
                </c:pt>
                <c:pt idx="293">
                  <c:v>1285.8399999999999</c:v>
                </c:pt>
                <c:pt idx="294">
                  <c:v>1285.8599999999999</c:v>
                </c:pt>
                <c:pt idx="295">
                  <c:v>1285.8799999999999</c:v>
                </c:pt>
                <c:pt idx="296">
                  <c:v>1285.9000000000001</c:v>
                </c:pt>
                <c:pt idx="297">
                  <c:v>1285.92</c:v>
                </c:pt>
                <c:pt idx="298">
                  <c:v>1285.94</c:v>
                </c:pt>
                <c:pt idx="299">
                  <c:v>1285.96</c:v>
                </c:pt>
                <c:pt idx="300">
                  <c:v>1285.98</c:v>
                </c:pt>
                <c:pt idx="301">
                  <c:v>1286</c:v>
                </c:pt>
                <c:pt idx="302">
                  <c:v>1286.02</c:v>
                </c:pt>
                <c:pt idx="303">
                  <c:v>1286.04</c:v>
                </c:pt>
                <c:pt idx="304">
                  <c:v>1286.06</c:v>
                </c:pt>
                <c:pt idx="305">
                  <c:v>1286.08</c:v>
                </c:pt>
                <c:pt idx="306">
                  <c:v>1286.0999999999999</c:v>
                </c:pt>
                <c:pt idx="307">
                  <c:v>1286.1199999999999</c:v>
                </c:pt>
                <c:pt idx="308">
                  <c:v>1286.1399999999999</c:v>
                </c:pt>
                <c:pt idx="309">
                  <c:v>1286.1599999999999</c:v>
                </c:pt>
                <c:pt idx="310">
                  <c:v>1286.1799999999998</c:v>
                </c:pt>
                <c:pt idx="311">
                  <c:v>1286.2</c:v>
                </c:pt>
                <c:pt idx="312">
                  <c:v>1286.22</c:v>
                </c:pt>
                <c:pt idx="313">
                  <c:v>1286.24</c:v>
                </c:pt>
                <c:pt idx="314">
                  <c:v>1286.26</c:v>
                </c:pt>
                <c:pt idx="315">
                  <c:v>1286.28</c:v>
                </c:pt>
                <c:pt idx="316">
                  <c:v>1286.3</c:v>
                </c:pt>
                <c:pt idx="317">
                  <c:v>1286.32</c:v>
                </c:pt>
                <c:pt idx="318">
                  <c:v>1286.3399999999999</c:v>
                </c:pt>
                <c:pt idx="319">
                  <c:v>1286.3599999999999</c:v>
                </c:pt>
                <c:pt idx="320">
                  <c:v>1286.3799999999999</c:v>
                </c:pt>
                <c:pt idx="321">
                  <c:v>1286.4000000000001</c:v>
                </c:pt>
                <c:pt idx="322">
                  <c:v>1286.42</c:v>
                </c:pt>
                <c:pt idx="323">
                  <c:v>1286.44</c:v>
                </c:pt>
                <c:pt idx="324">
                  <c:v>1286.46</c:v>
                </c:pt>
                <c:pt idx="325">
                  <c:v>1286.48</c:v>
                </c:pt>
                <c:pt idx="326">
                  <c:v>1286.5</c:v>
                </c:pt>
                <c:pt idx="327">
                  <c:v>1286.52</c:v>
                </c:pt>
                <c:pt idx="328">
                  <c:v>1286.54</c:v>
                </c:pt>
                <c:pt idx="329">
                  <c:v>1286.56</c:v>
                </c:pt>
                <c:pt idx="330">
                  <c:v>1286.58</c:v>
                </c:pt>
                <c:pt idx="331">
                  <c:v>1286.5999999999999</c:v>
                </c:pt>
                <c:pt idx="332">
                  <c:v>1286.6199999999999</c:v>
                </c:pt>
                <c:pt idx="333">
                  <c:v>1286.6399999999999</c:v>
                </c:pt>
                <c:pt idx="334">
                  <c:v>1286.6599999999999</c:v>
                </c:pt>
                <c:pt idx="335">
                  <c:v>1286.6799999999998</c:v>
                </c:pt>
                <c:pt idx="336">
                  <c:v>1286.7</c:v>
                </c:pt>
                <c:pt idx="337">
                  <c:v>1286.72</c:v>
                </c:pt>
                <c:pt idx="338">
                  <c:v>1286.74</c:v>
                </c:pt>
                <c:pt idx="339">
                  <c:v>1286.76</c:v>
                </c:pt>
                <c:pt idx="340">
                  <c:v>1286.78</c:v>
                </c:pt>
                <c:pt idx="341">
                  <c:v>1286.8</c:v>
                </c:pt>
                <c:pt idx="342">
                  <c:v>1286.82</c:v>
                </c:pt>
                <c:pt idx="343">
                  <c:v>1286.8399999999999</c:v>
                </c:pt>
                <c:pt idx="344">
                  <c:v>1286.8599999999999</c:v>
                </c:pt>
                <c:pt idx="345">
                  <c:v>1286.8799999999999</c:v>
                </c:pt>
                <c:pt idx="346">
                  <c:v>1286.9000000000001</c:v>
                </c:pt>
                <c:pt idx="347">
                  <c:v>1286.92</c:v>
                </c:pt>
                <c:pt idx="348">
                  <c:v>1286.94</c:v>
                </c:pt>
                <c:pt idx="349">
                  <c:v>1286.96</c:v>
                </c:pt>
                <c:pt idx="350">
                  <c:v>1286.98</c:v>
                </c:pt>
                <c:pt idx="351">
                  <c:v>1287</c:v>
                </c:pt>
                <c:pt idx="352">
                  <c:v>1287.02</c:v>
                </c:pt>
                <c:pt idx="353">
                  <c:v>1287.04</c:v>
                </c:pt>
                <c:pt idx="354">
                  <c:v>1287.06</c:v>
                </c:pt>
                <c:pt idx="355">
                  <c:v>1287.08</c:v>
                </c:pt>
                <c:pt idx="356">
                  <c:v>1287.0999999999999</c:v>
                </c:pt>
                <c:pt idx="357">
                  <c:v>1287.1199999999999</c:v>
                </c:pt>
                <c:pt idx="358">
                  <c:v>1287.1399999999999</c:v>
                </c:pt>
                <c:pt idx="359">
                  <c:v>1287.1599999999999</c:v>
                </c:pt>
                <c:pt idx="360">
                  <c:v>1287.1799999999998</c:v>
                </c:pt>
                <c:pt idx="361">
                  <c:v>1287.2</c:v>
                </c:pt>
                <c:pt idx="362">
                  <c:v>1287.22</c:v>
                </c:pt>
                <c:pt idx="363">
                  <c:v>1287.24</c:v>
                </c:pt>
                <c:pt idx="364">
                  <c:v>1287.26</c:v>
                </c:pt>
                <c:pt idx="365">
                  <c:v>1287.28</c:v>
                </c:pt>
                <c:pt idx="366">
                  <c:v>1287.3</c:v>
                </c:pt>
                <c:pt idx="367">
                  <c:v>1287.32</c:v>
                </c:pt>
                <c:pt idx="368">
                  <c:v>1287.3399999999999</c:v>
                </c:pt>
                <c:pt idx="369">
                  <c:v>1287.3599999999999</c:v>
                </c:pt>
                <c:pt idx="370">
                  <c:v>1287.3799999999999</c:v>
                </c:pt>
                <c:pt idx="371">
                  <c:v>1287.4000000000001</c:v>
                </c:pt>
                <c:pt idx="372">
                  <c:v>1287.42</c:v>
                </c:pt>
                <c:pt idx="373">
                  <c:v>1287.44</c:v>
                </c:pt>
                <c:pt idx="374">
                  <c:v>1287.46</c:v>
                </c:pt>
                <c:pt idx="375">
                  <c:v>1287.48</c:v>
                </c:pt>
                <c:pt idx="376">
                  <c:v>1287.5</c:v>
                </c:pt>
                <c:pt idx="377">
                  <c:v>1287.52</c:v>
                </c:pt>
                <c:pt idx="378">
                  <c:v>1287.54</c:v>
                </c:pt>
                <c:pt idx="379">
                  <c:v>1287.56</c:v>
                </c:pt>
                <c:pt idx="380">
                  <c:v>1287.58</c:v>
                </c:pt>
                <c:pt idx="381">
                  <c:v>1287.5999999999999</c:v>
                </c:pt>
                <c:pt idx="382">
                  <c:v>1287.6199999999999</c:v>
                </c:pt>
                <c:pt idx="383">
                  <c:v>1287.6399999999999</c:v>
                </c:pt>
                <c:pt idx="384">
                  <c:v>1287.6599999999999</c:v>
                </c:pt>
                <c:pt idx="385">
                  <c:v>1287.6799999999998</c:v>
                </c:pt>
                <c:pt idx="386">
                  <c:v>1287.7</c:v>
                </c:pt>
                <c:pt idx="387">
                  <c:v>1287.72</c:v>
                </c:pt>
                <c:pt idx="388">
                  <c:v>1287.74</c:v>
                </c:pt>
                <c:pt idx="389">
                  <c:v>1287.76</c:v>
                </c:pt>
                <c:pt idx="390">
                  <c:v>1287.78</c:v>
                </c:pt>
                <c:pt idx="391">
                  <c:v>1287.8</c:v>
                </c:pt>
                <c:pt idx="392">
                  <c:v>1287.82</c:v>
                </c:pt>
                <c:pt idx="393">
                  <c:v>1287.8399999999999</c:v>
                </c:pt>
                <c:pt idx="394">
                  <c:v>1287.8599999999999</c:v>
                </c:pt>
                <c:pt idx="395">
                  <c:v>1287.8799999999999</c:v>
                </c:pt>
                <c:pt idx="396">
                  <c:v>1287.9000000000001</c:v>
                </c:pt>
                <c:pt idx="397">
                  <c:v>1287.92</c:v>
                </c:pt>
                <c:pt idx="398">
                  <c:v>1287.94</c:v>
                </c:pt>
                <c:pt idx="399">
                  <c:v>1287.96</c:v>
                </c:pt>
                <c:pt idx="400">
                  <c:v>1287.98</c:v>
                </c:pt>
                <c:pt idx="401">
                  <c:v>1288</c:v>
                </c:pt>
                <c:pt idx="402">
                  <c:v>1288.02</c:v>
                </c:pt>
                <c:pt idx="403">
                  <c:v>1288.04</c:v>
                </c:pt>
                <c:pt idx="404">
                  <c:v>1288.06</c:v>
                </c:pt>
                <c:pt idx="405">
                  <c:v>1288.08</c:v>
                </c:pt>
                <c:pt idx="406">
                  <c:v>1288.0999999999999</c:v>
                </c:pt>
                <c:pt idx="407">
                  <c:v>1288.1199999999999</c:v>
                </c:pt>
                <c:pt idx="408">
                  <c:v>1288.1399999999999</c:v>
                </c:pt>
                <c:pt idx="409">
                  <c:v>1288.1599999999999</c:v>
                </c:pt>
                <c:pt idx="410">
                  <c:v>1288.1799999999998</c:v>
                </c:pt>
                <c:pt idx="411">
                  <c:v>1288.2</c:v>
                </c:pt>
                <c:pt idx="412">
                  <c:v>1288.22</c:v>
                </c:pt>
                <c:pt idx="413">
                  <c:v>1288.24</c:v>
                </c:pt>
                <c:pt idx="414">
                  <c:v>1288.26</c:v>
                </c:pt>
                <c:pt idx="415">
                  <c:v>1288.28</c:v>
                </c:pt>
                <c:pt idx="416">
                  <c:v>1288.3</c:v>
                </c:pt>
                <c:pt idx="417">
                  <c:v>1288.32</c:v>
                </c:pt>
                <c:pt idx="418">
                  <c:v>1288.3399999999999</c:v>
                </c:pt>
                <c:pt idx="419">
                  <c:v>1288.3599999999999</c:v>
                </c:pt>
                <c:pt idx="420">
                  <c:v>1288.3799999999999</c:v>
                </c:pt>
                <c:pt idx="421">
                  <c:v>1288.4000000000001</c:v>
                </c:pt>
                <c:pt idx="422">
                  <c:v>1288.42</c:v>
                </c:pt>
                <c:pt idx="423">
                  <c:v>1288.44</c:v>
                </c:pt>
                <c:pt idx="424">
                  <c:v>1288.46</c:v>
                </c:pt>
                <c:pt idx="425">
                  <c:v>1288.48</c:v>
                </c:pt>
                <c:pt idx="426">
                  <c:v>1288.5</c:v>
                </c:pt>
                <c:pt idx="427">
                  <c:v>1288.52</c:v>
                </c:pt>
                <c:pt idx="428">
                  <c:v>1288.54</c:v>
                </c:pt>
                <c:pt idx="429">
                  <c:v>1288.56</c:v>
                </c:pt>
                <c:pt idx="430">
                  <c:v>1288.58</c:v>
                </c:pt>
                <c:pt idx="431">
                  <c:v>1288.5999999999999</c:v>
                </c:pt>
                <c:pt idx="432">
                  <c:v>1288.6199999999999</c:v>
                </c:pt>
                <c:pt idx="433">
                  <c:v>1288.6399999999999</c:v>
                </c:pt>
                <c:pt idx="434">
                  <c:v>1288.6599999999999</c:v>
                </c:pt>
                <c:pt idx="435">
                  <c:v>1288.6799999999998</c:v>
                </c:pt>
                <c:pt idx="436">
                  <c:v>1288.7</c:v>
                </c:pt>
                <c:pt idx="437">
                  <c:v>1288.72</c:v>
                </c:pt>
                <c:pt idx="438">
                  <c:v>1288.74</c:v>
                </c:pt>
                <c:pt idx="439">
                  <c:v>1288.76</c:v>
                </c:pt>
                <c:pt idx="440">
                  <c:v>1288.78</c:v>
                </c:pt>
                <c:pt idx="441">
                  <c:v>1288.8</c:v>
                </c:pt>
                <c:pt idx="442">
                  <c:v>1288.82</c:v>
                </c:pt>
                <c:pt idx="443">
                  <c:v>1288.8399999999999</c:v>
                </c:pt>
                <c:pt idx="444">
                  <c:v>1288.8599999999999</c:v>
                </c:pt>
                <c:pt idx="445">
                  <c:v>1288.8799999999999</c:v>
                </c:pt>
                <c:pt idx="446">
                  <c:v>1288.9000000000001</c:v>
                </c:pt>
                <c:pt idx="447">
                  <c:v>1288.92</c:v>
                </c:pt>
                <c:pt idx="448">
                  <c:v>1288.94</c:v>
                </c:pt>
                <c:pt idx="449">
                  <c:v>1288.96</c:v>
                </c:pt>
                <c:pt idx="450">
                  <c:v>1288.98</c:v>
                </c:pt>
                <c:pt idx="451">
                  <c:v>1289</c:v>
                </c:pt>
                <c:pt idx="452">
                  <c:v>1289.02</c:v>
                </c:pt>
                <c:pt idx="453">
                  <c:v>1289.04</c:v>
                </c:pt>
                <c:pt idx="454">
                  <c:v>1289.06</c:v>
                </c:pt>
                <c:pt idx="455">
                  <c:v>1289.08</c:v>
                </c:pt>
                <c:pt idx="456">
                  <c:v>1289.0999999999999</c:v>
                </c:pt>
                <c:pt idx="457">
                  <c:v>1289.1199999999999</c:v>
                </c:pt>
                <c:pt idx="458">
                  <c:v>1289.1399999999999</c:v>
                </c:pt>
                <c:pt idx="459">
                  <c:v>1289.1599999999999</c:v>
                </c:pt>
                <c:pt idx="460">
                  <c:v>1289.1799999999998</c:v>
                </c:pt>
                <c:pt idx="461">
                  <c:v>1289.2</c:v>
                </c:pt>
                <c:pt idx="462">
                  <c:v>1289.22</c:v>
                </c:pt>
                <c:pt idx="463">
                  <c:v>1289.24</c:v>
                </c:pt>
                <c:pt idx="464">
                  <c:v>1289.26</c:v>
                </c:pt>
                <c:pt idx="465">
                  <c:v>1289.28</c:v>
                </c:pt>
                <c:pt idx="466">
                  <c:v>1289.3</c:v>
                </c:pt>
                <c:pt idx="467">
                  <c:v>1289.32</c:v>
                </c:pt>
                <c:pt idx="468">
                  <c:v>1289.3399999999999</c:v>
                </c:pt>
                <c:pt idx="469">
                  <c:v>1289.3599999999999</c:v>
                </c:pt>
                <c:pt idx="470">
                  <c:v>1289.3799999999999</c:v>
                </c:pt>
                <c:pt idx="471">
                  <c:v>1289.4000000000001</c:v>
                </c:pt>
                <c:pt idx="472">
                  <c:v>1289.42</c:v>
                </c:pt>
                <c:pt idx="473">
                  <c:v>1289.44</c:v>
                </c:pt>
                <c:pt idx="474">
                  <c:v>1289.46</c:v>
                </c:pt>
                <c:pt idx="475">
                  <c:v>1289.48</c:v>
                </c:pt>
                <c:pt idx="476">
                  <c:v>1289.5</c:v>
                </c:pt>
                <c:pt idx="477">
                  <c:v>1289.52</c:v>
                </c:pt>
                <c:pt idx="478">
                  <c:v>1289.54</c:v>
                </c:pt>
                <c:pt idx="479">
                  <c:v>1289.56</c:v>
                </c:pt>
                <c:pt idx="480">
                  <c:v>1289.58</c:v>
                </c:pt>
                <c:pt idx="481">
                  <c:v>1289.5999999999999</c:v>
                </c:pt>
                <c:pt idx="482">
                  <c:v>1289.6199999999999</c:v>
                </c:pt>
                <c:pt idx="483">
                  <c:v>1289.6399999999999</c:v>
                </c:pt>
                <c:pt idx="484">
                  <c:v>1289.6599999999999</c:v>
                </c:pt>
                <c:pt idx="485">
                  <c:v>1289.6799999999998</c:v>
                </c:pt>
                <c:pt idx="486">
                  <c:v>1289.7</c:v>
                </c:pt>
                <c:pt idx="487">
                  <c:v>1289.72</c:v>
                </c:pt>
                <c:pt idx="488">
                  <c:v>1289.74</c:v>
                </c:pt>
                <c:pt idx="489">
                  <c:v>1289.76</c:v>
                </c:pt>
                <c:pt idx="490">
                  <c:v>1289.78</c:v>
                </c:pt>
                <c:pt idx="491">
                  <c:v>1289.8</c:v>
                </c:pt>
                <c:pt idx="492">
                  <c:v>1289.82</c:v>
                </c:pt>
                <c:pt idx="493">
                  <c:v>1289.8399999999999</c:v>
                </c:pt>
                <c:pt idx="494">
                  <c:v>1289.8599999999999</c:v>
                </c:pt>
                <c:pt idx="495">
                  <c:v>1289.8799999999999</c:v>
                </c:pt>
                <c:pt idx="496">
                  <c:v>1289.9000000000001</c:v>
                </c:pt>
                <c:pt idx="497">
                  <c:v>1289.92</c:v>
                </c:pt>
                <c:pt idx="498">
                  <c:v>1289.94</c:v>
                </c:pt>
                <c:pt idx="499">
                  <c:v>1289.96</c:v>
                </c:pt>
                <c:pt idx="500">
                  <c:v>1289.98</c:v>
                </c:pt>
                <c:pt idx="501">
                  <c:v>1290</c:v>
                </c:pt>
                <c:pt idx="502">
                  <c:v>1290.02</c:v>
                </c:pt>
                <c:pt idx="503">
                  <c:v>1290.04</c:v>
                </c:pt>
                <c:pt idx="504">
                  <c:v>1290.06</c:v>
                </c:pt>
                <c:pt idx="505">
                  <c:v>1290.08</c:v>
                </c:pt>
                <c:pt idx="506">
                  <c:v>1290.0999999999999</c:v>
                </c:pt>
                <c:pt idx="507">
                  <c:v>1290.1199999999999</c:v>
                </c:pt>
                <c:pt idx="508">
                  <c:v>1290.1399999999999</c:v>
                </c:pt>
                <c:pt idx="509">
                  <c:v>1290.1599999999999</c:v>
                </c:pt>
                <c:pt idx="510">
                  <c:v>1290.1799999999998</c:v>
                </c:pt>
                <c:pt idx="511">
                  <c:v>1290.2</c:v>
                </c:pt>
                <c:pt idx="512">
                  <c:v>1290.22</c:v>
                </c:pt>
                <c:pt idx="513">
                  <c:v>1290.24</c:v>
                </c:pt>
                <c:pt idx="514">
                  <c:v>1290.26</c:v>
                </c:pt>
                <c:pt idx="515">
                  <c:v>1290.28</c:v>
                </c:pt>
                <c:pt idx="516">
                  <c:v>1290.3</c:v>
                </c:pt>
                <c:pt idx="517">
                  <c:v>1290.32</c:v>
                </c:pt>
                <c:pt idx="518">
                  <c:v>1290.3399999999999</c:v>
                </c:pt>
                <c:pt idx="519">
                  <c:v>1290.3599999999999</c:v>
                </c:pt>
                <c:pt idx="520">
                  <c:v>1290.3799999999999</c:v>
                </c:pt>
                <c:pt idx="521">
                  <c:v>1290.4000000000001</c:v>
                </c:pt>
                <c:pt idx="522">
                  <c:v>1290.42</c:v>
                </c:pt>
                <c:pt idx="523">
                  <c:v>1290.44</c:v>
                </c:pt>
                <c:pt idx="524">
                  <c:v>1290.46</c:v>
                </c:pt>
                <c:pt idx="525">
                  <c:v>1290.48</c:v>
                </c:pt>
                <c:pt idx="526">
                  <c:v>1290.5</c:v>
                </c:pt>
                <c:pt idx="527">
                  <c:v>1290.52</c:v>
                </c:pt>
                <c:pt idx="528">
                  <c:v>1290.54</c:v>
                </c:pt>
                <c:pt idx="529">
                  <c:v>1290.56</c:v>
                </c:pt>
                <c:pt idx="530">
                  <c:v>1290.58</c:v>
                </c:pt>
                <c:pt idx="531">
                  <c:v>1290.5999999999999</c:v>
                </c:pt>
                <c:pt idx="532">
                  <c:v>1290.6199999999999</c:v>
                </c:pt>
                <c:pt idx="533">
                  <c:v>1290.6399999999999</c:v>
                </c:pt>
                <c:pt idx="534">
                  <c:v>1290.6599999999999</c:v>
                </c:pt>
                <c:pt idx="535">
                  <c:v>1290.6799999999998</c:v>
                </c:pt>
                <c:pt idx="536">
                  <c:v>1290.7</c:v>
                </c:pt>
                <c:pt idx="537">
                  <c:v>1290.72</c:v>
                </c:pt>
                <c:pt idx="538">
                  <c:v>1290.74</c:v>
                </c:pt>
                <c:pt idx="539">
                  <c:v>1290.76</c:v>
                </c:pt>
                <c:pt idx="540">
                  <c:v>1290.78</c:v>
                </c:pt>
                <c:pt idx="541">
                  <c:v>1290.8</c:v>
                </c:pt>
                <c:pt idx="542">
                  <c:v>1290.82</c:v>
                </c:pt>
                <c:pt idx="543">
                  <c:v>1290.8399999999999</c:v>
                </c:pt>
                <c:pt idx="544">
                  <c:v>1290.8599999999999</c:v>
                </c:pt>
                <c:pt idx="545">
                  <c:v>1290.8799999999999</c:v>
                </c:pt>
                <c:pt idx="546">
                  <c:v>1290.9000000000001</c:v>
                </c:pt>
                <c:pt idx="547">
                  <c:v>1290.92</c:v>
                </c:pt>
                <c:pt idx="548">
                  <c:v>1290.94</c:v>
                </c:pt>
                <c:pt idx="549">
                  <c:v>1290.96</c:v>
                </c:pt>
                <c:pt idx="550">
                  <c:v>1290.98</c:v>
                </c:pt>
                <c:pt idx="551">
                  <c:v>1291</c:v>
                </c:pt>
                <c:pt idx="552">
                  <c:v>1291.02</c:v>
                </c:pt>
                <c:pt idx="553">
                  <c:v>1291.04</c:v>
                </c:pt>
                <c:pt idx="554">
                  <c:v>1291.06</c:v>
                </c:pt>
                <c:pt idx="555">
                  <c:v>1291.08</c:v>
                </c:pt>
                <c:pt idx="556">
                  <c:v>1291.0999999999999</c:v>
                </c:pt>
                <c:pt idx="557">
                  <c:v>1291.1199999999999</c:v>
                </c:pt>
                <c:pt idx="558">
                  <c:v>1291.1399999999999</c:v>
                </c:pt>
                <c:pt idx="559">
                  <c:v>1291.1599999999999</c:v>
                </c:pt>
                <c:pt idx="560">
                  <c:v>1291.1799999999998</c:v>
                </c:pt>
                <c:pt idx="561">
                  <c:v>1291.2</c:v>
                </c:pt>
                <c:pt idx="562">
                  <c:v>1291.22</c:v>
                </c:pt>
                <c:pt idx="563">
                  <c:v>1291.24</c:v>
                </c:pt>
                <c:pt idx="564">
                  <c:v>1291.26</c:v>
                </c:pt>
                <c:pt idx="565">
                  <c:v>1291.28</c:v>
                </c:pt>
                <c:pt idx="566">
                  <c:v>1291.3</c:v>
                </c:pt>
                <c:pt idx="567">
                  <c:v>1291.32</c:v>
                </c:pt>
                <c:pt idx="568">
                  <c:v>1291.3399999999999</c:v>
                </c:pt>
                <c:pt idx="569">
                  <c:v>1291.3599999999999</c:v>
                </c:pt>
                <c:pt idx="570">
                  <c:v>1291.3799999999999</c:v>
                </c:pt>
                <c:pt idx="571">
                  <c:v>1291.4000000000001</c:v>
                </c:pt>
                <c:pt idx="572">
                  <c:v>1291.42</c:v>
                </c:pt>
                <c:pt idx="573">
                  <c:v>1291.44</c:v>
                </c:pt>
                <c:pt idx="574">
                  <c:v>1291.46</c:v>
                </c:pt>
                <c:pt idx="575">
                  <c:v>1291.48</c:v>
                </c:pt>
                <c:pt idx="576">
                  <c:v>1291.5</c:v>
                </c:pt>
                <c:pt idx="577">
                  <c:v>1291.52</c:v>
                </c:pt>
                <c:pt idx="578">
                  <c:v>1291.54</c:v>
                </c:pt>
                <c:pt idx="579">
                  <c:v>1291.56</c:v>
                </c:pt>
                <c:pt idx="580">
                  <c:v>1291.58</c:v>
                </c:pt>
                <c:pt idx="581">
                  <c:v>1291.5999999999999</c:v>
                </c:pt>
                <c:pt idx="582">
                  <c:v>1291.6199999999999</c:v>
                </c:pt>
                <c:pt idx="583">
                  <c:v>1291.6399999999999</c:v>
                </c:pt>
                <c:pt idx="584">
                  <c:v>1291.6599999999999</c:v>
                </c:pt>
                <c:pt idx="585">
                  <c:v>1291.6799999999998</c:v>
                </c:pt>
                <c:pt idx="586">
                  <c:v>1291.7</c:v>
                </c:pt>
                <c:pt idx="587">
                  <c:v>1291.72</c:v>
                </c:pt>
                <c:pt idx="588">
                  <c:v>1291.74</c:v>
                </c:pt>
                <c:pt idx="589">
                  <c:v>1291.76</c:v>
                </c:pt>
                <c:pt idx="590">
                  <c:v>1291.78</c:v>
                </c:pt>
                <c:pt idx="591">
                  <c:v>1291.8</c:v>
                </c:pt>
                <c:pt idx="592">
                  <c:v>1291.82</c:v>
                </c:pt>
                <c:pt idx="593">
                  <c:v>1291.8399999999999</c:v>
                </c:pt>
                <c:pt idx="594">
                  <c:v>1291.8599999999999</c:v>
                </c:pt>
                <c:pt idx="595">
                  <c:v>1291.8799999999999</c:v>
                </c:pt>
                <c:pt idx="596">
                  <c:v>1291.9000000000001</c:v>
                </c:pt>
                <c:pt idx="597">
                  <c:v>1291.92</c:v>
                </c:pt>
                <c:pt idx="598">
                  <c:v>1291.94</c:v>
                </c:pt>
                <c:pt idx="599">
                  <c:v>1291.96</c:v>
                </c:pt>
                <c:pt idx="600">
                  <c:v>1291.98</c:v>
                </c:pt>
                <c:pt idx="601">
                  <c:v>1292</c:v>
                </c:pt>
                <c:pt idx="602">
                  <c:v>1292.02</c:v>
                </c:pt>
                <c:pt idx="603">
                  <c:v>1292.04</c:v>
                </c:pt>
                <c:pt idx="604">
                  <c:v>1292.06</c:v>
                </c:pt>
                <c:pt idx="605">
                  <c:v>1292.08</c:v>
                </c:pt>
                <c:pt idx="606">
                  <c:v>1292.0999999999999</c:v>
                </c:pt>
                <c:pt idx="607">
                  <c:v>1292.1199999999999</c:v>
                </c:pt>
                <c:pt idx="608">
                  <c:v>1292.1399999999999</c:v>
                </c:pt>
                <c:pt idx="609">
                  <c:v>1292.1599999999999</c:v>
                </c:pt>
                <c:pt idx="610">
                  <c:v>1292.1799999999998</c:v>
                </c:pt>
                <c:pt idx="611">
                  <c:v>1292.2</c:v>
                </c:pt>
                <c:pt idx="612">
                  <c:v>1292.22</c:v>
                </c:pt>
                <c:pt idx="613">
                  <c:v>1292.24</c:v>
                </c:pt>
                <c:pt idx="614">
                  <c:v>1292.26</c:v>
                </c:pt>
                <c:pt idx="615">
                  <c:v>1292.28</c:v>
                </c:pt>
                <c:pt idx="616">
                  <c:v>1292.3</c:v>
                </c:pt>
                <c:pt idx="617">
                  <c:v>1292.32</c:v>
                </c:pt>
                <c:pt idx="618">
                  <c:v>1292.3399999999999</c:v>
                </c:pt>
                <c:pt idx="619">
                  <c:v>1292.3599999999999</c:v>
                </c:pt>
                <c:pt idx="620">
                  <c:v>1292.3799999999999</c:v>
                </c:pt>
                <c:pt idx="621">
                  <c:v>1292.4000000000001</c:v>
                </c:pt>
                <c:pt idx="622">
                  <c:v>1292.42</c:v>
                </c:pt>
                <c:pt idx="623">
                  <c:v>1292.44</c:v>
                </c:pt>
                <c:pt idx="624">
                  <c:v>1292.46</c:v>
                </c:pt>
                <c:pt idx="625">
                  <c:v>1292.48</c:v>
                </c:pt>
                <c:pt idx="626">
                  <c:v>1292.5</c:v>
                </c:pt>
                <c:pt idx="627">
                  <c:v>1292.52</c:v>
                </c:pt>
                <c:pt idx="628">
                  <c:v>1292.54</c:v>
                </c:pt>
                <c:pt idx="629">
                  <c:v>1292.56</c:v>
                </c:pt>
                <c:pt idx="630">
                  <c:v>1292.58</c:v>
                </c:pt>
                <c:pt idx="631">
                  <c:v>1292.5999999999999</c:v>
                </c:pt>
                <c:pt idx="632">
                  <c:v>1292.6199999999999</c:v>
                </c:pt>
                <c:pt idx="633">
                  <c:v>1292.6399999999999</c:v>
                </c:pt>
                <c:pt idx="634">
                  <c:v>1292.6599999999999</c:v>
                </c:pt>
                <c:pt idx="635">
                  <c:v>1292.6799999999998</c:v>
                </c:pt>
                <c:pt idx="636">
                  <c:v>1292.7</c:v>
                </c:pt>
                <c:pt idx="637">
                  <c:v>1292.72</c:v>
                </c:pt>
                <c:pt idx="638">
                  <c:v>1292.74</c:v>
                </c:pt>
                <c:pt idx="639">
                  <c:v>1292.76</c:v>
                </c:pt>
                <c:pt idx="640">
                  <c:v>1292.78</c:v>
                </c:pt>
                <c:pt idx="641">
                  <c:v>1292.8</c:v>
                </c:pt>
                <c:pt idx="642">
                  <c:v>1292.82</c:v>
                </c:pt>
                <c:pt idx="643">
                  <c:v>1292.8399999999999</c:v>
                </c:pt>
                <c:pt idx="644">
                  <c:v>1292.8599999999999</c:v>
                </c:pt>
                <c:pt idx="645">
                  <c:v>1292.8799999999999</c:v>
                </c:pt>
                <c:pt idx="646">
                  <c:v>1292.9000000000001</c:v>
                </c:pt>
                <c:pt idx="647">
                  <c:v>1292.92</c:v>
                </c:pt>
                <c:pt idx="648">
                  <c:v>1292.94</c:v>
                </c:pt>
                <c:pt idx="649">
                  <c:v>1292.96</c:v>
                </c:pt>
                <c:pt idx="650">
                  <c:v>1292.98</c:v>
                </c:pt>
                <c:pt idx="651">
                  <c:v>1293</c:v>
                </c:pt>
                <c:pt idx="652">
                  <c:v>1293.02</c:v>
                </c:pt>
                <c:pt idx="653">
                  <c:v>1293.04</c:v>
                </c:pt>
                <c:pt idx="654">
                  <c:v>1293.06</c:v>
                </c:pt>
                <c:pt idx="655">
                  <c:v>1293.08</c:v>
                </c:pt>
                <c:pt idx="656">
                  <c:v>1293.0999999999999</c:v>
                </c:pt>
                <c:pt idx="657">
                  <c:v>1293.1199999999999</c:v>
                </c:pt>
                <c:pt idx="658">
                  <c:v>1293.1399999999999</c:v>
                </c:pt>
                <c:pt idx="659">
                  <c:v>1293.1599999999999</c:v>
                </c:pt>
                <c:pt idx="660">
                  <c:v>1293.1799999999998</c:v>
                </c:pt>
                <c:pt idx="661">
                  <c:v>1293.2</c:v>
                </c:pt>
                <c:pt idx="662">
                  <c:v>1293.22</c:v>
                </c:pt>
                <c:pt idx="663">
                  <c:v>1293.24</c:v>
                </c:pt>
                <c:pt idx="664">
                  <c:v>1293.26</c:v>
                </c:pt>
                <c:pt idx="665">
                  <c:v>1293.28</c:v>
                </c:pt>
                <c:pt idx="666">
                  <c:v>1293.3</c:v>
                </c:pt>
                <c:pt idx="667">
                  <c:v>1293.32</c:v>
                </c:pt>
                <c:pt idx="668">
                  <c:v>1293.3399999999999</c:v>
                </c:pt>
                <c:pt idx="669">
                  <c:v>1293.3599999999999</c:v>
                </c:pt>
                <c:pt idx="670">
                  <c:v>1293.3799999999999</c:v>
                </c:pt>
                <c:pt idx="671">
                  <c:v>1293.4000000000001</c:v>
                </c:pt>
                <c:pt idx="672">
                  <c:v>1293.42</c:v>
                </c:pt>
                <c:pt idx="673">
                  <c:v>1293.44</c:v>
                </c:pt>
                <c:pt idx="674">
                  <c:v>1293.46</c:v>
                </c:pt>
                <c:pt idx="675">
                  <c:v>1293.48</c:v>
                </c:pt>
                <c:pt idx="676">
                  <c:v>1293.5</c:v>
                </c:pt>
                <c:pt idx="677">
                  <c:v>1293.52</c:v>
                </c:pt>
                <c:pt idx="678">
                  <c:v>1293.54</c:v>
                </c:pt>
                <c:pt idx="679">
                  <c:v>1293.56</c:v>
                </c:pt>
                <c:pt idx="680">
                  <c:v>1293.58</c:v>
                </c:pt>
                <c:pt idx="681">
                  <c:v>1293.5999999999999</c:v>
                </c:pt>
                <c:pt idx="682">
                  <c:v>1293.6199999999999</c:v>
                </c:pt>
                <c:pt idx="683">
                  <c:v>1293.6399999999999</c:v>
                </c:pt>
                <c:pt idx="684">
                  <c:v>1293.6599999999999</c:v>
                </c:pt>
                <c:pt idx="685">
                  <c:v>1293.6799999999998</c:v>
                </c:pt>
                <c:pt idx="686">
                  <c:v>1293.7</c:v>
                </c:pt>
                <c:pt idx="687">
                  <c:v>1293.72</c:v>
                </c:pt>
                <c:pt idx="688">
                  <c:v>1293.74</c:v>
                </c:pt>
                <c:pt idx="689">
                  <c:v>1293.76</c:v>
                </c:pt>
                <c:pt idx="690">
                  <c:v>1293.78</c:v>
                </c:pt>
                <c:pt idx="691">
                  <c:v>1293.8</c:v>
                </c:pt>
                <c:pt idx="692">
                  <c:v>1293.82</c:v>
                </c:pt>
                <c:pt idx="693">
                  <c:v>1293.8399999999999</c:v>
                </c:pt>
                <c:pt idx="694">
                  <c:v>1293.8599999999999</c:v>
                </c:pt>
                <c:pt idx="695">
                  <c:v>1293.8799999999999</c:v>
                </c:pt>
                <c:pt idx="696">
                  <c:v>1293.9000000000001</c:v>
                </c:pt>
                <c:pt idx="697">
                  <c:v>1293.92</c:v>
                </c:pt>
                <c:pt idx="698">
                  <c:v>1293.94</c:v>
                </c:pt>
                <c:pt idx="699">
                  <c:v>1293.96</c:v>
                </c:pt>
                <c:pt idx="700">
                  <c:v>1293.98</c:v>
                </c:pt>
                <c:pt idx="701">
                  <c:v>1294</c:v>
                </c:pt>
                <c:pt idx="702">
                  <c:v>1294.02</c:v>
                </c:pt>
                <c:pt idx="703">
                  <c:v>1294.04</c:v>
                </c:pt>
                <c:pt idx="704">
                  <c:v>1294.06</c:v>
                </c:pt>
                <c:pt idx="705">
                  <c:v>1294.08</c:v>
                </c:pt>
                <c:pt idx="706">
                  <c:v>1294.0999999999999</c:v>
                </c:pt>
                <c:pt idx="707">
                  <c:v>1294.1199999999999</c:v>
                </c:pt>
                <c:pt idx="708">
                  <c:v>1294.1399999999999</c:v>
                </c:pt>
                <c:pt idx="709">
                  <c:v>1294.1599999999999</c:v>
                </c:pt>
                <c:pt idx="710">
                  <c:v>1294.1799999999998</c:v>
                </c:pt>
                <c:pt idx="711">
                  <c:v>1294.2</c:v>
                </c:pt>
                <c:pt idx="712">
                  <c:v>1294.22</c:v>
                </c:pt>
                <c:pt idx="713">
                  <c:v>1294.24</c:v>
                </c:pt>
                <c:pt idx="714">
                  <c:v>1294.26</c:v>
                </c:pt>
                <c:pt idx="715">
                  <c:v>1294.28</c:v>
                </c:pt>
                <c:pt idx="716">
                  <c:v>1294.3</c:v>
                </c:pt>
                <c:pt idx="717">
                  <c:v>1294.32</c:v>
                </c:pt>
                <c:pt idx="718">
                  <c:v>1294.3399999999999</c:v>
                </c:pt>
                <c:pt idx="719">
                  <c:v>1294.3599999999999</c:v>
                </c:pt>
                <c:pt idx="720">
                  <c:v>1294.3799999999999</c:v>
                </c:pt>
                <c:pt idx="721">
                  <c:v>1294.4000000000001</c:v>
                </c:pt>
                <c:pt idx="722">
                  <c:v>1294.42</c:v>
                </c:pt>
                <c:pt idx="723">
                  <c:v>1294.44</c:v>
                </c:pt>
                <c:pt idx="724">
                  <c:v>1294.46</c:v>
                </c:pt>
                <c:pt idx="725">
                  <c:v>1294.48</c:v>
                </c:pt>
                <c:pt idx="726">
                  <c:v>1294.5</c:v>
                </c:pt>
                <c:pt idx="727">
                  <c:v>1294.52</c:v>
                </c:pt>
                <c:pt idx="728">
                  <c:v>1294.54</c:v>
                </c:pt>
                <c:pt idx="729">
                  <c:v>1294.56</c:v>
                </c:pt>
                <c:pt idx="730">
                  <c:v>1294.58</c:v>
                </c:pt>
                <c:pt idx="731">
                  <c:v>1294.5999999999999</c:v>
                </c:pt>
                <c:pt idx="732">
                  <c:v>1294.6199999999999</c:v>
                </c:pt>
                <c:pt idx="733">
                  <c:v>1294.6399999999999</c:v>
                </c:pt>
                <c:pt idx="734">
                  <c:v>1294.6599999999999</c:v>
                </c:pt>
                <c:pt idx="735">
                  <c:v>1294.6799999999998</c:v>
                </c:pt>
                <c:pt idx="736">
                  <c:v>1294.7</c:v>
                </c:pt>
                <c:pt idx="737">
                  <c:v>1294.72</c:v>
                </c:pt>
                <c:pt idx="738">
                  <c:v>1294.74</c:v>
                </c:pt>
                <c:pt idx="739">
                  <c:v>1294.76</c:v>
                </c:pt>
                <c:pt idx="740">
                  <c:v>1294.78</c:v>
                </c:pt>
                <c:pt idx="741">
                  <c:v>1294.8</c:v>
                </c:pt>
                <c:pt idx="742">
                  <c:v>1294.82</c:v>
                </c:pt>
                <c:pt idx="743">
                  <c:v>1294.8399999999999</c:v>
                </c:pt>
                <c:pt idx="744">
                  <c:v>1294.8599999999999</c:v>
                </c:pt>
                <c:pt idx="745">
                  <c:v>1294.8799999999999</c:v>
                </c:pt>
                <c:pt idx="746">
                  <c:v>1294.9000000000001</c:v>
                </c:pt>
                <c:pt idx="747">
                  <c:v>1294.92</c:v>
                </c:pt>
                <c:pt idx="748">
                  <c:v>1294.94</c:v>
                </c:pt>
                <c:pt idx="749">
                  <c:v>1294.96</c:v>
                </c:pt>
                <c:pt idx="750">
                  <c:v>1294.98</c:v>
                </c:pt>
                <c:pt idx="751">
                  <c:v>1295</c:v>
                </c:pt>
                <c:pt idx="752">
                  <c:v>1295.02</c:v>
                </c:pt>
                <c:pt idx="753">
                  <c:v>1295.04</c:v>
                </c:pt>
                <c:pt idx="754">
                  <c:v>1295.06</c:v>
                </c:pt>
                <c:pt idx="755">
                  <c:v>1295.08</c:v>
                </c:pt>
                <c:pt idx="756">
                  <c:v>1295.0999999999999</c:v>
                </c:pt>
                <c:pt idx="757">
                  <c:v>1295.1199999999999</c:v>
                </c:pt>
                <c:pt idx="758">
                  <c:v>1295.1399999999999</c:v>
                </c:pt>
                <c:pt idx="759">
                  <c:v>1295.1599999999999</c:v>
                </c:pt>
                <c:pt idx="760">
                  <c:v>1295.1799999999998</c:v>
                </c:pt>
                <c:pt idx="761">
                  <c:v>1295.2</c:v>
                </c:pt>
                <c:pt idx="762">
                  <c:v>1295.22</c:v>
                </c:pt>
                <c:pt idx="763">
                  <c:v>1295.24</c:v>
                </c:pt>
                <c:pt idx="764">
                  <c:v>1295.26</c:v>
                </c:pt>
                <c:pt idx="765">
                  <c:v>1295.28</c:v>
                </c:pt>
                <c:pt idx="766">
                  <c:v>1295.3</c:v>
                </c:pt>
                <c:pt idx="767">
                  <c:v>1295.32</c:v>
                </c:pt>
                <c:pt idx="768">
                  <c:v>1295.3399999999999</c:v>
                </c:pt>
                <c:pt idx="769">
                  <c:v>1295.3599999999999</c:v>
                </c:pt>
                <c:pt idx="770">
                  <c:v>1295.3799999999999</c:v>
                </c:pt>
                <c:pt idx="771">
                  <c:v>1295.4000000000001</c:v>
                </c:pt>
                <c:pt idx="772">
                  <c:v>1295.42</c:v>
                </c:pt>
                <c:pt idx="773">
                  <c:v>1295.44</c:v>
                </c:pt>
                <c:pt idx="774">
                  <c:v>1295.46</c:v>
                </c:pt>
                <c:pt idx="775">
                  <c:v>1295.48</c:v>
                </c:pt>
                <c:pt idx="776">
                  <c:v>1295.5</c:v>
                </c:pt>
                <c:pt idx="777">
                  <c:v>1295.52</c:v>
                </c:pt>
                <c:pt idx="778">
                  <c:v>1295.54</c:v>
                </c:pt>
                <c:pt idx="779">
                  <c:v>1295.56</c:v>
                </c:pt>
                <c:pt idx="780">
                  <c:v>1295.58</c:v>
                </c:pt>
                <c:pt idx="781">
                  <c:v>1295.5999999999999</c:v>
                </c:pt>
                <c:pt idx="782">
                  <c:v>1295.6199999999999</c:v>
                </c:pt>
                <c:pt idx="783">
                  <c:v>1295.6399999999999</c:v>
                </c:pt>
                <c:pt idx="784">
                  <c:v>1295.6599999999999</c:v>
                </c:pt>
                <c:pt idx="785">
                  <c:v>1295.6799999999998</c:v>
                </c:pt>
                <c:pt idx="786">
                  <c:v>1295.7</c:v>
                </c:pt>
                <c:pt idx="787">
                  <c:v>1295.72</c:v>
                </c:pt>
                <c:pt idx="788">
                  <c:v>1295.74</c:v>
                </c:pt>
                <c:pt idx="789">
                  <c:v>1295.76</c:v>
                </c:pt>
                <c:pt idx="790">
                  <c:v>1295.78</c:v>
                </c:pt>
                <c:pt idx="791">
                  <c:v>1295.8</c:v>
                </c:pt>
                <c:pt idx="792">
                  <c:v>1295.82</c:v>
                </c:pt>
                <c:pt idx="793">
                  <c:v>1295.8399999999999</c:v>
                </c:pt>
                <c:pt idx="794">
                  <c:v>1295.8599999999999</c:v>
                </c:pt>
                <c:pt idx="795">
                  <c:v>1295.8799999999999</c:v>
                </c:pt>
                <c:pt idx="796">
                  <c:v>1295.9000000000001</c:v>
                </c:pt>
                <c:pt idx="797">
                  <c:v>1295.92</c:v>
                </c:pt>
                <c:pt idx="798">
                  <c:v>1295.94</c:v>
                </c:pt>
                <c:pt idx="799">
                  <c:v>1295.96</c:v>
                </c:pt>
                <c:pt idx="800">
                  <c:v>1295.98</c:v>
                </c:pt>
                <c:pt idx="801">
                  <c:v>1296</c:v>
                </c:pt>
                <c:pt idx="802">
                  <c:v>1296.02</c:v>
                </c:pt>
                <c:pt idx="803">
                  <c:v>1296.04</c:v>
                </c:pt>
                <c:pt idx="804">
                  <c:v>1296.06</c:v>
                </c:pt>
                <c:pt idx="805">
                  <c:v>1296.08</c:v>
                </c:pt>
                <c:pt idx="806">
                  <c:v>1296.0999999999999</c:v>
                </c:pt>
                <c:pt idx="807">
                  <c:v>1296.1199999999999</c:v>
                </c:pt>
                <c:pt idx="808">
                  <c:v>1296.1399999999999</c:v>
                </c:pt>
                <c:pt idx="809">
                  <c:v>1296.1599999999999</c:v>
                </c:pt>
                <c:pt idx="810">
                  <c:v>1296.1799999999998</c:v>
                </c:pt>
                <c:pt idx="811">
                  <c:v>1296.2</c:v>
                </c:pt>
                <c:pt idx="812">
                  <c:v>1296.22</c:v>
                </c:pt>
                <c:pt idx="813">
                  <c:v>1296.24</c:v>
                </c:pt>
                <c:pt idx="814">
                  <c:v>1296.26</c:v>
                </c:pt>
                <c:pt idx="815">
                  <c:v>1296.28</c:v>
                </c:pt>
                <c:pt idx="816">
                  <c:v>1296.3</c:v>
                </c:pt>
                <c:pt idx="817">
                  <c:v>1296.32</c:v>
                </c:pt>
                <c:pt idx="818">
                  <c:v>1296.3399999999999</c:v>
                </c:pt>
                <c:pt idx="819">
                  <c:v>1296.3599999999999</c:v>
                </c:pt>
                <c:pt idx="820">
                  <c:v>1296.3799999999999</c:v>
                </c:pt>
                <c:pt idx="821">
                  <c:v>1296.4000000000001</c:v>
                </c:pt>
                <c:pt idx="822">
                  <c:v>1296.42</c:v>
                </c:pt>
                <c:pt idx="823">
                  <c:v>1296.44</c:v>
                </c:pt>
                <c:pt idx="824">
                  <c:v>1296.46</c:v>
                </c:pt>
                <c:pt idx="825">
                  <c:v>1296.48</c:v>
                </c:pt>
                <c:pt idx="826">
                  <c:v>1296.5</c:v>
                </c:pt>
                <c:pt idx="827">
                  <c:v>1296.52</c:v>
                </c:pt>
                <c:pt idx="828">
                  <c:v>1296.54</c:v>
                </c:pt>
                <c:pt idx="829">
                  <c:v>1296.56</c:v>
                </c:pt>
                <c:pt idx="830">
                  <c:v>1296.58</c:v>
                </c:pt>
                <c:pt idx="831">
                  <c:v>1296.5999999999999</c:v>
                </c:pt>
                <c:pt idx="832">
                  <c:v>1296.6199999999999</c:v>
                </c:pt>
                <c:pt idx="833">
                  <c:v>1296.6399999999999</c:v>
                </c:pt>
                <c:pt idx="834">
                  <c:v>1296.6599999999999</c:v>
                </c:pt>
                <c:pt idx="835">
                  <c:v>1296.6799999999998</c:v>
                </c:pt>
                <c:pt idx="836">
                  <c:v>1296.7</c:v>
                </c:pt>
                <c:pt idx="837">
                  <c:v>1296.72</c:v>
                </c:pt>
                <c:pt idx="838">
                  <c:v>1296.74</c:v>
                </c:pt>
                <c:pt idx="839">
                  <c:v>1296.76</c:v>
                </c:pt>
                <c:pt idx="840">
                  <c:v>1296.78</c:v>
                </c:pt>
                <c:pt idx="841">
                  <c:v>1296.8</c:v>
                </c:pt>
                <c:pt idx="842">
                  <c:v>1296.82</c:v>
                </c:pt>
                <c:pt idx="843">
                  <c:v>1296.8399999999999</c:v>
                </c:pt>
                <c:pt idx="844">
                  <c:v>1296.8599999999999</c:v>
                </c:pt>
                <c:pt idx="845">
                  <c:v>1296.8799999999999</c:v>
                </c:pt>
                <c:pt idx="846">
                  <c:v>1296.9000000000001</c:v>
                </c:pt>
                <c:pt idx="847">
                  <c:v>1296.92</c:v>
                </c:pt>
                <c:pt idx="848">
                  <c:v>1296.94</c:v>
                </c:pt>
                <c:pt idx="849">
                  <c:v>1296.96</c:v>
                </c:pt>
                <c:pt idx="850">
                  <c:v>1296.98</c:v>
                </c:pt>
                <c:pt idx="851">
                  <c:v>1297</c:v>
                </c:pt>
                <c:pt idx="852">
                  <c:v>1297.02</c:v>
                </c:pt>
                <c:pt idx="853">
                  <c:v>1297.04</c:v>
                </c:pt>
                <c:pt idx="854">
                  <c:v>1297.06</c:v>
                </c:pt>
                <c:pt idx="855">
                  <c:v>1297.08</c:v>
                </c:pt>
                <c:pt idx="856">
                  <c:v>1297.0999999999999</c:v>
                </c:pt>
                <c:pt idx="857">
                  <c:v>1297.1199999999999</c:v>
                </c:pt>
                <c:pt idx="858">
                  <c:v>1297.1399999999999</c:v>
                </c:pt>
                <c:pt idx="859">
                  <c:v>1297.1599999999999</c:v>
                </c:pt>
                <c:pt idx="860">
                  <c:v>1297.1799999999998</c:v>
                </c:pt>
                <c:pt idx="861">
                  <c:v>1297.2</c:v>
                </c:pt>
                <c:pt idx="862">
                  <c:v>1297.22</c:v>
                </c:pt>
                <c:pt idx="863">
                  <c:v>1297.24</c:v>
                </c:pt>
                <c:pt idx="864">
                  <c:v>1297.26</c:v>
                </c:pt>
                <c:pt idx="865">
                  <c:v>1297.28</c:v>
                </c:pt>
                <c:pt idx="866">
                  <c:v>1297.3</c:v>
                </c:pt>
                <c:pt idx="867">
                  <c:v>1297.32</c:v>
                </c:pt>
                <c:pt idx="868">
                  <c:v>1297.3399999999999</c:v>
                </c:pt>
                <c:pt idx="869">
                  <c:v>1297.3599999999999</c:v>
                </c:pt>
                <c:pt idx="870">
                  <c:v>1297.3799999999999</c:v>
                </c:pt>
                <c:pt idx="871">
                  <c:v>1297.4000000000001</c:v>
                </c:pt>
                <c:pt idx="872">
                  <c:v>1297.42</c:v>
                </c:pt>
                <c:pt idx="873">
                  <c:v>1297.44</c:v>
                </c:pt>
                <c:pt idx="874">
                  <c:v>1297.46</c:v>
                </c:pt>
                <c:pt idx="875">
                  <c:v>1297.48</c:v>
                </c:pt>
                <c:pt idx="876">
                  <c:v>1297.5</c:v>
                </c:pt>
                <c:pt idx="877">
                  <c:v>1297.52</c:v>
                </c:pt>
                <c:pt idx="878">
                  <c:v>1297.54</c:v>
                </c:pt>
                <c:pt idx="879">
                  <c:v>1297.56</c:v>
                </c:pt>
                <c:pt idx="880">
                  <c:v>1297.58</c:v>
                </c:pt>
                <c:pt idx="881">
                  <c:v>1297.5999999999999</c:v>
                </c:pt>
                <c:pt idx="882">
                  <c:v>1297.6199999999999</c:v>
                </c:pt>
                <c:pt idx="883">
                  <c:v>1297.6399999999999</c:v>
                </c:pt>
                <c:pt idx="884">
                  <c:v>1297.6599999999999</c:v>
                </c:pt>
                <c:pt idx="885">
                  <c:v>1297.6799999999998</c:v>
                </c:pt>
                <c:pt idx="886">
                  <c:v>1297.7</c:v>
                </c:pt>
                <c:pt idx="887">
                  <c:v>1297.72</c:v>
                </c:pt>
                <c:pt idx="888">
                  <c:v>1297.74</c:v>
                </c:pt>
                <c:pt idx="889">
                  <c:v>1297.76</c:v>
                </c:pt>
                <c:pt idx="890">
                  <c:v>1297.78</c:v>
                </c:pt>
                <c:pt idx="891">
                  <c:v>1297.8</c:v>
                </c:pt>
                <c:pt idx="892">
                  <c:v>1297.82</c:v>
                </c:pt>
                <c:pt idx="893">
                  <c:v>1297.8399999999999</c:v>
                </c:pt>
                <c:pt idx="894">
                  <c:v>1297.8599999999999</c:v>
                </c:pt>
                <c:pt idx="895">
                  <c:v>1297.8799999999999</c:v>
                </c:pt>
                <c:pt idx="896">
                  <c:v>1297.9000000000001</c:v>
                </c:pt>
                <c:pt idx="897">
                  <c:v>1297.92</c:v>
                </c:pt>
                <c:pt idx="898">
                  <c:v>1297.94</c:v>
                </c:pt>
                <c:pt idx="899">
                  <c:v>1297.96</c:v>
                </c:pt>
                <c:pt idx="900">
                  <c:v>1297.98</c:v>
                </c:pt>
                <c:pt idx="901">
                  <c:v>1298</c:v>
                </c:pt>
                <c:pt idx="902">
                  <c:v>1298.02</c:v>
                </c:pt>
                <c:pt idx="903">
                  <c:v>1298.04</c:v>
                </c:pt>
                <c:pt idx="904">
                  <c:v>1298.06</c:v>
                </c:pt>
                <c:pt idx="905">
                  <c:v>1298.08</c:v>
                </c:pt>
                <c:pt idx="906">
                  <c:v>1298.0999999999999</c:v>
                </c:pt>
                <c:pt idx="907">
                  <c:v>1298.1199999999999</c:v>
                </c:pt>
                <c:pt idx="908">
                  <c:v>1298.1399999999999</c:v>
                </c:pt>
                <c:pt idx="909">
                  <c:v>1298.1599999999999</c:v>
                </c:pt>
                <c:pt idx="910">
                  <c:v>1298.1799999999998</c:v>
                </c:pt>
                <c:pt idx="911">
                  <c:v>1298.2</c:v>
                </c:pt>
                <c:pt idx="912">
                  <c:v>1298.22</c:v>
                </c:pt>
                <c:pt idx="913">
                  <c:v>1298.24</c:v>
                </c:pt>
                <c:pt idx="914">
                  <c:v>1298.26</c:v>
                </c:pt>
                <c:pt idx="915">
                  <c:v>1298.28</c:v>
                </c:pt>
                <c:pt idx="916">
                  <c:v>1298.3</c:v>
                </c:pt>
                <c:pt idx="917">
                  <c:v>1298.32</c:v>
                </c:pt>
                <c:pt idx="918">
                  <c:v>1298.3399999999999</c:v>
                </c:pt>
                <c:pt idx="919">
                  <c:v>1298.3599999999999</c:v>
                </c:pt>
                <c:pt idx="920">
                  <c:v>1298.3799999999999</c:v>
                </c:pt>
                <c:pt idx="921">
                  <c:v>1298.4000000000001</c:v>
                </c:pt>
                <c:pt idx="922">
                  <c:v>1298.42</c:v>
                </c:pt>
                <c:pt idx="923">
                  <c:v>1298.44</c:v>
                </c:pt>
                <c:pt idx="924">
                  <c:v>1298.46</c:v>
                </c:pt>
                <c:pt idx="925">
                  <c:v>1298.48</c:v>
                </c:pt>
                <c:pt idx="926">
                  <c:v>1298.5</c:v>
                </c:pt>
                <c:pt idx="927">
                  <c:v>1298.52</c:v>
                </c:pt>
                <c:pt idx="928">
                  <c:v>1298.54</c:v>
                </c:pt>
                <c:pt idx="929">
                  <c:v>1298.56</c:v>
                </c:pt>
                <c:pt idx="930">
                  <c:v>1298.58</c:v>
                </c:pt>
                <c:pt idx="931">
                  <c:v>1298.5999999999999</c:v>
                </c:pt>
                <c:pt idx="932">
                  <c:v>1298.6199999999999</c:v>
                </c:pt>
                <c:pt idx="933">
                  <c:v>1298.6399999999999</c:v>
                </c:pt>
                <c:pt idx="934">
                  <c:v>1298.6599999999999</c:v>
                </c:pt>
                <c:pt idx="935">
                  <c:v>1298.6799999999998</c:v>
                </c:pt>
                <c:pt idx="936">
                  <c:v>1298.7</c:v>
                </c:pt>
                <c:pt idx="937">
                  <c:v>1298.72</c:v>
                </c:pt>
                <c:pt idx="938">
                  <c:v>1298.74</c:v>
                </c:pt>
                <c:pt idx="939">
                  <c:v>1298.76</c:v>
                </c:pt>
                <c:pt idx="940">
                  <c:v>1298.78</c:v>
                </c:pt>
                <c:pt idx="941">
                  <c:v>1298.8</c:v>
                </c:pt>
                <c:pt idx="942">
                  <c:v>1298.82</c:v>
                </c:pt>
                <c:pt idx="943">
                  <c:v>1298.8399999999999</c:v>
                </c:pt>
                <c:pt idx="944">
                  <c:v>1298.8599999999999</c:v>
                </c:pt>
                <c:pt idx="945">
                  <c:v>1298.8799999999999</c:v>
                </c:pt>
                <c:pt idx="946">
                  <c:v>1298.9000000000001</c:v>
                </c:pt>
                <c:pt idx="947">
                  <c:v>1298.92</c:v>
                </c:pt>
                <c:pt idx="948">
                  <c:v>1298.94</c:v>
                </c:pt>
                <c:pt idx="949">
                  <c:v>1298.96</c:v>
                </c:pt>
                <c:pt idx="950">
                  <c:v>1298.98</c:v>
                </c:pt>
                <c:pt idx="951">
                  <c:v>1299</c:v>
                </c:pt>
                <c:pt idx="952">
                  <c:v>1299.02</c:v>
                </c:pt>
                <c:pt idx="953">
                  <c:v>1299.04</c:v>
                </c:pt>
                <c:pt idx="954">
                  <c:v>1299.06</c:v>
                </c:pt>
                <c:pt idx="955">
                  <c:v>1299.08</c:v>
                </c:pt>
                <c:pt idx="956">
                  <c:v>1299.0999999999999</c:v>
                </c:pt>
                <c:pt idx="957">
                  <c:v>1299.1199999999999</c:v>
                </c:pt>
                <c:pt idx="958">
                  <c:v>1299.1399999999999</c:v>
                </c:pt>
                <c:pt idx="959">
                  <c:v>1299.1599999999999</c:v>
                </c:pt>
                <c:pt idx="960">
                  <c:v>1299.1799999999998</c:v>
                </c:pt>
                <c:pt idx="961">
                  <c:v>1299.2</c:v>
                </c:pt>
                <c:pt idx="962">
                  <c:v>1299.22</c:v>
                </c:pt>
                <c:pt idx="963">
                  <c:v>1299.24</c:v>
                </c:pt>
                <c:pt idx="964">
                  <c:v>1299.26</c:v>
                </c:pt>
                <c:pt idx="965">
                  <c:v>1299.28</c:v>
                </c:pt>
                <c:pt idx="966">
                  <c:v>1299.3</c:v>
                </c:pt>
                <c:pt idx="967">
                  <c:v>1299.32</c:v>
                </c:pt>
                <c:pt idx="968">
                  <c:v>1299.3399999999999</c:v>
                </c:pt>
                <c:pt idx="969">
                  <c:v>1299.3599999999999</c:v>
                </c:pt>
                <c:pt idx="970">
                  <c:v>1299.3799999999999</c:v>
                </c:pt>
                <c:pt idx="971">
                  <c:v>1299.4000000000001</c:v>
                </c:pt>
                <c:pt idx="972">
                  <c:v>1299.42</c:v>
                </c:pt>
                <c:pt idx="973">
                  <c:v>1299.44</c:v>
                </c:pt>
                <c:pt idx="974">
                  <c:v>1299.46</c:v>
                </c:pt>
                <c:pt idx="975">
                  <c:v>1299.48</c:v>
                </c:pt>
                <c:pt idx="976">
                  <c:v>1299.5</c:v>
                </c:pt>
                <c:pt idx="977">
                  <c:v>1299.52</c:v>
                </c:pt>
                <c:pt idx="978">
                  <c:v>1299.54</c:v>
                </c:pt>
                <c:pt idx="979">
                  <c:v>1299.56</c:v>
                </c:pt>
                <c:pt idx="980">
                  <c:v>1299.58</c:v>
                </c:pt>
                <c:pt idx="981">
                  <c:v>1299.5999999999999</c:v>
                </c:pt>
                <c:pt idx="982">
                  <c:v>1299.6199999999999</c:v>
                </c:pt>
                <c:pt idx="983">
                  <c:v>1299.6399999999999</c:v>
                </c:pt>
                <c:pt idx="984">
                  <c:v>1299.6599999999999</c:v>
                </c:pt>
                <c:pt idx="985">
                  <c:v>1299.6799999999998</c:v>
                </c:pt>
                <c:pt idx="986">
                  <c:v>1299.7</c:v>
                </c:pt>
                <c:pt idx="987">
                  <c:v>1299.72</c:v>
                </c:pt>
                <c:pt idx="988">
                  <c:v>1299.74</c:v>
                </c:pt>
                <c:pt idx="989">
                  <c:v>1299.76</c:v>
                </c:pt>
                <c:pt idx="990">
                  <c:v>1299.78</c:v>
                </c:pt>
                <c:pt idx="991">
                  <c:v>1299.8</c:v>
                </c:pt>
                <c:pt idx="992">
                  <c:v>1299.82</c:v>
                </c:pt>
                <c:pt idx="993">
                  <c:v>1299.8399999999999</c:v>
                </c:pt>
                <c:pt idx="994">
                  <c:v>1299.8599999999999</c:v>
                </c:pt>
                <c:pt idx="995">
                  <c:v>1299.8799999999999</c:v>
                </c:pt>
                <c:pt idx="996">
                  <c:v>1299.9000000000001</c:v>
                </c:pt>
                <c:pt idx="997">
                  <c:v>1299.92</c:v>
                </c:pt>
                <c:pt idx="998">
                  <c:v>1299.94</c:v>
                </c:pt>
                <c:pt idx="999">
                  <c:v>1299.96</c:v>
                </c:pt>
                <c:pt idx="1000">
                  <c:v>1299.98</c:v>
                </c:pt>
                <c:pt idx="1001">
                  <c:v>1300</c:v>
                </c:pt>
                <c:pt idx="1002">
                  <c:v>1300.02</c:v>
                </c:pt>
                <c:pt idx="1003">
                  <c:v>1300.04</c:v>
                </c:pt>
                <c:pt idx="1004">
                  <c:v>1300.06</c:v>
                </c:pt>
                <c:pt idx="1005">
                  <c:v>1300.08</c:v>
                </c:pt>
                <c:pt idx="1006">
                  <c:v>1300.0999999999999</c:v>
                </c:pt>
                <c:pt idx="1007">
                  <c:v>1300.1199999999999</c:v>
                </c:pt>
                <c:pt idx="1008">
                  <c:v>1300.1399999999999</c:v>
                </c:pt>
                <c:pt idx="1009">
                  <c:v>1300.1599999999999</c:v>
                </c:pt>
                <c:pt idx="1010">
                  <c:v>1300.1799999999998</c:v>
                </c:pt>
                <c:pt idx="1011">
                  <c:v>1300.2</c:v>
                </c:pt>
                <c:pt idx="1012">
                  <c:v>1300.22</c:v>
                </c:pt>
                <c:pt idx="1013">
                  <c:v>1300.24</c:v>
                </c:pt>
                <c:pt idx="1014">
                  <c:v>1300.26</c:v>
                </c:pt>
                <c:pt idx="1015">
                  <c:v>1300.28</c:v>
                </c:pt>
                <c:pt idx="1016">
                  <c:v>1300.3</c:v>
                </c:pt>
                <c:pt idx="1017">
                  <c:v>1300.32</c:v>
                </c:pt>
                <c:pt idx="1018">
                  <c:v>1300.3399999999999</c:v>
                </c:pt>
                <c:pt idx="1019">
                  <c:v>1300.3599999999999</c:v>
                </c:pt>
                <c:pt idx="1020">
                  <c:v>1300.3799999999999</c:v>
                </c:pt>
                <c:pt idx="1021">
                  <c:v>1300.4000000000001</c:v>
                </c:pt>
                <c:pt idx="1022">
                  <c:v>1300.42</c:v>
                </c:pt>
                <c:pt idx="1023">
                  <c:v>1300.44</c:v>
                </c:pt>
                <c:pt idx="1024">
                  <c:v>1300.46</c:v>
                </c:pt>
                <c:pt idx="1025">
                  <c:v>1300.48</c:v>
                </c:pt>
                <c:pt idx="1026">
                  <c:v>1300.5</c:v>
                </c:pt>
                <c:pt idx="1027">
                  <c:v>1300.52</c:v>
                </c:pt>
                <c:pt idx="1028">
                  <c:v>1300.54</c:v>
                </c:pt>
                <c:pt idx="1029">
                  <c:v>1300.56</c:v>
                </c:pt>
                <c:pt idx="1030">
                  <c:v>1300.58</c:v>
                </c:pt>
                <c:pt idx="1031">
                  <c:v>1300.5999999999999</c:v>
                </c:pt>
                <c:pt idx="1032">
                  <c:v>1300.6199999999999</c:v>
                </c:pt>
                <c:pt idx="1033">
                  <c:v>1300.6399999999999</c:v>
                </c:pt>
                <c:pt idx="1034">
                  <c:v>1300.6599999999999</c:v>
                </c:pt>
                <c:pt idx="1035">
                  <c:v>1300.6799999999998</c:v>
                </c:pt>
                <c:pt idx="1036">
                  <c:v>1300.7</c:v>
                </c:pt>
                <c:pt idx="1037">
                  <c:v>1300.72</c:v>
                </c:pt>
                <c:pt idx="1038">
                  <c:v>1300.74</c:v>
                </c:pt>
                <c:pt idx="1039">
                  <c:v>1300.76</c:v>
                </c:pt>
                <c:pt idx="1040">
                  <c:v>1300.78</c:v>
                </c:pt>
                <c:pt idx="1041">
                  <c:v>1300.8</c:v>
                </c:pt>
                <c:pt idx="1042">
                  <c:v>1300.82</c:v>
                </c:pt>
                <c:pt idx="1043">
                  <c:v>1300.8399999999999</c:v>
                </c:pt>
                <c:pt idx="1044">
                  <c:v>1300.8599999999999</c:v>
                </c:pt>
                <c:pt idx="1045">
                  <c:v>1300.8799999999999</c:v>
                </c:pt>
                <c:pt idx="1046">
                  <c:v>1300.9000000000001</c:v>
                </c:pt>
                <c:pt idx="1047">
                  <c:v>1300.92</c:v>
                </c:pt>
                <c:pt idx="1048">
                  <c:v>1300.94</c:v>
                </c:pt>
                <c:pt idx="1049">
                  <c:v>1300.96</c:v>
                </c:pt>
                <c:pt idx="1050">
                  <c:v>1300.98</c:v>
                </c:pt>
                <c:pt idx="1051">
                  <c:v>1301</c:v>
                </c:pt>
                <c:pt idx="1052">
                  <c:v>1301.02</c:v>
                </c:pt>
                <c:pt idx="1053">
                  <c:v>1301.04</c:v>
                </c:pt>
                <c:pt idx="1054">
                  <c:v>1301.06</c:v>
                </c:pt>
                <c:pt idx="1055">
                  <c:v>1301.08</c:v>
                </c:pt>
                <c:pt idx="1056">
                  <c:v>1301.0999999999999</c:v>
                </c:pt>
                <c:pt idx="1057">
                  <c:v>1301.1199999999999</c:v>
                </c:pt>
                <c:pt idx="1058">
                  <c:v>1301.1399999999999</c:v>
                </c:pt>
                <c:pt idx="1059">
                  <c:v>1301.1599999999999</c:v>
                </c:pt>
                <c:pt idx="1060">
                  <c:v>1301.1799999999998</c:v>
                </c:pt>
                <c:pt idx="1061">
                  <c:v>1301.2</c:v>
                </c:pt>
                <c:pt idx="1062">
                  <c:v>1301.22</c:v>
                </c:pt>
                <c:pt idx="1063">
                  <c:v>1301.24</c:v>
                </c:pt>
                <c:pt idx="1064">
                  <c:v>1301.26</c:v>
                </c:pt>
                <c:pt idx="1065">
                  <c:v>1301.28</c:v>
                </c:pt>
                <c:pt idx="1066">
                  <c:v>1301.3</c:v>
                </c:pt>
                <c:pt idx="1067">
                  <c:v>1301.32</c:v>
                </c:pt>
                <c:pt idx="1068">
                  <c:v>1301.3399999999999</c:v>
                </c:pt>
                <c:pt idx="1069">
                  <c:v>1301.3599999999999</c:v>
                </c:pt>
                <c:pt idx="1070">
                  <c:v>1301.3799999999999</c:v>
                </c:pt>
                <c:pt idx="1071">
                  <c:v>1301.4000000000001</c:v>
                </c:pt>
                <c:pt idx="1072">
                  <c:v>1301.42</c:v>
                </c:pt>
                <c:pt idx="1073">
                  <c:v>1301.44</c:v>
                </c:pt>
                <c:pt idx="1074">
                  <c:v>1301.46</c:v>
                </c:pt>
                <c:pt idx="1075">
                  <c:v>1301.48</c:v>
                </c:pt>
                <c:pt idx="1076">
                  <c:v>1301.5</c:v>
                </c:pt>
                <c:pt idx="1077">
                  <c:v>1301.52</c:v>
                </c:pt>
                <c:pt idx="1078">
                  <c:v>1301.54</c:v>
                </c:pt>
                <c:pt idx="1079">
                  <c:v>1301.56</c:v>
                </c:pt>
                <c:pt idx="1080">
                  <c:v>1301.58</c:v>
                </c:pt>
                <c:pt idx="1081">
                  <c:v>1301.5999999999999</c:v>
                </c:pt>
                <c:pt idx="1082">
                  <c:v>1301.6199999999999</c:v>
                </c:pt>
                <c:pt idx="1083">
                  <c:v>1301.6399999999999</c:v>
                </c:pt>
                <c:pt idx="1084">
                  <c:v>1301.6599999999999</c:v>
                </c:pt>
                <c:pt idx="1085">
                  <c:v>1301.6799999999998</c:v>
                </c:pt>
                <c:pt idx="1086">
                  <c:v>1301.7</c:v>
                </c:pt>
                <c:pt idx="1087">
                  <c:v>1301.72</c:v>
                </c:pt>
                <c:pt idx="1088">
                  <c:v>1301.74</c:v>
                </c:pt>
                <c:pt idx="1089">
                  <c:v>1301.76</c:v>
                </c:pt>
                <c:pt idx="1090">
                  <c:v>1301.78</c:v>
                </c:pt>
                <c:pt idx="1091">
                  <c:v>1301.8</c:v>
                </c:pt>
                <c:pt idx="1092">
                  <c:v>1301.82</c:v>
                </c:pt>
                <c:pt idx="1093">
                  <c:v>1301.8399999999999</c:v>
                </c:pt>
                <c:pt idx="1094">
                  <c:v>1301.8599999999999</c:v>
                </c:pt>
                <c:pt idx="1095">
                  <c:v>1301.8799999999999</c:v>
                </c:pt>
                <c:pt idx="1096">
                  <c:v>1301.9000000000001</c:v>
                </c:pt>
                <c:pt idx="1097">
                  <c:v>1301.92</c:v>
                </c:pt>
                <c:pt idx="1098">
                  <c:v>1301.94</c:v>
                </c:pt>
                <c:pt idx="1099">
                  <c:v>1301.96</c:v>
                </c:pt>
                <c:pt idx="1100">
                  <c:v>1301.98</c:v>
                </c:pt>
                <c:pt idx="1101">
                  <c:v>1302</c:v>
                </c:pt>
                <c:pt idx="1102">
                  <c:v>1302.02</c:v>
                </c:pt>
                <c:pt idx="1103">
                  <c:v>1302.04</c:v>
                </c:pt>
                <c:pt idx="1104">
                  <c:v>1302.06</c:v>
                </c:pt>
                <c:pt idx="1105">
                  <c:v>1302.08</c:v>
                </c:pt>
                <c:pt idx="1106">
                  <c:v>1302.0999999999999</c:v>
                </c:pt>
                <c:pt idx="1107">
                  <c:v>1302.1199999999999</c:v>
                </c:pt>
                <c:pt idx="1108">
                  <c:v>1302.1399999999999</c:v>
                </c:pt>
                <c:pt idx="1109">
                  <c:v>1302.1599999999999</c:v>
                </c:pt>
                <c:pt idx="1110">
                  <c:v>1302.1799999999998</c:v>
                </c:pt>
                <c:pt idx="1111">
                  <c:v>1302.2</c:v>
                </c:pt>
                <c:pt idx="1112">
                  <c:v>1302.22</c:v>
                </c:pt>
                <c:pt idx="1113">
                  <c:v>1302.24</c:v>
                </c:pt>
                <c:pt idx="1114">
                  <c:v>1302.26</c:v>
                </c:pt>
                <c:pt idx="1115">
                  <c:v>1302.28</c:v>
                </c:pt>
                <c:pt idx="1116">
                  <c:v>1302.3</c:v>
                </c:pt>
                <c:pt idx="1117">
                  <c:v>1302.32</c:v>
                </c:pt>
                <c:pt idx="1118">
                  <c:v>1302.3399999999999</c:v>
                </c:pt>
                <c:pt idx="1119">
                  <c:v>1302.3599999999999</c:v>
                </c:pt>
                <c:pt idx="1120">
                  <c:v>1302.3799999999999</c:v>
                </c:pt>
                <c:pt idx="1121">
                  <c:v>1302.4000000000001</c:v>
                </c:pt>
                <c:pt idx="1122">
                  <c:v>1302.42</c:v>
                </c:pt>
                <c:pt idx="1123">
                  <c:v>1302.44</c:v>
                </c:pt>
                <c:pt idx="1124">
                  <c:v>1302.46</c:v>
                </c:pt>
                <c:pt idx="1125">
                  <c:v>1302.48</c:v>
                </c:pt>
                <c:pt idx="1126">
                  <c:v>1302.5</c:v>
                </c:pt>
                <c:pt idx="1127">
                  <c:v>1302.52</c:v>
                </c:pt>
                <c:pt idx="1128">
                  <c:v>1302.54</c:v>
                </c:pt>
                <c:pt idx="1129">
                  <c:v>1302.56</c:v>
                </c:pt>
                <c:pt idx="1130">
                  <c:v>1302.58</c:v>
                </c:pt>
                <c:pt idx="1131">
                  <c:v>1302.5999999999999</c:v>
                </c:pt>
                <c:pt idx="1132">
                  <c:v>1302.6199999999999</c:v>
                </c:pt>
                <c:pt idx="1133">
                  <c:v>1302.6399999999999</c:v>
                </c:pt>
                <c:pt idx="1134">
                  <c:v>1302.6599999999999</c:v>
                </c:pt>
                <c:pt idx="1135">
                  <c:v>1302.6799999999998</c:v>
                </c:pt>
                <c:pt idx="1136">
                  <c:v>1302.7</c:v>
                </c:pt>
                <c:pt idx="1137">
                  <c:v>1302.72</c:v>
                </c:pt>
                <c:pt idx="1138">
                  <c:v>1302.74</c:v>
                </c:pt>
                <c:pt idx="1139">
                  <c:v>1302.76</c:v>
                </c:pt>
                <c:pt idx="1140">
                  <c:v>1302.78</c:v>
                </c:pt>
                <c:pt idx="1141">
                  <c:v>1302.8</c:v>
                </c:pt>
                <c:pt idx="1142">
                  <c:v>1302.82</c:v>
                </c:pt>
                <c:pt idx="1143">
                  <c:v>1302.8399999999999</c:v>
                </c:pt>
                <c:pt idx="1144">
                  <c:v>1302.8599999999999</c:v>
                </c:pt>
                <c:pt idx="1145">
                  <c:v>1302.8799999999999</c:v>
                </c:pt>
                <c:pt idx="1146">
                  <c:v>1302.9000000000001</c:v>
                </c:pt>
                <c:pt idx="1147">
                  <c:v>1302.92</c:v>
                </c:pt>
                <c:pt idx="1148">
                  <c:v>1302.94</c:v>
                </c:pt>
                <c:pt idx="1149">
                  <c:v>1302.96</c:v>
                </c:pt>
                <c:pt idx="1150">
                  <c:v>1302.98</c:v>
                </c:pt>
                <c:pt idx="1151">
                  <c:v>1303</c:v>
                </c:pt>
                <c:pt idx="1152">
                  <c:v>1303.02</c:v>
                </c:pt>
                <c:pt idx="1153">
                  <c:v>1303.04</c:v>
                </c:pt>
                <c:pt idx="1154">
                  <c:v>1303.06</c:v>
                </c:pt>
                <c:pt idx="1155">
                  <c:v>1303.08</c:v>
                </c:pt>
                <c:pt idx="1156">
                  <c:v>1303.0999999999999</c:v>
                </c:pt>
                <c:pt idx="1157">
                  <c:v>1303.1199999999999</c:v>
                </c:pt>
                <c:pt idx="1158">
                  <c:v>1303.1399999999999</c:v>
                </c:pt>
                <c:pt idx="1159">
                  <c:v>1303.1599999999999</c:v>
                </c:pt>
                <c:pt idx="1160">
                  <c:v>1303.1799999999998</c:v>
                </c:pt>
                <c:pt idx="1161">
                  <c:v>1303.2</c:v>
                </c:pt>
                <c:pt idx="1162">
                  <c:v>1303.22</c:v>
                </c:pt>
                <c:pt idx="1163">
                  <c:v>1303.24</c:v>
                </c:pt>
                <c:pt idx="1164">
                  <c:v>1303.26</c:v>
                </c:pt>
                <c:pt idx="1165">
                  <c:v>1303.28</c:v>
                </c:pt>
                <c:pt idx="1166">
                  <c:v>1303.3</c:v>
                </c:pt>
                <c:pt idx="1167">
                  <c:v>1303.32</c:v>
                </c:pt>
                <c:pt idx="1168">
                  <c:v>1303.3399999999999</c:v>
                </c:pt>
                <c:pt idx="1169">
                  <c:v>1303.3599999999999</c:v>
                </c:pt>
                <c:pt idx="1170">
                  <c:v>1303.3799999999999</c:v>
                </c:pt>
                <c:pt idx="1171">
                  <c:v>1303.4000000000001</c:v>
                </c:pt>
                <c:pt idx="1172">
                  <c:v>1303.42</c:v>
                </c:pt>
                <c:pt idx="1173">
                  <c:v>1303.44</c:v>
                </c:pt>
                <c:pt idx="1174">
                  <c:v>1303.46</c:v>
                </c:pt>
                <c:pt idx="1175">
                  <c:v>1303.48</c:v>
                </c:pt>
                <c:pt idx="1176">
                  <c:v>1303.5</c:v>
                </c:pt>
                <c:pt idx="1177">
                  <c:v>1303.52</c:v>
                </c:pt>
                <c:pt idx="1178">
                  <c:v>1303.54</c:v>
                </c:pt>
                <c:pt idx="1179">
                  <c:v>1303.56</c:v>
                </c:pt>
                <c:pt idx="1180">
                  <c:v>1303.58</c:v>
                </c:pt>
                <c:pt idx="1181">
                  <c:v>1303.5999999999999</c:v>
                </c:pt>
                <c:pt idx="1182">
                  <c:v>1303.6199999999999</c:v>
                </c:pt>
                <c:pt idx="1183">
                  <c:v>1303.6399999999999</c:v>
                </c:pt>
                <c:pt idx="1184">
                  <c:v>1303.6599999999999</c:v>
                </c:pt>
                <c:pt idx="1185">
                  <c:v>1303.6799999999998</c:v>
                </c:pt>
                <c:pt idx="1186">
                  <c:v>1303.7</c:v>
                </c:pt>
                <c:pt idx="1187">
                  <c:v>1303.72</c:v>
                </c:pt>
                <c:pt idx="1188">
                  <c:v>1303.74</c:v>
                </c:pt>
                <c:pt idx="1189">
                  <c:v>1303.76</c:v>
                </c:pt>
                <c:pt idx="1190">
                  <c:v>1303.78</c:v>
                </c:pt>
                <c:pt idx="1191">
                  <c:v>1303.8</c:v>
                </c:pt>
                <c:pt idx="1192">
                  <c:v>1303.82</c:v>
                </c:pt>
                <c:pt idx="1193">
                  <c:v>1303.8399999999999</c:v>
                </c:pt>
                <c:pt idx="1194">
                  <c:v>1303.8599999999999</c:v>
                </c:pt>
                <c:pt idx="1195">
                  <c:v>1303.8799999999999</c:v>
                </c:pt>
                <c:pt idx="1196">
                  <c:v>1303.9000000000001</c:v>
                </c:pt>
                <c:pt idx="1197">
                  <c:v>1303.92</c:v>
                </c:pt>
                <c:pt idx="1198">
                  <c:v>1303.94</c:v>
                </c:pt>
                <c:pt idx="1199">
                  <c:v>1303.96</c:v>
                </c:pt>
                <c:pt idx="1200">
                  <c:v>1303.98</c:v>
                </c:pt>
                <c:pt idx="1201">
                  <c:v>1304</c:v>
                </c:pt>
                <c:pt idx="1202">
                  <c:v>1304.02</c:v>
                </c:pt>
                <c:pt idx="1203">
                  <c:v>1304.04</c:v>
                </c:pt>
                <c:pt idx="1204">
                  <c:v>1304.06</c:v>
                </c:pt>
                <c:pt idx="1205">
                  <c:v>1304.08</c:v>
                </c:pt>
                <c:pt idx="1206">
                  <c:v>1304.0999999999999</c:v>
                </c:pt>
                <c:pt idx="1207">
                  <c:v>1304.1199999999999</c:v>
                </c:pt>
                <c:pt idx="1208">
                  <c:v>1304.1399999999999</c:v>
                </c:pt>
                <c:pt idx="1209">
                  <c:v>1304.1599999999999</c:v>
                </c:pt>
                <c:pt idx="1210">
                  <c:v>1304.1799999999998</c:v>
                </c:pt>
                <c:pt idx="1211">
                  <c:v>1304.2</c:v>
                </c:pt>
                <c:pt idx="1212">
                  <c:v>1304.22</c:v>
                </c:pt>
                <c:pt idx="1213">
                  <c:v>1304.24</c:v>
                </c:pt>
                <c:pt idx="1214">
                  <c:v>1304.26</c:v>
                </c:pt>
                <c:pt idx="1215">
                  <c:v>1304.28</c:v>
                </c:pt>
                <c:pt idx="1216">
                  <c:v>1304.3</c:v>
                </c:pt>
                <c:pt idx="1217">
                  <c:v>1304.32</c:v>
                </c:pt>
                <c:pt idx="1218">
                  <c:v>1304.3399999999999</c:v>
                </c:pt>
                <c:pt idx="1219">
                  <c:v>1304.3599999999999</c:v>
                </c:pt>
                <c:pt idx="1220">
                  <c:v>1304.3799999999999</c:v>
                </c:pt>
                <c:pt idx="1221">
                  <c:v>1304.4000000000001</c:v>
                </c:pt>
                <c:pt idx="1222">
                  <c:v>1304.42</c:v>
                </c:pt>
                <c:pt idx="1223">
                  <c:v>1304.44</c:v>
                </c:pt>
                <c:pt idx="1224">
                  <c:v>1304.46</c:v>
                </c:pt>
                <c:pt idx="1225">
                  <c:v>1304.48</c:v>
                </c:pt>
                <c:pt idx="1226">
                  <c:v>1304.5</c:v>
                </c:pt>
                <c:pt idx="1227">
                  <c:v>1304.52</c:v>
                </c:pt>
                <c:pt idx="1228">
                  <c:v>1304.54</c:v>
                </c:pt>
                <c:pt idx="1229">
                  <c:v>1304.56</c:v>
                </c:pt>
                <c:pt idx="1230">
                  <c:v>1304.58</c:v>
                </c:pt>
                <c:pt idx="1231">
                  <c:v>1304.5999999999999</c:v>
                </c:pt>
                <c:pt idx="1232">
                  <c:v>1304.6199999999999</c:v>
                </c:pt>
                <c:pt idx="1233">
                  <c:v>1304.6399999999999</c:v>
                </c:pt>
                <c:pt idx="1234">
                  <c:v>1304.6599999999999</c:v>
                </c:pt>
                <c:pt idx="1235">
                  <c:v>1304.6799999999998</c:v>
                </c:pt>
                <c:pt idx="1236">
                  <c:v>1304.7</c:v>
                </c:pt>
                <c:pt idx="1237">
                  <c:v>1304.72</c:v>
                </c:pt>
                <c:pt idx="1238">
                  <c:v>1304.74</c:v>
                </c:pt>
                <c:pt idx="1239">
                  <c:v>1304.76</c:v>
                </c:pt>
                <c:pt idx="1240">
                  <c:v>1304.78</c:v>
                </c:pt>
                <c:pt idx="1241">
                  <c:v>1304.8</c:v>
                </c:pt>
                <c:pt idx="1242">
                  <c:v>1304.82</c:v>
                </c:pt>
                <c:pt idx="1243">
                  <c:v>1304.8399999999999</c:v>
                </c:pt>
                <c:pt idx="1244">
                  <c:v>1304.8599999999999</c:v>
                </c:pt>
                <c:pt idx="1245">
                  <c:v>1304.8799999999999</c:v>
                </c:pt>
                <c:pt idx="1246">
                  <c:v>1304.9000000000001</c:v>
                </c:pt>
                <c:pt idx="1247">
                  <c:v>1304.92</c:v>
                </c:pt>
                <c:pt idx="1248">
                  <c:v>1304.94</c:v>
                </c:pt>
                <c:pt idx="1249">
                  <c:v>1304.96</c:v>
                </c:pt>
                <c:pt idx="1250">
                  <c:v>1304.98</c:v>
                </c:pt>
                <c:pt idx="1251">
                  <c:v>1305</c:v>
                </c:pt>
                <c:pt idx="1252">
                  <c:v>1305.02</c:v>
                </c:pt>
                <c:pt idx="1253">
                  <c:v>1305.04</c:v>
                </c:pt>
                <c:pt idx="1254">
                  <c:v>1305.06</c:v>
                </c:pt>
                <c:pt idx="1255">
                  <c:v>1305.08</c:v>
                </c:pt>
                <c:pt idx="1256">
                  <c:v>1305.0999999999999</c:v>
                </c:pt>
                <c:pt idx="1257">
                  <c:v>1305.1199999999999</c:v>
                </c:pt>
                <c:pt idx="1258">
                  <c:v>1305.1399999999999</c:v>
                </c:pt>
                <c:pt idx="1259">
                  <c:v>1305.1599999999999</c:v>
                </c:pt>
                <c:pt idx="1260">
                  <c:v>1305.1799999999998</c:v>
                </c:pt>
                <c:pt idx="1261">
                  <c:v>1305.2</c:v>
                </c:pt>
                <c:pt idx="1262">
                  <c:v>1305.22</c:v>
                </c:pt>
                <c:pt idx="1263">
                  <c:v>1305.24</c:v>
                </c:pt>
                <c:pt idx="1264">
                  <c:v>1305.26</c:v>
                </c:pt>
                <c:pt idx="1265">
                  <c:v>1305.28</c:v>
                </c:pt>
                <c:pt idx="1266">
                  <c:v>1305.3</c:v>
                </c:pt>
                <c:pt idx="1267">
                  <c:v>1305.32</c:v>
                </c:pt>
                <c:pt idx="1268">
                  <c:v>1305.3399999999999</c:v>
                </c:pt>
                <c:pt idx="1269">
                  <c:v>1305.3599999999999</c:v>
                </c:pt>
                <c:pt idx="1270">
                  <c:v>1305.3799999999999</c:v>
                </c:pt>
                <c:pt idx="1271">
                  <c:v>1305.4000000000001</c:v>
                </c:pt>
                <c:pt idx="1272">
                  <c:v>1305.42</c:v>
                </c:pt>
                <c:pt idx="1273">
                  <c:v>1305.44</c:v>
                </c:pt>
                <c:pt idx="1274">
                  <c:v>1305.46</c:v>
                </c:pt>
                <c:pt idx="1275">
                  <c:v>1305.48</c:v>
                </c:pt>
                <c:pt idx="1276">
                  <c:v>1305.5</c:v>
                </c:pt>
                <c:pt idx="1277">
                  <c:v>1305.52</c:v>
                </c:pt>
                <c:pt idx="1278">
                  <c:v>1305.54</c:v>
                </c:pt>
                <c:pt idx="1279">
                  <c:v>1305.56</c:v>
                </c:pt>
                <c:pt idx="1280">
                  <c:v>1305.58</c:v>
                </c:pt>
                <c:pt idx="1281">
                  <c:v>1305.5999999999999</c:v>
                </c:pt>
                <c:pt idx="1282">
                  <c:v>1305.6199999999999</c:v>
                </c:pt>
                <c:pt idx="1283">
                  <c:v>1305.6399999999999</c:v>
                </c:pt>
                <c:pt idx="1284">
                  <c:v>1305.6599999999999</c:v>
                </c:pt>
                <c:pt idx="1285">
                  <c:v>1305.6799999999998</c:v>
                </c:pt>
                <c:pt idx="1286">
                  <c:v>1305.7</c:v>
                </c:pt>
                <c:pt idx="1287">
                  <c:v>1305.72</c:v>
                </c:pt>
                <c:pt idx="1288">
                  <c:v>1305.74</c:v>
                </c:pt>
                <c:pt idx="1289">
                  <c:v>1305.76</c:v>
                </c:pt>
                <c:pt idx="1290">
                  <c:v>1305.78</c:v>
                </c:pt>
                <c:pt idx="1291">
                  <c:v>1305.8</c:v>
                </c:pt>
                <c:pt idx="1292">
                  <c:v>1305.82</c:v>
                </c:pt>
                <c:pt idx="1293">
                  <c:v>1305.8399999999999</c:v>
                </c:pt>
                <c:pt idx="1294">
                  <c:v>1305.8599999999999</c:v>
                </c:pt>
                <c:pt idx="1295">
                  <c:v>1305.8799999999999</c:v>
                </c:pt>
                <c:pt idx="1296">
                  <c:v>1305.9000000000001</c:v>
                </c:pt>
                <c:pt idx="1297">
                  <c:v>1305.92</c:v>
                </c:pt>
                <c:pt idx="1298">
                  <c:v>1305.94</c:v>
                </c:pt>
                <c:pt idx="1299">
                  <c:v>1305.96</c:v>
                </c:pt>
                <c:pt idx="1300">
                  <c:v>1305.98</c:v>
                </c:pt>
                <c:pt idx="1301">
                  <c:v>1306</c:v>
                </c:pt>
                <c:pt idx="1302">
                  <c:v>1306.02</c:v>
                </c:pt>
                <c:pt idx="1303">
                  <c:v>1306.04</c:v>
                </c:pt>
                <c:pt idx="1304">
                  <c:v>1306.06</c:v>
                </c:pt>
                <c:pt idx="1305">
                  <c:v>1306.08</c:v>
                </c:pt>
                <c:pt idx="1306">
                  <c:v>1306.0999999999999</c:v>
                </c:pt>
                <c:pt idx="1307">
                  <c:v>1306.1199999999999</c:v>
                </c:pt>
                <c:pt idx="1308">
                  <c:v>1306.1399999999999</c:v>
                </c:pt>
                <c:pt idx="1309">
                  <c:v>1306.1599999999999</c:v>
                </c:pt>
                <c:pt idx="1310">
                  <c:v>1306.1799999999998</c:v>
                </c:pt>
                <c:pt idx="1311">
                  <c:v>1306.2</c:v>
                </c:pt>
                <c:pt idx="1312">
                  <c:v>1306.22</c:v>
                </c:pt>
                <c:pt idx="1313">
                  <c:v>1306.24</c:v>
                </c:pt>
                <c:pt idx="1314">
                  <c:v>1306.26</c:v>
                </c:pt>
                <c:pt idx="1315">
                  <c:v>1306.28</c:v>
                </c:pt>
                <c:pt idx="1316">
                  <c:v>1306.3</c:v>
                </c:pt>
                <c:pt idx="1317">
                  <c:v>1306.32</c:v>
                </c:pt>
                <c:pt idx="1318">
                  <c:v>1306.3399999999999</c:v>
                </c:pt>
                <c:pt idx="1319">
                  <c:v>1306.3599999999999</c:v>
                </c:pt>
                <c:pt idx="1320">
                  <c:v>1306.3799999999999</c:v>
                </c:pt>
                <c:pt idx="1321">
                  <c:v>1306.4000000000001</c:v>
                </c:pt>
                <c:pt idx="1322">
                  <c:v>1306.42</c:v>
                </c:pt>
                <c:pt idx="1323">
                  <c:v>1306.44</c:v>
                </c:pt>
                <c:pt idx="1324">
                  <c:v>1306.46</c:v>
                </c:pt>
                <c:pt idx="1325">
                  <c:v>1306.48</c:v>
                </c:pt>
                <c:pt idx="1326">
                  <c:v>1306.5</c:v>
                </c:pt>
                <c:pt idx="1327">
                  <c:v>1306.52</c:v>
                </c:pt>
                <c:pt idx="1328">
                  <c:v>1306.54</c:v>
                </c:pt>
                <c:pt idx="1329">
                  <c:v>1306.56</c:v>
                </c:pt>
                <c:pt idx="1330">
                  <c:v>1306.58</c:v>
                </c:pt>
                <c:pt idx="1331">
                  <c:v>1306.5999999999999</c:v>
                </c:pt>
                <c:pt idx="1332">
                  <c:v>1306.6199999999999</c:v>
                </c:pt>
                <c:pt idx="1333">
                  <c:v>1306.6399999999999</c:v>
                </c:pt>
                <c:pt idx="1334">
                  <c:v>1306.6599999999999</c:v>
                </c:pt>
                <c:pt idx="1335">
                  <c:v>1306.6799999999998</c:v>
                </c:pt>
                <c:pt idx="1336">
                  <c:v>1306.7</c:v>
                </c:pt>
                <c:pt idx="1337">
                  <c:v>1306.72</c:v>
                </c:pt>
                <c:pt idx="1338">
                  <c:v>1306.74</c:v>
                </c:pt>
                <c:pt idx="1339">
                  <c:v>1306.76</c:v>
                </c:pt>
                <c:pt idx="1340">
                  <c:v>1306.78</c:v>
                </c:pt>
                <c:pt idx="1341">
                  <c:v>1306.8</c:v>
                </c:pt>
                <c:pt idx="1342">
                  <c:v>1306.82</c:v>
                </c:pt>
                <c:pt idx="1343">
                  <c:v>1306.8399999999999</c:v>
                </c:pt>
                <c:pt idx="1344">
                  <c:v>1306.8599999999999</c:v>
                </c:pt>
                <c:pt idx="1345">
                  <c:v>1306.8799999999999</c:v>
                </c:pt>
                <c:pt idx="1346">
                  <c:v>1306.9000000000001</c:v>
                </c:pt>
                <c:pt idx="1347">
                  <c:v>1306.92</c:v>
                </c:pt>
                <c:pt idx="1348">
                  <c:v>1306.94</c:v>
                </c:pt>
                <c:pt idx="1349">
                  <c:v>1306.96</c:v>
                </c:pt>
                <c:pt idx="1350">
                  <c:v>1306.98</c:v>
                </c:pt>
                <c:pt idx="1351">
                  <c:v>1307</c:v>
                </c:pt>
                <c:pt idx="1352">
                  <c:v>1307.02</c:v>
                </c:pt>
                <c:pt idx="1353">
                  <c:v>1307.04</c:v>
                </c:pt>
                <c:pt idx="1354">
                  <c:v>1307.06</c:v>
                </c:pt>
                <c:pt idx="1355">
                  <c:v>1307.08</c:v>
                </c:pt>
                <c:pt idx="1356">
                  <c:v>1307.0999999999999</c:v>
                </c:pt>
                <c:pt idx="1357">
                  <c:v>1307.1199999999999</c:v>
                </c:pt>
                <c:pt idx="1358">
                  <c:v>1307.1399999999999</c:v>
                </c:pt>
                <c:pt idx="1359">
                  <c:v>1307.1599999999999</c:v>
                </c:pt>
                <c:pt idx="1360">
                  <c:v>1307.1799999999998</c:v>
                </c:pt>
                <c:pt idx="1361">
                  <c:v>1307.2</c:v>
                </c:pt>
                <c:pt idx="1362">
                  <c:v>1307.22</c:v>
                </c:pt>
                <c:pt idx="1363">
                  <c:v>1307.24</c:v>
                </c:pt>
                <c:pt idx="1364">
                  <c:v>1307.26</c:v>
                </c:pt>
                <c:pt idx="1365">
                  <c:v>1307.28</c:v>
                </c:pt>
                <c:pt idx="1366">
                  <c:v>1307.3</c:v>
                </c:pt>
                <c:pt idx="1367">
                  <c:v>1307.32</c:v>
                </c:pt>
                <c:pt idx="1368">
                  <c:v>1307.3399999999999</c:v>
                </c:pt>
                <c:pt idx="1369">
                  <c:v>1307.3599999999999</c:v>
                </c:pt>
                <c:pt idx="1370">
                  <c:v>1307.3799999999999</c:v>
                </c:pt>
                <c:pt idx="1371">
                  <c:v>1307.4000000000001</c:v>
                </c:pt>
                <c:pt idx="1372">
                  <c:v>1307.42</c:v>
                </c:pt>
                <c:pt idx="1373">
                  <c:v>1307.44</c:v>
                </c:pt>
                <c:pt idx="1374">
                  <c:v>1307.46</c:v>
                </c:pt>
                <c:pt idx="1375">
                  <c:v>1307.48</c:v>
                </c:pt>
                <c:pt idx="1376">
                  <c:v>1307.5</c:v>
                </c:pt>
                <c:pt idx="1377">
                  <c:v>1307.52</c:v>
                </c:pt>
                <c:pt idx="1378">
                  <c:v>1307.54</c:v>
                </c:pt>
                <c:pt idx="1379">
                  <c:v>1307.56</c:v>
                </c:pt>
                <c:pt idx="1380">
                  <c:v>1307.58</c:v>
                </c:pt>
                <c:pt idx="1381">
                  <c:v>1307.5999999999999</c:v>
                </c:pt>
                <c:pt idx="1382">
                  <c:v>1307.6199999999999</c:v>
                </c:pt>
                <c:pt idx="1383">
                  <c:v>1307.6399999999999</c:v>
                </c:pt>
                <c:pt idx="1384">
                  <c:v>1307.6599999999999</c:v>
                </c:pt>
                <c:pt idx="1385">
                  <c:v>1307.6799999999998</c:v>
                </c:pt>
                <c:pt idx="1386">
                  <c:v>1307.7</c:v>
                </c:pt>
                <c:pt idx="1387">
                  <c:v>1307.72</c:v>
                </c:pt>
                <c:pt idx="1388">
                  <c:v>1307.74</c:v>
                </c:pt>
                <c:pt idx="1389">
                  <c:v>1307.76</c:v>
                </c:pt>
                <c:pt idx="1390">
                  <c:v>1307.78</c:v>
                </c:pt>
                <c:pt idx="1391">
                  <c:v>1307.8</c:v>
                </c:pt>
                <c:pt idx="1392">
                  <c:v>1307.82</c:v>
                </c:pt>
                <c:pt idx="1393">
                  <c:v>1307.8399999999999</c:v>
                </c:pt>
                <c:pt idx="1394">
                  <c:v>1307.8599999999999</c:v>
                </c:pt>
                <c:pt idx="1395">
                  <c:v>1307.8799999999999</c:v>
                </c:pt>
                <c:pt idx="1396">
                  <c:v>1307.9000000000001</c:v>
                </c:pt>
                <c:pt idx="1397">
                  <c:v>1307.92</c:v>
                </c:pt>
                <c:pt idx="1398">
                  <c:v>1307.94</c:v>
                </c:pt>
                <c:pt idx="1399">
                  <c:v>1307.96</c:v>
                </c:pt>
                <c:pt idx="1400">
                  <c:v>1307.98</c:v>
                </c:pt>
                <c:pt idx="1401">
                  <c:v>1308</c:v>
                </c:pt>
                <c:pt idx="1402">
                  <c:v>1308.02</c:v>
                </c:pt>
                <c:pt idx="1403">
                  <c:v>1308.04</c:v>
                </c:pt>
                <c:pt idx="1404">
                  <c:v>1308.06</c:v>
                </c:pt>
                <c:pt idx="1405">
                  <c:v>1308.08</c:v>
                </c:pt>
                <c:pt idx="1406">
                  <c:v>1308.0999999999999</c:v>
                </c:pt>
                <c:pt idx="1407">
                  <c:v>1308.1199999999999</c:v>
                </c:pt>
                <c:pt idx="1408">
                  <c:v>1308.1399999999999</c:v>
                </c:pt>
                <c:pt idx="1409">
                  <c:v>1308.1599999999999</c:v>
                </c:pt>
                <c:pt idx="1410">
                  <c:v>1308.1799999999998</c:v>
                </c:pt>
                <c:pt idx="1411">
                  <c:v>1308.2</c:v>
                </c:pt>
                <c:pt idx="1412">
                  <c:v>1308.22</c:v>
                </c:pt>
                <c:pt idx="1413">
                  <c:v>1308.24</c:v>
                </c:pt>
                <c:pt idx="1414">
                  <c:v>1308.26</c:v>
                </c:pt>
                <c:pt idx="1415">
                  <c:v>1308.28</c:v>
                </c:pt>
                <c:pt idx="1416">
                  <c:v>1308.3</c:v>
                </c:pt>
                <c:pt idx="1417">
                  <c:v>1308.32</c:v>
                </c:pt>
                <c:pt idx="1418">
                  <c:v>1308.3399999999999</c:v>
                </c:pt>
                <c:pt idx="1419">
                  <c:v>1308.3599999999999</c:v>
                </c:pt>
                <c:pt idx="1420">
                  <c:v>1308.3799999999999</c:v>
                </c:pt>
                <c:pt idx="1421">
                  <c:v>1308.4000000000001</c:v>
                </c:pt>
                <c:pt idx="1422">
                  <c:v>1308.42</c:v>
                </c:pt>
                <c:pt idx="1423">
                  <c:v>1308.44</c:v>
                </c:pt>
                <c:pt idx="1424">
                  <c:v>1308.46</c:v>
                </c:pt>
                <c:pt idx="1425">
                  <c:v>1308.48</c:v>
                </c:pt>
                <c:pt idx="1426">
                  <c:v>1308.5</c:v>
                </c:pt>
                <c:pt idx="1427">
                  <c:v>1308.52</c:v>
                </c:pt>
                <c:pt idx="1428">
                  <c:v>1308.54</c:v>
                </c:pt>
                <c:pt idx="1429">
                  <c:v>1308.56</c:v>
                </c:pt>
                <c:pt idx="1430">
                  <c:v>1308.58</c:v>
                </c:pt>
                <c:pt idx="1431">
                  <c:v>1308.5999999999999</c:v>
                </c:pt>
                <c:pt idx="1432">
                  <c:v>1308.6199999999999</c:v>
                </c:pt>
                <c:pt idx="1433">
                  <c:v>1308.6399999999999</c:v>
                </c:pt>
                <c:pt idx="1434">
                  <c:v>1308.6599999999999</c:v>
                </c:pt>
                <c:pt idx="1435">
                  <c:v>1308.6799999999998</c:v>
                </c:pt>
                <c:pt idx="1436">
                  <c:v>1308.7</c:v>
                </c:pt>
                <c:pt idx="1437">
                  <c:v>1308.72</c:v>
                </c:pt>
                <c:pt idx="1438">
                  <c:v>1308.74</c:v>
                </c:pt>
                <c:pt idx="1439">
                  <c:v>1308.76</c:v>
                </c:pt>
                <c:pt idx="1440">
                  <c:v>1308.78</c:v>
                </c:pt>
                <c:pt idx="1441">
                  <c:v>1308.8</c:v>
                </c:pt>
                <c:pt idx="1442">
                  <c:v>1308.82</c:v>
                </c:pt>
                <c:pt idx="1443">
                  <c:v>1308.8399999999999</c:v>
                </c:pt>
                <c:pt idx="1444">
                  <c:v>1308.8599999999999</c:v>
                </c:pt>
                <c:pt idx="1445">
                  <c:v>1308.8799999999999</c:v>
                </c:pt>
                <c:pt idx="1446">
                  <c:v>1308.9000000000001</c:v>
                </c:pt>
                <c:pt idx="1447">
                  <c:v>1308.92</c:v>
                </c:pt>
                <c:pt idx="1448">
                  <c:v>1308.94</c:v>
                </c:pt>
                <c:pt idx="1449">
                  <c:v>1308.96</c:v>
                </c:pt>
                <c:pt idx="1450">
                  <c:v>1308.98</c:v>
                </c:pt>
                <c:pt idx="1451">
                  <c:v>1309</c:v>
                </c:pt>
                <c:pt idx="1452">
                  <c:v>1309.02</c:v>
                </c:pt>
                <c:pt idx="1453">
                  <c:v>1309.04</c:v>
                </c:pt>
                <c:pt idx="1454">
                  <c:v>1309.06</c:v>
                </c:pt>
                <c:pt idx="1455">
                  <c:v>1309.08</c:v>
                </c:pt>
                <c:pt idx="1456">
                  <c:v>1309.0999999999999</c:v>
                </c:pt>
                <c:pt idx="1457">
                  <c:v>1309.1199999999999</c:v>
                </c:pt>
                <c:pt idx="1458">
                  <c:v>1309.1399999999999</c:v>
                </c:pt>
                <c:pt idx="1459">
                  <c:v>1309.1599999999999</c:v>
                </c:pt>
                <c:pt idx="1460">
                  <c:v>1309.1799999999998</c:v>
                </c:pt>
                <c:pt idx="1461">
                  <c:v>1309.2</c:v>
                </c:pt>
                <c:pt idx="1462">
                  <c:v>1309.22</c:v>
                </c:pt>
                <c:pt idx="1463">
                  <c:v>1309.24</c:v>
                </c:pt>
                <c:pt idx="1464">
                  <c:v>1309.26</c:v>
                </c:pt>
                <c:pt idx="1465">
                  <c:v>1309.28</c:v>
                </c:pt>
                <c:pt idx="1466">
                  <c:v>1309.3</c:v>
                </c:pt>
                <c:pt idx="1467">
                  <c:v>1309.32</c:v>
                </c:pt>
                <c:pt idx="1468">
                  <c:v>1309.3399999999999</c:v>
                </c:pt>
                <c:pt idx="1469">
                  <c:v>1309.3599999999999</c:v>
                </c:pt>
                <c:pt idx="1470">
                  <c:v>1309.3799999999999</c:v>
                </c:pt>
                <c:pt idx="1471">
                  <c:v>1309.4000000000001</c:v>
                </c:pt>
                <c:pt idx="1472">
                  <c:v>1309.42</c:v>
                </c:pt>
                <c:pt idx="1473">
                  <c:v>1309.44</c:v>
                </c:pt>
                <c:pt idx="1474">
                  <c:v>1309.46</c:v>
                </c:pt>
                <c:pt idx="1475">
                  <c:v>1309.48</c:v>
                </c:pt>
                <c:pt idx="1476">
                  <c:v>1309.5</c:v>
                </c:pt>
                <c:pt idx="1477">
                  <c:v>1309.52</c:v>
                </c:pt>
                <c:pt idx="1478">
                  <c:v>1309.54</c:v>
                </c:pt>
                <c:pt idx="1479">
                  <c:v>1309.56</c:v>
                </c:pt>
                <c:pt idx="1480">
                  <c:v>1309.58</c:v>
                </c:pt>
                <c:pt idx="1481">
                  <c:v>1309.5999999999999</c:v>
                </c:pt>
                <c:pt idx="1482">
                  <c:v>1309.6199999999999</c:v>
                </c:pt>
                <c:pt idx="1483">
                  <c:v>1309.6399999999999</c:v>
                </c:pt>
                <c:pt idx="1484">
                  <c:v>1309.6599999999999</c:v>
                </c:pt>
                <c:pt idx="1485">
                  <c:v>1309.6799999999998</c:v>
                </c:pt>
                <c:pt idx="1486">
                  <c:v>1309.7</c:v>
                </c:pt>
                <c:pt idx="1487">
                  <c:v>1309.72</c:v>
                </c:pt>
                <c:pt idx="1488">
                  <c:v>1309.74</c:v>
                </c:pt>
                <c:pt idx="1489">
                  <c:v>1309.76</c:v>
                </c:pt>
                <c:pt idx="1490">
                  <c:v>1309.78</c:v>
                </c:pt>
                <c:pt idx="1491">
                  <c:v>1309.8</c:v>
                </c:pt>
                <c:pt idx="1492">
                  <c:v>1309.82</c:v>
                </c:pt>
                <c:pt idx="1493">
                  <c:v>1309.8399999999999</c:v>
                </c:pt>
                <c:pt idx="1494">
                  <c:v>1309.8599999999999</c:v>
                </c:pt>
                <c:pt idx="1495">
                  <c:v>1309.8799999999999</c:v>
                </c:pt>
                <c:pt idx="1496">
                  <c:v>1309.9000000000001</c:v>
                </c:pt>
                <c:pt idx="1497">
                  <c:v>1309.92</c:v>
                </c:pt>
                <c:pt idx="1498">
                  <c:v>1309.94</c:v>
                </c:pt>
                <c:pt idx="1499">
                  <c:v>1309.96</c:v>
                </c:pt>
                <c:pt idx="1500">
                  <c:v>1309.98</c:v>
                </c:pt>
                <c:pt idx="1501">
                  <c:v>1310</c:v>
                </c:pt>
                <c:pt idx="1502">
                  <c:v>1310.02</c:v>
                </c:pt>
                <c:pt idx="1503">
                  <c:v>1310.04</c:v>
                </c:pt>
                <c:pt idx="1504">
                  <c:v>1310.06</c:v>
                </c:pt>
                <c:pt idx="1505">
                  <c:v>1310.08</c:v>
                </c:pt>
                <c:pt idx="1506">
                  <c:v>1310.0999999999999</c:v>
                </c:pt>
                <c:pt idx="1507">
                  <c:v>1310.1199999999999</c:v>
                </c:pt>
                <c:pt idx="1508">
                  <c:v>1310.1399999999999</c:v>
                </c:pt>
                <c:pt idx="1509">
                  <c:v>1310.1599999999999</c:v>
                </c:pt>
                <c:pt idx="1510">
                  <c:v>1310.1799999999998</c:v>
                </c:pt>
                <c:pt idx="1511">
                  <c:v>1310.2</c:v>
                </c:pt>
                <c:pt idx="1512">
                  <c:v>1310.22</c:v>
                </c:pt>
                <c:pt idx="1513">
                  <c:v>1310.24</c:v>
                </c:pt>
                <c:pt idx="1514">
                  <c:v>1310.26</c:v>
                </c:pt>
                <c:pt idx="1515">
                  <c:v>1310.28</c:v>
                </c:pt>
                <c:pt idx="1516">
                  <c:v>1310.3</c:v>
                </c:pt>
                <c:pt idx="1517">
                  <c:v>1310.32</c:v>
                </c:pt>
                <c:pt idx="1518">
                  <c:v>1310.3399999999999</c:v>
                </c:pt>
                <c:pt idx="1519">
                  <c:v>1310.3599999999999</c:v>
                </c:pt>
                <c:pt idx="1520">
                  <c:v>1310.3799999999999</c:v>
                </c:pt>
                <c:pt idx="1521">
                  <c:v>1310.4000000000001</c:v>
                </c:pt>
                <c:pt idx="1522">
                  <c:v>1310.42</c:v>
                </c:pt>
                <c:pt idx="1523">
                  <c:v>1310.44</c:v>
                </c:pt>
                <c:pt idx="1524">
                  <c:v>1310.46</c:v>
                </c:pt>
                <c:pt idx="1525">
                  <c:v>1310.48</c:v>
                </c:pt>
                <c:pt idx="1526">
                  <c:v>1310.5</c:v>
                </c:pt>
                <c:pt idx="1527">
                  <c:v>1310.52</c:v>
                </c:pt>
                <c:pt idx="1528">
                  <c:v>1310.54</c:v>
                </c:pt>
                <c:pt idx="1529">
                  <c:v>1310.56</c:v>
                </c:pt>
                <c:pt idx="1530">
                  <c:v>1310.58</c:v>
                </c:pt>
                <c:pt idx="1531">
                  <c:v>1310.5999999999999</c:v>
                </c:pt>
                <c:pt idx="1532">
                  <c:v>1310.6199999999999</c:v>
                </c:pt>
                <c:pt idx="1533">
                  <c:v>1310.6399999999999</c:v>
                </c:pt>
                <c:pt idx="1534">
                  <c:v>1310.6599999999999</c:v>
                </c:pt>
                <c:pt idx="1535">
                  <c:v>1310.6799999999998</c:v>
                </c:pt>
                <c:pt idx="1536">
                  <c:v>1310.7</c:v>
                </c:pt>
                <c:pt idx="1537">
                  <c:v>1310.72</c:v>
                </c:pt>
                <c:pt idx="1538">
                  <c:v>1310.74</c:v>
                </c:pt>
                <c:pt idx="1539">
                  <c:v>1310.76</c:v>
                </c:pt>
                <c:pt idx="1540">
                  <c:v>1310.78</c:v>
                </c:pt>
                <c:pt idx="1541">
                  <c:v>1310.8</c:v>
                </c:pt>
                <c:pt idx="1542">
                  <c:v>1310.82</c:v>
                </c:pt>
                <c:pt idx="1543">
                  <c:v>1310.84</c:v>
                </c:pt>
                <c:pt idx="1544">
                  <c:v>1310.86</c:v>
                </c:pt>
                <c:pt idx="1545">
                  <c:v>1310.8799999999999</c:v>
                </c:pt>
                <c:pt idx="1546">
                  <c:v>1310.9</c:v>
                </c:pt>
                <c:pt idx="1547">
                  <c:v>1310.92</c:v>
                </c:pt>
                <c:pt idx="1548">
                  <c:v>1310.94</c:v>
                </c:pt>
                <c:pt idx="1549">
                  <c:v>1310.96</c:v>
                </c:pt>
                <c:pt idx="1550">
                  <c:v>1310.98</c:v>
                </c:pt>
                <c:pt idx="1551">
                  <c:v>1311</c:v>
                </c:pt>
                <c:pt idx="1552">
                  <c:v>1311.02</c:v>
                </c:pt>
                <c:pt idx="1553">
                  <c:v>1311.04</c:v>
                </c:pt>
                <c:pt idx="1554">
                  <c:v>1311.06</c:v>
                </c:pt>
                <c:pt idx="1555">
                  <c:v>1311.08</c:v>
                </c:pt>
                <c:pt idx="1556">
                  <c:v>1311.1</c:v>
                </c:pt>
                <c:pt idx="1557">
                  <c:v>1311.12</c:v>
                </c:pt>
                <c:pt idx="1558">
                  <c:v>1311.1399999999999</c:v>
                </c:pt>
                <c:pt idx="1559">
                  <c:v>1311.1599999999999</c:v>
                </c:pt>
                <c:pt idx="1560">
                  <c:v>1311.1799999999998</c:v>
                </c:pt>
                <c:pt idx="1561">
                  <c:v>1311.2</c:v>
                </c:pt>
                <c:pt idx="1562">
                  <c:v>1311.22</c:v>
                </c:pt>
                <c:pt idx="1563">
                  <c:v>1311.24</c:v>
                </c:pt>
                <c:pt idx="1564">
                  <c:v>1311.26</c:v>
                </c:pt>
                <c:pt idx="1565">
                  <c:v>1311.28</c:v>
                </c:pt>
                <c:pt idx="1566">
                  <c:v>1311.3</c:v>
                </c:pt>
                <c:pt idx="1567">
                  <c:v>1311.32</c:v>
                </c:pt>
                <c:pt idx="1568">
                  <c:v>1311.34</c:v>
                </c:pt>
                <c:pt idx="1569">
                  <c:v>1311.36</c:v>
                </c:pt>
                <c:pt idx="1570">
                  <c:v>1311.3799999999999</c:v>
                </c:pt>
                <c:pt idx="1571">
                  <c:v>1311.4</c:v>
                </c:pt>
                <c:pt idx="1572">
                  <c:v>1311.42</c:v>
                </c:pt>
                <c:pt idx="1573">
                  <c:v>1311.44</c:v>
                </c:pt>
                <c:pt idx="1574">
                  <c:v>1311.46</c:v>
                </c:pt>
                <c:pt idx="1575">
                  <c:v>1311.48</c:v>
                </c:pt>
                <c:pt idx="1576">
                  <c:v>1311.5</c:v>
                </c:pt>
                <c:pt idx="1577">
                  <c:v>1311.52</c:v>
                </c:pt>
                <c:pt idx="1578">
                  <c:v>1311.54</c:v>
                </c:pt>
                <c:pt idx="1579">
                  <c:v>1311.56</c:v>
                </c:pt>
                <c:pt idx="1580">
                  <c:v>1311.58</c:v>
                </c:pt>
                <c:pt idx="1581">
                  <c:v>1311.6</c:v>
                </c:pt>
                <c:pt idx="1582">
                  <c:v>1311.62</c:v>
                </c:pt>
                <c:pt idx="1583">
                  <c:v>1311.6399999999999</c:v>
                </c:pt>
                <c:pt idx="1584">
                  <c:v>1311.6599999999999</c:v>
                </c:pt>
                <c:pt idx="1585">
                  <c:v>1311.6799999999998</c:v>
                </c:pt>
                <c:pt idx="1586">
                  <c:v>1311.7</c:v>
                </c:pt>
                <c:pt idx="1587">
                  <c:v>1311.72</c:v>
                </c:pt>
                <c:pt idx="1588">
                  <c:v>1311.74</c:v>
                </c:pt>
                <c:pt idx="1589">
                  <c:v>1311.76</c:v>
                </c:pt>
                <c:pt idx="1590">
                  <c:v>1311.78</c:v>
                </c:pt>
                <c:pt idx="1591">
                  <c:v>1311.8</c:v>
                </c:pt>
                <c:pt idx="1592">
                  <c:v>1311.82</c:v>
                </c:pt>
                <c:pt idx="1593">
                  <c:v>1311.84</c:v>
                </c:pt>
                <c:pt idx="1594">
                  <c:v>1311.86</c:v>
                </c:pt>
                <c:pt idx="1595">
                  <c:v>1311.8799999999999</c:v>
                </c:pt>
                <c:pt idx="1596">
                  <c:v>1311.9</c:v>
                </c:pt>
                <c:pt idx="1597">
                  <c:v>1311.92</c:v>
                </c:pt>
                <c:pt idx="1598">
                  <c:v>1311.94</c:v>
                </c:pt>
                <c:pt idx="1599">
                  <c:v>1311.96</c:v>
                </c:pt>
                <c:pt idx="1600">
                  <c:v>1311.98</c:v>
                </c:pt>
                <c:pt idx="1601">
                  <c:v>1312</c:v>
                </c:pt>
                <c:pt idx="1602">
                  <c:v>1312.02</c:v>
                </c:pt>
                <c:pt idx="1603">
                  <c:v>1312.04</c:v>
                </c:pt>
                <c:pt idx="1604">
                  <c:v>1312.06</c:v>
                </c:pt>
                <c:pt idx="1605">
                  <c:v>1312.08</c:v>
                </c:pt>
                <c:pt idx="1606">
                  <c:v>1312.1</c:v>
                </c:pt>
                <c:pt idx="1607">
                  <c:v>1312.12</c:v>
                </c:pt>
                <c:pt idx="1608">
                  <c:v>1312.1399999999999</c:v>
                </c:pt>
                <c:pt idx="1609">
                  <c:v>1312.1599999999999</c:v>
                </c:pt>
                <c:pt idx="1610">
                  <c:v>1312.1799999999998</c:v>
                </c:pt>
                <c:pt idx="1611">
                  <c:v>1312.2</c:v>
                </c:pt>
                <c:pt idx="1612">
                  <c:v>1312.22</c:v>
                </c:pt>
                <c:pt idx="1613">
                  <c:v>1312.24</c:v>
                </c:pt>
                <c:pt idx="1614">
                  <c:v>1312.26</c:v>
                </c:pt>
                <c:pt idx="1615">
                  <c:v>1312.28</c:v>
                </c:pt>
                <c:pt idx="1616">
                  <c:v>1312.3</c:v>
                </c:pt>
                <c:pt idx="1617">
                  <c:v>1312.32</c:v>
                </c:pt>
                <c:pt idx="1618">
                  <c:v>1312.34</c:v>
                </c:pt>
                <c:pt idx="1619">
                  <c:v>1312.36</c:v>
                </c:pt>
                <c:pt idx="1620">
                  <c:v>1312.3799999999999</c:v>
                </c:pt>
                <c:pt idx="1621">
                  <c:v>1312.4</c:v>
                </c:pt>
                <c:pt idx="1622">
                  <c:v>1312.42</c:v>
                </c:pt>
                <c:pt idx="1623">
                  <c:v>1312.44</c:v>
                </c:pt>
                <c:pt idx="1624">
                  <c:v>1312.46</c:v>
                </c:pt>
                <c:pt idx="1625">
                  <c:v>1312.48</c:v>
                </c:pt>
                <c:pt idx="1626">
                  <c:v>1312.5</c:v>
                </c:pt>
                <c:pt idx="1627">
                  <c:v>1312.52</c:v>
                </c:pt>
                <c:pt idx="1628">
                  <c:v>1312.54</c:v>
                </c:pt>
                <c:pt idx="1629">
                  <c:v>1312.56</c:v>
                </c:pt>
                <c:pt idx="1630">
                  <c:v>1312.58</c:v>
                </c:pt>
                <c:pt idx="1631">
                  <c:v>1312.6</c:v>
                </c:pt>
                <c:pt idx="1632">
                  <c:v>1312.62</c:v>
                </c:pt>
                <c:pt idx="1633">
                  <c:v>1312.6399999999999</c:v>
                </c:pt>
                <c:pt idx="1634">
                  <c:v>1312.6599999999999</c:v>
                </c:pt>
                <c:pt idx="1635">
                  <c:v>1312.6799999999998</c:v>
                </c:pt>
                <c:pt idx="1636">
                  <c:v>1312.7</c:v>
                </c:pt>
                <c:pt idx="1637">
                  <c:v>1312.72</c:v>
                </c:pt>
                <c:pt idx="1638">
                  <c:v>1312.74</c:v>
                </c:pt>
                <c:pt idx="1639">
                  <c:v>1312.76</c:v>
                </c:pt>
                <c:pt idx="1640">
                  <c:v>1312.78</c:v>
                </c:pt>
                <c:pt idx="1641">
                  <c:v>1312.8</c:v>
                </c:pt>
                <c:pt idx="1642">
                  <c:v>1312.82</c:v>
                </c:pt>
                <c:pt idx="1643">
                  <c:v>1312.84</c:v>
                </c:pt>
                <c:pt idx="1644">
                  <c:v>1312.86</c:v>
                </c:pt>
                <c:pt idx="1645">
                  <c:v>1312.8799999999999</c:v>
                </c:pt>
                <c:pt idx="1646">
                  <c:v>1312.9</c:v>
                </c:pt>
                <c:pt idx="1647">
                  <c:v>1312.92</c:v>
                </c:pt>
                <c:pt idx="1648">
                  <c:v>1312.94</c:v>
                </c:pt>
                <c:pt idx="1649">
                  <c:v>1312.96</c:v>
                </c:pt>
                <c:pt idx="1650">
                  <c:v>1312.98</c:v>
                </c:pt>
                <c:pt idx="1651">
                  <c:v>1313</c:v>
                </c:pt>
                <c:pt idx="1652">
                  <c:v>1313.02</c:v>
                </c:pt>
                <c:pt idx="1653">
                  <c:v>1313.04</c:v>
                </c:pt>
                <c:pt idx="1654">
                  <c:v>1313.06</c:v>
                </c:pt>
                <c:pt idx="1655">
                  <c:v>1313.08</c:v>
                </c:pt>
                <c:pt idx="1656">
                  <c:v>1313.1</c:v>
                </c:pt>
                <c:pt idx="1657">
                  <c:v>1313.12</c:v>
                </c:pt>
                <c:pt idx="1658">
                  <c:v>1313.1399999999999</c:v>
                </c:pt>
                <c:pt idx="1659">
                  <c:v>1313.1599999999999</c:v>
                </c:pt>
                <c:pt idx="1660">
                  <c:v>1313.1799999999998</c:v>
                </c:pt>
                <c:pt idx="1661">
                  <c:v>1313.2</c:v>
                </c:pt>
                <c:pt idx="1662">
                  <c:v>1313.22</c:v>
                </c:pt>
                <c:pt idx="1663">
                  <c:v>1313.24</c:v>
                </c:pt>
                <c:pt idx="1664">
                  <c:v>1313.26</c:v>
                </c:pt>
                <c:pt idx="1665">
                  <c:v>1313.28</c:v>
                </c:pt>
                <c:pt idx="1666">
                  <c:v>1313.3</c:v>
                </c:pt>
                <c:pt idx="1667">
                  <c:v>1313.32</c:v>
                </c:pt>
                <c:pt idx="1668">
                  <c:v>1313.34</c:v>
                </c:pt>
                <c:pt idx="1669">
                  <c:v>1313.36</c:v>
                </c:pt>
                <c:pt idx="1670">
                  <c:v>1313.3799999999999</c:v>
                </c:pt>
                <c:pt idx="1671">
                  <c:v>1313.4</c:v>
                </c:pt>
                <c:pt idx="1672">
                  <c:v>1313.42</c:v>
                </c:pt>
                <c:pt idx="1673">
                  <c:v>1313.44</c:v>
                </c:pt>
                <c:pt idx="1674">
                  <c:v>1313.46</c:v>
                </c:pt>
                <c:pt idx="1675">
                  <c:v>1313.48</c:v>
                </c:pt>
                <c:pt idx="1676">
                  <c:v>1313.5</c:v>
                </c:pt>
                <c:pt idx="1677">
                  <c:v>1313.52</c:v>
                </c:pt>
                <c:pt idx="1678">
                  <c:v>1313.54</c:v>
                </c:pt>
                <c:pt idx="1679">
                  <c:v>1313.56</c:v>
                </c:pt>
                <c:pt idx="1680">
                  <c:v>1313.58</c:v>
                </c:pt>
                <c:pt idx="1681">
                  <c:v>1313.6</c:v>
                </c:pt>
                <c:pt idx="1682">
                  <c:v>1313.62</c:v>
                </c:pt>
                <c:pt idx="1683">
                  <c:v>1313.6399999999999</c:v>
                </c:pt>
                <c:pt idx="1684">
                  <c:v>1313.6599999999999</c:v>
                </c:pt>
                <c:pt idx="1685">
                  <c:v>1313.6799999999998</c:v>
                </c:pt>
                <c:pt idx="1686">
                  <c:v>1313.7</c:v>
                </c:pt>
                <c:pt idx="1687">
                  <c:v>1313.72</c:v>
                </c:pt>
                <c:pt idx="1688">
                  <c:v>1313.74</c:v>
                </c:pt>
                <c:pt idx="1689">
                  <c:v>1313.76</c:v>
                </c:pt>
                <c:pt idx="1690">
                  <c:v>1313.78</c:v>
                </c:pt>
                <c:pt idx="1691">
                  <c:v>1313.8</c:v>
                </c:pt>
                <c:pt idx="1692">
                  <c:v>1313.82</c:v>
                </c:pt>
                <c:pt idx="1693">
                  <c:v>1313.84</c:v>
                </c:pt>
                <c:pt idx="1694">
                  <c:v>1313.86</c:v>
                </c:pt>
                <c:pt idx="1695">
                  <c:v>1313.8799999999999</c:v>
                </c:pt>
                <c:pt idx="1696">
                  <c:v>1313.9</c:v>
                </c:pt>
                <c:pt idx="1697">
                  <c:v>1313.92</c:v>
                </c:pt>
                <c:pt idx="1698">
                  <c:v>1313.94</c:v>
                </c:pt>
                <c:pt idx="1699">
                  <c:v>1313.96</c:v>
                </c:pt>
                <c:pt idx="1700">
                  <c:v>1313.98</c:v>
                </c:pt>
                <c:pt idx="1701">
                  <c:v>1314</c:v>
                </c:pt>
                <c:pt idx="1702">
                  <c:v>1314.02</c:v>
                </c:pt>
                <c:pt idx="1703">
                  <c:v>1314.04</c:v>
                </c:pt>
                <c:pt idx="1704">
                  <c:v>1314.06</c:v>
                </c:pt>
                <c:pt idx="1705">
                  <c:v>1314.08</c:v>
                </c:pt>
                <c:pt idx="1706">
                  <c:v>1314.1</c:v>
                </c:pt>
                <c:pt idx="1707">
                  <c:v>1314.12</c:v>
                </c:pt>
                <c:pt idx="1708">
                  <c:v>1314.1399999999999</c:v>
                </c:pt>
                <c:pt idx="1709">
                  <c:v>1314.1599999999999</c:v>
                </c:pt>
                <c:pt idx="1710">
                  <c:v>1314.1799999999998</c:v>
                </c:pt>
                <c:pt idx="1711">
                  <c:v>1314.2</c:v>
                </c:pt>
                <c:pt idx="1712">
                  <c:v>1314.22</c:v>
                </c:pt>
                <c:pt idx="1713">
                  <c:v>1314.24</c:v>
                </c:pt>
                <c:pt idx="1714">
                  <c:v>1314.26</c:v>
                </c:pt>
                <c:pt idx="1715">
                  <c:v>1314.28</c:v>
                </c:pt>
                <c:pt idx="1716">
                  <c:v>1314.3</c:v>
                </c:pt>
                <c:pt idx="1717">
                  <c:v>1314.32</c:v>
                </c:pt>
                <c:pt idx="1718">
                  <c:v>1314.34</c:v>
                </c:pt>
                <c:pt idx="1719">
                  <c:v>1314.36</c:v>
                </c:pt>
                <c:pt idx="1720">
                  <c:v>1314.3799999999999</c:v>
                </c:pt>
                <c:pt idx="1721">
                  <c:v>1314.4</c:v>
                </c:pt>
                <c:pt idx="1722">
                  <c:v>1314.42</c:v>
                </c:pt>
                <c:pt idx="1723">
                  <c:v>1314.44</c:v>
                </c:pt>
                <c:pt idx="1724">
                  <c:v>1314.46</c:v>
                </c:pt>
                <c:pt idx="1725">
                  <c:v>1314.48</c:v>
                </c:pt>
                <c:pt idx="1726">
                  <c:v>1314.5</c:v>
                </c:pt>
                <c:pt idx="1727">
                  <c:v>1314.52</c:v>
                </c:pt>
                <c:pt idx="1728">
                  <c:v>1314.54</c:v>
                </c:pt>
                <c:pt idx="1729">
                  <c:v>1314.56</c:v>
                </c:pt>
                <c:pt idx="1730">
                  <c:v>1314.58</c:v>
                </c:pt>
                <c:pt idx="1731">
                  <c:v>1314.6</c:v>
                </c:pt>
                <c:pt idx="1732">
                  <c:v>1314.62</c:v>
                </c:pt>
                <c:pt idx="1733">
                  <c:v>1314.6399999999999</c:v>
                </c:pt>
                <c:pt idx="1734">
                  <c:v>1314.6599999999999</c:v>
                </c:pt>
                <c:pt idx="1735">
                  <c:v>1314.6799999999998</c:v>
                </c:pt>
                <c:pt idx="1736">
                  <c:v>1314.7</c:v>
                </c:pt>
                <c:pt idx="1737">
                  <c:v>1314.72</c:v>
                </c:pt>
                <c:pt idx="1738">
                  <c:v>1314.74</c:v>
                </c:pt>
                <c:pt idx="1739">
                  <c:v>1314.76</c:v>
                </c:pt>
                <c:pt idx="1740">
                  <c:v>1314.78</c:v>
                </c:pt>
                <c:pt idx="1741">
                  <c:v>1314.8</c:v>
                </c:pt>
                <c:pt idx="1742">
                  <c:v>1314.82</c:v>
                </c:pt>
                <c:pt idx="1743">
                  <c:v>1314.84</c:v>
                </c:pt>
                <c:pt idx="1744">
                  <c:v>1314.86</c:v>
                </c:pt>
                <c:pt idx="1745">
                  <c:v>1314.8799999999999</c:v>
                </c:pt>
                <c:pt idx="1746">
                  <c:v>1314.9</c:v>
                </c:pt>
                <c:pt idx="1747">
                  <c:v>1314.92</c:v>
                </c:pt>
                <c:pt idx="1748">
                  <c:v>1314.94</c:v>
                </c:pt>
                <c:pt idx="1749">
                  <c:v>1314.96</c:v>
                </c:pt>
                <c:pt idx="1750">
                  <c:v>1314.98</c:v>
                </c:pt>
                <c:pt idx="1751">
                  <c:v>1315</c:v>
                </c:pt>
                <c:pt idx="1752">
                  <c:v>1315.02</c:v>
                </c:pt>
                <c:pt idx="1753">
                  <c:v>1315.04</c:v>
                </c:pt>
                <c:pt idx="1754">
                  <c:v>1315.06</c:v>
                </c:pt>
                <c:pt idx="1755">
                  <c:v>1315.08</c:v>
                </c:pt>
                <c:pt idx="1756">
                  <c:v>1315.1</c:v>
                </c:pt>
                <c:pt idx="1757">
                  <c:v>1315.12</c:v>
                </c:pt>
                <c:pt idx="1758">
                  <c:v>1315.1399999999999</c:v>
                </c:pt>
                <c:pt idx="1759">
                  <c:v>1315.1599999999999</c:v>
                </c:pt>
                <c:pt idx="1760">
                  <c:v>1315.1799999999998</c:v>
                </c:pt>
                <c:pt idx="1761">
                  <c:v>1315.2</c:v>
                </c:pt>
                <c:pt idx="1762">
                  <c:v>1315.22</c:v>
                </c:pt>
                <c:pt idx="1763">
                  <c:v>1315.24</c:v>
                </c:pt>
                <c:pt idx="1764">
                  <c:v>1315.26</c:v>
                </c:pt>
                <c:pt idx="1765">
                  <c:v>1315.28</c:v>
                </c:pt>
                <c:pt idx="1766">
                  <c:v>1315.3</c:v>
                </c:pt>
                <c:pt idx="1767">
                  <c:v>1315.32</c:v>
                </c:pt>
                <c:pt idx="1768">
                  <c:v>1315.34</c:v>
                </c:pt>
                <c:pt idx="1769">
                  <c:v>1315.36</c:v>
                </c:pt>
                <c:pt idx="1770">
                  <c:v>1315.3799999999999</c:v>
                </c:pt>
                <c:pt idx="1771">
                  <c:v>1315.4</c:v>
                </c:pt>
                <c:pt idx="1772">
                  <c:v>1315.42</c:v>
                </c:pt>
                <c:pt idx="1773">
                  <c:v>1315.44</c:v>
                </c:pt>
                <c:pt idx="1774">
                  <c:v>1315.46</c:v>
                </c:pt>
                <c:pt idx="1775">
                  <c:v>1315.48</c:v>
                </c:pt>
                <c:pt idx="1776">
                  <c:v>1315.5</c:v>
                </c:pt>
                <c:pt idx="1777">
                  <c:v>1315.52</c:v>
                </c:pt>
                <c:pt idx="1778">
                  <c:v>1315.54</c:v>
                </c:pt>
                <c:pt idx="1779">
                  <c:v>1315.56</c:v>
                </c:pt>
                <c:pt idx="1780">
                  <c:v>1315.58</c:v>
                </c:pt>
                <c:pt idx="1781">
                  <c:v>1315.6</c:v>
                </c:pt>
                <c:pt idx="1782">
                  <c:v>1315.62</c:v>
                </c:pt>
                <c:pt idx="1783">
                  <c:v>1315.6399999999999</c:v>
                </c:pt>
                <c:pt idx="1784">
                  <c:v>1315.6599999999999</c:v>
                </c:pt>
                <c:pt idx="1785">
                  <c:v>1315.6799999999998</c:v>
                </c:pt>
                <c:pt idx="1786">
                  <c:v>1315.7</c:v>
                </c:pt>
                <c:pt idx="1787">
                  <c:v>1315.72</c:v>
                </c:pt>
                <c:pt idx="1788">
                  <c:v>1315.74</c:v>
                </c:pt>
                <c:pt idx="1789">
                  <c:v>1315.76</c:v>
                </c:pt>
                <c:pt idx="1790">
                  <c:v>1315.78</c:v>
                </c:pt>
                <c:pt idx="1791">
                  <c:v>1315.8</c:v>
                </c:pt>
                <c:pt idx="1792">
                  <c:v>1315.82</c:v>
                </c:pt>
                <c:pt idx="1793">
                  <c:v>1315.84</c:v>
                </c:pt>
                <c:pt idx="1794">
                  <c:v>1315.86</c:v>
                </c:pt>
                <c:pt idx="1795">
                  <c:v>1315.8799999999999</c:v>
                </c:pt>
                <c:pt idx="1796">
                  <c:v>1315.9</c:v>
                </c:pt>
                <c:pt idx="1797">
                  <c:v>1315.92</c:v>
                </c:pt>
                <c:pt idx="1798">
                  <c:v>1315.94</c:v>
                </c:pt>
                <c:pt idx="1799">
                  <c:v>1315.96</c:v>
                </c:pt>
                <c:pt idx="1800">
                  <c:v>1315.98</c:v>
                </c:pt>
                <c:pt idx="1801">
                  <c:v>1316</c:v>
                </c:pt>
                <c:pt idx="1802">
                  <c:v>1316.02</c:v>
                </c:pt>
                <c:pt idx="1803">
                  <c:v>1316.04</c:v>
                </c:pt>
                <c:pt idx="1804">
                  <c:v>1316.06</c:v>
                </c:pt>
                <c:pt idx="1805">
                  <c:v>1316.08</c:v>
                </c:pt>
                <c:pt idx="1806">
                  <c:v>1316.1</c:v>
                </c:pt>
                <c:pt idx="1807">
                  <c:v>1316.12</c:v>
                </c:pt>
                <c:pt idx="1808">
                  <c:v>1316.1399999999999</c:v>
                </c:pt>
                <c:pt idx="1809">
                  <c:v>1316.1599999999999</c:v>
                </c:pt>
                <c:pt idx="1810">
                  <c:v>1316.1799999999998</c:v>
                </c:pt>
                <c:pt idx="1811">
                  <c:v>1316.2</c:v>
                </c:pt>
                <c:pt idx="1812">
                  <c:v>1316.22</c:v>
                </c:pt>
                <c:pt idx="1813">
                  <c:v>1316.24</c:v>
                </c:pt>
                <c:pt idx="1814">
                  <c:v>1316.26</c:v>
                </c:pt>
                <c:pt idx="1815">
                  <c:v>1316.28</c:v>
                </c:pt>
                <c:pt idx="1816">
                  <c:v>1316.3</c:v>
                </c:pt>
                <c:pt idx="1817">
                  <c:v>1316.32</c:v>
                </c:pt>
                <c:pt idx="1818">
                  <c:v>1316.34</c:v>
                </c:pt>
                <c:pt idx="1819">
                  <c:v>1316.36</c:v>
                </c:pt>
                <c:pt idx="1820">
                  <c:v>1316.3799999999999</c:v>
                </c:pt>
                <c:pt idx="1821">
                  <c:v>1316.4</c:v>
                </c:pt>
                <c:pt idx="1822">
                  <c:v>1316.42</c:v>
                </c:pt>
                <c:pt idx="1823">
                  <c:v>1316.44</c:v>
                </c:pt>
                <c:pt idx="1824">
                  <c:v>1316.46</c:v>
                </c:pt>
                <c:pt idx="1825">
                  <c:v>1316.48</c:v>
                </c:pt>
                <c:pt idx="1826">
                  <c:v>1316.5</c:v>
                </c:pt>
                <c:pt idx="1827">
                  <c:v>1316.52</c:v>
                </c:pt>
                <c:pt idx="1828">
                  <c:v>1316.54</c:v>
                </c:pt>
                <c:pt idx="1829">
                  <c:v>1316.56</c:v>
                </c:pt>
                <c:pt idx="1830">
                  <c:v>1316.58</c:v>
                </c:pt>
                <c:pt idx="1831">
                  <c:v>1316.6</c:v>
                </c:pt>
                <c:pt idx="1832">
                  <c:v>1316.62</c:v>
                </c:pt>
                <c:pt idx="1833">
                  <c:v>1316.6399999999999</c:v>
                </c:pt>
                <c:pt idx="1834">
                  <c:v>1316.6599999999999</c:v>
                </c:pt>
                <c:pt idx="1835">
                  <c:v>1316.6799999999998</c:v>
                </c:pt>
                <c:pt idx="1836">
                  <c:v>1316.7</c:v>
                </c:pt>
                <c:pt idx="1837">
                  <c:v>1316.72</c:v>
                </c:pt>
                <c:pt idx="1838">
                  <c:v>1316.74</c:v>
                </c:pt>
                <c:pt idx="1839">
                  <c:v>1316.76</c:v>
                </c:pt>
                <c:pt idx="1840">
                  <c:v>1316.78</c:v>
                </c:pt>
                <c:pt idx="1841">
                  <c:v>1316.8</c:v>
                </c:pt>
                <c:pt idx="1842">
                  <c:v>1316.82</c:v>
                </c:pt>
                <c:pt idx="1843">
                  <c:v>1316.84</c:v>
                </c:pt>
                <c:pt idx="1844">
                  <c:v>1316.86</c:v>
                </c:pt>
                <c:pt idx="1845">
                  <c:v>1316.8799999999999</c:v>
                </c:pt>
                <c:pt idx="1846">
                  <c:v>1316.9</c:v>
                </c:pt>
                <c:pt idx="1847">
                  <c:v>1316.92</c:v>
                </c:pt>
                <c:pt idx="1848">
                  <c:v>1316.94</c:v>
                </c:pt>
                <c:pt idx="1849">
                  <c:v>1316.96</c:v>
                </c:pt>
                <c:pt idx="1850">
                  <c:v>1316.98</c:v>
                </c:pt>
                <c:pt idx="1851">
                  <c:v>1317</c:v>
                </c:pt>
                <c:pt idx="1852">
                  <c:v>1317.02</c:v>
                </c:pt>
                <c:pt idx="1853">
                  <c:v>1317.04</c:v>
                </c:pt>
                <c:pt idx="1854">
                  <c:v>1317.06</c:v>
                </c:pt>
                <c:pt idx="1855">
                  <c:v>1317.08</c:v>
                </c:pt>
                <c:pt idx="1856">
                  <c:v>1317.1</c:v>
                </c:pt>
                <c:pt idx="1857">
                  <c:v>1317.12</c:v>
                </c:pt>
                <c:pt idx="1858">
                  <c:v>1317.1399999999999</c:v>
                </c:pt>
                <c:pt idx="1859">
                  <c:v>1317.1599999999999</c:v>
                </c:pt>
                <c:pt idx="1860">
                  <c:v>1317.1799999999998</c:v>
                </c:pt>
                <c:pt idx="1861">
                  <c:v>1317.2</c:v>
                </c:pt>
                <c:pt idx="1862">
                  <c:v>1317.22</c:v>
                </c:pt>
                <c:pt idx="1863">
                  <c:v>1317.24</c:v>
                </c:pt>
                <c:pt idx="1864">
                  <c:v>1317.26</c:v>
                </c:pt>
                <c:pt idx="1865">
                  <c:v>1317.28</c:v>
                </c:pt>
                <c:pt idx="1866">
                  <c:v>1317.3</c:v>
                </c:pt>
                <c:pt idx="1867">
                  <c:v>1317.32</c:v>
                </c:pt>
                <c:pt idx="1868">
                  <c:v>1317.34</c:v>
                </c:pt>
                <c:pt idx="1869">
                  <c:v>1317.36</c:v>
                </c:pt>
                <c:pt idx="1870">
                  <c:v>1317.3799999999999</c:v>
                </c:pt>
                <c:pt idx="1871">
                  <c:v>1317.4</c:v>
                </c:pt>
                <c:pt idx="1872">
                  <c:v>1317.42</c:v>
                </c:pt>
                <c:pt idx="1873">
                  <c:v>1317.44</c:v>
                </c:pt>
                <c:pt idx="1874">
                  <c:v>1317.46</c:v>
                </c:pt>
                <c:pt idx="1875">
                  <c:v>1317.48</c:v>
                </c:pt>
                <c:pt idx="1876">
                  <c:v>1317.5</c:v>
                </c:pt>
                <c:pt idx="1877">
                  <c:v>1317.52</c:v>
                </c:pt>
                <c:pt idx="1878">
                  <c:v>1317.54</c:v>
                </c:pt>
                <c:pt idx="1879">
                  <c:v>1317.56</c:v>
                </c:pt>
                <c:pt idx="1880">
                  <c:v>1317.58</c:v>
                </c:pt>
                <c:pt idx="1881">
                  <c:v>1317.6</c:v>
                </c:pt>
                <c:pt idx="1882">
                  <c:v>1317.62</c:v>
                </c:pt>
                <c:pt idx="1883">
                  <c:v>1317.6399999999999</c:v>
                </c:pt>
                <c:pt idx="1884">
                  <c:v>1317.6599999999999</c:v>
                </c:pt>
                <c:pt idx="1885">
                  <c:v>1317.6799999999998</c:v>
                </c:pt>
                <c:pt idx="1886">
                  <c:v>1317.7</c:v>
                </c:pt>
                <c:pt idx="1887">
                  <c:v>1317.72</c:v>
                </c:pt>
                <c:pt idx="1888">
                  <c:v>1317.74</c:v>
                </c:pt>
                <c:pt idx="1889">
                  <c:v>1317.76</c:v>
                </c:pt>
                <c:pt idx="1890">
                  <c:v>1317.78</c:v>
                </c:pt>
                <c:pt idx="1891">
                  <c:v>1317.8</c:v>
                </c:pt>
                <c:pt idx="1892">
                  <c:v>1317.82</c:v>
                </c:pt>
                <c:pt idx="1893">
                  <c:v>1317.84</c:v>
                </c:pt>
                <c:pt idx="1894">
                  <c:v>1317.86</c:v>
                </c:pt>
                <c:pt idx="1895">
                  <c:v>1317.8799999999999</c:v>
                </c:pt>
                <c:pt idx="1896">
                  <c:v>1317.9</c:v>
                </c:pt>
                <c:pt idx="1897">
                  <c:v>1317.92</c:v>
                </c:pt>
                <c:pt idx="1898">
                  <c:v>1317.94</c:v>
                </c:pt>
                <c:pt idx="1899">
                  <c:v>1317.96</c:v>
                </c:pt>
                <c:pt idx="1900">
                  <c:v>1317.98</c:v>
                </c:pt>
                <c:pt idx="1901">
                  <c:v>1318</c:v>
                </c:pt>
                <c:pt idx="1902">
                  <c:v>1318.02</c:v>
                </c:pt>
                <c:pt idx="1903">
                  <c:v>1318.04</c:v>
                </c:pt>
                <c:pt idx="1904">
                  <c:v>1318.06</c:v>
                </c:pt>
                <c:pt idx="1905">
                  <c:v>1318.08</c:v>
                </c:pt>
                <c:pt idx="1906">
                  <c:v>1318.1</c:v>
                </c:pt>
                <c:pt idx="1907">
                  <c:v>1318.12</c:v>
                </c:pt>
                <c:pt idx="1908">
                  <c:v>1318.1399999999999</c:v>
                </c:pt>
                <c:pt idx="1909">
                  <c:v>1318.1599999999999</c:v>
                </c:pt>
                <c:pt idx="1910">
                  <c:v>1318.1799999999998</c:v>
                </c:pt>
                <c:pt idx="1911">
                  <c:v>1318.2</c:v>
                </c:pt>
                <c:pt idx="1912">
                  <c:v>1318.22</c:v>
                </c:pt>
                <c:pt idx="1913">
                  <c:v>1318.24</c:v>
                </c:pt>
                <c:pt idx="1914">
                  <c:v>1318.26</c:v>
                </c:pt>
                <c:pt idx="1915">
                  <c:v>1318.28</c:v>
                </c:pt>
                <c:pt idx="1916">
                  <c:v>1318.3</c:v>
                </c:pt>
                <c:pt idx="1917">
                  <c:v>1318.32</c:v>
                </c:pt>
                <c:pt idx="1918">
                  <c:v>1318.34</c:v>
                </c:pt>
                <c:pt idx="1919">
                  <c:v>1318.36</c:v>
                </c:pt>
                <c:pt idx="1920">
                  <c:v>1318.3799999999999</c:v>
                </c:pt>
                <c:pt idx="1921">
                  <c:v>1318.4</c:v>
                </c:pt>
                <c:pt idx="1922">
                  <c:v>1318.42</c:v>
                </c:pt>
                <c:pt idx="1923">
                  <c:v>1318.44</c:v>
                </c:pt>
                <c:pt idx="1924">
                  <c:v>1318.46</c:v>
                </c:pt>
                <c:pt idx="1925">
                  <c:v>1318.48</c:v>
                </c:pt>
                <c:pt idx="1926">
                  <c:v>1318.5</c:v>
                </c:pt>
                <c:pt idx="1927">
                  <c:v>1318.52</c:v>
                </c:pt>
                <c:pt idx="1928">
                  <c:v>1318.54</c:v>
                </c:pt>
                <c:pt idx="1929">
                  <c:v>1318.56</c:v>
                </c:pt>
                <c:pt idx="1930">
                  <c:v>1318.58</c:v>
                </c:pt>
                <c:pt idx="1931">
                  <c:v>1318.6</c:v>
                </c:pt>
                <c:pt idx="1932">
                  <c:v>1318.62</c:v>
                </c:pt>
                <c:pt idx="1933">
                  <c:v>1318.6399999999999</c:v>
                </c:pt>
                <c:pt idx="1934">
                  <c:v>1318.6599999999999</c:v>
                </c:pt>
                <c:pt idx="1935">
                  <c:v>1318.6799999999998</c:v>
                </c:pt>
                <c:pt idx="1936">
                  <c:v>1318.7</c:v>
                </c:pt>
                <c:pt idx="1937">
                  <c:v>1318.72</c:v>
                </c:pt>
                <c:pt idx="1938">
                  <c:v>1318.74</c:v>
                </c:pt>
                <c:pt idx="1939">
                  <c:v>1318.76</c:v>
                </c:pt>
                <c:pt idx="1940">
                  <c:v>1318.78</c:v>
                </c:pt>
                <c:pt idx="1941">
                  <c:v>1318.8</c:v>
                </c:pt>
                <c:pt idx="1942">
                  <c:v>1318.82</c:v>
                </c:pt>
                <c:pt idx="1943">
                  <c:v>1318.84</c:v>
                </c:pt>
                <c:pt idx="1944">
                  <c:v>1318.86</c:v>
                </c:pt>
                <c:pt idx="1945">
                  <c:v>1318.8799999999999</c:v>
                </c:pt>
                <c:pt idx="1946">
                  <c:v>1318.9</c:v>
                </c:pt>
                <c:pt idx="1947">
                  <c:v>1318.92</c:v>
                </c:pt>
                <c:pt idx="1948">
                  <c:v>1318.94</c:v>
                </c:pt>
                <c:pt idx="1949">
                  <c:v>1318.96</c:v>
                </c:pt>
                <c:pt idx="1950">
                  <c:v>1318.98</c:v>
                </c:pt>
                <c:pt idx="1951">
                  <c:v>1319</c:v>
                </c:pt>
                <c:pt idx="1952">
                  <c:v>1319.02</c:v>
                </c:pt>
                <c:pt idx="1953">
                  <c:v>1319.04</c:v>
                </c:pt>
                <c:pt idx="1954">
                  <c:v>1319.06</c:v>
                </c:pt>
                <c:pt idx="1955">
                  <c:v>1319.08</c:v>
                </c:pt>
                <c:pt idx="1956">
                  <c:v>1319.1</c:v>
                </c:pt>
                <c:pt idx="1957">
                  <c:v>1319.12</c:v>
                </c:pt>
                <c:pt idx="1958">
                  <c:v>1319.1399999999999</c:v>
                </c:pt>
                <c:pt idx="1959">
                  <c:v>1319.1599999999999</c:v>
                </c:pt>
                <c:pt idx="1960">
                  <c:v>1319.1799999999998</c:v>
                </c:pt>
                <c:pt idx="1961">
                  <c:v>1319.2</c:v>
                </c:pt>
                <c:pt idx="1962">
                  <c:v>1319.22</c:v>
                </c:pt>
                <c:pt idx="1963">
                  <c:v>1319.24</c:v>
                </c:pt>
                <c:pt idx="1964">
                  <c:v>1319.26</c:v>
                </c:pt>
                <c:pt idx="1965">
                  <c:v>1319.28</c:v>
                </c:pt>
                <c:pt idx="1966">
                  <c:v>1319.3</c:v>
                </c:pt>
                <c:pt idx="1967">
                  <c:v>1319.32</c:v>
                </c:pt>
                <c:pt idx="1968">
                  <c:v>1319.34</c:v>
                </c:pt>
                <c:pt idx="1969">
                  <c:v>1319.36</c:v>
                </c:pt>
                <c:pt idx="1970">
                  <c:v>1319.3799999999999</c:v>
                </c:pt>
                <c:pt idx="1971">
                  <c:v>1319.4</c:v>
                </c:pt>
                <c:pt idx="1972">
                  <c:v>1319.42</c:v>
                </c:pt>
                <c:pt idx="1973">
                  <c:v>1319.44</c:v>
                </c:pt>
                <c:pt idx="1974">
                  <c:v>1319.46</c:v>
                </c:pt>
                <c:pt idx="1975">
                  <c:v>1319.48</c:v>
                </c:pt>
                <c:pt idx="1976">
                  <c:v>1319.5</c:v>
                </c:pt>
                <c:pt idx="1977">
                  <c:v>1319.52</c:v>
                </c:pt>
                <c:pt idx="1978">
                  <c:v>1319.54</c:v>
                </c:pt>
                <c:pt idx="1979">
                  <c:v>1319.56</c:v>
                </c:pt>
                <c:pt idx="1980">
                  <c:v>1319.58</c:v>
                </c:pt>
                <c:pt idx="1981">
                  <c:v>1319.6</c:v>
                </c:pt>
                <c:pt idx="1982">
                  <c:v>1319.62</c:v>
                </c:pt>
                <c:pt idx="1983">
                  <c:v>1319.6399999999999</c:v>
                </c:pt>
                <c:pt idx="1984">
                  <c:v>1319.6599999999999</c:v>
                </c:pt>
                <c:pt idx="1985">
                  <c:v>1319.6799999999998</c:v>
                </c:pt>
                <c:pt idx="1986">
                  <c:v>1319.7</c:v>
                </c:pt>
                <c:pt idx="1987">
                  <c:v>1319.72</c:v>
                </c:pt>
                <c:pt idx="1988">
                  <c:v>1319.74</c:v>
                </c:pt>
                <c:pt idx="1989">
                  <c:v>1319.76</c:v>
                </c:pt>
                <c:pt idx="1990">
                  <c:v>1319.78</c:v>
                </c:pt>
                <c:pt idx="1991">
                  <c:v>1319.8</c:v>
                </c:pt>
                <c:pt idx="1992">
                  <c:v>1319.82</c:v>
                </c:pt>
                <c:pt idx="1993">
                  <c:v>1319.84</c:v>
                </c:pt>
                <c:pt idx="1994">
                  <c:v>1319.86</c:v>
                </c:pt>
                <c:pt idx="1995">
                  <c:v>1319.8799999999999</c:v>
                </c:pt>
                <c:pt idx="1996">
                  <c:v>1319.9</c:v>
                </c:pt>
                <c:pt idx="1997">
                  <c:v>1319.92</c:v>
                </c:pt>
                <c:pt idx="1998">
                  <c:v>1319.94</c:v>
                </c:pt>
                <c:pt idx="1999">
                  <c:v>1319.96</c:v>
                </c:pt>
                <c:pt idx="2000">
                  <c:v>1319.98</c:v>
                </c:pt>
                <c:pt idx="2001">
                  <c:v>1320</c:v>
                </c:pt>
                <c:pt idx="2002">
                  <c:v>1320.02</c:v>
                </c:pt>
                <c:pt idx="2003">
                  <c:v>1320.04</c:v>
                </c:pt>
                <c:pt idx="2004">
                  <c:v>1320.06</c:v>
                </c:pt>
                <c:pt idx="2005">
                  <c:v>1320.08</c:v>
                </c:pt>
                <c:pt idx="2006">
                  <c:v>1320.1</c:v>
                </c:pt>
                <c:pt idx="2007">
                  <c:v>1320.12</c:v>
                </c:pt>
                <c:pt idx="2008">
                  <c:v>1320.1399999999999</c:v>
                </c:pt>
                <c:pt idx="2009">
                  <c:v>1320.1599999999999</c:v>
                </c:pt>
                <c:pt idx="2010">
                  <c:v>1320.1799999999998</c:v>
                </c:pt>
                <c:pt idx="2011">
                  <c:v>1320.2</c:v>
                </c:pt>
                <c:pt idx="2012">
                  <c:v>1320.22</c:v>
                </c:pt>
                <c:pt idx="2013">
                  <c:v>1320.24</c:v>
                </c:pt>
                <c:pt idx="2014">
                  <c:v>1320.26</c:v>
                </c:pt>
                <c:pt idx="2015">
                  <c:v>1320.28</c:v>
                </c:pt>
                <c:pt idx="2016">
                  <c:v>1320.3</c:v>
                </c:pt>
                <c:pt idx="2017">
                  <c:v>1320.32</c:v>
                </c:pt>
                <c:pt idx="2018">
                  <c:v>1320.34</c:v>
                </c:pt>
                <c:pt idx="2019">
                  <c:v>1320.36</c:v>
                </c:pt>
                <c:pt idx="2020">
                  <c:v>1320.3799999999999</c:v>
                </c:pt>
                <c:pt idx="2021">
                  <c:v>1320.4</c:v>
                </c:pt>
                <c:pt idx="2022">
                  <c:v>1320.42</c:v>
                </c:pt>
                <c:pt idx="2023">
                  <c:v>1320.44</c:v>
                </c:pt>
                <c:pt idx="2024">
                  <c:v>1320.46</c:v>
                </c:pt>
                <c:pt idx="2025">
                  <c:v>1320.48</c:v>
                </c:pt>
                <c:pt idx="2026">
                  <c:v>1320.5</c:v>
                </c:pt>
                <c:pt idx="2027">
                  <c:v>1320.52</c:v>
                </c:pt>
                <c:pt idx="2028">
                  <c:v>1320.54</c:v>
                </c:pt>
                <c:pt idx="2029">
                  <c:v>1320.56</c:v>
                </c:pt>
                <c:pt idx="2030">
                  <c:v>1320.58</c:v>
                </c:pt>
                <c:pt idx="2031">
                  <c:v>1320.6</c:v>
                </c:pt>
                <c:pt idx="2032">
                  <c:v>1320.62</c:v>
                </c:pt>
                <c:pt idx="2033">
                  <c:v>1320.6399999999999</c:v>
                </c:pt>
                <c:pt idx="2034">
                  <c:v>1320.6599999999999</c:v>
                </c:pt>
                <c:pt idx="2035">
                  <c:v>1320.6799999999998</c:v>
                </c:pt>
                <c:pt idx="2036">
                  <c:v>1320.7</c:v>
                </c:pt>
                <c:pt idx="2037">
                  <c:v>1320.72</c:v>
                </c:pt>
                <c:pt idx="2038">
                  <c:v>1320.74</c:v>
                </c:pt>
                <c:pt idx="2039">
                  <c:v>1320.76</c:v>
                </c:pt>
                <c:pt idx="2040">
                  <c:v>1320.78</c:v>
                </c:pt>
                <c:pt idx="2041">
                  <c:v>1320.8</c:v>
                </c:pt>
                <c:pt idx="2042">
                  <c:v>1320.82</c:v>
                </c:pt>
                <c:pt idx="2043">
                  <c:v>1320.84</c:v>
                </c:pt>
                <c:pt idx="2044">
                  <c:v>1320.86</c:v>
                </c:pt>
                <c:pt idx="2045">
                  <c:v>1320.8799999999999</c:v>
                </c:pt>
                <c:pt idx="2046">
                  <c:v>1320.9</c:v>
                </c:pt>
                <c:pt idx="2047">
                  <c:v>1320.92</c:v>
                </c:pt>
                <c:pt idx="2048">
                  <c:v>1320.94</c:v>
                </c:pt>
                <c:pt idx="2049">
                  <c:v>1320.96</c:v>
                </c:pt>
                <c:pt idx="2050">
                  <c:v>1320.98</c:v>
                </c:pt>
                <c:pt idx="2051">
                  <c:v>1321</c:v>
                </c:pt>
                <c:pt idx="2052">
                  <c:v>1321.02</c:v>
                </c:pt>
                <c:pt idx="2053">
                  <c:v>1321.04</c:v>
                </c:pt>
                <c:pt idx="2054">
                  <c:v>1321.06</c:v>
                </c:pt>
                <c:pt idx="2055">
                  <c:v>1321.08</c:v>
                </c:pt>
                <c:pt idx="2056">
                  <c:v>1321.1</c:v>
                </c:pt>
                <c:pt idx="2057">
                  <c:v>1321.12</c:v>
                </c:pt>
                <c:pt idx="2058">
                  <c:v>1321.1399999999999</c:v>
                </c:pt>
                <c:pt idx="2059">
                  <c:v>1321.1599999999999</c:v>
                </c:pt>
                <c:pt idx="2060">
                  <c:v>1321.1799999999998</c:v>
                </c:pt>
                <c:pt idx="2061">
                  <c:v>1321.2</c:v>
                </c:pt>
                <c:pt idx="2062">
                  <c:v>1321.22</c:v>
                </c:pt>
                <c:pt idx="2063">
                  <c:v>1321.24</c:v>
                </c:pt>
                <c:pt idx="2064">
                  <c:v>1321.26</c:v>
                </c:pt>
                <c:pt idx="2065">
                  <c:v>1321.28</c:v>
                </c:pt>
                <c:pt idx="2066">
                  <c:v>1321.3</c:v>
                </c:pt>
                <c:pt idx="2067">
                  <c:v>1321.32</c:v>
                </c:pt>
                <c:pt idx="2068">
                  <c:v>1321.34</c:v>
                </c:pt>
                <c:pt idx="2069">
                  <c:v>1321.36</c:v>
                </c:pt>
                <c:pt idx="2070">
                  <c:v>1321.3799999999999</c:v>
                </c:pt>
                <c:pt idx="2071">
                  <c:v>1321.4</c:v>
                </c:pt>
                <c:pt idx="2072">
                  <c:v>1321.42</c:v>
                </c:pt>
                <c:pt idx="2073">
                  <c:v>1321.44</c:v>
                </c:pt>
                <c:pt idx="2074">
                  <c:v>1321.46</c:v>
                </c:pt>
                <c:pt idx="2075">
                  <c:v>1321.48</c:v>
                </c:pt>
                <c:pt idx="2076">
                  <c:v>1321.5</c:v>
                </c:pt>
                <c:pt idx="2077">
                  <c:v>1321.52</c:v>
                </c:pt>
                <c:pt idx="2078">
                  <c:v>1321.54</c:v>
                </c:pt>
                <c:pt idx="2079">
                  <c:v>1321.56</c:v>
                </c:pt>
                <c:pt idx="2080">
                  <c:v>1321.58</c:v>
                </c:pt>
                <c:pt idx="2081">
                  <c:v>1321.6</c:v>
                </c:pt>
                <c:pt idx="2082">
                  <c:v>1321.62</c:v>
                </c:pt>
                <c:pt idx="2083">
                  <c:v>1321.6399999999999</c:v>
                </c:pt>
                <c:pt idx="2084">
                  <c:v>1321.6599999999999</c:v>
                </c:pt>
                <c:pt idx="2085">
                  <c:v>1321.6799999999998</c:v>
                </c:pt>
                <c:pt idx="2086">
                  <c:v>1321.7</c:v>
                </c:pt>
                <c:pt idx="2087">
                  <c:v>1321.72</c:v>
                </c:pt>
                <c:pt idx="2088">
                  <c:v>1321.74</c:v>
                </c:pt>
                <c:pt idx="2089">
                  <c:v>1321.76</c:v>
                </c:pt>
                <c:pt idx="2090">
                  <c:v>1321.78</c:v>
                </c:pt>
                <c:pt idx="2091">
                  <c:v>1321.8</c:v>
                </c:pt>
                <c:pt idx="2092">
                  <c:v>1321.82</c:v>
                </c:pt>
                <c:pt idx="2093">
                  <c:v>1321.84</c:v>
                </c:pt>
                <c:pt idx="2094">
                  <c:v>1321.86</c:v>
                </c:pt>
                <c:pt idx="2095">
                  <c:v>1321.8799999999999</c:v>
                </c:pt>
                <c:pt idx="2096">
                  <c:v>1321.9</c:v>
                </c:pt>
                <c:pt idx="2097">
                  <c:v>1321.92</c:v>
                </c:pt>
                <c:pt idx="2098">
                  <c:v>1321.94</c:v>
                </c:pt>
                <c:pt idx="2099">
                  <c:v>1321.96</c:v>
                </c:pt>
                <c:pt idx="2100">
                  <c:v>1321.98</c:v>
                </c:pt>
                <c:pt idx="2101">
                  <c:v>1322</c:v>
                </c:pt>
                <c:pt idx="2102">
                  <c:v>1322.02</c:v>
                </c:pt>
                <c:pt idx="2103">
                  <c:v>1322.04</c:v>
                </c:pt>
                <c:pt idx="2104">
                  <c:v>1322.06</c:v>
                </c:pt>
                <c:pt idx="2105">
                  <c:v>1322.08</c:v>
                </c:pt>
                <c:pt idx="2106">
                  <c:v>1322.1</c:v>
                </c:pt>
                <c:pt idx="2107">
                  <c:v>1322.12</c:v>
                </c:pt>
                <c:pt idx="2108">
                  <c:v>1322.1399999999999</c:v>
                </c:pt>
                <c:pt idx="2109">
                  <c:v>1322.1599999999999</c:v>
                </c:pt>
                <c:pt idx="2110">
                  <c:v>1322.1799999999998</c:v>
                </c:pt>
                <c:pt idx="2111">
                  <c:v>1322.2</c:v>
                </c:pt>
                <c:pt idx="2112">
                  <c:v>1322.22</c:v>
                </c:pt>
                <c:pt idx="2113">
                  <c:v>1322.24</c:v>
                </c:pt>
                <c:pt idx="2114">
                  <c:v>1322.26</c:v>
                </c:pt>
                <c:pt idx="2115">
                  <c:v>1322.28</c:v>
                </c:pt>
                <c:pt idx="2116">
                  <c:v>1322.3</c:v>
                </c:pt>
                <c:pt idx="2117">
                  <c:v>1322.32</c:v>
                </c:pt>
                <c:pt idx="2118">
                  <c:v>1322.34</c:v>
                </c:pt>
                <c:pt idx="2119">
                  <c:v>1322.36</c:v>
                </c:pt>
                <c:pt idx="2120">
                  <c:v>1322.3799999999999</c:v>
                </c:pt>
                <c:pt idx="2121">
                  <c:v>1322.4</c:v>
                </c:pt>
                <c:pt idx="2122">
                  <c:v>1322.42</c:v>
                </c:pt>
                <c:pt idx="2123">
                  <c:v>1322.44</c:v>
                </c:pt>
                <c:pt idx="2124">
                  <c:v>1322.46</c:v>
                </c:pt>
                <c:pt idx="2125">
                  <c:v>1322.48</c:v>
                </c:pt>
                <c:pt idx="2126">
                  <c:v>1322.5</c:v>
                </c:pt>
                <c:pt idx="2127">
                  <c:v>1322.52</c:v>
                </c:pt>
                <c:pt idx="2128">
                  <c:v>1322.54</c:v>
                </c:pt>
                <c:pt idx="2129">
                  <c:v>1322.56</c:v>
                </c:pt>
                <c:pt idx="2130">
                  <c:v>1322.58</c:v>
                </c:pt>
                <c:pt idx="2131">
                  <c:v>1322.6</c:v>
                </c:pt>
                <c:pt idx="2132">
                  <c:v>1322.62</c:v>
                </c:pt>
                <c:pt idx="2133">
                  <c:v>1322.6399999999999</c:v>
                </c:pt>
                <c:pt idx="2134">
                  <c:v>1322.6599999999999</c:v>
                </c:pt>
                <c:pt idx="2135">
                  <c:v>1322.6799999999998</c:v>
                </c:pt>
                <c:pt idx="2136">
                  <c:v>1322.7</c:v>
                </c:pt>
                <c:pt idx="2137">
                  <c:v>1322.72</c:v>
                </c:pt>
                <c:pt idx="2138">
                  <c:v>1322.74</c:v>
                </c:pt>
                <c:pt idx="2139">
                  <c:v>1322.76</c:v>
                </c:pt>
                <c:pt idx="2140">
                  <c:v>1322.78</c:v>
                </c:pt>
                <c:pt idx="2141">
                  <c:v>1322.8</c:v>
                </c:pt>
                <c:pt idx="2142">
                  <c:v>1322.82</c:v>
                </c:pt>
                <c:pt idx="2143">
                  <c:v>1322.84</c:v>
                </c:pt>
                <c:pt idx="2144">
                  <c:v>1322.86</c:v>
                </c:pt>
                <c:pt idx="2145">
                  <c:v>1322.8799999999999</c:v>
                </c:pt>
                <c:pt idx="2146">
                  <c:v>1322.9</c:v>
                </c:pt>
                <c:pt idx="2147">
                  <c:v>1322.92</c:v>
                </c:pt>
                <c:pt idx="2148">
                  <c:v>1322.94</c:v>
                </c:pt>
                <c:pt idx="2149">
                  <c:v>1322.96</c:v>
                </c:pt>
                <c:pt idx="2150">
                  <c:v>1322.98</c:v>
                </c:pt>
                <c:pt idx="2151">
                  <c:v>1323</c:v>
                </c:pt>
                <c:pt idx="2152">
                  <c:v>1323.02</c:v>
                </c:pt>
                <c:pt idx="2153">
                  <c:v>1323.04</c:v>
                </c:pt>
                <c:pt idx="2154">
                  <c:v>1323.06</c:v>
                </c:pt>
                <c:pt idx="2155">
                  <c:v>1323.08</c:v>
                </c:pt>
                <c:pt idx="2156">
                  <c:v>1323.1</c:v>
                </c:pt>
                <c:pt idx="2157">
                  <c:v>1323.12</c:v>
                </c:pt>
                <c:pt idx="2158">
                  <c:v>1323.1399999999999</c:v>
                </c:pt>
                <c:pt idx="2159">
                  <c:v>1323.1599999999999</c:v>
                </c:pt>
                <c:pt idx="2160">
                  <c:v>1323.1799999999998</c:v>
                </c:pt>
                <c:pt idx="2161">
                  <c:v>1323.2</c:v>
                </c:pt>
                <c:pt idx="2162">
                  <c:v>1323.22</c:v>
                </c:pt>
                <c:pt idx="2163">
                  <c:v>1323.24</c:v>
                </c:pt>
                <c:pt idx="2164">
                  <c:v>1323.26</c:v>
                </c:pt>
                <c:pt idx="2165">
                  <c:v>1323.28</c:v>
                </c:pt>
                <c:pt idx="2166">
                  <c:v>1323.3</c:v>
                </c:pt>
                <c:pt idx="2167">
                  <c:v>1323.32</c:v>
                </c:pt>
                <c:pt idx="2168">
                  <c:v>1323.34</c:v>
                </c:pt>
                <c:pt idx="2169">
                  <c:v>1323.36</c:v>
                </c:pt>
                <c:pt idx="2170">
                  <c:v>1323.3799999999999</c:v>
                </c:pt>
                <c:pt idx="2171">
                  <c:v>1323.4</c:v>
                </c:pt>
                <c:pt idx="2172">
                  <c:v>1323.42</c:v>
                </c:pt>
                <c:pt idx="2173">
                  <c:v>1323.44</c:v>
                </c:pt>
                <c:pt idx="2174">
                  <c:v>1323.46</c:v>
                </c:pt>
                <c:pt idx="2175">
                  <c:v>1323.48</c:v>
                </c:pt>
                <c:pt idx="2176">
                  <c:v>1323.5</c:v>
                </c:pt>
                <c:pt idx="2177">
                  <c:v>1323.52</c:v>
                </c:pt>
                <c:pt idx="2178">
                  <c:v>1323.54</c:v>
                </c:pt>
                <c:pt idx="2179">
                  <c:v>1323.56</c:v>
                </c:pt>
                <c:pt idx="2180">
                  <c:v>1323.58</c:v>
                </c:pt>
                <c:pt idx="2181">
                  <c:v>1323.6</c:v>
                </c:pt>
                <c:pt idx="2182">
                  <c:v>1323.62</c:v>
                </c:pt>
                <c:pt idx="2183">
                  <c:v>1323.6399999999999</c:v>
                </c:pt>
                <c:pt idx="2184">
                  <c:v>1323.6599999999999</c:v>
                </c:pt>
                <c:pt idx="2185">
                  <c:v>1323.6799999999998</c:v>
                </c:pt>
                <c:pt idx="2186">
                  <c:v>1323.7</c:v>
                </c:pt>
                <c:pt idx="2187">
                  <c:v>1323.72</c:v>
                </c:pt>
                <c:pt idx="2188">
                  <c:v>1323.74</c:v>
                </c:pt>
                <c:pt idx="2189">
                  <c:v>1323.76</c:v>
                </c:pt>
                <c:pt idx="2190">
                  <c:v>1323.78</c:v>
                </c:pt>
                <c:pt idx="2191">
                  <c:v>1323.8</c:v>
                </c:pt>
                <c:pt idx="2192">
                  <c:v>1323.82</c:v>
                </c:pt>
                <c:pt idx="2193">
                  <c:v>1323.84</c:v>
                </c:pt>
                <c:pt idx="2194">
                  <c:v>1323.86</c:v>
                </c:pt>
                <c:pt idx="2195">
                  <c:v>1323.8799999999999</c:v>
                </c:pt>
                <c:pt idx="2196">
                  <c:v>1323.9</c:v>
                </c:pt>
                <c:pt idx="2197">
                  <c:v>1323.92</c:v>
                </c:pt>
                <c:pt idx="2198">
                  <c:v>1323.94</c:v>
                </c:pt>
                <c:pt idx="2199">
                  <c:v>1323.96</c:v>
                </c:pt>
                <c:pt idx="2200">
                  <c:v>1323.98</c:v>
                </c:pt>
                <c:pt idx="2201">
                  <c:v>1324</c:v>
                </c:pt>
                <c:pt idx="2202">
                  <c:v>1324.02</c:v>
                </c:pt>
                <c:pt idx="2203">
                  <c:v>1324.04</c:v>
                </c:pt>
                <c:pt idx="2204">
                  <c:v>1324.06</c:v>
                </c:pt>
                <c:pt idx="2205">
                  <c:v>1324.08</c:v>
                </c:pt>
                <c:pt idx="2206">
                  <c:v>1324.1</c:v>
                </c:pt>
                <c:pt idx="2207">
                  <c:v>1324.12</c:v>
                </c:pt>
                <c:pt idx="2208">
                  <c:v>1324.1399999999999</c:v>
                </c:pt>
                <c:pt idx="2209">
                  <c:v>1324.1599999999999</c:v>
                </c:pt>
                <c:pt idx="2210">
                  <c:v>1324.1799999999998</c:v>
                </c:pt>
                <c:pt idx="2211">
                  <c:v>1324.2</c:v>
                </c:pt>
                <c:pt idx="2212">
                  <c:v>1324.22</c:v>
                </c:pt>
                <c:pt idx="2213">
                  <c:v>1324.24</c:v>
                </c:pt>
                <c:pt idx="2214">
                  <c:v>1324.26</c:v>
                </c:pt>
                <c:pt idx="2215">
                  <c:v>1324.28</c:v>
                </c:pt>
                <c:pt idx="2216">
                  <c:v>1324.3</c:v>
                </c:pt>
                <c:pt idx="2217">
                  <c:v>1324.32</c:v>
                </c:pt>
                <c:pt idx="2218">
                  <c:v>1324.34</c:v>
                </c:pt>
                <c:pt idx="2219">
                  <c:v>1324.36</c:v>
                </c:pt>
                <c:pt idx="2220">
                  <c:v>1324.3799999999999</c:v>
                </c:pt>
                <c:pt idx="2221">
                  <c:v>1324.4</c:v>
                </c:pt>
                <c:pt idx="2222">
                  <c:v>1324.42</c:v>
                </c:pt>
                <c:pt idx="2223">
                  <c:v>1324.44</c:v>
                </c:pt>
                <c:pt idx="2224">
                  <c:v>1324.46</c:v>
                </c:pt>
                <c:pt idx="2225">
                  <c:v>1324.48</c:v>
                </c:pt>
                <c:pt idx="2226">
                  <c:v>1324.5</c:v>
                </c:pt>
                <c:pt idx="2227">
                  <c:v>1324.52</c:v>
                </c:pt>
                <c:pt idx="2228">
                  <c:v>1324.54</c:v>
                </c:pt>
                <c:pt idx="2229">
                  <c:v>1324.56</c:v>
                </c:pt>
                <c:pt idx="2230">
                  <c:v>1324.58</c:v>
                </c:pt>
                <c:pt idx="2231">
                  <c:v>1324.6</c:v>
                </c:pt>
                <c:pt idx="2232">
                  <c:v>1324.62</c:v>
                </c:pt>
                <c:pt idx="2233">
                  <c:v>1324.6399999999999</c:v>
                </c:pt>
                <c:pt idx="2234">
                  <c:v>1324.6599999999999</c:v>
                </c:pt>
                <c:pt idx="2235">
                  <c:v>1324.6799999999998</c:v>
                </c:pt>
                <c:pt idx="2236">
                  <c:v>1324.7</c:v>
                </c:pt>
                <c:pt idx="2237">
                  <c:v>1324.72</c:v>
                </c:pt>
                <c:pt idx="2238">
                  <c:v>1324.74</c:v>
                </c:pt>
                <c:pt idx="2239">
                  <c:v>1324.76</c:v>
                </c:pt>
                <c:pt idx="2240">
                  <c:v>1324.78</c:v>
                </c:pt>
                <c:pt idx="2241">
                  <c:v>1324.8</c:v>
                </c:pt>
                <c:pt idx="2242">
                  <c:v>1324.82</c:v>
                </c:pt>
                <c:pt idx="2243">
                  <c:v>1324.84</c:v>
                </c:pt>
                <c:pt idx="2244">
                  <c:v>1324.86</c:v>
                </c:pt>
                <c:pt idx="2245">
                  <c:v>1324.8799999999999</c:v>
                </c:pt>
                <c:pt idx="2246">
                  <c:v>1324.9</c:v>
                </c:pt>
                <c:pt idx="2247">
                  <c:v>1324.92</c:v>
                </c:pt>
                <c:pt idx="2248">
                  <c:v>1324.94</c:v>
                </c:pt>
                <c:pt idx="2249">
                  <c:v>1324.96</c:v>
                </c:pt>
                <c:pt idx="2250">
                  <c:v>1324.98</c:v>
                </c:pt>
                <c:pt idx="2251">
                  <c:v>1325</c:v>
                </c:pt>
                <c:pt idx="2252">
                  <c:v>1325.02</c:v>
                </c:pt>
                <c:pt idx="2253">
                  <c:v>1325.04</c:v>
                </c:pt>
                <c:pt idx="2254">
                  <c:v>1325.06</c:v>
                </c:pt>
                <c:pt idx="2255">
                  <c:v>1325.08</c:v>
                </c:pt>
                <c:pt idx="2256">
                  <c:v>1325.1</c:v>
                </c:pt>
                <c:pt idx="2257">
                  <c:v>1325.12</c:v>
                </c:pt>
                <c:pt idx="2258">
                  <c:v>1325.1399999999999</c:v>
                </c:pt>
                <c:pt idx="2259">
                  <c:v>1325.1599999999999</c:v>
                </c:pt>
                <c:pt idx="2260">
                  <c:v>1325.1799999999998</c:v>
                </c:pt>
                <c:pt idx="2261">
                  <c:v>1325.2</c:v>
                </c:pt>
                <c:pt idx="2262">
                  <c:v>1325.22</c:v>
                </c:pt>
                <c:pt idx="2263">
                  <c:v>1325.24</c:v>
                </c:pt>
                <c:pt idx="2264">
                  <c:v>1325.26</c:v>
                </c:pt>
                <c:pt idx="2265">
                  <c:v>1325.28</c:v>
                </c:pt>
                <c:pt idx="2266">
                  <c:v>1325.3</c:v>
                </c:pt>
                <c:pt idx="2267">
                  <c:v>1325.32</c:v>
                </c:pt>
                <c:pt idx="2268">
                  <c:v>1325.34</c:v>
                </c:pt>
                <c:pt idx="2269">
                  <c:v>1325.36</c:v>
                </c:pt>
                <c:pt idx="2270">
                  <c:v>1325.3799999999999</c:v>
                </c:pt>
                <c:pt idx="2271">
                  <c:v>1325.4</c:v>
                </c:pt>
                <c:pt idx="2272">
                  <c:v>1325.42</c:v>
                </c:pt>
                <c:pt idx="2273">
                  <c:v>1325.44</c:v>
                </c:pt>
                <c:pt idx="2274">
                  <c:v>1325.46</c:v>
                </c:pt>
                <c:pt idx="2275">
                  <c:v>1325.48</c:v>
                </c:pt>
                <c:pt idx="2276">
                  <c:v>1325.5</c:v>
                </c:pt>
                <c:pt idx="2277">
                  <c:v>1325.52</c:v>
                </c:pt>
                <c:pt idx="2278">
                  <c:v>1325.54</c:v>
                </c:pt>
                <c:pt idx="2279">
                  <c:v>1325.56</c:v>
                </c:pt>
                <c:pt idx="2280">
                  <c:v>1325.58</c:v>
                </c:pt>
                <c:pt idx="2281">
                  <c:v>1325.6</c:v>
                </c:pt>
                <c:pt idx="2282">
                  <c:v>1325.62</c:v>
                </c:pt>
                <c:pt idx="2283">
                  <c:v>1325.6399999999999</c:v>
                </c:pt>
                <c:pt idx="2284">
                  <c:v>1325.6599999999999</c:v>
                </c:pt>
                <c:pt idx="2285">
                  <c:v>1325.6799999999998</c:v>
                </c:pt>
                <c:pt idx="2286">
                  <c:v>1325.7</c:v>
                </c:pt>
                <c:pt idx="2287">
                  <c:v>1325.72</c:v>
                </c:pt>
                <c:pt idx="2288">
                  <c:v>1325.74</c:v>
                </c:pt>
                <c:pt idx="2289">
                  <c:v>1325.76</c:v>
                </c:pt>
                <c:pt idx="2290">
                  <c:v>1325.78</c:v>
                </c:pt>
                <c:pt idx="2291">
                  <c:v>1325.8</c:v>
                </c:pt>
                <c:pt idx="2292">
                  <c:v>1325.82</c:v>
                </c:pt>
                <c:pt idx="2293">
                  <c:v>1325.84</c:v>
                </c:pt>
                <c:pt idx="2294">
                  <c:v>1325.86</c:v>
                </c:pt>
                <c:pt idx="2295">
                  <c:v>1325.8799999999999</c:v>
                </c:pt>
                <c:pt idx="2296">
                  <c:v>1325.9</c:v>
                </c:pt>
                <c:pt idx="2297">
                  <c:v>1325.92</c:v>
                </c:pt>
                <c:pt idx="2298">
                  <c:v>1325.94</c:v>
                </c:pt>
                <c:pt idx="2299">
                  <c:v>1325.96</c:v>
                </c:pt>
                <c:pt idx="2300">
                  <c:v>1325.98</c:v>
                </c:pt>
                <c:pt idx="2301">
                  <c:v>1326</c:v>
                </c:pt>
                <c:pt idx="2302">
                  <c:v>1326.02</c:v>
                </c:pt>
                <c:pt idx="2303">
                  <c:v>1326.04</c:v>
                </c:pt>
                <c:pt idx="2304">
                  <c:v>1326.06</c:v>
                </c:pt>
                <c:pt idx="2305">
                  <c:v>1326.08</c:v>
                </c:pt>
                <c:pt idx="2306">
                  <c:v>1326.1</c:v>
                </c:pt>
                <c:pt idx="2307">
                  <c:v>1326.12</c:v>
                </c:pt>
                <c:pt idx="2308">
                  <c:v>1326.1399999999999</c:v>
                </c:pt>
                <c:pt idx="2309">
                  <c:v>1326.1599999999999</c:v>
                </c:pt>
                <c:pt idx="2310">
                  <c:v>1326.1799999999998</c:v>
                </c:pt>
                <c:pt idx="2311">
                  <c:v>1326.2</c:v>
                </c:pt>
                <c:pt idx="2312">
                  <c:v>1326.22</c:v>
                </c:pt>
                <c:pt idx="2313">
                  <c:v>1326.24</c:v>
                </c:pt>
                <c:pt idx="2314">
                  <c:v>1326.26</c:v>
                </c:pt>
                <c:pt idx="2315">
                  <c:v>1326.28</c:v>
                </c:pt>
                <c:pt idx="2316">
                  <c:v>1326.3</c:v>
                </c:pt>
                <c:pt idx="2317">
                  <c:v>1326.32</c:v>
                </c:pt>
                <c:pt idx="2318">
                  <c:v>1326.34</c:v>
                </c:pt>
                <c:pt idx="2319">
                  <c:v>1326.36</c:v>
                </c:pt>
                <c:pt idx="2320">
                  <c:v>1326.3799999999999</c:v>
                </c:pt>
                <c:pt idx="2321">
                  <c:v>1326.4</c:v>
                </c:pt>
                <c:pt idx="2322">
                  <c:v>1326.42</c:v>
                </c:pt>
                <c:pt idx="2323">
                  <c:v>1326.44</c:v>
                </c:pt>
                <c:pt idx="2324">
                  <c:v>1326.46</c:v>
                </c:pt>
                <c:pt idx="2325">
                  <c:v>1326.48</c:v>
                </c:pt>
                <c:pt idx="2326">
                  <c:v>1326.5</c:v>
                </c:pt>
                <c:pt idx="2327">
                  <c:v>1326.52</c:v>
                </c:pt>
                <c:pt idx="2328">
                  <c:v>1326.54</c:v>
                </c:pt>
                <c:pt idx="2329">
                  <c:v>1326.56</c:v>
                </c:pt>
                <c:pt idx="2330">
                  <c:v>1326.58</c:v>
                </c:pt>
                <c:pt idx="2331">
                  <c:v>1326.6</c:v>
                </c:pt>
                <c:pt idx="2332">
                  <c:v>1326.62</c:v>
                </c:pt>
                <c:pt idx="2333">
                  <c:v>1326.6399999999999</c:v>
                </c:pt>
                <c:pt idx="2334">
                  <c:v>1326.6599999999999</c:v>
                </c:pt>
                <c:pt idx="2335">
                  <c:v>1326.6799999999998</c:v>
                </c:pt>
                <c:pt idx="2336">
                  <c:v>1326.7</c:v>
                </c:pt>
                <c:pt idx="2337">
                  <c:v>1326.72</c:v>
                </c:pt>
                <c:pt idx="2338">
                  <c:v>1326.74</c:v>
                </c:pt>
                <c:pt idx="2339">
                  <c:v>1326.76</c:v>
                </c:pt>
                <c:pt idx="2340">
                  <c:v>1326.78</c:v>
                </c:pt>
                <c:pt idx="2341">
                  <c:v>1326.8</c:v>
                </c:pt>
                <c:pt idx="2342">
                  <c:v>1326.82</c:v>
                </c:pt>
                <c:pt idx="2343">
                  <c:v>1326.84</c:v>
                </c:pt>
                <c:pt idx="2344">
                  <c:v>1326.86</c:v>
                </c:pt>
                <c:pt idx="2345">
                  <c:v>1326.8799999999999</c:v>
                </c:pt>
                <c:pt idx="2346">
                  <c:v>1326.9</c:v>
                </c:pt>
                <c:pt idx="2347">
                  <c:v>1326.92</c:v>
                </c:pt>
                <c:pt idx="2348">
                  <c:v>1326.94</c:v>
                </c:pt>
                <c:pt idx="2349">
                  <c:v>1326.96</c:v>
                </c:pt>
                <c:pt idx="2350">
                  <c:v>1326.98</c:v>
                </c:pt>
                <c:pt idx="2351">
                  <c:v>1327</c:v>
                </c:pt>
                <c:pt idx="2352">
                  <c:v>1327.02</c:v>
                </c:pt>
                <c:pt idx="2353">
                  <c:v>1327.04</c:v>
                </c:pt>
                <c:pt idx="2354">
                  <c:v>1327.06</c:v>
                </c:pt>
                <c:pt idx="2355">
                  <c:v>1327.08</c:v>
                </c:pt>
                <c:pt idx="2356">
                  <c:v>1327.1</c:v>
                </c:pt>
                <c:pt idx="2357">
                  <c:v>1327.12</c:v>
                </c:pt>
                <c:pt idx="2358">
                  <c:v>1327.1399999999999</c:v>
                </c:pt>
                <c:pt idx="2359">
                  <c:v>1327.1599999999999</c:v>
                </c:pt>
                <c:pt idx="2360">
                  <c:v>1327.1799999999998</c:v>
                </c:pt>
                <c:pt idx="2361">
                  <c:v>1327.2</c:v>
                </c:pt>
                <c:pt idx="2362">
                  <c:v>1327.22</c:v>
                </c:pt>
                <c:pt idx="2363">
                  <c:v>1327.24</c:v>
                </c:pt>
                <c:pt idx="2364">
                  <c:v>1327.26</c:v>
                </c:pt>
                <c:pt idx="2365">
                  <c:v>1327.28</c:v>
                </c:pt>
                <c:pt idx="2366">
                  <c:v>1327.3</c:v>
                </c:pt>
                <c:pt idx="2367">
                  <c:v>1327.32</c:v>
                </c:pt>
                <c:pt idx="2368">
                  <c:v>1327.34</c:v>
                </c:pt>
                <c:pt idx="2369">
                  <c:v>1327.36</c:v>
                </c:pt>
                <c:pt idx="2370">
                  <c:v>1327.3799999999999</c:v>
                </c:pt>
                <c:pt idx="2371">
                  <c:v>1327.4</c:v>
                </c:pt>
                <c:pt idx="2372">
                  <c:v>1327.42</c:v>
                </c:pt>
                <c:pt idx="2373">
                  <c:v>1327.44</c:v>
                </c:pt>
                <c:pt idx="2374">
                  <c:v>1327.46</c:v>
                </c:pt>
                <c:pt idx="2375">
                  <c:v>1327.48</c:v>
                </c:pt>
                <c:pt idx="2376">
                  <c:v>1327.5</c:v>
                </c:pt>
                <c:pt idx="2377">
                  <c:v>1327.52</c:v>
                </c:pt>
                <c:pt idx="2378">
                  <c:v>1327.54</c:v>
                </c:pt>
                <c:pt idx="2379">
                  <c:v>1327.56</c:v>
                </c:pt>
                <c:pt idx="2380">
                  <c:v>1327.58</c:v>
                </c:pt>
                <c:pt idx="2381">
                  <c:v>1327.6</c:v>
                </c:pt>
                <c:pt idx="2382">
                  <c:v>1327.62</c:v>
                </c:pt>
                <c:pt idx="2383">
                  <c:v>1327.6399999999999</c:v>
                </c:pt>
                <c:pt idx="2384">
                  <c:v>1327.6599999999999</c:v>
                </c:pt>
                <c:pt idx="2385">
                  <c:v>1327.6799999999998</c:v>
                </c:pt>
                <c:pt idx="2386">
                  <c:v>1327.7</c:v>
                </c:pt>
                <c:pt idx="2387">
                  <c:v>1327.72</c:v>
                </c:pt>
                <c:pt idx="2388">
                  <c:v>1327.74</c:v>
                </c:pt>
                <c:pt idx="2389">
                  <c:v>1327.76</c:v>
                </c:pt>
                <c:pt idx="2390">
                  <c:v>1327.78</c:v>
                </c:pt>
                <c:pt idx="2391">
                  <c:v>1327.8</c:v>
                </c:pt>
                <c:pt idx="2392">
                  <c:v>1327.82</c:v>
                </c:pt>
                <c:pt idx="2393">
                  <c:v>1327.84</c:v>
                </c:pt>
                <c:pt idx="2394">
                  <c:v>1327.86</c:v>
                </c:pt>
                <c:pt idx="2395">
                  <c:v>1327.8799999999999</c:v>
                </c:pt>
                <c:pt idx="2396">
                  <c:v>1327.9</c:v>
                </c:pt>
                <c:pt idx="2397">
                  <c:v>1327.92</c:v>
                </c:pt>
                <c:pt idx="2398">
                  <c:v>1327.94</c:v>
                </c:pt>
                <c:pt idx="2399">
                  <c:v>1327.96</c:v>
                </c:pt>
                <c:pt idx="2400">
                  <c:v>1327.98</c:v>
                </c:pt>
                <c:pt idx="2401">
                  <c:v>1328</c:v>
                </c:pt>
                <c:pt idx="2402">
                  <c:v>1328.02</c:v>
                </c:pt>
                <c:pt idx="2403">
                  <c:v>1328.04</c:v>
                </c:pt>
                <c:pt idx="2404">
                  <c:v>1328.06</c:v>
                </c:pt>
                <c:pt idx="2405">
                  <c:v>1328.08</c:v>
                </c:pt>
                <c:pt idx="2406">
                  <c:v>1328.1</c:v>
                </c:pt>
                <c:pt idx="2407">
                  <c:v>1328.12</c:v>
                </c:pt>
                <c:pt idx="2408">
                  <c:v>1328.1399999999999</c:v>
                </c:pt>
                <c:pt idx="2409">
                  <c:v>1328.1599999999999</c:v>
                </c:pt>
                <c:pt idx="2410">
                  <c:v>1328.1799999999998</c:v>
                </c:pt>
                <c:pt idx="2411">
                  <c:v>1328.2</c:v>
                </c:pt>
                <c:pt idx="2412">
                  <c:v>1328.22</c:v>
                </c:pt>
                <c:pt idx="2413">
                  <c:v>1328.24</c:v>
                </c:pt>
                <c:pt idx="2414">
                  <c:v>1328.26</c:v>
                </c:pt>
                <c:pt idx="2415">
                  <c:v>1328.28</c:v>
                </c:pt>
                <c:pt idx="2416">
                  <c:v>1328.3</c:v>
                </c:pt>
                <c:pt idx="2417">
                  <c:v>1328.32</c:v>
                </c:pt>
                <c:pt idx="2418">
                  <c:v>1328.34</c:v>
                </c:pt>
                <c:pt idx="2419">
                  <c:v>1328.36</c:v>
                </c:pt>
                <c:pt idx="2420">
                  <c:v>1328.3799999999999</c:v>
                </c:pt>
                <c:pt idx="2421">
                  <c:v>1328.4</c:v>
                </c:pt>
                <c:pt idx="2422">
                  <c:v>1328.42</c:v>
                </c:pt>
                <c:pt idx="2423">
                  <c:v>1328.44</c:v>
                </c:pt>
                <c:pt idx="2424">
                  <c:v>1328.46</c:v>
                </c:pt>
                <c:pt idx="2425">
                  <c:v>1328.48</c:v>
                </c:pt>
                <c:pt idx="2426">
                  <c:v>1328.5</c:v>
                </c:pt>
                <c:pt idx="2427">
                  <c:v>1328.52</c:v>
                </c:pt>
                <c:pt idx="2428">
                  <c:v>1328.54</c:v>
                </c:pt>
                <c:pt idx="2429">
                  <c:v>1328.56</c:v>
                </c:pt>
                <c:pt idx="2430">
                  <c:v>1328.58</c:v>
                </c:pt>
                <c:pt idx="2431">
                  <c:v>1328.6</c:v>
                </c:pt>
                <c:pt idx="2432">
                  <c:v>1328.62</c:v>
                </c:pt>
                <c:pt idx="2433">
                  <c:v>1328.6399999999999</c:v>
                </c:pt>
                <c:pt idx="2434">
                  <c:v>1328.6599999999999</c:v>
                </c:pt>
                <c:pt idx="2435">
                  <c:v>1328.6799999999998</c:v>
                </c:pt>
                <c:pt idx="2436">
                  <c:v>1328.7</c:v>
                </c:pt>
                <c:pt idx="2437">
                  <c:v>1328.72</c:v>
                </c:pt>
                <c:pt idx="2438">
                  <c:v>1328.74</c:v>
                </c:pt>
                <c:pt idx="2439">
                  <c:v>1328.76</c:v>
                </c:pt>
                <c:pt idx="2440">
                  <c:v>1328.78</c:v>
                </c:pt>
                <c:pt idx="2441">
                  <c:v>1328.8</c:v>
                </c:pt>
                <c:pt idx="2442">
                  <c:v>1328.82</c:v>
                </c:pt>
                <c:pt idx="2443">
                  <c:v>1328.84</c:v>
                </c:pt>
                <c:pt idx="2444">
                  <c:v>1328.86</c:v>
                </c:pt>
                <c:pt idx="2445">
                  <c:v>1328.8799999999999</c:v>
                </c:pt>
                <c:pt idx="2446">
                  <c:v>1328.9</c:v>
                </c:pt>
                <c:pt idx="2447">
                  <c:v>1328.92</c:v>
                </c:pt>
                <c:pt idx="2448">
                  <c:v>1328.94</c:v>
                </c:pt>
                <c:pt idx="2449">
                  <c:v>1328.96</c:v>
                </c:pt>
                <c:pt idx="2450">
                  <c:v>1328.98</c:v>
                </c:pt>
                <c:pt idx="2451">
                  <c:v>1329</c:v>
                </c:pt>
                <c:pt idx="2452">
                  <c:v>1329.02</c:v>
                </c:pt>
                <c:pt idx="2453">
                  <c:v>1329.04</c:v>
                </c:pt>
                <c:pt idx="2454">
                  <c:v>1329.06</c:v>
                </c:pt>
                <c:pt idx="2455">
                  <c:v>1329.08</c:v>
                </c:pt>
                <c:pt idx="2456">
                  <c:v>1329.1</c:v>
                </c:pt>
                <c:pt idx="2457">
                  <c:v>1329.12</c:v>
                </c:pt>
                <c:pt idx="2458">
                  <c:v>1329.1399999999999</c:v>
                </c:pt>
                <c:pt idx="2459">
                  <c:v>1329.1599999999999</c:v>
                </c:pt>
                <c:pt idx="2460">
                  <c:v>1329.1799999999998</c:v>
                </c:pt>
                <c:pt idx="2461">
                  <c:v>1329.2</c:v>
                </c:pt>
                <c:pt idx="2462">
                  <c:v>1329.22</c:v>
                </c:pt>
                <c:pt idx="2463">
                  <c:v>1329.24</c:v>
                </c:pt>
                <c:pt idx="2464">
                  <c:v>1329.26</c:v>
                </c:pt>
                <c:pt idx="2465">
                  <c:v>1329.28</c:v>
                </c:pt>
                <c:pt idx="2466">
                  <c:v>1329.3</c:v>
                </c:pt>
                <c:pt idx="2467">
                  <c:v>1329.32</c:v>
                </c:pt>
                <c:pt idx="2468">
                  <c:v>1329.34</c:v>
                </c:pt>
                <c:pt idx="2469">
                  <c:v>1329.36</c:v>
                </c:pt>
                <c:pt idx="2470">
                  <c:v>1329.3799999999999</c:v>
                </c:pt>
                <c:pt idx="2471">
                  <c:v>1329.4</c:v>
                </c:pt>
                <c:pt idx="2472">
                  <c:v>1329.42</c:v>
                </c:pt>
                <c:pt idx="2473">
                  <c:v>1329.44</c:v>
                </c:pt>
                <c:pt idx="2474">
                  <c:v>1329.46</c:v>
                </c:pt>
                <c:pt idx="2475">
                  <c:v>1329.48</c:v>
                </c:pt>
                <c:pt idx="2476">
                  <c:v>1329.5</c:v>
                </c:pt>
                <c:pt idx="2477">
                  <c:v>1329.52</c:v>
                </c:pt>
                <c:pt idx="2478">
                  <c:v>1329.54</c:v>
                </c:pt>
                <c:pt idx="2479">
                  <c:v>1329.56</c:v>
                </c:pt>
                <c:pt idx="2480">
                  <c:v>1329.58</c:v>
                </c:pt>
                <c:pt idx="2481">
                  <c:v>1329.6</c:v>
                </c:pt>
                <c:pt idx="2482">
                  <c:v>1329.62</c:v>
                </c:pt>
                <c:pt idx="2483">
                  <c:v>1329.6399999999999</c:v>
                </c:pt>
                <c:pt idx="2484">
                  <c:v>1329.6599999999999</c:v>
                </c:pt>
                <c:pt idx="2485">
                  <c:v>1329.6799999999998</c:v>
                </c:pt>
                <c:pt idx="2486">
                  <c:v>1329.7</c:v>
                </c:pt>
                <c:pt idx="2487">
                  <c:v>1329.72</c:v>
                </c:pt>
                <c:pt idx="2488">
                  <c:v>1329.74</c:v>
                </c:pt>
                <c:pt idx="2489">
                  <c:v>1329.76</c:v>
                </c:pt>
                <c:pt idx="2490">
                  <c:v>1329.78</c:v>
                </c:pt>
                <c:pt idx="2491">
                  <c:v>1329.8</c:v>
                </c:pt>
                <c:pt idx="2492">
                  <c:v>1329.82</c:v>
                </c:pt>
                <c:pt idx="2493">
                  <c:v>1329.84</c:v>
                </c:pt>
                <c:pt idx="2494">
                  <c:v>1329.86</c:v>
                </c:pt>
                <c:pt idx="2495">
                  <c:v>1329.8799999999999</c:v>
                </c:pt>
                <c:pt idx="2496">
                  <c:v>1329.9</c:v>
                </c:pt>
                <c:pt idx="2497">
                  <c:v>1329.92</c:v>
                </c:pt>
                <c:pt idx="2498">
                  <c:v>1329.94</c:v>
                </c:pt>
                <c:pt idx="2499">
                  <c:v>1329.96</c:v>
                </c:pt>
                <c:pt idx="2500">
                  <c:v>1329.98</c:v>
                </c:pt>
                <c:pt idx="2501">
                  <c:v>1330</c:v>
                </c:pt>
                <c:pt idx="2502">
                  <c:v>1330.02</c:v>
                </c:pt>
                <c:pt idx="2503">
                  <c:v>1330.04</c:v>
                </c:pt>
                <c:pt idx="2504">
                  <c:v>1330.06</c:v>
                </c:pt>
                <c:pt idx="2505">
                  <c:v>1330.08</c:v>
                </c:pt>
                <c:pt idx="2506">
                  <c:v>1330.1</c:v>
                </c:pt>
                <c:pt idx="2507">
                  <c:v>1330.12</c:v>
                </c:pt>
                <c:pt idx="2508">
                  <c:v>1330.1399999999999</c:v>
                </c:pt>
                <c:pt idx="2509">
                  <c:v>1330.1599999999999</c:v>
                </c:pt>
                <c:pt idx="2510">
                  <c:v>1330.1799999999998</c:v>
                </c:pt>
                <c:pt idx="2511">
                  <c:v>1330.2</c:v>
                </c:pt>
                <c:pt idx="2512">
                  <c:v>1330.22</c:v>
                </c:pt>
                <c:pt idx="2513">
                  <c:v>1330.24</c:v>
                </c:pt>
                <c:pt idx="2514">
                  <c:v>1330.26</c:v>
                </c:pt>
                <c:pt idx="2515">
                  <c:v>1330.28</c:v>
                </c:pt>
                <c:pt idx="2516">
                  <c:v>1330.3</c:v>
                </c:pt>
                <c:pt idx="2517">
                  <c:v>1330.32</c:v>
                </c:pt>
                <c:pt idx="2518">
                  <c:v>1330.34</c:v>
                </c:pt>
                <c:pt idx="2519">
                  <c:v>1330.36</c:v>
                </c:pt>
                <c:pt idx="2520">
                  <c:v>1330.3799999999999</c:v>
                </c:pt>
                <c:pt idx="2521">
                  <c:v>1330.4</c:v>
                </c:pt>
                <c:pt idx="2522">
                  <c:v>1330.42</c:v>
                </c:pt>
                <c:pt idx="2523">
                  <c:v>1330.44</c:v>
                </c:pt>
                <c:pt idx="2524">
                  <c:v>1330.46</c:v>
                </c:pt>
                <c:pt idx="2525">
                  <c:v>1330.48</c:v>
                </c:pt>
                <c:pt idx="2526">
                  <c:v>1330.5</c:v>
                </c:pt>
                <c:pt idx="2527">
                  <c:v>1330.52</c:v>
                </c:pt>
                <c:pt idx="2528">
                  <c:v>1330.54</c:v>
                </c:pt>
                <c:pt idx="2529">
                  <c:v>1330.56</c:v>
                </c:pt>
                <c:pt idx="2530">
                  <c:v>1330.58</c:v>
                </c:pt>
                <c:pt idx="2531">
                  <c:v>1330.6</c:v>
                </c:pt>
                <c:pt idx="2532">
                  <c:v>1330.62</c:v>
                </c:pt>
                <c:pt idx="2533">
                  <c:v>1330.6399999999999</c:v>
                </c:pt>
                <c:pt idx="2534">
                  <c:v>1330.6599999999999</c:v>
                </c:pt>
                <c:pt idx="2535">
                  <c:v>1330.6799999999998</c:v>
                </c:pt>
                <c:pt idx="2536">
                  <c:v>1330.7</c:v>
                </c:pt>
                <c:pt idx="2537">
                  <c:v>1330.72</c:v>
                </c:pt>
                <c:pt idx="2538">
                  <c:v>1330.74</c:v>
                </c:pt>
                <c:pt idx="2539">
                  <c:v>1330.76</c:v>
                </c:pt>
                <c:pt idx="2540">
                  <c:v>1330.78</c:v>
                </c:pt>
                <c:pt idx="2541">
                  <c:v>1330.8</c:v>
                </c:pt>
                <c:pt idx="2542">
                  <c:v>1330.82</c:v>
                </c:pt>
                <c:pt idx="2543">
                  <c:v>1330.84</c:v>
                </c:pt>
                <c:pt idx="2544">
                  <c:v>1330.86</c:v>
                </c:pt>
                <c:pt idx="2545">
                  <c:v>1330.8799999999999</c:v>
                </c:pt>
                <c:pt idx="2546">
                  <c:v>1330.9</c:v>
                </c:pt>
                <c:pt idx="2547">
                  <c:v>1330.92</c:v>
                </c:pt>
                <c:pt idx="2548">
                  <c:v>1330.94</c:v>
                </c:pt>
                <c:pt idx="2549">
                  <c:v>1330.96</c:v>
                </c:pt>
                <c:pt idx="2550">
                  <c:v>1330.98</c:v>
                </c:pt>
                <c:pt idx="2551">
                  <c:v>1331</c:v>
                </c:pt>
                <c:pt idx="2552">
                  <c:v>1331.02</c:v>
                </c:pt>
                <c:pt idx="2553">
                  <c:v>1331.04</c:v>
                </c:pt>
                <c:pt idx="2554">
                  <c:v>1331.06</c:v>
                </c:pt>
                <c:pt idx="2555">
                  <c:v>1331.08</c:v>
                </c:pt>
                <c:pt idx="2556">
                  <c:v>1331.1</c:v>
                </c:pt>
                <c:pt idx="2557">
                  <c:v>1331.12</c:v>
                </c:pt>
                <c:pt idx="2558">
                  <c:v>1331.1399999999999</c:v>
                </c:pt>
                <c:pt idx="2559">
                  <c:v>1331.1599999999999</c:v>
                </c:pt>
                <c:pt idx="2560">
                  <c:v>1331.1799999999998</c:v>
                </c:pt>
                <c:pt idx="2561">
                  <c:v>1331.2</c:v>
                </c:pt>
                <c:pt idx="2562">
                  <c:v>1331.22</c:v>
                </c:pt>
                <c:pt idx="2563">
                  <c:v>1331.24</c:v>
                </c:pt>
                <c:pt idx="2564">
                  <c:v>1331.26</c:v>
                </c:pt>
                <c:pt idx="2565">
                  <c:v>1331.28</c:v>
                </c:pt>
                <c:pt idx="2566">
                  <c:v>1331.3</c:v>
                </c:pt>
                <c:pt idx="2567">
                  <c:v>1331.32</c:v>
                </c:pt>
                <c:pt idx="2568">
                  <c:v>1331.34</c:v>
                </c:pt>
                <c:pt idx="2569">
                  <c:v>1331.36</c:v>
                </c:pt>
                <c:pt idx="2570">
                  <c:v>1331.3799999999999</c:v>
                </c:pt>
                <c:pt idx="2571">
                  <c:v>1331.4</c:v>
                </c:pt>
                <c:pt idx="2572">
                  <c:v>1331.42</c:v>
                </c:pt>
                <c:pt idx="2573">
                  <c:v>1331.44</c:v>
                </c:pt>
                <c:pt idx="2574">
                  <c:v>1331.46</c:v>
                </c:pt>
                <c:pt idx="2575">
                  <c:v>1331.48</c:v>
                </c:pt>
                <c:pt idx="2576">
                  <c:v>1331.5</c:v>
                </c:pt>
                <c:pt idx="2577">
                  <c:v>1331.52</c:v>
                </c:pt>
                <c:pt idx="2578">
                  <c:v>1331.54</c:v>
                </c:pt>
                <c:pt idx="2579">
                  <c:v>1331.56</c:v>
                </c:pt>
                <c:pt idx="2580">
                  <c:v>1331.58</c:v>
                </c:pt>
                <c:pt idx="2581">
                  <c:v>1331.6</c:v>
                </c:pt>
                <c:pt idx="2582">
                  <c:v>1331.62</c:v>
                </c:pt>
                <c:pt idx="2583">
                  <c:v>1331.6399999999999</c:v>
                </c:pt>
                <c:pt idx="2584">
                  <c:v>1331.6599999999999</c:v>
                </c:pt>
                <c:pt idx="2585">
                  <c:v>1331.6799999999998</c:v>
                </c:pt>
                <c:pt idx="2586">
                  <c:v>1331.7</c:v>
                </c:pt>
                <c:pt idx="2587">
                  <c:v>1331.72</c:v>
                </c:pt>
                <c:pt idx="2588">
                  <c:v>1331.74</c:v>
                </c:pt>
                <c:pt idx="2589">
                  <c:v>1331.76</c:v>
                </c:pt>
                <c:pt idx="2590">
                  <c:v>1331.78</c:v>
                </c:pt>
                <c:pt idx="2591">
                  <c:v>1331.8</c:v>
                </c:pt>
                <c:pt idx="2592">
                  <c:v>1331.82</c:v>
                </c:pt>
                <c:pt idx="2593">
                  <c:v>1331.84</c:v>
                </c:pt>
                <c:pt idx="2594">
                  <c:v>1331.86</c:v>
                </c:pt>
                <c:pt idx="2595">
                  <c:v>1331.8799999999999</c:v>
                </c:pt>
                <c:pt idx="2596">
                  <c:v>1331.9</c:v>
                </c:pt>
                <c:pt idx="2597">
                  <c:v>1331.92</c:v>
                </c:pt>
                <c:pt idx="2598">
                  <c:v>1331.94</c:v>
                </c:pt>
                <c:pt idx="2599">
                  <c:v>1331.96</c:v>
                </c:pt>
                <c:pt idx="2600">
                  <c:v>1331.98</c:v>
                </c:pt>
                <c:pt idx="2601">
                  <c:v>1332</c:v>
                </c:pt>
                <c:pt idx="2602">
                  <c:v>1332.02</c:v>
                </c:pt>
                <c:pt idx="2603">
                  <c:v>1332.04</c:v>
                </c:pt>
                <c:pt idx="2604">
                  <c:v>1332.06</c:v>
                </c:pt>
                <c:pt idx="2605">
                  <c:v>1332.08</c:v>
                </c:pt>
                <c:pt idx="2606">
                  <c:v>1332.1</c:v>
                </c:pt>
                <c:pt idx="2607">
                  <c:v>1332.12</c:v>
                </c:pt>
                <c:pt idx="2608">
                  <c:v>1332.1399999999999</c:v>
                </c:pt>
                <c:pt idx="2609">
                  <c:v>1332.1599999999999</c:v>
                </c:pt>
                <c:pt idx="2610">
                  <c:v>1332.1799999999998</c:v>
                </c:pt>
                <c:pt idx="2611">
                  <c:v>1332.2</c:v>
                </c:pt>
                <c:pt idx="2612">
                  <c:v>1332.22</c:v>
                </c:pt>
                <c:pt idx="2613">
                  <c:v>1332.24</c:v>
                </c:pt>
                <c:pt idx="2614">
                  <c:v>1332.26</c:v>
                </c:pt>
                <c:pt idx="2615">
                  <c:v>1332.28</c:v>
                </c:pt>
                <c:pt idx="2616">
                  <c:v>1332.3</c:v>
                </c:pt>
                <c:pt idx="2617">
                  <c:v>1332.32</c:v>
                </c:pt>
                <c:pt idx="2618">
                  <c:v>1332.34</c:v>
                </c:pt>
                <c:pt idx="2619">
                  <c:v>1332.36</c:v>
                </c:pt>
                <c:pt idx="2620">
                  <c:v>1332.3799999999999</c:v>
                </c:pt>
                <c:pt idx="2621">
                  <c:v>1332.4</c:v>
                </c:pt>
                <c:pt idx="2622">
                  <c:v>1332.42</c:v>
                </c:pt>
                <c:pt idx="2623">
                  <c:v>1332.44</c:v>
                </c:pt>
                <c:pt idx="2624">
                  <c:v>1332.46</c:v>
                </c:pt>
                <c:pt idx="2625">
                  <c:v>1332.48</c:v>
                </c:pt>
                <c:pt idx="2626">
                  <c:v>1332.5</c:v>
                </c:pt>
                <c:pt idx="2627">
                  <c:v>1332.52</c:v>
                </c:pt>
                <c:pt idx="2628">
                  <c:v>1332.54</c:v>
                </c:pt>
                <c:pt idx="2629">
                  <c:v>1332.56</c:v>
                </c:pt>
                <c:pt idx="2630">
                  <c:v>1332.58</c:v>
                </c:pt>
                <c:pt idx="2631">
                  <c:v>1332.6</c:v>
                </c:pt>
                <c:pt idx="2632">
                  <c:v>1332.62</c:v>
                </c:pt>
                <c:pt idx="2633">
                  <c:v>1332.6399999999999</c:v>
                </c:pt>
                <c:pt idx="2634">
                  <c:v>1332.6599999999999</c:v>
                </c:pt>
                <c:pt idx="2635">
                  <c:v>1332.6799999999998</c:v>
                </c:pt>
                <c:pt idx="2636">
                  <c:v>1332.7</c:v>
                </c:pt>
                <c:pt idx="2637">
                  <c:v>1332.72</c:v>
                </c:pt>
                <c:pt idx="2638">
                  <c:v>1332.74</c:v>
                </c:pt>
                <c:pt idx="2639">
                  <c:v>1332.76</c:v>
                </c:pt>
                <c:pt idx="2640">
                  <c:v>1332.78</c:v>
                </c:pt>
                <c:pt idx="2641">
                  <c:v>1332.8</c:v>
                </c:pt>
                <c:pt idx="2642">
                  <c:v>1332.82</c:v>
                </c:pt>
                <c:pt idx="2643">
                  <c:v>1332.84</c:v>
                </c:pt>
                <c:pt idx="2644">
                  <c:v>1332.86</c:v>
                </c:pt>
                <c:pt idx="2645">
                  <c:v>1332.8799999999999</c:v>
                </c:pt>
                <c:pt idx="2646">
                  <c:v>1332.9</c:v>
                </c:pt>
                <c:pt idx="2647">
                  <c:v>1332.92</c:v>
                </c:pt>
                <c:pt idx="2648">
                  <c:v>1332.94</c:v>
                </c:pt>
                <c:pt idx="2649">
                  <c:v>1332.96</c:v>
                </c:pt>
                <c:pt idx="2650">
                  <c:v>1332.98</c:v>
                </c:pt>
                <c:pt idx="2651">
                  <c:v>1333</c:v>
                </c:pt>
                <c:pt idx="2652">
                  <c:v>1333.02</c:v>
                </c:pt>
                <c:pt idx="2653">
                  <c:v>1333.04</c:v>
                </c:pt>
                <c:pt idx="2654">
                  <c:v>1333.06</c:v>
                </c:pt>
                <c:pt idx="2655">
                  <c:v>1333.08</c:v>
                </c:pt>
                <c:pt idx="2656">
                  <c:v>1333.1</c:v>
                </c:pt>
                <c:pt idx="2657">
                  <c:v>1333.12</c:v>
                </c:pt>
                <c:pt idx="2658">
                  <c:v>1333.1399999999999</c:v>
                </c:pt>
                <c:pt idx="2659">
                  <c:v>1333.1599999999999</c:v>
                </c:pt>
                <c:pt idx="2660">
                  <c:v>1333.1799999999998</c:v>
                </c:pt>
                <c:pt idx="2661">
                  <c:v>1333.2</c:v>
                </c:pt>
                <c:pt idx="2662">
                  <c:v>1333.22</c:v>
                </c:pt>
                <c:pt idx="2663">
                  <c:v>1333.24</c:v>
                </c:pt>
                <c:pt idx="2664">
                  <c:v>1333.26</c:v>
                </c:pt>
                <c:pt idx="2665">
                  <c:v>1333.28</c:v>
                </c:pt>
                <c:pt idx="2666">
                  <c:v>1333.3</c:v>
                </c:pt>
                <c:pt idx="2667">
                  <c:v>1333.32</c:v>
                </c:pt>
                <c:pt idx="2668">
                  <c:v>1333.34</c:v>
                </c:pt>
                <c:pt idx="2669">
                  <c:v>1333.36</c:v>
                </c:pt>
                <c:pt idx="2670">
                  <c:v>1333.3799999999999</c:v>
                </c:pt>
                <c:pt idx="2671">
                  <c:v>1333.4</c:v>
                </c:pt>
                <c:pt idx="2672">
                  <c:v>1333.42</c:v>
                </c:pt>
                <c:pt idx="2673">
                  <c:v>1333.44</c:v>
                </c:pt>
                <c:pt idx="2674">
                  <c:v>1333.46</c:v>
                </c:pt>
                <c:pt idx="2675">
                  <c:v>1333.48</c:v>
                </c:pt>
                <c:pt idx="2676">
                  <c:v>1333.5</c:v>
                </c:pt>
                <c:pt idx="2677">
                  <c:v>1333.52</c:v>
                </c:pt>
                <c:pt idx="2678">
                  <c:v>1333.54</c:v>
                </c:pt>
                <c:pt idx="2679">
                  <c:v>1333.56</c:v>
                </c:pt>
                <c:pt idx="2680">
                  <c:v>1333.58</c:v>
                </c:pt>
                <c:pt idx="2681">
                  <c:v>1333.6</c:v>
                </c:pt>
                <c:pt idx="2682">
                  <c:v>1333.62</c:v>
                </c:pt>
                <c:pt idx="2683">
                  <c:v>1333.6399999999999</c:v>
                </c:pt>
                <c:pt idx="2684">
                  <c:v>1333.6599999999999</c:v>
                </c:pt>
                <c:pt idx="2685">
                  <c:v>1333.6799999999998</c:v>
                </c:pt>
                <c:pt idx="2686">
                  <c:v>1333.7</c:v>
                </c:pt>
                <c:pt idx="2687">
                  <c:v>1333.72</c:v>
                </c:pt>
                <c:pt idx="2688">
                  <c:v>1333.74</c:v>
                </c:pt>
                <c:pt idx="2689">
                  <c:v>1333.76</c:v>
                </c:pt>
                <c:pt idx="2690">
                  <c:v>1333.78</c:v>
                </c:pt>
                <c:pt idx="2691">
                  <c:v>1333.8</c:v>
                </c:pt>
                <c:pt idx="2692">
                  <c:v>1333.82</c:v>
                </c:pt>
                <c:pt idx="2693">
                  <c:v>1333.84</c:v>
                </c:pt>
                <c:pt idx="2694">
                  <c:v>1333.86</c:v>
                </c:pt>
                <c:pt idx="2695">
                  <c:v>1333.8799999999999</c:v>
                </c:pt>
                <c:pt idx="2696">
                  <c:v>1333.9</c:v>
                </c:pt>
                <c:pt idx="2697">
                  <c:v>1333.92</c:v>
                </c:pt>
                <c:pt idx="2698">
                  <c:v>1333.94</c:v>
                </c:pt>
                <c:pt idx="2699">
                  <c:v>1333.96</c:v>
                </c:pt>
                <c:pt idx="2700">
                  <c:v>1333.98</c:v>
                </c:pt>
                <c:pt idx="2701">
                  <c:v>1334</c:v>
                </c:pt>
                <c:pt idx="2702">
                  <c:v>1334.02</c:v>
                </c:pt>
                <c:pt idx="2703">
                  <c:v>1334.04</c:v>
                </c:pt>
                <c:pt idx="2704">
                  <c:v>1334.06</c:v>
                </c:pt>
                <c:pt idx="2705">
                  <c:v>1334.08</c:v>
                </c:pt>
                <c:pt idx="2706">
                  <c:v>1334.1</c:v>
                </c:pt>
                <c:pt idx="2707">
                  <c:v>1334.12</c:v>
                </c:pt>
                <c:pt idx="2708">
                  <c:v>1334.1399999999999</c:v>
                </c:pt>
                <c:pt idx="2709">
                  <c:v>1334.1599999999999</c:v>
                </c:pt>
                <c:pt idx="2710">
                  <c:v>1334.1799999999998</c:v>
                </c:pt>
                <c:pt idx="2711">
                  <c:v>1334.2</c:v>
                </c:pt>
                <c:pt idx="2712">
                  <c:v>1334.22</c:v>
                </c:pt>
                <c:pt idx="2713">
                  <c:v>1334.24</c:v>
                </c:pt>
                <c:pt idx="2714">
                  <c:v>1334.26</c:v>
                </c:pt>
                <c:pt idx="2715">
                  <c:v>1334.28</c:v>
                </c:pt>
                <c:pt idx="2716">
                  <c:v>1334.3</c:v>
                </c:pt>
                <c:pt idx="2717">
                  <c:v>1334.32</c:v>
                </c:pt>
                <c:pt idx="2718">
                  <c:v>1334.34</c:v>
                </c:pt>
                <c:pt idx="2719">
                  <c:v>1334.36</c:v>
                </c:pt>
                <c:pt idx="2720">
                  <c:v>1334.3799999999999</c:v>
                </c:pt>
                <c:pt idx="2721">
                  <c:v>1334.4</c:v>
                </c:pt>
                <c:pt idx="2722">
                  <c:v>1334.42</c:v>
                </c:pt>
                <c:pt idx="2723">
                  <c:v>1334.44</c:v>
                </c:pt>
                <c:pt idx="2724">
                  <c:v>1334.46</c:v>
                </c:pt>
                <c:pt idx="2725">
                  <c:v>1334.48</c:v>
                </c:pt>
                <c:pt idx="2726">
                  <c:v>1334.5</c:v>
                </c:pt>
                <c:pt idx="2727">
                  <c:v>1334.52</c:v>
                </c:pt>
                <c:pt idx="2728">
                  <c:v>1334.54</c:v>
                </c:pt>
                <c:pt idx="2729">
                  <c:v>1334.56</c:v>
                </c:pt>
                <c:pt idx="2730">
                  <c:v>1334.58</c:v>
                </c:pt>
                <c:pt idx="2731">
                  <c:v>1334.6</c:v>
                </c:pt>
                <c:pt idx="2732">
                  <c:v>1334.62</c:v>
                </c:pt>
                <c:pt idx="2733">
                  <c:v>1334.6399999999999</c:v>
                </c:pt>
                <c:pt idx="2734">
                  <c:v>1334.6599999999999</c:v>
                </c:pt>
                <c:pt idx="2735">
                  <c:v>1334.6799999999998</c:v>
                </c:pt>
                <c:pt idx="2736">
                  <c:v>1334.7</c:v>
                </c:pt>
                <c:pt idx="2737">
                  <c:v>1334.72</c:v>
                </c:pt>
                <c:pt idx="2738">
                  <c:v>1334.74</c:v>
                </c:pt>
                <c:pt idx="2739">
                  <c:v>1334.76</c:v>
                </c:pt>
                <c:pt idx="2740">
                  <c:v>1334.78</c:v>
                </c:pt>
                <c:pt idx="2741">
                  <c:v>1334.8</c:v>
                </c:pt>
                <c:pt idx="2742">
                  <c:v>1334.82</c:v>
                </c:pt>
                <c:pt idx="2743">
                  <c:v>1334.84</c:v>
                </c:pt>
                <c:pt idx="2744">
                  <c:v>1334.86</c:v>
                </c:pt>
                <c:pt idx="2745">
                  <c:v>1334.8799999999999</c:v>
                </c:pt>
                <c:pt idx="2746">
                  <c:v>1334.9</c:v>
                </c:pt>
                <c:pt idx="2747">
                  <c:v>1334.92</c:v>
                </c:pt>
                <c:pt idx="2748">
                  <c:v>1334.94</c:v>
                </c:pt>
                <c:pt idx="2749">
                  <c:v>1334.96</c:v>
                </c:pt>
                <c:pt idx="2750">
                  <c:v>1334.98</c:v>
                </c:pt>
                <c:pt idx="2751">
                  <c:v>1335</c:v>
                </c:pt>
                <c:pt idx="2752">
                  <c:v>1335.02</c:v>
                </c:pt>
                <c:pt idx="2753">
                  <c:v>1335.04</c:v>
                </c:pt>
                <c:pt idx="2754">
                  <c:v>1335.06</c:v>
                </c:pt>
                <c:pt idx="2755">
                  <c:v>1335.08</c:v>
                </c:pt>
                <c:pt idx="2756">
                  <c:v>1335.1</c:v>
                </c:pt>
                <c:pt idx="2757">
                  <c:v>1335.12</c:v>
                </c:pt>
                <c:pt idx="2758">
                  <c:v>1335.1399999999999</c:v>
                </c:pt>
                <c:pt idx="2759">
                  <c:v>1335.1599999999999</c:v>
                </c:pt>
                <c:pt idx="2760">
                  <c:v>1335.1799999999998</c:v>
                </c:pt>
                <c:pt idx="2761">
                  <c:v>1335.2</c:v>
                </c:pt>
                <c:pt idx="2762">
                  <c:v>1335.22</c:v>
                </c:pt>
                <c:pt idx="2763">
                  <c:v>1335.24</c:v>
                </c:pt>
                <c:pt idx="2764">
                  <c:v>1335.26</c:v>
                </c:pt>
                <c:pt idx="2765">
                  <c:v>1335.28</c:v>
                </c:pt>
                <c:pt idx="2766">
                  <c:v>1335.3</c:v>
                </c:pt>
                <c:pt idx="2767">
                  <c:v>1335.32</c:v>
                </c:pt>
                <c:pt idx="2768">
                  <c:v>1335.34</c:v>
                </c:pt>
                <c:pt idx="2769">
                  <c:v>1335.36</c:v>
                </c:pt>
                <c:pt idx="2770">
                  <c:v>1335.3799999999999</c:v>
                </c:pt>
                <c:pt idx="2771">
                  <c:v>1335.4</c:v>
                </c:pt>
                <c:pt idx="2772">
                  <c:v>1335.42</c:v>
                </c:pt>
                <c:pt idx="2773">
                  <c:v>1335.44</c:v>
                </c:pt>
                <c:pt idx="2774">
                  <c:v>1335.46</c:v>
                </c:pt>
                <c:pt idx="2775">
                  <c:v>1335.48</c:v>
                </c:pt>
                <c:pt idx="2776">
                  <c:v>1335.5</c:v>
                </c:pt>
                <c:pt idx="2777">
                  <c:v>1335.52</c:v>
                </c:pt>
                <c:pt idx="2778">
                  <c:v>1335.54</c:v>
                </c:pt>
                <c:pt idx="2779">
                  <c:v>1335.56</c:v>
                </c:pt>
                <c:pt idx="2780">
                  <c:v>1335.58</c:v>
                </c:pt>
                <c:pt idx="2781">
                  <c:v>1335.6</c:v>
                </c:pt>
                <c:pt idx="2782">
                  <c:v>1335.62</c:v>
                </c:pt>
                <c:pt idx="2783">
                  <c:v>1335.6399999999999</c:v>
                </c:pt>
                <c:pt idx="2784">
                  <c:v>1335.6599999999999</c:v>
                </c:pt>
                <c:pt idx="2785">
                  <c:v>1335.6799999999998</c:v>
                </c:pt>
                <c:pt idx="2786">
                  <c:v>1335.7</c:v>
                </c:pt>
                <c:pt idx="2787">
                  <c:v>1335.72</c:v>
                </c:pt>
                <c:pt idx="2788">
                  <c:v>1335.74</c:v>
                </c:pt>
                <c:pt idx="2789">
                  <c:v>1335.76</c:v>
                </c:pt>
                <c:pt idx="2790">
                  <c:v>1335.78</c:v>
                </c:pt>
                <c:pt idx="2791">
                  <c:v>1335.8</c:v>
                </c:pt>
                <c:pt idx="2792">
                  <c:v>1335.82</c:v>
                </c:pt>
                <c:pt idx="2793">
                  <c:v>1335.84</c:v>
                </c:pt>
                <c:pt idx="2794">
                  <c:v>1335.86</c:v>
                </c:pt>
                <c:pt idx="2795">
                  <c:v>1335.8799999999999</c:v>
                </c:pt>
                <c:pt idx="2796">
                  <c:v>1335.9</c:v>
                </c:pt>
                <c:pt idx="2797">
                  <c:v>1335.92</c:v>
                </c:pt>
                <c:pt idx="2798">
                  <c:v>1335.94</c:v>
                </c:pt>
                <c:pt idx="2799">
                  <c:v>1335.96</c:v>
                </c:pt>
                <c:pt idx="2800">
                  <c:v>1335.98</c:v>
                </c:pt>
                <c:pt idx="2801">
                  <c:v>1336</c:v>
                </c:pt>
                <c:pt idx="2802">
                  <c:v>1336.02</c:v>
                </c:pt>
                <c:pt idx="2803">
                  <c:v>1336.04</c:v>
                </c:pt>
                <c:pt idx="2804">
                  <c:v>1336.06</c:v>
                </c:pt>
                <c:pt idx="2805">
                  <c:v>1336.08</c:v>
                </c:pt>
                <c:pt idx="2806">
                  <c:v>1336.1</c:v>
                </c:pt>
                <c:pt idx="2807">
                  <c:v>1336.12</c:v>
                </c:pt>
                <c:pt idx="2808">
                  <c:v>1336.1399999999999</c:v>
                </c:pt>
                <c:pt idx="2809">
                  <c:v>1336.1599999999999</c:v>
                </c:pt>
                <c:pt idx="2810">
                  <c:v>1336.1799999999998</c:v>
                </c:pt>
                <c:pt idx="2811">
                  <c:v>1336.2</c:v>
                </c:pt>
                <c:pt idx="2812">
                  <c:v>1336.22</c:v>
                </c:pt>
                <c:pt idx="2813">
                  <c:v>1336.24</c:v>
                </c:pt>
                <c:pt idx="2814">
                  <c:v>1336.26</c:v>
                </c:pt>
                <c:pt idx="2815">
                  <c:v>1336.28</c:v>
                </c:pt>
                <c:pt idx="2816">
                  <c:v>1336.3</c:v>
                </c:pt>
                <c:pt idx="2817">
                  <c:v>1336.32</c:v>
                </c:pt>
                <c:pt idx="2818">
                  <c:v>1336.34</c:v>
                </c:pt>
                <c:pt idx="2819">
                  <c:v>1336.36</c:v>
                </c:pt>
                <c:pt idx="2820">
                  <c:v>1336.3799999999999</c:v>
                </c:pt>
                <c:pt idx="2821">
                  <c:v>1336.4</c:v>
                </c:pt>
                <c:pt idx="2822">
                  <c:v>1336.42</c:v>
                </c:pt>
                <c:pt idx="2823">
                  <c:v>1336.44</c:v>
                </c:pt>
                <c:pt idx="2824">
                  <c:v>1336.46</c:v>
                </c:pt>
                <c:pt idx="2825">
                  <c:v>1336.48</c:v>
                </c:pt>
                <c:pt idx="2826">
                  <c:v>1336.5</c:v>
                </c:pt>
                <c:pt idx="2827">
                  <c:v>1336.52</c:v>
                </c:pt>
                <c:pt idx="2828">
                  <c:v>1336.54</c:v>
                </c:pt>
                <c:pt idx="2829">
                  <c:v>1336.56</c:v>
                </c:pt>
                <c:pt idx="2830">
                  <c:v>1336.58</c:v>
                </c:pt>
                <c:pt idx="2831">
                  <c:v>1336.6</c:v>
                </c:pt>
                <c:pt idx="2832">
                  <c:v>1336.62</c:v>
                </c:pt>
                <c:pt idx="2833">
                  <c:v>1336.6399999999999</c:v>
                </c:pt>
                <c:pt idx="2834">
                  <c:v>1336.6599999999999</c:v>
                </c:pt>
                <c:pt idx="2835">
                  <c:v>1336.6799999999998</c:v>
                </c:pt>
                <c:pt idx="2836">
                  <c:v>1336.7</c:v>
                </c:pt>
                <c:pt idx="2837">
                  <c:v>1336.72</c:v>
                </c:pt>
                <c:pt idx="2838">
                  <c:v>1336.74</c:v>
                </c:pt>
                <c:pt idx="2839">
                  <c:v>1336.76</c:v>
                </c:pt>
                <c:pt idx="2840">
                  <c:v>1336.78</c:v>
                </c:pt>
                <c:pt idx="2841">
                  <c:v>1336.8</c:v>
                </c:pt>
                <c:pt idx="2842">
                  <c:v>1336.82</c:v>
                </c:pt>
                <c:pt idx="2843">
                  <c:v>1336.84</c:v>
                </c:pt>
                <c:pt idx="2844">
                  <c:v>1336.86</c:v>
                </c:pt>
                <c:pt idx="2845">
                  <c:v>1336.8799999999999</c:v>
                </c:pt>
                <c:pt idx="2846">
                  <c:v>1336.9</c:v>
                </c:pt>
                <c:pt idx="2847">
                  <c:v>1336.92</c:v>
                </c:pt>
                <c:pt idx="2848">
                  <c:v>1336.94</c:v>
                </c:pt>
                <c:pt idx="2849">
                  <c:v>1336.96</c:v>
                </c:pt>
                <c:pt idx="2850">
                  <c:v>1336.98</c:v>
                </c:pt>
                <c:pt idx="2851">
                  <c:v>1337</c:v>
                </c:pt>
                <c:pt idx="2852">
                  <c:v>1337.02</c:v>
                </c:pt>
                <c:pt idx="2853">
                  <c:v>1337.04</c:v>
                </c:pt>
                <c:pt idx="2854">
                  <c:v>1337.06</c:v>
                </c:pt>
                <c:pt idx="2855">
                  <c:v>1337.08</c:v>
                </c:pt>
                <c:pt idx="2856">
                  <c:v>1337.1</c:v>
                </c:pt>
                <c:pt idx="2857">
                  <c:v>1337.12</c:v>
                </c:pt>
                <c:pt idx="2858">
                  <c:v>1337.1399999999999</c:v>
                </c:pt>
                <c:pt idx="2859">
                  <c:v>1337.1599999999999</c:v>
                </c:pt>
                <c:pt idx="2860">
                  <c:v>1337.1799999999998</c:v>
                </c:pt>
                <c:pt idx="2861">
                  <c:v>1337.2</c:v>
                </c:pt>
                <c:pt idx="2862">
                  <c:v>1337.22</c:v>
                </c:pt>
                <c:pt idx="2863">
                  <c:v>1337.24</c:v>
                </c:pt>
                <c:pt idx="2864">
                  <c:v>1337.26</c:v>
                </c:pt>
                <c:pt idx="2865">
                  <c:v>1337.28</c:v>
                </c:pt>
                <c:pt idx="2866">
                  <c:v>1337.3</c:v>
                </c:pt>
                <c:pt idx="2867">
                  <c:v>1337.32</c:v>
                </c:pt>
                <c:pt idx="2868">
                  <c:v>1337.34</c:v>
                </c:pt>
                <c:pt idx="2869">
                  <c:v>1337.36</c:v>
                </c:pt>
                <c:pt idx="2870">
                  <c:v>1337.3799999999999</c:v>
                </c:pt>
                <c:pt idx="2871">
                  <c:v>1337.4</c:v>
                </c:pt>
                <c:pt idx="2872">
                  <c:v>1337.42</c:v>
                </c:pt>
                <c:pt idx="2873">
                  <c:v>1337.44</c:v>
                </c:pt>
                <c:pt idx="2874">
                  <c:v>1337.46</c:v>
                </c:pt>
                <c:pt idx="2875">
                  <c:v>1337.48</c:v>
                </c:pt>
                <c:pt idx="2876">
                  <c:v>1337.5</c:v>
                </c:pt>
                <c:pt idx="2877">
                  <c:v>1337.52</c:v>
                </c:pt>
                <c:pt idx="2878">
                  <c:v>1337.54</c:v>
                </c:pt>
                <c:pt idx="2879">
                  <c:v>1337.56</c:v>
                </c:pt>
                <c:pt idx="2880">
                  <c:v>1337.58</c:v>
                </c:pt>
                <c:pt idx="2881">
                  <c:v>1337.6</c:v>
                </c:pt>
                <c:pt idx="2882">
                  <c:v>1337.62</c:v>
                </c:pt>
                <c:pt idx="2883">
                  <c:v>1337.6399999999999</c:v>
                </c:pt>
                <c:pt idx="2884">
                  <c:v>1337.6599999999999</c:v>
                </c:pt>
                <c:pt idx="2885">
                  <c:v>1337.6799999999998</c:v>
                </c:pt>
                <c:pt idx="2886">
                  <c:v>1337.7</c:v>
                </c:pt>
                <c:pt idx="2887">
                  <c:v>1337.72</c:v>
                </c:pt>
                <c:pt idx="2888">
                  <c:v>1337.74</c:v>
                </c:pt>
                <c:pt idx="2889">
                  <c:v>1337.76</c:v>
                </c:pt>
                <c:pt idx="2890">
                  <c:v>1337.78</c:v>
                </c:pt>
                <c:pt idx="2891">
                  <c:v>1337.8</c:v>
                </c:pt>
                <c:pt idx="2892">
                  <c:v>1337.82</c:v>
                </c:pt>
                <c:pt idx="2893">
                  <c:v>1337.84</c:v>
                </c:pt>
                <c:pt idx="2894">
                  <c:v>1337.86</c:v>
                </c:pt>
                <c:pt idx="2895">
                  <c:v>1337.8799999999999</c:v>
                </c:pt>
                <c:pt idx="2896">
                  <c:v>1337.9</c:v>
                </c:pt>
                <c:pt idx="2897">
                  <c:v>1337.92</c:v>
                </c:pt>
                <c:pt idx="2898">
                  <c:v>1337.94</c:v>
                </c:pt>
                <c:pt idx="2899">
                  <c:v>1337.96</c:v>
                </c:pt>
                <c:pt idx="2900">
                  <c:v>1337.98</c:v>
                </c:pt>
                <c:pt idx="2901">
                  <c:v>1338</c:v>
                </c:pt>
                <c:pt idx="2902">
                  <c:v>1338.02</c:v>
                </c:pt>
                <c:pt idx="2903">
                  <c:v>1338.04</c:v>
                </c:pt>
                <c:pt idx="2904">
                  <c:v>1338.06</c:v>
                </c:pt>
                <c:pt idx="2905">
                  <c:v>1338.08</c:v>
                </c:pt>
                <c:pt idx="2906">
                  <c:v>1338.1</c:v>
                </c:pt>
                <c:pt idx="2907">
                  <c:v>1338.12</c:v>
                </c:pt>
                <c:pt idx="2908">
                  <c:v>1338.1399999999999</c:v>
                </c:pt>
                <c:pt idx="2909">
                  <c:v>1338.1599999999999</c:v>
                </c:pt>
                <c:pt idx="2910">
                  <c:v>1338.1799999999998</c:v>
                </c:pt>
                <c:pt idx="2911">
                  <c:v>1338.2</c:v>
                </c:pt>
                <c:pt idx="2912">
                  <c:v>1338.22</c:v>
                </c:pt>
                <c:pt idx="2913">
                  <c:v>1338.24</c:v>
                </c:pt>
                <c:pt idx="2914">
                  <c:v>1338.26</c:v>
                </c:pt>
                <c:pt idx="2915">
                  <c:v>1338.28</c:v>
                </c:pt>
                <c:pt idx="2916">
                  <c:v>1338.3</c:v>
                </c:pt>
                <c:pt idx="2917">
                  <c:v>1338.32</c:v>
                </c:pt>
                <c:pt idx="2918">
                  <c:v>1338.34</c:v>
                </c:pt>
                <c:pt idx="2919">
                  <c:v>1338.36</c:v>
                </c:pt>
                <c:pt idx="2920">
                  <c:v>1338.3799999999999</c:v>
                </c:pt>
                <c:pt idx="2921">
                  <c:v>1338.4</c:v>
                </c:pt>
                <c:pt idx="2922">
                  <c:v>1338.42</c:v>
                </c:pt>
                <c:pt idx="2923">
                  <c:v>1338.44</c:v>
                </c:pt>
                <c:pt idx="2924">
                  <c:v>1338.46</c:v>
                </c:pt>
                <c:pt idx="2925">
                  <c:v>1338.48</c:v>
                </c:pt>
                <c:pt idx="2926">
                  <c:v>1338.5</c:v>
                </c:pt>
                <c:pt idx="2927">
                  <c:v>1338.52</c:v>
                </c:pt>
                <c:pt idx="2928">
                  <c:v>1338.54</c:v>
                </c:pt>
                <c:pt idx="2929">
                  <c:v>1338.56</c:v>
                </c:pt>
                <c:pt idx="2930">
                  <c:v>1338.58</c:v>
                </c:pt>
                <c:pt idx="2931">
                  <c:v>1338.6</c:v>
                </c:pt>
                <c:pt idx="2932">
                  <c:v>1338.62</c:v>
                </c:pt>
                <c:pt idx="2933">
                  <c:v>1338.6399999999999</c:v>
                </c:pt>
                <c:pt idx="2934">
                  <c:v>1338.6599999999999</c:v>
                </c:pt>
                <c:pt idx="2935">
                  <c:v>1338.6799999999998</c:v>
                </c:pt>
                <c:pt idx="2936">
                  <c:v>1338.7</c:v>
                </c:pt>
                <c:pt idx="2937">
                  <c:v>1338.72</c:v>
                </c:pt>
                <c:pt idx="2938">
                  <c:v>1338.74</c:v>
                </c:pt>
                <c:pt idx="2939">
                  <c:v>1338.76</c:v>
                </c:pt>
                <c:pt idx="2940">
                  <c:v>1338.78</c:v>
                </c:pt>
                <c:pt idx="2941">
                  <c:v>1338.8</c:v>
                </c:pt>
                <c:pt idx="2942">
                  <c:v>1338.82</c:v>
                </c:pt>
                <c:pt idx="2943">
                  <c:v>1338.84</c:v>
                </c:pt>
                <c:pt idx="2944">
                  <c:v>1338.86</c:v>
                </c:pt>
                <c:pt idx="2945">
                  <c:v>1338.8799999999999</c:v>
                </c:pt>
                <c:pt idx="2946">
                  <c:v>1338.9</c:v>
                </c:pt>
                <c:pt idx="2947">
                  <c:v>1338.92</c:v>
                </c:pt>
                <c:pt idx="2948">
                  <c:v>1338.94</c:v>
                </c:pt>
                <c:pt idx="2949">
                  <c:v>1338.96</c:v>
                </c:pt>
                <c:pt idx="2950">
                  <c:v>1338.98</c:v>
                </c:pt>
                <c:pt idx="2951">
                  <c:v>1339</c:v>
                </c:pt>
                <c:pt idx="2952">
                  <c:v>1339.02</c:v>
                </c:pt>
                <c:pt idx="2953">
                  <c:v>1339.04</c:v>
                </c:pt>
                <c:pt idx="2954">
                  <c:v>1339.06</c:v>
                </c:pt>
                <c:pt idx="2955">
                  <c:v>1339.08</c:v>
                </c:pt>
                <c:pt idx="2956">
                  <c:v>1339.1</c:v>
                </c:pt>
                <c:pt idx="2957">
                  <c:v>1339.12</c:v>
                </c:pt>
                <c:pt idx="2958">
                  <c:v>1339.1399999999999</c:v>
                </c:pt>
                <c:pt idx="2959">
                  <c:v>1339.1599999999999</c:v>
                </c:pt>
                <c:pt idx="2960">
                  <c:v>1339.1799999999998</c:v>
                </c:pt>
                <c:pt idx="2961">
                  <c:v>1339.2</c:v>
                </c:pt>
                <c:pt idx="2962">
                  <c:v>1339.22</c:v>
                </c:pt>
                <c:pt idx="2963">
                  <c:v>1339.24</c:v>
                </c:pt>
                <c:pt idx="2964">
                  <c:v>1339.26</c:v>
                </c:pt>
                <c:pt idx="2965">
                  <c:v>1339.28</c:v>
                </c:pt>
                <c:pt idx="2966">
                  <c:v>1339.3</c:v>
                </c:pt>
                <c:pt idx="2967">
                  <c:v>1339.32</c:v>
                </c:pt>
                <c:pt idx="2968">
                  <c:v>1339.34</c:v>
                </c:pt>
                <c:pt idx="2969">
                  <c:v>1339.36</c:v>
                </c:pt>
                <c:pt idx="2970">
                  <c:v>1339.3799999999999</c:v>
                </c:pt>
                <c:pt idx="2971">
                  <c:v>1339.4</c:v>
                </c:pt>
                <c:pt idx="2972">
                  <c:v>1339.42</c:v>
                </c:pt>
                <c:pt idx="2973">
                  <c:v>1339.44</c:v>
                </c:pt>
                <c:pt idx="2974">
                  <c:v>1339.46</c:v>
                </c:pt>
                <c:pt idx="2975">
                  <c:v>1339.48</c:v>
                </c:pt>
                <c:pt idx="2976">
                  <c:v>1339.5</c:v>
                </c:pt>
                <c:pt idx="2977">
                  <c:v>1339.52</c:v>
                </c:pt>
                <c:pt idx="2978">
                  <c:v>1339.54</c:v>
                </c:pt>
                <c:pt idx="2979">
                  <c:v>1339.56</c:v>
                </c:pt>
                <c:pt idx="2980">
                  <c:v>1339.58</c:v>
                </c:pt>
                <c:pt idx="2981">
                  <c:v>1339.6</c:v>
                </c:pt>
                <c:pt idx="2982">
                  <c:v>1339.62</c:v>
                </c:pt>
                <c:pt idx="2983">
                  <c:v>1339.6399999999999</c:v>
                </c:pt>
                <c:pt idx="2984">
                  <c:v>1339.6599999999999</c:v>
                </c:pt>
                <c:pt idx="2985">
                  <c:v>1339.6799999999998</c:v>
                </c:pt>
                <c:pt idx="2986">
                  <c:v>1339.7</c:v>
                </c:pt>
                <c:pt idx="2987">
                  <c:v>1339.72</c:v>
                </c:pt>
                <c:pt idx="2988">
                  <c:v>1339.74</c:v>
                </c:pt>
                <c:pt idx="2989">
                  <c:v>1339.76</c:v>
                </c:pt>
                <c:pt idx="2990">
                  <c:v>1339.78</c:v>
                </c:pt>
                <c:pt idx="2991">
                  <c:v>1339.8</c:v>
                </c:pt>
                <c:pt idx="2992">
                  <c:v>1339.82</c:v>
                </c:pt>
                <c:pt idx="2993">
                  <c:v>1339.84</c:v>
                </c:pt>
                <c:pt idx="2994">
                  <c:v>1339.86</c:v>
                </c:pt>
                <c:pt idx="2995">
                  <c:v>1339.8799999999999</c:v>
                </c:pt>
                <c:pt idx="2996">
                  <c:v>1339.9</c:v>
                </c:pt>
                <c:pt idx="2997">
                  <c:v>1339.92</c:v>
                </c:pt>
                <c:pt idx="2998">
                  <c:v>1339.94</c:v>
                </c:pt>
                <c:pt idx="2999">
                  <c:v>1339.96</c:v>
                </c:pt>
                <c:pt idx="3000">
                  <c:v>1339.98</c:v>
                </c:pt>
                <c:pt idx="3001">
                  <c:v>1340</c:v>
                </c:pt>
                <c:pt idx="3002">
                  <c:v>1340.02</c:v>
                </c:pt>
                <c:pt idx="3003">
                  <c:v>1340.04</c:v>
                </c:pt>
                <c:pt idx="3004">
                  <c:v>1340.06</c:v>
                </c:pt>
                <c:pt idx="3005">
                  <c:v>1340.08</c:v>
                </c:pt>
                <c:pt idx="3006">
                  <c:v>1340.1</c:v>
                </c:pt>
                <c:pt idx="3007">
                  <c:v>1340.12</c:v>
                </c:pt>
                <c:pt idx="3008">
                  <c:v>1340.1399999999999</c:v>
                </c:pt>
                <c:pt idx="3009">
                  <c:v>1340.1599999999999</c:v>
                </c:pt>
                <c:pt idx="3010">
                  <c:v>1340.1799999999998</c:v>
                </c:pt>
                <c:pt idx="3011">
                  <c:v>1340.2</c:v>
                </c:pt>
                <c:pt idx="3012">
                  <c:v>1340.22</c:v>
                </c:pt>
                <c:pt idx="3013">
                  <c:v>1340.24</c:v>
                </c:pt>
                <c:pt idx="3014">
                  <c:v>1340.26</c:v>
                </c:pt>
                <c:pt idx="3015">
                  <c:v>1340.28</c:v>
                </c:pt>
                <c:pt idx="3016">
                  <c:v>1340.3</c:v>
                </c:pt>
                <c:pt idx="3017">
                  <c:v>1340.32</c:v>
                </c:pt>
                <c:pt idx="3018">
                  <c:v>1340.34</c:v>
                </c:pt>
                <c:pt idx="3019">
                  <c:v>1340.36</c:v>
                </c:pt>
                <c:pt idx="3020">
                  <c:v>1340.3799999999999</c:v>
                </c:pt>
                <c:pt idx="3021">
                  <c:v>1340.4</c:v>
                </c:pt>
                <c:pt idx="3022">
                  <c:v>1340.42</c:v>
                </c:pt>
                <c:pt idx="3023">
                  <c:v>1340.44</c:v>
                </c:pt>
                <c:pt idx="3024">
                  <c:v>1340.46</c:v>
                </c:pt>
                <c:pt idx="3025">
                  <c:v>1340.48</c:v>
                </c:pt>
                <c:pt idx="3026">
                  <c:v>1340.5</c:v>
                </c:pt>
                <c:pt idx="3027">
                  <c:v>1340.52</c:v>
                </c:pt>
                <c:pt idx="3028">
                  <c:v>1340.54</c:v>
                </c:pt>
                <c:pt idx="3029">
                  <c:v>1340.56</c:v>
                </c:pt>
                <c:pt idx="3030">
                  <c:v>1340.58</c:v>
                </c:pt>
                <c:pt idx="3031">
                  <c:v>1340.6</c:v>
                </c:pt>
                <c:pt idx="3032">
                  <c:v>1340.62</c:v>
                </c:pt>
                <c:pt idx="3033">
                  <c:v>1340.6399999999999</c:v>
                </c:pt>
                <c:pt idx="3034">
                  <c:v>1340.6599999999999</c:v>
                </c:pt>
                <c:pt idx="3035">
                  <c:v>1340.6799999999998</c:v>
                </c:pt>
                <c:pt idx="3036">
                  <c:v>1340.7</c:v>
                </c:pt>
                <c:pt idx="3037">
                  <c:v>1340.72</c:v>
                </c:pt>
                <c:pt idx="3038">
                  <c:v>1340.74</c:v>
                </c:pt>
                <c:pt idx="3039">
                  <c:v>1340.76</c:v>
                </c:pt>
                <c:pt idx="3040">
                  <c:v>1340.78</c:v>
                </c:pt>
                <c:pt idx="3041">
                  <c:v>1340.8</c:v>
                </c:pt>
                <c:pt idx="3042">
                  <c:v>1340.82</c:v>
                </c:pt>
                <c:pt idx="3043">
                  <c:v>1340.84</c:v>
                </c:pt>
                <c:pt idx="3044">
                  <c:v>1340.86</c:v>
                </c:pt>
                <c:pt idx="3045">
                  <c:v>1340.8799999999999</c:v>
                </c:pt>
                <c:pt idx="3046">
                  <c:v>1340.9</c:v>
                </c:pt>
                <c:pt idx="3047">
                  <c:v>1340.92</c:v>
                </c:pt>
                <c:pt idx="3048">
                  <c:v>1340.94</c:v>
                </c:pt>
                <c:pt idx="3049">
                  <c:v>1340.96</c:v>
                </c:pt>
                <c:pt idx="3050">
                  <c:v>1340.98</c:v>
                </c:pt>
                <c:pt idx="3051">
                  <c:v>1341</c:v>
                </c:pt>
                <c:pt idx="3052">
                  <c:v>1341.02</c:v>
                </c:pt>
                <c:pt idx="3053">
                  <c:v>1341.04</c:v>
                </c:pt>
                <c:pt idx="3054">
                  <c:v>1341.06</c:v>
                </c:pt>
                <c:pt idx="3055">
                  <c:v>1341.08</c:v>
                </c:pt>
                <c:pt idx="3056">
                  <c:v>1341.1</c:v>
                </c:pt>
                <c:pt idx="3057">
                  <c:v>1341.12</c:v>
                </c:pt>
                <c:pt idx="3058">
                  <c:v>1341.1399999999999</c:v>
                </c:pt>
                <c:pt idx="3059">
                  <c:v>1341.1599999999999</c:v>
                </c:pt>
                <c:pt idx="3060">
                  <c:v>1341.1799999999998</c:v>
                </c:pt>
                <c:pt idx="3061">
                  <c:v>1341.2</c:v>
                </c:pt>
                <c:pt idx="3062">
                  <c:v>1341.22</c:v>
                </c:pt>
                <c:pt idx="3063">
                  <c:v>1341.24</c:v>
                </c:pt>
                <c:pt idx="3064">
                  <c:v>1341.26</c:v>
                </c:pt>
                <c:pt idx="3065">
                  <c:v>1341.28</c:v>
                </c:pt>
                <c:pt idx="3066">
                  <c:v>1341.3</c:v>
                </c:pt>
                <c:pt idx="3067">
                  <c:v>1341.32</c:v>
                </c:pt>
                <c:pt idx="3068">
                  <c:v>1341.34</c:v>
                </c:pt>
                <c:pt idx="3069">
                  <c:v>1341.36</c:v>
                </c:pt>
                <c:pt idx="3070">
                  <c:v>1341.3799999999999</c:v>
                </c:pt>
                <c:pt idx="3071">
                  <c:v>1341.4</c:v>
                </c:pt>
                <c:pt idx="3072">
                  <c:v>1341.42</c:v>
                </c:pt>
                <c:pt idx="3073">
                  <c:v>1341.44</c:v>
                </c:pt>
                <c:pt idx="3074">
                  <c:v>1341.46</c:v>
                </c:pt>
                <c:pt idx="3075">
                  <c:v>1341.48</c:v>
                </c:pt>
                <c:pt idx="3076">
                  <c:v>1341.5</c:v>
                </c:pt>
                <c:pt idx="3077">
                  <c:v>1341.52</c:v>
                </c:pt>
                <c:pt idx="3078">
                  <c:v>1341.54</c:v>
                </c:pt>
                <c:pt idx="3079">
                  <c:v>1341.56</c:v>
                </c:pt>
                <c:pt idx="3080">
                  <c:v>1341.58</c:v>
                </c:pt>
                <c:pt idx="3081">
                  <c:v>1341.6</c:v>
                </c:pt>
                <c:pt idx="3082">
                  <c:v>1341.62</c:v>
                </c:pt>
                <c:pt idx="3083">
                  <c:v>1341.6399999999999</c:v>
                </c:pt>
                <c:pt idx="3084">
                  <c:v>1341.6599999999999</c:v>
                </c:pt>
                <c:pt idx="3085">
                  <c:v>1341.6799999999998</c:v>
                </c:pt>
                <c:pt idx="3086">
                  <c:v>1341.7</c:v>
                </c:pt>
                <c:pt idx="3087">
                  <c:v>1341.72</c:v>
                </c:pt>
                <c:pt idx="3088">
                  <c:v>1341.74</c:v>
                </c:pt>
                <c:pt idx="3089">
                  <c:v>1341.76</c:v>
                </c:pt>
                <c:pt idx="3090">
                  <c:v>1341.78</c:v>
                </c:pt>
                <c:pt idx="3091">
                  <c:v>1341.8</c:v>
                </c:pt>
                <c:pt idx="3092">
                  <c:v>1341.82</c:v>
                </c:pt>
                <c:pt idx="3093">
                  <c:v>1341.84</c:v>
                </c:pt>
                <c:pt idx="3094">
                  <c:v>1341.86</c:v>
                </c:pt>
                <c:pt idx="3095">
                  <c:v>1341.8799999999999</c:v>
                </c:pt>
                <c:pt idx="3096">
                  <c:v>1341.9</c:v>
                </c:pt>
                <c:pt idx="3097">
                  <c:v>1341.92</c:v>
                </c:pt>
                <c:pt idx="3098">
                  <c:v>1341.94</c:v>
                </c:pt>
                <c:pt idx="3099">
                  <c:v>1341.96</c:v>
                </c:pt>
                <c:pt idx="3100">
                  <c:v>1341.98</c:v>
                </c:pt>
                <c:pt idx="3101">
                  <c:v>1342</c:v>
                </c:pt>
                <c:pt idx="3102">
                  <c:v>1342.02</c:v>
                </c:pt>
                <c:pt idx="3103">
                  <c:v>1342.04</c:v>
                </c:pt>
                <c:pt idx="3104">
                  <c:v>1342.06</c:v>
                </c:pt>
                <c:pt idx="3105">
                  <c:v>1342.08</c:v>
                </c:pt>
                <c:pt idx="3106">
                  <c:v>1342.1</c:v>
                </c:pt>
                <c:pt idx="3107">
                  <c:v>1342.12</c:v>
                </c:pt>
                <c:pt idx="3108">
                  <c:v>1342.1399999999999</c:v>
                </c:pt>
                <c:pt idx="3109">
                  <c:v>1342.1599999999999</c:v>
                </c:pt>
                <c:pt idx="3110">
                  <c:v>1342.1799999999998</c:v>
                </c:pt>
                <c:pt idx="3111">
                  <c:v>1342.2</c:v>
                </c:pt>
                <c:pt idx="3112">
                  <c:v>1342.22</c:v>
                </c:pt>
                <c:pt idx="3113">
                  <c:v>1342.24</c:v>
                </c:pt>
                <c:pt idx="3114">
                  <c:v>1342.26</c:v>
                </c:pt>
                <c:pt idx="3115">
                  <c:v>1342.28</c:v>
                </c:pt>
                <c:pt idx="3116">
                  <c:v>1342.3</c:v>
                </c:pt>
                <c:pt idx="3117">
                  <c:v>1342.32</c:v>
                </c:pt>
                <c:pt idx="3118">
                  <c:v>1342.34</c:v>
                </c:pt>
                <c:pt idx="3119">
                  <c:v>1342.36</c:v>
                </c:pt>
                <c:pt idx="3120">
                  <c:v>1342.3799999999999</c:v>
                </c:pt>
                <c:pt idx="3121">
                  <c:v>1342.4</c:v>
                </c:pt>
                <c:pt idx="3122">
                  <c:v>1342.42</c:v>
                </c:pt>
                <c:pt idx="3123">
                  <c:v>1342.44</c:v>
                </c:pt>
                <c:pt idx="3124">
                  <c:v>1342.46</c:v>
                </c:pt>
                <c:pt idx="3125">
                  <c:v>1342.48</c:v>
                </c:pt>
                <c:pt idx="3126">
                  <c:v>1342.5</c:v>
                </c:pt>
                <c:pt idx="3127">
                  <c:v>1342.52</c:v>
                </c:pt>
                <c:pt idx="3128">
                  <c:v>1342.54</c:v>
                </c:pt>
                <c:pt idx="3129">
                  <c:v>1342.56</c:v>
                </c:pt>
                <c:pt idx="3130">
                  <c:v>1342.58</c:v>
                </c:pt>
                <c:pt idx="3131">
                  <c:v>1342.6</c:v>
                </c:pt>
                <c:pt idx="3132">
                  <c:v>1342.62</c:v>
                </c:pt>
                <c:pt idx="3133">
                  <c:v>1342.6399999999999</c:v>
                </c:pt>
                <c:pt idx="3134">
                  <c:v>1342.6599999999999</c:v>
                </c:pt>
                <c:pt idx="3135">
                  <c:v>1342.6799999999998</c:v>
                </c:pt>
                <c:pt idx="3136">
                  <c:v>1342.7</c:v>
                </c:pt>
                <c:pt idx="3137">
                  <c:v>1342.72</c:v>
                </c:pt>
                <c:pt idx="3138">
                  <c:v>1342.74</c:v>
                </c:pt>
                <c:pt idx="3139">
                  <c:v>1342.76</c:v>
                </c:pt>
                <c:pt idx="3140">
                  <c:v>1342.78</c:v>
                </c:pt>
                <c:pt idx="3141">
                  <c:v>1342.8</c:v>
                </c:pt>
                <c:pt idx="3142">
                  <c:v>1342.82</c:v>
                </c:pt>
                <c:pt idx="3143">
                  <c:v>1342.84</c:v>
                </c:pt>
                <c:pt idx="3144">
                  <c:v>1342.86</c:v>
                </c:pt>
                <c:pt idx="3145">
                  <c:v>1342.8799999999999</c:v>
                </c:pt>
                <c:pt idx="3146">
                  <c:v>1342.9</c:v>
                </c:pt>
                <c:pt idx="3147">
                  <c:v>1342.92</c:v>
                </c:pt>
                <c:pt idx="3148">
                  <c:v>1342.94</c:v>
                </c:pt>
                <c:pt idx="3149">
                  <c:v>1342.96</c:v>
                </c:pt>
                <c:pt idx="3150">
                  <c:v>1342.98</c:v>
                </c:pt>
                <c:pt idx="3151">
                  <c:v>1343</c:v>
                </c:pt>
                <c:pt idx="3152">
                  <c:v>1343.02</c:v>
                </c:pt>
                <c:pt idx="3153">
                  <c:v>1343.04</c:v>
                </c:pt>
                <c:pt idx="3154">
                  <c:v>1343.06</c:v>
                </c:pt>
                <c:pt idx="3155">
                  <c:v>1343.08</c:v>
                </c:pt>
                <c:pt idx="3156">
                  <c:v>1343.1</c:v>
                </c:pt>
                <c:pt idx="3157">
                  <c:v>1343.12</c:v>
                </c:pt>
                <c:pt idx="3158">
                  <c:v>1343.1399999999999</c:v>
                </c:pt>
                <c:pt idx="3159">
                  <c:v>1343.1599999999999</c:v>
                </c:pt>
                <c:pt idx="3160">
                  <c:v>1343.1799999999998</c:v>
                </c:pt>
                <c:pt idx="3161">
                  <c:v>1343.2</c:v>
                </c:pt>
                <c:pt idx="3162">
                  <c:v>1343.22</c:v>
                </c:pt>
                <c:pt idx="3163">
                  <c:v>1343.24</c:v>
                </c:pt>
                <c:pt idx="3164">
                  <c:v>1343.26</c:v>
                </c:pt>
                <c:pt idx="3165">
                  <c:v>1343.28</c:v>
                </c:pt>
                <c:pt idx="3166">
                  <c:v>1343.3</c:v>
                </c:pt>
                <c:pt idx="3167">
                  <c:v>1343.32</c:v>
                </c:pt>
                <c:pt idx="3168">
                  <c:v>1343.34</c:v>
                </c:pt>
                <c:pt idx="3169">
                  <c:v>1343.36</c:v>
                </c:pt>
                <c:pt idx="3170">
                  <c:v>1343.3799999999999</c:v>
                </c:pt>
                <c:pt idx="3171">
                  <c:v>1343.4</c:v>
                </c:pt>
                <c:pt idx="3172">
                  <c:v>1343.42</c:v>
                </c:pt>
                <c:pt idx="3173">
                  <c:v>1343.44</c:v>
                </c:pt>
                <c:pt idx="3174">
                  <c:v>1343.46</c:v>
                </c:pt>
                <c:pt idx="3175">
                  <c:v>1343.48</c:v>
                </c:pt>
                <c:pt idx="3176">
                  <c:v>1343.5</c:v>
                </c:pt>
                <c:pt idx="3177">
                  <c:v>1343.52</c:v>
                </c:pt>
                <c:pt idx="3178">
                  <c:v>1343.54</c:v>
                </c:pt>
                <c:pt idx="3179">
                  <c:v>1343.56</c:v>
                </c:pt>
                <c:pt idx="3180">
                  <c:v>1343.58</c:v>
                </c:pt>
                <c:pt idx="3181">
                  <c:v>1343.6</c:v>
                </c:pt>
                <c:pt idx="3182">
                  <c:v>1343.62</c:v>
                </c:pt>
                <c:pt idx="3183">
                  <c:v>1343.6399999999999</c:v>
                </c:pt>
                <c:pt idx="3184">
                  <c:v>1343.6599999999999</c:v>
                </c:pt>
                <c:pt idx="3185">
                  <c:v>1343.6799999999998</c:v>
                </c:pt>
                <c:pt idx="3186">
                  <c:v>1343.7</c:v>
                </c:pt>
                <c:pt idx="3187">
                  <c:v>1343.72</c:v>
                </c:pt>
                <c:pt idx="3188">
                  <c:v>1343.74</c:v>
                </c:pt>
                <c:pt idx="3189">
                  <c:v>1343.76</c:v>
                </c:pt>
                <c:pt idx="3190">
                  <c:v>1343.78</c:v>
                </c:pt>
                <c:pt idx="3191">
                  <c:v>1343.8</c:v>
                </c:pt>
                <c:pt idx="3192">
                  <c:v>1343.82</c:v>
                </c:pt>
                <c:pt idx="3193">
                  <c:v>1343.84</c:v>
                </c:pt>
                <c:pt idx="3194">
                  <c:v>1343.86</c:v>
                </c:pt>
                <c:pt idx="3195">
                  <c:v>1343.8799999999999</c:v>
                </c:pt>
                <c:pt idx="3196">
                  <c:v>1343.9</c:v>
                </c:pt>
                <c:pt idx="3197">
                  <c:v>1343.92</c:v>
                </c:pt>
                <c:pt idx="3198">
                  <c:v>1343.94</c:v>
                </c:pt>
                <c:pt idx="3199">
                  <c:v>1343.96</c:v>
                </c:pt>
                <c:pt idx="3200">
                  <c:v>1343.98</c:v>
                </c:pt>
                <c:pt idx="3201">
                  <c:v>1344</c:v>
                </c:pt>
                <c:pt idx="3202">
                  <c:v>1344.02</c:v>
                </c:pt>
                <c:pt idx="3203">
                  <c:v>1344.04</c:v>
                </c:pt>
                <c:pt idx="3204">
                  <c:v>1344.06</c:v>
                </c:pt>
                <c:pt idx="3205">
                  <c:v>1344.08</c:v>
                </c:pt>
                <c:pt idx="3206">
                  <c:v>1344.1</c:v>
                </c:pt>
                <c:pt idx="3207">
                  <c:v>1344.12</c:v>
                </c:pt>
                <c:pt idx="3208">
                  <c:v>1344.1399999999999</c:v>
                </c:pt>
                <c:pt idx="3209">
                  <c:v>1344.1599999999999</c:v>
                </c:pt>
                <c:pt idx="3210">
                  <c:v>1344.1799999999998</c:v>
                </c:pt>
                <c:pt idx="3211">
                  <c:v>1344.2</c:v>
                </c:pt>
                <c:pt idx="3212">
                  <c:v>1344.22</c:v>
                </c:pt>
                <c:pt idx="3213">
                  <c:v>1344.24</c:v>
                </c:pt>
                <c:pt idx="3214">
                  <c:v>1344.26</c:v>
                </c:pt>
                <c:pt idx="3215">
                  <c:v>1344.28</c:v>
                </c:pt>
                <c:pt idx="3216">
                  <c:v>1344.3</c:v>
                </c:pt>
                <c:pt idx="3217">
                  <c:v>1344.32</c:v>
                </c:pt>
                <c:pt idx="3218">
                  <c:v>1344.34</c:v>
                </c:pt>
                <c:pt idx="3219">
                  <c:v>1344.36</c:v>
                </c:pt>
                <c:pt idx="3220">
                  <c:v>1344.3799999999999</c:v>
                </c:pt>
                <c:pt idx="3221">
                  <c:v>1344.4</c:v>
                </c:pt>
                <c:pt idx="3222">
                  <c:v>1344.42</c:v>
                </c:pt>
                <c:pt idx="3223">
                  <c:v>1344.44</c:v>
                </c:pt>
                <c:pt idx="3224">
                  <c:v>1344.46</c:v>
                </c:pt>
                <c:pt idx="3225">
                  <c:v>1344.48</c:v>
                </c:pt>
                <c:pt idx="3226">
                  <c:v>1344.5</c:v>
                </c:pt>
                <c:pt idx="3227">
                  <c:v>1344.52</c:v>
                </c:pt>
                <c:pt idx="3228">
                  <c:v>1344.54</c:v>
                </c:pt>
                <c:pt idx="3229">
                  <c:v>1344.56</c:v>
                </c:pt>
                <c:pt idx="3230">
                  <c:v>1344.58</c:v>
                </c:pt>
                <c:pt idx="3231">
                  <c:v>1344.6</c:v>
                </c:pt>
                <c:pt idx="3232">
                  <c:v>1344.62</c:v>
                </c:pt>
                <c:pt idx="3233">
                  <c:v>1344.6399999999999</c:v>
                </c:pt>
                <c:pt idx="3234">
                  <c:v>1344.6599999999999</c:v>
                </c:pt>
                <c:pt idx="3235">
                  <c:v>1344.6799999999998</c:v>
                </c:pt>
                <c:pt idx="3236">
                  <c:v>1344.7</c:v>
                </c:pt>
                <c:pt idx="3237">
                  <c:v>1344.72</c:v>
                </c:pt>
                <c:pt idx="3238">
                  <c:v>1344.74</c:v>
                </c:pt>
                <c:pt idx="3239">
                  <c:v>1344.76</c:v>
                </c:pt>
                <c:pt idx="3240">
                  <c:v>1344.78</c:v>
                </c:pt>
                <c:pt idx="3241">
                  <c:v>1344.8</c:v>
                </c:pt>
                <c:pt idx="3242">
                  <c:v>1344.82</c:v>
                </c:pt>
                <c:pt idx="3243">
                  <c:v>1344.84</c:v>
                </c:pt>
                <c:pt idx="3244">
                  <c:v>1344.86</c:v>
                </c:pt>
                <c:pt idx="3245">
                  <c:v>1344.8799999999999</c:v>
                </c:pt>
                <c:pt idx="3246">
                  <c:v>1344.9</c:v>
                </c:pt>
                <c:pt idx="3247">
                  <c:v>1344.92</c:v>
                </c:pt>
                <c:pt idx="3248">
                  <c:v>1344.94</c:v>
                </c:pt>
                <c:pt idx="3249">
                  <c:v>1344.96</c:v>
                </c:pt>
                <c:pt idx="3250">
                  <c:v>1344.98</c:v>
                </c:pt>
                <c:pt idx="3251">
                  <c:v>1345</c:v>
                </c:pt>
                <c:pt idx="3252">
                  <c:v>1345.02</c:v>
                </c:pt>
                <c:pt idx="3253">
                  <c:v>1345.04</c:v>
                </c:pt>
                <c:pt idx="3254">
                  <c:v>1345.06</c:v>
                </c:pt>
                <c:pt idx="3255">
                  <c:v>1345.08</c:v>
                </c:pt>
                <c:pt idx="3256">
                  <c:v>1345.1</c:v>
                </c:pt>
                <c:pt idx="3257">
                  <c:v>1345.12</c:v>
                </c:pt>
                <c:pt idx="3258">
                  <c:v>1345.1399999999999</c:v>
                </c:pt>
                <c:pt idx="3259">
                  <c:v>1345.1599999999999</c:v>
                </c:pt>
                <c:pt idx="3260">
                  <c:v>1345.1799999999998</c:v>
                </c:pt>
                <c:pt idx="3261">
                  <c:v>1345.2</c:v>
                </c:pt>
                <c:pt idx="3262">
                  <c:v>1345.22</c:v>
                </c:pt>
                <c:pt idx="3263">
                  <c:v>1345.24</c:v>
                </c:pt>
                <c:pt idx="3264">
                  <c:v>1345.26</c:v>
                </c:pt>
                <c:pt idx="3265">
                  <c:v>1345.28</c:v>
                </c:pt>
                <c:pt idx="3266">
                  <c:v>1345.3</c:v>
                </c:pt>
                <c:pt idx="3267">
                  <c:v>1345.32</c:v>
                </c:pt>
                <c:pt idx="3268">
                  <c:v>1345.34</c:v>
                </c:pt>
                <c:pt idx="3269">
                  <c:v>1345.36</c:v>
                </c:pt>
                <c:pt idx="3270">
                  <c:v>1345.3799999999999</c:v>
                </c:pt>
                <c:pt idx="3271">
                  <c:v>1345.4</c:v>
                </c:pt>
                <c:pt idx="3272">
                  <c:v>1345.42</c:v>
                </c:pt>
                <c:pt idx="3273">
                  <c:v>1345.44</c:v>
                </c:pt>
                <c:pt idx="3274">
                  <c:v>1345.46</c:v>
                </c:pt>
                <c:pt idx="3275">
                  <c:v>1345.48</c:v>
                </c:pt>
                <c:pt idx="3276">
                  <c:v>1345.5</c:v>
                </c:pt>
                <c:pt idx="3277">
                  <c:v>1345.52</c:v>
                </c:pt>
                <c:pt idx="3278">
                  <c:v>1345.54</c:v>
                </c:pt>
                <c:pt idx="3279">
                  <c:v>1345.56</c:v>
                </c:pt>
                <c:pt idx="3280">
                  <c:v>1345.58</c:v>
                </c:pt>
                <c:pt idx="3281">
                  <c:v>1345.6</c:v>
                </c:pt>
                <c:pt idx="3282">
                  <c:v>1345.62</c:v>
                </c:pt>
                <c:pt idx="3283">
                  <c:v>1345.6399999999999</c:v>
                </c:pt>
                <c:pt idx="3284">
                  <c:v>1345.6599999999999</c:v>
                </c:pt>
                <c:pt idx="3285">
                  <c:v>1345.6799999999998</c:v>
                </c:pt>
                <c:pt idx="3286">
                  <c:v>1345.7</c:v>
                </c:pt>
                <c:pt idx="3287">
                  <c:v>1345.72</c:v>
                </c:pt>
                <c:pt idx="3288">
                  <c:v>1345.74</c:v>
                </c:pt>
                <c:pt idx="3289">
                  <c:v>1345.76</c:v>
                </c:pt>
                <c:pt idx="3290">
                  <c:v>1345.78</c:v>
                </c:pt>
                <c:pt idx="3291">
                  <c:v>1345.8</c:v>
                </c:pt>
                <c:pt idx="3292">
                  <c:v>1345.82</c:v>
                </c:pt>
                <c:pt idx="3293">
                  <c:v>1345.84</c:v>
                </c:pt>
                <c:pt idx="3294">
                  <c:v>1345.86</c:v>
                </c:pt>
                <c:pt idx="3295">
                  <c:v>1345.8799999999999</c:v>
                </c:pt>
                <c:pt idx="3296">
                  <c:v>1345.9</c:v>
                </c:pt>
                <c:pt idx="3297">
                  <c:v>1345.92</c:v>
                </c:pt>
                <c:pt idx="3298">
                  <c:v>1345.94</c:v>
                </c:pt>
                <c:pt idx="3299">
                  <c:v>1345.96</c:v>
                </c:pt>
                <c:pt idx="3300">
                  <c:v>1345.98</c:v>
                </c:pt>
                <c:pt idx="3301">
                  <c:v>1346</c:v>
                </c:pt>
                <c:pt idx="3302">
                  <c:v>1346.02</c:v>
                </c:pt>
                <c:pt idx="3303">
                  <c:v>1346.04</c:v>
                </c:pt>
                <c:pt idx="3304">
                  <c:v>1346.06</c:v>
                </c:pt>
                <c:pt idx="3305">
                  <c:v>1346.08</c:v>
                </c:pt>
                <c:pt idx="3306">
                  <c:v>1346.1</c:v>
                </c:pt>
                <c:pt idx="3307">
                  <c:v>1346.12</c:v>
                </c:pt>
                <c:pt idx="3308">
                  <c:v>1346.1399999999999</c:v>
                </c:pt>
                <c:pt idx="3309">
                  <c:v>1346.1599999999999</c:v>
                </c:pt>
                <c:pt idx="3310">
                  <c:v>1346.1799999999998</c:v>
                </c:pt>
                <c:pt idx="3311">
                  <c:v>1346.2</c:v>
                </c:pt>
                <c:pt idx="3312">
                  <c:v>1346.22</c:v>
                </c:pt>
                <c:pt idx="3313">
                  <c:v>1346.24</c:v>
                </c:pt>
                <c:pt idx="3314">
                  <c:v>1346.26</c:v>
                </c:pt>
                <c:pt idx="3315">
                  <c:v>1346.28</c:v>
                </c:pt>
                <c:pt idx="3316">
                  <c:v>1346.3</c:v>
                </c:pt>
                <c:pt idx="3317">
                  <c:v>1346.32</c:v>
                </c:pt>
                <c:pt idx="3318">
                  <c:v>1346.34</c:v>
                </c:pt>
                <c:pt idx="3319">
                  <c:v>1346.36</c:v>
                </c:pt>
                <c:pt idx="3320">
                  <c:v>1346.3799999999999</c:v>
                </c:pt>
                <c:pt idx="3321">
                  <c:v>1346.4</c:v>
                </c:pt>
                <c:pt idx="3322">
                  <c:v>1346.42</c:v>
                </c:pt>
                <c:pt idx="3323">
                  <c:v>1346.44</c:v>
                </c:pt>
                <c:pt idx="3324">
                  <c:v>1346.46</c:v>
                </c:pt>
                <c:pt idx="3325">
                  <c:v>1346.48</c:v>
                </c:pt>
                <c:pt idx="3326">
                  <c:v>1346.5</c:v>
                </c:pt>
                <c:pt idx="3327">
                  <c:v>1346.52</c:v>
                </c:pt>
                <c:pt idx="3328">
                  <c:v>1346.54</c:v>
                </c:pt>
                <c:pt idx="3329">
                  <c:v>1346.56</c:v>
                </c:pt>
                <c:pt idx="3330">
                  <c:v>1346.58</c:v>
                </c:pt>
                <c:pt idx="3331">
                  <c:v>1346.6</c:v>
                </c:pt>
                <c:pt idx="3332">
                  <c:v>1346.62</c:v>
                </c:pt>
                <c:pt idx="3333">
                  <c:v>1346.6399999999999</c:v>
                </c:pt>
                <c:pt idx="3334">
                  <c:v>1346.6599999999999</c:v>
                </c:pt>
                <c:pt idx="3335">
                  <c:v>1346.6799999999998</c:v>
                </c:pt>
                <c:pt idx="3336">
                  <c:v>1346.7</c:v>
                </c:pt>
                <c:pt idx="3337">
                  <c:v>1346.72</c:v>
                </c:pt>
                <c:pt idx="3338">
                  <c:v>1346.74</c:v>
                </c:pt>
                <c:pt idx="3339">
                  <c:v>1346.76</c:v>
                </c:pt>
                <c:pt idx="3340">
                  <c:v>1346.78</c:v>
                </c:pt>
                <c:pt idx="3341">
                  <c:v>1346.8</c:v>
                </c:pt>
                <c:pt idx="3342">
                  <c:v>1346.82</c:v>
                </c:pt>
                <c:pt idx="3343">
                  <c:v>1346.84</c:v>
                </c:pt>
                <c:pt idx="3344">
                  <c:v>1346.86</c:v>
                </c:pt>
                <c:pt idx="3345">
                  <c:v>1346.8799999999999</c:v>
                </c:pt>
                <c:pt idx="3346">
                  <c:v>1346.9</c:v>
                </c:pt>
                <c:pt idx="3347">
                  <c:v>1346.92</c:v>
                </c:pt>
                <c:pt idx="3348">
                  <c:v>1346.94</c:v>
                </c:pt>
                <c:pt idx="3349">
                  <c:v>1346.96</c:v>
                </c:pt>
                <c:pt idx="3350">
                  <c:v>1346.98</c:v>
                </c:pt>
                <c:pt idx="3351">
                  <c:v>1347</c:v>
                </c:pt>
                <c:pt idx="3352">
                  <c:v>1347.02</c:v>
                </c:pt>
                <c:pt idx="3353">
                  <c:v>1347.04</c:v>
                </c:pt>
                <c:pt idx="3354">
                  <c:v>1347.06</c:v>
                </c:pt>
                <c:pt idx="3355">
                  <c:v>1347.08</c:v>
                </c:pt>
                <c:pt idx="3356">
                  <c:v>1347.1</c:v>
                </c:pt>
                <c:pt idx="3357">
                  <c:v>1347.12</c:v>
                </c:pt>
                <c:pt idx="3358">
                  <c:v>1347.1399999999999</c:v>
                </c:pt>
                <c:pt idx="3359">
                  <c:v>1347.1599999999999</c:v>
                </c:pt>
                <c:pt idx="3360">
                  <c:v>1347.1799999999998</c:v>
                </c:pt>
                <c:pt idx="3361">
                  <c:v>1347.2</c:v>
                </c:pt>
                <c:pt idx="3362">
                  <c:v>1347.22</c:v>
                </c:pt>
                <c:pt idx="3363">
                  <c:v>1347.24</c:v>
                </c:pt>
                <c:pt idx="3364">
                  <c:v>1347.26</c:v>
                </c:pt>
                <c:pt idx="3365">
                  <c:v>1347.28</c:v>
                </c:pt>
                <c:pt idx="3366">
                  <c:v>1347.3</c:v>
                </c:pt>
                <c:pt idx="3367">
                  <c:v>1347.32</c:v>
                </c:pt>
                <c:pt idx="3368">
                  <c:v>1347.34</c:v>
                </c:pt>
                <c:pt idx="3369">
                  <c:v>1347.36</c:v>
                </c:pt>
                <c:pt idx="3370">
                  <c:v>1347.3799999999999</c:v>
                </c:pt>
                <c:pt idx="3371">
                  <c:v>1347.4</c:v>
                </c:pt>
                <c:pt idx="3372">
                  <c:v>1347.42</c:v>
                </c:pt>
                <c:pt idx="3373">
                  <c:v>1347.44</c:v>
                </c:pt>
                <c:pt idx="3374">
                  <c:v>1347.46</c:v>
                </c:pt>
                <c:pt idx="3375">
                  <c:v>1347.48</c:v>
                </c:pt>
                <c:pt idx="3376">
                  <c:v>1347.5</c:v>
                </c:pt>
                <c:pt idx="3377">
                  <c:v>1347.52</c:v>
                </c:pt>
                <c:pt idx="3378">
                  <c:v>1347.54</c:v>
                </c:pt>
                <c:pt idx="3379">
                  <c:v>1347.56</c:v>
                </c:pt>
                <c:pt idx="3380">
                  <c:v>1347.58</c:v>
                </c:pt>
                <c:pt idx="3381">
                  <c:v>1347.6</c:v>
                </c:pt>
                <c:pt idx="3382">
                  <c:v>1347.62</c:v>
                </c:pt>
                <c:pt idx="3383">
                  <c:v>1347.6399999999999</c:v>
                </c:pt>
                <c:pt idx="3384">
                  <c:v>1347.6599999999999</c:v>
                </c:pt>
                <c:pt idx="3385">
                  <c:v>1347.6799999999998</c:v>
                </c:pt>
                <c:pt idx="3386">
                  <c:v>1347.7</c:v>
                </c:pt>
                <c:pt idx="3387">
                  <c:v>1347.72</c:v>
                </c:pt>
                <c:pt idx="3388">
                  <c:v>1347.74</c:v>
                </c:pt>
                <c:pt idx="3389">
                  <c:v>1347.76</c:v>
                </c:pt>
                <c:pt idx="3390">
                  <c:v>1347.78</c:v>
                </c:pt>
                <c:pt idx="3391">
                  <c:v>1347.8</c:v>
                </c:pt>
                <c:pt idx="3392">
                  <c:v>1347.82</c:v>
                </c:pt>
                <c:pt idx="3393">
                  <c:v>1347.84</c:v>
                </c:pt>
                <c:pt idx="3394">
                  <c:v>1347.86</c:v>
                </c:pt>
                <c:pt idx="3395">
                  <c:v>1347.8799999999999</c:v>
                </c:pt>
                <c:pt idx="3396">
                  <c:v>1347.9</c:v>
                </c:pt>
                <c:pt idx="3397">
                  <c:v>1347.92</c:v>
                </c:pt>
                <c:pt idx="3398">
                  <c:v>1347.94</c:v>
                </c:pt>
                <c:pt idx="3399">
                  <c:v>1347.96</c:v>
                </c:pt>
                <c:pt idx="3400">
                  <c:v>1347.98</c:v>
                </c:pt>
                <c:pt idx="3401">
                  <c:v>1348</c:v>
                </c:pt>
                <c:pt idx="3402">
                  <c:v>1348.02</c:v>
                </c:pt>
                <c:pt idx="3403">
                  <c:v>1348.04</c:v>
                </c:pt>
                <c:pt idx="3404">
                  <c:v>1348.06</c:v>
                </c:pt>
                <c:pt idx="3405">
                  <c:v>1348.08</c:v>
                </c:pt>
                <c:pt idx="3406">
                  <c:v>1348.1</c:v>
                </c:pt>
                <c:pt idx="3407">
                  <c:v>1348.12</c:v>
                </c:pt>
                <c:pt idx="3408">
                  <c:v>1348.1399999999999</c:v>
                </c:pt>
                <c:pt idx="3409">
                  <c:v>1348.1599999999999</c:v>
                </c:pt>
                <c:pt idx="3410">
                  <c:v>1348.1799999999998</c:v>
                </c:pt>
                <c:pt idx="3411">
                  <c:v>1348.2</c:v>
                </c:pt>
                <c:pt idx="3412">
                  <c:v>1348.22</c:v>
                </c:pt>
                <c:pt idx="3413">
                  <c:v>1348.24</c:v>
                </c:pt>
                <c:pt idx="3414">
                  <c:v>1348.26</c:v>
                </c:pt>
                <c:pt idx="3415">
                  <c:v>1348.28</c:v>
                </c:pt>
                <c:pt idx="3416">
                  <c:v>1348.3</c:v>
                </c:pt>
                <c:pt idx="3417">
                  <c:v>1348.32</c:v>
                </c:pt>
                <c:pt idx="3418">
                  <c:v>1348.34</c:v>
                </c:pt>
                <c:pt idx="3419">
                  <c:v>1348.36</c:v>
                </c:pt>
                <c:pt idx="3420">
                  <c:v>1348.3799999999999</c:v>
                </c:pt>
                <c:pt idx="3421">
                  <c:v>1348.4</c:v>
                </c:pt>
                <c:pt idx="3422">
                  <c:v>1348.42</c:v>
                </c:pt>
                <c:pt idx="3423">
                  <c:v>1348.44</c:v>
                </c:pt>
                <c:pt idx="3424">
                  <c:v>1348.46</c:v>
                </c:pt>
                <c:pt idx="3425">
                  <c:v>1348.48</c:v>
                </c:pt>
                <c:pt idx="3426">
                  <c:v>1348.5</c:v>
                </c:pt>
                <c:pt idx="3427">
                  <c:v>1348.52</c:v>
                </c:pt>
                <c:pt idx="3428">
                  <c:v>1348.54</c:v>
                </c:pt>
                <c:pt idx="3429">
                  <c:v>1348.56</c:v>
                </c:pt>
                <c:pt idx="3430">
                  <c:v>1348.58</c:v>
                </c:pt>
                <c:pt idx="3431">
                  <c:v>1348.6</c:v>
                </c:pt>
                <c:pt idx="3432">
                  <c:v>1348.62</c:v>
                </c:pt>
                <c:pt idx="3433">
                  <c:v>1348.6399999999999</c:v>
                </c:pt>
                <c:pt idx="3434">
                  <c:v>1348.6599999999999</c:v>
                </c:pt>
                <c:pt idx="3435">
                  <c:v>1348.6799999999998</c:v>
                </c:pt>
                <c:pt idx="3436">
                  <c:v>1348.7</c:v>
                </c:pt>
                <c:pt idx="3437">
                  <c:v>1348.72</c:v>
                </c:pt>
                <c:pt idx="3438">
                  <c:v>1348.74</c:v>
                </c:pt>
                <c:pt idx="3439">
                  <c:v>1348.76</c:v>
                </c:pt>
                <c:pt idx="3440">
                  <c:v>1348.78</c:v>
                </c:pt>
                <c:pt idx="3441">
                  <c:v>1348.8</c:v>
                </c:pt>
                <c:pt idx="3442">
                  <c:v>1348.82</c:v>
                </c:pt>
                <c:pt idx="3443">
                  <c:v>1348.84</c:v>
                </c:pt>
                <c:pt idx="3444">
                  <c:v>1348.86</c:v>
                </c:pt>
                <c:pt idx="3445">
                  <c:v>1348.8799999999999</c:v>
                </c:pt>
                <c:pt idx="3446">
                  <c:v>1348.9</c:v>
                </c:pt>
                <c:pt idx="3447">
                  <c:v>1348.92</c:v>
                </c:pt>
                <c:pt idx="3448">
                  <c:v>1348.94</c:v>
                </c:pt>
                <c:pt idx="3449">
                  <c:v>1348.96</c:v>
                </c:pt>
                <c:pt idx="3450">
                  <c:v>1348.98</c:v>
                </c:pt>
                <c:pt idx="3451">
                  <c:v>1349</c:v>
                </c:pt>
                <c:pt idx="3452">
                  <c:v>1349.02</c:v>
                </c:pt>
                <c:pt idx="3453">
                  <c:v>1349.04</c:v>
                </c:pt>
                <c:pt idx="3454">
                  <c:v>1349.06</c:v>
                </c:pt>
                <c:pt idx="3455">
                  <c:v>1349.08</c:v>
                </c:pt>
                <c:pt idx="3456">
                  <c:v>1349.1</c:v>
                </c:pt>
                <c:pt idx="3457">
                  <c:v>1349.12</c:v>
                </c:pt>
                <c:pt idx="3458">
                  <c:v>1349.1399999999999</c:v>
                </c:pt>
                <c:pt idx="3459">
                  <c:v>1349.1599999999999</c:v>
                </c:pt>
                <c:pt idx="3460">
                  <c:v>1349.1799999999998</c:v>
                </c:pt>
                <c:pt idx="3461">
                  <c:v>1349.2</c:v>
                </c:pt>
                <c:pt idx="3462">
                  <c:v>1349.22</c:v>
                </c:pt>
                <c:pt idx="3463">
                  <c:v>1349.24</c:v>
                </c:pt>
                <c:pt idx="3464">
                  <c:v>1349.26</c:v>
                </c:pt>
                <c:pt idx="3465">
                  <c:v>1349.28</c:v>
                </c:pt>
                <c:pt idx="3466">
                  <c:v>1349.3</c:v>
                </c:pt>
                <c:pt idx="3467">
                  <c:v>1349.32</c:v>
                </c:pt>
                <c:pt idx="3468">
                  <c:v>1349.34</c:v>
                </c:pt>
                <c:pt idx="3469">
                  <c:v>1349.36</c:v>
                </c:pt>
                <c:pt idx="3470">
                  <c:v>1349.3799999999999</c:v>
                </c:pt>
                <c:pt idx="3471">
                  <c:v>1349.4</c:v>
                </c:pt>
                <c:pt idx="3472">
                  <c:v>1349.42</c:v>
                </c:pt>
                <c:pt idx="3473">
                  <c:v>1349.44</c:v>
                </c:pt>
                <c:pt idx="3474">
                  <c:v>1349.46</c:v>
                </c:pt>
                <c:pt idx="3475">
                  <c:v>1349.48</c:v>
                </c:pt>
                <c:pt idx="3476">
                  <c:v>1349.5</c:v>
                </c:pt>
                <c:pt idx="3477">
                  <c:v>1349.52</c:v>
                </c:pt>
                <c:pt idx="3478">
                  <c:v>1349.54</c:v>
                </c:pt>
                <c:pt idx="3479">
                  <c:v>1349.56</c:v>
                </c:pt>
                <c:pt idx="3480">
                  <c:v>1349.58</c:v>
                </c:pt>
                <c:pt idx="3481">
                  <c:v>1349.6</c:v>
                </c:pt>
                <c:pt idx="3482">
                  <c:v>1349.62</c:v>
                </c:pt>
                <c:pt idx="3483">
                  <c:v>1349.6399999999999</c:v>
                </c:pt>
                <c:pt idx="3484">
                  <c:v>1349.6599999999999</c:v>
                </c:pt>
                <c:pt idx="3485">
                  <c:v>1349.6799999999998</c:v>
                </c:pt>
                <c:pt idx="3486">
                  <c:v>1349.7</c:v>
                </c:pt>
                <c:pt idx="3487">
                  <c:v>1349.72</c:v>
                </c:pt>
                <c:pt idx="3488">
                  <c:v>1349.74</c:v>
                </c:pt>
                <c:pt idx="3489">
                  <c:v>1349.76</c:v>
                </c:pt>
                <c:pt idx="3490">
                  <c:v>1349.78</c:v>
                </c:pt>
                <c:pt idx="3491">
                  <c:v>1349.8</c:v>
                </c:pt>
                <c:pt idx="3492">
                  <c:v>1349.82</c:v>
                </c:pt>
                <c:pt idx="3493">
                  <c:v>1349.84</c:v>
                </c:pt>
                <c:pt idx="3494">
                  <c:v>1349.86</c:v>
                </c:pt>
                <c:pt idx="3495">
                  <c:v>1349.8799999999999</c:v>
                </c:pt>
                <c:pt idx="3496">
                  <c:v>1349.9</c:v>
                </c:pt>
                <c:pt idx="3497">
                  <c:v>1349.92</c:v>
                </c:pt>
                <c:pt idx="3498">
                  <c:v>1349.94</c:v>
                </c:pt>
                <c:pt idx="3499">
                  <c:v>1349.96</c:v>
                </c:pt>
                <c:pt idx="3500">
                  <c:v>1349.98</c:v>
                </c:pt>
                <c:pt idx="3501">
                  <c:v>1350</c:v>
                </c:pt>
                <c:pt idx="3502">
                  <c:v>1350.02</c:v>
                </c:pt>
                <c:pt idx="3503">
                  <c:v>1350.04</c:v>
                </c:pt>
                <c:pt idx="3504">
                  <c:v>1350.06</c:v>
                </c:pt>
                <c:pt idx="3505">
                  <c:v>1350.08</c:v>
                </c:pt>
                <c:pt idx="3506">
                  <c:v>1350.1</c:v>
                </c:pt>
                <c:pt idx="3507">
                  <c:v>1350.12</c:v>
                </c:pt>
                <c:pt idx="3508">
                  <c:v>1350.1399999999999</c:v>
                </c:pt>
                <c:pt idx="3509">
                  <c:v>1350.1599999999999</c:v>
                </c:pt>
                <c:pt idx="3510">
                  <c:v>1350.1799999999998</c:v>
                </c:pt>
                <c:pt idx="3511">
                  <c:v>1350.2</c:v>
                </c:pt>
                <c:pt idx="3512">
                  <c:v>1350.22</c:v>
                </c:pt>
                <c:pt idx="3513">
                  <c:v>1350.24</c:v>
                </c:pt>
                <c:pt idx="3514">
                  <c:v>1350.26</c:v>
                </c:pt>
                <c:pt idx="3515">
                  <c:v>1350.28</c:v>
                </c:pt>
                <c:pt idx="3516">
                  <c:v>1350.3</c:v>
                </c:pt>
                <c:pt idx="3517">
                  <c:v>1350.32</c:v>
                </c:pt>
                <c:pt idx="3518">
                  <c:v>1350.34</c:v>
                </c:pt>
                <c:pt idx="3519">
                  <c:v>1350.36</c:v>
                </c:pt>
                <c:pt idx="3520">
                  <c:v>1350.3799999999999</c:v>
                </c:pt>
                <c:pt idx="3521">
                  <c:v>1350.4</c:v>
                </c:pt>
                <c:pt idx="3522">
                  <c:v>1350.42</c:v>
                </c:pt>
                <c:pt idx="3523">
                  <c:v>1350.44</c:v>
                </c:pt>
                <c:pt idx="3524">
                  <c:v>1350.46</c:v>
                </c:pt>
                <c:pt idx="3525">
                  <c:v>1350.48</c:v>
                </c:pt>
                <c:pt idx="3526">
                  <c:v>1350.5</c:v>
                </c:pt>
                <c:pt idx="3527">
                  <c:v>1350.52</c:v>
                </c:pt>
                <c:pt idx="3528">
                  <c:v>1350.54</c:v>
                </c:pt>
                <c:pt idx="3529">
                  <c:v>1350.56</c:v>
                </c:pt>
                <c:pt idx="3530">
                  <c:v>1350.58</c:v>
                </c:pt>
                <c:pt idx="3531">
                  <c:v>1350.6</c:v>
                </c:pt>
                <c:pt idx="3532">
                  <c:v>1350.62</c:v>
                </c:pt>
                <c:pt idx="3533">
                  <c:v>1350.6399999999999</c:v>
                </c:pt>
                <c:pt idx="3534">
                  <c:v>1350.6599999999999</c:v>
                </c:pt>
                <c:pt idx="3535">
                  <c:v>1350.6799999999998</c:v>
                </c:pt>
                <c:pt idx="3536">
                  <c:v>1350.7</c:v>
                </c:pt>
                <c:pt idx="3537">
                  <c:v>1350.72</c:v>
                </c:pt>
                <c:pt idx="3538">
                  <c:v>1350.74</c:v>
                </c:pt>
                <c:pt idx="3539">
                  <c:v>1350.76</c:v>
                </c:pt>
                <c:pt idx="3540">
                  <c:v>1350.78</c:v>
                </c:pt>
                <c:pt idx="3541">
                  <c:v>1350.8</c:v>
                </c:pt>
                <c:pt idx="3542">
                  <c:v>1350.82</c:v>
                </c:pt>
                <c:pt idx="3543">
                  <c:v>1350.84</c:v>
                </c:pt>
                <c:pt idx="3544">
                  <c:v>1350.86</c:v>
                </c:pt>
                <c:pt idx="3545">
                  <c:v>1350.8799999999999</c:v>
                </c:pt>
                <c:pt idx="3546">
                  <c:v>1350.9</c:v>
                </c:pt>
                <c:pt idx="3547">
                  <c:v>1350.92</c:v>
                </c:pt>
                <c:pt idx="3548">
                  <c:v>1350.94</c:v>
                </c:pt>
                <c:pt idx="3549">
                  <c:v>1350.96</c:v>
                </c:pt>
                <c:pt idx="3550">
                  <c:v>1350.98</c:v>
                </c:pt>
                <c:pt idx="3551">
                  <c:v>1351</c:v>
                </c:pt>
                <c:pt idx="3552">
                  <c:v>1351.02</c:v>
                </c:pt>
                <c:pt idx="3553">
                  <c:v>1351.04</c:v>
                </c:pt>
                <c:pt idx="3554">
                  <c:v>1351.06</c:v>
                </c:pt>
                <c:pt idx="3555">
                  <c:v>1351.08</c:v>
                </c:pt>
                <c:pt idx="3556">
                  <c:v>1351.1</c:v>
                </c:pt>
                <c:pt idx="3557">
                  <c:v>1351.12</c:v>
                </c:pt>
                <c:pt idx="3558">
                  <c:v>1351.1399999999999</c:v>
                </c:pt>
                <c:pt idx="3559">
                  <c:v>1351.1599999999999</c:v>
                </c:pt>
                <c:pt idx="3560">
                  <c:v>1351.1799999999998</c:v>
                </c:pt>
                <c:pt idx="3561">
                  <c:v>1351.2</c:v>
                </c:pt>
                <c:pt idx="3562">
                  <c:v>1351.22</c:v>
                </c:pt>
                <c:pt idx="3563">
                  <c:v>1351.24</c:v>
                </c:pt>
                <c:pt idx="3564">
                  <c:v>1351.26</c:v>
                </c:pt>
                <c:pt idx="3565">
                  <c:v>1351.28</c:v>
                </c:pt>
                <c:pt idx="3566">
                  <c:v>1351.3</c:v>
                </c:pt>
                <c:pt idx="3567">
                  <c:v>1351.32</c:v>
                </c:pt>
                <c:pt idx="3568">
                  <c:v>1351.34</c:v>
                </c:pt>
                <c:pt idx="3569">
                  <c:v>1351.36</c:v>
                </c:pt>
                <c:pt idx="3570">
                  <c:v>1351.3799999999999</c:v>
                </c:pt>
                <c:pt idx="3571">
                  <c:v>1351.4</c:v>
                </c:pt>
                <c:pt idx="3572">
                  <c:v>1351.42</c:v>
                </c:pt>
                <c:pt idx="3573">
                  <c:v>1351.44</c:v>
                </c:pt>
                <c:pt idx="3574">
                  <c:v>1351.46</c:v>
                </c:pt>
                <c:pt idx="3575">
                  <c:v>1351.48</c:v>
                </c:pt>
                <c:pt idx="3576">
                  <c:v>1351.5</c:v>
                </c:pt>
                <c:pt idx="3577">
                  <c:v>1351.52</c:v>
                </c:pt>
                <c:pt idx="3578">
                  <c:v>1351.54</c:v>
                </c:pt>
                <c:pt idx="3579">
                  <c:v>1351.56</c:v>
                </c:pt>
                <c:pt idx="3580">
                  <c:v>1351.58</c:v>
                </c:pt>
                <c:pt idx="3581">
                  <c:v>1351.6</c:v>
                </c:pt>
                <c:pt idx="3582">
                  <c:v>1351.62</c:v>
                </c:pt>
                <c:pt idx="3583">
                  <c:v>1351.6399999999999</c:v>
                </c:pt>
                <c:pt idx="3584">
                  <c:v>1351.6599999999999</c:v>
                </c:pt>
                <c:pt idx="3585">
                  <c:v>1351.6799999999998</c:v>
                </c:pt>
                <c:pt idx="3586">
                  <c:v>1351.7</c:v>
                </c:pt>
                <c:pt idx="3587">
                  <c:v>1351.72</c:v>
                </c:pt>
                <c:pt idx="3588">
                  <c:v>1351.74</c:v>
                </c:pt>
                <c:pt idx="3589">
                  <c:v>1351.76</c:v>
                </c:pt>
                <c:pt idx="3590">
                  <c:v>1351.78</c:v>
                </c:pt>
                <c:pt idx="3591">
                  <c:v>1351.8</c:v>
                </c:pt>
                <c:pt idx="3592">
                  <c:v>1351.82</c:v>
                </c:pt>
                <c:pt idx="3593">
                  <c:v>1351.84</c:v>
                </c:pt>
                <c:pt idx="3594">
                  <c:v>1351.86</c:v>
                </c:pt>
                <c:pt idx="3595">
                  <c:v>1351.8799999999999</c:v>
                </c:pt>
                <c:pt idx="3596">
                  <c:v>1351.9</c:v>
                </c:pt>
                <c:pt idx="3597">
                  <c:v>1351.92</c:v>
                </c:pt>
                <c:pt idx="3598">
                  <c:v>1351.94</c:v>
                </c:pt>
                <c:pt idx="3599">
                  <c:v>1351.96</c:v>
                </c:pt>
                <c:pt idx="3600">
                  <c:v>1351.98</c:v>
                </c:pt>
                <c:pt idx="3601">
                  <c:v>1352</c:v>
                </c:pt>
                <c:pt idx="3602">
                  <c:v>1352.02</c:v>
                </c:pt>
                <c:pt idx="3603">
                  <c:v>1352.04</c:v>
                </c:pt>
                <c:pt idx="3604">
                  <c:v>1352.06</c:v>
                </c:pt>
                <c:pt idx="3605">
                  <c:v>1352.08</c:v>
                </c:pt>
                <c:pt idx="3606">
                  <c:v>1352.1</c:v>
                </c:pt>
                <c:pt idx="3607">
                  <c:v>1352.12</c:v>
                </c:pt>
                <c:pt idx="3608">
                  <c:v>1352.1399999999999</c:v>
                </c:pt>
                <c:pt idx="3609">
                  <c:v>1352.1599999999999</c:v>
                </c:pt>
                <c:pt idx="3610">
                  <c:v>1352.1799999999998</c:v>
                </c:pt>
                <c:pt idx="3611">
                  <c:v>1352.2</c:v>
                </c:pt>
                <c:pt idx="3612">
                  <c:v>1352.22</c:v>
                </c:pt>
                <c:pt idx="3613">
                  <c:v>1352.24</c:v>
                </c:pt>
                <c:pt idx="3614">
                  <c:v>1352.26</c:v>
                </c:pt>
                <c:pt idx="3615">
                  <c:v>1352.28</c:v>
                </c:pt>
                <c:pt idx="3616">
                  <c:v>1352.3</c:v>
                </c:pt>
                <c:pt idx="3617">
                  <c:v>1352.32</c:v>
                </c:pt>
                <c:pt idx="3618">
                  <c:v>1352.34</c:v>
                </c:pt>
                <c:pt idx="3619">
                  <c:v>1352.36</c:v>
                </c:pt>
                <c:pt idx="3620">
                  <c:v>1352.3799999999999</c:v>
                </c:pt>
                <c:pt idx="3621">
                  <c:v>1352.4</c:v>
                </c:pt>
                <c:pt idx="3622">
                  <c:v>1352.42</c:v>
                </c:pt>
                <c:pt idx="3623">
                  <c:v>1352.44</c:v>
                </c:pt>
                <c:pt idx="3624">
                  <c:v>1352.46</c:v>
                </c:pt>
                <c:pt idx="3625">
                  <c:v>1352.48</c:v>
                </c:pt>
                <c:pt idx="3626">
                  <c:v>1352.5</c:v>
                </c:pt>
                <c:pt idx="3627">
                  <c:v>1352.52</c:v>
                </c:pt>
                <c:pt idx="3628">
                  <c:v>1352.54</c:v>
                </c:pt>
                <c:pt idx="3629">
                  <c:v>1352.56</c:v>
                </c:pt>
                <c:pt idx="3630">
                  <c:v>1352.58</c:v>
                </c:pt>
                <c:pt idx="3631">
                  <c:v>1352.6</c:v>
                </c:pt>
                <c:pt idx="3632">
                  <c:v>1352.62</c:v>
                </c:pt>
                <c:pt idx="3633">
                  <c:v>1352.6399999999999</c:v>
                </c:pt>
                <c:pt idx="3634">
                  <c:v>1352.6599999999999</c:v>
                </c:pt>
                <c:pt idx="3635">
                  <c:v>1352.6799999999998</c:v>
                </c:pt>
                <c:pt idx="3636">
                  <c:v>1352.7</c:v>
                </c:pt>
                <c:pt idx="3637">
                  <c:v>1352.72</c:v>
                </c:pt>
                <c:pt idx="3638">
                  <c:v>1352.74</c:v>
                </c:pt>
                <c:pt idx="3639">
                  <c:v>1352.76</c:v>
                </c:pt>
                <c:pt idx="3640">
                  <c:v>1352.78</c:v>
                </c:pt>
                <c:pt idx="3641">
                  <c:v>1352.8</c:v>
                </c:pt>
                <c:pt idx="3642">
                  <c:v>1352.82</c:v>
                </c:pt>
                <c:pt idx="3643">
                  <c:v>1352.84</c:v>
                </c:pt>
                <c:pt idx="3644">
                  <c:v>1352.86</c:v>
                </c:pt>
                <c:pt idx="3645">
                  <c:v>1352.8799999999999</c:v>
                </c:pt>
                <c:pt idx="3646">
                  <c:v>1352.9</c:v>
                </c:pt>
                <c:pt idx="3647">
                  <c:v>1352.92</c:v>
                </c:pt>
                <c:pt idx="3648">
                  <c:v>1352.94</c:v>
                </c:pt>
                <c:pt idx="3649">
                  <c:v>1352.96</c:v>
                </c:pt>
                <c:pt idx="3650">
                  <c:v>1352.98</c:v>
                </c:pt>
                <c:pt idx="3651">
                  <c:v>1353</c:v>
                </c:pt>
                <c:pt idx="3652">
                  <c:v>1353.02</c:v>
                </c:pt>
                <c:pt idx="3653">
                  <c:v>1353.04</c:v>
                </c:pt>
                <c:pt idx="3654">
                  <c:v>1353.06</c:v>
                </c:pt>
                <c:pt idx="3655">
                  <c:v>1353.08</c:v>
                </c:pt>
                <c:pt idx="3656">
                  <c:v>1353.1</c:v>
                </c:pt>
                <c:pt idx="3657">
                  <c:v>1353.12</c:v>
                </c:pt>
                <c:pt idx="3658">
                  <c:v>1353.1399999999999</c:v>
                </c:pt>
                <c:pt idx="3659">
                  <c:v>1353.1599999999999</c:v>
                </c:pt>
                <c:pt idx="3660">
                  <c:v>1353.1799999999998</c:v>
                </c:pt>
                <c:pt idx="3661">
                  <c:v>1353.2</c:v>
                </c:pt>
                <c:pt idx="3662">
                  <c:v>1353.22</c:v>
                </c:pt>
                <c:pt idx="3663">
                  <c:v>1353.24</c:v>
                </c:pt>
                <c:pt idx="3664">
                  <c:v>1353.26</c:v>
                </c:pt>
                <c:pt idx="3665">
                  <c:v>1353.28</c:v>
                </c:pt>
                <c:pt idx="3666">
                  <c:v>1353.3</c:v>
                </c:pt>
                <c:pt idx="3667">
                  <c:v>1353.32</c:v>
                </c:pt>
                <c:pt idx="3668">
                  <c:v>1353.34</c:v>
                </c:pt>
                <c:pt idx="3669">
                  <c:v>1353.36</c:v>
                </c:pt>
                <c:pt idx="3670">
                  <c:v>1353.3799999999999</c:v>
                </c:pt>
                <c:pt idx="3671">
                  <c:v>1353.4</c:v>
                </c:pt>
                <c:pt idx="3672">
                  <c:v>1353.42</c:v>
                </c:pt>
                <c:pt idx="3673">
                  <c:v>1353.44</c:v>
                </c:pt>
                <c:pt idx="3674">
                  <c:v>1353.46</c:v>
                </c:pt>
                <c:pt idx="3675">
                  <c:v>1353.48</c:v>
                </c:pt>
                <c:pt idx="3676">
                  <c:v>1353.5</c:v>
                </c:pt>
                <c:pt idx="3677">
                  <c:v>1353.52</c:v>
                </c:pt>
                <c:pt idx="3678">
                  <c:v>1353.54</c:v>
                </c:pt>
                <c:pt idx="3679">
                  <c:v>1353.56</c:v>
                </c:pt>
                <c:pt idx="3680">
                  <c:v>1353.58</c:v>
                </c:pt>
                <c:pt idx="3681">
                  <c:v>1353.6</c:v>
                </c:pt>
                <c:pt idx="3682">
                  <c:v>1353.62</c:v>
                </c:pt>
                <c:pt idx="3683">
                  <c:v>1353.6399999999999</c:v>
                </c:pt>
                <c:pt idx="3684">
                  <c:v>1353.6599999999999</c:v>
                </c:pt>
                <c:pt idx="3685">
                  <c:v>1353.6799999999998</c:v>
                </c:pt>
                <c:pt idx="3686">
                  <c:v>1353.7</c:v>
                </c:pt>
                <c:pt idx="3687">
                  <c:v>1353.72</c:v>
                </c:pt>
                <c:pt idx="3688">
                  <c:v>1353.74</c:v>
                </c:pt>
                <c:pt idx="3689">
                  <c:v>1353.76</c:v>
                </c:pt>
                <c:pt idx="3690">
                  <c:v>1353.78</c:v>
                </c:pt>
                <c:pt idx="3691">
                  <c:v>1353.8</c:v>
                </c:pt>
                <c:pt idx="3692">
                  <c:v>1353.82</c:v>
                </c:pt>
                <c:pt idx="3693">
                  <c:v>1353.84</c:v>
                </c:pt>
                <c:pt idx="3694">
                  <c:v>1353.86</c:v>
                </c:pt>
                <c:pt idx="3695">
                  <c:v>1353.8799999999999</c:v>
                </c:pt>
                <c:pt idx="3696">
                  <c:v>1353.9</c:v>
                </c:pt>
                <c:pt idx="3697">
                  <c:v>1353.92</c:v>
                </c:pt>
                <c:pt idx="3698">
                  <c:v>1353.94</c:v>
                </c:pt>
                <c:pt idx="3699">
                  <c:v>1353.96</c:v>
                </c:pt>
                <c:pt idx="3700">
                  <c:v>1353.98</c:v>
                </c:pt>
                <c:pt idx="3701">
                  <c:v>1354</c:v>
                </c:pt>
                <c:pt idx="3702">
                  <c:v>1354.02</c:v>
                </c:pt>
                <c:pt idx="3703">
                  <c:v>1354.04</c:v>
                </c:pt>
                <c:pt idx="3704">
                  <c:v>1354.06</c:v>
                </c:pt>
                <c:pt idx="3705">
                  <c:v>1354.08</c:v>
                </c:pt>
                <c:pt idx="3706">
                  <c:v>1354.1</c:v>
                </c:pt>
                <c:pt idx="3707">
                  <c:v>1354.12</c:v>
                </c:pt>
                <c:pt idx="3708">
                  <c:v>1354.1399999999999</c:v>
                </c:pt>
                <c:pt idx="3709">
                  <c:v>1354.1599999999999</c:v>
                </c:pt>
                <c:pt idx="3710">
                  <c:v>1354.1799999999998</c:v>
                </c:pt>
                <c:pt idx="3711">
                  <c:v>1354.2</c:v>
                </c:pt>
                <c:pt idx="3712">
                  <c:v>1354.22</c:v>
                </c:pt>
                <c:pt idx="3713">
                  <c:v>1354.24</c:v>
                </c:pt>
                <c:pt idx="3714">
                  <c:v>1354.26</c:v>
                </c:pt>
                <c:pt idx="3715">
                  <c:v>1354.28</c:v>
                </c:pt>
                <c:pt idx="3716">
                  <c:v>1354.3</c:v>
                </c:pt>
                <c:pt idx="3717">
                  <c:v>1354.32</c:v>
                </c:pt>
                <c:pt idx="3718">
                  <c:v>1354.34</c:v>
                </c:pt>
                <c:pt idx="3719">
                  <c:v>1354.36</c:v>
                </c:pt>
                <c:pt idx="3720">
                  <c:v>1354.3799999999999</c:v>
                </c:pt>
                <c:pt idx="3721">
                  <c:v>1354.4</c:v>
                </c:pt>
                <c:pt idx="3722">
                  <c:v>1354.42</c:v>
                </c:pt>
                <c:pt idx="3723">
                  <c:v>1354.44</c:v>
                </c:pt>
                <c:pt idx="3724">
                  <c:v>1354.46</c:v>
                </c:pt>
                <c:pt idx="3725">
                  <c:v>1354.48</c:v>
                </c:pt>
                <c:pt idx="3726">
                  <c:v>1354.5</c:v>
                </c:pt>
                <c:pt idx="3727">
                  <c:v>1354.52</c:v>
                </c:pt>
                <c:pt idx="3728">
                  <c:v>1354.54</c:v>
                </c:pt>
                <c:pt idx="3729">
                  <c:v>1354.56</c:v>
                </c:pt>
                <c:pt idx="3730">
                  <c:v>1354.58</c:v>
                </c:pt>
                <c:pt idx="3731">
                  <c:v>1354.6</c:v>
                </c:pt>
                <c:pt idx="3732">
                  <c:v>1354.62</c:v>
                </c:pt>
                <c:pt idx="3733">
                  <c:v>1354.6399999999999</c:v>
                </c:pt>
                <c:pt idx="3734">
                  <c:v>1354.6599999999999</c:v>
                </c:pt>
                <c:pt idx="3735">
                  <c:v>1354.6799999999998</c:v>
                </c:pt>
                <c:pt idx="3736">
                  <c:v>1354.7</c:v>
                </c:pt>
                <c:pt idx="3737">
                  <c:v>1354.72</c:v>
                </c:pt>
                <c:pt idx="3738">
                  <c:v>1354.74</c:v>
                </c:pt>
                <c:pt idx="3739">
                  <c:v>1354.76</c:v>
                </c:pt>
                <c:pt idx="3740">
                  <c:v>1354.78</c:v>
                </c:pt>
                <c:pt idx="3741">
                  <c:v>1354.8</c:v>
                </c:pt>
                <c:pt idx="3742">
                  <c:v>1354.82</c:v>
                </c:pt>
                <c:pt idx="3743">
                  <c:v>1354.84</c:v>
                </c:pt>
                <c:pt idx="3744">
                  <c:v>1354.86</c:v>
                </c:pt>
                <c:pt idx="3745">
                  <c:v>1354.8799999999999</c:v>
                </c:pt>
                <c:pt idx="3746">
                  <c:v>1354.9</c:v>
                </c:pt>
                <c:pt idx="3747">
                  <c:v>1354.92</c:v>
                </c:pt>
                <c:pt idx="3748">
                  <c:v>1354.94</c:v>
                </c:pt>
                <c:pt idx="3749">
                  <c:v>1354.96</c:v>
                </c:pt>
                <c:pt idx="3750">
                  <c:v>1354.98</c:v>
                </c:pt>
                <c:pt idx="3751">
                  <c:v>1355</c:v>
                </c:pt>
                <c:pt idx="3752">
                  <c:v>1355.02</c:v>
                </c:pt>
                <c:pt idx="3753">
                  <c:v>1355.04</c:v>
                </c:pt>
                <c:pt idx="3754">
                  <c:v>1355.06</c:v>
                </c:pt>
                <c:pt idx="3755">
                  <c:v>1355.08</c:v>
                </c:pt>
                <c:pt idx="3756">
                  <c:v>1355.1</c:v>
                </c:pt>
                <c:pt idx="3757">
                  <c:v>1355.12</c:v>
                </c:pt>
                <c:pt idx="3758">
                  <c:v>1355.1399999999999</c:v>
                </c:pt>
                <c:pt idx="3759">
                  <c:v>1355.1599999999999</c:v>
                </c:pt>
                <c:pt idx="3760">
                  <c:v>1355.1799999999998</c:v>
                </c:pt>
                <c:pt idx="3761">
                  <c:v>1355.2</c:v>
                </c:pt>
                <c:pt idx="3762">
                  <c:v>1355.22</c:v>
                </c:pt>
                <c:pt idx="3763">
                  <c:v>1355.24</c:v>
                </c:pt>
                <c:pt idx="3764">
                  <c:v>1355.26</c:v>
                </c:pt>
                <c:pt idx="3765">
                  <c:v>1355.28</c:v>
                </c:pt>
                <c:pt idx="3766">
                  <c:v>1355.3</c:v>
                </c:pt>
                <c:pt idx="3767">
                  <c:v>1355.32</c:v>
                </c:pt>
                <c:pt idx="3768">
                  <c:v>1355.34</c:v>
                </c:pt>
                <c:pt idx="3769">
                  <c:v>1355.36</c:v>
                </c:pt>
                <c:pt idx="3770">
                  <c:v>1355.3799999999999</c:v>
                </c:pt>
                <c:pt idx="3771">
                  <c:v>1355.4</c:v>
                </c:pt>
                <c:pt idx="3772">
                  <c:v>1355.42</c:v>
                </c:pt>
                <c:pt idx="3773">
                  <c:v>1355.44</c:v>
                </c:pt>
                <c:pt idx="3774">
                  <c:v>1355.46</c:v>
                </c:pt>
                <c:pt idx="3775">
                  <c:v>1355.48</c:v>
                </c:pt>
                <c:pt idx="3776">
                  <c:v>1355.5</c:v>
                </c:pt>
                <c:pt idx="3777">
                  <c:v>1355.52</c:v>
                </c:pt>
                <c:pt idx="3778">
                  <c:v>1355.54</c:v>
                </c:pt>
                <c:pt idx="3779">
                  <c:v>1355.56</c:v>
                </c:pt>
                <c:pt idx="3780">
                  <c:v>1355.58</c:v>
                </c:pt>
                <c:pt idx="3781">
                  <c:v>1355.6</c:v>
                </c:pt>
                <c:pt idx="3782">
                  <c:v>1355.62</c:v>
                </c:pt>
                <c:pt idx="3783">
                  <c:v>1355.6399999999999</c:v>
                </c:pt>
                <c:pt idx="3784">
                  <c:v>1355.6599999999999</c:v>
                </c:pt>
                <c:pt idx="3785">
                  <c:v>1355.6799999999998</c:v>
                </c:pt>
                <c:pt idx="3786">
                  <c:v>1355.7</c:v>
                </c:pt>
                <c:pt idx="3787">
                  <c:v>1355.72</c:v>
                </c:pt>
                <c:pt idx="3788">
                  <c:v>1355.74</c:v>
                </c:pt>
                <c:pt idx="3789">
                  <c:v>1355.76</c:v>
                </c:pt>
                <c:pt idx="3790">
                  <c:v>1355.78</c:v>
                </c:pt>
                <c:pt idx="3791">
                  <c:v>1355.8</c:v>
                </c:pt>
                <c:pt idx="3792">
                  <c:v>1355.82</c:v>
                </c:pt>
                <c:pt idx="3793">
                  <c:v>1355.84</c:v>
                </c:pt>
                <c:pt idx="3794">
                  <c:v>1355.86</c:v>
                </c:pt>
                <c:pt idx="3795">
                  <c:v>1355.8799999999999</c:v>
                </c:pt>
                <c:pt idx="3796">
                  <c:v>1355.9</c:v>
                </c:pt>
                <c:pt idx="3797">
                  <c:v>1355.92</c:v>
                </c:pt>
                <c:pt idx="3798">
                  <c:v>1355.94</c:v>
                </c:pt>
                <c:pt idx="3799">
                  <c:v>1355.96</c:v>
                </c:pt>
                <c:pt idx="3800">
                  <c:v>1355.98</c:v>
                </c:pt>
                <c:pt idx="3801">
                  <c:v>1356</c:v>
                </c:pt>
                <c:pt idx="3802">
                  <c:v>1356.02</c:v>
                </c:pt>
                <c:pt idx="3803">
                  <c:v>1356.04</c:v>
                </c:pt>
                <c:pt idx="3804">
                  <c:v>1356.06</c:v>
                </c:pt>
                <c:pt idx="3805">
                  <c:v>1356.08</c:v>
                </c:pt>
                <c:pt idx="3806">
                  <c:v>1356.1</c:v>
                </c:pt>
                <c:pt idx="3807">
                  <c:v>1356.12</c:v>
                </c:pt>
                <c:pt idx="3808">
                  <c:v>1356.1399999999999</c:v>
                </c:pt>
                <c:pt idx="3809">
                  <c:v>1356.1599999999999</c:v>
                </c:pt>
                <c:pt idx="3810">
                  <c:v>1356.1799999999998</c:v>
                </c:pt>
                <c:pt idx="3811">
                  <c:v>1356.2</c:v>
                </c:pt>
                <c:pt idx="3812">
                  <c:v>1356.22</c:v>
                </c:pt>
                <c:pt idx="3813">
                  <c:v>1356.24</c:v>
                </c:pt>
                <c:pt idx="3814">
                  <c:v>1356.26</c:v>
                </c:pt>
                <c:pt idx="3815">
                  <c:v>1356.28</c:v>
                </c:pt>
                <c:pt idx="3816">
                  <c:v>1356.3</c:v>
                </c:pt>
                <c:pt idx="3817">
                  <c:v>1356.32</c:v>
                </c:pt>
                <c:pt idx="3818">
                  <c:v>1356.34</c:v>
                </c:pt>
                <c:pt idx="3819">
                  <c:v>1356.36</c:v>
                </c:pt>
                <c:pt idx="3820">
                  <c:v>1356.3799999999999</c:v>
                </c:pt>
                <c:pt idx="3821">
                  <c:v>1356.4</c:v>
                </c:pt>
                <c:pt idx="3822">
                  <c:v>1356.42</c:v>
                </c:pt>
                <c:pt idx="3823">
                  <c:v>1356.44</c:v>
                </c:pt>
                <c:pt idx="3824">
                  <c:v>1356.46</c:v>
                </c:pt>
                <c:pt idx="3825">
                  <c:v>1356.48</c:v>
                </c:pt>
                <c:pt idx="3826">
                  <c:v>1356.5</c:v>
                </c:pt>
                <c:pt idx="3827">
                  <c:v>1356.52</c:v>
                </c:pt>
                <c:pt idx="3828">
                  <c:v>1356.54</c:v>
                </c:pt>
                <c:pt idx="3829">
                  <c:v>1356.56</c:v>
                </c:pt>
                <c:pt idx="3830">
                  <c:v>1356.58</c:v>
                </c:pt>
                <c:pt idx="3831">
                  <c:v>1356.6</c:v>
                </c:pt>
                <c:pt idx="3832">
                  <c:v>1356.62</c:v>
                </c:pt>
                <c:pt idx="3833">
                  <c:v>1356.6399999999999</c:v>
                </c:pt>
                <c:pt idx="3834">
                  <c:v>1356.6599999999999</c:v>
                </c:pt>
                <c:pt idx="3835">
                  <c:v>1356.6799999999998</c:v>
                </c:pt>
                <c:pt idx="3836">
                  <c:v>1356.7</c:v>
                </c:pt>
                <c:pt idx="3837">
                  <c:v>1356.72</c:v>
                </c:pt>
                <c:pt idx="3838">
                  <c:v>1356.74</c:v>
                </c:pt>
                <c:pt idx="3839">
                  <c:v>1356.76</c:v>
                </c:pt>
                <c:pt idx="3840">
                  <c:v>1356.78</c:v>
                </c:pt>
                <c:pt idx="3841">
                  <c:v>1356.8</c:v>
                </c:pt>
                <c:pt idx="3842">
                  <c:v>1356.82</c:v>
                </c:pt>
                <c:pt idx="3843">
                  <c:v>1356.84</c:v>
                </c:pt>
                <c:pt idx="3844">
                  <c:v>1356.86</c:v>
                </c:pt>
                <c:pt idx="3845">
                  <c:v>1356.8799999999999</c:v>
                </c:pt>
                <c:pt idx="3846">
                  <c:v>1356.9</c:v>
                </c:pt>
                <c:pt idx="3847">
                  <c:v>1356.92</c:v>
                </c:pt>
                <c:pt idx="3848">
                  <c:v>1356.94</c:v>
                </c:pt>
                <c:pt idx="3849">
                  <c:v>1356.96</c:v>
                </c:pt>
                <c:pt idx="3850">
                  <c:v>1356.98</c:v>
                </c:pt>
                <c:pt idx="3851">
                  <c:v>1357</c:v>
                </c:pt>
                <c:pt idx="3852">
                  <c:v>1357.02</c:v>
                </c:pt>
                <c:pt idx="3853">
                  <c:v>1357.04</c:v>
                </c:pt>
                <c:pt idx="3854">
                  <c:v>1357.06</c:v>
                </c:pt>
                <c:pt idx="3855">
                  <c:v>1357.08</c:v>
                </c:pt>
                <c:pt idx="3856">
                  <c:v>1357.1</c:v>
                </c:pt>
                <c:pt idx="3857">
                  <c:v>1357.12</c:v>
                </c:pt>
                <c:pt idx="3858">
                  <c:v>1357.1399999999999</c:v>
                </c:pt>
                <c:pt idx="3859">
                  <c:v>1357.1599999999999</c:v>
                </c:pt>
                <c:pt idx="3860">
                  <c:v>1357.1799999999998</c:v>
                </c:pt>
                <c:pt idx="3861">
                  <c:v>1357.2</c:v>
                </c:pt>
                <c:pt idx="3862">
                  <c:v>1357.22</c:v>
                </c:pt>
                <c:pt idx="3863">
                  <c:v>1357.24</c:v>
                </c:pt>
                <c:pt idx="3864">
                  <c:v>1357.26</c:v>
                </c:pt>
                <c:pt idx="3865">
                  <c:v>1357.28</c:v>
                </c:pt>
                <c:pt idx="3866">
                  <c:v>1357.3</c:v>
                </c:pt>
                <c:pt idx="3867">
                  <c:v>1357.32</c:v>
                </c:pt>
                <c:pt idx="3868">
                  <c:v>1357.34</c:v>
                </c:pt>
                <c:pt idx="3869">
                  <c:v>1357.36</c:v>
                </c:pt>
                <c:pt idx="3870">
                  <c:v>1357.3799999999999</c:v>
                </c:pt>
                <c:pt idx="3871">
                  <c:v>1357.4</c:v>
                </c:pt>
                <c:pt idx="3872">
                  <c:v>1357.42</c:v>
                </c:pt>
                <c:pt idx="3873">
                  <c:v>1357.44</c:v>
                </c:pt>
                <c:pt idx="3874">
                  <c:v>1357.46</c:v>
                </c:pt>
                <c:pt idx="3875">
                  <c:v>1357.48</c:v>
                </c:pt>
                <c:pt idx="3876">
                  <c:v>1357.5</c:v>
                </c:pt>
                <c:pt idx="3877">
                  <c:v>1357.52</c:v>
                </c:pt>
                <c:pt idx="3878">
                  <c:v>1357.54</c:v>
                </c:pt>
                <c:pt idx="3879">
                  <c:v>1357.56</c:v>
                </c:pt>
                <c:pt idx="3880">
                  <c:v>1357.58</c:v>
                </c:pt>
                <c:pt idx="3881">
                  <c:v>1357.6</c:v>
                </c:pt>
                <c:pt idx="3882">
                  <c:v>1357.62</c:v>
                </c:pt>
                <c:pt idx="3883">
                  <c:v>1357.6399999999999</c:v>
                </c:pt>
                <c:pt idx="3884">
                  <c:v>1357.6599999999999</c:v>
                </c:pt>
                <c:pt idx="3885">
                  <c:v>1357.6799999999998</c:v>
                </c:pt>
                <c:pt idx="3886">
                  <c:v>1357.7</c:v>
                </c:pt>
                <c:pt idx="3887">
                  <c:v>1357.72</c:v>
                </c:pt>
                <c:pt idx="3888">
                  <c:v>1357.74</c:v>
                </c:pt>
                <c:pt idx="3889">
                  <c:v>1357.76</c:v>
                </c:pt>
                <c:pt idx="3890">
                  <c:v>1357.78</c:v>
                </c:pt>
                <c:pt idx="3891">
                  <c:v>1357.8</c:v>
                </c:pt>
                <c:pt idx="3892">
                  <c:v>1357.82</c:v>
                </c:pt>
                <c:pt idx="3893">
                  <c:v>1357.84</c:v>
                </c:pt>
                <c:pt idx="3894">
                  <c:v>1357.86</c:v>
                </c:pt>
                <c:pt idx="3895">
                  <c:v>1357.8799999999999</c:v>
                </c:pt>
                <c:pt idx="3896">
                  <c:v>1357.9</c:v>
                </c:pt>
                <c:pt idx="3897">
                  <c:v>1357.92</c:v>
                </c:pt>
                <c:pt idx="3898">
                  <c:v>1357.94</c:v>
                </c:pt>
                <c:pt idx="3899">
                  <c:v>1357.96</c:v>
                </c:pt>
                <c:pt idx="3900">
                  <c:v>1357.98</c:v>
                </c:pt>
                <c:pt idx="3901">
                  <c:v>1358</c:v>
                </c:pt>
                <c:pt idx="3902">
                  <c:v>1358.02</c:v>
                </c:pt>
                <c:pt idx="3903">
                  <c:v>1358.04</c:v>
                </c:pt>
                <c:pt idx="3904">
                  <c:v>1358.06</c:v>
                </c:pt>
                <c:pt idx="3905">
                  <c:v>1358.08</c:v>
                </c:pt>
                <c:pt idx="3906">
                  <c:v>1358.1</c:v>
                </c:pt>
                <c:pt idx="3907">
                  <c:v>1358.12</c:v>
                </c:pt>
                <c:pt idx="3908">
                  <c:v>1358.1399999999999</c:v>
                </c:pt>
                <c:pt idx="3909">
                  <c:v>1358.1599999999999</c:v>
                </c:pt>
                <c:pt idx="3910">
                  <c:v>1358.1799999999998</c:v>
                </c:pt>
                <c:pt idx="3911">
                  <c:v>1358.2</c:v>
                </c:pt>
                <c:pt idx="3912">
                  <c:v>1358.22</c:v>
                </c:pt>
                <c:pt idx="3913">
                  <c:v>1358.24</c:v>
                </c:pt>
                <c:pt idx="3914">
                  <c:v>1358.26</c:v>
                </c:pt>
                <c:pt idx="3915">
                  <c:v>1358.28</c:v>
                </c:pt>
                <c:pt idx="3916">
                  <c:v>1358.3</c:v>
                </c:pt>
                <c:pt idx="3917">
                  <c:v>1358.32</c:v>
                </c:pt>
                <c:pt idx="3918">
                  <c:v>1358.34</c:v>
                </c:pt>
                <c:pt idx="3919">
                  <c:v>1358.36</c:v>
                </c:pt>
                <c:pt idx="3920">
                  <c:v>1358.3799999999999</c:v>
                </c:pt>
                <c:pt idx="3921">
                  <c:v>1358.4</c:v>
                </c:pt>
                <c:pt idx="3922">
                  <c:v>1358.42</c:v>
                </c:pt>
                <c:pt idx="3923">
                  <c:v>1358.44</c:v>
                </c:pt>
                <c:pt idx="3924">
                  <c:v>1358.46</c:v>
                </c:pt>
                <c:pt idx="3925">
                  <c:v>1358.48</c:v>
                </c:pt>
                <c:pt idx="3926">
                  <c:v>1358.5</c:v>
                </c:pt>
                <c:pt idx="3927">
                  <c:v>1358.52</c:v>
                </c:pt>
                <c:pt idx="3928">
                  <c:v>1358.54</c:v>
                </c:pt>
                <c:pt idx="3929">
                  <c:v>1358.56</c:v>
                </c:pt>
                <c:pt idx="3930">
                  <c:v>1358.58</c:v>
                </c:pt>
                <c:pt idx="3931">
                  <c:v>1358.6</c:v>
                </c:pt>
                <c:pt idx="3932">
                  <c:v>1358.62</c:v>
                </c:pt>
                <c:pt idx="3933">
                  <c:v>1358.6399999999999</c:v>
                </c:pt>
                <c:pt idx="3934">
                  <c:v>1358.6599999999999</c:v>
                </c:pt>
                <c:pt idx="3935">
                  <c:v>1358.6799999999998</c:v>
                </c:pt>
                <c:pt idx="3936">
                  <c:v>1358.7</c:v>
                </c:pt>
                <c:pt idx="3937">
                  <c:v>1358.72</c:v>
                </c:pt>
                <c:pt idx="3938">
                  <c:v>1358.74</c:v>
                </c:pt>
                <c:pt idx="3939">
                  <c:v>1358.76</c:v>
                </c:pt>
                <c:pt idx="3940">
                  <c:v>1358.78</c:v>
                </c:pt>
                <c:pt idx="3941">
                  <c:v>1358.8</c:v>
                </c:pt>
                <c:pt idx="3942">
                  <c:v>1358.82</c:v>
                </c:pt>
                <c:pt idx="3943">
                  <c:v>1358.84</c:v>
                </c:pt>
                <c:pt idx="3944">
                  <c:v>1358.86</c:v>
                </c:pt>
                <c:pt idx="3945">
                  <c:v>1358.8799999999999</c:v>
                </c:pt>
                <c:pt idx="3946">
                  <c:v>1358.9</c:v>
                </c:pt>
                <c:pt idx="3947">
                  <c:v>1358.92</c:v>
                </c:pt>
                <c:pt idx="3948">
                  <c:v>1358.94</c:v>
                </c:pt>
                <c:pt idx="3949">
                  <c:v>1358.96</c:v>
                </c:pt>
                <c:pt idx="3950">
                  <c:v>1358.98</c:v>
                </c:pt>
                <c:pt idx="3951">
                  <c:v>1359</c:v>
                </c:pt>
                <c:pt idx="3952">
                  <c:v>1359.02</c:v>
                </c:pt>
                <c:pt idx="3953">
                  <c:v>1359.04</c:v>
                </c:pt>
                <c:pt idx="3954">
                  <c:v>1359.06</c:v>
                </c:pt>
                <c:pt idx="3955">
                  <c:v>1359.08</c:v>
                </c:pt>
                <c:pt idx="3956">
                  <c:v>1359.1</c:v>
                </c:pt>
                <c:pt idx="3957">
                  <c:v>1359.12</c:v>
                </c:pt>
                <c:pt idx="3958">
                  <c:v>1359.1399999999999</c:v>
                </c:pt>
                <c:pt idx="3959">
                  <c:v>1359.1599999999999</c:v>
                </c:pt>
                <c:pt idx="3960">
                  <c:v>1359.1799999999998</c:v>
                </c:pt>
                <c:pt idx="3961">
                  <c:v>1359.2</c:v>
                </c:pt>
                <c:pt idx="3962">
                  <c:v>1359.22</c:v>
                </c:pt>
                <c:pt idx="3963">
                  <c:v>1359.24</c:v>
                </c:pt>
                <c:pt idx="3964">
                  <c:v>1359.26</c:v>
                </c:pt>
                <c:pt idx="3965">
                  <c:v>1359.28</c:v>
                </c:pt>
                <c:pt idx="3966">
                  <c:v>1359.3</c:v>
                </c:pt>
                <c:pt idx="3967">
                  <c:v>1359.32</c:v>
                </c:pt>
                <c:pt idx="3968">
                  <c:v>1359.34</c:v>
                </c:pt>
                <c:pt idx="3969">
                  <c:v>1359.36</c:v>
                </c:pt>
                <c:pt idx="3970">
                  <c:v>1359.3799999999999</c:v>
                </c:pt>
                <c:pt idx="3971">
                  <c:v>1359.4</c:v>
                </c:pt>
                <c:pt idx="3972">
                  <c:v>1359.42</c:v>
                </c:pt>
                <c:pt idx="3973">
                  <c:v>1359.44</c:v>
                </c:pt>
                <c:pt idx="3974">
                  <c:v>1359.46</c:v>
                </c:pt>
                <c:pt idx="3975">
                  <c:v>1359.48</c:v>
                </c:pt>
                <c:pt idx="3976">
                  <c:v>1359.5</c:v>
                </c:pt>
                <c:pt idx="3977">
                  <c:v>1359.52</c:v>
                </c:pt>
                <c:pt idx="3978">
                  <c:v>1359.54</c:v>
                </c:pt>
                <c:pt idx="3979">
                  <c:v>1359.56</c:v>
                </c:pt>
                <c:pt idx="3980">
                  <c:v>1359.58</c:v>
                </c:pt>
                <c:pt idx="3981">
                  <c:v>1359.6</c:v>
                </c:pt>
                <c:pt idx="3982">
                  <c:v>1359.62</c:v>
                </c:pt>
                <c:pt idx="3983">
                  <c:v>1359.6399999999999</c:v>
                </c:pt>
                <c:pt idx="3984">
                  <c:v>1359.6599999999999</c:v>
                </c:pt>
                <c:pt idx="3985">
                  <c:v>1359.6799999999998</c:v>
                </c:pt>
                <c:pt idx="3986">
                  <c:v>1359.7</c:v>
                </c:pt>
                <c:pt idx="3987">
                  <c:v>1359.72</c:v>
                </c:pt>
                <c:pt idx="3988">
                  <c:v>1359.74</c:v>
                </c:pt>
                <c:pt idx="3989">
                  <c:v>1359.76</c:v>
                </c:pt>
                <c:pt idx="3990">
                  <c:v>1359.78</c:v>
                </c:pt>
                <c:pt idx="3991">
                  <c:v>1359.8</c:v>
                </c:pt>
                <c:pt idx="3992">
                  <c:v>1359.82</c:v>
                </c:pt>
                <c:pt idx="3993">
                  <c:v>1359.84</c:v>
                </c:pt>
                <c:pt idx="3994">
                  <c:v>1359.86</c:v>
                </c:pt>
                <c:pt idx="3995">
                  <c:v>1359.8799999999999</c:v>
                </c:pt>
                <c:pt idx="3996">
                  <c:v>1359.9</c:v>
                </c:pt>
                <c:pt idx="3997">
                  <c:v>1359.92</c:v>
                </c:pt>
                <c:pt idx="3998">
                  <c:v>1359.94</c:v>
                </c:pt>
                <c:pt idx="3999">
                  <c:v>1359.96</c:v>
                </c:pt>
                <c:pt idx="4000">
                  <c:v>1359.98</c:v>
                </c:pt>
                <c:pt idx="4001">
                  <c:v>1360</c:v>
                </c:pt>
                <c:pt idx="4002">
                  <c:v>1360.02</c:v>
                </c:pt>
                <c:pt idx="4003">
                  <c:v>1360.04</c:v>
                </c:pt>
                <c:pt idx="4004">
                  <c:v>1360.06</c:v>
                </c:pt>
                <c:pt idx="4005">
                  <c:v>1360.08</c:v>
                </c:pt>
                <c:pt idx="4006">
                  <c:v>1360.1</c:v>
                </c:pt>
                <c:pt idx="4007">
                  <c:v>1360.12</c:v>
                </c:pt>
                <c:pt idx="4008">
                  <c:v>1360.1399999999999</c:v>
                </c:pt>
                <c:pt idx="4009">
                  <c:v>1360.1599999999999</c:v>
                </c:pt>
                <c:pt idx="4010">
                  <c:v>1360.1799999999998</c:v>
                </c:pt>
                <c:pt idx="4011">
                  <c:v>1360.2</c:v>
                </c:pt>
                <c:pt idx="4012">
                  <c:v>1360.22</c:v>
                </c:pt>
                <c:pt idx="4013">
                  <c:v>1360.24</c:v>
                </c:pt>
                <c:pt idx="4014">
                  <c:v>1360.26</c:v>
                </c:pt>
                <c:pt idx="4015">
                  <c:v>1360.28</c:v>
                </c:pt>
                <c:pt idx="4016">
                  <c:v>1360.3</c:v>
                </c:pt>
                <c:pt idx="4017">
                  <c:v>1360.32</c:v>
                </c:pt>
                <c:pt idx="4018">
                  <c:v>1360.34</c:v>
                </c:pt>
                <c:pt idx="4019">
                  <c:v>1360.36</c:v>
                </c:pt>
                <c:pt idx="4020">
                  <c:v>1360.3799999999999</c:v>
                </c:pt>
                <c:pt idx="4021">
                  <c:v>1360.4</c:v>
                </c:pt>
                <c:pt idx="4022">
                  <c:v>1360.42</c:v>
                </c:pt>
                <c:pt idx="4023">
                  <c:v>1360.44</c:v>
                </c:pt>
                <c:pt idx="4024">
                  <c:v>1360.46</c:v>
                </c:pt>
                <c:pt idx="4025">
                  <c:v>1360.48</c:v>
                </c:pt>
                <c:pt idx="4026">
                  <c:v>1360.5</c:v>
                </c:pt>
                <c:pt idx="4027">
                  <c:v>1360.52</c:v>
                </c:pt>
                <c:pt idx="4028">
                  <c:v>1360.54</c:v>
                </c:pt>
                <c:pt idx="4029">
                  <c:v>1360.56</c:v>
                </c:pt>
                <c:pt idx="4030">
                  <c:v>1360.58</c:v>
                </c:pt>
                <c:pt idx="4031">
                  <c:v>1360.6</c:v>
                </c:pt>
                <c:pt idx="4032">
                  <c:v>1360.62</c:v>
                </c:pt>
                <c:pt idx="4033">
                  <c:v>1360.6399999999999</c:v>
                </c:pt>
                <c:pt idx="4034">
                  <c:v>1360.6599999999999</c:v>
                </c:pt>
                <c:pt idx="4035">
                  <c:v>1360.6799999999998</c:v>
                </c:pt>
                <c:pt idx="4036">
                  <c:v>1360.7</c:v>
                </c:pt>
                <c:pt idx="4037">
                  <c:v>1360.72</c:v>
                </c:pt>
                <c:pt idx="4038">
                  <c:v>1360.74</c:v>
                </c:pt>
                <c:pt idx="4039">
                  <c:v>1360.76</c:v>
                </c:pt>
                <c:pt idx="4040">
                  <c:v>1360.78</c:v>
                </c:pt>
                <c:pt idx="4041">
                  <c:v>1360.8</c:v>
                </c:pt>
                <c:pt idx="4042">
                  <c:v>1360.82</c:v>
                </c:pt>
                <c:pt idx="4043">
                  <c:v>1360.84</c:v>
                </c:pt>
                <c:pt idx="4044">
                  <c:v>1360.86</c:v>
                </c:pt>
                <c:pt idx="4045">
                  <c:v>1360.8799999999999</c:v>
                </c:pt>
                <c:pt idx="4046">
                  <c:v>1360.9</c:v>
                </c:pt>
                <c:pt idx="4047">
                  <c:v>1360.92</c:v>
                </c:pt>
                <c:pt idx="4048">
                  <c:v>1360.94</c:v>
                </c:pt>
                <c:pt idx="4049">
                  <c:v>1360.96</c:v>
                </c:pt>
                <c:pt idx="4050">
                  <c:v>1360.98</c:v>
                </c:pt>
                <c:pt idx="4051">
                  <c:v>1361</c:v>
                </c:pt>
                <c:pt idx="4052">
                  <c:v>1361.02</c:v>
                </c:pt>
                <c:pt idx="4053">
                  <c:v>1361.04</c:v>
                </c:pt>
                <c:pt idx="4054">
                  <c:v>1361.06</c:v>
                </c:pt>
                <c:pt idx="4055">
                  <c:v>1361.08</c:v>
                </c:pt>
                <c:pt idx="4056">
                  <c:v>1361.1</c:v>
                </c:pt>
                <c:pt idx="4057">
                  <c:v>1361.12</c:v>
                </c:pt>
                <c:pt idx="4058">
                  <c:v>1361.1399999999999</c:v>
                </c:pt>
                <c:pt idx="4059">
                  <c:v>1361.1599999999999</c:v>
                </c:pt>
                <c:pt idx="4060">
                  <c:v>1361.1799999999998</c:v>
                </c:pt>
                <c:pt idx="4061">
                  <c:v>1361.2</c:v>
                </c:pt>
                <c:pt idx="4062">
                  <c:v>1361.22</c:v>
                </c:pt>
                <c:pt idx="4063">
                  <c:v>1361.24</c:v>
                </c:pt>
                <c:pt idx="4064">
                  <c:v>1361.26</c:v>
                </c:pt>
                <c:pt idx="4065">
                  <c:v>1361.28</c:v>
                </c:pt>
                <c:pt idx="4066">
                  <c:v>1361.3</c:v>
                </c:pt>
                <c:pt idx="4067">
                  <c:v>1361.32</c:v>
                </c:pt>
                <c:pt idx="4068">
                  <c:v>1361.34</c:v>
                </c:pt>
                <c:pt idx="4069">
                  <c:v>1361.36</c:v>
                </c:pt>
                <c:pt idx="4070">
                  <c:v>1361.3799999999999</c:v>
                </c:pt>
                <c:pt idx="4071">
                  <c:v>1361.4</c:v>
                </c:pt>
                <c:pt idx="4072">
                  <c:v>1361.42</c:v>
                </c:pt>
                <c:pt idx="4073">
                  <c:v>1361.44</c:v>
                </c:pt>
                <c:pt idx="4074">
                  <c:v>1361.46</c:v>
                </c:pt>
                <c:pt idx="4075">
                  <c:v>1361.48</c:v>
                </c:pt>
                <c:pt idx="4076">
                  <c:v>1361.5</c:v>
                </c:pt>
                <c:pt idx="4077">
                  <c:v>1361.52</c:v>
                </c:pt>
                <c:pt idx="4078">
                  <c:v>1361.54</c:v>
                </c:pt>
                <c:pt idx="4079">
                  <c:v>1361.56</c:v>
                </c:pt>
                <c:pt idx="4080">
                  <c:v>1361.58</c:v>
                </c:pt>
                <c:pt idx="4081">
                  <c:v>1361.6</c:v>
                </c:pt>
                <c:pt idx="4082">
                  <c:v>1361.62</c:v>
                </c:pt>
                <c:pt idx="4083">
                  <c:v>1361.6399999999999</c:v>
                </c:pt>
                <c:pt idx="4084">
                  <c:v>1361.6599999999999</c:v>
                </c:pt>
                <c:pt idx="4085">
                  <c:v>1361.6799999999998</c:v>
                </c:pt>
                <c:pt idx="4086">
                  <c:v>1361.7</c:v>
                </c:pt>
                <c:pt idx="4087">
                  <c:v>1361.72</c:v>
                </c:pt>
                <c:pt idx="4088">
                  <c:v>1361.74</c:v>
                </c:pt>
                <c:pt idx="4089">
                  <c:v>1361.76</c:v>
                </c:pt>
                <c:pt idx="4090">
                  <c:v>1361.78</c:v>
                </c:pt>
                <c:pt idx="4091">
                  <c:v>1361.8</c:v>
                </c:pt>
                <c:pt idx="4092">
                  <c:v>1361.82</c:v>
                </c:pt>
                <c:pt idx="4093">
                  <c:v>1361.84</c:v>
                </c:pt>
                <c:pt idx="4094">
                  <c:v>1361.86</c:v>
                </c:pt>
                <c:pt idx="4095">
                  <c:v>1361.8799999999999</c:v>
                </c:pt>
                <c:pt idx="4096">
                  <c:v>1361.9</c:v>
                </c:pt>
                <c:pt idx="4097">
                  <c:v>1361.92</c:v>
                </c:pt>
                <c:pt idx="4098">
                  <c:v>1361.94</c:v>
                </c:pt>
                <c:pt idx="4099">
                  <c:v>1361.96</c:v>
                </c:pt>
                <c:pt idx="4100">
                  <c:v>1361.98</c:v>
                </c:pt>
                <c:pt idx="4101">
                  <c:v>1362</c:v>
                </c:pt>
                <c:pt idx="4102">
                  <c:v>1362.02</c:v>
                </c:pt>
                <c:pt idx="4103">
                  <c:v>1362.04</c:v>
                </c:pt>
                <c:pt idx="4104">
                  <c:v>1362.06</c:v>
                </c:pt>
                <c:pt idx="4105">
                  <c:v>1362.08</c:v>
                </c:pt>
                <c:pt idx="4106">
                  <c:v>1362.1</c:v>
                </c:pt>
                <c:pt idx="4107">
                  <c:v>1362.12</c:v>
                </c:pt>
                <c:pt idx="4108">
                  <c:v>1362.1399999999999</c:v>
                </c:pt>
                <c:pt idx="4109">
                  <c:v>1362.1599999999999</c:v>
                </c:pt>
                <c:pt idx="4110">
                  <c:v>1362.1799999999998</c:v>
                </c:pt>
                <c:pt idx="4111">
                  <c:v>1362.2</c:v>
                </c:pt>
                <c:pt idx="4112">
                  <c:v>1362.22</c:v>
                </c:pt>
                <c:pt idx="4113">
                  <c:v>1362.24</c:v>
                </c:pt>
                <c:pt idx="4114">
                  <c:v>1362.26</c:v>
                </c:pt>
                <c:pt idx="4115">
                  <c:v>1362.28</c:v>
                </c:pt>
                <c:pt idx="4116">
                  <c:v>1362.3</c:v>
                </c:pt>
                <c:pt idx="4117">
                  <c:v>1362.32</c:v>
                </c:pt>
                <c:pt idx="4118">
                  <c:v>1362.34</c:v>
                </c:pt>
                <c:pt idx="4119">
                  <c:v>1362.36</c:v>
                </c:pt>
                <c:pt idx="4120">
                  <c:v>1362.3799999999999</c:v>
                </c:pt>
                <c:pt idx="4121">
                  <c:v>1362.4</c:v>
                </c:pt>
                <c:pt idx="4122">
                  <c:v>1362.42</c:v>
                </c:pt>
                <c:pt idx="4123">
                  <c:v>1362.44</c:v>
                </c:pt>
                <c:pt idx="4124">
                  <c:v>1362.46</c:v>
                </c:pt>
                <c:pt idx="4125">
                  <c:v>1362.48</c:v>
                </c:pt>
                <c:pt idx="4126">
                  <c:v>1362.5</c:v>
                </c:pt>
                <c:pt idx="4127">
                  <c:v>1362.52</c:v>
                </c:pt>
                <c:pt idx="4128">
                  <c:v>1362.54</c:v>
                </c:pt>
                <c:pt idx="4129">
                  <c:v>1362.56</c:v>
                </c:pt>
                <c:pt idx="4130">
                  <c:v>1362.58</c:v>
                </c:pt>
                <c:pt idx="4131">
                  <c:v>1362.6</c:v>
                </c:pt>
                <c:pt idx="4132">
                  <c:v>1362.62</c:v>
                </c:pt>
                <c:pt idx="4133">
                  <c:v>1362.6399999999999</c:v>
                </c:pt>
                <c:pt idx="4134">
                  <c:v>1362.6599999999999</c:v>
                </c:pt>
                <c:pt idx="4135">
                  <c:v>1362.6799999999998</c:v>
                </c:pt>
                <c:pt idx="4136">
                  <c:v>1362.7</c:v>
                </c:pt>
                <c:pt idx="4137">
                  <c:v>1362.72</c:v>
                </c:pt>
                <c:pt idx="4138">
                  <c:v>1362.74</c:v>
                </c:pt>
                <c:pt idx="4139">
                  <c:v>1362.76</c:v>
                </c:pt>
                <c:pt idx="4140">
                  <c:v>1362.78</c:v>
                </c:pt>
                <c:pt idx="4141">
                  <c:v>1362.8</c:v>
                </c:pt>
                <c:pt idx="4142">
                  <c:v>1362.82</c:v>
                </c:pt>
                <c:pt idx="4143">
                  <c:v>1362.84</c:v>
                </c:pt>
                <c:pt idx="4144">
                  <c:v>1362.86</c:v>
                </c:pt>
                <c:pt idx="4145">
                  <c:v>1362.8799999999999</c:v>
                </c:pt>
                <c:pt idx="4146">
                  <c:v>1362.9</c:v>
                </c:pt>
                <c:pt idx="4147">
                  <c:v>1362.92</c:v>
                </c:pt>
                <c:pt idx="4148">
                  <c:v>1362.94</c:v>
                </c:pt>
                <c:pt idx="4149">
                  <c:v>1362.96</c:v>
                </c:pt>
                <c:pt idx="4150">
                  <c:v>1362.98</c:v>
                </c:pt>
                <c:pt idx="4151">
                  <c:v>1363</c:v>
                </c:pt>
                <c:pt idx="4152">
                  <c:v>1363.02</c:v>
                </c:pt>
                <c:pt idx="4153">
                  <c:v>1363.04</c:v>
                </c:pt>
                <c:pt idx="4154">
                  <c:v>1363.06</c:v>
                </c:pt>
                <c:pt idx="4155">
                  <c:v>1363.08</c:v>
                </c:pt>
                <c:pt idx="4156">
                  <c:v>1363.1</c:v>
                </c:pt>
                <c:pt idx="4157">
                  <c:v>1363.12</c:v>
                </c:pt>
                <c:pt idx="4158">
                  <c:v>1363.1399999999999</c:v>
                </c:pt>
                <c:pt idx="4159">
                  <c:v>1363.1599999999999</c:v>
                </c:pt>
                <c:pt idx="4160">
                  <c:v>1363.1799999999998</c:v>
                </c:pt>
                <c:pt idx="4161">
                  <c:v>1363.2</c:v>
                </c:pt>
                <c:pt idx="4162">
                  <c:v>1363.22</c:v>
                </c:pt>
                <c:pt idx="4163">
                  <c:v>1363.24</c:v>
                </c:pt>
                <c:pt idx="4164">
                  <c:v>1363.26</c:v>
                </c:pt>
                <c:pt idx="4165">
                  <c:v>1363.28</c:v>
                </c:pt>
                <c:pt idx="4166">
                  <c:v>1363.3</c:v>
                </c:pt>
                <c:pt idx="4167">
                  <c:v>1363.32</c:v>
                </c:pt>
                <c:pt idx="4168">
                  <c:v>1363.34</c:v>
                </c:pt>
                <c:pt idx="4169">
                  <c:v>1363.36</c:v>
                </c:pt>
                <c:pt idx="4170">
                  <c:v>1363.3799999999999</c:v>
                </c:pt>
                <c:pt idx="4171">
                  <c:v>1363.4</c:v>
                </c:pt>
                <c:pt idx="4172">
                  <c:v>1363.42</c:v>
                </c:pt>
                <c:pt idx="4173">
                  <c:v>1363.44</c:v>
                </c:pt>
                <c:pt idx="4174">
                  <c:v>1363.46</c:v>
                </c:pt>
                <c:pt idx="4175">
                  <c:v>1363.48</c:v>
                </c:pt>
                <c:pt idx="4176">
                  <c:v>1363.5</c:v>
                </c:pt>
                <c:pt idx="4177">
                  <c:v>1363.52</c:v>
                </c:pt>
                <c:pt idx="4178">
                  <c:v>1363.54</c:v>
                </c:pt>
                <c:pt idx="4179">
                  <c:v>1363.56</c:v>
                </c:pt>
                <c:pt idx="4180">
                  <c:v>1363.58</c:v>
                </c:pt>
                <c:pt idx="4181">
                  <c:v>1363.6</c:v>
                </c:pt>
                <c:pt idx="4182">
                  <c:v>1363.62</c:v>
                </c:pt>
                <c:pt idx="4183">
                  <c:v>1363.6399999999999</c:v>
                </c:pt>
                <c:pt idx="4184">
                  <c:v>1363.6599999999999</c:v>
                </c:pt>
                <c:pt idx="4185">
                  <c:v>1363.6799999999998</c:v>
                </c:pt>
                <c:pt idx="4186">
                  <c:v>1363.7</c:v>
                </c:pt>
                <c:pt idx="4187">
                  <c:v>1363.72</c:v>
                </c:pt>
                <c:pt idx="4188">
                  <c:v>1363.74</c:v>
                </c:pt>
                <c:pt idx="4189">
                  <c:v>1363.76</c:v>
                </c:pt>
                <c:pt idx="4190">
                  <c:v>1363.78</c:v>
                </c:pt>
                <c:pt idx="4191">
                  <c:v>1363.8</c:v>
                </c:pt>
                <c:pt idx="4192">
                  <c:v>1363.82</c:v>
                </c:pt>
                <c:pt idx="4193">
                  <c:v>1363.84</c:v>
                </c:pt>
                <c:pt idx="4194">
                  <c:v>1363.86</c:v>
                </c:pt>
                <c:pt idx="4195">
                  <c:v>1363.8799999999999</c:v>
                </c:pt>
                <c:pt idx="4196">
                  <c:v>1363.9</c:v>
                </c:pt>
                <c:pt idx="4197">
                  <c:v>1363.92</c:v>
                </c:pt>
                <c:pt idx="4198">
                  <c:v>1363.94</c:v>
                </c:pt>
                <c:pt idx="4199">
                  <c:v>1363.96</c:v>
                </c:pt>
                <c:pt idx="4200">
                  <c:v>1363.98</c:v>
                </c:pt>
                <c:pt idx="4201">
                  <c:v>1364</c:v>
                </c:pt>
                <c:pt idx="4202">
                  <c:v>1364.02</c:v>
                </c:pt>
                <c:pt idx="4203">
                  <c:v>1364.04</c:v>
                </c:pt>
                <c:pt idx="4204">
                  <c:v>1364.06</c:v>
                </c:pt>
                <c:pt idx="4205">
                  <c:v>1364.08</c:v>
                </c:pt>
                <c:pt idx="4206">
                  <c:v>1364.1</c:v>
                </c:pt>
                <c:pt idx="4207">
                  <c:v>1364.12</c:v>
                </c:pt>
                <c:pt idx="4208">
                  <c:v>1364.1399999999999</c:v>
                </c:pt>
                <c:pt idx="4209">
                  <c:v>1364.1599999999999</c:v>
                </c:pt>
                <c:pt idx="4210">
                  <c:v>1364.1799999999998</c:v>
                </c:pt>
                <c:pt idx="4211">
                  <c:v>1364.2</c:v>
                </c:pt>
                <c:pt idx="4212">
                  <c:v>1364.22</c:v>
                </c:pt>
                <c:pt idx="4213">
                  <c:v>1364.24</c:v>
                </c:pt>
                <c:pt idx="4214">
                  <c:v>1364.26</c:v>
                </c:pt>
                <c:pt idx="4215">
                  <c:v>1364.28</c:v>
                </c:pt>
                <c:pt idx="4216">
                  <c:v>1364.3</c:v>
                </c:pt>
                <c:pt idx="4217">
                  <c:v>1364.32</c:v>
                </c:pt>
                <c:pt idx="4218">
                  <c:v>1364.34</c:v>
                </c:pt>
                <c:pt idx="4219">
                  <c:v>1364.36</c:v>
                </c:pt>
                <c:pt idx="4220">
                  <c:v>1364.3799999999999</c:v>
                </c:pt>
                <c:pt idx="4221">
                  <c:v>1364.4</c:v>
                </c:pt>
                <c:pt idx="4222">
                  <c:v>1364.42</c:v>
                </c:pt>
                <c:pt idx="4223">
                  <c:v>1364.44</c:v>
                </c:pt>
                <c:pt idx="4224">
                  <c:v>1364.46</c:v>
                </c:pt>
                <c:pt idx="4225">
                  <c:v>1364.48</c:v>
                </c:pt>
                <c:pt idx="4226">
                  <c:v>1364.5</c:v>
                </c:pt>
                <c:pt idx="4227">
                  <c:v>1364.52</c:v>
                </c:pt>
                <c:pt idx="4228">
                  <c:v>1364.54</c:v>
                </c:pt>
                <c:pt idx="4229">
                  <c:v>1364.56</c:v>
                </c:pt>
                <c:pt idx="4230">
                  <c:v>1364.58</c:v>
                </c:pt>
                <c:pt idx="4231">
                  <c:v>1364.6</c:v>
                </c:pt>
                <c:pt idx="4232">
                  <c:v>1364.62</c:v>
                </c:pt>
                <c:pt idx="4233">
                  <c:v>1364.6399999999999</c:v>
                </c:pt>
                <c:pt idx="4234">
                  <c:v>1364.6599999999999</c:v>
                </c:pt>
                <c:pt idx="4235">
                  <c:v>1364.6799999999998</c:v>
                </c:pt>
                <c:pt idx="4236">
                  <c:v>1364.7</c:v>
                </c:pt>
                <c:pt idx="4237">
                  <c:v>1364.72</c:v>
                </c:pt>
                <c:pt idx="4238">
                  <c:v>1364.74</c:v>
                </c:pt>
                <c:pt idx="4239">
                  <c:v>1364.76</c:v>
                </c:pt>
                <c:pt idx="4240">
                  <c:v>1364.78</c:v>
                </c:pt>
                <c:pt idx="4241">
                  <c:v>1364.8</c:v>
                </c:pt>
                <c:pt idx="4242">
                  <c:v>1364.82</c:v>
                </c:pt>
                <c:pt idx="4243">
                  <c:v>1364.84</c:v>
                </c:pt>
                <c:pt idx="4244">
                  <c:v>1364.86</c:v>
                </c:pt>
                <c:pt idx="4245">
                  <c:v>1364.8799999999999</c:v>
                </c:pt>
                <c:pt idx="4246">
                  <c:v>1364.9</c:v>
                </c:pt>
                <c:pt idx="4247">
                  <c:v>1364.92</c:v>
                </c:pt>
                <c:pt idx="4248">
                  <c:v>1364.94</c:v>
                </c:pt>
                <c:pt idx="4249">
                  <c:v>1364.96</c:v>
                </c:pt>
                <c:pt idx="4250">
                  <c:v>1364.98</c:v>
                </c:pt>
                <c:pt idx="4251">
                  <c:v>1365</c:v>
                </c:pt>
                <c:pt idx="4252">
                  <c:v>1365.02</c:v>
                </c:pt>
                <c:pt idx="4253">
                  <c:v>1365.04</c:v>
                </c:pt>
                <c:pt idx="4254">
                  <c:v>1365.06</c:v>
                </c:pt>
                <c:pt idx="4255">
                  <c:v>1365.08</c:v>
                </c:pt>
                <c:pt idx="4256">
                  <c:v>1365.1</c:v>
                </c:pt>
                <c:pt idx="4257">
                  <c:v>1365.12</c:v>
                </c:pt>
                <c:pt idx="4258">
                  <c:v>1365.1399999999999</c:v>
                </c:pt>
                <c:pt idx="4259">
                  <c:v>1365.1599999999999</c:v>
                </c:pt>
                <c:pt idx="4260">
                  <c:v>1365.1799999999998</c:v>
                </c:pt>
                <c:pt idx="4261">
                  <c:v>1365.2</c:v>
                </c:pt>
                <c:pt idx="4262">
                  <c:v>1365.22</c:v>
                </c:pt>
                <c:pt idx="4263">
                  <c:v>1365.24</c:v>
                </c:pt>
                <c:pt idx="4264">
                  <c:v>1365.26</c:v>
                </c:pt>
                <c:pt idx="4265">
                  <c:v>1365.28</c:v>
                </c:pt>
                <c:pt idx="4266">
                  <c:v>1365.3</c:v>
                </c:pt>
                <c:pt idx="4267">
                  <c:v>1365.32</c:v>
                </c:pt>
                <c:pt idx="4268">
                  <c:v>1365.34</c:v>
                </c:pt>
                <c:pt idx="4269">
                  <c:v>1365.36</c:v>
                </c:pt>
                <c:pt idx="4270">
                  <c:v>1365.3799999999999</c:v>
                </c:pt>
                <c:pt idx="4271">
                  <c:v>1365.4</c:v>
                </c:pt>
                <c:pt idx="4272">
                  <c:v>1365.42</c:v>
                </c:pt>
                <c:pt idx="4273">
                  <c:v>1365.44</c:v>
                </c:pt>
                <c:pt idx="4274">
                  <c:v>1365.46</c:v>
                </c:pt>
                <c:pt idx="4275">
                  <c:v>1365.48</c:v>
                </c:pt>
                <c:pt idx="4276">
                  <c:v>1365.5</c:v>
                </c:pt>
                <c:pt idx="4277">
                  <c:v>1365.52</c:v>
                </c:pt>
                <c:pt idx="4278">
                  <c:v>1365.54</c:v>
                </c:pt>
                <c:pt idx="4279">
                  <c:v>1365.56</c:v>
                </c:pt>
                <c:pt idx="4280">
                  <c:v>1365.58</c:v>
                </c:pt>
                <c:pt idx="4281">
                  <c:v>1365.6</c:v>
                </c:pt>
                <c:pt idx="4282">
                  <c:v>1365.62</c:v>
                </c:pt>
                <c:pt idx="4283">
                  <c:v>1365.6399999999999</c:v>
                </c:pt>
                <c:pt idx="4284">
                  <c:v>1365.6599999999999</c:v>
                </c:pt>
                <c:pt idx="4285">
                  <c:v>1365.6799999999998</c:v>
                </c:pt>
                <c:pt idx="4286">
                  <c:v>1365.7</c:v>
                </c:pt>
                <c:pt idx="4287">
                  <c:v>1365.72</c:v>
                </c:pt>
                <c:pt idx="4288">
                  <c:v>1365.74</c:v>
                </c:pt>
                <c:pt idx="4289">
                  <c:v>1365.76</c:v>
                </c:pt>
                <c:pt idx="4290">
                  <c:v>1365.78</c:v>
                </c:pt>
                <c:pt idx="4291">
                  <c:v>1365.8</c:v>
                </c:pt>
                <c:pt idx="4292">
                  <c:v>1365.82</c:v>
                </c:pt>
                <c:pt idx="4293">
                  <c:v>1365.84</c:v>
                </c:pt>
                <c:pt idx="4294">
                  <c:v>1365.86</c:v>
                </c:pt>
                <c:pt idx="4295">
                  <c:v>1365.8799999999999</c:v>
                </c:pt>
                <c:pt idx="4296">
                  <c:v>1365.9</c:v>
                </c:pt>
                <c:pt idx="4297">
                  <c:v>1365.92</c:v>
                </c:pt>
                <c:pt idx="4298">
                  <c:v>1365.94</c:v>
                </c:pt>
                <c:pt idx="4299">
                  <c:v>1365.96</c:v>
                </c:pt>
                <c:pt idx="4300">
                  <c:v>1365.98</c:v>
                </c:pt>
                <c:pt idx="4301">
                  <c:v>1366</c:v>
                </c:pt>
                <c:pt idx="4302">
                  <c:v>1366.02</c:v>
                </c:pt>
                <c:pt idx="4303">
                  <c:v>1366.04</c:v>
                </c:pt>
                <c:pt idx="4304">
                  <c:v>1366.06</c:v>
                </c:pt>
                <c:pt idx="4305">
                  <c:v>1366.08</c:v>
                </c:pt>
                <c:pt idx="4306">
                  <c:v>1366.1</c:v>
                </c:pt>
                <c:pt idx="4307">
                  <c:v>1366.12</c:v>
                </c:pt>
                <c:pt idx="4308">
                  <c:v>1366.1399999999999</c:v>
                </c:pt>
                <c:pt idx="4309">
                  <c:v>1366.1599999999999</c:v>
                </c:pt>
                <c:pt idx="4310">
                  <c:v>1366.1799999999998</c:v>
                </c:pt>
                <c:pt idx="4311">
                  <c:v>1366.2</c:v>
                </c:pt>
                <c:pt idx="4312">
                  <c:v>1366.22</c:v>
                </c:pt>
                <c:pt idx="4313">
                  <c:v>1366.24</c:v>
                </c:pt>
                <c:pt idx="4314">
                  <c:v>1366.26</c:v>
                </c:pt>
                <c:pt idx="4315">
                  <c:v>1366.28</c:v>
                </c:pt>
                <c:pt idx="4316">
                  <c:v>1366.3</c:v>
                </c:pt>
                <c:pt idx="4317">
                  <c:v>1366.32</c:v>
                </c:pt>
                <c:pt idx="4318">
                  <c:v>1366.34</c:v>
                </c:pt>
                <c:pt idx="4319">
                  <c:v>1366.36</c:v>
                </c:pt>
                <c:pt idx="4320">
                  <c:v>1366.3799999999999</c:v>
                </c:pt>
                <c:pt idx="4321">
                  <c:v>1366.4</c:v>
                </c:pt>
                <c:pt idx="4322">
                  <c:v>1366.42</c:v>
                </c:pt>
                <c:pt idx="4323">
                  <c:v>1366.44</c:v>
                </c:pt>
                <c:pt idx="4324">
                  <c:v>1366.46</c:v>
                </c:pt>
                <c:pt idx="4325">
                  <c:v>1366.48</c:v>
                </c:pt>
                <c:pt idx="4326">
                  <c:v>1366.5</c:v>
                </c:pt>
                <c:pt idx="4327">
                  <c:v>1366.52</c:v>
                </c:pt>
                <c:pt idx="4328">
                  <c:v>1366.54</c:v>
                </c:pt>
                <c:pt idx="4329">
                  <c:v>1366.56</c:v>
                </c:pt>
                <c:pt idx="4330">
                  <c:v>1366.58</c:v>
                </c:pt>
                <c:pt idx="4331">
                  <c:v>1366.6</c:v>
                </c:pt>
                <c:pt idx="4332">
                  <c:v>1366.62</c:v>
                </c:pt>
                <c:pt idx="4333">
                  <c:v>1366.6399999999999</c:v>
                </c:pt>
                <c:pt idx="4334">
                  <c:v>1366.6599999999999</c:v>
                </c:pt>
                <c:pt idx="4335">
                  <c:v>1366.6799999999998</c:v>
                </c:pt>
                <c:pt idx="4336">
                  <c:v>1366.7</c:v>
                </c:pt>
                <c:pt idx="4337">
                  <c:v>1366.72</c:v>
                </c:pt>
                <c:pt idx="4338">
                  <c:v>1366.74</c:v>
                </c:pt>
                <c:pt idx="4339">
                  <c:v>1366.76</c:v>
                </c:pt>
                <c:pt idx="4340">
                  <c:v>1366.78</c:v>
                </c:pt>
                <c:pt idx="4341">
                  <c:v>1366.8</c:v>
                </c:pt>
                <c:pt idx="4342">
                  <c:v>1366.82</c:v>
                </c:pt>
                <c:pt idx="4343">
                  <c:v>1366.84</c:v>
                </c:pt>
                <c:pt idx="4344">
                  <c:v>1366.86</c:v>
                </c:pt>
                <c:pt idx="4345">
                  <c:v>1366.8799999999999</c:v>
                </c:pt>
                <c:pt idx="4346">
                  <c:v>1366.9</c:v>
                </c:pt>
                <c:pt idx="4347">
                  <c:v>1366.92</c:v>
                </c:pt>
                <c:pt idx="4348">
                  <c:v>1366.94</c:v>
                </c:pt>
                <c:pt idx="4349">
                  <c:v>1366.96</c:v>
                </c:pt>
                <c:pt idx="4350">
                  <c:v>1366.98</c:v>
                </c:pt>
                <c:pt idx="4351">
                  <c:v>1367</c:v>
                </c:pt>
                <c:pt idx="4352">
                  <c:v>1367.02</c:v>
                </c:pt>
                <c:pt idx="4353">
                  <c:v>1367.04</c:v>
                </c:pt>
                <c:pt idx="4354">
                  <c:v>1367.06</c:v>
                </c:pt>
                <c:pt idx="4355">
                  <c:v>1367.08</c:v>
                </c:pt>
                <c:pt idx="4356">
                  <c:v>1367.1</c:v>
                </c:pt>
                <c:pt idx="4357">
                  <c:v>1367.12</c:v>
                </c:pt>
                <c:pt idx="4358">
                  <c:v>1367.1399999999999</c:v>
                </c:pt>
                <c:pt idx="4359">
                  <c:v>1367.1599999999999</c:v>
                </c:pt>
                <c:pt idx="4360">
                  <c:v>1367.1799999999998</c:v>
                </c:pt>
                <c:pt idx="4361">
                  <c:v>1367.2</c:v>
                </c:pt>
                <c:pt idx="4362">
                  <c:v>1367.22</c:v>
                </c:pt>
                <c:pt idx="4363">
                  <c:v>1367.24</c:v>
                </c:pt>
                <c:pt idx="4364">
                  <c:v>1367.26</c:v>
                </c:pt>
                <c:pt idx="4365">
                  <c:v>1367.28</c:v>
                </c:pt>
                <c:pt idx="4366">
                  <c:v>1367.3</c:v>
                </c:pt>
                <c:pt idx="4367">
                  <c:v>1367.32</c:v>
                </c:pt>
                <c:pt idx="4368">
                  <c:v>1367.34</c:v>
                </c:pt>
                <c:pt idx="4369">
                  <c:v>1367.36</c:v>
                </c:pt>
                <c:pt idx="4370">
                  <c:v>1367.3799999999999</c:v>
                </c:pt>
                <c:pt idx="4371">
                  <c:v>1367.4</c:v>
                </c:pt>
                <c:pt idx="4372">
                  <c:v>1367.42</c:v>
                </c:pt>
                <c:pt idx="4373">
                  <c:v>1367.44</c:v>
                </c:pt>
                <c:pt idx="4374">
                  <c:v>1367.46</c:v>
                </c:pt>
                <c:pt idx="4375">
                  <c:v>1367.48</c:v>
                </c:pt>
                <c:pt idx="4376">
                  <c:v>1367.5</c:v>
                </c:pt>
                <c:pt idx="4377">
                  <c:v>1367.52</c:v>
                </c:pt>
                <c:pt idx="4378">
                  <c:v>1367.54</c:v>
                </c:pt>
                <c:pt idx="4379">
                  <c:v>1367.56</c:v>
                </c:pt>
                <c:pt idx="4380">
                  <c:v>1367.58</c:v>
                </c:pt>
                <c:pt idx="4381">
                  <c:v>1367.6</c:v>
                </c:pt>
                <c:pt idx="4382">
                  <c:v>1367.62</c:v>
                </c:pt>
                <c:pt idx="4383">
                  <c:v>1367.6399999999999</c:v>
                </c:pt>
                <c:pt idx="4384">
                  <c:v>1367.6599999999999</c:v>
                </c:pt>
                <c:pt idx="4385">
                  <c:v>1367.6799999999998</c:v>
                </c:pt>
                <c:pt idx="4386">
                  <c:v>1367.7</c:v>
                </c:pt>
                <c:pt idx="4387">
                  <c:v>1367.72</c:v>
                </c:pt>
                <c:pt idx="4388">
                  <c:v>1367.74</c:v>
                </c:pt>
                <c:pt idx="4389">
                  <c:v>1367.76</c:v>
                </c:pt>
                <c:pt idx="4390">
                  <c:v>1367.78</c:v>
                </c:pt>
                <c:pt idx="4391">
                  <c:v>1367.8</c:v>
                </c:pt>
                <c:pt idx="4392">
                  <c:v>1367.82</c:v>
                </c:pt>
                <c:pt idx="4393">
                  <c:v>1367.84</c:v>
                </c:pt>
                <c:pt idx="4394">
                  <c:v>1367.86</c:v>
                </c:pt>
                <c:pt idx="4395">
                  <c:v>1367.8799999999999</c:v>
                </c:pt>
                <c:pt idx="4396">
                  <c:v>1367.9</c:v>
                </c:pt>
                <c:pt idx="4397">
                  <c:v>1367.92</c:v>
                </c:pt>
                <c:pt idx="4398">
                  <c:v>1367.94</c:v>
                </c:pt>
                <c:pt idx="4399">
                  <c:v>1367.96</c:v>
                </c:pt>
                <c:pt idx="4400">
                  <c:v>1367.98</c:v>
                </c:pt>
                <c:pt idx="4401">
                  <c:v>1368</c:v>
                </c:pt>
                <c:pt idx="4402">
                  <c:v>1368.02</c:v>
                </c:pt>
                <c:pt idx="4403">
                  <c:v>1368.04</c:v>
                </c:pt>
                <c:pt idx="4404">
                  <c:v>1368.06</c:v>
                </c:pt>
                <c:pt idx="4405">
                  <c:v>1368.08</c:v>
                </c:pt>
                <c:pt idx="4406">
                  <c:v>1368.1</c:v>
                </c:pt>
                <c:pt idx="4407">
                  <c:v>1368.12</c:v>
                </c:pt>
                <c:pt idx="4408">
                  <c:v>1368.1399999999999</c:v>
                </c:pt>
                <c:pt idx="4409">
                  <c:v>1368.1599999999999</c:v>
                </c:pt>
                <c:pt idx="4410">
                  <c:v>1368.1799999999998</c:v>
                </c:pt>
                <c:pt idx="4411">
                  <c:v>1368.2</c:v>
                </c:pt>
                <c:pt idx="4412">
                  <c:v>1368.22</c:v>
                </c:pt>
                <c:pt idx="4413">
                  <c:v>1368.24</c:v>
                </c:pt>
                <c:pt idx="4414">
                  <c:v>1368.26</c:v>
                </c:pt>
                <c:pt idx="4415">
                  <c:v>1368.28</c:v>
                </c:pt>
                <c:pt idx="4416">
                  <c:v>1368.3</c:v>
                </c:pt>
                <c:pt idx="4417">
                  <c:v>1368.32</c:v>
                </c:pt>
                <c:pt idx="4418">
                  <c:v>1368.34</c:v>
                </c:pt>
                <c:pt idx="4419">
                  <c:v>1368.36</c:v>
                </c:pt>
                <c:pt idx="4420">
                  <c:v>1368.3799999999999</c:v>
                </c:pt>
                <c:pt idx="4421">
                  <c:v>1368.4</c:v>
                </c:pt>
                <c:pt idx="4422">
                  <c:v>1368.42</c:v>
                </c:pt>
                <c:pt idx="4423">
                  <c:v>1368.44</c:v>
                </c:pt>
                <c:pt idx="4424">
                  <c:v>1368.46</c:v>
                </c:pt>
                <c:pt idx="4425">
                  <c:v>1368.48</c:v>
                </c:pt>
                <c:pt idx="4426">
                  <c:v>1368.5</c:v>
                </c:pt>
                <c:pt idx="4427">
                  <c:v>1368.52</c:v>
                </c:pt>
                <c:pt idx="4428">
                  <c:v>1368.54</c:v>
                </c:pt>
                <c:pt idx="4429">
                  <c:v>1368.56</c:v>
                </c:pt>
                <c:pt idx="4430">
                  <c:v>1368.58</c:v>
                </c:pt>
                <c:pt idx="4431">
                  <c:v>1368.6</c:v>
                </c:pt>
                <c:pt idx="4432">
                  <c:v>1368.62</c:v>
                </c:pt>
                <c:pt idx="4433">
                  <c:v>1368.6399999999999</c:v>
                </c:pt>
                <c:pt idx="4434">
                  <c:v>1368.6599999999999</c:v>
                </c:pt>
                <c:pt idx="4435">
                  <c:v>1368.6799999999998</c:v>
                </c:pt>
                <c:pt idx="4436">
                  <c:v>1368.7</c:v>
                </c:pt>
                <c:pt idx="4437">
                  <c:v>1368.72</c:v>
                </c:pt>
                <c:pt idx="4438">
                  <c:v>1368.74</c:v>
                </c:pt>
                <c:pt idx="4439">
                  <c:v>1368.76</c:v>
                </c:pt>
                <c:pt idx="4440">
                  <c:v>1368.78</c:v>
                </c:pt>
                <c:pt idx="4441">
                  <c:v>1368.8</c:v>
                </c:pt>
                <c:pt idx="4442">
                  <c:v>1368.82</c:v>
                </c:pt>
                <c:pt idx="4443">
                  <c:v>1368.84</c:v>
                </c:pt>
                <c:pt idx="4444">
                  <c:v>1368.86</c:v>
                </c:pt>
                <c:pt idx="4445">
                  <c:v>1368.8799999999999</c:v>
                </c:pt>
                <c:pt idx="4446">
                  <c:v>1368.9</c:v>
                </c:pt>
                <c:pt idx="4447">
                  <c:v>1368.92</c:v>
                </c:pt>
                <c:pt idx="4448">
                  <c:v>1368.94</c:v>
                </c:pt>
                <c:pt idx="4449">
                  <c:v>1368.96</c:v>
                </c:pt>
                <c:pt idx="4450">
                  <c:v>1368.98</c:v>
                </c:pt>
                <c:pt idx="4451">
                  <c:v>1369</c:v>
                </c:pt>
                <c:pt idx="4452">
                  <c:v>1369.02</c:v>
                </c:pt>
                <c:pt idx="4453">
                  <c:v>1369.04</c:v>
                </c:pt>
                <c:pt idx="4454">
                  <c:v>1369.06</c:v>
                </c:pt>
                <c:pt idx="4455">
                  <c:v>1369.08</c:v>
                </c:pt>
                <c:pt idx="4456">
                  <c:v>1369.1</c:v>
                </c:pt>
                <c:pt idx="4457">
                  <c:v>1369.12</c:v>
                </c:pt>
                <c:pt idx="4458">
                  <c:v>1369.1399999999999</c:v>
                </c:pt>
                <c:pt idx="4459">
                  <c:v>1369.1599999999999</c:v>
                </c:pt>
                <c:pt idx="4460">
                  <c:v>1369.1799999999998</c:v>
                </c:pt>
                <c:pt idx="4461">
                  <c:v>1369.2</c:v>
                </c:pt>
                <c:pt idx="4462">
                  <c:v>1369.22</c:v>
                </c:pt>
                <c:pt idx="4463">
                  <c:v>1369.24</c:v>
                </c:pt>
                <c:pt idx="4464">
                  <c:v>1369.26</c:v>
                </c:pt>
                <c:pt idx="4465">
                  <c:v>1369.28</c:v>
                </c:pt>
                <c:pt idx="4466">
                  <c:v>1369.3</c:v>
                </c:pt>
                <c:pt idx="4467">
                  <c:v>1369.32</c:v>
                </c:pt>
                <c:pt idx="4468">
                  <c:v>1369.34</c:v>
                </c:pt>
                <c:pt idx="4469">
                  <c:v>1369.36</c:v>
                </c:pt>
                <c:pt idx="4470">
                  <c:v>1369.3799999999999</c:v>
                </c:pt>
                <c:pt idx="4471">
                  <c:v>1369.4</c:v>
                </c:pt>
                <c:pt idx="4472">
                  <c:v>1369.42</c:v>
                </c:pt>
                <c:pt idx="4473">
                  <c:v>1369.44</c:v>
                </c:pt>
                <c:pt idx="4474">
                  <c:v>1369.46</c:v>
                </c:pt>
                <c:pt idx="4475">
                  <c:v>1369.48</c:v>
                </c:pt>
                <c:pt idx="4476">
                  <c:v>1369.5</c:v>
                </c:pt>
                <c:pt idx="4477">
                  <c:v>1369.52</c:v>
                </c:pt>
                <c:pt idx="4478">
                  <c:v>1369.54</c:v>
                </c:pt>
                <c:pt idx="4479">
                  <c:v>1369.56</c:v>
                </c:pt>
                <c:pt idx="4480">
                  <c:v>1369.58</c:v>
                </c:pt>
                <c:pt idx="4481">
                  <c:v>1369.6</c:v>
                </c:pt>
                <c:pt idx="4482">
                  <c:v>1369.62</c:v>
                </c:pt>
                <c:pt idx="4483">
                  <c:v>1369.6399999999999</c:v>
                </c:pt>
                <c:pt idx="4484">
                  <c:v>1369.6599999999999</c:v>
                </c:pt>
                <c:pt idx="4485">
                  <c:v>1369.6799999999998</c:v>
                </c:pt>
                <c:pt idx="4486">
                  <c:v>1369.7</c:v>
                </c:pt>
                <c:pt idx="4487">
                  <c:v>1369.72</c:v>
                </c:pt>
                <c:pt idx="4488">
                  <c:v>1369.74</c:v>
                </c:pt>
                <c:pt idx="4489">
                  <c:v>1369.76</c:v>
                </c:pt>
                <c:pt idx="4490">
                  <c:v>1369.78</c:v>
                </c:pt>
                <c:pt idx="4491">
                  <c:v>1369.8</c:v>
                </c:pt>
                <c:pt idx="4492">
                  <c:v>1369.82</c:v>
                </c:pt>
                <c:pt idx="4493">
                  <c:v>1369.84</c:v>
                </c:pt>
                <c:pt idx="4494">
                  <c:v>1369.86</c:v>
                </c:pt>
                <c:pt idx="4495">
                  <c:v>1369.8799999999999</c:v>
                </c:pt>
                <c:pt idx="4496">
                  <c:v>1369.9</c:v>
                </c:pt>
                <c:pt idx="4497">
                  <c:v>1369.92</c:v>
                </c:pt>
                <c:pt idx="4498">
                  <c:v>1369.94</c:v>
                </c:pt>
                <c:pt idx="4499">
                  <c:v>1369.96</c:v>
                </c:pt>
                <c:pt idx="4500">
                  <c:v>1369.98</c:v>
                </c:pt>
                <c:pt idx="4501">
                  <c:v>1370</c:v>
                </c:pt>
                <c:pt idx="4502">
                  <c:v>1370.02</c:v>
                </c:pt>
                <c:pt idx="4503">
                  <c:v>1370.04</c:v>
                </c:pt>
                <c:pt idx="4504">
                  <c:v>1370.06</c:v>
                </c:pt>
                <c:pt idx="4505">
                  <c:v>1370.08</c:v>
                </c:pt>
                <c:pt idx="4506">
                  <c:v>1370.1</c:v>
                </c:pt>
                <c:pt idx="4507">
                  <c:v>1370.12</c:v>
                </c:pt>
                <c:pt idx="4508">
                  <c:v>1370.1399999999999</c:v>
                </c:pt>
                <c:pt idx="4509">
                  <c:v>1370.1599999999999</c:v>
                </c:pt>
                <c:pt idx="4510">
                  <c:v>1370.1799999999998</c:v>
                </c:pt>
                <c:pt idx="4511">
                  <c:v>1370.2</c:v>
                </c:pt>
                <c:pt idx="4512">
                  <c:v>1370.22</c:v>
                </c:pt>
                <c:pt idx="4513">
                  <c:v>1370.24</c:v>
                </c:pt>
                <c:pt idx="4514">
                  <c:v>1370.26</c:v>
                </c:pt>
                <c:pt idx="4515">
                  <c:v>1370.28</c:v>
                </c:pt>
                <c:pt idx="4516">
                  <c:v>1370.3</c:v>
                </c:pt>
                <c:pt idx="4517">
                  <c:v>1370.32</c:v>
                </c:pt>
                <c:pt idx="4518">
                  <c:v>1370.34</c:v>
                </c:pt>
                <c:pt idx="4519">
                  <c:v>1370.36</c:v>
                </c:pt>
                <c:pt idx="4520">
                  <c:v>1370.3799999999999</c:v>
                </c:pt>
                <c:pt idx="4521">
                  <c:v>1370.4</c:v>
                </c:pt>
                <c:pt idx="4522">
                  <c:v>1370.42</c:v>
                </c:pt>
                <c:pt idx="4523">
                  <c:v>1370.44</c:v>
                </c:pt>
                <c:pt idx="4524">
                  <c:v>1370.46</c:v>
                </c:pt>
                <c:pt idx="4525">
                  <c:v>1370.48</c:v>
                </c:pt>
                <c:pt idx="4526">
                  <c:v>1370.5</c:v>
                </c:pt>
                <c:pt idx="4527">
                  <c:v>1370.52</c:v>
                </c:pt>
                <c:pt idx="4528">
                  <c:v>1370.54</c:v>
                </c:pt>
                <c:pt idx="4529">
                  <c:v>1370.56</c:v>
                </c:pt>
                <c:pt idx="4530">
                  <c:v>1370.58</c:v>
                </c:pt>
                <c:pt idx="4531">
                  <c:v>1370.6</c:v>
                </c:pt>
                <c:pt idx="4532">
                  <c:v>1370.62</c:v>
                </c:pt>
                <c:pt idx="4533">
                  <c:v>1370.6399999999999</c:v>
                </c:pt>
                <c:pt idx="4534">
                  <c:v>1370.6599999999999</c:v>
                </c:pt>
                <c:pt idx="4535">
                  <c:v>1370.6799999999998</c:v>
                </c:pt>
                <c:pt idx="4536">
                  <c:v>1370.7</c:v>
                </c:pt>
                <c:pt idx="4537">
                  <c:v>1370.72</c:v>
                </c:pt>
                <c:pt idx="4538">
                  <c:v>1370.74</c:v>
                </c:pt>
                <c:pt idx="4539">
                  <c:v>1370.76</c:v>
                </c:pt>
                <c:pt idx="4540">
                  <c:v>1370.78</c:v>
                </c:pt>
                <c:pt idx="4541">
                  <c:v>1370.8</c:v>
                </c:pt>
                <c:pt idx="4542">
                  <c:v>1370.82</c:v>
                </c:pt>
                <c:pt idx="4543">
                  <c:v>1370.84</c:v>
                </c:pt>
                <c:pt idx="4544">
                  <c:v>1370.86</c:v>
                </c:pt>
                <c:pt idx="4545">
                  <c:v>1370.8799999999999</c:v>
                </c:pt>
                <c:pt idx="4546">
                  <c:v>1370.9</c:v>
                </c:pt>
                <c:pt idx="4547">
                  <c:v>1370.92</c:v>
                </c:pt>
                <c:pt idx="4548">
                  <c:v>1370.94</c:v>
                </c:pt>
                <c:pt idx="4549">
                  <c:v>1370.96</c:v>
                </c:pt>
                <c:pt idx="4550">
                  <c:v>1370.98</c:v>
                </c:pt>
                <c:pt idx="4551">
                  <c:v>1371</c:v>
                </c:pt>
                <c:pt idx="4552">
                  <c:v>1371.02</c:v>
                </c:pt>
                <c:pt idx="4553">
                  <c:v>1371.04</c:v>
                </c:pt>
                <c:pt idx="4554">
                  <c:v>1371.06</c:v>
                </c:pt>
                <c:pt idx="4555">
                  <c:v>1371.08</c:v>
                </c:pt>
                <c:pt idx="4556">
                  <c:v>1371.1</c:v>
                </c:pt>
                <c:pt idx="4557">
                  <c:v>1371.12</c:v>
                </c:pt>
                <c:pt idx="4558">
                  <c:v>1371.1399999999999</c:v>
                </c:pt>
                <c:pt idx="4559">
                  <c:v>1371.1599999999999</c:v>
                </c:pt>
                <c:pt idx="4560">
                  <c:v>1371.1799999999998</c:v>
                </c:pt>
                <c:pt idx="4561">
                  <c:v>1371.2</c:v>
                </c:pt>
                <c:pt idx="4562">
                  <c:v>1371.22</c:v>
                </c:pt>
                <c:pt idx="4563">
                  <c:v>1371.24</c:v>
                </c:pt>
                <c:pt idx="4564">
                  <c:v>1371.26</c:v>
                </c:pt>
                <c:pt idx="4565">
                  <c:v>1371.28</c:v>
                </c:pt>
                <c:pt idx="4566">
                  <c:v>1371.3</c:v>
                </c:pt>
                <c:pt idx="4567">
                  <c:v>1371.32</c:v>
                </c:pt>
                <c:pt idx="4568">
                  <c:v>1371.34</c:v>
                </c:pt>
                <c:pt idx="4569">
                  <c:v>1371.36</c:v>
                </c:pt>
                <c:pt idx="4570">
                  <c:v>1371.3799999999999</c:v>
                </c:pt>
                <c:pt idx="4571">
                  <c:v>1371.4</c:v>
                </c:pt>
                <c:pt idx="4572">
                  <c:v>1371.42</c:v>
                </c:pt>
                <c:pt idx="4573">
                  <c:v>1371.44</c:v>
                </c:pt>
                <c:pt idx="4574">
                  <c:v>1371.46</c:v>
                </c:pt>
                <c:pt idx="4575">
                  <c:v>1371.48</c:v>
                </c:pt>
                <c:pt idx="4576">
                  <c:v>1371.5</c:v>
                </c:pt>
                <c:pt idx="4577">
                  <c:v>1371.52</c:v>
                </c:pt>
                <c:pt idx="4578">
                  <c:v>1371.54</c:v>
                </c:pt>
                <c:pt idx="4579">
                  <c:v>1371.56</c:v>
                </c:pt>
                <c:pt idx="4580">
                  <c:v>1371.58</c:v>
                </c:pt>
                <c:pt idx="4581">
                  <c:v>1371.6</c:v>
                </c:pt>
                <c:pt idx="4582">
                  <c:v>1371.62</c:v>
                </c:pt>
                <c:pt idx="4583">
                  <c:v>1371.6399999999999</c:v>
                </c:pt>
                <c:pt idx="4584">
                  <c:v>1371.6599999999999</c:v>
                </c:pt>
                <c:pt idx="4585">
                  <c:v>1371.6799999999998</c:v>
                </c:pt>
                <c:pt idx="4586">
                  <c:v>1371.7</c:v>
                </c:pt>
                <c:pt idx="4587">
                  <c:v>1371.72</c:v>
                </c:pt>
                <c:pt idx="4588">
                  <c:v>1371.74</c:v>
                </c:pt>
                <c:pt idx="4589">
                  <c:v>1371.76</c:v>
                </c:pt>
                <c:pt idx="4590">
                  <c:v>1371.78</c:v>
                </c:pt>
                <c:pt idx="4591">
                  <c:v>1371.8</c:v>
                </c:pt>
                <c:pt idx="4592">
                  <c:v>1371.82</c:v>
                </c:pt>
                <c:pt idx="4593">
                  <c:v>1371.84</c:v>
                </c:pt>
                <c:pt idx="4594">
                  <c:v>1371.86</c:v>
                </c:pt>
                <c:pt idx="4595">
                  <c:v>1371.8799999999999</c:v>
                </c:pt>
                <c:pt idx="4596">
                  <c:v>1371.9</c:v>
                </c:pt>
                <c:pt idx="4597">
                  <c:v>1371.92</c:v>
                </c:pt>
                <c:pt idx="4598">
                  <c:v>1371.94</c:v>
                </c:pt>
                <c:pt idx="4599">
                  <c:v>1371.96</c:v>
                </c:pt>
                <c:pt idx="4600">
                  <c:v>1371.98</c:v>
                </c:pt>
                <c:pt idx="4601">
                  <c:v>1372</c:v>
                </c:pt>
                <c:pt idx="4602">
                  <c:v>1372.02</c:v>
                </c:pt>
                <c:pt idx="4603">
                  <c:v>1372.04</c:v>
                </c:pt>
                <c:pt idx="4604">
                  <c:v>1372.06</c:v>
                </c:pt>
                <c:pt idx="4605">
                  <c:v>1372.08</c:v>
                </c:pt>
                <c:pt idx="4606">
                  <c:v>1372.1</c:v>
                </c:pt>
                <c:pt idx="4607">
                  <c:v>1372.12</c:v>
                </c:pt>
                <c:pt idx="4608">
                  <c:v>1372.1399999999999</c:v>
                </c:pt>
                <c:pt idx="4609">
                  <c:v>1372.1599999999999</c:v>
                </c:pt>
                <c:pt idx="4610">
                  <c:v>1372.1799999999998</c:v>
                </c:pt>
                <c:pt idx="4611">
                  <c:v>1372.2</c:v>
                </c:pt>
                <c:pt idx="4612">
                  <c:v>1372.22</c:v>
                </c:pt>
                <c:pt idx="4613">
                  <c:v>1372.24</c:v>
                </c:pt>
                <c:pt idx="4614">
                  <c:v>1372.26</c:v>
                </c:pt>
                <c:pt idx="4615">
                  <c:v>1372.28</c:v>
                </c:pt>
                <c:pt idx="4616">
                  <c:v>1372.3</c:v>
                </c:pt>
                <c:pt idx="4617">
                  <c:v>1372.32</c:v>
                </c:pt>
                <c:pt idx="4618">
                  <c:v>1372.34</c:v>
                </c:pt>
                <c:pt idx="4619">
                  <c:v>1372.36</c:v>
                </c:pt>
                <c:pt idx="4620">
                  <c:v>1372.3799999999999</c:v>
                </c:pt>
                <c:pt idx="4621">
                  <c:v>1372.4</c:v>
                </c:pt>
                <c:pt idx="4622">
                  <c:v>1372.42</c:v>
                </c:pt>
                <c:pt idx="4623">
                  <c:v>1372.44</c:v>
                </c:pt>
                <c:pt idx="4624">
                  <c:v>1372.46</c:v>
                </c:pt>
                <c:pt idx="4625">
                  <c:v>1372.48</c:v>
                </c:pt>
                <c:pt idx="4626">
                  <c:v>1372.5</c:v>
                </c:pt>
                <c:pt idx="4627">
                  <c:v>1372.52</c:v>
                </c:pt>
                <c:pt idx="4628">
                  <c:v>1372.54</c:v>
                </c:pt>
                <c:pt idx="4629">
                  <c:v>1372.56</c:v>
                </c:pt>
                <c:pt idx="4630">
                  <c:v>1372.58</c:v>
                </c:pt>
                <c:pt idx="4631">
                  <c:v>1372.6</c:v>
                </c:pt>
                <c:pt idx="4632">
                  <c:v>1372.62</c:v>
                </c:pt>
                <c:pt idx="4633">
                  <c:v>1372.6399999999999</c:v>
                </c:pt>
                <c:pt idx="4634">
                  <c:v>1372.6599999999999</c:v>
                </c:pt>
                <c:pt idx="4635">
                  <c:v>1372.6799999999998</c:v>
                </c:pt>
                <c:pt idx="4636">
                  <c:v>1372.7</c:v>
                </c:pt>
                <c:pt idx="4637">
                  <c:v>1372.72</c:v>
                </c:pt>
                <c:pt idx="4638">
                  <c:v>1372.74</c:v>
                </c:pt>
                <c:pt idx="4639">
                  <c:v>1372.76</c:v>
                </c:pt>
                <c:pt idx="4640">
                  <c:v>1372.78</c:v>
                </c:pt>
                <c:pt idx="4641">
                  <c:v>1372.8</c:v>
                </c:pt>
                <c:pt idx="4642">
                  <c:v>1372.82</c:v>
                </c:pt>
                <c:pt idx="4643">
                  <c:v>1372.84</c:v>
                </c:pt>
                <c:pt idx="4644">
                  <c:v>1372.86</c:v>
                </c:pt>
                <c:pt idx="4645">
                  <c:v>1372.8799999999999</c:v>
                </c:pt>
                <c:pt idx="4646">
                  <c:v>1372.9</c:v>
                </c:pt>
                <c:pt idx="4647">
                  <c:v>1372.92</c:v>
                </c:pt>
                <c:pt idx="4648">
                  <c:v>1372.94</c:v>
                </c:pt>
                <c:pt idx="4649">
                  <c:v>1372.96</c:v>
                </c:pt>
                <c:pt idx="4650">
                  <c:v>1372.98</c:v>
                </c:pt>
                <c:pt idx="4651">
                  <c:v>1373</c:v>
                </c:pt>
                <c:pt idx="4652">
                  <c:v>1373.02</c:v>
                </c:pt>
                <c:pt idx="4653">
                  <c:v>1373.04</c:v>
                </c:pt>
                <c:pt idx="4654">
                  <c:v>1373.06</c:v>
                </c:pt>
                <c:pt idx="4655">
                  <c:v>1373.08</c:v>
                </c:pt>
                <c:pt idx="4656">
                  <c:v>1373.1</c:v>
                </c:pt>
                <c:pt idx="4657">
                  <c:v>1373.12</c:v>
                </c:pt>
                <c:pt idx="4658">
                  <c:v>1373.1399999999999</c:v>
                </c:pt>
                <c:pt idx="4659">
                  <c:v>1373.1599999999999</c:v>
                </c:pt>
                <c:pt idx="4660">
                  <c:v>1373.1799999999998</c:v>
                </c:pt>
                <c:pt idx="4661">
                  <c:v>1373.2</c:v>
                </c:pt>
                <c:pt idx="4662">
                  <c:v>1373.22</c:v>
                </c:pt>
                <c:pt idx="4663">
                  <c:v>1373.24</c:v>
                </c:pt>
                <c:pt idx="4664">
                  <c:v>1373.26</c:v>
                </c:pt>
                <c:pt idx="4665">
                  <c:v>1373.28</c:v>
                </c:pt>
                <c:pt idx="4666">
                  <c:v>1373.3</c:v>
                </c:pt>
                <c:pt idx="4667">
                  <c:v>1373.32</c:v>
                </c:pt>
                <c:pt idx="4668">
                  <c:v>1373.34</c:v>
                </c:pt>
                <c:pt idx="4669">
                  <c:v>1373.36</c:v>
                </c:pt>
                <c:pt idx="4670">
                  <c:v>1373.3799999999999</c:v>
                </c:pt>
                <c:pt idx="4671">
                  <c:v>1373.4</c:v>
                </c:pt>
                <c:pt idx="4672">
                  <c:v>1373.42</c:v>
                </c:pt>
                <c:pt idx="4673">
                  <c:v>1373.44</c:v>
                </c:pt>
                <c:pt idx="4674">
                  <c:v>1373.46</c:v>
                </c:pt>
                <c:pt idx="4675">
                  <c:v>1373.48</c:v>
                </c:pt>
                <c:pt idx="4676">
                  <c:v>1373.5</c:v>
                </c:pt>
                <c:pt idx="4677">
                  <c:v>1373.52</c:v>
                </c:pt>
                <c:pt idx="4678">
                  <c:v>1373.54</c:v>
                </c:pt>
                <c:pt idx="4679">
                  <c:v>1373.56</c:v>
                </c:pt>
                <c:pt idx="4680">
                  <c:v>1373.58</c:v>
                </c:pt>
                <c:pt idx="4681">
                  <c:v>1373.6</c:v>
                </c:pt>
                <c:pt idx="4682">
                  <c:v>1373.62</c:v>
                </c:pt>
                <c:pt idx="4683">
                  <c:v>1373.6399999999999</c:v>
                </c:pt>
                <c:pt idx="4684">
                  <c:v>1373.6599999999999</c:v>
                </c:pt>
                <c:pt idx="4685">
                  <c:v>1373.6799999999998</c:v>
                </c:pt>
                <c:pt idx="4686">
                  <c:v>1373.7</c:v>
                </c:pt>
                <c:pt idx="4687">
                  <c:v>1373.72</c:v>
                </c:pt>
                <c:pt idx="4688">
                  <c:v>1373.74</c:v>
                </c:pt>
                <c:pt idx="4689">
                  <c:v>1373.76</c:v>
                </c:pt>
                <c:pt idx="4690">
                  <c:v>1373.78</c:v>
                </c:pt>
                <c:pt idx="4691">
                  <c:v>1373.8</c:v>
                </c:pt>
                <c:pt idx="4692">
                  <c:v>1373.82</c:v>
                </c:pt>
                <c:pt idx="4693">
                  <c:v>1373.84</c:v>
                </c:pt>
                <c:pt idx="4694">
                  <c:v>1373.86</c:v>
                </c:pt>
                <c:pt idx="4695">
                  <c:v>1373.8799999999999</c:v>
                </c:pt>
                <c:pt idx="4696">
                  <c:v>1373.9</c:v>
                </c:pt>
                <c:pt idx="4697">
                  <c:v>1373.92</c:v>
                </c:pt>
                <c:pt idx="4698">
                  <c:v>1373.94</c:v>
                </c:pt>
                <c:pt idx="4699">
                  <c:v>1373.96</c:v>
                </c:pt>
                <c:pt idx="4700">
                  <c:v>1373.98</c:v>
                </c:pt>
                <c:pt idx="4701">
                  <c:v>1374</c:v>
                </c:pt>
                <c:pt idx="4702">
                  <c:v>1374.02</c:v>
                </c:pt>
                <c:pt idx="4703">
                  <c:v>1374.04</c:v>
                </c:pt>
                <c:pt idx="4704">
                  <c:v>1374.06</c:v>
                </c:pt>
                <c:pt idx="4705">
                  <c:v>1374.08</c:v>
                </c:pt>
                <c:pt idx="4706">
                  <c:v>1374.1</c:v>
                </c:pt>
                <c:pt idx="4707">
                  <c:v>1374.12</c:v>
                </c:pt>
                <c:pt idx="4708">
                  <c:v>1374.1399999999999</c:v>
                </c:pt>
                <c:pt idx="4709">
                  <c:v>1374.1599999999999</c:v>
                </c:pt>
                <c:pt idx="4710">
                  <c:v>1374.1799999999998</c:v>
                </c:pt>
                <c:pt idx="4711">
                  <c:v>1374.2</c:v>
                </c:pt>
                <c:pt idx="4712">
                  <c:v>1374.22</c:v>
                </c:pt>
                <c:pt idx="4713">
                  <c:v>1374.24</c:v>
                </c:pt>
                <c:pt idx="4714">
                  <c:v>1374.26</c:v>
                </c:pt>
                <c:pt idx="4715">
                  <c:v>1374.28</c:v>
                </c:pt>
                <c:pt idx="4716">
                  <c:v>1374.3</c:v>
                </c:pt>
                <c:pt idx="4717">
                  <c:v>1374.32</c:v>
                </c:pt>
                <c:pt idx="4718">
                  <c:v>1374.34</c:v>
                </c:pt>
                <c:pt idx="4719">
                  <c:v>1374.36</c:v>
                </c:pt>
                <c:pt idx="4720">
                  <c:v>1374.3799999999999</c:v>
                </c:pt>
                <c:pt idx="4721">
                  <c:v>1374.4</c:v>
                </c:pt>
                <c:pt idx="4722">
                  <c:v>1374.42</c:v>
                </c:pt>
                <c:pt idx="4723">
                  <c:v>1374.44</c:v>
                </c:pt>
                <c:pt idx="4724">
                  <c:v>1374.46</c:v>
                </c:pt>
                <c:pt idx="4725">
                  <c:v>1374.48</c:v>
                </c:pt>
                <c:pt idx="4726">
                  <c:v>1374.5</c:v>
                </c:pt>
                <c:pt idx="4727">
                  <c:v>1374.52</c:v>
                </c:pt>
                <c:pt idx="4728">
                  <c:v>1374.54</c:v>
                </c:pt>
                <c:pt idx="4729">
                  <c:v>1374.56</c:v>
                </c:pt>
                <c:pt idx="4730">
                  <c:v>1374.58</c:v>
                </c:pt>
                <c:pt idx="4731">
                  <c:v>1374.6</c:v>
                </c:pt>
                <c:pt idx="4732">
                  <c:v>1374.62</c:v>
                </c:pt>
                <c:pt idx="4733">
                  <c:v>1374.6399999999999</c:v>
                </c:pt>
                <c:pt idx="4734">
                  <c:v>1374.6599999999999</c:v>
                </c:pt>
                <c:pt idx="4735">
                  <c:v>1374.6799999999998</c:v>
                </c:pt>
                <c:pt idx="4736">
                  <c:v>1374.7</c:v>
                </c:pt>
                <c:pt idx="4737">
                  <c:v>1374.72</c:v>
                </c:pt>
                <c:pt idx="4738">
                  <c:v>1374.74</c:v>
                </c:pt>
                <c:pt idx="4739">
                  <c:v>1374.76</c:v>
                </c:pt>
                <c:pt idx="4740">
                  <c:v>1374.78</c:v>
                </c:pt>
                <c:pt idx="4741">
                  <c:v>1374.8</c:v>
                </c:pt>
                <c:pt idx="4742">
                  <c:v>1374.82</c:v>
                </c:pt>
                <c:pt idx="4743">
                  <c:v>1374.84</c:v>
                </c:pt>
                <c:pt idx="4744">
                  <c:v>1374.86</c:v>
                </c:pt>
                <c:pt idx="4745">
                  <c:v>1374.8799999999999</c:v>
                </c:pt>
                <c:pt idx="4746">
                  <c:v>1374.9</c:v>
                </c:pt>
                <c:pt idx="4747">
                  <c:v>1374.92</c:v>
                </c:pt>
                <c:pt idx="4748">
                  <c:v>1374.94</c:v>
                </c:pt>
                <c:pt idx="4749">
                  <c:v>1374.96</c:v>
                </c:pt>
                <c:pt idx="4750">
                  <c:v>1374.98</c:v>
                </c:pt>
                <c:pt idx="4751">
                  <c:v>1375</c:v>
                </c:pt>
                <c:pt idx="4752">
                  <c:v>1375.02</c:v>
                </c:pt>
                <c:pt idx="4753">
                  <c:v>1375.04</c:v>
                </c:pt>
                <c:pt idx="4754">
                  <c:v>1375.06</c:v>
                </c:pt>
                <c:pt idx="4755">
                  <c:v>1375.08</c:v>
                </c:pt>
                <c:pt idx="4756">
                  <c:v>1375.1</c:v>
                </c:pt>
                <c:pt idx="4757">
                  <c:v>1375.12</c:v>
                </c:pt>
                <c:pt idx="4758">
                  <c:v>1375.1399999999999</c:v>
                </c:pt>
                <c:pt idx="4759">
                  <c:v>1375.1599999999999</c:v>
                </c:pt>
                <c:pt idx="4760">
                  <c:v>1375.1799999999998</c:v>
                </c:pt>
                <c:pt idx="4761">
                  <c:v>1375.2</c:v>
                </c:pt>
                <c:pt idx="4762">
                  <c:v>1375.22</c:v>
                </c:pt>
                <c:pt idx="4763">
                  <c:v>1375.24</c:v>
                </c:pt>
                <c:pt idx="4764">
                  <c:v>1375.26</c:v>
                </c:pt>
                <c:pt idx="4765">
                  <c:v>1375.28</c:v>
                </c:pt>
                <c:pt idx="4766">
                  <c:v>1375.3</c:v>
                </c:pt>
                <c:pt idx="4767">
                  <c:v>1375.32</c:v>
                </c:pt>
                <c:pt idx="4768">
                  <c:v>1375.34</c:v>
                </c:pt>
                <c:pt idx="4769">
                  <c:v>1375.36</c:v>
                </c:pt>
                <c:pt idx="4770">
                  <c:v>1375.3799999999999</c:v>
                </c:pt>
                <c:pt idx="4771">
                  <c:v>1375.4</c:v>
                </c:pt>
                <c:pt idx="4772">
                  <c:v>1375.42</c:v>
                </c:pt>
                <c:pt idx="4773">
                  <c:v>1375.44</c:v>
                </c:pt>
                <c:pt idx="4774">
                  <c:v>1375.46</c:v>
                </c:pt>
                <c:pt idx="4775">
                  <c:v>1375.48</c:v>
                </c:pt>
                <c:pt idx="4776">
                  <c:v>1375.5</c:v>
                </c:pt>
                <c:pt idx="4777">
                  <c:v>1375.52</c:v>
                </c:pt>
                <c:pt idx="4778">
                  <c:v>1375.54</c:v>
                </c:pt>
                <c:pt idx="4779">
                  <c:v>1375.56</c:v>
                </c:pt>
                <c:pt idx="4780">
                  <c:v>1375.58</c:v>
                </c:pt>
                <c:pt idx="4781">
                  <c:v>1375.6</c:v>
                </c:pt>
                <c:pt idx="4782">
                  <c:v>1375.62</c:v>
                </c:pt>
                <c:pt idx="4783">
                  <c:v>1375.6399999999999</c:v>
                </c:pt>
                <c:pt idx="4784">
                  <c:v>1375.6599999999999</c:v>
                </c:pt>
                <c:pt idx="4785">
                  <c:v>1375.6799999999998</c:v>
                </c:pt>
                <c:pt idx="4786">
                  <c:v>1375.7</c:v>
                </c:pt>
                <c:pt idx="4787">
                  <c:v>1375.72</c:v>
                </c:pt>
                <c:pt idx="4788">
                  <c:v>1375.74</c:v>
                </c:pt>
                <c:pt idx="4789">
                  <c:v>1375.76</c:v>
                </c:pt>
                <c:pt idx="4790">
                  <c:v>1375.78</c:v>
                </c:pt>
                <c:pt idx="4791">
                  <c:v>1375.8</c:v>
                </c:pt>
                <c:pt idx="4792">
                  <c:v>1375.82</c:v>
                </c:pt>
                <c:pt idx="4793">
                  <c:v>1375.84</c:v>
                </c:pt>
                <c:pt idx="4794">
                  <c:v>1375.86</c:v>
                </c:pt>
                <c:pt idx="4795">
                  <c:v>1375.8799999999999</c:v>
                </c:pt>
                <c:pt idx="4796">
                  <c:v>1375.9</c:v>
                </c:pt>
                <c:pt idx="4797">
                  <c:v>1375.92</c:v>
                </c:pt>
                <c:pt idx="4798">
                  <c:v>1375.94</c:v>
                </c:pt>
                <c:pt idx="4799">
                  <c:v>1375.96</c:v>
                </c:pt>
                <c:pt idx="4800">
                  <c:v>1375.98</c:v>
                </c:pt>
                <c:pt idx="4801">
                  <c:v>1376</c:v>
                </c:pt>
                <c:pt idx="4802">
                  <c:v>1376.02</c:v>
                </c:pt>
                <c:pt idx="4803">
                  <c:v>1376.04</c:v>
                </c:pt>
                <c:pt idx="4804">
                  <c:v>1376.06</c:v>
                </c:pt>
                <c:pt idx="4805">
                  <c:v>1376.08</c:v>
                </c:pt>
                <c:pt idx="4806">
                  <c:v>1376.1</c:v>
                </c:pt>
                <c:pt idx="4807">
                  <c:v>1376.12</c:v>
                </c:pt>
                <c:pt idx="4808">
                  <c:v>1376.1399999999999</c:v>
                </c:pt>
                <c:pt idx="4809">
                  <c:v>1376.1599999999999</c:v>
                </c:pt>
                <c:pt idx="4810">
                  <c:v>1376.1799999999998</c:v>
                </c:pt>
                <c:pt idx="4811">
                  <c:v>1376.2</c:v>
                </c:pt>
                <c:pt idx="4812">
                  <c:v>1376.22</c:v>
                </c:pt>
                <c:pt idx="4813">
                  <c:v>1376.24</c:v>
                </c:pt>
                <c:pt idx="4814">
                  <c:v>1376.26</c:v>
                </c:pt>
                <c:pt idx="4815">
                  <c:v>1376.28</c:v>
                </c:pt>
                <c:pt idx="4816">
                  <c:v>1376.3</c:v>
                </c:pt>
                <c:pt idx="4817">
                  <c:v>1376.32</c:v>
                </c:pt>
                <c:pt idx="4818">
                  <c:v>1376.34</c:v>
                </c:pt>
                <c:pt idx="4819">
                  <c:v>1376.36</c:v>
                </c:pt>
                <c:pt idx="4820">
                  <c:v>1376.3799999999999</c:v>
                </c:pt>
                <c:pt idx="4821">
                  <c:v>1376.4</c:v>
                </c:pt>
                <c:pt idx="4822">
                  <c:v>1376.42</c:v>
                </c:pt>
                <c:pt idx="4823">
                  <c:v>1376.44</c:v>
                </c:pt>
                <c:pt idx="4824">
                  <c:v>1376.46</c:v>
                </c:pt>
                <c:pt idx="4825">
                  <c:v>1376.48</c:v>
                </c:pt>
                <c:pt idx="4826">
                  <c:v>1376.5</c:v>
                </c:pt>
                <c:pt idx="4827">
                  <c:v>1376.52</c:v>
                </c:pt>
                <c:pt idx="4828">
                  <c:v>1376.54</c:v>
                </c:pt>
                <c:pt idx="4829">
                  <c:v>1376.56</c:v>
                </c:pt>
                <c:pt idx="4830">
                  <c:v>1376.58</c:v>
                </c:pt>
                <c:pt idx="4831">
                  <c:v>1376.6</c:v>
                </c:pt>
                <c:pt idx="4832">
                  <c:v>1376.62</c:v>
                </c:pt>
                <c:pt idx="4833">
                  <c:v>1376.6399999999999</c:v>
                </c:pt>
                <c:pt idx="4834">
                  <c:v>1376.6599999999999</c:v>
                </c:pt>
                <c:pt idx="4835">
                  <c:v>1376.6799999999998</c:v>
                </c:pt>
                <c:pt idx="4836">
                  <c:v>1376.7</c:v>
                </c:pt>
                <c:pt idx="4837">
                  <c:v>1376.72</c:v>
                </c:pt>
                <c:pt idx="4838">
                  <c:v>1376.74</c:v>
                </c:pt>
                <c:pt idx="4839">
                  <c:v>1376.76</c:v>
                </c:pt>
                <c:pt idx="4840">
                  <c:v>1376.78</c:v>
                </c:pt>
                <c:pt idx="4841">
                  <c:v>1376.8</c:v>
                </c:pt>
                <c:pt idx="4842">
                  <c:v>1376.82</c:v>
                </c:pt>
                <c:pt idx="4843">
                  <c:v>1376.84</c:v>
                </c:pt>
                <c:pt idx="4844">
                  <c:v>1376.86</c:v>
                </c:pt>
                <c:pt idx="4845">
                  <c:v>1376.8799999999999</c:v>
                </c:pt>
                <c:pt idx="4846">
                  <c:v>1376.9</c:v>
                </c:pt>
                <c:pt idx="4847">
                  <c:v>1376.92</c:v>
                </c:pt>
                <c:pt idx="4848">
                  <c:v>1376.94</c:v>
                </c:pt>
                <c:pt idx="4849">
                  <c:v>1376.96</c:v>
                </c:pt>
                <c:pt idx="4850">
                  <c:v>1376.98</c:v>
                </c:pt>
                <c:pt idx="4851">
                  <c:v>1377</c:v>
                </c:pt>
                <c:pt idx="4852">
                  <c:v>1377.02</c:v>
                </c:pt>
                <c:pt idx="4853">
                  <c:v>1377.04</c:v>
                </c:pt>
                <c:pt idx="4854">
                  <c:v>1377.06</c:v>
                </c:pt>
                <c:pt idx="4855">
                  <c:v>1377.08</c:v>
                </c:pt>
                <c:pt idx="4856">
                  <c:v>1377.1</c:v>
                </c:pt>
                <c:pt idx="4857">
                  <c:v>1377.12</c:v>
                </c:pt>
                <c:pt idx="4858">
                  <c:v>1377.1399999999999</c:v>
                </c:pt>
                <c:pt idx="4859">
                  <c:v>1377.1599999999999</c:v>
                </c:pt>
                <c:pt idx="4860">
                  <c:v>1377.1799999999998</c:v>
                </c:pt>
                <c:pt idx="4861">
                  <c:v>1377.2</c:v>
                </c:pt>
                <c:pt idx="4862">
                  <c:v>1377.22</c:v>
                </c:pt>
                <c:pt idx="4863">
                  <c:v>1377.24</c:v>
                </c:pt>
                <c:pt idx="4864">
                  <c:v>1377.26</c:v>
                </c:pt>
                <c:pt idx="4865">
                  <c:v>1377.28</c:v>
                </c:pt>
                <c:pt idx="4866">
                  <c:v>1377.3</c:v>
                </c:pt>
                <c:pt idx="4867">
                  <c:v>1377.32</c:v>
                </c:pt>
                <c:pt idx="4868">
                  <c:v>1377.34</c:v>
                </c:pt>
                <c:pt idx="4869">
                  <c:v>1377.36</c:v>
                </c:pt>
                <c:pt idx="4870">
                  <c:v>1377.3799999999999</c:v>
                </c:pt>
                <c:pt idx="4871">
                  <c:v>1377.4</c:v>
                </c:pt>
                <c:pt idx="4872">
                  <c:v>1377.42</c:v>
                </c:pt>
                <c:pt idx="4873">
                  <c:v>1377.44</c:v>
                </c:pt>
                <c:pt idx="4874">
                  <c:v>1377.46</c:v>
                </c:pt>
                <c:pt idx="4875">
                  <c:v>1377.48</c:v>
                </c:pt>
                <c:pt idx="4876">
                  <c:v>1377.5</c:v>
                </c:pt>
                <c:pt idx="4877">
                  <c:v>1377.52</c:v>
                </c:pt>
                <c:pt idx="4878">
                  <c:v>1377.54</c:v>
                </c:pt>
                <c:pt idx="4879">
                  <c:v>1377.56</c:v>
                </c:pt>
                <c:pt idx="4880">
                  <c:v>1377.58</c:v>
                </c:pt>
                <c:pt idx="4881">
                  <c:v>1377.6</c:v>
                </c:pt>
                <c:pt idx="4882">
                  <c:v>1377.62</c:v>
                </c:pt>
                <c:pt idx="4883">
                  <c:v>1377.6399999999999</c:v>
                </c:pt>
                <c:pt idx="4884">
                  <c:v>1377.6599999999999</c:v>
                </c:pt>
                <c:pt idx="4885">
                  <c:v>1377.6799999999998</c:v>
                </c:pt>
                <c:pt idx="4886">
                  <c:v>1377.7</c:v>
                </c:pt>
                <c:pt idx="4887">
                  <c:v>1377.72</c:v>
                </c:pt>
                <c:pt idx="4888">
                  <c:v>1377.74</c:v>
                </c:pt>
                <c:pt idx="4889">
                  <c:v>1377.76</c:v>
                </c:pt>
                <c:pt idx="4890">
                  <c:v>1377.78</c:v>
                </c:pt>
                <c:pt idx="4891">
                  <c:v>1377.8</c:v>
                </c:pt>
                <c:pt idx="4892">
                  <c:v>1377.82</c:v>
                </c:pt>
                <c:pt idx="4893">
                  <c:v>1377.84</c:v>
                </c:pt>
                <c:pt idx="4894">
                  <c:v>1377.86</c:v>
                </c:pt>
                <c:pt idx="4895">
                  <c:v>1377.8799999999999</c:v>
                </c:pt>
                <c:pt idx="4896">
                  <c:v>1377.9</c:v>
                </c:pt>
                <c:pt idx="4897">
                  <c:v>1377.92</c:v>
                </c:pt>
                <c:pt idx="4898">
                  <c:v>1377.94</c:v>
                </c:pt>
                <c:pt idx="4899">
                  <c:v>1377.96</c:v>
                </c:pt>
                <c:pt idx="4900">
                  <c:v>1377.98</c:v>
                </c:pt>
                <c:pt idx="4901">
                  <c:v>1378</c:v>
                </c:pt>
                <c:pt idx="4902">
                  <c:v>1378.02</c:v>
                </c:pt>
                <c:pt idx="4903">
                  <c:v>1378.04</c:v>
                </c:pt>
                <c:pt idx="4904">
                  <c:v>1378.06</c:v>
                </c:pt>
                <c:pt idx="4905">
                  <c:v>1378.08</c:v>
                </c:pt>
                <c:pt idx="4906">
                  <c:v>1378.1</c:v>
                </c:pt>
                <c:pt idx="4907">
                  <c:v>1378.12</c:v>
                </c:pt>
                <c:pt idx="4908">
                  <c:v>1378.1399999999999</c:v>
                </c:pt>
                <c:pt idx="4909">
                  <c:v>1378.1599999999999</c:v>
                </c:pt>
                <c:pt idx="4910">
                  <c:v>1378.1799999999998</c:v>
                </c:pt>
                <c:pt idx="4911">
                  <c:v>1378.2</c:v>
                </c:pt>
                <c:pt idx="4912">
                  <c:v>1378.22</c:v>
                </c:pt>
                <c:pt idx="4913">
                  <c:v>1378.24</c:v>
                </c:pt>
                <c:pt idx="4914">
                  <c:v>1378.26</c:v>
                </c:pt>
                <c:pt idx="4915">
                  <c:v>1378.28</c:v>
                </c:pt>
                <c:pt idx="4916">
                  <c:v>1378.3</c:v>
                </c:pt>
                <c:pt idx="4917">
                  <c:v>1378.32</c:v>
                </c:pt>
                <c:pt idx="4918">
                  <c:v>1378.34</c:v>
                </c:pt>
                <c:pt idx="4919">
                  <c:v>1378.36</c:v>
                </c:pt>
                <c:pt idx="4920">
                  <c:v>1378.3799999999999</c:v>
                </c:pt>
                <c:pt idx="4921">
                  <c:v>1378.4</c:v>
                </c:pt>
                <c:pt idx="4922">
                  <c:v>1378.42</c:v>
                </c:pt>
                <c:pt idx="4923">
                  <c:v>1378.44</c:v>
                </c:pt>
                <c:pt idx="4924">
                  <c:v>1378.46</c:v>
                </c:pt>
                <c:pt idx="4925">
                  <c:v>1378.48</c:v>
                </c:pt>
                <c:pt idx="4926">
                  <c:v>1378.5</c:v>
                </c:pt>
                <c:pt idx="4927">
                  <c:v>1378.52</c:v>
                </c:pt>
                <c:pt idx="4928">
                  <c:v>1378.54</c:v>
                </c:pt>
                <c:pt idx="4929">
                  <c:v>1378.56</c:v>
                </c:pt>
                <c:pt idx="4930">
                  <c:v>1378.58</c:v>
                </c:pt>
                <c:pt idx="4931">
                  <c:v>1378.6</c:v>
                </c:pt>
                <c:pt idx="4932">
                  <c:v>1378.62</c:v>
                </c:pt>
                <c:pt idx="4933">
                  <c:v>1378.6399999999999</c:v>
                </c:pt>
                <c:pt idx="4934">
                  <c:v>1378.6599999999999</c:v>
                </c:pt>
                <c:pt idx="4935">
                  <c:v>1378.6799999999998</c:v>
                </c:pt>
                <c:pt idx="4936">
                  <c:v>1378.7</c:v>
                </c:pt>
                <c:pt idx="4937">
                  <c:v>1378.72</c:v>
                </c:pt>
                <c:pt idx="4938">
                  <c:v>1378.74</c:v>
                </c:pt>
                <c:pt idx="4939">
                  <c:v>1378.76</c:v>
                </c:pt>
                <c:pt idx="4940">
                  <c:v>1378.78</c:v>
                </c:pt>
                <c:pt idx="4941">
                  <c:v>1378.8</c:v>
                </c:pt>
                <c:pt idx="4942">
                  <c:v>1378.82</c:v>
                </c:pt>
                <c:pt idx="4943">
                  <c:v>1378.84</c:v>
                </c:pt>
                <c:pt idx="4944">
                  <c:v>1378.86</c:v>
                </c:pt>
                <c:pt idx="4945">
                  <c:v>1378.8799999999999</c:v>
                </c:pt>
                <c:pt idx="4946">
                  <c:v>1378.9</c:v>
                </c:pt>
                <c:pt idx="4947">
                  <c:v>1378.92</c:v>
                </c:pt>
                <c:pt idx="4948">
                  <c:v>1378.94</c:v>
                </c:pt>
                <c:pt idx="4949">
                  <c:v>1378.96</c:v>
                </c:pt>
                <c:pt idx="4950">
                  <c:v>1378.98</c:v>
                </c:pt>
                <c:pt idx="4951">
                  <c:v>1379</c:v>
                </c:pt>
                <c:pt idx="4952">
                  <c:v>1379.02</c:v>
                </c:pt>
                <c:pt idx="4953">
                  <c:v>1379.04</c:v>
                </c:pt>
                <c:pt idx="4954">
                  <c:v>1379.06</c:v>
                </c:pt>
                <c:pt idx="4955">
                  <c:v>1379.08</c:v>
                </c:pt>
                <c:pt idx="4956">
                  <c:v>1379.1</c:v>
                </c:pt>
                <c:pt idx="4957">
                  <c:v>1379.12</c:v>
                </c:pt>
                <c:pt idx="4958">
                  <c:v>1379.1399999999999</c:v>
                </c:pt>
                <c:pt idx="4959">
                  <c:v>1379.1599999999999</c:v>
                </c:pt>
                <c:pt idx="4960">
                  <c:v>1379.1799999999998</c:v>
                </c:pt>
                <c:pt idx="4961">
                  <c:v>1379.2</c:v>
                </c:pt>
                <c:pt idx="4962">
                  <c:v>1379.22</c:v>
                </c:pt>
                <c:pt idx="4963">
                  <c:v>1379.24</c:v>
                </c:pt>
                <c:pt idx="4964">
                  <c:v>1379.26</c:v>
                </c:pt>
                <c:pt idx="4965">
                  <c:v>1379.28</c:v>
                </c:pt>
                <c:pt idx="4966">
                  <c:v>1379.3</c:v>
                </c:pt>
                <c:pt idx="4967">
                  <c:v>1379.32</c:v>
                </c:pt>
                <c:pt idx="4968">
                  <c:v>1379.34</c:v>
                </c:pt>
                <c:pt idx="4969">
                  <c:v>1379.36</c:v>
                </c:pt>
                <c:pt idx="4970">
                  <c:v>1379.3799999999999</c:v>
                </c:pt>
                <c:pt idx="4971">
                  <c:v>1379.4</c:v>
                </c:pt>
                <c:pt idx="4972">
                  <c:v>1379.42</c:v>
                </c:pt>
                <c:pt idx="4973">
                  <c:v>1379.44</c:v>
                </c:pt>
                <c:pt idx="4974">
                  <c:v>1379.46</c:v>
                </c:pt>
                <c:pt idx="4975">
                  <c:v>1379.48</c:v>
                </c:pt>
                <c:pt idx="4976">
                  <c:v>1379.5</c:v>
                </c:pt>
                <c:pt idx="4977">
                  <c:v>1379.52</c:v>
                </c:pt>
                <c:pt idx="4978">
                  <c:v>1379.54</c:v>
                </c:pt>
                <c:pt idx="4979">
                  <c:v>1379.56</c:v>
                </c:pt>
                <c:pt idx="4980">
                  <c:v>1379.58</c:v>
                </c:pt>
                <c:pt idx="4981">
                  <c:v>1379.6</c:v>
                </c:pt>
                <c:pt idx="4982">
                  <c:v>1379.62</c:v>
                </c:pt>
                <c:pt idx="4983">
                  <c:v>1379.6399999999999</c:v>
                </c:pt>
                <c:pt idx="4984">
                  <c:v>1379.6599999999999</c:v>
                </c:pt>
                <c:pt idx="4985">
                  <c:v>1379.6799999999998</c:v>
                </c:pt>
                <c:pt idx="4986">
                  <c:v>1379.7</c:v>
                </c:pt>
                <c:pt idx="4987">
                  <c:v>1379.72</c:v>
                </c:pt>
                <c:pt idx="4988">
                  <c:v>1379.74</c:v>
                </c:pt>
                <c:pt idx="4989">
                  <c:v>1379.76</c:v>
                </c:pt>
                <c:pt idx="4990">
                  <c:v>1379.78</c:v>
                </c:pt>
                <c:pt idx="4991">
                  <c:v>1379.8</c:v>
                </c:pt>
                <c:pt idx="4992">
                  <c:v>1379.82</c:v>
                </c:pt>
                <c:pt idx="4993">
                  <c:v>1379.84</c:v>
                </c:pt>
                <c:pt idx="4994">
                  <c:v>1379.86</c:v>
                </c:pt>
                <c:pt idx="4995">
                  <c:v>1379.8799999999999</c:v>
                </c:pt>
                <c:pt idx="4996">
                  <c:v>1379.9</c:v>
                </c:pt>
                <c:pt idx="4997">
                  <c:v>1379.92</c:v>
                </c:pt>
                <c:pt idx="4998">
                  <c:v>1379.94</c:v>
                </c:pt>
                <c:pt idx="4999">
                  <c:v>1379.96</c:v>
                </c:pt>
                <c:pt idx="5000">
                  <c:v>1379.98</c:v>
                </c:pt>
                <c:pt idx="5001">
                  <c:v>1380</c:v>
                </c:pt>
                <c:pt idx="5002">
                  <c:v>1380.02</c:v>
                </c:pt>
                <c:pt idx="5003">
                  <c:v>1380.04</c:v>
                </c:pt>
                <c:pt idx="5004">
                  <c:v>1380.06</c:v>
                </c:pt>
                <c:pt idx="5005">
                  <c:v>1380.08</c:v>
                </c:pt>
                <c:pt idx="5006">
                  <c:v>1380.1</c:v>
                </c:pt>
                <c:pt idx="5007">
                  <c:v>1380.12</c:v>
                </c:pt>
                <c:pt idx="5008">
                  <c:v>1380.1399999999999</c:v>
                </c:pt>
                <c:pt idx="5009">
                  <c:v>1380.1599999999999</c:v>
                </c:pt>
                <c:pt idx="5010">
                  <c:v>1380.1799999999998</c:v>
                </c:pt>
                <c:pt idx="5011">
                  <c:v>1380.2</c:v>
                </c:pt>
                <c:pt idx="5012">
                  <c:v>1380.22</c:v>
                </c:pt>
                <c:pt idx="5013">
                  <c:v>1380.24</c:v>
                </c:pt>
                <c:pt idx="5014">
                  <c:v>1380.26</c:v>
                </c:pt>
                <c:pt idx="5015">
                  <c:v>1380.28</c:v>
                </c:pt>
                <c:pt idx="5016">
                  <c:v>1380.3</c:v>
                </c:pt>
                <c:pt idx="5017">
                  <c:v>1380.32</c:v>
                </c:pt>
                <c:pt idx="5018">
                  <c:v>1380.34</c:v>
                </c:pt>
                <c:pt idx="5019">
                  <c:v>1380.36</c:v>
                </c:pt>
                <c:pt idx="5020">
                  <c:v>1380.3799999999999</c:v>
                </c:pt>
                <c:pt idx="5021">
                  <c:v>1380.4</c:v>
                </c:pt>
                <c:pt idx="5022">
                  <c:v>1380.42</c:v>
                </c:pt>
                <c:pt idx="5023">
                  <c:v>1380.44</c:v>
                </c:pt>
                <c:pt idx="5024">
                  <c:v>1380.46</c:v>
                </c:pt>
                <c:pt idx="5025">
                  <c:v>1380.48</c:v>
                </c:pt>
                <c:pt idx="5026">
                  <c:v>1380.5</c:v>
                </c:pt>
                <c:pt idx="5027">
                  <c:v>1380.52</c:v>
                </c:pt>
                <c:pt idx="5028">
                  <c:v>1380.54</c:v>
                </c:pt>
                <c:pt idx="5029">
                  <c:v>1380.56</c:v>
                </c:pt>
                <c:pt idx="5030">
                  <c:v>1380.58</c:v>
                </c:pt>
                <c:pt idx="5031">
                  <c:v>1380.6</c:v>
                </c:pt>
                <c:pt idx="5032">
                  <c:v>1380.62</c:v>
                </c:pt>
                <c:pt idx="5033">
                  <c:v>1380.6399999999999</c:v>
                </c:pt>
                <c:pt idx="5034">
                  <c:v>1380.6599999999999</c:v>
                </c:pt>
                <c:pt idx="5035">
                  <c:v>1380.6799999999998</c:v>
                </c:pt>
                <c:pt idx="5036">
                  <c:v>1380.7</c:v>
                </c:pt>
                <c:pt idx="5037">
                  <c:v>1380.72</c:v>
                </c:pt>
                <c:pt idx="5038">
                  <c:v>1380.74</c:v>
                </c:pt>
                <c:pt idx="5039">
                  <c:v>1380.76</c:v>
                </c:pt>
                <c:pt idx="5040">
                  <c:v>1380.78</c:v>
                </c:pt>
                <c:pt idx="5041">
                  <c:v>1380.8</c:v>
                </c:pt>
                <c:pt idx="5042">
                  <c:v>1380.82</c:v>
                </c:pt>
                <c:pt idx="5043">
                  <c:v>1380.84</c:v>
                </c:pt>
                <c:pt idx="5044">
                  <c:v>1380.86</c:v>
                </c:pt>
                <c:pt idx="5045">
                  <c:v>1380.8799999999999</c:v>
                </c:pt>
                <c:pt idx="5046">
                  <c:v>1380.9</c:v>
                </c:pt>
                <c:pt idx="5047">
                  <c:v>1380.92</c:v>
                </c:pt>
                <c:pt idx="5048">
                  <c:v>1380.94</c:v>
                </c:pt>
                <c:pt idx="5049">
                  <c:v>1380.96</c:v>
                </c:pt>
                <c:pt idx="5050">
                  <c:v>1380.98</c:v>
                </c:pt>
                <c:pt idx="5051">
                  <c:v>1381</c:v>
                </c:pt>
                <c:pt idx="5052">
                  <c:v>1381.02</c:v>
                </c:pt>
                <c:pt idx="5053">
                  <c:v>1381.04</c:v>
                </c:pt>
                <c:pt idx="5054">
                  <c:v>1381.06</c:v>
                </c:pt>
                <c:pt idx="5055">
                  <c:v>1381.08</c:v>
                </c:pt>
                <c:pt idx="5056">
                  <c:v>1381.1</c:v>
                </c:pt>
                <c:pt idx="5057">
                  <c:v>1381.12</c:v>
                </c:pt>
                <c:pt idx="5058">
                  <c:v>1381.1399999999999</c:v>
                </c:pt>
                <c:pt idx="5059">
                  <c:v>1381.1599999999999</c:v>
                </c:pt>
                <c:pt idx="5060">
                  <c:v>1381.1799999999998</c:v>
                </c:pt>
                <c:pt idx="5061">
                  <c:v>1381.2</c:v>
                </c:pt>
                <c:pt idx="5062">
                  <c:v>1381.22</c:v>
                </c:pt>
                <c:pt idx="5063">
                  <c:v>1381.24</c:v>
                </c:pt>
                <c:pt idx="5064">
                  <c:v>1381.26</c:v>
                </c:pt>
                <c:pt idx="5065">
                  <c:v>1381.28</c:v>
                </c:pt>
                <c:pt idx="5066">
                  <c:v>1381.3</c:v>
                </c:pt>
                <c:pt idx="5067">
                  <c:v>1381.32</c:v>
                </c:pt>
                <c:pt idx="5068">
                  <c:v>1381.34</c:v>
                </c:pt>
                <c:pt idx="5069">
                  <c:v>1381.36</c:v>
                </c:pt>
                <c:pt idx="5070">
                  <c:v>1381.3799999999999</c:v>
                </c:pt>
                <c:pt idx="5071">
                  <c:v>1381.4</c:v>
                </c:pt>
                <c:pt idx="5072">
                  <c:v>1381.42</c:v>
                </c:pt>
                <c:pt idx="5073">
                  <c:v>1381.44</c:v>
                </c:pt>
                <c:pt idx="5074">
                  <c:v>1381.46</c:v>
                </c:pt>
                <c:pt idx="5075">
                  <c:v>1381.48</c:v>
                </c:pt>
                <c:pt idx="5076">
                  <c:v>1381.5</c:v>
                </c:pt>
                <c:pt idx="5077">
                  <c:v>1381.52</c:v>
                </c:pt>
                <c:pt idx="5078">
                  <c:v>1381.54</c:v>
                </c:pt>
                <c:pt idx="5079">
                  <c:v>1381.56</c:v>
                </c:pt>
                <c:pt idx="5080">
                  <c:v>1381.58</c:v>
                </c:pt>
                <c:pt idx="5081">
                  <c:v>1381.6</c:v>
                </c:pt>
                <c:pt idx="5082">
                  <c:v>1381.62</c:v>
                </c:pt>
                <c:pt idx="5083">
                  <c:v>1381.6399999999999</c:v>
                </c:pt>
                <c:pt idx="5084">
                  <c:v>1381.6599999999999</c:v>
                </c:pt>
                <c:pt idx="5085">
                  <c:v>1381.6799999999998</c:v>
                </c:pt>
                <c:pt idx="5086">
                  <c:v>1381.7</c:v>
                </c:pt>
                <c:pt idx="5087">
                  <c:v>1381.72</c:v>
                </c:pt>
                <c:pt idx="5088">
                  <c:v>1381.74</c:v>
                </c:pt>
                <c:pt idx="5089">
                  <c:v>1381.76</c:v>
                </c:pt>
                <c:pt idx="5090">
                  <c:v>1381.78</c:v>
                </c:pt>
                <c:pt idx="5091">
                  <c:v>1381.8</c:v>
                </c:pt>
                <c:pt idx="5092">
                  <c:v>1381.82</c:v>
                </c:pt>
                <c:pt idx="5093">
                  <c:v>1381.84</c:v>
                </c:pt>
                <c:pt idx="5094">
                  <c:v>1381.86</c:v>
                </c:pt>
                <c:pt idx="5095">
                  <c:v>1381.8799999999999</c:v>
                </c:pt>
                <c:pt idx="5096">
                  <c:v>1381.9</c:v>
                </c:pt>
                <c:pt idx="5097">
                  <c:v>1381.92</c:v>
                </c:pt>
                <c:pt idx="5098">
                  <c:v>1381.94</c:v>
                </c:pt>
                <c:pt idx="5099">
                  <c:v>1381.96</c:v>
                </c:pt>
                <c:pt idx="5100">
                  <c:v>1381.98</c:v>
                </c:pt>
                <c:pt idx="5101">
                  <c:v>1382</c:v>
                </c:pt>
                <c:pt idx="5102">
                  <c:v>1382.02</c:v>
                </c:pt>
                <c:pt idx="5103">
                  <c:v>1382.04</c:v>
                </c:pt>
                <c:pt idx="5104">
                  <c:v>1382.06</c:v>
                </c:pt>
                <c:pt idx="5105">
                  <c:v>1382.08</c:v>
                </c:pt>
                <c:pt idx="5106">
                  <c:v>1382.1</c:v>
                </c:pt>
                <c:pt idx="5107">
                  <c:v>1382.12</c:v>
                </c:pt>
                <c:pt idx="5108">
                  <c:v>1382.1399999999999</c:v>
                </c:pt>
                <c:pt idx="5109">
                  <c:v>1382.1599999999999</c:v>
                </c:pt>
                <c:pt idx="5110">
                  <c:v>1382.1799999999998</c:v>
                </c:pt>
                <c:pt idx="5111">
                  <c:v>1382.2</c:v>
                </c:pt>
                <c:pt idx="5112">
                  <c:v>1382.22</c:v>
                </c:pt>
                <c:pt idx="5113">
                  <c:v>1382.24</c:v>
                </c:pt>
                <c:pt idx="5114">
                  <c:v>1382.26</c:v>
                </c:pt>
                <c:pt idx="5115">
                  <c:v>1382.28</c:v>
                </c:pt>
                <c:pt idx="5116">
                  <c:v>1382.3</c:v>
                </c:pt>
                <c:pt idx="5117">
                  <c:v>1382.32</c:v>
                </c:pt>
                <c:pt idx="5118">
                  <c:v>1382.34</c:v>
                </c:pt>
                <c:pt idx="5119">
                  <c:v>1382.36</c:v>
                </c:pt>
                <c:pt idx="5120">
                  <c:v>1382.3799999999999</c:v>
                </c:pt>
                <c:pt idx="5121">
                  <c:v>1382.4</c:v>
                </c:pt>
                <c:pt idx="5122">
                  <c:v>1382.42</c:v>
                </c:pt>
                <c:pt idx="5123">
                  <c:v>1382.44</c:v>
                </c:pt>
                <c:pt idx="5124">
                  <c:v>1382.46</c:v>
                </c:pt>
                <c:pt idx="5125">
                  <c:v>1382.48</c:v>
                </c:pt>
                <c:pt idx="5126">
                  <c:v>1382.5</c:v>
                </c:pt>
                <c:pt idx="5127">
                  <c:v>1382.52</c:v>
                </c:pt>
                <c:pt idx="5128">
                  <c:v>1382.54</c:v>
                </c:pt>
                <c:pt idx="5129">
                  <c:v>1382.56</c:v>
                </c:pt>
                <c:pt idx="5130">
                  <c:v>1382.58</c:v>
                </c:pt>
                <c:pt idx="5131">
                  <c:v>1382.6</c:v>
                </c:pt>
                <c:pt idx="5132">
                  <c:v>1382.62</c:v>
                </c:pt>
                <c:pt idx="5133">
                  <c:v>1382.6399999999999</c:v>
                </c:pt>
                <c:pt idx="5134">
                  <c:v>1382.6599999999999</c:v>
                </c:pt>
                <c:pt idx="5135">
                  <c:v>1382.6799999999998</c:v>
                </c:pt>
                <c:pt idx="5136">
                  <c:v>1382.7</c:v>
                </c:pt>
                <c:pt idx="5137">
                  <c:v>1382.72</c:v>
                </c:pt>
                <c:pt idx="5138">
                  <c:v>1382.74</c:v>
                </c:pt>
                <c:pt idx="5139">
                  <c:v>1382.76</c:v>
                </c:pt>
                <c:pt idx="5140">
                  <c:v>1382.78</c:v>
                </c:pt>
                <c:pt idx="5141">
                  <c:v>1382.8</c:v>
                </c:pt>
                <c:pt idx="5142">
                  <c:v>1382.82</c:v>
                </c:pt>
                <c:pt idx="5143">
                  <c:v>1382.84</c:v>
                </c:pt>
                <c:pt idx="5144">
                  <c:v>1382.86</c:v>
                </c:pt>
                <c:pt idx="5145">
                  <c:v>1382.8799999999999</c:v>
                </c:pt>
                <c:pt idx="5146">
                  <c:v>1382.9</c:v>
                </c:pt>
                <c:pt idx="5147">
                  <c:v>1382.92</c:v>
                </c:pt>
                <c:pt idx="5148">
                  <c:v>1382.94</c:v>
                </c:pt>
                <c:pt idx="5149">
                  <c:v>1382.96</c:v>
                </c:pt>
                <c:pt idx="5150">
                  <c:v>1382.98</c:v>
                </c:pt>
                <c:pt idx="5151">
                  <c:v>1383</c:v>
                </c:pt>
                <c:pt idx="5152">
                  <c:v>1383.02</c:v>
                </c:pt>
                <c:pt idx="5153">
                  <c:v>1383.04</c:v>
                </c:pt>
                <c:pt idx="5154">
                  <c:v>1383.06</c:v>
                </c:pt>
                <c:pt idx="5155">
                  <c:v>1383.08</c:v>
                </c:pt>
                <c:pt idx="5156">
                  <c:v>1383.1</c:v>
                </c:pt>
                <c:pt idx="5157">
                  <c:v>1383.12</c:v>
                </c:pt>
                <c:pt idx="5158">
                  <c:v>1383.1399999999999</c:v>
                </c:pt>
                <c:pt idx="5159">
                  <c:v>1383.1599999999999</c:v>
                </c:pt>
                <c:pt idx="5160">
                  <c:v>1383.1799999999998</c:v>
                </c:pt>
                <c:pt idx="5161">
                  <c:v>1383.2</c:v>
                </c:pt>
                <c:pt idx="5162">
                  <c:v>1383.22</c:v>
                </c:pt>
                <c:pt idx="5163">
                  <c:v>1383.24</c:v>
                </c:pt>
                <c:pt idx="5164">
                  <c:v>1383.26</c:v>
                </c:pt>
                <c:pt idx="5165">
                  <c:v>1383.28</c:v>
                </c:pt>
                <c:pt idx="5166">
                  <c:v>1383.3</c:v>
                </c:pt>
                <c:pt idx="5167">
                  <c:v>1383.32</c:v>
                </c:pt>
                <c:pt idx="5168">
                  <c:v>1383.34</c:v>
                </c:pt>
                <c:pt idx="5169">
                  <c:v>1383.36</c:v>
                </c:pt>
                <c:pt idx="5170">
                  <c:v>1383.3799999999999</c:v>
                </c:pt>
                <c:pt idx="5171">
                  <c:v>1383.4</c:v>
                </c:pt>
                <c:pt idx="5172">
                  <c:v>1383.42</c:v>
                </c:pt>
                <c:pt idx="5173">
                  <c:v>1383.44</c:v>
                </c:pt>
                <c:pt idx="5174">
                  <c:v>1383.46</c:v>
                </c:pt>
                <c:pt idx="5175">
                  <c:v>1383.48</c:v>
                </c:pt>
                <c:pt idx="5176">
                  <c:v>1383.5</c:v>
                </c:pt>
                <c:pt idx="5177">
                  <c:v>1383.52</c:v>
                </c:pt>
                <c:pt idx="5178">
                  <c:v>1383.54</c:v>
                </c:pt>
                <c:pt idx="5179">
                  <c:v>1383.56</c:v>
                </c:pt>
                <c:pt idx="5180">
                  <c:v>1383.58</c:v>
                </c:pt>
                <c:pt idx="5181">
                  <c:v>1383.6</c:v>
                </c:pt>
                <c:pt idx="5182">
                  <c:v>1383.62</c:v>
                </c:pt>
                <c:pt idx="5183">
                  <c:v>1383.6399999999999</c:v>
                </c:pt>
                <c:pt idx="5184">
                  <c:v>1383.6599999999999</c:v>
                </c:pt>
                <c:pt idx="5185">
                  <c:v>1383.6799999999998</c:v>
                </c:pt>
                <c:pt idx="5186">
                  <c:v>1383.7</c:v>
                </c:pt>
                <c:pt idx="5187">
                  <c:v>1383.72</c:v>
                </c:pt>
                <c:pt idx="5188">
                  <c:v>1383.74</c:v>
                </c:pt>
                <c:pt idx="5189">
                  <c:v>1383.76</c:v>
                </c:pt>
                <c:pt idx="5190">
                  <c:v>1383.78</c:v>
                </c:pt>
                <c:pt idx="5191">
                  <c:v>1383.8</c:v>
                </c:pt>
                <c:pt idx="5192">
                  <c:v>1383.82</c:v>
                </c:pt>
                <c:pt idx="5193">
                  <c:v>1383.84</c:v>
                </c:pt>
                <c:pt idx="5194">
                  <c:v>1383.86</c:v>
                </c:pt>
                <c:pt idx="5195">
                  <c:v>1383.8799999999999</c:v>
                </c:pt>
                <c:pt idx="5196">
                  <c:v>1383.9</c:v>
                </c:pt>
                <c:pt idx="5197">
                  <c:v>1383.92</c:v>
                </c:pt>
                <c:pt idx="5198">
                  <c:v>1383.94</c:v>
                </c:pt>
                <c:pt idx="5199">
                  <c:v>1383.96</c:v>
                </c:pt>
                <c:pt idx="5200">
                  <c:v>1383.98</c:v>
                </c:pt>
                <c:pt idx="5201">
                  <c:v>1384</c:v>
                </c:pt>
                <c:pt idx="5202">
                  <c:v>1384.02</c:v>
                </c:pt>
                <c:pt idx="5203">
                  <c:v>1384.04</c:v>
                </c:pt>
                <c:pt idx="5204">
                  <c:v>1384.06</c:v>
                </c:pt>
                <c:pt idx="5205">
                  <c:v>1384.08</c:v>
                </c:pt>
                <c:pt idx="5206">
                  <c:v>1384.1</c:v>
                </c:pt>
                <c:pt idx="5207">
                  <c:v>1384.12</c:v>
                </c:pt>
                <c:pt idx="5208">
                  <c:v>1384.1399999999999</c:v>
                </c:pt>
                <c:pt idx="5209">
                  <c:v>1384.1599999999999</c:v>
                </c:pt>
                <c:pt idx="5210">
                  <c:v>1384.1799999999998</c:v>
                </c:pt>
                <c:pt idx="5211">
                  <c:v>1384.2</c:v>
                </c:pt>
                <c:pt idx="5212">
                  <c:v>1384.22</c:v>
                </c:pt>
                <c:pt idx="5213">
                  <c:v>1384.24</c:v>
                </c:pt>
                <c:pt idx="5214">
                  <c:v>1384.26</c:v>
                </c:pt>
                <c:pt idx="5215">
                  <c:v>1384.28</c:v>
                </c:pt>
                <c:pt idx="5216">
                  <c:v>1384.3</c:v>
                </c:pt>
                <c:pt idx="5217">
                  <c:v>1384.32</c:v>
                </c:pt>
                <c:pt idx="5218">
                  <c:v>1384.34</c:v>
                </c:pt>
                <c:pt idx="5219">
                  <c:v>1384.36</c:v>
                </c:pt>
                <c:pt idx="5220">
                  <c:v>1384.3799999999999</c:v>
                </c:pt>
                <c:pt idx="5221">
                  <c:v>1384.4</c:v>
                </c:pt>
                <c:pt idx="5222">
                  <c:v>1384.42</c:v>
                </c:pt>
                <c:pt idx="5223">
                  <c:v>1384.44</c:v>
                </c:pt>
                <c:pt idx="5224">
                  <c:v>1384.46</c:v>
                </c:pt>
                <c:pt idx="5225">
                  <c:v>1384.48</c:v>
                </c:pt>
                <c:pt idx="5226">
                  <c:v>1384.5</c:v>
                </c:pt>
                <c:pt idx="5227">
                  <c:v>1384.52</c:v>
                </c:pt>
                <c:pt idx="5228">
                  <c:v>1384.54</c:v>
                </c:pt>
                <c:pt idx="5229">
                  <c:v>1384.56</c:v>
                </c:pt>
                <c:pt idx="5230">
                  <c:v>1384.58</c:v>
                </c:pt>
                <c:pt idx="5231">
                  <c:v>1384.6</c:v>
                </c:pt>
                <c:pt idx="5232">
                  <c:v>1384.62</c:v>
                </c:pt>
                <c:pt idx="5233">
                  <c:v>1384.6399999999999</c:v>
                </c:pt>
                <c:pt idx="5234">
                  <c:v>1384.6599999999999</c:v>
                </c:pt>
                <c:pt idx="5235">
                  <c:v>1384.6799999999998</c:v>
                </c:pt>
                <c:pt idx="5236">
                  <c:v>1384.7</c:v>
                </c:pt>
                <c:pt idx="5237">
                  <c:v>1384.72</c:v>
                </c:pt>
                <c:pt idx="5238">
                  <c:v>1384.74</c:v>
                </c:pt>
                <c:pt idx="5239">
                  <c:v>1384.76</c:v>
                </c:pt>
                <c:pt idx="5240">
                  <c:v>1384.78</c:v>
                </c:pt>
                <c:pt idx="5241">
                  <c:v>1384.8</c:v>
                </c:pt>
                <c:pt idx="5242">
                  <c:v>1384.82</c:v>
                </c:pt>
                <c:pt idx="5243">
                  <c:v>1384.84</c:v>
                </c:pt>
                <c:pt idx="5244">
                  <c:v>1384.86</c:v>
                </c:pt>
                <c:pt idx="5245">
                  <c:v>1384.8799999999999</c:v>
                </c:pt>
                <c:pt idx="5246">
                  <c:v>1384.9</c:v>
                </c:pt>
                <c:pt idx="5247">
                  <c:v>1384.92</c:v>
                </c:pt>
                <c:pt idx="5248">
                  <c:v>1384.94</c:v>
                </c:pt>
                <c:pt idx="5249">
                  <c:v>1384.96</c:v>
                </c:pt>
                <c:pt idx="5250">
                  <c:v>1384.98</c:v>
                </c:pt>
                <c:pt idx="5251">
                  <c:v>1385</c:v>
                </c:pt>
                <c:pt idx="5252">
                  <c:v>1385.02</c:v>
                </c:pt>
                <c:pt idx="5253">
                  <c:v>1385.04</c:v>
                </c:pt>
                <c:pt idx="5254">
                  <c:v>1385.06</c:v>
                </c:pt>
                <c:pt idx="5255">
                  <c:v>1385.08</c:v>
                </c:pt>
                <c:pt idx="5256">
                  <c:v>1385.1</c:v>
                </c:pt>
                <c:pt idx="5257">
                  <c:v>1385.12</c:v>
                </c:pt>
                <c:pt idx="5258">
                  <c:v>1385.1399999999999</c:v>
                </c:pt>
                <c:pt idx="5259">
                  <c:v>1385.1599999999999</c:v>
                </c:pt>
                <c:pt idx="5260">
                  <c:v>1385.1799999999998</c:v>
                </c:pt>
                <c:pt idx="5261">
                  <c:v>1385.2</c:v>
                </c:pt>
                <c:pt idx="5262">
                  <c:v>1385.22</c:v>
                </c:pt>
                <c:pt idx="5263">
                  <c:v>1385.24</c:v>
                </c:pt>
                <c:pt idx="5264">
                  <c:v>1385.26</c:v>
                </c:pt>
                <c:pt idx="5265">
                  <c:v>1385.28</c:v>
                </c:pt>
                <c:pt idx="5266">
                  <c:v>1385.3</c:v>
                </c:pt>
                <c:pt idx="5267">
                  <c:v>1385.32</c:v>
                </c:pt>
                <c:pt idx="5268">
                  <c:v>1385.34</c:v>
                </c:pt>
                <c:pt idx="5269">
                  <c:v>1385.36</c:v>
                </c:pt>
                <c:pt idx="5270">
                  <c:v>1385.3799999999999</c:v>
                </c:pt>
                <c:pt idx="5271">
                  <c:v>1385.4</c:v>
                </c:pt>
                <c:pt idx="5272">
                  <c:v>1385.42</c:v>
                </c:pt>
                <c:pt idx="5273">
                  <c:v>1385.44</c:v>
                </c:pt>
                <c:pt idx="5274">
                  <c:v>1385.46</c:v>
                </c:pt>
                <c:pt idx="5275">
                  <c:v>1385.48</c:v>
                </c:pt>
                <c:pt idx="5276">
                  <c:v>1385.5</c:v>
                </c:pt>
                <c:pt idx="5277">
                  <c:v>1385.52</c:v>
                </c:pt>
                <c:pt idx="5278">
                  <c:v>1385.54</c:v>
                </c:pt>
                <c:pt idx="5279">
                  <c:v>1385.56</c:v>
                </c:pt>
                <c:pt idx="5280">
                  <c:v>1385.58</c:v>
                </c:pt>
                <c:pt idx="5281">
                  <c:v>1385.6</c:v>
                </c:pt>
                <c:pt idx="5282">
                  <c:v>1385.62</c:v>
                </c:pt>
                <c:pt idx="5283">
                  <c:v>1385.6399999999999</c:v>
                </c:pt>
                <c:pt idx="5284">
                  <c:v>1385.6599999999999</c:v>
                </c:pt>
                <c:pt idx="5285">
                  <c:v>1385.6799999999998</c:v>
                </c:pt>
                <c:pt idx="5286">
                  <c:v>1385.7</c:v>
                </c:pt>
                <c:pt idx="5287">
                  <c:v>1385.72</c:v>
                </c:pt>
                <c:pt idx="5288">
                  <c:v>1385.74</c:v>
                </c:pt>
                <c:pt idx="5289">
                  <c:v>1385.76</c:v>
                </c:pt>
                <c:pt idx="5290">
                  <c:v>1385.78</c:v>
                </c:pt>
                <c:pt idx="5291">
                  <c:v>1385.8</c:v>
                </c:pt>
                <c:pt idx="5292">
                  <c:v>1385.82</c:v>
                </c:pt>
                <c:pt idx="5293">
                  <c:v>1385.84</c:v>
                </c:pt>
                <c:pt idx="5294">
                  <c:v>1385.86</c:v>
                </c:pt>
                <c:pt idx="5295">
                  <c:v>1385.8799999999999</c:v>
                </c:pt>
                <c:pt idx="5296">
                  <c:v>1385.9</c:v>
                </c:pt>
                <c:pt idx="5297">
                  <c:v>1385.92</c:v>
                </c:pt>
                <c:pt idx="5298">
                  <c:v>1385.94</c:v>
                </c:pt>
                <c:pt idx="5299">
                  <c:v>1385.96</c:v>
                </c:pt>
                <c:pt idx="5300">
                  <c:v>1385.98</c:v>
                </c:pt>
                <c:pt idx="5301">
                  <c:v>1386</c:v>
                </c:pt>
                <c:pt idx="5302">
                  <c:v>1386.02</c:v>
                </c:pt>
                <c:pt idx="5303">
                  <c:v>1386.04</c:v>
                </c:pt>
                <c:pt idx="5304">
                  <c:v>1386.06</c:v>
                </c:pt>
                <c:pt idx="5305">
                  <c:v>1386.08</c:v>
                </c:pt>
                <c:pt idx="5306">
                  <c:v>1386.1</c:v>
                </c:pt>
                <c:pt idx="5307">
                  <c:v>1386.12</c:v>
                </c:pt>
                <c:pt idx="5308">
                  <c:v>1386.1399999999999</c:v>
                </c:pt>
                <c:pt idx="5309">
                  <c:v>1386.1599999999999</c:v>
                </c:pt>
                <c:pt idx="5310">
                  <c:v>1386.1799999999998</c:v>
                </c:pt>
                <c:pt idx="5311">
                  <c:v>1386.2</c:v>
                </c:pt>
                <c:pt idx="5312">
                  <c:v>1386.22</c:v>
                </c:pt>
                <c:pt idx="5313">
                  <c:v>1386.24</c:v>
                </c:pt>
                <c:pt idx="5314">
                  <c:v>1386.26</c:v>
                </c:pt>
                <c:pt idx="5315">
                  <c:v>1386.28</c:v>
                </c:pt>
                <c:pt idx="5316">
                  <c:v>1386.3</c:v>
                </c:pt>
                <c:pt idx="5317">
                  <c:v>1386.32</c:v>
                </c:pt>
                <c:pt idx="5318">
                  <c:v>1386.34</c:v>
                </c:pt>
                <c:pt idx="5319">
                  <c:v>1386.36</c:v>
                </c:pt>
                <c:pt idx="5320">
                  <c:v>1386.3799999999999</c:v>
                </c:pt>
                <c:pt idx="5321">
                  <c:v>1386.4</c:v>
                </c:pt>
                <c:pt idx="5322">
                  <c:v>1386.42</c:v>
                </c:pt>
                <c:pt idx="5323">
                  <c:v>1386.44</c:v>
                </c:pt>
                <c:pt idx="5324">
                  <c:v>1386.46</c:v>
                </c:pt>
                <c:pt idx="5325">
                  <c:v>1386.48</c:v>
                </c:pt>
                <c:pt idx="5326">
                  <c:v>1386.5</c:v>
                </c:pt>
                <c:pt idx="5327">
                  <c:v>1386.52</c:v>
                </c:pt>
                <c:pt idx="5328">
                  <c:v>1386.54</c:v>
                </c:pt>
                <c:pt idx="5329">
                  <c:v>1386.56</c:v>
                </c:pt>
                <c:pt idx="5330">
                  <c:v>1386.58</c:v>
                </c:pt>
                <c:pt idx="5331">
                  <c:v>1386.6</c:v>
                </c:pt>
                <c:pt idx="5332">
                  <c:v>1386.62</c:v>
                </c:pt>
                <c:pt idx="5333">
                  <c:v>1386.6399999999999</c:v>
                </c:pt>
                <c:pt idx="5334">
                  <c:v>1386.6599999999999</c:v>
                </c:pt>
                <c:pt idx="5335">
                  <c:v>1386.6799999999998</c:v>
                </c:pt>
                <c:pt idx="5336">
                  <c:v>1386.7</c:v>
                </c:pt>
                <c:pt idx="5337">
                  <c:v>1386.72</c:v>
                </c:pt>
                <c:pt idx="5338">
                  <c:v>1386.74</c:v>
                </c:pt>
                <c:pt idx="5339">
                  <c:v>1386.76</c:v>
                </c:pt>
                <c:pt idx="5340">
                  <c:v>1386.78</c:v>
                </c:pt>
                <c:pt idx="5341">
                  <c:v>1386.8</c:v>
                </c:pt>
                <c:pt idx="5342">
                  <c:v>1386.82</c:v>
                </c:pt>
                <c:pt idx="5343">
                  <c:v>1386.84</c:v>
                </c:pt>
                <c:pt idx="5344">
                  <c:v>1386.86</c:v>
                </c:pt>
                <c:pt idx="5345">
                  <c:v>1386.8799999999999</c:v>
                </c:pt>
                <c:pt idx="5346">
                  <c:v>1386.9</c:v>
                </c:pt>
                <c:pt idx="5347">
                  <c:v>1386.92</c:v>
                </c:pt>
                <c:pt idx="5348">
                  <c:v>1386.94</c:v>
                </c:pt>
                <c:pt idx="5349">
                  <c:v>1386.96</c:v>
                </c:pt>
                <c:pt idx="5350">
                  <c:v>1386.98</c:v>
                </c:pt>
                <c:pt idx="5351">
                  <c:v>1387</c:v>
                </c:pt>
                <c:pt idx="5352">
                  <c:v>1387.02</c:v>
                </c:pt>
                <c:pt idx="5353">
                  <c:v>1387.04</c:v>
                </c:pt>
                <c:pt idx="5354">
                  <c:v>1387.06</c:v>
                </c:pt>
                <c:pt idx="5355">
                  <c:v>1387.08</c:v>
                </c:pt>
                <c:pt idx="5356">
                  <c:v>1387.1</c:v>
                </c:pt>
                <c:pt idx="5357">
                  <c:v>1387.12</c:v>
                </c:pt>
                <c:pt idx="5358">
                  <c:v>1387.1399999999999</c:v>
                </c:pt>
                <c:pt idx="5359">
                  <c:v>1387.1599999999999</c:v>
                </c:pt>
                <c:pt idx="5360">
                  <c:v>1387.1799999999998</c:v>
                </c:pt>
                <c:pt idx="5361">
                  <c:v>1387.2</c:v>
                </c:pt>
                <c:pt idx="5362">
                  <c:v>1387.22</c:v>
                </c:pt>
                <c:pt idx="5363">
                  <c:v>1387.24</c:v>
                </c:pt>
                <c:pt idx="5364">
                  <c:v>1387.26</c:v>
                </c:pt>
                <c:pt idx="5365">
                  <c:v>1387.28</c:v>
                </c:pt>
                <c:pt idx="5366">
                  <c:v>1387.3</c:v>
                </c:pt>
                <c:pt idx="5367">
                  <c:v>1387.32</c:v>
                </c:pt>
                <c:pt idx="5368">
                  <c:v>1387.34</c:v>
                </c:pt>
                <c:pt idx="5369">
                  <c:v>1387.36</c:v>
                </c:pt>
                <c:pt idx="5370">
                  <c:v>1387.3799999999999</c:v>
                </c:pt>
                <c:pt idx="5371">
                  <c:v>1387.4</c:v>
                </c:pt>
                <c:pt idx="5372">
                  <c:v>1387.42</c:v>
                </c:pt>
                <c:pt idx="5373">
                  <c:v>1387.44</c:v>
                </c:pt>
                <c:pt idx="5374">
                  <c:v>1387.46</c:v>
                </c:pt>
                <c:pt idx="5375">
                  <c:v>1387.48</c:v>
                </c:pt>
                <c:pt idx="5376">
                  <c:v>1387.5</c:v>
                </c:pt>
                <c:pt idx="5377">
                  <c:v>1387.52</c:v>
                </c:pt>
                <c:pt idx="5378">
                  <c:v>1387.54</c:v>
                </c:pt>
                <c:pt idx="5379">
                  <c:v>1387.56</c:v>
                </c:pt>
                <c:pt idx="5380">
                  <c:v>1387.58</c:v>
                </c:pt>
                <c:pt idx="5381">
                  <c:v>1387.6</c:v>
                </c:pt>
                <c:pt idx="5382">
                  <c:v>1387.62</c:v>
                </c:pt>
                <c:pt idx="5383">
                  <c:v>1387.6399999999999</c:v>
                </c:pt>
                <c:pt idx="5384">
                  <c:v>1387.6599999999999</c:v>
                </c:pt>
                <c:pt idx="5385">
                  <c:v>1387.6799999999998</c:v>
                </c:pt>
                <c:pt idx="5386">
                  <c:v>1387.7</c:v>
                </c:pt>
                <c:pt idx="5387">
                  <c:v>1387.72</c:v>
                </c:pt>
                <c:pt idx="5388">
                  <c:v>1387.74</c:v>
                </c:pt>
                <c:pt idx="5389">
                  <c:v>1387.76</c:v>
                </c:pt>
                <c:pt idx="5390">
                  <c:v>1387.78</c:v>
                </c:pt>
                <c:pt idx="5391">
                  <c:v>1387.8</c:v>
                </c:pt>
                <c:pt idx="5392">
                  <c:v>1387.82</c:v>
                </c:pt>
                <c:pt idx="5393">
                  <c:v>1387.84</c:v>
                </c:pt>
                <c:pt idx="5394">
                  <c:v>1387.86</c:v>
                </c:pt>
                <c:pt idx="5395">
                  <c:v>1387.8799999999999</c:v>
                </c:pt>
                <c:pt idx="5396">
                  <c:v>1387.9</c:v>
                </c:pt>
                <c:pt idx="5397">
                  <c:v>1387.92</c:v>
                </c:pt>
                <c:pt idx="5398">
                  <c:v>1387.94</c:v>
                </c:pt>
                <c:pt idx="5399">
                  <c:v>1387.96</c:v>
                </c:pt>
                <c:pt idx="5400">
                  <c:v>1387.98</c:v>
                </c:pt>
                <c:pt idx="5401">
                  <c:v>1388</c:v>
                </c:pt>
                <c:pt idx="5402">
                  <c:v>1388.02</c:v>
                </c:pt>
                <c:pt idx="5403">
                  <c:v>1388.04</c:v>
                </c:pt>
                <c:pt idx="5404">
                  <c:v>1388.06</c:v>
                </c:pt>
                <c:pt idx="5405">
                  <c:v>1388.08</c:v>
                </c:pt>
                <c:pt idx="5406">
                  <c:v>1388.1</c:v>
                </c:pt>
                <c:pt idx="5407">
                  <c:v>1388.12</c:v>
                </c:pt>
                <c:pt idx="5408">
                  <c:v>1388.1399999999999</c:v>
                </c:pt>
                <c:pt idx="5409">
                  <c:v>1388.1599999999999</c:v>
                </c:pt>
                <c:pt idx="5410">
                  <c:v>1388.1799999999998</c:v>
                </c:pt>
                <c:pt idx="5411">
                  <c:v>1388.2</c:v>
                </c:pt>
                <c:pt idx="5412">
                  <c:v>1388.22</c:v>
                </c:pt>
                <c:pt idx="5413">
                  <c:v>1388.24</c:v>
                </c:pt>
                <c:pt idx="5414">
                  <c:v>1388.26</c:v>
                </c:pt>
                <c:pt idx="5415">
                  <c:v>1388.28</c:v>
                </c:pt>
                <c:pt idx="5416">
                  <c:v>1388.3</c:v>
                </c:pt>
                <c:pt idx="5417">
                  <c:v>1388.32</c:v>
                </c:pt>
                <c:pt idx="5418">
                  <c:v>1388.34</c:v>
                </c:pt>
                <c:pt idx="5419">
                  <c:v>1388.36</c:v>
                </c:pt>
                <c:pt idx="5420">
                  <c:v>1388.3799999999999</c:v>
                </c:pt>
                <c:pt idx="5421">
                  <c:v>1388.4</c:v>
                </c:pt>
                <c:pt idx="5422">
                  <c:v>1388.42</c:v>
                </c:pt>
                <c:pt idx="5423">
                  <c:v>1388.44</c:v>
                </c:pt>
                <c:pt idx="5424">
                  <c:v>1388.46</c:v>
                </c:pt>
                <c:pt idx="5425">
                  <c:v>1388.48</c:v>
                </c:pt>
                <c:pt idx="5426">
                  <c:v>1388.5</c:v>
                </c:pt>
                <c:pt idx="5427">
                  <c:v>1388.52</c:v>
                </c:pt>
                <c:pt idx="5428">
                  <c:v>1388.54</c:v>
                </c:pt>
                <c:pt idx="5429">
                  <c:v>1388.56</c:v>
                </c:pt>
                <c:pt idx="5430">
                  <c:v>1388.58</c:v>
                </c:pt>
                <c:pt idx="5431">
                  <c:v>1388.6</c:v>
                </c:pt>
                <c:pt idx="5432">
                  <c:v>1388.62</c:v>
                </c:pt>
                <c:pt idx="5433">
                  <c:v>1388.6399999999999</c:v>
                </c:pt>
                <c:pt idx="5434">
                  <c:v>1388.6599999999999</c:v>
                </c:pt>
                <c:pt idx="5435">
                  <c:v>1388.6799999999998</c:v>
                </c:pt>
                <c:pt idx="5436">
                  <c:v>1388.7</c:v>
                </c:pt>
                <c:pt idx="5437">
                  <c:v>1388.72</c:v>
                </c:pt>
                <c:pt idx="5438">
                  <c:v>1388.74</c:v>
                </c:pt>
                <c:pt idx="5439">
                  <c:v>1388.76</c:v>
                </c:pt>
                <c:pt idx="5440">
                  <c:v>1388.78</c:v>
                </c:pt>
                <c:pt idx="5441">
                  <c:v>1388.8</c:v>
                </c:pt>
                <c:pt idx="5442">
                  <c:v>1388.82</c:v>
                </c:pt>
                <c:pt idx="5443">
                  <c:v>1388.84</c:v>
                </c:pt>
                <c:pt idx="5444">
                  <c:v>1388.86</c:v>
                </c:pt>
                <c:pt idx="5445">
                  <c:v>1388.8799999999999</c:v>
                </c:pt>
                <c:pt idx="5446">
                  <c:v>1388.9</c:v>
                </c:pt>
                <c:pt idx="5447">
                  <c:v>1388.92</c:v>
                </c:pt>
                <c:pt idx="5448">
                  <c:v>1388.94</c:v>
                </c:pt>
                <c:pt idx="5449">
                  <c:v>1388.96</c:v>
                </c:pt>
                <c:pt idx="5450">
                  <c:v>1388.98</c:v>
                </c:pt>
                <c:pt idx="5451">
                  <c:v>1389</c:v>
                </c:pt>
                <c:pt idx="5452">
                  <c:v>1389.02</c:v>
                </c:pt>
                <c:pt idx="5453">
                  <c:v>1389.04</c:v>
                </c:pt>
                <c:pt idx="5454">
                  <c:v>1389.06</c:v>
                </c:pt>
                <c:pt idx="5455">
                  <c:v>1389.08</c:v>
                </c:pt>
                <c:pt idx="5456">
                  <c:v>1389.1</c:v>
                </c:pt>
                <c:pt idx="5457">
                  <c:v>1389.12</c:v>
                </c:pt>
                <c:pt idx="5458">
                  <c:v>1389.1399999999999</c:v>
                </c:pt>
                <c:pt idx="5459">
                  <c:v>1389.1599999999999</c:v>
                </c:pt>
                <c:pt idx="5460">
                  <c:v>1389.1799999999998</c:v>
                </c:pt>
                <c:pt idx="5461">
                  <c:v>1389.2</c:v>
                </c:pt>
                <c:pt idx="5462">
                  <c:v>1389.22</c:v>
                </c:pt>
                <c:pt idx="5463">
                  <c:v>1389.24</c:v>
                </c:pt>
                <c:pt idx="5464">
                  <c:v>1389.26</c:v>
                </c:pt>
                <c:pt idx="5465">
                  <c:v>1389.28</c:v>
                </c:pt>
                <c:pt idx="5466">
                  <c:v>1389.3</c:v>
                </c:pt>
                <c:pt idx="5467">
                  <c:v>1389.32</c:v>
                </c:pt>
                <c:pt idx="5468">
                  <c:v>1389.34</c:v>
                </c:pt>
                <c:pt idx="5469">
                  <c:v>1389.36</c:v>
                </c:pt>
                <c:pt idx="5470">
                  <c:v>1389.3799999999999</c:v>
                </c:pt>
                <c:pt idx="5471">
                  <c:v>1389.4</c:v>
                </c:pt>
                <c:pt idx="5472">
                  <c:v>1389.42</c:v>
                </c:pt>
                <c:pt idx="5473">
                  <c:v>1389.44</c:v>
                </c:pt>
                <c:pt idx="5474">
                  <c:v>1389.46</c:v>
                </c:pt>
                <c:pt idx="5475">
                  <c:v>1389.48</c:v>
                </c:pt>
                <c:pt idx="5476">
                  <c:v>1389.5</c:v>
                </c:pt>
                <c:pt idx="5477">
                  <c:v>1389.52</c:v>
                </c:pt>
                <c:pt idx="5478">
                  <c:v>1389.54</c:v>
                </c:pt>
                <c:pt idx="5479">
                  <c:v>1389.56</c:v>
                </c:pt>
                <c:pt idx="5480">
                  <c:v>1389.58</c:v>
                </c:pt>
                <c:pt idx="5481">
                  <c:v>1389.6</c:v>
                </c:pt>
                <c:pt idx="5482">
                  <c:v>1389.62</c:v>
                </c:pt>
                <c:pt idx="5483">
                  <c:v>1389.6399999999999</c:v>
                </c:pt>
                <c:pt idx="5484">
                  <c:v>1389.6599999999999</c:v>
                </c:pt>
                <c:pt idx="5485">
                  <c:v>1389.6799999999998</c:v>
                </c:pt>
                <c:pt idx="5486">
                  <c:v>1389.7</c:v>
                </c:pt>
                <c:pt idx="5487">
                  <c:v>1389.72</c:v>
                </c:pt>
                <c:pt idx="5488">
                  <c:v>1389.74</c:v>
                </c:pt>
                <c:pt idx="5489">
                  <c:v>1389.76</c:v>
                </c:pt>
                <c:pt idx="5490">
                  <c:v>1389.78</c:v>
                </c:pt>
                <c:pt idx="5491">
                  <c:v>1389.8</c:v>
                </c:pt>
                <c:pt idx="5492">
                  <c:v>1389.82</c:v>
                </c:pt>
                <c:pt idx="5493">
                  <c:v>1389.84</c:v>
                </c:pt>
                <c:pt idx="5494">
                  <c:v>1389.86</c:v>
                </c:pt>
                <c:pt idx="5495">
                  <c:v>1389.8799999999999</c:v>
                </c:pt>
                <c:pt idx="5496">
                  <c:v>1389.9</c:v>
                </c:pt>
                <c:pt idx="5497">
                  <c:v>1389.92</c:v>
                </c:pt>
                <c:pt idx="5498">
                  <c:v>1389.94</c:v>
                </c:pt>
                <c:pt idx="5499">
                  <c:v>1389.96</c:v>
                </c:pt>
                <c:pt idx="5500">
                  <c:v>1389.98</c:v>
                </c:pt>
                <c:pt idx="5501">
                  <c:v>1390</c:v>
                </c:pt>
                <c:pt idx="5502">
                  <c:v>1390.02</c:v>
                </c:pt>
                <c:pt idx="5503">
                  <c:v>1390.04</c:v>
                </c:pt>
                <c:pt idx="5504">
                  <c:v>1390.06</c:v>
                </c:pt>
                <c:pt idx="5505">
                  <c:v>1390.08</c:v>
                </c:pt>
                <c:pt idx="5506">
                  <c:v>1390.1</c:v>
                </c:pt>
                <c:pt idx="5507">
                  <c:v>1390.12</c:v>
                </c:pt>
                <c:pt idx="5508">
                  <c:v>1390.1399999999999</c:v>
                </c:pt>
                <c:pt idx="5509">
                  <c:v>1390.1599999999999</c:v>
                </c:pt>
                <c:pt idx="5510">
                  <c:v>1390.1799999999998</c:v>
                </c:pt>
                <c:pt idx="5511">
                  <c:v>1390.2</c:v>
                </c:pt>
                <c:pt idx="5512">
                  <c:v>1390.22</c:v>
                </c:pt>
                <c:pt idx="5513">
                  <c:v>1390.24</c:v>
                </c:pt>
                <c:pt idx="5514">
                  <c:v>1390.26</c:v>
                </c:pt>
                <c:pt idx="5515">
                  <c:v>1390.28</c:v>
                </c:pt>
                <c:pt idx="5516">
                  <c:v>1390.3</c:v>
                </c:pt>
                <c:pt idx="5517">
                  <c:v>1390.32</c:v>
                </c:pt>
                <c:pt idx="5518">
                  <c:v>1390.34</c:v>
                </c:pt>
                <c:pt idx="5519">
                  <c:v>1390.36</c:v>
                </c:pt>
                <c:pt idx="5520">
                  <c:v>1390.3799999999999</c:v>
                </c:pt>
                <c:pt idx="5521">
                  <c:v>1390.4</c:v>
                </c:pt>
                <c:pt idx="5522">
                  <c:v>1390.42</c:v>
                </c:pt>
                <c:pt idx="5523">
                  <c:v>1390.44</c:v>
                </c:pt>
                <c:pt idx="5524">
                  <c:v>1390.46</c:v>
                </c:pt>
                <c:pt idx="5525">
                  <c:v>1390.48</c:v>
                </c:pt>
                <c:pt idx="5526">
                  <c:v>1390.5</c:v>
                </c:pt>
                <c:pt idx="5527">
                  <c:v>1390.52</c:v>
                </c:pt>
                <c:pt idx="5528">
                  <c:v>1390.54</c:v>
                </c:pt>
                <c:pt idx="5529">
                  <c:v>1390.56</c:v>
                </c:pt>
                <c:pt idx="5530">
                  <c:v>1390.58</c:v>
                </c:pt>
                <c:pt idx="5531">
                  <c:v>1390.6</c:v>
                </c:pt>
                <c:pt idx="5532">
                  <c:v>1390.62</c:v>
                </c:pt>
                <c:pt idx="5533">
                  <c:v>1390.6399999999999</c:v>
                </c:pt>
                <c:pt idx="5534">
                  <c:v>1390.6599999999999</c:v>
                </c:pt>
                <c:pt idx="5535">
                  <c:v>1390.6799999999998</c:v>
                </c:pt>
                <c:pt idx="5536">
                  <c:v>1390.7</c:v>
                </c:pt>
                <c:pt idx="5537">
                  <c:v>1390.72</c:v>
                </c:pt>
                <c:pt idx="5538">
                  <c:v>1390.74</c:v>
                </c:pt>
                <c:pt idx="5539">
                  <c:v>1390.76</c:v>
                </c:pt>
                <c:pt idx="5540">
                  <c:v>1390.78</c:v>
                </c:pt>
                <c:pt idx="5541">
                  <c:v>1390.8</c:v>
                </c:pt>
                <c:pt idx="5542">
                  <c:v>1390.82</c:v>
                </c:pt>
                <c:pt idx="5543">
                  <c:v>1390.84</c:v>
                </c:pt>
                <c:pt idx="5544">
                  <c:v>1390.86</c:v>
                </c:pt>
                <c:pt idx="5545">
                  <c:v>1390.8799999999999</c:v>
                </c:pt>
                <c:pt idx="5546">
                  <c:v>1390.9</c:v>
                </c:pt>
                <c:pt idx="5547">
                  <c:v>1390.92</c:v>
                </c:pt>
                <c:pt idx="5548">
                  <c:v>1390.94</c:v>
                </c:pt>
                <c:pt idx="5549">
                  <c:v>1390.96</c:v>
                </c:pt>
                <c:pt idx="5550">
                  <c:v>1390.98</c:v>
                </c:pt>
                <c:pt idx="5551">
                  <c:v>1391</c:v>
                </c:pt>
                <c:pt idx="5552">
                  <c:v>1391.02</c:v>
                </c:pt>
                <c:pt idx="5553">
                  <c:v>1391.04</c:v>
                </c:pt>
                <c:pt idx="5554">
                  <c:v>1391.06</c:v>
                </c:pt>
                <c:pt idx="5555">
                  <c:v>1391.08</c:v>
                </c:pt>
                <c:pt idx="5556">
                  <c:v>1391.1</c:v>
                </c:pt>
                <c:pt idx="5557">
                  <c:v>1391.12</c:v>
                </c:pt>
                <c:pt idx="5558">
                  <c:v>1391.1399999999999</c:v>
                </c:pt>
                <c:pt idx="5559">
                  <c:v>1391.1599999999999</c:v>
                </c:pt>
                <c:pt idx="5560">
                  <c:v>1391.1799999999998</c:v>
                </c:pt>
                <c:pt idx="5561">
                  <c:v>1391.2</c:v>
                </c:pt>
                <c:pt idx="5562">
                  <c:v>1391.22</c:v>
                </c:pt>
                <c:pt idx="5563">
                  <c:v>1391.24</c:v>
                </c:pt>
                <c:pt idx="5564">
                  <c:v>1391.26</c:v>
                </c:pt>
                <c:pt idx="5565">
                  <c:v>1391.28</c:v>
                </c:pt>
                <c:pt idx="5566">
                  <c:v>1391.3</c:v>
                </c:pt>
                <c:pt idx="5567">
                  <c:v>1391.32</c:v>
                </c:pt>
                <c:pt idx="5568">
                  <c:v>1391.34</c:v>
                </c:pt>
                <c:pt idx="5569">
                  <c:v>1391.36</c:v>
                </c:pt>
                <c:pt idx="5570">
                  <c:v>1391.3799999999999</c:v>
                </c:pt>
                <c:pt idx="5571">
                  <c:v>1391.4</c:v>
                </c:pt>
                <c:pt idx="5572">
                  <c:v>1391.42</c:v>
                </c:pt>
                <c:pt idx="5573">
                  <c:v>1391.44</c:v>
                </c:pt>
                <c:pt idx="5574">
                  <c:v>1391.46</c:v>
                </c:pt>
                <c:pt idx="5575">
                  <c:v>1391.48</c:v>
                </c:pt>
                <c:pt idx="5576">
                  <c:v>1391.5</c:v>
                </c:pt>
                <c:pt idx="5577">
                  <c:v>1391.52</c:v>
                </c:pt>
                <c:pt idx="5578">
                  <c:v>1391.54</c:v>
                </c:pt>
                <c:pt idx="5579">
                  <c:v>1391.56</c:v>
                </c:pt>
                <c:pt idx="5580">
                  <c:v>1391.58</c:v>
                </c:pt>
                <c:pt idx="5581">
                  <c:v>1391.6</c:v>
                </c:pt>
                <c:pt idx="5582">
                  <c:v>1391.62</c:v>
                </c:pt>
                <c:pt idx="5583">
                  <c:v>1391.6399999999999</c:v>
                </c:pt>
                <c:pt idx="5584">
                  <c:v>1391.6599999999999</c:v>
                </c:pt>
                <c:pt idx="5585">
                  <c:v>1391.6799999999998</c:v>
                </c:pt>
                <c:pt idx="5586">
                  <c:v>1391.7</c:v>
                </c:pt>
                <c:pt idx="5587">
                  <c:v>1391.72</c:v>
                </c:pt>
                <c:pt idx="5588">
                  <c:v>1391.74</c:v>
                </c:pt>
                <c:pt idx="5589">
                  <c:v>1391.76</c:v>
                </c:pt>
                <c:pt idx="5590">
                  <c:v>1391.78</c:v>
                </c:pt>
                <c:pt idx="5591">
                  <c:v>1391.8</c:v>
                </c:pt>
                <c:pt idx="5592">
                  <c:v>1391.82</c:v>
                </c:pt>
                <c:pt idx="5593">
                  <c:v>1391.84</c:v>
                </c:pt>
                <c:pt idx="5594">
                  <c:v>1391.86</c:v>
                </c:pt>
                <c:pt idx="5595">
                  <c:v>1391.8799999999999</c:v>
                </c:pt>
                <c:pt idx="5596">
                  <c:v>1391.9</c:v>
                </c:pt>
                <c:pt idx="5597">
                  <c:v>1391.92</c:v>
                </c:pt>
                <c:pt idx="5598">
                  <c:v>1391.94</c:v>
                </c:pt>
                <c:pt idx="5599">
                  <c:v>1391.96</c:v>
                </c:pt>
                <c:pt idx="5600">
                  <c:v>1391.98</c:v>
                </c:pt>
                <c:pt idx="5601">
                  <c:v>1392</c:v>
                </c:pt>
                <c:pt idx="5602">
                  <c:v>1392.02</c:v>
                </c:pt>
                <c:pt idx="5603">
                  <c:v>1392.04</c:v>
                </c:pt>
                <c:pt idx="5604">
                  <c:v>1392.06</c:v>
                </c:pt>
                <c:pt idx="5605">
                  <c:v>1392.08</c:v>
                </c:pt>
                <c:pt idx="5606">
                  <c:v>1392.1</c:v>
                </c:pt>
                <c:pt idx="5607">
                  <c:v>1392.12</c:v>
                </c:pt>
                <c:pt idx="5608">
                  <c:v>1392.1399999999999</c:v>
                </c:pt>
                <c:pt idx="5609">
                  <c:v>1392.1599999999999</c:v>
                </c:pt>
                <c:pt idx="5610">
                  <c:v>1392.1799999999998</c:v>
                </c:pt>
                <c:pt idx="5611">
                  <c:v>1392.2</c:v>
                </c:pt>
                <c:pt idx="5612">
                  <c:v>1392.22</c:v>
                </c:pt>
                <c:pt idx="5613">
                  <c:v>1392.24</c:v>
                </c:pt>
                <c:pt idx="5614">
                  <c:v>1392.26</c:v>
                </c:pt>
                <c:pt idx="5615">
                  <c:v>1392.28</c:v>
                </c:pt>
                <c:pt idx="5616">
                  <c:v>1392.3</c:v>
                </c:pt>
                <c:pt idx="5617">
                  <c:v>1392.32</c:v>
                </c:pt>
                <c:pt idx="5618">
                  <c:v>1392.34</c:v>
                </c:pt>
                <c:pt idx="5619">
                  <c:v>1392.36</c:v>
                </c:pt>
                <c:pt idx="5620">
                  <c:v>1392.3799999999999</c:v>
                </c:pt>
                <c:pt idx="5621">
                  <c:v>1392.4</c:v>
                </c:pt>
                <c:pt idx="5622">
                  <c:v>1392.42</c:v>
                </c:pt>
                <c:pt idx="5623">
                  <c:v>1392.44</c:v>
                </c:pt>
                <c:pt idx="5624">
                  <c:v>1392.46</c:v>
                </c:pt>
                <c:pt idx="5625">
                  <c:v>1392.48</c:v>
                </c:pt>
                <c:pt idx="5626">
                  <c:v>1392.5</c:v>
                </c:pt>
                <c:pt idx="5627">
                  <c:v>1392.52</c:v>
                </c:pt>
                <c:pt idx="5628">
                  <c:v>1392.54</c:v>
                </c:pt>
                <c:pt idx="5629">
                  <c:v>1392.56</c:v>
                </c:pt>
                <c:pt idx="5630">
                  <c:v>1392.58</c:v>
                </c:pt>
                <c:pt idx="5631">
                  <c:v>1392.6</c:v>
                </c:pt>
                <c:pt idx="5632">
                  <c:v>1392.62</c:v>
                </c:pt>
                <c:pt idx="5633">
                  <c:v>1392.6399999999999</c:v>
                </c:pt>
                <c:pt idx="5634">
                  <c:v>1392.6599999999999</c:v>
                </c:pt>
                <c:pt idx="5635">
                  <c:v>1392.6799999999998</c:v>
                </c:pt>
                <c:pt idx="5636">
                  <c:v>1392.7</c:v>
                </c:pt>
                <c:pt idx="5637">
                  <c:v>1392.72</c:v>
                </c:pt>
                <c:pt idx="5638">
                  <c:v>1392.74</c:v>
                </c:pt>
                <c:pt idx="5639">
                  <c:v>1392.76</c:v>
                </c:pt>
                <c:pt idx="5640">
                  <c:v>1392.78</c:v>
                </c:pt>
                <c:pt idx="5641">
                  <c:v>1392.8</c:v>
                </c:pt>
                <c:pt idx="5642">
                  <c:v>1392.82</c:v>
                </c:pt>
                <c:pt idx="5643">
                  <c:v>1392.84</c:v>
                </c:pt>
                <c:pt idx="5644">
                  <c:v>1392.86</c:v>
                </c:pt>
                <c:pt idx="5645">
                  <c:v>1392.8799999999999</c:v>
                </c:pt>
                <c:pt idx="5646">
                  <c:v>1392.9</c:v>
                </c:pt>
                <c:pt idx="5647">
                  <c:v>1392.92</c:v>
                </c:pt>
                <c:pt idx="5648">
                  <c:v>1392.94</c:v>
                </c:pt>
                <c:pt idx="5649">
                  <c:v>1392.96</c:v>
                </c:pt>
                <c:pt idx="5650">
                  <c:v>1392.98</c:v>
                </c:pt>
                <c:pt idx="5651">
                  <c:v>1393</c:v>
                </c:pt>
                <c:pt idx="5652">
                  <c:v>1393.02</c:v>
                </c:pt>
                <c:pt idx="5653">
                  <c:v>1393.04</c:v>
                </c:pt>
                <c:pt idx="5654">
                  <c:v>1393.06</c:v>
                </c:pt>
                <c:pt idx="5655">
                  <c:v>1393.08</c:v>
                </c:pt>
                <c:pt idx="5656">
                  <c:v>1393.1</c:v>
                </c:pt>
                <c:pt idx="5657">
                  <c:v>1393.12</c:v>
                </c:pt>
                <c:pt idx="5658">
                  <c:v>1393.1399999999999</c:v>
                </c:pt>
                <c:pt idx="5659">
                  <c:v>1393.1599999999999</c:v>
                </c:pt>
                <c:pt idx="5660">
                  <c:v>1393.1799999999998</c:v>
                </c:pt>
                <c:pt idx="5661">
                  <c:v>1393.2</c:v>
                </c:pt>
                <c:pt idx="5662">
                  <c:v>1393.22</c:v>
                </c:pt>
                <c:pt idx="5663">
                  <c:v>1393.24</c:v>
                </c:pt>
                <c:pt idx="5664">
                  <c:v>1393.26</c:v>
                </c:pt>
                <c:pt idx="5665">
                  <c:v>1393.28</c:v>
                </c:pt>
                <c:pt idx="5666">
                  <c:v>1393.3</c:v>
                </c:pt>
                <c:pt idx="5667">
                  <c:v>1393.32</c:v>
                </c:pt>
                <c:pt idx="5668">
                  <c:v>1393.34</c:v>
                </c:pt>
                <c:pt idx="5669">
                  <c:v>1393.36</c:v>
                </c:pt>
                <c:pt idx="5670">
                  <c:v>1393.3799999999999</c:v>
                </c:pt>
                <c:pt idx="5671">
                  <c:v>1393.4</c:v>
                </c:pt>
                <c:pt idx="5672">
                  <c:v>1393.42</c:v>
                </c:pt>
                <c:pt idx="5673">
                  <c:v>1393.44</c:v>
                </c:pt>
                <c:pt idx="5674">
                  <c:v>1393.46</c:v>
                </c:pt>
                <c:pt idx="5675">
                  <c:v>1393.48</c:v>
                </c:pt>
                <c:pt idx="5676">
                  <c:v>1393.5</c:v>
                </c:pt>
                <c:pt idx="5677">
                  <c:v>1393.52</c:v>
                </c:pt>
                <c:pt idx="5678">
                  <c:v>1393.54</c:v>
                </c:pt>
                <c:pt idx="5679">
                  <c:v>1393.56</c:v>
                </c:pt>
                <c:pt idx="5680">
                  <c:v>1393.58</c:v>
                </c:pt>
                <c:pt idx="5681">
                  <c:v>1393.6</c:v>
                </c:pt>
                <c:pt idx="5682">
                  <c:v>1393.62</c:v>
                </c:pt>
                <c:pt idx="5683">
                  <c:v>1393.6399999999999</c:v>
                </c:pt>
                <c:pt idx="5684">
                  <c:v>1393.6599999999999</c:v>
                </c:pt>
                <c:pt idx="5685">
                  <c:v>1393.6799999999998</c:v>
                </c:pt>
                <c:pt idx="5686">
                  <c:v>1393.7</c:v>
                </c:pt>
                <c:pt idx="5687">
                  <c:v>1393.72</c:v>
                </c:pt>
                <c:pt idx="5688">
                  <c:v>1393.74</c:v>
                </c:pt>
                <c:pt idx="5689">
                  <c:v>1393.76</c:v>
                </c:pt>
                <c:pt idx="5690">
                  <c:v>1393.78</c:v>
                </c:pt>
                <c:pt idx="5691">
                  <c:v>1393.8</c:v>
                </c:pt>
                <c:pt idx="5692">
                  <c:v>1393.82</c:v>
                </c:pt>
                <c:pt idx="5693">
                  <c:v>1393.84</c:v>
                </c:pt>
                <c:pt idx="5694">
                  <c:v>1393.86</c:v>
                </c:pt>
                <c:pt idx="5695">
                  <c:v>1393.8799999999999</c:v>
                </c:pt>
                <c:pt idx="5696">
                  <c:v>1393.9</c:v>
                </c:pt>
                <c:pt idx="5697">
                  <c:v>1393.92</c:v>
                </c:pt>
                <c:pt idx="5698">
                  <c:v>1393.94</c:v>
                </c:pt>
                <c:pt idx="5699">
                  <c:v>1393.96</c:v>
                </c:pt>
                <c:pt idx="5700">
                  <c:v>1393.98</c:v>
                </c:pt>
                <c:pt idx="5701">
                  <c:v>1394</c:v>
                </c:pt>
                <c:pt idx="5702">
                  <c:v>1394.02</c:v>
                </c:pt>
                <c:pt idx="5703">
                  <c:v>1394.04</c:v>
                </c:pt>
                <c:pt idx="5704">
                  <c:v>1394.06</c:v>
                </c:pt>
                <c:pt idx="5705">
                  <c:v>1394.08</c:v>
                </c:pt>
                <c:pt idx="5706">
                  <c:v>1394.1</c:v>
                </c:pt>
                <c:pt idx="5707">
                  <c:v>1394.12</c:v>
                </c:pt>
                <c:pt idx="5708">
                  <c:v>1394.1399999999999</c:v>
                </c:pt>
                <c:pt idx="5709">
                  <c:v>1394.1599999999999</c:v>
                </c:pt>
                <c:pt idx="5710">
                  <c:v>1394.1799999999998</c:v>
                </c:pt>
                <c:pt idx="5711">
                  <c:v>1394.2</c:v>
                </c:pt>
                <c:pt idx="5712">
                  <c:v>1394.22</c:v>
                </c:pt>
                <c:pt idx="5713">
                  <c:v>1394.24</c:v>
                </c:pt>
                <c:pt idx="5714">
                  <c:v>1394.26</c:v>
                </c:pt>
                <c:pt idx="5715">
                  <c:v>1394.28</c:v>
                </c:pt>
                <c:pt idx="5716">
                  <c:v>1394.3</c:v>
                </c:pt>
                <c:pt idx="5717">
                  <c:v>1394.32</c:v>
                </c:pt>
                <c:pt idx="5718">
                  <c:v>1394.34</c:v>
                </c:pt>
                <c:pt idx="5719">
                  <c:v>1394.36</c:v>
                </c:pt>
                <c:pt idx="5720">
                  <c:v>1394.3799999999999</c:v>
                </c:pt>
                <c:pt idx="5721">
                  <c:v>1394.4</c:v>
                </c:pt>
                <c:pt idx="5722">
                  <c:v>1394.42</c:v>
                </c:pt>
                <c:pt idx="5723">
                  <c:v>1394.44</c:v>
                </c:pt>
                <c:pt idx="5724">
                  <c:v>1394.46</c:v>
                </c:pt>
                <c:pt idx="5725">
                  <c:v>1394.48</c:v>
                </c:pt>
                <c:pt idx="5726">
                  <c:v>1394.5</c:v>
                </c:pt>
                <c:pt idx="5727">
                  <c:v>1394.52</c:v>
                </c:pt>
                <c:pt idx="5728">
                  <c:v>1394.54</c:v>
                </c:pt>
                <c:pt idx="5729">
                  <c:v>1394.56</c:v>
                </c:pt>
                <c:pt idx="5730">
                  <c:v>1394.58</c:v>
                </c:pt>
                <c:pt idx="5731">
                  <c:v>1394.6</c:v>
                </c:pt>
                <c:pt idx="5732">
                  <c:v>1394.62</c:v>
                </c:pt>
                <c:pt idx="5733">
                  <c:v>1394.6399999999999</c:v>
                </c:pt>
                <c:pt idx="5734">
                  <c:v>1394.6599999999999</c:v>
                </c:pt>
                <c:pt idx="5735">
                  <c:v>1394.6799999999998</c:v>
                </c:pt>
                <c:pt idx="5736">
                  <c:v>1394.7</c:v>
                </c:pt>
                <c:pt idx="5737">
                  <c:v>1394.72</c:v>
                </c:pt>
                <c:pt idx="5738">
                  <c:v>1394.74</c:v>
                </c:pt>
                <c:pt idx="5739">
                  <c:v>1394.76</c:v>
                </c:pt>
                <c:pt idx="5740">
                  <c:v>1394.78</c:v>
                </c:pt>
                <c:pt idx="5741">
                  <c:v>1394.8</c:v>
                </c:pt>
                <c:pt idx="5742">
                  <c:v>1394.82</c:v>
                </c:pt>
                <c:pt idx="5743">
                  <c:v>1394.84</c:v>
                </c:pt>
                <c:pt idx="5744">
                  <c:v>1394.86</c:v>
                </c:pt>
                <c:pt idx="5745">
                  <c:v>1394.8799999999999</c:v>
                </c:pt>
                <c:pt idx="5746">
                  <c:v>1394.9</c:v>
                </c:pt>
                <c:pt idx="5747">
                  <c:v>1394.92</c:v>
                </c:pt>
                <c:pt idx="5748">
                  <c:v>1394.94</c:v>
                </c:pt>
                <c:pt idx="5749">
                  <c:v>1394.96</c:v>
                </c:pt>
                <c:pt idx="5750">
                  <c:v>1394.98</c:v>
                </c:pt>
                <c:pt idx="5751">
                  <c:v>1395</c:v>
                </c:pt>
                <c:pt idx="5752">
                  <c:v>1395.02</c:v>
                </c:pt>
                <c:pt idx="5753">
                  <c:v>1395.04</c:v>
                </c:pt>
                <c:pt idx="5754">
                  <c:v>1395.06</c:v>
                </c:pt>
                <c:pt idx="5755">
                  <c:v>1395.08</c:v>
                </c:pt>
                <c:pt idx="5756">
                  <c:v>1395.1</c:v>
                </c:pt>
                <c:pt idx="5757">
                  <c:v>1395.12</c:v>
                </c:pt>
                <c:pt idx="5758">
                  <c:v>1395.1399999999999</c:v>
                </c:pt>
                <c:pt idx="5759">
                  <c:v>1395.1599999999999</c:v>
                </c:pt>
                <c:pt idx="5760">
                  <c:v>1395.1799999999998</c:v>
                </c:pt>
                <c:pt idx="5761">
                  <c:v>1395.2</c:v>
                </c:pt>
                <c:pt idx="5762">
                  <c:v>1395.22</c:v>
                </c:pt>
                <c:pt idx="5763">
                  <c:v>1395.24</c:v>
                </c:pt>
                <c:pt idx="5764">
                  <c:v>1395.26</c:v>
                </c:pt>
                <c:pt idx="5765">
                  <c:v>1395.28</c:v>
                </c:pt>
                <c:pt idx="5766">
                  <c:v>1395.3</c:v>
                </c:pt>
                <c:pt idx="5767">
                  <c:v>1395.32</c:v>
                </c:pt>
                <c:pt idx="5768">
                  <c:v>1395.34</c:v>
                </c:pt>
                <c:pt idx="5769">
                  <c:v>1395.36</c:v>
                </c:pt>
                <c:pt idx="5770">
                  <c:v>1395.3799999999999</c:v>
                </c:pt>
                <c:pt idx="5771">
                  <c:v>1395.4</c:v>
                </c:pt>
                <c:pt idx="5772">
                  <c:v>1395.42</c:v>
                </c:pt>
                <c:pt idx="5773">
                  <c:v>1395.44</c:v>
                </c:pt>
                <c:pt idx="5774">
                  <c:v>1395.46</c:v>
                </c:pt>
                <c:pt idx="5775">
                  <c:v>1395.48</c:v>
                </c:pt>
                <c:pt idx="5776">
                  <c:v>1395.5</c:v>
                </c:pt>
                <c:pt idx="5777">
                  <c:v>1395.52</c:v>
                </c:pt>
                <c:pt idx="5778">
                  <c:v>1395.54</c:v>
                </c:pt>
                <c:pt idx="5779">
                  <c:v>1395.56</c:v>
                </c:pt>
                <c:pt idx="5780">
                  <c:v>1395.58</c:v>
                </c:pt>
                <c:pt idx="5781">
                  <c:v>1395.6</c:v>
                </c:pt>
                <c:pt idx="5782">
                  <c:v>1395.62</c:v>
                </c:pt>
                <c:pt idx="5783">
                  <c:v>1395.6399999999999</c:v>
                </c:pt>
                <c:pt idx="5784">
                  <c:v>1395.6599999999999</c:v>
                </c:pt>
                <c:pt idx="5785">
                  <c:v>1395.6799999999998</c:v>
                </c:pt>
                <c:pt idx="5786">
                  <c:v>1395.7</c:v>
                </c:pt>
                <c:pt idx="5787">
                  <c:v>1395.72</c:v>
                </c:pt>
                <c:pt idx="5788">
                  <c:v>1395.74</c:v>
                </c:pt>
                <c:pt idx="5789">
                  <c:v>1395.76</c:v>
                </c:pt>
                <c:pt idx="5790">
                  <c:v>1395.78</c:v>
                </c:pt>
                <c:pt idx="5791">
                  <c:v>1395.8</c:v>
                </c:pt>
                <c:pt idx="5792">
                  <c:v>1395.82</c:v>
                </c:pt>
                <c:pt idx="5793">
                  <c:v>1395.84</c:v>
                </c:pt>
                <c:pt idx="5794">
                  <c:v>1395.86</c:v>
                </c:pt>
                <c:pt idx="5795">
                  <c:v>1395.8799999999999</c:v>
                </c:pt>
                <c:pt idx="5796">
                  <c:v>1395.9</c:v>
                </c:pt>
                <c:pt idx="5797">
                  <c:v>1395.92</c:v>
                </c:pt>
                <c:pt idx="5798">
                  <c:v>1395.94</c:v>
                </c:pt>
                <c:pt idx="5799">
                  <c:v>1395.96</c:v>
                </c:pt>
                <c:pt idx="5800">
                  <c:v>1395.98</c:v>
                </c:pt>
                <c:pt idx="5801">
                  <c:v>1396</c:v>
                </c:pt>
                <c:pt idx="5802">
                  <c:v>1396.02</c:v>
                </c:pt>
                <c:pt idx="5803">
                  <c:v>1396.04</c:v>
                </c:pt>
                <c:pt idx="5804">
                  <c:v>1396.06</c:v>
                </c:pt>
                <c:pt idx="5805">
                  <c:v>1396.08</c:v>
                </c:pt>
                <c:pt idx="5806">
                  <c:v>1396.1</c:v>
                </c:pt>
                <c:pt idx="5807">
                  <c:v>1396.12</c:v>
                </c:pt>
                <c:pt idx="5808">
                  <c:v>1396.1399999999999</c:v>
                </c:pt>
                <c:pt idx="5809">
                  <c:v>1396.1599999999999</c:v>
                </c:pt>
                <c:pt idx="5810">
                  <c:v>1396.1799999999998</c:v>
                </c:pt>
                <c:pt idx="5811">
                  <c:v>1396.2</c:v>
                </c:pt>
                <c:pt idx="5812">
                  <c:v>1396.22</c:v>
                </c:pt>
                <c:pt idx="5813">
                  <c:v>1396.24</c:v>
                </c:pt>
                <c:pt idx="5814">
                  <c:v>1396.26</c:v>
                </c:pt>
                <c:pt idx="5815">
                  <c:v>1396.28</c:v>
                </c:pt>
                <c:pt idx="5816">
                  <c:v>1396.3</c:v>
                </c:pt>
                <c:pt idx="5817">
                  <c:v>1396.32</c:v>
                </c:pt>
                <c:pt idx="5818">
                  <c:v>1396.34</c:v>
                </c:pt>
                <c:pt idx="5819">
                  <c:v>1396.36</c:v>
                </c:pt>
                <c:pt idx="5820">
                  <c:v>1396.3799999999999</c:v>
                </c:pt>
                <c:pt idx="5821">
                  <c:v>1396.4</c:v>
                </c:pt>
                <c:pt idx="5822">
                  <c:v>1396.42</c:v>
                </c:pt>
                <c:pt idx="5823">
                  <c:v>1396.44</c:v>
                </c:pt>
                <c:pt idx="5824">
                  <c:v>1396.46</c:v>
                </c:pt>
                <c:pt idx="5825">
                  <c:v>1396.48</c:v>
                </c:pt>
                <c:pt idx="5826">
                  <c:v>1396.5</c:v>
                </c:pt>
                <c:pt idx="5827">
                  <c:v>1396.52</c:v>
                </c:pt>
                <c:pt idx="5828">
                  <c:v>1396.54</c:v>
                </c:pt>
                <c:pt idx="5829">
                  <c:v>1396.56</c:v>
                </c:pt>
                <c:pt idx="5830">
                  <c:v>1396.58</c:v>
                </c:pt>
                <c:pt idx="5831">
                  <c:v>1396.6</c:v>
                </c:pt>
                <c:pt idx="5832">
                  <c:v>1396.62</c:v>
                </c:pt>
                <c:pt idx="5833">
                  <c:v>1396.6399999999999</c:v>
                </c:pt>
                <c:pt idx="5834">
                  <c:v>1396.6599999999999</c:v>
                </c:pt>
                <c:pt idx="5835">
                  <c:v>1396.6799999999998</c:v>
                </c:pt>
                <c:pt idx="5836">
                  <c:v>1396.7</c:v>
                </c:pt>
                <c:pt idx="5837">
                  <c:v>1396.72</c:v>
                </c:pt>
                <c:pt idx="5838">
                  <c:v>1396.74</c:v>
                </c:pt>
                <c:pt idx="5839">
                  <c:v>1396.76</c:v>
                </c:pt>
                <c:pt idx="5840">
                  <c:v>1396.78</c:v>
                </c:pt>
                <c:pt idx="5841">
                  <c:v>1396.8</c:v>
                </c:pt>
                <c:pt idx="5842">
                  <c:v>1396.82</c:v>
                </c:pt>
                <c:pt idx="5843">
                  <c:v>1396.84</c:v>
                </c:pt>
                <c:pt idx="5844">
                  <c:v>1396.86</c:v>
                </c:pt>
                <c:pt idx="5845">
                  <c:v>1396.8799999999999</c:v>
                </c:pt>
                <c:pt idx="5846">
                  <c:v>1396.9</c:v>
                </c:pt>
                <c:pt idx="5847">
                  <c:v>1396.92</c:v>
                </c:pt>
                <c:pt idx="5848">
                  <c:v>1396.94</c:v>
                </c:pt>
                <c:pt idx="5849">
                  <c:v>1396.96</c:v>
                </c:pt>
                <c:pt idx="5850">
                  <c:v>1396.98</c:v>
                </c:pt>
                <c:pt idx="5851">
                  <c:v>1397</c:v>
                </c:pt>
                <c:pt idx="5852">
                  <c:v>1397.02</c:v>
                </c:pt>
                <c:pt idx="5853">
                  <c:v>1397.04</c:v>
                </c:pt>
                <c:pt idx="5854">
                  <c:v>1397.06</c:v>
                </c:pt>
                <c:pt idx="5855">
                  <c:v>1397.08</c:v>
                </c:pt>
                <c:pt idx="5856">
                  <c:v>1397.1</c:v>
                </c:pt>
                <c:pt idx="5857">
                  <c:v>1397.12</c:v>
                </c:pt>
                <c:pt idx="5858">
                  <c:v>1397.1399999999999</c:v>
                </c:pt>
                <c:pt idx="5859">
                  <c:v>1397.1599999999999</c:v>
                </c:pt>
                <c:pt idx="5860">
                  <c:v>1397.1799999999998</c:v>
                </c:pt>
                <c:pt idx="5861">
                  <c:v>1397.2</c:v>
                </c:pt>
                <c:pt idx="5862">
                  <c:v>1397.22</c:v>
                </c:pt>
                <c:pt idx="5863">
                  <c:v>1397.24</c:v>
                </c:pt>
                <c:pt idx="5864">
                  <c:v>1397.26</c:v>
                </c:pt>
                <c:pt idx="5865">
                  <c:v>1397.28</c:v>
                </c:pt>
                <c:pt idx="5866">
                  <c:v>1397.3</c:v>
                </c:pt>
                <c:pt idx="5867">
                  <c:v>1397.32</c:v>
                </c:pt>
                <c:pt idx="5868">
                  <c:v>1397.34</c:v>
                </c:pt>
                <c:pt idx="5869">
                  <c:v>1397.36</c:v>
                </c:pt>
                <c:pt idx="5870">
                  <c:v>1397.3799999999999</c:v>
                </c:pt>
                <c:pt idx="5871">
                  <c:v>1397.4</c:v>
                </c:pt>
                <c:pt idx="5872">
                  <c:v>1397.42</c:v>
                </c:pt>
                <c:pt idx="5873">
                  <c:v>1397.44</c:v>
                </c:pt>
                <c:pt idx="5874">
                  <c:v>1397.46</c:v>
                </c:pt>
                <c:pt idx="5875">
                  <c:v>1397.48</c:v>
                </c:pt>
                <c:pt idx="5876">
                  <c:v>1397.5</c:v>
                </c:pt>
                <c:pt idx="5877">
                  <c:v>1397.52</c:v>
                </c:pt>
                <c:pt idx="5878">
                  <c:v>1397.54</c:v>
                </c:pt>
                <c:pt idx="5879">
                  <c:v>1397.56</c:v>
                </c:pt>
                <c:pt idx="5880">
                  <c:v>1397.58</c:v>
                </c:pt>
                <c:pt idx="5881">
                  <c:v>1397.6</c:v>
                </c:pt>
                <c:pt idx="5882">
                  <c:v>1397.62</c:v>
                </c:pt>
                <c:pt idx="5883">
                  <c:v>1397.6399999999999</c:v>
                </c:pt>
                <c:pt idx="5884">
                  <c:v>1397.6599999999999</c:v>
                </c:pt>
                <c:pt idx="5885">
                  <c:v>1397.6799999999998</c:v>
                </c:pt>
                <c:pt idx="5886">
                  <c:v>1397.7</c:v>
                </c:pt>
                <c:pt idx="5887">
                  <c:v>1397.72</c:v>
                </c:pt>
                <c:pt idx="5888">
                  <c:v>1397.74</c:v>
                </c:pt>
                <c:pt idx="5889">
                  <c:v>1397.76</c:v>
                </c:pt>
                <c:pt idx="5890">
                  <c:v>1397.78</c:v>
                </c:pt>
                <c:pt idx="5891">
                  <c:v>1397.8</c:v>
                </c:pt>
                <c:pt idx="5892">
                  <c:v>1397.82</c:v>
                </c:pt>
                <c:pt idx="5893">
                  <c:v>1397.84</c:v>
                </c:pt>
                <c:pt idx="5894">
                  <c:v>1397.86</c:v>
                </c:pt>
                <c:pt idx="5895">
                  <c:v>1397.8799999999999</c:v>
                </c:pt>
                <c:pt idx="5896">
                  <c:v>1397.9</c:v>
                </c:pt>
                <c:pt idx="5897">
                  <c:v>1397.92</c:v>
                </c:pt>
                <c:pt idx="5898">
                  <c:v>1397.94</c:v>
                </c:pt>
                <c:pt idx="5899">
                  <c:v>1397.96</c:v>
                </c:pt>
                <c:pt idx="5900">
                  <c:v>1397.98</c:v>
                </c:pt>
                <c:pt idx="5901">
                  <c:v>1398</c:v>
                </c:pt>
                <c:pt idx="5902">
                  <c:v>1398.02</c:v>
                </c:pt>
                <c:pt idx="5903">
                  <c:v>1398.04</c:v>
                </c:pt>
                <c:pt idx="5904">
                  <c:v>1398.06</c:v>
                </c:pt>
                <c:pt idx="5905">
                  <c:v>1398.08</c:v>
                </c:pt>
                <c:pt idx="5906">
                  <c:v>1398.1</c:v>
                </c:pt>
                <c:pt idx="5907">
                  <c:v>1398.12</c:v>
                </c:pt>
                <c:pt idx="5908">
                  <c:v>1398.1399999999999</c:v>
                </c:pt>
                <c:pt idx="5909">
                  <c:v>1398.1599999999999</c:v>
                </c:pt>
                <c:pt idx="5910">
                  <c:v>1398.1799999999998</c:v>
                </c:pt>
                <c:pt idx="5911">
                  <c:v>1398.2</c:v>
                </c:pt>
                <c:pt idx="5912">
                  <c:v>1398.22</c:v>
                </c:pt>
                <c:pt idx="5913">
                  <c:v>1398.24</c:v>
                </c:pt>
                <c:pt idx="5914">
                  <c:v>1398.26</c:v>
                </c:pt>
                <c:pt idx="5915">
                  <c:v>1398.28</c:v>
                </c:pt>
                <c:pt idx="5916">
                  <c:v>1398.3</c:v>
                </c:pt>
                <c:pt idx="5917">
                  <c:v>1398.32</c:v>
                </c:pt>
                <c:pt idx="5918">
                  <c:v>1398.34</c:v>
                </c:pt>
                <c:pt idx="5919">
                  <c:v>1398.36</c:v>
                </c:pt>
                <c:pt idx="5920">
                  <c:v>1398.3799999999999</c:v>
                </c:pt>
                <c:pt idx="5921">
                  <c:v>1398.4</c:v>
                </c:pt>
                <c:pt idx="5922">
                  <c:v>1398.42</c:v>
                </c:pt>
                <c:pt idx="5923">
                  <c:v>1398.44</c:v>
                </c:pt>
                <c:pt idx="5924">
                  <c:v>1398.46</c:v>
                </c:pt>
                <c:pt idx="5925">
                  <c:v>1398.48</c:v>
                </c:pt>
                <c:pt idx="5926">
                  <c:v>1398.5</c:v>
                </c:pt>
                <c:pt idx="5927">
                  <c:v>1398.52</c:v>
                </c:pt>
                <c:pt idx="5928">
                  <c:v>1398.54</c:v>
                </c:pt>
                <c:pt idx="5929">
                  <c:v>1398.56</c:v>
                </c:pt>
                <c:pt idx="5930">
                  <c:v>1398.58</c:v>
                </c:pt>
                <c:pt idx="5931">
                  <c:v>1398.6</c:v>
                </c:pt>
                <c:pt idx="5932">
                  <c:v>1398.62</c:v>
                </c:pt>
                <c:pt idx="5933">
                  <c:v>1398.6399999999999</c:v>
                </c:pt>
                <c:pt idx="5934">
                  <c:v>1398.6599999999999</c:v>
                </c:pt>
                <c:pt idx="5935">
                  <c:v>1398.6799999999998</c:v>
                </c:pt>
                <c:pt idx="5936">
                  <c:v>1398.7</c:v>
                </c:pt>
                <c:pt idx="5937">
                  <c:v>1398.72</c:v>
                </c:pt>
                <c:pt idx="5938">
                  <c:v>1398.74</c:v>
                </c:pt>
                <c:pt idx="5939">
                  <c:v>1398.76</c:v>
                </c:pt>
                <c:pt idx="5940">
                  <c:v>1398.78</c:v>
                </c:pt>
                <c:pt idx="5941">
                  <c:v>1398.8</c:v>
                </c:pt>
                <c:pt idx="5942">
                  <c:v>1398.82</c:v>
                </c:pt>
                <c:pt idx="5943">
                  <c:v>1398.84</c:v>
                </c:pt>
                <c:pt idx="5944">
                  <c:v>1398.86</c:v>
                </c:pt>
                <c:pt idx="5945">
                  <c:v>1398.8799999999999</c:v>
                </c:pt>
                <c:pt idx="5946">
                  <c:v>1398.9</c:v>
                </c:pt>
                <c:pt idx="5947">
                  <c:v>1398.92</c:v>
                </c:pt>
                <c:pt idx="5948">
                  <c:v>1398.94</c:v>
                </c:pt>
                <c:pt idx="5949">
                  <c:v>1398.96</c:v>
                </c:pt>
                <c:pt idx="5950">
                  <c:v>1398.98</c:v>
                </c:pt>
                <c:pt idx="5951">
                  <c:v>1399</c:v>
                </c:pt>
                <c:pt idx="5952">
                  <c:v>1399.02</c:v>
                </c:pt>
                <c:pt idx="5953">
                  <c:v>1399.04</c:v>
                </c:pt>
                <c:pt idx="5954">
                  <c:v>1399.06</c:v>
                </c:pt>
                <c:pt idx="5955">
                  <c:v>1399.08</c:v>
                </c:pt>
                <c:pt idx="5956">
                  <c:v>1399.1</c:v>
                </c:pt>
                <c:pt idx="5957">
                  <c:v>1399.12</c:v>
                </c:pt>
                <c:pt idx="5958">
                  <c:v>1399.1399999999999</c:v>
                </c:pt>
                <c:pt idx="5959">
                  <c:v>1399.1599999999999</c:v>
                </c:pt>
                <c:pt idx="5960">
                  <c:v>1399.1799999999998</c:v>
                </c:pt>
                <c:pt idx="5961">
                  <c:v>1399.2</c:v>
                </c:pt>
                <c:pt idx="5962">
                  <c:v>1399.22</c:v>
                </c:pt>
                <c:pt idx="5963">
                  <c:v>1399.24</c:v>
                </c:pt>
                <c:pt idx="5964">
                  <c:v>1399.26</c:v>
                </c:pt>
                <c:pt idx="5965">
                  <c:v>1399.28</c:v>
                </c:pt>
                <c:pt idx="5966">
                  <c:v>1399.3</c:v>
                </c:pt>
                <c:pt idx="5967">
                  <c:v>1399.32</c:v>
                </c:pt>
                <c:pt idx="5968">
                  <c:v>1399.34</c:v>
                </c:pt>
                <c:pt idx="5969">
                  <c:v>1399.36</c:v>
                </c:pt>
                <c:pt idx="5970">
                  <c:v>1399.3799999999999</c:v>
                </c:pt>
                <c:pt idx="5971">
                  <c:v>1399.4</c:v>
                </c:pt>
                <c:pt idx="5972">
                  <c:v>1399.42</c:v>
                </c:pt>
                <c:pt idx="5973">
                  <c:v>1399.44</c:v>
                </c:pt>
                <c:pt idx="5974">
                  <c:v>1399.46</c:v>
                </c:pt>
                <c:pt idx="5975">
                  <c:v>1399.48</c:v>
                </c:pt>
                <c:pt idx="5976">
                  <c:v>1399.5</c:v>
                </c:pt>
                <c:pt idx="5977">
                  <c:v>1399.52</c:v>
                </c:pt>
                <c:pt idx="5978">
                  <c:v>1399.54</c:v>
                </c:pt>
                <c:pt idx="5979">
                  <c:v>1399.56</c:v>
                </c:pt>
                <c:pt idx="5980">
                  <c:v>1399.58</c:v>
                </c:pt>
                <c:pt idx="5981">
                  <c:v>1399.6</c:v>
                </c:pt>
                <c:pt idx="5982">
                  <c:v>1399.62</c:v>
                </c:pt>
                <c:pt idx="5983">
                  <c:v>1399.6399999999999</c:v>
                </c:pt>
                <c:pt idx="5984">
                  <c:v>1399.6599999999999</c:v>
                </c:pt>
                <c:pt idx="5985">
                  <c:v>1399.6799999999998</c:v>
                </c:pt>
                <c:pt idx="5986">
                  <c:v>1399.7</c:v>
                </c:pt>
                <c:pt idx="5987">
                  <c:v>1399.72</c:v>
                </c:pt>
                <c:pt idx="5988">
                  <c:v>1399.74</c:v>
                </c:pt>
                <c:pt idx="5989">
                  <c:v>1399.76</c:v>
                </c:pt>
                <c:pt idx="5990">
                  <c:v>1399.78</c:v>
                </c:pt>
                <c:pt idx="5991">
                  <c:v>1399.8</c:v>
                </c:pt>
                <c:pt idx="5992">
                  <c:v>1399.82</c:v>
                </c:pt>
                <c:pt idx="5993">
                  <c:v>1399.84</c:v>
                </c:pt>
                <c:pt idx="5994">
                  <c:v>1399.86</c:v>
                </c:pt>
                <c:pt idx="5995">
                  <c:v>1399.8799999999999</c:v>
                </c:pt>
                <c:pt idx="5996">
                  <c:v>1399.9</c:v>
                </c:pt>
                <c:pt idx="5997">
                  <c:v>1399.92</c:v>
                </c:pt>
                <c:pt idx="5998">
                  <c:v>1399.94</c:v>
                </c:pt>
                <c:pt idx="5999">
                  <c:v>1399.96</c:v>
                </c:pt>
                <c:pt idx="6000">
                  <c:v>1399.98</c:v>
                </c:pt>
                <c:pt idx="6001">
                  <c:v>1400</c:v>
                </c:pt>
                <c:pt idx="6002">
                  <c:v>1400.02</c:v>
                </c:pt>
                <c:pt idx="6003">
                  <c:v>1400.04</c:v>
                </c:pt>
                <c:pt idx="6004">
                  <c:v>1400.06</c:v>
                </c:pt>
                <c:pt idx="6005">
                  <c:v>1400.08</c:v>
                </c:pt>
                <c:pt idx="6006">
                  <c:v>1400.1</c:v>
                </c:pt>
                <c:pt idx="6007">
                  <c:v>1400.12</c:v>
                </c:pt>
                <c:pt idx="6008">
                  <c:v>1400.1399999999999</c:v>
                </c:pt>
                <c:pt idx="6009">
                  <c:v>1400.1599999999999</c:v>
                </c:pt>
                <c:pt idx="6010">
                  <c:v>1400.1799999999998</c:v>
                </c:pt>
                <c:pt idx="6011">
                  <c:v>1400.2</c:v>
                </c:pt>
                <c:pt idx="6012">
                  <c:v>1400.22</c:v>
                </c:pt>
                <c:pt idx="6013">
                  <c:v>1400.24</c:v>
                </c:pt>
                <c:pt idx="6014">
                  <c:v>1400.26</c:v>
                </c:pt>
                <c:pt idx="6015">
                  <c:v>1400.28</c:v>
                </c:pt>
                <c:pt idx="6016">
                  <c:v>1400.3</c:v>
                </c:pt>
                <c:pt idx="6017">
                  <c:v>1400.32</c:v>
                </c:pt>
                <c:pt idx="6018">
                  <c:v>1400.34</c:v>
                </c:pt>
                <c:pt idx="6019">
                  <c:v>1400.36</c:v>
                </c:pt>
                <c:pt idx="6020">
                  <c:v>1400.3799999999999</c:v>
                </c:pt>
                <c:pt idx="6021">
                  <c:v>1400.4</c:v>
                </c:pt>
                <c:pt idx="6022">
                  <c:v>1400.42</c:v>
                </c:pt>
                <c:pt idx="6023">
                  <c:v>1400.44</c:v>
                </c:pt>
                <c:pt idx="6024">
                  <c:v>1400.46</c:v>
                </c:pt>
                <c:pt idx="6025">
                  <c:v>1400.48</c:v>
                </c:pt>
                <c:pt idx="6026">
                  <c:v>1400.5</c:v>
                </c:pt>
                <c:pt idx="6027">
                  <c:v>1400.52</c:v>
                </c:pt>
                <c:pt idx="6028">
                  <c:v>1400.54</c:v>
                </c:pt>
                <c:pt idx="6029">
                  <c:v>1400.56</c:v>
                </c:pt>
                <c:pt idx="6030">
                  <c:v>1400.58</c:v>
                </c:pt>
                <c:pt idx="6031">
                  <c:v>1400.6</c:v>
                </c:pt>
                <c:pt idx="6032">
                  <c:v>1400.62</c:v>
                </c:pt>
                <c:pt idx="6033">
                  <c:v>1400.6399999999999</c:v>
                </c:pt>
                <c:pt idx="6034">
                  <c:v>1400.6599999999999</c:v>
                </c:pt>
                <c:pt idx="6035">
                  <c:v>1400.6799999999998</c:v>
                </c:pt>
                <c:pt idx="6036">
                  <c:v>1400.7</c:v>
                </c:pt>
                <c:pt idx="6037">
                  <c:v>1400.72</c:v>
                </c:pt>
                <c:pt idx="6038">
                  <c:v>1400.74</c:v>
                </c:pt>
                <c:pt idx="6039">
                  <c:v>1400.76</c:v>
                </c:pt>
                <c:pt idx="6040">
                  <c:v>1400.78</c:v>
                </c:pt>
                <c:pt idx="6041">
                  <c:v>1400.8</c:v>
                </c:pt>
                <c:pt idx="6042">
                  <c:v>1400.82</c:v>
                </c:pt>
                <c:pt idx="6043">
                  <c:v>1400.84</c:v>
                </c:pt>
                <c:pt idx="6044">
                  <c:v>1400.86</c:v>
                </c:pt>
                <c:pt idx="6045">
                  <c:v>1400.8799999999999</c:v>
                </c:pt>
                <c:pt idx="6046">
                  <c:v>1400.9</c:v>
                </c:pt>
                <c:pt idx="6047">
                  <c:v>1400.92</c:v>
                </c:pt>
                <c:pt idx="6048">
                  <c:v>1400.94</c:v>
                </c:pt>
                <c:pt idx="6049">
                  <c:v>1400.96</c:v>
                </c:pt>
                <c:pt idx="6050">
                  <c:v>1400.98</c:v>
                </c:pt>
                <c:pt idx="6051">
                  <c:v>1401</c:v>
                </c:pt>
                <c:pt idx="6052">
                  <c:v>1401.02</c:v>
                </c:pt>
                <c:pt idx="6053">
                  <c:v>1401.04</c:v>
                </c:pt>
                <c:pt idx="6054">
                  <c:v>1401.06</c:v>
                </c:pt>
                <c:pt idx="6055">
                  <c:v>1401.08</c:v>
                </c:pt>
                <c:pt idx="6056">
                  <c:v>1401.1</c:v>
                </c:pt>
                <c:pt idx="6057">
                  <c:v>1401.12</c:v>
                </c:pt>
                <c:pt idx="6058">
                  <c:v>1401.1399999999999</c:v>
                </c:pt>
                <c:pt idx="6059">
                  <c:v>1401.1599999999999</c:v>
                </c:pt>
                <c:pt idx="6060">
                  <c:v>1401.1799999999998</c:v>
                </c:pt>
                <c:pt idx="6061">
                  <c:v>1401.2</c:v>
                </c:pt>
                <c:pt idx="6062">
                  <c:v>1401.22</c:v>
                </c:pt>
                <c:pt idx="6063">
                  <c:v>1401.24</c:v>
                </c:pt>
                <c:pt idx="6064">
                  <c:v>1401.26</c:v>
                </c:pt>
                <c:pt idx="6065">
                  <c:v>1401.28</c:v>
                </c:pt>
                <c:pt idx="6066">
                  <c:v>1401.3</c:v>
                </c:pt>
                <c:pt idx="6067">
                  <c:v>1401.32</c:v>
                </c:pt>
                <c:pt idx="6068">
                  <c:v>1401.34</c:v>
                </c:pt>
                <c:pt idx="6069">
                  <c:v>1401.36</c:v>
                </c:pt>
                <c:pt idx="6070">
                  <c:v>1401.3799999999999</c:v>
                </c:pt>
                <c:pt idx="6071">
                  <c:v>1401.4</c:v>
                </c:pt>
                <c:pt idx="6072">
                  <c:v>1401.42</c:v>
                </c:pt>
                <c:pt idx="6073">
                  <c:v>1401.44</c:v>
                </c:pt>
                <c:pt idx="6074">
                  <c:v>1401.46</c:v>
                </c:pt>
                <c:pt idx="6075">
                  <c:v>1401.48</c:v>
                </c:pt>
                <c:pt idx="6076">
                  <c:v>1401.5</c:v>
                </c:pt>
                <c:pt idx="6077">
                  <c:v>1401.52</c:v>
                </c:pt>
                <c:pt idx="6078">
                  <c:v>1401.54</c:v>
                </c:pt>
                <c:pt idx="6079">
                  <c:v>1401.56</c:v>
                </c:pt>
                <c:pt idx="6080">
                  <c:v>1401.58</c:v>
                </c:pt>
                <c:pt idx="6081">
                  <c:v>1401.6</c:v>
                </c:pt>
                <c:pt idx="6082">
                  <c:v>1401.62</c:v>
                </c:pt>
                <c:pt idx="6083">
                  <c:v>1401.6399999999999</c:v>
                </c:pt>
                <c:pt idx="6084">
                  <c:v>1401.6599999999999</c:v>
                </c:pt>
                <c:pt idx="6085">
                  <c:v>1401.6799999999998</c:v>
                </c:pt>
                <c:pt idx="6086">
                  <c:v>1401.7</c:v>
                </c:pt>
                <c:pt idx="6087">
                  <c:v>1401.72</c:v>
                </c:pt>
                <c:pt idx="6088">
                  <c:v>1401.74</c:v>
                </c:pt>
                <c:pt idx="6089">
                  <c:v>1401.76</c:v>
                </c:pt>
                <c:pt idx="6090">
                  <c:v>1401.78</c:v>
                </c:pt>
                <c:pt idx="6091">
                  <c:v>1401.8</c:v>
                </c:pt>
                <c:pt idx="6092">
                  <c:v>1401.82</c:v>
                </c:pt>
                <c:pt idx="6093">
                  <c:v>1401.84</c:v>
                </c:pt>
                <c:pt idx="6094">
                  <c:v>1401.86</c:v>
                </c:pt>
                <c:pt idx="6095">
                  <c:v>1401.8799999999999</c:v>
                </c:pt>
                <c:pt idx="6096">
                  <c:v>1401.9</c:v>
                </c:pt>
                <c:pt idx="6097">
                  <c:v>1401.92</c:v>
                </c:pt>
                <c:pt idx="6098">
                  <c:v>1401.94</c:v>
                </c:pt>
                <c:pt idx="6099">
                  <c:v>1401.96</c:v>
                </c:pt>
                <c:pt idx="6100">
                  <c:v>1401.98</c:v>
                </c:pt>
                <c:pt idx="6101">
                  <c:v>1402</c:v>
                </c:pt>
                <c:pt idx="6102">
                  <c:v>1402.02</c:v>
                </c:pt>
                <c:pt idx="6103">
                  <c:v>1402.04</c:v>
                </c:pt>
                <c:pt idx="6104">
                  <c:v>1402.06</c:v>
                </c:pt>
                <c:pt idx="6105">
                  <c:v>1402.08</c:v>
                </c:pt>
                <c:pt idx="6106">
                  <c:v>1402.1</c:v>
                </c:pt>
                <c:pt idx="6107">
                  <c:v>1402.12</c:v>
                </c:pt>
                <c:pt idx="6108">
                  <c:v>1402.1399999999999</c:v>
                </c:pt>
                <c:pt idx="6109">
                  <c:v>1402.1599999999999</c:v>
                </c:pt>
                <c:pt idx="6110">
                  <c:v>1402.1799999999998</c:v>
                </c:pt>
                <c:pt idx="6111">
                  <c:v>1402.2</c:v>
                </c:pt>
                <c:pt idx="6112">
                  <c:v>1402.22</c:v>
                </c:pt>
                <c:pt idx="6113">
                  <c:v>1402.24</c:v>
                </c:pt>
                <c:pt idx="6114">
                  <c:v>1402.26</c:v>
                </c:pt>
                <c:pt idx="6115">
                  <c:v>1402.28</c:v>
                </c:pt>
                <c:pt idx="6116">
                  <c:v>1402.3</c:v>
                </c:pt>
                <c:pt idx="6117">
                  <c:v>1402.32</c:v>
                </c:pt>
                <c:pt idx="6118">
                  <c:v>1402.34</c:v>
                </c:pt>
                <c:pt idx="6119">
                  <c:v>1402.36</c:v>
                </c:pt>
                <c:pt idx="6120">
                  <c:v>1402.3799999999999</c:v>
                </c:pt>
                <c:pt idx="6121">
                  <c:v>1402.4</c:v>
                </c:pt>
                <c:pt idx="6122">
                  <c:v>1402.42</c:v>
                </c:pt>
                <c:pt idx="6123">
                  <c:v>1402.44</c:v>
                </c:pt>
                <c:pt idx="6124">
                  <c:v>1402.46</c:v>
                </c:pt>
                <c:pt idx="6125">
                  <c:v>1402.48</c:v>
                </c:pt>
                <c:pt idx="6126">
                  <c:v>1402.5</c:v>
                </c:pt>
                <c:pt idx="6127">
                  <c:v>1402.52</c:v>
                </c:pt>
                <c:pt idx="6128">
                  <c:v>1402.54</c:v>
                </c:pt>
                <c:pt idx="6129">
                  <c:v>1402.56</c:v>
                </c:pt>
                <c:pt idx="6130">
                  <c:v>1402.58</c:v>
                </c:pt>
                <c:pt idx="6131">
                  <c:v>1402.6</c:v>
                </c:pt>
                <c:pt idx="6132">
                  <c:v>1402.62</c:v>
                </c:pt>
                <c:pt idx="6133">
                  <c:v>1402.6399999999999</c:v>
                </c:pt>
                <c:pt idx="6134">
                  <c:v>1402.6599999999999</c:v>
                </c:pt>
                <c:pt idx="6135">
                  <c:v>1402.6799999999998</c:v>
                </c:pt>
                <c:pt idx="6136">
                  <c:v>1402.7</c:v>
                </c:pt>
                <c:pt idx="6137">
                  <c:v>1402.72</c:v>
                </c:pt>
                <c:pt idx="6138">
                  <c:v>1402.74</c:v>
                </c:pt>
                <c:pt idx="6139">
                  <c:v>1402.76</c:v>
                </c:pt>
                <c:pt idx="6140">
                  <c:v>1402.78</c:v>
                </c:pt>
                <c:pt idx="6141">
                  <c:v>1402.8</c:v>
                </c:pt>
                <c:pt idx="6142">
                  <c:v>1402.82</c:v>
                </c:pt>
                <c:pt idx="6143">
                  <c:v>1402.84</c:v>
                </c:pt>
                <c:pt idx="6144">
                  <c:v>1402.86</c:v>
                </c:pt>
                <c:pt idx="6145">
                  <c:v>1402.8799999999999</c:v>
                </c:pt>
                <c:pt idx="6146">
                  <c:v>1402.9</c:v>
                </c:pt>
                <c:pt idx="6147">
                  <c:v>1402.92</c:v>
                </c:pt>
                <c:pt idx="6148">
                  <c:v>1402.94</c:v>
                </c:pt>
                <c:pt idx="6149">
                  <c:v>1402.96</c:v>
                </c:pt>
                <c:pt idx="6150">
                  <c:v>1402.98</c:v>
                </c:pt>
                <c:pt idx="6151">
                  <c:v>1403</c:v>
                </c:pt>
                <c:pt idx="6152">
                  <c:v>1403.02</c:v>
                </c:pt>
                <c:pt idx="6153">
                  <c:v>1403.04</c:v>
                </c:pt>
                <c:pt idx="6154">
                  <c:v>1403.06</c:v>
                </c:pt>
                <c:pt idx="6155">
                  <c:v>1403.08</c:v>
                </c:pt>
                <c:pt idx="6156">
                  <c:v>1403.1</c:v>
                </c:pt>
                <c:pt idx="6157">
                  <c:v>1403.12</c:v>
                </c:pt>
                <c:pt idx="6158">
                  <c:v>1403.1399999999999</c:v>
                </c:pt>
                <c:pt idx="6159">
                  <c:v>1403.1599999999999</c:v>
                </c:pt>
                <c:pt idx="6160">
                  <c:v>1403.1799999999998</c:v>
                </c:pt>
                <c:pt idx="6161">
                  <c:v>1403.2</c:v>
                </c:pt>
                <c:pt idx="6162">
                  <c:v>1403.22</c:v>
                </c:pt>
                <c:pt idx="6163">
                  <c:v>1403.24</c:v>
                </c:pt>
                <c:pt idx="6164">
                  <c:v>1403.26</c:v>
                </c:pt>
                <c:pt idx="6165">
                  <c:v>1403.28</c:v>
                </c:pt>
                <c:pt idx="6166">
                  <c:v>1403.3</c:v>
                </c:pt>
                <c:pt idx="6167">
                  <c:v>1403.32</c:v>
                </c:pt>
                <c:pt idx="6168">
                  <c:v>1403.34</c:v>
                </c:pt>
                <c:pt idx="6169">
                  <c:v>1403.36</c:v>
                </c:pt>
                <c:pt idx="6170">
                  <c:v>1403.3799999999999</c:v>
                </c:pt>
                <c:pt idx="6171">
                  <c:v>1403.4</c:v>
                </c:pt>
                <c:pt idx="6172">
                  <c:v>1403.42</c:v>
                </c:pt>
                <c:pt idx="6173">
                  <c:v>1403.44</c:v>
                </c:pt>
                <c:pt idx="6174">
                  <c:v>1403.46</c:v>
                </c:pt>
                <c:pt idx="6175">
                  <c:v>1403.48</c:v>
                </c:pt>
                <c:pt idx="6176">
                  <c:v>1403.5</c:v>
                </c:pt>
                <c:pt idx="6177">
                  <c:v>1403.52</c:v>
                </c:pt>
                <c:pt idx="6178">
                  <c:v>1403.54</c:v>
                </c:pt>
                <c:pt idx="6179">
                  <c:v>1403.56</c:v>
                </c:pt>
                <c:pt idx="6180">
                  <c:v>1403.58</c:v>
                </c:pt>
                <c:pt idx="6181">
                  <c:v>1403.6</c:v>
                </c:pt>
                <c:pt idx="6182">
                  <c:v>1403.62</c:v>
                </c:pt>
                <c:pt idx="6183">
                  <c:v>1403.6399999999999</c:v>
                </c:pt>
                <c:pt idx="6184">
                  <c:v>1403.6599999999999</c:v>
                </c:pt>
                <c:pt idx="6185">
                  <c:v>1403.6799999999998</c:v>
                </c:pt>
                <c:pt idx="6186">
                  <c:v>1403.7</c:v>
                </c:pt>
                <c:pt idx="6187">
                  <c:v>1403.72</c:v>
                </c:pt>
                <c:pt idx="6188">
                  <c:v>1403.74</c:v>
                </c:pt>
                <c:pt idx="6189">
                  <c:v>1403.76</c:v>
                </c:pt>
                <c:pt idx="6190">
                  <c:v>1403.78</c:v>
                </c:pt>
                <c:pt idx="6191">
                  <c:v>1403.8</c:v>
                </c:pt>
                <c:pt idx="6192">
                  <c:v>1403.82</c:v>
                </c:pt>
                <c:pt idx="6193">
                  <c:v>1403.84</c:v>
                </c:pt>
                <c:pt idx="6194">
                  <c:v>1403.86</c:v>
                </c:pt>
                <c:pt idx="6195">
                  <c:v>1403.8799999999999</c:v>
                </c:pt>
                <c:pt idx="6196">
                  <c:v>1403.9</c:v>
                </c:pt>
                <c:pt idx="6197">
                  <c:v>1403.92</c:v>
                </c:pt>
                <c:pt idx="6198">
                  <c:v>1403.94</c:v>
                </c:pt>
                <c:pt idx="6199">
                  <c:v>1403.96</c:v>
                </c:pt>
                <c:pt idx="6200">
                  <c:v>1403.98</c:v>
                </c:pt>
                <c:pt idx="6201">
                  <c:v>1404</c:v>
                </c:pt>
                <c:pt idx="6202">
                  <c:v>1404.02</c:v>
                </c:pt>
                <c:pt idx="6203">
                  <c:v>1404.04</c:v>
                </c:pt>
                <c:pt idx="6204">
                  <c:v>1404.06</c:v>
                </c:pt>
                <c:pt idx="6205">
                  <c:v>1404.08</c:v>
                </c:pt>
                <c:pt idx="6206">
                  <c:v>1404.1</c:v>
                </c:pt>
                <c:pt idx="6207">
                  <c:v>1404.12</c:v>
                </c:pt>
                <c:pt idx="6208">
                  <c:v>1404.1399999999999</c:v>
                </c:pt>
                <c:pt idx="6209">
                  <c:v>1404.1599999999999</c:v>
                </c:pt>
                <c:pt idx="6210">
                  <c:v>1404.1799999999998</c:v>
                </c:pt>
                <c:pt idx="6211">
                  <c:v>1404.2</c:v>
                </c:pt>
                <c:pt idx="6212">
                  <c:v>1404.22</c:v>
                </c:pt>
                <c:pt idx="6213">
                  <c:v>1404.24</c:v>
                </c:pt>
                <c:pt idx="6214">
                  <c:v>1404.26</c:v>
                </c:pt>
                <c:pt idx="6215">
                  <c:v>1404.28</c:v>
                </c:pt>
                <c:pt idx="6216">
                  <c:v>1404.3</c:v>
                </c:pt>
                <c:pt idx="6217">
                  <c:v>1404.32</c:v>
                </c:pt>
                <c:pt idx="6218">
                  <c:v>1404.34</c:v>
                </c:pt>
                <c:pt idx="6219">
                  <c:v>1404.36</c:v>
                </c:pt>
                <c:pt idx="6220">
                  <c:v>1404.3799999999999</c:v>
                </c:pt>
                <c:pt idx="6221">
                  <c:v>1404.4</c:v>
                </c:pt>
                <c:pt idx="6222">
                  <c:v>1404.42</c:v>
                </c:pt>
                <c:pt idx="6223">
                  <c:v>1404.44</c:v>
                </c:pt>
                <c:pt idx="6224">
                  <c:v>1404.46</c:v>
                </c:pt>
                <c:pt idx="6225">
                  <c:v>1404.48</c:v>
                </c:pt>
                <c:pt idx="6226">
                  <c:v>1404.5</c:v>
                </c:pt>
                <c:pt idx="6227">
                  <c:v>1404.52</c:v>
                </c:pt>
                <c:pt idx="6228">
                  <c:v>1404.54</c:v>
                </c:pt>
                <c:pt idx="6229">
                  <c:v>1404.56</c:v>
                </c:pt>
                <c:pt idx="6230">
                  <c:v>1404.58</c:v>
                </c:pt>
                <c:pt idx="6231">
                  <c:v>1404.6</c:v>
                </c:pt>
                <c:pt idx="6232">
                  <c:v>1404.62</c:v>
                </c:pt>
                <c:pt idx="6233">
                  <c:v>1404.6399999999999</c:v>
                </c:pt>
                <c:pt idx="6234">
                  <c:v>1404.6599999999999</c:v>
                </c:pt>
                <c:pt idx="6235">
                  <c:v>1404.6799999999998</c:v>
                </c:pt>
                <c:pt idx="6236">
                  <c:v>1404.7</c:v>
                </c:pt>
                <c:pt idx="6237">
                  <c:v>1404.72</c:v>
                </c:pt>
                <c:pt idx="6238">
                  <c:v>1404.74</c:v>
                </c:pt>
                <c:pt idx="6239">
                  <c:v>1404.76</c:v>
                </c:pt>
                <c:pt idx="6240">
                  <c:v>1404.78</c:v>
                </c:pt>
                <c:pt idx="6241">
                  <c:v>1404.8</c:v>
                </c:pt>
                <c:pt idx="6242">
                  <c:v>1404.82</c:v>
                </c:pt>
                <c:pt idx="6243">
                  <c:v>1404.84</c:v>
                </c:pt>
                <c:pt idx="6244">
                  <c:v>1404.86</c:v>
                </c:pt>
                <c:pt idx="6245">
                  <c:v>1404.8799999999999</c:v>
                </c:pt>
                <c:pt idx="6246">
                  <c:v>1404.9</c:v>
                </c:pt>
                <c:pt idx="6247">
                  <c:v>1404.92</c:v>
                </c:pt>
                <c:pt idx="6248">
                  <c:v>1404.94</c:v>
                </c:pt>
                <c:pt idx="6249">
                  <c:v>1404.96</c:v>
                </c:pt>
                <c:pt idx="6250">
                  <c:v>1404.98</c:v>
                </c:pt>
                <c:pt idx="6251">
                  <c:v>1405</c:v>
                </c:pt>
                <c:pt idx="6252">
                  <c:v>1405.02</c:v>
                </c:pt>
                <c:pt idx="6253">
                  <c:v>1405.04</c:v>
                </c:pt>
                <c:pt idx="6254">
                  <c:v>1405.06</c:v>
                </c:pt>
                <c:pt idx="6255">
                  <c:v>1405.08</c:v>
                </c:pt>
                <c:pt idx="6256">
                  <c:v>1405.1</c:v>
                </c:pt>
                <c:pt idx="6257">
                  <c:v>1405.12</c:v>
                </c:pt>
                <c:pt idx="6258">
                  <c:v>1405.1399999999999</c:v>
                </c:pt>
                <c:pt idx="6259">
                  <c:v>1405.1599999999999</c:v>
                </c:pt>
                <c:pt idx="6260">
                  <c:v>1405.1799999999998</c:v>
                </c:pt>
                <c:pt idx="6261">
                  <c:v>1405.2</c:v>
                </c:pt>
                <c:pt idx="6262">
                  <c:v>1405.22</c:v>
                </c:pt>
                <c:pt idx="6263">
                  <c:v>1405.24</c:v>
                </c:pt>
                <c:pt idx="6264">
                  <c:v>1405.26</c:v>
                </c:pt>
                <c:pt idx="6265">
                  <c:v>1405.28</c:v>
                </c:pt>
                <c:pt idx="6266">
                  <c:v>1405.3</c:v>
                </c:pt>
                <c:pt idx="6267">
                  <c:v>1405.32</c:v>
                </c:pt>
                <c:pt idx="6268">
                  <c:v>1405.34</c:v>
                </c:pt>
                <c:pt idx="6269">
                  <c:v>1405.36</c:v>
                </c:pt>
                <c:pt idx="6270">
                  <c:v>1405.3799999999999</c:v>
                </c:pt>
                <c:pt idx="6271">
                  <c:v>1405.4</c:v>
                </c:pt>
                <c:pt idx="6272">
                  <c:v>1405.42</c:v>
                </c:pt>
                <c:pt idx="6273">
                  <c:v>1405.44</c:v>
                </c:pt>
                <c:pt idx="6274">
                  <c:v>1405.46</c:v>
                </c:pt>
                <c:pt idx="6275">
                  <c:v>1405.48</c:v>
                </c:pt>
                <c:pt idx="6276">
                  <c:v>1405.5</c:v>
                </c:pt>
                <c:pt idx="6277">
                  <c:v>1405.52</c:v>
                </c:pt>
                <c:pt idx="6278">
                  <c:v>1405.54</c:v>
                </c:pt>
                <c:pt idx="6279">
                  <c:v>1405.56</c:v>
                </c:pt>
                <c:pt idx="6280">
                  <c:v>1405.58</c:v>
                </c:pt>
                <c:pt idx="6281">
                  <c:v>1405.6</c:v>
                </c:pt>
                <c:pt idx="6282">
                  <c:v>1405.62</c:v>
                </c:pt>
                <c:pt idx="6283">
                  <c:v>1405.6399999999999</c:v>
                </c:pt>
                <c:pt idx="6284">
                  <c:v>1405.6599999999999</c:v>
                </c:pt>
                <c:pt idx="6285">
                  <c:v>1405.6799999999998</c:v>
                </c:pt>
                <c:pt idx="6286">
                  <c:v>1405.7</c:v>
                </c:pt>
                <c:pt idx="6287">
                  <c:v>1405.72</c:v>
                </c:pt>
                <c:pt idx="6288">
                  <c:v>1405.74</c:v>
                </c:pt>
                <c:pt idx="6289">
                  <c:v>1405.76</c:v>
                </c:pt>
                <c:pt idx="6290">
                  <c:v>1405.78</c:v>
                </c:pt>
                <c:pt idx="6291">
                  <c:v>1405.8</c:v>
                </c:pt>
                <c:pt idx="6292">
                  <c:v>1405.82</c:v>
                </c:pt>
                <c:pt idx="6293">
                  <c:v>1405.84</c:v>
                </c:pt>
                <c:pt idx="6294">
                  <c:v>1405.86</c:v>
                </c:pt>
                <c:pt idx="6295">
                  <c:v>1405.8799999999999</c:v>
                </c:pt>
                <c:pt idx="6296">
                  <c:v>1405.9</c:v>
                </c:pt>
                <c:pt idx="6297">
                  <c:v>1405.92</c:v>
                </c:pt>
                <c:pt idx="6298">
                  <c:v>1405.94</c:v>
                </c:pt>
                <c:pt idx="6299">
                  <c:v>1405.96</c:v>
                </c:pt>
                <c:pt idx="6300">
                  <c:v>1405.98</c:v>
                </c:pt>
                <c:pt idx="6301">
                  <c:v>1406</c:v>
                </c:pt>
                <c:pt idx="6302">
                  <c:v>1406.02</c:v>
                </c:pt>
                <c:pt idx="6303">
                  <c:v>1406.04</c:v>
                </c:pt>
                <c:pt idx="6304">
                  <c:v>1406.06</c:v>
                </c:pt>
                <c:pt idx="6305">
                  <c:v>1406.08</c:v>
                </c:pt>
                <c:pt idx="6306">
                  <c:v>1406.1</c:v>
                </c:pt>
                <c:pt idx="6307">
                  <c:v>1406.12</c:v>
                </c:pt>
                <c:pt idx="6308">
                  <c:v>1406.1399999999999</c:v>
                </c:pt>
                <c:pt idx="6309">
                  <c:v>1406.1599999999999</c:v>
                </c:pt>
                <c:pt idx="6310">
                  <c:v>1406.1799999999998</c:v>
                </c:pt>
                <c:pt idx="6311">
                  <c:v>1406.2</c:v>
                </c:pt>
                <c:pt idx="6312">
                  <c:v>1406.22</c:v>
                </c:pt>
                <c:pt idx="6313">
                  <c:v>1406.24</c:v>
                </c:pt>
                <c:pt idx="6314">
                  <c:v>1406.26</c:v>
                </c:pt>
                <c:pt idx="6315">
                  <c:v>1406.28</c:v>
                </c:pt>
                <c:pt idx="6316">
                  <c:v>1406.3</c:v>
                </c:pt>
                <c:pt idx="6317">
                  <c:v>1406.32</c:v>
                </c:pt>
                <c:pt idx="6318">
                  <c:v>1406.34</c:v>
                </c:pt>
                <c:pt idx="6319">
                  <c:v>1406.36</c:v>
                </c:pt>
                <c:pt idx="6320">
                  <c:v>1406.3799999999999</c:v>
                </c:pt>
                <c:pt idx="6321">
                  <c:v>1406.4</c:v>
                </c:pt>
                <c:pt idx="6322">
                  <c:v>1406.42</c:v>
                </c:pt>
                <c:pt idx="6323">
                  <c:v>1406.44</c:v>
                </c:pt>
                <c:pt idx="6324">
                  <c:v>1406.46</c:v>
                </c:pt>
                <c:pt idx="6325">
                  <c:v>1406.48</c:v>
                </c:pt>
                <c:pt idx="6326">
                  <c:v>1406.5</c:v>
                </c:pt>
                <c:pt idx="6327">
                  <c:v>1406.52</c:v>
                </c:pt>
                <c:pt idx="6328">
                  <c:v>1406.54</c:v>
                </c:pt>
                <c:pt idx="6329">
                  <c:v>1406.56</c:v>
                </c:pt>
                <c:pt idx="6330">
                  <c:v>1406.58</c:v>
                </c:pt>
                <c:pt idx="6331">
                  <c:v>1406.6</c:v>
                </c:pt>
                <c:pt idx="6332">
                  <c:v>1406.62</c:v>
                </c:pt>
                <c:pt idx="6333">
                  <c:v>1406.6399999999999</c:v>
                </c:pt>
                <c:pt idx="6334">
                  <c:v>1406.6599999999999</c:v>
                </c:pt>
                <c:pt idx="6335">
                  <c:v>1406.6799999999998</c:v>
                </c:pt>
                <c:pt idx="6336">
                  <c:v>1406.7</c:v>
                </c:pt>
                <c:pt idx="6337">
                  <c:v>1406.72</c:v>
                </c:pt>
                <c:pt idx="6338">
                  <c:v>1406.74</c:v>
                </c:pt>
                <c:pt idx="6339">
                  <c:v>1406.76</c:v>
                </c:pt>
                <c:pt idx="6340">
                  <c:v>1406.78</c:v>
                </c:pt>
                <c:pt idx="6341">
                  <c:v>1406.8</c:v>
                </c:pt>
                <c:pt idx="6342">
                  <c:v>1406.82</c:v>
                </c:pt>
                <c:pt idx="6343">
                  <c:v>1406.84</c:v>
                </c:pt>
                <c:pt idx="6344">
                  <c:v>1406.86</c:v>
                </c:pt>
                <c:pt idx="6345">
                  <c:v>1406.8799999999999</c:v>
                </c:pt>
                <c:pt idx="6346">
                  <c:v>1406.9</c:v>
                </c:pt>
                <c:pt idx="6347">
                  <c:v>1406.92</c:v>
                </c:pt>
                <c:pt idx="6348">
                  <c:v>1406.94</c:v>
                </c:pt>
                <c:pt idx="6349">
                  <c:v>1406.96</c:v>
                </c:pt>
                <c:pt idx="6350">
                  <c:v>1406.98</c:v>
                </c:pt>
                <c:pt idx="6351">
                  <c:v>1407</c:v>
                </c:pt>
                <c:pt idx="6352">
                  <c:v>1407.02</c:v>
                </c:pt>
                <c:pt idx="6353">
                  <c:v>1407.04</c:v>
                </c:pt>
                <c:pt idx="6354">
                  <c:v>1407.06</c:v>
                </c:pt>
                <c:pt idx="6355">
                  <c:v>1407.08</c:v>
                </c:pt>
                <c:pt idx="6356">
                  <c:v>1407.1</c:v>
                </c:pt>
                <c:pt idx="6357">
                  <c:v>1407.12</c:v>
                </c:pt>
                <c:pt idx="6358">
                  <c:v>1407.1399999999999</c:v>
                </c:pt>
                <c:pt idx="6359">
                  <c:v>1407.1599999999999</c:v>
                </c:pt>
                <c:pt idx="6360">
                  <c:v>1407.1799999999998</c:v>
                </c:pt>
                <c:pt idx="6361">
                  <c:v>1407.2</c:v>
                </c:pt>
                <c:pt idx="6362">
                  <c:v>1407.22</c:v>
                </c:pt>
                <c:pt idx="6363">
                  <c:v>1407.24</c:v>
                </c:pt>
                <c:pt idx="6364">
                  <c:v>1407.26</c:v>
                </c:pt>
                <c:pt idx="6365">
                  <c:v>1407.28</c:v>
                </c:pt>
                <c:pt idx="6366">
                  <c:v>1407.3</c:v>
                </c:pt>
                <c:pt idx="6367">
                  <c:v>1407.32</c:v>
                </c:pt>
                <c:pt idx="6368">
                  <c:v>1407.34</c:v>
                </c:pt>
                <c:pt idx="6369">
                  <c:v>1407.36</c:v>
                </c:pt>
                <c:pt idx="6370">
                  <c:v>1407.3799999999999</c:v>
                </c:pt>
                <c:pt idx="6371">
                  <c:v>1407.4</c:v>
                </c:pt>
                <c:pt idx="6372">
                  <c:v>1407.42</c:v>
                </c:pt>
                <c:pt idx="6373">
                  <c:v>1407.44</c:v>
                </c:pt>
                <c:pt idx="6374">
                  <c:v>1407.46</c:v>
                </c:pt>
                <c:pt idx="6375">
                  <c:v>1407.48</c:v>
                </c:pt>
                <c:pt idx="6376">
                  <c:v>1407.5</c:v>
                </c:pt>
                <c:pt idx="6377">
                  <c:v>1407.52</c:v>
                </c:pt>
                <c:pt idx="6378">
                  <c:v>1407.54</c:v>
                </c:pt>
                <c:pt idx="6379">
                  <c:v>1407.56</c:v>
                </c:pt>
                <c:pt idx="6380">
                  <c:v>1407.58</c:v>
                </c:pt>
                <c:pt idx="6381">
                  <c:v>1407.6</c:v>
                </c:pt>
                <c:pt idx="6382">
                  <c:v>1407.62</c:v>
                </c:pt>
                <c:pt idx="6383">
                  <c:v>1407.6399999999999</c:v>
                </c:pt>
                <c:pt idx="6384">
                  <c:v>1407.6599999999999</c:v>
                </c:pt>
                <c:pt idx="6385">
                  <c:v>1407.6799999999998</c:v>
                </c:pt>
                <c:pt idx="6386">
                  <c:v>1407.7</c:v>
                </c:pt>
                <c:pt idx="6387">
                  <c:v>1407.72</c:v>
                </c:pt>
                <c:pt idx="6388">
                  <c:v>1407.74</c:v>
                </c:pt>
                <c:pt idx="6389">
                  <c:v>1407.76</c:v>
                </c:pt>
                <c:pt idx="6390">
                  <c:v>1407.78</c:v>
                </c:pt>
                <c:pt idx="6391">
                  <c:v>1407.8</c:v>
                </c:pt>
                <c:pt idx="6392">
                  <c:v>1407.82</c:v>
                </c:pt>
                <c:pt idx="6393">
                  <c:v>1407.84</c:v>
                </c:pt>
                <c:pt idx="6394">
                  <c:v>1407.86</c:v>
                </c:pt>
                <c:pt idx="6395">
                  <c:v>1407.8799999999999</c:v>
                </c:pt>
                <c:pt idx="6396">
                  <c:v>1407.9</c:v>
                </c:pt>
                <c:pt idx="6397">
                  <c:v>1407.92</c:v>
                </c:pt>
                <c:pt idx="6398">
                  <c:v>1407.94</c:v>
                </c:pt>
                <c:pt idx="6399">
                  <c:v>1407.96</c:v>
                </c:pt>
                <c:pt idx="6400">
                  <c:v>1407.98</c:v>
                </c:pt>
                <c:pt idx="6401">
                  <c:v>1408</c:v>
                </c:pt>
                <c:pt idx="6402">
                  <c:v>1408.02</c:v>
                </c:pt>
                <c:pt idx="6403">
                  <c:v>1408.04</c:v>
                </c:pt>
                <c:pt idx="6404">
                  <c:v>1408.06</c:v>
                </c:pt>
                <c:pt idx="6405">
                  <c:v>1408.08</c:v>
                </c:pt>
                <c:pt idx="6406">
                  <c:v>1408.1</c:v>
                </c:pt>
                <c:pt idx="6407">
                  <c:v>1408.12</c:v>
                </c:pt>
                <c:pt idx="6408">
                  <c:v>1408.1399999999999</c:v>
                </c:pt>
                <c:pt idx="6409">
                  <c:v>1408.1599999999999</c:v>
                </c:pt>
                <c:pt idx="6410">
                  <c:v>1408.1799999999998</c:v>
                </c:pt>
                <c:pt idx="6411">
                  <c:v>1408.2</c:v>
                </c:pt>
                <c:pt idx="6412">
                  <c:v>1408.22</c:v>
                </c:pt>
                <c:pt idx="6413">
                  <c:v>1408.24</c:v>
                </c:pt>
                <c:pt idx="6414">
                  <c:v>1408.26</c:v>
                </c:pt>
                <c:pt idx="6415">
                  <c:v>1408.28</c:v>
                </c:pt>
                <c:pt idx="6416">
                  <c:v>1408.3</c:v>
                </c:pt>
                <c:pt idx="6417">
                  <c:v>1408.32</c:v>
                </c:pt>
                <c:pt idx="6418">
                  <c:v>1408.34</c:v>
                </c:pt>
                <c:pt idx="6419">
                  <c:v>1408.36</c:v>
                </c:pt>
                <c:pt idx="6420">
                  <c:v>1408.3799999999999</c:v>
                </c:pt>
                <c:pt idx="6421">
                  <c:v>1408.4</c:v>
                </c:pt>
                <c:pt idx="6422">
                  <c:v>1408.42</c:v>
                </c:pt>
                <c:pt idx="6423">
                  <c:v>1408.44</c:v>
                </c:pt>
                <c:pt idx="6424">
                  <c:v>1408.46</c:v>
                </c:pt>
                <c:pt idx="6425">
                  <c:v>1408.48</c:v>
                </c:pt>
                <c:pt idx="6426">
                  <c:v>1408.5</c:v>
                </c:pt>
                <c:pt idx="6427">
                  <c:v>1408.52</c:v>
                </c:pt>
                <c:pt idx="6428">
                  <c:v>1408.54</c:v>
                </c:pt>
                <c:pt idx="6429">
                  <c:v>1408.56</c:v>
                </c:pt>
                <c:pt idx="6430">
                  <c:v>1408.58</c:v>
                </c:pt>
                <c:pt idx="6431">
                  <c:v>1408.6</c:v>
                </c:pt>
                <c:pt idx="6432">
                  <c:v>1408.62</c:v>
                </c:pt>
                <c:pt idx="6433">
                  <c:v>1408.6399999999999</c:v>
                </c:pt>
                <c:pt idx="6434">
                  <c:v>1408.6599999999999</c:v>
                </c:pt>
                <c:pt idx="6435">
                  <c:v>1408.6799999999998</c:v>
                </c:pt>
                <c:pt idx="6436">
                  <c:v>1408.7</c:v>
                </c:pt>
                <c:pt idx="6437">
                  <c:v>1408.72</c:v>
                </c:pt>
                <c:pt idx="6438">
                  <c:v>1408.74</c:v>
                </c:pt>
                <c:pt idx="6439">
                  <c:v>1408.76</c:v>
                </c:pt>
                <c:pt idx="6440">
                  <c:v>1408.78</c:v>
                </c:pt>
                <c:pt idx="6441">
                  <c:v>1408.8</c:v>
                </c:pt>
                <c:pt idx="6442">
                  <c:v>1408.82</c:v>
                </c:pt>
                <c:pt idx="6443">
                  <c:v>1408.84</c:v>
                </c:pt>
                <c:pt idx="6444">
                  <c:v>1408.86</c:v>
                </c:pt>
                <c:pt idx="6445">
                  <c:v>1408.8799999999999</c:v>
                </c:pt>
                <c:pt idx="6446">
                  <c:v>1408.9</c:v>
                </c:pt>
                <c:pt idx="6447">
                  <c:v>1408.92</c:v>
                </c:pt>
                <c:pt idx="6448">
                  <c:v>1408.94</c:v>
                </c:pt>
                <c:pt idx="6449">
                  <c:v>1408.96</c:v>
                </c:pt>
                <c:pt idx="6450">
                  <c:v>1408.98</c:v>
                </c:pt>
                <c:pt idx="6451">
                  <c:v>1409</c:v>
                </c:pt>
                <c:pt idx="6452">
                  <c:v>1409.02</c:v>
                </c:pt>
                <c:pt idx="6453">
                  <c:v>1409.04</c:v>
                </c:pt>
                <c:pt idx="6454">
                  <c:v>1409.06</c:v>
                </c:pt>
                <c:pt idx="6455">
                  <c:v>1409.08</c:v>
                </c:pt>
                <c:pt idx="6456">
                  <c:v>1409.1</c:v>
                </c:pt>
                <c:pt idx="6457">
                  <c:v>1409.12</c:v>
                </c:pt>
                <c:pt idx="6458">
                  <c:v>1409.1399999999999</c:v>
                </c:pt>
                <c:pt idx="6459">
                  <c:v>1409.1599999999999</c:v>
                </c:pt>
                <c:pt idx="6460">
                  <c:v>1409.1799999999998</c:v>
                </c:pt>
                <c:pt idx="6461">
                  <c:v>1409.2</c:v>
                </c:pt>
                <c:pt idx="6462">
                  <c:v>1409.22</c:v>
                </c:pt>
                <c:pt idx="6463">
                  <c:v>1409.24</c:v>
                </c:pt>
                <c:pt idx="6464">
                  <c:v>1409.26</c:v>
                </c:pt>
                <c:pt idx="6465">
                  <c:v>1409.28</c:v>
                </c:pt>
                <c:pt idx="6466">
                  <c:v>1409.3</c:v>
                </c:pt>
                <c:pt idx="6467">
                  <c:v>1409.32</c:v>
                </c:pt>
                <c:pt idx="6468">
                  <c:v>1409.34</c:v>
                </c:pt>
                <c:pt idx="6469">
                  <c:v>1409.36</c:v>
                </c:pt>
                <c:pt idx="6470">
                  <c:v>1409.3799999999999</c:v>
                </c:pt>
                <c:pt idx="6471">
                  <c:v>1409.4</c:v>
                </c:pt>
                <c:pt idx="6472">
                  <c:v>1409.42</c:v>
                </c:pt>
                <c:pt idx="6473">
                  <c:v>1409.44</c:v>
                </c:pt>
                <c:pt idx="6474">
                  <c:v>1409.46</c:v>
                </c:pt>
                <c:pt idx="6475">
                  <c:v>1409.48</c:v>
                </c:pt>
                <c:pt idx="6476">
                  <c:v>1409.5</c:v>
                </c:pt>
                <c:pt idx="6477">
                  <c:v>1409.52</c:v>
                </c:pt>
                <c:pt idx="6478">
                  <c:v>1409.54</c:v>
                </c:pt>
                <c:pt idx="6479">
                  <c:v>1409.56</c:v>
                </c:pt>
                <c:pt idx="6480">
                  <c:v>1409.58</c:v>
                </c:pt>
                <c:pt idx="6481">
                  <c:v>1409.6</c:v>
                </c:pt>
                <c:pt idx="6482">
                  <c:v>1409.62</c:v>
                </c:pt>
                <c:pt idx="6483">
                  <c:v>1409.6399999999999</c:v>
                </c:pt>
                <c:pt idx="6484">
                  <c:v>1409.6599999999999</c:v>
                </c:pt>
                <c:pt idx="6485">
                  <c:v>1409.6799999999998</c:v>
                </c:pt>
                <c:pt idx="6486">
                  <c:v>1409.7</c:v>
                </c:pt>
                <c:pt idx="6487">
                  <c:v>1409.72</c:v>
                </c:pt>
                <c:pt idx="6488">
                  <c:v>1409.74</c:v>
                </c:pt>
                <c:pt idx="6489">
                  <c:v>1409.76</c:v>
                </c:pt>
                <c:pt idx="6490">
                  <c:v>1409.78</c:v>
                </c:pt>
                <c:pt idx="6491">
                  <c:v>1409.8</c:v>
                </c:pt>
                <c:pt idx="6492">
                  <c:v>1409.82</c:v>
                </c:pt>
                <c:pt idx="6493">
                  <c:v>1409.84</c:v>
                </c:pt>
                <c:pt idx="6494">
                  <c:v>1409.86</c:v>
                </c:pt>
                <c:pt idx="6495">
                  <c:v>1409.8799999999999</c:v>
                </c:pt>
                <c:pt idx="6496">
                  <c:v>1409.9</c:v>
                </c:pt>
                <c:pt idx="6497">
                  <c:v>1409.92</c:v>
                </c:pt>
                <c:pt idx="6498">
                  <c:v>1409.94</c:v>
                </c:pt>
                <c:pt idx="6499">
                  <c:v>1409.96</c:v>
                </c:pt>
                <c:pt idx="6500">
                  <c:v>1409.98</c:v>
                </c:pt>
                <c:pt idx="6501">
                  <c:v>1410</c:v>
                </c:pt>
                <c:pt idx="6502">
                  <c:v>1410.02</c:v>
                </c:pt>
                <c:pt idx="6503">
                  <c:v>1410.04</c:v>
                </c:pt>
                <c:pt idx="6504">
                  <c:v>1410.06</c:v>
                </c:pt>
                <c:pt idx="6505">
                  <c:v>1410.08</c:v>
                </c:pt>
                <c:pt idx="6506">
                  <c:v>1410.1</c:v>
                </c:pt>
                <c:pt idx="6507">
                  <c:v>1410.12</c:v>
                </c:pt>
                <c:pt idx="6508">
                  <c:v>1410.1399999999999</c:v>
                </c:pt>
                <c:pt idx="6509">
                  <c:v>1410.1599999999999</c:v>
                </c:pt>
                <c:pt idx="6510">
                  <c:v>1410.1799999999998</c:v>
                </c:pt>
                <c:pt idx="6511">
                  <c:v>1410.2</c:v>
                </c:pt>
                <c:pt idx="6512">
                  <c:v>1410.22</c:v>
                </c:pt>
                <c:pt idx="6513">
                  <c:v>1410.24</c:v>
                </c:pt>
                <c:pt idx="6514">
                  <c:v>1410.26</c:v>
                </c:pt>
                <c:pt idx="6515">
                  <c:v>1410.28</c:v>
                </c:pt>
                <c:pt idx="6516">
                  <c:v>1410.3</c:v>
                </c:pt>
                <c:pt idx="6517">
                  <c:v>1410.32</c:v>
                </c:pt>
                <c:pt idx="6518">
                  <c:v>1410.34</c:v>
                </c:pt>
                <c:pt idx="6519">
                  <c:v>1410.36</c:v>
                </c:pt>
                <c:pt idx="6520">
                  <c:v>1410.3799999999999</c:v>
                </c:pt>
                <c:pt idx="6521">
                  <c:v>1410.4</c:v>
                </c:pt>
                <c:pt idx="6522">
                  <c:v>1410.42</c:v>
                </c:pt>
                <c:pt idx="6523">
                  <c:v>1410.44</c:v>
                </c:pt>
                <c:pt idx="6524">
                  <c:v>1410.46</c:v>
                </c:pt>
                <c:pt idx="6525">
                  <c:v>1410.48</c:v>
                </c:pt>
                <c:pt idx="6526">
                  <c:v>1410.5</c:v>
                </c:pt>
                <c:pt idx="6527">
                  <c:v>1410.52</c:v>
                </c:pt>
                <c:pt idx="6528">
                  <c:v>1410.54</c:v>
                </c:pt>
                <c:pt idx="6529">
                  <c:v>1410.56</c:v>
                </c:pt>
                <c:pt idx="6530">
                  <c:v>1410.58</c:v>
                </c:pt>
                <c:pt idx="6531">
                  <c:v>1410.6</c:v>
                </c:pt>
                <c:pt idx="6532">
                  <c:v>1410.62</c:v>
                </c:pt>
                <c:pt idx="6533">
                  <c:v>1410.6399999999999</c:v>
                </c:pt>
                <c:pt idx="6534">
                  <c:v>1410.6599999999999</c:v>
                </c:pt>
                <c:pt idx="6535">
                  <c:v>1410.6799999999998</c:v>
                </c:pt>
                <c:pt idx="6536">
                  <c:v>1410.7</c:v>
                </c:pt>
                <c:pt idx="6537">
                  <c:v>1410.72</c:v>
                </c:pt>
                <c:pt idx="6538">
                  <c:v>1410.74</c:v>
                </c:pt>
                <c:pt idx="6539">
                  <c:v>1410.76</c:v>
                </c:pt>
                <c:pt idx="6540">
                  <c:v>1410.78</c:v>
                </c:pt>
                <c:pt idx="6541">
                  <c:v>1410.8</c:v>
                </c:pt>
                <c:pt idx="6542">
                  <c:v>1410.82</c:v>
                </c:pt>
                <c:pt idx="6543">
                  <c:v>1410.84</c:v>
                </c:pt>
                <c:pt idx="6544">
                  <c:v>1410.86</c:v>
                </c:pt>
                <c:pt idx="6545">
                  <c:v>1410.8799999999999</c:v>
                </c:pt>
                <c:pt idx="6546">
                  <c:v>1410.9</c:v>
                </c:pt>
                <c:pt idx="6547">
                  <c:v>1410.92</c:v>
                </c:pt>
                <c:pt idx="6548">
                  <c:v>1410.94</c:v>
                </c:pt>
                <c:pt idx="6549">
                  <c:v>1410.96</c:v>
                </c:pt>
                <c:pt idx="6550">
                  <c:v>1410.98</c:v>
                </c:pt>
                <c:pt idx="6551">
                  <c:v>1411</c:v>
                </c:pt>
                <c:pt idx="6552">
                  <c:v>1411.02</c:v>
                </c:pt>
                <c:pt idx="6553">
                  <c:v>1411.04</c:v>
                </c:pt>
                <c:pt idx="6554">
                  <c:v>1411.06</c:v>
                </c:pt>
                <c:pt idx="6555">
                  <c:v>1411.08</c:v>
                </c:pt>
                <c:pt idx="6556">
                  <c:v>1411.1</c:v>
                </c:pt>
                <c:pt idx="6557">
                  <c:v>1411.12</c:v>
                </c:pt>
                <c:pt idx="6558">
                  <c:v>1411.1399999999999</c:v>
                </c:pt>
                <c:pt idx="6559">
                  <c:v>1411.1599999999999</c:v>
                </c:pt>
                <c:pt idx="6560">
                  <c:v>1411.1799999999998</c:v>
                </c:pt>
                <c:pt idx="6561">
                  <c:v>1411.2</c:v>
                </c:pt>
                <c:pt idx="6562">
                  <c:v>1411.22</c:v>
                </c:pt>
                <c:pt idx="6563">
                  <c:v>1411.24</c:v>
                </c:pt>
                <c:pt idx="6564">
                  <c:v>1411.26</c:v>
                </c:pt>
                <c:pt idx="6565">
                  <c:v>1411.28</c:v>
                </c:pt>
                <c:pt idx="6566">
                  <c:v>1411.3</c:v>
                </c:pt>
                <c:pt idx="6567">
                  <c:v>1411.32</c:v>
                </c:pt>
                <c:pt idx="6568">
                  <c:v>1411.34</c:v>
                </c:pt>
                <c:pt idx="6569">
                  <c:v>1411.36</c:v>
                </c:pt>
                <c:pt idx="6570">
                  <c:v>1411.3799999999999</c:v>
                </c:pt>
                <c:pt idx="6571">
                  <c:v>1411.4</c:v>
                </c:pt>
                <c:pt idx="6572">
                  <c:v>1411.42</c:v>
                </c:pt>
                <c:pt idx="6573">
                  <c:v>1411.44</c:v>
                </c:pt>
                <c:pt idx="6574">
                  <c:v>1411.46</c:v>
                </c:pt>
                <c:pt idx="6575">
                  <c:v>1411.48</c:v>
                </c:pt>
                <c:pt idx="6576">
                  <c:v>1411.5</c:v>
                </c:pt>
                <c:pt idx="6577">
                  <c:v>1411.52</c:v>
                </c:pt>
                <c:pt idx="6578">
                  <c:v>1411.54</c:v>
                </c:pt>
                <c:pt idx="6579">
                  <c:v>1411.56</c:v>
                </c:pt>
                <c:pt idx="6580">
                  <c:v>1411.58</c:v>
                </c:pt>
                <c:pt idx="6581">
                  <c:v>1411.6</c:v>
                </c:pt>
                <c:pt idx="6582">
                  <c:v>1411.62</c:v>
                </c:pt>
                <c:pt idx="6583">
                  <c:v>1411.6399999999999</c:v>
                </c:pt>
                <c:pt idx="6584">
                  <c:v>1411.6599999999999</c:v>
                </c:pt>
                <c:pt idx="6585">
                  <c:v>1411.6799999999998</c:v>
                </c:pt>
                <c:pt idx="6586">
                  <c:v>1411.7</c:v>
                </c:pt>
                <c:pt idx="6587">
                  <c:v>1411.72</c:v>
                </c:pt>
                <c:pt idx="6588">
                  <c:v>1411.74</c:v>
                </c:pt>
                <c:pt idx="6589">
                  <c:v>1411.76</c:v>
                </c:pt>
                <c:pt idx="6590">
                  <c:v>1411.78</c:v>
                </c:pt>
                <c:pt idx="6591">
                  <c:v>1411.8</c:v>
                </c:pt>
                <c:pt idx="6592">
                  <c:v>1411.82</c:v>
                </c:pt>
                <c:pt idx="6593">
                  <c:v>1411.84</c:v>
                </c:pt>
                <c:pt idx="6594">
                  <c:v>1411.86</c:v>
                </c:pt>
                <c:pt idx="6595">
                  <c:v>1411.8799999999999</c:v>
                </c:pt>
                <c:pt idx="6596">
                  <c:v>1411.9</c:v>
                </c:pt>
                <c:pt idx="6597">
                  <c:v>1411.92</c:v>
                </c:pt>
                <c:pt idx="6598">
                  <c:v>1411.94</c:v>
                </c:pt>
                <c:pt idx="6599">
                  <c:v>1411.96</c:v>
                </c:pt>
                <c:pt idx="6600">
                  <c:v>1411.98</c:v>
                </c:pt>
                <c:pt idx="6601">
                  <c:v>1412</c:v>
                </c:pt>
                <c:pt idx="6602">
                  <c:v>1412.02</c:v>
                </c:pt>
                <c:pt idx="6603">
                  <c:v>1412.04</c:v>
                </c:pt>
                <c:pt idx="6604">
                  <c:v>1412.06</c:v>
                </c:pt>
                <c:pt idx="6605">
                  <c:v>1412.08</c:v>
                </c:pt>
                <c:pt idx="6606">
                  <c:v>1412.1</c:v>
                </c:pt>
                <c:pt idx="6607">
                  <c:v>1412.12</c:v>
                </c:pt>
                <c:pt idx="6608">
                  <c:v>1412.1399999999999</c:v>
                </c:pt>
                <c:pt idx="6609">
                  <c:v>1412.1599999999999</c:v>
                </c:pt>
                <c:pt idx="6610">
                  <c:v>1412.1799999999998</c:v>
                </c:pt>
                <c:pt idx="6611">
                  <c:v>1412.2</c:v>
                </c:pt>
                <c:pt idx="6612">
                  <c:v>1412.22</c:v>
                </c:pt>
                <c:pt idx="6613">
                  <c:v>1412.24</c:v>
                </c:pt>
                <c:pt idx="6614">
                  <c:v>1412.26</c:v>
                </c:pt>
                <c:pt idx="6615">
                  <c:v>1412.28</c:v>
                </c:pt>
                <c:pt idx="6616">
                  <c:v>1412.3</c:v>
                </c:pt>
                <c:pt idx="6617">
                  <c:v>1412.32</c:v>
                </c:pt>
                <c:pt idx="6618">
                  <c:v>1412.34</c:v>
                </c:pt>
                <c:pt idx="6619">
                  <c:v>1412.36</c:v>
                </c:pt>
                <c:pt idx="6620">
                  <c:v>1412.3799999999999</c:v>
                </c:pt>
                <c:pt idx="6621">
                  <c:v>1412.4</c:v>
                </c:pt>
                <c:pt idx="6622">
                  <c:v>1412.42</c:v>
                </c:pt>
                <c:pt idx="6623">
                  <c:v>1412.44</c:v>
                </c:pt>
                <c:pt idx="6624">
                  <c:v>1412.46</c:v>
                </c:pt>
                <c:pt idx="6625">
                  <c:v>1412.48</c:v>
                </c:pt>
                <c:pt idx="6626">
                  <c:v>1412.5</c:v>
                </c:pt>
                <c:pt idx="6627">
                  <c:v>1412.52</c:v>
                </c:pt>
                <c:pt idx="6628">
                  <c:v>1412.54</c:v>
                </c:pt>
                <c:pt idx="6629">
                  <c:v>1412.56</c:v>
                </c:pt>
                <c:pt idx="6630">
                  <c:v>1412.58</c:v>
                </c:pt>
                <c:pt idx="6631">
                  <c:v>1412.6</c:v>
                </c:pt>
                <c:pt idx="6632">
                  <c:v>1412.62</c:v>
                </c:pt>
                <c:pt idx="6633">
                  <c:v>1412.6399999999999</c:v>
                </c:pt>
                <c:pt idx="6634">
                  <c:v>1412.6599999999999</c:v>
                </c:pt>
                <c:pt idx="6635">
                  <c:v>1412.6799999999998</c:v>
                </c:pt>
                <c:pt idx="6636">
                  <c:v>1412.7</c:v>
                </c:pt>
                <c:pt idx="6637">
                  <c:v>1412.72</c:v>
                </c:pt>
                <c:pt idx="6638">
                  <c:v>1412.74</c:v>
                </c:pt>
                <c:pt idx="6639">
                  <c:v>1412.76</c:v>
                </c:pt>
                <c:pt idx="6640">
                  <c:v>1412.78</c:v>
                </c:pt>
                <c:pt idx="6641">
                  <c:v>1412.8</c:v>
                </c:pt>
                <c:pt idx="6642">
                  <c:v>1412.82</c:v>
                </c:pt>
                <c:pt idx="6643">
                  <c:v>1412.84</c:v>
                </c:pt>
                <c:pt idx="6644">
                  <c:v>1412.86</c:v>
                </c:pt>
                <c:pt idx="6645">
                  <c:v>1412.8799999999999</c:v>
                </c:pt>
                <c:pt idx="6646">
                  <c:v>1412.9</c:v>
                </c:pt>
                <c:pt idx="6647">
                  <c:v>1412.92</c:v>
                </c:pt>
                <c:pt idx="6648">
                  <c:v>1412.94</c:v>
                </c:pt>
                <c:pt idx="6649">
                  <c:v>1412.96</c:v>
                </c:pt>
                <c:pt idx="6650">
                  <c:v>1412.98</c:v>
                </c:pt>
                <c:pt idx="6651">
                  <c:v>1413</c:v>
                </c:pt>
                <c:pt idx="6652">
                  <c:v>1413.02</c:v>
                </c:pt>
                <c:pt idx="6653">
                  <c:v>1413.04</c:v>
                </c:pt>
                <c:pt idx="6654">
                  <c:v>1413.06</c:v>
                </c:pt>
                <c:pt idx="6655">
                  <c:v>1413.08</c:v>
                </c:pt>
                <c:pt idx="6656">
                  <c:v>1413.1</c:v>
                </c:pt>
                <c:pt idx="6657">
                  <c:v>1413.12</c:v>
                </c:pt>
                <c:pt idx="6658">
                  <c:v>1413.1399999999999</c:v>
                </c:pt>
                <c:pt idx="6659">
                  <c:v>1413.1599999999999</c:v>
                </c:pt>
                <c:pt idx="6660">
                  <c:v>1413.1799999999998</c:v>
                </c:pt>
                <c:pt idx="6661">
                  <c:v>1413.2</c:v>
                </c:pt>
                <c:pt idx="6662">
                  <c:v>1413.22</c:v>
                </c:pt>
                <c:pt idx="6663">
                  <c:v>1413.24</c:v>
                </c:pt>
                <c:pt idx="6664">
                  <c:v>1413.26</c:v>
                </c:pt>
                <c:pt idx="6665">
                  <c:v>1413.28</c:v>
                </c:pt>
                <c:pt idx="6666">
                  <c:v>1413.3</c:v>
                </c:pt>
                <c:pt idx="6667">
                  <c:v>1413.32</c:v>
                </c:pt>
                <c:pt idx="6668">
                  <c:v>1413.34</c:v>
                </c:pt>
                <c:pt idx="6669">
                  <c:v>1413.36</c:v>
                </c:pt>
                <c:pt idx="6670">
                  <c:v>1413.3799999999999</c:v>
                </c:pt>
                <c:pt idx="6671">
                  <c:v>1413.4</c:v>
                </c:pt>
                <c:pt idx="6672">
                  <c:v>1413.42</c:v>
                </c:pt>
                <c:pt idx="6673">
                  <c:v>1413.44</c:v>
                </c:pt>
                <c:pt idx="6674">
                  <c:v>1413.46</c:v>
                </c:pt>
                <c:pt idx="6675">
                  <c:v>1413.48</c:v>
                </c:pt>
                <c:pt idx="6676">
                  <c:v>1413.5</c:v>
                </c:pt>
                <c:pt idx="6677">
                  <c:v>1413.52</c:v>
                </c:pt>
                <c:pt idx="6678">
                  <c:v>1413.54</c:v>
                </c:pt>
                <c:pt idx="6679">
                  <c:v>1413.56</c:v>
                </c:pt>
                <c:pt idx="6680">
                  <c:v>1413.58</c:v>
                </c:pt>
                <c:pt idx="6681">
                  <c:v>1413.6</c:v>
                </c:pt>
                <c:pt idx="6682">
                  <c:v>1413.62</c:v>
                </c:pt>
                <c:pt idx="6683">
                  <c:v>1413.6399999999999</c:v>
                </c:pt>
                <c:pt idx="6684">
                  <c:v>1413.6599999999999</c:v>
                </c:pt>
                <c:pt idx="6685">
                  <c:v>1413.6799999999998</c:v>
                </c:pt>
                <c:pt idx="6686">
                  <c:v>1413.7</c:v>
                </c:pt>
                <c:pt idx="6687">
                  <c:v>1413.72</c:v>
                </c:pt>
                <c:pt idx="6688">
                  <c:v>1413.74</c:v>
                </c:pt>
                <c:pt idx="6689">
                  <c:v>1413.76</c:v>
                </c:pt>
                <c:pt idx="6690">
                  <c:v>1413.78</c:v>
                </c:pt>
                <c:pt idx="6691">
                  <c:v>1413.8</c:v>
                </c:pt>
                <c:pt idx="6692">
                  <c:v>1413.82</c:v>
                </c:pt>
                <c:pt idx="6693">
                  <c:v>1413.84</c:v>
                </c:pt>
                <c:pt idx="6694">
                  <c:v>1413.86</c:v>
                </c:pt>
                <c:pt idx="6695">
                  <c:v>1413.8799999999999</c:v>
                </c:pt>
                <c:pt idx="6696">
                  <c:v>1413.9</c:v>
                </c:pt>
                <c:pt idx="6697">
                  <c:v>1413.92</c:v>
                </c:pt>
                <c:pt idx="6698">
                  <c:v>1413.94</c:v>
                </c:pt>
                <c:pt idx="6699">
                  <c:v>1413.96</c:v>
                </c:pt>
                <c:pt idx="6700">
                  <c:v>1413.98</c:v>
                </c:pt>
                <c:pt idx="6701">
                  <c:v>1414</c:v>
                </c:pt>
                <c:pt idx="6702">
                  <c:v>1414.02</c:v>
                </c:pt>
                <c:pt idx="6703">
                  <c:v>1414.04</c:v>
                </c:pt>
                <c:pt idx="6704">
                  <c:v>1414.06</c:v>
                </c:pt>
                <c:pt idx="6705">
                  <c:v>1414.08</c:v>
                </c:pt>
                <c:pt idx="6706">
                  <c:v>1414.1</c:v>
                </c:pt>
                <c:pt idx="6707">
                  <c:v>1414.12</c:v>
                </c:pt>
                <c:pt idx="6708">
                  <c:v>1414.1399999999999</c:v>
                </c:pt>
                <c:pt idx="6709">
                  <c:v>1414.1599999999999</c:v>
                </c:pt>
                <c:pt idx="6710">
                  <c:v>1414.1799999999998</c:v>
                </c:pt>
                <c:pt idx="6711">
                  <c:v>1414.2</c:v>
                </c:pt>
                <c:pt idx="6712">
                  <c:v>1414.22</c:v>
                </c:pt>
                <c:pt idx="6713">
                  <c:v>1414.24</c:v>
                </c:pt>
                <c:pt idx="6714">
                  <c:v>1414.26</c:v>
                </c:pt>
                <c:pt idx="6715">
                  <c:v>1414.28</c:v>
                </c:pt>
                <c:pt idx="6716">
                  <c:v>1414.3</c:v>
                </c:pt>
                <c:pt idx="6717">
                  <c:v>1414.32</c:v>
                </c:pt>
                <c:pt idx="6718">
                  <c:v>1414.34</c:v>
                </c:pt>
                <c:pt idx="6719">
                  <c:v>1414.36</c:v>
                </c:pt>
                <c:pt idx="6720">
                  <c:v>1414.3799999999999</c:v>
                </c:pt>
                <c:pt idx="6721">
                  <c:v>1414.4</c:v>
                </c:pt>
                <c:pt idx="6722">
                  <c:v>1414.42</c:v>
                </c:pt>
                <c:pt idx="6723">
                  <c:v>1414.44</c:v>
                </c:pt>
                <c:pt idx="6724">
                  <c:v>1414.46</c:v>
                </c:pt>
                <c:pt idx="6725">
                  <c:v>1414.48</c:v>
                </c:pt>
                <c:pt idx="6726">
                  <c:v>1414.5</c:v>
                </c:pt>
                <c:pt idx="6727">
                  <c:v>1414.52</c:v>
                </c:pt>
                <c:pt idx="6728">
                  <c:v>1414.54</c:v>
                </c:pt>
                <c:pt idx="6729">
                  <c:v>1414.56</c:v>
                </c:pt>
                <c:pt idx="6730">
                  <c:v>1414.58</c:v>
                </c:pt>
                <c:pt idx="6731">
                  <c:v>1414.6</c:v>
                </c:pt>
                <c:pt idx="6732">
                  <c:v>1414.62</c:v>
                </c:pt>
                <c:pt idx="6733">
                  <c:v>1414.6399999999999</c:v>
                </c:pt>
                <c:pt idx="6734">
                  <c:v>1414.6599999999999</c:v>
                </c:pt>
                <c:pt idx="6735">
                  <c:v>1414.6799999999998</c:v>
                </c:pt>
                <c:pt idx="6736">
                  <c:v>1414.7</c:v>
                </c:pt>
                <c:pt idx="6737">
                  <c:v>1414.72</c:v>
                </c:pt>
                <c:pt idx="6738">
                  <c:v>1414.74</c:v>
                </c:pt>
                <c:pt idx="6739">
                  <c:v>1414.76</c:v>
                </c:pt>
                <c:pt idx="6740">
                  <c:v>1414.78</c:v>
                </c:pt>
                <c:pt idx="6741">
                  <c:v>1414.8</c:v>
                </c:pt>
                <c:pt idx="6742">
                  <c:v>1414.82</c:v>
                </c:pt>
                <c:pt idx="6743">
                  <c:v>1414.84</c:v>
                </c:pt>
                <c:pt idx="6744">
                  <c:v>1414.86</c:v>
                </c:pt>
                <c:pt idx="6745">
                  <c:v>1414.8799999999999</c:v>
                </c:pt>
                <c:pt idx="6746">
                  <c:v>1414.9</c:v>
                </c:pt>
                <c:pt idx="6747">
                  <c:v>1414.92</c:v>
                </c:pt>
                <c:pt idx="6748">
                  <c:v>1414.94</c:v>
                </c:pt>
                <c:pt idx="6749">
                  <c:v>1414.96</c:v>
                </c:pt>
                <c:pt idx="6750">
                  <c:v>1414.98</c:v>
                </c:pt>
                <c:pt idx="6751">
                  <c:v>1415</c:v>
                </c:pt>
                <c:pt idx="6752">
                  <c:v>1415.02</c:v>
                </c:pt>
                <c:pt idx="6753">
                  <c:v>1415.04</c:v>
                </c:pt>
                <c:pt idx="6754">
                  <c:v>1415.06</c:v>
                </c:pt>
                <c:pt idx="6755">
                  <c:v>1415.08</c:v>
                </c:pt>
                <c:pt idx="6756">
                  <c:v>1415.1</c:v>
                </c:pt>
                <c:pt idx="6757">
                  <c:v>1415.12</c:v>
                </c:pt>
                <c:pt idx="6758">
                  <c:v>1415.1399999999999</c:v>
                </c:pt>
                <c:pt idx="6759">
                  <c:v>1415.1599999999999</c:v>
                </c:pt>
                <c:pt idx="6760">
                  <c:v>1415.1799999999998</c:v>
                </c:pt>
                <c:pt idx="6761">
                  <c:v>1415.2</c:v>
                </c:pt>
                <c:pt idx="6762">
                  <c:v>1415.22</c:v>
                </c:pt>
                <c:pt idx="6763">
                  <c:v>1415.24</c:v>
                </c:pt>
                <c:pt idx="6764">
                  <c:v>1415.26</c:v>
                </c:pt>
                <c:pt idx="6765">
                  <c:v>1415.28</c:v>
                </c:pt>
                <c:pt idx="6766">
                  <c:v>1415.3</c:v>
                </c:pt>
                <c:pt idx="6767">
                  <c:v>1415.32</c:v>
                </c:pt>
                <c:pt idx="6768">
                  <c:v>1415.34</c:v>
                </c:pt>
                <c:pt idx="6769">
                  <c:v>1415.36</c:v>
                </c:pt>
                <c:pt idx="6770">
                  <c:v>1415.3799999999999</c:v>
                </c:pt>
                <c:pt idx="6771">
                  <c:v>1415.4</c:v>
                </c:pt>
                <c:pt idx="6772">
                  <c:v>1415.42</c:v>
                </c:pt>
                <c:pt idx="6773">
                  <c:v>1415.44</c:v>
                </c:pt>
                <c:pt idx="6774">
                  <c:v>1415.46</c:v>
                </c:pt>
                <c:pt idx="6775">
                  <c:v>1415.48</c:v>
                </c:pt>
                <c:pt idx="6776">
                  <c:v>1415.5</c:v>
                </c:pt>
                <c:pt idx="6777">
                  <c:v>1415.52</c:v>
                </c:pt>
                <c:pt idx="6778">
                  <c:v>1415.54</c:v>
                </c:pt>
                <c:pt idx="6779">
                  <c:v>1415.56</c:v>
                </c:pt>
                <c:pt idx="6780">
                  <c:v>1415.58</c:v>
                </c:pt>
                <c:pt idx="6781">
                  <c:v>1415.6</c:v>
                </c:pt>
                <c:pt idx="6782">
                  <c:v>1415.62</c:v>
                </c:pt>
                <c:pt idx="6783">
                  <c:v>1415.6399999999999</c:v>
                </c:pt>
                <c:pt idx="6784">
                  <c:v>1415.6599999999999</c:v>
                </c:pt>
                <c:pt idx="6785">
                  <c:v>1415.6799999999998</c:v>
                </c:pt>
                <c:pt idx="6786">
                  <c:v>1415.7</c:v>
                </c:pt>
                <c:pt idx="6787">
                  <c:v>1415.72</c:v>
                </c:pt>
                <c:pt idx="6788">
                  <c:v>1415.74</c:v>
                </c:pt>
                <c:pt idx="6789">
                  <c:v>1415.76</c:v>
                </c:pt>
                <c:pt idx="6790">
                  <c:v>1415.78</c:v>
                </c:pt>
                <c:pt idx="6791">
                  <c:v>1415.8</c:v>
                </c:pt>
                <c:pt idx="6792">
                  <c:v>1415.82</c:v>
                </c:pt>
                <c:pt idx="6793">
                  <c:v>1415.84</c:v>
                </c:pt>
                <c:pt idx="6794">
                  <c:v>1415.86</c:v>
                </c:pt>
                <c:pt idx="6795">
                  <c:v>1415.8799999999999</c:v>
                </c:pt>
                <c:pt idx="6796">
                  <c:v>1415.9</c:v>
                </c:pt>
                <c:pt idx="6797">
                  <c:v>1415.92</c:v>
                </c:pt>
                <c:pt idx="6798">
                  <c:v>1415.94</c:v>
                </c:pt>
                <c:pt idx="6799">
                  <c:v>1415.96</c:v>
                </c:pt>
                <c:pt idx="6800">
                  <c:v>1415.98</c:v>
                </c:pt>
                <c:pt idx="6801">
                  <c:v>1416</c:v>
                </c:pt>
                <c:pt idx="6802">
                  <c:v>1416.02</c:v>
                </c:pt>
                <c:pt idx="6803">
                  <c:v>1416.04</c:v>
                </c:pt>
                <c:pt idx="6804">
                  <c:v>1416.06</c:v>
                </c:pt>
                <c:pt idx="6805">
                  <c:v>1416.08</c:v>
                </c:pt>
                <c:pt idx="6806">
                  <c:v>1416.1</c:v>
                </c:pt>
                <c:pt idx="6807">
                  <c:v>1416.12</c:v>
                </c:pt>
                <c:pt idx="6808">
                  <c:v>1416.1399999999999</c:v>
                </c:pt>
                <c:pt idx="6809">
                  <c:v>1416.1599999999999</c:v>
                </c:pt>
                <c:pt idx="6810">
                  <c:v>1416.1799999999998</c:v>
                </c:pt>
                <c:pt idx="6811">
                  <c:v>1416.2</c:v>
                </c:pt>
                <c:pt idx="6812">
                  <c:v>1416.22</c:v>
                </c:pt>
                <c:pt idx="6813">
                  <c:v>1416.24</c:v>
                </c:pt>
                <c:pt idx="6814">
                  <c:v>1416.26</c:v>
                </c:pt>
                <c:pt idx="6815">
                  <c:v>1416.28</c:v>
                </c:pt>
                <c:pt idx="6816">
                  <c:v>1416.3</c:v>
                </c:pt>
                <c:pt idx="6817">
                  <c:v>1416.32</c:v>
                </c:pt>
                <c:pt idx="6818">
                  <c:v>1416.34</c:v>
                </c:pt>
                <c:pt idx="6819">
                  <c:v>1416.36</c:v>
                </c:pt>
                <c:pt idx="6820">
                  <c:v>1416.3799999999999</c:v>
                </c:pt>
                <c:pt idx="6821">
                  <c:v>1416.4</c:v>
                </c:pt>
                <c:pt idx="6822">
                  <c:v>1416.42</c:v>
                </c:pt>
                <c:pt idx="6823">
                  <c:v>1416.44</c:v>
                </c:pt>
                <c:pt idx="6824">
                  <c:v>1416.46</c:v>
                </c:pt>
                <c:pt idx="6825">
                  <c:v>1416.48</c:v>
                </c:pt>
                <c:pt idx="6826">
                  <c:v>1416.5</c:v>
                </c:pt>
                <c:pt idx="6827">
                  <c:v>1416.52</c:v>
                </c:pt>
                <c:pt idx="6828">
                  <c:v>1416.54</c:v>
                </c:pt>
                <c:pt idx="6829">
                  <c:v>1416.56</c:v>
                </c:pt>
                <c:pt idx="6830">
                  <c:v>1416.58</c:v>
                </c:pt>
                <c:pt idx="6831">
                  <c:v>1416.6</c:v>
                </c:pt>
                <c:pt idx="6832">
                  <c:v>1416.62</c:v>
                </c:pt>
                <c:pt idx="6833">
                  <c:v>1416.6399999999999</c:v>
                </c:pt>
                <c:pt idx="6834">
                  <c:v>1416.6599999999999</c:v>
                </c:pt>
                <c:pt idx="6835">
                  <c:v>1416.6799999999998</c:v>
                </c:pt>
                <c:pt idx="6836">
                  <c:v>1416.7</c:v>
                </c:pt>
                <c:pt idx="6837">
                  <c:v>1416.72</c:v>
                </c:pt>
                <c:pt idx="6838">
                  <c:v>1416.74</c:v>
                </c:pt>
                <c:pt idx="6839">
                  <c:v>1416.76</c:v>
                </c:pt>
                <c:pt idx="6840">
                  <c:v>1416.78</c:v>
                </c:pt>
                <c:pt idx="6841">
                  <c:v>1416.8</c:v>
                </c:pt>
                <c:pt idx="6842">
                  <c:v>1416.82</c:v>
                </c:pt>
                <c:pt idx="6843">
                  <c:v>1416.84</c:v>
                </c:pt>
                <c:pt idx="6844">
                  <c:v>1416.86</c:v>
                </c:pt>
                <c:pt idx="6845">
                  <c:v>1416.8799999999999</c:v>
                </c:pt>
                <c:pt idx="6846">
                  <c:v>1416.9</c:v>
                </c:pt>
                <c:pt idx="6847">
                  <c:v>1416.92</c:v>
                </c:pt>
                <c:pt idx="6848">
                  <c:v>1416.94</c:v>
                </c:pt>
                <c:pt idx="6849">
                  <c:v>1416.96</c:v>
                </c:pt>
                <c:pt idx="6850">
                  <c:v>1416.98</c:v>
                </c:pt>
                <c:pt idx="6851">
                  <c:v>1417</c:v>
                </c:pt>
                <c:pt idx="6852">
                  <c:v>1417.02</c:v>
                </c:pt>
                <c:pt idx="6853">
                  <c:v>1417.04</c:v>
                </c:pt>
                <c:pt idx="6854">
                  <c:v>1417.06</c:v>
                </c:pt>
                <c:pt idx="6855">
                  <c:v>1417.08</c:v>
                </c:pt>
                <c:pt idx="6856">
                  <c:v>1417.1</c:v>
                </c:pt>
                <c:pt idx="6857">
                  <c:v>1417.12</c:v>
                </c:pt>
                <c:pt idx="6858">
                  <c:v>1417.1399999999999</c:v>
                </c:pt>
                <c:pt idx="6859">
                  <c:v>1417.1599999999999</c:v>
                </c:pt>
                <c:pt idx="6860">
                  <c:v>1417.1799999999998</c:v>
                </c:pt>
                <c:pt idx="6861">
                  <c:v>1417.2</c:v>
                </c:pt>
                <c:pt idx="6862">
                  <c:v>1417.22</c:v>
                </c:pt>
                <c:pt idx="6863">
                  <c:v>1417.24</c:v>
                </c:pt>
                <c:pt idx="6864">
                  <c:v>1417.26</c:v>
                </c:pt>
                <c:pt idx="6865">
                  <c:v>1417.28</c:v>
                </c:pt>
                <c:pt idx="6866">
                  <c:v>1417.3</c:v>
                </c:pt>
                <c:pt idx="6867">
                  <c:v>1417.32</c:v>
                </c:pt>
                <c:pt idx="6868">
                  <c:v>1417.34</c:v>
                </c:pt>
                <c:pt idx="6869">
                  <c:v>1417.36</c:v>
                </c:pt>
                <c:pt idx="6870">
                  <c:v>1417.3799999999999</c:v>
                </c:pt>
                <c:pt idx="6871">
                  <c:v>1417.4</c:v>
                </c:pt>
                <c:pt idx="6872">
                  <c:v>1417.42</c:v>
                </c:pt>
                <c:pt idx="6873">
                  <c:v>1417.44</c:v>
                </c:pt>
                <c:pt idx="6874">
                  <c:v>1417.46</c:v>
                </c:pt>
                <c:pt idx="6875">
                  <c:v>1417.48</c:v>
                </c:pt>
                <c:pt idx="6876">
                  <c:v>1417.5</c:v>
                </c:pt>
                <c:pt idx="6877">
                  <c:v>1417.52</c:v>
                </c:pt>
                <c:pt idx="6878">
                  <c:v>1417.54</c:v>
                </c:pt>
                <c:pt idx="6879">
                  <c:v>1417.56</c:v>
                </c:pt>
                <c:pt idx="6880">
                  <c:v>1417.58</c:v>
                </c:pt>
                <c:pt idx="6881">
                  <c:v>1417.6</c:v>
                </c:pt>
                <c:pt idx="6882">
                  <c:v>1417.62</c:v>
                </c:pt>
                <c:pt idx="6883">
                  <c:v>1417.6399999999999</c:v>
                </c:pt>
                <c:pt idx="6884">
                  <c:v>1417.6599999999999</c:v>
                </c:pt>
                <c:pt idx="6885">
                  <c:v>1417.6799999999998</c:v>
                </c:pt>
                <c:pt idx="6886">
                  <c:v>1417.7</c:v>
                </c:pt>
                <c:pt idx="6887">
                  <c:v>1417.72</c:v>
                </c:pt>
                <c:pt idx="6888">
                  <c:v>1417.74</c:v>
                </c:pt>
                <c:pt idx="6889">
                  <c:v>1417.76</c:v>
                </c:pt>
                <c:pt idx="6890">
                  <c:v>1417.78</c:v>
                </c:pt>
                <c:pt idx="6891">
                  <c:v>1417.8</c:v>
                </c:pt>
                <c:pt idx="6892">
                  <c:v>1417.82</c:v>
                </c:pt>
                <c:pt idx="6893">
                  <c:v>1417.84</c:v>
                </c:pt>
                <c:pt idx="6894">
                  <c:v>1417.86</c:v>
                </c:pt>
                <c:pt idx="6895">
                  <c:v>1417.8799999999999</c:v>
                </c:pt>
                <c:pt idx="6896">
                  <c:v>1417.9</c:v>
                </c:pt>
                <c:pt idx="6897">
                  <c:v>1417.92</c:v>
                </c:pt>
                <c:pt idx="6898">
                  <c:v>1417.94</c:v>
                </c:pt>
                <c:pt idx="6899">
                  <c:v>1417.96</c:v>
                </c:pt>
                <c:pt idx="6900">
                  <c:v>1417.98</c:v>
                </c:pt>
                <c:pt idx="6901">
                  <c:v>1418</c:v>
                </c:pt>
                <c:pt idx="6902">
                  <c:v>1418.02</c:v>
                </c:pt>
                <c:pt idx="6903">
                  <c:v>1418.04</c:v>
                </c:pt>
                <c:pt idx="6904">
                  <c:v>1418.06</c:v>
                </c:pt>
                <c:pt idx="6905">
                  <c:v>1418.08</c:v>
                </c:pt>
                <c:pt idx="6906">
                  <c:v>1418.1</c:v>
                </c:pt>
                <c:pt idx="6907">
                  <c:v>1418.12</c:v>
                </c:pt>
                <c:pt idx="6908">
                  <c:v>1418.1399999999999</c:v>
                </c:pt>
                <c:pt idx="6909">
                  <c:v>1418.1599999999999</c:v>
                </c:pt>
                <c:pt idx="6910">
                  <c:v>1418.1799999999998</c:v>
                </c:pt>
                <c:pt idx="6911">
                  <c:v>1418.2</c:v>
                </c:pt>
                <c:pt idx="6912">
                  <c:v>1418.22</c:v>
                </c:pt>
                <c:pt idx="6913">
                  <c:v>1418.24</c:v>
                </c:pt>
                <c:pt idx="6914">
                  <c:v>1418.26</c:v>
                </c:pt>
                <c:pt idx="6915">
                  <c:v>1418.28</c:v>
                </c:pt>
                <c:pt idx="6916">
                  <c:v>1418.3</c:v>
                </c:pt>
                <c:pt idx="6917">
                  <c:v>1418.32</c:v>
                </c:pt>
                <c:pt idx="6918">
                  <c:v>1418.34</c:v>
                </c:pt>
                <c:pt idx="6919">
                  <c:v>1418.36</c:v>
                </c:pt>
                <c:pt idx="6920">
                  <c:v>1418.3799999999999</c:v>
                </c:pt>
                <c:pt idx="6921">
                  <c:v>1418.4</c:v>
                </c:pt>
                <c:pt idx="6922">
                  <c:v>1418.42</c:v>
                </c:pt>
                <c:pt idx="6923">
                  <c:v>1418.44</c:v>
                </c:pt>
                <c:pt idx="6924">
                  <c:v>1418.46</c:v>
                </c:pt>
                <c:pt idx="6925">
                  <c:v>1418.48</c:v>
                </c:pt>
                <c:pt idx="6926">
                  <c:v>1418.5</c:v>
                </c:pt>
                <c:pt idx="6927">
                  <c:v>1418.52</c:v>
                </c:pt>
                <c:pt idx="6928">
                  <c:v>1418.54</c:v>
                </c:pt>
                <c:pt idx="6929">
                  <c:v>1418.56</c:v>
                </c:pt>
                <c:pt idx="6930">
                  <c:v>1418.58</c:v>
                </c:pt>
                <c:pt idx="6931">
                  <c:v>1418.6</c:v>
                </c:pt>
                <c:pt idx="6932">
                  <c:v>1418.62</c:v>
                </c:pt>
                <c:pt idx="6933">
                  <c:v>1418.6399999999999</c:v>
                </c:pt>
                <c:pt idx="6934">
                  <c:v>1418.6599999999999</c:v>
                </c:pt>
                <c:pt idx="6935">
                  <c:v>1418.6799999999998</c:v>
                </c:pt>
                <c:pt idx="6936">
                  <c:v>1418.7</c:v>
                </c:pt>
                <c:pt idx="6937">
                  <c:v>1418.72</c:v>
                </c:pt>
                <c:pt idx="6938">
                  <c:v>1418.74</c:v>
                </c:pt>
                <c:pt idx="6939">
                  <c:v>1418.76</c:v>
                </c:pt>
                <c:pt idx="6940">
                  <c:v>1418.78</c:v>
                </c:pt>
                <c:pt idx="6941">
                  <c:v>1418.8</c:v>
                </c:pt>
                <c:pt idx="6942">
                  <c:v>1418.82</c:v>
                </c:pt>
                <c:pt idx="6943">
                  <c:v>1418.84</c:v>
                </c:pt>
                <c:pt idx="6944">
                  <c:v>1418.86</c:v>
                </c:pt>
                <c:pt idx="6945">
                  <c:v>1418.8799999999999</c:v>
                </c:pt>
                <c:pt idx="6946">
                  <c:v>1418.9</c:v>
                </c:pt>
                <c:pt idx="6947">
                  <c:v>1418.92</c:v>
                </c:pt>
                <c:pt idx="6948">
                  <c:v>1418.94</c:v>
                </c:pt>
                <c:pt idx="6949">
                  <c:v>1418.96</c:v>
                </c:pt>
                <c:pt idx="6950">
                  <c:v>1418.98</c:v>
                </c:pt>
                <c:pt idx="6951">
                  <c:v>1419</c:v>
                </c:pt>
                <c:pt idx="6952">
                  <c:v>1419.02</c:v>
                </c:pt>
                <c:pt idx="6953">
                  <c:v>1419.04</c:v>
                </c:pt>
                <c:pt idx="6954">
                  <c:v>1419.06</c:v>
                </c:pt>
                <c:pt idx="6955">
                  <c:v>1419.08</c:v>
                </c:pt>
                <c:pt idx="6956">
                  <c:v>1419.1</c:v>
                </c:pt>
                <c:pt idx="6957">
                  <c:v>1419.12</c:v>
                </c:pt>
                <c:pt idx="6958">
                  <c:v>1419.1399999999999</c:v>
                </c:pt>
                <c:pt idx="6959">
                  <c:v>1419.1599999999999</c:v>
                </c:pt>
                <c:pt idx="6960">
                  <c:v>1419.1799999999998</c:v>
                </c:pt>
                <c:pt idx="6961">
                  <c:v>1419.2</c:v>
                </c:pt>
                <c:pt idx="6962">
                  <c:v>1419.22</c:v>
                </c:pt>
                <c:pt idx="6963">
                  <c:v>1419.24</c:v>
                </c:pt>
                <c:pt idx="6964">
                  <c:v>1419.26</c:v>
                </c:pt>
                <c:pt idx="6965">
                  <c:v>1419.28</c:v>
                </c:pt>
                <c:pt idx="6966">
                  <c:v>1419.3</c:v>
                </c:pt>
                <c:pt idx="6967">
                  <c:v>1419.32</c:v>
                </c:pt>
                <c:pt idx="6968">
                  <c:v>1419.34</c:v>
                </c:pt>
                <c:pt idx="6969">
                  <c:v>1419.36</c:v>
                </c:pt>
                <c:pt idx="6970">
                  <c:v>1419.3799999999999</c:v>
                </c:pt>
                <c:pt idx="6971">
                  <c:v>1419.4</c:v>
                </c:pt>
                <c:pt idx="6972">
                  <c:v>1419.42</c:v>
                </c:pt>
                <c:pt idx="6973">
                  <c:v>1419.44</c:v>
                </c:pt>
                <c:pt idx="6974">
                  <c:v>1419.46</c:v>
                </c:pt>
                <c:pt idx="6975">
                  <c:v>1419.48</c:v>
                </c:pt>
                <c:pt idx="6976">
                  <c:v>1419.5</c:v>
                </c:pt>
                <c:pt idx="6977">
                  <c:v>1419.52</c:v>
                </c:pt>
                <c:pt idx="6978">
                  <c:v>1419.54</c:v>
                </c:pt>
                <c:pt idx="6979">
                  <c:v>1419.56</c:v>
                </c:pt>
                <c:pt idx="6980">
                  <c:v>1419.58</c:v>
                </c:pt>
                <c:pt idx="6981">
                  <c:v>1419.6</c:v>
                </c:pt>
                <c:pt idx="6982">
                  <c:v>1419.62</c:v>
                </c:pt>
                <c:pt idx="6983">
                  <c:v>1419.6399999999999</c:v>
                </c:pt>
                <c:pt idx="6984">
                  <c:v>1419.6599999999999</c:v>
                </c:pt>
                <c:pt idx="6985">
                  <c:v>1419.6799999999998</c:v>
                </c:pt>
                <c:pt idx="6986">
                  <c:v>1419.7</c:v>
                </c:pt>
                <c:pt idx="6987">
                  <c:v>1419.72</c:v>
                </c:pt>
                <c:pt idx="6988">
                  <c:v>1419.74</c:v>
                </c:pt>
                <c:pt idx="6989">
                  <c:v>1419.76</c:v>
                </c:pt>
                <c:pt idx="6990">
                  <c:v>1419.78</c:v>
                </c:pt>
                <c:pt idx="6991">
                  <c:v>1419.8</c:v>
                </c:pt>
                <c:pt idx="6992">
                  <c:v>1419.82</c:v>
                </c:pt>
                <c:pt idx="6993">
                  <c:v>1419.84</c:v>
                </c:pt>
                <c:pt idx="6994">
                  <c:v>1419.86</c:v>
                </c:pt>
                <c:pt idx="6995">
                  <c:v>1419.8799999999999</c:v>
                </c:pt>
                <c:pt idx="6996">
                  <c:v>1419.9</c:v>
                </c:pt>
                <c:pt idx="6997">
                  <c:v>1419.92</c:v>
                </c:pt>
                <c:pt idx="6998">
                  <c:v>1419.94</c:v>
                </c:pt>
                <c:pt idx="6999">
                  <c:v>1419.96</c:v>
                </c:pt>
                <c:pt idx="7000">
                  <c:v>1419.98</c:v>
                </c:pt>
                <c:pt idx="7001">
                  <c:v>1420</c:v>
                </c:pt>
                <c:pt idx="7002">
                  <c:v>1420.02</c:v>
                </c:pt>
                <c:pt idx="7003">
                  <c:v>1420.04</c:v>
                </c:pt>
                <c:pt idx="7004">
                  <c:v>1420.06</c:v>
                </c:pt>
                <c:pt idx="7005">
                  <c:v>1420.08</c:v>
                </c:pt>
                <c:pt idx="7006">
                  <c:v>1420.1</c:v>
                </c:pt>
                <c:pt idx="7007">
                  <c:v>1420.12</c:v>
                </c:pt>
                <c:pt idx="7008">
                  <c:v>1420.1399999999999</c:v>
                </c:pt>
                <c:pt idx="7009">
                  <c:v>1420.1599999999999</c:v>
                </c:pt>
                <c:pt idx="7010">
                  <c:v>1420.1799999999998</c:v>
                </c:pt>
                <c:pt idx="7011">
                  <c:v>1420.2</c:v>
                </c:pt>
                <c:pt idx="7012">
                  <c:v>1420.22</c:v>
                </c:pt>
                <c:pt idx="7013">
                  <c:v>1420.24</c:v>
                </c:pt>
                <c:pt idx="7014">
                  <c:v>1420.26</c:v>
                </c:pt>
                <c:pt idx="7015">
                  <c:v>1420.28</c:v>
                </c:pt>
                <c:pt idx="7016">
                  <c:v>1420.3</c:v>
                </c:pt>
                <c:pt idx="7017">
                  <c:v>1420.32</c:v>
                </c:pt>
                <c:pt idx="7018">
                  <c:v>1420.34</c:v>
                </c:pt>
                <c:pt idx="7019">
                  <c:v>1420.36</c:v>
                </c:pt>
                <c:pt idx="7020">
                  <c:v>1420.3799999999999</c:v>
                </c:pt>
                <c:pt idx="7021">
                  <c:v>1420.4</c:v>
                </c:pt>
                <c:pt idx="7022">
                  <c:v>1420.42</c:v>
                </c:pt>
                <c:pt idx="7023">
                  <c:v>1420.44</c:v>
                </c:pt>
                <c:pt idx="7024">
                  <c:v>1420.46</c:v>
                </c:pt>
                <c:pt idx="7025">
                  <c:v>1420.48</c:v>
                </c:pt>
                <c:pt idx="7026">
                  <c:v>1420.5</c:v>
                </c:pt>
                <c:pt idx="7027">
                  <c:v>1420.52</c:v>
                </c:pt>
                <c:pt idx="7028">
                  <c:v>1420.54</c:v>
                </c:pt>
                <c:pt idx="7029">
                  <c:v>1420.56</c:v>
                </c:pt>
                <c:pt idx="7030">
                  <c:v>1420.58</c:v>
                </c:pt>
                <c:pt idx="7031">
                  <c:v>1420.6</c:v>
                </c:pt>
                <c:pt idx="7032">
                  <c:v>1420.62</c:v>
                </c:pt>
                <c:pt idx="7033">
                  <c:v>1420.6399999999999</c:v>
                </c:pt>
                <c:pt idx="7034">
                  <c:v>1420.6599999999999</c:v>
                </c:pt>
                <c:pt idx="7035">
                  <c:v>1420.6799999999998</c:v>
                </c:pt>
                <c:pt idx="7036">
                  <c:v>1420.7</c:v>
                </c:pt>
                <c:pt idx="7037">
                  <c:v>1420.72</c:v>
                </c:pt>
                <c:pt idx="7038">
                  <c:v>1420.74</c:v>
                </c:pt>
                <c:pt idx="7039">
                  <c:v>1420.76</c:v>
                </c:pt>
                <c:pt idx="7040">
                  <c:v>1420.78</c:v>
                </c:pt>
                <c:pt idx="7041">
                  <c:v>1420.8</c:v>
                </c:pt>
                <c:pt idx="7042">
                  <c:v>1420.82</c:v>
                </c:pt>
                <c:pt idx="7043">
                  <c:v>1420.84</c:v>
                </c:pt>
                <c:pt idx="7044">
                  <c:v>1420.86</c:v>
                </c:pt>
                <c:pt idx="7045">
                  <c:v>1420.8799999999999</c:v>
                </c:pt>
                <c:pt idx="7046">
                  <c:v>1420.9</c:v>
                </c:pt>
                <c:pt idx="7047">
                  <c:v>1420.92</c:v>
                </c:pt>
                <c:pt idx="7048">
                  <c:v>1420.94</c:v>
                </c:pt>
                <c:pt idx="7049">
                  <c:v>1420.96</c:v>
                </c:pt>
                <c:pt idx="7050">
                  <c:v>1420.98</c:v>
                </c:pt>
                <c:pt idx="7051">
                  <c:v>1421</c:v>
                </c:pt>
                <c:pt idx="7052">
                  <c:v>1421.02</c:v>
                </c:pt>
                <c:pt idx="7053">
                  <c:v>1421.04</c:v>
                </c:pt>
                <c:pt idx="7054">
                  <c:v>1421.06</c:v>
                </c:pt>
                <c:pt idx="7055">
                  <c:v>1421.08</c:v>
                </c:pt>
                <c:pt idx="7056">
                  <c:v>1421.1</c:v>
                </c:pt>
                <c:pt idx="7057">
                  <c:v>1421.12</c:v>
                </c:pt>
                <c:pt idx="7058">
                  <c:v>1421.1399999999999</c:v>
                </c:pt>
                <c:pt idx="7059">
                  <c:v>1421.1599999999999</c:v>
                </c:pt>
                <c:pt idx="7060">
                  <c:v>1421.1799999999998</c:v>
                </c:pt>
                <c:pt idx="7061">
                  <c:v>1421.2</c:v>
                </c:pt>
                <c:pt idx="7062">
                  <c:v>1421.22</c:v>
                </c:pt>
                <c:pt idx="7063">
                  <c:v>1421.24</c:v>
                </c:pt>
                <c:pt idx="7064">
                  <c:v>1421.26</c:v>
                </c:pt>
                <c:pt idx="7065">
                  <c:v>1421.28</c:v>
                </c:pt>
                <c:pt idx="7066">
                  <c:v>1421.3</c:v>
                </c:pt>
                <c:pt idx="7067">
                  <c:v>1421.32</c:v>
                </c:pt>
                <c:pt idx="7068">
                  <c:v>1421.34</c:v>
                </c:pt>
                <c:pt idx="7069">
                  <c:v>1421.36</c:v>
                </c:pt>
                <c:pt idx="7070">
                  <c:v>1421.3799999999999</c:v>
                </c:pt>
                <c:pt idx="7071">
                  <c:v>1421.4</c:v>
                </c:pt>
                <c:pt idx="7072">
                  <c:v>1421.42</c:v>
                </c:pt>
                <c:pt idx="7073">
                  <c:v>1421.44</c:v>
                </c:pt>
                <c:pt idx="7074">
                  <c:v>1421.46</c:v>
                </c:pt>
                <c:pt idx="7075">
                  <c:v>1421.48</c:v>
                </c:pt>
                <c:pt idx="7076">
                  <c:v>1421.5</c:v>
                </c:pt>
                <c:pt idx="7077">
                  <c:v>1421.52</c:v>
                </c:pt>
                <c:pt idx="7078">
                  <c:v>1421.54</c:v>
                </c:pt>
                <c:pt idx="7079">
                  <c:v>1421.56</c:v>
                </c:pt>
                <c:pt idx="7080">
                  <c:v>1421.58</c:v>
                </c:pt>
                <c:pt idx="7081">
                  <c:v>1421.6</c:v>
                </c:pt>
                <c:pt idx="7082">
                  <c:v>1421.62</c:v>
                </c:pt>
                <c:pt idx="7083">
                  <c:v>1421.6399999999999</c:v>
                </c:pt>
                <c:pt idx="7084">
                  <c:v>1421.6599999999999</c:v>
                </c:pt>
                <c:pt idx="7085">
                  <c:v>1421.6799999999998</c:v>
                </c:pt>
                <c:pt idx="7086">
                  <c:v>1421.7</c:v>
                </c:pt>
                <c:pt idx="7087">
                  <c:v>1421.72</c:v>
                </c:pt>
                <c:pt idx="7088">
                  <c:v>1421.74</c:v>
                </c:pt>
                <c:pt idx="7089">
                  <c:v>1421.76</c:v>
                </c:pt>
                <c:pt idx="7090">
                  <c:v>1421.78</c:v>
                </c:pt>
                <c:pt idx="7091">
                  <c:v>1421.8</c:v>
                </c:pt>
                <c:pt idx="7092">
                  <c:v>1421.82</c:v>
                </c:pt>
                <c:pt idx="7093">
                  <c:v>1421.84</c:v>
                </c:pt>
                <c:pt idx="7094">
                  <c:v>1421.86</c:v>
                </c:pt>
                <c:pt idx="7095">
                  <c:v>1421.8799999999999</c:v>
                </c:pt>
                <c:pt idx="7096">
                  <c:v>1421.9</c:v>
                </c:pt>
                <c:pt idx="7097">
                  <c:v>1421.92</c:v>
                </c:pt>
                <c:pt idx="7098">
                  <c:v>1421.94</c:v>
                </c:pt>
                <c:pt idx="7099">
                  <c:v>1421.96</c:v>
                </c:pt>
                <c:pt idx="7100">
                  <c:v>1421.98</c:v>
                </c:pt>
                <c:pt idx="7101">
                  <c:v>1422</c:v>
                </c:pt>
                <c:pt idx="7102">
                  <c:v>1422.02</c:v>
                </c:pt>
                <c:pt idx="7103">
                  <c:v>1422.04</c:v>
                </c:pt>
                <c:pt idx="7104">
                  <c:v>1422.06</c:v>
                </c:pt>
                <c:pt idx="7105">
                  <c:v>1422.08</c:v>
                </c:pt>
                <c:pt idx="7106">
                  <c:v>1422.1</c:v>
                </c:pt>
                <c:pt idx="7107">
                  <c:v>1422.12</c:v>
                </c:pt>
                <c:pt idx="7108">
                  <c:v>1422.1399999999999</c:v>
                </c:pt>
                <c:pt idx="7109">
                  <c:v>1422.1599999999999</c:v>
                </c:pt>
                <c:pt idx="7110">
                  <c:v>1422.1799999999998</c:v>
                </c:pt>
                <c:pt idx="7111">
                  <c:v>1422.2</c:v>
                </c:pt>
                <c:pt idx="7112">
                  <c:v>1422.22</c:v>
                </c:pt>
                <c:pt idx="7113">
                  <c:v>1422.24</c:v>
                </c:pt>
                <c:pt idx="7114">
                  <c:v>1422.26</c:v>
                </c:pt>
                <c:pt idx="7115">
                  <c:v>1422.28</c:v>
                </c:pt>
                <c:pt idx="7116">
                  <c:v>1422.3</c:v>
                </c:pt>
                <c:pt idx="7117">
                  <c:v>1422.32</c:v>
                </c:pt>
                <c:pt idx="7118">
                  <c:v>1422.34</c:v>
                </c:pt>
                <c:pt idx="7119">
                  <c:v>1422.36</c:v>
                </c:pt>
                <c:pt idx="7120">
                  <c:v>1422.3799999999999</c:v>
                </c:pt>
                <c:pt idx="7121">
                  <c:v>1422.4</c:v>
                </c:pt>
                <c:pt idx="7122">
                  <c:v>1422.42</c:v>
                </c:pt>
                <c:pt idx="7123">
                  <c:v>1422.44</c:v>
                </c:pt>
                <c:pt idx="7124">
                  <c:v>1422.46</c:v>
                </c:pt>
                <c:pt idx="7125">
                  <c:v>1422.48</c:v>
                </c:pt>
                <c:pt idx="7126">
                  <c:v>1422.5</c:v>
                </c:pt>
                <c:pt idx="7127">
                  <c:v>1422.52</c:v>
                </c:pt>
                <c:pt idx="7128">
                  <c:v>1422.54</c:v>
                </c:pt>
                <c:pt idx="7129">
                  <c:v>1422.56</c:v>
                </c:pt>
                <c:pt idx="7130">
                  <c:v>1422.58</c:v>
                </c:pt>
                <c:pt idx="7131">
                  <c:v>1422.6</c:v>
                </c:pt>
                <c:pt idx="7132">
                  <c:v>1422.62</c:v>
                </c:pt>
                <c:pt idx="7133">
                  <c:v>1422.6399999999999</c:v>
                </c:pt>
                <c:pt idx="7134">
                  <c:v>1422.6599999999999</c:v>
                </c:pt>
                <c:pt idx="7135">
                  <c:v>1422.6799999999998</c:v>
                </c:pt>
                <c:pt idx="7136">
                  <c:v>1422.7</c:v>
                </c:pt>
                <c:pt idx="7137">
                  <c:v>1422.72</c:v>
                </c:pt>
                <c:pt idx="7138">
                  <c:v>1422.74</c:v>
                </c:pt>
                <c:pt idx="7139">
                  <c:v>1422.76</c:v>
                </c:pt>
                <c:pt idx="7140">
                  <c:v>1422.78</c:v>
                </c:pt>
                <c:pt idx="7141">
                  <c:v>1422.8</c:v>
                </c:pt>
                <c:pt idx="7142">
                  <c:v>1422.82</c:v>
                </c:pt>
                <c:pt idx="7143">
                  <c:v>1422.84</c:v>
                </c:pt>
                <c:pt idx="7144">
                  <c:v>1422.86</c:v>
                </c:pt>
                <c:pt idx="7145">
                  <c:v>1422.8799999999999</c:v>
                </c:pt>
                <c:pt idx="7146">
                  <c:v>1422.9</c:v>
                </c:pt>
                <c:pt idx="7147">
                  <c:v>1422.92</c:v>
                </c:pt>
                <c:pt idx="7148">
                  <c:v>1422.94</c:v>
                </c:pt>
                <c:pt idx="7149">
                  <c:v>1422.96</c:v>
                </c:pt>
                <c:pt idx="7150">
                  <c:v>1422.98</c:v>
                </c:pt>
                <c:pt idx="7151">
                  <c:v>1423</c:v>
                </c:pt>
                <c:pt idx="7152">
                  <c:v>1423.02</c:v>
                </c:pt>
                <c:pt idx="7153">
                  <c:v>1423.04</c:v>
                </c:pt>
                <c:pt idx="7154">
                  <c:v>1423.06</c:v>
                </c:pt>
                <c:pt idx="7155">
                  <c:v>1423.08</c:v>
                </c:pt>
                <c:pt idx="7156">
                  <c:v>1423.1</c:v>
                </c:pt>
                <c:pt idx="7157">
                  <c:v>1423.12</c:v>
                </c:pt>
                <c:pt idx="7158">
                  <c:v>1423.1399999999999</c:v>
                </c:pt>
                <c:pt idx="7159">
                  <c:v>1423.1599999999999</c:v>
                </c:pt>
                <c:pt idx="7160">
                  <c:v>1423.1799999999998</c:v>
                </c:pt>
                <c:pt idx="7161">
                  <c:v>1423.2</c:v>
                </c:pt>
                <c:pt idx="7162">
                  <c:v>1423.22</c:v>
                </c:pt>
                <c:pt idx="7163">
                  <c:v>1423.24</c:v>
                </c:pt>
                <c:pt idx="7164">
                  <c:v>1423.26</c:v>
                </c:pt>
                <c:pt idx="7165">
                  <c:v>1423.28</c:v>
                </c:pt>
                <c:pt idx="7166">
                  <c:v>1423.3</c:v>
                </c:pt>
                <c:pt idx="7167">
                  <c:v>1423.32</c:v>
                </c:pt>
                <c:pt idx="7168">
                  <c:v>1423.34</c:v>
                </c:pt>
                <c:pt idx="7169">
                  <c:v>1423.36</c:v>
                </c:pt>
                <c:pt idx="7170">
                  <c:v>1423.3799999999999</c:v>
                </c:pt>
                <c:pt idx="7171">
                  <c:v>1423.4</c:v>
                </c:pt>
                <c:pt idx="7172">
                  <c:v>1423.42</c:v>
                </c:pt>
                <c:pt idx="7173">
                  <c:v>1423.44</c:v>
                </c:pt>
                <c:pt idx="7174">
                  <c:v>1423.46</c:v>
                </c:pt>
                <c:pt idx="7175">
                  <c:v>1423.48</c:v>
                </c:pt>
                <c:pt idx="7176">
                  <c:v>1423.5</c:v>
                </c:pt>
                <c:pt idx="7177">
                  <c:v>1423.52</c:v>
                </c:pt>
                <c:pt idx="7178">
                  <c:v>1423.54</c:v>
                </c:pt>
                <c:pt idx="7179">
                  <c:v>1423.56</c:v>
                </c:pt>
                <c:pt idx="7180">
                  <c:v>1423.58</c:v>
                </c:pt>
                <c:pt idx="7181">
                  <c:v>1423.6</c:v>
                </c:pt>
                <c:pt idx="7182">
                  <c:v>1423.62</c:v>
                </c:pt>
                <c:pt idx="7183">
                  <c:v>1423.6399999999999</c:v>
                </c:pt>
                <c:pt idx="7184">
                  <c:v>1423.6599999999999</c:v>
                </c:pt>
                <c:pt idx="7185">
                  <c:v>1423.6799999999998</c:v>
                </c:pt>
                <c:pt idx="7186">
                  <c:v>1423.7</c:v>
                </c:pt>
                <c:pt idx="7187">
                  <c:v>1423.72</c:v>
                </c:pt>
                <c:pt idx="7188">
                  <c:v>1423.74</c:v>
                </c:pt>
                <c:pt idx="7189">
                  <c:v>1423.76</c:v>
                </c:pt>
                <c:pt idx="7190">
                  <c:v>1423.78</c:v>
                </c:pt>
                <c:pt idx="7191">
                  <c:v>1423.8</c:v>
                </c:pt>
                <c:pt idx="7192">
                  <c:v>1423.82</c:v>
                </c:pt>
                <c:pt idx="7193">
                  <c:v>1423.84</c:v>
                </c:pt>
                <c:pt idx="7194">
                  <c:v>1423.86</c:v>
                </c:pt>
                <c:pt idx="7195">
                  <c:v>1423.8799999999999</c:v>
                </c:pt>
                <c:pt idx="7196">
                  <c:v>1423.9</c:v>
                </c:pt>
                <c:pt idx="7197">
                  <c:v>1423.92</c:v>
                </c:pt>
                <c:pt idx="7198">
                  <c:v>1423.94</c:v>
                </c:pt>
                <c:pt idx="7199">
                  <c:v>1423.96</c:v>
                </c:pt>
                <c:pt idx="7200">
                  <c:v>1423.98</c:v>
                </c:pt>
                <c:pt idx="7201">
                  <c:v>1424</c:v>
                </c:pt>
                <c:pt idx="7202">
                  <c:v>1424.02</c:v>
                </c:pt>
                <c:pt idx="7203">
                  <c:v>1424.04</c:v>
                </c:pt>
                <c:pt idx="7204">
                  <c:v>1424.06</c:v>
                </c:pt>
                <c:pt idx="7205">
                  <c:v>1424.08</c:v>
                </c:pt>
                <c:pt idx="7206">
                  <c:v>1424.1</c:v>
                </c:pt>
                <c:pt idx="7207">
                  <c:v>1424.12</c:v>
                </c:pt>
                <c:pt idx="7208">
                  <c:v>1424.1399999999999</c:v>
                </c:pt>
                <c:pt idx="7209">
                  <c:v>1424.1599999999999</c:v>
                </c:pt>
                <c:pt idx="7210">
                  <c:v>1424.1799999999998</c:v>
                </c:pt>
                <c:pt idx="7211">
                  <c:v>1424.2</c:v>
                </c:pt>
                <c:pt idx="7212">
                  <c:v>1424.22</c:v>
                </c:pt>
                <c:pt idx="7213">
                  <c:v>1424.24</c:v>
                </c:pt>
                <c:pt idx="7214">
                  <c:v>1424.26</c:v>
                </c:pt>
                <c:pt idx="7215">
                  <c:v>1424.28</c:v>
                </c:pt>
                <c:pt idx="7216">
                  <c:v>1424.3</c:v>
                </c:pt>
                <c:pt idx="7217">
                  <c:v>1424.32</c:v>
                </c:pt>
                <c:pt idx="7218">
                  <c:v>1424.34</c:v>
                </c:pt>
                <c:pt idx="7219">
                  <c:v>1424.36</c:v>
                </c:pt>
                <c:pt idx="7220">
                  <c:v>1424.3799999999999</c:v>
                </c:pt>
                <c:pt idx="7221">
                  <c:v>1424.4</c:v>
                </c:pt>
                <c:pt idx="7222">
                  <c:v>1424.42</c:v>
                </c:pt>
                <c:pt idx="7223">
                  <c:v>1424.44</c:v>
                </c:pt>
                <c:pt idx="7224">
                  <c:v>1424.46</c:v>
                </c:pt>
                <c:pt idx="7225">
                  <c:v>1424.48</c:v>
                </c:pt>
                <c:pt idx="7226">
                  <c:v>1424.5</c:v>
                </c:pt>
                <c:pt idx="7227">
                  <c:v>1424.52</c:v>
                </c:pt>
                <c:pt idx="7228">
                  <c:v>1424.54</c:v>
                </c:pt>
                <c:pt idx="7229">
                  <c:v>1424.56</c:v>
                </c:pt>
                <c:pt idx="7230">
                  <c:v>1424.58</c:v>
                </c:pt>
                <c:pt idx="7231">
                  <c:v>1424.6</c:v>
                </c:pt>
                <c:pt idx="7232">
                  <c:v>1424.62</c:v>
                </c:pt>
                <c:pt idx="7233">
                  <c:v>1424.6399999999999</c:v>
                </c:pt>
                <c:pt idx="7234">
                  <c:v>1424.6599999999999</c:v>
                </c:pt>
                <c:pt idx="7235">
                  <c:v>1424.6799999999998</c:v>
                </c:pt>
                <c:pt idx="7236">
                  <c:v>1424.7</c:v>
                </c:pt>
                <c:pt idx="7237">
                  <c:v>1424.72</c:v>
                </c:pt>
                <c:pt idx="7238">
                  <c:v>1424.74</c:v>
                </c:pt>
                <c:pt idx="7239">
                  <c:v>1424.76</c:v>
                </c:pt>
                <c:pt idx="7240">
                  <c:v>1424.78</c:v>
                </c:pt>
                <c:pt idx="7241">
                  <c:v>1424.8</c:v>
                </c:pt>
                <c:pt idx="7242">
                  <c:v>1424.82</c:v>
                </c:pt>
                <c:pt idx="7243">
                  <c:v>1424.84</c:v>
                </c:pt>
                <c:pt idx="7244">
                  <c:v>1424.86</c:v>
                </c:pt>
                <c:pt idx="7245">
                  <c:v>1424.8799999999999</c:v>
                </c:pt>
                <c:pt idx="7246">
                  <c:v>1424.9</c:v>
                </c:pt>
                <c:pt idx="7247">
                  <c:v>1424.92</c:v>
                </c:pt>
                <c:pt idx="7248">
                  <c:v>1424.94</c:v>
                </c:pt>
                <c:pt idx="7249">
                  <c:v>1424.96</c:v>
                </c:pt>
                <c:pt idx="7250">
                  <c:v>1424.98</c:v>
                </c:pt>
                <c:pt idx="7251">
                  <c:v>1425</c:v>
                </c:pt>
                <c:pt idx="7252">
                  <c:v>1425.02</c:v>
                </c:pt>
                <c:pt idx="7253">
                  <c:v>1425.04</c:v>
                </c:pt>
                <c:pt idx="7254">
                  <c:v>1425.06</c:v>
                </c:pt>
                <c:pt idx="7255">
                  <c:v>1425.08</c:v>
                </c:pt>
                <c:pt idx="7256">
                  <c:v>1425.1</c:v>
                </c:pt>
                <c:pt idx="7257">
                  <c:v>1425.12</c:v>
                </c:pt>
                <c:pt idx="7258">
                  <c:v>1425.1399999999999</c:v>
                </c:pt>
                <c:pt idx="7259">
                  <c:v>1425.1599999999999</c:v>
                </c:pt>
                <c:pt idx="7260">
                  <c:v>1425.1799999999998</c:v>
                </c:pt>
                <c:pt idx="7261">
                  <c:v>1425.2</c:v>
                </c:pt>
                <c:pt idx="7262">
                  <c:v>1425.22</c:v>
                </c:pt>
                <c:pt idx="7263">
                  <c:v>1425.24</c:v>
                </c:pt>
                <c:pt idx="7264">
                  <c:v>1425.26</c:v>
                </c:pt>
                <c:pt idx="7265">
                  <c:v>1425.28</c:v>
                </c:pt>
                <c:pt idx="7266">
                  <c:v>1425.3</c:v>
                </c:pt>
                <c:pt idx="7267">
                  <c:v>1425.32</c:v>
                </c:pt>
                <c:pt idx="7268">
                  <c:v>1425.34</c:v>
                </c:pt>
                <c:pt idx="7269">
                  <c:v>1425.36</c:v>
                </c:pt>
                <c:pt idx="7270">
                  <c:v>1425.3799999999999</c:v>
                </c:pt>
                <c:pt idx="7271">
                  <c:v>1425.4</c:v>
                </c:pt>
                <c:pt idx="7272">
                  <c:v>1425.42</c:v>
                </c:pt>
                <c:pt idx="7273">
                  <c:v>1425.44</c:v>
                </c:pt>
                <c:pt idx="7274">
                  <c:v>1425.46</c:v>
                </c:pt>
                <c:pt idx="7275">
                  <c:v>1425.48</c:v>
                </c:pt>
                <c:pt idx="7276">
                  <c:v>1425.5</c:v>
                </c:pt>
                <c:pt idx="7277">
                  <c:v>1425.52</c:v>
                </c:pt>
                <c:pt idx="7278">
                  <c:v>1425.54</c:v>
                </c:pt>
                <c:pt idx="7279">
                  <c:v>1425.56</c:v>
                </c:pt>
                <c:pt idx="7280">
                  <c:v>1425.58</c:v>
                </c:pt>
                <c:pt idx="7281">
                  <c:v>1425.6</c:v>
                </c:pt>
                <c:pt idx="7282">
                  <c:v>1425.62</c:v>
                </c:pt>
                <c:pt idx="7283">
                  <c:v>1425.6399999999999</c:v>
                </c:pt>
                <c:pt idx="7284">
                  <c:v>1425.6599999999999</c:v>
                </c:pt>
                <c:pt idx="7285">
                  <c:v>1425.6799999999998</c:v>
                </c:pt>
                <c:pt idx="7286">
                  <c:v>1425.7</c:v>
                </c:pt>
                <c:pt idx="7287">
                  <c:v>1425.72</c:v>
                </c:pt>
                <c:pt idx="7288">
                  <c:v>1425.74</c:v>
                </c:pt>
                <c:pt idx="7289">
                  <c:v>1425.76</c:v>
                </c:pt>
                <c:pt idx="7290">
                  <c:v>1425.78</c:v>
                </c:pt>
                <c:pt idx="7291">
                  <c:v>1425.8</c:v>
                </c:pt>
                <c:pt idx="7292">
                  <c:v>1425.82</c:v>
                </c:pt>
                <c:pt idx="7293">
                  <c:v>1425.84</c:v>
                </c:pt>
                <c:pt idx="7294">
                  <c:v>1425.86</c:v>
                </c:pt>
                <c:pt idx="7295">
                  <c:v>1425.8799999999999</c:v>
                </c:pt>
                <c:pt idx="7296">
                  <c:v>1425.9</c:v>
                </c:pt>
                <c:pt idx="7297">
                  <c:v>1425.92</c:v>
                </c:pt>
                <c:pt idx="7298">
                  <c:v>1425.94</c:v>
                </c:pt>
                <c:pt idx="7299">
                  <c:v>1425.96</c:v>
                </c:pt>
                <c:pt idx="7300">
                  <c:v>1425.98</c:v>
                </c:pt>
                <c:pt idx="7301">
                  <c:v>1426</c:v>
                </c:pt>
                <c:pt idx="7302">
                  <c:v>1426.02</c:v>
                </c:pt>
                <c:pt idx="7303">
                  <c:v>1426.04</c:v>
                </c:pt>
                <c:pt idx="7304">
                  <c:v>1426.06</c:v>
                </c:pt>
                <c:pt idx="7305">
                  <c:v>1426.08</c:v>
                </c:pt>
                <c:pt idx="7306">
                  <c:v>1426.1</c:v>
                </c:pt>
                <c:pt idx="7307">
                  <c:v>1426.12</c:v>
                </c:pt>
                <c:pt idx="7308">
                  <c:v>1426.1399999999999</c:v>
                </c:pt>
                <c:pt idx="7309">
                  <c:v>1426.1599999999999</c:v>
                </c:pt>
                <c:pt idx="7310">
                  <c:v>1426.1799999999998</c:v>
                </c:pt>
                <c:pt idx="7311">
                  <c:v>1426.2</c:v>
                </c:pt>
                <c:pt idx="7312">
                  <c:v>1426.22</c:v>
                </c:pt>
                <c:pt idx="7313">
                  <c:v>1426.24</c:v>
                </c:pt>
                <c:pt idx="7314">
                  <c:v>1426.26</c:v>
                </c:pt>
                <c:pt idx="7315">
                  <c:v>1426.28</c:v>
                </c:pt>
                <c:pt idx="7316">
                  <c:v>1426.3</c:v>
                </c:pt>
                <c:pt idx="7317">
                  <c:v>1426.32</c:v>
                </c:pt>
                <c:pt idx="7318">
                  <c:v>1426.34</c:v>
                </c:pt>
                <c:pt idx="7319">
                  <c:v>1426.36</c:v>
                </c:pt>
                <c:pt idx="7320">
                  <c:v>1426.3799999999999</c:v>
                </c:pt>
                <c:pt idx="7321">
                  <c:v>1426.4</c:v>
                </c:pt>
                <c:pt idx="7322">
                  <c:v>1426.42</c:v>
                </c:pt>
                <c:pt idx="7323">
                  <c:v>1426.44</c:v>
                </c:pt>
                <c:pt idx="7324">
                  <c:v>1426.46</c:v>
                </c:pt>
                <c:pt idx="7325">
                  <c:v>1426.48</c:v>
                </c:pt>
                <c:pt idx="7326">
                  <c:v>1426.5</c:v>
                </c:pt>
                <c:pt idx="7327">
                  <c:v>1426.52</c:v>
                </c:pt>
                <c:pt idx="7328">
                  <c:v>1426.54</c:v>
                </c:pt>
                <c:pt idx="7329">
                  <c:v>1426.56</c:v>
                </c:pt>
                <c:pt idx="7330">
                  <c:v>1426.58</c:v>
                </c:pt>
                <c:pt idx="7331">
                  <c:v>1426.6</c:v>
                </c:pt>
                <c:pt idx="7332">
                  <c:v>1426.62</c:v>
                </c:pt>
                <c:pt idx="7333">
                  <c:v>1426.6399999999999</c:v>
                </c:pt>
                <c:pt idx="7334">
                  <c:v>1426.6599999999999</c:v>
                </c:pt>
                <c:pt idx="7335">
                  <c:v>1426.6799999999998</c:v>
                </c:pt>
                <c:pt idx="7336">
                  <c:v>1426.7</c:v>
                </c:pt>
                <c:pt idx="7337">
                  <c:v>1426.72</c:v>
                </c:pt>
                <c:pt idx="7338">
                  <c:v>1426.74</c:v>
                </c:pt>
                <c:pt idx="7339">
                  <c:v>1426.76</c:v>
                </c:pt>
                <c:pt idx="7340">
                  <c:v>1426.78</c:v>
                </c:pt>
                <c:pt idx="7341">
                  <c:v>1426.8</c:v>
                </c:pt>
                <c:pt idx="7342">
                  <c:v>1426.82</c:v>
                </c:pt>
                <c:pt idx="7343">
                  <c:v>1426.84</c:v>
                </c:pt>
                <c:pt idx="7344">
                  <c:v>1426.86</c:v>
                </c:pt>
                <c:pt idx="7345">
                  <c:v>1426.8799999999999</c:v>
                </c:pt>
                <c:pt idx="7346">
                  <c:v>1426.9</c:v>
                </c:pt>
                <c:pt idx="7347">
                  <c:v>1426.92</c:v>
                </c:pt>
                <c:pt idx="7348">
                  <c:v>1426.94</c:v>
                </c:pt>
                <c:pt idx="7349">
                  <c:v>1426.96</c:v>
                </c:pt>
                <c:pt idx="7350">
                  <c:v>1426.98</c:v>
                </c:pt>
                <c:pt idx="7351">
                  <c:v>1427</c:v>
                </c:pt>
                <c:pt idx="7352">
                  <c:v>1427.02</c:v>
                </c:pt>
                <c:pt idx="7353">
                  <c:v>1427.04</c:v>
                </c:pt>
                <c:pt idx="7354">
                  <c:v>1427.06</c:v>
                </c:pt>
                <c:pt idx="7355">
                  <c:v>1427.08</c:v>
                </c:pt>
                <c:pt idx="7356">
                  <c:v>1427.1</c:v>
                </c:pt>
                <c:pt idx="7357">
                  <c:v>1427.12</c:v>
                </c:pt>
                <c:pt idx="7358">
                  <c:v>1427.1399999999999</c:v>
                </c:pt>
                <c:pt idx="7359">
                  <c:v>1427.1599999999999</c:v>
                </c:pt>
                <c:pt idx="7360">
                  <c:v>1427.1799999999998</c:v>
                </c:pt>
                <c:pt idx="7361">
                  <c:v>1427.2</c:v>
                </c:pt>
                <c:pt idx="7362">
                  <c:v>1427.22</c:v>
                </c:pt>
                <c:pt idx="7363">
                  <c:v>1427.24</c:v>
                </c:pt>
                <c:pt idx="7364">
                  <c:v>1427.26</c:v>
                </c:pt>
                <c:pt idx="7365">
                  <c:v>1427.28</c:v>
                </c:pt>
                <c:pt idx="7366">
                  <c:v>1427.3</c:v>
                </c:pt>
                <c:pt idx="7367">
                  <c:v>1427.32</c:v>
                </c:pt>
                <c:pt idx="7368">
                  <c:v>1427.34</c:v>
                </c:pt>
                <c:pt idx="7369">
                  <c:v>1427.36</c:v>
                </c:pt>
                <c:pt idx="7370">
                  <c:v>1427.3799999999999</c:v>
                </c:pt>
                <c:pt idx="7371">
                  <c:v>1427.4</c:v>
                </c:pt>
                <c:pt idx="7372">
                  <c:v>1427.42</c:v>
                </c:pt>
                <c:pt idx="7373">
                  <c:v>1427.44</c:v>
                </c:pt>
                <c:pt idx="7374">
                  <c:v>1427.46</c:v>
                </c:pt>
                <c:pt idx="7375">
                  <c:v>1427.48</c:v>
                </c:pt>
                <c:pt idx="7376">
                  <c:v>1427.5</c:v>
                </c:pt>
                <c:pt idx="7377">
                  <c:v>1427.52</c:v>
                </c:pt>
                <c:pt idx="7378">
                  <c:v>1427.54</c:v>
                </c:pt>
                <c:pt idx="7379">
                  <c:v>1427.56</c:v>
                </c:pt>
                <c:pt idx="7380">
                  <c:v>1427.58</c:v>
                </c:pt>
                <c:pt idx="7381">
                  <c:v>1427.6</c:v>
                </c:pt>
                <c:pt idx="7382">
                  <c:v>1427.62</c:v>
                </c:pt>
                <c:pt idx="7383">
                  <c:v>1427.6399999999999</c:v>
                </c:pt>
                <c:pt idx="7384">
                  <c:v>1427.6599999999999</c:v>
                </c:pt>
                <c:pt idx="7385">
                  <c:v>1427.6799999999998</c:v>
                </c:pt>
                <c:pt idx="7386">
                  <c:v>1427.7</c:v>
                </c:pt>
                <c:pt idx="7387">
                  <c:v>1427.72</c:v>
                </c:pt>
                <c:pt idx="7388">
                  <c:v>1427.74</c:v>
                </c:pt>
                <c:pt idx="7389">
                  <c:v>1427.76</c:v>
                </c:pt>
                <c:pt idx="7390">
                  <c:v>1427.78</c:v>
                </c:pt>
                <c:pt idx="7391">
                  <c:v>1427.8</c:v>
                </c:pt>
                <c:pt idx="7392">
                  <c:v>1427.82</c:v>
                </c:pt>
                <c:pt idx="7393">
                  <c:v>1427.84</c:v>
                </c:pt>
                <c:pt idx="7394">
                  <c:v>1427.86</c:v>
                </c:pt>
                <c:pt idx="7395">
                  <c:v>1427.8799999999999</c:v>
                </c:pt>
                <c:pt idx="7396">
                  <c:v>1427.9</c:v>
                </c:pt>
                <c:pt idx="7397">
                  <c:v>1427.92</c:v>
                </c:pt>
                <c:pt idx="7398">
                  <c:v>1427.94</c:v>
                </c:pt>
                <c:pt idx="7399">
                  <c:v>1427.96</c:v>
                </c:pt>
                <c:pt idx="7400">
                  <c:v>1427.98</c:v>
                </c:pt>
                <c:pt idx="7401">
                  <c:v>1428</c:v>
                </c:pt>
                <c:pt idx="7402">
                  <c:v>1428.02</c:v>
                </c:pt>
                <c:pt idx="7403">
                  <c:v>1428.04</c:v>
                </c:pt>
                <c:pt idx="7404">
                  <c:v>1428.06</c:v>
                </c:pt>
                <c:pt idx="7405">
                  <c:v>1428.08</c:v>
                </c:pt>
                <c:pt idx="7406">
                  <c:v>1428.1</c:v>
                </c:pt>
                <c:pt idx="7407">
                  <c:v>1428.12</c:v>
                </c:pt>
                <c:pt idx="7408">
                  <c:v>1428.1399999999999</c:v>
                </c:pt>
                <c:pt idx="7409">
                  <c:v>1428.1599999999999</c:v>
                </c:pt>
                <c:pt idx="7410">
                  <c:v>1428.1799999999998</c:v>
                </c:pt>
                <c:pt idx="7411">
                  <c:v>1428.2</c:v>
                </c:pt>
                <c:pt idx="7412">
                  <c:v>1428.22</c:v>
                </c:pt>
                <c:pt idx="7413">
                  <c:v>1428.24</c:v>
                </c:pt>
                <c:pt idx="7414">
                  <c:v>1428.26</c:v>
                </c:pt>
                <c:pt idx="7415">
                  <c:v>1428.28</c:v>
                </c:pt>
                <c:pt idx="7416">
                  <c:v>1428.3</c:v>
                </c:pt>
                <c:pt idx="7417">
                  <c:v>1428.32</c:v>
                </c:pt>
                <c:pt idx="7418">
                  <c:v>1428.34</c:v>
                </c:pt>
                <c:pt idx="7419">
                  <c:v>1428.36</c:v>
                </c:pt>
                <c:pt idx="7420">
                  <c:v>1428.3799999999999</c:v>
                </c:pt>
                <c:pt idx="7421">
                  <c:v>1428.4</c:v>
                </c:pt>
                <c:pt idx="7422">
                  <c:v>1428.42</c:v>
                </c:pt>
                <c:pt idx="7423">
                  <c:v>1428.44</c:v>
                </c:pt>
                <c:pt idx="7424">
                  <c:v>1428.46</c:v>
                </c:pt>
                <c:pt idx="7425">
                  <c:v>1428.48</c:v>
                </c:pt>
                <c:pt idx="7426">
                  <c:v>1428.5</c:v>
                </c:pt>
                <c:pt idx="7427">
                  <c:v>1428.52</c:v>
                </c:pt>
                <c:pt idx="7428">
                  <c:v>1428.54</c:v>
                </c:pt>
                <c:pt idx="7429">
                  <c:v>1428.56</c:v>
                </c:pt>
                <c:pt idx="7430">
                  <c:v>1428.58</c:v>
                </c:pt>
                <c:pt idx="7431">
                  <c:v>1428.6</c:v>
                </c:pt>
                <c:pt idx="7432">
                  <c:v>1428.62</c:v>
                </c:pt>
                <c:pt idx="7433">
                  <c:v>1428.6399999999999</c:v>
                </c:pt>
                <c:pt idx="7434">
                  <c:v>1428.6599999999999</c:v>
                </c:pt>
                <c:pt idx="7435">
                  <c:v>1428.6799999999998</c:v>
                </c:pt>
                <c:pt idx="7436">
                  <c:v>1428.7</c:v>
                </c:pt>
                <c:pt idx="7437">
                  <c:v>1428.72</c:v>
                </c:pt>
                <c:pt idx="7438">
                  <c:v>1428.74</c:v>
                </c:pt>
                <c:pt idx="7439">
                  <c:v>1428.76</c:v>
                </c:pt>
                <c:pt idx="7440">
                  <c:v>1428.78</c:v>
                </c:pt>
                <c:pt idx="7441">
                  <c:v>1428.8</c:v>
                </c:pt>
                <c:pt idx="7442">
                  <c:v>1428.82</c:v>
                </c:pt>
                <c:pt idx="7443">
                  <c:v>1428.84</c:v>
                </c:pt>
                <c:pt idx="7444">
                  <c:v>1428.86</c:v>
                </c:pt>
                <c:pt idx="7445">
                  <c:v>1428.8799999999999</c:v>
                </c:pt>
                <c:pt idx="7446">
                  <c:v>1428.9</c:v>
                </c:pt>
                <c:pt idx="7447">
                  <c:v>1428.92</c:v>
                </c:pt>
                <c:pt idx="7448">
                  <c:v>1428.94</c:v>
                </c:pt>
                <c:pt idx="7449">
                  <c:v>1428.96</c:v>
                </c:pt>
                <c:pt idx="7450">
                  <c:v>1428.98</c:v>
                </c:pt>
                <c:pt idx="7451">
                  <c:v>1429</c:v>
                </c:pt>
                <c:pt idx="7452">
                  <c:v>1429.02</c:v>
                </c:pt>
                <c:pt idx="7453">
                  <c:v>1429.04</c:v>
                </c:pt>
                <c:pt idx="7454">
                  <c:v>1429.06</c:v>
                </c:pt>
                <c:pt idx="7455">
                  <c:v>1429.08</c:v>
                </c:pt>
                <c:pt idx="7456">
                  <c:v>1429.1</c:v>
                </c:pt>
                <c:pt idx="7457">
                  <c:v>1429.12</c:v>
                </c:pt>
                <c:pt idx="7458">
                  <c:v>1429.1399999999999</c:v>
                </c:pt>
                <c:pt idx="7459">
                  <c:v>1429.1599999999999</c:v>
                </c:pt>
                <c:pt idx="7460">
                  <c:v>1429.1799999999998</c:v>
                </c:pt>
                <c:pt idx="7461">
                  <c:v>1429.2</c:v>
                </c:pt>
                <c:pt idx="7462">
                  <c:v>1429.22</c:v>
                </c:pt>
                <c:pt idx="7463">
                  <c:v>1429.24</c:v>
                </c:pt>
                <c:pt idx="7464">
                  <c:v>1429.26</c:v>
                </c:pt>
                <c:pt idx="7465">
                  <c:v>1429.28</c:v>
                </c:pt>
                <c:pt idx="7466">
                  <c:v>1429.3</c:v>
                </c:pt>
                <c:pt idx="7467">
                  <c:v>1429.32</c:v>
                </c:pt>
                <c:pt idx="7468">
                  <c:v>1429.34</c:v>
                </c:pt>
                <c:pt idx="7469">
                  <c:v>1429.36</c:v>
                </c:pt>
                <c:pt idx="7470">
                  <c:v>1429.3799999999999</c:v>
                </c:pt>
                <c:pt idx="7471">
                  <c:v>1429.4</c:v>
                </c:pt>
                <c:pt idx="7472">
                  <c:v>1429.42</c:v>
                </c:pt>
                <c:pt idx="7473">
                  <c:v>1429.44</c:v>
                </c:pt>
                <c:pt idx="7474">
                  <c:v>1429.46</c:v>
                </c:pt>
                <c:pt idx="7475">
                  <c:v>1429.48</c:v>
                </c:pt>
                <c:pt idx="7476">
                  <c:v>1429.5</c:v>
                </c:pt>
                <c:pt idx="7477">
                  <c:v>1429.52</c:v>
                </c:pt>
                <c:pt idx="7478">
                  <c:v>1429.54</c:v>
                </c:pt>
                <c:pt idx="7479">
                  <c:v>1429.56</c:v>
                </c:pt>
                <c:pt idx="7480">
                  <c:v>1429.58</c:v>
                </c:pt>
                <c:pt idx="7481">
                  <c:v>1429.6</c:v>
                </c:pt>
                <c:pt idx="7482">
                  <c:v>1429.62</c:v>
                </c:pt>
                <c:pt idx="7483">
                  <c:v>1429.6399999999999</c:v>
                </c:pt>
                <c:pt idx="7484">
                  <c:v>1429.6599999999999</c:v>
                </c:pt>
                <c:pt idx="7485">
                  <c:v>1429.6799999999998</c:v>
                </c:pt>
                <c:pt idx="7486">
                  <c:v>1429.7</c:v>
                </c:pt>
                <c:pt idx="7487">
                  <c:v>1429.72</c:v>
                </c:pt>
                <c:pt idx="7488">
                  <c:v>1429.74</c:v>
                </c:pt>
                <c:pt idx="7489">
                  <c:v>1429.76</c:v>
                </c:pt>
                <c:pt idx="7490">
                  <c:v>1429.78</c:v>
                </c:pt>
                <c:pt idx="7491">
                  <c:v>1429.8</c:v>
                </c:pt>
                <c:pt idx="7492">
                  <c:v>1429.82</c:v>
                </c:pt>
                <c:pt idx="7493">
                  <c:v>1429.84</c:v>
                </c:pt>
                <c:pt idx="7494">
                  <c:v>1429.86</c:v>
                </c:pt>
                <c:pt idx="7495">
                  <c:v>1429.8799999999999</c:v>
                </c:pt>
                <c:pt idx="7496">
                  <c:v>1429.9</c:v>
                </c:pt>
                <c:pt idx="7497">
                  <c:v>1429.92</c:v>
                </c:pt>
                <c:pt idx="7498">
                  <c:v>1429.94</c:v>
                </c:pt>
                <c:pt idx="7499">
                  <c:v>1429.96</c:v>
                </c:pt>
                <c:pt idx="7500">
                  <c:v>1429.98</c:v>
                </c:pt>
                <c:pt idx="7501">
                  <c:v>1430</c:v>
                </c:pt>
                <c:pt idx="7502">
                  <c:v>1430.02</c:v>
                </c:pt>
                <c:pt idx="7503">
                  <c:v>1430.04</c:v>
                </c:pt>
                <c:pt idx="7504">
                  <c:v>1430.06</c:v>
                </c:pt>
                <c:pt idx="7505">
                  <c:v>1430.08</c:v>
                </c:pt>
                <c:pt idx="7506">
                  <c:v>1430.1</c:v>
                </c:pt>
                <c:pt idx="7507">
                  <c:v>1430.12</c:v>
                </c:pt>
                <c:pt idx="7508">
                  <c:v>1430.1399999999999</c:v>
                </c:pt>
                <c:pt idx="7509">
                  <c:v>1430.1599999999999</c:v>
                </c:pt>
                <c:pt idx="7510">
                  <c:v>1430.1799999999998</c:v>
                </c:pt>
                <c:pt idx="7511">
                  <c:v>1430.2</c:v>
                </c:pt>
                <c:pt idx="7512">
                  <c:v>1430.22</c:v>
                </c:pt>
                <c:pt idx="7513">
                  <c:v>1430.24</c:v>
                </c:pt>
                <c:pt idx="7514">
                  <c:v>1430.26</c:v>
                </c:pt>
                <c:pt idx="7515">
                  <c:v>1430.28</c:v>
                </c:pt>
                <c:pt idx="7516">
                  <c:v>1430.3</c:v>
                </c:pt>
                <c:pt idx="7517">
                  <c:v>1430.32</c:v>
                </c:pt>
                <c:pt idx="7518">
                  <c:v>1430.34</c:v>
                </c:pt>
                <c:pt idx="7519">
                  <c:v>1430.36</c:v>
                </c:pt>
                <c:pt idx="7520">
                  <c:v>1430.3799999999999</c:v>
                </c:pt>
                <c:pt idx="7521">
                  <c:v>1430.4</c:v>
                </c:pt>
                <c:pt idx="7522">
                  <c:v>1430.42</c:v>
                </c:pt>
                <c:pt idx="7523">
                  <c:v>1430.44</c:v>
                </c:pt>
                <c:pt idx="7524">
                  <c:v>1430.46</c:v>
                </c:pt>
                <c:pt idx="7525">
                  <c:v>1430.48</c:v>
                </c:pt>
                <c:pt idx="7526">
                  <c:v>1430.5</c:v>
                </c:pt>
                <c:pt idx="7527">
                  <c:v>1430.52</c:v>
                </c:pt>
                <c:pt idx="7528">
                  <c:v>1430.54</c:v>
                </c:pt>
                <c:pt idx="7529">
                  <c:v>1430.56</c:v>
                </c:pt>
                <c:pt idx="7530">
                  <c:v>1430.58</c:v>
                </c:pt>
                <c:pt idx="7531">
                  <c:v>1430.6</c:v>
                </c:pt>
                <c:pt idx="7532">
                  <c:v>1430.62</c:v>
                </c:pt>
                <c:pt idx="7533">
                  <c:v>1430.6399999999999</c:v>
                </c:pt>
                <c:pt idx="7534">
                  <c:v>1430.6599999999999</c:v>
                </c:pt>
                <c:pt idx="7535">
                  <c:v>1430.6799999999998</c:v>
                </c:pt>
                <c:pt idx="7536">
                  <c:v>1430.7</c:v>
                </c:pt>
                <c:pt idx="7537">
                  <c:v>1430.72</c:v>
                </c:pt>
                <c:pt idx="7538">
                  <c:v>1430.74</c:v>
                </c:pt>
                <c:pt idx="7539">
                  <c:v>1430.76</c:v>
                </c:pt>
                <c:pt idx="7540">
                  <c:v>1430.78</c:v>
                </c:pt>
                <c:pt idx="7541">
                  <c:v>1430.8</c:v>
                </c:pt>
                <c:pt idx="7542">
                  <c:v>1430.82</c:v>
                </c:pt>
                <c:pt idx="7543">
                  <c:v>1430.84</c:v>
                </c:pt>
                <c:pt idx="7544">
                  <c:v>1430.86</c:v>
                </c:pt>
                <c:pt idx="7545">
                  <c:v>1430.8799999999999</c:v>
                </c:pt>
                <c:pt idx="7546">
                  <c:v>1430.9</c:v>
                </c:pt>
                <c:pt idx="7547">
                  <c:v>1430.92</c:v>
                </c:pt>
                <c:pt idx="7548">
                  <c:v>1430.94</c:v>
                </c:pt>
                <c:pt idx="7549">
                  <c:v>1430.96</c:v>
                </c:pt>
                <c:pt idx="7550">
                  <c:v>1430.98</c:v>
                </c:pt>
                <c:pt idx="7551">
                  <c:v>1431</c:v>
                </c:pt>
                <c:pt idx="7552">
                  <c:v>1431.02</c:v>
                </c:pt>
                <c:pt idx="7553">
                  <c:v>1431.04</c:v>
                </c:pt>
                <c:pt idx="7554">
                  <c:v>1431.06</c:v>
                </c:pt>
                <c:pt idx="7555">
                  <c:v>1431.08</c:v>
                </c:pt>
                <c:pt idx="7556">
                  <c:v>1431.1</c:v>
                </c:pt>
                <c:pt idx="7557">
                  <c:v>1431.12</c:v>
                </c:pt>
                <c:pt idx="7558">
                  <c:v>1431.1399999999999</c:v>
                </c:pt>
                <c:pt idx="7559">
                  <c:v>1431.1599999999999</c:v>
                </c:pt>
                <c:pt idx="7560">
                  <c:v>1431.1799999999998</c:v>
                </c:pt>
                <c:pt idx="7561">
                  <c:v>1431.2</c:v>
                </c:pt>
                <c:pt idx="7562">
                  <c:v>1431.22</c:v>
                </c:pt>
                <c:pt idx="7563">
                  <c:v>1431.24</c:v>
                </c:pt>
                <c:pt idx="7564">
                  <c:v>1431.26</c:v>
                </c:pt>
                <c:pt idx="7565">
                  <c:v>1431.28</c:v>
                </c:pt>
                <c:pt idx="7566">
                  <c:v>1431.3</c:v>
                </c:pt>
                <c:pt idx="7567">
                  <c:v>1431.32</c:v>
                </c:pt>
                <c:pt idx="7568">
                  <c:v>1431.34</c:v>
                </c:pt>
                <c:pt idx="7569">
                  <c:v>1431.36</c:v>
                </c:pt>
                <c:pt idx="7570">
                  <c:v>1431.3799999999999</c:v>
                </c:pt>
                <c:pt idx="7571">
                  <c:v>1431.4</c:v>
                </c:pt>
                <c:pt idx="7572">
                  <c:v>1431.42</c:v>
                </c:pt>
                <c:pt idx="7573">
                  <c:v>1431.44</c:v>
                </c:pt>
                <c:pt idx="7574">
                  <c:v>1431.46</c:v>
                </c:pt>
                <c:pt idx="7575">
                  <c:v>1431.48</c:v>
                </c:pt>
                <c:pt idx="7576">
                  <c:v>1431.5</c:v>
                </c:pt>
                <c:pt idx="7577">
                  <c:v>1431.52</c:v>
                </c:pt>
                <c:pt idx="7578">
                  <c:v>1431.54</c:v>
                </c:pt>
                <c:pt idx="7579">
                  <c:v>1431.56</c:v>
                </c:pt>
                <c:pt idx="7580">
                  <c:v>1431.58</c:v>
                </c:pt>
                <c:pt idx="7581">
                  <c:v>1431.6</c:v>
                </c:pt>
                <c:pt idx="7582">
                  <c:v>1431.62</c:v>
                </c:pt>
                <c:pt idx="7583">
                  <c:v>1431.6399999999999</c:v>
                </c:pt>
                <c:pt idx="7584">
                  <c:v>1431.6599999999999</c:v>
                </c:pt>
                <c:pt idx="7585">
                  <c:v>1431.6799999999998</c:v>
                </c:pt>
                <c:pt idx="7586">
                  <c:v>1431.7</c:v>
                </c:pt>
                <c:pt idx="7587">
                  <c:v>1431.72</c:v>
                </c:pt>
                <c:pt idx="7588">
                  <c:v>1431.74</c:v>
                </c:pt>
                <c:pt idx="7589">
                  <c:v>1431.76</c:v>
                </c:pt>
                <c:pt idx="7590">
                  <c:v>1431.78</c:v>
                </c:pt>
                <c:pt idx="7591">
                  <c:v>1431.8</c:v>
                </c:pt>
                <c:pt idx="7592">
                  <c:v>1431.82</c:v>
                </c:pt>
                <c:pt idx="7593">
                  <c:v>1431.84</c:v>
                </c:pt>
                <c:pt idx="7594">
                  <c:v>1431.86</c:v>
                </c:pt>
                <c:pt idx="7595">
                  <c:v>1431.8799999999999</c:v>
                </c:pt>
                <c:pt idx="7596">
                  <c:v>1431.9</c:v>
                </c:pt>
                <c:pt idx="7597">
                  <c:v>1431.92</c:v>
                </c:pt>
                <c:pt idx="7598">
                  <c:v>1431.94</c:v>
                </c:pt>
                <c:pt idx="7599">
                  <c:v>1431.96</c:v>
                </c:pt>
                <c:pt idx="7600">
                  <c:v>1431.98</c:v>
                </c:pt>
                <c:pt idx="7601">
                  <c:v>1432</c:v>
                </c:pt>
                <c:pt idx="7602">
                  <c:v>1432.02</c:v>
                </c:pt>
                <c:pt idx="7603">
                  <c:v>1432.04</c:v>
                </c:pt>
                <c:pt idx="7604">
                  <c:v>1432.06</c:v>
                </c:pt>
                <c:pt idx="7605">
                  <c:v>1432.08</c:v>
                </c:pt>
                <c:pt idx="7606">
                  <c:v>1432.1</c:v>
                </c:pt>
                <c:pt idx="7607">
                  <c:v>1432.12</c:v>
                </c:pt>
                <c:pt idx="7608">
                  <c:v>1432.1399999999999</c:v>
                </c:pt>
                <c:pt idx="7609">
                  <c:v>1432.1599999999999</c:v>
                </c:pt>
                <c:pt idx="7610">
                  <c:v>1432.1799999999998</c:v>
                </c:pt>
                <c:pt idx="7611">
                  <c:v>1432.2</c:v>
                </c:pt>
                <c:pt idx="7612">
                  <c:v>1432.22</c:v>
                </c:pt>
                <c:pt idx="7613">
                  <c:v>1432.24</c:v>
                </c:pt>
                <c:pt idx="7614">
                  <c:v>1432.26</c:v>
                </c:pt>
                <c:pt idx="7615">
                  <c:v>1432.28</c:v>
                </c:pt>
                <c:pt idx="7616">
                  <c:v>1432.3</c:v>
                </c:pt>
                <c:pt idx="7617">
                  <c:v>1432.32</c:v>
                </c:pt>
                <c:pt idx="7618">
                  <c:v>1432.34</c:v>
                </c:pt>
                <c:pt idx="7619">
                  <c:v>1432.36</c:v>
                </c:pt>
                <c:pt idx="7620">
                  <c:v>1432.3799999999999</c:v>
                </c:pt>
                <c:pt idx="7621">
                  <c:v>1432.4</c:v>
                </c:pt>
                <c:pt idx="7622">
                  <c:v>1432.42</c:v>
                </c:pt>
                <c:pt idx="7623">
                  <c:v>1432.44</c:v>
                </c:pt>
                <c:pt idx="7624">
                  <c:v>1432.46</c:v>
                </c:pt>
                <c:pt idx="7625">
                  <c:v>1432.48</c:v>
                </c:pt>
                <c:pt idx="7626">
                  <c:v>1432.5</c:v>
                </c:pt>
                <c:pt idx="7627">
                  <c:v>1432.52</c:v>
                </c:pt>
                <c:pt idx="7628">
                  <c:v>1432.54</c:v>
                </c:pt>
                <c:pt idx="7629">
                  <c:v>1432.56</c:v>
                </c:pt>
                <c:pt idx="7630">
                  <c:v>1432.58</c:v>
                </c:pt>
                <c:pt idx="7631">
                  <c:v>1432.6</c:v>
                </c:pt>
                <c:pt idx="7632">
                  <c:v>1432.62</c:v>
                </c:pt>
                <c:pt idx="7633">
                  <c:v>1432.6399999999999</c:v>
                </c:pt>
                <c:pt idx="7634">
                  <c:v>1432.6599999999999</c:v>
                </c:pt>
                <c:pt idx="7635">
                  <c:v>1432.6799999999998</c:v>
                </c:pt>
                <c:pt idx="7636">
                  <c:v>1432.7</c:v>
                </c:pt>
                <c:pt idx="7637">
                  <c:v>1432.72</c:v>
                </c:pt>
                <c:pt idx="7638">
                  <c:v>1432.74</c:v>
                </c:pt>
                <c:pt idx="7639">
                  <c:v>1432.76</c:v>
                </c:pt>
                <c:pt idx="7640">
                  <c:v>1432.78</c:v>
                </c:pt>
                <c:pt idx="7641">
                  <c:v>1432.8</c:v>
                </c:pt>
                <c:pt idx="7642">
                  <c:v>1432.82</c:v>
                </c:pt>
                <c:pt idx="7643">
                  <c:v>1432.84</c:v>
                </c:pt>
                <c:pt idx="7644">
                  <c:v>1432.86</c:v>
                </c:pt>
                <c:pt idx="7645">
                  <c:v>1432.8799999999999</c:v>
                </c:pt>
                <c:pt idx="7646">
                  <c:v>1432.9</c:v>
                </c:pt>
                <c:pt idx="7647">
                  <c:v>1432.92</c:v>
                </c:pt>
                <c:pt idx="7648">
                  <c:v>1432.94</c:v>
                </c:pt>
                <c:pt idx="7649">
                  <c:v>1432.96</c:v>
                </c:pt>
                <c:pt idx="7650">
                  <c:v>1432.98</c:v>
                </c:pt>
                <c:pt idx="7651">
                  <c:v>1433</c:v>
                </c:pt>
                <c:pt idx="7652">
                  <c:v>1433.02</c:v>
                </c:pt>
                <c:pt idx="7653">
                  <c:v>1433.04</c:v>
                </c:pt>
                <c:pt idx="7654">
                  <c:v>1433.06</c:v>
                </c:pt>
                <c:pt idx="7655">
                  <c:v>1433.08</c:v>
                </c:pt>
                <c:pt idx="7656">
                  <c:v>1433.1</c:v>
                </c:pt>
                <c:pt idx="7657">
                  <c:v>1433.12</c:v>
                </c:pt>
                <c:pt idx="7658">
                  <c:v>1433.1399999999999</c:v>
                </c:pt>
                <c:pt idx="7659">
                  <c:v>1433.1599999999999</c:v>
                </c:pt>
                <c:pt idx="7660">
                  <c:v>1433.1799999999998</c:v>
                </c:pt>
                <c:pt idx="7661">
                  <c:v>1433.2</c:v>
                </c:pt>
                <c:pt idx="7662">
                  <c:v>1433.22</c:v>
                </c:pt>
                <c:pt idx="7663">
                  <c:v>1433.24</c:v>
                </c:pt>
                <c:pt idx="7664">
                  <c:v>1433.26</c:v>
                </c:pt>
                <c:pt idx="7665">
                  <c:v>1433.28</c:v>
                </c:pt>
                <c:pt idx="7666">
                  <c:v>1433.3</c:v>
                </c:pt>
                <c:pt idx="7667">
                  <c:v>1433.32</c:v>
                </c:pt>
                <c:pt idx="7668">
                  <c:v>1433.34</c:v>
                </c:pt>
                <c:pt idx="7669">
                  <c:v>1433.36</c:v>
                </c:pt>
                <c:pt idx="7670">
                  <c:v>1433.3799999999999</c:v>
                </c:pt>
                <c:pt idx="7671">
                  <c:v>1433.4</c:v>
                </c:pt>
                <c:pt idx="7672">
                  <c:v>1433.42</c:v>
                </c:pt>
                <c:pt idx="7673">
                  <c:v>1433.44</c:v>
                </c:pt>
                <c:pt idx="7674">
                  <c:v>1433.46</c:v>
                </c:pt>
                <c:pt idx="7675">
                  <c:v>1433.48</c:v>
                </c:pt>
                <c:pt idx="7676">
                  <c:v>1433.5</c:v>
                </c:pt>
                <c:pt idx="7677">
                  <c:v>1433.52</c:v>
                </c:pt>
                <c:pt idx="7678">
                  <c:v>1433.54</c:v>
                </c:pt>
                <c:pt idx="7679">
                  <c:v>1433.56</c:v>
                </c:pt>
                <c:pt idx="7680">
                  <c:v>1433.58</c:v>
                </c:pt>
                <c:pt idx="7681">
                  <c:v>1433.6</c:v>
                </c:pt>
                <c:pt idx="7682">
                  <c:v>1433.62</c:v>
                </c:pt>
                <c:pt idx="7683">
                  <c:v>1433.6399999999999</c:v>
                </c:pt>
                <c:pt idx="7684">
                  <c:v>1433.6599999999999</c:v>
                </c:pt>
                <c:pt idx="7685">
                  <c:v>1433.6799999999998</c:v>
                </c:pt>
                <c:pt idx="7686">
                  <c:v>1433.7</c:v>
                </c:pt>
                <c:pt idx="7687">
                  <c:v>1433.72</c:v>
                </c:pt>
                <c:pt idx="7688">
                  <c:v>1433.74</c:v>
                </c:pt>
                <c:pt idx="7689">
                  <c:v>1433.76</c:v>
                </c:pt>
                <c:pt idx="7690">
                  <c:v>1433.78</c:v>
                </c:pt>
                <c:pt idx="7691">
                  <c:v>1433.8</c:v>
                </c:pt>
                <c:pt idx="7692">
                  <c:v>1433.82</c:v>
                </c:pt>
                <c:pt idx="7693">
                  <c:v>1433.84</c:v>
                </c:pt>
                <c:pt idx="7694">
                  <c:v>1433.86</c:v>
                </c:pt>
                <c:pt idx="7695">
                  <c:v>1433.8799999999999</c:v>
                </c:pt>
                <c:pt idx="7696">
                  <c:v>1433.9</c:v>
                </c:pt>
                <c:pt idx="7697">
                  <c:v>1433.92</c:v>
                </c:pt>
                <c:pt idx="7698">
                  <c:v>1433.94</c:v>
                </c:pt>
                <c:pt idx="7699">
                  <c:v>1433.96</c:v>
                </c:pt>
                <c:pt idx="7700">
                  <c:v>1433.98</c:v>
                </c:pt>
                <c:pt idx="7701">
                  <c:v>1434</c:v>
                </c:pt>
                <c:pt idx="7702">
                  <c:v>1434.02</c:v>
                </c:pt>
                <c:pt idx="7703">
                  <c:v>1434.04</c:v>
                </c:pt>
                <c:pt idx="7704">
                  <c:v>1434.06</c:v>
                </c:pt>
                <c:pt idx="7705">
                  <c:v>1434.08</c:v>
                </c:pt>
                <c:pt idx="7706">
                  <c:v>1434.1</c:v>
                </c:pt>
                <c:pt idx="7707">
                  <c:v>1434.12</c:v>
                </c:pt>
                <c:pt idx="7708">
                  <c:v>1434.1399999999999</c:v>
                </c:pt>
                <c:pt idx="7709">
                  <c:v>1434.1599999999999</c:v>
                </c:pt>
                <c:pt idx="7710">
                  <c:v>1434.1799999999998</c:v>
                </c:pt>
                <c:pt idx="7711">
                  <c:v>1434.2</c:v>
                </c:pt>
                <c:pt idx="7712">
                  <c:v>1434.22</c:v>
                </c:pt>
                <c:pt idx="7713">
                  <c:v>1434.24</c:v>
                </c:pt>
                <c:pt idx="7714">
                  <c:v>1434.26</c:v>
                </c:pt>
                <c:pt idx="7715">
                  <c:v>1434.28</c:v>
                </c:pt>
                <c:pt idx="7716">
                  <c:v>1434.3</c:v>
                </c:pt>
                <c:pt idx="7717">
                  <c:v>1434.32</c:v>
                </c:pt>
                <c:pt idx="7718">
                  <c:v>1434.34</c:v>
                </c:pt>
                <c:pt idx="7719">
                  <c:v>1434.36</c:v>
                </c:pt>
                <c:pt idx="7720">
                  <c:v>1434.3799999999999</c:v>
                </c:pt>
                <c:pt idx="7721">
                  <c:v>1434.4</c:v>
                </c:pt>
                <c:pt idx="7722">
                  <c:v>1434.42</c:v>
                </c:pt>
                <c:pt idx="7723">
                  <c:v>1434.44</c:v>
                </c:pt>
                <c:pt idx="7724">
                  <c:v>1434.46</c:v>
                </c:pt>
                <c:pt idx="7725">
                  <c:v>1434.48</c:v>
                </c:pt>
                <c:pt idx="7726">
                  <c:v>1434.5</c:v>
                </c:pt>
                <c:pt idx="7727">
                  <c:v>1434.52</c:v>
                </c:pt>
                <c:pt idx="7728">
                  <c:v>1434.54</c:v>
                </c:pt>
                <c:pt idx="7729">
                  <c:v>1434.56</c:v>
                </c:pt>
                <c:pt idx="7730">
                  <c:v>1434.58</c:v>
                </c:pt>
                <c:pt idx="7731">
                  <c:v>1434.6</c:v>
                </c:pt>
                <c:pt idx="7732">
                  <c:v>1434.62</c:v>
                </c:pt>
                <c:pt idx="7733">
                  <c:v>1434.6399999999999</c:v>
                </c:pt>
                <c:pt idx="7734">
                  <c:v>1434.6599999999999</c:v>
                </c:pt>
                <c:pt idx="7735">
                  <c:v>1434.6799999999998</c:v>
                </c:pt>
                <c:pt idx="7736">
                  <c:v>1434.7</c:v>
                </c:pt>
                <c:pt idx="7737">
                  <c:v>1434.72</c:v>
                </c:pt>
                <c:pt idx="7738">
                  <c:v>1434.74</c:v>
                </c:pt>
                <c:pt idx="7739">
                  <c:v>1434.76</c:v>
                </c:pt>
                <c:pt idx="7740">
                  <c:v>1434.78</c:v>
                </c:pt>
                <c:pt idx="7741">
                  <c:v>1434.8</c:v>
                </c:pt>
                <c:pt idx="7742">
                  <c:v>1434.82</c:v>
                </c:pt>
                <c:pt idx="7743">
                  <c:v>1434.84</c:v>
                </c:pt>
                <c:pt idx="7744">
                  <c:v>1434.86</c:v>
                </c:pt>
                <c:pt idx="7745">
                  <c:v>1434.8799999999999</c:v>
                </c:pt>
                <c:pt idx="7746">
                  <c:v>1434.9</c:v>
                </c:pt>
                <c:pt idx="7747">
                  <c:v>1434.92</c:v>
                </c:pt>
                <c:pt idx="7748">
                  <c:v>1434.94</c:v>
                </c:pt>
                <c:pt idx="7749">
                  <c:v>1434.96</c:v>
                </c:pt>
                <c:pt idx="7750">
                  <c:v>1434.98</c:v>
                </c:pt>
                <c:pt idx="7751">
                  <c:v>1435</c:v>
                </c:pt>
                <c:pt idx="7752">
                  <c:v>1435.02</c:v>
                </c:pt>
                <c:pt idx="7753">
                  <c:v>1435.04</c:v>
                </c:pt>
                <c:pt idx="7754">
                  <c:v>1435.06</c:v>
                </c:pt>
                <c:pt idx="7755">
                  <c:v>1435.08</c:v>
                </c:pt>
                <c:pt idx="7756">
                  <c:v>1435.1</c:v>
                </c:pt>
                <c:pt idx="7757">
                  <c:v>1435.12</c:v>
                </c:pt>
                <c:pt idx="7758">
                  <c:v>1435.1399999999999</c:v>
                </c:pt>
                <c:pt idx="7759">
                  <c:v>1435.1599999999999</c:v>
                </c:pt>
                <c:pt idx="7760">
                  <c:v>1435.1799999999998</c:v>
                </c:pt>
                <c:pt idx="7761">
                  <c:v>1435.2</c:v>
                </c:pt>
                <c:pt idx="7762">
                  <c:v>1435.22</c:v>
                </c:pt>
                <c:pt idx="7763">
                  <c:v>1435.24</c:v>
                </c:pt>
                <c:pt idx="7764">
                  <c:v>1435.26</c:v>
                </c:pt>
                <c:pt idx="7765">
                  <c:v>1435.28</c:v>
                </c:pt>
                <c:pt idx="7766">
                  <c:v>1435.3</c:v>
                </c:pt>
                <c:pt idx="7767">
                  <c:v>1435.32</c:v>
                </c:pt>
                <c:pt idx="7768">
                  <c:v>1435.34</c:v>
                </c:pt>
                <c:pt idx="7769">
                  <c:v>1435.36</c:v>
                </c:pt>
                <c:pt idx="7770">
                  <c:v>1435.3799999999999</c:v>
                </c:pt>
                <c:pt idx="7771">
                  <c:v>1435.4</c:v>
                </c:pt>
                <c:pt idx="7772">
                  <c:v>1435.42</c:v>
                </c:pt>
                <c:pt idx="7773">
                  <c:v>1435.44</c:v>
                </c:pt>
                <c:pt idx="7774">
                  <c:v>1435.46</c:v>
                </c:pt>
                <c:pt idx="7775">
                  <c:v>1435.48</c:v>
                </c:pt>
                <c:pt idx="7776">
                  <c:v>1435.5</c:v>
                </c:pt>
                <c:pt idx="7777">
                  <c:v>1435.52</c:v>
                </c:pt>
                <c:pt idx="7778">
                  <c:v>1435.54</c:v>
                </c:pt>
                <c:pt idx="7779">
                  <c:v>1435.56</c:v>
                </c:pt>
                <c:pt idx="7780">
                  <c:v>1435.58</c:v>
                </c:pt>
                <c:pt idx="7781">
                  <c:v>1435.6</c:v>
                </c:pt>
                <c:pt idx="7782">
                  <c:v>1435.62</c:v>
                </c:pt>
                <c:pt idx="7783">
                  <c:v>1435.6399999999999</c:v>
                </c:pt>
                <c:pt idx="7784">
                  <c:v>1435.6599999999999</c:v>
                </c:pt>
                <c:pt idx="7785">
                  <c:v>1435.6799999999998</c:v>
                </c:pt>
                <c:pt idx="7786">
                  <c:v>1435.7</c:v>
                </c:pt>
                <c:pt idx="7787">
                  <c:v>1435.72</c:v>
                </c:pt>
                <c:pt idx="7788">
                  <c:v>1435.74</c:v>
                </c:pt>
                <c:pt idx="7789">
                  <c:v>1435.76</c:v>
                </c:pt>
                <c:pt idx="7790">
                  <c:v>1435.78</c:v>
                </c:pt>
                <c:pt idx="7791">
                  <c:v>1435.8</c:v>
                </c:pt>
                <c:pt idx="7792">
                  <c:v>1435.82</c:v>
                </c:pt>
                <c:pt idx="7793">
                  <c:v>1435.84</c:v>
                </c:pt>
                <c:pt idx="7794">
                  <c:v>1435.86</c:v>
                </c:pt>
                <c:pt idx="7795">
                  <c:v>1435.8799999999999</c:v>
                </c:pt>
                <c:pt idx="7796">
                  <c:v>1435.9</c:v>
                </c:pt>
                <c:pt idx="7797">
                  <c:v>1435.92</c:v>
                </c:pt>
                <c:pt idx="7798">
                  <c:v>1435.94</c:v>
                </c:pt>
                <c:pt idx="7799">
                  <c:v>1435.96</c:v>
                </c:pt>
                <c:pt idx="7800">
                  <c:v>1435.98</c:v>
                </c:pt>
                <c:pt idx="7801">
                  <c:v>1436</c:v>
                </c:pt>
                <c:pt idx="7802">
                  <c:v>1436.02</c:v>
                </c:pt>
                <c:pt idx="7803">
                  <c:v>1436.04</c:v>
                </c:pt>
                <c:pt idx="7804">
                  <c:v>1436.06</c:v>
                </c:pt>
                <c:pt idx="7805">
                  <c:v>1436.08</c:v>
                </c:pt>
                <c:pt idx="7806">
                  <c:v>1436.1</c:v>
                </c:pt>
                <c:pt idx="7807">
                  <c:v>1436.12</c:v>
                </c:pt>
                <c:pt idx="7808">
                  <c:v>1436.1399999999999</c:v>
                </c:pt>
                <c:pt idx="7809">
                  <c:v>1436.1599999999999</c:v>
                </c:pt>
                <c:pt idx="7810">
                  <c:v>1436.1799999999998</c:v>
                </c:pt>
                <c:pt idx="7811">
                  <c:v>1436.2</c:v>
                </c:pt>
                <c:pt idx="7812">
                  <c:v>1436.22</c:v>
                </c:pt>
                <c:pt idx="7813">
                  <c:v>1436.24</c:v>
                </c:pt>
                <c:pt idx="7814">
                  <c:v>1436.26</c:v>
                </c:pt>
                <c:pt idx="7815">
                  <c:v>1436.28</c:v>
                </c:pt>
                <c:pt idx="7816">
                  <c:v>1436.3</c:v>
                </c:pt>
                <c:pt idx="7817">
                  <c:v>1436.32</c:v>
                </c:pt>
                <c:pt idx="7818">
                  <c:v>1436.34</c:v>
                </c:pt>
                <c:pt idx="7819">
                  <c:v>1436.36</c:v>
                </c:pt>
                <c:pt idx="7820">
                  <c:v>1436.3799999999999</c:v>
                </c:pt>
                <c:pt idx="7821">
                  <c:v>1436.4</c:v>
                </c:pt>
                <c:pt idx="7822">
                  <c:v>1436.42</c:v>
                </c:pt>
                <c:pt idx="7823">
                  <c:v>1436.44</c:v>
                </c:pt>
                <c:pt idx="7824">
                  <c:v>1436.46</c:v>
                </c:pt>
                <c:pt idx="7825">
                  <c:v>1436.48</c:v>
                </c:pt>
                <c:pt idx="7826">
                  <c:v>1436.5</c:v>
                </c:pt>
                <c:pt idx="7827">
                  <c:v>1436.52</c:v>
                </c:pt>
                <c:pt idx="7828">
                  <c:v>1436.54</c:v>
                </c:pt>
                <c:pt idx="7829">
                  <c:v>1436.56</c:v>
                </c:pt>
                <c:pt idx="7830">
                  <c:v>1436.58</c:v>
                </c:pt>
                <c:pt idx="7831">
                  <c:v>1436.6</c:v>
                </c:pt>
                <c:pt idx="7832">
                  <c:v>1436.62</c:v>
                </c:pt>
                <c:pt idx="7833">
                  <c:v>1436.6399999999999</c:v>
                </c:pt>
                <c:pt idx="7834">
                  <c:v>1436.6599999999999</c:v>
                </c:pt>
                <c:pt idx="7835">
                  <c:v>1436.6799999999998</c:v>
                </c:pt>
                <c:pt idx="7836">
                  <c:v>1436.7</c:v>
                </c:pt>
                <c:pt idx="7837">
                  <c:v>1436.72</c:v>
                </c:pt>
                <c:pt idx="7838">
                  <c:v>1436.74</c:v>
                </c:pt>
                <c:pt idx="7839">
                  <c:v>1436.76</c:v>
                </c:pt>
                <c:pt idx="7840">
                  <c:v>1436.78</c:v>
                </c:pt>
                <c:pt idx="7841">
                  <c:v>1436.8</c:v>
                </c:pt>
                <c:pt idx="7842">
                  <c:v>1436.82</c:v>
                </c:pt>
                <c:pt idx="7843">
                  <c:v>1436.84</c:v>
                </c:pt>
                <c:pt idx="7844">
                  <c:v>1436.86</c:v>
                </c:pt>
                <c:pt idx="7845">
                  <c:v>1436.8799999999999</c:v>
                </c:pt>
                <c:pt idx="7846">
                  <c:v>1436.9</c:v>
                </c:pt>
                <c:pt idx="7847">
                  <c:v>1436.92</c:v>
                </c:pt>
                <c:pt idx="7848">
                  <c:v>1436.94</c:v>
                </c:pt>
                <c:pt idx="7849">
                  <c:v>1436.96</c:v>
                </c:pt>
                <c:pt idx="7850">
                  <c:v>1436.98</c:v>
                </c:pt>
                <c:pt idx="7851">
                  <c:v>1437</c:v>
                </c:pt>
                <c:pt idx="7852">
                  <c:v>1437.02</c:v>
                </c:pt>
                <c:pt idx="7853">
                  <c:v>1437.04</c:v>
                </c:pt>
                <c:pt idx="7854">
                  <c:v>1437.06</c:v>
                </c:pt>
                <c:pt idx="7855">
                  <c:v>1437.08</c:v>
                </c:pt>
                <c:pt idx="7856">
                  <c:v>1437.1</c:v>
                </c:pt>
                <c:pt idx="7857">
                  <c:v>1437.12</c:v>
                </c:pt>
                <c:pt idx="7858">
                  <c:v>1437.1399999999999</c:v>
                </c:pt>
                <c:pt idx="7859">
                  <c:v>1437.1599999999999</c:v>
                </c:pt>
                <c:pt idx="7860">
                  <c:v>1437.1799999999998</c:v>
                </c:pt>
                <c:pt idx="7861">
                  <c:v>1437.2</c:v>
                </c:pt>
                <c:pt idx="7862">
                  <c:v>1437.22</c:v>
                </c:pt>
                <c:pt idx="7863">
                  <c:v>1437.24</c:v>
                </c:pt>
                <c:pt idx="7864">
                  <c:v>1437.26</c:v>
                </c:pt>
                <c:pt idx="7865">
                  <c:v>1437.28</c:v>
                </c:pt>
                <c:pt idx="7866">
                  <c:v>1437.3</c:v>
                </c:pt>
                <c:pt idx="7867">
                  <c:v>1437.32</c:v>
                </c:pt>
                <c:pt idx="7868">
                  <c:v>1437.34</c:v>
                </c:pt>
                <c:pt idx="7869">
                  <c:v>1437.36</c:v>
                </c:pt>
                <c:pt idx="7870">
                  <c:v>1437.3799999999999</c:v>
                </c:pt>
                <c:pt idx="7871">
                  <c:v>1437.4</c:v>
                </c:pt>
                <c:pt idx="7872">
                  <c:v>1437.42</c:v>
                </c:pt>
                <c:pt idx="7873">
                  <c:v>1437.44</c:v>
                </c:pt>
                <c:pt idx="7874">
                  <c:v>1437.46</c:v>
                </c:pt>
                <c:pt idx="7875">
                  <c:v>1437.48</c:v>
                </c:pt>
                <c:pt idx="7876">
                  <c:v>1437.5</c:v>
                </c:pt>
                <c:pt idx="7877">
                  <c:v>1437.52</c:v>
                </c:pt>
                <c:pt idx="7878">
                  <c:v>1437.54</c:v>
                </c:pt>
                <c:pt idx="7879">
                  <c:v>1437.56</c:v>
                </c:pt>
                <c:pt idx="7880">
                  <c:v>1437.58</c:v>
                </c:pt>
                <c:pt idx="7881">
                  <c:v>1437.6</c:v>
                </c:pt>
                <c:pt idx="7882">
                  <c:v>1437.62</c:v>
                </c:pt>
                <c:pt idx="7883">
                  <c:v>1437.6399999999999</c:v>
                </c:pt>
                <c:pt idx="7884">
                  <c:v>1437.6599999999999</c:v>
                </c:pt>
                <c:pt idx="7885">
                  <c:v>1437.6799999999998</c:v>
                </c:pt>
                <c:pt idx="7886">
                  <c:v>1437.7</c:v>
                </c:pt>
                <c:pt idx="7887">
                  <c:v>1437.72</c:v>
                </c:pt>
                <c:pt idx="7888">
                  <c:v>1437.74</c:v>
                </c:pt>
                <c:pt idx="7889">
                  <c:v>1437.76</c:v>
                </c:pt>
                <c:pt idx="7890">
                  <c:v>1437.78</c:v>
                </c:pt>
                <c:pt idx="7891">
                  <c:v>1437.8</c:v>
                </c:pt>
                <c:pt idx="7892">
                  <c:v>1437.82</c:v>
                </c:pt>
                <c:pt idx="7893">
                  <c:v>1437.84</c:v>
                </c:pt>
                <c:pt idx="7894">
                  <c:v>1437.86</c:v>
                </c:pt>
                <c:pt idx="7895">
                  <c:v>1437.8799999999999</c:v>
                </c:pt>
                <c:pt idx="7896">
                  <c:v>1437.9</c:v>
                </c:pt>
                <c:pt idx="7897">
                  <c:v>1437.92</c:v>
                </c:pt>
                <c:pt idx="7898">
                  <c:v>1437.94</c:v>
                </c:pt>
                <c:pt idx="7899">
                  <c:v>1437.96</c:v>
                </c:pt>
                <c:pt idx="7900">
                  <c:v>1437.98</c:v>
                </c:pt>
                <c:pt idx="7901">
                  <c:v>1438</c:v>
                </c:pt>
                <c:pt idx="7902">
                  <c:v>1438.02</c:v>
                </c:pt>
                <c:pt idx="7903">
                  <c:v>1438.04</c:v>
                </c:pt>
                <c:pt idx="7904">
                  <c:v>1438.06</c:v>
                </c:pt>
                <c:pt idx="7905">
                  <c:v>1438.08</c:v>
                </c:pt>
                <c:pt idx="7906">
                  <c:v>1438.1</c:v>
                </c:pt>
                <c:pt idx="7907">
                  <c:v>1438.12</c:v>
                </c:pt>
                <c:pt idx="7908">
                  <c:v>1438.1399999999999</c:v>
                </c:pt>
                <c:pt idx="7909">
                  <c:v>1438.1599999999999</c:v>
                </c:pt>
                <c:pt idx="7910">
                  <c:v>1438.1799999999998</c:v>
                </c:pt>
                <c:pt idx="7911">
                  <c:v>1438.2</c:v>
                </c:pt>
                <c:pt idx="7912">
                  <c:v>1438.22</c:v>
                </c:pt>
                <c:pt idx="7913">
                  <c:v>1438.24</c:v>
                </c:pt>
                <c:pt idx="7914">
                  <c:v>1438.26</c:v>
                </c:pt>
                <c:pt idx="7915">
                  <c:v>1438.28</c:v>
                </c:pt>
                <c:pt idx="7916">
                  <c:v>1438.3</c:v>
                </c:pt>
                <c:pt idx="7917">
                  <c:v>1438.32</c:v>
                </c:pt>
                <c:pt idx="7918">
                  <c:v>1438.34</c:v>
                </c:pt>
                <c:pt idx="7919">
                  <c:v>1438.36</c:v>
                </c:pt>
                <c:pt idx="7920">
                  <c:v>1438.3799999999999</c:v>
                </c:pt>
                <c:pt idx="7921">
                  <c:v>1438.4</c:v>
                </c:pt>
                <c:pt idx="7922">
                  <c:v>1438.42</c:v>
                </c:pt>
                <c:pt idx="7923">
                  <c:v>1438.44</c:v>
                </c:pt>
                <c:pt idx="7924">
                  <c:v>1438.46</c:v>
                </c:pt>
                <c:pt idx="7925">
                  <c:v>1438.48</c:v>
                </c:pt>
                <c:pt idx="7926">
                  <c:v>1438.5</c:v>
                </c:pt>
                <c:pt idx="7927">
                  <c:v>1438.52</c:v>
                </c:pt>
                <c:pt idx="7928">
                  <c:v>1438.54</c:v>
                </c:pt>
                <c:pt idx="7929">
                  <c:v>1438.56</c:v>
                </c:pt>
                <c:pt idx="7930">
                  <c:v>1438.58</c:v>
                </c:pt>
                <c:pt idx="7931">
                  <c:v>1438.6</c:v>
                </c:pt>
                <c:pt idx="7932">
                  <c:v>1438.62</c:v>
                </c:pt>
                <c:pt idx="7933">
                  <c:v>1438.6399999999999</c:v>
                </c:pt>
                <c:pt idx="7934">
                  <c:v>1438.6599999999999</c:v>
                </c:pt>
                <c:pt idx="7935">
                  <c:v>1438.6799999999998</c:v>
                </c:pt>
                <c:pt idx="7936">
                  <c:v>1438.7</c:v>
                </c:pt>
                <c:pt idx="7937">
                  <c:v>1438.72</c:v>
                </c:pt>
                <c:pt idx="7938">
                  <c:v>1438.74</c:v>
                </c:pt>
                <c:pt idx="7939">
                  <c:v>1438.76</c:v>
                </c:pt>
                <c:pt idx="7940">
                  <c:v>1438.78</c:v>
                </c:pt>
                <c:pt idx="7941">
                  <c:v>1438.8</c:v>
                </c:pt>
                <c:pt idx="7942">
                  <c:v>1438.82</c:v>
                </c:pt>
                <c:pt idx="7943">
                  <c:v>1438.84</c:v>
                </c:pt>
                <c:pt idx="7944">
                  <c:v>1438.86</c:v>
                </c:pt>
                <c:pt idx="7945">
                  <c:v>1438.8799999999999</c:v>
                </c:pt>
                <c:pt idx="7946">
                  <c:v>1438.9</c:v>
                </c:pt>
                <c:pt idx="7947">
                  <c:v>1438.92</c:v>
                </c:pt>
                <c:pt idx="7948">
                  <c:v>1438.94</c:v>
                </c:pt>
                <c:pt idx="7949">
                  <c:v>1438.96</c:v>
                </c:pt>
                <c:pt idx="7950">
                  <c:v>1438.98</c:v>
                </c:pt>
                <c:pt idx="7951">
                  <c:v>1439</c:v>
                </c:pt>
                <c:pt idx="7952">
                  <c:v>1439.02</c:v>
                </c:pt>
                <c:pt idx="7953">
                  <c:v>1439.04</c:v>
                </c:pt>
                <c:pt idx="7954">
                  <c:v>1439.06</c:v>
                </c:pt>
                <c:pt idx="7955">
                  <c:v>1439.08</c:v>
                </c:pt>
                <c:pt idx="7956">
                  <c:v>1439.1</c:v>
                </c:pt>
                <c:pt idx="7957">
                  <c:v>1439.12</c:v>
                </c:pt>
                <c:pt idx="7958">
                  <c:v>1439.1399999999999</c:v>
                </c:pt>
                <c:pt idx="7959">
                  <c:v>1439.1599999999999</c:v>
                </c:pt>
                <c:pt idx="7960">
                  <c:v>1439.1799999999998</c:v>
                </c:pt>
                <c:pt idx="7961">
                  <c:v>1439.2</c:v>
                </c:pt>
                <c:pt idx="7962">
                  <c:v>1439.22</c:v>
                </c:pt>
                <c:pt idx="7963">
                  <c:v>1439.24</c:v>
                </c:pt>
                <c:pt idx="7964">
                  <c:v>1439.26</c:v>
                </c:pt>
                <c:pt idx="7965">
                  <c:v>1439.28</c:v>
                </c:pt>
                <c:pt idx="7966">
                  <c:v>1439.3</c:v>
                </c:pt>
                <c:pt idx="7967">
                  <c:v>1439.32</c:v>
                </c:pt>
                <c:pt idx="7968">
                  <c:v>1439.34</c:v>
                </c:pt>
                <c:pt idx="7969">
                  <c:v>1439.36</c:v>
                </c:pt>
                <c:pt idx="7970">
                  <c:v>1439.3799999999999</c:v>
                </c:pt>
                <c:pt idx="7971">
                  <c:v>1439.4</c:v>
                </c:pt>
                <c:pt idx="7972">
                  <c:v>1439.42</c:v>
                </c:pt>
                <c:pt idx="7973">
                  <c:v>1439.44</c:v>
                </c:pt>
                <c:pt idx="7974">
                  <c:v>1439.46</c:v>
                </c:pt>
                <c:pt idx="7975">
                  <c:v>1439.48</c:v>
                </c:pt>
                <c:pt idx="7976">
                  <c:v>1439.5</c:v>
                </c:pt>
                <c:pt idx="7977">
                  <c:v>1439.52</c:v>
                </c:pt>
                <c:pt idx="7978">
                  <c:v>1439.54</c:v>
                </c:pt>
                <c:pt idx="7979">
                  <c:v>1439.56</c:v>
                </c:pt>
                <c:pt idx="7980">
                  <c:v>1439.58</c:v>
                </c:pt>
                <c:pt idx="7981">
                  <c:v>1439.6</c:v>
                </c:pt>
                <c:pt idx="7982">
                  <c:v>1439.62</c:v>
                </c:pt>
                <c:pt idx="7983">
                  <c:v>1439.6399999999999</c:v>
                </c:pt>
                <c:pt idx="7984">
                  <c:v>1439.6599999999999</c:v>
                </c:pt>
                <c:pt idx="7985">
                  <c:v>1439.6799999999998</c:v>
                </c:pt>
                <c:pt idx="7986">
                  <c:v>1439.7</c:v>
                </c:pt>
                <c:pt idx="7987">
                  <c:v>1439.72</c:v>
                </c:pt>
                <c:pt idx="7988">
                  <c:v>1439.74</c:v>
                </c:pt>
                <c:pt idx="7989">
                  <c:v>1439.76</c:v>
                </c:pt>
                <c:pt idx="7990">
                  <c:v>1439.78</c:v>
                </c:pt>
                <c:pt idx="7991">
                  <c:v>1439.8</c:v>
                </c:pt>
                <c:pt idx="7992">
                  <c:v>1439.82</c:v>
                </c:pt>
                <c:pt idx="7993">
                  <c:v>1439.84</c:v>
                </c:pt>
                <c:pt idx="7994">
                  <c:v>1439.86</c:v>
                </c:pt>
                <c:pt idx="7995">
                  <c:v>1439.8799999999999</c:v>
                </c:pt>
                <c:pt idx="7996">
                  <c:v>1439.9</c:v>
                </c:pt>
                <c:pt idx="7997">
                  <c:v>1439.92</c:v>
                </c:pt>
                <c:pt idx="7998">
                  <c:v>1439.94</c:v>
                </c:pt>
                <c:pt idx="7999">
                  <c:v>1439.96</c:v>
                </c:pt>
                <c:pt idx="8000">
                  <c:v>1439.98</c:v>
                </c:pt>
                <c:pt idx="8001">
                  <c:v>1440</c:v>
                </c:pt>
                <c:pt idx="8002">
                  <c:v>1440.02</c:v>
                </c:pt>
                <c:pt idx="8003">
                  <c:v>1440.04</c:v>
                </c:pt>
                <c:pt idx="8004">
                  <c:v>1440.06</c:v>
                </c:pt>
                <c:pt idx="8005">
                  <c:v>1440.08</c:v>
                </c:pt>
                <c:pt idx="8006">
                  <c:v>1440.1</c:v>
                </c:pt>
                <c:pt idx="8007">
                  <c:v>1440.12</c:v>
                </c:pt>
                <c:pt idx="8008">
                  <c:v>1440.1399999999999</c:v>
                </c:pt>
                <c:pt idx="8009">
                  <c:v>1440.1599999999999</c:v>
                </c:pt>
                <c:pt idx="8010">
                  <c:v>1440.1799999999998</c:v>
                </c:pt>
                <c:pt idx="8011">
                  <c:v>1440.2</c:v>
                </c:pt>
                <c:pt idx="8012">
                  <c:v>1440.22</c:v>
                </c:pt>
                <c:pt idx="8013">
                  <c:v>1440.24</c:v>
                </c:pt>
                <c:pt idx="8014">
                  <c:v>1440.26</c:v>
                </c:pt>
                <c:pt idx="8015">
                  <c:v>1440.28</c:v>
                </c:pt>
                <c:pt idx="8016">
                  <c:v>1440.3</c:v>
                </c:pt>
                <c:pt idx="8017">
                  <c:v>1440.32</c:v>
                </c:pt>
                <c:pt idx="8018">
                  <c:v>1440.34</c:v>
                </c:pt>
                <c:pt idx="8019">
                  <c:v>1440.36</c:v>
                </c:pt>
                <c:pt idx="8020">
                  <c:v>1440.3799999999999</c:v>
                </c:pt>
                <c:pt idx="8021">
                  <c:v>1440.4</c:v>
                </c:pt>
                <c:pt idx="8022">
                  <c:v>1440.42</c:v>
                </c:pt>
                <c:pt idx="8023">
                  <c:v>1440.44</c:v>
                </c:pt>
                <c:pt idx="8024">
                  <c:v>1440.46</c:v>
                </c:pt>
                <c:pt idx="8025">
                  <c:v>1440.48</c:v>
                </c:pt>
                <c:pt idx="8026">
                  <c:v>1440.5</c:v>
                </c:pt>
                <c:pt idx="8027">
                  <c:v>1440.52</c:v>
                </c:pt>
                <c:pt idx="8028">
                  <c:v>1440.54</c:v>
                </c:pt>
                <c:pt idx="8029">
                  <c:v>1440.56</c:v>
                </c:pt>
                <c:pt idx="8030">
                  <c:v>1440.58</c:v>
                </c:pt>
                <c:pt idx="8031">
                  <c:v>1440.6</c:v>
                </c:pt>
                <c:pt idx="8032">
                  <c:v>1440.62</c:v>
                </c:pt>
                <c:pt idx="8033">
                  <c:v>1440.6399999999999</c:v>
                </c:pt>
                <c:pt idx="8034">
                  <c:v>1440.6599999999999</c:v>
                </c:pt>
                <c:pt idx="8035">
                  <c:v>1440.6799999999998</c:v>
                </c:pt>
                <c:pt idx="8036">
                  <c:v>1440.7</c:v>
                </c:pt>
                <c:pt idx="8037">
                  <c:v>1440.72</c:v>
                </c:pt>
                <c:pt idx="8038">
                  <c:v>1440.74</c:v>
                </c:pt>
                <c:pt idx="8039">
                  <c:v>1440.76</c:v>
                </c:pt>
                <c:pt idx="8040">
                  <c:v>1440.78</c:v>
                </c:pt>
                <c:pt idx="8041">
                  <c:v>1440.8</c:v>
                </c:pt>
                <c:pt idx="8042">
                  <c:v>1440.82</c:v>
                </c:pt>
                <c:pt idx="8043">
                  <c:v>1440.84</c:v>
                </c:pt>
                <c:pt idx="8044">
                  <c:v>1440.86</c:v>
                </c:pt>
                <c:pt idx="8045">
                  <c:v>1440.8799999999999</c:v>
                </c:pt>
                <c:pt idx="8046">
                  <c:v>1440.9</c:v>
                </c:pt>
                <c:pt idx="8047">
                  <c:v>1440.92</c:v>
                </c:pt>
                <c:pt idx="8048">
                  <c:v>1440.94</c:v>
                </c:pt>
                <c:pt idx="8049">
                  <c:v>1440.96</c:v>
                </c:pt>
                <c:pt idx="8050">
                  <c:v>1440.98</c:v>
                </c:pt>
                <c:pt idx="8051">
                  <c:v>1441</c:v>
                </c:pt>
                <c:pt idx="8052">
                  <c:v>1441.02</c:v>
                </c:pt>
                <c:pt idx="8053">
                  <c:v>1441.04</c:v>
                </c:pt>
                <c:pt idx="8054">
                  <c:v>1441.06</c:v>
                </c:pt>
                <c:pt idx="8055">
                  <c:v>1441.08</c:v>
                </c:pt>
                <c:pt idx="8056">
                  <c:v>1441.1</c:v>
                </c:pt>
                <c:pt idx="8057">
                  <c:v>1441.12</c:v>
                </c:pt>
                <c:pt idx="8058">
                  <c:v>1441.1399999999999</c:v>
                </c:pt>
                <c:pt idx="8059">
                  <c:v>1441.1599999999999</c:v>
                </c:pt>
                <c:pt idx="8060">
                  <c:v>1441.1799999999998</c:v>
                </c:pt>
                <c:pt idx="8061">
                  <c:v>1441.2</c:v>
                </c:pt>
                <c:pt idx="8062">
                  <c:v>1441.22</c:v>
                </c:pt>
                <c:pt idx="8063">
                  <c:v>1441.24</c:v>
                </c:pt>
                <c:pt idx="8064">
                  <c:v>1441.26</c:v>
                </c:pt>
                <c:pt idx="8065">
                  <c:v>1441.28</c:v>
                </c:pt>
                <c:pt idx="8066">
                  <c:v>1441.3</c:v>
                </c:pt>
                <c:pt idx="8067">
                  <c:v>1441.32</c:v>
                </c:pt>
                <c:pt idx="8068">
                  <c:v>1441.34</c:v>
                </c:pt>
                <c:pt idx="8069">
                  <c:v>1441.36</c:v>
                </c:pt>
                <c:pt idx="8070">
                  <c:v>1441.3799999999999</c:v>
                </c:pt>
                <c:pt idx="8071">
                  <c:v>1441.4</c:v>
                </c:pt>
                <c:pt idx="8072">
                  <c:v>1441.42</c:v>
                </c:pt>
                <c:pt idx="8073">
                  <c:v>1441.44</c:v>
                </c:pt>
                <c:pt idx="8074">
                  <c:v>1441.46</c:v>
                </c:pt>
                <c:pt idx="8075">
                  <c:v>1441.48</c:v>
                </c:pt>
                <c:pt idx="8076">
                  <c:v>1441.5</c:v>
                </c:pt>
                <c:pt idx="8077">
                  <c:v>1441.52</c:v>
                </c:pt>
                <c:pt idx="8078">
                  <c:v>1441.54</c:v>
                </c:pt>
                <c:pt idx="8079">
                  <c:v>1441.56</c:v>
                </c:pt>
                <c:pt idx="8080">
                  <c:v>1441.58</c:v>
                </c:pt>
                <c:pt idx="8081">
                  <c:v>1441.6</c:v>
                </c:pt>
                <c:pt idx="8082">
                  <c:v>1441.62</c:v>
                </c:pt>
                <c:pt idx="8083">
                  <c:v>1441.6399999999999</c:v>
                </c:pt>
                <c:pt idx="8084">
                  <c:v>1441.6599999999999</c:v>
                </c:pt>
                <c:pt idx="8085">
                  <c:v>1441.6799999999998</c:v>
                </c:pt>
                <c:pt idx="8086">
                  <c:v>1441.7</c:v>
                </c:pt>
                <c:pt idx="8087">
                  <c:v>1441.72</c:v>
                </c:pt>
                <c:pt idx="8088">
                  <c:v>1441.74</c:v>
                </c:pt>
                <c:pt idx="8089">
                  <c:v>1441.76</c:v>
                </c:pt>
                <c:pt idx="8090">
                  <c:v>1441.78</c:v>
                </c:pt>
                <c:pt idx="8091">
                  <c:v>1441.8</c:v>
                </c:pt>
                <c:pt idx="8092">
                  <c:v>1441.82</c:v>
                </c:pt>
                <c:pt idx="8093">
                  <c:v>1441.84</c:v>
                </c:pt>
                <c:pt idx="8094">
                  <c:v>1441.86</c:v>
                </c:pt>
                <c:pt idx="8095">
                  <c:v>1441.8799999999999</c:v>
                </c:pt>
                <c:pt idx="8096">
                  <c:v>1441.9</c:v>
                </c:pt>
                <c:pt idx="8097">
                  <c:v>1441.92</c:v>
                </c:pt>
                <c:pt idx="8098">
                  <c:v>1441.94</c:v>
                </c:pt>
                <c:pt idx="8099">
                  <c:v>1441.96</c:v>
                </c:pt>
                <c:pt idx="8100">
                  <c:v>1441.98</c:v>
                </c:pt>
                <c:pt idx="8101">
                  <c:v>1442</c:v>
                </c:pt>
                <c:pt idx="8102">
                  <c:v>1442.02</c:v>
                </c:pt>
                <c:pt idx="8103">
                  <c:v>1442.04</c:v>
                </c:pt>
                <c:pt idx="8104">
                  <c:v>1442.06</c:v>
                </c:pt>
                <c:pt idx="8105">
                  <c:v>1442.08</c:v>
                </c:pt>
                <c:pt idx="8106">
                  <c:v>1442.1</c:v>
                </c:pt>
                <c:pt idx="8107">
                  <c:v>1442.12</c:v>
                </c:pt>
                <c:pt idx="8108">
                  <c:v>1442.1399999999999</c:v>
                </c:pt>
                <c:pt idx="8109">
                  <c:v>1442.1599999999999</c:v>
                </c:pt>
                <c:pt idx="8110">
                  <c:v>1442.1799999999998</c:v>
                </c:pt>
                <c:pt idx="8111">
                  <c:v>1442.2</c:v>
                </c:pt>
                <c:pt idx="8112">
                  <c:v>1442.22</c:v>
                </c:pt>
                <c:pt idx="8113">
                  <c:v>1442.24</c:v>
                </c:pt>
                <c:pt idx="8114">
                  <c:v>1442.26</c:v>
                </c:pt>
                <c:pt idx="8115">
                  <c:v>1442.28</c:v>
                </c:pt>
                <c:pt idx="8116">
                  <c:v>1442.3</c:v>
                </c:pt>
                <c:pt idx="8117">
                  <c:v>1442.32</c:v>
                </c:pt>
                <c:pt idx="8118">
                  <c:v>1442.34</c:v>
                </c:pt>
                <c:pt idx="8119">
                  <c:v>1442.36</c:v>
                </c:pt>
                <c:pt idx="8120">
                  <c:v>1442.3799999999999</c:v>
                </c:pt>
                <c:pt idx="8121">
                  <c:v>1442.4</c:v>
                </c:pt>
                <c:pt idx="8122">
                  <c:v>1442.42</c:v>
                </c:pt>
                <c:pt idx="8123">
                  <c:v>1442.44</c:v>
                </c:pt>
                <c:pt idx="8124">
                  <c:v>1442.46</c:v>
                </c:pt>
                <c:pt idx="8125">
                  <c:v>1442.48</c:v>
                </c:pt>
                <c:pt idx="8126">
                  <c:v>1442.5</c:v>
                </c:pt>
                <c:pt idx="8127">
                  <c:v>1442.52</c:v>
                </c:pt>
                <c:pt idx="8128">
                  <c:v>1442.54</c:v>
                </c:pt>
                <c:pt idx="8129">
                  <c:v>1442.56</c:v>
                </c:pt>
                <c:pt idx="8130">
                  <c:v>1442.58</c:v>
                </c:pt>
                <c:pt idx="8131">
                  <c:v>1442.6</c:v>
                </c:pt>
                <c:pt idx="8132">
                  <c:v>1442.62</c:v>
                </c:pt>
                <c:pt idx="8133">
                  <c:v>1442.6399999999999</c:v>
                </c:pt>
                <c:pt idx="8134">
                  <c:v>1442.6599999999999</c:v>
                </c:pt>
                <c:pt idx="8135">
                  <c:v>1442.6799999999998</c:v>
                </c:pt>
                <c:pt idx="8136">
                  <c:v>1442.7</c:v>
                </c:pt>
                <c:pt idx="8137">
                  <c:v>1442.72</c:v>
                </c:pt>
                <c:pt idx="8138">
                  <c:v>1442.74</c:v>
                </c:pt>
                <c:pt idx="8139">
                  <c:v>1442.76</c:v>
                </c:pt>
                <c:pt idx="8140">
                  <c:v>1442.78</c:v>
                </c:pt>
                <c:pt idx="8141">
                  <c:v>1442.8</c:v>
                </c:pt>
                <c:pt idx="8142">
                  <c:v>1442.82</c:v>
                </c:pt>
                <c:pt idx="8143">
                  <c:v>1442.84</c:v>
                </c:pt>
                <c:pt idx="8144">
                  <c:v>1442.86</c:v>
                </c:pt>
                <c:pt idx="8145">
                  <c:v>1442.8799999999999</c:v>
                </c:pt>
                <c:pt idx="8146">
                  <c:v>1442.9</c:v>
                </c:pt>
                <c:pt idx="8147">
                  <c:v>1442.92</c:v>
                </c:pt>
                <c:pt idx="8148">
                  <c:v>1442.94</c:v>
                </c:pt>
                <c:pt idx="8149">
                  <c:v>1442.96</c:v>
                </c:pt>
                <c:pt idx="8150">
                  <c:v>1442.98</c:v>
                </c:pt>
                <c:pt idx="8151">
                  <c:v>1443</c:v>
                </c:pt>
                <c:pt idx="8152">
                  <c:v>1443.02</c:v>
                </c:pt>
                <c:pt idx="8153">
                  <c:v>1443.04</c:v>
                </c:pt>
                <c:pt idx="8154">
                  <c:v>1443.06</c:v>
                </c:pt>
                <c:pt idx="8155">
                  <c:v>1443.08</c:v>
                </c:pt>
                <c:pt idx="8156">
                  <c:v>1443.1</c:v>
                </c:pt>
                <c:pt idx="8157">
                  <c:v>1443.12</c:v>
                </c:pt>
                <c:pt idx="8158">
                  <c:v>1443.1399999999999</c:v>
                </c:pt>
                <c:pt idx="8159">
                  <c:v>1443.1599999999999</c:v>
                </c:pt>
                <c:pt idx="8160">
                  <c:v>1443.1799999999998</c:v>
                </c:pt>
                <c:pt idx="8161">
                  <c:v>1443.2</c:v>
                </c:pt>
                <c:pt idx="8162">
                  <c:v>1443.22</c:v>
                </c:pt>
                <c:pt idx="8163">
                  <c:v>1443.24</c:v>
                </c:pt>
                <c:pt idx="8164">
                  <c:v>1443.26</c:v>
                </c:pt>
                <c:pt idx="8165">
                  <c:v>1443.28</c:v>
                </c:pt>
                <c:pt idx="8166">
                  <c:v>1443.3</c:v>
                </c:pt>
                <c:pt idx="8167">
                  <c:v>1443.32</c:v>
                </c:pt>
                <c:pt idx="8168">
                  <c:v>1443.34</c:v>
                </c:pt>
                <c:pt idx="8169">
                  <c:v>1443.36</c:v>
                </c:pt>
                <c:pt idx="8170">
                  <c:v>1443.3799999999999</c:v>
                </c:pt>
                <c:pt idx="8171">
                  <c:v>1443.4</c:v>
                </c:pt>
                <c:pt idx="8172">
                  <c:v>1443.42</c:v>
                </c:pt>
                <c:pt idx="8173">
                  <c:v>1443.44</c:v>
                </c:pt>
                <c:pt idx="8174">
                  <c:v>1443.46</c:v>
                </c:pt>
                <c:pt idx="8175">
                  <c:v>1443.48</c:v>
                </c:pt>
                <c:pt idx="8176">
                  <c:v>1443.5</c:v>
                </c:pt>
                <c:pt idx="8177">
                  <c:v>1443.52</c:v>
                </c:pt>
                <c:pt idx="8178">
                  <c:v>1443.54</c:v>
                </c:pt>
                <c:pt idx="8179">
                  <c:v>1443.56</c:v>
                </c:pt>
                <c:pt idx="8180">
                  <c:v>1443.58</c:v>
                </c:pt>
                <c:pt idx="8181">
                  <c:v>1443.6</c:v>
                </c:pt>
                <c:pt idx="8182">
                  <c:v>1443.62</c:v>
                </c:pt>
                <c:pt idx="8183">
                  <c:v>1443.6399999999999</c:v>
                </c:pt>
                <c:pt idx="8184">
                  <c:v>1443.6599999999999</c:v>
                </c:pt>
                <c:pt idx="8185">
                  <c:v>1443.6799999999998</c:v>
                </c:pt>
                <c:pt idx="8186">
                  <c:v>1443.7</c:v>
                </c:pt>
                <c:pt idx="8187">
                  <c:v>1443.72</c:v>
                </c:pt>
                <c:pt idx="8188">
                  <c:v>1443.74</c:v>
                </c:pt>
                <c:pt idx="8189">
                  <c:v>1443.76</c:v>
                </c:pt>
                <c:pt idx="8190">
                  <c:v>1443.78</c:v>
                </c:pt>
                <c:pt idx="8191">
                  <c:v>1443.8</c:v>
                </c:pt>
                <c:pt idx="8192">
                  <c:v>1443.82</c:v>
                </c:pt>
                <c:pt idx="8193">
                  <c:v>1443.84</c:v>
                </c:pt>
                <c:pt idx="8194">
                  <c:v>1443.86</c:v>
                </c:pt>
                <c:pt idx="8195">
                  <c:v>1443.8799999999999</c:v>
                </c:pt>
                <c:pt idx="8196">
                  <c:v>1443.9</c:v>
                </c:pt>
                <c:pt idx="8197">
                  <c:v>1443.92</c:v>
                </c:pt>
                <c:pt idx="8198">
                  <c:v>1443.94</c:v>
                </c:pt>
                <c:pt idx="8199">
                  <c:v>1443.96</c:v>
                </c:pt>
                <c:pt idx="8200">
                  <c:v>1443.98</c:v>
                </c:pt>
                <c:pt idx="8201">
                  <c:v>1444</c:v>
                </c:pt>
                <c:pt idx="8202">
                  <c:v>1444.02</c:v>
                </c:pt>
                <c:pt idx="8203">
                  <c:v>1444.04</c:v>
                </c:pt>
                <c:pt idx="8204">
                  <c:v>1444.06</c:v>
                </c:pt>
                <c:pt idx="8205">
                  <c:v>1444.08</c:v>
                </c:pt>
                <c:pt idx="8206">
                  <c:v>1444.1</c:v>
                </c:pt>
                <c:pt idx="8207">
                  <c:v>1444.12</c:v>
                </c:pt>
                <c:pt idx="8208">
                  <c:v>1444.1399999999999</c:v>
                </c:pt>
                <c:pt idx="8209">
                  <c:v>1444.1599999999999</c:v>
                </c:pt>
                <c:pt idx="8210">
                  <c:v>1444.1799999999998</c:v>
                </c:pt>
                <c:pt idx="8211">
                  <c:v>1444.2</c:v>
                </c:pt>
                <c:pt idx="8212">
                  <c:v>1444.22</c:v>
                </c:pt>
                <c:pt idx="8213">
                  <c:v>1444.24</c:v>
                </c:pt>
                <c:pt idx="8214">
                  <c:v>1444.26</c:v>
                </c:pt>
                <c:pt idx="8215">
                  <c:v>1444.28</c:v>
                </c:pt>
                <c:pt idx="8216">
                  <c:v>1444.3</c:v>
                </c:pt>
                <c:pt idx="8217">
                  <c:v>1444.32</c:v>
                </c:pt>
                <c:pt idx="8218">
                  <c:v>1444.34</c:v>
                </c:pt>
                <c:pt idx="8219">
                  <c:v>1444.36</c:v>
                </c:pt>
                <c:pt idx="8220">
                  <c:v>1444.3799999999999</c:v>
                </c:pt>
                <c:pt idx="8221">
                  <c:v>1444.4</c:v>
                </c:pt>
                <c:pt idx="8222">
                  <c:v>1444.42</c:v>
                </c:pt>
                <c:pt idx="8223">
                  <c:v>1444.44</c:v>
                </c:pt>
                <c:pt idx="8224">
                  <c:v>1444.46</c:v>
                </c:pt>
                <c:pt idx="8225">
                  <c:v>1444.48</c:v>
                </c:pt>
                <c:pt idx="8226">
                  <c:v>1444.5</c:v>
                </c:pt>
                <c:pt idx="8227">
                  <c:v>1444.52</c:v>
                </c:pt>
                <c:pt idx="8228">
                  <c:v>1444.54</c:v>
                </c:pt>
                <c:pt idx="8229">
                  <c:v>1444.56</c:v>
                </c:pt>
                <c:pt idx="8230">
                  <c:v>1444.58</c:v>
                </c:pt>
                <c:pt idx="8231">
                  <c:v>1444.6</c:v>
                </c:pt>
                <c:pt idx="8232">
                  <c:v>1444.62</c:v>
                </c:pt>
                <c:pt idx="8233">
                  <c:v>1444.6399999999999</c:v>
                </c:pt>
                <c:pt idx="8234">
                  <c:v>1444.6599999999999</c:v>
                </c:pt>
                <c:pt idx="8235">
                  <c:v>1444.6799999999998</c:v>
                </c:pt>
                <c:pt idx="8236">
                  <c:v>1444.7</c:v>
                </c:pt>
                <c:pt idx="8237">
                  <c:v>1444.72</c:v>
                </c:pt>
                <c:pt idx="8238">
                  <c:v>1444.74</c:v>
                </c:pt>
                <c:pt idx="8239">
                  <c:v>1444.76</c:v>
                </c:pt>
                <c:pt idx="8240">
                  <c:v>1444.78</c:v>
                </c:pt>
                <c:pt idx="8241">
                  <c:v>1444.8</c:v>
                </c:pt>
                <c:pt idx="8242">
                  <c:v>1444.82</c:v>
                </c:pt>
                <c:pt idx="8243">
                  <c:v>1444.84</c:v>
                </c:pt>
                <c:pt idx="8244">
                  <c:v>1444.86</c:v>
                </c:pt>
                <c:pt idx="8245">
                  <c:v>1444.8799999999999</c:v>
                </c:pt>
                <c:pt idx="8246">
                  <c:v>1444.9</c:v>
                </c:pt>
                <c:pt idx="8247">
                  <c:v>1444.92</c:v>
                </c:pt>
                <c:pt idx="8248">
                  <c:v>1444.94</c:v>
                </c:pt>
                <c:pt idx="8249">
                  <c:v>1444.96</c:v>
                </c:pt>
                <c:pt idx="8250">
                  <c:v>1444.98</c:v>
                </c:pt>
                <c:pt idx="8251">
                  <c:v>1445</c:v>
                </c:pt>
                <c:pt idx="8252">
                  <c:v>1445.02</c:v>
                </c:pt>
                <c:pt idx="8253">
                  <c:v>1445.04</c:v>
                </c:pt>
                <c:pt idx="8254">
                  <c:v>1445.06</c:v>
                </c:pt>
                <c:pt idx="8255">
                  <c:v>1445.08</c:v>
                </c:pt>
                <c:pt idx="8256">
                  <c:v>1445.1</c:v>
                </c:pt>
                <c:pt idx="8257">
                  <c:v>1445.12</c:v>
                </c:pt>
                <c:pt idx="8258">
                  <c:v>1445.1399999999999</c:v>
                </c:pt>
                <c:pt idx="8259">
                  <c:v>1445.1599999999999</c:v>
                </c:pt>
                <c:pt idx="8260">
                  <c:v>1445.1799999999998</c:v>
                </c:pt>
                <c:pt idx="8261">
                  <c:v>1445.2</c:v>
                </c:pt>
                <c:pt idx="8262">
                  <c:v>1445.22</c:v>
                </c:pt>
                <c:pt idx="8263">
                  <c:v>1445.24</c:v>
                </c:pt>
                <c:pt idx="8264">
                  <c:v>1445.26</c:v>
                </c:pt>
                <c:pt idx="8265">
                  <c:v>1445.28</c:v>
                </c:pt>
                <c:pt idx="8266">
                  <c:v>1445.3</c:v>
                </c:pt>
                <c:pt idx="8267">
                  <c:v>1445.32</c:v>
                </c:pt>
                <c:pt idx="8268">
                  <c:v>1445.34</c:v>
                </c:pt>
                <c:pt idx="8269">
                  <c:v>1445.36</c:v>
                </c:pt>
                <c:pt idx="8270">
                  <c:v>1445.3799999999999</c:v>
                </c:pt>
                <c:pt idx="8271">
                  <c:v>1445.4</c:v>
                </c:pt>
                <c:pt idx="8272">
                  <c:v>1445.42</c:v>
                </c:pt>
                <c:pt idx="8273">
                  <c:v>1445.44</c:v>
                </c:pt>
                <c:pt idx="8274">
                  <c:v>1445.46</c:v>
                </c:pt>
                <c:pt idx="8275">
                  <c:v>1445.48</c:v>
                </c:pt>
                <c:pt idx="8276">
                  <c:v>1445.5</c:v>
                </c:pt>
                <c:pt idx="8277">
                  <c:v>1445.52</c:v>
                </c:pt>
                <c:pt idx="8278">
                  <c:v>1445.54</c:v>
                </c:pt>
                <c:pt idx="8279">
                  <c:v>1445.56</c:v>
                </c:pt>
                <c:pt idx="8280">
                  <c:v>1445.58</c:v>
                </c:pt>
                <c:pt idx="8281">
                  <c:v>1445.6</c:v>
                </c:pt>
                <c:pt idx="8282">
                  <c:v>1445.62</c:v>
                </c:pt>
                <c:pt idx="8283">
                  <c:v>1445.6399999999999</c:v>
                </c:pt>
                <c:pt idx="8284">
                  <c:v>1445.6599999999999</c:v>
                </c:pt>
                <c:pt idx="8285">
                  <c:v>1445.6799999999998</c:v>
                </c:pt>
                <c:pt idx="8286">
                  <c:v>1445.7</c:v>
                </c:pt>
                <c:pt idx="8287">
                  <c:v>1445.72</c:v>
                </c:pt>
                <c:pt idx="8288">
                  <c:v>1445.74</c:v>
                </c:pt>
                <c:pt idx="8289">
                  <c:v>1445.76</c:v>
                </c:pt>
                <c:pt idx="8290">
                  <c:v>1445.78</c:v>
                </c:pt>
                <c:pt idx="8291">
                  <c:v>1445.8</c:v>
                </c:pt>
                <c:pt idx="8292">
                  <c:v>1445.82</c:v>
                </c:pt>
                <c:pt idx="8293">
                  <c:v>1445.84</c:v>
                </c:pt>
                <c:pt idx="8294">
                  <c:v>1445.86</c:v>
                </c:pt>
                <c:pt idx="8295">
                  <c:v>1445.8799999999999</c:v>
                </c:pt>
                <c:pt idx="8296">
                  <c:v>1445.9</c:v>
                </c:pt>
                <c:pt idx="8297">
                  <c:v>1445.92</c:v>
                </c:pt>
                <c:pt idx="8298">
                  <c:v>1445.94</c:v>
                </c:pt>
                <c:pt idx="8299">
                  <c:v>1445.96</c:v>
                </c:pt>
                <c:pt idx="8300">
                  <c:v>1445.98</c:v>
                </c:pt>
                <c:pt idx="8301">
                  <c:v>1446</c:v>
                </c:pt>
                <c:pt idx="8302">
                  <c:v>1446.02</c:v>
                </c:pt>
                <c:pt idx="8303">
                  <c:v>1446.04</c:v>
                </c:pt>
                <c:pt idx="8304">
                  <c:v>1446.06</c:v>
                </c:pt>
                <c:pt idx="8305">
                  <c:v>1446.08</c:v>
                </c:pt>
                <c:pt idx="8306">
                  <c:v>1446.1</c:v>
                </c:pt>
                <c:pt idx="8307">
                  <c:v>1446.12</c:v>
                </c:pt>
                <c:pt idx="8308">
                  <c:v>1446.1399999999999</c:v>
                </c:pt>
                <c:pt idx="8309">
                  <c:v>1446.1599999999999</c:v>
                </c:pt>
                <c:pt idx="8310">
                  <c:v>1446.1799999999998</c:v>
                </c:pt>
                <c:pt idx="8311">
                  <c:v>1446.2</c:v>
                </c:pt>
                <c:pt idx="8312">
                  <c:v>1446.22</c:v>
                </c:pt>
                <c:pt idx="8313">
                  <c:v>1446.24</c:v>
                </c:pt>
                <c:pt idx="8314">
                  <c:v>1446.26</c:v>
                </c:pt>
                <c:pt idx="8315">
                  <c:v>1446.28</c:v>
                </c:pt>
                <c:pt idx="8316">
                  <c:v>1446.3</c:v>
                </c:pt>
                <c:pt idx="8317">
                  <c:v>1446.32</c:v>
                </c:pt>
                <c:pt idx="8318">
                  <c:v>1446.34</c:v>
                </c:pt>
                <c:pt idx="8319">
                  <c:v>1446.36</c:v>
                </c:pt>
                <c:pt idx="8320">
                  <c:v>1446.3799999999999</c:v>
                </c:pt>
                <c:pt idx="8321">
                  <c:v>1446.4</c:v>
                </c:pt>
                <c:pt idx="8322">
                  <c:v>1446.42</c:v>
                </c:pt>
                <c:pt idx="8323">
                  <c:v>1446.44</c:v>
                </c:pt>
                <c:pt idx="8324">
                  <c:v>1446.46</c:v>
                </c:pt>
                <c:pt idx="8325">
                  <c:v>1446.48</c:v>
                </c:pt>
                <c:pt idx="8326">
                  <c:v>1446.5</c:v>
                </c:pt>
                <c:pt idx="8327">
                  <c:v>1446.52</c:v>
                </c:pt>
                <c:pt idx="8328">
                  <c:v>1446.54</c:v>
                </c:pt>
                <c:pt idx="8329">
                  <c:v>1446.56</c:v>
                </c:pt>
                <c:pt idx="8330">
                  <c:v>1446.58</c:v>
                </c:pt>
                <c:pt idx="8331">
                  <c:v>1446.6</c:v>
                </c:pt>
                <c:pt idx="8332">
                  <c:v>1446.62</c:v>
                </c:pt>
                <c:pt idx="8333">
                  <c:v>1446.6399999999999</c:v>
                </c:pt>
                <c:pt idx="8334">
                  <c:v>1446.6599999999999</c:v>
                </c:pt>
                <c:pt idx="8335">
                  <c:v>1446.6799999999998</c:v>
                </c:pt>
                <c:pt idx="8336">
                  <c:v>1446.7</c:v>
                </c:pt>
                <c:pt idx="8337">
                  <c:v>1446.72</c:v>
                </c:pt>
                <c:pt idx="8338">
                  <c:v>1446.74</c:v>
                </c:pt>
                <c:pt idx="8339">
                  <c:v>1446.76</c:v>
                </c:pt>
                <c:pt idx="8340">
                  <c:v>1446.78</c:v>
                </c:pt>
                <c:pt idx="8341">
                  <c:v>1446.8</c:v>
                </c:pt>
                <c:pt idx="8342">
                  <c:v>1446.82</c:v>
                </c:pt>
                <c:pt idx="8343">
                  <c:v>1446.84</c:v>
                </c:pt>
                <c:pt idx="8344">
                  <c:v>1446.86</c:v>
                </c:pt>
                <c:pt idx="8345">
                  <c:v>1446.8799999999999</c:v>
                </c:pt>
                <c:pt idx="8346">
                  <c:v>1446.9</c:v>
                </c:pt>
                <c:pt idx="8347">
                  <c:v>1446.92</c:v>
                </c:pt>
                <c:pt idx="8348">
                  <c:v>1446.94</c:v>
                </c:pt>
                <c:pt idx="8349">
                  <c:v>1446.96</c:v>
                </c:pt>
                <c:pt idx="8350">
                  <c:v>1446.98</c:v>
                </c:pt>
                <c:pt idx="8351">
                  <c:v>1447</c:v>
                </c:pt>
                <c:pt idx="8352">
                  <c:v>1447.02</c:v>
                </c:pt>
                <c:pt idx="8353">
                  <c:v>1447.04</c:v>
                </c:pt>
                <c:pt idx="8354">
                  <c:v>1447.06</c:v>
                </c:pt>
                <c:pt idx="8355">
                  <c:v>1447.08</c:v>
                </c:pt>
                <c:pt idx="8356">
                  <c:v>1447.1</c:v>
                </c:pt>
                <c:pt idx="8357">
                  <c:v>1447.12</c:v>
                </c:pt>
                <c:pt idx="8358">
                  <c:v>1447.1399999999999</c:v>
                </c:pt>
                <c:pt idx="8359">
                  <c:v>1447.1599999999999</c:v>
                </c:pt>
                <c:pt idx="8360">
                  <c:v>1447.1799999999998</c:v>
                </c:pt>
                <c:pt idx="8361">
                  <c:v>1447.2</c:v>
                </c:pt>
                <c:pt idx="8362">
                  <c:v>1447.22</c:v>
                </c:pt>
                <c:pt idx="8363">
                  <c:v>1447.24</c:v>
                </c:pt>
                <c:pt idx="8364">
                  <c:v>1447.26</c:v>
                </c:pt>
                <c:pt idx="8365">
                  <c:v>1447.28</c:v>
                </c:pt>
                <c:pt idx="8366">
                  <c:v>1447.3</c:v>
                </c:pt>
                <c:pt idx="8367">
                  <c:v>1447.32</c:v>
                </c:pt>
                <c:pt idx="8368">
                  <c:v>1447.34</c:v>
                </c:pt>
                <c:pt idx="8369">
                  <c:v>1447.36</c:v>
                </c:pt>
                <c:pt idx="8370">
                  <c:v>1447.3799999999999</c:v>
                </c:pt>
                <c:pt idx="8371">
                  <c:v>1447.4</c:v>
                </c:pt>
                <c:pt idx="8372">
                  <c:v>1447.42</c:v>
                </c:pt>
                <c:pt idx="8373">
                  <c:v>1447.44</c:v>
                </c:pt>
                <c:pt idx="8374">
                  <c:v>1447.46</c:v>
                </c:pt>
                <c:pt idx="8375">
                  <c:v>1447.48</c:v>
                </c:pt>
                <c:pt idx="8376">
                  <c:v>1447.5</c:v>
                </c:pt>
                <c:pt idx="8377">
                  <c:v>1447.52</c:v>
                </c:pt>
                <c:pt idx="8378">
                  <c:v>1447.54</c:v>
                </c:pt>
                <c:pt idx="8379">
                  <c:v>1447.56</c:v>
                </c:pt>
                <c:pt idx="8380">
                  <c:v>1447.58</c:v>
                </c:pt>
                <c:pt idx="8381">
                  <c:v>1447.6</c:v>
                </c:pt>
                <c:pt idx="8382">
                  <c:v>1447.62</c:v>
                </c:pt>
                <c:pt idx="8383">
                  <c:v>1447.6399999999999</c:v>
                </c:pt>
                <c:pt idx="8384">
                  <c:v>1447.6599999999999</c:v>
                </c:pt>
                <c:pt idx="8385">
                  <c:v>1447.6799999999998</c:v>
                </c:pt>
                <c:pt idx="8386">
                  <c:v>1447.7</c:v>
                </c:pt>
                <c:pt idx="8387">
                  <c:v>1447.72</c:v>
                </c:pt>
                <c:pt idx="8388">
                  <c:v>1447.74</c:v>
                </c:pt>
                <c:pt idx="8389">
                  <c:v>1447.76</c:v>
                </c:pt>
                <c:pt idx="8390">
                  <c:v>1447.78</c:v>
                </c:pt>
                <c:pt idx="8391">
                  <c:v>1447.8</c:v>
                </c:pt>
                <c:pt idx="8392">
                  <c:v>1447.82</c:v>
                </c:pt>
                <c:pt idx="8393">
                  <c:v>1447.84</c:v>
                </c:pt>
                <c:pt idx="8394">
                  <c:v>1447.86</c:v>
                </c:pt>
                <c:pt idx="8395">
                  <c:v>1447.8799999999999</c:v>
                </c:pt>
                <c:pt idx="8396">
                  <c:v>1447.9</c:v>
                </c:pt>
                <c:pt idx="8397">
                  <c:v>1447.92</c:v>
                </c:pt>
                <c:pt idx="8398">
                  <c:v>1447.94</c:v>
                </c:pt>
                <c:pt idx="8399">
                  <c:v>1447.96</c:v>
                </c:pt>
                <c:pt idx="8400">
                  <c:v>1447.98</c:v>
                </c:pt>
                <c:pt idx="8401">
                  <c:v>1448</c:v>
                </c:pt>
                <c:pt idx="8402">
                  <c:v>1448.02</c:v>
                </c:pt>
                <c:pt idx="8403">
                  <c:v>1448.04</c:v>
                </c:pt>
                <c:pt idx="8404">
                  <c:v>1448.06</c:v>
                </c:pt>
                <c:pt idx="8405">
                  <c:v>1448.08</c:v>
                </c:pt>
                <c:pt idx="8406">
                  <c:v>1448.1</c:v>
                </c:pt>
                <c:pt idx="8407">
                  <c:v>1448.12</c:v>
                </c:pt>
                <c:pt idx="8408">
                  <c:v>1448.1399999999999</c:v>
                </c:pt>
                <c:pt idx="8409">
                  <c:v>1448.1599999999999</c:v>
                </c:pt>
                <c:pt idx="8410">
                  <c:v>1448.1799999999998</c:v>
                </c:pt>
                <c:pt idx="8411">
                  <c:v>1448.2</c:v>
                </c:pt>
                <c:pt idx="8412">
                  <c:v>1448.22</c:v>
                </c:pt>
                <c:pt idx="8413">
                  <c:v>1448.24</c:v>
                </c:pt>
                <c:pt idx="8414">
                  <c:v>1448.26</c:v>
                </c:pt>
                <c:pt idx="8415">
                  <c:v>1448.28</c:v>
                </c:pt>
                <c:pt idx="8416">
                  <c:v>1448.3</c:v>
                </c:pt>
                <c:pt idx="8417">
                  <c:v>1448.32</c:v>
                </c:pt>
                <c:pt idx="8418">
                  <c:v>1448.34</c:v>
                </c:pt>
                <c:pt idx="8419">
                  <c:v>1448.36</c:v>
                </c:pt>
                <c:pt idx="8420">
                  <c:v>1448.3799999999999</c:v>
                </c:pt>
                <c:pt idx="8421">
                  <c:v>1448.4</c:v>
                </c:pt>
                <c:pt idx="8422">
                  <c:v>1448.42</c:v>
                </c:pt>
                <c:pt idx="8423">
                  <c:v>1448.44</c:v>
                </c:pt>
                <c:pt idx="8424">
                  <c:v>1448.46</c:v>
                </c:pt>
                <c:pt idx="8425">
                  <c:v>1448.48</c:v>
                </c:pt>
                <c:pt idx="8426">
                  <c:v>1448.5</c:v>
                </c:pt>
                <c:pt idx="8427">
                  <c:v>1448.52</c:v>
                </c:pt>
                <c:pt idx="8428">
                  <c:v>1448.54</c:v>
                </c:pt>
                <c:pt idx="8429">
                  <c:v>1448.56</c:v>
                </c:pt>
                <c:pt idx="8430">
                  <c:v>1448.58</c:v>
                </c:pt>
                <c:pt idx="8431">
                  <c:v>1448.6</c:v>
                </c:pt>
                <c:pt idx="8432">
                  <c:v>1448.62</c:v>
                </c:pt>
                <c:pt idx="8433">
                  <c:v>1448.6399999999999</c:v>
                </c:pt>
                <c:pt idx="8434">
                  <c:v>1448.6599999999999</c:v>
                </c:pt>
                <c:pt idx="8435">
                  <c:v>1448.6799999999998</c:v>
                </c:pt>
                <c:pt idx="8436">
                  <c:v>1448.7</c:v>
                </c:pt>
                <c:pt idx="8437">
                  <c:v>1448.72</c:v>
                </c:pt>
                <c:pt idx="8438">
                  <c:v>1448.74</c:v>
                </c:pt>
                <c:pt idx="8439">
                  <c:v>1448.76</c:v>
                </c:pt>
                <c:pt idx="8440">
                  <c:v>1448.78</c:v>
                </c:pt>
                <c:pt idx="8441">
                  <c:v>1448.8</c:v>
                </c:pt>
                <c:pt idx="8442">
                  <c:v>1448.82</c:v>
                </c:pt>
                <c:pt idx="8443">
                  <c:v>1448.84</c:v>
                </c:pt>
                <c:pt idx="8444">
                  <c:v>1448.86</c:v>
                </c:pt>
                <c:pt idx="8445">
                  <c:v>1448.8799999999999</c:v>
                </c:pt>
                <c:pt idx="8446">
                  <c:v>1448.9</c:v>
                </c:pt>
                <c:pt idx="8447">
                  <c:v>1448.92</c:v>
                </c:pt>
                <c:pt idx="8448">
                  <c:v>1448.94</c:v>
                </c:pt>
                <c:pt idx="8449">
                  <c:v>1448.96</c:v>
                </c:pt>
                <c:pt idx="8450">
                  <c:v>1448.98</c:v>
                </c:pt>
                <c:pt idx="8451">
                  <c:v>1449</c:v>
                </c:pt>
                <c:pt idx="8452">
                  <c:v>1449.02</c:v>
                </c:pt>
                <c:pt idx="8453">
                  <c:v>1449.04</c:v>
                </c:pt>
                <c:pt idx="8454">
                  <c:v>1449.06</c:v>
                </c:pt>
                <c:pt idx="8455">
                  <c:v>1449.08</c:v>
                </c:pt>
                <c:pt idx="8456">
                  <c:v>1449.1</c:v>
                </c:pt>
                <c:pt idx="8457">
                  <c:v>1449.12</c:v>
                </c:pt>
                <c:pt idx="8458">
                  <c:v>1449.1399999999999</c:v>
                </c:pt>
                <c:pt idx="8459">
                  <c:v>1449.1599999999999</c:v>
                </c:pt>
                <c:pt idx="8460">
                  <c:v>1449.1799999999998</c:v>
                </c:pt>
                <c:pt idx="8461">
                  <c:v>1449.2</c:v>
                </c:pt>
                <c:pt idx="8462">
                  <c:v>1449.22</c:v>
                </c:pt>
                <c:pt idx="8463">
                  <c:v>1449.24</c:v>
                </c:pt>
                <c:pt idx="8464">
                  <c:v>1449.26</c:v>
                </c:pt>
                <c:pt idx="8465">
                  <c:v>1449.28</c:v>
                </c:pt>
                <c:pt idx="8466">
                  <c:v>1449.3</c:v>
                </c:pt>
                <c:pt idx="8467">
                  <c:v>1449.32</c:v>
                </c:pt>
                <c:pt idx="8468">
                  <c:v>1449.34</c:v>
                </c:pt>
                <c:pt idx="8469">
                  <c:v>1449.36</c:v>
                </c:pt>
                <c:pt idx="8470">
                  <c:v>1449.3799999999999</c:v>
                </c:pt>
                <c:pt idx="8471">
                  <c:v>1449.4</c:v>
                </c:pt>
                <c:pt idx="8472">
                  <c:v>1449.42</c:v>
                </c:pt>
                <c:pt idx="8473">
                  <c:v>1449.44</c:v>
                </c:pt>
                <c:pt idx="8474">
                  <c:v>1449.46</c:v>
                </c:pt>
                <c:pt idx="8475">
                  <c:v>1449.48</c:v>
                </c:pt>
                <c:pt idx="8476">
                  <c:v>1449.5</c:v>
                </c:pt>
                <c:pt idx="8477">
                  <c:v>1449.52</c:v>
                </c:pt>
                <c:pt idx="8478">
                  <c:v>1449.54</c:v>
                </c:pt>
                <c:pt idx="8479">
                  <c:v>1449.56</c:v>
                </c:pt>
                <c:pt idx="8480">
                  <c:v>1449.58</c:v>
                </c:pt>
                <c:pt idx="8481">
                  <c:v>1449.6</c:v>
                </c:pt>
                <c:pt idx="8482">
                  <c:v>1449.62</c:v>
                </c:pt>
                <c:pt idx="8483">
                  <c:v>1449.6399999999999</c:v>
                </c:pt>
                <c:pt idx="8484">
                  <c:v>1449.6599999999999</c:v>
                </c:pt>
                <c:pt idx="8485">
                  <c:v>1449.6799999999998</c:v>
                </c:pt>
                <c:pt idx="8486">
                  <c:v>1449.7</c:v>
                </c:pt>
                <c:pt idx="8487">
                  <c:v>1449.72</c:v>
                </c:pt>
                <c:pt idx="8488">
                  <c:v>1449.74</c:v>
                </c:pt>
                <c:pt idx="8489">
                  <c:v>1449.76</c:v>
                </c:pt>
                <c:pt idx="8490">
                  <c:v>1449.78</c:v>
                </c:pt>
                <c:pt idx="8491">
                  <c:v>1449.8</c:v>
                </c:pt>
                <c:pt idx="8492">
                  <c:v>1449.82</c:v>
                </c:pt>
                <c:pt idx="8493">
                  <c:v>1449.84</c:v>
                </c:pt>
                <c:pt idx="8494">
                  <c:v>1449.86</c:v>
                </c:pt>
                <c:pt idx="8495">
                  <c:v>1449.8799999999999</c:v>
                </c:pt>
                <c:pt idx="8496">
                  <c:v>1449.9</c:v>
                </c:pt>
                <c:pt idx="8497">
                  <c:v>1449.92</c:v>
                </c:pt>
                <c:pt idx="8498">
                  <c:v>1449.94</c:v>
                </c:pt>
                <c:pt idx="8499">
                  <c:v>1449.96</c:v>
                </c:pt>
                <c:pt idx="8500">
                  <c:v>1449.98</c:v>
                </c:pt>
                <c:pt idx="8501">
                  <c:v>1450</c:v>
                </c:pt>
                <c:pt idx="8502">
                  <c:v>1450.02</c:v>
                </c:pt>
                <c:pt idx="8503">
                  <c:v>1450.04</c:v>
                </c:pt>
                <c:pt idx="8504">
                  <c:v>1450.06</c:v>
                </c:pt>
                <c:pt idx="8505">
                  <c:v>1450.08</c:v>
                </c:pt>
                <c:pt idx="8506">
                  <c:v>1450.1</c:v>
                </c:pt>
                <c:pt idx="8507">
                  <c:v>1450.12</c:v>
                </c:pt>
                <c:pt idx="8508">
                  <c:v>1450.1399999999999</c:v>
                </c:pt>
                <c:pt idx="8509">
                  <c:v>1450.1599999999999</c:v>
                </c:pt>
                <c:pt idx="8510">
                  <c:v>1450.1799999999998</c:v>
                </c:pt>
                <c:pt idx="8511">
                  <c:v>1450.2</c:v>
                </c:pt>
                <c:pt idx="8512">
                  <c:v>1450.22</c:v>
                </c:pt>
                <c:pt idx="8513">
                  <c:v>1450.24</c:v>
                </c:pt>
                <c:pt idx="8514">
                  <c:v>1450.26</c:v>
                </c:pt>
                <c:pt idx="8515">
                  <c:v>1450.28</c:v>
                </c:pt>
                <c:pt idx="8516">
                  <c:v>1450.3</c:v>
                </c:pt>
                <c:pt idx="8517">
                  <c:v>1450.32</c:v>
                </c:pt>
                <c:pt idx="8518">
                  <c:v>1450.34</c:v>
                </c:pt>
                <c:pt idx="8519">
                  <c:v>1450.36</c:v>
                </c:pt>
                <c:pt idx="8520">
                  <c:v>1450.3799999999999</c:v>
                </c:pt>
                <c:pt idx="8521">
                  <c:v>1450.4</c:v>
                </c:pt>
                <c:pt idx="8522">
                  <c:v>1450.42</c:v>
                </c:pt>
                <c:pt idx="8523">
                  <c:v>1450.44</c:v>
                </c:pt>
                <c:pt idx="8524">
                  <c:v>1450.46</c:v>
                </c:pt>
                <c:pt idx="8525">
                  <c:v>1450.48</c:v>
                </c:pt>
                <c:pt idx="8526">
                  <c:v>1450.5</c:v>
                </c:pt>
                <c:pt idx="8527">
                  <c:v>1450.52</c:v>
                </c:pt>
                <c:pt idx="8528">
                  <c:v>1450.54</c:v>
                </c:pt>
                <c:pt idx="8529">
                  <c:v>1450.56</c:v>
                </c:pt>
                <c:pt idx="8530">
                  <c:v>1450.58</c:v>
                </c:pt>
                <c:pt idx="8531">
                  <c:v>1450.6</c:v>
                </c:pt>
                <c:pt idx="8532">
                  <c:v>1450.62</c:v>
                </c:pt>
                <c:pt idx="8533">
                  <c:v>1450.6399999999999</c:v>
                </c:pt>
                <c:pt idx="8534">
                  <c:v>1450.6599999999999</c:v>
                </c:pt>
                <c:pt idx="8535">
                  <c:v>1450.6799999999998</c:v>
                </c:pt>
                <c:pt idx="8536">
                  <c:v>1450.7</c:v>
                </c:pt>
                <c:pt idx="8537">
                  <c:v>1450.72</c:v>
                </c:pt>
                <c:pt idx="8538">
                  <c:v>1450.74</c:v>
                </c:pt>
                <c:pt idx="8539">
                  <c:v>1450.76</c:v>
                </c:pt>
                <c:pt idx="8540">
                  <c:v>1450.78</c:v>
                </c:pt>
                <c:pt idx="8541">
                  <c:v>1450.8</c:v>
                </c:pt>
                <c:pt idx="8542">
                  <c:v>1450.82</c:v>
                </c:pt>
                <c:pt idx="8543">
                  <c:v>1450.84</c:v>
                </c:pt>
                <c:pt idx="8544">
                  <c:v>1450.86</c:v>
                </c:pt>
                <c:pt idx="8545">
                  <c:v>1450.8799999999999</c:v>
                </c:pt>
                <c:pt idx="8546">
                  <c:v>1450.9</c:v>
                </c:pt>
                <c:pt idx="8547">
                  <c:v>1450.92</c:v>
                </c:pt>
                <c:pt idx="8548">
                  <c:v>1450.94</c:v>
                </c:pt>
                <c:pt idx="8549">
                  <c:v>1450.96</c:v>
                </c:pt>
                <c:pt idx="8550">
                  <c:v>1450.98</c:v>
                </c:pt>
                <c:pt idx="8551">
                  <c:v>1451</c:v>
                </c:pt>
                <c:pt idx="8552">
                  <c:v>1451.02</c:v>
                </c:pt>
                <c:pt idx="8553">
                  <c:v>1451.04</c:v>
                </c:pt>
                <c:pt idx="8554">
                  <c:v>1451.06</c:v>
                </c:pt>
                <c:pt idx="8555">
                  <c:v>1451.08</c:v>
                </c:pt>
                <c:pt idx="8556">
                  <c:v>1451.1</c:v>
                </c:pt>
                <c:pt idx="8557">
                  <c:v>1451.12</c:v>
                </c:pt>
                <c:pt idx="8558">
                  <c:v>1451.1399999999999</c:v>
                </c:pt>
                <c:pt idx="8559">
                  <c:v>1451.1599999999999</c:v>
                </c:pt>
                <c:pt idx="8560">
                  <c:v>1451.1799999999998</c:v>
                </c:pt>
                <c:pt idx="8561">
                  <c:v>1451.2</c:v>
                </c:pt>
                <c:pt idx="8562">
                  <c:v>1451.22</c:v>
                </c:pt>
                <c:pt idx="8563">
                  <c:v>1451.24</c:v>
                </c:pt>
                <c:pt idx="8564">
                  <c:v>1451.26</c:v>
                </c:pt>
                <c:pt idx="8565">
                  <c:v>1451.28</c:v>
                </c:pt>
                <c:pt idx="8566">
                  <c:v>1451.3</c:v>
                </c:pt>
                <c:pt idx="8567">
                  <c:v>1451.32</c:v>
                </c:pt>
                <c:pt idx="8568">
                  <c:v>1451.34</c:v>
                </c:pt>
                <c:pt idx="8569">
                  <c:v>1451.36</c:v>
                </c:pt>
                <c:pt idx="8570">
                  <c:v>1451.3799999999999</c:v>
                </c:pt>
                <c:pt idx="8571">
                  <c:v>1451.4</c:v>
                </c:pt>
                <c:pt idx="8572">
                  <c:v>1451.42</c:v>
                </c:pt>
                <c:pt idx="8573">
                  <c:v>1451.44</c:v>
                </c:pt>
                <c:pt idx="8574">
                  <c:v>1451.46</c:v>
                </c:pt>
                <c:pt idx="8575">
                  <c:v>1451.48</c:v>
                </c:pt>
                <c:pt idx="8576">
                  <c:v>1451.5</c:v>
                </c:pt>
                <c:pt idx="8577">
                  <c:v>1451.52</c:v>
                </c:pt>
                <c:pt idx="8578">
                  <c:v>1451.54</c:v>
                </c:pt>
                <c:pt idx="8579">
                  <c:v>1451.56</c:v>
                </c:pt>
                <c:pt idx="8580">
                  <c:v>1451.58</c:v>
                </c:pt>
                <c:pt idx="8581">
                  <c:v>1451.6</c:v>
                </c:pt>
                <c:pt idx="8582">
                  <c:v>1451.62</c:v>
                </c:pt>
                <c:pt idx="8583">
                  <c:v>1451.6399999999999</c:v>
                </c:pt>
                <c:pt idx="8584">
                  <c:v>1451.6599999999999</c:v>
                </c:pt>
                <c:pt idx="8585">
                  <c:v>1451.6799999999998</c:v>
                </c:pt>
                <c:pt idx="8586">
                  <c:v>1451.7</c:v>
                </c:pt>
                <c:pt idx="8587">
                  <c:v>1451.72</c:v>
                </c:pt>
                <c:pt idx="8588">
                  <c:v>1451.74</c:v>
                </c:pt>
                <c:pt idx="8589">
                  <c:v>1451.76</c:v>
                </c:pt>
                <c:pt idx="8590">
                  <c:v>1451.78</c:v>
                </c:pt>
                <c:pt idx="8591">
                  <c:v>1451.8</c:v>
                </c:pt>
                <c:pt idx="8592">
                  <c:v>1451.82</c:v>
                </c:pt>
                <c:pt idx="8593">
                  <c:v>1451.84</c:v>
                </c:pt>
                <c:pt idx="8594">
                  <c:v>1451.86</c:v>
                </c:pt>
                <c:pt idx="8595">
                  <c:v>1451.8799999999999</c:v>
                </c:pt>
                <c:pt idx="8596">
                  <c:v>1451.9</c:v>
                </c:pt>
                <c:pt idx="8597">
                  <c:v>1451.92</c:v>
                </c:pt>
                <c:pt idx="8598">
                  <c:v>1451.94</c:v>
                </c:pt>
                <c:pt idx="8599">
                  <c:v>1451.96</c:v>
                </c:pt>
                <c:pt idx="8600">
                  <c:v>1451.98</c:v>
                </c:pt>
                <c:pt idx="8601">
                  <c:v>1452</c:v>
                </c:pt>
                <c:pt idx="8602">
                  <c:v>1452.02</c:v>
                </c:pt>
                <c:pt idx="8603">
                  <c:v>1452.04</c:v>
                </c:pt>
                <c:pt idx="8604">
                  <c:v>1452.06</c:v>
                </c:pt>
                <c:pt idx="8605">
                  <c:v>1452.08</c:v>
                </c:pt>
                <c:pt idx="8606">
                  <c:v>1452.1</c:v>
                </c:pt>
                <c:pt idx="8607">
                  <c:v>1452.12</c:v>
                </c:pt>
                <c:pt idx="8608">
                  <c:v>1452.1399999999999</c:v>
                </c:pt>
                <c:pt idx="8609">
                  <c:v>1452.1599999999999</c:v>
                </c:pt>
                <c:pt idx="8610">
                  <c:v>1452.1799999999998</c:v>
                </c:pt>
                <c:pt idx="8611">
                  <c:v>1452.2</c:v>
                </c:pt>
                <c:pt idx="8612">
                  <c:v>1452.22</c:v>
                </c:pt>
                <c:pt idx="8613">
                  <c:v>1452.24</c:v>
                </c:pt>
                <c:pt idx="8614">
                  <c:v>1452.26</c:v>
                </c:pt>
                <c:pt idx="8615">
                  <c:v>1452.28</c:v>
                </c:pt>
                <c:pt idx="8616">
                  <c:v>1452.3</c:v>
                </c:pt>
                <c:pt idx="8617">
                  <c:v>1452.32</c:v>
                </c:pt>
                <c:pt idx="8618">
                  <c:v>1452.34</c:v>
                </c:pt>
                <c:pt idx="8619">
                  <c:v>1452.36</c:v>
                </c:pt>
                <c:pt idx="8620">
                  <c:v>1452.3799999999999</c:v>
                </c:pt>
                <c:pt idx="8621">
                  <c:v>1452.4</c:v>
                </c:pt>
                <c:pt idx="8622">
                  <c:v>1452.42</c:v>
                </c:pt>
                <c:pt idx="8623">
                  <c:v>1452.44</c:v>
                </c:pt>
                <c:pt idx="8624">
                  <c:v>1452.46</c:v>
                </c:pt>
                <c:pt idx="8625">
                  <c:v>1452.48</c:v>
                </c:pt>
                <c:pt idx="8626">
                  <c:v>1452.5</c:v>
                </c:pt>
                <c:pt idx="8627">
                  <c:v>1452.52</c:v>
                </c:pt>
                <c:pt idx="8628">
                  <c:v>1452.54</c:v>
                </c:pt>
                <c:pt idx="8629">
                  <c:v>1452.56</c:v>
                </c:pt>
                <c:pt idx="8630">
                  <c:v>1452.58</c:v>
                </c:pt>
                <c:pt idx="8631">
                  <c:v>1452.6</c:v>
                </c:pt>
                <c:pt idx="8632">
                  <c:v>1452.62</c:v>
                </c:pt>
                <c:pt idx="8633">
                  <c:v>1452.6399999999999</c:v>
                </c:pt>
                <c:pt idx="8634">
                  <c:v>1452.6599999999999</c:v>
                </c:pt>
                <c:pt idx="8635">
                  <c:v>1452.6799999999998</c:v>
                </c:pt>
                <c:pt idx="8636">
                  <c:v>1452.7</c:v>
                </c:pt>
                <c:pt idx="8637">
                  <c:v>1452.72</c:v>
                </c:pt>
                <c:pt idx="8638">
                  <c:v>1452.74</c:v>
                </c:pt>
                <c:pt idx="8639">
                  <c:v>1452.76</c:v>
                </c:pt>
                <c:pt idx="8640">
                  <c:v>1452.78</c:v>
                </c:pt>
                <c:pt idx="8641">
                  <c:v>1452.8</c:v>
                </c:pt>
                <c:pt idx="8642">
                  <c:v>1452.82</c:v>
                </c:pt>
                <c:pt idx="8643">
                  <c:v>1452.84</c:v>
                </c:pt>
                <c:pt idx="8644">
                  <c:v>1452.86</c:v>
                </c:pt>
                <c:pt idx="8645">
                  <c:v>1452.8799999999999</c:v>
                </c:pt>
                <c:pt idx="8646">
                  <c:v>1452.9</c:v>
                </c:pt>
                <c:pt idx="8647">
                  <c:v>1452.92</c:v>
                </c:pt>
                <c:pt idx="8648">
                  <c:v>1452.94</c:v>
                </c:pt>
                <c:pt idx="8649">
                  <c:v>1452.96</c:v>
                </c:pt>
                <c:pt idx="8650">
                  <c:v>1452.98</c:v>
                </c:pt>
                <c:pt idx="8651">
                  <c:v>1453</c:v>
                </c:pt>
                <c:pt idx="8652">
                  <c:v>1453.02</c:v>
                </c:pt>
                <c:pt idx="8653">
                  <c:v>1453.04</c:v>
                </c:pt>
                <c:pt idx="8654">
                  <c:v>1453.06</c:v>
                </c:pt>
                <c:pt idx="8655">
                  <c:v>1453.08</c:v>
                </c:pt>
                <c:pt idx="8656">
                  <c:v>1453.1</c:v>
                </c:pt>
                <c:pt idx="8657">
                  <c:v>1453.12</c:v>
                </c:pt>
                <c:pt idx="8658">
                  <c:v>1453.1399999999999</c:v>
                </c:pt>
                <c:pt idx="8659">
                  <c:v>1453.1599999999999</c:v>
                </c:pt>
                <c:pt idx="8660">
                  <c:v>1453.1799999999998</c:v>
                </c:pt>
                <c:pt idx="8661">
                  <c:v>1453.2</c:v>
                </c:pt>
                <c:pt idx="8662">
                  <c:v>1453.22</c:v>
                </c:pt>
                <c:pt idx="8663">
                  <c:v>1453.24</c:v>
                </c:pt>
                <c:pt idx="8664">
                  <c:v>1453.26</c:v>
                </c:pt>
                <c:pt idx="8665">
                  <c:v>1453.28</c:v>
                </c:pt>
                <c:pt idx="8666">
                  <c:v>1453.3</c:v>
                </c:pt>
                <c:pt idx="8667">
                  <c:v>1453.32</c:v>
                </c:pt>
                <c:pt idx="8668">
                  <c:v>1453.34</c:v>
                </c:pt>
                <c:pt idx="8669">
                  <c:v>1453.36</c:v>
                </c:pt>
                <c:pt idx="8670">
                  <c:v>1453.3799999999999</c:v>
                </c:pt>
                <c:pt idx="8671">
                  <c:v>1453.4</c:v>
                </c:pt>
                <c:pt idx="8672">
                  <c:v>1453.42</c:v>
                </c:pt>
                <c:pt idx="8673">
                  <c:v>1453.44</c:v>
                </c:pt>
                <c:pt idx="8674">
                  <c:v>1453.46</c:v>
                </c:pt>
                <c:pt idx="8675">
                  <c:v>1453.48</c:v>
                </c:pt>
                <c:pt idx="8676">
                  <c:v>1453.5</c:v>
                </c:pt>
                <c:pt idx="8677">
                  <c:v>1453.52</c:v>
                </c:pt>
                <c:pt idx="8678">
                  <c:v>1453.54</c:v>
                </c:pt>
                <c:pt idx="8679">
                  <c:v>1453.56</c:v>
                </c:pt>
                <c:pt idx="8680">
                  <c:v>1453.58</c:v>
                </c:pt>
                <c:pt idx="8681">
                  <c:v>1453.6</c:v>
                </c:pt>
                <c:pt idx="8682">
                  <c:v>1453.62</c:v>
                </c:pt>
                <c:pt idx="8683">
                  <c:v>1453.6399999999999</c:v>
                </c:pt>
                <c:pt idx="8684">
                  <c:v>1453.6599999999999</c:v>
                </c:pt>
                <c:pt idx="8685">
                  <c:v>1453.6799999999998</c:v>
                </c:pt>
                <c:pt idx="8686">
                  <c:v>1453.7</c:v>
                </c:pt>
                <c:pt idx="8687">
                  <c:v>1453.72</c:v>
                </c:pt>
                <c:pt idx="8688">
                  <c:v>1453.74</c:v>
                </c:pt>
                <c:pt idx="8689">
                  <c:v>1453.76</c:v>
                </c:pt>
                <c:pt idx="8690">
                  <c:v>1453.78</c:v>
                </c:pt>
                <c:pt idx="8691">
                  <c:v>1453.8</c:v>
                </c:pt>
                <c:pt idx="8692">
                  <c:v>1453.82</c:v>
                </c:pt>
                <c:pt idx="8693">
                  <c:v>1453.84</c:v>
                </c:pt>
                <c:pt idx="8694">
                  <c:v>1453.86</c:v>
                </c:pt>
                <c:pt idx="8695">
                  <c:v>1453.8799999999999</c:v>
                </c:pt>
                <c:pt idx="8696">
                  <c:v>1453.9</c:v>
                </c:pt>
                <c:pt idx="8697">
                  <c:v>1453.92</c:v>
                </c:pt>
                <c:pt idx="8698">
                  <c:v>1453.94</c:v>
                </c:pt>
                <c:pt idx="8699">
                  <c:v>1453.96</c:v>
                </c:pt>
                <c:pt idx="8700">
                  <c:v>1453.98</c:v>
                </c:pt>
                <c:pt idx="8701">
                  <c:v>1454</c:v>
                </c:pt>
                <c:pt idx="8702">
                  <c:v>1454.02</c:v>
                </c:pt>
                <c:pt idx="8703">
                  <c:v>1454.04</c:v>
                </c:pt>
                <c:pt idx="8704">
                  <c:v>1454.06</c:v>
                </c:pt>
                <c:pt idx="8705">
                  <c:v>1454.08</c:v>
                </c:pt>
                <c:pt idx="8706">
                  <c:v>1454.1</c:v>
                </c:pt>
                <c:pt idx="8707">
                  <c:v>1454.12</c:v>
                </c:pt>
                <c:pt idx="8708">
                  <c:v>1454.1399999999999</c:v>
                </c:pt>
                <c:pt idx="8709">
                  <c:v>1454.1599999999999</c:v>
                </c:pt>
                <c:pt idx="8710">
                  <c:v>1454.1799999999998</c:v>
                </c:pt>
                <c:pt idx="8711">
                  <c:v>1454.2</c:v>
                </c:pt>
                <c:pt idx="8712">
                  <c:v>1454.22</c:v>
                </c:pt>
                <c:pt idx="8713">
                  <c:v>1454.24</c:v>
                </c:pt>
                <c:pt idx="8714">
                  <c:v>1454.26</c:v>
                </c:pt>
                <c:pt idx="8715">
                  <c:v>1454.28</c:v>
                </c:pt>
                <c:pt idx="8716">
                  <c:v>1454.3</c:v>
                </c:pt>
                <c:pt idx="8717">
                  <c:v>1454.32</c:v>
                </c:pt>
                <c:pt idx="8718">
                  <c:v>1454.34</c:v>
                </c:pt>
                <c:pt idx="8719">
                  <c:v>1454.36</c:v>
                </c:pt>
                <c:pt idx="8720">
                  <c:v>1454.3799999999999</c:v>
                </c:pt>
                <c:pt idx="8721">
                  <c:v>1454.4</c:v>
                </c:pt>
                <c:pt idx="8722">
                  <c:v>1454.42</c:v>
                </c:pt>
                <c:pt idx="8723">
                  <c:v>1454.44</c:v>
                </c:pt>
                <c:pt idx="8724">
                  <c:v>1454.46</c:v>
                </c:pt>
                <c:pt idx="8725">
                  <c:v>1454.48</c:v>
                </c:pt>
                <c:pt idx="8726">
                  <c:v>1454.5</c:v>
                </c:pt>
                <c:pt idx="8727">
                  <c:v>1454.52</c:v>
                </c:pt>
                <c:pt idx="8728">
                  <c:v>1454.54</c:v>
                </c:pt>
                <c:pt idx="8729">
                  <c:v>1454.56</c:v>
                </c:pt>
                <c:pt idx="8730">
                  <c:v>1454.58</c:v>
                </c:pt>
                <c:pt idx="8731">
                  <c:v>1454.6</c:v>
                </c:pt>
                <c:pt idx="8732">
                  <c:v>1454.62</c:v>
                </c:pt>
                <c:pt idx="8733">
                  <c:v>1454.6399999999999</c:v>
                </c:pt>
                <c:pt idx="8734">
                  <c:v>1454.6599999999999</c:v>
                </c:pt>
                <c:pt idx="8735">
                  <c:v>1454.6799999999998</c:v>
                </c:pt>
                <c:pt idx="8736">
                  <c:v>1454.7</c:v>
                </c:pt>
                <c:pt idx="8737">
                  <c:v>1454.72</c:v>
                </c:pt>
                <c:pt idx="8738">
                  <c:v>1454.74</c:v>
                </c:pt>
                <c:pt idx="8739">
                  <c:v>1454.76</c:v>
                </c:pt>
                <c:pt idx="8740">
                  <c:v>1454.78</c:v>
                </c:pt>
                <c:pt idx="8741">
                  <c:v>1454.8</c:v>
                </c:pt>
                <c:pt idx="8742">
                  <c:v>1454.82</c:v>
                </c:pt>
                <c:pt idx="8743">
                  <c:v>1454.84</c:v>
                </c:pt>
                <c:pt idx="8744">
                  <c:v>1454.86</c:v>
                </c:pt>
                <c:pt idx="8745">
                  <c:v>1454.8799999999999</c:v>
                </c:pt>
                <c:pt idx="8746">
                  <c:v>1454.9</c:v>
                </c:pt>
                <c:pt idx="8747">
                  <c:v>1454.92</c:v>
                </c:pt>
                <c:pt idx="8748">
                  <c:v>1454.94</c:v>
                </c:pt>
                <c:pt idx="8749">
                  <c:v>1454.96</c:v>
                </c:pt>
                <c:pt idx="8750">
                  <c:v>1454.98</c:v>
                </c:pt>
                <c:pt idx="8751">
                  <c:v>1455</c:v>
                </c:pt>
                <c:pt idx="8752">
                  <c:v>1455.02</c:v>
                </c:pt>
                <c:pt idx="8753">
                  <c:v>1455.04</c:v>
                </c:pt>
                <c:pt idx="8754">
                  <c:v>1455.06</c:v>
                </c:pt>
                <c:pt idx="8755">
                  <c:v>1455.08</c:v>
                </c:pt>
                <c:pt idx="8756">
                  <c:v>1455.1</c:v>
                </c:pt>
                <c:pt idx="8757">
                  <c:v>1455.12</c:v>
                </c:pt>
                <c:pt idx="8758">
                  <c:v>1455.1399999999999</c:v>
                </c:pt>
                <c:pt idx="8759">
                  <c:v>1455.1599999999999</c:v>
                </c:pt>
                <c:pt idx="8760">
                  <c:v>1455.1799999999998</c:v>
                </c:pt>
                <c:pt idx="8761">
                  <c:v>1455.2</c:v>
                </c:pt>
                <c:pt idx="8762">
                  <c:v>1455.22</c:v>
                </c:pt>
                <c:pt idx="8763">
                  <c:v>1455.24</c:v>
                </c:pt>
                <c:pt idx="8764">
                  <c:v>1455.26</c:v>
                </c:pt>
                <c:pt idx="8765">
                  <c:v>1455.28</c:v>
                </c:pt>
                <c:pt idx="8766">
                  <c:v>1455.3</c:v>
                </c:pt>
                <c:pt idx="8767">
                  <c:v>1455.32</c:v>
                </c:pt>
                <c:pt idx="8768">
                  <c:v>1455.34</c:v>
                </c:pt>
                <c:pt idx="8769">
                  <c:v>1455.36</c:v>
                </c:pt>
                <c:pt idx="8770">
                  <c:v>1455.3799999999999</c:v>
                </c:pt>
                <c:pt idx="8771">
                  <c:v>1455.4</c:v>
                </c:pt>
                <c:pt idx="8772">
                  <c:v>1455.42</c:v>
                </c:pt>
                <c:pt idx="8773">
                  <c:v>1455.44</c:v>
                </c:pt>
                <c:pt idx="8774">
                  <c:v>1455.46</c:v>
                </c:pt>
                <c:pt idx="8775">
                  <c:v>1455.48</c:v>
                </c:pt>
                <c:pt idx="8776">
                  <c:v>1455.5</c:v>
                </c:pt>
                <c:pt idx="8777">
                  <c:v>1455.52</c:v>
                </c:pt>
                <c:pt idx="8778">
                  <c:v>1455.54</c:v>
                </c:pt>
                <c:pt idx="8779">
                  <c:v>1455.56</c:v>
                </c:pt>
                <c:pt idx="8780">
                  <c:v>1455.58</c:v>
                </c:pt>
                <c:pt idx="8781">
                  <c:v>1455.6</c:v>
                </c:pt>
                <c:pt idx="8782">
                  <c:v>1455.62</c:v>
                </c:pt>
                <c:pt idx="8783">
                  <c:v>1455.6399999999999</c:v>
                </c:pt>
                <c:pt idx="8784">
                  <c:v>1455.6599999999999</c:v>
                </c:pt>
                <c:pt idx="8785">
                  <c:v>1455.6799999999998</c:v>
                </c:pt>
                <c:pt idx="8786">
                  <c:v>1455.7</c:v>
                </c:pt>
                <c:pt idx="8787">
                  <c:v>1455.72</c:v>
                </c:pt>
                <c:pt idx="8788">
                  <c:v>1455.74</c:v>
                </c:pt>
                <c:pt idx="8789">
                  <c:v>1455.76</c:v>
                </c:pt>
                <c:pt idx="8790">
                  <c:v>1455.78</c:v>
                </c:pt>
                <c:pt idx="8791">
                  <c:v>1455.8</c:v>
                </c:pt>
                <c:pt idx="8792">
                  <c:v>1455.82</c:v>
                </c:pt>
                <c:pt idx="8793">
                  <c:v>1455.84</c:v>
                </c:pt>
                <c:pt idx="8794">
                  <c:v>1455.86</c:v>
                </c:pt>
                <c:pt idx="8795">
                  <c:v>1455.8799999999999</c:v>
                </c:pt>
                <c:pt idx="8796">
                  <c:v>1455.9</c:v>
                </c:pt>
                <c:pt idx="8797">
                  <c:v>1455.92</c:v>
                </c:pt>
                <c:pt idx="8798">
                  <c:v>1455.94</c:v>
                </c:pt>
                <c:pt idx="8799">
                  <c:v>1455.96</c:v>
                </c:pt>
                <c:pt idx="8800">
                  <c:v>1455.98</c:v>
                </c:pt>
                <c:pt idx="8801">
                  <c:v>1456</c:v>
                </c:pt>
                <c:pt idx="8802">
                  <c:v>1456.02</c:v>
                </c:pt>
                <c:pt idx="8803">
                  <c:v>1456.04</c:v>
                </c:pt>
                <c:pt idx="8804">
                  <c:v>1456.06</c:v>
                </c:pt>
                <c:pt idx="8805">
                  <c:v>1456.08</c:v>
                </c:pt>
                <c:pt idx="8806">
                  <c:v>1456.1</c:v>
                </c:pt>
                <c:pt idx="8807">
                  <c:v>1456.12</c:v>
                </c:pt>
                <c:pt idx="8808">
                  <c:v>1456.1399999999999</c:v>
                </c:pt>
                <c:pt idx="8809">
                  <c:v>1456.1599999999999</c:v>
                </c:pt>
                <c:pt idx="8810">
                  <c:v>1456.1799999999998</c:v>
                </c:pt>
                <c:pt idx="8811">
                  <c:v>1456.2</c:v>
                </c:pt>
                <c:pt idx="8812">
                  <c:v>1456.22</c:v>
                </c:pt>
                <c:pt idx="8813">
                  <c:v>1456.24</c:v>
                </c:pt>
                <c:pt idx="8814">
                  <c:v>1456.26</c:v>
                </c:pt>
                <c:pt idx="8815">
                  <c:v>1456.28</c:v>
                </c:pt>
                <c:pt idx="8816">
                  <c:v>1456.3</c:v>
                </c:pt>
                <c:pt idx="8817">
                  <c:v>1456.32</c:v>
                </c:pt>
                <c:pt idx="8818">
                  <c:v>1456.34</c:v>
                </c:pt>
                <c:pt idx="8819">
                  <c:v>1456.36</c:v>
                </c:pt>
                <c:pt idx="8820">
                  <c:v>1456.3799999999999</c:v>
                </c:pt>
                <c:pt idx="8821">
                  <c:v>1456.4</c:v>
                </c:pt>
                <c:pt idx="8822">
                  <c:v>1456.42</c:v>
                </c:pt>
                <c:pt idx="8823">
                  <c:v>1456.44</c:v>
                </c:pt>
                <c:pt idx="8824">
                  <c:v>1456.46</c:v>
                </c:pt>
                <c:pt idx="8825">
                  <c:v>1456.48</c:v>
                </c:pt>
                <c:pt idx="8826">
                  <c:v>1456.5</c:v>
                </c:pt>
                <c:pt idx="8827">
                  <c:v>1456.52</c:v>
                </c:pt>
                <c:pt idx="8828">
                  <c:v>1456.54</c:v>
                </c:pt>
                <c:pt idx="8829">
                  <c:v>1456.56</c:v>
                </c:pt>
                <c:pt idx="8830">
                  <c:v>1456.58</c:v>
                </c:pt>
                <c:pt idx="8831">
                  <c:v>1456.6</c:v>
                </c:pt>
                <c:pt idx="8832">
                  <c:v>1456.62</c:v>
                </c:pt>
                <c:pt idx="8833">
                  <c:v>1456.6399999999999</c:v>
                </c:pt>
                <c:pt idx="8834">
                  <c:v>1456.6599999999999</c:v>
                </c:pt>
                <c:pt idx="8835">
                  <c:v>1456.6799999999998</c:v>
                </c:pt>
                <c:pt idx="8836">
                  <c:v>1456.7</c:v>
                </c:pt>
                <c:pt idx="8837">
                  <c:v>1456.72</c:v>
                </c:pt>
                <c:pt idx="8838">
                  <c:v>1456.74</c:v>
                </c:pt>
                <c:pt idx="8839">
                  <c:v>1456.76</c:v>
                </c:pt>
                <c:pt idx="8840">
                  <c:v>1456.78</c:v>
                </c:pt>
                <c:pt idx="8841">
                  <c:v>1456.8</c:v>
                </c:pt>
                <c:pt idx="8842">
                  <c:v>1456.82</c:v>
                </c:pt>
                <c:pt idx="8843">
                  <c:v>1456.84</c:v>
                </c:pt>
                <c:pt idx="8844">
                  <c:v>1456.86</c:v>
                </c:pt>
                <c:pt idx="8845">
                  <c:v>1456.8799999999999</c:v>
                </c:pt>
                <c:pt idx="8846">
                  <c:v>1456.9</c:v>
                </c:pt>
                <c:pt idx="8847">
                  <c:v>1456.92</c:v>
                </c:pt>
                <c:pt idx="8848">
                  <c:v>1456.94</c:v>
                </c:pt>
                <c:pt idx="8849">
                  <c:v>1456.96</c:v>
                </c:pt>
                <c:pt idx="8850">
                  <c:v>1456.98</c:v>
                </c:pt>
                <c:pt idx="8851">
                  <c:v>1457</c:v>
                </c:pt>
                <c:pt idx="8852">
                  <c:v>1457.02</c:v>
                </c:pt>
                <c:pt idx="8853">
                  <c:v>1457.04</c:v>
                </c:pt>
                <c:pt idx="8854">
                  <c:v>1457.06</c:v>
                </c:pt>
                <c:pt idx="8855">
                  <c:v>1457.08</c:v>
                </c:pt>
                <c:pt idx="8856">
                  <c:v>1457.1</c:v>
                </c:pt>
                <c:pt idx="8857">
                  <c:v>1457.12</c:v>
                </c:pt>
                <c:pt idx="8858">
                  <c:v>1457.1399999999999</c:v>
                </c:pt>
                <c:pt idx="8859">
                  <c:v>1457.1599999999999</c:v>
                </c:pt>
                <c:pt idx="8860">
                  <c:v>1457.1799999999998</c:v>
                </c:pt>
                <c:pt idx="8861">
                  <c:v>1457.2</c:v>
                </c:pt>
                <c:pt idx="8862">
                  <c:v>1457.22</c:v>
                </c:pt>
                <c:pt idx="8863">
                  <c:v>1457.24</c:v>
                </c:pt>
                <c:pt idx="8864">
                  <c:v>1457.26</c:v>
                </c:pt>
                <c:pt idx="8865">
                  <c:v>1457.28</c:v>
                </c:pt>
                <c:pt idx="8866">
                  <c:v>1457.3</c:v>
                </c:pt>
                <c:pt idx="8867">
                  <c:v>1457.32</c:v>
                </c:pt>
                <c:pt idx="8868">
                  <c:v>1457.34</c:v>
                </c:pt>
                <c:pt idx="8869">
                  <c:v>1457.36</c:v>
                </c:pt>
                <c:pt idx="8870">
                  <c:v>1457.3799999999999</c:v>
                </c:pt>
                <c:pt idx="8871">
                  <c:v>1457.4</c:v>
                </c:pt>
                <c:pt idx="8872">
                  <c:v>1457.42</c:v>
                </c:pt>
                <c:pt idx="8873">
                  <c:v>1457.44</c:v>
                </c:pt>
                <c:pt idx="8874">
                  <c:v>1457.46</c:v>
                </c:pt>
                <c:pt idx="8875">
                  <c:v>1457.48</c:v>
                </c:pt>
                <c:pt idx="8876">
                  <c:v>1457.5</c:v>
                </c:pt>
                <c:pt idx="8877">
                  <c:v>1457.52</c:v>
                </c:pt>
                <c:pt idx="8878">
                  <c:v>1457.54</c:v>
                </c:pt>
                <c:pt idx="8879">
                  <c:v>1457.56</c:v>
                </c:pt>
                <c:pt idx="8880">
                  <c:v>1457.58</c:v>
                </c:pt>
                <c:pt idx="8881">
                  <c:v>1457.6</c:v>
                </c:pt>
                <c:pt idx="8882">
                  <c:v>1457.62</c:v>
                </c:pt>
                <c:pt idx="8883">
                  <c:v>1457.6399999999999</c:v>
                </c:pt>
                <c:pt idx="8884">
                  <c:v>1457.6599999999999</c:v>
                </c:pt>
                <c:pt idx="8885">
                  <c:v>1457.6799999999998</c:v>
                </c:pt>
                <c:pt idx="8886">
                  <c:v>1457.7</c:v>
                </c:pt>
                <c:pt idx="8887">
                  <c:v>1457.72</c:v>
                </c:pt>
                <c:pt idx="8888">
                  <c:v>1457.74</c:v>
                </c:pt>
                <c:pt idx="8889">
                  <c:v>1457.76</c:v>
                </c:pt>
                <c:pt idx="8890">
                  <c:v>1457.78</c:v>
                </c:pt>
                <c:pt idx="8891">
                  <c:v>1457.8</c:v>
                </c:pt>
                <c:pt idx="8892">
                  <c:v>1457.82</c:v>
                </c:pt>
                <c:pt idx="8893">
                  <c:v>1457.84</c:v>
                </c:pt>
                <c:pt idx="8894">
                  <c:v>1457.86</c:v>
                </c:pt>
                <c:pt idx="8895">
                  <c:v>1457.8799999999999</c:v>
                </c:pt>
                <c:pt idx="8896">
                  <c:v>1457.9</c:v>
                </c:pt>
                <c:pt idx="8897">
                  <c:v>1457.92</c:v>
                </c:pt>
                <c:pt idx="8898">
                  <c:v>1457.94</c:v>
                </c:pt>
                <c:pt idx="8899">
                  <c:v>1457.96</c:v>
                </c:pt>
                <c:pt idx="8900">
                  <c:v>1457.98</c:v>
                </c:pt>
                <c:pt idx="8901">
                  <c:v>1458</c:v>
                </c:pt>
                <c:pt idx="8902">
                  <c:v>1458.02</c:v>
                </c:pt>
                <c:pt idx="8903">
                  <c:v>1458.04</c:v>
                </c:pt>
                <c:pt idx="8904">
                  <c:v>1458.06</c:v>
                </c:pt>
                <c:pt idx="8905">
                  <c:v>1458.08</c:v>
                </c:pt>
                <c:pt idx="8906">
                  <c:v>1458.1</c:v>
                </c:pt>
                <c:pt idx="8907">
                  <c:v>1458.12</c:v>
                </c:pt>
                <c:pt idx="8908">
                  <c:v>1458.1399999999999</c:v>
                </c:pt>
                <c:pt idx="8909">
                  <c:v>1458.1599999999999</c:v>
                </c:pt>
                <c:pt idx="8910">
                  <c:v>1458.1799999999998</c:v>
                </c:pt>
                <c:pt idx="8911">
                  <c:v>1458.2</c:v>
                </c:pt>
                <c:pt idx="8912">
                  <c:v>1458.22</c:v>
                </c:pt>
                <c:pt idx="8913">
                  <c:v>1458.24</c:v>
                </c:pt>
                <c:pt idx="8914">
                  <c:v>1458.26</c:v>
                </c:pt>
                <c:pt idx="8915">
                  <c:v>1458.28</c:v>
                </c:pt>
                <c:pt idx="8916">
                  <c:v>1458.3</c:v>
                </c:pt>
                <c:pt idx="8917">
                  <c:v>1458.32</c:v>
                </c:pt>
                <c:pt idx="8918">
                  <c:v>1458.34</c:v>
                </c:pt>
                <c:pt idx="8919">
                  <c:v>1458.36</c:v>
                </c:pt>
                <c:pt idx="8920">
                  <c:v>1458.3799999999999</c:v>
                </c:pt>
                <c:pt idx="8921">
                  <c:v>1458.4</c:v>
                </c:pt>
                <c:pt idx="8922">
                  <c:v>1458.42</c:v>
                </c:pt>
                <c:pt idx="8923">
                  <c:v>1458.44</c:v>
                </c:pt>
                <c:pt idx="8924">
                  <c:v>1458.46</c:v>
                </c:pt>
                <c:pt idx="8925">
                  <c:v>1458.48</c:v>
                </c:pt>
                <c:pt idx="8926">
                  <c:v>1458.5</c:v>
                </c:pt>
                <c:pt idx="8927">
                  <c:v>1458.52</c:v>
                </c:pt>
                <c:pt idx="8928">
                  <c:v>1458.54</c:v>
                </c:pt>
                <c:pt idx="8929">
                  <c:v>1458.56</c:v>
                </c:pt>
                <c:pt idx="8930">
                  <c:v>1458.58</c:v>
                </c:pt>
                <c:pt idx="8931">
                  <c:v>1458.6</c:v>
                </c:pt>
                <c:pt idx="8932">
                  <c:v>1458.62</c:v>
                </c:pt>
                <c:pt idx="8933">
                  <c:v>1458.6399999999999</c:v>
                </c:pt>
                <c:pt idx="8934">
                  <c:v>1458.6599999999999</c:v>
                </c:pt>
                <c:pt idx="8935">
                  <c:v>1458.6799999999998</c:v>
                </c:pt>
                <c:pt idx="8936">
                  <c:v>1458.7</c:v>
                </c:pt>
                <c:pt idx="8937">
                  <c:v>1458.72</c:v>
                </c:pt>
                <c:pt idx="8938">
                  <c:v>1458.74</c:v>
                </c:pt>
                <c:pt idx="8939">
                  <c:v>1458.76</c:v>
                </c:pt>
                <c:pt idx="8940">
                  <c:v>1458.78</c:v>
                </c:pt>
                <c:pt idx="8941">
                  <c:v>1458.8</c:v>
                </c:pt>
                <c:pt idx="8942">
                  <c:v>1458.82</c:v>
                </c:pt>
                <c:pt idx="8943">
                  <c:v>1458.84</c:v>
                </c:pt>
                <c:pt idx="8944">
                  <c:v>1458.86</c:v>
                </c:pt>
                <c:pt idx="8945">
                  <c:v>1458.8799999999999</c:v>
                </c:pt>
                <c:pt idx="8946">
                  <c:v>1458.9</c:v>
                </c:pt>
                <c:pt idx="8947">
                  <c:v>1458.92</c:v>
                </c:pt>
                <c:pt idx="8948">
                  <c:v>1458.94</c:v>
                </c:pt>
                <c:pt idx="8949">
                  <c:v>1458.96</c:v>
                </c:pt>
                <c:pt idx="8950">
                  <c:v>1458.98</c:v>
                </c:pt>
                <c:pt idx="8951">
                  <c:v>1459</c:v>
                </c:pt>
                <c:pt idx="8952">
                  <c:v>1459.02</c:v>
                </c:pt>
                <c:pt idx="8953">
                  <c:v>1459.04</c:v>
                </c:pt>
                <c:pt idx="8954">
                  <c:v>1459.06</c:v>
                </c:pt>
                <c:pt idx="8955">
                  <c:v>1459.08</c:v>
                </c:pt>
                <c:pt idx="8956">
                  <c:v>1459.1</c:v>
                </c:pt>
                <c:pt idx="8957">
                  <c:v>1459.12</c:v>
                </c:pt>
                <c:pt idx="8958">
                  <c:v>1459.1399999999999</c:v>
                </c:pt>
                <c:pt idx="8959">
                  <c:v>1459.1599999999999</c:v>
                </c:pt>
                <c:pt idx="8960">
                  <c:v>1459.1799999999998</c:v>
                </c:pt>
                <c:pt idx="8961">
                  <c:v>1459.2</c:v>
                </c:pt>
                <c:pt idx="8962">
                  <c:v>1459.22</c:v>
                </c:pt>
                <c:pt idx="8963">
                  <c:v>1459.24</c:v>
                </c:pt>
                <c:pt idx="8964">
                  <c:v>1459.26</c:v>
                </c:pt>
                <c:pt idx="8965">
                  <c:v>1459.28</c:v>
                </c:pt>
                <c:pt idx="8966">
                  <c:v>1459.3</c:v>
                </c:pt>
                <c:pt idx="8967">
                  <c:v>1459.32</c:v>
                </c:pt>
                <c:pt idx="8968">
                  <c:v>1459.34</c:v>
                </c:pt>
                <c:pt idx="8969">
                  <c:v>1459.36</c:v>
                </c:pt>
                <c:pt idx="8970">
                  <c:v>1459.3799999999999</c:v>
                </c:pt>
                <c:pt idx="8971">
                  <c:v>1459.4</c:v>
                </c:pt>
                <c:pt idx="8972">
                  <c:v>1459.42</c:v>
                </c:pt>
                <c:pt idx="8973">
                  <c:v>1459.44</c:v>
                </c:pt>
                <c:pt idx="8974">
                  <c:v>1459.46</c:v>
                </c:pt>
                <c:pt idx="8975">
                  <c:v>1459.48</c:v>
                </c:pt>
                <c:pt idx="8976">
                  <c:v>1459.5</c:v>
                </c:pt>
                <c:pt idx="8977">
                  <c:v>1459.52</c:v>
                </c:pt>
                <c:pt idx="8978">
                  <c:v>1459.54</c:v>
                </c:pt>
                <c:pt idx="8979">
                  <c:v>1459.56</c:v>
                </c:pt>
                <c:pt idx="8980">
                  <c:v>1459.58</c:v>
                </c:pt>
                <c:pt idx="8981">
                  <c:v>1459.6</c:v>
                </c:pt>
                <c:pt idx="8982">
                  <c:v>1459.62</c:v>
                </c:pt>
                <c:pt idx="8983">
                  <c:v>1459.6399999999999</c:v>
                </c:pt>
                <c:pt idx="8984">
                  <c:v>1459.6599999999999</c:v>
                </c:pt>
                <c:pt idx="8985">
                  <c:v>1459.6799999999998</c:v>
                </c:pt>
                <c:pt idx="8986">
                  <c:v>1459.7</c:v>
                </c:pt>
                <c:pt idx="8987">
                  <c:v>1459.72</c:v>
                </c:pt>
                <c:pt idx="8988">
                  <c:v>1459.74</c:v>
                </c:pt>
                <c:pt idx="8989">
                  <c:v>1459.76</c:v>
                </c:pt>
                <c:pt idx="8990">
                  <c:v>1459.78</c:v>
                </c:pt>
                <c:pt idx="8991">
                  <c:v>1459.8</c:v>
                </c:pt>
                <c:pt idx="8992">
                  <c:v>1459.82</c:v>
                </c:pt>
                <c:pt idx="8993">
                  <c:v>1459.84</c:v>
                </c:pt>
                <c:pt idx="8994">
                  <c:v>1459.86</c:v>
                </c:pt>
                <c:pt idx="8995">
                  <c:v>1459.8799999999999</c:v>
                </c:pt>
                <c:pt idx="8996">
                  <c:v>1459.9</c:v>
                </c:pt>
                <c:pt idx="8997">
                  <c:v>1459.92</c:v>
                </c:pt>
                <c:pt idx="8998">
                  <c:v>1459.94</c:v>
                </c:pt>
                <c:pt idx="8999">
                  <c:v>1459.96</c:v>
                </c:pt>
                <c:pt idx="9000">
                  <c:v>1459.98</c:v>
                </c:pt>
                <c:pt idx="9001">
                  <c:v>1460</c:v>
                </c:pt>
                <c:pt idx="9002">
                  <c:v>1460.02</c:v>
                </c:pt>
                <c:pt idx="9003">
                  <c:v>1460.04</c:v>
                </c:pt>
                <c:pt idx="9004">
                  <c:v>1460.06</c:v>
                </c:pt>
                <c:pt idx="9005">
                  <c:v>1460.08</c:v>
                </c:pt>
                <c:pt idx="9006">
                  <c:v>1460.1</c:v>
                </c:pt>
                <c:pt idx="9007">
                  <c:v>1460.12</c:v>
                </c:pt>
                <c:pt idx="9008">
                  <c:v>1460.1399999999999</c:v>
                </c:pt>
                <c:pt idx="9009">
                  <c:v>1460.1599999999999</c:v>
                </c:pt>
                <c:pt idx="9010">
                  <c:v>1460.1799999999998</c:v>
                </c:pt>
                <c:pt idx="9011">
                  <c:v>1460.2</c:v>
                </c:pt>
                <c:pt idx="9012">
                  <c:v>1460.22</c:v>
                </c:pt>
                <c:pt idx="9013">
                  <c:v>1460.24</c:v>
                </c:pt>
                <c:pt idx="9014">
                  <c:v>1460.26</c:v>
                </c:pt>
                <c:pt idx="9015">
                  <c:v>1460.28</c:v>
                </c:pt>
                <c:pt idx="9016">
                  <c:v>1460.3</c:v>
                </c:pt>
                <c:pt idx="9017">
                  <c:v>1460.32</c:v>
                </c:pt>
                <c:pt idx="9018">
                  <c:v>1460.34</c:v>
                </c:pt>
                <c:pt idx="9019">
                  <c:v>1460.36</c:v>
                </c:pt>
                <c:pt idx="9020">
                  <c:v>1460.3799999999999</c:v>
                </c:pt>
                <c:pt idx="9021">
                  <c:v>1460.4</c:v>
                </c:pt>
                <c:pt idx="9022">
                  <c:v>1460.42</c:v>
                </c:pt>
                <c:pt idx="9023">
                  <c:v>1460.44</c:v>
                </c:pt>
                <c:pt idx="9024">
                  <c:v>1460.46</c:v>
                </c:pt>
                <c:pt idx="9025">
                  <c:v>1460.48</c:v>
                </c:pt>
                <c:pt idx="9026">
                  <c:v>1460.5</c:v>
                </c:pt>
                <c:pt idx="9027">
                  <c:v>1460.52</c:v>
                </c:pt>
                <c:pt idx="9028">
                  <c:v>1460.54</c:v>
                </c:pt>
                <c:pt idx="9029">
                  <c:v>1460.56</c:v>
                </c:pt>
                <c:pt idx="9030">
                  <c:v>1460.58</c:v>
                </c:pt>
                <c:pt idx="9031">
                  <c:v>1460.6</c:v>
                </c:pt>
                <c:pt idx="9032">
                  <c:v>1460.62</c:v>
                </c:pt>
                <c:pt idx="9033">
                  <c:v>1460.6399999999999</c:v>
                </c:pt>
                <c:pt idx="9034">
                  <c:v>1460.6599999999999</c:v>
                </c:pt>
                <c:pt idx="9035">
                  <c:v>1460.6799999999998</c:v>
                </c:pt>
                <c:pt idx="9036">
                  <c:v>1460.7</c:v>
                </c:pt>
                <c:pt idx="9037">
                  <c:v>1460.72</c:v>
                </c:pt>
                <c:pt idx="9038">
                  <c:v>1460.74</c:v>
                </c:pt>
                <c:pt idx="9039">
                  <c:v>1460.76</c:v>
                </c:pt>
                <c:pt idx="9040">
                  <c:v>1460.78</c:v>
                </c:pt>
                <c:pt idx="9041">
                  <c:v>1460.8</c:v>
                </c:pt>
                <c:pt idx="9042">
                  <c:v>1460.82</c:v>
                </c:pt>
                <c:pt idx="9043">
                  <c:v>1460.84</c:v>
                </c:pt>
                <c:pt idx="9044">
                  <c:v>1460.86</c:v>
                </c:pt>
                <c:pt idx="9045">
                  <c:v>1460.8799999999999</c:v>
                </c:pt>
                <c:pt idx="9046">
                  <c:v>1460.9</c:v>
                </c:pt>
                <c:pt idx="9047">
                  <c:v>1460.92</c:v>
                </c:pt>
                <c:pt idx="9048">
                  <c:v>1460.94</c:v>
                </c:pt>
                <c:pt idx="9049">
                  <c:v>1460.96</c:v>
                </c:pt>
                <c:pt idx="9050">
                  <c:v>1460.98</c:v>
                </c:pt>
                <c:pt idx="9051">
                  <c:v>1461</c:v>
                </c:pt>
                <c:pt idx="9052">
                  <c:v>1461.02</c:v>
                </c:pt>
                <c:pt idx="9053">
                  <c:v>1461.04</c:v>
                </c:pt>
                <c:pt idx="9054">
                  <c:v>1461.06</c:v>
                </c:pt>
                <c:pt idx="9055">
                  <c:v>1461.08</c:v>
                </c:pt>
                <c:pt idx="9056">
                  <c:v>1461.1</c:v>
                </c:pt>
                <c:pt idx="9057">
                  <c:v>1461.12</c:v>
                </c:pt>
                <c:pt idx="9058">
                  <c:v>1461.1399999999999</c:v>
                </c:pt>
                <c:pt idx="9059">
                  <c:v>1461.1599999999999</c:v>
                </c:pt>
                <c:pt idx="9060">
                  <c:v>1461.1799999999998</c:v>
                </c:pt>
                <c:pt idx="9061">
                  <c:v>1461.2</c:v>
                </c:pt>
                <c:pt idx="9062">
                  <c:v>1461.22</c:v>
                </c:pt>
                <c:pt idx="9063">
                  <c:v>1461.24</c:v>
                </c:pt>
                <c:pt idx="9064">
                  <c:v>1461.26</c:v>
                </c:pt>
                <c:pt idx="9065">
                  <c:v>1461.28</c:v>
                </c:pt>
                <c:pt idx="9066">
                  <c:v>1461.3</c:v>
                </c:pt>
                <c:pt idx="9067">
                  <c:v>1461.32</c:v>
                </c:pt>
                <c:pt idx="9068">
                  <c:v>1461.34</c:v>
                </c:pt>
                <c:pt idx="9069">
                  <c:v>1461.36</c:v>
                </c:pt>
                <c:pt idx="9070">
                  <c:v>1461.3799999999999</c:v>
                </c:pt>
                <c:pt idx="9071">
                  <c:v>1461.4</c:v>
                </c:pt>
                <c:pt idx="9072">
                  <c:v>1461.42</c:v>
                </c:pt>
                <c:pt idx="9073">
                  <c:v>1461.44</c:v>
                </c:pt>
                <c:pt idx="9074">
                  <c:v>1461.46</c:v>
                </c:pt>
                <c:pt idx="9075">
                  <c:v>1461.48</c:v>
                </c:pt>
                <c:pt idx="9076">
                  <c:v>1461.5</c:v>
                </c:pt>
                <c:pt idx="9077">
                  <c:v>1461.52</c:v>
                </c:pt>
                <c:pt idx="9078">
                  <c:v>1461.54</c:v>
                </c:pt>
                <c:pt idx="9079">
                  <c:v>1461.56</c:v>
                </c:pt>
                <c:pt idx="9080">
                  <c:v>1461.58</c:v>
                </c:pt>
                <c:pt idx="9081">
                  <c:v>1461.6</c:v>
                </c:pt>
                <c:pt idx="9082">
                  <c:v>1461.62</c:v>
                </c:pt>
                <c:pt idx="9083">
                  <c:v>1461.6399999999999</c:v>
                </c:pt>
                <c:pt idx="9084">
                  <c:v>1461.6599999999999</c:v>
                </c:pt>
                <c:pt idx="9085">
                  <c:v>1461.6799999999998</c:v>
                </c:pt>
                <c:pt idx="9086">
                  <c:v>1461.7</c:v>
                </c:pt>
                <c:pt idx="9087">
                  <c:v>1461.72</c:v>
                </c:pt>
                <c:pt idx="9088">
                  <c:v>1461.74</c:v>
                </c:pt>
                <c:pt idx="9089">
                  <c:v>1461.76</c:v>
                </c:pt>
                <c:pt idx="9090">
                  <c:v>1461.78</c:v>
                </c:pt>
                <c:pt idx="9091">
                  <c:v>1461.8</c:v>
                </c:pt>
                <c:pt idx="9092">
                  <c:v>1461.82</c:v>
                </c:pt>
                <c:pt idx="9093">
                  <c:v>1461.84</c:v>
                </c:pt>
                <c:pt idx="9094">
                  <c:v>1461.86</c:v>
                </c:pt>
                <c:pt idx="9095">
                  <c:v>1461.8799999999999</c:v>
                </c:pt>
                <c:pt idx="9096">
                  <c:v>1461.9</c:v>
                </c:pt>
                <c:pt idx="9097">
                  <c:v>1461.92</c:v>
                </c:pt>
                <c:pt idx="9098">
                  <c:v>1461.94</c:v>
                </c:pt>
                <c:pt idx="9099">
                  <c:v>1461.96</c:v>
                </c:pt>
                <c:pt idx="9100">
                  <c:v>1461.98</c:v>
                </c:pt>
                <c:pt idx="9101">
                  <c:v>1462</c:v>
                </c:pt>
                <c:pt idx="9102">
                  <c:v>1462.02</c:v>
                </c:pt>
                <c:pt idx="9103">
                  <c:v>1462.04</c:v>
                </c:pt>
                <c:pt idx="9104">
                  <c:v>1462.06</c:v>
                </c:pt>
                <c:pt idx="9105">
                  <c:v>1462.08</c:v>
                </c:pt>
                <c:pt idx="9106">
                  <c:v>1462.1</c:v>
                </c:pt>
                <c:pt idx="9107">
                  <c:v>1462.12</c:v>
                </c:pt>
                <c:pt idx="9108">
                  <c:v>1462.1399999999999</c:v>
                </c:pt>
                <c:pt idx="9109">
                  <c:v>1462.1599999999999</c:v>
                </c:pt>
                <c:pt idx="9110">
                  <c:v>1462.1799999999998</c:v>
                </c:pt>
                <c:pt idx="9111">
                  <c:v>1462.2</c:v>
                </c:pt>
                <c:pt idx="9112">
                  <c:v>1462.22</c:v>
                </c:pt>
                <c:pt idx="9113">
                  <c:v>1462.24</c:v>
                </c:pt>
                <c:pt idx="9114">
                  <c:v>1462.26</c:v>
                </c:pt>
                <c:pt idx="9115">
                  <c:v>1462.28</c:v>
                </c:pt>
                <c:pt idx="9116">
                  <c:v>1462.3</c:v>
                </c:pt>
                <c:pt idx="9117">
                  <c:v>1462.32</c:v>
                </c:pt>
                <c:pt idx="9118">
                  <c:v>1462.34</c:v>
                </c:pt>
                <c:pt idx="9119">
                  <c:v>1462.36</c:v>
                </c:pt>
                <c:pt idx="9120">
                  <c:v>1462.3799999999999</c:v>
                </c:pt>
                <c:pt idx="9121">
                  <c:v>1462.4</c:v>
                </c:pt>
                <c:pt idx="9122">
                  <c:v>1462.42</c:v>
                </c:pt>
                <c:pt idx="9123">
                  <c:v>1462.44</c:v>
                </c:pt>
                <c:pt idx="9124">
                  <c:v>1462.46</c:v>
                </c:pt>
                <c:pt idx="9125">
                  <c:v>1462.48</c:v>
                </c:pt>
                <c:pt idx="9126">
                  <c:v>1462.5</c:v>
                </c:pt>
                <c:pt idx="9127">
                  <c:v>1462.52</c:v>
                </c:pt>
                <c:pt idx="9128">
                  <c:v>1462.54</c:v>
                </c:pt>
                <c:pt idx="9129">
                  <c:v>1462.56</c:v>
                </c:pt>
                <c:pt idx="9130">
                  <c:v>1462.58</c:v>
                </c:pt>
                <c:pt idx="9131">
                  <c:v>1462.6</c:v>
                </c:pt>
                <c:pt idx="9132">
                  <c:v>1462.62</c:v>
                </c:pt>
                <c:pt idx="9133">
                  <c:v>1462.6399999999999</c:v>
                </c:pt>
                <c:pt idx="9134">
                  <c:v>1462.6599999999999</c:v>
                </c:pt>
                <c:pt idx="9135">
                  <c:v>1462.6799999999998</c:v>
                </c:pt>
                <c:pt idx="9136">
                  <c:v>1462.7</c:v>
                </c:pt>
                <c:pt idx="9137">
                  <c:v>1462.72</c:v>
                </c:pt>
                <c:pt idx="9138">
                  <c:v>1462.74</c:v>
                </c:pt>
                <c:pt idx="9139">
                  <c:v>1462.76</c:v>
                </c:pt>
                <c:pt idx="9140">
                  <c:v>1462.78</c:v>
                </c:pt>
                <c:pt idx="9141">
                  <c:v>1462.8</c:v>
                </c:pt>
                <c:pt idx="9142">
                  <c:v>1462.82</c:v>
                </c:pt>
                <c:pt idx="9143">
                  <c:v>1462.84</c:v>
                </c:pt>
                <c:pt idx="9144">
                  <c:v>1462.86</c:v>
                </c:pt>
                <c:pt idx="9145">
                  <c:v>1462.8799999999999</c:v>
                </c:pt>
                <c:pt idx="9146">
                  <c:v>1462.9</c:v>
                </c:pt>
                <c:pt idx="9147">
                  <c:v>1462.92</c:v>
                </c:pt>
                <c:pt idx="9148">
                  <c:v>1462.94</c:v>
                </c:pt>
                <c:pt idx="9149">
                  <c:v>1462.96</c:v>
                </c:pt>
                <c:pt idx="9150">
                  <c:v>1462.98</c:v>
                </c:pt>
                <c:pt idx="9151">
                  <c:v>1463</c:v>
                </c:pt>
                <c:pt idx="9152">
                  <c:v>1463.02</c:v>
                </c:pt>
                <c:pt idx="9153">
                  <c:v>1463.04</c:v>
                </c:pt>
                <c:pt idx="9154">
                  <c:v>1463.06</c:v>
                </c:pt>
                <c:pt idx="9155">
                  <c:v>1463.08</c:v>
                </c:pt>
                <c:pt idx="9156">
                  <c:v>1463.1</c:v>
                </c:pt>
                <c:pt idx="9157">
                  <c:v>1463.12</c:v>
                </c:pt>
                <c:pt idx="9158">
                  <c:v>1463.1399999999999</c:v>
                </c:pt>
                <c:pt idx="9159">
                  <c:v>1463.1599999999999</c:v>
                </c:pt>
                <c:pt idx="9160">
                  <c:v>1463.1799999999998</c:v>
                </c:pt>
                <c:pt idx="9161">
                  <c:v>1463.2</c:v>
                </c:pt>
                <c:pt idx="9162">
                  <c:v>1463.22</c:v>
                </c:pt>
                <c:pt idx="9163">
                  <c:v>1463.24</c:v>
                </c:pt>
                <c:pt idx="9164">
                  <c:v>1463.26</c:v>
                </c:pt>
                <c:pt idx="9165">
                  <c:v>1463.28</c:v>
                </c:pt>
                <c:pt idx="9166">
                  <c:v>1463.3</c:v>
                </c:pt>
                <c:pt idx="9167">
                  <c:v>1463.32</c:v>
                </c:pt>
                <c:pt idx="9168">
                  <c:v>1463.34</c:v>
                </c:pt>
                <c:pt idx="9169">
                  <c:v>1463.36</c:v>
                </c:pt>
                <c:pt idx="9170">
                  <c:v>1463.3799999999999</c:v>
                </c:pt>
                <c:pt idx="9171">
                  <c:v>1463.4</c:v>
                </c:pt>
                <c:pt idx="9172">
                  <c:v>1463.42</c:v>
                </c:pt>
                <c:pt idx="9173">
                  <c:v>1463.44</c:v>
                </c:pt>
                <c:pt idx="9174">
                  <c:v>1463.46</c:v>
                </c:pt>
                <c:pt idx="9175">
                  <c:v>1463.48</c:v>
                </c:pt>
                <c:pt idx="9176">
                  <c:v>1463.5</c:v>
                </c:pt>
                <c:pt idx="9177">
                  <c:v>1463.52</c:v>
                </c:pt>
                <c:pt idx="9178">
                  <c:v>1463.54</c:v>
                </c:pt>
                <c:pt idx="9179">
                  <c:v>1463.56</c:v>
                </c:pt>
                <c:pt idx="9180">
                  <c:v>1463.58</c:v>
                </c:pt>
                <c:pt idx="9181">
                  <c:v>1463.6</c:v>
                </c:pt>
                <c:pt idx="9182">
                  <c:v>1463.62</c:v>
                </c:pt>
                <c:pt idx="9183">
                  <c:v>1463.6399999999999</c:v>
                </c:pt>
                <c:pt idx="9184">
                  <c:v>1463.6599999999999</c:v>
                </c:pt>
                <c:pt idx="9185">
                  <c:v>1463.6799999999998</c:v>
                </c:pt>
                <c:pt idx="9186">
                  <c:v>1463.7</c:v>
                </c:pt>
                <c:pt idx="9187">
                  <c:v>1463.72</c:v>
                </c:pt>
                <c:pt idx="9188">
                  <c:v>1463.74</c:v>
                </c:pt>
                <c:pt idx="9189">
                  <c:v>1463.76</c:v>
                </c:pt>
                <c:pt idx="9190">
                  <c:v>1463.78</c:v>
                </c:pt>
                <c:pt idx="9191">
                  <c:v>1463.8</c:v>
                </c:pt>
                <c:pt idx="9192">
                  <c:v>1463.82</c:v>
                </c:pt>
                <c:pt idx="9193">
                  <c:v>1463.84</c:v>
                </c:pt>
                <c:pt idx="9194">
                  <c:v>1463.86</c:v>
                </c:pt>
                <c:pt idx="9195">
                  <c:v>1463.8799999999999</c:v>
                </c:pt>
                <c:pt idx="9196">
                  <c:v>1463.9</c:v>
                </c:pt>
                <c:pt idx="9197">
                  <c:v>1463.92</c:v>
                </c:pt>
                <c:pt idx="9198">
                  <c:v>1463.94</c:v>
                </c:pt>
                <c:pt idx="9199">
                  <c:v>1463.96</c:v>
                </c:pt>
                <c:pt idx="9200">
                  <c:v>1463.98</c:v>
                </c:pt>
                <c:pt idx="9201">
                  <c:v>1464</c:v>
                </c:pt>
                <c:pt idx="9202">
                  <c:v>1464.02</c:v>
                </c:pt>
                <c:pt idx="9203">
                  <c:v>1464.04</c:v>
                </c:pt>
                <c:pt idx="9204">
                  <c:v>1464.06</c:v>
                </c:pt>
                <c:pt idx="9205">
                  <c:v>1464.08</c:v>
                </c:pt>
                <c:pt idx="9206">
                  <c:v>1464.1</c:v>
                </c:pt>
                <c:pt idx="9207">
                  <c:v>1464.12</c:v>
                </c:pt>
                <c:pt idx="9208">
                  <c:v>1464.1399999999999</c:v>
                </c:pt>
                <c:pt idx="9209">
                  <c:v>1464.1599999999999</c:v>
                </c:pt>
                <c:pt idx="9210">
                  <c:v>1464.1799999999998</c:v>
                </c:pt>
                <c:pt idx="9211">
                  <c:v>1464.2</c:v>
                </c:pt>
                <c:pt idx="9212">
                  <c:v>1464.22</c:v>
                </c:pt>
                <c:pt idx="9213">
                  <c:v>1464.24</c:v>
                </c:pt>
                <c:pt idx="9214">
                  <c:v>1464.26</c:v>
                </c:pt>
                <c:pt idx="9215">
                  <c:v>1464.28</c:v>
                </c:pt>
                <c:pt idx="9216">
                  <c:v>1464.3</c:v>
                </c:pt>
                <c:pt idx="9217">
                  <c:v>1464.32</c:v>
                </c:pt>
                <c:pt idx="9218">
                  <c:v>1464.34</c:v>
                </c:pt>
                <c:pt idx="9219">
                  <c:v>1464.36</c:v>
                </c:pt>
                <c:pt idx="9220">
                  <c:v>1464.3799999999999</c:v>
                </c:pt>
                <c:pt idx="9221">
                  <c:v>1464.4</c:v>
                </c:pt>
                <c:pt idx="9222">
                  <c:v>1464.42</c:v>
                </c:pt>
                <c:pt idx="9223">
                  <c:v>1464.44</c:v>
                </c:pt>
                <c:pt idx="9224">
                  <c:v>1464.46</c:v>
                </c:pt>
                <c:pt idx="9225">
                  <c:v>1464.48</c:v>
                </c:pt>
                <c:pt idx="9226">
                  <c:v>1464.5</c:v>
                </c:pt>
                <c:pt idx="9227">
                  <c:v>1464.52</c:v>
                </c:pt>
                <c:pt idx="9228">
                  <c:v>1464.54</c:v>
                </c:pt>
                <c:pt idx="9229">
                  <c:v>1464.56</c:v>
                </c:pt>
                <c:pt idx="9230">
                  <c:v>1464.58</c:v>
                </c:pt>
                <c:pt idx="9231">
                  <c:v>1464.6</c:v>
                </c:pt>
                <c:pt idx="9232">
                  <c:v>1464.62</c:v>
                </c:pt>
                <c:pt idx="9233">
                  <c:v>1464.6399999999999</c:v>
                </c:pt>
                <c:pt idx="9234">
                  <c:v>1464.6599999999999</c:v>
                </c:pt>
                <c:pt idx="9235">
                  <c:v>1464.6799999999998</c:v>
                </c:pt>
                <c:pt idx="9236">
                  <c:v>1464.7</c:v>
                </c:pt>
                <c:pt idx="9237">
                  <c:v>1464.72</c:v>
                </c:pt>
                <c:pt idx="9238">
                  <c:v>1464.74</c:v>
                </c:pt>
                <c:pt idx="9239">
                  <c:v>1464.76</c:v>
                </c:pt>
                <c:pt idx="9240">
                  <c:v>1464.78</c:v>
                </c:pt>
                <c:pt idx="9241">
                  <c:v>1464.8</c:v>
                </c:pt>
                <c:pt idx="9242">
                  <c:v>1464.82</c:v>
                </c:pt>
                <c:pt idx="9243">
                  <c:v>1464.84</c:v>
                </c:pt>
                <c:pt idx="9244">
                  <c:v>1464.86</c:v>
                </c:pt>
                <c:pt idx="9245">
                  <c:v>1464.8799999999999</c:v>
                </c:pt>
                <c:pt idx="9246">
                  <c:v>1464.9</c:v>
                </c:pt>
                <c:pt idx="9247">
                  <c:v>1464.92</c:v>
                </c:pt>
                <c:pt idx="9248">
                  <c:v>1464.94</c:v>
                </c:pt>
                <c:pt idx="9249">
                  <c:v>1464.96</c:v>
                </c:pt>
                <c:pt idx="9250">
                  <c:v>1464.98</c:v>
                </c:pt>
                <c:pt idx="9251">
                  <c:v>1465</c:v>
                </c:pt>
                <c:pt idx="9252">
                  <c:v>1465.02</c:v>
                </c:pt>
                <c:pt idx="9253">
                  <c:v>1465.04</c:v>
                </c:pt>
                <c:pt idx="9254">
                  <c:v>1465.06</c:v>
                </c:pt>
                <c:pt idx="9255">
                  <c:v>1465.08</c:v>
                </c:pt>
                <c:pt idx="9256">
                  <c:v>1465.1</c:v>
                </c:pt>
                <c:pt idx="9257">
                  <c:v>1465.12</c:v>
                </c:pt>
                <c:pt idx="9258">
                  <c:v>1465.1399999999999</c:v>
                </c:pt>
                <c:pt idx="9259">
                  <c:v>1465.1599999999999</c:v>
                </c:pt>
                <c:pt idx="9260">
                  <c:v>1465.1799999999998</c:v>
                </c:pt>
                <c:pt idx="9261">
                  <c:v>1465.2</c:v>
                </c:pt>
                <c:pt idx="9262">
                  <c:v>1465.22</c:v>
                </c:pt>
                <c:pt idx="9263">
                  <c:v>1465.24</c:v>
                </c:pt>
                <c:pt idx="9264">
                  <c:v>1465.26</c:v>
                </c:pt>
                <c:pt idx="9265">
                  <c:v>1465.28</c:v>
                </c:pt>
                <c:pt idx="9266">
                  <c:v>1465.3</c:v>
                </c:pt>
                <c:pt idx="9267">
                  <c:v>1465.32</c:v>
                </c:pt>
                <c:pt idx="9268">
                  <c:v>1465.34</c:v>
                </c:pt>
                <c:pt idx="9269">
                  <c:v>1465.36</c:v>
                </c:pt>
                <c:pt idx="9270">
                  <c:v>1465.3799999999999</c:v>
                </c:pt>
                <c:pt idx="9271">
                  <c:v>1465.4</c:v>
                </c:pt>
                <c:pt idx="9272">
                  <c:v>1465.42</c:v>
                </c:pt>
                <c:pt idx="9273">
                  <c:v>1465.44</c:v>
                </c:pt>
                <c:pt idx="9274">
                  <c:v>1465.46</c:v>
                </c:pt>
                <c:pt idx="9275">
                  <c:v>1465.48</c:v>
                </c:pt>
                <c:pt idx="9276">
                  <c:v>1465.5</c:v>
                </c:pt>
                <c:pt idx="9277">
                  <c:v>1465.52</c:v>
                </c:pt>
                <c:pt idx="9278">
                  <c:v>1465.54</c:v>
                </c:pt>
                <c:pt idx="9279">
                  <c:v>1465.56</c:v>
                </c:pt>
                <c:pt idx="9280">
                  <c:v>1465.58</c:v>
                </c:pt>
                <c:pt idx="9281">
                  <c:v>1465.6</c:v>
                </c:pt>
                <c:pt idx="9282">
                  <c:v>1465.62</c:v>
                </c:pt>
                <c:pt idx="9283">
                  <c:v>1465.6399999999999</c:v>
                </c:pt>
                <c:pt idx="9284">
                  <c:v>1465.6599999999999</c:v>
                </c:pt>
                <c:pt idx="9285">
                  <c:v>1465.6799999999998</c:v>
                </c:pt>
                <c:pt idx="9286">
                  <c:v>1465.7</c:v>
                </c:pt>
                <c:pt idx="9287">
                  <c:v>1465.72</c:v>
                </c:pt>
                <c:pt idx="9288">
                  <c:v>1465.74</c:v>
                </c:pt>
                <c:pt idx="9289">
                  <c:v>1465.76</c:v>
                </c:pt>
                <c:pt idx="9290">
                  <c:v>1465.78</c:v>
                </c:pt>
                <c:pt idx="9291">
                  <c:v>1465.8</c:v>
                </c:pt>
                <c:pt idx="9292">
                  <c:v>1465.82</c:v>
                </c:pt>
                <c:pt idx="9293">
                  <c:v>1465.84</c:v>
                </c:pt>
                <c:pt idx="9294">
                  <c:v>1465.86</c:v>
                </c:pt>
                <c:pt idx="9295">
                  <c:v>1465.8799999999999</c:v>
                </c:pt>
                <c:pt idx="9296">
                  <c:v>1465.9</c:v>
                </c:pt>
                <c:pt idx="9297">
                  <c:v>1465.92</c:v>
                </c:pt>
                <c:pt idx="9298">
                  <c:v>1465.94</c:v>
                </c:pt>
                <c:pt idx="9299">
                  <c:v>1465.96</c:v>
                </c:pt>
                <c:pt idx="9300">
                  <c:v>1465.98</c:v>
                </c:pt>
                <c:pt idx="9301">
                  <c:v>1466</c:v>
                </c:pt>
                <c:pt idx="9302">
                  <c:v>1466.02</c:v>
                </c:pt>
                <c:pt idx="9303">
                  <c:v>1466.04</c:v>
                </c:pt>
                <c:pt idx="9304">
                  <c:v>1466.06</c:v>
                </c:pt>
                <c:pt idx="9305">
                  <c:v>1466.08</c:v>
                </c:pt>
                <c:pt idx="9306">
                  <c:v>1466.1</c:v>
                </c:pt>
                <c:pt idx="9307">
                  <c:v>1466.12</c:v>
                </c:pt>
                <c:pt idx="9308">
                  <c:v>1466.1399999999999</c:v>
                </c:pt>
                <c:pt idx="9309">
                  <c:v>1466.1599999999999</c:v>
                </c:pt>
                <c:pt idx="9310">
                  <c:v>1466.1799999999998</c:v>
                </c:pt>
                <c:pt idx="9311">
                  <c:v>1466.2</c:v>
                </c:pt>
                <c:pt idx="9312">
                  <c:v>1466.22</c:v>
                </c:pt>
                <c:pt idx="9313">
                  <c:v>1466.24</c:v>
                </c:pt>
                <c:pt idx="9314">
                  <c:v>1466.26</c:v>
                </c:pt>
                <c:pt idx="9315">
                  <c:v>1466.28</c:v>
                </c:pt>
                <c:pt idx="9316">
                  <c:v>1466.3</c:v>
                </c:pt>
                <c:pt idx="9317">
                  <c:v>1466.32</c:v>
                </c:pt>
                <c:pt idx="9318">
                  <c:v>1466.34</c:v>
                </c:pt>
                <c:pt idx="9319">
                  <c:v>1466.36</c:v>
                </c:pt>
                <c:pt idx="9320">
                  <c:v>1466.3799999999999</c:v>
                </c:pt>
                <c:pt idx="9321">
                  <c:v>1466.4</c:v>
                </c:pt>
                <c:pt idx="9322">
                  <c:v>1466.42</c:v>
                </c:pt>
                <c:pt idx="9323">
                  <c:v>1466.44</c:v>
                </c:pt>
                <c:pt idx="9324">
                  <c:v>1466.46</c:v>
                </c:pt>
                <c:pt idx="9325">
                  <c:v>1466.48</c:v>
                </c:pt>
                <c:pt idx="9326">
                  <c:v>1466.5</c:v>
                </c:pt>
                <c:pt idx="9327">
                  <c:v>1466.52</c:v>
                </c:pt>
                <c:pt idx="9328">
                  <c:v>1466.54</c:v>
                </c:pt>
                <c:pt idx="9329">
                  <c:v>1466.56</c:v>
                </c:pt>
                <c:pt idx="9330">
                  <c:v>1466.58</c:v>
                </c:pt>
                <c:pt idx="9331">
                  <c:v>1466.6</c:v>
                </c:pt>
                <c:pt idx="9332">
                  <c:v>1466.62</c:v>
                </c:pt>
                <c:pt idx="9333">
                  <c:v>1466.6399999999999</c:v>
                </c:pt>
                <c:pt idx="9334">
                  <c:v>1466.6599999999999</c:v>
                </c:pt>
                <c:pt idx="9335">
                  <c:v>1466.6799999999998</c:v>
                </c:pt>
                <c:pt idx="9336">
                  <c:v>1466.7</c:v>
                </c:pt>
                <c:pt idx="9337">
                  <c:v>1466.72</c:v>
                </c:pt>
                <c:pt idx="9338">
                  <c:v>1466.74</c:v>
                </c:pt>
                <c:pt idx="9339">
                  <c:v>1466.76</c:v>
                </c:pt>
                <c:pt idx="9340">
                  <c:v>1466.78</c:v>
                </c:pt>
                <c:pt idx="9341">
                  <c:v>1466.8</c:v>
                </c:pt>
                <c:pt idx="9342">
                  <c:v>1466.82</c:v>
                </c:pt>
                <c:pt idx="9343">
                  <c:v>1466.84</c:v>
                </c:pt>
                <c:pt idx="9344">
                  <c:v>1466.86</c:v>
                </c:pt>
                <c:pt idx="9345">
                  <c:v>1466.8799999999999</c:v>
                </c:pt>
                <c:pt idx="9346">
                  <c:v>1466.9</c:v>
                </c:pt>
                <c:pt idx="9347">
                  <c:v>1466.92</c:v>
                </c:pt>
                <c:pt idx="9348">
                  <c:v>1466.94</c:v>
                </c:pt>
                <c:pt idx="9349">
                  <c:v>1466.96</c:v>
                </c:pt>
                <c:pt idx="9350">
                  <c:v>1466.98</c:v>
                </c:pt>
                <c:pt idx="9351">
                  <c:v>1467</c:v>
                </c:pt>
                <c:pt idx="9352">
                  <c:v>1467.02</c:v>
                </c:pt>
                <c:pt idx="9353">
                  <c:v>1467.04</c:v>
                </c:pt>
                <c:pt idx="9354">
                  <c:v>1467.06</c:v>
                </c:pt>
                <c:pt idx="9355">
                  <c:v>1467.08</c:v>
                </c:pt>
                <c:pt idx="9356">
                  <c:v>1467.1</c:v>
                </c:pt>
                <c:pt idx="9357">
                  <c:v>1467.12</c:v>
                </c:pt>
                <c:pt idx="9358">
                  <c:v>1467.1399999999999</c:v>
                </c:pt>
                <c:pt idx="9359">
                  <c:v>1467.1599999999999</c:v>
                </c:pt>
                <c:pt idx="9360">
                  <c:v>1467.1799999999998</c:v>
                </c:pt>
                <c:pt idx="9361">
                  <c:v>1467.2</c:v>
                </c:pt>
                <c:pt idx="9362">
                  <c:v>1467.22</c:v>
                </c:pt>
                <c:pt idx="9363">
                  <c:v>1467.24</c:v>
                </c:pt>
                <c:pt idx="9364">
                  <c:v>1467.26</c:v>
                </c:pt>
                <c:pt idx="9365">
                  <c:v>1467.28</c:v>
                </c:pt>
                <c:pt idx="9366">
                  <c:v>1467.3</c:v>
                </c:pt>
                <c:pt idx="9367">
                  <c:v>1467.32</c:v>
                </c:pt>
                <c:pt idx="9368">
                  <c:v>1467.34</c:v>
                </c:pt>
                <c:pt idx="9369">
                  <c:v>1467.36</c:v>
                </c:pt>
                <c:pt idx="9370">
                  <c:v>1467.3799999999999</c:v>
                </c:pt>
                <c:pt idx="9371">
                  <c:v>1467.4</c:v>
                </c:pt>
                <c:pt idx="9372">
                  <c:v>1467.42</c:v>
                </c:pt>
                <c:pt idx="9373">
                  <c:v>1467.44</c:v>
                </c:pt>
                <c:pt idx="9374">
                  <c:v>1467.46</c:v>
                </c:pt>
                <c:pt idx="9375">
                  <c:v>1467.48</c:v>
                </c:pt>
                <c:pt idx="9376">
                  <c:v>1467.5</c:v>
                </c:pt>
                <c:pt idx="9377">
                  <c:v>1467.52</c:v>
                </c:pt>
                <c:pt idx="9378">
                  <c:v>1467.54</c:v>
                </c:pt>
                <c:pt idx="9379">
                  <c:v>1467.56</c:v>
                </c:pt>
                <c:pt idx="9380">
                  <c:v>1467.58</c:v>
                </c:pt>
                <c:pt idx="9381">
                  <c:v>1467.6</c:v>
                </c:pt>
                <c:pt idx="9382">
                  <c:v>1467.62</c:v>
                </c:pt>
                <c:pt idx="9383">
                  <c:v>1467.6399999999999</c:v>
                </c:pt>
                <c:pt idx="9384">
                  <c:v>1467.6599999999999</c:v>
                </c:pt>
                <c:pt idx="9385">
                  <c:v>1467.6799999999998</c:v>
                </c:pt>
                <c:pt idx="9386">
                  <c:v>1467.7</c:v>
                </c:pt>
                <c:pt idx="9387">
                  <c:v>1467.72</c:v>
                </c:pt>
                <c:pt idx="9388">
                  <c:v>1467.74</c:v>
                </c:pt>
                <c:pt idx="9389">
                  <c:v>1467.76</c:v>
                </c:pt>
                <c:pt idx="9390">
                  <c:v>1467.78</c:v>
                </c:pt>
                <c:pt idx="9391">
                  <c:v>1467.8</c:v>
                </c:pt>
                <c:pt idx="9392">
                  <c:v>1467.82</c:v>
                </c:pt>
                <c:pt idx="9393">
                  <c:v>1467.84</c:v>
                </c:pt>
                <c:pt idx="9394">
                  <c:v>1467.86</c:v>
                </c:pt>
                <c:pt idx="9395">
                  <c:v>1467.8799999999999</c:v>
                </c:pt>
                <c:pt idx="9396">
                  <c:v>1467.9</c:v>
                </c:pt>
                <c:pt idx="9397">
                  <c:v>1467.92</c:v>
                </c:pt>
                <c:pt idx="9398">
                  <c:v>1467.94</c:v>
                </c:pt>
                <c:pt idx="9399">
                  <c:v>1467.96</c:v>
                </c:pt>
                <c:pt idx="9400">
                  <c:v>1467.98</c:v>
                </c:pt>
                <c:pt idx="9401">
                  <c:v>1468</c:v>
                </c:pt>
                <c:pt idx="9402">
                  <c:v>1468.02</c:v>
                </c:pt>
                <c:pt idx="9403">
                  <c:v>1468.04</c:v>
                </c:pt>
                <c:pt idx="9404">
                  <c:v>1468.06</c:v>
                </c:pt>
                <c:pt idx="9405">
                  <c:v>1468.08</c:v>
                </c:pt>
                <c:pt idx="9406">
                  <c:v>1468.1</c:v>
                </c:pt>
                <c:pt idx="9407">
                  <c:v>1468.12</c:v>
                </c:pt>
                <c:pt idx="9408">
                  <c:v>1468.1399999999999</c:v>
                </c:pt>
                <c:pt idx="9409">
                  <c:v>1468.1599999999999</c:v>
                </c:pt>
                <c:pt idx="9410">
                  <c:v>1468.1799999999998</c:v>
                </c:pt>
                <c:pt idx="9411">
                  <c:v>1468.2</c:v>
                </c:pt>
                <c:pt idx="9412">
                  <c:v>1468.22</c:v>
                </c:pt>
                <c:pt idx="9413">
                  <c:v>1468.24</c:v>
                </c:pt>
                <c:pt idx="9414">
                  <c:v>1468.26</c:v>
                </c:pt>
                <c:pt idx="9415">
                  <c:v>1468.28</c:v>
                </c:pt>
                <c:pt idx="9416">
                  <c:v>1468.3</c:v>
                </c:pt>
                <c:pt idx="9417">
                  <c:v>1468.32</c:v>
                </c:pt>
                <c:pt idx="9418">
                  <c:v>1468.34</c:v>
                </c:pt>
                <c:pt idx="9419">
                  <c:v>1468.36</c:v>
                </c:pt>
                <c:pt idx="9420">
                  <c:v>1468.3799999999999</c:v>
                </c:pt>
                <c:pt idx="9421">
                  <c:v>1468.4</c:v>
                </c:pt>
                <c:pt idx="9422">
                  <c:v>1468.42</c:v>
                </c:pt>
                <c:pt idx="9423">
                  <c:v>1468.44</c:v>
                </c:pt>
                <c:pt idx="9424">
                  <c:v>1468.46</c:v>
                </c:pt>
                <c:pt idx="9425">
                  <c:v>1468.48</c:v>
                </c:pt>
                <c:pt idx="9426">
                  <c:v>1468.5</c:v>
                </c:pt>
                <c:pt idx="9427">
                  <c:v>1468.52</c:v>
                </c:pt>
                <c:pt idx="9428">
                  <c:v>1468.54</c:v>
                </c:pt>
                <c:pt idx="9429">
                  <c:v>1468.56</c:v>
                </c:pt>
                <c:pt idx="9430">
                  <c:v>1468.58</c:v>
                </c:pt>
                <c:pt idx="9431">
                  <c:v>1468.6</c:v>
                </c:pt>
                <c:pt idx="9432">
                  <c:v>1468.62</c:v>
                </c:pt>
                <c:pt idx="9433">
                  <c:v>1468.6399999999999</c:v>
                </c:pt>
                <c:pt idx="9434">
                  <c:v>1468.6599999999999</c:v>
                </c:pt>
                <c:pt idx="9435">
                  <c:v>1468.6799999999998</c:v>
                </c:pt>
                <c:pt idx="9436">
                  <c:v>1468.7</c:v>
                </c:pt>
                <c:pt idx="9437">
                  <c:v>1468.72</c:v>
                </c:pt>
                <c:pt idx="9438">
                  <c:v>1468.74</c:v>
                </c:pt>
                <c:pt idx="9439">
                  <c:v>1468.76</c:v>
                </c:pt>
                <c:pt idx="9440">
                  <c:v>1468.78</c:v>
                </c:pt>
                <c:pt idx="9441">
                  <c:v>1468.8</c:v>
                </c:pt>
                <c:pt idx="9442">
                  <c:v>1468.82</c:v>
                </c:pt>
                <c:pt idx="9443">
                  <c:v>1468.84</c:v>
                </c:pt>
                <c:pt idx="9444">
                  <c:v>1468.86</c:v>
                </c:pt>
                <c:pt idx="9445">
                  <c:v>1468.8799999999999</c:v>
                </c:pt>
                <c:pt idx="9446">
                  <c:v>1468.9</c:v>
                </c:pt>
                <c:pt idx="9447">
                  <c:v>1468.92</c:v>
                </c:pt>
                <c:pt idx="9448">
                  <c:v>1468.94</c:v>
                </c:pt>
                <c:pt idx="9449">
                  <c:v>1468.96</c:v>
                </c:pt>
                <c:pt idx="9450">
                  <c:v>1468.98</c:v>
                </c:pt>
                <c:pt idx="9451">
                  <c:v>1469</c:v>
                </c:pt>
                <c:pt idx="9452">
                  <c:v>1469.02</c:v>
                </c:pt>
                <c:pt idx="9453">
                  <c:v>1469.04</c:v>
                </c:pt>
                <c:pt idx="9454">
                  <c:v>1469.06</c:v>
                </c:pt>
                <c:pt idx="9455">
                  <c:v>1469.08</c:v>
                </c:pt>
                <c:pt idx="9456">
                  <c:v>1469.1</c:v>
                </c:pt>
                <c:pt idx="9457">
                  <c:v>1469.12</c:v>
                </c:pt>
                <c:pt idx="9458">
                  <c:v>1469.1399999999999</c:v>
                </c:pt>
                <c:pt idx="9459">
                  <c:v>1469.1599999999999</c:v>
                </c:pt>
                <c:pt idx="9460">
                  <c:v>1469.1799999999998</c:v>
                </c:pt>
                <c:pt idx="9461">
                  <c:v>1469.2</c:v>
                </c:pt>
                <c:pt idx="9462">
                  <c:v>1469.22</c:v>
                </c:pt>
                <c:pt idx="9463">
                  <c:v>1469.24</c:v>
                </c:pt>
                <c:pt idx="9464">
                  <c:v>1469.26</c:v>
                </c:pt>
                <c:pt idx="9465">
                  <c:v>1469.28</c:v>
                </c:pt>
                <c:pt idx="9466">
                  <c:v>1469.3</c:v>
                </c:pt>
                <c:pt idx="9467">
                  <c:v>1469.32</c:v>
                </c:pt>
                <c:pt idx="9468">
                  <c:v>1469.34</c:v>
                </c:pt>
                <c:pt idx="9469">
                  <c:v>1469.36</c:v>
                </c:pt>
                <c:pt idx="9470">
                  <c:v>1469.3799999999999</c:v>
                </c:pt>
                <c:pt idx="9471">
                  <c:v>1469.4</c:v>
                </c:pt>
                <c:pt idx="9472">
                  <c:v>1469.42</c:v>
                </c:pt>
                <c:pt idx="9473">
                  <c:v>1469.44</c:v>
                </c:pt>
                <c:pt idx="9474">
                  <c:v>1469.46</c:v>
                </c:pt>
                <c:pt idx="9475">
                  <c:v>1469.48</c:v>
                </c:pt>
                <c:pt idx="9476">
                  <c:v>1469.5</c:v>
                </c:pt>
                <c:pt idx="9477">
                  <c:v>1469.52</c:v>
                </c:pt>
                <c:pt idx="9478">
                  <c:v>1469.54</c:v>
                </c:pt>
                <c:pt idx="9479">
                  <c:v>1469.56</c:v>
                </c:pt>
                <c:pt idx="9480">
                  <c:v>1469.58</c:v>
                </c:pt>
                <c:pt idx="9481">
                  <c:v>1469.6</c:v>
                </c:pt>
                <c:pt idx="9482">
                  <c:v>1469.62</c:v>
                </c:pt>
                <c:pt idx="9483">
                  <c:v>1469.6399999999999</c:v>
                </c:pt>
                <c:pt idx="9484">
                  <c:v>1469.6599999999999</c:v>
                </c:pt>
                <c:pt idx="9485">
                  <c:v>1469.6799999999998</c:v>
                </c:pt>
                <c:pt idx="9486">
                  <c:v>1469.7</c:v>
                </c:pt>
                <c:pt idx="9487">
                  <c:v>1469.72</c:v>
                </c:pt>
                <c:pt idx="9488">
                  <c:v>1469.74</c:v>
                </c:pt>
                <c:pt idx="9489">
                  <c:v>1469.76</c:v>
                </c:pt>
                <c:pt idx="9490">
                  <c:v>1469.78</c:v>
                </c:pt>
                <c:pt idx="9491">
                  <c:v>1469.8</c:v>
                </c:pt>
                <c:pt idx="9492">
                  <c:v>1469.82</c:v>
                </c:pt>
                <c:pt idx="9493">
                  <c:v>1469.84</c:v>
                </c:pt>
                <c:pt idx="9494">
                  <c:v>1469.86</c:v>
                </c:pt>
                <c:pt idx="9495">
                  <c:v>1469.8799999999999</c:v>
                </c:pt>
                <c:pt idx="9496">
                  <c:v>1469.9</c:v>
                </c:pt>
                <c:pt idx="9497">
                  <c:v>1469.92</c:v>
                </c:pt>
                <c:pt idx="9498">
                  <c:v>1469.94</c:v>
                </c:pt>
                <c:pt idx="9499">
                  <c:v>1469.96</c:v>
                </c:pt>
                <c:pt idx="9500">
                  <c:v>1469.98</c:v>
                </c:pt>
                <c:pt idx="9501">
                  <c:v>1470</c:v>
                </c:pt>
                <c:pt idx="9502">
                  <c:v>1470.02</c:v>
                </c:pt>
                <c:pt idx="9503">
                  <c:v>1470.04</c:v>
                </c:pt>
                <c:pt idx="9504">
                  <c:v>1470.06</c:v>
                </c:pt>
                <c:pt idx="9505">
                  <c:v>1470.08</c:v>
                </c:pt>
                <c:pt idx="9506">
                  <c:v>1470.1</c:v>
                </c:pt>
                <c:pt idx="9507">
                  <c:v>1470.12</c:v>
                </c:pt>
                <c:pt idx="9508">
                  <c:v>1470.1399999999999</c:v>
                </c:pt>
                <c:pt idx="9509">
                  <c:v>1470.1599999999999</c:v>
                </c:pt>
                <c:pt idx="9510">
                  <c:v>1470.1799999999998</c:v>
                </c:pt>
                <c:pt idx="9511">
                  <c:v>1470.2</c:v>
                </c:pt>
                <c:pt idx="9512">
                  <c:v>1470.22</c:v>
                </c:pt>
                <c:pt idx="9513">
                  <c:v>1470.24</c:v>
                </c:pt>
                <c:pt idx="9514">
                  <c:v>1470.26</c:v>
                </c:pt>
                <c:pt idx="9515">
                  <c:v>1470.28</c:v>
                </c:pt>
                <c:pt idx="9516">
                  <c:v>1470.3</c:v>
                </c:pt>
                <c:pt idx="9517">
                  <c:v>1470.32</c:v>
                </c:pt>
                <c:pt idx="9518">
                  <c:v>1470.34</c:v>
                </c:pt>
                <c:pt idx="9519">
                  <c:v>1470.36</c:v>
                </c:pt>
                <c:pt idx="9520">
                  <c:v>1470.3799999999999</c:v>
                </c:pt>
                <c:pt idx="9521">
                  <c:v>1470.4</c:v>
                </c:pt>
                <c:pt idx="9522">
                  <c:v>1470.42</c:v>
                </c:pt>
                <c:pt idx="9523">
                  <c:v>1470.44</c:v>
                </c:pt>
                <c:pt idx="9524">
                  <c:v>1470.46</c:v>
                </c:pt>
                <c:pt idx="9525">
                  <c:v>1470.48</c:v>
                </c:pt>
                <c:pt idx="9526">
                  <c:v>1470.5</c:v>
                </c:pt>
                <c:pt idx="9527">
                  <c:v>1470.52</c:v>
                </c:pt>
                <c:pt idx="9528">
                  <c:v>1470.54</c:v>
                </c:pt>
                <c:pt idx="9529">
                  <c:v>1470.56</c:v>
                </c:pt>
                <c:pt idx="9530">
                  <c:v>1470.58</c:v>
                </c:pt>
                <c:pt idx="9531">
                  <c:v>1470.6</c:v>
                </c:pt>
                <c:pt idx="9532">
                  <c:v>1470.62</c:v>
                </c:pt>
                <c:pt idx="9533">
                  <c:v>1470.6399999999999</c:v>
                </c:pt>
                <c:pt idx="9534">
                  <c:v>1470.6599999999999</c:v>
                </c:pt>
                <c:pt idx="9535">
                  <c:v>1470.6799999999998</c:v>
                </c:pt>
                <c:pt idx="9536">
                  <c:v>1470.7</c:v>
                </c:pt>
                <c:pt idx="9537">
                  <c:v>1470.72</c:v>
                </c:pt>
                <c:pt idx="9538">
                  <c:v>1470.74</c:v>
                </c:pt>
                <c:pt idx="9539">
                  <c:v>1470.76</c:v>
                </c:pt>
                <c:pt idx="9540">
                  <c:v>1470.78</c:v>
                </c:pt>
                <c:pt idx="9541">
                  <c:v>1470.8</c:v>
                </c:pt>
                <c:pt idx="9542">
                  <c:v>1470.82</c:v>
                </c:pt>
                <c:pt idx="9543">
                  <c:v>1470.84</c:v>
                </c:pt>
                <c:pt idx="9544">
                  <c:v>1470.86</c:v>
                </c:pt>
                <c:pt idx="9545">
                  <c:v>1470.8799999999999</c:v>
                </c:pt>
                <c:pt idx="9546">
                  <c:v>1470.9</c:v>
                </c:pt>
                <c:pt idx="9547">
                  <c:v>1470.92</c:v>
                </c:pt>
                <c:pt idx="9548">
                  <c:v>1470.94</c:v>
                </c:pt>
                <c:pt idx="9549">
                  <c:v>1470.96</c:v>
                </c:pt>
                <c:pt idx="9550">
                  <c:v>1470.98</c:v>
                </c:pt>
                <c:pt idx="9551">
                  <c:v>1471</c:v>
                </c:pt>
                <c:pt idx="9552">
                  <c:v>1471.02</c:v>
                </c:pt>
                <c:pt idx="9553">
                  <c:v>1471.04</c:v>
                </c:pt>
                <c:pt idx="9554">
                  <c:v>1471.06</c:v>
                </c:pt>
                <c:pt idx="9555">
                  <c:v>1471.08</c:v>
                </c:pt>
                <c:pt idx="9556">
                  <c:v>1471.1</c:v>
                </c:pt>
                <c:pt idx="9557">
                  <c:v>1471.12</c:v>
                </c:pt>
                <c:pt idx="9558">
                  <c:v>1471.1399999999999</c:v>
                </c:pt>
                <c:pt idx="9559">
                  <c:v>1471.1599999999999</c:v>
                </c:pt>
                <c:pt idx="9560">
                  <c:v>1471.1799999999998</c:v>
                </c:pt>
                <c:pt idx="9561">
                  <c:v>1471.2</c:v>
                </c:pt>
                <c:pt idx="9562">
                  <c:v>1471.22</c:v>
                </c:pt>
                <c:pt idx="9563">
                  <c:v>1471.24</c:v>
                </c:pt>
                <c:pt idx="9564">
                  <c:v>1471.26</c:v>
                </c:pt>
                <c:pt idx="9565">
                  <c:v>1471.28</c:v>
                </c:pt>
                <c:pt idx="9566">
                  <c:v>1471.3</c:v>
                </c:pt>
                <c:pt idx="9567">
                  <c:v>1471.32</c:v>
                </c:pt>
                <c:pt idx="9568">
                  <c:v>1471.34</c:v>
                </c:pt>
                <c:pt idx="9569">
                  <c:v>1471.36</c:v>
                </c:pt>
                <c:pt idx="9570">
                  <c:v>1471.3799999999999</c:v>
                </c:pt>
                <c:pt idx="9571">
                  <c:v>1471.4</c:v>
                </c:pt>
                <c:pt idx="9572">
                  <c:v>1471.42</c:v>
                </c:pt>
                <c:pt idx="9573">
                  <c:v>1471.44</c:v>
                </c:pt>
                <c:pt idx="9574">
                  <c:v>1471.46</c:v>
                </c:pt>
                <c:pt idx="9575">
                  <c:v>1471.48</c:v>
                </c:pt>
                <c:pt idx="9576">
                  <c:v>1471.5</c:v>
                </c:pt>
                <c:pt idx="9577">
                  <c:v>1471.52</c:v>
                </c:pt>
                <c:pt idx="9578">
                  <c:v>1471.54</c:v>
                </c:pt>
                <c:pt idx="9579">
                  <c:v>1471.56</c:v>
                </c:pt>
                <c:pt idx="9580">
                  <c:v>1471.58</c:v>
                </c:pt>
                <c:pt idx="9581">
                  <c:v>1471.6</c:v>
                </c:pt>
                <c:pt idx="9582">
                  <c:v>1471.62</c:v>
                </c:pt>
                <c:pt idx="9583">
                  <c:v>1471.6399999999999</c:v>
                </c:pt>
                <c:pt idx="9584">
                  <c:v>1471.6599999999999</c:v>
                </c:pt>
                <c:pt idx="9585">
                  <c:v>1471.6799999999998</c:v>
                </c:pt>
                <c:pt idx="9586">
                  <c:v>1471.7</c:v>
                </c:pt>
                <c:pt idx="9587">
                  <c:v>1471.72</c:v>
                </c:pt>
                <c:pt idx="9588">
                  <c:v>1471.74</c:v>
                </c:pt>
                <c:pt idx="9589">
                  <c:v>1471.76</c:v>
                </c:pt>
                <c:pt idx="9590">
                  <c:v>1471.78</c:v>
                </c:pt>
                <c:pt idx="9591">
                  <c:v>1471.8</c:v>
                </c:pt>
                <c:pt idx="9592">
                  <c:v>1471.82</c:v>
                </c:pt>
                <c:pt idx="9593">
                  <c:v>1471.84</c:v>
                </c:pt>
                <c:pt idx="9594">
                  <c:v>1471.86</c:v>
                </c:pt>
                <c:pt idx="9595">
                  <c:v>1471.8799999999999</c:v>
                </c:pt>
                <c:pt idx="9596">
                  <c:v>1471.9</c:v>
                </c:pt>
                <c:pt idx="9597">
                  <c:v>1471.92</c:v>
                </c:pt>
                <c:pt idx="9598">
                  <c:v>1471.94</c:v>
                </c:pt>
                <c:pt idx="9599">
                  <c:v>1471.96</c:v>
                </c:pt>
                <c:pt idx="9600">
                  <c:v>1471.98</c:v>
                </c:pt>
                <c:pt idx="9601">
                  <c:v>1472</c:v>
                </c:pt>
                <c:pt idx="9602">
                  <c:v>1472.02</c:v>
                </c:pt>
                <c:pt idx="9603">
                  <c:v>1472.04</c:v>
                </c:pt>
                <c:pt idx="9604">
                  <c:v>1472.06</c:v>
                </c:pt>
                <c:pt idx="9605">
                  <c:v>1472.08</c:v>
                </c:pt>
                <c:pt idx="9606">
                  <c:v>1472.1</c:v>
                </c:pt>
                <c:pt idx="9607">
                  <c:v>1472.12</c:v>
                </c:pt>
                <c:pt idx="9608">
                  <c:v>1472.1399999999999</c:v>
                </c:pt>
                <c:pt idx="9609">
                  <c:v>1472.1599999999999</c:v>
                </c:pt>
                <c:pt idx="9610">
                  <c:v>1472.1799999999998</c:v>
                </c:pt>
                <c:pt idx="9611">
                  <c:v>1472.2</c:v>
                </c:pt>
                <c:pt idx="9612">
                  <c:v>1472.22</c:v>
                </c:pt>
                <c:pt idx="9613">
                  <c:v>1472.24</c:v>
                </c:pt>
                <c:pt idx="9614">
                  <c:v>1472.26</c:v>
                </c:pt>
                <c:pt idx="9615">
                  <c:v>1472.28</c:v>
                </c:pt>
                <c:pt idx="9616">
                  <c:v>1472.3</c:v>
                </c:pt>
                <c:pt idx="9617">
                  <c:v>1472.32</c:v>
                </c:pt>
                <c:pt idx="9618">
                  <c:v>1472.34</c:v>
                </c:pt>
                <c:pt idx="9619">
                  <c:v>1472.36</c:v>
                </c:pt>
                <c:pt idx="9620">
                  <c:v>1472.3799999999999</c:v>
                </c:pt>
                <c:pt idx="9621">
                  <c:v>1472.4</c:v>
                </c:pt>
                <c:pt idx="9622">
                  <c:v>1472.42</c:v>
                </c:pt>
                <c:pt idx="9623">
                  <c:v>1472.44</c:v>
                </c:pt>
                <c:pt idx="9624">
                  <c:v>1472.46</c:v>
                </c:pt>
                <c:pt idx="9625">
                  <c:v>1472.48</c:v>
                </c:pt>
                <c:pt idx="9626">
                  <c:v>1472.5</c:v>
                </c:pt>
                <c:pt idx="9627">
                  <c:v>1472.52</c:v>
                </c:pt>
                <c:pt idx="9628">
                  <c:v>1472.54</c:v>
                </c:pt>
                <c:pt idx="9629">
                  <c:v>1472.56</c:v>
                </c:pt>
                <c:pt idx="9630">
                  <c:v>1472.58</c:v>
                </c:pt>
                <c:pt idx="9631">
                  <c:v>1472.6</c:v>
                </c:pt>
                <c:pt idx="9632">
                  <c:v>1472.62</c:v>
                </c:pt>
                <c:pt idx="9633">
                  <c:v>1472.6399999999999</c:v>
                </c:pt>
                <c:pt idx="9634">
                  <c:v>1472.6599999999999</c:v>
                </c:pt>
                <c:pt idx="9635">
                  <c:v>1472.6799999999998</c:v>
                </c:pt>
                <c:pt idx="9636">
                  <c:v>1472.7</c:v>
                </c:pt>
                <c:pt idx="9637">
                  <c:v>1472.72</c:v>
                </c:pt>
                <c:pt idx="9638">
                  <c:v>1472.74</c:v>
                </c:pt>
                <c:pt idx="9639">
                  <c:v>1472.76</c:v>
                </c:pt>
                <c:pt idx="9640">
                  <c:v>1472.78</c:v>
                </c:pt>
                <c:pt idx="9641">
                  <c:v>1472.8</c:v>
                </c:pt>
                <c:pt idx="9642">
                  <c:v>1472.82</c:v>
                </c:pt>
                <c:pt idx="9643">
                  <c:v>1472.84</c:v>
                </c:pt>
                <c:pt idx="9644">
                  <c:v>1472.86</c:v>
                </c:pt>
                <c:pt idx="9645">
                  <c:v>1472.8799999999999</c:v>
                </c:pt>
                <c:pt idx="9646">
                  <c:v>1472.9</c:v>
                </c:pt>
                <c:pt idx="9647">
                  <c:v>1472.92</c:v>
                </c:pt>
                <c:pt idx="9648">
                  <c:v>1472.94</c:v>
                </c:pt>
                <c:pt idx="9649">
                  <c:v>1472.96</c:v>
                </c:pt>
                <c:pt idx="9650">
                  <c:v>1472.98</c:v>
                </c:pt>
                <c:pt idx="9651">
                  <c:v>1473</c:v>
                </c:pt>
                <c:pt idx="9652">
                  <c:v>1473.02</c:v>
                </c:pt>
                <c:pt idx="9653">
                  <c:v>1473.04</c:v>
                </c:pt>
                <c:pt idx="9654">
                  <c:v>1473.06</c:v>
                </c:pt>
                <c:pt idx="9655">
                  <c:v>1473.08</c:v>
                </c:pt>
                <c:pt idx="9656">
                  <c:v>1473.1</c:v>
                </c:pt>
                <c:pt idx="9657">
                  <c:v>1473.12</c:v>
                </c:pt>
                <c:pt idx="9658">
                  <c:v>1473.1399999999999</c:v>
                </c:pt>
                <c:pt idx="9659">
                  <c:v>1473.1599999999999</c:v>
                </c:pt>
                <c:pt idx="9660">
                  <c:v>1473.1799999999998</c:v>
                </c:pt>
                <c:pt idx="9661">
                  <c:v>1473.2</c:v>
                </c:pt>
                <c:pt idx="9662">
                  <c:v>1473.22</c:v>
                </c:pt>
                <c:pt idx="9663">
                  <c:v>1473.24</c:v>
                </c:pt>
                <c:pt idx="9664">
                  <c:v>1473.26</c:v>
                </c:pt>
                <c:pt idx="9665">
                  <c:v>1473.28</c:v>
                </c:pt>
                <c:pt idx="9666">
                  <c:v>1473.3</c:v>
                </c:pt>
                <c:pt idx="9667">
                  <c:v>1473.32</c:v>
                </c:pt>
                <c:pt idx="9668">
                  <c:v>1473.34</c:v>
                </c:pt>
                <c:pt idx="9669">
                  <c:v>1473.36</c:v>
                </c:pt>
                <c:pt idx="9670">
                  <c:v>1473.3799999999999</c:v>
                </c:pt>
                <c:pt idx="9671">
                  <c:v>1473.4</c:v>
                </c:pt>
                <c:pt idx="9672">
                  <c:v>1473.42</c:v>
                </c:pt>
                <c:pt idx="9673">
                  <c:v>1473.44</c:v>
                </c:pt>
                <c:pt idx="9674">
                  <c:v>1473.46</c:v>
                </c:pt>
                <c:pt idx="9675">
                  <c:v>1473.48</c:v>
                </c:pt>
                <c:pt idx="9676">
                  <c:v>1473.5</c:v>
                </c:pt>
                <c:pt idx="9677">
                  <c:v>1473.52</c:v>
                </c:pt>
                <c:pt idx="9678">
                  <c:v>1473.54</c:v>
                </c:pt>
                <c:pt idx="9679">
                  <c:v>1473.56</c:v>
                </c:pt>
                <c:pt idx="9680">
                  <c:v>1473.58</c:v>
                </c:pt>
                <c:pt idx="9681">
                  <c:v>1473.6</c:v>
                </c:pt>
                <c:pt idx="9682">
                  <c:v>1473.62</c:v>
                </c:pt>
                <c:pt idx="9683">
                  <c:v>1473.6399999999999</c:v>
                </c:pt>
                <c:pt idx="9684">
                  <c:v>1473.6599999999999</c:v>
                </c:pt>
                <c:pt idx="9685">
                  <c:v>1473.6799999999998</c:v>
                </c:pt>
                <c:pt idx="9686">
                  <c:v>1473.7</c:v>
                </c:pt>
                <c:pt idx="9687">
                  <c:v>1473.72</c:v>
                </c:pt>
                <c:pt idx="9688">
                  <c:v>1473.74</c:v>
                </c:pt>
                <c:pt idx="9689">
                  <c:v>1473.76</c:v>
                </c:pt>
                <c:pt idx="9690">
                  <c:v>1473.78</c:v>
                </c:pt>
                <c:pt idx="9691">
                  <c:v>1473.8</c:v>
                </c:pt>
                <c:pt idx="9692">
                  <c:v>1473.82</c:v>
                </c:pt>
                <c:pt idx="9693">
                  <c:v>1473.84</c:v>
                </c:pt>
                <c:pt idx="9694">
                  <c:v>1473.86</c:v>
                </c:pt>
                <c:pt idx="9695">
                  <c:v>1473.8799999999999</c:v>
                </c:pt>
                <c:pt idx="9696">
                  <c:v>1473.9</c:v>
                </c:pt>
                <c:pt idx="9697">
                  <c:v>1473.92</c:v>
                </c:pt>
                <c:pt idx="9698">
                  <c:v>1473.94</c:v>
                </c:pt>
                <c:pt idx="9699">
                  <c:v>1473.96</c:v>
                </c:pt>
                <c:pt idx="9700">
                  <c:v>1473.98</c:v>
                </c:pt>
                <c:pt idx="9701">
                  <c:v>1474</c:v>
                </c:pt>
                <c:pt idx="9702">
                  <c:v>1474.02</c:v>
                </c:pt>
                <c:pt idx="9703">
                  <c:v>1474.04</c:v>
                </c:pt>
                <c:pt idx="9704">
                  <c:v>1474.06</c:v>
                </c:pt>
                <c:pt idx="9705">
                  <c:v>1474.08</c:v>
                </c:pt>
                <c:pt idx="9706">
                  <c:v>1474.1</c:v>
                </c:pt>
                <c:pt idx="9707">
                  <c:v>1474.12</c:v>
                </c:pt>
                <c:pt idx="9708">
                  <c:v>1474.1399999999999</c:v>
                </c:pt>
                <c:pt idx="9709">
                  <c:v>1474.1599999999999</c:v>
                </c:pt>
                <c:pt idx="9710">
                  <c:v>1474.1799999999998</c:v>
                </c:pt>
                <c:pt idx="9711">
                  <c:v>1474.2</c:v>
                </c:pt>
                <c:pt idx="9712">
                  <c:v>1474.22</c:v>
                </c:pt>
                <c:pt idx="9713">
                  <c:v>1474.24</c:v>
                </c:pt>
                <c:pt idx="9714">
                  <c:v>1474.26</c:v>
                </c:pt>
                <c:pt idx="9715">
                  <c:v>1474.28</c:v>
                </c:pt>
                <c:pt idx="9716">
                  <c:v>1474.3</c:v>
                </c:pt>
                <c:pt idx="9717">
                  <c:v>1474.32</c:v>
                </c:pt>
                <c:pt idx="9718">
                  <c:v>1474.34</c:v>
                </c:pt>
                <c:pt idx="9719">
                  <c:v>1474.36</c:v>
                </c:pt>
                <c:pt idx="9720">
                  <c:v>1474.3799999999999</c:v>
                </c:pt>
                <c:pt idx="9721">
                  <c:v>1474.4</c:v>
                </c:pt>
                <c:pt idx="9722">
                  <c:v>1474.42</c:v>
                </c:pt>
                <c:pt idx="9723">
                  <c:v>1474.44</c:v>
                </c:pt>
                <c:pt idx="9724">
                  <c:v>1474.46</c:v>
                </c:pt>
                <c:pt idx="9725">
                  <c:v>1474.48</c:v>
                </c:pt>
                <c:pt idx="9726">
                  <c:v>1474.5</c:v>
                </c:pt>
                <c:pt idx="9727">
                  <c:v>1474.52</c:v>
                </c:pt>
                <c:pt idx="9728">
                  <c:v>1474.54</c:v>
                </c:pt>
                <c:pt idx="9729">
                  <c:v>1474.56</c:v>
                </c:pt>
                <c:pt idx="9730">
                  <c:v>1474.58</c:v>
                </c:pt>
                <c:pt idx="9731">
                  <c:v>1474.6</c:v>
                </c:pt>
                <c:pt idx="9732">
                  <c:v>1474.62</c:v>
                </c:pt>
                <c:pt idx="9733">
                  <c:v>1474.6399999999999</c:v>
                </c:pt>
                <c:pt idx="9734">
                  <c:v>1474.6599999999999</c:v>
                </c:pt>
                <c:pt idx="9735">
                  <c:v>1474.6799999999998</c:v>
                </c:pt>
                <c:pt idx="9736">
                  <c:v>1474.7</c:v>
                </c:pt>
                <c:pt idx="9737">
                  <c:v>1474.72</c:v>
                </c:pt>
                <c:pt idx="9738">
                  <c:v>1474.74</c:v>
                </c:pt>
                <c:pt idx="9739">
                  <c:v>1474.76</c:v>
                </c:pt>
                <c:pt idx="9740">
                  <c:v>1474.78</c:v>
                </c:pt>
                <c:pt idx="9741">
                  <c:v>1474.8</c:v>
                </c:pt>
                <c:pt idx="9742">
                  <c:v>1474.82</c:v>
                </c:pt>
                <c:pt idx="9743">
                  <c:v>1474.84</c:v>
                </c:pt>
                <c:pt idx="9744">
                  <c:v>1474.86</c:v>
                </c:pt>
                <c:pt idx="9745">
                  <c:v>1474.8799999999999</c:v>
                </c:pt>
                <c:pt idx="9746">
                  <c:v>1474.9</c:v>
                </c:pt>
                <c:pt idx="9747">
                  <c:v>1474.92</c:v>
                </c:pt>
                <c:pt idx="9748">
                  <c:v>1474.94</c:v>
                </c:pt>
                <c:pt idx="9749">
                  <c:v>1474.96</c:v>
                </c:pt>
                <c:pt idx="9750">
                  <c:v>1474.98</c:v>
                </c:pt>
                <c:pt idx="9751">
                  <c:v>1475</c:v>
                </c:pt>
                <c:pt idx="9752">
                  <c:v>1475.02</c:v>
                </c:pt>
                <c:pt idx="9753">
                  <c:v>1475.04</c:v>
                </c:pt>
                <c:pt idx="9754">
                  <c:v>1475.06</c:v>
                </c:pt>
                <c:pt idx="9755">
                  <c:v>1475.08</c:v>
                </c:pt>
                <c:pt idx="9756">
                  <c:v>1475.1</c:v>
                </c:pt>
                <c:pt idx="9757">
                  <c:v>1475.12</c:v>
                </c:pt>
                <c:pt idx="9758">
                  <c:v>1475.1399999999999</c:v>
                </c:pt>
                <c:pt idx="9759">
                  <c:v>1475.1599999999999</c:v>
                </c:pt>
                <c:pt idx="9760">
                  <c:v>1475.1799999999998</c:v>
                </c:pt>
                <c:pt idx="9761">
                  <c:v>1475.2</c:v>
                </c:pt>
                <c:pt idx="9762">
                  <c:v>1475.22</c:v>
                </c:pt>
                <c:pt idx="9763">
                  <c:v>1475.24</c:v>
                </c:pt>
                <c:pt idx="9764">
                  <c:v>1475.26</c:v>
                </c:pt>
                <c:pt idx="9765">
                  <c:v>1475.28</c:v>
                </c:pt>
                <c:pt idx="9766">
                  <c:v>1475.3</c:v>
                </c:pt>
                <c:pt idx="9767">
                  <c:v>1475.32</c:v>
                </c:pt>
                <c:pt idx="9768">
                  <c:v>1475.34</c:v>
                </c:pt>
                <c:pt idx="9769">
                  <c:v>1475.36</c:v>
                </c:pt>
                <c:pt idx="9770">
                  <c:v>1475.3799999999999</c:v>
                </c:pt>
                <c:pt idx="9771">
                  <c:v>1475.4</c:v>
                </c:pt>
                <c:pt idx="9772">
                  <c:v>1475.42</c:v>
                </c:pt>
                <c:pt idx="9773">
                  <c:v>1475.44</c:v>
                </c:pt>
                <c:pt idx="9774">
                  <c:v>1475.46</c:v>
                </c:pt>
                <c:pt idx="9775">
                  <c:v>1475.48</c:v>
                </c:pt>
                <c:pt idx="9776">
                  <c:v>1475.5</c:v>
                </c:pt>
                <c:pt idx="9777">
                  <c:v>1475.52</c:v>
                </c:pt>
                <c:pt idx="9778">
                  <c:v>1475.54</c:v>
                </c:pt>
                <c:pt idx="9779">
                  <c:v>1475.56</c:v>
                </c:pt>
                <c:pt idx="9780">
                  <c:v>1475.58</c:v>
                </c:pt>
                <c:pt idx="9781">
                  <c:v>1475.6</c:v>
                </c:pt>
                <c:pt idx="9782">
                  <c:v>1475.62</c:v>
                </c:pt>
                <c:pt idx="9783">
                  <c:v>1475.6399999999999</c:v>
                </c:pt>
                <c:pt idx="9784">
                  <c:v>1475.6599999999999</c:v>
                </c:pt>
                <c:pt idx="9785">
                  <c:v>1475.6799999999998</c:v>
                </c:pt>
                <c:pt idx="9786">
                  <c:v>1475.7</c:v>
                </c:pt>
                <c:pt idx="9787">
                  <c:v>1475.72</c:v>
                </c:pt>
                <c:pt idx="9788">
                  <c:v>1475.74</c:v>
                </c:pt>
                <c:pt idx="9789">
                  <c:v>1475.76</c:v>
                </c:pt>
                <c:pt idx="9790">
                  <c:v>1475.78</c:v>
                </c:pt>
                <c:pt idx="9791">
                  <c:v>1475.8</c:v>
                </c:pt>
                <c:pt idx="9792">
                  <c:v>1475.82</c:v>
                </c:pt>
                <c:pt idx="9793">
                  <c:v>1475.84</c:v>
                </c:pt>
                <c:pt idx="9794">
                  <c:v>1475.86</c:v>
                </c:pt>
                <c:pt idx="9795">
                  <c:v>1475.8799999999999</c:v>
                </c:pt>
                <c:pt idx="9796">
                  <c:v>1475.9</c:v>
                </c:pt>
                <c:pt idx="9797">
                  <c:v>1475.92</c:v>
                </c:pt>
                <c:pt idx="9798">
                  <c:v>1475.94</c:v>
                </c:pt>
                <c:pt idx="9799">
                  <c:v>1475.96</c:v>
                </c:pt>
                <c:pt idx="9800">
                  <c:v>1475.98</c:v>
                </c:pt>
                <c:pt idx="9801">
                  <c:v>1476</c:v>
                </c:pt>
                <c:pt idx="9802">
                  <c:v>1476.02</c:v>
                </c:pt>
                <c:pt idx="9803">
                  <c:v>1476.04</c:v>
                </c:pt>
                <c:pt idx="9804">
                  <c:v>1476.06</c:v>
                </c:pt>
                <c:pt idx="9805">
                  <c:v>1476.08</c:v>
                </c:pt>
                <c:pt idx="9806">
                  <c:v>1476.1</c:v>
                </c:pt>
                <c:pt idx="9807">
                  <c:v>1476.12</c:v>
                </c:pt>
                <c:pt idx="9808">
                  <c:v>1476.1399999999999</c:v>
                </c:pt>
                <c:pt idx="9809">
                  <c:v>1476.1599999999999</c:v>
                </c:pt>
                <c:pt idx="9810">
                  <c:v>1476.1799999999998</c:v>
                </c:pt>
                <c:pt idx="9811">
                  <c:v>1476.2</c:v>
                </c:pt>
                <c:pt idx="9812">
                  <c:v>1476.22</c:v>
                </c:pt>
                <c:pt idx="9813">
                  <c:v>1476.24</c:v>
                </c:pt>
                <c:pt idx="9814">
                  <c:v>1476.26</c:v>
                </c:pt>
                <c:pt idx="9815">
                  <c:v>1476.28</c:v>
                </c:pt>
                <c:pt idx="9816">
                  <c:v>1476.3</c:v>
                </c:pt>
                <c:pt idx="9817">
                  <c:v>1476.32</c:v>
                </c:pt>
                <c:pt idx="9818">
                  <c:v>1476.34</c:v>
                </c:pt>
                <c:pt idx="9819">
                  <c:v>1476.36</c:v>
                </c:pt>
                <c:pt idx="9820">
                  <c:v>1476.3799999999999</c:v>
                </c:pt>
                <c:pt idx="9821">
                  <c:v>1476.4</c:v>
                </c:pt>
                <c:pt idx="9822">
                  <c:v>1476.42</c:v>
                </c:pt>
                <c:pt idx="9823">
                  <c:v>1476.44</c:v>
                </c:pt>
                <c:pt idx="9824">
                  <c:v>1476.46</c:v>
                </c:pt>
                <c:pt idx="9825">
                  <c:v>1476.48</c:v>
                </c:pt>
                <c:pt idx="9826">
                  <c:v>1476.5</c:v>
                </c:pt>
                <c:pt idx="9827">
                  <c:v>1476.52</c:v>
                </c:pt>
                <c:pt idx="9828">
                  <c:v>1476.54</c:v>
                </c:pt>
                <c:pt idx="9829">
                  <c:v>1476.56</c:v>
                </c:pt>
                <c:pt idx="9830">
                  <c:v>1476.58</c:v>
                </c:pt>
                <c:pt idx="9831">
                  <c:v>1476.6</c:v>
                </c:pt>
                <c:pt idx="9832">
                  <c:v>1476.62</c:v>
                </c:pt>
                <c:pt idx="9833">
                  <c:v>1476.6399999999999</c:v>
                </c:pt>
                <c:pt idx="9834">
                  <c:v>1476.6599999999999</c:v>
                </c:pt>
                <c:pt idx="9835">
                  <c:v>1476.6799999999998</c:v>
                </c:pt>
                <c:pt idx="9836">
                  <c:v>1476.7</c:v>
                </c:pt>
                <c:pt idx="9837">
                  <c:v>1476.72</c:v>
                </c:pt>
                <c:pt idx="9838">
                  <c:v>1476.74</c:v>
                </c:pt>
                <c:pt idx="9839">
                  <c:v>1476.76</c:v>
                </c:pt>
                <c:pt idx="9840">
                  <c:v>1476.78</c:v>
                </c:pt>
                <c:pt idx="9841">
                  <c:v>1476.8</c:v>
                </c:pt>
                <c:pt idx="9842">
                  <c:v>1476.82</c:v>
                </c:pt>
                <c:pt idx="9843">
                  <c:v>1476.84</c:v>
                </c:pt>
                <c:pt idx="9844">
                  <c:v>1476.86</c:v>
                </c:pt>
                <c:pt idx="9845">
                  <c:v>1476.8799999999999</c:v>
                </c:pt>
                <c:pt idx="9846">
                  <c:v>1476.9</c:v>
                </c:pt>
                <c:pt idx="9847">
                  <c:v>1476.92</c:v>
                </c:pt>
                <c:pt idx="9848">
                  <c:v>1476.94</c:v>
                </c:pt>
                <c:pt idx="9849">
                  <c:v>1476.96</c:v>
                </c:pt>
                <c:pt idx="9850">
                  <c:v>1476.98</c:v>
                </c:pt>
                <c:pt idx="9851">
                  <c:v>1477</c:v>
                </c:pt>
                <c:pt idx="9852">
                  <c:v>1477.02</c:v>
                </c:pt>
                <c:pt idx="9853">
                  <c:v>1477.04</c:v>
                </c:pt>
                <c:pt idx="9854">
                  <c:v>1477.06</c:v>
                </c:pt>
                <c:pt idx="9855">
                  <c:v>1477.08</c:v>
                </c:pt>
                <c:pt idx="9856">
                  <c:v>1477.1</c:v>
                </c:pt>
                <c:pt idx="9857">
                  <c:v>1477.12</c:v>
                </c:pt>
                <c:pt idx="9858">
                  <c:v>1477.1399999999999</c:v>
                </c:pt>
                <c:pt idx="9859">
                  <c:v>1477.1599999999999</c:v>
                </c:pt>
                <c:pt idx="9860">
                  <c:v>1477.1799999999998</c:v>
                </c:pt>
                <c:pt idx="9861">
                  <c:v>1477.2</c:v>
                </c:pt>
                <c:pt idx="9862">
                  <c:v>1477.22</c:v>
                </c:pt>
                <c:pt idx="9863">
                  <c:v>1477.24</c:v>
                </c:pt>
                <c:pt idx="9864">
                  <c:v>1477.26</c:v>
                </c:pt>
                <c:pt idx="9865">
                  <c:v>1477.28</c:v>
                </c:pt>
                <c:pt idx="9866">
                  <c:v>1477.3</c:v>
                </c:pt>
                <c:pt idx="9867">
                  <c:v>1477.32</c:v>
                </c:pt>
                <c:pt idx="9868">
                  <c:v>1477.34</c:v>
                </c:pt>
                <c:pt idx="9869">
                  <c:v>1477.36</c:v>
                </c:pt>
                <c:pt idx="9870">
                  <c:v>1477.3799999999999</c:v>
                </c:pt>
                <c:pt idx="9871">
                  <c:v>1477.4</c:v>
                </c:pt>
                <c:pt idx="9872">
                  <c:v>1477.42</c:v>
                </c:pt>
                <c:pt idx="9873">
                  <c:v>1477.44</c:v>
                </c:pt>
                <c:pt idx="9874">
                  <c:v>1477.46</c:v>
                </c:pt>
                <c:pt idx="9875">
                  <c:v>1477.48</c:v>
                </c:pt>
                <c:pt idx="9876">
                  <c:v>1477.5</c:v>
                </c:pt>
                <c:pt idx="9877">
                  <c:v>1477.52</c:v>
                </c:pt>
                <c:pt idx="9878">
                  <c:v>1477.54</c:v>
                </c:pt>
                <c:pt idx="9879">
                  <c:v>1477.56</c:v>
                </c:pt>
                <c:pt idx="9880">
                  <c:v>1477.58</c:v>
                </c:pt>
                <c:pt idx="9881">
                  <c:v>1477.6</c:v>
                </c:pt>
                <c:pt idx="9882">
                  <c:v>1477.62</c:v>
                </c:pt>
                <c:pt idx="9883">
                  <c:v>1477.6399999999999</c:v>
                </c:pt>
                <c:pt idx="9884">
                  <c:v>1477.6599999999999</c:v>
                </c:pt>
                <c:pt idx="9885">
                  <c:v>1477.6799999999998</c:v>
                </c:pt>
                <c:pt idx="9886">
                  <c:v>1477.7</c:v>
                </c:pt>
                <c:pt idx="9887">
                  <c:v>1477.72</c:v>
                </c:pt>
                <c:pt idx="9888">
                  <c:v>1477.74</c:v>
                </c:pt>
                <c:pt idx="9889">
                  <c:v>1477.76</c:v>
                </c:pt>
                <c:pt idx="9890">
                  <c:v>1477.78</c:v>
                </c:pt>
                <c:pt idx="9891">
                  <c:v>1477.8</c:v>
                </c:pt>
                <c:pt idx="9892">
                  <c:v>1477.82</c:v>
                </c:pt>
                <c:pt idx="9893">
                  <c:v>1477.84</c:v>
                </c:pt>
                <c:pt idx="9894">
                  <c:v>1477.86</c:v>
                </c:pt>
                <c:pt idx="9895">
                  <c:v>1477.8799999999999</c:v>
                </c:pt>
                <c:pt idx="9896">
                  <c:v>1477.9</c:v>
                </c:pt>
                <c:pt idx="9897">
                  <c:v>1477.92</c:v>
                </c:pt>
                <c:pt idx="9898">
                  <c:v>1477.94</c:v>
                </c:pt>
                <c:pt idx="9899">
                  <c:v>1477.96</c:v>
                </c:pt>
                <c:pt idx="9900">
                  <c:v>1477.98</c:v>
                </c:pt>
                <c:pt idx="9901">
                  <c:v>1478</c:v>
                </c:pt>
                <c:pt idx="9902">
                  <c:v>1478.02</c:v>
                </c:pt>
                <c:pt idx="9903">
                  <c:v>1478.04</c:v>
                </c:pt>
                <c:pt idx="9904">
                  <c:v>1478.06</c:v>
                </c:pt>
                <c:pt idx="9905">
                  <c:v>1478.08</c:v>
                </c:pt>
                <c:pt idx="9906">
                  <c:v>1478.1</c:v>
                </c:pt>
                <c:pt idx="9907">
                  <c:v>1478.12</c:v>
                </c:pt>
                <c:pt idx="9908">
                  <c:v>1478.1399999999999</c:v>
                </c:pt>
                <c:pt idx="9909">
                  <c:v>1478.1599999999999</c:v>
                </c:pt>
                <c:pt idx="9910">
                  <c:v>1478.1799999999998</c:v>
                </c:pt>
                <c:pt idx="9911">
                  <c:v>1478.2</c:v>
                </c:pt>
                <c:pt idx="9912">
                  <c:v>1478.22</c:v>
                </c:pt>
                <c:pt idx="9913">
                  <c:v>1478.24</c:v>
                </c:pt>
                <c:pt idx="9914">
                  <c:v>1478.26</c:v>
                </c:pt>
                <c:pt idx="9915">
                  <c:v>1478.28</c:v>
                </c:pt>
                <c:pt idx="9916">
                  <c:v>1478.3</c:v>
                </c:pt>
                <c:pt idx="9917">
                  <c:v>1478.32</c:v>
                </c:pt>
                <c:pt idx="9918">
                  <c:v>1478.34</c:v>
                </c:pt>
                <c:pt idx="9919">
                  <c:v>1478.36</c:v>
                </c:pt>
                <c:pt idx="9920">
                  <c:v>1478.3799999999999</c:v>
                </c:pt>
                <c:pt idx="9921">
                  <c:v>1478.4</c:v>
                </c:pt>
                <c:pt idx="9922">
                  <c:v>1478.42</c:v>
                </c:pt>
                <c:pt idx="9923">
                  <c:v>1478.44</c:v>
                </c:pt>
                <c:pt idx="9924">
                  <c:v>1478.46</c:v>
                </c:pt>
                <c:pt idx="9925">
                  <c:v>1478.48</c:v>
                </c:pt>
                <c:pt idx="9926">
                  <c:v>1478.5</c:v>
                </c:pt>
                <c:pt idx="9927">
                  <c:v>1478.52</c:v>
                </c:pt>
                <c:pt idx="9928">
                  <c:v>1478.54</c:v>
                </c:pt>
                <c:pt idx="9929">
                  <c:v>1478.56</c:v>
                </c:pt>
                <c:pt idx="9930">
                  <c:v>1478.58</c:v>
                </c:pt>
                <c:pt idx="9931">
                  <c:v>1478.6</c:v>
                </c:pt>
                <c:pt idx="9932">
                  <c:v>1478.62</c:v>
                </c:pt>
                <c:pt idx="9933">
                  <c:v>1478.6399999999999</c:v>
                </c:pt>
                <c:pt idx="9934">
                  <c:v>1478.6599999999999</c:v>
                </c:pt>
                <c:pt idx="9935">
                  <c:v>1478.6799999999998</c:v>
                </c:pt>
                <c:pt idx="9936">
                  <c:v>1478.7</c:v>
                </c:pt>
                <c:pt idx="9937">
                  <c:v>1478.72</c:v>
                </c:pt>
                <c:pt idx="9938">
                  <c:v>1478.74</c:v>
                </c:pt>
                <c:pt idx="9939">
                  <c:v>1478.76</c:v>
                </c:pt>
                <c:pt idx="9940">
                  <c:v>1478.78</c:v>
                </c:pt>
                <c:pt idx="9941">
                  <c:v>1478.8</c:v>
                </c:pt>
                <c:pt idx="9942">
                  <c:v>1478.82</c:v>
                </c:pt>
                <c:pt idx="9943">
                  <c:v>1478.84</c:v>
                </c:pt>
                <c:pt idx="9944">
                  <c:v>1478.86</c:v>
                </c:pt>
                <c:pt idx="9945">
                  <c:v>1478.8799999999999</c:v>
                </c:pt>
                <c:pt idx="9946">
                  <c:v>1478.9</c:v>
                </c:pt>
                <c:pt idx="9947">
                  <c:v>1478.92</c:v>
                </c:pt>
                <c:pt idx="9948">
                  <c:v>1478.94</c:v>
                </c:pt>
                <c:pt idx="9949">
                  <c:v>1478.96</c:v>
                </c:pt>
                <c:pt idx="9950">
                  <c:v>1478.98</c:v>
                </c:pt>
                <c:pt idx="9951">
                  <c:v>1479</c:v>
                </c:pt>
                <c:pt idx="9952">
                  <c:v>1479.02</c:v>
                </c:pt>
                <c:pt idx="9953">
                  <c:v>1479.04</c:v>
                </c:pt>
                <c:pt idx="9954">
                  <c:v>1479.06</c:v>
                </c:pt>
                <c:pt idx="9955">
                  <c:v>1479.08</c:v>
                </c:pt>
                <c:pt idx="9956">
                  <c:v>1479.1</c:v>
                </c:pt>
                <c:pt idx="9957">
                  <c:v>1479.12</c:v>
                </c:pt>
                <c:pt idx="9958">
                  <c:v>1479.1399999999999</c:v>
                </c:pt>
                <c:pt idx="9959">
                  <c:v>1479.1599999999999</c:v>
                </c:pt>
                <c:pt idx="9960">
                  <c:v>1479.1799999999998</c:v>
                </c:pt>
                <c:pt idx="9961">
                  <c:v>1479.2</c:v>
                </c:pt>
                <c:pt idx="9962">
                  <c:v>1479.22</c:v>
                </c:pt>
                <c:pt idx="9963">
                  <c:v>1479.24</c:v>
                </c:pt>
                <c:pt idx="9964">
                  <c:v>1479.26</c:v>
                </c:pt>
                <c:pt idx="9965">
                  <c:v>1479.28</c:v>
                </c:pt>
                <c:pt idx="9966">
                  <c:v>1479.3</c:v>
                </c:pt>
                <c:pt idx="9967">
                  <c:v>1479.32</c:v>
                </c:pt>
                <c:pt idx="9968">
                  <c:v>1479.34</c:v>
                </c:pt>
                <c:pt idx="9969">
                  <c:v>1479.36</c:v>
                </c:pt>
                <c:pt idx="9970">
                  <c:v>1479.3799999999999</c:v>
                </c:pt>
                <c:pt idx="9971">
                  <c:v>1479.4</c:v>
                </c:pt>
                <c:pt idx="9972">
                  <c:v>1479.42</c:v>
                </c:pt>
                <c:pt idx="9973">
                  <c:v>1479.44</c:v>
                </c:pt>
                <c:pt idx="9974">
                  <c:v>1479.46</c:v>
                </c:pt>
                <c:pt idx="9975">
                  <c:v>1479.48</c:v>
                </c:pt>
                <c:pt idx="9976">
                  <c:v>1479.5</c:v>
                </c:pt>
                <c:pt idx="9977">
                  <c:v>1479.52</c:v>
                </c:pt>
                <c:pt idx="9978">
                  <c:v>1479.54</c:v>
                </c:pt>
                <c:pt idx="9979">
                  <c:v>1479.56</c:v>
                </c:pt>
                <c:pt idx="9980">
                  <c:v>1479.58</c:v>
                </c:pt>
                <c:pt idx="9981">
                  <c:v>1479.6</c:v>
                </c:pt>
                <c:pt idx="9982">
                  <c:v>1479.62</c:v>
                </c:pt>
                <c:pt idx="9983">
                  <c:v>1479.6399999999999</c:v>
                </c:pt>
                <c:pt idx="9984">
                  <c:v>1479.6599999999999</c:v>
                </c:pt>
                <c:pt idx="9985">
                  <c:v>1479.6799999999998</c:v>
                </c:pt>
                <c:pt idx="9986">
                  <c:v>1479.7</c:v>
                </c:pt>
                <c:pt idx="9987">
                  <c:v>1479.72</c:v>
                </c:pt>
                <c:pt idx="9988">
                  <c:v>1479.74</c:v>
                </c:pt>
                <c:pt idx="9989">
                  <c:v>1479.76</c:v>
                </c:pt>
                <c:pt idx="9990">
                  <c:v>1479.78</c:v>
                </c:pt>
                <c:pt idx="9991">
                  <c:v>1479.8</c:v>
                </c:pt>
                <c:pt idx="9992">
                  <c:v>1479.82</c:v>
                </c:pt>
                <c:pt idx="9993">
                  <c:v>1479.84</c:v>
                </c:pt>
                <c:pt idx="9994">
                  <c:v>1479.86</c:v>
                </c:pt>
                <c:pt idx="9995">
                  <c:v>1479.8799999999999</c:v>
                </c:pt>
                <c:pt idx="9996">
                  <c:v>1479.9</c:v>
                </c:pt>
                <c:pt idx="9997">
                  <c:v>1479.92</c:v>
                </c:pt>
                <c:pt idx="9998">
                  <c:v>1479.94</c:v>
                </c:pt>
                <c:pt idx="9999">
                  <c:v>1479.96</c:v>
                </c:pt>
                <c:pt idx="10000">
                  <c:v>1479.98</c:v>
                </c:pt>
                <c:pt idx="10001">
                  <c:v>1480</c:v>
                </c:pt>
                <c:pt idx="10002">
                  <c:v>1480.02</c:v>
                </c:pt>
                <c:pt idx="10003">
                  <c:v>1480.04</c:v>
                </c:pt>
                <c:pt idx="10004">
                  <c:v>1480.06</c:v>
                </c:pt>
                <c:pt idx="10005">
                  <c:v>1480.08</c:v>
                </c:pt>
                <c:pt idx="10006">
                  <c:v>1480.1</c:v>
                </c:pt>
                <c:pt idx="10007">
                  <c:v>1480.12</c:v>
                </c:pt>
                <c:pt idx="10008">
                  <c:v>1480.1399999999999</c:v>
                </c:pt>
                <c:pt idx="10009">
                  <c:v>1480.1599999999999</c:v>
                </c:pt>
                <c:pt idx="10010">
                  <c:v>1480.1799999999998</c:v>
                </c:pt>
                <c:pt idx="10011">
                  <c:v>1480.2</c:v>
                </c:pt>
                <c:pt idx="10012">
                  <c:v>1480.22</c:v>
                </c:pt>
                <c:pt idx="10013">
                  <c:v>1480.24</c:v>
                </c:pt>
                <c:pt idx="10014">
                  <c:v>1480.26</c:v>
                </c:pt>
                <c:pt idx="10015">
                  <c:v>1480.28</c:v>
                </c:pt>
                <c:pt idx="10016">
                  <c:v>1480.3</c:v>
                </c:pt>
                <c:pt idx="10017">
                  <c:v>1480.32</c:v>
                </c:pt>
                <c:pt idx="10018">
                  <c:v>1480.34</c:v>
                </c:pt>
                <c:pt idx="10019">
                  <c:v>1480.36</c:v>
                </c:pt>
                <c:pt idx="10020">
                  <c:v>1480.3799999999999</c:v>
                </c:pt>
                <c:pt idx="10021">
                  <c:v>1480.4</c:v>
                </c:pt>
                <c:pt idx="10022">
                  <c:v>1480.42</c:v>
                </c:pt>
                <c:pt idx="10023">
                  <c:v>1480.44</c:v>
                </c:pt>
                <c:pt idx="10024">
                  <c:v>1480.46</c:v>
                </c:pt>
                <c:pt idx="10025">
                  <c:v>1480.48</c:v>
                </c:pt>
                <c:pt idx="10026">
                  <c:v>1480.5</c:v>
                </c:pt>
                <c:pt idx="10027">
                  <c:v>1480.52</c:v>
                </c:pt>
                <c:pt idx="10028">
                  <c:v>1480.54</c:v>
                </c:pt>
                <c:pt idx="10029">
                  <c:v>1480.56</c:v>
                </c:pt>
                <c:pt idx="10030">
                  <c:v>1480.58</c:v>
                </c:pt>
                <c:pt idx="10031">
                  <c:v>1480.6</c:v>
                </c:pt>
                <c:pt idx="10032">
                  <c:v>1480.62</c:v>
                </c:pt>
                <c:pt idx="10033">
                  <c:v>1480.6399999999999</c:v>
                </c:pt>
                <c:pt idx="10034">
                  <c:v>1480.6599999999999</c:v>
                </c:pt>
                <c:pt idx="10035">
                  <c:v>1480.6799999999998</c:v>
                </c:pt>
                <c:pt idx="10036">
                  <c:v>1480.7</c:v>
                </c:pt>
                <c:pt idx="10037">
                  <c:v>1480.72</c:v>
                </c:pt>
                <c:pt idx="10038">
                  <c:v>1480.74</c:v>
                </c:pt>
                <c:pt idx="10039">
                  <c:v>1480.76</c:v>
                </c:pt>
                <c:pt idx="10040">
                  <c:v>1480.78</c:v>
                </c:pt>
                <c:pt idx="10041">
                  <c:v>1480.8</c:v>
                </c:pt>
                <c:pt idx="10042">
                  <c:v>1480.82</c:v>
                </c:pt>
                <c:pt idx="10043">
                  <c:v>1480.84</c:v>
                </c:pt>
                <c:pt idx="10044">
                  <c:v>1480.86</c:v>
                </c:pt>
                <c:pt idx="10045">
                  <c:v>1480.8799999999999</c:v>
                </c:pt>
                <c:pt idx="10046">
                  <c:v>1480.9</c:v>
                </c:pt>
                <c:pt idx="10047">
                  <c:v>1480.92</c:v>
                </c:pt>
                <c:pt idx="10048">
                  <c:v>1480.94</c:v>
                </c:pt>
                <c:pt idx="10049">
                  <c:v>1480.96</c:v>
                </c:pt>
                <c:pt idx="10050">
                  <c:v>1480.98</c:v>
                </c:pt>
                <c:pt idx="10051">
                  <c:v>1481</c:v>
                </c:pt>
                <c:pt idx="10052">
                  <c:v>1481.02</c:v>
                </c:pt>
                <c:pt idx="10053">
                  <c:v>1481.04</c:v>
                </c:pt>
                <c:pt idx="10054">
                  <c:v>1481.06</c:v>
                </c:pt>
                <c:pt idx="10055">
                  <c:v>1481.08</c:v>
                </c:pt>
                <c:pt idx="10056">
                  <c:v>1481.1</c:v>
                </c:pt>
                <c:pt idx="10057">
                  <c:v>1481.12</c:v>
                </c:pt>
                <c:pt idx="10058">
                  <c:v>1481.1399999999999</c:v>
                </c:pt>
                <c:pt idx="10059">
                  <c:v>1481.1599999999999</c:v>
                </c:pt>
                <c:pt idx="10060">
                  <c:v>1481.1799999999998</c:v>
                </c:pt>
                <c:pt idx="10061">
                  <c:v>1481.2</c:v>
                </c:pt>
                <c:pt idx="10062">
                  <c:v>1481.22</c:v>
                </c:pt>
                <c:pt idx="10063">
                  <c:v>1481.24</c:v>
                </c:pt>
                <c:pt idx="10064">
                  <c:v>1481.26</c:v>
                </c:pt>
                <c:pt idx="10065">
                  <c:v>1481.28</c:v>
                </c:pt>
                <c:pt idx="10066">
                  <c:v>1481.3</c:v>
                </c:pt>
                <c:pt idx="10067">
                  <c:v>1481.32</c:v>
                </c:pt>
                <c:pt idx="10068">
                  <c:v>1481.34</c:v>
                </c:pt>
                <c:pt idx="10069">
                  <c:v>1481.36</c:v>
                </c:pt>
                <c:pt idx="10070">
                  <c:v>1481.3799999999999</c:v>
                </c:pt>
                <c:pt idx="10071">
                  <c:v>1481.4</c:v>
                </c:pt>
                <c:pt idx="10072">
                  <c:v>1481.42</c:v>
                </c:pt>
                <c:pt idx="10073">
                  <c:v>1481.44</c:v>
                </c:pt>
                <c:pt idx="10074">
                  <c:v>1481.46</c:v>
                </c:pt>
                <c:pt idx="10075">
                  <c:v>1481.48</c:v>
                </c:pt>
                <c:pt idx="10076">
                  <c:v>1481.5</c:v>
                </c:pt>
                <c:pt idx="10077">
                  <c:v>1481.52</c:v>
                </c:pt>
                <c:pt idx="10078">
                  <c:v>1481.54</c:v>
                </c:pt>
                <c:pt idx="10079">
                  <c:v>1481.56</c:v>
                </c:pt>
                <c:pt idx="10080">
                  <c:v>1481.58</c:v>
                </c:pt>
                <c:pt idx="10081">
                  <c:v>1481.6</c:v>
                </c:pt>
                <c:pt idx="10082">
                  <c:v>1481.62</c:v>
                </c:pt>
                <c:pt idx="10083">
                  <c:v>1481.6399999999999</c:v>
                </c:pt>
                <c:pt idx="10084">
                  <c:v>1481.6599999999999</c:v>
                </c:pt>
                <c:pt idx="10085">
                  <c:v>1481.6799999999998</c:v>
                </c:pt>
                <c:pt idx="10086">
                  <c:v>1481.7</c:v>
                </c:pt>
                <c:pt idx="10087">
                  <c:v>1481.72</c:v>
                </c:pt>
                <c:pt idx="10088">
                  <c:v>1481.74</c:v>
                </c:pt>
                <c:pt idx="10089">
                  <c:v>1481.76</c:v>
                </c:pt>
                <c:pt idx="10090">
                  <c:v>1481.78</c:v>
                </c:pt>
                <c:pt idx="10091">
                  <c:v>1481.8</c:v>
                </c:pt>
                <c:pt idx="10092">
                  <c:v>1481.82</c:v>
                </c:pt>
                <c:pt idx="10093">
                  <c:v>1481.84</c:v>
                </c:pt>
                <c:pt idx="10094">
                  <c:v>1481.86</c:v>
                </c:pt>
                <c:pt idx="10095">
                  <c:v>1481.8799999999999</c:v>
                </c:pt>
                <c:pt idx="10096">
                  <c:v>1481.9</c:v>
                </c:pt>
                <c:pt idx="10097">
                  <c:v>1481.92</c:v>
                </c:pt>
                <c:pt idx="10098">
                  <c:v>1481.94</c:v>
                </c:pt>
                <c:pt idx="10099">
                  <c:v>1481.96</c:v>
                </c:pt>
                <c:pt idx="10100">
                  <c:v>1481.98</c:v>
                </c:pt>
                <c:pt idx="10101">
                  <c:v>1482</c:v>
                </c:pt>
                <c:pt idx="10102">
                  <c:v>1482.02</c:v>
                </c:pt>
                <c:pt idx="10103">
                  <c:v>1482.04</c:v>
                </c:pt>
                <c:pt idx="10104">
                  <c:v>1482.06</c:v>
                </c:pt>
                <c:pt idx="10105">
                  <c:v>1482.08</c:v>
                </c:pt>
                <c:pt idx="10106">
                  <c:v>1482.1</c:v>
                </c:pt>
                <c:pt idx="10107">
                  <c:v>1482.12</c:v>
                </c:pt>
                <c:pt idx="10108">
                  <c:v>1482.1399999999999</c:v>
                </c:pt>
                <c:pt idx="10109">
                  <c:v>1482.1599999999999</c:v>
                </c:pt>
                <c:pt idx="10110">
                  <c:v>1482.1799999999998</c:v>
                </c:pt>
                <c:pt idx="10111">
                  <c:v>1482.2</c:v>
                </c:pt>
                <c:pt idx="10112">
                  <c:v>1482.22</c:v>
                </c:pt>
                <c:pt idx="10113">
                  <c:v>1482.24</c:v>
                </c:pt>
                <c:pt idx="10114">
                  <c:v>1482.26</c:v>
                </c:pt>
                <c:pt idx="10115">
                  <c:v>1482.28</c:v>
                </c:pt>
                <c:pt idx="10116">
                  <c:v>1482.3</c:v>
                </c:pt>
                <c:pt idx="10117">
                  <c:v>1482.32</c:v>
                </c:pt>
                <c:pt idx="10118">
                  <c:v>1482.34</c:v>
                </c:pt>
                <c:pt idx="10119">
                  <c:v>1482.36</c:v>
                </c:pt>
                <c:pt idx="10120">
                  <c:v>1482.3799999999999</c:v>
                </c:pt>
                <c:pt idx="10121">
                  <c:v>1482.4</c:v>
                </c:pt>
                <c:pt idx="10122">
                  <c:v>1482.42</c:v>
                </c:pt>
                <c:pt idx="10123">
                  <c:v>1482.44</c:v>
                </c:pt>
                <c:pt idx="10124">
                  <c:v>1482.46</c:v>
                </c:pt>
                <c:pt idx="10125">
                  <c:v>1482.48</c:v>
                </c:pt>
                <c:pt idx="10126">
                  <c:v>1482.5</c:v>
                </c:pt>
                <c:pt idx="10127">
                  <c:v>1482.52</c:v>
                </c:pt>
                <c:pt idx="10128">
                  <c:v>1482.54</c:v>
                </c:pt>
                <c:pt idx="10129">
                  <c:v>1482.56</c:v>
                </c:pt>
                <c:pt idx="10130">
                  <c:v>1482.58</c:v>
                </c:pt>
                <c:pt idx="10131">
                  <c:v>1482.6</c:v>
                </c:pt>
                <c:pt idx="10132">
                  <c:v>1482.62</c:v>
                </c:pt>
                <c:pt idx="10133">
                  <c:v>1482.6399999999999</c:v>
                </c:pt>
                <c:pt idx="10134">
                  <c:v>1482.6599999999999</c:v>
                </c:pt>
                <c:pt idx="10135">
                  <c:v>1482.6799999999998</c:v>
                </c:pt>
                <c:pt idx="10136">
                  <c:v>1482.7</c:v>
                </c:pt>
                <c:pt idx="10137">
                  <c:v>1482.72</c:v>
                </c:pt>
                <c:pt idx="10138">
                  <c:v>1482.74</c:v>
                </c:pt>
                <c:pt idx="10139">
                  <c:v>1482.76</c:v>
                </c:pt>
                <c:pt idx="10140">
                  <c:v>1482.78</c:v>
                </c:pt>
                <c:pt idx="10141">
                  <c:v>1482.8</c:v>
                </c:pt>
                <c:pt idx="10142">
                  <c:v>1482.82</c:v>
                </c:pt>
                <c:pt idx="10143">
                  <c:v>1482.84</c:v>
                </c:pt>
                <c:pt idx="10144">
                  <c:v>1482.86</c:v>
                </c:pt>
                <c:pt idx="10145">
                  <c:v>1482.8799999999999</c:v>
                </c:pt>
                <c:pt idx="10146">
                  <c:v>1482.9</c:v>
                </c:pt>
                <c:pt idx="10147">
                  <c:v>1482.92</c:v>
                </c:pt>
                <c:pt idx="10148">
                  <c:v>1482.94</c:v>
                </c:pt>
                <c:pt idx="10149">
                  <c:v>1482.96</c:v>
                </c:pt>
                <c:pt idx="10150">
                  <c:v>1482.98</c:v>
                </c:pt>
                <c:pt idx="10151">
                  <c:v>1483</c:v>
                </c:pt>
                <c:pt idx="10152">
                  <c:v>1483.02</c:v>
                </c:pt>
                <c:pt idx="10153">
                  <c:v>1483.04</c:v>
                </c:pt>
                <c:pt idx="10154">
                  <c:v>1483.06</c:v>
                </c:pt>
                <c:pt idx="10155">
                  <c:v>1483.08</c:v>
                </c:pt>
                <c:pt idx="10156">
                  <c:v>1483.1</c:v>
                </c:pt>
                <c:pt idx="10157">
                  <c:v>1483.12</c:v>
                </c:pt>
                <c:pt idx="10158">
                  <c:v>1483.1399999999999</c:v>
                </c:pt>
                <c:pt idx="10159">
                  <c:v>1483.1599999999999</c:v>
                </c:pt>
                <c:pt idx="10160">
                  <c:v>1483.1799999999998</c:v>
                </c:pt>
                <c:pt idx="10161">
                  <c:v>1483.2</c:v>
                </c:pt>
                <c:pt idx="10162">
                  <c:v>1483.22</c:v>
                </c:pt>
                <c:pt idx="10163">
                  <c:v>1483.24</c:v>
                </c:pt>
                <c:pt idx="10164">
                  <c:v>1483.26</c:v>
                </c:pt>
                <c:pt idx="10165">
                  <c:v>1483.28</c:v>
                </c:pt>
                <c:pt idx="10166">
                  <c:v>1483.3</c:v>
                </c:pt>
                <c:pt idx="10167">
                  <c:v>1483.32</c:v>
                </c:pt>
                <c:pt idx="10168">
                  <c:v>1483.34</c:v>
                </c:pt>
                <c:pt idx="10169">
                  <c:v>1483.36</c:v>
                </c:pt>
                <c:pt idx="10170">
                  <c:v>1483.3799999999999</c:v>
                </c:pt>
                <c:pt idx="10171">
                  <c:v>1483.4</c:v>
                </c:pt>
                <c:pt idx="10172">
                  <c:v>1483.42</c:v>
                </c:pt>
                <c:pt idx="10173">
                  <c:v>1483.44</c:v>
                </c:pt>
                <c:pt idx="10174">
                  <c:v>1483.46</c:v>
                </c:pt>
                <c:pt idx="10175">
                  <c:v>1483.48</c:v>
                </c:pt>
                <c:pt idx="10176">
                  <c:v>1483.5</c:v>
                </c:pt>
                <c:pt idx="10177">
                  <c:v>1483.52</c:v>
                </c:pt>
                <c:pt idx="10178">
                  <c:v>1483.54</c:v>
                </c:pt>
                <c:pt idx="10179">
                  <c:v>1483.56</c:v>
                </c:pt>
                <c:pt idx="10180">
                  <c:v>1483.58</c:v>
                </c:pt>
                <c:pt idx="10181">
                  <c:v>1483.6</c:v>
                </c:pt>
                <c:pt idx="10182">
                  <c:v>1483.62</c:v>
                </c:pt>
                <c:pt idx="10183">
                  <c:v>1483.6399999999999</c:v>
                </c:pt>
                <c:pt idx="10184">
                  <c:v>1483.6599999999999</c:v>
                </c:pt>
                <c:pt idx="10185">
                  <c:v>1483.6799999999998</c:v>
                </c:pt>
                <c:pt idx="10186">
                  <c:v>1483.7</c:v>
                </c:pt>
                <c:pt idx="10187">
                  <c:v>1483.72</c:v>
                </c:pt>
                <c:pt idx="10188">
                  <c:v>1483.74</c:v>
                </c:pt>
                <c:pt idx="10189">
                  <c:v>1483.76</c:v>
                </c:pt>
                <c:pt idx="10190">
                  <c:v>1483.78</c:v>
                </c:pt>
                <c:pt idx="10191">
                  <c:v>1483.8</c:v>
                </c:pt>
                <c:pt idx="10192">
                  <c:v>1483.82</c:v>
                </c:pt>
                <c:pt idx="10193">
                  <c:v>1483.84</c:v>
                </c:pt>
                <c:pt idx="10194">
                  <c:v>1483.86</c:v>
                </c:pt>
                <c:pt idx="10195">
                  <c:v>1483.8799999999999</c:v>
                </c:pt>
                <c:pt idx="10196">
                  <c:v>1483.9</c:v>
                </c:pt>
                <c:pt idx="10197">
                  <c:v>1483.92</c:v>
                </c:pt>
                <c:pt idx="10198">
                  <c:v>1483.94</c:v>
                </c:pt>
                <c:pt idx="10199">
                  <c:v>1483.96</c:v>
                </c:pt>
                <c:pt idx="10200">
                  <c:v>1483.98</c:v>
                </c:pt>
                <c:pt idx="10201">
                  <c:v>1484</c:v>
                </c:pt>
                <c:pt idx="10202">
                  <c:v>1484.02</c:v>
                </c:pt>
                <c:pt idx="10203">
                  <c:v>1484.04</c:v>
                </c:pt>
                <c:pt idx="10204">
                  <c:v>1484.06</c:v>
                </c:pt>
                <c:pt idx="10205">
                  <c:v>1484.08</c:v>
                </c:pt>
                <c:pt idx="10206">
                  <c:v>1484.1</c:v>
                </c:pt>
                <c:pt idx="10207">
                  <c:v>1484.12</c:v>
                </c:pt>
                <c:pt idx="10208">
                  <c:v>1484.1399999999999</c:v>
                </c:pt>
                <c:pt idx="10209">
                  <c:v>1484.1599999999999</c:v>
                </c:pt>
                <c:pt idx="10210">
                  <c:v>1484.1799999999998</c:v>
                </c:pt>
                <c:pt idx="10211">
                  <c:v>1484.2</c:v>
                </c:pt>
                <c:pt idx="10212">
                  <c:v>1484.22</c:v>
                </c:pt>
                <c:pt idx="10213">
                  <c:v>1484.24</c:v>
                </c:pt>
                <c:pt idx="10214">
                  <c:v>1484.26</c:v>
                </c:pt>
                <c:pt idx="10215">
                  <c:v>1484.28</c:v>
                </c:pt>
                <c:pt idx="10216">
                  <c:v>1484.3</c:v>
                </c:pt>
                <c:pt idx="10217">
                  <c:v>1484.32</c:v>
                </c:pt>
                <c:pt idx="10218">
                  <c:v>1484.34</c:v>
                </c:pt>
                <c:pt idx="10219">
                  <c:v>1484.36</c:v>
                </c:pt>
                <c:pt idx="10220">
                  <c:v>1484.3799999999999</c:v>
                </c:pt>
                <c:pt idx="10221">
                  <c:v>1484.4</c:v>
                </c:pt>
                <c:pt idx="10222">
                  <c:v>1484.42</c:v>
                </c:pt>
                <c:pt idx="10223">
                  <c:v>1484.44</c:v>
                </c:pt>
                <c:pt idx="10224">
                  <c:v>1484.46</c:v>
                </c:pt>
                <c:pt idx="10225">
                  <c:v>1484.48</c:v>
                </c:pt>
                <c:pt idx="10226">
                  <c:v>1484.5</c:v>
                </c:pt>
                <c:pt idx="10227">
                  <c:v>1484.52</c:v>
                </c:pt>
                <c:pt idx="10228">
                  <c:v>1484.54</c:v>
                </c:pt>
                <c:pt idx="10229">
                  <c:v>1484.56</c:v>
                </c:pt>
                <c:pt idx="10230">
                  <c:v>1484.58</c:v>
                </c:pt>
                <c:pt idx="10231">
                  <c:v>1484.6</c:v>
                </c:pt>
                <c:pt idx="10232">
                  <c:v>1484.62</c:v>
                </c:pt>
                <c:pt idx="10233">
                  <c:v>1484.6399999999999</c:v>
                </c:pt>
                <c:pt idx="10234">
                  <c:v>1484.6599999999999</c:v>
                </c:pt>
                <c:pt idx="10235">
                  <c:v>1484.6799999999998</c:v>
                </c:pt>
                <c:pt idx="10236">
                  <c:v>1484.7</c:v>
                </c:pt>
                <c:pt idx="10237">
                  <c:v>1484.72</c:v>
                </c:pt>
                <c:pt idx="10238">
                  <c:v>1484.74</c:v>
                </c:pt>
                <c:pt idx="10239">
                  <c:v>1484.76</c:v>
                </c:pt>
                <c:pt idx="10240">
                  <c:v>1484.78</c:v>
                </c:pt>
                <c:pt idx="10241">
                  <c:v>1484.8</c:v>
                </c:pt>
                <c:pt idx="10242">
                  <c:v>1484.82</c:v>
                </c:pt>
                <c:pt idx="10243">
                  <c:v>1484.84</c:v>
                </c:pt>
                <c:pt idx="10244">
                  <c:v>1484.86</c:v>
                </c:pt>
                <c:pt idx="10245">
                  <c:v>1484.8799999999999</c:v>
                </c:pt>
                <c:pt idx="10246">
                  <c:v>1484.9</c:v>
                </c:pt>
                <c:pt idx="10247">
                  <c:v>1484.92</c:v>
                </c:pt>
                <c:pt idx="10248">
                  <c:v>1484.94</c:v>
                </c:pt>
                <c:pt idx="10249">
                  <c:v>1484.96</c:v>
                </c:pt>
                <c:pt idx="10250">
                  <c:v>1484.98</c:v>
                </c:pt>
                <c:pt idx="10251">
                  <c:v>1485</c:v>
                </c:pt>
                <c:pt idx="10252">
                  <c:v>1485.02</c:v>
                </c:pt>
                <c:pt idx="10253">
                  <c:v>1485.04</c:v>
                </c:pt>
                <c:pt idx="10254">
                  <c:v>1485.06</c:v>
                </c:pt>
                <c:pt idx="10255">
                  <c:v>1485.08</c:v>
                </c:pt>
                <c:pt idx="10256">
                  <c:v>1485.1</c:v>
                </c:pt>
                <c:pt idx="10257">
                  <c:v>1485.12</c:v>
                </c:pt>
                <c:pt idx="10258">
                  <c:v>1485.1399999999999</c:v>
                </c:pt>
                <c:pt idx="10259">
                  <c:v>1485.1599999999999</c:v>
                </c:pt>
                <c:pt idx="10260">
                  <c:v>1485.1799999999998</c:v>
                </c:pt>
                <c:pt idx="10261">
                  <c:v>1485.2</c:v>
                </c:pt>
                <c:pt idx="10262">
                  <c:v>1485.22</c:v>
                </c:pt>
                <c:pt idx="10263">
                  <c:v>1485.24</c:v>
                </c:pt>
                <c:pt idx="10264">
                  <c:v>1485.26</c:v>
                </c:pt>
                <c:pt idx="10265">
                  <c:v>1485.28</c:v>
                </c:pt>
                <c:pt idx="10266">
                  <c:v>1485.3</c:v>
                </c:pt>
                <c:pt idx="10267">
                  <c:v>1485.32</c:v>
                </c:pt>
                <c:pt idx="10268">
                  <c:v>1485.34</c:v>
                </c:pt>
                <c:pt idx="10269">
                  <c:v>1485.36</c:v>
                </c:pt>
                <c:pt idx="10270">
                  <c:v>1485.3799999999999</c:v>
                </c:pt>
                <c:pt idx="10271">
                  <c:v>1485.4</c:v>
                </c:pt>
                <c:pt idx="10272">
                  <c:v>1485.42</c:v>
                </c:pt>
                <c:pt idx="10273">
                  <c:v>1485.44</c:v>
                </c:pt>
                <c:pt idx="10274">
                  <c:v>1485.46</c:v>
                </c:pt>
                <c:pt idx="10275">
                  <c:v>1485.48</c:v>
                </c:pt>
                <c:pt idx="10276">
                  <c:v>1485.5</c:v>
                </c:pt>
                <c:pt idx="10277">
                  <c:v>1485.52</c:v>
                </c:pt>
                <c:pt idx="10278">
                  <c:v>1485.54</c:v>
                </c:pt>
                <c:pt idx="10279">
                  <c:v>1485.56</c:v>
                </c:pt>
                <c:pt idx="10280">
                  <c:v>1485.58</c:v>
                </c:pt>
                <c:pt idx="10281">
                  <c:v>1485.6</c:v>
                </c:pt>
                <c:pt idx="10282">
                  <c:v>1485.62</c:v>
                </c:pt>
                <c:pt idx="10283">
                  <c:v>1485.6399999999999</c:v>
                </c:pt>
                <c:pt idx="10284">
                  <c:v>1485.6599999999999</c:v>
                </c:pt>
                <c:pt idx="10285">
                  <c:v>1485.6799999999998</c:v>
                </c:pt>
                <c:pt idx="10286">
                  <c:v>1485.7</c:v>
                </c:pt>
                <c:pt idx="10287">
                  <c:v>1485.72</c:v>
                </c:pt>
                <c:pt idx="10288">
                  <c:v>1485.74</c:v>
                </c:pt>
                <c:pt idx="10289">
                  <c:v>1485.76</c:v>
                </c:pt>
                <c:pt idx="10290">
                  <c:v>1485.78</c:v>
                </c:pt>
                <c:pt idx="10291">
                  <c:v>1485.8</c:v>
                </c:pt>
                <c:pt idx="10292">
                  <c:v>1485.82</c:v>
                </c:pt>
                <c:pt idx="10293">
                  <c:v>1485.84</c:v>
                </c:pt>
                <c:pt idx="10294">
                  <c:v>1485.86</c:v>
                </c:pt>
                <c:pt idx="10295">
                  <c:v>1485.8799999999999</c:v>
                </c:pt>
                <c:pt idx="10296">
                  <c:v>1485.9</c:v>
                </c:pt>
                <c:pt idx="10297">
                  <c:v>1485.92</c:v>
                </c:pt>
                <c:pt idx="10298">
                  <c:v>1485.94</c:v>
                </c:pt>
                <c:pt idx="10299">
                  <c:v>1485.96</c:v>
                </c:pt>
                <c:pt idx="10300">
                  <c:v>1485.98</c:v>
                </c:pt>
                <c:pt idx="10301">
                  <c:v>1486</c:v>
                </c:pt>
                <c:pt idx="10302">
                  <c:v>1486.02</c:v>
                </c:pt>
                <c:pt idx="10303">
                  <c:v>1486.04</c:v>
                </c:pt>
                <c:pt idx="10304">
                  <c:v>1486.06</c:v>
                </c:pt>
                <c:pt idx="10305">
                  <c:v>1486.08</c:v>
                </c:pt>
                <c:pt idx="10306">
                  <c:v>1486.1</c:v>
                </c:pt>
                <c:pt idx="10307">
                  <c:v>1486.12</c:v>
                </c:pt>
                <c:pt idx="10308">
                  <c:v>1486.1399999999999</c:v>
                </c:pt>
                <c:pt idx="10309">
                  <c:v>1486.1599999999999</c:v>
                </c:pt>
                <c:pt idx="10310">
                  <c:v>1486.1799999999998</c:v>
                </c:pt>
                <c:pt idx="10311">
                  <c:v>1486.2</c:v>
                </c:pt>
                <c:pt idx="10312">
                  <c:v>1486.22</c:v>
                </c:pt>
                <c:pt idx="10313">
                  <c:v>1486.24</c:v>
                </c:pt>
                <c:pt idx="10314">
                  <c:v>1486.26</c:v>
                </c:pt>
                <c:pt idx="10315">
                  <c:v>1486.28</c:v>
                </c:pt>
                <c:pt idx="10316">
                  <c:v>1486.3</c:v>
                </c:pt>
                <c:pt idx="10317">
                  <c:v>1486.32</c:v>
                </c:pt>
                <c:pt idx="10318">
                  <c:v>1486.34</c:v>
                </c:pt>
                <c:pt idx="10319">
                  <c:v>1486.36</c:v>
                </c:pt>
                <c:pt idx="10320">
                  <c:v>1486.3799999999999</c:v>
                </c:pt>
                <c:pt idx="10321">
                  <c:v>1486.4</c:v>
                </c:pt>
                <c:pt idx="10322">
                  <c:v>1486.42</c:v>
                </c:pt>
                <c:pt idx="10323">
                  <c:v>1486.44</c:v>
                </c:pt>
                <c:pt idx="10324">
                  <c:v>1486.46</c:v>
                </c:pt>
                <c:pt idx="10325">
                  <c:v>1486.48</c:v>
                </c:pt>
                <c:pt idx="10326">
                  <c:v>1486.5</c:v>
                </c:pt>
                <c:pt idx="10327">
                  <c:v>1486.52</c:v>
                </c:pt>
                <c:pt idx="10328">
                  <c:v>1486.54</c:v>
                </c:pt>
                <c:pt idx="10329">
                  <c:v>1486.56</c:v>
                </c:pt>
                <c:pt idx="10330">
                  <c:v>1486.58</c:v>
                </c:pt>
                <c:pt idx="10331">
                  <c:v>1486.6</c:v>
                </c:pt>
                <c:pt idx="10332">
                  <c:v>1486.62</c:v>
                </c:pt>
                <c:pt idx="10333">
                  <c:v>1486.6399999999999</c:v>
                </c:pt>
                <c:pt idx="10334">
                  <c:v>1486.6599999999999</c:v>
                </c:pt>
                <c:pt idx="10335">
                  <c:v>1486.6799999999998</c:v>
                </c:pt>
                <c:pt idx="10336">
                  <c:v>1486.7</c:v>
                </c:pt>
                <c:pt idx="10337">
                  <c:v>1486.72</c:v>
                </c:pt>
                <c:pt idx="10338">
                  <c:v>1486.74</c:v>
                </c:pt>
                <c:pt idx="10339">
                  <c:v>1486.76</c:v>
                </c:pt>
                <c:pt idx="10340">
                  <c:v>1486.78</c:v>
                </c:pt>
                <c:pt idx="10341">
                  <c:v>1486.8</c:v>
                </c:pt>
                <c:pt idx="10342">
                  <c:v>1486.82</c:v>
                </c:pt>
                <c:pt idx="10343">
                  <c:v>1486.84</c:v>
                </c:pt>
                <c:pt idx="10344">
                  <c:v>1486.86</c:v>
                </c:pt>
                <c:pt idx="10345">
                  <c:v>1486.8799999999999</c:v>
                </c:pt>
                <c:pt idx="10346">
                  <c:v>1486.9</c:v>
                </c:pt>
                <c:pt idx="10347">
                  <c:v>1486.92</c:v>
                </c:pt>
                <c:pt idx="10348">
                  <c:v>1486.94</c:v>
                </c:pt>
                <c:pt idx="10349">
                  <c:v>1486.96</c:v>
                </c:pt>
                <c:pt idx="10350">
                  <c:v>1486.98</c:v>
                </c:pt>
                <c:pt idx="10351">
                  <c:v>1487</c:v>
                </c:pt>
                <c:pt idx="10352">
                  <c:v>1487.02</c:v>
                </c:pt>
                <c:pt idx="10353">
                  <c:v>1487.04</c:v>
                </c:pt>
                <c:pt idx="10354">
                  <c:v>1487.06</c:v>
                </c:pt>
                <c:pt idx="10355">
                  <c:v>1487.08</c:v>
                </c:pt>
                <c:pt idx="10356">
                  <c:v>1487.1</c:v>
                </c:pt>
                <c:pt idx="10357">
                  <c:v>1487.12</c:v>
                </c:pt>
                <c:pt idx="10358">
                  <c:v>1487.1399999999999</c:v>
                </c:pt>
                <c:pt idx="10359">
                  <c:v>1487.1599999999999</c:v>
                </c:pt>
                <c:pt idx="10360">
                  <c:v>1487.1799999999998</c:v>
                </c:pt>
                <c:pt idx="10361">
                  <c:v>1487.2</c:v>
                </c:pt>
                <c:pt idx="10362">
                  <c:v>1487.22</c:v>
                </c:pt>
                <c:pt idx="10363">
                  <c:v>1487.24</c:v>
                </c:pt>
                <c:pt idx="10364">
                  <c:v>1487.26</c:v>
                </c:pt>
                <c:pt idx="10365">
                  <c:v>1487.28</c:v>
                </c:pt>
                <c:pt idx="10366">
                  <c:v>1487.3</c:v>
                </c:pt>
                <c:pt idx="10367">
                  <c:v>1487.32</c:v>
                </c:pt>
                <c:pt idx="10368">
                  <c:v>1487.34</c:v>
                </c:pt>
                <c:pt idx="10369">
                  <c:v>1487.36</c:v>
                </c:pt>
                <c:pt idx="10370">
                  <c:v>1487.3799999999999</c:v>
                </c:pt>
                <c:pt idx="10371">
                  <c:v>1487.4</c:v>
                </c:pt>
                <c:pt idx="10372">
                  <c:v>1487.42</c:v>
                </c:pt>
                <c:pt idx="10373">
                  <c:v>1487.44</c:v>
                </c:pt>
                <c:pt idx="10374">
                  <c:v>1487.46</c:v>
                </c:pt>
                <c:pt idx="10375">
                  <c:v>1487.48</c:v>
                </c:pt>
                <c:pt idx="10376">
                  <c:v>1487.5</c:v>
                </c:pt>
                <c:pt idx="10377">
                  <c:v>1487.52</c:v>
                </c:pt>
                <c:pt idx="10378">
                  <c:v>1487.54</c:v>
                </c:pt>
                <c:pt idx="10379">
                  <c:v>1487.56</c:v>
                </c:pt>
                <c:pt idx="10380">
                  <c:v>1487.58</c:v>
                </c:pt>
                <c:pt idx="10381">
                  <c:v>1487.6</c:v>
                </c:pt>
                <c:pt idx="10382">
                  <c:v>1487.62</c:v>
                </c:pt>
                <c:pt idx="10383">
                  <c:v>1487.6399999999999</c:v>
                </c:pt>
                <c:pt idx="10384">
                  <c:v>1487.6599999999999</c:v>
                </c:pt>
                <c:pt idx="10385">
                  <c:v>1487.6799999999998</c:v>
                </c:pt>
                <c:pt idx="10386">
                  <c:v>1487.7</c:v>
                </c:pt>
                <c:pt idx="10387">
                  <c:v>1487.72</c:v>
                </c:pt>
                <c:pt idx="10388">
                  <c:v>1487.74</c:v>
                </c:pt>
                <c:pt idx="10389">
                  <c:v>1487.76</c:v>
                </c:pt>
                <c:pt idx="10390">
                  <c:v>1487.78</c:v>
                </c:pt>
                <c:pt idx="10391">
                  <c:v>1487.8</c:v>
                </c:pt>
                <c:pt idx="10392">
                  <c:v>1487.82</c:v>
                </c:pt>
                <c:pt idx="10393">
                  <c:v>1487.84</c:v>
                </c:pt>
                <c:pt idx="10394">
                  <c:v>1487.86</c:v>
                </c:pt>
                <c:pt idx="10395">
                  <c:v>1487.8799999999999</c:v>
                </c:pt>
                <c:pt idx="10396">
                  <c:v>1487.9</c:v>
                </c:pt>
                <c:pt idx="10397">
                  <c:v>1487.92</c:v>
                </c:pt>
                <c:pt idx="10398">
                  <c:v>1487.94</c:v>
                </c:pt>
                <c:pt idx="10399">
                  <c:v>1487.96</c:v>
                </c:pt>
                <c:pt idx="10400">
                  <c:v>1487.98</c:v>
                </c:pt>
                <c:pt idx="10401">
                  <c:v>1488</c:v>
                </c:pt>
                <c:pt idx="10402">
                  <c:v>1488.02</c:v>
                </c:pt>
                <c:pt idx="10403">
                  <c:v>1488.04</c:v>
                </c:pt>
                <c:pt idx="10404">
                  <c:v>1488.06</c:v>
                </c:pt>
                <c:pt idx="10405">
                  <c:v>1488.08</c:v>
                </c:pt>
                <c:pt idx="10406">
                  <c:v>1488.1</c:v>
                </c:pt>
                <c:pt idx="10407">
                  <c:v>1488.12</c:v>
                </c:pt>
                <c:pt idx="10408">
                  <c:v>1488.1399999999999</c:v>
                </c:pt>
                <c:pt idx="10409">
                  <c:v>1488.1599999999999</c:v>
                </c:pt>
                <c:pt idx="10410">
                  <c:v>1488.1799999999998</c:v>
                </c:pt>
                <c:pt idx="10411">
                  <c:v>1488.2</c:v>
                </c:pt>
                <c:pt idx="10412">
                  <c:v>1488.22</c:v>
                </c:pt>
                <c:pt idx="10413">
                  <c:v>1488.24</c:v>
                </c:pt>
                <c:pt idx="10414">
                  <c:v>1488.26</c:v>
                </c:pt>
                <c:pt idx="10415">
                  <c:v>1488.28</c:v>
                </c:pt>
                <c:pt idx="10416">
                  <c:v>1488.3</c:v>
                </c:pt>
                <c:pt idx="10417">
                  <c:v>1488.32</c:v>
                </c:pt>
                <c:pt idx="10418">
                  <c:v>1488.34</c:v>
                </c:pt>
                <c:pt idx="10419">
                  <c:v>1488.36</c:v>
                </c:pt>
                <c:pt idx="10420">
                  <c:v>1488.3799999999999</c:v>
                </c:pt>
                <c:pt idx="10421">
                  <c:v>1488.4</c:v>
                </c:pt>
                <c:pt idx="10422">
                  <c:v>1488.42</c:v>
                </c:pt>
                <c:pt idx="10423">
                  <c:v>1488.44</c:v>
                </c:pt>
                <c:pt idx="10424">
                  <c:v>1488.46</c:v>
                </c:pt>
                <c:pt idx="10425">
                  <c:v>1488.48</c:v>
                </c:pt>
                <c:pt idx="10426">
                  <c:v>1488.5</c:v>
                </c:pt>
                <c:pt idx="10427">
                  <c:v>1488.52</c:v>
                </c:pt>
                <c:pt idx="10428">
                  <c:v>1488.54</c:v>
                </c:pt>
                <c:pt idx="10429">
                  <c:v>1488.56</c:v>
                </c:pt>
                <c:pt idx="10430">
                  <c:v>1488.58</c:v>
                </c:pt>
                <c:pt idx="10431">
                  <c:v>1488.6</c:v>
                </c:pt>
                <c:pt idx="10432">
                  <c:v>1488.62</c:v>
                </c:pt>
                <c:pt idx="10433">
                  <c:v>1488.6399999999999</c:v>
                </c:pt>
                <c:pt idx="10434">
                  <c:v>1488.6599999999999</c:v>
                </c:pt>
                <c:pt idx="10435">
                  <c:v>1488.6799999999998</c:v>
                </c:pt>
                <c:pt idx="10436">
                  <c:v>1488.7</c:v>
                </c:pt>
                <c:pt idx="10437">
                  <c:v>1488.72</c:v>
                </c:pt>
                <c:pt idx="10438">
                  <c:v>1488.74</c:v>
                </c:pt>
                <c:pt idx="10439">
                  <c:v>1488.76</c:v>
                </c:pt>
                <c:pt idx="10440">
                  <c:v>1488.78</c:v>
                </c:pt>
                <c:pt idx="10441">
                  <c:v>1488.8</c:v>
                </c:pt>
                <c:pt idx="10442">
                  <c:v>1488.82</c:v>
                </c:pt>
                <c:pt idx="10443">
                  <c:v>1488.84</c:v>
                </c:pt>
                <c:pt idx="10444">
                  <c:v>1488.86</c:v>
                </c:pt>
                <c:pt idx="10445">
                  <c:v>1488.8799999999999</c:v>
                </c:pt>
                <c:pt idx="10446">
                  <c:v>1488.9</c:v>
                </c:pt>
                <c:pt idx="10447">
                  <c:v>1488.92</c:v>
                </c:pt>
                <c:pt idx="10448">
                  <c:v>1488.94</c:v>
                </c:pt>
                <c:pt idx="10449">
                  <c:v>1488.96</c:v>
                </c:pt>
                <c:pt idx="10450">
                  <c:v>1488.98</c:v>
                </c:pt>
                <c:pt idx="10451">
                  <c:v>1489</c:v>
                </c:pt>
                <c:pt idx="10452">
                  <c:v>1489.02</c:v>
                </c:pt>
                <c:pt idx="10453">
                  <c:v>1489.04</c:v>
                </c:pt>
                <c:pt idx="10454">
                  <c:v>1489.06</c:v>
                </c:pt>
                <c:pt idx="10455">
                  <c:v>1489.08</c:v>
                </c:pt>
                <c:pt idx="10456">
                  <c:v>1489.1</c:v>
                </c:pt>
                <c:pt idx="10457">
                  <c:v>1489.12</c:v>
                </c:pt>
                <c:pt idx="10458">
                  <c:v>1489.1399999999999</c:v>
                </c:pt>
                <c:pt idx="10459">
                  <c:v>1489.1599999999999</c:v>
                </c:pt>
                <c:pt idx="10460">
                  <c:v>1489.1799999999998</c:v>
                </c:pt>
                <c:pt idx="10461">
                  <c:v>1489.2</c:v>
                </c:pt>
                <c:pt idx="10462">
                  <c:v>1489.22</c:v>
                </c:pt>
                <c:pt idx="10463">
                  <c:v>1489.24</c:v>
                </c:pt>
                <c:pt idx="10464">
                  <c:v>1489.26</c:v>
                </c:pt>
                <c:pt idx="10465">
                  <c:v>1489.28</c:v>
                </c:pt>
                <c:pt idx="10466">
                  <c:v>1489.3</c:v>
                </c:pt>
                <c:pt idx="10467">
                  <c:v>1489.32</c:v>
                </c:pt>
                <c:pt idx="10468">
                  <c:v>1489.34</c:v>
                </c:pt>
                <c:pt idx="10469">
                  <c:v>1489.36</c:v>
                </c:pt>
                <c:pt idx="10470">
                  <c:v>1489.3799999999999</c:v>
                </c:pt>
                <c:pt idx="10471">
                  <c:v>1489.4</c:v>
                </c:pt>
                <c:pt idx="10472">
                  <c:v>1489.42</c:v>
                </c:pt>
                <c:pt idx="10473">
                  <c:v>1489.44</c:v>
                </c:pt>
                <c:pt idx="10474">
                  <c:v>1489.46</c:v>
                </c:pt>
                <c:pt idx="10475">
                  <c:v>1489.48</c:v>
                </c:pt>
                <c:pt idx="10476">
                  <c:v>1489.5</c:v>
                </c:pt>
                <c:pt idx="10477">
                  <c:v>1489.52</c:v>
                </c:pt>
                <c:pt idx="10478">
                  <c:v>1489.54</c:v>
                </c:pt>
                <c:pt idx="10479">
                  <c:v>1489.56</c:v>
                </c:pt>
                <c:pt idx="10480">
                  <c:v>1489.58</c:v>
                </c:pt>
                <c:pt idx="10481">
                  <c:v>1489.6</c:v>
                </c:pt>
                <c:pt idx="10482">
                  <c:v>1489.62</c:v>
                </c:pt>
                <c:pt idx="10483">
                  <c:v>1489.6399999999999</c:v>
                </c:pt>
                <c:pt idx="10484">
                  <c:v>1489.6599999999999</c:v>
                </c:pt>
                <c:pt idx="10485">
                  <c:v>1489.6799999999998</c:v>
                </c:pt>
                <c:pt idx="10486">
                  <c:v>1489.7</c:v>
                </c:pt>
                <c:pt idx="10487">
                  <c:v>1489.72</c:v>
                </c:pt>
                <c:pt idx="10488">
                  <c:v>1489.74</c:v>
                </c:pt>
                <c:pt idx="10489">
                  <c:v>1489.76</c:v>
                </c:pt>
                <c:pt idx="10490">
                  <c:v>1489.78</c:v>
                </c:pt>
                <c:pt idx="10491">
                  <c:v>1489.8</c:v>
                </c:pt>
                <c:pt idx="10492">
                  <c:v>1489.82</c:v>
                </c:pt>
                <c:pt idx="10493">
                  <c:v>1489.84</c:v>
                </c:pt>
                <c:pt idx="10494">
                  <c:v>1489.86</c:v>
                </c:pt>
                <c:pt idx="10495">
                  <c:v>1489.8799999999999</c:v>
                </c:pt>
                <c:pt idx="10496">
                  <c:v>1489.9</c:v>
                </c:pt>
                <c:pt idx="10497">
                  <c:v>1489.92</c:v>
                </c:pt>
                <c:pt idx="10498">
                  <c:v>1489.94</c:v>
                </c:pt>
                <c:pt idx="10499">
                  <c:v>1489.96</c:v>
                </c:pt>
                <c:pt idx="10500">
                  <c:v>1489.98</c:v>
                </c:pt>
                <c:pt idx="10501">
                  <c:v>1490</c:v>
                </c:pt>
                <c:pt idx="10502">
                  <c:v>1490.02</c:v>
                </c:pt>
                <c:pt idx="10503">
                  <c:v>1490.04</c:v>
                </c:pt>
                <c:pt idx="10504">
                  <c:v>1490.06</c:v>
                </c:pt>
                <c:pt idx="10505">
                  <c:v>1490.08</c:v>
                </c:pt>
                <c:pt idx="10506">
                  <c:v>1490.1</c:v>
                </c:pt>
                <c:pt idx="10507">
                  <c:v>1490.12</c:v>
                </c:pt>
                <c:pt idx="10508">
                  <c:v>1490.1399999999999</c:v>
                </c:pt>
                <c:pt idx="10509">
                  <c:v>1490.1599999999999</c:v>
                </c:pt>
                <c:pt idx="10510">
                  <c:v>1490.1799999999998</c:v>
                </c:pt>
                <c:pt idx="10511">
                  <c:v>1490.2</c:v>
                </c:pt>
                <c:pt idx="10512">
                  <c:v>1490.22</c:v>
                </c:pt>
                <c:pt idx="10513">
                  <c:v>1490.24</c:v>
                </c:pt>
                <c:pt idx="10514">
                  <c:v>1490.26</c:v>
                </c:pt>
                <c:pt idx="10515">
                  <c:v>1490.28</c:v>
                </c:pt>
                <c:pt idx="10516">
                  <c:v>1490.3</c:v>
                </c:pt>
                <c:pt idx="10517">
                  <c:v>1490.32</c:v>
                </c:pt>
                <c:pt idx="10518">
                  <c:v>1490.34</c:v>
                </c:pt>
                <c:pt idx="10519">
                  <c:v>1490.36</c:v>
                </c:pt>
                <c:pt idx="10520">
                  <c:v>1490.3799999999999</c:v>
                </c:pt>
                <c:pt idx="10521">
                  <c:v>1490.4</c:v>
                </c:pt>
                <c:pt idx="10522">
                  <c:v>1490.42</c:v>
                </c:pt>
                <c:pt idx="10523">
                  <c:v>1490.44</c:v>
                </c:pt>
                <c:pt idx="10524">
                  <c:v>1490.46</c:v>
                </c:pt>
                <c:pt idx="10525">
                  <c:v>1490.48</c:v>
                </c:pt>
                <c:pt idx="10526">
                  <c:v>1490.5</c:v>
                </c:pt>
                <c:pt idx="10527">
                  <c:v>1490.52</c:v>
                </c:pt>
                <c:pt idx="10528">
                  <c:v>1490.54</c:v>
                </c:pt>
                <c:pt idx="10529">
                  <c:v>1490.56</c:v>
                </c:pt>
                <c:pt idx="10530">
                  <c:v>1490.58</c:v>
                </c:pt>
                <c:pt idx="10531">
                  <c:v>1490.6</c:v>
                </c:pt>
                <c:pt idx="10532">
                  <c:v>1490.62</c:v>
                </c:pt>
                <c:pt idx="10533">
                  <c:v>1490.6399999999999</c:v>
                </c:pt>
                <c:pt idx="10534">
                  <c:v>1490.6599999999999</c:v>
                </c:pt>
                <c:pt idx="10535">
                  <c:v>1490.6799999999998</c:v>
                </c:pt>
                <c:pt idx="10536">
                  <c:v>1490.7</c:v>
                </c:pt>
                <c:pt idx="10537">
                  <c:v>1490.72</c:v>
                </c:pt>
                <c:pt idx="10538">
                  <c:v>1490.74</c:v>
                </c:pt>
                <c:pt idx="10539">
                  <c:v>1490.76</c:v>
                </c:pt>
                <c:pt idx="10540">
                  <c:v>1490.78</c:v>
                </c:pt>
                <c:pt idx="10541">
                  <c:v>1490.8</c:v>
                </c:pt>
                <c:pt idx="10542">
                  <c:v>1490.82</c:v>
                </c:pt>
                <c:pt idx="10543">
                  <c:v>1490.84</c:v>
                </c:pt>
                <c:pt idx="10544">
                  <c:v>1490.86</c:v>
                </c:pt>
                <c:pt idx="10545">
                  <c:v>1490.8799999999999</c:v>
                </c:pt>
                <c:pt idx="10546">
                  <c:v>1490.9</c:v>
                </c:pt>
                <c:pt idx="10547">
                  <c:v>1490.92</c:v>
                </c:pt>
                <c:pt idx="10548">
                  <c:v>1490.94</c:v>
                </c:pt>
                <c:pt idx="10549">
                  <c:v>1490.96</c:v>
                </c:pt>
                <c:pt idx="10550">
                  <c:v>1490.98</c:v>
                </c:pt>
                <c:pt idx="10551">
                  <c:v>1491</c:v>
                </c:pt>
                <c:pt idx="10552">
                  <c:v>1491.02</c:v>
                </c:pt>
                <c:pt idx="10553">
                  <c:v>1491.04</c:v>
                </c:pt>
                <c:pt idx="10554">
                  <c:v>1491.06</c:v>
                </c:pt>
                <c:pt idx="10555">
                  <c:v>1491.08</c:v>
                </c:pt>
                <c:pt idx="10556">
                  <c:v>1491.1</c:v>
                </c:pt>
                <c:pt idx="10557">
                  <c:v>1491.12</c:v>
                </c:pt>
                <c:pt idx="10558">
                  <c:v>1491.1399999999999</c:v>
                </c:pt>
                <c:pt idx="10559">
                  <c:v>1491.1599999999999</c:v>
                </c:pt>
                <c:pt idx="10560">
                  <c:v>1491.1799999999998</c:v>
                </c:pt>
                <c:pt idx="10561">
                  <c:v>1491.2</c:v>
                </c:pt>
                <c:pt idx="10562">
                  <c:v>1491.22</c:v>
                </c:pt>
                <c:pt idx="10563">
                  <c:v>1491.24</c:v>
                </c:pt>
                <c:pt idx="10564">
                  <c:v>1491.26</c:v>
                </c:pt>
                <c:pt idx="10565">
                  <c:v>1491.28</c:v>
                </c:pt>
                <c:pt idx="10566">
                  <c:v>1491.3</c:v>
                </c:pt>
                <c:pt idx="10567">
                  <c:v>1491.32</c:v>
                </c:pt>
                <c:pt idx="10568">
                  <c:v>1491.34</c:v>
                </c:pt>
                <c:pt idx="10569">
                  <c:v>1491.36</c:v>
                </c:pt>
                <c:pt idx="10570">
                  <c:v>1491.3799999999999</c:v>
                </c:pt>
                <c:pt idx="10571">
                  <c:v>1491.4</c:v>
                </c:pt>
                <c:pt idx="10572">
                  <c:v>1491.42</c:v>
                </c:pt>
                <c:pt idx="10573">
                  <c:v>1491.44</c:v>
                </c:pt>
                <c:pt idx="10574">
                  <c:v>1491.46</c:v>
                </c:pt>
                <c:pt idx="10575">
                  <c:v>1491.48</c:v>
                </c:pt>
                <c:pt idx="10576">
                  <c:v>1491.5</c:v>
                </c:pt>
                <c:pt idx="10577">
                  <c:v>1491.52</c:v>
                </c:pt>
                <c:pt idx="10578">
                  <c:v>1491.54</c:v>
                </c:pt>
                <c:pt idx="10579">
                  <c:v>1491.56</c:v>
                </c:pt>
                <c:pt idx="10580">
                  <c:v>1491.58</c:v>
                </c:pt>
                <c:pt idx="10581">
                  <c:v>1491.6</c:v>
                </c:pt>
                <c:pt idx="10582">
                  <c:v>1491.62</c:v>
                </c:pt>
                <c:pt idx="10583">
                  <c:v>1491.6399999999999</c:v>
                </c:pt>
                <c:pt idx="10584">
                  <c:v>1491.6599999999999</c:v>
                </c:pt>
                <c:pt idx="10585">
                  <c:v>1491.6799999999998</c:v>
                </c:pt>
                <c:pt idx="10586">
                  <c:v>1491.7</c:v>
                </c:pt>
                <c:pt idx="10587">
                  <c:v>1491.72</c:v>
                </c:pt>
                <c:pt idx="10588">
                  <c:v>1491.74</c:v>
                </c:pt>
                <c:pt idx="10589">
                  <c:v>1491.76</c:v>
                </c:pt>
                <c:pt idx="10590">
                  <c:v>1491.78</c:v>
                </c:pt>
                <c:pt idx="10591">
                  <c:v>1491.8</c:v>
                </c:pt>
                <c:pt idx="10592">
                  <c:v>1491.82</c:v>
                </c:pt>
                <c:pt idx="10593">
                  <c:v>1491.84</c:v>
                </c:pt>
                <c:pt idx="10594">
                  <c:v>1491.86</c:v>
                </c:pt>
                <c:pt idx="10595">
                  <c:v>1491.8799999999999</c:v>
                </c:pt>
                <c:pt idx="10596">
                  <c:v>1491.9</c:v>
                </c:pt>
                <c:pt idx="10597">
                  <c:v>1491.92</c:v>
                </c:pt>
                <c:pt idx="10598">
                  <c:v>1491.94</c:v>
                </c:pt>
                <c:pt idx="10599">
                  <c:v>1491.96</c:v>
                </c:pt>
                <c:pt idx="10600">
                  <c:v>1491.98</c:v>
                </c:pt>
                <c:pt idx="10601">
                  <c:v>1492</c:v>
                </c:pt>
                <c:pt idx="10602">
                  <c:v>1492.02</c:v>
                </c:pt>
                <c:pt idx="10603">
                  <c:v>1492.04</c:v>
                </c:pt>
                <c:pt idx="10604">
                  <c:v>1492.06</c:v>
                </c:pt>
                <c:pt idx="10605">
                  <c:v>1492.08</c:v>
                </c:pt>
                <c:pt idx="10606">
                  <c:v>1492.1</c:v>
                </c:pt>
                <c:pt idx="10607">
                  <c:v>1492.12</c:v>
                </c:pt>
                <c:pt idx="10608">
                  <c:v>1492.1399999999999</c:v>
                </c:pt>
                <c:pt idx="10609">
                  <c:v>1492.1599999999999</c:v>
                </c:pt>
                <c:pt idx="10610">
                  <c:v>1492.1799999999998</c:v>
                </c:pt>
                <c:pt idx="10611">
                  <c:v>1492.2</c:v>
                </c:pt>
                <c:pt idx="10612">
                  <c:v>1492.22</c:v>
                </c:pt>
                <c:pt idx="10613">
                  <c:v>1492.24</c:v>
                </c:pt>
                <c:pt idx="10614">
                  <c:v>1492.26</c:v>
                </c:pt>
                <c:pt idx="10615">
                  <c:v>1492.28</c:v>
                </c:pt>
                <c:pt idx="10616">
                  <c:v>1492.3</c:v>
                </c:pt>
                <c:pt idx="10617">
                  <c:v>1492.32</c:v>
                </c:pt>
                <c:pt idx="10618">
                  <c:v>1492.34</c:v>
                </c:pt>
                <c:pt idx="10619">
                  <c:v>1492.36</c:v>
                </c:pt>
                <c:pt idx="10620">
                  <c:v>1492.3799999999999</c:v>
                </c:pt>
                <c:pt idx="10621">
                  <c:v>1492.4</c:v>
                </c:pt>
                <c:pt idx="10622">
                  <c:v>1492.42</c:v>
                </c:pt>
                <c:pt idx="10623">
                  <c:v>1492.44</c:v>
                </c:pt>
                <c:pt idx="10624">
                  <c:v>1492.46</c:v>
                </c:pt>
                <c:pt idx="10625">
                  <c:v>1492.48</c:v>
                </c:pt>
                <c:pt idx="10626">
                  <c:v>1492.5</c:v>
                </c:pt>
                <c:pt idx="10627">
                  <c:v>1492.52</c:v>
                </c:pt>
                <c:pt idx="10628">
                  <c:v>1492.54</c:v>
                </c:pt>
                <c:pt idx="10629">
                  <c:v>1492.56</c:v>
                </c:pt>
                <c:pt idx="10630">
                  <c:v>1492.58</c:v>
                </c:pt>
                <c:pt idx="10631">
                  <c:v>1492.6</c:v>
                </c:pt>
                <c:pt idx="10632">
                  <c:v>1492.62</c:v>
                </c:pt>
                <c:pt idx="10633">
                  <c:v>1492.6399999999999</c:v>
                </c:pt>
                <c:pt idx="10634">
                  <c:v>1492.6599999999999</c:v>
                </c:pt>
                <c:pt idx="10635">
                  <c:v>1492.6799999999998</c:v>
                </c:pt>
                <c:pt idx="10636">
                  <c:v>1492.7</c:v>
                </c:pt>
                <c:pt idx="10637">
                  <c:v>1492.72</c:v>
                </c:pt>
                <c:pt idx="10638">
                  <c:v>1492.74</c:v>
                </c:pt>
                <c:pt idx="10639">
                  <c:v>1492.76</c:v>
                </c:pt>
                <c:pt idx="10640">
                  <c:v>1492.78</c:v>
                </c:pt>
                <c:pt idx="10641">
                  <c:v>1492.8</c:v>
                </c:pt>
                <c:pt idx="10642">
                  <c:v>1492.82</c:v>
                </c:pt>
                <c:pt idx="10643">
                  <c:v>1492.84</c:v>
                </c:pt>
                <c:pt idx="10644">
                  <c:v>1492.86</c:v>
                </c:pt>
                <c:pt idx="10645">
                  <c:v>1492.8799999999999</c:v>
                </c:pt>
                <c:pt idx="10646">
                  <c:v>1492.9</c:v>
                </c:pt>
                <c:pt idx="10647">
                  <c:v>1492.92</c:v>
                </c:pt>
                <c:pt idx="10648">
                  <c:v>1492.94</c:v>
                </c:pt>
                <c:pt idx="10649">
                  <c:v>1492.96</c:v>
                </c:pt>
                <c:pt idx="10650">
                  <c:v>1492.98</c:v>
                </c:pt>
                <c:pt idx="10651">
                  <c:v>1493</c:v>
                </c:pt>
                <c:pt idx="10652">
                  <c:v>1493.02</c:v>
                </c:pt>
                <c:pt idx="10653">
                  <c:v>1493.04</c:v>
                </c:pt>
                <c:pt idx="10654">
                  <c:v>1493.06</c:v>
                </c:pt>
                <c:pt idx="10655">
                  <c:v>1493.08</c:v>
                </c:pt>
                <c:pt idx="10656">
                  <c:v>1493.1</c:v>
                </c:pt>
                <c:pt idx="10657">
                  <c:v>1493.12</c:v>
                </c:pt>
                <c:pt idx="10658">
                  <c:v>1493.1399999999999</c:v>
                </c:pt>
                <c:pt idx="10659">
                  <c:v>1493.1599999999999</c:v>
                </c:pt>
                <c:pt idx="10660">
                  <c:v>1493.1799999999998</c:v>
                </c:pt>
                <c:pt idx="10661">
                  <c:v>1493.2</c:v>
                </c:pt>
                <c:pt idx="10662">
                  <c:v>1493.22</c:v>
                </c:pt>
                <c:pt idx="10663">
                  <c:v>1493.24</c:v>
                </c:pt>
                <c:pt idx="10664">
                  <c:v>1493.26</c:v>
                </c:pt>
                <c:pt idx="10665">
                  <c:v>1493.28</c:v>
                </c:pt>
                <c:pt idx="10666">
                  <c:v>1493.3</c:v>
                </c:pt>
                <c:pt idx="10667">
                  <c:v>1493.32</c:v>
                </c:pt>
                <c:pt idx="10668">
                  <c:v>1493.34</c:v>
                </c:pt>
                <c:pt idx="10669">
                  <c:v>1493.36</c:v>
                </c:pt>
                <c:pt idx="10670">
                  <c:v>1493.3799999999999</c:v>
                </c:pt>
                <c:pt idx="10671">
                  <c:v>1493.4</c:v>
                </c:pt>
                <c:pt idx="10672">
                  <c:v>1493.42</c:v>
                </c:pt>
                <c:pt idx="10673">
                  <c:v>1493.44</c:v>
                </c:pt>
                <c:pt idx="10674">
                  <c:v>1493.46</c:v>
                </c:pt>
                <c:pt idx="10675">
                  <c:v>1493.48</c:v>
                </c:pt>
                <c:pt idx="10676">
                  <c:v>1493.5</c:v>
                </c:pt>
                <c:pt idx="10677">
                  <c:v>1493.52</c:v>
                </c:pt>
                <c:pt idx="10678">
                  <c:v>1493.54</c:v>
                </c:pt>
                <c:pt idx="10679">
                  <c:v>1493.56</c:v>
                </c:pt>
                <c:pt idx="10680">
                  <c:v>1493.58</c:v>
                </c:pt>
                <c:pt idx="10681">
                  <c:v>1493.6</c:v>
                </c:pt>
                <c:pt idx="10682">
                  <c:v>1493.62</c:v>
                </c:pt>
                <c:pt idx="10683">
                  <c:v>1493.6399999999999</c:v>
                </c:pt>
                <c:pt idx="10684">
                  <c:v>1493.6599999999999</c:v>
                </c:pt>
                <c:pt idx="10685">
                  <c:v>1493.6799999999998</c:v>
                </c:pt>
                <c:pt idx="10686">
                  <c:v>1493.7</c:v>
                </c:pt>
                <c:pt idx="10687">
                  <c:v>1493.72</c:v>
                </c:pt>
                <c:pt idx="10688">
                  <c:v>1493.74</c:v>
                </c:pt>
                <c:pt idx="10689">
                  <c:v>1493.76</c:v>
                </c:pt>
                <c:pt idx="10690">
                  <c:v>1493.78</c:v>
                </c:pt>
                <c:pt idx="10691">
                  <c:v>1493.8</c:v>
                </c:pt>
                <c:pt idx="10692">
                  <c:v>1493.82</c:v>
                </c:pt>
                <c:pt idx="10693">
                  <c:v>1493.84</c:v>
                </c:pt>
                <c:pt idx="10694">
                  <c:v>1493.86</c:v>
                </c:pt>
                <c:pt idx="10695">
                  <c:v>1493.8799999999999</c:v>
                </c:pt>
                <c:pt idx="10696">
                  <c:v>1493.9</c:v>
                </c:pt>
                <c:pt idx="10697">
                  <c:v>1493.92</c:v>
                </c:pt>
                <c:pt idx="10698">
                  <c:v>1493.94</c:v>
                </c:pt>
                <c:pt idx="10699">
                  <c:v>1493.96</c:v>
                </c:pt>
                <c:pt idx="10700">
                  <c:v>1493.98</c:v>
                </c:pt>
                <c:pt idx="10701">
                  <c:v>1494</c:v>
                </c:pt>
                <c:pt idx="10702">
                  <c:v>1494.02</c:v>
                </c:pt>
                <c:pt idx="10703">
                  <c:v>1494.04</c:v>
                </c:pt>
                <c:pt idx="10704">
                  <c:v>1494.06</c:v>
                </c:pt>
                <c:pt idx="10705">
                  <c:v>1494.08</c:v>
                </c:pt>
                <c:pt idx="10706">
                  <c:v>1494.1</c:v>
                </c:pt>
                <c:pt idx="10707">
                  <c:v>1494.12</c:v>
                </c:pt>
                <c:pt idx="10708">
                  <c:v>1494.1399999999999</c:v>
                </c:pt>
                <c:pt idx="10709">
                  <c:v>1494.1599999999999</c:v>
                </c:pt>
                <c:pt idx="10710">
                  <c:v>1494.1799999999998</c:v>
                </c:pt>
                <c:pt idx="10711">
                  <c:v>1494.2</c:v>
                </c:pt>
                <c:pt idx="10712">
                  <c:v>1494.22</c:v>
                </c:pt>
                <c:pt idx="10713">
                  <c:v>1494.24</c:v>
                </c:pt>
                <c:pt idx="10714">
                  <c:v>1494.26</c:v>
                </c:pt>
                <c:pt idx="10715">
                  <c:v>1494.28</c:v>
                </c:pt>
                <c:pt idx="10716">
                  <c:v>1494.3</c:v>
                </c:pt>
                <c:pt idx="10717">
                  <c:v>1494.32</c:v>
                </c:pt>
                <c:pt idx="10718">
                  <c:v>1494.34</c:v>
                </c:pt>
                <c:pt idx="10719">
                  <c:v>1494.36</c:v>
                </c:pt>
                <c:pt idx="10720">
                  <c:v>1494.3799999999999</c:v>
                </c:pt>
                <c:pt idx="10721">
                  <c:v>1494.4</c:v>
                </c:pt>
                <c:pt idx="10722">
                  <c:v>1494.42</c:v>
                </c:pt>
                <c:pt idx="10723">
                  <c:v>1494.44</c:v>
                </c:pt>
                <c:pt idx="10724">
                  <c:v>1494.46</c:v>
                </c:pt>
                <c:pt idx="10725">
                  <c:v>1494.48</c:v>
                </c:pt>
                <c:pt idx="10726">
                  <c:v>1494.5</c:v>
                </c:pt>
                <c:pt idx="10727">
                  <c:v>1494.52</c:v>
                </c:pt>
                <c:pt idx="10728">
                  <c:v>1494.54</c:v>
                </c:pt>
                <c:pt idx="10729">
                  <c:v>1494.56</c:v>
                </c:pt>
                <c:pt idx="10730">
                  <c:v>1494.58</c:v>
                </c:pt>
                <c:pt idx="10731">
                  <c:v>1494.6</c:v>
                </c:pt>
                <c:pt idx="10732">
                  <c:v>1494.62</c:v>
                </c:pt>
                <c:pt idx="10733">
                  <c:v>1494.6399999999999</c:v>
                </c:pt>
                <c:pt idx="10734">
                  <c:v>1494.6599999999999</c:v>
                </c:pt>
                <c:pt idx="10735">
                  <c:v>1494.6799999999998</c:v>
                </c:pt>
                <c:pt idx="10736">
                  <c:v>1494.7</c:v>
                </c:pt>
                <c:pt idx="10737">
                  <c:v>1494.72</c:v>
                </c:pt>
                <c:pt idx="10738">
                  <c:v>1494.74</c:v>
                </c:pt>
                <c:pt idx="10739">
                  <c:v>1494.76</c:v>
                </c:pt>
                <c:pt idx="10740">
                  <c:v>1494.78</c:v>
                </c:pt>
                <c:pt idx="10741">
                  <c:v>1494.8</c:v>
                </c:pt>
                <c:pt idx="10742">
                  <c:v>1494.82</c:v>
                </c:pt>
                <c:pt idx="10743">
                  <c:v>1494.84</c:v>
                </c:pt>
                <c:pt idx="10744">
                  <c:v>1494.86</c:v>
                </c:pt>
                <c:pt idx="10745">
                  <c:v>1494.8799999999999</c:v>
                </c:pt>
                <c:pt idx="10746">
                  <c:v>1494.9</c:v>
                </c:pt>
                <c:pt idx="10747">
                  <c:v>1494.92</c:v>
                </c:pt>
                <c:pt idx="10748">
                  <c:v>1494.94</c:v>
                </c:pt>
                <c:pt idx="10749">
                  <c:v>1494.96</c:v>
                </c:pt>
                <c:pt idx="10750">
                  <c:v>1494.98</c:v>
                </c:pt>
                <c:pt idx="10751">
                  <c:v>1495</c:v>
                </c:pt>
                <c:pt idx="10752">
                  <c:v>1495.02</c:v>
                </c:pt>
                <c:pt idx="10753">
                  <c:v>1495.04</c:v>
                </c:pt>
                <c:pt idx="10754">
                  <c:v>1495.06</c:v>
                </c:pt>
                <c:pt idx="10755">
                  <c:v>1495.08</c:v>
                </c:pt>
                <c:pt idx="10756">
                  <c:v>1495.1</c:v>
                </c:pt>
                <c:pt idx="10757">
                  <c:v>1495.12</c:v>
                </c:pt>
                <c:pt idx="10758">
                  <c:v>1495.1399999999999</c:v>
                </c:pt>
                <c:pt idx="10759">
                  <c:v>1495.1599999999999</c:v>
                </c:pt>
                <c:pt idx="10760">
                  <c:v>1495.1799999999998</c:v>
                </c:pt>
                <c:pt idx="10761">
                  <c:v>1495.2</c:v>
                </c:pt>
                <c:pt idx="10762">
                  <c:v>1495.22</c:v>
                </c:pt>
                <c:pt idx="10763">
                  <c:v>1495.24</c:v>
                </c:pt>
                <c:pt idx="10764">
                  <c:v>1495.26</c:v>
                </c:pt>
                <c:pt idx="10765">
                  <c:v>1495.28</c:v>
                </c:pt>
                <c:pt idx="10766">
                  <c:v>1495.3</c:v>
                </c:pt>
                <c:pt idx="10767">
                  <c:v>1495.32</c:v>
                </c:pt>
                <c:pt idx="10768">
                  <c:v>1495.34</c:v>
                </c:pt>
                <c:pt idx="10769">
                  <c:v>1495.36</c:v>
                </c:pt>
                <c:pt idx="10770">
                  <c:v>1495.3799999999999</c:v>
                </c:pt>
                <c:pt idx="10771">
                  <c:v>1495.4</c:v>
                </c:pt>
                <c:pt idx="10772">
                  <c:v>1495.42</c:v>
                </c:pt>
                <c:pt idx="10773">
                  <c:v>1495.44</c:v>
                </c:pt>
                <c:pt idx="10774">
                  <c:v>1495.46</c:v>
                </c:pt>
                <c:pt idx="10775">
                  <c:v>1495.48</c:v>
                </c:pt>
                <c:pt idx="10776">
                  <c:v>1495.5</c:v>
                </c:pt>
                <c:pt idx="10777">
                  <c:v>1495.52</c:v>
                </c:pt>
                <c:pt idx="10778">
                  <c:v>1495.54</c:v>
                </c:pt>
                <c:pt idx="10779">
                  <c:v>1495.56</c:v>
                </c:pt>
                <c:pt idx="10780">
                  <c:v>1495.58</c:v>
                </c:pt>
                <c:pt idx="10781">
                  <c:v>1495.6</c:v>
                </c:pt>
                <c:pt idx="10782">
                  <c:v>1495.62</c:v>
                </c:pt>
                <c:pt idx="10783">
                  <c:v>1495.6399999999999</c:v>
                </c:pt>
                <c:pt idx="10784">
                  <c:v>1495.6599999999999</c:v>
                </c:pt>
                <c:pt idx="10785">
                  <c:v>1495.6799999999998</c:v>
                </c:pt>
                <c:pt idx="10786">
                  <c:v>1495.7</c:v>
                </c:pt>
                <c:pt idx="10787">
                  <c:v>1495.72</c:v>
                </c:pt>
                <c:pt idx="10788">
                  <c:v>1495.74</c:v>
                </c:pt>
                <c:pt idx="10789">
                  <c:v>1495.76</c:v>
                </c:pt>
                <c:pt idx="10790">
                  <c:v>1495.78</c:v>
                </c:pt>
                <c:pt idx="10791">
                  <c:v>1495.8</c:v>
                </c:pt>
                <c:pt idx="10792">
                  <c:v>1495.82</c:v>
                </c:pt>
                <c:pt idx="10793">
                  <c:v>1495.84</c:v>
                </c:pt>
                <c:pt idx="10794">
                  <c:v>1495.86</c:v>
                </c:pt>
                <c:pt idx="10795">
                  <c:v>1495.8799999999999</c:v>
                </c:pt>
                <c:pt idx="10796">
                  <c:v>1495.9</c:v>
                </c:pt>
                <c:pt idx="10797">
                  <c:v>1495.92</c:v>
                </c:pt>
                <c:pt idx="10798">
                  <c:v>1495.94</c:v>
                </c:pt>
                <c:pt idx="10799">
                  <c:v>1495.96</c:v>
                </c:pt>
                <c:pt idx="10800">
                  <c:v>1495.98</c:v>
                </c:pt>
                <c:pt idx="10801">
                  <c:v>1496</c:v>
                </c:pt>
                <c:pt idx="10802">
                  <c:v>1496.02</c:v>
                </c:pt>
                <c:pt idx="10803">
                  <c:v>1496.04</c:v>
                </c:pt>
                <c:pt idx="10804">
                  <c:v>1496.06</c:v>
                </c:pt>
                <c:pt idx="10805">
                  <c:v>1496.08</c:v>
                </c:pt>
                <c:pt idx="10806">
                  <c:v>1496.1</c:v>
                </c:pt>
                <c:pt idx="10807">
                  <c:v>1496.12</c:v>
                </c:pt>
                <c:pt idx="10808">
                  <c:v>1496.1399999999999</c:v>
                </c:pt>
                <c:pt idx="10809">
                  <c:v>1496.1599999999999</c:v>
                </c:pt>
                <c:pt idx="10810">
                  <c:v>1496.1799999999998</c:v>
                </c:pt>
                <c:pt idx="10811">
                  <c:v>1496.2</c:v>
                </c:pt>
                <c:pt idx="10812">
                  <c:v>1496.22</c:v>
                </c:pt>
                <c:pt idx="10813">
                  <c:v>1496.24</c:v>
                </c:pt>
                <c:pt idx="10814">
                  <c:v>1496.26</c:v>
                </c:pt>
                <c:pt idx="10815">
                  <c:v>1496.28</c:v>
                </c:pt>
                <c:pt idx="10816">
                  <c:v>1496.3</c:v>
                </c:pt>
                <c:pt idx="10817">
                  <c:v>1496.32</c:v>
                </c:pt>
                <c:pt idx="10818">
                  <c:v>1496.34</c:v>
                </c:pt>
                <c:pt idx="10819">
                  <c:v>1496.36</c:v>
                </c:pt>
                <c:pt idx="10820">
                  <c:v>1496.3799999999999</c:v>
                </c:pt>
                <c:pt idx="10821">
                  <c:v>1496.4</c:v>
                </c:pt>
                <c:pt idx="10822">
                  <c:v>1496.42</c:v>
                </c:pt>
                <c:pt idx="10823">
                  <c:v>1496.44</c:v>
                </c:pt>
                <c:pt idx="10824">
                  <c:v>1496.46</c:v>
                </c:pt>
                <c:pt idx="10825">
                  <c:v>1496.48</c:v>
                </c:pt>
                <c:pt idx="10826">
                  <c:v>1496.5</c:v>
                </c:pt>
                <c:pt idx="10827">
                  <c:v>1496.52</c:v>
                </c:pt>
                <c:pt idx="10828">
                  <c:v>1496.54</c:v>
                </c:pt>
                <c:pt idx="10829">
                  <c:v>1496.56</c:v>
                </c:pt>
                <c:pt idx="10830">
                  <c:v>1496.58</c:v>
                </c:pt>
                <c:pt idx="10831">
                  <c:v>1496.6</c:v>
                </c:pt>
                <c:pt idx="10832">
                  <c:v>1496.62</c:v>
                </c:pt>
                <c:pt idx="10833">
                  <c:v>1496.6399999999999</c:v>
                </c:pt>
                <c:pt idx="10834">
                  <c:v>1496.6599999999999</c:v>
                </c:pt>
                <c:pt idx="10835">
                  <c:v>1496.6799999999998</c:v>
                </c:pt>
                <c:pt idx="10836">
                  <c:v>1496.7</c:v>
                </c:pt>
                <c:pt idx="10837">
                  <c:v>1496.72</c:v>
                </c:pt>
                <c:pt idx="10838">
                  <c:v>1496.74</c:v>
                </c:pt>
                <c:pt idx="10839">
                  <c:v>1496.76</c:v>
                </c:pt>
                <c:pt idx="10840">
                  <c:v>1496.78</c:v>
                </c:pt>
                <c:pt idx="10841">
                  <c:v>1496.8</c:v>
                </c:pt>
                <c:pt idx="10842">
                  <c:v>1496.82</c:v>
                </c:pt>
                <c:pt idx="10843">
                  <c:v>1496.84</c:v>
                </c:pt>
                <c:pt idx="10844">
                  <c:v>1496.86</c:v>
                </c:pt>
                <c:pt idx="10845">
                  <c:v>1496.8799999999999</c:v>
                </c:pt>
                <c:pt idx="10846">
                  <c:v>1496.9</c:v>
                </c:pt>
                <c:pt idx="10847">
                  <c:v>1496.92</c:v>
                </c:pt>
                <c:pt idx="10848">
                  <c:v>1496.94</c:v>
                </c:pt>
                <c:pt idx="10849">
                  <c:v>1496.96</c:v>
                </c:pt>
                <c:pt idx="10850">
                  <c:v>1496.98</c:v>
                </c:pt>
                <c:pt idx="10851">
                  <c:v>1497</c:v>
                </c:pt>
                <c:pt idx="10852">
                  <c:v>1497.02</c:v>
                </c:pt>
                <c:pt idx="10853">
                  <c:v>1497.04</c:v>
                </c:pt>
                <c:pt idx="10854">
                  <c:v>1497.06</c:v>
                </c:pt>
                <c:pt idx="10855">
                  <c:v>1497.08</c:v>
                </c:pt>
                <c:pt idx="10856">
                  <c:v>1497.1</c:v>
                </c:pt>
                <c:pt idx="10857">
                  <c:v>1497.12</c:v>
                </c:pt>
                <c:pt idx="10858">
                  <c:v>1497.1399999999999</c:v>
                </c:pt>
                <c:pt idx="10859">
                  <c:v>1497.1599999999999</c:v>
                </c:pt>
                <c:pt idx="10860">
                  <c:v>1497.1799999999998</c:v>
                </c:pt>
                <c:pt idx="10861">
                  <c:v>1497.2</c:v>
                </c:pt>
                <c:pt idx="10862">
                  <c:v>1497.22</c:v>
                </c:pt>
                <c:pt idx="10863">
                  <c:v>1497.24</c:v>
                </c:pt>
                <c:pt idx="10864">
                  <c:v>1497.26</c:v>
                </c:pt>
                <c:pt idx="10865">
                  <c:v>1497.28</c:v>
                </c:pt>
                <c:pt idx="10866">
                  <c:v>1497.3</c:v>
                </c:pt>
                <c:pt idx="10867">
                  <c:v>1497.32</c:v>
                </c:pt>
                <c:pt idx="10868">
                  <c:v>1497.34</c:v>
                </c:pt>
                <c:pt idx="10869">
                  <c:v>1497.36</c:v>
                </c:pt>
                <c:pt idx="10870">
                  <c:v>1497.3799999999999</c:v>
                </c:pt>
                <c:pt idx="10871">
                  <c:v>1497.4</c:v>
                </c:pt>
                <c:pt idx="10872">
                  <c:v>1497.42</c:v>
                </c:pt>
                <c:pt idx="10873">
                  <c:v>1497.44</c:v>
                </c:pt>
                <c:pt idx="10874">
                  <c:v>1497.46</c:v>
                </c:pt>
                <c:pt idx="10875">
                  <c:v>1497.48</c:v>
                </c:pt>
                <c:pt idx="10876">
                  <c:v>1497.5</c:v>
                </c:pt>
                <c:pt idx="10877">
                  <c:v>1497.52</c:v>
                </c:pt>
                <c:pt idx="10878">
                  <c:v>1497.54</c:v>
                </c:pt>
                <c:pt idx="10879">
                  <c:v>1497.56</c:v>
                </c:pt>
                <c:pt idx="10880">
                  <c:v>1497.58</c:v>
                </c:pt>
                <c:pt idx="10881">
                  <c:v>1497.6</c:v>
                </c:pt>
                <c:pt idx="10882">
                  <c:v>1497.62</c:v>
                </c:pt>
                <c:pt idx="10883">
                  <c:v>1497.6399999999999</c:v>
                </c:pt>
                <c:pt idx="10884">
                  <c:v>1497.6599999999999</c:v>
                </c:pt>
                <c:pt idx="10885">
                  <c:v>1497.6799999999998</c:v>
                </c:pt>
                <c:pt idx="10886">
                  <c:v>1497.7</c:v>
                </c:pt>
                <c:pt idx="10887">
                  <c:v>1497.72</c:v>
                </c:pt>
                <c:pt idx="10888">
                  <c:v>1497.74</c:v>
                </c:pt>
                <c:pt idx="10889">
                  <c:v>1497.76</c:v>
                </c:pt>
                <c:pt idx="10890">
                  <c:v>1497.78</c:v>
                </c:pt>
                <c:pt idx="10891">
                  <c:v>1497.8</c:v>
                </c:pt>
                <c:pt idx="10892">
                  <c:v>1497.82</c:v>
                </c:pt>
                <c:pt idx="10893">
                  <c:v>1497.84</c:v>
                </c:pt>
                <c:pt idx="10894">
                  <c:v>1497.86</c:v>
                </c:pt>
                <c:pt idx="10895">
                  <c:v>1497.8799999999999</c:v>
                </c:pt>
                <c:pt idx="10896">
                  <c:v>1497.9</c:v>
                </c:pt>
                <c:pt idx="10897">
                  <c:v>1497.92</c:v>
                </c:pt>
                <c:pt idx="10898">
                  <c:v>1497.94</c:v>
                </c:pt>
                <c:pt idx="10899">
                  <c:v>1497.96</c:v>
                </c:pt>
                <c:pt idx="10900">
                  <c:v>1497.98</c:v>
                </c:pt>
                <c:pt idx="10901">
                  <c:v>1498</c:v>
                </c:pt>
                <c:pt idx="10902">
                  <c:v>1498.02</c:v>
                </c:pt>
                <c:pt idx="10903">
                  <c:v>1498.04</c:v>
                </c:pt>
                <c:pt idx="10904">
                  <c:v>1498.06</c:v>
                </c:pt>
                <c:pt idx="10905">
                  <c:v>1498.08</c:v>
                </c:pt>
                <c:pt idx="10906">
                  <c:v>1498.1</c:v>
                </c:pt>
                <c:pt idx="10907">
                  <c:v>1498.12</c:v>
                </c:pt>
                <c:pt idx="10908">
                  <c:v>1498.1399999999999</c:v>
                </c:pt>
                <c:pt idx="10909">
                  <c:v>1498.1599999999999</c:v>
                </c:pt>
                <c:pt idx="10910">
                  <c:v>1498.1799999999998</c:v>
                </c:pt>
                <c:pt idx="10911">
                  <c:v>1498.2</c:v>
                </c:pt>
                <c:pt idx="10912">
                  <c:v>1498.22</c:v>
                </c:pt>
                <c:pt idx="10913">
                  <c:v>1498.24</c:v>
                </c:pt>
                <c:pt idx="10914">
                  <c:v>1498.26</c:v>
                </c:pt>
                <c:pt idx="10915">
                  <c:v>1498.28</c:v>
                </c:pt>
                <c:pt idx="10916">
                  <c:v>1498.3</c:v>
                </c:pt>
                <c:pt idx="10917">
                  <c:v>1498.32</c:v>
                </c:pt>
                <c:pt idx="10918">
                  <c:v>1498.34</c:v>
                </c:pt>
                <c:pt idx="10919">
                  <c:v>1498.36</c:v>
                </c:pt>
                <c:pt idx="10920">
                  <c:v>1498.3799999999999</c:v>
                </c:pt>
                <c:pt idx="10921">
                  <c:v>1498.4</c:v>
                </c:pt>
                <c:pt idx="10922">
                  <c:v>1498.42</c:v>
                </c:pt>
                <c:pt idx="10923">
                  <c:v>1498.44</c:v>
                </c:pt>
                <c:pt idx="10924">
                  <c:v>1498.46</c:v>
                </c:pt>
                <c:pt idx="10925">
                  <c:v>1498.48</c:v>
                </c:pt>
                <c:pt idx="10926">
                  <c:v>1498.5</c:v>
                </c:pt>
                <c:pt idx="10927">
                  <c:v>1498.52</c:v>
                </c:pt>
                <c:pt idx="10928">
                  <c:v>1498.54</c:v>
                </c:pt>
                <c:pt idx="10929">
                  <c:v>1498.56</c:v>
                </c:pt>
                <c:pt idx="10930">
                  <c:v>1498.58</c:v>
                </c:pt>
                <c:pt idx="10931">
                  <c:v>1498.6</c:v>
                </c:pt>
                <c:pt idx="10932">
                  <c:v>1498.62</c:v>
                </c:pt>
                <c:pt idx="10933">
                  <c:v>1498.6399999999999</c:v>
                </c:pt>
                <c:pt idx="10934">
                  <c:v>1498.6599999999999</c:v>
                </c:pt>
                <c:pt idx="10935">
                  <c:v>1498.6799999999998</c:v>
                </c:pt>
                <c:pt idx="10936">
                  <c:v>1498.7</c:v>
                </c:pt>
                <c:pt idx="10937">
                  <c:v>1498.72</c:v>
                </c:pt>
                <c:pt idx="10938">
                  <c:v>1498.74</c:v>
                </c:pt>
                <c:pt idx="10939">
                  <c:v>1498.76</c:v>
                </c:pt>
                <c:pt idx="10940">
                  <c:v>1498.78</c:v>
                </c:pt>
                <c:pt idx="10941">
                  <c:v>1498.8</c:v>
                </c:pt>
                <c:pt idx="10942">
                  <c:v>1498.82</c:v>
                </c:pt>
                <c:pt idx="10943">
                  <c:v>1498.84</c:v>
                </c:pt>
                <c:pt idx="10944">
                  <c:v>1498.86</c:v>
                </c:pt>
                <c:pt idx="10945">
                  <c:v>1498.8799999999999</c:v>
                </c:pt>
                <c:pt idx="10946">
                  <c:v>1498.9</c:v>
                </c:pt>
                <c:pt idx="10947">
                  <c:v>1498.92</c:v>
                </c:pt>
                <c:pt idx="10948">
                  <c:v>1498.94</c:v>
                </c:pt>
                <c:pt idx="10949">
                  <c:v>1498.96</c:v>
                </c:pt>
                <c:pt idx="10950">
                  <c:v>1498.98</c:v>
                </c:pt>
                <c:pt idx="10951">
                  <c:v>1499</c:v>
                </c:pt>
                <c:pt idx="10952">
                  <c:v>1499.02</c:v>
                </c:pt>
                <c:pt idx="10953">
                  <c:v>1499.04</c:v>
                </c:pt>
                <c:pt idx="10954">
                  <c:v>1499.06</c:v>
                </c:pt>
                <c:pt idx="10955">
                  <c:v>1499.08</c:v>
                </c:pt>
                <c:pt idx="10956">
                  <c:v>1499.1</c:v>
                </c:pt>
                <c:pt idx="10957">
                  <c:v>1499.12</c:v>
                </c:pt>
                <c:pt idx="10958">
                  <c:v>1499.1399999999999</c:v>
                </c:pt>
                <c:pt idx="10959">
                  <c:v>1499.1599999999999</c:v>
                </c:pt>
                <c:pt idx="10960">
                  <c:v>1499.1799999999998</c:v>
                </c:pt>
                <c:pt idx="10961">
                  <c:v>1499.2</c:v>
                </c:pt>
                <c:pt idx="10962">
                  <c:v>1499.22</c:v>
                </c:pt>
                <c:pt idx="10963">
                  <c:v>1499.24</c:v>
                </c:pt>
                <c:pt idx="10964">
                  <c:v>1499.26</c:v>
                </c:pt>
                <c:pt idx="10965">
                  <c:v>1499.28</c:v>
                </c:pt>
                <c:pt idx="10966">
                  <c:v>1499.3</c:v>
                </c:pt>
                <c:pt idx="10967">
                  <c:v>1499.32</c:v>
                </c:pt>
                <c:pt idx="10968">
                  <c:v>1499.34</c:v>
                </c:pt>
                <c:pt idx="10969">
                  <c:v>1499.36</c:v>
                </c:pt>
                <c:pt idx="10970">
                  <c:v>1499.3799999999999</c:v>
                </c:pt>
                <c:pt idx="10971">
                  <c:v>1499.4</c:v>
                </c:pt>
                <c:pt idx="10972">
                  <c:v>1499.42</c:v>
                </c:pt>
                <c:pt idx="10973">
                  <c:v>1499.44</c:v>
                </c:pt>
                <c:pt idx="10974">
                  <c:v>1499.46</c:v>
                </c:pt>
                <c:pt idx="10975">
                  <c:v>1499.48</c:v>
                </c:pt>
                <c:pt idx="10976">
                  <c:v>1499.5</c:v>
                </c:pt>
                <c:pt idx="10977">
                  <c:v>1499.52</c:v>
                </c:pt>
                <c:pt idx="10978">
                  <c:v>1499.54</c:v>
                </c:pt>
                <c:pt idx="10979">
                  <c:v>1499.56</c:v>
                </c:pt>
                <c:pt idx="10980">
                  <c:v>1499.58</c:v>
                </c:pt>
                <c:pt idx="10981">
                  <c:v>1499.6</c:v>
                </c:pt>
                <c:pt idx="10982">
                  <c:v>1499.62</c:v>
                </c:pt>
                <c:pt idx="10983">
                  <c:v>1499.6399999999999</c:v>
                </c:pt>
                <c:pt idx="10984">
                  <c:v>1499.6599999999999</c:v>
                </c:pt>
                <c:pt idx="10985">
                  <c:v>1499.6799999999998</c:v>
                </c:pt>
                <c:pt idx="10986">
                  <c:v>1499.7</c:v>
                </c:pt>
                <c:pt idx="10987">
                  <c:v>1499.72</c:v>
                </c:pt>
                <c:pt idx="10988">
                  <c:v>1499.74</c:v>
                </c:pt>
                <c:pt idx="10989">
                  <c:v>1499.76</c:v>
                </c:pt>
                <c:pt idx="10990">
                  <c:v>1499.78</c:v>
                </c:pt>
                <c:pt idx="10991">
                  <c:v>1499.8</c:v>
                </c:pt>
                <c:pt idx="10992">
                  <c:v>1499.82</c:v>
                </c:pt>
                <c:pt idx="10993">
                  <c:v>1499.84</c:v>
                </c:pt>
                <c:pt idx="10994">
                  <c:v>1499.86</c:v>
                </c:pt>
                <c:pt idx="10995">
                  <c:v>1499.8799999999999</c:v>
                </c:pt>
                <c:pt idx="10996">
                  <c:v>1499.9</c:v>
                </c:pt>
                <c:pt idx="10997">
                  <c:v>1499.92</c:v>
                </c:pt>
                <c:pt idx="10998">
                  <c:v>1499.94</c:v>
                </c:pt>
                <c:pt idx="10999">
                  <c:v>1499.96</c:v>
                </c:pt>
                <c:pt idx="11000">
                  <c:v>1499.98</c:v>
                </c:pt>
                <c:pt idx="11001">
                  <c:v>1500</c:v>
                </c:pt>
                <c:pt idx="11002">
                  <c:v>1500.02</c:v>
                </c:pt>
                <c:pt idx="11003">
                  <c:v>1500.04</c:v>
                </c:pt>
                <c:pt idx="11004">
                  <c:v>1500.06</c:v>
                </c:pt>
                <c:pt idx="11005">
                  <c:v>1500.08</c:v>
                </c:pt>
                <c:pt idx="11006">
                  <c:v>1500.1</c:v>
                </c:pt>
                <c:pt idx="11007">
                  <c:v>1500.12</c:v>
                </c:pt>
                <c:pt idx="11008">
                  <c:v>1500.1399999999999</c:v>
                </c:pt>
                <c:pt idx="11009">
                  <c:v>1500.1599999999999</c:v>
                </c:pt>
                <c:pt idx="11010">
                  <c:v>1500.1799999999998</c:v>
                </c:pt>
                <c:pt idx="11011">
                  <c:v>1500.2</c:v>
                </c:pt>
                <c:pt idx="11012">
                  <c:v>1500.22</c:v>
                </c:pt>
                <c:pt idx="11013">
                  <c:v>1500.24</c:v>
                </c:pt>
                <c:pt idx="11014">
                  <c:v>1500.26</c:v>
                </c:pt>
                <c:pt idx="11015">
                  <c:v>1500.28</c:v>
                </c:pt>
                <c:pt idx="11016">
                  <c:v>1500.3</c:v>
                </c:pt>
                <c:pt idx="11017">
                  <c:v>1500.32</c:v>
                </c:pt>
                <c:pt idx="11018">
                  <c:v>1500.34</c:v>
                </c:pt>
                <c:pt idx="11019">
                  <c:v>1500.36</c:v>
                </c:pt>
                <c:pt idx="11020">
                  <c:v>1500.3799999999999</c:v>
                </c:pt>
                <c:pt idx="11021">
                  <c:v>1500.4</c:v>
                </c:pt>
                <c:pt idx="11022">
                  <c:v>1500.42</c:v>
                </c:pt>
                <c:pt idx="11023">
                  <c:v>1500.44</c:v>
                </c:pt>
                <c:pt idx="11024">
                  <c:v>1500.46</c:v>
                </c:pt>
                <c:pt idx="11025">
                  <c:v>1500.48</c:v>
                </c:pt>
                <c:pt idx="11026">
                  <c:v>1500.5</c:v>
                </c:pt>
                <c:pt idx="11027">
                  <c:v>1500.52</c:v>
                </c:pt>
                <c:pt idx="11028">
                  <c:v>1500.54</c:v>
                </c:pt>
                <c:pt idx="11029">
                  <c:v>1500.56</c:v>
                </c:pt>
                <c:pt idx="11030">
                  <c:v>1500.58</c:v>
                </c:pt>
                <c:pt idx="11031">
                  <c:v>1500.6</c:v>
                </c:pt>
                <c:pt idx="11032">
                  <c:v>1500.62</c:v>
                </c:pt>
                <c:pt idx="11033">
                  <c:v>1500.6399999999999</c:v>
                </c:pt>
                <c:pt idx="11034">
                  <c:v>1500.6599999999999</c:v>
                </c:pt>
                <c:pt idx="11035">
                  <c:v>1500.6799999999998</c:v>
                </c:pt>
                <c:pt idx="11036">
                  <c:v>1500.7</c:v>
                </c:pt>
                <c:pt idx="11037">
                  <c:v>1500.72</c:v>
                </c:pt>
                <c:pt idx="11038">
                  <c:v>1500.74</c:v>
                </c:pt>
                <c:pt idx="11039">
                  <c:v>1500.76</c:v>
                </c:pt>
                <c:pt idx="11040">
                  <c:v>1500.78</c:v>
                </c:pt>
                <c:pt idx="11041">
                  <c:v>1500.8</c:v>
                </c:pt>
                <c:pt idx="11042">
                  <c:v>1500.82</c:v>
                </c:pt>
                <c:pt idx="11043">
                  <c:v>1500.84</c:v>
                </c:pt>
                <c:pt idx="11044">
                  <c:v>1500.86</c:v>
                </c:pt>
                <c:pt idx="11045">
                  <c:v>1500.8799999999999</c:v>
                </c:pt>
                <c:pt idx="11046">
                  <c:v>1500.9</c:v>
                </c:pt>
                <c:pt idx="11047">
                  <c:v>1500.92</c:v>
                </c:pt>
                <c:pt idx="11048">
                  <c:v>1500.94</c:v>
                </c:pt>
                <c:pt idx="11049">
                  <c:v>1500.96</c:v>
                </c:pt>
                <c:pt idx="11050">
                  <c:v>1500.98</c:v>
                </c:pt>
                <c:pt idx="11051">
                  <c:v>1501</c:v>
                </c:pt>
                <c:pt idx="11052">
                  <c:v>1501.02</c:v>
                </c:pt>
                <c:pt idx="11053">
                  <c:v>1501.04</c:v>
                </c:pt>
                <c:pt idx="11054">
                  <c:v>1501.06</c:v>
                </c:pt>
                <c:pt idx="11055">
                  <c:v>1501.08</c:v>
                </c:pt>
                <c:pt idx="11056">
                  <c:v>1501.1</c:v>
                </c:pt>
                <c:pt idx="11057">
                  <c:v>1501.12</c:v>
                </c:pt>
                <c:pt idx="11058">
                  <c:v>1501.1399999999999</c:v>
                </c:pt>
                <c:pt idx="11059">
                  <c:v>1501.1599999999999</c:v>
                </c:pt>
                <c:pt idx="11060">
                  <c:v>1501.1799999999998</c:v>
                </c:pt>
                <c:pt idx="11061">
                  <c:v>1501.2</c:v>
                </c:pt>
                <c:pt idx="11062">
                  <c:v>1501.22</c:v>
                </c:pt>
                <c:pt idx="11063">
                  <c:v>1501.24</c:v>
                </c:pt>
                <c:pt idx="11064">
                  <c:v>1501.26</c:v>
                </c:pt>
                <c:pt idx="11065">
                  <c:v>1501.28</c:v>
                </c:pt>
                <c:pt idx="11066">
                  <c:v>1501.3</c:v>
                </c:pt>
                <c:pt idx="11067">
                  <c:v>1501.32</c:v>
                </c:pt>
                <c:pt idx="11068">
                  <c:v>1501.34</c:v>
                </c:pt>
                <c:pt idx="11069">
                  <c:v>1501.36</c:v>
                </c:pt>
                <c:pt idx="11070">
                  <c:v>1501.3799999999999</c:v>
                </c:pt>
                <c:pt idx="11071">
                  <c:v>1501.4</c:v>
                </c:pt>
                <c:pt idx="11072">
                  <c:v>1501.42</c:v>
                </c:pt>
                <c:pt idx="11073">
                  <c:v>1501.44</c:v>
                </c:pt>
                <c:pt idx="11074">
                  <c:v>1501.46</c:v>
                </c:pt>
                <c:pt idx="11075">
                  <c:v>1501.48</c:v>
                </c:pt>
                <c:pt idx="11076">
                  <c:v>1501.5</c:v>
                </c:pt>
                <c:pt idx="11077">
                  <c:v>1501.52</c:v>
                </c:pt>
                <c:pt idx="11078">
                  <c:v>1501.54</c:v>
                </c:pt>
                <c:pt idx="11079">
                  <c:v>1501.56</c:v>
                </c:pt>
                <c:pt idx="11080">
                  <c:v>1501.58</c:v>
                </c:pt>
                <c:pt idx="11081">
                  <c:v>1501.6</c:v>
                </c:pt>
                <c:pt idx="11082">
                  <c:v>1501.62</c:v>
                </c:pt>
                <c:pt idx="11083">
                  <c:v>1501.6399999999999</c:v>
                </c:pt>
                <c:pt idx="11084">
                  <c:v>1501.6599999999999</c:v>
                </c:pt>
                <c:pt idx="11085">
                  <c:v>1501.6799999999998</c:v>
                </c:pt>
                <c:pt idx="11086">
                  <c:v>1501.7</c:v>
                </c:pt>
                <c:pt idx="11087">
                  <c:v>1501.72</c:v>
                </c:pt>
                <c:pt idx="11088">
                  <c:v>1501.74</c:v>
                </c:pt>
                <c:pt idx="11089">
                  <c:v>1501.76</c:v>
                </c:pt>
                <c:pt idx="11090">
                  <c:v>1501.78</c:v>
                </c:pt>
                <c:pt idx="11091">
                  <c:v>1501.8</c:v>
                </c:pt>
                <c:pt idx="11092">
                  <c:v>1501.82</c:v>
                </c:pt>
                <c:pt idx="11093">
                  <c:v>1501.84</c:v>
                </c:pt>
                <c:pt idx="11094">
                  <c:v>1501.86</c:v>
                </c:pt>
                <c:pt idx="11095">
                  <c:v>1501.8799999999999</c:v>
                </c:pt>
                <c:pt idx="11096">
                  <c:v>1501.9</c:v>
                </c:pt>
                <c:pt idx="11097">
                  <c:v>1501.92</c:v>
                </c:pt>
                <c:pt idx="11098">
                  <c:v>1501.94</c:v>
                </c:pt>
                <c:pt idx="11099">
                  <c:v>1501.96</c:v>
                </c:pt>
                <c:pt idx="11100">
                  <c:v>1501.98</c:v>
                </c:pt>
                <c:pt idx="11101">
                  <c:v>1502</c:v>
                </c:pt>
                <c:pt idx="11102">
                  <c:v>1502.02</c:v>
                </c:pt>
                <c:pt idx="11103">
                  <c:v>1502.04</c:v>
                </c:pt>
                <c:pt idx="11104">
                  <c:v>1502.06</c:v>
                </c:pt>
                <c:pt idx="11105">
                  <c:v>1502.08</c:v>
                </c:pt>
                <c:pt idx="11106">
                  <c:v>1502.1</c:v>
                </c:pt>
                <c:pt idx="11107">
                  <c:v>1502.12</c:v>
                </c:pt>
                <c:pt idx="11108">
                  <c:v>1502.1399999999999</c:v>
                </c:pt>
                <c:pt idx="11109">
                  <c:v>1502.1599999999999</c:v>
                </c:pt>
                <c:pt idx="11110">
                  <c:v>1502.1799999999998</c:v>
                </c:pt>
                <c:pt idx="11111">
                  <c:v>1502.2</c:v>
                </c:pt>
                <c:pt idx="11112">
                  <c:v>1502.22</c:v>
                </c:pt>
                <c:pt idx="11113">
                  <c:v>1502.24</c:v>
                </c:pt>
                <c:pt idx="11114">
                  <c:v>1502.26</c:v>
                </c:pt>
                <c:pt idx="11115">
                  <c:v>1502.28</c:v>
                </c:pt>
                <c:pt idx="11116">
                  <c:v>1502.3</c:v>
                </c:pt>
                <c:pt idx="11117">
                  <c:v>1502.32</c:v>
                </c:pt>
                <c:pt idx="11118">
                  <c:v>1502.34</c:v>
                </c:pt>
                <c:pt idx="11119">
                  <c:v>1502.36</c:v>
                </c:pt>
                <c:pt idx="11120">
                  <c:v>1502.3799999999999</c:v>
                </c:pt>
                <c:pt idx="11121">
                  <c:v>1502.4</c:v>
                </c:pt>
                <c:pt idx="11122">
                  <c:v>1502.42</c:v>
                </c:pt>
                <c:pt idx="11123">
                  <c:v>1502.44</c:v>
                </c:pt>
                <c:pt idx="11124">
                  <c:v>1502.46</c:v>
                </c:pt>
                <c:pt idx="11125">
                  <c:v>1502.48</c:v>
                </c:pt>
                <c:pt idx="11126">
                  <c:v>1502.5</c:v>
                </c:pt>
                <c:pt idx="11127">
                  <c:v>1502.52</c:v>
                </c:pt>
                <c:pt idx="11128">
                  <c:v>1502.54</c:v>
                </c:pt>
                <c:pt idx="11129">
                  <c:v>1502.56</c:v>
                </c:pt>
                <c:pt idx="11130">
                  <c:v>1502.58</c:v>
                </c:pt>
                <c:pt idx="11131">
                  <c:v>1502.6</c:v>
                </c:pt>
                <c:pt idx="11132">
                  <c:v>1502.62</c:v>
                </c:pt>
                <c:pt idx="11133">
                  <c:v>1502.6399999999999</c:v>
                </c:pt>
                <c:pt idx="11134">
                  <c:v>1502.6599999999999</c:v>
                </c:pt>
                <c:pt idx="11135">
                  <c:v>1502.6799999999998</c:v>
                </c:pt>
                <c:pt idx="11136">
                  <c:v>1502.7</c:v>
                </c:pt>
                <c:pt idx="11137">
                  <c:v>1502.72</c:v>
                </c:pt>
                <c:pt idx="11138">
                  <c:v>1502.74</c:v>
                </c:pt>
                <c:pt idx="11139">
                  <c:v>1502.76</c:v>
                </c:pt>
                <c:pt idx="11140">
                  <c:v>1502.78</c:v>
                </c:pt>
                <c:pt idx="11141">
                  <c:v>1502.8</c:v>
                </c:pt>
                <c:pt idx="11142">
                  <c:v>1502.82</c:v>
                </c:pt>
                <c:pt idx="11143">
                  <c:v>1502.84</c:v>
                </c:pt>
                <c:pt idx="11144">
                  <c:v>1502.86</c:v>
                </c:pt>
                <c:pt idx="11145">
                  <c:v>1502.8799999999999</c:v>
                </c:pt>
                <c:pt idx="11146">
                  <c:v>1502.9</c:v>
                </c:pt>
                <c:pt idx="11147">
                  <c:v>1502.92</c:v>
                </c:pt>
                <c:pt idx="11148">
                  <c:v>1502.94</c:v>
                </c:pt>
                <c:pt idx="11149">
                  <c:v>1502.96</c:v>
                </c:pt>
                <c:pt idx="11150">
                  <c:v>1502.98</c:v>
                </c:pt>
                <c:pt idx="11151">
                  <c:v>1503</c:v>
                </c:pt>
                <c:pt idx="11152">
                  <c:v>1503.02</c:v>
                </c:pt>
                <c:pt idx="11153">
                  <c:v>1503.04</c:v>
                </c:pt>
                <c:pt idx="11154">
                  <c:v>1503.06</c:v>
                </c:pt>
                <c:pt idx="11155">
                  <c:v>1503.08</c:v>
                </c:pt>
                <c:pt idx="11156">
                  <c:v>1503.1</c:v>
                </c:pt>
                <c:pt idx="11157">
                  <c:v>1503.12</c:v>
                </c:pt>
                <c:pt idx="11158">
                  <c:v>1503.1399999999999</c:v>
                </c:pt>
                <c:pt idx="11159">
                  <c:v>1503.1599999999999</c:v>
                </c:pt>
                <c:pt idx="11160">
                  <c:v>1503.1799999999998</c:v>
                </c:pt>
                <c:pt idx="11161">
                  <c:v>1503.2</c:v>
                </c:pt>
                <c:pt idx="11162">
                  <c:v>1503.22</c:v>
                </c:pt>
                <c:pt idx="11163">
                  <c:v>1503.24</c:v>
                </c:pt>
                <c:pt idx="11164">
                  <c:v>1503.26</c:v>
                </c:pt>
                <c:pt idx="11165">
                  <c:v>1503.28</c:v>
                </c:pt>
                <c:pt idx="11166">
                  <c:v>1503.3</c:v>
                </c:pt>
                <c:pt idx="11167">
                  <c:v>1503.32</c:v>
                </c:pt>
                <c:pt idx="11168">
                  <c:v>1503.34</c:v>
                </c:pt>
                <c:pt idx="11169">
                  <c:v>1503.36</c:v>
                </c:pt>
                <c:pt idx="11170">
                  <c:v>1503.3799999999999</c:v>
                </c:pt>
                <c:pt idx="11171">
                  <c:v>1503.4</c:v>
                </c:pt>
                <c:pt idx="11172">
                  <c:v>1503.42</c:v>
                </c:pt>
                <c:pt idx="11173">
                  <c:v>1503.44</c:v>
                </c:pt>
                <c:pt idx="11174">
                  <c:v>1503.46</c:v>
                </c:pt>
                <c:pt idx="11175">
                  <c:v>1503.48</c:v>
                </c:pt>
                <c:pt idx="11176">
                  <c:v>1503.5</c:v>
                </c:pt>
                <c:pt idx="11177">
                  <c:v>1503.52</c:v>
                </c:pt>
                <c:pt idx="11178">
                  <c:v>1503.54</c:v>
                </c:pt>
                <c:pt idx="11179">
                  <c:v>1503.56</c:v>
                </c:pt>
                <c:pt idx="11180">
                  <c:v>1503.58</c:v>
                </c:pt>
                <c:pt idx="11181">
                  <c:v>1503.6</c:v>
                </c:pt>
                <c:pt idx="11182">
                  <c:v>1503.62</c:v>
                </c:pt>
                <c:pt idx="11183">
                  <c:v>1503.6399999999999</c:v>
                </c:pt>
                <c:pt idx="11184">
                  <c:v>1503.6599999999999</c:v>
                </c:pt>
                <c:pt idx="11185">
                  <c:v>1503.6799999999998</c:v>
                </c:pt>
                <c:pt idx="11186">
                  <c:v>1503.7</c:v>
                </c:pt>
                <c:pt idx="11187">
                  <c:v>1503.72</c:v>
                </c:pt>
                <c:pt idx="11188">
                  <c:v>1503.74</c:v>
                </c:pt>
                <c:pt idx="11189">
                  <c:v>1503.76</c:v>
                </c:pt>
                <c:pt idx="11190">
                  <c:v>1503.78</c:v>
                </c:pt>
                <c:pt idx="11191">
                  <c:v>1503.8</c:v>
                </c:pt>
                <c:pt idx="11192">
                  <c:v>1503.82</c:v>
                </c:pt>
                <c:pt idx="11193">
                  <c:v>1503.84</c:v>
                </c:pt>
                <c:pt idx="11194">
                  <c:v>1503.86</c:v>
                </c:pt>
                <c:pt idx="11195">
                  <c:v>1503.8799999999999</c:v>
                </c:pt>
                <c:pt idx="11196">
                  <c:v>1503.9</c:v>
                </c:pt>
                <c:pt idx="11197">
                  <c:v>1503.92</c:v>
                </c:pt>
                <c:pt idx="11198">
                  <c:v>1503.94</c:v>
                </c:pt>
                <c:pt idx="11199">
                  <c:v>1503.96</c:v>
                </c:pt>
                <c:pt idx="11200">
                  <c:v>1503.98</c:v>
                </c:pt>
                <c:pt idx="11201">
                  <c:v>1504</c:v>
                </c:pt>
                <c:pt idx="11202">
                  <c:v>1504.02</c:v>
                </c:pt>
                <c:pt idx="11203">
                  <c:v>1504.04</c:v>
                </c:pt>
                <c:pt idx="11204">
                  <c:v>1504.06</c:v>
                </c:pt>
                <c:pt idx="11205">
                  <c:v>1504.08</c:v>
                </c:pt>
                <c:pt idx="11206">
                  <c:v>1504.1</c:v>
                </c:pt>
                <c:pt idx="11207">
                  <c:v>1504.12</c:v>
                </c:pt>
                <c:pt idx="11208">
                  <c:v>1504.1399999999999</c:v>
                </c:pt>
                <c:pt idx="11209">
                  <c:v>1504.1599999999999</c:v>
                </c:pt>
                <c:pt idx="11210">
                  <c:v>1504.1799999999998</c:v>
                </c:pt>
                <c:pt idx="11211">
                  <c:v>1504.2</c:v>
                </c:pt>
                <c:pt idx="11212">
                  <c:v>1504.22</c:v>
                </c:pt>
                <c:pt idx="11213">
                  <c:v>1504.24</c:v>
                </c:pt>
                <c:pt idx="11214">
                  <c:v>1504.26</c:v>
                </c:pt>
                <c:pt idx="11215">
                  <c:v>1504.28</c:v>
                </c:pt>
                <c:pt idx="11216">
                  <c:v>1504.3</c:v>
                </c:pt>
                <c:pt idx="11217">
                  <c:v>1504.32</c:v>
                </c:pt>
                <c:pt idx="11218">
                  <c:v>1504.34</c:v>
                </c:pt>
                <c:pt idx="11219">
                  <c:v>1504.36</c:v>
                </c:pt>
                <c:pt idx="11220">
                  <c:v>1504.3799999999999</c:v>
                </c:pt>
                <c:pt idx="11221">
                  <c:v>1504.4</c:v>
                </c:pt>
                <c:pt idx="11222">
                  <c:v>1504.42</c:v>
                </c:pt>
                <c:pt idx="11223">
                  <c:v>1504.44</c:v>
                </c:pt>
                <c:pt idx="11224">
                  <c:v>1504.46</c:v>
                </c:pt>
                <c:pt idx="11225">
                  <c:v>1504.48</c:v>
                </c:pt>
                <c:pt idx="11226">
                  <c:v>1504.5</c:v>
                </c:pt>
                <c:pt idx="11227">
                  <c:v>1504.52</c:v>
                </c:pt>
                <c:pt idx="11228">
                  <c:v>1504.54</c:v>
                </c:pt>
                <c:pt idx="11229">
                  <c:v>1504.56</c:v>
                </c:pt>
                <c:pt idx="11230">
                  <c:v>1504.58</c:v>
                </c:pt>
                <c:pt idx="11231">
                  <c:v>1504.6</c:v>
                </c:pt>
                <c:pt idx="11232">
                  <c:v>1504.62</c:v>
                </c:pt>
                <c:pt idx="11233">
                  <c:v>1504.6399999999999</c:v>
                </c:pt>
                <c:pt idx="11234">
                  <c:v>1504.6599999999999</c:v>
                </c:pt>
                <c:pt idx="11235">
                  <c:v>1504.6799999999998</c:v>
                </c:pt>
                <c:pt idx="11236">
                  <c:v>1504.7</c:v>
                </c:pt>
                <c:pt idx="11237">
                  <c:v>1504.72</c:v>
                </c:pt>
                <c:pt idx="11238">
                  <c:v>1504.74</c:v>
                </c:pt>
                <c:pt idx="11239">
                  <c:v>1504.76</c:v>
                </c:pt>
                <c:pt idx="11240">
                  <c:v>1504.78</c:v>
                </c:pt>
                <c:pt idx="11241">
                  <c:v>1504.8</c:v>
                </c:pt>
                <c:pt idx="11242">
                  <c:v>1504.82</c:v>
                </c:pt>
                <c:pt idx="11243">
                  <c:v>1504.84</c:v>
                </c:pt>
                <c:pt idx="11244">
                  <c:v>1504.86</c:v>
                </c:pt>
                <c:pt idx="11245">
                  <c:v>1504.8799999999999</c:v>
                </c:pt>
                <c:pt idx="11246">
                  <c:v>1504.9</c:v>
                </c:pt>
                <c:pt idx="11247">
                  <c:v>1504.92</c:v>
                </c:pt>
                <c:pt idx="11248">
                  <c:v>1504.94</c:v>
                </c:pt>
                <c:pt idx="11249">
                  <c:v>1504.96</c:v>
                </c:pt>
                <c:pt idx="11250">
                  <c:v>1504.98</c:v>
                </c:pt>
                <c:pt idx="11251">
                  <c:v>1505</c:v>
                </c:pt>
                <c:pt idx="11252">
                  <c:v>1505.02</c:v>
                </c:pt>
                <c:pt idx="11253">
                  <c:v>1505.04</c:v>
                </c:pt>
                <c:pt idx="11254">
                  <c:v>1505.06</c:v>
                </c:pt>
                <c:pt idx="11255">
                  <c:v>1505.08</c:v>
                </c:pt>
                <c:pt idx="11256">
                  <c:v>1505.1</c:v>
                </c:pt>
                <c:pt idx="11257">
                  <c:v>1505.12</c:v>
                </c:pt>
                <c:pt idx="11258">
                  <c:v>1505.1399999999999</c:v>
                </c:pt>
                <c:pt idx="11259">
                  <c:v>1505.1599999999999</c:v>
                </c:pt>
                <c:pt idx="11260">
                  <c:v>1505.1799999999998</c:v>
                </c:pt>
                <c:pt idx="11261">
                  <c:v>1505.2</c:v>
                </c:pt>
                <c:pt idx="11262">
                  <c:v>1505.22</c:v>
                </c:pt>
                <c:pt idx="11263">
                  <c:v>1505.24</c:v>
                </c:pt>
                <c:pt idx="11264">
                  <c:v>1505.26</c:v>
                </c:pt>
                <c:pt idx="11265">
                  <c:v>1505.28</c:v>
                </c:pt>
                <c:pt idx="11266">
                  <c:v>1505.3</c:v>
                </c:pt>
                <c:pt idx="11267">
                  <c:v>1505.32</c:v>
                </c:pt>
                <c:pt idx="11268">
                  <c:v>1505.34</c:v>
                </c:pt>
                <c:pt idx="11269">
                  <c:v>1505.36</c:v>
                </c:pt>
                <c:pt idx="11270">
                  <c:v>1505.3799999999999</c:v>
                </c:pt>
                <c:pt idx="11271">
                  <c:v>1505.4</c:v>
                </c:pt>
                <c:pt idx="11272">
                  <c:v>1505.42</c:v>
                </c:pt>
                <c:pt idx="11273">
                  <c:v>1505.44</c:v>
                </c:pt>
                <c:pt idx="11274">
                  <c:v>1505.46</c:v>
                </c:pt>
                <c:pt idx="11275">
                  <c:v>1505.48</c:v>
                </c:pt>
                <c:pt idx="11276">
                  <c:v>1505.5</c:v>
                </c:pt>
                <c:pt idx="11277">
                  <c:v>1505.52</c:v>
                </c:pt>
                <c:pt idx="11278">
                  <c:v>1505.54</c:v>
                </c:pt>
                <c:pt idx="11279">
                  <c:v>1505.56</c:v>
                </c:pt>
                <c:pt idx="11280">
                  <c:v>1505.58</c:v>
                </c:pt>
                <c:pt idx="11281">
                  <c:v>1505.6</c:v>
                </c:pt>
                <c:pt idx="11282">
                  <c:v>1505.62</c:v>
                </c:pt>
                <c:pt idx="11283">
                  <c:v>1505.6399999999999</c:v>
                </c:pt>
                <c:pt idx="11284">
                  <c:v>1505.6599999999999</c:v>
                </c:pt>
                <c:pt idx="11285">
                  <c:v>1505.6799999999998</c:v>
                </c:pt>
                <c:pt idx="11286">
                  <c:v>1505.7</c:v>
                </c:pt>
                <c:pt idx="11287">
                  <c:v>1505.72</c:v>
                </c:pt>
                <c:pt idx="11288">
                  <c:v>1505.74</c:v>
                </c:pt>
                <c:pt idx="11289">
                  <c:v>1505.76</c:v>
                </c:pt>
                <c:pt idx="11290">
                  <c:v>1505.78</c:v>
                </c:pt>
                <c:pt idx="11291">
                  <c:v>1505.8</c:v>
                </c:pt>
                <c:pt idx="11292">
                  <c:v>1505.82</c:v>
                </c:pt>
                <c:pt idx="11293">
                  <c:v>1505.84</c:v>
                </c:pt>
                <c:pt idx="11294">
                  <c:v>1505.86</c:v>
                </c:pt>
                <c:pt idx="11295">
                  <c:v>1505.8799999999999</c:v>
                </c:pt>
                <c:pt idx="11296">
                  <c:v>1505.9</c:v>
                </c:pt>
                <c:pt idx="11297">
                  <c:v>1505.92</c:v>
                </c:pt>
                <c:pt idx="11298">
                  <c:v>1505.94</c:v>
                </c:pt>
                <c:pt idx="11299">
                  <c:v>1505.96</c:v>
                </c:pt>
                <c:pt idx="11300">
                  <c:v>1505.98</c:v>
                </c:pt>
                <c:pt idx="11301">
                  <c:v>1506</c:v>
                </c:pt>
                <c:pt idx="11302">
                  <c:v>1506.02</c:v>
                </c:pt>
                <c:pt idx="11303">
                  <c:v>1506.04</c:v>
                </c:pt>
                <c:pt idx="11304">
                  <c:v>1506.06</c:v>
                </c:pt>
                <c:pt idx="11305">
                  <c:v>1506.08</c:v>
                </c:pt>
                <c:pt idx="11306">
                  <c:v>1506.1</c:v>
                </c:pt>
                <c:pt idx="11307">
                  <c:v>1506.12</c:v>
                </c:pt>
                <c:pt idx="11308">
                  <c:v>1506.1399999999999</c:v>
                </c:pt>
                <c:pt idx="11309">
                  <c:v>1506.1599999999999</c:v>
                </c:pt>
                <c:pt idx="11310">
                  <c:v>1506.1799999999998</c:v>
                </c:pt>
                <c:pt idx="11311">
                  <c:v>1506.2</c:v>
                </c:pt>
                <c:pt idx="11312">
                  <c:v>1506.22</c:v>
                </c:pt>
                <c:pt idx="11313">
                  <c:v>1506.24</c:v>
                </c:pt>
                <c:pt idx="11314">
                  <c:v>1506.26</c:v>
                </c:pt>
                <c:pt idx="11315">
                  <c:v>1506.28</c:v>
                </c:pt>
                <c:pt idx="11316">
                  <c:v>1506.3</c:v>
                </c:pt>
                <c:pt idx="11317">
                  <c:v>1506.32</c:v>
                </c:pt>
                <c:pt idx="11318">
                  <c:v>1506.34</c:v>
                </c:pt>
                <c:pt idx="11319">
                  <c:v>1506.36</c:v>
                </c:pt>
                <c:pt idx="11320">
                  <c:v>1506.3799999999999</c:v>
                </c:pt>
                <c:pt idx="11321">
                  <c:v>1506.4</c:v>
                </c:pt>
                <c:pt idx="11322">
                  <c:v>1506.42</c:v>
                </c:pt>
                <c:pt idx="11323">
                  <c:v>1506.44</c:v>
                </c:pt>
                <c:pt idx="11324">
                  <c:v>1506.46</c:v>
                </c:pt>
                <c:pt idx="11325">
                  <c:v>1506.48</c:v>
                </c:pt>
                <c:pt idx="11326">
                  <c:v>1506.5</c:v>
                </c:pt>
                <c:pt idx="11327">
                  <c:v>1506.52</c:v>
                </c:pt>
                <c:pt idx="11328">
                  <c:v>1506.54</c:v>
                </c:pt>
                <c:pt idx="11329">
                  <c:v>1506.56</c:v>
                </c:pt>
                <c:pt idx="11330">
                  <c:v>1506.58</c:v>
                </c:pt>
                <c:pt idx="11331">
                  <c:v>1506.6</c:v>
                </c:pt>
                <c:pt idx="11332">
                  <c:v>1506.62</c:v>
                </c:pt>
                <c:pt idx="11333">
                  <c:v>1506.6399999999999</c:v>
                </c:pt>
                <c:pt idx="11334">
                  <c:v>1506.6599999999999</c:v>
                </c:pt>
                <c:pt idx="11335">
                  <c:v>1506.6799999999998</c:v>
                </c:pt>
                <c:pt idx="11336">
                  <c:v>1506.7</c:v>
                </c:pt>
                <c:pt idx="11337">
                  <c:v>1506.72</c:v>
                </c:pt>
                <c:pt idx="11338">
                  <c:v>1506.74</c:v>
                </c:pt>
                <c:pt idx="11339">
                  <c:v>1506.76</c:v>
                </c:pt>
                <c:pt idx="11340">
                  <c:v>1506.78</c:v>
                </c:pt>
                <c:pt idx="11341">
                  <c:v>1506.8</c:v>
                </c:pt>
                <c:pt idx="11342">
                  <c:v>1506.82</c:v>
                </c:pt>
                <c:pt idx="11343">
                  <c:v>1506.84</c:v>
                </c:pt>
                <c:pt idx="11344">
                  <c:v>1506.86</c:v>
                </c:pt>
                <c:pt idx="11345">
                  <c:v>1506.8799999999999</c:v>
                </c:pt>
                <c:pt idx="11346">
                  <c:v>1506.9</c:v>
                </c:pt>
                <c:pt idx="11347">
                  <c:v>1506.92</c:v>
                </c:pt>
                <c:pt idx="11348">
                  <c:v>1506.94</c:v>
                </c:pt>
                <c:pt idx="11349">
                  <c:v>1506.96</c:v>
                </c:pt>
                <c:pt idx="11350">
                  <c:v>1506.98</c:v>
                </c:pt>
                <c:pt idx="11351">
                  <c:v>1507</c:v>
                </c:pt>
                <c:pt idx="11352">
                  <c:v>1507.02</c:v>
                </c:pt>
                <c:pt idx="11353">
                  <c:v>1507.04</c:v>
                </c:pt>
                <c:pt idx="11354">
                  <c:v>1507.06</c:v>
                </c:pt>
                <c:pt idx="11355">
                  <c:v>1507.08</c:v>
                </c:pt>
                <c:pt idx="11356">
                  <c:v>1507.1</c:v>
                </c:pt>
                <c:pt idx="11357">
                  <c:v>1507.12</c:v>
                </c:pt>
                <c:pt idx="11358">
                  <c:v>1507.1399999999999</c:v>
                </c:pt>
                <c:pt idx="11359">
                  <c:v>1507.1599999999999</c:v>
                </c:pt>
                <c:pt idx="11360">
                  <c:v>1507.1799999999998</c:v>
                </c:pt>
                <c:pt idx="11361">
                  <c:v>1507.2</c:v>
                </c:pt>
                <c:pt idx="11362">
                  <c:v>1507.22</c:v>
                </c:pt>
                <c:pt idx="11363">
                  <c:v>1507.24</c:v>
                </c:pt>
                <c:pt idx="11364">
                  <c:v>1507.26</c:v>
                </c:pt>
                <c:pt idx="11365">
                  <c:v>1507.28</c:v>
                </c:pt>
                <c:pt idx="11366">
                  <c:v>1507.3</c:v>
                </c:pt>
                <c:pt idx="11367">
                  <c:v>1507.32</c:v>
                </c:pt>
                <c:pt idx="11368">
                  <c:v>1507.34</c:v>
                </c:pt>
                <c:pt idx="11369">
                  <c:v>1507.36</c:v>
                </c:pt>
                <c:pt idx="11370">
                  <c:v>1507.3799999999999</c:v>
                </c:pt>
                <c:pt idx="11371">
                  <c:v>1507.4</c:v>
                </c:pt>
                <c:pt idx="11372">
                  <c:v>1507.42</c:v>
                </c:pt>
                <c:pt idx="11373">
                  <c:v>1507.44</c:v>
                </c:pt>
                <c:pt idx="11374">
                  <c:v>1507.46</c:v>
                </c:pt>
                <c:pt idx="11375">
                  <c:v>1507.48</c:v>
                </c:pt>
                <c:pt idx="11376">
                  <c:v>1507.5</c:v>
                </c:pt>
                <c:pt idx="11377">
                  <c:v>1507.52</c:v>
                </c:pt>
                <c:pt idx="11378">
                  <c:v>1507.54</c:v>
                </c:pt>
                <c:pt idx="11379">
                  <c:v>1507.56</c:v>
                </c:pt>
                <c:pt idx="11380">
                  <c:v>1507.58</c:v>
                </c:pt>
                <c:pt idx="11381">
                  <c:v>1507.6</c:v>
                </c:pt>
                <c:pt idx="11382">
                  <c:v>1507.62</c:v>
                </c:pt>
                <c:pt idx="11383">
                  <c:v>1507.6399999999999</c:v>
                </c:pt>
                <c:pt idx="11384">
                  <c:v>1507.6599999999999</c:v>
                </c:pt>
                <c:pt idx="11385">
                  <c:v>1507.6799999999998</c:v>
                </c:pt>
                <c:pt idx="11386">
                  <c:v>1507.7</c:v>
                </c:pt>
                <c:pt idx="11387">
                  <c:v>1507.72</c:v>
                </c:pt>
                <c:pt idx="11388">
                  <c:v>1507.74</c:v>
                </c:pt>
                <c:pt idx="11389">
                  <c:v>1507.76</c:v>
                </c:pt>
                <c:pt idx="11390">
                  <c:v>1507.78</c:v>
                </c:pt>
                <c:pt idx="11391">
                  <c:v>1507.8</c:v>
                </c:pt>
                <c:pt idx="11392">
                  <c:v>1507.82</c:v>
                </c:pt>
                <c:pt idx="11393">
                  <c:v>1507.84</c:v>
                </c:pt>
                <c:pt idx="11394">
                  <c:v>1507.86</c:v>
                </c:pt>
                <c:pt idx="11395">
                  <c:v>1507.8799999999999</c:v>
                </c:pt>
                <c:pt idx="11396">
                  <c:v>1507.9</c:v>
                </c:pt>
                <c:pt idx="11397">
                  <c:v>1507.92</c:v>
                </c:pt>
                <c:pt idx="11398">
                  <c:v>1507.94</c:v>
                </c:pt>
                <c:pt idx="11399">
                  <c:v>1507.96</c:v>
                </c:pt>
                <c:pt idx="11400">
                  <c:v>1507.98</c:v>
                </c:pt>
                <c:pt idx="11401">
                  <c:v>1508</c:v>
                </c:pt>
                <c:pt idx="11402">
                  <c:v>1508.02</c:v>
                </c:pt>
                <c:pt idx="11403">
                  <c:v>1508.04</c:v>
                </c:pt>
                <c:pt idx="11404">
                  <c:v>1508.06</c:v>
                </c:pt>
                <c:pt idx="11405">
                  <c:v>1508.08</c:v>
                </c:pt>
                <c:pt idx="11406">
                  <c:v>1508.1</c:v>
                </c:pt>
                <c:pt idx="11407">
                  <c:v>1508.12</c:v>
                </c:pt>
                <c:pt idx="11408">
                  <c:v>1508.1399999999999</c:v>
                </c:pt>
                <c:pt idx="11409">
                  <c:v>1508.1599999999999</c:v>
                </c:pt>
                <c:pt idx="11410">
                  <c:v>1508.1799999999998</c:v>
                </c:pt>
                <c:pt idx="11411">
                  <c:v>1508.2</c:v>
                </c:pt>
                <c:pt idx="11412">
                  <c:v>1508.22</c:v>
                </c:pt>
                <c:pt idx="11413">
                  <c:v>1508.24</c:v>
                </c:pt>
                <c:pt idx="11414">
                  <c:v>1508.26</c:v>
                </c:pt>
                <c:pt idx="11415">
                  <c:v>1508.28</c:v>
                </c:pt>
                <c:pt idx="11416">
                  <c:v>1508.3</c:v>
                </c:pt>
                <c:pt idx="11417">
                  <c:v>1508.32</c:v>
                </c:pt>
                <c:pt idx="11418">
                  <c:v>1508.34</c:v>
                </c:pt>
                <c:pt idx="11419">
                  <c:v>1508.36</c:v>
                </c:pt>
                <c:pt idx="11420">
                  <c:v>1508.3799999999999</c:v>
                </c:pt>
                <c:pt idx="11421">
                  <c:v>1508.4</c:v>
                </c:pt>
                <c:pt idx="11422">
                  <c:v>1508.42</c:v>
                </c:pt>
                <c:pt idx="11423">
                  <c:v>1508.44</c:v>
                </c:pt>
                <c:pt idx="11424">
                  <c:v>1508.46</c:v>
                </c:pt>
                <c:pt idx="11425">
                  <c:v>1508.48</c:v>
                </c:pt>
                <c:pt idx="11426">
                  <c:v>1508.5</c:v>
                </c:pt>
                <c:pt idx="11427">
                  <c:v>1508.52</c:v>
                </c:pt>
                <c:pt idx="11428">
                  <c:v>1508.54</c:v>
                </c:pt>
                <c:pt idx="11429">
                  <c:v>1508.56</c:v>
                </c:pt>
                <c:pt idx="11430">
                  <c:v>1508.58</c:v>
                </c:pt>
                <c:pt idx="11431">
                  <c:v>1508.6</c:v>
                </c:pt>
                <c:pt idx="11432">
                  <c:v>1508.62</c:v>
                </c:pt>
                <c:pt idx="11433">
                  <c:v>1508.6399999999999</c:v>
                </c:pt>
                <c:pt idx="11434">
                  <c:v>1508.6599999999999</c:v>
                </c:pt>
                <c:pt idx="11435">
                  <c:v>1508.6799999999998</c:v>
                </c:pt>
                <c:pt idx="11436">
                  <c:v>1508.7</c:v>
                </c:pt>
                <c:pt idx="11437">
                  <c:v>1508.72</c:v>
                </c:pt>
                <c:pt idx="11438">
                  <c:v>1508.74</c:v>
                </c:pt>
                <c:pt idx="11439">
                  <c:v>1508.76</c:v>
                </c:pt>
                <c:pt idx="11440">
                  <c:v>1508.78</c:v>
                </c:pt>
                <c:pt idx="11441">
                  <c:v>1508.8</c:v>
                </c:pt>
                <c:pt idx="11442">
                  <c:v>1508.82</c:v>
                </c:pt>
                <c:pt idx="11443">
                  <c:v>1508.84</c:v>
                </c:pt>
                <c:pt idx="11444">
                  <c:v>1508.86</c:v>
                </c:pt>
                <c:pt idx="11445">
                  <c:v>1508.8799999999999</c:v>
                </c:pt>
                <c:pt idx="11446">
                  <c:v>1508.9</c:v>
                </c:pt>
                <c:pt idx="11447">
                  <c:v>1508.92</c:v>
                </c:pt>
                <c:pt idx="11448">
                  <c:v>1508.94</c:v>
                </c:pt>
                <c:pt idx="11449">
                  <c:v>1508.96</c:v>
                </c:pt>
                <c:pt idx="11450">
                  <c:v>1508.98</c:v>
                </c:pt>
                <c:pt idx="11451">
                  <c:v>1509</c:v>
                </c:pt>
                <c:pt idx="11452">
                  <c:v>1509.02</c:v>
                </c:pt>
                <c:pt idx="11453">
                  <c:v>1509.04</c:v>
                </c:pt>
                <c:pt idx="11454">
                  <c:v>1509.06</c:v>
                </c:pt>
                <c:pt idx="11455">
                  <c:v>1509.08</c:v>
                </c:pt>
                <c:pt idx="11456">
                  <c:v>1509.1</c:v>
                </c:pt>
                <c:pt idx="11457">
                  <c:v>1509.12</c:v>
                </c:pt>
                <c:pt idx="11458">
                  <c:v>1509.1399999999999</c:v>
                </c:pt>
                <c:pt idx="11459">
                  <c:v>1509.1599999999999</c:v>
                </c:pt>
                <c:pt idx="11460">
                  <c:v>1509.1799999999998</c:v>
                </c:pt>
                <c:pt idx="11461">
                  <c:v>1509.2</c:v>
                </c:pt>
                <c:pt idx="11462">
                  <c:v>1509.22</c:v>
                </c:pt>
                <c:pt idx="11463">
                  <c:v>1509.24</c:v>
                </c:pt>
                <c:pt idx="11464">
                  <c:v>1509.26</c:v>
                </c:pt>
                <c:pt idx="11465">
                  <c:v>1509.28</c:v>
                </c:pt>
                <c:pt idx="11466">
                  <c:v>1509.3</c:v>
                </c:pt>
                <c:pt idx="11467">
                  <c:v>1509.32</c:v>
                </c:pt>
                <c:pt idx="11468">
                  <c:v>1509.34</c:v>
                </c:pt>
                <c:pt idx="11469">
                  <c:v>1509.36</c:v>
                </c:pt>
                <c:pt idx="11470">
                  <c:v>1509.3799999999999</c:v>
                </c:pt>
                <c:pt idx="11471">
                  <c:v>1509.4</c:v>
                </c:pt>
                <c:pt idx="11472">
                  <c:v>1509.42</c:v>
                </c:pt>
                <c:pt idx="11473">
                  <c:v>1509.44</c:v>
                </c:pt>
                <c:pt idx="11474">
                  <c:v>1509.46</c:v>
                </c:pt>
                <c:pt idx="11475">
                  <c:v>1509.48</c:v>
                </c:pt>
                <c:pt idx="11476">
                  <c:v>1509.5</c:v>
                </c:pt>
                <c:pt idx="11477">
                  <c:v>1509.52</c:v>
                </c:pt>
                <c:pt idx="11478">
                  <c:v>1509.54</c:v>
                </c:pt>
                <c:pt idx="11479">
                  <c:v>1509.56</c:v>
                </c:pt>
                <c:pt idx="11480">
                  <c:v>1509.58</c:v>
                </c:pt>
                <c:pt idx="11481">
                  <c:v>1509.6</c:v>
                </c:pt>
                <c:pt idx="11482">
                  <c:v>1509.62</c:v>
                </c:pt>
                <c:pt idx="11483">
                  <c:v>1509.6399999999999</c:v>
                </c:pt>
                <c:pt idx="11484">
                  <c:v>1509.6599999999999</c:v>
                </c:pt>
                <c:pt idx="11485">
                  <c:v>1509.6799999999998</c:v>
                </c:pt>
                <c:pt idx="11486">
                  <c:v>1509.7</c:v>
                </c:pt>
                <c:pt idx="11487">
                  <c:v>1509.72</c:v>
                </c:pt>
                <c:pt idx="11488">
                  <c:v>1509.74</c:v>
                </c:pt>
                <c:pt idx="11489">
                  <c:v>1509.76</c:v>
                </c:pt>
                <c:pt idx="11490">
                  <c:v>1509.78</c:v>
                </c:pt>
                <c:pt idx="11491">
                  <c:v>1509.8</c:v>
                </c:pt>
                <c:pt idx="11492">
                  <c:v>1509.82</c:v>
                </c:pt>
                <c:pt idx="11493">
                  <c:v>1509.84</c:v>
                </c:pt>
                <c:pt idx="11494">
                  <c:v>1509.86</c:v>
                </c:pt>
                <c:pt idx="11495">
                  <c:v>1509.8799999999999</c:v>
                </c:pt>
                <c:pt idx="11496">
                  <c:v>1509.9</c:v>
                </c:pt>
                <c:pt idx="11497">
                  <c:v>1509.92</c:v>
                </c:pt>
                <c:pt idx="11498">
                  <c:v>1509.94</c:v>
                </c:pt>
                <c:pt idx="11499">
                  <c:v>1509.96</c:v>
                </c:pt>
                <c:pt idx="11500">
                  <c:v>1509.98</c:v>
                </c:pt>
                <c:pt idx="11501">
                  <c:v>1510</c:v>
                </c:pt>
                <c:pt idx="11502">
                  <c:v>1510.02</c:v>
                </c:pt>
                <c:pt idx="11503">
                  <c:v>1510.04</c:v>
                </c:pt>
                <c:pt idx="11504">
                  <c:v>1510.06</c:v>
                </c:pt>
                <c:pt idx="11505">
                  <c:v>1510.08</c:v>
                </c:pt>
                <c:pt idx="11506">
                  <c:v>1510.1</c:v>
                </c:pt>
                <c:pt idx="11507">
                  <c:v>1510.12</c:v>
                </c:pt>
                <c:pt idx="11508">
                  <c:v>1510.1399999999999</c:v>
                </c:pt>
                <c:pt idx="11509">
                  <c:v>1510.1599999999999</c:v>
                </c:pt>
                <c:pt idx="11510">
                  <c:v>1510.1799999999998</c:v>
                </c:pt>
                <c:pt idx="11511">
                  <c:v>1510.2</c:v>
                </c:pt>
                <c:pt idx="11512">
                  <c:v>1510.22</c:v>
                </c:pt>
                <c:pt idx="11513">
                  <c:v>1510.24</c:v>
                </c:pt>
                <c:pt idx="11514">
                  <c:v>1510.26</c:v>
                </c:pt>
                <c:pt idx="11515">
                  <c:v>1510.28</c:v>
                </c:pt>
                <c:pt idx="11516">
                  <c:v>1510.3</c:v>
                </c:pt>
                <c:pt idx="11517">
                  <c:v>1510.32</c:v>
                </c:pt>
                <c:pt idx="11518">
                  <c:v>1510.34</c:v>
                </c:pt>
                <c:pt idx="11519">
                  <c:v>1510.36</c:v>
                </c:pt>
                <c:pt idx="11520">
                  <c:v>1510.3799999999999</c:v>
                </c:pt>
                <c:pt idx="11521">
                  <c:v>1510.4</c:v>
                </c:pt>
                <c:pt idx="11522">
                  <c:v>1510.42</c:v>
                </c:pt>
                <c:pt idx="11523">
                  <c:v>1510.44</c:v>
                </c:pt>
                <c:pt idx="11524">
                  <c:v>1510.46</c:v>
                </c:pt>
                <c:pt idx="11525">
                  <c:v>1510.48</c:v>
                </c:pt>
                <c:pt idx="11526">
                  <c:v>1510.5</c:v>
                </c:pt>
                <c:pt idx="11527">
                  <c:v>1510.52</c:v>
                </c:pt>
                <c:pt idx="11528">
                  <c:v>1510.54</c:v>
                </c:pt>
                <c:pt idx="11529">
                  <c:v>1510.56</c:v>
                </c:pt>
                <c:pt idx="11530">
                  <c:v>1510.58</c:v>
                </c:pt>
                <c:pt idx="11531">
                  <c:v>1510.6</c:v>
                </c:pt>
                <c:pt idx="11532">
                  <c:v>1510.62</c:v>
                </c:pt>
                <c:pt idx="11533">
                  <c:v>1510.6399999999999</c:v>
                </c:pt>
                <c:pt idx="11534">
                  <c:v>1510.6599999999999</c:v>
                </c:pt>
                <c:pt idx="11535">
                  <c:v>1510.6799999999998</c:v>
                </c:pt>
                <c:pt idx="11536">
                  <c:v>1510.7</c:v>
                </c:pt>
                <c:pt idx="11537">
                  <c:v>1510.72</c:v>
                </c:pt>
                <c:pt idx="11538">
                  <c:v>1510.74</c:v>
                </c:pt>
                <c:pt idx="11539">
                  <c:v>1510.76</c:v>
                </c:pt>
                <c:pt idx="11540">
                  <c:v>1510.78</c:v>
                </c:pt>
                <c:pt idx="11541">
                  <c:v>1510.8</c:v>
                </c:pt>
                <c:pt idx="11542">
                  <c:v>1510.82</c:v>
                </c:pt>
                <c:pt idx="11543">
                  <c:v>1510.84</c:v>
                </c:pt>
                <c:pt idx="11544">
                  <c:v>1510.86</c:v>
                </c:pt>
                <c:pt idx="11545">
                  <c:v>1510.8799999999999</c:v>
                </c:pt>
                <c:pt idx="11546">
                  <c:v>1510.9</c:v>
                </c:pt>
                <c:pt idx="11547">
                  <c:v>1510.92</c:v>
                </c:pt>
                <c:pt idx="11548">
                  <c:v>1510.94</c:v>
                </c:pt>
                <c:pt idx="11549">
                  <c:v>1510.96</c:v>
                </c:pt>
                <c:pt idx="11550">
                  <c:v>1510.98</c:v>
                </c:pt>
                <c:pt idx="11551">
                  <c:v>1511</c:v>
                </c:pt>
                <c:pt idx="11552">
                  <c:v>1511.02</c:v>
                </c:pt>
                <c:pt idx="11553">
                  <c:v>1511.04</c:v>
                </c:pt>
                <c:pt idx="11554">
                  <c:v>1511.06</c:v>
                </c:pt>
                <c:pt idx="11555">
                  <c:v>1511.08</c:v>
                </c:pt>
                <c:pt idx="11556">
                  <c:v>1511.1</c:v>
                </c:pt>
                <c:pt idx="11557">
                  <c:v>1511.12</c:v>
                </c:pt>
                <c:pt idx="11558">
                  <c:v>1511.1399999999999</c:v>
                </c:pt>
                <c:pt idx="11559">
                  <c:v>1511.1599999999999</c:v>
                </c:pt>
                <c:pt idx="11560">
                  <c:v>1511.1799999999998</c:v>
                </c:pt>
                <c:pt idx="11561">
                  <c:v>1511.2</c:v>
                </c:pt>
                <c:pt idx="11562">
                  <c:v>1511.22</c:v>
                </c:pt>
                <c:pt idx="11563">
                  <c:v>1511.24</c:v>
                </c:pt>
                <c:pt idx="11564">
                  <c:v>1511.26</c:v>
                </c:pt>
                <c:pt idx="11565">
                  <c:v>1511.28</c:v>
                </c:pt>
                <c:pt idx="11566">
                  <c:v>1511.3</c:v>
                </c:pt>
                <c:pt idx="11567">
                  <c:v>1511.32</c:v>
                </c:pt>
                <c:pt idx="11568">
                  <c:v>1511.34</c:v>
                </c:pt>
                <c:pt idx="11569">
                  <c:v>1511.36</c:v>
                </c:pt>
                <c:pt idx="11570">
                  <c:v>1511.3799999999999</c:v>
                </c:pt>
                <c:pt idx="11571">
                  <c:v>1511.4</c:v>
                </c:pt>
                <c:pt idx="11572">
                  <c:v>1511.42</c:v>
                </c:pt>
                <c:pt idx="11573">
                  <c:v>1511.44</c:v>
                </c:pt>
                <c:pt idx="11574">
                  <c:v>1511.46</c:v>
                </c:pt>
                <c:pt idx="11575">
                  <c:v>1511.48</c:v>
                </c:pt>
                <c:pt idx="11576">
                  <c:v>1511.5</c:v>
                </c:pt>
                <c:pt idx="11577">
                  <c:v>1511.52</c:v>
                </c:pt>
                <c:pt idx="11578">
                  <c:v>1511.54</c:v>
                </c:pt>
                <c:pt idx="11579">
                  <c:v>1511.56</c:v>
                </c:pt>
                <c:pt idx="11580">
                  <c:v>1511.58</c:v>
                </c:pt>
                <c:pt idx="11581">
                  <c:v>1511.6</c:v>
                </c:pt>
                <c:pt idx="11582">
                  <c:v>1511.62</c:v>
                </c:pt>
                <c:pt idx="11583">
                  <c:v>1511.6399999999999</c:v>
                </c:pt>
                <c:pt idx="11584">
                  <c:v>1511.6599999999999</c:v>
                </c:pt>
                <c:pt idx="11585">
                  <c:v>1511.6799999999998</c:v>
                </c:pt>
                <c:pt idx="11586">
                  <c:v>1511.7</c:v>
                </c:pt>
                <c:pt idx="11587">
                  <c:v>1511.72</c:v>
                </c:pt>
                <c:pt idx="11588">
                  <c:v>1511.74</c:v>
                </c:pt>
                <c:pt idx="11589">
                  <c:v>1511.76</c:v>
                </c:pt>
                <c:pt idx="11590">
                  <c:v>1511.78</c:v>
                </c:pt>
                <c:pt idx="11591">
                  <c:v>1511.8</c:v>
                </c:pt>
                <c:pt idx="11592">
                  <c:v>1511.82</c:v>
                </c:pt>
                <c:pt idx="11593">
                  <c:v>1511.84</c:v>
                </c:pt>
                <c:pt idx="11594">
                  <c:v>1511.86</c:v>
                </c:pt>
                <c:pt idx="11595">
                  <c:v>1511.8799999999999</c:v>
                </c:pt>
                <c:pt idx="11596">
                  <c:v>1511.9</c:v>
                </c:pt>
                <c:pt idx="11597">
                  <c:v>1511.92</c:v>
                </c:pt>
                <c:pt idx="11598">
                  <c:v>1511.94</c:v>
                </c:pt>
                <c:pt idx="11599">
                  <c:v>1511.96</c:v>
                </c:pt>
                <c:pt idx="11600">
                  <c:v>1511.98</c:v>
                </c:pt>
                <c:pt idx="11601">
                  <c:v>1512</c:v>
                </c:pt>
                <c:pt idx="11602">
                  <c:v>1512.02</c:v>
                </c:pt>
                <c:pt idx="11603">
                  <c:v>1512.04</c:v>
                </c:pt>
                <c:pt idx="11604">
                  <c:v>1512.06</c:v>
                </c:pt>
                <c:pt idx="11605">
                  <c:v>1512.08</c:v>
                </c:pt>
                <c:pt idx="11606">
                  <c:v>1512.1</c:v>
                </c:pt>
                <c:pt idx="11607">
                  <c:v>1512.12</c:v>
                </c:pt>
                <c:pt idx="11608">
                  <c:v>1512.1399999999999</c:v>
                </c:pt>
                <c:pt idx="11609">
                  <c:v>1512.1599999999999</c:v>
                </c:pt>
                <c:pt idx="11610">
                  <c:v>1512.1799999999998</c:v>
                </c:pt>
                <c:pt idx="11611">
                  <c:v>1512.2</c:v>
                </c:pt>
                <c:pt idx="11612">
                  <c:v>1512.22</c:v>
                </c:pt>
                <c:pt idx="11613">
                  <c:v>1512.24</c:v>
                </c:pt>
                <c:pt idx="11614">
                  <c:v>1512.26</c:v>
                </c:pt>
                <c:pt idx="11615">
                  <c:v>1512.28</c:v>
                </c:pt>
                <c:pt idx="11616">
                  <c:v>1512.3</c:v>
                </c:pt>
                <c:pt idx="11617">
                  <c:v>1512.32</c:v>
                </c:pt>
                <c:pt idx="11618">
                  <c:v>1512.34</c:v>
                </c:pt>
                <c:pt idx="11619">
                  <c:v>1512.36</c:v>
                </c:pt>
                <c:pt idx="11620">
                  <c:v>1512.3799999999999</c:v>
                </c:pt>
                <c:pt idx="11621">
                  <c:v>1512.4</c:v>
                </c:pt>
                <c:pt idx="11622">
                  <c:v>1512.42</c:v>
                </c:pt>
                <c:pt idx="11623">
                  <c:v>1512.44</c:v>
                </c:pt>
                <c:pt idx="11624">
                  <c:v>1512.46</c:v>
                </c:pt>
                <c:pt idx="11625">
                  <c:v>1512.48</c:v>
                </c:pt>
                <c:pt idx="11626">
                  <c:v>1512.5</c:v>
                </c:pt>
                <c:pt idx="11627">
                  <c:v>1512.52</c:v>
                </c:pt>
                <c:pt idx="11628">
                  <c:v>1512.54</c:v>
                </c:pt>
                <c:pt idx="11629">
                  <c:v>1512.56</c:v>
                </c:pt>
                <c:pt idx="11630">
                  <c:v>1512.58</c:v>
                </c:pt>
                <c:pt idx="11631">
                  <c:v>1512.6</c:v>
                </c:pt>
                <c:pt idx="11632">
                  <c:v>1512.62</c:v>
                </c:pt>
                <c:pt idx="11633">
                  <c:v>1512.6399999999999</c:v>
                </c:pt>
                <c:pt idx="11634">
                  <c:v>1512.6599999999999</c:v>
                </c:pt>
                <c:pt idx="11635">
                  <c:v>1512.6799999999998</c:v>
                </c:pt>
                <c:pt idx="11636">
                  <c:v>1512.7</c:v>
                </c:pt>
                <c:pt idx="11637">
                  <c:v>1512.72</c:v>
                </c:pt>
                <c:pt idx="11638">
                  <c:v>1512.74</c:v>
                </c:pt>
                <c:pt idx="11639">
                  <c:v>1512.76</c:v>
                </c:pt>
                <c:pt idx="11640">
                  <c:v>1512.78</c:v>
                </c:pt>
                <c:pt idx="11641">
                  <c:v>1512.8</c:v>
                </c:pt>
                <c:pt idx="11642">
                  <c:v>1512.82</c:v>
                </c:pt>
                <c:pt idx="11643">
                  <c:v>1512.84</c:v>
                </c:pt>
                <c:pt idx="11644">
                  <c:v>1512.86</c:v>
                </c:pt>
                <c:pt idx="11645">
                  <c:v>1512.8799999999999</c:v>
                </c:pt>
                <c:pt idx="11646">
                  <c:v>1512.9</c:v>
                </c:pt>
                <c:pt idx="11647">
                  <c:v>1512.92</c:v>
                </c:pt>
                <c:pt idx="11648">
                  <c:v>1512.94</c:v>
                </c:pt>
                <c:pt idx="11649">
                  <c:v>1512.96</c:v>
                </c:pt>
                <c:pt idx="11650">
                  <c:v>1512.98</c:v>
                </c:pt>
                <c:pt idx="11651">
                  <c:v>1513</c:v>
                </c:pt>
                <c:pt idx="11652">
                  <c:v>1513.02</c:v>
                </c:pt>
                <c:pt idx="11653">
                  <c:v>1513.04</c:v>
                </c:pt>
                <c:pt idx="11654">
                  <c:v>1513.06</c:v>
                </c:pt>
                <c:pt idx="11655">
                  <c:v>1513.08</c:v>
                </c:pt>
                <c:pt idx="11656">
                  <c:v>1513.1</c:v>
                </c:pt>
                <c:pt idx="11657">
                  <c:v>1513.12</c:v>
                </c:pt>
                <c:pt idx="11658">
                  <c:v>1513.1399999999999</c:v>
                </c:pt>
                <c:pt idx="11659">
                  <c:v>1513.1599999999999</c:v>
                </c:pt>
                <c:pt idx="11660">
                  <c:v>1513.1799999999998</c:v>
                </c:pt>
                <c:pt idx="11661">
                  <c:v>1513.2</c:v>
                </c:pt>
                <c:pt idx="11662">
                  <c:v>1513.22</c:v>
                </c:pt>
                <c:pt idx="11663">
                  <c:v>1513.24</c:v>
                </c:pt>
                <c:pt idx="11664">
                  <c:v>1513.26</c:v>
                </c:pt>
                <c:pt idx="11665">
                  <c:v>1513.28</c:v>
                </c:pt>
                <c:pt idx="11666">
                  <c:v>1513.3</c:v>
                </c:pt>
                <c:pt idx="11667">
                  <c:v>1513.32</c:v>
                </c:pt>
                <c:pt idx="11668">
                  <c:v>1513.34</c:v>
                </c:pt>
                <c:pt idx="11669">
                  <c:v>1513.36</c:v>
                </c:pt>
                <c:pt idx="11670">
                  <c:v>1513.3799999999999</c:v>
                </c:pt>
                <c:pt idx="11671">
                  <c:v>1513.4</c:v>
                </c:pt>
                <c:pt idx="11672">
                  <c:v>1513.42</c:v>
                </c:pt>
                <c:pt idx="11673">
                  <c:v>1513.44</c:v>
                </c:pt>
                <c:pt idx="11674">
                  <c:v>1513.46</c:v>
                </c:pt>
                <c:pt idx="11675">
                  <c:v>1513.48</c:v>
                </c:pt>
                <c:pt idx="11676">
                  <c:v>1513.5</c:v>
                </c:pt>
                <c:pt idx="11677">
                  <c:v>1513.52</c:v>
                </c:pt>
                <c:pt idx="11678">
                  <c:v>1513.54</c:v>
                </c:pt>
                <c:pt idx="11679">
                  <c:v>1513.56</c:v>
                </c:pt>
                <c:pt idx="11680">
                  <c:v>1513.58</c:v>
                </c:pt>
                <c:pt idx="11681">
                  <c:v>1513.6</c:v>
                </c:pt>
                <c:pt idx="11682">
                  <c:v>1513.62</c:v>
                </c:pt>
                <c:pt idx="11683">
                  <c:v>1513.6399999999999</c:v>
                </c:pt>
                <c:pt idx="11684">
                  <c:v>1513.6599999999999</c:v>
                </c:pt>
                <c:pt idx="11685">
                  <c:v>1513.6799999999998</c:v>
                </c:pt>
                <c:pt idx="11686">
                  <c:v>1513.7</c:v>
                </c:pt>
                <c:pt idx="11687">
                  <c:v>1513.72</c:v>
                </c:pt>
                <c:pt idx="11688">
                  <c:v>1513.74</c:v>
                </c:pt>
                <c:pt idx="11689">
                  <c:v>1513.76</c:v>
                </c:pt>
                <c:pt idx="11690">
                  <c:v>1513.78</c:v>
                </c:pt>
                <c:pt idx="11691">
                  <c:v>1513.8</c:v>
                </c:pt>
                <c:pt idx="11692">
                  <c:v>1513.82</c:v>
                </c:pt>
                <c:pt idx="11693">
                  <c:v>1513.84</c:v>
                </c:pt>
                <c:pt idx="11694">
                  <c:v>1513.86</c:v>
                </c:pt>
                <c:pt idx="11695">
                  <c:v>1513.8799999999999</c:v>
                </c:pt>
                <c:pt idx="11696">
                  <c:v>1513.9</c:v>
                </c:pt>
                <c:pt idx="11697">
                  <c:v>1513.92</c:v>
                </c:pt>
                <c:pt idx="11698">
                  <c:v>1513.94</c:v>
                </c:pt>
                <c:pt idx="11699">
                  <c:v>1513.96</c:v>
                </c:pt>
                <c:pt idx="11700">
                  <c:v>1513.98</c:v>
                </c:pt>
                <c:pt idx="11701">
                  <c:v>1514</c:v>
                </c:pt>
                <c:pt idx="11702">
                  <c:v>1514.02</c:v>
                </c:pt>
                <c:pt idx="11703">
                  <c:v>1514.04</c:v>
                </c:pt>
                <c:pt idx="11704">
                  <c:v>1514.06</c:v>
                </c:pt>
                <c:pt idx="11705">
                  <c:v>1514.08</c:v>
                </c:pt>
                <c:pt idx="11706">
                  <c:v>1514.1</c:v>
                </c:pt>
                <c:pt idx="11707">
                  <c:v>1514.12</c:v>
                </c:pt>
                <c:pt idx="11708">
                  <c:v>1514.1399999999999</c:v>
                </c:pt>
                <c:pt idx="11709">
                  <c:v>1514.1599999999999</c:v>
                </c:pt>
                <c:pt idx="11710">
                  <c:v>1514.1799999999998</c:v>
                </c:pt>
                <c:pt idx="11711">
                  <c:v>1514.2</c:v>
                </c:pt>
                <c:pt idx="11712">
                  <c:v>1514.22</c:v>
                </c:pt>
                <c:pt idx="11713">
                  <c:v>1514.24</c:v>
                </c:pt>
                <c:pt idx="11714">
                  <c:v>1514.26</c:v>
                </c:pt>
                <c:pt idx="11715">
                  <c:v>1514.28</c:v>
                </c:pt>
                <c:pt idx="11716">
                  <c:v>1514.3</c:v>
                </c:pt>
                <c:pt idx="11717">
                  <c:v>1514.32</c:v>
                </c:pt>
                <c:pt idx="11718">
                  <c:v>1514.34</c:v>
                </c:pt>
                <c:pt idx="11719">
                  <c:v>1514.36</c:v>
                </c:pt>
                <c:pt idx="11720">
                  <c:v>1514.3799999999999</c:v>
                </c:pt>
                <c:pt idx="11721">
                  <c:v>1514.4</c:v>
                </c:pt>
                <c:pt idx="11722">
                  <c:v>1514.42</c:v>
                </c:pt>
                <c:pt idx="11723">
                  <c:v>1514.44</c:v>
                </c:pt>
                <c:pt idx="11724">
                  <c:v>1514.46</c:v>
                </c:pt>
                <c:pt idx="11725">
                  <c:v>1514.48</c:v>
                </c:pt>
                <c:pt idx="11726">
                  <c:v>1514.5</c:v>
                </c:pt>
                <c:pt idx="11727">
                  <c:v>1514.52</c:v>
                </c:pt>
                <c:pt idx="11728">
                  <c:v>1514.54</c:v>
                </c:pt>
                <c:pt idx="11729">
                  <c:v>1514.56</c:v>
                </c:pt>
                <c:pt idx="11730">
                  <c:v>1514.58</c:v>
                </c:pt>
                <c:pt idx="11731">
                  <c:v>1514.6</c:v>
                </c:pt>
                <c:pt idx="11732">
                  <c:v>1514.62</c:v>
                </c:pt>
                <c:pt idx="11733">
                  <c:v>1514.6399999999999</c:v>
                </c:pt>
                <c:pt idx="11734">
                  <c:v>1514.6599999999999</c:v>
                </c:pt>
                <c:pt idx="11735">
                  <c:v>1514.6799999999998</c:v>
                </c:pt>
                <c:pt idx="11736">
                  <c:v>1514.7</c:v>
                </c:pt>
                <c:pt idx="11737">
                  <c:v>1514.72</c:v>
                </c:pt>
                <c:pt idx="11738">
                  <c:v>1514.74</c:v>
                </c:pt>
                <c:pt idx="11739">
                  <c:v>1514.76</c:v>
                </c:pt>
                <c:pt idx="11740">
                  <c:v>1514.78</c:v>
                </c:pt>
                <c:pt idx="11741">
                  <c:v>1514.8</c:v>
                </c:pt>
                <c:pt idx="11742">
                  <c:v>1514.82</c:v>
                </c:pt>
                <c:pt idx="11743">
                  <c:v>1514.84</c:v>
                </c:pt>
                <c:pt idx="11744">
                  <c:v>1514.86</c:v>
                </c:pt>
                <c:pt idx="11745">
                  <c:v>1514.8799999999999</c:v>
                </c:pt>
                <c:pt idx="11746">
                  <c:v>1514.9</c:v>
                </c:pt>
                <c:pt idx="11747">
                  <c:v>1514.92</c:v>
                </c:pt>
                <c:pt idx="11748">
                  <c:v>1514.94</c:v>
                </c:pt>
                <c:pt idx="11749">
                  <c:v>1514.96</c:v>
                </c:pt>
                <c:pt idx="11750">
                  <c:v>1514.98</c:v>
                </c:pt>
                <c:pt idx="11751">
                  <c:v>1515</c:v>
                </c:pt>
                <c:pt idx="11752">
                  <c:v>1515.02</c:v>
                </c:pt>
                <c:pt idx="11753">
                  <c:v>1515.04</c:v>
                </c:pt>
                <c:pt idx="11754">
                  <c:v>1515.06</c:v>
                </c:pt>
                <c:pt idx="11755">
                  <c:v>1515.08</c:v>
                </c:pt>
                <c:pt idx="11756">
                  <c:v>1515.1</c:v>
                </c:pt>
                <c:pt idx="11757">
                  <c:v>1515.12</c:v>
                </c:pt>
                <c:pt idx="11758">
                  <c:v>1515.1399999999999</c:v>
                </c:pt>
                <c:pt idx="11759">
                  <c:v>1515.1599999999999</c:v>
                </c:pt>
                <c:pt idx="11760">
                  <c:v>1515.1799999999998</c:v>
                </c:pt>
                <c:pt idx="11761">
                  <c:v>1515.2</c:v>
                </c:pt>
                <c:pt idx="11762">
                  <c:v>1515.22</c:v>
                </c:pt>
                <c:pt idx="11763">
                  <c:v>1515.24</c:v>
                </c:pt>
                <c:pt idx="11764">
                  <c:v>1515.26</c:v>
                </c:pt>
                <c:pt idx="11765">
                  <c:v>1515.28</c:v>
                </c:pt>
                <c:pt idx="11766">
                  <c:v>1515.3</c:v>
                </c:pt>
                <c:pt idx="11767">
                  <c:v>1515.32</c:v>
                </c:pt>
                <c:pt idx="11768">
                  <c:v>1515.34</c:v>
                </c:pt>
                <c:pt idx="11769">
                  <c:v>1515.36</c:v>
                </c:pt>
                <c:pt idx="11770">
                  <c:v>1515.3799999999999</c:v>
                </c:pt>
                <c:pt idx="11771">
                  <c:v>1515.4</c:v>
                </c:pt>
                <c:pt idx="11772">
                  <c:v>1515.42</c:v>
                </c:pt>
                <c:pt idx="11773">
                  <c:v>1515.44</c:v>
                </c:pt>
                <c:pt idx="11774">
                  <c:v>1515.46</c:v>
                </c:pt>
                <c:pt idx="11775">
                  <c:v>1515.48</c:v>
                </c:pt>
                <c:pt idx="11776">
                  <c:v>1515.5</c:v>
                </c:pt>
                <c:pt idx="11777">
                  <c:v>1515.52</c:v>
                </c:pt>
                <c:pt idx="11778">
                  <c:v>1515.54</c:v>
                </c:pt>
                <c:pt idx="11779">
                  <c:v>1515.56</c:v>
                </c:pt>
                <c:pt idx="11780">
                  <c:v>1515.58</c:v>
                </c:pt>
                <c:pt idx="11781">
                  <c:v>1515.6</c:v>
                </c:pt>
                <c:pt idx="11782">
                  <c:v>1515.62</c:v>
                </c:pt>
                <c:pt idx="11783">
                  <c:v>1515.6399999999999</c:v>
                </c:pt>
                <c:pt idx="11784">
                  <c:v>1515.6599999999999</c:v>
                </c:pt>
                <c:pt idx="11785">
                  <c:v>1515.6799999999998</c:v>
                </c:pt>
                <c:pt idx="11786">
                  <c:v>1515.7</c:v>
                </c:pt>
                <c:pt idx="11787">
                  <c:v>1515.72</c:v>
                </c:pt>
                <c:pt idx="11788">
                  <c:v>1515.74</c:v>
                </c:pt>
                <c:pt idx="11789">
                  <c:v>1515.76</c:v>
                </c:pt>
                <c:pt idx="11790">
                  <c:v>1515.78</c:v>
                </c:pt>
                <c:pt idx="11791">
                  <c:v>1515.8</c:v>
                </c:pt>
                <c:pt idx="11792">
                  <c:v>1515.82</c:v>
                </c:pt>
                <c:pt idx="11793">
                  <c:v>1515.84</c:v>
                </c:pt>
                <c:pt idx="11794">
                  <c:v>1515.86</c:v>
                </c:pt>
                <c:pt idx="11795">
                  <c:v>1515.8799999999999</c:v>
                </c:pt>
                <c:pt idx="11796">
                  <c:v>1515.9</c:v>
                </c:pt>
                <c:pt idx="11797">
                  <c:v>1515.92</c:v>
                </c:pt>
                <c:pt idx="11798">
                  <c:v>1515.94</c:v>
                </c:pt>
                <c:pt idx="11799">
                  <c:v>1515.96</c:v>
                </c:pt>
                <c:pt idx="11800">
                  <c:v>1515.98</c:v>
                </c:pt>
                <c:pt idx="11801">
                  <c:v>1516</c:v>
                </c:pt>
                <c:pt idx="11802">
                  <c:v>1516.02</c:v>
                </c:pt>
                <c:pt idx="11803">
                  <c:v>1516.04</c:v>
                </c:pt>
                <c:pt idx="11804">
                  <c:v>1516.06</c:v>
                </c:pt>
                <c:pt idx="11805">
                  <c:v>1516.08</c:v>
                </c:pt>
                <c:pt idx="11806">
                  <c:v>1516.1</c:v>
                </c:pt>
                <c:pt idx="11807">
                  <c:v>1516.12</c:v>
                </c:pt>
                <c:pt idx="11808">
                  <c:v>1516.1399999999999</c:v>
                </c:pt>
                <c:pt idx="11809">
                  <c:v>1516.1599999999999</c:v>
                </c:pt>
                <c:pt idx="11810">
                  <c:v>1516.1799999999998</c:v>
                </c:pt>
                <c:pt idx="11811">
                  <c:v>1516.2</c:v>
                </c:pt>
                <c:pt idx="11812">
                  <c:v>1516.22</c:v>
                </c:pt>
                <c:pt idx="11813">
                  <c:v>1516.24</c:v>
                </c:pt>
                <c:pt idx="11814">
                  <c:v>1516.26</c:v>
                </c:pt>
                <c:pt idx="11815">
                  <c:v>1516.28</c:v>
                </c:pt>
                <c:pt idx="11816">
                  <c:v>1516.3</c:v>
                </c:pt>
                <c:pt idx="11817">
                  <c:v>1516.32</c:v>
                </c:pt>
                <c:pt idx="11818">
                  <c:v>1516.34</c:v>
                </c:pt>
                <c:pt idx="11819">
                  <c:v>1516.36</c:v>
                </c:pt>
                <c:pt idx="11820">
                  <c:v>1516.3799999999999</c:v>
                </c:pt>
                <c:pt idx="11821">
                  <c:v>1516.4</c:v>
                </c:pt>
                <c:pt idx="11822">
                  <c:v>1516.42</c:v>
                </c:pt>
                <c:pt idx="11823">
                  <c:v>1516.44</c:v>
                </c:pt>
                <c:pt idx="11824">
                  <c:v>1516.46</c:v>
                </c:pt>
                <c:pt idx="11825">
                  <c:v>1516.48</c:v>
                </c:pt>
                <c:pt idx="11826">
                  <c:v>1516.5</c:v>
                </c:pt>
                <c:pt idx="11827">
                  <c:v>1516.52</c:v>
                </c:pt>
                <c:pt idx="11828">
                  <c:v>1516.54</c:v>
                </c:pt>
                <c:pt idx="11829">
                  <c:v>1516.56</c:v>
                </c:pt>
                <c:pt idx="11830">
                  <c:v>1516.58</c:v>
                </c:pt>
                <c:pt idx="11831">
                  <c:v>1516.6</c:v>
                </c:pt>
                <c:pt idx="11832">
                  <c:v>1516.62</c:v>
                </c:pt>
                <c:pt idx="11833">
                  <c:v>1516.6399999999999</c:v>
                </c:pt>
                <c:pt idx="11834">
                  <c:v>1516.6599999999999</c:v>
                </c:pt>
                <c:pt idx="11835">
                  <c:v>1516.6799999999998</c:v>
                </c:pt>
                <c:pt idx="11836">
                  <c:v>1516.7</c:v>
                </c:pt>
                <c:pt idx="11837">
                  <c:v>1516.72</c:v>
                </c:pt>
                <c:pt idx="11838">
                  <c:v>1516.74</c:v>
                </c:pt>
                <c:pt idx="11839">
                  <c:v>1516.76</c:v>
                </c:pt>
                <c:pt idx="11840">
                  <c:v>1516.78</c:v>
                </c:pt>
                <c:pt idx="11841">
                  <c:v>1516.8</c:v>
                </c:pt>
                <c:pt idx="11842">
                  <c:v>1516.82</c:v>
                </c:pt>
                <c:pt idx="11843">
                  <c:v>1516.84</c:v>
                </c:pt>
                <c:pt idx="11844">
                  <c:v>1516.86</c:v>
                </c:pt>
                <c:pt idx="11845">
                  <c:v>1516.8799999999999</c:v>
                </c:pt>
                <c:pt idx="11846">
                  <c:v>1516.9</c:v>
                </c:pt>
                <c:pt idx="11847">
                  <c:v>1516.92</c:v>
                </c:pt>
                <c:pt idx="11848">
                  <c:v>1516.94</c:v>
                </c:pt>
                <c:pt idx="11849">
                  <c:v>1516.96</c:v>
                </c:pt>
                <c:pt idx="11850">
                  <c:v>1516.98</c:v>
                </c:pt>
                <c:pt idx="11851">
                  <c:v>1517</c:v>
                </c:pt>
                <c:pt idx="11852">
                  <c:v>1517.02</c:v>
                </c:pt>
                <c:pt idx="11853">
                  <c:v>1517.04</c:v>
                </c:pt>
                <c:pt idx="11854">
                  <c:v>1517.06</c:v>
                </c:pt>
                <c:pt idx="11855">
                  <c:v>1517.08</c:v>
                </c:pt>
                <c:pt idx="11856">
                  <c:v>1517.1</c:v>
                </c:pt>
                <c:pt idx="11857">
                  <c:v>1517.12</c:v>
                </c:pt>
                <c:pt idx="11858">
                  <c:v>1517.1399999999999</c:v>
                </c:pt>
                <c:pt idx="11859">
                  <c:v>1517.1599999999999</c:v>
                </c:pt>
                <c:pt idx="11860">
                  <c:v>1517.1799999999998</c:v>
                </c:pt>
                <c:pt idx="11861">
                  <c:v>1517.2</c:v>
                </c:pt>
                <c:pt idx="11862">
                  <c:v>1517.22</c:v>
                </c:pt>
                <c:pt idx="11863">
                  <c:v>1517.24</c:v>
                </c:pt>
                <c:pt idx="11864">
                  <c:v>1517.26</c:v>
                </c:pt>
                <c:pt idx="11865">
                  <c:v>1517.28</c:v>
                </c:pt>
                <c:pt idx="11866">
                  <c:v>1517.3</c:v>
                </c:pt>
                <c:pt idx="11867">
                  <c:v>1517.32</c:v>
                </c:pt>
                <c:pt idx="11868">
                  <c:v>1517.34</c:v>
                </c:pt>
                <c:pt idx="11869">
                  <c:v>1517.36</c:v>
                </c:pt>
                <c:pt idx="11870">
                  <c:v>1517.3799999999999</c:v>
                </c:pt>
                <c:pt idx="11871">
                  <c:v>1517.4</c:v>
                </c:pt>
                <c:pt idx="11872">
                  <c:v>1517.42</c:v>
                </c:pt>
                <c:pt idx="11873">
                  <c:v>1517.44</c:v>
                </c:pt>
                <c:pt idx="11874">
                  <c:v>1517.46</c:v>
                </c:pt>
                <c:pt idx="11875">
                  <c:v>1517.48</c:v>
                </c:pt>
                <c:pt idx="11876">
                  <c:v>1517.5</c:v>
                </c:pt>
                <c:pt idx="11877">
                  <c:v>1517.52</c:v>
                </c:pt>
                <c:pt idx="11878">
                  <c:v>1517.54</c:v>
                </c:pt>
                <c:pt idx="11879">
                  <c:v>1517.56</c:v>
                </c:pt>
                <c:pt idx="11880">
                  <c:v>1517.58</c:v>
                </c:pt>
                <c:pt idx="11881">
                  <c:v>1517.6</c:v>
                </c:pt>
                <c:pt idx="11882">
                  <c:v>1517.62</c:v>
                </c:pt>
                <c:pt idx="11883">
                  <c:v>1517.6399999999999</c:v>
                </c:pt>
                <c:pt idx="11884">
                  <c:v>1517.6599999999999</c:v>
                </c:pt>
                <c:pt idx="11885">
                  <c:v>1517.6799999999998</c:v>
                </c:pt>
                <c:pt idx="11886">
                  <c:v>1517.7</c:v>
                </c:pt>
                <c:pt idx="11887">
                  <c:v>1517.72</c:v>
                </c:pt>
                <c:pt idx="11888">
                  <c:v>1517.74</c:v>
                </c:pt>
                <c:pt idx="11889">
                  <c:v>1517.76</c:v>
                </c:pt>
                <c:pt idx="11890">
                  <c:v>1517.78</c:v>
                </c:pt>
                <c:pt idx="11891">
                  <c:v>1517.8</c:v>
                </c:pt>
                <c:pt idx="11892">
                  <c:v>1517.82</c:v>
                </c:pt>
                <c:pt idx="11893">
                  <c:v>1517.84</c:v>
                </c:pt>
                <c:pt idx="11894">
                  <c:v>1517.86</c:v>
                </c:pt>
                <c:pt idx="11895">
                  <c:v>1517.8799999999999</c:v>
                </c:pt>
                <c:pt idx="11896">
                  <c:v>1517.9</c:v>
                </c:pt>
                <c:pt idx="11897">
                  <c:v>1517.92</c:v>
                </c:pt>
                <c:pt idx="11898">
                  <c:v>1517.94</c:v>
                </c:pt>
                <c:pt idx="11899">
                  <c:v>1517.96</c:v>
                </c:pt>
                <c:pt idx="11900">
                  <c:v>1517.98</c:v>
                </c:pt>
                <c:pt idx="11901">
                  <c:v>1518</c:v>
                </c:pt>
                <c:pt idx="11902">
                  <c:v>1518.02</c:v>
                </c:pt>
                <c:pt idx="11903">
                  <c:v>1518.04</c:v>
                </c:pt>
                <c:pt idx="11904">
                  <c:v>1518.06</c:v>
                </c:pt>
                <c:pt idx="11905">
                  <c:v>1518.08</c:v>
                </c:pt>
                <c:pt idx="11906">
                  <c:v>1518.1</c:v>
                </c:pt>
                <c:pt idx="11907">
                  <c:v>1518.12</c:v>
                </c:pt>
                <c:pt idx="11908">
                  <c:v>1518.1399999999999</c:v>
                </c:pt>
                <c:pt idx="11909">
                  <c:v>1518.1599999999999</c:v>
                </c:pt>
                <c:pt idx="11910">
                  <c:v>1518.1799999999998</c:v>
                </c:pt>
                <c:pt idx="11911">
                  <c:v>1518.2</c:v>
                </c:pt>
                <c:pt idx="11912">
                  <c:v>1518.22</c:v>
                </c:pt>
                <c:pt idx="11913">
                  <c:v>1518.24</c:v>
                </c:pt>
                <c:pt idx="11914">
                  <c:v>1518.26</c:v>
                </c:pt>
                <c:pt idx="11915">
                  <c:v>1518.28</c:v>
                </c:pt>
                <c:pt idx="11916">
                  <c:v>1518.3</c:v>
                </c:pt>
                <c:pt idx="11917">
                  <c:v>1518.32</c:v>
                </c:pt>
                <c:pt idx="11918">
                  <c:v>1518.34</c:v>
                </c:pt>
                <c:pt idx="11919">
                  <c:v>1518.36</c:v>
                </c:pt>
                <c:pt idx="11920">
                  <c:v>1518.3799999999999</c:v>
                </c:pt>
                <c:pt idx="11921">
                  <c:v>1518.4</c:v>
                </c:pt>
                <c:pt idx="11922">
                  <c:v>1518.42</c:v>
                </c:pt>
                <c:pt idx="11923">
                  <c:v>1518.44</c:v>
                </c:pt>
                <c:pt idx="11924">
                  <c:v>1518.46</c:v>
                </c:pt>
                <c:pt idx="11925">
                  <c:v>1518.48</c:v>
                </c:pt>
                <c:pt idx="11926">
                  <c:v>1518.5</c:v>
                </c:pt>
                <c:pt idx="11927">
                  <c:v>1518.52</c:v>
                </c:pt>
                <c:pt idx="11928">
                  <c:v>1518.54</c:v>
                </c:pt>
                <c:pt idx="11929">
                  <c:v>1518.56</c:v>
                </c:pt>
                <c:pt idx="11930">
                  <c:v>1518.58</c:v>
                </c:pt>
                <c:pt idx="11931">
                  <c:v>1518.6</c:v>
                </c:pt>
                <c:pt idx="11932">
                  <c:v>1518.62</c:v>
                </c:pt>
                <c:pt idx="11933">
                  <c:v>1518.6399999999999</c:v>
                </c:pt>
                <c:pt idx="11934">
                  <c:v>1518.6599999999999</c:v>
                </c:pt>
                <c:pt idx="11935">
                  <c:v>1518.6799999999998</c:v>
                </c:pt>
                <c:pt idx="11936">
                  <c:v>1518.7</c:v>
                </c:pt>
                <c:pt idx="11937">
                  <c:v>1518.72</c:v>
                </c:pt>
                <c:pt idx="11938">
                  <c:v>1518.74</c:v>
                </c:pt>
                <c:pt idx="11939">
                  <c:v>1518.76</c:v>
                </c:pt>
                <c:pt idx="11940">
                  <c:v>1518.78</c:v>
                </c:pt>
                <c:pt idx="11941">
                  <c:v>1518.8</c:v>
                </c:pt>
                <c:pt idx="11942">
                  <c:v>1518.82</c:v>
                </c:pt>
                <c:pt idx="11943">
                  <c:v>1518.84</c:v>
                </c:pt>
                <c:pt idx="11944">
                  <c:v>1518.86</c:v>
                </c:pt>
                <c:pt idx="11945">
                  <c:v>1518.8799999999999</c:v>
                </c:pt>
                <c:pt idx="11946">
                  <c:v>1518.9</c:v>
                </c:pt>
                <c:pt idx="11947">
                  <c:v>1518.92</c:v>
                </c:pt>
                <c:pt idx="11948">
                  <c:v>1518.94</c:v>
                </c:pt>
                <c:pt idx="11949">
                  <c:v>1518.96</c:v>
                </c:pt>
                <c:pt idx="11950">
                  <c:v>1518.98</c:v>
                </c:pt>
                <c:pt idx="11951">
                  <c:v>1519</c:v>
                </c:pt>
                <c:pt idx="11952">
                  <c:v>1519.02</c:v>
                </c:pt>
                <c:pt idx="11953">
                  <c:v>1519.04</c:v>
                </c:pt>
                <c:pt idx="11954">
                  <c:v>1519.06</c:v>
                </c:pt>
                <c:pt idx="11955">
                  <c:v>1519.08</c:v>
                </c:pt>
                <c:pt idx="11956">
                  <c:v>1519.1</c:v>
                </c:pt>
                <c:pt idx="11957">
                  <c:v>1519.12</c:v>
                </c:pt>
                <c:pt idx="11958">
                  <c:v>1519.1399999999999</c:v>
                </c:pt>
                <c:pt idx="11959">
                  <c:v>1519.1599999999999</c:v>
                </c:pt>
                <c:pt idx="11960">
                  <c:v>1519.1799999999998</c:v>
                </c:pt>
                <c:pt idx="11961">
                  <c:v>1519.2</c:v>
                </c:pt>
                <c:pt idx="11962">
                  <c:v>1519.22</c:v>
                </c:pt>
                <c:pt idx="11963">
                  <c:v>1519.24</c:v>
                </c:pt>
                <c:pt idx="11964">
                  <c:v>1519.26</c:v>
                </c:pt>
                <c:pt idx="11965">
                  <c:v>1519.28</c:v>
                </c:pt>
                <c:pt idx="11966">
                  <c:v>1519.3</c:v>
                </c:pt>
                <c:pt idx="11967">
                  <c:v>1519.32</c:v>
                </c:pt>
                <c:pt idx="11968">
                  <c:v>1519.34</c:v>
                </c:pt>
                <c:pt idx="11969">
                  <c:v>1519.36</c:v>
                </c:pt>
                <c:pt idx="11970">
                  <c:v>1519.3799999999999</c:v>
                </c:pt>
                <c:pt idx="11971">
                  <c:v>1519.4</c:v>
                </c:pt>
                <c:pt idx="11972">
                  <c:v>1519.42</c:v>
                </c:pt>
                <c:pt idx="11973">
                  <c:v>1519.44</c:v>
                </c:pt>
                <c:pt idx="11974">
                  <c:v>1519.46</c:v>
                </c:pt>
                <c:pt idx="11975">
                  <c:v>1519.48</c:v>
                </c:pt>
                <c:pt idx="11976">
                  <c:v>1519.5</c:v>
                </c:pt>
                <c:pt idx="11977">
                  <c:v>1519.52</c:v>
                </c:pt>
                <c:pt idx="11978">
                  <c:v>1519.54</c:v>
                </c:pt>
                <c:pt idx="11979">
                  <c:v>1519.56</c:v>
                </c:pt>
                <c:pt idx="11980">
                  <c:v>1519.58</c:v>
                </c:pt>
                <c:pt idx="11981">
                  <c:v>1519.6</c:v>
                </c:pt>
                <c:pt idx="11982">
                  <c:v>1519.62</c:v>
                </c:pt>
                <c:pt idx="11983">
                  <c:v>1519.6399999999999</c:v>
                </c:pt>
                <c:pt idx="11984">
                  <c:v>1519.6599999999999</c:v>
                </c:pt>
                <c:pt idx="11985">
                  <c:v>1519.6799999999998</c:v>
                </c:pt>
                <c:pt idx="11986">
                  <c:v>1519.7</c:v>
                </c:pt>
                <c:pt idx="11987">
                  <c:v>1519.72</c:v>
                </c:pt>
                <c:pt idx="11988">
                  <c:v>1519.74</c:v>
                </c:pt>
                <c:pt idx="11989">
                  <c:v>1519.76</c:v>
                </c:pt>
                <c:pt idx="11990">
                  <c:v>1519.78</c:v>
                </c:pt>
                <c:pt idx="11991">
                  <c:v>1519.8</c:v>
                </c:pt>
                <c:pt idx="11992">
                  <c:v>1519.82</c:v>
                </c:pt>
                <c:pt idx="11993">
                  <c:v>1519.84</c:v>
                </c:pt>
                <c:pt idx="11994">
                  <c:v>1519.86</c:v>
                </c:pt>
                <c:pt idx="11995">
                  <c:v>1519.8799999999999</c:v>
                </c:pt>
                <c:pt idx="11996">
                  <c:v>1519.9</c:v>
                </c:pt>
                <c:pt idx="11997">
                  <c:v>1519.92</c:v>
                </c:pt>
                <c:pt idx="11998">
                  <c:v>1519.94</c:v>
                </c:pt>
                <c:pt idx="11999">
                  <c:v>1519.96</c:v>
                </c:pt>
                <c:pt idx="12000">
                  <c:v>1519.98</c:v>
                </c:pt>
                <c:pt idx="12001">
                  <c:v>1520</c:v>
                </c:pt>
                <c:pt idx="12002">
                  <c:v>1520.02</c:v>
                </c:pt>
                <c:pt idx="12003">
                  <c:v>1520.04</c:v>
                </c:pt>
                <c:pt idx="12004">
                  <c:v>1520.06</c:v>
                </c:pt>
                <c:pt idx="12005">
                  <c:v>1520.08</c:v>
                </c:pt>
                <c:pt idx="12006">
                  <c:v>1520.1</c:v>
                </c:pt>
                <c:pt idx="12007">
                  <c:v>1520.12</c:v>
                </c:pt>
                <c:pt idx="12008">
                  <c:v>1520.1399999999999</c:v>
                </c:pt>
                <c:pt idx="12009">
                  <c:v>1520.1599999999999</c:v>
                </c:pt>
                <c:pt idx="12010">
                  <c:v>1520.1799999999998</c:v>
                </c:pt>
                <c:pt idx="12011">
                  <c:v>1520.2</c:v>
                </c:pt>
                <c:pt idx="12012">
                  <c:v>1520.22</c:v>
                </c:pt>
                <c:pt idx="12013">
                  <c:v>1520.24</c:v>
                </c:pt>
                <c:pt idx="12014">
                  <c:v>1520.26</c:v>
                </c:pt>
                <c:pt idx="12015">
                  <c:v>1520.28</c:v>
                </c:pt>
                <c:pt idx="12016">
                  <c:v>1520.3</c:v>
                </c:pt>
                <c:pt idx="12017">
                  <c:v>1520.32</c:v>
                </c:pt>
                <c:pt idx="12018">
                  <c:v>1520.34</c:v>
                </c:pt>
                <c:pt idx="12019">
                  <c:v>1520.36</c:v>
                </c:pt>
                <c:pt idx="12020">
                  <c:v>1520.3799999999999</c:v>
                </c:pt>
                <c:pt idx="12021">
                  <c:v>1520.4</c:v>
                </c:pt>
                <c:pt idx="12022">
                  <c:v>1520.42</c:v>
                </c:pt>
                <c:pt idx="12023">
                  <c:v>1520.44</c:v>
                </c:pt>
                <c:pt idx="12024">
                  <c:v>1520.46</c:v>
                </c:pt>
                <c:pt idx="12025">
                  <c:v>1520.48</c:v>
                </c:pt>
                <c:pt idx="12026">
                  <c:v>1520.5</c:v>
                </c:pt>
                <c:pt idx="12027">
                  <c:v>1520.52</c:v>
                </c:pt>
                <c:pt idx="12028">
                  <c:v>1520.54</c:v>
                </c:pt>
                <c:pt idx="12029">
                  <c:v>1520.56</c:v>
                </c:pt>
                <c:pt idx="12030">
                  <c:v>1520.58</c:v>
                </c:pt>
                <c:pt idx="12031">
                  <c:v>1520.6</c:v>
                </c:pt>
                <c:pt idx="12032">
                  <c:v>1520.62</c:v>
                </c:pt>
                <c:pt idx="12033">
                  <c:v>1520.6399999999999</c:v>
                </c:pt>
                <c:pt idx="12034">
                  <c:v>1520.6599999999999</c:v>
                </c:pt>
                <c:pt idx="12035">
                  <c:v>1520.6799999999998</c:v>
                </c:pt>
                <c:pt idx="12036">
                  <c:v>1520.7</c:v>
                </c:pt>
                <c:pt idx="12037">
                  <c:v>1520.72</c:v>
                </c:pt>
                <c:pt idx="12038">
                  <c:v>1520.74</c:v>
                </c:pt>
                <c:pt idx="12039">
                  <c:v>1520.76</c:v>
                </c:pt>
                <c:pt idx="12040">
                  <c:v>1520.78</c:v>
                </c:pt>
                <c:pt idx="12041">
                  <c:v>1520.8</c:v>
                </c:pt>
                <c:pt idx="12042">
                  <c:v>1520.82</c:v>
                </c:pt>
                <c:pt idx="12043">
                  <c:v>1520.84</c:v>
                </c:pt>
                <c:pt idx="12044">
                  <c:v>1520.86</c:v>
                </c:pt>
                <c:pt idx="12045">
                  <c:v>1520.8799999999999</c:v>
                </c:pt>
                <c:pt idx="12046">
                  <c:v>1520.9</c:v>
                </c:pt>
                <c:pt idx="12047">
                  <c:v>1520.92</c:v>
                </c:pt>
                <c:pt idx="12048">
                  <c:v>1520.94</c:v>
                </c:pt>
                <c:pt idx="12049">
                  <c:v>1520.96</c:v>
                </c:pt>
                <c:pt idx="12050">
                  <c:v>1520.98</c:v>
                </c:pt>
                <c:pt idx="12051">
                  <c:v>1521</c:v>
                </c:pt>
                <c:pt idx="12052">
                  <c:v>1521.02</c:v>
                </c:pt>
                <c:pt idx="12053">
                  <c:v>1521.04</c:v>
                </c:pt>
                <c:pt idx="12054">
                  <c:v>1521.06</c:v>
                </c:pt>
                <c:pt idx="12055">
                  <c:v>1521.08</c:v>
                </c:pt>
                <c:pt idx="12056">
                  <c:v>1521.1</c:v>
                </c:pt>
                <c:pt idx="12057">
                  <c:v>1521.12</c:v>
                </c:pt>
                <c:pt idx="12058">
                  <c:v>1521.1399999999999</c:v>
                </c:pt>
                <c:pt idx="12059">
                  <c:v>1521.1599999999999</c:v>
                </c:pt>
                <c:pt idx="12060">
                  <c:v>1521.1799999999998</c:v>
                </c:pt>
                <c:pt idx="12061">
                  <c:v>1521.2</c:v>
                </c:pt>
                <c:pt idx="12062">
                  <c:v>1521.22</c:v>
                </c:pt>
                <c:pt idx="12063">
                  <c:v>1521.24</c:v>
                </c:pt>
                <c:pt idx="12064">
                  <c:v>1521.26</c:v>
                </c:pt>
                <c:pt idx="12065">
                  <c:v>1521.28</c:v>
                </c:pt>
                <c:pt idx="12066">
                  <c:v>1521.3</c:v>
                </c:pt>
                <c:pt idx="12067">
                  <c:v>1521.32</c:v>
                </c:pt>
                <c:pt idx="12068">
                  <c:v>1521.34</c:v>
                </c:pt>
                <c:pt idx="12069">
                  <c:v>1521.36</c:v>
                </c:pt>
                <c:pt idx="12070">
                  <c:v>1521.3799999999999</c:v>
                </c:pt>
                <c:pt idx="12071">
                  <c:v>1521.4</c:v>
                </c:pt>
                <c:pt idx="12072">
                  <c:v>1521.42</c:v>
                </c:pt>
                <c:pt idx="12073">
                  <c:v>1521.44</c:v>
                </c:pt>
                <c:pt idx="12074">
                  <c:v>1521.46</c:v>
                </c:pt>
                <c:pt idx="12075">
                  <c:v>1521.48</c:v>
                </c:pt>
                <c:pt idx="12076">
                  <c:v>1521.5</c:v>
                </c:pt>
                <c:pt idx="12077">
                  <c:v>1521.52</c:v>
                </c:pt>
                <c:pt idx="12078">
                  <c:v>1521.54</c:v>
                </c:pt>
                <c:pt idx="12079">
                  <c:v>1521.56</c:v>
                </c:pt>
                <c:pt idx="12080">
                  <c:v>1521.58</c:v>
                </c:pt>
                <c:pt idx="12081">
                  <c:v>1521.6</c:v>
                </c:pt>
                <c:pt idx="12082">
                  <c:v>1521.62</c:v>
                </c:pt>
                <c:pt idx="12083">
                  <c:v>1521.6399999999999</c:v>
                </c:pt>
                <c:pt idx="12084">
                  <c:v>1521.6599999999999</c:v>
                </c:pt>
                <c:pt idx="12085">
                  <c:v>1521.6799999999998</c:v>
                </c:pt>
                <c:pt idx="12086">
                  <c:v>1521.7</c:v>
                </c:pt>
                <c:pt idx="12087">
                  <c:v>1521.72</c:v>
                </c:pt>
                <c:pt idx="12088">
                  <c:v>1521.74</c:v>
                </c:pt>
                <c:pt idx="12089">
                  <c:v>1521.76</c:v>
                </c:pt>
                <c:pt idx="12090">
                  <c:v>1521.78</c:v>
                </c:pt>
                <c:pt idx="12091">
                  <c:v>1521.8</c:v>
                </c:pt>
                <c:pt idx="12092">
                  <c:v>1521.82</c:v>
                </c:pt>
                <c:pt idx="12093">
                  <c:v>1521.84</c:v>
                </c:pt>
                <c:pt idx="12094">
                  <c:v>1521.86</c:v>
                </c:pt>
                <c:pt idx="12095">
                  <c:v>1521.8799999999999</c:v>
                </c:pt>
                <c:pt idx="12096">
                  <c:v>1521.9</c:v>
                </c:pt>
                <c:pt idx="12097">
                  <c:v>1521.92</c:v>
                </c:pt>
                <c:pt idx="12098">
                  <c:v>1521.94</c:v>
                </c:pt>
                <c:pt idx="12099">
                  <c:v>1521.96</c:v>
                </c:pt>
                <c:pt idx="12100">
                  <c:v>1521.98</c:v>
                </c:pt>
                <c:pt idx="12101">
                  <c:v>1522</c:v>
                </c:pt>
                <c:pt idx="12102">
                  <c:v>1522.02</c:v>
                </c:pt>
                <c:pt idx="12103">
                  <c:v>1522.04</c:v>
                </c:pt>
                <c:pt idx="12104">
                  <c:v>1522.06</c:v>
                </c:pt>
                <c:pt idx="12105">
                  <c:v>1522.08</c:v>
                </c:pt>
                <c:pt idx="12106">
                  <c:v>1522.1</c:v>
                </c:pt>
                <c:pt idx="12107">
                  <c:v>1522.12</c:v>
                </c:pt>
                <c:pt idx="12108">
                  <c:v>1522.1399999999999</c:v>
                </c:pt>
                <c:pt idx="12109">
                  <c:v>1522.1599999999999</c:v>
                </c:pt>
                <c:pt idx="12110">
                  <c:v>1522.1799999999998</c:v>
                </c:pt>
                <c:pt idx="12111">
                  <c:v>1522.2</c:v>
                </c:pt>
                <c:pt idx="12112">
                  <c:v>1522.22</c:v>
                </c:pt>
                <c:pt idx="12113">
                  <c:v>1522.24</c:v>
                </c:pt>
                <c:pt idx="12114">
                  <c:v>1522.26</c:v>
                </c:pt>
                <c:pt idx="12115">
                  <c:v>1522.28</c:v>
                </c:pt>
                <c:pt idx="12116">
                  <c:v>1522.3</c:v>
                </c:pt>
                <c:pt idx="12117">
                  <c:v>1522.32</c:v>
                </c:pt>
                <c:pt idx="12118">
                  <c:v>1522.34</c:v>
                </c:pt>
                <c:pt idx="12119">
                  <c:v>1522.36</c:v>
                </c:pt>
                <c:pt idx="12120">
                  <c:v>1522.3799999999999</c:v>
                </c:pt>
                <c:pt idx="12121">
                  <c:v>1522.4</c:v>
                </c:pt>
                <c:pt idx="12122">
                  <c:v>1522.42</c:v>
                </c:pt>
                <c:pt idx="12123">
                  <c:v>1522.44</c:v>
                </c:pt>
                <c:pt idx="12124">
                  <c:v>1522.46</c:v>
                </c:pt>
                <c:pt idx="12125">
                  <c:v>1522.48</c:v>
                </c:pt>
                <c:pt idx="12126">
                  <c:v>1522.5</c:v>
                </c:pt>
                <c:pt idx="12127">
                  <c:v>1522.52</c:v>
                </c:pt>
                <c:pt idx="12128">
                  <c:v>1522.54</c:v>
                </c:pt>
                <c:pt idx="12129">
                  <c:v>1522.56</c:v>
                </c:pt>
                <c:pt idx="12130">
                  <c:v>1522.58</c:v>
                </c:pt>
                <c:pt idx="12131">
                  <c:v>1522.6</c:v>
                </c:pt>
                <c:pt idx="12132">
                  <c:v>1522.62</c:v>
                </c:pt>
                <c:pt idx="12133">
                  <c:v>1522.6399999999999</c:v>
                </c:pt>
                <c:pt idx="12134">
                  <c:v>1522.6599999999999</c:v>
                </c:pt>
                <c:pt idx="12135">
                  <c:v>1522.6799999999998</c:v>
                </c:pt>
                <c:pt idx="12136">
                  <c:v>1522.7</c:v>
                </c:pt>
                <c:pt idx="12137">
                  <c:v>1522.72</c:v>
                </c:pt>
                <c:pt idx="12138">
                  <c:v>1522.74</c:v>
                </c:pt>
                <c:pt idx="12139">
                  <c:v>1522.76</c:v>
                </c:pt>
                <c:pt idx="12140">
                  <c:v>1522.78</c:v>
                </c:pt>
                <c:pt idx="12141">
                  <c:v>1522.8</c:v>
                </c:pt>
                <c:pt idx="12142">
                  <c:v>1522.82</c:v>
                </c:pt>
                <c:pt idx="12143">
                  <c:v>1522.84</c:v>
                </c:pt>
                <c:pt idx="12144">
                  <c:v>1522.86</c:v>
                </c:pt>
                <c:pt idx="12145">
                  <c:v>1522.8799999999999</c:v>
                </c:pt>
                <c:pt idx="12146">
                  <c:v>1522.9</c:v>
                </c:pt>
                <c:pt idx="12147">
                  <c:v>1522.92</c:v>
                </c:pt>
                <c:pt idx="12148">
                  <c:v>1522.94</c:v>
                </c:pt>
                <c:pt idx="12149">
                  <c:v>1522.96</c:v>
                </c:pt>
                <c:pt idx="12150">
                  <c:v>1522.98</c:v>
                </c:pt>
                <c:pt idx="12151">
                  <c:v>1523</c:v>
                </c:pt>
                <c:pt idx="12152">
                  <c:v>1523.02</c:v>
                </c:pt>
                <c:pt idx="12153">
                  <c:v>1523.04</c:v>
                </c:pt>
                <c:pt idx="12154">
                  <c:v>1523.06</c:v>
                </c:pt>
                <c:pt idx="12155">
                  <c:v>1523.08</c:v>
                </c:pt>
                <c:pt idx="12156">
                  <c:v>1523.1</c:v>
                </c:pt>
                <c:pt idx="12157">
                  <c:v>1523.12</c:v>
                </c:pt>
                <c:pt idx="12158">
                  <c:v>1523.1399999999999</c:v>
                </c:pt>
                <c:pt idx="12159">
                  <c:v>1523.1599999999999</c:v>
                </c:pt>
                <c:pt idx="12160">
                  <c:v>1523.1799999999998</c:v>
                </c:pt>
                <c:pt idx="12161">
                  <c:v>1523.2</c:v>
                </c:pt>
                <c:pt idx="12162">
                  <c:v>1523.22</c:v>
                </c:pt>
                <c:pt idx="12163">
                  <c:v>1523.24</c:v>
                </c:pt>
                <c:pt idx="12164">
                  <c:v>1523.26</c:v>
                </c:pt>
                <c:pt idx="12165">
                  <c:v>1523.28</c:v>
                </c:pt>
                <c:pt idx="12166">
                  <c:v>1523.3</c:v>
                </c:pt>
                <c:pt idx="12167">
                  <c:v>1523.32</c:v>
                </c:pt>
                <c:pt idx="12168">
                  <c:v>1523.34</c:v>
                </c:pt>
                <c:pt idx="12169">
                  <c:v>1523.36</c:v>
                </c:pt>
                <c:pt idx="12170">
                  <c:v>1523.3799999999999</c:v>
                </c:pt>
                <c:pt idx="12171">
                  <c:v>1523.4</c:v>
                </c:pt>
                <c:pt idx="12172">
                  <c:v>1523.42</c:v>
                </c:pt>
                <c:pt idx="12173">
                  <c:v>1523.44</c:v>
                </c:pt>
                <c:pt idx="12174">
                  <c:v>1523.46</c:v>
                </c:pt>
                <c:pt idx="12175">
                  <c:v>1523.48</c:v>
                </c:pt>
                <c:pt idx="12176">
                  <c:v>1523.5</c:v>
                </c:pt>
                <c:pt idx="12177">
                  <c:v>1523.52</c:v>
                </c:pt>
                <c:pt idx="12178">
                  <c:v>1523.54</c:v>
                </c:pt>
                <c:pt idx="12179">
                  <c:v>1523.56</c:v>
                </c:pt>
                <c:pt idx="12180">
                  <c:v>1523.58</c:v>
                </c:pt>
                <c:pt idx="12181">
                  <c:v>1523.6</c:v>
                </c:pt>
                <c:pt idx="12182">
                  <c:v>1523.62</c:v>
                </c:pt>
                <c:pt idx="12183">
                  <c:v>1523.6399999999999</c:v>
                </c:pt>
                <c:pt idx="12184">
                  <c:v>1523.6599999999999</c:v>
                </c:pt>
                <c:pt idx="12185">
                  <c:v>1523.6799999999998</c:v>
                </c:pt>
                <c:pt idx="12186">
                  <c:v>1523.7</c:v>
                </c:pt>
                <c:pt idx="12187">
                  <c:v>1523.72</c:v>
                </c:pt>
                <c:pt idx="12188">
                  <c:v>1523.74</c:v>
                </c:pt>
                <c:pt idx="12189">
                  <c:v>1523.76</c:v>
                </c:pt>
                <c:pt idx="12190">
                  <c:v>1523.78</c:v>
                </c:pt>
                <c:pt idx="12191">
                  <c:v>1523.8</c:v>
                </c:pt>
                <c:pt idx="12192">
                  <c:v>1523.82</c:v>
                </c:pt>
                <c:pt idx="12193">
                  <c:v>1523.84</c:v>
                </c:pt>
                <c:pt idx="12194">
                  <c:v>1523.86</c:v>
                </c:pt>
                <c:pt idx="12195">
                  <c:v>1523.8799999999999</c:v>
                </c:pt>
                <c:pt idx="12196">
                  <c:v>1523.9</c:v>
                </c:pt>
                <c:pt idx="12197">
                  <c:v>1523.92</c:v>
                </c:pt>
                <c:pt idx="12198">
                  <c:v>1523.94</c:v>
                </c:pt>
                <c:pt idx="12199">
                  <c:v>1523.96</c:v>
                </c:pt>
                <c:pt idx="12200">
                  <c:v>1523.98</c:v>
                </c:pt>
                <c:pt idx="12201">
                  <c:v>1524</c:v>
                </c:pt>
                <c:pt idx="12202">
                  <c:v>1524.02</c:v>
                </c:pt>
                <c:pt idx="12203">
                  <c:v>1524.04</c:v>
                </c:pt>
                <c:pt idx="12204">
                  <c:v>1524.06</c:v>
                </c:pt>
                <c:pt idx="12205">
                  <c:v>1524.08</c:v>
                </c:pt>
                <c:pt idx="12206">
                  <c:v>1524.1</c:v>
                </c:pt>
                <c:pt idx="12207">
                  <c:v>1524.12</c:v>
                </c:pt>
                <c:pt idx="12208">
                  <c:v>1524.1399999999999</c:v>
                </c:pt>
                <c:pt idx="12209">
                  <c:v>1524.1599999999999</c:v>
                </c:pt>
                <c:pt idx="12210">
                  <c:v>1524.1799999999998</c:v>
                </c:pt>
                <c:pt idx="12211">
                  <c:v>1524.2</c:v>
                </c:pt>
                <c:pt idx="12212">
                  <c:v>1524.22</c:v>
                </c:pt>
                <c:pt idx="12213">
                  <c:v>1524.24</c:v>
                </c:pt>
                <c:pt idx="12214">
                  <c:v>1524.26</c:v>
                </c:pt>
                <c:pt idx="12215">
                  <c:v>1524.28</c:v>
                </c:pt>
                <c:pt idx="12216">
                  <c:v>1524.3</c:v>
                </c:pt>
                <c:pt idx="12217">
                  <c:v>1524.32</c:v>
                </c:pt>
                <c:pt idx="12218">
                  <c:v>1524.34</c:v>
                </c:pt>
                <c:pt idx="12219">
                  <c:v>1524.36</c:v>
                </c:pt>
                <c:pt idx="12220">
                  <c:v>1524.3799999999999</c:v>
                </c:pt>
                <c:pt idx="12221">
                  <c:v>1524.4</c:v>
                </c:pt>
                <c:pt idx="12222">
                  <c:v>1524.42</c:v>
                </c:pt>
                <c:pt idx="12223">
                  <c:v>1524.44</c:v>
                </c:pt>
                <c:pt idx="12224">
                  <c:v>1524.46</c:v>
                </c:pt>
                <c:pt idx="12225">
                  <c:v>1524.48</c:v>
                </c:pt>
                <c:pt idx="12226">
                  <c:v>1524.5</c:v>
                </c:pt>
                <c:pt idx="12227">
                  <c:v>1524.52</c:v>
                </c:pt>
                <c:pt idx="12228">
                  <c:v>1524.54</c:v>
                </c:pt>
                <c:pt idx="12229">
                  <c:v>1524.56</c:v>
                </c:pt>
                <c:pt idx="12230">
                  <c:v>1524.58</c:v>
                </c:pt>
                <c:pt idx="12231">
                  <c:v>1524.6</c:v>
                </c:pt>
                <c:pt idx="12232">
                  <c:v>1524.62</c:v>
                </c:pt>
                <c:pt idx="12233">
                  <c:v>1524.6399999999999</c:v>
                </c:pt>
                <c:pt idx="12234">
                  <c:v>1524.6599999999999</c:v>
                </c:pt>
                <c:pt idx="12235">
                  <c:v>1524.6799999999998</c:v>
                </c:pt>
                <c:pt idx="12236">
                  <c:v>1524.7</c:v>
                </c:pt>
                <c:pt idx="12237">
                  <c:v>1524.72</c:v>
                </c:pt>
                <c:pt idx="12238">
                  <c:v>1524.74</c:v>
                </c:pt>
                <c:pt idx="12239">
                  <c:v>1524.76</c:v>
                </c:pt>
                <c:pt idx="12240">
                  <c:v>1524.78</c:v>
                </c:pt>
                <c:pt idx="12241">
                  <c:v>1524.8</c:v>
                </c:pt>
                <c:pt idx="12242">
                  <c:v>1524.82</c:v>
                </c:pt>
                <c:pt idx="12243">
                  <c:v>1524.84</c:v>
                </c:pt>
                <c:pt idx="12244">
                  <c:v>1524.86</c:v>
                </c:pt>
                <c:pt idx="12245">
                  <c:v>1524.8799999999999</c:v>
                </c:pt>
                <c:pt idx="12246">
                  <c:v>1524.9</c:v>
                </c:pt>
                <c:pt idx="12247">
                  <c:v>1524.92</c:v>
                </c:pt>
                <c:pt idx="12248">
                  <c:v>1524.94</c:v>
                </c:pt>
                <c:pt idx="12249">
                  <c:v>1524.96</c:v>
                </c:pt>
                <c:pt idx="12250">
                  <c:v>1524.98</c:v>
                </c:pt>
                <c:pt idx="12251">
                  <c:v>1525</c:v>
                </c:pt>
                <c:pt idx="12252">
                  <c:v>1525.02</c:v>
                </c:pt>
                <c:pt idx="12253">
                  <c:v>1525.04</c:v>
                </c:pt>
                <c:pt idx="12254">
                  <c:v>1525.06</c:v>
                </c:pt>
                <c:pt idx="12255">
                  <c:v>1525.08</c:v>
                </c:pt>
                <c:pt idx="12256">
                  <c:v>1525.1</c:v>
                </c:pt>
                <c:pt idx="12257">
                  <c:v>1525.12</c:v>
                </c:pt>
                <c:pt idx="12258">
                  <c:v>1525.1399999999999</c:v>
                </c:pt>
                <c:pt idx="12259">
                  <c:v>1525.1599999999999</c:v>
                </c:pt>
                <c:pt idx="12260">
                  <c:v>1525.1799999999998</c:v>
                </c:pt>
                <c:pt idx="12261">
                  <c:v>1525.2</c:v>
                </c:pt>
                <c:pt idx="12262">
                  <c:v>1525.22</c:v>
                </c:pt>
                <c:pt idx="12263">
                  <c:v>1525.24</c:v>
                </c:pt>
                <c:pt idx="12264">
                  <c:v>1525.26</c:v>
                </c:pt>
                <c:pt idx="12265">
                  <c:v>1525.28</c:v>
                </c:pt>
                <c:pt idx="12266">
                  <c:v>1525.3</c:v>
                </c:pt>
                <c:pt idx="12267">
                  <c:v>1525.32</c:v>
                </c:pt>
                <c:pt idx="12268">
                  <c:v>1525.34</c:v>
                </c:pt>
                <c:pt idx="12269">
                  <c:v>1525.36</c:v>
                </c:pt>
                <c:pt idx="12270">
                  <c:v>1525.3799999999999</c:v>
                </c:pt>
                <c:pt idx="12271">
                  <c:v>1525.4</c:v>
                </c:pt>
                <c:pt idx="12272">
                  <c:v>1525.42</c:v>
                </c:pt>
                <c:pt idx="12273">
                  <c:v>1525.44</c:v>
                </c:pt>
                <c:pt idx="12274">
                  <c:v>1525.46</c:v>
                </c:pt>
                <c:pt idx="12275">
                  <c:v>1525.48</c:v>
                </c:pt>
                <c:pt idx="12276">
                  <c:v>1525.5</c:v>
                </c:pt>
                <c:pt idx="12277">
                  <c:v>1525.52</c:v>
                </c:pt>
                <c:pt idx="12278">
                  <c:v>1525.54</c:v>
                </c:pt>
                <c:pt idx="12279">
                  <c:v>1525.56</c:v>
                </c:pt>
                <c:pt idx="12280">
                  <c:v>1525.58</c:v>
                </c:pt>
                <c:pt idx="12281">
                  <c:v>1525.6</c:v>
                </c:pt>
                <c:pt idx="12282">
                  <c:v>1525.62</c:v>
                </c:pt>
                <c:pt idx="12283">
                  <c:v>1525.6399999999999</c:v>
                </c:pt>
                <c:pt idx="12284">
                  <c:v>1525.6599999999999</c:v>
                </c:pt>
                <c:pt idx="12285">
                  <c:v>1525.6799999999998</c:v>
                </c:pt>
                <c:pt idx="12286">
                  <c:v>1525.7</c:v>
                </c:pt>
                <c:pt idx="12287">
                  <c:v>1525.72</c:v>
                </c:pt>
                <c:pt idx="12288">
                  <c:v>1525.74</c:v>
                </c:pt>
                <c:pt idx="12289">
                  <c:v>1525.76</c:v>
                </c:pt>
                <c:pt idx="12290">
                  <c:v>1525.78</c:v>
                </c:pt>
                <c:pt idx="12291">
                  <c:v>1525.8</c:v>
                </c:pt>
                <c:pt idx="12292">
                  <c:v>1525.82</c:v>
                </c:pt>
                <c:pt idx="12293">
                  <c:v>1525.84</c:v>
                </c:pt>
                <c:pt idx="12294">
                  <c:v>1525.86</c:v>
                </c:pt>
                <c:pt idx="12295">
                  <c:v>1525.8799999999999</c:v>
                </c:pt>
                <c:pt idx="12296">
                  <c:v>1525.9</c:v>
                </c:pt>
                <c:pt idx="12297">
                  <c:v>1525.92</c:v>
                </c:pt>
                <c:pt idx="12298">
                  <c:v>1525.94</c:v>
                </c:pt>
                <c:pt idx="12299">
                  <c:v>1525.96</c:v>
                </c:pt>
                <c:pt idx="12300">
                  <c:v>1525.98</c:v>
                </c:pt>
                <c:pt idx="12301">
                  <c:v>1526</c:v>
                </c:pt>
                <c:pt idx="12302">
                  <c:v>1526.02</c:v>
                </c:pt>
                <c:pt idx="12303">
                  <c:v>1526.04</c:v>
                </c:pt>
                <c:pt idx="12304">
                  <c:v>1526.06</c:v>
                </c:pt>
                <c:pt idx="12305">
                  <c:v>1526.08</c:v>
                </c:pt>
                <c:pt idx="12306">
                  <c:v>1526.1</c:v>
                </c:pt>
                <c:pt idx="12307">
                  <c:v>1526.12</c:v>
                </c:pt>
                <c:pt idx="12308">
                  <c:v>1526.1399999999999</c:v>
                </c:pt>
                <c:pt idx="12309">
                  <c:v>1526.1599999999999</c:v>
                </c:pt>
                <c:pt idx="12310">
                  <c:v>1526.1799999999998</c:v>
                </c:pt>
                <c:pt idx="12311">
                  <c:v>1526.2</c:v>
                </c:pt>
                <c:pt idx="12312">
                  <c:v>1526.22</c:v>
                </c:pt>
                <c:pt idx="12313">
                  <c:v>1526.24</c:v>
                </c:pt>
                <c:pt idx="12314">
                  <c:v>1526.26</c:v>
                </c:pt>
                <c:pt idx="12315">
                  <c:v>1526.28</c:v>
                </c:pt>
                <c:pt idx="12316">
                  <c:v>1526.3</c:v>
                </c:pt>
                <c:pt idx="12317">
                  <c:v>1526.32</c:v>
                </c:pt>
                <c:pt idx="12318">
                  <c:v>1526.34</c:v>
                </c:pt>
                <c:pt idx="12319">
                  <c:v>1526.36</c:v>
                </c:pt>
                <c:pt idx="12320">
                  <c:v>1526.3799999999999</c:v>
                </c:pt>
                <c:pt idx="12321">
                  <c:v>1526.4</c:v>
                </c:pt>
                <c:pt idx="12322">
                  <c:v>1526.42</c:v>
                </c:pt>
                <c:pt idx="12323">
                  <c:v>1526.44</c:v>
                </c:pt>
                <c:pt idx="12324">
                  <c:v>1526.46</c:v>
                </c:pt>
                <c:pt idx="12325">
                  <c:v>1526.48</c:v>
                </c:pt>
                <c:pt idx="12326">
                  <c:v>1526.5</c:v>
                </c:pt>
                <c:pt idx="12327">
                  <c:v>1526.52</c:v>
                </c:pt>
                <c:pt idx="12328">
                  <c:v>1526.54</c:v>
                </c:pt>
                <c:pt idx="12329">
                  <c:v>1526.56</c:v>
                </c:pt>
                <c:pt idx="12330">
                  <c:v>1526.58</c:v>
                </c:pt>
                <c:pt idx="12331">
                  <c:v>1526.6</c:v>
                </c:pt>
                <c:pt idx="12332">
                  <c:v>1526.62</c:v>
                </c:pt>
                <c:pt idx="12333">
                  <c:v>1526.6399999999999</c:v>
                </c:pt>
                <c:pt idx="12334">
                  <c:v>1526.6599999999999</c:v>
                </c:pt>
                <c:pt idx="12335">
                  <c:v>1526.6799999999998</c:v>
                </c:pt>
                <c:pt idx="12336">
                  <c:v>1526.7</c:v>
                </c:pt>
                <c:pt idx="12337">
                  <c:v>1526.72</c:v>
                </c:pt>
                <c:pt idx="12338">
                  <c:v>1526.74</c:v>
                </c:pt>
                <c:pt idx="12339">
                  <c:v>1526.76</c:v>
                </c:pt>
                <c:pt idx="12340">
                  <c:v>1526.78</c:v>
                </c:pt>
                <c:pt idx="12341">
                  <c:v>1526.8</c:v>
                </c:pt>
                <c:pt idx="12342">
                  <c:v>1526.82</c:v>
                </c:pt>
                <c:pt idx="12343">
                  <c:v>1526.84</c:v>
                </c:pt>
                <c:pt idx="12344">
                  <c:v>1526.86</c:v>
                </c:pt>
                <c:pt idx="12345">
                  <c:v>1526.8799999999999</c:v>
                </c:pt>
                <c:pt idx="12346">
                  <c:v>1526.9</c:v>
                </c:pt>
                <c:pt idx="12347">
                  <c:v>1526.92</c:v>
                </c:pt>
                <c:pt idx="12348">
                  <c:v>1526.94</c:v>
                </c:pt>
                <c:pt idx="12349">
                  <c:v>1526.96</c:v>
                </c:pt>
                <c:pt idx="12350">
                  <c:v>1526.98</c:v>
                </c:pt>
                <c:pt idx="12351">
                  <c:v>1527</c:v>
                </c:pt>
                <c:pt idx="12352">
                  <c:v>1527.02</c:v>
                </c:pt>
                <c:pt idx="12353">
                  <c:v>1527.04</c:v>
                </c:pt>
                <c:pt idx="12354">
                  <c:v>1527.06</c:v>
                </c:pt>
                <c:pt idx="12355">
                  <c:v>1527.08</c:v>
                </c:pt>
                <c:pt idx="12356">
                  <c:v>1527.1</c:v>
                </c:pt>
                <c:pt idx="12357">
                  <c:v>1527.12</c:v>
                </c:pt>
                <c:pt idx="12358">
                  <c:v>1527.1399999999999</c:v>
                </c:pt>
                <c:pt idx="12359">
                  <c:v>1527.1599999999999</c:v>
                </c:pt>
                <c:pt idx="12360">
                  <c:v>1527.1799999999998</c:v>
                </c:pt>
                <c:pt idx="12361">
                  <c:v>1527.2</c:v>
                </c:pt>
                <c:pt idx="12362">
                  <c:v>1527.22</c:v>
                </c:pt>
                <c:pt idx="12363">
                  <c:v>1527.24</c:v>
                </c:pt>
                <c:pt idx="12364">
                  <c:v>1527.26</c:v>
                </c:pt>
                <c:pt idx="12365">
                  <c:v>1527.28</c:v>
                </c:pt>
                <c:pt idx="12366">
                  <c:v>1527.3</c:v>
                </c:pt>
                <c:pt idx="12367">
                  <c:v>1527.32</c:v>
                </c:pt>
                <c:pt idx="12368">
                  <c:v>1527.34</c:v>
                </c:pt>
                <c:pt idx="12369">
                  <c:v>1527.36</c:v>
                </c:pt>
                <c:pt idx="12370">
                  <c:v>1527.3799999999999</c:v>
                </c:pt>
                <c:pt idx="12371">
                  <c:v>1527.4</c:v>
                </c:pt>
                <c:pt idx="12372">
                  <c:v>1527.42</c:v>
                </c:pt>
                <c:pt idx="12373">
                  <c:v>1527.44</c:v>
                </c:pt>
                <c:pt idx="12374">
                  <c:v>1527.46</c:v>
                </c:pt>
                <c:pt idx="12375">
                  <c:v>1527.48</c:v>
                </c:pt>
                <c:pt idx="12376">
                  <c:v>1527.5</c:v>
                </c:pt>
                <c:pt idx="12377">
                  <c:v>1527.52</c:v>
                </c:pt>
                <c:pt idx="12378">
                  <c:v>1527.54</c:v>
                </c:pt>
                <c:pt idx="12379">
                  <c:v>1527.56</c:v>
                </c:pt>
                <c:pt idx="12380">
                  <c:v>1527.58</c:v>
                </c:pt>
                <c:pt idx="12381">
                  <c:v>1527.6</c:v>
                </c:pt>
                <c:pt idx="12382">
                  <c:v>1527.62</c:v>
                </c:pt>
                <c:pt idx="12383">
                  <c:v>1527.6399999999999</c:v>
                </c:pt>
                <c:pt idx="12384">
                  <c:v>1527.6599999999999</c:v>
                </c:pt>
                <c:pt idx="12385">
                  <c:v>1527.6799999999998</c:v>
                </c:pt>
                <c:pt idx="12386">
                  <c:v>1527.7</c:v>
                </c:pt>
                <c:pt idx="12387">
                  <c:v>1527.72</c:v>
                </c:pt>
                <c:pt idx="12388">
                  <c:v>1527.74</c:v>
                </c:pt>
                <c:pt idx="12389">
                  <c:v>1527.76</c:v>
                </c:pt>
                <c:pt idx="12390">
                  <c:v>1527.78</c:v>
                </c:pt>
                <c:pt idx="12391">
                  <c:v>1527.8</c:v>
                </c:pt>
                <c:pt idx="12392">
                  <c:v>1527.82</c:v>
                </c:pt>
                <c:pt idx="12393">
                  <c:v>1527.84</c:v>
                </c:pt>
                <c:pt idx="12394">
                  <c:v>1527.86</c:v>
                </c:pt>
                <c:pt idx="12395">
                  <c:v>1527.8799999999999</c:v>
                </c:pt>
                <c:pt idx="12396">
                  <c:v>1527.9</c:v>
                </c:pt>
                <c:pt idx="12397">
                  <c:v>1527.92</c:v>
                </c:pt>
                <c:pt idx="12398">
                  <c:v>1527.94</c:v>
                </c:pt>
                <c:pt idx="12399">
                  <c:v>1527.96</c:v>
                </c:pt>
                <c:pt idx="12400">
                  <c:v>1527.98</c:v>
                </c:pt>
                <c:pt idx="12401">
                  <c:v>1528</c:v>
                </c:pt>
                <c:pt idx="12402">
                  <c:v>1528.02</c:v>
                </c:pt>
                <c:pt idx="12403">
                  <c:v>1528.04</c:v>
                </c:pt>
                <c:pt idx="12404">
                  <c:v>1528.06</c:v>
                </c:pt>
                <c:pt idx="12405">
                  <c:v>1528.08</c:v>
                </c:pt>
                <c:pt idx="12406">
                  <c:v>1528.1</c:v>
                </c:pt>
                <c:pt idx="12407">
                  <c:v>1528.12</c:v>
                </c:pt>
                <c:pt idx="12408">
                  <c:v>1528.1399999999999</c:v>
                </c:pt>
                <c:pt idx="12409">
                  <c:v>1528.1599999999999</c:v>
                </c:pt>
                <c:pt idx="12410">
                  <c:v>1528.1799999999998</c:v>
                </c:pt>
                <c:pt idx="12411">
                  <c:v>1528.2</c:v>
                </c:pt>
                <c:pt idx="12412">
                  <c:v>1528.22</c:v>
                </c:pt>
                <c:pt idx="12413">
                  <c:v>1528.24</c:v>
                </c:pt>
                <c:pt idx="12414">
                  <c:v>1528.26</c:v>
                </c:pt>
                <c:pt idx="12415">
                  <c:v>1528.28</c:v>
                </c:pt>
                <c:pt idx="12416">
                  <c:v>1528.3</c:v>
                </c:pt>
                <c:pt idx="12417">
                  <c:v>1528.32</c:v>
                </c:pt>
                <c:pt idx="12418">
                  <c:v>1528.34</c:v>
                </c:pt>
                <c:pt idx="12419">
                  <c:v>1528.36</c:v>
                </c:pt>
                <c:pt idx="12420">
                  <c:v>1528.3799999999999</c:v>
                </c:pt>
                <c:pt idx="12421">
                  <c:v>1528.4</c:v>
                </c:pt>
                <c:pt idx="12422">
                  <c:v>1528.42</c:v>
                </c:pt>
                <c:pt idx="12423">
                  <c:v>1528.44</c:v>
                </c:pt>
                <c:pt idx="12424">
                  <c:v>1528.46</c:v>
                </c:pt>
                <c:pt idx="12425">
                  <c:v>1528.48</c:v>
                </c:pt>
                <c:pt idx="12426">
                  <c:v>1528.5</c:v>
                </c:pt>
                <c:pt idx="12427">
                  <c:v>1528.52</c:v>
                </c:pt>
                <c:pt idx="12428">
                  <c:v>1528.54</c:v>
                </c:pt>
                <c:pt idx="12429">
                  <c:v>1528.56</c:v>
                </c:pt>
                <c:pt idx="12430">
                  <c:v>1528.58</c:v>
                </c:pt>
                <c:pt idx="12431">
                  <c:v>1528.6</c:v>
                </c:pt>
                <c:pt idx="12432">
                  <c:v>1528.62</c:v>
                </c:pt>
                <c:pt idx="12433">
                  <c:v>1528.6399999999999</c:v>
                </c:pt>
                <c:pt idx="12434">
                  <c:v>1528.6599999999999</c:v>
                </c:pt>
                <c:pt idx="12435">
                  <c:v>1528.6799999999998</c:v>
                </c:pt>
                <c:pt idx="12436">
                  <c:v>1528.7</c:v>
                </c:pt>
                <c:pt idx="12437">
                  <c:v>1528.72</c:v>
                </c:pt>
                <c:pt idx="12438">
                  <c:v>1528.74</c:v>
                </c:pt>
                <c:pt idx="12439">
                  <c:v>1528.76</c:v>
                </c:pt>
                <c:pt idx="12440">
                  <c:v>1528.78</c:v>
                </c:pt>
                <c:pt idx="12441">
                  <c:v>1528.8</c:v>
                </c:pt>
                <c:pt idx="12442">
                  <c:v>1528.82</c:v>
                </c:pt>
                <c:pt idx="12443">
                  <c:v>1528.84</c:v>
                </c:pt>
                <c:pt idx="12444">
                  <c:v>1528.86</c:v>
                </c:pt>
                <c:pt idx="12445">
                  <c:v>1528.8799999999999</c:v>
                </c:pt>
                <c:pt idx="12446">
                  <c:v>1528.9</c:v>
                </c:pt>
                <c:pt idx="12447">
                  <c:v>1528.92</c:v>
                </c:pt>
                <c:pt idx="12448">
                  <c:v>1528.94</c:v>
                </c:pt>
                <c:pt idx="12449">
                  <c:v>1528.96</c:v>
                </c:pt>
                <c:pt idx="12450">
                  <c:v>1528.98</c:v>
                </c:pt>
                <c:pt idx="12451">
                  <c:v>1529</c:v>
                </c:pt>
                <c:pt idx="12452">
                  <c:v>1529.02</c:v>
                </c:pt>
                <c:pt idx="12453">
                  <c:v>1529.04</c:v>
                </c:pt>
                <c:pt idx="12454">
                  <c:v>1529.06</c:v>
                </c:pt>
                <c:pt idx="12455">
                  <c:v>1529.08</c:v>
                </c:pt>
                <c:pt idx="12456">
                  <c:v>1529.1</c:v>
                </c:pt>
                <c:pt idx="12457">
                  <c:v>1529.12</c:v>
                </c:pt>
                <c:pt idx="12458">
                  <c:v>1529.1399999999999</c:v>
                </c:pt>
                <c:pt idx="12459">
                  <c:v>1529.1599999999999</c:v>
                </c:pt>
                <c:pt idx="12460">
                  <c:v>1529.1799999999998</c:v>
                </c:pt>
                <c:pt idx="12461">
                  <c:v>1529.2</c:v>
                </c:pt>
                <c:pt idx="12462">
                  <c:v>1529.22</c:v>
                </c:pt>
                <c:pt idx="12463">
                  <c:v>1529.24</c:v>
                </c:pt>
                <c:pt idx="12464">
                  <c:v>1529.26</c:v>
                </c:pt>
                <c:pt idx="12465">
                  <c:v>1529.28</c:v>
                </c:pt>
                <c:pt idx="12466">
                  <c:v>1529.3</c:v>
                </c:pt>
                <c:pt idx="12467">
                  <c:v>1529.32</c:v>
                </c:pt>
                <c:pt idx="12468">
                  <c:v>1529.34</c:v>
                </c:pt>
                <c:pt idx="12469">
                  <c:v>1529.36</c:v>
                </c:pt>
                <c:pt idx="12470">
                  <c:v>1529.3799999999999</c:v>
                </c:pt>
                <c:pt idx="12471">
                  <c:v>1529.4</c:v>
                </c:pt>
                <c:pt idx="12472">
                  <c:v>1529.42</c:v>
                </c:pt>
                <c:pt idx="12473">
                  <c:v>1529.44</c:v>
                </c:pt>
                <c:pt idx="12474">
                  <c:v>1529.46</c:v>
                </c:pt>
                <c:pt idx="12475">
                  <c:v>1529.48</c:v>
                </c:pt>
                <c:pt idx="12476">
                  <c:v>1529.5</c:v>
                </c:pt>
                <c:pt idx="12477">
                  <c:v>1529.52</c:v>
                </c:pt>
                <c:pt idx="12478">
                  <c:v>1529.54</c:v>
                </c:pt>
                <c:pt idx="12479">
                  <c:v>1529.56</c:v>
                </c:pt>
                <c:pt idx="12480">
                  <c:v>1529.58</c:v>
                </c:pt>
                <c:pt idx="12481">
                  <c:v>1529.6</c:v>
                </c:pt>
                <c:pt idx="12482">
                  <c:v>1529.62</c:v>
                </c:pt>
                <c:pt idx="12483">
                  <c:v>1529.6399999999999</c:v>
                </c:pt>
                <c:pt idx="12484">
                  <c:v>1529.6599999999999</c:v>
                </c:pt>
                <c:pt idx="12485">
                  <c:v>1529.6799999999998</c:v>
                </c:pt>
                <c:pt idx="12486">
                  <c:v>1529.7</c:v>
                </c:pt>
                <c:pt idx="12487">
                  <c:v>1529.72</c:v>
                </c:pt>
                <c:pt idx="12488">
                  <c:v>1529.74</c:v>
                </c:pt>
                <c:pt idx="12489">
                  <c:v>1529.76</c:v>
                </c:pt>
                <c:pt idx="12490">
                  <c:v>1529.78</c:v>
                </c:pt>
                <c:pt idx="12491">
                  <c:v>1529.8</c:v>
                </c:pt>
                <c:pt idx="12492">
                  <c:v>1529.82</c:v>
                </c:pt>
                <c:pt idx="12493">
                  <c:v>1529.84</c:v>
                </c:pt>
                <c:pt idx="12494">
                  <c:v>1529.86</c:v>
                </c:pt>
                <c:pt idx="12495">
                  <c:v>1529.8799999999999</c:v>
                </c:pt>
                <c:pt idx="12496">
                  <c:v>1529.9</c:v>
                </c:pt>
                <c:pt idx="12497">
                  <c:v>1529.92</c:v>
                </c:pt>
                <c:pt idx="12498">
                  <c:v>1529.94</c:v>
                </c:pt>
                <c:pt idx="12499">
                  <c:v>1529.96</c:v>
                </c:pt>
                <c:pt idx="12500">
                  <c:v>1529.98</c:v>
                </c:pt>
                <c:pt idx="12501">
                  <c:v>1530</c:v>
                </c:pt>
                <c:pt idx="12502">
                  <c:v>1530.02</c:v>
                </c:pt>
                <c:pt idx="12503">
                  <c:v>1530.04</c:v>
                </c:pt>
                <c:pt idx="12504">
                  <c:v>1530.06</c:v>
                </c:pt>
                <c:pt idx="12505">
                  <c:v>1530.08</c:v>
                </c:pt>
                <c:pt idx="12506">
                  <c:v>1530.1</c:v>
                </c:pt>
                <c:pt idx="12507">
                  <c:v>1530.12</c:v>
                </c:pt>
                <c:pt idx="12508">
                  <c:v>1530.1399999999999</c:v>
                </c:pt>
                <c:pt idx="12509">
                  <c:v>1530.1599999999999</c:v>
                </c:pt>
                <c:pt idx="12510">
                  <c:v>1530.1799999999998</c:v>
                </c:pt>
                <c:pt idx="12511">
                  <c:v>1530.2</c:v>
                </c:pt>
                <c:pt idx="12512">
                  <c:v>1530.22</c:v>
                </c:pt>
                <c:pt idx="12513">
                  <c:v>1530.24</c:v>
                </c:pt>
                <c:pt idx="12514">
                  <c:v>1530.26</c:v>
                </c:pt>
                <c:pt idx="12515">
                  <c:v>1530.28</c:v>
                </c:pt>
                <c:pt idx="12516">
                  <c:v>1530.3</c:v>
                </c:pt>
                <c:pt idx="12517">
                  <c:v>1530.32</c:v>
                </c:pt>
                <c:pt idx="12518">
                  <c:v>1530.34</c:v>
                </c:pt>
                <c:pt idx="12519">
                  <c:v>1530.36</c:v>
                </c:pt>
                <c:pt idx="12520">
                  <c:v>1530.3799999999999</c:v>
                </c:pt>
                <c:pt idx="12521">
                  <c:v>1530.4</c:v>
                </c:pt>
                <c:pt idx="12522">
                  <c:v>1530.42</c:v>
                </c:pt>
                <c:pt idx="12523">
                  <c:v>1530.44</c:v>
                </c:pt>
                <c:pt idx="12524">
                  <c:v>1530.46</c:v>
                </c:pt>
                <c:pt idx="12525">
                  <c:v>1530.48</c:v>
                </c:pt>
                <c:pt idx="12526">
                  <c:v>1530.5</c:v>
                </c:pt>
                <c:pt idx="12527">
                  <c:v>1530.52</c:v>
                </c:pt>
                <c:pt idx="12528">
                  <c:v>1530.54</c:v>
                </c:pt>
                <c:pt idx="12529">
                  <c:v>1530.56</c:v>
                </c:pt>
                <c:pt idx="12530">
                  <c:v>1530.58</c:v>
                </c:pt>
                <c:pt idx="12531">
                  <c:v>1530.6</c:v>
                </c:pt>
                <c:pt idx="12532">
                  <c:v>1530.62</c:v>
                </c:pt>
                <c:pt idx="12533">
                  <c:v>1530.6399999999999</c:v>
                </c:pt>
                <c:pt idx="12534">
                  <c:v>1530.6599999999999</c:v>
                </c:pt>
                <c:pt idx="12535">
                  <c:v>1530.6799999999998</c:v>
                </c:pt>
                <c:pt idx="12536">
                  <c:v>1530.7</c:v>
                </c:pt>
                <c:pt idx="12537">
                  <c:v>1530.72</c:v>
                </c:pt>
                <c:pt idx="12538">
                  <c:v>1530.74</c:v>
                </c:pt>
                <c:pt idx="12539">
                  <c:v>1530.76</c:v>
                </c:pt>
                <c:pt idx="12540">
                  <c:v>1530.78</c:v>
                </c:pt>
                <c:pt idx="12541">
                  <c:v>1530.8</c:v>
                </c:pt>
                <c:pt idx="12542">
                  <c:v>1530.82</c:v>
                </c:pt>
                <c:pt idx="12543">
                  <c:v>1530.84</c:v>
                </c:pt>
                <c:pt idx="12544">
                  <c:v>1530.86</c:v>
                </c:pt>
                <c:pt idx="12545">
                  <c:v>1530.8799999999999</c:v>
                </c:pt>
                <c:pt idx="12546">
                  <c:v>1530.9</c:v>
                </c:pt>
                <c:pt idx="12547">
                  <c:v>1530.92</c:v>
                </c:pt>
                <c:pt idx="12548">
                  <c:v>1530.94</c:v>
                </c:pt>
                <c:pt idx="12549">
                  <c:v>1530.96</c:v>
                </c:pt>
                <c:pt idx="12550">
                  <c:v>1530.98</c:v>
                </c:pt>
                <c:pt idx="12551">
                  <c:v>1531</c:v>
                </c:pt>
                <c:pt idx="12552">
                  <c:v>1531.02</c:v>
                </c:pt>
                <c:pt idx="12553">
                  <c:v>1531.04</c:v>
                </c:pt>
                <c:pt idx="12554">
                  <c:v>1531.06</c:v>
                </c:pt>
                <c:pt idx="12555">
                  <c:v>1531.08</c:v>
                </c:pt>
                <c:pt idx="12556">
                  <c:v>1531.1</c:v>
                </c:pt>
                <c:pt idx="12557">
                  <c:v>1531.12</c:v>
                </c:pt>
                <c:pt idx="12558">
                  <c:v>1531.1399999999999</c:v>
                </c:pt>
                <c:pt idx="12559">
                  <c:v>1531.1599999999999</c:v>
                </c:pt>
                <c:pt idx="12560">
                  <c:v>1531.1799999999998</c:v>
                </c:pt>
                <c:pt idx="12561">
                  <c:v>1531.2</c:v>
                </c:pt>
                <c:pt idx="12562">
                  <c:v>1531.22</c:v>
                </c:pt>
                <c:pt idx="12563">
                  <c:v>1531.24</c:v>
                </c:pt>
                <c:pt idx="12564">
                  <c:v>1531.26</c:v>
                </c:pt>
                <c:pt idx="12565">
                  <c:v>1531.28</c:v>
                </c:pt>
                <c:pt idx="12566">
                  <c:v>1531.3</c:v>
                </c:pt>
                <c:pt idx="12567">
                  <c:v>1531.32</c:v>
                </c:pt>
                <c:pt idx="12568">
                  <c:v>1531.34</c:v>
                </c:pt>
                <c:pt idx="12569">
                  <c:v>1531.36</c:v>
                </c:pt>
                <c:pt idx="12570">
                  <c:v>1531.3799999999999</c:v>
                </c:pt>
                <c:pt idx="12571">
                  <c:v>1531.4</c:v>
                </c:pt>
                <c:pt idx="12572">
                  <c:v>1531.42</c:v>
                </c:pt>
                <c:pt idx="12573">
                  <c:v>1531.44</c:v>
                </c:pt>
                <c:pt idx="12574">
                  <c:v>1531.46</c:v>
                </c:pt>
                <c:pt idx="12575">
                  <c:v>1531.48</c:v>
                </c:pt>
                <c:pt idx="12576">
                  <c:v>1531.5</c:v>
                </c:pt>
                <c:pt idx="12577">
                  <c:v>1531.52</c:v>
                </c:pt>
                <c:pt idx="12578">
                  <c:v>1531.54</c:v>
                </c:pt>
                <c:pt idx="12579">
                  <c:v>1531.56</c:v>
                </c:pt>
                <c:pt idx="12580">
                  <c:v>1531.58</c:v>
                </c:pt>
                <c:pt idx="12581">
                  <c:v>1531.6</c:v>
                </c:pt>
                <c:pt idx="12582">
                  <c:v>1531.62</c:v>
                </c:pt>
                <c:pt idx="12583">
                  <c:v>1531.6399999999999</c:v>
                </c:pt>
                <c:pt idx="12584">
                  <c:v>1531.6599999999999</c:v>
                </c:pt>
                <c:pt idx="12585">
                  <c:v>1531.6799999999998</c:v>
                </c:pt>
                <c:pt idx="12586">
                  <c:v>1531.7</c:v>
                </c:pt>
                <c:pt idx="12587">
                  <c:v>1531.72</c:v>
                </c:pt>
                <c:pt idx="12588">
                  <c:v>1531.74</c:v>
                </c:pt>
                <c:pt idx="12589">
                  <c:v>1531.76</c:v>
                </c:pt>
                <c:pt idx="12590">
                  <c:v>1531.78</c:v>
                </c:pt>
                <c:pt idx="12591">
                  <c:v>1531.8</c:v>
                </c:pt>
                <c:pt idx="12592">
                  <c:v>1531.82</c:v>
                </c:pt>
                <c:pt idx="12593">
                  <c:v>1531.84</c:v>
                </c:pt>
                <c:pt idx="12594">
                  <c:v>1531.86</c:v>
                </c:pt>
                <c:pt idx="12595">
                  <c:v>1531.8799999999999</c:v>
                </c:pt>
                <c:pt idx="12596">
                  <c:v>1531.9</c:v>
                </c:pt>
                <c:pt idx="12597">
                  <c:v>1531.92</c:v>
                </c:pt>
                <c:pt idx="12598">
                  <c:v>1531.94</c:v>
                </c:pt>
                <c:pt idx="12599">
                  <c:v>1531.96</c:v>
                </c:pt>
                <c:pt idx="12600">
                  <c:v>1531.98</c:v>
                </c:pt>
                <c:pt idx="12601">
                  <c:v>1532</c:v>
                </c:pt>
                <c:pt idx="12602">
                  <c:v>1532.02</c:v>
                </c:pt>
                <c:pt idx="12603">
                  <c:v>1532.04</c:v>
                </c:pt>
                <c:pt idx="12604">
                  <c:v>1532.06</c:v>
                </c:pt>
                <c:pt idx="12605">
                  <c:v>1532.08</c:v>
                </c:pt>
                <c:pt idx="12606">
                  <c:v>1532.1</c:v>
                </c:pt>
                <c:pt idx="12607">
                  <c:v>1532.12</c:v>
                </c:pt>
                <c:pt idx="12608">
                  <c:v>1532.1399999999999</c:v>
                </c:pt>
                <c:pt idx="12609">
                  <c:v>1532.1599999999999</c:v>
                </c:pt>
                <c:pt idx="12610">
                  <c:v>1532.1799999999998</c:v>
                </c:pt>
                <c:pt idx="12611">
                  <c:v>1532.2</c:v>
                </c:pt>
                <c:pt idx="12612">
                  <c:v>1532.22</c:v>
                </c:pt>
                <c:pt idx="12613">
                  <c:v>1532.24</c:v>
                </c:pt>
                <c:pt idx="12614">
                  <c:v>1532.26</c:v>
                </c:pt>
                <c:pt idx="12615">
                  <c:v>1532.28</c:v>
                </c:pt>
                <c:pt idx="12616">
                  <c:v>1532.3</c:v>
                </c:pt>
                <c:pt idx="12617">
                  <c:v>1532.32</c:v>
                </c:pt>
                <c:pt idx="12618">
                  <c:v>1532.34</c:v>
                </c:pt>
                <c:pt idx="12619">
                  <c:v>1532.36</c:v>
                </c:pt>
                <c:pt idx="12620">
                  <c:v>1532.3799999999999</c:v>
                </c:pt>
                <c:pt idx="12621">
                  <c:v>1532.4</c:v>
                </c:pt>
                <c:pt idx="12622">
                  <c:v>1532.42</c:v>
                </c:pt>
                <c:pt idx="12623">
                  <c:v>1532.44</c:v>
                </c:pt>
                <c:pt idx="12624">
                  <c:v>1532.46</c:v>
                </c:pt>
                <c:pt idx="12625">
                  <c:v>1532.48</c:v>
                </c:pt>
                <c:pt idx="12626">
                  <c:v>1532.5</c:v>
                </c:pt>
                <c:pt idx="12627">
                  <c:v>1532.52</c:v>
                </c:pt>
                <c:pt idx="12628">
                  <c:v>1532.54</c:v>
                </c:pt>
                <c:pt idx="12629">
                  <c:v>1532.56</c:v>
                </c:pt>
                <c:pt idx="12630">
                  <c:v>1532.58</c:v>
                </c:pt>
                <c:pt idx="12631">
                  <c:v>1532.6</c:v>
                </c:pt>
                <c:pt idx="12632">
                  <c:v>1532.62</c:v>
                </c:pt>
                <c:pt idx="12633">
                  <c:v>1532.6399999999999</c:v>
                </c:pt>
                <c:pt idx="12634">
                  <c:v>1532.6599999999999</c:v>
                </c:pt>
                <c:pt idx="12635">
                  <c:v>1532.6799999999998</c:v>
                </c:pt>
                <c:pt idx="12636">
                  <c:v>1532.7</c:v>
                </c:pt>
                <c:pt idx="12637">
                  <c:v>1532.72</c:v>
                </c:pt>
                <c:pt idx="12638">
                  <c:v>1532.74</c:v>
                </c:pt>
                <c:pt idx="12639">
                  <c:v>1532.76</c:v>
                </c:pt>
                <c:pt idx="12640">
                  <c:v>1532.78</c:v>
                </c:pt>
                <c:pt idx="12641">
                  <c:v>1532.8</c:v>
                </c:pt>
                <c:pt idx="12642">
                  <c:v>1532.82</c:v>
                </c:pt>
                <c:pt idx="12643">
                  <c:v>1532.84</c:v>
                </c:pt>
                <c:pt idx="12644">
                  <c:v>1532.86</c:v>
                </c:pt>
                <c:pt idx="12645">
                  <c:v>1532.8799999999999</c:v>
                </c:pt>
                <c:pt idx="12646">
                  <c:v>1532.9</c:v>
                </c:pt>
                <c:pt idx="12647">
                  <c:v>1532.92</c:v>
                </c:pt>
                <c:pt idx="12648">
                  <c:v>1532.94</c:v>
                </c:pt>
                <c:pt idx="12649">
                  <c:v>1532.96</c:v>
                </c:pt>
                <c:pt idx="12650">
                  <c:v>1532.98</c:v>
                </c:pt>
                <c:pt idx="12651">
                  <c:v>1533</c:v>
                </c:pt>
                <c:pt idx="12652">
                  <c:v>1533.02</c:v>
                </c:pt>
                <c:pt idx="12653">
                  <c:v>1533.04</c:v>
                </c:pt>
                <c:pt idx="12654">
                  <c:v>1533.06</c:v>
                </c:pt>
                <c:pt idx="12655">
                  <c:v>1533.08</c:v>
                </c:pt>
                <c:pt idx="12656">
                  <c:v>1533.1</c:v>
                </c:pt>
                <c:pt idx="12657">
                  <c:v>1533.12</c:v>
                </c:pt>
                <c:pt idx="12658">
                  <c:v>1533.1399999999999</c:v>
                </c:pt>
                <c:pt idx="12659">
                  <c:v>1533.1599999999999</c:v>
                </c:pt>
                <c:pt idx="12660">
                  <c:v>1533.1799999999998</c:v>
                </c:pt>
                <c:pt idx="12661">
                  <c:v>1533.2</c:v>
                </c:pt>
                <c:pt idx="12662">
                  <c:v>1533.22</c:v>
                </c:pt>
                <c:pt idx="12663">
                  <c:v>1533.24</c:v>
                </c:pt>
                <c:pt idx="12664">
                  <c:v>1533.26</c:v>
                </c:pt>
                <c:pt idx="12665">
                  <c:v>1533.28</c:v>
                </c:pt>
                <c:pt idx="12666">
                  <c:v>1533.3</c:v>
                </c:pt>
                <c:pt idx="12667">
                  <c:v>1533.32</c:v>
                </c:pt>
                <c:pt idx="12668">
                  <c:v>1533.34</c:v>
                </c:pt>
                <c:pt idx="12669">
                  <c:v>1533.36</c:v>
                </c:pt>
                <c:pt idx="12670">
                  <c:v>1533.3799999999999</c:v>
                </c:pt>
                <c:pt idx="12671">
                  <c:v>1533.4</c:v>
                </c:pt>
                <c:pt idx="12672">
                  <c:v>1533.42</c:v>
                </c:pt>
                <c:pt idx="12673">
                  <c:v>1533.44</c:v>
                </c:pt>
                <c:pt idx="12674">
                  <c:v>1533.46</c:v>
                </c:pt>
                <c:pt idx="12675">
                  <c:v>1533.48</c:v>
                </c:pt>
                <c:pt idx="12676">
                  <c:v>1533.5</c:v>
                </c:pt>
                <c:pt idx="12677">
                  <c:v>1533.52</c:v>
                </c:pt>
                <c:pt idx="12678">
                  <c:v>1533.54</c:v>
                </c:pt>
                <c:pt idx="12679">
                  <c:v>1533.56</c:v>
                </c:pt>
                <c:pt idx="12680">
                  <c:v>1533.58</c:v>
                </c:pt>
                <c:pt idx="12681">
                  <c:v>1533.6</c:v>
                </c:pt>
                <c:pt idx="12682">
                  <c:v>1533.62</c:v>
                </c:pt>
                <c:pt idx="12683">
                  <c:v>1533.6399999999999</c:v>
                </c:pt>
                <c:pt idx="12684">
                  <c:v>1533.6599999999999</c:v>
                </c:pt>
                <c:pt idx="12685">
                  <c:v>1533.6799999999998</c:v>
                </c:pt>
                <c:pt idx="12686">
                  <c:v>1533.7</c:v>
                </c:pt>
                <c:pt idx="12687">
                  <c:v>1533.72</c:v>
                </c:pt>
                <c:pt idx="12688">
                  <c:v>1533.74</c:v>
                </c:pt>
                <c:pt idx="12689">
                  <c:v>1533.76</c:v>
                </c:pt>
                <c:pt idx="12690">
                  <c:v>1533.78</c:v>
                </c:pt>
                <c:pt idx="12691">
                  <c:v>1533.8</c:v>
                </c:pt>
                <c:pt idx="12692">
                  <c:v>1533.82</c:v>
                </c:pt>
                <c:pt idx="12693">
                  <c:v>1533.84</c:v>
                </c:pt>
                <c:pt idx="12694">
                  <c:v>1533.86</c:v>
                </c:pt>
                <c:pt idx="12695">
                  <c:v>1533.8799999999999</c:v>
                </c:pt>
                <c:pt idx="12696">
                  <c:v>1533.9</c:v>
                </c:pt>
                <c:pt idx="12697">
                  <c:v>1533.92</c:v>
                </c:pt>
                <c:pt idx="12698">
                  <c:v>1533.94</c:v>
                </c:pt>
                <c:pt idx="12699">
                  <c:v>1533.96</c:v>
                </c:pt>
                <c:pt idx="12700">
                  <c:v>1533.98</c:v>
                </c:pt>
                <c:pt idx="12701">
                  <c:v>1534</c:v>
                </c:pt>
                <c:pt idx="12702">
                  <c:v>1534.02</c:v>
                </c:pt>
                <c:pt idx="12703">
                  <c:v>1534.04</c:v>
                </c:pt>
                <c:pt idx="12704">
                  <c:v>1534.06</c:v>
                </c:pt>
                <c:pt idx="12705">
                  <c:v>1534.08</c:v>
                </c:pt>
                <c:pt idx="12706">
                  <c:v>1534.1</c:v>
                </c:pt>
                <c:pt idx="12707">
                  <c:v>1534.12</c:v>
                </c:pt>
                <c:pt idx="12708">
                  <c:v>1534.1399999999999</c:v>
                </c:pt>
                <c:pt idx="12709">
                  <c:v>1534.1599999999999</c:v>
                </c:pt>
                <c:pt idx="12710">
                  <c:v>1534.1799999999998</c:v>
                </c:pt>
                <c:pt idx="12711">
                  <c:v>1534.2</c:v>
                </c:pt>
                <c:pt idx="12712">
                  <c:v>1534.22</c:v>
                </c:pt>
                <c:pt idx="12713">
                  <c:v>1534.24</c:v>
                </c:pt>
                <c:pt idx="12714">
                  <c:v>1534.26</c:v>
                </c:pt>
                <c:pt idx="12715">
                  <c:v>1534.28</c:v>
                </c:pt>
                <c:pt idx="12716">
                  <c:v>1534.3</c:v>
                </c:pt>
                <c:pt idx="12717">
                  <c:v>1534.32</c:v>
                </c:pt>
                <c:pt idx="12718">
                  <c:v>1534.34</c:v>
                </c:pt>
                <c:pt idx="12719">
                  <c:v>1534.36</c:v>
                </c:pt>
                <c:pt idx="12720">
                  <c:v>1534.3799999999999</c:v>
                </c:pt>
                <c:pt idx="12721">
                  <c:v>1534.4</c:v>
                </c:pt>
                <c:pt idx="12722">
                  <c:v>1534.42</c:v>
                </c:pt>
                <c:pt idx="12723">
                  <c:v>1534.44</c:v>
                </c:pt>
                <c:pt idx="12724">
                  <c:v>1534.46</c:v>
                </c:pt>
                <c:pt idx="12725">
                  <c:v>1534.48</c:v>
                </c:pt>
                <c:pt idx="12726">
                  <c:v>1534.5</c:v>
                </c:pt>
                <c:pt idx="12727">
                  <c:v>1534.52</c:v>
                </c:pt>
                <c:pt idx="12728">
                  <c:v>1534.54</c:v>
                </c:pt>
                <c:pt idx="12729">
                  <c:v>1534.56</c:v>
                </c:pt>
                <c:pt idx="12730">
                  <c:v>1534.58</c:v>
                </c:pt>
                <c:pt idx="12731">
                  <c:v>1534.6</c:v>
                </c:pt>
                <c:pt idx="12732">
                  <c:v>1534.62</c:v>
                </c:pt>
                <c:pt idx="12733">
                  <c:v>1534.6399999999999</c:v>
                </c:pt>
                <c:pt idx="12734">
                  <c:v>1534.6599999999999</c:v>
                </c:pt>
                <c:pt idx="12735">
                  <c:v>1534.6799999999998</c:v>
                </c:pt>
                <c:pt idx="12736">
                  <c:v>1534.7</c:v>
                </c:pt>
                <c:pt idx="12737">
                  <c:v>1534.72</c:v>
                </c:pt>
                <c:pt idx="12738">
                  <c:v>1534.74</c:v>
                </c:pt>
                <c:pt idx="12739">
                  <c:v>1534.76</c:v>
                </c:pt>
                <c:pt idx="12740">
                  <c:v>1534.78</c:v>
                </c:pt>
                <c:pt idx="12741">
                  <c:v>1534.8</c:v>
                </c:pt>
                <c:pt idx="12742">
                  <c:v>1534.82</c:v>
                </c:pt>
                <c:pt idx="12743">
                  <c:v>1534.84</c:v>
                </c:pt>
                <c:pt idx="12744">
                  <c:v>1534.86</c:v>
                </c:pt>
                <c:pt idx="12745">
                  <c:v>1534.8799999999999</c:v>
                </c:pt>
                <c:pt idx="12746">
                  <c:v>1534.9</c:v>
                </c:pt>
                <c:pt idx="12747">
                  <c:v>1534.92</c:v>
                </c:pt>
                <c:pt idx="12748">
                  <c:v>1534.94</c:v>
                </c:pt>
                <c:pt idx="12749">
                  <c:v>1534.96</c:v>
                </c:pt>
                <c:pt idx="12750">
                  <c:v>1534.98</c:v>
                </c:pt>
                <c:pt idx="12751">
                  <c:v>1535</c:v>
                </c:pt>
                <c:pt idx="12752">
                  <c:v>1535.02</c:v>
                </c:pt>
                <c:pt idx="12753">
                  <c:v>1535.04</c:v>
                </c:pt>
                <c:pt idx="12754">
                  <c:v>1535.06</c:v>
                </c:pt>
                <c:pt idx="12755">
                  <c:v>1535.08</c:v>
                </c:pt>
                <c:pt idx="12756">
                  <c:v>1535.1</c:v>
                </c:pt>
                <c:pt idx="12757">
                  <c:v>1535.12</c:v>
                </c:pt>
                <c:pt idx="12758">
                  <c:v>1535.1399999999999</c:v>
                </c:pt>
                <c:pt idx="12759">
                  <c:v>1535.1599999999999</c:v>
                </c:pt>
                <c:pt idx="12760">
                  <c:v>1535.1799999999998</c:v>
                </c:pt>
                <c:pt idx="12761">
                  <c:v>1535.2</c:v>
                </c:pt>
                <c:pt idx="12762">
                  <c:v>1535.22</c:v>
                </c:pt>
                <c:pt idx="12763">
                  <c:v>1535.24</c:v>
                </c:pt>
                <c:pt idx="12764">
                  <c:v>1535.26</c:v>
                </c:pt>
                <c:pt idx="12765">
                  <c:v>1535.28</c:v>
                </c:pt>
                <c:pt idx="12766">
                  <c:v>1535.3</c:v>
                </c:pt>
                <c:pt idx="12767">
                  <c:v>1535.32</c:v>
                </c:pt>
                <c:pt idx="12768">
                  <c:v>1535.34</c:v>
                </c:pt>
                <c:pt idx="12769">
                  <c:v>1535.36</c:v>
                </c:pt>
                <c:pt idx="12770">
                  <c:v>1535.3799999999999</c:v>
                </c:pt>
                <c:pt idx="12771">
                  <c:v>1535.4</c:v>
                </c:pt>
                <c:pt idx="12772">
                  <c:v>1535.42</c:v>
                </c:pt>
                <c:pt idx="12773">
                  <c:v>1535.44</c:v>
                </c:pt>
                <c:pt idx="12774">
                  <c:v>1535.46</c:v>
                </c:pt>
                <c:pt idx="12775">
                  <c:v>1535.48</c:v>
                </c:pt>
                <c:pt idx="12776">
                  <c:v>1535.5</c:v>
                </c:pt>
                <c:pt idx="12777">
                  <c:v>1535.52</c:v>
                </c:pt>
                <c:pt idx="12778">
                  <c:v>1535.54</c:v>
                </c:pt>
                <c:pt idx="12779">
                  <c:v>1535.56</c:v>
                </c:pt>
                <c:pt idx="12780">
                  <c:v>1535.58</c:v>
                </c:pt>
                <c:pt idx="12781">
                  <c:v>1535.6</c:v>
                </c:pt>
                <c:pt idx="12782">
                  <c:v>1535.62</c:v>
                </c:pt>
                <c:pt idx="12783">
                  <c:v>1535.6399999999999</c:v>
                </c:pt>
                <c:pt idx="12784">
                  <c:v>1535.6599999999999</c:v>
                </c:pt>
                <c:pt idx="12785">
                  <c:v>1535.6799999999998</c:v>
                </c:pt>
                <c:pt idx="12786">
                  <c:v>1535.7</c:v>
                </c:pt>
                <c:pt idx="12787">
                  <c:v>1535.72</c:v>
                </c:pt>
                <c:pt idx="12788">
                  <c:v>1535.74</c:v>
                </c:pt>
                <c:pt idx="12789">
                  <c:v>1535.76</c:v>
                </c:pt>
                <c:pt idx="12790">
                  <c:v>1535.78</c:v>
                </c:pt>
                <c:pt idx="12791">
                  <c:v>1535.8</c:v>
                </c:pt>
                <c:pt idx="12792">
                  <c:v>1535.82</c:v>
                </c:pt>
                <c:pt idx="12793">
                  <c:v>1535.84</c:v>
                </c:pt>
                <c:pt idx="12794">
                  <c:v>1535.86</c:v>
                </c:pt>
                <c:pt idx="12795">
                  <c:v>1535.8799999999999</c:v>
                </c:pt>
                <c:pt idx="12796">
                  <c:v>1535.9</c:v>
                </c:pt>
                <c:pt idx="12797">
                  <c:v>1535.92</c:v>
                </c:pt>
                <c:pt idx="12798">
                  <c:v>1535.94</c:v>
                </c:pt>
                <c:pt idx="12799">
                  <c:v>1535.96</c:v>
                </c:pt>
                <c:pt idx="12800">
                  <c:v>1535.98</c:v>
                </c:pt>
                <c:pt idx="12801">
                  <c:v>1536</c:v>
                </c:pt>
                <c:pt idx="12802">
                  <c:v>1536.02</c:v>
                </c:pt>
                <c:pt idx="12803">
                  <c:v>1536.04</c:v>
                </c:pt>
                <c:pt idx="12804">
                  <c:v>1536.06</c:v>
                </c:pt>
                <c:pt idx="12805">
                  <c:v>1536.08</c:v>
                </c:pt>
                <c:pt idx="12806">
                  <c:v>1536.1</c:v>
                </c:pt>
                <c:pt idx="12807">
                  <c:v>1536.12</c:v>
                </c:pt>
                <c:pt idx="12808">
                  <c:v>1536.1399999999999</c:v>
                </c:pt>
                <c:pt idx="12809">
                  <c:v>1536.1599999999999</c:v>
                </c:pt>
                <c:pt idx="12810">
                  <c:v>1536.1799999999998</c:v>
                </c:pt>
                <c:pt idx="12811">
                  <c:v>1536.2</c:v>
                </c:pt>
                <c:pt idx="12812">
                  <c:v>1536.22</c:v>
                </c:pt>
                <c:pt idx="12813">
                  <c:v>1536.24</c:v>
                </c:pt>
                <c:pt idx="12814">
                  <c:v>1536.26</c:v>
                </c:pt>
                <c:pt idx="12815">
                  <c:v>1536.28</c:v>
                </c:pt>
                <c:pt idx="12816">
                  <c:v>1536.3</c:v>
                </c:pt>
                <c:pt idx="12817">
                  <c:v>1536.32</c:v>
                </c:pt>
                <c:pt idx="12818">
                  <c:v>1536.34</c:v>
                </c:pt>
                <c:pt idx="12819">
                  <c:v>1536.36</c:v>
                </c:pt>
                <c:pt idx="12820">
                  <c:v>1536.3799999999999</c:v>
                </c:pt>
                <c:pt idx="12821">
                  <c:v>1536.4</c:v>
                </c:pt>
                <c:pt idx="12822">
                  <c:v>1536.42</c:v>
                </c:pt>
                <c:pt idx="12823">
                  <c:v>1536.44</c:v>
                </c:pt>
                <c:pt idx="12824">
                  <c:v>1536.46</c:v>
                </c:pt>
                <c:pt idx="12825">
                  <c:v>1536.48</c:v>
                </c:pt>
                <c:pt idx="12826">
                  <c:v>1536.5</c:v>
                </c:pt>
                <c:pt idx="12827">
                  <c:v>1536.52</c:v>
                </c:pt>
                <c:pt idx="12828">
                  <c:v>1536.54</c:v>
                </c:pt>
                <c:pt idx="12829">
                  <c:v>1536.56</c:v>
                </c:pt>
                <c:pt idx="12830">
                  <c:v>1536.58</c:v>
                </c:pt>
                <c:pt idx="12831">
                  <c:v>1536.6</c:v>
                </c:pt>
                <c:pt idx="12832">
                  <c:v>1536.62</c:v>
                </c:pt>
                <c:pt idx="12833">
                  <c:v>1536.6399999999999</c:v>
                </c:pt>
                <c:pt idx="12834">
                  <c:v>1536.6599999999999</c:v>
                </c:pt>
                <c:pt idx="12835">
                  <c:v>1536.6799999999998</c:v>
                </c:pt>
                <c:pt idx="12836">
                  <c:v>1536.7</c:v>
                </c:pt>
                <c:pt idx="12837">
                  <c:v>1536.72</c:v>
                </c:pt>
                <c:pt idx="12838">
                  <c:v>1536.74</c:v>
                </c:pt>
                <c:pt idx="12839">
                  <c:v>1536.76</c:v>
                </c:pt>
                <c:pt idx="12840">
                  <c:v>1536.78</c:v>
                </c:pt>
                <c:pt idx="12841">
                  <c:v>1536.8</c:v>
                </c:pt>
                <c:pt idx="12842">
                  <c:v>1536.82</c:v>
                </c:pt>
                <c:pt idx="12843">
                  <c:v>1536.84</c:v>
                </c:pt>
                <c:pt idx="12844">
                  <c:v>1536.86</c:v>
                </c:pt>
                <c:pt idx="12845">
                  <c:v>1536.8799999999999</c:v>
                </c:pt>
                <c:pt idx="12846">
                  <c:v>1536.9</c:v>
                </c:pt>
                <c:pt idx="12847">
                  <c:v>1536.92</c:v>
                </c:pt>
                <c:pt idx="12848">
                  <c:v>1536.94</c:v>
                </c:pt>
                <c:pt idx="12849">
                  <c:v>1536.96</c:v>
                </c:pt>
                <c:pt idx="12850">
                  <c:v>1536.98</c:v>
                </c:pt>
                <c:pt idx="12851">
                  <c:v>1537</c:v>
                </c:pt>
                <c:pt idx="12852">
                  <c:v>1537.02</c:v>
                </c:pt>
                <c:pt idx="12853">
                  <c:v>1537.04</c:v>
                </c:pt>
                <c:pt idx="12854">
                  <c:v>1537.06</c:v>
                </c:pt>
                <c:pt idx="12855">
                  <c:v>1537.08</c:v>
                </c:pt>
                <c:pt idx="12856">
                  <c:v>1537.1</c:v>
                </c:pt>
                <c:pt idx="12857">
                  <c:v>1537.12</c:v>
                </c:pt>
                <c:pt idx="12858">
                  <c:v>1537.1399999999999</c:v>
                </c:pt>
                <c:pt idx="12859">
                  <c:v>1537.1599999999999</c:v>
                </c:pt>
                <c:pt idx="12860">
                  <c:v>1537.1799999999998</c:v>
                </c:pt>
                <c:pt idx="12861">
                  <c:v>1537.2</c:v>
                </c:pt>
                <c:pt idx="12862">
                  <c:v>1537.22</c:v>
                </c:pt>
                <c:pt idx="12863">
                  <c:v>1537.24</c:v>
                </c:pt>
                <c:pt idx="12864">
                  <c:v>1537.26</c:v>
                </c:pt>
                <c:pt idx="12865">
                  <c:v>1537.28</c:v>
                </c:pt>
                <c:pt idx="12866">
                  <c:v>1537.3</c:v>
                </c:pt>
                <c:pt idx="12867">
                  <c:v>1537.32</c:v>
                </c:pt>
                <c:pt idx="12868">
                  <c:v>1537.34</c:v>
                </c:pt>
                <c:pt idx="12869">
                  <c:v>1537.36</c:v>
                </c:pt>
                <c:pt idx="12870">
                  <c:v>1537.3799999999999</c:v>
                </c:pt>
                <c:pt idx="12871">
                  <c:v>1537.4</c:v>
                </c:pt>
                <c:pt idx="12872">
                  <c:v>1537.42</c:v>
                </c:pt>
                <c:pt idx="12873">
                  <c:v>1537.44</c:v>
                </c:pt>
                <c:pt idx="12874">
                  <c:v>1537.46</c:v>
                </c:pt>
                <c:pt idx="12875">
                  <c:v>1537.48</c:v>
                </c:pt>
                <c:pt idx="12876">
                  <c:v>1537.5</c:v>
                </c:pt>
                <c:pt idx="12877">
                  <c:v>1537.52</c:v>
                </c:pt>
                <c:pt idx="12878">
                  <c:v>1537.54</c:v>
                </c:pt>
                <c:pt idx="12879">
                  <c:v>1537.56</c:v>
                </c:pt>
                <c:pt idx="12880">
                  <c:v>1537.58</c:v>
                </c:pt>
                <c:pt idx="12881">
                  <c:v>1537.6</c:v>
                </c:pt>
                <c:pt idx="12882">
                  <c:v>1537.62</c:v>
                </c:pt>
                <c:pt idx="12883">
                  <c:v>1537.6399999999999</c:v>
                </c:pt>
                <c:pt idx="12884">
                  <c:v>1537.6599999999999</c:v>
                </c:pt>
                <c:pt idx="12885">
                  <c:v>1537.6799999999998</c:v>
                </c:pt>
                <c:pt idx="12886">
                  <c:v>1537.7</c:v>
                </c:pt>
                <c:pt idx="12887">
                  <c:v>1537.72</c:v>
                </c:pt>
                <c:pt idx="12888">
                  <c:v>1537.74</c:v>
                </c:pt>
                <c:pt idx="12889">
                  <c:v>1537.76</c:v>
                </c:pt>
                <c:pt idx="12890">
                  <c:v>1537.78</c:v>
                </c:pt>
                <c:pt idx="12891">
                  <c:v>1537.8</c:v>
                </c:pt>
                <c:pt idx="12892">
                  <c:v>1537.82</c:v>
                </c:pt>
                <c:pt idx="12893">
                  <c:v>1537.84</c:v>
                </c:pt>
                <c:pt idx="12894">
                  <c:v>1537.86</c:v>
                </c:pt>
                <c:pt idx="12895">
                  <c:v>1537.8799999999999</c:v>
                </c:pt>
                <c:pt idx="12896">
                  <c:v>1537.9</c:v>
                </c:pt>
                <c:pt idx="12897">
                  <c:v>1537.92</c:v>
                </c:pt>
                <c:pt idx="12898">
                  <c:v>1537.94</c:v>
                </c:pt>
                <c:pt idx="12899">
                  <c:v>1537.96</c:v>
                </c:pt>
                <c:pt idx="12900">
                  <c:v>1537.98</c:v>
                </c:pt>
                <c:pt idx="12901">
                  <c:v>1538</c:v>
                </c:pt>
                <c:pt idx="12902">
                  <c:v>1538.02</c:v>
                </c:pt>
                <c:pt idx="12903">
                  <c:v>1538.04</c:v>
                </c:pt>
                <c:pt idx="12904">
                  <c:v>1538.06</c:v>
                </c:pt>
                <c:pt idx="12905">
                  <c:v>1538.08</c:v>
                </c:pt>
                <c:pt idx="12906">
                  <c:v>1538.1</c:v>
                </c:pt>
                <c:pt idx="12907">
                  <c:v>1538.12</c:v>
                </c:pt>
                <c:pt idx="12908">
                  <c:v>1538.1399999999999</c:v>
                </c:pt>
                <c:pt idx="12909">
                  <c:v>1538.1599999999999</c:v>
                </c:pt>
                <c:pt idx="12910">
                  <c:v>1538.1799999999998</c:v>
                </c:pt>
                <c:pt idx="12911">
                  <c:v>1538.2</c:v>
                </c:pt>
                <c:pt idx="12912">
                  <c:v>1538.22</c:v>
                </c:pt>
                <c:pt idx="12913">
                  <c:v>1538.24</c:v>
                </c:pt>
                <c:pt idx="12914">
                  <c:v>1538.26</c:v>
                </c:pt>
                <c:pt idx="12915">
                  <c:v>1538.28</c:v>
                </c:pt>
                <c:pt idx="12916">
                  <c:v>1538.3</c:v>
                </c:pt>
                <c:pt idx="12917">
                  <c:v>1538.32</c:v>
                </c:pt>
                <c:pt idx="12918">
                  <c:v>1538.34</c:v>
                </c:pt>
                <c:pt idx="12919">
                  <c:v>1538.36</c:v>
                </c:pt>
                <c:pt idx="12920">
                  <c:v>1538.3799999999999</c:v>
                </c:pt>
                <c:pt idx="12921">
                  <c:v>1538.4</c:v>
                </c:pt>
                <c:pt idx="12922">
                  <c:v>1538.42</c:v>
                </c:pt>
                <c:pt idx="12923">
                  <c:v>1538.44</c:v>
                </c:pt>
                <c:pt idx="12924">
                  <c:v>1538.46</c:v>
                </c:pt>
                <c:pt idx="12925">
                  <c:v>1538.48</c:v>
                </c:pt>
                <c:pt idx="12926">
                  <c:v>1538.5</c:v>
                </c:pt>
                <c:pt idx="12927">
                  <c:v>1538.52</c:v>
                </c:pt>
                <c:pt idx="12928">
                  <c:v>1538.54</c:v>
                </c:pt>
                <c:pt idx="12929">
                  <c:v>1538.56</c:v>
                </c:pt>
                <c:pt idx="12930">
                  <c:v>1538.58</c:v>
                </c:pt>
                <c:pt idx="12931">
                  <c:v>1538.6</c:v>
                </c:pt>
                <c:pt idx="12932">
                  <c:v>1538.62</c:v>
                </c:pt>
                <c:pt idx="12933">
                  <c:v>1538.6399999999999</c:v>
                </c:pt>
                <c:pt idx="12934">
                  <c:v>1538.6599999999999</c:v>
                </c:pt>
                <c:pt idx="12935">
                  <c:v>1538.6799999999998</c:v>
                </c:pt>
                <c:pt idx="12936">
                  <c:v>1538.7</c:v>
                </c:pt>
                <c:pt idx="12937">
                  <c:v>1538.72</c:v>
                </c:pt>
                <c:pt idx="12938">
                  <c:v>1538.74</c:v>
                </c:pt>
                <c:pt idx="12939">
                  <c:v>1538.76</c:v>
                </c:pt>
                <c:pt idx="12940">
                  <c:v>1538.78</c:v>
                </c:pt>
                <c:pt idx="12941">
                  <c:v>1538.8</c:v>
                </c:pt>
                <c:pt idx="12942">
                  <c:v>1538.82</c:v>
                </c:pt>
                <c:pt idx="12943">
                  <c:v>1538.84</c:v>
                </c:pt>
                <c:pt idx="12944">
                  <c:v>1538.86</c:v>
                </c:pt>
                <c:pt idx="12945">
                  <c:v>1538.8799999999999</c:v>
                </c:pt>
                <c:pt idx="12946">
                  <c:v>1538.9</c:v>
                </c:pt>
                <c:pt idx="12947">
                  <c:v>1538.92</c:v>
                </c:pt>
                <c:pt idx="12948">
                  <c:v>1538.94</c:v>
                </c:pt>
                <c:pt idx="12949">
                  <c:v>1538.96</c:v>
                </c:pt>
                <c:pt idx="12950">
                  <c:v>1538.98</c:v>
                </c:pt>
                <c:pt idx="12951">
                  <c:v>1539</c:v>
                </c:pt>
                <c:pt idx="12952">
                  <c:v>1539.02</c:v>
                </c:pt>
                <c:pt idx="12953">
                  <c:v>1539.04</c:v>
                </c:pt>
                <c:pt idx="12954">
                  <c:v>1539.06</c:v>
                </c:pt>
                <c:pt idx="12955">
                  <c:v>1539.08</c:v>
                </c:pt>
                <c:pt idx="12956">
                  <c:v>1539.1</c:v>
                </c:pt>
                <c:pt idx="12957">
                  <c:v>1539.12</c:v>
                </c:pt>
                <c:pt idx="12958">
                  <c:v>1539.1399999999999</c:v>
                </c:pt>
                <c:pt idx="12959">
                  <c:v>1539.1599999999999</c:v>
                </c:pt>
                <c:pt idx="12960">
                  <c:v>1539.1799999999998</c:v>
                </c:pt>
                <c:pt idx="12961">
                  <c:v>1539.2</c:v>
                </c:pt>
                <c:pt idx="12962">
                  <c:v>1539.22</c:v>
                </c:pt>
                <c:pt idx="12963">
                  <c:v>1539.24</c:v>
                </c:pt>
                <c:pt idx="12964">
                  <c:v>1539.26</c:v>
                </c:pt>
                <c:pt idx="12965">
                  <c:v>1539.28</c:v>
                </c:pt>
                <c:pt idx="12966">
                  <c:v>1539.3</c:v>
                </c:pt>
                <c:pt idx="12967">
                  <c:v>1539.32</c:v>
                </c:pt>
                <c:pt idx="12968">
                  <c:v>1539.34</c:v>
                </c:pt>
                <c:pt idx="12969">
                  <c:v>1539.36</c:v>
                </c:pt>
                <c:pt idx="12970">
                  <c:v>1539.3799999999999</c:v>
                </c:pt>
                <c:pt idx="12971">
                  <c:v>1539.4</c:v>
                </c:pt>
                <c:pt idx="12972">
                  <c:v>1539.42</c:v>
                </c:pt>
                <c:pt idx="12973">
                  <c:v>1539.44</c:v>
                </c:pt>
                <c:pt idx="12974">
                  <c:v>1539.46</c:v>
                </c:pt>
                <c:pt idx="12975">
                  <c:v>1539.48</c:v>
                </c:pt>
                <c:pt idx="12976">
                  <c:v>1539.5</c:v>
                </c:pt>
                <c:pt idx="12977">
                  <c:v>1539.52</c:v>
                </c:pt>
                <c:pt idx="12978">
                  <c:v>1539.54</c:v>
                </c:pt>
                <c:pt idx="12979">
                  <c:v>1539.56</c:v>
                </c:pt>
                <c:pt idx="12980">
                  <c:v>1539.58</c:v>
                </c:pt>
                <c:pt idx="12981">
                  <c:v>1539.6</c:v>
                </c:pt>
                <c:pt idx="12982">
                  <c:v>1539.62</c:v>
                </c:pt>
                <c:pt idx="12983">
                  <c:v>1539.6399999999999</c:v>
                </c:pt>
                <c:pt idx="12984">
                  <c:v>1539.6599999999999</c:v>
                </c:pt>
                <c:pt idx="12985">
                  <c:v>1539.6799999999998</c:v>
                </c:pt>
                <c:pt idx="12986">
                  <c:v>1539.7</c:v>
                </c:pt>
                <c:pt idx="12987">
                  <c:v>1539.72</c:v>
                </c:pt>
                <c:pt idx="12988">
                  <c:v>1539.74</c:v>
                </c:pt>
                <c:pt idx="12989">
                  <c:v>1539.76</c:v>
                </c:pt>
                <c:pt idx="12990">
                  <c:v>1539.78</c:v>
                </c:pt>
                <c:pt idx="12991">
                  <c:v>1539.8</c:v>
                </c:pt>
                <c:pt idx="12992">
                  <c:v>1539.82</c:v>
                </c:pt>
                <c:pt idx="12993">
                  <c:v>1539.84</c:v>
                </c:pt>
                <c:pt idx="12994">
                  <c:v>1539.86</c:v>
                </c:pt>
                <c:pt idx="12995">
                  <c:v>1539.8799999999999</c:v>
                </c:pt>
                <c:pt idx="12996">
                  <c:v>1539.9</c:v>
                </c:pt>
                <c:pt idx="12997">
                  <c:v>1539.92</c:v>
                </c:pt>
                <c:pt idx="12998">
                  <c:v>1539.94</c:v>
                </c:pt>
                <c:pt idx="12999">
                  <c:v>1539.96</c:v>
                </c:pt>
                <c:pt idx="13000">
                  <c:v>1539.98</c:v>
                </c:pt>
                <c:pt idx="13001">
                  <c:v>1540</c:v>
                </c:pt>
                <c:pt idx="13002">
                  <c:v>1540.02</c:v>
                </c:pt>
                <c:pt idx="13003">
                  <c:v>1540.04</c:v>
                </c:pt>
                <c:pt idx="13004">
                  <c:v>1540.06</c:v>
                </c:pt>
                <c:pt idx="13005">
                  <c:v>1540.08</c:v>
                </c:pt>
                <c:pt idx="13006">
                  <c:v>1540.1</c:v>
                </c:pt>
                <c:pt idx="13007">
                  <c:v>1540.12</c:v>
                </c:pt>
                <c:pt idx="13008">
                  <c:v>1540.1399999999999</c:v>
                </c:pt>
                <c:pt idx="13009">
                  <c:v>1540.1599999999999</c:v>
                </c:pt>
                <c:pt idx="13010">
                  <c:v>1540.1799999999998</c:v>
                </c:pt>
                <c:pt idx="13011">
                  <c:v>1540.2</c:v>
                </c:pt>
                <c:pt idx="13012">
                  <c:v>1540.22</c:v>
                </c:pt>
                <c:pt idx="13013">
                  <c:v>1540.24</c:v>
                </c:pt>
                <c:pt idx="13014">
                  <c:v>1540.26</c:v>
                </c:pt>
                <c:pt idx="13015">
                  <c:v>1540.28</c:v>
                </c:pt>
                <c:pt idx="13016">
                  <c:v>1540.3</c:v>
                </c:pt>
                <c:pt idx="13017">
                  <c:v>1540.32</c:v>
                </c:pt>
                <c:pt idx="13018">
                  <c:v>1540.34</c:v>
                </c:pt>
                <c:pt idx="13019">
                  <c:v>1540.36</c:v>
                </c:pt>
                <c:pt idx="13020">
                  <c:v>1540.3799999999999</c:v>
                </c:pt>
                <c:pt idx="13021">
                  <c:v>1540.4</c:v>
                </c:pt>
                <c:pt idx="13022">
                  <c:v>1540.42</c:v>
                </c:pt>
                <c:pt idx="13023">
                  <c:v>1540.44</c:v>
                </c:pt>
                <c:pt idx="13024">
                  <c:v>1540.46</c:v>
                </c:pt>
                <c:pt idx="13025">
                  <c:v>1540.48</c:v>
                </c:pt>
                <c:pt idx="13026">
                  <c:v>1540.5</c:v>
                </c:pt>
                <c:pt idx="13027">
                  <c:v>1540.52</c:v>
                </c:pt>
                <c:pt idx="13028">
                  <c:v>1540.54</c:v>
                </c:pt>
                <c:pt idx="13029">
                  <c:v>1540.56</c:v>
                </c:pt>
                <c:pt idx="13030">
                  <c:v>1540.58</c:v>
                </c:pt>
                <c:pt idx="13031">
                  <c:v>1540.6</c:v>
                </c:pt>
                <c:pt idx="13032">
                  <c:v>1540.62</c:v>
                </c:pt>
                <c:pt idx="13033">
                  <c:v>1540.6399999999999</c:v>
                </c:pt>
                <c:pt idx="13034">
                  <c:v>1540.6599999999999</c:v>
                </c:pt>
                <c:pt idx="13035">
                  <c:v>1540.6799999999998</c:v>
                </c:pt>
                <c:pt idx="13036">
                  <c:v>1540.7</c:v>
                </c:pt>
                <c:pt idx="13037">
                  <c:v>1540.72</c:v>
                </c:pt>
                <c:pt idx="13038">
                  <c:v>1540.74</c:v>
                </c:pt>
                <c:pt idx="13039">
                  <c:v>1540.76</c:v>
                </c:pt>
                <c:pt idx="13040">
                  <c:v>1540.78</c:v>
                </c:pt>
                <c:pt idx="13041">
                  <c:v>1540.8</c:v>
                </c:pt>
                <c:pt idx="13042">
                  <c:v>1540.82</c:v>
                </c:pt>
                <c:pt idx="13043">
                  <c:v>1540.84</c:v>
                </c:pt>
                <c:pt idx="13044">
                  <c:v>1540.86</c:v>
                </c:pt>
                <c:pt idx="13045">
                  <c:v>1540.8799999999999</c:v>
                </c:pt>
                <c:pt idx="13046">
                  <c:v>1540.9</c:v>
                </c:pt>
                <c:pt idx="13047">
                  <c:v>1540.92</c:v>
                </c:pt>
                <c:pt idx="13048">
                  <c:v>1540.94</c:v>
                </c:pt>
                <c:pt idx="13049">
                  <c:v>1540.96</c:v>
                </c:pt>
                <c:pt idx="13050">
                  <c:v>1540.98</c:v>
                </c:pt>
                <c:pt idx="13051">
                  <c:v>1541</c:v>
                </c:pt>
                <c:pt idx="13052">
                  <c:v>1541.02</c:v>
                </c:pt>
                <c:pt idx="13053">
                  <c:v>1541.04</c:v>
                </c:pt>
                <c:pt idx="13054">
                  <c:v>1541.06</c:v>
                </c:pt>
                <c:pt idx="13055">
                  <c:v>1541.08</c:v>
                </c:pt>
                <c:pt idx="13056">
                  <c:v>1541.1</c:v>
                </c:pt>
                <c:pt idx="13057">
                  <c:v>1541.12</c:v>
                </c:pt>
                <c:pt idx="13058">
                  <c:v>1541.1399999999999</c:v>
                </c:pt>
                <c:pt idx="13059">
                  <c:v>1541.1599999999999</c:v>
                </c:pt>
                <c:pt idx="13060">
                  <c:v>1541.1799999999998</c:v>
                </c:pt>
                <c:pt idx="13061">
                  <c:v>1541.2</c:v>
                </c:pt>
                <c:pt idx="13062">
                  <c:v>1541.22</c:v>
                </c:pt>
                <c:pt idx="13063">
                  <c:v>1541.24</c:v>
                </c:pt>
                <c:pt idx="13064">
                  <c:v>1541.26</c:v>
                </c:pt>
                <c:pt idx="13065">
                  <c:v>1541.28</c:v>
                </c:pt>
                <c:pt idx="13066">
                  <c:v>1541.3</c:v>
                </c:pt>
                <c:pt idx="13067">
                  <c:v>1541.32</c:v>
                </c:pt>
                <c:pt idx="13068">
                  <c:v>1541.34</c:v>
                </c:pt>
                <c:pt idx="13069">
                  <c:v>1541.36</c:v>
                </c:pt>
                <c:pt idx="13070">
                  <c:v>1541.3799999999999</c:v>
                </c:pt>
                <c:pt idx="13071">
                  <c:v>1541.4</c:v>
                </c:pt>
                <c:pt idx="13072">
                  <c:v>1541.42</c:v>
                </c:pt>
                <c:pt idx="13073">
                  <c:v>1541.44</c:v>
                </c:pt>
                <c:pt idx="13074">
                  <c:v>1541.46</c:v>
                </c:pt>
                <c:pt idx="13075">
                  <c:v>1541.48</c:v>
                </c:pt>
                <c:pt idx="13076">
                  <c:v>1541.5</c:v>
                </c:pt>
                <c:pt idx="13077">
                  <c:v>1541.52</c:v>
                </c:pt>
                <c:pt idx="13078">
                  <c:v>1541.54</c:v>
                </c:pt>
                <c:pt idx="13079">
                  <c:v>1541.56</c:v>
                </c:pt>
                <c:pt idx="13080">
                  <c:v>1541.58</c:v>
                </c:pt>
                <c:pt idx="13081">
                  <c:v>1541.6</c:v>
                </c:pt>
                <c:pt idx="13082">
                  <c:v>1541.62</c:v>
                </c:pt>
                <c:pt idx="13083">
                  <c:v>1541.6399999999999</c:v>
                </c:pt>
                <c:pt idx="13084">
                  <c:v>1541.6599999999999</c:v>
                </c:pt>
                <c:pt idx="13085">
                  <c:v>1541.6799999999998</c:v>
                </c:pt>
                <c:pt idx="13086">
                  <c:v>1541.7</c:v>
                </c:pt>
                <c:pt idx="13087">
                  <c:v>1541.72</c:v>
                </c:pt>
                <c:pt idx="13088">
                  <c:v>1541.74</c:v>
                </c:pt>
                <c:pt idx="13089">
                  <c:v>1541.76</c:v>
                </c:pt>
                <c:pt idx="13090">
                  <c:v>1541.78</c:v>
                </c:pt>
                <c:pt idx="13091">
                  <c:v>1541.8</c:v>
                </c:pt>
                <c:pt idx="13092">
                  <c:v>1541.82</c:v>
                </c:pt>
                <c:pt idx="13093">
                  <c:v>1541.84</c:v>
                </c:pt>
                <c:pt idx="13094">
                  <c:v>1541.86</c:v>
                </c:pt>
                <c:pt idx="13095">
                  <c:v>1541.8799999999999</c:v>
                </c:pt>
                <c:pt idx="13096">
                  <c:v>1541.9</c:v>
                </c:pt>
                <c:pt idx="13097">
                  <c:v>1541.92</c:v>
                </c:pt>
                <c:pt idx="13098">
                  <c:v>1541.94</c:v>
                </c:pt>
                <c:pt idx="13099">
                  <c:v>1541.96</c:v>
                </c:pt>
                <c:pt idx="13100">
                  <c:v>1541.98</c:v>
                </c:pt>
                <c:pt idx="13101">
                  <c:v>1542</c:v>
                </c:pt>
                <c:pt idx="13102">
                  <c:v>1542.02</c:v>
                </c:pt>
                <c:pt idx="13103">
                  <c:v>1542.04</c:v>
                </c:pt>
                <c:pt idx="13104">
                  <c:v>1542.06</c:v>
                </c:pt>
                <c:pt idx="13105">
                  <c:v>1542.08</c:v>
                </c:pt>
                <c:pt idx="13106">
                  <c:v>1542.1</c:v>
                </c:pt>
                <c:pt idx="13107">
                  <c:v>1542.12</c:v>
                </c:pt>
                <c:pt idx="13108">
                  <c:v>1542.1399999999999</c:v>
                </c:pt>
                <c:pt idx="13109">
                  <c:v>1542.1599999999999</c:v>
                </c:pt>
                <c:pt idx="13110">
                  <c:v>1542.1799999999998</c:v>
                </c:pt>
                <c:pt idx="13111">
                  <c:v>1542.2</c:v>
                </c:pt>
                <c:pt idx="13112">
                  <c:v>1542.22</c:v>
                </c:pt>
                <c:pt idx="13113">
                  <c:v>1542.24</c:v>
                </c:pt>
                <c:pt idx="13114">
                  <c:v>1542.26</c:v>
                </c:pt>
                <c:pt idx="13115">
                  <c:v>1542.28</c:v>
                </c:pt>
                <c:pt idx="13116">
                  <c:v>1542.3</c:v>
                </c:pt>
                <c:pt idx="13117">
                  <c:v>1542.32</c:v>
                </c:pt>
                <c:pt idx="13118">
                  <c:v>1542.34</c:v>
                </c:pt>
                <c:pt idx="13119">
                  <c:v>1542.36</c:v>
                </c:pt>
                <c:pt idx="13120">
                  <c:v>1542.3799999999999</c:v>
                </c:pt>
                <c:pt idx="13121">
                  <c:v>1542.4</c:v>
                </c:pt>
                <c:pt idx="13122">
                  <c:v>1542.42</c:v>
                </c:pt>
                <c:pt idx="13123">
                  <c:v>1542.44</c:v>
                </c:pt>
                <c:pt idx="13124">
                  <c:v>1542.46</c:v>
                </c:pt>
                <c:pt idx="13125">
                  <c:v>1542.48</c:v>
                </c:pt>
                <c:pt idx="13126">
                  <c:v>1542.5</c:v>
                </c:pt>
                <c:pt idx="13127">
                  <c:v>1542.52</c:v>
                </c:pt>
                <c:pt idx="13128">
                  <c:v>1542.54</c:v>
                </c:pt>
                <c:pt idx="13129">
                  <c:v>1542.56</c:v>
                </c:pt>
                <c:pt idx="13130">
                  <c:v>1542.58</c:v>
                </c:pt>
                <c:pt idx="13131">
                  <c:v>1542.6</c:v>
                </c:pt>
                <c:pt idx="13132">
                  <c:v>1542.62</c:v>
                </c:pt>
                <c:pt idx="13133">
                  <c:v>1542.6399999999999</c:v>
                </c:pt>
                <c:pt idx="13134">
                  <c:v>1542.6599999999999</c:v>
                </c:pt>
                <c:pt idx="13135">
                  <c:v>1542.6799999999998</c:v>
                </c:pt>
                <c:pt idx="13136">
                  <c:v>1542.7</c:v>
                </c:pt>
                <c:pt idx="13137">
                  <c:v>1542.72</c:v>
                </c:pt>
                <c:pt idx="13138">
                  <c:v>1542.74</c:v>
                </c:pt>
                <c:pt idx="13139">
                  <c:v>1542.76</c:v>
                </c:pt>
                <c:pt idx="13140">
                  <c:v>1542.78</c:v>
                </c:pt>
                <c:pt idx="13141">
                  <c:v>1542.8</c:v>
                </c:pt>
                <c:pt idx="13142">
                  <c:v>1542.82</c:v>
                </c:pt>
                <c:pt idx="13143">
                  <c:v>1542.84</c:v>
                </c:pt>
                <c:pt idx="13144">
                  <c:v>1542.86</c:v>
                </c:pt>
                <c:pt idx="13145">
                  <c:v>1542.8799999999999</c:v>
                </c:pt>
                <c:pt idx="13146">
                  <c:v>1542.9</c:v>
                </c:pt>
                <c:pt idx="13147">
                  <c:v>1542.92</c:v>
                </c:pt>
                <c:pt idx="13148">
                  <c:v>1542.94</c:v>
                </c:pt>
                <c:pt idx="13149">
                  <c:v>1542.96</c:v>
                </c:pt>
                <c:pt idx="13150">
                  <c:v>1542.98</c:v>
                </c:pt>
                <c:pt idx="13151">
                  <c:v>1543</c:v>
                </c:pt>
                <c:pt idx="13152">
                  <c:v>1543.02</c:v>
                </c:pt>
                <c:pt idx="13153">
                  <c:v>1543.04</c:v>
                </c:pt>
                <c:pt idx="13154">
                  <c:v>1543.06</c:v>
                </c:pt>
                <c:pt idx="13155">
                  <c:v>1543.08</c:v>
                </c:pt>
                <c:pt idx="13156">
                  <c:v>1543.1</c:v>
                </c:pt>
                <c:pt idx="13157">
                  <c:v>1543.12</c:v>
                </c:pt>
                <c:pt idx="13158">
                  <c:v>1543.1399999999999</c:v>
                </c:pt>
                <c:pt idx="13159">
                  <c:v>1543.1599999999999</c:v>
                </c:pt>
                <c:pt idx="13160">
                  <c:v>1543.1799999999998</c:v>
                </c:pt>
                <c:pt idx="13161">
                  <c:v>1543.2</c:v>
                </c:pt>
                <c:pt idx="13162">
                  <c:v>1543.22</c:v>
                </c:pt>
                <c:pt idx="13163">
                  <c:v>1543.24</c:v>
                </c:pt>
                <c:pt idx="13164">
                  <c:v>1543.26</c:v>
                </c:pt>
                <c:pt idx="13165">
                  <c:v>1543.28</c:v>
                </c:pt>
                <c:pt idx="13166">
                  <c:v>1543.3</c:v>
                </c:pt>
                <c:pt idx="13167">
                  <c:v>1543.32</c:v>
                </c:pt>
                <c:pt idx="13168">
                  <c:v>1543.34</c:v>
                </c:pt>
                <c:pt idx="13169">
                  <c:v>1543.36</c:v>
                </c:pt>
                <c:pt idx="13170">
                  <c:v>1543.3799999999999</c:v>
                </c:pt>
                <c:pt idx="13171">
                  <c:v>1543.4</c:v>
                </c:pt>
                <c:pt idx="13172">
                  <c:v>1543.42</c:v>
                </c:pt>
                <c:pt idx="13173">
                  <c:v>1543.44</c:v>
                </c:pt>
                <c:pt idx="13174">
                  <c:v>1543.46</c:v>
                </c:pt>
                <c:pt idx="13175">
                  <c:v>1543.48</c:v>
                </c:pt>
                <c:pt idx="13176">
                  <c:v>1543.5</c:v>
                </c:pt>
                <c:pt idx="13177">
                  <c:v>1543.52</c:v>
                </c:pt>
                <c:pt idx="13178">
                  <c:v>1543.54</c:v>
                </c:pt>
                <c:pt idx="13179">
                  <c:v>1543.56</c:v>
                </c:pt>
                <c:pt idx="13180">
                  <c:v>1543.58</c:v>
                </c:pt>
                <c:pt idx="13181">
                  <c:v>1543.6</c:v>
                </c:pt>
                <c:pt idx="13182">
                  <c:v>1543.62</c:v>
                </c:pt>
                <c:pt idx="13183">
                  <c:v>1543.6399999999999</c:v>
                </c:pt>
                <c:pt idx="13184">
                  <c:v>1543.6599999999999</c:v>
                </c:pt>
                <c:pt idx="13185">
                  <c:v>1543.6799999999998</c:v>
                </c:pt>
                <c:pt idx="13186">
                  <c:v>1543.7</c:v>
                </c:pt>
                <c:pt idx="13187">
                  <c:v>1543.72</c:v>
                </c:pt>
                <c:pt idx="13188">
                  <c:v>1543.74</c:v>
                </c:pt>
                <c:pt idx="13189">
                  <c:v>1543.76</c:v>
                </c:pt>
                <c:pt idx="13190">
                  <c:v>1543.78</c:v>
                </c:pt>
                <c:pt idx="13191">
                  <c:v>1543.8</c:v>
                </c:pt>
                <c:pt idx="13192">
                  <c:v>1543.82</c:v>
                </c:pt>
                <c:pt idx="13193">
                  <c:v>1543.84</c:v>
                </c:pt>
                <c:pt idx="13194">
                  <c:v>1543.86</c:v>
                </c:pt>
                <c:pt idx="13195">
                  <c:v>1543.8799999999999</c:v>
                </c:pt>
                <c:pt idx="13196">
                  <c:v>1543.9</c:v>
                </c:pt>
                <c:pt idx="13197">
                  <c:v>1543.92</c:v>
                </c:pt>
                <c:pt idx="13198">
                  <c:v>1543.94</c:v>
                </c:pt>
                <c:pt idx="13199">
                  <c:v>1543.96</c:v>
                </c:pt>
                <c:pt idx="13200">
                  <c:v>1543.98</c:v>
                </c:pt>
                <c:pt idx="13201">
                  <c:v>1544</c:v>
                </c:pt>
                <c:pt idx="13202">
                  <c:v>1544.02</c:v>
                </c:pt>
                <c:pt idx="13203">
                  <c:v>1544.04</c:v>
                </c:pt>
                <c:pt idx="13204">
                  <c:v>1544.06</c:v>
                </c:pt>
                <c:pt idx="13205">
                  <c:v>1544.08</c:v>
                </c:pt>
                <c:pt idx="13206">
                  <c:v>1544.1</c:v>
                </c:pt>
                <c:pt idx="13207">
                  <c:v>1544.12</c:v>
                </c:pt>
                <c:pt idx="13208">
                  <c:v>1544.1399999999999</c:v>
                </c:pt>
                <c:pt idx="13209">
                  <c:v>1544.1599999999999</c:v>
                </c:pt>
                <c:pt idx="13210">
                  <c:v>1544.1799999999998</c:v>
                </c:pt>
                <c:pt idx="13211">
                  <c:v>1544.2</c:v>
                </c:pt>
                <c:pt idx="13212">
                  <c:v>1544.22</c:v>
                </c:pt>
                <c:pt idx="13213">
                  <c:v>1544.24</c:v>
                </c:pt>
                <c:pt idx="13214">
                  <c:v>1544.26</c:v>
                </c:pt>
                <c:pt idx="13215">
                  <c:v>1544.28</c:v>
                </c:pt>
                <c:pt idx="13216">
                  <c:v>1544.3</c:v>
                </c:pt>
                <c:pt idx="13217">
                  <c:v>1544.32</c:v>
                </c:pt>
                <c:pt idx="13218">
                  <c:v>1544.34</c:v>
                </c:pt>
                <c:pt idx="13219">
                  <c:v>1544.36</c:v>
                </c:pt>
                <c:pt idx="13220">
                  <c:v>1544.3799999999999</c:v>
                </c:pt>
                <c:pt idx="13221">
                  <c:v>1544.4</c:v>
                </c:pt>
                <c:pt idx="13222">
                  <c:v>1544.42</c:v>
                </c:pt>
                <c:pt idx="13223">
                  <c:v>1544.44</c:v>
                </c:pt>
                <c:pt idx="13224">
                  <c:v>1544.46</c:v>
                </c:pt>
                <c:pt idx="13225">
                  <c:v>1544.48</c:v>
                </c:pt>
                <c:pt idx="13226">
                  <c:v>1544.5</c:v>
                </c:pt>
                <c:pt idx="13227">
                  <c:v>1544.52</c:v>
                </c:pt>
                <c:pt idx="13228">
                  <c:v>1544.54</c:v>
                </c:pt>
                <c:pt idx="13229">
                  <c:v>1544.56</c:v>
                </c:pt>
                <c:pt idx="13230">
                  <c:v>1544.58</c:v>
                </c:pt>
                <c:pt idx="13231">
                  <c:v>1544.6</c:v>
                </c:pt>
                <c:pt idx="13232">
                  <c:v>1544.62</c:v>
                </c:pt>
                <c:pt idx="13233">
                  <c:v>1544.6399999999999</c:v>
                </c:pt>
                <c:pt idx="13234">
                  <c:v>1544.6599999999999</c:v>
                </c:pt>
                <c:pt idx="13235">
                  <c:v>1544.6799999999998</c:v>
                </c:pt>
                <c:pt idx="13236">
                  <c:v>1544.7</c:v>
                </c:pt>
                <c:pt idx="13237">
                  <c:v>1544.72</c:v>
                </c:pt>
                <c:pt idx="13238">
                  <c:v>1544.74</c:v>
                </c:pt>
                <c:pt idx="13239">
                  <c:v>1544.76</c:v>
                </c:pt>
                <c:pt idx="13240">
                  <c:v>1544.78</c:v>
                </c:pt>
                <c:pt idx="13241">
                  <c:v>1544.8</c:v>
                </c:pt>
                <c:pt idx="13242">
                  <c:v>1544.82</c:v>
                </c:pt>
                <c:pt idx="13243">
                  <c:v>1544.84</c:v>
                </c:pt>
                <c:pt idx="13244">
                  <c:v>1544.86</c:v>
                </c:pt>
                <c:pt idx="13245">
                  <c:v>1544.8799999999999</c:v>
                </c:pt>
                <c:pt idx="13246">
                  <c:v>1544.9</c:v>
                </c:pt>
                <c:pt idx="13247">
                  <c:v>1544.92</c:v>
                </c:pt>
                <c:pt idx="13248">
                  <c:v>1544.94</c:v>
                </c:pt>
                <c:pt idx="13249">
                  <c:v>1544.96</c:v>
                </c:pt>
                <c:pt idx="13250">
                  <c:v>1544.98</c:v>
                </c:pt>
                <c:pt idx="13251">
                  <c:v>1545</c:v>
                </c:pt>
                <c:pt idx="13252">
                  <c:v>1545.02</c:v>
                </c:pt>
                <c:pt idx="13253">
                  <c:v>1545.04</c:v>
                </c:pt>
                <c:pt idx="13254">
                  <c:v>1545.06</c:v>
                </c:pt>
                <c:pt idx="13255">
                  <c:v>1545.08</c:v>
                </c:pt>
                <c:pt idx="13256">
                  <c:v>1545.1</c:v>
                </c:pt>
                <c:pt idx="13257">
                  <c:v>1545.12</c:v>
                </c:pt>
                <c:pt idx="13258">
                  <c:v>1545.1399999999999</c:v>
                </c:pt>
                <c:pt idx="13259">
                  <c:v>1545.1599999999999</c:v>
                </c:pt>
                <c:pt idx="13260">
                  <c:v>1545.1799999999998</c:v>
                </c:pt>
                <c:pt idx="13261">
                  <c:v>1545.2</c:v>
                </c:pt>
                <c:pt idx="13262">
                  <c:v>1545.22</c:v>
                </c:pt>
                <c:pt idx="13263">
                  <c:v>1545.24</c:v>
                </c:pt>
                <c:pt idx="13264">
                  <c:v>1545.26</c:v>
                </c:pt>
                <c:pt idx="13265">
                  <c:v>1545.28</c:v>
                </c:pt>
                <c:pt idx="13266">
                  <c:v>1545.3</c:v>
                </c:pt>
                <c:pt idx="13267">
                  <c:v>1545.32</c:v>
                </c:pt>
                <c:pt idx="13268">
                  <c:v>1545.34</c:v>
                </c:pt>
                <c:pt idx="13269">
                  <c:v>1545.36</c:v>
                </c:pt>
                <c:pt idx="13270">
                  <c:v>1545.3799999999999</c:v>
                </c:pt>
                <c:pt idx="13271">
                  <c:v>1545.4</c:v>
                </c:pt>
                <c:pt idx="13272">
                  <c:v>1545.42</c:v>
                </c:pt>
                <c:pt idx="13273">
                  <c:v>1545.44</c:v>
                </c:pt>
                <c:pt idx="13274">
                  <c:v>1545.46</c:v>
                </c:pt>
                <c:pt idx="13275">
                  <c:v>1545.48</c:v>
                </c:pt>
                <c:pt idx="13276">
                  <c:v>1545.5</c:v>
                </c:pt>
                <c:pt idx="13277">
                  <c:v>1545.52</c:v>
                </c:pt>
                <c:pt idx="13278">
                  <c:v>1545.54</c:v>
                </c:pt>
                <c:pt idx="13279">
                  <c:v>1545.56</c:v>
                </c:pt>
                <c:pt idx="13280">
                  <c:v>1545.58</c:v>
                </c:pt>
                <c:pt idx="13281">
                  <c:v>1545.6</c:v>
                </c:pt>
                <c:pt idx="13282">
                  <c:v>1545.62</c:v>
                </c:pt>
                <c:pt idx="13283">
                  <c:v>1545.6399999999999</c:v>
                </c:pt>
                <c:pt idx="13284">
                  <c:v>1545.6599999999999</c:v>
                </c:pt>
                <c:pt idx="13285">
                  <c:v>1545.6799999999998</c:v>
                </c:pt>
                <c:pt idx="13286">
                  <c:v>1545.7</c:v>
                </c:pt>
                <c:pt idx="13287">
                  <c:v>1545.72</c:v>
                </c:pt>
                <c:pt idx="13288">
                  <c:v>1545.74</c:v>
                </c:pt>
                <c:pt idx="13289">
                  <c:v>1545.76</c:v>
                </c:pt>
                <c:pt idx="13290">
                  <c:v>1545.78</c:v>
                </c:pt>
                <c:pt idx="13291">
                  <c:v>1545.8</c:v>
                </c:pt>
                <c:pt idx="13292">
                  <c:v>1545.82</c:v>
                </c:pt>
                <c:pt idx="13293">
                  <c:v>1545.84</c:v>
                </c:pt>
                <c:pt idx="13294">
                  <c:v>1545.86</c:v>
                </c:pt>
                <c:pt idx="13295">
                  <c:v>1545.8799999999999</c:v>
                </c:pt>
                <c:pt idx="13296">
                  <c:v>1545.9</c:v>
                </c:pt>
                <c:pt idx="13297">
                  <c:v>1545.92</c:v>
                </c:pt>
                <c:pt idx="13298">
                  <c:v>1545.94</c:v>
                </c:pt>
                <c:pt idx="13299">
                  <c:v>1545.96</c:v>
                </c:pt>
                <c:pt idx="13300">
                  <c:v>1545.98</c:v>
                </c:pt>
                <c:pt idx="13301">
                  <c:v>1546</c:v>
                </c:pt>
                <c:pt idx="13302">
                  <c:v>1546.02</c:v>
                </c:pt>
                <c:pt idx="13303">
                  <c:v>1546.04</c:v>
                </c:pt>
                <c:pt idx="13304">
                  <c:v>1546.06</c:v>
                </c:pt>
                <c:pt idx="13305">
                  <c:v>1546.08</c:v>
                </c:pt>
                <c:pt idx="13306">
                  <c:v>1546.1</c:v>
                </c:pt>
                <c:pt idx="13307">
                  <c:v>1546.12</c:v>
                </c:pt>
                <c:pt idx="13308">
                  <c:v>1546.1399999999999</c:v>
                </c:pt>
                <c:pt idx="13309">
                  <c:v>1546.1599999999999</c:v>
                </c:pt>
                <c:pt idx="13310">
                  <c:v>1546.1799999999998</c:v>
                </c:pt>
                <c:pt idx="13311">
                  <c:v>1546.2</c:v>
                </c:pt>
                <c:pt idx="13312">
                  <c:v>1546.22</c:v>
                </c:pt>
                <c:pt idx="13313">
                  <c:v>1546.24</c:v>
                </c:pt>
                <c:pt idx="13314">
                  <c:v>1546.26</c:v>
                </c:pt>
                <c:pt idx="13315">
                  <c:v>1546.28</c:v>
                </c:pt>
                <c:pt idx="13316">
                  <c:v>1546.3</c:v>
                </c:pt>
                <c:pt idx="13317">
                  <c:v>1546.32</c:v>
                </c:pt>
                <c:pt idx="13318">
                  <c:v>1546.34</c:v>
                </c:pt>
                <c:pt idx="13319">
                  <c:v>1546.36</c:v>
                </c:pt>
                <c:pt idx="13320">
                  <c:v>1546.3799999999999</c:v>
                </c:pt>
                <c:pt idx="13321">
                  <c:v>1546.4</c:v>
                </c:pt>
                <c:pt idx="13322">
                  <c:v>1546.42</c:v>
                </c:pt>
                <c:pt idx="13323">
                  <c:v>1546.44</c:v>
                </c:pt>
                <c:pt idx="13324">
                  <c:v>1546.46</c:v>
                </c:pt>
                <c:pt idx="13325">
                  <c:v>1546.48</c:v>
                </c:pt>
                <c:pt idx="13326">
                  <c:v>1546.5</c:v>
                </c:pt>
                <c:pt idx="13327">
                  <c:v>1546.52</c:v>
                </c:pt>
                <c:pt idx="13328">
                  <c:v>1546.54</c:v>
                </c:pt>
                <c:pt idx="13329">
                  <c:v>1546.56</c:v>
                </c:pt>
                <c:pt idx="13330">
                  <c:v>1546.58</c:v>
                </c:pt>
                <c:pt idx="13331">
                  <c:v>1546.6</c:v>
                </c:pt>
                <c:pt idx="13332">
                  <c:v>1546.62</c:v>
                </c:pt>
                <c:pt idx="13333">
                  <c:v>1546.6399999999999</c:v>
                </c:pt>
                <c:pt idx="13334">
                  <c:v>1546.6599999999999</c:v>
                </c:pt>
                <c:pt idx="13335">
                  <c:v>1546.6799999999998</c:v>
                </c:pt>
                <c:pt idx="13336">
                  <c:v>1546.7</c:v>
                </c:pt>
                <c:pt idx="13337">
                  <c:v>1546.72</c:v>
                </c:pt>
                <c:pt idx="13338">
                  <c:v>1546.74</c:v>
                </c:pt>
                <c:pt idx="13339">
                  <c:v>1546.76</c:v>
                </c:pt>
                <c:pt idx="13340">
                  <c:v>1546.78</c:v>
                </c:pt>
                <c:pt idx="13341">
                  <c:v>1546.8</c:v>
                </c:pt>
                <c:pt idx="13342">
                  <c:v>1546.82</c:v>
                </c:pt>
                <c:pt idx="13343">
                  <c:v>1546.84</c:v>
                </c:pt>
                <c:pt idx="13344">
                  <c:v>1546.86</c:v>
                </c:pt>
                <c:pt idx="13345">
                  <c:v>1546.8799999999999</c:v>
                </c:pt>
                <c:pt idx="13346">
                  <c:v>1546.9</c:v>
                </c:pt>
                <c:pt idx="13347">
                  <c:v>1546.92</c:v>
                </c:pt>
                <c:pt idx="13348">
                  <c:v>1546.94</c:v>
                </c:pt>
                <c:pt idx="13349">
                  <c:v>1546.96</c:v>
                </c:pt>
                <c:pt idx="13350">
                  <c:v>1546.98</c:v>
                </c:pt>
                <c:pt idx="13351">
                  <c:v>1547</c:v>
                </c:pt>
                <c:pt idx="13352">
                  <c:v>1547.02</c:v>
                </c:pt>
                <c:pt idx="13353">
                  <c:v>1547.04</c:v>
                </c:pt>
                <c:pt idx="13354">
                  <c:v>1547.06</c:v>
                </c:pt>
                <c:pt idx="13355">
                  <c:v>1547.08</c:v>
                </c:pt>
                <c:pt idx="13356">
                  <c:v>1547.1</c:v>
                </c:pt>
                <c:pt idx="13357">
                  <c:v>1547.12</c:v>
                </c:pt>
                <c:pt idx="13358">
                  <c:v>1547.1399999999999</c:v>
                </c:pt>
                <c:pt idx="13359">
                  <c:v>1547.1599999999999</c:v>
                </c:pt>
                <c:pt idx="13360">
                  <c:v>1547.1799999999998</c:v>
                </c:pt>
                <c:pt idx="13361">
                  <c:v>1547.2</c:v>
                </c:pt>
                <c:pt idx="13362">
                  <c:v>1547.22</c:v>
                </c:pt>
                <c:pt idx="13363">
                  <c:v>1547.24</c:v>
                </c:pt>
                <c:pt idx="13364">
                  <c:v>1547.26</c:v>
                </c:pt>
                <c:pt idx="13365">
                  <c:v>1547.28</c:v>
                </c:pt>
                <c:pt idx="13366">
                  <c:v>1547.3</c:v>
                </c:pt>
                <c:pt idx="13367">
                  <c:v>1547.32</c:v>
                </c:pt>
                <c:pt idx="13368">
                  <c:v>1547.34</c:v>
                </c:pt>
                <c:pt idx="13369">
                  <c:v>1547.36</c:v>
                </c:pt>
                <c:pt idx="13370">
                  <c:v>1547.3799999999999</c:v>
                </c:pt>
                <c:pt idx="13371">
                  <c:v>1547.4</c:v>
                </c:pt>
                <c:pt idx="13372">
                  <c:v>1547.42</c:v>
                </c:pt>
                <c:pt idx="13373">
                  <c:v>1547.44</c:v>
                </c:pt>
                <c:pt idx="13374">
                  <c:v>1547.46</c:v>
                </c:pt>
                <c:pt idx="13375">
                  <c:v>1547.48</c:v>
                </c:pt>
                <c:pt idx="13376">
                  <c:v>1547.5</c:v>
                </c:pt>
                <c:pt idx="13377">
                  <c:v>1547.52</c:v>
                </c:pt>
                <c:pt idx="13378">
                  <c:v>1547.54</c:v>
                </c:pt>
                <c:pt idx="13379">
                  <c:v>1547.56</c:v>
                </c:pt>
                <c:pt idx="13380">
                  <c:v>1547.58</c:v>
                </c:pt>
                <c:pt idx="13381">
                  <c:v>1547.6</c:v>
                </c:pt>
                <c:pt idx="13382">
                  <c:v>1547.62</c:v>
                </c:pt>
                <c:pt idx="13383">
                  <c:v>1547.6399999999999</c:v>
                </c:pt>
                <c:pt idx="13384">
                  <c:v>1547.6599999999999</c:v>
                </c:pt>
                <c:pt idx="13385">
                  <c:v>1547.6799999999998</c:v>
                </c:pt>
                <c:pt idx="13386">
                  <c:v>1547.7</c:v>
                </c:pt>
                <c:pt idx="13387">
                  <c:v>1547.72</c:v>
                </c:pt>
                <c:pt idx="13388">
                  <c:v>1547.74</c:v>
                </c:pt>
                <c:pt idx="13389">
                  <c:v>1547.76</c:v>
                </c:pt>
                <c:pt idx="13390">
                  <c:v>1547.78</c:v>
                </c:pt>
                <c:pt idx="13391">
                  <c:v>1547.8</c:v>
                </c:pt>
                <c:pt idx="13392">
                  <c:v>1547.82</c:v>
                </c:pt>
                <c:pt idx="13393">
                  <c:v>1547.84</c:v>
                </c:pt>
                <c:pt idx="13394">
                  <c:v>1547.86</c:v>
                </c:pt>
                <c:pt idx="13395">
                  <c:v>1547.8799999999999</c:v>
                </c:pt>
                <c:pt idx="13396">
                  <c:v>1547.9</c:v>
                </c:pt>
                <c:pt idx="13397">
                  <c:v>1547.92</c:v>
                </c:pt>
                <c:pt idx="13398">
                  <c:v>1547.94</c:v>
                </c:pt>
                <c:pt idx="13399">
                  <c:v>1547.96</c:v>
                </c:pt>
                <c:pt idx="13400">
                  <c:v>1547.98</c:v>
                </c:pt>
                <c:pt idx="13401">
                  <c:v>1548</c:v>
                </c:pt>
                <c:pt idx="13402">
                  <c:v>1548.02</c:v>
                </c:pt>
                <c:pt idx="13403">
                  <c:v>1548.04</c:v>
                </c:pt>
                <c:pt idx="13404">
                  <c:v>1548.06</c:v>
                </c:pt>
                <c:pt idx="13405">
                  <c:v>1548.08</c:v>
                </c:pt>
                <c:pt idx="13406">
                  <c:v>1548.1</c:v>
                </c:pt>
                <c:pt idx="13407">
                  <c:v>1548.12</c:v>
                </c:pt>
                <c:pt idx="13408">
                  <c:v>1548.1399999999999</c:v>
                </c:pt>
                <c:pt idx="13409">
                  <c:v>1548.1599999999999</c:v>
                </c:pt>
                <c:pt idx="13410">
                  <c:v>1548.1799999999998</c:v>
                </c:pt>
                <c:pt idx="13411">
                  <c:v>1548.2</c:v>
                </c:pt>
                <c:pt idx="13412">
                  <c:v>1548.22</c:v>
                </c:pt>
                <c:pt idx="13413">
                  <c:v>1548.24</c:v>
                </c:pt>
                <c:pt idx="13414">
                  <c:v>1548.26</c:v>
                </c:pt>
                <c:pt idx="13415">
                  <c:v>1548.28</c:v>
                </c:pt>
                <c:pt idx="13416">
                  <c:v>1548.3</c:v>
                </c:pt>
                <c:pt idx="13417">
                  <c:v>1548.32</c:v>
                </c:pt>
                <c:pt idx="13418">
                  <c:v>1548.34</c:v>
                </c:pt>
                <c:pt idx="13419">
                  <c:v>1548.36</c:v>
                </c:pt>
                <c:pt idx="13420">
                  <c:v>1548.3799999999999</c:v>
                </c:pt>
                <c:pt idx="13421">
                  <c:v>1548.4</c:v>
                </c:pt>
                <c:pt idx="13422">
                  <c:v>1548.42</c:v>
                </c:pt>
                <c:pt idx="13423">
                  <c:v>1548.44</c:v>
                </c:pt>
                <c:pt idx="13424">
                  <c:v>1548.46</c:v>
                </c:pt>
                <c:pt idx="13425">
                  <c:v>1548.48</c:v>
                </c:pt>
                <c:pt idx="13426">
                  <c:v>1548.5</c:v>
                </c:pt>
                <c:pt idx="13427">
                  <c:v>1548.52</c:v>
                </c:pt>
                <c:pt idx="13428">
                  <c:v>1548.54</c:v>
                </c:pt>
                <c:pt idx="13429">
                  <c:v>1548.56</c:v>
                </c:pt>
                <c:pt idx="13430">
                  <c:v>1548.58</c:v>
                </c:pt>
                <c:pt idx="13431">
                  <c:v>1548.6</c:v>
                </c:pt>
                <c:pt idx="13432">
                  <c:v>1548.62</c:v>
                </c:pt>
                <c:pt idx="13433">
                  <c:v>1548.6399999999999</c:v>
                </c:pt>
                <c:pt idx="13434">
                  <c:v>1548.6599999999999</c:v>
                </c:pt>
                <c:pt idx="13435">
                  <c:v>1548.6799999999998</c:v>
                </c:pt>
                <c:pt idx="13436">
                  <c:v>1548.7</c:v>
                </c:pt>
                <c:pt idx="13437">
                  <c:v>1548.72</c:v>
                </c:pt>
                <c:pt idx="13438">
                  <c:v>1548.74</c:v>
                </c:pt>
                <c:pt idx="13439">
                  <c:v>1548.76</c:v>
                </c:pt>
                <c:pt idx="13440">
                  <c:v>1548.78</c:v>
                </c:pt>
                <c:pt idx="13441">
                  <c:v>1548.8</c:v>
                </c:pt>
                <c:pt idx="13442">
                  <c:v>1548.82</c:v>
                </c:pt>
                <c:pt idx="13443">
                  <c:v>1548.84</c:v>
                </c:pt>
                <c:pt idx="13444">
                  <c:v>1548.86</c:v>
                </c:pt>
                <c:pt idx="13445">
                  <c:v>1548.8799999999999</c:v>
                </c:pt>
                <c:pt idx="13446">
                  <c:v>1548.9</c:v>
                </c:pt>
                <c:pt idx="13447">
                  <c:v>1548.92</c:v>
                </c:pt>
                <c:pt idx="13448">
                  <c:v>1548.94</c:v>
                </c:pt>
                <c:pt idx="13449">
                  <c:v>1548.96</c:v>
                </c:pt>
                <c:pt idx="13450">
                  <c:v>1548.98</c:v>
                </c:pt>
                <c:pt idx="13451">
                  <c:v>1549</c:v>
                </c:pt>
                <c:pt idx="13452">
                  <c:v>1549.02</c:v>
                </c:pt>
                <c:pt idx="13453">
                  <c:v>1549.04</c:v>
                </c:pt>
                <c:pt idx="13454">
                  <c:v>1549.06</c:v>
                </c:pt>
                <c:pt idx="13455">
                  <c:v>1549.08</c:v>
                </c:pt>
                <c:pt idx="13456">
                  <c:v>1549.1</c:v>
                </c:pt>
                <c:pt idx="13457">
                  <c:v>1549.12</c:v>
                </c:pt>
                <c:pt idx="13458">
                  <c:v>1549.1399999999999</c:v>
                </c:pt>
                <c:pt idx="13459">
                  <c:v>1549.1599999999999</c:v>
                </c:pt>
                <c:pt idx="13460">
                  <c:v>1549.1799999999998</c:v>
                </c:pt>
                <c:pt idx="13461">
                  <c:v>1549.2</c:v>
                </c:pt>
                <c:pt idx="13462">
                  <c:v>1549.22</c:v>
                </c:pt>
                <c:pt idx="13463">
                  <c:v>1549.24</c:v>
                </c:pt>
                <c:pt idx="13464">
                  <c:v>1549.26</c:v>
                </c:pt>
                <c:pt idx="13465">
                  <c:v>1549.28</c:v>
                </c:pt>
                <c:pt idx="13466">
                  <c:v>1549.3</c:v>
                </c:pt>
                <c:pt idx="13467">
                  <c:v>1549.32</c:v>
                </c:pt>
                <c:pt idx="13468">
                  <c:v>1549.34</c:v>
                </c:pt>
                <c:pt idx="13469">
                  <c:v>1549.36</c:v>
                </c:pt>
                <c:pt idx="13470">
                  <c:v>1549.3799999999999</c:v>
                </c:pt>
                <c:pt idx="13471">
                  <c:v>1549.4</c:v>
                </c:pt>
                <c:pt idx="13472">
                  <c:v>1549.42</c:v>
                </c:pt>
                <c:pt idx="13473">
                  <c:v>1549.44</c:v>
                </c:pt>
                <c:pt idx="13474">
                  <c:v>1549.46</c:v>
                </c:pt>
                <c:pt idx="13475">
                  <c:v>1549.48</c:v>
                </c:pt>
                <c:pt idx="13476">
                  <c:v>1549.5</c:v>
                </c:pt>
                <c:pt idx="13477">
                  <c:v>1549.52</c:v>
                </c:pt>
                <c:pt idx="13478">
                  <c:v>1549.54</c:v>
                </c:pt>
                <c:pt idx="13479">
                  <c:v>1549.56</c:v>
                </c:pt>
                <c:pt idx="13480">
                  <c:v>1549.58</c:v>
                </c:pt>
                <c:pt idx="13481">
                  <c:v>1549.6</c:v>
                </c:pt>
                <c:pt idx="13482">
                  <c:v>1549.62</c:v>
                </c:pt>
                <c:pt idx="13483">
                  <c:v>1549.6399999999999</c:v>
                </c:pt>
                <c:pt idx="13484">
                  <c:v>1549.6599999999999</c:v>
                </c:pt>
                <c:pt idx="13485">
                  <c:v>1549.6799999999998</c:v>
                </c:pt>
                <c:pt idx="13486">
                  <c:v>1549.7</c:v>
                </c:pt>
                <c:pt idx="13487">
                  <c:v>1549.72</c:v>
                </c:pt>
                <c:pt idx="13488">
                  <c:v>1549.74</c:v>
                </c:pt>
                <c:pt idx="13489">
                  <c:v>1549.76</c:v>
                </c:pt>
                <c:pt idx="13490">
                  <c:v>1549.78</c:v>
                </c:pt>
                <c:pt idx="13491">
                  <c:v>1549.8</c:v>
                </c:pt>
                <c:pt idx="13492">
                  <c:v>1549.82</c:v>
                </c:pt>
                <c:pt idx="13493">
                  <c:v>1549.84</c:v>
                </c:pt>
                <c:pt idx="13494">
                  <c:v>1549.86</c:v>
                </c:pt>
                <c:pt idx="13495">
                  <c:v>1549.8799999999999</c:v>
                </c:pt>
                <c:pt idx="13496">
                  <c:v>1549.9</c:v>
                </c:pt>
                <c:pt idx="13497">
                  <c:v>1549.92</c:v>
                </c:pt>
                <c:pt idx="13498">
                  <c:v>1549.94</c:v>
                </c:pt>
                <c:pt idx="13499">
                  <c:v>1549.96</c:v>
                </c:pt>
                <c:pt idx="13500">
                  <c:v>1549.98</c:v>
                </c:pt>
                <c:pt idx="13501">
                  <c:v>1550</c:v>
                </c:pt>
                <c:pt idx="13502">
                  <c:v>1550.02</c:v>
                </c:pt>
                <c:pt idx="13503">
                  <c:v>1550.04</c:v>
                </c:pt>
                <c:pt idx="13504">
                  <c:v>1550.06</c:v>
                </c:pt>
                <c:pt idx="13505">
                  <c:v>1550.08</c:v>
                </c:pt>
                <c:pt idx="13506">
                  <c:v>1550.1</c:v>
                </c:pt>
                <c:pt idx="13507">
                  <c:v>1550.12</c:v>
                </c:pt>
                <c:pt idx="13508">
                  <c:v>1550.1399999999999</c:v>
                </c:pt>
                <c:pt idx="13509">
                  <c:v>1550.1599999999999</c:v>
                </c:pt>
                <c:pt idx="13510">
                  <c:v>1550.1799999999998</c:v>
                </c:pt>
                <c:pt idx="13511">
                  <c:v>1550.2</c:v>
                </c:pt>
                <c:pt idx="13512">
                  <c:v>1550.22</c:v>
                </c:pt>
                <c:pt idx="13513">
                  <c:v>1550.24</c:v>
                </c:pt>
                <c:pt idx="13514">
                  <c:v>1550.26</c:v>
                </c:pt>
                <c:pt idx="13515">
                  <c:v>1550.28</c:v>
                </c:pt>
                <c:pt idx="13516">
                  <c:v>1550.3</c:v>
                </c:pt>
                <c:pt idx="13517">
                  <c:v>1550.32</c:v>
                </c:pt>
                <c:pt idx="13518">
                  <c:v>1550.34</c:v>
                </c:pt>
                <c:pt idx="13519">
                  <c:v>1550.36</c:v>
                </c:pt>
                <c:pt idx="13520">
                  <c:v>1550.3799999999999</c:v>
                </c:pt>
                <c:pt idx="13521">
                  <c:v>1550.4</c:v>
                </c:pt>
                <c:pt idx="13522">
                  <c:v>1550.42</c:v>
                </c:pt>
                <c:pt idx="13523">
                  <c:v>1550.44</c:v>
                </c:pt>
                <c:pt idx="13524">
                  <c:v>1550.46</c:v>
                </c:pt>
                <c:pt idx="13525">
                  <c:v>1550.48</c:v>
                </c:pt>
                <c:pt idx="13526">
                  <c:v>1550.5</c:v>
                </c:pt>
                <c:pt idx="13527">
                  <c:v>1550.52</c:v>
                </c:pt>
                <c:pt idx="13528">
                  <c:v>1550.54</c:v>
                </c:pt>
                <c:pt idx="13529">
                  <c:v>1550.56</c:v>
                </c:pt>
                <c:pt idx="13530">
                  <c:v>1550.58</c:v>
                </c:pt>
                <c:pt idx="13531">
                  <c:v>1550.6</c:v>
                </c:pt>
                <c:pt idx="13532">
                  <c:v>1550.62</c:v>
                </c:pt>
                <c:pt idx="13533">
                  <c:v>1550.6399999999999</c:v>
                </c:pt>
                <c:pt idx="13534">
                  <c:v>1550.6599999999999</c:v>
                </c:pt>
                <c:pt idx="13535">
                  <c:v>1550.6799999999998</c:v>
                </c:pt>
                <c:pt idx="13536">
                  <c:v>1550.7</c:v>
                </c:pt>
                <c:pt idx="13537">
                  <c:v>1550.72</c:v>
                </c:pt>
                <c:pt idx="13538">
                  <c:v>1550.74</c:v>
                </c:pt>
                <c:pt idx="13539">
                  <c:v>1550.76</c:v>
                </c:pt>
                <c:pt idx="13540">
                  <c:v>1550.78</c:v>
                </c:pt>
                <c:pt idx="13541">
                  <c:v>1550.8</c:v>
                </c:pt>
                <c:pt idx="13542">
                  <c:v>1550.82</c:v>
                </c:pt>
                <c:pt idx="13543">
                  <c:v>1550.84</c:v>
                </c:pt>
                <c:pt idx="13544">
                  <c:v>1550.86</c:v>
                </c:pt>
                <c:pt idx="13545">
                  <c:v>1550.8799999999999</c:v>
                </c:pt>
                <c:pt idx="13546">
                  <c:v>1550.9</c:v>
                </c:pt>
                <c:pt idx="13547">
                  <c:v>1550.92</c:v>
                </c:pt>
                <c:pt idx="13548">
                  <c:v>1550.94</c:v>
                </c:pt>
                <c:pt idx="13549">
                  <c:v>1550.96</c:v>
                </c:pt>
                <c:pt idx="13550">
                  <c:v>1550.98</c:v>
                </c:pt>
                <c:pt idx="13551">
                  <c:v>1551</c:v>
                </c:pt>
                <c:pt idx="13552">
                  <c:v>1551.02</c:v>
                </c:pt>
                <c:pt idx="13553">
                  <c:v>1551.04</c:v>
                </c:pt>
                <c:pt idx="13554">
                  <c:v>1551.06</c:v>
                </c:pt>
                <c:pt idx="13555">
                  <c:v>1551.08</c:v>
                </c:pt>
                <c:pt idx="13556">
                  <c:v>1551.1</c:v>
                </c:pt>
                <c:pt idx="13557">
                  <c:v>1551.12</c:v>
                </c:pt>
                <c:pt idx="13558">
                  <c:v>1551.1399999999999</c:v>
                </c:pt>
                <c:pt idx="13559">
                  <c:v>1551.1599999999999</c:v>
                </c:pt>
                <c:pt idx="13560">
                  <c:v>1551.1799999999998</c:v>
                </c:pt>
                <c:pt idx="13561">
                  <c:v>1551.2</c:v>
                </c:pt>
                <c:pt idx="13562">
                  <c:v>1551.22</c:v>
                </c:pt>
                <c:pt idx="13563">
                  <c:v>1551.24</c:v>
                </c:pt>
                <c:pt idx="13564">
                  <c:v>1551.26</c:v>
                </c:pt>
                <c:pt idx="13565">
                  <c:v>1551.28</c:v>
                </c:pt>
                <c:pt idx="13566">
                  <c:v>1551.3</c:v>
                </c:pt>
                <c:pt idx="13567">
                  <c:v>1551.32</c:v>
                </c:pt>
                <c:pt idx="13568">
                  <c:v>1551.34</c:v>
                </c:pt>
                <c:pt idx="13569">
                  <c:v>1551.36</c:v>
                </c:pt>
                <c:pt idx="13570">
                  <c:v>1551.3799999999999</c:v>
                </c:pt>
                <c:pt idx="13571">
                  <c:v>1551.4</c:v>
                </c:pt>
                <c:pt idx="13572">
                  <c:v>1551.42</c:v>
                </c:pt>
                <c:pt idx="13573">
                  <c:v>1551.44</c:v>
                </c:pt>
                <c:pt idx="13574">
                  <c:v>1551.46</c:v>
                </c:pt>
                <c:pt idx="13575">
                  <c:v>1551.48</c:v>
                </c:pt>
                <c:pt idx="13576">
                  <c:v>1551.5</c:v>
                </c:pt>
                <c:pt idx="13577">
                  <c:v>1551.52</c:v>
                </c:pt>
                <c:pt idx="13578">
                  <c:v>1551.54</c:v>
                </c:pt>
                <c:pt idx="13579">
                  <c:v>1551.56</c:v>
                </c:pt>
                <c:pt idx="13580">
                  <c:v>1551.58</c:v>
                </c:pt>
                <c:pt idx="13581">
                  <c:v>1551.6</c:v>
                </c:pt>
                <c:pt idx="13582">
                  <c:v>1551.62</c:v>
                </c:pt>
                <c:pt idx="13583">
                  <c:v>1551.6399999999999</c:v>
                </c:pt>
                <c:pt idx="13584">
                  <c:v>1551.6599999999999</c:v>
                </c:pt>
                <c:pt idx="13585">
                  <c:v>1551.6799999999998</c:v>
                </c:pt>
                <c:pt idx="13586">
                  <c:v>1551.7</c:v>
                </c:pt>
                <c:pt idx="13587">
                  <c:v>1551.72</c:v>
                </c:pt>
                <c:pt idx="13588">
                  <c:v>1551.74</c:v>
                </c:pt>
                <c:pt idx="13589">
                  <c:v>1551.76</c:v>
                </c:pt>
                <c:pt idx="13590">
                  <c:v>1551.78</c:v>
                </c:pt>
                <c:pt idx="13591">
                  <c:v>1551.8</c:v>
                </c:pt>
                <c:pt idx="13592">
                  <c:v>1551.82</c:v>
                </c:pt>
                <c:pt idx="13593">
                  <c:v>1551.84</c:v>
                </c:pt>
                <c:pt idx="13594">
                  <c:v>1551.86</c:v>
                </c:pt>
                <c:pt idx="13595">
                  <c:v>1551.8799999999999</c:v>
                </c:pt>
                <c:pt idx="13596">
                  <c:v>1551.9</c:v>
                </c:pt>
                <c:pt idx="13597">
                  <c:v>1551.92</c:v>
                </c:pt>
                <c:pt idx="13598">
                  <c:v>1551.94</c:v>
                </c:pt>
                <c:pt idx="13599">
                  <c:v>1551.96</c:v>
                </c:pt>
                <c:pt idx="13600">
                  <c:v>1551.98</c:v>
                </c:pt>
                <c:pt idx="13601">
                  <c:v>1552</c:v>
                </c:pt>
                <c:pt idx="13602">
                  <c:v>1552.02</c:v>
                </c:pt>
                <c:pt idx="13603">
                  <c:v>1552.04</c:v>
                </c:pt>
                <c:pt idx="13604">
                  <c:v>1552.06</c:v>
                </c:pt>
                <c:pt idx="13605">
                  <c:v>1552.08</c:v>
                </c:pt>
                <c:pt idx="13606">
                  <c:v>1552.1</c:v>
                </c:pt>
                <c:pt idx="13607">
                  <c:v>1552.12</c:v>
                </c:pt>
                <c:pt idx="13608">
                  <c:v>1552.1399999999999</c:v>
                </c:pt>
                <c:pt idx="13609">
                  <c:v>1552.1599999999999</c:v>
                </c:pt>
                <c:pt idx="13610">
                  <c:v>1552.1799999999998</c:v>
                </c:pt>
                <c:pt idx="13611">
                  <c:v>1552.2</c:v>
                </c:pt>
                <c:pt idx="13612">
                  <c:v>1552.22</c:v>
                </c:pt>
                <c:pt idx="13613">
                  <c:v>1552.24</c:v>
                </c:pt>
                <c:pt idx="13614">
                  <c:v>1552.26</c:v>
                </c:pt>
                <c:pt idx="13615">
                  <c:v>1552.28</c:v>
                </c:pt>
                <c:pt idx="13616">
                  <c:v>1552.3</c:v>
                </c:pt>
                <c:pt idx="13617">
                  <c:v>1552.32</c:v>
                </c:pt>
                <c:pt idx="13618">
                  <c:v>1552.34</c:v>
                </c:pt>
                <c:pt idx="13619">
                  <c:v>1552.36</c:v>
                </c:pt>
                <c:pt idx="13620">
                  <c:v>1552.3799999999999</c:v>
                </c:pt>
                <c:pt idx="13621">
                  <c:v>1552.4</c:v>
                </c:pt>
                <c:pt idx="13622">
                  <c:v>1552.42</c:v>
                </c:pt>
                <c:pt idx="13623">
                  <c:v>1552.44</c:v>
                </c:pt>
                <c:pt idx="13624">
                  <c:v>1552.46</c:v>
                </c:pt>
                <c:pt idx="13625">
                  <c:v>1552.48</c:v>
                </c:pt>
                <c:pt idx="13626">
                  <c:v>1552.5</c:v>
                </c:pt>
                <c:pt idx="13627">
                  <c:v>1552.52</c:v>
                </c:pt>
                <c:pt idx="13628">
                  <c:v>1552.54</c:v>
                </c:pt>
                <c:pt idx="13629">
                  <c:v>1552.56</c:v>
                </c:pt>
                <c:pt idx="13630">
                  <c:v>1552.58</c:v>
                </c:pt>
                <c:pt idx="13631">
                  <c:v>1552.6</c:v>
                </c:pt>
                <c:pt idx="13632">
                  <c:v>1552.62</c:v>
                </c:pt>
                <c:pt idx="13633">
                  <c:v>1552.6399999999999</c:v>
                </c:pt>
                <c:pt idx="13634">
                  <c:v>1552.6599999999999</c:v>
                </c:pt>
                <c:pt idx="13635">
                  <c:v>1552.6799999999998</c:v>
                </c:pt>
                <c:pt idx="13636">
                  <c:v>1552.7</c:v>
                </c:pt>
                <c:pt idx="13637">
                  <c:v>1552.72</c:v>
                </c:pt>
                <c:pt idx="13638">
                  <c:v>1552.74</c:v>
                </c:pt>
                <c:pt idx="13639">
                  <c:v>1552.76</c:v>
                </c:pt>
                <c:pt idx="13640">
                  <c:v>1552.78</c:v>
                </c:pt>
                <c:pt idx="13641">
                  <c:v>1552.8</c:v>
                </c:pt>
                <c:pt idx="13642">
                  <c:v>1552.82</c:v>
                </c:pt>
                <c:pt idx="13643">
                  <c:v>1552.84</c:v>
                </c:pt>
                <c:pt idx="13644">
                  <c:v>1552.86</c:v>
                </c:pt>
                <c:pt idx="13645">
                  <c:v>1552.8799999999999</c:v>
                </c:pt>
                <c:pt idx="13646">
                  <c:v>1552.9</c:v>
                </c:pt>
                <c:pt idx="13647">
                  <c:v>1552.92</c:v>
                </c:pt>
                <c:pt idx="13648">
                  <c:v>1552.94</c:v>
                </c:pt>
                <c:pt idx="13649">
                  <c:v>1552.96</c:v>
                </c:pt>
                <c:pt idx="13650">
                  <c:v>1552.98</c:v>
                </c:pt>
                <c:pt idx="13651">
                  <c:v>1553</c:v>
                </c:pt>
                <c:pt idx="13652">
                  <c:v>1553.02</c:v>
                </c:pt>
                <c:pt idx="13653">
                  <c:v>1553.04</c:v>
                </c:pt>
                <c:pt idx="13654">
                  <c:v>1553.06</c:v>
                </c:pt>
                <c:pt idx="13655">
                  <c:v>1553.08</c:v>
                </c:pt>
                <c:pt idx="13656">
                  <c:v>1553.1</c:v>
                </c:pt>
                <c:pt idx="13657">
                  <c:v>1553.12</c:v>
                </c:pt>
                <c:pt idx="13658">
                  <c:v>1553.1399999999999</c:v>
                </c:pt>
                <c:pt idx="13659">
                  <c:v>1553.1599999999999</c:v>
                </c:pt>
                <c:pt idx="13660">
                  <c:v>1553.1799999999998</c:v>
                </c:pt>
                <c:pt idx="13661">
                  <c:v>1553.2</c:v>
                </c:pt>
                <c:pt idx="13662">
                  <c:v>1553.22</c:v>
                </c:pt>
                <c:pt idx="13663">
                  <c:v>1553.24</c:v>
                </c:pt>
                <c:pt idx="13664">
                  <c:v>1553.26</c:v>
                </c:pt>
                <c:pt idx="13665">
                  <c:v>1553.28</c:v>
                </c:pt>
                <c:pt idx="13666">
                  <c:v>1553.3</c:v>
                </c:pt>
                <c:pt idx="13667">
                  <c:v>1553.32</c:v>
                </c:pt>
                <c:pt idx="13668">
                  <c:v>1553.34</c:v>
                </c:pt>
                <c:pt idx="13669">
                  <c:v>1553.36</c:v>
                </c:pt>
                <c:pt idx="13670">
                  <c:v>1553.3799999999999</c:v>
                </c:pt>
                <c:pt idx="13671">
                  <c:v>1553.4</c:v>
                </c:pt>
                <c:pt idx="13672">
                  <c:v>1553.42</c:v>
                </c:pt>
                <c:pt idx="13673">
                  <c:v>1553.44</c:v>
                </c:pt>
                <c:pt idx="13674">
                  <c:v>1553.46</c:v>
                </c:pt>
                <c:pt idx="13675">
                  <c:v>1553.48</c:v>
                </c:pt>
                <c:pt idx="13676">
                  <c:v>1553.5</c:v>
                </c:pt>
                <c:pt idx="13677">
                  <c:v>1553.52</c:v>
                </c:pt>
                <c:pt idx="13678">
                  <c:v>1553.54</c:v>
                </c:pt>
                <c:pt idx="13679">
                  <c:v>1553.56</c:v>
                </c:pt>
                <c:pt idx="13680">
                  <c:v>1553.58</c:v>
                </c:pt>
                <c:pt idx="13681">
                  <c:v>1553.6</c:v>
                </c:pt>
                <c:pt idx="13682">
                  <c:v>1553.62</c:v>
                </c:pt>
                <c:pt idx="13683">
                  <c:v>1553.6399999999999</c:v>
                </c:pt>
                <c:pt idx="13684">
                  <c:v>1553.6599999999999</c:v>
                </c:pt>
                <c:pt idx="13685">
                  <c:v>1553.6799999999998</c:v>
                </c:pt>
                <c:pt idx="13686">
                  <c:v>1553.7</c:v>
                </c:pt>
                <c:pt idx="13687">
                  <c:v>1553.72</c:v>
                </c:pt>
                <c:pt idx="13688">
                  <c:v>1553.74</c:v>
                </c:pt>
                <c:pt idx="13689">
                  <c:v>1553.76</c:v>
                </c:pt>
                <c:pt idx="13690">
                  <c:v>1553.78</c:v>
                </c:pt>
                <c:pt idx="13691">
                  <c:v>1553.8</c:v>
                </c:pt>
                <c:pt idx="13692">
                  <c:v>1553.82</c:v>
                </c:pt>
                <c:pt idx="13693">
                  <c:v>1553.84</c:v>
                </c:pt>
                <c:pt idx="13694">
                  <c:v>1553.86</c:v>
                </c:pt>
                <c:pt idx="13695">
                  <c:v>1553.8799999999999</c:v>
                </c:pt>
                <c:pt idx="13696">
                  <c:v>1553.9</c:v>
                </c:pt>
                <c:pt idx="13697">
                  <c:v>1553.92</c:v>
                </c:pt>
                <c:pt idx="13698">
                  <c:v>1553.94</c:v>
                </c:pt>
                <c:pt idx="13699">
                  <c:v>1553.96</c:v>
                </c:pt>
                <c:pt idx="13700">
                  <c:v>1553.98</c:v>
                </c:pt>
                <c:pt idx="13701">
                  <c:v>1554</c:v>
                </c:pt>
                <c:pt idx="13702">
                  <c:v>1554.02</c:v>
                </c:pt>
                <c:pt idx="13703">
                  <c:v>1554.04</c:v>
                </c:pt>
                <c:pt idx="13704">
                  <c:v>1554.06</c:v>
                </c:pt>
                <c:pt idx="13705">
                  <c:v>1554.08</c:v>
                </c:pt>
                <c:pt idx="13706">
                  <c:v>1554.1</c:v>
                </c:pt>
                <c:pt idx="13707">
                  <c:v>1554.12</c:v>
                </c:pt>
                <c:pt idx="13708">
                  <c:v>1554.1399999999999</c:v>
                </c:pt>
                <c:pt idx="13709">
                  <c:v>1554.1599999999999</c:v>
                </c:pt>
                <c:pt idx="13710">
                  <c:v>1554.1799999999998</c:v>
                </c:pt>
                <c:pt idx="13711">
                  <c:v>1554.2</c:v>
                </c:pt>
                <c:pt idx="13712">
                  <c:v>1554.22</c:v>
                </c:pt>
                <c:pt idx="13713">
                  <c:v>1554.24</c:v>
                </c:pt>
                <c:pt idx="13714">
                  <c:v>1554.26</c:v>
                </c:pt>
                <c:pt idx="13715">
                  <c:v>1554.28</c:v>
                </c:pt>
                <c:pt idx="13716">
                  <c:v>1554.3</c:v>
                </c:pt>
                <c:pt idx="13717">
                  <c:v>1554.32</c:v>
                </c:pt>
                <c:pt idx="13718">
                  <c:v>1554.34</c:v>
                </c:pt>
                <c:pt idx="13719">
                  <c:v>1554.36</c:v>
                </c:pt>
                <c:pt idx="13720">
                  <c:v>1554.3799999999999</c:v>
                </c:pt>
                <c:pt idx="13721">
                  <c:v>1554.4</c:v>
                </c:pt>
                <c:pt idx="13722">
                  <c:v>1554.42</c:v>
                </c:pt>
                <c:pt idx="13723">
                  <c:v>1554.44</c:v>
                </c:pt>
                <c:pt idx="13724">
                  <c:v>1554.46</c:v>
                </c:pt>
                <c:pt idx="13725">
                  <c:v>1554.48</c:v>
                </c:pt>
                <c:pt idx="13726">
                  <c:v>1554.5</c:v>
                </c:pt>
                <c:pt idx="13727">
                  <c:v>1554.52</c:v>
                </c:pt>
                <c:pt idx="13728">
                  <c:v>1554.54</c:v>
                </c:pt>
                <c:pt idx="13729">
                  <c:v>1554.56</c:v>
                </c:pt>
                <c:pt idx="13730">
                  <c:v>1554.58</c:v>
                </c:pt>
                <c:pt idx="13731">
                  <c:v>1554.6</c:v>
                </c:pt>
                <c:pt idx="13732">
                  <c:v>1554.62</c:v>
                </c:pt>
                <c:pt idx="13733">
                  <c:v>1554.6399999999999</c:v>
                </c:pt>
                <c:pt idx="13734">
                  <c:v>1554.6599999999999</c:v>
                </c:pt>
                <c:pt idx="13735">
                  <c:v>1554.6799999999998</c:v>
                </c:pt>
                <c:pt idx="13736">
                  <c:v>1554.7</c:v>
                </c:pt>
                <c:pt idx="13737">
                  <c:v>1554.72</c:v>
                </c:pt>
                <c:pt idx="13738">
                  <c:v>1554.74</c:v>
                </c:pt>
                <c:pt idx="13739">
                  <c:v>1554.76</c:v>
                </c:pt>
                <c:pt idx="13740">
                  <c:v>1554.78</c:v>
                </c:pt>
                <c:pt idx="13741">
                  <c:v>1554.8</c:v>
                </c:pt>
                <c:pt idx="13742">
                  <c:v>1554.82</c:v>
                </c:pt>
                <c:pt idx="13743">
                  <c:v>1554.84</c:v>
                </c:pt>
                <c:pt idx="13744">
                  <c:v>1554.86</c:v>
                </c:pt>
                <c:pt idx="13745">
                  <c:v>1554.8799999999999</c:v>
                </c:pt>
                <c:pt idx="13746">
                  <c:v>1554.9</c:v>
                </c:pt>
                <c:pt idx="13747">
                  <c:v>1554.92</c:v>
                </c:pt>
                <c:pt idx="13748">
                  <c:v>1554.94</c:v>
                </c:pt>
                <c:pt idx="13749">
                  <c:v>1554.96</c:v>
                </c:pt>
                <c:pt idx="13750">
                  <c:v>1554.98</c:v>
                </c:pt>
                <c:pt idx="13751">
                  <c:v>1555</c:v>
                </c:pt>
                <c:pt idx="13752">
                  <c:v>1555.02</c:v>
                </c:pt>
                <c:pt idx="13753">
                  <c:v>1555.04</c:v>
                </c:pt>
                <c:pt idx="13754">
                  <c:v>1555.06</c:v>
                </c:pt>
                <c:pt idx="13755">
                  <c:v>1555.08</c:v>
                </c:pt>
                <c:pt idx="13756">
                  <c:v>1555.1</c:v>
                </c:pt>
                <c:pt idx="13757">
                  <c:v>1555.12</c:v>
                </c:pt>
                <c:pt idx="13758">
                  <c:v>1555.1399999999999</c:v>
                </c:pt>
                <c:pt idx="13759">
                  <c:v>1555.1599999999999</c:v>
                </c:pt>
                <c:pt idx="13760">
                  <c:v>1555.1799999999998</c:v>
                </c:pt>
                <c:pt idx="13761">
                  <c:v>1555.2</c:v>
                </c:pt>
                <c:pt idx="13762">
                  <c:v>1555.22</c:v>
                </c:pt>
                <c:pt idx="13763">
                  <c:v>1555.24</c:v>
                </c:pt>
                <c:pt idx="13764">
                  <c:v>1555.26</c:v>
                </c:pt>
                <c:pt idx="13765">
                  <c:v>1555.28</c:v>
                </c:pt>
                <c:pt idx="13766">
                  <c:v>1555.3</c:v>
                </c:pt>
                <c:pt idx="13767">
                  <c:v>1555.32</c:v>
                </c:pt>
                <c:pt idx="13768">
                  <c:v>1555.34</c:v>
                </c:pt>
                <c:pt idx="13769">
                  <c:v>1555.36</c:v>
                </c:pt>
                <c:pt idx="13770">
                  <c:v>1555.3799999999999</c:v>
                </c:pt>
                <c:pt idx="13771">
                  <c:v>1555.4</c:v>
                </c:pt>
                <c:pt idx="13772">
                  <c:v>1555.42</c:v>
                </c:pt>
                <c:pt idx="13773">
                  <c:v>1555.44</c:v>
                </c:pt>
                <c:pt idx="13774">
                  <c:v>1555.46</c:v>
                </c:pt>
                <c:pt idx="13775">
                  <c:v>1555.48</c:v>
                </c:pt>
                <c:pt idx="13776">
                  <c:v>1555.5</c:v>
                </c:pt>
                <c:pt idx="13777">
                  <c:v>1555.52</c:v>
                </c:pt>
                <c:pt idx="13778">
                  <c:v>1555.54</c:v>
                </c:pt>
                <c:pt idx="13779">
                  <c:v>1555.56</c:v>
                </c:pt>
                <c:pt idx="13780">
                  <c:v>1555.58</c:v>
                </c:pt>
                <c:pt idx="13781">
                  <c:v>1555.6</c:v>
                </c:pt>
                <c:pt idx="13782">
                  <c:v>1555.62</c:v>
                </c:pt>
                <c:pt idx="13783">
                  <c:v>1555.6399999999999</c:v>
                </c:pt>
                <c:pt idx="13784">
                  <c:v>1555.6599999999999</c:v>
                </c:pt>
                <c:pt idx="13785">
                  <c:v>1555.6799999999998</c:v>
                </c:pt>
                <c:pt idx="13786">
                  <c:v>1555.7</c:v>
                </c:pt>
                <c:pt idx="13787">
                  <c:v>1555.72</c:v>
                </c:pt>
                <c:pt idx="13788">
                  <c:v>1555.74</c:v>
                </c:pt>
                <c:pt idx="13789">
                  <c:v>1555.76</c:v>
                </c:pt>
                <c:pt idx="13790">
                  <c:v>1555.78</c:v>
                </c:pt>
                <c:pt idx="13791">
                  <c:v>1555.8</c:v>
                </c:pt>
                <c:pt idx="13792">
                  <c:v>1555.82</c:v>
                </c:pt>
                <c:pt idx="13793">
                  <c:v>1555.84</c:v>
                </c:pt>
                <c:pt idx="13794">
                  <c:v>1555.86</c:v>
                </c:pt>
                <c:pt idx="13795">
                  <c:v>1555.8799999999999</c:v>
                </c:pt>
                <c:pt idx="13796">
                  <c:v>1555.9</c:v>
                </c:pt>
                <c:pt idx="13797">
                  <c:v>1555.92</c:v>
                </c:pt>
                <c:pt idx="13798">
                  <c:v>1555.94</c:v>
                </c:pt>
                <c:pt idx="13799">
                  <c:v>1555.96</c:v>
                </c:pt>
                <c:pt idx="13800">
                  <c:v>1555.98</c:v>
                </c:pt>
                <c:pt idx="13801">
                  <c:v>1556</c:v>
                </c:pt>
                <c:pt idx="13802">
                  <c:v>1556.02</c:v>
                </c:pt>
                <c:pt idx="13803">
                  <c:v>1556.04</c:v>
                </c:pt>
                <c:pt idx="13804">
                  <c:v>1556.06</c:v>
                </c:pt>
                <c:pt idx="13805">
                  <c:v>1556.08</c:v>
                </c:pt>
                <c:pt idx="13806">
                  <c:v>1556.1</c:v>
                </c:pt>
                <c:pt idx="13807">
                  <c:v>1556.12</c:v>
                </c:pt>
                <c:pt idx="13808">
                  <c:v>1556.1399999999999</c:v>
                </c:pt>
                <c:pt idx="13809">
                  <c:v>1556.1599999999999</c:v>
                </c:pt>
                <c:pt idx="13810">
                  <c:v>1556.1799999999998</c:v>
                </c:pt>
                <c:pt idx="13811">
                  <c:v>1556.2</c:v>
                </c:pt>
                <c:pt idx="13812">
                  <c:v>1556.22</c:v>
                </c:pt>
                <c:pt idx="13813">
                  <c:v>1556.24</c:v>
                </c:pt>
                <c:pt idx="13814">
                  <c:v>1556.26</c:v>
                </c:pt>
                <c:pt idx="13815">
                  <c:v>1556.28</c:v>
                </c:pt>
                <c:pt idx="13816">
                  <c:v>1556.3</c:v>
                </c:pt>
                <c:pt idx="13817">
                  <c:v>1556.32</c:v>
                </c:pt>
                <c:pt idx="13818">
                  <c:v>1556.34</c:v>
                </c:pt>
                <c:pt idx="13819">
                  <c:v>1556.36</c:v>
                </c:pt>
                <c:pt idx="13820">
                  <c:v>1556.3799999999999</c:v>
                </c:pt>
                <c:pt idx="13821">
                  <c:v>1556.4</c:v>
                </c:pt>
                <c:pt idx="13822">
                  <c:v>1556.42</c:v>
                </c:pt>
                <c:pt idx="13823">
                  <c:v>1556.44</c:v>
                </c:pt>
                <c:pt idx="13824">
                  <c:v>1556.46</c:v>
                </c:pt>
                <c:pt idx="13825">
                  <c:v>1556.48</c:v>
                </c:pt>
                <c:pt idx="13826">
                  <c:v>1556.5</c:v>
                </c:pt>
                <c:pt idx="13827">
                  <c:v>1556.52</c:v>
                </c:pt>
                <c:pt idx="13828">
                  <c:v>1556.54</c:v>
                </c:pt>
                <c:pt idx="13829">
                  <c:v>1556.56</c:v>
                </c:pt>
                <c:pt idx="13830">
                  <c:v>1556.58</c:v>
                </c:pt>
                <c:pt idx="13831">
                  <c:v>1556.6</c:v>
                </c:pt>
                <c:pt idx="13832">
                  <c:v>1556.62</c:v>
                </c:pt>
                <c:pt idx="13833">
                  <c:v>1556.6399999999999</c:v>
                </c:pt>
                <c:pt idx="13834">
                  <c:v>1556.6599999999999</c:v>
                </c:pt>
                <c:pt idx="13835">
                  <c:v>1556.6799999999998</c:v>
                </c:pt>
                <c:pt idx="13836">
                  <c:v>1556.7</c:v>
                </c:pt>
                <c:pt idx="13837">
                  <c:v>1556.72</c:v>
                </c:pt>
                <c:pt idx="13838">
                  <c:v>1556.74</c:v>
                </c:pt>
                <c:pt idx="13839">
                  <c:v>1556.76</c:v>
                </c:pt>
                <c:pt idx="13840">
                  <c:v>1556.78</c:v>
                </c:pt>
                <c:pt idx="13841">
                  <c:v>1556.8</c:v>
                </c:pt>
                <c:pt idx="13842">
                  <c:v>1556.82</c:v>
                </c:pt>
                <c:pt idx="13843">
                  <c:v>1556.84</c:v>
                </c:pt>
                <c:pt idx="13844">
                  <c:v>1556.86</c:v>
                </c:pt>
                <c:pt idx="13845">
                  <c:v>1556.8799999999999</c:v>
                </c:pt>
                <c:pt idx="13846">
                  <c:v>1556.9</c:v>
                </c:pt>
                <c:pt idx="13847">
                  <c:v>1556.92</c:v>
                </c:pt>
                <c:pt idx="13848">
                  <c:v>1556.94</c:v>
                </c:pt>
                <c:pt idx="13849">
                  <c:v>1556.96</c:v>
                </c:pt>
                <c:pt idx="13850">
                  <c:v>1556.98</c:v>
                </c:pt>
                <c:pt idx="13851">
                  <c:v>1557</c:v>
                </c:pt>
                <c:pt idx="13852">
                  <c:v>1557.02</c:v>
                </c:pt>
                <c:pt idx="13853">
                  <c:v>1557.04</c:v>
                </c:pt>
                <c:pt idx="13854">
                  <c:v>1557.06</c:v>
                </c:pt>
                <c:pt idx="13855">
                  <c:v>1557.08</c:v>
                </c:pt>
                <c:pt idx="13856">
                  <c:v>1557.1</c:v>
                </c:pt>
                <c:pt idx="13857">
                  <c:v>1557.12</c:v>
                </c:pt>
                <c:pt idx="13858">
                  <c:v>1557.1399999999999</c:v>
                </c:pt>
                <c:pt idx="13859">
                  <c:v>1557.1599999999999</c:v>
                </c:pt>
                <c:pt idx="13860">
                  <c:v>1557.1799999999998</c:v>
                </c:pt>
                <c:pt idx="13861">
                  <c:v>1557.2</c:v>
                </c:pt>
                <c:pt idx="13862">
                  <c:v>1557.22</c:v>
                </c:pt>
                <c:pt idx="13863">
                  <c:v>1557.24</c:v>
                </c:pt>
                <c:pt idx="13864">
                  <c:v>1557.26</c:v>
                </c:pt>
                <c:pt idx="13865">
                  <c:v>1557.28</c:v>
                </c:pt>
                <c:pt idx="13866">
                  <c:v>1557.3</c:v>
                </c:pt>
                <c:pt idx="13867">
                  <c:v>1557.32</c:v>
                </c:pt>
                <c:pt idx="13868">
                  <c:v>1557.34</c:v>
                </c:pt>
                <c:pt idx="13869">
                  <c:v>1557.36</c:v>
                </c:pt>
                <c:pt idx="13870">
                  <c:v>1557.3799999999999</c:v>
                </c:pt>
                <c:pt idx="13871">
                  <c:v>1557.4</c:v>
                </c:pt>
                <c:pt idx="13872">
                  <c:v>1557.42</c:v>
                </c:pt>
                <c:pt idx="13873">
                  <c:v>1557.44</c:v>
                </c:pt>
                <c:pt idx="13874">
                  <c:v>1557.46</c:v>
                </c:pt>
                <c:pt idx="13875">
                  <c:v>1557.48</c:v>
                </c:pt>
                <c:pt idx="13876">
                  <c:v>1557.5</c:v>
                </c:pt>
                <c:pt idx="13877">
                  <c:v>1557.52</c:v>
                </c:pt>
                <c:pt idx="13878">
                  <c:v>1557.54</c:v>
                </c:pt>
                <c:pt idx="13879">
                  <c:v>1557.56</c:v>
                </c:pt>
                <c:pt idx="13880">
                  <c:v>1557.58</c:v>
                </c:pt>
                <c:pt idx="13881">
                  <c:v>1557.6</c:v>
                </c:pt>
                <c:pt idx="13882">
                  <c:v>1557.62</c:v>
                </c:pt>
                <c:pt idx="13883">
                  <c:v>1557.6399999999999</c:v>
                </c:pt>
                <c:pt idx="13884">
                  <c:v>1557.6599999999999</c:v>
                </c:pt>
                <c:pt idx="13885">
                  <c:v>1557.6799999999998</c:v>
                </c:pt>
                <c:pt idx="13886">
                  <c:v>1557.7</c:v>
                </c:pt>
                <c:pt idx="13887">
                  <c:v>1557.72</c:v>
                </c:pt>
                <c:pt idx="13888">
                  <c:v>1557.74</c:v>
                </c:pt>
                <c:pt idx="13889">
                  <c:v>1557.76</c:v>
                </c:pt>
                <c:pt idx="13890">
                  <c:v>1557.78</c:v>
                </c:pt>
                <c:pt idx="13891">
                  <c:v>1557.8</c:v>
                </c:pt>
                <c:pt idx="13892">
                  <c:v>1557.82</c:v>
                </c:pt>
                <c:pt idx="13893">
                  <c:v>1557.84</c:v>
                </c:pt>
                <c:pt idx="13894">
                  <c:v>1557.86</c:v>
                </c:pt>
                <c:pt idx="13895">
                  <c:v>1557.8799999999999</c:v>
                </c:pt>
                <c:pt idx="13896">
                  <c:v>1557.9</c:v>
                </c:pt>
                <c:pt idx="13897">
                  <c:v>1557.92</c:v>
                </c:pt>
                <c:pt idx="13898">
                  <c:v>1557.94</c:v>
                </c:pt>
                <c:pt idx="13899">
                  <c:v>1557.96</c:v>
                </c:pt>
                <c:pt idx="13900">
                  <c:v>1557.98</c:v>
                </c:pt>
                <c:pt idx="13901">
                  <c:v>1558</c:v>
                </c:pt>
                <c:pt idx="13902">
                  <c:v>1558.02</c:v>
                </c:pt>
                <c:pt idx="13903">
                  <c:v>1558.04</c:v>
                </c:pt>
                <c:pt idx="13904">
                  <c:v>1558.06</c:v>
                </c:pt>
                <c:pt idx="13905">
                  <c:v>1558.08</c:v>
                </c:pt>
                <c:pt idx="13906">
                  <c:v>1558.1</c:v>
                </c:pt>
                <c:pt idx="13907">
                  <c:v>1558.12</c:v>
                </c:pt>
                <c:pt idx="13908">
                  <c:v>1558.1399999999999</c:v>
                </c:pt>
                <c:pt idx="13909">
                  <c:v>1558.1599999999999</c:v>
                </c:pt>
                <c:pt idx="13910">
                  <c:v>1558.1799999999998</c:v>
                </c:pt>
                <c:pt idx="13911">
                  <c:v>1558.2</c:v>
                </c:pt>
                <c:pt idx="13912">
                  <c:v>1558.22</c:v>
                </c:pt>
                <c:pt idx="13913">
                  <c:v>1558.24</c:v>
                </c:pt>
                <c:pt idx="13914">
                  <c:v>1558.26</c:v>
                </c:pt>
                <c:pt idx="13915">
                  <c:v>1558.28</c:v>
                </c:pt>
                <c:pt idx="13916">
                  <c:v>1558.3</c:v>
                </c:pt>
                <c:pt idx="13917">
                  <c:v>1558.32</c:v>
                </c:pt>
                <c:pt idx="13918">
                  <c:v>1558.34</c:v>
                </c:pt>
                <c:pt idx="13919">
                  <c:v>1558.36</c:v>
                </c:pt>
                <c:pt idx="13920">
                  <c:v>1558.3799999999999</c:v>
                </c:pt>
                <c:pt idx="13921">
                  <c:v>1558.4</c:v>
                </c:pt>
                <c:pt idx="13922">
                  <c:v>1558.42</c:v>
                </c:pt>
                <c:pt idx="13923">
                  <c:v>1558.44</c:v>
                </c:pt>
                <c:pt idx="13924">
                  <c:v>1558.46</c:v>
                </c:pt>
                <c:pt idx="13925">
                  <c:v>1558.48</c:v>
                </c:pt>
                <c:pt idx="13926">
                  <c:v>1558.5</c:v>
                </c:pt>
                <c:pt idx="13927">
                  <c:v>1558.52</c:v>
                </c:pt>
                <c:pt idx="13928">
                  <c:v>1558.54</c:v>
                </c:pt>
                <c:pt idx="13929">
                  <c:v>1558.56</c:v>
                </c:pt>
                <c:pt idx="13930">
                  <c:v>1558.58</c:v>
                </c:pt>
                <c:pt idx="13931">
                  <c:v>1558.6</c:v>
                </c:pt>
                <c:pt idx="13932">
                  <c:v>1558.62</c:v>
                </c:pt>
                <c:pt idx="13933">
                  <c:v>1558.6399999999999</c:v>
                </c:pt>
                <c:pt idx="13934">
                  <c:v>1558.6599999999999</c:v>
                </c:pt>
                <c:pt idx="13935">
                  <c:v>1558.6799999999998</c:v>
                </c:pt>
                <c:pt idx="13936">
                  <c:v>1558.7</c:v>
                </c:pt>
                <c:pt idx="13937">
                  <c:v>1558.72</c:v>
                </c:pt>
                <c:pt idx="13938">
                  <c:v>1558.74</c:v>
                </c:pt>
                <c:pt idx="13939">
                  <c:v>1558.76</c:v>
                </c:pt>
                <c:pt idx="13940">
                  <c:v>1558.78</c:v>
                </c:pt>
                <c:pt idx="13941">
                  <c:v>1558.8</c:v>
                </c:pt>
                <c:pt idx="13942">
                  <c:v>1558.82</c:v>
                </c:pt>
                <c:pt idx="13943">
                  <c:v>1558.84</c:v>
                </c:pt>
                <c:pt idx="13944">
                  <c:v>1558.86</c:v>
                </c:pt>
                <c:pt idx="13945">
                  <c:v>1558.8799999999999</c:v>
                </c:pt>
                <c:pt idx="13946">
                  <c:v>1558.9</c:v>
                </c:pt>
                <c:pt idx="13947">
                  <c:v>1558.92</c:v>
                </c:pt>
                <c:pt idx="13948">
                  <c:v>1558.94</c:v>
                </c:pt>
                <c:pt idx="13949">
                  <c:v>1558.96</c:v>
                </c:pt>
                <c:pt idx="13950">
                  <c:v>1558.98</c:v>
                </c:pt>
                <c:pt idx="13951">
                  <c:v>1559</c:v>
                </c:pt>
                <c:pt idx="13952">
                  <c:v>1559.02</c:v>
                </c:pt>
                <c:pt idx="13953">
                  <c:v>1559.04</c:v>
                </c:pt>
                <c:pt idx="13954">
                  <c:v>1559.06</c:v>
                </c:pt>
                <c:pt idx="13955">
                  <c:v>1559.08</c:v>
                </c:pt>
                <c:pt idx="13956">
                  <c:v>1559.1</c:v>
                </c:pt>
                <c:pt idx="13957">
                  <c:v>1559.12</c:v>
                </c:pt>
                <c:pt idx="13958">
                  <c:v>1559.1399999999999</c:v>
                </c:pt>
                <c:pt idx="13959">
                  <c:v>1559.1599999999999</c:v>
                </c:pt>
                <c:pt idx="13960">
                  <c:v>1559.1799999999998</c:v>
                </c:pt>
                <c:pt idx="13961">
                  <c:v>1559.2</c:v>
                </c:pt>
                <c:pt idx="13962">
                  <c:v>1559.22</c:v>
                </c:pt>
                <c:pt idx="13963">
                  <c:v>1559.24</c:v>
                </c:pt>
                <c:pt idx="13964">
                  <c:v>1559.26</c:v>
                </c:pt>
                <c:pt idx="13965">
                  <c:v>1559.28</c:v>
                </c:pt>
                <c:pt idx="13966">
                  <c:v>1559.3</c:v>
                </c:pt>
                <c:pt idx="13967">
                  <c:v>1559.32</c:v>
                </c:pt>
                <c:pt idx="13968">
                  <c:v>1559.34</c:v>
                </c:pt>
                <c:pt idx="13969">
                  <c:v>1559.36</c:v>
                </c:pt>
                <c:pt idx="13970">
                  <c:v>1559.3799999999999</c:v>
                </c:pt>
                <c:pt idx="13971">
                  <c:v>1559.4</c:v>
                </c:pt>
                <c:pt idx="13972">
                  <c:v>1559.42</c:v>
                </c:pt>
                <c:pt idx="13973">
                  <c:v>1559.44</c:v>
                </c:pt>
                <c:pt idx="13974">
                  <c:v>1559.46</c:v>
                </c:pt>
                <c:pt idx="13975">
                  <c:v>1559.48</c:v>
                </c:pt>
                <c:pt idx="13976">
                  <c:v>1559.5</c:v>
                </c:pt>
                <c:pt idx="13977">
                  <c:v>1559.52</c:v>
                </c:pt>
                <c:pt idx="13978">
                  <c:v>1559.54</c:v>
                </c:pt>
                <c:pt idx="13979">
                  <c:v>1559.56</c:v>
                </c:pt>
                <c:pt idx="13980">
                  <c:v>1559.58</c:v>
                </c:pt>
                <c:pt idx="13981">
                  <c:v>1559.6</c:v>
                </c:pt>
                <c:pt idx="13982">
                  <c:v>1559.62</c:v>
                </c:pt>
                <c:pt idx="13983">
                  <c:v>1559.6399999999999</c:v>
                </c:pt>
                <c:pt idx="13984">
                  <c:v>1559.6599999999999</c:v>
                </c:pt>
                <c:pt idx="13985">
                  <c:v>1559.6799999999998</c:v>
                </c:pt>
                <c:pt idx="13986">
                  <c:v>1559.7</c:v>
                </c:pt>
                <c:pt idx="13987">
                  <c:v>1559.72</c:v>
                </c:pt>
                <c:pt idx="13988">
                  <c:v>1559.74</c:v>
                </c:pt>
                <c:pt idx="13989">
                  <c:v>1559.76</c:v>
                </c:pt>
                <c:pt idx="13990">
                  <c:v>1559.78</c:v>
                </c:pt>
                <c:pt idx="13991">
                  <c:v>1559.8</c:v>
                </c:pt>
                <c:pt idx="13992">
                  <c:v>1559.82</c:v>
                </c:pt>
                <c:pt idx="13993">
                  <c:v>1559.84</c:v>
                </c:pt>
                <c:pt idx="13994">
                  <c:v>1559.86</c:v>
                </c:pt>
                <c:pt idx="13995">
                  <c:v>1559.8799999999999</c:v>
                </c:pt>
                <c:pt idx="13996">
                  <c:v>1559.9</c:v>
                </c:pt>
                <c:pt idx="13997">
                  <c:v>1559.92</c:v>
                </c:pt>
                <c:pt idx="13998">
                  <c:v>1559.94</c:v>
                </c:pt>
                <c:pt idx="13999">
                  <c:v>1559.96</c:v>
                </c:pt>
                <c:pt idx="14000">
                  <c:v>1559.98</c:v>
                </c:pt>
                <c:pt idx="14001">
                  <c:v>1560</c:v>
                </c:pt>
                <c:pt idx="14002">
                  <c:v>1560.02</c:v>
                </c:pt>
                <c:pt idx="14003">
                  <c:v>1560.04</c:v>
                </c:pt>
                <c:pt idx="14004">
                  <c:v>1560.06</c:v>
                </c:pt>
                <c:pt idx="14005">
                  <c:v>1560.08</c:v>
                </c:pt>
                <c:pt idx="14006">
                  <c:v>1560.1</c:v>
                </c:pt>
                <c:pt idx="14007">
                  <c:v>1560.12</c:v>
                </c:pt>
                <c:pt idx="14008">
                  <c:v>1560.1399999999999</c:v>
                </c:pt>
                <c:pt idx="14009">
                  <c:v>1560.1599999999999</c:v>
                </c:pt>
                <c:pt idx="14010">
                  <c:v>1560.1799999999998</c:v>
                </c:pt>
                <c:pt idx="14011">
                  <c:v>1560.2</c:v>
                </c:pt>
                <c:pt idx="14012">
                  <c:v>1560.22</c:v>
                </c:pt>
                <c:pt idx="14013">
                  <c:v>1560.24</c:v>
                </c:pt>
                <c:pt idx="14014">
                  <c:v>1560.26</c:v>
                </c:pt>
                <c:pt idx="14015">
                  <c:v>1560.28</c:v>
                </c:pt>
                <c:pt idx="14016">
                  <c:v>1560.3</c:v>
                </c:pt>
                <c:pt idx="14017">
                  <c:v>1560.32</c:v>
                </c:pt>
                <c:pt idx="14018">
                  <c:v>1560.34</c:v>
                </c:pt>
                <c:pt idx="14019">
                  <c:v>1560.36</c:v>
                </c:pt>
                <c:pt idx="14020">
                  <c:v>1560.3799999999999</c:v>
                </c:pt>
                <c:pt idx="14021">
                  <c:v>1560.4</c:v>
                </c:pt>
                <c:pt idx="14022">
                  <c:v>1560.42</c:v>
                </c:pt>
                <c:pt idx="14023">
                  <c:v>1560.44</c:v>
                </c:pt>
                <c:pt idx="14024">
                  <c:v>1560.46</c:v>
                </c:pt>
                <c:pt idx="14025">
                  <c:v>1560.48</c:v>
                </c:pt>
                <c:pt idx="14026">
                  <c:v>1560.5</c:v>
                </c:pt>
                <c:pt idx="14027">
                  <c:v>1560.52</c:v>
                </c:pt>
                <c:pt idx="14028">
                  <c:v>1560.54</c:v>
                </c:pt>
                <c:pt idx="14029">
                  <c:v>1560.56</c:v>
                </c:pt>
                <c:pt idx="14030">
                  <c:v>1560.58</c:v>
                </c:pt>
                <c:pt idx="14031">
                  <c:v>1560.6</c:v>
                </c:pt>
                <c:pt idx="14032">
                  <c:v>1560.62</c:v>
                </c:pt>
                <c:pt idx="14033">
                  <c:v>1560.6399999999999</c:v>
                </c:pt>
                <c:pt idx="14034">
                  <c:v>1560.6599999999999</c:v>
                </c:pt>
                <c:pt idx="14035">
                  <c:v>1560.6799999999998</c:v>
                </c:pt>
                <c:pt idx="14036">
                  <c:v>1560.7</c:v>
                </c:pt>
                <c:pt idx="14037">
                  <c:v>1560.72</c:v>
                </c:pt>
                <c:pt idx="14038">
                  <c:v>1560.74</c:v>
                </c:pt>
                <c:pt idx="14039">
                  <c:v>1560.76</c:v>
                </c:pt>
                <c:pt idx="14040">
                  <c:v>1560.78</c:v>
                </c:pt>
                <c:pt idx="14041">
                  <c:v>1560.8</c:v>
                </c:pt>
                <c:pt idx="14042">
                  <c:v>1560.82</c:v>
                </c:pt>
                <c:pt idx="14043">
                  <c:v>1560.84</c:v>
                </c:pt>
                <c:pt idx="14044">
                  <c:v>1560.86</c:v>
                </c:pt>
                <c:pt idx="14045">
                  <c:v>1560.8799999999999</c:v>
                </c:pt>
                <c:pt idx="14046">
                  <c:v>1560.9</c:v>
                </c:pt>
                <c:pt idx="14047">
                  <c:v>1560.92</c:v>
                </c:pt>
                <c:pt idx="14048">
                  <c:v>1560.94</c:v>
                </c:pt>
                <c:pt idx="14049">
                  <c:v>1560.96</c:v>
                </c:pt>
                <c:pt idx="14050">
                  <c:v>1560.98</c:v>
                </c:pt>
                <c:pt idx="14051">
                  <c:v>1561</c:v>
                </c:pt>
                <c:pt idx="14052">
                  <c:v>1561.02</c:v>
                </c:pt>
                <c:pt idx="14053">
                  <c:v>1561.04</c:v>
                </c:pt>
                <c:pt idx="14054">
                  <c:v>1561.06</c:v>
                </c:pt>
                <c:pt idx="14055">
                  <c:v>1561.08</c:v>
                </c:pt>
                <c:pt idx="14056">
                  <c:v>1561.1</c:v>
                </c:pt>
                <c:pt idx="14057">
                  <c:v>1561.12</c:v>
                </c:pt>
                <c:pt idx="14058">
                  <c:v>1561.1399999999999</c:v>
                </c:pt>
                <c:pt idx="14059">
                  <c:v>1561.1599999999999</c:v>
                </c:pt>
                <c:pt idx="14060">
                  <c:v>1561.1799999999998</c:v>
                </c:pt>
                <c:pt idx="14061">
                  <c:v>1561.2</c:v>
                </c:pt>
                <c:pt idx="14062">
                  <c:v>1561.22</c:v>
                </c:pt>
                <c:pt idx="14063">
                  <c:v>1561.24</c:v>
                </c:pt>
                <c:pt idx="14064">
                  <c:v>1561.26</c:v>
                </c:pt>
                <c:pt idx="14065">
                  <c:v>1561.28</c:v>
                </c:pt>
                <c:pt idx="14066">
                  <c:v>1561.3</c:v>
                </c:pt>
                <c:pt idx="14067">
                  <c:v>1561.32</c:v>
                </c:pt>
                <c:pt idx="14068">
                  <c:v>1561.34</c:v>
                </c:pt>
                <c:pt idx="14069">
                  <c:v>1561.36</c:v>
                </c:pt>
                <c:pt idx="14070">
                  <c:v>1561.3799999999999</c:v>
                </c:pt>
                <c:pt idx="14071">
                  <c:v>1561.4</c:v>
                </c:pt>
                <c:pt idx="14072">
                  <c:v>1561.42</c:v>
                </c:pt>
                <c:pt idx="14073">
                  <c:v>1561.44</c:v>
                </c:pt>
                <c:pt idx="14074">
                  <c:v>1561.46</c:v>
                </c:pt>
                <c:pt idx="14075">
                  <c:v>1561.48</c:v>
                </c:pt>
                <c:pt idx="14076">
                  <c:v>1561.5</c:v>
                </c:pt>
                <c:pt idx="14077">
                  <c:v>1561.52</c:v>
                </c:pt>
                <c:pt idx="14078">
                  <c:v>1561.54</c:v>
                </c:pt>
                <c:pt idx="14079">
                  <c:v>1561.56</c:v>
                </c:pt>
                <c:pt idx="14080">
                  <c:v>1561.58</c:v>
                </c:pt>
                <c:pt idx="14081">
                  <c:v>1561.6</c:v>
                </c:pt>
                <c:pt idx="14082">
                  <c:v>1561.62</c:v>
                </c:pt>
                <c:pt idx="14083">
                  <c:v>1561.6399999999999</c:v>
                </c:pt>
                <c:pt idx="14084">
                  <c:v>1561.6599999999999</c:v>
                </c:pt>
                <c:pt idx="14085">
                  <c:v>1561.6799999999998</c:v>
                </c:pt>
                <c:pt idx="14086">
                  <c:v>1561.7</c:v>
                </c:pt>
                <c:pt idx="14087">
                  <c:v>1561.72</c:v>
                </c:pt>
                <c:pt idx="14088">
                  <c:v>1561.74</c:v>
                </c:pt>
                <c:pt idx="14089">
                  <c:v>1561.76</c:v>
                </c:pt>
                <c:pt idx="14090">
                  <c:v>1561.78</c:v>
                </c:pt>
                <c:pt idx="14091">
                  <c:v>1561.8</c:v>
                </c:pt>
                <c:pt idx="14092">
                  <c:v>1561.82</c:v>
                </c:pt>
                <c:pt idx="14093">
                  <c:v>1561.84</c:v>
                </c:pt>
                <c:pt idx="14094">
                  <c:v>1561.86</c:v>
                </c:pt>
                <c:pt idx="14095">
                  <c:v>1561.8799999999999</c:v>
                </c:pt>
                <c:pt idx="14096">
                  <c:v>1561.9</c:v>
                </c:pt>
                <c:pt idx="14097">
                  <c:v>1561.92</c:v>
                </c:pt>
                <c:pt idx="14098">
                  <c:v>1561.94</c:v>
                </c:pt>
                <c:pt idx="14099">
                  <c:v>1561.96</c:v>
                </c:pt>
                <c:pt idx="14100">
                  <c:v>1561.98</c:v>
                </c:pt>
                <c:pt idx="14101">
                  <c:v>1562</c:v>
                </c:pt>
                <c:pt idx="14102">
                  <c:v>1562.02</c:v>
                </c:pt>
                <c:pt idx="14103">
                  <c:v>1562.04</c:v>
                </c:pt>
                <c:pt idx="14104">
                  <c:v>1562.06</c:v>
                </c:pt>
                <c:pt idx="14105">
                  <c:v>1562.08</c:v>
                </c:pt>
                <c:pt idx="14106">
                  <c:v>1562.1</c:v>
                </c:pt>
                <c:pt idx="14107">
                  <c:v>1562.12</c:v>
                </c:pt>
                <c:pt idx="14108">
                  <c:v>1562.1399999999999</c:v>
                </c:pt>
                <c:pt idx="14109">
                  <c:v>1562.1599999999999</c:v>
                </c:pt>
                <c:pt idx="14110">
                  <c:v>1562.1799999999998</c:v>
                </c:pt>
                <c:pt idx="14111">
                  <c:v>1562.2</c:v>
                </c:pt>
                <c:pt idx="14112">
                  <c:v>1562.22</c:v>
                </c:pt>
                <c:pt idx="14113">
                  <c:v>1562.24</c:v>
                </c:pt>
                <c:pt idx="14114">
                  <c:v>1562.26</c:v>
                </c:pt>
                <c:pt idx="14115">
                  <c:v>1562.28</c:v>
                </c:pt>
                <c:pt idx="14116">
                  <c:v>1562.3</c:v>
                </c:pt>
                <c:pt idx="14117">
                  <c:v>1562.32</c:v>
                </c:pt>
                <c:pt idx="14118">
                  <c:v>1562.34</c:v>
                </c:pt>
                <c:pt idx="14119">
                  <c:v>1562.36</c:v>
                </c:pt>
                <c:pt idx="14120">
                  <c:v>1562.3799999999999</c:v>
                </c:pt>
                <c:pt idx="14121">
                  <c:v>1562.4</c:v>
                </c:pt>
                <c:pt idx="14122">
                  <c:v>1562.42</c:v>
                </c:pt>
                <c:pt idx="14123">
                  <c:v>1562.44</c:v>
                </c:pt>
                <c:pt idx="14124">
                  <c:v>1562.46</c:v>
                </c:pt>
                <c:pt idx="14125">
                  <c:v>1562.48</c:v>
                </c:pt>
                <c:pt idx="14126">
                  <c:v>1562.5</c:v>
                </c:pt>
                <c:pt idx="14127">
                  <c:v>1562.52</c:v>
                </c:pt>
                <c:pt idx="14128">
                  <c:v>1562.54</c:v>
                </c:pt>
                <c:pt idx="14129">
                  <c:v>1562.56</c:v>
                </c:pt>
                <c:pt idx="14130">
                  <c:v>1562.58</c:v>
                </c:pt>
                <c:pt idx="14131">
                  <c:v>1562.6</c:v>
                </c:pt>
                <c:pt idx="14132">
                  <c:v>1562.62</c:v>
                </c:pt>
                <c:pt idx="14133">
                  <c:v>1562.6399999999999</c:v>
                </c:pt>
                <c:pt idx="14134">
                  <c:v>1562.6599999999999</c:v>
                </c:pt>
                <c:pt idx="14135">
                  <c:v>1562.6799999999998</c:v>
                </c:pt>
                <c:pt idx="14136">
                  <c:v>1562.7</c:v>
                </c:pt>
                <c:pt idx="14137">
                  <c:v>1562.72</c:v>
                </c:pt>
                <c:pt idx="14138">
                  <c:v>1562.74</c:v>
                </c:pt>
                <c:pt idx="14139">
                  <c:v>1562.76</c:v>
                </c:pt>
                <c:pt idx="14140">
                  <c:v>1562.78</c:v>
                </c:pt>
                <c:pt idx="14141">
                  <c:v>1562.8</c:v>
                </c:pt>
                <c:pt idx="14142">
                  <c:v>1562.82</c:v>
                </c:pt>
                <c:pt idx="14143">
                  <c:v>1562.84</c:v>
                </c:pt>
                <c:pt idx="14144">
                  <c:v>1562.86</c:v>
                </c:pt>
                <c:pt idx="14145">
                  <c:v>1562.8799999999999</c:v>
                </c:pt>
                <c:pt idx="14146">
                  <c:v>1562.9</c:v>
                </c:pt>
                <c:pt idx="14147">
                  <c:v>1562.92</c:v>
                </c:pt>
                <c:pt idx="14148">
                  <c:v>1562.94</c:v>
                </c:pt>
                <c:pt idx="14149">
                  <c:v>1562.96</c:v>
                </c:pt>
                <c:pt idx="14150">
                  <c:v>1562.98</c:v>
                </c:pt>
                <c:pt idx="14151">
                  <c:v>1563</c:v>
                </c:pt>
                <c:pt idx="14152">
                  <c:v>1563.02</c:v>
                </c:pt>
                <c:pt idx="14153">
                  <c:v>1563.04</c:v>
                </c:pt>
                <c:pt idx="14154">
                  <c:v>1563.06</c:v>
                </c:pt>
                <c:pt idx="14155">
                  <c:v>1563.08</c:v>
                </c:pt>
                <c:pt idx="14156">
                  <c:v>1563.1</c:v>
                </c:pt>
                <c:pt idx="14157">
                  <c:v>1563.12</c:v>
                </c:pt>
                <c:pt idx="14158">
                  <c:v>1563.1399999999999</c:v>
                </c:pt>
                <c:pt idx="14159">
                  <c:v>1563.1599999999999</c:v>
                </c:pt>
                <c:pt idx="14160">
                  <c:v>1563.1799999999998</c:v>
                </c:pt>
                <c:pt idx="14161">
                  <c:v>1563.2</c:v>
                </c:pt>
                <c:pt idx="14162">
                  <c:v>1563.22</c:v>
                </c:pt>
                <c:pt idx="14163">
                  <c:v>1563.24</c:v>
                </c:pt>
                <c:pt idx="14164">
                  <c:v>1563.26</c:v>
                </c:pt>
                <c:pt idx="14165">
                  <c:v>1563.28</c:v>
                </c:pt>
                <c:pt idx="14166">
                  <c:v>1563.3</c:v>
                </c:pt>
                <c:pt idx="14167">
                  <c:v>1563.32</c:v>
                </c:pt>
                <c:pt idx="14168">
                  <c:v>1563.34</c:v>
                </c:pt>
                <c:pt idx="14169">
                  <c:v>1563.36</c:v>
                </c:pt>
                <c:pt idx="14170">
                  <c:v>1563.3799999999999</c:v>
                </c:pt>
                <c:pt idx="14171">
                  <c:v>1563.4</c:v>
                </c:pt>
                <c:pt idx="14172">
                  <c:v>1563.42</c:v>
                </c:pt>
                <c:pt idx="14173">
                  <c:v>1563.44</c:v>
                </c:pt>
                <c:pt idx="14174">
                  <c:v>1563.46</c:v>
                </c:pt>
                <c:pt idx="14175">
                  <c:v>1563.48</c:v>
                </c:pt>
                <c:pt idx="14176">
                  <c:v>1563.5</c:v>
                </c:pt>
                <c:pt idx="14177">
                  <c:v>1563.52</c:v>
                </c:pt>
                <c:pt idx="14178">
                  <c:v>1563.54</c:v>
                </c:pt>
                <c:pt idx="14179">
                  <c:v>1563.56</c:v>
                </c:pt>
                <c:pt idx="14180">
                  <c:v>1563.58</c:v>
                </c:pt>
                <c:pt idx="14181">
                  <c:v>1563.6</c:v>
                </c:pt>
                <c:pt idx="14182">
                  <c:v>1563.62</c:v>
                </c:pt>
                <c:pt idx="14183">
                  <c:v>1563.6399999999999</c:v>
                </c:pt>
                <c:pt idx="14184">
                  <c:v>1563.6599999999999</c:v>
                </c:pt>
                <c:pt idx="14185">
                  <c:v>1563.6799999999998</c:v>
                </c:pt>
                <c:pt idx="14186">
                  <c:v>1563.7</c:v>
                </c:pt>
                <c:pt idx="14187">
                  <c:v>1563.72</c:v>
                </c:pt>
                <c:pt idx="14188">
                  <c:v>1563.74</c:v>
                </c:pt>
                <c:pt idx="14189">
                  <c:v>1563.76</c:v>
                </c:pt>
                <c:pt idx="14190">
                  <c:v>1563.78</c:v>
                </c:pt>
                <c:pt idx="14191">
                  <c:v>1563.8</c:v>
                </c:pt>
                <c:pt idx="14192">
                  <c:v>1563.82</c:v>
                </c:pt>
                <c:pt idx="14193">
                  <c:v>1563.84</c:v>
                </c:pt>
                <c:pt idx="14194">
                  <c:v>1563.86</c:v>
                </c:pt>
                <c:pt idx="14195">
                  <c:v>1563.8799999999999</c:v>
                </c:pt>
                <c:pt idx="14196">
                  <c:v>1563.9</c:v>
                </c:pt>
                <c:pt idx="14197">
                  <c:v>1563.92</c:v>
                </c:pt>
                <c:pt idx="14198">
                  <c:v>1563.94</c:v>
                </c:pt>
                <c:pt idx="14199">
                  <c:v>1563.96</c:v>
                </c:pt>
                <c:pt idx="14200">
                  <c:v>1563.98</c:v>
                </c:pt>
                <c:pt idx="14201">
                  <c:v>1564</c:v>
                </c:pt>
                <c:pt idx="14202">
                  <c:v>1564.02</c:v>
                </c:pt>
                <c:pt idx="14203">
                  <c:v>1564.04</c:v>
                </c:pt>
                <c:pt idx="14204">
                  <c:v>1564.06</c:v>
                </c:pt>
                <c:pt idx="14205">
                  <c:v>1564.08</c:v>
                </c:pt>
                <c:pt idx="14206">
                  <c:v>1564.1</c:v>
                </c:pt>
                <c:pt idx="14207">
                  <c:v>1564.12</c:v>
                </c:pt>
                <c:pt idx="14208">
                  <c:v>1564.1399999999999</c:v>
                </c:pt>
                <c:pt idx="14209">
                  <c:v>1564.1599999999999</c:v>
                </c:pt>
                <c:pt idx="14210">
                  <c:v>1564.1799999999998</c:v>
                </c:pt>
                <c:pt idx="14211">
                  <c:v>1564.2</c:v>
                </c:pt>
                <c:pt idx="14212">
                  <c:v>1564.22</c:v>
                </c:pt>
                <c:pt idx="14213">
                  <c:v>1564.24</c:v>
                </c:pt>
                <c:pt idx="14214">
                  <c:v>1564.26</c:v>
                </c:pt>
                <c:pt idx="14215">
                  <c:v>1564.28</c:v>
                </c:pt>
                <c:pt idx="14216">
                  <c:v>1564.3</c:v>
                </c:pt>
                <c:pt idx="14217">
                  <c:v>1564.32</c:v>
                </c:pt>
                <c:pt idx="14218">
                  <c:v>1564.34</c:v>
                </c:pt>
                <c:pt idx="14219">
                  <c:v>1564.36</c:v>
                </c:pt>
                <c:pt idx="14220">
                  <c:v>1564.3799999999999</c:v>
                </c:pt>
                <c:pt idx="14221">
                  <c:v>1564.4</c:v>
                </c:pt>
                <c:pt idx="14222">
                  <c:v>1564.42</c:v>
                </c:pt>
                <c:pt idx="14223">
                  <c:v>1564.44</c:v>
                </c:pt>
                <c:pt idx="14224">
                  <c:v>1564.46</c:v>
                </c:pt>
                <c:pt idx="14225">
                  <c:v>1564.48</c:v>
                </c:pt>
                <c:pt idx="14226">
                  <c:v>1564.5</c:v>
                </c:pt>
                <c:pt idx="14227">
                  <c:v>1564.52</c:v>
                </c:pt>
                <c:pt idx="14228">
                  <c:v>1564.54</c:v>
                </c:pt>
                <c:pt idx="14229">
                  <c:v>1564.56</c:v>
                </c:pt>
                <c:pt idx="14230">
                  <c:v>1564.58</c:v>
                </c:pt>
                <c:pt idx="14231">
                  <c:v>1564.6</c:v>
                </c:pt>
                <c:pt idx="14232">
                  <c:v>1564.62</c:v>
                </c:pt>
                <c:pt idx="14233">
                  <c:v>1564.6399999999999</c:v>
                </c:pt>
                <c:pt idx="14234">
                  <c:v>1564.6599999999999</c:v>
                </c:pt>
                <c:pt idx="14235">
                  <c:v>1564.6799999999998</c:v>
                </c:pt>
                <c:pt idx="14236">
                  <c:v>1564.7</c:v>
                </c:pt>
                <c:pt idx="14237">
                  <c:v>1564.72</c:v>
                </c:pt>
                <c:pt idx="14238">
                  <c:v>1564.74</c:v>
                </c:pt>
                <c:pt idx="14239">
                  <c:v>1564.76</c:v>
                </c:pt>
                <c:pt idx="14240">
                  <c:v>1564.78</c:v>
                </c:pt>
                <c:pt idx="14241">
                  <c:v>1564.8</c:v>
                </c:pt>
                <c:pt idx="14242">
                  <c:v>1564.82</c:v>
                </c:pt>
                <c:pt idx="14243">
                  <c:v>1564.84</c:v>
                </c:pt>
                <c:pt idx="14244">
                  <c:v>1564.86</c:v>
                </c:pt>
                <c:pt idx="14245">
                  <c:v>1564.8799999999999</c:v>
                </c:pt>
                <c:pt idx="14246">
                  <c:v>1564.9</c:v>
                </c:pt>
                <c:pt idx="14247">
                  <c:v>1564.92</c:v>
                </c:pt>
                <c:pt idx="14248">
                  <c:v>1564.94</c:v>
                </c:pt>
                <c:pt idx="14249">
                  <c:v>1564.96</c:v>
                </c:pt>
                <c:pt idx="14250">
                  <c:v>1564.98</c:v>
                </c:pt>
                <c:pt idx="14251">
                  <c:v>1565</c:v>
                </c:pt>
                <c:pt idx="14252">
                  <c:v>1565.02</c:v>
                </c:pt>
                <c:pt idx="14253">
                  <c:v>1565.04</c:v>
                </c:pt>
                <c:pt idx="14254">
                  <c:v>1565.06</c:v>
                </c:pt>
                <c:pt idx="14255">
                  <c:v>1565.08</c:v>
                </c:pt>
                <c:pt idx="14256">
                  <c:v>1565.1</c:v>
                </c:pt>
                <c:pt idx="14257">
                  <c:v>1565.12</c:v>
                </c:pt>
                <c:pt idx="14258">
                  <c:v>1565.1399999999999</c:v>
                </c:pt>
                <c:pt idx="14259">
                  <c:v>1565.1599999999999</c:v>
                </c:pt>
                <c:pt idx="14260">
                  <c:v>1565.1799999999998</c:v>
                </c:pt>
                <c:pt idx="14261">
                  <c:v>1565.2</c:v>
                </c:pt>
                <c:pt idx="14262">
                  <c:v>1565.22</c:v>
                </c:pt>
                <c:pt idx="14263">
                  <c:v>1565.24</c:v>
                </c:pt>
                <c:pt idx="14264">
                  <c:v>1565.26</c:v>
                </c:pt>
                <c:pt idx="14265">
                  <c:v>1565.28</c:v>
                </c:pt>
                <c:pt idx="14266">
                  <c:v>1565.3</c:v>
                </c:pt>
                <c:pt idx="14267">
                  <c:v>1565.32</c:v>
                </c:pt>
                <c:pt idx="14268">
                  <c:v>1565.34</c:v>
                </c:pt>
                <c:pt idx="14269">
                  <c:v>1565.36</c:v>
                </c:pt>
                <c:pt idx="14270">
                  <c:v>1565.3799999999999</c:v>
                </c:pt>
                <c:pt idx="14271">
                  <c:v>1565.4</c:v>
                </c:pt>
                <c:pt idx="14272">
                  <c:v>1565.42</c:v>
                </c:pt>
                <c:pt idx="14273">
                  <c:v>1565.44</c:v>
                </c:pt>
                <c:pt idx="14274">
                  <c:v>1565.46</c:v>
                </c:pt>
                <c:pt idx="14275">
                  <c:v>1565.48</c:v>
                </c:pt>
                <c:pt idx="14276">
                  <c:v>1565.5</c:v>
                </c:pt>
                <c:pt idx="14277">
                  <c:v>1565.52</c:v>
                </c:pt>
                <c:pt idx="14278">
                  <c:v>1565.54</c:v>
                </c:pt>
                <c:pt idx="14279">
                  <c:v>1565.56</c:v>
                </c:pt>
                <c:pt idx="14280">
                  <c:v>1565.58</c:v>
                </c:pt>
                <c:pt idx="14281">
                  <c:v>1565.6</c:v>
                </c:pt>
                <c:pt idx="14282">
                  <c:v>1565.62</c:v>
                </c:pt>
                <c:pt idx="14283">
                  <c:v>1565.6399999999999</c:v>
                </c:pt>
                <c:pt idx="14284">
                  <c:v>1565.6599999999999</c:v>
                </c:pt>
                <c:pt idx="14285">
                  <c:v>1565.6799999999998</c:v>
                </c:pt>
                <c:pt idx="14286">
                  <c:v>1565.7</c:v>
                </c:pt>
                <c:pt idx="14287">
                  <c:v>1565.72</c:v>
                </c:pt>
                <c:pt idx="14288">
                  <c:v>1565.74</c:v>
                </c:pt>
                <c:pt idx="14289">
                  <c:v>1565.76</c:v>
                </c:pt>
                <c:pt idx="14290">
                  <c:v>1565.78</c:v>
                </c:pt>
                <c:pt idx="14291">
                  <c:v>1565.8</c:v>
                </c:pt>
                <c:pt idx="14292">
                  <c:v>1565.82</c:v>
                </c:pt>
                <c:pt idx="14293">
                  <c:v>1565.84</c:v>
                </c:pt>
                <c:pt idx="14294">
                  <c:v>1565.86</c:v>
                </c:pt>
                <c:pt idx="14295">
                  <c:v>1565.8799999999999</c:v>
                </c:pt>
                <c:pt idx="14296">
                  <c:v>1565.9</c:v>
                </c:pt>
                <c:pt idx="14297">
                  <c:v>1565.92</c:v>
                </c:pt>
                <c:pt idx="14298">
                  <c:v>1565.94</c:v>
                </c:pt>
                <c:pt idx="14299">
                  <c:v>1565.96</c:v>
                </c:pt>
                <c:pt idx="14300">
                  <c:v>1565.98</c:v>
                </c:pt>
                <c:pt idx="14301">
                  <c:v>1566</c:v>
                </c:pt>
                <c:pt idx="14302">
                  <c:v>1566.02</c:v>
                </c:pt>
                <c:pt idx="14303">
                  <c:v>1566.04</c:v>
                </c:pt>
                <c:pt idx="14304">
                  <c:v>1566.06</c:v>
                </c:pt>
                <c:pt idx="14305">
                  <c:v>1566.08</c:v>
                </c:pt>
                <c:pt idx="14306">
                  <c:v>1566.1</c:v>
                </c:pt>
                <c:pt idx="14307">
                  <c:v>1566.12</c:v>
                </c:pt>
                <c:pt idx="14308">
                  <c:v>1566.1399999999999</c:v>
                </c:pt>
                <c:pt idx="14309">
                  <c:v>1566.1599999999999</c:v>
                </c:pt>
                <c:pt idx="14310">
                  <c:v>1566.1799999999998</c:v>
                </c:pt>
                <c:pt idx="14311">
                  <c:v>1566.2</c:v>
                </c:pt>
                <c:pt idx="14312">
                  <c:v>1566.22</c:v>
                </c:pt>
                <c:pt idx="14313">
                  <c:v>1566.24</c:v>
                </c:pt>
                <c:pt idx="14314">
                  <c:v>1566.26</c:v>
                </c:pt>
                <c:pt idx="14315">
                  <c:v>1566.28</c:v>
                </c:pt>
                <c:pt idx="14316">
                  <c:v>1566.3</c:v>
                </c:pt>
                <c:pt idx="14317">
                  <c:v>1566.32</c:v>
                </c:pt>
                <c:pt idx="14318">
                  <c:v>1566.34</c:v>
                </c:pt>
                <c:pt idx="14319">
                  <c:v>1566.36</c:v>
                </c:pt>
                <c:pt idx="14320">
                  <c:v>1566.3799999999999</c:v>
                </c:pt>
                <c:pt idx="14321">
                  <c:v>1566.4</c:v>
                </c:pt>
                <c:pt idx="14322">
                  <c:v>1566.42</c:v>
                </c:pt>
                <c:pt idx="14323">
                  <c:v>1566.44</c:v>
                </c:pt>
                <c:pt idx="14324">
                  <c:v>1566.46</c:v>
                </c:pt>
                <c:pt idx="14325">
                  <c:v>1566.48</c:v>
                </c:pt>
                <c:pt idx="14326">
                  <c:v>1566.5</c:v>
                </c:pt>
                <c:pt idx="14327">
                  <c:v>1566.52</c:v>
                </c:pt>
                <c:pt idx="14328">
                  <c:v>1566.54</c:v>
                </c:pt>
                <c:pt idx="14329">
                  <c:v>1566.56</c:v>
                </c:pt>
                <c:pt idx="14330">
                  <c:v>1566.58</c:v>
                </c:pt>
                <c:pt idx="14331">
                  <c:v>1566.6</c:v>
                </c:pt>
                <c:pt idx="14332">
                  <c:v>1566.62</c:v>
                </c:pt>
                <c:pt idx="14333">
                  <c:v>1566.6399999999999</c:v>
                </c:pt>
                <c:pt idx="14334">
                  <c:v>1566.6599999999999</c:v>
                </c:pt>
                <c:pt idx="14335">
                  <c:v>1566.6799999999998</c:v>
                </c:pt>
                <c:pt idx="14336">
                  <c:v>1566.7</c:v>
                </c:pt>
                <c:pt idx="14337">
                  <c:v>1566.72</c:v>
                </c:pt>
                <c:pt idx="14338">
                  <c:v>1566.74</c:v>
                </c:pt>
                <c:pt idx="14339">
                  <c:v>1566.76</c:v>
                </c:pt>
                <c:pt idx="14340">
                  <c:v>1566.78</c:v>
                </c:pt>
                <c:pt idx="14341">
                  <c:v>1566.8</c:v>
                </c:pt>
                <c:pt idx="14342">
                  <c:v>1566.82</c:v>
                </c:pt>
                <c:pt idx="14343">
                  <c:v>1566.84</c:v>
                </c:pt>
                <c:pt idx="14344">
                  <c:v>1566.86</c:v>
                </c:pt>
                <c:pt idx="14345">
                  <c:v>1566.8799999999999</c:v>
                </c:pt>
                <c:pt idx="14346">
                  <c:v>1566.9</c:v>
                </c:pt>
                <c:pt idx="14347">
                  <c:v>1566.92</c:v>
                </c:pt>
                <c:pt idx="14348">
                  <c:v>1566.94</c:v>
                </c:pt>
                <c:pt idx="14349">
                  <c:v>1566.96</c:v>
                </c:pt>
                <c:pt idx="14350">
                  <c:v>1566.98</c:v>
                </c:pt>
                <c:pt idx="14351">
                  <c:v>1567</c:v>
                </c:pt>
                <c:pt idx="14352">
                  <c:v>1567.02</c:v>
                </c:pt>
                <c:pt idx="14353">
                  <c:v>1567.04</c:v>
                </c:pt>
                <c:pt idx="14354">
                  <c:v>1567.06</c:v>
                </c:pt>
                <c:pt idx="14355">
                  <c:v>1567.08</c:v>
                </c:pt>
                <c:pt idx="14356">
                  <c:v>1567.1</c:v>
                </c:pt>
                <c:pt idx="14357">
                  <c:v>1567.12</c:v>
                </c:pt>
                <c:pt idx="14358">
                  <c:v>1567.1399999999999</c:v>
                </c:pt>
                <c:pt idx="14359">
                  <c:v>1567.1599999999999</c:v>
                </c:pt>
                <c:pt idx="14360">
                  <c:v>1567.1799999999998</c:v>
                </c:pt>
                <c:pt idx="14361">
                  <c:v>1567.2</c:v>
                </c:pt>
                <c:pt idx="14362">
                  <c:v>1567.22</c:v>
                </c:pt>
                <c:pt idx="14363">
                  <c:v>1567.24</c:v>
                </c:pt>
                <c:pt idx="14364">
                  <c:v>1567.26</c:v>
                </c:pt>
                <c:pt idx="14365">
                  <c:v>1567.28</c:v>
                </c:pt>
                <c:pt idx="14366">
                  <c:v>1567.3</c:v>
                </c:pt>
                <c:pt idx="14367">
                  <c:v>1567.32</c:v>
                </c:pt>
                <c:pt idx="14368">
                  <c:v>1567.34</c:v>
                </c:pt>
                <c:pt idx="14369">
                  <c:v>1567.36</c:v>
                </c:pt>
                <c:pt idx="14370">
                  <c:v>1567.3799999999999</c:v>
                </c:pt>
                <c:pt idx="14371">
                  <c:v>1567.4</c:v>
                </c:pt>
                <c:pt idx="14372">
                  <c:v>1567.42</c:v>
                </c:pt>
                <c:pt idx="14373">
                  <c:v>1567.44</c:v>
                </c:pt>
                <c:pt idx="14374">
                  <c:v>1567.46</c:v>
                </c:pt>
                <c:pt idx="14375">
                  <c:v>1567.48</c:v>
                </c:pt>
                <c:pt idx="14376">
                  <c:v>1567.5</c:v>
                </c:pt>
                <c:pt idx="14377">
                  <c:v>1567.52</c:v>
                </c:pt>
                <c:pt idx="14378">
                  <c:v>1567.54</c:v>
                </c:pt>
                <c:pt idx="14379">
                  <c:v>1567.56</c:v>
                </c:pt>
                <c:pt idx="14380">
                  <c:v>1567.58</c:v>
                </c:pt>
                <c:pt idx="14381">
                  <c:v>1567.6</c:v>
                </c:pt>
                <c:pt idx="14382">
                  <c:v>1567.62</c:v>
                </c:pt>
                <c:pt idx="14383">
                  <c:v>1567.6399999999999</c:v>
                </c:pt>
                <c:pt idx="14384">
                  <c:v>1567.6599999999999</c:v>
                </c:pt>
                <c:pt idx="14385">
                  <c:v>1567.6799999999998</c:v>
                </c:pt>
                <c:pt idx="14386">
                  <c:v>1567.7</c:v>
                </c:pt>
                <c:pt idx="14387">
                  <c:v>1567.72</c:v>
                </c:pt>
                <c:pt idx="14388">
                  <c:v>1567.74</c:v>
                </c:pt>
                <c:pt idx="14389">
                  <c:v>1567.76</c:v>
                </c:pt>
                <c:pt idx="14390">
                  <c:v>1567.78</c:v>
                </c:pt>
                <c:pt idx="14391">
                  <c:v>1567.8</c:v>
                </c:pt>
                <c:pt idx="14392">
                  <c:v>1567.82</c:v>
                </c:pt>
                <c:pt idx="14393">
                  <c:v>1567.84</c:v>
                </c:pt>
                <c:pt idx="14394">
                  <c:v>1567.86</c:v>
                </c:pt>
                <c:pt idx="14395">
                  <c:v>1567.8799999999999</c:v>
                </c:pt>
                <c:pt idx="14396">
                  <c:v>1567.9</c:v>
                </c:pt>
                <c:pt idx="14397">
                  <c:v>1567.92</c:v>
                </c:pt>
                <c:pt idx="14398">
                  <c:v>1567.94</c:v>
                </c:pt>
                <c:pt idx="14399">
                  <c:v>1567.96</c:v>
                </c:pt>
                <c:pt idx="14400">
                  <c:v>1567.98</c:v>
                </c:pt>
                <c:pt idx="14401">
                  <c:v>1568</c:v>
                </c:pt>
                <c:pt idx="14402">
                  <c:v>1568.02</c:v>
                </c:pt>
                <c:pt idx="14403">
                  <c:v>1568.04</c:v>
                </c:pt>
                <c:pt idx="14404">
                  <c:v>1568.06</c:v>
                </c:pt>
                <c:pt idx="14405">
                  <c:v>1568.08</c:v>
                </c:pt>
                <c:pt idx="14406">
                  <c:v>1568.1</c:v>
                </c:pt>
                <c:pt idx="14407">
                  <c:v>1568.12</c:v>
                </c:pt>
                <c:pt idx="14408">
                  <c:v>1568.1399999999999</c:v>
                </c:pt>
                <c:pt idx="14409">
                  <c:v>1568.1599999999999</c:v>
                </c:pt>
                <c:pt idx="14410">
                  <c:v>1568.1799999999998</c:v>
                </c:pt>
                <c:pt idx="14411">
                  <c:v>1568.2</c:v>
                </c:pt>
                <c:pt idx="14412">
                  <c:v>1568.22</c:v>
                </c:pt>
                <c:pt idx="14413">
                  <c:v>1568.24</c:v>
                </c:pt>
                <c:pt idx="14414">
                  <c:v>1568.26</c:v>
                </c:pt>
                <c:pt idx="14415">
                  <c:v>1568.28</c:v>
                </c:pt>
                <c:pt idx="14416">
                  <c:v>1568.3</c:v>
                </c:pt>
                <c:pt idx="14417">
                  <c:v>1568.32</c:v>
                </c:pt>
                <c:pt idx="14418">
                  <c:v>1568.34</c:v>
                </c:pt>
                <c:pt idx="14419">
                  <c:v>1568.36</c:v>
                </c:pt>
                <c:pt idx="14420">
                  <c:v>1568.3799999999999</c:v>
                </c:pt>
                <c:pt idx="14421">
                  <c:v>1568.4</c:v>
                </c:pt>
                <c:pt idx="14422">
                  <c:v>1568.42</c:v>
                </c:pt>
                <c:pt idx="14423">
                  <c:v>1568.44</c:v>
                </c:pt>
                <c:pt idx="14424">
                  <c:v>1568.46</c:v>
                </c:pt>
                <c:pt idx="14425">
                  <c:v>1568.48</c:v>
                </c:pt>
                <c:pt idx="14426">
                  <c:v>1568.5</c:v>
                </c:pt>
                <c:pt idx="14427">
                  <c:v>1568.52</c:v>
                </c:pt>
                <c:pt idx="14428">
                  <c:v>1568.54</c:v>
                </c:pt>
                <c:pt idx="14429">
                  <c:v>1568.56</c:v>
                </c:pt>
                <c:pt idx="14430">
                  <c:v>1568.58</c:v>
                </c:pt>
                <c:pt idx="14431">
                  <c:v>1568.6</c:v>
                </c:pt>
                <c:pt idx="14432">
                  <c:v>1568.62</c:v>
                </c:pt>
                <c:pt idx="14433">
                  <c:v>1568.6399999999999</c:v>
                </c:pt>
                <c:pt idx="14434">
                  <c:v>1568.6599999999999</c:v>
                </c:pt>
                <c:pt idx="14435">
                  <c:v>1568.6799999999998</c:v>
                </c:pt>
                <c:pt idx="14436">
                  <c:v>1568.7</c:v>
                </c:pt>
                <c:pt idx="14437">
                  <c:v>1568.72</c:v>
                </c:pt>
                <c:pt idx="14438">
                  <c:v>1568.74</c:v>
                </c:pt>
                <c:pt idx="14439">
                  <c:v>1568.76</c:v>
                </c:pt>
                <c:pt idx="14440">
                  <c:v>1568.78</c:v>
                </c:pt>
                <c:pt idx="14441">
                  <c:v>1568.8</c:v>
                </c:pt>
                <c:pt idx="14442">
                  <c:v>1568.82</c:v>
                </c:pt>
                <c:pt idx="14443">
                  <c:v>1568.84</c:v>
                </c:pt>
                <c:pt idx="14444">
                  <c:v>1568.86</c:v>
                </c:pt>
                <c:pt idx="14445">
                  <c:v>1568.8799999999999</c:v>
                </c:pt>
                <c:pt idx="14446">
                  <c:v>1568.9</c:v>
                </c:pt>
                <c:pt idx="14447">
                  <c:v>1568.92</c:v>
                </c:pt>
                <c:pt idx="14448">
                  <c:v>1568.94</c:v>
                </c:pt>
                <c:pt idx="14449">
                  <c:v>1568.96</c:v>
                </c:pt>
                <c:pt idx="14450">
                  <c:v>1568.98</c:v>
                </c:pt>
                <c:pt idx="14451">
                  <c:v>1569</c:v>
                </c:pt>
                <c:pt idx="14452">
                  <c:v>1569.02</c:v>
                </c:pt>
                <c:pt idx="14453">
                  <c:v>1569.04</c:v>
                </c:pt>
                <c:pt idx="14454">
                  <c:v>1569.06</c:v>
                </c:pt>
                <c:pt idx="14455">
                  <c:v>1569.08</c:v>
                </c:pt>
                <c:pt idx="14456">
                  <c:v>1569.1</c:v>
                </c:pt>
                <c:pt idx="14457">
                  <c:v>1569.12</c:v>
                </c:pt>
                <c:pt idx="14458">
                  <c:v>1569.1399999999999</c:v>
                </c:pt>
                <c:pt idx="14459">
                  <c:v>1569.1599999999999</c:v>
                </c:pt>
                <c:pt idx="14460">
                  <c:v>1569.1799999999998</c:v>
                </c:pt>
                <c:pt idx="14461">
                  <c:v>1569.2</c:v>
                </c:pt>
                <c:pt idx="14462">
                  <c:v>1569.22</c:v>
                </c:pt>
                <c:pt idx="14463">
                  <c:v>1569.24</c:v>
                </c:pt>
                <c:pt idx="14464">
                  <c:v>1569.26</c:v>
                </c:pt>
                <c:pt idx="14465">
                  <c:v>1569.28</c:v>
                </c:pt>
                <c:pt idx="14466">
                  <c:v>1569.3</c:v>
                </c:pt>
                <c:pt idx="14467">
                  <c:v>1569.32</c:v>
                </c:pt>
                <c:pt idx="14468">
                  <c:v>1569.34</c:v>
                </c:pt>
                <c:pt idx="14469">
                  <c:v>1569.36</c:v>
                </c:pt>
                <c:pt idx="14470">
                  <c:v>1569.3799999999999</c:v>
                </c:pt>
                <c:pt idx="14471">
                  <c:v>1569.4</c:v>
                </c:pt>
                <c:pt idx="14472">
                  <c:v>1569.42</c:v>
                </c:pt>
                <c:pt idx="14473">
                  <c:v>1569.44</c:v>
                </c:pt>
                <c:pt idx="14474">
                  <c:v>1569.46</c:v>
                </c:pt>
                <c:pt idx="14475">
                  <c:v>1569.48</c:v>
                </c:pt>
                <c:pt idx="14476">
                  <c:v>1569.5</c:v>
                </c:pt>
                <c:pt idx="14477">
                  <c:v>1569.52</c:v>
                </c:pt>
                <c:pt idx="14478">
                  <c:v>1569.54</c:v>
                </c:pt>
                <c:pt idx="14479">
                  <c:v>1569.56</c:v>
                </c:pt>
                <c:pt idx="14480">
                  <c:v>1569.58</c:v>
                </c:pt>
                <c:pt idx="14481">
                  <c:v>1569.6</c:v>
                </c:pt>
                <c:pt idx="14482">
                  <c:v>1569.62</c:v>
                </c:pt>
                <c:pt idx="14483">
                  <c:v>1569.6399999999999</c:v>
                </c:pt>
                <c:pt idx="14484">
                  <c:v>1569.6599999999999</c:v>
                </c:pt>
                <c:pt idx="14485">
                  <c:v>1569.6799999999998</c:v>
                </c:pt>
                <c:pt idx="14486">
                  <c:v>1569.7</c:v>
                </c:pt>
                <c:pt idx="14487">
                  <c:v>1569.72</c:v>
                </c:pt>
                <c:pt idx="14488">
                  <c:v>1569.74</c:v>
                </c:pt>
                <c:pt idx="14489">
                  <c:v>1569.76</c:v>
                </c:pt>
                <c:pt idx="14490">
                  <c:v>1569.78</c:v>
                </c:pt>
                <c:pt idx="14491">
                  <c:v>1569.8</c:v>
                </c:pt>
                <c:pt idx="14492">
                  <c:v>1569.82</c:v>
                </c:pt>
                <c:pt idx="14493">
                  <c:v>1569.84</c:v>
                </c:pt>
                <c:pt idx="14494">
                  <c:v>1569.86</c:v>
                </c:pt>
                <c:pt idx="14495">
                  <c:v>1569.8799999999999</c:v>
                </c:pt>
                <c:pt idx="14496">
                  <c:v>1569.9</c:v>
                </c:pt>
                <c:pt idx="14497">
                  <c:v>1569.92</c:v>
                </c:pt>
                <c:pt idx="14498">
                  <c:v>1569.94</c:v>
                </c:pt>
                <c:pt idx="14499">
                  <c:v>1569.96</c:v>
                </c:pt>
                <c:pt idx="14500">
                  <c:v>1569.98</c:v>
                </c:pt>
                <c:pt idx="14501">
                  <c:v>1570</c:v>
                </c:pt>
                <c:pt idx="14502">
                  <c:v>1570.02</c:v>
                </c:pt>
                <c:pt idx="14503">
                  <c:v>1570.04</c:v>
                </c:pt>
                <c:pt idx="14504">
                  <c:v>1570.06</c:v>
                </c:pt>
                <c:pt idx="14505">
                  <c:v>1570.08</c:v>
                </c:pt>
                <c:pt idx="14506">
                  <c:v>1570.1</c:v>
                </c:pt>
                <c:pt idx="14507">
                  <c:v>1570.12</c:v>
                </c:pt>
                <c:pt idx="14508">
                  <c:v>1570.1399999999999</c:v>
                </c:pt>
                <c:pt idx="14509">
                  <c:v>1570.1599999999999</c:v>
                </c:pt>
                <c:pt idx="14510">
                  <c:v>1570.1799999999998</c:v>
                </c:pt>
                <c:pt idx="14511">
                  <c:v>1570.2</c:v>
                </c:pt>
                <c:pt idx="14512">
                  <c:v>1570.22</c:v>
                </c:pt>
                <c:pt idx="14513">
                  <c:v>1570.24</c:v>
                </c:pt>
                <c:pt idx="14514">
                  <c:v>1570.26</c:v>
                </c:pt>
                <c:pt idx="14515">
                  <c:v>1570.28</c:v>
                </c:pt>
                <c:pt idx="14516">
                  <c:v>1570.3</c:v>
                </c:pt>
                <c:pt idx="14517">
                  <c:v>1570.32</c:v>
                </c:pt>
                <c:pt idx="14518">
                  <c:v>1570.34</c:v>
                </c:pt>
                <c:pt idx="14519">
                  <c:v>1570.36</c:v>
                </c:pt>
                <c:pt idx="14520">
                  <c:v>1570.3799999999999</c:v>
                </c:pt>
                <c:pt idx="14521">
                  <c:v>1570.4</c:v>
                </c:pt>
                <c:pt idx="14522">
                  <c:v>1570.42</c:v>
                </c:pt>
                <c:pt idx="14523">
                  <c:v>1570.44</c:v>
                </c:pt>
                <c:pt idx="14524">
                  <c:v>1570.46</c:v>
                </c:pt>
                <c:pt idx="14525">
                  <c:v>1570.48</c:v>
                </c:pt>
                <c:pt idx="14526">
                  <c:v>1570.5</c:v>
                </c:pt>
                <c:pt idx="14527">
                  <c:v>1570.52</c:v>
                </c:pt>
                <c:pt idx="14528">
                  <c:v>1570.54</c:v>
                </c:pt>
                <c:pt idx="14529">
                  <c:v>1570.56</c:v>
                </c:pt>
                <c:pt idx="14530">
                  <c:v>1570.58</c:v>
                </c:pt>
                <c:pt idx="14531">
                  <c:v>1570.6</c:v>
                </c:pt>
                <c:pt idx="14532">
                  <c:v>1570.62</c:v>
                </c:pt>
                <c:pt idx="14533">
                  <c:v>1570.6399999999999</c:v>
                </c:pt>
                <c:pt idx="14534">
                  <c:v>1570.6599999999999</c:v>
                </c:pt>
                <c:pt idx="14535">
                  <c:v>1570.6799999999998</c:v>
                </c:pt>
                <c:pt idx="14536">
                  <c:v>1570.7</c:v>
                </c:pt>
                <c:pt idx="14537">
                  <c:v>1570.72</c:v>
                </c:pt>
                <c:pt idx="14538">
                  <c:v>1570.74</c:v>
                </c:pt>
                <c:pt idx="14539">
                  <c:v>1570.76</c:v>
                </c:pt>
                <c:pt idx="14540">
                  <c:v>1570.78</c:v>
                </c:pt>
                <c:pt idx="14541">
                  <c:v>1570.8</c:v>
                </c:pt>
                <c:pt idx="14542">
                  <c:v>1570.82</c:v>
                </c:pt>
                <c:pt idx="14543">
                  <c:v>1570.84</c:v>
                </c:pt>
                <c:pt idx="14544">
                  <c:v>1570.86</c:v>
                </c:pt>
                <c:pt idx="14545">
                  <c:v>1570.8799999999999</c:v>
                </c:pt>
                <c:pt idx="14546">
                  <c:v>1570.9</c:v>
                </c:pt>
                <c:pt idx="14547">
                  <c:v>1570.92</c:v>
                </c:pt>
                <c:pt idx="14548">
                  <c:v>1570.94</c:v>
                </c:pt>
                <c:pt idx="14549">
                  <c:v>1570.96</c:v>
                </c:pt>
                <c:pt idx="14550">
                  <c:v>1570.98</c:v>
                </c:pt>
                <c:pt idx="14551">
                  <c:v>1571</c:v>
                </c:pt>
                <c:pt idx="14552">
                  <c:v>1571.02</c:v>
                </c:pt>
                <c:pt idx="14553">
                  <c:v>1571.04</c:v>
                </c:pt>
                <c:pt idx="14554">
                  <c:v>1571.06</c:v>
                </c:pt>
                <c:pt idx="14555">
                  <c:v>1571.08</c:v>
                </c:pt>
                <c:pt idx="14556">
                  <c:v>1571.1</c:v>
                </c:pt>
                <c:pt idx="14557">
                  <c:v>1571.12</c:v>
                </c:pt>
                <c:pt idx="14558">
                  <c:v>1571.1399999999999</c:v>
                </c:pt>
                <c:pt idx="14559">
                  <c:v>1571.1599999999999</c:v>
                </c:pt>
                <c:pt idx="14560">
                  <c:v>1571.1799999999998</c:v>
                </c:pt>
                <c:pt idx="14561">
                  <c:v>1571.2</c:v>
                </c:pt>
                <c:pt idx="14562">
                  <c:v>1571.22</c:v>
                </c:pt>
                <c:pt idx="14563">
                  <c:v>1571.24</c:v>
                </c:pt>
                <c:pt idx="14564">
                  <c:v>1571.26</c:v>
                </c:pt>
                <c:pt idx="14565">
                  <c:v>1571.28</c:v>
                </c:pt>
                <c:pt idx="14566">
                  <c:v>1571.3</c:v>
                </c:pt>
                <c:pt idx="14567">
                  <c:v>1571.32</c:v>
                </c:pt>
                <c:pt idx="14568">
                  <c:v>1571.34</c:v>
                </c:pt>
                <c:pt idx="14569">
                  <c:v>1571.36</c:v>
                </c:pt>
                <c:pt idx="14570">
                  <c:v>1571.3799999999999</c:v>
                </c:pt>
                <c:pt idx="14571">
                  <c:v>1571.4</c:v>
                </c:pt>
                <c:pt idx="14572">
                  <c:v>1571.42</c:v>
                </c:pt>
                <c:pt idx="14573">
                  <c:v>1571.44</c:v>
                </c:pt>
                <c:pt idx="14574">
                  <c:v>1571.46</c:v>
                </c:pt>
                <c:pt idx="14575">
                  <c:v>1571.48</c:v>
                </c:pt>
                <c:pt idx="14576">
                  <c:v>1571.5</c:v>
                </c:pt>
                <c:pt idx="14577">
                  <c:v>1571.52</c:v>
                </c:pt>
                <c:pt idx="14578">
                  <c:v>1571.54</c:v>
                </c:pt>
                <c:pt idx="14579">
                  <c:v>1571.56</c:v>
                </c:pt>
                <c:pt idx="14580">
                  <c:v>1571.58</c:v>
                </c:pt>
                <c:pt idx="14581">
                  <c:v>1571.6</c:v>
                </c:pt>
                <c:pt idx="14582">
                  <c:v>1571.62</c:v>
                </c:pt>
                <c:pt idx="14583">
                  <c:v>1571.6399999999999</c:v>
                </c:pt>
                <c:pt idx="14584">
                  <c:v>1571.6599999999999</c:v>
                </c:pt>
                <c:pt idx="14585">
                  <c:v>1571.6799999999998</c:v>
                </c:pt>
                <c:pt idx="14586">
                  <c:v>1571.7</c:v>
                </c:pt>
                <c:pt idx="14587">
                  <c:v>1571.72</c:v>
                </c:pt>
                <c:pt idx="14588">
                  <c:v>1571.74</c:v>
                </c:pt>
                <c:pt idx="14589">
                  <c:v>1571.76</c:v>
                </c:pt>
                <c:pt idx="14590">
                  <c:v>1571.78</c:v>
                </c:pt>
                <c:pt idx="14591">
                  <c:v>1571.8</c:v>
                </c:pt>
                <c:pt idx="14592">
                  <c:v>1571.82</c:v>
                </c:pt>
                <c:pt idx="14593">
                  <c:v>1571.84</c:v>
                </c:pt>
                <c:pt idx="14594">
                  <c:v>1571.86</c:v>
                </c:pt>
                <c:pt idx="14595">
                  <c:v>1571.8799999999999</c:v>
                </c:pt>
                <c:pt idx="14596">
                  <c:v>1571.9</c:v>
                </c:pt>
                <c:pt idx="14597">
                  <c:v>1571.92</c:v>
                </c:pt>
                <c:pt idx="14598">
                  <c:v>1571.94</c:v>
                </c:pt>
                <c:pt idx="14599">
                  <c:v>1571.96</c:v>
                </c:pt>
                <c:pt idx="14600">
                  <c:v>1571.98</c:v>
                </c:pt>
                <c:pt idx="14601">
                  <c:v>1572</c:v>
                </c:pt>
                <c:pt idx="14602">
                  <c:v>1572.02</c:v>
                </c:pt>
                <c:pt idx="14603">
                  <c:v>1572.04</c:v>
                </c:pt>
                <c:pt idx="14604">
                  <c:v>1572.06</c:v>
                </c:pt>
                <c:pt idx="14605">
                  <c:v>1572.08</c:v>
                </c:pt>
                <c:pt idx="14606">
                  <c:v>1572.1</c:v>
                </c:pt>
                <c:pt idx="14607">
                  <c:v>1572.12</c:v>
                </c:pt>
                <c:pt idx="14608">
                  <c:v>1572.1399999999999</c:v>
                </c:pt>
                <c:pt idx="14609">
                  <c:v>1572.1599999999999</c:v>
                </c:pt>
                <c:pt idx="14610">
                  <c:v>1572.1799999999998</c:v>
                </c:pt>
                <c:pt idx="14611">
                  <c:v>1572.2</c:v>
                </c:pt>
                <c:pt idx="14612">
                  <c:v>1572.22</c:v>
                </c:pt>
                <c:pt idx="14613">
                  <c:v>1572.24</c:v>
                </c:pt>
                <c:pt idx="14614">
                  <c:v>1572.26</c:v>
                </c:pt>
                <c:pt idx="14615">
                  <c:v>1572.28</c:v>
                </c:pt>
                <c:pt idx="14616">
                  <c:v>1572.3</c:v>
                </c:pt>
                <c:pt idx="14617">
                  <c:v>1572.32</c:v>
                </c:pt>
                <c:pt idx="14618">
                  <c:v>1572.34</c:v>
                </c:pt>
                <c:pt idx="14619">
                  <c:v>1572.36</c:v>
                </c:pt>
                <c:pt idx="14620">
                  <c:v>1572.3799999999999</c:v>
                </c:pt>
                <c:pt idx="14621">
                  <c:v>1572.4</c:v>
                </c:pt>
                <c:pt idx="14622">
                  <c:v>1572.42</c:v>
                </c:pt>
                <c:pt idx="14623">
                  <c:v>1572.44</c:v>
                </c:pt>
                <c:pt idx="14624">
                  <c:v>1572.46</c:v>
                </c:pt>
                <c:pt idx="14625">
                  <c:v>1572.48</c:v>
                </c:pt>
                <c:pt idx="14626">
                  <c:v>1572.5</c:v>
                </c:pt>
                <c:pt idx="14627">
                  <c:v>1572.52</c:v>
                </c:pt>
                <c:pt idx="14628">
                  <c:v>1572.54</c:v>
                </c:pt>
                <c:pt idx="14629">
                  <c:v>1572.56</c:v>
                </c:pt>
                <c:pt idx="14630">
                  <c:v>1572.58</c:v>
                </c:pt>
                <c:pt idx="14631">
                  <c:v>1572.6</c:v>
                </c:pt>
                <c:pt idx="14632">
                  <c:v>1572.62</c:v>
                </c:pt>
                <c:pt idx="14633">
                  <c:v>1572.6399999999999</c:v>
                </c:pt>
                <c:pt idx="14634">
                  <c:v>1572.6599999999999</c:v>
                </c:pt>
                <c:pt idx="14635">
                  <c:v>1572.6799999999998</c:v>
                </c:pt>
                <c:pt idx="14636">
                  <c:v>1572.7</c:v>
                </c:pt>
                <c:pt idx="14637">
                  <c:v>1572.72</c:v>
                </c:pt>
                <c:pt idx="14638">
                  <c:v>1572.74</c:v>
                </c:pt>
                <c:pt idx="14639">
                  <c:v>1572.76</c:v>
                </c:pt>
                <c:pt idx="14640">
                  <c:v>1572.78</c:v>
                </c:pt>
                <c:pt idx="14641">
                  <c:v>1572.8</c:v>
                </c:pt>
                <c:pt idx="14642">
                  <c:v>1572.82</c:v>
                </c:pt>
                <c:pt idx="14643">
                  <c:v>1572.84</c:v>
                </c:pt>
                <c:pt idx="14644">
                  <c:v>1572.86</c:v>
                </c:pt>
                <c:pt idx="14645">
                  <c:v>1572.8799999999999</c:v>
                </c:pt>
                <c:pt idx="14646">
                  <c:v>1572.9</c:v>
                </c:pt>
                <c:pt idx="14647">
                  <c:v>1572.92</c:v>
                </c:pt>
                <c:pt idx="14648">
                  <c:v>1572.94</c:v>
                </c:pt>
                <c:pt idx="14649">
                  <c:v>1572.96</c:v>
                </c:pt>
                <c:pt idx="14650">
                  <c:v>1572.98</c:v>
                </c:pt>
                <c:pt idx="14651">
                  <c:v>1573</c:v>
                </c:pt>
                <c:pt idx="14652">
                  <c:v>1573.02</c:v>
                </c:pt>
                <c:pt idx="14653">
                  <c:v>1573.04</c:v>
                </c:pt>
                <c:pt idx="14654">
                  <c:v>1573.06</c:v>
                </c:pt>
                <c:pt idx="14655">
                  <c:v>1573.08</c:v>
                </c:pt>
                <c:pt idx="14656">
                  <c:v>1573.1</c:v>
                </c:pt>
                <c:pt idx="14657">
                  <c:v>1573.12</c:v>
                </c:pt>
                <c:pt idx="14658">
                  <c:v>1573.1399999999999</c:v>
                </c:pt>
                <c:pt idx="14659">
                  <c:v>1573.1599999999999</c:v>
                </c:pt>
                <c:pt idx="14660">
                  <c:v>1573.1799999999998</c:v>
                </c:pt>
                <c:pt idx="14661">
                  <c:v>1573.2</c:v>
                </c:pt>
                <c:pt idx="14662">
                  <c:v>1573.22</c:v>
                </c:pt>
                <c:pt idx="14663">
                  <c:v>1573.24</c:v>
                </c:pt>
                <c:pt idx="14664">
                  <c:v>1573.26</c:v>
                </c:pt>
                <c:pt idx="14665">
                  <c:v>1573.28</c:v>
                </c:pt>
                <c:pt idx="14666">
                  <c:v>1573.3</c:v>
                </c:pt>
                <c:pt idx="14667">
                  <c:v>1573.32</c:v>
                </c:pt>
                <c:pt idx="14668">
                  <c:v>1573.34</c:v>
                </c:pt>
                <c:pt idx="14669">
                  <c:v>1573.36</c:v>
                </c:pt>
                <c:pt idx="14670">
                  <c:v>1573.3799999999999</c:v>
                </c:pt>
                <c:pt idx="14671">
                  <c:v>1573.4</c:v>
                </c:pt>
                <c:pt idx="14672">
                  <c:v>1573.42</c:v>
                </c:pt>
                <c:pt idx="14673">
                  <c:v>1573.44</c:v>
                </c:pt>
                <c:pt idx="14674">
                  <c:v>1573.46</c:v>
                </c:pt>
                <c:pt idx="14675">
                  <c:v>1573.48</c:v>
                </c:pt>
                <c:pt idx="14676">
                  <c:v>1573.5</c:v>
                </c:pt>
                <c:pt idx="14677">
                  <c:v>1573.52</c:v>
                </c:pt>
                <c:pt idx="14678">
                  <c:v>1573.54</c:v>
                </c:pt>
                <c:pt idx="14679">
                  <c:v>1573.56</c:v>
                </c:pt>
                <c:pt idx="14680">
                  <c:v>1573.58</c:v>
                </c:pt>
                <c:pt idx="14681">
                  <c:v>1573.6</c:v>
                </c:pt>
                <c:pt idx="14682">
                  <c:v>1573.62</c:v>
                </c:pt>
                <c:pt idx="14683">
                  <c:v>1573.6399999999999</c:v>
                </c:pt>
                <c:pt idx="14684">
                  <c:v>1573.6599999999999</c:v>
                </c:pt>
                <c:pt idx="14685">
                  <c:v>1573.6799999999998</c:v>
                </c:pt>
                <c:pt idx="14686">
                  <c:v>1573.7</c:v>
                </c:pt>
                <c:pt idx="14687">
                  <c:v>1573.72</c:v>
                </c:pt>
                <c:pt idx="14688">
                  <c:v>1573.74</c:v>
                </c:pt>
                <c:pt idx="14689">
                  <c:v>1573.76</c:v>
                </c:pt>
                <c:pt idx="14690">
                  <c:v>1573.78</c:v>
                </c:pt>
                <c:pt idx="14691">
                  <c:v>1573.8</c:v>
                </c:pt>
                <c:pt idx="14692">
                  <c:v>1573.82</c:v>
                </c:pt>
                <c:pt idx="14693">
                  <c:v>1573.84</c:v>
                </c:pt>
                <c:pt idx="14694">
                  <c:v>1573.86</c:v>
                </c:pt>
                <c:pt idx="14695">
                  <c:v>1573.8799999999999</c:v>
                </c:pt>
                <c:pt idx="14696">
                  <c:v>1573.9</c:v>
                </c:pt>
                <c:pt idx="14697">
                  <c:v>1573.92</c:v>
                </c:pt>
                <c:pt idx="14698">
                  <c:v>1573.94</c:v>
                </c:pt>
                <c:pt idx="14699">
                  <c:v>1573.96</c:v>
                </c:pt>
                <c:pt idx="14700">
                  <c:v>1573.98</c:v>
                </c:pt>
                <c:pt idx="14701">
                  <c:v>1574</c:v>
                </c:pt>
                <c:pt idx="14702">
                  <c:v>1574.02</c:v>
                </c:pt>
                <c:pt idx="14703">
                  <c:v>1574.04</c:v>
                </c:pt>
                <c:pt idx="14704">
                  <c:v>1574.06</c:v>
                </c:pt>
                <c:pt idx="14705">
                  <c:v>1574.08</c:v>
                </c:pt>
                <c:pt idx="14706">
                  <c:v>1574.1</c:v>
                </c:pt>
                <c:pt idx="14707">
                  <c:v>1574.12</c:v>
                </c:pt>
                <c:pt idx="14708">
                  <c:v>1574.1399999999999</c:v>
                </c:pt>
                <c:pt idx="14709">
                  <c:v>1574.1599999999999</c:v>
                </c:pt>
                <c:pt idx="14710">
                  <c:v>1574.1799999999998</c:v>
                </c:pt>
                <c:pt idx="14711">
                  <c:v>1574.2</c:v>
                </c:pt>
                <c:pt idx="14712">
                  <c:v>1574.22</c:v>
                </c:pt>
                <c:pt idx="14713">
                  <c:v>1574.24</c:v>
                </c:pt>
                <c:pt idx="14714">
                  <c:v>1574.26</c:v>
                </c:pt>
                <c:pt idx="14715">
                  <c:v>1574.28</c:v>
                </c:pt>
                <c:pt idx="14716">
                  <c:v>1574.3</c:v>
                </c:pt>
                <c:pt idx="14717">
                  <c:v>1574.32</c:v>
                </c:pt>
                <c:pt idx="14718">
                  <c:v>1574.34</c:v>
                </c:pt>
                <c:pt idx="14719">
                  <c:v>1574.36</c:v>
                </c:pt>
                <c:pt idx="14720">
                  <c:v>1574.3799999999999</c:v>
                </c:pt>
                <c:pt idx="14721">
                  <c:v>1574.4</c:v>
                </c:pt>
                <c:pt idx="14722">
                  <c:v>1574.42</c:v>
                </c:pt>
                <c:pt idx="14723">
                  <c:v>1574.44</c:v>
                </c:pt>
                <c:pt idx="14724">
                  <c:v>1574.46</c:v>
                </c:pt>
                <c:pt idx="14725">
                  <c:v>1574.48</c:v>
                </c:pt>
                <c:pt idx="14726">
                  <c:v>1574.5</c:v>
                </c:pt>
                <c:pt idx="14727">
                  <c:v>1574.52</c:v>
                </c:pt>
                <c:pt idx="14728">
                  <c:v>1574.54</c:v>
                </c:pt>
                <c:pt idx="14729">
                  <c:v>1574.56</c:v>
                </c:pt>
                <c:pt idx="14730">
                  <c:v>1574.58</c:v>
                </c:pt>
                <c:pt idx="14731">
                  <c:v>1574.6</c:v>
                </c:pt>
                <c:pt idx="14732">
                  <c:v>1574.62</c:v>
                </c:pt>
                <c:pt idx="14733">
                  <c:v>1574.6399999999999</c:v>
                </c:pt>
                <c:pt idx="14734">
                  <c:v>1574.6599999999999</c:v>
                </c:pt>
                <c:pt idx="14735">
                  <c:v>1574.6799999999998</c:v>
                </c:pt>
                <c:pt idx="14736">
                  <c:v>1574.7</c:v>
                </c:pt>
                <c:pt idx="14737">
                  <c:v>1574.72</c:v>
                </c:pt>
                <c:pt idx="14738">
                  <c:v>1574.74</c:v>
                </c:pt>
                <c:pt idx="14739">
                  <c:v>1574.76</c:v>
                </c:pt>
                <c:pt idx="14740">
                  <c:v>1574.78</c:v>
                </c:pt>
                <c:pt idx="14741">
                  <c:v>1574.8</c:v>
                </c:pt>
                <c:pt idx="14742">
                  <c:v>1574.82</c:v>
                </c:pt>
                <c:pt idx="14743">
                  <c:v>1574.84</c:v>
                </c:pt>
                <c:pt idx="14744">
                  <c:v>1574.86</c:v>
                </c:pt>
                <c:pt idx="14745">
                  <c:v>1574.8799999999999</c:v>
                </c:pt>
                <c:pt idx="14746">
                  <c:v>1574.9</c:v>
                </c:pt>
                <c:pt idx="14747">
                  <c:v>1574.92</c:v>
                </c:pt>
                <c:pt idx="14748">
                  <c:v>1574.94</c:v>
                </c:pt>
                <c:pt idx="14749">
                  <c:v>1574.96</c:v>
                </c:pt>
                <c:pt idx="14750">
                  <c:v>1574.98</c:v>
                </c:pt>
                <c:pt idx="14751">
                  <c:v>1575</c:v>
                </c:pt>
                <c:pt idx="14752">
                  <c:v>1575.02</c:v>
                </c:pt>
                <c:pt idx="14753">
                  <c:v>1575.04</c:v>
                </c:pt>
                <c:pt idx="14754">
                  <c:v>1575.06</c:v>
                </c:pt>
                <c:pt idx="14755">
                  <c:v>1575.08</c:v>
                </c:pt>
                <c:pt idx="14756">
                  <c:v>1575.1</c:v>
                </c:pt>
                <c:pt idx="14757">
                  <c:v>1575.12</c:v>
                </c:pt>
                <c:pt idx="14758">
                  <c:v>1575.1399999999999</c:v>
                </c:pt>
                <c:pt idx="14759">
                  <c:v>1575.1599999999999</c:v>
                </c:pt>
                <c:pt idx="14760">
                  <c:v>1575.1799999999998</c:v>
                </c:pt>
                <c:pt idx="14761">
                  <c:v>1575.2</c:v>
                </c:pt>
                <c:pt idx="14762">
                  <c:v>1575.22</c:v>
                </c:pt>
                <c:pt idx="14763">
                  <c:v>1575.24</c:v>
                </c:pt>
                <c:pt idx="14764">
                  <c:v>1575.26</c:v>
                </c:pt>
                <c:pt idx="14765">
                  <c:v>1575.28</c:v>
                </c:pt>
                <c:pt idx="14766">
                  <c:v>1575.3</c:v>
                </c:pt>
                <c:pt idx="14767">
                  <c:v>1575.32</c:v>
                </c:pt>
                <c:pt idx="14768">
                  <c:v>1575.34</c:v>
                </c:pt>
                <c:pt idx="14769">
                  <c:v>1575.36</c:v>
                </c:pt>
                <c:pt idx="14770">
                  <c:v>1575.3799999999999</c:v>
                </c:pt>
                <c:pt idx="14771">
                  <c:v>1575.4</c:v>
                </c:pt>
                <c:pt idx="14772">
                  <c:v>1575.42</c:v>
                </c:pt>
                <c:pt idx="14773">
                  <c:v>1575.44</c:v>
                </c:pt>
                <c:pt idx="14774">
                  <c:v>1575.46</c:v>
                </c:pt>
                <c:pt idx="14775">
                  <c:v>1575.48</c:v>
                </c:pt>
                <c:pt idx="14776">
                  <c:v>1575.5</c:v>
                </c:pt>
                <c:pt idx="14777">
                  <c:v>1575.52</c:v>
                </c:pt>
                <c:pt idx="14778">
                  <c:v>1575.54</c:v>
                </c:pt>
                <c:pt idx="14779">
                  <c:v>1575.56</c:v>
                </c:pt>
                <c:pt idx="14780">
                  <c:v>1575.58</c:v>
                </c:pt>
                <c:pt idx="14781">
                  <c:v>1575.6</c:v>
                </c:pt>
                <c:pt idx="14782">
                  <c:v>1575.62</c:v>
                </c:pt>
                <c:pt idx="14783">
                  <c:v>1575.6399999999999</c:v>
                </c:pt>
                <c:pt idx="14784">
                  <c:v>1575.6599999999999</c:v>
                </c:pt>
                <c:pt idx="14785">
                  <c:v>1575.6799999999998</c:v>
                </c:pt>
                <c:pt idx="14786">
                  <c:v>1575.7</c:v>
                </c:pt>
                <c:pt idx="14787">
                  <c:v>1575.72</c:v>
                </c:pt>
                <c:pt idx="14788">
                  <c:v>1575.74</c:v>
                </c:pt>
                <c:pt idx="14789">
                  <c:v>1575.76</c:v>
                </c:pt>
                <c:pt idx="14790">
                  <c:v>1575.78</c:v>
                </c:pt>
                <c:pt idx="14791">
                  <c:v>1575.8</c:v>
                </c:pt>
                <c:pt idx="14792">
                  <c:v>1575.82</c:v>
                </c:pt>
                <c:pt idx="14793">
                  <c:v>1575.84</c:v>
                </c:pt>
                <c:pt idx="14794">
                  <c:v>1575.86</c:v>
                </c:pt>
                <c:pt idx="14795">
                  <c:v>1575.8799999999999</c:v>
                </c:pt>
                <c:pt idx="14796">
                  <c:v>1575.9</c:v>
                </c:pt>
                <c:pt idx="14797">
                  <c:v>1575.92</c:v>
                </c:pt>
                <c:pt idx="14798">
                  <c:v>1575.94</c:v>
                </c:pt>
                <c:pt idx="14799">
                  <c:v>1575.96</c:v>
                </c:pt>
                <c:pt idx="14800">
                  <c:v>1575.98</c:v>
                </c:pt>
                <c:pt idx="14801">
                  <c:v>1576</c:v>
                </c:pt>
                <c:pt idx="14802">
                  <c:v>1576.02</c:v>
                </c:pt>
                <c:pt idx="14803">
                  <c:v>1576.04</c:v>
                </c:pt>
                <c:pt idx="14804">
                  <c:v>1576.06</c:v>
                </c:pt>
                <c:pt idx="14805">
                  <c:v>1576.08</c:v>
                </c:pt>
                <c:pt idx="14806">
                  <c:v>1576.1</c:v>
                </c:pt>
                <c:pt idx="14807">
                  <c:v>1576.12</c:v>
                </c:pt>
                <c:pt idx="14808">
                  <c:v>1576.1399999999999</c:v>
                </c:pt>
                <c:pt idx="14809">
                  <c:v>1576.1599999999999</c:v>
                </c:pt>
                <c:pt idx="14810">
                  <c:v>1576.1799999999998</c:v>
                </c:pt>
                <c:pt idx="14811">
                  <c:v>1576.2</c:v>
                </c:pt>
                <c:pt idx="14812">
                  <c:v>1576.22</c:v>
                </c:pt>
                <c:pt idx="14813">
                  <c:v>1576.24</c:v>
                </c:pt>
                <c:pt idx="14814">
                  <c:v>1576.26</c:v>
                </c:pt>
                <c:pt idx="14815">
                  <c:v>1576.28</c:v>
                </c:pt>
                <c:pt idx="14816">
                  <c:v>1576.3</c:v>
                </c:pt>
                <c:pt idx="14817">
                  <c:v>1576.32</c:v>
                </c:pt>
                <c:pt idx="14818">
                  <c:v>1576.34</c:v>
                </c:pt>
                <c:pt idx="14819">
                  <c:v>1576.36</c:v>
                </c:pt>
                <c:pt idx="14820">
                  <c:v>1576.3799999999999</c:v>
                </c:pt>
                <c:pt idx="14821">
                  <c:v>1576.4</c:v>
                </c:pt>
                <c:pt idx="14822">
                  <c:v>1576.42</c:v>
                </c:pt>
                <c:pt idx="14823">
                  <c:v>1576.44</c:v>
                </c:pt>
                <c:pt idx="14824">
                  <c:v>1576.46</c:v>
                </c:pt>
                <c:pt idx="14825">
                  <c:v>1576.48</c:v>
                </c:pt>
                <c:pt idx="14826">
                  <c:v>1576.5</c:v>
                </c:pt>
                <c:pt idx="14827">
                  <c:v>1576.52</c:v>
                </c:pt>
                <c:pt idx="14828">
                  <c:v>1576.54</c:v>
                </c:pt>
                <c:pt idx="14829">
                  <c:v>1576.56</c:v>
                </c:pt>
                <c:pt idx="14830">
                  <c:v>1576.58</c:v>
                </c:pt>
                <c:pt idx="14831">
                  <c:v>1576.6</c:v>
                </c:pt>
                <c:pt idx="14832">
                  <c:v>1576.62</c:v>
                </c:pt>
                <c:pt idx="14833">
                  <c:v>1576.6399999999999</c:v>
                </c:pt>
                <c:pt idx="14834">
                  <c:v>1576.6599999999999</c:v>
                </c:pt>
                <c:pt idx="14835">
                  <c:v>1576.6799999999998</c:v>
                </c:pt>
                <c:pt idx="14836">
                  <c:v>1576.7</c:v>
                </c:pt>
                <c:pt idx="14837">
                  <c:v>1576.72</c:v>
                </c:pt>
                <c:pt idx="14838">
                  <c:v>1576.74</c:v>
                </c:pt>
                <c:pt idx="14839">
                  <c:v>1576.76</c:v>
                </c:pt>
                <c:pt idx="14840">
                  <c:v>1576.78</c:v>
                </c:pt>
                <c:pt idx="14841">
                  <c:v>1576.8</c:v>
                </c:pt>
                <c:pt idx="14842">
                  <c:v>1576.82</c:v>
                </c:pt>
                <c:pt idx="14843">
                  <c:v>1576.84</c:v>
                </c:pt>
                <c:pt idx="14844">
                  <c:v>1576.86</c:v>
                </c:pt>
                <c:pt idx="14845">
                  <c:v>1576.8799999999999</c:v>
                </c:pt>
                <c:pt idx="14846">
                  <c:v>1576.9</c:v>
                </c:pt>
                <c:pt idx="14847">
                  <c:v>1576.92</c:v>
                </c:pt>
                <c:pt idx="14848">
                  <c:v>1576.94</c:v>
                </c:pt>
                <c:pt idx="14849">
                  <c:v>1576.96</c:v>
                </c:pt>
                <c:pt idx="14850">
                  <c:v>1576.98</c:v>
                </c:pt>
                <c:pt idx="14851">
                  <c:v>1577</c:v>
                </c:pt>
                <c:pt idx="14852">
                  <c:v>1577.02</c:v>
                </c:pt>
                <c:pt idx="14853">
                  <c:v>1577.04</c:v>
                </c:pt>
                <c:pt idx="14854">
                  <c:v>1577.06</c:v>
                </c:pt>
                <c:pt idx="14855">
                  <c:v>1577.08</c:v>
                </c:pt>
                <c:pt idx="14856">
                  <c:v>1577.1</c:v>
                </c:pt>
                <c:pt idx="14857">
                  <c:v>1577.12</c:v>
                </c:pt>
                <c:pt idx="14858">
                  <c:v>1577.1399999999999</c:v>
                </c:pt>
                <c:pt idx="14859">
                  <c:v>1577.1599999999999</c:v>
                </c:pt>
                <c:pt idx="14860">
                  <c:v>1577.1799999999998</c:v>
                </c:pt>
                <c:pt idx="14861">
                  <c:v>1577.2</c:v>
                </c:pt>
                <c:pt idx="14862">
                  <c:v>1577.22</c:v>
                </c:pt>
                <c:pt idx="14863">
                  <c:v>1577.24</c:v>
                </c:pt>
                <c:pt idx="14864">
                  <c:v>1577.26</c:v>
                </c:pt>
                <c:pt idx="14865">
                  <c:v>1577.28</c:v>
                </c:pt>
                <c:pt idx="14866">
                  <c:v>1577.3</c:v>
                </c:pt>
                <c:pt idx="14867">
                  <c:v>1577.32</c:v>
                </c:pt>
                <c:pt idx="14868">
                  <c:v>1577.34</c:v>
                </c:pt>
                <c:pt idx="14869">
                  <c:v>1577.36</c:v>
                </c:pt>
                <c:pt idx="14870">
                  <c:v>1577.3799999999999</c:v>
                </c:pt>
                <c:pt idx="14871">
                  <c:v>1577.4</c:v>
                </c:pt>
                <c:pt idx="14872">
                  <c:v>1577.42</c:v>
                </c:pt>
                <c:pt idx="14873">
                  <c:v>1577.44</c:v>
                </c:pt>
                <c:pt idx="14874">
                  <c:v>1577.46</c:v>
                </c:pt>
                <c:pt idx="14875">
                  <c:v>1577.48</c:v>
                </c:pt>
                <c:pt idx="14876">
                  <c:v>1577.5</c:v>
                </c:pt>
                <c:pt idx="14877">
                  <c:v>1577.52</c:v>
                </c:pt>
                <c:pt idx="14878">
                  <c:v>1577.54</c:v>
                </c:pt>
                <c:pt idx="14879">
                  <c:v>1577.56</c:v>
                </c:pt>
                <c:pt idx="14880">
                  <c:v>1577.58</c:v>
                </c:pt>
                <c:pt idx="14881">
                  <c:v>1577.6</c:v>
                </c:pt>
                <c:pt idx="14882">
                  <c:v>1577.62</c:v>
                </c:pt>
                <c:pt idx="14883">
                  <c:v>1577.6399999999999</c:v>
                </c:pt>
                <c:pt idx="14884">
                  <c:v>1577.6599999999999</c:v>
                </c:pt>
                <c:pt idx="14885">
                  <c:v>1577.6799999999998</c:v>
                </c:pt>
                <c:pt idx="14886">
                  <c:v>1577.7</c:v>
                </c:pt>
                <c:pt idx="14887">
                  <c:v>1577.72</c:v>
                </c:pt>
                <c:pt idx="14888">
                  <c:v>1577.74</c:v>
                </c:pt>
                <c:pt idx="14889">
                  <c:v>1577.76</c:v>
                </c:pt>
                <c:pt idx="14890">
                  <c:v>1577.78</c:v>
                </c:pt>
                <c:pt idx="14891">
                  <c:v>1577.8</c:v>
                </c:pt>
                <c:pt idx="14892">
                  <c:v>1577.82</c:v>
                </c:pt>
                <c:pt idx="14893">
                  <c:v>1577.84</c:v>
                </c:pt>
                <c:pt idx="14894">
                  <c:v>1577.86</c:v>
                </c:pt>
                <c:pt idx="14895">
                  <c:v>1577.8799999999999</c:v>
                </c:pt>
                <c:pt idx="14896">
                  <c:v>1577.9</c:v>
                </c:pt>
                <c:pt idx="14897">
                  <c:v>1577.92</c:v>
                </c:pt>
                <c:pt idx="14898">
                  <c:v>1577.94</c:v>
                </c:pt>
                <c:pt idx="14899">
                  <c:v>1577.96</c:v>
                </c:pt>
                <c:pt idx="14900">
                  <c:v>1577.98</c:v>
                </c:pt>
                <c:pt idx="14901">
                  <c:v>1578</c:v>
                </c:pt>
                <c:pt idx="14902">
                  <c:v>1578.02</c:v>
                </c:pt>
                <c:pt idx="14903">
                  <c:v>1578.04</c:v>
                </c:pt>
                <c:pt idx="14904">
                  <c:v>1578.06</c:v>
                </c:pt>
                <c:pt idx="14905">
                  <c:v>1578.08</c:v>
                </c:pt>
                <c:pt idx="14906">
                  <c:v>1578.1</c:v>
                </c:pt>
                <c:pt idx="14907">
                  <c:v>1578.12</c:v>
                </c:pt>
                <c:pt idx="14908">
                  <c:v>1578.1399999999999</c:v>
                </c:pt>
                <c:pt idx="14909">
                  <c:v>1578.1599999999999</c:v>
                </c:pt>
                <c:pt idx="14910">
                  <c:v>1578.1799999999998</c:v>
                </c:pt>
                <c:pt idx="14911">
                  <c:v>1578.2</c:v>
                </c:pt>
                <c:pt idx="14912">
                  <c:v>1578.22</c:v>
                </c:pt>
                <c:pt idx="14913">
                  <c:v>1578.24</c:v>
                </c:pt>
                <c:pt idx="14914">
                  <c:v>1578.26</c:v>
                </c:pt>
                <c:pt idx="14915">
                  <c:v>1578.28</c:v>
                </c:pt>
                <c:pt idx="14916">
                  <c:v>1578.3</c:v>
                </c:pt>
                <c:pt idx="14917">
                  <c:v>1578.32</c:v>
                </c:pt>
                <c:pt idx="14918">
                  <c:v>1578.34</c:v>
                </c:pt>
                <c:pt idx="14919">
                  <c:v>1578.36</c:v>
                </c:pt>
                <c:pt idx="14920">
                  <c:v>1578.3799999999999</c:v>
                </c:pt>
                <c:pt idx="14921">
                  <c:v>1578.4</c:v>
                </c:pt>
                <c:pt idx="14922">
                  <c:v>1578.42</c:v>
                </c:pt>
                <c:pt idx="14923">
                  <c:v>1578.44</c:v>
                </c:pt>
                <c:pt idx="14924">
                  <c:v>1578.46</c:v>
                </c:pt>
                <c:pt idx="14925">
                  <c:v>1578.48</c:v>
                </c:pt>
                <c:pt idx="14926">
                  <c:v>1578.5</c:v>
                </c:pt>
                <c:pt idx="14927">
                  <c:v>1578.52</c:v>
                </c:pt>
                <c:pt idx="14928">
                  <c:v>1578.54</c:v>
                </c:pt>
                <c:pt idx="14929">
                  <c:v>1578.56</c:v>
                </c:pt>
                <c:pt idx="14930">
                  <c:v>1578.58</c:v>
                </c:pt>
                <c:pt idx="14931">
                  <c:v>1578.6</c:v>
                </c:pt>
                <c:pt idx="14932">
                  <c:v>1578.62</c:v>
                </c:pt>
                <c:pt idx="14933">
                  <c:v>1578.6399999999999</c:v>
                </c:pt>
                <c:pt idx="14934">
                  <c:v>1578.6599999999999</c:v>
                </c:pt>
                <c:pt idx="14935">
                  <c:v>1578.6799999999998</c:v>
                </c:pt>
                <c:pt idx="14936">
                  <c:v>1578.7</c:v>
                </c:pt>
                <c:pt idx="14937">
                  <c:v>1578.72</c:v>
                </c:pt>
                <c:pt idx="14938">
                  <c:v>1578.74</c:v>
                </c:pt>
                <c:pt idx="14939">
                  <c:v>1578.76</c:v>
                </c:pt>
                <c:pt idx="14940">
                  <c:v>1578.78</c:v>
                </c:pt>
                <c:pt idx="14941">
                  <c:v>1578.8</c:v>
                </c:pt>
                <c:pt idx="14942">
                  <c:v>1578.82</c:v>
                </c:pt>
                <c:pt idx="14943">
                  <c:v>1578.84</c:v>
                </c:pt>
                <c:pt idx="14944">
                  <c:v>1578.86</c:v>
                </c:pt>
                <c:pt idx="14945">
                  <c:v>1578.8799999999999</c:v>
                </c:pt>
                <c:pt idx="14946">
                  <c:v>1578.9</c:v>
                </c:pt>
                <c:pt idx="14947">
                  <c:v>1578.92</c:v>
                </c:pt>
                <c:pt idx="14948">
                  <c:v>1578.94</c:v>
                </c:pt>
                <c:pt idx="14949">
                  <c:v>1578.96</c:v>
                </c:pt>
                <c:pt idx="14950">
                  <c:v>1578.98</c:v>
                </c:pt>
                <c:pt idx="14951">
                  <c:v>1579</c:v>
                </c:pt>
                <c:pt idx="14952">
                  <c:v>1579.02</c:v>
                </c:pt>
                <c:pt idx="14953">
                  <c:v>1579.04</c:v>
                </c:pt>
                <c:pt idx="14954">
                  <c:v>1579.06</c:v>
                </c:pt>
                <c:pt idx="14955">
                  <c:v>1579.08</c:v>
                </c:pt>
                <c:pt idx="14956">
                  <c:v>1579.1</c:v>
                </c:pt>
                <c:pt idx="14957">
                  <c:v>1579.12</c:v>
                </c:pt>
                <c:pt idx="14958">
                  <c:v>1579.1399999999999</c:v>
                </c:pt>
                <c:pt idx="14959">
                  <c:v>1579.1599999999999</c:v>
                </c:pt>
                <c:pt idx="14960">
                  <c:v>1579.1799999999998</c:v>
                </c:pt>
                <c:pt idx="14961">
                  <c:v>1579.2</c:v>
                </c:pt>
                <c:pt idx="14962">
                  <c:v>1579.22</c:v>
                </c:pt>
                <c:pt idx="14963">
                  <c:v>1579.24</c:v>
                </c:pt>
                <c:pt idx="14964">
                  <c:v>1579.26</c:v>
                </c:pt>
                <c:pt idx="14965">
                  <c:v>1579.28</c:v>
                </c:pt>
                <c:pt idx="14966">
                  <c:v>1579.3</c:v>
                </c:pt>
                <c:pt idx="14967">
                  <c:v>1579.32</c:v>
                </c:pt>
                <c:pt idx="14968">
                  <c:v>1579.34</c:v>
                </c:pt>
                <c:pt idx="14969">
                  <c:v>1579.36</c:v>
                </c:pt>
                <c:pt idx="14970">
                  <c:v>1579.3799999999999</c:v>
                </c:pt>
                <c:pt idx="14971">
                  <c:v>1579.4</c:v>
                </c:pt>
                <c:pt idx="14972">
                  <c:v>1579.42</c:v>
                </c:pt>
                <c:pt idx="14973">
                  <c:v>1579.44</c:v>
                </c:pt>
                <c:pt idx="14974">
                  <c:v>1579.46</c:v>
                </c:pt>
                <c:pt idx="14975">
                  <c:v>1579.48</c:v>
                </c:pt>
                <c:pt idx="14976">
                  <c:v>1579.5</c:v>
                </c:pt>
                <c:pt idx="14977">
                  <c:v>1579.52</c:v>
                </c:pt>
                <c:pt idx="14978">
                  <c:v>1579.54</c:v>
                </c:pt>
                <c:pt idx="14979">
                  <c:v>1579.56</c:v>
                </c:pt>
                <c:pt idx="14980">
                  <c:v>1579.58</c:v>
                </c:pt>
                <c:pt idx="14981">
                  <c:v>1579.6</c:v>
                </c:pt>
                <c:pt idx="14982">
                  <c:v>1579.62</c:v>
                </c:pt>
                <c:pt idx="14983">
                  <c:v>1579.6399999999999</c:v>
                </c:pt>
                <c:pt idx="14984">
                  <c:v>1579.6599999999999</c:v>
                </c:pt>
                <c:pt idx="14985">
                  <c:v>1579.6799999999998</c:v>
                </c:pt>
                <c:pt idx="14986">
                  <c:v>1579.7</c:v>
                </c:pt>
                <c:pt idx="14987">
                  <c:v>1579.72</c:v>
                </c:pt>
                <c:pt idx="14988">
                  <c:v>1579.74</c:v>
                </c:pt>
                <c:pt idx="14989">
                  <c:v>1579.76</c:v>
                </c:pt>
                <c:pt idx="14990">
                  <c:v>1579.78</c:v>
                </c:pt>
                <c:pt idx="14991">
                  <c:v>1579.8</c:v>
                </c:pt>
                <c:pt idx="14992">
                  <c:v>1579.82</c:v>
                </c:pt>
                <c:pt idx="14993">
                  <c:v>1579.84</c:v>
                </c:pt>
                <c:pt idx="14994">
                  <c:v>1579.86</c:v>
                </c:pt>
                <c:pt idx="14995">
                  <c:v>1579.8799999999999</c:v>
                </c:pt>
                <c:pt idx="14996">
                  <c:v>1579.9</c:v>
                </c:pt>
                <c:pt idx="14997">
                  <c:v>1579.92</c:v>
                </c:pt>
                <c:pt idx="14998">
                  <c:v>1579.94</c:v>
                </c:pt>
                <c:pt idx="14999">
                  <c:v>1579.96</c:v>
                </c:pt>
                <c:pt idx="15000">
                  <c:v>1579.98</c:v>
                </c:pt>
                <c:pt idx="15001">
                  <c:v>1580</c:v>
                </c:pt>
                <c:pt idx="15002">
                  <c:v>1580.02</c:v>
                </c:pt>
                <c:pt idx="15003">
                  <c:v>1580.04</c:v>
                </c:pt>
                <c:pt idx="15004">
                  <c:v>1580.06</c:v>
                </c:pt>
                <c:pt idx="15005">
                  <c:v>1580.08</c:v>
                </c:pt>
                <c:pt idx="15006">
                  <c:v>1580.1</c:v>
                </c:pt>
                <c:pt idx="15007">
                  <c:v>1580.12</c:v>
                </c:pt>
                <c:pt idx="15008">
                  <c:v>1580.1399999999999</c:v>
                </c:pt>
                <c:pt idx="15009">
                  <c:v>1580.1599999999999</c:v>
                </c:pt>
                <c:pt idx="15010">
                  <c:v>1580.1799999999998</c:v>
                </c:pt>
                <c:pt idx="15011">
                  <c:v>1580.2</c:v>
                </c:pt>
                <c:pt idx="15012">
                  <c:v>1580.22</c:v>
                </c:pt>
                <c:pt idx="15013">
                  <c:v>1580.24</c:v>
                </c:pt>
                <c:pt idx="15014">
                  <c:v>1580.26</c:v>
                </c:pt>
                <c:pt idx="15015">
                  <c:v>1580.28</c:v>
                </c:pt>
                <c:pt idx="15016">
                  <c:v>1580.3</c:v>
                </c:pt>
                <c:pt idx="15017">
                  <c:v>1580.32</c:v>
                </c:pt>
                <c:pt idx="15018">
                  <c:v>1580.34</c:v>
                </c:pt>
                <c:pt idx="15019">
                  <c:v>1580.36</c:v>
                </c:pt>
                <c:pt idx="15020">
                  <c:v>1580.3799999999999</c:v>
                </c:pt>
                <c:pt idx="15021">
                  <c:v>1580.4</c:v>
                </c:pt>
                <c:pt idx="15022">
                  <c:v>1580.42</c:v>
                </c:pt>
                <c:pt idx="15023">
                  <c:v>1580.44</c:v>
                </c:pt>
                <c:pt idx="15024">
                  <c:v>1580.46</c:v>
                </c:pt>
                <c:pt idx="15025">
                  <c:v>1580.48</c:v>
                </c:pt>
                <c:pt idx="15026">
                  <c:v>1580.5</c:v>
                </c:pt>
                <c:pt idx="15027">
                  <c:v>1580.52</c:v>
                </c:pt>
                <c:pt idx="15028">
                  <c:v>1580.54</c:v>
                </c:pt>
                <c:pt idx="15029">
                  <c:v>1580.56</c:v>
                </c:pt>
                <c:pt idx="15030">
                  <c:v>1580.58</c:v>
                </c:pt>
                <c:pt idx="15031">
                  <c:v>1580.6</c:v>
                </c:pt>
                <c:pt idx="15032">
                  <c:v>1580.62</c:v>
                </c:pt>
                <c:pt idx="15033">
                  <c:v>1580.6399999999999</c:v>
                </c:pt>
                <c:pt idx="15034">
                  <c:v>1580.6599999999999</c:v>
                </c:pt>
                <c:pt idx="15035">
                  <c:v>1580.6799999999998</c:v>
                </c:pt>
                <c:pt idx="15036">
                  <c:v>1580.7</c:v>
                </c:pt>
                <c:pt idx="15037">
                  <c:v>1580.72</c:v>
                </c:pt>
                <c:pt idx="15038">
                  <c:v>1580.74</c:v>
                </c:pt>
                <c:pt idx="15039">
                  <c:v>1580.76</c:v>
                </c:pt>
                <c:pt idx="15040">
                  <c:v>1580.78</c:v>
                </c:pt>
                <c:pt idx="15041">
                  <c:v>1580.8</c:v>
                </c:pt>
                <c:pt idx="15042">
                  <c:v>1580.82</c:v>
                </c:pt>
                <c:pt idx="15043">
                  <c:v>1580.84</c:v>
                </c:pt>
                <c:pt idx="15044">
                  <c:v>1580.86</c:v>
                </c:pt>
                <c:pt idx="15045">
                  <c:v>1580.8799999999999</c:v>
                </c:pt>
                <c:pt idx="15046">
                  <c:v>1580.9</c:v>
                </c:pt>
                <c:pt idx="15047">
                  <c:v>1580.92</c:v>
                </c:pt>
                <c:pt idx="15048">
                  <c:v>1580.94</c:v>
                </c:pt>
                <c:pt idx="15049">
                  <c:v>1580.96</c:v>
                </c:pt>
                <c:pt idx="15050">
                  <c:v>1580.98</c:v>
                </c:pt>
                <c:pt idx="15051">
                  <c:v>1581</c:v>
                </c:pt>
                <c:pt idx="15052">
                  <c:v>1581.02</c:v>
                </c:pt>
                <c:pt idx="15053">
                  <c:v>1581.04</c:v>
                </c:pt>
                <c:pt idx="15054">
                  <c:v>1581.06</c:v>
                </c:pt>
                <c:pt idx="15055">
                  <c:v>1581.08</c:v>
                </c:pt>
                <c:pt idx="15056">
                  <c:v>1581.1</c:v>
                </c:pt>
                <c:pt idx="15057">
                  <c:v>1581.12</c:v>
                </c:pt>
                <c:pt idx="15058">
                  <c:v>1581.1399999999999</c:v>
                </c:pt>
                <c:pt idx="15059">
                  <c:v>1581.1599999999999</c:v>
                </c:pt>
                <c:pt idx="15060">
                  <c:v>1581.1799999999998</c:v>
                </c:pt>
                <c:pt idx="15061">
                  <c:v>1581.2</c:v>
                </c:pt>
                <c:pt idx="15062">
                  <c:v>1581.22</c:v>
                </c:pt>
                <c:pt idx="15063">
                  <c:v>1581.24</c:v>
                </c:pt>
                <c:pt idx="15064">
                  <c:v>1581.26</c:v>
                </c:pt>
                <c:pt idx="15065">
                  <c:v>1581.28</c:v>
                </c:pt>
                <c:pt idx="15066">
                  <c:v>1581.3</c:v>
                </c:pt>
                <c:pt idx="15067">
                  <c:v>1581.32</c:v>
                </c:pt>
                <c:pt idx="15068">
                  <c:v>1581.34</c:v>
                </c:pt>
                <c:pt idx="15069">
                  <c:v>1581.36</c:v>
                </c:pt>
                <c:pt idx="15070">
                  <c:v>1581.3799999999999</c:v>
                </c:pt>
                <c:pt idx="15071">
                  <c:v>1581.4</c:v>
                </c:pt>
                <c:pt idx="15072">
                  <c:v>1581.42</c:v>
                </c:pt>
                <c:pt idx="15073">
                  <c:v>1581.44</c:v>
                </c:pt>
                <c:pt idx="15074">
                  <c:v>1581.46</c:v>
                </c:pt>
                <c:pt idx="15075">
                  <c:v>1581.48</c:v>
                </c:pt>
                <c:pt idx="15076">
                  <c:v>1581.5</c:v>
                </c:pt>
                <c:pt idx="15077">
                  <c:v>1581.52</c:v>
                </c:pt>
                <c:pt idx="15078">
                  <c:v>1581.54</c:v>
                </c:pt>
                <c:pt idx="15079">
                  <c:v>1581.56</c:v>
                </c:pt>
                <c:pt idx="15080">
                  <c:v>1581.58</c:v>
                </c:pt>
                <c:pt idx="15081">
                  <c:v>1581.6</c:v>
                </c:pt>
                <c:pt idx="15082">
                  <c:v>1581.62</c:v>
                </c:pt>
                <c:pt idx="15083">
                  <c:v>1581.6399999999999</c:v>
                </c:pt>
                <c:pt idx="15084">
                  <c:v>1581.6599999999999</c:v>
                </c:pt>
                <c:pt idx="15085">
                  <c:v>1581.6799999999998</c:v>
                </c:pt>
                <c:pt idx="15086">
                  <c:v>1581.7</c:v>
                </c:pt>
                <c:pt idx="15087">
                  <c:v>1581.72</c:v>
                </c:pt>
                <c:pt idx="15088">
                  <c:v>1581.74</c:v>
                </c:pt>
                <c:pt idx="15089">
                  <c:v>1581.76</c:v>
                </c:pt>
                <c:pt idx="15090">
                  <c:v>1581.78</c:v>
                </c:pt>
                <c:pt idx="15091">
                  <c:v>1581.8</c:v>
                </c:pt>
                <c:pt idx="15092">
                  <c:v>1581.82</c:v>
                </c:pt>
                <c:pt idx="15093">
                  <c:v>1581.84</c:v>
                </c:pt>
                <c:pt idx="15094">
                  <c:v>1581.86</c:v>
                </c:pt>
                <c:pt idx="15095">
                  <c:v>1581.8799999999999</c:v>
                </c:pt>
                <c:pt idx="15096">
                  <c:v>1581.9</c:v>
                </c:pt>
                <c:pt idx="15097">
                  <c:v>1581.92</c:v>
                </c:pt>
                <c:pt idx="15098">
                  <c:v>1581.94</c:v>
                </c:pt>
                <c:pt idx="15099">
                  <c:v>1581.96</c:v>
                </c:pt>
                <c:pt idx="15100">
                  <c:v>1581.98</c:v>
                </c:pt>
                <c:pt idx="15101">
                  <c:v>1582</c:v>
                </c:pt>
                <c:pt idx="15102">
                  <c:v>1582.02</c:v>
                </c:pt>
                <c:pt idx="15103">
                  <c:v>1582.04</c:v>
                </c:pt>
                <c:pt idx="15104">
                  <c:v>1582.06</c:v>
                </c:pt>
                <c:pt idx="15105">
                  <c:v>1582.08</c:v>
                </c:pt>
                <c:pt idx="15106">
                  <c:v>1582.1</c:v>
                </c:pt>
                <c:pt idx="15107">
                  <c:v>1582.12</c:v>
                </c:pt>
                <c:pt idx="15108">
                  <c:v>1582.1399999999999</c:v>
                </c:pt>
                <c:pt idx="15109">
                  <c:v>1582.1599999999999</c:v>
                </c:pt>
                <c:pt idx="15110">
                  <c:v>1582.1799999999998</c:v>
                </c:pt>
                <c:pt idx="15111">
                  <c:v>1582.2</c:v>
                </c:pt>
                <c:pt idx="15112">
                  <c:v>1582.22</c:v>
                </c:pt>
                <c:pt idx="15113">
                  <c:v>1582.24</c:v>
                </c:pt>
                <c:pt idx="15114">
                  <c:v>1582.26</c:v>
                </c:pt>
                <c:pt idx="15115">
                  <c:v>1582.28</c:v>
                </c:pt>
                <c:pt idx="15116">
                  <c:v>1582.3</c:v>
                </c:pt>
                <c:pt idx="15117">
                  <c:v>1582.32</c:v>
                </c:pt>
                <c:pt idx="15118">
                  <c:v>1582.34</c:v>
                </c:pt>
                <c:pt idx="15119">
                  <c:v>1582.36</c:v>
                </c:pt>
                <c:pt idx="15120">
                  <c:v>1582.3799999999999</c:v>
                </c:pt>
                <c:pt idx="15121">
                  <c:v>1582.4</c:v>
                </c:pt>
                <c:pt idx="15122">
                  <c:v>1582.42</c:v>
                </c:pt>
                <c:pt idx="15123">
                  <c:v>1582.44</c:v>
                </c:pt>
                <c:pt idx="15124">
                  <c:v>1582.46</c:v>
                </c:pt>
                <c:pt idx="15125">
                  <c:v>1582.48</c:v>
                </c:pt>
                <c:pt idx="15126">
                  <c:v>1582.5</c:v>
                </c:pt>
                <c:pt idx="15127">
                  <c:v>1582.52</c:v>
                </c:pt>
                <c:pt idx="15128">
                  <c:v>1582.54</c:v>
                </c:pt>
                <c:pt idx="15129">
                  <c:v>1582.56</c:v>
                </c:pt>
                <c:pt idx="15130">
                  <c:v>1582.58</c:v>
                </c:pt>
                <c:pt idx="15131">
                  <c:v>1582.6</c:v>
                </c:pt>
                <c:pt idx="15132">
                  <c:v>1582.62</c:v>
                </c:pt>
                <c:pt idx="15133">
                  <c:v>1582.6399999999999</c:v>
                </c:pt>
                <c:pt idx="15134">
                  <c:v>1582.6599999999999</c:v>
                </c:pt>
                <c:pt idx="15135">
                  <c:v>1582.6799999999998</c:v>
                </c:pt>
                <c:pt idx="15136">
                  <c:v>1582.7</c:v>
                </c:pt>
                <c:pt idx="15137">
                  <c:v>1582.72</c:v>
                </c:pt>
                <c:pt idx="15138">
                  <c:v>1582.74</c:v>
                </c:pt>
                <c:pt idx="15139">
                  <c:v>1582.76</c:v>
                </c:pt>
                <c:pt idx="15140">
                  <c:v>1582.78</c:v>
                </c:pt>
                <c:pt idx="15141">
                  <c:v>1582.8</c:v>
                </c:pt>
                <c:pt idx="15142">
                  <c:v>1582.82</c:v>
                </c:pt>
                <c:pt idx="15143">
                  <c:v>1582.84</c:v>
                </c:pt>
                <c:pt idx="15144">
                  <c:v>1582.86</c:v>
                </c:pt>
                <c:pt idx="15145">
                  <c:v>1582.8799999999999</c:v>
                </c:pt>
                <c:pt idx="15146">
                  <c:v>1582.9</c:v>
                </c:pt>
                <c:pt idx="15147">
                  <c:v>1582.92</c:v>
                </c:pt>
                <c:pt idx="15148">
                  <c:v>1582.94</c:v>
                </c:pt>
                <c:pt idx="15149">
                  <c:v>1582.96</c:v>
                </c:pt>
                <c:pt idx="15150">
                  <c:v>1582.98</c:v>
                </c:pt>
                <c:pt idx="15151">
                  <c:v>1583</c:v>
                </c:pt>
                <c:pt idx="15152">
                  <c:v>1583.02</c:v>
                </c:pt>
                <c:pt idx="15153">
                  <c:v>1583.04</c:v>
                </c:pt>
                <c:pt idx="15154">
                  <c:v>1583.06</c:v>
                </c:pt>
                <c:pt idx="15155">
                  <c:v>1583.08</c:v>
                </c:pt>
                <c:pt idx="15156">
                  <c:v>1583.1</c:v>
                </c:pt>
                <c:pt idx="15157">
                  <c:v>1583.12</c:v>
                </c:pt>
                <c:pt idx="15158">
                  <c:v>1583.1399999999999</c:v>
                </c:pt>
                <c:pt idx="15159">
                  <c:v>1583.1599999999999</c:v>
                </c:pt>
                <c:pt idx="15160">
                  <c:v>1583.1799999999998</c:v>
                </c:pt>
                <c:pt idx="15161">
                  <c:v>1583.2</c:v>
                </c:pt>
                <c:pt idx="15162">
                  <c:v>1583.22</c:v>
                </c:pt>
                <c:pt idx="15163">
                  <c:v>1583.24</c:v>
                </c:pt>
                <c:pt idx="15164">
                  <c:v>1583.26</c:v>
                </c:pt>
                <c:pt idx="15165">
                  <c:v>1583.28</c:v>
                </c:pt>
                <c:pt idx="15166">
                  <c:v>1583.3</c:v>
                </c:pt>
                <c:pt idx="15167">
                  <c:v>1583.32</c:v>
                </c:pt>
                <c:pt idx="15168">
                  <c:v>1583.34</c:v>
                </c:pt>
                <c:pt idx="15169">
                  <c:v>1583.36</c:v>
                </c:pt>
                <c:pt idx="15170">
                  <c:v>1583.3799999999999</c:v>
                </c:pt>
                <c:pt idx="15171">
                  <c:v>1583.4</c:v>
                </c:pt>
                <c:pt idx="15172">
                  <c:v>1583.42</c:v>
                </c:pt>
                <c:pt idx="15173">
                  <c:v>1583.44</c:v>
                </c:pt>
                <c:pt idx="15174">
                  <c:v>1583.46</c:v>
                </c:pt>
                <c:pt idx="15175">
                  <c:v>1583.48</c:v>
                </c:pt>
                <c:pt idx="15176">
                  <c:v>1583.5</c:v>
                </c:pt>
                <c:pt idx="15177">
                  <c:v>1583.52</c:v>
                </c:pt>
                <c:pt idx="15178">
                  <c:v>1583.54</c:v>
                </c:pt>
                <c:pt idx="15179">
                  <c:v>1583.56</c:v>
                </c:pt>
                <c:pt idx="15180">
                  <c:v>1583.58</c:v>
                </c:pt>
                <c:pt idx="15181">
                  <c:v>1583.6</c:v>
                </c:pt>
                <c:pt idx="15182">
                  <c:v>1583.62</c:v>
                </c:pt>
                <c:pt idx="15183">
                  <c:v>1583.6399999999999</c:v>
                </c:pt>
                <c:pt idx="15184">
                  <c:v>1583.6599999999999</c:v>
                </c:pt>
                <c:pt idx="15185">
                  <c:v>1583.6799999999998</c:v>
                </c:pt>
                <c:pt idx="15186">
                  <c:v>1583.7</c:v>
                </c:pt>
                <c:pt idx="15187">
                  <c:v>1583.72</c:v>
                </c:pt>
                <c:pt idx="15188">
                  <c:v>1583.74</c:v>
                </c:pt>
                <c:pt idx="15189">
                  <c:v>1583.76</c:v>
                </c:pt>
                <c:pt idx="15190">
                  <c:v>1583.78</c:v>
                </c:pt>
                <c:pt idx="15191">
                  <c:v>1583.8</c:v>
                </c:pt>
                <c:pt idx="15192">
                  <c:v>1583.82</c:v>
                </c:pt>
                <c:pt idx="15193">
                  <c:v>1583.84</c:v>
                </c:pt>
                <c:pt idx="15194">
                  <c:v>1583.86</c:v>
                </c:pt>
                <c:pt idx="15195">
                  <c:v>1583.8799999999999</c:v>
                </c:pt>
                <c:pt idx="15196">
                  <c:v>1583.9</c:v>
                </c:pt>
                <c:pt idx="15197">
                  <c:v>1583.92</c:v>
                </c:pt>
                <c:pt idx="15198">
                  <c:v>1583.94</c:v>
                </c:pt>
                <c:pt idx="15199">
                  <c:v>1583.96</c:v>
                </c:pt>
                <c:pt idx="15200">
                  <c:v>1583.98</c:v>
                </c:pt>
                <c:pt idx="15201">
                  <c:v>1584</c:v>
                </c:pt>
                <c:pt idx="15202">
                  <c:v>1584.02</c:v>
                </c:pt>
                <c:pt idx="15203">
                  <c:v>1584.04</c:v>
                </c:pt>
                <c:pt idx="15204">
                  <c:v>1584.06</c:v>
                </c:pt>
                <c:pt idx="15205">
                  <c:v>1584.08</c:v>
                </c:pt>
                <c:pt idx="15206">
                  <c:v>1584.1</c:v>
                </c:pt>
                <c:pt idx="15207">
                  <c:v>1584.12</c:v>
                </c:pt>
                <c:pt idx="15208">
                  <c:v>1584.1399999999999</c:v>
                </c:pt>
                <c:pt idx="15209">
                  <c:v>1584.1599999999999</c:v>
                </c:pt>
                <c:pt idx="15210">
                  <c:v>1584.1799999999998</c:v>
                </c:pt>
                <c:pt idx="15211">
                  <c:v>1584.2</c:v>
                </c:pt>
                <c:pt idx="15212">
                  <c:v>1584.22</c:v>
                </c:pt>
                <c:pt idx="15213">
                  <c:v>1584.24</c:v>
                </c:pt>
                <c:pt idx="15214">
                  <c:v>1584.26</c:v>
                </c:pt>
                <c:pt idx="15215">
                  <c:v>1584.28</c:v>
                </c:pt>
                <c:pt idx="15216">
                  <c:v>1584.3</c:v>
                </c:pt>
                <c:pt idx="15217">
                  <c:v>1584.32</c:v>
                </c:pt>
                <c:pt idx="15218">
                  <c:v>1584.34</c:v>
                </c:pt>
                <c:pt idx="15219">
                  <c:v>1584.36</c:v>
                </c:pt>
                <c:pt idx="15220">
                  <c:v>1584.3799999999999</c:v>
                </c:pt>
                <c:pt idx="15221">
                  <c:v>1584.4</c:v>
                </c:pt>
                <c:pt idx="15222">
                  <c:v>1584.42</c:v>
                </c:pt>
                <c:pt idx="15223">
                  <c:v>1584.44</c:v>
                </c:pt>
                <c:pt idx="15224">
                  <c:v>1584.46</c:v>
                </c:pt>
                <c:pt idx="15225">
                  <c:v>1584.48</c:v>
                </c:pt>
                <c:pt idx="15226">
                  <c:v>1584.5</c:v>
                </c:pt>
                <c:pt idx="15227">
                  <c:v>1584.52</c:v>
                </c:pt>
                <c:pt idx="15228">
                  <c:v>1584.54</c:v>
                </c:pt>
                <c:pt idx="15229">
                  <c:v>1584.56</c:v>
                </c:pt>
                <c:pt idx="15230">
                  <c:v>1584.58</c:v>
                </c:pt>
                <c:pt idx="15231">
                  <c:v>1584.6</c:v>
                </c:pt>
                <c:pt idx="15232">
                  <c:v>1584.62</c:v>
                </c:pt>
                <c:pt idx="15233">
                  <c:v>1584.6399999999999</c:v>
                </c:pt>
                <c:pt idx="15234">
                  <c:v>1584.6599999999999</c:v>
                </c:pt>
                <c:pt idx="15235">
                  <c:v>1584.6799999999998</c:v>
                </c:pt>
                <c:pt idx="15236">
                  <c:v>1584.7</c:v>
                </c:pt>
                <c:pt idx="15237">
                  <c:v>1584.72</c:v>
                </c:pt>
                <c:pt idx="15238">
                  <c:v>1584.74</c:v>
                </c:pt>
                <c:pt idx="15239">
                  <c:v>1584.76</c:v>
                </c:pt>
                <c:pt idx="15240">
                  <c:v>1584.78</c:v>
                </c:pt>
                <c:pt idx="15241">
                  <c:v>1584.8</c:v>
                </c:pt>
                <c:pt idx="15242">
                  <c:v>1584.82</c:v>
                </c:pt>
                <c:pt idx="15243">
                  <c:v>1584.84</c:v>
                </c:pt>
                <c:pt idx="15244">
                  <c:v>1584.86</c:v>
                </c:pt>
                <c:pt idx="15245">
                  <c:v>1584.8799999999999</c:v>
                </c:pt>
                <c:pt idx="15246">
                  <c:v>1584.9</c:v>
                </c:pt>
                <c:pt idx="15247">
                  <c:v>1584.92</c:v>
                </c:pt>
                <c:pt idx="15248">
                  <c:v>1584.94</c:v>
                </c:pt>
                <c:pt idx="15249">
                  <c:v>1584.96</c:v>
                </c:pt>
                <c:pt idx="15250">
                  <c:v>1584.98</c:v>
                </c:pt>
                <c:pt idx="15251">
                  <c:v>1585</c:v>
                </c:pt>
                <c:pt idx="15252">
                  <c:v>1585.02</c:v>
                </c:pt>
                <c:pt idx="15253">
                  <c:v>1585.04</c:v>
                </c:pt>
                <c:pt idx="15254">
                  <c:v>1585.06</c:v>
                </c:pt>
                <c:pt idx="15255">
                  <c:v>1585.08</c:v>
                </c:pt>
                <c:pt idx="15256">
                  <c:v>1585.1</c:v>
                </c:pt>
                <c:pt idx="15257">
                  <c:v>1585.12</c:v>
                </c:pt>
                <c:pt idx="15258">
                  <c:v>1585.1399999999999</c:v>
                </c:pt>
                <c:pt idx="15259">
                  <c:v>1585.1599999999999</c:v>
                </c:pt>
                <c:pt idx="15260">
                  <c:v>1585.1799999999998</c:v>
                </c:pt>
                <c:pt idx="15261">
                  <c:v>1585.2</c:v>
                </c:pt>
                <c:pt idx="15262">
                  <c:v>1585.22</c:v>
                </c:pt>
                <c:pt idx="15263">
                  <c:v>1585.24</c:v>
                </c:pt>
                <c:pt idx="15264">
                  <c:v>1585.26</c:v>
                </c:pt>
                <c:pt idx="15265">
                  <c:v>1585.28</c:v>
                </c:pt>
                <c:pt idx="15266">
                  <c:v>1585.3</c:v>
                </c:pt>
                <c:pt idx="15267">
                  <c:v>1585.32</c:v>
                </c:pt>
                <c:pt idx="15268">
                  <c:v>1585.34</c:v>
                </c:pt>
                <c:pt idx="15269">
                  <c:v>1585.36</c:v>
                </c:pt>
                <c:pt idx="15270">
                  <c:v>1585.3799999999999</c:v>
                </c:pt>
                <c:pt idx="15271">
                  <c:v>1585.4</c:v>
                </c:pt>
                <c:pt idx="15272">
                  <c:v>1585.42</c:v>
                </c:pt>
                <c:pt idx="15273">
                  <c:v>1585.44</c:v>
                </c:pt>
                <c:pt idx="15274">
                  <c:v>1585.46</c:v>
                </c:pt>
                <c:pt idx="15275">
                  <c:v>1585.48</c:v>
                </c:pt>
                <c:pt idx="15276">
                  <c:v>1585.5</c:v>
                </c:pt>
                <c:pt idx="15277">
                  <c:v>1585.52</c:v>
                </c:pt>
                <c:pt idx="15278">
                  <c:v>1585.54</c:v>
                </c:pt>
                <c:pt idx="15279">
                  <c:v>1585.56</c:v>
                </c:pt>
                <c:pt idx="15280">
                  <c:v>1585.58</c:v>
                </c:pt>
                <c:pt idx="15281">
                  <c:v>1585.6</c:v>
                </c:pt>
                <c:pt idx="15282">
                  <c:v>1585.62</c:v>
                </c:pt>
                <c:pt idx="15283">
                  <c:v>1585.6399999999999</c:v>
                </c:pt>
                <c:pt idx="15284">
                  <c:v>1585.6599999999999</c:v>
                </c:pt>
                <c:pt idx="15285">
                  <c:v>1585.6799999999998</c:v>
                </c:pt>
                <c:pt idx="15286">
                  <c:v>1585.7</c:v>
                </c:pt>
                <c:pt idx="15287">
                  <c:v>1585.72</c:v>
                </c:pt>
                <c:pt idx="15288">
                  <c:v>1585.74</c:v>
                </c:pt>
                <c:pt idx="15289">
                  <c:v>1585.76</c:v>
                </c:pt>
                <c:pt idx="15290">
                  <c:v>1585.78</c:v>
                </c:pt>
                <c:pt idx="15291">
                  <c:v>1585.8</c:v>
                </c:pt>
                <c:pt idx="15292">
                  <c:v>1585.82</c:v>
                </c:pt>
                <c:pt idx="15293">
                  <c:v>1585.84</c:v>
                </c:pt>
                <c:pt idx="15294">
                  <c:v>1585.86</c:v>
                </c:pt>
                <c:pt idx="15295">
                  <c:v>1585.8799999999999</c:v>
                </c:pt>
                <c:pt idx="15296">
                  <c:v>1585.9</c:v>
                </c:pt>
                <c:pt idx="15297">
                  <c:v>1585.92</c:v>
                </c:pt>
                <c:pt idx="15298">
                  <c:v>1585.94</c:v>
                </c:pt>
                <c:pt idx="15299">
                  <c:v>1585.96</c:v>
                </c:pt>
                <c:pt idx="15300">
                  <c:v>1585.98</c:v>
                </c:pt>
                <c:pt idx="15301">
                  <c:v>1586</c:v>
                </c:pt>
                <c:pt idx="15302">
                  <c:v>1586.02</c:v>
                </c:pt>
                <c:pt idx="15303">
                  <c:v>1586.04</c:v>
                </c:pt>
                <c:pt idx="15304">
                  <c:v>1586.06</c:v>
                </c:pt>
                <c:pt idx="15305">
                  <c:v>1586.08</c:v>
                </c:pt>
                <c:pt idx="15306">
                  <c:v>1586.1</c:v>
                </c:pt>
                <c:pt idx="15307">
                  <c:v>1586.12</c:v>
                </c:pt>
                <c:pt idx="15308">
                  <c:v>1586.1399999999999</c:v>
                </c:pt>
                <c:pt idx="15309">
                  <c:v>1586.1599999999999</c:v>
                </c:pt>
                <c:pt idx="15310">
                  <c:v>1586.1799999999998</c:v>
                </c:pt>
                <c:pt idx="15311">
                  <c:v>1586.2</c:v>
                </c:pt>
                <c:pt idx="15312">
                  <c:v>1586.22</c:v>
                </c:pt>
                <c:pt idx="15313">
                  <c:v>1586.24</c:v>
                </c:pt>
                <c:pt idx="15314">
                  <c:v>1586.26</c:v>
                </c:pt>
                <c:pt idx="15315">
                  <c:v>1586.28</c:v>
                </c:pt>
                <c:pt idx="15316">
                  <c:v>1586.3</c:v>
                </c:pt>
                <c:pt idx="15317">
                  <c:v>1586.32</c:v>
                </c:pt>
                <c:pt idx="15318">
                  <c:v>1586.34</c:v>
                </c:pt>
                <c:pt idx="15319">
                  <c:v>1586.36</c:v>
                </c:pt>
                <c:pt idx="15320">
                  <c:v>1586.3799999999999</c:v>
                </c:pt>
                <c:pt idx="15321">
                  <c:v>1586.4</c:v>
                </c:pt>
                <c:pt idx="15322">
                  <c:v>1586.42</c:v>
                </c:pt>
                <c:pt idx="15323">
                  <c:v>1586.44</c:v>
                </c:pt>
                <c:pt idx="15324">
                  <c:v>1586.46</c:v>
                </c:pt>
                <c:pt idx="15325">
                  <c:v>1586.48</c:v>
                </c:pt>
                <c:pt idx="15326">
                  <c:v>1586.5</c:v>
                </c:pt>
                <c:pt idx="15327">
                  <c:v>1586.52</c:v>
                </c:pt>
                <c:pt idx="15328">
                  <c:v>1586.54</c:v>
                </c:pt>
                <c:pt idx="15329">
                  <c:v>1586.56</c:v>
                </c:pt>
                <c:pt idx="15330">
                  <c:v>1586.58</c:v>
                </c:pt>
                <c:pt idx="15331">
                  <c:v>1586.6</c:v>
                </c:pt>
                <c:pt idx="15332">
                  <c:v>1586.62</c:v>
                </c:pt>
                <c:pt idx="15333">
                  <c:v>1586.6399999999999</c:v>
                </c:pt>
                <c:pt idx="15334">
                  <c:v>1586.6599999999999</c:v>
                </c:pt>
                <c:pt idx="15335">
                  <c:v>1586.6799999999998</c:v>
                </c:pt>
                <c:pt idx="15336">
                  <c:v>1586.7</c:v>
                </c:pt>
                <c:pt idx="15337">
                  <c:v>1586.72</c:v>
                </c:pt>
                <c:pt idx="15338">
                  <c:v>1586.74</c:v>
                </c:pt>
                <c:pt idx="15339">
                  <c:v>1586.76</c:v>
                </c:pt>
                <c:pt idx="15340">
                  <c:v>1586.78</c:v>
                </c:pt>
                <c:pt idx="15341">
                  <c:v>1586.8</c:v>
                </c:pt>
                <c:pt idx="15342">
                  <c:v>1586.82</c:v>
                </c:pt>
                <c:pt idx="15343">
                  <c:v>1586.84</c:v>
                </c:pt>
                <c:pt idx="15344">
                  <c:v>1586.86</c:v>
                </c:pt>
                <c:pt idx="15345">
                  <c:v>1586.8799999999999</c:v>
                </c:pt>
                <c:pt idx="15346">
                  <c:v>1586.9</c:v>
                </c:pt>
                <c:pt idx="15347">
                  <c:v>1586.92</c:v>
                </c:pt>
                <c:pt idx="15348">
                  <c:v>1586.94</c:v>
                </c:pt>
                <c:pt idx="15349">
                  <c:v>1586.96</c:v>
                </c:pt>
                <c:pt idx="15350">
                  <c:v>1586.98</c:v>
                </c:pt>
                <c:pt idx="15351">
                  <c:v>1587</c:v>
                </c:pt>
                <c:pt idx="15352">
                  <c:v>1587.02</c:v>
                </c:pt>
                <c:pt idx="15353">
                  <c:v>1587.04</c:v>
                </c:pt>
                <c:pt idx="15354">
                  <c:v>1587.06</c:v>
                </c:pt>
                <c:pt idx="15355">
                  <c:v>1587.08</c:v>
                </c:pt>
                <c:pt idx="15356">
                  <c:v>1587.1</c:v>
                </c:pt>
                <c:pt idx="15357">
                  <c:v>1587.12</c:v>
                </c:pt>
                <c:pt idx="15358">
                  <c:v>1587.1399999999999</c:v>
                </c:pt>
                <c:pt idx="15359">
                  <c:v>1587.1599999999999</c:v>
                </c:pt>
                <c:pt idx="15360">
                  <c:v>1587.1799999999998</c:v>
                </c:pt>
                <c:pt idx="15361">
                  <c:v>1587.2</c:v>
                </c:pt>
                <c:pt idx="15362">
                  <c:v>1587.22</c:v>
                </c:pt>
                <c:pt idx="15363">
                  <c:v>1587.24</c:v>
                </c:pt>
                <c:pt idx="15364">
                  <c:v>1587.26</c:v>
                </c:pt>
                <c:pt idx="15365">
                  <c:v>1587.28</c:v>
                </c:pt>
                <c:pt idx="15366">
                  <c:v>1587.3</c:v>
                </c:pt>
                <c:pt idx="15367">
                  <c:v>1587.32</c:v>
                </c:pt>
                <c:pt idx="15368">
                  <c:v>1587.34</c:v>
                </c:pt>
                <c:pt idx="15369">
                  <c:v>1587.36</c:v>
                </c:pt>
                <c:pt idx="15370">
                  <c:v>1587.3799999999999</c:v>
                </c:pt>
                <c:pt idx="15371">
                  <c:v>1587.4</c:v>
                </c:pt>
                <c:pt idx="15372">
                  <c:v>1587.42</c:v>
                </c:pt>
                <c:pt idx="15373">
                  <c:v>1587.44</c:v>
                </c:pt>
                <c:pt idx="15374">
                  <c:v>1587.46</c:v>
                </c:pt>
                <c:pt idx="15375">
                  <c:v>1587.48</c:v>
                </c:pt>
                <c:pt idx="15376">
                  <c:v>1587.5</c:v>
                </c:pt>
                <c:pt idx="15377">
                  <c:v>1587.52</c:v>
                </c:pt>
                <c:pt idx="15378">
                  <c:v>1587.54</c:v>
                </c:pt>
                <c:pt idx="15379">
                  <c:v>1587.56</c:v>
                </c:pt>
                <c:pt idx="15380">
                  <c:v>1587.58</c:v>
                </c:pt>
                <c:pt idx="15381">
                  <c:v>1587.6</c:v>
                </c:pt>
                <c:pt idx="15382">
                  <c:v>1587.62</c:v>
                </c:pt>
                <c:pt idx="15383">
                  <c:v>1587.6399999999999</c:v>
                </c:pt>
                <c:pt idx="15384">
                  <c:v>1587.6599999999999</c:v>
                </c:pt>
                <c:pt idx="15385">
                  <c:v>1587.6799999999998</c:v>
                </c:pt>
                <c:pt idx="15386">
                  <c:v>1587.7</c:v>
                </c:pt>
                <c:pt idx="15387">
                  <c:v>1587.72</c:v>
                </c:pt>
                <c:pt idx="15388">
                  <c:v>1587.74</c:v>
                </c:pt>
                <c:pt idx="15389">
                  <c:v>1587.76</c:v>
                </c:pt>
                <c:pt idx="15390">
                  <c:v>1587.78</c:v>
                </c:pt>
                <c:pt idx="15391">
                  <c:v>1587.8</c:v>
                </c:pt>
                <c:pt idx="15392">
                  <c:v>1587.82</c:v>
                </c:pt>
                <c:pt idx="15393">
                  <c:v>1587.84</c:v>
                </c:pt>
                <c:pt idx="15394">
                  <c:v>1587.86</c:v>
                </c:pt>
                <c:pt idx="15395">
                  <c:v>1587.8799999999999</c:v>
                </c:pt>
                <c:pt idx="15396">
                  <c:v>1587.9</c:v>
                </c:pt>
                <c:pt idx="15397">
                  <c:v>1587.92</c:v>
                </c:pt>
                <c:pt idx="15398">
                  <c:v>1587.94</c:v>
                </c:pt>
                <c:pt idx="15399">
                  <c:v>1587.96</c:v>
                </c:pt>
                <c:pt idx="15400">
                  <c:v>1587.98</c:v>
                </c:pt>
                <c:pt idx="15401">
                  <c:v>1588</c:v>
                </c:pt>
                <c:pt idx="15402">
                  <c:v>1588.02</c:v>
                </c:pt>
                <c:pt idx="15403">
                  <c:v>1588.04</c:v>
                </c:pt>
                <c:pt idx="15404">
                  <c:v>1588.06</c:v>
                </c:pt>
                <c:pt idx="15405">
                  <c:v>1588.08</c:v>
                </c:pt>
                <c:pt idx="15406">
                  <c:v>1588.1</c:v>
                </c:pt>
                <c:pt idx="15407">
                  <c:v>1588.12</c:v>
                </c:pt>
                <c:pt idx="15408">
                  <c:v>1588.1399999999999</c:v>
                </c:pt>
                <c:pt idx="15409">
                  <c:v>1588.1599999999999</c:v>
                </c:pt>
                <c:pt idx="15410">
                  <c:v>1588.1799999999998</c:v>
                </c:pt>
                <c:pt idx="15411">
                  <c:v>1588.2</c:v>
                </c:pt>
                <c:pt idx="15412">
                  <c:v>1588.22</c:v>
                </c:pt>
                <c:pt idx="15413">
                  <c:v>1588.24</c:v>
                </c:pt>
                <c:pt idx="15414">
                  <c:v>1588.26</c:v>
                </c:pt>
                <c:pt idx="15415">
                  <c:v>1588.28</c:v>
                </c:pt>
                <c:pt idx="15416">
                  <c:v>1588.3</c:v>
                </c:pt>
                <c:pt idx="15417">
                  <c:v>1588.32</c:v>
                </c:pt>
                <c:pt idx="15418">
                  <c:v>1588.34</c:v>
                </c:pt>
                <c:pt idx="15419">
                  <c:v>1588.36</c:v>
                </c:pt>
                <c:pt idx="15420">
                  <c:v>1588.3799999999999</c:v>
                </c:pt>
                <c:pt idx="15421">
                  <c:v>1588.4</c:v>
                </c:pt>
                <c:pt idx="15422">
                  <c:v>1588.42</c:v>
                </c:pt>
                <c:pt idx="15423">
                  <c:v>1588.44</c:v>
                </c:pt>
                <c:pt idx="15424">
                  <c:v>1588.46</c:v>
                </c:pt>
                <c:pt idx="15425">
                  <c:v>1588.48</c:v>
                </c:pt>
                <c:pt idx="15426">
                  <c:v>1588.5</c:v>
                </c:pt>
                <c:pt idx="15427">
                  <c:v>1588.52</c:v>
                </c:pt>
                <c:pt idx="15428">
                  <c:v>1588.54</c:v>
                </c:pt>
                <c:pt idx="15429">
                  <c:v>1588.56</c:v>
                </c:pt>
                <c:pt idx="15430">
                  <c:v>1588.58</c:v>
                </c:pt>
                <c:pt idx="15431">
                  <c:v>1588.6</c:v>
                </c:pt>
                <c:pt idx="15432">
                  <c:v>1588.62</c:v>
                </c:pt>
                <c:pt idx="15433">
                  <c:v>1588.6399999999999</c:v>
                </c:pt>
                <c:pt idx="15434">
                  <c:v>1588.6599999999999</c:v>
                </c:pt>
                <c:pt idx="15435">
                  <c:v>1588.6799999999998</c:v>
                </c:pt>
                <c:pt idx="15436">
                  <c:v>1588.7</c:v>
                </c:pt>
                <c:pt idx="15437">
                  <c:v>1588.72</c:v>
                </c:pt>
                <c:pt idx="15438">
                  <c:v>1588.74</c:v>
                </c:pt>
                <c:pt idx="15439">
                  <c:v>1588.76</c:v>
                </c:pt>
                <c:pt idx="15440">
                  <c:v>1588.78</c:v>
                </c:pt>
                <c:pt idx="15441">
                  <c:v>1588.8</c:v>
                </c:pt>
                <c:pt idx="15442">
                  <c:v>1588.82</c:v>
                </c:pt>
                <c:pt idx="15443">
                  <c:v>1588.84</c:v>
                </c:pt>
                <c:pt idx="15444">
                  <c:v>1588.86</c:v>
                </c:pt>
                <c:pt idx="15445">
                  <c:v>1588.8799999999999</c:v>
                </c:pt>
                <c:pt idx="15446">
                  <c:v>1588.9</c:v>
                </c:pt>
                <c:pt idx="15447">
                  <c:v>1588.92</c:v>
                </c:pt>
                <c:pt idx="15448">
                  <c:v>1588.94</c:v>
                </c:pt>
                <c:pt idx="15449">
                  <c:v>1588.96</c:v>
                </c:pt>
                <c:pt idx="15450">
                  <c:v>1588.98</c:v>
                </c:pt>
                <c:pt idx="15451">
                  <c:v>1589</c:v>
                </c:pt>
                <c:pt idx="15452">
                  <c:v>1589.02</c:v>
                </c:pt>
                <c:pt idx="15453">
                  <c:v>1589.04</c:v>
                </c:pt>
                <c:pt idx="15454">
                  <c:v>1589.06</c:v>
                </c:pt>
                <c:pt idx="15455">
                  <c:v>1589.08</c:v>
                </c:pt>
                <c:pt idx="15456">
                  <c:v>1589.1</c:v>
                </c:pt>
                <c:pt idx="15457">
                  <c:v>1589.12</c:v>
                </c:pt>
                <c:pt idx="15458">
                  <c:v>1589.1399999999999</c:v>
                </c:pt>
                <c:pt idx="15459">
                  <c:v>1589.1599999999999</c:v>
                </c:pt>
                <c:pt idx="15460">
                  <c:v>1589.1799999999998</c:v>
                </c:pt>
                <c:pt idx="15461">
                  <c:v>1589.2</c:v>
                </c:pt>
                <c:pt idx="15462">
                  <c:v>1589.22</c:v>
                </c:pt>
                <c:pt idx="15463">
                  <c:v>1589.24</c:v>
                </c:pt>
                <c:pt idx="15464">
                  <c:v>1589.26</c:v>
                </c:pt>
                <c:pt idx="15465">
                  <c:v>1589.28</c:v>
                </c:pt>
                <c:pt idx="15466">
                  <c:v>1589.3</c:v>
                </c:pt>
                <c:pt idx="15467">
                  <c:v>1589.32</c:v>
                </c:pt>
                <c:pt idx="15468">
                  <c:v>1589.34</c:v>
                </c:pt>
                <c:pt idx="15469">
                  <c:v>1589.36</c:v>
                </c:pt>
                <c:pt idx="15470">
                  <c:v>1589.3799999999999</c:v>
                </c:pt>
                <c:pt idx="15471">
                  <c:v>1589.4</c:v>
                </c:pt>
                <c:pt idx="15472">
                  <c:v>1589.42</c:v>
                </c:pt>
                <c:pt idx="15473">
                  <c:v>1589.44</c:v>
                </c:pt>
                <c:pt idx="15474">
                  <c:v>1589.46</c:v>
                </c:pt>
                <c:pt idx="15475">
                  <c:v>1589.48</c:v>
                </c:pt>
                <c:pt idx="15476">
                  <c:v>1589.5</c:v>
                </c:pt>
                <c:pt idx="15477">
                  <c:v>1589.52</c:v>
                </c:pt>
                <c:pt idx="15478">
                  <c:v>1589.54</c:v>
                </c:pt>
                <c:pt idx="15479">
                  <c:v>1589.56</c:v>
                </c:pt>
                <c:pt idx="15480">
                  <c:v>1589.58</c:v>
                </c:pt>
                <c:pt idx="15481">
                  <c:v>1589.6</c:v>
                </c:pt>
                <c:pt idx="15482">
                  <c:v>1589.62</c:v>
                </c:pt>
                <c:pt idx="15483">
                  <c:v>1589.6399999999999</c:v>
                </c:pt>
                <c:pt idx="15484">
                  <c:v>1589.6599999999999</c:v>
                </c:pt>
                <c:pt idx="15485">
                  <c:v>1589.6799999999998</c:v>
                </c:pt>
                <c:pt idx="15486">
                  <c:v>1589.7</c:v>
                </c:pt>
                <c:pt idx="15487">
                  <c:v>1589.72</c:v>
                </c:pt>
                <c:pt idx="15488">
                  <c:v>1589.74</c:v>
                </c:pt>
                <c:pt idx="15489">
                  <c:v>1589.76</c:v>
                </c:pt>
                <c:pt idx="15490">
                  <c:v>1589.78</c:v>
                </c:pt>
                <c:pt idx="15491">
                  <c:v>1589.8</c:v>
                </c:pt>
                <c:pt idx="15492">
                  <c:v>1589.82</c:v>
                </c:pt>
                <c:pt idx="15493">
                  <c:v>1589.84</c:v>
                </c:pt>
                <c:pt idx="15494">
                  <c:v>1589.86</c:v>
                </c:pt>
                <c:pt idx="15495">
                  <c:v>1589.8799999999999</c:v>
                </c:pt>
                <c:pt idx="15496">
                  <c:v>1589.9</c:v>
                </c:pt>
                <c:pt idx="15497">
                  <c:v>1589.92</c:v>
                </c:pt>
                <c:pt idx="15498">
                  <c:v>1589.94</c:v>
                </c:pt>
                <c:pt idx="15499">
                  <c:v>1589.96</c:v>
                </c:pt>
                <c:pt idx="15500">
                  <c:v>1589.98</c:v>
                </c:pt>
                <c:pt idx="15501">
                  <c:v>1590</c:v>
                </c:pt>
                <c:pt idx="15502">
                  <c:v>1590.02</c:v>
                </c:pt>
                <c:pt idx="15503">
                  <c:v>1590.04</c:v>
                </c:pt>
                <c:pt idx="15504">
                  <c:v>1590.06</c:v>
                </c:pt>
                <c:pt idx="15505">
                  <c:v>1590.08</c:v>
                </c:pt>
                <c:pt idx="15506">
                  <c:v>1590.1</c:v>
                </c:pt>
                <c:pt idx="15507">
                  <c:v>1590.12</c:v>
                </c:pt>
                <c:pt idx="15508">
                  <c:v>1590.1399999999999</c:v>
                </c:pt>
                <c:pt idx="15509">
                  <c:v>1590.1599999999999</c:v>
                </c:pt>
                <c:pt idx="15510">
                  <c:v>1590.1799999999998</c:v>
                </c:pt>
                <c:pt idx="15511">
                  <c:v>1590.2</c:v>
                </c:pt>
                <c:pt idx="15512">
                  <c:v>1590.22</c:v>
                </c:pt>
                <c:pt idx="15513">
                  <c:v>1590.24</c:v>
                </c:pt>
                <c:pt idx="15514">
                  <c:v>1590.26</c:v>
                </c:pt>
                <c:pt idx="15515">
                  <c:v>1590.28</c:v>
                </c:pt>
                <c:pt idx="15516">
                  <c:v>1590.3</c:v>
                </c:pt>
                <c:pt idx="15517">
                  <c:v>1590.32</c:v>
                </c:pt>
                <c:pt idx="15518">
                  <c:v>1590.34</c:v>
                </c:pt>
                <c:pt idx="15519">
                  <c:v>1590.36</c:v>
                </c:pt>
                <c:pt idx="15520">
                  <c:v>1590.3799999999999</c:v>
                </c:pt>
                <c:pt idx="15521">
                  <c:v>1590.4</c:v>
                </c:pt>
                <c:pt idx="15522">
                  <c:v>1590.42</c:v>
                </c:pt>
                <c:pt idx="15523">
                  <c:v>1590.44</c:v>
                </c:pt>
                <c:pt idx="15524">
                  <c:v>1590.46</c:v>
                </c:pt>
                <c:pt idx="15525">
                  <c:v>1590.48</c:v>
                </c:pt>
                <c:pt idx="15526">
                  <c:v>1590.5</c:v>
                </c:pt>
                <c:pt idx="15527">
                  <c:v>1590.52</c:v>
                </c:pt>
                <c:pt idx="15528">
                  <c:v>1590.54</c:v>
                </c:pt>
                <c:pt idx="15529">
                  <c:v>1590.56</c:v>
                </c:pt>
                <c:pt idx="15530">
                  <c:v>1590.58</c:v>
                </c:pt>
                <c:pt idx="15531">
                  <c:v>1590.6</c:v>
                </c:pt>
                <c:pt idx="15532">
                  <c:v>1590.62</c:v>
                </c:pt>
                <c:pt idx="15533">
                  <c:v>1590.6399999999999</c:v>
                </c:pt>
                <c:pt idx="15534">
                  <c:v>1590.6599999999999</c:v>
                </c:pt>
                <c:pt idx="15535">
                  <c:v>1590.6799999999998</c:v>
                </c:pt>
                <c:pt idx="15536">
                  <c:v>1590.7</c:v>
                </c:pt>
                <c:pt idx="15537">
                  <c:v>1590.72</c:v>
                </c:pt>
                <c:pt idx="15538">
                  <c:v>1590.74</c:v>
                </c:pt>
                <c:pt idx="15539">
                  <c:v>1590.76</c:v>
                </c:pt>
                <c:pt idx="15540">
                  <c:v>1590.78</c:v>
                </c:pt>
                <c:pt idx="15541">
                  <c:v>1590.8</c:v>
                </c:pt>
                <c:pt idx="15542">
                  <c:v>1590.82</c:v>
                </c:pt>
                <c:pt idx="15543">
                  <c:v>1590.84</c:v>
                </c:pt>
                <c:pt idx="15544">
                  <c:v>1590.86</c:v>
                </c:pt>
                <c:pt idx="15545">
                  <c:v>1590.8799999999999</c:v>
                </c:pt>
                <c:pt idx="15546">
                  <c:v>1590.9</c:v>
                </c:pt>
                <c:pt idx="15547">
                  <c:v>1590.92</c:v>
                </c:pt>
                <c:pt idx="15548">
                  <c:v>1590.94</c:v>
                </c:pt>
                <c:pt idx="15549">
                  <c:v>1590.96</c:v>
                </c:pt>
                <c:pt idx="15550">
                  <c:v>1590.98</c:v>
                </c:pt>
                <c:pt idx="15551">
                  <c:v>1591</c:v>
                </c:pt>
                <c:pt idx="15552">
                  <c:v>1591.02</c:v>
                </c:pt>
                <c:pt idx="15553">
                  <c:v>1591.04</c:v>
                </c:pt>
                <c:pt idx="15554">
                  <c:v>1591.06</c:v>
                </c:pt>
                <c:pt idx="15555">
                  <c:v>1591.08</c:v>
                </c:pt>
                <c:pt idx="15556">
                  <c:v>1591.1</c:v>
                </c:pt>
                <c:pt idx="15557">
                  <c:v>1591.12</c:v>
                </c:pt>
                <c:pt idx="15558">
                  <c:v>1591.1399999999999</c:v>
                </c:pt>
                <c:pt idx="15559">
                  <c:v>1591.1599999999999</c:v>
                </c:pt>
                <c:pt idx="15560">
                  <c:v>1591.1799999999998</c:v>
                </c:pt>
                <c:pt idx="15561">
                  <c:v>1591.2</c:v>
                </c:pt>
                <c:pt idx="15562">
                  <c:v>1591.22</c:v>
                </c:pt>
                <c:pt idx="15563">
                  <c:v>1591.24</c:v>
                </c:pt>
                <c:pt idx="15564">
                  <c:v>1591.26</c:v>
                </c:pt>
                <c:pt idx="15565">
                  <c:v>1591.28</c:v>
                </c:pt>
                <c:pt idx="15566">
                  <c:v>1591.3</c:v>
                </c:pt>
                <c:pt idx="15567">
                  <c:v>1591.32</c:v>
                </c:pt>
                <c:pt idx="15568">
                  <c:v>1591.34</c:v>
                </c:pt>
                <c:pt idx="15569">
                  <c:v>1591.36</c:v>
                </c:pt>
                <c:pt idx="15570">
                  <c:v>1591.3799999999999</c:v>
                </c:pt>
                <c:pt idx="15571">
                  <c:v>1591.4</c:v>
                </c:pt>
                <c:pt idx="15572">
                  <c:v>1591.42</c:v>
                </c:pt>
                <c:pt idx="15573">
                  <c:v>1591.44</c:v>
                </c:pt>
                <c:pt idx="15574">
                  <c:v>1591.46</c:v>
                </c:pt>
                <c:pt idx="15575">
                  <c:v>1591.48</c:v>
                </c:pt>
                <c:pt idx="15576">
                  <c:v>1591.5</c:v>
                </c:pt>
                <c:pt idx="15577">
                  <c:v>1591.52</c:v>
                </c:pt>
                <c:pt idx="15578">
                  <c:v>1591.54</c:v>
                </c:pt>
                <c:pt idx="15579">
                  <c:v>1591.56</c:v>
                </c:pt>
                <c:pt idx="15580">
                  <c:v>1591.58</c:v>
                </c:pt>
                <c:pt idx="15581">
                  <c:v>1591.6</c:v>
                </c:pt>
                <c:pt idx="15582">
                  <c:v>1591.62</c:v>
                </c:pt>
                <c:pt idx="15583">
                  <c:v>1591.6399999999999</c:v>
                </c:pt>
                <c:pt idx="15584">
                  <c:v>1591.6599999999999</c:v>
                </c:pt>
                <c:pt idx="15585">
                  <c:v>1591.6799999999998</c:v>
                </c:pt>
                <c:pt idx="15586">
                  <c:v>1591.7</c:v>
                </c:pt>
                <c:pt idx="15587">
                  <c:v>1591.72</c:v>
                </c:pt>
                <c:pt idx="15588">
                  <c:v>1591.74</c:v>
                </c:pt>
                <c:pt idx="15589">
                  <c:v>1591.76</c:v>
                </c:pt>
                <c:pt idx="15590">
                  <c:v>1591.78</c:v>
                </c:pt>
                <c:pt idx="15591">
                  <c:v>1591.8</c:v>
                </c:pt>
                <c:pt idx="15592">
                  <c:v>1591.82</c:v>
                </c:pt>
                <c:pt idx="15593">
                  <c:v>1591.84</c:v>
                </c:pt>
                <c:pt idx="15594">
                  <c:v>1591.86</c:v>
                </c:pt>
                <c:pt idx="15595">
                  <c:v>1591.8799999999999</c:v>
                </c:pt>
                <c:pt idx="15596">
                  <c:v>1591.9</c:v>
                </c:pt>
                <c:pt idx="15597">
                  <c:v>1591.92</c:v>
                </c:pt>
                <c:pt idx="15598">
                  <c:v>1591.94</c:v>
                </c:pt>
                <c:pt idx="15599">
                  <c:v>1591.96</c:v>
                </c:pt>
                <c:pt idx="15600">
                  <c:v>1591.98</c:v>
                </c:pt>
                <c:pt idx="15601">
                  <c:v>1592</c:v>
                </c:pt>
                <c:pt idx="15602">
                  <c:v>1592.02</c:v>
                </c:pt>
                <c:pt idx="15603">
                  <c:v>1592.04</c:v>
                </c:pt>
                <c:pt idx="15604">
                  <c:v>1592.06</c:v>
                </c:pt>
                <c:pt idx="15605">
                  <c:v>1592.08</c:v>
                </c:pt>
                <c:pt idx="15606">
                  <c:v>1592.1</c:v>
                </c:pt>
                <c:pt idx="15607">
                  <c:v>1592.12</c:v>
                </c:pt>
                <c:pt idx="15608">
                  <c:v>1592.1399999999999</c:v>
                </c:pt>
                <c:pt idx="15609">
                  <c:v>1592.1599999999999</c:v>
                </c:pt>
                <c:pt idx="15610">
                  <c:v>1592.1799999999998</c:v>
                </c:pt>
                <c:pt idx="15611">
                  <c:v>1592.2</c:v>
                </c:pt>
                <c:pt idx="15612">
                  <c:v>1592.22</c:v>
                </c:pt>
                <c:pt idx="15613">
                  <c:v>1592.24</c:v>
                </c:pt>
                <c:pt idx="15614">
                  <c:v>1592.26</c:v>
                </c:pt>
                <c:pt idx="15615">
                  <c:v>1592.28</c:v>
                </c:pt>
                <c:pt idx="15616">
                  <c:v>1592.3</c:v>
                </c:pt>
                <c:pt idx="15617">
                  <c:v>1592.32</c:v>
                </c:pt>
                <c:pt idx="15618">
                  <c:v>1592.34</c:v>
                </c:pt>
                <c:pt idx="15619">
                  <c:v>1592.36</c:v>
                </c:pt>
                <c:pt idx="15620">
                  <c:v>1592.3799999999999</c:v>
                </c:pt>
                <c:pt idx="15621">
                  <c:v>1592.4</c:v>
                </c:pt>
                <c:pt idx="15622">
                  <c:v>1592.42</c:v>
                </c:pt>
                <c:pt idx="15623">
                  <c:v>1592.44</c:v>
                </c:pt>
                <c:pt idx="15624">
                  <c:v>1592.46</c:v>
                </c:pt>
                <c:pt idx="15625">
                  <c:v>1592.48</c:v>
                </c:pt>
                <c:pt idx="15626">
                  <c:v>1592.5</c:v>
                </c:pt>
                <c:pt idx="15627">
                  <c:v>1592.52</c:v>
                </c:pt>
                <c:pt idx="15628">
                  <c:v>1592.54</c:v>
                </c:pt>
                <c:pt idx="15629">
                  <c:v>1592.56</c:v>
                </c:pt>
                <c:pt idx="15630">
                  <c:v>1592.58</c:v>
                </c:pt>
                <c:pt idx="15631">
                  <c:v>1592.6</c:v>
                </c:pt>
                <c:pt idx="15632">
                  <c:v>1592.62</c:v>
                </c:pt>
                <c:pt idx="15633">
                  <c:v>1592.6399999999999</c:v>
                </c:pt>
                <c:pt idx="15634">
                  <c:v>1592.6599999999999</c:v>
                </c:pt>
                <c:pt idx="15635">
                  <c:v>1592.6799999999998</c:v>
                </c:pt>
                <c:pt idx="15636">
                  <c:v>1592.7</c:v>
                </c:pt>
                <c:pt idx="15637">
                  <c:v>1592.72</c:v>
                </c:pt>
                <c:pt idx="15638">
                  <c:v>1592.74</c:v>
                </c:pt>
                <c:pt idx="15639">
                  <c:v>1592.76</c:v>
                </c:pt>
                <c:pt idx="15640">
                  <c:v>1592.78</c:v>
                </c:pt>
                <c:pt idx="15641">
                  <c:v>1592.8</c:v>
                </c:pt>
                <c:pt idx="15642">
                  <c:v>1592.82</c:v>
                </c:pt>
                <c:pt idx="15643">
                  <c:v>1592.84</c:v>
                </c:pt>
                <c:pt idx="15644">
                  <c:v>1592.86</c:v>
                </c:pt>
                <c:pt idx="15645">
                  <c:v>1592.8799999999999</c:v>
                </c:pt>
                <c:pt idx="15646">
                  <c:v>1592.9</c:v>
                </c:pt>
                <c:pt idx="15647">
                  <c:v>1592.92</c:v>
                </c:pt>
                <c:pt idx="15648">
                  <c:v>1592.94</c:v>
                </c:pt>
                <c:pt idx="15649">
                  <c:v>1592.96</c:v>
                </c:pt>
                <c:pt idx="15650">
                  <c:v>1592.98</c:v>
                </c:pt>
                <c:pt idx="15651">
                  <c:v>1593</c:v>
                </c:pt>
                <c:pt idx="15652">
                  <c:v>1593.02</c:v>
                </c:pt>
                <c:pt idx="15653">
                  <c:v>1593.04</c:v>
                </c:pt>
                <c:pt idx="15654">
                  <c:v>1593.06</c:v>
                </c:pt>
                <c:pt idx="15655">
                  <c:v>1593.08</c:v>
                </c:pt>
                <c:pt idx="15656">
                  <c:v>1593.1</c:v>
                </c:pt>
                <c:pt idx="15657">
                  <c:v>1593.12</c:v>
                </c:pt>
                <c:pt idx="15658">
                  <c:v>1593.1399999999999</c:v>
                </c:pt>
                <c:pt idx="15659">
                  <c:v>1593.1599999999999</c:v>
                </c:pt>
                <c:pt idx="15660">
                  <c:v>1593.1799999999998</c:v>
                </c:pt>
                <c:pt idx="15661">
                  <c:v>1593.2</c:v>
                </c:pt>
                <c:pt idx="15662">
                  <c:v>1593.22</c:v>
                </c:pt>
                <c:pt idx="15663">
                  <c:v>1593.24</c:v>
                </c:pt>
                <c:pt idx="15664">
                  <c:v>1593.26</c:v>
                </c:pt>
                <c:pt idx="15665">
                  <c:v>1593.28</c:v>
                </c:pt>
                <c:pt idx="15666">
                  <c:v>1593.3</c:v>
                </c:pt>
                <c:pt idx="15667">
                  <c:v>1593.32</c:v>
                </c:pt>
                <c:pt idx="15668">
                  <c:v>1593.34</c:v>
                </c:pt>
                <c:pt idx="15669">
                  <c:v>1593.36</c:v>
                </c:pt>
                <c:pt idx="15670">
                  <c:v>1593.3799999999999</c:v>
                </c:pt>
                <c:pt idx="15671">
                  <c:v>1593.4</c:v>
                </c:pt>
                <c:pt idx="15672">
                  <c:v>1593.42</c:v>
                </c:pt>
                <c:pt idx="15673">
                  <c:v>1593.44</c:v>
                </c:pt>
                <c:pt idx="15674">
                  <c:v>1593.46</c:v>
                </c:pt>
                <c:pt idx="15675">
                  <c:v>1593.48</c:v>
                </c:pt>
                <c:pt idx="15676">
                  <c:v>1593.5</c:v>
                </c:pt>
                <c:pt idx="15677">
                  <c:v>1593.52</c:v>
                </c:pt>
                <c:pt idx="15678">
                  <c:v>1593.54</c:v>
                </c:pt>
                <c:pt idx="15679">
                  <c:v>1593.56</c:v>
                </c:pt>
                <c:pt idx="15680">
                  <c:v>1593.58</c:v>
                </c:pt>
                <c:pt idx="15681">
                  <c:v>1593.6</c:v>
                </c:pt>
                <c:pt idx="15682">
                  <c:v>1593.62</c:v>
                </c:pt>
                <c:pt idx="15683">
                  <c:v>1593.6399999999999</c:v>
                </c:pt>
                <c:pt idx="15684">
                  <c:v>1593.6599999999999</c:v>
                </c:pt>
                <c:pt idx="15685">
                  <c:v>1593.6799999999998</c:v>
                </c:pt>
                <c:pt idx="15686">
                  <c:v>1593.7</c:v>
                </c:pt>
                <c:pt idx="15687">
                  <c:v>1593.72</c:v>
                </c:pt>
                <c:pt idx="15688">
                  <c:v>1593.74</c:v>
                </c:pt>
                <c:pt idx="15689">
                  <c:v>1593.76</c:v>
                </c:pt>
                <c:pt idx="15690">
                  <c:v>1593.78</c:v>
                </c:pt>
                <c:pt idx="15691">
                  <c:v>1593.8</c:v>
                </c:pt>
                <c:pt idx="15692">
                  <c:v>1593.82</c:v>
                </c:pt>
                <c:pt idx="15693">
                  <c:v>1593.84</c:v>
                </c:pt>
                <c:pt idx="15694">
                  <c:v>1593.86</c:v>
                </c:pt>
                <c:pt idx="15695">
                  <c:v>1593.8799999999999</c:v>
                </c:pt>
                <c:pt idx="15696">
                  <c:v>1593.9</c:v>
                </c:pt>
                <c:pt idx="15697">
                  <c:v>1593.92</c:v>
                </c:pt>
                <c:pt idx="15698">
                  <c:v>1593.94</c:v>
                </c:pt>
                <c:pt idx="15699">
                  <c:v>1593.96</c:v>
                </c:pt>
                <c:pt idx="15700">
                  <c:v>1593.98</c:v>
                </c:pt>
                <c:pt idx="15701">
                  <c:v>1594</c:v>
                </c:pt>
                <c:pt idx="15702">
                  <c:v>1594.02</c:v>
                </c:pt>
                <c:pt idx="15703">
                  <c:v>1594.04</c:v>
                </c:pt>
                <c:pt idx="15704">
                  <c:v>1594.06</c:v>
                </c:pt>
                <c:pt idx="15705">
                  <c:v>1594.08</c:v>
                </c:pt>
                <c:pt idx="15706">
                  <c:v>1594.1</c:v>
                </c:pt>
                <c:pt idx="15707">
                  <c:v>1594.12</c:v>
                </c:pt>
                <c:pt idx="15708">
                  <c:v>1594.1399999999999</c:v>
                </c:pt>
                <c:pt idx="15709">
                  <c:v>1594.1599999999999</c:v>
                </c:pt>
                <c:pt idx="15710">
                  <c:v>1594.1799999999998</c:v>
                </c:pt>
                <c:pt idx="15711">
                  <c:v>1594.2</c:v>
                </c:pt>
                <c:pt idx="15712">
                  <c:v>1594.22</c:v>
                </c:pt>
                <c:pt idx="15713">
                  <c:v>1594.24</c:v>
                </c:pt>
                <c:pt idx="15714">
                  <c:v>1594.26</c:v>
                </c:pt>
                <c:pt idx="15715">
                  <c:v>1594.28</c:v>
                </c:pt>
                <c:pt idx="15716">
                  <c:v>1594.3</c:v>
                </c:pt>
                <c:pt idx="15717">
                  <c:v>1594.32</c:v>
                </c:pt>
                <c:pt idx="15718">
                  <c:v>1594.34</c:v>
                </c:pt>
                <c:pt idx="15719">
                  <c:v>1594.36</c:v>
                </c:pt>
                <c:pt idx="15720">
                  <c:v>1594.3799999999999</c:v>
                </c:pt>
                <c:pt idx="15721">
                  <c:v>1594.4</c:v>
                </c:pt>
                <c:pt idx="15722">
                  <c:v>1594.42</c:v>
                </c:pt>
                <c:pt idx="15723">
                  <c:v>1594.44</c:v>
                </c:pt>
                <c:pt idx="15724">
                  <c:v>1594.46</c:v>
                </c:pt>
                <c:pt idx="15725">
                  <c:v>1594.48</c:v>
                </c:pt>
                <c:pt idx="15726">
                  <c:v>1594.5</c:v>
                </c:pt>
                <c:pt idx="15727">
                  <c:v>1594.52</c:v>
                </c:pt>
                <c:pt idx="15728">
                  <c:v>1594.54</c:v>
                </c:pt>
                <c:pt idx="15729">
                  <c:v>1594.56</c:v>
                </c:pt>
                <c:pt idx="15730">
                  <c:v>1594.58</c:v>
                </c:pt>
                <c:pt idx="15731">
                  <c:v>1594.6</c:v>
                </c:pt>
                <c:pt idx="15732">
                  <c:v>1594.62</c:v>
                </c:pt>
                <c:pt idx="15733">
                  <c:v>1594.6399999999999</c:v>
                </c:pt>
                <c:pt idx="15734">
                  <c:v>1594.6599999999999</c:v>
                </c:pt>
                <c:pt idx="15735">
                  <c:v>1594.6799999999998</c:v>
                </c:pt>
                <c:pt idx="15736">
                  <c:v>1594.7</c:v>
                </c:pt>
                <c:pt idx="15737">
                  <c:v>1594.72</c:v>
                </c:pt>
                <c:pt idx="15738">
                  <c:v>1594.74</c:v>
                </c:pt>
                <c:pt idx="15739">
                  <c:v>1594.76</c:v>
                </c:pt>
                <c:pt idx="15740">
                  <c:v>1594.78</c:v>
                </c:pt>
                <c:pt idx="15741">
                  <c:v>1594.8</c:v>
                </c:pt>
                <c:pt idx="15742">
                  <c:v>1594.82</c:v>
                </c:pt>
                <c:pt idx="15743">
                  <c:v>1594.84</c:v>
                </c:pt>
                <c:pt idx="15744">
                  <c:v>1594.86</c:v>
                </c:pt>
                <c:pt idx="15745">
                  <c:v>1594.8799999999999</c:v>
                </c:pt>
                <c:pt idx="15746">
                  <c:v>1594.9</c:v>
                </c:pt>
                <c:pt idx="15747">
                  <c:v>1594.92</c:v>
                </c:pt>
                <c:pt idx="15748">
                  <c:v>1594.94</c:v>
                </c:pt>
                <c:pt idx="15749">
                  <c:v>1594.96</c:v>
                </c:pt>
                <c:pt idx="15750">
                  <c:v>1594.98</c:v>
                </c:pt>
                <c:pt idx="15751">
                  <c:v>1595</c:v>
                </c:pt>
                <c:pt idx="15752">
                  <c:v>1595.02</c:v>
                </c:pt>
                <c:pt idx="15753">
                  <c:v>1595.04</c:v>
                </c:pt>
                <c:pt idx="15754">
                  <c:v>1595.06</c:v>
                </c:pt>
                <c:pt idx="15755">
                  <c:v>1595.08</c:v>
                </c:pt>
                <c:pt idx="15756">
                  <c:v>1595.1</c:v>
                </c:pt>
                <c:pt idx="15757">
                  <c:v>1595.12</c:v>
                </c:pt>
                <c:pt idx="15758">
                  <c:v>1595.1399999999999</c:v>
                </c:pt>
                <c:pt idx="15759">
                  <c:v>1595.1599999999999</c:v>
                </c:pt>
                <c:pt idx="15760">
                  <c:v>1595.1799999999998</c:v>
                </c:pt>
                <c:pt idx="15761">
                  <c:v>1595.2</c:v>
                </c:pt>
                <c:pt idx="15762">
                  <c:v>1595.22</c:v>
                </c:pt>
                <c:pt idx="15763">
                  <c:v>1595.24</c:v>
                </c:pt>
                <c:pt idx="15764">
                  <c:v>1595.26</c:v>
                </c:pt>
                <c:pt idx="15765">
                  <c:v>1595.28</c:v>
                </c:pt>
                <c:pt idx="15766">
                  <c:v>1595.3</c:v>
                </c:pt>
                <c:pt idx="15767">
                  <c:v>1595.32</c:v>
                </c:pt>
                <c:pt idx="15768">
                  <c:v>1595.34</c:v>
                </c:pt>
                <c:pt idx="15769">
                  <c:v>1595.36</c:v>
                </c:pt>
                <c:pt idx="15770">
                  <c:v>1595.3799999999999</c:v>
                </c:pt>
                <c:pt idx="15771">
                  <c:v>1595.4</c:v>
                </c:pt>
                <c:pt idx="15772">
                  <c:v>1595.42</c:v>
                </c:pt>
                <c:pt idx="15773">
                  <c:v>1595.44</c:v>
                </c:pt>
                <c:pt idx="15774">
                  <c:v>1595.46</c:v>
                </c:pt>
                <c:pt idx="15775">
                  <c:v>1595.48</c:v>
                </c:pt>
                <c:pt idx="15776">
                  <c:v>1595.5</c:v>
                </c:pt>
                <c:pt idx="15777">
                  <c:v>1595.52</c:v>
                </c:pt>
                <c:pt idx="15778">
                  <c:v>1595.54</c:v>
                </c:pt>
                <c:pt idx="15779">
                  <c:v>1595.56</c:v>
                </c:pt>
                <c:pt idx="15780">
                  <c:v>1595.58</c:v>
                </c:pt>
                <c:pt idx="15781">
                  <c:v>1595.6</c:v>
                </c:pt>
                <c:pt idx="15782">
                  <c:v>1595.62</c:v>
                </c:pt>
                <c:pt idx="15783">
                  <c:v>1595.6399999999999</c:v>
                </c:pt>
                <c:pt idx="15784">
                  <c:v>1595.6599999999999</c:v>
                </c:pt>
                <c:pt idx="15785">
                  <c:v>1595.6799999999998</c:v>
                </c:pt>
                <c:pt idx="15786">
                  <c:v>1595.7</c:v>
                </c:pt>
                <c:pt idx="15787">
                  <c:v>1595.72</c:v>
                </c:pt>
                <c:pt idx="15788">
                  <c:v>1595.74</c:v>
                </c:pt>
                <c:pt idx="15789">
                  <c:v>1595.76</c:v>
                </c:pt>
                <c:pt idx="15790">
                  <c:v>1595.78</c:v>
                </c:pt>
                <c:pt idx="15791">
                  <c:v>1595.8</c:v>
                </c:pt>
                <c:pt idx="15792">
                  <c:v>1595.82</c:v>
                </c:pt>
                <c:pt idx="15793">
                  <c:v>1595.84</c:v>
                </c:pt>
                <c:pt idx="15794">
                  <c:v>1595.86</c:v>
                </c:pt>
                <c:pt idx="15795">
                  <c:v>1595.8799999999999</c:v>
                </c:pt>
                <c:pt idx="15796">
                  <c:v>1595.9</c:v>
                </c:pt>
                <c:pt idx="15797">
                  <c:v>1595.92</c:v>
                </c:pt>
                <c:pt idx="15798">
                  <c:v>1595.94</c:v>
                </c:pt>
                <c:pt idx="15799">
                  <c:v>1595.96</c:v>
                </c:pt>
                <c:pt idx="15800">
                  <c:v>1595.98</c:v>
                </c:pt>
                <c:pt idx="15801">
                  <c:v>1596</c:v>
                </c:pt>
                <c:pt idx="15802">
                  <c:v>1596.02</c:v>
                </c:pt>
                <c:pt idx="15803">
                  <c:v>1596.04</c:v>
                </c:pt>
                <c:pt idx="15804">
                  <c:v>1596.06</c:v>
                </c:pt>
                <c:pt idx="15805">
                  <c:v>1596.08</c:v>
                </c:pt>
                <c:pt idx="15806">
                  <c:v>1596.1</c:v>
                </c:pt>
                <c:pt idx="15807">
                  <c:v>1596.12</c:v>
                </c:pt>
                <c:pt idx="15808">
                  <c:v>1596.1399999999999</c:v>
                </c:pt>
                <c:pt idx="15809">
                  <c:v>1596.1599999999999</c:v>
                </c:pt>
                <c:pt idx="15810">
                  <c:v>1596.1799999999998</c:v>
                </c:pt>
                <c:pt idx="15811">
                  <c:v>1596.2</c:v>
                </c:pt>
                <c:pt idx="15812">
                  <c:v>1596.22</c:v>
                </c:pt>
                <c:pt idx="15813">
                  <c:v>1596.24</c:v>
                </c:pt>
                <c:pt idx="15814">
                  <c:v>1596.26</c:v>
                </c:pt>
                <c:pt idx="15815">
                  <c:v>1596.28</c:v>
                </c:pt>
                <c:pt idx="15816">
                  <c:v>1596.3</c:v>
                </c:pt>
                <c:pt idx="15817">
                  <c:v>1596.32</c:v>
                </c:pt>
                <c:pt idx="15818">
                  <c:v>1596.34</c:v>
                </c:pt>
                <c:pt idx="15819">
                  <c:v>1596.36</c:v>
                </c:pt>
                <c:pt idx="15820">
                  <c:v>1596.3799999999999</c:v>
                </c:pt>
                <c:pt idx="15821">
                  <c:v>1596.4</c:v>
                </c:pt>
                <c:pt idx="15822">
                  <c:v>1596.42</c:v>
                </c:pt>
                <c:pt idx="15823">
                  <c:v>1596.44</c:v>
                </c:pt>
                <c:pt idx="15824">
                  <c:v>1596.46</c:v>
                </c:pt>
                <c:pt idx="15825">
                  <c:v>1596.48</c:v>
                </c:pt>
                <c:pt idx="15826">
                  <c:v>1596.5</c:v>
                </c:pt>
                <c:pt idx="15827">
                  <c:v>1596.52</c:v>
                </c:pt>
                <c:pt idx="15828">
                  <c:v>1596.54</c:v>
                </c:pt>
                <c:pt idx="15829">
                  <c:v>1596.56</c:v>
                </c:pt>
                <c:pt idx="15830">
                  <c:v>1596.58</c:v>
                </c:pt>
                <c:pt idx="15831">
                  <c:v>1596.6</c:v>
                </c:pt>
                <c:pt idx="15832">
                  <c:v>1596.62</c:v>
                </c:pt>
                <c:pt idx="15833">
                  <c:v>1596.6399999999999</c:v>
                </c:pt>
                <c:pt idx="15834">
                  <c:v>1596.6599999999999</c:v>
                </c:pt>
                <c:pt idx="15835">
                  <c:v>1596.6799999999998</c:v>
                </c:pt>
                <c:pt idx="15836">
                  <c:v>1596.7</c:v>
                </c:pt>
                <c:pt idx="15837">
                  <c:v>1596.72</c:v>
                </c:pt>
                <c:pt idx="15838">
                  <c:v>1596.74</c:v>
                </c:pt>
                <c:pt idx="15839">
                  <c:v>1596.76</c:v>
                </c:pt>
                <c:pt idx="15840">
                  <c:v>1596.78</c:v>
                </c:pt>
                <c:pt idx="15841">
                  <c:v>1596.8</c:v>
                </c:pt>
                <c:pt idx="15842">
                  <c:v>1596.82</c:v>
                </c:pt>
                <c:pt idx="15843">
                  <c:v>1596.84</c:v>
                </c:pt>
                <c:pt idx="15844">
                  <c:v>1596.86</c:v>
                </c:pt>
                <c:pt idx="15845">
                  <c:v>1596.8799999999999</c:v>
                </c:pt>
                <c:pt idx="15846">
                  <c:v>1596.9</c:v>
                </c:pt>
                <c:pt idx="15847">
                  <c:v>1596.92</c:v>
                </c:pt>
                <c:pt idx="15848">
                  <c:v>1596.94</c:v>
                </c:pt>
                <c:pt idx="15849">
                  <c:v>1596.96</c:v>
                </c:pt>
                <c:pt idx="15850">
                  <c:v>1596.98</c:v>
                </c:pt>
                <c:pt idx="15851">
                  <c:v>1597</c:v>
                </c:pt>
                <c:pt idx="15852">
                  <c:v>1597.02</c:v>
                </c:pt>
                <c:pt idx="15853">
                  <c:v>1597.04</c:v>
                </c:pt>
                <c:pt idx="15854">
                  <c:v>1597.06</c:v>
                </c:pt>
                <c:pt idx="15855">
                  <c:v>1597.08</c:v>
                </c:pt>
                <c:pt idx="15856">
                  <c:v>1597.1</c:v>
                </c:pt>
                <c:pt idx="15857">
                  <c:v>1597.12</c:v>
                </c:pt>
                <c:pt idx="15858">
                  <c:v>1597.1399999999999</c:v>
                </c:pt>
                <c:pt idx="15859">
                  <c:v>1597.1599999999999</c:v>
                </c:pt>
                <c:pt idx="15860">
                  <c:v>1597.1799999999998</c:v>
                </c:pt>
                <c:pt idx="15861">
                  <c:v>1597.2</c:v>
                </c:pt>
                <c:pt idx="15862">
                  <c:v>1597.22</c:v>
                </c:pt>
                <c:pt idx="15863">
                  <c:v>1597.24</c:v>
                </c:pt>
                <c:pt idx="15864">
                  <c:v>1597.26</c:v>
                </c:pt>
                <c:pt idx="15865">
                  <c:v>1597.28</c:v>
                </c:pt>
                <c:pt idx="15866">
                  <c:v>1597.3</c:v>
                </c:pt>
                <c:pt idx="15867">
                  <c:v>1597.32</c:v>
                </c:pt>
                <c:pt idx="15868">
                  <c:v>1597.34</c:v>
                </c:pt>
                <c:pt idx="15869">
                  <c:v>1597.36</c:v>
                </c:pt>
                <c:pt idx="15870">
                  <c:v>1597.3799999999999</c:v>
                </c:pt>
                <c:pt idx="15871">
                  <c:v>1597.4</c:v>
                </c:pt>
                <c:pt idx="15872">
                  <c:v>1597.42</c:v>
                </c:pt>
                <c:pt idx="15873">
                  <c:v>1597.44</c:v>
                </c:pt>
                <c:pt idx="15874">
                  <c:v>1597.46</c:v>
                </c:pt>
                <c:pt idx="15875">
                  <c:v>1597.48</c:v>
                </c:pt>
                <c:pt idx="15876">
                  <c:v>1597.5</c:v>
                </c:pt>
                <c:pt idx="15877">
                  <c:v>1597.52</c:v>
                </c:pt>
                <c:pt idx="15878">
                  <c:v>1597.54</c:v>
                </c:pt>
                <c:pt idx="15879">
                  <c:v>1597.56</c:v>
                </c:pt>
                <c:pt idx="15880">
                  <c:v>1597.58</c:v>
                </c:pt>
                <c:pt idx="15881">
                  <c:v>1597.6</c:v>
                </c:pt>
                <c:pt idx="15882">
                  <c:v>1597.62</c:v>
                </c:pt>
                <c:pt idx="15883">
                  <c:v>1597.6399999999999</c:v>
                </c:pt>
                <c:pt idx="15884">
                  <c:v>1597.6599999999999</c:v>
                </c:pt>
                <c:pt idx="15885">
                  <c:v>1597.6799999999998</c:v>
                </c:pt>
                <c:pt idx="15886">
                  <c:v>1597.7</c:v>
                </c:pt>
                <c:pt idx="15887">
                  <c:v>1597.72</c:v>
                </c:pt>
                <c:pt idx="15888">
                  <c:v>1597.74</c:v>
                </c:pt>
                <c:pt idx="15889">
                  <c:v>1597.76</c:v>
                </c:pt>
                <c:pt idx="15890">
                  <c:v>1597.78</c:v>
                </c:pt>
                <c:pt idx="15891">
                  <c:v>1597.8</c:v>
                </c:pt>
                <c:pt idx="15892">
                  <c:v>1597.82</c:v>
                </c:pt>
                <c:pt idx="15893">
                  <c:v>1597.84</c:v>
                </c:pt>
                <c:pt idx="15894">
                  <c:v>1597.86</c:v>
                </c:pt>
                <c:pt idx="15895">
                  <c:v>1597.8799999999999</c:v>
                </c:pt>
                <c:pt idx="15896">
                  <c:v>1597.9</c:v>
                </c:pt>
                <c:pt idx="15897">
                  <c:v>1597.92</c:v>
                </c:pt>
                <c:pt idx="15898">
                  <c:v>1597.94</c:v>
                </c:pt>
                <c:pt idx="15899">
                  <c:v>1597.96</c:v>
                </c:pt>
                <c:pt idx="15900">
                  <c:v>1597.98</c:v>
                </c:pt>
                <c:pt idx="15901">
                  <c:v>1598</c:v>
                </c:pt>
                <c:pt idx="15902">
                  <c:v>1598.02</c:v>
                </c:pt>
                <c:pt idx="15903">
                  <c:v>1598.04</c:v>
                </c:pt>
                <c:pt idx="15904">
                  <c:v>1598.06</c:v>
                </c:pt>
                <c:pt idx="15905">
                  <c:v>1598.08</c:v>
                </c:pt>
                <c:pt idx="15906">
                  <c:v>1598.1</c:v>
                </c:pt>
                <c:pt idx="15907">
                  <c:v>1598.12</c:v>
                </c:pt>
                <c:pt idx="15908">
                  <c:v>1598.1399999999999</c:v>
                </c:pt>
                <c:pt idx="15909">
                  <c:v>1598.1599999999999</c:v>
                </c:pt>
                <c:pt idx="15910">
                  <c:v>1598.1799999999998</c:v>
                </c:pt>
                <c:pt idx="15911">
                  <c:v>1598.2</c:v>
                </c:pt>
                <c:pt idx="15912">
                  <c:v>1598.22</c:v>
                </c:pt>
                <c:pt idx="15913">
                  <c:v>1598.24</c:v>
                </c:pt>
                <c:pt idx="15914">
                  <c:v>1598.26</c:v>
                </c:pt>
                <c:pt idx="15915">
                  <c:v>1598.28</c:v>
                </c:pt>
                <c:pt idx="15916">
                  <c:v>1598.3</c:v>
                </c:pt>
                <c:pt idx="15917">
                  <c:v>1598.32</c:v>
                </c:pt>
                <c:pt idx="15918">
                  <c:v>1598.34</c:v>
                </c:pt>
                <c:pt idx="15919">
                  <c:v>1598.36</c:v>
                </c:pt>
                <c:pt idx="15920">
                  <c:v>1598.3799999999999</c:v>
                </c:pt>
                <c:pt idx="15921">
                  <c:v>1598.4</c:v>
                </c:pt>
                <c:pt idx="15922">
                  <c:v>1598.42</c:v>
                </c:pt>
                <c:pt idx="15923">
                  <c:v>1598.44</c:v>
                </c:pt>
                <c:pt idx="15924">
                  <c:v>1598.46</c:v>
                </c:pt>
                <c:pt idx="15925">
                  <c:v>1598.48</c:v>
                </c:pt>
                <c:pt idx="15926">
                  <c:v>1598.5</c:v>
                </c:pt>
                <c:pt idx="15927">
                  <c:v>1598.52</c:v>
                </c:pt>
                <c:pt idx="15928">
                  <c:v>1598.54</c:v>
                </c:pt>
                <c:pt idx="15929">
                  <c:v>1598.56</c:v>
                </c:pt>
                <c:pt idx="15930">
                  <c:v>1598.58</c:v>
                </c:pt>
                <c:pt idx="15931">
                  <c:v>1598.6</c:v>
                </c:pt>
                <c:pt idx="15932">
                  <c:v>1598.62</c:v>
                </c:pt>
                <c:pt idx="15933">
                  <c:v>1598.6399999999999</c:v>
                </c:pt>
                <c:pt idx="15934">
                  <c:v>1598.6599999999999</c:v>
                </c:pt>
                <c:pt idx="15935">
                  <c:v>1598.6799999999998</c:v>
                </c:pt>
                <c:pt idx="15936">
                  <c:v>1598.7</c:v>
                </c:pt>
                <c:pt idx="15937">
                  <c:v>1598.72</c:v>
                </c:pt>
                <c:pt idx="15938">
                  <c:v>1598.74</c:v>
                </c:pt>
                <c:pt idx="15939">
                  <c:v>1598.76</c:v>
                </c:pt>
                <c:pt idx="15940">
                  <c:v>1598.78</c:v>
                </c:pt>
                <c:pt idx="15941">
                  <c:v>1598.8</c:v>
                </c:pt>
                <c:pt idx="15942">
                  <c:v>1598.82</c:v>
                </c:pt>
                <c:pt idx="15943">
                  <c:v>1598.84</c:v>
                </c:pt>
                <c:pt idx="15944">
                  <c:v>1598.86</c:v>
                </c:pt>
                <c:pt idx="15945">
                  <c:v>1598.8799999999999</c:v>
                </c:pt>
                <c:pt idx="15946">
                  <c:v>1598.9</c:v>
                </c:pt>
                <c:pt idx="15947">
                  <c:v>1598.92</c:v>
                </c:pt>
                <c:pt idx="15948">
                  <c:v>1598.94</c:v>
                </c:pt>
                <c:pt idx="15949">
                  <c:v>1598.96</c:v>
                </c:pt>
                <c:pt idx="15950">
                  <c:v>1598.98</c:v>
                </c:pt>
                <c:pt idx="15951">
                  <c:v>1599</c:v>
                </c:pt>
                <c:pt idx="15952">
                  <c:v>1599.02</c:v>
                </c:pt>
                <c:pt idx="15953">
                  <c:v>1599.04</c:v>
                </c:pt>
                <c:pt idx="15954">
                  <c:v>1599.06</c:v>
                </c:pt>
                <c:pt idx="15955">
                  <c:v>1599.08</c:v>
                </c:pt>
                <c:pt idx="15956">
                  <c:v>1599.1</c:v>
                </c:pt>
                <c:pt idx="15957">
                  <c:v>1599.12</c:v>
                </c:pt>
                <c:pt idx="15958">
                  <c:v>1599.1399999999999</c:v>
                </c:pt>
                <c:pt idx="15959">
                  <c:v>1599.1599999999999</c:v>
                </c:pt>
                <c:pt idx="15960">
                  <c:v>1599.1799999999998</c:v>
                </c:pt>
                <c:pt idx="15961">
                  <c:v>1599.2</c:v>
                </c:pt>
                <c:pt idx="15962">
                  <c:v>1599.22</c:v>
                </c:pt>
                <c:pt idx="15963">
                  <c:v>1599.24</c:v>
                </c:pt>
                <c:pt idx="15964">
                  <c:v>1599.26</c:v>
                </c:pt>
                <c:pt idx="15965">
                  <c:v>1599.28</c:v>
                </c:pt>
                <c:pt idx="15966">
                  <c:v>1599.3</c:v>
                </c:pt>
                <c:pt idx="15967">
                  <c:v>1599.32</c:v>
                </c:pt>
                <c:pt idx="15968">
                  <c:v>1599.34</c:v>
                </c:pt>
                <c:pt idx="15969">
                  <c:v>1599.36</c:v>
                </c:pt>
                <c:pt idx="15970">
                  <c:v>1599.3799999999999</c:v>
                </c:pt>
                <c:pt idx="15971">
                  <c:v>1599.4</c:v>
                </c:pt>
                <c:pt idx="15972">
                  <c:v>1599.42</c:v>
                </c:pt>
                <c:pt idx="15973">
                  <c:v>1599.44</c:v>
                </c:pt>
                <c:pt idx="15974">
                  <c:v>1599.46</c:v>
                </c:pt>
                <c:pt idx="15975">
                  <c:v>1599.48</c:v>
                </c:pt>
                <c:pt idx="15976">
                  <c:v>1599.5</c:v>
                </c:pt>
                <c:pt idx="15977">
                  <c:v>1599.52</c:v>
                </c:pt>
                <c:pt idx="15978">
                  <c:v>1599.54</c:v>
                </c:pt>
                <c:pt idx="15979">
                  <c:v>1599.56</c:v>
                </c:pt>
                <c:pt idx="15980">
                  <c:v>1599.58</c:v>
                </c:pt>
                <c:pt idx="15981">
                  <c:v>1599.6</c:v>
                </c:pt>
                <c:pt idx="15982">
                  <c:v>1599.62</c:v>
                </c:pt>
                <c:pt idx="15983">
                  <c:v>1599.6399999999999</c:v>
                </c:pt>
                <c:pt idx="15984">
                  <c:v>1599.6599999999999</c:v>
                </c:pt>
                <c:pt idx="15985">
                  <c:v>1599.6799999999998</c:v>
                </c:pt>
                <c:pt idx="15986">
                  <c:v>1599.7</c:v>
                </c:pt>
                <c:pt idx="15987">
                  <c:v>1599.72</c:v>
                </c:pt>
                <c:pt idx="15988">
                  <c:v>1599.74</c:v>
                </c:pt>
                <c:pt idx="15989">
                  <c:v>1599.76</c:v>
                </c:pt>
                <c:pt idx="15990">
                  <c:v>1599.78</c:v>
                </c:pt>
                <c:pt idx="15991">
                  <c:v>1599.8</c:v>
                </c:pt>
                <c:pt idx="15992">
                  <c:v>1599.82</c:v>
                </c:pt>
                <c:pt idx="15993">
                  <c:v>1599.84</c:v>
                </c:pt>
                <c:pt idx="15994">
                  <c:v>1599.86</c:v>
                </c:pt>
                <c:pt idx="15995">
                  <c:v>1599.8799999999999</c:v>
                </c:pt>
                <c:pt idx="15996">
                  <c:v>1599.9</c:v>
                </c:pt>
                <c:pt idx="15997">
                  <c:v>1599.92</c:v>
                </c:pt>
                <c:pt idx="15998">
                  <c:v>1599.94</c:v>
                </c:pt>
                <c:pt idx="15999">
                  <c:v>1599.96</c:v>
                </c:pt>
                <c:pt idx="16000">
                  <c:v>1599.98</c:v>
                </c:pt>
                <c:pt idx="16001">
                  <c:v>1600</c:v>
                </c:pt>
                <c:pt idx="16002">
                  <c:v>1600.02</c:v>
                </c:pt>
                <c:pt idx="16003">
                  <c:v>1600.04</c:v>
                </c:pt>
                <c:pt idx="16004">
                  <c:v>1600.06</c:v>
                </c:pt>
                <c:pt idx="16005">
                  <c:v>1600.08</c:v>
                </c:pt>
                <c:pt idx="16006">
                  <c:v>1600.1</c:v>
                </c:pt>
                <c:pt idx="16007">
                  <c:v>1600.12</c:v>
                </c:pt>
                <c:pt idx="16008">
                  <c:v>1600.1399999999999</c:v>
                </c:pt>
                <c:pt idx="16009">
                  <c:v>1600.1599999999999</c:v>
                </c:pt>
                <c:pt idx="16010">
                  <c:v>1600.1799999999998</c:v>
                </c:pt>
                <c:pt idx="16011">
                  <c:v>1600.2</c:v>
                </c:pt>
                <c:pt idx="16012">
                  <c:v>1600.22</c:v>
                </c:pt>
                <c:pt idx="16013">
                  <c:v>1600.24</c:v>
                </c:pt>
                <c:pt idx="16014">
                  <c:v>1600.26</c:v>
                </c:pt>
                <c:pt idx="16015">
                  <c:v>1600.28</c:v>
                </c:pt>
                <c:pt idx="16016">
                  <c:v>1600.3</c:v>
                </c:pt>
                <c:pt idx="16017">
                  <c:v>1600.32</c:v>
                </c:pt>
                <c:pt idx="16018">
                  <c:v>1600.34</c:v>
                </c:pt>
                <c:pt idx="16019">
                  <c:v>1600.36</c:v>
                </c:pt>
                <c:pt idx="16020">
                  <c:v>1600.3799999999999</c:v>
                </c:pt>
                <c:pt idx="16021">
                  <c:v>1600.4</c:v>
                </c:pt>
                <c:pt idx="16022">
                  <c:v>1600.42</c:v>
                </c:pt>
                <c:pt idx="16023">
                  <c:v>1600.44</c:v>
                </c:pt>
                <c:pt idx="16024">
                  <c:v>1600.46</c:v>
                </c:pt>
                <c:pt idx="16025">
                  <c:v>1600.48</c:v>
                </c:pt>
                <c:pt idx="16026">
                  <c:v>1600.5</c:v>
                </c:pt>
                <c:pt idx="16027">
                  <c:v>1600.52</c:v>
                </c:pt>
                <c:pt idx="16028">
                  <c:v>1600.54</c:v>
                </c:pt>
                <c:pt idx="16029">
                  <c:v>1600.56</c:v>
                </c:pt>
                <c:pt idx="16030">
                  <c:v>1600.58</c:v>
                </c:pt>
                <c:pt idx="16031">
                  <c:v>1600.6</c:v>
                </c:pt>
                <c:pt idx="16032">
                  <c:v>1600.62</c:v>
                </c:pt>
                <c:pt idx="16033">
                  <c:v>1600.6399999999999</c:v>
                </c:pt>
                <c:pt idx="16034">
                  <c:v>1600.6599999999999</c:v>
                </c:pt>
                <c:pt idx="16035">
                  <c:v>1600.6799999999998</c:v>
                </c:pt>
                <c:pt idx="16036">
                  <c:v>1600.7</c:v>
                </c:pt>
                <c:pt idx="16037">
                  <c:v>1600.72</c:v>
                </c:pt>
                <c:pt idx="16038">
                  <c:v>1600.74</c:v>
                </c:pt>
                <c:pt idx="16039">
                  <c:v>1600.76</c:v>
                </c:pt>
                <c:pt idx="16040">
                  <c:v>1600.78</c:v>
                </c:pt>
                <c:pt idx="16041">
                  <c:v>1600.8</c:v>
                </c:pt>
                <c:pt idx="16042">
                  <c:v>1600.82</c:v>
                </c:pt>
                <c:pt idx="16043">
                  <c:v>1600.84</c:v>
                </c:pt>
                <c:pt idx="16044">
                  <c:v>1600.86</c:v>
                </c:pt>
                <c:pt idx="16045">
                  <c:v>1600.8799999999999</c:v>
                </c:pt>
                <c:pt idx="16046">
                  <c:v>1600.9</c:v>
                </c:pt>
                <c:pt idx="16047">
                  <c:v>1600.92</c:v>
                </c:pt>
                <c:pt idx="16048">
                  <c:v>1600.94</c:v>
                </c:pt>
                <c:pt idx="16049">
                  <c:v>1600.96</c:v>
                </c:pt>
                <c:pt idx="16050">
                  <c:v>1600.98</c:v>
                </c:pt>
                <c:pt idx="16051">
                  <c:v>1601</c:v>
                </c:pt>
                <c:pt idx="16052">
                  <c:v>1601.02</c:v>
                </c:pt>
                <c:pt idx="16053">
                  <c:v>1601.04</c:v>
                </c:pt>
                <c:pt idx="16054">
                  <c:v>1601.06</c:v>
                </c:pt>
                <c:pt idx="16055">
                  <c:v>1601.08</c:v>
                </c:pt>
                <c:pt idx="16056">
                  <c:v>1601.1</c:v>
                </c:pt>
                <c:pt idx="16057">
                  <c:v>1601.12</c:v>
                </c:pt>
                <c:pt idx="16058">
                  <c:v>1601.1399999999999</c:v>
                </c:pt>
                <c:pt idx="16059">
                  <c:v>1601.1599999999999</c:v>
                </c:pt>
                <c:pt idx="16060">
                  <c:v>1601.1799999999998</c:v>
                </c:pt>
                <c:pt idx="16061">
                  <c:v>1601.2</c:v>
                </c:pt>
                <c:pt idx="16062">
                  <c:v>1601.22</c:v>
                </c:pt>
                <c:pt idx="16063">
                  <c:v>1601.24</c:v>
                </c:pt>
                <c:pt idx="16064">
                  <c:v>1601.26</c:v>
                </c:pt>
                <c:pt idx="16065">
                  <c:v>1601.28</c:v>
                </c:pt>
                <c:pt idx="16066">
                  <c:v>1601.3</c:v>
                </c:pt>
                <c:pt idx="16067">
                  <c:v>1601.32</c:v>
                </c:pt>
                <c:pt idx="16068">
                  <c:v>1601.34</c:v>
                </c:pt>
                <c:pt idx="16069">
                  <c:v>1601.36</c:v>
                </c:pt>
                <c:pt idx="16070">
                  <c:v>1601.3799999999999</c:v>
                </c:pt>
                <c:pt idx="16071">
                  <c:v>1601.4</c:v>
                </c:pt>
                <c:pt idx="16072">
                  <c:v>1601.42</c:v>
                </c:pt>
                <c:pt idx="16073">
                  <c:v>1601.44</c:v>
                </c:pt>
                <c:pt idx="16074">
                  <c:v>1601.46</c:v>
                </c:pt>
                <c:pt idx="16075">
                  <c:v>1601.48</c:v>
                </c:pt>
                <c:pt idx="16076">
                  <c:v>1601.5</c:v>
                </c:pt>
                <c:pt idx="16077">
                  <c:v>1601.52</c:v>
                </c:pt>
                <c:pt idx="16078">
                  <c:v>1601.54</c:v>
                </c:pt>
                <c:pt idx="16079">
                  <c:v>1601.56</c:v>
                </c:pt>
                <c:pt idx="16080">
                  <c:v>1601.58</c:v>
                </c:pt>
                <c:pt idx="16081">
                  <c:v>1601.6</c:v>
                </c:pt>
                <c:pt idx="16082">
                  <c:v>1601.62</c:v>
                </c:pt>
                <c:pt idx="16083">
                  <c:v>1601.6399999999999</c:v>
                </c:pt>
                <c:pt idx="16084">
                  <c:v>1601.6599999999999</c:v>
                </c:pt>
                <c:pt idx="16085">
                  <c:v>1601.6799999999998</c:v>
                </c:pt>
                <c:pt idx="16086">
                  <c:v>1601.7</c:v>
                </c:pt>
                <c:pt idx="16087">
                  <c:v>1601.72</c:v>
                </c:pt>
                <c:pt idx="16088">
                  <c:v>1601.74</c:v>
                </c:pt>
                <c:pt idx="16089">
                  <c:v>1601.76</c:v>
                </c:pt>
                <c:pt idx="16090">
                  <c:v>1601.78</c:v>
                </c:pt>
                <c:pt idx="16091">
                  <c:v>1601.8</c:v>
                </c:pt>
                <c:pt idx="16092">
                  <c:v>1601.82</c:v>
                </c:pt>
                <c:pt idx="16093">
                  <c:v>1601.84</c:v>
                </c:pt>
                <c:pt idx="16094">
                  <c:v>1601.86</c:v>
                </c:pt>
                <c:pt idx="16095">
                  <c:v>1601.8799999999999</c:v>
                </c:pt>
                <c:pt idx="16096">
                  <c:v>1601.9</c:v>
                </c:pt>
                <c:pt idx="16097">
                  <c:v>1601.92</c:v>
                </c:pt>
                <c:pt idx="16098">
                  <c:v>1601.94</c:v>
                </c:pt>
                <c:pt idx="16099">
                  <c:v>1601.96</c:v>
                </c:pt>
                <c:pt idx="16100">
                  <c:v>1601.98</c:v>
                </c:pt>
                <c:pt idx="16101">
                  <c:v>1602</c:v>
                </c:pt>
                <c:pt idx="16102">
                  <c:v>1602.02</c:v>
                </c:pt>
                <c:pt idx="16103">
                  <c:v>1602.04</c:v>
                </c:pt>
                <c:pt idx="16104">
                  <c:v>1602.06</c:v>
                </c:pt>
                <c:pt idx="16105">
                  <c:v>1602.08</c:v>
                </c:pt>
                <c:pt idx="16106">
                  <c:v>1602.1</c:v>
                </c:pt>
                <c:pt idx="16107">
                  <c:v>1602.12</c:v>
                </c:pt>
                <c:pt idx="16108">
                  <c:v>1602.1399999999999</c:v>
                </c:pt>
                <c:pt idx="16109">
                  <c:v>1602.1599999999999</c:v>
                </c:pt>
                <c:pt idx="16110">
                  <c:v>1602.1799999999998</c:v>
                </c:pt>
                <c:pt idx="16111">
                  <c:v>1602.2</c:v>
                </c:pt>
                <c:pt idx="16112">
                  <c:v>1602.22</c:v>
                </c:pt>
                <c:pt idx="16113">
                  <c:v>1602.24</c:v>
                </c:pt>
                <c:pt idx="16114">
                  <c:v>1602.26</c:v>
                </c:pt>
                <c:pt idx="16115">
                  <c:v>1602.28</c:v>
                </c:pt>
                <c:pt idx="16116">
                  <c:v>1602.3</c:v>
                </c:pt>
                <c:pt idx="16117">
                  <c:v>1602.32</c:v>
                </c:pt>
                <c:pt idx="16118">
                  <c:v>1602.34</c:v>
                </c:pt>
                <c:pt idx="16119">
                  <c:v>1602.36</c:v>
                </c:pt>
                <c:pt idx="16120">
                  <c:v>1602.3799999999999</c:v>
                </c:pt>
                <c:pt idx="16121">
                  <c:v>1602.4</c:v>
                </c:pt>
                <c:pt idx="16122">
                  <c:v>1602.42</c:v>
                </c:pt>
                <c:pt idx="16123">
                  <c:v>1602.44</c:v>
                </c:pt>
                <c:pt idx="16124">
                  <c:v>1602.46</c:v>
                </c:pt>
                <c:pt idx="16125">
                  <c:v>1602.48</c:v>
                </c:pt>
                <c:pt idx="16126">
                  <c:v>1602.5</c:v>
                </c:pt>
                <c:pt idx="16127">
                  <c:v>1602.52</c:v>
                </c:pt>
                <c:pt idx="16128">
                  <c:v>1602.54</c:v>
                </c:pt>
                <c:pt idx="16129">
                  <c:v>1602.56</c:v>
                </c:pt>
                <c:pt idx="16130">
                  <c:v>1602.58</c:v>
                </c:pt>
                <c:pt idx="16131">
                  <c:v>1602.6</c:v>
                </c:pt>
                <c:pt idx="16132">
                  <c:v>1602.62</c:v>
                </c:pt>
                <c:pt idx="16133">
                  <c:v>1602.6399999999999</c:v>
                </c:pt>
                <c:pt idx="16134">
                  <c:v>1602.6599999999999</c:v>
                </c:pt>
                <c:pt idx="16135">
                  <c:v>1602.6799999999998</c:v>
                </c:pt>
                <c:pt idx="16136">
                  <c:v>1602.7</c:v>
                </c:pt>
                <c:pt idx="16137">
                  <c:v>1602.72</c:v>
                </c:pt>
                <c:pt idx="16138">
                  <c:v>1602.74</c:v>
                </c:pt>
                <c:pt idx="16139">
                  <c:v>1602.76</c:v>
                </c:pt>
                <c:pt idx="16140">
                  <c:v>1602.78</c:v>
                </c:pt>
                <c:pt idx="16141">
                  <c:v>1602.8</c:v>
                </c:pt>
                <c:pt idx="16142">
                  <c:v>1602.82</c:v>
                </c:pt>
                <c:pt idx="16143">
                  <c:v>1602.84</c:v>
                </c:pt>
                <c:pt idx="16144">
                  <c:v>1602.86</c:v>
                </c:pt>
                <c:pt idx="16145">
                  <c:v>1602.8799999999999</c:v>
                </c:pt>
                <c:pt idx="16146">
                  <c:v>1602.9</c:v>
                </c:pt>
                <c:pt idx="16147">
                  <c:v>1602.92</c:v>
                </c:pt>
                <c:pt idx="16148">
                  <c:v>1602.94</c:v>
                </c:pt>
                <c:pt idx="16149">
                  <c:v>1602.96</c:v>
                </c:pt>
                <c:pt idx="16150">
                  <c:v>1602.98</c:v>
                </c:pt>
                <c:pt idx="16151">
                  <c:v>1603</c:v>
                </c:pt>
                <c:pt idx="16152">
                  <c:v>1603.02</c:v>
                </c:pt>
                <c:pt idx="16153">
                  <c:v>1603.04</c:v>
                </c:pt>
                <c:pt idx="16154">
                  <c:v>1603.06</c:v>
                </c:pt>
                <c:pt idx="16155">
                  <c:v>1603.08</c:v>
                </c:pt>
                <c:pt idx="16156">
                  <c:v>1603.1</c:v>
                </c:pt>
                <c:pt idx="16157">
                  <c:v>1603.12</c:v>
                </c:pt>
                <c:pt idx="16158">
                  <c:v>1603.1399999999999</c:v>
                </c:pt>
                <c:pt idx="16159">
                  <c:v>1603.1599999999999</c:v>
                </c:pt>
                <c:pt idx="16160">
                  <c:v>1603.1799999999998</c:v>
                </c:pt>
                <c:pt idx="16161">
                  <c:v>1603.2</c:v>
                </c:pt>
                <c:pt idx="16162">
                  <c:v>1603.22</c:v>
                </c:pt>
                <c:pt idx="16163">
                  <c:v>1603.24</c:v>
                </c:pt>
                <c:pt idx="16164">
                  <c:v>1603.26</c:v>
                </c:pt>
                <c:pt idx="16165">
                  <c:v>1603.28</c:v>
                </c:pt>
                <c:pt idx="16166">
                  <c:v>1603.3</c:v>
                </c:pt>
                <c:pt idx="16167">
                  <c:v>1603.32</c:v>
                </c:pt>
                <c:pt idx="16168">
                  <c:v>1603.34</c:v>
                </c:pt>
                <c:pt idx="16169">
                  <c:v>1603.36</c:v>
                </c:pt>
                <c:pt idx="16170">
                  <c:v>1603.3799999999999</c:v>
                </c:pt>
                <c:pt idx="16171">
                  <c:v>1603.4</c:v>
                </c:pt>
                <c:pt idx="16172">
                  <c:v>1603.42</c:v>
                </c:pt>
                <c:pt idx="16173">
                  <c:v>1603.44</c:v>
                </c:pt>
                <c:pt idx="16174">
                  <c:v>1603.46</c:v>
                </c:pt>
                <c:pt idx="16175">
                  <c:v>1603.48</c:v>
                </c:pt>
                <c:pt idx="16176">
                  <c:v>1603.5</c:v>
                </c:pt>
                <c:pt idx="16177">
                  <c:v>1603.52</c:v>
                </c:pt>
                <c:pt idx="16178">
                  <c:v>1603.54</c:v>
                </c:pt>
                <c:pt idx="16179">
                  <c:v>1603.56</c:v>
                </c:pt>
                <c:pt idx="16180">
                  <c:v>1603.58</c:v>
                </c:pt>
                <c:pt idx="16181">
                  <c:v>1603.6</c:v>
                </c:pt>
                <c:pt idx="16182">
                  <c:v>1603.62</c:v>
                </c:pt>
                <c:pt idx="16183">
                  <c:v>1603.6399999999999</c:v>
                </c:pt>
                <c:pt idx="16184">
                  <c:v>1603.6599999999999</c:v>
                </c:pt>
                <c:pt idx="16185">
                  <c:v>1603.6799999999998</c:v>
                </c:pt>
                <c:pt idx="16186">
                  <c:v>1603.7</c:v>
                </c:pt>
                <c:pt idx="16187">
                  <c:v>1603.72</c:v>
                </c:pt>
                <c:pt idx="16188">
                  <c:v>1603.74</c:v>
                </c:pt>
                <c:pt idx="16189">
                  <c:v>1603.76</c:v>
                </c:pt>
                <c:pt idx="16190">
                  <c:v>1603.78</c:v>
                </c:pt>
                <c:pt idx="16191">
                  <c:v>1603.8</c:v>
                </c:pt>
                <c:pt idx="16192">
                  <c:v>1603.82</c:v>
                </c:pt>
                <c:pt idx="16193">
                  <c:v>1603.84</c:v>
                </c:pt>
                <c:pt idx="16194">
                  <c:v>1603.86</c:v>
                </c:pt>
                <c:pt idx="16195">
                  <c:v>1603.8799999999999</c:v>
                </c:pt>
                <c:pt idx="16196">
                  <c:v>1603.9</c:v>
                </c:pt>
                <c:pt idx="16197">
                  <c:v>1603.92</c:v>
                </c:pt>
                <c:pt idx="16198">
                  <c:v>1603.94</c:v>
                </c:pt>
                <c:pt idx="16199">
                  <c:v>1603.96</c:v>
                </c:pt>
                <c:pt idx="16200">
                  <c:v>1603.98</c:v>
                </c:pt>
                <c:pt idx="16201">
                  <c:v>1604</c:v>
                </c:pt>
                <c:pt idx="16202">
                  <c:v>1604.02</c:v>
                </c:pt>
                <c:pt idx="16203">
                  <c:v>1604.04</c:v>
                </c:pt>
                <c:pt idx="16204">
                  <c:v>1604.06</c:v>
                </c:pt>
                <c:pt idx="16205">
                  <c:v>1604.08</c:v>
                </c:pt>
                <c:pt idx="16206">
                  <c:v>1604.1</c:v>
                </c:pt>
                <c:pt idx="16207">
                  <c:v>1604.12</c:v>
                </c:pt>
                <c:pt idx="16208">
                  <c:v>1604.1399999999999</c:v>
                </c:pt>
                <c:pt idx="16209">
                  <c:v>1604.1599999999999</c:v>
                </c:pt>
                <c:pt idx="16210">
                  <c:v>1604.1799999999998</c:v>
                </c:pt>
                <c:pt idx="16211">
                  <c:v>1604.2</c:v>
                </c:pt>
                <c:pt idx="16212">
                  <c:v>1604.22</c:v>
                </c:pt>
                <c:pt idx="16213">
                  <c:v>1604.24</c:v>
                </c:pt>
                <c:pt idx="16214">
                  <c:v>1604.26</c:v>
                </c:pt>
                <c:pt idx="16215">
                  <c:v>1604.28</c:v>
                </c:pt>
                <c:pt idx="16216">
                  <c:v>1604.3</c:v>
                </c:pt>
                <c:pt idx="16217">
                  <c:v>1604.32</c:v>
                </c:pt>
                <c:pt idx="16218">
                  <c:v>1604.34</c:v>
                </c:pt>
                <c:pt idx="16219">
                  <c:v>1604.36</c:v>
                </c:pt>
                <c:pt idx="16220">
                  <c:v>1604.3799999999999</c:v>
                </c:pt>
                <c:pt idx="16221">
                  <c:v>1604.4</c:v>
                </c:pt>
                <c:pt idx="16222">
                  <c:v>1604.42</c:v>
                </c:pt>
                <c:pt idx="16223">
                  <c:v>1604.44</c:v>
                </c:pt>
                <c:pt idx="16224">
                  <c:v>1604.46</c:v>
                </c:pt>
                <c:pt idx="16225">
                  <c:v>1604.48</c:v>
                </c:pt>
                <c:pt idx="16226">
                  <c:v>1604.5</c:v>
                </c:pt>
                <c:pt idx="16227">
                  <c:v>1604.52</c:v>
                </c:pt>
                <c:pt idx="16228">
                  <c:v>1604.54</c:v>
                </c:pt>
                <c:pt idx="16229">
                  <c:v>1604.56</c:v>
                </c:pt>
                <c:pt idx="16230">
                  <c:v>1604.58</c:v>
                </c:pt>
                <c:pt idx="16231">
                  <c:v>1604.6</c:v>
                </c:pt>
                <c:pt idx="16232">
                  <c:v>1604.62</c:v>
                </c:pt>
                <c:pt idx="16233">
                  <c:v>1604.6399999999999</c:v>
                </c:pt>
                <c:pt idx="16234">
                  <c:v>1604.6599999999999</c:v>
                </c:pt>
                <c:pt idx="16235">
                  <c:v>1604.6799999999998</c:v>
                </c:pt>
                <c:pt idx="16236">
                  <c:v>1604.7</c:v>
                </c:pt>
                <c:pt idx="16237">
                  <c:v>1604.72</c:v>
                </c:pt>
                <c:pt idx="16238">
                  <c:v>1604.74</c:v>
                </c:pt>
                <c:pt idx="16239">
                  <c:v>1604.76</c:v>
                </c:pt>
                <c:pt idx="16240">
                  <c:v>1604.78</c:v>
                </c:pt>
                <c:pt idx="16241">
                  <c:v>1604.8</c:v>
                </c:pt>
                <c:pt idx="16242">
                  <c:v>1604.82</c:v>
                </c:pt>
                <c:pt idx="16243">
                  <c:v>1604.84</c:v>
                </c:pt>
                <c:pt idx="16244">
                  <c:v>1604.86</c:v>
                </c:pt>
                <c:pt idx="16245">
                  <c:v>1604.8799999999999</c:v>
                </c:pt>
                <c:pt idx="16246">
                  <c:v>1604.9</c:v>
                </c:pt>
                <c:pt idx="16247">
                  <c:v>1604.92</c:v>
                </c:pt>
                <c:pt idx="16248">
                  <c:v>1604.94</c:v>
                </c:pt>
                <c:pt idx="16249">
                  <c:v>1604.96</c:v>
                </c:pt>
                <c:pt idx="16250">
                  <c:v>1604.98</c:v>
                </c:pt>
                <c:pt idx="16251">
                  <c:v>1605</c:v>
                </c:pt>
                <c:pt idx="16252">
                  <c:v>1605.02</c:v>
                </c:pt>
                <c:pt idx="16253">
                  <c:v>1605.04</c:v>
                </c:pt>
                <c:pt idx="16254">
                  <c:v>1605.06</c:v>
                </c:pt>
                <c:pt idx="16255">
                  <c:v>1605.08</c:v>
                </c:pt>
                <c:pt idx="16256">
                  <c:v>1605.1</c:v>
                </c:pt>
                <c:pt idx="16257">
                  <c:v>1605.12</c:v>
                </c:pt>
                <c:pt idx="16258">
                  <c:v>1605.1399999999999</c:v>
                </c:pt>
                <c:pt idx="16259">
                  <c:v>1605.1599999999999</c:v>
                </c:pt>
                <c:pt idx="16260">
                  <c:v>1605.1799999999998</c:v>
                </c:pt>
                <c:pt idx="16261">
                  <c:v>1605.2</c:v>
                </c:pt>
                <c:pt idx="16262">
                  <c:v>1605.22</c:v>
                </c:pt>
                <c:pt idx="16263">
                  <c:v>1605.24</c:v>
                </c:pt>
                <c:pt idx="16264">
                  <c:v>1605.26</c:v>
                </c:pt>
                <c:pt idx="16265">
                  <c:v>1605.28</c:v>
                </c:pt>
                <c:pt idx="16266">
                  <c:v>1605.3</c:v>
                </c:pt>
                <c:pt idx="16267">
                  <c:v>1605.32</c:v>
                </c:pt>
                <c:pt idx="16268">
                  <c:v>1605.34</c:v>
                </c:pt>
                <c:pt idx="16269">
                  <c:v>1605.36</c:v>
                </c:pt>
                <c:pt idx="16270">
                  <c:v>1605.3799999999999</c:v>
                </c:pt>
                <c:pt idx="16271">
                  <c:v>1605.4</c:v>
                </c:pt>
                <c:pt idx="16272">
                  <c:v>1605.42</c:v>
                </c:pt>
                <c:pt idx="16273">
                  <c:v>1605.44</c:v>
                </c:pt>
                <c:pt idx="16274">
                  <c:v>1605.46</c:v>
                </c:pt>
                <c:pt idx="16275">
                  <c:v>1605.48</c:v>
                </c:pt>
                <c:pt idx="16276">
                  <c:v>1605.5</c:v>
                </c:pt>
                <c:pt idx="16277">
                  <c:v>1605.52</c:v>
                </c:pt>
                <c:pt idx="16278">
                  <c:v>1605.54</c:v>
                </c:pt>
                <c:pt idx="16279">
                  <c:v>1605.56</c:v>
                </c:pt>
                <c:pt idx="16280">
                  <c:v>1605.58</c:v>
                </c:pt>
                <c:pt idx="16281">
                  <c:v>1605.6</c:v>
                </c:pt>
                <c:pt idx="16282">
                  <c:v>1605.62</c:v>
                </c:pt>
                <c:pt idx="16283">
                  <c:v>1605.6399999999999</c:v>
                </c:pt>
                <c:pt idx="16284">
                  <c:v>1605.6599999999999</c:v>
                </c:pt>
                <c:pt idx="16285">
                  <c:v>1605.6799999999998</c:v>
                </c:pt>
                <c:pt idx="16286">
                  <c:v>1605.7</c:v>
                </c:pt>
                <c:pt idx="16287">
                  <c:v>1605.72</c:v>
                </c:pt>
                <c:pt idx="16288">
                  <c:v>1605.74</c:v>
                </c:pt>
                <c:pt idx="16289">
                  <c:v>1605.76</c:v>
                </c:pt>
                <c:pt idx="16290">
                  <c:v>1605.78</c:v>
                </c:pt>
                <c:pt idx="16291">
                  <c:v>1605.8</c:v>
                </c:pt>
                <c:pt idx="16292">
                  <c:v>1605.82</c:v>
                </c:pt>
                <c:pt idx="16293">
                  <c:v>1605.84</c:v>
                </c:pt>
                <c:pt idx="16294">
                  <c:v>1605.86</c:v>
                </c:pt>
                <c:pt idx="16295">
                  <c:v>1605.8799999999999</c:v>
                </c:pt>
                <c:pt idx="16296">
                  <c:v>1605.9</c:v>
                </c:pt>
                <c:pt idx="16297">
                  <c:v>1605.92</c:v>
                </c:pt>
                <c:pt idx="16298">
                  <c:v>1605.94</c:v>
                </c:pt>
                <c:pt idx="16299">
                  <c:v>1605.96</c:v>
                </c:pt>
                <c:pt idx="16300">
                  <c:v>1605.98</c:v>
                </c:pt>
                <c:pt idx="16301">
                  <c:v>1606</c:v>
                </c:pt>
                <c:pt idx="16302">
                  <c:v>1606.02</c:v>
                </c:pt>
                <c:pt idx="16303">
                  <c:v>1606.04</c:v>
                </c:pt>
                <c:pt idx="16304">
                  <c:v>1606.06</c:v>
                </c:pt>
                <c:pt idx="16305">
                  <c:v>1606.08</c:v>
                </c:pt>
                <c:pt idx="16306">
                  <c:v>1606.1</c:v>
                </c:pt>
                <c:pt idx="16307">
                  <c:v>1606.12</c:v>
                </c:pt>
                <c:pt idx="16308">
                  <c:v>1606.1399999999999</c:v>
                </c:pt>
                <c:pt idx="16309">
                  <c:v>1606.1599999999999</c:v>
                </c:pt>
                <c:pt idx="16310">
                  <c:v>1606.1799999999998</c:v>
                </c:pt>
                <c:pt idx="16311">
                  <c:v>1606.2</c:v>
                </c:pt>
                <c:pt idx="16312">
                  <c:v>1606.22</c:v>
                </c:pt>
                <c:pt idx="16313">
                  <c:v>1606.24</c:v>
                </c:pt>
                <c:pt idx="16314">
                  <c:v>1606.26</c:v>
                </c:pt>
                <c:pt idx="16315">
                  <c:v>1606.28</c:v>
                </c:pt>
                <c:pt idx="16316">
                  <c:v>1606.3</c:v>
                </c:pt>
                <c:pt idx="16317">
                  <c:v>1606.32</c:v>
                </c:pt>
                <c:pt idx="16318">
                  <c:v>1606.34</c:v>
                </c:pt>
                <c:pt idx="16319">
                  <c:v>1606.36</c:v>
                </c:pt>
                <c:pt idx="16320">
                  <c:v>1606.3799999999999</c:v>
                </c:pt>
                <c:pt idx="16321">
                  <c:v>1606.4</c:v>
                </c:pt>
                <c:pt idx="16322">
                  <c:v>1606.42</c:v>
                </c:pt>
                <c:pt idx="16323">
                  <c:v>1606.44</c:v>
                </c:pt>
                <c:pt idx="16324">
                  <c:v>1606.46</c:v>
                </c:pt>
                <c:pt idx="16325">
                  <c:v>1606.48</c:v>
                </c:pt>
                <c:pt idx="16326">
                  <c:v>1606.5</c:v>
                </c:pt>
                <c:pt idx="16327">
                  <c:v>1606.52</c:v>
                </c:pt>
                <c:pt idx="16328">
                  <c:v>1606.54</c:v>
                </c:pt>
                <c:pt idx="16329">
                  <c:v>1606.56</c:v>
                </c:pt>
                <c:pt idx="16330">
                  <c:v>1606.58</c:v>
                </c:pt>
                <c:pt idx="16331">
                  <c:v>1606.6</c:v>
                </c:pt>
                <c:pt idx="16332">
                  <c:v>1606.62</c:v>
                </c:pt>
                <c:pt idx="16333">
                  <c:v>1606.6399999999999</c:v>
                </c:pt>
                <c:pt idx="16334">
                  <c:v>1606.6599999999999</c:v>
                </c:pt>
                <c:pt idx="16335">
                  <c:v>1606.6799999999998</c:v>
                </c:pt>
                <c:pt idx="16336">
                  <c:v>1606.7</c:v>
                </c:pt>
                <c:pt idx="16337">
                  <c:v>1606.72</c:v>
                </c:pt>
                <c:pt idx="16338">
                  <c:v>1606.74</c:v>
                </c:pt>
                <c:pt idx="16339">
                  <c:v>1606.76</c:v>
                </c:pt>
                <c:pt idx="16340">
                  <c:v>1606.78</c:v>
                </c:pt>
                <c:pt idx="16341">
                  <c:v>1606.8</c:v>
                </c:pt>
                <c:pt idx="16342">
                  <c:v>1606.82</c:v>
                </c:pt>
                <c:pt idx="16343">
                  <c:v>1606.84</c:v>
                </c:pt>
                <c:pt idx="16344">
                  <c:v>1606.86</c:v>
                </c:pt>
                <c:pt idx="16345">
                  <c:v>1606.8799999999999</c:v>
                </c:pt>
                <c:pt idx="16346">
                  <c:v>1606.9</c:v>
                </c:pt>
                <c:pt idx="16347">
                  <c:v>1606.92</c:v>
                </c:pt>
                <c:pt idx="16348">
                  <c:v>1606.94</c:v>
                </c:pt>
                <c:pt idx="16349">
                  <c:v>1606.96</c:v>
                </c:pt>
                <c:pt idx="16350">
                  <c:v>1606.98</c:v>
                </c:pt>
                <c:pt idx="16351">
                  <c:v>1607</c:v>
                </c:pt>
                <c:pt idx="16352">
                  <c:v>1607.02</c:v>
                </c:pt>
                <c:pt idx="16353">
                  <c:v>1607.04</c:v>
                </c:pt>
                <c:pt idx="16354">
                  <c:v>1607.06</c:v>
                </c:pt>
                <c:pt idx="16355">
                  <c:v>1607.08</c:v>
                </c:pt>
                <c:pt idx="16356">
                  <c:v>1607.1</c:v>
                </c:pt>
                <c:pt idx="16357">
                  <c:v>1607.12</c:v>
                </c:pt>
                <c:pt idx="16358">
                  <c:v>1607.1399999999999</c:v>
                </c:pt>
                <c:pt idx="16359">
                  <c:v>1607.1599999999999</c:v>
                </c:pt>
                <c:pt idx="16360">
                  <c:v>1607.1799999999998</c:v>
                </c:pt>
                <c:pt idx="16361">
                  <c:v>1607.2</c:v>
                </c:pt>
                <c:pt idx="16362">
                  <c:v>1607.22</c:v>
                </c:pt>
                <c:pt idx="16363">
                  <c:v>1607.24</c:v>
                </c:pt>
                <c:pt idx="16364">
                  <c:v>1607.26</c:v>
                </c:pt>
                <c:pt idx="16365">
                  <c:v>1607.28</c:v>
                </c:pt>
                <c:pt idx="16366">
                  <c:v>1607.3</c:v>
                </c:pt>
                <c:pt idx="16367">
                  <c:v>1607.32</c:v>
                </c:pt>
                <c:pt idx="16368">
                  <c:v>1607.34</c:v>
                </c:pt>
                <c:pt idx="16369">
                  <c:v>1607.36</c:v>
                </c:pt>
                <c:pt idx="16370">
                  <c:v>1607.3799999999999</c:v>
                </c:pt>
                <c:pt idx="16371">
                  <c:v>1607.4</c:v>
                </c:pt>
                <c:pt idx="16372">
                  <c:v>1607.42</c:v>
                </c:pt>
                <c:pt idx="16373">
                  <c:v>1607.44</c:v>
                </c:pt>
                <c:pt idx="16374">
                  <c:v>1607.46</c:v>
                </c:pt>
                <c:pt idx="16375">
                  <c:v>1607.48</c:v>
                </c:pt>
                <c:pt idx="16376">
                  <c:v>1607.5</c:v>
                </c:pt>
                <c:pt idx="16377">
                  <c:v>1607.52</c:v>
                </c:pt>
                <c:pt idx="16378">
                  <c:v>1607.54</c:v>
                </c:pt>
                <c:pt idx="16379">
                  <c:v>1607.56</c:v>
                </c:pt>
                <c:pt idx="16380">
                  <c:v>1607.58</c:v>
                </c:pt>
                <c:pt idx="16381">
                  <c:v>1607.6</c:v>
                </c:pt>
                <c:pt idx="16382">
                  <c:v>1607.62</c:v>
                </c:pt>
                <c:pt idx="16383">
                  <c:v>1607.6399999999999</c:v>
                </c:pt>
                <c:pt idx="16384">
                  <c:v>1607.6599999999999</c:v>
                </c:pt>
                <c:pt idx="16385">
                  <c:v>1607.6799999999998</c:v>
                </c:pt>
                <c:pt idx="16386">
                  <c:v>1607.7</c:v>
                </c:pt>
                <c:pt idx="16387">
                  <c:v>1607.72</c:v>
                </c:pt>
                <c:pt idx="16388">
                  <c:v>1607.74</c:v>
                </c:pt>
                <c:pt idx="16389">
                  <c:v>1607.76</c:v>
                </c:pt>
                <c:pt idx="16390">
                  <c:v>1607.78</c:v>
                </c:pt>
                <c:pt idx="16391">
                  <c:v>1607.8</c:v>
                </c:pt>
                <c:pt idx="16392">
                  <c:v>1607.82</c:v>
                </c:pt>
                <c:pt idx="16393">
                  <c:v>1607.84</c:v>
                </c:pt>
                <c:pt idx="16394">
                  <c:v>1607.86</c:v>
                </c:pt>
                <c:pt idx="16395">
                  <c:v>1607.8799999999999</c:v>
                </c:pt>
                <c:pt idx="16396">
                  <c:v>1607.9</c:v>
                </c:pt>
                <c:pt idx="16397">
                  <c:v>1607.92</c:v>
                </c:pt>
                <c:pt idx="16398">
                  <c:v>1607.94</c:v>
                </c:pt>
                <c:pt idx="16399">
                  <c:v>1607.96</c:v>
                </c:pt>
                <c:pt idx="16400">
                  <c:v>1607.98</c:v>
                </c:pt>
                <c:pt idx="16401">
                  <c:v>1608</c:v>
                </c:pt>
                <c:pt idx="16402">
                  <c:v>1608.02</c:v>
                </c:pt>
                <c:pt idx="16403">
                  <c:v>1608.04</c:v>
                </c:pt>
                <c:pt idx="16404">
                  <c:v>1608.06</c:v>
                </c:pt>
                <c:pt idx="16405">
                  <c:v>1608.08</c:v>
                </c:pt>
                <c:pt idx="16406">
                  <c:v>1608.1</c:v>
                </c:pt>
                <c:pt idx="16407">
                  <c:v>1608.12</c:v>
                </c:pt>
                <c:pt idx="16408">
                  <c:v>1608.1399999999999</c:v>
                </c:pt>
                <c:pt idx="16409">
                  <c:v>1608.1599999999999</c:v>
                </c:pt>
                <c:pt idx="16410">
                  <c:v>1608.1799999999998</c:v>
                </c:pt>
                <c:pt idx="16411">
                  <c:v>1608.2</c:v>
                </c:pt>
                <c:pt idx="16412">
                  <c:v>1608.22</c:v>
                </c:pt>
                <c:pt idx="16413">
                  <c:v>1608.24</c:v>
                </c:pt>
                <c:pt idx="16414">
                  <c:v>1608.26</c:v>
                </c:pt>
                <c:pt idx="16415">
                  <c:v>1608.28</c:v>
                </c:pt>
                <c:pt idx="16416">
                  <c:v>1608.3</c:v>
                </c:pt>
                <c:pt idx="16417">
                  <c:v>1608.32</c:v>
                </c:pt>
                <c:pt idx="16418">
                  <c:v>1608.34</c:v>
                </c:pt>
                <c:pt idx="16419">
                  <c:v>1608.36</c:v>
                </c:pt>
                <c:pt idx="16420">
                  <c:v>1608.3799999999999</c:v>
                </c:pt>
                <c:pt idx="16421">
                  <c:v>1608.4</c:v>
                </c:pt>
                <c:pt idx="16422">
                  <c:v>1608.42</c:v>
                </c:pt>
                <c:pt idx="16423">
                  <c:v>1608.44</c:v>
                </c:pt>
                <c:pt idx="16424">
                  <c:v>1608.46</c:v>
                </c:pt>
                <c:pt idx="16425">
                  <c:v>1608.48</c:v>
                </c:pt>
                <c:pt idx="16426">
                  <c:v>1608.5</c:v>
                </c:pt>
                <c:pt idx="16427">
                  <c:v>1608.52</c:v>
                </c:pt>
                <c:pt idx="16428">
                  <c:v>1608.54</c:v>
                </c:pt>
                <c:pt idx="16429">
                  <c:v>1608.56</c:v>
                </c:pt>
                <c:pt idx="16430">
                  <c:v>1608.58</c:v>
                </c:pt>
                <c:pt idx="16431">
                  <c:v>1608.6</c:v>
                </c:pt>
                <c:pt idx="16432">
                  <c:v>1608.62</c:v>
                </c:pt>
                <c:pt idx="16433">
                  <c:v>1608.6399999999999</c:v>
                </c:pt>
                <c:pt idx="16434">
                  <c:v>1608.6599999999999</c:v>
                </c:pt>
                <c:pt idx="16435">
                  <c:v>1608.6799999999998</c:v>
                </c:pt>
                <c:pt idx="16436">
                  <c:v>1608.7</c:v>
                </c:pt>
                <c:pt idx="16437">
                  <c:v>1608.72</c:v>
                </c:pt>
                <c:pt idx="16438">
                  <c:v>1608.74</c:v>
                </c:pt>
                <c:pt idx="16439">
                  <c:v>1608.76</c:v>
                </c:pt>
                <c:pt idx="16440">
                  <c:v>1608.78</c:v>
                </c:pt>
                <c:pt idx="16441">
                  <c:v>1608.8</c:v>
                </c:pt>
                <c:pt idx="16442">
                  <c:v>1608.82</c:v>
                </c:pt>
                <c:pt idx="16443">
                  <c:v>1608.84</c:v>
                </c:pt>
                <c:pt idx="16444">
                  <c:v>1608.86</c:v>
                </c:pt>
                <c:pt idx="16445">
                  <c:v>1608.8799999999999</c:v>
                </c:pt>
                <c:pt idx="16446">
                  <c:v>1608.9</c:v>
                </c:pt>
                <c:pt idx="16447">
                  <c:v>1608.92</c:v>
                </c:pt>
                <c:pt idx="16448">
                  <c:v>1608.94</c:v>
                </c:pt>
                <c:pt idx="16449">
                  <c:v>1608.96</c:v>
                </c:pt>
                <c:pt idx="16450">
                  <c:v>1608.98</c:v>
                </c:pt>
                <c:pt idx="16451">
                  <c:v>1609</c:v>
                </c:pt>
                <c:pt idx="16452">
                  <c:v>1609.02</c:v>
                </c:pt>
                <c:pt idx="16453">
                  <c:v>1609.04</c:v>
                </c:pt>
                <c:pt idx="16454">
                  <c:v>1609.06</c:v>
                </c:pt>
                <c:pt idx="16455">
                  <c:v>1609.08</c:v>
                </c:pt>
                <c:pt idx="16456">
                  <c:v>1609.1</c:v>
                </c:pt>
                <c:pt idx="16457">
                  <c:v>1609.12</c:v>
                </c:pt>
                <c:pt idx="16458">
                  <c:v>1609.1399999999999</c:v>
                </c:pt>
                <c:pt idx="16459">
                  <c:v>1609.1599999999999</c:v>
                </c:pt>
                <c:pt idx="16460">
                  <c:v>1609.1799999999998</c:v>
                </c:pt>
                <c:pt idx="16461">
                  <c:v>1609.2</c:v>
                </c:pt>
                <c:pt idx="16462">
                  <c:v>1609.22</c:v>
                </c:pt>
                <c:pt idx="16463">
                  <c:v>1609.24</c:v>
                </c:pt>
                <c:pt idx="16464">
                  <c:v>1609.26</c:v>
                </c:pt>
                <c:pt idx="16465">
                  <c:v>1609.28</c:v>
                </c:pt>
                <c:pt idx="16466">
                  <c:v>1609.3</c:v>
                </c:pt>
                <c:pt idx="16467">
                  <c:v>1609.32</c:v>
                </c:pt>
                <c:pt idx="16468">
                  <c:v>1609.34</c:v>
                </c:pt>
                <c:pt idx="16469">
                  <c:v>1609.36</c:v>
                </c:pt>
                <c:pt idx="16470">
                  <c:v>1609.3799999999999</c:v>
                </c:pt>
                <c:pt idx="16471">
                  <c:v>1609.4</c:v>
                </c:pt>
                <c:pt idx="16472">
                  <c:v>1609.42</c:v>
                </c:pt>
                <c:pt idx="16473">
                  <c:v>1609.44</c:v>
                </c:pt>
                <c:pt idx="16474">
                  <c:v>1609.46</c:v>
                </c:pt>
                <c:pt idx="16475">
                  <c:v>1609.48</c:v>
                </c:pt>
                <c:pt idx="16476">
                  <c:v>1609.5</c:v>
                </c:pt>
                <c:pt idx="16477">
                  <c:v>1609.52</c:v>
                </c:pt>
                <c:pt idx="16478">
                  <c:v>1609.54</c:v>
                </c:pt>
                <c:pt idx="16479">
                  <c:v>1609.56</c:v>
                </c:pt>
                <c:pt idx="16480">
                  <c:v>1609.58</c:v>
                </c:pt>
                <c:pt idx="16481">
                  <c:v>1609.6</c:v>
                </c:pt>
                <c:pt idx="16482">
                  <c:v>1609.62</c:v>
                </c:pt>
                <c:pt idx="16483">
                  <c:v>1609.6399999999999</c:v>
                </c:pt>
                <c:pt idx="16484">
                  <c:v>1609.6599999999999</c:v>
                </c:pt>
                <c:pt idx="16485">
                  <c:v>1609.6799999999998</c:v>
                </c:pt>
                <c:pt idx="16486">
                  <c:v>1609.7</c:v>
                </c:pt>
                <c:pt idx="16487">
                  <c:v>1609.72</c:v>
                </c:pt>
                <c:pt idx="16488">
                  <c:v>1609.74</c:v>
                </c:pt>
                <c:pt idx="16489">
                  <c:v>1609.76</c:v>
                </c:pt>
                <c:pt idx="16490">
                  <c:v>1609.78</c:v>
                </c:pt>
                <c:pt idx="16491">
                  <c:v>1609.8</c:v>
                </c:pt>
                <c:pt idx="16492">
                  <c:v>1609.82</c:v>
                </c:pt>
                <c:pt idx="16493">
                  <c:v>1609.84</c:v>
                </c:pt>
                <c:pt idx="16494">
                  <c:v>1609.86</c:v>
                </c:pt>
                <c:pt idx="16495">
                  <c:v>1609.8799999999999</c:v>
                </c:pt>
                <c:pt idx="16496">
                  <c:v>1609.9</c:v>
                </c:pt>
                <c:pt idx="16497">
                  <c:v>1609.92</c:v>
                </c:pt>
                <c:pt idx="16498">
                  <c:v>1609.94</c:v>
                </c:pt>
                <c:pt idx="16499">
                  <c:v>1609.96</c:v>
                </c:pt>
                <c:pt idx="16500">
                  <c:v>1609.98</c:v>
                </c:pt>
                <c:pt idx="16501">
                  <c:v>1610</c:v>
                </c:pt>
                <c:pt idx="16502">
                  <c:v>1610.02</c:v>
                </c:pt>
                <c:pt idx="16503">
                  <c:v>1610.04</c:v>
                </c:pt>
                <c:pt idx="16504">
                  <c:v>1610.06</c:v>
                </c:pt>
                <c:pt idx="16505">
                  <c:v>1610.08</c:v>
                </c:pt>
                <c:pt idx="16506">
                  <c:v>1610.1</c:v>
                </c:pt>
                <c:pt idx="16507">
                  <c:v>1610.12</c:v>
                </c:pt>
                <c:pt idx="16508">
                  <c:v>1610.1399999999999</c:v>
                </c:pt>
                <c:pt idx="16509">
                  <c:v>1610.1599999999999</c:v>
                </c:pt>
                <c:pt idx="16510">
                  <c:v>1610.1799999999998</c:v>
                </c:pt>
                <c:pt idx="16511">
                  <c:v>1610.2</c:v>
                </c:pt>
                <c:pt idx="16512">
                  <c:v>1610.22</c:v>
                </c:pt>
                <c:pt idx="16513">
                  <c:v>1610.24</c:v>
                </c:pt>
                <c:pt idx="16514">
                  <c:v>1610.26</c:v>
                </c:pt>
                <c:pt idx="16515">
                  <c:v>1610.28</c:v>
                </c:pt>
                <c:pt idx="16516">
                  <c:v>1610.3</c:v>
                </c:pt>
                <c:pt idx="16517">
                  <c:v>1610.32</c:v>
                </c:pt>
                <c:pt idx="16518">
                  <c:v>1610.34</c:v>
                </c:pt>
                <c:pt idx="16519">
                  <c:v>1610.36</c:v>
                </c:pt>
                <c:pt idx="16520">
                  <c:v>1610.3799999999999</c:v>
                </c:pt>
                <c:pt idx="16521">
                  <c:v>1610.4</c:v>
                </c:pt>
                <c:pt idx="16522">
                  <c:v>1610.42</c:v>
                </c:pt>
                <c:pt idx="16523">
                  <c:v>1610.44</c:v>
                </c:pt>
                <c:pt idx="16524">
                  <c:v>1610.46</c:v>
                </c:pt>
                <c:pt idx="16525">
                  <c:v>1610.48</c:v>
                </c:pt>
                <c:pt idx="16526">
                  <c:v>1610.5</c:v>
                </c:pt>
                <c:pt idx="16527">
                  <c:v>1610.52</c:v>
                </c:pt>
                <c:pt idx="16528">
                  <c:v>1610.54</c:v>
                </c:pt>
                <c:pt idx="16529">
                  <c:v>1610.56</c:v>
                </c:pt>
                <c:pt idx="16530">
                  <c:v>1610.58</c:v>
                </c:pt>
                <c:pt idx="16531">
                  <c:v>1610.6</c:v>
                </c:pt>
                <c:pt idx="16532">
                  <c:v>1610.62</c:v>
                </c:pt>
                <c:pt idx="16533">
                  <c:v>1610.6399999999999</c:v>
                </c:pt>
                <c:pt idx="16534">
                  <c:v>1610.6599999999999</c:v>
                </c:pt>
                <c:pt idx="16535">
                  <c:v>1610.6799999999998</c:v>
                </c:pt>
                <c:pt idx="16536">
                  <c:v>1610.7</c:v>
                </c:pt>
                <c:pt idx="16537">
                  <c:v>1610.72</c:v>
                </c:pt>
                <c:pt idx="16538">
                  <c:v>1610.74</c:v>
                </c:pt>
                <c:pt idx="16539">
                  <c:v>1610.76</c:v>
                </c:pt>
                <c:pt idx="16540">
                  <c:v>1610.78</c:v>
                </c:pt>
                <c:pt idx="16541">
                  <c:v>1610.8</c:v>
                </c:pt>
                <c:pt idx="16542">
                  <c:v>1610.82</c:v>
                </c:pt>
                <c:pt idx="16543">
                  <c:v>1610.84</c:v>
                </c:pt>
                <c:pt idx="16544">
                  <c:v>1610.86</c:v>
                </c:pt>
                <c:pt idx="16545">
                  <c:v>1610.8799999999999</c:v>
                </c:pt>
                <c:pt idx="16546">
                  <c:v>1610.9</c:v>
                </c:pt>
                <c:pt idx="16547">
                  <c:v>1610.92</c:v>
                </c:pt>
                <c:pt idx="16548">
                  <c:v>1610.94</c:v>
                </c:pt>
                <c:pt idx="16549">
                  <c:v>1610.96</c:v>
                </c:pt>
                <c:pt idx="16550">
                  <c:v>1610.98</c:v>
                </c:pt>
                <c:pt idx="16551">
                  <c:v>1611</c:v>
                </c:pt>
                <c:pt idx="16552">
                  <c:v>1611.02</c:v>
                </c:pt>
                <c:pt idx="16553">
                  <c:v>1611.04</c:v>
                </c:pt>
                <c:pt idx="16554">
                  <c:v>1611.06</c:v>
                </c:pt>
                <c:pt idx="16555">
                  <c:v>1611.08</c:v>
                </c:pt>
                <c:pt idx="16556">
                  <c:v>1611.1</c:v>
                </c:pt>
                <c:pt idx="16557">
                  <c:v>1611.12</c:v>
                </c:pt>
                <c:pt idx="16558">
                  <c:v>1611.1399999999999</c:v>
                </c:pt>
                <c:pt idx="16559">
                  <c:v>1611.1599999999999</c:v>
                </c:pt>
                <c:pt idx="16560">
                  <c:v>1611.1799999999998</c:v>
                </c:pt>
                <c:pt idx="16561">
                  <c:v>1611.2</c:v>
                </c:pt>
                <c:pt idx="16562">
                  <c:v>1611.22</c:v>
                </c:pt>
                <c:pt idx="16563">
                  <c:v>1611.24</c:v>
                </c:pt>
                <c:pt idx="16564">
                  <c:v>1611.26</c:v>
                </c:pt>
                <c:pt idx="16565">
                  <c:v>1611.28</c:v>
                </c:pt>
                <c:pt idx="16566">
                  <c:v>1611.3</c:v>
                </c:pt>
                <c:pt idx="16567">
                  <c:v>1611.32</c:v>
                </c:pt>
                <c:pt idx="16568">
                  <c:v>1611.34</c:v>
                </c:pt>
                <c:pt idx="16569">
                  <c:v>1611.36</c:v>
                </c:pt>
                <c:pt idx="16570">
                  <c:v>1611.3799999999999</c:v>
                </c:pt>
                <c:pt idx="16571">
                  <c:v>1611.4</c:v>
                </c:pt>
                <c:pt idx="16572">
                  <c:v>1611.42</c:v>
                </c:pt>
                <c:pt idx="16573">
                  <c:v>1611.44</c:v>
                </c:pt>
                <c:pt idx="16574">
                  <c:v>1611.46</c:v>
                </c:pt>
                <c:pt idx="16575">
                  <c:v>1611.48</c:v>
                </c:pt>
                <c:pt idx="16576">
                  <c:v>1611.5</c:v>
                </c:pt>
                <c:pt idx="16577">
                  <c:v>1611.52</c:v>
                </c:pt>
                <c:pt idx="16578">
                  <c:v>1611.54</c:v>
                </c:pt>
                <c:pt idx="16579">
                  <c:v>1611.56</c:v>
                </c:pt>
                <c:pt idx="16580">
                  <c:v>1611.58</c:v>
                </c:pt>
                <c:pt idx="16581">
                  <c:v>1611.6</c:v>
                </c:pt>
                <c:pt idx="16582">
                  <c:v>1611.62</c:v>
                </c:pt>
                <c:pt idx="16583">
                  <c:v>1611.6399999999999</c:v>
                </c:pt>
                <c:pt idx="16584">
                  <c:v>1611.6599999999999</c:v>
                </c:pt>
                <c:pt idx="16585">
                  <c:v>1611.6799999999998</c:v>
                </c:pt>
                <c:pt idx="16586">
                  <c:v>1611.7</c:v>
                </c:pt>
                <c:pt idx="16587">
                  <c:v>1611.72</c:v>
                </c:pt>
                <c:pt idx="16588">
                  <c:v>1611.74</c:v>
                </c:pt>
                <c:pt idx="16589">
                  <c:v>1611.76</c:v>
                </c:pt>
                <c:pt idx="16590">
                  <c:v>1611.78</c:v>
                </c:pt>
                <c:pt idx="16591">
                  <c:v>1611.8</c:v>
                </c:pt>
                <c:pt idx="16592">
                  <c:v>1611.82</c:v>
                </c:pt>
                <c:pt idx="16593">
                  <c:v>1611.84</c:v>
                </c:pt>
                <c:pt idx="16594">
                  <c:v>1611.86</c:v>
                </c:pt>
                <c:pt idx="16595">
                  <c:v>1611.8799999999999</c:v>
                </c:pt>
                <c:pt idx="16596">
                  <c:v>1611.9</c:v>
                </c:pt>
                <c:pt idx="16597">
                  <c:v>1611.92</c:v>
                </c:pt>
                <c:pt idx="16598">
                  <c:v>1611.94</c:v>
                </c:pt>
                <c:pt idx="16599">
                  <c:v>1611.96</c:v>
                </c:pt>
                <c:pt idx="16600">
                  <c:v>1611.98</c:v>
                </c:pt>
                <c:pt idx="16601">
                  <c:v>1612</c:v>
                </c:pt>
                <c:pt idx="16602">
                  <c:v>1612.02</c:v>
                </c:pt>
                <c:pt idx="16603">
                  <c:v>1612.04</c:v>
                </c:pt>
                <c:pt idx="16604">
                  <c:v>1612.06</c:v>
                </c:pt>
                <c:pt idx="16605">
                  <c:v>1612.08</c:v>
                </c:pt>
                <c:pt idx="16606">
                  <c:v>1612.1</c:v>
                </c:pt>
                <c:pt idx="16607">
                  <c:v>1612.12</c:v>
                </c:pt>
                <c:pt idx="16608">
                  <c:v>1612.1399999999999</c:v>
                </c:pt>
                <c:pt idx="16609">
                  <c:v>1612.1599999999999</c:v>
                </c:pt>
                <c:pt idx="16610">
                  <c:v>1612.1799999999998</c:v>
                </c:pt>
                <c:pt idx="16611">
                  <c:v>1612.2</c:v>
                </c:pt>
                <c:pt idx="16612">
                  <c:v>1612.22</c:v>
                </c:pt>
                <c:pt idx="16613">
                  <c:v>1612.24</c:v>
                </c:pt>
                <c:pt idx="16614">
                  <c:v>1612.26</c:v>
                </c:pt>
                <c:pt idx="16615">
                  <c:v>1612.28</c:v>
                </c:pt>
                <c:pt idx="16616">
                  <c:v>1612.3</c:v>
                </c:pt>
                <c:pt idx="16617">
                  <c:v>1612.32</c:v>
                </c:pt>
                <c:pt idx="16618">
                  <c:v>1612.34</c:v>
                </c:pt>
                <c:pt idx="16619">
                  <c:v>1612.36</c:v>
                </c:pt>
                <c:pt idx="16620">
                  <c:v>1612.3799999999999</c:v>
                </c:pt>
                <c:pt idx="16621">
                  <c:v>1612.4</c:v>
                </c:pt>
                <c:pt idx="16622">
                  <c:v>1612.42</c:v>
                </c:pt>
                <c:pt idx="16623">
                  <c:v>1612.44</c:v>
                </c:pt>
                <c:pt idx="16624">
                  <c:v>1612.46</c:v>
                </c:pt>
                <c:pt idx="16625">
                  <c:v>1612.48</c:v>
                </c:pt>
                <c:pt idx="16626">
                  <c:v>1612.5</c:v>
                </c:pt>
                <c:pt idx="16627">
                  <c:v>1612.52</c:v>
                </c:pt>
                <c:pt idx="16628">
                  <c:v>1612.54</c:v>
                </c:pt>
                <c:pt idx="16629">
                  <c:v>1612.56</c:v>
                </c:pt>
                <c:pt idx="16630">
                  <c:v>1612.58</c:v>
                </c:pt>
                <c:pt idx="16631">
                  <c:v>1612.6</c:v>
                </c:pt>
                <c:pt idx="16632">
                  <c:v>1612.62</c:v>
                </c:pt>
                <c:pt idx="16633">
                  <c:v>1612.6399999999999</c:v>
                </c:pt>
                <c:pt idx="16634">
                  <c:v>1612.6599999999999</c:v>
                </c:pt>
                <c:pt idx="16635">
                  <c:v>1612.6799999999998</c:v>
                </c:pt>
                <c:pt idx="16636">
                  <c:v>1612.7</c:v>
                </c:pt>
                <c:pt idx="16637">
                  <c:v>1612.72</c:v>
                </c:pt>
                <c:pt idx="16638">
                  <c:v>1612.74</c:v>
                </c:pt>
                <c:pt idx="16639">
                  <c:v>1612.76</c:v>
                </c:pt>
                <c:pt idx="16640">
                  <c:v>1612.78</c:v>
                </c:pt>
                <c:pt idx="16641">
                  <c:v>1612.8</c:v>
                </c:pt>
                <c:pt idx="16642">
                  <c:v>1612.82</c:v>
                </c:pt>
                <c:pt idx="16643">
                  <c:v>1612.84</c:v>
                </c:pt>
                <c:pt idx="16644">
                  <c:v>1612.86</c:v>
                </c:pt>
                <c:pt idx="16645">
                  <c:v>1612.8799999999999</c:v>
                </c:pt>
                <c:pt idx="16646">
                  <c:v>1612.9</c:v>
                </c:pt>
                <c:pt idx="16647">
                  <c:v>1612.92</c:v>
                </c:pt>
                <c:pt idx="16648">
                  <c:v>1612.94</c:v>
                </c:pt>
                <c:pt idx="16649">
                  <c:v>1612.96</c:v>
                </c:pt>
                <c:pt idx="16650">
                  <c:v>1612.98</c:v>
                </c:pt>
                <c:pt idx="16651">
                  <c:v>1613</c:v>
                </c:pt>
                <c:pt idx="16652">
                  <c:v>1613.02</c:v>
                </c:pt>
                <c:pt idx="16653">
                  <c:v>1613.04</c:v>
                </c:pt>
                <c:pt idx="16654">
                  <c:v>1613.06</c:v>
                </c:pt>
                <c:pt idx="16655">
                  <c:v>1613.08</c:v>
                </c:pt>
                <c:pt idx="16656">
                  <c:v>1613.1</c:v>
                </c:pt>
                <c:pt idx="16657">
                  <c:v>1613.12</c:v>
                </c:pt>
                <c:pt idx="16658">
                  <c:v>1613.1399999999999</c:v>
                </c:pt>
                <c:pt idx="16659">
                  <c:v>1613.1599999999999</c:v>
                </c:pt>
                <c:pt idx="16660">
                  <c:v>1613.1799999999998</c:v>
                </c:pt>
                <c:pt idx="16661">
                  <c:v>1613.2</c:v>
                </c:pt>
                <c:pt idx="16662">
                  <c:v>1613.22</c:v>
                </c:pt>
                <c:pt idx="16663">
                  <c:v>1613.24</c:v>
                </c:pt>
                <c:pt idx="16664">
                  <c:v>1613.26</c:v>
                </c:pt>
                <c:pt idx="16665">
                  <c:v>1613.28</c:v>
                </c:pt>
                <c:pt idx="16666">
                  <c:v>1613.3</c:v>
                </c:pt>
                <c:pt idx="16667">
                  <c:v>1613.32</c:v>
                </c:pt>
                <c:pt idx="16668">
                  <c:v>1613.34</c:v>
                </c:pt>
                <c:pt idx="16669">
                  <c:v>1613.36</c:v>
                </c:pt>
                <c:pt idx="16670">
                  <c:v>1613.3799999999999</c:v>
                </c:pt>
                <c:pt idx="16671">
                  <c:v>1613.4</c:v>
                </c:pt>
                <c:pt idx="16672">
                  <c:v>1613.42</c:v>
                </c:pt>
                <c:pt idx="16673">
                  <c:v>1613.44</c:v>
                </c:pt>
                <c:pt idx="16674">
                  <c:v>1613.46</c:v>
                </c:pt>
                <c:pt idx="16675">
                  <c:v>1613.48</c:v>
                </c:pt>
                <c:pt idx="16676">
                  <c:v>1613.5</c:v>
                </c:pt>
                <c:pt idx="16677">
                  <c:v>1613.52</c:v>
                </c:pt>
                <c:pt idx="16678">
                  <c:v>1613.54</c:v>
                </c:pt>
                <c:pt idx="16679">
                  <c:v>1613.56</c:v>
                </c:pt>
                <c:pt idx="16680">
                  <c:v>1613.58</c:v>
                </c:pt>
                <c:pt idx="16681">
                  <c:v>1613.6</c:v>
                </c:pt>
                <c:pt idx="16682">
                  <c:v>1613.62</c:v>
                </c:pt>
                <c:pt idx="16683">
                  <c:v>1613.6399999999999</c:v>
                </c:pt>
                <c:pt idx="16684">
                  <c:v>1613.6599999999999</c:v>
                </c:pt>
                <c:pt idx="16685">
                  <c:v>1613.6799999999998</c:v>
                </c:pt>
                <c:pt idx="16686">
                  <c:v>1613.7</c:v>
                </c:pt>
                <c:pt idx="16687">
                  <c:v>1613.72</c:v>
                </c:pt>
                <c:pt idx="16688">
                  <c:v>1613.74</c:v>
                </c:pt>
                <c:pt idx="16689">
                  <c:v>1613.76</c:v>
                </c:pt>
                <c:pt idx="16690">
                  <c:v>1613.78</c:v>
                </c:pt>
                <c:pt idx="16691">
                  <c:v>1613.8</c:v>
                </c:pt>
                <c:pt idx="16692">
                  <c:v>1613.82</c:v>
                </c:pt>
                <c:pt idx="16693">
                  <c:v>1613.84</c:v>
                </c:pt>
                <c:pt idx="16694">
                  <c:v>1613.86</c:v>
                </c:pt>
                <c:pt idx="16695">
                  <c:v>1613.8799999999999</c:v>
                </c:pt>
                <c:pt idx="16696">
                  <c:v>1613.9</c:v>
                </c:pt>
                <c:pt idx="16697">
                  <c:v>1613.92</c:v>
                </c:pt>
                <c:pt idx="16698">
                  <c:v>1613.94</c:v>
                </c:pt>
                <c:pt idx="16699">
                  <c:v>1613.96</c:v>
                </c:pt>
                <c:pt idx="16700">
                  <c:v>1613.98</c:v>
                </c:pt>
                <c:pt idx="16701">
                  <c:v>1614</c:v>
                </c:pt>
                <c:pt idx="16702">
                  <c:v>1614.02</c:v>
                </c:pt>
                <c:pt idx="16703">
                  <c:v>1614.04</c:v>
                </c:pt>
                <c:pt idx="16704">
                  <c:v>1614.06</c:v>
                </c:pt>
                <c:pt idx="16705">
                  <c:v>1614.08</c:v>
                </c:pt>
                <c:pt idx="16706">
                  <c:v>1614.1</c:v>
                </c:pt>
                <c:pt idx="16707">
                  <c:v>1614.12</c:v>
                </c:pt>
                <c:pt idx="16708">
                  <c:v>1614.1399999999999</c:v>
                </c:pt>
                <c:pt idx="16709">
                  <c:v>1614.1599999999999</c:v>
                </c:pt>
                <c:pt idx="16710">
                  <c:v>1614.1799999999998</c:v>
                </c:pt>
                <c:pt idx="16711">
                  <c:v>1614.2</c:v>
                </c:pt>
                <c:pt idx="16712">
                  <c:v>1614.22</c:v>
                </c:pt>
                <c:pt idx="16713">
                  <c:v>1614.24</c:v>
                </c:pt>
                <c:pt idx="16714">
                  <c:v>1614.26</c:v>
                </c:pt>
                <c:pt idx="16715">
                  <c:v>1614.28</c:v>
                </c:pt>
                <c:pt idx="16716">
                  <c:v>1614.3</c:v>
                </c:pt>
                <c:pt idx="16717">
                  <c:v>1614.32</c:v>
                </c:pt>
                <c:pt idx="16718">
                  <c:v>1614.34</c:v>
                </c:pt>
                <c:pt idx="16719">
                  <c:v>1614.36</c:v>
                </c:pt>
                <c:pt idx="16720">
                  <c:v>1614.3799999999999</c:v>
                </c:pt>
                <c:pt idx="16721">
                  <c:v>1614.4</c:v>
                </c:pt>
                <c:pt idx="16722">
                  <c:v>1614.42</c:v>
                </c:pt>
                <c:pt idx="16723">
                  <c:v>1614.44</c:v>
                </c:pt>
                <c:pt idx="16724">
                  <c:v>1614.46</c:v>
                </c:pt>
                <c:pt idx="16725">
                  <c:v>1614.48</c:v>
                </c:pt>
                <c:pt idx="16726">
                  <c:v>1614.5</c:v>
                </c:pt>
                <c:pt idx="16727">
                  <c:v>1614.52</c:v>
                </c:pt>
                <c:pt idx="16728">
                  <c:v>1614.54</c:v>
                </c:pt>
                <c:pt idx="16729">
                  <c:v>1614.56</c:v>
                </c:pt>
                <c:pt idx="16730">
                  <c:v>1614.58</c:v>
                </c:pt>
                <c:pt idx="16731">
                  <c:v>1614.6</c:v>
                </c:pt>
                <c:pt idx="16732">
                  <c:v>1614.62</c:v>
                </c:pt>
                <c:pt idx="16733">
                  <c:v>1614.6399999999999</c:v>
                </c:pt>
                <c:pt idx="16734">
                  <c:v>1614.6599999999999</c:v>
                </c:pt>
                <c:pt idx="16735">
                  <c:v>1614.6799999999998</c:v>
                </c:pt>
                <c:pt idx="16736">
                  <c:v>1614.7</c:v>
                </c:pt>
                <c:pt idx="16737">
                  <c:v>1614.72</c:v>
                </c:pt>
                <c:pt idx="16738">
                  <c:v>1614.74</c:v>
                </c:pt>
                <c:pt idx="16739">
                  <c:v>1614.76</c:v>
                </c:pt>
                <c:pt idx="16740">
                  <c:v>1614.78</c:v>
                </c:pt>
                <c:pt idx="16741">
                  <c:v>1614.8</c:v>
                </c:pt>
                <c:pt idx="16742">
                  <c:v>1614.82</c:v>
                </c:pt>
                <c:pt idx="16743">
                  <c:v>1614.84</c:v>
                </c:pt>
                <c:pt idx="16744">
                  <c:v>1614.86</c:v>
                </c:pt>
                <c:pt idx="16745">
                  <c:v>1614.8799999999999</c:v>
                </c:pt>
                <c:pt idx="16746">
                  <c:v>1614.9</c:v>
                </c:pt>
                <c:pt idx="16747">
                  <c:v>1614.92</c:v>
                </c:pt>
                <c:pt idx="16748">
                  <c:v>1614.94</c:v>
                </c:pt>
                <c:pt idx="16749">
                  <c:v>1614.96</c:v>
                </c:pt>
                <c:pt idx="16750">
                  <c:v>1614.98</c:v>
                </c:pt>
                <c:pt idx="16751">
                  <c:v>1615</c:v>
                </c:pt>
                <c:pt idx="16752">
                  <c:v>1615.02</c:v>
                </c:pt>
                <c:pt idx="16753">
                  <c:v>1615.04</c:v>
                </c:pt>
                <c:pt idx="16754">
                  <c:v>1615.06</c:v>
                </c:pt>
                <c:pt idx="16755">
                  <c:v>1615.08</c:v>
                </c:pt>
                <c:pt idx="16756">
                  <c:v>1615.1</c:v>
                </c:pt>
                <c:pt idx="16757">
                  <c:v>1615.12</c:v>
                </c:pt>
                <c:pt idx="16758">
                  <c:v>1615.1399999999999</c:v>
                </c:pt>
                <c:pt idx="16759">
                  <c:v>1615.1599999999999</c:v>
                </c:pt>
                <c:pt idx="16760">
                  <c:v>1615.1799999999998</c:v>
                </c:pt>
                <c:pt idx="16761">
                  <c:v>1615.2</c:v>
                </c:pt>
                <c:pt idx="16762">
                  <c:v>1615.22</c:v>
                </c:pt>
                <c:pt idx="16763">
                  <c:v>1615.24</c:v>
                </c:pt>
                <c:pt idx="16764">
                  <c:v>1615.26</c:v>
                </c:pt>
                <c:pt idx="16765">
                  <c:v>1615.28</c:v>
                </c:pt>
                <c:pt idx="16766">
                  <c:v>1615.3</c:v>
                </c:pt>
                <c:pt idx="16767">
                  <c:v>1615.32</c:v>
                </c:pt>
                <c:pt idx="16768">
                  <c:v>1615.34</c:v>
                </c:pt>
                <c:pt idx="16769">
                  <c:v>1615.36</c:v>
                </c:pt>
                <c:pt idx="16770">
                  <c:v>1615.3799999999999</c:v>
                </c:pt>
                <c:pt idx="16771">
                  <c:v>1615.4</c:v>
                </c:pt>
                <c:pt idx="16772">
                  <c:v>1615.42</c:v>
                </c:pt>
                <c:pt idx="16773">
                  <c:v>1615.44</c:v>
                </c:pt>
                <c:pt idx="16774">
                  <c:v>1615.46</c:v>
                </c:pt>
                <c:pt idx="16775">
                  <c:v>1615.48</c:v>
                </c:pt>
                <c:pt idx="16776">
                  <c:v>1615.5</c:v>
                </c:pt>
                <c:pt idx="16777">
                  <c:v>1615.52</c:v>
                </c:pt>
                <c:pt idx="16778">
                  <c:v>1615.54</c:v>
                </c:pt>
                <c:pt idx="16779">
                  <c:v>1615.56</c:v>
                </c:pt>
                <c:pt idx="16780">
                  <c:v>1615.58</c:v>
                </c:pt>
                <c:pt idx="16781">
                  <c:v>1615.6</c:v>
                </c:pt>
                <c:pt idx="16782">
                  <c:v>1615.62</c:v>
                </c:pt>
                <c:pt idx="16783">
                  <c:v>1615.6399999999999</c:v>
                </c:pt>
                <c:pt idx="16784">
                  <c:v>1615.6599999999999</c:v>
                </c:pt>
                <c:pt idx="16785">
                  <c:v>1615.6799999999998</c:v>
                </c:pt>
                <c:pt idx="16786">
                  <c:v>1615.7</c:v>
                </c:pt>
                <c:pt idx="16787">
                  <c:v>1615.72</c:v>
                </c:pt>
                <c:pt idx="16788">
                  <c:v>1615.74</c:v>
                </c:pt>
                <c:pt idx="16789">
                  <c:v>1615.76</c:v>
                </c:pt>
                <c:pt idx="16790">
                  <c:v>1615.78</c:v>
                </c:pt>
                <c:pt idx="16791">
                  <c:v>1615.8</c:v>
                </c:pt>
                <c:pt idx="16792">
                  <c:v>1615.82</c:v>
                </c:pt>
                <c:pt idx="16793">
                  <c:v>1615.84</c:v>
                </c:pt>
                <c:pt idx="16794">
                  <c:v>1615.86</c:v>
                </c:pt>
                <c:pt idx="16795">
                  <c:v>1615.8799999999999</c:v>
                </c:pt>
                <c:pt idx="16796">
                  <c:v>1615.9</c:v>
                </c:pt>
                <c:pt idx="16797">
                  <c:v>1615.92</c:v>
                </c:pt>
                <c:pt idx="16798">
                  <c:v>1615.94</c:v>
                </c:pt>
                <c:pt idx="16799">
                  <c:v>1615.96</c:v>
                </c:pt>
                <c:pt idx="16800">
                  <c:v>1615.98</c:v>
                </c:pt>
                <c:pt idx="16801">
                  <c:v>1616</c:v>
                </c:pt>
                <c:pt idx="16802">
                  <c:v>1616.02</c:v>
                </c:pt>
                <c:pt idx="16803">
                  <c:v>1616.04</c:v>
                </c:pt>
                <c:pt idx="16804">
                  <c:v>1616.06</c:v>
                </c:pt>
                <c:pt idx="16805">
                  <c:v>1616.08</c:v>
                </c:pt>
                <c:pt idx="16806">
                  <c:v>1616.1</c:v>
                </c:pt>
                <c:pt idx="16807">
                  <c:v>1616.12</c:v>
                </c:pt>
                <c:pt idx="16808">
                  <c:v>1616.1399999999999</c:v>
                </c:pt>
                <c:pt idx="16809">
                  <c:v>1616.1599999999999</c:v>
                </c:pt>
                <c:pt idx="16810">
                  <c:v>1616.1799999999998</c:v>
                </c:pt>
                <c:pt idx="16811">
                  <c:v>1616.2</c:v>
                </c:pt>
                <c:pt idx="16812">
                  <c:v>1616.22</c:v>
                </c:pt>
                <c:pt idx="16813">
                  <c:v>1616.24</c:v>
                </c:pt>
                <c:pt idx="16814">
                  <c:v>1616.26</c:v>
                </c:pt>
                <c:pt idx="16815">
                  <c:v>1616.28</c:v>
                </c:pt>
                <c:pt idx="16816">
                  <c:v>1616.3</c:v>
                </c:pt>
                <c:pt idx="16817">
                  <c:v>1616.32</c:v>
                </c:pt>
                <c:pt idx="16818">
                  <c:v>1616.34</c:v>
                </c:pt>
                <c:pt idx="16819">
                  <c:v>1616.36</c:v>
                </c:pt>
                <c:pt idx="16820">
                  <c:v>1616.3799999999999</c:v>
                </c:pt>
                <c:pt idx="16821">
                  <c:v>1616.4</c:v>
                </c:pt>
                <c:pt idx="16822">
                  <c:v>1616.42</c:v>
                </c:pt>
                <c:pt idx="16823">
                  <c:v>1616.44</c:v>
                </c:pt>
                <c:pt idx="16824">
                  <c:v>1616.46</c:v>
                </c:pt>
                <c:pt idx="16825">
                  <c:v>1616.48</c:v>
                </c:pt>
                <c:pt idx="16826">
                  <c:v>1616.5</c:v>
                </c:pt>
                <c:pt idx="16827">
                  <c:v>1616.52</c:v>
                </c:pt>
                <c:pt idx="16828">
                  <c:v>1616.54</c:v>
                </c:pt>
                <c:pt idx="16829">
                  <c:v>1616.56</c:v>
                </c:pt>
                <c:pt idx="16830">
                  <c:v>1616.58</c:v>
                </c:pt>
                <c:pt idx="16831">
                  <c:v>1616.6</c:v>
                </c:pt>
                <c:pt idx="16832">
                  <c:v>1616.62</c:v>
                </c:pt>
                <c:pt idx="16833">
                  <c:v>1616.6399999999999</c:v>
                </c:pt>
                <c:pt idx="16834">
                  <c:v>1616.6599999999999</c:v>
                </c:pt>
                <c:pt idx="16835">
                  <c:v>1616.6799999999998</c:v>
                </c:pt>
                <c:pt idx="16836">
                  <c:v>1616.7</c:v>
                </c:pt>
                <c:pt idx="16837">
                  <c:v>1616.72</c:v>
                </c:pt>
                <c:pt idx="16838">
                  <c:v>1616.74</c:v>
                </c:pt>
                <c:pt idx="16839">
                  <c:v>1616.76</c:v>
                </c:pt>
                <c:pt idx="16840">
                  <c:v>1616.78</c:v>
                </c:pt>
                <c:pt idx="16841">
                  <c:v>1616.8</c:v>
                </c:pt>
                <c:pt idx="16842">
                  <c:v>1616.82</c:v>
                </c:pt>
                <c:pt idx="16843">
                  <c:v>1616.84</c:v>
                </c:pt>
                <c:pt idx="16844">
                  <c:v>1616.86</c:v>
                </c:pt>
                <c:pt idx="16845">
                  <c:v>1616.8799999999999</c:v>
                </c:pt>
                <c:pt idx="16846">
                  <c:v>1616.9</c:v>
                </c:pt>
                <c:pt idx="16847">
                  <c:v>1616.92</c:v>
                </c:pt>
                <c:pt idx="16848">
                  <c:v>1616.94</c:v>
                </c:pt>
                <c:pt idx="16849">
                  <c:v>1616.96</c:v>
                </c:pt>
                <c:pt idx="16850">
                  <c:v>1616.98</c:v>
                </c:pt>
                <c:pt idx="16851">
                  <c:v>1617</c:v>
                </c:pt>
                <c:pt idx="16852">
                  <c:v>1617.02</c:v>
                </c:pt>
                <c:pt idx="16853">
                  <c:v>1617.04</c:v>
                </c:pt>
                <c:pt idx="16854">
                  <c:v>1617.06</c:v>
                </c:pt>
                <c:pt idx="16855">
                  <c:v>1617.08</c:v>
                </c:pt>
                <c:pt idx="16856">
                  <c:v>1617.1</c:v>
                </c:pt>
                <c:pt idx="16857">
                  <c:v>1617.12</c:v>
                </c:pt>
                <c:pt idx="16858">
                  <c:v>1617.1399999999999</c:v>
                </c:pt>
                <c:pt idx="16859">
                  <c:v>1617.1599999999999</c:v>
                </c:pt>
                <c:pt idx="16860">
                  <c:v>1617.1799999999998</c:v>
                </c:pt>
                <c:pt idx="16861">
                  <c:v>1617.2</c:v>
                </c:pt>
                <c:pt idx="16862">
                  <c:v>1617.22</c:v>
                </c:pt>
                <c:pt idx="16863">
                  <c:v>1617.24</c:v>
                </c:pt>
                <c:pt idx="16864">
                  <c:v>1617.26</c:v>
                </c:pt>
                <c:pt idx="16865">
                  <c:v>1617.28</c:v>
                </c:pt>
                <c:pt idx="16866">
                  <c:v>1617.3</c:v>
                </c:pt>
                <c:pt idx="16867">
                  <c:v>1617.32</c:v>
                </c:pt>
                <c:pt idx="16868">
                  <c:v>1617.34</c:v>
                </c:pt>
                <c:pt idx="16869">
                  <c:v>1617.36</c:v>
                </c:pt>
                <c:pt idx="16870">
                  <c:v>1617.3799999999999</c:v>
                </c:pt>
                <c:pt idx="16871">
                  <c:v>1617.4</c:v>
                </c:pt>
                <c:pt idx="16872">
                  <c:v>1617.42</c:v>
                </c:pt>
                <c:pt idx="16873">
                  <c:v>1617.44</c:v>
                </c:pt>
                <c:pt idx="16874">
                  <c:v>1617.46</c:v>
                </c:pt>
                <c:pt idx="16875">
                  <c:v>1617.48</c:v>
                </c:pt>
                <c:pt idx="16876">
                  <c:v>1617.5</c:v>
                </c:pt>
                <c:pt idx="16877">
                  <c:v>1617.52</c:v>
                </c:pt>
                <c:pt idx="16878">
                  <c:v>1617.54</c:v>
                </c:pt>
                <c:pt idx="16879">
                  <c:v>1617.56</c:v>
                </c:pt>
                <c:pt idx="16880">
                  <c:v>1617.58</c:v>
                </c:pt>
                <c:pt idx="16881">
                  <c:v>1617.6</c:v>
                </c:pt>
                <c:pt idx="16882">
                  <c:v>1617.62</c:v>
                </c:pt>
                <c:pt idx="16883">
                  <c:v>1617.6399999999999</c:v>
                </c:pt>
                <c:pt idx="16884">
                  <c:v>1617.6599999999999</c:v>
                </c:pt>
                <c:pt idx="16885">
                  <c:v>1617.6799999999998</c:v>
                </c:pt>
                <c:pt idx="16886">
                  <c:v>1617.7</c:v>
                </c:pt>
                <c:pt idx="16887">
                  <c:v>1617.72</c:v>
                </c:pt>
                <c:pt idx="16888">
                  <c:v>1617.74</c:v>
                </c:pt>
                <c:pt idx="16889">
                  <c:v>1617.76</c:v>
                </c:pt>
                <c:pt idx="16890">
                  <c:v>1617.78</c:v>
                </c:pt>
                <c:pt idx="16891">
                  <c:v>1617.8</c:v>
                </c:pt>
                <c:pt idx="16892">
                  <c:v>1617.82</c:v>
                </c:pt>
                <c:pt idx="16893">
                  <c:v>1617.84</c:v>
                </c:pt>
                <c:pt idx="16894">
                  <c:v>1617.86</c:v>
                </c:pt>
                <c:pt idx="16895">
                  <c:v>1617.8799999999999</c:v>
                </c:pt>
                <c:pt idx="16896">
                  <c:v>1617.9</c:v>
                </c:pt>
                <c:pt idx="16897">
                  <c:v>1617.92</c:v>
                </c:pt>
                <c:pt idx="16898">
                  <c:v>1617.94</c:v>
                </c:pt>
                <c:pt idx="16899">
                  <c:v>1617.96</c:v>
                </c:pt>
                <c:pt idx="16900">
                  <c:v>1617.98</c:v>
                </c:pt>
                <c:pt idx="16901">
                  <c:v>1618</c:v>
                </c:pt>
                <c:pt idx="16902">
                  <c:v>1618.02</c:v>
                </c:pt>
                <c:pt idx="16903">
                  <c:v>1618.04</c:v>
                </c:pt>
                <c:pt idx="16904">
                  <c:v>1618.06</c:v>
                </c:pt>
                <c:pt idx="16905">
                  <c:v>1618.08</c:v>
                </c:pt>
                <c:pt idx="16906">
                  <c:v>1618.1</c:v>
                </c:pt>
                <c:pt idx="16907">
                  <c:v>1618.12</c:v>
                </c:pt>
                <c:pt idx="16908">
                  <c:v>1618.1399999999999</c:v>
                </c:pt>
                <c:pt idx="16909">
                  <c:v>1618.1599999999999</c:v>
                </c:pt>
                <c:pt idx="16910">
                  <c:v>1618.1799999999998</c:v>
                </c:pt>
                <c:pt idx="16911">
                  <c:v>1618.2</c:v>
                </c:pt>
                <c:pt idx="16912">
                  <c:v>1618.22</c:v>
                </c:pt>
                <c:pt idx="16913">
                  <c:v>1618.24</c:v>
                </c:pt>
                <c:pt idx="16914">
                  <c:v>1618.26</c:v>
                </c:pt>
                <c:pt idx="16915">
                  <c:v>1618.28</c:v>
                </c:pt>
                <c:pt idx="16916">
                  <c:v>1618.3</c:v>
                </c:pt>
                <c:pt idx="16917">
                  <c:v>1618.32</c:v>
                </c:pt>
                <c:pt idx="16918">
                  <c:v>1618.34</c:v>
                </c:pt>
                <c:pt idx="16919">
                  <c:v>1618.36</c:v>
                </c:pt>
                <c:pt idx="16920">
                  <c:v>1618.3799999999999</c:v>
                </c:pt>
                <c:pt idx="16921">
                  <c:v>1618.4</c:v>
                </c:pt>
                <c:pt idx="16922">
                  <c:v>1618.42</c:v>
                </c:pt>
                <c:pt idx="16923">
                  <c:v>1618.44</c:v>
                </c:pt>
                <c:pt idx="16924">
                  <c:v>1618.46</c:v>
                </c:pt>
                <c:pt idx="16925">
                  <c:v>1618.48</c:v>
                </c:pt>
                <c:pt idx="16926">
                  <c:v>1618.5</c:v>
                </c:pt>
                <c:pt idx="16927">
                  <c:v>1618.52</c:v>
                </c:pt>
                <c:pt idx="16928">
                  <c:v>1618.54</c:v>
                </c:pt>
                <c:pt idx="16929">
                  <c:v>1618.56</c:v>
                </c:pt>
                <c:pt idx="16930">
                  <c:v>1618.58</c:v>
                </c:pt>
                <c:pt idx="16931">
                  <c:v>1618.6</c:v>
                </c:pt>
                <c:pt idx="16932">
                  <c:v>1618.62</c:v>
                </c:pt>
                <c:pt idx="16933">
                  <c:v>1618.6399999999999</c:v>
                </c:pt>
                <c:pt idx="16934">
                  <c:v>1618.6599999999999</c:v>
                </c:pt>
                <c:pt idx="16935">
                  <c:v>1618.6799999999998</c:v>
                </c:pt>
                <c:pt idx="16936">
                  <c:v>1618.7</c:v>
                </c:pt>
                <c:pt idx="16937">
                  <c:v>1618.72</c:v>
                </c:pt>
                <c:pt idx="16938">
                  <c:v>1618.74</c:v>
                </c:pt>
                <c:pt idx="16939">
                  <c:v>1618.76</c:v>
                </c:pt>
                <c:pt idx="16940">
                  <c:v>1618.78</c:v>
                </c:pt>
                <c:pt idx="16941">
                  <c:v>1618.8</c:v>
                </c:pt>
                <c:pt idx="16942">
                  <c:v>1618.82</c:v>
                </c:pt>
                <c:pt idx="16943">
                  <c:v>1618.84</c:v>
                </c:pt>
                <c:pt idx="16944">
                  <c:v>1618.86</c:v>
                </c:pt>
                <c:pt idx="16945">
                  <c:v>1618.8799999999999</c:v>
                </c:pt>
                <c:pt idx="16946">
                  <c:v>1618.9</c:v>
                </c:pt>
                <c:pt idx="16947">
                  <c:v>1618.92</c:v>
                </c:pt>
                <c:pt idx="16948">
                  <c:v>1618.94</c:v>
                </c:pt>
                <c:pt idx="16949">
                  <c:v>1618.96</c:v>
                </c:pt>
                <c:pt idx="16950">
                  <c:v>1618.98</c:v>
                </c:pt>
                <c:pt idx="16951">
                  <c:v>1619</c:v>
                </c:pt>
                <c:pt idx="16952">
                  <c:v>1619.02</c:v>
                </c:pt>
                <c:pt idx="16953">
                  <c:v>1619.04</c:v>
                </c:pt>
                <c:pt idx="16954">
                  <c:v>1619.06</c:v>
                </c:pt>
                <c:pt idx="16955">
                  <c:v>1619.08</c:v>
                </c:pt>
                <c:pt idx="16956">
                  <c:v>1619.1</c:v>
                </c:pt>
                <c:pt idx="16957">
                  <c:v>1619.12</c:v>
                </c:pt>
                <c:pt idx="16958">
                  <c:v>1619.1399999999999</c:v>
                </c:pt>
                <c:pt idx="16959">
                  <c:v>1619.1599999999999</c:v>
                </c:pt>
                <c:pt idx="16960">
                  <c:v>1619.1799999999998</c:v>
                </c:pt>
                <c:pt idx="16961">
                  <c:v>1619.2</c:v>
                </c:pt>
                <c:pt idx="16962">
                  <c:v>1619.22</c:v>
                </c:pt>
                <c:pt idx="16963">
                  <c:v>1619.24</c:v>
                </c:pt>
                <c:pt idx="16964">
                  <c:v>1619.26</c:v>
                </c:pt>
                <c:pt idx="16965">
                  <c:v>1619.28</c:v>
                </c:pt>
                <c:pt idx="16966">
                  <c:v>1619.3</c:v>
                </c:pt>
                <c:pt idx="16967">
                  <c:v>1619.32</c:v>
                </c:pt>
                <c:pt idx="16968">
                  <c:v>1619.34</c:v>
                </c:pt>
                <c:pt idx="16969">
                  <c:v>1619.36</c:v>
                </c:pt>
                <c:pt idx="16970">
                  <c:v>1619.3799999999999</c:v>
                </c:pt>
                <c:pt idx="16971">
                  <c:v>1619.4</c:v>
                </c:pt>
                <c:pt idx="16972">
                  <c:v>1619.42</c:v>
                </c:pt>
                <c:pt idx="16973">
                  <c:v>1619.44</c:v>
                </c:pt>
                <c:pt idx="16974">
                  <c:v>1619.46</c:v>
                </c:pt>
                <c:pt idx="16975">
                  <c:v>1619.48</c:v>
                </c:pt>
                <c:pt idx="16976">
                  <c:v>1619.5</c:v>
                </c:pt>
                <c:pt idx="16977">
                  <c:v>1619.52</c:v>
                </c:pt>
                <c:pt idx="16978">
                  <c:v>1619.54</c:v>
                </c:pt>
                <c:pt idx="16979">
                  <c:v>1619.56</c:v>
                </c:pt>
                <c:pt idx="16980">
                  <c:v>1619.58</c:v>
                </c:pt>
                <c:pt idx="16981">
                  <c:v>1619.6</c:v>
                </c:pt>
                <c:pt idx="16982">
                  <c:v>1619.62</c:v>
                </c:pt>
                <c:pt idx="16983">
                  <c:v>1619.6399999999999</c:v>
                </c:pt>
                <c:pt idx="16984">
                  <c:v>1619.6599999999999</c:v>
                </c:pt>
                <c:pt idx="16985">
                  <c:v>1619.6799999999998</c:v>
                </c:pt>
                <c:pt idx="16986">
                  <c:v>1619.7</c:v>
                </c:pt>
                <c:pt idx="16987">
                  <c:v>1619.72</c:v>
                </c:pt>
                <c:pt idx="16988">
                  <c:v>1619.74</c:v>
                </c:pt>
                <c:pt idx="16989">
                  <c:v>1619.76</c:v>
                </c:pt>
                <c:pt idx="16990">
                  <c:v>1619.78</c:v>
                </c:pt>
                <c:pt idx="16991">
                  <c:v>1619.8</c:v>
                </c:pt>
                <c:pt idx="16992">
                  <c:v>1619.82</c:v>
                </c:pt>
                <c:pt idx="16993">
                  <c:v>1619.84</c:v>
                </c:pt>
                <c:pt idx="16994">
                  <c:v>1619.86</c:v>
                </c:pt>
                <c:pt idx="16995">
                  <c:v>1619.8799999999999</c:v>
                </c:pt>
                <c:pt idx="16996">
                  <c:v>1619.9</c:v>
                </c:pt>
                <c:pt idx="16997">
                  <c:v>1619.92</c:v>
                </c:pt>
                <c:pt idx="16998">
                  <c:v>1619.94</c:v>
                </c:pt>
                <c:pt idx="16999">
                  <c:v>1619.96</c:v>
                </c:pt>
                <c:pt idx="17000">
                  <c:v>1619.98</c:v>
                </c:pt>
                <c:pt idx="17001">
                  <c:v>1620</c:v>
                </c:pt>
                <c:pt idx="17002">
                  <c:v>1620.02</c:v>
                </c:pt>
                <c:pt idx="17003">
                  <c:v>1620.04</c:v>
                </c:pt>
                <c:pt idx="17004">
                  <c:v>1620.06</c:v>
                </c:pt>
                <c:pt idx="17005">
                  <c:v>1620.08</c:v>
                </c:pt>
                <c:pt idx="17006">
                  <c:v>1620.1</c:v>
                </c:pt>
                <c:pt idx="17007">
                  <c:v>1620.12</c:v>
                </c:pt>
                <c:pt idx="17008">
                  <c:v>1620.1399999999999</c:v>
                </c:pt>
                <c:pt idx="17009">
                  <c:v>1620.1599999999999</c:v>
                </c:pt>
                <c:pt idx="17010">
                  <c:v>1620.1799999999998</c:v>
                </c:pt>
                <c:pt idx="17011">
                  <c:v>1620.2</c:v>
                </c:pt>
                <c:pt idx="17012">
                  <c:v>1620.22</c:v>
                </c:pt>
                <c:pt idx="17013">
                  <c:v>1620.24</c:v>
                </c:pt>
                <c:pt idx="17014">
                  <c:v>1620.26</c:v>
                </c:pt>
                <c:pt idx="17015">
                  <c:v>1620.28</c:v>
                </c:pt>
                <c:pt idx="17016">
                  <c:v>1620.3</c:v>
                </c:pt>
                <c:pt idx="17017">
                  <c:v>1620.32</c:v>
                </c:pt>
                <c:pt idx="17018">
                  <c:v>1620.34</c:v>
                </c:pt>
                <c:pt idx="17019">
                  <c:v>1620.36</c:v>
                </c:pt>
                <c:pt idx="17020">
                  <c:v>1620.3799999999999</c:v>
                </c:pt>
                <c:pt idx="17021">
                  <c:v>1620.4</c:v>
                </c:pt>
                <c:pt idx="17022">
                  <c:v>1620.42</c:v>
                </c:pt>
                <c:pt idx="17023">
                  <c:v>1620.44</c:v>
                </c:pt>
                <c:pt idx="17024">
                  <c:v>1620.46</c:v>
                </c:pt>
                <c:pt idx="17025">
                  <c:v>1620.48</c:v>
                </c:pt>
                <c:pt idx="17026">
                  <c:v>1620.5</c:v>
                </c:pt>
                <c:pt idx="17027">
                  <c:v>1620.52</c:v>
                </c:pt>
                <c:pt idx="17028">
                  <c:v>1620.54</c:v>
                </c:pt>
                <c:pt idx="17029">
                  <c:v>1620.56</c:v>
                </c:pt>
                <c:pt idx="17030">
                  <c:v>1620.58</c:v>
                </c:pt>
                <c:pt idx="17031">
                  <c:v>1620.6</c:v>
                </c:pt>
                <c:pt idx="17032">
                  <c:v>1620.62</c:v>
                </c:pt>
                <c:pt idx="17033">
                  <c:v>1620.6399999999999</c:v>
                </c:pt>
                <c:pt idx="17034">
                  <c:v>1620.6599999999999</c:v>
                </c:pt>
                <c:pt idx="17035">
                  <c:v>1620.6799999999998</c:v>
                </c:pt>
                <c:pt idx="17036">
                  <c:v>1620.7</c:v>
                </c:pt>
                <c:pt idx="17037">
                  <c:v>1620.72</c:v>
                </c:pt>
                <c:pt idx="17038">
                  <c:v>1620.74</c:v>
                </c:pt>
                <c:pt idx="17039">
                  <c:v>1620.76</c:v>
                </c:pt>
                <c:pt idx="17040">
                  <c:v>1620.78</c:v>
                </c:pt>
                <c:pt idx="17041">
                  <c:v>1620.8</c:v>
                </c:pt>
                <c:pt idx="17042">
                  <c:v>1620.82</c:v>
                </c:pt>
                <c:pt idx="17043">
                  <c:v>1620.84</c:v>
                </c:pt>
                <c:pt idx="17044">
                  <c:v>1620.86</c:v>
                </c:pt>
                <c:pt idx="17045">
                  <c:v>1620.8799999999999</c:v>
                </c:pt>
                <c:pt idx="17046">
                  <c:v>1620.9</c:v>
                </c:pt>
                <c:pt idx="17047">
                  <c:v>1620.92</c:v>
                </c:pt>
                <c:pt idx="17048">
                  <c:v>1620.94</c:v>
                </c:pt>
                <c:pt idx="17049">
                  <c:v>1620.96</c:v>
                </c:pt>
                <c:pt idx="17050">
                  <c:v>1620.98</c:v>
                </c:pt>
                <c:pt idx="17051">
                  <c:v>1621</c:v>
                </c:pt>
                <c:pt idx="17052">
                  <c:v>1621.02</c:v>
                </c:pt>
                <c:pt idx="17053">
                  <c:v>1621.04</c:v>
                </c:pt>
                <c:pt idx="17054">
                  <c:v>1621.06</c:v>
                </c:pt>
                <c:pt idx="17055">
                  <c:v>1621.08</c:v>
                </c:pt>
                <c:pt idx="17056">
                  <c:v>1621.1</c:v>
                </c:pt>
                <c:pt idx="17057">
                  <c:v>1621.12</c:v>
                </c:pt>
                <c:pt idx="17058">
                  <c:v>1621.1399999999999</c:v>
                </c:pt>
                <c:pt idx="17059">
                  <c:v>1621.1599999999999</c:v>
                </c:pt>
                <c:pt idx="17060">
                  <c:v>1621.1799999999998</c:v>
                </c:pt>
                <c:pt idx="17061">
                  <c:v>1621.2</c:v>
                </c:pt>
                <c:pt idx="17062">
                  <c:v>1621.22</c:v>
                </c:pt>
                <c:pt idx="17063">
                  <c:v>1621.24</c:v>
                </c:pt>
                <c:pt idx="17064">
                  <c:v>1621.26</c:v>
                </c:pt>
                <c:pt idx="17065">
                  <c:v>1621.28</c:v>
                </c:pt>
                <c:pt idx="17066">
                  <c:v>1621.3</c:v>
                </c:pt>
                <c:pt idx="17067">
                  <c:v>1621.32</c:v>
                </c:pt>
                <c:pt idx="17068">
                  <c:v>1621.34</c:v>
                </c:pt>
                <c:pt idx="17069">
                  <c:v>1621.36</c:v>
                </c:pt>
                <c:pt idx="17070">
                  <c:v>1621.3799999999999</c:v>
                </c:pt>
                <c:pt idx="17071">
                  <c:v>1621.4</c:v>
                </c:pt>
                <c:pt idx="17072">
                  <c:v>1621.42</c:v>
                </c:pt>
                <c:pt idx="17073">
                  <c:v>1621.44</c:v>
                </c:pt>
                <c:pt idx="17074">
                  <c:v>1621.46</c:v>
                </c:pt>
                <c:pt idx="17075">
                  <c:v>1621.48</c:v>
                </c:pt>
                <c:pt idx="17076">
                  <c:v>1621.5</c:v>
                </c:pt>
                <c:pt idx="17077">
                  <c:v>1621.52</c:v>
                </c:pt>
                <c:pt idx="17078">
                  <c:v>1621.54</c:v>
                </c:pt>
                <c:pt idx="17079">
                  <c:v>1621.56</c:v>
                </c:pt>
                <c:pt idx="17080">
                  <c:v>1621.58</c:v>
                </c:pt>
                <c:pt idx="17081">
                  <c:v>1621.6</c:v>
                </c:pt>
                <c:pt idx="17082">
                  <c:v>1621.62</c:v>
                </c:pt>
                <c:pt idx="17083">
                  <c:v>1621.6399999999999</c:v>
                </c:pt>
                <c:pt idx="17084">
                  <c:v>1621.6599999999999</c:v>
                </c:pt>
                <c:pt idx="17085">
                  <c:v>1621.6799999999998</c:v>
                </c:pt>
                <c:pt idx="17086">
                  <c:v>1621.7</c:v>
                </c:pt>
                <c:pt idx="17087">
                  <c:v>1621.72</c:v>
                </c:pt>
                <c:pt idx="17088">
                  <c:v>1621.74</c:v>
                </c:pt>
                <c:pt idx="17089">
                  <c:v>1621.76</c:v>
                </c:pt>
                <c:pt idx="17090">
                  <c:v>1621.78</c:v>
                </c:pt>
                <c:pt idx="17091">
                  <c:v>1621.8</c:v>
                </c:pt>
                <c:pt idx="17092">
                  <c:v>1621.82</c:v>
                </c:pt>
                <c:pt idx="17093">
                  <c:v>1621.84</c:v>
                </c:pt>
                <c:pt idx="17094">
                  <c:v>1621.86</c:v>
                </c:pt>
                <c:pt idx="17095">
                  <c:v>1621.8799999999999</c:v>
                </c:pt>
                <c:pt idx="17096">
                  <c:v>1621.9</c:v>
                </c:pt>
                <c:pt idx="17097">
                  <c:v>1621.92</c:v>
                </c:pt>
                <c:pt idx="17098">
                  <c:v>1621.94</c:v>
                </c:pt>
                <c:pt idx="17099">
                  <c:v>1621.96</c:v>
                </c:pt>
                <c:pt idx="17100">
                  <c:v>1621.98</c:v>
                </c:pt>
                <c:pt idx="17101">
                  <c:v>1622</c:v>
                </c:pt>
                <c:pt idx="17102">
                  <c:v>1622.02</c:v>
                </c:pt>
                <c:pt idx="17103">
                  <c:v>1622.04</c:v>
                </c:pt>
                <c:pt idx="17104">
                  <c:v>1622.06</c:v>
                </c:pt>
                <c:pt idx="17105">
                  <c:v>1622.08</c:v>
                </c:pt>
                <c:pt idx="17106">
                  <c:v>1622.1</c:v>
                </c:pt>
                <c:pt idx="17107">
                  <c:v>1622.12</c:v>
                </c:pt>
                <c:pt idx="17108">
                  <c:v>1622.1399999999999</c:v>
                </c:pt>
                <c:pt idx="17109">
                  <c:v>1622.1599999999999</c:v>
                </c:pt>
                <c:pt idx="17110">
                  <c:v>1622.1799999999998</c:v>
                </c:pt>
                <c:pt idx="17111">
                  <c:v>1622.2</c:v>
                </c:pt>
                <c:pt idx="17112">
                  <c:v>1622.22</c:v>
                </c:pt>
                <c:pt idx="17113">
                  <c:v>1622.24</c:v>
                </c:pt>
                <c:pt idx="17114">
                  <c:v>1622.26</c:v>
                </c:pt>
                <c:pt idx="17115">
                  <c:v>1622.28</c:v>
                </c:pt>
                <c:pt idx="17116">
                  <c:v>1622.3</c:v>
                </c:pt>
                <c:pt idx="17117">
                  <c:v>1622.32</c:v>
                </c:pt>
                <c:pt idx="17118">
                  <c:v>1622.34</c:v>
                </c:pt>
                <c:pt idx="17119">
                  <c:v>1622.36</c:v>
                </c:pt>
                <c:pt idx="17120">
                  <c:v>1622.3799999999999</c:v>
                </c:pt>
                <c:pt idx="17121">
                  <c:v>1622.4</c:v>
                </c:pt>
                <c:pt idx="17122">
                  <c:v>1622.42</c:v>
                </c:pt>
                <c:pt idx="17123">
                  <c:v>1622.44</c:v>
                </c:pt>
                <c:pt idx="17124">
                  <c:v>1622.46</c:v>
                </c:pt>
                <c:pt idx="17125">
                  <c:v>1622.48</c:v>
                </c:pt>
                <c:pt idx="17126">
                  <c:v>1622.5</c:v>
                </c:pt>
                <c:pt idx="17127">
                  <c:v>1622.52</c:v>
                </c:pt>
                <c:pt idx="17128">
                  <c:v>1622.54</c:v>
                </c:pt>
                <c:pt idx="17129">
                  <c:v>1622.56</c:v>
                </c:pt>
                <c:pt idx="17130">
                  <c:v>1622.58</c:v>
                </c:pt>
                <c:pt idx="17131">
                  <c:v>1622.6</c:v>
                </c:pt>
                <c:pt idx="17132">
                  <c:v>1622.62</c:v>
                </c:pt>
                <c:pt idx="17133">
                  <c:v>1622.6399999999999</c:v>
                </c:pt>
                <c:pt idx="17134">
                  <c:v>1622.6599999999999</c:v>
                </c:pt>
                <c:pt idx="17135">
                  <c:v>1622.6799999999998</c:v>
                </c:pt>
                <c:pt idx="17136">
                  <c:v>1622.7</c:v>
                </c:pt>
                <c:pt idx="17137">
                  <c:v>1622.72</c:v>
                </c:pt>
                <c:pt idx="17138">
                  <c:v>1622.74</c:v>
                </c:pt>
                <c:pt idx="17139">
                  <c:v>1622.76</c:v>
                </c:pt>
                <c:pt idx="17140">
                  <c:v>1622.78</c:v>
                </c:pt>
                <c:pt idx="17141">
                  <c:v>1622.8</c:v>
                </c:pt>
                <c:pt idx="17142">
                  <c:v>1622.82</c:v>
                </c:pt>
                <c:pt idx="17143">
                  <c:v>1622.84</c:v>
                </c:pt>
                <c:pt idx="17144">
                  <c:v>1622.86</c:v>
                </c:pt>
                <c:pt idx="17145">
                  <c:v>1622.8799999999999</c:v>
                </c:pt>
                <c:pt idx="17146">
                  <c:v>1622.9</c:v>
                </c:pt>
                <c:pt idx="17147">
                  <c:v>1622.92</c:v>
                </c:pt>
                <c:pt idx="17148">
                  <c:v>1622.94</c:v>
                </c:pt>
                <c:pt idx="17149">
                  <c:v>1622.96</c:v>
                </c:pt>
                <c:pt idx="17150">
                  <c:v>1622.98</c:v>
                </c:pt>
                <c:pt idx="17151">
                  <c:v>1623</c:v>
                </c:pt>
                <c:pt idx="17152">
                  <c:v>1623.02</c:v>
                </c:pt>
                <c:pt idx="17153">
                  <c:v>1623.04</c:v>
                </c:pt>
                <c:pt idx="17154">
                  <c:v>1623.06</c:v>
                </c:pt>
                <c:pt idx="17155">
                  <c:v>1623.08</c:v>
                </c:pt>
                <c:pt idx="17156">
                  <c:v>1623.1</c:v>
                </c:pt>
                <c:pt idx="17157">
                  <c:v>1623.12</c:v>
                </c:pt>
                <c:pt idx="17158">
                  <c:v>1623.1399999999999</c:v>
                </c:pt>
                <c:pt idx="17159">
                  <c:v>1623.1599999999999</c:v>
                </c:pt>
                <c:pt idx="17160">
                  <c:v>1623.1799999999998</c:v>
                </c:pt>
                <c:pt idx="17161">
                  <c:v>1623.2</c:v>
                </c:pt>
                <c:pt idx="17162">
                  <c:v>1623.22</c:v>
                </c:pt>
                <c:pt idx="17163">
                  <c:v>1623.24</c:v>
                </c:pt>
                <c:pt idx="17164">
                  <c:v>1623.26</c:v>
                </c:pt>
                <c:pt idx="17165">
                  <c:v>1623.28</c:v>
                </c:pt>
                <c:pt idx="17166">
                  <c:v>1623.3</c:v>
                </c:pt>
                <c:pt idx="17167">
                  <c:v>1623.32</c:v>
                </c:pt>
                <c:pt idx="17168">
                  <c:v>1623.34</c:v>
                </c:pt>
                <c:pt idx="17169">
                  <c:v>1623.36</c:v>
                </c:pt>
                <c:pt idx="17170">
                  <c:v>1623.3799999999999</c:v>
                </c:pt>
                <c:pt idx="17171">
                  <c:v>1623.4</c:v>
                </c:pt>
                <c:pt idx="17172">
                  <c:v>1623.42</c:v>
                </c:pt>
                <c:pt idx="17173">
                  <c:v>1623.44</c:v>
                </c:pt>
                <c:pt idx="17174">
                  <c:v>1623.46</c:v>
                </c:pt>
                <c:pt idx="17175">
                  <c:v>1623.48</c:v>
                </c:pt>
                <c:pt idx="17176">
                  <c:v>1623.5</c:v>
                </c:pt>
                <c:pt idx="17177">
                  <c:v>1623.52</c:v>
                </c:pt>
                <c:pt idx="17178">
                  <c:v>1623.54</c:v>
                </c:pt>
                <c:pt idx="17179">
                  <c:v>1623.56</c:v>
                </c:pt>
                <c:pt idx="17180">
                  <c:v>1623.58</c:v>
                </c:pt>
                <c:pt idx="17181">
                  <c:v>1623.6</c:v>
                </c:pt>
                <c:pt idx="17182">
                  <c:v>1623.62</c:v>
                </c:pt>
                <c:pt idx="17183">
                  <c:v>1623.6399999999999</c:v>
                </c:pt>
                <c:pt idx="17184">
                  <c:v>1623.6599999999999</c:v>
                </c:pt>
                <c:pt idx="17185">
                  <c:v>1623.6799999999998</c:v>
                </c:pt>
                <c:pt idx="17186">
                  <c:v>1623.7</c:v>
                </c:pt>
                <c:pt idx="17187">
                  <c:v>1623.72</c:v>
                </c:pt>
                <c:pt idx="17188">
                  <c:v>1623.74</c:v>
                </c:pt>
                <c:pt idx="17189">
                  <c:v>1623.76</c:v>
                </c:pt>
                <c:pt idx="17190">
                  <c:v>1623.78</c:v>
                </c:pt>
                <c:pt idx="17191">
                  <c:v>1623.8</c:v>
                </c:pt>
                <c:pt idx="17192">
                  <c:v>1623.82</c:v>
                </c:pt>
                <c:pt idx="17193">
                  <c:v>1623.84</c:v>
                </c:pt>
                <c:pt idx="17194">
                  <c:v>1623.86</c:v>
                </c:pt>
                <c:pt idx="17195">
                  <c:v>1623.8799999999999</c:v>
                </c:pt>
                <c:pt idx="17196">
                  <c:v>1623.9</c:v>
                </c:pt>
                <c:pt idx="17197">
                  <c:v>1623.92</c:v>
                </c:pt>
                <c:pt idx="17198">
                  <c:v>1623.94</c:v>
                </c:pt>
                <c:pt idx="17199">
                  <c:v>1623.96</c:v>
                </c:pt>
                <c:pt idx="17200">
                  <c:v>1623.98</c:v>
                </c:pt>
                <c:pt idx="17201">
                  <c:v>1624</c:v>
                </c:pt>
                <c:pt idx="17202">
                  <c:v>1624.02</c:v>
                </c:pt>
                <c:pt idx="17203">
                  <c:v>1624.04</c:v>
                </c:pt>
                <c:pt idx="17204">
                  <c:v>1624.06</c:v>
                </c:pt>
                <c:pt idx="17205">
                  <c:v>1624.08</c:v>
                </c:pt>
                <c:pt idx="17206">
                  <c:v>1624.1</c:v>
                </c:pt>
                <c:pt idx="17207">
                  <c:v>1624.12</c:v>
                </c:pt>
                <c:pt idx="17208">
                  <c:v>1624.1399999999999</c:v>
                </c:pt>
                <c:pt idx="17209">
                  <c:v>1624.1599999999999</c:v>
                </c:pt>
                <c:pt idx="17210">
                  <c:v>1624.1799999999998</c:v>
                </c:pt>
                <c:pt idx="17211">
                  <c:v>1624.2</c:v>
                </c:pt>
                <c:pt idx="17212">
                  <c:v>1624.22</c:v>
                </c:pt>
                <c:pt idx="17213">
                  <c:v>1624.24</c:v>
                </c:pt>
                <c:pt idx="17214">
                  <c:v>1624.26</c:v>
                </c:pt>
                <c:pt idx="17215">
                  <c:v>1624.28</c:v>
                </c:pt>
                <c:pt idx="17216">
                  <c:v>1624.3</c:v>
                </c:pt>
                <c:pt idx="17217">
                  <c:v>1624.32</c:v>
                </c:pt>
                <c:pt idx="17218">
                  <c:v>1624.34</c:v>
                </c:pt>
                <c:pt idx="17219">
                  <c:v>1624.36</c:v>
                </c:pt>
                <c:pt idx="17220">
                  <c:v>1624.3799999999999</c:v>
                </c:pt>
                <c:pt idx="17221">
                  <c:v>1624.4</c:v>
                </c:pt>
                <c:pt idx="17222">
                  <c:v>1624.42</c:v>
                </c:pt>
                <c:pt idx="17223">
                  <c:v>1624.44</c:v>
                </c:pt>
                <c:pt idx="17224">
                  <c:v>1624.46</c:v>
                </c:pt>
                <c:pt idx="17225">
                  <c:v>1624.48</c:v>
                </c:pt>
                <c:pt idx="17226">
                  <c:v>1624.5</c:v>
                </c:pt>
                <c:pt idx="17227">
                  <c:v>1624.52</c:v>
                </c:pt>
                <c:pt idx="17228">
                  <c:v>1624.54</c:v>
                </c:pt>
                <c:pt idx="17229">
                  <c:v>1624.56</c:v>
                </c:pt>
                <c:pt idx="17230">
                  <c:v>1624.58</c:v>
                </c:pt>
                <c:pt idx="17231">
                  <c:v>1624.6</c:v>
                </c:pt>
                <c:pt idx="17232">
                  <c:v>1624.62</c:v>
                </c:pt>
                <c:pt idx="17233">
                  <c:v>1624.6399999999999</c:v>
                </c:pt>
                <c:pt idx="17234">
                  <c:v>1624.6599999999999</c:v>
                </c:pt>
                <c:pt idx="17235">
                  <c:v>1624.6799999999998</c:v>
                </c:pt>
                <c:pt idx="17236">
                  <c:v>1624.7</c:v>
                </c:pt>
                <c:pt idx="17237">
                  <c:v>1624.72</c:v>
                </c:pt>
                <c:pt idx="17238">
                  <c:v>1624.74</c:v>
                </c:pt>
                <c:pt idx="17239">
                  <c:v>1624.76</c:v>
                </c:pt>
                <c:pt idx="17240">
                  <c:v>1624.78</c:v>
                </c:pt>
                <c:pt idx="17241">
                  <c:v>1624.8</c:v>
                </c:pt>
                <c:pt idx="17242">
                  <c:v>1624.82</c:v>
                </c:pt>
                <c:pt idx="17243">
                  <c:v>1624.84</c:v>
                </c:pt>
                <c:pt idx="17244">
                  <c:v>1624.86</c:v>
                </c:pt>
                <c:pt idx="17245">
                  <c:v>1624.8799999999999</c:v>
                </c:pt>
                <c:pt idx="17246">
                  <c:v>1624.9</c:v>
                </c:pt>
                <c:pt idx="17247">
                  <c:v>1624.92</c:v>
                </c:pt>
                <c:pt idx="17248">
                  <c:v>1624.94</c:v>
                </c:pt>
                <c:pt idx="17249">
                  <c:v>1624.96</c:v>
                </c:pt>
                <c:pt idx="17250">
                  <c:v>1624.98</c:v>
                </c:pt>
                <c:pt idx="17251">
                  <c:v>1625</c:v>
                </c:pt>
                <c:pt idx="17252">
                  <c:v>1625.02</c:v>
                </c:pt>
                <c:pt idx="17253">
                  <c:v>1625.04</c:v>
                </c:pt>
                <c:pt idx="17254">
                  <c:v>1625.06</c:v>
                </c:pt>
                <c:pt idx="17255">
                  <c:v>1625.08</c:v>
                </c:pt>
                <c:pt idx="17256">
                  <c:v>1625.1</c:v>
                </c:pt>
                <c:pt idx="17257">
                  <c:v>1625.12</c:v>
                </c:pt>
                <c:pt idx="17258">
                  <c:v>1625.1399999999999</c:v>
                </c:pt>
                <c:pt idx="17259">
                  <c:v>1625.1599999999999</c:v>
                </c:pt>
                <c:pt idx="17260">
                  <c:v>1625.1799999999998</c:v>
                </c:pt>
                <c:pt idx="17261">
                  <c:v>1625.2</c:v>
                </c:pt>
                <c:pt idx="17262">
                  <c:v>1625.22</c:v>
                </c:pt>
                <c:pt idx="17263">
                  <c:v>1625.24</c:v>
                </c:pt>
                <c:pt idx="17264">
                  <c:v>1625.26</c:v>
                </c:pt>
                <c:pt idx="17265">
                  <c:v>1625.28</c:v>
                </c:pt>
                <c:pt idx="17266">
                  <c:v>1625.3</c:v>
                </c:pt>
                <c:pt idx="17267">
                  <c:v>1625.32</c:v>
                </c:pt>
                <c:pt idx="17268">
                  <c:v>1625.34</c:v>
                </c:pt>
                <c:pt idx="17269">
                  <c:v>1625.36</c:v>
                </c:pt>
                <c:pt idx="17270">
                  <c:v>1625.3799999999999</c:v>
                </c:pt>
                <c:pt idx="17271">
                  <c:v>1625.4</c:v>
                </c:pt>
                <c:pt idx="17272">
                  <c:v>1625.42</c:v>
                </c:pt>
                <c:pt idx="17273">
                  <c:v>1625.44</c:v>
                </c:pt>
                <c:pt idx="17274">
                  <c:v>1625.46</c:v>
                </c:pt>
                <c:pt idx="17275">
                  <c:v>1625.48</c:v>
                </c:pt>
                <c:pt idx="17276">
                  <c:v>1625.5</c:v>
                </c:pt>
                <c:pt idx="17277">
                  <c:v>1625.52</c:v>
                </c:pt>
                <c:pt idx="17278">
                  <c:v>1625.54</c:v>
                </c:pt>
                <c:pt idx="17279">
                  <c:v>1625.56</c:v>
                </c:pt>
                <c:pt idx="17280">
                  <c:v>1625.58</c:v>
                </c:pt>
                <c:pt idx="17281">
                  <c:v>1625.6</c:v>
                </c:pt>
                <c:pt idx="17282">
                  <c:v>1625.62</c:v>
                </c:pt>
                <c:pt idx="17283">
                  <c:v>1625.6399999999999</c:v>
                </c:pt>
                <c:pt idx="17284">
                  <c:v>1625.6599999999999</c:v>
                </c:pt>
                <c:pt idx="17285">
                  <c:v>1625.6799999999998</c:v>
                </c:pt>
                <c:pt idx="17286">
                  <c:v>1625.7</c:v>
                </c:pt>
                <c:pt idx="17287">
                  <c:v>1625.72</c:v>
                </c:pt>
                <c:pt idx="17288">
                  <c:v>1625.74</c:v>
                </c:pt>
                <c:pt idx="17289">
                  <c:v>1625.76</c:v>
                </c:pt>
                <c:pt idx="17290">
                  <c:v>1625.78</c:v>
                </c:pt>
                <c:pt idx="17291">
                  <c:v>1625.8</c:v>
                </c:pt>
                <c:pt idx="17292">
                  <c:v>1625.82</c:v>
                </c:pt>
                <c:pt idx="17293">
                  <c:v>1625.84</c:v>
                </c:pt>
                <c:pt idx="17294">
                  <c:v>1625.86</c:v>
                </c:pt>
                <c:pt idx="17295">
                  <c:v>1625.8799999999999</c:v>
                </c:pt>
                <c:pt idx="17296">
                  <c:v>1625.9</c:v>
                </c:pt>
                <c:pt idx="17297">
                  <c:v>1625.92</c:v>
                </c:pt>
                <c:pt idx="17298">
                  <c:v>1625.94</c:v>
                </c:pt>
                <c:pt idx="17299">
                  <c:v>1625.96</c:v>
                </c:pt>
                <c:pt idx="17300">
                  <c:v>1625.98</c:v>
                </c:pt>
                <c:pt idx="17301">
                  <c:v>1626</c:v>
                </c:pt>
                <c:pt idx="17302">
                  <c:v>1626.02</c:v>
                </c:pt>
                <c:pt idx="17303">
                  <c:v>1626.04</c:v>
                </c:pt>
                <c:pt idx="17304">
                  <c:v>1626.06</c:v>
                </c:pt>
                <c:pt idx="17305">
                  <c:v>1626.08</c:v>
                </c:pt>
                <c:pt idx="17306">
                  <c:v>1626.1</c:v>
                </c:pt>
                <c:pt idx="17307">
                  <c:v>1626.12</c:v>
                </c:pt>
                <c:pt idx="17308">
                  <c:v>1626.1399999999999</c:v>
                </c:pt>
                <c:pt idx="17309">
                  <c:v>1626.1599999999999</c:v>
                </c:pt>
                <c:pt idx="17310">
                  <c:v>1626.1799999999998</c:v>
                </c:pt>
                <c:pt idx="17311">
                  <c:v>1626.2</c:v>
                </c:pt>
                <c:pt idx="17312">
                  <c:v>1626.22</c:v>
                </c:pt>
                <c:pt idx="17313">
                  <c:v>1626.24</c:v>
                </c:pt>
                <c:pt idx="17314">
                  <c:v>1626.26</c:v>
                </c:pt>
                <c:pt idx="17315">
                  <c:v>1626.28</c:v>
                </c:pt>
                <c:pt idx="17316">
                  <c:v>1626.3</c:v>
                </c:pt>
                <c:pt idx="17317">
                  <c:v>1626.32</c:v>
                </c:pt>
                <c:pt idx="17318">
                  <c:v>1626.34</c:v>
                </c:pt>
                <c:pt idx="17319">
                  <c:v>1626.36</c:v>
                </c:pt>
                <c:pt idx="17320">
                  <c:v>1626.3799999999999</c:v>
                </c:pt>
                <c:pt idx="17321">
                  <c:v>1626.4</c:v>
                </c:pt>
                <c:pt idx="17322">
                  <c:v>1626.42</c:v>
                </c:pt>
                <c:pt idx="17323">
                  <c:v>1626.44</c:v>
                </c:pt>
                <c:pt idx="17324">
                  <c:v>1626.46</c:v>
                </c:pt>
                <c:pt idx="17325">
                  <c:v>1626.48</c:v>
                </c:pt>
                <c:pt idx="17326">
                  <c:v>1626.5</c:v>
                </c:pt>
                <c:pt idx="17327">
                  <c:v>1626.52</c:v>
                </c:pt>
                <c:pt idx="17328">
                  <c:v>1626.54</c:v>
                </c:pt>
                <c:pt idx="17329">
                  <c:v>1626.56</c:v>
                </c:pt>
                <c:pt idx="17330">
                  <c:v>1626.58</c:v>
                </c:pt>
                <c:pt idx="17331">
                  <c:v>1626.6</c:v>
                </c:pt>
                <c:pt idx="17332">
                  <c:v>1626.62</c:v>
                </c:pt>
                <c:pt idx="17333">
                  <c:v>1626.6399999999999</c:v>
                </c:pt>
                <c:pt idx="17334">
                  <c:v>1626.6599999999999</c:v>
                </c:pt>
                <c:pt idx="17335">
                  <c:v>1626.6799999999998</c:v>
                </c:pt>
                <c:pt idx="17336">
                  <c:v>1626.7</c:v>
                </c:pt>
                <c:pt idx="17337">
                  <c:v>1626.72</c:v>
                </c:pt>
                <c:pt idx="17338">
                  <c:v>1626.74</c:v>
                </c:pt>
                <c:pt idx="17339">
                  <c:v>1626.76</c:v>
                </c:pt>
                <c:pt idx="17340">
                  <c:v>1626.78</c:v>
                </c:pt>
                <c:pt idx="17341">
                  <c:v>1626.8</c:v>
                </c:pt>
                <c:pt idx="17342">
                  <c:v>1626.82</c:v>
                </c:pt>
                <c:pt idx="17343">
                  <c:v>1626.84</c:v>
                </c:pt>
                <c:pt idx="17344">
                  <c:v>1626.86</c:v>
                </c:pt>
                <c:pt idx="17345">
                  <c:v>1626.8799999999999</c:v>
                </c:pt>
                <c:pt idx="17346">
                  <c:v>1626.9</c:v>
                </c:pt>
                <c:pt idx="17347">
                  <c:v>1626.92</c:v>
                </c:pt>
                <c:pt idx="17348">
                  <c:v>1626.94</c:v>
                </c:pt>
                <c:pt idx="17349">
                  <c:v>1626.96</c:v>
                </c:pt>
                <c:pt idx="17350">
                  <c:v>1626.98</c:v>
                </c:pt>
                <c:pt idx="17351">
                  <c:v>1627</c:v>
                </c:pt>
                <c:pt idx="17352">
                  <c:v>1627.02</c:v>
                </c:pt>
                <c:pt idx="17353">
                  <c:v>1627.04</c:v>
                </c:pt>
                <c:pt idx="17354">
                  <c:v>1627.06</c:v>
                </c:pt>
                <c:pt idx="17355">
                  <c:v>1627.08</c:v>
                </c:pt>
                <c:pt idx="17356">
                  <c:v>1627.1</c:v>
                </c:pt>
                <c:pt idx="17357">
                  <c:v>1627.12</c:v>
                </c:pt>
                <c:pt idx="17358">
                  <c:v>1627.1399999999999</c:v>
                </c:pt>
                <c:pt idx="17359">
                  <c:v>1627.1599999999999</c:v>
                </c:pt>
                <c:pt idx="17360">
                  <c:v>1627.1799999999998</c:v>
                </c:pt>
                <c:pt idx="17361">
                  <c:v>1627.2</c:v>
                </c:pt>
                <c:pt idx="17362">
                  <c:v>1627.22</c:v>
                </c:pt>
                <c:pt idx="17363">
                  <c:v>1627.24</c:v>
                </c:pt>
                <c:pt idx="17364">
                  <c:v>1627.26</c:v>
                </c:pt>
                <c:pt idx="17365">
                  <c:v>1627.28</c:v>
                </c:pt>
                <c:pt idx="17366">
                  <c:v>1627.3</c:v>
                </c:pt>
                <c:pt idx="17367">
                  <c:v>1627.32</c:v>
                </c:pt>
                <c:pt idx="17368">
                  <c:v>1627.34</c:v>
                </c:pt>
                <c:pt idx="17369">
                  <c:v>1627.36</c:v>
                </c:pt>
                <c:pt idx="17370">
                  <c:v>1627.3799999999999</c:v>
                </c:pt>
                <c:pt idx="17371">
                  <c:v>1627.4</c:v>
                </c:pt>
                <c:pt idx="17372">
                  <c:v>1627.42</c:v>
                </c:pt>
                <c:pt idx="17373">
                  <c:v>1627.44</c:v>
                </c:pt>
                <c:pt idx="17374">
                  <c:v>1627.46</c:v>
                </c:pt>
                <c:pt idx="17375">
                  <c:v>1627.48</c:v>
                </c:pt>
                <c:pt idx="17376">
                  <c:v>1627.5</c:v>
                </c:pt>
                <c:pt idx="17377">
                  <c:v>1627.52</c:v>
                </c:pt>
                <c:pt idx="17378">
                  <c:v>1627.54</c:v>
                </c:pt>
                <c:pt idx="17379">
                  <c:v>1627.56</c:v>
                </c:pt>
                <c:pt idx="17380">
                  <c:v>1627.58</c:v>
                </c:pt>
                <c:pt idx="17381">
                  <c:v>1627.6</c:v>
                </c:pt>
                <c:pt idx="17382">
                  <c:v>1627.62</c:v>
                </c:pt>
                <c:pt idx="17383">
                  <c:v>1627.6399999999999</c:v>
                </c:pt>
                <c:pt idx="17384">
                  <c:v>1627.6599999999999</c:v>
                </c:pt>
                <c:pt idx="17385">
                  <c:v>1627.6799999999998</c:v>
                </c:pt>
                <c:pt idx="17386">
                  <c:v>1627.7</c:v>
                </c:pt>
                <c:pt idx="17387">
                  <c:v>1627.72</c:v>
                </c:pt>
                <c:pt idx="17388">
                  <c:v>1627.74</c:v>
                </c:pt>
                <c:pt idx="17389">
                  <c:v>1627.76</c:v>
                </c:pt>
                <c:pt idx="17390">
                  <c:v>1627.78</c:v>
                </c:pt>
                <c:pt idx="17391">
                  <c:v>1627.8</c:v>
                </c:pt>
                <c:pt idx="17392">
                  <c:v>1627.82</c:v>
                </c:pt>
                <c:pt idx="17393">
                  <c:v>1627.84</c:v>
                </c:pt>
                <c:pt idx="17394">
                  <c:v>1627.86</c:v>
                </c:pt>
                <c:pt idx="17395">
                  <c:v>1627.8799999999999</c:v>
                </c:pt>
                <c:pt idx="17396">
                  <c:v>1627.9</c:v>
                </c:pt>
                <c:pt idx="17397">
                  <c:v>1627.92</c:v>
                </c:pt>
                <c:pt idx="17398">
                  <c:v>1627.94</c:v>
                </c:pt>
                <c:pt idx="17399">
                  <c:v>1627.96</c:v>
                </c:pt>
                <c:pt idx="17400">
                  <c:v>1627.98</c:v>
                </c:pt>
                <c:pt idx="17401">
                  <c:v>1628</c:v>
                </c:pt>
                <c:pt idx="17402">
                  <c:v>1628.02</c:v>
                </c:pt>
                <c:pt idx="17403">
                  <c:v>1628.04</c:v>
                </c:pt>
                <c:pt idx="17404">
                  <c:v>1628.06</c:v>
                </c:pt>
                <c:pt idx="17405">
                  <c:v>1628.08</c:v>
                </c:pt>
                <c:pt idx="17406">
                  <c:v>1628.1</c:v>
                </c:pt>
                <c:pt idx="17407">
                  <c:v>1628.12</c:v>
                </c:pt>
                <c:pt idx="17408">
                  <c:v>1628.1399999999999</c:v>
                </c:pt>
                <c:pt idx="17409">
                  <c:v>1628.1599999999999</c:v>
                </c:pt>
                <c:pt idx="17410">
                  <c:v>1628.1799999999998</c:v>
                </c:pt>
                <c:pt idx="17411">
                  <c:v>1628.2</c:v>
                </c:pt>
                <c:pt idx="17412">
                  <c:v>1628.22</c:v>
                </c:pt>
                <c:pt idx="17413">
                  <c:v>1628.24</c:v>
                </c:pt>
                <c:pt idx="17414">
                  <c:v>1628.26</c:v>
                </c:pt>
                <c:pt idx="17415">
                  <c:v>1628.28</c:v>
                </c:pt>
                <c:pt idx="17416">
                  <c:v>1628.3</c:v>
                </c:pt>
                <c:pt idx="17417">
                  <c:v>1628.32</c:v>
                </c:pt>
                <c:pt idx="17418">
                  <c:v>1628.34</c:v>
                </c:pt>
                <c:pt idx="17419">
                  <c:v>1628.36</c:v>
                </c:pt>
                <c:pt idx="17420">
                  <c:v>1628.3799999999999</c:v>
                </c:pt>
                <c:pt idx="17421">
                  <c:v>1628.4</c:v>
                </c:pt>
                <c:pt idx="17422">
                  <c:v>1628.42</c:v>
                </c:pt>
                <c:pt idx="17423">
                  <c:v>1628.44</c:v>
                </c:pt>
                <c:pt idx="17424">
                  <c:v>1628.46</c:v>
                </c:pt>
                <c:pt idx="17425">
                  <c:v>1628.48</c:v>
                </c:pt>
                <c:pt idx="17426">
                  <c:v>1628.5</c:v>
                </c:pt>
                <c:pt idx="17427">
                  <c:v>1628.52</c:v>
                </c:pt>
                <c:pt idx="17428">
                  <c:v>1628.54</c:v>
                </c:pt>
                <c:pt idx="17429">
                  <c:v>1628.56</c:v>
                </c:pt>
                <c:pt idx="17430">
                  <c:v>1628.58</c:v>
                </c:pt>
                <c:pt idx="17431">
                  <c:v>1628.6</c:v>
                </c:pt>
                <c:pt idx="17432">
                  <c:v>1628.62</c:v>
                </c:pt>
                <c:pt idx="17433">
                  <c:v>1628.6399999999999</c:v>
                </c:pt>
                <c:pt idx="17434">
                  <c:v>1628.6599999999999</c:v>
                </c:pt>
                <c:pt idx="17435">
                  <c:v>1628.6799999999998</c:v>
                </c:pt>
                <c:pt idx="17436">
                  <c:v>1628.7</c:v>
                </c:pt>
                <c:pt idx="17437">
                  <c:v>1628.72</c:v>
                </c:pt>
                <c:pt idx="17438">
                  <c:v>1628.74</c:v>
                </c:pt>
                <c:pt idx="17439">
                  <c:v>1628.76</c:v>
                </c:pt>
                <c:pt idx="17440">
                  <c:v>1628.78</c:v>
                </c:pt>
                <c:pt idx="17441">
                  <c:v>1628.8</c:v>
                </c:pt>
                <c:pt idx="17442">
                  <c:v>1628.82</c:v>
                </c:pt>
                <c:pt idx="17443">
                  <c:v>1628.84</c:v>
                </c:pt>
                <c:pt idx="17444">
                  <c:v>1628.86</c:v>
                </c:pt>
                <c:pt idx="17445">
                  <c:v>1628.8799999999999</c:v>
                </c:pt>
                <c:pt idx="17446">
                  <c:v>1628.9</c:v>
                </c:pt>
                <c:pt idx="17447">
                  <c:v>1628.92</c:v>
                </c:pt>
                <c:pt idx="17448">
                  <c:v>1628.94</c:v>
                </c:pt>
                <c:pt idx="17449">
                  <c:v>1628.96</c:v>
                </c:pt>
                <c:pt idx="17450">
                  <c:v>1628.98</c:v>
                </c:pt>
                <c:pt idx="17451">
                  <c:v>1629</c:v>
                </c:pt>
                <c:pt idx="17452">
                  <c:v>1629.02</c:v>
                </c:pt>
                <c:pt idx="17453">
                  <c:v>1629.04</c:v>
                </c:pt>
                <c:pt idx="17454">
                  <c:v>1629.06</c:v>
                </c:pt>
                <c:pt idx="17455">
                  <c:v>1629.08</c:v>
                </c:pt>
                <c:pt idx="17456">
                  <c:v>1629.1</c:v>
                </c:pt>
                <c:pt idx="17457">
                  <c:v>1629.12</c:v>
                </c:pt>
                <c:pt idx="17458">
                  <c:v>1629.1399999999999</c:v>
                </c:pt>
                <c:pt idx="17459">
                  <c:v>1629.1599999999999</c:v>
                </c:pt>
                <c:pt idx="17460">
                  <c:v>1629.1799999999998</c:v>
                </c:pt>
                <c:pt idx="17461">
                  <c:v>1629.2</c:v>
                </c:pt>
                <c:pt idx="17462">
                  <c:v>1629.22</c:v>
                </c:pt>
                <c:pt idx="17463">
                  <c:v>1629.24</c:v>
                </c:pt>
                <c:pt idx="17464">
                  <c:v>1629.26</c:v>
                </c:pt>
                <c:pt idx="17465">
                  <c:v>1629.28</c:v>
                </c:pt>
                <c:pt idx="17466">
                  <c:v>1629.3</c:v>
                </c:pt>
                <c:pt idx="17467">
                  <c:v>1629.32</c:v>
                </c:pt>
                <c:pt idx="17468">
                  <c:v>1629.34</c:v>
                </c:pt>
                <c:pt idx="17469">
                  <c:v>1629.36</c:v>
                </c:pt>
                <c:pt idx="17470">
                  <c:v>1629.3799999999999</c:v>
                </c:pt>
                <c:pt idx="17471">
                  <c:v>1629.4</c:v>
                </c:pt>
                <c:pt idx="17472">
                  <c:v>1629.42</c:v>
                </c:pt>
                <c:pt idx="17473">
                  <c:v>1629.44</c:v>
                </c:pt>
                <c:pt idx="17474">
                  <c:v>1629.46</c:v>
                </c:pt>
                <c:pt idx="17475">
                  <c:v>1629.48</c:v>
                </c:pt>
                <c:pt idx="17476">
                  <c:v>1629.5</c:v>
                </c:pt>
                <c:pt idx="17477">
                  <c:v>1629.52</c:v>
                </c:pt>
                <c:pt idx="17478">
                  <c:v>1629.54</c:v>
                </c:pt>
                <c:pt idx="17479">
                  <c:v>1629.56</c:v>
                </c:pt>
                <c:pt idx="17480">
                  <c:v>1629.58</c:v>
                </c:pt>
                <c:pt idx="17481">
                  <c:v>1629.6</c:v>
                </c:pt>
                <c:pt idx="17482">
                  <c:v>1629.62</c:v>
                </c:pt>
                <c:pt idx="17483">
                  <c:v>1629.6399999999999</c:v>
                </c:pt>
                <c:pt idx="17484">
                  <c:v>1629.6599999999999</c:v>
                </c:pt>
                <c:pt idx="17485">
                  <c:v>1629.6799999999998</c:v>
                </c:pt>
                <c:pt idx="17486">
                  <c:v>1629.7</c:v>
                </c:pt>
                <c:pt idx="17487">
                  <c:v>1629.72</c:v>
                </c:pt>
                <c:pt idx="17488">
                  <c:v>1629.74</c:v>
                </c:pt>
                <c:pt idx="17489">
                  <c:v>1629.76</c:v>
                </c:pt>
                <c:pt idx="17490">
                  <c:v>1629.78</c:v>
                </c:pt>
                <c:pt idx="17491">
                  <c:v>1629.8</c:v>
                </c:pt>
                <c:pt idx="17492">
                  <c:v>1629.82</c:v>
                </c:pt>
                <c:pt idx="17493">
                  <c:v>1629.84</c:v>
                </c:pt>
                <c:pt idx="17494">
                  <c:v>1629.86</c:v>
                </c:pt>
                <c:pt idx="17495">
                  <c:v>1629.8799999999999</c:v>
                </c:pt>
                <c:pt idx="17496">
                  <c:v>1629.9</c:v>
                </c:pt>
                <c:pt idx="17497">
                  <c:v>1629.92</c:v>
                </c:pt>
                <c:pt idx="17498">
                  <c:v>1629.94</c:v>
                </c:pt>
                <c:pt idx="17499">
                  <c:v>1629.96</c:v>
                </c:pt>
                <c:pt idx="17500">
                  <c:v>1629.98</c:v>
                </c:pt>
                <c:pt idx="17501">
                  <c:v>1630</c:v>
                </c:pt>
                <c:pt idx="17502">
                  <c:v>1630.02</c:v>
                </c:pt>
                <c:pt idx="17503">
                  <c:v>1630.04</c:v>
                </c:pt>
                <c:pt idx="17504">
                  <c:v>1630.06</c:v>
                </c:pt>
                <c:pt idx="17505">
                  <c:v>1630.08</c:v>
                </c:pt>
                <c:pt idx="17506">
                  <c:v>1630.1</c:v>
                </c:pt>
                <c:pt idx="17507">
                  <c:v>1630.12</c:v>
                </c:pt>
                <c:pt idx="17508">
                  <c:v>1630.1399999999999</c:v>
                </c:pt>
                <c:pt idx="17509">
                  <c:v>1630.1599999999999</c:v>
                </c:pt>
                <c:pt idx="17510">
                  <c:v>1630.1799999999998</c:v>
                </c:pt>
                <c:pt idx="17511">
                  <c:v>1630.2</c:v>
                </c:pt>
                <c:pt idx="17512">
                  <c:v>1630.22</c:v>
                </c:pt>
                <c:pt idx="17513">
                  <c:v>1630.24</c:v>
                </c:pt>
                <c:pt idx="17514">
                  <c:v>1630.26</c:v>
                </c:pt>
                <c:pt idx="17515">
                  <c:v>1630.28</c:v>
                </c:pt>
                <c:pt idx="17516">
                  <c:v>1630.3</c:v>
                </c:pt>
                <c:pt idx="17517">
                  <c:v>1630.32</c:v>
                </c:pt>
                <c:pt idx="17518">
                  <c:v>1630.34</c:v>
                </c:pt>
                <c:pt idx="17519">
                  <c:v>1630.36</c:v>
                </c:pt>
                <c:pt idx="17520">
                  <c:v>1630.3799999999999</c:v>
                </c:pt>
                <c:pt idx="17521">
                  <c:v>1630.4</c:v>
                </c:pt>
                <c:pt idx="17522">
                  <c:v>1630.42</c:v>
                </c:pt>
                <c:pt idx="17523">
                  <c:v>1630.44</c:v>
                </c:pt>
                <c:pt idx="17524">
                  <c:v>1630.46</c:v>
                </c:pt>
                <c:pt idx="17525">
                  <c:v>1630.48</c:v>
                </c:pt>
                <c:pt idx="17526">
                  <c:v>1630.5</c:v>
                </c:pt>
                <c:pt idx="17527">
                  <c:v>1630.52</c:v>
                </c:pt>
                <c:pt idx="17528">
                  <c:v>1630.54</c:v>
                </c:pt>
                <c:pt idx="17529">
                  <c:v>1630.56</c:v>
                </c:pt>
                <c:pt idx="17530">
                  <c:v>1630.58</c:v>
                </c:pt>
                <c:pt idx="17531">
                  <c:v>1630.6</c:v>
                </c:pt>
                <c:pt idx="17532">
                  <c:v>1630.62</c:v>
                </c:pt>
                <c:pt idx="17533">
                  <c:v>1630.6399999999999</c:v>
                </c:pt>
                <c:pt idx="17534">
                  <c:v>1630.6599999999999</c:v>
                </c:pt>
                <c:pt idx="17535">
                  <c:v>1630.6799999999998</c:v>
                </c:pt>
                <c:pt idx="17536">
                  <c:v>1630.7</c:v>
                </c:pt>
                <c:pt idx="17537">
                  <c:v>1630.72</c:v>
                </c:pt>
                <c:pt idx="17538">
                  <c:v>1630.74</c:v>
                </c:pt>
                <c:pt idx="17539">
                  <c:v>1630.76</c:v>
                </c:pt>
                <c:pt idx="17540">
                  <c:v>1630.78</c:v>
                </c:pt>
                <c:pt idx="17541">
                  <c:v>1630.8</c:v>
                </c:pt>
                <c:pt idx="17542">
                  <c:v>1630.82</c:v>
                </c:pt>
                <c:pt idx="17543">
                  <c:v>1630.84</c:v>
                </c:pt>
                <c:pt idx="17544">
                  <c:v>1630.86</c:v>
                </c:pt>
                <c:pt idx="17545">
                  <c:v>1630.8799999999999</c:v>
                </c:pt>
                <c:pt idx="17546">
                  <c:v>1630.9</c:v>
                </c:pt>
                <c:pt idx="17547">
                  <c:v>1630.92</c:v>
                </c:pt>
                <c:pt idx="17548">
                  <c:v>1630.94</c:v>
                </c:pt>
                <c:pt idx="17549">
                  <c:v>1630.96</c:v>
                </c:pt>
                <c:pt idx="17550">
                  <c:v>1630.98</c:v>
                </c:pt>
                <c:pt idx="17551">
                  <c:v>1631</c:v>
                </c:pt>
                <c:pt idx="17552">
                  <c:v>1631.02</c:v>
                </c:pt>
                <c:pt idx="17553">
                  <c:v>1631.04</c:v>
                </c:pt>
                <c:pt idx="17554">
                  <c:v>1631.06</c:v>
                </c:pt>
                <c:pt idx="17555">
                  <c:v>1631.08</c:v>
                </c:pt>
                <c:pt idx="17556">
                  <c:v>1631.1</c:v>
                </c:pt>
                <c:pt idx="17557">
                  <c:v>1631.12</c:v>
                </c:pt>
                <c:pt idx="17558">
                  <c:v>1631.1399999999999</c:v>
                </c:pt>
                <c:pt idx="17559">
                  <c:v>1631.1599999999999</c:v>
                </c:pt>
                <c:pt idx="17560">
                  <c:v>1631.1799999999998</c:v>
                </c:pt>
                <c:pt idx="17561">
                  <c:v>1631.2</c:v>
                </c:pt>
                <c:pt idx="17562">
                  <c:v>1631.22</c:v>
                </c:pt>
                <c:pt idx="17563">
                  <c:v>1631.24</c:v>
                </c:pt>
                <c:pt idx="17564">
                  <c:v>1631.26</c:v>
                </c:pt>
                <c:pt idx="17565">
                  <c:v>1631.28</c:v>
                </c:pt>
                <c:pt idx="17566">
                  <c:v>1631.3</c:v>
                </c:pt>
                <c:pt idx="17567">
                  <c:v>1631.32</c:v>
                </c:pt>
                <c:pt idx="17568">
                  <c:v>1631.34</c:v>
                </c:pt>
                <c:pt idx="17569">
                  <c:v>1631.36</c:v>
                </c:pt>
                <c:pt idx="17570">
                  <c:v>1631.3799999999999</c:v>
                </c:pt>
                <c:pt idx="17571">
                  <c:v>1631.4</c:v>
                </c:pt>
                <c:pt idx="17572">
                  <c:v>1631.42</c:v>
                </c:pt>
                <c:pt idx="17573">
                  <c:v>1631.44</c:v>
                </c:pt>
                <c:pt idx="17574">
                  <c:v>1631.46</c:v>
                </c:pt>
                <c:pt idx="17575">
                  <c:v>1631.48</c:v>
                </c:pt>
                <c:pt idx="17576">
                  <c:v>1631.5</c:v>
                </c:pt>
                <c:pt idx="17577">
                  <c:v>1631.52</c:v>
                </c:pt>
                <c:pt idx="17578">
                  <c:v>1631.54</c:v>
                </c:pt>
                <c:pt idx="17579">
                  <c:v>1631.56</c:v>
                </c:pt>
                <c:pt idx="17580">
                  <c:v>1631.58</c:v>
                </c:pt>
                <c:pt idx="17581">
                  <c:v>1631.6</c:v>
                </c:pt>
                <c:pt idx="17582">
                  <c:v>1631.62</c:v>
                </c:pt>
                <c:pt idx="17583">
                  <c:v>1631.6399999999999</c:v>
                </c:pt>
                <c:pt idx="17584">
                  <c:v>1631.6599999999999</c:v>
                </c:pt>
                <c:pt idx="17585">
                  <c:v>1631.6799999999998</c:v>
                </c:pt>
                <c:pt idx="17586">
                  <c:v>1631.7</c:v>
                </c:pt>
                <c:pt idx="17587">
                  <c:v>1631.72</c:v>
                </c:pt>
                <c:pt idx="17588">
                  <c:v>1631.74</c:v>
                </c:pt>
                <c:pt idx="17589">
                  <c:v>1631.76</c:v>
                </c:pt>
                <c:pt idx="17590">
                  <c:v>1631.78</c:v>
                </c:pt>
                <c:pt idx="17591">
                  <c:v>1631.8</c:v>
                </c:pt>
                <c:pt idx="17592">
                  <c:v>1631.82</c:v>
                </c:pt>
                <c:pt idx="17593">
                  <c:v>1631.84</c:v>
                </c:pt>
                <c:pt idx="17594">
                  <c:v>1631.86</c:v>
                </c:pt>
                <c:pt idx="17595">
                  <c:v>1631.8799999999999</c:v>
                </c:pt>
                <c:pt idx="17596">
                  <c:v>1631.9</c:v>
                </c:pt>
                <c:pt idx="17597">
                  <c:v>1631.92</c:v>
                </c:pt>
                <c:pt idx="17598">
                  <c:v>1631.94</c:v>
                </c:pt>
                <c:pt idx="17599">
                  <c:v>1631.96</c:v>
                </c:pt>
                <c:pt idx="17600">
                  <c:v>1631.98</c:v>
                </c:pt>
                <c:pt idx="17601">
                  <c:v>1632</c:v>
                </c:pt>
                <c:pt idx="17602">
                  <c:v>1632.02</c:v>
                </c:pt>
                <c:pt idx="17603">
                  <c:v>1632.04</c:v>
                </c:pt>
                <c:pt idx="17604">
                  <c:v>1632.06</c:v>
                </c:pt>
                <c:pt idx="17605">
                  <c:v>1632.08</c:v>
                </c:pt>
                <c:pt idx="17606">
                  <c:v>1632.1</c:v>
                </c:pt>
                <c:pt idx="17607">
                  <c:v>1632.12</c:v>
                </c:pt>
                <c:pt idx="17608">
                  <c:v>1632.1399999999999</c:v>
                </c:pt>
                <c:pt idx="17609">
                  <c:v>1632.1599999999999</c:v>
                </c:pt>
                <c:pt idx="17610">
                  <c:v>1632.1799999999998</c:v>
                </c:pt>
                <c:pt idx="17611">
                  <c:v>1632.2</c:v>
                </c:pt>
                <c:pt idx="17612">
                  <c:v>1632.22</c:v>
                </c:pt>
                <c:pt idx="17613">
                  <c:v>1632.24</c:v>
                </c:pt>
                <c:pt idx="17614">
                  <c:v>1632.26</c:v>
                </c:pt>
                <c:pt idx="17615">
                  <c:v>1632.28</c:v>
                </c:pt>
                <c:pt idx="17616">
                  <c:v>1632.3</c:v>
                </c:pt>
                <c:pt idx="17617">
                  <c:v>1632.32</c:v>
                </c:pt>
                <c:pt idx="17618">
                  <c:v>1632.34</c:v>
                </c:pt>
                <c:pt idx="17619">
                  <c:v>1632.36</c:v>
                </c:pt>
                <c:pt idx="17620">
                  <c:v>1632.3799999999999</c:v>
                </c:pt>
                <c:pt idx="17621">
                  <c:v>1632.4</c:v>
                </c:pt>
                <c:pt idx="17622">
                  <c:v>1632.42</c:v>
                </c:pt>
                <c:pt idx="17623">
                  <c:v>1632.44</c:v>
                </c:pt>
                <c:pt idx="17624">
                  <c:v>1632.46</c:v>
                </c:pt>
                <c:pt idx="17625">
                  <c:v>1632.48</c:v>
                </c:pt>
                <c:pt idx="17626">
                  <c:v>1632.5</c:v>
                </c:pt>
                <c:pt idx="17627">
                  <c:v>1632.52</c:v>
                </c:pt>
                <c:pt idx="17628">
                  <c:v>1632.54</c:v>
                </c:pt>
                <c:pt idx="17629">
                  <c:v>1632.56</c:v>
                </c:pt>
                <c:pt idx="17630">
                  <c:v>1632.58</c:v>
                </c:pt>
                <c:pt idx="17631">
                  <c:v>1632.6</c:v>
                </c:pt>
                <c:pt idx="17632">
                  <c:v>1632.62</c:v>
                </c:pt>
                <c:pt idx="17633">
                  <c:v>1632.6399999999999</c:v>
                </c:pt>
                <c:pt idx="17634">
                  <c:v>1632.6599999999999</c:v>
                </c:pt>
                <c:pt idx="17635">
                  <c:v>1632.6799999999998</c:v>
                </c:pt>
                <c:pt idx="17636">
                  <c:v>1632.7</c:v>
                </c:pt>
                <c:pt idx="17637">
                  <c:v>1632.72</c:v>
                </c:pt>
                <c:pt idx="17638">
                  <c:v>1632.74</c:v>
                </c:pt>
                <c:pt idx="17639">
                  <c:v>1632.76</c:v>
                </c:pt>
                <c:pt idx="17640">
                  <c:v>1632.78</c:v>
                </c:pt>
                <c:pt idx="17641">
                  <c:v>1632.8</c:v>
                </c:pt>
                <c:pt idx="17642">
                  <c:v>1632.82</c:v>
                </c:pt>
                <c:pt idx="17643">
                  <c:v>1632.84</c:v>
                </c:pt>
                <c:pt idx="17644">
                  <c:v>1632.86</c:v>
                </c:pt>
                <c:pt idx="17645">
                  <c:v>1632.8799999999999</c:v>
                </c:pt>
                <c:pt idx="17646">
                  <c:v>1632.9</c:v>
                </c:pt>
                <c:pt idx="17647">
                  <c:v>1632.92</c:v>
                </c:pt>
                <c:pt idx="17648">
                  <c:v>1632.94</c:v>
                </c:pt>
                <c:pt idx="17649">
                  <c:v>1632.96</c:v>
                </c:pt>
                <c:pt idx="17650">
                  <c:v>1632.98</c:v>
                </c:pt>
                <c:pt idx="17651">
                  <c:v>1633</c:v>
                </c:pt>
                <c:pt idx="17652">
                  <c:v>1633.02</c:v>
                </c:pt>
                <c:pt idx="17653">
                  <c:v>1633.04</c:v>
                </c:pt>
                <c:pt idx="17654">
                  <c:v>1633.06</c:v>
                </c:pt>
                <c:pt idx="17655">
                  <c:v>1633.08</c:v>
                </c:pt>
                <c:pt idx="17656">
                  <c:v>1633.1</c:v>
                </c:pt>
                <c:pt idx="17657">
                  <c:v>1633.12</c:v>
                </c:pt>
                <c:pt idx="17658">
                  <c:v>1633.1399999999999</c:v>
                </c:pt>
                <c:pt idx="17659">
                  <c:v>1633.1599999999999</c:v>
                </c:pt>
                <c:pt idx="17660">
                  <c:v>1633.1799999999998</c:v>
                </c:pt>
                <c:pt idx="17661">
                  <c:v>1633.2</c:v>
                </c:pt>
                <c:pt idx="17662">
                  <c:v>1633.22</c:v>
                </c:pt>
                <c:pt idx="17663">
                  <c:v>1633.24</c:v>
                </c:pt>
                <c:pt idx="17664">
                  <c:v>1633.26</c:v>
                </c:pt>
                <c:pt idx="17665">
                  <c:v>1633.28</c:v>
                </c:pt>
                <c:pt idx="17666">
                  <c:v>1633.3</c:v>
                </c:pt>
                <c:pt idx="17667">
                  <c:v>1633.32</c:v>
                </c:pt>
                <c:pt idx="17668">
                  <c:v>1633.34</c:v>
                </c:pt>
                <c:pt idx="17669">
                  <c:v>1633.36</c:v>
                </c:pt>
                <c:pt idx="17670">
                  <c:v>1633.3799999999999</c:v>
                </c:pt>
                <c:pt idx="17671">
                  <c:v>1633.4</c:v>
                </c:pt>
                <c:pt idx="17672">
                  <c:v>1633.42</c:v>
                </c:pt>
                <c:pt idx="17673">
                  <c:v>1633.44</c:v>
                </c:pt>
                <c:pt idx="17674">
                  <c:v>1633.46</c:v>
                </c:pt>
                <c:pt idx="17675">
                  <c:v>1633.48</c:v>
                </c:pt>
                <c:pt idx="17676">
                  <c:v>1633.5</c:v>
                </c:pt>
                <c:pt idx="17677">
                  <c:v>1633.52</c:v>
                </c:pt>
                <c:pt idx="17678">
                  <c:v>1633.54</c:v>
                </c:pt>
                <c:pt idx="17679">
                  <c:v>1633.56</c:v>
                </c:pt>
                <c:pt idx="17680">
                  <c:v>1633.58</c:v>
                </c:pt>
                <c:pt idx="17681">
                  <c:v>1633.6</c:v>
                </c:pt>
                <c:pt idx="17682">
                  <c:v>1633.62</c:v>
                </c:pt>
                <c:pt idx="17683">
                  <c:v>1633.6399999999999</c:v>
                </c:pt>
                <c:pt idx="17684">
                  <c:v>1633.6599999999999</c:v>
                </c:pt>
                <c:pt idx="17685">
                  <c:v>1633.6799999999998</c:v>
                </c:pt>
                <c:pt idx="17686">
                  <c:v>1633.7</c:v>
                </c:pt>
                <c:pt idx="17687">
                  <c:v>1633.72</c:v>
                </c:pt>
                <c:pt idx="17688">
                  <c:v>1633.74</c:v>
                </c:pt>
                <c:pt idx="17689">
                  <c:v>1633.76</c:v>
                </c:pt>
                <c:pt idx="17690">
                  <c:v>1633.78</c:v>
                </c:pt>
                <c:pt idx="17691">
                  <c:v>1633.8</c:v>
                </c:pt>
                <c:pt idx="17692">
                  <c:v>1633.82</c:v>
                </c:pt>
                <c:pt idx="17693">
                  <c:v>1633.84</c:v>
                </c:pt>
                <c:pt idx="17694">
                  <c:v>1633.86</c:v>
                </c:pt>
                <c:pt idx="17695">
                  <c:v>1633.8799999999999</c:v>
                </c:pt>
                <c:pt idx="17696">
                  <c:v>1633.9</c:v>
                </c:pt>
                <c:pt idx="17697">
                  <c:v>1633.92</c:v>
                </c:pt>
                <c:pt idx="17698">
                  <c:v>1633.94</c:v>
                </c:pt>
                <c:pt idx="17699">
                  <c:v>1633.96</c:v>
                </c:pt>
                <c:pt idx="17700">
                  <c:v>1633.98</c:v>
                </c:pt>
                <c:pt idx="17701">
                  <c:v>1634</c:v>
                </c:pt>
                <c:pt idx="17702">
                  <c:v>1634.02</c:v>
                </c:pt>
                <c:pt idx="17703">
                  <c:v>1634.04</c:v>
                </c:pt>
                <c:pt idx="17704">
                  <c:v>1634.06</c:v>
                </c:pt>
                <c:pt idx="17705">
                  <c:v>1634.08</c:v>
                </c:pt>
                <c:pt idx="17706">
                  <c:v>1634.1</c:v>
                </c:pt>
                <c:pt idx="17707">
                  <c:v>1634.12</c:v>
                </c:pt>
                <c:pt idx="17708">
                  <c:v>1634.1399999999999</c:v>
                </c:pt>
                <c:pt idx="17709">
                  <c:v>1634.1599999999999</c:v>
                </c:pt>
                <c:pt idx="17710">
                  <c:v>1634.1799999999998</c:v>
                </c:pt>
                <c:pt idx="17711">
                  <c:v>1634.2</c:v>
                </c:pt>
                <c:pt idx="17712">
                  <c:v>1634.22</c:v>
                </c:pt>
                <c:pt idx="17713">
                  <c:v>1634.24</c:v>
                </c:pt>
                <c:pt idx="17714">
                  <c:v>1634.26</c:v>
                </c:pt>
                <c:pt idx="17715">
                  <c:v>1634.28</c:v>
                </c:pt>
                <c:pt idx="17716">
                  <c:v>1634.3</c:v>
                </c:pt>
                <c:pt idx="17717">
                  <c:v>1634.32</c:v>
                </c:pt>
                <c:pt idx="17718">
                  <c:v>1634.34</c:v>
                </c:pt>
                <c:pt idx="17719">
                  <c:v>1634.36</c:v>
                </c:pt>
                <c:pt idx="17720">
                  <c:v>1634.3799999999999</c:v>
                </c:pt>
                <c:pt idx="17721">
                  <c:v>1634.4</c:v>
                </c:pt>
                <c:pt idx="17722">
                  <c:v>1634.42</c:v>
                </c:pt>
                <c:pt idx="17723">
                  <c:v>1634.44</c:v>
                </c:pt>
                <c:pt idx="17724">
                  <c:v>1634.46</c:v>
                </c:pt>
                <c:pt idx="17725">
                  <c:v>1634.48</c:v>
                </c:pt>
                <c:pt idx="17726">
                  <c:v>1634.5</c:v>
                </c:pt>
                <c:pt idx="17727">
                  <c:v>1634.52</c:v>
                </c:pt>
                <c:pt idx="17728">
                  <c:v>1634.54</c:v>
                </c:pt>
                <c:pt idx="17729">
                  <c:v>1634.56</c:v>
                </c:pt>
                <c:pt idx="17730">
                  <c:v>1634.58</c:v>
                </c:pt>
                <c:pt idx="17731">
                  <c:v>1634.6</c:v>
                </c:pt>
                <c:pt idx="17732">
                  <c:v>1634.62</c:v>
                </c:pt>
                <c:pt idx="17733">
                  <c:v>1634.6399999999999</c:v>
                </c:pt>
                <c:pt idx="17734">
                  <c:v>1634.6599999999999</c:v>
                </c:pt>
                <c:pt idx="17735">
                  <c:v>1634.6799999999998</c:v>
                </c:pt>
                <c:pt idx="17736">
                  <c:v>1634.7</c:v>
                </c:pt>
                <c:pt idx="17737">
                  <c:v>1634.72</c:v>
                </c:pt>
                <c:pt idx="17738">
                  <c:v>1634.74</c:v>
                </c:pt>
                <c:pt idx="17739">
                  <c:v>1634.76</c:v>
                </c:pt>
                <c:pt idx="17740">
                  <c:v>1634.78</c:v>
                </c:pt>
                <c:pt idx="17741">
                  <c:v>1634.8</c:v>
                </c:pt>
                <c:pt idx="17742">
                  <c:v>1634.82</c:v>
                </c:pt>
                <c:pt idx="17743">
                  <c:v>1634.84</c:v>
                </c:pt>
                <c:pt idx="17744">
                  <c:v>1634.86</c:v>
                </c:pt>
                <c:pt idx="17745">
                  <c:v>1634.8799999999999</c:v>
                </c:pt>
                <c:pt idx="17746">
                  <c:v>1634.9</c:v>
                </c:pt>
                <c:pt idx="17747">
                  <c:v>1634.92</c:v>
                </c:pt>
                <c:pt idx="17748">
                  <c:v>1634.94</c:v>
                </c:pt>
                <c:pt idx="17749">
                  <c:v>1634.96</c:v>
                </c:pt>
                <c:pt idx="17750">
                  <c:v>1634.98</c:v>
                </c:pt>
                <c:pt idx="17751">
                  <c:v>1635</c:v>
                </c:pt>
                <c:pt idx="17752">
                  <c:v>1635.02</c:v>
                </c:pt>
                <c:pt idx="17753">
                  <c:v>1635.04</c:v>
                </c:pt>
                <c:pt idx="17754">
                  <c:v>1635.06</c:v>
                </c:pt>
                <c:pt idx="17755">
                  <c:v>1635.08</c:v>
                </c:pt>
                <c:pt idx="17756">
                  <c:v>1635.1</c:v>
                </c:pt>
                <c:pt idx="17757">
                  <c:v>1635.12</c:v>
                </c:pt>
                <c:pt idx="17758">
                  <c:v>1635.1399999999999</c:v>
                </c:pt>
                <c:pt idx="17759">
                  <c:v>1635.1599999999999</c:v>
                </c:pt>
                <c:pt idx="17760">
                  <c:v>1635.1799999999998</c:v>
                </c:pt>
                <c:pt idx="17761">
                  <c:v>1635.2</c:v>
                </c:pt>
                <c:pt idx="17762">
                  <c:v>1635.22</c:v>
                </c:pt>
                <c:pt idx="17763">
                  <c:v>1635.24</c:v>
                </c:pt>
                <c:pt idx="17764">
                  <c:v>1635.26</c:v>
                </c:pt>
                <c:pt idx="17765">
                  <c:v>1635.28</c:v>
                </c:pt>
                <c:pt idx="17766">
                  <c:v>1635.3</c:v>
                </c:pt>
                <c:pt idx="17767">
                  <c:v>1635.32</c:v>
                </c:pt>
                <c:pt idx="17768">
                  <c:v>1635.34</c:v>
                </c:pt>
                <c:pt idx="17769">
                  <c:v>1635.36</c:v>
                </c:pt>
                <c:pt idx="17770">
                  <c:v>1635.3799999999999</c:v>
                </c:pt>
                <c:pt idx="17771">
                  <c:v>1635.4</c:v>
                </c:pt>
                <c:pt idx="17772">
                  <c:v>1635.42</c:v>
                </c:pt>
                <c:pt idx="17773">
                  <c:v>1635.44</c:v>
                </c:pt>
                <c:pt idx="17774">
                  <c:v>1635.46</c:v>
                </c:pt>
                <c:pt idx="17775">
                  <c:v>1635.48</c:v>
                </c:pt>
                <c:pt idx="17776">
                  <c:v>1635.5</c:v>
                </c:pt>
                <c:pt idx="17777">
                  <c:v>1635.52</c:v>
                </c:pt>
                <c:pt idx="17778">
                  <c:v>1635.54</c:v>
                </c:pt>
                <c:pt idx="17779">
                  <c:v>1635.56</c:v>
                </c:pt>
                <c:pt idx="17780">
                  <c:v>1635.58</c:v>
                </c:pt>
                <c:pt idx="17781">
                  <c:v>1635.6</c:v>
                </c:pt>
                <c:pt idx="17782">
                  <c:v>1635.62</c:v>
                </c:pt>
                <c:pt idx="17783">
                  <c:v>1635.6399999999999</c:v>
                </c:pt>
                <c:pt idx="17784">
                  <c:v>1635.6599999999999</c:v>
                </c:pt>
                <c:pt idx="17785">
                  <c:v>1635.6799999999998</c:v>
                </c:pt>
                <c:pt idx="17786">
                  <c:v>1635.7</c:v>
                </c:pt>
                <c:pt idx="17787">
                  <c:v>1635.72</c:v>
                </c:pt>
                <c:pt idx="17788">
                  <c:v>1635.74</c:v>
                </c:pt>
                <c:pt idx="17789">
                  <c:v>1635.76</c:v>
                </c:pt>
                <c:pt idx="17790">
                  <c:v>1635.78</c:v>
                </c:pt>
                <c:pt idx="17791">
                  <c:v>1635.8</c:v>
                </c:pt>
                <c:pt idx="17792">
                  <c:v>1635.82</c:v>
                </c:pt>
                <c:pt idx="17793">
                  <c:v>1635.84</c:v>
                </c:pt>
                <c:pt idx="17794">
                  <c:v>1635.86</c:v>
                </c:pt>
                <c:pt idx="17795">
                  <c:v>1635.8799999999999</c:v>
                </c:pt>
                <c:pt idx="17796">
                  <c:v>1635.9</c:v>
                </c:pt>
                <c:pt idx="17797">
                  <c:v>1635.92</c:v>
                </c:pt>
                <c:pt idx="17798">
                  <c:v>1635.94</c:v>
                </c:pt>
                <c:pt idx="17799">
                  <c:v>1635.96</c:v>
                </c:pt>
                <c:pt idx="17800">
                  <c:v>1635.98</c:v>
                </c:pt>
                <c:pt idx="17801">
                  <c:v>1636</c:v>
                </c:pt>
                <c:pt idx="17802">
                  <c:v>1636.02</c:v>
                </c:pt>
                <c:pt idx="17803">
                  <c:v>1636.04</c:v>
                </c:pt>
                <c:pt idx="17804">
                  <c:v>1636.06</c:v>
                </c:pt>
                <c:pt idx="17805">
                  <c:v>1636.08</c:v>
                </c:pt>
                <c:pt idx="17806">
                  <c:v>1636.1</c:v>
                </c:pt>
                <c:pt idx="17807">
                  <c:v>1636.12</c:v>
                </c:pt>
                <c:pt idx="17808">
                  <c:v>1636.1399999999999</c:v>
                </c:pt>
                <c:pt idx="17809">
                  <c:v>1636.1599999999999</c:v>
                </c:pt>
                <c:pt idx="17810">
                  <c:v>1636.1799999999998</c:v>
                </c:pt>
                <c:pt idx="17811">
                  <c:v>1636.2</c:v>
                </c:pt>
                <c:pt idx="17812">
                  <c:v>1636.22</c:v>
                </c:pt>
                <c:pt idx="17813">
                  <c:v>1636.24</c:v>
                </c:pt>
                <c:pt idx="17814">
                  <c:v>1636.26</c:v>
                </c:pt>
                <c:pt idx="17815">
                  <c:v>1636.28</c:v>
                </c:pt>
                <c:pt idx="17816">
                  <c:v>1636.3</c:v>
                </c:pt>
                <c:pt idx="17817">
                  <c:v>1636.32</c:v>
                </c:pt>
                <c:pt idx="17818">
                  <c:v>1636.34</c:v>
                </c:pt>
                <c:pt idx="17819">
                  <c:v>1636.36</c:v>
                </c:pt>
                <c:pt idx="17820">
                  <c:v>1636.3799999999999</c:v>
                </c:pt>
                <c:pt idx="17821">
                  <c:v>1636.4</c:v>
                </c:pt>
                <c:pt idx="17822">
                  <c:v>1636.42</c:v>
                </c:pt>
                <c:pt idx="17823">
                  <c:v>1636.44</c:v>
                </c:pt>
                <c:pt idx="17824">
                  <c:v>1636.46</c:v>
                </c:pt>
                <c:pt idx="17825">
                  <c:v>1636.48</c:v>
                </c:pt>
                <c:pt idx="17826">
                  <c:v>1636.5</c:v>
                </c:pt>
                <c:pt idx="17827">
                  <c:v>1636.52</c:v>
                </c:pt>
                <c:pt idx="17828">
                  <c:v>1636.54</c:v>
                </c:pt>
                <c:pt idx="17829">
                  <c:v>1636.56</c:v>
                </c:pt>
                <c:pt idx="17830">
                  <c:v>1636.58</c:v>
                </c:pt>
                <c:pt idx="17831">
                  <c:v>1636.6</c:v>
                </c:pt>
                <c:pt idx="17832">
                  <c:v>1636.62</c:v>
                </c:pt>
                <c:pt idx="17833">
                  <c:v>1636.6399999999999</c:v>
                </c:pt>
                <c:pt idx="17834">
                  <c:v>1636.6599999999999</c:v>
                </c:pt>
                <c:pt idx="17835">
                  <c:v>1636.6799999999998</c:v>
                </c:pt>
                <c:pt idx="17836">
                  <c:v>1636.7</c:v>
                </c:pt>
                <c:pt idx="17837">
                  <c:v>1636.72</c:v>
                </c:pt>
                <c:pt idx="17838">
                  <c:v>1636.74</c:v>
                </c:pt>
                <c:pt idx="17839">
                  <c:v>1636.76</c:v>
                </c:pt>
                <c:pt idx="17840">
                  <c:v>1636.78</c:v>
                </c:pt>
                <c:pt idx="17841">
                  <c:v>1636.8</c:v>
                </c:pt>
                <c:pt idx="17842">
                  <c:v>1636.82</c:v>
                </c:pt>
                <c:pt idx="17843">
                  <c:v>1636.84</c:v>
                </c:pt>
                <c:pt idx="17844">
                  <c:v>1636.86</c:v>
                </c:pt>
                <c:pt idx="17845">
                  <c:v>1636.8799999999999</c:v>
                </c:pt>
                <c:pt idx="17846">
                  <c:v>1636.9</c:v>
                </c:pt>
                <c:pt idx="17847">
                  <c:v>1636.92</c:v>
                </c:pt>
                <c:pt idx="17848">
                  <c:v>1636.94</c:v>
                </c:pt>
                <c:pt idx="17849">
                  <c:v>1636.96</c:v>
                </c:pt>
                <c:pt idx="17850">
                  <c:v>1636.98</c:v>
                </c:pt>
                <c:pt idx="17851">
                  <c:v>1637</c:v>
                </c:pt>
                <c:pt idx="17852">
                  <c:v>1637.02</c:v>
                </c:pt>
                <c:pt idx="17853">
                  <c:v>1637.04</c:v>
                </c:pt>
                <c:pt idx="17854">
                  <c:v>1637.06</c:v>
                </c:pt>
                <c:pt idx="17855">
                  <c:v>1637.08</c:v>
                </c:pt>
                <c:pt idx="17856">
                  <c:v>1637.1</c:v>
                </c:pt>
                <c:pt idx="17857">
                  <c:v>1637.12</c:v>
                </c:pt>
                <c:pt idx="17858">
                  <c:v>1637.1399999999999</c:v>
                </c:pt>
                <c:pt idx="17859">
                  <c:v>1637.1599999999999</c:v>
                </c:pt>
                <c:pt idx="17860">
                  <c:v>1637.1799999999998</c:v>
                </c:pt>
                <c:pt idx="17861">
                  <c:v>1637.2</c:v>
                </c:pt>
                <c:pt idx="17862">
                  <c:v>1637.22</c:v>
                </c:pt>
                <c:pt idx="17863">
                  <c:v>1637.24</c:v>
                </c:pt>
                <c:pt idx="17864">
                  <c:v>1637.26</c:v>
                </c:pt>
                <c:pt idx="17865">
                  <c:v>1637.28</c:v>
                </c:pt>
                <c:pt idx="17866">
                  <c:v>1637.3</c:v>
                </c:pt>
                <c:pt idx="17867">
                  <c:v>1637.32</c:v>
                </c:pt>
                <c:pt idx="17868">
                  <c:v>1637.34</c:v>
                </c:pt>
                <c:pt idx="17869">
                  <c:v>1637.36</c:v>
                </c:pt>
                <c:pt idx="17870">
                  <c:v>1637.3799999999999</c:v>
                </c:pt>
                <c:pt idx="17871">
                  <c:v>1637.4</c:v>
                </c:pt>
                <c:pt idx="17872">
                  <c:v>1637.42</c:v>
                </c:pt>
                <c:pt idx="17873">
                  <c:v>1637.44</c:v>
                </c:pt>
                <c:pt idx="17874">
                  <c:v>1637.46</c:v>
                </c:pt>
                <c:pt idx="17875">
                  <c:v>1637.48</c:v>
                </c:pt>
                <c:pt idx="17876">
                  <c:v>1637.5</c:v>
                </c:pt>
                <c:pt idx="17877">
                  <c:v>1637.52</c:v>
                </c:pt>
                <c:pt idx="17878">
                  <c:v>1637.54</c:v>
                </c:pt>
                <c:pt idx="17879">
                  <c:v>1637.56</c:v>
                </c:pt>
                <c:pt idx="17880">
                  <c:v>1637.58</c:v>
                </c:pt>
                <c:pt idx="17881">
                  <c:v>1637.6</c:v>
                </c:pt>
                <c:pt idx="17882">
                  <c:v>1637.62</c:v>
                </c:pt>
                <c:pt idx="17883">
                  <c:v>1637.6399999999999</c:v>
                </c:pt>
                <c:pt idx="17884">
                  <c:v>1637.6599999999999</c:v>
                </c:pt>
                <c:pt idx="17885">
                  <c:v>1637.6799999999998</c:v>
                </c:pt>
                <c:pt idx="17886">
                  <c:v>1637.7</c:v>
                </c:pt>
                <c:pt idx="17887">
                  <c:v>1637.72</c:v>
                </c:pt>
                <c:pt idx="17888">
                  <c:v>1637.74</c:v>
                </c:pt>
                <c:pt idx="17889">
                  <c:v>1637.76</c:v>
                </c:pt>
                <c:pt idx="17890">
                  <c:v>1637.78</c:v>
                </c:pt>
                <c:pt idx="17891">
                  <c:v>1637.8</c:v>
                </c:pt>
                <c:pt idx="17892">
                  <c:v>1637.82</c:v>
                </c:pt>
                <c:pt idx="17893">
                  <c:v>1637.84</c:v>
                </c:pt>
                <c:pt idx="17894">
                  <c:v>1637.86</c:v>
                </c:pt>
                <c:pt idx="17895">
                  <c:v>1637.8799999999999</c:v>
                </c:pt>
                <c:pt idx="17896">
                  <c:v>1637.9</c:v>
                </c:pt>
                <c:pt idx="17897">
                  <c:v>1637.92</c:v>
                </c:pt>
                <c:pt idx="17898">
                  <c:v>1637.94</c:v>
                </c:pt>
                <c:pt idx="17899">
                  <c:v>1637.96</c:v>
                </c:pt>
                <c:pt idx="17900">
                  <c:v>1637.98</c:v>
                </c:pt>
                <c:pt idx="17901">
                  <c:v>1638</c:v>
                </c:pt>
                <c:pt idx="17902">
                  <c:v>1638.02</c:v>
                </c:pt>
                <c:pt idx="17903">
                  <c:v>1638.04</c:v>
                </c:pt>
                <c:pt idx="17904">
                  <c:v>1638.06</c:v>
                </c:pt>
                <c:pt idx="17905">
                  <c:v>1638.08</c:v>
                </c:pt>
                <c:pt idx="17906">
                  <c:v>1638.1</c:v>
                </c:pt>
                <c:pt idx="17907">
                  <c:v>1638.12</c:v>
                </c:pt>
                <c:pt idx="17908">
                  <c:v>1638.1399999999999</c:v>
                </c:pt>
                <c:pt idx="17909">
                  <c:v>1638.1599999999999</c:v>
                </c:pt>
                <c:pt idx="17910">
                  <c:v>1638.1799999999998</c:v>
                </c:pt>
                <c:pt idx="17911">
                  <c:v>1638.2</c:v>
                </c:pt>
                <c:pt idx="17912">
                  <c:v>1638.22</c:v>
                </c:pt>
                <c:pt idx="17913">
                  <c:v>1638.24</c:v>
                </c:pt>
                <c:pt idx="17914">
                  <c:v>1638.26</c:v>
                </c:pt>
                <c:pt idx="17915">
                  <c:v>1638.28</c:v>
                </c:pt>
                <c:pt idx="17916">
                  <c:v>1638.3</c:v>
                </c:pt>
                <c:pt idx="17917">
                  <c:v>1638.32</c:v>
                </c:pt>
                <c:pt idx="17918">
                  <c:v>1638.34</c:v>
                </c:pt>
                <c:pt idx="17919">
                  <c:v>1638.36</c:v>
                </c:pt>
                <c:pt idx="17920">
                  <c:v>1638.3799999999999</c:v>
                </c:pt>
                <c:pt idx="17921">
                  <c:v>1638.4</c:v>
                </c:pt>
                <c:pt idx="17922">
                  <c:v>1638.42</c:v>
                </c:pt>
                <c:pt idx="17923">
                  <c:v>1638.44</c:v>
                </c:pt>
                <c:pt idx="17924">
                  <c:v>1638.46</c:v>
                </c:pt>
                <c:pt idx="17925">
                  <c:v>1638.48</c:v>
                </c:pt>
                <c:pt idx="17926">
                  <c:v>1638.5</c:v>
                </c:pt>
                <c:pt idx="17927">
                  <c:v>1638.52</c:v>
                </c:pt>
                <c:pt idx="17928">
                  <c:v>1638.54</c:v>
                </c:pt>
                <c:pt idx="17929">
                  <c:v>1638.56</c:v>
                </c:pt>
                <c:pt idx="17930">
                  <c:v>1638.58</c:v>
                </c:pt>
                <c:pt idx="17931">
                  <c:v>1638.6</c:v>
                </c:pt>
                <c:pt idx="17932">
                  <c:v>1638.62</c:v>
                </c:pt>
                <c:pt idx="17933">
                  <c:v>1638.6399999999999</c:v>
                </c:pt>
                <c:pt idx="17934">
                  <c:v>1638.6599999999999</c:v>
                </c:pt>
                <c:pt idx="17935">
                  <c:v>1638.6799999999998</c:v>
                </c:pt>
                <c:pt idx="17936">
                  <c:v>1638.7</c:v>
                </c:pt>
                <c:pt idx="17937">
                  <c:v>1638.72</c:v>
                </c:pt>
                <c:pt idx="17938">
                  <c:v>1638.74</c:v>
                </c:pt>
                <c:pt idx="17939">
                  <c:v>1638.76</c:v>
                </c:pt>
                <c:pt idx="17940">
                  <c:v>1638.78</c:v>
                </c:pt>
                <c:pt idx="17941">
                  <c:v>1638.8</c:v>
                </c:pt>
                <c:pt idx="17942">
                  <c:v>1638.82</c:v>
                </c:pt>
                <c:pt idx="17943">
                  <c:v>1638.84</c:v>
                </c:pt>
                <c:pt idx="17944">
                  <c:v>1638.86</c:v>
                </c:pt>
                <c:pt idx="17945">
                  <c:v>1638.8799999999999</c:v>
                </c:pt>
                <c:pt idx="17946">
                  <c:v>1638.9</c:v>
                </c:pt>
                <c:pt idx="17947">
                  <c:v>1638.92</c:v>
                </c:pt>
                <c:pt idx="17948">
                  <c:v>1638.94</c:v>
                </c:pt>
                <c:pt idx="17949">
                  <c:v>1638.96</c:v>
                </c:pt>
                <c:pt idx="17950">
                  <c:v>1638.98</c:v>
                </c:pt>
                <c:pt idx="17951">
                  <c:v>1639</c:v>
                </c:pt>
                <c:pt idx="17952">
                  <c:v>1639.02</c:v>
                </c:pt>
                <c:pt idx="17953">
                  <c:v>1639.04</c:v>
                </c:pt>
                <c:pt idx="17954">
                  <c:v>1639.06</c:v>
                </c:pt>
                <c:pt idx="17955">
                  <c:v>1639.08</c:v>
                </c:pt>
                <c:pt idx="17956">
                  <c:v>1639.1</c:v>
                </c:pt>
                <c:pt idx="17957">
                  <c:v>1639.12</c:v>
                </c:pt>
                <c:pt idx="17958">
                  <c:v>1639.1399999999999</c:v>
                </c:pt>
                <c:pt idx="17959">
                  <c:v>1639.1599999999999</c:v>
                </c:pt>
                <c:pt idx="17960">
                  <c:v>1639.1799999999998</c:v>
                </c:pt>
                <c:pt idx="17961">
                  <c:v>1639.2</c:v>
                </c:pt>
                <c:pt idx="17962">
                  <c:v>1639.22</c:v>
                </c:pt>
                <c:pt idx="17963">
                  <c:v>1639.24</c:v>
                </c:pt>
                <c:pt idx="17964">
                  <c:v>1639.26</c:v>
                </c:pt>
                <c:pt idx="17965">
                  <c:v>1639.28</c:v>
                </c:pt>
                <c:pt idx="17966">
                  <c:v>1639.3</c:v>
                </c:pt>
                <c:pt idx="17967">
                  <c:v>1639.32</c:v>
                </c:pt>
                <c:pt idx="17968">
                  <c:v>1639.34</c:v>
                </c:pt>
                <c:pt idx="17969">
                  <c:v>1639.36</c:v>
                </c:pt>
                <c:pt idx="17970">
                  <c:v>1639.3799999999999</c:v>
                </c:pt>
                <c:pt idx="17971">
                  <c:v>1639.4</c:v>
                </c:pt>
                <c:pt idx="17972">
                  <c:v>1639.42</c:v>
                </c:pt>
                <c:pt idx="17973">
                  <c:v>1639.44</c:v>
                </c:pt>
                <c:pt idx="17974">
                  <c:v>1639.46</c:v>
                </c:pt>
                <c:pt idx="17975">
                  <c:v>1639.48</c:v>
                </c:pt>
                <c:pt idx="17976">
                  <c:v>1639.5</c:v>
                </c:pt>
                <c:pt idx="17977">
                  <c:v>1639.52</c:v>
                </c:pt>
                <c:pt idx="17978">
                  <c:v>1639.54</c:v>
                </c:pt>
                <c:pt idx="17979">
                  <c:v>1639.56</c:v>
                </c:pt>
                <c:pt idx="17980">
                  <c:v>1639.58</c:v>
                </c:pt>
                <c:pt idx="17981">
                  <c:v>1639.6</c:v>
                </c:pt>
                <c:pt idx="17982">
                  <c:v>1639.62</c:v>
                </c:pt>
                <c:pt idx="17983">
                  <c:v>1639.6399999999999</c:v>
                </c:pt>
                <c:pt idx="17984">
                  <c:v>1639.6599999999999</c:v>
                </c:pt>
                <c:pt idx="17985">
                  <c:v>1639.6799999999998</c:v>
                </c:pt>
                <c:pt idx="17986">
                  <c:v>1639.7</c:v>
                </c:pt>
                <c:pt idx="17987">
                  <c:v>1639.72</c:v>
                </c:pt>
                <c:pt idx="17988">
                  <c:v>1639.74</c:v>
                </c:pt>
                <c:pt idx="17989">
                  <c:v>1639.76</c:v>
                </c:pt>
                <c:pt idx="17990">
                  <c:v>1639.78</c:v>
                </c:pt>
                <c:pt idx="17991">
                  <c:v>1639.8</c:v>
                </c:pt>
                <c:pt idx="17992">
                  <c:v>1639.82</c:v>
                </c:pt>
                <c:pt idx="17993">
                  <c:v>1639.84</c:v>
                </c:pt>
                <c:pt idx="17994">
                  <c:v>1639.86</c:v>
                </c:pt>
                <c:pt idx="17995">
                  <c:v>1639.8799999999999</c:v>
                </c:pt>
                <c:pt idx="17996">
                  <c:v>1639.9</c:v>
                </c:pt>
                <c:pt idx="17997">
                  <c:v>1639.92</c:v>
                </c:pt>
                <c:pt idx="17998">
                  <c:v>1639.94</c:v>
                </c:pt>
                <c:pt idx="17999">
                  <c:v>1639.96</c:v>
                </c:pt>
                <c:pt idx="18000">
                  <c:v>1639.98</c:v>
                </c:pt>
                <c:pt idx="18001">
                  <c:v>1640</c:v>
                </c:pt>
                <c:pt idx="18002">
                  <c:v>1640.02</c:v>
                </c:pt>
                <c:pt idx="18003">
                  <c:v>1640.04</c:v>
                </c:pt>
                <c:pt idx="18004">
                  <c:v>1640.06</c:v>
                </c:pt>
                <c:pt idx="18005">
                  <c:v>1640.08</c:v>
                </c:pt>
                <c:pt idx="18006">
                  <c:v>1640.1</c:v>
                </c:pt>
                <c:pt idx="18007">
                  <c:v>1640.12</c:v>
                </c:pt>
                <c:pt idx="18008">
                  <c:v>1640.1399999999999</c:v>
                </c:pt>
                <c:pt idx="18009">
                  <c:v>1640.1599999999999</c:v>
                </c:pt>
                <c:pt idx="18010">
                  <c:v>1640.1799999999998</c:v>
                </c:pt>
                <c:pt idx="18011">
                  <c:v>1640.2</c:v>
                </c:pt>
                <c:pt idx="18012">
                  <c:v>1640.22</c:v>
                </c:pt>
                <c:pt idx="18013">
                  <c:v>1640.24</c:v>
                </c:pt>
                <c:pt idx="18014">
                  <c:v>1640.26</c:v>
                </c:pt>
                <c:pt idx="18015">
                  <c:v>1640.28</c:v>
                </c:pt>
                <c:pt idx="18016">
                  <c:v>1640.3</c:v>
                </c:pt>
                <c:pt idx="18017">
                  <c:v>1640.32</c:v>
                </c:pt>
                <c:pt idx="18018">
                  <c:v>1640.34</c:v>
                </c:pt>
                <c:pt idx="18019">
                  <c:v>1640.36</c:v>
                </c:pt>
                <c:pt idx="18020">
                  <c:v>1640.3799999999999</c:v>
                </c:pt>
                <c:pt idx="18021">
                  <c:v>1640.4</c:v>
                </c:pt>
                <c:pt idx="18022">
                  <c:v>1640.42</c:v>
                </c:pt>
                <c:pt idx="18023">
                  <c:v>1640.44</c:v>
                </c:pt>
                <c:pt idx="18024">
                  <c:v>1640.46</c:v>
                </c:pt>
                <c:pt idx="18025">
                  <c:v>1640.48</c:v>
                </c:pt>
                <c:pt idx="18026">
                  <c:v>1640.5</c:v>
                </c:pt>
                <c:pt idx="18027">
                  <c:v>1640.52</c:v>
                </c:pt>
                <c:pt idx="18028">
                  <c:v>1640.54</c:v>
                </c:pt>
                <c:pt idx="18029">
                  <c:v>1640.56</c:v>
                </c:pt>
                <c:pt idx="18030">
                  <c:v>1640.58</c:v>
                </c:pt>
                <c:pt idx="18031">
                  <c:v>1640.6</c:v>
                </c:pt>
                <c:pt idx="18032">
                  <c:v>1640.62</c:v>
                </c:pt>
                <c:pt idx="18033">
                  <c:v>1640.6399999999999</c:v>
                </c:pt>
                <c:pt idx="18034">
                  <c:v>1640.6599999999999</c:v>
                </c:pt>
                <c:pt idx="18035">
                  <c:v>1640.6799999999998</c:v>
                </c:pt>
                <c:pt idx="18036">
                  <c:v>1640.7</c:v>
                </c:pt>
                <c:pt idx="18037">
                  <c:v>1640.72</c:v>
                </c:pt>
                <c:pt idx="18038">
                  <c:v>1640.74</c:v>
                </c:pt>
                <c:pt idx="18039">
                  <c:v>1640.76</c:v>
                </c:pt>
                <c:pt idx="18040">
                  <c:v>1640.78</c:v>
                </c:pt>
                <c:pt idx="18041">
                  <c:v>1640.8</c:v>
                </c:pt>
                <c:pt idx="18042">
                  <c:v>1640.82</c:v>
                </c:pt>
                <c:pt idx="18043">
                  <c:v>1640.84</c:v>
                </c:pt>
                <c:pt idx="18044">
                  <c:v>1640.86</c:v>
                </c:pt>
                <c:pt idx="18045">
                  <c:v>1640.8799999999999</c:v>
                </c:pt>
                <c:pt idx="18046">
                  <c:v>1640.9</c:v>
                </c:pt>
                <c:pt idx="18047">
                  <c:v>1640.92</c:v>
                </c:pt>
                <c:pt idx="18048">
                  <c:v>1640.94</c:v>
                </c:pt>
                <c:pt idx="18049">
                  <c:v>1640.96</c:v>
                </c:pt>
                <c:pt idx="18050">
                  <c:v>1640.98</c:v>
                </c:pt>
                <c:pt idx="18051">
                  <c:v>1641</c:v>
                </c:pt>
                <c:pt idx="18052">
                  <c:v>1641.02</c:v>
                </c:pt>
                <c:pt idx="18053">
                  <c:v>1641.04</c:v>
                </c:pt>
                <c:pt idx="18054">
                  <c:v>1641.06</c:v>
                </c:pt>
                <c:pt idx="18055">
                  <c:v>1641.08</c:v>
                </c:pt>
                <c:pt idx="18056">
                  <c:v>1641.1</c:v>
                </c:pt>
                <c:pt idx="18057">
                  <c:v>1641.12</c:v>
                </c:pt>
                <c:pt idx="18058">
                  <c:v>1641.1399999999999</c:v>
                </c:pt>
                <c:pt idx="18059">
                  <c:v>1641.1599999999999</c:v>
                </c:pt>
                <c:pt idx="18060">
                  <c:v>1641.1799999999998</c:v>
                </c:pt>
                <c:pt idx="18061">
                  <c:v>1641.2</c:v>
                </c:pt>
                <c:pt idx="18062">
                  <c:v>1641.22</c:v>
                </c:pt>
                <c:pt idx="18063">
                  <c:v>1641.24</c:v>
                </c:pt>
                <c:pt idx="18064">
                  <c:v>1641.26</c:v>
                </c:pt>
                <c:pt idx="18065">
                  <c:v>1641.28</c:v>
                </c:pt>
                <c:pt idx="18066">
                  <c:v>1641.3</c:v>
                </c:pt>
                <c:pt idx="18067">
                  <c:v>1641.32</c:v>
                </c:pt>
                <c:pt idx="18068">
                  <c:v>1641.34</c:v>
                </c:pt>
                <c:pt idx="18069">
                  <c:v>1641.36</c:v>
                </c:pt>
                <c:pt idx="18070">
                  <c:v>1641.3799999999999</c:v>
                </c:pt>
                <c:pt idx="18071">
                  <c:v>1641.4</c:v>
                </c:pt>
                <c:pt idx="18072">
                  <c:v>1641.42</c:v>
                </c:pt>
                <c:pt idx="18073">
                  <c:v>1641.44</c:v>
                </c:pt>
                <c:pt idx="18074">
                  <c:v>1641.46</c:v>
                </c:pt>
                <c:pt idx="18075">
                  <c:v>1641.48</c:v>
                </c:pt>
                <c:pt idx="18076">
                  <c:v>1641.5</c:v>
                </c:pt>
                <c:pt idx="18077">
                  <c:v>1641.52</c:v>
                </c:pt>
                <c:pt idx="18078">
                  <c:v>1641.54</c:v>
                </c:pt>
                <c:pt idx="18079">
                  <c:v>1641.56</c:v>
                </c:pt>
                <c:pt idx="18080">
                  <c:v>1641.58</c:v>
                </c:pt>
                <c:pt idx="18081">
                  <c:v>1641.6</c:v>
                </c:pt>
                <c:pt idx="18082">
                  <c:v>1641.62</c:v>
                </c:pt>
                <c:pt idx="18083">
                  <c:v>1641.6399999999999</c:v>
                </c:pt>
                <c:pt idx="18084">
                  <c:v>1641.6599999999999</c:v>
                </c:pt>
                <c:pt idx="18085">
                  <c:v>1641.6799999999998</c:v>
                </c:pt>
                <c:pt idx="18086">
                  <c:v>1641.7</c:v>
                </c:pt>
                <c:pt idx="18087">
                  <c:v>1641.72</c:v>
                </c:pt>
                <c:pt idx="18088">
                  <c:v>1641.74</c:v>
                </c:pt>
                <c:pt idx="18089">
                  <c:v>1641.76</c:v>
                </c:pt>
                <c:pt idx="18090">
                  <c:v>1641.78</c:v>
                </c:pt>
                <c:pt idx="18091">
                  <c:v>1641.8</c:v>
                </c:pt>
                <c:pt idx="18092">
                  <c:v>1641.82</c:v>
                </c:pt>
                <c:pt idx="18093">
                  <c:v>1641.84</c:v>
                </c:pt>
                <c:pt idx="18094">
                  <c:v>1641.86</c:v>
                </c:pt>
                <c:pt idx="18095">
                  <c:v>1641.8799999999999</c:v>
                </c:pt>
                <c:pt idx="18096">
                  <c:v>1641.9</c:v>
                </c:pt>
                <c:pt idx="18097">
                  <c:v>1641.92</c:v>
                </c:pt>
                <c:pt idx="18098">
                  <c:v>1641.94</c:v>
                </c:pt>
                <c:pt idx="18099">
                  <c:v>1641.96</c:v>
                </c:pt>
                <c:pt idx="18100">
                  <c:v>1641.98</c:v>
                </c:pt>
                <c:pt idx="18101">
                  <c:v>1642</c:v>
                </c:pt>
                <c:pt idx="18102">
                  <c:v>1642.02</c:v>
                </c:pt>
                <c:pt idx="18103">
                  <c:v>1642.04</c:v>
                </c:pt>
                <c:pt idx="18104">
                  <c:v>1642.06</c:v>
                </c:pt>
                <c:pt idx="18105">
                  <c:v>1642.08</c:v>
                </c:pt>
                <c:pt idx="18106">
                  <c:v>1642.1</c:v>
                </c:pt>
                <c:pt idx="18107">
                  <c:v>1642.12</c:v>
                </c:pt>
                <c:pt idx="18108">
                  <c:v>1642.1399999999999</c:v>
                </c:pt>
                <c:pt idx="18109">
                  <c:v>1642.1599999999999</c:v>
                </c:pt>
                <c:pt idx="18110">
                  <c:v>1642.1799999999998</c:v>
                </c:pt>
                <c:pt idx="18111">
                  <c:v>1642.2</c:v>
                </c:pt>
                <c:pt idx="18112">
                  <c:v>1642.22</c:v>
                </c:pt>
                <c:pt idx="18113">
                  <c:v>1642.24</c:v>
                </c:pt>
                <c:pt idx="18114">
                  <c:v>1642.26</c:v>
                </c:pt>
                <c:pt idx="18115">
                  <c:v>1642.28</c:v>
                </c:pt>
                <c:pt idx="18116">
                  <c:v>1642.3</c:v>
                </c:pt>
                <c:pt idx="18117">
                  <c:v>1642.32</c:v>
                </c:pt>
                <c:pt idx="18118">
                  <c:v>1642.34</c:v>
                </c:pt>
                <c:pt idx="18119">
                  <c:v>1642.36</c:v>
                </c:pt>
                <c:pt idx="18120">
                  <c:v>1642.3799999999999</c:v>
                </c:pt>
                <c:pt idx="18121">
                  <c:v>1642.4</c:v>
                </c:pt>
                <c:pt idx="18122">
                  <c:v>1642.42</c:v>
                </c:pt>
                <c:pt idx="18123">
                  <c:v>1642.44</c:v>
                </c:pt>
                <c:pt idx="18124">
                  <c:v>1642.46</c:v>
                </c:pt>
                <c:pt idx="18125">
                  <c:v>1642.48</c:v>
                </c:pt>
                <c:pt idx="18126">
                  <c:v>1642.5</c:v>
                </c:pt>
                <c:pt idx="18127">
                  <c:v>1642.52</c:v>
                </c:pt>
                <c:pt idx="18128">
                  <c:v>1642.54</c:v>
                </c:pt>
                <c:pt idx="18129">
                  <c:v>1642.56</c:v>
                </c:pt>
                <c:pt idx="18130">
                  <c:v>1642.58</c:v>
                </c:pt>
                <c:pt idx="18131">
                  <c:v>1642.6</c:v>
                </c:pt>
                <c:pt idx="18132">
                  <c:v>1642.62</c:v>
                </c:pt>
                <c:pt idx="18133">
                  <c:v>1642.6399999999999</c:v>
                </c:pt>
                <c:pt idx="18134">
                  <c:v>1642.6599999999999</c:v>
                </c:pt>
                <c:pt idx="18135">
                  <c:v>1642.6799999999998</c:v>
                </c:pt>
                <c:pt idx="18136">
                  <c:v>1642.7</c:v>
                </c:pt>
                <c:pt idx="18137">
                  <c:v>1642.72</c:v>
                </c:pt>
                <c:pt idx="18138">
                  <c:v>1642.74</c:v>
                </c:pt>
                <c:pt idx="18139">
                  <c:v>1642.76</c:v>
                </c:pt>
                <c:pt idx="18140">
                  <c:v>1642.78</c:v>
                </c:pt>
                <c:pt idx="18141">
                  <c:v>1642.8</c:v>
                </c:pt>
                <c:pt idx="18142">
                  <c:v>1642.82</c:v>
                </c:pt>
                <c:pt idx="18143">
                  <c:v>1642.84</c:v>
                </c:pt>
                <c:pt idx="18144">
                  <c:v>1642.86</c:v>
                </c:pt>
                <c:pt idx="18145">
                  <c:v>1642.8799999999999</c:v>
                </c:pt>
                <c:pt idx="18146">
                  <c:v>1642.9</c:v>
                </c:pt>
                <c:pt idx="18147">
                  <c:v>1642.92</c:v>
                </c:pt>
                <c:pt idx="18148">
                  <c:v>1642.94</c:v>
                </c:pt>
                <c:pt idx="18149">
                  <c:v>1642.96</c:v>
                </c:pt>
                <c:pt idx="18150">
                  <c:v>1642.98</c:v>
                </c:pt>
                <c:pt idx="18151">
                  <c:v>1643</c:v>
                </c:pt>
                <c:pt idx="18152">
                  <c:v>1643.02</c:v>
                </c:pt>
                <c:pt idx="18153">
                  <c:v>1643.04</c:v>
                </c:pt>
                <c:pt idx="18154">
                  <c:v>1643.06</c:v>
                </c:pt>
                <c:pt idx="18155">
                  <c:v>1643.08</c:v>
                </c:pt>
                <c:pt idx="18156">
                  <c:v>1643.1</c:v>
                </c:pt>
                <c:pt idx="18157">
                  <c:v>1643.12</c:v>
                </c:pt>
                <c:pt idx="18158">
                  <c:v>1643.1399999999999</c:v>
                </c:pt>
                <c:pt idx="18159">
                  <c:v>1643.1599999999999</c:v>
                </c:pt>
                <c:pt idx="18160">
                  <c:v>1643.1799999999998</c:v>
                </c:pt>
                <c:pt idx="18161">
                  <c:v>1643.2</c:v>
                </c:pt>
                <c:pt idx="18162">
                  <c:v>1643.22</c:v>
                </c:pt>
                <c:pt idx="18163">
                  <c:v>1643.24</c:v>
                </c:pt>
                <c:pt idx="18164">
                  <c:v>1643.26</c:v>
                </c:pt>
                <c:pt idx="18165">
                  <c:v>1643.28</c:v>
                </c:pt>
                <c:pt idx="18166">
                  <c:v>1643.3</c:v>
                </c:pt>
                <c:pt idx="18167">
                  <c:v>1643.32</c:v>
                </c:pt>
                <c:pt idx="18168">
                  <c:v>1643.34</c:v>
                </c:pt>
                <c:pt idx="18169">
                  <c:v>1643.36</c:v>
                </c:pt>
                <c:pt idx="18170">
                  <c:v>1643.3799999999999</c:v>
                </c:pt>
                <c:pt idx="18171">
                  <c:v>1643.4</c:v>
                </c:pt>
                <c:pt idx="18172">
                  <c:v>1643.42</c:v>
                </c:pt>
                <c:pt idx="18173">
                  <c:v>1643.44</c:v>
                </c:pt>
                <c:pt idx="18174">
                  <c:v>1643.46</c:v>
                </c:pt>
                <c:pt idx="18175">
                  <c:v>1643.48</c:v>
                </c:pt>
                <c:pt idx="18176">
                  <c:v>1643.5</c:v>
                </c:pt>
                <c:pt idx="18177">
                  <c:v>1643.52</c:v>
                </c:pt>
                <c:pt idx="18178">
                  <c:v>1643.54</c:v>
                </c:pt>
                <c:pt idx="18179">
                  <c:v>1643.56</c:v>
                </c:pt>
                <c:pt idx="18180">
                  <c:v>1643.58</c:v>
                </c:pt>
                <c:pt idx="18181">
                  <c:v>1643.6</c:v>
                </c:pt>
                <c:pt idx="18182">
                  <c:v>1643.62</c:v>
                </c:pt>
                <c:pt idx="18183">
                  <c:v>1643.6399999999999</c:v>
                </c:pt>
                <c:pt idx="18184">
                  <c:v>1643.6599999999999</c:v>
                </c:pt>
                <c:pt idx="18185">
                  <c:v>1643.6799999999998</c:v>
                </c:pt>
                <c:pt idx="18186">
                  <c:v>1643.7</c:v>
                </c:pt>
                <c:pt idx="18187">
                  <c:v>1643.72</c:v>
                </c:pt>
                <c:pt idx="18188">
                  <c:v>1643.74</c:v>
                </c:pt>
                <c:pt idx="18189">
                  <c:v>1643.76</c:v>
                </c:pt>
                <c:pt idx="18190">
                  <c:v>1643.78</c:v>
                </c:pt>
                <c:pt idx="18191">
                  <c:v>1643.8</c:v>
                </c:pt>
                <c:pt idx="18192">
                  <c:v>1643.82</c:v>
                </c:pt>
                <c:pt idx="18193">
                  <c:v>1643.84</c:v>
                </c:pt>
                <c:pt idx="18194">
                  <c:v>1643.86</c:v>
                </c:pt>
                <c:pt idx="18195">
                  <c:v>1643.8799999999999</c:v>
                </c:pt>
                <c:pt idx="18196">
                  <c:v>1643.9</c:v>
                </c:pt>
                <c:pt idx="18197">
                  <c:v>1643.92</c:v>
                </c:pt>
                <c:pt idx="18198">
                  <c:v>1643.94</c:v>
                </c:pt>
                <c:pt idx="18199">
                  <c:v>1643.96</c:v>
                </c:pt>
                <c:pt idx="18200">
                  <c:v>1643.98</c:v>
                </c:pt>
                <c:pt idx="18201">
                  <c:v>1644</c:v>
                </c:pt>
                <c:pt idx="18202">
                  <c:v>1644.02</c:v>
                </c:pt>
                <c:pt idx="18203">
                  <c:v>1644.04</c:v>
                </c:pt>
                <c:pt idx="18204">
                  <c:v>1644.06</c:v>
                </c:pt>
                <c:pt idx="18205">
                  <c:v>1644.08</c:v>
                </c:pt>
                <c:pt idx="18206">
                  <c:v>1644.1</c:v>
                </c:pt>
                <c:pt idx="18207">
                  <c:v>1644.12</c:v>
                </c:pt>
                <c:pt idx="18208">
                  <c:v>1644.1399999999999</c:v>
                </c:pt>
                <c:pt idx="18209">
                  <c:v>1644.1599999999999</c:v>
                </c:pt>
                <c:pt idx="18210">
                  <c:v>1644.1799999999998</c:v>
                </c:pt>
                <c:pt idx="18211">
                  <c:v>1644.2</c:v>
                </c:pt>
                <c:pt idx="18212">
                  <c:v>1644.22</c:v>
                </c:pt>
                <c:pt idx="18213">
                  <c:v>1644.24</c:v>
                </c:pt>
                <c:pt idx="18214">
                  <c:v>1644.26</c:v>
                </c:pt>
                <c:pt idx="18215">
                  <c:v>1644.28</c:v>
                </c:pt>
                <c:pt idx="18216">
                  <c:v>1644.3</c:v>
                </c:pt>
                <c:pt idx="18217">
                  <c:v>1644.32</c:v>
                </c:pt>
                <c:pt idx="18218">
                  <c:v>1644.34</c:v>
                </c:pt>
                <c:pt idx="18219">
                  <c:v>1644.36</c:v>
                </c:pt>
                <c:pt idx="18220">
                  <c:v>1644.3799999999999</c:v>
                </c:pt>
                <c:pt idx="18221">
                  <c:v>1644.4</c:v>
                </c:pt>
                <c:pt idx="18222">
                  <c:v>1644.42</c:v>
                </c:pt>
                <c:pt idx="18223">
                  <c:v>1644.44</c:v>
                </c:pt>
                <c:pt idx="18224">
                  <c:v>1644.46</c:v>
                </c:pt>
                <c:pt idx="18225">
                  <c:v>1644.48</c:v>
                </c:pt>
                <c:pt idx="18226">
                  <c:v>1644.5</c:v>
                </c:pt>
                <c:pt idx="18227">
                  <c:v>1644.52</c:v>
                </c:pt>
                <c:pt idx="18228">
                  <c:v>1644.54</c:v>
                </c:pt>
                <c:pt idx="18229">
                  <c:v>1644.56</c:v>
                </c:pt>
                <c:pt idx="18230">
                  <c:v>1644.58</c:v>
                </c:pt>
                <c:pt idx="18231">
                  <c:v>1644.6</c:v>
                </c:pt>
                <c:pt idx="18232">
                  <c:v>1644.62</c:v>
                </c:pt>
                <c:pt idx="18233">
                  <c:v>1644.6399999999999</c:v>
                </c:pt>
                <c:pt idx="18234">
                  <c:v>1644.6599999999999</c:v>
                </c:pt>
                <c:pt idx="18235">
                  <c:v>1644.6799999999998</c:v>
                </c:pt>
                <c:pt idx="18236">
                  <c:v>1644.7</c:v>
                </c:pt>
                <c:pt idx="18237">
                  <c:v>1644.72</c:v>
                </c:pt>
                <c:pt idx="18238">
                  <c:v>1644.74</c:v>
                </c:pt>
                <c:pt idx="18239">
                  <c:v>1644.76</c:v>
                </c:pt>
                <c:pt idx="18240">
                  <c:v>1644.78</c:v>
                </c:pt>
                <c:pt idx="18241">
                  <c:v>1644.8</c:v>
                </c:pt>
                <c:pt idx="18242">
                  <c:v>1644.82</c:v>
                </c:pt>
                <c:pt idx="18243">
                  <c:v>1644.84</c:v>
                </c:pt>
                <c:pt idx="18244">
                  <c:v>1644.86</c:v>
                </c:pt>
                <c:pt idx="18245">
                  <c:v>1644.8799999999999</c:v>
                </c:pt>
                <c:pt idx="18246">
                  <c:v>1644.9</c:v>
                </c:pt>
                <c:pt idx="18247">
                  <c:v>1644.92</c:v>
                </c:pt>
                <c:pt idx="18248">
                  <c:v>1644.94</c:v>
                </c:pt>
                <c:pt idx="18249">
                  <c:v>1644.96</c:v>
                </c:pt>
                <c:pt idx="18250">
                  <c:v>1644.98</c:v>
                </c:pt>
                <c:pt idx="18251">
                  <c:v>1645</c:v>
                </c:pt>
                <c:pt idx="18252">
                  <c:v>1645.02</c:v>
                </c:pt>
                <c:pt idx="18253">
                  <c:v>1645.04</c:v>
                </c:pt>
                <c:pt idx="18254">
                  <c:v>1645.06</c:v>
                </c:pt>
                <c:pt idx="18255">
                  <c:v>1645.08</c:v>
                </c:pt>
                <c:pt idx="18256">
                  <c:v>1645.1</c:v>
                </c:pt>
                <c:pt idx="18257">
                  <c:v>1645.12</c:v>
                </c:pt>
                <c:pt idx="18258">
                  <c:v>1645.1399999999999</c:v>
                </c:pt>
                <c:pt idx="18259">
                  <c:v>1645.1599999999999</c:v>
                </c:pt>
                <c:pt idx="18260">
                  <c:v>1645.1799999999998</c:v>
                </c:pt>
                <c:pt idx="18261">
                  <c:v>1645.2</c:v>
                </c:pt>
                <c:pt idx="18262">
                  <c:v>1645.22</c:v>
                </c:pt>
                <c:pt idx="18263">
                  <c:v>1645.24</c:v>
                </c:pt>
                <c:pt idx="18264">
                  <c:v>1645.26</c:v>
                </c:pt>
                <c:pt idx="18265">
                  <c:v>1645.28</c:v>
                </c:pt>
                <c:pt idx="18266">
                  <c:v>1645.3</c:v>
                </c:pt>
                <c:pt idx="18267">
                  <c:v>1645.32</c:v>
                </c:pt>
                <c:pt idx="18268">
                  <c:v>1645.34</c:v>
                </c:pt>
                <c:pt idx="18269">
                  <c:v>1645.36</c:v>
                </c:pt>
                <c:pt idx="18270">
                  <c:v>1645.3799999999999</c:v>
                </c:pt>
                <c:pt idx="18271">
                  <c:v>1645.4</c:v>
                </c:pt>
                <c:pt idx="18272">
                  <c:v>1645.42</c:v>
                </c:pt>
                <c:pt idx="18273">
                  <c:v>1645.44</c:v>
                </c:pt>
                <c:pt idx="18274">
                  <c:v>1645.46</c:v>
                </c:pt>
                <c:pt idx="18275">
                  <c:v>1645.48</c:v>
                </c:pt>
                <c:pt idx="18276">
                  <c:v>1645.5</c:v>
                </c:pt>
                <c:pt idx="18277">
                  <c:v>1645.52</c:v>
                </c:pt>
                <c:pt idx="18278">
                  <c:v>1645.54</c:v>
                </c:pt>
                <c:pt idx="18279">
                  <c:v>1645.56</c:v>
                </c:pt>
                <c:pt idx="18280">
                  <c:v>1645.58</c:v>
                </c:pt>
                <c:pt idx="18281">
                  <c:v>1645.6</c:v>
                </c:pt>
                <c:pt idx="18282">
                  <c:v>1645.62</c:v>
                </c:pt>
                <c:pt idx="18283">
                  <c:v>1645.6399999999999</c:v>
                </c:pt>
                <c:pt idx="18284">
                  <c:v>1645.6599999999999</c:v>
                </c:pt>
                <c:pt idx="18285">
                  <c:v>1645.6799999999998</c:v>
                </c:pt>
                <c:pt idx="18286">
                  <c:v>1645.7</c:v>
                </c:pt>
                <c:pt idx="18287">
                  <c:v>1645.72</c:v>
                </c:pt>
                <c:pt idx="18288">
                  <c:v>1645.74</c:v>
                </c:pt>
                <c:pt idx="18289">
                  <c:v>1645.76</c:v>
                </c:pt>
                <c:pt idx="18290">
                  <c:v>1645.78</c:v>
                </c:pt>
                <c:pt idx="18291">
                  <c:v>1645.8</c:v>
                </c:pt>
                <c:pt idx="18292">
                  <c:v>1645.82</c:v>
                </c:pt>
                <c:pt idx="18293">
                  <c:v>1645.84</c:v>
                </c:pt>
                <c:pt idx="18294">
                  <c:v>1645.86</c:v>
                </c:pt>
                <c:pt idx="18295">
                  <c:v>1645.8799999999999</c:v>
                </c:pt>
                <c:pt idx="18296">
                  <c:v>1645.9</c:v>
                </c:pt>
                <c:pt idx="18297">
                  <c:v>1645.92</c:v>
                </c:pt>
                <c:pt idx="18298">
                  <c:v>1645.94</c:v>
                </c:pt>
                <c:pt idx="18299">
                  <c:v>1645.96</c:v>
                </c:pt>
                <c:pt idx="18300">
                  <c:v>1645.98</c:v>
                </c:pt>
                <c:pt idx="18301">
                  <c:v>1646</c:v>
                </c:pt>
                <c:pt idx="18302">
                  <c:v>1646.02</c:v>
                </c:pt>
                <c:pt idx="18303">
                  <c:v>1646.04</c:v>
                </c:pt>
                <c:pt idx="18304">
                  <c:v>1646.06</c:v>
                </c:pt>
                <c:pt idx="18305">
                  <c:v>1646.08</c:v>
                </c:pt>
                <c:pt idx="18306">
                  <c:v>1646.1</c:v>
                </c:pt>
                <c:pt idx="18307">
                  <c:v>1646.12</c:v>
                </c:pt>
                <c:pt idx="18308">
                  <c:v>1646.1399999999999</c:v>
                </c:pt>
                <c:pt idx="18309">
                  <c:v>1646.1599999999999</c:v>
                </c:pt>
                <c:pt idx="18310">
                  <c:v>1646.1799999999998</c:v>
                </c:pt>
                <c:pt idx="18311">
                  <c:v>1646.2</c:v>
                </c:pt>
                <c:pt idx="18312">
                  <c:v>1646.22</c:v>
                </c:pt>
                <c:pt idx="18313">
                  <c:v>1646.24</c:v>
                </c:pt>
                <c:pt idx="18314">
                  <c:v>1646.26</c:v>
                </c:pt>
                <c:pt idx="18315">
                  <c:v>1646.28</c:v>
                </c:pt>
                <c:pt idx="18316">
                  <c:v>1646.3</c:v>
                </c:pt>
                <c:pt idx="18317">
                  <c:v>1646.32</c:v>
                </c:pt>
                <c:pt idx="18318">
                  <c:v>1646.34</c:v>
                </c:pt>
                <c:pt idx="18319">
                  <c:v>1646.36</c:v>
                </c:pt>
                <c:pt idx="18320">
                  <c:v>1646.3799999999999</c:v>
                </c:pt>
                <c:pt idx="18321">
                  <c:v>1646.4</c:v>
                </c:pt>
                <c:pt idx="18322">
                  <c:v>1646.42</c:v>
                </c:pt>
                <c:pt idx="18323">
                  <c:v>1646.44</c:v>
                </c:pt>
                <c:pt idx="18324">
                  <c:v>1646.46</c:v>
                </c:pt>
                <c:pt idx="18325">
                  <c:v>1646.48</c:v>
                </c:pt>
                <c:pt idx="18326">
                  <c:v>1646.5</c:v>
                </c:pt>
                <c:pt idx="18327">
                  <c:v>1646.52</c:v>
                </c:pt>
                <c:pt idx="18328">
                  <c:v>1646.54</c:v>
                </c:pt>
                <c:pt idx="18329">
                  <c:v>1646.56</c:v>
                </c:pt>
                <c:pt idx="18330">
                  <c:v>1646.58</c:v>
                </c:pt>
                <c:pt idx="18331">
                  <c:v>1646.6</c:v>
                </c:pt>
                <c:pt idx="18332">
                  <c:v>1646.62</c:v>
                </c:pt>
                <c:pt idx="18333">
                  <c:v>1646.6399999999999</c:v>
                </c:pt>
                <c:pt idx="18334">
                  <c:v>1646.6599999999999</c:v>
                </c:pt>
                <c:pt idx="18335">
                  <c:v>1646.6799999999998</c:v>
                </c:pt>
                <c:pt idx="18336">
                  <c:v>1646.7</c:v>
                </c:pt>
                <c:pt idx="18337">
                  <c:v>1646.72</c:v>
                </c:pt>
                <c:pt idx="18338">
                  <c:v>1646.74</c:v>
                </c:pt>
                <c:pt idx="18339">
                  <c:v>1646.76</c:v>
                </c:pt>
                <c:pt idx="18340">
                  <c:v>1646.78</c:v>
                </c:pt>
                <c:pt idx="18341">
                  <c:v>1646.8</c:v>
                </c:pt>
                <c:pt idx="18342">
                  <c:v>1646.82</c:v>
                </c:pt>
                <c:pt idx="18343">
                  <c:v>1646.84</c:v>
                </c:pt>
                <c:pt idx="18344">
                  <c:v>1646.86</c:v>
                </c:pt>
                <c:pt idx="18345">
                  <c:v>1646.8799999999999</c:v>
                </c:pt>
                <c:pt idx="18346">
                  <c:v>1646.9</c:v>
                </c:pt>
                <c:pt idx="18347">
                  <c:v>1646.92</c:v>
                </c:pt>
                <c:pt idx="18348">
                  <c:v>1646.94</c:v>
                </c:pt>
                <c:pt idx="18349">
                  <c:v>1646.96</c:v>
                </c:pt>
                <c:pt idx="18350">
                  <c:v>1646.98</c:v>
                </c:pt>
                <c:pt idx="18351">
                  <c:v>1647</c:v>
                </c:pt>
                <c:pt idx="18352">
                  <c:v>1647.02</c:v>
                </c:pt>
                <c:pt idx="18353">
                  <c:v>1647.04</c:v>
                </c:pt>
                <c:pt idx="18354">
                  <c:v>1647.06</c:v>
                </c:pt>
                <c:pt idx="18355">
                  <c:v>1647.08</c:v>
                </c:pt>
                <c:pt idx="18356">
                  <c:v>1647.1</c:v>
                </c:pt>
                <c:pt idx="18357">
                  <c:v>1647.12</c:v>
                </c:pt>
                <c:pt idx="18358">
                  <c:v>1647.1399999999999</c:v>
                </c:pt>
                <c:pt idx="18359">
                  <c:v>1647.1599999999999</c:v>
                </c:pt>
                <c:pt idx="18360">
                  <c:v>1647.1799999999998</c:v>
                </c:pt>
                <c:pt idx="18361">
                  <c:v>1647.2</c:v>
                </c:pt>
                <c:pt idx="18362">
                  <c:v>1647.22</c:v>
                </c:pt>
                <c:pt idx="18363">
                  <c:v>1647.24</c:v>
                </c:pt>
                <c:pt idx="18364">
                  <c:v>1647.26</c:v>
                </c:pt>
                <c:pt idx="18365">
                  <c:v>1647.28</c:v>
                </c:pt>
                <c:pt idx="18366">
                  <c:v>1647.3</c:v>
                </c:pt>
                <c:pt idx="18367">
                  <c:v>1647.32</c:v>
                </c:pt>
                <c:pt idx="18368">
                  <c:v>1647.34</c:v>
                </c:pt>
                <c:pt idx="18369">
                  <c:v>1647.36</c:v>
                </c:pt>
                <c:pt idx="18370">
                  <c:v>1647.3799999999999</c:v>
                </c:pt>
                <c:pt idx="18371">
                  <c:v>1647.4</c:v>
                </c:pt>
                <c:pt idx="18372">
                  <c:v>1647.42</c:v>
                </c:pt>
                <c:pt idx="18373">
                  <c:v>1647.44</c:v>
                </c:pt>
                <c:pt idx="18374">
                  <c:v>1647.46</c:v>
                </c:pt>
                <c:pt idx="18375">
                  <c:v>1647.48</c:v>
                </c:pt>
                <c:pt idx="18376">
                  <c:v>1647.5</c:v>
                </c:pt>
                <c:pt idx="18377">
                  <c:v>1647.52</c:v>
                </c:pt>
                <c:pt idx="18378">
                  <c:v>1647.54</c:v>
                </c:pt>
                <c:pt idx="18379">
                  <c:v>1647.56</c:v>
                </c:pt>
                <c:pt idx="18380">
                  <c:v>1647.58</c:v>
                </c:pt>
                <c:pt idx="18381">
                  <c:v>1647.6</c:v>
                </c:pt>
                <c:pt idx="18382">
                  <c:v>1647.62</c:v>
                </c:pt>
                <c:pt idx="18383">
                  <c:v>1647.6399999999999</c:v>
                </c:pt>
                <c:pt idx="18384">
                  <c:v>1647.6599999999999</c:v>
                </c:pt>
                <c:pt idx="18385">
                  <c:v>1647.6799999999998</c:v>
                </c:pt>
                <c:pt idx="18386">
                  <c:v>1647.7</c:v>
                </c:pt>
                <c:pt idx="18387">
                  <c:v>1647.72</c:v>
                </c:pt>
                <c:pt idx="18388">
                  <c:v>1647.74</c:v>
                </c:pt>
                <c:pt idx="18389">
                  <c:v>1647.76</c:v>
                </c:pt>
                <c:pt idx="18390">
                  <c:v>1647.78</c:v>
                </c:pt>
                <c:pt idx="18391">
                  <c:v>1647.8</c:v>
                </c:pt>
                <c:pt idx="18392">
                  <c:v>1647.82</c:v>
                </c:pt>
                <c:pt idx="18393">
                  <c:v>1647.84</c:v>
                </c:pt>
                <c:pt idx="18394">
                  <c:v>1647.86</c:v>
                </c:pt>
                <c:pt idx="18395">
                  <c:v>1647.8799999999999</c:v>
                </c:pt>
                <c:pt idx="18396">
                  <c:v>1647.9</c:v>
                </c:pt>
                <c:pt idx="18397">
                  <c:v>1647.92</c:v>
                </c:pt>
                <c:pt idx="18398">
                  <c:v>1647.94</c:v>
                </c:pt>
                <c:pt idx="18399">
                  <c:v>1647.96</c:v>
                </c:pt>
                <c:pt idx="18400">
                  <c:v>1647.98</c:v>
                </c:pt>
                <c:pt idx="18401">
                  <c:v>1648</c:v>
                </c:pt>
                <c:pt idx="18402">
                  <c:v>1648.02</c:v>
                </c:pt>
                <c:pt idx="18403">
                  <c:v>1648.04</c:v>
                </c:pt>
                <c:pt idx="18404">
                  <c:v>1648.06</c:v>
                </c:pt>
                <c:pt idx="18405">
                  <c:v>1648.08</c:v>
                </c:pt>
                <c:pt idx="18406">
                  <c:v>1648.1</c:v>
                </c:pt>
                <c:pt idx="18407">
                  <c:v>1648.12</c:v>
                </c:pt>
                <c:pt idx="18408">
                  <c:v>1648.1399999999999</c:v>
                </c:pt>
                <c:pt idx="18409">
                  <c:v>1648.1599999999999</c:v>
                </c:pt>
                <c:pt idx="18410">
                  <c:v>1648.1799999999998</c:v>
                </c:pt>
                <c:pt idx="18411">
                  <c:v>1648.2</c:v>
                </c:pt>
                <c:pt idx="18412">
                  <c:v>1648.22</c:v>
                </c:pt>
                <c:pt idx="18413">
                  <c:v>1648.24</c:v>
                </c:pt>
                <c:pt idx="18414">
                  <c:v>1648.26</c:v>
                </c:pt>
                <c:pt idx="18415">
                  <c:v>1648.28</c:v>
                </c:pt>
                <c:pt idx="18416">
                  <c:v>1648.3</c:v>
                </c:pt>
                <c:pt idx="18417">
                  <c:v>1648.32</c:v>
                </c:pt>
                <c:pt idx="18418">
                  <c:v>1648.34</c:v>
                </c:pt>
                <c:pt idx="18419">
                  <c:v>1648.36</c:v>
                </c:pt>
                <c:pt idx="18420">
                  <c:v>1648.3799999999999</c:v>
                </c:pt>
                <c:pt idx="18421">
                  <c:v>1648.4</c:v>
                </c:pt>
                <c:pt idx="18422">
                  <c:v>1648.42</c:v>
                </c:pt>
                <c:pt idx="18423">
                  <c:v>1648.44</c:v>
                </c:pt>
                <c:pt idx="18424">
                  <c:v>1648.46</c:v>
                </c:pt>
                <c:pt idx="18425">
                  <c:v>1648.48</c:v>
                </c:pt>
                <c:pt idx="18426">
                  <c:v>1648.5</c:v>
                </c:pt>
                <c:pt idx="18427">
                  <c:v>1648.52</c:v>
                </c:pt>
                <c:pt idx="18428">
                  <c:v>1648.54</c:v>
                </c:pt>
                <c:pt idx="18429">
                  <c:v>1648.56</c:v>
                </c:pt>
                <c:pt idx="18430">
                  <c:v>1648.58</c:v>
                </c:pt>
                <c:pt idx="18431">
                  <c:v>1648.6</c:v>
                </c:pt>
                <c:pt idx="18432">
                  <c:v>1648.62</c:v>
                </c:pt>
                <c:pt idx="18433">
                  <c:v>1648.6399999999999</c:v>
                </c:pt>
                <c:pt idx="18434">
                  <c:v>1648.6599999999999</c:v>
                </c:pt>
                <c:pt idx="18435">
                  <c:v>1648.6799999999998</c:v>
                </c:pt>
                <c:pt idx="18436">
                  <c:v>1648.7</c:v>
                </c:pt>
                <c:pt idx="18437">
                  <c:v>1648.72</c:v>
                </c:pt>
                <c:pt idx="18438">
                  <c:v>1648.74</c:v>
                </c:pt>
                <c:pt idx="18439">
                  <c:v>1648.76</c:v>
                </c:pt>
                <c:pt idx="18440">
                  <c:v>1648.78</c:v>
                </c:pt>
                <c:pt idx="18441">
                  <c:v>1648.8</c:v>
                </c:pt>
                <c:pt idx="18442">
                  <c:v>1648.82</c:v>
                </c:pt>
                <c:pt idx="18443">
                  <c:v>1648.84</c:v>
                </c:pt>
                <c:pt idx="18444">
                  <c:v>1648.86</c:v>
                </c:pt>
                <c:pt idx="18445">
                  <c:v>1648.8799999999999</c:v>
                </c:pt>
                <c:pt idx="18446">
                  <c:v>1648.9</c:v>
                </c:pt>
                <c:pt idx="18447">
                  <c:v>1648.92</c:v>
                </c:pt>
                <c:pt idx="18448">
                  <c:v>1648.94</c:v>
                </c:pt>
                <c:pt idx="18449">
                  <c:v>1648.96</c:v>
                </c:pt>
                <c:pt idx="18450">
                  <c:v>1648.98</c:v>
                </c:pt>
                <c:pt idx="18451">
                  <c:v>1649</c:v>
                </c:pt>
                <c:pt idx="18452">
                  <c:v>1649.02</c:v>
                </c:pt>
                <c:pt idx="18453">
                  <c:v>1649.04</c:v>
                </c:pt>
                <c:pt idx="18454">
                  <c:v>1649.06</c:v>
                </c:pt>
                <c:pt idx="18455">
                  <c:v>1649.08</c:v>
                </c:pt>
                <c:pt idx="18456">
                  <c:v>1649.1</c:v>
                </c:pt>
                <c:pt idx="18457">
                  <c:v>1649.12</c:v>
                </c:pt>
                <c:pt idx="18458">
                  <c:v>1649.1399999999999</c:v>
                </c:pt>
                <c:pt idx="18459">
                  <c:v>1649.1599999999999</c:v>
                </c:pt>
                <c:pt idx="18460">
                  <c:v>1649.1799999999998</c:v>
                </c:pt>
                <c:pt idx="18461">
                  <c:v>1649.2</c:v>
                </c:pt>
                <c:pt idx="18462">
                  <c:v>1649.22</c:v>
                </c:pt>
                <c:pt idx="18463">
                  <c:v>1649.24</c:v>
                </c:pt>
                <c:pt idx="18464">
                  <c:v>1649.26</c:v>
                </c:pt>
                <c:pt idx="18465">
                  <c:v>1649.28</c:v>
                </c:pt>
                <c:pt idx="18466">
                  <c:v>1649.3</c:v>
                </c:pt>
                <c:pt idx="18467">
                  <c:v>1649.32</c:v>
                </c:pt>
                <c:pt idx="18468">
                  <c:v>1649.34</c:v>
                </c:pt>
                <c:pt idx="18469">
                  <c:v>1649.36</c:v>
                </c:pt>
                <c:pt idx="18470">
                  <c:v>1649.3799999999999</c:v>
                </c:pt>
                <c:pt idx="18471">
                  <c:v>1649.4</c:v>
                </c:pt>
                <c:pt idx="18472">
                  <c:v>1649.42</c:v>
                </c:pt>
                <c:pt idx="18473">
                  <c:v>1649.44</c:v>
                </c:pt>
                <c:pt idx="18474">
                  <c:v>1649.46</c:v>
                </c:pt>
                <c:pt idx="18475">
                  <c:v>1649.48</c:v>
                </c:pt>
                <c:pt idx="18476">
                  <c:v>1649.5</c:v>
                </c:pt>
                <c:pt idx="18477">
                  <c:v>1649.52</c:v>
                </c:pt>
                <c:pt idx="18478">
                  <c:v>1649.54</c:v>
                </c:pt>
                <c:pt idx="18479">
                  <c:v>1649.56</c:v>
                </c:pt>
                <c:pt idx="18480">
                  <c:v>1649.58</c:v>
                </c:pt>
                <c:pt idx="18481">
                  <c:v>1649.6</c:v>
                </c:pt>
                <c:pt idx="18482">
                  <c:v>1649.62</c:v>
                </c:pt>
                <c:pt idx="18483">
                  <c:v>1649.6399999999999</c:v>
                </c:pt>
                <c:pt idx="18484">
                  <c:v>1649.6599999999999</c:v>
                </c:pt>
                <c:pt idx="18485">
                  <c:v>1649.6799999999998</c:v>
                </c:pt>
                <c:pt idx="18486">
                  <c:v>1649.7</c:v>
                </c:pt>
                <c:pt idx="18487">
                  <c:v>1649.72</c:v>
                </c:pt>
                <c:pt idx="18488">
                  <c:v>1649.74</c:v>
                </c:pt>
                <c:pt idx="18489">
                  <c:v>1649.76</c:v>
                </c:pt>
                <c:pt idx="18490">
                  <c:v>1649.78</c:v>
                </c:pt>
                <c:pt idx="18491">
                  <c:v>1649.8</c:v>
                </c:pt>
                <c:pt idx="18492">
                  <c:v>1649.82</c:v>
                </c:pt>
                <c:pt idx="18493">
                  <c:v>1649.84</c:v>
                </c:pt>
                <c:pt idx="18494">
                  <c:v>1649.86</c:v>
                </c:pt>
                <c:pt idx="18495">
                  <c:v>1649.8799999999999</c:v>
                </c:pt>
                <c:pt idx="18496">
                  <c:v>1649.9</c:v>
                </c:pt>
                <c:pt idx="18497">
                  <c:v>1649.92</c:v>
                </c:pt>
                <c:pt idx="18498">
                  <c:v>1649.94</c:v>
                </c:pt>
                <c:pt idx="18499">
                  <c:v>1649.96</c:v>
                </c:pt>
                <c:pt idx="18500">
                  <c:v>1649.98</c:v>
                </c:pt>
                <c:pt idx="18501">
                  <c:v>1650</c:v>
                </c:pt>
                <c:pt idx="18502">
                  <c:v>1650.02</c:v>
                </c:pt>
                <c:pt idx="18503">
                  <c:v>1650.04</c:v>
                </c:pt>
                <c:pt idx="18504">
                  <c:v>1650.06</c:v>
                </c:pt>
                <c:pt idx="18505">
                  <c:v>1650.08</c:v>
                </c:pt>
                <c:pt idx="18506">
                  <c:v>1650.1</c:v>
                </c:pt>
                <c:pt idx="18507">
                  <c:v>1650.12</c:v>
                </c:pt>
                <c:pt idx="18508">
                  <c:v>1650.1399999999999</c:v>
                </c:pt>
                <c:pt idx="18509">
                  <c:v>1650.1599999999999</c:v>
                </c:pt>
                <c:pt idx="18510">
                  <c:v>1650.1799999999998</c:v>
                </c:pt>
                <c:pt idx="18511">
                  <c:v>1650.2</c:v>
                </c:pt>
                <c:pt idx="18512">
                  <c:v>1650.22</c:v>
                </c:pt>
                <c:pt idx="18513">
                  <c:v>1650.24</c:v>
                </c:pt>
                <c:pt idx="18514">
                  <c:v>1650.26</c:v>
                </c:pt>
                <c:pt idx="18515">
                  <c:v>1650.28</c:v>
                </c:pt>
                <c:pt idx="18516">
                  <c:v>1650.3</c:v>
                </c:pt>
                <c:pt idx="18517">
                  <c:v>1650.32</c:v>
                </c:pt>
                <c:pt idx="18518">
                  <c:v>1650.34</c:v>
                </c:pt>
                <c:pt idx="18519">
                  <c:v>1650.36</c:v>
                </c:pt>
                <c:pt idx="18520">
                  <c:v>1650.3799999999999</c:v>
                </c:pt>
                <c:pt idx="18521">
                  <c:v>1650.4</c:v>
                </c:pt>
                <c:pt idx="18522">
                  <c:v>1650.42</c:v>
                </c:pt>
                <c:pt idx="18523">
                  <c:v>1650.44</c:v>
                </c:pt>
                <c:pt idx="18524">
                  <c:v>1650.46</c:v>
                </c:pt>
                <c:pt idx="18525">
                  <c:v>1650.48</c:v>
                </c:pt>
                <c:pt idx="18526">
                  <c:v>1650.5</c:v>
                </c:pt>
                <c:pt idx="18527">
                  <c:v>1650.52</c:v>
                </c:pt>
                <c:pt idx="18528">
                  <c:v>1650.54</c:v>
                </c:pt>
                <c:pt idx="18529">
                  <c:v>1650.56</c:v>
                </c:pt>
                <c:pt idx="18530">
                  <c:v>1650.58</c:v>
                </c:pt>
                <c:pt idx="18531">
                  <c:v>1650.6</c:v>
                </c:pt>
                <c:pt idx="18532">
                  <c:v>1650.62</c:v>
                </c:pt>
                <c:pt idx="18533">
                  <c:v>1650.6399999999999</c:v>
                </c:pt>
                <c:pt idx="18534">
                  <c:v>1650.6599999999999</c:v>
                </c:pt>
                <c:pt idx="18535">
                  <c:v>1650.6799999999998</c:v>
                </c:pt>
                <c:pt idx="18536">
                  <c:v>1650.7</c:v>
                </c:pt>
                <c:pt idx="18537">
                  <c:v>1650.72</c:v>
                </c:pt>
                <c:pt idx="18538">
                  <c:v>1650.74</c:v>
                </c:pt>
                <c:pt idx="18539">
                  <c:v>1650.76</c:v>
                </c:pt>
                <c:pt idx="18540">
                  <c:v>1650.78</c:v>
                </c:pt>
                <c:pt idx="18541">
                  <c:v>1650.8</c:v>
                </c:pt>
                <c:pt idx="18542">
                  <c:v>1650.82</c:v>
                </c:pt>
                <c:pt idx="18543">
                  <c:v>1650.84</c:v>
                </c:pt>
                <c:pt idx="18544">
                  <c:v>1650.86</c:v>
                </c:pt>
                <c:pt idx="18545">
                  <c:v>1650.8799999999999</c:v>
                </c:pt>
                <c:pt idx="18546">
                  <c:v>1650.9</c:v>
                </c:pt>
                <c:pt idx="18547">
                  <c:v>1650.92</c:v>
                </c:pt>
                <c:pt idx="18548">
                  <c:v>1650.94</c:v>
                </c:pt>
                <c:pt idx="18549">
                  <c:v>1650.96</c:v>
                </c:pt>
                <c:pt idx="18550">
                  <c:v>1650.98</c:v>
                </c:pt>
                <c:pt idx="18551">
                  <c:v>1651</c:v>
                </c:pt>
                <c:pt idx="18552">
                  <c:v>1651.02</c:v>
                </c:pt>
                <c:pt idx="18553">
                  <c:v>1651.04</c:v>
                </c:pt>
                <c:pt idx="18554">
                  <c:v>1651.06</c:v>
                </c:pt>
                <c:pt idx="18555">
                  <c:v>1651.08</c:v>
                </c:pt>
                <c:pt idx="18556">
                  <c:v>1651.1</c:v>
                </c:pt>
                <c:pt idx="18557">
                  <c:v>1651.12</c:v>
                </c:pt>
                <c:pt idx="18558">
                  <c:v>1651.1399999999999</c:v>
                </c:pt>
                <c:pt idx="18559">
                  <c:v>1651.1599999999999</c:v>
                </c:pt>
                <c:pt idx="18560">
                  <c:v>1651.1799999999998</c:v>
                </c:pt>
                <c:pt idx="18561">
                  <c:v>1651.2</c:v>
                </c:pt>
                <c:pt idx="18562">
                  <c:v>1651.22</c:v>
                </c:pt>
                <c:pt idx="18563">
                  <c:v>1651.24</c:v>
                </c:pt>
                <c:pt idx="18564">
                  <c:v>1651.26</c:v>
                </c:pt>
                <c:pt idx="18565">
                  <c:v>1651.28</c:v>
                </c:pt>
                <c:pt idx="18566">
                  <c:v>1651.3</c:v>
                </c:pt>
                <c:pt idx="18567">
                  <c:v>1651.32</c:v>
                </c:pt>
                <c:pt idx="18568">
                  <c:v>1651.34</c:v>
                </c:pt>
                <c:pt idx="18569">
                  <c:v>1651.36</c:v>
                </c:pt>
                <c:pt idx="18570">
                  <c:v>1651.3799999999999</c:v>
                </c:pt>
                <c:pt idx="18571">
                  <c:v>1651.4</c:v>
                </c:pt>
                <c:pt idx="18572">
                  <c:v>1651.42</c:v>
                </c:pt>
                <c:pt idx="18573">
                  <c:v>1651.44</c:v>
                </c:pt>
                <c:pt idx="18574">
                  <c:v>1651.46</c:v>
                </c:pt>
                <c:pt idx="18575">
                  <c:v>1651.48</c:v>
                </c:pt>
                <c:pt idx="18576">
                  <c:v>1651.5</c:v>
                </c:pt>
                <c:pt idx="18577">
                  <c:v>1651.52</c:v>
                </c:pt>
                <c:pt idx="18578">
                  <c:v>1651.54</c:v>
                </c:pt>
                <c:pt idx="18579">
                  <c:v>1651.56</c:v>
                </c:pt>
                <c:pt idx="18580">
                  <c:v>1651.58</c:v>
                </c:pt>
                <c:pt idx="18581">
                  <c:v>1651.6</c:v>
                </c:pt>
                <c:pt idx="18582">
                  <c:v>1651.62</c:v>
                </c:pt>
                <c:pt idx="18583">
                  <c:v>1651.6399999999999</c:v>
                </c:pt>
                <c:pt idx="18584">
                  <c:v>1651.6599999999999</c:v>
                </c:pt>
                <c:pt idx="18585">
                  <c:v>1651.6799999999998</c:v>
                </c:pt>
                <c:pt idx="18586">
                  <c:v>1651.7</c:v>
                </c:pt>
                <c:pt idx="18587">
                  <c:v>1651.72</c:v>
                </c:pt>
                <c:pt idx="18588">
                  <c:v>1651.74</c:v>
                </c:pt>
                <c:pt idx="18589">
                  <c:v>1651.76</c:v>
                </c:pt>
                <c:pt idx="18590">
                  <c:v>1651.78</c:v>
                </c:pt>
                <c:pt idx="18591">
                  <c:v>1651.8</c:v>
                </c:pt>
                <c:pt idx="18592">
                  <c:v>1651.82</c:v>
                </c:pt>
                <c:pt idx="18593">
                  <c:v>1651.84</c:v>
                </c:pt>
                <c:pt idx="18594">
                  <c:v>1651.86</c:v>
                </c:pt>
                <c:pt idx="18595">
                  <c:v>1651.8799999999999</c:v>
                </c:pt>
                <c:pt idx="18596">
                  <c:v>1651.9</c:v>
                </c:pt>
                <c:pt idx="18597">
                  <c:v>1651.92</c:v>
                </c:pt>
                <c:pt idx="18598">
                  <c:v>1651.94</c:v>
                </c:pt>
                <c:pt idx="18599">
                  <c:v>1651.96</c:v>
                </c:pt>
                <c:pt idx="18600">
                  <c:v>1651.98</c:v>
                </c:pt>
                <c:pt idx="18601">
                  <c:v>1652</c:v>
                </c:pt>
                <c:pt idx="18602">
                  <c:v>1652.02</c:v>
                </c:pt>
                <c:pt idx="18603">
                  <c:v>1652.04</c:v>
                </c:pt>
                <c:pt idx="18604">
                  <c:v>1652.06</c:v>
                </c:pt>
                <c:pt idx="18605">
                  <c:v>1652.08</c:v>
                </c:pt>
                <c:pt idx="18606">
                  <c:v>1652.1</c:v>
                </c:pt>
                <c:pt idx="18607">
                  <c:v>1652.12</c:v>
                </c:pt>
                <c:pt idx="18608">
                  <c:v>1652.1399999999999</c:v>
                </c:pt>
                <c:pt idx="18609">
                  <c:v>1652.1599999999999</c:v>
                </c:pt>
                <c:pt idx="18610">
                  <c:v>1652.1799999999998</c:v>
                </c:pt>
                <c:pt idx="18611">
                  <c:v>1652.2</c:v>
                </c:pt>
                <c:pt idx="18612">
                  <c:v>1652.22</c:v>
                </c:pt>
                <c:pt idx="18613">
                  <c:v>1652.24</c:v>
                </c:pt>
                <c:pt idx="18614">
                  <c:v>1652.26</c:v>
                </c:pt>
                <c:pt idx="18615">
                  <c:v>1652.28</c:v>
                </c:pt>
                <c:pt idx="18616">
                  <c:v>1652.3</c:v>
                </c:pt>
                <c:pt idx="18617">
                  <c:v>1652.32</c:v>
                </c:pt>
                <c:pt idx="18618">
                  <c:v>1652.34</c:v>
                </c:pt>
                <c:pt idx="18619">
                  <c:v>1652.36</c:v>
                </c:pt>
                <c:pt idx="18620">
                  <c:v>1652.3799999999999</c:v>
                </c:pt>
                <c:pt idx="18621">
                  <c:v>1652.4</c:v>
                </c:pt>
                <c:pt idx="18622">
                  <c:v>1652.42</c:v>
                </c:pt>
                <c:pt idx="18623">
                  <c:v>1652.44</c:v>
                </c:pt>
                <c:pt idx="18624">
                  <c:v>1652.46</c:v>
                </c:pt>
                <c:pt idx="18625">
                  <c:v>1652.48</c:v>
                </c:pt>
                <c:pt idx="18626">
                  <c:v>1652.5</c:v>
                </c:pt>
                <c:pt idx="18627">
                  <c:v>1652.52</c:v>
                </c:pt>
                <c:pt idx="18628">
                  <c:v>1652.54</c:v>
                </c:pt>
                <c:pt idx="18629">
                  <c:v>1652.56</c:v>
                </c:pt>
                <c:pt idx="18630">
                  <c:v>1652.58</c:v>
                </c:pt>
                <c:pt idx="18631">
                  <c:v>1652.6</c:v>
                </c:pt>
                <c:pt idx="18632">
                  <c:v>1652.62</c:v>
                </c:pt>
                <c:pt idx="18633">
                  <c:v>1652.6399999999999</c:v>
                </c:pt>
                <c:pt idx="18634">
                  <c:v>1652.6599999999999</c:v>
                </c:pt>
                <c:pt idx="18635">
                  <c:v>1652.6799999999998</c:v>
                </c:pt>
                <c:pt idx="18636">
                  <c:v>1652.7</c:v>
                </c:pt>
                <c:pt idx="18637">
                  <c:v>1652.72</c:v>
                </c:pt>
                <c:pt idx="18638">
                  <c:v>1652.74</c:v>
                </c:pt>
                <c:pt idx="18639">
                  <c:v>1652.76</c:v>
                </c:pt>
                <c:pt idx="18640">
                  <c:v>1652.78</c:v>
                </c:pt>
                <c:pt idx="18641">
                  <c:v>1652.8</c:v>
                </c:pt>
                <c:pt idx="18642">
                  <c:v>1652.82</c:v>
                </c:pt>
                <c:pt idx="18643">
                  <c:v>1652.84</c:v>
                </c:pt>
                <c:pt idx="18644">
                  <c:v>1652.86</c:v>
                </c:pt>
                <c:pt idx="18645">
                  <c:v>1652.8799999999999</c:v>
                </c:pt>
                <c:pt idx="18646">
                  <c:v>1652.9</c:v>
                </c:pt>
                <c:pt idx="18647">
                  <c:v>1652.92</c:v>
                </c:pt>
                <c:pt idx="18648">
                  <c:v>1652.94</c:v>
                </c:pt>
                <c:pt idx="18649">
                  <c:v>1652.96</c:v>
                </c:pt>
                <c:pt idx="18650">
                  <c:v>1652.98</c:v>
                </c:pt>
                <c:pt idx="18651">
                  <c:v>1653</c:v>
                </c:pt>
                <c:pt idx="18652">
                  <c:v>1653.02</c:v>
                </c:pt>
                <c:pt idx="18653">
                  <c:v>1653.04</c:v>
                </c:pt>
                <c:pt idx="18654">
                  <c:v>1653.06</c:v>
                </c:pt>
                <c:pt idx="18655">
                  <c:v>1653.08</c:v>
                </c:pt>
                <c:pt idx="18656">
                  <c:v>1653.1</c:v>
                </c:pt>
                <c:pt idx="18657">
                  <c:v>1653.12</c:v>
                </c:pt>
                <c:pt idx="18658">
                  <c:v>1653.1399999999999</c:v>
                </c:pt>
                <c:pt idx="18659">
                  <c:v>1653.1599999999999</c:v>
                </c:pt>
                <c:pt idx="18660">
                  <c:v>1653.1799999999998</c:v>
                </c:pt>
                <c:pt idx="18661">
                  <c:v>1653.2</c:v>
                </c:pt>
                <c:pt idx="18662">
                  <c:v>1653.22</c:v>
                </c:pt>
                <c:pt idx="18663">
                  <c:v>1653.24</c:v>
                </c:pt>
                <c:pt idx="18664">
                  <c:v>1653.26</c:v>
                </c:pt>
                <c:pt idx="18665">
                  <c:v>1653.28</c:v>
                </c:pt>
                <c:pt idx="18666">
                  <c:v>1653.3</c:v>
                </c:pt>
                <c:pt idx="18667">
                  <c:v>1653.32</c:v>
                </c:pt>
                <c:pt idx="18668">
                  <c:v>1653.34</c:v>
                </c:pt>
                <c:pt idx="18669">
                  <c:v>1653.36</c:v>
                </c:pt>
                <c:pt idx="18670">
                  <c:v>1653.3799999999999</c:v>
                </c:pt>
                <c:pt idx="18671">
                  <c:v>1653.4</c:v>
                </c:pt>
                <c:pt idx="18672">
                  <c:v>1653.42</c:v>
                </c:pt>
                <c:pt idx="18673">
                  <c:v>1653.44</c:v>
                </c:pt>
                <c:pt idx="18674">
                  <c:v>1653.46</c:v>
                </c:pt>
                <c:pt idx="18675">
                  <c:v>1653.48</c:v>
                </c:pt>
                <c:pt idx="18676">
                  <c:v>1653.5</c:v>
                </c:pt>
                <c:pt idx="18677">
                  <c:v>1653.52</c:v>
                </c:pt>
                <c:pt idx="18678">
                  <c:v>1653.54</c:v>
                </c:pt>
                <c:pt idx="18679">
                  <c:v>1653.56</c:v>
                </c:pt>
                <c:pt idx="18680">
                  <c:v>1653.58</c:v>
                </c:pt>
                <c:pt idx="18681">
                  <c:v>1653.6</c:v>
                </c:pt>
                <c:pt idx="18682">
                  <c:v>1653.62</c:v>
                </c:pt>
                <c:pt idx="18683">
                  <c:v>1653.6399999999999</c:v>
                </c:pt>
                <c:pt idx="18684">
                  <c:v>1653.6599999999999</c:v>
                </c:pt>
                <c:pt idx="18685">
                  <c:v>1653.6799999999998</c:v>
                </c:pt>
                <c:pt idx="18686">
                  <c:v>1653.7</c:v>
                </c:pt>
                <c:pt idx="18687">
                  <c:v>1653.72</c:v>
                </c:pt>
                <c:pt idx="18688">
                  <c:v>1653.74</c:v>
                </c:pt>
                <c:pt idx="18689">
                  <c:v>1653.76</c:v>
                </c:pt>
                <c:pt idx="18690">
                  <c:v>1653.78</c:v>
                </c:pt>
                <c:pt idx="18691">
                  <c:v>1653.8</c:v>
                </c:pt>
                <c:pt idx="18692">
                  <c:v>1653.82</c:v>
                </c:pt>
                <c:pt idx="18693">
                  <c:v>1653.84</c:v>
                </c:pt>
                <c:pt idx="18694">
                  <c:v>1653.86</c:v>
                </c:pt>
                <c:pt idx="18695">
                  <c:v>1653.8799999999999</c:v>
                </c:pt>
                <c:pt idx="18696">
                  <c:v>1653.9</c:v>
                </c:pt>
                <c:pt idx="18697">
                  <c:v>1653.92</c:v>
                </c:pt>
                <c:pt idx="18698">
                  <c:v>1653.94</c:v>
                </c:pt>
                <c:pt idx="18699">
                  <c:v>1653.96</c:v>
                </c:pt>
                <c:pt idx="18700">
                  <c:v>1653.98</c:v>
                </c:pt>
                <c:pt idx="18701">
                  <c:v>1654</c:v>
                </c:pt>
                <c:pt idx="18702">
                  <c:v>1654.02</c:v>
                </c:pt>
                <c:pt idx="18703">
                  <c:v>1654.04</c:v>
                </c:pt>
                <c:pt idx="18704">
                  <c:v>1654.06</c:v>
                </c:pt>
                <c:pt idx="18705">
                  <c:v>1654.08</c:v>
                </c:pt>
                <c:pt idx="18706">
                  <c:v>1654.1</c:v>
                </c:pt>
                <c:pt idx="18707">
                  <c:v>1654.12</c:v>
                </c:pt>
                <c:pt idx="18708">
                  <c:v>1654.1399999999999</c:v>
                </c:pt>
                <c:pt idx="18709">
                  <c:v>1654.1599999999999</c:v>
                </c:pt>
                <c:pt idx="18710">
                  <c:v>1654.1799999999998</c:v>
                </c:pt>
                <c:pt idx="18711">
                  <c:v>1654.2</c:v>
                </c:pt>
                <c:pt idx="18712">
                  <c:v>1654.22</c:v>
                </c:pt>
                <c:pt idx="18713">
                  <c:v>1654.24</c:v>
                </c:pt>
                <c:pt idx="18714">
                  <c:v>1654.26</c:v>
                </c:pt>
                <c:pt idx="18715">
                  <c:v>1654.28</c:v>
                </c:pt>
                <c:pt idx="18716">
                  <c:v>1654.3</c:v>
                </c:pt>
                <c:pt idx="18717">
                  <c:v>1654.32</c:v>
                </c:pt>
                <c:pt idx="18718">
                  <c:v>1654.34</c:v>
                </c:pt>
                <c:pt idx="18719">
                  <c:v>1654.36</c:v>
                </c:pt>
                <c:pt idx="18720">
                  <c:v>1654.3799999999999</c:v>
                </c:pt>
                <c:pt idx="18721">
                  <c:v>1654.4</c:v>
                </c:pt>
                <c:pt idx="18722">
                  <c:v>1654.42</c:v>
                </c:pt>
                <c:pt idx="18723">
                  <c:v>1654.44</c:v>
                </c:pt>
                <c:pt idx="18724">
                  <c:v>1654.46</c:v>
                </c:pt>
                <c:pt idx="18725">
                  <c:v>1654.48</c:v>
                </c:pt>
                <c:pt idx="18726">
                  <c:v>1654.5</c:v>
                </c:pt>
                <c:pt idx="18727">
                  <c:v>1654.52</c:v>
                </c:pt>
                <c:pt idx="18728">
                  <c:v>1654.54</c:v>
                </c:pt>
                <c:pt idx="18729">
                  <c:v>1654.56</c:v>
                </c:pt>
                <c:pt idx="18730">
                  <c:v>1654.58</c:v>
                </c:pt>
                <c:pt idx="18731">
                  <c:v>1654.6</c:v>
                </c:pt>
                <c:pt idx="18732">
                  <c:v>1654.62</c:v>
                </c:pt>
                <c:pt idx="18733">
                  <c:v>1654.6399999999999</c:v>
                </c:pt>
                <c:pt idx="18734">
                  <c:v>1654.6599999999999</c:v>
                </c:pt>
                <c:pt idx="18735">
                  <c:v>1654.6799999999998</c:v>
                </c:pt>
                <c:pt idx="18736">
                  <c:v>1654.7</c:v>
                </c:pt>
                <c:pt idx="18737">
                  <c:v>1654.72</c:v>
                </c:pt>
                <c:pt idx="18738">
                  <c:v>1654.74</c:v>
                </c:pt>
                <c:pt idx="18739">
                  <c:v>1654.76</c:v>
                </c:pt>
                <c:pt idx="18740">
                  <c:v>1654.78</c:v>
                </c:pt>
                <c:pt idx="18741">
                  <c:v>1654.8</c:v>
                </c:pt>
                <c:pt idx="18742">
                  <c:v>1654.82</c:v>
                </c:pt>
                <c:pt idx="18743">
                  <c:v>1654.84</c:v>
                </c:pt>
                <c:pt idx="18744">
                  <c:v>1654.86</c:v>
                </c:pt>
                <c:pt idx="18745">
                  <c:v>1654.8799999999999</c:v>
                </c:pt>
                <c:pt idx="18746">
                  <c:v>1654.9</c:v>
                </c:pt>
                <c:pt idx="18747">
                  <c:v>1654.92</c:v>
                </c:pt>
                <c:pt idx="18748">
                  <c:v>1654.94</c:v>
                </c:pt>
                <c:pt idx="18749">
                  <c:v>1654.96</c:v>
                </c:pt>
                <c:pt idx="18750">
                  <c:v>1654.98</c:v>
                </c:pt>
                <c:pt idx="18751">
                  <c:v>1655</c:v>
                </c:pt>
                <c:pt idx="18752">
                  <c:v>1655.02</c:v>
                </c:pt>
                <c:pt idx="18753">
                  <c:v>1655.04</c:v>
                </c:pt>
                <c:pt idx="18754">
                  <c:v>1655.06</c:v>
                </c:pt>
                <c:pt idx="18755">
                  <c:v>1655.08</c:v>
                </c:pt>
                <c:pt idx="18756">
                  <c:v>1655.1</c:v>
                </c:pt>
                <c:pt idx="18757">
                  <c:v>1655.12</c:v>
                </c:pt>
                <c:pt idx="18758">
                  <c:v>1655.1399999999999</c:v>
                </c:pt>
                <c:pt idx="18759">
                  <c:v>1655.1599999999999</c:v>
                </c:pt>
                <c:pt idx="18760">
                  <c:v>1655.1799999999998</c:v>
                </c:pt>
                <c:pt idx="18761">
                  <c:v>1655.2</c:v>
                </c:pt>
                <c:pt idx="18762">
                  <c:v>1655.22</c:v>
                </c:pt>
                <c:pt idx="18763">
                  <c:v>1655.24</c:v>
                </c:pt>
                <c:pt idx="18764">
                  <c:v>1655.26</c:v>
                </c:pt>
                <c:pt idx="18765">
                  <c:v>1655.28</c:v>
                </c:pt>
                <c:pt idx="18766">
                  <c:v>1655.3</c:v>
                </c:pt>
                <c:pt idx="18767">
                  <c:v>1655.32</c:v>
                </c:pt>
                <c:pt idx="18768">
                  <c:v>1655.34</c:v>
                </c:pt>
                <c:pt idx="18769">
                  <c:v>1655.36</c:v>
                </c:pt>
                <c:pt idx="18770">
                  <c:v>1655.3799999999999</c:v>
                </c:pt>
                <c:pt idx="18771">
                  <c:v>1655.4</c:v>
                </c:pt>
                <c:pt idx="18772">
                  <c:v>1655.42</c:v>
                </c:pt>
                <c:pt idx="18773">
                  <c:v>1655.44</c:v>
                </c:pt>
                <c:pt idx="18774">
                  <c:v>1655.46</c:v>
                </c:pt>
                <c:pt idx="18775">
                  <c:v>1655.48</c:v>
                </c:pt>
                <c:pt idx="18776">
                  <c:v>1655.5</c:v>
                </c:pt>
                <c:pt idx="18777">
                  <c:v>1655.52</c:v>
                </c:pt>
                <c:pt idx="18778">
                  <c:v>1655.54</c:v>
                </c:pt>
                <c:pt idx="18779">
                  <c:v>1655.56</c:v>
                </c:pt>
                <c:pt idx="18780">
                  <c:v>1655.58</c:v>
                </c:pt>
                <c:pt idx="18781">
                  <c:v>1655.6</c:v>
                </c:pt>
                <c:pt idx="18782">
                  <c:v>1655.62</c:v>
                </c:pt>
                <c:pt idx="18783">
                  <c:v>1655.6399999999999</c:v>
                </c:pt>
                <c:pt idx="18784">
                  <c:v>1655.6599999999999</c:v>
                </c:pt>
                <c:pt idx="18785">
                  <c:v>1655.6799999999998</c:v>
                </c:pt>
                <c:pt idx="18786">
                  <c:v>1655.7</c:v>
                </c:pt>
                <c:pt idx="18787">
                  <c:v>1655.72</c:v>
                </c:pt>
                <c:pt idx="18788">
                  <c:v>1655.74</c:v>
                </c:pt>
                <c:pt idx="18789">
                  <c:v>1655.76</c:v>
                </c:pt>
                <c:pt idx="18790">
                  <c:v>1655.78</c:v>
                </c:pt>
                <c:pt idx="18791">
                  <c:v>1655.8</c:v>
                </c:pt>
                <c:pt idx="18792">
                  <c:v>1655.82</c:v>
                </c:pt>
                <c:pt idx="18793">
                  <c:v>1655.84</c:v>
                </c:pt>
                <c:pt idx="18794">
                  <c:v>1655.86</c:v>
                </c:pt>
                <c:pt idx="18795">
                  <c:v>1655.8799999999999</c:v>
                </c:pt>
                <c:pt idx="18796">
                  <c:v>1655.9</c:v>
                </c:pt>
                <c:pt idx="18797">
                  <c:v>1655.92</c:v>
                </c:pt>
                <c:pt idx="18798">
                  <c:v>1655.94</c:v>
                </c:pt>
                <c:pt idx="18799">
                  <c:v>1655.96</c:v>
                </c:pt>
                <c:pt idx="18800">
                  <c:v>1655.98</c:v>
                </c:pt>
                <c:pt idx="18801">
                  <c:v>1656</c:v>
                </c:pt>
                <c:pt idx="18802">
                  <c:v>1656.02</c:v>
                </c:pt>
                <c:pt idx="18803">
                  <c:v>1656.04</c:v>
                </c:pt>
                <c:pt idx="18804">
                  <c:v>1656.06</c:v>
                </c:pt>
                <c:pt idx="18805">
                  <c:v>1656.08</c:v>
                </c:pt>
                <c:pt idx="18806">
                  <c:v>1656.1</c:v>
                </c:pt>
                <c:pt idx="18807">
                  <c:v>1656.12</c:v>
                </c:pt>
                <c:pt idx="18808">
                  <c:v>1656.1399999999999</c:v>
                </c:pt>
                <c:pt idx="18809">
                  <c:v>1656.1599999999999</c:v>
                </c:pt>
                <c:pt idx="18810">
                  <c:v>1656.1799999999998</c:v>
                </c:pt>
                <c:pt idx="18811">
                  <c:v>1656.2</c:v>
                </c:pt>
                <c:pt idx="18812">
                  <c:v>1656.22</c:v>
                </c:pt>
                <c:pt idx="18813">
                  <c:v>1656.24</c:v>
                </c:pt>
                <c:pt idx="18814">
                  <c:v>1656.26</c:v>
                </c:pt>
                <c:pt idx="18815">
                  <c:v>1656.28</c:v>
                </c:pt>
                <c:pt idx="18816">
                  <c:v>1656.3</c:v>
                </c:pt>
                <c:pt idx="18817">
                  <c:v>1656.32</c:v>
                </c:pt>
                <c:pt idx="18818">
                  <c:v>1656.34</c:v>
                </c:pt>
                <c:pt idx="18819">
                  <c:v>1656.36</c:v>
                </c:pt>
                <c:pt idx="18820">
                  <c:v>1656.3799999999999</c:v>
                </c:pt>
                <c:pt idx="18821">
                  <c:v>1656.4</c:v>
                </c:pt>
                <c:pt idx="18822">
                  <c:v>1656.42</c:v>
                </c:pt>
                <c:pt idx="18823">
                  <c:v>1656.44</c:v>
                </c:pt>
                <c:pt idx="18824">
                  <c:v>1656.46</c:v>
                </c:pt>
                <c:pt idx="18825">
                  <c:v>1656.48</c:v>
                </c:pt>
                <c:pt idx="18826">
                  <c:v>1656.5</c:v>
                </c:pt>
                <c:pt idx="18827">
                  <c:v>1656.52</c:v>
                </c:pt>
                <c:pt idx="18828">
                  <c:v>1656.54</c:v>
                </c:pt>
                <c:pt idx="18829">
                  <c:v>1656.56</c:v>
                </c:pt>
                <c:pt idx="18830">
                  <c:v>1656.58</c:v>
                </c:pt>
                <c:pt idx="18831">
                  <c:v>1656.6</c:v>
                </c:pt>
                <c:pt idx="18832">
                  <c:v>1656.62</c:v>
                </c:pt>
                <c:pt idx="18833">
                  <c:v>1656.6399999999999</c:v>
                </c:pt>
                <c:pt idx="18834">
                  <c:v>1656.6599999999999</c:v>
                </c:pt>
                <c:pt idx="18835">
                  <c:v>1656.6799999999998</c:v>
                </c:pt>
                <c:pt idx="18836">
                  <c:v>1656.7</c:v>
                </c:pt>
                <c:pt idx="18837">
                  <c:v>1656.72</c:v>
                </c:pt>
                <c:pt idx="18838">
                  <c:v>1656.74</c:v>
                </c:pt>
                <c:pt idx="18839">
                  <c:v>1656.76</c:v>
                </c:pt>
                <c:pt idx="18840">
                  <c:v>1656.78</c:v>
                </c:pt>
                <c:pt idx="18841">
                  <c:v>1656.8</c:v>
                </c:pt>
                <c:pt idx="18842">
                  <c:v>1656.82</c:v>
                </c:pt>
                <c:pt idx="18843">
                  <c:v>1656.84</c:v>
                </c:pt>
                <c:pt idx="18844">
                  <c:v>1656.86</c:v>
                </c:pt>
                <c:pt idx="18845">
                  <c:v>1656.8799999999999</c:v>
                </c:pt>
                <c:pt idx="18846">
                  <c:v>1656.9</c:v>
                </c:pt>
                <c:pt idx="18847">
                  <c:v>1656.92</c:v>
                </c:pt>
                <c:pt idx="18848">
                  <c:v>1656.94</c:v>
                </c:pt>
                <c:pt idx="18849">
                  <c:v>1656.96</c:v>
                </c:pt>
                <c:pt idx="18850">
                  <c:v>1656.98</c:v>
                </c:pt>
                <c:pt idx="18851">
                  <c:v>1657</c:v>
                </c:pt>
                <c:pt idx="18852">
                  <c:v>1657.02</c:v>
                </c:pt>
                <c:pt idx="18853">
                  <c:v>1657.04</c:v>
                </c:pt>
                <c:pt idx="18854">
                  <c:v>1657.06</c:v>
                </c:pt>
                <c:pt idx="18855">
                  <c:v>1657.08</c:v>
                </c:pt>
                <c:pt idx="18856">
                  <c:v>1657.1</c:v>
                </c:pt>
                <c:pt idx="18857">
                  <c:v>1657.12</c:v>
                </c:pt>
                <c:pt idx="18858">
                  <c:v>1657.1399999999999</c:v>
                </c:pt>
                <c:pt idx="18859">
                  <c:v>1657.1599999999999</c:v>
                </c:pt>
                <c:pt idx="18860">
                  <c:v>1657.1799999999998</c:v>
                </c:pt>
                <c:pt idx="18861">
                  <c:v>1657.2</c:v>
                </c:pt>
                <c:pt idx="18862">
                  <c:v>1657.22</c:v>
                </c:pt>
                <c:pt idx="18863">
                  <c:v>1657.24</c:v>
                </c:pt>
                <c:pt idx="18864">
                  <c:v>1657.26</c:v>
                </c:pt>
                <c:pt idx="18865">
                  <c:v>1657.28</c:v>
                </c:pt>
                <c:pt idx="18866">
                  <c:v>1657.3</c:v>
                </c:pt>
                <c:pt idx="18867">
                  <c:v>1657.32</c:v>
                </c:pt>
                <c:pt idx="18868">
                  <c:v>1657.34</c:v>
                </c:pt>
                <c:pt idx="18869">
                  <c:v>1657.36</c:v>
                </c:pt>
                <c:pt idx="18870">
                  <c:v>1657.3799999999999</c:v>
                </c:pt>
                <c:pt idx="18871">
                  <c:v>1657.4</c:v>
                </c:pt>
                <c:pt idx="18872">
                  <c:v>1657.42</c:v>
                </c:pt>
                <c:pt idx="18873">
                  <c:v>1657.44</c:v>
                </c:pt>
                <c:pt idx="18874">
                  <c:v>1657.46</c:v>
                </c:pt>
                <c:pt idx="18875">
                  <c:v>1657.48</c:v>
                </c:pt>
                <c:pt idx="18876">
                  <c:v>1657.5</c:v>
                </c:pt>
                <c:pt idx="18877">
                  <c:v>1657.52</c:v>
                </c:pt>
                <c:pt idx="18878">
                  <c:v>1657.54</c:v>
                </c:pt>
                <c:pt idx="18879">
                  <c:v>1657.56</c:v>
                </c:pt>
                <c:pt idx="18880">
                  <c:v>1657.58</c:v>
                </c:pt>
                <c:pt idx="18881">
                  <c:v>1657.6</c:v>
                </c:pt>
                <c:pt idx="18882">
                  <c:v>1657.62</c:v>
                </c:pt>
                <c:pt idx="18883">
                  <c:v>1657.6399999999999</c:v>
                </c:pt>
                <c:pt idx="18884">
                  <c:v>1657.6599999999999</c:v>
                </c:pt>
                <c:pt idx="18885">
                  <c:v>1657.6799999999998</c:v>
                </c:pt>
                <c:pt idx="18886">
                  <c:v>1657.7</c:v>
                </c:pt>
                <c:pt idx="18887">
                  <c:v>1657.72</c:v>
                </c:pt>
                <c:pt idx="18888">
                  <c:v>1657.74</c:v>
                </c:pt>
                <c:pt idx="18889">
                  <c:v>1657.76</c:v>
                </c:pt>
                <c:pt idx="18890">
                  <c:v>1657.78</c:v>
                </c:pt>
                <c:pt idx="18891">
                  <c:v>1657.8</c:v>
                </c:pt>
                <c:pt idx="18892">
                  <c:v>1657.82</c:v>
                </c:pt>
                <c:pt idx="18893">
                  <c:v>1657.84</c:v>
                </c:pt>
                <c:pt idx="18894">
                  <c:v>1657.86</c:v>
                </c:pt>
                <c:pt idx="18895">
                  <c:v>1657.8799999999999</c:v>
                </c:pt>
                <c:pt idx="18896">
                  <c:v>1657.9</c:v>
                </c:pt>
                <c:pt idx="18897">
                  <c:v>1657.92</c:v>
                </c:pt>
                <c:pt idx="18898">
                  <c:v>1657.94</c:v>
                </c:pt>
                <c:pt idx="18899">
                  <c:v>1657.96</c:v>
                </c:pt>
                <c:pt idx="18900">
                  <c:v>1657.98</c:v>
                </c:pt>
                <c:pt idx="18901">
                  <c:v>1658</c:v>
                </c:pt>
                <c:pt idx="18902">
                  <c:v>1658.02</c:v>
                </c:pt>
                <c:pt idx="18903">
                  <c:v>1658.04</c:v>
                </c:pt>
                <c:pt idx="18904">
                  <c:v>1658.06</c:v>
                </c:pt>
                <c:pt idx="18905">
                  <c:v>1658.08</c:v>
                </c:pt>
                <c:pt idx="18906">
                  <c:v>1658.1</c:v>
                </c:pt>
                <c:pt idx="18907">
                  <c:v>1658.12</c:v>
                </c:pt>
                <c:pt idx="18908">
                  <c:v>1658.1399999999999</c:v>
                </c:pt>
                <c:pt idx="18909">
                  <c:v>1658.1599999999999</c:v>
                </c:pt>
                <c:pt idx="18910">
                  <c:v>1658.1799999999998</c:v>
                </c:pt>
                <c:pt idx="18911">
                  <c:v>1658.2</c:v>
                </c:pt>
                <c:pt idx="18912">
                  <c:v>1658.22</c:v>
                </c:pt>
                <c:pt idx="18913">
                  <c:v>1658.24</c:v>
                </c:pt>
                <c:pt idx="18914">
                  <c:v>1658.26</c:v>
                </c:pt>
                <c:pt idx="18915">
                  <c:v>1658.28</c:v>
                </c:pt>
                <c:pt idx="18916">
                  <c:v>1658.3</c:v>
                </c:pt>
                <c:pt idx="18917">
                  <c:v>1658.32</c:v>
                </c:pt>
                <c:pt idx="18918">
                  <c:v>1658.34</c:v>
                </c:pt>
                <c:pt idx="18919">
                  <c:v>1658.36</c:v>
                </c:pt>
                <c:pt idx="18920">
                  <c:v>1658.3799999999999</c:v>
                </c:pt>
                <c:pt idx="18921">
                  <c:v>1658.4</c:v>
                </c:pt>
                <c:pt idx="18922">
                  <c:v>1658.42</c:v>
                </c:pt>
                <c:pt idx="18923">
                  <c:v>1658.44</c:v>
                </c:pt>
                <c:pt idx="18924">
                  <c:v>1658.46</c:v>
                </c:pt>
                <c:pt idx="18925">
                  <c:v>1658.48</c:v>
                </c:pt>
                <c:pt idx="18926">
                  <c:v>1658.5</c:v>
                </c:pt>
                <c:pt idx="18927">
                  <c:v>1658.52</c:v>
                </c:pt>
                <c:pt idx="18928">
                  <c:v>1658.54</c:v>
                </c:pt>
                <c:pt idx="18929">
                  <c:v>1658.56</c:v>
                </c:pt>
                <c:pt idx="18930">
                  <c:v>1658.58</c:v>
                </c:pt>
                <c:pt idx="18931">
                  <c:v>1658.6</c:v>
                </c:pt>
                <c:pt idx="18932">
                  <c:v>1658.62</c:v>
                </c:pt>
                <c:pt idx="18933">
                  <c:v>1658.6399999999999</c:v>
                </c:pt>
                <c:pt idx="18934">
                  <c:v>1658.6599999999999</c:v>
                </c:pt>
                <c:pt idx="18935">
                  <c:v>1658.6799999999998</c:v>
                </c:pt>
                <c:pt idx="18936">
                  <c:v>1658.7</c:v>
                </c:pt>
                <c:pt idx="18937">
                  <c:v>1658.72</c:v>
                </c:pt>
                <c:pt idx="18938">
                  <c:v>1658.74</c:v>
                </c:pt>
                <c:pt idx="18939">
                  <c:v>1658.76</c:v>
                </c:pt>
                <c:pt idx="18940">
                  <c:v>1658.78</c:v>
                </c:pt>
                <c:pt idx="18941">
                  <c:v>1658.8</c:v>
                </c:pt>
                <c:pt idx="18942">
                  <c:v>1658.82</c:v>
                </c:pt>
                <c:pt idx="18943">
                  <c:v>1658.84</c:v>
                </c:pt>
                <c:pt idx="18944">
                  <c:v>1658.86</c:v>
                </c:pt>
                <c:pt idx="18945">
                  <c:v>1658.8799999999999</c:v>
                </c:pt>
                <c:pt idx="18946">
                  <c:v>1658.9</c:v>
                </c:pt>
                <c:pt idx="18947">
                  <c:v>1658.92</c:v>
                </c:pt>
                <c:pt idx="18948">
                  <c:v>1658.94</c:v>
                </c:pt>
                <c:pt idx="18949">
                  <c:v>1658.96</c:v>
                </c:pt>
                <c:pt idx="18950">
                  <c:v>1658.98</c:v>
                </c:pt>
                <c:pt idx="18951">
                  <c:v>1659</c:v>
                </c:pt>
                <c:pt idx="18952">
                  <c:v>1659.02</c:v>
                </c:pt>
                <c:pt idx="18953">
                  <c:v>1659.04</c:v>
                </c:pt>
                <c:pt idx="18954">
                  <c:v>1659.06</c:v>
                </c:pt>
                <c:pt idx="18955">
                  <c:v>1659.08</c:v>
                </c:pt>
                <c:pt idx="18956">
                  <c:v>1659.1</c:v>
                </c:pt>
                <c:pt idx="18957">
                  <c:v>1659.12</c:v>
                </c:pt>
                <c:pt idx="18958">
                  <c:v>1659.1399999999999</c:v>
                </c:pt>
                <c:pt idx="18959">
                  <c:v>1659.1599999999999</c:v>
                </c:pt>
                <c:pt idx="18960">
                  <c:v>1659.1799999999998</c:v>
                </c:pt>
                <c:pt idx="18961">
                  <c:v>1659.2</c:v>
                </c:pt>
                <c:pt idx="18962">
                  <c:v>1659.22</c:v>
                </c:pt>
                <c:pt idx="18963">
                  <c:v>1659.24</c:v>
                </c:pt>
                <c:pt idx="18964">
                  <c:v>1659.26</c:v>
                </c:pt>
                <c:pt idx="18965">
                  <c:v>1659.28</c:v>
                </c:pt>
                <c:pt idx="18966">
                  <c:v>1659.3</c:v>
                </c:pt>
                <c:pt idx="18967">
                  <c:v>1659.32</c:v>
                </c:pt>
                <c:pt idx="18968">
                  <c:v>1659.34</c:v>
                </c:pt>
                <c:pt idx="18969">
                  <c:v>1659.36</c:v>
                </c:pt>
                <c:pt idx="18970">
                  <c:v>1659.3799999999999</c:v>
                </c:pt>
                <c:pt idx="18971">
                  <c:v>1659.4</c:v>
                </c:pt>
                <c:pt idx="18972">
                  <c:v>1659.42</c:v>
                </c:pt>
                <c:pt idx="18973">
                  <c:v>1659.44</c:v>
                </c:pt>
                <c:pt idx="18974">
                  <c:v>1659.46</c:v>
                </c:pt>
                <c:pt idx="18975">
                  <c:v>1659.48</c:v>
                </c:pt>
                <c:pt idx="18976">
                  <c:v>1659.5</c:v>
                </c:pt>
                <c:pt idx="18977">
                  <c:v>1659.52</c:v>
                </c:pt>
                <c:pt idx="18978">
                  <c:v>1659.54</c:v>
                </c:pt>
                <c:pt idx="18979">
                  <c:v>1659.56</c:v>
                </c:pt>
                <c:pt idx="18980">
                  <c:v>1659.58</c:v>
                </c:pt>
                <c:pt idx="18981">
                  <c:v>1659.6</c:v>
                </c:pt>
                <c:pt idx="18982">
                  <c:v>1659.62</c:v>
                </c:pt>
                <c:pt idx="18983">
                  <c:v>1659.6399999999999</c:v>
                </c:pt>
                <c:pt idx="18984">
                  <c:v>1659.6599999999999</c:v>
                </c:pt>
                <c:pt idx="18985">
                  <c:v>1659.6799999999998</c:v>
                </c:pt>
                <c:pt idx="18986">
                  <c:v>1659.7</c:v>
                </c:pt>
                <c:pt idx="18987">
                  <c:v>1659.72</c:v>
                </c:pt>
                <c:pt idx="18988">
                  <c:v>1659.74</c:v>
                </c:pt>
                <c:pt idx="18989">
                  <c:v>1659.76</c:v>
                </c:pt>
                <c:pt idx="18990">
                  <c:v>1659.78</c:v>
                </c:pt>
                <c:pt idx="18991">
                  <c:v>1659.8</c:v>
                </c:pt>
                <c:pt idx="18992">
                  <c:v>1659.82</c:v>
                </c:pt>
                <c:pt idx="18993">
                  <c:v>1659.84</c:v>
                </c:pt>
                <c:pt idx="18994">
                  <c:v>1659.86</c:v>
                </c:pt>
                <c:pt idx="18995">
                  <c:v>1659.8799999999999</c:v>
                </c:pt>
                <c:pt idx="18996">
                  <c:v>1659.9</c:v>
                </c:pt>
                <c:pt idx="18997">
                  <c:v>1659.92</c:v>
                </c:pt>
                <c:pt idx="18998">
                  <c:v>1659.94</c:v>
                </c:pt>
                <c:pt idx="18999">
                  <c:v>1659.96</c:v>
                </c:pt>
                <c:pt idx="19000">
                  <c:v>1659.98</c:v>
                </c:pt>
                <c:pt idx="19001">
                  <c:v>1660</c:v>
                </c:pt>
                <c:pt idx="19002">
                  <c:v>1660.02</c:v>
                </c:pt>
                <c:pt idx="19003">
                  <c:v>1660.04</c:v>
                </c:pt>
                <c:pt idx="19004">
                  <c:v>1660.06</c:v>
                </c:pt>
                <c:pt idx="19005">
                  <c:v>1660.08</c:v>
                </c:pt>
                <c:pt idx="19006">
                  <c:v>1660.1</c:v>
                </c:pt>
                <c:pt idx="19007">
                  <c:v>1660.12</c:v>
                </c:pt>
                <c:pt idx="19008">
                  <c:v>1660.1399999999999</c:v>
                </c:pt>
                <c:pt idx="19009">
                  <c:v>1660.1599999999999</c:v>
                </c:pt>
                <c:pt idx="19010">
                  <c:v>1660.1799999999998</c:v>
                </c:pt>
                <c:pt idx="19011">
                  <c:v>1660.2</c:v>
                </c:pt>
                <c:pt idx="19012">
                  <c:v>1660.22</c:v>
                </c:pt>
                <c:pt idx="19013">
                  <c:v>1660.24</c:v>
                </c:pt>
                <c:pt idx="19014">
                  <c:v>1660.26</c:v>
                </c:pt>
                <c:pt idx="19015">
                  <c:v>1660.28</c:v>
                </c:pt>
                <c:pt idx="19016">
                  <c:v>1660.3</c:v>
                </c:pt>
                <c:pt idx="19017">
                  <c:v>1660.32</c:v>
                </c:pt>
                <c:pt idx="19018">
                  <c:v>1660.34</c:v>
                </c:pt>
                <c:pt idx="19019">
                  <c:v>1660.36</c:v>
                </c:pt>
                <c:pt idx="19020">
                  <c:v>1660.3799999999999</c:v>
                </c:pt>
                <c:pt idx="19021">
                  <c:v>1660.4</c:v>
                </c:pt>
                <c:pt idx="19022">
                  <c:v>1660.42</c:v>
                </c:pt>
                <c:pt idx="19023">
                  <c:v>1660.44</c:v>
                </c:pt>
                <c:pt idx="19024">
                  <c:v>1660.46</c:v>
                </c:pt>
                <c:pt idx="19025">
                  <c:v>1660.48</c:v>
                </c:pt>
                <c:pt idx="19026">
                  <c:v>1660.5</c:v>
                </c:pt>
                <c:pt idx="19027">
                  <c:v>1660.52</c:v>
                </c:pt>
                <c:pt idx="19028">
                  <c:v>1660.54</c:v>
                </c:pt>
                <c:pt idx="19029">
                  <c:v>1660.56</c:v>
                </c:pt>
                <c:pt idx="19030">
                  <c:v>1660.58</c:v>
                </c:pt>
                <c:pt idx="19031">
                  <c:v>1660.6</c:v>
                </c:pt>
                <c:pt idx="19032">
                  <c:v>1660.62</c:v>
                </c:pt>
                <c:pt idx="19033">
                  <c:v>1660.6399999999999</c:v>
                </c:pt>
                <c:pt idx="19034">
                  <c:v>1660.6599999999999</c:v>
                </c:pt>
                <c:pt idx="19035">
                  <c:v>1660.6799999999998</c:v>
                </c:pt>
                <c:pt idx="19036">
                  <c:v>1660.7</c:v>
                </c:pt>
                <c:pt idx="19037">
                  <c:v>1660.72</c:v>
                </c:pt>
                <c:pt idx="19038">
                  <c:v>1660.74</c:v>
                </c:pt>
                <c:pt idx="19039">
                  <c:v>1660.76</c:v>
                </c:pt>
                <c:pt idx="19040">
                  <c:v>1660.78</c:v>
                </c:pt>
                <c:pt idx="19041">
                  <c:v>1660.8</c:v>
                </c:pt>
                <c:pt idx="19042">
                  <c:v>1660.82</c:v>
                </c:pt>
                <c:pt idx="19043">
                  <c:v>1660.84</c:v>
                </c:pt>
                <c:pt idx="19044">
                  <c:v>1660.86</c:v>
                </c:pt>
                <c:pt idx="19045">
                  <c:v>1660.8799999999999</c:v>
                </c:pt>
                <c:pt idx="19046">
                  <c:v>1660.9</c:v>
                </c:pt>
                <c:pt idx="19047">
                  <c:v>1660.92</c:v>
                </c:pt>
                <c:pt idx="19048">
                  <c:v>1660.94</c:v>
                </c:pt>
                <c:pt idx="19049">
                  <c:v>1660.96</c:v>
                </c:pt>
                <c:pt idx="19050">
                  <c:v>1660.98</c:v>
                </c:pt>
                <c:pt idx="19051">
                  <c:v>1661</c:v>
                </c:pt>
                <c:pt idx="19052">
                  <c:v>1661.02</c:v>
                </c:pt>
                <c:pt idx="19053">
                  <c:v>1661.04</c:v>
                </c:pt>
                <c:pt idx="19054">
                  <c:v>1661.06</c:v>
                </c:pt>
                <c:pt idx="19055">
                  <c:v>1661.08</c:v>
                </c:pt>
                <c:pt idx="19056">
                  <c:v>1661.1</c:v>
                </c:pt>
                <c:pt idx="19057">
                  <c:v>1661.12</c:v>
                </c:pt>
                <c:pt idx="19058">
                  <c:v>1661.1399999999999</c:v>
                </c:pt>
                <c:pt idx="19059">
                  <c:v>1661.1599999999999</c:v>
                </c:pt>
                <c:pt idx="19060">
                  <c:v>1661.1799999999998</c:v>
                </c:pt>
                <c:pt idx="19061">
                  <c:v>1661.2</c:v>
                </c:pt>
                <c:pt idx="19062">
                  <c:v>1661.22</c:v>
                </c:pt>
                <c:pt idx="19063">
                  <c:v>1661.24</c:v>
                </c:pt>
                <c:pt idx="19064">
                  <c:v>1661.26</c:v>
                </c:pt>
                <c:pt idx="19065">
                  <c:v>1661.28</c:v>
                </c:pt>
                <c:pt idx="19066">
                  <c:v>1661.3</c:v>
                </c:pt>
                <c:pt idx="19067">
                  <c:v>1661.32</c:v>
                </c:pt>
                <c:pt idx="19068">
                  <c:v>1661.34</c:v>
                </c:pt>
                <c:pt idx="19069">
                  <c:v>1661.36</c:v>
                </c:pt>
                <c:pt idx="19070">
                  <c:v>1661.3799999999999</c:v>
                </c:pt>
                <c:pt idx="19071">
                  <c:v>1661.4</c:v>
                </c:pt>
                <c:pt idx="19072">
                  <c:v>1661.42</c:v>
                </c:pt>
                <c:pt idx="19073">
                  <c:v>1661.44</c:v>
                </c:pt>
                <c:pt idx="19074">
                  <c:v>1661.46</c:v>
                </c:pt>
                <c:pt idx="19075">
                  <c:v>1661.48</c:v>
                </c:pt>
                <c:pt idx="19076">
                  <c:v>1661.5</c:v>
                </c:pt>
                <c:pt idx="19077">
                  <c:v>1661.52</c:v>
                </c:pt>
                <c:pt idx="19078">
                  <c:v>1661.54</c:v>
                </c:pt>
                <c:pt idx="19079">
                  <c:v>1661.56</c:v>
                </c:pt>
                <c:pt idx="19080">
                  <c:v>1661.58</c:v>
                </c:pt>
                <c:pt idx="19081">
                  <c:v>1661.6</c:v>
                </c:pt>
                <c:pt idx="19082">
                  <c:v>1661.62</c:v>
                </c:pt>
                <c:pt idx="19083">
                  <c:v>1661.6399999999999</c:v>
                </c:pt>
                <c:pt idx="19084">
                  <c:v>1661.6599999999999</c:v>
                </c:pt>
                <c:pt idx="19085">
                  <c:v>1661.6799999999998</c:v>
                </c:pt>
                <c:pt idx="19086">
                  <c:v>1661.7</c:v>
                </c:pt>
                <c:pt idx="19087">
                  <c:v>1661.72</c:v>
                </c:pt>
                <c:pt idx="19088">
                  <c:v>1661.74</c:v>
                </c:pt>
                <c:pt idx="19089">
                  <c:v>1661.76</c:v>
                </c:pt>
                <c:pt idx="19090">
                  <c:v>1661.78</c:v>
                </c:pt>
                <c:pt idx="19091">
                  <c:v>1661.8</c:v>
                </c:pt>
                <c:pt idx="19092">
                  <c:v>1661.82</c:v>
                </c:pt>
                <c:pt idx="19093">
                  <c:v>1661.84</c:v>
                </c:pt>
                <c:pt idx="19094">
                  <c:v>1661.86</c:v>
                </c:pt>
                <c:pt idx="19095">
                  <c:v>1661.8799999999999</c:v>
                </c:pt>
                <c:pt idx="19096">
                  <c:v>1661.9</c:v>
                </c:pt>
                <c:pt idx="19097">
                  <c:v>1661.92</c:v>
                </c:pt>
                <c:pt idx="19098">
                  <c:v>1661.94</c:v>
                </c:pt>
                <c:pt idx="19099">
                  <c:v>1661.96</c:v>
                </c:pt>
                <c:pt idx="19100">
                  <c:v>1661.98</c:v>
                </c:pt>
                <c:pt idx="19101">
                  <c:v>1662</c:v>
                </c:pt>
                <c:pt idx="19102">
                  <c:v>1662.02</c:v>
                </c:pt>
                <c:pt idx="19103">
                  <c:v>1662.04</c:v>
                </c:pt>
                <c:pt idx="19104">
                  <c:v>1662.06</c:v>
                </c:pt>
                <c:pt idx="19105">
                  <c:v>1662.08</c:v>
                </c:pt>
                <c:pt idx="19106">
                  <c:v>1662.1</c:v>
                </c:pt>
                <c:pt idx="19107">
                  <c:v>1662.12</c:v>
                </c:pt>
                <c:pt idx="19108">
                  <c:v>1662.1399999999999</c:v>
                </c:pt>
                <c:pt idx="19109">
                  <c:v>1662.1599999999999</c:v>
                </c:pt>
                <c:pt idx="19110">
                  <c:v>1662.1799999999998</c:v>
                </c:pt>
                <c:pt idx="19111">
                  <c:v>1662.2</c:v>
                </c:pt>
                <c:pt idx="19112">
                  <c:v>1662.22</c:v>
                </c:pt>
                <c:pt idx="19113">
                  <c:v>1662.24</c:v>
                </c:pt>
                <c:pt idx="19114">
                  <c:v>1662.26</c:v>
                </c:pt>
                <c:pt idx="19115">
                  <c:v>1662.28</c:v>
                </c:pt>
                <c:pt idx="19116">
                  <c:v>1662.3</c:v>
                </c:pt>
                <c:pt idx="19117">
                  <c:v>1662.32</c:v>
                </c:pt>
                <c:pt idx="19118">
                  <c:v>1662.34</c:v>
                </c:pt>
                <c:pt idx="19119">
                  <c:v>1662.36</c:v>
                </c:pt>
                <c:pt idx="19120">
                  <c:v>1662.3799999999999</c:v>
                </c:pt>
                <c:pt idx="19121">
                  <c:v>1662.4</c:v>
                </c:pt>
                <c:pt idx="19122">
                  <c:v>1662.42</c:v>
                </c:pt>
                <c:pt idx="19123">
                  <c:v>1662.44</c:v>
                </c:pt>
                <c:pt idx="19124">
                  <c:v>1662.46</c:v>
                </c:pt>
                <c:pt idx="19125">
                  <c:v>1662.48</c:v>
                </c:pt>
                <c:pt idx="19126">
                  <c:v>1662.5</c:v>
                </c:pt>
                <c:pt idx="19127">
                  <c:v>1662.52</c:v>
                </c:pt>
                <c:pt idx="19128">
                  <c:v>1662.54</c:v>
                </c:pt>
                <c:pt idx="19129">
                  <c:v>1662.56</c:v>
                </c:pt>
                <c:pt idx="19130">
                  <c:v>1662.58</c:v>
                </c:pt>
                <c:pt idx="19131">
                  <c:v>1662.6</c:v>
                </c:pt>
                <c:pt idx="19132">
                  <c:v>1662.62</c:v>
                </c:pt>
                <c:pt idx="19133">
                  <c:v>1662.6399999999999</c:v>
                </c:pt>
                <c:pt idx="19134">
                  <c:v>1662.6599999999999</c:v>
                </c:pt>
                <c:pt idx="19135">
                  <c:v>1662.6799999999998</c:v>
                </c:pt>
                <c:pt idx="19136">
                  <c:v>1662.7</c:v>
                </c:pt>
                <c:pt idx="19137">
                  <c:v>1662.72</c:v>
                </c:pt>
                <c:pt idx="19138">
                  <c:v>1662.74</c:v>
                </c:pt>
                <c:pt idx="19139">
                  <c:v>1662.76</c:v>
                </c:pt>
                <c:pt idx="19140">
                  <c:v>1662.78</c:v>
                </c:pt>
                <c:pt idx="19141">
                  <c:v>1662.8</c:v>
                </c:pt>
                <c:pt idx="19142">
                  <c:v>1662.82</c:v>
                </c:pt>
                <c:pt idx="19143">
                  <c:v>1662.84</c:v>
                </c:pt>
                <c:pt idx="19144">
                  <c:v>1662.86</c:v>
                </c:pt>
                <c:pt idx="19145">
                  <c:v>1662.8799999999999</c:v>
                </c:pt>
                <c:pt idx="19146">
                  <c:v>1662.9</c:v>
                </c:pt>
                <c:pt idx="19147">
                  <c:v>1662.92</c:v>
                </c:pt>
                <c:pt idx="19148">
                  <c:v>1662.94</c:v>
                </c:pt>
                <c:pt idx="19149">
                  <c:v>1662.96</c:v>
                </c:pt>
                <c:pt idx="19150">
                  <c:v>1662.98</c:v>
                </c:pt>
                <c:pt idx="19151">
                  <c:v>1663</c:v>
                </c:pt>
                <c:pt idx="19152">
                  <c:v>1663.02</c:v>
                </c:pt>
                <c:pt idx="19153">
                  <c:v>1663.04</c:v>
                </c:pt>
                <c:pt idx="19154">
                  <c:v>1663.06</c:v>
                </c:pt>
                <c:pt idx="19155">
                  <c:v>1663.08</c:v>
                </c:pt>
                <c:pt idx="19156">
                  <c:v>1663.1</c:v>
                </c:pt>
                <c:pt idx="19157">
                  <c:v>1663.12</c:v>
                </c:pt>
                <c:pt idx="19158">
                  <c:v>1663.1399999999999</c:v>
                </c:pt>
                <c:pt idx="19159">
                  <c:v>1663.1599999999999</c:v>
                </c:pt>
                <c:pt idx="19160">
                  <c:v>1663.1799999999998</c:v>
                </c:pt>
                <c:pt idx="19161">
                  <c:v>1663.2</c:v>
                </c:pt>
                <c:pt idx="19162">
                  <c:v>1663.22</c:v>
                </c:pt>
                <c:pt idx="19163">
                  <c:v>1663.24</c:v>
                </c:pt>
                <c:pt idx="19164">
                  <c:v>1663.26</c:v>
                </c:pt>
                <c:pt idx="19165">
                  <c:v>1663.28</c:v>
                </c:pt>
                <c:pt idx="19166">
                  <c:v>1663.3</c:v>
                </c:pt>
                <c:pt idx="19167">
                  <c:v>1663.32</c:v>
                </c:pt>
                <c:pt idx="19168">
                  <c:v>1663.34</c:v>
                </c:pt>
                <c:pt idx="19169">
                  <c:v>1663.36</c:v>
                </c:pt>
                <c:pt idx="19170">
                  <c:v>1663.3799999999999</c:v>
                </c:pt>
                <c:pt idx="19171">
                  <c:v>1663.4</c:v>
                </c:pt>
                <c:pt idx="19172">
                  <c:v>1663.42</c:v>
                </c:pt>
                <c:pt idx="19173">
                  <c:v>1663.44</c:v>
                </c:pt>
                <c:pt idx="19174">
                  <c:v>1663.46</c:v>
                </c:pt>
                <c:pt idx="19175">
                  <c:v>1663.48</c:v>
                </c:pt>
                <c:pt idx="19176">
                  <c:v>1663.5</c:v>
                </c:pt>
                <c:pt idx="19177">
                  <c:v>1663.52</c:v>
                </c:pt>
                <c:pt idx="19178">
                  <c:v>1663.54</c:v>
                </c:pt>
                <c:pt idx="19179">
                  <c:v>1663.56</c:v>
                </c:pt>
                <c:pt idx="19180">
                  <c:v>1663.58</c:v>
                </c:pt>
                <c:pt idx="19181">
                  <c:v>1663.6</c:v>
                </c:pt>
                <c:pt idx="19182">
                  <c:v>1663.62</c:v>
                </c:pt>
                <c:pt idx="19183">
                  <c:v>1663.6399999999999</c:v>
                </c:pt>
                <c:pt idx="19184">
                  <c:v>1663.6599999999999</c:v>
                </c:pt>
                <c:pt idx="19185">
                  <c:v>1663.6799999999998</c:v>
                </c:pt>
                <c:pt idx="19186">
                  <c:v>1663.7</c:v>
                </c:pt>
                <c:pt idx="19187">
                  <c:v>1663.72</c:v>
                </c:pt>
                <c:pt idx="19188">
                  <c:v>1663.74</c:v>
                </c:pt>
                <c:pt idx="19189">
                  <c:v>1663.76</c:v>
                </c:pt>
                <c:pt idx="19190">
                  <c:v>1663.78</c:v>
                </c:pt>
                <c:pt idx="19191">
                  <c:v>1663.8</c:v>
                </c:pt>
                <c:pt idx="19192">
                  <c:v>1663.82</c:v>
                </c:pt>
                <c:pt idx="19193">
                  <c:v>1663.84</c:v>
                </c:pt>
                <c:pt idx="19194">
                  <c:v>1663.86</c:v>
                </c:pt>
                <c:pt idx="19195">
                  <c:v>1663.8799999999999</c:v>
                </c:pt>
                <c:pt idx="19196">
                  <c:v>1663.9</c:v>
                </c:pt>
                <c:pt idx="19197">
                  <c:v>1663.92</c:v>
                </c:pt>
                <c:pt idx="19198">
                  <c:v>1663.94</c:v>
                </c:pt>
                <c:pt idx="19199">
                  <c:v>1663.96</c:v>
                </c:pt>
                <c:pt idx="19200">
                  <c:v>1663.98</c:v>
                </c:pt>
                <c:pt idx="19201">
                  <c:v>1664</c:v>
                </c:pt>
                <c:pt idx="19202">
                  <c:v>1664.02</c:v>
                </c:pt>
                <c:pt idx="19203">
                  <c:v>1664.04</c:v>
                </c:pt>
                <c:pt idx="19204">
                  <c:v>1664.06</c:v>
                </c:pt>
                <c:pt idx="19205">
                  <c:v>1664.08</c:v>
                </c:pt>
                <c:pt idx="19206">
                  <c:v>1664.1</c:v>
                </c:pt>
                <c:pt idx="19207">
                  <c:v>1664.12</c:v>
                </c:pt>
                <c:pt idx="19208">
                  <c:v>1664.1399999999999</c:v>
                </c:pt>
                <c:pt idx="19209">
                  <c:v>1664.1599999999999</c:v>
                </c:pt>
                <c:pt idx="19210">
                  <c:v>1664.1799999999998</c:v>
                </c:pt>
                <c:pt idx="19211">
                  <c:v>1664.2</c:v>
                </c:pt>
                <c:pt idx="19212">
                  <c:v>1664.22</c:v>
                </c:pt>
                <c:pt idx="19213">
                  <c:v>1664.24</c:v>
                </c:pt>
                <c:pt idx="19214">
                  <c:v>1664.26</c:v>
                </c:pt>
                <c:pt idx="19215">
                  <c:v>1664.28</c:v>
                </c:pt>
                <c:pt idx="19216">
                  <c:v>1664.3</c:v>
                </c:pt>
                <c:pt idx="19217">
                  <c:v>1664.32</c:v>
                </c:pt>
                <c:pt idx="19218">
                  <c:v>1664.34</c:v>
                </c:pt>
                <c:pt idx="19219">
                  <c:v>1664.36</c:v>
                </c:pt>
                <c:pt idx="19220">
                  <c:v>1664.3799999999999</c:v>
                </c:pt>
                <c:pt idx="19221">
                  <c:v>1664.4</c:v>
                </c:pt>
                <c:pt idx="19222">
                  <c:v>1664.42</c:v>
                </c:pt>
                <c:pt idx="19223">
                  <c:v>1664.44</c:v>
                </c:pt>
                <c:pt idx="19224">
                  <c:v>1664.46</c:v>
                </c:pt>
                <c:pt idx="19225">
                  <c:v>1664.48</c:v>
                </c:pt>
                <c:pt idx="19226">
                  <c:v>1664.5</c:v>
                </c:pt>
                <c:pt idx="19227">
                  <c:v>1664.52</c:v>
                </c:pt>
                <c:pt idx="19228">
                  <c:v>1664.54</c:v>
                </c:pt>
                <c:pt idx="19229">
                  <c:v>1664.56</c:v>
                </c:pt>
                <c:pt idx="19230">
                  <c:v>1664.58</c:v>
                </c:pt>
                <c:pt idx="19231">
                  <c:v>1664.6</c:v>
                </c:pt>
                <c:pt idx="19232">
                  <c:v>1664.62</c:v>
                </c:pt>
                <c:pt idx="19233">
                  <c:v>1664.6399999999999</c:v>
                </c:pt>
                <c:pt idx="19234">
                  <c:v>1664.6599999999999</c:v>
                </c:pt>
                <c:pt idx="19235">
                  <c:v>1664.6799999999998</c:v>
                </c:pt>
                <c:pt idx="19236">
                  <c:v>1664.7</c:v>
                </c:pt>
                <c:pt idx="19237">
                  <c:v>1664.72</c:v>
                </c:pt>
                <c:pt idx="19238">
                  <c:v>1664.74</c:v>
                </c:pt>
                <c:pt idx="19239">
                  <c:v>1664.76</c:v>
                </c:pt>
                <c:pt idx="19240">
                  <c:v>1664.78</c:v>
                </c:pt>
                <c:pt idx="19241">
                  <c:v>1664.8</c:v>
                </c:pt>
                <c:pt idx="19242">
                  <c:v>1664.82</c:v>
                </c:pt>
                <c:pt idx="19243">
                  <c:v>1664.84</c:v>
                </c:pt>
                <c:pt idx="19244">
                  <c:v>1664.86</c:v>
                </c:pt>
                <c:pt idx="19245">
                  <c:v>1664.8799999999999</c:v>
                </c:pt>
                <c:pt idx="19246">
                  <c:v>1664.9</c:v>
                </c:pt>
                <c:pt idx="19247">
                  <c:v>1664.92</c:v>
                </c:pt>
                <c:pt idx="19248">
                  <c:v>1664.94</c:v>
                </c:pt>
                <c:pt idx="19249">
                  <c:v>1664.96</c:v>
                </c:pt>
                <c:pt idx="19250">
                  <c:v>1664.98</c:v>
                </c:pt>
                <c:pt idx="19251">
                  <c:v>1665</c:v>
                </c:pt>
                <c:pt idx="19252">
                  <c:v>1665.02</c:v>
                </c:pt>
                <c:pt idx="19253">
                  <c:v>1665.04</c:v>
                </c:pt>
                <c:pt idx="19254">
                  <c:v>1665.06</c:v>
                </c:pt>
                <c:pt idx="19255">
                  <c:v>1665.08</c:v>
                </c:pt>
                <c:pt idx="19256">
                  <c:v>1665.1</c:v>
                </c:pt>
                <c:pt idx="19257">
                  <c:v>1665.12</c:v>
                </c:pt>
                <c:pt idx="19258">
                  <c:v>1665.1399999999999</c:v>
                </c:pt>
                <c:pt idx="19259">
                  <c:v>1665.1599999999999</c:v>
                </c:pt>
                <c:pt idx="19260">
                  <c:v>1665.1799999999998</c:v>
                </c:pt>
                <c:pt idx="19261">
                  <c:v>1665.2</c:v>
                </c:pt>
                <c:pt idx="19262">
                  <c:v>1665.22</c:v>
                </c:pt>
                <c:pt idx="19263">
                  <c:v>1665.24</c:v>
                </c:pt>
                <c:pt idx="19264">
                  <c:v>1665.26</c:v>
                </c:pt>
                <c:pt idx="19265">
                  <c:v>1665.28</c:v>
                </c:pt>
                <c:pt idx="19266">
                  <c:v>1665.3</c:v>
                </c:pt>
                <c:pt idx="19267">
                  <c:v>1665.32</c:v>
                </c:pt>
                <c:pt idx="19268">
                  <c:v>1665.34</c:v>
                </c:pt>
                <c:pt idx="19269">
                  <c:v>1665.36</c:v>
                </c:pt>
                <c:pt idx="19270">
                  <c:v>1665.3799999999999</c:v>
                </c:pt>
                <c:pt idx="19271">
                  <c:v>1665.4</c:v>
                </c:pt>
                <c:pt idx="19272">
                  <c:v>1665.42</c:v>
                </c:pt>
                <c:pt idx="19273">
                  <c:v>1665.44</c:v>
                </c:pt>
                <c:pt idx="19274">
                  <c:v>1665.46</c:v>
                </c:pt>
                <c:pt idx="19275">
                  <c:v>1665.48</c:v>
                </c:pt>
                <c:pt idx="19276">
                  <c:v>1665.5</c:v>
                </c:pt>
                <c:pt idx="19277">
                  <c:v>1665.52</c:v>
                </c:pt>
                <c:pt idx="19278">
                  <c:v>1665.54</c:v>
                </c:pt>
                <c:pt idx="19279">
                  <c:v>1665.56</c:v>
                </c:pt>
                <c:pt idx="19280">
                  <c:v>1665.58</c:v>
                </c:pt>
                <c:pt idx="19281">
                  <c:v>1665.6</c:v>
                </c:pt>
                <c:pt idx="19282">
                  <c:v>1665.62</c:v>
                </c:pt>
                <c:pt idx="19283">
                  <c:v>1665.6399999999999</c:v>
                </c:pt>
                <c:pt idx="19284">
                  <c:v>1665.6599999999999</c:v>
                </c:pt>
                <c:pt idx="19285">
                  <c:v>1665.6799999999998</c:v>
                </c:pt>
                <c:pt idx="19286">
                  <c:v>1665.7</c:v>
                </c:pt>
                <c:pt idx="19287">
                  <c:v>1665.72</c:v>
                </c:pt>
                <c:pt idx="19288">
                  <c:v>1665.74</c:v>
                </c:pt>
                <c:pt idx="19289">
                  <c:v>1665.76</c:v>
                </c:pt>
                <c:pt idx="19290">
                  <c:v>1665.78</c:v>
                </c:pt>
                <c:pt idx="19291">
                  <c:v>1665.8</c:v>
                </c:pt>
                <c:pt idx="19292">
                  <c:v>1665.82</c:v>
                </c:pt>
                <c:pt idx="19293">
                  <c:v>1665.84</c:v>
                </c:pt>
                <c:pt idx="19294">
                  <c:v>1665.86</c:v>
                </c:pt>
                <c:pt idx="19295">
                  <c:v>1665.8799999999999</c:v>
                </c:pt>
                <c:pt idx="19296">
                  <c:v>1665.9</c:v>
                </c:pt>
                <c:pt idx="19297">
                  <c:v>1665.92</c:v>
                </c:pt>
                <c:pt idx="19298">
                  <c:v>1665.94</c:v>
                </c:pt>
                <c:pt idx="19299">
                  <c:v>1665.96</c:v>
                </c:pt>
                <c:pt idx="19300">
                  <c:v>1665.98</c:v>
                </c:pt>
                <c:pt idx="19301">
                  <c:v>1666</c:v>
                </c:pt>
                <c:pt idx="19302">
                  <c:v>1666.02</c:v>
                </c:pt>
                <c:pt idx="19303">
                  <c:v>1666.04</c:v>
                </c:pt>
                <c:pt idx="19304">
                  <c:v>1666.06</c:v>
                </c:pt>
                <c:pt idx="19305">
                  <c:v>1666.08</c:v>
                </c:pt>
                <c:pt idx="19306">
                  <c:v>1666.1</c:v>
                </c:pt>
                <c:pt idx="19307">
                  <c:v>1666.12</c:v>
                </c:pt>
                <c:pt idx="19308">
                  <c:v>1666.1399999999999</c:v>
                </c:pt>
                <c:pt idx="19309">
                  <c:v>1666.1599999999999</c:v>
                </c:pt>
                <c:pt idx="19310">
                  <c:v>1666.1799999999998</c:v>
                </c:pt>
                <c:pt idx="19311">
                  <c:v>1666.2</c:v>
                </c:pt>
                <c:pt idx="19312">
                  <c:v>1666.22</c:v>
                </c:pt>
                <c:pt idx="19313">
                  <c:v>1666.24</c:v>
                </c:pt>
                <c:pt idx="19314">
                  <c:v>1666.26</c:v>
                </c:pt>
                <c:pt idx="19315">
                  <c:v>1666.28</c:v>
                </c:pt>
                <c:pt idx="19316">
                  <c:v>1666.3</c:v>
                </c:pt>
                <c:pt idx="19317">
                  <c:v>1666.32</c:v>
                </c:pt>
                <c:pt idx="19318">
                  <c:v>1666.34</c:v>
                </c:pt>
                <c:pt idx="19319">
                  <c:v>1666.36</c:v>
                </c:pt>
                <c:pt idx="19320">
                  <c:v>1666.3799999999999</c:v>
                </c:pt>
                <c:pt idx="19321">
                  <c:v>1666.4</c:v>
                </c:pt>
                <c:pt idx="19322">
                  <c:v>1666.42</c:v>
                </c:pt>
                <c:pt idx="19323">
                  <c:v>1666.44</c:v>
                </c:pt>
                <c:pt idx="19324">
                  <c:v>1666.46</c:v>
                </c:pt>
                <c:pt idx="19325">
                  <c:v>1666.48</c:v>
                </c:pt>
                <c:pt idx="19326">
                  <c:v>1666.5</c:v>
                </c:pt>
                <c:pt idx="19327">
                  <c:v>1666.52</c:v>
                </c:pt>
                <c:pt idx="19328">
                  <c:v>1666.54</c:v>
                </c:pt>
                <c:pt idx="19329">
                  <c:v>1666.56</c:v>
                </c:pt>
                <c:pt idx="19330">
                  <c:v>1666.58</c:v>
                </c:pt>
                <c:pt idx="19331">
                  <c:v>1666.6</c:v>
                </c:pt>
                <c:pt idx="19332">
                  <c:v>1666.62</c:v>
                </c:pt>
                <c:pt idx="19333">
                  <c:v>1666.6399999999999</c:v>
                </c:pt>
                <c:pt idx="19334">
                  <c:v>1666.6599999999999</c:v>
                </c:pt>
                <c:pt idx="19335">
                  <c:v>1666.6799999999998</c:v>
                </c:pt>
                <c:pt idx="19336">
                  <c:v>1666.7</c:v>
                </c:pt>
                <c:pt idx="19337">
                  <c:v>1666.72</c:v>
                </c:pt>
                <c:pt idx="19338">
                  <c:v>1666.74</c:v>
                </c:pt>
                <c:pt idx="19339">
                  <c:v>1666.76</c:v>
                </c:pt>
                <c:pt idx="19340">
                  <c:v>1666.78</c:v>
                </c:pt>
                <c:pt idx="19341">
                  <c:v>1666.8</c:v>
                </c:pt>
                <c:pt idx="19342">
                  <c:v>1666.82</c:v>
                </c:pt>
                <c:pt idx="19343">
                  <c:v>1666.84</c:v>
                </c:pt>
                <c:pt idx="19344">
                  <c:v>1666.86</c:v>
                </c:pt>
                <c:pt idx="19345">
                  <c:v>1666.8799999999999</c:v>
                </c:pt>
                <c:pt idx="19346">
                  <c:v>1666.9</c:v>
                </c:pt>
                <c:pt idx="19347">
                  <c:v>1666.92</c:v>
                </c:pt>
                <c:pt idx="19348">
                  <c:v>1666.94</c:v>
                </c:pt>
                <c:pt idx="19349">
                  <c:v>1666.96</c:v>
                </c:pt>
                <c:pt idx="19350">
                  <c:v>1666.98</c:v>
                </c:pt>
                <c:pt idx="19351">
                  <c:v>1667</c:v>
                </c:pt>
                <c:pt idx="19352">
                  <c:v>1667.02</c:v>
                </c:pt>
                <c:pt idx="19353">
                  <c:v>1667.04</c:v>
                </c:pt>
                <c:pt idx="19354">
                  <c:v>1667.06</c:v>
                </c:pt>
                <c:pt idx="19355">
                  <c:v>1667.08</c:v>
                </c:pt>
                <c:pt idx="19356">
                  <c:v>1667.1</c:v>
                </c:pt>
                <c:pt idx="19357">
                  <c:v>1667.12</c:v>
                </c:pt>
                <c:pt idx="19358">
                  <c:v>1667.1399999999999</c:v>
                </c:pt>
                <c:pt idx="19359">
                  <c:v>1667.1599999999999</c:v>
                </c:pt>
                <c:pt idx="19360">
                  <c:v>1667.1799999999998</c:v>
                </c:pt>
                <c:pt idx="19361">
                  <c:v>1667.2</c:v>
                </c:pt>
                <c:pt idx="19362">
                  <c:v>1667.22</c:v>
                </c:pt>
                <c:pt idx="19363">
                  <c:v>1667.24</c:v>
                </c:pt>
                <c:pt idx="19364">
                  <c:v>1667.26</c:v>
                </c:pt>
                <c:pt idx="19365">
                  <c:v>1667.28</c:v>
                </c:pt>
                <c:pt idx="19366">
                  <c:v>1667.3</c:v>
                </c:pt>
                <c:pt idx="19367">
                  <c:v>1667.32</c:v>
                </c:pt>
                <c:pt idx="19368">
                  <c:v>1667.34</c:v>
                </c:pt>
                <c:pt idx="19369">
                  <c:v>1667.36</c:v>
                </c:pt>
                <c:pt idx="19370">
                  <c:v>1667.3799999999999</c:v>
                </c:pt>
                <c:pt idx="19371">
                  <c:v>1667.4</c:v>
                </c:pt>
                <c:pt idx="19372">
                  <c:v>1667.42</c:v>
                </c:pt>
                <c:pt idx="19373">
                  <c:v>1667.44</c:v>
                </c:pt>
                <c:pt idx="19374">
                  <c:v>1667.46</c:v>
                </c:pt>
                <c:pt idx="19375">
                  <c:v>1667.48</c:v>
                </c:pt>
                <c:pt idx="19376">
                  <c:v>1667.5</c:v>
                </c:pt>
                <c:pt idx="19377">
                  <c:v>1667.52</c:v>
                </c:pt>
                <c:pt idx="19378">
                  <c:v>1667.54</c:v>
                </c:pt>
                <c:pt idx="19379">
                  <c:v>1667.56</c:v>
                </c:pt>
                <c:pt idx="19380">
                  <c:v>1667.58</c:v>
                </c:pt>
                <c:pt idx="19381">
                  <c:v>1667.6</c:v>
                </c:pt>
                <c:pt idx="19382">
                  <c:v>1667.62</c:v>
                </c:pt>
                <c:pt idx="19383">
                  <c:v>1667.6399999999999</c:v>
                </c:pt>
                <c:pt idx="19384">
                  <c:v>1667.6599999999999</c:v>
                </c:pt>
                <c:pt idx="19385">
                  <c:v>1667.6799999999998</c:v>
                </c:pt>
                <c:pt idx="19386">
                  <c:v>1667.7</c:v>
                </c:pt>
                <c:pt idx="19387">
                  <c:v>1667.72</c:v>
                </c:pt>
                <c:pt idx="19388">
                  <c:v>1667.74</c:v>
                </c:pt>
                <c:pt idx="19389">
                  <c:v>1667.76</c:v>
                </c:pt>
                <c:pt idx="19390">
                  <c:v>1667.78</c:v>
                </c:pt>
                <c:pt idx="19391">
                  <c:v>1667.8</c:v>
                </c:pt>
                <c:pt idx="19392">
                  <c:v>1667.82</c:v>
                </c:pt>
                <c:pt idx="19393">
                  <c:v>1667.84</c:v>
                </c:pt>
                <c:pt idx="19394">
                  <c:v>1667.86</c:v>
                </c:pt>
                <c:pt idx="19395">
                  <c:v>1667.8799999999999</c:v>
                </c:pt>
                <c:pt idx="19396">
                  <c:v>1667.9</c:v>
                </c:pt>
                <c:pt idx="19397">
                  <c:v>1667.92</c:v>
                </c:pt>
                <c:pt idx="19398">
                  <c:v>1667.94</c:v>
                </c:pt>
                <c:pt idx="19399">
                  <c:v>1667.96</c:v>
                </c:pt>
                <c:pt idx="19400">
                  <c:v>1667.98</c:v>
                </c:pt>
                <c:pt idx="19401">
                  <c:v>1668</c:v>
                </c:pt>
                <c:pt idx="19402">
                  <c:v>1668.02</c:v>
                </c:pt>
                <c:pt idx="19403">
                  <c:v>1668.04</c:v>
                </c:pt>
                <c:pt idx="19404">
                  <c:v>1668.06</c:v>
                </c:pt>
                <c:pt idx="19405">
                  <c:v>1668.08</c:v>
                </c:pt>
                <c:pt idx="19406">
                  <c:v>1668.1</c:v>
                </c:pt>
                <c:pt idx="19407">
                  <c:v>1668.12</c:v>
                </c:pt>
                <c:pt idx="19408">
                  <c:v>1668.1399999999999</c:v>
                </c:pt>
                <c:pt idx="19409">
                  <c:v>1668.1599999999999</c:v>
                </c:pt>
                <c:pt idx="19410">
                  <c:v>1668.1799999999998</c:v>
                </c:pt>
                <c:pt idx="19411">
                  <c:v>1668.2</c:v>
                </c:pt>
                <c:pt idx="19412">
                  <c:v>1668.22</c:v>
                </c:pt>
                <c:pt idx="19413">
                  <c:v>1668.24</c:v>
                </c:pt>
                <c:pt idx="19414">
                  <c:v>1668.26</c:v>
                </c:pt>
                <c:pt idx="19415">
                  <c:v>1668.28</c:v>
                </c:pt>
                <c:pt idx="19416">
                  <c:v>1668.3</c:v>
                </c:pt>
                <c:pt idx="19417">
                  <c:v>1668.32</c:v>
                </c:pt>
                <c:pt idx="19418">
                  <c:v>1668.34</c:v>
                </c:pt>
                <c:pt idx="19419">
                  <c:v>1668.36</c:v>
                </c:pt>
                <c:pt idx="19420">
                  <c:v>1668.3799999999999</c:v>
                </c:pt>
                <c:pt idx="19421">
                  <c:v>1668.4</c:v>
                </c:pt>
                <c:pt idx="19422">
                  <c:v>1668.42</c:v>
                </c:pt>
                <c:pt idx="19423">
                  <c:v>1668.44</c:v>
                </c:pt>
                <c:pt idx="19424">
                  <c:v>1668.46</c:v>
                </c:pt>
                <c:pt idx="19425">
                  <c:v>1668.48</c:v>
                </c:pt>
                <c:pt idx="19426">
                  <c:v>1668.5</c:v>
                </c:pt>
                <c:pt idx="19427">
                  <c:v>1668.52</c:v>
                </c:pt>
                <c:pt idx="19428">
                  <c:v>1668.54</c:v>
                </c:pt>
                <c:pt idx="19429">
                  <c:v>1668.56</c:v>
                </c:pt>
                <c:pt idx="19430">
                  <c:v>1668.58</c:v>
                </c:pt>
                <c:pt idx="19431">
                  <c:v>1668.6</c:v>
                </c:pt>
                <c:pt idx="19432">
                  <c:v>1668.62</c:v>
                </c:pt>
                <c:pt idx="19433">
                  <c:v>1668.6399999999999</c:v>
                </c:pt>
                <c:pt idx="19434">
                  <c:v>1668.6599999999999</c:v>
                </c:pt>
                <c:pt idx="19435">
                  <c:v>1668.6799999999998</c:v>
                </c:pt>
                <c:pt idx="19436">
                  <c:v>1668.7</c:v>
                </c:pt>
                <c:pt idx="19437">
                  <c:v>1668.72</c:v>
                </c:pt>
                <c:pt idx="19438">
                  <c:v>1668.74</c:v>
                </c:pt>
                <c:pt idx="19439">
                  <c:v>1668.76</c:v>
                </c:pt>
                <c:pt idx="19440">
                  <c:v>1668.78</c:v>
                </c:pt>
                <c:pt idx="19441">
                  <c:v>1668.8</c:v>
                </c:pt>
                <c:pt idx="19442">
                  <c:v>1668.82</c:v>
                </c:pt>
                <c:pt idx="19443">
                  <c:v>1668.84</c:v>
                </c:pt>
                <c:pt idx="19444">
                  <c:v>1668.86</c:v>
                </c:pt>
                <c:pt idx="19445">
                  <c:v>1668.8799999999999</c:v>
                </c:pt>
                <c:pt idx="19446">
                  <c:v>1668.9</c:v>
                </c:pt>
                <c:pt idx="19447">
                  <c:v>1668.92</c:v>
                </c:pt>
                <c:pt idx="19448">
                  <c:v>1668.94</c:v>
                </c:pt>
                <c:pt idx="19449">
                  <c:v>1668.96</c:v>
                </c:pt>
                <c:pt idx="19450">
                  <c:v>1668.98</c:v>
                </c:pt>
                <c:pt idx="19451">
                  <c:v>1669</c:v>
                </c:pt>
                <c:pt idx="19452">
                  <c:v>1669.02</c:v>
                </c:pt>
                <c:pt idx="19453">
                  <c:v>1669.04</c:v>
                </c:pt>
                <c:pt idx="19454">
                  <c:v>1669.06</c:v>
                </c:pt>
                <c:pt idx="19455">
                  <c:v>1669.08</c:v>
                </c:pt>
                <c:pt idx="19456">
                  <c:v>1669.1</c:v>
                </c:pt>
                <c:pt idx="19457">
                  <c:v>1669.12</c:v>
                </c:pt>
                <c:pt idx="19458">
                  <c:v>1669.1399999999999</c:v>
                </c:pt>
                <c:pt idx="19459">
                  <c:v>1669.1599999999999</c:v>
                </c:pt>
                <c:pt idx="19460">
                  <c:v>1669.1799999999998</c:v>
                </c:pt>
                <c:pt idx="19461">
                  <c:v>1669.2</c:v>
                </c:pt>
                <c:pt idx="19462">
                  <c:v>1669.22</c:v>
                </c:pt>
                <c:pt idx="19463">
                  <c:v>1669.24</c:v>
                </c:pt>
                <c:pt idx="19464">
                  <c:v>1669.26</c:v>
                </c:pt>
                <c:pt idx="19465">
                  <c:v>1669.28</c:v>
                </c:pt>
                <c:pt idx="19466">
                  <c:v>1669.3</c:v>
                </c:pt>
                <c:pt idx="19467">
                  <c:v>1669.32</c:v>
                </c:pt>
                <c:pt idx="19468">
                  <c:v>1669.34</c:v>
                </c:pt>
                <c:pt idx="19469">
                  <c:v>1669.36</c:v>
                </c:pt>
                <c:pt idx="19470">
                  <c:v>1669.3799999999999</c:v>
                </c:pt>
                <c:pt idx="19471">
                  <c:v>1669.4</c:v>
                </c:pt>
                <c:pt idx="19472">
                  <c:v>1669.42</c:v>
                </c:pt>
                <c:pt idx="19473">
                  <c:v>1669.44</c:v>
                </c:pt>
                <c:pt idx="19474">
                  <c:v>1669.46</c:v>
                </c:pt>
                <c:pt idx="19475">
                  <c:v>1669.48</c:v>
                </c:pt>
                <c:pt idx="19476">
                  <c:v>1669.5</c:v>
                </c:pt>
                <c:pt idx="19477">
                  <c:v>1669.52</c:v>
                </c:pt>
                <c:pt idx="19478">
                  <c:v>1669.54</c:v>
                </c:pt>
                <c:pt idx="19479">
                  <c:v>1669.56</c:v>
                </c:pt>
                <c:pt idx="19480">
                  <c:v>1669.58</c:v>
                </c:pt>
                <c:pt idx="19481">
                  <c:v>1669.6</c:v>
                </c:pt>
                <c:pt idx="19482">
                  <c:v>1669.62</c:v>
                </c:pt>
                <c:pt idx="19483">
                  <c:v>1669.6399999999999</c:v>
                </c:pt>
                <c:pt idx="19484">
                  <c:v>1669.6599999999999</c:v>
                </c:pt>
                <c:pt idx="19485">
                  <c:v>1669.6799999999998</c:v>
                </c:pt>
                <c:pt idx="19486">
                  <c:v>1669.7</c:v>
                </c:pt>
                <c:pt idx="19487">
                  <c:v>1669.72</c:v>
                </c:pt>
                <c:pt idx="19488">
                  <c:v>1669.74</c:v>
                </c:pt>
                <c:pt idx="19489">
                  <c:v>1669.76</c:v>
                </c:pt>
                <c:pt idx="19490">
                  <c:v>1669.78</c:v>
                </c:pt>
                <c:pt idx="19491">
                  <c:v>1669.8</c:v>
                </c:pt>
                <c:pt idx="19492">
                  <c:v>1669.82</c:v>
                </c:pt>
                <c:pt idx="19493">
                  <c:v>1669.84</c:v>
                </c:pt>
                <c:pt idx="19494">
                  <c:v>1669.86</c:v>
                </c:pt>
                <c:pt idx="19495">
                  <c:v>1669.8799999999999</c:v>
                </c:pt>
                <c:pt idx="19496">
                  <c:v>1669.9</c:v>
                </c:pt>
                <c:pt idx="19497">
                  <c:v>1669.92</c:v>
                </c:pt>
                <c:pt idx="19498">
                  <c:v>1669.94</c:v>
                </c:pt>
                <c:pt idx="19499">
                  <c:v>1669.96</c:v>
                </c:pt>
                <c:pt idx="19500">
                  <c:v>1669.98</c:v>
                </c:pt>
                <c:pt idx="19501">
                  <c:v>1670</c:v>
                </c:pt>
                <c:pt idx="19502">
                  <c:v>1670.02</c:v>
                </c:pt>
                <c:pt idx="19503">
                  <c:v>1670.04</c:v>
                </c:pt>
                <c:pt idx="19504">
                  <c:v>1670.06</c:v>
                </c:pt>
                <c:pt idx="19505">
                  <c:v>1670.08</c:v>
                </c:pt>
                <c:pt idx="19506">
                  <c:v>1670.1</c:v>
                </c:pt>
                <c:pt idx="19507">
                  <c:v>1670.12</c:v>
                </c:pt>
                <c:pt idx="19508">
                  <c:v>1670.1399999999999</c:v>
                </c:pt>
                <c:pt idx="19509">
                  <c:v>1670.1599999999999</c:v>
                </c:pt>
                <c:pt idx="19510">
                  <c:v>1670.1799999999998</c:v>
                </c:pt>
                <c:pt idx="19511">
                  <c:v>1670.2</c:v>
                </c:pt>
                <c:pt idx="19512">
                  <c:v>1670.22</c:v>
                </c:pt>
                <c:pt idx="19513">
                  <c:v>1670.24</c:v>
                </c:pt>
                <c:pt idx="19514">
                  <c:v>1670.26</c:v>
                </c:pt>
                <c:pt idx="19515">
                  <c:v>1670.28</c:v>
                </c:pt>
                <c:pt idx="19516">
                  <c:v>1670.3</c:v>
                </c:pt>
                <c:pt idx="19517">
                  <c:v>1670.32</c:v>
                </c:pt>
                <c:pt idx="19518">
                  <c:v>1670.34</c:v>
                </c:pt>
                <c:pt idx="19519">
                  <c:v>1670.36</c:v>
                </c:pt>
                <c:pt idx="19520">
                  <c:v>1670.3799999999999</c:v>
                </c:pt>
                <c:pt idx="19521">
                  <c:v>1670.4</c:v>
                </c:pt>
                <c:pt idx="19522">
                  <c:v>1670.42</c:v>
                </c:pt>
                <c:pt idx="19523">
                  <c:v>1670.44</c:v>
                </c:pt>
                <c:pt idx="19524">
                  <c:v>1670.46</c:v>
                </c:pt>
                <c:pt idx="19525">
                  <c:v>1670.48</c:v>
                </c:pt>
                <c:pt idx="19526">
                  <c:v>1670.5</c:v>
                </c:pt>
                <c:pt idx="19527">
                  <c:v>1670.52</c:v>
                </c:pt>
                <c:pt idx="19528">
                  <c:v>1670.54</c:v>
                </c:pt>
                <c:pt idx="19529">
                  <c:v>1670.56</c:v>
                </c:pt>
                <c:pt idx="19530">
                  <c:v>1670.58</c:v>
                </c:pt>
                <c:pt idx="19531">
                  <c:v>1670.6</c:v>
                </c:pt>
                <c:pt idx="19532">
                  <c:v>1670.62</c:v>
                </c:pt>
                <c:pt idx="19533">
                  <c:v>1670.6399999999999</c:v>
                </c:pt>
                <c:pt idx="19534">
                  <c:v>1670.6599999999999</c:v>
                </c:pt>
                <c:pt idx="19535">
                  <c:v>1670.6799999999998</c:v>
                </c:pt>
                <c:pt idx="19536">
                  <c:v>1670.7</c:v>
                </c:pt>
                <c:pt idx="19537">
                  <c:v>1670.72</c:v>
                </c:pt>
                <c:pt idx="19538">
                  <c:v>1670.74</c:v>
                </c:pt>
                <c:pt idx="19539">
                  <c:v>1670.76</c:v>
                </c:pt>
                <c:pt idx="19540">
                  <c:v>1670.78</c:v>
                </c:pt>
                <c:pt idx="19541">
                  <c:v>1670.8</c:v>
                </c:pt>
                <c:pt idx="19542">
                  <c:v>1670.82</c:v>
                </c:pt>
                <c:pt idx="19543">
                  <c:v>1670.84</c:v>
                </c:pt>
                <c:pt idx="19544">
                  <c:v>1670.86</c:v>
                </c:pt>
                <c:pt idx="19545">
                  <c:v>1670.8799999999999</c:v>
                </c:pt>
                <c:pt idx="19546">
                  <c:v>1670.9</c:v>
                </c:pt>
                <c:pt idx="19547">
                  <c:v>1670.92</c:v>
                </c:pt>
                <c:pt idx="19548">
                  <c:v>1670.94</c:v>
                </c:pt>
                <c:pt idx="19549">
                  <c:v>1670.96</c:v>
                </c:pt>
                <c:pt idx="19550">
                  <c:v>1670.98</c:v>
                </c:pt>
                <c:pt idx="19551">
                  <c:v>1671</c:v>
                </c:pt>
                <c:pt idx="19552">
                  <c:v>1671.02</c:v>
                </c:pt>
                <c:pt idx="19553">
                  <c:v>1671.04</c:v>
                </c:pt>
                <c:pt idx="19554">
                  <c:v>1671.06</c:v>
                </c:pt>
                <c:pt idx="19555">
                  <c:v>1671.08</c:v>
                </c:pt>
                <c:pt idx="19556">
                  <c:v>1671.1</c:v>
                </c:pt>
                <c:pt idx="19557">
                  <c:v>1671.12</c:v>
                </c:pt>
                <c:pt idx="19558">
                  <c:v>1671.1399999999999</c:v>
                </c:pt>
                <c:pt idx="19559">
                  <c:v>1671.1599999999999</c:v>
                </c:pt>
                <c:pt idx="19560">
                  <c:v>1671.1799999999998</c:v>
                </c:pt>
                <c:pt idx="19561">
                  <c:v>1671.2</c:v>
                </c:pt>
                <c:pt idx="19562">
                  <c:v>1671.22</c:v>
                </c:pt>
                <c:pt idx="19563">
                  <c:v>1671.24</c:v>
                </c:pt>
                <c:pt idx="19564">
                  <c:v>1671.26</c:v>
                </c:pt>
                <c:pt idx="19565">
                  <c:v>1671.28</c:v>
                </c:pt>
                <c:pt idx="19566">
                  <c:v>1671.3</c:v>
                </c:pt>
                <c:pt idx="19567">
                  <c:v>1671.32</c:v>
                </c:pt>
                <c:pt idx="19568">
                  <c:v>1671.34</c:v>
                </c:pt>
                <c:pt idx="19569">
                  <c:v>1671.36</c:v>
                </c:pt>
                <c:pt idx="19570">
                  <c:v>1671.3799999999999</c:v>
                </c:pt>
                <c:pt idx="19571">
                  <c:v>1671.4</c:v>
                </c:pt>
                <c:pt idx="19572">
                  <c:v>1671.42</c:v>
                </c:pt>
                <c:pt idx="19573">
                  <c:v>1671.44</c:v>
                </c:pt>
                <c:pt idx="19574">
                  <c:v>1671.46</c:v>
                </c:pt>
                <c:pt idx="19575">
                  <c:v>1671.48</c:v>
                </c:pt>
                <c:pt idx="19576">
                  <c:v>1671.5</c:v>
                </c:pt>
                <c:pt idx="19577">
                  <c:v>1671.52</c:v>
                </c:pt>
                <c:pt idx="19578">
                  <c:v>1671.54</c:v>
                </c:pt>
                <c:pt idx="19579">
                  <c:v>1671.56</c:v>
                </c:pt>
                <c:pt idx="19580">
                  <c:v>1671.58</c:v>
                </c:pt>
                <c:pt idx="19581">
                  <c:v>1671.6</c:v>
                </c:pt>
                <c:pt idx="19582">
                  <c:v>1671.62</c:v>
                </c:pt>
                <c:pt idx="19583">
                  <c:v>1671.6399999999999</c:v>
                </c:pt>
                <c:pt idx="19584">
                  <c:v>1671.6599999999999</c:v>
                </c:pt>
                <c:pt idx="19585">
                  <c:v>1671.6799999999998</c:v>
                </c:pt>
                <c:pt idx="19586">
                  <c:v>1671.7</c:v>
                </c:pt>
                <c:pt idx="19587">
                  <c:v>1671.72</c:v>
                </c:pt>
                <c:pt idx="19588">
                  <c:v>1671.74</c:v>
                </c:pt>
                <c:pt idx="19589">
                  <c:v>1671.76</c:v>
                </c:pt>
                <c:pt idx="19590">
                  <c:v>1671.78</c:v>
                </c:pt>
                <c:pt idx="19591">
                  <c:v>1671.8</c:v>
                </c:pt>
                <c:pt idx="19592">
                  <c:v>1671.82</c:v>
                </c:pt>
                <c:pt idx="19593">
                  <c:v>1671.84</c:v>
                </c:pt>
                <c:pt idx="19594">
                  <c:v>1671.86</c:v>
                </c:pt>
                <c:pt idx="19595">
                  <c:v>1671.8799999999999</c:v>
                </c:pt>
                <c:pt idx="19596">
                  <c:v>1671.9</c:v>
                </c:pt>
                <c:pt idx="19597">
                  <c:v>1671.92</c:v>
                </c:pt>
                <c:pt idx="19598">
                  <c:v>1671.94</c:v>
                </c:pt>
                <c:pt idx="19599">
                  <c:v>1671.96</c:v>
                </c:pt>
                <c:pt idx="19600">
                  <c:v>1671.98</c:v>
                </c:pt>
                <c:pt idx="19601">
                  <c:v>1672</c:v>
                </c:pt>
                <c:pt idx="19602">
                  <c:v>1672.02</c:v>
                </c:pt>
                <c:pt idx="19603">
                  <c:v>1672.04</c:v>
                </c:pt>
                <c:pt idx="19604">
                  <c:v>1672.06</c:v>
                </c:pt>
                <c:pt idx="19605">
                  <c:v>1672.08</c:v>
                </c:pt>
                <c:pt idx="19606">
                  <c:v>1672.1</c:v>
                </c:pt>
                <c:pt idx="19607">
                  <c:v>1672.12</c:v>
                </c:pt>
                <c:pt idx="19608">
                  <c:v>1672.1399999999999</c:v>
                </c:pt>
                <c:pt idx="19609">
                  <c:v>1672.1599999999999</c:v>
                </c:pt>
                <c:pt idx="19610">
                  <c:v>1672.1799999999998</c:v>
                </c:pt>
                <c:pt idx="19611">
                  <c:v>1672.2</c:v>
                </c:pt>
                <c:pt idx="19612">
                  <c:v>1672.22</c:v>
                </c:pt>
                <c:pt idx="19613">
                  <c:v>1672.24</c:v>
                </c:pt>
                <c:pt idx="19614">
                  <c:v>1672.26</c:v>
                </c:pt>
                <c:pt idx="19615">
                  <c:v>1672.28</c:v>
                </c:pt>
                <c:pt idx="19616">
                  <c:v>1672.3</c:v>
                </c:pt>
                <c:pt idx="19617">
                  <c:v>1672.32</c:v>
                </c:pt>
                <c:pt idx="19618">
                  <c:v>1672.34</c:v>
                </c:pt>
                <c:pt idx="19619">
                  <c:v>1672.36</c:v>
                </c:pt>
                <c:pt idx="19620">
                  <c:v>1672.3799999999999</c:v>
                </c:pt>
                <c:pt idx="19621">
                  <c:v>1672.4</c:v>
                </c:pt>
                <c:pt idx="19622">
                  <c:v>1672.42</c:v>
                </c:pt>
                <c:pt idx="19623">
                  <c:v>1672.44</c:v>
                </c:pt>
                <c:pt idx="19624">
                  <c:v>1672.46</c:v>
                </c:pt>
                <c:pt idx="19625">
                  <c:v>1672.48</c:v>
                </c:pt>
                <c:pt idx="19626">
                  <c:v>1672.5</c:v>
                </c:pt>
                <c:pt idx="19627">
                  <c:v>1672.52</c:v>
                </c:pt>
                <c:pt idx="19628">
                  <c:v>1672.54</c:v>
                </c:pt>
                <c:pt idx="19629">
                  <c:v>1672.56</c:v>
                </c:pt>
                <c:pt idx="19630">
                  <c:v>1672.58</c:v>
                </c:pt>
                <c:pt idx="19631">
                  <c:v>1672.6</c:v>
                </c:pt>
                <c:pt idx="19632">
                  <c:v>1672.62</c:v>
                </c:pt>
                <c:pt idx="19633">
                  <c:v>1672.6399999999999</c:v>
                </c:pt>
                <c:pt idx="19634">
                  <c:v>1672.6599999999999</c:v>
                </c:pt>
                <c:pt idx="19635">
                  <c:v>1672.6799999999998</c:v>
                </c:pt>
                <c:pt idx="19636">
                  <c:v>1672.7</c:v>
                </c:pt>
                <c:pt idx="19637">
                  <c:v>1672.72</c:v>
                </c:pt>
                <c:pt idx="19638">
                  <c:v>1672.74</c:v>
                </c:pt>
                <c:pt idx="19639">
                  <c:v>1672.76</c:v>
                </c:pt>
                <c:pt idx="19640">
                  <c:v>1672.78</c:v>
                </c:pt>
                <c:pt idx="19641">
                  <c:v>1672.8</c:v>
                </c:pt>
                <c:pt idx="19642">
                  <c:v>1672.82</c:v>
                </c:pt>
                <c:pt idx="19643">
                  <c:v>1672.84</c:v>
                </c:pt>
                <c:pt idx="19644">
                  <c:v>1672.86</c:v>
                </c:pt>
                <c:pt idx="19645">
                  <c:v>1672.8799999999999</c:v>
                </c:pt>
                <c:pt idx="19646">
                  <c:v>1672.9</c:v>
                </c:pt>
                <c:pt idx="19647">
                  <c:v>1672.92</c:v>
                </c:pt>
                <c:pt idx="19648">
                  <c:v>1672.94</c:v>
                </c:pt>
                <c:pt idx="19649">
                  <c:v>1672.96</c:v>
                </c:pt>
                <c:pt idx="19650">
                  <c:v>1672.98</c:v>
                </c:pt>
                <c:pt idx="19651">
                  <c:v>1673</c:v>
                </c:pt>
                <c:pt idx="19652">
                  <c:v>1673.02</c:v>
                </c:pt>
                <c:pt idx="19653">
                  <c:v>1673.04</c:v>
                </c:pt>
                <c:pt idx="19654">
                  <c:v>1673.06</c:v>
                </c:pt>
                <c:pt idx="19655">
                  <c:v>1673.08</c:v>
                </c:pt>
                <c:pt idx="19656">
                  <c:v>1673.1</c:v>
                </c:pt>
                <c:pt idx="19657">
                  <c:v>1673.12</c:v>
                </c:pt>
                <c:pt idx="19658">
                  <c:v>1673.1399999999999</c:v>
                </c:pt>
                <c:pt idx="19659">
                  <c:v>1673.1599999999999</c:v>
                </c:pt>
                <c:pt idx="19660">
                  <c:v>1673.1799999999998</c:v>
                </c:pt>
                <c:pt idx="19661">
                  <c:v>1673.2</c:v>
                </c:pt>
                <c:pt idx="19662">
                  <c:v>1673.22</c:v>
                </c:pt>
                <c:pt idx="19663">
                  <c:v>1673.24</c:v>
                </c:pt>
                <c:pt idx="19664">
                  <c:v>1673.26</c:v>
                </c:pt>
                <c:pt idx="19665">
                  <c:v>1673.28</c:v>
                </c:pt>
                <c:pt idx="19666">
                  <c:v>1673.3</c:v>
                </c:pt>
                <c:pt idx="19667">
                  <c:v>1673.32</c:v>
                </c:pt>
                <c:pt idx="19668">
                  <c:v>1673.34</c:v>
                </c:pt>
                <c:pt idx="19669">
                  <c:v>1673.36</c:v>
                </c:pt>
                <c:pt idx="19670">
                  <c:v>1673.3799999999999</c:v>
                </c:pt>
                <c:pt idx="19671">
                  <c:v>1673.4</c:v>
                </c:pt>
                <c:pt idx="19672">
                  <c:v>1673.42</c:v>
                </c:pt>
                <c:pt idx="19673">
                  <c:v>1673.44</c:v>
                </c:pt>
                <c:pt idx="19674">
                  <c:v>1673.46</c:v>
                </c:pt>
                <c:pt idx="19675">
                  <c:v>1673.48</c:v>
                </c:pt>
                <c:pt idx="19676">
                  <c:v>1673.5</c:v>
                </c:pt>
                <c:pt idx="19677">
                  <c:v>1673.52</c:v>
                </c:pt>
                <c:pt idx="19678">
                  <c:v>1673.54</c:v>
                </c:pt>
                <c:pt idx="19679">
                  <c:v>1673.56</c:v>
                </c:pt>
                <c:pt idx="19680">
                  <c:v>1673.58</c:v>
                </c:pt>
                <c:pt idx="19681">
                  <c:v>1673.6</c:v>
                </c:pt>
                <c:pt idx="19682">
                  <c:v>1673.62</c:v>
                </c:pt>
                <c:pt idx="19683">
                  <c:v>1673.6399999999999</c:v>
                </c:pt>
                <c:pt idx="19684">
                  <c:v>1673.6599999999999</c:v>
                </c:pt>
                <c:pt idx="19685">
                  <c:v>1673.6799999999998</c:v>
                </c:pt>
                <c:pt idx="19686">
                  <c:v>1673.7</c:v>
                </c:pt>
                <c:pt idx="19687">
                  <c:v>1673.72</c:v>
                </c:pt>
                <c:pt idx="19688">
                  <c:v>1673.74</c:v>
                </c:pt>
                <c:pt idx="19689">
                  <c:v>1673.76</c:v>
                </c:pt>
                <c:pt idx="19690">
                  <c:v>1673.78</c:v>
                </c:pt>
                <c:pt idx="19691">
                  <c:v>1673.8</c:v>
                </c:pt>
                <c:pt idx="19692">
                  <c:v>1673.82</c:v>
                </c:pt>
                <c:pt idx="19693">
                  <c:v>1673.84</c:v>
                </c:pt>
                <c:pt idx="19694">
                  <c:v>1673.86</c:v>
                </c:pt>
                <c:pt idx="19695">
                  <c:v>1673.8799999999999</c:v>
                </c:pt>
                <c:pt idx="19696">
                  <c:v>1673.9</c:v>
                </c:pt>
                <c:pt idx="19697">
                  <c:v>1673.92</c:v>
                </c:pt>
                <c:pt idx="19698">
                  <c:v>1673.94</c:v>
                </c:pt>
                <c:pt idx="19699">
                  <c:v>1673.96</c:v>
                </c:pt>
                <c:pt idx="19700">
                  <c:v>1673.98</c:v>
                </c:pt>
                <c:pt idx="19701">
                  <c:v>1674</c:v>
                </c:pt>
                <c:pt idx="19702">
                  <c:v>1674.02</c:v>
                </c:pt>
                <c:pt idx="19703">
                  <c:v>1674.04</c:v>
                </c:pt>
                <c:pt idx="19704">
                  <c:v>1674.06</c:v>
                </c:pt>
                <c:pt idx="19705">
                  <c:v>1674.08</c:v>
                </c:pt>
                <c:pt idx="19706">
                  <c:v>1674.1</c:v>
                </c:pt>
                <c:pt idx="19707">
                  <c:v>1674.12</c:v>
                </c:pt>
                <c:pt idx="19708">
                  <c:v>1674.1399999999999</c:v>
                </c:pt>
                <c:pt idx="19709">
                  <c:v>1674.1599999999999</c:v>
                </c:pt>
                <c:pt idx="19710">
                  <c:v>1674.1799999999998</c:v>
                </c:pt>
                <c:pt idx="19711">
                  <c:v>1674.2</c:v>
                </c:pt>
                <c:pt idx="19712">
                  <c:v>1674.22</c:v>
                </c:pt>
                <c:pt idx="19713">
                  <c:v>1674.24</c:v>
                </c:pt>
                <c:pt idx="19714">
                  <c:v>1674.26</c:v>
                </c:pt>
                <c:pt idx="19715">
                  <c:v>1674.28</c:v>
                </c:pt>
                <c:pt idx="19716">
                  <c:v>1674.3</c:v>
                </c:pt>
                <c:pt idx="19717">
                  <c:v>1674.32</c:v>
                </c:pt>
                <c:pt idx="19718">
                  <c:v>1674.34</c:v>
                </c:pt>
                <c:pt idx="19719">
                  <c:v>1674.36</c:v>
                </c:pt>
                <c:pt idx="19720">
                  <c:v>1674.3799999999999</c:v>
                </c:pt>
                <c:pt idx="19721">
                  <c:v>1674.4</c:v>
                </c:pt>
                <c:pt idx="19722">
                  <c:v>1674.42</c:v>
                </c:pt>
                <c:pt idx="19723">
                  <c:v>1674.44</c:v>
                </c:pt>
                <c:pt idx="19724">
                  <c:v>1674.46</c:v>
                </c:pt>
                <c:pt idx="19725">
                  <c:v>1674.48</c:v>
                </c:pt>
                <c:pt idx="19726">
                  <c:v>1674.5</c:v>
                </c:pt>
                <c:pt idx="19727">
                  <c:v>1674.52</c:v>
                </c:pt>
                <c:pt idx="19728">
                  <c:v>1674.54</c:v>
                </c:pt>
                <c:pt idx="19729">
                  <c:v>1674.56</c:v>
                </c:pt>
                <c:pt idx="19730">
                  <c:v>1674.58</c:v>
                </c:pt>
                <c:pt idx="19731">
                  <c:v>1674.6</c:v>
                </c:pt>
                <c:pt idx="19732">
                  <c:v>1674.62</c:v>
                </c:pt>
                <c:pt idx="19733">
                  <c:v>1674.6399999999999</c:v>
                </c:pt>
                <c:pt idx="19734">
                  <c:v>1674.6599999999999</c:v>
                </c:pt>
                <c:pt idx="19735">
                  <c:v>1674.6799999999998</c:v>
                </c:pt>
                <c:pt idx="19736">
                  <c:v>1674.7</c:v>
                </c:pt>
                <c:pt idx="19737">
                  <c:v>1674.72</c:v>
                </c:pt>
                <c:pt idx="19738">
                  <c:v>1674.74</c:v>
                </c:pt>
                <c:pt idx="19739">
                  <c:v>1674.76</c:v>
                </c:pt>
                <c:pt idx="19740">
                  <c:v>1674.78</c:v>
                </c:pt>
                <c:pt idx="19741">
                  <c:v>1674.8</c:v>
                </c:pt>
                <c:pt idx="19742">
                  <c:v>1674.82</c:v>
                </c:pt>
                <c:pt idx="19743">
                  <c:v>1674.84</c:v>
                </c:pt>
                <c:pt idx="19744">
                  <c:v>1674.86</c:v>
                </c:pt>
                <c:pt idx="19745">
                  <c:v>1674.8799999999999</c:v>
                </c:pt>
                <c:pt idx="19746">
                  <c:v>1674.9</c:v>
                </c:pt>
                <c:pt idx="19747">
                  <c:v>1674.92</c:v>
                </c:pt>
                <c:pt idx="19748">
                  <c:v>1674.94</c:v>
                </c:pt>
                <c:pt idx="19749">
                  <c:v>1674.96</c:v>
                </c:pt>
                <c:pt idx="19750">
                  <c:v>1674.98</c:v>
                </c:pt>
                <c:pt idx="19751">
                  <c:v>1675</c:v>
                </c:pt>
                <c:pt idx="19752">
                  <c:v>1675.02</c:v>
                </c:pt>
                <c:pt idx="19753">
                  <c:v>1675.04</c:v>
                </c:pt>
                <c:pt idx="19754">
                  <c:v>1675.06</c:v>
                </c:pt>
                <c:pt idx="19755">
                  <c:v>1675.08</c:v>
                </c:pt>
                <c:pt idx="19756">
                  <c:v>1675.1</c:v>
                </c:pt>
                <c:pt idx="19757">
                  <c:v>1675.12</c:v>
                </c:pt>
                <c:pt idx="19758">
                  <c:v>1675.1399999999999</c:v>
                </c:pt>
                <c:pt idx="19759">
                  <c:v>1675.1599999999999</c:v>
                </c:pt>
                <c:pt idx="19760">
                  <c:v>1675.1799999999998</c:v>
                </c:pt>
                <c:pt idx="19761">
                  <c:v>1675.2</c:v>
                </c:pt>
                <c:pt idx="19762">
                  <c:v>1675.22</c:v>
                </c:pt>
                <c:pt idx="19763">
                  <c:v>1675.24</c:v>
                </c:pt>
                <c:pt idx="19764">
                  <c:v>1675.26</c:v>
                </c:pt>
                <c:pt idx="19765">
                  <c:v>1675.28</c:v>
                </c:pt>
                <c:pt idx="19766">
                  <c:v>1675.3</c:v>
                </c:pt>
                <c:pt idx="19767">
                  <c:v>1675.32</c:v>
                </c:pt>
                <c:pt idx="19768">
                  <c:v>1675.34</c:v>
                </c:pt>
                <c:pt idx="19769">
                  <c:v>1675.36</c:v>
                </c:pt>
                <c:pt idx="19770">
                  <c:v>1675.3799999999999</c:v>
                </c:pt>
                <c:pt idx="19771">
                  <c:v>1675.4</c:v>
                </c:pt>
                <c:pt idx="19772">
                  <c:v>1675.42</c:v>
                </c:pt>
                <c:pt idx="19773">
                  <c:v>1675.44</c:v>
                </c:pt>
                <c:pt idx="19774">
                  <c:v>1675.46</c:v>
                </c:pt>
                <c:pt idx="19775">
                  <c:v>1675.48</c:v>
                </c:pt>
                <c:pt idx="19776">
                  <c:v>1675.5</c:v>
                </c:pt>
                <c:pt idx="19777">
                  <c:v>1675.52</c:v>
                </c:pt>
                <c:pt idx="19778">
                  <c:v>1675.54</c:v>
                </c:pt>
                <c:pt idx="19779">
                  <c:v>1675.56</c:v>
                </c:pt>
                <c:pt idx="19780">
                  <c:v>1675.58</c:v>
                </c:pt>
                <c:pt idx="19781">
                  <c:v>1675.6</c:v>
                </c:pt>
                <c:pt idx="19782">
                  <c:v>1675.62</c:v>
                </c:pt>
                <c:pt idx="19783">
                  <c:v>1675.6399999999999</c:v>
                </c:pt>
                <c:pt idx="19784">
                  <c:v>1675.6599999999999</c:v>
                </c:pt>
                <c:pt idx="19785">
                  <c:v>1675.6799999999998</c:v>
                </c:pt>
                <c:pt idx="19786">
                  <c:v>1675.7</c:v>
                </c:pt>
                <c:pt idx="19787">
                  <c:v>1675.72</c:v>
                </c:pt>
                <c:pt idx="19788">
                  <c:v>1675.74</c:v>
                </c:pt>
                <c:pt idx="19789">
                  <c:v>1675.76</c:v>
                </c:pt>
                <c:pt idx="19790">
                  <c:v>1675.78</c:v>
                </c:pt>
                <c:pt idx="19791">
                  <c:v>1675.8</c:v>
                </c:pt>
                <c:pt idx="19792">
                  <c:v>1675.82</c:v>
                </c:pt>
                <c:pt idx="19793">
                  <c:v>1675.84</c:v>
                </c:pt>
                <c:pt idx="19794">
                  <c:v>1675.86</c:v>
                </c:pt>
                <c:pt idx="19795">
                  <c:v>1675.8799999999999</c:v>
                </c:pt>
                <c:pt idx="19796">
                  <c:v>1675.9</c:v>
                </c:pt>
                <c:pt idx="19797">
                  <c:v>1675.92</c:v>
                </c:pt>
                <c:pt idx="19798">
                  <c:v>1675.94</c:v>
                </c:pt>
                <c:pt idx="19799">
                  <c:v>1675.96</c:v>
                </c:pt>
                <c:pt idx="19800">
                  <c:v>1675.98</c:v>
                </c:pt>
                <c:pt idx="19801">
                  <c:v>1676</c:v>
                </c:pt>
                <c:pt idx="19802">
                  <c:v>1676.02</c:v>
                </c:pt>
                <c:pt idx="19803">
                  <c:v>1676.04</c:v>
                </c:pt>
                <c:pt idx="19804">
                  <c:v>1676.06</c:v>
                </c:pt>
                <c:pt idx="19805">
                  <c:v>1676.08</c:v>
                </c:pt>
                <c:pt idx="19806">
                  <c:v>1676.1</c:v>
                </c:pt>
                <c:pt idx="19807">
                  <c:v>1676.12</c:v>
                </c:pt>
                <c:pt idx="19808">
                  <c:v>1676.1399999999999</c:v>
                </c:pt>
                <c:pt idx="19809">
                  <c:v>1676.1599999999999</c:v>
                </c:pt>
                <c:pt idx="19810">
                  <c:v>1676.1799999999998</c:v>
                </c:pt>
                <c:pt idx="19811">
                  <c:v>1676.2</c:v>
                </c:pt>
                <c:pt idx="19812">
                  <c:v>1676.22</c:v>
                </c:pt>
                <c:pt idx="19813">
                  <c:v>1676.24</c:v>
                </c:pt>
                <c:pt idx="19814">
                  <c:v>1676.26</c:v>
                </c:pt>
                <c:pt idx="19815">
                  <c:v>1676.28</c:v>
                </c:pt>
                <c:pt idx="19816">
                  <c:v>1676.3</c:v>
                </c:pt>
                <c:pt idx="19817">
                  <c:v>1676.32</c:v>
                </c:pt>
                <c:pt idx="19818">
                  <c:v>1676.34</c:v>
                </c:pt>
                <c:pt idx="19819">
                  <c:v>1676.36</c:v>
                </c:pt>
                <c:pt idx="19820">
                  <c:v>1676.3799999999999</c:v>
                </c:pt>
                <c:pt idx="19821">
                  <c:v>1676.4</c:v>
                </c:pt>
                <c:pt idx="19822">
                  <c:v>1676.42</c:v>
                </c:pt>
                <c:pt idx="19823">
                  <c:v>1676.44</c:v>
                </c:pt>
                <c:pt idx="19824">
                  <c:v>1676.46</c:v>
                </c:pt>
                <c:pt idx="19825">
                  <c:v>1676.48</c:v>
                </c:pt>
                <c:pt idx="19826">
                  <c:v>1676.5</c:v>
                </c:pt>
                <c:pt idx="19827">
                  <c:v>1676.52</c:v>
                </c:pt>
                <c:pt idx="19828">
                  <c:v>1676.54</c:v>
                </c:pt>
                <c:pt idx="19829">
                  <c:v>1676.56</c:v>
                </c:pt>
                <c:pt idx="19830">
                  <c:v>1676.58</c:v>
                </c:pt>
                <c:pt idx="19831">
                  <c:v>1676.6</c:v>
                </c:pt>
                <c:pt idx="19832">
                  <c:v>1676.62</c:v>
                </c:pt>
                <c:pt idx="19833">
                  <c:v>1676.6399999999999</c:v>
                </c:pt>
                <c:pt idx="19834">
                  <c:v>1676.6599999999999</c:v>
                </c:pt>
                <c:pt idx="19835">
                  <c:v>1676.6799999999998</c:v>
                </c:pt>
                <c:pt idx="19836">
                  <c:v>1676.7</c:v>
                </c:pt>
                <c:pt idx="19837">
                  <c:v>1676.72</c:v>
                </c:pt>
                <c:pt idx="19838">
                  <c:v>1676.74</c:v>
                </c:pt>
                <c:pt idx="19839">
                  <c:v>1676.76</c:v>
                </c:pt>
                <c:pt idx="19840">
                  <c:v>1676.78</c:v>
                </c:pt>
                <c:pt idx="19841">
                  <c:v>1676.8</c:v>
                </c:pt>
                <c:pt idx="19842">
                  <c:v>1676.82</c:v>
                </c:pt>
                <c:pt idx="19843">
                  <c:v>1676.84</c:v>
                </c:pt>
                <c:pt idx="19844">
                  <c:v>1676.86</c:v>
                </c:pt>
                <c:pt idx="19845">
                  <c:v>1676.8799999999999</c:v>
                </c:pt>
                <c:pt idx="19846">
                  <c:v>1676.9</c:v>
                </c:pt>
                <c:pt idx="19847">
                  <c:v>1676.92</c:v>
                </c:pt>
                <c:pt idx="19848">
                  <c:v>1676.94</c:v>
                </c:pt>
                <c:pt idx="19849">
                  <c:v>1676.96</c:v>
                </c:pt>
                <c:pt idx="19850">
                  <c:v>1676.98</c:v>
                </c:pt>
                <c:pt idx="19851">
                  <c:v>1677</c:v>
                </c:pt>
                <c:pt idx="19852">
                  <c:v>1677.02</c:v>
                </c:pt>
                <c:pt idx="19853">
                  <c:v>1677.04</c:v>
                </c:pt>
                <c:pt idx="19854">
                  <c:v>1677.06</c:v>
                </c:pt>
                <c:pt idx="19855">
                  <c:v>1677.08</c:v>
                </c:pt>
                <c:pt idx="19856">
                  <c:v>1677.1</c:v>
                </c:pt>
                <c:pt idx="19857">
                  <c:v>1677.12</c:v>
                </c:pt>
                <c:pt idx="19858">
                  <c:v>1677.1399999999999</c:v>
                </c:pt>
                <c:pt idx="19859">
                  <c:v>1677.1599999999999</c:v>
                </c:pt>
                <c:pt idx="19860">
                  <c:v>1677.1799999999998</c:v>
                </c:pt>
                <c:pt idx="19861">
                  <c:v>1677.2</c:v>
                </c:pt>
                <c:pt idx="19862">
                  <c:v>1677.22</c:v>
                </c:pt>
                <c:pt idx="19863">
                  <c:v>1677.24</c:v>
                </c:pt>
                <c:pt idx="19864">
                  <c:v>1677.26</c:v>
                </c:pt>
                <c:pt idx="19865">
                  <c:v>1677.28</c:v>
                </c:pt>
                <c:pt idx="19866">
                  <c:v>1677.3</c:v>
                </c:pt>
                <c:pt idx="19867">
                  <c:v>1677.32</c:v>
                </c:pt>
                <c:pt idx="19868">
                  <c:v>1677.34</c:v>
                </c:pt>
                <c:pt idx="19869">
                  <c:v>1677.36</c:v>
                </c:pt>
                <c:pt idx="19870">
                  <c:v>1677.3799999999999</c:v>
                </c:pt>
                <c:pt idx="19871">
                  <c:v>1677.4</c:v>
                </c:pt>
                <c:pt idx="19872">
                  <c:v>1677.42</c:v>
                </c:pt>
                <c:pt idx="19873">
                  <c:v>1677.44</c:v>
                </c:pt>
                <c:pt idx="19874">
                  <c:v>1677.46</c:v>
                </c:pt>
                <c:pt idx="19875">
                  <c:v>1677.48</c:v>
                </c:pt>
                <c:pt idx="19876">
                  <c:v>1677.5</c:v>
                </c:pt>
                <c:pt idx="19877">
                  <c:v>1677.52</c:v>
                </c:pt>
                <c:pt idx="19878">
                  <c:v>1677.54</c:v>
                </c:pt>
                <c:pt idx="19879">
                  <c:v>1677.56</c:v>
                </c:pt>
                <c:pt idx="19880">
                  <c:v>1677.58</c:v>
                </c:pt>
                <c:pt idx="19881">
                  <c:v>1677.6</c:v>
                </c:pt>
                <c:pt idx="19882">
                  <c:v>1677.62</c:v>
                </c:pt>
                <c:pt idx="19883">
                  <c:v>1677.6399999999999</c:v>
                </c:pt>
                <c:pt idx="19884">
                  <c:v>1677.6599999999999</c:v>
                </c:pt>
                <c:pt idx="19885">
                  <c:v>1677.6799999999998</c:v>
                </c:pt>
                <c:pt idx="19886">
                  <c:v>1677.7</c:v>
                </c:pt>
                <c:pt idx="19887">
                  <c:v>1677.72</c:v>
                </c:pt>
                <c:pt idx="19888">
                  <c:v>1677.74</c:v>
                </c:pt>
                <c:pt idx="19889">
                  <c:v>1677.76</c:v>
                </c:pt>
                <c:pt idx="19890">
                  <c:v>1677.78</c:v>
                </c:pt>
                <c:pt idx="19891">
                  <c:v>1677.8</c:v>
                </c:pt>
                <c:pt idx="19892">
                  <c:v>1677.82</c:v>
                </c:pt>
                <c:pt idx="19893">
                  <c:v>1677.84</c:v>
                </c:pt>
                <c:pt idx="19894">
                  <c:v>1677.86</c:v>
                </c:pt>
                <c:pt idx="19895">
                  <c:v>1677.8799999999999</c:v>
                </c:pt>
                <c:pt idx="19896">
                  <c:v>1677.9</c:v>
                </c:pt>
                <c:pt idx="19897">
                  <c:v>1677.92</c:v>
                </c:pt>
                <c:pt idx="19898">
                  <c:v>1677.94</c:v>
                </c:pt>
                <c:pt idx="19899">
                  <c:v>1677.96</c:v>
                </c:pt>
                <c:pt idx="19900">
                  <c:v>1677.98</c:v>
                </c:pt>
                <c:pt idx="19901">
                  <c:v>1678</c:v>
                </c:pt>
                <c:pt idx="19902">
                  <c:v>1678.02</c:v>
                </c:pt>
                <c:pt idx="19903">
                  <c:v>1678.04</c:v>
                </c:pt>
                <c:pt idx="19904">
                  <c:v>1678.06</c:v>
                </c:pt>
                <c:pt idx="19905">
                  <c:v>1678.08</c:v>
                </c:pt>
                <c:pt idx="19906">
                  <c:v>1678.1</c:v>
                </c:pt>
                <c:pt idx="19907">
                  <c:v>1678.12</c:v>
                </c:pt>
                <c:pt idx="19908">
                  <c:v>1678.1399999999999</c:v>
                </c:pt>
                <c:pt idx="19909">
                  <c:v>1678.1599999999999</c:v>
                </c:pt>
                <c:pt idx="19910">
                  <c:v>1678.1799999999998</c:v>
                </c:pt>
                <c:pt idx="19911">
                  <c:v>1678.2</c:v>
                </c:pt>
                <c:pt idx="19912">
                  <c:v>1678.22</c:v>
                </c:pt>
                <c:pt idx="19913">
                  <c:v>1678.24</c:v>
                </c:pt>
                <c:pt idx="19914">
                  <c:v>1678.26</c:v>
                </c:pt>
                <c:pt idx="19915">
                  <c:v>1678.28</c:v>
                </c:pt>
                <c:pt idx="19916">
                  <c:v>1678.3</c:v>
                </c:pt>
                <c:pt idx="19917">
                  <c:v>1678.32</c:v>
                </c:pt>
                <c:pt idx="19918">
                  <c:v>1678.34</c:v>
                </c:pt>
                <c:pt idx="19919">
                  <c:v>1678.36</c:v>
                </c:pt>
                <c:pt idx="19920">
                  <c:v>1678.3799999999999</c:v>
                </c:pt>
                <c:pt idx="19921">
                  <c:v>1678.4</c:v>
                </c:pt>
                <c:pt idx="19922">
                  <c:v>1678.42</c:v>
                </c:pt>
                <c:pt idx="19923">
                  <c:v>1678.44</c:v>
                </c:pt>
                <c:pt idx="19924">
                  <c:v>1678.46</c:v>
                </c:pt>
                <c:pt idx="19925">
                  <c:v>1678.48</c:v>
                </c:pt>
                <c:pt idx="19926">
                  <c:v>1678.5</c:v>
                </c:pt>
                <c:pt idx="19927">
                  <c:v>1678.52</c:v>
                </c:pt>
                <c:pt idx="19928">
                  <c:v>1678.54</c:v>
                </c:pt>
                <c:pt idx="19929">
                  <c:v>1678.56</c:v>
                </c:pt>
                <c:pt idx="19930">
                  <c:v>1678.58</c:v>
                </c:pt>
                <c:pt idx="19931">
                  <c:v>1678.6</c:v>
                </c:pt>
                <c:pt idx="19932">
                  <c:v>1678.62</c:v>
                </c:pt>
                <c:pt idx="19933">
                  <c:v>1678.6399999999999</c:v>
                </c:pt>
                <c:pt idx="19934">
                  <c:v>1678.6599999999999</c:v>
                </c:pt>
                <c:pt idx="19935">
                  <c:v>1678.6799999999998</c:v>
                </c:pt>
                <c:pt idx="19936">
                  <c:v>1678.7</c:v>
                </c:pt>
                <c:pt idx="19937">
                  <c:v>1678.72</c:v>
                </c:pt>
                <c:pt idx="19938">
                  <c:v>1678.74</c:v>
                </c:pt>
                <c:pt idx="19939">
                  <c:v>1678.76</c:v>
                </c:pt>
                <c:pt idx="19940">
                  <c:v>1678.78</c:v>
                </c:pt>
                <c:pt idx="19941">
                  <c:v>1678.8</c:v>
                </c:pt>
                <c:pt idx="19942">
                  <c:v>1678.82</c:v>
                </c:pt>
                <c:pt idx="19943">
                  <c:v>1678.84</c:v>
                </c:pt>
                <c:pt idx="19944">
                  <c:v>1678.86</c:v>
                </c:pt>
                <c:pt idx="19945">
                  <c:v>1678.8799999999999</c:v>
                </c:pt>
                <c:pt idx="19946">
                  <c:v>1678.9</c:v>
                </c:pt>
                <c:pt idx="19947">
                  <c:v>1678.92</c:v>
                </c:pt>
                <c:pt idx="19948">
                  <c:v>1678.94</c:v>
                </c:pt>
                <c:pt idx="19949">
                  <c:v>1678.96</c:v>
                </c:pt>
                <c:pt idx="19950">
                  <c:v>1678.98</c:v>
                </c:pt>
                <c:pt idx="19951">
                  <c:v>1679</c:v>
                </c:pt>
                <c:pt idx="19952">
                  <c:v>1679.02</c:v>
                </c:pt>
                <c:pt idx="19953">
                  <c:v>1679.04</c:v>
                </c:pt>
                <c:pt idx="19954">
                  <c:v>1679.06</c:v>
                </c:pt>
                <c:pt idx="19955">
                  <c:v>1679.08</c:v>
                </c:pt>
                <c:pt idx="19956">
                  <c:v>1679.1</c:v>
                </c:pt>
                <c:pt idx="19957">
                  <c:v>1679.12</c:v>
                </c:pt>
                <c:pt idx="19958">
                  <c:v>1679.1399999999999</c:v>
                </c:pt>
                <c:pt idx="19959">
                  <c:v>1679.1599999999999</c:v>
                </c:pt>
                <c:pt idx="19960">
                  <c:v>1679.1799999999998</c:v>
                </c:pt>
                <c:pt idx="19961">
                  <c:v>1679.2</c:v>
                </c:pt>
                <c:pt idx="19962">
                  <c:v>1679.22</c:v>
                </c:pt>
                <c:pt idx="19963">
                  <c:v>1679.24</c:v>
                </c:pt>
                <c:pt idx="19964">
                  <c:v>1679.26</c:v>
                </c:pt>
                <c:pt idx="19965">
                  <c:v>1679.28</c:v>
                </c:pt>
                <c:pt idx="19966">
                  <c:v>1679.3</c:v>
                </c:pt>
                <c:pt idx="19967">
                  <c:v>1679.32</c:v>
                </c:pt>
                <c:pt idx="19968">
                  <c:v>1679.34</c:v>
                </c:pt>
                <c:pt idx="19969">
                  <c:v>1679.36</c:v>
                </c:pt>
                <c:pt idx="19970">
                  <c:v>1679.3799999999999</c:v>
                </c:pt>
                <c:pt idx="19971">
                  <c:v>1679.4</c:v>
                </c:pt>
                <c:pt idx="19972">
                  <c:v>1679.42</c:v>
                </c:pt>
                <c:pt idx="19973">
                  <c:v>1679.44</c:v>
                </c:pt>
                <c:pt idx="19974">
                  <c:v>1679.46</c:v>
                </c:pt>
                <c:pt idx="19975">
                  <c:v>1679.48</c:v>
                </c:pt>
                <c:pt idx="19976">
                  <c:v>1679.5</c:v>
                </c:pt>
                <c:pt idx="19977">
                  <c:v>1679.52</c:v>
                </c:pt>
                <c:pt idx="19978">
                  <c:v>1679.54</c:v>
                </c:pt>
                <c:pt idx="19979">
                  <c:v>1679.56</c:v>
                </c:pt>
                <c:pt idx="19980">
                  <c:v>1679.58</c:v>
                </c:pt>
                <c:pt idx="19981">
                  <c:v>1679.6</c:v>
                </c:pt>
                <c:pt idx="19982">
                  <c:v>1679.62</c:v>
                </c:pt>
                <c:pt idx="19983">
                  <c:v>1679.6399999999999</c:v>
                </c:pt>
                <c:pt idx="19984">
                  <c:v>1679.6599999999999</c:v>
                </c:pt>
                <c:pt idx="19985">
                  <c:v>1679.6799999999998</c:v>
                </c:pt>
                <c:pt idx="19986">
                  <c:v>1679.7</c:v>
                </c:pt>
                <c:pt idx="19987">
                  <c:v>1679.72</c:v>
                </c:pt>
                <c:pt idx="19988">
                  <c:v>1679.74</c:v>
                </c:pt>
                <c:pt idx="19989">
                  <c:v>1679.76</c:v>
                </c:pt>
                <c:pt idx="19990">
                  <c:v>1679.78</c:v>
                </c:pt>
                <c:pt idx="19991">
                  <c:v>1679.8</c:v>
                </c:pt>
                <c:pt idx="19992">
                  <c:v>1679.82</c:v>
                </c:pt>
                <c:pt idx="19993">
                  <c:v>1679.84</c:v>
                </c:pt>
                <c:pt idx="19994">
                  <c:v>1679.86</c:v>
                </c:pt>
                <c:pt idx="19995">
                  <c:v>1679.8799999999999</c:v>
                </c:pt>
                <c:pt idx="19996">
                  <c:v>1679.9</c:v>
                </c:pt>
                <c:pt idx="19997">
                  <c:v>1679.92</c:v>
                </c:pt>
                <c:pt idx="19998">
                  <c:v>1679.94</c:v>
                </c:pt>
                <c:pt idx="19999">
                  <c:v>1679.96</c:v>
                </c:pt>
                <c:pt idx="20000">
                  <c:v>1679.98</c:v>
                </c:pt>
                <c:pt idx="20001">
                  <c:v>1680</c:v>
                </c:pt>
                <c:pt idx="20002">
                  <c:v>1680.02</c:v>
                </c:pt>
                <c:pt idx="20003">
                  <c:v>1680.04</c:v>
                </c:pt>
                <c:pt idx="20004">
                  <c:v>1680.06</c:v>
                </c:pt>
                <c:pt idx="20005">
                  <c:v>1680.08</c:v>
                </c:pt>
                <c:pt idx="20006">
                  <c:v>1680.1</c:v>
                </c:pt>
                <c:pt idx="20007">
                  <c:v>1680.12</c:v>
                </c:pt>
                <c:pt idx="20008">
                  <c:v>1680.1399999999999</c:v>
                </c:pt>
                <c:pt idx="20009">
                  <c:v>1680.1599999999999</c:v>
                </c:pt>
                <c:pt idx="20010">
                  <c:v>1680.1799999999998</c:v>
                </c:pt>
                <c:pt idx="20011">
                  <c:v>1680.2</c:v>
                </c:pt>
                <c:pt idx="20012">
                  <c:v>1680.22</c:v>
                </c:pt>
                <c:pt idx="20013">
                  <c:v>1680.24</c:v>
                </c:pt>
                <c:pt idx="20014">
                  <c:v>1680.26</c:v>
                </c:pt>
                <c:pt idx="20015">
                  <c:v>1680.28</c:v>
                </c:pt>
                <c:pt idx="20016">
                  <c:v>1680.3</c:v>
                </c:pt>
                <c:pt idx="20017">
                  <c:v>1680.32</c:v>
                </c:pt>
                <c:pt idx="20018">
                  <c:v>1680.34</c:v>
                </c:pt>
                <c:pt idx="20019">
                  <c:v>1680.36</c:v>
                </c:pt>
                <c:pt idx="20020">
                  <c:v>1680.3799999999999</c:v>
                </c:pt>
                <c:pt idx="20021">
                  <c:v>1680.4</c:v>
                </c:pt>
                <c:pt idx="20022">
                  <c:v>1680.42</c:v>
                </c:pt>
                <c:pt idx="20023">
                  <c:v>1680.44</c:v>
                </c:pt>
                <c:pt idx="20024">
                  <c:v>1680.46</c:v>
                </c:pt>
                <c:pt idx="20025">
                  <c:v>1680.48</c:v>
                </c:pt>
                <c:pt idx="20026">
                  <c:v>1680.5</c:v>
                </c:pt>
                <c:pt idx="20027">
                  <c:v>1680.52</c:v>
                </c:pt>
                <c:pt idx="20028">
                  <c:v>1680.54</c:v>
                </c:pt>
                <c:pt idx="20029">
                  <c:v>1680.56</c:v>
                </c:pt>
                <c:pt idx="20030">
                  <c:v>1680.58</c:v>
                </c:pt>
                <c:pt idx="20031">
                  <c:v>1680.6</c:v>
                </c:pt>
                <c:pt idx="20032">
                  <c:v>1680.62</c:v>
                </c:pt>
                <c:pt idx="20033">
                  <c:v>1680.6399999999999</c:v>
                </c:pt>
                <c:pt idx="20034">
                  <c:v>1680.6599999999999</c:v>
                </c:pt>
                <c:pt idx="20035">
                  <c:v>1680.6799999999998</c:v>
                </c:pt>
                <c:pt idx="20036">
                  <c:v>1680.7</c:v>
                </c:pt>
                <c:pt idx="20037">
                  <c:v>1680.72</c:v>
                </c:pt>
                <c:pt idx="20038">
                  <c:v>1680.74</c:v>
                </c:pt>
                <c:pt idx="20039">
                  <c:v>1680.76</c:v>
                </c:pt>
                <c:pt idx="20040">
                  <c:v>1680.78</c:v>
                </c:pt>
                <c:pt idx="20041">
                  <c:v>1680.8</c:v>
                </c:pt>
                <c:pt idx="20042">
                  <c:v>1680.82</c:v>
                </c:pt>
                <c:pt idx="20043">
                  <c:v>1680.84</c:v>
                </c:pt>
                <c:pt idx="20044">
                  <c:v>1680.86</c:v>
                </c:pt>
                <c:pt idx="20045">
                  <c:v>1680.8799999999999</c:v>
                </c:pt>
                <c:pt idx="20046">
                  <c:v>1680.9</c:v>
                </c:pt>
                <c:pt idx="20047">
                  <c:v>1680.92</c:v>
                </c:pt>
                <c:pt idx="20048">
                  <c:v>1680.94</c:v>
                </c:pt>
                <c:pt idx="20049">
                  <c:v>1680.96</c:v>
                </c:pt>
                <c:pt idx="20050">
                  <c:v>1680.98</c:v>
                </c:pt>
                <c:pt idx="20051">
                  <c:v>1681</c:v>
                </c:pt>
                <c:pt idx="20052">
                  <c:v>1681.02</c:v>
                </c:pt>
                <c:pt idx="20053">
                  <c:v>1681.04</c:v>
                </c:pt>
                <c:pt idx="20054">
                  <c:v>1681.06</c:v>
                </c:pt>
                <c:pt idx="20055">
                  <c:v>1681.08</c:v>
                </c:pt>
                <c:pt idx="20056">
                  <c:v>1681.1</c:v>
                </c:pt>
                <c:pt idx="20057">
                  <c:v>1681.12</c:v>
                </c:pt>
                <c:pt idx="20058">
                  <c:v>1681.1399999999999</c:v>
                </c:pt>
                <c:pt idx="20059">
                  <c:v>1681.1599999999999</c:v>
                </c:pt>
                <c:pt idx="20060">
                  <c:v>1681.1799999999998</c:v>
                </c:pt>
                <c:pt idx="20061">
                  <c:v>1681.2</c:v>
                </c:pt>
                <c:pt idx="20062">
                  <c:v>1681.22</c:v>
                </c:pt>
                <c:pt idx="20063">
                  <c:v>1681.24</c:v>
                </c:pt>
                <c:pt idx="20064">
                  <c:v>1681.26</c:v>
                </c:pt>
                <c:pt idx="20065">
                  <c:v>1681.28</c:v>
                </c:pt>
                <c:pt idx="20066">
                  <c:v>1681.3</c:v>
                </c:pt>
                <c:pt idx="20067">
                  <c:v>1681.32</c:v>
                </c:pt>
                <c:pt idx="20068">
                  <c:v>1681.34</c:v>
                </c:pt>
                <c:pt idx="20069">
                  <c:v>1681.36</c:v>
                </c:pt>
                <c:pt idx="20070">
                  <c:v>1681.3799999999999</c:v>
                </c:pt>
                <c:pt idx="20071">
                  <c:v>1681.4</c:v>
                </c:pt>
                <c:pt idx="20072">
                  <c:v>1681.42</c:v>
                </c:pt>
                <c:pt idx="20073">
                  <c:v>1681.44</c:v>
                </c:pt>
                <c:pt idx="20074">
                  <c:v>1681.46</c:v>
                </c:pt>
                <c:pt idx="20075">
                  <c:v>1681.48</c:v>
                </c:pt>
                <c:pt idx="20076">
                  <c:v>1681.5</c:v>
                </c:pt>
                <c:pt idx="20077">
                  <c:v>1681.52</c:v>
                </c:pt>
                <c:pt idx="20078">
                  <c:v>1681.54</c:v>
                </c:pt>
                <c:pt idx="20079">
                  <c:v>1681.56</c:v>
                </c:pt>
                <c:pt idx="20080">
                  <c:v>1681.58</c:v>
                </c:pt>
                <c:pt idx="20081">
                  <c:v>1681.6</c:v>
                </c:pt>
                <c:pt idx="20082">
                  <c:v>1681.62</c:v>
                </c:pt>
                <c:pt idx="20083">
                  <c:v>1681.6399999999999</c:v>
                </c:pt>
                <c:pt idx="20084">
                  <c:v>1681.6599999999999</c:v>
                </c:pt>
                <c:pt idx="20085">
                  <c:v>1681.6799999999998</c:v>
                </c:pt>
                <c:pt idx="20086">
                  <c:v>1681.7</c:v>
                </c:pt>
                <c:pt idx="20087">
                  <c:v>1681.72</c:v>
                </c:pt>
                <c:pt idx="20088">
                  <c:v>1681.74</c:v>
                </c:pt>
                <c:pt idx="20089">
                  <c:v>1681.76</c:v>
                </c:pt>
                <c:pt idx="20090">
                  <c:v>1681.78</c:v>
                </c:pt>
                <c:pt idx="20091">
                  <c:v>1681.8</c:v>
                </c:pt>
                <c:pt idx="20092">
                  <c:v>1681.82</c:v>
                </c:pt>
                <c:pt idx="20093">
                  <c:v>1681.84</c:v>
                </c:pt>
                <c:pt idx="20094">
                  <c:v>1681.86</c:v>
                </c:pt>
                <c:pt idx="20095">
                  <c:v>1681.8799999999999</c:v>
                </c:pt>
                <c:pt idx="20096">
                  <c:v>1681.9</c:v>
                </c:pt>
                <c:pt idx="20097">
                  <c:v>1681.92</c:v>
                </c:pt>
                <c:pt idx="20098">
                  <c:v>1681.94</c:v>
                </c:pt>
                <c:pt idx="20099">
                  <c:v>1681.96</c:v>
                </c:pt>
                <c:pt idx="20100">
                  <c:v>1681.98</c:v>
                </c:pt>
                <c:pt idx="20101">
                  <c:v>1682</c:v>
                </c:pt>
                <c:pt idx="20102">
                  <c:v>1682.02</c:v>
                </c:pt>
                <c:pt idx="20103">
                  <c:v>1682.04</c:v>
                </c:pt>
                <c:pt idx="20104">
                  <c:v>1682.06</c:v>
                </c:pt>
                <c:pt idx="20105">
                  <c:v>1682.08</c:v>
                </c:pt>
                <c:pt idx="20106">
                  <c:v>1682.1</c:v>
                </c:pt>
                <c:pt idx="20107">
                  <c:v>1682.12</c:v>
                </c:pt>
                <c:pt idx="20108">
                  <c:v>1682.1399999999999</c:v>
                </c:pt>
                <c:pt idx="20109">
                  <c:v>1682.1599999999999</c:v>
                </c:pt>
                <c:pt idx="20110">
                  <c:v>1682.1799999999998</c:v>
                </c:pt>
                <c:pt idx="20111">
                  <c:v>1682.2</c:v>
                </c:pt>
                <c:pt idx="20112">
                  <c:v>1682.22</c:v>
                </c:pt>
                <c:pt idx="20113">
                  <c:v>1682.24</c:v>
                </c:pt>
                <c:pt idx="20114">
                  <c:v>1682.26</c:v>
                </c:pt>
                <c:pt idx="20115">
                  <c:v>1682.28</c:v>
                </c:pt>
                <c:pt idx="20116">
                  <c:v>1682.3</c:v>
                </c:pt>
                <c:pt idx="20117">
                  <c:v>1682.32</c:v>
                </c:pt>
                <c:pt idx="20118">
                  <c:v>1682.34</c:v>
                </c:pt>
                <c:pt idx="20119">
                  <c:v>1682.36</c:v>
                </c:pt>
                <c:pt idx="20120">
                  <c:v>1682.3799999999999</c:v>
                </c:pt>
                <c:pt idx="20121">
                  <c:v>1682.4</c:v>
                </c:pt>
                <c:pt idx="20122">
                  <c:v>1682.42</c:v>
                </c:pt>
                <c:pt idx="20123">
                  <c:v>1682.44</c:v>
                </c:pt>
                <c:pt idx="20124">
                  <c:v>1682.46</c:v>
                </c:pt>
                <c:pt idx="20125">
                  <c:v>1682.48</c:v>
                </c:pt>
                <c:pt idx="20126">
                  <c:v>1682.5</c:v>
                </c:pt>
                <c:pt idx="20127">
                  <c:v>1682.52</c:v>
                </c:pt>
                <c:pt idx="20128">
                  <c:v>1682.54</c:v>
                </c:pt>
                <c:pt idx="20129">
                  <c:v>1682.56</c:v>
                </c:pt>
                <c:pt idx="20130">
                  <c:v>1682.58</c:v>
                </c:pt>
                <c:pt idx="20131">
                  <c:v>1682.6</c:v>
                </c:pt>
                <c:pt idx="20132">
                  <c:v>1682.62</c:v>
                </c:pt>
                <c:pt idx="20133">
                  <c:v>1682.6399999999999</c:v>
                </c:pt>
                <c:pt idx="20134">
                  <c:v>1682.6599999999999</c:v>
                </c:pt>
                <c:pt idx="20135">
                  <c:v>1682.6799999999998</c:v>
                </c:pt>
                <c:pt idx="20136">
                  <c:v>1682.7</c:v>
                </c:pt>
                <c:pt idx="20137">
                  <c:v>1682.72</c:v>
                </c:pt>
                <c:pt idx="20138">
                  <c:v>1682.74</c:v>
                </c:pt>
                <c:pt idx="20139">
                  <c:v>1682.76</c:v>
                </c:pt>
                <c:pt idx="20140">
                  <c:v>1682.78</c:v>
                </c:pt>
                <c:pt idx="20141">
                  <c:v>1682.8</c:v>
                </c:pt>
                <c:pt idx="20142">
                  <c:v>1682.82</c:v>
                </c:pt>
                <c:pt idx="20143">
                  <c:v>1682.84</c:v>
                </c:pt>
                <c:pt idx="20144">
                  <c:v>1682.86</c:v>
                </c:pt>
                <c:pt idx="20145">
                  <c:v>1682.8799999999999</c:v>
                </c:pt>
                <c:pt idx="20146">
                  <c:v>1682.9</c:v>
                </c:pt>
                <c:pt idx="20147">
                  <c:v>1682.92</c:v>
                </c:pt>
                <c:pt idx="20148">
                  <c:v>1682.94</c:v>
                </c:pt>
                <c:pt idx="20149">
                  <c:v>1682.96</c:v>
                </c:pt>
                <c:pt idx="20150">
                  <c:v>1682.98</c:v>
                </c:pt>
                <c:pt idx="20151">
                  <c:v>1683</c:v>
                </c:pt>
                <c:pt idx="20152">
                  <c:v>1683.02</c:v>
                </c:pt>
                <c:pt idx="20153">
                  <c:v>1683.04</c:v>
                </c:pt>
                <c:pt idx="20154">
                  <c:v>1683.06</c:v>
                </c:pt>
                <c:pt idx="20155">
                  <c:v>1683.08</c:v>
                </c:pt>
                <c:pt idx="20156">
                  <c:v>1683.1</c:v>
                </c:pt>
                <c:pt idx="20157">
                  <c:v>1683.12</c:v>
                </c:pt>
                <c:pt idx="20158">
                  <c:v>1683.1399999999999</c:v>
                </c:pt>
                <c:pt idx="20159">
                  <c:v>1683.1599999999999</c:v>
                </c:pt>
                <c:pt idx="20160">
                  <c:v>1683.1799999999998</c:v>
                </c:pt>
                <c:pt idx="20161">
                  <c:v>1683.2</c:v>
                </c:pt>
                <c:pt idx="20162">
                  <c:v>1683.22</c:v>
                </c:pt>
                <c:pt idx="20163">
                  <c:v>1683.24</c:v>
                </c:pt>
                <c:pt idx="20164">
                  <c:v>1683.26</c:v>
                </c:pt>
                <c:pt idx="20165">
                  <c:v>1683.28</c:v>
                </c:pt>
                <c:pt idx="20166">
                  <c:v>1683.3</c:v>
                </c:pt>
                <c:pt idx="20167">
                  <c:v>1683.32</c:v>
                </c:pt>
                <c:pt idx="20168">
                  <c:v>1683.34</c:v>
                </c:pt>
                <c:pt idx="20169">
                  <c:v>1683.36</c:v>
                </c:pt>
                <c:pt idx="20170">
                  <c:v>1683.3799999999999</c:v>
                </c:pt>
                <c:pt idx="20171">
                  <c:v>1683.4</c:v>
                </c:pt>
                <c:pt idx="20172">
                  <c:v>1683.42</c:v>
                </c:pt>
                <c:pt idx="20173">
                  <c:v>1683.44</c:v>
                </c:pt>
                <c:pt idx="20174">
                  <c:v>1683.46</c:v>
                </c:pt>
                <c:pt idx="20175">
                  <c:v>1683.48</c:v>
                </c:pt>
                <c:pt idx="20176">
                  <c:v>1683.5</c:v>
                </c:pt>
                <c:pt idx="20177">
                  <c:v>1683.52</c:v>
                </c:pt>
                <c:pt idx="20178">
                  <c:v>1683.54</c:v>
                </c:pt>
                <c:pt idx="20179">
                  <c:v>1683.56</c:v>
                </c:pt>
                <c:pt idx="20180">
                  <c:v>1683.58</c:v>
                </c:pt>
                <c:pt idx="20181">
                  <c:v>1683.6</c:v>
                </c:pt>
                <c:pt idx="20182">
                  <c:v>1683.62</c:v>
                </c:pt>
                <c:pt idx="20183">
                  <c:v>1683.6399999999999</c:v>
                </c:pt>
                <c:pt idx="20184">
                  <c:v>1683.6599999999999</c:v>
                </c:pt>
                <c:pt idx="20185">
                  <c:v>1683.6799999999998</c:v>
                </c:pt>
                <c:pt idx="20186">
                  <c:v>1683.7</c:v>
                </c:pt>
                <c:pt idx="20187">
                  <c:v>1683.72</c:v>
                </c:pt>
                <c:pt idx="20188">
                  <c:v>1683.74</c:v>
                </c:pt>
                <c:pt idx="20189">
                  <c:v>1683.76</c:v>
                </c:pt>
                <c:pt idx="20190">
                  <c:v>1683.78</c:v>
                </c:pt>
                <c:pt idx="20191">
                  <c:v>1683.8</c:v>
                </c:pt>
                <c:pt idx="20192">
                  <c:v>1683.82</c:v>
                </c:pt>
                <c:pt idx="20193">
                  <c:v>1683.84</c:v>
                </c:pt>
                <c:pt idx="20194">
                  <c:v>1683.86</c:v>
                </c:pt>
                <c:pt idx="20195">
                  <c:v>1683.8799999999999</c:v>
                </c:pt>
                <c:pt idx="20196">
                  <c:v>1683.9</c:v>
                </c:pt>
                <c:pt idx="20197">
                  <c:v>1683.92</c:v>
                </c:pt>
                <c:pt idx="20198">
                  <c:v>1683.94</c:v>
                </c:pt>
                <c:pt idx="20199">
                  <c:v>1683.96</c:v>
                </c:pt>
                <c:pt idx="20200">
                  <c:v>1683.98</c:v>
                </c:pt>
                <c:pt idx="20201">
                  <c:v>1684</c:v>
                </c:pt>
                <c:pt idx="20202">
                  <c:v>1684.02</c:v>
                </c:pt>
                <c:pt idx="20203">
                  <c:v>1684.04</c:v>
                </c:pt>
                <c:pt idx="20204">
                  <c:v>1684.06</c:v>
                </c:pt>
                <c:pt idx="20205">
                  <c:v>1684.08</c:v>
                </c:pt>
                <c:pt idx="20206">
                  <c:v>1684.1</c:v>
                </c:pt>
                <c:pt idx="20207">
                  <c:v>1684.12</c:v>
                </c:pt>
                <c:pt idx="20208">
                  <c:v>1684.1399999999999</c:v>
                </c:pt>
                <c:pt idx="20209">
                  <c:v>1684.1599999999999</c:v>
                </c:pt>
                <c:pt idx="20210">
                  <c:v>1684.1799999999998</c:v>
                </c:pt>
                <c:pt idx="20211">
                  <c:v>1684.2</c:v>
                </c:pt>
                <c:pt idx="20212">
                  <c:v>1684.22</c:v>
                </c:pt>
                <c:pt idx="20213">
                  <c:v>1684.24</c:v>
                </c:pt>
                <c:pt idx="20214">
                  <c:v>1684.26</c:v>
                </c:pt>
                <c:pt idx="20215">
                  <c:v>1684.28</c:v>
                </c:pt>
                <c:pt idx="20216">
                  <c:v>1684.3</c:v>
                </c:pt>
                <c:pt idx="20217">
                  <c:v>1684.32</c:v>
                </c:pt>
                <c:pt idx="20218">
                  <c:v>1684.34</c:v>
                </c:pt>
                <c:pt idx="20219">
                  <c:v>1684.36</c:v>
                </c:pt>
                <c:pt idx="20220">
                  <c:v>1684.3799999999999</c:v>
                </c:pt>
                <c:pt idx="20221">
                  <c:v>1684.4</c:v>
                </c:pt>
                <c:pt idx="20222">
                  <c:v>1684.42</c:v>
                </c:pt>
                <c:pt idx="20223">
                  <c:v>1684.44</c:v>
                </c:pt>
                <c:pt idx="20224">
                  <c:v>1684.46</c:v>
                </c:pt>
                <c:pt idx="20225">
                  <c:v>1684.48</c:v>
                </c:pt>
                <c:pt idx="20226">
                  <c:v>1684.5</c:v>
                </c:pt>
                <c:pt idx="20227">
                  <c:v>1684.52</c:v>
                </c:pt>
                <c:pt idx="20228">
                  <c:v>1684.54</c:v>
                </c:pt>
                <c:pt idx="20229">
                  <c:v>1684.56</c:v>
                </c:pt>
                <c:pt idx="20230">
                  <c:v>1684.58</c:v>
                </c:pt>
                <c:pt idx="20231">
                  <c:v>1684.6</c:v>
                </c:pt>
                <c:pt idx="20232">
                  <c:v>1684.62</c:v>
                </c:pt>
                <c:pt idx="20233">
                  <c:v>1684.6399999999999</c:v>
                </c:pt>
                <c:pt idx="20234">
                  <c:v>1684.6599999999999</c:v>
                </c:pt>
                <c:pt idx="20235">
                  <c:v>1684.6799999999998</c:v>
                </c:pt>
                <c:pt idx="20236">
                  <c:v>1684.7</c:v>
                </c:pt>
                <c:pt idx="20237">
                  <c:v>1684.72</c:v>
                </c:pt>
                <c:pt idx="20238">
                  <c:v>1684.74</c:v>
                </c:pt>
                <c:pt idx="20239">
                  <c:v>1684.76</c:v>
                </c:pt>
                <c:pt idx="20240">
                  <c:v>1684.78</c:v>
                </c:pt>
                <c:pt idx="20241">
                  <c:v>1684.8</c:v>
                </c:pt>
                <c:pt idx="20242">
                  <c:v>1684.82</c:v>
                </c:pt>
                <c:pt idx="20243">
                  <c:v>1684.84</c:v>
                </c:pt>
                <c:pt idx="20244">
                  <c:v>1684.86</c:v>
                </c:pt>
                <c:pt idx="20245">
                  <c:v>1684.8799999999999</c:v>
                </c:pt>
                <c:pt idx="20246">
                  <c:v>1684.9</c:v>
                </c:pt>
                <c:pt idx="20247">
                  <c:v>1684.92</c:v>
                </c:pt>
                <c:pt idx="20248">
                  <c:v>1684.94</c:v>
                </c:pt>
                <c:pt idx="20249">
                  <c:v>1684.96</c:v>
                </c:pt>
                <c:pt idx="20250">
                  <c:v>1684.98</c:v>
                </c:pt>
                <c:pt idx="20251">
                  <c:v>1685</c:v>
                </c:pt>
                <c:pt idx="20252">
                  <c:v>1685.02</c:v>
                </c:pt>
                <c:pt idx="20253">
                  <c:v>1685.04</c:v>
                </c:pt>
                <c:pt idx="20254">
                  <c:v>1685.06</c:v>
                </c:pt>
                <c:pt idx="20255">
                  <c:v>1685.08</c:v>
                </c:pt>
                <c:pt idx="20256">
                  <c:v>1685.1</c:v>
                </c:pt>
                <c:pt idx="20257">
                  <c:v>1685.12</c:v>
                </c:pt>
                <c:pt idx="20258">
                  <c:v>1685.1399999999999</c:v>
                </c:pt>
                <c:pt idx="20259">
                  <c:v>1685.1599999999999</c:v>
                </c:pt>
                <c:pt idx="20260">
                  <c:v>1685.1799999999998</c:v>
                </c:pt>
                <c:pt idx="20261">
                  <c:v>1685.2</c:v>
                </c:pt>
                <c:pt idx="20262">
                  <c:v>1685.22</c:v>
                </c:pt>
                <c:pt idx="20263">
                  <c:v>1685.24</c:v>
                </c:pt>
                <c:pt idx="20264">
                  <c:v>1685.26</c:v>
                </c:pt>
                <c:pt idx="20265">
                  <c:v>1685.28</c:v>
                </c:pt>
                <c:pt idx="20266">
                  <c:v>1685.3</c:v>
                </c:pt>
                <c:pt idx="20267">
                  <c:v>1685.32</c:v>
                </c:pt>
                <c:pt idx="20268">
                  <c:v>1685.34</c:v>
                </c:pt>
                <c:pt idx="20269">
                  <c:v>1685.36</c:v>
                </c:pt>
                <c:pt idx="20270">
                  <c:v>1685.3799999999999</c:v>
                </c:pt>
                <c:pt idx="20271">
                  <c:v>1685.4</c:v>
                </c:pt>
                <c:pt idx="20272">
                  <c:v>1685.42</c:v>
                </c:pt>
                <c:pt idx="20273">
                  <c:v>1685.44</c:v>
                </c:pt>
                <c:pt idx="20274">
                  <c:v>1685.46</c:v>
                </c:pt>
                <c:pt idx="20275">
                  <c:v>1685.48</c:v>
                </c:pt>
                <c:pt idx="20276">
                  <c:v>1685.5</c:v>
                </c:pt>
                <c:pt idx="20277">
                  <c:v>1685.52</c:v>
                </c:pt>
                <c:pt idx="20278">
                  <c:v>1685.54</c:v>
                </c:pt>
                <c:pt idx="20279">
                  <c:v>1685.56</c:v>
                </c:pt>
                <c:pt idx="20280">
                  <c:v>1685.58</c:v>
                </c:pt>
                <c:pt idx="20281">
                  <c:v>1685.6</c:v>
                </c:pt>
                <c:pt idx="20282">
                  <c:v>1685.62</c:v>
                </c:pt>
                <c:pt idx="20283">
                  <c:v>1685.6399999999999</c:v>
                </c:pt>
                <c:pt idx="20284">
                  <c:v>1685.6599999999999</c:v>
                </c:pt>
                <c:pt idx="20285">
                  <c:v>1685.6799999999998</c:v>
                </c:pt>
                <c:pt idx="20286">
                  <c:v>1685.7</c:v>
                </c:pt>
                <c:pt idx="20287">
                  <c:v>1685.72</c:v>
                </c:pt>
                <c:pt idx="20288">
                  <c:v>1685.74</c:v>
                </c:pt>
                <c:pt idx="20289">
                  <c:v>1685.76</c:v>
                </c:pt>
                <c:pt idx="20290">
                  <c:v>1685.78</c:v>
                </c:pt>
                <c:pt idx="20291">
                  <c:v>1685.8</c:v>
                </c:pt>
                <c:pt idx="20292">
                  <c:v>1685.82</c:v>
                </c:pt>
                <c:pt idx="20293">
                  <c:v>1685.84</c:v>
                </c:pt>
                <c:pt idx="20294">
                  <c:v>1685.86</c:v>
                </c:pt>
                <c:pt idx="20295">
                  <c:v>1685.8799999999999</c:v>
                </c:pt>
                <c:pt idx="20296">
                  <c:v>1685.9</c:v>
                </c:pt>
                <c:pt idx="20297">
                  <c:v>1685.92</c:v>
                </c:pt>
                <c:pt idx="20298">
                  <c:v>1685.94</c:v>
                </c:pt>
                <c:pt idx="20299">
                  <c:v>1685.96</c:v>
                </c:pt>
                <c:pt idx="20300">
                  <c:v>1685.98</c:v>
                </c:pt>
                <c:pt idx="20301">
                  <c:v>1686</c:v>
                </c:pt>
                <c:pt idx="20302">
                  <c:v>1686.02</c:v>
                </c:pt>
                <c:pt idx="20303">
                  <c:v>1686.04</c:v>
                </c:pt>
                <c:pt idx="20304">
                  <c:v>1686.06</c:v>
                </c:pt>
                <c:pt idx="20305">
                  <c:v>1686.08</c:v>
                </c:pt>
                <c:pt idx="20306">
                  <c:v>1686.1</c:v>
                </c:pt>
                <c:pt idx="20307">
                  <c:v>1686.12</c:v>
                </c:pt>
                <c:pt idx="20308">
                  <c:v>1686.1399999999999</c:v>
                </c:pt>
                <c:pt idx="20309">
                  <c:v>1686.1599999999999</c:v>
                </c:pt>
                <c:pt idx="20310">
                  <c:v>1686.1799999999998</c:v>
                </c:pt>
                <c:pt idx="20311">
                  <c:v>1686.2</c:v>
                </c:pt>
                <c:pt idx="20312">
                  <c:v>1686.22</c:v>
                </c:pt>
                <c:pt idx="20313">
                  <c:v>1686.24</c:v>
                </c:pt>
                <c:pt idx="20314">
                  <c:v>1686.26</c:v>
                </c:pt>
                <c:pt idx="20315">
                  <c:v>1686.28</c:v>
                </c:pt>
                <c:pt idx="20316">
                  <c:v>1686.3</c:v>
                </c:pt>
                <c:pt idx="20317">
                  <c:v>1686.32</c:v>
                </c:pt>
                <c:pt idx="20318">
                  <c:v>1686.34</c:v>
                </c:pt>
                <c:pt idx="20319">
                  <c:v>1686.36</c:v>
                </c:pt>
                <c:pt idx="20320">
                  <c:v>1686.3799999999999</c:v>
                </c:pt>
                <c:pt idx="20321">
                  <c:v>1686.4</c:v>
                </c:pt>
                <c:pt idx="20322">
                  <c:v>1686.42</c:v>
                </c:pt>
                <c:pt idx="20323">
                  <c:v>1686.44</c:v>
                </c:pt>
                <c:pt idx="20324">
                  <c:v>1686.46</c:v>
                </c:pt>
                <c:pt idx="20325">
                  <c:v>1686.48</c:v>
                </c:pt>
                <c:pt idx="20326">
                  <c:v>1686.5</c:v>
                </c:pt>
                <c:pt idx="20327">
                  <c:v>1686.52</c:v>
                </c:pt>
                <c:pt idx="20328">
                  <c:v>1686.54</c:v>
                </c:pt>
                <c:pt idx="20329">
                  <c:v>1686.56</c:v>
                </c:pt>
                <c:pt idx="20330">
                  <c:v>1686.58</c:v>
                </c:pt>
                <c:pt idx="20331">
                  <c:v>1686.6</c:v>
                </c:pt>
                <c:pt idx="20332">
                  <c:v>1686.62</c:v>
                </c:pt>
                <c:pt idx="20333">
                  <c:v>1686.6399999999999</c:v>
                </c:pt>
                <c:pt idx="20334">
                  <c:v>1686.6599999999999</c:v>
                </c:pt>
                <c:pt idx="20335">
                  <c:v>1686.6799999999998</c:v>
                </c:pt>
                <c:pt idx="20336">
                  <c:v>1686.7</c:v>
                </c:pt>
                <c:pt idx="20337">
                  <c:v>1686.72</c:v>
                </c:pt>
                <c:pt idx="20338">
                  <c:v>1686.74</c:v>
                </c:pt>
                <c:pt idx="20339">
                  <c:v>1686.76</c:v>
                </c:pt>
                <c:pt idx="20340">
                  <c:v>1686.78</c:v>
                </c:pt>
                <c:pt idx="20341">
                  <c:v>1686.8</c:v>
                </c:pt>
                <c:pt idx="20342">
                  <c:v>1686.82</c:v>
                </c:pt>
                <c:pt idx="20343">
                  <c:v>1686.84</c:v>
                </c:pt>
                <c:pt idx="20344">
                  <c:v>1686.86</c:v>
                </c:pt>
                <c:pt idx="20345">
                  <c:v>1686.8799999999999</c:v>
                </c:pt>
                <c:pt idx="20346">
                  <c:v>1686.9</c:v>
                </c:pt>
                <c:pt idx="20347">
                  <c:v>1686.92</c:v>
                </c:pt>
                <c:pt idx="20348">
                  <c:v>1686.94</c:v>
                </c:pt>
                <c:pt idx="20349">
                  <c:v>1686.96</c:v>
                </c:pt>
                <c:pt idx="20350">
                  <c:v>1686.98</c:v>
                </c:pt>
                <c:pt idx="20351">
                  <c:v>1687</c:v>
                </c:pt>
                <c:pt idx="20352">
                  <c:v>1687.02</c:v>
                </c:pt>
                <c:pt idx="20353">
                  <c:v>1687.04</c:v>
                </c:pt>
                <c:pt idx="20354">
                  <c:v>1687.06</c:v>
                </c:pt>
                <c:pt idx="20355">
                  <c:v>1687.08</c:v>
                </c:pt>
                <c:pt idx="20356">
                  <c:v>1687.1</c:v>
                </c:pt>
                <c:pt idx="20357">
                  <c:v>1687.12</c:v>
                </c:pt>
                <c:pt idx="20358">
                  <c:v>1687.1399999999999</c:v>
                </c:pt>
                <c:pt idx="20359">
                  <c:v>1687.1599999999999</c:v>
                </c:pt>
                <c:pt idx="20360">
                  <c:v>1687.1799999999998</c:v>
                </c:pt>
                <c:pt idx="20361">
                  <c:v>1687.2</c:v>
                </c:pt>
                <c:pt idx="20362">
                  <c:v>1687.22</c:v>
                </c:pt>
                <c:pt idx="20363">
                  <c:v>1687.24</c:v>
                </c:pt>
                <c:pt idx="20364">
                  <c:v>1687.26</c:v>
                </c:pt>
                <c:pt idx="20365">
                  <c:v>1687.28</c:v>
                </c:pt>
                <c:pt idx="20366">
                  <c:v>1687.3</c:v>
                </c:pt>
                <c:pt idx="20367">
                  <c:v>1687.32</c:v>
                </c:pt>
                <c:pt idx="20368">
                  <c:v>1687.34</c:v>
                </c:pt>
                <c:pt idx="20369">
                  <c:v>1687.36</c:v>
                </c:pt>
                <c:pt idx="20370">
                  <c:v>1687.3799999999999</c:v>
                </c:pt>
                <c:pt idx="20371">
                  <c:v>1687.4</c:v>
                </c:pt>
                <c:pt idx="20372">
                  <c:v>1687.42</c:v>
                </c:pt>
                <c:pt idx="20373">
                  <c:v>1687.44</c:v>
                </c:pt>
                <c:pt idx="20374">
                  <c:v>1687.46</c:v>
                </c:pt>
                <c:pt idx="20375">
                  <c:v>1687.48</c:v>
                </c:pt>
                <c:pt idx="20376">
                  <c:v>1687.5</c:v>
                </c:pt>
                <c:pt idx="20377">
                  <c:v>1687.52</c:v>
                </c:pt>
                <c:pt idx="20378">
                  <c:v>1687.54</c:v>
                </c:pt>
                <c:pt idx="20379">
                  <c:v>1687.56</c:v>
                </c:pt>
                <c:pt idx="20380">
                  <c:v>1687.58</c:v>
                </c:pt>
                <c:pt idx="20381">
                  <c:v>1687.6</c:v>
                </c:pt>
                <c:pt idx="20382">
                  <c:v>1687.62</c:v>
                </c:pt>
                <c:pt idx="20383">
                  <c:v>1687.6399999999999</c:v>
                </c:pt>
                <c:pt idx="20384">
                  <c:v>1687.6599999999999</c:v>
                </c:pt>
                <c:pt idx="20385">
                  <c:v>1687.6799999999998</c:v>
                </c:pt>
                <c:pt idx="20386">
                  <c:v>1687.7</c:v>
                </c:pt>
                <c:pt idx="20387">
                  <c:v>1687.72</c:v>
                </c:pt>
                <c:pt idx="20388">
                  <c:v>1687.74</c:v>
                </c:pt>
                <c:pt idx="20389">
                  <c:v>1687.76</c:v>
                </c:pt>
                <c:pt idx="20390">
                  <c:v>1687.78</c:v>
                </c:pt>
                <c:pt idx="20391">
                  <c:v>1687.8</c:v>
                </c:pt>
                <c:pt idx="20392">
                  <c:v>1687.82</c:v>
                </c:pt>
                <c:pt idx="20393">
                  <c:v>1687.84</c:v>
                </c:pt>
                <c:pt idx="20394">
                  <c:v>1687.86</c:v>
                </c:pt>
                <c:pt idx="20395">
                  <c:v>1687.8799999999999</c:v>
                </c:pt>
                <c:pt idx="20396">
                  <c:v>1687.9</c:v>
                </c:pt>
                <c:pt idx="20397">
                  <c:v>1687.92</c:v>
                </c:pt>
                <c:pt idx="20398">
                  <c:v>1687.94</c:v>
                </c:pt>
                <c:pt idx="20399">
                  <c:v>1687.96</c:v>
                </c:pt>
                <c:pt idx="20400">
                  <c:v>1687.98</c:v>
                </c:pt>
                <c:pt idx="20401">
                  <c:v>1688</c:v>
                </c:pt>
                <c:pt idx="20402">
                  <c:v>1688.02</c:v>
                </c:pt>
                <c:pt idx="20403">
                  <c:v>1688.04</c:v>
                </c:pt>
                <c:pt idx="20404">
                  <c:v>1688.06</c:v>
                </c:pt>
                <c:pt idx="20405">
                  <c:v>1688.08</c:v>
                </c:pt>
                <c:pt idx="20406">
                  <c:v>1688.1</c:v>
                </c:pt>
                <c:pt idx="20407">
                  <c:v>1688.12</c:v>
                </c:pt>
                <c:pt idx="20408">
                  <c:v>1688.1399999999999</c:v>
                </c:pt>
                <c:pt idx="20409">
                  <c:v>1688.1599999999999</c:v>
                </c:pt>
                <c:pt idx="20410">
                  <c:v>1688.1799999999998</c:v>
                </c:pt>
                <c:pt idx="20411">
                  <c:v>1688.2</c:v>
                </c:pt>
                <c:pt idx="20412">
                  <c:v>1688.22</c:v>
                </c:pt>
                <c:pt idx="20413">
                  <c:v>1688.24</c:v>
                </c:pt>
                <c:pt idx="20414">
                  <c:v>1688.26</c:v>
                </c:pt>
                <c:pt idx="20415">
                  <c:v>1688.28</c:v>
                </c:pt>
                <c:pt idx="20416">
                  <c:v>1688.3</c:v>
                </c:pt>
                <c:pt idx="20417">
                  <c:v>1688.32</c:v>
                </c:pt>
                <c:pt idx="20418">
                  <c:v>1688.34</c:v>
                </c:pt>
                <c:pt idx="20419">
                  <c:v>1688.36</c:v>
                </c:pt>
                <c:pt idx="20420">
                  <c:v>1688.3799999999999</c:v>
                </c:pt>
                <c:pt idx="20421">
                  <c:v>1688.4</c:v>
                </c:pt>
                <c:pt idx="20422">
                  <c:v>1688.42</c:v>
                </c:pt>
                <c:pt idx="20423">
                  <c:v>1688.44</c:v>
                </c:pt>
                <c:pt idx="20424">
                  <c:v>1688.46</c:v>
                </c:pt>
                <c:pt idx="20425">
                  <c:v>1688.48</c:v>
                </c:pt>
                <c:pt idx="20426">
                  <c:v>1688.5</c:v>
                </c:pt>
                <c:pt idx="20427">
                  <c:v>1688.52</c:v>
                </c:pt>
                <c:pt idx="20428">
                  <c:v>1688.54</c:v>
                </c:pt>
                <c:pt idx="20429">
                  <c:v>1688.56</c:v>
                </c:pt>
                <c:pt idx="20430">
                  <c:v>1688.58</c:v>
                </c:pt>
                <c:pt idx="20431">
                  <c:v>1688.6</c:v>
                </c:pt>
                <c:pt idx="20432">
                  <c:v>1688.62</c:v>
                </c:pt>
                <c:pt idx="20433">
                  <c:v>1688.6399999999999</c:v>
                </c:pt>
                <c:pt idx="20434">
                  <c:v>1688.6599999999999</c:v>
                </c:pt>
                <c:pt idx="20435">
                  <c:v>1688.6799999999998</c:v>
                </c:pt>
                <c:pt idx="20436">
                  <c:v>1688.7</c:v>
                </c:pt>
                <c:pt idx="20437">
                  <c:v>1688.72</c:v>
                </c:pt>
                <c:pt idx="20438">
                  <c:v>1688.74</c:v>
                </c:pt>
                <c:pt idx="20439">
                  <c:v>1688.76</c:v>
                </c:pt>
                <c:pt idx="20440">
                  <c:v>1688.78</c:v>
                </c:pt>
                <c:pt idx="20441">
                  <c:v>1688.8</c:v>
                </c:pt>
                <c:pt idx="20442">
                  <c:v>1688.82</c:v>
                </c:pt>
                <c:pt idx="20443">
                  <c:v>1688.84</c:v>
                </c:pt>
                <c:pt idx="20444">
                  <c:v>1688.86</c:v>
                </c:pt>
                <c:pt idx="20445">
                  <c:v>1688.8799999999999</c:v>
                </c:pt>
                <c:pt idx="20446">
                  <c:v>1688.9</c:v>
                </c:pt>
                <c:pt idx="20447">
                  <c:v>1688.92</c:v>
                </c:pt>
                <c:pt idx="20448">
                  <c:v>1688.94</c:v>
                </c:pt>
                <c:pt idx="20449">
                  <c:v>1688.96</c:v>
                </c:pt>
                <c:pt idx="20450">
                  <c:v>1688.98</c:v>
                </c:pt>
                <c:pt idx="20451">
                  <c:v>1689</c:v>
                </c:pt>
                <c:pt idx="20452">
                  <c:v>1689.02</c:v>
                </c:pt>
                <c:pt idx="20453">
                  <c:v>1689.04</c:v>
                </c:pt>
                <c:pt idx="20454">
                  <c:v>1689.06</c:v>
                </c:pt>
                <c:pt idx="20455">
                  <c:v>1689.08</c:v>
                </c:pt>
                <c:pt idx="20456">
                  <c:v>1689.1</c:v>
                </c:pt>
                <c:pt idx="20457">
                  <c:v>1689.12</c:v>
                </c:pt>
                <c:pt idx="20458">
                  <c:v>1689.1399999999999</c:v>
                </c:pt>
                <c:pt idx="20459">
                  <c:v>1689.1599999999999</c:v>
                </c:pt>
                <c:pt idx="20460">
                  <c:v>1689.1799999999998</c:v>
                </c:pt>
                <c:pt idx="20461">
                  <c:v>1689.2</c:v>
                </c:pt>
                <c:pt idx="20462">
                  <c:v>1689.22</c:v>
                </c:pt>
                <c:pt idx="20463">
                  <c:v>1689.24</c:v>
                </c:pt>
                <c:pt idx="20464">
                  <c:v>1689.26</c:v>
                </c:pt>
                <c:pt idx="20465">
                  <c:v>1689.28</c:v>
                </c:pt>
                <c:pt idx="20466">
                  <c:v>1689.3</c:v>
                </c:pt>
                <c:pt idx="20467">
                  <c:v>1689.32</c:v>
                </c:pt>
                <c:pt idx="20468">
                  <c:v>1689.34</c:v>
                </c:pt>
                <c:pt idx="20469">
                  <c:v>1689.36</c:v>
                </c:pt>
                <c:pt idx="20470">
                  <c:v>1689.3799999999999</c:v>
                </c:pt>
                <c:pt idx="20471">
                  <c:v>1689.4</c:v>
                </c:pt>
                <c:pt idx="20472">
                  <c:v>1689.42</c:v>
                </c:pt>
                <c:pt idx="20473">
                  <c:v>1689.44</c:v>
                </c:pt>
                <c:pt idx="20474">
                  <c:v>1689.46</c:v>
                </c:pt>
                <c:pt idx="20475">
                  <c:v>1689.48</c:v>
                </c:pt>
                <c:pt idx="20476">
                  <c:v>1689.5</c:v>
                </c:pt>
                <c:pt idx="20477">
                  <c:v>1689.52</c:v>
                </c:pt>
                <c:pt idx="20478">
                  <c:v>1689.54</c:v>
                </c:pt>
                <c:pt idx="20479">
                  <c:v>1689.56</c:v>
                </c:pt>
                <c:pt idx="20480">
                  <c:v>1689.58</c:v>
                </c:pt>
                <c:pt idx="20481">
                  <c:v>1689.6</c:v>
                </c:pt>
                <c:pt idx="20482">
                  <c:v>1689.62</c:v>
                </c:pt>
                <c:pt idx="20483">
                  <c:v>1689.6399999999999</c:v>
                </c:pt>
                <c:pt idx="20484">
                  <c:v>1689.6599999999999</c:v>
                </c:pt>
                <c:pt idx="20485">
                  <c:v>1689.6799999999998</c:v>
                </c:pt>
                <c:pt idx="20486">
                  <c:v>1689.7</c:v>
                </c:pt>
                <c:pt idx="20487">
                  <c:v>1689.72</c:v>
                </c:pt>
                <c:pt idx="20488">
                  <c:v>1689.74</c:v>
                </c:pt>
                <c:pt idx="20489">
                  <c:v>1689.76</c:v>
                </c:pt>
                <c:pt idx="20490">
                  <c:v>1689.78</c:v>
                </c:pt>
                <c:pt idx="20491">
                  <c:v>1689.8</c:v>
                </c:pt>
                <c:pt idx="20492">
                  <c:v>1689.82</c:v>
                </c:pt>
                <c:pt idx="20493">
                  <c:v>1689.84</c:v>
                </c:pt>
                <c:pt idx="20494">
                  <c:v>1689.86</c:v>
                </c:pt>
                <c:pt idx="20495">
                  <c:v>1689.8799999999999</c:v>
                </c:pt>
                <c:pt idx="20496">
                  <c:v>1689.9</c:v>
                </c:pt>
                <c:pt idx="20497">
                  <c:v>1689.92</c:v>
                </c:pt>
                <c:pt idx="20498">
                  <c:v>1689.94</c:v>
                </c:pt>
                <c:pt idx="20499">
                  <c:v>1689.96</c:v>
                </c:pt>
                <c:pt idx="20500">
                  <c:v>1689.98</c:v>
                </c:pt>
                <c:pt idx="20501">
                  <c:v>1690</c:v>
                </c:pt>
                <c:pt idx="20502">
                  <c:v>1690.02</c:v>
                </c:pt>
                <c:pt idx="20503">
                  <c:v>1690.04</c:v>
                </c:pt>
                <c:pt idx="20504">
                  <c:v>1690.06</c:v>
                </c:pt>
                <c:pt idx="20505">
                  <c:v>1690.08</c:v>
                </c:pt>
                <c:pt idx="20506">
                  <c:v>1690.1</c:v>
                </c:pt>
                <c:pt idx="20507">
                  <c:v>1690.12</c:v>
                </c:pt>
                <c:pt idx="20508">
                  <c:v>1690.1399999999999</c:v>
                </c:pt>
                <c:pt idx="20509">
                  <c:v>1690.1599999999999</c:v>
                </c:pt>
                <c:pt idx="20510">
                  <c:v>1690.1799999999998</c:v>
                </c:pt>
                <c:pt idx="20511">
                  <c:v>1690.2</c:v>
                </c:pt>
                <c:pt idx="20512">
                  <c:v>1690.22</c:v>
                </c:pt>
                <c:pt idx="20513">
                  <c:v>1690.24</c:v>
                </c:pt>
                <c:pt idx="20514">
                  <c:v>1690.26</c:v>
                </c:pt>
                <c:pt idx="20515">
                  <c:v>1690.28</c:v>
                </c:pt>
                <c:pt idx="20516">
                  <c:v>1690.3</c:v>
                </c:pt>
                <c:pt idx="20517">
                  <c:v>1690.32</c:v>
                </c:pt>
                <c:pt idx="20518">
                  <c:v>1690.34</c:v>
                </c:pt>
                <c:pt idx="20519">
                  <c:v>1690.36</c:v>
                </c:pt>
                <c:pt idx="20520">
                  <c:v>1690.3799999999999</c:v>
                </c:pt>
                <c:pt idx="20521">
                  <c:v>1690.4</c:v>
                </c:pt>
                <c:pt idx="20522">
                  <c:v>1690.42</c:v>
                </c:pt>
                <c:pt idx="20523">
                  <c:v>1690.44</c:v>
                </c:pt>
                <c:pt idx="20524">
                  <c:v>1690.46</c:v>
                </c:pt>
                <c:pt idx="20525">
                  <c:v>1690.48</c:v>
                </c:pt>
                <c:pt idx="20526">
                  <c:v>1690.5</c:v>
                </c:pt>
                <c:pt idx="20527">
                  <c:v>1690.52</c:v>
                </c:pt>
                <c:pt idx="20528">
                  <c:v>1690.54</c:v>
                </c:pt>
                <c:pt idx="20529">
                  <c:v>1690.56</c:v>
                </c:pt>
                <c:pt idx="20530">
                  <c:v>1690.58</c:v>
                </c:pt>
                <c:pt idx="20531">
                  <c:v>1690.6</c:v>
                </c:pt>
                <c:pt idx="20532">
                  <c:v>1690.62</c:v>
                </c:pt>
                <c:pt idx="20533">
                  <c:v>1690.6399999999999</c:v>
                </c:pt>
                <c:pt idx="20534">
                  <c:v>1690.6599999999999</c:v>
                </c:pt>
                <c:pt idx="20535">
                  <c:v>1690.6799999999998</c:v>
                </c:pt>
                <c:pt idx="20536">
                  <c:v>1690.7</c:v>
                </c:pt>
                <c:pt idx="20537">
                  <c:v>1690.72</c:v>
                </c:pt>
                <c:pt idx="20538">
                  <c:v>1690.74</c:v>
                </c:pt>
                <c:pt idx="20539">
                  <c:v>1690.76</c:v>
                </c:pt>
                <c:pt idx="20540">
                  <c:v>1690.78</c:v>
                </c:pt>
                <c:pt idx="20541">
                  <c:v>1690.8</c:v>
                </c:pt>
                <c:pt idx="20542">
                  <c:v>1690.82</c:v>
                </c:pt>
                <c:pt idx="20543">
                  <c:v>1690.84</c:v>
                </c:pt>
                <c:pt idx="20544">
                  <c:v>1690.86</c:v>
                </c:pt>
                <c:pt idx="20545">
                  <c:v>1690.8799999999999</c:v>
                </c:pt>
                <c:pt idx="20546">
                  <c:v>1690.9</c:v>
                </c:pt>
                <c:pt idx="20547">
                  <c:v>1690.92</c:v>
                </c:pt>
                <c:pt idx="20548">
                  <c:v>1690.94</c:v>
                </c:pt>
                <c:pt idx="20549">
                  <c:v>1690.96</c:v>
                </c:pt>
                <c:pt idx="20550">
                  <c:v>1690.98</c:v>
                </c:pt>
                <c:pt idx="20551">
                  <c:v>1691</c:v>
                </c:pt>
                <c:pt idx="20552">
                  <c:v>1691.02</c:v>
                </c:pt>
                <c:pt idx="20553">
                  <c:v>1691.04</c:v>
                </c:pt>
                <c:pt idx="20554">
                  <c:v>1691.06</c:v>
                </c:pt>
                <c:pt idx="20555">
                  <c:v>1691.08</c:v>
                </c:pt>
                <c:pt idx="20556">
                  <c:v>1691.1</c:v>
                </c:pt>
                <c:pt idx="20557">
                  <c:v>1691.12</c:v>
                </c:pt>
                <c:pt idx="20558">
                  <c:v>1691.1399999999999</c:v>
                </c:pt>
                <c:pt idx="20559">
                  <c:v>1691.1599999999999</c:v>
                </c:pt>
                <c:pt idx="20560">
                  <c:v>1691.1799999999998</c:v>
                </c:pt>
                <c:pt idx="20561">
                  <c:v>1691.2</c:v>
                </c:pt>
                <c:pt idx="20562">
                  <c:v>1691.22</c:v>
                </c:pt>
                <c:pt idx="20563">
                  <c:v>1691.24</c:v>
                </c:pt>
                <c:pt idx="20564">
                  <c:v>1691.26</c:v>
                </c:pt>
                <c:pt idx="20565">
                  <c:v>1691.28</c:v>
                </c:pt>
                <c:pt idx="20566">
                  <c:v>1691.3</c:v>
                </c:pt>
                <c:pt idx="20567">
                  <c:v>1691.32</c:v>
                </c:pt>
                <c:pt idx="20568">
                  <c:v>1691.34</c:v>
                </c:pt>
                <c:pt idx="20569">
                  <c:v>1691.36</c:v>
                </c:pt>
                <c:pt idx="20570">
                  <c:v>1691.3799999999999</c:v>
                </c:pt>
                <c:pt idx="20571">
                  <c:v>1691.4</c:v>
                </c:pt>
                <c:pt idx="20572">
                  <c:v>1691.42</c:v>
                </c:pt>
                <c:pt idx="20573">
                  <c:v>1691.44</c:v>
                </c:pt>
                <c:pt idx="20574">
                  <c:v>1691.46</c:v>
                </c:pt>
                <c:pt idx="20575">
                  <c:v>1691.48</c:v>
                </c:pt>
                <c:pt idx="20576">
                  <c:v>1691.5</c:v>
                </c:pt>
                <c:pt idx="20577">
                  <c:v>1691.52</c:v>
                </c:pt>
                <c:pt idx="20578">
                  <c:v>1691.54</c:v>
                </c:pt>
                <c:pt idx="20579">
                  <c:v>1691.56</c:v>
                </c:pt>
                <c:pt idx="20580">
                  <c:v>1691.58</c:v>
                </c:pt>
                <c:pt idx="20581">
                  <c:v>1691.6</c:v>
                </c:pt>
                <c:pt idx="20582">
                  <c:v>1691.62</c:v>
                </c:pt>
                <c:pt idx="20583">
                  <c:v>1691.6399999999999</c:v>
                </c:pt>
                <c:pt idx="20584">
                  <c:v>1691.6599999999999</c:v>
                </c:pt>
                <c:pt idx="20585">
                  <c:v>1691.6799999999998</c:v>
                </c:pt>
                <c:pt idx="20586">
                  <c:v>1691.7</c:v>
                </c:pt>
                <c:pt idx="20587">
                  <c:v>1691.72</c:v>
                </c:pt>
                <c:pt idx="20588">
                  <c:v>1691.74</c:v>
                </c:pt>
                <c:pt idx="20589">
                  <c:v>1691.76</c:v>
                </c:pt>
                <c:pt idx="20590">
                  <c:v>1691.78</c:v>
                </c:pt>
                <c:pt idx="20591">
                  <c:v>1691.8</c:v>
                </c:pt>
                <c:pt idx="20592">
                  <c:v>1691.82</c:v>
                </c:pt>
                <c:pt idx="20593">
                  <c:v>1691.84</c:v>
                </c:pt>
                <c:pt idx="20594">
                  <c:v>1691.86</c:v>
                </c:pt>
                <c:pt idx="20595">
                  <c:v>1691.8799999999999</c:v>
                </c:pt>
                <c:pt idx="20596">
                  <c:v>1691.9</c:v>
                </c:pt>
                <c:pt idx="20597">
                  <c:v>1691.92</c:v>
                </c:pt>
                <c:pt idx="20598">
                  <c:v>1691.94</c:v>
                </c:pt>
                <c:pt idx="20599">
                  <c:v>1691.96</c:v>
                </c:pt>
                <c:pt idx="20600">
                  <c:v>1691.98</c:v>
                </c:pt>
                <c:pt idx="20601">
                  <c:v>1692</c:v>
                </c:pt>
                <c:pt idx="20602">
                  <c:v>1692.02</c:v>
                </c:pt>
                <c:pt idx="20603">
                  <c:v>1692.04</c:v>
                </c:pt>
                <c:pt idx="20604">
                  <c:v>1692.06</c:v>
                </c:pt>
                <c:pt idx="20605">
                  <c:v>1692.08</c:v>
                </c:pt>
                <c:pt idx="20606">
                  <c:v>1692.1</c:v>
                </c:pt>
                <c:pt idx="20607">
                  <c:v>1692.12</c:v>
                </c:pt>
                <c:pt idx="20608">
                  <c:v>1692.1399999999999</c:v>
                </c:pt>
                <c:pt idx="20609">
                  <c:v>1692.1599999999999</c:v>
                </c:pt>
                <c:pt idx="20610">
                  <c:v>1692.1799999999998</c:v>
                </c:pt>
                <c:pt idx="20611">
                  <c:v>1692.2</c:v>
                </c:pt>
                <c:pt idx="20612">
                  <c:v>1692.22</c:v>
                </c:pt>
                <c:pt idx="20613">
                  <c:v>1692.24</c:v>
                </c:pt>
                <c:pt idx="20614">
                  <c:v>1692.26</c:v>
                </c:pt>
                <c:pt idx="20615">
                  <c:v>1692.28</c:v>
                </c:pt>
                <c:pt idx="20616">
                  <c:v>1692.3</c:v>
                </c:pt>
                <c:pt idx="20617">
                  <c:v>1692.32</c:v>
                </c:pt>
                <c:pt idx="20618">
                  <c:v>1692.34</c:v>
                </c:pt>
                <c:pt idx="20619">
                  <c:v>1692.36</c:v>
                </c:pt>
                <c:pt idx="20620">
                  <c:v>1692.3799999999999</c:v>
                </c:pt>
                <c:pt idx="20621">
                  <c:v>1692.4</c:v>
                </c:pt>
                <c:pt idx="20622">
                  <c:v>1692.42</c:v>
                </c:pt>
                <c:pt idx="20623">
                  <c:v>1692.44</c:v>
                </c:pt>
                <c:pt idx="20624">
                  <c:v>1692.46</c:v>
                </c:pt>
                <c:pt idx="20625">
                  <c:v>1692.48</c:v>
                </c:pt>
                <c:pt idx="20626">
                  <c:v>1692.5</c:v>
                </c:pt>
                <c:pt idx="20627">
                  <c:v>1692.52</c:v>
                </c:pt>
                <c:pt idx="20628">
                  <c:v>1692.54</c:v>
                </c:pt>
                <c:pt idx="20629">
                  <c:v>1692.56</c:v>
                </c:pt>
                <c:pt idx="20630">
                  <c:v>1692.58</c:v>
                </c:pt>
                <c:pt idx="20631">
                  <c:v>1692.6</c:v>
                </c:pt>
                <c:pt idx="20632">
                  <c:v>1692.62</c:v>
                </c:pt>
                <c:pt idx="20633">
                  <c:v>1692.6399999999999</c:v>
                </c:pt>
                <c:pt idx="20634">
                  <c:v>1692.6599999999999</c:v>
                </c:pt>
                <c:pt idx="20635">
                  <c:v>1692.6799999999998</c:v>
                </c:pt>
                <c:pt idx="20636">
                  <c:v>1692.7</c:v>
                </c:pt>
                <c:pt idx="20637">
                  <c:v>1692.72</c:v>
                </c:pt>
                <c:pt idx="20638">
                  <c:v>1692.74</c:v>
                </c:pt>
                <c:pt idx="20639">
                  <c:v>1692.76</c:v>
                </c:pt>
                <c:pt idx="20640">
                  <c:v>1692.78</c:v>
                </c:pt>
                <c:pt idx="20641">
                  <c:v>1692.8</c:v>
                </c:pt>
                <c:pt idx="20642">
                  <c:v>1692.82</c:v>
                </c:pt>
                <c:pt idx="20643">
                  <c:v>1692.84</c:v>
                </c:pt>
                <c:pt idx="20644">
                  <c:v>1692.86</c:v>
                </c:pt>
                <c:pt idx="20645">
                  <c:v>1692.8799999999999</c:v>
                </c:pt>
                <c:pt idx="20646">
                  <c:v>1692.9</c:v>
                </c:pt>
                <c:pt idx="20647">
                  <c:v>1692.92</c:v>
                </c:pt>
                <c:pt idx="20648">
                  <c:v>1692.94</c:v>
                </c:pt>
                <c:pt idx="20649">
                  <c:v>1692.96</c:v>
                </c:pt>
                <c:pt idx="20650">
                  <c:v>1692.98</c:v>
                </c:pt>
                <c:pt idx="20651">
                  <c:v>1693</c:v>
                </c:pt>
                <c:pt idx="20652">
                  <c:v>1693.02</c:v>
                </c:pt>
                <c:pt idx="20653">
                  <c:v>1693.04</c:v>
                </c:pt>
                <c:pt idx="20654">
                  <c:v>1693.06</c:v>
                </c:pt>
                <c:pt idx="20655">
                  <c:v>1693.08</c:v>
                </c:pt>
                <c:pt idx="20656">
                  <c:v>1693.1</c:v>
                </c:pt>
                <c:pt idx="20657">
                  <c:v>1693.12</c:v>
                </c:pt>
                <c:pt idx="20658">
                  <c:v>1693.1399999999999</c:v>
                </c:pt>
                <c:pt idx="20659">
                  <c:v>1693.1599999999999</c:v>
                </c:pt>
                <c:pt idx="20660">
                  <c:v>1693.1799999999998</c:v>
                </c:pt>
                <c:pt idx="20661">
                  <c:v>1693.2</c:v>
                </c:pt>
                <c:pt idx="20662">
                  <c:v>1693.22</c:v>
                </c:pt>
                <c:pt idx="20663">
                  <c:v>1693.24</c:v>
                </c:pt>
                <c:pt idx="20664">
                  <c:v>1693.26</c:v>
                </c:pt>
                <c:pt idx="20665">
                  <c:v>1693.28</c:v>
                </c:pt>
                <c:pt idx="20666">
                  <c:v>1693.3</c:v>
                </c:pt>
                <c:pt idx="20667">
                  <c:v>1693.32</c:v>
                </c:pt>
                <c:pt idx="20668">
                  <c:v>1693.34</c:v>
                </c:pt>
                <c:pt idx="20669">
                  <c:v>1693.36</c:v>
                </c:pt>
                <c:pt idx="20670">
                  <c:v>1693.3799999999999</c:v>
                </c:pt>
                <c:pt idx="20671">
                  <c:v>1693.4</c:v>
                </c:pt>
                <c:pt idx="20672">
                  <c:v>1693.42</c:v>
                </c:pt>
                <c:pt idx="20673">
                  <c:v>1693.44</c:v>
                </c:pt>
                <c:pt idx="20674">
                  <c:v>1693.46</c:v>
                </c:pt>
                <c:pt idx="20675">
                  <c:v>1693.48</c:v>
                </c:pt>
                <c:pt idx="20676">
                  <c:v>1693.5</c:v>
                </c:pt>
                <c:pt idx="20677">
                  <c:v>1693.52</c:v>
                </c:pt>
                <c:pt idx="20678">
                  <c:v>1693.54</c:v>
                </c:pt>
                <c:pt idx="20679">
                  <c:v>1693.56</c:v>
                </c:pt>
                <c:pt idx="20680">
                  <c:v>1693.58</c:v>
                </c:pt>
                <c:pt idx="20681">
                  <c:v>1693.6</c:v>
                </c:pt>
                <c:pt idx="20682">
                  <c:v>1693.62</c:v>
                </c:pt>
                <c:pt idx="20683">
                  <c:v>1693.6399999999999</c:v>
                </c:pt>
                <c:pt idx="20684">
                  <c:v>1693.6599999999999</c:v>
                </c:pt>
                <c:pt idx="20685">
                  <c:v>1693.6799999999998</c:v>
                </c:pt>
                <c:pt idx="20686">
                  <c:v>1693.7</c:v>
                </c:pt>
                <c:pt idx="20687">
                  <c:v>1693.72</c:v>
                </c:pt>
                <c:pt idx="20688">
                  <c:v>1693.74</c:v>
                </c:pt>
                <c:pt idx="20689">
                  <c:v>1693.76</c:v>
                </c:pt>
                <c:pt idx="20690">
                  <c:v>1693.78</c:v>
                </c:pt>
                <c:pt idx="20691">
                  <c:v>1693.8</c:v>
                </c:pt>
                <c:pt idx="20692">
                  <c:v>1693.82</c:v>
                </c:pt>
                <c:pt idx="20693">
                  <c:v>1693.84</c:v>
                </c:pt>
                <c:pt idx="20694">
                  <c:v>1693.86</c:v>
                </c:pt>
                <c:pt idx="20695">
                  <c:v>1693.8799999999999</c:v>
                </c:pt>
                <c:pt idx="20696">
                  <c:v>1693.9</c:v>
                </c:pt>
                <c:pt idx="20697">
                  <c:v>1693.92</c:v>
                </c:pt>
                <c:pt idx="20698">
                  <c:v>1693.94</c:v>
                </c:pt>
                <c:pt idx="20699">
                  <c:v>1693.96</c:v>
                </c:pt>
                <c:pt idx="20700">
                  <c:v>1693.98</c:v>
                </c:pt>
                <c:pt idx="20701">
                  <c:v>1694</c:v>
                </c:pt>
                <c:pt idx="20702">
                  <c:v>1694.02</c:v>
                </c:pt>
                <c:pt idx="20703">
                  <c:v>1694.04</c:v>
                </c:pt>
                <c:pt idx="20704">
                  <c:v>1694.06</c:v>
                </c:pt>
                <c:pt idx="20705">
                  <c:v>1694.08</c:v>
                </c:pt>
                <c:pt idx="20706">
                  <c:v>1694.1</c:v>
                </c:pt>
                <c:pt idx="20707">
                  <c:v>1694.12</c:v>
                </c:pt>
                <c:pt idx="20708">
                  <c:v>1694.1399999999999</c:v>
                </c:pt>
                <c:pt idx="20709">
                  <c:v>1694.1599999999999</c:v>
                </c:pt>
                <c:pt idx="20710">
                  <c:v>1694.1799999999998</c:v>
                </c:pt>
                <c:pt idx="20711">
                  <c:v>1694.2</c:v>
                </c:pt>
                <c:pt idx="20712">
                  <c:v>1694.22</c:v>
                </c:pt>
                <c:pt idx="20713">
                  <c:v>1694.24</c:v>
                </c:pt>
                <c:pt idx="20714">
                  <c:v>1694.26</c:v>
                </c:pt>
                <c:pt idx="20715">
                  <c:v>1694.28</c:v>
                </c:pt>
                <c:pt idx="20716">
                  <c:v>1694.3</c:v>
                </c:pt>
                <c:pt idx="20717">
                  <c:v>1694.32</c:v>
                </c:pt>
                <c:pt idx="20718">
                  <c:v>1694.34</c:v>
                </c:pt>
                <c:pt idx="20719">
                  <c:v>1694.36</c:v>
                </c:pt>
                <c:pt idx="20720">
                  <c:v>1694.3799999999999</c:v>
                </c:pt>
                <c:pt idx="20721">
                  <c:v>1694.4</c:v>
                </c:pt>
                <c:pt idx="20722">
                  <c:v>1694.42</c:v>
                </c:pt>
                <c:pt idx="20723">
                  <c:v>1694.44</c:v>
                </c:pt>
                <c:pt idx="20724">
                  <c:v>1694.46</c:v>
                </c:pt>
                <c:pt idx="20725">
                  <c:v>1694.48</c:v>
                </c:pt>
                <c:pt idx="20726">
                  <c:v>1694.5</c:v>
                </c:pt>
                <c:pt idx="20727">
                  <c:v>1694.52</c:v>
                </c:pt>
                <c:pt idx="20728">
                  <c:v>1694.54</c:v>
                </c:pt>
                <c:pt idx="20729">
                  <c:v>1694.56</c:v>
                </c:pt>
                <c:pt idx="20730">
                  <c:v>1694.58</c:v>
                </c:pt>
                <c:pt idx="20731">
                  <c:v>1694.6</c:v>
                </c:pt>
                <c:pt idx="20732">
                  <c:v>1694.62</c:v>
                </c:pt>
                <c:pt idx="20733">
                  <c:v>1694.6399999999999</c:v>
                </c:pt>
                <c:pt idx="20734">
                  <c:v>1694.6599999999999</c:v>
                </c:pt>
                <c:pt idx="20735">
                  <c:v>1694.6799999999998</c:v>
                </c:pt>
                <c:pt idx="20736">
                  <c:v>1694.7</c:v>
                </c:pt>
                <c:pt idx="20737">
                  <c:v>1694.72</c:v>
                </c:pt>
                <c:pt idx="20738">
                  <c:v>1694.74</c:v>
                </c:pt>
                <c:pt idx="20739">
                  <c:v>1694.76</c:v>
                </c:pt>
                <c:pt idx="20740">
                  <c:v>1694.78</c:v>
                </c:pt>
                <c:pt idx="20741">
                  <c:v>1694.8</c:v>
                </c:pt>
                <c:pt idx="20742">
                  <c:v>1694.82</c:v>
                </c:pt>
                <c:pt idx="20743">
                  <c:v>1694.84</c:v>
                </c:pt>
                <c:pt idx="20744">
                  <c:v>1694.86</c:v>
                </c:pt>
                <c:pt idx="20745">
                  <c:v>1694.8799999999999</c:v>
                </c:pt>
                <c:pt idx="20746">
                  <c:v>1694.9</c:v>
                </c:pt>
                <c:pt idx="20747">
                  <c:v>1694.92</c:v>
                </c:pt>
                <c:pt idx="20748">
                  <c:v>1694.94</c:v>
                </c:pt>
                <c:pt idx="20749">
                  <c:v>1694.96</c:v>
                </c:pt>
                <c:pt idx="20750">
                  <c:v>1694.98</c:v>
                </c:pt>
                <c:pt idx="20751">
                  <c:v>1695</c:v>
                </c:pt>
                <c:pt idx="20752">
                  <c:v>1695.02</c:v>
                </c:pt>
                <c:pt idx="20753">
                  <c:v>1695.04</c:v>
                </c:pt>
                <c:pt idx="20754">
                  <c:v>1695.06</c:v>
                </c:pt>
                <c:pt idx="20755">
                  <c:v>1695.08</c:v>
                </c:pt>
                <c:pt idx="20756">
                  <c:v>1695.1</c:v>
                </c:pt>
                <c:pt idx="20757">
                  <c:v>1695.12</c:v>
                </c:pt>
                <c:pt idx="20758">
                  <c:v>1695.1399999999999</c:v>
                </c:pt>
                <c:pt idx="20759">
                  <c:v>1695.1599999999999</c:v>
                </c:pt>
                <c:pt idx="20760">
                  <c:v>1695.1799999999998</c:v>
                </c:pt>
                <c:pt idx="20761">
                  <c:v>1695.2</c:v>
                </c:pt>
                <c:pt idx="20762">
                  <c:v>1695.22</c:v>
                </c:pt>
                <c:pt idx="20763">
                  <c:v>1695.24</c:v>
                </c:pt>
                <c:pt idx="20764">
                  <c:v>1695.26</c:v>
                </c:pt>
                <c:pt idx="20765">
                  <c:v>1695.28</c:v>
                </c:pt>
                <c:pt idx="20766">
                  <c:v>1695.3</c:v>
                </c:pt>
                <c:pt idx="20767">
                  <c:v>1695.32</c:v>
                </c:pt>
                <c:pt idx="20768">
                  <c:v>1695.34</c:v>
                </c:pt>
                <c:pt idx="20769">
                  <c:v>1695.36</c:v>
                </c:pt>
                <c:pt idx="20770">
                  <c:v>1695.3799999999999</c:v>
                </c:pt>
                <c:pt idx="20771">
                  <c:v>1695.4</c:v>
                </c:pt>
                <c:pt idx="20772">
                  <c:v>1695.42</c:v>
                </c:pt>
                <c:pt idx="20773">
                  <c:v>1695.44</c:v>
                </c:pt>
                <c:pt idx="20774">
                  <c:v>1695.46</c:v>
                </c:pt>
                <c:pt idx="20775">
                  <c:v>1695.48</c:v>
                </c:pt>
                <c:pt idx="20776">
                  <c:v>1695.5</c:v>
                </c:pt>
                <c:pt idx="20777">
                  <c:v>1695.52</c:v>
                </c:pt>
                <c:pt idx="20778">
                  <c:v>1695.54</c:v>
                </c:pt>
                <c:pt idx="20779">
                  <c:v>1695.56</c:v>
                </c:pt>
                <c:pt idx="20780">
                  <c:v>1695.58</c:v>
                </c:pt>
                <c:pt idx="20781">
                  <c:v>1695.6</c:v>
                </c:pt>
                <c:pt idx="20782">
                  <c:v>1695.62</c:v>
                </c:pt>
                <c:pt idx="20783">
                  <c:v>1695.6399999999999</c:v>
                </c:pt>
                <c:pt idx="20784">
                  <c:v>1695.6599999999999</c:v>
                </c:pt>
                <c:pt idx="20785">
                  <c:v>1695.6799999999998</c:v>
                </c:pt>
                <c:pt idx="20786">
                  <c:v>1695.7</c:v>
                </c:pt>
                <c:pt idx="20787">
                  <c:v>1695.72</c:v>
                </c:pt>
                <c:pt idx="20788">
                  <c:v>1695.74</c:v>
                </c:pt>
                <c:pt idx="20789">
                  <c:v>1695.76</c:v>
                </c:pt>
                <c:pt idx="20790">
                  <c:v>1695.78</c:v>
                </c:pt>
                <c:pt idx="20791">
                  <c:v>1695.8</c:v>
                </c:pt>
                <c:pt idx="20792">
                  <c:v>1695.82</c:v>
                </c:pt>
                <c:pt idx="20793">
                  <c:v>1695.84</c:v>
                </c:pt>
                <c:pt idx="20794">
                  <c:v>1695.86</c:v>
                </c:pt>
                <c:pt idx="20795">
                  <c:v>1695.8799999999999</c:v>
                </c:pt>
                <c:pt idx="20796">
                  <c:v>1695.9</c:v>
                </c:pt>
                <c:pt idx="20797">
                  <c:v>1695.92</c:v>
                </c:pt>
                <c:pt idx="20798">
                  <c:v>1695.94</c:v>
                </c:pt>
                <c:pt idx="20799">
                  <c:v>1695.96</c:v>
                </c:pt>
                <c:pt idx="20800">
                  <c:v>1695.98</c:v>
                </c:pt>
                <c:pt idx="20801">
                  <c:v>1696</c:v>
                </c:pt>
                <c:pt idx="20802">
                  <c:v>1696.02</c:v>
                </c:pt>
                <c:pt idx="20803">
                  <c:v>1696.04</c:v>
                </c:pt>
                <c:pt idx="20804">
                  <c:v>1696.06</c:v>
                </c:pt>
                <c:pt idx="20805">
                  <c:v>1696.08</c:v>
                </c:pt>
                <c:pt idx="20806">
                  <c:v>1696.1</c:v>
                </c:pt>
                <c:pt idx="20807">
                  <c:v>1696.12</c:v>
                </c:pt>
                <c:pt idx="20808">
                  <c:v>1696.1399999999999</c:v>
                </c:pt>
                <c:pt idx="20809">
                  <c:v>1696.1599999999999</c:v>
                </c:pt>
                <c:pt idx="20810">
                  <c:v>1696.1799999999998</c:v>
                </c:pt>
                <c:pt idx="20811">
                  <c:v>1696.2</c:v>
                </c:pt>
                <c:pt idx="20812">
                  <c:v>1696.22</c:v>
                </c:pt>
                <c:pt idx="20813">
                  <c:v>1696.24</c:v>
                </c:pt>
                <c:pt idx="20814">
                  <c:v>1696.26</c:v>
                </c:pt>
                <c:pt idx="20815">
                  <c:v>1696.28</c:v>
                </c:pt>
                <c:pt idx="20816">
                  <c:v>1696.3</c:v>
                </c:pt>
                <c:pt idx="20817">
                  <c:v>1696.32</c:v>
                </c:pt>
                <c:pt idx="20818">
                  <c:v>1696.34</c:v>
                </c:pt>
                <c:pt idx="20819">
                  <c:v>1696.36</c:v>
                </c:pt>
                <c:pt idx="20820">
                  <c:v>1696.3799999999999</c:v>
                </c:pt>
                <c:pt idx="20821">
                  <c:v>1696.4</c:v>
                </c:pt>
                <c:pt idx="20822">
                  <c:v>1696.42</c:v>
                </c:pt>
                <c:pt idx="20823">
                  <c:v>1696.44</c:v>
                </c:pt>
                <c:pt idx="20824">
                  <c:v>1696.46</c:v>
                </c:pt>
                <c:pt idx="20825">
                  <c:v>1696.48</c:v>
                </c:pt>
                <c:pt idx="20826">
                  <c:v>1696.5</c:v>
                </c:pt>
                <c:pt idx="20827">
                  <c:v>1696.52</c:v>
                </c:pt>
                <c:pt idx="20828">
                  <c:v>1696.54</c:v>
                </c:pt>
                <c:pt idx="20829">
                  <c:v>1696.56</c:v>
                </c:pt>
                <c:pt idx="20830">
                  <c:v>1696.58</c:v>
                </c:pt>
                <c:pt idx="20831">
                  <c:v>1696.6</c:v>
                </c:pt>
                <c:pt idx="20832">
                  <c:v>1696.62</c:v>
                </c:pt>
                <c:pt idx="20833">
                  <c:v>1696.6399999999999</c:v>
                </c:pt>
                <c:pt idx="20834">
                  <c:v>1696.6599999999999</c:v>
                </c:pt>
                <c:pt idx="20835">
                  <c:v>1696.6799999999998</c:v>
                </c:pt>
                <c:pt idx="20836">
                  <c:v>1696.7</c:v>
                </c:pt>
                <c:pt idx="20837">
                  <c:v>1696.72</c:v>
                </c:pt>
                <c:pt idx="20838">
                  <c:v>1696.74</c:v>
                </c:pt>
                <c:pt idx="20839">
                  <c:v>1696.76</c:v>
                </c:pt>
                <c:pt idx="20840">
                  <c:v>1696.78</c:v>
                </c:pt>
                <c:pt idx="20841">
                  <c:v>1696.8</c:v>
                </c:pt>
                <c:pt idx="20842">
                  <c:v>1696.82</c:v>
                </c:pt>
                <c:pt idx="20843">
                  <c:v>1696.84</c:v>
                </c:pt>
                <c:pt idx="20844">
                  <c:v>1696.86</c:v>
                </c:pt>
                <c:pt idx="20845">
                  <c:v>1696.8799999999999</c:v>
                </c:pt>
                <c:pt idx="20846">
                  <c:v>1696.9</c:v>
                </c:pt>
                <c:pt idx="20847">
                  <c:v>1696.92</c:v>
                </c:pt>
                <c:pt idx="20848">
                  <c:v>1696.94</c:v>
                </c:pt>
                <c:pt idx="20849">
                  <c:v>1696.96</c:v>
                </c:pt>
                <c:pt idx="20850">
                  <c:v>1696.98</c:v>
                </c:pt>
                <c:pt idx="20851">
                  <c:v>1697</c:v>
                </c:pt>
                <c:pt idx="20852">
                  <c:v>1697.02</c:v>
                </c:pt>
                <c:pt idx="20853">
                  <c:v>1697.04</c:v>
                </c:pt>
                <c:pt idx="20854">
                  <c:v>1697.06</c:v>
                </c:pt>
                <c:pt idx="20855">
                  <c:v>1697.08</c:v>
                </c:pt>
                <c:pt idx="20856">
                  <c:v>1697.1</c:v>
                </c:pt>
                <c:pt idx="20857">
                  <c:v>1697.12</c:v>
                </c:pt>
                <c:pt idx="20858">
                  <c:v>1697.1399999999999</c:v>
                </c:pt>
                <c:pt idx="20859">
                  <c:v>1697.1599999999999</c:v>
                </c:pt>
                <c:pt idx="20860">
                  <c:v>1697.1799999999998</c:v>
                </c:pt>
                <c:pt idx="20861">
                  <c:v>1697.2</c:v>
                </c:pt>
                <c:pt idx="20862">
                  <c:v>1697.22</c:v>
                </c:pt>
                <c:pt idx="20863">
                  <c:v>1697.24</c:v>
                </c:pt>
                <c:pt idx="20864">
                  <c:v>1697.26</c:v>
                </c:pt>
                <c:pt idx="20865">
                  <c:v>1697.28</c:v>
                </c:pt>
                <c:pt idx="20866">
                  <c:v>1697.3</c:v>
                </c:pt>
                <c:pt idx="20867">
                  <c:v>1697.32</c:v>
                </c:pt>
                <c:pt idx="20868">
                  <c:v>1697.34</c:v>
                </c:pt>
                <c:pt idx="20869">
                  <c:v>1697.36</c:v>
                </c:pt>
                <c:pt idx="20870">
                  <c:v>1697.3799999999999</c:v>
                </c:pt>
                <c:pt idx="20871">
                  <c:v>1697.4</c:v>
                </c:pt>
                <c:pt idx="20872">
                  <c:v>1697.42</c:v>
                </c:pt>
                <c:pt idx="20873">
                  <c:v>1697.44</c:v>
                </c:pt>
                <c:pt idx="20874">
                  <c:v>1697.46</c:v>
                </c:pt>
                <c:pt idx="20875">
                  <c:v>1697.48</c:v>
                </c:pt>
                <c:pt idx="20876">
                  <c:v>1697.5</c:v>
                </c:pt>
                <c:pt idx="20877">
                  <c:v>1697.52</c:v>
                </c:pt>
                <c:pt idx="20878">
                  <c:v>1697.54</c:v>
                </c:pt>
                <c:pt idx="20879">
                  <c:v>1697.56</c:v>
                </c:pt>
                <c:pt idx="20880">
                  <c:v>1697.58</c:v>
                </c:pt>
                <c:pt idx="20881">
                  <c:v>1697.6</c:v>
                </c:pt>
                <c:pt idx="20882">
                  <c:v>1697.62</c:v>
                </c:pt>
                <c:pt idx="20883">
                  <c:v>1697.6399999999999</c:v>
                </c:pt>
                <c:pt idx="20884">
                  <c:v>1697.6599999999999</c:v>
                </c:pt>
                <c:pt idx="20885">
                  <c:v>1697.6799999999998</c:v>
                </c:pt>
                <c:pt idx="20886">
                  <c:v>1697.7</c:v>
                </c:pt>
                <c:pt idx="20887">
                  <c:v>1697.72</c:v>
                </c:pt>
                <c:pt idx="20888">
                  <c:v>1697.74</c:v>
                </c:pt>
                <c:pt idx="20889">
                  <c:v>1697.76</c:v>
                </c:pt>
                <c:pt idx="20890">
                  <c:v>1697.78</c:v>
                </c:pt>
                <c:pt idx="20891">
                  <c:v>1697.8</c:v>
                </c:pt>
                <c:pt idx="20892">
                  <c:v>1697.82</c:v>
                </c:pt>
                <c:pt idx="20893">
                  <c:v>1697.84</c:v>
                </c:pt>
                <c:pt idx="20894">
                  <c:v>1697.86</c:v>
                </c:pt>
                <c:pt idx="20895">
                  <c:v>1697.8799999999999</c:v>
                </c:pt>
                <c:pt idx="20896">
                  <c:v>1697.9</c:v>
                </c:pt>
                <c:pt idx="20897">
                  <c:v>1697.92</c:v>
                </c:pt>
                <c:pt idx="20898">
                  <c:v>1697.94</c:v>
                </c:pt>
                <c:pt idx="20899">
                  <c:v>1697.96</c:v>
                </c:pt>
                <c:pt idx="20900">
                  <c:v>1697.98</c:v>
                </c:pt>
                <c:pt idx="20901">
                  <c:v>1698</c:v>
                </c:pt>
                <c:pt idx="20902">
                  <c:v>1698.02</c:v>
                </c:pt>
                <c:pt idx="20903">
                  <c:v>1698.04</c:v>
                </c:pt>
                <c:pt idx="20904">
                  <c:v>1698.06</c:v>
                </c:pt>
                <c:pt idx="20905">
                  <c:v>1698.08</c:v>
                </c:pt>
                <c:pt idx="20906">
                  <c:v>1698.1</c:v>
                </c:pt>
                <c:pt idx="20907">
                  <c:v>1698.12</c:v>
                </c:pt>
                <c:pt idx="20908">
                  <c:v>1698.1399999999999</c:v>
                </c:pt>
                <c:pt idx="20909">
                  <c:v>1698.1599999999999</c:v>
                </c:pt>
                <c:pt idx="20910">
                  <c:v>1698.1799999999998</c:v>
                </c:pt>
                <c:pt idx="20911">
                  <c:v>1698.2</c:v>
                </c:pt>
                <c:pt idx="20912">
                  <c:v>1698.22</c:v>
                </c:pt>
                <c:pt idx="20913">
                  <c:v>1698.24</c:v>
                </c:pt>
                <c:pt idx="20914">
                  <c:v>1698.26</c:v>
                </c:pt>
                <c:pt idx="20915">
                  <c:v>1698.28</c:v>
                </c:pt>
                <c:pt idx="20916">
                  <c:v>1698.3</c:v>
                </c:pt>
                <c:pt idx="20917">
                  <c:v>1698.32</c:v>
                </c:pt>
                <c:pt idx="20918">
                  <c:v>1698.34</c:v>
                </c:pt>
                <c:pt idx="20919">
                  <c:v>1698.36</c:v>
                </c:pt>
                <c:pt idx="20920">
                  <c:v>1698.3799999999999</c:v>
                </c:pt>
                <c:pt idx="20921">
                  <c:v>1698.4</c:v>
                </c:pt>
                <c:pt idx="20922">
                  <c:v>1698.42</c:v>
                </c:pt>
                <c:pt idx="20923">
                  <c:v>1698.44</c:v>
                </c:pt>
                <c:pt idx="20924">
                  <c:v>1698.46</c:v>
                </c:pt>
                <c:pt idx="20925">
                  <c:v>1698.48</c:v>
                </c:pt>
                <c:pt idx="20926">
                  <c:v>1698.5</c:v>
                </c:pt>
                <c:pt idx="20927">
                  <c:v>1698.52</c:v>
                </c:pt>
                <c:pt idx="20928">
                  <c:v>1698.54</c:v>
                </c:pt>
                <c:pt idx="20929">
                  <c:v>1698.56</c:v>
                </c:pt>
                <c:pt idx="20930">
                  <c:v>1698.58</c:v>
                </c:pt>
                <c:pt idx="20931">
                  <c:v>1698.6</c:v>
                </c:pt>
                <c:pt idx="20932">
                  <c:v>1698.62</c:v>
                </c:pt>
                <c:pt idx="20933">
                  <c:v>1698.6399999999999</c:v>
                </c:pt>
                <c:pt idx="20934">
                  <c:v>1698.6599999999999</c:v>
                </c:pt>
                <c:pt idx="20935">
                  <c:v>1698.6799999999998</c:v>
                </c:pt>
                <c:pt idx="20936">
                  <c:v>1698.7</c:v>
                </c:pt>
                <c:pt idx="20937">
                  <c:v>1698.72</c:v>
                </c:pt>
                <c:pt idx="20938">
                  <c:v>1698.74</c:v>
                </c:pt>
                <c:pt idx="20939">
                  <c:v>1698.76</c:v>
                </c:pt>
                <c:pt idx="20940">
                  <c:v>1698.78</c:v>
                </c:pt>
                <c:pt idx="20941">
                  <c:v>1698.8</c:v>
                </c:pt>
                <c:pt idx="20942">
                  <c:v>1698.82</c:v>
                </c:pt>
                <c:pt idx="20943">
                  <c:v>1698.84</c:v>
                </c:pt>
                <c:pt idx="20944">
                  <c:v>1698.86</c:v>
                </c:pt>
                <c:pt idx="20945">
                  <c:v>1698.8799999999999</c:v>
                </c:pt>
                <c:pt idx="20946">
                  <c:v>1698.9</c:v>
                </c:pt>
                <c:pt idx="20947">
                  <c:v>1698.92</c:v>
                </c:pt>
                <c:pt idx="20948">
                  <c:v>1698.94</c:v>
                </c:pt>
                <c:pt idx="20949">
                  <c:v>1698.96</c:v>
                </c:pt>
                <c:pt idx="20950">
                  <c:v>1698.98</c:v>
                </c:pt>
                <c:pt idx="20951">
                  <c:v>1699</c:v>
                </c:pt>
                <c:pt idx="20952">
                  <c:v>1699.02</c:v>
                </c:pt>
                <c:pt idx="20953">
                  <c:v>1699.04</c:v>
                </c:pt>
                <c:pt idx="20954">
                  <c:v>1699.06</c:v>
                </c:pt>
                <c:pt idx="20955">
                  <c:v>1699.08</c:v>
                </c:pt>
                <c:pt idx="20956">
                  <c:v>1699.1</c:v>
                </c:pt>
                <c:pt idx="20957">
                  <c:v>1699.12</c:v>
                </c:pt>
                <c:pt idx="20958">
                  <c:v>1699.1399999999999</c:v>
                </c:pt>
                <c:pt idx="20959">
                  <c:v>1699.1599999999999</c:v>
                </c:pt>
                <c:pt idx="20960">
                  <c:v>1699.1799999999998</c:v>
                </c:pt>
                <c:pt idx="20961">
                  <c:v>1699.2</c:v>
                </c:pt>
                <c:pt idx="20962">
                  <c:v>1699.22</c:v>
                </c:pt>
                <c:pt idx="20963">
                  <c:v>1699.24</c:v>
                </c:pt>
                <c:pt idx="20964">
                  <c:v>1699.26</c:v>
                </c:pt>
                <c:pt idx="20965">
                  <c:v>1699.28</c:v>
                </c:pt>
                <c:pt idx="20966">
                  <c:v>1699.3</c:v>
                </c:pt>
                <c:pt idx="20967">
                  <c:v>1699.32</c:v>
                </c:pt>
                <c:pt idx="20968">
                  <c:v>1699.34</c:v>
                </c:pt>
                <c:pt idx="20969">
                  <c:v>1699.36</c:v>
                </c:pt>
                <c:pt idx="20970">
                  <c:v>1699.3799999999999</c:v>
                </c:pt>
                <c:pt idx="20971">
                  <c:v>1699.4</c:v>
                </c:pt>
                <c:pt idx="20972">
                  <c:v>1699.42</c:v>
                </c:pt>
                <c:pt idx="20973">
                  <c:v>1699.44</c:v>
                </c:pt>
                <c:pt idx="20974">
                  <c:v>1699.46</c:v>
                </c:pt>
                <c:pt idx="20975">
                  <c:v>1699.48</c:v>
                </c:pt>
                <c:pt idx="20976">
                  <c:v>1699.5</c:v>
                </c:pt>
                <c:pt idx="20977">
                  <c:v>1699.52</c:v>
                </c:pt>
                <c:pt idx="20978">
                  <c:v>1699.54</c:v>
                </c:pt>
                <c:pt idx="20979">
                  <c:v>1699.56</c:v>
                </c:pt>
                <c:pt idx="20980">
                  <c:v>1699.58</c:v>
                </c:pt>
                <c:pt idx="20981">
                  <c:v>1699.6</c:v>
                </c:pt>
                <c:pt idx="20982">
                  <c:v>1699.62</c:v>
                </c:pt>
                <c:pt idx="20983">
                  <c:v>1699.6399999999999</c:v>
                </c:pt>
                <c:pt idx="20984">
                  <c:v>1699.6599999999999</c:v>
                </c:pt>
                <c:pt idx="20985">
                  <c:v>1699.6799999999998</c:v>
                </c:pt>
                <c:pt idx="20986">
                  <c:v>1699.7</c:v>
                </c:pt>
                <c:pt idx="20987">
                  <c:v>1699.72</c:v>
                </c:pt>
                <c:pt idx="20988">
                  <c:v>1699.74</c:v>
                </c:pt>
                <c:pt idx="20989">
                  <c:v>1699.76</c:v>
                </c:pt>
                <c:pt idx="20990">
                  <c:v>1699.78</c:v>
                </c:pt>
                <c:pt idx="20991">
                  <c:v>1699.8</c:v>
                </c:pt>
                <c:pt idx="20992">
                  <c:v>1699.82</c:v>
                </c:pt>
                <c:pt idx="20993">
                  <c:v>1699.84</c:v>
                </c:pt>
                <c:pt idx="20994">
                  <c:v>1699.86</c:v>
                </c:pt>
                <c:pt idx="20995">
                  <c:v>1699.8799999999999</c:v>
                </c:pt>
                <c:pt idx="20996">
                  <c:v>1699.9</c:v>
                </c:pt>
                <c:pt idx="20997">
                  <c:v>1699.92</c:v>
                </c:pt>
                <c:pt idx="20998">
                  <c:v>1699.94</c:v>
                </c:pt>
                <c:pt idx="20999">
                  <c:v>1699.96</c:v>
                </c:pt>
                <c:pt idx="21000">
                  <c:v>1699.98</c:v>
                </c:pt>
                <c:pt idx="21001">
                  <c:v>1700</c:v>
                </c:pt>
                <c:pt idx="21002">
                  <c:v>1700.02</c:v>
                </c:pt>
                <c:pt idx="21003">
                  <c:v>1700.04</c:v>
                </c:pt>
                <c:pt idx="21004">
                  <c:v>1700.06</c:v>
                </c:pt>
                <c:pt idx="21005">
                  <c:v>1700.08</c:v>
                </c:pt>
                <c:pt idx="21006">
                  <c:v>1700.1</c:v>
                </c:pt>
                <c:pt idx="21007">
                  <c:v>1700.12</c:v>
                </c:pt>
                <c:pt idx="21008">
                  <c:v>1700.1399999999999</c:v>
                </c:pt>
                <c:pt idx="21009">
                  <c:v>1700.1599999999999</c:v>
                </c:pt>
                <c:pt idx="21010">
                  <c:v>1700.1799999999998</c:v>
                </c:pt>
                <c:pt idx="21011">
                  <c:v>1700.2</c:v>
                </c:pt>
                <c:pt idx="21012">
                  <c:v>1700.22</c:v>
                </c:pt>
                <c:pt idx="21013">
                  <c:v>1700.24</c:v>
                </c:pt>
                <c:pt idx="21014">
                  <c:v>1700.26</c:v>
                </c:pt>
                <c:pt idx="21015">
                  <c:v>1700.28</c:v>
                </c:pt>
                <c:pt idx="21016">
                  <c:v>1700.3</c:v>
                </c:pt>
                <c:pt idx="21017">
                  <c:v>1700.32</c:v>
                </c:pt>
                <c:pt idx="21018">
                  <c:v>1700.34</c:v>
                </c:pt>
                <c:pt idx="21019">
                  <c:v>1700.36</c:v>
                </c:pt>
                <c:pt idx="21020">
                  <c:v>1700.3799999999999</c:v>
                </c:pt>
                <c:pt idx="21021">
                  <c:v>1700.4</c:v>
                </c:pt>
                <c:pt idx="21022">
                  <c:v>1700.42</c:v>
                </c:pt>
                <c:pt idx="21023">
                  <c:v>1700.44</c:v>
                </c:pt>
                <c:pt idx="21024">
                  <c:v>1700.46</c:v>
                </c:pt>
                <c:pt idx="21025">
                  <c:v>1700.48</c:v>
                </c:pt>
                <c:pt idx="21026">
                  <c:v>1700.5</c:v>
                </c:pt>
                <c:pt idx="21027">
                  <c:v>1700.52</c:v>
                </c:pt>
                <c:pt idx="21028">
                  <c:v>1700.54</c:v>
                </c:pt>
                <c:pt idx="21029">
                  <c:v>1700.56</c:v>
                </c:pt>
                <c:pt idx="21030">
                  <c:v>1700.58</c:v>
                </c:pt>
                <c:pt idx="21031">
                  <c:v>1700.6</c:v>
                </c:pt>
                <c:pt idx="21032">
                  <c:v>1700.62</c:v>
                </c:pt>
                <c:pt idx="21033">
                  <c:v>1700.6399999999999</c:v>
                </c:pt>
                <c:pt idx="21034">
                  <c:v>1700.6599999999999</c:v>
                </c:pt>
                <c:pt idx="21035">
                  <c:v>1700.6799999999998</c:v>
                </c:pt>
                <c:pt idx="21036">
                  <c:v>1700.7</c:v>
                </c:pt>
                <c:pt idx="21037">
                  <c:v>1700.72</c:v>
                </c:pt>
                <c:pt idx="21038">
                  <c:v>1700.74</c:v>
                </c:pt>
                <c:pt idx="21039">
                  <c:v>1700.76</c:v>
                </c:pt>
                <c:pt idx="21040">
                  <c:v>1700.78</c:v>
                </c:pt>
                <c:pt idx="21041">
                  <c:v>1700.8</c:v>
                </c:pt>
                <c:pt idx="21042">
                  <c:v>1700.82</c:v>
                </c:pt>
                <c:pt idx="21043">
                  <c:v>1700.84</c:v>
                </c:pt>
                <c:pt idx="21044">
                  <c:v>1700.86</c:v>
                </c:pt>
                <c:pt idx="21045">
                  <c:v>1700.8799999999999</c:v>
                </c:pt>
                <c:pt idx="21046">
                  <c:v>1700.9</c:v>
                </c:pt>
                <c:pt idx="21047">
                  <c:v>1700.92</c:v>
                </c:pt>
                <c:pt idx="21048">
                  <c:v>1700.94</c:v>
                </c:pt>
                <c:pt idx="21049">
                  <c:v>1700.96</c:v>
                </c:pt>
                <c:pt idx="21050">
                  <c:v>1700.98</c:v>
                </c:pt>
                <c:pt idx="21051">
                  <c:v>1701</c:v>
                </c:pt>
                <c:pt idx="21052">
                  <c:v>1701.02</c:v>
                </c:pt>
                <c:pt idx="21053">
                  <c:v>1701.04</c:v>
                </c:pt>
                <c:pt idx="21054">
                  <c:v>1701.06</c:v>
                </c:pt>
                <c:pt idx="21055">
                  <c:v>1701.08</c:v>
                </c:pt>
                <c:pt idx="21056">
                  <c:v>1701.1</c:v>
                </c:pt>
                <c:pt idx="21057">
                  <c:v>1701.12</c:v>
                </c:pt>
                <c:pt idx="21058">
                  <c:v>1701.1399999999999</c:v>
                </c:pt>
                <c:pt idx="21059">
                  <c:v>1701.1599999999999</c:v>
                </c:pt>
                <c:pt idx="21060">
                  <c:v>1701.1799999999998</c:v>
                </c:pt>
                <c:pt idx="21061">
                  <c:v>1701.2</c:v>
                </c:pt>
                <c:pt idx="21062">
                  <c:v>1701.22</c:v>
                </c:pt>
                <c:pt idx="21063">
                  <c:v>1701.24</c:v>
                </c:pt>
                <c:pt idx="21064">
                  <c:v>1701.26</c:v>
                </c:pt>
                <c:pt idx="21065">
                  <c:v>1701.28</c:v>
                </c:pt>
                <c:pt idx="21066">
                  <c:v>1701.3</c:v>
                </c:pt>
                <c:pt idx="21067">
                  <c:v>1701.32</c:v>
                </c:pt>
                <c:pt idx="21068">
                  <c:v>1701.34</c:v>
                </c:pt>
                <c:pt idx="21069">
                  <c:v>1701.36</c:v>
                </c:pt>
                <c:pt idx="21070">
                  <c:v>1701.3799999999999</c:v>
                </c:pt>
                <c:pt idx="21071">
                  <c:v>1701.4</c:v>
                </c:pt>
                <c:pt idx="21072">
                  <c:v>1701.42</c:v>
                </c:pt>
                <c:pt idx="21073">
                  <c:v>1701.44</c:v>
                </c:pt>
                <c:pt idx="21074">
                  <c:v>1701.46</c:v>
                </c:pt>
                <c:pt idx="21075">
                  <c:v>1701.48</c:v>
                </c:pt>
                <c:pt idx="21076">
                  <c:v>1701.5</c:v>
                </c:pt>
                <c:pt idx="21077">
                  <c:v>1701.52</c:v>
                </c:pt>
                <c:pt idx="21078">
                  <c:v>1701.54</c:v>
                </c:pt>
                <c:pt idx="21079">
                  <c:v>1701.56</c:v>
                </c:pt>
                <c:pt idx="21080">
                  <c:v>1701.58</c:v>
                </c:pt>
                <c:pt idx="21081">
                  <c:v>1701.6</c:v>
                </c:pt>
                <c:pt idx="21082">
                  <c:v>1701.62</c:v>
                </c:pt>
                <c:pt idx="21083">
                  <c:v>1701.6399999999999</c:v>
                </c:pt>
                <c:pt idx="21084">
                  <c:v>1701.6599999999999</c:v>
                </c:pt>
                <c:pt idx="21085">
                  <c:v>1701.6799999999998</c:v>
                </c:pt>
                <c:pt idx="21086">
                  <c:v>1701.7</c:v>
                </c:pt>
                <c:pt idx="21087">
                  <c:v>1701.72</c:v>
                </c:pt>
                <c:pt idx="21088">
                  <c:v>1701.74</c:v>
                </c:pt>
                <c:pt idx="21089">
                  <c:v>1701.76</c:v>
                </c:pt>
                <c:pt idx="21090">
                  <c:v>1701.78</c:v>
                </c:pt>
                <c:pt idx="21091">
                  <c:v>1701.8</c:v>
                </c:pt>
                <c:pt idx="21092">
                  <c:v>1701.82</c:v>
                </c:pt>
                <c:pt idx="21093">
                  <c:v>1701.84</c:v>
                </c:pt>
                <c:pt idx="21094">
                  <c:v>1701.86</c:v>
                </c:pt>
                <c:pt idx="21095">
                  <c:v>1701.8799999999999</c:v>
                </c:pt>
                <c:pt idx="21096">
                  <c:v>1701.9</c:v>
                </c:pt>
                <c:pt idx="21097">
                  <c:v>1701.92</c:v>
                </c:pt>
                <c:pt idx="21098">
                  <c:v>1701.94</c:v>
                </c:pt>
                <c:pt idx="21099">
                  <c:v>1701.96</c:v>
                </c:pt>
                <c:pt idx="21100">
                  <c:v>1701.98</c:v>
                </c:pt>
                <c:pt idx="21101">
                  <c:v>1702</c:v>
                </c:pt>
                <c:pt idx="21102">
                  <c:v>1702.02</c:v>
                </c:pt>
                <c:pt idx="21103">
                  <c:v>1702.04</c:v>
                </c:pt>
                <c:pt idx="21104">
                  <c:v>1702.06</c:v>
                </c:pt>
                <c:pt idx="21105">
                  <c:v>1702.08</c:v>
                </c:pt>
                <c:pt idx="21106">
                  <c:v>1702.1</c:v>
                </c:pt>
                <c:pt idx="21107">
                  <c:v>1702.12</c:v>
                </c:pt>
                <c:pt idx="21108">
                  <c:v>1702.1399999999999</c:v>
                </c:pt>
                <c:pt idx="21109">
                  <c:v>1702.1599999999999</c:v>
                </c:pt>
                <c:pt idx="21110">
                  <c:v>1702.1799999999998</c:v>
                </c:pt>
                <c:pt idx="21111">
                  <c:v>1702.2</c:v>
                </c:pt>
                <c:pt idx="21112">
                  <c:v>1702.22</c:v>
                </c:pt>
                <c:pt idx="21113">
                  <c:v>1702.24</c:v>
                </c:pt>
                <c:pt idx="21114">
                  <c:v>1702.26</c:v>
                </c:pt>
                <c:pt idx="21115">
                  <c:v>1702.28</c:v>
                </c:pt>
                <c:pt idx="21116">
                  <c:v>1702.3</c:v>
                </c:pt>
                <c:pt idx="21117">
                  <c:v>1702.32</c:v>
                </c:pt>
                <c:pt idx="21118">
                  <c:v>1702.34</c:v>
                </c:pt>
                <c:pt idx="21119">
                  <c:v>1702.36</c:v>
                </c:pt>
                <c:pt idx="21120">
                  <c:v>1702.3799999999999</c:v>
                </c:pt>
                <c:pt idx="21121">
                  <c:v>1702.4</c:v>
                </c:pt>
                <c:pt idx="21122">
                  <c:v>1702.42</c:v>
                </c:pt>
                <c:pt idx="21123">
                  <c:v>1702.44</c:v>
                </c:pt>
                <c:pt idx="21124">
                  <c:v>1702.46</c:v>
                </c:pt>
                <c:pt idx="21125">
                  <c:v>1702.48</c:v>
                </c:pt>
                <c:pt idx="21126">
                  <c:v>1702.5</c:v>
                </c:pt>
                <c:pt idx="21127">
                  <c:v>1702.52</c:v>
                </c:pt>
                <c:pt idx="21128">
                  <c:v>1702.54</c:v>
                </c:pt>
                <c:pt idx="21129">
                  <c:v>1702.56</c:v>
                </c:pt>
                <c:pt idx="21130">
                  <c:v>1702.58</c:v>
                </c:pt>
                <c:pt idx="21131">
                  <c:v>1702.6</c:v>
                </c:pt>
                <c:pt idx="21132">
                  <c:v>1702.62</c:v>
                </c:pt>
                <c:pt idx="21133">
                  <c:v>1702.6399999999999</c:v>
                </c:pt>
                <c:pt idx="21134">
                  <c:v>1702.6599999999999</c:v>
                </c:pt>
                <c:pt idx="21135">
                  <c:v>1702.6799999999998</c:v>
                </c:pt>
                <c:pt idx="21136">
                  <c:v>1702.7</c:v>
                </c:pt>
                <c:pt idx="21137">
                  <c:v>1702.72</c:v>
                </c:pt>
                <c:pt idx="21138">
                  <c:v>1702.74</c:v>
                </c:pt>
                <c:pt idx="21139">
                  <c:v>1702.76</c:v>
                </c:pt>
                <c:pt idx="21140">
                  <c:v>1702.78</c:v>
                </c:pt>
                <c:pt idx="21141">
                  <c:v>1702.8</c:v>
                </c:pt>
                <c:pt idx="21142">
                  <c:v>1702.82</c:v>
                </c:pt>
                <c:pt idx="21143">
                  <c:v>1702.84</c:v>
                </c:pt>
                <c:pt idx="21144">
                  <c:v>1702.86</c:v>
                </c:pt>
                <c:pt idx="21145">
                  <c:v>1702.8799999999999</c:v>
                </c:pt>
                <c:pt idx="21146">
                  <c:v>1702.9</c:v>
                </c:pt>
                <c:pt idx="21147">
                  <c:v>1702.92</c:v>
                </c:pt>
                <c:pt idx="21148">
                  <c:v>1702.94</c:v>
                </c:pt>
                <c:pt idx="21149">
                  <c:v>1702.96</c:v>
                </c:pt>
                <c:pt idx="21150">
                  <c:v>1702.98</c:v>
                </c:pt>
                <c:pt idx="21151">
                  <c:v>1703</c:v>
                </c:pt>
                <c:pt idx="21152">
                  <c:v>1703.02</c:v>
                </c:pt>
                <c:pt idx="21153">
                  <c:v>1703.04</c:v>
                </c:pt>
                <c:pt idx="21154">
                  <c:v>1703.06</c:v>
                </c:pt>
                <c:pt idx="21155">
                  <c:v>1703.08</c:v>
                </c:pt>
                <c:pt idx="21156">
                  <c:v>1703.1</c:v>
                </c:pt>
                <c:pt idx="21157">
                  <c:v>1703.12</c:v>
                </c:pt>
                <c:pt idx="21158">
                  <c:v>1703.1399999999999</c:v>
                </c:pt>
                <c:pt idx="21159">
                  <c:v>1703.1599999999999</c:v>
                </c:pt>
                <c:pt idx="21160">
                  <c:v>1703.1799999999998</c:v>
                </c:pt>
                <c:pt idx="21161">
                  <c:v>1703.2</c:v>
                </c:pt>
                <c:pt idx="21162">
                  <c:v>1703.22</c:v>
                </c:pt>
                <c:pt idx="21163">
                  <c:v>1703.24</c:v>
                </c:pt>
                <c:pt idx="21164">
                  <c:v>1703.26</c:v>
                </c:pt>
                <c:pt idx="21165">
                  <c:v>1703.28</c:v>
                </c:pt>
                <c:pt idx="21166">
                  <c:v>1703.3</c:v>
                </c:pt>
                <c:pt idx="21167">
                  <c:v>1703.32</c:v>
                </c:pt>
                <c:pt idx="21168">
                  <c:v>1703.34</c:v>
                </c:pt>
                <c:pt idx="21169">
                  <c:v>1703.36</c:v>
                </c:pt>
                <c:pt idx="21170">
                  <c:v>1703.3799999999999</c:v>
                </c:pt>
                <c:pt idx="21171">
                  <c:v>1703.4</c:v>
                </c:pt>
                <c:pt idx="21172">
                  <c:v>1703.42</c:v>
                </c:pt>
                <c:pt idx="21173">
                  <c:v>1703.44</c:v>
                </c:pt>
                <c:pt idx="21174">
                  <c:v>1703.46</c:v>
                </c:pt>
                <c:pt idx="21175">
                  <c:v>1703.48</c:v>
                </c:pt>
                <c:pt idx="21176">
                  <c:v>1703.5</c:v>
                </c:pt>
                <c:pt idx="21177">
                  <c:v>1703.52</c:v>
                </c:pt>
                <c:pt idx="21178">
                  <c:v>1703.54</c:v>
                </c:pt>
                <c:pt idx="21179">
                  <c:v>1703.56</c:v>
                </c:pt>
                <c:pt idx="21180">
                  <c:v>1703.58</c:v>
                </c:pt>
                <c:pt idx="21181">
                  <c:v>1703.6</c:v>
                </c:pt>
                <c:pt idx="21182">
                  <c:v>1703.62</c:v>
                </c:pt>
                <c:pt idx="21183">
                  <c:v>1703.6399999999999</c:v>
                </c:pt>
                <c:pt idx="21184">
                  <c:v>1703.6599999999999</c:v>
                </c:pt>
                <c:pt idx="21185">
                  <c:v>1703.6799999999998</c:v>
                </c:pt>
                <c:pt idx="21186">
                  <c:v>1703.7</c:v>
                </c:pt>
                <c:pt idx="21187">
                  <c:v>1703.72</c:v>
                </c:pt>
                <c:pt idx="21188">
                  <c:v>1703.74</c:v>
                </c:pt>
                <c:pt idx="21189">
                  <c:v>1703.76</c:v>
                </c:pt>
                <c:pt idx="21190">
                  <c:v>1703.78</c:v>
                </c:pt>
                <c:pt idx="21191">
                  <c:v>1703.8</c:v>
                </c:pt>
                <c:pt idx="21192">
                  <c:v>1703.82</c:v>
                </c:pt>
                <c:pt idx="21193">
                  <c:v>1703.84</c:v>
                </c:pt>
                <c:pt idx="21194">
                  <c:v>1703.86</c:v>
                </c:pt>
                <c:pt idx="21195">
                  <c:v>1703.8799999999999</c:v>
                </c:pt>
                <c:pt idx="21196">
                  <c:v>1703.9</c:v>
                </c:pt>
                <c:pt idx="21197">
                  <c:v>1703.92</c:v>
                </c:pt>
                <c:pt idx="21198">
                  <c:v>1703.94</c:v>
                </c:pt>
                <c:pt idx="21199">
                  <c:v>1703.96</c:v>
                </c:pt>
                <c:pt idx="21200">
                  <c:v>1703.98</c:v>
                </c:pt>
                <c:pt idx="21201">
                  <c:v>1704</c:v>
                </c:pt>
                <c:pt idx="21202">
                  <c:v>1704.02</c:v>
                </c:pt>
                <c:pt idx="21203">
                  <c:v>1704.04</c:v>
                </c:pt>
                <c:pt idx="21204">
                  <c:v>1704.06</c:v>
                </c:pt>
                <c:pt idx="21205">
                  <c:v>1704.08</c:v>
                </c:pt>
                <c:pt idx="21206">
                  <c:v>1704.1</c:v>
                </c:pt>
                <c:pt idx="21207">
                  <c:v>1704.12</c:v>
                </c:pt>
                <c:pt idx="21208">
                  <c:v>1704.1399999999999</c:v>
                </c:pt>
                <c:pt idx="21209">
                  <c:v>1704.1599999999999</c:v>
                </c:pt>
                <c:pt idx="21210">
                  <c:v>1704.1799999999998</c:v>
                </c:pt>
                <c:pt idx="21211">
                  <c:v>1704.2</c:v>
                </c:pt>
                <c:pt idx="21212">
                  <c:v>1704.22</c:v>
                </c:pt>
                <c:pt idx="21213">
                  <c:v>1704.24</c:v>
                </c:pt>
                <c:pt idx="21214">
                  <c:v>1704.26</c:v>
                </c:pt>
                <c:pt idx="21215">
                  <c:v>1704.28</c:v>
                </c:pt>
                <c:pt idx="21216">
                  <c:v>1704.3</c:v>
                </c:pt>
                <c:pt idx="21217">
                  <c:v>1704.32</c:v>
                </c:pt>
                <c:pt idx="21218">
                  <c:v>1704.34</c:v>
                </c:pt>
                <c:pt idx="21219">
                  <c:v>1704.36</c:v>
                </c:pt>
                <c:pt idx="21220">
                  <c:v>1704.3799999999999</c:v>
                </c:pt>
                <c:pt idx="21221">
                  <c:v>1704.4</c:v>
                </c:pt>
                <c:pt idx="21222">
                  <c:v>1704.42</c:v>
                </c:pt>
                <c:pt idx="21223">
                  <c:v>1704.44</c:v>
                </c:pt>
                <c:pt idx="21224">
                  <c:v>1704.46</c:v>
                </c:pt>
                <c:pt idx="21225">
                  <c:v>1704.48</c:v>
                </c:pt>
                <c:pt idx="21226">
                  <c:v>1704.5</c:v>
                </c:pt>
                <c:pt idx="21227">
                  <c:v>1704.52</c:v>
                </c:pt>
                <c:pt idx="21228">
                  <c:v>1704.54</c:v>
                </c:pt>
                <c:pt idx="21229">
                  <c:v>1704.56</c:v>
                </c:pt>
                <c:pt idx="21230">
                  <c:v>1704.58</c:v>
                </c:pt>
                <c:pt idx="21231">
                  <c:v>1704.6</c:v>
                </c:pt>
                <c:pt idx="21232">
                  <c:v>1704.62</c:v>
                </c:pt>
                <c:pt idx="21233">
                  <c:v>1704.6399999999999</c:v>
                </c:pt>
                <c:pt idx="21234">
                  <c:v>1704.6599999999999</c:v>
                </c:pt>
                <c:pt idx="21235">
                  <c:v>1704.6799999999998</c:v>
                </c:pt>
                <c:pt idx="21236">
                  <c:v>1704.7</c:v>
                </c:pt>
                <c:pt idx="21237">
                  <c:v>1704.72</c:v>
                </c:pt>
                <c:pt idx="21238">
                  <c:v>1704.74</c:v>
                </c:pt>
                <c:pt idx="21239">
                  <c:v>1704.76</c:v>
                </c:pt>
                <c:pt idx="21240">
                  <c:v>1704.78</c:v>
                </c:pt>
                <c:pt idx="21241">
                  <c:v>1704.8</c:v>
                </c:pt>
                <c:pt idx="21242">
                  <c:v>1704.82</c:v>
                </c:pt>
                <c:pt idx="21243">
                  <c:v>1704.84</c:v>
                </c:pt>
                <c:pt idx="21244">
                  <c:v>1704.86</c:v>
                </c:pt>
                <c:pt idx="21245">
                  <c:v>1704.8799999999999</c:v>
                </c:pt>
                <c:pt idx="21246">
                  <c:v>1704.9</c:v>
                </c:pt>
                <c:pt idx="21247">
                  <c:v>1704.92</c:v>
                </c:pt>
                <c:pt idx="21248">
                  <c:v>1704.94</c:v>
                </c:pt>
                <c:pt idx="21249">
                  <c:v>1704.96</c:v>
                </c:pt>
                <c:pt idx="21250">
                  <c:v>1704.98</c:v>
                </c:pt>
                <c:pt idx="21251">
                  <c:v>1705</c:v>
                </c:pt>
                <c:pt idx="21252">
                  <c:v>1705.02</c:v>
                </c:pt>
                <c:pt idx="21253">
                  <c:v>1705.04</c:v>
                </c:pt>
                <c:pt idx="21254">
                  <c:v>1705.06</c:v>
                </c:pt>
                <c:pt idx="21255">
                  <c:v>1705.08</c:v>
                </c:pt>
                <c:pt idx="21256">
                  <c:v>1705.1</c:v>
                </c:pt>
                <c:pt idx="21257">
                  <c:v>1705.12</c:v>
                </c:pt>
                <c:pt idx="21258">
                  <c:v>1705.1399999999999</c:v>
                </c:pt>
                <c:pt idx="21259">
                  <c:v>1705.1599999999999</c:v>
                </c:pt>
                <c:pt idx="21260">
                  <c:v>1705.1799999999998</c:v>
                </c:pt>
                <c:pt idx="21261">
                  <c:v>1705.2</c:v>
                </c:pt>
                <c:pt idx="21262">
                  <c:v>1705.22</c:v>
                </c:pt>
                <c:pt idx="21263">
                  <c:v>1705.24</c:v>
                </c:pt>
                <c:pt idx="21264">
                  <c:v>1705.26</c:v>
                </c:pt>
                <c:pt idx="21265">
                  <c:v>1705.28</c:v>
                </c:pt>
                <c:pt idx="21266">
                  <c:v>1705.3</c:v>
                </c:pt>
                <c:pt idx="21267">
                  <c:v>1705.32</c:v>
                </c:pt>
                <c:pt idx="21268">
                  <c:v>1705.34</c:v>
                </c:pt>
                <c:pt idx="21269">
                  <c:v>1705.36</c:v>
                </c:pt>
                <c:pt idx="21270">
                  <c:v>1705.3799999999999</c:v>
                </c:pt>
                <c:pt idx="21271">
                  <c:v>1705.4</c:v>
                </c:pt>
                <c:pt idx="21272">
                  <c:v>1705.42</c:v>
                </c:pt>
                <c:pt idx="21273">
                  <c:v>1705.44</c:v>
                </c:pt>
                <c:pt idx="21274">
                  <c:v>1705.46</c:v>
                </c:pt>
                <c:pt idx="21275">
                  <c:v>1705.48</c:v>
                </c:pt>
                <c:pt idx="21276">
                  <c:v>1705.5</c:v>
                </c:pt>
                <c:pt idx="21277">
                  <c:v>1705.52</c:v>
                </c:pt>
                <c:pt idx="21278">
                  <c:v>1705.54</c:v>
                </c:pt>
                <c:pt idx="21279">
                  <c:v>1705.56</c:v>
                </c:pt>
                <c:pt idx="21280">
                  <c:v>1705.58</c:v>
                </c:pt>
                <c:pt idx="21281">
                  <c:v>1705.6</c:v>
                </c:pt>
                <c:pt idx="21282">
                  <c:v>1705.62</c:v>
                </c:pt>
                <c:pt idx="21283">
                  <c:v>1705.6399999999999</c:v>
                </c:pt>
                <c:pt idx="21284">
                  <c:v>1705.6599999999999</c:v>
                </c:pt>
                <c:pt idx="21285">
                  <c:v>1705.6799999999998</c:v>
                </c:pt>
                <c:pt idx="21286">
                  <c:v>1705.7</c:v>
                </c:pt>
                <c:pt idx="21287">
                  <c:v>1705.72</c:v>
                </c:pt>
                <c:pt idx="21288">
                  <c:v>1705.74</c:v>
                </c:pt>
                <c:pt idx="21289">
                  <c:v>1705.76</c:v>
                </c:pt>
                <c:pt idx="21290">
                  <c:v>1705.78</c:v>
                </c:pt>
                <c:pt idx="21291">
                  <c:v>1705.8</c:v>
                </c:pt>
                <c:pt idx="21292">
                  <c:v>1705.82</c:v>
                </c:pt>
                <c:pt idx="21293">
                  <c:v>1705.84</c:v>
                </c:pt>
                <c:pt idx="21294">
                  <c:v>1705.86</c:v>
                </c:pt>
                <c:pt idx="21295">
                  <c:v>1705.8799999999999</c:v>
                </c:pt>
                <c:pt idx="21296">
                  <c:v>1705.9</c:v>
                </c:pt>
                <c:pt idx="21297">
                  <c:v>1705.92</c:v>
                </c:pt>
                <c:pt idx="21298">
                  <c:v>1705.94</c:v>
                </c:pt>
                <c:pt idx="21299">
                  <c:v>1705.96</c:v>
                </c:pt>
                <c:pt idx="21300">
                  <c:v>1705.98</c:v>
                </c:pt>
                <c:pt idx="21301">
                  <c:v>1706</c:v>
                </c:pt>
                <c:pt idx="21302">
                  <c:v>1706.02</c:v>
                </c:pt>
                <c:pt idx="21303">
                  <c:v>1706.04</c:v>
                </c:pt>
                <c:pt idx="21304">
                  <c:v>1706.06</c:v>
                </c:pt>
                <c:pt idx="21305">
                  <c:v>1706.08</c:v>
                </c:pt>
                <c:pt idx="21306">
                  <c:v>1706.1</c:v>
                </c:pt>
                <c:pt idx="21307">
                  <c:v>1706.12</c:v>
                </c:pt>
                <c:pt idx="21308">
                  <c:v>1706.1399999999999</c:v>
                </c:pt>
                <c:pt idx="21309">
                  <c:v>1706.1599999999999</c:v>
                </c:pt>
                <c:pt idx="21310">
                  <c:v>1706.1799999999998</c:v>
                </c:pt>
                <c:pt idx="21311">
                  <c:v>1706.2</c:v>
                </c:pt>
                <c:pt idx="21312">
                  <c:v>1706.22</c:v>
                </c:pt>
                <c:pt idx="21313">
                  <c:v>1706.24</c:v>
                </c:pt>
                <c:pt idx="21314">
                  <c:v>1706.26</c:v>
                </c:pt>
                <c:pt idx="21315">
                  <c:v>1706.28</c:v>
                </c:pt>
                <c:pt idx="21316">
                  <c:v>1706.3</c:v>
                </c:pt>
                <c:pt idx="21317">
                  <c:v>1706.32</c:v>
                </c:pt>
                <c:pt idx="21318">
                  <c:v>1706.34</c:v>
                </c:pt>
                <c:pt idx="21319">
                  <c:v>1706.36</c:v>
                </c:pt>
                <c:pt idx="21320">
                  <c:v>1706.3799999999999</c:v>
                </c:pt>
                <c:pt idx="21321">
                  <c:v>1706.4</c:v>
                </c:pt>
                <c:pt idx="21322">
                  <c:v>1706.42</c:v>
                </c:pt>
                <c:pt idx="21323">
                  <c:v>1706.44</c:v>
                </c:pt>
                <c:pt idx="21324">
                  <c:v>1706.46</c:v>
                </c:pt>
                <c:pt idx="21325">
                  <c:v>1706.48</c:v>
                </c:pt>
                <c:pt idx="21326">
                  <c:v>1706.5</c:v>
                </c:pt>
                <c:pt idx="21327">
                  <c:v>1706.52</c:v>
                </c:pt>
                <c:pt idx="21328">
                  <c:v>1706.54</c:v>
                </c:pt>
                <c:pt idx="21329">
                  <c:v>1706.56</c:v>
                </c:pt>
                <c:pt idx="21330">
                  <c:v>1706.58</c:v>
                </c:pt>
                <c:pt idx="21331">
                  <c:v>1706.6</c:v>
                </c:pt>
                <c:pt idx="21332">
                  <c:v>1706.62</c:v>
                </c:pt>
                <c:pt idx="21333">
                  <c:v>1706.6399999999999</c:v>
                </c:pt>
                <c:pt idx="21334">
                  <c:v>1706.6599999999999</c:v>
                </c:pt>
                <c:pt idx="21335">
                  <c:v>1706.6799999999998</c:v>
                </c:pt>
                <c:pt idx="21336">
                  <c:v>1706.7</c:v>
                </c:pt>
                <c:pt idx="21337">
                  <c:v>1706.72</c:v>
                </c:pt>
                <c:pt idx="21338">
                  <c:v>1706.74</c:v>
                </c:pt>
                <c:pt idx="21339">
                  <c:v>1706.76</c:v>
                </c:pt>
                <c:pt idx="21340">
                  <c:v>1706.78</c:v>
                </c:pt>
                <c:pt idx="21341">
                  <c:v>1706.8</c:v>
                </c:pt>
                <c:pt idx="21342">
                  <c:v>1706.82</c:v>
                </c:pt>
                <c:pt idx="21343">
                  <c:v>1706.84</c:v>
                </c:pt>
                <c:pt idx="21344">
                  <c:v>1706.86</c:v>
                </c:pt>
                <c:pt idx="21345">
                  <c:v>1706.8799999999999</c:v>
                </c:pt>
                <c:pt idx="21346">
                  <c:v>1706.9</c:v>
                </c:pt>
                <c:pt idx="21347">
                  <c:v>1706.92</c:v>
                </c:pt>
                <c:pt idx="21348">
                  <c:v>1706.94</c:v>
                </c:pt>
                <c:pt idx="21349">
                  <c:v>1706.96</c:v>
                </c:pt>
                <c:pt idx="21350">
                  <c:v>1706.98</c:v>
                </c:pt>
                <c:pt idx="21351">
                  <c:v>1707</c:v>
                </c:pt>
                <c:pt idx="21352">
                  <c:v>1707.02</c:v>
                </c:pt>
                <c:pt idx="21353">
                  <c:v>1707.04</c:v>
                </c:pt>
                <c:pt idx="21354">
                  <c:v>1707.06</c:v>
                </c:pt>
                <c:pt idx="21355">
                  <c:v>1707.08</c:v>
                </c:pt>
                <c:pt idx="21356">
                  <c:v>1707.1</c:v>
                </c:pt>
                <c:pt idx="21357">
                  <c:v>1707.12</c:v>
                </c:pt>
                <c:pt idx="21358">
                  <c:v>1707.1399999999999</c:v>
                </c:pt>
                <c:pt idx="21359">
                  <c:v>1707.1599999999999</c:v>
                </c:pt>
                <c:pt idx="21360">
                  <c:v>1707.1799999999998</c:v>
                </c:pt>
                <c:pt idx="21361">
                  <c:v>1707.2</c:v>
                </c:pt>
                <c:pt idx="21362">
                  <c:v>1707.22</c:v>
                </c:pt>
                <c:pt idx="21363">
                  <c:v>1707.24</c:v>
                </c:pt>
                <c:pt idx="21364">
                  <c:v>1707.26</c:v>
                </c:pt>
                <c:pt idx="21365">
                  <c:v>1707.28</c:v>
                </c:pt>
                <c:pt idx="21366">
                  <c:v>1707.3</c:v>
                </c:pt>
                <c:pt idx="21367">
                  <c:v>1707.32</c:v>
                </c:pt>
                <c:pt idx="21368">
                  <c:v>1707.34</c:v>
                </c:pt>
                <c:pt idx="21369">
                  <c:v>1707.36</c:v>
                </c:pt>
                <c:pt idx="21370">
                  <c:v>1707.3799999999999</c:v>
                </c:pt>
                <c:pt idx="21371">
                  <c:v>1707.4</c:v>
                </c:pt>
                <c:pt idx="21372">
                  <c:v>1707.42</c:v>
                </c:pt>
                <c:pt idx="21373">
                  <c:v>1707.44</c:v>
                </c:pt>
                <c:pt idx="21374">
                  <c:v>1707.46</c:v>
                </c:pt>
                <c:pt idx="21375">
                  <c:v>1707.48</c:v>
                </c:pt>
                <c:pt idx="21376">
                  <c:v>1707.5</c:v>
                </c:pt>
                <c:pt idx="21377">
                  <c:v>1707.52</c:v>
                </c:pt>
                <c:pt idx="21378">
                  <c:v>1707.54</c:v>
                </c:pt>
                <c:pt idx="21379">
                  <c:v>1707.56</c:v>
                </c:pt>
                <c:pt idx="21380">
                  <c:v>1707.58</c:v>
                </c:pt>
                <c:pt idx="21381">
                  <c:v>1707.6</c:v>
                </c:pt>
                <c:pt idx="21382">
                  <c:v>1707.62</c:v>
                </c:pt>
                <c:pt idx="21383">
                  <c:v>1707.6399999999999</c:v>
                </c:pt>
                <c:pt idx="21384">
                  <c:v>1707.6599999999999</c:v>
                </c:pt>
                <c:pt idx="21385">
                  <c:v>1707.6799999999998</c:v>
                </c:pt>
                <c:pt idx="21386">
                  <c:v>1707.7</c:v>
                </c:pt>
                <c:pt idx="21387">
                  <c:v>1707.72</c:v>
                </c:pt>
                <c:pt idx="21388">
                  <c:v>1707.74</c:v>
                </c:pt>
                <c:pt idx="21389">
                  <c:v>1707.76</c:v>
                </c:pt>
                <c:pt idx="21390">
                  <c:v>1707.78</c:v>
                </c:pt>
                <c:pt idx="21391">
                  <c:v>1707.8</c:v>
                </c:pt>
                <c:pt idx="21392">
                  <c:v>1707.82</c:v>
                </c:pt>
                <c:pt idx="21393">
                  <c:v>1707.84</c:v>
                </c:pt>
                <c:pt idx="21394">
                  <c:v>1707.86</c:v>
                </c:pt>
                <c:pt idx="21395">
                  <c:v>1707.8799999999999</c:v>
                </c:pt>
                <c:pt idx="21396">
                  <c:v>1707.9</c:v>
                </c:pt>
                <c:pt idx="21397">
                  <c:v>1707.92</c:v>
                </c:pt>
                <c:pt idx="21398">
                  <c:v>1707.94</c:v>
                </c:pt>
                <c:pt idx="21399">
                  <c:v>1707.96</c:v>
                </c:pt>
                <c:pt idx="21400">
                  <c:v>1707.98</c:v>
                </c:pt>
                <c:pt idx="21401">
                  <c:v>1708</c:v>
                </c:pt>
                <c:pt idx="21402">
                  <c:v>1708.02</c:v>
                </c:pt>
                <c:pt idx="21403">
                  <c:v>1708.04</c:v>
                </c:pt>
                <c:pt idx="21404">
                  <c:v>1708.06</c:v>
                </c:pt>
                <c:pt idx="21405">
                  <c:v>1708.08</c:v>
                </c:pt>
                <c:pt idx="21406">
                  <c:v>1708.1</c:v>
                </c:pt>
                <c:pt idx="21407">
                  <c:v>1708.12</c:v>
                </c:pt>
                <c:pt idx="21408">
                  <c:v>1708.1399999999999</c:v>
                </c:pt>
                <c:pt idx="21409">
                  <c:v>1708.1599999999999</c:v>
                </c:pt>
                <c:pt idx="21410">
                  <c:v>1708.1799999999998</c:v>
                </c:pt>
                <c:pt idx="21411">
                  <c:v>1708.2</c:v>
                </c:pt>
                <c:pt idx="21412">
                  <c:v>1708.22</c:v>
                </c:pt>
                <c:pt idx="21413">
                  <c:v>1708.24</c:v>
                </c:pt>
                <c:pt idx="21414">
                  <c:v>1708.26</c:v>
                </c:pt>
                <c:pt idx="21415">
                  <c:v>1708.28</c:v>
                </c:pt>
                <c:pt idx="21416">
                  <c:v>1708.3</c:v>
                </c:pt>
                <c:pt idx="21417">
                  <c:v>1708.32</c:v>
                </c:pt>
                <c:pt idx="21418">
                  <c:v>1708.34</c:v>
                </c:pt>
                <c:pt idx="21419">
                  <c:v>1708.36</c:v>
                </c:pt>
                <c:pt idx="21420">
                  <c:v>1708.3799999999999</c:v>
                </c:pt>
                <c:pt idx="21421">
                  <c:v>1708.4</c:v>
                </c:pt>
                <c:pt idx="21422">
                  <c:v>1708.42</c:v>
                </c:pt>
                <c:pt idx="21423">
                  <c:v>1708.44</c:v>
                </c:pt>
                <c:pt idx="21424">
                  <c:v>1708.46</c:v>
                </c:pt>
                <c:pt idx="21425">
                  <c:v>1708.48</c:v>
                </c:pt>
                <c:pt idx="21426">
                  <c:v>1708.5</c:v>
                </c:pt>
                <c:pt idx="21427">
                  <c:v>1708.52</c:v>
                </c:pt>
                <c:pt idx="21428">
                  <c:v>1708.54</c:v>
                </c:pt>
                <c:pt idx="21429">
                  <c:v>1708.56</c:v>
                </c:pt>
                <c:pt idx="21430">
                  <c:v>1708.58</c:v>
                </c:pt>
                <c:pt idx="21431">
                  <c:v>1708.6</c:v>
                </c:pt>
                <c:pt idx="21432">
                  <c:v>1708.62</c:v>
                </c:pt>
                <c:pt idx="21433">
                  <c:v>1708.6399999999999</c:v>
                </c:pt>
                <c:pt idx="21434">
                  <c:v>1708.6599999999999</c:v>
                </c:pt>
                <c:pt idx="21435">
                  <c:v>1708.6799999999998</c:v>
                </c:pt>
                <c:pt idx="21436">
                  <c:v>1708.7</c:v>
                </c:pt>
                <c:pt idx="21437">
                  <c:v>1708.72</c:v>
                </c:pt>
                <c:pt idx="21438">
                  <c:v>1708.74</c:v>
                </c:pt>
                <c:pt idx="21439">
                  <c:v>1708.76</c:v>
                </c:pt>
                <c:pt idx="21440">
                  <c:v>1708.78</c:v>
                </c:pt>
                <c:pt idx="21441">
                  <c:v>1708.8</c:v>
                </c:pt>
                <c:pt idx="21442">
                  <c:v>1708.82</c:v>
                </c:pt>
                <c:pt idx="21443">
                  <c:v>1708.84</c:v>
                </c:pt>
                <c:pt idx="21444">
                  <c:v>1708.86</c:v>
                </c:pt>
                <c:pt idx="21445">
                  <c:v>1708.8799999999999</c:v>
                </c:pt>
                <c:pt idx="21446">
                  <c:v>1708.9</c:v>
                </c:pt>
                <c:pt idx="21447">
                  <c:v>1708.92</c:v>
                </c:pt>
                <c:pt idx="21448">
                  <c:v>1708.94</c:v>
                </c:pt>
                <c:pt idx="21449">
                  <c:v>1708.96</c:v>
                </c:pt>
                <c:pt idx="21450">
                  <c:v>1708.98</c:v>
                </c:pt>
                <c:pt idx="21451">
                  <c:v>1709</c:v>
                </c:pt>
                <c:pt idx="21452">
                  <c:v>1709.02</c:v>
                </c:pt>
                <c:pt idx="21453">
                  <c:v>1709.04</c:v>
                </c:pt>
                <c:pt idx="21454">
                  <c:v>1709.06</c:v>
                </c:pt>
                <c:pt idx="21455">
                  <c:v>1709.08</c:v>
                </c:pt>
                <c:pt idx="21456">
                  <c:v>1709.1</c:v>
                </c:pt>
                <c:pt idx="21457">
                  <c:v>1709.12</c:v>
                </c:pt>
                <c:pt idx="21458">
                  <c:v>1709.1399999999999</c:v>
                </c:pt>
                <c:pt idx="21459">
                  <c:v>1709.1599999999999</c:v>
                </c:pt>
                <c:pt idx="21460">
                  <c:v>1709.1799999999998</c:v>
                </c:pt>
                <c:pt idx="21461">
                  <c:v>1709.2</c:v>
                </c:pt>
                <c:pt idx="21462">
                  <c:v>1709.22</c:v>
                </c:pt>
                <c:pt idx="21463">
                  <c:v>1709.24</c:v>
                </c:pt>
                <c:pt idx="21464">
                  <c:v>1709.26</c:v>
                </c:pt>
                <c:pt idx="21465">
                  <c:v>1709.28</c:v>
                </c:pt>
                <c:pt idx="21466">
                  <c:v>1709.3</c:v>
                </c:pt>
                <c:pt idx="21467">
                  <c:v>1709.32</c:v>
                </c:pt>
                <c:pt idx="21468">
                  <c:v>1709.34</c:v>
                </c:pt>
                <c:pt idx="21469">
                  <c:v>1709.36</c:v>
                </c:pt>
                <c:pt idx="21470">
                  <c:v>1709.3799999999999</c:v>
                </c:pt>
                <c:pt idx="21471">
                  <c:v>1709.4</c:v>
                </c:pt>
                <c:pt idx="21472">
                  <c:v>1709.42</c:v>
                </c:pt>
                <c:pt idx="21473">
                  <c:v>1709.44</c:v>
                </c:pt>
                <c:pt idx="21474">
                  <c:v>1709.46</c:v>
                </c:pt>
                <c:pt idx="21475">
                  <c:v>1709.48</c:v>
                </c:pt>
                <c:pt idx="21476">
                  <c:v>1709.5</c:v>
                </c:pt>
                <c:pt idx="21477">
                  <c:v>1709.52</c:v>
                </c:pt>
                <c:pt idx="21478">
                  <c:v>1709.54</c:v>
                </c:pt>
                <c:pt idx="21479">
                  <c:v>1709.56</c:v>
                </c:pt>
                <c:pt idx="21480">
                  <c:v>1709.58</c:v>
                </c:pt>
                <c:pt idx="21481">
                  <c:v>1709.6</c:v>
                </c:pt>
                <c:pt idx="21482">
                  <c:v>1709.62</c:v>
                </c:pt>
                <c:pt idx="21483">
                  <c:v>1709.6399999999999</c:v>
                </c:pt>
                <c:pt idx="21484">
                  <c:v>1709.6599999999999</c:v>
                </c:pt>
                <c:pt idx="21485">
                  <c:v>1709.6799999999998</c:v>
                </c:pt>
                <c:pt idx="21486">
                  <c:v>1709.7</c:v>
                </c:pt>
                <c:pt idx="21487">
                  <c:v>1709.72</c:v>
                </c:pt>
                <c:pt idx="21488">
                  <c:v>1709.74</c:v>
                </c:pt>
                <c:pt idx="21489">
                  <c:v>1709.76</c:v>
                </c:pt>
                <c:pt idx="21490">
                  <c:v>1709.78</c:v>
                </c:pt>
                <c:pt idx="21491">
                  <c:v>1709.8</c:v>
                </c:pt>
                <c:pt idx="21492">
                  <c:v>1709.82</c:v>
                </c:pt>
                <c:pt idx="21493">
                  <c:v>1709.84</c:v>
                </c:pt>
                <c:pt idx="21494">
                  <c:v>1709.86</c:v>
                </c:pt>
                <c:pt idx="21495">
                  <c:v>1709.8799999999999</c:v>
                </c:pt>
                <c:pt idx="21496">
                  <c:v>1709.9</c:v>
                </c:pt>
                <c:pt idx="21497">
                  <c:v>1709.92</c:v>
                </c:pt>
                <c:pt idx="21498">
                  <c:v>1709.94</c:v>
                </c:pt>
                <c:pt idx="21499">
                  <c:v>1709.96</c:v>
                </c:pt>
                <c:pt idx="21500">
                  <c:v>1709.98</c:v>
                </c:pt>
                <c:pt idx="21501">
                  <c:v>1710</c:v>
                </c:pt>
                <c:pt idx="21502">
                  <c:v>1710.02</c:v>
                </c:pt>
                <c:pt idx="21503">
                  <c:v>1710.04</c:v>
                </c:pt>
                <c:pt idx="21504">
                  <c:v>1710.06</c:v>
                </c:pt>
                <c:pt idx="21505">
                  <c:v>1710.08</c:v>
                </c:pt>
                <c:pt idx="21506">
                  <c:v>1710.1</c:v>
                </c:pt>
                <c:pt idx="21507">
                  <c:v>1710.12</c:v>
                </c:pt>
                <c:pt idx="21508">
                  <c:v>1710.1399999999999</c:v>
                </c:pt>
                <c:pt idx="21509">
                  <c:v>1710.1599999999999</c:v>
                </c:pt>
                <c:pt idx="21510">
                  <c:v>1710.1799999999998</c:v>
                </c:pt>
                <c:pt idx="21511">
                  <c:v>1710.2</c:v>
                </c:pt>
                <c:pt idx="21512">
                  <c:v>1710.22</c:v>
                </c:pt>
                <c:pt idx="21513">
                  <c:v>1710.24</c:v>
                </c:pt>
                <c:pt idx="21514">
                  <c:v>1710.26</c:v>
                </c:pt>
                <c:pt idx="21515">
                  <c:v>1710.28</c:v>
                </c:pt>
                <c:pt idx="21516">
                  <c:v>1710.3</c:v>
                </c:pt>
                <c:pt idx="21517">
                  <c:v>1710.32</c:v>
                </c:pt>
                <c:pt idx="21518">
                  <c:v>1710.34</c:v>
                </c:pt>
                <c:pt idx="21519">
                  <c:v>1710.36</c:v>
                </c:pt>
                <c:pt idx="21520">
                  <c:v>1710.3799999999999</c:v>
                </c:pt>
                <c:pt idx="21521">
                  <c:v>1710.4</c:v>
                </c:pt>
                <c:pt idx="21522">
                  <c:v>1710.42</c:v>
                </c:pt>
                <c:pt idx="21523">
                  <c:v>1710.44</c:v>
                </c:pt>
                <c:pt idx="21524">
                  <c:v>1710.46</c:v>
                </c:pt>
                <c:pt idx="21525">
                  <c:v>1710.48</c:v>
                </c:pt>
                <c:pt idx="21526">
                  <c:v>1710.5</c:v>
                </c:pt>
                <c:pt idx="21527">
                  <c:v>1710.52</c:v>
                </c:pt>
                <c:pt idx="21528">
                  <c:v>1710.54</c:v>
                </c:pt>
                <c:pt idx="21529">
                  <c:v>1710.56</c:v>
                </c:pt>
                <c:pt idx="21530">
                  <c:v>1710.58</c:v>
                </c:pt>
                <c:pt idx="21531">
                  <c:v>1710.6</c:v>
                </c:pt>
                <c:pt idx="21532">
                  <c:v>1710.62</c:v>
                </c:pt>
                <c:pt idx="21533">
                  <c:v>1710.6399999999999</c:v>
                </c:pt>
                <c:pt idx="21534">
                  <c:v>1710.6599999999999</c:v>
                </c:pt>
                <c:pt idx="21535">
                  <c:v>1710.6799999999998</c:v>
                </c:pt>
                <c:pt idx="21536">
                  <c:v>1710.7</c:v>
                </c:pt>
                <c:pt idx="21537">
                  <c:v>1710.72</c:v>
                </c:pt>
                <c:pt idx="21538">
                  <c:v>1710.74</c:v>
                </c:pt>
                <c:pt idx="21539">
                  <c:v>1710.76</c:v>
                </c:pt>
                <c:pt idx="21540">
                  <c:v>1710.78</c:v>
                </c:pt>
                <c:pt idx="21541">
                  <c:v>1710.8</c:v>
                </c:pt>
                <c:pt idx="21542">
                  <c:v>1710.82</c:v>
                </c:pt>
                <c:pt idx="21543">
                  <c:v>1710.84</c:v>
                </c:pt>
                <c:pt idx="21544">
                  <c:v>1710.86</c:v>
                </c:pt>
                <c:pt idx="21545">
                  <c:v>1710.8799999999999</c:v>
                </c:pt>
                <c:pt idx="21546">
                  <c:v>1710.9</c:v>
                </c:pt>
                <c:pt idx="21547">
                  <c:v>1710.92</c:v>
                </c:pt>
                <c:pt idx="21548">
                  <c:v>1710.94</c:v>
                </c:pt>
                <c:pt idx="21549">
                  <c:v>1710.96</c:v>
                </c:pt>
                <c:pt idx="21550">
                  <c:v>1710.98</c:v>
                </c:pt>
                <c:pt idx="21551">
                  <c:v>1711</c:v>
                </c:pt>
                <c:pt idx="21552">
                  <c:v>1711.02</c:v>
                </c:pt>
                <c:pt idx="21553">
                  <c:v>1711.04</c:v>
                </c:pt>
                <c:pt idx="21554">
                  <c:v>1711.06</c:v>
                </c:pt>
                <c:pt idx="21555">
                  <c:v>1711.08</c:v>
                </c:pt>
                <c:pt idx="21556">
                  <c:v>1711.1</c:v>
                </c:pt>
                <c:pt idx="21557">
                  <c:v>1711.12</c:v>
                </c:pt>
                <c:pt idx="21558">
                  <c:v>1711.1399999999999</c:v>
                </c:pt>
                <c:pt idx="21559">
                  <c:v>1711.1599999999999</c:v>
                </c:pt>
                <c:pt idx="21560">
                  <c:v>1711.1799999999998</c:v>
                </c:pt>
                <c:pt idx="21561">
                  <c:v>1711.2</c:v>
                </c:pt>
                <c:pt idx="21562">
                  <c:v>1711.22</c:v>
                </c:pt>
                <c:pt idx="21563">
                  <c:v>1711.24</c:v>
                </c:pt>
                <c:pt idx="21564">
                  <c:v>1711.26</c:v>
                </c:pt>
                <c:pt idx="21565">
                  <c:v>1711.28</c:v>
                </c:pt>
                <c:pt idx="21566">
                  <c:v>1711.3</c:v>
                </c:pt>
                <c:pt idx="21567">
                  <c:v>1711.32</c:v>
                </c:pt>
                <c:pt idx="21568">
                  <c:v>1711.34</c:v>
                </c:pt>
                <c:pt idx="21569">
                  <c:v>1711.36</c:v>
                </c:pt>
                <c:pt idx="21570">
                  <c:v>1711.3799999999999</c:v>
                </c:pt>
                <c:pt idx="21571">
                  <c:v>1711.4</c:v>
                </c:pt>
                <c:pt idx="21572">
                  <c:v>1711.42</c:v>
                </c:pt>
                <c:pt idx="21573">
                  <c:v>1711.44</c:v>
                </c:pt>
                <c:pt idx="21574">
                  <c:v>1711.46</c:v>
                </c:pt>
                <c:pt idx="21575">
                  <c:v>1711.48</c:v>
                </c:pt>
                <c:pt idx="21576">
                  <c:v>1711.5</c:v>
                </c:pt>
                <c:pt idx="21577">
                  <c:v>1711.52</c:v>
                </c:pt>
                <c:pt idx="21578">
                  <c:v>1711.54</c:v>
                </c:pt>
                <c:pt idx="21579">
                  <c:v>1711.56</c:v>
                </c:pt>
                <c:pt idx="21580">
                  <c:v>1711.58</c:v>
                </c:pt>
                <c:pt idx="21581">
                  <c:v>1711.6</c:v>
                </c:pt>
                <c:pt idx="21582">
                  <c:v>1711.62</c:v>
                </c:pt>
                <c:pt idx="21583">
                  <c:v>1711.6399999999999</c:v>
                </c:pt>
                <c:pt idx="21584">
                  <c:v>1711.6599999999999</c:v>
                </c:pt>
                <c:pt idx="21585">
                  <c:v>1711.6799999999998</c:v>
                </c:pt>
                <c:pt idx="21586">
                  <c:v>1711.7</c:v>
                </c:pt>
                <c:pt idx="21587">
                  <c:v>1711.72</c:v>
                </c:pt>
                <c:pt idx="21588">
                  <c:v>1711.74</c:v>
                </c:pt>
                <c:pt idx="21589">
                  <c:v>1711.76</c:v>
                </c:pt>
                <c:pt idx="21590">
                  <c:v>1711.78</c:v>
                </c:pt>
                <c:pt idx="21591">
                  <c:v>1711.8</c:v>
                </c:pt>
                <c:pt idx="21592">
                  <c:v>1711.82</c:v>
                </c:pt>
                <c:pt idx="21593">
                  <c:v>1711.84</c:v>
                </c:pt>
                <c:pt idx="21594">
                  <c:v>1711.86</c:v>
                </c:pt>
                <c:pt idx="21595">
                  <c:v>1711.8799999999999</c:v>
                </c:pt>
                <c:pt idx="21596">
                  <c:v>1711.9</c:v>
                </c:pt>
                <c:pt idx="21597">
                  <c:v>1711.92</c:v>
                </c:pt>
                <c:pt idx="21598">
                  <c:v>1711.94</c:v>
                </c:pt>
                <c:pt idx="21599">
                  <c:v>1711.96</c:v>
                </c:pt>
                <c:pt idx="21600">
                  <c:v>1711.98</c:v>
                </c:pt>
                <c:pt idx="21601">
                  <c:v>1712</c:v>
                </c:pt>
                <c:pt idx="21602">
                  <c:v>1712.02</c:v>
                </c:pt>
                <c:pt idx="21603">
                  <c:v>1712.04</c:v>
                </c:pt>
                <c:pt idx="21604">
                  <c:v>1712.06</c:v>
                </c:pt>
                <c:pt idx="21605">
                  <c:v>1712.08</c:v>
                </c:pt>
                <c:pt idx="21606">
                  <c:v>1712.1</c:v>
                </c:pt>
                <c:pt idx="21607">
                  <c:v>1712.12</c:v>
                </c:pt>
                <c:pt idx="21608">
                  <c:v>1712.1399999999999</c:v>
                </c:pt>
                <c:pt idx="21609">
                  <c:v>1712.1599999999999</c:v>
                </c:pt>
                <c:pt idx="21610">
                  <c:v>1712.1799999999998</c:v>
                </c:pt>
                <c:pt idx="21611">
                  <c:v>1712.2</c:v>
                </c:pt>
                <c:pt idx="21612">
                  <c:v>1712.22</c:v>
                </c:pt>
                <c:pt idx="21613">
                  <c:v>1712.24</c:v>
                </c:pt>
                <c:pt idx="21614">
                  <c:v>1712.26</c:v>
                </c:pt>
                <c:pt idx="21615">
                  <c:v>1712.28</c:v>
                </c:pt>
                <c:pt idx="21616">
                  <c:v>1712.3</c:v>
                </c:pt>
                <c:pt idx="21617">
                  <c:v>1712.32</c:v>
                </c:pt>
                <c:pt idx="21618">
                  <c:v>1712.34</c:v>
                </c:pt>
                <c:pt idx="21619">
                  <c:v>1712.36</c:v>
                </c:pt>
                <c:pt idx="21620">
                  <c:v>1712.3799999999999</c:v>
                </c:pt>
                <c:pt idx="21621">
                  <c:v>1712.4</c:v>
                </c:pt>
                <c:pt idx="21622">
                  <c:v>1712.42</c:v>
                </c:pt>
                <c:pt idx="21623">
                  <c:v>1712.44</c:v>
                </c:pt>
                <c:pt idx="21624">
                  <c:v>1712.46</c:v>
                </c:pt>
                <c:pt idx="21625">
                  <c:v>1712.48</c:v>
                </c:pt>
                <c:pt idx="21626">
                  <c:v>1712.5</c:v>
                </c:pt>
                <c:pt idx="21627">
                  <c:v>1712.52</c:v>
                </c:pt>
                <c:pt idx="21628">
                  <c:v>1712.54</c:v>
                </c:pt>
                <c:pt idx="21629">
                  <c:v>1712.56</c:v>
                </c:pt>
                <c:pt idx="21630">
                  <c:v>1712.58</c:v>
                </c:pt>
                <c:pt idx="21631">
                  <c:v>1712.6</c:v>
                </c:pt>
                <c:pt idx="21632">
                  <c:v>1712.62</c:v>
                </c:pt>
                <c:pt idx="21633">
                  <c:v>1712.6399999999999</c:v>
                </c:pt>
                <c:pt idx="21634">
                  <c:v>1712.6599999999999</c:v>
                </c:pt>
                <c:pt idx="21635">
                  <c:v>1712.6799999999998</c:v>
                </c:pt>
                <c:pt idx="21636">
                  <c:v>1712.7</c:v>
                </c:pt>
                <c:pt idx="21637">
                  <c:v>1712.72</c:v>
                </c:pt>
                <c:pt idx="21638">
                  <c:v>1712.74</c:v>
                </c:pt>
                <c:pt idx="21639">
                  <c:v>1712.76</c:v>
                </c:pt>
                <c:pt idx="21640">
                  <c:v>1712.78</c:v>
                </c:pt>
                <c:pt idx="21641">
                  <c:v>1712.8</c:v>
                </c:pt>
                <c:pt idx="21642">
                  <c:v>1712.82</c:v>
                </c:pt>
                <c:pt idx="21643">
                  <c:v>1712.84</c:v>
                </c:pt>
                <c:pt idx="21644">
                  <c:v>1712.86</c:v>
                </c:pt>
                <c:pt idx="21645">
                  <c:v>1712.8799999999999</c:v>
                </c:pt>
                <c:pt idx="21646">
                  <c:v>1712.9</c:v>
                </c:pt>
                <c:pt idx="21647">
                  <c:v>1712.92</c:v>
                </c:pt>
                <c:pt idx="21648">
                  <c:v>1712.94</c:v>
                </c:pt>
                <c:pt idx="21649">
                  <c:v>1712.96</c:v>
                </c:pt>
                <c:pt idx="21650">
                  <c:v>1712.98</c:v>
                </c:pt>
                <c:pt idx="21651">
                  <c:v>1713</c:v>
                </c:pt>
                <c:pt idx="21652">
                  <c:v>1713.02</c:v>
                </c:pt>
                <c:pt idx="21653">
                  <c:v>1713.04</c:v>
                </c:pt>
                <c:pt idx="21654">
                  <c:v>1713.06</c:v>
                </c:pt>
                <c:pt idx="21655">
                  <c:v>1713.08</c:v>
                </c:pt>
                <c:pt idx="21656">
                  <c:v>1713.1</c:v>
                </c:pt>
                <c:pt idx="21657">
                  <c:v>1713.12</c:v>
                </c:pt>
                <c:pt idx="21658">
                  <c:v>1713.1399999999999</c:v>
                </c:pt>
                <c:pt idx="21659">
                  <c:v>1713.1599999999999</c:v>
                </c:pt>
                <c:pt idx="21660">
                  <c:v>1713.1799999999998</c:v>
                </c:pt>
                <c:pt idx="21661">
                  <c:v>1713.2</c:v>
                </c:pt>
                <c:pt idx="21662">
                  <c:v>1713.22</c:v>
                </c:pt>
                <c:pt idx="21663">
                  <c:v>1713.24</c:v>
                </c:pt>
                <c:pt idx="21664">
                  <c:v>1713.26</c:v>
                </c:pt>
                <c:pt idx="21665">
                  <c:v>1713.28</c:v>
                </c:pt>
                <c:pt idx="21666">
                  <c:v>1713.3</c:v>
                </c:pt>
                <c:pt idx="21667">
                  <c:v>1713.32</c:v>
                </c:pt>
                <c:pt idx="21668">
                  <c:v>1713.34</c:v>
                </c:pt>
                <c:pt idx="21669">
                  <c:v>1713.36</c:v>
                </c:pt>
                <c:pt idx="21670">
                  <c:v>1713.3799999999999</c:v>
                </c:pt>
                <c:pt idx="21671">
                  <c:v>1713.4</c:v>
                </c:pt>
                <c:pt idx="21672">
                  <c:v>1713.42</c:v>
                </c:pt>
                <c:pt idx="21673">
                  <c:v>1713.44</c:v>
                </c:pt>
                <c:pt idx="21674">
                  <c:v>1713.46</c:v>
                </c:pt>
                <c:pt idx="21675">
                  <c:v>1713.48</c:v>
                </c:pt>
                <c:pt idx="21676">
                  <c:v>1713.5</c:v>
                </c:pt>
                <c:pt idx="21677">
                  <c:v>1713.52</c:v>
                </c:pt>
                <c:pt idx="21678">
                  <c:v>1713.54</c:v>
                </c:pt>
                <c:pt idx="21679">
                  <c:v>1713.56</c:v>
                </c:pt>
                <c:pt idx="21680">
                  <c:v>1713.58</c:v>
                </c:pt>
                <c:pt idx="21681">
                  <c:v>1713.6</c:v>
                </c:pt>
                <c:pt idx="21682">
                  <c:v>1713.62</c:v>
                </c:pt>
                <c:pt idx="21683">
                  <c:v>1713.6399999999999</c:v>
                </c:pt>
                <c:pt idx="21684">
                  <c:v>1713.6599999999999</c:v>
                </c:pt>
                <c:pt idx="21685">
                  <c:v>1713.6799999999998</c:v>
                </c:pt>
                <c:pt idx="21686">
                  <c:v>1713.7</c:v>
                </c:pt>
                <c:pt idx="21687">
                  <c:v>1713.72</c:v>
                </c:pt>
                <c:pt idx="21688">
                  <c:v>1713.74</c:v>
                </c:pt>
                <c:pt idx="21689">
                  <c:v>1713.76</c:v>
                </c:pt>
                <c:pt idx="21690">
                  <c:v>1713.78</c:v>
                </c:pt>
                <c:pt idx="21691">
                  <c:v>1713.8</c:v>
                </c:pt>
                <c:pt idx="21692">
                  <c:v>1713.82</c:v>
                </c:pt>
                <c:pt idx="21693">
                  <c:v>1713.84</c:v>
                </c:pt>
                <c:pt idx="21694">
                  <c:v>1713.86</c:v>
                </c:pt>
                <c:pt idx="21695">
                  <c:v>1713.8799999999999</c:v>
                </c:pt>
                <c:pt idx="21696">
                  <c:v>1713.9</c:v>
                </c:pt>
                <c:pt idx="21697">
                  <c:v>1713.92</c:v>
                </c:pt>
                <c:pt idx="21698">
                  <c:v>1713.94</c:v>
                </c:pt>
                <c:pt idx="21699">
                  <c:v>1713.96</c:v>
                </c:pt>
                <c:pt idx="21700">
                  <c:v>1713.98</c:v>
                </c:pt>
                <c:pt idx="21701">
                  <c:v>1714</c:v>
                </c:pt>
                <c:pt idx="21702">
                  <c:v>1714.02</c:v>
                </c:pt>
                <c:pt idx="21703">
                  <c:v>1714.04</c:v>
                </c:pt>
                <c:pt idx="21704">
                  <c:v>1714.06</c:v>
                </c:pt>
                <c:pt idx="21705">
                  <c:v>1714.08</c:v>
                </c:pt>
                <c:pt idx="21706">
                  <c:v>1714.1</c:v>
                </c:pt>
                <c:pt idx="21707">
                  <c:v>1714.12</c:v>
                </c:pt>
                <c:pt idx="21708">
                  <c:v>1714.1399999999999</c:v>
                </c:pt>
                <c:pt idx="21709">
                  <c:v>1714.1599999999999</c:v>
                </c:pt>
                <c:pt idx="21710">
                  <c:v>1714.1799999999998</c:v>
                </c:pt>
                <c:pt idx="21711">
                  <c:v>1714.2</c:v>
                </c:pt>
                <c:pt idx="21712">
                  <c:v>1714.22</c:v>
                </c:pt>
                <c:pt idx="21713">
                  <c:v>1714.24</c:v>
                </c:pt>
                <c:pt idx="21714">
                  <c:v>1714.26</c:v>
                </c:pt>
                <c:pt idx="21715">
                  <c:v>1714.28</c:v>
                </c:pt>
                <c:pt idx="21716">
                  <c:v>1714.3</c:v>
                </c:pt>
                <c:pt idx="21717">
                  <c:v>1714.32</c:v>
                </c:pt>
                <c:pt idx="21718">
                  <c:v>1714.34</c:v>
                </c:pt>
                <c:pt idx="21719">
                  <c:v>1714.36</c:v>
                </c:pt>
                <c:pt idx="21720">
                  <c:v>1714.3799999999999</c:v>
                </c:pt>
                <c:pt idx="21721">
                  <c:v>1714.4</c:v>
                </c:pt>
                <c:pt idx="21722">
                  <c:v>1714.42</c:v>
                </c:pt>
                <c:pt idx="21723">
                  <c:v>1714.44</c:v>
                </c:pt>
                <c:pt idx="21724">
                  <c:v>1714.46</c:v>
                </c:pt>
                <c:pt idx="21725">
                  <c:v>1714.48</c:v>
                </c:pt>
                <c:pt idx="21726">
                  <c:v>1714.5</c:v>
                </c:pt>
                <c:pt idx="21727">
                  <c:v>1714.52</c:v>
                </c:pt>
                <c:pt idx="21728">
                  <c:v>1714.54</c:v>
                </c:pt>
                <c:pt idx="21729">
                  <c:v>1714.56</c:v>
                </c:pt>
                <c:pt idx="21730">
                  <c:v>1714.58</c:v>
                </c:pt>
                <c:pt idx="21731">
                  <c:v>1714.6</c:v>
                </c:pt>
                <c:pt idx="21732">
                  <c:v>1714.62</c:v>
                </c:pt>
                <c:pt idx="21733">
                  <c:v>1714.6399999999999</c:v>
                </c:pt>
                <c:pt idx="21734">
                  <c:v>1714.6599999999999</c:v>
                </c:pt>
                <c:pt idx="21735">
                  <c:v>1714.6799999999998</c:v>
                </c:pt>
                <c:pt idx="21736">
                  <c:v>1714.7</c:v>
                </c:pt>
                <c:pt idx="21737">
                  <c:v>1714.72</c:v>
                </c:pt>
                <c:pt idx="21738">
                  <c:v>1714.74</c:v>
                </c:pt>
                <c:pt idx="21739">
                  <c:v>1714.76</c:v>
                </c:pt>
                <c:pt idx="21740">
                  <c:v>1714.78</c:v>
                </c:pt>
                <c:pt idx="21741">
                  <c:v>1714.8</c:v>
                </c:pt>
                <c:pt idx="21742">
                  <c:v>1714.82</c:v>
                </c:pt>
                <c:pt idx="21743">
                  <c:v>1714.84</c:v>
                </c:pt>
                <c:pt idx="21744">
                  <c:v>1714.86</c:v>
                </c:pt>
                <c:pt idx="21745">
                  <c:v>1714.8799999999999</c:v>
                </c:pt>
                <c:pt idx="21746">
                  <c:v>1714.9</c:v>
                </c:pt>
                <c:pt idx="21747">
                  <c:v>1714.92</c:v>
                </c:pt>
                <c:pt idx="21748">
                  <c:v>1714.94</c:v>
                </c:pt>
                <c:pt idx="21749">
                  <c:v>1714.96</c:v>
                </c:pt>
                <c:pt idx="21750">
                  <c:v>1714.98</c:v>
                </c:pt>
                <c:pt idx="21751">
                  <c:v>1715</c:v>
                </c:pt>
                <c:pt idx="21752">
                  <c:v>1715.02</c:v>
                </c:pt>
                <c:pt idx="21753">
                  <c:v>1715.04</c:v>
                </c:pt>
                <c:pt idx="21754">
                  <c:v>1715.06</c:v>
                </c:pt>
                <c:pt idx="21755">
                  <c:v>1715.08</c:v>
                </c:pt>
                <c:pt idx="21756">
                  <c:v>1715.1</c:v>
                </c:pt>
                <c:pt idx="21757">
                  <c:v>1715.12</c:v>
                </c:pt>
                <c:pt idx="21758">
                  <c:v>1715.1399999999999</c:v>
                </c:pt>
                <c:pt idx="21759">
                  <c:v>1715.1599999999999</c:v>
                </c:pt>
                <c:pt idx="21760">
                  <c:v>1715.1799999999998</c:v>
                </c:pt>
                <c:pt idx="21761">
                  <c:v>1715.2</c:v>
                </c:pt>
                <c:pt idx="21762">
                  <c:v>1715.22</c:v>
                </c:pt>
                <c:pt idx="21763">
                  <c:v>1715.24</c:v>
                </c:pt>
                <c:pt idx="21764">
                  <c:v>1715.26</c:v>
                </c:pt>
                <c:pt idx="21765">
                  <c:v>1715.28</c:v>
                </c:pt>
                <c:pt idx="21766">
                  <c:v>1715.3</c:v>
                </c:pt>
                <c:pt idx="21767">
                  <c:v>1715.32</c:v>
                </c:pt>
                <c:pt idx="21768">
                  <c:v>1715.34</c:v>
                </c:pt>
                <c:pt idx="21769">
                  <c:v>1715.36</c:v>
                </c:pt>
                <c:pt idx="21770">
                  <c:v>1715.3799999999999</c:v>
                </c:pt>
                <c:pt idx="21771">
                  <c:v>1715.4</c:v>
                </c:pt>
                <c:pt idx="21772">
                  <c:v>1715.42</c:v>
                </c:pt>
                <c:pt idx="21773">
                  <c:v>1715.44</c:v>
                </c:pt>
                <c:pt idx="21774">
                  <c:v>1715.46</c:v>
                </c:pt>
                <c:pt idx="21775">
                  <c:v>1715.48</c:v>
                </c:pt>
                <c:pt idx="21776">
                  <c:v>1715.5</c:v>
                </c:pt>
                <c:pt idx="21777">
                  <c:v>1715.52</c:v>
                </c:pt>
                <c:pt idx="21778">
                  <c:v>1715.54</c:v>
                </c:pt>
                <c:pt idx="21779">
                  <c:v>1715.56</c:v>
                </c:pt>
                <c:pt idx="21780">
                  <c:v>1715.58</c:v>
                </c:pt>
                <c:pt idx="21781">
                  <c:v>1715.6</c:v>
                </c:pt>
                <c:pt idx="21782">
                  <c:v>1715.62</c:v>
                </c:pt>
                <c:pt idx="21783">
                  <c:v>1715.6399999999999</c:v>
                </c:pt>
                <c:pt idx="21784">
                  <c:v>1715.6599999999999</c:v>
                </c:pt>
                <c:pt idx="21785">
                  <c:v>1715.6799999999998</c:v>
                </c:pt>
                <c:pt idx="21786">
                  <c:v>1715.7</c:v>
                </c:pt>
                <c:pt idx="21787">
                  <c:v>1715.72</c:v>
                </c:pt>
                <c:pt idx="21788">
                  <c:v>1715.74</c:v>
                </c:pt>
                <c:pt idx="21789">
                  <c:v>1715.76</c:v>
                </c:pt>
                <c:pt idx="21790">
                  <c:v>1715.78</c:v>
                </c:pt>
                <c:pt idx="21791">
                  <c:v>1715.8</c:v>
                </c:pt>
                <c:pt idx="21792">
                  <c:v>1715.82</c:v>
                </c:pt>
                <c:pt idx="21793">
                  <c:v>1715.84</c:v>
                </c:pt>
                <c:pt idx="21794">
                  <c:v>1715.86</c:v>
                </c:pt>
                <c:pt idx="21795">
                  <c:v>1715.8799999999999</c:v>
                </c:pt>
                <c:pt idx="21796">
                  <c:v>1715.9</c:v>
                </c:pt>
                <c:pt idx="21797">
                  <c:v>1715.92</c:v>
                </c:pt>
                <c:pt idx="21798">
                  <c:v>1715.94</c:v>
                </c:pt>
                <c:pt idx="21799">
                  <c:v>1715.96</c:v>
                </c:pt>
                <c:pt idx="21800">
                  <c:v>1715.98</c:v>
                </c:pt>
                <c:pt idx="21801">
                  <c:v>1716</c:v>
                </c:pt>
                <c:pt idx="21802">
                  <c:v>1716.02</c:v>
                </c:pt>
                <c:pt idx="21803">
                  <c:v>1716.04</c:v>
                </c:pt>
                <c:pt idx="21804">
                  <c:v>1716.06</c:v>
                </c:pt>
                <c:pt idx="21805">
                  <c:v>1716.08</c:v>
                </c:pt>
                <c:pt idx="21806">
                  <c:v>1716.1</c:v>
                </c:pt>
                <c:pt idx="21807">
                  <c:v>1716.12</c:v>
                </c:pt>
                <c:pt idx="21808">
                  <c:v>1716.1399999999999</c:v>
                </c:pt>
                <c:pt idx="21809">
                  <c:v>1716.1599999999999</c:v>
                </c:pt>
                <c:pt idx="21810">
                  <c:v>1716.1799999999998</c:v>
                </c:pt>
                <c:pt idx="21811">
                  <c:v>1716.2</c:v>
                </c:pt>
                <c:pt idx="21812">
                  <c:v>1716.22</c:v>
                </c:pt>
                <c:pt idx="21813">
                  <c:v>1716.24</c:v>
                </c:pt>
                <c:pt idx="21814">
                  <c:v>1716.26</c:v>
                </c:pt>
                <c:pt idx="21815">
                  <c:v>1716.28</c:v>
                </c:pt>
                <c:pt idx="21816">
                  <c:v>1716.3</c:v>
                </c:pt>
                <c:pt idx="21817">
                  <c:v>1716.32</c:v>
                </c:pt>
                <c:pt idx="21818">
                  <c:v>1716.34</c:v>
                </c:pt>
                <c:pt idx="21819">
                  <c:v>1716.36</c:v>
                </c:pt>
                <c:pt idx="21820">
                  <c:v>1716.3799999999999</c:v>
                </c:pt>
                <c:pt idx="21821">
                  <c:v>1716.4</c:v>
                </c:pt>
                <c:pt idx="21822">
                  <c:v>1716.42</c:v>
                </c:pt>
                <c:pt idx="21823">
                  <c:v>1716.44</c:v>
                </c:pt>
                <c:pt idx="21824">
                  <c:v>1716.46</c:v>
                </c:pt>
                <c:pt idx="21825">
                  <c:v>1716.48</c:v>
                </c:pt>
                <c:pt idx="21826">
                  <c:v>1716.5</c:v>
                </c:pt>
                <c:pt idx="21827">
                  <c:v>1716.52</c:v>
                </c:pt>
                <c:pt idx="21828">
                  <c:v>1716.54</c:v>
                </c:pt>
                <c:pt idx="21829">
                  <c:v>1716.56</c:v>
                </c:pt>
                <c:pt idx="21830">
                  <c:v>1716.58</c:v>
                </c:pt>
                <c:pt idx="21831">
                  <c:v>1716.6</c:v>
                </c:pt>
                <c:pt idx="21832">
                  <c:v>1716.62</c:v>
                </c:pt>
                <c:pt idx="21833">
                  <c:v>1716.6399999999999</c:v>
                </c:pt>
                <c:pt idx="21834">
                  <c:v>1716.6599999999999</c:v>
                </c:pt>
                <c:pt idx="21835">
                  <c:v>1716.6799999999998</c:v>
                </c:pt>
                <c:pt idx="21836">
                  <c:v>1716.7</c:v>
                </c:pt>
                <c:pt idx="21837">
                  <c:v>1716.72</c:v>
                </c:pt>
                <c:pt idx="21838">
                  <c:v>1716.74</c:v>
                </c:pt>
                <c:pt idx="21839">
                  <c:v>1716.76</c:v>
                </c:pt>
                <c:pt idx="21840">
                  <c:v>1716.78</c:v>
                </c:pt>
                <c:pt idx="21841">
                  <c:v>1716.8</c:v>
                </c:pt>
                <c:pt idx="21842">
                  <c:v>1716.82</c:v>
                </c:pt>
                <c:pt idx="21843">
                  <c:v>1716.84</c:v>
                </c:pt>
                <c:pt idx="21844">
                  <c:v>1716.86</c:v>
                </c:pt>
                <c:pt idx="21845">
                  <c:v>1716.8799999999999</c:v>
                </c:pt>
                <c:pt idx="21846">
                  <c:v>1716.9</c:v>
                </c:pt>
                <c:pt idx="21847">
                  <c:v>1716.92</c:v>
                </c:pt>
                <c:pt idx="21848">
                  <c:v>1716.94</c:v>
                </c:pt>
                <c:pt idx="21849">
                  <c:v>1716.96</c:v>
                </c:pt>
                <c:pt idx="21850">
                  <c:v>1716.98</c:v>
                </c:pt>
                <c:pt idx="21851">
                  <c:v>1717</c:v>
                </c:pt>
                <c:pt idx="21852">
                  <c:v>1717.02</c:v>
                </c:pt>
                <c:pt idx="21853">
                  <c:v>1717.04</c:v>
                </c:pt>
                <c:pt idx="21854">
                  <c:v>1717.06</c:v>
                </c:pt>
                <c:pt idx="21855">
                  <c:v>1717.08</c:v>
                </c:pt>
                <c:pt idx="21856">
                  <c:v>1717.1</c:v>
                </c:pt>
                <c:pt idx="21857">
                  <c:v>1717.12</c:v>
                </c:pt>
                <c:pt idx="21858">
                  <c:v>1717.1399999999999</c:v>
                </c:pt>
                <c:pt idx="21859">
                  <c:v>1717.1599999999999</c:v>
                </c:pt>
                <c:pt idx="21860">
                  <c:v>1717.1799999999998</c:v>
                </c:pt>
                <c:pt idx="21861">
                  <c:v>1717.2</c:v>
                </c:pt>
                <c:pt idx="21862">
                  <c:v>1717.22</c:v>
                </c:pt>
                <c:pt idx="21863">
                  <c:v>1717.24</c:v>
                </c:pt>
                <c:pt idx="21864">
                  <c:v>1717.26</c:v>
                </c:pt>
                <c:pt idx="21865">
                  <c:v>1717.28</c:v>
                </c:pt>
                <c:pt idx="21866">
                  <c:v>1717.3</c:v>
                </c:pt>
                <c:pt idx="21867">
                  <c:v>1717.32</c:v>
                </c:pt>
                <c:pt idx="21868">
                  <c:v>1717.34</c:v>
                </c:pt>
                <c:pt idx="21869">
                  <c:v>1717.36</c:v>
                </c:pt>
                <c:pt idx="21870">
                  <c:v>1717.3799999999999</c:v>
                </c:pt>
                <c:pt idx="21871">
                  <c:v>1717.4</c:v>
                </c:pt>
                <c:pt idx="21872">
                  <c:v>1717.42</c:v>
                </c:pt>
                <c:pt idx="21873">
                  <c:v>1717.44</c:v>
                </c:pt>
                <c:pt idx="21874">
                  <c:v>1717.46</c:v>
                </c:pt>
                <c:pt idx="21875">
                  <c:v>1717.48</c:v>
                </c:pt>
                <c:pt idx="21876">
                  <c:v>1717.5</c:v>
                </c:pt>
                <c:pt idx="21877">
                  <c:v>1717.52</c:v>
                </c:pt>
                <c:pt idx="21878">
                  <c:v>1717.54</c:v>
                </c:pt>
                <c:pt idx="21879">
                  <c:v>1717.56</c:v>
                </c:pt>
                <c:pt idx="21880">
                  <c:v>1717.58</c:v>
                </c:pt>
                <c:pt idx="21881">
                  <c:v>1717.6</c:v>
                </c:pt>
                <c:pt idx="21882">
                  <c:v>1717.62</c:v>
                </c:pt>
                <c:pt idx="21883">
                  <c:v>1717.6399999999999</c:v>
                </c:pt>
                <c:pt idx="21884">
                  <c:v>1717.6599999999999</c:v>
                </c:pt>
                <c:pt idx="21885">
                  <c:v>1717.6799999999998</c:v>
                </c:pt>
                <c:pt idx="21886">
                  <c:v>1717.7</c:v>
                </c:pt>
                <c:pt idx="21887">
                  <c:v>1717.72</c:v>
                </c:pt>
                <c:pt idx="21888">
                  <c:v>1717.74</c:v>
                </c:pt>
                <c:pt idx="21889">
                  <c:v>1717.76</c:v>
                </c:pt>
                <c:pt idx="21890">
                  <c:v>1717.78</c:v>
                </c:pt>
                <c:pt idx="21891">
                  <c:v>1717.8</c:v>
                </c:pt>
                <c:pt idx="21892">
                  <c:v>1717.82</c:v>
                </c:pt>
                <c:pt idx="21893">
                  <c:v>1717.84</c:v>
                </c:pt>
                <c:pt idx="21894">
                  <c:v>1717.86</c:v>
                </c:pt>
                <c:pt idx="21895">
                  <c:v>1717.8799999999999</c:v>
                </c:pt>
                <c:pt idx="21896">
                  <c:v>1717.9</c:v>
                </c:pt>
                <c:pt idx="21897">
                  <c:v>1717.92</c:v>
                </c:pt>
                <c:pt idx="21898">
                  <c:v>1717.94</c:v>
                </c:pt>
                <c:pt idx="21899">
                  <c:v>1717.96</c:v>
                </c:pt>
                <c:pt idx="21900">
                  <c:v>1717.98</c:v>
                </c:pt>
                <c:pt idx="21901">
                  <c:v>1718</c:v>
                </c:pt>
                <c:pt idx="21902">
                  <c:v>1718.02</c:v>
                </c:pt>
                <c:pt idx="21903">
                  <c:v>1718.04</c:v>
                </c:pt>
                <c:pt idx="21904">
                  <c:v>1718.06</c:v>
                </c:pt>
                <c:pt idx="21905">
                  <c:v>1718.08</c:v>
                </c:pt>
                <c:pt idx="21906">
                  <c:v>1718.1</c:v>
                </c:pt>
                <c:pt idx="21907">
                  <c:v>1718.12</c:v>
                </c:pt>
                <c:pt idx="21908">
                  <c:v>1718.1399999999999</c:v>
                </c:pt>
                <c:pt idx="21909">
                  <c:v>1718.1599999999999</c:v>
                </c:pt>
                <c:pt idx="21910">
                  <c:v>1718.1799999999998</c:v>
                </c:pt>
                <c:pt idx="21911">
                  <c:v>1718.2</c:v>
                </c:pt>
                <c:pt idx="21912">
                  <c:v>1718.22</c:v>
                </c:pt>
                <c:pt idx="21913">
                  <c:v>1718.24</c:v>
                </c:pt>
                <c:pt idx="21914">
                  <c:v>1718.26</c:v>
                </c:pt>
                <c:pt idx="21915">
                  <c:v>1718.28</c:v>
                </c:pt>
                <c:pt idx="21916">
                  <c:v>1718.3</c:v>
                </c:pt>
                <c:pt idx="21917">
                  <c:v>1718.32</c:v>
                </c:pt>
                <c:pt idx="21918">
                  <c:v>1718.34</c:v>
                </c:pt>
                <c:pt idx="21919">
                  <c:v>1718.36</c:v>
                </c:pt>
                <c:pt idx="21920">
                  <c:v>1718.3799999999999</c:v>
                </c:pt>
                <c:pt idx="21921">
                  <c:v>1718.4</c:v>
                </c:pt>
                <c:pt idx="21922">
                  <c:v>1718.42</c:v>
                </c:pt>
                <c:pt idx="21923">
                  <c:v>1718.44</c:v>
                </c:pt>
                <c:pt idx="21924">
                  <c:v>1718.46</c:v>
                </c:pt>
                <c:pt idx="21925">
                  <c:v>1718.48</c:v>
                </c:pt>
                <c:pt idx="21926">
                  <c:v>1718.5</c:v>
                </c:pt>
                <c:pt idx="21927">
                  <c:v>1718.52</c:v>
                </c:pt>
                <c:pt idx="21928">
                  <c:v>1718.54</c:v>
                </c:pt>
                <c:pt idx="21929">
                  <c:v>1718.56</c:v>
                </c:pt>
                <c:pt idx="21930">
                  <c:v>1718.58</c:v>
                </c:pt>
                <c:pt idx="21931">
                  <c:v>1718.6</c:v>
                </c:pt>
                <c:pt idx="21932">
                  <c:v>1718.62</c:v>
                </c:pt>
                <c:pt idx="21933">
                  <c:v>1718.6399999999999</c:v>
                </c:pt>
                <c:pt idx="21934">
                  <c:v>1718.6599999999999</c:v>
                </c:pt>
                <c:pt idx="21935">
                  <c:v>1718.6799999999998</c:v>
                </c:pt>
                <c:pt idx="21936">
                  <c:v>1718.7</c:v>
                </c:pt>
                <c:pt idx="21937">
                  <c:v>1718.72</c:v>
                </c:pt>
                <c:pt idx="21938">
                  <c:v>1718.74</c:v>
                </c:pt>
                <c:pt idx="21939">
                  <c:v>1718.76</c:v>
                </c:pt>
                <c:pt idx="21940">
                  <c:v>1718.78</c:v>
                </c:pt>
                <c:pt idx="21941">
                  <c:v>1718.8</c:v>
                </c:pt>
                <c:pt idx="21942">
                  <c:v>1718.82</c:v>
                </c:pt>
                <c:pt idx="21943">
                  <c:v>1718.84</c:v>
                </c:pt>
                <c:pt idx="21944">
                  <c:v>1718.86</c:v>
                </c:pt>
                <c:pt idx="21945">
                  <c:v>1718.8799999999999</c:v>
                </c:pt>
                <c:pt idx="21946">
                  <c:v>1718.9</c:v>
                </c:pt>
                <c:pt idx="21947">
                  <c:v>1718.92</c:v>
                </c:pt>
                <c:pt idx="21948">
                  <c:v>1718.94</c:v>
                </c:pt>
                <c:pt idx="21949">
                  <c:v>1718.96</c:v>
                </c:pt>
                <c:pt idx="21950">
                  <c:v>1718.98</c:v>
                </c:pt>
                <c:pt idx="21951">
                  <c:v>1719</c:v>
                </c:pt>
                <c:pt idx="21952">
                  <c:v>1719.02</c:v>
                </c:pt>
                <c:pt idx="21953">
                  <c:v>1719.04</c:v>
                </c:pt>
                <c:pt idx="21954">
                  <c:v>1719.06</c:v>
                </c:pt>
                <c:pt idx="21955">
                  <c:v>1719.08</c:v>
                </c:pt>
                <c:pt idx="21956">
                  <c:v>1719.1</c:v>
                </c:pt>
                <c:pt idx="21957">
                  <c:v>1719.12</c:v>
                </c:pt>
                <c:pt idx="21958">
                  <c:v>1719.1399999999999</c:v>
                </c:pt>
                <c:pt idx="21959">
                  <c:v>1719.1599999999999</c:v>
                </c:pt>
                <c:pt idx="21960">
                  <c:v>1719.1799999999998</c:v>
                </c:pt>
                <c:pt idx="21961">
                  <c:v>1719.2</c:v>
                </c:pt>
                <c:pt idx="21962">
                  <c:v>1719.22</c:v>
                </c:pt>
                <c:pt idx="21963">
                  <c:v>1719.24</c:v>
                </c:pt>
                <c:pt idx="21964">
                  <c:v>1719.26</c:v>
                </c:pt>
                <c:pt idx="21965">
                  <c:v>1719.28</c:v>
                </c:pt>
                <c:pt idx="21966">
                  <c:v>1719.3</c:v>
                </c:pt>
                <c:pt idx="21967">
                  <c:v>1719.32</c:v>
                </c:pt>
                <c:pt idx="21968">
                  <c:v>1719.34</c:v>
                </c:pt>
                <c:pt idx="21969">
                  <c:v>1719.36</c:v>
                </c:pt>
                <c:pt idx="21970">
                  <c:v>1719.3799999999999</c:v>
                </c:pt>
                <c:pt idx="21971">
                  <c:v>1719.4</c:v>
                </c:pt>
                <c:pt idx="21972">
                  <c:v>1719.42</c:v>
                </c:pt>
                <c:pt idx="21973">
                  <c:v>1719.44</c:v>
                </c:pt>
                <c:pt idx="21974">
                  <c:v>1719.46</c:v>
                </c:pt>
                <c:pt idx="21975">
                  <c:v>1719.48</c:v>
                </c:pt>
                <c:pt idx="21976">
                  <c:v>1719.5</c:v>
                </c:pt>
                <c:pt idx="21977">
                  <c:v>1719.52</c:v>
                </c:pt>
                <c:pt idx="21978">
                  <c:v>1719.54</c:v>
                </c:pt>
                <c:pt idx="21979">
                  <c:v>1719.56</c:v>
                </c:pt>
                <c:pt idx="21980">
                  <c:v>1719.58</c:v>
                </c:pt>
                <c:pt idx="21981">
                  <c:v>1719.6</c:v>
                </c:pt>
                <c:pt idx="21982">
                  <c:v>1719.62</c:v>
                </c:pt>
                <c:pt idx="21983">
                  <c:v>1719.6399999999999</c:v>
                </c:pt>
                <c:pt idx="21984">
                  <c:v>1719.6599999999999</c:v>
                </c:pt>
                <c:pt idx="21985">
                  <c:v>1719.6799999999998</c:v>
                </c:pt>
                <c:pt idx="21986">
                  <c:v>1719.7</c:v>
                </c:pt>
                <c:pt idx="21987">
                  <c:v>1719.72</c:v>
                </c:pt>
                <c:pt idx="21988">
                  <c:v>1719.74</c:v>
                </c:pt>
                <c:pt idx="21989">
                  <c:v>1719.76</c:v>
                </c:pt>
                <c:pt idx="21990">
                  <c:v>1719.78</c:v>
                </c:pt>
                <c:pt idx="21991">
                  <c:v>1719.8</c:v>
                </c:pt>
                <c:pt idx="21992">
                  <c:v>1719.82</c:v>
                </c:pt>
                <c:pt idx="21993">
                  <c:v>1719.84</c:v>
                </c:pt>
                <c:pt idx="21994">
                  <c:v>1719.86</c:v>
                </c:pt>
                <c:pt idx="21995">
                  <c:v>1719.8799999999999</c:v>
                </c:pt>
                <c:pt idx="21996">
                  <c:v>1719.9</c:v>
                </c:pt>
                <c:pt idx="21997">
                  <c:v>1719.92</c:v>
                </c:pt>
                <c:pt idx="21998">
                  <c:v>1719.94</c:v>
                </c:pt>
                <c:pt idx="21999">
                  <c:v>1719.96</c:v>
                </c:pt>
                <c:pt idx="22000">
                  <c:v>1719.98</c:v>
                </c:pt>
                <c:pt idx="22001">
                  <c:v>1720</c:v>
                </c:pt>
                <c:pt idx="22002">
                  <c:v>1720.02</c:v>
                </c:pt>
                <c:pt idx="22003">
                  <c:v>1720.04</c:v>
                </c:pt>
                <c:pt idx="22004">
                  <c:v>1720.06</c:v>
                </c:pt>
                <c:pt idx="22005">
                  <c:v>1720.08</c:v>
                </c:pt>
                <c:pt idx="22006">
                  <c:v>1720.1</c:v>
                </c:pt>
                <c:pt idx="22007">
                  <c:v>1720.12</c:v>
                </c:pt>
                <c:pt idx="22008">
                  <c:v>1720.1399999999999</c:v>
                </c:pt>
                <c:pt idx="22009">
                  <c:v>1720.1599999999999</c:v>
                </c:pt>
                <c:pt idx="22010">
                  <c:v>1720.1799999999998</c:v>
                </c:pt>
                <c:pt idx="22011">
                  <c:v>1720.2</c:v>
                </c:pt>
                <c:pt idx="22012">
                  <c:v>1720.22</c:v>
                </c:pt>
                <c:pt idx="22013">
                  <c:v>1720.24</c:v>
                </c:pt>
                <c:pt idx="22014">
                  <c:v>1720.26</c:v>
                </c:pt>
                <c:pt idx="22015">
                  <c:v>1720.28</c:v>
                </c:pt>
                <c:pt idx="22016">
                  <c:v>1720.3</c:v>
                </c:pt>
                <c:pt idx="22017">
                  <c:v>1720.32</c:v>
                </c:pt>
                <c:pt idx="22018">
                  <c:v>1720.34</c:v>
                </c:pt>
                <c:pt idx="22019">
                  <c:v>1720.36</c:v>
                </c:pt>
                <c:pt idx="22020">
                  <c:v>1720.3799999999999</c:v>
                </c:pt>
                <c:pt idx="22021">
                  <c:v>1720.4</c:v>
                </c:pt>
                <c:pt idx="22022">
                  <c:v>1720.42</c:v>
                </c:pt>
                <c:pt idx="22023">
                  <c:v>1720.44</c:v>
                </c:pt>
                <c:pt idx="22024">
                  <c:v>1720.46</c:v>
                </c:pt>
                <c:pt idx="22025">
                  <c:v>1720.48</c:v>
                </c:pt>
                <c:pt idx="22026">
                  <c:v>1720.5</c:v>
                </c:pt>
                <c:pt idx="22027">
                  <c:v>1720.52</c:v>
                </c:pt>
                <c:pt idx="22028">
                  <c:v>1720.54</c:v>
                </c:pt>
                <c:pt idx="22029">
                  <c:v>1720.56</c:v>
                </c:pt>
                <c:pt idx="22030">
                  <c:v>1720.58</c:v>
                </c:pt>
                <c:pt idx="22031">
                  <c:v>1720.6</c:v>
                </c:pt>
                <c:pt idx="22032">
                  <c:v>1720.62</c:v>
                </c:pt>
                <c:pt idx="22033">
                  <c:v>1720.6399999999999</c:v>
                </c:pt>
                <c:pt idx="22034">
                  <c:v>1720.6599999999999</c:v>
                </c:pt>
                <c:pt idx="22035">
                  <c:v>1720.6799999999998</c:v>
                </c:pt>
                <c:pt idx="22036">
                  <c:v>1720.7</c:v>
                </c:pt>
                <c:pt idx="22037">
                  <c:v>1720.72</c:v>
                </c:pt>
                <c:pt idx="22038">
                  <c:v>1720.74</c:v>
                </c:pt>
                <c:pt idx="22039">
                  <c:v>1720.76</c:v>
                </c:pt>
                <c:pt idx="22040">
                  <c:v>1720.78</c:v>
                </c:pt>
                <c:pt idx="22041">
                  <c:v>1720.8</c:v>
                </c:pt>
                <c:pt idx="22042">
                  <c:v>1720.82</c:v>
                </c:pt>
                <c:pt idx="22043">
                  <c:v>1720.84</c:v>
                </c:pt>
                <c:pt idx="22044">
                  <c:v>1720.86</c:v>
                </c:pt>
                <c:pt idx="22045">
                  <c:v>1720.8799999999999</c:v>
                </c:pt>
                <c:pt idx="22046">
                  <c:v>1720.9</c:v>
                </c:pt>
                <c:pt idx="22047">
                  <c:v>1720.92</c:v>
                </c:pt>
                <c:pt idx="22048">
                  <c:v>1720.94</c:v>
                </c:pt>
                <c:pt idx="22049">
                  <c:v>1720.96</c:v>
                </c:pt>
                <c:pt idx="22050">
                  <c:v>1720.98</c:v>
                </c:pt>
                <c:pt idx="22051">
                  <c:v>1721</c:v>
                </c:pt>
                <c:pt idx="22052">
                  <c:v>1721.02</c:v>
                </c:pt>
                <c:pt idx="22053">
                  <c:v>1721.04</c:v>
                </c:pt>
                <c:pt idx="22054">
                  <c:v>1721.06</c:v>
                </c:pt>
                <c:pt idx="22055">
                  <c:v>1721.08</c:v>
                </c:pt>
                <c:pt idx="22056">
                  <c:v>1721.1</c:v>
                </c:pt>
                <c:pt idx="22057">
                  <c:v>1721.12</c:v>
                </c:pt>
                <c:pt idx="22058">
                  <c:v>1721.1399999999999</c:v>
                </c:pt>
                <c:pt idx="22059">
                  <c:v>1721.1599999999999</c:v>
                </c:pt>
                <c:pt idx="22060">
                  <c:v>1721.1799999999998</c:v>
                </c:pt>
                <c:pt idx="22061">
                  <c:v>1721.2</c:v>
                </c:pt>
                <c:pt idx="22062">
                  <c:v>1721.22</c:v>
                </c:pt>
                <c:pt idx="22063">
                  <c:v>1721.24</c:v>
                </c:pt>
                <c:pt idx="22064">
                  <c:v>1721.26</c:v>
                </c:pt>
                <c:pt idx="22065">
                  <c:v>1721.28</c:v>
                </c:pt>
                <c:pt idx="22066">
                  <c:v>1721.3</c:v>
                </c:pt>
                <c:pt idx="22067">
                  <c:v>1721.32</c:v>
                </c:pt>
                <c:pt idx="22068">
                  <c:v>1721.34</c:v>
                </c:pt>
                <c:pt idx="22069">
                  <c:v>1721.36</c:v>
                </c:pt>
                <c:pt idx="22070">
                  <c:v>1721.3799999999999</c:v>
                </c:pt>
                <c:pt idx="22071">
                  <c:v>1721.4</c:v>
                </c:pt>
                <c:pt idx="22072">
                  <c:v>1721.42</c:v>
                </c:pt>
                <c:pt idx="22073">
                  <c:v>1721.44</c:v>
                </c:pt>
                <c:pt idx="22074">
                  <c:v>1721.46</c:v>
                </c:pt>
                <c:pt idx="22075">
                  <c:v>1721.48</c:v>
                </c:pt>
                <c:pt idx="22076">
                  <c:v>1721.5</c:v>
                </c:pt>
                <c:pt idx="22077">
                  <c:v>1721.52</c:v>
                </c:pt>
                <c:pt idx="22078">
                  <c:v>1721.54</c:v>
                </c:pt>
                <c:pt idx="22079">
                  <c:v>1721.56</c:v>
                </c:pt>
                <c:pt idx="22080">
                  <c:v>1721.58</c:v>
                </c:pt>
                <c:pt idx="22081">
                  <c:v>1721.6</c:v>
                </c:pt>
                <c:pt idx="22082">
                  <c:v>1721.62</c:v>
                </c:pt>
                <c:pt idx="22083">
                  <c:v>1721.6399999999999</c:v>
                </c:pt>
                <c:pt idx="22084">
                  <c:v>1721.6599999999999</c:v>
                </c:pt>
                <c:pt idx="22085">
                  <c:v>1721.6799999999998</c:v>
                </c:pt>
                <c:pt idx="22086">
                  <c:v>1721.7</c:v>
                </c:pt>
                <c:pt idx="22087">
                  <c:v>1721.72</c:v>
                </c:pt>
                <c:pt idx="22088">
                  <c:v>1721.74</c:v>
                </c:pt>
                <c:pt idx="22089">
                  <c:v>1721.76</c:v>
                </c:pt>
                <c:pt idx="22090">
                  <c:v>1721.78</c:v>
                </c:pt>
                <c:pt idx="22091">
                  <c:v>1721.8</c:v>
                </c:pt>
                <c:pt idx="22092">
                  <c:v>1721.82</c:v>
                </c:pt>
                <c:pt idx="22093">
                  <c:v>1721.84</c:v>
                </c:pt>
                <c:pt idx="22094">
                  <c:v>1721.86</c:v>
                </c:pt>
                <c:pt idx="22095">
                  <c:v>1721.8799999999999</c:v>
                </c:pt>
                <c:pt idx="22096">
                  <c:v>1721.9</c:v>
                </c:pt>
                <c:pt idx="22097">
                  <c:v>1721.92</c:v>
                </c:pt>
                <c:pt idx="22098">
                  <c:v>1721.94</c:v>
                </c:pt>
                <c:pt idx="22099">
                  <c:v>1721.96</c:v>
                </c:pt>
                <c:pt idx="22100">
                  <c:v>1721.98</c:v>
                </c:pt>
                <c:pt idx="22101">
                  <c:v>1722</c:v>
                </c:pt>
                <c:pt idx="22102">
                  <c:v>1722.02</c:v>
                </c:pt>
                <c:pt idx="22103">
                  <c:v>1722.04</c:v>
                </c:pt>
                <c:pt idx="22104">
                  <c:v>1722.06</c:v>
                </c:pt>
                <c:pt idx="22105">
                  <c:v>1722.08</c:v>
                </c:pt>
                <c:pt idx="22106">
                  <c:v>1722.1</c:v>
                </c:pt>
                <c:pt idx="22107">
                  <c:v>1722.12</c:v>
                </c:pt>
                <c:pt idx="22108">
                  <c:v>1722.1399999999999</c:v>
                </c:pt>
                <c:pt idx="22109">
                  <c:v>1722.1599999999999</c:v>
                </c:pt>
                <c:pt idx="22110">
                  <c:v>1722.1799999999998</c:v>
                </c:pt>
                <c:pt idx="22111">
                  <c:v>1722.2</c:v>
                </c:pt>
                <c:pt idx="22112">
                  <c:v>1722.22</c:v>
                </c:pt>
                <c:pt idx="22113">
                  <c:v>1722.24</c:v>
                </c:pt>
                <c:pt idx="22114">
                  <c:v>1722.26</c:v>
                </c:pt>
                <c:pt idx="22115">
                  <c:v>1722.28</c:v>
                </c:pt>
                <c:pt idx="22116">
                  <c:v>1722.3</c:v>
                </c:pt>
                <c:pt idx="22117">
                  <c:v>1722.32</c:v>
                </c:pt>
                <c:pt idx="22118">
                  <c:v>1722.34</c:v>
                </c:pt>
                <c:pt idx="22119">
                  <c:v>1722.36</c:v>
                </c:pt>
                <c:pt idx="22120">
                  <c:v>1722.3799999999999</c:v>
                </c:pt>
                <c:pt idx="22121">
                  <c:v>1722.4</c:v>
                </c:pt>
                <c:pt idx="22122">
                  <c:v>1722.42</c:v>
                </c:pt>
                <c:pt idx="22123">
                  <c:v>1722.44</c:v>
                </c:pt>
                <c:pt idx="22124">
                  <c:v>1722.46</c:v>
                </c:pt>
                <c:pt idx="22125">
                  <c:v>1722.48</c:v>
                </c:pt>
                <c:pt idx="22126">
                  <c:v>1722.5</c:v>
                </c:pt>
                <c:pt idx="22127">
                  <c:v>1722.52</c:v>
                </c:pt>
                <c:pt idx="22128">
                  <c:v>1722.54</c:v>
                </c:pt>
                <c:pt idx="22129">
                  <c:v>1722.56</c:v>
                </c:pt>
                <c:pt idx="22130">
                  <c:v>1722.58</c:v>
                </c:pt>
                <c:pt idx="22131">
                  <c:v>1722.6</c:v>
                </c:pt>
                <c:pt idx="22132">
                  <c:v>1722.62</c:v>
                </c:pt>
                <c:pt idx="22133">
                  <c:v>1722.6399999999999</c:v>
                </c:pt>
                <c:pt idx="22134">
                  <c:v>1722.6599999999999</c:v>
                </c:pt>
                <c:pt idx="22135">
                  <c:v>1722.6799999999998</c:v>
                </c:pt>
                <c:pt idx="22136">
                  <c:v>1722.7</c:v>
                </c:pt>
                <c:pt idx="22137">
                  <c:v>1722.72</c:v>
                </c:pt>
                <c:pt idx="22138">
                  <c:v>1722.74</c:v>
                </c:pt>
                <c:pt idx="22139">
                  <c:v>1722.76</c:v>
                </c:pt>
                <c:pt idx="22140">
                  <c:v>1722.78</c:v>
                </c:pt>
                <c:pt idx="22141">
                  <c:v>1722.8</c:v>
                </c:pt>
                <c:pt idx="22142">
                  <c:v>1722.82</c:v>
                </c:pt>
                <c:pt idx="22143">
                  <c:v>1722.84</c:v>
                </c:pt>
                <c:pt idx="22144">
                  <c:v>1722.86</c:v>
                </c:pt>
                <c:pt idx="22145">
                  <c:v>1722.8799999999999</c:v>
                </c:pt>
                <c:pt idx="22146">
                  <c:v>1722.9</c:v>
                </c:pt>
                <c:pt idx="22147">
                  <c:v>1722.92</c:v>
                </c:pt>
                <c:pt idx="22148">
                  <c:v>1722.94</c:v>
                </c:pt>
                <c:pt idx="22149">
                  <c:v>1722.96</c:v>
                </c:pt>
                <c:pt idx="22150">
                  <c:v>1722.98</c:v>
                </c:pt>
                <c:pt idx="22151">
                  <c:v>1723</c:v>
                </c:pt>
                <c:pt idx="22152">
                  <c:v>1723.02</c:v>
                </c:pt>
                <c:pt idx="22153">
                  <c:v>1723.04</c:v>
                </c:pt>
                <c:pt idx="22154">
                  <c:v>1723.06</c:v>
                </c:pt>
                <c:pt idx="22155">
                  <c:v>1723.08</c:v>
                </c:pt>
                <c:pt idx="22156">
                  <c:v>1723.1</c:v>
                </c:pt>
                <c:pt idx="22157">
                  <c:v>1723.12</c:v>
                </c:pt>
                <c:pt idx="22158">
                  <c:v>1723.1399999999999</c:v>
                </c:pt>
                <c:pt idx="22159">
                  <c:v>1723.1599999999999</c:v>
                </c:pt>
                <c:pt idx="22160">
                  <c:v>1723.1799999999998</c:v>
                </c:pt>
                <c:pt idx="22161">
                  <c:v>1723.2</c:v>
                </c:pt>
                <c:pt idx="22162">
                  <c:v>1723.22</c:v>
                </c:pt>
                <c:pt idx="22163">
                  <c:v>1723.24</c:v>
                </c:pt>
                <c:pt idx="22164">
                  <c:v>1723.26</c:v>
                </c:pt>
                <c:pt idx="22165">
                  <c:v>1723.28</c:v>
                </c:pt>
                <c:pt idx="22166">
                  <c:v>1723.3</c:v>
                </c:pt>
                <c:pt idx="22167">
                  <c:v>1723.32</c:v>
                </c:pt>
                <c:pt idx="22168">
                  <c:v>1723.34</c:v>
                </c:pt>
                <c:pt idx="22169">
                  <c:v>1723.36</c:v>
                </c:pt>
                <c:pt idx="22170">
                  <c:v>1723.3799999999999</c:v>
                </c:pt>
                <c:pt idx="22171">
                  <c:v>1723.4</c:v>
                </c:pt>
                <c:pt idx="22172">
                  <c:v>1723.42</c:v>
                </c:pt>
                <c:pt idx="22173">
                  <c:v>1723.44</c:v>
                </c:pt>
                <c:pt idx="22174">
                  <c:v>1723.46</c:v>
                </c:pt>
                <c:pt idx="22175">
                  <c:v>1723.48</c:v>
                </c:pt>
                <c:pt idx="22176">
                  <c:v>1723.5</c:v>
                </c:pt>
                <c:pt idx="22177">
                  <c:v>1723.52</c:v>
                </c:pt>
                <c:pt idx="22178">
                  <c:v>1723.54</c:v>
                </c:pt>
                <c:pt idx="22179">
                  <c:v>1723.56</c:v>
                </c:pt>
                <c:pt idx="22180">
                  <c:v>1723.58</c:v>
                </c:pt>
                <c:pt idx="22181">
                  <c:v>1723.6</c:v>
                </c:pt>
                <c:pt idx="22182">
                  <c:v>1723.62</c:v>
                </c:pt>
                <c:pt idx="22183">
                  <c:v>1723.6399999999999</c:v>
                </c:pt>
                <c:pt idx="22184">
                  <c:v>1723.6599999999999</c:v>
                </c:pt>
                <c:pt idx="22185">
                  <c:v>1723.6799999999998</c:v>
                </c:pt>
                <c:pt idx="22186">
                  <c:v>1723.7</c:v>
                </c:pt>
                <c:pt idx="22187">
                  <c:v>1723.72</c:v>
                </c:pt>
                <c:pt idx="22188">
                  <c:v>1723.74</c:v>
                </c:pt>
                <c:pt idx="22189">
                  <c:v>1723.76</c:v>
                </c:pt>
                <c:pt idx="22190">
                  <c:v>1723.78</c:v>
                </c:pt>
                <c:pt idx="22191">
                  <c:v>1723.8</c:v>
                </c:pt>
                <c:pt idx="22192">
                  <c:v>1723.82</c:v>
                </c:pt>
                <c:pt idx="22193">
                  <c:v>1723.84</c:v>
                </c:pt>
                <c:pt idx="22194">
                  <c:v>1723.86</c:v>
                </c:pt>
                <c:pt idx="22195">
                  <c:v>1723.8799999999999</c:v>
                </c:pt>
                <c:pt idx="22196">
                  <c:v>1723.9</c:v>
                </c:pt>
                <c:pt idx="22197">
                  <c:v>1723.92</c:v>
                </c:pt>
                <c:pt idx="22198">
                  <c:v>1723.94</c:v>
                </c:pt>
                <c:pt idx="22199">
                  <c:v>1723.96</c:v>
                </c:pt>
                <c:pt idx="22200">
                  <c:v>1723.98</c:v>
                </c:pt>
                <c:pt idx="22201">
                  <c:v>1724</c:v>
                </c:pt>
                <c:pt idx="22202">
                  <c:v>1724.02</c:v>
                </c:pt>
                <c:pt idx="22203">
                  <c:v>1724.04</c:v>
                </c:pt>
                <c:pt idx="22204">
                  <c:v>1724.06</c:v>
                </c:pt>
                <c:pt idx="22205">
                  <c:v>1724.08</c:v>
                </c:pt>
                <c:pt idx="22206">
                  <c:v>1724.1</c:v>
                </c:pt>
                <c:pt idx="22207">
                  <c:v>1724.12</c:v>
                </c:pt>
                <c:pt idx="22208">
                  <c:v>1724.1399999999999</c:v>
                </c:pt>
                <c:pt idx="22209">
                  <c:v>1724.1599999999999</c:v>
                </c:pt>
                <c:pt idx="22210">
                  <c:v>1724.1799999999998</c:v>
                </c:pt>
                <c:pt idx="22211">
                  <c:v>1724.2</c:v>
                </c:pt>
                <c:pt idx="22212">
                  <c:v>1724.22</c:v>
                </c:pt>
                <c:pt idx="22213">
                  <c:v>1724.24</c:v>
                </c:pt>
                <c:pt idx="22214">
                  <c:v>1724.26</c:v>
                </c:pt>
                <c:pt idx="22215">
                  <c:v>1724.28</c:v>
                </c:pt>
                <c:pt idx="22216">
                  <c:v>1724.3</c:v>
                </c:pt>
                <c:pt idx="22217">
                  <c:v>1724.32</c:v>
                </c:pt>
                <c:pt idx="22218">
                  <c:v>1724.34</c:v>
                </c:pt>
                <c:pt idx="22219">
                  <c:v>1724.36</c:v>
                </c:pt>
                <c:pt idx="22220">
                  <c:v>1724.3799999999999</c:v>
                </c:pt>
                <c:pt idx="22221">
                  <c:v>1724.4</c:v>
                </c:pt>
                <c:pt idx="22222">
                  <c:v>1724.42</c:v>
                </c:pt>
                <c:pt idx="22223">
                  <c:v>1724.44</c:v>
                </c:pt>
                <c:pt idx="22224">
                  <c:v>1724.46</c:v>
                </c:pt>
                <c:pt idx="22225">
                  <c:v>1724.48</c:v>
                </c:pt>
                <c:pt idx="22226">
                  <c:v>1724.5</c:v>
                </c:pt>
                <c:pt idx="22227">
                  <c:v>1724.52</c:v>
                </c:pt>
                <c:pt idx="22228">
                  <c:v>1724.54</c:v>
                </c:pt>
                <c:pt idx="22229">
                  <c:v>1724.56</c:v>
                </c:pt>
                <c:pt idx="22230">
                  <c:v>1724.58</c:v>
                </c:pt>
                <c:pt idx="22231">
                  <c:v>1724.6</c:v>
                </c:pt>
                <c:pt idx="22232">
                  <c:v>1724.62</c:v>
                </c:pt>
                <c:pt idx="22233">
                  <c:v>1724.6399999999999</c:v>
                </c:pt>
                <c:pt idx="22234">
                  <c:v>1724.6599999999999</c:v>
                </c:pt>
                <c:pt idx="22235">
                  <c:v>1724.6799999999998</c:v>
                </c:pt>
                <c:pt idx="22236">
                  <c:v>1724.7</c:v>
                </c:pt>
                <c:pt idx="22237">
                  <c:v>1724.72</c:v>
                </c:pt>
                <c:pt idx="22238">
                  <c:v>1724.74</c:v>
                </c:pt>
                <c:pt idx="22239">
                  <c:v>1724.76</c:v>
                </c:pt>
                <c:pt idx="22240">
                  <c:v>1724.78</c:v>
                </c:pt>
                <c:pt idx="22241">
                  <c:v>1724.8</c:v>
                </c:pt>
                <c:pt idx="22242">
                  <c:v>1724.82</c:v>
                </c:pt>
                <c:pt idx="22243">
                  <c:v>1724.84</c:v>
                </c:pt>
                <c:pt idx="22244">
                  <c:v>1724.86</c:v>
                </c:pt>
                <c:pt idx="22245">
                  <c:v>1724.8799999999999</c:v>
                </c:pt>
                <c:pt idx="22246">
                  <c:v>1724.9</c:v>
                </c:pt>
                <c:pt idx="22247">
                  <c:v>1724.92</c:v>
                </c:pt>
                <c:pt idx="22248">
                  <c:v>1724.94</c:v>
                </c:pt>
                <c:pt idx="22249">
                  <c:v>1724.96</c:v>
                </c:pt>
                <c:pt idx="22250">
                  <c:v>1724.98</c:v>
                </c:pt>
                <c:pt idx="22251">
                  <c:v>1725</c:v>
                </c:pt>
                <c:pt idx="22252">
                  <c:v>1725.02</c:v>
                </c:pt>
                <c:pt idx="22253">
                  <c:v>1725.04</c:v>
                </c:pt>
                <c:pt idx="22254">
                  <c:v>1725.06</c:v>
                </c:pt>
                <c:pt idx="22255">
                  <c:v>1725.08</c:v>
                </c:pt>
                <c:pt idx="22256">
                  <c:v>1725.1</c:v>
                </c:pt>
                <c:pt idx="22257">
                  <c:v>1725.12</c:v>
                </c:pt>
                <c:pt idx="22258">
                  <c:v>1725.1399999999999</c:v>
                </c:pt>
                <c:pt idx="22259">
                  <c:v>1725.1599999999999</c:v>
                </c:pt>
                <c:pt idx="22260">
                  <c:v>1725.1799999999998</c:v>
                </c:pt>
                <c:pt idx="22261">
                  <c:v>1725.2</c:v>
                </c:pt>
                <c:pt idx="22262">
                  <c:v>1725.22</c:v>
                </c:pt>
                <c:pt idx="22263">
                  <c:v>1725.24</c:v>
                </c:pt>
                <c:pt idx="22264">
                  <c:v>1725.26</c:v>
                </c:pt>
                <c:pt idx="22265">
                  <c:v>1725.28</c:v>
                </c:pt>
                <c:pt idx="22266">
                  <c:v>1725.3</c:v>
                </c:pt>
                <c:pt idx="22267">
                  <c:v>1725.32</c:v>
                </c:pt>
                <c:pt idx="22268">
                  <c:v>1725.34</c:v>
                </c:pt>
                <c:pt idx="22269">
                  <c:v>1725.36</c:v>
                </c:pt>
                <c:pt idx="22270">
                  <c:v>1725.3799999999999</c:v>
                </c:pt>
                <c:pt idx="22271">
                  <c:v>1725.4</c:v>
                </c:pt>
                <c:pt idx="22272">
                  <c:v>1725.42</c:v>
                </c:pt>
                <c:pt idx="22273">
                  <c:v>1725.44</c:v>
                </c:pt>
                <c:pt idx="22274">
                  <c:v>1725.46</c:v>
                </c:pt>
                <c:pt idx="22275">
                  <c:v>1725.48</c:v>
                </c:pt>
                <c:pt idx="22276">
                  <c:v>1725.5</c:v>
                </c:pt>
                <c:pt idx="22277">
                  <c:v>1725.52</c:v>
                </c:pt>
                <c:pt idx="22278">
                  <c:v>1725.54</c:v>
                </c:pt>
                <c:pt idx="22279">
                  <c:v>1725.56</c:v>
                </c:pt>
                <c:pt idx="22280">
                  <c:v>1725.58</c:v>
                </c:pt>
                <c:pt idx="22281">
                  <c:v>1725.6</c:v>
                </c:pt>
                <c:pt idx="22282">
                  <c:v>1725.62</c:v>
                </c:pt>
                <c:pt idx="22283">
                  <c:v>1725.6399999999999</c:v>
                </c:pt>
                <c:pt idx="22284">
                  <c:v>1725.6599999999999</c:v>
                </c:pt>
                <c:pt idx="22285">
                  <c:v>1725.6799999999998</c:v>
                </c:pt>
                <c:pt idx="22286">
                  <c:v>1725.7</c:v>
                </c:pt>
                <c:pt idx="22287">
                  <c:v>1725.72</c:v>
                </c:pt>
                <c:pt idx="22288">
                  <c:v>1725.74</c:v>
                </c:pt>
                <c:pt idx="22289">
                  <c:v>1725.76</c:v>
                </c:pt>
                <c:pt idx="22290">
                  <c:v>1725.78</c:v>
                </c:pt>
                <c:pt idx="22291">
                  <c:v>1725.8</c:v>
                </c:pt>
                <c:pt idx="22292">
                  <c:v>1725.82</c:v>
                </c:pt>
                <c:pt idx="22293">
                  <c:v>1725.84</c:v>
                </c:pt>
                <c:pt idx="22294">
                  <c:v>1725.86</c:v>
                </c:pt>
                <c:pt idx="22295">
                  <c:v>1725.8799999999999</c:v>
                </c:pt>
                <c:pt idx="22296">
                  <c:v>1725.9</c:v>
                </c:pt>
                <c:pt idx="22297">
                  <c:v>1725.92</c:v>
                </c:pt>
                <c:pt idx="22298">
                  <c:v>1725.94</c:v>
                </c:pt>
                <c:pt idx="22299">
                  <c:v>1725.96</c:v>
                </c:pt>
                <c:pt idx="22300">
                  <c:v>1725.98</c:v>
                </c:pt>
                <c:pt idx="22301">
                  <c:v>1726</c:v>
                </c:pt>
                <c:pt idx="22302">
                  <c:v>1726.02</c:v>
                </c:pt>
                <c:pt idx="22303">
                  <c:v>1726.04</c:v>
                </c:pt>
                <c:pt idx="22304">
                  <c:v>1726.06</c:v>
                </c:pt>
                <c:pt idx="22305">
                  <c:v>1726.08</c:v>
                </c:pt>
                <c:pt idx="22306">
                  <c:v>1726.1</c:v>
                </c:pt>
                <c:pt idx="22307">
                  <c:v>1726.12</c:v>
                </c:pt>
                <c:pt idx="22308">
                  <c:v>1726.1399999999999</c:v>
                </c:pt>
                <c:pt idx="22309">
                  <c:v>1726.1599999999999</c:v>
                </c:pt>
                <c:pt idx="22310">
                  <c:v>1726.1799999999998</c:v>
                </c:pt>
                <c:pt idx="22311">
                  <c:v>1726.2</c:v>
                </c:pt>
                <c:pt idx="22312">
                  <c:v>1726.22</c:v>
                </c:pt>
                <c:pt idx="22313">
                  <c:v>1726.24</c:v>
                </c:pt>
                <c:pt idx="22314">
                  <c:v>1726.26</c:v>
                </c:pt>
                <c:pt idx="22315">
                  <c:v>1726.28</c:v>
                </c:pt>
                <c:pt idx="22316">
                  <c:v>1726.3</c:v>
                </c:pt>
                <c:pt idx="22317">
                  <c:v>1726.32</c:v>
                </c:pt>
                <c:pt idx="22318">
                  <c:v>1726.34</c:v>
                </c:pt>
                <c:pt idx="22319">
                  <c:v>1726.36</c:v>
                </c:pt>
                <c:pt idx="22320">
                  <c:v>1726.3799999999999</c:v>
                </c:pt>
                <c:pt idx="22321">
                  <c:v>1726.4</c:v>
                </c:pt>
                <c:pt idx="22322">
                  <c:v>1726.42</c:v>
                </c:pt>
                <c:pt idx="22323">
                  <c:v>1726.44</c:v>
                </c:pt>
                <c:pt idx="22324">
                  <c:v>1726.46</c:v>
                </c:pt>
                <c:pt idx="22325">
                  <c:v>1726.48</c:v>
                </c:pt>
                <c:pt idx="22326">
                  <c:v>1726.5</c:v>
                </c:pt>
                <c:pt idx="22327">
                  <c:v>1726.52</c:v>
                </c:pt>
                <c:pt idx="22328">
                  <c:v>1726.54</c:v>
                </c:pt>
                <c:pt idx="22329">
                  <c:v>1726.56</c:v>
                </c:pt>
                <c:pt idx="22330">
                  <c:v>1726.58</c:v>
                </c:pt>
                <c:pt idx="22331">
                  <c:v>1726.6</c:v>
                </c:pt>
                <c:pt idx="22332">
                  <c:v>1726.62</c:v>
                </c:pt>
                <c:pt idx="22333">
                  <c:v>1726.6399999999999</c:v>
                </c:pt>
                <c:pt idx="22334">
                  <c:v>1726.6599999999999</c:v>
                </c:pt>
                <c:pt idx="22335">
                  <c:v>1726.6799999999998</c:v>
                </c:pt>
                <c:pt idx="22336">
                  <c:v>1726.7</c:v>
                </c:pt>
                <c:pt idx="22337">
                  <c:v>1726.72</c:v>
                </c:pt>
                <c:pt idx="22338">
                  <c:v>1726.74</c:v>
                </c:pt>
                <c:pt idx="22339">
                  <c:v>1726.76</c:v>
                </c:pt>
                <c:pt idx="22340">
                  <c:v>1726.78</c:v>
                </c:pt>
                <c:pt idx="22341">
                  <c:v>1726.8</c:v>
                </c:pt>
                <c:pt idx="22342">
                  <c:v>1726.82</c:v>
                </c:pt>
                <c:pt idx="22343">
                  <c:v>1726.84</c:v>
                </c:pt>
                <c:pt idx="22344">
                  <c:v>1726.86</c:v>
                </c:pt>
                <c:pt idx="22345">
                  <c:v>1726.8799999999999</c:v>
                </c:pt>
                <c:pt idx="22346">
                  <c:v>1726.9</c:v>
                </c:pt>
                <c:pt idx="22347">
                  <c:v>1726.92</c:v>
                </c:pt>
                <c:pt idx="22348">
                  <c:v>1726.94</c:v>
                </c:pt>
                <c:pt idx="22349">
                  <c:v>1726.96</c:v>
                </c:pt>
                <c:pt idx="22350">
                  <c:v>1726.98</c:v>
                </c:pt>
                <c:pt idx="22351">
                  <c:v>1727</c:v>
                </c:pt>
                <c:pt idx="22352">
                  <c:v>1727.02</c:v>
                </c:pt>
                <c:pt idx="22353">
                  <c:v>1727.04</c:v>
                </c:pt>
                <c:pt idx="22354">
                  <c:v>1727.06</c:v>
                </c:pt>
                <c:pt idx="22355">
                  <c:v>1727.08</c:v>
                </c:pt>
                <c:pt idx="22356">
                  <c:v>1727.1</c:v>
                </c:pt>
                <c:pt idx="22357">
                  <c:v>1727.12</c:v>
                </c:pt>
                <c:pt idx="22358">
                  <c:v>1727.1399999999999</c:v>
                </c:pt>
                <c:pt idx="22359">
                  <c:v>1727.1599999999999</c:v>
                </c:pt>
                <c:pt idx="22360">
                  <c:v>1727.1799999999998</c:v>
                </c:pt>
                <c:pt idx="22361">
                  <c:v>1727.2</c:v>
                </c:pt>
                <c:pt idx="22362">
                  <c:v>1727.22</c:v>
                </c:pt>
                <c:pt idx="22363">
                  <c:v>1727.24</c:v>
                </c:pt>
                <c:pt idx="22364">
                  <c:v>1727.26</c:v>
                </c:pt>
                <c:pt idx="22365">
                  <c:v>1727.28</c:v>
                </c:pt>
                <c:pt idx="22366">
                  <c:v>1727.3</c:v>
                </c:pt>
                <c:pt idx="22367">
                  <c:v>1727.32</c:v>
                </c:pt>
                <c:pt idx="22368">
                  <c:v>1727.34</c:v>
                </c:pt>
                <c:pt idx="22369">
                  <c:v>1727.36</c:v>
                </c:pt>
                <c:pt idx="22370">
                  <c:v>1727.3799999999999</c:v>
                </c:pt>
                <c:pt idx="22371">
                  <c:v>1727.4</c:v>
                </c:pt>
                <c:pt idx="22372">
                  <c:v>1727.42</c:v>
                </c:pt>
                <c:pt idx="22373">
                  <c:v>1727.44</c:v>
                </c:pt>
                <c:pt idx="22374">
                  <c:v>1727.46</c:v>
                </c:pt>
                <c:pt idx="22375">
                  <c:v>1727.48</c:v>
                </c:pt>
                <c:pt idx="22376">
                  <c:v>1727.5</c:v>
                </c:pt>
                <c:pt idx="22377">
                  <c:v>1727.52</c:v>
                </c:pt>
                <c:pt idx="22378">
                  <c:v>1727.54</c:v>
                </c:pt>
                <c:pt idx="22379">
                  <c:v>1727.56</c:v>
                </c:pt>
                <c:pt idx="22380">
                  <c:v>1727.58</c:v>
                </c:pt>
                <c:pt idx="22381">
                  <c:v>1727.6</c:v>
                </c:pt>
                <c:pt idx="22382">
                  <c:v>1727.62</c:v>
                </c:pt>
                <c:pt idx="22383">
                  <c:v>1727.6399999999999</c:v>
                </c:pt>
                <c:pt idx="22384">
                  <c:v>1727.6599999999999</c:v>
                </c:pt>
                <c:pt idx="22385">
                  <c:v>1727.6799999999998</c:v>
                </c:pt>
                <c:pt idx="22386">
                  <c:v>1727.7</c:v>
                </c:pt>
                <c:pt idx="22387">
                  <c:v>1727.72</c:v>
                </c:pt>
                <c:pt idx="22388">
                  <c:v>1727.74</c:v>
                </c:pt>
                <c:pt idx="22389">
                  <c:v>1727.76</c:v>
                </c:pt>
                <c:pt idx="22390">
                  <c:v>1727.78</c:v>
                </c:pt>
                <c:pt idx="22391">
                  <c:v>1727.8</c:v>
                </c:pt>
                <c:pt idx="22392">
                  <c:v>1727.82</c:v>
                </c:pt>
                <c:pt idx="22393">
                  <c:v>1727.84</c:v>
                </c:pt>
                <c:pt idx="22394">
                  <c:v>1727.86</c:v>
                </c:pt>
                <c:pt idx="22395">
                  <c:v>1727.8799999999999</c:v>
                </c:pt>
                <c:pt idx="22396">
                  <c:v>1727.9</c:v>
                </c:pt>
                <c:pt idx="22397">
                  <c:v>1727.92</c:v>
                </c:pt>
                <c:pt idx="22398">
                  <c:v>1727.94</c:v>
                </c:pt>
                <c:pt idx="22399">
                  <c:v>1727.96</c:v>
                </c:pt>
                <c:pt idx="22400">
                  <c:v>1727.98</c:v>
                </c:pt>
                <c:pt idx="22401">
                  <c:v>1728</c:v>
                </c:pt>
                <c:pt idx="22402">
                  <c:v>1728.02</c:v>
                </c:pt>
                <c:pt idx="22403">
                  <c:v>1728.04</c:v>
                </c:pt>
                <c:pt idx="22404">
                  <c:v>1728.06</c:v>
                </c:pt>
                <c:pt idx="22405">
                  <c:v>1728.08</c:v>
                </c:pt>
                <c:pt idx="22406">
                  <c:v>1728.1</c:v>
                </c:pt>
                <c:pt idx="22407">
                  <c:v>1728.12</c:v>
                </c:pt>
                <c:pt idx="22408">
                  <c:v>1728.1399999999999</c:v>
                </c:pt>
                <c:pt idx="22409">
                  <c:v>1728.1599999999999</c:v>
                </c:pt>
                <c:pt idx="22410">
                  <c:v>1728.1799999999998</c:v>
                </c:pt>
                <c:pt idx="22411">
                  <c:v>1728.2</c:v>
                </c:pt>
                <c:pt idx="22412">
                  <c:v>1728.22</c:v>
                </c:pt>
                <c:pt idx="22413">
                  <c:v>1728.24</c:v>
                </c:pt>
                <c:pt idx="22414">
                  <c:v>1728.26</c:v>
                </c:pt>
                <c:pt idx="22415">
                  <c:v>1728.28</c:v>
                </c:pt>
                <c:pt idx="22416">
                  <c:v>1728.3</c:v>
                </c:pt>
                <c:pt idx="22417">
                  <c:v>1728.32</c:v>
                </c:pt>
                <c:pt idx="22418">
                  <c:v>1728.34</c:v>
                </c:pt>
                <c:pt idx="22419">
                  <c:v>1728.36</c:v>
                </c:pt>
                <c:pt idx="22420">
                  <c:v>1728.3799999999999</c:v>
                </c:pt>
                <c:pt idx="22421">
                  <c:v>1728.4</c:v>
                </c:pt>
                <c:pt idx="22422">
                  <c:v>1728.42</c:v>
                </c:pt>
                <c:pt idx="22423">
                  <c:v>1728.44</c:v>
                </c:pt>
                <c:pt idx="22424">
                  <c:v>1728.46</c:v>
                </c:pt>
                <c:pt idx="22425">
                  <c:v>1728.48</c:v>
                </c:pt>
                <c:pt idx="22426">
                  <c:v>1728.5</c:v>
                </c:pt>
                <c:pt idx="22427">
                  <c:v>1728.52</c:v>
                </c:pt>
                <c:pt idx="22428">
                  <c:v>1728.54</c:v>
                </c:pt>
                <c:pt idx="22429">
                  <c:v>1728.56</c:v>
                </c:pt>
                <c:pt idx="22430">
                  <c:v>1728.58</c:v>
                </c:pt>
                <c:pt idx="22431">
                  <c:v>1728.6</c:v>
                </c:pt>
                <c:pt idx="22432">
                  <c:v>1728.62</c:v>
                </c:pt>
                <c:pt idx="22433">
                  <c:v>1728.6399999999999</c:v>
                </c:pt>
                <c:pt idx="22434">
                  <c:v>1728.6599999999999</c:v>
                </c:pt>
                <c:pt idx="22435">
                  <c:v>1728.6799999999998</c:v>
                </c:pt>
                <c:pt idx="22436">
                  <c:v>1728.7</c:v>
                </c:pt>
                <c:pt idx="22437">
                  <c:v>1728.72</c:v>
                </c:pt>
                <c:pt idx="22438">
                  <c:v>1728.74</c:v>
                </c:pt>
                <c:pt idx="22439">
                  <c:v>1728.76</c:v>
                </c:pt>
                <c:pt idx="22440">
                  <c:v>1728.78</c:v>
                </c:pt>
                <c:pt idx="22441">
                  <c:v>1728.8</c:v>
                </c:pt>
                <c:pt idx="22442">
                  <c:v>1728.82</c:v>
                </c:pt>
                <c:pt idx="22443">
                  <c:v>1728.84</c:v>
                </c:pt>
                <c:pt idx="22444">
                  <c:v>1728.86</c:v>
                </c:pt>
                <c:pt idx="22445">
                  <c:v>1728.8799999999999</c:v>
                </c:pt>
                <c:pt idx="22446">
                  <c:v>1728.9</c:v>
                </c:pt>
                <c:pt idx="22447">
                  <c:v>1728.92</c:v>
                </c:pt>
                <c:pt idx="22448">
                  <c:v>1728.94</c:v>
                </c:pt>
                <c:pt idx="22449">
                  <c:v>1728.96</c:v>
                </c:pt>
                <c:pt idx="22450">
                  <c:v>1728.98</c:v>
                </c:pt>
                <c:pt idx="22451">
                  <c:v>1729</c:v>
                </c:pt>
                <c:pt idx="22452">
                  <c:v>1729.02</c:v>
                </c:pt>
                <c:pt idx="22453">
                  <c:v>1729.04</c:v>
                </c:pt>
                <c:pt idx="22454">
                  <c:v>1729.06</c:v>
                </c:pt>
                <c:pt idx="22455">
                  <c:v>1729.08</c:v>
                </c:pt>
                <c:pt idx="22456">
                  <c:v>1729.1</c:v>
                </c:pt>
                <c:pt idx="22457">
                  <c:v>1729.12</c:v>
                </c:pt>
                <c:pt idx="22458">
                  <c:v>1729.1399999999999</c:v>
                </c:pt>
                <c:pt idx="22459">
                  <c:v>1729.1599999999999</c:v>
                </c:pt>
                <c:pt idx="22460">
                  <c:v>1729.1799999999998</c:v>
                </c:pt>
                <c:pt idx="22461">
                  <c:v>1729.2</c:v>
                </c:pt>
                <c:pt idx="22462">
                  <c:v>1729.22</c:v>
                </c:pt>
                <c:pt idx="22463">
                  <c:v>1729.24</c:v>
                </c:pt>
                <c:pt idx="22464">
                  <c:v>1729.26</c:v>
                </c:pt>
                <c:pt idx="22465">
                  <c:v>1729.28</c:v>
                </c:pt>
                <c:pt idx="22466">
                  <c:v>1729.3</c:v>
                </c:pt>
                <c:pt idx="22467">
                  <c:v>1729.32</c:v>
                </c:pt>
                <c:pt idx="22468">
                  <c:v>1729.34</c:v>
                </c:pt>
                <c:pt idx="22469">
                  <c:v>1729.36</c:v>
                </c:pt>
                <c:pt idx="22470">
                  <c:v>1729.3799999999999</c:v>
                </c:pt>
                <c:pt idx="22471">
                  <c:v>1729.4</c:v>
                </c:pt>
                <c:pt idx="22472">
                  <c:v>1729.42</c:v>
                </c:pt>
                <c:pt idx="22473">
                  <c:v>1729.44</c:v>
                </c:pt>
                <c:pt idx="22474">
                  <c:v>1729.46</c:v>
                </c:pt>
                <c:pt idx="22475">
                  <c:v>1729.48</c:v>
                </c:pt>
                <c:pt idx="22476">
                  <c:v>1729.5</c:v>
                </c:pt>
                <c:pt idx="22477">
                  <c:v>1729.52</c:v>
                </c:pt>
                <c:pt idx="22478">
                  <c:v>1729.54</c:v>
                </c:pt>
                <c:pt idx="22479">
                  <c:v>1729.56</c:v>
                </c:pt>
                <c:pt idx="22480">
                  <c:v>1729.58</c:v>
                </c:pt>
                <c:pt idx="22481">
                  <c:v>1729.6</c:v>
                </c:pt>
                <c:pt idx="22482">
                  <c:v>1729.62</c:v>
                </c:pt>
                <c:pt idx="22483">
                  <c:v>1729.6399999999999</c:v>
                </c:pt>
                <c:pt idx="22484">
                  <c:v>1729.6599999999999</c:v>
                </c:pt>
                <c:pt idx="22485">
                  <c:v>1729.6799999999998</c:v>
                </c:pt>
                <c:pt idx="22486">
                  <c:v>1729.7</c:v>
                </c:pt>
                <c:pt idx="22487">
                  <c:v>1729.72</c:v>
                </c:pt>
                <c:pt idx="22488">
                  <c:v>1729.74</c:v>
                </c:pt>
                <c:pt idx="22489">
                  <c:v>1729.76</c:v>
                </c:pt>
                <c:pt idx="22490">
                  <c:v>1729.78</c:v>
                </c:pt>
                <c:pt idx="22491">
                  <c:v>1729.8</c:v>
                </c:pt>
                <c:pt idx="22492">
                  <c:v>1729.82</c:v>
                </c:pt>
                <c:pt idx="22493">
                  <c:v>1729.84</c:v>
                </c:pt>
                <c:pt idx="22494">
                  <c:v>1729.86</c:v>
                </c:pt>
                <c:pt idx="22495">
                  <c:v>1729.8799999999999</c:v>
                </c:pt>
                <c:pt idx="22496">
                  <c:v>1729.9</c:v>
                </c:pt>
                <c:pt idx="22497">
                  <c:v>1729.92</c:v>
                </c:pt>
                <c:pt idx="22498">
                  <c:v>1729.94</c:v>
                </c:pt>
                <c:pt idx="22499">
                  <c:v>1729.96</c:v>
                </c:pt>
                <c:pt idx="22500">
                  <c:v>1729.98</c:v>
                </c:pt>
                <c:pt idx="22501">
                  <c:v>1730</c:v>
                </c:pt>
                <c:pt idx="22502">
                  <c:v>1730.02</c:v>
                </c:pt>
                <c:pt idx="22503">
                  <c:v>1730.04</c:v>
                </c:pt>
                <c:pt idx="22504">
                  <c:v>1730.06</c:v>
                </c:pt>
                <c:pt idx="22505">
                  <c:v>1730.08</c:v>
                </c:pt>
                <c:pt idx="22506">
                  <c:v>1730.1</c:v>
                </c:pt>
                <c:pt idx="22507">
                  <c:v>1730.12</c:v>
                </c:pt>
                <c:pt idx="22508">
                  <c:v>1730.1399999999999</c:v>
                </c:pt>
                <c:pt idx="22509">
                  <c:v>1730.1599999999999</c:v>
                </c:pt>
                <c:pt idx="22510">
                  <c:v>1730.1799999999998</c:v>
                </c:pt>
                <c:pt idx="22511">
                  <c:v>1730.2</c:v>
                </c:pt>
                <c:pt idx="22512">
                  <c:v>1730.22</c:v>
                </c:pt>
                <c:pt idx="22513">
                  <c:v>1730.24</c:v>
                </c:pt>
                <c:pt idx="22514">
                  <c:v>1730.26</c:v>
                </c:pt>
                <c:pt idx="22515">
                  <c:v>1730.28</c:v>
                </c:pt>
                <c:pt idx="22516">
                  <c:v>1730.3</c:v>
                </c:pt>
                <c:pt idx="22517">
                  <c:v>1730.32</c:v>
                </c:pt>
                <c:pt idx="22518">
                  <c:v>1730.34</c:v>
                </c:pt>
                <c:pt idx="22519">
                  <c:v>1730.36</c:v>
                </c:pt>
                <c:pt idx="22520">
                  <c:v>1730.3799999999999</c:v>
                </c:pt>
                <c:pt idx="22521">
                  <c:v>1730.4</c:v>
                </c:pt>
                <c:pt idx="22522">
                  <c:v>1730.42</c:v>
                </c:pt>
                <c:pt idx="22523">
                  <c:v>1730.44</c:v>
                </c:pt>
                <c:pt idx="22524">
                  <c:v>1730.46</c:v>
                </c:pt>
                <c:pt idx="22525">
                  <c:v>1730.48</c:v>
                </c:pt>
                <c:pt idx="22526">
                  <c:v>1730.5</c:v>
                </c:pt>
                <c:pt idx="22527">
                  <c:v>1730.52</c:v>
                </c:pt>
                <c:pt idx="22528">
                  <c:v>1730.54</c:v>
                </c:pt>
                <c:pt idx="22529">
                  <c:v>1730.56</c:v>
                </c:pt>
                <c:pt idx="22530">
                  <c:v>1730.58</c:v>
                </c:pt>
                <c:pt idx="22531">
                  <c:v>1730.6</c:v>
                </c:pt>
                <c:pt idx="22532">
                  <c:v>1730.62</c:v>
                </c:pt>
                <c:pt idx="22533">
                  <c:v>1730.6399999999999</c:v>
                </c:pt>
                <c:pt idx="22534">
                  <c:v>1730.6599999999999</c:v>
                </c:pt>
                <c:pt idx="22535">
                  <c:v>1730.6799999999998</c:v>
                </c:pt>
                <c:pt idx="22536">
                  <c:v>1730.7</c:v>
                </c:pt>
                <c:pt idx="22537">
                  <c:v>1730.72</c:v>
                </c:pt>
                <c:pt idx="22538">
                  <c:v>1730.74</c:v>
                </c:pt>
                <c:pt idx="22539">
                  <c:v>1730.76</c:v>
                </c:pt>
                <c:pt idx="22540">
                  <c:v>1730.78</c:v>
                </c:pt>
                <c:pt idx="22541">
                  <c:v>1730.8</c:v>
                </c:pt>
                <c:pt idx="22542">
                  <c:v>1730.82</c:v>
                </c:pt>
                <c:pt idx="22543">
                  <c:v>1730.84</c:v>
                </c:pt>
                <c:pt idx="22544">
                  <c:v>1730.86</c:v>
                </c:pt>
                <c:pt idx="22545">
                  <c:v>1730.8799999999999</c:v>
                </c:pt>
                <c:pt idx="22546">
                  <c:v>1730.9</c:v>
                </c:pt>
                <c:pt idx="22547">
                  <c:v>1730.92</c:v>
                </c:pt>
                <c:pt idx="22548">
                  <c:v>1730.94</c:v>
                </c:pt>
                <c:pt idx="22549">
                  <c:v>1730.96</c:v>
                </c:pt>
                <c:pt idx="22550">
                  <c:v>1730.98</c:v>
                </c:pt>
                <c:pt idx="22551">
                  <c:v>1731</c:v>
                </c:pt>
                <c:pt idx="22552">
                  <c:v>1731.02</c:v>
                </c:pt>
                <c:pt idx="22553">
                  <c:v>1731.04</c:v>
                </c:pt>
                <c:pt idx="22554">
                  <c:v>1731.06</c:v>
                </c:pt>
                <c:pt idx="22555">
                  <c:v>1731.08</c:v>
                </c:pt>
                <c:pt idx="22556">
                  <c:v>1731.1</c:v>
                </c:pt>
                <c:pt idx="22557">
                  <c:v>1731.12</c:v>
                </c:pt>
                <c:pt idx="22558">
                  <c:v>1731.1399999999999</c:v>
                </c:pt>
                <c:pt idx="22559">
                  <c:v>1731.1599999999999</c:v>
                </c:pt>
                <c:pt idx="22560">
                  <c:v>1731.1799999999998</c:v>
                </c:pt>
                <c:pt idx="22561">
                  <c:v>1731.2</c:v>
                </c:pt>
                <c:pt idx="22562">
                  <c:v>1731.22</c:v>
                </c:pt>
                <c:pt idx="22563">
                  <c:v>1731.24</c:v>
                </c:pt>
                <c:pt idx="22564">
                  <c:v>1731.26</c:v>
                </c:pt>
                <c:pt idx="22565">
                  <c:v>1731.28</c:v>
                </c:pt>
                <c:pt idx="22566">
                  <c:v>1731.3</c:v>
                </c:pt>
                <c:pt idx="22567">
                  <c:v>1731.32</c:v>
                </c:pt>
                <c:pt idx="22568">
                  <c:v>1731.34</c:v>
                </c:pt>
                <c:pt idx="22569">
                  <c:v>1731.36</c:v>
                </c:pt>
                <c:pt idx="22570">
                  <c:v>1731.3799999999999</c:v>
                </c:pt>
                <c:pt idx="22571">
                  <c:v>1731.4</c:v>
                </c:pt>
                <c:pt idx="22572">
                  <c:v>1731.42</c:v>
                </c:pt>
                <c:pt idx="22573">
                  <c:v>1731.44</c:v>
                </c:pt>
                <c:pt idx="22574">
                  <c:v>1731.46</c:v>
                </c:pt>
                <c:pt idx="22575">
                  <c:v>1731.48</c:v>
                </c:pt>
                <c:pt idx="22576">
                  <c:v>1731.5</c:v>
                </c:pt>
                <c:pt idx="22577">
                  <c:v>1731.52</c:v>
                </c:pt>
                <c:pt idx="22578">
                  <c:v>1731.54</c:v>
                </c:pt>
                <c:pt idx="22579">
                  <c:v>1731.56</c:v>
                </c:pt>
                <c:pt idx="22580">
                  <c:v>1731.58</c:v>
                </c:pt>
                <c:pt idx="22581">
                  <c:v>1731.6</c:v>
                </c:pt>
                <c:pt idx="22582">
                  <c:v>1731.62</c:v>
                </c:pt>
                <c:pt idx="22583">
                  <c:v>1731.6399999999999</c:v>
                </c:pt>
                <c:pt idx="22584">
                  <c:v>1731.6599999999999</c:v>
                </c:pt>
                <c:pt idx="22585">
                  <c:v>1731.6799999999998</c:v>
                </c:pt>
                <c:pt idx="22586">
                  <c:v>1731.7</c:v>
                </c:pt>
                <c:pt idx="22587">
                  <c:v>1731.72</c:v>
                </c:pt>
                <c:pt idx="22588">
                  <c:v>1731.74</c:v>
                </c:pt>
                <c:pt idx="22589">
                  <c:v>1731.76</c:v>
                </c:pt>
                <c:pt idx="22590">
                  <c:v>1731.78</c:v>
                </c:pt>
                <c:pt idx="22591">
                  <c:v>1731.8</c:v>
                </c:pt>
                <c:pt idx="22592">
                  <c:v>1731.82</c:v>
                </c:pt>
                <c:pt idx="22593">
                  <c:v>1731.84</c:v>
                </c:pt>
                <c:pt idx="22594">
                  <c:v>1731.86</c:v>
                </c:pt>
                <c:pt idx="22595">
                  <c:v>1731.8799999999999</c:v>
                </c:pt>
                <c:pt idx="22596">
                  <c:v>1731.9</c:v>
                </c:pt>
                <c:pt idx="22597">
                  <c:v>1731.92</c:v>
                </c:pt>
                <c:pt idx="22598">
                  <c:v>1731.94</c:v>
                </c:pt>
                <c:pt idx="22599">
                  <c:v>1731.96</c:v>
                </c:pt>
                <c:pt idx="22600">
                  <c:v>1731.98</c:v>
                </c:pt>
                <c:pt idx="22601">
                  <c:v>1732</c:v>
                </c:pt>
                <c:pt idx="22602">
                  <c:v>1732.02</c:v>
                </c:pt>
                <c:pt idx="22603">
                  <c:v>1732.04</c:v>
                </c:pt>
                <c:pt idx="22604">
                  <c:v>1732.06</c:v>
                </c:pt>
                <c:pt idx="22605">
                  <c:v>1732.08</c:v>
                </c:pt>
                <c:pt idx="22606">
                  <c:v>1732.1</c:v>
                </c:pt>
                <c:pt idx="22607">
                  <c:v>1732.12</c:v>
                </c:pt>
                <c:pt idx="22608">
                  <c:v>1732.1399999999999</c:v>
                </c:pt>
                <c:pt idx="22609">
                  <c:v>1732.1599999999999</c:v>
                </c:pt>
                <c:pt idx="22610">
                  <c:v>1732.1799999999998</c:v>
                </c:pt>
                <c:pt idx="22611">
                  <c:v>1732.2</c:v>
                </c:pt>
                <c:pt idx="22612">
                  <c:v>1732.22</c:v>
                </c:pt>
                <c:pt idx="22613">
                  <c:v>1732.24</c:v>
                </c:pt>
                <c:pt idx="22614">
                  <c:v>1732.26</c:v>
                </c:pt>
                <c:pt idx="22615">
                  <c:v>1732.28</c:v>
                </c:pt>
                <c:pt idx="22616">
                  <c:v>1732.3</c:v>
                </c:pt>
                <c:pt idx="22617">
                  <c:v>1732.32</c:v>
                </c:pt>
                <c:pt idx="22618">
                  <c:v>1732.34</c:v>
                </c:pt>
                <c:pt idx="22619">
                  <c:v>1732.36</c:v>
                </c:pt>
                <c:pt idx="22620">
                  <c:v>1732.3799999999999</c:v>
                </c:pt>
                <c:pt idx="22621">
                  <c:v>1732.4</c:v>
                </c:pt>
                <c:pt idx="22622">
                  <c:v>1732.42</c:v>
                </c:pt>
                <c:pt idx="22623">
                  <c:v>1732.44</c:v>
                </c:pt>
                <c:pt idx="22624">
                  <c:v>1732.46</c:v>
                </c:pt>
                <c:pt idx="22625">
                  <c:v>1732.48</c:v>
                </c:pt>
                <c:pt idx="22626">
                  <c:v>1732.5</c:v>
                </c:pt>
                <c:pt idx="22627">
                  <c:v>1732.52</c:v>
                </c:pt>
                <c:pt idx="22628">
                  <c:v>1732.54</c:v>
                </c:pt>
                <c:pt idx="22629">
                  <c:v>1732.56</c:v>
                </c:pt>
                <c:pt idx="22630">
                  <c:v>1732.58</c:v>
                </c:pt>
                <c:pt idx="22631">
                  <c:v>1732.6</c:v>
                </c:pt>
                <c:pt idx="22632">
                  <c:v>1732.62</c:v>
                </c:pt>
                <c:pt idx="22633">
                  <c:v>1732.6399999999999</c:v>
                </c:pt>
                <c:pt idx="22634">
                  <c:v>1732.6599999999999</c:v>
                </c:pt>
                <c:pt idx="22635">
                  <c:v>1732.6799999999998</c:v>
                </c:pt>
                <c:pt idx="22636">
                  <c:v>1732.7</c:v>
                </c:pt>
                <c:pt idx="22637">
                  <c:v>1732.72</c:v>
                </c:pt>
                <c:pt idx="22638">
                  <c:v>1732.74</c:v>
                </c:pt>
                <c:pt idx="22639">
                  <c:v>1732.76</c:v>
                </c:pt>
                <c:pt idx="22640">
                  <c:v>1732.78</c:v>
                </c:pt>
                <c:pt idx="22641">
                  <c:v>1732.8</c:v>
                </c:pt>
                <c:pt idx="22642">
                  <c:v>1732.82</c:v>
                </c:pt>
                <c:pt idx="22643">
                  <c:v>1732.84</c:v>
                </c:pt>
                <c:pt idx="22644">
                  <c:v>1732.86</c:v>
                </c:pt>
                <c:pt idx="22645">
                  <c:v>1732.8799999999999</c:v>
                </c:pt>
                <c:pt idx="22646">
                  <c:v>1732.9</c:v>
                </c:pt>
                <c:pt idx="22647">
                  <c:v>1732.92</c:v>
                </c:pt>
                <c:pt idx="22648">
                  <c:v>1732.94</c:v>
                </c:pt>
                <c:pt idx="22649">
                  <c:v>1732.96</c:v>
                </c:pt>
                <c:pt idx="22650">
                  <c:v>1732.98</c:v>
                </c:pt>
                <c:pt idx="22651">
                  <c:v>1733</c:v>
                </c:pt>
                <c:pt idx="22652">
                  <c:v>1733.02</c:v>
                </c:pt>
                <c:pt idx="22653">
                  <c:v>1733.04</c:v>
                </c:pt>
                <c:pt idx="22654">
                  <c:v>1733.06</c:v>
                </c:pt>
                <c:pt idx="22655">
                  <c:v>1733.08</c:v>
                </c:pt>
                <c:pt idx="22656">
                  <c:v>1733.1</c:v>
                </c:pt>
                <c:pt idx="22657">
                  <c:v>1733.12</c:v>
                </c:pt>
                <c:pt idx="22658">
                  <c:v>1733.1399999999999</c:v>
                </c:pt>
                <c:pt idx="22659">
                  <c:v>1733.1599999999999</c:v>
                </c:pt>
                <c:pt idx="22660">
                  <c:v>1733.1799999999998</c:v>
                </c:pt>
                <c:pt idx="22661">
                  <c:v>1733.2</c:v>
                </c:pt>
                <c:pt idx="22662">
                  <c:v>1733.22</c:v>
                </c:pt>
                <c:pt idx="22663">
                  <c:v>1733.24</c:v>
                </c:pt>
                <c:pt idx="22664">
                  <c:v>1733.26</c:v>
                </c:pt>
                <c:pt idx="22665">
                  <c:v>1733.28</c:v>
                </c:pt>
                <c:pt idx="22666">
                  <c:v>1733.3</c:v>
                </c:pt>
                <c:pt idx="22667">
                  <c:v>1733.32</c:v>
                </c:pt>
                <c:pt idx="22668">
                  <c:v>1733.34</c:v>
                </c:pt>
                <c:pt idx="22669">
                  <c:v>1733.36</c:v>
                </c:pt>
                <c:pt idx="22670">
                  <c:v>1733.3799999999999</c:v>
                </c:pt>
                <c:pt idx="22671">
                  <c:v>1733.4</c:v>
                </c:pt>
                <c:pt idx="22672">
                  <c:v>1733.42</c:v>
                </c:pt>
                <c:pt idx="22673">
                  <c:v>1733.44</c:v>
                </c:pt>
                <c:pt idx="22674">
                  <c:v>1733.46</c:v>
                </c:pt>
                <c:pt idx="22675">
                  <c:v>1733.48</c:v>
                </c:pt>
                <c:pt idx="22676">
                  <c:v>1733.5</c:v>
                </c:pt>
                <c:pt idx="22677">
                  <c:v>1733.52</c:v>
                </c:pt>
                <c:pt idx="22678">
                  <c:v>1733.54</c:v>
                </c:pt>
                <c:pt idx="22679">
                  <c:v>1733.56</c:v>
                </c:pt>
                <c:pt idx="22680">
                  <c:v>1733.58</c:v>
                </c:pt>
                <c:pt idx="22681">
                  <c:v>1733.6</c:v>
                </c:pt>
                <c:pt idx="22682">
                  <c:v>1733.62</c:v>
                </c:pt>
                <c:pt idx="22683">
                  <c:v>1733.6399999999999</c:v>
                </c:pt>
                <c:pt idx="22684">
                  <c:v>1733.6599999999999</c:v>
                </c:pt>
                <c:pt idx="22685">
                  <c:v>1733.6799999999998</c:v>
                </c:pt>
                <c:pt idx="22686">
                  <c:v>1733.7</c:v>
                </c:pt>
                <c:pt idx="22687">
                  <c:v>1733.72</c:v>
                </c:pt>
                <c:pt idx="22688">
                  <c:v>1733.74</c:v>
                </c:pt>
                <c:pt idx="22689">
                  <c:v>1733.76</c:v>
                </c:pt>
                <c:pt idx="22690">
                  <c:v>1733.78</c:v>
                </c:pt>
                <c:pt idx="22691">
                  <c:v>1733.8</c:v>
                </c:pt>
                <c:pt idx="22692">
                  <c:v>1733.82</c:v>
                </c:pt>
                <c:pt idx="22693">
                  <c:v>1733.84</c:v>
                </c:pt>
                <c:pt idx="22694">
                  <c:v>1733.86</c:v>
                </c:pt>
                <c:pt idx="22695">
                  <c:v>1733.8799999999999</c:v>
                </c:pt>
                <c:pt idx="22696">
                  <c:v>1733.9</c:v>
                </c:pt>
                <c:pt idx="22697">
                  <c:v>1733.92</c:v>
                </c:pt>
                <c:pt idx="22698">
                  <c:v>1733.94</c:v>
                </c:pt>
                <c:pt idx="22699">
                  <c:v>1733.96</c:v>
                </c:pt>
                <c:pt idx="22700">
                  <c:v>1733.98</c:v>
                </c:pt>
                <c:pt idx="22701">
                  <c:v>1734</c:v>
                </c:pt>
                <c:pt idx="22702">
                  <c:v>1734.02</c:v>
                </c:pt>
                <c:pt idx="22703">
                  <c:v>1734.04</c:v>
                </c:pt>
                <c:pt idx="22704">
                  <c:v>1734.06</c:v>
                </c:pt>
                <c:pt idx="22705">
                  <c:v>1734.08</c:v>
                </c:pt>
                <c:pt idx="22706">
                  <c:v>1734.1</c:v>
                </c:pt>
                <c:pt idx="22707">
                  <c:v>1734.12</c:v>
                </c:pt>
                <c:pt idx="22708">
                  <c:v>1734.1399999999999</c:v>
                </c:pt>
                <c:pt idx="22709">
                  <c:v>1734.1599999999999</c:v>
                </c:pt>
                <c:pt idx="22710">
                  <c:v>1734.1799999999998</c:v>
                </c:pt>
                <c:pt idx="22711">
                  <c:v>1734.2</c:v>
                </c:pt>
                <c:pt idx="22712">
                  <c:v>1734.22</c:v>
                </c:pt>
                <c:pt idx="22713">
                  <c:v>1734.24</c:v>
                </c:pt>
                <c:pt idx="22714">
                  <c:v>1734.26</c:v>
                </c:pt>
                <c:pt idx="22715">
                  <c:v>1734.28</c:v>
                </c:pt>
                <c:pt idx="22716">
                  <c:v>1734.3</c:v>
                </c:pt>
                <c:pt idx="22717">
                  <c:v>1734.32</c:v>
                </c:pt>
                <c:pt idx="22718">
                  <c:v>1734.34</c:v>
                </c:pt>
                <c:pt idx="22719">
                  <c:v>1734.36</c:v>
                </c:pt>
                <c:pt idx="22720">
                  <c:v>1734.3799999999999</c:v>
                </c:pt>
                <c:pt idx="22721">
                  <c:v>1734.4</c:v>
                </c:pt>
                <c:pt idx="22722">
                  <c:v>1734.42</c:v>
                </c:pt>
                <c:pt idx="22723">
                  <c:v>1734.44</c:v>
                </c:pt>
                <c:pt idx="22724">
                  <c:v>1734.46</c:v>
                </c:pt>
                <c:pt idx="22725">
                  <c:v>1734.48</c:v>
                </c:pt>
                <c:pt idx="22726">
                  <c:v>1734.5</c:v>
                </c:pt>
                <c:pt idx="22727">
                  <c:v>1734.52</c:v>
                </c:pt>
                <c:pt idx="22728">
                  <c:v>1734.54</c:v>
                </c:pt>
                <c:pt idx="22729">
                  <c:v>1734.56</c:v>
                </c:pt>
                <c:pt idx="22730">
                  <c:v>1734.58</c:v>
                </c:pt>
                <c:pt idx="22731">
                  <c:v>1734.6</c:v>
                </c:pt>
                <c:pt idx="22732">
                  <c:v>1734.62</c:v>
                </c:pt>
                <c:pt idx="22733">
                  <c:v>1734.6399999999999</c:v>
                </c:pt>
                <c:pt idx="22734">
                  <c:v>1734.6599999999999</c:v>
                </c:pt>
                <c:pt idx="22735">
                  <c:v>1734.6799999999998</c:v>
                </c:pt>
                <c:pt idx="22736">
                  <c:v>1734.7</c:v>
                </c:pt>
                <c:pt idx="22737">
                  <c:v>1734.72</c:v>
                </c:pt>
                <c:pt idx="22738">
                  <c:v>1734.74</c:v>
                </c:pt>
                <c:pt idx="22739">
                  <c:v>1734.76</c:v>
                </c:pt>
                <c:pt idx="22740">
                  <c:v>1734.78</c:v>
                </c:pt>
                <c:pt idx="22741">
                  <c:v>1734.8</c:v>
                </c:pt>
                <c:pt idx="22742">
                  <c:v>1734.82</c:v>
                </c:pt>
                <c:pt idx="22743">
                  <c:v>1734.84</c:v>
                </c:pt>
                <c:pt idx="22744">
                  <c:v>1734.86</c:v>
                </c:pt>
                <c:pt idx="22745">
                  <c:v>1734.8799999999999</c:v>
                </c:pt>
                <c:pt idx="22746">
                  <c:v>1734.9</c:v>
                </c:pt>
                <c:pt idx="22747">
                  <c:v>1734.92</c:v>
                </c:pt>
                <c:pt idx="22748">
                  <c:v>1734.94</c:v>
                </c:pt>
                <c:pt idx="22749">
                  <c:v>1734.96</c:v>
                </c:pt>
                <c:pt idx="22750">
                  <c:v>1734.98</c:v>
                </c:pt>
                <c:pt idx="22751">
                  <c:v>1735</c:v>
                </c:pt>
                <c:pt idx="22752">
                  <c:v>1735.02</c:v>
                </c:pt>
                <c:pt idx="22753">
                  <c:v>1735.04</c:v>
                </c:pt>
                <c:pt idx="22754">
                  <c:v>1735.06</c:v>
                </c:pt>
                <c:pt idx="22755">
                  <c:v>1735.08</c:v>
                </c:pt>
                <c:pt idx="22756">
                  <c:v>1735.1</c:v>
                </c:pt>
                <c:pt idx="22757">
                  <c:v>1735.12</c:v>
                </c:pt>
                <c:pt idx="22758">
                  <c:v>1735.1399999999999</c:v>
                </c:pt>
                <c:pt idx="22759">
                  <c:v>1735.1599999999999</c:v>
                </c:pt>
                <c:pt idx="22760">
                  <c:v>1735.1799999999998</c:v>
                </c:pt>
                <c:pt idx="22761">
                  <c:v>1735.2</c:v>
                </c:pt>
                <c:pt idx="22762">
                  <c:v>1735.22</c:v>
                </c:pt>
                <c:pt idx="22763">
                  <c:v>1735.24</c:v>
                </c:pt>
                <c:pt idx="22764">
                  <c:v>1735.26</c:v>
                </c:pt>
                <c:pt idx="22765">
                  <c:v>1735.28</c:v>
                </c:pt>
                <c:pt idx="22766">
                  <c:v>1735.3</c:v>
                </c:pt>
                <c:pt idx="22767">
                  <c:v>1735.32</c:v>
                </c:pt>
                <c:pt idx="22768">
                  <c:v>1735.34</c:v>
                </c:pt>
                <c:pt idx="22769">
                  <c:v>1735.36</c:v>
                </c:pt>
                <c:pt idx="22770">
                  <c:v>1735.3799999999999</c:v>
                </c:pt>
                <c:pt idx="22771">
                  <c:v>1735.4</c:v>
                </c:pt>
                <c:pt idx="22772">
                  <c:v>1735.42</c:v>
                </c:pt>
                <c:pt idx="22773">
                  <c:v>1735.44</c:v>
                </c:pt>
                <c:pt idx="22774">
                  <c:v>1735.46</c:v>
                </c:pt>
                <c:pt idx="22775">
                  <c:v>1735.48</c:v>
                </c:pt>
                <c:pt idx="22776">
                  <c:v>1735.5</c:v>
                </c:pt>
                <c:pt idx="22777">
                  <c:v>1735.52</c:v>
                </c:pt>
                <c:pt idx="22778">
                  <c:v>1735.54</c:v>
                </c:pt>
                <c:pt idx="22779">
                  <c:v>1735.56</c:v>
                </c:pt>
                <c:pt idx="22780">
                  <c:v>1735.58</c:v>
                </c:pt>
                <c:pt idx="22781">
                  <c:v>1735.6</c:v>
                </c:pt>
                <c:pt idx="22782">
                  <c:v>1735.62</c:v>
                </c:pt>
                <c:pt idx="22783">
                  <c:v>1735.6399999999999</c:v>
                </c:pt>
                <c:pt idx="22784">
                  <c:v>1735.6599999999999</c:v>
                </c:pt>
                <c:pt idx="22785">
                  <c:v>1735.6799999999998</c:v>
                </c:pt>
                <c:pt idx="22786">
                  <c:v>1735.7</c:v>
                </c:pt>
                <c:pt idx="22787">
                  <c:v>1735.72</c:v>
                </c:pt>
                <c:pt idx="22788">
                  <c:v>1735.74</c:v>
                </c:pt>
                <c:pt idx="22789">
                  <c:v>1735.76</c:v>
                </c:pt>
                <c:pt idx="22790">
                  <c:v>1735.78</c:v>
                </c:pt>
                <c:pt idx="22791">
                  <c:v>1735.8</c:v>
                </c:pt>
                <c:pt idx="22792">
                  <c:v>1735.82</c:v>
                </c:pt>
                <c:pt idx="22793">
                  <c:v>1735.84</c:v>
                </c:pt>
                <c:pt idx="22794">
                  <c:v>1735.86</c:v>
                </c:pt>
                <c:pt idx="22795">
                  <c:v>1735.8799999999999</c:v>
                </c:pt>
                <c:pt idx="22796">
                  <c:v>1735.9</c:v>
                </c:pt>
                <c:pt idx="22797">
                  <c:v>1735.92</c:v>
                </c:pt>
                <c:pt idx="22798">
                  <c:v>1735.94</c:v>
                </c:pt>
                <c:pt idx="22799">
                  <c:v>1735.96</c:v>
                </c:pt>
                <c:pt idx="22800">
                  <c:v>1735.98</c:v>
                </c:pt>
                <c:pt idx="22801">
                  <c:v>1736</c:v>
                </c:pt>
                <c:pt idx="22802">
                  <c:v>1736.02</c:v>
                </c:pt>
                <c:pt idx="22803">
                  <c:v>1736.04</c:v>
                </c:pt>
                <c:pt idx="22804">
                  <c:v>1736.06</c:v>
                </c:pt>
                <c:pt idx="22805">
                  <c:v>1736.08</c:v>
                </c:pt>
                <c:pt idx="22806">
                  <c:v>1736.1</c:v>
                </c:pt>
                <c:pt idx="22807">
                  <c:v>1736.12</c:v>
                </c:pt>
                <c:pt idx="22808">
                  <c:v>1736.1399999999999</c:v>
                </c:pt>
                <c:pt idx="22809">
                  <c:v>1736.1599999999999</c:v>
                </c:pt>
                <c:pt idx="22810">
                  <c:v>1736.1799999999998</c:v>
                </c:pt>
                <c:pt idx="22811">
                  <c:v>1736.2</c:v>
                </c:pt>
                <c:pt idx="22812">
                  <c:v>1736.22</c:v>
                </c:pt>
                <c:pt idx="22813">
                  <c:v>1736.24</c:v>
                </c:pt>
                <c:pt idx="22814">
                  <c:v>1736.26</c:v>
                </c:pt>
                <c:pt idx="22815">
                  <c:v>1736.28</c:v>
                </c:pt>
                <c:pt idx="22816">
                  <c:v>1736.3</c:v>
                </c:pt>
                <c:pt idx="22817">
                  <c:v>1736.32</c:v>
                </c:pt>
                <c:pt idx="22818">
                  <c:v>1736.34</c:v>
                </c:pt>
                <c:pt idx="22819">
                  <c:v>1736.36</c:v>
                </c:pt>
                <c:pt idx="22820">
                  <c:v>1736.3799999999999</c:v>
                </c:pt>
                <c:pt idx="22821">
                  <c:v>1736.4</c:v>
                </c:pt>
                <c:pt idx="22822">
                  <c:v>1736.42</c:v>
                </c:pt>
                <c:pt idx="22823">
                  <c:v>1736.44</c:v>
                </c:pt>
                <c:pt idx="22824">
                  <c:v>1736.46</c:v>
                </c:pt>
                <c:pt idx="22825">
                  <c:v>1736.48</c:v>
                </c:pt>
                <c:pt idx="22826">
                  <c:v>1736.5</c:v>
                </c:pt>
                <c:pt idx="22827">
                  <c:v>1736.52</c:v>
                </c:pt>
                <c:pt idx="22828">
                  <c:v>1736.54</c:v>
                </c:pt>
                <c:pt idx="22829">
                  <c:v>1736.56</c:v>
                </c:pt>
                <c:pt idx="22830">
                  <c:v>1736.58</c:v>
                </c:pt>
                <c:pt idx="22831">
                  <c:v>1736.6</c:v>
                </c:pt>
                <c:pt idx="22832">
                  <c:v>1736.62</c:v>
                </c:pt>
                <c:pt idx="22833">
                  <c:v>1736.6399999999999</c:v>
                </c:pt>
                <c:pt idx="22834">
                  <c:v>1736.6599999999999</c:v>
                </c:pt>
                <c:pt idx="22835">
                  <c:v>1736.6799999999998</c:v>
                </c:pt>
                <c:pt idx="22836">
                  <c:v>1736.7</c:v>
                </c:pt>
                <c:pt idx="22837">
                  <c:v>1736.72</c:v>
                </c:pt>
                <c:pt idx="22838">
                  <c:v>1736.74</c:v>
                </c:pt>
                <c:pt idx="22839">
                  <c:v>1736.76</c:v>
                </c:pt>
                <c:pt idx="22840">
                  <c:v>1736.78</c:v>
                </c:pt>
                <c:pt idx="22841">
                  <c:v>1736.8</c:v>
                </c:pt>
                <c:pt idx="22842">
                  <c:v>1736.82</c:v>
                </c:pt>
                <c:pt idx="22843">
                  <c:v>1736.84</c:v>
                </c:pt>
                <c:pt idx="22844">
                  <c:v>1736.86</c:v>
                </c:pt>
                <c:pt idx="22845">
                  <c:v>1736.8799999999999</c:v>
                </c:pt>
                <c:pt idx="22846">
                  <c:v>1736.9</c:v>
                </c:pt>
                <c:pt idx="22847">
                  <c:v>1736.92</c:v>
                </c:pt>
                <c:pt idx="22848">
                  <c:v>1736.94</c:v>
                </c:pt>
                <c:pt idx="22849">
                  <c:v>1736.96</c:v>
                </c:pt>
                <c:pt idx="22850">
                  <c:v>1736.98</c:v>
                </c:pt>
                <c:pt idx="22851">
                  <c:v>1737</c:v>
                </c:pt>
                <c:pt idx="22852">
                  <c:v>1737.02</c:v>
                </c:pt>
                <c:pt idx="22853">
                  <c:v>1737.04</c:v>
                </c:pt>
                <c:pt idx="22854">
                  <c:v>1737.06</c:v>
                </c:pt>
                <c:pt idx="22855">
                  <c:v>1737.08</c:v>
                </c:pt>
                <c:pt idx="22856">
                  <c:v>1737.1</c:v>
                </c:pt>
                <c:pt idx="22857">
                  <c:v>1737.12</c:v>
                </c:pt>
                <c:pt idx="22858">
                  <c:v>1737.1399999999999</c:v>
                </c:pt>
                <c:pt idx="22859">
                  <c:v>1737.1599999999999</c:v>
                </c:pt>
                <c:pt idx="22860">
                  <c:v>1737.1799999999998</c:v>
                </c:pt>
                <c:pt idx="22861">
                  <c:v>1737.2</c:v>
                </c:pt>
                <c:pt idx="22862">
                  <c:v>1737.22</c:v>
                </c:pt>
                <c:pt idx="22863">
                  <c:v>1737.24</c:v>
                </c:pt>
                <c:pt idx="22864">
                  <c:v>1737.26</c:v>
                </c:pt>
                <c:pt idx="22865">
                  <c:v>1737.28</c:v>
                </c:pt>
                <c:pt idx="22866">
                  <c:v>1737.3</c:v>
                </c:pt>
                <c:pt idx="22867">
                  <c:v>1737.32</c:v>
                </c:pt>
                <c:pt idx="22868">
                  <c:v>1737.34</c:v>
                </c:pt>
                <c:pt idx="22869">
                  <c:v>1737.36</c:v>
                </c:pt>
                <c:pt idx="22870">
                  <c:v>1737.3799999999999</c:v>
                </c:pt>
                <c:pt idx="22871">
                  <c:v>1737.4</c:v>
                </c:pt>
                <c:pt idx="22872">
                  <c:v>1737.42</c:v>
                </c:pt>
                <c:pt idx="22873">
                  <c:v>1737.44</c:v>
                </c:pt>
                <c:pt idx="22874">
                  <c:v>1737.46</c:v>
                </c:pt>
                <c:pt idx="22875">
                  <c:v>1737.48</c:v>
                </c:pt>
                <c:pt idx="22876">
                  <c:v>1737.5</c:v>
                </c:pt>
                <c:pt idx="22877">
                  <c:v>1737.52</c:v>
                </c:pt>
                <c:pt idx="22878">
                  <c:v>1737.54</c:v>
                </c:pt>
                <c:pt idx="22879">
                  <c:v>1737.56</c:v>
                </c:pt>
                <c:pt idx="22880">
                  <c:v>1737.58</c:v>
                </c:pt>
                <c:pt idx="22881">
                  <c:v>1737.6</c:v>
                </c:pt>
                <c:pt idx="22882">
                  <c:v>1737.62</c:v>
                </c:pt>
                <c:pt idx="22883">
                  <c:v>1737.6399999999999</c:v>
                </c:pt>
                <c:pt idx="22884">
                  <c:v>1737.6599999999999</c:v>
                </c:pt>
                <c:pt idx="22885">
                  <c:v>1737.6799999999998</c:v>
                </c:pt>
                <c:pt idx="22886">
                  <c:v>1737.7</c:v>
                </c:pt>
                <c:pt idx="22887">
                  <c:v>1737.72</c:v>
                </c:pt>
                <c:pt idx="22888">
                  <c:v>1737.74</c:v>
                </c:pt>
                <c:pt idx="22889">
                  <c:v>1737.76</c:v>
                </c:pt>
                <c:pt idx="22890">
                  <c:v>1737.78</c:v>
                </c:pt>
                <c:pt idx="22891">
                  <c:v>1737.8</c:v>
                </c:pt>
                <c:pt idx="22892">
                  <c:v>1737.82</c:v>
                </c:pt>
                <c:pt idx="22893">
                  <c:v>1737.84</c:v>
                </c:pt>
                <c:pt idx="22894">
                  <c:v>1737.86</c:v>
                </c:pt>
                <c:pt idx="22895">
                  <c:v>1737.8799999999999</c:v>
                </c:pt>
                <c:pt idx="22896">
                  <c:v>1737.9</c:v>
                </c:pt>
                <c:pt idx="22897">
                  <c:v>1737.92</c:v>
                </c:pt>
                <c:pt idx="22898">
                  <c:v>1737.94</c:v>
                </c:pt>
                <c:pt idx="22899">
                  <c:v>1737.96</c:v>
                </c:pt>
                <c:pt idx="22900">
                  <c:v>1737.98</c:v>
                </c:pt>
                <c:pt idx="22901">
                  <c:v>1738</c:v>
                </c:pt>
                <c:pt idx="22902">
                  <c:v>1738.02</c:v>
                </c:pt>
                <c:pt idx="22903">
                  <c:v>1738.04</c:v>
                </c:pt>
                <c:pt idx="22904">
                  <c:v>1738.06</c:v>
                </c:pt>
                <c:pt idx="22905">
                  <c:v>1738.08</c:v>
                </c:pt>
                <c:pt idx="22906">
                  <c:v>1738.1</c:v>
                </c:pt>
                <c:pt idx="22907">
                  <c:v>1738.12</c:v>
                </c:pt>
                <c:pt idx="22908">
                  <c:v>1738.1399999999999</c:v>
                </c:pt>
                <c:pt idx="22909">
                  <c:v>1738.1599999999999</c:v>
                </c:pt>
                <c:pt idx="22910">
                  <c:v>1738.1799999999998</c:v>
                </c:pt>
                <c:pt idx="22911">
                  <c:v>1738.2</c:v>
                </c:pt>
                <c:pt idx="22912">
                  <c:v>1738.22</c:v>
                </c:pt>
                <c:pt idx="22913">
                  <c:v>1738.24</c:v>
                </c:pt>
                <c:pt idx="22914">
                  <c:v>1738.26</c:v>
                </c:pt>
                <c:pt idx="22915">
                  <c:v>1738.28</c:v>
                </c:pt>
                <c:pt idx="22916">
                  <c:v>1738.3</c:v>
                </c:pt>
                <c:pt idx="22917">
                  <c:v>1738.32</c:v>
                </c:pt>
                <c:pt idx="22918">
                  <c:v>1738.34</c:v>
                </c:pt>
                <c:pt idx="22919">
                  <c:v>1738.36</c:v>
                </c:pt>
                <c:pt idx="22920">
                  <c:v>1738.3799999999999</c:v>
                </c:pt>
                <c:pt idx="22921">
                  <c:v>1738.4</c:v>
                </c:pt>
                <c:pt idx="22922">
                  <c:v>1738.42</c:v>
                </c:pt>
                <c:pt idx="22923">
                  <c:v>1738.44</c:v>
                </c:pt>
                <c:pt idx="22924">
                  <c:v>1738.46</c:v>
                </c:pt>
                <c:pt idx="22925">
                  <c:v>1738.48</c:v>
                </c:pt>
                <c:pt idx="22926">
                  <c:v>1738.5</c:v>
                </c:pt>
                <c:pt idx="22927">
                  <c:v>1738.52</c:v>
                </c:pt>
                <c:pt idx="22928">
                  <c:v>1738.54</c:v>
                </c:pt>
                <c:pt idx="22929">
                  <c:v>1738.56</c:v>
                </c:pt>
                <c:pt idx="22930">
                  <c:v>1738.58</c:v>
                </c:pt>
                <c:pt idx="22931">
                  <c:v>1738.6</c:v>
                </c:pt>
                <c:pt idx="22932">
                  <c:v>1738.62</c:v>
                </c:pt>
                <c:pt idx="22933">
                  <c:v>1738.6399999999999</c:v>
                </c:pt>
                <c:pt idx="22934">
                  <c:v>1738.6599999999999</c:v>
                </c:pt>
                <c:pt idx="22935">
                  <c:v>1738.6799999999998</c:v>
                </c:pt>
                <c:pt idx="22936">
                  <c:v>1738.7</c:v>
                </c:pt>
                <c:pt idx="22937">
                  <c:v>1738.72</c:v>
                </c:pt>
                <c:pt idx="22938">
                  <c:v>1738.74</c:v>
                </c:pt>
                <c:pt idx="22939">
                  <c:v>1738.76</c:v>
                </c:pt>
                <c:pt idx="22940">
                  <c:v>1738.78</c:v>
                </c:pt>
                <c:pt idx="22941">
                  <c:v>1738.8</c:v>
                </c:pt>
                <c:pt idx="22942">
                  <c:v>1738.82</c:v>
                </c:pt>
                <c:pt idx="22943">
                  <c:v>1738.84</c:v>
                </c:pt>
                <c:pt idx="22944">
                  <c:v>1738.86</c:v>
                </c:pt>
                <c:pt idx="22945">
                  <c:v>1738.8799999999999</c:v>
                </c:pt>
                <c:pt idx="22946">
                  <c:v>1738.9</c:v>
                </c:pt>
                <c:pt idx="22947">
                  <c:v>1738.92</c:v>
                </c:pt>
                <c:pt idx="22948">
                  <c:v>1738.94</c:v>
                </c:pt>
                <c:pt idx="22949">
                  <c:v>1738.96</c:v>
                </c:pt>
                <c:pt idx="22950">
                  <c:v>1738.98</c:v>
                </c:pt>
                <c:pt idx="22951">
                  <c:v>1739</c:v>
                </c:pt>
                <c:pt idx="22952">
                  <c:v>1739.02</c:v>
                </c:pt>
                <c:pt idx="22953">
                  <c:v>1739.04</c:v>
                </c:pt>
                <c:pt idx="22954">
                  <c:v>1739.06</c:v>
                </c:pt>
                <c:pt idx="22955">
                  <c:v>1739.08</c:v>
                </c:pt>
                <c:pt idx="22956">
                  <c:v>1739.1</c:v>
                </c:pt>
                <c:pt idx="22957">
                  <c:v>1739.12</c:v>
                </c:pt>
                <c:pt idx="22958">
                  <c:v>1739.1399999999999</c:v>
                </c:pt>
                <c:pt idx="22959">
                  <c:v>1739.1599999999999</c:v>
                </c:pt>
                <c:pt idx="22960">
                  <c:v>1739.1799999999998</c:v>
                </c:pt>
                <c:pt idx="22961">
                  <c:v>1739.2</c:v>
                </c:pt>
                <c:pt idx="22962">
                  <c:v>1739.22</c:v>
                </c:pt>
                <c:pt idx="22963">
                  <c:v>1739.24</c:v>
                </c:pt>
                <c:pt idx="22964">
                  <c:v>1739.26</c:v>
                </c:pt>
                <c:pt idx="22965">
                  <c:v>1739.28</c:v>
                </c:pt>
                <c:pt idx="22966">
                  <c:v>1739.3</c:v>
                </c:pt>
                <c:pt idx="22967">
                  <c:v>1739.32</c:v>
                </c:pt>
                <c:pt idx="22968">
                  <c:v>1739.34</c:v>
                </c:pt>
                <c:pt idx="22969">
                  <c:v>1739.36</c:v>
                </c:pt>
                <c:pt idx="22970">
                  <c:v>1739.3799999999999</c:v>
                </c:pt>
                <c:pt idx="22971">
                  <c:v>1739.4</c:v>
                </c:pt>
                <c:pt idx="22972">
                  <c:v>1739.42</c:v>
                </c:pt>
                <c:pt idx="22973">
                  <c:v>1739.44</c:v>
                </c:pt>
                <c:pt idx="22974">
                  <c:v>1739.46</c:v>
                </c:pt>
                <c:pt idx="22975">
                  <c:v>1739.48</c:v>
                </c:pt>
                <c:pt idx="22976">
                  <c:v>1739.5</c:v>
                </c:pt>
                <c:pt idx="22977">
                  <c:v>1739.52</c:v>
                </c:pt>
                <c:pt idx="22978">
                  <c:v>1739.54</c:v>
                </c:pt>
                <c:pt idx="22979">
                  <c:v>1739.56</c:v>
                </c:pt>
                <c:pt idx="22980">
                  <c:v>1739.58</c:v>
                </c:pt>
                <c:pt idx="22981">
                  <c:v>1739.6</c:v>
                </c:pt>
                <c:pt idx="22982">
                  <c:v>1739.62</c:v>
                </c:pt>
                <c:pt idx="22983">
                  <c:v>1739.6399999999999</c:v>
                </c:pt>
                <c:pt idx="22984">
                  <c:v>1739.6599999999999</c:v>
                </c:pt>
                <c:pt idx="22985">
                  <c:v>1739.6799999999998</c:v>
                </c:pt>
                <c:pt idx="22986">
                  <c:v>1739.7</c:v>
                </c:pt>
                <c:pt idx="22987">
                  <c:v>1739.72</c:v>
                </c:pt>
                <c:pt idx="22988">
                  <c:v>1739.74</c:v>
                </c:pt>
                <c:pt idx="22989">
                  <c:v>1739.76</c:v>
                </c:pt>
                <c:pt idx="22990">
                  <c:v>1739.78</c:v>
                </c:pt>
                <c:pt idx="22991">
                  <c:v>1739.8</c:v>
                </c:pt>
                <c:pt idx="22992">
                  <c:v>1739.82</c:v>
                </c:pt>
                <c:pt idx="22993">
                  <c:v>1739.84</c:v>
                </c:pt>
                <c:pt idx="22994">
                  <c:v>1739.86</c:v>
                </c:pt>
                <c:pt idx="22995">
                  <c:v>1739.8799999999999</c:v>
                </c:pt>
                <c:pt idx="22996">
                  <c:v>1739.9</c:v>
                </c:pt>
                <c:pt idx="22997">
                  <c:v>1739.92</c:v>
                </c:pt>
                <c:pt idx="22998">
                  <c:v>1739.94</c:v>
                </c:pt>
                <c:pt idx="22999">
                  <c:v>1739.96</c:v>
                </c:pt>
                <c:pt idx="23000">
                  <c:v>1739.98</c:v>
                </c:pt>
                <c:pt idx="23001">
                  <c:v>1740</c:v>
                </c:pt>
                <c:pt idx="23002">
                  <c:v>1740.02</c:v>
                </c:pt>
                <c:pt idx="23003">
                  <c:v>1740.04</c:v>
                </c:pt>
                <c:pt idx="23004">
                  <c:v>1740.06</c:v>
                </c:pt>
                <c:pt idx="23005">
                  <c:v>1740.08</c:v>
                </c:pt>
                <c:pt idx="23006">
                  <c:v>1740.1</c:v>
                </c:pt>
                <c:pt idx="23007">
                  <c:v>1740.12</c:v>
                </c:pt>
                <c:pt idx="23008">
                  <c:v>1740.1399999999999</c:v>
                </c:pt>
                <c:pt idx="23009">
                  <c:v>1740.1599999999999</c:v>
                </c:pt>
                <c:pt idx="23010">
                  <c:v>1740.1799999999998</c:v>
                </c:pt>
                <c:pt idx="23011">
                  <c:v>1740.2</c:v>
                </c:pt>
                <c:pt idx="23012">
                  <c:v>1740.22</c:v>
                </c:pt>
                <c:pt idx="23013">
                  <c:v>1740.24</c:v>
                </c:pt>
                <c:pt idx="23014">
                  <c:v>1740.26</c:v>
                </c:pt>
                <c:pt idx="23015">
                  <c:v>1740.28</c:v>
                </c:pt>
                <c:pt idx="23016">
                  <c:v>1740.3</c:v>
                </c:pt>
                <c:pt idx="23017">
                  <c:v>1740.32</c:v>
                </c:pt>
                <c:pt idx="23018">
                  <c:v>1740.34</c:v>
                </c:pt>
                <c:pt idx="23019">
                  <c:v>1740.36</c:v>
                </c:pt>
                <c:pt idx="23020">
                  <c:v>1740.3799999999999</c:v>
                </c:pt>
                <c:pt idx="23021">
                  <c:v>1740.4</c:v>
                </c:pt>
                <c:pt idx="23022">
                  <c:v>1740.42</c:v>
                </c:pt>
                <c:pt idx="23023">
                  <c:v>1740.44</c:v>
                </c:pt>
                <c:pt idx="23024">
                  <c:v>1740.46</c:v>
                </c:pt>
                <c:pt idx="23025">
                  <c:v>1740.48</c:v>
                </c:pt>
                <c:pt idx="23026">
                  <c:v>1740.5</c:v>
                </c:pt>
                <c:pt idx="23027">
                  <c:v>1740.52</c:v>
                </c:pt>
                <c:pt idx="23028">
                  <c:v>1740.54</c:v>
                </c:pt>
                <c:pt idx="23029">
                  <c:v>1740.56</c:v>
                </c:pt>
                <c:pt idx="23030">
                  <c:v>1740.58</c:v>
                </c:pt>
                <c:pt idx="23031">
                  <c:v>1740.6</c:v>
                </c:pt>
                <c:pt idx="23032">
                  <c:v>1740.62</c:v>
                </c:pt>
                <c:pt idx="23033">
                  <c:v>1740.6399999999999</c:v>
                </c:pt>
                <c:pt idx="23034">
                  <c:v>1740.6599999999999</c:v>
                </c:pt>
                <c:pt idx="23035">
                  <c:v>1740.6799999999998</c:v>
                </c:pt>
                <c:pt idx="23036">
                  <c:v>1740.7</c:v>
                </c:pt>
                <c:pt idx="23037">
                  <c:v>1740.72</c:v>
                </c:pt>
                <c:pt idx="23038">
                  <c:v>1740.74</c:v>
                </c:pt>
                <c:pt idx="23039">
                  <c:v>1740.76</c:v>
                </c:pt>
                <c:pt idx="23040">
                  <c:v>1740.78</c:v>
                </c:pt>
                <c:pt idx="23041">
                  <c:v>1740.8</c:v>
                </c:pt>
                <c:pt idx="23042">
                  <c:v>1740.82</c:v>
                </c:pt>
                <c:pt idx="23043">
                  <c:v>1740.84</c:v>
                </c:pt>
                <c:pt idx="23044">
                  <c:v>1740.86</c:v>
                </c:pt>
                <c:pt idx="23045">
                  <c:v>1740.8799999999999</c:v>
                </c:pt>
                <c:pt idx="23046">
                  <c:v>1740.9</c:v>
                </c:pt>
                <c:pt idx="23047">
                  <c:v>1740.92</c:v>
                </c:pt>
                <c:pt idx="23048">
                  <c:v>1740.94</c:v>
                </c:pt>
                <c:pt idx="23049">
                  <c:v>1740.96</c:v>
                </c:pt>
                <c:pt idx="23050">
                  <c:v>1740.98</c:v>
                </c:pt>
                <c:pt idx="23051">
                  <c:v>1741</c:v>
                </c:pt>
                <c:pt idx="23052">
                  <c:v>1741.02</c:v>
                </c:pt>
                <c:pt idx="23053">
                  <c:v>1741.04</c:v>
                </c:pt>
                <c:pt idx="23054">
                  <c:v>1741.06</c:v>
                </c:pt>
                <c:pt idx="23055">
                  <c:v>1741.08</c:v>
                </c:pt>
                <c:pt idx="23056">
                  <c:v>1741.1</c:v>
                </c:pt>
                <c:pt idx="23057">
                  <c:v>1741.12</c:v>
                </c:pt>
                <c:pt idx="23058">
                  <c:v>1741.1399999999999</c:v>
                </c:pt>
                <c:pt idx="23059">
                  <c:v>1741.1599999999999</c:v>
                </c:pt>
                <c:pt idx="23060">
                  <c:v>1741.1799999999998</c:v>
                </c:pt>
                <c:pt idx="23061">
                  <c:v>1741.2</c:v>
                </c:pt>
                <c:pt idx="23062">
                  <c:v>1741.22</c:v>
                </c:pt>
                <c:pt idx="23063">
                  <c:v>1741.24</c:v>
                </c:pt>
                <c:pt idx="23064">
                  <c:v>1741.26</c:v>
                </c:pt>
                <c:pt idx="23065">
                  <c:v>1741.28</c:v>
                </c:pt>
                <c:pt idx="23066">
                  <c:v>1741.3</c:v>
                </c:pt>
                <c:pt idx="23067">
                  <c:v>1741.32</c:v>
                </c:pt>
                <c:pt idx="23068">
                  <c:v>1741.34</c:v>
                </c:pt>
                <c:pt idx="23069">
                  <c:v>1741.36</c:v>
                </c:pt>
                <c:pt idx="23070">
                  <c:v>1741.3799999999999</c:v>
                </c:pt>
                <c:pt idx="23071">
                  <c:v>1741.4</c:v>
                </c:pt>
                <c:pt idx="23072">
                  <c:v>1741.42</c:v>
                </c:pt>
                <c:pt idx="23073">
                  <c:v>1741.44</c:v>
                </c:pt>
                <c:pt idx="23074">
                  <c:v>1741.46</c:v>
                </c:pt>
                <c:pt idx="23075">
                  <c:v>1741.48</c:v>
                </c:pt>
                <c:pt idx="23076">
                  <c:v>1741.5</c:v>
                </c:pt>
                <c:pt idx="23077">
                  <c:v>1741.52</c:v>
                </c:pt>
                <c:pt idx="23078">
                  <c:v>1741.54</c:v>
                </c:pt>
                <c:pt idx="23079">
                  <c:v>1741.56</c:v>
                </c:pt>
                <c:pt idx="23080">
                  <c:v>1741.58</c:v>
                </c:pt>
                <c:pt idx="23081">
                  <c:v>1741.6</c:v>
                </c:pt>
                <c:pt idx="23082">
                  <c:v>1741.62</c:v>
                </c:pt>
                <c:pt idx="23083">
                  <c:v>1741.6399999999999</c:v>
                </c:pt>
                <c:pt idx="23084">
                  <c:v>1741.6599999999999</c:v>
                </c:pt>
                <c:pt idx="23085">
                  <c:v>1741.6799999999998</c:v>
                </c:pt>
                <c:pt idx="23086">
                  <c:v>1741.7</c:v>
                </c:pt>
                <c:pt idx="23087">
                  <c:v>1741.72</c:v>
                </c:pt>
                <c:pt idx="23088">
                  <c:v>1741.74</c:v>
                </c:pt>
                <c:pt idx="23089">
                  <c:v>1741.76</c:v>
                </c:pt>
                <c:pt idx="23090">
                  <c:v>1741.78</c:v>
                </c:pt>
                <c:pt idx="23091">
                  <c:v>1741.8</c:v>
                </c:pt>
                <c:pt idx="23092">
                  <c:v>1741.82</c:v>
                </c:pt>
                <c:pt idx="23093">
                  <c:v>1741.84</c:v>
                </c:pt>
                <c:pt idx="23094">
                  <c:v>1741.86</c:v>
                </c:pt>
                <c:pt idx="23095">
                  <c:v>1741.8799999999999</c:v>
                </c:pt>
                <c:pt idx="23096">
                  <c:v>1741.9</c:v>
                </c:pt>
                <c:pt idx="23097">
                  <c:v>1741.92</c:v>
                </c:pt>
                <c:pt idx="23098">
                  <c:v>1741.94</c:v>
                </c:pt>
                <c:pt idx="23099">
                  <c:v>1741.96</c:v>
                </c:pt>
                <c:pt idx="23100">
                  <c:v>1741.98</c:v>
                </c:pt>
                <c:pt idx="23101">
                  <c:v>1742</c:v>
                </c:pt>
                <c:pt idx="23102">
                  <c:v>1742.02</c:v>
                </c:pt>
                <c:pt idx="23103">
                  <c:v>1742.04</c:v>
                </c:pt>
                <c:pt idx="23104">
                  <c:v>1742.06</c:v>
                </c:pt>
                <c:pt idx="23105">
                  <c:v>1742.08</c:v>
                </c:pt>
                <c:pt idx="23106">
                  <c:v>1742.1</c:v>
                </c:pt>
                <c:pt idx="23107">
                  <c:v>1742.12</c:v>
                </c:pt>
                <c:pt idx="23108">
                  <c:v>1742.1399999999999</c:v>
                </c:pt>
                <c:pt idx="23109">
                  <c:v>1742.1599999999999</c:v>
                </c:pt>
                <c:pt idx="23110">
                  <c:v>1742.1799999999998</c:v>
                </c:pt>
                <c:pt idx="23111">
                  <c:v>1742.2</c:v>
                </c:pt>
                <c:pt idx="23112">
                  <c:v>1742.22</c:v>
                </c:pt>
                <c:pt idx="23113">
                  <c:v>1742.24</c:v>
                </c:pt>
                <c:pt idx="23114">
                  <c:v>1742.26</c:v>
                </c:pt>
                <c:pt idx="23115">
                  <c:v>1742.28</c:v>
                </c:pt>
                <c:pt idx="23116">
                  <c:v>1742.3</c:v>
                </c:pt>
                <c:pt idx="23117">
                  <c:v>1742.32</c:v>
                </c:pt>
                <c:pt idx="23118">
                  <c:v>1742.34</c:v>
                </c:pt>
                <c:pt idx="23119">
                  <c:v>1742.36</c:v>
                </c:pt>
                <c:pt idx="23120">
                  <c:v>1742.3799999999999</c:v>
                </c:pt>
                <c:pt idx="23121">
                  <c:v>1742.4</c:v>
                </c:pt>
                <c:pt idx="23122">
                  <c:v>1742.42</c:v>
                </c:pt>
                <c:pt idx="23123">
                  <c:v>1742.44</c:v>
                </c:pt>
                <c:pt idx="23124">
                  <c:v>1742.46</c:v>
                </c:pt>
                <c:pt idx="23125">
                  <c:v>1742.48</c:v>
                </c:pt>
                <c:pt idx="23126">
                  <c:v>1742.5</c:v>
                </c:pt>
                <c:pt idx="23127">
                  <c:v>1742.52</c:v>
                </c:pt>
                <c:pt idx="23128">
                  <c:v>1742.54</c:v>
                </c:pt>
                <c:pt idx="23129">
                  <c:v>1742.56</c:v>
                </c:pt>
                <c:pt idx="23130">
                  <c:v>1742.58</c:v>
                </c:pt>
                <c:pt idx="23131">
                  <c:v>1742.6</c:v>
                </c:pt>
                <c:pt idx="23132">
                  <c:v>1742.62</c:v>
                </c:pt>
                <c:pt idx="23133">
                  <c:v>1742.6399999999999</c:v>
                </c:pt>
                <c:pt idx="23134">
                  <c:v>1742.6599999999999</c:v>
                </c:pt>
                <c:pt idx="23135">
                  <c:v>1742.6799999999998</c:v>
                </c:pt>
                <c:pt idx="23136">
                  <c:v>1742.7</c:v>
                </c:pt>
                <c:pt idx="23137">
                  <c:v>1742.72</c:v>
                </c:pt>
                <c:pt idx="23138">
                  <c:v>1742.74</c:v>
                </c:pt>
                <c:pt idx="23139">
                  <c:v>1742.76</c:v>
                </c:pt>
                <c:pt idx="23140">
                  <c:v>1742.78</c:v>
                </c:pt>
                <c:pt idx="23141">
                  <c:v>1742.8</c:v>
                </c:pt>
                <c:pt idx="23142">
                  <c:v>1742.82</c:v>
                </c:pt>
                <c:pt idx="23143">
                  <c:v>1742.84</c:v>
                </c:pt>
                <c:pt idx="23144">
                  <c:v>1742.86</c:v>
                </c:pt>
                <c:pt idx="23145">
                  <c:v>1742.8799999999999</c:v>
                </c:pt>
                <c:pt idx="23146">
                  <c:v>1742.9</c:v>
                </c:pt>
                <c:pt idx="23147">
                  <c:v>1742.92</c:v>
                </c:pt>
                <c:pt idx="23148">
                  <c:v>1742.94</c:v>
                </c:pt>
                <c:pt idx="23149">
                  <c:v>1742.96</c:v>
                </c:pt>
                <c:pt idx="23150">
                  <c:v>1742.98</c:v>
                </c:pt>
                <c:pt idx="23151">
                  <c:v>1743</c:v>
                </c:pt>
                <c:pt idx="23152">
                  <c:v>1743.02</c:v>
                </c:pt>
                <c:pt idx="23153">
                  <c:v>1743.04</c:v>
                </c:pt>
                <c:pt idx="23154">
                  <c:v>1743.06</c:v>
                </c:pt>
                <c:pt idx="23155">
                  <c:v>1743.08</c:v>
                </c:pt>
                <c:pt idx="23156">
                  <c:v>1743.1</c:v>
                </c:pt>
                <c:pt idx="23157">
                  <c:v>1743.12</c:v>
                </c:pt>
                <c:pt idx="23158">
                  <c:v>1743.1399999999999</c:v>
                </c:pt>
                <c:pt idx="23159">
                  <c:v>1743.1599999999999</c:v>
                </c:pt>
                <c:pt idx="23160">
                  <c:v>1743.1799999999998</c:v>
                </c:pt>
                <c:pt idx="23161">
                  <c:v>1743.2</c:v>
                </c:pt>
                <c:pt idx="23162">
                  <c:v>1743.22</c:v>
                </c:pt>
                <c:pt idx="23163">
                  <c:v>1743.24</c:v>
                </c:pt>
                <c:pt idx="23164">
                  <c:v>1743.26</c:v>
                </c:pt>
                <c:pt idx="23165">
                  <c:v>1743.28</c:v>
                </c:pt>
                <c:pt idx="23166">
                  <c:v>1743.3</c:v>
                </c:pt>
                <c:pt idx="23167">
                  <c:v>1743.32</c:v>
                </c:pt>
                <c:pt idx="23168">
                  <c:v>1743.34</c:v>
                </c:pt>
                <c:pt idx="23169">
                  <c:v>1743.36</c:v>
                </c:pt>
                <c:pt idx="23170">
                  <c:v>1743.3799999999999</c:v>
                </c:pt>
                <c:pt idx="23171">
                  <c:v>1743.4</c:v>
                </c:pt>
                <c:pt idx="23172">
                  <c:v>1743.42</c:v>
                </c:pt>
                <c:pt idx="23173">
                  <c:v>1743.44</c:v>
                </c:pt>
                <c:pt idx="23174">
                  <c:v>1743.46</c:v>
                </c:pt>
                <c:pt idx="23175">
                  <c:v>1743.48</c:v>
                </c:pt>
                <c:pt idx="23176">
                  <c:v>1743.5</c:v>
                </c:pt>
                <c:pt idx="23177">
                  <c:v>1743.52</c:v>
                </c:pt>
                <c:pt idx="23178">
                  <c:v>1743.54</c:v>
                </c:pt>
                <c:pt idx="23179">
                  <c:v>1743.56</c:v>
                </c:pt>
                <c:pt idx="23180">
                  <c:v>1743.58</c:v>
                </c:pt>
                <c:pt idx="23181">
                  <c:v>1743.6</c:v>
                </c:pt>
                <c:pt idx="23182">
                  <c:v>1743.62</c:v>
                </c:pt>
                <c:pt idx="23183">
                  <c:v>1743.6399999999999</c:v>
                </c:pt>
                <c:pt idx="23184">
                  <c:v>1743.6599999999999</c:v>
                </c:pt>
                <c:pt idx="23185">
                  <c:v>1743.6799999999998</c:v>
                </c:pt>
                <c:pt idx="23186">
                  <c:v>1743.7</c:v>
                </c:pt>
                <c:pt idx="23187">
                  <c:v>1743.72</c:v>
                </c:pt>
                <c:pt idx="23188">
                  <c:v>1743.74</c:v>
                </c:pt>
                <c:pt idx="23189">
                  <c:v>1743.76</c:v>
                </c:pt>
                <c:pt idx="23190">
                  <c:v>1743.78</c:v>
                </c:pt>
                <c:pt idx="23191">
                  <c:v>1743.8</c:v>
                </c:pt>
                <c:pt idx="23192">
                  <c:v>1743.82</c:v>
                </c:pt>
                <c:pt idx="23193">
                  <c:v>1743.84</c:v>
                </c:pt>
                <c:pt idx="23194">
                  <c:v>1743.86</c:v>
                </c:pt>
                <c:pt idx="23195">
                  <c:v>1743.8799999999999</c:v>
                </c:pt>
                <c:pt idx="23196">
                  <c:v>1743.9</c:v>
                </c:pt>
                <c:pt idx="23197">
                  <c:v>1743.92</c:v>
                </c:pt>
                <c:pt idx="23198">
                  <c:v>1743.94</c:v>
                </c:pt>
                <c:pt idx="23199">
                  <c:v>1743.96</c:v>
                </c:pt>
                <c:pt idx="23200">
                  <c:v>1743.98</c:v>
                </c:pt>
                <c:pt idx="23201">
                  <c:v>1744</c:v>
                </c:pt>
                <c:pt idx="23202">
                  <c:v>1744.02</c:v>
                </c:pt>
                <c:pt idx="23203">
                  <c:v>1744.04</c:v>
                </c:pt>
                <c:pt idx="23204">
                  <c:v>1744.06</c:v>
                </c:pt>
                <c:pt idx="23205">
                  <c:v>1744.08</c:v>
                </c:pt>
                <c:pt idx="23206">
                  <c:v>1744.1</c:v>
                </c:pt>
                <c:pt idx="23207">
                  <c:v>1744.12</c:v>
                </c:pt>
                <c:pt idx="23208">
                  <c:v>1744.1399999999999</c:v>
                </c:pt>
                <c:pt idx="23209">
                  <c:v>1744.1599999999999</c:v>
                </c:pt>
                <c:pt idx="23210">
                  <c:v>1744.1799999999998</c:v>
                </c:pt>
                <c:pt idx="23211">
                  <c:v>1744.2</c:v>
                </c:pt>
                <c:pt idx="23212">
                  <c:v>1744.22</c:v>
                </c:pt>
                <c:pt idx="23213">
                  <c:v>1744.24</c:v>
                </c:pt>
                <c:pt idx="23214">
                  <c:v>1744.26</c:v>
                </c:pt>
                <c:pt idx="23215">
                  <c:v>1744.28</c:v>
                </c:pt>
                <c:pt idx="23216">
                  <c:v>1744.3</c:v>
                </c:pt>
                <c:pt idx="23217">
                  <c:v>1744.32</c:v>
                </c:pt>
                <c:pt idx="23218">
                  <c:v>1744.34</c:v>
                </c:pt>
                <c:pt idx="23219">
                  <c:v>1744.36</c:v>
                </c:pt>
                <c:pt idx="23220">
                  <c:v>1744.3799999999999</c:v>
                </c:pt>
                <c:pt idx="23221">
                  <c:v>1744.4</c:v>
                </c:pt>
                <c:pt idx="23222">
                  <c:v>1744.42</c:v>
                </c:pt>
                <c:pt idx="23223">
                  <c:v>1744.44</c:v>
                </c:pt>
                <c:pt idx="23224">
                  <c:v>1744.46</c:v>
                </c:pt>
                <c:pt idx="23225">
                  <c:v>1744.48</c:v>
                </c:pt>
                <c:pt idx="23226">
                  <c:v>1744.5</c:v>
                </c:pt>
                <c:pt idx="23227">
                  <c:v>1744.52</c:v>
                </c:pt>
                <c:pt idx="23228">
                  <c:v>1744.54</c:v>
                </c:pt>
                <c:pt idx="23229">
                  <c:v>1744.56</c:v>
                </c:pt>
                <c:pt idx="23230">
                  <c:v>1744.58</c:v>
                </c:pt>
                <c:pt idx="23231">
                  <c:v>1744.6</c:v>
                </c:pt>
                <c:pt idx="23232">
                  <c:v>1744.62</c:v>
                </c:pt>
                <c:pt idx="23233">
                  <c:v>1744.6399999999999</c:v>
                </c:pt>
                <c:pt idx="23234">
                  <c:v>1744.6599999999999</c:v>
                </c:pt>
                <c:pt idx="23235">
                  <c:v>1744.6799999999998</c:v>
                </c:pt>
                <c:pt idx="23236">
                  <c:v>1744.7</c:v>
                </c:pt>
                <c:pt idx="23237">
                  <c:v>1744.72</c:v>
                </c:pt>
                <c:pt idx="23238">
                  <c:v>1744.74</c:v>
                </c:pt>
                <c:pt idx="23239">
                  <c:v>1744.76</c:v>
                </c:pt>
                <c:pt idx="23240">
                  <c:v>1744.78</c:v>
                </c:pt>
                <c:pt idx="23241">
                  <c:v>1744.8</c:v>
                </c:pt>
                <c:pt idx="23242">
                  <c:v>1744.82</c:v>
                </c:pt>
                <c:pt idx="23243">
                  <c:v>1744.84</c:v>
                </c:pt>
                <c:pt idx="23244">
                  <c:v>1744.86</c:v>
                </c:pt>
                <c:pt idx="23245">
                  <c:v>1744.8799999999999</c:v>
                </c:pt>
                <c:pt idx="23246">
                  <c:v>1744.9</c:v>
                </c:pt>
                <c:pt idx="23247">
                  <c:v>1744.92</c:v>
                </c:pt>
                <c:pt idx="23248">
                  <c:v>1744.94</c:v>
                </c:pt>
                <c:pt idx="23249">
                  <c:v>1744.96</c:v>
                </c:pt>
                <c:pt idx="23250">
                  <c:v>1744.98</c:v>
                </c:pt>
                <c:pt idx="23251">
                  <c:v>1745</c:v>
                </c:pt>
                <c:pt idx="23252">
                  <c:v>1745.02</c:v>
                </c:pt>
                <c:pt idx="23253">
                  <c:v>1745.04</c:v>
                </c:pt>
                <c:pt idx="23254">
                  <c:v>1745.06</c:v>
                </c:pt>
                <c:pt idx="23255">
                  <c:v>1745.08</c:v>
                </c:pt>
                <c:pt idx="23256">
                  <c:v>1745.1</c:v>
                </c:pt>
                <c:pt idx="23257">
                  <c:v>1745.12</c:v>
                </c:pt>
                <c:pt idx="23258">
                  <c:v>1745.1399999999999</c:v>
                </c:pt>
                <c:pt idx="23259">
                  <c:v>1745.1599999999999</c:v>
                </c:pt>
                <c:pt idx="23260">
                  <c:v>1745.1799999999998</c:v>
                </c:pt>
                <c:pt idx="23261">
                  <c:v>1745.2</c:v>
                </c:pt>
                <c:pt idx="23262">
                  <c:v>1745.22</c:v>
                </c:pt>
                <c:pt idx="23263">
                  <c:v>1745.24</c:v>
                </c:pt>
                <c:pt idx="23264">
                  <c:v>1745.26</c:v>
                </c:pt>
                <c:pt idx="23265">
                  <c:v>1745.28</c:v>
                </c:pt>
                <c:pt idx="23266">
                  <c:v>1745.3</c:v>
                </c:pt>
                <c:pt idx="23267">
                  <c:v>1745.32</c:v>
                </c:pt>
                <c:pt idx="23268">
                  <c:v>1745.34</c:v>
                </c:pt>
                <c:pt idx="23269">
                  <c:v>1745.36</c:v>
                </c:pt>
                <c:pt idx="23270">
                  <c:v>1745.3799999999999</c:v>
                </c:pt>
                <c:pt idx="23271">
                  <c:v>1745.4</c:v>
                </c:pt>
                <c:pt idx="23272">
                  <c:v>1745.42</c:v>
                </c:pt>
                <c:pt idx="23273">
                  <c:v>1745.44</c:v>
                </c:pt>
                <c:pt idx="23274">
                  <c:v>1745.46</c:v>
                </c:pt>
                <c:pt idx="23275">
                  <c:v>1745.48</c:v>
                </c:pt>
                <c:pt idx="23276">
                  <c:v>1745.5</c:v>
                </c:pt>
                <c:pt idx="23277">
                  <c:v>1745.52</c:v>
                </c:pt>
                <c:pt idx="23278">
                  <c:v>1745.54</c:v>
                </c:pt>
                <c:pt idx="23279">
                  <c:v>1745.56</c:v>
                </c:pt>
                <c:pt idx="23280">
                  <c:v>1745.58</c:v>
                </c:pt>
                <c:pt idx="23281">
                  <c:v>1745.6</c:v>
                </c:pt>
                <c:pt idx="23282">
                  <c:v>1745.62</c:v>
                </c:pt>
                <c:pt idx="23283">
                  <c:v>1745.6399999999999</c:v>
                </c:pt>
                <c:pt idx="23284">
                  <c:v>1745.6599999999999</c:v>
                </c:pt>
                <c:pt idx="23285">
                  <c:v>1745.6799999999998</c:v>
                </c:pt>
                <c:pt idx="23286">
                  <c:v>1745.7</c:v>
                </c:pt>
                <c:pt idx="23287">
                  <c:v>1745.72</c:v>
                </c:pt>
                <c:pt idx="23288">
                  <c:v>1745.74</c:v>
                </c:pt>
                <c:pt idx="23289">
                  <c:v>1745.76</c:v>
                </c:pt>
                <c:pt idx="23290">
                  <c:v>1745.78</c:v>
                </c:pt>
                <c:pt idx="23291">
                  <c:v>1745.8</c:v>
                </c:pt>
                <c:pt idx="23292">
                  <c:v>1745.82</c:v>
                </c:pt>
                <c:pt idx="23293">
                  <c:v>1745.84</c:v>
                </c:pt>
                <c:pt idx="23294">
                  <c:v>1745.86</c:v>
                </c:pt>
                <c:pt idx="23295">
                  <c:v>1745.8799999999999</c:v>
                </c:pt>
                <c:pt idx="23296">
                  <c:v>1745.9</c:v>
                </c:pt>
                <c:pt idx="23297">
                  <c:v>1745.92</c:v>
                </c:pt>
                <c:pt idx="23298">
                  <c:v>1745.94</c:v>
                </c:pt>
                <c:pt idx="23299">
                  <c:v>1745.96</c:v>
                </c:pt>
                <c:pt idx="23300">
                  <c:v>1745.98</c:v>
                </c:pt>
                <c:pt idx="23301">
                  <c:v>1746</c:v>
                </c:pt>
                <c:pt idx="23302">
                  <c:v>1746.02</c:v>
                </c:pt>
                <c:pt idx="23303">
                  <c:v>1746.04</c:v>
                </c:pt>
                <c:pt idx="23304">
                  <c:v>1746.06</c:v>
                </c:pt>
                <c:pt idx="23305">
                  <c:v>1746.08</c:v>
                </c:pt>
                <c:pt idx="23306">
                  <c:v>1746.1</c:v>
                </c:pt>
                <c:pt idx="23307">
                  <c:v>1746.12</c:v>
                </c:pt>
                <c:pt idx="23308">
                  <c:v>1746.1399999999999</c:v>
                </c:pt>
                <c:pt idx="23309">
                  <c:v>1746.1599999999999</c:v>
                </c:pt>
                <c:pt idx="23310">
                  <c:v>1746.1799999999998</c:v>
                </c:pt>
                <c:pt idx="23311">
                  <c:v>1746.2</c:v>
                </c:pt>
                <c:pt idx="23312">
                  <c:v>1746.22</c:v>
                </c:pt>
                <c:pt idx="23313">
                  <c:v>1746.24</c:v>
                </c:pt>
                <c:pt idx="23314">
                  <c:v>1746.26</c:v>
                </c:pt>
                <c:pt idx="23315">
                  <c:v>1746.28</c:v>
                </c:pt>
                <c:pt idx="23316">
                  <c:v>1746.3</c:v>
                </c:pt>
                <c:pt idx="23317">
                  <c:v>1746.32</c:v>
                </c:pt>
                <c:pt idx="23318">
                  <c:v>1746.34</c:v>
                </c:pt>
                <c:pt idx="23319">
                  <c:v>1746.36</c:v>
                </c:pt>
                <c:pt idx="23320">
                  <c:v>1746.3799999999999</c:v>
                </c:pt>
                <c:pt idx="23321">
                  <c:v>1746.4</c:v>
                </c:pt>
                <c:pt idx="23322">
                  <c:v>1746.42</c:v>
                </c:pt>
                <c:pt idx="23323">
                  <c:v>1746.44</c:v>
                </c:pt>
                <c:pt idx="23324">
                  <c:v>1746.46</c:v>
                </c:pt>
                <c:pt idx="23325">
                  <c:v>1746.48</c:v>
                </c:pt>
                <c:pt idx="23326">
                  <c:v>1746.5</c:v>
                </c:pt>
                <c:pt idx="23327">
                  <c:v>1746.52</c:v>
                </c:pt>
                <c:pt idx="23328">
                  <c:v>1746.54</c:v>
                </c:pt>
                <c:pt idx="23329">
                  <c:v>1746.56</c:v>
                </c:pt>
                <c:pt idx="23330">
                  <c:v>1746.58</c:v>
                </c:pt>
                <c:pt idx="23331">
                  <c:v>1746.6</c:v>
                </c:pt>
                <c:pt idx="23332">
                  <c:v>1746.62</c:v>
                </c:pt>
                <c:pt idx="23333">
                  <c:v>1746.6399999999999</c:v>
                </c:pt>
                <c:pt idx="23334">
                  <c:v>1746.6599999999999</c:v>
                </c:pt>
                <c:pt idx="23335">
                  <c:v>1746.6799999999998</c:v>
                </c:pt>
                <c:pt idx="23336">
                  <c:v>1746.7</c:v>
                </c:pt>
                <c:pt idx="23337">
                  <c:v>1746.72</c:v>
                </c:pt>
                <c:pt idx="23338">
                  <c:v>1746.74</c:v>
                </c:pt>
                <c:pt idx="23339">
                  <c:v>1746.76</c:v>
                </c:pt>
                <c:pt idx="23340">
                  <c:v>1746.78</c:v>
                </c:pt>
                <c:pt idx="23341">
                  <c:v>1746.8</c:v>
                </c:pt>
                <c:pt idx="23342">
                  <c:v>1746.82</c:v>
                </c:pt>
                <c:pt idx="23343">
                  <c:v>1746.84</c:v>
                </c:pt>
                <c:pt idx="23344">
                  <c:v>1746.86</c:v>
                </c:pt>
                <c:pt idx="23345">
                  <c:v>1746.8799999999999</c:v>
                </c:pt>
                <c:pt idx="23346">
                  <c:v>1746.9</c:v>
                </c:pt>
                <c:pt idx="23347">
                  <c:v>1746.92</c:v>
                </c:pt>
                <c:pt idx="23348">
                  <c:v>1746.94</c:v>
                </c:pt>
                <c:pt idx="23349">
                  <c:v>1746.96</c:v>
                </c:pt>
                <c:pt idx="23350">
                  <c:v>1746.98</c:v>
                </c:pt>
                <c:pt idx="23351">
                  <c:v>1747</c:v>
                </c:pt>
                <c:pt idx="23352">
                  <c:v>1747.02</c:v>
                </c:pt>
                <c:pt idx="23353">
                  <c:v>1747.04</c:v>
                </c:pt>
                <c:pt idx="23354">
                  <c:v>1747.06</c:v>
                </c:pt>
                <c:pt idx="23355">
                  <c:v>1747.08</c:v>
                </c:pt>
                <c:pt idx="23356">
                  <c:v>1747.1</c:v>
                </c:pt>
                <c:pt idx="23357">
                  <c:v>1747.12</c:v>
                </c:pt>
                <c:pt idx="23358">
                  <c:v>1747.1399999999999</c:v>
                </c:pt>
                <c:pt idx="23359">
                  <c:v>1747.1599999999999</c:v>
                </c:pt>
                <c:pt idx="23360">
                  <c:v>1747.1799999999998</c:v>
                </c:pt>
                <c:pt idx="23361">
                  <c:v>1747.2</c:v>
                </c:pt>
                <c:pt idx="23362">
                  <c:v>1747.22</c:v>
                </c:pt>
                <c:pt idx="23363">
                  <c:v>1747.24</c:v>
                </c:pt>
                <c:pt idx="23364">
                  <c:v>1747.26</c:v>
                </c:pt>
                <c:pt idx="23365">
                  <c:v>1747.28</c:v>
                </c:pt>
                <c:pt idx="23366">
                  <c:v>1747.3</c:v>
                </c:pt>
                <c:pt idx="23367">
                  <c:v>1747.32</c:v>
                </c:pt>
                <c:pt idx="23368">
                  <c:v>1747.34</c:v>
                </c:pt>
                <c:pt idx="23369">
                  <c:v>1747.36</c:v>
                </c:pt>
                <c:pt idx="23370">
                  <c:v>1747.3799999999999</c:v>
                </c:pt>
                <c:pt idx="23371">
                  <c:v>1747.4</c:v>
                </c:pt>
                <c:pt idx="23372">
                  <c:v>1747.42</c:v>
                </c:pt>
                <c:pt idx="23373">
                  <c:v>1747.44</c:v>
                </c:pt>
                <c:pt idx="23374">
                  <c:v>1747.46</c:v>
                </c:pt>
                <c:pt idx="23375">
                  <c:v>1747.48</c:v>
                </c:pt>
                <c:pt idx="23376">
                  <c:v>1747.5</c:v>
                </c:pt>
                <c:pt idx="23377">
                  <c:v>1747.52</c:v>
                </c:pt>
                <c:pt idx="23378">
                  <c:v>1747.54</c:v>
                </c:pt>
                <c:pt idx="23379">
                  <c:v>1747.56</c:v>
                </c:pt>
                <c:pt idx="23380">
                  <c:v>1747.58</c:v>
                </c:pt>
                <c:pt idx="23381">
                  <c:v>1747.6</c:v>
                </c:pt>
                <c:pt idx="23382">
                  <c:v>1747.62</c:v>
                </c:pt>
                <c:pt idx="23383">
                  <c:v>1747.6399999999999</c:v>
                </c:pt>
                <c:pt idx="23384">
                  <c:v>1747.6599999999999</c:v>
                </c:pt>
                <c:pt idx="23385">
                  <c:v>1747.6799999999998</c:v>
                </c:pt>
                <c:pt idx="23386">
                  <c:v>1747.7</c:v>
                </c:pt>
                <c:pt idx="23387">
                  <c:v>1747.72</c:v>
                </c:pt>
                <c:pt idx="23388">
                  <c:v>1747.74</c:v>
                </c:pt>
                <c:pt idx="23389">
                  <c:v>1747.76</c:v>
                </c:pt>
                <c:pt idx="23390">
                  <c:v>1747.78</c:v>
                </c:pt>
                <c:pt idx="23391">
                  <c:v>1747.8</c:v>
                </c:pt>
                <c:pt idx="23392">
                  <c:v>1747.82</c:v>
                </c:pt>
                <c:pt idx="23393">
                  <c:v>1747.84</c:v>
                </c:pt>
                <c:pt idx="23394">
                  <c:v>1747.86</c:v>
                </c:pt>
                <c:pt idx="23395">
                  <c:v>1747.8799999999999</c:v>
                </c:pt>
                <c:pt idx="23396">
                  <c:v>1747.9</c:v>
                </c:pt>
                <c:pt idx="23397">
                  <c:v>1747.92</c:v>
                </c:pt>
                <c:pt idx="23398">
                  <c:v>1747.94</c:v>
                </c:pt>
                <c:pt idx="23399">
                  <c:v>1747.96</c:v>
                </c:pt>
                <c:pt idx="23400">
                  <c:v>1747.98</c:v>
                </c:pt>
                <c:pt idx="23401">
                  <c:v>1748</c:v>
                </c:pt>
                <c:pt idx="23402">
                  <c:v>1748.02</c:v>
                </c:pt>
                <c:pt idx="23403">
                  <c:v>1748.04</c:v>
                </c:pt>
                <c:pt idx="23404">
                  <c:v>1748.06</c:v>
                </c:pt>
                <c:pt idx="23405">
                  <c:v>1748.08</c:v>
                </c:pt>
                <c:pt idx="23406">
                  <c:v>1748.1</c:v>
                </c:pt>
                <c:pt idx="23407">
                  <c:v>1748.12</c:v>
                </c:pt>
                <c:pt idx="23408">
                  <c:v>1748.1399999999999</c:v>
                </c:pt>
                <c:pt idx="23409">
                  <c:v>1748.1599999999999</c:v>
                </c:pt>
                <c:pt idx="23410">
                  <c:v>1748.1799999999998</c:v>
                </c:pt>
                <c:pt idx="23411">
                  <c:v>1748.2</c:v>
                </c:pt>
                <c:pt idx="23412">
                  <c:v>1748.22</c:v>
                </c:pt>
                <c:pt idx="23413">
                  <c:v>1748.24</c:v>
                </c:pt>
                <c:pt idx="23414">
                  <c:v>1748.26</c:v>
                </c:pt>
                <c:pt idx="23415">
                  <c:v>1748.28</c:v>
                </c:pt>
                <c:pt idx="23416">
                  <c:v>1748.3</c:v>
                </c:pt>
                <c:pt idx="23417">
                  <c:v>1748.32</c:v>
                </c:pt>
                <c:pt idx="23418">
                  <c:v>1748.34</c:v>
                </c:pt>
                <c:pt idx="23419">
                  <c:v>1748.36</c:v>
                </c:pt>
                <c:pt idx="23420">
                  <c:v>1748.3799999999999</c:v>
                </c:pt>
                <c:pt idx="23421">
                  <c:v>1748.4</c:v>
                </c:pt>
                <c:pt idx="23422">
                  <c:v>1748.42</c:v>
                </c:pt>
                <c:pt idx="23423">
                  <c:v>1748.44</c:v>
                </c:pt>
                <c:pt idx="23424">
                  <c:v>1748.46</c:v>
                </c:pt>
                <c:pt idx="23425">
                  <c:v>1748.48</c:v>
                </c:pt>
                <c:pt idx="23426">
                  <c:v>1748.5</c:v>
                </c:pt>
                <c:pt idx="23427">
                  <c:v>1748.52</c:v>
                </c:pt>
                <c:pt idx="23428">
                  <c:v>1748.54</c:v>
                </c:pt>
                <c:pt idx="23429">
                  <c:v>1748.56</c:v>
                </c:pt>
                <c:pt idx="23430">
                  <c:v>1748.58</c:v>
                </c:pt>
                <c:pt idx="23431">
                  <c:v>1748.6</c:v>
                </c:pt>
                <c:pt idx="23432">
                  <c:v>1748.62</c:v>
                </c:pt>
                <c:pt idx="23433">
                  <c:v>1748.6399999999999</c:v>
                </c:pt>
                <c:pt idx="23434">
                  <c:v>1748.6599999999999</c:v>
                </c:pt>
                <c:pt idx="23435">
                  <c:v>1748.6799999999998</c:v>
                </c:pt>
                <c:pt idx="23436">
                  <c:v>1748.7</c:v>
                </c:pt>
                <c:pt idx="23437">
                  <c:v>1748.72</c:v>
                </c:pt>
                <c:pt idx="23438">
                  <c:v>1748.74</c:v>
                </c:pt>
                <c:pt idx="23439">
                  <c:v>1748.76</c:v>
                </c:pt>
                <c:pt idx="23440">
                  <c:v>1748.78</c:v>
                </c:pt>
                <c:pt idx="23441">
                  <c:v>1748.8</c:v>
                </c:pt>
                <c:pt idx="23442">
                  <c:v>1748.82</c:v>
                </c:pt>
                <c:pt idx="23443">
                  <c:v>1748.84</c:v>
                </c:pt>
                <c:pt idx="23444">
                  <c:v>1748.86</c:v>
                </c:pt>
                <c:pt idx="23445">
                  <c:v>1748.8799999999999</c:v>
                </c:pt>
                <c:pt idx="23446">
                  <c:v>1748.9</c:v>
                </c:pt>
                <c:pt idx="23447">
                  <c:v>1748.92</c:v>
                </c:pt>
                <c:pt idx="23448">
                  <c:v>1748.94</c:v>
                </c:pt>
                <c:pt idx="23449">
                  <c:v>1748.96</c:v>
                </c:pt>
                <c:pt idx="23450">
                  <c:v>1748.98</c:v>
                </c:pt>
                <c:pt idx="23451">
                  <c:v>1749</c:v>
                </c:pt>
                <c:pt idx="23452">
                  <c:v>1749.02</c:v>
                </c:pt>
                <c:pt idx="23453">
                  <c:v>1749.04</c:v>
                </c:pt>
                <c:pt idx="23454">
                  <c:v>1749.06</c:v>
                </c:pt>
                <c:pt idx="23455">
                  <c:v>1749.08</c:v>
                </c:pt>
                <c:pt idx="23456">
                  <c:v>1749.1</c:v>
                </c:pt>
                <c:pt idx="23457">
                  <c:v>1749.12</c:v>
                </c:pt>
                <c:pt idx="23458">
                  <c:v>1749.1399999999999</c:v>
                </c:pt>
                <c:pt idx="23459">
                  <c:v>1749.1599999999999</c:v>
                </c:pt>
                <c:pt idx="23460">
                  <c:v>1749.1799999999998</c:v>
                </c:pt>
                <c:pt idx="23461">
                  <c:v>1749.2</c:v>
                </c:pt>
                <c:pt idx="23462">
                  <c:v>1749.22</c:v>
                </c:pt>
                <c:pt idx="23463">
                  <c:v>1749.24</c:v>
                </c:pt>
                <c:pt idx="23464">
                  <c:v>1749.26</c:v>
                </c:pt>
                <c:pt idx="23465">
                  <c:v>1749.28</c:v>
                </c:pt>
                <c:pt idx="23466">
                  <c:v>1749.3</c:v>
                </c:pt>
                <c:pt idx="23467">
                  <c:v>1749.32</c:v>
                </c:pt>
                <c:pt idx="23468">
                  <c:v>1749.34</c:v>
                </c:pt>
                <c:pt idx="23469">
                  <c:v>1749.36</c:v>
                </c:pt>
                <c:pt idx="23470">
                  <c:v>1749.3799999999999</c:v>
                </c:pt>
                <c:pt idx="23471">
                  <c:v>1749.4</c:v>
                </c:pt>
                <c:pt idx="23472">
                  <c:v>1749.42</c:v>
                </c:pt>
                <c:pt idx="23473">
                  <c:v>1749.44</c:v>
                </c:pt>
                <c:pt idx="23474">
                  <c:v>1749.46</c:v>
                </c:pt>
                <c:pt idx="23475">
                  <c:v>1749.48</c:v>
                </c:pt>
                <c:pt idx="23476">
                  <c:v>1749.5</c:v>
                </c:pt>
                <c:pt idx="23477">
                  <c:v>1749.52</c:v>
                </c:pt>
                <c:pt idx="23478">
                  <c:v>1749.54</c:v>
                </c:pt>
                <c:pt idx="23479">
                  <c:v>1749.56</c:v>
                </c:pt>
                <c:pt idx="23480">
                  <c:v>1749.58</c:v>
                </c:pt>
                <c:pt idx="23481">
                  <c:v>1749.6</c:v>
                </c:pt>
                <c:pt idx="23482">
                  <c:v>1749.62</c:v>
                </c:pt>
                <c:pt idx="23483">
                  <c:v>1749.6399999999999</c:v>
                </c:pt>
                <c:pt idx="23484">
                  <c:v>1749.6599999999999</c:v>
                </c:pt>
                <c:pt idx="23485">
                  <c:v>1749.6799999999998</c:v>
                </c:pt>
                <c:pt idx="23486">
                  <c:v>1749.7</c:v>
                </c:pt>
                <c:pt idx="23487">
                  <c:v>1749.72</c:v>
                </c:pt>
                <c:pt idx="23488">
                  <c:v>1749.74</c:v>
                </c:pt>
                <c:pt idx="23489">
                  <c:v>1749.76</c:v>
                </c:pt>
                <c:pt idx="23490">
                  <c:v>1749.78</c:v>
                </c:pt>
                <c:pt idx="23491">
                  <c:v>1749.8</c:v>
                </c:pt>
                <c:pt idx="23492">
                  <c:v>1749.82</c:v>
                </c:pt>
                <c:pt idx="23493">
                  <c:v>1749.84</c:v>
                </c:pt>
                <c:pt idx="23494">
                  <c:v>1749.86</c:v>
                </c:pt>
                <c:pt idx="23495">
                  <c:v>1749.8799999999999</c:v>
                </c:pt>
                <c:pt idx="23496">
                  <c:v>1749.9</c:v>
                </c:pt>
                <c:pt idx="23497">
                  <c:v>1749.92</c:v>
                </c:pt>
                <c:pt idx="23498">
                  <c:v>1749.94</c:v>
                </c:pt>
                <c:pt idx="23499">
                  <c:v>1749.96</c:v>
                </c:pt>
                <c:pt idx="23500">
                  <c:v>1749.98</c:v>
                </c:pt>
                <c:pt idx="23501">
                  <c:v>1750</c:v>
                </c:pt>
                <c:pt idx="23502">
                  <c:v>1750.02</c:v>
                </c:pt>
                <c:pt idx="23503">
                  <c:v>1750.04</c:v>
                </c:pt>
                <c:pt idx="23504">
                  <c:v>1750.06</c:v>
                </c:pt>
                <c:pt idx="23505">
                  <c:v>1750.08</c:v>
                </c:pt>
                <c:pt idx="23506">
                  <c:v>1750.1</c:v>
                </c:pt>
                <c:pt idx="23507">
                  <c:v>1750.12</c:v>
                </c:pt>
                <c:pt idx="23508">
                  <c:v>1750.1399999999999</c:v>
                </c:pt>
                <c:pt idx="23509">
                  <c:v>1750.1599999999999</c:v>
                </c:pt>
                <c:pt idx="23510">
                  <c:v>1750.1799999999998</c:v>
                </c:pt>
                <c:pt idx="23511">
                  <c:v>1750.2</c:v>
                </c:pt>
                <c:pt idx="23512">
                  <c:v>1750.22</c:v>
                </c:pt>
                <c:pt idx="23513">
                  <c:v>1750.24</c:v>
                </c:pt>
                <c:pt idx="23514">
                  <c:v>1750.26</c:v>
                </c:pt>
                <c:pt idx="23515">
                  <c:v>1750.28</c:v>
                </c:pt>
                <c:pt idx="23516">
                  <c:v>1750.3</c:v>
                </c:pt>
                <c:pt idx="23517">
                  <c:v>1750.32</c:v>
                </c:pt>
                <c:pt idx="23518">
                  <c:v>1750.34</c:v>
                </c:pt>
                <c:pt idx="23519">
                  <c:v>1750.36</c:v>
                </c:pt>
                <c:pt idx="23520">
                  <c:v>1750.3799999999999</c:v>
                </c:pt>
                <c:pt idx="23521">
                  <c:v>1750.4</c:v>
                </c:pt>
                <c:pt idx="23522">
                  <c:v>1750.42</c:v>
                </c:pt>
                <c:pt idx="23523">
                  <c:v>1750.44</c:v>
                </c:pt>
                <c:pt idx="23524">
                  <c:v>1750.46</c:v>
                </c:pt>
                <c:pt idx="23525">
                  <c:v>1750.48</c:v>
                </c:pt>
                <c:pt idx="23526">
                  <c:v>1750.5</c:v>
                </c:pt>
                <c:pt idx="23527">
                  <c:v>1750.52</c:v>
                </c:pt>
                <c:pt idx="23528">
                  <c:v>1750.54</c:v>
                </c:pt>
                <c:pt idx="23529">
                  <c:v>1750.56</c:v>
                </c:pt>
                <c:pt idx="23530">
                  <c:v>1750.58</c:v>
                </c:pt>
                <c:pt idx="23531">
                  <c:v>1750.6</c:v>
                </c:pt>
                <c:pt idx="23532">
                  <c:v>1750.62</c:v>
                </c:pt>
                <c:pt idx="23533">
                  <c:v>1750.6399999999999</c:v>
                </c:pt>
                <c:pt idx="23534">
                  <c:v>1750.6599999999999</c:v>
                </c:pt>
                <c:pt idx="23535">
                  <c:v>1750.6799999999998</c:v>
                </c:pt>
                <c:pt idx="23536">
                  <c:v>1750.7</c:v>
                </c:pt>
                <c:pt idx="23537">
                  <c:v>1750.72</c:v>
                </c:pt>
                <c:pt idx="23538">
                  <c:v>1750.74</c:v>
                </c:pt>
                <c:pt idx="23539">
                  <c:v>1750.76</c:v>
                </c:pt>
                <c:pt idx="23540">
                  <c:v>1750.78</c:v>
                </c:pt>
                <c:pt idx="23541">
                  <c:v>1750.8</c:v>
                </c:pt>
                <c:pt idx="23542">
                  <c:v>1750.82</c:v>
                </c:pt>
                <c:pt idx="23543">
                  <c:v>1750.84</c:v>
                </c:pt>
                <c:pt idx="23544">
                  <c:v>1750.86</c:v>
                </c:pt>
                <c:pt idx="23545">
                  <c:v>1750.8799999999999</c:v>
                </c:pt>
                <c:pt idx="23546">
                  <c:v>1750.9</c:v>
                </c:pt>
                <c:pt idx="23547">
                  <c:v>1750.92</c:v>
                </c:pt>
                <c:pt idx="23548">
                  <c:v>1750.94</c:v>
                </c:pt>
                <c:pt idx="23549">
                  <c:v>1750.96</c:v>
                </c:pt>
                <c:pt idx="23550">
                  <c:v>1750.98</c:v>
                </c:pt>
                <c:pt idx="23551">
                  <c:v>1751</c:v>
                </c:pt>
                <c:pt idx="23552">
                  <c:v>1751.02</c:v>
                </c:pt>
                <c:pt idx="23553">
                  <c:v>1751.04</c:v>
                </c:pt>
                <c:pt idx="23554">
                  <c:v>1751.06</c:v>
                </c:pt>
                <c:pt idx="23555">
                  <c:v>1751.08</c:v>
                </c:pt>
                <c:pt idx="23556">
                  <c:v>1751.1</c:v>
                </c:pt>
                <c:pt idx="23557">
                  <c:v>1751.12</c:v>
                </c:pt>
                <c:pt idx="23558">
                  <c:v>1751.1399999999999</c:v>
                </c:pt>
                <c:pt idx="23559">
                  <c:v>1751.1599999999999</c:v>
                </c:pt>
                <c:pt idx="23560">
                  <c:v>1751.1799999999998</c:v>
                </c:pt>
                <c:pt idx="23561">
                  <c:v>1751.2</c:v>
                </c:pt>
                <c:pt idx="23562">
                  <c:v>1751.22</c:v>
                </c:pt>
                <c:pt idx="23563">
                  <c:v>1751.24</c:v>
                </c:pt>
                <c:pt idx="23564">
                  <c:v>1751.26</c:v>
                </c:pt>
                <c:pt idx="23565">
                  <c:v>1751.28</c:v>
                </c:pt>
                <c:pt idx="23566">
                  <c:v>1751.3</c:v>
                </c:pt>
                <c:pt idx="23567">
                  <c:v>1751.32</c:v>
                </c:pt>
                <c:pt idx="23568">
                  <c:v>1751.34</c:v>
                </c:pt>
                <c:pt idx="23569">
                  <c:v>1751.36</c:v>
                </c:pt>
                <c:pt idx="23570">
                  <c:v>1751.3799999999999</c:v>
                </c:pt>
                <c:pt idx="23571">
                  <c:v>1751.4</c:v>
                </c:pt>
                <c:pt idx="23572">
                  <c:v>1751.42</c:v>
                </c:pt>
                <c:pt idx="23573">
                  <c:v>1751.44</c:v>
                </c:pt>
                <c:pt idx="23574">
                  <c:v>1751.46</c:v>
                </c:pt>
                <c:pt idx="23575">
                  <c:v>1751.48</c:v>
                </c:pt>
                <c:pt idx="23576">
                  <c:v>1751.5</c:v>
                </c:pt>
                <c:pt idx="23577">
                  <c:v>1751.52</c:v>
                </c:pt>
                <c:pt idx="23578">
                  <c:v>1751.54</c:v>
                </c:pt>
                <c:pt idx="23579">
                  <c:v>1751.56</c:v>
                </c:pt>
                <c:pt idx="23580">
                  <c:v>1751.58</c:v>
                </c:pt>
                <c:pt idx="23581">
                  <c:v>1751.6</c:v>
                </c:pt>
                <c:pt idx="23582">
                  <c:v>1751.62</c:v>
                </c:pt>
                <c:pt idx="23583">
                  <c:v>1751.6399999999999</c:v>
                </c:pt>
                <c:pt idx="23584">
                  <c:v>1751.6599999999999</c:v>
                </c:pt>
                <c:pt idx="23585">
                  <c:v>1751.6799999999998</c:v>
                </c:pt>
                <c:pt idx="23586">
                  <c:v>1751.7</c:v>
                </c:pt>
                <c:pt idx="23587">
                  <c:v>1751.72</c:v>
                </c:pt>
                <c:pt idx="23588">
                  <c:v>1751.74</c:v>
                </c:pt>
                <c:pt idx="23589">
                  <c:v>1751.76</c:v>
                </c:pt>
                <c:pt idx="23590">
                  <c:v>1751.78</c:v>
                </c:pt>
                <c:pt idx="23591">
                  <c:v>1751.8</c:v>
                </c:pt>
                <c:pt idx="23592">
                  <c:v>1751.82</c:v>
                </c:pt>
                <c:pt idx="23593">
                  <c:v>1751.84</c:v>
                </c:pt>
                <c:pt idx="23594">
                  <c:v>1751.86</c:v>
                </c:pt>
                <c:pt idx="23595">
                  <c:v>1751.8799999999999</c:v>
                </c:pt>
                <c:pt idx="23596">
                  <c:v>1751.9</c:v>
                </c:pt>
                <c:pt idx="23597">
                  <c:v>1751.92</c:v>
                </c:pt>
                <c:pt idx="23598">
                  <c:v>1751.94</c:v>
                </c:pt>
                <c:pt idx="23599">
                  <c:v>1751.96</c:v>
                </c:pt>
                <c:pt idx="23600">
                  <c:v>1751.98</c:v>
                </c:pt>
                <c:pt idx="23601">
                  <c:v>1752</c:v>
                </c:pt>
                <c:pt idx="23602">
                  <c:v>1752.02</c:v>
                </c:pt>
                <c:pt idx="23603">
                  <c:v>1752.04</c:v>
                </c:pt>
                <c:pt idx="23604">
                  <c:v>1752.06</c:v>
                </c:pt>
                <c:pt idx="23605">
                  <c:v>1752.08</c:v>
                </c:pt>
                <c:pt idx="23606">
                  <c:v>1752.1</c:v>
                </c:pt>
                <c:pt idx="23607">
                  <c:v>1752.12</c:v>
                </c:pt>
                <c:pt idx="23608">
                  <c:v>1752.1399999999999</c:v>
                </c:pt>
                <c:pt idx="23609">
                  <c:v>1752.1599999999999</c:v>
                </c:pt>
                <c:pt idx="23610">
                  <c:v>1752.1799999999998</c:v>
                </c:pt>
                <c:pt idx="23611">
                  <c:v>1752.2</c:v>
                </c:pt>
                <c:pt idx="23612">
                  <c:v>1752.22</c:v>
                </c:pt>
                <c:pt idx="23613">
                  <c:v>1752.24</c:v>
                </c:pt>
                <c:pt idx="23614">
                  <c:v>1752.26</c:v>
                </c:pt>
                <c:pt idx="23615">
                  <c:v>1752.28</c:v>
                </c:pt>
                <c:pt idx="23616">
                  <c:v>1752.3</c:v>
                </c:pt>
                <c:pt idx="23617">
                  <c:v>1752.32</c:v>
                </c:pt>
                <c:pt idx="23618">
                  <c:v>1752.34</c:v>
                </c:pt>
                <c:pt idx="23619">
                  <c:v>1752.36</c:v>
                </c:pt>
                <c:pt idx="23620">
                  <c:v>1752.3799999999999</c:v>
                </c:pt>
                <c:pt idx="23621">
                  <c:v>1752.4</c:v>
                </c:pt>
                <c:pt idx="23622">
                  <c:v>1752.42</c:v>
                </c:pt>
                <c:pt idx="23623">
                  <c:v>1752.44</c:v>
                </c:pt>
                <c:pt idx="23624">
                  <c:v>1752.46</c:v>
                </c:pt>
                <c:pt idx="23625">
                  <c:v>1752.48</c:v>
                </c:pt>
                <c:pt idx="23626">
                  <c:v>1752.5</c:v>
                </c:pt>
                <c:pt idx="23627">
                  <c:v>1752.52</c:v>
                </c:pt>
                <c:pt idx="23628">
                  <c:v>1752.54</c:v>
                </c:pt>
                <c:pt idx="23629">
                  <c:v>1752.56</c:v>
                </c:pt>
                <c:pt idx="23630">
                  <c:v>1752.58</c:v>
                </c:pt>
                <c:pt idx="23631">
                  <c:v>1752.6</c:v>
                </c:pt>
                <c:pt idx="23632">
                  <c:v>1752.62</c:v>
                </c:pt>
                <c:pt idx="23633">
                  <c:v>1752.6399999999999</c:v>
                </c:pt>
                <c:pt idx="23634">
                  <c:v>1752.6599999999999</c:v>
                </c:pt>
                <c:pt idx="23635">
                  <c:v>1752.6799999999998</c:v>
                </c:pt>
                <c:pt idx="23636">
                  <c:v>1752.7</c:v>
                </c:pt>
                <c:pt idx="23637">
                  <c:v>1752.72</c:v>
                </c:pt>
                <c:pt idx="23638">
                  <c:v>1752.74</c:v>
                </c:pt>
                <c:pt idx="23639">
                  <c:v>1752.76</c:v>
                </c:pt>
                <c:pt idx="23640">
                  <c:v>1752.78</c:v>
                </c:pt>
                <c:pt idx="23641">
                  <c:v>1752.8</c:v>
                </c:pt>
                <c:pt idx="23642">
                  <c:v>1752.82</c:v>
                </c:pt>
                <c:pt idx="23643">
                  <c:v>1752.84</c:v>
                </c:pt>
                <c:pt idx="23644">
                  <c:v>1752.86</c:v>
                </c:pt>
                <c:pt idx="23645">
                  <c:v>1752.8799999999999</c:v>
                </c:pt>
                <c:pt idx="23646">
                  <c:v>1752.9</c:v>
                </c:pt>
                <c:pt idx="23647">
                  <c:v>1752.92</c:v>
                </c:pt>
                <c:pt idx="23648">
                  <c:v>1752.94</c:v>
                </c:pt>
                <c:pt idx="23649">
                  <c:v>1752.96</c:v>
                </c:pt>
                <c:pt idx="23650">
                  <c:v>1752.98</c:v>
                </c:pt>
                <c:pt idx="23651">
                  <c:v>1753</c:v>
                </c:pt>
                <c:pt idx="23652">
                  <c:v>1753.02</c:v>
                </c:pt>
                <c:pt idx="23653">
                  <c:v>1753.04</c:v>
                </c:pt>
                <c:pt idx="23654">
                  <c:v>1753.06</c:v>
                </c:pt>
                <c:pt idx="23655">
                  <c:v>1753.08</c:v>
                </c:pt>
                <c:pt idx="23656">
                  <c:v>1753.1</c:v>
                </c:pt>
                <c:pt idx="23657">
                  <c:v>1753.12</c:v>
                </c:pt>
                <c:pt idx="23658">
                  <c:v>1753.1399999999999</c:v>
                </c:pt>
                <c:pt idx="23659">
                  <c:v>1753.1599999999999</c:v>
                </c:pt>
                <c:pt idx="23660">
                  <c:v>1753.1799999999998</c:v>
                </c:pt>
                <c:pt idx="23661">
                  <c:v>1753.2</c:v>
                </c:pt>
                <c:pt idx="23662">
                  <c:v>1753.22</c:v>
                </c:pt>
                <c:pt idx="23663">
                  <c:v>1753.24</c:v>
                </c:pt>
                <c:pt idx="23664">
                  <c:v>1753.26</c:v>
                </c:pt>
                <c:pt idx="23665">
                  <c:v>1753.28</c:v>
                </c:pt>
                <c:pt idx="23666">
                  <c:v>1753.3</c:v>
                </c:pt>
                <c:pt idx="23667">
                  <c:v>1753.32</c:v>
                </c:pt>
                <c:pt idx="23668">
                  <c:v>1753.34</c:v>
                </c:pt>
                <c:pt idx="23669">
                  <c:v>1753.36</c:v>
                </c:pt>
                <c:pt idx="23670">
                  <c:v>1753.3799999999999</c:v>
                </c:pt>
                <c:pt idx="23671">
                  <c:v>1753.4</c:v>
                </c:pt>
                <c:pt idx="23672">
                  <c:v>1753.42</c:v>
                </c:pt>
                <c:pt idx="23673">
                  <c:v>1753.44</c:v>
                </c:pt>
                <c:pt idx="23674">
                  <c:v>1753.46</c:v>
                </c:pt>
                <c:pt idx="23675">
                  <c:v>1753.48</c:v>
                </c:pt>
                <c:pt idx="23676">
                  <c:v>1753.5</c:v>
                </c:pt>
                <c:pt idx="23677">
                  <c:v>1753.52</c:v>
                </c:pt>
                <c:pt idx="23678">
                  <c:v>1753.54</c:v>
                </c:pt>
                <c:pt idx="23679">
                  <c:v>1753.56</c:v>
                </c:pt>
                <c:pt idx="23680">
                  <c:v>1753.58</c:v>
                </c:pt>
                <c:pt idx="23681">
                  <c:v>1753.6</c:v>
                </c:pt>
                <c:pt idx="23682">
                  <c:v>1753.62</c:v>
                </c:pt>
                <c:pt idx="23683">
                  <c:v>1753.6399999999999</c:v>
                </c:pt>
                <c:pt idx="23684">
                  <c:v>1753.6599999999999</c:v>
                </c:pt>
                <c:pt idx="23685">
                  <c:v>1753.6799999999998</c:v>
                </c:pt>
                <c:pt idx="23686">
                  <c:v>1753.7</c:v>
                </c:pt>
                <c:pt idx="23687">
                  <c:v>1753.72</c:v>
                </c:pt>
                <c:pt idx="23688">
                  <c:v>1753.74</c:v>
                </c:pt>
                <c:pt idx="23689">
                  <c:v>1753.76</c:v>
                </c:pt>
                <c:pt idx="23690">
                  <c:v>1753.78</c:v>
                </c:pt>
                <c:pt idx="23691">
                  <c:v>1753.8</c:v>
                </c:pt>
                <c:pt idx="23692">
                  <c:v>1753.82</c:v>
                </c:pt>
                <c:pt idx="23693">
                  <c:v>1753.84</c:v>
                </c:pt>
                <c:pt idx="23694">
                  <c:v>1753.86</c:v>
                </c:pt>
                <c:pt idx="23695">
                  <c:v>1753.8799999999999</c:v>
                </c:pt>
                <c:pt idx="23696">
                  <c:v>1753.9</c:v>
                </c:pt>
                <c:pt idx="23697">
                  <c:v>1753.92</c:v>
                </c:pt>
                <c:pt idx="23698">
                  <c:v>1753.94</c:v>
                </c:pt>
                <c:pt idx="23699">
                  <c:v>1753.96</c:v>
                </c:pt>
                <c:pt idx="23700">
                  <c:v>1753.98</c:v>
                </c:pt>
                <c:pt idx="23701">
                  <c:v>1754</c:v>
                </c:pt>
                <c:pt idx="23702">
                  <c:v>1754.02</c:v>
                </c:pt>
                <c:pt idx="23703">
                  <c:v>1754.04</c:v>
                </c:pt>
                <c:pt idx="23704">
                  <c:v>1754.06</c:v>
                </c:pt>
                <c:pt idx="23705">
                  <c:v>1754.08</c:v>
                </c:pt>
                <c:pt idx="23706">
                  <c:v>1754.1</c:v>
                </c:pt>
                <c:pt idx="23707">
                  <c:v>1754.12</c:v>
                </c:pt>
                <c:pt idx="23708">
                  <c:v>1754.1399999999999</c:v>
                </c:pt>
                <c:pt idx="23709">
                  <c:v>1754.1599999999999</c:v>
                </c:pt>
                <c:pt idx="23710">
                  <c:v>1754.1799999999998</c:v>
                </c:pt>
                <c:pt idx="23711">
                  <c:v>1754.2</c:v>
                </c:pt>
                <c:pt idx="23712">
                  <c:v>1754.22</c:v>
                </c:pt>
                <c:pt idx="23713">
                  <c:v>1754.24</c:v>
                </c:pt>
                <c:pt idx="23714">
                  <c:v>1754.26</c:v>
                </c:pt>
                <c:pt idx="23715">
                  <c:v>1754.28</c:v>
                </c:pt>
                <c:pt idx="23716">
                  <c:v>1754.3</c:v>
                </c:pt>
                <c:pt idx="23717">
                  <c:v>1754.32</c:v>
                </c:pt>
                <c:pt idx="23718">
                  <c:v>1754.34</c:v>
                </c:pt>
                <c:pt idx="23719">
                  <c:v>1754.36</c:v>
                </c:pt>
                <c:pt idx="23720">
                  <c:v>1754.3799999999999</c:v>
                </c:pt>
                <c:pt idx="23721">
                  <c:v>1754.4</c:v>
                </c:pt>
                <c:pt idx="23722">
                  <c:v>1754.42</c:v>
                </c:pt>
                <c:pt idx="23723">
                  <c:v>1754.44</c:v>
                </c:pt>
                <c:pt idx="23724">
                  <c:v>1754.46</c:v>
                </c:pt>
                <c:pt idx="23725">
                  <c:v>1754.48</c:v>
                </c:pt>
                <c:pt idx="23726">
                  <c:v>1754.5</c:v>
                </c:pt>
                <c:pt idx="23727">
                  <c:v>1754.52</c:v>
                </c:pt>
                <c:pt idx="23728">
                  <c:v>1754.54</c:v>
                </c:pt>
                <c:pt idx="23729">
                  <c:v>1754.56</c:v>
                </c:pt>
                <c:pt idx="23730">
                  <c:v>1754.58</c:v>
                </c:pt>
                <c:pt idx="23731">
                  <c:v>1754.6</c:v>
                </c:pt>
                <c:pt idx="23732">
                  <c:v>1754.62</c:v>
                </c:pt>
                <c:pt idx="23733">
                  <c:v>1754.6399999999999</c:v>
                </c:pt>
                <c:pt idx="23734">
                  <c:v>1754.6599999999999</c:v>
                </c:pt>
                <c:pt idx="23735">
                  <c:v>1754.6799999999998</c:v>
                </c:pt>
                <c:pt idx="23736">
                  <c:v>1754.7</c:v>
                </c:pt>
                <c:pt idx="23737">
                  <c:v>1754.72</c:v>
                </c:pt>
                <c:pt idx="23738">
                  <c:v>1754.74</c:v>
                </c:pt>
                <c:pt idx="23739">
                  <c:v>1754.76</c:v>
                </c:pt>
                <c:pt idx="23740">
                  <c:v>1754.78</c:v>
                </c:pt>
                <c:pt idx="23741">
                  <c:v>1754.8</c:v>
                </c:pt>
                <c:pt idx="23742">
                  <c:v>1754.82</c:v>
                </c:pt>
                <c:pt idx="23743">
                  <c:v>1754.84</c:v>
                </c:pt>
                <c:pt idx="23744">
                  <c:v>1754.86</c:v>
                </c:pt>
                <c:pt idx="23745">
                  <c:v>1754.8799999999999</c:v>
                </c:pt>
                <c:pt idx="23746">
                  <c:v>1754.9</c:v>
                </c:pt>
                <c:pt idx="23747">
                  <c:v>1754.92</c:v>
                </c:pt>
                <c:pt idx="23748">
                  <c:v>1754.94</c:v>
                </c:pt>
                <c:pt idx="23749">
                  <c:v>1754.96</c:v>
                </c:pt>
                <c:pt idx="23750">
                  <c:v>1754.98</c:v>
                </c:pt>
                <c:pt idx="23751">
                  <c:v>1755</c:v>
                </c:pt>
                <c:pt idx="23752">
                  <c:v>1755.02</c:v>
                </c:pt>
                <c:pt idx="23753">
                  <c:v>1755.04</c:v>
                </c:pt>
                <c:pt idx="23754">
                  <c:v>1755.06</c:v>
                </c:pt>
                <c:pt idx="23755">
                  <c:v>1755.08</c:v>
                </c:pt>
                <c:pt idx="23756">
                  <c:v>1755.1</c:v>
                </c:pt>
                <c:pt idx="23757">
                  <c:v>1755.12</c:v>
                </c:pt>
                <c:pt idx="23758">
                  <c:v>1755.1399999999999</c:v>
                </c:pt>
                <c:pt idx="23759">
                  <c:v>1755.1599999999999</c:v>
                </c:pt>
                <c:pt idx="23760">
                  <c:v>1755.1799999999998</c:v>
                </c:pt>
                <c:pt idx="23761">
                  <c:v>1755.2</c:v>
                </c:pt>
                <c:pt idx="23762">
                  <c:v>1755.22</c:v>
                </c:pt>
                <c:pt idx="23763">
                  <c:v>1755.24</c:v>
                </c:pt>
                <c:pt idx="23764">
                  <c:v>1755.26</c:v>
                </c:pt>
                <c:pt idx="23765">
                  <c:v>1755.28</c:v>
                </c:pt>
                <c:pt idx="23766">
                  <c:v>1755.3</c:v>
                </c:pt>
                <c:pt idx="23767">
                  <c:v>1755.32</c:v>
                </c:pt>
                <c:pt idx="23768">
                  <c:v>1755.34</c:v>
                </c:pt>
                <c:pt idx="23769">
                  <c:v>1755.36</c:v>
                </c:pt>
                <c:pt idx="23770">
                  <c:v>1755.3799999999999</c:v>
                </c:pt>
                <c:pt idx="23771">
                  <c:v>1755.4</c:v>
                </c:pt>
                <c:pt idx="23772">
                  <c:v>1755.42</c:v>
                </c:pt>
                <c:pt idx="23773">
                  <c:v>1755.44</c:v>
                </c:pt>
                <c:pt idx="23774">
                  <c:v>1755.46</c:v>
                </c:pt>
                <c:pt idx="23775">
                  <c:v>1755.48</c:v>
                </c:pt>
                <c:pt idx="23776">
                  <c:v>1755.5</c:v>
                </c:pt>
                <c:pt idx="23777">
                  <c:v>1755.52</c:v>
                </c:pt>
                <c:pt idx="23778">
                  <c:v>1755.54</c:v>
                </c:pt>
                <c:pt idx="23779">
                  <c:v>1755.56</c:v>
                </c:pt>
                <c:pt idx="23780">
                  <c:v>1755.58</c:v>
                </c:pt>
                <c:pt idx="23781">
                  <c:v>1755.6</c:v>
                </c:pt>
                <c:pt idx="23782">
                  <c:v>1755.62</c:v>
                </c:pt>
                <c:pt idx="23783">
                  <c:v>1755.6399999999999</c:v>
                </c:pt>
                <c:pt idx="23784">
                  <c:v>1755.6599999999999</c:v>
                </c:pt>
                <c:pt idx="23785">
                  <c:v>1755.6799999999998</c:v>
                </c:pt>
                <c:pt idx="23786">
                  <c:v>1755.7</c:v>
                </c:pt>
                <c:pt idx="23787">
                  <c:v>1755.72</c:v>
                </c:pt>
                <c:pt idx="23788">
                  <c:v>1755.74</c:v>
                </c:pt>
                <c:pt idx="23789">
                  <c:v>1755.76</c:v>
                </c:pt>
                <c:pt idx="23790">
                  <c:v>1755.78</c:v>
                </c:pt>
                <c:pt idx="23791">
                  <c:v>1755.8</c:v>
                </c:pt>
                <c:pt idx="23792">
                  <c:v>1755.82</c:v>
                </c:pt>
                <c:pt idx="23793">
                  <c:v>1755.84</c:v>
                </c:pt>
                <c:pt idx="23794">
                  <c:v>1755.86</c:v>
                </c:pt>
                <c:pt idx="23795">
                  <c:v>1755.8799999999999</c:v>
                </c:pt>
                <c:pt idx="23796">
                  <c:v>1755.9</c:v>
                </c:pt>
                <c:pt idx="23797">
                  <c:v>1755.92</c:v>
                </c:pt>
                <c:pt idx="23798">
                  <c:v>1755.94</c:v>
                </c:pt>
                <c:pt idx="23799">
                  <c:v>1755.96</c:v>
                </c:pt>
                <c:pt idx="23800">
                  <c:v>1755.98</c:v>
                </c:pt>
                <c:pt idx="23801">
                  <c:v>1756</c:v>
                </c:pt>
                <c:pt idx="23802">
                  <c:v>1756.02</c:v>
                </c:pt>
                <c:pt idx="23803">
                  <c:v>1756.04</c:v>
                </c:pt>
                <c:pt idx="23804">
                  <c:v>1756.06</c:v>
                </c:pt>
                <c:pt idx="23805">
                  <c:v>1756.08</c:v>
                </c:pt>
                <c:pt idx="23806">
                  <c:v>1756.1</c:v>
                </c:pt>
                <c:pt idx="23807">
                  <c:v>1756.12</c:v>
                </c:pt>
                <c:pt idx="23808">
                  <c:v>1756.1399999999999</c:v>
                </c:pt>
                <c:pt idx="23809">
                  <c:v>1756.1599999999999</c:v>
                </c:pt>
                <c:pt idx="23810">
                  <c:v>1756.1799999999998</c:v>
                </c:pt>
                <c:pt idx="23811">
                  <c:v>1756.2</c:v>
                </c:pt>
                <c:pt idx="23812">
                  <c:v>1756.22</c:v>
                </c:pt>
                <c:pt idx="23813">
                  <c:v>1756.24</c:v>
                </c:pt>
                <c:pt idx="23814">
                  <c:v>1756.26</c:v>
                </c:pt>
                <c:pt idx="23815">
                  <c:v>1756.28</c:v>
                </c:pt>
                <c:pt idx="23816">
                  <c:v>1756.3</c:v>
                </c:pt>
                <c:pt idx="23817">
                  <c:v>1756.32</c:v>
                </c:pt>
                <c:pt idx="23818">
                  <c:v>1756.34</c:v>
                </c:pt>
                <c:pt idx="23819">
                  <c:v>1756.36</c:v>
                </c:pt>
                <c:pt idx="23820">
                  <c:v>1756.3799999999999</c:v>
                </c:pt>
                <c:pt idx="23821">
                  <c:v>1756.4</c:v>
                </c:pt>
                <c:pt idx="23822">
                  <c:v>1756.42</c:v>
                </c:pt>
                <c:pt idx="23823">
                  <c:v>1756.44</c:v>
                </c:pt>
                <c:pt idx="23824">
                  <c:v>1756.46</c:v>
                </c:pt>
                <c:pt idx="23825">
                  <c:v>1756.48</c:v>
                </c:pt>
                <c:pt idx="23826">
                  <c:v>1756.5</c:v>
                </c:pt>
                <c:pt idx="23827">
                  <c:v>1756.52</c:v>
                </c:pt>
                <c:pt idx="23828">
                  <c:v>1756.54</c:v>
                </c:pt>
                <c:pt idx="23829">
                  <c:v>1756.56</c:v>
                </c:pt>
                <c:pt idx="23830">
                  <c:v>1756.58</c:v>
                </c:pt>
                <c:pt idx="23831">
                  <c:v>1756.6</c:v>
                </c:pt>
                <c:pt idx="23832">
                  <c:v>1756.62</c:v>
                </c:pt>
                <c:pt idx="23833">
                  <c:v>1756.6399999999999</c:v>
                </c:pt>
                <c:pt idx="23834">
                  <c:v>1756.6599999999999</c:v>
                </c:pt>
                <c:pt idx="23835">
                  <c:v>1756.6799999999998</c:v>
                </c:pt>
                <c:pt idx="23836">
                  <c:v>1756.7</c:v>
                </c:pt>
                <c:pt idx="23837">
                  <c:v>1756.72</c:v>
                </c:pt>
                <c:pt idx="23838">
                  <c:v>1756.74</c:v>
                </c:pt>
                <c:pt idx="23839">
                  <c:v>1756.76</c:v>
                </c:pt>
                <c:pt idx="23840">
                  <c:v>1756.78</c:v>
                </c:pt>
                <c:pt idx="23841">
                  <c:v>1756.8</c:v>
                </c:pt>
                <c:pt idx="23842">
                  <c:v>1756.82</c:v>
                </c:pt>
                <c:pt idx="23843">
                  <c:v>1756.84</c:v>
                </c:pt>
                <c:pt idx="23844">
                  <c:v>1756.86</c:v>
                </c:pt>
                <c:pt idx="23845">
                  <c:v>1756.8799999999999</c:v>
                </c:pt>
                <c:pt idx="23846">
                  <c:v>1756.9</c:v>
                </c:pt>
                <c:pt idx="23847">
                  <c:v>1756.92</c:v>
                </c:pt>
                <c:pt idx="23848">
                  <c:v>1756.94</c:v>
                </c:pt>
                <c:pt idx="23849">
                  <c:v>1756.96</c:v>
                </c:pt>
                <c:pt idx="23850">
                  <c:v>1756.98</c:v>
                </c:pt>
                <c:pt idx="23851">
                  <c:v>1757</c:v>
                </c:pt>
                <c:pt idx="23852">
                  <c:v>1757.02</c:v>
                </c:pt>
                <c:pt idx="23853">
                  <c:v>1757.04</c:v>
                </c:pt>
                <c:pt idx="23854">
                  <c:v>1757.06</c:v>
                </c:pt>
                <c:pt idx="23855">
                  <c:v>1757.08</c:v>
                </c:pt>
                <c:pt idx="23856">
                  <c:v>1757.1</c:v>
                </c:pt>
                <c:pt idx="23857">
                  <c:v>1757.12</c:v>
                </c:pt>
                <c:pt idx="23858">
                  <c:v>1757.1399999999999</c:v>
                </c:pt>
                <c:pt idx="23859">
                  <c:v>1757.1599999999999</c:v>
                </c:pt>
                <c:pt idx="23860">
                  <c:v>1757.1799999999998</c:v>
                </c:pt>
                <c:pt idx="23861">
                  <c:v>1757.2</c:v>
                </c:pt>
                <c:pt idx="23862">
                  <c:v>1757.22</c:v>
                </c:pt>
                <c:pt idx="23863">
                  <c:v>1757.24</c:v>
                </c:pt>
                <c:pt idx="23864">
                  <c:v>1757.26</c:v>
                </c:pt>
                <c:pt idx="23865">
                  <c:v>1757.28</c:v>
                </c:pt>
                <c:pt idx="23866">
                  <c:v>1757.3</c:v>
                </c:pt>
                <c:pt idx="23867">
                  <c:v>1757.32</c:v>
                </c:pt>
                <c:pt idx="23868">
                  <c:v>1757.34</c:v>
                </c:pt>
                <c:pt idx="23869">
                  <c:v>1757.36</c:v>
                </c:pt>
                <c:pt idx="23870">
                  <c:v>1757.3799999999999</c:v>
                </c:pt>
                <c:pt idx="23871">
                  <c:v>1757.4</c:v>
                </c:pt>
                <c:pt idx="23872">
                  <c:v>1757.42</c:v>
                </c:pt>
                <c:pt idx="23873">
                  <c:v>1757.44</c:v>
                </c:pt>
                <c:pt idx="23874">
                  <c:v>1757.46</c:v>
                </c:pt>
                <c:pt idx="23875">
                  <c:v>1757.48</c:v>
                </c:pt>
                <c:pt idx="23876">
                  <c:v>1757.5</c:v>
                </c:pt>
                <c:pt idx="23877">
                  <c:v>1757.52</c:v>
                </c:pt>
                <c:pt idx="23878">
                  <c:v>1757.54</c:v>
                </c:pt>
                <c:pt idx="23879">
                  <c:v>1757.56</c:v>
                </c:pt>
                <c:pt idx="23880">
                  <c:v>1757.58</c:v>
                </c:pt>
                <c:pt idx="23881">
                  <c:v>1757.6</c:v>
                </c:pt>
                <c:pt idx="23882">
                  <c:v>1757.62</c:v>
                </c:pt>
                <c:pt idx="23883">
                  <c:v>1757.6399999999999</c:v>
                </c:pt>
                <c:pt idx="23884">
                  <c:v>1757.6599999999999</c:v>
                </c:pt>
                <c:pt idx="23885">
                  <c:v>1757.6799999999998</c:v>
                </c:pt>
                <c:pt idx="23886">
                  <c:v>1757.7</c:v>
                </c:pt>
                <c:pt idx="23887">
                  <c:v>1757.72</c:v>
                </c:pt>
                <c:pt idx="23888">
                  <c:v>1757.74</c:v>
                </c:pt>
                <c:pt idx="23889">
                  <c:v>1757.76</c:v>
                </c:pt>
                <c:pt idx="23890">
                  <c:v>1757.78</c:v>
                </c:pt>
                <c:pt idx="23891">
                  <c:v>1757.8</c:v>
                </c:pt>
                <c:pt idx="23892">
                  <c:v>1757.82</c:v>
                </c:pt>
                <c:pt idx="23893">
                  <c:v>1757.84</c:v>
                </c:pt>
                <c:pt idx="23894">
                  <c:v>1757.86</c:v>
                </c:pt>
                <c:pt idx="23895">
                  <c:v>1757.8799999999999</c:v>
                </c:pt>
                <c:pt idx="23896">
                  <c:v>1757.9</c:v>
                </c:pt>
                <c:pt idx="23897">
                  <c:v>1757.92</c:v>
                </c:pt>
                <c:pt idx="23898">
                  <c:v>1757.94</c:v>
                </c:pt>
                <c:pt idx="23899">
                  <c:v>1757.96</c:v>
                </c:pt>
                <c:pt idx="23900">
                  <c:v>1757.98</c:v>
                </c:pt>
                <c:pt idx="23901">
                  <c:v>1758</c:v>
                </c:pt>
                <c:pt idx="23902">
                  <c:v>1758.02</c:v>
                </c:pt>
                <c:pt idx="23903">
                  <c:v>1758.04</c:v>
                </c:pt>
                <c:pt idx="23904">
                  <c:v>1758.06</c:v>
                </c:pt>
                <c:pt idx="23905">
                  <c:v>1758.08</c:v>
                </c:pt>
                <c:pt idx="23906">
                  <c:v>1758.1</c:v>
                </c:pt>
                <c:pt idx="23907">
                  <c:v>1758.12</c:v>
                </c:pt>
                <c:pt idx="23908">
                  <c:v>1758.1399999999999</c:v>
                </c:pt>
                <c:pt idx="23909">
                  <c:v>1758.1599999999999</c:v>
                </c:pt>
                <c:pt idx="23910">
                  <c:v>1758.1799999999998</c:v>
                </c:pt>
                <c:pt idx="23911">
                  <c:v>1758.2</c:v>
                </c:pt>
                <c:pt idx="23912">
                  <c:v>1758.22</c:v>
                </c:pt>
                <c:pt idx="23913">
                  <c:v>1758.24</c:v>
                </c:pt>
                <c:pt idx="23914">
                  <c:v>1758.26</c:v>
                </c:pt>
                <c:pt idx="23915">
                  <c:v>1758.28</c:v>
                </c:pt>
                <c:pt idx="23916">
                  <c:v>1758.3</c:v>
                </c:pt>
                <c:pt idx="23917">
                  <c:v>1758.32</c:v>
                </c:pt>
                <c:pt idx="23918">
                  <c:v>1758.34</c:v>
                </c:pt>
                <c:pt idx="23919">
                  <c:v>1758.36</c:v>
                </c:pt>
                <c:pt idx="23920">
                  <c:v>1758.3799999999999</c:v>
                </c:pt>
                <c:pt idx="23921">
                  <c:v>1758.4</c:v>
                </c:pt>
                <c:pt idx="23922">
                  <c:v>1758.42</c:v>
                </c:pt>
                <c:pt idx="23923">
                  <c:v>1758.44</c:v>
                </c:pt>
                <c:pt idx="23924">
                  <c:v>1758.46</c:v>
                </c:pt>
                <c:pt idx="23925">
                  <c:v>1758.48</c:v>
                </c:pt>
                <c:pt idx="23926">
                  <c:v>1758.5</c:v>
                </c:pt>
                <c:pt idx="23927">
                  <c:v>1758.52</c:v>
                </c:pt>
                <c:pt idx="23928">
                  <c:v>1758.54</c:v>
                </c:pt>
                <c:pt idx="23929">
                  <c:v>1758.56</c:v>
                </c:pt>
                <c:pt idx="23930">
                  <c:v>1758.58</c:v>
                </c:pt>
                <c:pt idx="23931">
                  <c:v>1758.6</c:v>
                </c:pt>
                <c:pt idx="23932">
                  <c:v>1758.62</c:v>
                </c:pt>
                <c:pt idx="23933">
                  <c:v>1758.6399999999999</c:v>
                </c:pt>
                <c:pt idx="23934">
                  <c:v>1758.6599999999999</c:v>
                </c:pt>
                <c:pt idx="23935">
                  <c:v>1758.6799999999998</c:v>
                </c:pt>
                <c:pt idx="23936">
                  <c:v>1758.7</c:v>
                </c:pt>
                <c:pt idx="23937">
                  <c:v>1758.72</c:v>
                </c:pt>
                <c:pt idx="23938">
                  <c:v>1758.74</c:v>
                </c:pt>
                <c:pt idx="23939">
                  <c:v>1758.76</c:v>
                </c:pt>
                <c:pt idx="23940">
                  <c:v>1758.78</c:v>
                </c:pt>
                <c:pt idx="23941">
                  <c:v>1758.8</c:v>
                </c:pt>
                <c:pt idx="23942">
                  <c:v>1758.82</c:v>
                </c:pt>
                <c:pt idx="23943">
                  <c:v>1758.84</c:v>
                </c:pt>
                <c:pt idx="23944">
                  <c:v>1758.86</c:v>
                </c:pt>
                <c:pt idx="23945">
                  <c:v>1758.8799999999999</c:v>
                </c:pt>
                <c:pt idx="23946">
                  <c:v>1758.9</c:v>
                </c:pt>
                <c:pt idx="23947">
                  <c:v>1758.92</c:v>
                </c:pt>
                <c:pt idx="23948">
                  <c:v>1758.94</c:v>
                </c:pt>
                <c:pt idx="23949">
                  <c:v>1758.96</c:v>
                </c:pt>
                <c:pt idx="23950">
                  <c:v>1758.98</c:v>
                </c:pt>
                <c:pt idx="23951">
                  <c:v>1759</c:v>
                </c:pt>
                <c:pt idx="23952">
                  <c:v>1759.02</c:v>
                </c:pt>
                <c:pt idx="23953">
                  <c:v>1759.04</c:v>
                </c:pt>
                <c:pt idx="23954">
                  <c:v>1759.06</c:v>
                </c:pt>
                <c:pt idx="23955">
                  <c:v>1759.08</c:v>
                </c:pt>
                <c:pt idx="23956">
                  <c:v>1759.1</c:v>
                </c:pt>
                <c:pt idx="23957">
                  <c:v>1759.12</c:v>
                </c:pt>
                <c:pt idx="23958">
                  <c:v>1759.1399999999999</c:v>
                </c:pt>
                <c:pt idx="23959">
                  <c:v>1759.1599999999999</c:v>
                </c:pt>
                <c:pt idx="23960">
                  <c:v>1759.1799999999998</c:v>
                </c:pt>
                <c:pt idx="23961">
                  <c:v>1759.2</c:v>
                </c:pt>
                <c:pt idx="23962">
                  <c:v>1759.22</c:v>
                </c:pt>
                <c:pt idx="23963">
                  <c:v>1759.24</c:v>
                </c:pt>
                <c:pt idx="23964">
                  <c:v>1759.26</c:v>
                </c:pt>
                <c:pt idx="23965">
                  <c:v>1759.28</c:v>
                </c:pt>
                <c:pt idx="23966">
                  <c:v>1759.3</c:v>
                </c:pt>
                <c:pt idx="23967">
                  <c:v>1759.32</c:v>
                </c:pt>
                <c:pt idx="23968">
                  <c:v>1759.34</c:v>
                </c:pt>
                <c:pt idx="23969">
                  <c:v>1759.36</c:v>
                </c:pt>
                <c:pt idx="23970">
                  <c:v>1759.3799999999999</c:v>
                </c:pt>
                <c:pt idx="23971">
                  <c:v>1759.4</c:v>
                </c:pt>
                <c:pt idx="23972">
                  <c:v>1759.42</c:v>
                </c:pt>
                <c:pt idx="23973">
                  <c:v>1759.44</c:v>
                </c:pt>
                <c:pt idx="23974">
                  <c:v>1759.46</c:v>
                </c:pt>
                <c:pt idx="23975">
                  <c:v>1759.48</c:v>
                </c:pt>
                <c:pt idx="23976">
                  <c:v>1759.5</c:v>
                </c:pt>
                <c:pt idx="23977">
                  <c:v>1759.52</c:v>
                </c:pt>
                <c:pt idx="23978">
                  <c:v>1759.54</c:v>
                </c:pt>
                <c:pt idx="23979">
                  <c:v>1759.56</c:v>
                </c:pt>
                <c:pt idx="23980">
                  <c:v>1759.58</c:v>
                </c:pt>
                <c:pt idx="23981">
                  <c:v>1759.6</c:v>
                </c:pt>
                <c:pt idx="23982">
                  <c:v>1759.62</c:v>
                </c:pt>
                <c:pt idx="23983">
                  <c:v>1759.6399999999999</c:v>
                </c:pt>
                <c:pt idx="23984">
                  <c:v>1759.6599999999999</c:v>
                </c:pt>
                <c:pt idx="23985">
                  <c:v>1759.6799999999998</c:v>
                </c:pt>
                <c:pt idx="23986">
                  <c:v>1759.7</c:v>
                </c:pt>
                <c:pt idx="23987">
                  <c:v>1759.72</c:v>
                </c:pt>
                <c:pt idx="23988">
                  <c:v>1759.74</c:v>
                </c:pt>
                <c:pt idx="23989">
                  <c:v>1759.76</c:v>
                </c:pt>
                <c:pt idx="23990">
                  <c:v>1759.78</c:v>
                </c:pt>
                <c:pt idx="23991">
                  <c:v>1759.8</c:v>
                </c:pt>
                <c:pt idx="23992">
                  <c:v>1759.82</c:v>
                </c:pt>
                <c:pt idx="23993">
                  <c:v>1759.84</c:v>
                </c:pt>
                <c:pt idx="23994">
                  <c:v>1759.86</c:v>
                </c:pt>
                <c:pt idx="23995">
                  <c:v>1759.8799999999999</c:v>
                </c:pt>
                <c:pt idx="23996">
                  <c:v>1759.9</c:v>
                </c:pt>
                <c:pt idx="23997">
                  <c:v>1759.92</c:v>
                </c:pt>
                <c:pt idx="23998">
                  <c:v>1759.94</c:v>
                </c:pt>
                <c:pt idx="23999">
                  <c:v>1759.96</c:v>
                </c:pt>
                <c:pt idx="24000">
                  <c:v>1759.98</c:v>
                </c:pt>
                <c:pt idx="24001">
                  <c:v>1760</c:v>
                </c:pt>
                <c:pt idx="24002">
                  <c:v>1760.02</c:v>
                </c:pt>
                <c:pt idx="24003">
                  <c:v>1760.04</c:v>
                </c:pt>
                <c:pt idx="24004">
                  <c:v>1760.06</c:v>
                </c:pt>
                <c:pt idx="24005">
                  <c:v>1760.08</c:v>
                </c:pt>
                <c:pt idx="24006">
                  <c:v>1760.1</c:v>
                </c:pt>
                <c:pt idx="24007">
                  <c:v>1760.12</c:v>
                </c:pt>
                <c:pt idx="24008">
                  <c:v>1760.1399999999999</c:v>
                </c:pt>
                <c:pt idx="24009">
                  <c:v>1760.1599999999999</c:v>
                </c:pt>
                <c:pt idx="24010">
                  <c:v>1760.1799999999998</c:v>
                </c:pt>
                <c:pt idx="24011">
                  <c:v>1760.2</c:v>
                </c:pt>
                <c:pt idx="24012">
                  <c:v>1760.22</c:v>
                </c:pt>
                <c:pt idx="24013">
                  <c:v>1760.24</c:v>
                </c:pt>
                <c:pt idx="24014">
                  <c:v>1760.26</c:v>
                </c:pt>
                <c:pt idx="24015">
                  <c:v>1760.28</c:v>
                </c:pt>
                <c:pt idx="24016">
                  <c:v>1760.3</c:v>
                </c:pt>
                <c:pt idx="24017">
                  <c:v>1760.32</c:v>
                </c:pt>
                <c:pt idx="24018">
                  <c:v>1760.34</c:v>
                </c:pt>
                <c:pt idx="24019">
                  <c:v>1760.36</c:v>
                </c:pt>
                <c:pt idx="24020">
                  <c:v>1760.3799999999999</c:v>
                </c:pt>
                <c:pt idx="24021">
                  <c:v>1760.4</c:v>
                </c:pt>
                <c:pt idx="24022">
                  <c:v>1760.42</c:v>
                </c:pt>
                <c:pt idx="24023">
                  <c:v>1760.44</c:v>
                </c:pt>
                <c:pt idx="24024">
                  <c:v>1760.46</c:v>
                </c:pt>
                <c:pt idx="24025">
                  <c:v>1760.48</c:v>
                </c:pt>
                <c:pt idx="24026">
                  <c:v>1760.5</c:v>
                </c:pt>
                <c:pt idx="24027">
                  <c:v>1760.52</c:v>
                </c:pt>
                <c:pt idx="24028">
                  <c:v>1760.54</c:v>
                </c:pt>
                <c:pt idx="24029">
                  <c:v>1760.56</c:v>
                </c:pt>
                <c:pt idx="24030">
                  <c:v>1760.58</c:v>
                </c:pt>
                <c:pt idx="24031">
                  <c:v>1760.6</c:v>
                </c:pt>
                <c:pt idx="24032">
                  <c:v>1760.62</c:v>
                </c:pt>
                <c:pt idx="24033">
                  <c:v>1760.6399999999999</c:v>
                </c:pt>
                <c:pt idx="24034">
                  <c:v>1760.6599999999999</c:v>
                </c:pt>
                <c:pt idx="24035">
                  <c:v>1760.6799999999998</c:v>
                </c:pt>
                <c:pt idx="24036">
                  <c:v>1760.7</c:v>
                </c:pt>
                <c:pt idx="24037">
                  <c:v>1760.72</c:v>
                </c:pt>
                <c:pt idx="24038">
                  <c:v>1760.74</c:v>
                </c:pt>
                <c:pt idx="24039">
                  <c:v>1760.76</c:v>
                </c:pt>
                <c:pt idx="24040">
                  <c:v>1760.78</c:v>
                </c:pt>
                <c:pt idx="24041">
                  <c:v>1760.8</c:v>
                </c:pt>
                <c:pt idx="24042">
                  <c:v>1760.82</c:v>
                </c:pt>
                <c:pt idx="24043">
                  <c:v>1760.84</c:v>
                </c:pt>
                <c:pt idx="24044">
                  <c:v>1760.86</c:v>
                </c:pt>
                <c:pt idx="24045">
                  <c:v>1760.8799999999999</c:v>
                </c:pt>
                <c:pt idx="24046">
                  <c:v>1760.9</c:v>
                </c:pt>
                <c:pt idx="24047">
                  <c:v>1760.92</c:v>
                </c:pt>
                <c:pt idx="24048">
                  <c:v>1760.94</c:v>
                </c:pt>
                <c:pt idx="24049">
                  <c:v>1760.96</c:v>
                </c:pt>
                <c:pt idx="24050">
                  <c:v>1760.98</c:v>
                </c:pt>
                <c:pt idx="24051">
                  <c:v>1761</c:v>
                </c:pt>
                <c:pt idx="24052">
                  <c:v>1761.02</c:v>
                </c:pt>
                <c:pt idx="24053">
                  <c:v>1761.04</c:v>
                </c:pt>
                <c:pt idx="24054">
                  <c:v>1761.06</c:v>
                </c:pt>
                <c:pt idx="24055">
                  <c:v>1761.08</c:v>
                </c:pt>
                <c:pt idx="24056">
                  <c:v>1761.1</c:v>
                </c:pt>
                <c:pt idx="24057">
                  <c:v>1761.12</c:v>
                </c:pt>
                <c:pt idx="24058">
                  <c:v>1761.1399999999999</c:v>
                </c:pt>
                <c:pt idx="24059">
                  <c:v>1761.1599999999999</c:v>
                </c:pt>
                <c:pt idx="24060">
                  <c:v>1761.1799999999998</c:v>
                </c:pt>
                <c:pt idx="24061">
                  <c:v>1761.2</c:v>
                </c:pt>
                <c:pt idx="24062">
                  <c:v>1761.22</c:v>
                </c:pt>
                <c:pt idx="24063">
                  <c:v>1761.24</c:v>
                </c:pt>
                <c:pt idx="24064">
                  <c:v>1761.26</c:v>
                </c:pt>
                <c:pt idx="24065">
                  <c:v>1761.28</c:v>
                </c:pt>
                <c:pt idx="24066">
                  <c:v>1761.3</c:v>
                </c:pt>
                <c:pt idx="24067">
                  <c:v>1761.32</c:v>
                </c:pt>
                <c:pt idx="24068">
                  <c:v>1761.34</c:v>
                </c:pt>
                <c:pt idx="24069">
                  <c:v>1761.36</c:v>
                </c:pt>
                <c:pt idx="24070">
                  <c:v>1761.3799999999999</c:v>
                </c:pt>
                <c:pt idx="24071">
                  <c:v>1761.4</c:v>
                </c:pt>
                <c:pt idx="24072">
                  <c:v>1761.42</c:v>
                </c:pt>
                <c:pt idx="24073">
                  <c:v>1761.44</c:v>
                </c:pt>
                <c:pt idx="24074">
                  <c:v>1761.46</c:v>
                </c:pt>
                <c:pt idx="24075">
                  <c:v>1761.48</c:v>
                </c:pt>
                <c:pt idx="24076">
                  <c:v>1761.5</c:v>
                </c:pt>
                <c:pt idx="24077">
                  <c:v>1761.52</c:v>
                </c:pt>
                <c:pt idx="24078">
                  <c:v>1761.54</c:v>
                </c:pt>
                <c:pt idx="24079">
                  <c:v>1761.56</c:v>
                </c:pt>
                <c:pt idx="24080">
                  <c:v>1761.58</c:v>
                </c:pt>
                <c:pt idx="24081">
                  <c:v>1761.6</c:v>
                </c:pt>
                <c:pt idx="24082">
                  <c:v>1761.62</c:v>
                </c:pt>
                <c:pt idx="24083">
                  <c:v>1761.6399999999999</c:v>
                </c:pt>
                <c:pt idx="24084">
                  <c:v>1761.6599999999999</c:v>
                </c:pt>
                <c:pt idx="24085">
                  <c:v>1761.6799999999998</c:v>
                </c:pt>
                <c:pt idx="24086">
                  <c:v>1761.7</c:v>
                </c:pt>
                <c:pt idx="24087">
                  <c:v>1761.72</c:v>
                </c:pt>
                <c:pt idx="24088">
                  <c:v>1761.74</c:v>
                </c:pt>
                <c:pt idx="24089">
                  <c:v>1761.76</c:v>
                </c:pt>
                <c:pt idx="24090">
                  <c:v>1761.78</c:v>
                </c:pt>
                <c:pt idx="24091">
                  <c:v>1761.8</c:v>
                </c:pt>
                <c:pt idx="24092">
                  <c:v>1761.82</c:v>
                </c:pt>
                <c:pt idx="24093">
                  <c:v>1761.84</c:v>
                </c:pt>
                <c:pt idx="24094">
                  <c:v>1761.86</c:v>
                </c:pt>
                <c:pt idx="24095">
                  <c:v>1761.8799999999999</c:v>
                </c:pt>
                <c:pt idx="24096">
                  <c:v>1761.9</c:v>
                </c:pt>
                <c:pt idx="24097">
                  <c:v>1761.92</c:v>
                </c:pt>
                <c:pt idx="24098">
                  <c:v>1761.94</c:v>
                </c:pt>
                <c:pt idx="24099">
                  <c:v>1761.96</c:v>
                </c:pt>
                <c:pt idx="24100">
                  <c:v>1761.98</c:v>
                </c:pt>
                <c:pt idx="24101">
                  <c:v>1762</c:v>
                </c:pt>
                <c:pt idx="24102">
                  <c:v>1762.02</c:v>
                </c:pt>
                <c:pt idx="24103">
                  <c:v>1762.04</c:v>
                </c:pt>
                <c:pt idx="24104">
                  <c:v>1762.06</c:v>
                </c:pt>
                <c:pt idx="24105">
                  <c:v>1762.08</c:v>
                </c:pt>
                <c:pt idx="24106">
                  <c:v>1762.1</c:v>
                </c:pt>
                <c:pt idx="24107">
                  <c:v>1762.12</c:v>
                </c:pt>
                <c:pt idx="24108">
                  <c:v>1762.1399999999999</c:v>
                </c:pt>
                <c:pt idx="24109">
                  <c:v>1762.1599999999999</c:v>
                </c:pt>
                <c:pt idx="24110">
                  <c:v>1762.1799999999998</c:v>
                </c:pt>
                <c:pt idx="24111">
                  <c:v>1762.2</c:v>
                </c:pt>
                <c:pt idx="24112">
                  <c:v>1762.22</c:v>
                </c:pt>
                <c:pt idx="24113">
                  <c:v>1762.24</c:v>
                </c:pt>
                <c:pt idx="24114">
                  <c:v>1762.26</c:v>
                </c:pt>
                <c:pt idx="24115">
                  <c:v>1762.28</c:v>
                </c:pt>
                <c:pt idx="24116">
                  <c:v>1762.3</c:v>
                </c:pt>
                <c:pt idx="24117">
                  <c:v>1762.32</c:v>
                </c:pt>
                <c:pt idx="24118">
                  <c:v>1762.34</c:v>
                </c:pt>
                <c:pt idx="24119">
                  <c:v>1762.36</c:v>
                </c:pt>
                <c:pt idx="24120">
                  <c:v>1762.3799999999999</c:v>
                </c:pt>
                <c:pt idx="24121">
                  <c:v>1762.4</c:v>
                </c:pt>
                <c:pt idx="24122">
                  <c:v>1762.42</c:v>
                </c:pt>
                <c:pt idx="24123">
                  <c:v>1762.44</c:v>
                </c:pt>
                <c:pt idx="24124">
                  <c:v>1762.46</c:v>
                </c:pt>
                <c:pt idx="24125">
                  <c:v>1762.48</c:v>
                </c:pt>
                <c:pt idx="24126">
                  <c:v>1762.5</c:v>
                </c:pt>
                <c:pt idx="24127">
                  <c:v>1762.52</c:v>
                </c:pt>
                <c:pt idx="24128">
                  <c:v>1762.54</c:v>
                </c:pt>
                <c:pt idx="24129">
                  <c:v>1762.56</c:v>
                </c:pt>
                <c:pt idx="24130">
                  <c:v>1762.58</c:v>
                </c:pt>
                <c:pt idx="24131">
                  <c:v>1762.6</c:v>
                </c:pt>
                <c:pt idx="24132">
                  <c:v>1762.62</c:v>
                </c:pt>
                <c:pt idx="24133">
                  <c:v>1762.6399999999999</c:v>
                </c:pt>
                <c:pt idx="24134">
                  <c:v>1762.6599999999999</c:v>
                </c:pt>
                <c:pt idx="24135">
                  <c:v>1762.6799999999998</c:v>
                </c:pt>
                <c:pt idx="24136">
                  <c:v>1762.7</c:v>
                </c:pt>
                <c:pt idx="24137">
                  <c:v>1762.72</c:v>
                </c:pt>
                <c:pt idx="24138">
                  <c:v>1762.74</c:v>
                </c:pt>
                <c:pt idx="24139">
                  <c:v>1762.76</c:v>
                </c:pt>
                <c:pt idx="24140">
                  <c:v>1762.78</c:v>
                </c:pt>
                <c:pt idx="24141">
                  <c:v>1762.8</c:v>
                </c:pt>
                <c:pt idx="24142">
                  <c:v>1762.82</c:v>
                </c:pt>
                <c:pt idx="24143">
                  <c:v>1762.84</c:v>
                </c:pt>
                <c:pt idx="24144">
                  <c:v>1762.86</c:v>
                </c:pt>
                <c:pt idx="24145">
                  <c:v>1762.8799999999999</c:v>
                </c:pt>
                <c:pt idx="24146">
                  <c:v>1762.9</c:v>
                </c:pt>
                <c:pt idx="24147">
                  <c:v>1762.92</c:v>
                </c:pt>
                <c:pt idx="24148">
                  <c:v>1762.94</c:v>
                </c:pt>
                <c:pt idx="24149">
                  <c:v>1762.96</c:v>
                </c:pt>
                <c:pt idx="24150">
                  <c:v>1762.98</c:v>
                </c:pt>
                <c:pt idx="24151">
                  <c:v>1763</c:v>
                </c:pt>
                <c:pt idx="24152">
                  <c:v>1763.02</c:v>
                </c:pt>
                <c:pt idx="24153">
                  <c:v>1763.04</c:v>
                </c:pt>
                <c:pt idx="24154">
                  <c:v>1763.06</c:v>
                </c:pt>
                <c:pt idx="24155">
                  <c:v>1763.08</c:v>
                </c:pt>
                <c:pt idx="24156">
                  <c:v>1763.1</c:v>
                </c:pt>
                <c:pt idx="24157">
                  <c:v>1763.12</c:v>
                </c:pt>
                <c:pt idx="24158">
                  <c:v>1763.1399999999999</c:v>
                </c:pt>
                <c:pt idx="24159">
                  <c:v>1763.1599999999999</c:v>
                </c:pt>
                <c:pt idx="24160">
                  <c:v>1763.1799999999998</c:v>
                </c:pt>
                <c:pt idx="24161">
                  <c:v>1763.2</c:v>
                </c:pt>
                <c:pt idx="24162">
                  <c:v>1763.22</c:v>
                </c:pt>
                <c:pt idx="24163">
                  <c:v>1763.24</c:v>
                </c:pt>
                <c:pt idx="24164">
                  <c:v>1763.26</c:v>
                </c:pt>
                <c:pt idx="24165">
                  <c:v>1763.28</c:v>
                </c:pt>
                <c:pt idx="24166">
                  <c:v>1763.3</c:v>
                </c:pt>
                <c:pt idx="24167">
                  <c:v>1763.32</c:v>
                </c:pt>
                <c:pt idx="24168">
                  <c:v>1763.34</c:v>
                </c:pt>
                <c:pt idx="24169">
                  <c:v>1763.36</c:v>
                </c:pt>
                <c:pt idx="24170">
                  <c:v>1763.3799999999999</c:v>
                </c:pt>
                <c:pt idx="24171">
                  <c:v>1763.4</c:v>
                </c:pt>
                <c:pt idx="24172">
                  <c:v>1763.42</c:v>
                </c:pt>
                <c:pt idx="24173">
                  <c:v>1763.44</c:v>
                </c:pt>
                <c:pt idx="24174">
                  <c:v>1763.46</c:v>
                </c:pt>
                <c:pt idx="24175">
                  <c:v>1763.48</c:v>
                </c:pt>
                <c:pt idx="24176">
                  <c:v>1763.5</c:v>
                </c:pt>
                <c:pt idx="24177">
                  <c:v>1763.52</c:v>
                </c:pt>
                <c:pt idx="24178">
                  <c:v>1763.54</c:v>
                </c:pt>
                <c:pt idx="24179">
                  <c:v>1763.56</c:v>
                </c:pt>
                <c:pt idx="24180">
                  <c:v>1763.58</c:v>
                </c:pt>
                <c:pt idx="24181">
                  <c:v>1763.6</c:v>
                </c:pt>
                <c:pt idx="24182">
                  <c:v>1763.62</c:v>
                </c:pt>
                <c:pt idx="24183">
                  <c:v>1763.6399999999999</c:v>
                </c:pt>
                <c:pt idx="24184">
                  <c:v>1763.6599999999999</c:v>
                </c:pt>
                <c:pt idx="24185">
                  <c:v>1763.6799999999998</c:v>
                </c:pt>
                <c:pt idx="24186">
                  <c:v>1763.7</c:v>
                </c:pt>
                <c:pt idx="24187">
                  <c:v>1763.72</c:v>
                </c:pt>
                <c:pt idx="24188">
                  <c:v>1763.74</c:v>
                </c:pt>
                <c:pt idx="24189">
                  <c:v>1763.76</c:v>
                </c:pt>
                <c:pt idx="24190">
                  <c:v>1763.78</c:v>
                </c:pt>
                <c:pt idx="24191">
                  <c:v>1763.8</c:v>
                </c:pt>
                <c:pt idx="24192">
                  <c:v>1763.82</c:v>
                </c:pt>
                <c:pt idx="24193">
                  <c:v>1763.84</c:v>
                </c:pt>
                <c:pt idx="24194">
                  <c:v>1763.86</c:v>
                </c:pt>
                <c:pt idx="24195">
                  <c:v>1763.8799999999999</c:v>
                </c:pt>
                <c:pt idx="24196">
                  <c:v>1763.9</c:v>
                </c:pt>
                <c:pt idx="24197">
                  <c:v>1763.92</c:v>
                </c:pt>
                <c:pt idx="24198">
                  <c:v>1763.94</c:v>
                </c:pt>
                <c:pt idx="24199">
                  <c:v>1763.96</c:v>
                </c:pt>
                <c:pt idx="24200">
                  <c:v>1763.98</c:v>
                </c:pt>
                <c:pt idx="24201">
                  <c:v>1764</c:v>
                </c:pt>
                <c:pt idx="24202">
                  <c:v>1764.02</c:v>
                </c:pt>
                <c:pt idx="24203">
                  <c:v>1764.04</c:v>
                </c:pt>
                <c:pt idx="24204">
                  <c:v>1764.06</c:v>
                </c:pt>
                <c:pt idx="24205">
                  <c:v>1764.08</c:v>
                </c:pt>
                <c:pt idx="24206">
                  <c:v>1764.1</c:v>
                </c:pt>
                <c:pt idx="24207">
                  <c:v>1764.12</c:v>
                </c:pt>
                <c:pt idx="24208">
                  <c:v>1764.1399999999999</c:v>
                </c:pt>
                <c:pt idx="24209">
                  <c:v>1764.1599999999999</c:v>
                </c:pt>
                <c:pt idx="24210">
                  <c:v>1764.1799999999998</c:v>
                </c:pt>
                <c:pt idx="24211">
                  <c:v>1764.2</c:v>
                </c:pt>
                <c:pt idx="24212">
                  <c:v>1764.22</c:v>
                </c:pt>
                <c:pt idx="24213">
                  <c:v>1764.24</c:v>
                </c:pt>
                <c:pt idx="24214">
                  <c:v>1764.26</c:v>
                </c:pt>
                <c:pt idx="24215">
                  <c:v>1764.28</c:v>
                </c:pt>
                <c:pt idx="24216">
                  <c:v>1764.3</c:v>
                </c:pt>
                <c:pt idx="24217">
                  <c:v>1764.32</c:v>
                </c:pt>
                <c:pt idx="24218">
                  <c:v>1764.34</c:v>
                </c:pt>
                <c:pt idx="24219">
                  <c:v>1764.36</c:v>
                </c:pt>
                <c:pt idx="24220">
                  <c:v>1764.3799999999999</c:v>
                </c:pt>
                <c:pt idx="24221">
                  <c:v>1764.4</c:v>
                </c:pt>
                <c:pt idx="24222">
                  <c:v>1764.42</c:v>
                </c:pt>
                <c:pt idx="24223">
                  <c:v>1764.44</c:v>
                </c:pt>
                <c:pt idx="24224">
                  <c:v>1764.46</c:v>
                </c:pt>
                <c:pt idx="24225">
                  <c:v>1764.48</c:v>
                </c:pt>
                <c:pt idx="24226">
                  <c:v>1764.5</c:v>
                </c:pt>
                <c:pt idx="24227">
                  <c:v>1764.52</c:v>
                </c:pt>
                <c:pt idx="24228">
                  <c:v>1764.54</c:v>
                </c:pt>
                <c:pt idx="24229">
                  <c:v>1764.56</c:v>
                </c:pt>
                <c:pt idx="24230">
                  <c:v>1764.58</c:v>
                </c:pt>
                <c:pt idx="24231">
                  <c:v>1764.6</c:v>
                </c:pt>
                <c:pt idx="24232">
                  <c:v>1764.62</c:v>
                </c:pt>
                <c:pt idx="24233">
                  <c:v>1764.6399999999999</c:v>
                </c:pt>
                <c:pt idx="24234">
                  <c:v>1764.6599999999999</c:v>
                </c:pt>
                <c:pt idx="24235">
                  <c:v>1764.6799999999998</c:v>
                </c:pt>
                <c:pt idx="24236">
                  <c:v>1764.7</c:v>
                </c:pt>
                <c:pt idx="24237">
                  <c:v>1764.72</c:v>
                </c:pt>
                <c:pt idx="24238">
                  <c:v>1764.74</c:v>
                </c:pt>
                <c:pt idx="24239">
                  <c:v>1764.76</c:v>
                </c:pt>
                <c:pt idx="24240">
                  <c:v>1764.78</c:v>
                </c:pt>
                <c:pt idx="24241">
                  <c:v>1764.8</c:v>
                </c:pt>
                <c:pt idx="24242">
                  <c:v>1764.82</c:v>
                </c:pt>
                <c:pt idx="24243">
                  <c:v>1764.84</c:v>
                </c:pt>
                <c:pt idx="24244">
                  <c:v>1764.86</c:v>
                </c:pt>
                <c:pt idx="24245">
                  <c:v>1764.8799999999999</c:v>
                </c:pt>
                <c:pt idx="24246">
                  <c:v>1764.9</c:v>
                </c:pt>
                <c:pt idx="24247">
                  <c:v>1764.92</c:v>
                </c:pt>
                <c:pt idx="24248">
                  <c:v>1764.94</c:v>
                </c:pt>
                <c:pt idx="24249">
                  <c:v>1764.96</c:v>
                </c:pt>
                <c:pt idx="24250">
                  <c:v>1764.98</c:v>
                </c:pt>
                <c:pt idx="24251">
                  <c:v>1765</c:v>
                </c:pt>
                <c:pt idx="24252">
                  <c:v>1765.02</c:v>
                </c:pt>
                <c:pt idx="24253">
                  <c:v>1765.04</c:v>
                </c:pt>
                <c:pt idx="24254">
                  <c:v>1765.06</c:v>
                </c:pt>
                <c:pt idx="24255">
                  <c:v>1765.08</c:v>
                </c:pt>
                <c:pt idx="24256">
                  <c:v>1765.1</c:v>
                </c:pt>
                <c:pt idx="24257">
                  <c:v>1765.12</c:v>
                </c:pt>
                <c:pt idx="24258">
                  <c:v>1765.1399999999999</c:v>
                </c:pt>
                <c:pt idx="24259">
                  <c:v>1765.1599999999999</c:v>
                </c:pt>
                <c:pt idx="24260">
                  <c:v>1765.1799999999998</c:v>
                </c:pt>
                <c:pt idx="24261">
                  <c:v>1765.2</c:v>
                </c:pt>
                <c:pt idx="24262">
                  <c:v>1765.22</c:v>
                </c:pt>
                <c:pt idx="24263">
                  <c:v>1765.24</c:v>
                </c:pt>
                <c:pt idx="24264">
                  <c:v>1765.26</c:v>
                </c:pt>
                <c:pt idx="24265">
                  <c:v>1765.28</c:v>
                </c:pt>
                <c:pt idx="24266">
                  <c:v>1765.3</c:v>
                </c:pt>
                <c:pt idx="24267">
                  <c:v>1765.32</c:v>
                </c:pt>
                <c:pt idx="24268">
                  <c:v>1765.34</c:v>
                </c:pt>
                <c:pt idx="24269">
                  <c:v>1765.36</c:v>
                </c:pt>
                <c:pt idx="24270">
                  <c:v>1765.3799999999999</c:v>
                </c:pt>
                <c:pt idx="24271">
                  <c:v>1765.4</c:v>
                </c:pt>
                <c:pt idx="24272">
                  <c:v>1765.42</c:v>
                </c:pt>
                <c:pt idx="24273">
                  <c:v>1765.44</c:v>
                </c:pt>
                <c:pt idx="24274">
                  <c:v>1765.46</c:v>
                </c:pt>
                <c:pt idx="24275">
                  <c:v>1765.48</c:v>
                </c:pt>
                <c:pt idx="24276">
                  <c:v>1765.5</c:v>
                </c:pt>
                <c:pt idx="24277">
                  <c:v>1765.52</c:v>
                </c:pt>
                <c:pt idx="24278">
                  <c:v>1765.54</c:v>
                </c:pt>
                <c:pt idx="24279">
                  <c:v>1765.56</c:v>
                </c:pt>
                <c:pt idx="24280">
                  <c:v>1765.58</c:v>
                </c:pt>
                <c:pt idx="24281">
                  <c:v>1765.6</c:v>
                </c:pt>
                <c:pt idx="24282">
                  <c:v>1765.62</c:v>
                </c:pt>
                <c:pt idx="24283">
                  <c:v>1765.6399999999999</c:v>
                </c:pt>
                <c:pt idx="24284">
                  <c:v>1765.6599999999999</c:v>
                </c:pt>
                <c:pt idx="24285">
                  <c:v>1765.6799999999998</c:v>
                </c:pt>
                <c:pt idx="24286">
                  <c:v>1765.7</c:v>
                </c:pt>
                <c:pt idx="24287">
                  <c:v>1765.72</c:v>
                </c:pt>
                <c:pt idx="24288">
                  <c:v>1765.74</c:v>
                </c:pt>
                <c:pt idx="24289">
                  <c:v>1765.76</c:v>
                </c:pt>
                <c:pt idx="24290">
                  <c:v>1765.78</c:v>
                </c:pt>
                <c:pt idx="24291">
                  <c:v>1765.8</c:v>
                </c:pt>
                <c:pt idx="24292">
                  <c:v>1765.82</c:v>
                </c:pt>
                <c:pt idx="24293">
                  <c:v>1765.84</c:v>
                </c:pt>
                <c:pt idx="24294">
                  <c:v>1765.86</c:v>
                </c:pt>
                <c:pt idx="24295">
                  <c:v>1765.8799999999999</c:v>
                </c:pt>
                <c:pt idx="24296">
                  <c:v>1765.9</c:v>
                </c:pt>
                <c:pt idx="24297">
                  <c:v>1765.92</c:v>
                </c:pt>
                <c:pt idx="24298">
                  <c:v>1765.94</c:v>
                </c:pt>
                <c:pt idx="24299">
                  <c:v>1765.96</c:v>
                </c:pt>
                <c:pt idx="24300">
                  <c:v>1765.98</c:v>
                </c:pt>
                <c:pt idx="24301">
                  <c:v>1766</c:v>
                </c:pt>
                <c:pt idx="24302">
                  <c:v>1766.02</c:v>
                </c:pt>
                <c:pt idx="24303">
                  <c:v>1766.04</c:v>
                </c:pt>
                <c:pt idx="24304">
                  <c:v>1766.06</c:v>
                </c:pt>
                <c:pt idx="24305">
                  <c:v>1766.08</c:v>
                </c:pt>
                <c:pt idx="24306">
                  <c:v>1766.1</c:v>
                </c:pt>
                <c:pt idx="24307">
                  <c:v>1766.12</c:v>
                </c:pt>
                <c:pt idx="24308">
                  <c:v>1766.1399999999999</c:v>
                </c:pt>
                <c:pt idx="24309">
                  <c:v>1766.1599999999999</c:v>
                </c:pt>
                <c:pt idx="24310">
                  <c:v>1766.1799999999998</c:v>
                </c:pt>
                <c:pt idx="24311">
                  <c:v>1766.2</c:v>
                </c:pt>
                <c:pt idx="24312">
                  <c:v>1766.22</c:v>
                </c:pt>
                <c:pt idx="24313">
                  <c:v>1766.24</c:v>
                </c:pt>
                <c:pt idx="24314">
                  <c:v>1766.26</c:v>
                </c:pt>
                <c:pt idx="24315">
                  <c:v>1766.28</c:v>
                </c:pt>
                <c:pt idx="24316">
                  <c:v>1766.3</c:v>
                </c:pt>
                <c:pt idx="24317">
                  <c:v>1766.32</c:v>
                </c:pt>
                <c:pt idx="24318">
                  <c:v>1766.34</c:v>
                </c:pt>
                <c:pt idx="24319">
                  <c:v>1766.36</c:v>
                </c:pt>
                <c:pt idx="24320">
                  <c:v>1766.3799999999999</c:v>
                </c:pt>
                <c:pt idx="24321">
                  <c:v>1766.4</c:v>
                </c:pt>
                <c:pt idx="24322">
                  <c:v>1766.42</c:v>
                </c:pt>
                <c:pt idx="24323">
                  <c:v>1766.44</c:v>
                </c:pt>
                <c:pt idx="24324">
                  <c:v>1766.46</c:v>
                </c:pt>
                <c:pt idx="24325">
                  <c:v>1766.48</c:v>
                </c:pt>
                <c:pt idx="24326">
                  <c:v>1766.5</c:v>
                </c:pt>
                <c:pt idx="24327">
                  <c:v>1766.52</c:v>
                </c:pt>
                <c:pt idx="24328">
                  <c:v>1766.54</c:v>
                </c:pt>
                <c:pt idx="24329">
                  <c:v>1766.56</c:v>
                </c:pt>
                <c:pt idx="24330">
                  <c:v>1766.58</c:v>
                </c:pt>
                <c:pt idx="24331">
                  <c:v>1766.6</c:v>
                </c:pt>
                <c:pt idx="24332">
                  <c:v>1766.62</c:v>
                </c:pt>
                <c:pt idx="24333">
                  <c:v>1766.6399999999999</c:v>
                </c:pt>
                <c:pt idx="24334">
                  <c:v>1766.6599999999999</c:v>
                </c:pt>
                <c:pt idx="24335">
                  <c:v>1766.6799999999998</c:v>
                </c:pt>
                <c:pt idx="24336">
                  <c:v>1766.7</c:v>
                </c:pt>
                <c:pt idx="24337">
                  <c:v>1766.72</c:v>
                </c:pt>
                <c:pt idx="24338">
                  <c:v>1766.74</c:v>
                </c:pt>
                <c:pt idx="24339">
                  <c:v>1766.76</c:v>
                </c:pt>
                <c:pt idx="24340">
                  <c:v>1766.78</c:v>
                </c:pt>
                <c:pt idx="24341">
                  <c:v>1766.8</c:v>
                </c:pt>
                <c:pt idx="24342">
                  <c:v>1766.82</c:v>
                </c:pt>
                <c:pt idx="24343">
                  <c:v>1766.84</c:v>
                </c:pt>
                <c:pt idx="24344">
                  <c:v>1766.86</c:v>
                </c:pt>
                <c:pt idx="24345">
                  <c:v>1766.8799999999999</c:v>
                </c:pt>
                <c:pt idx="24346">
                  <c:v>1766.9</c:v>
                </c:pt>
                <c:pt idx="24347">
                  <c:v>1766.92</c:v>
                </c:pt>
                <c:pt idx="24348">
                  <c:v>1766.94</c:v>
                </c:pt>
                <c:pt idx="24349">
                  <c:v>1766.96</c:v>
                </c:pt>
                <c:pt idx="24350">
                  <c:v>1766.98</c:v>
                </c:pt>
                <c:pt idx="24351">
                  <c:v>1767</c:v>
                </c:pt>
                <c:pt idx="24352">
                  <c:v>1767.02</c:v>
                </c:pt>
                <c:pt idx="24353">
                  <c:v>1767.04</c:v>
                </c:pt>
                <c:pt idx="24354">
                  <c:v>1767.06</c:v>
                </c:pt>
                <c:pt idx="24355">
                  <c:v>1767.08</c:v>
                </c:pt>
                <c:pt idx="24356">
                  <c:v>1767.1</c:v>
                </c:pt>
                <c:pt idx="24357">
                  <c:v>1767.12</c:v>
                </c:pt>
                <c:pt idx="24358">
                  <c:v>1767.1399999999999</c:v>
                </c:pt>
                <c:pt idx="24359">
                  <c:v>1767.1599999999999</c:v>
                </c:pt>
                <c:pt idx="24360">
                  <c:v>1767.1799999999998</c:v>
                </c:pt>
                <c:pt idx="24361">
                  <c:v>1767.2</c:v>
                </c:pt>
                <c:pt idx="24362">
                  <c:v>1767.22</c:v>
                </c:pt>
                <c:pt idx="24363">
                  <c:v>1767.24</c:v>
                </c:pt>
                <c:pt idx="24364">
                  <c:v>1767.26</c:v>
                </c:pt>
                <c:pt idx="24365">
                  <c:v>1767.28</c:v>
                </c:pt>
                <c:pt idx="24366">
                  <c:v>1767.3</c:v>
                </c:pt>
                <c:pt idx="24367">
                  <c:v>1767.32</c:v>
                </c:pt>
                <c:pt idx="24368">
                  <c:v>1767.34</c:v>
                </c:pt>
                <c:pt idx="24369">
                  <c:v>1767.36</c:v>
                </c:pt>
                <c:pt idx="24370">
                  <c:v>1767.3799999999999</c:v>
                </c:pt>
                <c:pt idx="24371">
                  <c:v>1767.4</c:v>
                </c:pt>
                <c:pt idx="24372">
                  <c:v>1767.42</c:v>
                </c:pt>
                <c:pt idx="24373">
                  <c:v>1767.44</c:v>
                </c:pt>
                <c:pt idx="24374">
                  <c:v>1767.46</c:v>
                </c:pt>
                <c:pt idx="24375">
                  <c:v>1767.48</c:v>
                </c:pt>
                <c:pt idx="24376">
                  <c:v>1767.5</c:v>
                </c:pt>
                <c:pt idx="24377">
                  <c:v>1767.52</c:v>
                </c:pt>
                <c:pt idx="24378">
                  <c:v>1767.54</c:v>
                </c:pt>
                <c:pt idx="24379">
                  <c:v>1767.56</c:v>
                </c:pt>
                <c:pt idx="24380">
                  <c:v>1767.58</c:v>
                </c:pt>
                <c:pt idx="24381">
                  <c:v>1767.6</c:v>
                </c:pt>
                <c:pt idx="24382">
                  <c:v>1767.62</c:v>
                </c:pt>
                <c:pt idx="24383">
                  <c:v>1767.6399999999999</c:v>
                </c:pt>
                <c:pt idx="24384">
                  <c:v>1767.6599999999999</c:v>
                </c:pt>
                <c:pt idx="24385">
                  <c:v>1767.6799999999998</c:v>
                </c:pt>
                <c:pt idx="24386">
                  <c:v>1767.7</c:v>
                </c:pt>
                <c:pt idx="24387">
                  <c:v>1767.72</c:v>
                </c:pt>
                <c:pt idx="24388">
                  <c:v>1767.74</c:v>
                </c:pt>
                <c:pt idx="24389">
                  <c:v>1767.76</c:v>
                </c:pt>
                <c:pt idx="24390">
                  <c:v>1767.78</c:v>
                </c:pt>
                <c:pt idx="24391">
                  <c:v>1767.8</c:v>
                </c:pt>
                <c:pt idx="24392">
                  <c:v>1767.82</c:v>
                </c:pt>
                <c:pt idx="24393">
                  <c:v>1767.84</c:v>
                </c:pt>
                <c:pt idx="24394">
                  <c:v>1767.86</c:v>
                </c:pt>
                <c:pt idx="24395">
                  <c:v>1767.8799999999999</c:v>
                </c:pt>
                <c:pt idx="24396">
                  <c:v>1767.9</c:v>
                </c:pt>
                <c:pt idx="24397">
                  <c:v>1767.92</c:v>
                </c:pt>
                <c:pt idx="24398">
                  <c:v>1767.94</c:v>
                </c:pt>
                <c:pt idx="24399">
                  <c:v>1767.96</c:v>
                </c:pt>
                <c:pt idx="24400">
                  <c:v>1767.98</c:v>
                </c:pt>
                <c:pt idx="24401">
                  <c:v>1768</c:v>
                </c:pt>
                <c:pt idx="24402">
                  <c:v>1768.02</c:v>
                </c:pt>
                <c:pt idx="24403">
                  <c:v>1768.04</c:v>
                </c:pt>
                <c:pt idx="24404">
                  <c:v>1768.06</c:v>
                </c:pt>
                <c:pt idx="24405">
                  <c:v>1768.08</c:v>
                </c:pt>
                <c:pt idx="24406">
                  <c:v>1768.1</c:v>
                </c:pt>
                <c:pt idx="24407">
                  <c:v>1768.12</c:v>
                </c:pt>
                <c:pt idx="24408">
                  <c:v>1768.1399999999999</c:v>
                </c:pt>
                <c:pt idx="24409">
                  <c:v>1768.1599999999999</c:v>
                </c:pt>
                <c:pt idx="24410">
                  <c:v>1768.1799999999998</c:v>
                </c:pt>
                <c:pt idx="24411">
                  <c:v>1768.2</c:v>
                </c:pt>
                <c:pt idx="24412">
                  <c:v>1768.22</c:v>
                </c:pt>
                <c:pt idx="24413">
                  <c:v>1768.24</c:v>
                </c:pt>
                <c:pt idx="24414">
                  <c:v>1768.26</c:v>
                </c:pt>
                <c:pt idx="24415">
                  <c:v>1768.28</c:v>
                </c:pt>
                <c:pt idx="24416">
                  <c:v>1768.3</c:v>
                </c:pt>
                <c:pt idx="24417">
                  <c:v>1768.32</c:v>
                </c:pt>
                <c:pt idx="24418">
                  <c:v>1768.34</c:v>
                </c:pt>
                <c:pt idx="24419">
                  <c:v>1768.36</c:v>
                </c:pt>
                <c:pt idx="24420">
                  <c:v>1768.3799999999999</c:v>
                </c:pt>
                <c:pt idx="24421">
                  <c:v>1768.4</c:v>
                </c:pt>
                <c:pt idx="24422">
                  <c:v>1768.42</c:v>
                </c:pt>
                <c:pt idx="24423">
                  <c:v>1768.44</c:v>
                </c:pt>
                <c:pt idx="24424">
                  <c:v>1768.46</c:v>
                </c:pt>
                <c:pt idx="24425">
                  <c:v>1768.48</c:v>
                </c:pt>
                <c:pt idx="24426">
                  <c:v>1768.5</c:v>
                </c:pt>
                <c:pt idx="24427">
                  <c:v>1768.52</c:v>
                </c:pt>
                <c:pt idx="24428">
                  <c:v>1768.54</c:v>
                </c:pt>
                <c:pt idx="24429">
                  <c:v>1768.56</c:v>
                </c:pt>
                <c:pt idx="24430">
                  <c:v>1768.58</c:v>
                </c:pt>
                <c:pt idx="24431">
                  <c:v>1768.6</c:v>
                </c:pt>
                <c:pt idx="24432">
                  <c:v>1768.62</c:v>
                </c:pt>
                <c:pt idx="24433">
                  <c:v>1768.6399999999999</c:v>
                </c:pt>
                <c:pt idx="24434">
                  <c:v>1768.6599999999999</c:v>
                </c:pt>
                <c:pt idx="24435">
                  <c:v>1768.6799999999998</c:v>
                </c:pt>
                <c:pt idx="24436">
                  <c:v>1768.7</c:v>
                </c:pt>
                <c:pt idx="24437">
                  <c:v>1768.72</c:v>
                </c:pt>
                <c:pt idx="24438">
                  <c:v>1768.74</c:v>
                </c:pt>
                <c:pt idx="24439">
                  <c:v>1768.76</c:v>
                </c:pt>
                <c:pt idx="24440">
                  <c:v>1768.78</c:v>
                </c:pt>
                <c:pt idx="24441">
                  <c:v>1768.8</c:v>
                </c:pt>
                <c:pt idx="24442">
                  <c:v>1768.82</c:v>
                </c:pt>
                <c:pt idx="24443">
                  <c:v>1768.84</c:v>
                </c:pt>
                <c:pt idx="24444">
                  <c:v>1768.86</c:v>
                </c:pt>
                <c:pt idx="24445">
                  <c:v>1768.8799999999999</c:v>
                </c:pt>
                <c:pt idx="24446">
                  <c:v>1768.9</c:v>
                </c:pt>
                <c:pt idx="24447">
                  <c:v>1768.92</c:v>
                </c:pt>
                <c:pt idx="24448">
                  <c:v>1768.94</c:v>
                </c:pt>
                <c:pt idx="24449">
                  <c:v>1768.96</c:v>
                </c:pt>
                <c:pt idx="24450">
                  <c:v>1768.98</c:v>
                </c:pt>
                <c:pt idx="24451">
                  <c:v>1769</c:v>
                </c:pt>
                <c:pt idx="24452">
                  <c:v>1769.02</c:v>
                </c:pt>
                <c:pt idx="24453">
                  <c:v>1769.04</c:v>
                </c:pt>
                <c:pt idx="24454">
                  <c:v>1769.06</c:v>
                </c:pt>
                <c:pt idx="24455">
                  <c:v>1769.08</c:v>
                </c:pt>
                <c:pt idx="24456">
                  <c:v>1769.1</c:v>
                </c:pt>
                <c:pt idx="24457">
                  <c:v>1769.12</c:v>
                </c:pt>
                <c:pt idx="24458">
                  <c:v>1769.1399999999999</c:v>
                </c:pt>
                <c:pt idx="24459">
                  <c:v>1769.1599999999999</c:v>
                </c:pt>
                <c:pt idx="24460">
                  <c:v>1769.1799999999998</c:v>
                </c:pt>
                <c:pt idx="24461">
                  <c:v>1769.2</c:v>
                </c:pt>
                <c:pt idx="24462">
                  <c:v>1769.22</c:v>
                </c:pt>
                <c:pt idx="24463">
                  <c:v>1769.24</c:v>
                </c:pt>
                <c:pt idx="24464">
                  <c:v>1769.26</c:v>
                </c:pt>
                <c:pt idx="24465">
                  <c:v>1769.28</c:v>
                </c:pt>
                <c:pt idx="24466">
                  <c:v>1769.3</c:v>
                </c:pt>
                <c:pt idx="24467">
                  <c:v>1769.32</c:v>
                </c:pt>
                <c:pt idx="24468">
                  <c:v>1769.34</c:v>
                </c:pt>
                <c:pt idx="24469">
                  <c:v>1769.36</c:v>
                </c:pt>
                <c:pt idx="24470">
                  <c:v>1769.3799999999999</c:v>
                </c:pt>
                <c:pt idx="24471">
                  <c:v>1769.4</c:v>
                </c:pt>
                <c:pt idx="24472">
                  <c:v>1769.42</c:v>
                </c:pt>
                <c:pt idx="24473">
                  <c:v>1769.44</c:v>
                </c:pt>
                <c:pt idx="24474">
                  <c:v>1769.46</c:v>
                </c:pt>
                <c:pt idx="24475">
                  <c:v>1769.48</c:v>
                </c:pt>
                <c:pt idx="24476">
                  <c:v>1769.5</c:v>
                </c:pt>
                <c:pt idx="24477">
                  <c:v>1769.52</c:v>
                </c:pt>
                <c:pt idx="24478">
                  <c:v>1769.54</c:v>
                </c:pt>
                <c:pt idx="24479">
                  <c:v>1769.56</c:v>
                </c:pt>
                <c:pt idx="24480">
                  <c:v>1769.58</c:v>
                </c:pt>
                <c:pt idx="24481">
                  <c:v>1769.6</c:v>
                </c:pt>
                <c:pt idx="24482">
                  <c:v>1769.62</c:v>
                </c:pt>
                <c:pt idx="24483">
                  <c:v>1769.6399999999999</c:v>
                </c:pt>
                <c:pt idx="24484">
                  <c:v>1769.6599999999999</c:v>
                </c:pt>
                <c:pt idx="24485">
                  <c:v>1769.6799999999998</c:v>
                </c:pt>
                <c:pt idx="24486">
                  <c:v>1769.7</c:v>
                </c:pt>
                <c:pt idx="24487">
                  <c:v>1769.72</c:v>
                </c:pt>
                <c:pt idx="24488">
                  <c:v>1769.74</c:v>
                </c:pt>
                <c:pt idx="24489">
                  <c:v>1769.76</c:v>
                </c:pt>
                <c:pt idx="24490">
                  <c:v>1769.78</c:v>
                </c:pt>
                <c:pt idx="24491">
                  <c:v>1769.8</c:v>
                </c:pt>
                <c:pt idx="24492">
                  <c:v>1769.82</c:v>
                </c:pt>
                <c:pt idx="24493">
                  <c:v>1769.84</c:v>
                </c:pt>
                <c:pt idx="24494">
                  <c:v>1769.86</c:v>
                </c:pt>
                <c:pt idx="24495">
                  <c:v>1769.8799999999999</c:v>
                </c:pt>
                <c:pt idx="24496">
                  <c:v>1769.9</c:v>
                </c:pt>
                <c:pt idx="24497">
                  <c:v>1769.92</c:v>
                </c:pt>
                <c:pt idx="24498">
                  <c:v>1769.94</c:v>
                </c:pt>
                <c:pt idx="24499">
                  <c:v>1769.96</c:v>
                </c:pt>
                <c:pt idx="24500">
                  <c:v>1769.98</c:v>
                </c:pt>
                <c:pt idx="24501">
                  <c:v>1770</c:v>
                </c:pt>
                <c:pt idx="24502">
                  <c:v>1770.02</c:v>
                </c:pt>
                <c:pt idx="24503">
                  <c:v>1770.04</c:v>
                </c:pt>
                <c:pt idx="24504">
                  <c:v>1770.06</c:v>
                </c:pt>
                <c:pt idx="24505">
                  <c:v>1770.08</c:v>
                </c:pt>
                <c:pt idx="24506">
                  <c:v>1770.1</c:v>
                </c:pt>
                <c:pt idx="24507">
                  <c:v>1770.12</c:v>
                </c:pt>
                <c:pt idx="24508">
                  <c:v>1770.1399999999999</c:v>
                </c:pt>
                <c:pt idx="24509">
                  <c:v>1770.1599999999999</c:v>
                </c:pt>
                <c:pt idx="24510">
                  <c:v>1770.1799999999998</c:v>
                </c:pt>
                <c:pt idx="24511">
                  <c:v>1770.2</c:v>
                </c:pt>
                <c:pt idx="24512">
                  <c:v>1770.22</c:v>
                </c:pt>
                <c:pt idx="24513">
                  <c:v>1770.24</c:v>
                </c:pt>
                <c:pt idx="24514">
                  <c:v>1770.26</c:v>
                </c:pt>
                <c:pt idx="24515">
                  <c:v>1770.28</c:v>
                </c:pt>
                <c:pt idx="24516">
                  <c:v>1770.3</c:v>
                </c:pt>
                <c:pt idx="24517">
                  <c:v>1770.32</c:v>
                </c:pt>
                <c:pt idx="24518">
                  <c:v>1770.34</c:v>
                </c:pt>
                <c:pt idx="24519">
                  <c:v>1770.36</c:v>
                </c:pt>
                <c:pt idx="24520">
                  <c:v>1770.3799999999999</c:v>
                </c:pt>
                <c:pt idx="24521">
                  <c:v>1770.4</c:v>
                </c:pt>
                <c:pt idx="24522">
                  <c:v>1770.42</c:v>
                </c:pt>
                <c:pt idx="24523">
                  <c:v>1770.44</c:v>
                </c:pt>
                <c:pt idx="24524">
                  <c:v>1770.46</c:v>
                </c:pt>
                <c:pt idx="24525">
                  <c:v>1770.48</c:v>
                </c:pt>
                <c:pt idx="24526">
                  <c:v>1770.5</c:v>
                </c:pt>
                <c:pt idx="24527">
                  <c:v>1770.52</c:v>
                </c:pt>
                <c:pt idx="24528">
                  <c:v>1770.54</c:v>
                </c:pt>
                <c:pt idx="24529">
                  <c:v>1770.56</c:v>
                </c:pt>
                <c:pt idx="24530">
                  <c:v>1770.58</c:v>
                </c:pt>
                <c:pt idx="24531">
                  <c:v>1770.6</c:v>
                </c:pt>
                <c:pt idx="24532">
                  <c:v>1770.62</c:v>
                </c:pt>
                <c:pt idx="24533">
                  <c:v>1770.6399999999999</c:v>
                </c:pt>
                <c:pt idx="24534">
                  <c:v>1770.6599999999999</c:v>
                </c:pt>
                <c:pt idx="24535">
                  <c:v>1770.6799999999998</c:v>
                </c:pt>
                <c:pt idx="24536">
                  <c:v>1770.7</c:v>
                </c:pt>
                <c:pt idx="24537">
                  <c:v>1770.72</c:v>
                </c:pt>
                <c:pt idx="24538">
                  <c:v>1770.74</c:v>
                </c:pt>
                <c:pt idx="24539">
                  <c:v>1770.76</c:v>
                </c:pt>
                <c:pt idx="24540">
                  <c:v>1770.78</c:v>
                </c:pt>
                <c:pt idx="24541">
                  <c:v>1770.8</c:v>
                </c:pt>
                <c:pt idx="24542">
                  <c:v>1770.82</c:v>
                </c:pt>
                <c:pt idx="24543">
                  <c:v>1770.84</c:v>
                </c:pt>
                <c:pt idx="24544">
                  <c:v>1770.86</c:v>
                </c:pt>
                <c:pt idx="24545">
                  <c:v>1770.8799999999999</c:v>
                </c:pt>
                <c:pt idx="24546">
                  <c:v>1770.9</c:v>
                </c:pt>
                <c:pt idx="24547">
                  <c:v>1770.92</c:v>
                </c:pt>
                <c:pt idx="24548">
                  <c:v>1770.94</c:v>
                </c:pt>
                <c:pt idx="24549">
                  <c:v>1770.96</c:v>
                </c:pt>
                <c:pt idx="24550">
                  <c:v>1770.98</c:v>
                </c:pt>
                <c:pt idx="24551">
                  <c:v>1771</c:v>
                </c:pt>
                <c:pt idx="24552">
                  <c:v>1771.02</c:v>
                </c:pt>
                <c:pt idx="24553">
                  <c:v>1771.04</c:v>
                </c:pt>
                <c:pt idx="24554">
                  <c:v>1771.06</c:v>
                </c:pt>
                <c:pt idx="24555">
                  <c:v>1771.08</c:v>
                </c:pt>
                <c:pt idx="24556">
                  <c:v>1771.1</c:v>
                </c:pt>
                <c:pt idx="24557">
                  <c:v>1771.12</c:v>
                </c:pt>
                <c:pt idx="24558">
                  <c:v>1771.1399999999999</c:v>
                </c:pt>
                <c:pt idx="24559">
                  <c:v>1771.1599999999999</c:v>
                </c:pt>
                <c:pt idx="24560">
                  <c:v>1771.1799999999998</c:v>
                </c:pt>
                <c:pt idx="24561">
                  <c:v>1771.2</c:v>
                </c:pt>
                <c:pt idx="24562">
                  <c:v>1771.22</c:v>
                </c:pt>
                <c:pt idx="24563">
                  <c:v>1771.24</c:v>
                </c:pt>
                <c:pt idx="24564">
                  <c:v>1771.26</c:v>
                </c:pt>
                <c:pt idx="24565">
                  <c:v>1771.28</c:v>
                </c:pt>
                <c:pt idx="24566">
                  <c:v>1771.3</c:v>
                </c:pt>
                <c:pt idx="24567">
                  <c:v>1771.32</c:v>
                </c:pt>
                <c:pt idx="24568">
                  <c:v>1771.34</c:v>
                </c:pt>
                <c:pt idx="24569">
                  <c:v>1771.36</c:v>
                </c:pt>
                <c:pt idx="24570">
                  <c:v>1771.3799999999999</c:v>
                </c:pt>
                <c:pt idx="24571">
                  <c:v>1771.4</c:v>
                </c:pt>
                <c:pt idx="24572">
                  <c:v>1771.42</c:v>
                </c:pt>
                <c:pt idx="24573">
                  <c:v>1771.44</c:v>
                </c:pt>
                <c:pt idx="24574">
                  <c:v>1771.46</c:v>
                </c:pt>
                <c:pt idx="24575">
                  <c:v>1771.48</c:v>
                </c:pt>
                <c:pt idx="24576">
                  <c:v>1771.5</c:v>
                </c:pt>
                <c:pt idx="24577">
                  <c:v>1771.52</c:v>
                </c:pt>
                <c:pt idx="24578">
                  <c:v>1771.54</c:v>
                </c:pt>
                <c:pt idx="24579">
                  <c:v>1771.56</c:v>
                </c:pt>
                <c:pt idx="24580">
                  <c:v>1771.58</c:v>
                </c:pt>
                <c:pt idx="24581">
                  <c:v>1771.6</c:v>
                </c:pt>
                <c:pt idx="24582">
                  <c:v>1771.62</c:v>
                </c:pt>
                <c:pt idx="24583">
                  <c:v>1771.6399999999999</c:v>
                </c:pt>
                <c:pt idx="24584">
                  <c:v>1771.6599999999999</c:v>
                </c:pt>
                <c:pt idx="24585">
                  <c:v>1771.6799999999998</c:v>
                </c:pt>
                <c:pt idx="24586">
                  <c:v>1771.7</c:v>
                </c:pt>
                <c:pt idx="24587">
                  <c:v>1771.72</c:v>
                </c:pt>
                <c:pt idx="24588">
                  <c:v>1771.74</c:v>
                </c:pt>
                <c:pt idx="24589">
                  <c:v>1771.76</c:v>
                </c:pt>
                <c:pt idx="24590">
                  <c:v>1771.78</c:v>
                </c:pt>
                <c:pt idx="24591">
                  <c:v>1771.8</c:v>
                </c:pt>
                <c:pt idx="24592">
                  <c:v>1771.82</c:v>
                </c:pt>
                <c:pt idx="24593">
                  <c:v>1771.84</c:v>
                </c:pt>
                <c:pt idx="24594">
                  <c:v>1771.86</c:v>
                </c:pt>
                <c:pt idx="24595">
                  <c:v>1771.8799999999999</c:v>
                </c:pt>
                <c:pt idx="24596">
                  <c:v>1771.9</c:v>
                </c:pt>
                <c:pt idx="24597">
                  <c:v>1771.92</c:v>
                </c:pt>
                <c:pt idx="24598">
                  <c:v>1771.94</c:v>
                </c:pt>
                <c:pt idx="24599">
                  <c:v>1771.96</c:v>
                </c:pt>
                <c:pt idx="24600">
                  <c:v>1771.98</c:v>
                </c:pt>
                <c:pt idx="24601">
                  <c:v>1772</c:v>
                </c:pt>
                <c:pt idx="24602">
                  <c:v>1772.02</c:v>
                </c:pt>
                <c:pt idx="24603">
                  <c:v>1772.04</c:v>
                </c:pt>
                <c:pt idx="24604">
                  <c:v>1772.06</c:v>
                </c:pt>
                <c:pt idx="24605">
                  <c:v>1772.08</c:v>
                </c:pt>
                <c:pt idx="24606">
                  <c:v>1772.1</c:v>
                </c:pt>
                <c:pt idx="24607">
                  <c:v>1772.12</c:v>
                </c:pt>
                <c:pt idx="24608">
                  <c:v>1772.1399999999999</c:v>
                </c:pt>
                <c:pt idx="24609">
                  <c:v>1772.1599999999999</c:v>
                </c:pt>
                <c:pt idx="24610">
                  <c:v>1772.1799999999998</c:v>
                </c:pt>
                <c:pt idx="24611">
                  <c:v>1772.2</c:v>
                </c:pt>
                <c:pt idx="24612">
                  <c:v>1772.22</c:v>
                </c:pt>
                <c:pt idx="24613">
                  <c:v>1772.24</c:v>
                </c:pt>
                <c:pt idx="24614">
                  <c:v>1772.26</c:v>
                </c:pt>
                <c:pt idx="24615">
                  <c:v>1772.28</c:v>
                </c:pt>
                <c:pt idx="24616">
                  <c:v>1772.3</c:v>
                </c:pt>
                <c:pt idx="24617">
                  <c:v>1772.32</c:v>
                </c:pt>
                <c:pt idx="24618">
                  <c:v>1772.34</c:v>
                </c:pt>
                <c:pt idx="24619">
                  <c:v>1772.36</c:v>
                </c:pt>
                <c:pt idx="24620">
                  <c:v>1772.3799999999999</c:v>
                </c:pt>
                <c:pt idx="24621">
                  <c:v>1772.4</c:v>
                </c:pt>
                <c:pt idx="24622">
                  <c:v>1772.42</c:v>
                </c:pt>
                <c:pt idx="24623">
                  <c:v>1772.44</c:v>
                </c:pt>
                <c:pt idx="24624">
                  <c:v>1772.46</c:v>
                </c:pt>
                <c:pt idx="24625">
                  <c:v>1772.48</c:v>
                </c:pt>
                <c:pt idx="24626">
                  <c:v>1772.5</c:v>
                </c:pt>
                <c:pt idx="24627">
                  <c:v>1772.52</c:v>
                </c:pt>
                <c:pt idx="24628">
                  <c:v>1772.54</c:v>
                </c:pt>
                <c:pt idx="24629">
                  <c:v>1772.56</c:v>
                </c:pt>
                <c:pt idx="24630">
                  <c:v>1772.58</c:v>
                </c:pt>
                <c:pt idx="24631">
                  <c:v>1772.6</c:v>
                </c:pt>
                <c:pt idx="24632">
                  <c:v>1772.62</c:v>
                </c:pt>
                <c:pt idx="24633">
                  <c:v>1772.6399999999999</c:v>
                </c:pt>
                <c:pt idx="24634">
                  <c:v>1772.6599999999999</c:v>
                </c:pt>
                <c:pt idx="24635">
                  <c:v>1772.6799999999998</c:v>
                </c:pt>
                <c:pt idx="24636">
                  <c:v>1772.7</c:v>
                </c:pt>
                <c:pt idx="24637">
                  <c:v>1772.72</c:v>
                </c:pt>
                <c:pt idx="24638">
                  <c:v>1772.74</c:v>
                </c:pt>
                <c:pt idx="24639">
                  <c:v>1772.76</c:v>
                </c:pt>
                <c:pt idx="24640">
                  <c:v>1772.78</c:v>
                </c:pt>
                <c:pt idx="24641">
                  <c:v>1772.8</c:v>
                </c:pt>
                <c:pt idx="24642">
                  <c:v>1772.82</c:v>
                </c:pt>
                <c:pt idx="24643">
                  <c:v>1772.84</c:v>
                </c:pt>
                <c:pt idx="24644">
                  <c:v>1772.86</c:v>
                </c:pt>
                <c:pt idx="24645">
                  <c:v>1772.8799999999999</c:v>
                </c:pt>
                <c:pt idx="24646">
                  <c:v>1772.9</c:v>
                </c:pt>
                <c:pt idx="24647">
                  <c:v>1772.92</c:v>
                </c:pt>
                <c:pt idx="24648">
                  <c:v>1772.94</c:v>
                </c:pt>
                <c:pt idx="24649">
                  <c:v>1772.96</c:v>
                </c:pt>
                <c:pt idx="24650">
                  <c:v>1772.98</c:v>
                </c:pt>
                <c:pt idx="24651">
                  <c:v>1773</c:v>
                </c:pt>
                <c:pt idx="24652">
                  <c:v>1773.02</c:v>
                </c:pt>
                <c:pt idx="24653">
                  <c:v>1773.04</c:v>
                </c:pt>
                <c:pt idx="24654">
                  <c:v>1773.06</c:v>
                </c:pt>
                <c:pt idx="24655">
                  <c:v>1773.08</c:v>
                </c:pt>
                <c:pt idx="24656">
                  <c:v>1773.1</c:v>
                </c:pt>
                <c:pt idx="24657">
                  <c:v>1773.12</c:v>
                </c:pt>
                <c:pt idx="24658">
                  <c:v>1773.1399999999999</c:v>
                </c:pt>
                <c:pt idx="24659">
                  <c:v>1773.1599999999999</c:v>
                </c:pt>
                <c:pt idx="24660">
                  <c:v>1773.1799999999998</c:v>
                </c:pt>
                <c:pt idx="24661">
                  <c:v>1773.2</c:v>
                </c:pt>
                <c:pt idx="24662">
                  <c:v>1773.22</c:v>
                </c:pt>
                <c:pt idx="24663">
                  <c:v>1773.24</c:v>
                </c:pt>
                <c:pt idx="24664">
                  <c:v>1773.26</c:v>
                </c:pt>
                <c:pt idx="24665">
                  <c:v>1773.28</c:v>
                </c:pt>
                <c:pt idx="24666">
                  <c:v>1773.3</c:v>
                </c:pt>
                <c:pt idx="24667">
                  <c:v>1773.32</c:v>
                </c:pt>
                <c:pt idx="24668">
                  <c:v>1773.34</c:v>
                </c:pt>
                <c:pt idx="24669">
                  <c:v>1773.36</c:v>
                </c:pt>
                <c:pt idx="24670">
                  <c:v>1773.3799999999999</c:v>
                </c:pt>
                <c:pt idx="24671">
                  <c:v>1773.4</c:v>
                </c:pt>
                <c:pt idx="24672">
                  <c:v>1773.42</c:v>
                </c:pt>
                <c:pt idx="24673">
                  <c:v>1773.44</c:v>
                </c:pt>
                <c:pt idx="24674">
                  <c:v>1773.46</c:v>
                </c:pt>
                <c:pt idx="24675">
                  <c:v>1773.48</c:v>
                </c:pt>
                <c:pt idx="24676">
                  <c:v>1773.5</c:v>
                </c:pt>
                <c:pt idx="24677">
                  <c:v>1773.52</c:v>
                </c:pt>
                <c:pt idx="24678">
                  <c:v>1773.54</c:v>
                </c:pt>
                <c:pt idx="24679">
                  <c:v>1773.56</c:v>
                </c:pt>
                <c:pt idx="24680">
                  <c:v>1773.58</c:v>
                </c:pt>
                <c:pt idx="24681">
                  <c:v>1773.6</c:v>
                </c:pt>
                <c:pt idx="24682">
                  <c:v>1773.62</c:v>
                </c:pt>
                <c:pt idx="24683">
                  <c:v>1773.6399999999999</c:v>
                </c:pt>
                <c:pt idx="24684">
                  <c:v>1773.6599999999999</c:v>
                </c:pt>
                <c:pt idx="24685">
                  <c:v>1773.6799999999998</c:v>
                </c:pt>
                <c:pt idx="24686">
                  <c:v>1773.7</c:v>
                </c:pt>
                <c:pt idx="24687">
                  <c:v>1773.72</c:v>
                </c:pt>
                <c:pt idx="24688">
                  <c:v>1773.74</c:v>
                </c:pt>
                <c:pt idx="24689">
                  <c:v>1773.76</c:v>
                </c:pt>
                <c:pt idx="24690">
                  <c:v>1773.78</c:v>
                </c:pt>
                <c:pt idx="24691">
                  <c:v>1773.8</c:v>
                </c:pt>
                <c:pt idx="24692">
                  <c:v>1773.82</c:v>
                </c:pt>
                <c:pt idx="24693">
                  <c:v>1773.84</c:v>
                </c:pt>
                <c:pt idx="24694">
                  <c:v>1773.86</c:v>
                </c:pt>
                <c:pt idx="24695">
                  <c:v>1773.8799999999999</c:v>
                </c:pt>
                <c:pt idx="24696">
                  <c:v>1773.9</c:v>
                </c:pt>
                <c:pt idx="24697">
                  <c:v>1773.92</c:v>
                </c:pt>
                <c:pt idx="24698">
                  <c:v>1773.94</c:v>
                </c:pt>
                <c:pt idx="24699">
                  <c:v>1773.96</c:v>
                </c:pt>
                <c:pt idx="24700">
                  <c:v>1773.98</c:v>
                </c:pt>
                <c:pt idx="24701">
                  <c:v>1774</c:v>
                </c:pt>
                <c:pt idx="24702">
                  <c:v>1774.02</c:v>
                </c:pt>
                <c:pt idx="24703">
                  <c:v>1774.04</c:v>
                </c:pt>
                <c:pt idx="24704">
                  <c:v>1774.06</c:v>
                </c:pt>
                <c:pt idx="24705">
                  <c:v>1774.08</c:v>
                </c:pt>
                <c:pt idx="24706">
                  <c:v>1774.1</c:v>
                </c:pt>
                <c:pt idx="24707">
                  <c:v>1774.12</c:v>
                </c:pt>
                <c:pt idx="24708">
                  <c:v>1774.1399999999999</c:v>
                </c:pt>
                <c:pt idx="24709">
                  <c:v>1774.1599999999999</c:v>
                </c:pt>
                <c:pt idx="24710">
                  <c:v>1774.1799999999998</c:v>
                </c:pt>
                <c:pt idx="24711">
                  <c:v>1774.2</c:v>
                </c:pt>
                <c:pt idx="24712">
                  <c:v>1774.22</c:v>
                </c:pt>
                <c:pt idx="24713">
                  <c:v>1774.24</c:v>
                </c:pt>
                <c:pt idx="24714">
                  <c:v>1774.26</c:v>
                </c:pt>
                <c:pt idx="24715">
                  <c:v>1774.28</c:v>
                </c:pt>
                <c:pt idx="24716">
                  <c:v>1774.3</c:v>
                </c:pt>
                <c:pt idx="24717">
                  <c:v>1774.32</c:v>
                </c:pt>
                <c:pt idx="24718">
                  <c:v>1774.34</c:v>
                </c:pt>
                <c:pt idx="24719">
                  <c:v>1774.36</c:v>
                </c:pt>
                <c:pt idx="24720">
                  <c:v>1774.3799999999999</c:v>
                </c:pt>
                <c:pt idx="24721">
                  <c:v>1774.4</c:v>
                </c:pt>
                <c:pt idx="24722">
                  <c:v>1774.42</c:v>
                </c:pt>
                <c:pt idx="24723">
                  <c:v>1774.44</c:v>
                </c:pt>
                <c:pt idx="24724">
                  <c:v>1774.46</c:v>
                </c:pt>
                <c:pt idx="24725">
                  <c:v>1774.48</c:v>
                </c:pt>
                <c:pt idx="24726">
                  <c:v>1774.5</c:v>
                </c:pt>
                <c:pt idx="24727">
                  <c:v>1774.52</c:v>
                </c:pt>
                <c:pt idx="24728">
                  <c:v>1774.54</c:v>
                </c:pt>
                <c:pt idx="24729">
                  <c:v>1774.56</c:v>
                </c:pt>
                <c:pt idx="24730">
                  <c:v>1774.58</c:v>
                </c:pt>
                <c:pt idx="24731">
                  <c:v>1774.6</c:v>
                </c:pt>
                <c:pt idx="24732">
                  <c:v>1774.62</c:v>
                </c:pt>
                <c:pt idx="24733">
                  <c:v>1774.6399999999999</c:v>
                </c:pt>
                <c:pt idx="24734">
                  <c:v>1774.6599999999999</c:v>
                </c:pt>
                <c:pt idx="24735">
                  <c:v>1774.6799999999998</c:v>
                </c:pt>
                <c:pt idx="24736">
                  <c:v>1774.7</c:v>
                </c:pt>
                <c:pt idx="24737">
                  <c:v>1774.72</c:v>
                </c:pt>
                <c:pt idx="24738">
                  <c:v>1774.74</c:v>
                </c:pt>
                <c:pt idx="24739">
                  <c:v>1774.76</c:v>
                </c:pt>
                <c:pt idx="24740">
                  <c:v>1774.78</c:v>
                </c:pt>
                <c:pt idx="24741">
                  <c:v>1774.8</c:v>
                </c:pt>
                <c:pt idx="24742">
                  <c:v>1774.82</c:v>
                </c:pt>
                <c:pt idx="24743">
                  <c:v>1774.84</c:v>
                </c:pt>
                <c:pt idx="24744">
                  <c:v>1774.86</c:v>
                </c:pt>
                <c:pt idx="24745">
                  <c:v>1774.8799999999999</c:v>
                </c:pt>
                <c:pt idx="24746">
                  <c:v>1774.9</c:v>
                </c:pt>
                <c:pt idx="24747">
                  <c:v>1774.92</c:v>
                </c:pt>
                <c:pt idx="24748">
                  <c:v>1774.94</c:v>
                </c:pt>
                <c:pt idx="24749">
                  <c:v>1774.96</c:v>
                </c:pt>
                <c:pt idx="24750">
                  <c:v>1774.98</c:v>
                </c:pt>
                <c:pt idx="24751">
                  <c:v>1775</c:v>
                </c:pt>
                <c:pt idx="24752">
                  <c:v>1775.02</c:v>
                </c:pt>
                <c:pt idx="24753">
                  <c:v>1775.04</c:v>
                </c:pt>
                <c:pt idx="24754">
                  <c:v>1775.06</c:v>
                </c:pt>
                <c:pt idx="24755">
                  <c:v>1775.08</c:v>
                </c:pt>
                <c:pt idx="24756">
                  <c:v>1775.1</c:v>
                </c:pt>
                <c:pt idx="24757">
                  <c:v>1775.12</c:v>
                </c:pt>
                <c:pt idx="24758">
                  <c:v>1775.1399999999999</c:v>
                </c:pt>
                <c:pt idx="24759">
                  <c:v>1775.1599999999999</c:v>
                </c:pt>
                <c:pt idx="24760">
                  <c:v>1775.1799999999998</c:v>
                </c:pt>
                <c:pt idx="24761">
                  <c:v>1775.2</c:v>
                </c:pt>
                <c:pt idx="24762">
                  <c:v>1775.22</c:v>
                </c:pt>
                <c:pt idx="24763">
                  <c:v>1775.24</c:v>
                </c:pt>
                <c:pt idx="24764">
                  <c:v>1775.26</c:v>
                </c:pt>
                <c:pt idx="24765">
                  <c:v>1775.28</c:v>
                </c:pt>
                <c:pt idx="24766">
                  <c:v>1775.3</c:v>
                </c:pt>
                <c:pt idx="24767">
                  <c:v>1775.32</c:v>
                </c:pt>
                <c:pt idx="24768">
                  <c:v>1775.34</c:v>
                </c:pt>
                <c:pt idx="24769">
                  <c:v>1775.36</c:v>
                </c:pt>
                <c:pt idx="24770">
                  <c:v>1775.3799999999999</c:v>
                </c:pt>
                <c:pt idx="24771">
                  <c:v>1775.4</c:v>
                </c:pt>
                <c:pt idx="24772">
                  <c:v>1775.42</c:v>
                </c:pt>
                <c:pt idx="24773">
                  <c:v>1775.44</c:v>
                </c:pt>
                <c:pt idx="24774">
                  <c:v>1775.46</c:v>
                </c:pt>
                <c:pt idx="24775">
                  <c:v>1775.48</c:v>
                </c:pt>
                <c:pt idx="24776">
                  <c:v>1775.5</c:v>
                </c:pt>
                <c:pt idx="24777">
                  <c:v>1775.52</c:v>
                </c:pt>
                <c:pt idx="24778">
                  <c:v>1775.54</c:v>
                </c:pt>
                <c:pt idx="24779">
                  <c:v>1775.56</c:v>
                </c:pt>
                <c:pt idx="24780">
                  <c:v>1775.58</c:v>
                </c:pt>
                <c:pt idx="24781">
                  <c:v>1775.6</c:v>
                </c:pt>
                <c:pt idx="24782">
                  <c:v>1775.62</c:v>
                </c:pt>
                <c:pt idx="24783">
                  <c:v>1775.6399999999999</c:v>
                </c:pt>
                <c:pt idx="24784">
                  <c:v>1775.6599999999999</c:v>
                </c:pt>
                <c:pt idx="24785">
                  <c:v>1775.6799999999998</c:v>
                </c:pt>
                <c:pt idx="24786">
                  <c:v>1775.7</c:v>
                </c:pt>
                <c:pt idx="24787">
                  <c:v>1775.72</c:v>
                </c:pt>
                <c:pt idx="24788">
                  <c:v>1775.74</c:v>
                </c:pt>
                <c:pt idx="24789">
                  <c:v>1775.76</c:v>
                </c:pt>
                <c:pt idx="24790">
                  <c:v>1775.78</c:v>
                </c:pt>
                <c:pt idx="24791">
                  <c:v>1775.8</c:v>
                </c:pt>
                <c:pt idx="24792">
                  <c:v>1775.82</c:v>
                </c:pt>
                <c:pt idx="24793">
                  <c:v>1775.84</c:v>
                </c:pt>
                <c:pt idx="24794">
                  <c:v>1775.86</c:v>
                </c:pt>
                <c:pt idx="24795">
                  <c:v>1775.8799999999999</c:v>
                </c:pt>
                <c:pt idx="24796">
                  <c:v>1775.9</c:v>
                </c:pt>
                <c:pt idx="24797">
                  <c:v>1775.92</c:v>
                </c:pt>
                <c:pt idx="24798">
                  <c:v>1775.94</c:v>
                </c:pt>
                <c:pt idx="24799">
                  <c:v>1775.96</c:v>
                </c:pt>
                <c:pt idx="24800">
                  <c:v>1775.98</c:v>
                </c:pt>
                <c:pt idx="24801">
                  <c:v>1776</c:v>
                </c:pt>
                <c:pt idx="24802">
                  <c:v>1776.02</c:v>
                </c:pt>
                <c:pt idx="24803">
                  <c:v>1776.04</c:v>
                </c:pt>
                <c:pt idx="24804">
                  <c:v>1776.06</c:v>
                </c:pt>
                <c:pt idx="24805">
                  <c:v>1776.08</c:v>
                </c:pt>
                <c:pt idx="24806">
                  <c:v>1776.1</c:v>
                </c:pt>
                <c:pt idx="24807">
                  <c:v>1776.12</c:v>
                </c:pt>
                <c:pt idx="24808">
                  <c:v>1776.1399999999999</c:v>
                </c:pt>
                <c:pt idx="24809">
                  <c:v>1776.1599999999999</c:v>
                </c:pt>
                <c:pt idx="24810">
                  <c:v>1776.1799999999998</c:v>
                </c:pt>
                <c:pt idx="24811">
                  <c:v>1776.2</c:v>
                </c:pt>
                <c:pt idx="24812">
                  <c:v>1776.22</c:v>
                </c:pt>
                <c:pt idx="24813">
                  <c:v>1776.24</c:v>
                </c:pt>
                <c:pt idx="24814">
                  <c:v>1776.26</c:v>
                </c:pt>
                <c:pt idx="24815">
                  <c:v>1776.28</c:v>
                </c:pt>
                <c:pt idx="24816">
                  <c:v>1776.3</c:v>
                </c:pt>
                <c:pt idx="24817">
                  <c:v>1776.32</c:v>
                </c:pt>
                <c:pt idx="24818">
                  <c:v>1776.34</c:v>
                </c:pt>
                <c:pt idx="24819">
                  <c:v>1776.36</c:v>
                </c:pt>
                <c:pt idx="24820">
                  <c:v>1776.3799999999999</c:v>
                </c:pt>
                <c:pt idx="24821">
                  <c:v>1776.4</c:v>
                </c:pt>
                <c:pt idx="24822">
                  <c:v>1776.42</c:v>
                </c:pt>
                <c:pt idx="24823">
                  <c:v>1776.44</c:v>
                </c:pt>
                <c:pt idx="24824">
                  <c:v>1776.46</c:v>
                </c:pt>
                <c:pt idx="24825">
                  <c:v>1776.48</c:v>
                </c:pt>
                <c:pt idx="24826">
                  <c:v>1776.5</c:v>
                </c:pt>
                <c:pt idx="24827">
                  <c:v>1776.52</c:v>
                </c:pt>
                <c:pt idx="24828">
                  <c:v>1776.54</c:v>
                </c:pt>
                <c:pt idx="24829">
                  <c:v>1776.56</c:v>
                </c:pt>
                <c:pt idx="24830">
                  <c:v>1776.58</c:v>
                </c:pt>
                <c:pt idx="24831">
                  <c:v>1776.6</c:v>
                </c:pt>
                <c:pt idx="24832">
                  <c:v>1776.62</c:v>
                </c:pt>
                <c:pt idx="24833">
                  <c:v>1776.6399999999999</c:v>
                </c:pt>
                <c:pt idx="24834">
                  <c:v>1776.6599999999999</c:v>
                </c:pt>
                <c:pt idx="24835">
                  <c:v>1776.6799999999998</c:v>
                </c:pt>
                <c:pt idx="24836">
                  <c:v>1776.7</c:v>
                </c:pt>
                <c:pt idx="24837">
                  <c:v>1776.72</c:v>
                </c:pt>
                <c:pt idx="24838">
                  <c:v>1776.74</c:v>
                </c:pt>
                <c:pt idx="24839">
                  <c:v>1776.76</c:v>
                </c:pt>
                <c:pt idx="24840">
                  <c:v>1776.78</c:v>
                </c:pt>
                <c:pt idx="24841">
                  <c:v>1776.8</c:v>
                </c:pt>
                <c:pt idx="24842">
                  <c:v>1776.82</c:v>
                </c:pt>
                <c:pt idx="24843">
                  <c:v>1776.84</c:v>
                </c:pt>
                <c:pt idx="24844">
                  <c:v>1776.86</c:v>
                </c:pt>
                <c:pt idx="24845">
                  <c:v>1776.8799999999999</c:v>
                </c:pt>
                <c:pt idx="24846">
                  <c:v>1776.9</c:v>
                </c:pt>
                <c:pt idx="24847">
                  <c:v>1776.92</c:v>
                </c:pt>
                <c:pt idx="24848">
                  <c:v>1776.94</c:v>
                </c:pt>
                <c:pt idx="24849">
                  <c:v>1776.96</c:v>
                </c:pt>
                <c:pt idx="24850">
                  <c:v>1776.98</c:v>
                </c:pt>
                <c:pt idx="24851">
                  <c:v>1777</c:v>
                </c:pt>
                <c:pt idx="24852">
                  <c:v>1777.02</c:v>
                </c:pt>
                <c:pt idx="24853">
                  <c:v>1777.04</c:v>
                </c:pt>
                <c:pt idx="24854">
                  <c:v>1777.06</c:v>
                </c:pt>
                <c:pt idx="24855">
                  <c:v>1777.08</c:v>
                </c:pt>
                <c:pt idx="24856">
                  <c:v>1777.1</c:v>
                </c:pt>
                <c:pt idx="24857">
                  <c:v>1777.12</c:v>
                </c:pt>
                <c:pt idx="24858">
                  <c:v>1777.1399999999999</c:v>
                </c:pt>
                <c:pt idx="24859">
                  <c:v>1777.1599999999999</c:v>
                </c:pt>
                <c:pt idx="24860">
                  <c:v>1777.1799999999998</c:v>
                </c:pt>
                <c:pt idx="24861">
                  <c:v>1777.2</c:v>
                </c:pt>
                <c:pt idx="24862">
                  <c:v>1777.22</c:v>
                </c:pt>
                <c:pt idx="24863">
                  <c:v>1777.24</c:v>
                </c:pt>
                <c:pt idx="24864">
                  <c:v>1777.26</c:v>
                </c:pt>
                <c:pt idx="24865">
                  <c:v>1777.28</c:v>
                </c:pt>
                <c:pt idx="24866">
                  <c:v>1777.3</c:v>
                </c:pt>
                <c:pt idx="24867">
                  <c:v>1777.32</c:v>
                </c:pt>
                <c:pt idx="24868">
                  <c:v>1777.34</c:v>
                </c:pt>
                <c:pt idx="24869">
                  <c:v>1777.36</c:v>
                </c:pt>
                <c:pt idx="24870">
                  <c:v>1777.3799999999999</c:v>
                </c:pt>
                <c:pt idx="24871">
                  <c:v>1777.4</c:v>
                </c:pt>
                <c:pt idx="24872">
                  <c:v>1777.42</c:v>
                </c:pt>
                <c:pt idx="24873">
                  <c:v>1777.44</c:v>
                </c:pt>
                <c:pt idx="24874">
                  <c:v>1777.46</c:v>
                </c:pt>
                <c:pt idx="24875">
                  <c:v>1777.48</c:v>
                </c:pt>
                <c:pt idx="24876">
                  <c:v>1777.5</c:v>
                </c:pt>
                <c:pt idx="24877">
                  <c:v>1777.52</c:v>
                </c:pt>
                <c:pt idx="24878">
                  <c:v>1777.54</c:v>
                </c:pt>
                <c:pt idx="24879">
                  <c:v>1777.56</c:v>
                </c:pt>
                <c:pt idx="24880">
                  <c:v>1777.58</c:v>
                </c:pt>
                <c:pt idx="24881">
                  <c:v>1777.6</c:v>
                </c:pt>
                <c:pt idx="24882">
                  <c:v>1777.62</c:v>
                </c:pt>
                <c:pt idx="24883">
                  <c:v>1777.6399999999999</c:v>
                </c:pt>
                <c:pt idx="24884">
                  <c:v>1777.6599999999999</c:v>
                </c:pt>
                <c:pt idx="24885">
                  <c:v>1777.6799999999998</c:v>
                </c:pt>
                <c:pt idx="24886">
                  <c:v>1777.7</c:v>
                </c:pt>
                <c:pt idx="24887">
                  <c:v>1777.72</c:v>
                </c:pt>
                <c:pt idx="24888">
                  <c:v>1777.74</c:v>
                </c:pt>
                <c:pt idx="24889">
                  <c:v>1777.76</c:v>
                </c:pt>
                <c:pt idx="24890">
                  <c:v>1777.78</c:v>
                </c:pt>
                <c:pt idx="24891">
                  <c:v>1777.8</c:v>
                </c:pt>
                <c:pt idx="24892">
                  <c:v>1777.82</c:v>
                </c:pt>
                <c:pt idx="24893">
                  <c:v>1777.84</c:v>
                </c:pt>
                <c:pt idx="24894">
                  <c:v>1777.86</c:v>
                </c:pt>
                <c:pt idx="24895">
                  <c:v>1777.8799999999999</c:v>
                </c:pt>
                <c:pt idx="24896">
                  <c:v>1777.9</c:v>
                </c:pt>
                <c:pt idx="24897">
                  <c:v>1777.92</c:v>
                </c:pt>
                <c:pt idx="24898">
                  <c:v>1777.94</c:v>
                </c:pt>
                <c:pt idx="24899">
                  <c:v>1777.96</c:v>
                </c:pt>
                <c:pt idx="24900">
                  <c:v>1777.98</c:v>
                </c:pt>
                <c:pt idx="24901">
                  <c:v>1778</c:v>
                </c:pt>
                <c:pt idx="24902">
                  <c:v>1778.02</c:v>
                </c:pt>
                <c:pt idx="24903">
                  <c:v>1778.04</c:v>
                </c:pt>
                <c:pt idx="24904">
                  <c:v>1778.06</c:v>
                </c:pt>
                <c:pt idx="24905">
                  <c:v>1778.08</c:v>
                </c:pt>
                <c:pt idx="24906">
                  <c:v>1778.1</c:v>
                </c:pt>
                <c:pt idx="24907">
                  <c:v>1778.12</c:v>
                </c:pt>
                <c:pt idx="24908">
                  <c:v>1778.1399999999999</c:v>
                </c:pt>
                <c:pt idx="24909">
                  <c:v>1778.1599999999999</c:v>
                </c:pt>
                <c:pt idx="24910">
                  <c:v>1778.1799999999998</c:v>
                </c:pt>
                <c:pt idx="24911">
                  <c:v>1778.2</c:v>
                </c:pt>
                <c:pt idx="24912">
                  <c:v>1778.22</c:v>
                </c:pt>
                <c:pt idx="24913">
                  <c:v>1778.24</c:v>
                </c:pt>
                <c:pt idx="24914">
                  <c:v>1778.26</c:v>
                </c:pt>
                <c:pt idx="24915">
                  <c:v>1778.28</c:v>
                </c:pt>
                <c:pt idx="24916">
                  <c:v>1778.3</c:v>
                </c:pt>
                <c:pt idx="24917">
                  <c:v>1778.32</c:v>
                </c:pt>
                <c:pt idx="24918">
                  <c:v>1778.34</c:v>
                </c:pt>
                <c:pt idx="24919">
                  <c:v>1778.36</c:v>
                </c:pt>
                <c:pt idx="24920">
                  <c:v>1778.3799999999999</c:v>
                </c:pt>
                <c:pt idx="24921">
                  <c:v>1778.4</c:v>
                </c:pt>
                <c:pt idx="24922">
                  <c:v>1778.42</c:v>
                </c:pt>
                <c:pt idx="24923">
                  <c:v>1778.44</c:v>
                </c:pt>
                <c:pt idx="24924">
                  <c:v>1778.46</c:v>
                </c:pt>
                <c:pt idx="24925">
                  <c:v>1778.48</c:v>
                </c:pt>
                <c:pt idx="24926">
                  <c:v>1778.5</c:v>
                </c:pt>
                <c:pt idx="24927">
                  <c:v>1778.52</c:v>
                </c:pt>
                <c:pt idx="24928">
                  <c:v>1778.54</c:v>
                </c:pt>
                <c:pt idx="24929">
                  <c:v>1778.56</c:v>
                </c:pt>
                <c:pt idx="24930">
                  <c:v>1778.58</c:v>
                </c:pt>
                <c:pt idx="24931">
                  <c:v>1778.6</c:v>
                </c:pt>
                <c:pt idx="24932">
                  <c:v>1778.62</c:v>
                </c:pt>
                <c:pt idx="24933">
                  <c:v>1778.6399999999999</c:v>
                </c:pt>
                <c:pt idx="24934">
                  <c:v>1778.6599999999999</c:v>
                </c:pt>
                <c:pt idx="24935">
                  <c:v>1778.6799999999998</c:v>
                </c:pt>
                <c:pt idx="24936">
                  <c:v>1778.7</c:v>
                </c:pt>
                <c:pt idx="24937">
                  <c:v>1778.72</c:v>
                </c:pt>
                <c:pt idx="24938">
                  <c:v>1778.74</c:v>
                </c:pt>
                <c:pt idx="24939">
                  <c:v>1778.76</c:v>
                </c:pt>
                <c:pt idx="24940">
                  <c:v>1778.78</c:v>
                </c:pt>
                <c:pt idx="24941">
                  <c:v>1778.8</c:v>
                </c:pt>
                <c:pt idx="24942">
                  <c:v>1778.82</c:v>
                </c:pt>
                <c:pt idx="24943">
                  <c:v>1778.84</c:v>
                </c:pt>
                <c:pt idx="24944">
                  <c:v>1778.86</c:v>
                </c:pt>
                <c:pt idx="24945">
                  <c:v>1778.8799999999999</c:v>
                </c:pt>
                <c:pt idx="24946">
                  <c:v>1778.9</c:v>
                </c:pt>
                <c:pt idx="24947">
                  <c:v>1778.92</c:v>
                </c:pt>
                <c:pt idx="24948">
                  <c:v>1778.94</c:v>
                </c:pt>
                <c:pt idx="24949">
                  <c:v>1778.96</c:v>
                </c:pt>
                <c:pt idx="24950">
                  <c:v>1778.98</c:v>
                </c:pt>
                <c:pt idx="24951">
                  <c:v>1779</c:v>
                </c:pt>
                <c:pt idx="24952">
                  <c:v>1779.02</c:v>
                </c:pt>
                <c:pt idx="24953">
                  <c:v>1779.04</c:v>
                </c:pt>
                <c:pt idx="24954">
                  <c:v>1779.06</c:v>
                </c:pt>
                <c:pt idx="24955">
                  <c:v>1779.08</c:v>
                </c:pt>
                <c:pt idx="24956">
                  <c:v>1779.1</c:v>
                </c:pt>
                <c:pt idx="24957">
                  <c:v>1779.12</c:v>
                </c:pt>
                <c:pt idx="24958">
                  <c:v>1779.1399999999999</c:v>
                </c:pt>
                <c:pt idx="24959">
                  <c:v>1779.1599999999999</c:v>
                </c:pt>
                <c:pt idx="24960">
                  <c:v>1779.1799999999998</c:v>
                </c:pt>
                <c:pt idx="24961">
                  <c:v>1779.2</c:v>
                </c:pt>
                <c:pt idx="24962">
                  <c:v>1779.22</c:v>
                </c:pt>
                <c:pt idx="24963">
                  <c:v>1779.24</c:v>
                </c:pt>
                <c:pt idx="24964">
                  <c:v>1779.26</c:v>
                </c:pt>
                <c:pt idx="24965">
                  <c:v>1779.28</c:v>
                </c:pt>
                <c:pt idx="24966">
                  <c:v>1779.3</c:v>
                </c:pt>
                <c:pt idx="24967">
                  <c:v>1779.32</c:v>
                </c:pt>
                <c:pt idx="24968">
                  <c:v>1779.34</c:v>
                </c:pt>
                <c:pt idx="24969">
                  <c:v>1779.36</c:v>
                </c:pt>
                <c:pt idx="24970">
                  <c:v>1779.3799999999999</c:v>
                </c:pt>
                <c:pt idx="24971">
                  <c:v>1779.4</c:v>
                </c:pt>
                <c:pt idx="24972">
                  <c:v>1779.42</c:v>
                </c:pt>
                <c:pt idx="24973">
                  <c:v>1779.44</c:v>
                </c:pt>
                <c:pt idx="24974">
                  <c:v>1779.46</c:v>
                </c:pt>
                <c:pt idx="24975">
                  <c:v>1779.48</c:v>
                </c:pt>
                <c:pt idx="24976">
                  <c:v>1779.5</c:v>
                </c:pt>
                <c:pt idx="24977">
                  <c:v>1779.52</c:v>
                </c:pt>
                <c:pt idx="24978">
                  <c:v>1779.54</c:v>
                </c:pt>
                <c:pt idx="24979">
                  <c:v>1779.56</c:v>
                </c:pt>
                <c:pt idx="24980">
                  <c:v>1779.58</c:v>
                </c:pt>
                <c:pt idx="24981">
                  <c:v>1779.6</c:v>
                </c:pt>
                <c:pt idx="24982">
                  <c:v>1779.62</c:v>
                </c:pt>
                <c:pt idx="24983">
                  <c:v>1779.6399999999999</c:v>
                </c:pt>
                <c:pt idx="24984">
                  <c:v>1779.6599999999999</c:v>
                </c:pt>
                <c:pt idx="24985">
                  <c:v>1779.6799999999998</c:v>
                </c:pt>
                <c:pt idx="24986">
                  <c:v>1779.7</c:v>
                </c:pt>
                <c:pt idx="24987">
                  <c:v>1779.72</c:v>
                </c:pt>
                <c:pt idx="24988">
                  <c:v>1779.74</c:v>
                </c:pt>
                <c:pt idx="24989">
                  <c:v>1779.76</c:v>
                </c:pt>
                <c:pt idx="24990">
                  <c:v>1779.78</c:v>
                </c:pt>
                <c:pt idx="24991">
                  <c:v>1779.8</c:v>
                </c:pt>
                <c:pt idx="24992">
                  <c:v>1779.82</c:v>
                </c:pt>
                <c:pt idx="24993">
                  <c:v>1779.84</c:v>
                </c:pt>
                <c:pt idx="24994">
                  <c:v>1779.86</c:v>
                </c:pt>
                <c:pt idx="24995">
                  <c:v>1779.8799999999999</c:v>
                </c:pt>
                <c:pt idx="24996">
                  <c:v>1779.9</c:v>
                </c:pt>
                <c:pt idx="24997">
                  <c:v>1779.92</c:v>
                </c:pt>
                <c:pt idx="24998">
                  <c:v>1779.94</c:v>
                </c:pt>
                <c:pt idx="24999">
                  <c:v>1779.96</c:v>
                </c:pt>
                <c:pt idx="25000">
                  <c:v>1779.98</c:v>
                </c:pt>
                <c:pt idx="25001">
                  <c:v>1780</c:v>
                </c:pt>
                <c:pt idx="25002">
                  <c:v>1780.02</c:v>
                </c:pt>
                <c:pt idx="25003">
                  <c:v>1780.04</c:v>
                </c:pt>
                <c:pt idx="25004">
                  <c:v>1780.06</c:v>
                </c:pt>
                <c:pt idx="25005">
                  <c:v>1780.08</c:v>
                </c:pt>
                <c:pt idx="25006">
                  <c:v>1780.1</c:v>
                </c:pt>
                <c:pt idx="25007">
                  <c:v>1780.12</c:v>
                </c:pt>
                <c:pt idx="25008">
                  <c:v>1780.1399999999999</c:v>
                </c:pt>
                <c:pt idx="25009">
                  <c:v>1780.1599999999999</c:v>
                </c:pt>
                <c:pt idx="25010">
                  <c:v>1780.1799999999998</c:v>
                </c:pt>
                <c:pt idx="25011">
                  <c:v>1780.2</c:v>
                </c:pt>
                <c:pt idx="25012">
                  <c:v>1780.22</c:v>
                </c:pt>
                <c:pt idx="25013">
                  <c:v>1780.24</c:v>
                </c:pt>
                <c:pt idx="25014">
                  <c:v>1780.26</c:v>
                </c:pt>
                <c:pt idx="25015">
                  <c:v>1780.28</c:v>
                </c:pt>
                <c:pt idx="25016">
                  <c:v>1780.3</c:v>
                </c:pt>
                <c:pt idx="25017">
                  <c:v>1780.32</c:v>
                </c:pt>
                <c:pt idx="25018">
                  <c:v>1780.34</c:v>
                </c:pt>
                <c:pt idx="25019">
                  <c:v>1780.36</c:v>
                </c:pt>
                <c:pt idx="25020">
                  <c:v>1780.3799999999999</c:v>
                </c:pt>
                <c:pt idx="25021">
                  <c:v>1780.4</c:v>
                </c:pt>
                <c:pt idx="25022">
                  <c:v>1780.42</c:v>
                </c:pt>
                <c:pt idx="25023">
                  <c:v>1780.44</c:v>
                </c:pt>
                <c:pt idx="25024">
                  <c:v>1780.46</c:v>
                </c:pt>
                <c:pt idx="25025">
                  <c:v>1780.48</c:v>
                </c:pt>
                <c:pt idx="25026">
                  <c:v>1780.5</c:v>
                </c:pt>
                <c:pt idx="25027">
                  <c:v>1780.52</c:v>
                </c:pt>
                <c:pt idx="25028">
                  <c:v>1780.54</c:v>
                </c:pt>
                <c:pt idx="25029">
                  <c:v>1780.56</c:v>
                </c:pt>
                <c:pt idx="25030">
                  <c:v>1780.58</c:v>
                </c:pt>
                <c:pt idx="25031">
                  <c:v>1780.6</c:v>
                </c:pt>
                <c:pt idx="25032">
                  <c:v>1780.62</c:v>
                </c:pt>
                <c:pt idx="25033">
                  <c:v>1780.6399999999999</c:v>
                </c:pt>
                <c:pt idx="25034">
                  <c:v>1780.6599999999999</c:v>
                </c:pt>
                <c:pt idx="25035">
                  <c:v>1780.6799999999998</c:v>
                </c:pt>
                <c:pt idx="25036">
                  <c:v>1780.7</c:v>
                </c:pt>
                <c:pt idx="25037">
                  <c:v>1780.72</c:v>
                </c:pt>
                <c:pt idx="25038">
                  <c:v>1780.74</c:v>
                </c:pt>
                <c:pt idx="25039">
                  <c:v>1780.76</c:v>
                </c:pt>
                <c:pt idx="25040">
                  <c:v>1780.78</c:v>
                </c:pt>
                <c:pt idx="25041">
                  <c:v>1780.8</c:v>
                </c:pt>
                <c:pt idx="25042">
                  <c:v>1780.82</c:v>
                </c:pt>
                <c:pt idx="25043">
                  <c:v>1780.84</c:v>
                </c:pt>
                <c:pt idx="25044">
                  <c:v>1780.86</c:v>
                </c:pt>
                <c:pt idx="25045">
                  <c:v>1780.8799999999999</c:v>
                </c:pt>
                <c:pt idx="25046">
                  <c:v>1780.9</c:v>
                </c:pt>
                <c:pt idx="25047">
                  <c:v>1780.92</c:v>
                </c:pt>
                <c:pt idx="25048">
                  <c:v>1780.94</c:v>
                </c:pt>
                <c:pt idx="25049">
                  <c:v>1780.96</c:v>
                </c:pt>
                <c:pt idx="25050">
                  <c:v>1780.98</c:v>
                </c:pt>
                <c:pt idx="25051">
                  <c:v>1781</c:v>
                </c:pt>
                <c:pt idx="25052">
                  <c:v>1781.02</c:v>
                </c:pt>
                <c:pt idx="25053">
                  <c:v>1781.04</c:v>
                </c:pt>
                <c:pt idx="25054">
                  <c:v>1781.06</c:v>
                </c:pt>
                <c:pt idx="25055">
                  <c:v>1781.08</c:v>
                </c:pt>
                <c:pt idx="25056">
                  <c:v>1781.1</c:v>
                </c:pt>
                <c:pt idx="25057">
                  <c:v>1781.12</c:v>
                </c:pt>
                <c:pt idx="25058">
                  <c:v>1781.1399999999999</c:v>
                </c:pt>
                <c:pt idx="25059">
                  <c:v>1781.1599999999999</c:v>
                </c:pt>
                <c:pt idx="25060">
                  <c:v>1781.1799999999998</c:v>
                </c:pt>
                <c:pt idx="25061">
                  <c:v>1781.2</c:v>
                </c:pt>
                <c:pt idx="25062">
                  <c:v>1781.22</c:v>
                </c:pt>
                <c:pt idx="25063">
                  <c:v>1781.24</c:v>
                </c:pt>
                <c:pt idx="25064">
                  <c:v>1781.26</c:v>
                </c:pt>
                <c:pt idx="25065">
                  <c:v>1781.28</c:v>
                </c:pt>
                <c:pt idx="25066">
                  <c:v>1781.3</c:v>
                </c:pt>
                <c:pt idx="25067">
                  <c:v>1781.32</c:v>
                </c:pt>
                <c:pt idx="25068">
                  <c:v>1781.34</c:v>
                </c:pt>
                <c:pt idx="25069">
                  <c:v>1781.36</c:v>
                </c:pt>
                <c:pt idx="25070">
                  <c:v>1781.3799999999999</c:v>
                </c:pt>
                <c:pt idx="25071">
                  <c:v>1781.4</c:v>
                </c:pt>
                <c:pt idx="25072">
                  <c:v>1781.42</c:v>
                </c:pt>
                <c:pt idx="25073">
                  <c:v>1781.44</c:v>
                </c:pt>
                <c:pt idx="25074">
                  <c:v>1781.46</c:v>
                </c:pt>
                <c:pt idx="25075">
                  <c:v>1781.48</c:v>
                </c:pt>
                <c:pt idx="25076">
                  <c:v>1781.5</c:v>
                </c:pt>
                <c:pt idx="25077">
                  <c:v>1781.52</c:v>
                </c:pt>
                <c:pt idx="25078">
                  <c:v>1781.54</c:v>
                </c:pt>
                <c:pt idx="25079">
                  <c:v>1781.56</c:v>
                </c:pt>
                <c:pt idx="25080">
                  <c:v>1781.58</c:v>
                </c:pt>
                <c:pt idx="25081">
                  <c:v>1781.6</c:v>
                </c:pt>
                <c:pt idx="25082">
                  <c:v>1781.62</c:v>
                </c:pt>
                <c:pt idx="25083">
                  <c:v>1781.6399999999999</c:v>
                </c:pt>
                <c:pt idx="25084">
                  <c:v>1781.6599999999999</c:v>
                </c:pt>
                <c:pt idx="25085">
                  <c:v>1781.6799999999998</c:v>
                </c:pt>
                <c:pt idx="25086">
                  <c:v>1781.7</c:v>
                </c:pt>
                <c:pt idx="25087">
                  <c:v>1781.72</c:v>
                </c:pt>
                <c:pt idx="25088">
                  <c:v>1781.74</c:v>
                </c:pt>
                <c:pt idx="25089">
                  <c:v>1781.76</c:v>
                </c:pt>
                <c:pt idx="25090">
                  <c:v>1781.78</c:v>
                </c:pt>
                <c:pt idx="25091">
                  <c:v>1781.8</c:v>
                </c:pt>
                <c:pt idx="25092">
                  <c:v>1781.82</c:v>
                </c:pt>
                <c:pt idx="25093">
                  <c:v>1781.84</c:v>
                </c:pt>
                <c:pt idx="25094">
                  <c:v>1781.86</c:v>
                </c:pt>
                <c:pt idx="25095">
                  <c:v>1781.8799999999999</c:v>
                </c:pt>
                <c:pt idx="25096">
                  <c:v>1781.9</c:v>
                </c:pt>
                <c:pt idx="25097">
                  <c:v>1781.92</c:v>
                </c:pt>
                <c:pt idx="25098">
                  <c:v>1781.94</c:v>
                </c:pt>
                <c:pt idx="25099">
                  <c:v>1781.96</c:v>
                </c:pt>
                <c:pt idx="25100">
                  <c:v>1781.98</c:v>
                </c:pt>
                <c:pt idx="25101">
                  <c:v>1782</c:v>
                </c:pt>
                <c:pt idx="25102">
                  <c:v>1782.02</c:v>
                </c:pt>
                <c:pt idx="25103">
                  <c:v>1782.04</c:v>
                </c:pt>
                <c:pt idx="25104">
                  <c:v>1782.06</c:v>
                </c:pt>
                <c:pt idx="25105">
                  <c:v>1782.08</c:v>
                </c:pt>
                <c:pt idx="25106">
                  <c:v>1782.1</c:v>
                </c:pt>
                <c:pt idx="25107">
                  <c:v>1782.12</c:v>
                </c:pt>
                <c:pt idx="25108">
                  <c:v>1782.1399999999999</c:v>
                </c:pt>
                <c:pt idx="25109">
                  <c:v>1782.1599999999999</c:v>
                </c:pt>
                <c:pt idx="25110">
                  <c:v>1782.1799999999998</c:v>
                </c:pt>
                <c:pt idx="25111">
                  <c:v>1782.2</c:v>
                </c:pt>
                <c:pt idx="25112">
                  <c:v>1782.22</c:v>
                </c:pt>
                <c:pt idx="25113">
                  <c:v>1782.24</c:v>
                </c:pt>
                <c:pt idx="25114">
                  <c:v>1782.26</c:v>
                </c:pt>
                <c:pt idx="25115">
                  <c:v>1782.28</c:v>
                </c:pt>
                <c:pt idx="25116">
                  <c:v>1782.3</c:v>
                </c:pt>
                <c:pt idx="25117">
                  <c:v>1782.32</c:v>
                </c:pt>
                <c:pt idx="25118">
                  <c:v>1782.34</c:v>
                </c:pt>
                <c:pt idx="25119">
                  <c:v>1782.36</c:v>
                </c:pt>
                <c:pt idx="25120">
                  <c:v>1782.3799999999999</c:v>
                </c:pt>
                <c:pt idx="25121">
                  <c:v>1782.4</c:v>
                </c:pt>
                <c:pt idx="25122">
                  <c:v>1782.42</c:v>
                </c:pt>
                <c:pt idx="25123">
                  <c:v>1782.44</c:v>
                </c:pt>
                <c:pt idx="25124">
                  <c:v>1782.46</c:v>
                </c:pt>
                <c:pt idx="25125">
                  <c:v>1782.48</c:v>
                </c:pt>
                <c:pt idx="25126">
                  <c:v>1782.5</c:v>
                </c:pt>
                <c:pt idx="25127">
                  <c:v>1782.52</c:v>
                </c:pt>
                <c:pt idx="25128">
                  <c:v>1782.54</c:v>
                </c:pt>
                <c:pt idx="25129">
                  <c:v>1782.56</c:v>
                </c:pt>
                <c:pt idx="25130">
                  <c:v>1782.58</c:v>
                </c:pt>
                <c:pt idx="25131">
                  <c:v>1782.6</c:v>
                </c:pt>
                <c:pt idx="25132">
                  <c:v>1782.62</c:v>
                </c:pt>
                <c:pt idx="25133">
                  <c:v>1782.6399999999999</c:v>
                </c:pt>
                <c:pt idx="25134">
                  <c:v>1782.6599999999999</c:v>
                </c:pt>
                <c:pt idx="25135">
                  <c:v>1782.6799999999998</c:v>
                </c:pt>
                <c:pt idx="25136">
                  <c:v>1782.7</c:v>
                </c:pt>
                <c:pt idx="25137">
                  <c:v>1782.72</c:v>
                </c:pt>
                <c:pt idx="25138">
                  <c:v>1782.74</c:v>
                </c:pt>
                <c:pt idx="25139">
                  <c:v>1782.76</c:v>
                </c:pt>
                <c:pt idx="25140">
                  <c:v>1782.78</c:v>
                </c:pt>
                <c:pt idx="25141">
                  <c:v>1782.8</c:v>
                </c:pt>
                <c:pt idx="25142">
                  <c:v>1782.82</c:v>
                </c:pt>
                <c:pt idx="25143">
                  <c:v>1782.84</c:v>
                </c:pt>
                <c:pt idx="25144">
                  <c:v>1782.86</c:v>
                </c:pt>
                <c:pt idx="25145">
                  <c:v>1782.8799999999999</c:v>
                </c:pt>
                <c:pt idx="25146">
                  <c:v>1782.9</c:v>
                </c:pt>
                <c:pt idx="25147">
                  <c:v>1782.92</c:v>
                </c:pt>
                <c:pt idx="25148">
                  <c:v>1782.94</c:v>
                </c:pt>
                <c:pt idx="25149">
                  <c:v>1782.96</c:v>
                </c:pt>
                <c:pt idx="25150">
                  <c:v>1782.98</c:v>
                </c:pt>
                <c:pt idx="25151">
                  <c:v>1783</c:v>
                </c:pt>
                <c:pt idx="25152">
                  <c:v>1783.02</c:v>
                </c:pt>
                <c:pt idx="25153">
                  <c:v>1783.04</c:v>
                </c:pt>
                <c:pt idx="25154">
                  <c:v>1783.06</c:v>
                </c:pt>
                <c:pt idx="25155">
                  <c:v>1783.08</c:v>
                </c:pt>
                <c:pt idx="25156">
                  <c:v>1783.1</c:v>
                </c:pt>
                <c:pt idx="25157">
                  <c:v>1783.12</c:v>
                </c:pt>
                <c:pt idx="25158">
                  <c:v>1783.1399999999999</c:v>
                </c:pt>
                <c:pt idx="25159">
                  <c:v>1783.1599999999999</c:v>
                </c:pt>
                <c:pt idx="25160">
                  <c:v>1783.1799999999998</c:v>
                </c:pt>
                <c:pt idx="25161">
                  <c:v>1783.2</c:v>
                </c:pt>
                <c:pt idx="25162">
                  <c:v>1783.22</c:v>
                </c:pt>
                <c:pt idx="25163">
                  <c:v>1783.24</c:v>
                </c:pt>
                <c:pt idx="25164">
                  <c:v>1783.26</c:v>
                </c:pt>
                <c:pt idx="25165">
                  <c:v>1783.28</c:v>
                </c:pt>
                <c:pt idx="25166">
                  <c:v>1783.3</c:v>
                </c:pt>
                <c:pt idx="25167">
                  <c:v>1783.32</c:v>
                </c:pt>
                <c:pt idx="25168">
                  <c:v>1783.34</c:v>
                </c:pt>
                <c:pt idx="25169">
                  <c:v>1783.36</c:v>
                </c:pt>
                <c:pt idx="25170">
                  <c:v>1783.3799999999999</c:v>
                </c:pt>
                <c:pt idx="25171">
                  <c:v>1783.4</c:v>
                </c:pt>
                <c:pt idx="25172">
                  <c:v>1783.42</c:v>
                </c:pt>
                <c:pt idx="25173">
                  <c:v>1783.44</c:v>
                </c:pt>
                <c:pt idx="25174">
                  <c:v>1783.46</c:v>
                </c:pt>
                <c:pt idx="25175">
                  <c:v>1783.48</c:v>
                </c:pt>
                <c:pt idx="25176">
                  <c:v>1783.5</c:v>
                </c:pt>
                <c:pt idx="25177">
                  <c:v>1783.52</c:v>
                </c:pt>
                <c:pt idx="25178">
                  <c:v>1783.54</c:v>
                </c:pt>
                <c:pt idx="25179">
                  <c:v>1783.56</c:v>
                </c:pt>
                <c:pt idx="25180">
                  <c:v>1783.58</c:v>
                </c:pt>
                <c:pt idx="25181">
                  <c:v>1783.6</c:v>
                </c:pt>
                <c:pt idx="25182">
                  <c:v>1783.62</c:v>
                </c:pt>
                <c:pt idx="25183">
                  <c:v>1783.6399999999999</c:v>
                </c:pt>
                <c:pt idx="25184">
                  <c:v>1783.6599999999999</c:v>
                </c:pt>
                <c:pt idx="25185">
                  <c:v>1783.6799999999998</c:v>
                </c:pt>
                <c:pt idx="25186">
                  <c:v>1783.7</c:v>
                </c:pt>
                <c:pt idx="25187">
                  <c:v>1783.72</c:v>
                </c:pt>
                <c:pt idx="25188">
                  <c:v>1783.74</c:v>
                </c:pt>
                <c:pt idx="25189">
                  <c:v>1783.76</c:v>
                </c:pt>
                <c:pt idx="25190">
                  <c:v>1783.78</c:v>
                </c:pt>
                <c:pt idx="25191">
                  <c:v>1783.8</c:v>
                </c:pt>
                <c:pt idx="25192">
                  <c:v>1783.82</c:v>
                </c:pt>
                <c:pt idx="25193">
                  <c:v>1783.84</c:v>
                </c:pt>
                <c:pt idx="25194">
                  <c:v>1783.86</c:v>
                </c:pt>
                <c:pt idx="25195">
                  <c:v>1783.8799999999999</c:v>
                </c:pt>
                <c:pt idx="25196">
                  <c:v>1783.9</c:v>
                </c:pt>
                <c:pt idx="25197">
                  <c:v>1783.92</c:v>
                </c:pt>
                <c:pt idx="25198">
                  <c:v>1783.94</c:v>
                </c:pt>
                <c:pt idx="25199">
                  <c:v>1783.96</c:v>
                </c:pt>
                <c:pt idx="25200">
                  <c:v>1783.98</c:v>
                </c:pt>
                <c:pt idx="25201">
                  <c:v>1784</c:v>
                </c:pt>
                <c:pt idx="25202">
                  <c:v>1784.02</c:v>
                </c:pt>
                <c:pt idx="25203">
                  <c:v>1784.04</c:v>
                </c:pt>
                <c:pt idx="25204">
                  <c:v>1784.06</c:v>
                </c:pt>
                <c:pt idx="25205">
                  <c:v>1784.08</c:v>
                </c:pt>
                <c:pt idx="25206">
                  <c:v>1784.1</c:v>
                </c:pt>
                <c:pt idx="25207">
                  <c:v>1784.12</c:v>
                </c:pt>
                <c:pt idx="25208">
                  <c:v>1784.1399999999999</c:v>
                </c:pt>
                <c:pt idx="25209">
                  <c:v>1784.1599999999999</c:v>
                </c:pt>
                <c:pt idx="25210">
                  <c:v>1784.1799999999998</c:v>
                </c:pt>
                <c:pt idx="25211">
                  <c:v>1784.2</c:v>
                </c:pt>
                <c:pt idx="25212">
                  <c:v>1784.22</c:v>
                </c:pt>
                <c:pt idx="25213">
                  <c:v>1784.24</c:v>
                </c:pt>
                <c:pt idx="25214">
                  <c:v>1784.26</c:v>
                </c:pt>
                <c:pt idx="25215">
                  <c:v>1784.28</c:v>
                </c:pt>
                <c:pt idx="25216">
                  <c:v>1784.3</c:v>
                </c:pt>
                <c:pt idx="25217">
                  <c:v>1784.32</c:v>
                </c:pt>
                <c:pt idx="25218">
                  <c:v>1784.34</c:v>
                </c:pt>
                <c:pt idx="25219">
                  <c:v>1784.36</c:v>
                </c:pt>
                <c:pt idx="25220">
                  <c:v>1784.3799999999999</c:v>
                </c:pt>
                <c:pt idx="25221">
                  <c:v>1784.4</c:v>
                </c:pt>
                <c:pt idx="25222">
                  <c:v>1784.42</c:v>
                </c:pt>
                <c:pt idx="25223">
                  <c:v>1784.44</c:v>
                </c:pt>
                <c:pt idx="25224">
                  <c:v>1784.46</c:v>
                </c:pt>
                <c:pt idx="25225">
                  <c:v>1784.48</c:v>
                </c:pt>
                <c:pt idx="25226">
                  <c:v>1784.5</c:v>
                </c:pt>
                <c:pt idx="25227">
                  <c:v>1784.52</c:v>
                </c:pt>
                <c:pt idx="25228">
                  <c:v>1784.54</c:v>
                </c:pt>
                <c:pt idx="25229">
                  <c:v>1784.56</c:v>
                </c:pt>
                <c:pt idx="25230">
                  <c:v>1784.58</c:v>
                </c:pt>
                <c:pt idx="25231">
                  <c:v>1784.6</c:v>
                </c:pt>
                <c:pt idx="25232">
                  <c:v>1784.62</c:v>
                </c:pt>
                <c:pt idx="25233">
                  <c:v>1784.6399999999999</c:v>
                </c:pt>
                <c:pt idx="25234">
                  <c:v>1784.6599999999999</c:v>
                </c:pt>
                <c:pt idx="25235">
                  <c:v>1784.6799999999998</c:v>
                </c:pt>
                <c:pt idx="25236">
                  <c:v>1784.7</c:v>
                </c:pt>
                <c:pt idx="25237">
                  <c:v>1784.72</c:v>
                </c:pt>
                <c:pt idx="25238">
                  <c:v>1784.74</c:v>
                </c:pt>
                <c:pt idx="25239">
                  <c:v>1784.76</c:v>
                </c:pt>
                <c:pt idx="25240">
                  <c:v>1784.78</c:v>
                </c:pt>
                <c:pt idx="25241">
                  <c:v>1784.8</c:v>
                </c:pt>
                <c:pt idx="25242">
                  <c:v>1784.82</c:v>
                </c:pt>
                <c:pt idx="25243">
                  <c:v>1784.84</c:v>
                </c:pt>
                <c:pt idx="25244">
                  <c:v>1784.86</c:v>
                </c:pt>
                <c:pt idx="25245">
                  <c:v>1784.8799999999999</c:v>
                </c:pt>
                <c:pt idx="25246">
                  <c:v>1784.9</c:v>
                </c:pt>
                <c:pt idx="25247">
                  <c:v>1784.92</c:v>
                </c:pt>
                <c:pt idx="25248">
                  <c:v>1784.94</c:v>
                </c:pt>
                <c:pt idx="25249">
                  <c:v>1784.96</c:v>
                </c:pt>
                <c:pt idx="25250">
                  <c:v>1784.98</c:v>
                </c:pt>
                <c:pt idx="25251">
                  <c:v>1785</c:v>
                </c:pt>
                <c:pt idx="25252">
                  <c:v>1785.02</c:v>
                </c:pt>
                <c:pt idx="25253">
                  <c:v>1785.04</c:v>
                </c:pt>
                <c:pt idx="25254">
                  <c:v>1785.06</c:v>
                </c:pt>
                <c:pt idx="25255">
                  <c:v>1785.08</c:v>
                </c:pt>
                <c:pt idx="25256">
                  <c:v>1785.1</c:v>
                </c:pt>
                <c:pt idx="25257">
                  <c:v>1785.12</c:v>
                </c:pt>
                <c:pt idx="25258">
                  <c:v>1785.1399999999999</c:v>
                </c:pt>
                <c:pt idx="25259">
                  <c:v>1785.1599999999999</c:v>
                </c:pt>
                <c:pt idx="25260">
                  <c:v>1785.1799999999998</c:v>
                </c:pt>
                <c:pt idx="25261">
                  <c:v>1785.2</c:v>
                </c:pt>
                <c:pt idx="25262">
                  <c:v>1785.22</c:v>
                </c:pt>
                <c:pt idx="25263">
                  <c:v>1785.24</c:v>
                </c:pt>
                <c:pt idx="25264">
                  <c:v>1785.26</c:v>
                </c:pt>
                <c:pt idx="25265">
                  <c:v>1785.28</c:v>
                </c:pt>
                <c:pt idx="25266">
                  <c:v>1785.3</c:v>
                </c:pt>
                <c:pt idx="25267">
                  <c:v>1785.32</c:v>
                </c:pt>
                <c:pt idx="25268">
                  <c:v>1785.34</c:v>
                </c:pt>
                <c:pt idx="25269">
                  <c:v>1785.36</c:v>
                </c:pt>
                <c:pt idx="25270">
                  <c:v>1785.3799999999999</c:v>
                </c:pt>
                <c:pt idx="25271">
                  <c:v>1785.4</c:v>
                </c:pt>
                <c:pt idx="25272">
                  <c:v>1785.42</c:v>
                </c:pt>
                <c:pt idx="25273">
                  <c:v>1785.44</c:v>
                </c:pt>
                <c:pt idx="25274">
                  <c:v>1785.46</c:v>
                </c:pt>
                <c:pt idx="25275">
                  <c:v>1785.48</c:v>
                </c:pt>
                <c:pt idx="25276">
                  <c:v>1785.5</c:v>
                </c:pt>
                <c:pt idx="25277">
                  <c:v>1785.52</c:v>
                </c:pt>
                <c:pt idx="25278">
                  <c:v>1785.54</c:v>
                </c:pt>
                <c:pt idx="25279">
                  <c:v>1785.56</c:v>
                </c:pt>
                <c:pt idx="25280">
                  <c:v>1785.58</c:v>
                </c:pt>
                <c:pt idx="25281">
                  <c:v>1785.6</c:v>
                </c:pt>
                <c:pt idx="25282">
                  <c:v>1785.62</c:v>
                </c:pt>
                <c:pt idx="25283">
                  <c:v>1785.6399999999999</c:v>
                </c:pt>
                <c:pt idx="25284">
                  <c:v>1785.6599999999999</c:v>
                </c:pt>
                <c:pt idx="25285">
                  <c:v>1785.6799999999998</c:v>
                </c:pt>
                <c:pt idx="25286">
                  <c:v>1785.7</c:v>
                </c:pt>
                <c:pt idx="25287">
                  <c:v>1785.72</c:v>
                </c:pt>
                <c:pt idx="25288">
                  <c:v>1785.74</c:v>
                </c:pt>
                <c:pt idx="25289">
                  <c:v>1785.76</c:v>
                </c:pt>
                <c:pt idx="25290">
                  <c:v>1785.78</c:v>
                </c:pt>
                <c:pt idx="25291">
                  <c:v>1785.8</c:v>
                </c:pt>
                <c:pt idx="25292">
                  <c:v>1785.82</c:v>
                </c:pt>
                <c:pt idx="25293">
                  <c:v>1785.84</c:v>
                </c:pt>
                <c:pt idx="25294">
                  <c:v>1785.86</c:v>
                </c:pt>
                <c:pt idx="25295">
                  <c:v>1785.8799999999999</c:v>
                </c:pt>
                <c:pt idx="25296">
                  <c:v>1785.9</c:v>
                </c:pt>
                <c:pt idx="25297">
                  <c:v>1785.92</c:v>
                </c:pt>
                <c:pt idx="25298">
                  <c:v>1785.94</c:v>
                </c:pt>
                <c:pt idx="25299">
                  <c:v>1785.96</c:v>
                </c:pt>
                <c:pt idx="25300">
                  <c:v>1785.98</c:v>
                </c:pt>
                <c:pt idx="25301">
                  <c:v>1786</c:v>
                </c:pt>
                <c:pt idx="25302">
                  <c:v>1786.02</c:v>
                </c:pt>
                <c:pt idx="25303">
                  <c:v>1786.04</c:v>
                </c:pt>
                <c:pt idx="25304">
                  <c:v>1786.06</c:v>
                </c:pt>
                <c:pt idx="25305">
                  <c:v>1786.08</c:v>
                </c:pt>
                <c:pt idx="25306">
                  <c:v>1786.1</c:v>
                </c:pt>
                <c:pt idx="25307">
                  <c:v>1786.12</c:v>
                </c:pt>
                <c:pt idx="25308">
                  <c:v>1786.1399999999999</c:v>
                </c:pt>
                <c:pt idx="25309">
                  <c:v>1786.1599999999999</c:v>
                </c:pt>
                <c:pt idx="25310">
                  <c:v>1786.1799999999998</c:v>
                </c:pt>
                <c:pt idx="25311">
                  <c:v>1786.2</c:v>
                </c:pt>
                <c:pt idx="25312">
                  <c:v>1786.22</c:v>
                </c:pt>
                <c:pt idx="25313">
                  <c:v>1786.24</c:v>
                </c:pt>
                <c:pt idx="25314">
                  <c:v>1786.26</c:v>
                </c:pt>
                <c:pt idx="25315">
                  <c:v>1786.28</c:v>
                </c:pt>
                <c:pt idx="25316">
                  <c:v>1786.3</c:v>
                </c:pt>
                <c:pt idx="25317">
                  <c:v>1786.32</c:v>
                </c:pt>
                <c:pt idx="25318">
                  <c:v>1786.34</c:v>
                </c:pt>
                <c:pt idx="25319">
                  <c:v>1786.36</c:v>
                </c:pt>
                <c:pt idx="25320">
                  <c:v>1786.3799999999999</c:v>
                </c:pt>
                <c:pt idx="25321">
                  <c:v>1786.4</c:v>
                </c:pt>
                <c:pt idx="25322">
                  <c:v>1786.42</c:v>
                </c:pt>
                <c:pt idx="25323">
                  <c:v>1786.44</c:v>
                </c:pt>
                <c:pt idx="25324">
                  <c:v>1786.46</c:v>
                </c:pt>
                <c:pt idx="25325">
                  <c:v>1786.48</c:v>
                </c:pt>
                <c:pt idx="25326">
                  <c:v>1786.5</c:v>
                </c:pt>
                <c:pt idx="25327">
                  <c:v>1786.52</c:v>
                </c:pt>
                <c:pt idx="25328">
                  <c:v>1786.54</c:v>
                </c:pt>
                <c:pt idx="25329">
                  <c:v>1786.56</c:v>
                </c:pt>
                <c:pt idx="25330">
                  <c:v>1786.58</c:v>
                </c:pt>
                <c:pt idx="25331">
                  <c:v>1786.6</c:v>
                </c:pt>
                <c:pt idx="25332">
                  <c:v>1786.62</c:v>
                </c:pt>
                <c:pt idx="25333">
                  <c:v>1786.6399999999999</c:v>
                </c:pt>
                <c:pt idx="25334">
                  <c:v>1786.6599999999999</c:v>
                </c:pt>
                <c:pt idx="25335">
                  <c:v>1786.6799999999998</c:v>
                </c:pt>
                <c:pt idx="25336">
                  <c:v>1786.7</c:v>
                </c:pt>
                <c:pt idx="25337">
                  <c:v>1786.72</c:v>
                </c:pt>
                <c:pt idx="25338">
                  <c:v>1786.74</c:v>
                </c:pt>
                <c:pt idx="25339">
                  <c:v>1786.76</c:v>
                </c:pt>
                <c:pt idx="25340">
                  <c:v>1786.78</c:v>
                </c:pt>
                <c:pt idx="25341">
                  <c:v>1786.8</c:v>
                </c:pt>
                <c:pt idx="25342">
                  <c:v>1786.82</c:v>
                </c:pt>
                <c:pt idx="25343">
                  <c:v>1786.84</c:v>
                </c:pt>
                <c:pt idx="25344">
                  <c:v>1786.86</c:v>
                </c:pt>
                <c:pt idx="25345">
                  <c:v>1786.8799999999999</c:v>
                </c:pt>
                <c:pt idx="25346">
                  <c:v>1786.9</c:v>
                </c:pt>
                <c:pt idx="25347">
                  <c:v>1786.92</c:v>
                </c:pt>
                <c:pt idx="25348">
                  <c:v>1786.94</c:v>
                </c:pt>
                <c:pt idx="25349">
                  <c:v>1786.96</c:v>
                </c:pt>
                <c:pt idx="25350">
                  <c:v>1786.98</c:v>
                </c:pt>
                <c:pt idx="25351">
                  <c:v>1787</c:v>
                </c:pt>
                <c:pt idx="25352">
                  <c:v>1787.02</c:v>
                </c:pt>
                <c:pt idx="25353">
                  <c:v>1787.04</c:v>
                </c:pt>
                <c:pt idx="25354">
                  <c:v>1787.06</c:v>
                </c:pt>
                <c:pt idx="25355">
                  <c:v>1787.08</c:v>
                </c:pt>
                <c:pt idx="25356">
                  <c:v>1787.1</c:v>
                </c:pt>
                <c:pt idx="25357">
                  <c:v>1787.12</c:v>
                </c:pt>
                <c:pt idx="25358">
                  <c:v>1787.1399999999999</c:v>
                </c:pt>
                <c:pt idx="25359">
                  <c:v>1787.1599999999999</c:v>
                </c:pt>
                <c:pt idx="25360">
                  <c:v>1787.1799999999998</c:v>
                </c:pt>
                <c:pt idx="25361">
                  <c:v>1787.2</c:v>
                </c:pt>
                <c:pt idx="25362">
                  <c:v>1787.22</c:v>
                </c:pt>
                <c:pt idx="25363">
                  <c:v>1787.24</c:v>
                </c:pt>
                <c:pt idx="25364">
                  <c:v>1787.26</c:v>
                </c:pt>
                <c:pt idx="25365">
                  <c:v>1787.28</c:v>
                </c:pt>
                <c:pt idx="25366">
                  <c:v>1787.3</c:v>
                </c:pt>
                <c:pt idx="25367">
                  <c:v>1787.32</c:v>
                </c:pt>
                <c:pt idx="25368">
                  <c:v>1787.34</c:v>
                </c:pt>
                <c:pt idx="25369">
                  <c:v>1787.36</c:v>
                </c:pt>
                <c:pt idx="25370">
                  <c:v>1787.3799999999999</c:v>
                </c:pt>
                <c:pt idx="25371">
                  <c:v>1787.4</c:v>
                </c:pt>
                <c:pt idx="25372">
                  <c:v>1787.42</c:v>
                </c:pt>
                <c:pt idx="25373">
                  <c:v>1787.44</c:v>
                </c:pt>
                <c:pt idx="25374">
                  <c:v>1787.46</c:v>
                </c:pt>
                <c:pt idx="25375">
                  <c:v>1787.48</c:v>
                </c:pt>
                <c:pt idx="25376">
                  <c:v>1787.5</c:v>
                </c:pt>
                <c:pt idx="25377">
                  <c:v>1787.52</c:v>
                </c:pt>
                <c:pt idx="25378">
                  <c:v>1787.54</c:v>
                </c:pt>
                <c:pt idx="25379">
                  <c:v>1787.56</c:v>
                </c:pt>
                <c:pt idx="25380">
                  <c:v>1787.58</c:v>
                </c:pt>
                <c:pt idx="25381">
                  <c:v>1787.6</c:v>
                </c:pt>
                <c:pt idx="25382">
                  <c:v>1787.62</c:v>
                </c:pt>
                <c:pt idx="25383">
                  <c:v>1787.6399999999999</c:v>
                </c:pt>
                <c:pt idx="25384">
                  <c:v>1787.6599999999999</c:v>
                </c:pt>
                <c:pt idx="25385">
                  <c:v>1787.6799999999998</c:v>
                </c:pt>
                <c:pt idx="25386">
                  <c:v>1787.7</c:v>
                </c:pt>
                <c:pt idx="25387">
                  <c:v>1787.72</c:v>
                </c:pt>
                <c:pt idx="25388">
                  <c:v>1787.74</c:v>
                </c:pt>
                <c:pt idx="25389">
                  <c:v>1787.76</c:v>
                </c:pt>
                <c:pt idx="25390">
                  <c:v>1787.78</c:v>
                </c:pt>
                <c:pt idx="25391">
                  <c:v>1787.8</c:v>
                </c:pt>
                <c:pt idx="25392">
                  <c:v>1787.82</c:v>
                </c:pt>
                <c:pt idx="25393">
                  <c:v>1787.84</c:v>
                </c:pt>
                <c:pt idx="25394">
                  <c:v>1787.86</c:v>
                </c:pt>
                <c:pt idx="25395">
                  <c:v>1787.8799999999999</c:v>
                </c:pt>
                <c:pt idx="25396">
                  <c:v>1787.9</c:v>
                </c:pt>
                <c:pt idx="25397">
                  <c:v>1787.92</c:v>
                </c:pt>
                <c:pt idx="25398">
                  <c:v>1787.94</c:v>
                </c:pt>
                <c:pt idx="25399">
                  <c:v>1787.96</c:v>
                </c:pt>
                <c:pt idx="25400">
                  <c:v>1787.98</c:v>
                </c:pt>
                <c:pt idx="25401">
                  <c:v>1788</c:v>
                </c:pt>
                <c:pt idx="25402">
                  <c:v>1788.02</c:v>
                </c:pt>
                <c:pt idx="25403">
                  <c:v>1788.04</c:v>
                </c:pt>
                <c:pt idx="25404">
                  <c:v>1788.06</c:v>
                </c:pt>
                <c:pt idx="25405">
                  <c:v>1788.08</c:v>
                </c:pt>
                <c:pt idx="25406">
                  <c:v>1788.1</c:v>
                </c:pt>
                <c:pt idx="25407">
                  <c:v>1788.12</c:v>
                </c:pt>
                <c:pt idx="25408">
                  <c:v>1788.1399999999999</c:v>
                </c:pt>
                <c:pt idx="25409">
                  <c:v>1788.1599999999999</c:v>
                </c:pt>
                <c:pt idx="25410">
                  <c:v>1788.1799999999998</c:v>
                </c:pt>
                <c:pt idx="25411">
                  <c:v>1788.2</c:v>
                </c:pt>
                <c:pt idx="25412">
                  <c:v>1788.22</c:v>
                </c:pt>
                <c:pt idx="25413">
                  <c:v>1788.24</c:v>
                </c:pt>
                <c:pt idx="25414">
                  <c:v>1788.26</c:v>
                </c:pt>
                <c:pt idx="25415">
                  <c:v>1788.28</c:v>
                </c:pt>
                <c:pt idx="25416">
                  <c:v>1788.3</c:v>
                </c:pt>
                <c:pt idx="25417">
                  <c:v>1788.32</c:v>
                </c:pt>
                <c:pt idx="25418">
                  <c:v>1788.34</c:v>
                </c:pt>
                <c:pt idx="25419">
                  <c:v>1788.36</c:v>
                </c:pt>
                <c:pt idx="25420">
                  <c:v>1788.3799999999999</c:v>
                </c:pt>
                <c:pt idx="25421">
                  <c:v>1788.4</c:v>
                </c:pt>
                <c:pt idx="25422">
                  <c:v>1788.42</c:v>
                </c:pt>
                <c:pt idx="25423">
                  <c:v>1788.44</c:v>
                </c:pt>
                <c:pt idx="25424">
                  <c:v>1788.46</c:v>
                </c:pt>
                <c:pt idx="25425">
                  <c:v>1788.48</c:v>
                </c:pt>
                <c:pt idx="25426">
                  <c:v>1788.5</c:v>
                </c:pt>
                <c:pt idx="25427">
                  <c:v>1788.52</c:v>
                </c:pt>
                <c:pt idx="25428">
                  <c:v>1788.54</c:v>
                </c:pt>
                <c:pt idx="25429">
                  <c:v>1788.56</c:v>
                </c:pt>
                <c:pt idx="25430">
                  <c:v>1788.58</c:v>
                </c:pt>
                <c:pt idx="25431">
                  <c:v>1788.6</c:v>
                </c:pt>
                <c:pt idx="25432">
                  <c:v>1788.62</c:v>
                </c:pt>
                <c:pt idx="25433">
                  <c:v>1788.6399999999999</c:v>
                </c:pt>
                <c:pt idx="25434">
                  <c:v>1788.6599999999999</c:v>
                </c:pt>
                <c:pt idx="25435">
                  <c:v>1788.6799999999998</c:v>
                </c:pt>
                <c:pt idx="25436">
                  <c:v>1788.7</c:v>
                </c:pt>
                <c:pt idx="25437">
                  <c:v>1788.72</c:v>
                </c:pt>
                <c:pt idx="25438">
                  <c:v>1788.74</c:v>
                </c:pt>
                <c:pt idx="25439">
                  <c:v>1788.76</c:v>
                </c:pt>
                <c:pt idx="25440">
                  <c:v>1788.78</c:v>
                </c:pt>
                <c:pt idx="25441">
                  <c:v>1788.8</c:v>
                </c:pt>
                <c:pt idx="25442">
                  <c:v>1788.82</c:v>
                </c:pt>
                <c:pt idx="25443">
                  <c:v>1788.84</c:v>
                </c:pt>
                <c:pt idx="25444">
                  <c:v>1788.86</c:v>
                </c:pt>
                <c:pt idx="25445">
                  <c:v>1788.8799999999999</c:v>
                </c:pt>
                <c:pt idx="25446">
                  <c:v>1788.9</c:v>
                </c:pt>
                <c:pt idx="25447">
                  <c:v>1788.92</c:v>
                </c:pt>
                <c:pt idx="25448">
                  <c:v>1788.94</c:v>
                </c:pt>
                <c:pt idx="25449">
                  <c:v>1788.96</c:v>
                </c:pt>
                <c:pt idx="25450">
                  <c:v>1788.98</c:v>
                </c:pt>
                <c:pt idx="25451">
                  <c:v>1789</c:v>
                </c:pt>
                <c:pt idx="25452">
                  <c:v>1789.02</c:v>
                </c:pt>
                <c:pt idx="25453">
                  <c:v>1789.04</c:v>
                </c:pt>
                <c:pt idx="25454">
                  <c:v>1789.06</c:v>
                </c:pt>
                <c:pt idx="25455">
                  <c:v>1789.08</c:v>
                </c:pt>
                <c:pt idx="25456">
                  <c:v>1789.1</c:v>
                </c:pt>
                <c:pt idx="25457">
                  <c:v>1789.12</c:v>
                </c:pt>
                <c:pt idx="25458">
                  <c:v>1789.1399999999999</c:v>
                </c:pt>
                <c:pt idx="25459">
                  <c:v>1789.1599999999999</c:v>
                </c:pt>
                <c:pt idx="25460">
                  <c:v>1789.1799999999998</c:v>
                </c:pt>
                <c:pt idx="25461">
                  <c:v>1789.2</c:v>
                </c:pt>
                <c:pt idx="25462">
                  <c:v>1789.22</c:v>
                </c:pt>
                <c:pt idx="25463">
                  <c:v>1789.24</c:v>
                </c:pt>
                <c:pt idx="25464">
                  <c:v>1789.26</c:v>
                </c:pt>
                <c:pt idx="25465">
                  <c:v>1789.28</c:v>
                </c:pt>
                <c:pt idx="25466">
                  <c:v>1789.3</c:v>
                </c:pt>
                <c:pt idx="25467">
                  <c:v>1789.32</c:v>
                </c:pt>
                <c:pt idx="25468">
                  <c:v>1789.34</c:v>
                </c:pt>
                <c:pt idx="25469">
                  <c:v>1789.36</c:v>
                </c:pt>
                <c:pt idx="25470">
                  <c:v>1789.3799999999999</c:v>
                </c:pt>
                <c:pt idx="25471">
                  <c:v>1789.4</c:v>
                </c:pt>
                <c:pt idx="25472">
                  <c:v>1789.42</c:v>
                </c:pt>
                <c:pt idx="25473">
                  <c:v>1789.44</c:v>
                </c:pt>
                <c:pt idx="25474">
                  <c:v>1789.46</c:v>
                </c:pt>
                <c:pt idx="25475">
                  <c:v>1789.48</c:v>
                </c:pt>
                <c:pt idx="25476">
                  <c:v>1789.5</c:v>
                </c:pt>
                <c:pt idx="25477">
                  <c:v>1789.52</c:v>
                </c:pt>
                <c:pt idx="25478">
                  <c:v>1789.54</c:v>
                </c:pt>
                <c:pt idx="25479">
                  <c:v>1789.56</c:v>
                </c:pt>
                <c:pt idx="25480">
                  <c:v>1789.58</c:v>
                </c:pt>
                <c:pt idx="25481">
                  <c:v>1789.6</c:v>
                </c:pt>
                <c:pt idx="25482">
                  <c:v>1789.62</c:v>
                </c:pt>
                <c:pt idx="25483">
                  <c:v>1789.6399999999999</c:v>
                </c:pt>
                <c:pt idx="25484">
                  <c:v>1789.6599999999999</c:v>
                </c:pt>
                <c:pt idx="25485">
                  <c:v>1789.6799999999998</c:v>
                </c:pt>
                <c:pt idx="25486">
                  <c:v>1789.7</c:v>
                </c:pt>
                <c:pt idx="25487">
                  <c:v>1789.72</c:v>
                </c:pt>
                <c:pt idx="25488">
                  <c:v>1789.74</c:v>
                </c:pt>
                <c:pt idx="25489">
                  <c:v>1789.76</c:v>
                </c:pt>
                <c:pt idx="25490">
                  <c:v>1789.78</c:v>
                </c:pt>
                <c:pt idx="25491">
                  <c:v>1789.8</c:v>
                </c:pt>
                <c:pt idx="25492">
                  <c:v>1789.82</c:v>
                </c:pt>
                <c:pt idx="25493">
                  <c:v>1789.84</c:v>
                </c:pt>
                <c:pt idx="25494">
                  <c:v>1789.86</c:v>
                </c:pt>
                <c:pt idx="25495">
                  <c:v>1789.8799999999999</c:v>
                </c:pt>
                <c:pt idx="25496">
                  <c:v>1789.9</c:v>
                </c:pt>
                <c:pt idx="25497">
                  <c:v>1789.92</c:v>
                </c:pt>
                <c:pt idx="25498">
                  <c:v>1789.94</c:v>
                </c:pt>
                <c:pt idx="25499">
                  <c:v>1789.96</c:v>
                </c:pt>
                <c:pt idx="25500">
                  <c:v>1789.98</c:v>
                </c:pt>
                <c:pt idx="25501">
                  <c:v>1790</c:v>
                </c:pt>
                <c:pt idx="25502">
                  <c:v>1790.02</c:v>
                </c:pt>
                <c:pt idx="25503">
                  <c:v>1790.04</c:v>
                </c:pt>
                <c:pt idx="25504">
                  <c:v>1790.06</c:v>
                </c:pt>
                <c:pt idx="25505">
                  <c:v>1790.08</c:v>
                </c:pt>
                <c:pt idx="25506">
                  <c:v>1790.1</c:v>
                </c:pt>
                <c:pt idx="25507">
                  <c:v>1790.12</c:v>
                </c:pt>
                <c:pt idx="25508">
                  <c:v>1790.1399999999999</c:v>
                </c:pt>
                <c:pt idx="25509">
                  <c:v>1790.1599999999999</c:v>
                </c:pt>
                <c:pt idx="25510">
                  <c:v>1790.1799999999998</c:v>
                </c:pt>
                <c:pt idx="25511">
                  <c:v>1790.2</c:v>
                </c:pt>
                <c:pt idx="25512">
                  <c:v>1790.22</c:v>
                </c:pt>
                <c:pt idx="25513">
                  <c:v>1790.24</c:v>
                </c:pt>
                <c:pt idx="25514">
                  <c:v>1790.26</c:v>
                </c:pt>
                <c:pt idx="25515">
                  <c:v>1790.28</c:v>
                </c:pt>
                <c:pt idx="25516">
                  <c:v>1790.3</c:v>
                </c:pt>
                <c:pt idx="25517">
                  <c:v>1790.32</c:v>
                </c:pt>
                <c:pt idx="25518">
                  <c:v>1790.34</c:v>
                </c:pt>
                <c:pt idx="25519">
                  <c:v>1790.36</c:v>
                </c:pt>
                <c:pt idx="25520">
                  <c:v>1790.3799999999999</c:v>
                </c:pt>
                <c:pt idx="25521">
                  <c:v>1790.4</c:v>
                </c:pt>
                <c:pt idx="25522">
                  <c:v>1790.42</c:v>
                </c:pt>
                <c:pt idx="25523">
                  <c:v>1790.44</c:v>
                </c:pt>
                <c:pt idx="25524">
                  <c:v>1790.46</c:v>
                </c:pt>
                <c:pt idx="25525">
                  <c:v>1790.48</c:v>
                </c:pt>
                <c:pt idx="25526">
                  <c:v>1790.5</c:v>
                </c:pt>
                <c:pt idx="25527">
                  <c:v>1790.52</c:v>
                </c:pt>
                <c:pt idx="25528">
                  <c:v>1790.54</c:v>
                </c:pt>
                <c:pt idx="25529">
                  <c:v>1790.56</c:v>
                </c:pt>
                <c:pt idx="25530">
                  <c:v>1790.58</c:v>
                </c:pt>
                <c:pt idx="25531">
                  <c:v>1790.6</c:v>
                </c:pt>
                <c:pt idx="25532">
                  <c:v>1790.62</c:v>
                </c:pt>
                <c:pt idx="25533">
                  <c:v>1790.6399999999999</c:v>
                </c:pt>
                <c:pt idx="25534">
                  <c:v>1790.6599999999999</c:v>
                </c:pt>
                <c:pt idx="25535">
                  <c:v>1790.6799999999998</c:v>
                </c:pt>
                <c:pt idx="25536">
                  <c:v>1790.7</c:v>
                </c:pt>
                <c:pt idx="25537">
                  <c:v>1790.72</c:v>
                </c:pt>
                <c:pt idx="25538">
                  <c:v>1790.74</c:v>
                </c:pt>
                <c:pt idx="25539">
                  <c:v>1790.76</c:v>
                </c:pt>
                <c:pt idx="25540">
                  <c:v>1790.78</c:v>
                </c:pt>
                <c:pt idx="25541">
                  <c:v>1790.8</c:v>
                </c:pt>
                <c:pt idx="25542">
                  <c:v>1790.82</c:v>
                </c:pt>
                <c:pt idx="25543">
                  <c:v>1790.84</c:v>
                </c:pt>
                <c:pt idx="25544">
                  <c:v>1790.86</c:v>
                </c:pt>
                <c:pt idx="25545">
                  <c:v>1790.8799999999999</c:v>
                </c:pt>
                <c:pt idx="25546">
                  <c:v>1790.9</c:v>
                </c:pt>
                <c:pt idx="25547">
                  <c:v>1790.92</c:v>
                </c:pt>
                <c:pt idx="25548">
                  <c:v>1790.94</c:v>
                </c:pt>
                <c:pt idx="25549">
                  <c:v>1790.96</c:v>
                </c:pt>
                <c:pt idx="25550">
                  <c:v>1790.98</c:v>
                </c:pt>
                <c:pt idx="25551">
                  <c:v>1791</c:v>
                </c:pt>
                <c:pt idx="25552">
                  <c:v>1791.02</c:v>
                </c:pt>
                <c:pt idx="25553">
                  <c:v>1791.04</c:v>
                </c:pt>
                <c:pt idx="25554">
                  <c:v>1791.06</c:v>
                </c:pt>
                <c:pt idx="25555">
                  <c:v>1791.08</c:v>
                </c:pt>
                <c:pt idx="25556">
                  <c:v>1791.1</c:v>
                </c:pt>
                <c:pt idx="25557">
                  <c:v>1791.12</c:v>
                </c:pt>
                <c:pt idx="25558">
                  <c:v>1791.1399999999999</c:v>
                </c:pt>
                <c:pt idx="25559">
                  <c:v>1791.1599999999999</c:v>
                </c:pt>
                <c:pt idx="25560">
                  <c:v>1791.1799999999998</c:v>
                </c:pt>
                <c:pt idx="25561">
                  <c:v>1791.2</c:v>
                </c:pt>
                <c:pt idx="25562">
                  <c:v>1791.22</c:v>
                </c:pt>
                <c:pt idx="25563">
                  <c:v>1791.24</c:v>
                </c:pt>
                <c:pt idx="25564">
                  <c:v>1791.26</c:v>
                </c:pt>
                <c:pt idx="25565">
                  <c:v>1791.28</c:v>
                </c:pt>
                <c:pt idx="25566">
                  <c:v>1791.3</c:v>
                </c:pt>
                <c:pt idx="25567">
                  <c:v>1791.32</c:v>
                </c:pt>
                <c:pt idx="25568">
                  <c:v>1791.34</c:v>
                </c:pt>
                <c:pt idx="25569">
                  <c:v>1791.36</c:v>
                </c:pt>
                <c:pt idx="25570">
                  <c:v>1791.3799999999999</c:v>
                </c:pt>
                <c:pt idx="25571">
                  <c:v>1791.4</c:v>
                </c:pt>
                <c:pt idx="25572">
                  <c:v>1791.42</c:v>
                </c:pt>
                <c:pt idx="25573">
                  <c:v>1791.44</c:v>
                </c:pt>
                <c:pt idx="25574">
                  <c:v>1791.46</c:v>
                </c:pt>
                <c:pt idx="25575">
                  <c:v>1791.48</c:v>
                </c:pt>
                <c:pt idx="25576">
                  <c:v>1791.5</c:v>
                </c:pt>
                <c:pt idx="25577">
                  <c:v>1791.52</c:v>
                </c:pt>
                <c:pt idx="25578">
                  <c:v>1791.54</c:v>
                </c:pt>
                <c:pt idx="25579">
                  <c:v>1791.56</c:v>
                </c:pt>
                <c:pt idx="25580">
                  <c:v>1791.58</c:v>
                </c:pt>
                <c:pt idx="25581">
                  <c:v>1791.6</c:v>
                </c:pt>
                <c:pt idx="25582">
                  <c:v>1791.62</c:v>
                </c:pt>
                <c:pt idx="25583">
                  <c:v>1791.6399999999999</c:v>
                </c:pt>
                <c:pt idx="25584">
                  <c:v>1791.6599999999999</c:v>
                </c:pt>
                <c:pt idx="25585">
                  <c:v>1791.6799999999998</c:v>
                </c:pt>
                <c:pt idx="25586">
                  <c:v>1791.7</c:v>
                </c:pt>
                <c:pt idx="25587">
                  <c:v>1791.72</c:v>
                </c:pt>
                <c:pt idx="25588">
                  <c:v>1791.74</c:v>
                </c:pt>
                <c:pt idx="25589">
                  <c:v>1791.76</c:v>
                </c:pt>
                <c:pt idx="25590">
                  <c:v>1791.78</c:v>
                </c:pt>
                <c:pt idx="25591">
                  <c:v>1791.8</c:v>
                </c:pt>
                <c:pt idx="25592">
                  <c:v>1791.82</c:v>
                </c:pt>
                <c:pt idx="25593">
                  <c:v>1791.84</c:v>
                </c:pt>
                <c:pt idx="25594">
                  <c:v>1791.86</c:v>
                </c:pt>
                <c:pt idx="25595">
                  <c:v>1791.8799999999999</c:v>
                </c:pt>
                <c:pt idx="25596">
                  <c:v>1791.9</c:v>
                </c:pt>
                <c:pt idx="25597">
                  <c:v>1791.92</c:v>
                </c:pt>
                <c:pt idx="25598">
                  <c:v>1791.94</c:v>
                </c:pt>
                <c:pt idx="25599">
                  <c:v>1791.96</c:v>
                </c:pt>
                <c:pt idx="25600">
                  <c:v>1791.98</c:v>
                </c:pt>
                <c:pt idx="25601">
                  <c:v>1792</c:v>
                </c:pt>
                <c:pt idx="25602">
                  <c:v>1792.02</c:v>
                </c:pt>
                <c:pt idx="25603">
                  <c:v>1792.04</c:v>
                </c:pt>
                <c:pt idx="25604">
                  <c:v>1792.06</c:v>
                </c:pt>
                <c:pt idx="25605">
                  <c:v>1792.08</c:v>
                </c:pt>
                <c:pt idx="25606">
                  <c:v>1792.1</c:v>
                </c:pt>
                <c:pt idx="25607">
                  <c:v>1792.12</c:v>
                </c:pt>
                <c:pt idx="25608">
                  <c:v>1792.1399999999999</c:v>
                </c:pt>
                <c:pt idx="25609">
                  <c:v>1792.1599999999999</c:v>
                </c:pt>
                <c:pt idx="25610">
                  <c:v>1792.1799999999998</c:v>
                </c:pt>
                <c:pt idx="25611">
                  <c:v>1792.2</c:v>
                </c:pt>
                <c:pt idx="25612">
                  <c:v>1792.22</c:v>
                </c:pt>
                <c:pt idx="25613">
                  <c:v>1792.24</c:v>
                </c:pt>
                <c:pt idx="25614">
                  <c:v>1792.26</c:v>
                </c:pt>
                <c:pt idx="25615">
                  <c:v>1792.28</c:v>
                </c:pt>
                <c:pt idx="25616">
                  <c:v>1792.3</c:v>
                </c:pt>
                <c:pt idx="25617">
                  <c:v>1792.32</c:v>
                </c:pt>
                <c:pt idx="25618">
                  <c:v>1792.34</c:v>
                </c:pt>
                <c:pt idx="25619">
                  <c:v>1792.36</c:v>
                </c:pt>
                <c:pt idx="25620">
                  <c:v>1792.3799999999999</c:v>
                </c:pt>
                <c:pt idx="25621">
                  <c:v>1792.4</c:v>
                </c:pt>
                <c:pt idx="25622">
                  <c:v>1792.42</c:v>
                </c:pt>
                <c:pt idx="25623">
                  <c:v>1792.44</c:v>
                </c:pt>
                <c:pt idx="25624">
                  <c:v>1792.46</c:v>
                </c:pt>
                <c:pt idx="25625">
                  <c:v>1792.48</c:v>
                </c:pt>
                <c:pt idx="25626">
                  <c:v>1792.5</c:v>
                </c:pt>
                <c:pt idx="25627">
                  <c:v>1792.52</c:v>
                </c:pt>
                <c:pt idx="25628">
                  <c:v>1792.54</c:v>
                </c:pt>
                <c:pt idx="25629">
                  <c:v>1792.56</c:v>
                </c:pt>
                <c:pt idx="25630">
                  <c:v>1792.58</c:v>
                </c:pt>
                <c:pt idx="25631">
                  <c:v>1792.6</c:v>
                </c:pt>
                <c:pt idx="25632">
                  <c:v>1792.62</c:v>
                </c:pt>
                <c:pt idx="25633">
                  <c:v>1792.6399999999999</c:v>
                </c:pt>
                <c:pt idx="25634">
                  <c:v>1792.6599999999999</c:v>
                </c:pt>
                <c:pt idx="25635">
                  <c:v>1792.6799999999998</c:v>
                </c:pt>
                <c:pt idx="25636">
                  <c:v>1792.7</c:v>
                </c:pt>
                <c:pt idx="25637">
                  <c:v>1792.72</c:v>
                </c:pt>
                <c:pt idx="25638">
                  <c:v>1792.74</c:v>
                </c:pt>
                <c:pt idx="25639">
                  <c:v>1792.76</c:v>
                </c:pt>
                <c:pt idx="25640">
                  <c:v>1792.78</c:v>
                </c:pt>
                <c:pt idx="25641">
                  <c:v>1792.8</c:v>
                </c:pt>
                <c:pt idx="25642">
                  <c:v>1792.82</c:v>
                </c:pt>
                <c:pt idx="25643">
                  <c:v>1792.84</c:v>
                </c:pt>
                <c:pt idx="25644">
                  <c:v>1792.86</c:v>
                </c:pt>
                <c:pt idx="25645">
                  <c:v>1792.8799999999999</c:v>
                </c:pt>
                <c:pt idx="25646">
                  <c:v>1792.9</c:v>
                </c:pt>
                <c:pt idx="25647">
                  <c:v>1792.92</c:v>
                </c:pt>
                <c:pt idx="25648">
                  <c:v>1792.94</c:v>
                </c:pt>
                <c:pt idx="25649">
                  <c:v>1792.96</c:v>
                </c:pt>
                <c:pt idx="25650">
                  <c:v>1792.98</c:v>
                </c:pt>
                <c:pt idx="25651">
                  <c:v>1793</c:v>
                </c:pt>
                <c:pt idx="25652">
                  <c:v>1793.02</c:v>
                </c:pt>
                <c:pt idx="25653">
                  <c:v>1793.04</c:v>
                </c:pt>
                <c:pt idx="25654">
                  <c:v>1793.06</c:v>
                </c:pt>
                <c:pt idx="25655">
                  <c:v>1793.08</c:v>
                </c:pt>
                <c:pt idx="25656">
                  <c:v>1793.1</c:v>
                </c:pt>
                <c:pt idx="25657">
                  <c:v>1793.12</c:v>
                </c:pt>
                <c:pt idx="25658">
                  <c:v>1793.1399999999999</c:v>
                </c:pt>
                <c:pt idx="25659">
                  <c:v>1793.1599999999999</c:v>
                </c:pt>
                <c:pt idx="25660">
                  <c:v>1793.1799999999998</c:v>
                </c:pt>
                <c:pt idx="25661">
                  <c:v>1793.2</c:v>
                </c:pt>
                <c:pt idx="25662">
                  <c:v>1793.22</c:v>
                </c:pt>
                <c:pt idx="25663">
                  <c:v>1793.24</c:v>
                </c:pt>
                <c:pt idx="25664">
                  <c:v>1793.26</c:v>
                </c:pt>
                <c:pt idx="25665">
                  <c:v>1793.28</c:v>
                </c:pt>
                <c:pt idx="25666">
                  <c:v>1793.3</c:v>
                </c:pt>
                <c:pt idx="25667">
                  <c:v>1793.32</c:v>
                </c:pt>
                <c:pt idx="25668">
                  <c:v>1793.34</c:v>
                </c:pt>
                <c:pt idx="25669">
                  <c:v>1793.36</c:v>
                </c:pt>
                <c:pt idx="25670">
                  <c:v>1793.3799999999999</c:v>
                </c:pt>
                <c:pt idx="25671">
                  <c:v>1793.4</c:v>
                </c:pt>
                <c:pt idx="25672">
                  <c:v>1793.42</c:v>
                </c:pt>
                <c:pt idx="25673">
                  <c:v>1793.44</c:v>
                </c:pt>
                <c:pt idx="25674">
                  <c:v>1793.46</c:v>
                </c:pt>
                <c:pt idx="25675">
                  <c:v>1793.48</c:v>
                </c:pt>
                <c:pt idx="25676">
                  <c:v>1793.5</c:v>
                </c:pt>
                <c:pt idx="25677">
                  <c:v>1793.52</c:v>
                </c:pt>
                <c:pt idx="25678">
                  <c:v>1793.54</c:v>
                </c:pt>
                <c:pt idx="25679">
                  <c:v>1793.56</c:v>
                </c:pt>
                <c:pt idx="25680">
                  <c:v>1793.58</c:v>
                </c:pt>
                <c:pt idx="25681">
                  <c:v>1793.6</c:v>
                </c:pt>
                <c:pt idx="25682">
                  <c:v>1793.62</c:v>
                </c:pt>
                <c:pt idx="25683">
                  <c:v>1793.6399999999999</c:v>
                </c:pt>
                <c:pt idx="25684">
                  <c:v>1793.6599999999999</c:v>
                </c:pt>
                <c:pt idx="25685">
                  <c:v>1793.6799999999998</c:v>
                </c:pt>
                <c:pt idx="25686">
                  <c:v>1793.7</c:v>
                </c:pt>
                <c:pt idx="25687">
                  <c:v>1793.72</c:v>
                </c:pt>
                <c:pt idx="25688">
                  <c:v>1793.74</c:v>
                </c:pt>
                <c:pt idx="25689">
                  <c:v>1793.76</c:v>
                </c:pt>
                <c:pt idx="25690">
                  <c:v>1793.78</c:v>
                </c:pt>
                <c:pt idx="25691">
                  <c:v>1793.8</c:v>
                </c:pt>
                <c:pt idx="25692">
                  <c:v>1793.82</c:v>
                </c:pt>
                <c:pt idx="25693">
                  <c:v>1793.84</c:v>
                </c:pt>
                <c:pt idx="25694">
                  <c:v>1793.86</c:v>
                </c:pt>
                <c:pt idx="25695">
                  <c:v>1793.8799999999999</c:v>
                </c:pt>
                <c:pt idx="25696">
                  <c:v>1793.9</c:v>
                </c:pt>
                <c:pt idx="25697">
                  <c:v>1793.92</c:v>
                </c:pt>
                <c:pt idx="25698">
                  <c:v>1793.94</c:v>
                </c:pt>
                <c:pt idx="25699">
                  <c:v>1793.96</c:v>
                </c:pt>
                <c:pt idx="25700">
                  <c:v>1793.98</c:v>
                </c:pt>
                <c:pt idx="25701">
                  <c:v>1794</c:v>
                </c:pt>
                <c:pt idx="25702">
                  <c:v>1794.02</c:v>
                </c:pt>
                <c:pt idx="25703">
                  <c:v>1794.04</c:v>
                </c:pt>
                <c:pt idx="25704">
                  <c:v>1794.06</c:v>
                </c:pt>
                <c:pt idx="25705">
                  <c:v>1794.08</c:v>
                </c:pt>
                <c:pt idx="25706">
                  <c:v>1794.1</c:v>
                </c:pt>
                <c:pt idx="25707">
                  <c:v>1794.12</c:v>
                </c:pt>
                <c:pt idx="25708">
                  <c:v>1794.1399999999999</c:v>
                </c:pt>
                <c:pt idx="25709">
                  <c:v>1794.1599999999999</c:v>
                </c:pt>
                <c:pt idx="25710">
                  <c:v>1794.1799999999998</c:v>
                </c:pt>
                <c:pt idx="25711">
                  <c:v>1794.2</c:v>
                </c:pt>
                <c:pt idx="25712">
                  <c:v>1794.22</c:v>
                </c:pt>
                <c:pt idx="25713">
                  <c:v>1794.24</c:v>
                </c:pt>
                <c:pt idx="25714">
                  <c:v>1794.26</c:v>
                </c:pt>
                <c:pt idx="25715">
                  <c:v>1794.28</c:v>
                </c:pt>
                <c:pt idx="25716">
                  <c:v>1794.3</c:v>
                </c:pt>
                <c:pt idx="25717">
                  <c:v>1794.32</c:v>
                </c:pt>
                <c:pt idx="25718">
                  <c:v>1794.34</c:v>
                </c:pt>
                <c:pt idx="25719">
                  <c:v>1794.36</c:v>
                </c:pt>
                <c:pt idx="25720">
                  <c:v>1794.3799999999999</c:v>
                </c:pt>
                <c:pt idx="25721">
                  <c:v>1794.4</c:v>
                </c:pt>
                <c:pt idx="25722">
                  <c:v>1794.42</c:v>
                </c:pt>
                <c:pt idx="25723">
                  <c:v>1794.44</c:v>
                </c:pt>
                <c:pt idx="25724">
                  <c:v>1794.46</c:v>
                </c:pt>
                <c:pt idx="25725">
                  <c:v>1794.48</c:v>
                </c:pt>
                <c:pt idx="25726">
                  <c:v>1794.5</c:v>
                </c:pt>
                <c:pt idx="25727">
                  <c:v>1794.52</c:v>
                </c:pt>
                <c:pt idx="25728">
                  <c:v>1794.54</c:v>
                </c:pt>
                <c:pt idx="25729">
                  <c:v>1794.56</c:v>
                </c:pt>
                <c:pt idx="25730">
                  <c:v>1794.58</c:v>
                </c:pt>
                <c:pt idx="25731">
                  <c:v>1794.6</c:v>
                </c:pt>
                <c:pt idx="25732">
                  <c:v>1794.62</c:v>
                </c:pt>
                <c:pt idx="25733">
                  <c:v>1794.6399999999999</c:v>
                </c:pt>
                <c:pt idx="25734">
                  <c:v>1794.6599999999999</c:v>
                </c:pt>
                <c:pt idx="25735">
                  <c:v>1794.6799999999998</c:v>
                </c:pt>
                <c:pt idx="25736">
                  <c:v>1794.7</c:v>
                </c:pt>
                <c:pt idx="25737">
                  <c:v>1794.72</c:v>
                </c:pt>
                <c:pt idx="25738">
                  <c:v>1794.74</c:v>
                </c:pt>
                <c:pt idx="25739">
                  <c:v>1794.76</c:v>
                </c:pt>
                <c:pt idx="25740">
                  <c:v>1794.78</c:v>
                </c:pt>
                <c:pt idx="25741">
                  <c:v>1794.8</c:v>
                </c:pt>
                <c:pt idx="25742">
                  <c:v>1794.82</c:v>
                </c:pt>
                <c:pt idx="25743">
                  <c:v>1794.84</c:v>
                </c:pt>
                <c:pt idx="25744">
                  <c:v>1794.86</c:v>
                </c:pt>
                <c:pt idx="25745">
                  <c:v>1794.8799999999999</c:v>
                </c:pt>
                <c:pt idx="25746">
                  <c:v>1794.9</c:v>
                </c:pt>
                <c:pt idx="25747">
                  <c:v>1794.92</c:v>
                </c:pt>
                <c:pt idx="25748">
                  <c:v>1794.94</c:v>
                </c:pt>
                <c:pt idx="25749">
                  <c:v>1794.96</c:v>
                </c:pt>
                <c:pt idx="25750">
                  <c:v>1794.98</c:v>
                </c:pt>
                <c:pt idx="25751">
                  <c:v>1795</c:v>
                </c:pt>
                <c:pt idx="25752">
                  <c:v>1795.02</c:v>
                </c:pt>
                <c:pt idx="25753">
                  <c:v>1795.04</c:v>
                </c:pt>
                <c:pt idx="25754">
                  <c:v>1795.06</c:v>
                </c:pt>
                <c:pt idx="25755">
                  <c:v>1795.08</c:v>
                </c:pt>
                <c:pt idx="25756">
                  <c:v>1795.1</c:v>
                </c:pt>
                <c:pt idx="25757">
                  <c:v>1795.12</c:v>
                </c:pt>
                <c:pt idx="25758">
                  <c:v>1795.1399999999999</c:v>
                </c:pt>
                <c:pt idx="25759">
                  <c:v>1795.1599999999999</c:v>
                </c:pt>
                <c:pt idx="25760">
                  <c:v>1795.1799999999998</c:v>
                </c:pt>
                <c:pt idx="25761">
                  <c:v>1795.2</c:v>
                </c:pt>
                <c:pt idx="25762">
                  <c:v>1795.22</c:v>
                </c:pt>
                <c:pt idx="25763">
                  <c:v>1795.24</c:v>
                </c:pt>
                <c:pt idx="25764">
                  <c:v>1795.26</c:v>
                </c:pt>
                <c:pt idx="25765">
                  <c:v>1795.28</c:v>
                </c:pt>
                <c:pt idx="25766">
                  <c:v>1795.3</c:v>
                </c:pt>
                <c:pt idx="25767">
                  <c:v>1795.32</c:v>
                </c:pt>
                <c:pt idx="25768">
                  <c:v>1795.34</c:v>
                </c:pt>
                <c:pt idx="25769">
                  <c:v>1795.36</c:v>
                </c:pt>
                <c:pt idx="25770">
                  <c:v>1795.3799999999999</c:v>
                </c:pt>
                <c:pt idx="25771">
                  <c:v>1795.4</c:v>
                </c:pt>
                <c:pt idx="25772">
                  <c:v>1795.42</c:v>
                </c:pt>
                <c:pt idx="25773">
                  <c:v>1795.44</c:v>
                </c:pt>
                <c:pt idx="25774">
                  <c:v>1795.46</c:v>
                </c:pt>
                <c:pt idx="25775">
                  <c:v>1795.48</c:v>
                </c:pt>
                <c:pt idx="25776">
                  <c:v>1795.5</c:v>
                </c:pt>
                <c:pt idx="25777">
                  <c:v>1795.52</c:v>
                </c:pt>
                <c:pt idx="25778">
                  <c:v>1795.54</c:v>
                </c:pt>
                <c:pt idx="25779">
                  <c:v>1795.56</c:v>
                </c:pt>
                <c:pt idx="25780">
                  <c:v>1795.58</c:v>
                </c:pt>
                <c:pt idx="25781">
                  <c:v>1795.6</c:v>
                </c:pt>
                <c:pt idx="25782">
                  <c:v>1795.62</c:v>
                </c:pt>
                <c:pt idx="25783">
                  <c:v>1795.6399999999999</c:v>
                </c:pt>
                <c:pt idx="25784">
                  <c:v>1795.6599999999999</c:v>
                </c:pt>
                <c:pt idx="25785">
                  <c:v>1795.6799999999998</c:v>
                </c:pt>
                <c:pt idx="25786">
                  <c:v>1795.7</c:v>
                </c:pt>
                <c:pt idx="25787">
                  <c:v>1795.72</c:v>
                </c:pt>
                <c:pt idx="25788">
                  <c:v>1795.74</c:v>
                </c:pt>
                <c:pt idx="25789">
                  <c:v>1795.76</c:v>
                </c:pt>
                <c:pt idx="25790">
                  <c:v>1795.78</c:v>
                </c:pt>
                <c:pt idx="25791">
                  <c:v>1795.8</c:v>
                </c:pt>
                <c:pt idx="25792">
                  <c:v>1795.82</c:v>
                </c:pt>
                <c:pt idx="25793">
                  <c:v>1795.84</c:v>
                </c:pt>
                <c:pt idx="25794">
                  <c:v>1795.86</c:v>
                </c:pt>
                <c:pt idx="25795">
                  <c:v>1795.8799999999999</c:v>
                </c:pt>
                <c:pt idx="25796">
                  <c:v>1795.9</c:v>
                </c:pt>
                <c:pt idx="25797">
                  <c:v>1795.92</c:v>
                </c:pt>
                <c:pt idx="25798">
                  <c:v>1795.94</c:v>
                </c:pt>
                <c:pt idx="25799">
                  <c:v>1795.96</c:v>
                </c:pt>
                <c:pt idx="25800">
                  <c:v>1795.98</c:v>
                </c:pt>
                <c:pt idx="25801">
                  <c:v>1796</c:v>
                </c:pt>
                <c:pt idx="25802">
                  <c:v>1796.02</c:v>
                </c:pt>
                <c:pt idx="25803">
                  <c:v>1796.04</c:v>
                </c:pt>
                <c:pt idx="25804">
                  <c:v>1796.06</c:v>
                </c:pt>
                <c:pt idx="25805">
                  <c:v>1796.08</c:v>
                </c:pt>
                <c:pt idx="25806">
                  <c:v>1796.1</c:v>
                </c:pt>
                <c:pt idx="25807">
                  <c:v>1796.12</c:v>
                </c:pt>
                <c:pt idx="25808">
                  <c:v>1796.1399999999999</c:v>
                </c:pt>
                <c:pt idx="25809">
                  <c:v>1796.1599999999999</c:v>
                </c:pt>
                <c:pt idx="25810">
                  <c:v>1796.1799999999998</c:v>
                </c:pt>
                <c:pt idx="25811">
                  <c:v>1796.2</c:v>
                </c:pt>
                <c:pt idx="25812">
                  <c:v>1796.22</c:v>
                </c:pt>
                <c:pt idx="25813">
                  <c:v>1796.24</c:v>
                </c:pt>
                <c:pt idx="25814">
                  <c:v>1796.26</c:v>
                </c:pt>
                <c:pt idx="25815">
                  <c:v>1796.28</c:v>
                </c:pt>
                <c:pt idx="25816">
                  <c:v>1796.3</c:v>
                </c:pt>
                <c:pt idx="25817">
                  <c:v>1796.32</c:v>
                </c:pt>
                <c:pt idx="25818">
                  <c:v>1796.34</c:v>
                </c:pt>
                <c:pt idx="25819">
                  <c:v>1796.36</c:v>
                </c:pt>
                <c:pt idx="25820">
                  <c:v>1796.3799999999999</c:v>
                </c:pt>
                <c:pt idx="25821">
                  <c:v>1796.4</c:v>
                </c:pt>
                <c:pt idx="25822">
                  <c:v>1796.42</c:v>
                </c:pt>
                <c:pt idx="25823">
                  <c:v>1796.44</c:v>
                </c:pt>
                <c:pt idx="25824">
                  <c:v>1796.46</c:v>
                </c:pt>
                <c:pt idx="25825">
                  <c:v>1796.48</c:v>
                </c:pt>
                <c:pt idx="25826">
                  <c:v>1796.5</c:v>
                </c:pt>
                <c:pt idx="25827">
                  <c:v>1796.52</c:v>
                </c:pt>
                <c:pt idx="25828">
                  <c:v>1796.54</c:v>
                </c:pt>
                <c:pt idx="25829">
                  <c:v>1796.56</c:v>
                </c:pt>
                <c:pt idx="25830">
                  <c:v>1796.58</c:v>
                </c:pt>
                <c:pt idx="25831">
                  <c:v>1796.6</c:v>
                </c:pt>
                <c:pt idx="25832">
                  <c:v>1796.62</c:v>
                </c:pt>
                <c:pt idx="25833">
                  <c:v>1796.6399999999999</c:v>
                </c:pt>
                <c:pt idx="25834">
                  <c:v>1796.6599999999999</c:v>
                </c:pt>
                <c:pt idx="25835">
                  <c:v>1796.6799999999998</c:v>
                </c:pt>
                <c:pt idx="25836">
                  <c:v>1796.7</c:v>
                </c:pt>
                <c:pt idx="25837">
                  <c:v>1796.72</c:v>
                </c:pt>
                <c:pt idx="25838">
                  <c:v>1796.74</c:v>
                </c:pt>
                <c:pt idx="25839">
                  <c:v>1796.76</c:v>
                </c:pt>
                <c:pt idx="25840">
                  <c:v>1796.78</c:v>
                </c:pt>
                <c:pt idx="25841">
                  <c:v>1796.8</c:v>
                </c:pt>
                <c:pt idx="25842">
                  <c:v>1796.82</c:v>
                </c:pt>
                <c:pt idx="25843">
                  <c:v>1796.84</c:v>
                </c:pt>
                <c:pt idx="25844">
                  <c:v>1796.86</c:v>
                </c:pt>
                <c:pt idx="25845">
                  <c:v>1796.8799999999999</c:v>
                </c:pt>
                <c:pt idx="25846">
                  <c:v>1796.9</c:v>
                </c:pt>
                <c:pt idx="25847">
                  <c:v>1796.92</c:v>
                </c:pt>
                <c:pt idx="25848">
                  <c:v>1796.94</c:v>
                </c:pt>
                <c:pt idx="25849">
                  <c:v>1796.96</c:v>
                </c:pt>
                <c:pt idx="25850">
                  <c:v>1796.98</c:v>
                </c:pt>
                <c:pt idx="25851">
                  <c:v>1797</c:v>
                </c:pt>
                <c:pt idx="25852">
                  <c:v>1797.02</c:v>
                </c:pt>
                <c:pt idx="25853">
                  <c:v>1797.04</c:v>
                </c:pt>
                <c:pt idx="25854">
                  <c:v>1797.06</c:v>
                </c:pt>
                <c:pt idx="25855">
                  <c:v>1797.08</c:v>
                </c:pt>
                <c:pt idx="25856">
                  <c:v>1797.1</c:v>
                </c:pt>
                <c:pt idx="25857">
                  <c:v>1797.12</c:v>
                </c:pt>
                <c:pt idx="25858">
                  <c:v>1797.1399999999999</c:v>
                </c:pt>
                <c:pt idx="25859">
                  <c:v>1797.1599999999999</c:v>
                </c:pt>
                <c:pt idx="25860">
                  <c:v>1797.1799999999998</c:v>
                </c:pt>
                <c:pt idx="25861">
                  <c:v>1797.2</c:v>
                </c:pt>
                <c:pt idx="25862">
                  <c:v>1797.22</c:v>
                </c:pt>
                <c:pt idx="25863">
                  <c:v>1797.24</c:v>
                </c:pt>
                <c:pt idx="25864">
                  <c:v>1797.26</c:v>
                </c:pt>
                <c:pt idx="25865">
                  <c:v>1797.28</c:v>
                </c:pt>
                <c:pt idx="25866">
                  <c:v>1797.3</c:v>
                </c:pt>
                <c:pt idx="25867">
                  <c:v>1797.32</c:v>
                </c:pt>
                <c:pt idx="25868">
                  <c:v>1797.34</c:v>
                </c:pt>
                <c:pt idx="25869">
                  <c:v>1797.36</c:v>
                </c:pt>
                <c:pt idx="25870">
                  <c:v>1797.3799999999999</c:v>
                </c:pt>
                <c:pt idx="25871">
                  <c:v>1797.4</c:v>
                </c:pt>
                <c:pt idx="25872">
                  <c:v>1797.42</c:v>
                </c:pt>
                <c:pt idx="25873">
                  <c:v>1797.44</c:v>
                </c:pt>
                <c:pt idx="25874">
                  <c:v>1797.46</c:v>
                </c:pt>
                <c:pt idx="25875">
                  <c:v>1797.48</c:v>
                </c:pt>
                <c:pt idx="25876">
                  <c:v>1797.5</c:v>
                </c:pt>
                <c:pt idx="25877">
                  <c:v>1797.52</c:v>
                </c:pt>
                <c:pt idx="25878">
                  <c:v>1797.54</c:v>
                </c:pt>
                <c:pt idx="25879">
                  <c:v>1797.56</c:v>
                </c:pt>
                <c:pt idx="25880">
                  <c:v>1797.58</c:v>
                </c:pt>
                <c:pt idx="25881">
                  <c:v>1797.6</c:v>
                </c:pt>
                <c:pt idx="25882">
                  <c:v>1797.62</c:v>
                </c:pt>
                <c:pt idx="25883">
                  <c:v>1797.6399999999999</c:v>
                </c:pt>
                <c:pt idx="25884">
                  <c:v>1797.6599999999999</c:v>
                </c:pt>
                <c:pt idx="25885">
                  <c:v>1797.6799999999998</c:v>
                </c:pt>
                <c:pt idx="25886">
                  <c:v>1797.7</c:v>
                </c:pt>
                <c:pt idx="25887">
                  <c:v>1797.72</c:v>
                </c:pt>
                <c:pt idx="25888">
                  <c:v>1797.74</c:v>
                </c:pt>
                <c:pt idx="25889">
                  <c:v>1797.76</c:v>
                </c:pt>
                <c:pt idx="25890">
                  <c:v>1797.78</c:v>
                </c:pt>
                <c:pt idx="25891">
                  <c:v>1797.8</c:v>
                </c:pt>
                <c:pt idx="25892">
                  <c:v>1797.82</c:v>
                </c:pt>
                <c:pt idx="25893">
                  <c:v>1797.84</c:v>
                </c:pt>
                <c:pt idx="25894">
                  <c:v>1797.86</c:v>
                </c:pt>
                <c:pt idx="25895">
                  <c:v>1797.8799999999999</c:v>
                </c:pt>
                <c:pt idx="25896">
                  <c:v>1797.9</c:v>
                </c:pt>
                <c:pt idx="25897">
                  <c:v>1797.92</c:v>
                </c:pt>
                <c:pt idx="25898">
                  <c:v>1797.94</c:v>
                </c:pt>
                <c:pt idx="25899">
                  <c:v>1797.96</c:v>
                </c:pt>
                <c:pt idx="25900">
                  <c:v>1797.98</c:v>
                </c:pt>
                <c:pt idx="25901">
                  <c:v>1798</c:v>
                </c:pt>
                <c:pt idx="25902">
                  <c:v>1798.02</c:v>
                </c:pt>
                <c:pt idx="25903">
                  <c:v>1798.04</c:v>
                </c:pt>
                <c:pt idx="25904">
                  <c:v>1798.06</c:v>
                </c:pt>
                <c:pt idx="25905">
                  <c:v>1798.08</c:v>
                </c:pt>
                <c:pt idx="25906">
                  <c:v>1798.1</c:v>
                </c:pt>
                <c:pt idx="25907">
                  <c:v>1798.12</c:v>
                </c:pt>
                <c:pt idx="25908">
                  <c:v>1798.1399999999999</c:v>
                </c:pt>
                <c:pt idx="25909">
                  <c:v>1798.1599999999999</c:v>
                </c:pt>
                <c:pt idx="25910">
                  <c:v>1798.1799999999998</c:v>
                </c:pt>
                <c:pt idx="25911">
                  <c:v>1798.2</c:v>
                </c:pt>
                <c:pt idx="25912">
                  <c:v>1798.22</c:v>
                </c:pt>
                <c:pt idx="25913">
                  <c:v>1798.24</c:v>
                </c:pt>
                <c:pt idx="25914">
                  <c:v>1798.26</c:v>
                </c:pt>
                <c:pt idx="25915">
                  <c:v>1798.28</c:v>
                </c:pt>
                <c:pt idx="25916">
                  <c:v>1798.3</c:v>
                </c:pt>
                <c:pt idx="25917">
                  <c:v>1798.32</c:v>
                </c:pt>
                <c:pt idx="25918">
                  <c:v>1798.34</c:v>
                </c:pt>
                <c:pt idx="25919">
                  <c:v>1798.36</c:v>
                </c:pt>
                <c:pt idx="25920">
                  <c:v>1798.3799999999999</c:v>
                </c:pt>
                <c:pt idx="25921">
                  <c:v>1798.4</c:v>
                </c:pt>
                <c:pt idx="25922">
                  <c:v>1798.42</c:v>
                </c:pt>
                <c:pt idx="25923">
                  <c:v>1798.44</c:v>
                </c:pt>
                <c:pt idx="25924">
                  <c:v>1798.46</c:v>
                </c:pt>
                <c:pt idx="25925">
                  <c:v>1798.48</c:v>
                </c:pt>
                <c:pt idx="25926">
                  <c:v>1798.5</c:v>
                </c:pt>
                <c:pt idx="25927">
                  <c:v>1798.52</c:v>
                </c:pt>
                <c:pt idx="25928">
                  <c:v>1798.54</c:v>
                </c:pt>
                <c:pt idx="25929">
                  <c:v>1798.56</c:v>
                </c:pt>
                <c:pt idx="25930">
                  <c:v>1798.58</c:v>
                </c:pt>
                <c:pt idx="25931">
                  <c:v>1798.6</c:v>
                </c:pt>
                <c:pt idx="25932">
                  <c:v>1798.62</c:v>
                </c:pt>
                <c:pt idx="25933">
                  <c:v>1798.6399999999999</c:v>
                </c:pt>
                <c:pt idx="25934">
                  <c:v>1798.6599999999999</c:v>
                </c:pt>
                <c:pt idx="25935">
                  <c:v>1798.6799999999998</c:v>
                </c:pt>
                <c:pt idx="25936">
                  <c:v>1798.7</c:v>
                </c:pt>
                <c:pt idx="25937">
                  <c:v>1798.72</c:v>
                </c:pt>
                <c:pt idx="25938">
                  <c:v>1798.74</c:v>
                </c:pt>
                <c:pt idx="25939">
                  <c:v>1798.76</c:v>
                </c:pt>
                <c:pt idx="25940">
                  <c:v>1798.78</c:v>
                </c:pt>
                <c:pt idx="25941">
                  <c:v>1798.8</c:v>
                </c:pt>
                <c:pt idx="25942">
                  <c:v>1798.82</c:v>
                </c:pt>
                <c:pt idx="25943">
                  <c:v>1798.84</c:v>
                </c:pt>
                <c:pt idx="25944">
                  <c:v>1798.86</c:v>
                </c:pt>
                <c:pt idx="25945">
                  <c:v>1798.8799999999999</c:v>
                </c:pt>
                <c:pt idx="25946">
                  <c:v>1798.9</c:v>
                </c:pt>
                <c:pt idx="25947">
                  <c:v>1798.92</c:v>
                </c:pt>
                <c:pt idx="25948">
                  <c:v>1798.94</c:v>
                </c:pt>
                <c:pt idx="25949">
                  <c:v>1798.96</c:v>
                </c:pt>
                <c:pt idx="25950">
                  <c:v>1798.98</c:v>
                </c:pt>
                <c:pt idx="25951">
                  <c:v>1799</c:v>
                </c:pt>
                <c:pt idx="25952">
                  <c:v>1799.02</c:v>
                </c:pt>
                <c:pt idx="25953">
                  <c:v>1799.04</c:v>
                </c:pt>
                <c:pt idx="25954">
                  <c:v>1799.06</c:v>
                </c:pt>
                <c:pt idx="25955">
                  <c:v>1799.08</c:v>
                </c:pt>
                <c:pt idx="25956">
                  <c:v>1799.1</c:v>
                </c:pt>
                <c:pt idx="25957">
                  <c:v>1799.12</c:v>
                </c:pt>
                <c:pt idx="25958">
                  <c:v>1799.1399999999999</c:v>
                </c:pt>
                <c:pt idx="25959">
                  <c:v>1799.1599999999999</c:v>
                </c:pt>
                <c:pt idx="25960">
                  <c:v>1799.1799999999998</c:v>
                </c:pt>
                <c:pt idx="25961">
                  <c:v>1799.2</c:v>
                </c:pt>
                <c:pt idx="25962">
                  <c:v>1799.22</c:v>
                </c:pt>
                <c:pt idx="25963">
                  <c:v>1799.24</c:v>
                </c:pt>
                <c:pt idx="25964">
                  <c:v>1799.26</c:v>
                </c:pt>
                <c:pt idx="25965">
                  <c:v>1799.28</c:v>
                </c:pt>
                <c:pt idx="25966">
                  <c:v>1799.3</c:v>
                </c:pt>
                <c:pt idx="25967">
                  <c:v>1799.32</c:v>
                </c:pt>
                <c:pt idx="25968">
                  <c:v>1799.34</c:v>
                </c:pt>
                <c:pt idx="25969">
                  <c:v>1799.36</c:v>
                </c:pt>
                <c:pt idx="25970">
                  <c:v>1799.3799999999999</c:v>
                </c:pt>
                <c:pt idx="25971">
                  <c:v>1799.4</c:v>
                </c:pt>
                <c:pt idx="25972">
                  <c:v>1799.42</c:v>
                </c:pt>
                <c:pt idx="25973">
                  <c:v>1799.44</c:v>
                </c:pt>
                <c:pt idx="25974">
                  <c:v>1799.46</c:v>
                </c:pt>
                <c:pt idx="25975">
                  <c:v>1799.48</c:v>
                </c:pt>
                <c:pt idx="25976">
                  <c:v>1799.5</c:v>
                </c:pt>
                <c:pt idx="25977">
                  <c:v>1799.52</c:v>
                </c:pt>
                <c:pt idx="25978">
                  <c:v>1799.54</c:v>
                </c:pt>
                <c:pt idx="25979">
                  <c:v>1799.56</c:v>
                </c:pt>
                <c:pt idx="25980">
                  <c:v>1799.58</c:v>
                </c:pt>
                <c:pt idx="25981">
                  <c:v>1799.6</c:v>
                </c:pt>
                <c:pt idx="25982">
                  <c:v>1799.62</c:v>
                </c:pt>
                <c:pt idx="25983">
                  <c:v>1799.6399999999999</c:v>
                </c:pt>
                <c:pt idx="25984">
                  <c:v>1799.6599999999999</c:v>
                </c:pt>
                <c:pt idx="25985">
                  <c:v>1799.6799999999998</c:v>
                </c:pt>
                <c:pt idx="25986">
                  <c:v>1799.7</c:v>
                </c:pt>
                <c:pt idx="25987">
                  <c:v>1799.72</c:v>
                </c:pt>
                <c:pt idx="25988">
                  <c:v>1799.74</c:v>
                </c:pt>
                <c:pt idx="25989">
                  <c:v>1799.76</c:v>
                </c:pt>
                <c:pt idx="25990">
                  <c:v>1799.78</c:v>
                </c:pt>
                <c:pt idx="25991">
                  <c:v>1799.8</c:v>
                </c:pt>
                <c:pt idx="25992">
                  <c:v>1799.82</c:v>
                </c:pt>
                <c:pt idx="25993">
                  <c:v>1799.84</c:v>
                </c:pt>
                <c:pt idx="25994">
                  <c:v>1799.86</c:v>
                </c:pt>
                <c:pt idx="25995">
                  <c:v>1799.8799999999999</c:v>
                </c:pt>
                <c:pt idx="25996">
                  <c:v>1799.9</c:v>
                </c:pt>
                <c:pt idx="25997">
                  <c:v>1799.92</c:v>
                </c:pt>
                <c:pt idx="25998">
                  <c:v>1799.94</c:v>
                </c:pt>
                <c:pt idx="25999">
                  <c:v>1799.96</c:v>
                </c:pt>
                <c:pt idx="26000">
                  <c:v>1799.98</c:v>
                </c:pt>
                <c:pt idx="26001">
                  <c:v>1800</c:v>
                </c:pt>
                <c:pt idx="26002">
                  <c:v>1800.02</c:v>
                </c:pt>
                <c:pt idx="26003">
                  <c:v>1800.04</c:v>
                </c:pt>
                <c:pt idx="26004">
                  <c:v>1800.06</c:v>
                </c:pt>
                <c:pt idx="26005">
                  <c:v>1800.08</c:v>
                </c:pt>
                <c:pt idx="26006">
                  <c:v>1800.1</c:v>
                </c:pt>
                <c:pt idx="26007">
                  <c:v>1800.12</c:v>
                </c:pt>
                <c:pt idx="26008">
                  <c:v>1800.1399999999999</c:v>
                </c:pt>
                <c:pt idx="26009">
                  <c:v>1800.1599999999999</c:v>
                </c:pt>
                <c:pt idx="26010">
                  <c:v>1800.1799999999998</c:v>
                </c:pt>
                <c:pt idx="26011">
                  <c:v>1800.2</c:v>
                </c:pt>
                <c:pt idx="26012">
                  <c:v>1800.22</c:v>
                </c:pt>
                <c:pt idx="26013">
                  <c:v>1800.24</c:v>
                </c:pt>
                <c:pt idx="26014">
                  <c:v>1800.26</c:v>
                </c:pt>
                <c:pt idx="26015">
                  <c:v>1800.28</c:v>
                </c:pt>
                <c:pt idx="26016">
                  <c:v>1800.3</c:v>
                </c:pt>
                <c:pt idx="26017">
                  <c:v>1800.32</c:v>
                </c:pt>
                <c:pt idx="26018">
                  <c:v>1800.34</c:v>
                </c:pt>
                <c:pt idx="26019">
                  <c:v>1800.36</c:v>
                </c:pt>
                <c:pt idx="26020">
                  <c:v>1800.3799999999999</c:v>
                </c:pt>
                <c:pt idx="26021">
                  <c:v>1800.4</c:v>
                </c:pt>
                <c:pt idx="26022">
                  <c:v>1800.42</c:v>
                </c:pt>
                <c:pt idx="26023">
                  <c:v>1800.44</c:v>
                </c:pt>
                <c:pt idx="26024">
                  <c:v>1800.46</c:v>
                </c:pt>
                <c:pt idx="26025">
                  <c:v>1800.48</c:v>
                </c:pt>
                <c:pt idx="26026">
                  <c:v>1800.5</c:v>
                </c:pt>
                <c:pt idx="26027">
                  <c:v>1800.52</c:v>
                </c:pt>
                <c:pt idx="26028">
                  <c:v>1800.54</c:v>
                </c:pt>
                <c:pt idx="26029">
                  <c:v>1800.56</c:v>
                </c:pt>
                <c:pt idx="26030">
                  <c:v>1800.58</c:v>
                </c:pt>
                <c:pt idx="26031">
                  <c:v>1800.6</c:v>
                </c:pt>
                <c:pt idx="26032">
                  <c:v>1800.62</c:v>
                </c:pt>
                <c:pt idx="26033">
                  <c:v>1800.6399999999999</c:v>
                </c:pt>
                <c:pt idx="26034">
                  <c:v>1800.6599999999999</c:v>
                </c:pt>
                <c:pt idx="26035">
                  <c:v>1800.6799999999998</c:v>
                </c:pt>
                <c:pt idx="26036">
                  <c:v>1800.7</c:v>
                </c:pt>
                <c:pt idx="26037">
                  <c:v>1800.72</c:v>
                </c:pt>
                <c:pt idx="26038">
                  <c:v>1800.74</c:v>
                </c:pt>
                <c:pt idx="26039">
                  <c:v>1800.76</c:v>
                </c:pt>
                <c:pt idx="26040">
                  <c:v>1800.78</c:v>
                </c:pt>
                <c:pt idx="26041">
                  <c:v>1800.8</c:v>
                </c:pt>
                <c:pt idx="26042">
                  <c:v>1800.82</c:v>
                </c:pt>
                <c:pt idx="26043">
                  <c:v>1800.84</c:v>
                </c:pt>
                <c:pt idx="26044">
                  <c:v>1800.86</c:v>
                </c:pt>
                <c:pt idx="26045">
                  <c:v>1800.8799999999999</c:v>
                </c:pt>
                <c:pt idx="26046">
                  <c:v>1800.9</c:v>
                </c:pt>
                <c:pt idx="26047">
                  <c:v>1800.92</c:v>
                </c:pt>
                <c:pt idx="26048">
                  <c:v>1800.94</c:v>
                </c:pt>
                <c:pt idx="26049">
                  <c:v>1800.96</c:v>
                </c:pt>
                <c:pt idx="26050">
                  <c:v>1800.98</c:v>
                </c:pt>
                <c:pt idx="26051">
                  <c:v>1801</c:v>
                </c:pt>
                <c:pt idx="26052">
                  <c:v>1801.02</c:v>
                </c:pt>
                <c:pt idx="26053">
                  <c:v>1801.04</c:v>
                </c:pt>
                <c:pt idx="26054">
                  <c:v>1801.06</c:v>
                </c:pt>
                <c:pt idx="26055">
                  <c:v>1801.08</c:v>
                </c:pt>
                <c:pt idx="26056">
                  <c:v>1801.1</c:v>
                </c:pt>
                <c:pt idx="26057">
                  <c:v>1801.12</c:v>
                </c:pt>
                <c:pt idx="26058">
                  <c:v>1801.1399999999999</c:v>
                </c:pt>
                <c:pt idx="26059">
                  <c:v>1801.1599999999999</c:v>
                </c:pt>
                <c:pt idx="26060">
                  <c:v>1801.1799999999998</c:v>
                </c:pt>
                <c:pt idx="26061">
                  <c:v>1801.2</c:v>
                </c:pt>
                <c:pt idx="26062">
                  <c:v>1801.22</c:v>
                </c:pt>
                <c:pt idx="26063">
                  <c:v>1801.24</c:v>
                </c:pt>
                <c:pt idx="26064">
                  <c:v>1801.26</c:v>
                </c:pt>
                <c:pt idx="26065">
                  <c:v>1801.28</c:v>
                </c:pt>
                <c:pt idx="26066">
                  <c:v>1801.3</c:v>
                </c:pt>
                <c:pt idx="26067">
                  <c:v>1801.32</c:v>
                </c:pt>
                <c:pt idx="26068">
                  <c:v>1801.34</c:v>
                </c:pt>
                <c:pt idx="26069">
                  <c:v>1801.36</c:v>
                </c:pt>
                <c:pt idx="26070">
                  <c:v>1801.3799999999999</c:v>
                </c:pt>
                <c:pt idx="26071">
                  <c:v>1801.4</c:v>
                </c:pt>
                <c:pt idx="26072">
                  <c:v>1801.42</c:v>
                </c:pt>
                <c:pt idx="26073">
                  <c:v>1801.44</c:v>
                </c:pt>
                <c:pt idx="26074">
                  <c:v>1801.46</c:v>
                </c:pt>
                <c:pt idx="26075">
                  <c:v>1801.48</c:v>
                </c:pt>
                <c:pt idx="26076">
                  <c:v>1801.5</c:v>
                </c:pt>
                <c:pt idx="26077">
                  <c:v>1801.52</c:v>
                </c:pt>
                <c:pt idx="26078">
                  <c:v>1801.54</c:v>
                </c:pt>
                <c:pt idx="26079">
                  <c:v>1801.56</c:v>
                </c:pt>
                <c:pt idx="26080">
                  <c:v>1801.58</c:v>
                </c:pt>
                <c:pt idx="26081">
                  <c:v>1801.6</c:v>
                </c:pt>
                <c:pt idx="26082">
                  <c:v>1801.62</c:v>
                </c:pt>
                <c:pt idx="26083">
                  <c:v>1801.6399999999999</c:v>
                </c:pt>
                <c:pt idx="26084">
                  <c:v>1801.6599999999999</c:v>
                </c:pt>
                <c:pt idx="26085">
                  <c:v>1801.6799999999998</c:v>
                </c:pt>
                <c:pt idx="26086">
                  <c:v>1801.7</c:v>
                </c:pt>
                <c:pt idx="26087">
                  <c:v>1801.72</c:v>
                </c:pt>
                <c:pt idx="26088">
                  <c:v>1801.74</c:v>
                </c:pt>
                <c:pt idx="26089">
                  <c:v>1801.76</c:v>
                </c:pt>
                <c:pt idx="26090">
                  <c:v>1801.78</c:v>
                </c:pt>
                <c:pt idx="26091">
                  <c:v>1801.8</c:v>
                </c:pt>
                <c:pt idx="26092">
                  <c:v>1801.82</c:v>
                </c:pt>
                <c:pt idx="26093">
                  <c:v>1801.84</c:v>
                </c:pt>
                <c:pt idx="26094">
                  <c:v>1801.86</c:v>
                </c:pt>
                <c:pt idx="26095">
                  <c:v>1801.8799999999999</c:v>
                </c:pt>
                <c:pt idx="26096">
                  <c:v>1801.9</c:v>
                </c:pt>
                <c:pt idx="26097">
                  <c:v>1801.92</c:v>
                </c:pt>
                <c:pt idx="26098">
                  <c:v>1801.94</c:v>
                </c:pt>
                <c:pt idx="26099">
                  <c:v>1801.96</c:v>
                </c:pt>
                <c:pt idx="26100">
                  <c:v>1801.98</c:v>
                </c:pt>
                <c:pt idx="26101">
                  <c:v>1802</c:v>
                </c:pt>
                <c:pt idx="26102">
                  <c:v>1802.02</c:v>
                </c:pt>
                <c:pt idx="26103">
                  <c:v>1802.04</c:v>
                </c:pt>
                <c:pt idx="26104">
                  <c:v>1802.06</c:v>
                </c:pt>
                <c:pt idx="26105">
                  <c:v>1802.08</c:v>
                </c:pt>
                <c:pt idx="26106">
                  <c:v>1802.1</c:v>
                </c:pt>
                <c:pt idx="26107">
                  <c:v>1802.12</c:v>
                </c:pt>
                <c:pt idx="26108">
                  <c:v>1802.1399999999999</c:v>
                </c:pt>
                <c:pt idx="26109">
                  <c:v>1802.1599999999999</c:v>
                </c:pt>
                <c:pt idx="26110">
                  <c:v>1802.1799999999998</c:v>
                </c:pt>
                <c:pt idx="26111">
                  <c:v>1802.2</c:v>
                </c:pt>
                <c:pt idx="26112">
                  <c:v>1802.22</c:v>
                </c:pt>
                <c:pt idx="26113">
                  <c:v>1802.24</c:v>
                </c:pt>
                <c:pt idx="26114">
                  <c:v>1802.26</c:v>
                </c:pt>
                <c:pt idx="26115">
                  <c:v>1802.28</c:v>
                </c:pt>
                <c:pt idx="26116">
                  <c:v>1802.3</c:v>
                </c:pt>
                <c:pt idx="26117">
                  <c:v>1802.32</c:v>
                </c:pt>
                <c:pt idx="26118">
                  <c:v>1802.34</c:v>
                </c:pt>
                <c:pt idx="26119">
                  <c:v>1802.36</c:v>
                </c:pt>
                <c:pt idx="26120">
                  <c:v>1802.3799999999999</c:v>
                </c:pt>
                <c:pt idx="26121">
                  <c:v>1802.4</c:v>
                </c:pt>
                <c:pt idx="26122">
                  <c:v>1802.42</c:v>
                </c:pt>
                <c:pt idx="26123">
                  <c:v>1802.44</c:v>
                </c:pt>
                <c:pt idx="26124">
                  <c:v>1802.46</c:v>
                </c:pt>
                <c:pt idx="26125">
                  <c:v>1802.48</c:v>
                </c:pt>
                <c:pt idx="26126">
                  <c:v>1802.5</c:v>
                </c:pt>
                <c:pt idx="26127">
                  <c:v>1802.52</c:v>
                </c:pt>
                <c:pt idx="26128">
                  <c:v>1802.54</c:v>
                </c:pt>
                <c:pt idx="26129">
                  <c:v>1802.56</c:v>
                </c:pt>
                <c:pt idx="26130">
                  <c:v>1802.58</c:v>
                </c:pt>
                <c:pt idx="26131">
                  <c:v>1802.6</c:v>
                </c:pt>
                <c:pt idx="26132">
                  <c:v>1802.62</c:v>
                </c:pt>
                <c:pt idx="26133">
                  <c:v>1802.6399999999999</c:v>
                </c:pt>
                <c:pt idx="26134">
                  <c:v>1802.6599999999999</c:v>
                </c:pt>
                <c:pt idx="26135">
                  <c:v>1802.6799999999998</c:v>
                </c:pt>
                <c:pt idx="26136">
                  <c:v>1802.7</c:v>
                </c:pt>
                <c:pt idx="26137">
                  <c:v>1802.72</c:v>
                </c:pt>
                <c:pt idx="26138">
                  <c:v>1802.74</c:v>
                </c:pt>
                <c:pt idx="26139">
                  <c:v>1802.76</c:v>
                </c:pt>
                <c:pt idx="26140">
                  <c:v>1802.78</c:v>
                </c:pt>
                <c:pt idx="26141">
                  <c:v>1802.8</c:v>
                </c:pt>
                <c:pt idx="26142">
                  <c:v>1802.82</c:v>
                </c:pt>
                <c:pt idx="26143">
                  <c:v>1802.84</c:v>
                </c:pt>
                <c:pt idx="26144">
                  <c:v>1802.86</c:v>
                </c:pt>
                <c:pt idx="26145">
                  <c:v>1802.8799999999999</c:v>
                </c:pt>
                <c:pt idx="26146">
                  <c:v>1802.9</c:v>
                </c:pt>
                <c:pt idx="26147">
                  <c:v>1802.92</c:v>
                </c:pt>
                <c:pt idx="26148">
                  <c:v>1802.94</c:v>
                </c:pt>
                <c:pt idx="26149">
                  <c:v>1802.96</c:v>
                </c:pt>
                <c:pt idx="26150">
                  <c:v>1802.98</c:v>
                </c:pt>
                <c:pt idx="26151">
                  <c:v>1803</c:v>
                </c:pt>
                <c:pt idx="26152">
                  <c:v>1803.02</c:v>
                </c:pt>
                <c:pt idx="26153">
                  <c:v>1803.04</c:v>
                </c:pt>
                <c:pt idx="26154">
                  <c:v>1803.06</c:v>
                </c:pt>
                <c:pt idx="26155">
                  <c:v>1803.08</c:v>
                </c:pt>
                <c:pt idx="26156">
                  <c:v>1803.1</c:v>
                </c:pt>
                <c:pt idx="26157">
                  <c:v>1803.12</c:v>
                </c:pt>
                <c:pt idx="26158">
                  <c:v>1803.1399999999999</c:v>
                </c:pt>
                <c:pt idx="26159">
                  <c:v>1803.1599999999999</c:v>
                </c:pt>
                <c:pt idx="26160">
                  <c:v>1803.1799999999998</c:v>
                </c:pt>
                <c:pt idx="26161">
                  <c:v>1803.2</c:v>
                </c:pt>
                <c:pt idx="26162">
                  <c:v>1803.22</c:v>
                </c:pt>
                <c:pt idx="26163">
                  <c:v>1803.24</c:v>
                </c:pt>
                <c:pt idx="26164">
                  <c:v>1803.26</c:v>
                </c:pt>
                <c:pt idx="26165">
                  <c:v>1803.28</c:v>
                </c:pt>
                <c:pt idx="26166">
                  <c:v>1803.3</c:v>
                </c:pt>
                <c:pt idx="26167">
                  <c:v>1803.32</c:v>
                </c:pt>
                <c:pt idx="26168">
                  <c:v>1803.34</c:v>
                </c:pt>
                <c:pt idx="26169">
                  <c:v>1803.36</c:v>
                </c:pt>
                <c:pt idx="26170">
                  <c:v>1803.3799999999999</c:v>
                </c:pt>
                <c:pt idx="26171">
                  <c:v>1803.4</c:v>
                </c:pt>
                <c:pt idx="26172">
                  <c:v>1803.42</c:v>
                </c:pt>
                <c:pt idx="26173">
                  <c:v>1803.44</c:v>
                </c:pt>
                <c:pt idx="26174">
                  <c:v>1803.46</c:v>
                </c:pt>
                <c:pt idx="26175">
                  <c:v>1803.48</c:v>
                </c:pt>
                <c:pt idx="26176">
                  <c:v>1803.5</c:v>
                </c:pt>
                <c:pt idx="26177">
                  <c:v>1803.52</c:v>
                </c:pt>
                <c:pt idx="26178">
                  <c:v>1803.54</c:v>
                </c:pt>
                <c:pt idx="26179">
                  <c:v>1803.56</c:v>
                </c:pt>
                <c:pt idx="26180">
                  <c:v>1803.58</c:v>
                </c:pt>
                <c:pt idx="26181">
                  <c:v>1803.6</c:v>
                </c:pt>
                <c:pt idx="26182">
                  <c:v>1803.62</c:v>
                </c:pt>
                <c:pt idx="26183">
                  <c:v>1803.6399999999999</c:v>
                </c:pt>
                <c:pt idx="26184">
                  <c:v>1803.6599999999999</c:v>
                </c:pt>
                <c:pt idx="26185">
                  <c:v>1803.6799999999998</c:v>
                </c:pt>
                <c:pt idx="26186">
                  <c:v>1803.7</c:v>
                </c:pt>
                <c:pt idx="26187">
                  <c:v>1803.72</c:v>
                </c:pt>
                <c:pt idx="26188">
                  <c:v>1803.74</c:v>
                </c:pt>
                <c:pt idx="26189">
                  <c:v>1803.76</c:v>
                </c:pt>
                <c:pt idx="26190">
                  <c:v>1803.78</c:v>
                </c:pt>
                <c:pt idx="26191">
                  <c:v>1803.8</c:v>
                </c:pt>
                <c:pt idx="26192">
                  <c:v>1803.82</c:v>
                </c:pt>
                <c:pt idx="26193">
                  <c:v>1803.84</c:v>
                </c:pt>
                <c:pt idx="26194">
                  <c:v>1803.86</c:v>
                </c:pt>
                <c:pt idx="26195">
                  <c:v>1803.8799999999999</c:v>
                </c:pt>
                <c:pt idx="26196">
                  <c:v>1803.9</c:v>
                </c:pt>
                <c:pt idx="26197">
                  <c:v>1803.92</c:v>
                </c:pt>
                <c:pt idx="26198">
                  <c:v>1803.94</c:v>
                </c:pt>
                <c:pt idx="26199">
                  <c:v>1803.96</c:v>
                </c:pt>
                <c:pt idx="26200">
                  <c:v>1803.98</c:v>
                </c:pt>
                <c:pt idx="26201">
                  <c:v>1804</c:v>
                </c:pt>
                <c:pt idx="26202">
                  <c:v>1804.02</c:v>
                </c:pt>
                <c:pt idx="26203">
                  <c:v>1804.04</c:v>
                </c:pt>
                <c:pt idx="26204">
                  <c:v>1804.06</c:v>
                </c:pt>
                <c:pt idx="26205">
                  <c:v>1804.08</c:v>
                </c:pt>
                <c:pt idx="26206">
                  <c:v>1804.1</c:v>
                </c:pt>
                <c:pt idx="26207">
                  <c:v>1804.12</c:v>
                </c:pt>
                <c:pt idx="26208">
                  <c:v>1804.1399999999999</c:v>
                </c:pt>
                <c:pt idx="26209">
                  <c:v>1804.1599999999999</c:v>
                </c:pt>
                <c:pt idx="26210">
                  <c:v>1804.1799999999998</c:v>
                </c:pt>
                <c:pt idx="26211">
                  <c:v>1804.2</c:v>
                </c:pt>
                <c:pt idx="26212">
                  <c:v>1804.22</c:v>
                </c:pt>
                <c:pt idx="26213">
                  <c:v>1804.24</c:v>
                </c:pt>
                <c:pt idx="26214">
                  <c:v>1804.26</c:v>
                </c:pt>
                <c:pt idx="26215">
                  <c:v>1804.28</c:v>
                </c:pt>
                <c:pt idx="26216">
                  <c:v>1804.3</c:v>
                </c:pt>
                <c:pt idx="26217">
                  <c:v>1804.32</c:v>
                </c:pt>
                <c:pt idx="26218">
                  <c:v>1804.34</c:v>
                </c:pt>
                <c:pt idx="26219">
                  <c:v>1804.36</c:v>
                </c:pt>
                <c:pt idx="26220">
                  <c:v>1804.3799999999999</c:v>
                </c:pt>
                <c:pt idx="26221">
                  <c:v>1804.4</c:v>
                </c:pt>
                <c:pt idx="26222">
                  <c:v>1804.42</c:v>
                </c:pt>
                <c:pt idx="26223">
                  <c:v>1804.44</c:v>
                </c:pt>
                <c:pt idx="26224">
                  <c:v>1804.46</c:v>
                </c:pt>
                <c:pt idx="26225">
                  <c:v>1804.48</c:v>
                </c:pt>
                <c:pt idx="26226">
                  <c:v>1804.5</c:v>
                </c:pt>
                <c:pt idx="26227">
                  <c:v>1804.52</c:v>
                </c:pt>
                <c:pt idx="26228">
                  <c:v>1804.54</c:v>
                </c:pt>
                <c:pt idx="26229">
                  <c:v>1804.56</c:v>
                </c:pt>
                <c:pt idx="26230">
                  <c:v>1804.58</c:v>
                </c:pt>
                <c:pt idx="26231">
                  <c:v>1804.6</c:v>
                </c:pt>
                <c:pt idx="26232">
                  <c:v>1804.62</c:v>
                </c:pt>
                <c:pt idx="26233">
                  <c:v>1804.6399999999999</c:v>
                </c:pt>
                <c:pt idx="26234">
                  <c:v>1804.6599999999999</c:v>
                </c:pt>
                <c:pt idx="26235">
                  <c:v>1804.6799999999998</c:v>
                </c:pt>
                <c:pt idx="26236">
                  <c:v>1804.7</c:v>
                </c:pt>
                <c:pt idx="26237">
                  <c:v>1804.72</c:v>
                </c:pt>
                <c:pt idx="26238">
                  <c:v>1804.74</c:v>
                </c:pt>
                <c:pt idx="26239">
                  <c:v>1804.76</c:v>
                </c:pt>
                <c:pt idx="26240">
                  <c:v>1804.78</c:v>
                </c:pt>
                <c:pt idx="26241">
                  <c:v>1804.8</c:v>
                </c:pt>
                <c:pt idx="26242">
                  <c:v>1804.82</c:v>
                </c:pt>
                <c:pt idx="26243">
                  <c:v>1804.84</c:v>
                </c:pt>
                <c:pt idx="26244">
                  <c:v>1804.86</c:v>
                </c:pt>
                <c:pt idx="26245">
                  <c:v>1804.8799999999999</c:v>
                </c:pt>
                <c:pt idx="26246">
                  <c:v>1804.9</c:v>
                </c:pt>
                <c:pt idx="26247">
                  <c:v>1804.92</c:v>
                </c:pt>
                <c:pt idx="26248">
                  <c:v>1804.94</c:v>
                </c:pt>
                <c:pt idx="26249">
                  <c:v>1804.96</c:v>
                </c:pt>
                <c:pt idx="26250">
                  <c:v>1804.98</c:v>
                </c:pt>
                <c:pt idx="26251">
                  <c:v>1805</c:v>
                </c:pt>
                <c:pt idx="26252">
                  <c:v>1805.02</c:v>
                </c:pt>
                <c:pt idx="26253">
                  <c:v>1805.04</c:v>
                </c:pt>
                <c:pt idx="26254">
                  <c:v>1805.06</c:v>
                </c:pt>
                <c:pt idx="26255">
                  <c:v>1805.08</c:v>
                </c:pt>
                <c:pt idx="26256">
                  <c:v>1805.1</c:v>
                </c:pt>
                <c:pt idx="26257">
                  <c:v>1805.12</c:v>
                </c:pt>
                <c:pt idx="26258">
                  <c:v>1805.1399999999999</c:v>
                </c:pt>
                <c:pt idx="26259">
                  <c:v>1805.1599999999999</c:v>
                </c:pt>
                <c:pt idx="26260">
                  <c:v>1805.1799999999998</c:v>
                </c:pt>
                <c:pt idx="26261">
                  <c:v>1805.2</c:v>
                </c:pt>
                <c:pt idx="26262">
                  <c:v>1805.22</c:v>
                </c:pt>
                <c:pt idx="26263">
                  <c:v>1805.24</c:v>
                </c:pt>
                <c:pt idx="26264">
                  <c:v>1805.26</c:v>
                </c:pt>
                <c:pt idx="26265">
                  <c:v>1805.28</c:v>
                </c:pt>
                <c:pt idx="26266">
                  <c:v>1805.3</c:v>
                </c:pt>
                <c:pt idx="26267">
                  <c:v>1805.32</c:v>
                </c:pt>
                <c:pt idx="26268">
                  <c:v>1805.34</c:v>
                </c:pt>
                <c:pt idx="26269">
                  <c:v>1805.36</c:v>
                </c:pt>
                <c:pt idx="26270">
                  <c:v>1805.3799999999999</c:v>
                </c:pt>
                <c:pt idx="26271">
                  <c:v>1805.4</c:v>
                </c:pt>
                <c:pt idx="26272">
                  <c:v>1805.42</c:v>
                </c:pt>
                <c:pt idx="26273">
                  <c:v>1805.44</c:v>
                </c:pt>
                <c:pt idx="26274">
                  <c:v>1805.46</c:v>
                </c:pt>
                <c:pt idx="26275">
                  <c:v>1805.48</c:v>
                </c:pt>
                <c:pt idx="26276">
                  <c:v>1805.5</c:v>
                </c:pt>
                <c:pt idx="26277">
                  <c:v>1805.52</c:v>
                </c:pt>
                <c:pt idx="26278">
                  <c:v>1805.54</c:v>
                </c:pt>
                <c:pt idx="26279">
                  <c:v>1805.56</c:v>
                </c:pt>
                <c:pt idx="26280">
                  <c:v>1805.58</c:v>
                </c:pt>
                <c:pt idx="26281">
                  <c:v>1805.6</c:v>
                </c:pt>
                <c:pt idx="26282">
                  <c:v>1805.62</c:v>
                </c:pt>
                <c:pt idx="26283">
                  <c:v>1805.6399999999999</c:v>
                </c:pt>
                <c:pt idx="26284">
                  <c:v>1805.6599999999999</c:v>
                </c:pt>
                <c:pt idx="26285">
                  <c:v>1805.6799999999998</c:v>
                </c:pt>
                <c:pt idx="26286">
                  <c:v>1805.7</c:v>
                </c:pt>
                <c:pt idx="26287">
                  <c:v>1805.72</c:v>
                </c:pt>
                <c:pt idx="26288">
                  <c:v>1805.74</c:v>
                </c:pt>
                <c:pt idx="26289">
                  <c:v>1805.76</c:v>
                </c:pt>
                <c:pt idx="26290">
                  <c:v>1805.78</c:v>
                </c:pt>
                <c:pt idx="26291">
                  <c:v>1805.8</c:v>
                </c:pt>
                <c:pt idx="26292">
                  <c:v>1805.82</c:v>
                </c:pt>
                <c:pt idx="26293">
                  <c:v>1805.84</c:v>
                </c:pt>
                <c:pt idx="26294">
                  <c:v>1805.86</c:v>
                </c:pt>
                <c:pt idx="26295">
                  <c:v>1805.8799999999999</c:v>
                </c:pt>
                <c:pt idx="26296">
                  <c:v>1805.9</c:v>
                </c:pt>
                <c:pt idx="26297">
                  <c:v>1805.92</c:v>
                </c:pt>
                <c:pt idx="26298">
                  <c:v>1805.94</c:v>
                </c:pt>
                <c:pt idx="26299">
                  <c:v>1805.96</c:v>
                </c:pt>
                <c:pt idx="26300">
                  <c:v>1805.98</c:v>
                </c:pt>
                <c:pt idx="26301">
                  <c:v>1806</c:v>
                </c:pt>
                <c:pt idx="26302">
                  <c:v>1806.02</c:v>
                </c:pt>
                <c:pt idx="26303">
                  <c:v>1806.04</c:v>
                </c:pt>
                <c:pt idx="26304">
                  <c:v>1806.06</c:v>
                </c:pt>
                <c:pt idx="26305">
                  <c:v>1806.08</c:v>
                </c:pt>
                <c:pt idx="26306">
                  <c:v>1806.1</c:v>
                </c:pt>
                <c:pt idx="26307">
                  <c:v>1806.12</c:v>
                </c:pt>
                <c:pt idx="26308">
                  <c:v>1806.1399999999999</c:v>
                </c:pt>
                <c:pt idx="26309">
                  <c:v>1806.1599999999999</c:v>
                </c:pt>
                <c:pt idx="26310">
                  <c:v>1806.1799999999998</c:v>
                </c:pt>
                <c:pt idx="26311">
                  <c:v>1806.2</c:v>
                </c:pt>
                <c:pt idx="26312">
                  <c:v>1806.22</c:v>
                </c:pt>
                <c:pt idx="26313">
                  <c:v>1806.24</c:v>
                </c:pt>
                <c:pt idx="26314">
                  <c:v>1806.26</c:v>
                </c:pt>
                <c:pt idx="26315">
                  <c:v>1806.28</c:v>
                </c:pt>
                <c:pt idx="26316">
                  <c:v>1806.3</c:v>
                </c:pt>
                <c:pt idx="26317">
                  <c:v>1806.32</c:v>
                </c:pt>
                <c:pt idx="26318">
                  <c:v>1806.34</c:v>
                </c:pt>
                <c:pt idx="26319">
                  <c:v>1806.36</c:v>
                </c:pt>
                <c:pt idx="26320">
                  <c:v>1806.3799999999999</c:v>
                </c:pt>
                <c:pt idx="26321">
                  <c:v>1806.4</c:v>
                </c:pt>
                <c:pt idx="26322">
                  <c:v>1806.42</c:v>
                </c:pt>
                <c:pt idx="26323">
                  <c:v>1806.44</c:v>
                </c:pt>
                <c:pt idx="26324">
                  <c:v>1806.46</c:v>
                </c:pt>
                <c:pt idx="26325">
                  <c:v>1806.48</c:v>
                </c:pt>
                <c:pt idx="26326">
                  <c:v>1806.5</c:v>
                </c:pt>
                <c:pt idx="26327">
                  <c:v>1806.52</c:v>
                </c:pt>
                <c:pt idx="26328">
                  <c:v>1806.54</c:v>
                </c:pt>
                <c:pt idx="26329">
                  <c:v>1806.56</c:v>
                </c:pt>
                <c:pt idx="26330">
                  <c:v>1806.58</c:v>
                </c:pt>
                <c:pt idx="26331">
                  <c:v>1806.6</c:v>
                </c:pt>
                <c:pt idx="26332">
                  <c:v>1806.62</c:v>
                </c:pt>
                <c:pt idx="26333">
                  <c:v>1806.6399999999999</c:v>
                </c:pt>
                <c:pt idx="26334">
                  <c:v>1806.6599999999999</c:v>
                </c:pt>
                <c:pt idx="26335">
                  <c:v>1806.6799999999998</c:v>
                </c:pt>
                <c:pt idx="26336">
                  <c:v>1806.7</c:v>
                </c:pt>
                <c:pt idx="26337">
                  <c:v>1806.72</c:v>
                </c:pt>
                <c:pt idx="26338">
                  <c:v>1806.74</c:v>
                </c:pt>
                <c:pt idx="26339">
                  <c:v>1806.76</c:v>
                </c:pt>
                <c:pt idx="26340">
                  <c:v>1806.78</c:v>
                </c:pt>
                <c:pt idx="26341">
                  <c:v>1806.8</c:v>
                </c:pt>
                <c:pt idx="26342">
                  <c:v>1806.82</c:v>
                </c:pt>
                <c:pt idx="26343">
                  <c:v>1806.84</c:v>
                </c:pt>
                <c:pt idx="26344">
                  <c:v>1806.86</c:v>
                </c:pt>
                <c:pt idx="26345">
                  <c:v>1806.8799999999999</c:v>
                </c:pt>
                <c:pt idx="26346">
                  <c:v>1806.9</c:v>
                </c:pt>
                <c:pt idx="26347">
                  <c:v>1806.92</c:v>
                </c:pt>
                <c:pt idx="26348">
                  <c:v>1806.94</c:v>
                </c:pt>
                <c:pt idx="26349">
                  <c:v>1806.96</c:v>
                </c:pt>
                <c:pt idx="26350">
                  <c:v>1806.98</c:v>
                </c:pt>
                <c:pt idx="26351">
                  <c:v>1807</c:v>
                </c:pt>
                <c:pt idx="26352">
                  <c:v>1807.02</c:v>
                </c:pt>
                <c:pt idx="26353">
                  <c:v>1807.04</c:v>
                </c:pt>
                <c:pt idx="26354">
                  <c:v>1807.06</c:v>
                </c:pt>
                <c:pt idx="26355">
                  <c:v>1807.08</c:v>
                </c:pt>
                <c:pt idx="26356">
                  <c:v>1807.1</c:v>
                </c:pt>
                <c:pt idx="26357">
                  <c:v>1807.12</c:v>
                </c:pt>
                <c:pt idx="26358">
                  <c:v>1807.1399999999999</c:v>
                </c:pt>
                <c:pt idx="26359">
                  <c:v>1807.1599999999999</c:v>
                </c:pt>
                <c:pt idx="26360">
                  <c:v>1807.1799999999998</c:v>
                </c:pt>
                <c:pt idx="26361">
                  <c:v>1807.2</c:v>
                </c:pt>
                <c:pt idx="26362">
                  <c:v>1807.22</c:v>
                </c:pt>
                <c:pt idx="26363">
                  <c:v>1807.24</c:v>
                </c:pt>
                <c:pt idx="26364">
                  <c:v>1807.26</c:v>
                </c:pt>
                <c:pt idx="26365">
                  <c:v>1807.28</c:v>
                </c:pt>
                <c:pt idx="26366">
                  <c:v>1807.3</c:v>
                </c:pt>
                <c:pt idx="26367">
                  <c:v>1807.32</c:v>
                </c:pt>
                <c:pt idx="26368">
                  <c:v>1807.34</c:v>
                </c:pt>
                <c:pt idx="26369">
                  <c:v>1807.36</c:v>
                </c:pt>
                <c:pt idx="26370">
                  <c:v>1807.3799999999999</c:v>
                </c:pt>
                <c:pt idx="26371">
                  <c:v>1807.4</c:v>
                </c:pt>
                <c:pt idx="26372">
                  <c:v>1807.42</c:v>
                </c:pt>
                <c:pt idx="26373">
                  <c:v>1807.44</c:v>
                </c:pt>
                <c:pt idx="26374">
                  <c:v>1807.46</c:v>
                </c:pt>
                <c:pt idx="26375">
                  <c:v>1807.48</c:v>
                </c:pt>
                <c:pt idx="26376">
                  <c:v>1807.5</c:v>
                </c:pt>
                <c:pt idx="26377">
                  <c:v>1807.52</c:v>
                </c:pt>
                <c:pt idx="26378">
                  <c:v>1807.54</c:v>
                </c:pt>
                <c:pt idx="26379">
                  <c:v>1807.56</c:v>
                </c:pt>
                <c:pt idx="26380">
                  <c:v>1807.58</c:v>
                </c:pt>
                <c:pt idx="26381">
                  <c:v>1807.6</c:v>
                </c:pt>
                <c:pt idx="26382">
                  <c:v>1807.62</c:v>
                </c:pt>
                <c:pt idx="26383">
                  <c:v>1807.6399999999999</c:v>
                </c:pt>
                <c:pt idx="26384">
                  <c:v>1807.6599999999999</c:v>
                </c:pt>
                <c:pt idx="26385">
                  <c:v>1807.6799999999998</c:v>
                </c:pt>
                <c:pt idx="26386">
                  <c:v>1807.7</c:v>
                </c:pt>
                <c:pt idx="26387">
                  <c:v>1807.72</c:v>
                </c:pt>
                <c:pt idx="26388">
                  <c:v>1807.74</c:v>
                </c:pt>
                <c:pt idx="26389">
                  <c:v>1807.76</c:v>
                </c:pt>
                <c:pt idx="26390">
                  <c:v>1807.78</c:v>
                </c:pt>
                <c:pt idx="26391">
                  <c:v>1807.8</c:v>
                </c:pt>
                <c:pt idx="26392">
                  <c:v>1807.82</c:v>
                </c:pt>
                <c:pt idx="26393">
                  <c:v>1807.84</c:v>
                </c:pt>
                <c:pt idx="26394">
                  <c:v>1807.86</c:v>
                </c:pt>
                <c:pt idx="26395">
                  <c:v>1807.8799999999999</c:v>
                </c:pt>
                <c:pt idx="26396">
                  <c:v>1807.9</c:v>
                </c:pt>
                <c:pt idx="26397">
                  <c:v>1807.92</c:v>
                </c:pt>
                <c:pt idx="26398">
                  <c:v>1807.94</c:v>
                </c:pt>
                <c:pt idx="26399">
                  <c:v>1807.96</c:v>
                </c:pt>
                <c:pt idx="26400">
                  <c:v>1807.98</c:v>
                </c:pt>
                <c:pt idx="26401">
                  <c:v>1808</c:v>
                </c:pt>
                <c:pt idx="26402">
                  <c:v>1808.02</c:v>
                </c:pt>
                <c:pt idx="26403">
                  <c:v>1808.04</c:v>
                </c:pt>
                <c:pt idx="26404">
                  <c:v>1808.06</c:v>
                </c:pt>
                <c:pt idx="26405">
                  <c:v>1808.08</c:v>
                </c:pt>
                <c:pt idx="26406">
                  <c:v>1808.1</c:v>
                </c:pt>
                <c:pt idx="26407">
                  <c:v>1808.12</c:v>
                </c:pt>
                <c:pt idx="26408">
                  <c:v>1808.1399999999999</c:v>
                </c:pt>
                <c:pt idx="26409">
                  <c:v>1808.1599999999999</c:v>
                </c:pt>
                <c:pt idx="26410">
                  <c:v>1808.1799999999998</c:v>
                </c:pt>
                <c:pt idx="26411">
                  <c:v>1808.2</c:v>
                </c:pt>
                <c:pt idx="26412">
                  <c:v>1808.22</c:v>
                </c:pt>
                <c:pt idx="26413">
                  <c:v>1808.24</c:v>
                </c:pt>
                <c:pt idx="26414">
                  <c:v>1808.26</c:v>
                </c:pt>
                <c:pt idx="26415">
                  <c:v>1808.28</c:v>
                </c:pt>
                <c:pt idx="26416">
                  <c:v>1808.3</c:v>
                </c:pt>
                <c:pt idx="26417">
                  <c:v>1808.32</c:v>
                </c:pt>
                <c:pt idx="26418">
                  <c:v>1808.34</c:v>
                </c:pt>
                <c:pt idx="26419">
                  <c:v>1808.36</c:v>
                </c:pt>
                <c:pt idx="26420">
                  <c:v>1808.3799999999999</c:v>
                </c:pt>
                <c:pt idx="26421">
                  <c:v>1808.4</c:v>
                </c:pt>
                <c:pt idx="26422">
                  <c:v>1808.42</c:v>
                </c:pt>
                <c:pt idx="26423">
                  <c:v>1808.44</c:v>
                </c:pt>
                <c:pt idx="26424">
                  <c:v>1808.46</c:v>
                </c:pt>
                <c:pt idx="26425">
                  <c:v>1808.48</c:v>
                </c:pt>
                <c:pt idx="26426">
                  <c:v>1808.5</c:v>
                </c:pt>
                <c:pt idx="26427">
                  <c:v>1808.52</c:v>
                </c:pt>
                <c:pt idx="26428">
                  <c:v>1808.54</c:v>
                </c:pt>
                <c:pt idx="26429">
                  <c:v>1808.56</c:v>
                </c:pt>
                <c:pt idx="26430">
                  <c:v>1808.58</c:v>
                </c:pt>
                <c:pt idx="26431">
                  <c:v>1808.6</c:v>
                </c:pt>
                <c:pt idx="26432">
                  <c:v>1808.62</c:v>
                </c:pt>
                <c:pt idx="26433">
                  <c:v>1808.6399999999999</c:v>
                </c:pt>
                <c:pt idx="26434">
                  <c:v>1808.6599999999999</c:v>
                </c:pt>
                <c:pt idx="26435">
                  <c:v>1808.6799999999998</c:v>
                </c:pt>
                <c:pt idx="26436">
                  <c:v>1808.7</c:v>
                </c:pt>
                <c:pt idx="26437">
                  <c:v>1808.72</c:v>
                </c:pt>
                <c:pt idx="26438">
                  <c:v>1808.74</c:v>
                </c:pt>
                <c:pt idx="26439">
                  <c:v>1808.76</c:v>
                </c:pt>
                <c:pt idx="26440">
                  <c:v>1808.78</c:v>
                </c:pt>
                <c:pt idx="26441">
                  <c:v>1808.8</c:v>
                </c:pt>
                <c:pt idx="26442">
                  <c:v>1808.82</c:v>
                </c:pt>
                <c:pt idx="26443">
                  <c:v>1808.84</c:v>
                </c:pt>
                <c:pt idx="26444">
                  <c:v>1808.86</c:v>
                </c:pt>
                <c:pt idx="26445">
                  <c:v>1808.8799999999999</c:v>
                </c:pt>
                <c:pt idx="26446">
                  <c:v>1808.9</c:v>
                </c:pt>
                <c:pt idx="26447">
                  <c:v>1808.92</c:v>
                </c:pt>
                <c:pt idx="26448">
                  <c:v>1808.94</c:v>
                </c:pt>
                <c:pt idx="26449">
                  <c:v>1808.96</c:v>
                </c:pt>
                <c:pt idx="26450">
                  <c:v>1808.98</c:v>
                </c:pt>
                <c:pt idx="26451">
                  <c:v>1809</c:v>
                </c:pt>
                <c:pt idx="26452">
                  <c:v>1809.02</c:v>
                </c:pt>
                <c:pt idx="26453">
                  <c:v>1809.04</c:v>
                </c:pt>
                <c:pt idx="26454">
                  <c:v>1809.06</c:v>
                </c:pt>
                <c:pt idx="26455">
                  <c:v>1809.08</c:v>
                </c:pt>
                <c:pt idx="26456">
                  <c:v>1809.1</c:v>
                </c:pt>
                <c:pt idx="26457">
                  <c:v>1809.12</c:v>
                </c:pt>
                <c:pt idx="26458">
                  <c:v>1809.1399999999999</c:v>
                </c:pt>
                <c:pt idx="26459">
                  <c:v>1809.1599999999999</c:v>
                </c:pt>
                <c:pt idx="26460">
                  <c:v>1809.1799999999998</c:v>
                </c:pt>
                <c:pt idx="26461">
                  <c:v>1809.2</c:v>
                </c:pt>
                <c:pt idx="26462">
                  <c:v>1809.22</c:v>
                </c:pt>
                <c:pt idx="26463">
                  <c:v>1809.24</c:v>
                </c:pt>
                <c:pt idx="26464">
                  <c:v>1809.26</c:v>
                </c:pt>
                <c:pt idx="26465">
                  <c:v>1809.28</c:v>
                </c:pt>
                <c:pt idx="26466">
                  <c:v>1809.3</c:v>
                </c:pt>
                <c:pt idx="26467">
                  <c:v>1809.32</c:v>
                </c:pt>
                <c:pt idx="26468">
                  <c:v>1809.34</c:v>
                </c:pt>
                <c:pt idx="26469">
                  <c:v>1809.36</c:v>
                </c:pt>
                <c:pt idx="26470">
                  <c:v>1809.3799999999999</c:v>
                </c:pt>
                <c:pt idx="26471">
                  <c:v>1809.4</c:v>
                </c:pt>
                <c:pt idx="26472">
                  <c:v>1809.42</c:v>
                </c:pt>
                <c:pt idx="26473">
                  <c:v>1809.44</c:v>
                </c:pt>
                <c:pt idx="26474">
                  <c:v>1809.46</c:v>
                </c:pt>
                <c:pt idx="26475">
                  <c:v>1809.48</c:v>
                </c:pt>
                <c:pt idx="26476">
                  <c:v>1809.5</c:v>
                </c:pt>
                <c:pt idx="26477">
                  <c:v>1809.52</c:v>
                </c:pt>
                <c:pt idx="26478">
                  <c:v>1809.54</c:v>
                </c:pt>
                <c:pt idx="26479">
                  <c:v>1809.56</c:v>
                </c:pt>
                <c:pt idx="26480">
                  <c:v>1809.58</c:v>
                </c:pt>
                <c:pt idx="26481">
                  <c:v>1809.6</c:v>
                </c:pt>
                <c:pt idx="26482">
                  <c:v>1809.62</c:v>
                </c:pt>
                <c:pt idx="26483">
                  <c:v>1809.6399999999999</c:v>
                </c:pt>
                <c:pt idx="26484">
                  <c:v>1809.6599999999999</c:v>
                </c:pt>
                <c:pt idx="26485">
                  <c:v>1809.6799999999998</c:v>
                </c:pt>
                <c:pt idx="26486">
                  <c:v>1809.7</c:v>
                </c:pt>
                <c:pt idx="26487">
                  <c:v>1809.72</c:v>
                </c:pt>
                <c:pt idx="26488">
                  <c:v>1809.74</c:v>
                </c:pt>
                <c:pt idx="26489">
                  <c:v>1809.76</c:v>
                </c:pt>
                <c:pt idx="26490">
                  <c:v>1809.78</c:v>
                </c:pt>
                <c:pt idx="26491">
                  <c:v>1809.8</c:v>
                </c:pt>
                <c:pt idx="26492">
                  <c:v>1809.82</c:v>
                </c:pt>
                <c:pt idx="26493">
                  <c:v>1809.84</c:v>
                </c:pt>
                <c:pt idx="26494">
                  <c:v>1809.86</c:v>
                </c:pt>
                <c:pt idx="26495">
                  <c:v>1809.8799999999999</c:v>
                </c:pt>
                <c:pt idx="26496">
                  <c:v>1809.9</c:v>
                </c:pt>
                <c:pt idx="26497">
                  <c:v>1809.92</c:v>
                </c:pt>
                <c:pt idx="26498">
                  <c:v>1809.94</c:v>
                </c:pt>
                <c:pt idx="26499">
                  <c:v>1809.96</c:v>
                </c:pt>
                <c:pt idx="26500">
                  <c:v>1809.98</c:v>
                </c:pt>
                <c:pt idx="26501">
                  <c:v>1810</c:v>
                </c:pt>
                <c:pt idx="26502">
                  <c:v>1810.02</c:v>
                </c:pt>
                <c:pt idx="26503">
                  <c:v>1810.04</c:v>
                </c:pt>
                <c:pt idx="26504">
                  <c:v>1810.06</c:v>
                </c:pt>
                <c:pt idx="26505">
                  <c:v>1810.08</c:v>
                </c:pt>
                <c:pt idx="26506">
                  <c:v>1810.1</c:v>
                </c:pt>
                <c:pt idx="26507">
                  <c:v>1810.12</c:v>
                </c:pt>
                <c:pt idx="26508">
                  <c:v>1810.1399999999999</c:v>
                </c:pt>
                <c:pt idx="26509">
                  <c:v>1810.1599999999999</c:v>
                </c:pt>
                <c:pt idx="26510">
                  <c:v>1810.1799999999998</c:v>
                </c:pt>
                <c:pt idx="26511">
                  <c:v>1810.2</c:v>
                </c:pt>
                <c:pt idx="26512">
                  <c:v>1810.22</c:v>
                </c:pt>
                <c:pt idx="26513">
                  <c:v>1810.24</c:v>
                </c:pt>
                <c:pt idx="26514">
                  <c:v>1810.26</c:v>
                </c:pt>
                <c:pt idx="26515">
                  <c:v>1810.28</c:v>
                </c:pt>
                <c:pt idx="26516">
                  <c:v>1810.3</c:v>
                </c:pt>
                <c:pt idx="26517">
                  <c:v>1810.32</c:v>
                </c:pt>
                <c:pt idx="26518">
                  <c:v>1810.34</c:v>
                </c:pt>
                <c:pt idx="26519">
                  <c:v>1810.36</c:v>
                </c:pt>
                <c:pt idx="26520">
                  <c:v>1810.3799999999999</c:v>
                </c:pt>
                <c:pt idx="26521">
                  <c:v>1810.4</c:v>
                </c:pt>
                <c:pt idx="26522">
                  <c:v>1810.42</c:v>
                </c:pt>
                <c:pt idx="26523">
                  <c:v>1810.44</c:v>
                </c:pt>
                <c:pt idx="26524">
                  <c:v>1810.46</c:v>
                </c:pt>
                <c:pt idx="26525">
                  <c:v>1810.48</c:v>
                </c:pt>
                <c:pt idx="26526">
                  <c:v>1810.5</c:v>
                </c:pt>
                <c:pt idx="26527">
                  <c:v>1810.52</c:v>
                </c:pt>
                <c:pt idx="26528">
                  <c:v>1810.54</c:v>
                </c:pt>
                <c:pt idx="26529">
                  <c:v>1810.56</c:v>
                </c:pt>
                <c:pt idx="26530">
                  <c:v>1810.58</c:v>
                </c:pt>
                <c:pt idx="26531">
                  <c:v>1810.6</c:v>
                </c:pt>
                <c:pt idx="26532">
                  <c:v>1810.62</c:v>
                </c:pt>
                <c:pt idx="26533">
                  <c:v>1810.6399999999999</c:v>
                </c:pt>
                <c:pt idx="26534">
                  <c:v>1810.6599999999999</c:v>
                </c:pt>
                <c:pt idx="26535">
                  <c:v>1810.6799999999998</c:v>
                </c:pt>
                <c:pt idx="26536">
                  <c:v>1810.7</c:v>
                </c:pt>
                <c:pt idx="26537">
                  <c:v>1810.72</c:v>
                </c:pt>
                <c:pt idx="26538">
                  <c:v>1810.74</c:v>
                </c:pt>
                <c:pt idx="26539">
                  <c:v>1810.76</c:v>
                </c:pt>
                <c:pt idx="26540">
                  <c:v>1810.78</c:v>
                </c:pt>
                <c:pt idx="26541">
                  <c:v>1810.8</c:v>
                </c:pt>
                <c:pt idx="26542">
                  <c:v>1810.82</c:v>
                </c:pt>
                <c:pt idx="26543">
                  <c:v>1810.84</c:v>
                </c:pt>
                <c:pt idx="26544">
                  <c:v>1810.86</c:v>
                </c:pt>
                <c:pt idx="26545">
                  <c:v>1810.8799999999999</c:v>
                </c:pt>
                <c:pt idx="26546">
                  <c:v>1810.9</c:v>
                </c:pt>
                <c:pt idx="26547">
                  <c:v>1810.92</c:v>
                </c:pt>
                <c:pt idx="26548">
                  <c:v>1810.94</c:v>
                </c:pt>
                <c:pt idx="26549">
                  <c:v>1810.96</c:v>
                </c:pt>
                <c:pt idx="26550">
                  <c:v>1810.98</c:v>
                </c:pt>
                <c:pt idx="26551">
                  <c:v>1811</c:v>
                </c:pt>
                <c:pt idx="26552">
                  <c:v>1811.02</c:v>
                </c:pt>
                <c:pt idx="26553">
                  <c:v>1811.04</c:v>
                </c:pt>
                <c:pt idx="26554">
                  <c:v>1811.06</c:v>
                </c:pt>
                <c:pt idx="26555">
                  <c:v>1811.08</c:v>
                </c:pt>
                <c:pt idx="26556">
                  <c:v>1811.1</c:v>
                </c:pt>
                <c:pt idx="26557">
                  <c:v>1811.12</c:v>
                </c:pt>
                <c:pt idx="26558">
                  <c:v>1811.1399999999999</c:v>
                </c:pt>
                <c:pt idx="26559">
                  <c:v>1811.1599999999999</c:v>
                </c:pt>
                <c:pt idx="26560">
                  <c:v>1811.1799999999998</c:v>
                </c:pt>
                <c:pt idx="26561">
                  <c:v>1811.2</c:v>
                </c:pt>
                <c:pt idx="26562">
                  <c:v>1811.22</c:v>
                </c:pt>
                <c:pt idx="26563">
                  <c:v>1811.24</c:v>
                </c:pt>
                <c:pt idx="26564">
                  <c:v>1811.26</c:v>
                </c:pt>
                <c:pt idx="26565">
                  <c:v>1811.28</c:v>
                </c:pt>
                <c:pt idx="26566">
                  <c:v>1811.3</c:v>
                </c:pt>
                <c:pt idx="26567">
                  <c:v>1811.32</c:v>
                </c:pt>
                <c:pt idx="26568">
                  <c:v>1811.34</c:v>
                </c:pt>
                <c:pt idx="26569">
                  <c:v>1811.36</c:v>
                </c:pt>
                <c:pt idx="26570">
                  <c:v>1811.3799999999999</c:v>
                </c:pt>
                <c:pt idx="26571">
                  <c:v>1811.4</c:v>
                </c:pt>
                <c:pt idx="26572">
                  <c:v>1811.42</c:v>
                </c:pt>
                <c:pt idx="26573">
                  <c:v>1811.44</c:v>
                </c:pt>
                <c:pt idx="26574">
                  <c:v>1811.46</c:v>
                </c:pt>
                <c:pt idx="26575">
                  <c:v>1811.48</c:v>
                </c:pt>
                <c:pt idx="26576">
                  <c:v>1811.5</c:v>
                </c:pt>
                <c:pt idx="26577">
                  <c:v>1811.52</c:v>
                </c:pt>
                <c:pt idx="26578">
                  <c:v>1811.54</c:v>
                </c:pt>
                <c:pt idx="26579">
                  <c:v>1811.56</c:v>
                </c:pt>
                <c:pt idx="26580">
                  <c:v>1811.58</c:v>
                </c:pt>
                <c:pt idx="26581">
                  <c:v>1811.6</c:v>
                </c:pt>
                <c:pt idx="26582">
                  <c:v>1811.62</c:v>
                </c:pt>
                <c:pt idx="26583">
                  <c:v>1811.6399999999999</c:v>
                </c:pt>
                <c:pt idx="26584">
                  <c:v>1811.6599999999999</c:v>
                </c:pt>
                <c:pt idx="26585">
                  <c:v>1811.6799999999998</c:v>
                </c:pt>
                <c:pt idx="26586">
                  <c:v>1811.7</c:v>
                </c:pt>
                <c:pt idx="26587">
                  <c:v>1811.72</c:v>
                </c:pt>
                <c:pt idx="26588">
                  <c:v>1811.74</c:v>
                </c:pt>
                <c:pt idx="26589">
                  <c:v>1811.76</c:v>
                </c:pt>
                <c:pt idx="26590">
                  <c:v>1811.78</c:v>
                </c:pt>
                <c:pt idx="26591">
                  <c:v>1811.8</c:v>
                </c:pt>
                <c:pt idx="26592">
                  <c:v>1811.82</c:v>
                </c:pt>
                <c:pt idx="26593">
                  <c:v>1811.84</c:v>
                </c:pt>
                <c:pt idx="26594">
                  <c:v>1811.86</c:v>
                </c:pt>
                <c:pt idx="26595">
                  <c:v>1811.8799999999999</c:v>
                </c:pt>
                <c:pt idx="26596">
                  <c:v>1811.9</c:v>
                </c:pt>
                <c:pt idx="26597">
                  <c:v>1811.92</c:v>
                </c:pt>
                <c:pt idx="26598">
                  <c:v>1811.94</c:v>
                </c:pt>
                <c:pt idx="26599">
                  <c:v>1811.96</c:v>
                </c:pt>
                <c:pt idx="26600">
                  <c:v>1811.98</c:v>
                </c:pt>
                <c:pt idx="26601">
                  <c:v>1812</c:v>
                </c:pt>
                <c:pt idx="26602">
                  <c:v>1812.02</c:v>
                </c:pt>
                <c:pt idx="26603">
                  <c:v>1812.04</c:v>
                </c:pt>
                <c:pt idx="26604">
                  <c:v>1812.06</c:v>
                </c:pt>
                <c:pt idx="26605">
                  <c:v>1812.08</c:v>
                </c:pt>
                <c:pt idx="26606">
                  <c:v>1812.1</c:v>
                </c:pt>
                <c:pt idx="26607">
                  <c:v>1812.12</c:v>
                </c:pt>
                <c:pt idx="26608">
                  <c:v>1812.1399999999999</c:v>
                </c:pt>
                <c:pt idx="26609">
                  <c:v>1812.1599999999999</c:v>
                </c:pt>
                <c:pt idx="26610">
                  <c:v>1812.1799999999998</c:v>
                </c:pt>
                <c:pt idx="26611">
                  <c:v>1812.2</c:v>
                </c:pt>
                <c:pt idx="26612">
                  <c:v>1812.22</c:v>
                </c:pt>
                <c:pt idx="26613">
                  <c:v>1812.24</c:v>
                </c:pt>
                <c:pt idx="26614">
                  <c:v>1812.26</c:v>
                </c:pt>
                <c:pt idx="26615">
                  <c:v>1812.28</c:v>
                </c:pt>
                <c:pt idx="26616">
                  <c:v>1812.3</c:v>
                </c:pt>
                <c:pt idx="26617">
                  <c:v>1812.32</c:v>
                </c:pt>
                <c:pt idx="26618">
                  <c:v>1812.34</c:v>
                </c:pt>
                <c:pt idx="26619">
                  <c:v>1812.36</c:v>
                </c:pt>
                <c:pt idx="26620">
                  <c:v>1812.3799999999999</c:v>
                </c:pt>
                <c:pt idx="26621">
                  <c:v>1812.4</c:v>
                </c:pt>
                <c:pt idx="26622">
                  <c:v>1812.42</c:v>
                </c:pt>
                <c:pt idx="26623">
                  <c:v>1812.44</c:v>
                </c:pt>
                <c:pt idx="26624">
                  <c:v>1812.46</c:v>
                </c:pt>
                <c:pt idx="26625">
                  <c:v>1812.48</c:v>
                </c:pt>
                <c:pt idx="26626">
                  <c:v>1812.5</c:v>
                </c:pt>
                <c:pt idx="26627">
                  <c:v>1812.52</c:v>
                </c:pt>
                <c:pt idx="26628">
                  <c:v>1812.54</c:v>
                </c:pt>
                <c:pt idx="26629">
                  <c:v>1812.56</c:v>
                </c:pt>
                <c:pt idx="26630">
                  <c:v>1812.58</c:v>
                </c:pt>
                <c:pt idx="26631">
                  <c:v>1812.6</c:v>
                </c:pt>
                <c:pt idx="26632">
                  <c:v>1812.62</c:v>
                </c:pt>
                <c:pt idx="26633">
                  <c:v>1812.6399999999999</c:v>
                </c:pt>
                <c:pt idx="26634">
                  <c:v>1812.6599999999999</c:v>
                </c:pt>
                <c:pt idx="26635">
                  <c:v>1812.6799999999998</c:v>
                </c:pt>
                <c:pt idx="26636">
                  <c:v>1812.7</c:v>
                </c:pt>
                <c:pt idx="26637">
                  <c:v>1812.72</c:v>
                </c:pt>
                <c:pt idx="26638">
                  <c:v>1812.74</c:v>
                </c:pt>
                <c:pt idx="26639">
                  <c:v>1812.76</c:v>
                </c:pt>
                <c:pt idx="26640">
                  <c:v>1812.78</c:v>
                </c:pt>
                <c:pt idx="26641">
                  <c:v>1812.8</c:v>
                </c:pt>
                <c:pt idx="26642">
                  <c:v>1812.82</c:v>
                </c:pt>
                <c:pt idx="26643">
                  <c:v>1812.84</c:v>
                </c:pt>
                <c:pt idx="26644">
                  <c:v>1812.86</c:v>
                </c:pt>
                <c:pt idx="26645">
                  <c:v>1812.8799999999999</c:v>
                </c:pt>
                <c:pt idx="26646">
                  <c:v>1812.9</c:v>
                </c:pt>
                <c:pt idx="26647">
                  <c:v>1812.92</c:v>
                </c:pt>
                <c:pt idx="26648">
                  <c:v>1812.94</c:v>
                </c:pt>
                <c:pt idx="26649">
                  <c:v>1812.96</c:v>
                </c:pt>
                <c:pt idx="26650">
                  <c:v>1812.98</c:v>
                </c:pt>
                <c:pt idx="26651">
                  <c:v>1813</c:v>
                </c:pt>
                <c:pt idx="26652">
                  <c:v>1813.02</c:v>
                </c:pt>
                <c:pt idx="26653">
                  <c:v>1813.04</c:v>
                </c:pt>
                <c:pt idx="26654">
                  <c:v>1813.06</c:v>
                </c:pt>
                <c:pt idx="26655">
                  <c:v>1813.08</c:v>
                </c:pt>
                <c:pt idx="26656">
                  <c:v>1813.1</c:v>
                </c:pt>
                <c:pt idx="26657">
                  <c:v>1813.12</c:v>
                </c:pt>
                <c:pt idx="26658">
                  <c:v>1813.1399999999999</c:v>
                </c:pt>
                <c:pt idx="26659">
                  <c:v>1813.1599999999999</c:v>
                </c:pt>
                <c:pt idx="26660">
                  <c:v>1813.1799999999998</c:v>
                </c:pt>
                <c:pt idx="26661">
                  <c:v>1813.2</c:v>
                </c:pt>
                <c:pt idx="26662">
                  <c:v>1813.22</c:v>
                </c:pt>
                <c:pt idx="26663">
                  <c:v>1813.24</c:v>
                </c:pt>
                <c:pt idx="26664">
                  <c:v>1813.26</c:v>
                </c:pt>
                <c:pt idx="26665">
                  <c:v>1813.28</c:v>
                </c:pt>
                <c:pt idx="26666">
                  <c:v>1813.3</c:v>
                </c:pt>
                <c:pt idx="26667">
                  <c:v>1813.32</c:v>
                </c:pt>
                <c:pt idx="26668">
                  <c:v>1813.34</c:v>
                </c:pt>
                <c:pt idx="26669">
                  <c:v>1813.36</c:v>
                </c:pt>
                <c:pt idx="26670">
                  <c:v>1813.3799999999999</c:v>
                </c:pt>
                <c:pt idx="26671">
                  <c:v>1813.4</c:v>
                </c:pt>
                <c:pt idx="26672">
                  <c:v>1813.42</c:v>
                </c:pt>
                <c:pt idx="26673">
                  <c:v>1813.44</c:v>
                </c:pt>
                <c:pt idx="26674">
                  <c:v>1813.46</c:v>
                </c:pt>
                <c:pt idx="26675">
                  <c:v>1813.48</c:v>
                </c:pt>
                <c:pt idx="26676">
                  <c:v>1813.5</c:v>
                </c:pt>
                <c:pt idx="26677">
                  <c:v>1813.52</c:v>
                </c:pt>
                <c:pt idx="26678">
                  <c:v>1813.54</c:v>
                </c:pt>
                <c:pt idx="26679">
                  <c:v>1813.56</c:v>
                </c:pt>
                <c:pt idx="26680">
                  <c:v>1813.58</c:v>
                </c:pt>
                <c:pt idx="26681">
                  <c:v>1813.6</c:v>
                </c:pt>
                <c:pt idx="26682">
                  <c:v>1813.62</c:v>
                </c:pt>
                <c:pt idx="26683">
                  <c:v>1813.6399999999999</c:v>
                </c:pt>
                <c:pt idx="26684">
                  <c:v>1813.6599999999999</c:v>
                </c:pt>
                <c:pt idx="26685">
                  <c:v>1813.6799999999998</c:v>
                </c:pt>
                <c:pt idx="26686">
                  <c:v>1813.7</c:v>
                </c:pt>
                <c:pt idx="26687">
                  <c:v>1813.72</c:v>
                </c:pt>
                <c:pt idx="26688">
                  <c:v>1813.74</c:v>
                </c:pt>
                <c:pt idx="26689">
                  <c:v>1813.76</c:v>
                </c:pt>
                <c:pt idx="26690">
                  <c:v>1813.78</c:v>
                </c:pt>
                <c:pt idx="26691">
                  <c:v>1813.8</c:v>
                </c:pt>
                <c:pt idx="26692">
                  <c:v>1813.82</c:v>
                </c:pt>
                <c:pt idx="26693">
                  <c:v>1813.84</c:v>
                </c:pt>
                <c:pt idx="26694">
                  <c:v>1813.86</c:v>
                </c:pt>
                <c:pt idx="26695">
                  <c:v>1813.8799999999999</c:v>
                </c:pt>
                <c:pt idx="26696">
                  <c:v>1813.9</c:v>
                </c:pt>
                <c:pt idx="26697">
                  <c:v>1813.92</c:v>
                </c:pt>
                <c:pt idx="26698">
                  <c:v>1813.94</c:v>
                </c:pt>
                <c:pt idx="26699">
                  <c:v>1813.96</c:v>
                </c:pt>
                <c:pt idx="26700">
                  <c:v>1813.98</c:v>
                </c:pt>
                <c:pt idx="26701">
                  <c:v>1814</c:v>
                </c:pt>
                <c:pt idx="26702">
                  <c:v>1814.02</c:v>
                </c:pt>
                <c:pt idx="26703">
                  <c:v>1814.04</c:v>
                </c:pt>
                <c:pt idx="26704">
                  <c:v>1814.06</c:v>
                </c:pt>
                <c:pt idx="26705">
                  <c:v>1814.08</c:v>
                </c:pt>
                <c:pt idx="26706">
                  <c:v>1814.1</c:v>
                </c:pt>
                <c:pt idx="26707">
                  <c:v>1814.12</c:v>
                </c:pt>
                <c:pt idx="26708">
                  <c:v>1814.1399999999999</c:v>
                </c:pt>
                <c:pt idx="26709">
                  <c:v>1814.1599999999999</c:v>
                </c:pt>
                <c:pt idx="26710">
                  <c:v>1814.1799999999998</c:v>
                </c:pt>
                <c:pt idx="26711">
                  <c:v>1814.2</c:v>
                </c:pt>
                <c:pt idx="26712">
                  <c:v>1814.22</c:v>
                </c:pt>
                <c:pt idx="26713">
                  <c:v>1814.24</c:v>
                </c:pt>
                <c:pt idx="26714">
                  <c:v>1814.26</c:v>
                </c:pt>
                <c:pt idx="26715">
                  <c:v>1814.28</c:v>
                </c:pt>
                <c:pt idx="26716">
                  <c:v>1814.3</c:v>
                </c:pt>
                <c:pt idx="26717">
                  <c:v>1814.32</c:v>
                </c:pt>
                <c:pt idx="26718">
                  <c:v>1814.34</c:v>
                </c:pt>
                <c:pt idx="26719">
                  <c:v>1814.36</c:v>
                </c:pt>
                <c:pt idx="26720">
                  <c:v>1814.3799999999999</c:v>
                </c:pt>
                <c:pt idx="26721">
                  <c:v>1814.4</c:v>
                </c:pt>
                <c:pt idx="26722">
                  <c:v>1814.42</c:v>
                </c:pt>
                <c:pt idx="26723">
                  <c:v>1814.44</c:v>
                </c:pt>
                <c:pt idx="26724">
                  <c:v>1814.46</c:v>
                </c:pt>
                <c:pt idx="26725">
                  <c:v>1814.48</c:v>
                </c:pt>
                <c:pt idx="26726">
                  <c:v>1814.5</c:v>
                </c:pt>
                <c:pt idx="26727">
                  <c:v>1814.52</c:v>
                </c:pt>
                <c:pt idx="26728">
                  <c:v>1814.54</c:v>
                </c:pt>
                <c:pt idx="26729">
                  <c:v>1814.56</c:v>
                </c:pt>
                <c:pt idx="26730">
                  <c:v>1814.58</c:v>
                </c:pt>
                <c:pt idx="26731">
                  <c:v>1814.6</c:v>
                </c:pt>
                <c:pt idx="26732">
                  <c:v>1814.62</c:v>
                </c:pt>
                <c:pt idx="26733">
                  <c:v>1814.6399999999999</c:v>
                </c:pt>
                <c:pt idx="26734">
                  <c:v>1814.6599999999999</c:v>
                </c:pt>
                <c:pt idx="26735">
                  <c:v>1814.6799999999998</c:v>
                </c:pt>
                <c:pt idx="26736">
                  <c:v>1814.7</c:v>
                </c:pt>
                <c:pt idx="26737">
                  <c:v>1814.72</c:v>
                </c:pt>
                <c:pt idx="26738">
                  <c:v>1814.74</c:v>
                </c:pt>
                <c:pt idx="26739">
                  <c:v>1814.76</c:v>
                </c:pt>
                <c:pt idx="26740">
                  <c:v>1814.78</c:v>
                </c:pt>
                <c:pt idx="26741">
                  <c:v>1814.8</c:v>
                </c:pt>
                <c:pt idx="26742">
                  <c:v>1814.82</c:v>
                </c:pt>
                <c:pt idx="26743">
                  <c:v>1814.84</c:v>
                </c:pt>
                <c:pt idx="26744">
                  <c:v>1814.86</c:v>
                </c:pt>
                <c:pt idx="26745">
                  <c:v>1814.8799999999999</c:v>
                </c:pt>
                <c:pt idx="26746">
                  <c:v>1814.9</c:v>
                </c:pt>
                <c:pt idx="26747">
                  <c:v>1814.92</c:v>
                </c:pt>
                <c:pt idx="26748">
                  <c:v>1814.94</c:v>
                </c:pt>
                <c:pt idx="26749">
                  <c:v>1814.96</c:v>
                </c:pt>
                <c:pt idx="26750">
                  <c:v>1814.98</c:v>
                </c:pt>
                <c:pt idx="26751">
                  <c:v>1815</c:v>
                </c:pt>
                <c:pt idx="26752">
                  <c:v>1815.02</c:v>
                </c:pt>
                <c:pt idx="26753">
                  <c:v>1815.04</c:v>
                </c:pt>
                <c:pt idx="26754">
                  <c:v>1815.06</c:v>
                </c:pt>
                <c:pt idx="26755">
                  <c:v>1815.08</c:v>
                </c:pt>
                <c:pt idx="26756">
                  <c:v>1815.1</c:v>
                </c:pt>
                <c:pt idx="26757">
                  <c:v>1815.12</c:v>
                </c:pt>
                <c:pt idx="26758">
                  <c:v>1815.1399999999999</c:v>
                </c:pt>
                <c:pt idx="26759">
                  <c:v>1815.1599999999999</c:v>
                </c:pt>
                <c:pt idx="26760">
                  <c:v>1815.1799999999998</c:v>
                </c:pt>
                <c:pt idx="26761">
                  <c:v>1815.2</c:v>
                </c:pt>
                <c:pt idx="26762">
                  <c:v>1815.22</c:v>
                </c:pt>
                <c:pt idx="26763">
                  <c:v>1815.24</c:v>
                </c:pt>
                <c:pt idx="26764">
                  <c:v>1815.26</c:v>
                </c:pt>
                <c:pt idx="26765">
                  <c:v>1815.28</c:v>
                </c:pt>
                <c:pt idx="26766">
                  <c:v>1815.3</c:v>
                </c:pt>
                <c:pt idx="26767">
                  <c:v>1815.32</c:v>
                </c:pt>
                <c:pt idx="26768">
                  <c:v>1815.34</c:v>
                </c:pt>
                <c:pt idx="26769">
                  <c:v>1815.36</c:v>
                </c:pt>
                <c:pt idx="26770">
                  <c:v>1815.3799999999999</c:v>
                </c:pt>
                <c:pt idx="26771">
                  <c:v>1815.4</c:v>
                </c:pt>
                <c:pt idx="26772">
                  <c:v>1815.42</c:v>
                </c:pt>
                <c:pt idx="26773">
                  <c:v>1815.44</c:v>
                </c:pt>
                <c:pt idx="26774">
                  <c:v>1815.46</c:v>
                </c:pt>
                <c:pt idx="26775">
                  <c:v>1815.48</c:v>
                </c:pt>
                <c:pt idx="26776">
                  <c:v>1815.5</c:v>
                </c:pt>
                <c:pt idx="26777">
                  <c:v>1815.52</c:v>
                </c:pt>
                <c:pt idx="26778">
                  <c:v>1815.54</c:v>
                </c:pt>
                <c:pt idx="26779">
                  <c:v>1815.56</c:v>
                </c:pt>
                <c:pt idx="26780">
                  <c:v>1815.58</c:v>
                </c:pt>
                <c:pt idx="26781">
                  <c:v>1815.6</c:v>
                </c:pt>
                <c:pt idx="26782">
                  <c:v>1815.62</c:v>
                </c:pt>
                <c:pt idx="26783">
                  <c:v>1815.6399999999999</c:v>
                </c:pt>
                <c:pt idx="26784">
                  <c:v>1815.6599999999999</c:v>
                </c:pt>
                <c:pt idx="26785">
                  <c:v>1815.6799999999998</c:v>
                </c:pt>
                <c:pt idx="26786">
                  <c:v>1815.7</c:v>
                </c:pt>
                <c:pt idx="26787">
                  <c:v>1815.72</c:v>
                </c:pt>
                <c:pt idx="26788">
                  <c:v>1815.74</c:v>
                </c:pt>
                <c:pt idx="26789">
                  <c:v>1815.76</c:v>
                </c:pt>
                <c:pt idx="26790">
                  <c:v>1815.78</c:v>
                </c:pt>
                <c:pt idx="26791">
                  <c:v>1815.8</c:v>
                </c:pt>
                <c:pt idx="26792">
                  <c:v>1815.82</c:v>
                </c:pt>
                <c:pt idx="26793">
                  <c:v>1815.84</c:v>
                </c:pt>
                <c:pt idx="26794">
                  <c:v>1815.86</c:v>
                </c:pt>
                <c:pt idx="26795">
                  <c:v>1815.8799999999999</c:v>
                </c:pt>
                <c:pt idx="26796">
                  <c:v>1815.9</c:v>
                </c:pt>
                <c:pt idx="26797">
                  <c:v>1815.92</c:v>
                </c:pt>
                <c:pt idx="26798">
                  <c:v>1815.94</c:v>
                </c:pt>
                <c:pt idx="26799">
                  <c:v>1815.96</c:v>
                </c:pt>
                <c:pt idx="26800">
                  <c:v>1815.98</c:v>
                </c:pt>
                <c:pt idx="26801">
                  <c:v>1816</c:v>
                </c:pt>
                <c:pt idx="26802">
                  <c:v>1816.02</c:v>
                </c:pt>
                <c:pt idx="26803">
                  <c:v>1816.04</c:v>
                </c:pt>
                <c:pt idx="26804">
                  <c:v>1816.06</c:v>
                </c:pt>
                <c:pt idx="26805">
                  <c:v>1816.08</c:v>
                </c:pt>
                <c:pt idx="26806">
                  <c:v>1816.1</c:v>
                </c:pt>
                <c:pt idx="26807">
                  <c:v>1816.12</c:v>
                </c:pt>
                <c:pt idx="26808">
                  <c:v>1816.1399999999999</c:v>
                </c:pt>
                <c:pt idx="26809">
                  <c:v>1816.1599999999999</c:v>
                </c:pt>
                <c:pt idx="26810">
                  <c:v>1816.1799999999998</c:v>
                </c:pt>
                <c:pt idx="26811">
                  <c:v>1816.2</c:v>
                </c:pt>
                <c:pt idx="26812">
                  <c:v>1816.22</c:v>
                </c:pt>
                <c:pt idx="26813">
                  <c:v>1816.24</c:v>
                </c:pt>
                <c:pt idx="26814">
                  <c:v>1816.26</c:v>
                </c:pt>
                <c:pt idx="26815">
                  <c:v>1816.28</c:v>
                </c:pt>
                <c:pt idx="26816">
                  <c:v>1816.3</c:v>
                </c:pt>
                <c:pt idx="26817">
                  <c:v>1816.32</c:v>
                </c:pt>
                <c:pt idx="26818">
                  <c:v>1816.34</c:v>
                </c:pt>
                <c:pt idx="26819">
                  <c:v>1816.36</c:v>
                </c:pt>
                <c:pt idx="26820">
                  <c:v>1816.3799999999999</c:v>
                </c:pt>
                <c:pt idx="26821">
                  <c:v>1816.4</c:v>
                </c:pt>
                <c:pt idx="26822">
                  <c:v>1816.42</c:v>
                </c:pt>
                <c:pt idx="26823">
                  <c:v>1816.44</c:v>
                </c:pt>
                <c:pt idx="26824">
                  <c:v>1816.46</c:v>
                </c:pt>
                <c:pt idx="26825">
                  <c:v>1816.48</c:v>
                </c:pt>
                <c:pt idx="26826">
                  <c:v>1816.5</c:v>
                </c:pt>
                <c:pt idx="26827">
                  <c:v>1816.52</c:v>
                </c:pt>
                <c:pt idx="26828">
                  <c:v>1816.54</c:v>
                </c:pt>
                <c:pt idx="26829">
                  <c:v>1816.56</c:v>
                </c:pt>
                <c:pt idx="26830">
                  <c:v>1816.58</c:v>
                </c:pt>
                <c:pt idx="26831">
                  <c:v>1816.6</c:v>
                </c:pt>
                <c:pt idx="26832">
                  <c:v>1816.62</c:v>
                </c:pt>
                <c:pt idx="26833">
                  <c:v>1816.6399999999999</c:v>
                </c:pt>
                <c:pt idx="26834">
                  <c:v>1816.6599999999999</c:v>
                </c:pt>
                <c:pt idx="26835">
                  <c:v>1816.6799999999998</c:v>
                </c:pt>
                <c:pt idx="26836">
                  <c:v>1816.7</c:v>
                </c:pt>
                <c:pt idx="26837">
                  <c:v>1816.72</c:v>
                </c:pt>
                <c:pt idx="26838">
                  <c:v>1816.74</c:v>
                </c:pt>
                <c:pt idx="26839">
                  <c:v>1816.76</c:v>
                </c:pt>
                <c:pt idx="26840">
                  <c:v>1816.78</c:v>
                </c:pt>
                <c:pt idx="26841">
                  <c:v>1816.8</c:v>
                </c:pt>
                <c:pt idx="26842">
                  <c:v>1816.82</c:v>
                </c:pt>
                <c:pt idx="26843">
                  <c:v>1816.84</c:v>
                </c:pt>
                <c:pt idx="26844">
                  <c:v>1816.86</c:v>
                </c:pt>
                <c:pt idx="26845">
                  <c:v>1816.8799999999999</c:v>
                </c:pt>
                <c:pt idx="26846">
                  <c:v>1816.9</c:v>
                </c:pt>
                <c:pt idx="26847">
                  <c:v>1816.92</c:v>
                </c:pt>
                <c:pt idx="26848">
                  <c:v>1816.94</c:v>
                </c:pt>
                <c:pt idx="26849">
                  <c:v>1816.96</c:v>
                </c:pt>
                <c:pt idx="26850">
                  <c:v>1816.98</c:v>
                </c:pt>
                <c:pt idx="26851">
                  <c:v>1817</c:v>
                </c:pt>
                <c:pt idx="26852">
                  <c:v>1817.02</c:v>
                </c:pt>
                <c:pt idx="26853">
                  <c:v>1817.04</c:v>
                </c:pt>
                <c:pt idx="26854">
                  <c:v>1817.06</c:v>
                </c:pt>
                <c:pt idx="26855">
                  <c:v>1817.08</c:v>
                </c:pt>
                <c:pt idx="26856">
                  <c:v>1817.1</c:v>
                </c:pt>
                <c:pt idx="26857">
                  <c:v>1817.12</c:v>
                </c:pt>
                <c:pt idx="26858">
                  <c:v>1817.1399999999999</c:v>
                </c:pt>
                <c:pt idx="26859">
                  <c:v>1817.1599999999999</c:v>
                </c:pt>
                <c:pt idx="26860">
                  <c:v>1817.1799999999998</c:v>
                </c:pt>
                <c:pt idx="26861">
                  <c:v>1817.2</c:v>
                </c:pt>
                <c:pt idx="26862">
                  <c:v>1817.22</c:v>
                </c:pt>
                <c:pt idx="26863">
                  <c:v>1817.24</c:v>
                </c:pt>
                <c:pt idx="26864">
                  <c:v>1817.26</c:v>
                </c:pt>
                <c:pt idx="26865">
                  <c:v>1817.28</c:v>
                </c:pt>
                <c:pt idx="26866">
                  <c:v>1817.3</c:v>
                </c:pt>
                <c:pt idx="26867">
                  <c:v>1817.32</c:v>
                </c:pt>
                <c:pt idx="26868">
                  <c:v>1817.34</c:v>
                </c:pt>
                <c:pt idx="26869">
                  <c:v>1817.36</c:v>
                </c:pt>
                <c:pt idx="26870">
                  <c:v>1817.3799999999999</c:v>
                </c:pt>
                <c:pt idx="26871">
                  <c:v>1817.4</c:v>
                </c:pt>
                <c:pt idx="26872">
                  <c:v>1817.42</c:v>
                </c:pt>
                <c:pt idx="26873">
                  <c:v>1817.44</c:v>
                </c:pt>
                <c:pt idx="26874">
                  <c:v>1817.46</c:v>
                </c:pt>
                <c:pt idx="26875">
                  <c:v>1817.48</c:v>
                </c:pt>
                <c:pt idx="26876">
                  <c:v>1817.5</c:v>
                </c:pt>
                <c:pt idx="26877">
                  <c:v>1817.52</c:v>
                </c:pt>
                <c:pt idx="26878">
                  <c:v>1817.54</c:v>
                </c:pt>
                <c:pt idx="26879">
                  <c:v>1817.56</c:v>
                </c:pt>
                <c:pt idx="26880">
                  <c:v>1817.58</c:v>
                </c:pt>
                <c:pt idx="26881">
                  <c:v>1817.6</c:v>
                </c:pt>
                <c:pt idx="26882">
                  <c:v>1817.62</c:v>
                </c:pt>
                <c:pt idx="26883">
                  <c:v>1817.6399999999999</c:v>
                </c:pt>
                <c:pt idx="26884">
                  <c:v>1817.6599999999999</c:v>
                </c:pt>
                <c:pt idx="26885">
                  <c:v>1817.6799999999998</c:v>
                </c:pt>
                <c:pt idx="26886">
                  <c:v>1817.7</c:v>
                </c:pt>
                <c:pt idx="26887">
                  <c:v>1817.72</c:v>
                </c:pt>
                <c:pt idx="26888">
                  <c:v>1817.74</c:v>
                </c:pt>
                <c:pt idx="26889">
                  <c:v>1817.76</c:v>
                </c:pt>
                <c:pt idx="26890">
                  <c:v>1817.78</c:v>
                </c:pt>
                <c:pt idx="26891">
                  <c:v>1817.8</c:v>
                </c:pt>
                <c:pt idx="26892">
                  <c:v>1817.82</c:v>
                </c:pt>
                <c:pt idx="26893">
                  <c:v>1817.84</c:v>
                </c:pt>
                <c:pt idx="26894">
                  <c:v>1817.86</c:v>
                </c:pt>
                <c:pt idx="26895">
                  <c:v>1817.8799999999999</c:v>
                </c:pt>
                <c:pt idx="26896">
                  <c:v>1817.9</c:v>
                </c:pt>
                <c:pt idx="26897">
                  <c:v>1817.92</c:v>
                </c:pt>
                <c:pt idx="26898">
                  <c:v>1817.94</c:v>
                </c:pt>
                <c:pt idx="26899">
                  <c:v>1817.96</c:v>
                </c:pt>
                <c:pt idx="26900">
                  <c:v>1817.98</c:v>
                </c:pt>
                <c:pt idx="26901">
                  <c:v>1818</c:v>
                </c:pt>
                <c:pt idx="26902">
                  <c:v>1818.02</c:v>
                </c:pt>
                <c:pt idx="26903">
                  <c:v>1818.04</c:v>
                </c:pt>
                <c:pt idx="26904">
                  <c:v>1818.06</c:v>
                </c:pt>
                <c:pt idx="26905">
                  <c:v>1818.08</c:v>
                </c:pt>
                <c:pt idx="26906">
                  <c:v>1818.1</c:v>
                </c:pt>
                <c:pt idx="26907">
                  <c:v>1818.12</c:v>
                </c:pt>
                <c:pt idx="26908">
                  <c:v>1818.1399999999999</c:v>
                </c:pt>
                <c:pt idx="26909">
                  <c:v>1818.1599999999999</c:v>
                </c:pt>
                <c:pt idx="26910">
                  <c:v>1818.1799999999998</c:v>
                </c:pt>
                <c:pt idx="26911">
                  <c:v>1818.2</c:v>
                </c:pt>
                <c:pt idx="26912">
                  <c:v>1818.22</c:v>
                </c:pt>
                <c:pt idx="26913">
                  <c:v>1818.24</c:v>
                </c:pt>
                <c:pt idx="26914">
                  <c:v>1818.26</c:v>
                </c:pt>
                <c:pt idx="26915">
                  <c:v>1818.28</c:v>
                </c:pt>
                <c:pt idx="26916">
                  <c:v>1818.3</c:v>
                </c:pt>
                <c:pt idx="26917">
                  <c:v>1818.32</c:v>
                </c:pt>
                <c:pt idx="26918">
                  <c:v>1818.34</c:v>
                </c:pt>
                <c:pt idx="26919">
                  <c:v>1818.36</c:v>
                </c:pt>
                <c:pt idx="26920">
                  <c:v>1818.3799999999999</c:v>
                </c:pt>
                <c:pt idx="26921">
                  <c:v>1818.4</c:v>
                </c:pt>
                <c:pt idx="26922">
                  <c:v>1818.42</c:v>
                </c:pt>
                <c:pt idx="26923">
                  <c:v>1818.44</c:v>
                </c:pt>
                <c:pt idx="26924">
                  <c:v>1818.46</c:v>
                </c:pt>
                <c:pt idx="26925">
                  <c:v>1818.48</c:v>
                </c:pt>
                <c:pt idx="26926">
                  <c:v>1818.5</c:v>
                </c:pt>
                <c:pt idx="26927">
                  <c:v>1818.52</c:v>
                </c:pt>
                <c:pt idx="26928">
                  <c:v>1818.54</c:v>
                </c:pt>
                <c:pt idx="26929">
                  <c:v>1818.56</c:v>
                </c:pt>
                <c:pt idx="26930">
                  <c:v>1818.58</c:v>
                </c:pt>
                <c:pt idx="26931">
                  <c:v>1818.6</c:v>
                </c:pt>
                <c:pt idx="26932">
                  <c:v>1818.62</c:v>
                </c:pt>
                <c:pt idx="26933">
                  <c:v>1818.6399999999999</c:v>
                </c:pt>
                <c:pt idx="26934">
                  <c:v>1818.6599999999999</c:v>
                </c:pt>
                <c:pt idx="26935">
                  <c:v>1818.6799999999998</c:v>
                </c:pt>
                <c:pt idx="26936">
                  <c:v>1818.7</c:v>
                </c:pt>
                <c:pt idx="26937">
                  <c:v>1818.72</c:v>
                </c:pt>
                <c:pt idx="26938">
                  <c:v>1818.74</c:v>
                </c:pt>
                <c:pt idx="26939">
                  <c:v>1818.76</c:v>
                </c:pt>
                <c:pt idx="26940">
                  <c:v>1818.78</c:v>
                </c:pt>
                <c:pt idx="26941">
                  <c:v>1818.8</c:v>
                </c:pt>
                <c:pt idx="26942">
                  <c:v>1818.82</c:v>
                </c:pt>
                <c:pt idx="26943">
                  <c:v>1818.84</c:v>
                </c:pt>
                <c:pt idx="26944">
                  <c:v>1818.86</c:v>
                </c:pt>
                <c:pt idx="26945">
                  <c:v>1818.8799999999999</c:v>
                </c:pt>
                <c:pt idx="26946">
                  <c:v>1818.9</c:v>
                </c:pt>
                <c:pt idx="26947">
                  <c:v>1818.92</c:v>
                </c:pt>
                <c:pt idx="26948">
                  <c:v>1818.94</c:v>
                </c:pt>
                <c:pt idx="26949">
                  <c:v>1818.96</c:v>
                </c:pt>
                <c:pt idx="26950">
                  <c:v>1818.98</c:v>
                </c:pt>
                <c:pt idx="26951">
                  <c:v>1819</c:v>
                </c:pt>
                <c:pt idx="26952">
                  <c:v>1819.02</c:v>
                </c:pt>
                <c:pt idx="26953">
                  <c:v>1819.04</c:v>
                </c:pt>
                <c:pt idx="26954">
                  <c:v>1819.06</c:v>
                </c:pt>
                <c:pt idx="26955">
                  <c:v>1819.08</c:v>
                </c:pt>
                <c:pt idx="26956">
                  <c:v>1819.1</c:v>
                </c:pt>
                <c:pt idx="26957">
                  <c:v>1819.12</c:v>
                </c:pt>
                <c:pt idx="26958">
                  <c:v>1819.1399999999999</c:v>
                </c:pt>
                <c:pt idx="26959">
                  <c:v>1819.1599999999999</c:v>
                </c:pt>
                <c:pt idx="26960">
                  <c:v>1819.1799999999998</c:v>
                </c:pt>
                <c:pt idx="26961">
                  <c:v>1819.2</c:v>
                </c:pt>
                <c:pt idx="26962">
                  <c:v>1819.22</c:v>
                </c:pt>
                <c:pt idx="26963">
                  <c:v>1819.24</c:v>
                </c:pt>
                <c:pt idx="26964">
                  <c:v>1819.26</c:v>
                </c:pt>
                <c:pt idx="26965">
                  <c:v>1819.28</c:v>
                </c:pt>
                <c:pt idx="26966">
                  <c:v>1819.3</c:v>
                </c:pt>
                <c:pt idx="26967">
                  <c:v>1819.32</c:v>
                </c:pt>
                <c:pt idx="26968">
                  <c:v>1819.34</c:v>
                </c:pt>
                <c:pt idx="26969">
                  <c:v>1819.36</c:v>
                </c:pt>
                <c:pt idx="26970">
                  <c:v>1819.3799999999999</c:v>
                </c:pt>
                <c:pt idx="26971">
                  <c:v>1819.4</c:v>
                </c:pt>
                <c:pt idx="26972">
                  <c:v>1819.42</c:v>
                </c:pt>
                <c:pt idx="26973">
                  <c:v>1819.44</c:v>
                </c:pt>
                <c:pt idx="26974">
                  <c:v>1819.46</c:v>
                </c:pt>
                <c:pt idx="26975">
                  <c:v>1819.48</c:v>
                </c:pt>
                <c:pt idx="26976">
                  <c:v>1819.5</c:v>
                </c:pt>
                <c:pt idx="26977">
                  <c:v>1819.52</c:v>
                </c:pt>
                <c:pt idx="26978">
                  <c:v>1819.54</c:v>
                </c:pt>
                <c:pt idx="26979">
                  <c:v>1819.56</c:v>
                </c:pt>
                <c:pt idx="26980">
                  <c:v>1819.58</c:v>
                </c:pt>
                <c:pt idx="26981">
                  <c:v>1819.6</c:v>
                </c:pt>
                <c:pt idx="26982">
                  <c:v>1819.62</c:v>
                </c:pt>
                <c:pt idx="26983">
                  <c:v>1819.6399999999999</c:v>
                </c:pt>
                <c:pt idx="26984">
                  <c:v>1819.6599999999999</c:v>
                </c:pt>
                <c:pt idx="26985">
                  <c:v>1819.6799999999998</c:v>
                </c:pt>
                <c:pt idx="26986">
                  <c:v>1819.7</c:v>
                </c:pt>
                <c:pt idx="26987">
                  <c:v>1819.72</c:v>
                </c:pt>
                <c:pt idx="26988">
                  <c:v>1819.74</c:v>
                </c:pt>
                <c:pt idx="26989">
                  <c:v>1819.76</c:v>
                </c:pt>
                <c:pt idx="26990">
                  <c:v>1819.78</c:v>
                </c:pt>
                <c:pt idx="26991">
                  <c:v>1819.8</c:v>
                </c:pt>
                <c:pt idx="26992">
                  <c:v>1819.82</c:v>
                </c:pt>
                <c:pt idx="26993">
                  <c:v>1819.84</c:v>
                </c:pt>
                <c:pt idx="26994">
                  <c:v>1819.86</c:v>
                </c:pt>
                <c:pt idx="26995">
                  <c:v>1819.8799999999999</c:v>
                </c:pt>
                <c:pt idx="26996">
                  <c:v>1819.9</c:v>
                </c:pt>
                <c:pt idx="26997">
                  <c:v>1819.92</c:v>
                </c:pt>
                <c:pt idx="26998">
                  <c:v>1819.94</c:v>
                </c:pt>
                <c:pt idx="26999">
                  <c:v>1819.96</c:v>
                </c:pt>
                <c:pt idx="27000">
                  <c:v>1819.98</c:v>
                </c:pt>
                <c:pt idx="27001">
                  <c:v>1820</c:v>
                </c:pt>
                <c:pt idx="27002">
                  <c:v>1820.02</c:v>
                </c:pt>
                <c:pt idx="27003">
                  <c:v>1820.04</c:v>
                </c:pt>
                <c:pt idx="27004">
                  <c:v>1820.06</c:v>
                </c:pt>
                <c:pt idx="27005">
                  <c:v>1820.08</c:v>
                </c:pt>
                <c:pt idx="27006">
                  <c:v>1820.1</c:v>
                </c:pt>
                <c:pt idx="27007">
                  <c:v>1820.12</c:v>
                </c:pt>
                <c:pt idx="27008">
                  <c:v>1820.1399999999999</c:v>
                </c:pt>
                <c:pt idx="27009">
                  <c:v>1820.1599999999999</c:v>
                </c:pt>
                <c:pt idx="27010">
                  <c:v>1820.1799999999998</c:v>
                </c:pt>
                <c:pt idx="27011">
                  <c:v>1820.2</c:v>
                </c:pt>
                <c:pt idx="27012">
                  <c:v>1820.22</c:v>
                </c:pt>
                <c:pt idx="27013">
                  <c:v>1820.24</c:v>
                </c:pt>
                <c:pt idx="27014">
                  <c:v>1820.26</c:v>
                </c:pt>
                <c:pt idx="27015">
                  <c:v>1820.28</c:v>
                </c:pt>
                <c:pt idx="27016">
                  <c:v>1820.3</c:v>
                </c:pt>
                <c:pt idx="27017">
                  <c:v>1820.32</c:v>
                </c:pt>
                <c:pt idx="27018">
                  <c:v>1820.34</c:v>
                </c:pt>
                <c:pt idx="27019">
                  <c:v>1820.36</c:v>
                </c:pt>
                <c:pt idx="27020">
                  <c:v>1820.3799999999999</c:v>
                </c:pt>
                <c:pt idx="27021">
                  <c:v>1820.4</c:v>
                </c:pt>
                <c:pt idx="27022">
                  <c:v>1820.42</c:v>
                </c:pt>
                <c:pt idx="27023">
                  <c:v>1820.44</c:v>
                </c:pt>
                <c:pt idx="27024">
                  <c:v>1820.46</c:v>
                </c:pt>
                <c:pt idx="27025">
                  <c:v>1820.48</c:v>
                </c:pt>
                <c:pt idx="27026">
                  <c:v>1820.5</c:v>
                </c:pt>
                <c:pt idx="27027">
                  <c:v>1820.52</c:v>
                </c:pt>
                <c:pt idx="27028">
                  <c:v>1820.54</c:v>
                </c:pt>
                <c:pt idx="27029">
                  <c:v>1820.56</c:v>
                </c:pt>
                <c:pt idx="27030">
                  <c:v>1820.58</c:v>
                </c:pt>
                <c:pt idx="27031">
                  <c:v>1820.6</c:v>
                </c:pt>
                <c:pt idx="27032">
                  <c:v>1820.62</c:v>
                </c:pt>
                <c:pt idx="27033">
                  <c:v>1820.6399999999999</c:v>
                </c:pt>
                <c:pt idx="27034">
                  <c:v>1820.6599999999999</c:v>
                </c:pt>
                <c:pt idx="27035">
                  <c:v>1820.6799999999998</c:v>
                </c:pt>
                <c:pt idx="27036">
                  <c:v>1820.7</c:v>
                </c:pt>
                <c:pt idx="27037">
                  <c:v>1820.72</c:v>
                </c:pt>
                <c:pt idx="27038">
                  <c:v>1820.74</c:v>
                </c:pt>
                <c:pt idx="27039">
                  <c:v>1820.76</c:v>
                </c:pt>
                <c:pt idx="27040">
                  <c:v>1820.78</c:v>
                </c:pt>
                <c:pt idx="27041">
                  <c:v>1820.8</c:v>
                </c:pt>
                <c:pt idx="27042">
                  <c:v>1820.82</c:v>
                </c:pt>
                <c:pt idx="27043">
                  <c:v>1820.84</c:v>
                </c:pt>
                <c:pt idx="27044">
                  <c:v>1820.86</c:v>
                </c:pt>
                <c:pt idx="27045">
                  <c:v>1820.8799999999999</c:v>
                </c:pt>
                <c:pt idx="27046">
                  <c:v>1820.9</c:v>
                </c:pt>
                <c:pt idx="27047">
                  <c:v>1820.92</c:v>
                </c:pt>
                <c:pt idx="27048">
                  <c:v>1820.94</c:v>
                </c:pt>
                <c:pt idx="27049">
                  <c:v>1820.96</c:v>
                </c:pt>
                <c:pt idx="27050">
                  <c:v>1820.98</c:v>
                </c:pt>
                <c:pt idx="27051">
                  <c:v>1821</c:v>
                </c:pt>
                <c:pt idx="27052">
                  <c:v>1821.02</c:v>
                </c:pt>
                <c:pt idx="27053">
                  <c:v>1821.04</c:v>
                </c:pt>
                <c:pt idx="27054">
                  <c:v>1821.06</c:v>
                </c:pt>
                <c:pt idx="27055">
                  <c:v>1821.08</c:v>
                </c:pt>
                <c:pt idx="27056">
                  <c:v>1821.1</c:v>
                </c:pt>
                <c:pt idx="27057">
                  <c:v>1821.12</c:v>
                </c:pt>
                <c:pt idx="27058">
                  <c:v>1821.1399999999999</c:v>
                </c:pt>
                <c:pt idx="27059">
                  <c:v>1821.1599999999999</c:v>
                </c:pt>
                <c:pt idx="27060">
                  <c:v>1821.1799999999998</c:v>
                </c:pt>
                <c:pt idx="27061">
                  <c:v>1821.2</c:v>
                </c:pt>
                <c:pt idx="27062">
                  <c:v>1821.22</c:v>
                </c:pt>
                <c:pt idx="27063">
                  <c:v>1821.24</c:v>
                </c:pt>
                <c:pt idx="27064">
                  <c:v>1821.26</c:v>
                </c:pt>
                <c:pt idx="27065">
                  <c:v>1821.28</c:v>
                </c:pt>
                <c:pt idx="27066">
                  <c:v>1821.3</c:v>
                </c:pt>
                <c:pt idx="27067">
                  <c:v>1821.32</c:v>
                </c:pt>
                <c:pt idx="27068">
                  <c:v>1821.34</c:v>
                </c:pt>
                <c:pt idx="27069">
                  <c:v>1821.36</c:v>
                </c:pt>
                <c:pt idx="27070">
                  <c:v>1821.3799999999999</c:v>
                </c:pt>
                <c:pt idx="27071">
                  <c:v>1821.4</c:v>
                </c:pt>
                <c:pt idx="27072">
                  <c:v>1821.42</c:v>
                </c:pt>
                <c:pt idx="27073">
                  <c:v>1821.44</c:v>
                </c:pt>
                <c:pt idx="27074">
                  <c:v>1821.46</c:v>
                </c:pt>
                <c:pt idx="27075">
                  <c:v>1821.48</c:v>
                </c:pt>
                <c:pt idx="27076">
                  <c:v>1821.5</c:v>
                </c:pt>
                <c:pt idx="27077">
                  <c:v>1821.52</c:v>
                </c:pt>
                <c:pt idx="27078">
                  <c:v>1821.54</c:v>
                </c:pt>
                <c:pt idx="27079">
                  <c:v>1821.56</c:v>
                </c:pt>
                <c:pt idx="27080">
                  <c:v>1821.58</c:v>
                </c:pt>
                <c:pt idx="27081">
                  <c:v>1821.6</c:v>
                </c:pt>
                <c:pt idx="27082">
                  <c:v>1821.62</c:v>
                </c:pt>
                <c:pt idx="27083">
                  <c:v>1821.6399999999999</c:v>
                </c:pt>
                <c:pt idx="27084">
                  <c:v>1821.6599999999999</c:v>
                </c:pt>
                <c:pt idx="27085">
                  <c:v>1821.6799999999998</c:v>
                </c:pt>
                <c:pt idx="27086">
                  <c:v>1821.7</c:v>
                </c:pt>
                <c:pt idx="27087">
                  <c:v>1821.72</c:v>
                </c:pt>
                <c:pt idx="27088">
                  <c:v>1821.74</c:v>
                </c:pt>
                <c:pt idx="27089">
                  <c:v>1821.76</c:v>
                </c:pt>
                <c:pt idx="27090">
                  <c:v>1821.78</c:v>
                </c:pt>
                <c:pt idx="27091">
                  <c:v>1821.8</c:v>
                </c:pt>
                <c:pt idx="27092">
                  <c:v>1821.82</c:v>
                </c:pt>
                <c:pt idx="27093">
                  <c:v>1821.84</c:v>
                </c:pt>
                <c:pt idx="27094">
                  <c:v>1821.86</c:v>
                </c:pt>
                <c:pt idx="27095">
                  <c:v>1821.8799999999999</c:v>
                </c:pt>
                <c:pt idx="27096">
                  <c:v>1821.9</c:v>
                </c:pt>
                <c:pt idx="27097">
                  <c:v>1821.92</c:v>
                </c:pt>
                <c:pt idx="27098">
                  <c:v>1821.94</c:v>
                </c:pt>
                <c:pt idx="27099">
                  <c:v>1821.96</c:v>
                </c:pt>
                <c:pt idx="27100">
                  <c:v>1821.98</c:v>
                </c:pt>
                <c:pt idx="27101">
                  <c:v>1822</c:v>
                </c:pt>
                <c:pt idx="27102">
                  <c:v>1822.02</c:v>
                </c:pt>
                <c:pt idx="27103">
                  <c:v>1822.04</c:v>
                </c:pt>
                <c:pt idx="27104">
                  <c:v>1822.06</c:v>
                </c:pt>
                <c:pt idx="27105">
                  <c:v>1822.08</c:v>
                </c:pt>
                <c:pt idx="27106">
                  <c:v>1822.1</c:v>
                </c:pt>
                <c:pt idx="27107">
                  <c:v>1822.12</c:v>
                </c:pt>
                <c:pt idx="27108">
                  <c:v>1822.1399999999999</c:v>
                </c:pt>
                <c:pt idx="27109">
                  <c:v>1822.1599999999999</c:v>
                </c:pt>
                <c:pt idx="27110">
                  <c:v>1822.1799999999998</c:v>
                </c:pt>
                <c:pt idx="27111">
                  <c:v>1822.2</c:v>
                </c:pt>
                <c:pt idx="27112">
                  <c:v>1822.22</c:v>
                </c:pt>
                <c:pt idx="27113">
                  <c:v>1822.24</c:v>
                </c:pt>
                <c:pt idx="27114">
                  <c:v>1822.26</c:v>
                </c:pt>
                <c:pt idx="27115">
                  <c:v>1822.28</c:v>
                </c:pt>
                <c:pt idx="27116">
                  <c:v>1822.3</c:v>
                </c:pt>
                <c:pt idx="27117">
                  <c:v>1822.32</c:v>
                </c:pt>
                <c:pt idx="27118">
                  <c:v>1822.34</c:v>
                </c:pt>
                <c:pt idx="27119">
                  <c:v>1822.36</c:v>
                </c:pt>
                <c:pt idx="27120">
                  <c:v>1822.3799999999999</c:v>
                </c:pt>
                <c:pt idx="27121">
                  <c:v>1822.4</c:v>
                </c:pt>
                <c:pt idx="27122">
                  <c:v>1822.42</c:v>
                </c:pt>
                <c:pt idx="27123">
                  <c:v>1822.44</c:v>
                </c:pt>
                <c:pt idx="27124">
                  <c:v>1822.46</c:v>
                </c:pt>
                <c:pt idx="27125">
                  <c:v>1822.48</c:v>
                </c:pt>
                <c:pt idx="27126">
                  <c:v>1822.5</c:v>
                </c:pt>
                <c:pt idx="27127">
                  <c:v>1822.52</c:v>
                </c:pt>
                <c:pt idx="27128">
                  <c:v>1822.54</c:v>
                </c:pt>
                <c:pt idx="27129">
                  <c:v>1822.56</c:v>
                </c:pt>
                <c:pt idx="27130">
                  <c:v>1822.58</c:v>
                </c:pt>
                <c:pt idx="27131">
                  <c:v>1822.6</c:v>
                </c:pt>
                <c:pt idx="27132">
                  <c:v>1822.62</c:v>
                </c:pt>
                <c:pt idx="27133">
                  <c:v>1822.6399999999999</c:v>
                </c:pt>
                <c:pt idx="27134">
                  <c:v>1822.6599999999999</c:v>
                </c:pt>
                <c:pt idx="27135">
                  <c:v>1822.6799999999998</c:v>
                </c:pt>
                <c:pt idx="27136">
                  <c:v>1822.7</c:v>
                </c:pt>
                <c:pt idx="27137">
                  <c:v>1822.72</c:v>
                </c:pt>
                <c:pt idx="27138">
                  <c:v>1822.74</c:v>
                </c:pt>
                <c:pt idx="27139">
                  <c:v>1822.76</c:v>
                </c:pt>
                <c:pt idx="27140">
                  <c:v>1822.78</c:v>
                </c:pt>
                <c:pt idx="27141">
                  <c:v>1822.8</c:v>
                </c:pt>
                <c:pt idx="27142">
                  <c:v>1822.82</c:v>
                </c:pt>
                <c:pt idx="27143">
                  <c:v>1822.84</c:v>
                </c:pt>
                <c:pt idx="27144">
                  <c:v>1822.86</c:v>
                </c:pt>
                <c:pt idx="27145">
                  <c:v>1822.8799999999999</c:v>
                </c:pt>
                <c:pt idx="27146">
                  <c:v>1822.9</c:v>
                </c:pt>
                <c:pt idx="27147">
                  <c:v>1822.92</c:v>
                </c:pt>
                <c:pt idx="27148">
                  <c:v>1822.94</c:v>
                </c:pt>
                <c:pt idx="27149">
                  <c:v>1822.96</c:v>
                </c:pt>
                <c:pt idx="27150">
                  <c:v>1822.98</c:v>
                </c:pt>
                <c:pt idx="27151">
                  <c:v>1823</c:v>
                </c:pt>
                <c:pt idx="27152">
                  <c:v>1823.02</c:v>
                </c:pt>
                <c:pt idx="27153">
                  <c:v>1823.04</c:v>
                </c:pt>
                <c:pt idx="27154">
                  <c:v>1823.06</c:v>
                </c:pt>
                <c:pt idx="27155">
                  <c:v>1823.08</c:v>
                </c:pt>
                <c:pt idx="27156">
                  <c:v>1823.1</c:v>
                </c:pt>
                <c:pt idx="27157">
                  <c:v>1823.12</c:v>
                </c:pt>
                <c:pt idx="27158">
                  <c:v>1823.1399999999999</c:v>
                </c:pt>
                <c:pt idx="27159">
                  <c:v>1823.1599999999999</c:v>
                </c:pt>
                <c:pt idx="27160">
                  <c:v>1823.1799999999998</c:v>
                </c:pt>
                <c:pt idx="27161">
                  <c:v>1823.2</c:v>
                </c:pt>
                <c:pt idx="27162">
                  <c:v>1823.22</c:v>
                </c:pt>
                <c:pt idx="27163">
                  <c:v>1823.24</c:v>
                </c:pt>
                <c:pt idx="27164">
                  <c:v>1823.26</c:v>
                </c:pt>
                <c:pt idx="27165">
                  <c:v>1823.28</c:v>
                </c:pt>
                <c:pt idx="27166">
                  <c:v>1823.3</c:v>
                </c:pt>
                <c:pt idx="27167">
                  <c:v>1823.32</c:v>
                </c:pt>
                <c:pt idx="27168">
                  <c:v>1823.34</c:v>
                </c:pt>
                <c:pt idx="27169">
                  <c:v>1823.36</c:v>
                </c:pt>
                <c:pt idx="27170">
                  <c:v>1823.3799999999999</c:v>
                </c:pt>
                <c:pt idx="27171">
                  <c:v>1823.4</c:v>
                </c:pt>
                <c:pt idx="27172">
                  <c:v>1823.42</c:v>
                </c:pt>
                <c:pt idx="27173">
                  <c:v>1823.44</c:v>
                </c:pt>
                <c:pt idx="27174">
                  <c:v>1823.46</c:v>
                </c:pt>
                <c:pt idx="27175">
                  <c:v>1823.48</c:v>
                </c:pt>
                <c:pt idx="27176">
                  <c:v>1823.5</c:v>
                </c:pt>
                <c:pt idx="27177">
                  <c:v>1823.52</c:v>
                </c:pt>
                <c:pt idx="27178">
                  <c:v>1823.54</c:v>
                </c:pt>
                <c:pt idx="27179">
                  <c:v>1823.56</c:v>
                </c:pt>
                <c:pt idx="27180">
                  <c:v>1823.58</c:v>
                </c:pt>
                <c:pt idx="27181">
                  <c:v>1823.6</c:v>
                </c:pt>
                <c:pt idx="27182">
                  <c:v>1823.62</c:v>
                </c:pt>
                <c:pt idx="27183">
                  <c:v>1823.6399999999999</c:v>
                </c:pt>
                <c:pt idx="27184">
                  <c:v>1823.6599999999999</c:v>
                </c:pt>
                <c:pt idx="27185">
                  <c:v>1823.6799999999998</c:v>
                </c:pt>
                <c:pt idx="27186">
                  <c:v>1823.7</c:v>
                </c:pt>
                <c:pt idx="27187">
                  <c:v>1823.72</c:v>
                </c:pt>
                <c:pt idx="27188">
                  <c:v>1823.74</c:v>
                </c:pt>
                <c:pt idx="27189">
                  <c:v>1823.76</c:v>
                </c:pt>
                <c:pt idx="27190">
                  <c:v>1823.78</c:v>
                </c:pt>
                <c:pt idx="27191">
                  <c:v>1823.8</c:v>
                </c:pt>
                <c:pt idx="27192">
                  <c:v>1823.82</c:v>
                </c:pt>
                <c:pt idx="27193">
                  <c:v>1823.84</c:v>
                </c:pt>
                <c:pt idx="27194">
                  <c:v>1823.86</c:v>
                </c:pt>
                <c:pt idx="27195">
                  <c:v>1823.8799999999999</c:v>
                </c:pt>
                <c:pt idx="27196">
                  <c:v>1823.9</c:v>
                </c:pt>
                <c:pt idx="27197">
                  <c:v>1823.92</c:v>
                </c:pt>
                <c:pt idx="27198">
                  <c:v>1823.94</c:v>
                </c:pt>
                <c:pt idx="27199">
                  <c:v>1823.96</c:v>
                </c:pt>
                <c:pt idx="27200">
                  <c:v>1823.98</c:v>
                </c:pt>
                <c:pt idx="27201">
                  <c:v>1824</c:v>
                </c:pt>
                <c:pt idx="27202">
                  <c:v>1824.02</c:v>
                </c:pt>
                <c:pt idx="27203">
                  <c:v>1824.04</c:v>
                </c:pt>
                <c:pt idx="27204">
                  <c:v>1824.06</c:v>
                </c:pt>
                <c:pt idx="27205">
                  <c:v>1824.08</c:v>
                </c:pt>
                <c:pt idx="27206">
                  <c:v>1824.1</c:v>
                </c:pt>
                <c:pt idx="27207">
                  <c:v>1824.12</c:v>
                </c:pt>
                <c:pt idx="27208">
                  <c:v>1824.1399999999999</c:v>
                </c:pt>
                <c:pt idx="27209">
                  <c:v>1824.1599999999999</c:v>
                </c:pt>
                <c:pt idx="27210">
                  <c:v>1824.1799999999998</c:v>
                </c:pt>
                <c:pt idx="27211">
                  <c:v>1824.2</c:v>
                </c:pt>
                <c:pt idx="27212">
                  <c:v>1824.22</c:v>
                </c:pt>
                <c:pt idx="27213">
                  <c:v>1824.24</c:v>
                </c:pt>
                <c:pt idx="27214">
                  <c:v>1824.26</c:v>
                </c:pt>
                <c:pt idx="27215">
                  <c:v>1824.28</c:v>
                </c:pt>
                <c:pt idx="27216">
                  <c:v>1824.3</c:v>
                </c:pt>
                <c:pt idx="27217">
                  <c:v>1824.32</c:v>
                </c:pt>
                <c:pt idx="27218">
                  <c:v>1824.34</c:v>
                </c:pt>
                <c:pt idx="27219">
                  <c:v>1824.36</c:v>
                </c:pt>
                <c:pt idx="27220">
                  <c:v>1824.3799999999999</c:v>
                </c:pt>
                <c:pt idx="27221">
                  <c:v>1824.4</c:v>
                </c:pt>
                <c:pt idx="27222">
                  <c:v>1824.42</c:v>
                </c:pt>
                <c:pt idx="27223">
                  <c:v>1824.44</c:v>
                </c:pt>
                <c:pt idx="27224">
                  <c:v>1824.46</c:v>
                </c:pt>
                <c:pt idx="27225">
                  <c:v>1824.48</c:v>
                </c:pt>
                <c:pt idx="27226">
                  <c:v>1824.5</c:v>
                </c:pt>
                <c:pt idx="27227">
                  <c:v>1824.52</c:v>
                </c:pt>
                <c:pt idx="27228">
                  <c:v>1824.54</c:v>
                </c:pt>
                <c:pt idx="27229">
                  <c:v>1824.56</c:v>
                </c:pt>
                <c:pt idx="27230">
                  <c:v>1824.58</c:v>
                </c:pt>
                <c:pt idx="27231">
                  <c:v>1824.6</c:v>
                </c:pt>
                <c:pt idx="27232">
                  <c:v>1824.62</c:v>
                </c:pt>
                <c:pt idx="27233">
                  <c:v>1824.6399999999999</c:v>
                </c:pt>
                <c:pt idx="27234">
                  <c:v>1824.6599999999999</c:v>
                </c:pt>
                <c:pt idx="27235">
                  <c:v>1824.6799999999998</c:v>
                </c:pt>
                <c:pt idx="27236">
                  <c:v>1824.7</c:v>
                </c:pt>
                <c:pt idx="27237">
                  <c:v>1824.72</c:v>
                </c:pt>
                <c:pt idx="27238">
                  <c:v>1824.74</c:v>
                </c:pt>
                <c:pt idx="27239">
                  <c:v>1824.76</c:v>
                </c:pt>
                <c:pt idx="27240">
                  <c:v>1824.78</c:v>
                </c:pt>
                <c:pt idx="27241">
                  <c:v>1824.8</c:v>
                </c:pt>
                <c:pt idx="27242">
                  <c:v>1824.82</c:v>
                </c:pt>
                <c:pt idx="27243">
                  <c:v>1824.84</c:v>
                </c:pt>
                <c:pt idx="27244">
                  <c:v>1824.86</c:v>
                </c:pt>
                <c:pt idx="27245">
                  <c:v>1824.8799999999999</c:v>
                </c:pt>
                <c:pt idx="27246">
                  <c:v>1824.9</c:v>
                </c:pt>
                <c:pt idx="27247">
                  <c:v>1824.92</c:v>
                </c:pt>
                <c:pt idx="27248">
                  <c:v>1824.94</c:v>
                </c:pt>
                <c:pt idx="27249">
                  <c:v>1824.96</c:v>
                </c:pt>
                <c:pt idx="27250">
                  <c:v>1824.98</c:v>
                </c:pt>
                <c:pt idx="27251">
                  <c:v>1825</c:v>
                </c:pt>
                <c:pt idx="27252">
                  <c:v>1825.02</c:v>
                </c:pt>
                <c:pt idx="27253">
                  <c:v>1825.04</c:v>
                </c:pt>
                <c:pt idx="27254">
                  <c:v>1825.06</c:v>
                </c:pt>
                <c:pt idx="27255">
                  <c:v>1825.08</c:v>
                </c:pt>
                <c:pt idx="27256">
                  <c:v>1825.1</c:v>
                </c:pt>
                <c:pt idx="27257">
                  <c:v>1825.12</c:v>
                </c:pt>
                <c:pt idx="27258">
                  <c:v>1825.1399999999999</c:v>
                </c:pt>
                <c:pt idx="27259">
                  <c:v>1825.1599999999999</c:v>
                </c:pt>
                <c:pt idx="27260">
                  <c:v>1825.1799999999998</c:v>
                </c:pt>
                <c:pt idx="27261">
                  <c:v>1825.2</c:v>
                </c:pt>
                <c:pt idx="27262">
                  <c:v>1825.22</c:v>
                </c:pt>
                <c:pt idx="27263">
                  <c:v>1825.24</c:v>
                </c:pt>
                <c:pt idx="27264">
                  <c:v>1825.26</c:v>
                </c:pt>
                <c:pt idx="27265">
                  <c:v>1825.28</c:v>
                </c:pt>
                <c:pt idx="27266">
                  <c:v>1825.3</c:v>
                </c:pt>
                <c:pt idx="27267">
                  <c:v>1825.32</c:v>
                </c:pt>
                <c:pt idx="27268">
                  <c:v>1825.34</c:v>
                </c:pt>
                <c:pt idx="27269">
                  <c:v>1825.36</c:v>
                </c:pt>
                <c:pt idx="27270">
                  <c:v>1825.3799999999999</c:v>
                </c:pt>
                <c:pt idx="27271">
                  <c:v>1825.4</c:v>
                </c:pt>
                <c:pt idx="27272">
                  <c:v>1825.42</c:v>
                </c:pt>
                <c:pt idx="27273">
                  <c:v>1825.44</c:v>
                </c:pt>
                <c:pt idx="27274">
                  <c:v>1825.46</c:v>
                </c:pt>
                <c:pt idx="27275">
                  <c:v>1825.48</c:v>
                </c:pt>
                <c:pt idx="27276">
                  <c:v>1825.5</c:v>
                </c:pt>
                <c:pt idx="27277">
                  <c:v>1825.52</c:v>
                </c:pt>
                <c:pt idx="27278">
                  <c:v>1825.54</c:v>
                </c:pt>
                <c:pt idx="27279">
                  <c:v>1825.56</c:v>
                </c:pt>
                <c:pt idx="27280">
                  <c:v>1825.58</c:v>
                </c:pt>
                <c:pt idx="27281">
                  <c:v>1825.6</c:v>
                </c:pt>
                <c:pt idx="27282">
                  <c:v>1825.62</c:v>
                </c:pt>
                <c:pt idx="27283">
                  <c:v>1825.6399999999999</c:v>
                </c:pt>
                <c:pt idx="27284">
                  <c:v>1825.6599999999999</c:v>
                </c:pt>
                <c:pt idx="27285">
                  <c:v>1825.6799999999998</c:v>
                </c:pt>
                <c:pt idx="27286">
                  <c:v>1825.7</c:v>
                </c:pt>
                <c:pt idx="27287">
                  <c:v>1825.72</c:v>
                </c:pt>
                <c:pt idx="27288">
                  <c:v>1825.74</c:v>
                </c:pt>
                <c:pt idx="27289">
                  <c:v>1825.76</c:v>
                </c:pt>
                <c:pt idx="27290">
                  <c:v>1825.78</c:v>
                </c:pt>
                <c:pt idx="27291">
                  <c:v>1825.8</c:v>
                </c:pt>
                <c:pt idx="27292">
                  <c:v>1825.82</c:v>
                </c:pt>
                <c:pt idx="27293">
                  <c:v>1825.84</c:v>
                </c:pt>
                <c:pt idx="27294">
                  <c:v>1825.86</c:v>
                </c:pt>
                <c:pt idx="27295">
                  <c:v>1825.8799999999999</c:v>
                </c:pt>
                <c:pt idx="27296">
                  <c:v>1825.9</c:v>
                </c:pt>
                <c:pt idx="27297">
                  <c:v>1825.92</c:v>
                </c:pt>
                <c:pt idx="27298">
                  <c:v>1825.94</c:v>
                </c:pt>
                <c:pt idx="27299">
                  <c:v>1825.96</c:v>
                </c:pt>
                <c:pt idx="27300">
                  <c:v>1825.98</c:v>
                </c:pt>
                <c:pt idx="27301">
                  <c:v>1826</c:v>
                </c:pt>
                <c:pt idx="27302">
                  <c:v>1826.02</c:v>
                </c:pt>
                <c:pt idx="27303">
                  <c:v>1826.04</c:v>
                </c:pt>
                <c:pt idx="27304">
                  <c:v>1826.06</c:v>
                </c:pt>
                <c:pt idx="27305">
                  <c:v>1826.08</c:v>
                </c:pt>
                <c:pt idx="27306">
                  <c:v>1826.1</c:v>
                </c:pt>
                <c:pt idx="27307">
                  <c:v>1826.12</c:v>
                </c:pt>
                <c:pt idx="27308">
                  <c:v>1826.1399999999999</c:v>
                </c:pt>
                <c:pt idx="27309">
                  <c:v>1826.1599999999999</c:v>
                </c:pt>
                <c:pt idx="27310">
                  <c:v>1826.1799999999998</c:v>
                </c:pt>
                <c:pt idx="27311">
                  <c:v>1826.2</c:v>
                </c:pt>
                <c:pt idx="27312">
                  <c:v>1826.22</c:v>
                </c:pt>
                <c:pt idx="27313">
                  <c:v>1826.24</c:v>
                </c:pt>
                <c:pt idx="27314">
                  <c:v>1826.26</c:v>
                </c:pt>
                <c:pt idx="27315">
                  <c:v>1826.28</c:v>
                </c:pt>
                <c:pt idx="27316">
                  <c:v>1826.3</c:v>
                </c:pt>
                <c:pt idx="27317">
                  <c:v>1826.32</c:v>
                </c:pt>
                <c:pt idx="27318">
                  <c:v>1826.34</c:v>
                </c:pt>
                <c:pt idx="27319">
                  <c:v>1826.36</c:v>
                </c:pt>
                <c:pt idx="27320">
                  <c:v>1826.3799999999999</c:v>
                </c:pt>
                <c:pt idx="27321">
                  <c:v>1826.4</c:v>
                </c:pt>
                <c:pt idx="27322">
                  <c:v>1826.42</c:v>
                </c:pt>
                <c:pt idx="27323">
                  <c:v>1826.44</c:v>
                </c:pt>
                <c:pt idx="27324">
                  <c:v>1826.46</c:v>
                </c:pt>
                <c:pt idx="27325">
                  <c:v>1826.48</c:v>
                </c:pt>
                <c:pt idx="27326">
                  <c:v>1826.5</c:v>
                </c:pt>
                <c:pt idx="27327">
                  <c:v>1826.52</c:v>
                </c:pt>
                <c:pt idx="27328">
                  <c:v>1826.54</c:v>
                </c:pt>
                <c:pt idx="27329">
                  <c:v>1826.56</c:v>
                </c:pt>
                <c:pt idx="27330">
                  <c:v>1826.58</c:v>
                </c:pt>
                <c:pt idx="27331">
                  <c:v>1826.6</c:v>
                </c:pt>
                <c:pt idx="27332">
                  <c:v>1826.62</c:v>
                </c:pt>
                <c:pt idx="27333">
                  <c:v>1826.6399999999999</c:v>
                </c:pt>
                <c:pt idx="27334">
                  <c:v>1826.6599999999999</c:v>
                </c:pt>
                <c:pt idx="27335">
                  <c:v>1826.6799999999998</c:v>
                </c:pt>
                <c:pt idx="27336">
                  <c:v>1826.7</c:v>
                </c:pt>
                <c:pt idx="27337">
                  <c:v>1826.72</c:v>
                </c:pt>
                <c:pt idx="27338">
                  <c:v>1826.74</c:v>
                </c:pt>
                <c:pt idx="27339">
                  <c:v>1826.76</c:v>
                </c:pt>
                <c:pt idx="27340">
                  <c:v>1826.78</c:v>
                </c:pt>
                <c:pt idx="27341">
                  <c:v>1826.8</c:v>
                </c:pt>
                <c:pt idx="27342">
                  <c:v>1826.82</c:v>
                </c:pt>
                <c:pt idx="27343">
                  <c:v>1826.84</c:v>
                </c:pt>
                <c:pt idx="27344">
                  <c:v>1826.86</c:v>
                </c:pt>
                <c:pt idx="27345">
                  <c:v>1826.8799999999999</c:v>
                </c:pt>
                <c:pt idx="27346">
                  <c:v>1826.9</c:v>
                </c:pt>
                <c:pt idx="27347">
                  <c:v>1826.92</c:v>
                </c:pt>
                <c:pt idx="27348">
                  <c:v>1826.94</c:v>
                </c:pt>
                <c:pt idx="27349">
                  <c:v>1826.96</c:v>
                </c:pt>
                <c:pt idx="27350">
                  <c:v>1826.98</c:v>
                </c:pt>
                <c:pt idx="27351">
                  <c:v>1827</c:v>
                </c:pt>
                <c:pt idx="27352">
                  <c:v>1827.02</c:v>
                </c:pt>
                <c:pt idx="27353">
                  <c:v>1827.04</c:v>
                </c:pt>
                <c:pt idx="27354">
                  <c:v>1827.06</c:v>
                </c:pt>
                <c:pt idx="27355">
                  <c:v>1827.08</c:v>
                </c:pt>
                <c:pt idx="27356">
                  <c:v>1827.1</c:v>
                </c:pt>
                <c:pt idx="27357">
                  <c:v>1827.12</c:v>
                </c:pt>
                <c:pt idx="27358">
                  <c:v>1827.1399999999999</c:v>
                </c:pt>
                <c:pt idx="27359">
                  <c:v>1827.1599999999999</c:v>
                </c:pt>
                <c:pt idx="27360">
                  <c:v>1827.1799999999998</c:v>
                </c:pt>
                <c:pt idx="27361">
                  <c:v>1827.2</c:v>
                </c:pt>
                <c:pt idx="27362">
                  <c:v>1827.22</c:v>
                </c:pt>
                <c:pt idx="27363">
                  <c:v>1827.24</c:v>
                </c:pt>
                <c:pt idx="27364">
                  <c:v>1827.26</c:v>
                </c:pt>
                <c:pt idx="27365">
                  <c:v>1827.28</c:v>
                </c:pt>
                <c:pt idx="27366">
                  <c:v>1827.3</c:v>
                </c:pt>
                <c:pt idx="27367">
                  <c:v>1827.32</c:v>
                </c:pt>
                <c:pt idx="27368">
                  <c:v>1827.34</c:v>
                </c:pt>
                <c:pt idx="27369">
                  <c:v>1827.36</c:v>
                </c:pt>
                <c:pt idx="27370">
                  <c:v>1827.3799999999999</c:v>
                </c:pt>
                <c:pt idx="27371">
                  <c:v>1827.4</c:v>
                </c:pt>
                <c:pt idx="27372">
                  <c:v>1827.42</c:v>
                </c:pt>
                <c:pt idx="27373">
                  <c:v>1827.44</c:v>
                </c:pt>
                <c:pt idx="27374">
                  <c:v>1827.46</c:v>
                </c:pt>
                <c:pt idx="27375">
                  <c:v>1827.48</c:v>
                </c:pt>
                <c:pt idx="27376">
                  <c:v>1827.5</c:v>
                </c:pt>
                <c:pt idx="27377">
                  <c:v>1827.52</c:v>
                </c:pt>
                <c:pt idx="27378">
                  <c:v>1827.54</c:v>
                </c:pt>
                <c:pt idx="27379">
                  <c:v>1827.56</c:v>
                </c:pt>
                <c:pt idx="27380">
                  <c:v>1827.58</c:v>
                </c:pt>
                <c:pt idx="27381">
                  <c:v>1827.6</c:v>
                </c:pt>
                <c:pt idx="27382">
                  <c:v>1827.62</c:v>
                </c:pt>
                <c:pt idx="27383">
                  <c:v>1827.6399999999999</c:v>
                </c:pt>
                <c:pt idx="27384">
                  <c:v>1827.6599999999999</c:v>
                </c:pt>
                <c:pt idx="27385">
                  <c:v>1827.6799999999998</c:v>
                </c:pt>
                <c:pt idx="27386">
                  <c:v>1827.7</c:v>
                </c:pt>
                <c:pt idx="27387">
                  <c:v>1827.72</c:v>
                </c:pt>
                <c:pt idx="27388">
                  <c:v>1827.74</c:v>
                </c:pt>
                <c:pt idx="27389">
                  <c:v>1827.76</c:v>
                </c:pt>
                <c:pt idx="27390">
                  <c:v>1827.78</c:v>
                </c:pt>
                <c:pt idx="27391">
                  <c:v>1827.8</c:v>
                </c:pt>
                <c:pt idx="27392">
                  <c:v>1827.82</c:v>
                </c:pt>
                <c:pt idx="27393">
                  <c:v>1827.84</c:v>
                </c:pt>
                <c:pt idx="27394">
                  <c:v>1827.86</c:v>
                </c:pt>
                <c:pt idx="27395">
                  <c:v>1827.8799999999999</c:v>
                </c:pt>
                <c:pt idx="27396">
                  <c:v>1827.9</c:v>
                </c:pt>
                <c:pt idx="27397">
                  <c:v>1827.92</c:v>
                </c:pt>
                <c:pt idx="27398">
                  <c:v>1827.94</c:v>
                </c:pt>
                <c:pt idx="27399">
                  <c:v>1827.96</c:v>
                </c:pt>
                <c:pt idx="27400">
                  <c:v>1827.98</c:v>
                </c:pt>
                <c:pt idx="27401">
                  <c:v>1828</c:v>
                </c:pt>
                <c:pt idx="27402">
                  <c:v>1828.02</c:v>
                </c:pt>
                <c:pt idx="27403">
                  <c:v>1828.04</c:v>
                </c:pt>
                <c:pt idx="27404">
                  <c:v>1828.06</c:v>
                </c:pt>
                <c:pt idx="27405">
                  <c:v>1828.08</c:v>
                </c:pt>
                <c:pt idx="27406">
                  <c:v>1828.1</c:v>
                </c:pt>
                <c:pt idx="27407">
                  <c:v>1828.12</c:v>
                </c:pt>
                <c:pt idx="27408">
                  <c:v>1828.1399999999999</c:v>
                </c:pt>
                <c:pt idx="27409">
                  <c:v>1828.1599999999999</c:v>
                </c:pt>
                <c:pt idx="27410">
                  <c:v>1828.1799999999998</c:v>
                </c:pt>
                <c:pt idx="27411">
                  <c:v>1828.2</c:v>
                </c:pt>
                <c:pt idx="27412">
                  <c:v>1828.22</c:v>
                </c:pt>
                <c:pt idx="27413">
                  <c:v>1828.24</c:v>
                </c:pt>
                <c:pt idx="27414">
                  <c:v>1828.26</c:v>
                </c:pt>
                <c:pt idx="27415">
                  <c:v>1828.28</c:v>
                </c:pt>
                <c:pt idx="27416">
                  <c:v>1828.3</c:v>
                </c:pt>
                <c:pt idx="27417">
                  <c:v>1828.32</c:v>
                </c:pt>
                <c:pt idx="27418">
                  <c:v>1828.34</c:v>
                </c:pt>
                <c:pt idx="27419">
                  <c:v>1828.36</c:v>
                </c:pt>
                <c:pt idx="27420">
                  <c:v>1828.3799999999999</c:v>
                </c:pt>
                <c:pt idx="27421">
                  <c:v>1828.4</c:v>
                </c:pt>
                <c:pt idx="27422">
                  <c:v>1828.42</c:v>
                </c:pt>
                <c:pt idx="27423">
                  <c:v>1828.44</c:v>
                </c:pt>
                <c:pt idx="27424">
                  <c:v>1828.46</c:v>
                </c:pt>
                <c:pt idx="27425">
                  <c:v>1828.48</c:v>
                </c:pt>
                <c:pt idx="27426">
                  <c:v>1828.5</c:v>
                </c:pt>
                <c:pt idx="27427">
                  <c:v>1828.52</c:v>
                </c:pt>
                <c:pt idx="27428">
                  <c:v>1828.54</c:v>
                </c:pt>
                <c:pt idx="27429">
                  <c:v>1828.56</c:v>
                </c:pt>
                <c:pt idx="27430">
                  <c:v>1828.58</c:v>
                </c:pt>
                <c:pt idx="27431">
                  <c:v>1828.6</c:v>
                </c:pt>
                <c:pt idx="27432">
                  <c:v>1828.62</c:v>
                </c:pt>
                <c:pt idx="27433">
                  <c:v>1828.6399999999999</c:v>
                </c:pt>
                <c:pt idx="27434">
                  <c:v>1828.6599999999999</c:v>
                </c:pt>
                <c:pt idx="27435">
                  <c:v>1828.6799999999998</c:v>
                </c:pt>
                <c:pt idx="27436">
                  <c:v>1828.7</c:v>
                </c:pt>
                <c:pt idx="27437">
                  <c:v>1828.72</c:v>
                </c:pt>
                <c:pt idx="27438">
                  <c:v>1828.74</c:v>
                </c:pt>
                <c:pt idx="27439">
                  <c:v>1828.76</c:v>
                </c:pt>
                <c:pt idx="27440">
                  <c:v>1828.78</c:v>
                </c:pt>
                <c:pt idx="27441">
                  <c:v>1828.8</c:v>
                </c:pt>
                <c:pt idx="27442">
                  <c:v>1828.82</c:v>
                </c:pt>
                <c:pt idx="27443">
                  <c:v>1828.84</c:v>
                </c:pt>
                <c:pt idx="27444">
                  <c:v>1828.86</c:v>
                </c:pt>
                <c:pt idx="27445">
                  <c:v>1828.8799999999999</c:v>
                </c:pt>
                <c:pt idx="27446">
                  <c:v>1828.9</c:v>
                </c:pt>
                <c:pt idx="27447">
                  <c:v>1828.92</c:v>
                </c:pt>
                <c:pt idx="27448">
                  <c:v>1828.94</c:v>
                </c:pt>
                <c:pt idx="27449">
                  <c:v>1828.96</c:v>
                </c:pt>
                <c:pt idx="27450">
                  <c:v>1828.98</c:v>
                </c:pt>
                <c:pt idx="27451">
                  <c:v>1829</c:v>
                </c:pt>
                <c:pt idx="27452">
                  <c:v>1829.02</c:v>
                </c:pt>
                <c:pt idx="27453">
                  <c:v>1829.04</c:v>
                </c:pt>
                <c:pt idx="27454">
                  <c:v>1829.06</c:v>
                </c:pt>
                <c:pt idx="27455">
                  <c:v>1829.08</c:v>
                </c:pt>
                <c:pt idx="27456">
                  <c:v>1829.1</c:v>
                </c:pt>
                <c:pt idx="27457">
                  <c:v>1829.12</c:v>
                </c:pt>
                <c:pt idx="27458">
                  <c:v>1829.1399999999999</c:v>
                </c:pt>
                <c:pt idx="27459">
                  <c:v>1829.1599999999999</c:v>
                </c:pt>
                <c:pt idx="27460">
                  <c:v>1829.1799999999998</c:v>
                </c:pt>
                <c:pt idx="27461">
                  <c:v>1829.2</c:v>
                </c:pt>
                <c:pt idx="27462">
                  <c:v>1829.22</c:v>
                </c:pt>
                <c:pt idx="27463">
                  <c:v>1829.24</c:v>
                </c:pt>
                <c:pt idx="27464">
                  <c:v>1829.26</c:v>
                </c:pt>
                <c:pt idx="27465">
                  <c:v>1829.28</c:v>
                </c:pt>
                <c:pt idx="27466">
                  <c:v>1829.3</c:v>
                </c:pt>
                <c:pt idx="27467">
                  <c:v>1829.32</c:v>
                </c:pt>
                <c:pt idx="27468">
                  <c:v>1829.34</c:v>
                </c:pt>
                <c:pt idx="27469">
                  <c:v>1829.36</c:v>
                </c:pt>
                <c:pt idx="27470">
                  <c:v>1829.3799999999999</c:v>
                </c:pt>
                <c:pt idx="27471">
                  <c:v>1829.4</c:v>
                </c:pt>
                <c:pt idx="27472">
                  <c:v>1829.42</c:v>
                </c:pt>
                <c:pt idx="27473">
                  <c:v>1829.44</c:v>
                </c:pt>
                <c:pt idx="27474">
                  <c:v>1829.46</c:v>
                </c:pt>
                <c:pt idx="27475">
                  <c:v>1829.48</c:v>
                </c:pt>
                <c:pt idx="27476">
                  <c:v>1829.5</c:v>
                </c:pt>
                <c:pt idx="27477">
                  <c:v>1829.52</c:v>
                </c:pt>
                <c:pt idx="27478">
                  <c:v>1829.54</c:v>
                </c:pt>
                <c:pt idx="27479">
                  <c:v>1829.56</c:v>
                </c:pt>
                <c:pt idx="27480">
                  <c:v>1829.58</c:v>
                </c:pt>
                <c:pt idx="27481">
                  <c:v>1829.6</c:v>
                </c:pt>
                <c:pt idx="27482">
                  <c:v>1829.62</c:v>
                </c:pt>
                <c:pt idx="27483">
                  <c:v>1829.6399999999999</c:v>
                </c:pt>
                <c:pt idx="27484">
                  <c:v>1829.6599999999999</c:v>
                </c:pt>
                <c:pt idx="27485">
                  <c:v>1829.6799999999998</c:v>
                </c:pt>
                <c:pt idx="27486">
                  <c:v>1829.7</c:v>
                </c:pt>
                <c:pt idx="27487">
                  <c:v>1829.72</c:v>
                </c:pt>
                <c:pt idx="27488">
                  <c:v>1829.74</c:v>
                </c:pt>
                <c:pt idx="27489">
                  <c:v>1829.76</c:v>
                </c:pt>
                <c:pt idx="27490">
                  <c:v>1829.78</c:v>
                </c:pt>
                <c:pt idx="27491">
                  <c:v>1829.8</c:v>
                </c:pt>
                <c:pt idx="27492">
                  <c:v>1829.82</c:v>
                </c:pt>
                <c:pt idx="27493">
                  <c:v>1829.84</c:v>
                </c:pt>
                <c:pt idx="27494">
                  <c:v>1829.86</c:v>
                </c:pt>
                <c:pt idx="27495">
                  <c:v>1829.8799999999999</c:v>
                </c:pt>
                <c:pt idx="27496">
                  <c:v>1829.9</c:v>
                </c:pt>
                <c:pt idx="27497">
                  <c:v>1829.92</c:v>
                </c:pt>
                <c:pt idx="27498">
                  <c:v>1829.94</c:v>
                </c:pt>
                <c:pt idx="27499">
                  <c:v>1829.96</c:v>
                </c:pt>
                <c:pt idx="27500">
                  <c:v>1829.98</c:v>
                </c:pt>
                <c:pt idx="27501">
                  <c:v>1830</c:v>
                </c:pt>
                <c:pt idx="27502">
                  <c:v>1830.02</c:v>
                </c:pt>
                <c:pt idx="27503">
                  <c:v>1830.04</c:v>
                </c:pt>
                <c:pt idx="27504">
                  <c:v>1830.06</c:v>
                </c:pt>
                <c:pt idx="27505">
                  <c:v>1830.08</c:v>
                </c:pt>
                <c:pt idx="27506">
                  <c:v>1830.1</c:v>
                </c:pt>
                <c:pt idx="27507">
                  <c:v>1830.12</c:v>
                </c:pt>
                <c:pt idx="27508">
                  <c:v>1830.1399999999999</c:v>
                </c:pt>
                <c:pt idx="27509">
                  <c:v>1830.1599999999999</c:v>
                </c:pt>
                <c:pt idx="27510">
                  <c:v>1830.1799999999998</c:v>
                </c:pt>
                <c:pt idx="27511">
                  <c:v>1830.2</c:v>
                </c:pt>
                <c:pt idx="27512">
                  <c:v>1830.22</c:v>
                </c:pt>
                <c:pt idx="27513">
                  <c:v>1830.24</c:v>
                </c:pt>
                <c:pt idx="27514">
                  <c:v>1830.26</c:v>
                </c:pt>
                <c:pt idx="27515">
                  <c:v>1830.28</c:v>
                </c:pt>
                <c:pt idx="27516">
                  <c:v>1830.3</c:v>
                </c:pt>
                <c:pt idx="27517">
                  <c:v>1830.32</c:v>
                </c:pt>
                <c:pt idx="27518">
                  <c:v>1830.34</c:v>
                </c:pt>
                <c:pt idx="27519">
                  <c:v>1830.36</c:v>
                </c:pt>
                <c:pt idx="27520">
                  <c:v>1830.3799999999999</c:v>
                </c:pt>
                <c:pt idx="27521">
                  <c:v>1830.4</c:v>
                </c:pt>
                <c:pt idx="27522">
                  <c:v>1830.42</c:v>
                </c:pt>
                <c:pt idx="27523">
                  <c:v>1830.44</c:v>
                </c:pt>
                <c:pt idx="27524">
                  <c:v>1830.46</c:v>
                </c:pt>
                <c:pt idx="27525">
                  <c:v>1830.48</c:v>
                </c:pt>
                <c:pt idx="27526">
                  <c:v>1830.5</c:v>
                </c:pt>
                <c:pt idx="27527">
                  <c:v>1830.52</c:v>
                </c:pt>
                <c:pt idx="27528">
                  <c:v>1830.54</c:v>
                </c:pt>
                <c:pt idx="27529">
                  <c:v>1830.56</c:v>
                </c:pt>
                <c:pt idx="27530">
                  <c:v>1830.58</c:v>
                </c:pt>
                <c:pt idx="27531">
                  <c:v>1830.6</c:v>
                </c:pt>
                <c:pt idx="27532">
                  <c:v>1830.62</c:v>
                </c:pt>
                <c:pt idx="27533">
                  <c:v>1830.6399999999999</c:v>
                </c:pt>
                <c:pt idx="27534">
                  <c:v>1830.6599999999999</c:v>
                </c:pt>
                <c:pt idx="27535">
                  <c:v>1830.6799999999998</c:v>
                </c:pt>
                <c:pt idx="27536">
                  <c:v>1830.7</c:v>
                </c:pt>
                <c:pt idx="27537">
                  <c:v>1830.72</c:v>
                </c:pt>
                <c:pt idx="27538">
                  <c:v>1830.74</c:v>
                </c:pt>
                <c:pt idx="27539">
                  <c:v>1830.76</c:v>
                </c:pt>
                <c:pt idx="27540">
                  <c:v>1830.78</c:v>
                </c:pt>
                <c:pt idx="27541">
                  <c:v>1830.8</c:v>
                </c:pt>
                <c:pt idx="27542">
                  <c:v>1830.82</c:v>
                </c:pt>
                <c:pt idx="27543">
                  <c:v>1830.84</c:v>
                </c:pt>
                <c:pt idx="27544">
                  <c:v>1830.86</c:v>
                </c:pt>
                <c:pt idx="27545">
                  <c:v>1830.8799999999999</c:v>
                </c:pt>
                <c:pt idx="27546">
                  <c:v>1830.9</c:v>
                </c:pt>
                <c:pt idx="27547">
                  <c:v>1830.92</c:v>
                </c:pt>
                <c:pt idx="27548">
                  <c:v>1830.94</c:v>
                </c:pt>
                <c:pt idx="27549">
                  <c:v>1830.96</c:v>
                </c:pt>
                <c:pt idx="27550">
                  <c:v>1830.98</c:v>
                </c:pt>
                <c:pt idx="27551">
                  <c:v>1831</c:v>
                </c:pt>
                <c:pt idx="27552">
                  <c:v>1831.02</c:v>
                </c:pt>
                <c:pt idx="27553">
                  <c:v>1831.04</c:v>
                </c:pt>
                <c:pt idx="27554">
                  <c:v>1831.06</c:v>
                </c:pt>
                <c:pt idx="27555">
                  <c:v>1831.08</c:v>
                </c:pt>
                <c:pt idx="27556">
                  <c:v>1831.1</c:v>
                </c:pt>
                <c:pt idx="27557">
                  <c:v>1831.12</c:v>
                </c:pt>
                <c:pt idx="27558">
                  <c:v>1831.1399999999999</c:v>
                </c:pt>
                <c:pt idx="27559">
                  <c:v>1831.1599999999999</c:v>
                </c:pt>
                <c:pt idx="27560">
                  <c:v>1831.1799999999998</c:v>
                </c:pt>
                <c:pt idx="27561">
                  <c:v>1831.2</c:v>
                </c:pt>
                <c:pt idx="27562">
                  <c:v>1831.22</c:v>
                </c:pt>
                <c:pt idx="27563">
                  <c:v>1831.24</c:v>
                </c:pt>
                <c:pt idx="27564">
                  <c:v>1831.26</c:v>
                </c:pt>
                <c:pt idx="27565">
                  <c:v>1831.28</c:v>
                </c:pt>
                <c:pt idx="27566">
                  <c:v>1831.3</c:v>
                </c:pt>
                <c:pt idx="27567">
                  <c:v>1831.32</c:v>
                </c:pt>
                <c:pt idx="27568">
                  <c:v>1831.34</c:v>
                </c:pt>
                <c:pt idx="27569">
                  <c:v>1831.36</c:v>
                </c:pt>
                <c:pt idx="27570">
                  <c:v>1831.3799999999999</c:v>
                </c:pt>
                <c:pt idx="27571">
                  <c:v>1831.4</c:v>
                </c:pt>
                <c:pt idx="27572">
                  <c:v>1831.42</c:v>
                </c:pt>
                <c:pt idx="27573">
                  <c:v>1831.44</c:v>
                </c:pt>
                <c:pt idx="27574">
                  <c:v>1831.46</c:v>
                </c:pt>
                <c:pt idx="27575">
                  <c:v>1831.48</c:v>
                </c:pt>
                <c:pt idx="27576">
                  <c:v>1831.5</c:v>
                </c:pt>
                <c:pt idx="27577">
                  <c:v>1831.52</c:v>
                </c:pt>
                <c:pt idx="27578">
                  <c:v>1831.54</c:v>
                </c:pt>
                <c:pt idx="27579">
                  <c:v>1831.56</c:v>
                </c:pt>
                <c:pt idx="27580">
                  <c:v>1831.58</c:v>
                </c:pt>
                <c:pt idx="27581">
                  <c:v>1831.6</c:v>
                </c:pt>
                <c:pt idx="27582">
                  <c:v>1831.62</c:v>
                </c:pt>
                <c:pt idx="27583">
                  <c:v>1831.6399999999999</c:v>
                </c:pt>
                <c:pt idx="27584">
                  <c:v>1831.6599999999999</c:v>
                </c:pt>
                <c:pt idx="27585">
                  <c:v>1831.6799999999998</c:v>
                </c:pt>
                <c:pt idx="27586">
                  <c:v>1831.7</c:v>
                </c:pt>
                <c:pt idx="27587">
                  <c:v>1831.72</c:v>
                </c:pt>
                <c:pt idx="27588">
                  <c:v>1831.74</c:v>
                </c:pt>
                <c:pt idx="27589">
                  <c:v>1831.76</c:v>
                </c:pt>
                <c:pt idx="27590">
                  <c:v>1831.78</c:v>
                </c:pt>
                <c:pt idx="27591">
                  <c:v>1831.8</c:v>
                </c:pt>
                <c:pt idx="27592">
                  <c:v>1831.82</c:v>
                </c:pt>
                <c:pt idx="27593">
                  <c:v>1831.84</c:v>
                </c:pt>
                <c:pt idx="27594">
                  <c:v>1831.86</c:v>
                </c:pt>
                <c:pt idx="27595">
                  <c:v>1831.8799999999999</c:v>
                </c:pt>
                <c:pt idx="27596">
                  <c:v>1831.9</c:v>
                </c:pt>
                <c:pt idx="27597">
                  <c:v>1831.92</c:v>
                </c:pt>
                <c:pt idx="27598">
                  <c:v>1831.94</c:v>
                </c:pt>
                <c:pt idx="27599">
                  <c:v>1831.96</c:v>
                </c:pt>
                <c:pt idx="27600">
                  <c:v>1831.98</c:v>
                </c:pt>
                <c:pt idx="27601">
                  <c:v>1832</c:v>
                </c:pt>
                <c:pt idx="27602">
                  <c:v>1832.02</c:v>
                </c:pt>
                <c:pt idx="27603">
                  <c:v>1832.04</c:v>
                </c:pt>
                <c:pt idx="27604">
                  <c:v>1832.06</c:v>
                </c:pt>
                <c:pt idx="27605">
                  <c:v>1832.08</c:v>
                </c:pt>
                <c:pt idx="27606">
                  <c:v>1832.1</c:v>
                </c:pt>
                <c:pt idx="27607">
                  <c:v>1832.12</c:v>
                </c:pt>
                <c:pt idx="27608">
                  <c:v>1832.1399999999999</c:v>
                </c:pt>
                <c:pt idx="27609">
                  <c:v>1832.1599999999999</c:v>
                </c:pt>
                <c:pt idx="27610">
                  <c:v>1832.1799999999998</c:v>
                </c:pt>
                <c:pt idx="27611">
                  <c:v>1832.2</c:v>
                </c:pt>
                <c:pt idx="27612">
                  <c:v>1832.22</c:v>
                </c:pt>
                <c:pt idx="27613">
                  <c:v>1832.24</c:v>
                </c:pt>
                <c:pt idx="27614">
                  <c:v>1832.26</c:v>
                </c:pt>
                <c:pt idx="27615">
                  <c:v>1832.28</c:v>
                </c:pt>
                <c:pt idx="27616">
                  <c:v>1832.3</c:v>
                </c:pt>
                <c:pt idx="27617">
                  <c:v>1832.32</c:v>
                </c:pt>
                <c:pt idx="27618">
                  <c:v>1832.34</c:v>
                </c:pt>
                <c:pt idx="27619">
                  <c:v>1832.36</c:v>
                </c:pt>
                <c:pt idx="27620">
                  <c:v>1832.3799999999999</c:v>
                </c:pt>
                <c:pt idx="27621">
                  <c:v>1832.4</c:v>
                </c:pt>
                <c:pt idx="27622">
                  <c:v>1832.42</c:v>
                </c:pt>
                <c:pt idx="27623">
                  <c:v>1832.44</c:v>
                </c:pt>
                <c:pt idx="27624">
                  <c:v>1832.46</c:v>
                </c:pt>
                <c:pt idx="27625">
                  <c:v>1832.48</c:v>
                </c:pt>
                <c:pt idx="27626">
                  <c:v>1832.5</c:v>
                </c:pt>
                <c:pt idx="27627">
                  <c:v>1832.52</c:v>
                </c:pt>
                <c:pt idx="27628">
                  <c:v>1832.54</c:v>
                </c:pt>
                <c:pt idx="27629">
                  <c:v>1832.56</c:v>
                </c:pt>
                <c:pt idx="27630">
                  <c:v>1832.58</c:v>
                </c:pt>
                <c:pt idx="27631">
                  <c:v>1832.6</c:v>
                </c:pt>
                <c:pt idx="27632">
                  <c:v>1832.62</c:v>
                </c:pt>
                <c:pt idx="27633">
                  <c:v>1832.6399999999999</c:v>
                </c:pt>
                <c:pt idx="27634">
                  <c:v>1832.6599999999999</c:v>
                </c:pt>
                <c:pt idx="27635">
                  <c:v>1832.6799999999998</c:v>
                </c:pt>
                <c:pt idx="27636">
                  <c:v>1832.7</c:v>
                </c:pt>
                <c:pt idx="27637">
                  <c:v>1832.72</c:v>
                </c:pt>
                <c:pt idx="27638">
                  <c:v>1832.74</c:v>
                </c:pt>
                <c:pt idx="27639">
                  <c:v>1832.76</c:v>
                </c:pt>
                <c:pt idx="27640">
                  <c:v>1832.78</c:v>
                </c:pt>
                <c:pt idx="27641">
                  <c:v>1832.8</c:v>
                </c:pt>
                <c:pt idx="27642">
                  <c:v>1832.82</c:v>
                </c:pt>
                <c:pt idx="27643">
                  <c:v>1832.84</c:v>
                </c:pt>
                <c:pt idx="27644">
                  <c:v>1832.86</c:v>
                </c:pt>
                <c:pt idx="27645">
                  <c:v>1832.8799999999999</c:v>
                </c:pt>
                <c:pt idx="27646">
                  <c:v>1832.9</c:v>
                </c:pt>
                <c:pt idx="27647">
                  <c:v>1832.92</c:v>
                </c:pt>
                <c:pt idx="27648">
                  <c:v>1832.94</c:v>
                </c:pt>
                <c:pt idx="27649">
                  <c:v>1832.96</c:v>
                </c:pt>
                <c:pt idx="27650">
                  <c:v>1832.98</c:v>
                </c:pt>
                <c:pt idx="27651">
                  <c:v>1833</c:v>
                </c:pt>
                <c:pt idx="27652">
                  <c:v>1833.02</c:v>
                </c:pt>
                <c:pt idx="27653">
                  <c:v>1833.04</c:v>
                </c:pt>
                <c:pt idx="27654">
                  <c:v>1833.06</c:v>
                </c:pt>
                <c:pt idx="27655">
                  <c:v>1833.08</c:v>
                </c:pt>
                <c:pt idx="27656">
                  <c:v>1833.1</c:v>
                </c:pt>
                <c:pt idx="27657">
                  <c:v>1833.12</c:v>
                </c:pt>
                <c:pt idx="27658">
                  <c:v>1833.1399999999999</c:v>
                </c:pt>
                <c:pt idx="27659">
                  <c:v>1833.1599999999999</c:v>
                </c:pt>
                <c:pt idx="27660">
                  <c:v>1833.1799999999998</c:v>
                </c:pt>
                <c:pt idx="27661">
                  <c:v>1833.2</c:v>
                </c:pt>
                <c:pt idx="27662">
                  <c:v>1833.22</c:v>
                </c:pt>
                <c:pt idx="27663">
                  <c:v>1833.24</c:v>
                </c:pt>
                <c:pt idx="27664">
                  <c:v>1833.26</c:v>
                </c:pt>
                <c:pt idx="27665">
                  <c:v>1833.28</c:v>
                </c:pt>
                <c:pt idx="27666">
                  <c:v>1833.3</c:v>
                </c:pt>
                <c:pt idx="27667">
                  <c:v>1833.32</c:v>
                </c:pt>
                <c:pt idx="27668">
                  <c:v>1833.34</c:v>
                </c:pt>
                <c:pt idx="27669">
                  <c:v>1833.36</c:v>
                </c:pt>
                <c:pt idx="27670">
                  <c:v>1833.3799999999999</c:v>
                </c:pt>
                <c:pt idx="27671">
                  <c:v>1833.4</c:v>
                </c:pt>
                <c:pt idx="27672">
                  <c:v>1833.42</c:v>
                </c:pt>
                <c:pt idx="27673">
                  <c:v>1833.44</c:v>
                </c:pt>
                <c:pt idx="27674">
                  <c:v>1833.46</c:v>
                </c:pt>
                <c:pt idx="27675">
                  <c:v>1833.48</c:v>
                </c:pt>
                <c:pt idx="27676">
                  <c:v>1833.5</c:v>
                </c:pt>
                <c:pt idx="27677">
                  <c:v>1833.52</c:v>
                </c:pt>
                <c:pt idx="27678">
                  <c:v>1833.54</c:v>
                </c:pt>
                <c:pt idx="27679">
                  <c:v>1833.56</c:v>
                </c:pt>
                <c:pt idx="27680">
                  <c:v>1833.58</c:v>
                </c:pt>
                <c:pt idx="27681">
                  <c:v>1833.6</c:v>
                </c:pt>
                <c:pt idx="27682">
                  <c:v>1833.62</c:v>
                </c:pt>
                <c:pt idx="27683">
                  <c:v>1833.6399999999999</c:v>
                </c:pt>
                <c:pt idx="27684">
                  <c:v>1833.6599999999999</c:v>
                </c:pt>
                <c:pt idx="27685">
                  <c:v>1833.6799999999998</c:v>
                </c:pt>
                <c:pt idx="27686">
                  <c:v>1833.7</c:v>
                </c:pt>
                <c:pt idx="27687">
                  <c:v>1833.72</c:v>
                </c:pt>
                <c:pt idx="27688">
                  <c:v>1833.74</c:v>
                </c:pt>
                <c:pt idx="27689">
                  <c:v>1833.76</c:v>
                </c:pt>
                <c:pt idx="27690">
                  <c:v>1833.78</c:v>
                </c:pt>
                <c:pt idx="27691">
                  <c:v>1833.8</c:v>
                </c:pt>
                <c:pt idx="27692">
                  <c:v>1833.82</c:v>
                </c:pt>
                <c:pt idx="27693">
                  <c:v>1833.84</c:v>
                </c:pt>
                <c:pt idx="27694">
                  <c:v>1833.86</c:v>
                </c:pt>
                <c:pt idx="27695">
                  <c:v>1833.8799999999999</c:v>
                </c:pt>
                <c:pt idx="27696">
                  <c:v>1833.9</c:v>
                </c:pt>
                <c:pt idx="27697">
                  <c:v>1833.92</c:v>
                </c:pt>
                <c:pt idx="27698">
                  <c:v>1833.94</c:v>
                </c:pt>
                <c:pt idx="27699">
                  <c:v>1833.96</c:v>
                </c:pt>
                <c:pt idx="27700">
                  <c:v>1833.98</c:v>
                </c:pt>
                <c:pt idx="27701">
                  <c:v>1834</c:v>
                </c:pt>
                <c:pt idx="27702">
                  <c:v>1834.02</c:v>
                </c:pt>
                <c:pt idx="27703">
                  <c:v>1834.04</c:v>
                </c:pt>
                <c:pt idx="27704">
                  <c:v>1834.06</c:v>
                </c:pt>
                <c:pt idx="27705">
                  <c:v>1834.08</c:v>
                </c:pt>
                <c:pt idx="27706">
                  <c:v>1834.1</c:v>
                </c:pt>
                <c:pt idx="27707">
                  <c:v>1834.12</c:v>
                </c:pt>
                <c:pt idx="27708">
                  <c:v>1834.1399999999999</c:v>
                </c:pt>
                <c:pt idx="27709">
                  <c:v>1834.1599999999999</c:v>
                </c:pt>
                <c:pt idx="27710">
                  <c:v>1834.1799999999998</c:v>
                </c:pt>
                <c:pt idx="27711">
                  <c:v>1834.2</c:v>
                </c:pt>
                <c:pt idx="27712">
                  <c:v>1834.22</c:v>
                </c:pt>
                <c:pt idx="27713">
                  <c:v>1834.24</c:v>
                </c:pt>
                <c:pt idx="27714">
                  <c:v>1834.26</c:v>
                </c:pt>
                <c:pt idx="27715">
                  <c:v>1834.28</c:v>
                </c:pt>
                <c:pt idx="27716">
                  <c:v>1834.3</c:v>
                </c:pt>
                <c:pt idx="27717">
                  <c:v>1834.32</c:v>
                </c:pt>
                <c:pt idx="27718">
                  <c:v>1834.34</c:v>
                </c:pt>
                <c:pt idx="27719">
                  <c:v>1834.36</c:v>
                </c:pt>
                <c:pt idx="27720">
                  <c:v>1834.3799999999999</c:v>
                </c:pt>
                <c:pt idx="27721">
                  <c:v>1834.4</c:v>
                </c:pt>
                <c:pt idx="27722">
                  <c:v>1834.42</c:v>
                </c:pt>
                <c:pt idx="27723">
                  <c:v>1834.44</c:v>
                </c:pt>
                <c:pt idx="27724">
                  <c:v>1834.46</c:v>
                </c:pt>
                <c:pt idx="27725">
                  <c:v>1834.48</c:v>
                </c:pt>
                <c:pt idx="27726">
                  <c:v>1834.5</c:v>
                </c:pt>
                <c:pt idx="27727">
                  <c:v>1834.52</c:v>
                </c:pt>
                <c:pt idx="27728">
                  <c:v>1834.54</c:v>
                </c:pt>
                <c:pt idx="27729">
                  <c:v>1834.56</c:v>
                </c:pt>
                <c:pt idx="27730">
                  <c:v>1834.58</c:v>
                </c:pt>
                <c:pt idx="27731">
                  <c:v>1834.6</c:v>
                </c:pt>
                <c:pt idx="27732">
                  <c:v>1834.62</c:v>
                </c:pt>
                <c:pt idx="27733">
                  <c:v>1834.6399999999999</c:v>
                </c:pt>
                <c:pt idx="27734">
                  <c:v>1834.6599999999999</c:v>
                </c:pt>
                <c:pt idx="27735">
                  <c:v>1834.6799999999998</c:v>
                </c:pt>
                <c:pt idx="27736">
                  <c:v>1834.7</c:v>
                </c:pt>
                <c:pt idx="27737">
                  <c:v>1834.72</c:v>
                </c:pt>
                <c:pt idx="27738">
                  <c:v>1834.74</c:v>
                </c:pt>
                <c:pt idx="27739">
                  <c:v>1834.76</c:v>
                </c:pt>
                <c:pt idx="27740">
                  <c:v>1834.78</c:v>
                </c:pt>
                <c:pt idx="27741">
                  <c:v>1834.8</c:v>
                </c:pt>
                <c:pt idx="27742">
                  <c:v>1834.82</c:v>
                </c:pt>
                <c:pt idx="27743">
                  <c:v>1834.84</c:v>
                </c:pt>
                <c:pt idx="27744">
                  <c:v>1834.86</c:v>
                </c:pt>
                <c:pt idx="27745">
                  <c:v>1834.8799999999999</c:v>
                </c:pt>
                <c:pt idx="27746">
                  <c:v>1834.9</c:v>
                </c:pt>
                <c:pt idx="27747">
                  <c:v>1834.92</c:v>
                </c:pt>
                <c:pt idx="27748">
                  <c:v>1834.94</c:v>
                </c:pt>
                <c:pt idx="27749">
                  <c:v>1834.96</c:v>
                </c:pt>
                <c:pt idx="27750">
                  <c:v>1834.98</c:v>
                </c:pt>
                <c:pt idx="27751">
                  <c:v>1835</c:v>
                </c:pt>
                <c:pt idx="27752">
                  <c:v>1835.02</c:v>
                </c:pt>
                <c:pt idx="27753">
                  <c:v>1835.04</c:v>
                </c:pt>
                <c:pt idx="27754">
                  <c:v>1835.06</c:v>
                </c:pt>
                <c:pt idx="27755">
                  <c:v>1835.08</c:v>
                </c:pt>
                <c:pt idx="27756">
                  <c:v>1835.1</c:v>
                </c:pt>
                <c:pt idx="27757">
                  <c:v>1835.12</c:v>
                </c:pt>
                <c:pt idx="27758">
                  <c:v>1835.1399999999999</c:v>
                </c:pt>
                <c:pt idx="27759">
                  <c:v>1835.1599999999999</c:v>
                </c:pt>
                <c:pt idx="27760">
                  <c:v>1835.1799999999998</c:v>
                </c:pt>
                <c:pt idx="27761">
                  <c:v>1835.2</c:v>
                </c:pt>
                <c:pt idx="27762">
                  <c:v>1835.22</c:v>
                </c:pt>
                <c:pt idx="27763">
                  <c:v>1835.24</c:v>
                </c:pt>
                <c:pt idx="27764">
                  <c:v>1835.26</c:v>
                </c:pt>
                <c:pt idx="27765">
                  <c:v>1835.28</c:v>
                </c:pt>
                <c:pt idx="27766">
                  <c:v>1835.3</c:v>
                </c:pt>
                <c:pt idx="27767">
                  <c:v>1835.32</c:v>
                </c:pt>
                <c:pt idx="27768">
                  <c:v>1835.34</c:v>
                </c:pt>
                <c:pt idx="27769">
                  <c:v>1835.36</c:v>
                </c:pt>
                <c:pt idx="27770">
                  <c:v>1835.3799999999999</c:v>
                </c:pt>
                <c:pt idx="27771">
                  <c:v>1835.4</c:v>
                </c:pt>
                <c:pt idx="27772">
                  <c:v>1835.42</c:v>
                </c:pt>
                <c:pt idx="27773">
                  <c:v>1835.44</c:v>
                </c:pt>
                <c:pt idx="27774">
                  <c:v>1835.46</c:v>
                </c:pt>
                <c:pt idx="27775">
                  <c:v>1835.48</c:v>
                </c:pt>
                <c:pt idx="27776">
                  <c:v>1835.5</c:v>
                </c:pt>
                <c:pt idx="27777">
                  <c:v>1835.52</c:v>
                </c:pt>
                <c:pt idx="27778">
                  <c:v>1835.54</c:v>
                </c:pt>
                <c:pt idx="27779">
                  <c:v>1835.56</c:v>
                </c:pt>
                <c:pt idx="27780">
                  <c:v>1835.58</c:v>
                </c:pt>
                <c:pt idx="27781">
                  <c:v>1835.6</c:v>
                </c:pt>
                <c:pt idx="27782">
                  <c:v>1835.62</c:v>
                </c:pt>
                <c:pt idx="27783">
                  <c:v>1835.6399999999999</c:v>
                </c:pt>
                <c:pt idx="27784">
                  <c:v>1835.6599999999999</c:v>
                </c:pt>
                <c:pt idx="27785">
                  <c:v>1835.6799999999998</c:v>
                </c:pt>
                <c:pt idx="27786">
                  <c:v>1835.7</c:v>
                </c:pt>
                <c:pt idx="27787">
                  <c:v>1835.72</c:v>
                </c:pt>
                <c:pt idx="27788">
                  <c:v>1835.74</c:v>
                </c:pt>
                <c:pt idx="27789">
                  <c:v>1835.76</c:v>
                </c:pt>
                <c:pt idx="27790">
                  <c:v>1835.78</c:v>
                </c:pt>
                <c:pt idx="27791">
                  <c:v>1835.8</c:v>
                </c:pt>
                <c:pt idx="27792">
                  <c:v>1835.82</c:v>
                </c:pt>
                <c:pt idx="27793">
                  <c:v>1835.84</c:v>
                </c:pt>
                <c:pt idx="27794">
                  <c:v>1835.86</c:v>
                </c:pt>
                <c:pt idx="27795">
                  <c:v>1835.8799999999999</c:v>
                </c:pt>
                <c:pt idx="27796">
                  <c:v>1835.9</c:v>
                </c:pt>
                <c:pt idx="27797">
                  <c:v>1835.92</c:v>
                </c:pt>
                <c:pt idx="27798">
                  <c:v>1835.94</c:v>
                </c:pt>
                <c:pt idx="27799">
                  <c:v>1835.96</c:v>
                </c:pt>
                <c:pt idx="27800">
                  <c:v>1835.98</c:v>
                </c:pt>
                <c:pt idx="27801">
                  <c:v>1836</c:v>
                </c:pt>
                <c:pt idx="27802">
                  <c:v>1836.02</c:v>
                </c:pt>
                <c:pt idx="27803">
                  <c:v>1836.04</c:v>
                </c:pt>
                <c:pt idx="27804">
                  <c:v>1836.06</c:v>
                </c:pt>
                <c:pt idx="27805">
                  <c:v>1836.08</c:v>
                </c:pt>
                <c:pt idx="27806">
                  <c:v>1836.1</c:v>
                </c:pt>
                <c:pt idx="27807">
                  <c:v>1836.12</c:v>
                </c:pt>
                <c:pt idx="27808">
                  <c:v>1836.1399999999999</c:v>
                </c:pt>
                <c:pt idx="27809">
                  <c:v>1836.1599999999999</c:v>
                </c:pt>
                <c:pt idx="27810">
                  <c:v>1836.1799999999998</c:v>
                </c:pt>
                <c:pt idx="27811">
                  <c:v>1836.2</c:v>
                </c:pt>
                <c:pt idx="27812">
                  <c:v>1836.22</c:v>
                </c:pt>
                <c:pt idx="27813">
                  <c:v>1836.24</c:v>
                </c:pt>
                <c:pt idx="27814">
                  <c:v>1836.26</c:v>
                </c:pt>
                <c:pt idx="27815">
                  <c:v>1836.28</c:v>
                </c:pt>
                <c:pt idx="27816">
                  <c:v>1836.3</c:v>
                </c:pt>
                <c:pt idx="27817">
                  <c:v>1836.32</c:v>
                </c:pt>
                <c:pt idx="27818">
                  <c:v>1836.34</c:v>
                </c:pt>
                <c:pt idx="27819">
                  <c:v>1836.36</c:v>
                </c:pt>
                <c:pt idx="27820">
                  <c:v>1836.3799999999999</c:v>
                </c:pt>
                <c:pt idx="27821">
                  <c:v>1836.4</c:v>
                </c:pt>
                <c:pt idx="27822">
                  <c:v>1836.42</c:v>
                </c:pt>
                <c:pt idx="27823">
                  <c:v>1836.44</c:v>
                </c:pt>
                <c:pt idx="27824">
                  <c:v>1836.46</c:v>
                </c:pt>
                <c:pt idx="27825">
                  <c:v>1836.48</c:v>
                </c:pt>
                <c:pt idx="27826">
                  <c:v>1836.5</c:v>
                </c:pt>
                <c:pt idx="27827">
                  <c:v>1836.52</c:v>
                </c:pt>
                <c:pt idx="27828">
                  <c:v>1836.54</c:v>
                </c:pt>
                <c:pt idx="27829">
                  <c:v>1836.56</c:v>
                </c:pt>
                <c:pt idx="27830">
                  <c:v>1836.58</c:v>
                </c:pt>
                <c:pt idx="27831">
                  <c:v>1836.6</c:v>
                </c:pt>
                <c:pt idx="27832">
                  <c:v>1836.62</c:v>
                </c:pt>
                <c:pt idx="27833">
                  <c:v>1836.6399999999999</c:v>
                </c:pt>
                <c:pt idx="27834">
                  <c:v>1836.6599999999999</c:v>
                </c:pt>
                <c:pt idx="27835">
                  <c:v>1836.6799999999998</c:v>
                </c:pt>
                <c:pt idx="27836">
                  <c:v>1836.7</c:v>
                </c:pt>
                <c:pt idx="27837">
                  <c:v>1836.72</c:v>
                </c:pt>
                <c:pt idx="27838">
                  <c:v>1836.74</c:v>
                </c:pt>
                <c:pt idx="27839">
                  <c:v>1836.76</c:v>
                </c:pt>
                <c:pt idx="27840">
                  <c:v>1836.78</c:v>
                </c:pt>
                <c:pt idx="27841">
                  <c:v>1836.8</c:v>
                </c:pt>
                <c:pt idx="27842">
                  <c:v>1836.82</c:v>
                </c:pt>
                <c:pt idx="27843">
                  <c:v>1836.84</c:v>
                </c:pt>
                <c:pt idx="27844">
                  <c:v>1836.86</c:v>
                </c:pt>
                <c:pt idx="27845">
                  <c:v>1836.8799999999999</c:v>
                </c:pt>
                <c:pt idx="27846">
                  <c:v>1836.9</c:v>
                </c:pt>
                <c:pt idx="27847">
                  <c:v>1836.92</c:v>
                </c:pt>
                <c:pt idx="27848">
                  <c:v>1836.94</c:v>
                </c:pt>
                <c:pt idx="27849">
                  <c:v>1836.96</c:v>
                </c:pt>
                <c:pt idx="27850">
                  <c:v>1836.98</c:v>
                </c:pt>
                <c:pt idx="27851">
                  <c:v>1837</c:v>
                </c:pt>
                <c:pt idx="27852">
                  <c:v>1837.02</c:v>
                </c:pt>
                <c:pt idx="27853">
                  <c:v>1837.04</c:v>
                </c:pt>
                <c:pt idx="27854">
                  <c:v>1837.06</c:v>
                </c:pt>
                <c:pt idx="27855">
                  <c:v>1837.08</c:v>
                </c:pt>
                <c:pt idx="27856">
                  <c:v>1837.1</c:v>
                </c:pt>
                <c:pt idx="27857">
                  <c:v>1837.12</c:v>
                </c:pt>
                <c:pt idx="27858">
                  <c:v>1837.1399999999999</c:v>
                </c:pt>
                <c:pt idx="27859">
                  <c:v>1837.1599999999999</c:v>
                </c:pt>
                <c:pt idx="27860">
                  <c:v>1837.1799999999998</c:v>
                </c:pt>
                <c:pt idx="27861">
                  <c:v>1837.2</c:v>
                </c:pt>
                <c:pt idx="27862">
                  <c:v>1837.22</c:v>
                </c:pt>
                <c:pt idx="27863">
                  <c:v>1837.24</c:v>
                </c:pt>
                <c:pt idx="27864">
                  <c:v>1837.26</c:v>
                </c:pt>
                <c:pt idx="27865">
                  <c:v>1837.28</c:v>
                </c:pt>
                <c:pt idx="27866">
                  <c:v>1837.3</c:v>
                </c:pt>
                <c:pt idx="27867">
                  <c:v>1837.32</c:v>
                </c:pt>
                <c:pt idx="27868">
                  <c:v>1837.34</c:v>
                </c:pt>
                <c:pt idx="27869">
                  <c:v>1837.36</c:v>
                </c:pt>
                <c:pt idx="27870">
                  <c:v>1837.3799999999999</c:v>
                </c:pt>
                <c:pt idx="27871">
                  <c:v>1837.4</c:v>
                </c:pt>
                <c:pt idx="27872">
                  <c:v>1837.42</c:v>
                </c:pt>
                <c:pt idx="27873">
                  <c:v>1837.44</c:v>
                </c:pt>
                <c:pt idx="27874">
                  <c:v>1837.46</c:v>
                </c:pt>
                <c:pt idx="27875">
                  <c:v>1837.48</c:v>
                </c:pt>
                <c:pt idx="27876">
                  <c:v>1837.5</c:v>
                </c:pt>
                <c:pt idx="27877">
                  <c:v>1837.52</c:v>
                </c:pt>
                <c:pt idx="27878">
                  <c:v>1837.54</c:v>
                </c:pt>
                <c:pt idx="27879">
                  <c:v>1837.56</c:v>
                </c:pt>
                <c:pt idx="27880">
                  <c:v>1837.58</c:v>
                </c:pt>
                <c:pt idx="27881">
                  <c:v>1837.6</c:v>
                </c:pt>
                <c:pt idx="27882">
                  <c:v>1837.62</c:v>
                </c:pt>
                <c:pt idx="27883">
                  <c:v>1837.6399999999999</c:v>
                </c:pt>
                <c:pt idx="27884">
                  <c:v>1837.6599999999999</c:v>
                </c:pt>
                <c:pt idx="27885">
                  <c:v>1837.6799999999998</c:v>
                </c:pt>
                <c:pt idx="27886">
                  <c:v>1837.7</c:v>
                </c:pt>
                <c:pt idx="27887">
                  <c:v>1837.72</c:v>
                </c:pt>
                <c:pt idx="27888">
                  <c:v>1837.74</c:v>
                </c:pt>
                <c:pt idx="27889">
                  <c:v>1837.76</c:v>
                </c:pt>
                <c:pt idx="27890">
                  <c:v>1837.78</c:v>
                </c:pt>
                <c:pt idx="27891">
                  <c:v>1837.8</c:v>
                </c:pt>
                <c:pt idx="27892">
                  <c:v>1837.82</c:v>
                </c:pt>
                <c:pt idx="27893">
                  <c:v>1837.84</c:v>
                </c:pt>
                <c:pt idx="27894">
                  <c:v>1837.86</c:v>
                </c:pt>
                <c:pt idx="27895">
                  <c:v>1837.8799999999999</c:v>
                </c:pt>
                <c:pt idx="27896">
                  <c:v>1837.9</c:v>
                </c:pt>
                <c:pt idx="27897">
                  <c:v>1837.92</c:v>
                </c:pt>
                <c:pt idx="27898">
                  <c:v>1837.94</c:v>
                </c:pt>
                <c:pt idx="27899">
                  <c:v>1837.96</c:v>
                </c:pt>
                <c:pt idx="27900">
                  <c:v>1837.98</c:v>
                </c:pt>
                <c:pt idx="27901">
                  <c:v>1838</c:v>
                </c:pt>
                <c:pt idx="27902">
                  <c:v>1838.02</c:v>
                </c:pt>
                <c:pt idx="27903">
                  <c:v>1838.04</c:v>
                </c:pt>
                <c:pt idx="27904">
                  <c:v>1838.06</c:v>
                </c:pt>
                <c:pt idx="27905">
                  <c:v>1838.08</c:v>
                </c:pt>
                <c:pt idx="27906">
                  <c:v>1838.1</c:v>
                </c:pt>
                <c:pt idx="27907">
                  <c:v>1838.12</c:v>
                </c:pt>
                <c:pt idx="27908">
                  <c:v>1838.1399999999999</c:v>
                </c:pt>
                <c:pt idx="27909">
                  <c:v>1838.1599999999999</c:v>
                </c:pt>
                <c:pt idx="27910">
                  <c:v>1838.1799999999998</c:v>
                </c:pt>
                <c:pt idx="27911">
                  <c:v>1838.2</c:v>
                </c:pt>
                <c:pt idx="27912">
                  <c:v>1838.22</c:v>
                </c:pt>
                <c:pt idx="27913">
                  <c:v>1838.24</c:v>
                </c:pt>
                <c:pt idx="27914">
                  <c:v>1838.26</c:v>
                </c:pt>
                <c:pt idx="27915">
                  <c:v>1838.28</c:v>
                </c:pt>
                <c:pt idx="27916">
                  <c:v>1838.3</c:v>
                </c:pt>
                <c:pt idx="27917">
                  <c:v>1838.32</c:v>
                </c:pt>
                <c:pt idx="27918">
                  <c:v>1838.34</c:v>
                </c:pt>
                <c:pt idx="27919">
                  <c:v>1838.36</c:v>
                </c:pt>
                <c:pt idx="27920">
                  <c:v>1838.3799999999999</c:v>
                </c:pt>
                <c:pt idx="27921">
                  <c:v>1838.4</c:v>
                </c:pt>
                <c:pt idx="27922">
                  <c:v>1838.42</c:v>
                </c:pt>
                <c:pt idx="27923">
                  <c:v>1838.44</c:v>
                </c:pt>
                <c:pt idx="27924">
                  <c:v>1838.46</c:v>
                </c:pt>
                <c:pt idx="27925">
                  <c:v>1838.48</c:v>
                </c:pt>
                <c:pt idx="27926">
                  <c:v>1838.5</c:v>
                </c:pt>
                <c:pt idx="27927">
                  <c:v>1838.52</c:v>
                </c:pt>
                <c:pt idx="27928">
                  <c:v>1838.54</c:v>
                </c:pt>
                <c:pt idx="27929">
                  <c:v>1838.56</c:v>
                </c:pt>
                <c:pt idx="27930">
                  <c:v>1838.58</c:v>
                </c:pt>
                <c:pt idx="27931">
                  <c:v>1838.6</c:v>
                </c:pt>
                <c:pt idx="27932">
                  <c:v>1838.62</c:v>
                </c:pt>
                <c:pt idx="27933">
                  <c:v>1838.6399999999999</c:v>
                </c:pt>
                <c:pt idx="27934">
                  <c:v>1838.6599999999999</c:v>
                </c:pt>
                <c:pt idx="27935">
                  <c:v>1838.6799999999998</c:v>
                </c:pt>
                <c:pt idx="27936">
                  <c:v>1838.7</c:v>
                </c:pt>
                <c:pt idx="27937">
                  <c:v>1838.72</c:v>
                </c:pt>
                <c:pt idx="27938">
                  <c:v>1838.74</c:v>
                </c:pt>
                <c:pt idx="27939">
                  <c:v>1838.76</c:v>
                </c:pt>
                <c:pt idx="27940">
                  <c:v>1838.78</c:v>
                </c:pt>
                <c:pt idx="27941">
                  <c:v>1838.8</c:v>
                </c:pt>
                <c:pt idx="27942">
                  <c:v>1838.82</c:v>
                </c:pt>
                <c:pt idx="27943">
                  <c:v>1838.84</c:v>
                </c:pt>
                <c:pt idx="27944">
                  <c:v>1838.86</c:v>
                </c:pt>
                <c:pt idx="27945">
                  <c:v>1838.8799999999999</c:v>
                </c:pt>
                <c:pt idx="27946">
                  <c:v>1838.9</c:v>
                </c:pt>
                <c:pt idx="27947">
                  <c:v>1838.92</c:v>
                </c:pt>
                <c:pt idx="27948">
                  <c:v>1838.94</c:v>
                </c:pt>
                <c:pt idx="27949">
                  <c:v>1838.96</c:v>
                </c:pt>
                <c:pt idx="27950">
                  <c:v>1838.98</c:v>
                </c:pt>
                <c:pt idx="27951">
                  <c:v>1839</c:v>
                </c:pt>
                <c:pt idx="27952">
                  <c:v>1839.02</c:v>
                </c:pt>
                <c:pt idx="27953">
                  <c:v>1839.04</c:v>
                </c:pt>
                <c:pt idx="27954">
                  <c:v>1839.06</c:v>
                </c:pt>
                <c:pt idx="27955">
                  <c:v>1839.08</c:v>
                </c:pt>
                <c:pt idx="27956">
                  <c:v>1839.1</c:v>
                </c:pt>
                <c:pt idx="27957">
                  <c:v>1839.12</c:v>
                </c:pt>
                <c:pt idx="27958">
                  <c:v>1839.1399999999999</c:v>
                </c:pt>
                <c:pt idx="27959">
                  <c:v>1839.1599999999999</c:v>
                </c:pt>
                <c:pt idx="27960">
                  <c:v>1839.1799999999998</c:v>
                </c:pt>
                <c:pt idx="27961">
                  <c:v>1839.2</c:v>
                </c:pt>
                <c:pt idx="27962">
                  <c:v>1839.22</c:v>
                </c:pt>
                <c:pt idx="27963">
                  <c:v>1839.24</c:v>
                </c:pt>
                <c:pt idx="27964">
                  <c:v>1839.26</c:v>
                </c:pt>
                <c:pt idx="27965">
                  <c:v>1839.28</c:v>
                </c:pt>
                <c:pt idx="27966">
                  <c:v>1839.3</c:v>
                </c:pt>
                <c:pt idx="27967">
                  <c:v>1839.32</c:v>
                </c:pt>
                <c:pt idx="27968">
                  <c:v>1839.34</c:v>
                </c:pt>
                <c:pt idx="27969">
                  <c:v>1839.36</c:v>
                </c:pt>
                <c:pt idx="27970">
                  <c:v>1839.3799999999999</c:v>
                </c:pt>
                <c:pt idx="27971">
                  <c:v>1839.4</c:v>
                </c:pt>
                <c:pt idx="27972">
                  <c:v>1839.42</c:v>
                </c:pt>
                <c:pt idx="27973">
                  <c:v>1839.44</c:v>
                </c:pt>
                <c:pt idx="27974">
                  <c:v>1839.46</c:v>
                </c:pt>
                <c:pt idx="27975">
                  <c:v>1839.48</c:v>
                </c:pt>
                <c:pt idx="27976">
                  <c:v>1839.5</c:v>
                </c:pt>
                <c:pt idx="27977">
                  <c:v>1839.52</c:v>
                </c:pt>
                <c:pt idx="27978">
                  <c:v>1839.54</c:v>
                </c:pt>
                <c:pt idx="27979">
                  <c:v>1839.56</c:v>
                </c:pt>
                <c:pt idx="27980">
                  <c:v>1839.58</c:v>
                </c:pt>
                <c:pt idx="27981">
                  <c:v>1839.6</c:v>
                </c:pt>
                <c:pt idx="27982">
                  <c:v>1839.62</c:v>
                </c:pt>
                <c:pt idx="27983">
                  <c:v>1839.6399999999999</c:v>
                </c:pt>
                <c:pt idx="27984">
                  <c:v>1839.6599999999999</c:v>
                </c:pt>
                <c:pt idx="27985">
                  <c:v>1839.6799999999998</c:v>
                </c:pt>
                <c:pt idx="27986">
                  <c:v>1839.7</c:v>
                </c:pt>
                <c:pt idx="27987">
                  <c:v>1839.72</c:v>
                </c:pt>
                <c:pt idx="27988">
                  <c:v>1839.74</c:v>
                </c:pt>
                <c:pt idx="27989">
                  <c:v>1839.76</c:v>
                </c:pt>
                <c:pt idx="27990">
                  <c:v>1839.78</c:v>
                </c:pt>
                <c:pt idx="27991">
                  <c:v>1839.8</c:v>
                </c:pt>
                <c:pt idx="27992">
                  <c:v>1839.82</c:v>
                </c:pt>
                <c:pt idx="27993">
                  <c:v>1839.84</c:v>
                </c:pt>
                <c:pt idx="27994">
                  <c:v>1839.86</c:v>
                </c:pt>
                <c:pt idx="27995">
                  <c:v>1839.8799999999999</c:v>
                </c:pt>
                <c:pt idx="27996">
                  <c:v>1839.9</c:v>
                </c:pt>
                <c:pt idx="27997">
                  <c:v>1839.92</c:v>
                </c:pt>
                <c:pt idx="27998">
                  <c:v>1839.94</c:v>
                </c:pt>
                <c:pt idx="27999">
                  <c:v>1839.96</c:v>
                </c:pt>
                <c:pt idx="28000">
                  <c:v>1839.98</c:v>
                </c:pt>
                <c:pt idx="28001">
                  <c:v>1840</c:v>
                </c:pt>
                <c:pt idx="28002">
                  <c:v>1840.02</c:v>
                </c:pt>
                <c:pt idx="28003">
                  <c:v>1840.04</c:v>
                </c:pt>
                <c:pt idx="28004">
                  <c:v>1840.06</c:v>
                </c:pt>
                <c:pt idx="28005">
                  <c:v>1840.08</c:v>
                </c:pt>
                <c:pt idx="28006">
                  <c:v>1840.1</c:v>
                </c:pt>
                <c:pt idx="28007">
                  <c:v>1840.12</c:v>
                </c:pt>
                <c:pt idx="28008">
                  <c:v>1840.1399999999999</c:v>
                </c:pt>
                <c:pt idx="28009">
                  <c:v>1840.1599999999999</c:v>
                </c:pt>
                <c:pt idx="28010">
                  <c:v>1840.1799999999998</c:v>
                </c:pt>
                <c:pt idx="28011">
                  <c:v>1840.2</c:v>
                </c:pt>
                <c:pt idx="28012">
                  <c:v>1840.22</c:v>
                </c:pt>
                <c:pt idx="28013">
                  <c:v>1840.24</c:v>
                </c:pt>
                <c:pt idx="28014">
                  <c:v>1840.26</c:v>
                </c:pt>
                <c:pt idx="28015">
                  <c:v>1840.28</c:v>
                </c:pt>
                <c:pt idx="28016">
                  <c:v>1840.3</c:v>
                </c:pt>
                <c:pt idx="28017">
                  <c:v>1840.32</c:v>
                </c:pt>
                <c:pt idx="28018">
                  <c:v>1840.34</c:v>
                </c:pt>
                <c:pt idx="28019">
                  <c:v>1840.36</c:v>
                </c:pt>
                <c:pt idx="28020">
                  <c:v>1840.3799999999999</c:v>
                </c:pt>
                <c:pt idx="28021">
                  <c:v>1840.4</c:v>
                </c:pt>
                <c:pt idx="28022">
                  <c:v>1840.42</c:v>
                </c:pt>
                <c:pt idx="28023">
                  <c:v>1840.44</c:v>
                </c:pt>
                <c:pt idx="28024">
                  <c:v>1840.46</c:v>
                </c:pt>
                <c:pt idx="28025">
                  <c:v>1840.48</c:v>
                </c:pt>
                <c:pt idx="28026">
                  <c:v>1840.5</c:v>
                </c:pt>
                <c:pt idx="28027">
                  <c:v>1840.52</c:v>
                </c:pt>
                <c:pt idx="28028">
                  <c:v>1840.54</c:v>
                </c:pt>
                <c:pt idx="28029">
                  <c:v>1840.56</c:v>
                </c:pt>
                <c:pt idx="28030">
                  <c:v>1840.58</c:v>
                </c:pt>
                <c:pt idx="28031">
                  <c:v>1840.6</c:v>
                </c:pt>
                <c:pt idx="28032">
                  <c:v>1840.62</c:v>
                </c:pt>
                <c:pt idx="28033">
                  <c:v>1840.6399999999999</c:v>
                </c:pt>
                <c:pt idx="28034">
                  <c:v>1840.6599999999999</c:v>
                </c:pt>
                <c:pt idx="28035">
                  <c:v>1840.6799999999998</c:v>
                </c:pt>
                <c:pt idx="28036">
                  <c:v>1840.7</c:v>
                </c:pt>
                <c:pt idx="28037">
                  <c:v>1840.72</c:v>
                </c:pt>
                <c:pt idx="28038">
                  <c:v>1840.74</c:v>
                </c:pt>
                <c:pt idx="28039">
                  <c:v>1840.76</c:v>
                </c:pt>
                <c:pt idx="28040">
                  <c:v>1840.78</c:v>
                </c:pt>
                <c:pt idx="28041">
                  <c:v>1840.8</c:v>
                </c:pt>
                <c:pt idx="28042">
                  <c:v>1840.82</c:v>
                </c:pt>
                <c:pt idx="28043">
                  <c:v>1840.84</c:v>
                </c:pt>
                <c:pt idx="28044">
                  <c:v>1840.86</c:v>
                </c:pt>
                <c:pt idx="28045">
                  <c:v>1840.8799999999999</c:v>
                </c:pt>
                <c:pt idx="28046">
                  <c:v>1840.9</c:v>
                </c:pt>
                <c:pt idx="28047">
                  <c:v>1840.92</c:v>
                </c:pt>
                <c:pt idx="28048">
                  <c:v>1840.94</c:v>
                </c:pt>
                <c:pt idx="28049">
                  <c:v>1840.96</c:v>
                </c:pt>
                <c:pt idx="28050">
                  <c:v>1840.98</c:v>
                </c:pt>
                <c:pt idx="28051">
                  <c:v>1841</c:v>
                </c:pt>
                <c:pt idx="28052">
                  <c:v>1841.02</c:v>
                </c:pt>
                <c:pt idx="28053">
                  <c:v>1841.04</c:v>
                </c:pt>
                <c:pt idx="28054">
                  <c:v>1841.06</c:v>
                </c:pt>
                <c:pt idx="28055">
                  <c:v>1841.08</c:v>
                </c:pt>
                <c:pt idx="28056">
                  <c:v>1841.1</c:v>
                </c:pt>
                <c:pt idx="28057">
                  <c:v>1841.12</c:v>
                </c:pt>
                <c:pt idx="28058">
                  <c:v>1841.1399999999999</c:v>
                </c:pt>
                <c:pt idx="28059">
                  <c:v>1841.1599999999999</c:v>
                </c:pt>
                <c:pt idx="28060">
                  <c:v>1841.1799999999998</c:v>
                </c:pt>
                <c:pt idx="28061">
                  <c:v>1841.2</c:v>
                </c:pt>
                <c:pt idx="28062">
                  <c:v>1841.22</c:v>
                </c:pt>
                <c:pt idx="28063">
                  <c:v>1841.24</c:v>
                </c:pt>
                <c:pt idx="28064">
                  <c:v>1841.26</c:v>
                </c:pt>
                <c:pt idx="28065">
                  <c:v>1841.28</c:v>
                </c:pt>
                <c:pt idx="28066">
                  <c:v>1841.3</c:v>
                </c:pt>
                <c:pt idx="28067">
                  <c:v>1841.32</c:v>
                </c:pt>
                <c:pt idx="28068">
                  <c:v>1841.34</c:v>
                </c:pt>
                <c:pt idx="28069">
                  <c:v>1841.36</c:v>
                </c:pt>
                <c:pt idx="28070">
                  <c:v>1841.3799999999999</c:v>
                </c:pt>
                <c:pt idx="28071">
                  <c:v>1841.4</c:v>
                </c:pt>
                <c:pt idx="28072">
                  <c:v>1841.42</c:v>
                </c:pt>
                <c:pt idx="28073">
                  <c:v>1841.44</c:v>
                </c:pt>
                <c:pt idx="28074">
                  <c:v>1841.46</c:v>
                </c:pt>
                <c:pt idx="28075">
                  <c:v>1841.48</c:v>
                </c:pt>
                <c:pt idx="28076">
                  <c:v>1841.5</c:v>
                </c:pt>
                <c:pt idx="28077">
                  <c:v>1841.52</c:v>
                </c:pt>
                <c:pt idx="28078">
                  <c:v>1841.54</c:v>
                </c:pt>
                <c:pt idx="28079">
                  <c:v>1841.56</c:v>
                </c:pt>
                <c:pt idx="28080">
                  <c:v>1841.58</c:v>
                </c:pt>
                <c:pt idx="28081">
                  <c:v>1841.6</c:v>
                </c:pt>
                <c:pt idx="28082">
                  <c:v>1841.62</c:v>
                </c:pt>
                <c:pt idx="28083">
                  <c:v>1841.6399999999999</c:v>
                </c:pt>
                <c:pt idx="28084">
                  <c:v>1841.6599999999999</c:v>
                </c:pt>
                <c:pt idx="28085">
                  <c:v>1841.6799999999998</c:v>
                </c:pt>
                <c:pt idx="28086">
                  <c:v>1841.7</c:v>
                </c:pt>
                <c:pt idx="28087">
                  <c:v>1841.72</c:v>
                </c:pt>
                <c:pt idx="28088">
                  <c:v>1841.74</c:v>
                </c:pt>
                <c:pt idx="28089">
                  <c:v>1841.76</c:v>
                </c:pt>
                <c:pt idx="28090">
                  <c:v>1841.78</c:v>
                </c:pt>
                <c:pt idx="28091">
                  <c:v>1841.8</c:v>
                </c:pt>
                <c:pt idx="28092">
                  <c:v>1841.82</c:v>
                </c:pt>
                <c:pt idx="28093">
                  <c:v>1841.84</c:v>
                </c:pt>
                <c:pt idx="28094">
                  <c:v>1841.86</c:v>
                </c:pt>
                <c:pt idx="28095">
                  <c:v>1841.8799999999999</c:v>
                </c:pt>
                <c:pt idx="28096">
                  <c:v>1841.9</c:v>
                </c:pt>
                <c:pt idx="28097">
                  <c:v>1841.92</c:v>
                </c:pt>
                <c:pt idx="28098">
                  <c:v>1841.94</c:v>
                </c:pt>
                <c:pt idx="28099">
                  <c:v>1841.96</c:v>
                </c:pt>
                <c:pt idx="28100">
                  <c:v>1841.98</c:v>
                </c:pt>
                <c:pt idx="28101">
                  <c:v>1842</c:v>
                </c:pt>
                <c:pt idx="28102">
                  <c:v>1842.02</c:v>
                </c:pt>
                <c:pt idx="28103">
                  <c:v>1842.04</c:v>
                </c:pt>
                <c:pt idx="28104">
                  <c:v>1842.06</c:v>
                </c:pt>
                <c:pt idx="28105">
                  <c:v>1842.08</c:v>
                </c:pt>
                <c:pt idx="28106">
                  <c:v>1842.1</c:v>
                </c:pt>
                <c:pt idx="28107">
                  <c:v>1842.12</c:v>
                </c:pt>
                <c:pt idx="28108">
                  <c:v>1842.1399999999999</c:v>
                </c:pt>
                <c:pt idx="28109">
                  <c:v>1842.1599999999999</c:v>
                </c:pt>
                <c:pt idx="28110">
                  <c:v>1842.1799999999998</c:v>
                </c:pt>
                <c:pt idx="28111">
                  <c:v>1842.2</c:v>
                </c:pt>
                <c:pt idx="28112">
                  <c:v>1842.22</c:v>
                </c:pt>
                <c:pt idx="28113">
                  <c:v>1842.24</c:v>
                </c:pt>
                <c:pt idx="28114">
                  <c:v>1842.26</c:v>
                </c:pt>
                <c:pt idx="28115">
                  <c:v>1842.28</c:v>
                </c:pt>
                <c:pt idx="28116">
                  <c:v>1842.3</c:v>
                </c:pt>
                <c:pt idx="28117">
                  <c:v>1842.32</c:v>
                </c:pt>
                <c:pt idx="28118">
                  <c:v>1842.34</c:v>
                </c:pt>
                <c:pt idx="28119">
                  <c:v>1842.36</c:v>
                </c:pt>
                <c:pt idx="28120">
                  <c:v>1842.3799999999999</c:v>
                </c:pt>
                <c:pt idx="28121">
                  <c:v>1842.4</c:v>
                </c:pt>
                <c:pt idx="28122">
                  <c:v>1842.42</c:v>
                </c:pt>
                <c:pt idx="28123">
                  <c:v>1842.44</c:v>
                </c:pt>
                <c:pt idx="28124">
                  <c:v>1842.46</c:v>
                </c:pt>
                <c:pt idx="28125">
                  <c:v>1842.48</c:v>
                </c:pt>
                <c:pt idx="28126">
                  <c:v>1842.5</c:v>
                </c:pt>
                <c:pt idx="28127">
                  <c:v>1842.52</c:v>
                </c:pt>
                <c:pt idx="28128">
                  <c:v>1842.54</c:v>
                </c:pt>
                <c:pt idx="28129">
                  <c:v>1842.56</c:v>
                </c:pt>
                <c:pt idx="28130">
                  <c:v>1842.58</c:v>
                </c:pt>
                <c:pt idx="28131">
                  <c:v>1842.6</c:v>
                </c:pt>
                <c:pt idx="28132">
                  <c:v>1842.62</c:v>
                </c:pt>
                <c:pt idx="28133">
                  <c:v>1842.6399999999999</c:v>
                </c:pt>
                <c:pt idx="28134">
                  <c:v>1842.6599999999999</c:v>
                </c:pt>
                <c:pt idx="28135">
                  <c:v>1842.6799999999998</c:v>
                </c:pt>
                <c:pt idx="28136">
                  <c:v>1842.7</c:v>
                </c:pt>
                <c:pt idx="28137">
                  <c:v>1842.72</c:v>
                </c:pt>
                <c:pt idx="28138">
                  <c:v>1842.74</c:v>
                </c:pt>
                <c:pt idx="28139">
                  <c:v>1842.76</c:v>
                </c:pt>
                <c:pt idx="28140">
                  <c:v>1842.78</c:v>
                </c:pt>
                <c:pt idx="28141">
                  <c:v>1842.8</c:v>
                </c:pt>
                <c:pt idx="28142">
                  <c:v>1842.82</c:v>
                </c:pt>
                <c:pt idx="28143">
                  <c:v>1842.84</c:v>
                </c:pt>
                <c:pt idx="28144">
                  <c:v>1842.86</c:v>
                </c:pt>
                <c:pt idx="28145">
                  <c:v>1842.8799999999999</c:v>
                </c:pt>
                <c:pt idx="28146">
                  <c:v>1842.9</c:v>
                </c:pt>
                <c:pt idx="28147">
                  <c:v>1842.92</c:v>
                </c:pt>
                <c:pt idx="28148">
                  <c:v>1842.94</c:v>
                </c:pt>
                <c:pt idx="28149">
                  <c:v>1842.96</c:v>
                </c:pt>
                <c:pt idx="28150">
                  <c:v>1842.98</c:v>
                </c:pt>
                <c:pt idx="28151">
                  <c:v>1843</c:v>
                </c:pt>
                <c:pt idx="28152">
                  <c:v>1843.02</c:v>
                </c:pt>
                <c:pt idx="28153">
                  <c:v>1843.04</c:v>
                </c:pt>
                <c:pt idx="28154">
                  <c:v>1843.06</c:v>
                </c:pt>
                <c:pt idx="28155">
                  <c:v>1843.08</c:v>
                </c:pt>
                <c:pt idx="28156">
                  <c:v>1843.1</c:v>
                </c:pt>
                <c:pt idx="28157">
                  <c:v>1843.12</c:v>
                </c:pt>
                <c:pt idx="28158">
                  <c:v>1843.1399999999999</c:v>
                </c:pt>
                <c:pt idx="28159">
                  <c:v>1843.1599999999999</c:v>
                </c:pt>
                <c:pt idx="28160">
                  <c:v>1843.1799999999998</c:v>
                </c:pt>
                <c:pt idx="28161">
                  <c:v>1843.2</c:v>
                </c:pt>
                <c:pt idx="28162">
                  <c:v>1843.22</c:v>
                </c:pt>
                <c:pt idx="28163">
                  <c:v>1843.24</c:v>
                </c:pt>
                <c:pt idx="28164">
                  <c:v>1843.26</c:v>
                </c:pt>
                <c:pt idx="28165">
                  <c:v>1843.28</c:v>
                </c:pt>
                <c:pt idx="28166">
                  <c:v>1843.3</c:v>
                </c:pt>
                <c:pt idx="28167">
                  <c:v>1843.32</c:v>
                </c:pt>
                <c:pt idx="28168">
                  <c:v>1843.34</c:v>
                </c:pt>
                <c:pt idx="28169">
                  <c:v>1843.36</c:v>
                </c:pt>
                <c:pt idx="28170">
                  <c:v>1843.3799999999999</c:v>
                </c:pt>
                <c:pt idx="28171">
                  <c:v>1843.4</c:v>
                </c:pt>
                <c:pt idx="28172">
                  <c:v>1843.42</c:v>
                </c:pt>
                <c:pt idx="28173">
                  <c:v>1843.44</c:v>
                </c:pt>
                <c:pt idx="28174">
                  <c:v>1843.46</c:v>
                </c:pt>
                <c:pt idx="28175">
                  <c:v>1843.48</c:v>
                </c:pt>
                <c:pt idx="28176">
                  <c:v>1843.5</c:v>
                </c:pt>
                <c:pt idx="28177">
                  <c:v>1843.52</c:v>
                </c:pt>
                <c:pt idx="28178">
                  <c:v>1843.54</c:v>
                </c:pt>
                <c:pt idx="28179">
                  <c:v>1843.56</c:v>
                </c:pt>
                <c:pt idx="28180">
                  <c:v>1843.58</c:v>
                </c:pt>
                <c:pt idx="28181">
                  <c:v>1843.6</c:v>
                </c:pt>
                <c:pt idx="28182">
                  <c:v>1843.62</c:v>
                </c:pt>
                <c:pt idx="28183">
                  <c:v>1843.6399999999999</c:v>
                </c:pt>
                <c:pt idx="28184">
                  <c:v>1843.6599999999999</c:v>
                </c:pt>
                <c:pt idx="28185">
                  <c:v>1843.6799999999998</c:v>
                </c:pt>
                <c:pt idx="28186">
                  <c:v>1843.7</c:v>
                </c:pt>
                <c:pt idx="28187">
                  <c:v>1843.72</c:v>
                </c:pt>
                <c:pt idx="28188">
                  <c:v>1843.74</c:v>
                </c:pt>
                <c:pt idx="28189">
                  <c:v>1843.76</c:v>
                </c:pt>
                <c:pt idx="28190">
                  <c:v>1843.78</c:v>
                </c:pt>
                <c:pt idx="28191">
                  <c:v>1843.8</c:v>
                </c:pt>
                <c:pt idx="28192">
                  <c:v>1843.82</c:v>
                </c:pt>
                <c:pt idx="28193">
                  <c:v>1843.84</c:v>
                </c:pt>
                <c:pt idx="28194">
                  <c:v>1843.86</c:v>
                </c:pt>
                <c:pt idx="28195">
                  <c:v>1843.8799999999999</c:v>
                </c:pt>
                <c:pt idx="28196">
                  <c:v>1843.9</c:v>
                </c:pt>
                <c:pt idx="28197">
                  <c:v>1843.92</c:v>
                </c:pt>
                <c:pt idx="28198">
                  <c:v>1843.94</c:v>
                </c:pt>
                <c:pt idx="28199">
                  <c:v>1843.96</c:v>
                </c:pt>
                <c:pt idx="28200">
                  <c:v>1843.98</c:v>
                </c:pt>
                <c:pt idx="28201">
                  <c:v>1844</c:v>
                </c:pt>
                <c:pt idx="28202">
                  <c:v>1844.02</c:v>
                </c:pt>
                <c:pt idx="28203">
                  <c:v>1844.04</c:v>
                </c:pt>
                <c:pt idx="28204">
                  <c:v>1844.06</c:v>
                </c:pt>
                <c:pt idx="28205">
                  <c:v>1844.08</c:v>
                </c:pt>
                <c:pt idx="28206">
                  <c:v>1844.1</c:v>
                </c:pt>
                <c:pt idx="28207">
                  <c:v>1844.12</c:v>
                </c:pt>
                <c:pt idx="28208">
                  <c:v>1844.1399999999999</c:v>
                </c:pt>
                <c:pt idx="28209">
                  <c:v>1844.1599999999999</c:v>
                </c:pt>
                <c:pt idx="28210">
                  <c:v>1844.1799999999998</c:v>
                </c:pt>
                <c:pt idx="28211">
                  <c:v>1844.2</c:v>
                </c:pt>
                <c:pt idx="28212">
                  <c:v>1844.22</c:v>
                </c:pt>
                <c:pt idx="28213">
                  <c:v>1844.24</c:v>
                </c:pt>
                <c:pt idx="28214">
                  <c:v>1844.26</c:v>
                </c:pt>
                <c:pt idx="28215">
                  <c:v>1844.28</c:v>
                </c:pt>
                <c:pt idx="28216">
                  <c:v>1844.3</c:v>
                </c:pt>
                <c:pt idx="28217">
                  <c:v>1844.32</c:v>
                </c:pt>
                <c:pt idx="28218">
                  <c:v>1844.34</c:v>
                </c:pt>
                <c:pt idx="28219">
                  <c:v>1844.36</c:v>
                </c:pt>
                <c:pt idx="28220">
                  <c:v>1844.3799999999999</c:v>
                </c:pt>
                <c:pt idx="28221">
                  <c:v>1844.4</c:v>
                </c:pt>
                <c:pt idx="28222">
                  <c:v>1844.42</c:v>
                </c:pt>
                <c:pt idx="28223">
                  <c:v>1844.44</c:v>
                </c:pt>
                <c:pt idx="28224">
                  <c:v>1844.46</c:v>
                </c:pt>
                <c:pt idx="28225">
                  <c:v>1844.48</c:v>
                </c:pt>
                <c:pt idx="28226">
                  <c:v>1844.5</c:v>
                </c:pt>
                <c:pt idx="28227">
                  <c:v>1844.52</c:v>
                </c:pt>
                <c:pt idx="28228">
                  <c:v>1844.54</c:v>
                </c:pt>
                <c:pt idx="28229">
                  <c:v>1844.56</c:v>
                </c:pt>
                <c:pt idx="28230">
                  <c:v>1844.58</c:v>
                </c:pt>
                <c:pt idx="28231">
                  <c:v>1844.6</c:v>
                </c:pt>
                <c:pt idx="28232">
                  <c:v>1844.62</c:v>
                </c:pt>
                <c:pt idx="28233">
                  <c:v>1844.6399999999999</c:v>
                </c:pt>
                <c:pt idx="28234">
                  <c:v>1844.6599999999999</c:v>
                </c:pt>
                <c:pt idx="28235">
                  <c:v>1844.6799999999998</c:v>
                </c:pt>
                <c:pt idx="28236">
                  <c:v>1844.7</c:v>
                </c:pt>
                <c:pt idx="28237">
                  <c:v>1844.72</c:v>
                </c:pt>
                <c:pt idx="28238">
                  <c:v>1844.74</c:v>
                </c:pt>
                <c:pt idx="28239">
                  <c:v>1844.76</c:v>
                </c:pt>
                <c:pt idx="28240">
                  <c:v>1844.78</c:v>
                </c:pt>
                <c:pt idx="28241">
                  <c:v>1844.8</c:v>
                </c:pt>
                <c:pt idx="28242">
                  <c:v>1844.82</c:v>
                </c:pt>
                <c:pt idx="28243">
                  <c:v>1844.84</c:v>
                </c:pt>
                <c:pt idx="28244">
                  <c:v>1844.86</c:v>
                </c:pt>
                <c:pt idx="28245">
                  <c:v>1844.8799999999999</c:v>
                </c:pt>
                <c:pt idx="28246">
                  <c:v>1844.9</c:v>
                </c:pt>
                <c:pt idx="28247">
                  <c:v>1844.92</c:v>
                </c:pt>
                <c:pt idx="28248">
                  <c:v>1844.94</c:v>
                </c:pt>
                <c:pt idx="28249">
                  <c:v>1844.96</c:v>
                </c:pt>
                <c:pt idx="28250">
                  <c:v>1844.98</c:v>
                </c:pt>
                <c:pt idx="28251">
                  <c:v>1845</c:v>
                </c:pt>
                <c:pt idx="28252">
                  <c:v>1845.02</c:v>
                </c:pt>
                <c:pt idx="28253">
                  <c:v>1845.04</c:v>
                </c:pt>
                <c:pt idx="28254">
                  <c:v>1845.06</c:v>
                </c:pt>
                <c:pt idx="28255">
                  <c:v>1845.08</c:v>
                </c:pt>
                <c:pt idx="28256">
                  <c:v>1845.1</c:v>
                </c:pt>
                <c:pt idx="28257">
                  <c:v>1845.12</c:v>
                </c:pt>
                <c:pt idx="28258">
                  <c:v>1845.1399999999999</c:v>
                </c:pt>
                <c:pt idx="28259">
                  <c:v>1845.1599999999999</c:v>
                </c:pt>
                <c:pt idx="28260">
                  <c:v>1845.1799999999998</c:v>
                </c:pt>
                <c:pt idx="28261">
                  <c:v>1845.2</c:v>
                </c:pt>
                <c:pt idx="28262">
                  <c:v>1845.22</c:v>
                </c:pt>
                <c:pt idx="28263">
                  <c:v>1845.24</c:v>
                </c:pt>
                <c:pt idx="28264">
                  <c:v>1845.26</c:v>
                </c:pt>
                <c:pt idx="28265">
                  <c:v>1845.28</c:v>
                </c:pt>
                <c:pt idx="28266">
                  <c:v>1845.3</c:v>
                </c:pt>
                <c:pt idx="28267">
                  <c:v>1845.32</c:v>
                </c:pt>
                <c:pt idx="28268">
                  <c:v>1845.34</c:v>
                </c:pt>
                <c:pt idx="28269">
                  <c:v>1845.36</c:v>
                </c:pt>
                <c:pt idx="28270">
                  <c:v>1845.3799999999999</c:v>
                </c:pt>
                <c:pt idx="28271">
                  <c:v>1845.4</c:v>
                </c:pt>
                <c:pt idx="28272">
                  <c:v>1845.42</c:v>
                </c:pt>
                <c:pt idx="28273">
                  <c:v>1845.44</c:v>
                </c:pt>
                <c:pt idx="28274">
                  <c:v>1845.46</c:v>
                </c:pt>
                <c:pt idx="28275">
                  <c:v>1845.48</c:v>
                </c:pt>
                <c:pt idx="28276">
                  <c:v>1845.5</c:v>
                </c:pt>
                <c:pt idx="28277">
                  <c:v>1845.52</c:v>
                </c:pt>
                <c:pt idx="28278">
                  <c:v>1845.54</c:v>
                </c:pt>
                <c:pt idx="28279">
                  <c:v>1845.56</c:v>
                </c:pt>
                <c:pt idx="28280">
                  <c:v>1845.58</c:v>
                </c:pt>
                <c:pt idx="28281">
                  <c:v>1845.6</c:v>
                </c:pt>
                <c:pt idx="28282">
                  <c:v>1845.62</c:v>
                </c:pt>
                <c:pt idx="28283">
                  <c:v>1845.6399999999999</c:v>
                </c:pt>
                <c:pt idx="28284">
                  <c:v>1845.6599999999999</c:v>
                </c:pt>
                <c:pt idx="28285">
                  <c:v>1845.6799999999998</c:v>
                </c:pt>
                <c:pt idx="28286">
                  <c:v>1845.7</c:v>
                </c:pt>
                <c:pt idx="28287">
                  <c:v>1845.72</c:v>
                </c:pt>
                <c:pt idx="28288">
                  <c:v>1845.74</c:v>
                </c:pt>
                <c:pt idx="28289">
                  <c:v>1845.76</c:v>
                </c:pt>
                <c:pt idx="28290">
                  <c:v>1845.78</c:v>
                </c:pt>
                <c:pt idx="28291">
                  <c:v>1845.8</c:v>
                </c:pt>
                <c:pt idx="28292">
                  <c:v>1845.82</c:v>
                </c:pt>
                <c:pt idx="28293">
                  <c:v>1845.84</c:v>
                </c:pt>
                <c:pt idx="28294">
                  <c:v>1845.86</c:v>
                </c:pt>
                <c:pt idx="28295">
                  <c:v>1845.8799999999999</c:v>
                </c:pt>
                <c:pt idx="28296">
                  <c:v>1845.9</c:v>
                </c:pt>
                <c:pt idx="28297">
                  <c:v>1845.92</c:v>
                </c:pt>
                <c:pt idx="28298">
                  <c:v>1845.94</c:v>
                </c:pt>
                <c:pt idx="28299">
                  <c:v>1845.96</c:v>
                </c:pt>
                <c:pt idx="28300">
                  <c:v>1845.98</c:v>
                </c:pt>
                <c:pt idx="28301">
                  <c:v>1846</c:v>
                </c:pt>
                <c:pt idx="28302">
                  <c:v>1846.02</c:v>
                </c:pt>
                <c:pt idx="28303">
                  <c:v>1846.04</c:v>
                </c:pt>
                <c:pt idx="28304">
                  <c:v>1846.06</c:v>
                </c:pt>
                <c:pt idx="28305">
                  <c:v>1846.08</c:v>
                </c:pt>
                <c:pt idx="28306">
                  <c:v>1846.1</c:v>
                </c:pt>
                <c:pt idx="28307">
                  <c:v>1846.12</c:v>
                </c:pt>
                <c:pt idx="28308">
                  <c:v>1846.1399999999999</c:v>
                </c:pt>
                <c:pt idx="28309">
                  <c:v>1846.1599999999999</c:v>
                </c:pt>
                <c:pt idx="28310">
                  <c:v>1846.1799999999998</c:v>
                </c:pt>
                <c:pt idx="28311">
                  <c:v>1846.2</c:v>
                </c:pt>
                <c:pt idx="28312">
                  <c:v>1846.22</c:v>
                </c:pt>
                <c:pt idx="28313">
                  <c:v>1846.24</c:v>
                </c:pt>
                <c:pt idx="28314">
                  <c:v>1846.26</c:v>
                </c:pt>
                <c:pt idx="28315">
                  <c:v>1846.28</c:v>
                </c:pt>
                <c:pt idx="28316">
                  <c:v>1846.3</c:v>
                </c:pt>
                <c:pt idx="28317">
                  <c:v>1846.32</c:v>
                </c:pt>
                <c:pt idx="28318">
                  <c:v>1846.34</c:v>
                </c:pt>
                <c:pt idx="28319">
                  <c:v>1846.36</c:v>
                </c:pt>
                <c:pt idx="28320">
                  <c:v>1846.3799999999999</c:v>
                </c:pt>
                <c:pt idx="28321">
                  <c:v>1846.4</c:v>
                </c:pt>
                <c:pt idx="28322">
                  <c:v>1846.42</c:v>
                </c:pt>
                <c:pt idx="28323">
                  <c:v>1846.44</c:v>
                </c:pt>
                <c:pt idx="28324">
                  <c:v>1846.46</c:v>
                </c:pt>
                <c:pt idx="28325">
                  <c:v>1846.48</c:v>
                </c:pt>
                <c:pt idx="28326">
                  <c:v>1846.5</c:v>
                </c:pt>
                <c:pt idx="28327">
                  <c:v>1846.52</c:v>
                </c:pt>
                <c:pt idx="28328">
                  <c:v>1846.54</c:v>
                </c:pt>
                <c:pt idx="28329">
                  <c:v>1846.56</c:v>
                </c:pt>
                <c:pt idx="28330">
                  <c:v>1846.58</c:v>
                </c:pt>
                <c:pt idx="28331">
                  <c:v>1846.6</c:v>
                </c:pt>
                <c:pt idx="28332">
                  <c:v>1846.62</c:v>
                </c:pt>
                <c:pt idx="28333">
                  <c:v>1846.6399999999999</c:v>
                </c:pt>
                <c:pt idx="28334">
                  <c:v>1846.6599999999999</c:v>
                </c:pt>
                <c:pt idx="28335">
                  <c:v>1846.6799999999998</c:v>
                </c:pt>
                <c:pt idx="28336">
                  <c:v>1846.7</c:v>
                </c:pt>
                <c:pt idx="28337">
                  <c:v>1846.72</c:v>
                </c:pt>
                <c:pt idx="28338">
                  <c:v>1846.74</c:v>
                </c:pt>
                <c:pt idx="28339">
                  <c:v>1846.76</c:v>
                </c:pt>
                <c:pt idx="28340">
                  <c:v>1846.78</c:v>
                </c:pt>
                <c:pt idx="28341">
                  <c:v>1846.8</c:v>
                </c:pt>
                <c:pt idx="28342">
                  <c:v>1846.82</c:v>
                </c:pt>
                <c:pt idx="28343">
                  <c:v>1846.84</c:v>
                </c:pt>
                <c:pt idx="28344">
                  <c:v>1846.86</c:v>
                </c:pt>
                <c:pt idx="28345">
                  <c:v>1846.8799999999999</c:v>
                </c:pt>
                <c:pt idx="28346">
                  <c:v>1846.9</c:v>
                </c:pt>
                <c:pt idx="28347">
                  <c:v>1846.92</c:v>
                </c:pt>
                <c:pt idx="28348">
                  <c:v>1846.94</c:v>
                </c:pt>
                <c:pt idx="28349">
                  <c:v>1846.96</c:v>
                </c:pt>
                <c:pt idx="28350">
                  <c:v>1846.98</c:v>
                </c:pt>
                <c:pt idx="28351">
                  <c:v>1847</c:v>
                </c:pt>
                <c:pt idx="28352">
                  <c:v>1847.02</c:v>
                </c:pt>
                <c:pt idx="28353">
                  <c:v>1847.04</c:v>
                </c:pt>
                <c:pt idx="28354">
                  <c:v>1847.06</c:v>
                </c:pt>
                <c:pt idx="28355">
                  <c:v>1847.08</c:v>
                </c:pt>
                <c:pt idx="28356">
                  <c:v>1847.1</c:v>
                </c:pt>
                <c:pt idx="28357">
                  <c:v>1847.12</c:v>
                </c:pt>
                <c:pt idx="28358">
                  <c:v>1847.1399999999999</c:v>
                </c:pt>
                <c:pt idx="28359">
                  <c:v>1847.1599999999999</c:v>
                </c:pt>
                <c:pt idx="28360">
                  <c:v>1847.1799999999998</c:v>
                </c:pt>
                <c:pt idx="28361">
                  <c:v>1847.2</c:v>
                </c:pt>
                <c:pt idx="28362">
                  <c:v>1847.22</c:v>
                </c:pt>
                <c:pt idx="28363">
                  <c:v>1847.24</c:v>
                </c:pt>
                <c:pt idx="28364">
                  <c:v>1847.26</c:v>
                </c:pt>
                <c:pt idx="28365">
                  <c:v>1847.28</c:v>
                </c:pt>
                <c:pt idx="28366">
                  <c:v>1847.3</c:v>
                </c:pt>
                <c:pt idx="28367">
                  <c:v>1847.32</c:v>
                </c:pt>
                <c:pt idx="28368">
                  <c:v>1847.34</c:v>
                </c:pt>
                <c:pt idx="28369">
                  <c:v>1847.36</c:v>
                </c:pt>
                <c:pt idx="28370">
                  <c:v>1847.3799999999999</c:v>
                </c:pt>
                <c:pt idx="28371">
                  <c:v>1847.4</c:v>
                </c:pt>
                <c:pt idx="28372">
                  <c:v>1847.42</c:v>
                </c:pt>
                <c:pt idx="28373">
                  <c:v>1847.44</c:v>
                </c:pt>
                <c:pt idx="28374">
                  <c:v>1847.46</c:v>
                </c:pt>
                <c:pt idx="28375">
                  <c:v>1847.48</c:v>
                </c:pt>
                <c:pt idx="28376">
                  <c:v>1847.5</c:v>
                </c:pt>
                <c:pt idx="28377">
                  <c:v>1847.52</c:v>
                </c:pt>
                <c:pt idx="28378">
                  <c:v>1847.54</c:v>
                </c:pt>
                <c:pt idx="28379">
                  <c:v>1847.56</c:v>
                </c:pt>
                <c:pt idx="28380">
                  <c:v>1847.58</c:v>
                </c:pt>
                <c:pt idx="28381">
                  <c:v>1847.6</c:v>
                </c:pt>
                <c:pt idx="28382">
                  <c:v>1847.62</c:v>
                </c:pt>
                <c:pt idx="28383">
                  <c:v>1847.6399999999999</c:v>
                </c:pt>
                <c:pt idx="28384">
                  <c:v>1847.6599999999999</c:v>
                </c:pt>
                <c:pt idx="28385">
                  <c:v>1847.6799999999998</c:v>
                </c:pt>
                <c:pt idx="28386">
                  <c:v>1847.7</c:v>
                </c:pt>
                <c:pt idx="28387">
                  <c:v>1847.72</c:v>
                </c:pt>
                <c:pt idx="28388">
                  <c:v>1847.74</c:v>
                </c:pt>
                <c:pt idx="28389">
                  <c:v>1847.76</c:v>
                </c:pt>
                <c:pt idx="28390">
                  <c:v>1847.78</c:v>
                </c:pt>
                <c:pt idx="28391">
                  <c:v>1847.8</c:v>
                </c:pt>
                <c:pt idx="28392">
                  <c:v>1847.82</c:v>
                </c:pt>
                <c:pt idx="28393">
                  <c:v>1847.84</c:v>
                </c:pt>
                <c:pt idx="28394">
                  <c:v>1847.86</c:v>
                </c:pt>
                <c:pt idx="28395">
                  <c:v>1847.8799999999999</c:v>
                </c:pt>
                <c:pt idx="28396">
                  <c:v>1847.9</c:v>
                </c:pt>
                <c:pt idx="28397">
                  <c:v>1847.92</c:v>
                </c:pt>
                <c:pt idx="28398">
                  <c:v>1847.94</c:v>
                </c:pt>
                <c:pt idx="28399">
                  <c:v>1847.96</c:v>
                </c:pt>
                <c:pt idx="28400">
                  <c:v>1847.98</c:v>
                </c:pt>
                <c:pt idx="28401">
                  <c:v>1848</c:v>
                </c:pt>
                <c:pt idx="28402">
                  <c:v>1848.02</c:v>
                </c:pt>
                <c:pt idx="28403">
                  <c:v>1848.04</c:v>
                </c:pt>
                <c:pt idx="28404">
                  <c:v>1848.06</c:v>
                </c:pt>
                <c:pt idx="28405">
                  <c:v>1848.08</c:v>
                </c:pt>
                <c:pt idx="28406">
                  <c:v>1848.1</c:v>
                </c:pt>
                <c:pt idx="28407">
                  <c:v>1848.12</c:v>
                </c:pt>
                <c:pt idx="28408">
                  <c:v>1848.1399999999999</c:v>
                </c:pt>
                <c:pt idx="28409">
                  <c:v>1848.1599999999999</c:v>
                </c:pt>
                <c:pt idx="28410">
                  <c:v>1848.1799999999998</c:v>
                </c:pt>
                <c:pt idx="28411">
                  <c:v>1848.2</c:v>
                </c:pt>
                <c:pt idx="28412">
                  <c:v>1848.22</c:v>
                </c:pt>
                <c:pt idx="28413">
                  <c:v>1848.24</c:v>
                </c:pt>
                <c:pt idx="28414">
                  <c:v>1848.26</c:v>
                </c:pt>
                <c:pt idx="28415">
                  <c:v>1848.28</c:v>
                </c:pt>
                <c:pt idx="28416">
                  <c:v>1848.3</c:v>
                </c:pt>
                <c:pt idx="28417">
                  <c:v>1848.32</c:v>
                </c:pt>
                <c:pt idx="28418">
                  <c:v>1848.34</c:v>
                </c:pt>
                <c:pt idx="28419">
                  <c:v>1848.36</c:v>
                </c:pt>
                <c:pt idx="28420">
                  <c:v>1848.3799999999999</c:v>
                </c:pt>
                <c:pt idx="28421">
                  <c:v>1848.4</c:v>
                </c:pt>
                <c:pt idx="28422">
                  <c:v>1848.42</c:v>
                </c:pt>
                <c:pt idx="28423">
                  <c:v>1848.44</c:v>
                </c:pt>
                <c:pt idx="28424">
                  <c:v>1848.46</c:v>
                </c:pt>
                <c:pt idx="28425">
                  <c:v>1848.48</c:v>
                </c:pt>
                <c:pt idx="28426">
                  <c:v>1848.5</c:v>
                </c:pt>
                <c:pt idx="28427">
                  <c:v>1848.52</c:v>
                </c:pt>
                <c:pt idx="28428">
                  <c:v>1848.54</c:v>
                </c:pt>
                <c:pt idx="28429">
                  <c:v>1848.56</c:v>
                </c:pt>
                <c:pt idx="28430">
                  <c:v>1848.58</c:v>
                </c:pt>
                <c:pt idx="28431">
                  <c:v>1848.6</c:v>
                </c:pt>
                <c:pt idx="28432">
                  <c:v>1848.62</c:v>
                </c:pt>
                <c:pt idx="28433">
                  <c:v>1848.6399999999999</c:v>
                </c:pt>
                <c:pt idx="28434">
                  <c:v>1848.6599999999999</c:v>
                </c:pt>
                <c:pt idx="28435">
                  <c:v>1848.6799999999998</c:v>
                </c:pt>
                <c:pt idx="28436">
                  <c:v>1848.7</c:v>
                </c:pt>
                <c:pt idx="28437">
                  <c:v>1848.72</c:v>
                </c:pt>
                <c:pt idx="28438">
                  <c:v>1848.74</c:v>
                </c:pt>
                <c:pt idx="28439">
                  <c:v>1848.76</c:v>
                </c:pt>
                <c:pt idx="28440">
                  <c:v>1848.78</c:v>
                </c:pt>
                <c:pt idx="28441">
                  <c:v>1848.8</c:v>
                </c:pt>
                <c:pt idx="28442">
                  <c:v>1848.82</c:v>
                </c:pt>
                <c:pt idx="28443">
                  <c:v>1848.84</c:v>
                </c:pt>
                <c:pt idx="28444">
                  <c:v>1848.86</c:v>
                </c:pt>
                <c:pt idx="28445">
                  <c:v>1848.8799999999999</c:v>
                </c:pt>
                <c:pt idx="28446">
                  <c:v>1848.9</c:v>
                </c:pt>
                <c:pt idx="28447">
                  <c:v>1848.92</c:v>
                </c:pt>
                <c:pt idx="28448">
                  <c:v>1848.94</c:v>
                </c:pt>
                <c:pt idx="28449">
                  <c:v>1848.96</c:v>
                </c:pt>
                <c:pt idx="28450">
                  <c:v>1848.98</c:v>
                </c:pt>
                <c:pt idx="28451">
                  <c:v>1849</c:v>
                </c:pt>
                <c:pt idx="28452">
                  <c:v>1849.02</c:v>
                </c:pt>
                <c:pt idx="28453">
                  <c:v>1849.04</c:v>
                </c:pt>
                <c:pt idx="28454">
                  <c:v>1849.06</c:v>
                </c:pt>
                <c:pt idx="28455">
                  <c:v>1849.08</c:v>
                </c:pt>
                <c:pt idx="28456">
                  <c:v>1849.1</c:v>
                </c:pt>
                <c:pt idx="28457">
                  <c:v>1849.12</c:v>
                </c:pt>
                <c:pt idx="28458">
                  <c:v>1849.1399999999999</c:v>
                </c:pt>
                <c:pt idx="28459">
                  <c:v>1849.1599999999999</c:v>
                </c:pt>
                <c:pt idx="28460">
                  <c:v>1849.1799999999998</c:v>
                </c:pt>
                <c:pt idx="28461">
                  <c:v>1849.2</c:v>
                </c:pt>
                <c:pt idx="28462">
                  <c:v>1849.22</c:v>
                </c:pt>
                <c:pt idx="28463">
                  <c:v>1849.24</c:v>
                </c:pt>
                <c:pt idx="28464">
                  <c:v>1849.26</c:v>
                </c:pt>
                <c:pt idx="28465">
                  <c:v>1849.28</c:v>
                </c:pt>
                <c:pt idx="28466">
                  <c:v>1849.3</c:v>
                </c:pt>
                <c:pt idx="28467">
                  <c:v>1849.32</c:v>
                </c:pt>
                <c:pt idx="28468">
                  <c:v>1849.34</c:v>
                </c:pt>
                <c:pt idx="28469">
                  <c:v>1849.36</c:v>
                </c:pt>
                <c:pt idx="28470">
                  <c:v>1849.3799999999999</c:v>
                </c:pt>
                <c:pt idx="28471">
                  <c:v>1849.4</c:v>
                </c:pt>
                <c:pt idx="28472">
                  <c:v>1849.42</c:v>
                </c:pt>
                <c:pt idx="28473">
                  <c:v>1849.44</c:v>
                </c:pt>
                <c:pt idx="28474">
                  <c:v>1849.46</c:v>
                </c:pt>
                <c:pt idx="28475">
                  <c:v>1849.48</c:v>
                </c:pt>
                <c:pt idx="28476">
                  <c:v>1849.5</c:v>
                </c:pt>
                <c:pt idx="28477">
                  <c:v>1849.52</c:v>
                </c:pt>
                <c:pt idx="28478">
                  <c:v>1849.54</c:v>
                </c:pt>
                <c:pt idx="28479">
                  <c:v>1849.56</c:v>
                </c:pt>
                <c:pt idx="28480">
                  <c:v>1849.58</c:v>
                </c:pt>
                <c:pt idx="28481">
                  <c:v>1849.6</c:v>
                </c:pt>
                <c:pt idx="28482">
                  <c:v>1849.62</c:v>
                </c:pt>
                <c:pt idx="28483">
                  <c:v>1849.6399999999999</c:v>
                </c:pt>
                <c:pt idx="28484">
                  <c:v>1849.6599999999999</c:v>
                </c:pt>
                <c:pt idx="28485">
                  <c:v>1849.6799999999998</c:v>
                </c:pt>
                <c:pt idx="28486">
                  <c:v>1849.7</c:v>
                </c:pt>
                <c:pt idx="28487">
                  <c:v>1849.72</c:v>
                </c:pt>
                <c:pt idx="28488">
                  <c:v>1849.74</c:v>
                </c:pt>
                <c:pt idx="28489">
                  <c:v>1849.76</c:v>
                </c:pt>
                <c:pt idx="28490">
                  <c:v>1849.78</c:v>
                </c:pt>
                <c:pt idx="28491">
                  <c:v>1849.8</c:v>
                </c:pt>
                <c:pt idx="28492">
                  <c:v>1849.82</c:v>
                </c:pt>
                <c:pt idx="28493">
                  <c:v>1849.84</c:v>
                </c:pt>
                <c:pt idx="28494">
                  <c:v>1849.86</c:v>
                </c:pt>
                <c:pt idx="28495">
                  <c:v>1849.8799999999999</c:v>
                </c:pt>
                <c:pt idx="28496">
                  <c:v>1849.9</c:v>
                </c:pt>
                <c:pt idx="28497">
                  <c:v>1849.92</c:v>
                </c:pt>
                <c:pt idx="28498">
                  <c:v>1849.94</c:v>
                </c:pt>
                <c:pt idx="28499">
                  <c:v>1849.96</c:v>
                </c:pt>
                <c:pt idx="28500">
                  <c:v>1849.98</c:v>
                </c:pt>
                <c:pt idx="28501">
                  <c:v>1850</c:v>
                </c:pt>
                <c:pt idx="28502">
                  <c:v>1850.02</c:v>
                </c:pt>
                <c:pt idx="28503">
                  <c:v>1850.04</c:v>
                </c:pt>
                <c:pt idx="28504">
                  <c:v>1850.06</c:v>
                </c:pt>
                <c:pt idx="28505">
                  <c:v>1850.08</c:v>
                </c:pt>
                <c:pt idx="28506">
                  <c:v>1850.1</c:v>
                </c:pt>
                <c:pt idx="28507">
                  <c:v>1850.12</c:v>
                </c:pt>
                <c:pt idx="28508">
                  <c:v>1850.1399999999999</c:v>
                </c:pt>
                <c:pt idx="28509">
                  <c:v>1850.1599999999999</c:v>
                </c:pt>
                <c:pt idx="28510">
                  <c:v>1850.1799999999998</c:v>
                </c:pt>
                <c:pt idx="28511">
                  <c:v>1850.2</c:v>
                </c:pt>
                <c:pt idx="28512">
                  <c:v>1850.22</c:v>
                </c:pt>
                <c:pt idx="28513">
                  <c:v>1850.24</c:v>
                </c:pt>
                <c:pt idx="28514">
                  <c:v>1850.26</c:v>
                </c:pt>
                <c:pt idx="28515">
                  <c:v>1850.28</c:v>
                </c:pt>
                <c:pt idx="28516">
                  <c:v>1850.3</c:v>
                </c:pt>
                <c:pt idx="28517">
                  <c:v>1850.32</c:v>
                </c:pt>
                <c:pt idx="28518">
                  <c:v>1850.34</c:v>
                </c:pt>
                <c:pt idx="28519">
                  <c:v>1850.36</c:v>
                </c:pt>
                <c:pt idx="28520">
                  <c:v>1850.3799999999999</c:v>
                </c:pt>
                <c:pt idx="28521">
                  <c:v>1850.4</c:v>
                </c:pt>
                <c:pt idx="28522">
                  <c:v>1850.42</c:v>
                </c:pt>
                <c:pt idx="28523">
                  <c:v>1850.44</c:v>
                </c:pt>
                <c:pt idx="28524">
                  <c:v>1850.46</c:v>
                </c:pt>
                <c:pt idx="28525">
                  <c:v>1850.48</c:v>
                </c:pt>
                <c:pt idx="28526">
                  <c:v>1850.5</c:v>
                </c:pt>
                <c:pt idx="28527">
                  <c:v>1850.52</c:v>
                </c:pt>
                <c:pt idx="28528">
                  <c:v>1850.54</c:v>
                </c:pt>
                <c:pt idx="28529">
                  <c:v>1850.56</c:v>
                </c:pt>
                <c:pt idx="28530">
                  <c:v>1850.58</c:v>
                </c:pt>
                <c:pt idx="28531">
                  <c:v>1850.6</c:v>
                </c:pt>
                <c:pt idx="28532">
                  <c:v>1850.62</c:v>
                </c:pt>
                <c:pt idx="28533">
                  <c:v>1850.6399999999999</c:v>
                </c:pt>
                <c:pt idx="28534">
                  <c:v>1850.6599999999999</c:v>
                </c:pt>
                <c:pt idx="28535">
                  <c:v>1850.6799999999998</c:v>
                </c:pt>
                <c:pt idx="28536">
                  <c:v>1850.7</c:v>
                </c:pt>
                <c:pt idx="28537">
                  <c:v>1850.72</c:v>
                </c:pt>
                <c:pt idx="28538">
                  <c:v>1850.74</c:v>
                </c:pt>
                <c:pt idx="28539">
                  <c:v>1850.76</c:v>
                </c:pt>
                <c:pt idx="28540">
                  <c:v>1850.78</c:v>
                </c:pt>
                <c:pt idx="28541">
                  <c:v>1850.8</c:v>
                </c:pt>
                <c:pt idx="28542">
                  <c:v>1850.82</c:v>
                </c:pt>
                <c:pt idx="28543">
                  <c:v>1850.84</c:v>
                </c:pt>
                <c:pt idx="28544">
                  <c:v>1850.86</c:v>
                </c:pt>
                <c:pt idx="28545">
                  <c:v>1850.8799999999999</c:v>
                </c:pt>
                <c:pt idx="28546">
                  <c:v>1850.9</c:v>
                </c:pt>
                <c:pt idx="28547">
                  <c:v>1850.92</c:v>
                </c:pt>
                <c:pt idx="28548">
                  <c:v>1850.94</c:v>
                </c:pt>
                <c:pt idx="28549">
                  <c:v>1850.96</c:v>
                </c:pt>
                <c:pt idx="28550">
                  <c:v>1850.98</c:v>
                </c:pt>
                <c:pt idx="28551">
                  <c:v>1851</c:v>
                </c:pt>
                <c:pt idx="28552">
                  <c:v>1851.02</c:v>
                </c:pt>
                <c:pt idx="28553">
                  <c:v>1851.04</c:v>
                </c:pt>
                <c:pt idx="28554">
                  <c:v>1851.06</c:v>
                </c:pt>
                <c:pt idx="28555">
                  <c:v>1851.08</c:v>
                </c:pt>
                <c:pt idx="28556">
                  <c:v>1851.1</c:v>
                </c:pt>
                <c:pt idx="28557">
                  <c:v>1851.12</c:v>
                </c:pt>
                <c:pt idx="28558">
                  <c:v>1851.1399999999999</c:v>
                </c:pt>
                <c:pt idx="28559">
                  <c:v>1851.1599999999999</c:v>
                </c:pt>
                <c:pt idx="28560">
                  <c:v>1851.1799999999998</c:v>
                </c:pt>
                <c:pt idx="28561">
                  <c:v>1851.2</c:v>
                </c:pt>
                <c:pt idx="28562">
                  <c:v>1851.22</c:v>
                </c:pt>
                <c:pt idx="28563">
                  <c:v>1851.24</c:v>
                </c:pt>
                <c:pt idx="28564">
                  <c:v>1851.26</c:v>
                </c:pt>
                <c:pt idx="28565">
                  <c:v>1851.28</c:v>
                </c:pt>
                <c:pt idx="28566">
                  <c:v>1851.3</c:v>
                </c:pt>
                <c:pt idx="28567">
                  <c:v>1851.32</c:v>
                </c:pt>
                <c:pt idx="28568">
                  <c:v>1851.34</c:v>
                </c:pt>
                <c:pt idx="28569">
                  <c:v>1851.36</c:v>
                </c:pt>
                <c:pt idx="28570">
                  <c:v>1851.3799999999999</c:v>
                </c:pt>
                <c:pt idx="28571">
                  <c:v>1851.4</c:v>
                </c:pt>
                <c:pt idx="28572">
                  <c:v>1851.42</c:v>
                </c:pt>
                <c:pt idx="28573">
                  <c:v>1851.44</c:v>
                </c:pt>
                <c:pt idx="28574">
                  <c:v>1851.46</c:v>
                </c:pt>
                <c:pt idx="28575">
                  <c:v>1851.48</c:v>
                </c:pt>
                <c:pt idx="28576">
                  <c:v>1851.5</c:v>
                </c:pt>
                <c:pt idx="28577">
                  <c:v>1851.52</c:v>
                </c:pt>
                <c:pt idx="28578">
                  <c:v>1851.54</c:v>
                </c:pt>
                <c:pt idx="28579">
                  <c:v>1851.56</c:v>
                </c:pt>
                <c:pt idx="28580">
                  <c:v>1851.58</c:v>
                </c:pt>
                <c:pt idx="28581">
                  <c:v>1851.6</c:v>
                </c:pt>
                <c:pt idx="28582">
                  <c:v>1851.62</c:v>
                </c:pt>
                <c:pt idx="28583">
                  <c:v>1851.6399999999999</c:v>
                </c:pt>
                <c:pt idx="28584">
                  <c:v>1851.6599999999999</c:v>
                </c:pt>
                <c:pt idx="28585">
                  <c:v>1851.6799999999998</c:v>
                </c:pt>
                <c:pt idx="28586">
                  <c:v>1851.7</c:v>
                </c:pt>
                <c:pt idx="28587">
                  <c:v>1851.72</c:v>
                </c:pt>
                <c:pt idx="28588">
                  <c:v>1851.74</c:v>
                </c:pt>
                <c:pt idx="28589">
                  <c:v>1851.76</c:v>
                </c:pt>
                <c:pt idx="28590">
                  <c:v>1851.78</c:v>
                </c:pt>
                <c:pt idx="28591">
                  <c:v>1851.8</c:v>
                </c:pt>
                <c:pt idx="28592">
                  <c:v>1851.82</c:v>
                </c:pt>
                <c:pt idx="28593">
                  <c:v>1851.84</c:v>
                </c:pt>
                <c:pt idx="28594">
                  <c:v>1851.86</c:v>
                </c:pt>
                <c:pt idx="28595">
                  <c:v>1851.8799999999999</c:v>
                </c:pt>
                <c:pt idx="28596">
                  <c:v>1851.9</c:v>
                </c:pt>
                <c:pt idx="28597">
                  <c:v>1851.92</c:v>
                </c:pt>
                <c:pt idx="28598">
                  <c:v>1851.94</c:v>
                </c:pt>
                <c:pt idx="28599">
                  <c:v>1851.96</c:v>
                </c:pt>
                <c:pt idx="28600">
                  <c:v>1851.98</c:v>
                </c:pt>
                <c:pt idx="28601">
                  <c:v>1852</c:v>
                </c:pt>
                <c:pt idx="28602">
                  <c:v>1852.02</c:v>
                </c:pt>
                <c:pt idx="28603">
                  <c:v>1852.04</c:v>
                </c:pt>
                <c:pt idx="28604">
                  <c:v>1852.06</c:v>
                </c:pt>
                <c:pt idx="28605">
                  <c:v>1852.08</c:v>
                </c:pt>
                <c:pt idx="28606">
                  <c:v>1852.1</c:v>
                </c:pt>
                <c:pt idx="28607">
                  <c:v>1852.12</c:v>
                </c:pt>
                <c:pt idx="28608">
                  <c:v>1852.1399999999999</c:v>
                </c:pt>
                <c:pt idx="28609">
                  <c:v>1852.1599999999999</c:v>
                </c:pt>
                <c:pt idx="28610">
                  <c:v>1852.1799999999998</c:v>
                </c:pt>
                <c:pt idx="28611">
                  <c:v>1852.2</c:v>
                </c:pt>
                <c:pt idx="28612">
                  <c:v>1852.22</c:v>
                </c:pt>
                <c:pt idx="28613">
                  <c:v>1852.24</c:v>
                </c:pt>
                <c:pt idx="28614">
                  <c:v>1852.26</c:v>
                </c:pt>
                <c:pt idx="28615">
                  <c:v>1852.28</c:v>
                </c:pt>
                <c:pt idx="28616">
                  <c:v>1852.3</c:v>
                </c:pt>
                <c:pt idx="28617">
                  <c:v>1852.32</c:v>
                </c:pt>
                <c:pt idx="28618">
                  <c:v>1852.34</c:v>
                </c:pt>
                <c:pt idx="28619">
                  <c:v>1852.36</c:v>
                </c:pt>
                <c:pt idx="28620">
                  <c:v>1852.3799999999999</c:v>
                </c:pt>
                <c:pt idx="28621">
                  <c:v>1852.4</c:v>
                </c:pt>
                <c:pt idx="28622">
                  <c:v>1852.42</c:v>
                </c:pt>
                <c:pt idx="28623">
                  <c:v>1852.44</c:v>
                </c:pt>
                <c:pt idx="28624">
                  <c:v>1852.46</c:v>
                </c:pt>
                <c:pt idx="28625">
                  <c:v>1852.48</c:v>
                </c:pt>
                <c:pt idx="28626">
                  <c:v>1852.5</c:v>
                </c:pt>
                <c:pt idx="28627">
                  <c:v>1852.52</c:v>
                </c:pt>
                <c:pt idx="28628">
                  <c:v>1852.54</c:v>
                </c:pt>
                <c:pt idx="28629">
                  <c:v>1852.56</c:v>
                </c:pt>
                <c:pt idx="28630">
                  <c:v>1852.58</c:v>
                </c:pt>
                <c:pt idx="28631">
                  <c:v>1852.6</c:v>
                </c:pt>
                <c:pt idx="28632">
                  <c:v>1852.62</c:v>
                </c:pt>
                <c:pt idx="28633">
                  <c:v>1852.6399999999999</c:v>
                </c:pt>
                <c:pt idx="28634">
                  <c:v>1852.6599999999999</c:v>
                </c:pt>
                <c:pt idx="28635">
                  <c:v>1852.6799999999998</c:v>
                </c:pt>
                <c:pt idx="28636">
                  <c:v>1852.7</c:v>
                </c:pt>
                <c:pt idx="28637">
                  <c:v>1852.72</c:v>
                </c:pt>
                <c:pt idx="28638">
                  <c:v>1852.74</c:v>
                </c:pt>
                <c:pt idx="28639">
                  <c:v>1852.76</c:v>
                </c:pt>
                <c:pt idx="28640">
                  <c:v>1852.78</c:v>
                </c:pt>
                <c:pt idx="28641">
                  <c:v>1852.8</c:v>
                </c:pt>
                <c:pt idx="28642">
                  <c:v>1852.82</c:v>
                </c:pt>
                <c:pt idx="28643">
                  <c:v>1852.84</c:v>
                </c:pt>
                <c:pt idx="28644">
                  <c:v>1852.86</c:v>
                </c:pt>
                <c:pt idx="28645">
                  <c:v>1852.8799999999999</c:v>
                </c:pt>
                <c:pt idx="28646">
                  <c:v>1852.9</c:v>
                </c:pt>
                <c:pt idx="28647">
                  <c:v>1852.92</c:v>
                </c:pt>
                <c:pt idx="28648">
                  <c:v>1852.94</c:v>
                </c:pt>
                <c:pt idx="28649">
                  <c:v>1852.96</c:v>
                </c:pt>
                <c:pt idx="28650">
                  <c:v>1852.98</c:v>
                </c:pt>
                <c:pt idx="28651">
                  <c:v>1853</c:v>
                </c:pt>
                <c:pt idx="28652">
                  <c:v>1853.02</c:v>
                </c:pt>
                <c:pt idx="28653">
                  <c:v>1853.04</c:v>
                </c:pt>
                <c:pt idx="28654">
                  <c:v>1853.06</c:v>
                </c:pt>
                <c:pt idx="28655">
                  <c:v>1853.08</c:v>
                </c:pt>
                <c:pt idx="28656">
                  <c:v>1853.1</c:v>
                </c:pt>
                <c:pt idx="28657">
                  <c:v>1853.12</c:v>
                </c:pt>
                <c:pt idx="28658">
                  <c:v>1853.1399999999999</c:v>
                </c:pt>
                <c:pt idx="28659">
                  <c:v>1853.1599999999999</c:v>
                </c:pt>
                <c:pt idx="28660">
                  <c:v>1853.1799999999998</c:v>
                </c:pt>
                <c:pt idx="28661">
                  <c:v>1853.2</c:v>
                </c:pt>
                <c:pt idx="28662">
                  <c:v>1853.22</c:v>
                </c:pt>
                <c:pt idx="28663">
                  <c:v>1853.24</c:v>
                </c:pt>
                <c:pt idx="28664">
                  <c:v>1853.26</c:v>
                </c:pt>
                <c:pt idx="28665">
                  <c:v>1853.28</c:v>
                </c:pt>
                <c:pt idx="28666">
                  <c:v>1853.3</c:v>
                </c:pt>
                <c:pt idx="28667">
                  <c:v>1853.32</c:v>
                </c:pt>
                <c:pt idx="28668">
                  <c:v>1853.34</c:v>
                </c:pt>
                <c:pt idx="28669">
                  <c:v>1853.36</c:v>
                </c:pt>
                <c:pt idx="28670">
                  <c:v>1853.3799999999999</c:v>
                </c:pt>
                <c:pt idx="28671">
                  <c:v>1853.4</c:v>
                </c:pt>
                <c:pt idx="28672">
                  <c:v>1853.42</c:v>
                </c:pt>
                <c:pt idx="28673">
                  <c:v>1853.44</c:v>
                </c:pt>
                <c:pt idx="28674">
                  <c:v>1853.46</c:v>
                </c:pt>
                <c:pt idx="28675">
                  <c:v>1853.48</c:v>
                </c:pt>
                <c:pt idx="28676">
                  <c:v>1853.5</c:v>
                </c:pt>
                <c:pt idx="28677">
                  <c:v>1853.52</c:v>
                </c:pt>
                <c:pt idx="28678">
                  <c:v>1853.54</c:v>
                </c:pt>
                <c:pt idx="28679">
                  <c:v>1853.56</c:v>
                </c:pt>
                <c:pt idx="28680">
                  <c:v>1853.58</c:v>
                </c:pt>
                <c:pt idx="28681">
                  <c:v>1853.6</c:v>
                </c:pt>
                <c:pt idx="28682">
                  <c:v>1853.62</c:v>
                </c:pt>
                <c:pt idx="28683">
                  <c:v>1853.6399999999999</c:v>
                </c:pt>
                <c:pt idx="28684">
                  <c:v>1853.6599999999999</c:v>
                </c:pt>
                <c:pt idx="28685">
                  <c:v>1853.6799999999998</c:v>
                </c:pt>
                <c:pt idx="28686">
                  <c:v>1853.7</c:v>
                </c:pt>
                <c:pt idx="28687">
                  <c:v>1853.72</c:v>
                </c:pt>
                <c:pt idx="28688">
                  <c:v>1853.74</c:v>
                </c:pt>
                <c:pt idx="28689">
                  <c:v>1853.76</c:v>
                </c:pt>
                <c:pt idx="28690">
                  <c:v>1853.78</c:v>
                </c:pt>
                <c:pt idx="28691">
                  <c:v>1853.8</c:v>
                </c:pt>
                <c:pt idx="28692">
                  <c:v>1853.82</c:v>
                </c:pt>
                <c:pt idx="28693">
                  <c:v>1853.84</c:v>
                </c:pt>
                <c:pt idx="28694">
                  <c:v>1853.86</c:v>
                </c:pt>
                <c:pt idx="28695">
                  <c:v>1853.8799999999999</c:v>
                </c:pt>
                <c:pt idx="28696">
                  <c:v>1853.9</c:v>
                </c:pt>
                <c:pt idx="28697">
                  <c:v>1853.92</c:v>
                </c:pt>
                <c:pt idx="28698">
                  <c:v>1853.94</c:v>
                </c:pt>
                <c:pt idx="28699">
                  <c:v>1853.96</c:v>
                </c:pt>
                <c:pt idx="28700">
                  <c:v>1853.98</c:v>
                </c:pt>
                <c:pt idx="28701">
                  <c:v>1854</c:v>
                </c:pt>
                <c:pt idx="28702">
                  <c:v>1854.02</c:v>
                </c:pt>
                <c:pt idx="28703">
                  <c:v>1854.04</c:v>
                </c:pt>
                <c:pt idx="28704">
                  <c:v>1854.06</c:v>
                </c:pt>
                <c:pt idx="28705">
                  <c:v>1854.08</c:v>
                </c:pt>
                <c:pt idx="28706">
                  <c:v>1854.1</c:v>
                </c:pt>
                <c:pt idx="28707">
                  <c:v>1854.12</c:v>
                </c:pt>
                <c:pt idx="28708">
                  <c:v>1854.1399999999999</c:v>
                </c:pt>
                <c:pt idx="28709">
                  <c:v>1854.1599999999999</c:v>
                </c:pt>
                <c:pt idx="28710">
                  <c:v>1854.1799999999998</c:v>
                </c:pt>
                <c:pt idx="28711">
                  <c:v>1854.2</c:v>
                </c:pt>
                <c:pt idx="28712">
                  <c:v>1854.22</c:v>
                </c:pt>
                <c:pt idx="28713">
                  <c:v>1854.24</c:v>
                </c:pt>
                <c:pt idx="28714">
                  <c:v>1854.26</c:v>
                </c:pt>
                <c:pt idx="28715">
                  <c:v>1854.28</c:v>
                </c:pt>
                <c:pt idx="28716">
                  <c:v>1854.3</c:v>
                </c:pt>
                <c:pt idx="28717">
                  <c:v>1854.32</c:v>
                </c:pt>
                <c:pt idx="28718">
                  <c:v>1854.34</c:v>
                </c:pt>
                <c:pt idx="28719">
                  <c:v>1854.36</c:v>
                </c:pt>
                <c:pt idx="28720">
                  <c:v>1854.3799999999999</c:v>
                </c:pt>
                <c:pt idx="28721">
                  <c:v>1854.4</c:v>
                </c:pt>
                <c:pt idx="28722">
                  <c:v>1854.42</c:v>
                </c:pt>
                <c:pt idx="28723">
                  <c:v>1854.44</c:v>
                </c:pt>
                <c:pt idx="28724">
                  <c:v>1854.46</c:v>
                </c:pt>
                <c:pt idx="28725">
                  <c:v>1854.48</c:v>
                </c:pt>
                <c:pt idx="28726">
                  <c:v>1854.5</c:v>
                </c:pt>
                <c:pt idx="28727">
                  <c:v>1854.52</c:v>
                </c:pt>
                <c:pt idx="28728">
                  <c:v>1854.54</c:v>
                </c:pt>
                <c:pt idx="28729">
                  <c:v>1854.56</c:v>
                </c:pt>
                <c:pt idx="28730">
                  <c:v>1854.58</c:v>
                </c:pt>
                <c:pt idx="28731">
                  <c:v>1854.6</c:v>
                </c:pt>
                <c:pt idx="28732">
                  <c:v>1854.62</c:v>
                </c:pt>
                <c:pt idx="28733">
                  <c:v>1854.6399999999999</c:v>
                </c:pt>
                <c:pt idx="28734">
                  <c:v>1854.6599999999999</c:v>
                </c:pt>
                <c:pt idx="28735">
                  <c:v>1854.6799999999998</c:v>
                </c:pt>
                <c:pt idx="28736">
                  <c:v>1854.7</c:v>
                </c:pt>
                <c:pt idx="28737">
                  <c:v>1854.72</c:v>
                </c:pt>
                <c:pt idx="28738">
                  <c:v>1854.74</c:v>
                </c:pt>
                <c:pt idx="28739">
                  <c:v>1854.76</c:v>
                </c:pt>
                <c:pt idx="28740">
                  <c:v>1854.78</c:v>
                </c:pt>
                <c:pt idx="28741">
                  <c:v>1854.8</c:v>
                </c:pt>
                <c:pt idx="28742">
                  <c:v>1854.82</c:v>
                </c:pt>
                <c:pt idx="28743">
                  <c:v>1854.84</c:v>
                </c:pt>
                <c:pt idx="28744">
                  <c:v>1854.86</c:v>
                </c:pt>
                <c:pt idx="28745">
                  <c:v>1854.8799999999999</c:v>
                </c:pt>
                <c:pt idx="28746">
                  <c:v>1854.9</c:v>
                </c:pt>
                <c:pt idx="28747">
                  <c:v>1854.92</c:v>
                </c:pt>
                <c:pt idx="28748">
                  <c:v>1854.94</c:v>
                </c:pt>
                <c:pt idx="28749">
                  <c:v>1854.96</c:v>
                </c:pt>
                <c:pt idx="28750">
                  <c:v>1854.98</c:v>
                </c:pt>
                <c:pt idx="28751">
                  <c:v>1855</c:v>
                </c:pt>
                <c:pt idx="28752">
                  <c:v>1855.02</c:v>
                </c:pt>
                <c:pt idx="28753">
                  <c:v>1855.04</c:v>
                </c:pt>
                <c:pt idx="28754">
                  <c:v>1855.06</c:v>
                </c:pt>
                <c:pt idx="28755">
                  <c:v>1855.08</c:v>
                </c:pt>
                <c:pt idx="28756">
                  <c:v>1855.1</c:v>
                </c:pt>
                <c:pt idx="28757">
                  <c:v>1855.12</c:v>
                </c:pt>
                <c:pt idx="28758">
                  <c:v>1855.1399999999999</c:v>
                </c:pt>
                <c:pt idx="28759">
                  <c:v>1855.1599999999999</c:v>
                </c:pt>
                <c:pt idx="28760">
                  <c:v>1855.1799999999998</c:v>
                </c:pt>
                <c:pt idx="28761">
                  <c:v>1855.2</c:v>
                </c:pt>
                <c:pt idx="28762">
                  <c:v>1855.22</c:v>
                </c:pt>
                <c:pt idx="28763">
                  <c:v>1855.24</c:v>
                </c:pt>
                <c:pt idx="28764">
                  <c:v>1855.26</c:v>
                </c:pt>
                <c:pt idx="28765">
                  <c:v>1855.28</c:v>
                </c:pt>
                <c:pt idx="28766">
                  <c:v>1855.3</c:v>
                </c:pt>
                <c:pt idx="28767">
                  <c:v>1855.32</c:v>
                </c:pt>
                <c:pt idx="28768">
                  <c:v>1855.34</c:v>
                </c:pt>
                <c:pt idx="28769">
                  <c:v>1855.36</c:v>
                </c:pt>
                <c:pt idx="28770">
                  <c:v>1855.3799999999999</c:v>
                </c:pt>
                <c:pt idx="28771">
                  <c:v>1855.4</c:v>
                </c:pt>
                <c:pt idx="28772">
                  <c:v>1855.42</c:v>
                </c:pt>
                <c:pt idx="28773">
                  <c:v>1855.44</c:v>
                </c:pt>
                <c:pt idx="28774">
                  <c:v>1855.46</c:v>
                </c:pt>
                <c:pt idx="28775">
                  <c:v>1855.48</c:v>
                </c:pt>
                <c:pt idx="28776">
                  <c:v>1855.5</c:v>
                </c:pt>
                <c:pt idx="28777">
                  <c:v>1855.52</c:v>
                </c:pt>
                <c:pt idx="28778">
                  <c:v>1855.54</c:v>
                </c:pt>
                <c:pt idx="28779">
                  <c:v>1855.56</c:v>
                </c:pt>
                <c:pt idx="28780">
                  <c:v>1855.58</c:v>
                </c:pt>
                <c:pt idx="28781">
                  <c:v>1855.6</c:v>
                </c:pt>
                <c:pt idx="28782">
                  <c:v>1855.62</c:v>
                </c:pt>
                <c:pt idx="28783">
                  <c:v>1855.6399999999999</c:v>
                </c:pt>
                <c:pt idx="28784">
                  <c:v>1855.6599999999999</c:v>
                </c:pt>
                <c:pt idx="28785">
                  <c:v>1855.6799999999998</c:v>
                </c:pt>
                <c:pt idx="28786">
                  <c:v>1855.7</c:v>
                </c:pt>
                <c:pt idx="28787">
                  <c:v>1855.72</c:v>
                </c:pt>
                <c:pt idx="28788">
                  <c:v>1855.74</c:v>
                </c:pt>
                <c:pt idx="28789">
                  <c:v>1855.76</c:v>
                </c:pt>
                <c:pt idx="28790">
                  <c:v>1855.78</c:v>
                </c:pt>
                <c:pt idx="28791">
                  <c:v>1855.8</c:v>
                </c:pt>
                <c:pt idx="28792">
                  <c:v>1855.82</c:v>
                </c:pt>
                <c:pt idx="28793">
                  <c:v>1855.84</c:v>
                </c:pt>
                <c:pt idx="28794">
                  <c:v>1855.86</c:v>
                </c:pt>
                <c:pt idx="28795">
                  <c:v>1855.8799999999999</c:v>
                </c:pt>
                <c:pt idx="28796">
                  <c:v>1855.9</c:v>
                </c:pt>
                <c:pt idx="28797">
                  <c:v>1855.92</c:v>
                </c:pt>
                <c:pt idx="28798">
                  <c:v>1855.94</c:v>
                </c:pt>
                <c:pt idx="28799">
                  <c:v>1855.96</c:v>
                </c:pt>
                <c:pt idx="28800">
                  <c:v>1855.98</c:v>
                </c:pt>
                <c:pt idx="28801">
                  <c:v>1856</c:v>
                </c:pt>
                <c:pt idx="28802">
                  <c:v>1856.02</c:v>
                </c:pt>
                <c:pt idx="28803">
                  <c:v>1856.04</c:v>
                </c:pt>
                <c:pt idx="28804">
                  <c:v>1856.06</c:v>
                </c:pt>
                <c:pt idx="28805">
                  <c:v>1856.08</c:v>
                </c:pt>
                <c:pt idx="28806">
                  <c:v>1856.1</c:v>
                </c:pt>
                <c:pt idx="28807">
                  <c:v>1856.12</c:v>
                </c:pt>
                <c:pt idx="28808">
                  <c:v>1856.1399999999999</c:v>
                </c:pt>
                <c:pt idx="28809">
                  <c:v>1856.1599999999999</c:v>
                </c:pt>
                <c:pt idx="28810">
                  <c:v>1856.1799999999998</c:v>
                </c:pt>
                <c:pt idx="28811">
                  <c:v>1856.2</c:v>
                </c:pt>
                <c:pt idx="28812">
                  <c:v>1856.22</c:v>
                </c:pt>
                <c:pt idx="28813">
                  <c:v>1856.24</c:v>
                </c:pt>
                <c:pt idx="28814">
                  <c:v>1856.26</c:v>
                </c:pt>
                <c:pt idx="28815">
                  <c:v>1856.28</c:v>
                </c:pt>
                <c:pt idx="28816">
                  <c:v>1856.3</c:v>
                </c:pt>
                <c:pt idx="28817">
                  <c:v>1856.32</c:v>
                </c:pt>
                <c:pt idx="28818">
                  <c:v>1856.34</c:v>
                </c:pt>
                <c:pt idx="28819">
                  <c:v>1856.36</c:v>
                </c:pt>
                <c:pt idx="28820">
                  <c:v>1856.3799999999999</c:v>
                </c:pt>
                <c:pt idx="28821">
                  <c:v>1856.4</c:v>
                </c:pt>
                <c:pt idx="28822">
                  <c:v>1856.42</c:v>
                </c:pt>
                <c:pt idx="28823">
                  <c:v>1856.44</c:v>
                </c:pt>
                <c:pt idx="28824">
                  <c:v>1856.46</c:v>
                </c:pt>
                <c:pt idx="28825">
                  <c:v>1856.48</c:v>
                </c:pt>
                <c:pt idx="28826">
                  <c:v>1856.5</c:v>
                </c:pt>
                <c:pt idx="28827">
                  <c:v>1856.52</c:v>
                </c:pt>
                <c:pt idx="28828">
                  <c:v>1856.54</c:v>
                </c:pt>
                <c:pt idx="28829">
                  <c:v>1856.56</c:v>
                </c:pt>
                <c:pt idx="28830">
                  <c:v>1856.58</c:v>
                </c:pt>
                <c:pt idx="28831">
                  <c:v>1856.6</c:v>
                </c:pt>
                <c:pt idx="28832">
                  <c:v>1856.62</c:v>
                </c:pt>
                <c:pt idx="28833">
                  <c:v>1856.6399999999999</c:v>
                </c:pt>
                <c:pt idx="28834">
                  <c:v>1856.6599999999999</c:v>
                </c:pt>
                <c:pt idx="28835">
                  <c:v>1856.6799999999998</c:v>
                </c:pt>
                <c:pt idx="28836">
                  <c:v>1856.7</c:v>
                </c:pt>
                <c:pt idx="28837">
                  <c:v>1856.72</c:v>
                </c:pt>
                <c:pt idx="28838">
                  <c:v>1856.74</c:v>
                </c:pt>
                <c:pt idx="28839">
                  <c:v>1856.76</c:v>
                </c:pt>
                <c:pt idx="28840">
                  <c:v>1856.78</c:v>
                </c:pt>
                <c:pt idx="28841">
                  <c:v>1856.8</c:v>
                </c:pt>
                <c:pt idx="28842">
                  <c:v>1856.82</c:v>
                </c:pt>
                <c:pt idx="28843">
                  <c:v>1856.84</c:v>
                </c:pt>
                <c:pt idx="28844">
                  <c:v>1856.86</c:v>
                </c:pt>
                <c:pt idx="28845">
                  <c:v>1856.8799999999999</c:v>
                </c:pt>
                <c:pt idx="28846">
                  <c:v>1856.9</c:v>
                </c:pt>
                <c:pt idx="28847">
                  <c:v>1856.92</c:v>
                </c:pt>
                <c:pt idx="28848">
                  <c:v>1856.94</c:v>
                </c:pt>
                <c:pt idx="28849">
                  <c:v>1856.96</c:v>
                </c:pt>
                <c:pt idx="28850">
                  <c:v>1856.98</c:v>
                </c:pt>
                <c:pt idx="28851">
                  <c:v>1857</c:v>
                </c:pt>
                <c:pt idx="28852">
                  <c:v>1857.02</c:v>
                </c:pt>
                <c:pt idx="28853">
                  <c:v>1857.04</c:v>
                </c:pt>
                <c:pt idx="28854">
                  <c:v>1857.06</c:v>
                </c:pt>
                <c:pt idx="28855">
                  <c:v>1857.08</c:v>
                </c:pt>
                <c:pt idx="28856">
                  <c:v>1857.1</c:v>
                </c:pt>
                <c:pt idx="28857">
                  <c:v>1857.12</c:v>
                </c:pt>
                <c:pt idx="28858">
                  <c:v>1857.1399999999999</c:v>
                </c:pt>
                <c:pt idx="28859">
                  <c:v>1857.1599999999999</c:v>
                </c:pt>
                <c:pt idx="28860">
                  <c:v>1857.1799999999998</c:v>
                </c:pt>
                <c:pt idx="28861">
                  <c:v>1857.2</c:v>
                </c:pt>
                <c:pt idx="28862">
                  <c:v>1857.22</c:v>
                </c:pt>
                <c:pt idx="28863">
                  <c:v>1857.24</c:v>
                </c:pt>
                <c:pt idx="28864">
                  <c:v>1857.26</c:v>
                </c:pt>
                <c:pt idx="28865">
                  <c:v>1857.28</c:v>
                </c:pt>
                <c:pt idx="28866">
                  <c:v>1857.3</c:v>
                </c:pt>
                <c:pt idx="28867">
                  <c:v>1857.32</c:v>
                </c:pt>
                <c:pt idx="28868">
                  <c:v>1857.34</c:v>
                </c:pt>
                <c:pt idx="28869">
                  <c:v>1857.36</c:v>
                </c:pt>
                <c:pt idx="28870">
                  <c:v>1857.3799999999999</c:v>
                </c:pt>
                <c:pt idx="28871">
                  <c:v>1857.4</c:v>
                </c:pt>
                <c:pt idx="28872">
                  <c:v>1857.42</c:v>
                </c:pt>
                <c:pt idx="28873">
                  <c:v>1857.44</c:v>
                </c:pt>
                <c:pt idx="28874">
                  <c:v>1857.46</c:v>
                </c:pt>
                <c:pt idx="28875">
                  <c:v>1857.48</c:v>
                </c:pt>
                <c:pt idx="28876">
                  <c:v>1857.5</c:v>
                </c:pt>
                <c:pt idx="28877">
                  <c:v>1857.52</c:v>
                </c:pt>
                <c:pt idx="28878">
                  <c:v>1857.54</c:v>
                </c:pt>
                <c:pt idx="28879">
                  <c:v>1857.56</c:v>
                </c:pt>
                <c:pt idx="28880">
                  <c:v>1857.58</c:v>
                </c:pt>
                <c:pt idx="28881">
                  <c:v>1857.6</c:v>
                </c:pt>
                <c:pt idx="28882">
                  <c:v>1857.62</c:v>
                </c:pt>
                <c:pt idx="28883">
                  <c:v>1857.6399999999999</c:v>
                </c:pt>
                <c:pt idx="28884">
                  <c:v>1857.6599999999999</c:v>
                </c:pt>
                <c:pt idx="28885">
                  <c:v>1857.6799999999998</c:v>
                </c:pt>
                <c:pt idx="28886">
                  <c:v>1857.7</c:v>
                </c:pt>
                <c:pt idx="28887">
                  <c:v>1857.72</c:v>
                </c:pt>
                <c:pt idx="28888">
                  <c:v>1857.74</c:v>
                </c:pt>
                <c:pt idx="28889">
                  <c:v>1857.76</c:v>
                </c:pt>
                <c:pt idx="28890">
                  <c:v>1857.78</c:v>
                </c:pt>
                <c:pt idx="28891">
                  <c:v>1857.8</c:v>
                </c:pt>
                <c:pt idx="28892">
                  <c:v>1857.82</c:v>
                </c:pt>
                <c:pt idx="28893">
                  <c:v>1857.84</c:v>
                </c:pt>
                <c:pt idx="28894">
                  <c:v>1857.86</c:v>
                </c:pt>
                <c:pt idx="28895">
                  <c:v>1857.8799999999999</c:v>
                </c:pt>
                <c:pt idx="28896">
                  <c:v>1857.9</c:v>
                </c:pt>
                <c:pt idx="28897">
                  <c:v>1857.92</c:v>
                </c:pt>
                <c:pt idx="28898">
                  <c:v>1857.94</c:v>
                </c:pt>
                <c:pt idx="28899">
                  <c:v>1857.96</c:v>
                </c:pt>
                <c:pt idx="28900">
                  <c:v>1857.98</c:v>
                </c:pt>
                <c:pt idx="28901">
                  <c:v>1858</c:v>
                </c:pt>
                <c:pt idx="28902">
                  <c:v>1858.02</c:v>
                </c:pt>
                <c:pt idx="28903">
                  <c:v>1858.04</c:v>
                </c:pt>
                <c:pt idx="28904">
                  <c:v>1858.06</c:v>
                </c:pt>
                <c:pt idx="28905">
                  <c:v>1858.08</c:v>
                </c:pt>
                <c:pt idx="28906">
                  <c:v>1858.1</c:v>
                </c:pt>
                <c:pt idx="28907">
                  <c:v>1858.12</c:v>
                </c:pt>
                <c:pt idx="28908">
                  <c:v>1858.1399999999999</c:v>
                </c:pt>
                <c:pt idx="28909">
                  <c:v>1858.1599999999999</c:v>
                </c:pt>
                <c:pt idx="28910">
                  <c:v>1858.1799999999998</c:v>
                </c:pt>
                <c:pt idx="28911">
                  <c:v>1858.2</c:v>
                </c:pt>
                <c:pt idx="28912">
                  <c:v>1858.22</c:v>
                </c:pt>
                <c:pt idx="28913">
                  <c:v>1858.24</c:v>
                </c:pt>
                <c:pt idx="28914">
                  <c:v>1858.26</c:v>
                </c:pt>
                <c:pt idx="28915">
                  <c:v>1858.28</c:v>
                </c:pt>
                <c:pt idx="28916">
                  <c:v>1858.3</c:v>
                </c:pt>
                <c:pt idx="28917">
                  <c:v>1858.32</c:v>
                </c:pt>
                <c:pt idx="28918">
                  <c:v>1858.34</c:v>
                </c:pt>
                <c:pt idx="28919">
                  <c:v>1858.36</c:v>
                </c:pt>
                <c:pt idx="28920">
                  <c:v>1858.3799999999999</c:v>
                </c:pt>
                <c:pt idx="28921">
                  <c:v>1858.4</c:v>
                </c:pt>
                <c:pt idx="28922">
                  <c:v>1858.42</c:v>
                </c:pt>
                <c:pt idx="28923">
                  <c:v>1858.44</c:v>
                </c:pt>
                <c:pt idx="28924">
                  <c:v>1858.46</c:v>
                </c:pt>
                <c:pt idx="28925">
                  <c:v>1858.48</c:v>
                </c:pt>
                <c:pt idx="28926">
                  <c:v>1858.5</c:v>
                </c:pt>
                <c:pt idx="28927">
                  <c:v>1858.52</c:v>
                </c:pt>
                <c:pt idx="28928">
                  <c:v>1858.54</c:v>
                </c:pt>
                <c:pt idx="28929">
                  <c:v>1858.56</c:v>
                </c:pt>
                <c:pt idx="28930">
                  <c:v>1858.58</c:v>
                </c:pt>
                <c:pt idx="28931">
                  <c:v>1858.6</c:v>
                </c:pt>
                <c:pt idx="28932">
                  <c:v>1858.62</c:v>
                </c:pt>
                <c:pt idx="28933">
                  <c:v>1858.6399999999999</c:v>
                </c:pt>
                <c:pt idx="28934">
                  <c:v>1858.6599999999999</c:v>
                </c:pt>
                <c:pt idx="28935">
                  <c:v>1858.6799999999998</c:v>
                </c:pt>
                <c:pt idx="28936">
                  <c:v>1858.7</c:v>
                </c:pt>
                <c:pt idx="28937">
                  <c:v>1858.72</c:v>
                </c:pt>
                <c:pt idx="28938">
                  <c:v>1858.74</c:v>
                </c:pt>
                <c:pt idx="28939">
                  <c:v>1858.76</c:v>
                </c:pt>
                <c:pt idx="28940">
                  <c:v>1858.78</c:v>
                </c:pt>
                <c:pt idx="28941">
                  <c:v>1858.8</c:v>
                </c:pt>
                <c:pt idx="28942">
                  <c:v>1858.82</c:v>
                </c:pt>
                <c:pt idx="28943">
                  <c:v>1858.84</c:v>
                </c:pt>
                <c:pt idx="28944">
                  <c:v>1858.86</c:v>
                </c:pt>
                <c:pt idx="28945">
                  <c:v>1858.8799999999999</c:v>
                </c:pt>
                <c:pt idx="28946">
                  <c:v>1858.9</c:v>
                </c:pt>
                <c:pt idx="28947">
                  <c:v>1858.92</c:v>
                </c:pt>
                <c:pt idx="28948">
                  <c:v>1858.94</c:v>
                </c:pt>
                <c:pt idx="28949">
                  <c:v>1858.96</c:v>
                </c:pt>
                <c:pt idx="28950">
                  <c:v>1858.98</c:v>
                </c:pt>
                <c:pt idx="28951">
                  <c:v>1859</c:v>
                </c:pt>
                <c:pt idx="28952">
                  <c:v>1859.02</c:v>
                </c:pt>
                <c:pt idx="28953">
                  <c:v>1859.04</c:v>
                </c:pt>
                <c:pt idx="28954">
                  <c:v>1859.06</c:v>
                </c:pt>
                <c:pt idx="28955">
                  <c:v>1859.08</c:v>
                </c:pt>
                <c:pt idx="28956">
                  <c:v>1859.1</c:v>
                </c:pt>
                <c:pt idx="28957">
                  <c:v>1859.12</c:v>
                </c:pt>
                <c:pt idx="28958">
                  <c:v>1859.1399999999999</c:v>
                </c:pt>
                <c:pt idx="28959">
                  <c:v>1859.1599999999999</c:v>
                </c:pt>
                <c:pt idx="28960">
                  <c:v>1859.1799999999998</c:v>
                </c:pt>
                <c:pt idx="28961">
                  <c:v>1859.2</c:v>
                </c:pt>
                <c:pt idx="28962">
                  <c:v>1859.22</c:v>
                </c:pt>
                <c:pt idx="28963">
                  <c:v>1859.24</c:v>
                </c:pt>
                <c:pt idx="28964">
                  <c:v>1859.26</c:v>
                </c:pt>
                <c:pt idx="28965">
                  <c:v>1859.28</c:v>
                </c:pt>
                <c:pt idx="28966">
                  <c:v>1859.3</c:v>
                </c:pt>
                <c:pt idx="28967">
                  <c:v>1859.32</c:v>
                </c:pt>
                <c:pt idx="28968">
                  <c:v>1859.34</c:v>
                </c:pt>
                <c:pt idx="28969">
                  <c:v>1859.36</c:v>
                </c:pt>
                <c:pt idx="28970">
                  <c:v>1859.3799999999999</c:v>
                </c:pt>
                <c:pt idx="28971">
                  <c:v>1859.4</c:v>
                </c:pt>
                <c:pt idx="28972">
                  <c:v>1859.42</c:v>
                </c:pt>
                <c:pt idx="28973">
                  <c:v>1859.44</c:v>
                </c:pt>
                <c:pt idx="28974">
                  <c:v>1859.46</c:v>
                </c:pt>
                <c:pt idx="28975">
                  <c:v>1859.48</c:v>
                </c:pt>
                <c:pt idx="28976">
                  <c:v>1859.5</c:v>
                </c:pt>
                <c:pt idx="28977">
                  <c:v>1859.52</c:v>
                </c:pt>
                <c:pt idx="28978">
                  <c:v>1859.54</c:v>
                </c:pt>
                <c:pt idx="28979">
                  <c:v>1859.56</c:v>
                </c:pt>
                <c:pt idx="28980">
                  <c:v>1859.58</c:v>
                </c:pt>
                <c:pt idx="28981">
                  <c:v>1859.6</c:v>
                </c:pt>
                <c:pt idx="28982">
                  <c:v>1859.62</c:v>
                </c:pt>
                <c:pt idx="28983">
                  <c:v>1859.6399999999999</c:v>
                </c:pt>
                <c:pt idx="28984">
                  <c:v>1859.6599999999999</c:v>
                </c:pt>
                <c:pt idx="28985">
                  <c:v>1859.6799999999998</c:v>
                </c:pt>
                <c:pt idx="28986">
                  <c:v>1859.7</c:v>
                </c:pt>
                <c:pt idx="28987">
                  <c:v>1859.72</c:v>
                </c:pt>
                <c:pt idx="28988">
                  <c:v>1859.74</c:v>
                </c:pt>
                <c:pt idx="28989">
                  <c:v>1859.76</c:v>
                </c:pt>
                <c:pt idx="28990">
                  <c:v>1859.78</c:v>
                </c:pt>
                <c:pt idx="28991">
                  <c:v>1859.8</c:v>
                </c:pt>
                <c:pt idx="28992">
                  <c:v>1859.82</c:v>
                </c:pt>
                <c:pt idx="28993">
                  <c:v>1859.84</c:v>
                </c:pt>
                <c:pt idx="28994">
                  <c:v>1859.86</c:v>
                </c:pt>
                <c:pt idx="28995">
                  <c:v>1859.8799999999999</c:v>
                </c:pt>
                <c:pt idx="28996">
                  <c:v>1859.9</c:v>
                </c:pt>
                <c:pt idx="28997">
                  <c:v>1859.92</c:v>
                </c:pt>
                <c:pt idx="28998">
                  <c:v>1859.94</c:v>
                </c:pt>
                <c:pt idx="28999">
                  <c:v>1859.96</c:v>
                </c:pt>
                <c:pt idx="29000">
                  <c:v>1859.98</c:v>
                </c:pt>
                <c:pt idx="29001">
                  <c:v>1860</c:v>
                </c:pt>
                <c:pt idx="29002">
                  <c:v>1860.02</c:v>
                </c:pt>
                <c:pt idx="29003">
                  <c:v>1860.04</c:v>
                </c:pt>
                <c:pt idx="29004">
                  <c:v>1860.06</c:v>
                </c:pt>
                <c:pt idx="29005">
                  <c:v>1860.08</c:v>
                </c:pt>
                <c:pt idx="29006">
                  <c:v>1860.1</c:v>
                </c:pt>
                <c:pt idx="29007">
                  <c:v>1860.12</c:v>
                </c:pt>
                <c:pt idx="29008">
                  <c:v>1860.1399999999999</c:v>
                </c:pt>
                <c:pt idx="29009">
                  <c:v>1860.1599999999999</c:v>
                </c:pt>
                <c:pt idx="29010">
                  <c:v>1860.1799999999998</c:v>
                </c:pt>
                <c:pt idx="29011">
                  <c:v>1860.2</c:v>
                </c:pt>
                <c:pt idx="29012">
                  <c:v>1860.22</c:v>
                </c:pt>
                <c:pt idx="29013">
                  <c:v>1860.24</c:v>
                </c:pt>
                <c:pt idx="29014">
                  <c:v>1860.26</c:v>
                </c:pt>
                <c:pt idx="29015">
                  <c:v>1860.28</c:v>
                </c:pt>
                <c:pt idx="29016">
                  <c:v>1860.3</c:v>
                </c:pt>
                <c:pt idx="29017">
                  <c:v>1860.32</c:v>
                </c:pt>
                <c:pt idx="29018">
                  <c:v>1860.34</c:v>
                </c:pt>
                <c:pt idx="29019">
                  <c:v>1860.36</c:v>
                </c:pt>
                <c:pt idx="29020">
                  <c:v>1860.3799999999999</c:v>
                </c:pt>
                <c:pt idx="29021">
                  <c:v>1860.4</c:v>
                </c:pt>
                <c:pt idx="29022">
                  <c:v>1860.42</c:v>
                </c:pt>
                <c:pt idx="29023">
                  <c:v>1860.44</c:v>
                </c:pt>
                <c:pt idx="29024">
                  <c:v>1860.46</c:v>
                </c:pt>
                <c:pt idx="29025">
                  <c:v>1860.48</c:v>
                </c:pt>
                <c:pt idx="29026">
                  <c:v>1860.5</c:v>
                </c:pt>
                <c:pt idx="29027">
                  <c:v>1860.52</c:v>
                </c:pt>
                <c:pt idx="29028">
                  <c:v>1860.54</c:v>
                </c:pt>
                <c:pt idx="29029">
                  <c:v>1860.56</c:v>
                </c:pt>
                <c:pt idx="29030">
                  <c:v>1860.58</c:v>
                </c:pt>
                <c:pt idx="29031">
                  <c:v>1860.6</c:v>
                </c:pt>
                <c:pt idx="29032">
                  <c:v>1860.62</c:v>
                </c:pt>
                <c:pt idx="29033">
                  <c:v>1860.6399999999999</c:v>
                </c:pt>
                <c:pt idx="29034">
                  <c:v>1860.6599999999999</c:v>
                </c:pt>
                <c:pt idx="29035">
                  <c:v>1860.6799999999998</c:v>
                </c:pt>
                <c:pt idx="29036">
                  <c:v>1860.7</c:v>
                </c:pt>
                <c:pt idx="29037">
                  <c:v>1860.72</c:v>
                </c:pt>
                <c:pt idx="29038">
                  <c:v>1860.74</c:v>
                </c:pt>
                <c:pt idx="29039">
                  <c:v>1860.76</c:v>
                </c:pt>
                <c:pt idx="29040">
                  <c:v>1860.78</c:v>
                </c:pt>
                <c:pt idx="29041">
                  <c:v>1860.8</c:v>
                </c:pt>
                <c:pt idx="29042">
                  <c:v>1860.82</c:v>
                </c:pt>
                <c:pt idx="29043">
                  <c:v>1860.84</c:v>
                </c:pt>
                <c:pt idx="29044">
                  <c:v>1860.86</c:v>
                </c:pt>
                <c:pt idx="29045">
                  <c:v>1860.8799999999999</c:v>
                </c:pt>
                <c:pt idx="29046">
                  <c:v>1860.9</c:v>
                </c:pt>
                <c:pt idx="29047">
                  <c:v>1860.92</c:v>
                </c:pt>
                <c:pt idx="29048">
                  <c:v>1860.94</c:v>
                </c:pt>
                <c:pt idx="29049">
                  <c:v>1860.96</c:v>
                </c:pt>
                <c:pt idx="29050">
                  <c:v>1860.98</c:v>
                </c:pt>
                <c:pt idx="29051">
                  <c:v>1861</c:v>
                </c:pt>
                <c:pt idx="29052">
                  <c:v>1861.02</c:v>
                </c:pt>
                <c:pt idx="29053">
                  <c:v>1861.04</c:v>
                </c:pt>
                <c:pt idx="29054">
                  <c:v>1861.06</c:v>
                </c:pt>
                <c:pt idx="29055">
                  <c:v>1861.08</c:v>
                </c:pt>
                <c:pt idx="29056">
                  <c:v>1861.1</c:v>
                </c:pt>
                <c:pt idx="29057">
                  <c:v>1861.12</c:v>
                </c:pt>
                <c:pt idx="29058">
                  <c:v>1861.1399999999999</c:v>
                </c:pt>
                <c:pt idx="29059">
                  <c:v>1861.1599999999999</c:v>
                </c:pt>
                <c:pt idx="29060">
                  <c:v>1861.1799999999998</c:v>
                </c:pt>
                <c:pt idx="29061">
                  <c:v>1861.2</c:v>
                </c:pt>
                <c:pt idx="29062">
                  <c:v>1861.22</c:v>
                </c:pt>
                <c:pt idx="29063">
                  <c:v>1861.24</c:v>
                </c:pt>
                <c:pt idx="29064">
                  <c:v>1861.26</c:v>
                </c:pt>
                <c:pt idx="29065">
                  <c:v>1861.28</c:v>
                </c:pt>
                <c:pt idx="29066">
                  <c:v>1861.3</c:v>
                </c:pt>
                <c:pt idx="29067">
                  <c:v>1861.32</c:v>
                </c:pt>
                <c:pt idx="29068">
                  <c:v>1861.34</c:v>
                </c:pt>
                <c:pt idx="29069">
                  <c:v>1861.36</c:v>
                </c:pt>
                <c:pt idx="29070">
                  <c:v>1861.3799999999999</c:v>
                </c:pt>
                <c:pt idx="29071">
                  <c:v>1861.4</c:v>
                </c:pt>
                <c:pt idx="29072">
                  <c:v>1861.42</c:v>
                </c:pt>
                <c:pt idx="29073">
                  <c:v>1861.44</c:v>
                </c:pt>
                <c:pt idx="29074">
                  <c:v>1861.46</c:v>
                </c:pt>
                <c:pt idx="29075">
                  <c:v>1861.48</c:v>
                </c:pt>
                <c:pt idx="29076">
                  <c:v>1861.5</c:v>
                </c:pt>
                <c:pt idx="29077">
                  <c:v>1861.52</c:v>
                </c:pt>
                <c:pt idx="29078">
                  <c:v>1861.54</c:v>
                </c:pt>
                <c:pt idx="29079">
                  <c:v>1861.56</c:v>
                </c:pt>
                <c:pt idx="29080">
                  <c:v>1861.58</c:v>
                </c:pt>
                <c:pt idx="29081">
                  <c:v>1861.6</c:v>
                </c:pt>
                <c:pt idx="29082">
                  <c:v>1861.62</c:v>
                </c:pt>
                <c:pt idx="29083">
                  <c:v>1861.6399999999999</c:v>
                </c:pt>
                <c:pt idx="29084">
                  <c:v>1861.6599999999999</c:v>
                </c:pt>
                <c:pt idx="29085">
                  <c:v>1861.6799999999998</c:v>
                </c:pt>
                <c:pt idx="29086">
                  <c:v>1861.7</c:v>
                </c:pt>
                <c:pt idx="29087">
                  <c:v>1861.72</c:v>
                </c:pt>
                <c:pt idx="29088">
                  <c:v>1861.74</c:v>
                </c:pt>
                <c:pt idx="29089">
                  <c:v>1861.76</c:v>
                </c:pt>
                <c:pt idx="29090">
                  <c:v>1861.78</c:v>
                </c:pt>
                <c:pt idx="29091">
                  <c:v>1861.8</c:v>
                </c:pt>
                <c:pt idx="29092">
                  <c:v>1861.82</c:v>
                </c:pt>
                <c:pt idx="29093">
                  <c:v>1861.84</c:v>
                </c:pt>
                <c:pt idx="29094">
                  <c:v>1861.86</c:v>
                </c:pt>
                <c:pt idx="29095">
                  <c:v>1861.8799999999999</c:v>
                </c:pt>
                <c:pt idx="29096">
                  <c:v>1861.9</c:v>
                </c:pt>
                <c:pt idx="29097">
                  <c:v>1861.92</c:v>
                </c:pt>
                <c:pt idx="29098">
                  <c:v>1861.94</c:v>
                </c:pt>
                <c:pt idx="29099">
                  <c:v>1861.96</c:v>
                </c:pt>
                <c:pt idx="29100">
                  <c:v>1861.98</c:v>
                </c:pt>
                <c:pt idx="29101">
                  <c:v>1862</c:v>
                </c:pt>
                <c:pt idx="29102">
                  <c:v>1862.02</c:v>
                </c:pt>
                <c:pt idx="29103">
                  <c:v>1862.04</c:v>
                </c:pt>
                <c:pt idx="29104">
                  <c:v>1862.06</c:v>
                </c:pt>
                <c:pt idx="29105">
                  <c:v>1862.08</c:v>
                </c:pt>
                <c:pt idx="29106">
                  <c:v>1862.1</c:v>
                </c:pt>
                <c:pt idx="29107">
                  <c:v>1862.12</c:v>
                </c:pt>
                <c:pt idx="29108">
                  <c:v>1862.1399999999999</c:v>
                </c:pt>
                <c:pt idx="29109">
                  <c:v>1862.1599999999999</c:v>
                </c:pt>
                <c:pt idx="29110">
                  <c:v>1862.1799999999998</c:v>
                </c:pt>
                <c:pt idx="29111">
                  <c:v>1862.2</c:v>
                </c:pt>
                <c:pt idx="29112">
                  <c:v>1862.22</c:v>
                </c:pt>
                <c:pt idx="29113">
                  <c:v>1862.24</c:v>
                </c:pt>
                <c:pt idx="29114">
                  <c:v>1862.26</c:v>
                </c:pt>
                <c:pt idx="29115">
                  <c:v>1862.28</c:v>
                </c:pt>
                <c:pt idx="29116">
                  <c:v>1862.3</c:v>
                </c:pt>
                <c:pt idx="29117">
                  <c:v>1862.32</c:v>
                </c:pt>
                <c:pt idx="29118">
                  <c:v>1862.34</c:v>
                </c:pt>
                <c:pt idx="29119">
                  <c:v>1862.36</c:v>
                </c:pt>
                <c:pt idx="29120">
                  <c:v>1862.3799999999999</c:v>
                </c:pt>
                <c:pt idx="29121">
                  <c:v>1862.4</c:v>
                </c:pt>
                <c:pt idx="29122">
                  <c:v>1862.42</c:v>
                </c:pt>
                <c:pt idx="29123">
                  <c:v>1862.44</c:v>
                </c:pt>
                <c:pt idx="29124">
                  <c:v>1862.46</c:v>
                </c:pt>
                <c:pt idx="29125">
                  <c:v>1862.48</c:v>
                </c:pt>
                <c:pt idx="29126">
                  <c:v>1862.5</c:v>
                </c:pt>
                <c:pt idx="29127">
                  <c:v>1862.52</c:v>
                </c:pt>
                <c:pt idx="29128">
                  <c:v>1862.54</c:v>
                </c:pt>
                <c:pt idx="29129">
                  <c:v>1862.56</c:v>
                </c:pt>
                <c:pt idx="29130">
                  <c:v>1862.58</c:v>
                </c:pt>
                <c:pt idx="29131">
                  <c:v>1862.6</c:v>
                </c:pt>
                <c:pt idx="29132">
                  <c:v>1862.62</c:v>
                </c:pt>
                <c:pt idx="29133">
                  <c:v>1862.6399999999999</c:v>
                </c:pt>
                <c:pt idx="29134">
                  <c:v>1862.6599999999999</c:v>
                </c:pt>
                <c:pt idx="29135">
                  <c:v>1862.6799999999998</c:v>
                </c:pt>
                <c:pt idx="29136">
                  <c:v>1862.7</c:v>
                </c:pt>
                <c:pt idx="29137">
                  <c:v>1862.72</c:v>
                </c:pt>
                <c:pt idx="29138">
                  <c:v>1862.74</c:v>
                </c:pt>
                <c:pt idx="29139">
                  <c:v>1862.76</c:v>
                </c:pt>
                <c:pt idx="29140">
                  <c:v>1862.78</c:v>
                </c:pt>
                <c:pt idx="29141">
                  <c:v>1862.8</c:v>
                </c:pt>
                <c:pt idx="29142">
                  <c:v>1862.82</c:v>
                </c:pt>
                <c:pt idx="29143">
                  <c:v>1862.84</c:v>
                </c:pt>
                <c:pt idx="29144">
                  <c:v>1862.86</c:v>
                </c:pt>
                <c:pt idx="29145">
                  <c:v>1862.8799999999999</c:v>
                </c:pt>
                <c:pt idx="29146">
                  <c:v>1862.9</c:v>
                </c:pt>
                <c:pt idx="29147">
                  <c:v>1862.92</c:v>
                </c:pt>
                <c:pt idx="29148">
                  <c:v>1862.94</c:v>
                </c:pt>
                <c:pt idx="29149">
                  <c:v>1862.96</c:v>
                </c:pt>
                <c:pt idx="29150">
                  <c:v>1862.98</c:v>
                </c:pt>
                <c:pt idx="29151">
                  <c:v>1863</c:v>
                </c:pt>
                <c:pt idx="29152">
                  <c:v>1863.02</c:v>
                </c:pt>
                <c:pt idx="29153">
                  <c:v>1863.04</c:v>
                </c:pt>
                <c:pt idx="29154">
                  <c:v>1863.06</c:v>
                </c:pt>
                <c:pt idx="29155">
                  <c:v>1863.08</c:v>
                </c:pt>
                <c:pt idx="29156">
                  <c:v>1863.1</c:v>
                </c:pt>
                <c:pt idx="29157">
                  <c:v>1863.12</c:v>
                </c:pt>
                <c:pt idx="29158">
                  <c:v>1863.1399999999999</c:v>
                </c:pt>
                <c:pt idx="29159">
                  <c:v>1863.1599999999999</c:v>
                </c:pt>
                <c:pt idx="29160">
                  <c:v>1863.1799999999998</c:v>
                </c:pt>
                <c:pt idx="29161">
                  <c:v>1863.2</c:v>
                </c:pt>
                <c:pt idx="29162">
                  <c:v>1863.22</c:v>
                </c:pt>
                <c:pt idx="29163">
                  <c:v>1863.24</c:v>
                </c:pt>
                <c:pt idx="29164">
                  <c:v>1863.26</c:v>
                </c:pt>
                <c:pt idx="29165">
                  <c:v>1863.28</c:v>
                </c:pt>
                <c:pt idx="29166">
                  <c:v>1863.3</c:v>
                </c:pt>
                <c:pt idx="29167">
                  <c:v>1863.32</c:v>
                </c:pt>
                <c:pt idx="29168">
                  <c:v>1863.34</c:v>
                </c:pt>
                <c:pt idx="29169">
                  <c:v>1863.36</c:v>
                </c:pt>
                <c:pt idx="29170">
                  <c:v>1863.3799999999999</c:v>
                </c:pt>
                <c:pt idx="29171">
                  <c:v>1863.4</c:v>
                </c:pt>
                <c:pt idx="29172">
                  <c:v>1863.42</c:v>
                </c:pt>
                <c:pt idx="29173">
                  <c:v>1863.44</c:v>
                </c:pt>
                <c:pt idx="29174">
                  <c:v>1863.46</c:v>
                </c:pt>
                <c:pt idx="29175">
                  <c:v>1863.48</c:v>
                </c:pt>
                <c:pt idx="29176">
                  <c:v>1863.5</c:v>
                </c:pt>
                <c:pt idx="29177">
                  <c:v>1863.52</c:v>
                </c:pt>
                <c:pt idx="29178">
                  <c:v>1863.54</c:v>
                </c:pt>
                <c:pt idx="29179">
                  <c:v>1863.56</c:v>
                </c:pt>
                <c:pt idx="29180">
                  <c:v>1863.58</c:v>
                </c:pt>
                <c:pt idx="29181">
                  <c:v>1863.6</c:v>
                </c:pt>
                <c:pt idx="29182">
                  <c:v>1863.62</c:v>
                </c:pt>
                <c:pt idx="29183">
                  <c:v>1863.6399999999999</c:v>
                </c:pt>
                <c:pt idx="29184">
                  <c:v>1863.6599999999999</c:v>
                </c:pt>
                <c:pt idx="29185">
                  <c:v>1863.6799999999998</c:v>
                </c:pt>
                <c:pt idx="29186">
                  <c:v>1863.7</c:v>
                </c:pt>
                <c:pt idx="29187">
                  <c:v>1863.72</c:v>
                </c:pt>
                <c:pt idx="29188">
                  <c:v>1863.74</c:v>
                </c:pt>
                <c:pt idx="29189">
                  <c:v>1863.76</c:v>
                </c:pt>
                <c:pt idx="29190">
                  <c:v>1863.78</c:v>
                </c:pt>
                <c:pt idx="29191">
                  <c:v>1863.8</c:v>
                </c:pt>
                <c:pt idx="29192">
                  <c:v>1863.82</c:v>
                </c:pt>
                <c:pt idx="29193">
                  <c:v>1863.84</c:v>
                </c:pt>
                <c:pt idx="29194">
                  <c:v>1863.86</c:v>
                </c:pt>
                <c:pt idx="29195">
                  <c:v>1863.8799999999999</c:v>
                </c:pt>
                <c:pt idx="29196">
                  <c:v>1863.9</c:v>
                </c:pt>
                <c:pt idx="29197">
                  <c:v>1863.92</c:v>
                </c:pt>
                <c:pt idx="29198">
                  <c:v>1863.94</c:v>
                </c:pt>
                <c:pt idx="29199">
                  <c:v>1863.96</c:v>
                </c:pt>
                <c:pt idx="29200">
                  <c:v>1863.98</c:v>
                </c:pt>
                <c:pt idx="29201">
                  <c:v>1864</c:v>
                </c:pt>
                <c:pt idx="29202">
                  <c:v>1864.02</c:v>
                </c:pt>
                <c:pt idx="29203">
                  <c:v>1864.04</c:v>
                </c:pt>
                <c:pt idx="29204">
                  <c:v>1864.06</c:v>
                </c:pt>
                <c:pt idx="29205">
                  <c:v>1864.08</c:v>
                </c:pt>
                <c:pt idx="29206">
                  <c:v>1864.1</c:v>
                </c:pt>
                <c:pt idx="29207">
                  <c:v>1864.12</c:v>
                </c:pt>
                <c:pt idx="29208">
                  <c:v>1864.1399999999999</c:v>
                </c:pt>
                <c:pt idx="29209">
                  <c:v>1864.1599999999999</c:v>
                </c:pt>
                <c:pt idx="29210">
                  <c:v>1864.1799999999998</c:v>
                </c:pt>
                <c:pt idx="29211">
                  <c:v>1864.2</c:v>
                </c:pt>
                <c:pt idx="29212">
                  <c:v>1864.22</c:v>
                </c:pt>
                <c:pt idx="29213">
                  <c:v>1864.24</c:v>
                </c:pt>
                <c:pt idx="29214">
                  <c:v>1864.26</c:v>
                </c:pt>
                <c:pt idx="29215">
                  <c:v>1864.28</c:v>
                </c:pt>
                <c:pt idx="29216">
                  <c:v>1864.3</c:v>
                </c:pt>
                <c:pt idx="29217">
                  <c:v>1864.32</c:v>
                </c:pt>
                <c:pt idx="29218">
                  <c:v>1864.34</c:v>
                </c:pt>
                <c:pt idx="29219">
                  <c:v>1864.36</c:v>
                </c:pt>
                <c:pt idx="29220">
                  <c:v>1864.3799999999999</c:v>
                </c:pt>
                <c:pt idx="29221">
                  <c:v>1864.4</c:v>
                </c:pt>
                <c:pt idx="29222">
                  <c:v>1864.42</c:v>
                </c:pt>
                <c:pt idx="29223">
                  <c:v>1864.44</c:v>
                </c:pt>
                <c:pt idx="29224">
                  <c:v>1864.46</c:v>
                </c:pt>
                <c:pt idx="29225">
                  <c:v>1864.48</c:v>
                </c:pt>
                <c:pt idx="29226">
                  <c:v>1864.5</c:v>
                </c:pt>
                <c:pt idx="29227">
                  <c:v>1864.52</c:v>
                </c:pt>
                <c:pt idx="29228">
                  <c:v>1864.54</c:v>
                </c:pt>
                <c:pt idx="29229">
                  <c:v>1864.56</c:v>
                </c:pt>
                <c:pt idx="29230">
                  <c:v>1864.58</c:v>
                </c:pt>
                <c:pt idx="29231">
                  <c:v>1864.6</c:v>
                </c:pt>
                <c:pt idx="29232">
                  <c:v>1864.62</c:v>
                </c:pt>
                <c:pt idx="29233">
                  <c:v>1864.6399999999999</c:v>
                </c:pt>
                <c:pt idx="29234">
                  <c:v>1864.6599999999999</c:v>
                </c:pt>
                <c:pt idx="29235">
                  <c:v>1864.6799999999998</c:v>
                </c:pt>
                <c:pt idx="29236">
                  <c:v>1864.7</c:v>
                </c:pt>
                <c:pt idx="29237">
                  <c:v>1864.72</c:v>
                </c:pt>
                <c:pt idx="29238">
                  <c:v>1864.74</c:v>
                </c:pt>
                <c:pt idx="29239">
                  <c:v>1864.76</c:v>
                </c:pt>
                <c:pt idx="29240">
                  <c:v>1864.78</c:v>
                </c:pt>
                <c:pt idx="29241">
                  <c:v>1864.8</c:v>
                </c:pt>
                <c:pt idx="29242">
                  <c:v>1864.82</c:v>
                </c:pt>
                <c:pt idx="29243">
                  <c:v>1864.84</c:v>
                </c:pt>
                <c:pt idx="29244">
                  <c:v>1864.86</c:v>
                </c:pt>
                <c:pt idx="29245">
                  <c:v>1864.8799999999999</c:v>
                </c:pt>
                <c:pt idx="29246">
                  <c:v>1864.9</c:v>
                </c:pt>
                <c:pt idx="29247">
                  <c:v>1864.92</c:v>
                </c:pt>
                <c:pt idx="29248">
                  <c:v>1864.94</c:v>
                </c:pt>
                <c:pt idx="29249">
                  <c:v>1864.96</c:v>
                </c:pt>
                <c:pt idx="29250">
                  <c:v>1864.98</c:v>
                </c:pt>
                <c:pt idx="29251">
                  <c:v>1865</c:v>
                </c:pt>
                <c:pt idx="29252">
                  <c:v>1865.02</c:v>
                </c:pt>
                <c:pt idx="29253">
                  <c:v>1865.04</c:v>
                </c:pt>
                <c:pt idx="29254">
                  <c:v>1865.06</c:v>
                </c:pt>
                <c:pt idx="29255">
                  <c:v>1865.08</c:v>
                </c:pt>
                <c:pt idx="29256">
                  <c:v>1865.1</c:v>
                </c:pt>
                <c:pt idx="29257">
                  <c:v>1865.12</c:v>
                </c:pt>
                <c:pt idx="29258">
                  <c:v>1865.1399999999999</c:v>
                </c:pt>
                <c:pt idx="29259">
                  <c:v>1865.1599999999999</c:v>
                </c:pt>
                <c:pt idx="29260">
                  <c:v>1865.1799999999998</c:v>
                </c:pt>
                <c:pt idx="29261">
                  <c:v>1865.2</c:v>
                </c:pt>
                <c:pt idx="29262">
                  <c:v>1865.22</c:v>
                </c:pt>
                <c:pt idx="29263">
                  <c:v>1865.24</c:v>
                </c:pt>
                <c:pt idx="29264">
                  <c:v>1865.26</c:v>
                </c:pt>
                <c:pt idx="29265">
                  <c:v>1865.28</c:v>
                </c:pt>
                <c:pt idx="29266">
                  <c:v>1865.3</c:v>
                </c:pt>
                <c:pt idx="29267">
                  <c:v>1865.32</c:v>
                </c:pt>
                <c:pt idx="29268">
                  <c:v>1865.34</c:v>
                </c:pt>
                <c:pt idx="29269">
                  <c:v>1865.36</c:v>
                </c:pt>
                <c:pt idx="29270">
                  <c:v>1865.3799999999999</c:v>
                </c:pt>
                <c:pt idx="29271">
                  <c:v>1865.4</c:v>
                </c:pt>
                <c:pt idx="29272">
                  <c:v>1865.42</c:v>
                </c:pt>
                <c:pt idx="29273">
                  <c:v>1865.44</c:v>
                </c:pt>
                <c:pt idx="29274">
                  <c:v>1865.46</c:v>
                </c:pt>
                <c:pt idx="29275">
                  <c:v>1865.48</c:v>
                </c:pt>
                <c:pt idx="29276">
                  <c:v>1865.5</c:v>
                </c:pt>
                <c:pt idx="29277">
                  <c:v>1865.52</c:v>
                </c:pt>
                <c:pt idx="29278">
                  <c:v>1865.54</c:v>
                </c:pt>
                <c:pt idx="29279">
                  <c:v>1865.56</c:v>
                </c:pt>
                <c:pt idx="29280">
                  <c:v>1865.58</c:v>
                </c:pt>
                <c:pt idx="29281">
                  <c:v>1865.6</c:v>
                </c:pt>
                <c:pt idx="29282">
                  <c:v>1865.62</c:v>
                </c:pt>
                <c:pt idx="29283">
                  <c:v>1865.6399999999999</c:v>
                </c:pt>
                <c:pt idx="29284">
                  <c:v>1865.6599999999999</c:v>
                </c:pt>
                <c:pt idx="29285">
                  <c:v>1865.6799999999998</c:v>
                </c:pt>
                <c:pt idx="29286">
                  <c:v>1865.7</c:v>
                </c:pt>
                <c:pt idx="29287">
                  <c:v>1865.72</c:v>
                </c:pt>
                <c:pt idx="29288">
                  <c:v>1865.74</c:v>
                </c:pt>
                <c:pt idx="29289">
                  <c:v>1865.76</c:v>
                </c:pt>
                <c:pt idx="29290">
                  <c:v>1865.78</c:v>
                </c:pt>
                <c:pt idx="29291">
                  <c:v>1865.8</c:v>
                </c:pt>
                <c:pt idx="29292">
                  <c:v>1865.82</c:v>
                </c:pt>
                <c:pt idx="29293">
                  <c:v>1865.84</c:v>
                </c:pt>
                <c:pt idx="29294">
                  <c:v>1865.86</c:v>
                </c:pt>
                <c:pt idx="29295">
                  <c:v>1865.8799999999999</c:v>
                </c:pt>
                <c:pt idx="29296">
                  <c:v>1865.9</c:v>
                </c:pt>
                <c:pt idx="29297">
                  <c:v>1865.92</c:v>
                </c:pt>
                <c:pt idx="29298">
                  <c:v>1865.94</c:v>
                </c:pt>
                <c:pt idx="29299">
                  <c:v>1865.96</c:v>
                </c:pt>
                <c:pt idx="29300">
                  <c:v>1865.98</c:v>
                </c:pt>
                <c:pt idx="29301">
                  <c:v>1866</c:v>
                </c:pt>
                <c:pt idx="29302">
                  <c:v>1866.02</c:v>
                </c:pt>
                <c:pt idx="29303">
                  <c:v>1866.04</c:v>
                </c:pt>
                <c:pt idx="29304">
                  <c:v>1866.06</c:v>
                </c:pt>
                <c:pt idx="29305">
                  <c:v>1866.08</c:v>
                </c:pt>
                <c:pt idx="29306">
                  <c:v>1866.1</c:v>
                </c:pt>
                <c:pt idx="29307">
                  <c:v>1866.12</c:v>
                </c:pt>
                <c:pt idx="29308">
                  <c:v>1866.1399999999999</c:v>
                </c:pt>
                <c:pt idx="29309">
                  <c:v>1866.1599999999999</c:v>
                </c:pt>
                <c:pt idx="29310">
                  <c:v>1866.1799999999998</c:v>
                </c:pt>
                <c:pt idx="29311">
                  <c:v>1866.2</c:v>
                </c:pt>
                <c:pt idx="29312">
                  <c:v>1866.22</c:v>
                </c:pt>
                <c:pt idx="29313">
                  <c:v>1866.24</c:v>
                </c:pt>
                <c:pt idx="29314">
                  <c:v>1866.26</c:v>
                </c:pt>
                <c:pt idx="29315">
                  <c:v>1866.28</c:v>
                </c:pt>
                <c:pt idx="29316">
                  <c:v>1866.3</c:v>
                </c:pt>
                <c:pt idx="29317">
                  <c:v>1866.32</c:v>
                </c:pt>
                <c:pt idx="29318">
                  <c:v>1866.34</c:v>
                </c:pt>
                <c:pt idx="29319">
                  <c:v>1866.36</c:v>
                </c:pt>
                <c:pt idx="29320">
                  <c:v>1866.3799999999999</c:v>
                </c:pt>
                <c:pt idx="29321">
                  <c:v>1866.4</c:v>
                </c:pt>
                <c:pt idx="29322">
                  <c:v>1866.42</c:v>
                </c:pt>
                <c:pt idx="29323">
                  <c:v>1866.44</c:v>
                </c:pt>
                <c:pt idx="29324">
                  <c:v>1866.46</c:v>
                </c:pt>
                <c:pt idx="29325">
                  <c:v>1866.48</c:v>
                </c:pt>
                <c:pt idx="29326">
                  <c:v>1866.5</c:v>
                </c:pt>
                <c:pt idx="29327">
                  <c:v>1866.52</c:v>
                </c:pt>
                <c:pt idx="29328">
                  <c:v>1866.54</c:v>
                </c:pt>
                <c:pt idx="29329">
                  <c:v>1866.56</c:v>
                </c:pt>
                <c:pt idx="29330">
                  <c:v>1866.58</c:v>
                </c:pt>
                <c:pt idx="29331">
                  <c:v>1866.6</c:v>
                </c:pt>
                <c:pt idx="29332">
                  <c:v>1866.62</c:v>
                </c:pt>
                <c:pt idx="29333">
                  <c:v>1866.6399999999999</c:v>
                </c:pt>
                <c:pt idx="29334">
                  <c:v>1866.6599999999999</c:v>
                </c:pt>
                <c:pt idx="29335">
                  <c:v>1866.6799999999998</c:v>
                </c:pt>
                <c:pt idx="29336">
                  <c:v>1866.7</c:v>
                </c:pt>
                <c:pt idx="29337">
                  <c:v>1866.72</c:v>
                </c:pt>
                <c:pt idx="29338">
                  <c:v>1866.74</c:v>
                </c:pt>
                <c:pt idx="29339">
                  <c:v>1866.76</c:v>
                </c:pt>
                <c:pt idx="29340">
                  <c:v>1866.78</c:v>
                </c:pt>
                <c:pt idx="29341">
                  <c:v>1866.8</c:v>
                </c:pt>
                <c:pt idx="29342">
                  <c:v>1866.82</c:v>
                </c:pt>
                <c:pt idx="29343">
                  <c:v>1866.84</c:v>
                </c:pt>
                <c:pt idx="29344">
                  <c:v>1866.86</c:v>
                </c:pt>
                <c:pt idx="29345">
                  <c:v>1866.8799999999999</c:v>
                </c:pt>
                <c:pt idx="29346">
                  <c:v>1866.9</c:v>
                </c:pt>
                <c:pt idx="29347">
                  <c:v>1866.92</c:v>
                </c:pt>
                <c:pt idx="29348">
                  <c:v>1866.94</c:v>
                </c:pt>
                <c:pt idx="29349">
                  <c:v>1866.96</c:v>
                </c:pt>
                <c:pt idx="29350">
                  <c:v>1866.98</c:v>
                </c:pt>
                <c:pt idx="29351">
                  <c:v>1867</c:v>
                </c:pt>
                <c:pt idx="29352">
                  <c:v>1867.02</c:v>
                </c:pt>
                <c:pt idx="29353">
                  <c:v>1867.04</c:v>
                </c:pt>
                <c:pt idx="29354">
                  <c:v>1867.06</c:v>
                </c:pt>
                <c:pt idx="29355">
                  <c:v>1867.08</c:v>
                </c:pt>
                <c:pt idx="29356">
                  <c:v>1867.1</c:v>
                </c:pt>
                <c:pt idx="29357">
                  <c:v>1867.12</c:v>
                </c:pt>
                <c:pt idx="29358">
                  <c:v>1867.1399999999999</c:v>
                </c:pt>
                <c:pt idx="29359">
                  <c:v>1867.1599999999999</c:v>
                </c:pt>
                <c:pt idx="29360">
                  <c:v>1867.1799999999998</c:v>
                </c:pt>
                <c:pt idx="29361">
                  <c:v>1867.2</c:v>
                </c:pt>
                <c:pt idx="29362">
                  <c:v>1867.22</c:v>
                </c:pt>
                <c:pt idx="29363">
                  <c:v>1867.24</c:v>
                </c:pt>
                <c:pt idx="29364">
                  <c:v>1867.26</c:v>
                </c:pt>
                <c:pt idx="29365">
                  <c:v>1867.28</c:v>
                </c:pt>
                <c:pt idx="29366">
                  <c:v>1867.3</c:v>
                </c:pt>
                <c:pt idx="29367">
                  <c:v>1867.32</c:v>
                </c:pt>
                <c:pt idx="29368">
                  <c:v>1867.34</c:v>
                </c:pt>
                <c:pt idx="29369">
                  <c:v>1867.36</c:v>
                </c:pt>
                <c:pt idx="29370">
                  <c:v>1867.3799999999999</c:v>
                </c:pt>
                <c:pt idx="29371">
                  <c:v>1867.4</c:v>
                </c:pt>
                <c:pt idx="29372">
                  <c:v>1867.42</c:v>
                </c:pt>
                <c:pt idx="29373">
                  <c:v>1867.44</c:v>
                </c:pt>
                <c:pt idx="29374">
                  <c:v>1867.46</c:v>
                </c:pt>
                <c:pt idx="29375">
                  <c:v>1867.48</c:v>
                </c:pt>
                <c:pt idx="29376">
                  <c:v>1867.5</c:v>
                </c:pt>
                <c:pt idx="29377">
                  <c:v>1867.52</c:v>
                </c:pt>
                <c:pt idx="29378">
                  <c:v>1867.54</c:v>
                </c:pt>
                <c:pt idx="29379">
                  <c:v>1867.56</c:v>
                </c:pt>
                <c:pt idx="29380">
                  <c:v>1867.58</c:v>
                </c:pt>
                <c:pt idx="29381">
                  <c:v>1867.6</c:v>
                </c:pt>
                <c:pt idx="29382">
                  <c:v>1867.62</c:v>
                </c:pt>
                <c:pt idx="29383">
                  <c:v>1867.6399999999999</c:v>
                </c:pt>
                <c:pt idx="29384">
                  <c:v>1867.6599999999999</c:v>
                </c:pt>
                <c:pt idx="29385">
                  <c:v>1867.6799999999998</c:v>
                </c:pt>
                <c:pt idx="29386">
                  <c:v>1867.7</c:v>
                </c:pt>
                <c:pt idx="29387">
                  <c:v>1867.72</c:v>
                </c:pt>
                <c:pt idx="29388">
                  <c:v>1867.74</c:v>
                </c:pt>
                <c:pt idx="29389">
                  <c:v>1867.76</c:v>
                </c:pt>
                <c:pt idx="29390">
                  <c:v>1867.78</c:v>
                </c:pt>
                <c:pt idx="29391">
                  <c:v>1867.8</c:v>
                </c:pt>
                <c:pt idx="29392">
                  <c:v>1867.82</c:v>
                </c:pt>
                <c:pt idx="29393">
                  <c:v>1867.84</c:v>
                </c:pt>
                <c:pt idx="29394">
                  <c:v>1867.86</c:v>
                </c:pt>
                <c:pt idx="29395">
                  <c:v>1867.8799999999999</c:v>
                </c:pt>
                <c:pt idx="29396">
                  <c:v>1867.9</c:v>
                </c:pt>
                <c:pt idx="29397">
                  <c:v>1867.92</c:v>
                </c:pt>
                <c:pt idx="29398">
                  <c:v>1867.94</c:v>
                </c:pt>
                <c:pt idx="29399">
                  <c:v>1867.96</c:v>
                </c:pt>
                <c:pt idx="29400">
                  <c:v>1867.98</c:v>
                </c:pt>
                <c:pt idx="29401">
                  <c:v>1868</c:v>
                </c:pt>
                <c:pt idx="29402">
                  <c:v>1868.02</c:v>
                </c:pt>
                <c:pt idx="29403">
                  <c:v>1868.04</c:v>
                </c:pt>
                <c:pt idx="29404">
                  <c:v>1868.06</c:v>
                </c:pt>
                <c:pt idx="29405">
                  <c:v>1868.08</c:v>
                </c:pt>
                <c:pt idx="29406">
                  <c:v>1868.1</c:v>
                </c:pt>
                <c:pt idx="29407">
                  <c:v>1868.12</c:v>
                </c:pt>
                <c:pt idx="29408">
                  <c:v>1868.1399999999999</c:v>
                </c:pt>
                <c:pt idx="29409">
                  <c:v>1868.1599999999999</c:v>
                </c:pt>
                <c:pt idx="29410">
                  <c:v>1868.1799999999998</c:v>
                </c:pt>
                <c:pt idx="29411">
                  <c:v>1868.2</c:v>
                </c:pt>
                <c:pt idx="29412">
                  <c:v>1868.22</c:v>
                </c:pt>
                <c:pt idx="29413">
                  <c:v>1868.24</c:v>
                </c:pt>
                <c:pt idx="29414">
                  <c:v>1868.26</c:v>
                </c:pt>
                <c:pt idx="29415">
                  <c:v>1868.28</c:v>
                </c:pt>
                <c:pt idx="29416">
                  <c:v>1868.3</c:v>
                </c:pt>
                <c:pt idx="29417">
                  <c:v>1868.32</c:v>
                </c:pt>
                <c:pt idx="29418">
                  <c:v>1868.34</c:v>
                </c:pt>
                <c:pt idx="29419">
                  <c:v>1868.36</c:v>
                </c:pt>
                <c:pt idx="29420">
                  <c:v>1868.3799999999999</c:v>
                </c:pt>
                <c:pt idx="29421">
                  <c:v>1868.4</c:v>
                </c:pt>
                <c:pt idx="29422">
                  <c:v>1868.42</c:v>
                </c:pt>
                <c:pt idx="29423">
                  <c:v>1868.44</c:v>
                </c:pt>
                <c:pt idx="29424">
                  <c:v>1868.46</c:v>
                </c:pt>
                <c:pt idx="29425">
                  <c:v>1868.48</c:v>
                </c:pt>
                <c:pt idx="29426">
                  <c:v>1868.5</c:v>
                </c:pt>
                <c:pt idx="29427">
                  <c:v>1868.52</c:v>
                </c:pt>
                <c:pt idx="29428">
                  <c:v>1868.54</c:v>
                </c:pt>
                <c:pt idx="29429">
                  <c:v>1868.56</c:v>
                </c:pt>
                <c:pt idx="29430">
                  <c:v>1868.58</c:v>
                </c:pt>
                <c:pt idx="29431">
                  <c:v>1868.6</c:v>
                </c:pt>
                <c:pt idx="29432">
                  <c:v>1868.62</c:v>
                </c:pt>
                <c:pt idx="29433">
                  <c:v>1868.6399999999999</c:v>
                </c:pt>
                <c:pt idx="29434">
                  <c:v>1868.6599999999999</c:v>
                </c:pt>
                <c:pt idx="29435">
                  <c:v>1868.6799999999998</c:v>
                </c:pt>
                <c:pt idx="29436">
                  <c:v>1868.7</c:v>
                </c:pt>
                <c:pt idx="29437">
                  <c:v>1868.72</c:v>
                </c:pt>
                <c:pt idx="29438">
                  <c:v>1868.74</c:v>
                </c:pt>
                <c:pt idx="29439">
                  <c:v>1868.76</c:v>
                </c:pt>
                <c:pt idx="29440">
                  <c:v>1868.78</c:v>
                </c:pt>
                <c:pt idx="29441">
                  <c:v>1868.8</c:v>
                </c:pt>
                <c:pt idx="29442">
                  <c:v>1868.82</c:v>
                </c:pt>
                <c:pt idx="29443">
                  <c:v>1868.84</c:v>
                </c:pt>
                <c:pt idx="29444">
                  <c:v>1868.86</c:v>
                </c:pt>
                <c:pt idx="29445">
                  <c:v>1868.8799999999999</c:v>
                </c:pt>
                <c:pt idx="29446">
                  <c:v>1868.9</c:v>
                </c:pt>
                <c:pt idx="29447">
                  <c:v>1868.92</c:v>
                </c:pt>
                <c:pt idx="29448">
                  <c:v>1868.94</c:v>
                </c:pt>
                <c:pt idx="29449">
                  <c:v>1868.96</c:v>
                </c:pt>
                <c:pt idx="29450">
                  <c:v>1868.98</c:v>
                </c:pt>
                <c:pt idx="29451">
                  <c:v>1869</c:v>
                </c:pt>
                <c:pt idx="29452">
                  <c:v>1869.02</c:v>
                </c:pt>
                <c:pt idx="29453">
                  <c:v>1869.04</c:v>
                </c:pt>
                <c:pt idx="29454">
                  <c:v>1869.06</c:v>
                </c:pt>
                <c:pt idx="29455">
                  <c:v>1869.08</c:v>
                </c:pt>
                <c:pt idx="29456">
                  <c:v>1869.1</c:v>
                </c:pt>
                <c:pt idx="29457">
                  <c:v>1869.12</c:v>
                </c:pt>
                <c:pt idx="29458">
                  <c:v>1869.1399999999999</c:v>
                </c:pt>
                <c:pt idx="29459">
                  <c:v>1869.1599999999999</c:v>
                </c:pt>
                <c:pt idx="29460">
                  <c:v>1869.1799999999998</c:v>
                </c:pt>
                <c:pt idx="29461">
                  <c:v>1869.2</c:v>
                </c:pt>
                <c:pt idx="29462">
                  <c:v>1869.22</c:v>
                </c:pt>
                <c:pt idx="29463">
                  <c:v>1869.24</c:v>
                </c:pt>
                <c:pt idx="29464">
                  <c:v>1869.26</c:v>
                </c:pt>
                <c:pt idx="29465">
                  <c:v>1869.28</c:v>
                </c:pt>
                <c:pt idx="29466">
                  <c:v>1869.3</c:v>
                </c:pt>
                <c:pt idx="29467">
                  <c:v>1869.32</c:v>
                </c:pt>
                <c:pt idx="29468">
                  <c:v>1869.34</c:v>
                </c:pt>
                <c:pt idx="29469">
                  <c:v>1869.36</c:v>
                </c:pt>
                <c:pt idx="29470">
                  <c:v>1869.3799999999999</c:v>
                </c:pt>
                <c:pt idx="29471">
                  <c:v>1869.4</c:v>
                </c:pt>
                <c:pt idx="29472">
                  <c:v>1869.42</c:v>
                </c:pt>
                <c:pt idx="29473">
                  <c:v>1869.44</c:v>
                </c:pt>
                <c:pt idx="29474">
                  <c:v>1869.46</c:v>
                </c:pt>
                <c:pt idx="29475">
                  <c:v>1869.48</c:v>
                </c:pt>
                <c:pt idx="29476">
                  <c:v>1869.5</c:v>
                </c:pt>
                <c:pt idx="29477">
                  <c:v>1869.52</c:v>
                </c:pt>
                <c:pt idx="29478">
                  <c:v>1869.54</c:v>
                </c:pt>
                <c:pt idx="29479">
                  <c:v>1869.56</c:v>
                </c:pt>
                <c:pt idx="29480">
                  <c:v>1869.58</c:v>
                </c:pt>
                <c:pt idx="29481">
                  <c:v>1869.6</c:v>
                </c:pt>
                <c:pt idx="29482">
                  <c:v>1869.62</c:v>
                </c:pt>
                <c:pt idx="29483">
                  <c:v>1869.6399999999999</c:v>
                </c:pt>
                <c:pt idx="29484">
                  <c:v>1869.6599999999999</c:v>
                </c:pt>
                <c:pt idx="29485">
                  <c:v>1869.6799999999998</c:v>
                </c:pt>
                <c:pt idx="29486">
                  <c:v>1869.7</c:v>
                </c:pt>
                <c:pt idx="29487">
                  <c:v>1869.72</c:v>
                </c:pt>
                <c:pt idx="29488">
                  <c:v>1869.74</c:v>
                </c:pt>
                <c:pt idx="29489">
                  <c:v>1869.76</c:v>
                </c:pt>
                <c:pt idx="29490">
                  <c:v>1869.78</c:v>
                </c:pt>
                <c:pt idx="29491">
                  <c:v>1869.8</c:v>
                </c:pt>
                <c:pt idx="29492">
                  <c:v>1869.82</c:v>
                </c:pt>
                <c:pt idx="29493">
                  <c:v>1869.84</c:v>
                </c:pt>
                <c:pt idx="29494">
                  <c:v>1869.86</c:v>
                </c:pt>
                <c:pt idx="29495">
                  <c:v>1869.8799999999999</c:v>
                </c:pt>
                <c:pt idx="29496">
                  <c:v>1869.9</c:v>
                </c:pt>
                <c:pt idx="29497">
                  <c:v>1869.92</c:v>
                </c:pt>
                <c:pt idx="29498">
                  <c:v>1869.94</c:v>
                </c:pt>
                <c:pt idx="29499">
                  <c:v>1869.96</c:v>
                </c:pt>
                <c:pt idx="29500">
                  <c:v>1869.98</c:v>
                </c:pt>
                <c:pt idx="29501">
                  <c:v>1870</c:v>
                </c:pt>
                <c:pt idx="29502">
                  <c:v>1870.02</c:v>
                </c:pt>
                <c:pt idx="29503">
                  <c:v>1870.04</c:v>
                </c:pt>
                <c:pt idx="29504">
                  <c:v>1870.06</c:v>
                </c:pt>
                <c:pt idx="29505">
                  <c:v>1870.08</c:v>
                </c:pt>
                <c:pt idx="29506">
                  <c:v>1870.1</c:v>
                </c:pt>
                <c:pt idx="29507">
                  <c:v>1870.12</c:v>
                </c:pt>
                <c:pt idx="29508">
                  <c:v>1870.1399999999999</c:v>
                </c:pt>
                <c:pt idx="29509">
                  <c:v>1870.1599999999999</c:v>
                </c:pt>
                <c:pt idx="29510">
                  <c:v>1870.1799999999998</c:v>
                </c:pt>
                <c:pt idx="29511">
                  <c:v>1870.2</c:v>
                </c:pt>
                <c:pt idx="29512">
                  <c:v>1870.22</c:v>
                </c:pt>
                <c:pt idx="29513">
                  <c:v>1870.24</c:v>
                </c:pt>
                <c:pt idx="29514">
                  <c:v>1870.26</c:v>
                </c:pt>
                <c:pt idx="29515">
                  <c:v>1870.28</c:v>
                </c:pt>
                <c:pt idx="29516">
                  <c:v>1870.3</c:v>
                </c:pt>
                <c:pt idx="29517">
                  <c:v>1870.32</c:v>
                </c:pt>
                <c:pt idx="29518">
                  <c:v>1870.34</c:v>
                </c:pt>
                <c:pt idx="29519">
                  <c:v>1870.36</c:v>
                </c:pt>
                <c:pt idx="29520">
                  <c:v>1870.3799999999999</c:v>
                </c:pt>
                <c:pt idx="29521">
                  <c:v>1870.4</c:v>
                </c:pt>
                <c:pt idx="29522">
                  <c:v>1870.42</c:v>
                </c:pt>
                <c:pt idx="29523">
                  <c:v>1870.44</c:v>
                </c:pt>
                <c:pt idx="29524">
                  <c:v>1870.46</c:v>
                </c:pt>
                <c:pt idx="29525">
                  <c:v>1870.48</c:v>
                </c:pt>
                <c:pt idx="29526">
                  <c:v>1870.5</c:v>
                </c:pt>
                <c:pt idx="29527">
                  <c:v>1870.52</c:v>
                </c:pt>
                <c:pt idx="29528">
                  <c:v>1870.54</c:v>
                </c:pt>
                <c:pt idx="29529">
                  <c:v>1870.56</c:v>
                </c:pt>
                <c:pt idx="29530">
                  <c:v>1870.58</c:v>
                </c:pt>
                <c:pt idx="29531">
                  <c:v>1870.6</c:v>
                </c:pt>
                <c:pt idx="29532">
                  <c:v>1870.62</c:v>
                </c:pt>
                <c:pt idx="29533">
                  <c:v>1870.6399999999999</c:v>
                </c:pt>
                <c:pt idx="29534">
                  <c:v>1870.6599999999999</c:v>
                </c:pt>
                <c:pt idx="29535">
                  <c:v>1870.6799999999998</c:v>
                </c:pt>
                <c:pt idx="29536">
                  <c:v>1870.7</c:v>
                </c:pt>
                <c:pt idx="29537">
                  <c:v>1870.72</c:v>
                </c:pt>
                <c:pt idx="29538">
                  <c:v>1870.74</c:v>
                </c:pt>
                <c:pt idx="29539">
                  <c:v>1870.76</c:v>
                </c:pt>
                <c:pt idx="29540">
                  <c:v>1870.78</c:v>
                </c:pt>
                <c:pt idx="29541">
                  <c:v>1870.8</c:v>
                </c:pt>
                <c:pt idx="29542">
                  <c:v>1870.82</c:v>
                </c:pt>
                <c:pt idx="29543">
                  <c:v>1870.84</c:v>
                </c:pt>
                <c:pt idx="29544">
                  <c:v>1870.86</c:v>
                </c:pt>
                <c:pt idx="29545">
                  <c:v>1870.8799999999999</c:v>
                </c:pt>
                <c:pt idx="29546">
                  <c:v>1870.9</c:v>
                </c:pt>
                <c:pt idx="29547">
                  <c:v>1870.92</c:v>
                </c:pt>
                <c:pt idx="29548">
                  <c:v>1870.94</c:v>
                </c:pt>
                <c:pt idx="29549">
                  <c:v>1870.96</c:v>
                </c:pt>
                <c:pt idx="29550">
                  <c:v>1870.98</c:v>
                </c:pt>
                <c:pt idx="29551">
                  <c:v>1871</c:v>
                </c:pt>
                <c:pt idx="29552">
                  <c:v>1871.02</c:v>
                </c:pt>
                <c:pt idx="29553">
                  <c:v>1871.04</c:v>
                </c:pt>
                <c:pt idx="29554">
                  <c:v>1871.06</c:v>
                </c:pt>
                <c:pt idx="29555">
                  <c:v>1871.08</c:v>
                </c:pt>
                <c:pt idx="29556">
                  <c:v>1871.1</c:v>
                </c:pt>
                <c:pt idx="29557">
                  <c:v>1871.12</c:v>
                </c:pt>
                <c:pt idx="29558">
                  <c:v>1871.1399999999999</c:v>
                </c:pt>
                <c:pt idx="29559">
                  <c:v>1871.1599999999999</c:v>
                </c:pt>
                <c:pt idx="29560">
                  <c:v>1871.1799999999998</c:v>
                </c:pt>
                <c:pt idx="29561">
                  <c:v>1871.2</c:v>
                </c:pt>
                <c:pt idx="29562">
                  <c:v>1871.22</c:v>
                </c:pt>
                <c:pt idx="29563">
                  <c:v>1871.24</c:v>
                </c:pt>
                <c:pt idx="29564">
                  <c:v>1871.26</c:v>
                </c:pt>
                <c:pt idx="29565">
                  <c:v>1871.28</c:v>
                </c:pt>
                <c:pt idx="29566">
                  <c:v>1871.3</c:v>
                </c:pt>
                <c:pt idx="29567">
                  <c:v>1871.32</c:v>
                </c:pt>
                <c:pt idx="29568">
                  <c:v>1871.34</c:v>
                </c:pt>
                <c:pt idx="29569">
                  <c:v>1871.36</c:v>
                </c:pt>
                <c:pt idx="29570">
                  <c:v>1871.3799999999999</c:v>
                </c:pt>
                <c:pt idx="29571">
                  <c:v>1871.4</c:v>
                </c:pt>
                <c:pt idx="29572">
                  <c:v>1871.42</c:v>
                </c:pt>
                <c:pt idx="29573">
                  <c:v>1871.44</c:v>
                </c:pt>
                <c:pt idx="29574">
                  <c:v>1871.46</c:v>
                </c:pt>
                <c:pt idx="29575">
                  <c:v>1871.48</c:v>
                </c:pt>
                <c:pt idx="29576">
                  <c:v>1871.5</c:v>
                </c:pt>
                <c:pt idx="29577">
                  <c:v>1871.52</c:v>
                </c:pt>
                <c:pt idx="29578">
                  <c:v>1871.54</c:v>
                </c:pt>
                <c:pt idx="29579">
                  <c:v>1871.56</c:v>
                </c:pt>
                <c:pt idx="29580">
                  <c:v>1871.58</c:v>
                </c:pt>
                <c:pt idx="29581">
                  <c:v>1871.6</c:v>
                </c:pt>
                <c:pt idx="29582">
                  <c:v>1871.62</c:v>
                </c:pt>
                <c:pt idx="29583">
                  <c:v>1871.6399999999999</c:v>
                </c:pt>
                <c:pt idx="29584">
                  <c:v>1871.6599999999999</c:v>
                </c:pt>
                <c:pt idx="29585">
                  <c:v>1871.6799999999998</c:v>
                </c:pt>
                <c:pt idx="29586">
                  <c:v>1871.7</c:v>
                </c:pt>
                <c:pt idx="29587">
                  <c:v>1871.72</c:v>
                </c:pt>
                <c:pt idx="29588">
                  <c:v>1871.74</c:v>
                </c:pt>
                <c:pt idx="29589">
                  <c:v>1871.76</c:v>
                </c:pt>
                <c:pt idx="29590">
                  <c:v>1871.78</c:v>
                </c:pt>
                <c:pt idx="29591">
                  <c:v>1871.8</c:v>
                </c:pt>
                <c:pt idx="29592">
                  <c:v>1871.82</c:v>
                </c:pt>
                <c:pt idx="29593">
                  <c:v>1871.84</c:v>
                </c:pt>
                <c:pt idx="29594">
                  <c:v>1871.86</c:v>
                </c:pt>
                <c:pt idx="29595">
                  <c:v>1871.8799999999999</c:v>
                </c:pt>
                <c:pt idx="29596">
                  <c:v>1871.9</c:v>
                </c:pt>
                <c:pt idx="29597">
                  <c:v>1871.92</c:v>
                </c:pt>
                <c:pt idx="29598">
                  <c:v>1871.94</c:v>
                </c:pt>
                <c:pt idx="29599">
                  <c:v>1871.96</c:v>
                </c:pt>
                <c:pt idx="29600">
                  <c:v>1871.98</c:v>
                </c:pt>
                <c:pt idx="29601">
                  <c:v>1872</c:v>
                </c:pt>
                <c:pt idx="29602">
                  <c:v>1872.02</c:v>
                </c:pt>
                <c:pt idx="29603">
                  <c:v>1872.04</c:v>
                </c:pt>
                <c:pt idx="29604">
                  <c:v>1872.06</c:v>
                </c:pt>
                <c:pt idx="29605">
                  <c:v>1872.08</c:v>
                </c:pt>
                <c:pt idx="29606">
                  <c:v>1872.1</c:v>
                </c:pt>
                <c:pt idx="29607">
                  <c:v>1872.12</c:v>
                </c:pt>
                <c:pt idx="29608">
                  <c:v>1872.1399999999999</c:v>
                </c:pt>
                <c:pt idx="29609">
                  <c:v>1872.1599999999999</c:v>
                </c:pt>
                <c:pt idx="29610">
                  <c:v>1872.1799999999998</c:v>
                </c:pt>
                <c:pt idx="29611">
                  <c:v>1872.2</c:v>
                </c:pt>
                <c:pt idx="29612">
                  <c:v>1872.22</c:v>
                </c:pt>
                <c:pt idx="29613">
                  <c:v>1872.24</c:v>
                </c:pt>
                <c:pt idx="29614">
                  <c:v>1872.26</c:v>
                </c:pt>
                <c:pt idx="29615">
                  <c:v>1872.28</c:v>
                </c:pt>
                <c:pt idx="29616">
                  <c:v>1872.3</c:v>
                </c:pt>
                <c:pt idx="29617">
                  <c:v>1872.32</c:v>
                </c:pt>
                <c:pt idx="29618">
                  <c:v>1872.34</c:v>
                </c:pt>
                <c:pt idx="29619">
                  <c:v>1872.36</c:v>
                </c:pt>
                <c:pt idx="29620">
                  <c:v>1872.3799999999999</c:v>
                </c:pt>
                <c:pt idx="29621">
                  <c:v>1872.4</c:v>
                </c:pt>
                <c:pt idx="29622">
                  <c:v>1872.42</c:v>
                </c:pt>
                <c:pt idx="29623">
                  <c:v>1872.44</c:v>
                </c:pt>
                <c:pt idx="29624">
                  <c:v>1872.46</c:v>
                </c:pt>
                <c:pt idx="29625">
                  <c:v>1872.48</c:v>
                </c:pt>
                <c:pt idx="29626">
                  <c:v>1872.5</c:v>
                </c:pt>
                <c:pt idx="29627">
                  <c:v>1872.52</c:v>
                </c:pt>
                <c:pt idx="29628">
                  <c:v>1872.54</c:v>
                </c:pt>
                <c:pt idx="29629">
                  <c:v>1872.56</c:v>
                </c:pt>
                <c:pt idx="29630">
                  <c:v>1872.58</c:v>
                </c:pt>
                <c:pt idx="29631">
                  <c:v>1872.6</c:v>
                </c:pt>
                <c:pt idx="29632">
                  <c:v>1872.62</c:v>
                </c:pt>
                <c:pt idx="29633">
                  <c:v>1872.6399999999999</c:v>
                </c:pt>
                <c:pt idx="29634">
                  <c:v>1872.6599999999999</c:v>
                </c:pt>
                <c:pt idx="29635">
                  <c:v>1872.6799999999998</c:v>
                </c:pt>
                <c:pt idx="29636">
                  <c:v>1872.7</c:v>
                </c:pt>
                <c:pt idx="29637">
                  <c:v>1872.72</c:v>
                </c:pt>
                <c:pt idx="29638">
                  <c:v>1872.74</c:v>
                </c:pt>
                <c:pt idx="29639">
                  <c:v>1872.76</c:v>
                </c:pt>
                <c:pt idx="29640">
                  <c:v>1872.78</c:v>
                </c:pt>
                <c:pt idx="29641">
                  <c:v>1872.8</c:v>
                </c:pt>
                <c:pt idx="29642">
                  <c:v>1872.82</c:v>
                </c:pt>
                <c:pt idx="29643">
                  <c:v>1872.84</c:v>
                </c:pt>
                <c:pt idx="29644">
                  <c:v>1872.86</c:v>
                </c:pt>
                <c:pt idx="29645">
                  <c:v>1872.8799999999999</c:v>
                </c:pt>
                <c:pt idx="29646">
                  <c:v>1872.9</c:v>
                </c:pt>
                <c:pt idx="29647">
                  <c:v>1872.92</c:v>
                </c:pt>
                <c:pt idx="29648">
                  <c:v>1872.94</c:v>
                </c:pt>
                <c:pt idx="29649">
                  <c:v>1872.96</c:v>
                </c:pt>
                <c:pt idx="29650">
                  <c:v>1872.98</c:v>
                </c:pt>
                <c:pt idx="29651">
                  <c:v>1873</c:v>
                </c:pt>
                <c:pt idx="29652">
                  <c:v>1873.02</c:v>
                </c:pt>
                <c:pt idx="29653">
                  <c:v>1873.04</c:v>
                </c:pt>
                <c:pt idx="29654">
                  <c:v>1873.06</c:v>
                </c:pt>
                <c:pt idx="29655">
                  <c:v>1873.08</c:v>
                </c:pt>
                <c:pt idx="29656">
                  <c:v>1873.1</c:v>
                </c:pt>
                <c:pt idx="29657">
                  <c:v>1873.12</c:v>
                </c:pt>
                <c:pt idx="29658">
                  <c:v>1873.1399999999999</c:v>
                </c:pt>
                <c:pt idx="29659">
                  <c:v>1873.1599999999999</c:v>
                </c:pt>
                <c:pt idx="29660">
                  <c:v>1873.1799999999998</c:v>
                </c:pt>
                <c:pt idx="29661">
                  <c:v>1873.2</c:v>
                </c:pt>
                <c:pt idx="29662">
                  <c:v>1873.22</c:v>
                </c:pt>
                <c:pt idx="29663">
                  <c:v>1873.24</c:v>
                </c:pt>
                <c:pt idx="29664">
                  <c:v>1873.26</c:v>
                </c:pt>
                <c:pt idx="29665">
                  <c:v>1873.28</c:v>
                </c:pt>
                <c:pt idx="29666">
                  <c:v>1873.3</c:v>
                </c:pt>
                <c:pt idx="29667">
                  <c:v>1873.32</c:v>
                </c:pt>
                <c:pt idx="29668">
                  <c:v>1873.34</c:v>
                </c:pt>
                <c:pt idx="29669">
                  <c:v>1873.36</c:v>
                </c:pt>
                <c:pt idx="29670">
                  <c:v>1873.3799999999999</c:v>
                </c:pt>
                <c:pt idx="29671">
                  <c:v>1873.4</c:v>
                </c:pt>
                <c:pt idx="29672">
                  <c:v>1873.42</c:v>
                </c:pt>
                <c:pt idx="29673">
                  <c:v>1873.44</c:v>
                </c:pt>
                <c:pt idx="29674">
                  <c:v>1873.46</c:v>
                </c:pt>
                <c:pt idx="29675">
                  <c:v>1873.48</c:v>
                </c:pt>
                <c:pt idx="29676">
                  <c:v>1873.5</c:v>
                </c:pt>
                <c:pt idx="29677">
                  <c:v>1873.52</c:v>
                </c:pt>
                <c:pt idx="29678">
                  <c:v>1873.54</c:v>
                </c:pt>
                <c:pt idx="29679">
                  <c:v>1873.56</c:v>
                </c:pt>
                <c:pt idx="29680">
                  <c:v>1873.58</c:v>
                </c:pt>
                <c:pt idx="29681">
                  <c:v>1873.6</c:v>
                </c:pt>
                <c:pt idx="29682">
                  <c:v>1873.62</c:v>
                </c:pt>
                <c:pt idx="29683">
                  <c:v>1873.6399999999999</c:v>
                </c:pt>
                <c:pt idx="29684">
                  <c:v>1873.6599999999999</c:v>
                </c:pt>
                <c:pt idx="29685">
                  <c:v>1873.6799999999998</c:v>
                </c:pt>
                <c:pt idx="29686">
                  <c:v>1873.7</c:v>
                </c:pt>
                <c:pt idx="29687">
                  <c:v>1873.72</c:v>
                </c:pt>
                <c:pt idx="29688">
                  <c:v>1873.74</c:v>
                </c:pt>
                <c:pt idx="29689">
                  <c:v>1873.76</c:v>
                </c:pt>
                <c:pt idx="29690">
                  <c:v>1873.78</c:v>
                </c:pt>
                <c:pt idx="29691">
                  <c:v>1873.8</c:v>
                </c:pt>
                <c:pt idx="29692">
                  <c:v>1873.82</c:v>
                </c:pt>
                <c:pt idx="29693">
                  <c:v>1873.84</c:v>
                </c:pt>
                <c:pt idx="29694">
                  <c:v>1873.86</c:v>
                </c:pt>
                <c:pt idx="29695">
                  <c:v>1873.8799999999999</c:v>
                </c:pt>
                <c:pt idx="29696">
                  <c:v>1873.9</c:v>
                </c:pt>
                <c:pt idx="29697">
                  <c:v>1873.92</c:v>
                </c:pt>
                <c:pt idx="29698">
                  <c:v>1873.94</c:v>
                </c:pt>
                <c:pt idx="29699">
                  <c:v>1873.96</c:v>
                </c:pt>
                <c:pt idx="29700">
                  <c:v>1873.98</c:v>
                </c:pt>
                <c:pt idx="29701">
                  <c:v>1874</c:v>
                </c:pt>
                <c:pt idx="29702">
                  <c:v>1874.02</c:v>
                </c:pt>
                <c:pt idx="29703">
                  <c:v>1874.04</c:v>
                </c:pt>
                <c:pt idx="29704">
                  <c:v>1874.06</c:v>
                </c:pt>
                <c:pt idx="29705">
                  <c:v>1874.08</c:v>
                </c:pt>
                <c:pt idx="29706">
                  <c:v>1874.1</c:v>
                </c:pt>
                <c:pt idx="29707">
                  <c:v>1874.12</c:v>
                </c:pt>
                <c:pt idx="29708">
                  <c:v>1874.1399999999999</c:v>
                </c:pt>
                <c:pt idx="29709">
                  <c:v>1874.1599999999999</c:v>
                </c:pt>
                <c:pt idx="29710">
                  <c:v>1874.1799999999998</c:v>
                </c:pt>
                <c:pt idx="29711">
                  <c:v>1874.2</c:v>
                </c:pt>
                <c:pt idx="29712">
                  <c:v>1874.22</c:v>
                </c:pt>
                <c:pt idx="29713">
                  <c:v>1874.24</c:v>
                </c:pt>
                <c:pt idx="29714">
                  <c:v>1874.26</c:v>
                </c:pt>
                <c:pt idx="29715">
                  <c:v>1874.28</c:v>
                </c:pt>
                <c:pt idx="29716">
                  <c:v>1874.3</c:v>
                </c:pt>
                <c:pt idx="29717">
                  <c:v>1874.32</c:v>
                </c:pt>
                <c:pt idx="29718">
                  <c:v>1874.34</c:v>
                </c:pt>
                <c:pt idx="29719">
                  <c:v>1874.36</c:v>
                </c:pt>
                <c:pt idx="29720">
                  <c:v>1874.3799999999999</c:v>
                </c:pt>
                <c:pt idx="29721">
                  <c:v>1874.4</c:v>
                </c:pt>
                <c:pt idx="29722">
                  <c:v>1874.42</c:v>
                </c:pt>
                <c:pt idx="29723">
                  <c:v>1874.44</c:v>
                </c:pt>
                <c:pt idx="29724">
                  <c:v>1874.46</c:v>
                </c:pt>
                <c:pt idx="29725">
                  <c:v>1874.48</c:v>
                </c:pt>
                <c:pt idx="29726">
                  <c:v>1874.5</c:v>
                </c:pt>
                <c:pt idx="29727">
                  <c:v>1874.52</c:v>
                </c:pt>
                <c:pt idx="29728">
                  <c:v>1874.54</c:v>
                </c:pt>
                <c:pt idx="29729">
                  <c:v>1874.56</c:v>
                </c:pt>
                <c:pt idx="29730">
                  <c:v>1874.58</c:v>
                </c:pt>
                <c:pt idx="29731">
                  <c:v>1874.6</c:v>
                </c:pt>
                <c:pt idx="29732">
                  <c:v>1874.62</c:v>
                </c:pt>
                <c:pt idx="29733">
                  <c:v>1874.6399999999999</c:v>
                </c:pt>
                <c:pt idx="29734">
                  <c:v>1874.6599999999999</c:v>
                </c:pt>
                <c:pt idx="29735">
                  <c:v>1874.6799999999998</c:v>
                </c:pt>
                <c:pt idx="29736">
                  <c:v>1874.7</c:v>
                </c:pt>
                <c:pt idx="29737">
                  <c:v>1874.72</c:v>
                </c:pt>
                <c:pt idx="29738">
                  <c:v>1874.74</c:v>
                </c:pt>
                <c:pt idx="29739">
                  <c:v>1874.76</c:v>
                </c:pt>
                <c:pt idx="29740">
                  <c:v>1874.78</c:v>
                </c:pt>
                <c:pt idx="29741">
                  <c:v>1874.8</c:v>
                </c:pt>
                <c:pt idx="29742">
                  <c:v>1874.82</c:v>
                </c:pt>
                <c:pt idx="29743">
                  <c:v>1874.84</c:v>
                </c:pt>
                <c:pt idx="29744">
                  <c:v>1874.86</c:v>
                </c:pt>
                <c:pt idx="29745">
                  <c:v>1874.8799999999999</c:v>
                </c:pt>
                <c:pt idx="29746">
                  <c:v>1874.9</c:v>
                </c:pt>
                <c:pt idx="29747">
                  <c:v>1874.92</c:v>
                </c:pt>
                <c:pt idx="29748">
                  <c:v>1874.94</c:v>
                </c:pt>
                <c:pt idx="29749">
                  <c:v>1874.96</c:v>
                </c:pt>
                <c:pt idx="29750">
                  <c:v>1874.98</c:v>
                </c:pt>
                <c:pt idx="29751">
                  <c:v>1875</c:v>
                </c:pt>
                <c:pt idx="29752">
                  <c:v>1875.02</c:v>
                </c:pt>
                <c:pt idx="29753">
                  <c:v>1875.04</c:v>
                </c:pt>
                <c:pt idx="29754">
                  <c:v>1875.06</c:v>
                </c:pt>
                <c:pt idx="29755">
                  <c:v>1875.08</c:v>
                </c:pt>
                <c:pt idx="29756">
                  <c:v>1875.1</c:v>
                </c:pt>
                <c:pt idx="29757">
                  <c:v>1875.12</c:v>
                </c:pt>
                <c:pt idx="29758">
                  <c:v>1875.1399999999999</c:v>
                </c:pt>
                <c:pt idx="29759">
                  <c:v>1875.1599999999999</c:v>
                </c:pt>
                <c:pt idx="29760">
                  <c:v>1875.1799999999998</c:v>
                </c:pt>
                <c:pt idx="29761">
                  <c:v>1875.2</c:v>
                </c:pt>
                <c:pt idx="29762">
                  <c:v>1875.22</c:v>
                </c:pt>
                <c:pt idx="29763">
                  <c:v>1875.24</c:v>
                </c:pt>
                <c:pt idx="29764">
                  <c:v>1875.26</c:v>
                </c:pt>
                <c:pt idx="29765">
                  <c:v>1875.28</c:v>
                </c:pt>
                <c:pt idx="29766">
                  <c:v>1875.3</c:v>
                </c:pt>
                <c:pt idx="29767">
                  <c:v>1875.32</c:v>
                </c:pt>
                <c:pt idx="29768">
                  <c:v>1875.34</c:v>
                </c:pt>
                <c:pt idx="29769">
                  <c:v>1875.36</c:v>
                </c:pt>
                <c:pt idx="29770">
                  <c:v>1875.3799999999999</c:v>
                </c:pt>
                <c:pt idx="29771">
                  <c:v>1875.4</c:v>
                </c:pt>
                <c:pt idx="29772">
                  <c:v>1875.42</c:v>
                </c:pt>
                <c:pt idx="29773">
                  <c:v>1875.44</c:v>
                </c:pt>
                <c:pt idx="29774">
                  <c:v>1875.46</c:v>
                </c:pt>
                <c:pt idx="29775">
                  <c:v>1875.48</c:v>
                </c:pt>
                <c:pt idx="29776">
                  <c:v>1875.5</c:v>
                </c:pt>
                <c:pt idx="29777">
                  <c:v>1875.52</c:v>
                </c:pt>
                <c:pt idx="29778">
                  <c:v>1875.54</c:v>
                </c:pt>
                <c:pt idx="29779">
                  <c:v>1875.56</c:v>
                </c:pt>
                <c:pt idx="29780">
                  <c:v>1875.58</c:v>
                </c:pt>
                <c:pt idx="29781">
                  <c:v>1875.6</c:v>
                </c:pt>
                <c:pt idx="29782">
                  <c:v>1875.62</c:v>
                </c:pt>
                <c:pt idx="29783">
                  <c:v>1875.6399999999999</c:v>
                </c:pt>
                <c:pt idx="29784">
                  <c:v>1875.6599999999999</c:v>
                </c:pt>
                <c:pt idx="29785">
                  <c:v>1875.6799999999998</c:v>
                </c:pt>
                <c:pt idx="29786">
                  <c:v>1875.7</c:v>
                </c:pt>
                <c:pt idx="29787">
                  <c:v>1875.72</c:v>
                </c:pt>
                <c:pt idx="29788">
                  <c:v>1875.74</c:v>
                </c:pt>
                <c:pt idx="29789">
                  <c:v>1875.76</c:v>
                </c:pt>
                <c:pt idx="29790">
                  <c:v>1875.78</c:v>
                </c:pt>
                <c:pt idx="29791">
                  <c:v>1875.8</c:v>
                </c:pt>
                <c:pt idx="29792">
                  <c:v>1875.82</c:v>
                </c:pt>
                <c:pt idx="29793">
                  <c:v>1875.84</c:v>
                </c:pt>
                <c:pt idx="29794">
                  <c:v>1875.86</c:v>
                </c:pt>
                <c:pt idx="29795">
                  <c:v>1875.8799999999999</c:v>
                </c:pt>
                <c:pt idx="29796">
                  <c:v>1875.9</c:v>
                </c:pt>
                <c:pt idx="29797">
                  <c:v>1875.92</c:v>
                </c:pt>
                <c:pt idx="29798">
                  <c:v>1875.94</c:v>
                </c:pt>
                <c:pt idx="29799">
                  <c:v>1875.96</c:v>
                </c:pt>
                <c:pt idx="29800">
                  <c:v>1875.98</c:v>
                </c:pt>
                <c:pt idx="29801">
                  <c:v>1876</c:v>
                </c:pt>
                <c:pt idx="29802">
                  <c:v>1876.02</c:v>
                </c:pt>
                <c:pt idx="29803">
                  <c:v>1876.04</c:v>
                </c:pt>
                <c:pt idx="29804">
                  <c:v>1876.06</c:v>
                </c:pt>
                <c:pt idx="29805">
                  <c:v>1876.08</c:v>
                </c:pt>
                <c:pt idx="29806">
                  <c:v>1876.1</c:v>
                </c:pt>
                <c:pt idx="29807">
                  <c:v>1876.12</c:v>
                </c:pt>
                <c:pt idx="29808">
                  <c:v>1876.1399999999999</c:v>
                </c:pt>
                <c:pt idx="29809">
                  <c:v>1876.1599999999999</c:v>
                </c:pt>
                <c:pt idx="29810">
                  <c:v>1876.1799999999998</c:v>
                </c:pt>
                <c:pt idx="29811">
                  <c:v>1876.2</c:v>
                </c:pt>
                <c:pt idx="29812">
                  <c:v>1876.22</c:v>
                </c:pt>
                <c:pt idx="29813">
                  <c:v>1876.24</c:v>
                </c:pt>
                <c:pt idx="29814">
                  <c:v>1876.26</c:v>
                </c:pt>
                <c:pt idx="29815">
                  <c:v>1876.28</c:v>
                </c:pt>
                <c:pt idx="29816">
                  <c:v>1876.3</c:v>
                </c:pt>
                <c:pt idx="29817">
                  <c:v>1876.32</c:v>
                </c:pt>
                <c:pt idx="29818">
                  <c:v>1876.34</c:v>
                </c:pt>
                <c:pt idx="29819">
                  <c:v>1876.36</c:v>
                </c:pt>
                <c:pt idx="29820">
                  <c:v>1876.3799999999999</c:v>
                </c:pt>
                <c:pt idx="29821">
                  <c:v>1876.4</c:v>
                </c:pt>
                <c:pt idx="29822">
                  <c:v>1876.42</c:v>
                </c:pt>
                <c:pt idx="29823">
                  <c:v>1876.44</c:v>
                </c:pt>
                <c:pt idx="29824">
                  <c:v>1876.46</c:v>
                </c:pt>
                <c:pt idx="29825">
                  <c:v>1876.48</c:v>
                </c:pt>
                <c:pt idx="29826">
                  <c:v>1876.5</c:v>
                </c:pt>
                <c:pt idx="29827">
                  <c:v>1876.52</c:v>
                </c:pt>
                <c:pt idx="29828">
                  <c:v>1876.54</c:v>
                </c:pt>
                <c:pt idx="29829">
                  <c:v>1876.56</c:v>
                </c:pt>
                <c:pt idx="29830">
                  <c:v>1876.58</c:v>
                </c:pt>
                <c:pt idx="29831">
                  <c:v>1876.6</c:v>
                </c:pt>
                <c:pt idx="29832">
                  <c:v>1876.62</c:v>
                </c:pt>
                <c:pt idx="29833">
                  <c:v>1876.6399999999999</c:v>
                </c:pt>
                <c:pt idx="29834">
                  <c:v>1876.6599999999999</c:v>
                </c:pt>
                <c:pt idx="29835">
                  <c:v>1876.6799999999998</c:v>
                </c:pt>
                <c:pt idx="29836">
                  <c:v>1876.7</c:v>
                </c:pt>
                <c:pt idx="29837">
                  <c:v>1876.72</c:v>
                </c:pt>
                <c:pt idx="29838">
                  <c:v>1876.74</c:v>
                </c:pt>
                <c:pt idx="29839">
                  <c:v>1876.76</c:v>
                </c:pt>
                <c:pt idx="29840">
                  <c:v>1876.78</c:v>
                </c:pt>
                <c:pt idx="29841">
                  <c:v>1876.8</c:v>
                </c:pt>
                <c:pt idx="29842">
                  <c:v>1876.82</c:v>
                </c:pt>
                <c:pt idx="29843">
                  <c:v>1876.84</c:v>
                </c:pt>
                <c:pt idx="29844">
                  <c:v>1876.86</c:v>
                </c:pt>
                <c:pt idx="29845">
                  <c:v>1876.8799999999999</c:v>
                </c:pt>
                <c:pt idx="29846">
                  <c:v>1876.9</c:v>
                </c:pt>
                <c:pt idx="29847">
                  <c:v>1876.92</c:v>
                </c:pt>
                <c:pt idx="29848">
                  <c:v>1876.94</c:v>
                </c:pt>
                <c:pt idx="29849">
                  <c:v>1876.96</c:v>
                </c:pt>
                <c:pt idx="29850">
                  <c:v>1876.98</c:v>
                </c:pt>
                <c:pt idx="29851">
                  <c:v>1877</c:v>
                </c:pt>
                <c:pt idx="29852">
                  <c:v>1877.02</c:v>
                </c:pt>
                <c:pt idx="29853">
                  <c:v>1877.04</c:v>
                </c:pt>
                <c:pt idx="29854">
                  <c:v>1877.06</c:v>
                </c:pt>
                <c:pt idx="29855">
                  <c:v>1877.08</c:v>
                </c:pt>
                <c:pt idx="29856">
                  <c:v>1877.1</c:v>
                </c:pt>
                <c:pt idx="29857">
                  <c:v>1877.12</c:v>
                </c:pt>
                <c:pt idx="29858">
                  <c:v>1877.1399999999999</c:v>
                </c:pt>
                <c:pt idx="29859">
                  <c:v>1877.1599999999999</c:v>
                </c:pt>
                <c:pt idx="29860">
                  <c:v>1877.1799999999998</c:v>
                </c:pt>
                <c:pt idx="29861">
                  <c:v>1877.2</c:v>
                </c:pt>
                <c:pt idx="29862">
                  <c:v>1877.22</c:v>
                </c:pt>
                <c:pt idx="29863">
                  <c:v>1877.24</c:v>
                </c:pt>
                <c:pt idx="29864">
                  <c:v>1877.26</c:v>
                </c:pt>
                <c:pt idx="29865">
                  <c:v>1877.28</c:v>
                </c:pt>
                <c:pt idx="29866">
                  <c:v>1877.3</c:v>
                </c:pt>
                <c:pt idx="29867">
                  <c:v>1877.32</c:v>
                </c:pt>
                <c:pt idx="29868">
                  <c:v>1877.34</c:v>
                </c:pt>
                <c:pt idx="29869">
                  <c:v>1877.36</c:v>
                </c:pt>
                <c:pt idx="29870">
                  <c:v>1877.3799999999999</c:v>
                </c:pt>
                <c:pt idx="29871">
                  <c:v>1877.4</c:v>
                </c:pt>
                <c:pt idx="29872">
                  <c:v>1877.42</c:v>
                </c:pt>
                <c:pt idx="29873">
                  <c:v>1877.44</c:v>
                </c:pt>
                <c:pt idx="29874">
                  <c:v>1877.46</c:v>
                </c:pt>
                <c:pt idx="29875">
                  <c:v>1877.48</c:v>
                </c:pt>
                <c:pt idx="29876">
                  <c:v>1877.5</c:v>
                </c:pt>
                <c:pt idx="29877">
                  <c:v>1877.52</c:v>
                </c:pt>
                <c:pt idx="29878">
                  <c:v>1877.54</c:v>
                </c:pt>
                <c:pt idx="29879">
                  <c:v>1877.56</c:v>
                </c:pt>
                <c:pt idx="29880">
                  <c:v>1877.58</c:v>
                </c:pt>
                <c:pt idx="29881">
                  <c:v>1877.6</c:v>
                </c:pt>
                <c:pt idx="29882">
                  <c:v>1877.62</c:v>
                </c:pt>
                <c:pt idx="29883">
                  <c:v>1877.6399999999999</c:v>
                </c:pt>
                <c:pt idx="29884">
                  <c:v>1877.6599999999999</c:v>
                </c:pt>
                <c:pt idx="29885">
                  <c:v>1877.6799999999998</c:v>
                </c:pt>
                <c:pt idx="29886">
                  <c:v>1877.7</c:v>
                </c:pt>
                <c:pt idx="29887">
                  <c:v>1877.72</c:v>
                </c:pt>
                <c:pt idx="29888">
                  <c:v>1877.74</c:v>
                </c:pt>
                <c:pt idx="29889">
                  <c:v>1877.76</c:v>
                </c:pt>
                <c:pt idx="29890">
                  <c:v>1877.78</c:v>
                </c:pt>
                <c:pt idx="29891">
                  <c:v>1877.8</c:v>
                </c:pt>
                <c:pt idx="29892">
                  <c:v>1877.82</c:v>
                </c:pt>
                <c:pt idx="29893">
                  <c:v>1877.84</c:v>
                </c:pt>
                <c:pt idx="29894">
                  <c:v>1877.86</c:v>
                </c:pt>
                <c:pt idx="29895">
                  <c:v>1877.8799999999999</c:v>
                </c:pt>
                <c:pt idx="29896">
                  <c:v>1877.9</c:v>
                </c:pt>
                <c:pt idx="29897">
                  <c:v>1877.92</c:v>
                </c:pt>
                <c:pt idx="29898">
                  <c:v>1877.94</c:v>
                </c:pt>
                <c:pt idx="29899">
                  <c:v>1877.96</c:v>
                </c:pt>
                <c:pt idx="29900">
                  <c:v>1877.98</c:v>
                </c:pt>
                <c:pt idx="29901">
                  <c:v>1878</c:v>
                </c:pt>
                <c:pt idx="29902">
                  <c:v>1878.02</c:v>
                </c:pt>
                <c:pt idx="29903">
                  <c:v>1878.04</c:v>
                </c:pt>
                <c:pt idx="29904">
                  <c:v>1878.06</c:v>
                </c:pt>
                <c:pt idx="29905">
                  <c:v>1878.08</c:v>
                </c:pt>
                <c:pt idx="29906">
                  <c:v>1878.1</c:v>
                </c:pt>
                <c:pt idx="29907">
                  <c:v>1878.12</c:v>
                </c:pt>
                <c:pt idx="29908">
                  <c:v>1878.1399999999999</c:v>
                </c:pt>
                <c:pt idx="29909">
                  <c:v>1878.1599999999999</c:v>
                </c:pt>
                <c:pt idx="29910">
                  <c:v>1878.1799999999998</c:v>
                </c:pt>
                <c:pt idx="29911">
                  <c:v>1878.2</c:v>
                </c:pt>
                <c:pt idx="29912">
                  <c:v>1878.22</c:v>
                </c:pt>
                <c:pt idx="29913">
                  <c:v>1878.24</c:v>
                </c:pt>
                <c:pt idx="29914">
                  <c:v>1878.26</c:v>
                </c:pt>
                <c:pt idx="29915">
                  <c:v>1878.28</c:v>
                </c:pt>
                <c:pt idx="29916">
                  <c:v>1878.3</c:v>
                </c:pt>
                <c:pt idx="29917">
                  <c:v>1878.32</c:v>
                </c:pt>
                <c:pt idx="29918">
                  <c:v>1878.34</c:v>
                </c:pt>
                <c:pt idx="29919">
                  <c:v>1878.36</c:v>
                </c:pt>
                <c:pt idx="29920">
                  <c:v>1878.3799999999999</c:v>
                </c:pt>
                <c:pt idx="29921">
                  <c:v>1878.4</c:v>
                </c:pt>
                <c:pt idx="29922">
                  <c:v>1878.42</c:v>
                </c:pt>
                <c:pt idx="29923">
                  <c:v>1878.44</c:v>
                </c:pt>
                <c:pt idx="29924">
                  <c:v>1878.46</c:v>
                </c:pt>
                <c:pt idx="29925">
                  <c:v>1878.48</c:v>
                </c:pt>
                <c:pt idx="29926">
                  <c:v>1878.5</c:v>
                </c:pt>
                <c:pt idx="29927">
                  <c:v>1878.52</c:v>
                </c:pt>
                <c:pt idx="29928">
                  <c:v>1878.54</c:v>
                </c:pt>
                <c:pt idx="29929">
                  <c:v>1878.56</c:v>
                </c:pt>
                <c:pt idx="29930">
                  <c:v>1878.58</c:v>
                </c:pt>
                <c:pt idx="29931">
                  <c:v>1878.6</c:v>
                </c:pt>
                <c:pt idx="29932">
                  <c:v>1878.62</c:v>
                </c:pt>
                <c:pt idx="29933">
                  <c:v>1878.6399999999999</c:v>
                </c:pt>
                <c:pt idx="29934">
                  <c:v>1878.6599999999999</c:v>
                </c:pt>
                <c:pt idx="29935">
                  <c:v>1878.6799999999998</c:v>
                </c:pt>
                <c:pt idx="29936">
                  <c:v>1878.7</c:v>
                </c:pt>
                <c:pt idx="29937">
                  <c:v>1878.72</c:v>
                </c:pt>
                <c:pt idx="29938">
                  <c:v>1878.74</c:v>
                </c:pt>
                <c:pt idx="29939">
                  <c:v>1878.76</c:v>
                </c:pt>
                <c:pt idx="29940">
                  <c:v>1878.78</c:v>
                </c:pt>
                <c:pt idx="29941">
                  <c:v>1878.8</c:v>
                </c:pt>
                <c:pt idx="29942">
                  <c:v>1878.82</c:v>
                </c:pt>
                <c:pt idx="29943">
                  <c:v>1878.84</c:v>
                </c:pt>
                <c:pt idx="29944">
                  <c:v>1878.86</c:v>
                </c:pt>
                <c:pt idx="29945">
                  <c:v>1878.8799999999999</c:v>
                </c:pt>
                <c:pt idx="29946">
                  <c:v>1878.9</c:v>
                </c:pt>
                <c:pt idx="29947">
                  <c:v>1878.92</c:v>
                </c:pt>
                <c:pt idx="29948">
                  <c:v>1878.94</c:v>
                </c:pt>
                <c:pt idx="29949">
                  <c:v>1878.96</c:v>
                </c:pt>
                <c:pt idx="29950">
                  <c:v>1878.98</c:v>
                </c:pt>
                <c:pt idx="29951">
                  <c:v>1879</c:v>
                </c:pt>
                <c:pt idx="29952">
                  <c:v>1879.02</c:v>
                </c:pt>
                <c:pt idx="29953">
                  <c:v>1879.04</c:v>
                </c:pt>
                <c:pt idx="29954">
                  <c:v>1879.06</c:v>
                </c:pt>
                <c:pt idx="29955">
                  <c:v>1879.08</c:v>
                </c:pt>
                <c:pt idx="29956">
                  <c:v>1879.1</c:v>
                </c:pt>
                <c:pt idx="29957">
                  <c:v>1879.12</c:v>
                </c:pt>
                <c:pt idx="29958">
                  <c:v>1879.1399999999999</c:v>
                </c:pt>
                <c:pt idx="29959">
                  <c:v>1879.1599999999999</c:v>
                </c:pt>
                <c:pt idx="29960">
                  <c:v>1879.1799999999998</c:v>
                </c:pt>
                <c:pt idx="29961">
                  <c:v>1879.2</c:v>
                </c:pt>
                <c:pt idx="29962">
                  <c:v>1879.22</c:v>
                </c:pt>
                <c:pt idx="29963">
                  <c:v>1879.24</c:v>
                </c:pt>
                <c:pt idx="29964">
                  <c:v>1879.26</c:v>
                </c:pt>
                <c:pt idx="29965">
                  <c:v>1879.28</c:v>
                </c:pt>
                <c:pt idx="29966">
                  <c:v>1879.3</c:v>
                </c:pt>
                <c:pt idx="29967">
                  <c:v>1879.32</c:v>
                </c:pt>
                <c:pt idx="29968">
                  <c:v>1879.34</c:v>
                </c:pt>
                <c:pt idx="29969">
                  <c:v>1879.36</c:v>
                </c:pt>
                <c:pt idx="29970">
                  <c:v>1879.3799999999999</c:v>
                </c:pt>
                <c:pt idx="29971">
                  <c:v>1879.4</c:v>
                </c:pt>
                <c:pt idx="29972">
                  <c:v>1879.42</c:v>
                </c:pt>
                <c:pt idx="29973">
                  <c:v>1879.44</c:v>
                </c:pt>
                <c:pt idx="29974">
                  <c:v>1879.46</c:v>
                </c:pt>
                <c:pt idx="29975">
                  <c:v>1879.48</c:v>
                </c:pt>
                <c:pt idx="29976">
                  <c:v>1879.5</c:v>
                </c:pt>
                <c:pt idx="29977">
                  <c:v>1879.52</c:v>
                </c:pt>
                <c:pt idx="29978">
                  <c:v>1879.54</c:v>
                </c:pt>
                <c:pt idx="29979">
                  <c:v>1879.56</c:v>
                </c:pt>
                <c:pt idx="29980">
                  <c:v>1879.58</c:v>
                </c:pt>
                <c:pt idx="29981">
                  <c:v>1879.6</c:v>
                </c:pt>
                <c:pt idx="29982">
                  <c:v>1879.62</c:v>
                </c:pt>
                <c:pt idx="29983">
                  <c:v>1879.6399999999999</c:v>
                </c:pt>
                <c:pt idx="29984">
                  <c:v>1879.6599999999999</c:v>
                </c:pt>
                <c:pt idx="29985">
                  <c:v>1879.6799999999998</c:v>
                </c:pt>
                <c:pt idx="29986">
                  <c:v>1879.7</c:v>
                </c:pt>
                <c:pt idx="29987">
                  <c:v>1879.72</c:v>
                </c:pt>
                <c:pt idx="29988">
                  <c:v>1879.74</c:v>
                </c:pt>
                <c:pt idx="29989">
                  <c:v>1879.76</c:v>
                </c:pt>
                <c:pt idx="29990">
                  <c:v>1879.78</c:v>
                </c:pt>
                <c:pt idx="29991">
                  <c:v>1879.8</c:v>
                </c:pt>
                <c:pt idx="29992">
                  <c:v>1879.82</c:v>
                </c:pt>
                <c:pt idx="29993">
                  <c:v>1879.84</c:v>
                </c:pt>
                <c:pt idx="29994">
                  <c:v>1879.86</c:v>
                </c:pt>
                <c:pt idx="29995">
                  <c:v>1879.8799999999999</c:v>
                </c:pt>
                <c:pt idx="29996">
                  <c:v>1879.9</c:v>
                </c:pt>
                <c:pt idx="29997">
                  <c:v>1879.92</c:v>
                </c:pt>
                <c:pt idx="29998">
                  <c:v>1879.94</c:v>
                </c:pt>
                <c:pt idx="29999">
                  <c:v>1879.96</c:v>
                </c:pt>
                <c:pt idx="30000">
                  <c:v>1879.98</c:v>
                </c:pt>
                <c:pt idx="30001">
                  <c:v>1880</c:v>
                </c:pt>
                <c:pt idx="30002">
                  <c:v>1880.02</c:v>
                </c:pt>
                <c:pt idx="30003">
                  <c:v>1880.04</c:v>
                </c:pt>
                <c:pt idx="30004">
                  <c:v>1880.06</c:v>
                </c:pt>
                <c:pt idx="30005">
                  <c:v>1880.08</c:v>
                </c:pt>
                <c:pt idx="30006">
                  <c:v>1880.1</c:v>
                </c:pt>
                <c:pt idx="30007">
                  <c:v>1880.12</c:v>
                </c:pt>
                <c:pt idx="30008">
                  <c:v>1880.1399999999999</c:v>
                </c:pt>
                <c:pt idx="30009">
                  <c:v>1880.1599999999999</c:v>
                </c:pt>
                <c:pt idx="30010">
                  <c:v>1880.1799999999998</c:v>
                </c:pt>
                <c:pt idx="30011">
                  <c:v>1880.2</c:v>
                </c:pt>
                <c:pt idx="30012">
                  <c:v>1880.22</c:v>
                </c:pt>
                <c:pt idx="30013">
                  <c:v>1880.24</c:v>
                </c:pt>
                <c:pt idx="30014">
                  <c:v>1880.26</c:v>
                </c:pt>
                <c:pt idx="30015">
                  <c:v>1880.28</c:v>
                </c:pt>
                <c:pt idx="30016">
                  <c:v>1880.3</c:v>
                </c:pt>
                <c:pt idx="30017">
                  <c:v>1880.32</c:v>
                </c:pt>
                <c:pt idx="30018">
                  <c:v>1880.34</c:v>
                </c:pt>
                <c:pt idx="30019">
                  <c:v>1880.36</c:v>
                </c:pt>
                <c:pt idx="30020">
                  <c:v>1880.3799999999999</c:v>
                </c:pt>
                <c:pt idx="30021">
                  <c:v>1880.4</c:v>
                </c:pt>
                <c:pt idx="30022">
                  <c:v>1880.42</c:v>
                </c:pt>
                <c:pt idx="30023">
                  <c:v>1880.44</c:v>
                </c:pt>
                <c:pt idx="30024">
                  <c:v>1880.46</c:v>
                </c:pt>
                <c:pt idx="30025">
                  <c:v>1880.48</c:v>
                </c:pt>
                <c:pt idx="30026">
                  <c:v>1880.5</c:v>
                </c:pt>
                <c:pt idx="30027">
                  <c:v>1880.52</c:v>
                </c:pt>
                <c:pt idx="30028">
                  <c:v>1880.54</c:v>
                </c:pt>
                <c:pt idx="30029">
                  <c:v>1880.56</c:v>
                </c:pt>
                <c:pt idx="30030">
                  <c:v>1880.58</c:v>
                </c:pt>
                <c:pt idx="30031">
                  <c:v>1880.6</c:v>
                </c:pt>
                <c:pt idx="30032">
                  <c:v>1880.62</c:v>
                </c:pt>
                <c:pt idx="30033">
                  <c:v>1880.6399999999999</c:v>
                </c:pt>
                <c:pt idx="30034">
                  <c:v>1880.6599999999999</c:v>
                </c:pt>
                <c:pt idx="30035">
                  <c:v>1880.6799999999998</c:v>
                </c:pt>
                <c:pt idx="30036">
                  <c:v>1880.7</c:v>
                </c:pt>
                <c:pt idx="30037">
                  <c:v>1880.72</c:v>
                </c:pt>
                <c:pt idx="30038">
                  <c:v>1880.74</c:v>
                </c:pt>
                <c:pt idx="30039">
                  <c:v>1880.76</c:v>
                </c:pt>
                <c:pt idx="30040">
                  <c:v>1880.78</c:v>
                </c:pt>
                <c:pt idx="30041">
                  <c:v>1880.8</c:v>
                </c:pt>
                <c:pt idx="30042">
                  <c:v>1880.82</c:v>
                </c:pt>
                <c:pt idx="30043">
                  <c:v>1880.84</c:v>
                </c:pt>
                <c:pt idx="30044">
                  <c:v>1880.86</c:v>
                </c:pt>
                <c:pt idx="30045">
                  <c:v>1880.8799999999999</c:v>
                </c:pt>
                <c:pt idx="30046">
                  <c:v>1880.9</c:v>
                </c:pt>
                <c:pt idx="30047">
                  <c:v>1880.92</c:v>
                </c:pt>
                <c:pt idx="30048">
                  <c:v>1880.94</c:v>
                </c:pt>
                <c:pt idx="30049">
                  <c:v>1880.96</c:v>
                </c:pt>
                <c:pt idx="30050">
                  <c:v>1880.98</c:v>
                </c:pt>
                <c:pt idx="30051">
                  <c:v>1881</c:v>
                </c:pt>
                <c:pt idx="30052">
                  <c:v>1881.02</c:v>
                </c:pt>
                <c:pt idx="30053">
                  <c:v>1881.04</c:v>
                </c:pt>
                <c:pt idx="30054">
                  <c:v>1881.06</c:v>
                </c:pt>
                <c:pt idx="30055">
                  <c:v>1881.08</c:v>
                </c:pt>
                <c:pt idx="30056">
                  <c:v>1881.1</c:v>
                </c:pt>
                <c:pt idx="30057">
                  <c:v>1881.12</c:v>
                </c:pt>
                <c:pt idx="30058">
                  <c:v>1881.1399999999999</c:v>
                </c:pt>
                <c:pt idx="30059">
                  <c:v>1881.1599999999999</c:v>
                </c:pt>
                <c:pt idx="30060">
                  <c:v>1881.1799999999998</c:v>
                </c:pt>
                <c:pt idx="30061">
                  <c:v>1881.2</c:v>
                </c:pt>
                <c:pt idx="30062">
                  <c:v>1881.22</c:v>
                </c:pt>
                <c:pt idx="30063">
                  <c:v>1881.24</c:v>
                </c:pt>
                <c:pt idx="30064">
                  <c:v>1881.26</c:v>
                </c:pt>
                <c:pt idx="30065">
                  <c:v>1881.28</c:v>
                </c:pt>
                <c:pt idx="30066">
                  <c:v>1881.3</c:v>
                </c:pt>
                <c:pt idx="30067">
                  <c:v>1881.32</c:v>
                </c:pt>
                <c:pt idx="30068">
                  <c:v>1881.34</c:v>
                </c:pt>
                <c:pt idx="30069">
                  <c:v>1881.36</c:v>
                </c:pt>
                <c:pt idx="30070">
                  <c:v>1881.3799999999999</c:v>
                </c:pt>
                <c:pt idx="30071">
                  <c:v>1881.4</c:v>
                </c:pt>
                <c:pt idx="30072">
                  <c:v>1881.42</c:v>
                </c:pt>
                <c:pt idx="30073">
                  <c:v>1881.44</c:v>
                </c:pt>
                <c:pt idx="30074">
                  <c:v>1881.46</c:v>
                </c:pt>
                <c:pt idx="30075">
                  <c:v>1881.48</c:v>
                </c:pt>
                <c:pt idx="30076">
                  <c:v>1881.5</c:v>
                </c:pt>
                <c:pt idx="30077">
                  <c:v>1881.52</c:v>
                </c:pt>
                <c:pt idx="30078">
                  <c:v>1881.54</c:v>
                </c:pt>
                <c:pt idx="30079">
                  <c:v>1881.56</c:v>
                </c:pt>
                <c:pt idx="30080">
                  <c:v>1881.58</c:v>
                </c:pt>
                <c:pt idx="30081">
                  <c:v>1881.6</c:v>
                </c:pt>
                <c:pt idx="30082">
                  <c:v>1881.62</c:v>
                </c:pt>
                <c:pt idx="30083">
                  <c:v>1881.6399999999999</c:v>
                </c:pt>
                <c:pt idx="30084">
                  <c:v>1881.6599999999999</c:v>
                </c:pt>
                <c:pt idx="30085">
                  <c:v>1881.6799999999998</c:v>
                </c:pt>
                <c:pt idx="30086">
                  <c:v>1881.7</c:v>
                </c:pt>
                <c:pt idx="30087">
                  <c:v>1881.72</c:v>
                </c:pt>
                <c:pt idx="30088">
                  <c:v>1881.74</c:v>
                </c:pt>
                <c:pt idx="30089">
                  <c:v>1881.76</c:v>
                </c:pt>
                <c:pt idx="30090">
                  <c:v>1881.78</c:v>
                </c:pt>
                <c:pt idx="30091">
                  <c:v>1881.8</c:v>
                </c:pt>
                <c:pt idx="30092">
                  <c:v>1881.82</c:v>
                </c:pt>
                <c:pt idx="30093">
                  <c:v>1881.84</c:v>
                </c:pt>
                <c:pt idx="30094">
                  <c:v>1881.86</c:v>
                </c:pt>
                <c:pt idx="30095">
                  <c:v>1881.8799999999999</c:v>
                </c:pt>
                <c:pt idx="30096">
                  <c:v>1881.9</c:v>
                </c:pt>
                <c:pt idx="30097">
                  <c:v>1881.92</c:v>
                </c:pt>
                <c:pt idx="30098">
                  <c:v>1881.94</c:v>
                </c:pt>
                <c:pt idx="30099">
                  <c:v>1881.96</c:v>
                </c:pt>
                <c:pt idx="30100">
                  <c:v>1881.98</c:v>
                </c:pt>
                <c:pt idx="30101">
                  <c:v>1882</c:v>
                </c:pt>
                <c:pt idx="30102">
                  <c:v>1882.02</c:v>
                </c:pt>
                <c:pt idx="30103">
                  <c:v>1882.04</c:v>
                </c:pt>
                <c:pt idx="30104">
                  <c:v>1882.06</c:v>
                </c:pt>
                <c:pt idx="30105">
                  <c:v>1882.08</c:v>
                </c:pt>
                <c:pt idx="30106">
                  <c:v>1882.1</c:v>
                </c:pt>
                <c:pt idx="30107">
                  <c:v>1882.12</c:v>
                </c:pt>
                <c:pt idx="30108">
                  <c:v>1882.1399999999999</c:v>
                </c:pt>
                <c:pt idx="30109">
                  <c:v>1882.1599999999999</c:v>
                </c:pt>
                <c:pt idx="30110">
                  <c:v>1882.1799999999998</c:v>
                </c:pt>
                <c:pt idx="30111">
                  <c:v>1882.2</c:v>
                </c:pt>
                <c:pt idx="30112">
                  <c:v>1882.22</c:v>
                </c:pt>
                <c:pt idx="30113">
                  <c:v>1882.24</c:v>
                </c:pt>
                <c:pt idx="30114">
                  <c:v>1882.26</c:v>
                </c:pt>
                <c:pt idx="30115">
                  <c:v>1882.28</c:v>
                </c:pt>
                <c:pt idx="30116">
                  <c:v>1882.3</c:v>
                </c:pt>
                <c:pt idx="30117">
                  <c:v>1882.32</c:v>
                </c:pt>
                <c:pt idx="30118">
                  <c:v>1882.34</c:v>
                </c:pt>
                <c:pt idx="30119">
                  <c:v>1882.36</c:v>
                </c:pt>
                <c:pt idx="30120">
                  <c:v>1882.3799999999999</c:v>
                </c:pt>
                <c:pt idx="30121">
                  <c:v>1882.4</c:v>
                </c:pt>
                <c:pt idx="30122">
                  <c:v>1882.42</c:v>
                </c:pt>
                <c:pt idx="30123">
                  <c:v>1882.44</c:v>
                </c:pt>
                <c:pt idx="30124">
                  <c:v>1882.46</c:v>
                </c:pt>
                <c:pt idx="30125">
                  <c:v>1882.48</c:v>
                </c:pt>
                <c:pt idx="30126">
                  <c:v>1882.5</c:v>
                </c:pt>
                <c:pt idx="30127">
                  <c:v>1882.52</c:v>
                </c:pt>
                <c:pt idx="30128">
                  <c:v>1882.54</c:v>
                </c:pt>
                <c:pt idx="30129">
                  <c:v>1882.56</c:v>
                </c:pt>
                <c:pt idx="30130">
                  <c:v>1882.58</c:v>
                </c:pt>
                <c:pt idx="30131">
                  <c:v>1882.6</c:v>
                </c:pt>
                <c:pt idx="30132">
                  <c:v>1882.62</c:v>
                </c:pt>
                <c:pt idx="30133">
                  <c:v>1882.6399999999999</c:v>
                </c:pt>
                <c:pt idx="30134">
                  <c:v>1882.6599999999999</c:v>
                </c:pt>
                <c:pt idx="30135">
                  <c:v>1882.6799999999998</c:v>
                </c:pt>
                <c:pt idx="30136">
                  <c:v>1882.7</c:v>
                </c:pt>
                <c:pt idx="30137">
                  <c:v>1882.72</c:v>
                </c:pt>
                <c:pt idx="30138">
                  <c:v>1882.74</c:v>
                </c:pt>
                <c:pt idx="30139">
                  <c:v>1882.76</c:v>
                </c:pt>
                <c:pt idx="30140">
                  <c:v>1882.78</c:v>
                </c:pt>
                <c:pt idx="30141">
                  <c:v>1882.8</c:v>
                </c:pt>
                <c:pt idx="30142">
                  <c:v>1882.82</c:v>
                </c:pt>
                <c:pt idx="30143">
                  <c:v>1882.84</c:v>
                </c:pt>
                <c:pt idx="30144">
                  <c:v>1882.86</c:v>
                </c:pt>
                <c:pt idx="30145">
                  <c:v>1882.8799999999999</c:v>
                </c:pt>
                <c:pt idx="30146">
                  <c:v>1882.9</c:v>
                </c:pt>
                <c:pt idx="30147">
                  <c:v>1882.92</c:v>
                </c:pt>
                <c:pt idx="30148">
                  <c:v>1882.94</c:v>
                </c:pt>
                <c:pt idx="30149">
                  <c:v>1882.96</c:v>
                </c:pt>
                <c:pt idx="30150">
                  <c:v>1882.98</c:v>
                </c:pt>
                <c:pt idx="30151">
                  <c:v>1883</c:v>
                </c:pt>
                <c:pt idx="30152">
                  <c:v>1883.02</c:v>
                </c:pt>
                <c:pt idx="30153">
                  <c:v>1883.04</c:v>
                </c:pt>
                <c:pt idx="30154">
                  <c:v>1883.06</c:v>
                </c:pt>
                <c:pt idx="30155">
                  <c:v>1883.08</c:v>
                </c:pt>
                <c:pt idx="30156">
                  <c:v>1883.1</c:v>
                </c:pt>
                <c:pt idx="30157">
                  <c:v>1883.12</c:v>
                </c:pt>
                <c:pt idx="30158">
                  <c:v>1883.1399999999999</c:v>
                </c:pt>
                <c:pt idx="30159">
                  <c:v>1883.1599999999999</c:v>
                </c:pt>
                <c:pt idx="30160">
                  <c:v>1883.1799999999998</c:v>
                </c:pt>
                <c:pt idx="30161">
                  <c:v>1883.2</c:v>
                </c:pt>
                <c:pt idx="30162">
                  <c:v>1883.22</c:v>
                </c:pt>
                <c:pt idx="30163">
                  <c:v>1883.24</c:v>
                </c:pt>
                <c:pt idx="30164">
                  <c:v>1883.26</c:v>
                </c:pt>
                <c:pt idx="30165">
                  <c:v>1883.28</c:v>
                </c:pt>
                <c:pt idx="30166">
                  <c:v>1883.3</c:v>
                </c:pt>
                <c:pt idx="30167">
                  <c:v>1883.32</c:v>
                </c:pt>
                <c:pt idx="30168">
                  <c:v>1883.34</c:v>
                </c:pt>
                <c:pt idx="30169">
                  <c:v>1883.36</c:v>
                </c:pt>
                <c:pt idx="30170">
                  <c:v>1883.3799999999999</c:v>
                </c:pt>
                <c:pt idx="30171">
                  <c:v>1883.4</c:v>
                </c:pt>
                <c:pt idx="30172">
                  <c:v>1883.42</c:v>
                </c:pt>
                <c:pt idx="30173">
                  <c:v>1883.44</c:v>
                </c:pt>
                <c:pt idx="30174">
                  <c:v>1883.46</c:v>
                </c:pt>
                <c:pt idx="30175">
                  <c:v>1883.48</c:v>
                </c:pt>
                <c:pt idx="30176">
                  <c:v>1883.5</c:v>
                </c:pt>
                <c:pt idx="30177">
                  <c:v>1883.52</c:v>
                </c:pt>
                <c:pt idx="30178">
                  <c:v>1883.54</c:v>
                </c:pt>
                <c:pt idx="30179">
                  <c:v>1883.56</c:v>
                </c:pt>
                <c:pt idx="30180">
                  <c:v>1883.58</c:v>
                </c:pt>
                <c:pt idx="30181">
                  <c:v>1883.6</c:v>
                </c:pt>
                <c:pt idx="30182">
                  <c:v>1883.62</c:v>
                </c:pt>
                <c:pt idx="30183">
                  <c:v>1883.6399999999999</c:v>
                </c:pt>
                <c:pt idx="30184">
                  <c:v>1883.6599999999999</c:v>
                </c:pt>
                <c:pt idx="30185">
                  <c:v>1883.6799999999998</c:v>
                </c:pt>
                <c:pt idx="30186">
                  <c:v>1883.7</c:v>
                </c:pt>
                <c:pt idx="30187">
                  <c:v>1883.72</c:v>
                </c:pt>
                <c:pt idx="30188">
                  <c:v>1883.74</c:v>
                </c:pt>
                <c:pt idx="30189">
                  <c:v>1883.76</c:v>
                </c:pt>
                <c:pt idx="30190">
                  <c:v>1883.78</c:v>
                </c:pt>
                <c:pt idx="30191">
                  <c:v>1883.8</c:v>
                </c:pt>
                <c:pt idx="30192">
                  <c:v>1883.82</c:v>
                </c:pt>
                <c:pt idx="30193">
                  <c:v>1883.84</c:v>
                </c:pt>
                <c:pt idx="30194">
                  <c:v>1883.86</c:v>
                </c:pt>
                <c:pt idx="30195">
                  <c:v>1883.8799999999999</c:v>
                </c:pt>
                <c:pt idx="30196">
                  <c:v>1883.9</c:v>
                </c:pt>
                <c:pt idx="30197">
                  <c:v>1883.92</c:v>
                </c:pt>
                <c:pt idx="30198">
                  <c:v>1883.94</c:v>
                </c:pt>
                <c:pt idx="30199">
                  <c:v>1883.96</c:v>
                </c:pt>
                <c:pt idx="30200">
                  <c:v>1883.98</c:v>
                </c:pt>
                <c:pt idx="30201">
                  <c:v>1884</c:v>
                </c:pt>
                <c:pt idx="30202">
                  <c:v>1884.02</c:v>
                </c:pt>
                <c:pt idx="30203">
                  <c:v>1884.04</c:v>
                </c:pt>
                <c:pt idx="30204">
                  <c:v>1884.06</c:v>
                </c:pt>
                <c:pt idx="30205">
                  <c:v>1884.08</c:v>
                </c:pt>
                <c:pt idx="30206">
                  <c:v>1884.1</c:v>
                </c:pt>
                <c:pt idx="30207">
                  <c:v>1884.12</c:v>
                </c:pt>
                <c:pt idx="30208">
                  <c:v>1884.1399999999999</c:v>
                </c:pt>
                <c:pt idx="30209">
                  <c:v>1884.1599999999999</c:v>
                </c:pt>
                <c:pt idx="30210">
                  <c:v>1884.1799999999998</c:v>
                </c:pt>
                <c:pt idx="30211">
                  <c:v>1884.2</c:v>
                </c:pt>
                <c:pt idx="30212">
                  <c:v>1884.22</c:v>
                </c:pt>
                <c:pt idx="30213">
                  <c:v>1884.24</c:v>
                </c:pt>
                <c:pt idx="30214">
                  <c:v>1884.26</c:v>
                </c:pt>
                <c:pt idx="30215">
                  <c:v>1884.28</c:v>
                </c:pt>
                <c:pt idx="30216">
                  <c:v>1884.3</c:v>
                </c:pt>
                <c:pt idx="30217">
                  <c:v>1884.32</c:v>
                </c:pt>
                <c:pt idx="30218">
                  <c:v>1884.34</c:v>
                </c:pt>
                <c:pt idx="30219">
                  <c:v>1884.36</c:v>
                </c:pt>
                <c:pt idx="30220">
                  <c:v>1884.3799999999999</c:v>
                </c:pt>
                <c:pt idx="30221">
                  <c:v>1884.4</c:v>
                </c:pt>
                <c:pt idx="30222">
                  <c:v>1884.42</c:v>
                </c:pt>
                <c:pt idx="30223">
                  <c:v>1884.44</c:v>
                </c:pt>
                <c:pt idx="30224">
                  <c:v>1884.46</c:v>
                </c:pt>
                <c:pt idx="30225">
                  <c:v>1884.48</c:v>
                </c:pt>
                <c:pt idx="30226">
                  <c:v>1884.5</c:v>
                </c:pt>
                <c:pt idx="30227">
                  <c:v>1884.52</c:v>
                </c:pt>
                <c:pt idx="30228">
                  <c:v>1884.54</c:v>
                </c:pt>
                <c:pt idx="30229">
                  <c:v>1884.56</c:v>
                </c:pt>
                <c:pt idx="30230">
                  <c:v>1884.58</c:v>
                </c:pt>
                <c:pt idx="30231">
                  <c:v>1884.6</c:v>
                </c:pt>
                <c:pt idx="30232">
                  <c:v>1884.62</c:v>
                </c:pt>
                <c:pt idx="30233">
                  <c:v>1884.6399999999999</c:v>
                </c:pt>
                <c:pt idx="30234">
                  <c:v>1884.6599999999999</c:v>
                </c:pt>
                <c:pt idx="30235">
                  <c:v>1884.6799999999998</c:v>
                </c:pt>
                <c:pt idx="30236">
                  <c:v>1884.7</c:v>
                </c:pt>
                <c:pt idx="30237">
                  <c:v>1884.72</c:v>
                </c:pt>
                <c:pt idx="30238">
                  <c:v>1884.74</c:v>
                </c:pt>
                <c:pt idx="30239">
                  <c:v>1884.76</c:v>
                </c:pt>
                <c:pt idx="30240">
                  <c:v>1884.78</c:v>
                </c:pt>
                <c:pt idx="30241">
                  <c:v>1884.8</c:v>
                </c:pt>
                <c:pt idx="30242">
                  <c:v>1884.82</c:v>
                </c:pt>
                <c:pt idx="30243">
                  <c:v>1884.84</c:v>
                </c:pt>
                <c:pt idx="30244">
                  <c:v>1884.86</c:v>
                </c:pt>
                <c:pt idx="30245">
                  <c:v>1884.8799999999999</c:v>
                </c:pt>
                <c:pt idx="30246">
                  <c:v>1884.9</c:v>
                </c:pt>
                <c:pt idx="30247">
                  <c:v>1884.92</c:v>
                </c:pt>
                <c:pt idx="30248">
                  <c:v>1884.94</c:v>
                </c:pt>
                <c:pt idx="30249">
                  <c:v>1884.96</c:v>
                </c:pt>
                <c:pt idx="30250">
                  <c:v>1884.98</c:v>
                </c:pt>
                <c:pt idx="30251">
                  <c:v>1885</c:v>
                </c:pt>
                <c:pt idx="30252">
                  <c:v>1885.02</c:v>
                </c:pt>
                <c:pt idx="30253">
                  <c:v>1885.04</c:v>
                </c:pt>
                <c:pt idx="30254">
                  <c:v>1885.06</c:v>
                </c:pt>
                <c:pt idx="30255">
                  <c:v>1885.08</c:v>
                </c:pt>
                <c:pt idx="30256">
                  <c:v>1885.1</c:v>
                </c:pt>
                <c:pt idx="30257">
                  <c:v>1885.12</c:v>
                </c:pt>
                <c:pt idx="30258">
                  <c:v>1885.1399999999999</c:v>
                </c:pt>
                <c:pt idx="30259">
                  <c:v>1885.1599999999999</c:v>
                </c:pt>
                <c:pt idx="30260">
                  <c:v>1885.1799999999998</c:v>
                </c:pt>
                <c:pt idx="30261">
                  <c:v>1885.2</c:v>
                </c:pt>
                <c:pt idx="30262">
                  <c:v>1885.22</c:v>
                </c:pt>
                <c:pt idx="30263">
                  <c:v>1885.24</c:v>
                </c:pt>
                <c:pt idx="30264">
                  <c:v>1885.26</c:v>
                </c:pt>
                <c:pt idx="30265">
                  <c:v>1885.28</c:v>
                </c:pt>
                <c:pt idx="30266">
                  <c:v>1885.3</c:v>
                </c:pt>
                <c:pt idx="30267">
                  <c:v>1885.32</c:v>
                </c:pt>
                <c:pt idx="30268">
                  <c:v>1885.34</c:v>
                </c:pt>
                <c:pt idx="30269">
                  <c:v>1885.36</c:v>
                </c:pt>
                <c:pt idx="30270">
                  <c:v>1885.3799999999999</c:v>
                </c:pt>
                <c:pt idx="30271">
                  <c:v>1885.4</c:v>
                </c:pt>
                <c:pt idx="30272">
                  <c:v>1885.42</c:v>
                </c:pt>
                <c:pt idx="30273">
                  <c:v>1885.44</c:v>
                </c:pt>
                <c:pt idx="30274">
                  <c:v>1885.46</c:v>
                </c:pt>
                <c:pt idx="30275">
                  <c:v>1885.48</c:v>
                </c:pt>
                <c:pt idx="30276">
                  <c:v>1885.5</c:v>
                </c:pt>
                <c:pt idx="30277">
                  <c:v>1885.52</c:v>
                </c:pt>
                <c:pt idx="30278">
                  <c:v>1885.54</c:v>
                </c:pt>
                <c:pt idx="30279">
                  <c:v>1885.56</c:v>
                </c:pt>
                <c:pt idx="30280">
                  <c:v>1885.58</c:v>
                </c:pt>
                <c:pt idx="30281">
                  <c:v>1885.6</c:v>
                </c:pt>
                <c:pt idx="30282">
                  <c:v>1885.62</c:v>
                </c:pt>
                <c:pt idx="30283">
                  <c:v>1885.6399999999999</c:v>
                </c:pt>
                <c:pt idx="30284">
                  <c:v>1885.6599999999999</c:v>
                </c:pt>
                <c:pt idx="30285">
                  <c:v>1885.6799999999998</c:v>
                </c:pt>
                <c:pt idx="30286">
                  <c:v>1885.7</c:v>
                </c:pt>
                <c:pt idx="30287">
                  <c:v>1885.72</c:v>
                </c:pt>
                <c:pt idx="30288">
                  <c:v>1885.74</c:v>
                </c:pt>
                <c:pt idx="30289">
                  <c:v>1885.76</c:v>
                </c:pt>
                <c:pt idx="30290">
                  <c:v>1885.78</c:v>
                </c:pt>
                <c:pt idx="30291">
                  <c:v>1885.8</c:v>
                </c:pt>
                <c:pt idx="30292">
                  <c:v>1885.82</c:v>
                </c:pt>
                <c:pt idx="30293">
                  <c:v>1885.84</c:v>
                </c:pt>
                <c:pt idx="30294">
                  <c:v>1885.86</c:v>
                </c:pt>
                <c:pt idx="30295">
                  <c:v>1885.8799999999999</c:v>
                </c:pt>
                <c:pt idx="30296">
                  <c:v>1885.9</c:v>
                </c:pt>
                <c:pt idx="30297">
                  <c:v>1885.92</c:v>
                </c:pt>
                <c:pt idx="30298">
                  <c:v>1885.94</c:v>
                </c:pt>
                <c:pt idx="30299">
                  <c:v>1885.96</c:v>
                </c:pt>
                <c:pt idx="30300">
                  <c:v>1885.98</c:v>
                </c:pt>
                <c:pt idx="30301">
                  <c:v>1886</c:v>
                </c:pt>
                <c:pt idx="30302">
                  <c:v>1886.02</c:v>
                </c:pt>
                <c:pt idx="30303">
                  <c:v>1886.04</c:v>
                </c:pt>
                <c:pt idx="30304">
                  <c:v>1886.06</c:v>
                </c:pt>
                <c:pt idx="30305">
                  <c:v>1886.08</c:v>
                </c:pt>
                <c:pt idx="30306">
                  <c:v>1886.1</c:v>
                </c:pt>
                <c:pt idx="30307">
                  <c:v>1886.12</c:v>
                </c:pt>
                <c:pt idx="30308">
                  <c:v>1886.1399999999999</c:v>
                </c:pt>
                <c:pt idx="30309">
                  <c:v>1886.1599999999999</c:v>
                </c:pt>
                <c:pt idx="30310">
                  <c:v>1886.1799999999998</c:v>
                </c:pt>
                <c:pt idx="30311">
                  <c:v>1886.2</c:v>
                </c:pt>
                <c:pt idx="30312">
                  <c:v>1886.22</c:v>
                </c:pt>
                <c:pt idx="30313">
                  <c:v>1886.24</c:v>
                </c:pt>
                <c:pt idx="30314">
                  <c:v>1886.26</c:v>
                </c:pt>
                <c:pt idx="30315">
                  <c:v>1886.28</c:v>
                </c:pt>
                <c:pt idx="30316">
                  <c:v>1886.3</c:v>
                </c:pt>
                <c:pt idx="30317">
                  <c:v>1886.32</c:v>
                </c:pt>
                <c:pt idx="30318">
                  <c:v>1886.34</c:v>
                </c:pt>
                <c:pt idx="30319">
                  <c:v>1886.36</c:v>
                </c:pt>
                <c:pt idx="30320">
                  <c:v>1886.3799999999999</c:v>
                </c:pt>
                <c:pt idx="30321">
                  <c:v>1886.4</c:v>
                </c:pt>
                <c:pt idx="30322">
                  <c:v>1886.42</c:v>
                </c:pt>
                <c:pt idx="30323">
                  <c:v>1886.44</c:v>
                </c:pt>
                <c:pt idx="30324">
                  <c:v>1886.46</c:v>
                </c:pt>
                <c:pt idx="30325">
                  <c:v>1886.48</c:v>
                </c:pt>
                <c:pt idx="30326">
                  <c:v>1886.5</c:v>
                </c:pt>
                <c:pt idx="30327">
                  <c:v>1886.52</c:v>
                </c:pt>
                <c:pt idx="30328">
                  <c:v>1886.54</c:v>
                </c:pt>
                <c:pt idx="30329">
                  <c:v>1886.56</c:v>
                </c:pt>
                <c:pt idx="30330">
                  <c:v>1886.58</c:v>
                </c:pt>
                <c:pt idx="30331">
                  <c:v>1886.6</c:v>
                </c:pt>
                <c:pt idx="30332">
                  <c:v>1886.62</c:v>
                </c:pt>
                <c:pt idx="30333">
                  <c:v>1886.6399999999999</c:v>
                </c:pt>
                <c:pt idx="30334">
                  <c:v>1886.6599999999999</c:v>
                </c:pt>
                <c:pt idx="30335">
                  <c:v>1886.6799999999998</c:v>
                </c:pt>
                <c:pt idx="30336">
                  <c:v>1886.7</c:v>
                </c:pt>
                <c:pt idx="30337">
                  <c:v>1886.72</c:v>
                </c:pt>
                <c:pt idx="30338">
                  <c:v>1886.74</c:v>
                </c:pt>
                <c:pt idx="30339">
                  <c:v>1886.76</c:v>
                </c:pt>
                <c:pt idx="30340">
                  <c:v>1886.78</c:v>
                </c:pt>
                <c:pt idx="30341">
                  <c:v>1886.8</c:v>
                </c:pt>
                <c:pt idx="30342">
                  <c:v>1886.82</c:v>
                </c:pt>
                <c:pt idx="30343">
                  <c:v>1886.84</c:v>
                </c:pt>
                <c:pt idx="30344">
                  <c:v>1886.86</c:v>
                </c:pt>
                <c:pt idx="30345">
                  <c:v>1886.8799999999999</c:v>
                </c:pt>
                <c:pt idx="30346">
                  <c:v>1886.9</c:v>
                </c:pt>
                <c:pt idx="30347">
                  <c:v>1886.92</c:v>
                </c:pt>
                <c:pt idx="30348">
                  <c:v>1886.94</c:v>
                </c:pt>
                <c:pt idx="30349">
                  <c:v>1886.96</c:v>
                </c:pt>
                <c:pt idx="30350">
                  <c:v>1886.98</c:v>
                </c:pt>
                <c:pt idx="30351">
                  <c:v>1887</c:v>
                </c:pt>
                <c:pt idx="30352">
                  <c:v>1887.02</c:v>
                </c:pt>
                <c:pt idx="30353">
                  <c:v>1887.04</c:v>
                </c:pt>
                <c:pt idx="30354">
                  <c:v>1887.06</c:v>
                </c:pt>
                <c:pt idx="30355">
                  <c:v>1887.08</c:v>
                </c:pt>
                <c:pt idx="30356">
                  <c:v>1887.1</c:v>
                </c:pt>
                <c:pt idx="30357">
                  <c:v>1887.12</c:v>
                </c:pt>
                <c:pt idx="30358">
                  <c:v>1887.1399999999999</c:v>
                </c:pt>
                <c:pt idx="30359">
                  <c:v>1887.1599999999999</c:v>
                </c:pt>
                <c:pt idx="30360">
                  <c:v>1887.1799999999998</c:v>
                </c:pt>
                <c:pt idx="30361">
                  <c:v>1887.2</c:v>
                </c:pt>
                <c:pt idx="30362">
                  <c:v>1887.22</c:v>
                </c:pt>
                <c:pt idx="30363">
                  <c:v>1887.24</c:v>
                </c:pt>
                <c:pt idx="30364">
                  <c:v>1887.26</c:v>
                </c:pt>
                <c:pt idx="30365">
                  <c:v>1887.28</c:v>
                </c:pt>
                <c:pt idx="30366">
                  <c:v>1887.3</c:v>
                </c:pt>
                <c:pt idx="30367">
                  <c:v>1887.32</c:v>
                </c:pt>
                <c:pt idx="30368">
                  <c:v>1887.34</c:v>
                </c:pt>
                <c:pt idx="30369">
                  <c:v>1887.36</c:v>
                </c:pt>
                <c:pt idx="30370">
                  <c:v>1887.3799999999999</c:v>
                </c:pt>
                <c:pt idx="30371">
                  <c:v>1887.4</c:v>
                </c:pt>
                <c:pt idx="30372">
                  <c:v>1887.42</c:v>
                </c:pt>
                <c:pt idx="30373">
                  <c:v>1887.44</c:v>
                </c:pt>
                <c:pt idx="30374">
                  <c:v>1887.46</c:v>
                </c:pt>
                <c:pt idx="30375">
                  <c:v>1887.48</c:v>
                </c:pt>
                <c:pt idx="30376">
                  <c:v>1887.5</c:v>
                </c:pt>
                <c:pt idx="30377">
                  <c:v>1887.52</c:v>
                </c:pt>
                <c:pt idx="30378">
                  <c:v>1887.54</c:v>
                </c:pt>
                <c:pt idx="30379">
                  <c:v>1887.56</c:v>
                </c:pt>
                <c:pt idx="30380">
                  <c:v>1887.58</c:v>
                </c:pt>
                <c:pt idx="30381">
                  <c:v>1887.6</c:v>
                </c:pt>
                <c:pt idx="30382">
                  <c:v>1887.62</c:v>
                </c:pt>
                <c:pt idx="30383">
                  <c:v>1887.6399999999999</c:v>
                </c:pt>
                <c:pt idx="30384">
                  <c:v>1887.6599999999999</c:v>
                </c:pt>
                <c:pt idx="30385">
                  <c:v>1887.6799999999998</c:v>
                </c:pt>
                <c:pt idx="30386">
                  <c:v>1887.7</c:v>
                </c:pt>
                <c:pt idx="30387">
                  <c:v>1887.72</c:v>
                </c:pt>
                <c:pt idx="30388">
                  <c:v>1887.74</c:v>
                </c:pt>
                <c:pt idx="30389">
                  <c:v>1887.76</c:v>
                </c:pt>
                <c:pt idx="30390">
                  <c:v>1887.78</c:v>
                </c:pt>
                <c:pt idx="30391">
                  <c:v>1887.8</c:v>
                </c:pt>
                <c:pt idx="30392">
                  <c:v>1887.82</c:v>
                </c:pt>
                <c:pt idx="30393">
                  <c:v>1887.84</c:v>
                </c:pt>
                <c:pt idx="30394">
                  <c:v>1887.86</c:v>
                </c:pt>
                <c:pt idx="30395">
                  <c:v>1887.8799999999999</c:v>
                </c:pt>
                <c:pt idx="30396">
                  <c:v>1887.9</c:v>
                </c:pt>
                <c:pt idx="30397">
                  <c:v>1887.92</c:v>
                </c:pt>
                <c:pt idx="30398">
                  <c:v>1887.94</c:v>
                </c:pt>
                <c:pt idx="30399">
                  <c:v>1887.96</c:v>
                </c:pt>
                <c:pt idx="30400">
                  <c:v>1887.98</c:v>
                </c:pt>
                <c:pt idx="30401">
                  <c:v>1888</c:v>
                </c:pt>
                <c:pt idx="30402">
                  <c:v>1888.02</c:v>
                </c:pt>
                <c:pt idx="30403">
                  <c:v>1888.04</c:v>
                </c:pt>
                <c:pt idx="30404">
                  <c:v>1888.06</c:v>
                </c:pt>
                <c:pt idx="30405">
                  <c:v>1888.08</c:v>
                </c:pt>
                <c:pt idx="30406">
                  <c:v>1888.1</c:v>
                </c:pt>
                <c:pt idx="30407">
                  <c:v>1888.12</c:v>
                </c:pt>
                <c:pt idx="30408">
                  <c:v>1888.1399999999999</c:v>
                </c:pt>
                <c:pt idx="30409">
                  <c:v>1888.1599999999999</c:v>
                </c:pt>
                <c:pt idx="30410">
                  <c:v>1888.1799999999998</c:v>
                </c:pt>
                <c:pt idx="30411">
                  <c:v>1888.2</c:v>
                </c:pt>
                <c:pt idx="30412">
                  <c:v>1888.22</c:v>
                </c:pt>
                <c:pt idx="30413">
                  <c:v>1888.24</c:v>
                </c:pt>
                <c:pt idx="30414">
                  <c:v>1888.26</c:v>
                </c:pt>
                <c:pt idx="30415">
                  <c:v>1888.28</c:v>
                </c:pt>
                <c:pt idx="30416">
                  <c:v>1888.3</c:v>
                </c:pt>
                <c:pt idx="30417">
                  <c:v>1888.32</c:v>
                </c:pt>
                <c:pt idx="30418">
                  <c:v>1888.34</c:v>
                </c:pt>
                <c:pt idx="30419">
                  <c:v>1888.36</c:v>
                </c:pt>
                <c:pt idx="30420">
                  <c:v>1888.3799999999999</c:v>
                </c:pt>
                <c:pt idx="30421">
                  <c:v>1888.4</c:v>
                </c:pt>
                <c:pt idx="30422">
                  <c:v>1888.42</c:v>
                </c:pt>
                <c:pt idx="30423">
                  <c:v>1888.44</c:v>
                </c:pt>
                <c:pt idx="30424">
                  <c:v>1888.46</c:v>
                </c:pt>
                <c:pt idx="30425">
                  <c:v>1888.48</c:v>
                </c:pt>
                <c:pt idx="30426">
                  <c:v>1888.5</c:v>
                </c:pt>
                <c:pt idx="30427">
                  <c:v>1888.52</c:v>
                </c:pt>
                <c:pt idx="30428">
                  <c:v>1888.54</c:v>
                </c:pt>
                <c:pt idx="30429">
                  <c:v>1888.56</c:v>
                </c:pt>
                <c:pt idx="30430">
                  <c:v>1888.58</c:v>
                </c:pt>
                <c:pt idx="30431">
                  <c:v>1888.6</c:v>
                </c:pt>
                <c:pt idx="30432">
                  <c:v>1888.62</c:v>
                </c:pt>
                <c:pt idx="30433">
                  <c:v>1888.6399999999999</c:v>
                </c:pt>
                <c:pt idx="30434">
                  <c:v>1888.6599999999999</c:v>
                </c:pt>
                <c:pt idx="30435">
                  <c:v>1888.6799999999998</c:v>
                </c:pt>
                <c:pt idx="30436">
                  <c:v>1888.7</c:v>
                </c:pt>
                <c:pt idx="30437">
                  <c:v>1888.72</c:v>
                </c:pt>
                <c:pt idx="30438">
                  <c:v>1888.74</c:v>
                </c:pt>
                <c:pt idx="30439">
                  <c:v>1888.76</c:v>
                </c:pt>
                <c:pt idx="30440">
                  <c:v>1888.78</c:v>
                </c:pt>
                <c:pt idx="30441">
                  <c:v>1888.8</c:v>
                </c:pt>
                <c:pt idx="30442">
                  <c:v>1888.82</c:v>
                </c:pt>
                <c:pt idx="30443">
                  <c:v>1888.84</c:v>
                </c:pt>
                <c:pt idx="30444">
                  <c:v>1888.86</c:v>
                </c:pt>
                <c:pt idx="30445">
                  <c:v>1888.8799999999999</c:v>
                </c:pt>
                <c:pt idx="30446">
                  <c:v>1888.9</c:v>
                </c:pt>
                <c:pt idx="30447">
                  <c:v>1888.92</c:v>
                </c:pt>
                <c:pt idx="30448">
                  <c:v>1888.94</c:v>
                </c:pt>
                <c:pt idx="30449">
                  <c:v>1888.96</c:v>
                </c:pt>
                <c:pt idx="30450">
                  <c:v>1888.98</c:v>
                </c:pt>
                <c:pt idx="30451">
                  <c:v>1889</c:v>
                </c:pt>
                <c:pt idx="30452">
                  <c:v>1889.02</c:v>
                </c:pt>
                <c:pt idx="30453">
                  <c:v>1889.04</c:v>
                </c:pt>
                <c:pt idx="30454">
                  <c:v>1889.06</c:v>
                </c:pt>
                <c:pt idx="30455">
                  <c:v>1889.08</c:v>
                </c:pt>
                <c:pt idx="30456">
                  <c:v>1889.1</c:v>
                </c:pt>
                <c:pt idx="30457">
                  <c:v>1889.12</c:v>
                </c:pt>
                <c:pt idx="30458">
                  <c:v>1889.1399999999999</c:v>
                </c:pt>
                <c:pt idx="30459">
                  <c:v>1889.1599999999999</c:v>
                </c:pt>
                <c:pt idx="30460">
                  <c:v>1889.1799999999998</c:v>
                </c:pt>
                <c:pt idx="30461">
                  <c:v>1889.2</c:v>
                </c:pt>
                <c:pt idx="30462">
                  <c:v>1889.22</c:v>
                </c:pt>
                <c:pt idx="30463">
                  <c:v>1889.24</c:v>
                </c:pt>
                <c:pt idx="30464">
                  <c:v>1889.26</c:v>
                </c:pt>
                <c:pt idx="30465">
                  <c:v>1889.28</c:v>
                </c:pt>
                <c:pt idx="30466">
                  <c:v>1889.3</c:v>
                </c:pt>
                <c:pt idx="30467">
                  <c:v>1889.32</c:v>
                </c:pt>
                <c:pt idx="30468">
                  <c:v>1889.34</c:v>
                </c:pt>
                <c:pt idx="30469">
                  <c:v>1889.36</c:v>
                </c:pt>
                <c:pt idx="30470">
                  <c:v>1889.3799999999999</c:v>
                </c:pt>
                <c:pt idx="30471">
                  <c:v>1889.4</c:v>
                </c:pt>
                <c:pt idx="30472">
                  <c:v>1889.42</c:v>
                </c:pt>
                <c:pt idx="30473">
                  <c:v>1889.44</c:v>
                </c:pt>
                <c:pt idx="30474">
                  <c:v>1889.46</c:v>
                </c:pt>
                <c:pt idx="30475">
                  <c:v>1889.48</c:v>
                </c:pt>
                <c:pt idx="30476">
                  <c:v>1889.5</c:v>
                </c:pt>
                <c:pt idx="30477">
                  <c:v>1889.52</c:v>
                </c:pt>
                <c:pt idx="30478">
                  <c:v>1889.54</c:v>
                </c:pt>
                <c:pt idx="30479">
                  <c:v>1889.56</c:v>
                </c:pt>
                <c:pt idx="30480">
                  <c:v>1889.58</c:v>
                </c:pt>
                <c:pt idx="30481">
                  <c:v>1889.6</c:v>
                </c:pt>
                <c:pt idx="30482">
                  <c:v>1889.62</c:v>
                </c:pt>
                <c:pt idx="30483">
                  <c:v>1889.6399999999999</c:v>
                </c:pt>
                <c:pt idx="30484">
                  <c:v>1889.6599999999999</c:v>
                </c:pt>
                <c:pt idx="30485">
                  <c:v>1889.6799999999998</c:v>
                </c:pt>
                <c:pt idx="30486">
                  <c:v>1889.7</c:v>
                </c:pt>
                <c:pt idx="30487">
                  <c:v>1889.72</c:v>
                </c:pt>
                <c:pt idx="30488">
                  <c:v>1889.74</c:v>
                </c:pt>
                <c:pt idx="30489">
                  <c:v>1889.76</c:v>
                </c:pt>
                <c:pt idx="30490">
                  <c:v>1889.78</c:v>
                </c:pt>
                <c:pt idx="30491">
                  <c:v>1889.8</c:v>
                </c:pt>
                <c:pt idx="30492">
                  <c:v>1889.82</c:v>
                </c:pt>
                <c:pt idx="30493">
                  <c:v>1889.84</c:v>
                </c:pt>
                <c:pt idx="30494">
                  <c:v>1889.86</c:v>
                </c:pt>
                <c:pt idx="30495">
                  <c:v>1889.8799999999999</c:v>
                </c:pt>
                <c:pt idx="30496">
                  <c:v>1889.9</c:v>
                </c:pt>
                <c:pt idx="30497">
                  <c:v>1889.92</c:v>
                </c:pt>
                <c:pt idx="30498">
                  <c:v>1889.94</c:v>
                </c:pt>
                <c:pt idx="30499">
                  <c:v>1889.96</c:v>
                </c:pt>
                <c:pt idx="30500">
                  <c:v>1889.98</c:v>
                </c:pt>
                <c:pt idx="30501">
                  <c:v>1890</c:v>
                </c:pt>
                <c:pt idx="30502">
                  <c:v>1890.02</c:v>
                </c:pt>
                <c:pt idx="30503">
                  <c:v>1890.04</c:v>
                </c:pt>
                <c:pt idx="30504">
                  <c:v>1890.06</c:v>
                </c:pt>
                <c:pt idx="30505">
                  <c:v>1890.08</c:v>
                </c:pt>
                <c:pt idx="30506">
                  <c:v>1890.1</c:v>
                </c:pt>
                <c:pt idx="30507">
                  <c:v>1890.12</c:v>
                </c:pt>
                <c:pt idx="30508">
                  <c:v>1890.1399999999999</c:v>
                </c:pt>
                <c:pt idx="30509">
                  <c:v>1890.1599999999999</c:v>
                </c:pt>
                <c:pt idx="30510">
                  <c:v>1890.1799999999998</c:v>
                </c:pt>
                <c:pt idx="30511">
                  <c:v>1890.2</c:v>
                </c:pt>
                <c:pt idx="30512">
                  <c:v>1890.22</c:v>
                </c:pt>
                <c:pt idx="30513">
                  <c:v>1890.24</c:v>
                </c:pt>
                <c:pt idx="30514">
                  <c:v>1890.26</c:v>
                </c:pt>
                <c:pt idx="30515">
                  <c:v>1890.28</c:v>
                </c:pt>
                <c:pt idx="30516">
                  <c:v>1890.3</c:v>
                </c:pt>
                <c:pt idx="30517">
                  <c:v>1890.32</c:v>
                </c:pt>
                <c:pt idx="30518">
                  <c:v>1890.34</c:v>
                </c:pt>
                <c:pt idx="30519">
                  <c:v>1890.36</c:v>
                </c:pt>
                <c:pt idx="30520">
                  <c:v>1890.3799999999999</c:v>
                </c:pt>
                <c:pt idx="30521">
                  <c:v>1890.4</c:v>
                </c:pt>
                <c:pt idx="30522">
                  <c:v>1890.42</c:v>
                </c:pt>
                <c:pt idx="30523">
                  <c:v>1890.44</c:v>
                </c:pt>
                <c:pt idx="30524">
                  <c:v>1890.46</c:v>
                </c:pt>
                <c:pt idx="30525">
                  <c:v>1890.48</c:v>
                </c:pt>
                <c:pt idx="30526">
                  <c:v>1890.5</c:v>
                </c:pt>
                <c:pt idx="30527">
                  <c:v>1890.52</c:v>
                </c:pt>
                <c:pt idx="30528">
                  <c:v>1890.54</c:v>
                </c:pt>
                <c:pt idx="30529">
                  <c:v>1890.56</c:v>
                </c:pt>
                <c:pt idx="30530">
                  <c:v>1890.58</c:v>
                </c:pt>
                <c:pt idx="30531">
                  <c:v>1890.6</c:v>
                </c:pt>
                <c:pt idx="30532">
                  <c:v>1890.62</c:v>
                </c:pt>
                <c:pt idx="30533">
                  <c:v>1890.6399999999999</c:v>
                </c:pt>
                <c:pt idx="30534">
                  <c:v>1890.6599999999999</c:v>
                </c:pt>
                <c:pt idx="30535">
                  <c:v>1890.6799999999998</c:v>
                </c:pt>
                <c:pt idx="30536">
                  <c:v>1890.7</c:v>
                </c:pt>
                <c:pt idx="30537">
                  <c:v>1890.72</c:v>
                </c:pt>
                <c:pt idx="30538">
                  <c:v>1890.74</c:v>
                </c:pt>
                <c:pt idx="30539">
                  <c:v>1890.76</c:v>
                </c:pt>
                <c:pt idx="30540">
                  <c:v>1890.78</c:v>
                </c:pt>
                <c:pt idx="30541">
                  <c:v>1890.8</c:v>
                </c:pt>
                <c:pt idx="30542">
                  <c:v>1890.82</c:v>
                </c:pt>
                <c:pt idx="30543">
                  <c:v>1890.84</c:v>
                </c:pt>
                <c:pt idx="30544">
                  <c:v>1890.86</c:v>
                </c:pt>
                <c:pt idx="30545">
                  <c:v>1890.8799999999999</c:v>
                </c:pt>
                <c:pt idx="30546">
                  <c:v>1890.9</c:v>
                </c:pt>
                <c:pt idx="30547">
                  <c:v>1890.92</c:v>
                </c:pt>
                <c:pt idx="30548">
                  <c:v>1890.94</c:v>
                </c:pt>
                <c:pt idx="30549">
                  <c:v>1890.96</c:v>
                </c:pt>
                <c:pt idx="30550">
                  <c:v>1890.98</c:v>
                </c:pt>
                <c:pt idx="30551">
                  <c:v>1891</c:v>
                </c:pt>
                <c:pt idx="30552">
                  <c:v>1891.02</c:v>
                </c:pt>
                <c:pt idx="30553">
                  <c:v>1891.04</c:v>
                </c:pt>
                <c:pt idx="30554">
                  <c:v>1891.06</c:v>
                </c:pt>
                <c:pt idx="30555">
                  <c:v>1891.08</c:v>
                </c:pt>
                <c:pt idx="30556">
                  <c:v>1891.1</c:v>
                </c:pt>
                <c:pt idx="30557">
                  <c:v>1891.12</c:v>
                </c:pt>
                <c:pt idx="30558">
                  <c:v>1891.1399999999999</c:v>
                </c:pt>
                <c:pt idx="30559">
                  <c:v>1891.1599999999999</c:v>
                </c:pt>
                <c:pt idx="30560">
                  <c:v>1891.1799999999998</c:v>
                </c:pt>
                <c:pt idx="30561">
                  <c:v>1891.2</c:v>
                </c:pt>
                <c:pt idx="30562">
                  <c:v>1891.22</c:v>
                </c:pt>
                <c:pt idx="30563">
                  <c:v>1891.24</c:v>
                </c:pt>
                <c:pt idx="30564">
                  <c:v>1891.26</c:v>
                </c:pt>
                <c:pt idx="30565">
                  <c:v>1891.28</c:v>
                </c:pt>
                <c:pt idx="30566">
                  <c:v>1891.3</c:v>
                </c:pt>
                <c:pt idx="30567">
                  <c:v>1891.32</c:v>
                </c:pt>
                <c:pt idx="30568">
                  <c:v>1891.34</c:v>
                </c:pt>
                <c:pt idx="30569">
                  <c:v>1891.36</c:v>
                </c:pt>
                <c:pt idx="30570">
                  <c:v>1891.3799999999999</c:v>
                </c:pt>
                <c:pt idx="30571">
                  <c:v>1891.4</c:v>
                </c:pt>
                <c:pt idx="30572">
                  <c:v>1891.42</c:v>
                </c:pt>
                <c:pt idx="30573">
                  <c:v>1891.44</c:v>
                </c:pt>
                <c:pt idx="30574">
                  <c:v>1891.46</c:v>
                </c:pt>
                <c:pt idx="30575">
                  <c:v>1891.48</c:v>
                </c:pt>
                <c:pt idx="30576">
                  <c:v>1891.5</c:v>
                </c:pt>
                <c:pt idx="30577">
                  <c:v>1891.52</c:v>
                </c:pt>
                <c:pt idx="30578">
                  <c:v>1891.54</c:v>
                </c:pt>
                <c:pt idx="30579">
                  <c:v>1891.56</c:v>
                </c:pt>
                <c:pt idx="30580">
                  <c:v>1891.58</c:v>
                </c:pt>
                <c:pt idx="30581">
                  <c:v>1891.6</c:v>
                </c:pt>
                <c:pt idx="30582">
                  <c:v>1891.62</c:v>
                </c:pt>
                <c:pt idx="30583">
                  <c:v>1891.6399999999999</c:v>
                </c:pt>
                <c:pt idx="30584">
                  <c:v>1891.6599999999999</c:v>
                </c:pt>
                <c:pt idx="30585">
                  <c:v>1891.6799999999998</c:v>
                </c:pt>
                <c:pt idx="30586">
                  <c:v>1891.7</c:v>
                </c:pt>
                <c:pt idx="30587">
                  <c:v>1891.72</c:v>
                </c:pt>
                <c:pt idx="30588">
                  <c:v>1891.74</c:v>
                </c:pt>
                <c:pt idx="30589">
                  <c:v>1891.76</c:v>
                </c:pt>
                <c:pt idx="30590">
                  <c:v>1891.78</c:v>
                </c:pt>
                <c:pt idx="30591">
                  <c:v>1891.8</c:v>
                </c:pt>
                <c:pt idx="30592">
                  <c:v>1891.82</c:v>
                </c:pt>
                <c:pt idx="30593">
                  <c:v>1891.84</c:v>
                </c:pt>
                <c:pt idx="30594">
                  <c:v>1891.86</c:v>
                </c:pt>
                <c:pt idx="30595">
                  <c:v>1891.8799999999999</c:v>
                </c:pt>
                <c:pt idx="30596">
                  <c:v>1891.9</c:v>
                </c:pt>
                <c:pt idx="30597">
                  <c:v>1891.92</c:v>
                </c:pt>
                <c:pt idx="30598">
                  <c:v>1891.94</c:v>
                </c:pt>
                <c:pt idx="30599">
                  <c:v>1891.96</c:v>
                </c:pt>
                <c:pt idx="30600">
                  <c:v>1891.98</c:v>
                </c:pt>
                <c:pt idx="30601">
                  <c:v>1892</c:v>
                </c:pt>
                <c:pt idx="30602">
                  <c:v>1892.02</c:v>
                </c:pt>
                <c:pt idx="30603">
                  <c:v>1892.04</c:v>
                </c:pt>
                <c:pt idx="30604">
                  <c:v>1892.06</c:v>
                </c:pt>
                <c:pt idx="30605">
                  <c:v>1892.08</c:v>
                </c:pt>
                <c:pt idx="30606">
                  <c:v>1892.1</c:v>
                </c:pt>
                <c:pt idx="30607">
                  <c:v>1892.12</c:v>
                </c:pt>
                <c:pt idx="30608">
                  <c:v>1892.1399999999999</c:v>
                </c:pt>
                <c:pt idx="30609">
                  <c:v>1892.1599999999999</c:v>
                </c:pt>
                <c:pt idx="30610">
                  <c:v>1892.1799999999998</c:v>
                </c:pt>
                <c:pt idx="30611">
                  <c:v>1892.2</c:v>
                </c:pt>
                <c:pt idx="30612">
                  <c:v>1892.22</c:v>
                </c:pt>
                <c:pt idx="30613">
                  <c:v>1892.24</c:v>
                </c:pt>
                <c:pt idx="30614">
                  <c:v>1892.26</c:v>
                </c:pt>
                <c:pt idx="30615">
                  <c:v>1892.28</c:v>
                </c:pt>
                <c:pt idx="30616">
                  <c:v>1892.3</c:v>
                </c:pt>
                <c:pt idx="30617">
                  <c:v>1892.32</c:v>
                </c:pt>
                <c:pt idx="30618">
                  <c:v>1892.34</c:v>
                </c:pt>
                <c:pt idx="30619">
                  <c:v>1892.36</c:v>
                </c:pt>
                <c:pt idx="30620">
                  <c:v>1892.3799999999999</c:v>
                </c:pt>
                <c:pt idx="30621">
                  <c:v>1892.4</c:v>
                </c:pt>
                <c:pt idx="30622">
                  <c:v>1892.42</c:v>
                </c:pt>
                <c:pt idx="30623">
                  <c:v>1892.44</c:v>
                </c:pt>
                <c:pt idx="30624">
                  <c:v>1892.46</c:v>
                </c:pt>
                <c:pt idx="30625">
                  <c:v>1892.48</c:v>
                </c:pt>
                <c:pt idx="30626">
                  <c:v>1892.5</c:v>
                </c:pt>
                <c:pt idx="30627">
                  <c:v>1892.52</c:v>
                </c:pt>
                <c:pt idx="30628">
                  <c:v>1892.54</c:v>
                </c:pt>
                <c:pt idx="30629">
                  <c:v>1892.56</c:v>
                </c:pt>
                <c:pt idx="30630">
                  <c:v>1892.58</c:v>
                </c:pt>
                <c:pt idx="30631">
                  <c:v>1892.6</c:v>
                </c:pt>
                <c:pt idx="30632">
                  <c:v>1892.62</c:v>
                </c:pt>
                <c:pt idx="30633">
                  <c:v>1892.6399999999999</c:v>
                </c:pt>
                <c:pt idx="30634">
                  <c:v>1892.6599999999999</c:v>
                </c:pt>
                <c:pt idx="30635">
                  <c:v>1892.6799999999998</c:v>
                </c:pt>
                <c:pt idx="30636">
                  <c:v>1892.7</c:v>
                </c:pt>
                <c:pt idx="30637">
                  <c:v>1892.72</c:v>
                </c:pt>
                <c:pt idx="30638">
                  <c:v>1892.74</c:v>
                </c:pt>
                <c:pt idx="30639">
                  <c:v>1892.76</c:v>
                </c:pt>
                <c:pt idx="30640">
                  <c:v>1892.78</c:v>
                </c:pt>
                <c:pt idx="30641">
                  <c:v>1892.8</c:v>
                </c:pt>
                <c:pt idx="30642">
                  <c:v>1892.82</c:v>
                </c:pt>
                <c:pt idx="30643">
                  <c:v>1892.84</c:v>
                </c:pt>
                <c:pt idx="30644">
                  <c:v>1892.86</c:v>
                </c:pt>
                <c:pt idx="30645">
                  <c:v>1892.8799999999999</c:v>
                </c:pt>
                <c:pt idx="30646">
                  <c:v>1892.9</c:v>
                </c:pt>
                <c:pt idx="30647">
                  <c:v>1892.92</c:v>
                </c:pt>
                <c:pt idx="30648">
                  <c:v>1892.94</c:v>
                </c:pt>
                <c:pt idx="30649">
                  <c:v>1892.96</c:v>
                </c:pt>
                <c:pt idx="30650">
                  <c:v>1892.98</c:v>
                </c:pt>
                <c:pt idx="30651">
                  <c:v>1893</c:v>
                </c:pt>
                <c:pt idx="30652">
                  <c:v>1893.02</c:v>
                </c:pt>
                <c:pt idx="30653">
                  <c:v>1893.04</c:v>
                </c:pt>
                <c:pt idx="30654">
                  <c:v>1893.06</c:v>
                </c:pt>
                <c:pt idx="30655">
                  <c:v>1893.08</c:v>
                </c:pt>
                <c:pt idx="30656">
                  <c:v>1893.1</c:v>
                </c:pt>
                <c:pt idx="30657">
                  <c:v>1893.12</c:v>
                </c:pt>
                <c:pt idx="30658">
                  <c:v>1893.1399999999999</c:v>
                </c:pt>
                <c:pt idx="30659">
                  <c:v>1893.1599999999999</c:v>
                </c:pt>
                <c:pt idx="30660">
                  <c:v>1893.1799999999998</c:v>
                </c:pt>
                <c:pt idx="30661">
                  <c:v>1893.2</c:v>
                </c:pt>
                <c:pt idx="30662">
                  <c:v>1893.22</c:v>
                </c:pt>
                <c:pt idx="30663">
                  <c:v>1893.24</c:v>
                </c:pt>
                <c:pt idx="30664">
                  <c:v>1893.26</c:v>
                </c:pt>
                <c:pt idx="30665">
                  <c:v>1893.28</c:v>
                </c:pt>
                <c:pt idx="30666">
                  <c:v>1893.3</c:v>
                </c:pt>
                <c:pt idx="30667">
                  <c:v>1893.32</c:v>
                </c:pt>
                <c:pt idx="30668">
                  <c:v>1893.34</c:v>
                </c:pt>
                <c:pt idx="30669">
                  <c:v>1893.36</c:v>
                </c:pt>
                <c:pt idx="30670">
                  <c:v>1893.3799999999999</c:v>
                </c:pt>
                <c:pt idx="30671">
                  <c:v>1893.4</c:v>
                </c:pt>
                <c:pt idx="30672">
                  <c:v>1893.42</c:v>
                </c:pt>
                <c:pt idx="30673">
                  <c:v>1893.44</c:v>
                </c:pt>
                <c:pt idx="30674">
                  <c:v>1893.46</c:v>
                </c:pt>
                <c:pt idx="30675">
                  <c:v>1893.48</c:v>
                </c:pt>
                <c:pt idx="30676">
                  <c:v>1893.5</c:v>
                </c:pt>
                <c:pt idx="30677">
                  <c:v>1893.52</c:v>
                </c:pt>
                <c:pt idx="30678">
                  <c:v>1893.54</c:v>
                </c:pt>
                <c:pt idx="30679">
                  <c:v>1893.56</c:v>
                </c:pt>
                <c:pt idx="30680">
                  <c:v>1893.58</c:v>
                </c:pt>
                <c:pt idx="30681">
                  <c:v>1893.6</c:v>
                </c:pt>
                <c:pt idx="30682">
                  <c:v>1893.62</c:v>
                </c:pt>
                <c:pt idx="30683">
                  <c:v>1893.6399999999999</c:v>
                </c:pt>
                <c:pt idx="30684">
                  <c:v>1893.6599999999999</c:v>
                </c:pt>
                <c:pt idx="30685">
                  <c:v>1893.6799999999998</c:v>
                </c:pt>
                <c:pt idx="30686">
                  <c:v>1893.7</c:v>
                </c:pt>
                <c:pt idx="30687">
                  <c:v>1893.72</c:v>
                </c:pt>
                <c:pt idx="30688">
                  <c:v>1893.74</c:v>
                </c:pt>
                <c:pt idx="30689">
                  <c:v>1893.76</c:v>
                </c:pt>
                <c:pt idx="30690">
                  <c:v>1893.78</c:v>
                </c:pt>
                <c:pt idx="30691">
                  <c:v>1893.8</c:v>
                </c:pt>
                <c:pt idx="30692">
                  <c:v>1893.82</c:v>
                </c:pt>
                <c:pt idx="30693">
                  <c:v>1893.84</c:v>
                </c:pt>
                <c:pt idx="30694">
                  <c:v>1893.86</c:v>
                </c:pt>
                <c:pt idx="30695">
                  <c:v>1893.8799999999999</c:v>
                </c:pt>
                <c:pt idx="30696">
                  <c:v>1893.9</c:v>
                </c:pt>
                <c:pt idx="30697">
                  <c:v>1893.92</c:v>
                </c:pt>
                <c:pt idx="30698">
                  <c:v>1893.94</c:v>
                </c:pt>
                <c:pt idx="30699">
                  <c:v>1893.96</c:v>
                </c:pt>
                <c:pt idx="30700">
                  <c:v>1893.98</c:v>
                </c:pt>
                <c:pt idx="30701">
                  <c:v>1894</c:v>
                </c:pt>
                <c:pt idx="30702">
                  <c:v>1894.02</c:v>
                </c:pt>
                <c:pt idx="30703">
                  <c:v>1894.04</c:v>
                </c:pt>
                <c:pt idx="30704">
                  <c:v>1894.06</c:v>
                </c:pt>
                <c:pt idx="30705">
                  <c:v>1894.08</c:v>
                </c:pt>
                <c:pt idx="30706">
                  <c:v>1894.1</c:v>
                </c:pt>
                <c:pt idx="30707">
                  <c:v>1894.12</c:v>
                </c:pt>
                <c:pt idx="30708">
                  <c:v>1894.1399999999999</c:v>
                </c:pt>
                <c:pt idx="30709">
                  <c:v>1894.1599999999999</c:v>
                </c:pt>
                <c:pt idx="30710">
                  <c:v>1894.1799999999998</c:v>
                </c:pt>
                <c:pt idx="30711">
                  <c:v>1894.2</c:v>
                </c:pt>
                <c:pt idx="30712">
                  <c:v>1894.22</c:v>
                </c:pt>
                <c:pt idx="30713">
                  <c:v>1894.24</c:v>
                </c:pt>
                <c:pt idx="30714">
                  <c:v>1894.26</c:v>
                </c:pt>
                <c:pt idx="30715">
                  <c:v>1894.28</c:v>
                </c:pt>
                <c:pt idx="30716">
                  <c:v>1894.3</c:v>
                </c:pt>
                <c:pt idx="30717">
                  <c:v>1894.32</c:v>
                </c:pt>
                <c:pt idx="30718">
                  <c:v>1894.34</c:v>
                </c:pt>
                <c:pt idx="30719">
                  <c:v>1894.36</c:v>
                </c:pt>
                <c:pt idx="30720">
                  <c:v>1894.3799999999999</c:v>
                </c:pt>
                <c:pt idx="30721">
                  <c:v>1894.4</c:v>
                </c:pt>
                <c:pt idx="30722">
                  <c:v>1894.42</c:v>
                </c:pt>
                <c:pt idx="30723">
                  <c:v>1894.44</c:v>
                </c:pt>
                <c:pt idx="30724">
                  <c:v>1894.46</c:v>
                </c:pt>
                <c:pt idx="30725">
                  <c:v>1894.48</c:v>
                </c:pt>
                <c:pt idx="30726">
                  <c:v>1894.5</c:v>
                </c:pt>
                <c:pt idx="30727">
                  <c:v>1894.52</c:v>
                </c:pt>
                <c:pt idx="30728">
                  <c:v>1894.54</c:v>
                </c:pt>
                <c:pt idx="30729">
                  <c:v>1894.56</c:v>
                </c:pt>
                <c:pt idx="30730">
                  <c:v>1894.58</c:v>
                </c:pt>
                <c:pt idx="30731">
                  <c:v>1894.6</c:v>
                </c:pt>
                <c:pt idx="30732">
                  <c:v>1894.62</c:v>
                </c:pt>
                <c:pt idx="30733">
                  <c:v>1894.6399999999999</c:v>
                </c:pt>
                <c:pt idx="30734">
                  <c:v>1894.6599999999999</c:v>
                </c:pt>
                <c:pt idx="30735">
                  <c:v>1894.6799999999998</c:v>
                </c:pt>
                <c:pt idx="30736">
                  <c:v>1894.7</c:v>
                </c:pt>
                <c:pt idx="30737">
                  <c:v>1894.72</c:v>
                </c:pt>
                <c:pt idx="30738">
                  <c:v>1894.74</c:v>
                </c:pt>
                <c:pt idx="30739">
                  <c:v>1894.76</c:v>
                </c:pt>
                <c:pt idx="30740">
                  <c:v>1894.78</c:v>
                </c:pt>
                <c:pt idx="30741">
                  <c:v>1894.8</c:v>
                </c:pt>
                <c:pt idx="30742">
                  <c:v>1894.82</c:v>
                </c:pt>
                <c:pt idx="30743">
                  <c:v>1894.84</c:v>
                </c:pt>
                <c:pt idx="30744">
                  <c:v>1894.86</c:v>
                </c:pt>
                <c:pt idx="30745">
                  <c:v>1894.8799999999999</c:v>
                </c:pt>
                <c:pt idx="30746">
                  <c:v>1894.9</c:v>
                </c:pt>
                <c:pt idx="30747">
                  <c:v>1894.92</c:v>
                </c:pt>
                <c:pt idx="30748">
                  <c:v>1894.94</c:v>
                </c:pt>
                <c:pt idx="30749">
                  <c:v>1894.96</c:v>
                </c:pt>
                <c:pt idx="30750">
                  <c:v>1894.98</c:v>
                </c:pt>
                <c:pt idx="30751">
                  <c:v>1895</c:v>
                </c:pt>
                <c:pt idx="30752">
                  <c:v>1895.02</c:v>
                </c:pt>
                <c:pt idx="30753">
                  <c:v>1895.04</c:v>
                </c:pt>
                <c:pt idx="30754">
                  <c:v>1895.06</c:v>
                </c:pt>
                <c:pt idx="30755">
                  <c:v>1895.08</c:v>
                </c:pt>
                <c:pt idx="30756">
                  <c:v>1895.1</c:v>
                </c:pt>
                <c:pt idx="30757">
                  <c:v>1895.12</c:v>
                </c:pt>
                <c:pt idx="30758">
                  <c:v>1895.1399999999999</c:v>
                </c:pt>
                <c:pt idx="30759">
                  <c:v>1895.1599999999999</c:v>
                </c:pt>
                <c:pt idx="30760">
                  <c:v>1895.1799999999998</c:v>
                </c:pt>
                <c:pt idx="30761">
                  <c:v>1895.2</c:v>
                </c:pt>
                <c:pt idx="30762">
                  <c:v>1895.22</c:v>
                </c:pt>
                <c:pt idx="30763">
                  <c:v>1895.24</c:v>
                </c:pt>
                <c:pt idx="30764">
                  <c:v>1895.26</c:v>
                </c:pt>
                <c:pt idx="30765">
                  <c:v>1895.28</c:v>
                </c:pt>
                <c:pt idx="30766">
                  <c:v>1895.3</c:v>
                </c:pt>
                <c:pt idx="30767">
                  <c:v>1895.32</c:v>
                </c:pt>
                <c:pt idx="30768">
                  <c:v>1895.34</c:v>
                </c:pt>
                <c:pt idx="30769">
                  <c:v>1895.36</c:v>
                </c:pt>
                <c:pt idx="30770">
                  <c:v>1895.3799999999999</c:v>
                </c:pt>
                <c:pt idx="30771">
                  <c:v>1895.4</c:v>
                </c:pt>
                <c:pt idx="30772">
                  <c:v>1895.42</c:v>
                </c:pt>
                <c:pt idx="30773">
                  <c:v>1895.44</c:v>
                </c:pt>
                <c:pt idx="30774">
                  <c:v>1895.46</c:v>
                </c:pt>
                <c:pt idx="30775">
                  <c:v>1895.48</c:v>
                </c:pt>
                <c:pt idx="30776">
                  <c:v>1895.5</c:v>
                </c:pt>
                <c:pt idx="30777">
                  <c:v>1895.52</c:v>
                </c:pt>
                <c:pt idx="30778">
                  <c:v>1895.54</c:v>
                </c:pt>
                <c:pt idx="30779">
                  <c:v>1895.56</c:v>
                </c:pt>
                <c:pt idx="30780">
                  <c:v>1895.58</c:v>
                </c:pt>
                <c:pt idx="30781">
                  <c:v>1895.6</c:v>
                </c:pt>
                <c:pt idx="30782">
                  <c:v>1895.62</c:v>
                </c:pt>
                <c:pt idx="30783">
                  <c:v>1895.6399999999999</c:v>
                </c:pt>
                <c:pt idx="30784">
                  <c:v>1895.6599999999999</c:v>
                </c:pt>
                <c:pt idx="30785">
                  <c:v>1895.6799999999998</c:v>
                </c:pt>
                <c:pt idx="30786">
                  <c:v>1895.7</c:v>
                </c:pt>
                <c:pt idx="30787">
                  <c:v>1895.72</c:v>
                </c:pt>
                <c:pt idx="30788">
                  <c:v>1895.74</c:v>
                </c:pt>
                <c:pt idx="30789">
                  <c:v>1895.76</c:v>
                </c:pt>
                <c:pt idx="30790">
                  <c:v>1895.78</c:v>
                </c:pt>
                <c:pt idx="30791">
                  <c:v>1895.8</c:v>
                </c:pt>
                <c:pt idx="30792">
                  <c:v>1895.82</c:v>
                </c:pt>
                <c:pt idx="30793">
                  <c:v>1895.84</c:v>
                </c:pt>
                <c:pt idx="30794">
                  <c:v>1895.86</c:v>
                </c:pt>
                <c:pt idx="30795">
                  <c:v>1895.8799999999999</c:v>
                </c:pt>
                <c:pt idx="30796">
                  <c:v>1895.9</c:v>
                </c:pt>
                <c:pt idx="30797">
                  <c:v>1895.92</c:v>
                </c:pt>
                <c:pt idx="30798">
                  <c:v>1895.94</c:v>
                </c:pt>
                <c:pt idx="30799">
                  <c:v>1895.96</c:v>
                </c:pt>
                <c:pt idx="30800">
                  <c:v>1895.98</c:v>
                </c:pt>
                <c:pt idx="30801">
                  <c:v>1896</c:v>
                </c:pt>
                <c:pt idx="30802">
                  <c:v>1896.02</c:v>
                </c:pt>
                <c:pt idx="30803">
                  <c:v>1896.04</c:v>
                </c:pt>
                <c:pt idx="30804">
                  <c:v>1896.06</c:v>
                </c:pt>
                <c:pt idx="30805">
                  <c:v>1896.08</c:v>
                </c:pt>
                <c:pt idx="30806">
                  <c:v>1896.1</c:v>
                </c:pt>
                <c:pt idx="30807">
                  <c:v>1896.12</c:v>
                </c:pt>
                <c:pt idx="30808">
                  <c:v>1896.1399999999999</c:v>
                </c:pt>
                <c:pt idx="30809">
                  <c:v>1896.1599999999999</c:v>
                </c:pt>
                <c:pt idx="30810">
                  <c:v>1896.1799999999998</c:v>
                </c:pt>
                <c:pt idx="30811">
                  <c:v>1896.2</c:v>
                </c:pt>
                <c:pt idx="30812">
                  <c:v>1896.22</c:v>
                </c:pt>
                <c:pt idx="30813">
                  <c:v>1896.24</c:v>
                </c:pt>
                <c:pt idx="30814">
                  <c:v>1896.26</c:v>
                </c:pt>
                <c:pt idx="30815">
                  <c:v>1896.28</c:v>
                </c:pt>
                <c:pt idx="30816">
                  <c:v>1896.3</c:v>
                </c:pt>
                <c:pt idx="30817">
                  <c:v>1896.32</c:v>
                </c:pt>
                <c:pt idx="30818">
                  <c:v>1896.34</c:v>
                </c:pt>
                <c:pt idx="30819">
                  <c:v>1896.36</c:v>
                </c:pt>
                <c:pt idx="30820">
                  <c:v>1896.3799999999999</c:v>
                </c:pt>
                <c:pt idx="30821">
                  <c:v>1896.4</c:v>
                </c:pt>
                <c:pt idx="30822">
                  <c:v>1896.42</c:v>
                </c:pt>
                <c:pt idx="30823">
                  <c:v>1896.44</c:v>
                </c:pt>
                <c:pt idx="30824">
                  <c:v>1896.46</c:v>
                </c:pt>
                <c:pt idx="30825">
                  <c:v>1896.48</c:v>
                </c:pt>
                <c:pt idx="30826">
                  <c:v>1896.5</c:v>
                </c:pt>
                <c:pt idx="30827">
                  <c:v>1896.52</c:v>
                </c:pt>
                <c:pt idx="30828">
                  <c:v>1896.54</c:v>
                </c:pt>
                <c:pt idx="30829">
                  <c:v>1896.56</c:v>
                </c:pt>
                <c:pt idx="30830">
                  <c:v>1896.58</c:v>
                </c:pt>
                <c:pt idx="30831">
                  <c:v>1896.6</c:v>
                </c:pt>
                <c:pt idx="30832">
                  <c:v>1896.62</c:v>
                </c:pt>
                <c:pt idx="30833">
                  <c:v>1896.6399999999999</c:v>
                </c:pt>
                <c:pt idx="30834">
                  <c:v>1896.6599999999999</c:v>
                </c:pt>
                <c:pt idx="30835">
                  <c:v>1896.6799999999998</c:v>
                </c:pt>
                <c:pt idx="30836">
                  <c:v>1896.7</c:v>
                </c:pt>
                <c:pt idx="30837">
                  <c:v>1896.72</c:v>
                </c:pt>
                <c:pt idx="30838">
                  <c:v>1896.74</c:v>
                </c:pt>
                <c:pt idx="30839">
                  <c:v>1896.76</c:v>
                </c:pt>
                <c:pt idx="30840">
                  <c:v>1896.78</c:v>
                </c:pt>
                <c:pt idx="30841">
                  <c:v>1896.8</c:v>
                </c:pt>
                <c:pt idx="30842">
                  <c:v>1896.82</c:v>
                </c:pt>
                <c:pt idx="30843">
                  <c:v>1896.84</c:v>
                </c:pt>
                <c:pt idx="30844">
                  <c:v>1896.86</c:v>
                </c:pt>
                <c:pt idx="30845">
                  <c:v>1896.8799999999999</c:v>
                </c:pt>
                <c:pt idx="30846">
                  <c:v>1896.9</c:v>
                </c:pt>
                <c:pt idx="30847">
                  <c:v>1896.92</c:v>
                </c:pt>
                <c:pt idx="30848">
                  <c:v>1896.94</c:v>
                </c:pt>
                <c:pt idx="30849">
                  <c:v>1896.96</c:v>
                </c:pt>
                <c:pt idx="30850">
                  <c:v>1896.98</c:v>
                </c:pt>
                <c:pt idx="30851">
                  <c:v>1897</c:v>
                </c:pt>
                <c:pt idx="30852">
                  <c:v>1897.02</c:v>
                </c:pt>
                <c:pt idx="30853">
                  <c:v>1897.04</c:v>
                </c:pt>
                <c:pt idx="30854">
                  <c:v>1897.06</c:v>
                </c:pt>
                <c:pt idx="30855">
                  <c:v>1897.08</c:v>
                </c:pt>
                <c:pt idx="30856">
                  <c:v>1897.1</c:v>
                </c:pt>
                <c:pt idx="30857">
                  <c:v>1897.12</c:v>
                </c:pt>
                <c:pt idx="30858">
                  <c:v>1897.1399999999999</c:v>
                </c:pt>
                <c:pt idx="30859">
                  <c:v>1897.1599999999999</c:v>
                </c:pt>
                <c:pt idx="30860">
                  <c:v>1897.1799999999998</c:v>
                </c:pt>
                <c:pt idx="30861">
                  <c:v>1897.2</c:v>
                </c:pt>
                <c:pt idx="30862">
                  <c:v>1897.22</c:v>
                </c:pt>
                <c:pt idx="30863">
                  <c:v>1897.24</c:v>
                </c:pt>
                <c:pt idx="30864">
                  <c:v>1897.26</c:v>
                </c:pt>
                <c:pt idx="30865">
                  <c:v>1897.28</c:v>
                </c:pt>
                <c:pt idx="30866">
                  <c:v>1897.3</c:v>
                </c:pt>
                <c:pt idx="30867">
                  <c:v>1897.32</c:v>
                </c:pt>
                <c:pt idx="30868">
                  <c:v>1897.34</c:v>
                </c:pt>
                <c:pt idx="30869">
                  <c:v>1897.36</c:v>
                </c:pt>
                <c:pt idx="30870">
                  <c:v>1897.3799999999999</c:v>
                </c:pt>
                <c:pt idx="30871">
                  <c:v>1897.4</c:v>
                </c:pt>
                <c:pt idx="30872">
                  <c:v>1897.42</c:v>
                </c:pt>
                <c:pt idx="30873">
                  <c:v>1897.44</c:v>
                </c:pt>
                <c:pt idx="30874">
                  <c:v>1897.46</c:v>
                </c:pt>
                <c:pt idx="30875">
                  <c:v>1897.48</c:v>
                </c:pt>
                <c:pt idx="30876">
                  <c:v>1897.5</c:v>
                </c:pt>
                <c:pt idx="30877">
                  <c:v>1897.52</c:v>
                </c:pt>
                <c:pt idx="30878">
                  <c:v>1897.54</c:v>
                </c:pt>
                <c:pt idx="30879">
                  <c:v>1897.56</c:v>
                </c:pt>
                <c:pt idx="30880">
                  <c:v>1897.58</c:v>
                </c:pt>
                <c:pt idx="30881">
                  <c:v>1897.6</c:v>
                </c:pt>
                <c:pt idx="30882">
                  <c:v>1897.62</c:v>
                </c:pt>
                <c:pt idx="30883">
                  <c:v>1897.6399999999999</c:v>
                </c:pt>
                <c:pt idx="30884">
                  <c:v>1897.6599999999999</c:v>
                </c:pt>
                <c:pt idx="30885">
                  <c:v>1897.6799999999998</c:v>
                </c:pt>
                <c:pt idx="30886">
                  <c:v>1897.7</c:v>
                </c:pt>
                <c:pt idx="30887">
                  <c:v>1897.72</c:v>
                </c:pt>
                <c:pt idx="30888">
                  <c:v>1897.74</c:v>
                </c:pt>
                <c:pt idx="30889">
                  <c:v>1897.76</c:v>
                </c:pt>
                <c:pt idx="30890">
                  <c:v>1897.78</c:v>
                </c:pt>
                <c:pt idx="30891">
                  <c:v>1897.8</c:v>
                </c:pt>
                <c:pt idx="30892">
                  <c:v>1897.82</c:v>
                </c:pt>
                <c:pt idx="30893">
                  <c:v>1897.84</c:v>
                </c:pt>
                <c:pt idx="30894">
                  <c:v>1897.86</c:v>
                </c:pt>
                <c:pt idx="30895">
                  <c:v>1897.8799999999999</c:v>
                </c:pt>
                <c:pt idx="30896">
                  <c:v>1897.9</c:v>
                </c:pt>
                <c:pt idx="30897">
                  <c:v>1897.92</c:v>
                </c:pt>
                <c:pt idx="30898">
                  <c:v>1897.94</c:v>
                </c:pt>
                <c:pt idx="30899">
                  <c:v>1897.96</c:v>
                </c:pt>
                <c:pt idx="30900">
                  <c:v>1897.98</c:v>
                </c:pt>
                <c:pt idx="30901">
                  <c:v>1898</c:v>
                </c:pt>
                <c:pt idx="30902">
                  <c:v>1898.02</c:v>
                </c:pt>
                <c:pt idx="30903">
                  <c:v>1898.04</c:v>
                </c:pt>
                <c:pt idx="30904">
                  <c:v>1898.06</c:v>
                </c:pt>
                <c:pt idx="30905">
                  <c:v>1898.08</c:v>
                </c:pt>
                <c:pt idx="30906">
                  <c:v>1898.1</c:v>
                </c:pt>
                <c:pt idx="30907">
                  <c:v>1898.12</c:v>
                </c:pt>
                <c:pt idx="30908">
                  <c:v>1898.1399999999999</c:v>
                </c:pt>
                <c:pt idx="30909">
                  <c:v>1898.1599999999999</c:v>
                </c:pt>
                <c:pt idx="30910">
                  <c:v>1898.1799999999998</c:v>
                </c:pt>
                <c:pt idx="30911">
                  <c:v>1898.2</c:v>
                </c:pt>
                <c:pt idx="30912">
                  <c:v>1898.22</c:v>
                </c:pt>
                <c:pt idx="30913">
                  <c:v>1898.24</c:v>
                </c:pt>
                <c:pt idx="30914">
                  <c:v>1898.26</c:v>
                </c:pt>
                <c:pt idx="30915">
                  <c:v>1898.28</c:v>
                </c:pt>
                <c:pt idx="30916">
                  <c:v>1898.3</c:v>
                </c:pt>
                <c:pt idx="30917">
                  <c:v>1898.32</c:v>
                </c:pt>
                <c:pt idx="30918">
                  <c:v>1898.34</c:v>
                </c:pt>
                <c:pt idx="30919">
                  <c:v>1898.36</c:v>
                </c:pt>
                <c:pt idx="30920">
                  <c:v>1898.3799999999999</c:v>
                </c:pt>
                <c:pt idx="30921">
                  <c:v>1898.4</c:v>
                </c:pt>
                <c:pt idx="30922">
                  <c:v>1898.42</c:v>
                </c:pt>
                <c:pt idx="30923">
                  <c:v>1898.44</c:v>
                </c:pt>
                <c:pt idx="30924">
                  <c:v>1898.46</c:v>
                </c:pt>
                <c:pt idx="30925">
                  <c:v>1898.48</c:v>
                </c:pt>
                <c:pt idx="30926">
                  <c:v>1898.5</c:v>
                </c:pt>
                <c:pt idx="30927">
                  <c:v>1898.52</c:v>
                </c:pt>
                <c:pt idx="30928">
                  <c:v>1898.54</c:v>
                </c:pt>
                <c:pt idx="30929">
                  <c:v>1898.56</c:v>
                </c:pt>
                <c:pt idx="30930">
                  <c:v>1898.58</c:v>
                </c:pt>
                <c:pt idx="30931">
                  <c:v>1898.6</c:v>
                </c:pt>
                <c:pt idx="30932">
                  <c:v>1898.62</c:v>
                </c:pt>
                <c:pt idx="30933">
                  <c:v>1898.6399999999999</c:v>
                </c:pt>
                <c:pt idx="30934">
                  <c:v>1898.6599999999999</c:v>
                </c:pt>
                <c:pt idx="30935">
                  <c:v>1898.6799999999998</c:v>
                </c:pt>
                <c:pt idx="30936">
                  <c:v>1898.7</c:v>
                </c:pt>
                <c:pt idx="30937">
                  <c:v>1898.72</c:v>
                </c:pt>
                <c:pt idx="30938">
                  <c:v>1898.74</c:v>
                </c:pt>
                <c:pt idx="30939">
                  <c:v>1898.76</c:v>
                </c:pt>
                <c:pt idx="30940">
                  <c:v>1898.78</c:v>
                </c:pt>
                <c:pt idx="30941">
                  <c:v>1898.8</c:v>
                </c:pt>
                <c:pt idx="30942">
                  <c:v>1898.82</c:v>
                </c:pt>
                <c:pt idx="30943">
                  <c:v>1898.84</c:v>
                </c:pt>
                <c:pt idx="30944">
                  <c:v>1898.86</c:v>
                </c:pt>
                <c:pt idx="30945">
                  <c:v>1898.8799999999999</c:v>
                </c:pt>
                <c:pt idx="30946">
                  <c:v>1898.9</c:v>
                </c:pt>
                <c:pt idx="30947">
                  <c:v>1898.92</c:v>
                </c:pt>
                <c:pt idx="30948">
                  <c:v>1898.94</c:v>
                </c:pt>
                <c:pt idx="30949">
                  <c:v>1898.96</c:v>
                </c:pt>
                <c:pt idx="30950">
                  <c:v>1898.98</c:v>
                </c:pt>
                <c:pt idx="30951">
                  <c:v>1899</c:v>
                </c:pt>
                <c:pt idx="30952">
                  <c:v>1899.02</c:v>
                </c:pt>
                <c:pt idx="30953">
                  <c:v>1899.04</c:v>
                </c:pt>
                <c:pt idx="30954">
                  <c:v>1899.06</c:v>
                </c:pt>
                <c:pt idx="30955">
                  <c:v>1899.08</c:v>
                </c:pt>
                <c:pt idx="30956">
                  <c:v>1899.1</c:v>
                </c:pt>
                <c:pt idx="30957">
                  <c:v>1899.12</c:v>
                </c:pt>
                <c:pt idx="30958">
                  <c:v>1899.1399999999999</c:v>
                </c:pt>
                <c:pt idx="30959">
                  <c:v>1899.1599999999999</c:v>
                </c:pt>
                <c:pt idx="30960">
                  <c:v>1899.1799999999998</c:v>
                </c:pt>
                <c:pt idx="30961">
                  <c:v>1899.2</c:v>
                </c:pt>
                <c:pt idx="30962">
                  <c:v>1899.22</c:v>
                </c:pt>
                <c:pt idx="30963">
                  <c:v>1899.24</c:v>
                </c:pt>
                <c:pt idx="30964">
                  <c:v>1899.26</c:v>
                </c:pt>
                <c:pt idx="30965">
                  <c:v>1899.28</c:v>
                </c:pt>
                <c:pt idx="30966">
                  <c:v>1899.3</c:v>
                </c:pt>
                <c:pt idx="30967">
                  <c:v>1899.32</c:v>
                </c:pt>
                <c:pt idx="30968">
                  <c:v>1899.34</c:v>
                </c:pt>
                <c:pt idx="30969">
                  <c:v>1899.36</c:v>
                </c:pt>
                <c:pt idx="30970">
                  <c:v>1899.3799999999999</c:v>
                </c:pt>
                <c:pt idx="30971">
                  <c:v>1899.4</c:v>
                </c:pt>
                <c:pt idx="30972">
                  <c:v>1899.42</c:v>
                </c:pt>
                <c:pt idx="30973">
                  <c:v>1899.44</c:v>
                </c:pt>
                <c:pt idx="30974">
                  <c:v>1899.46</c:v>
                </c:pt>
                <c:pt idx="30975">
                  <c:v>1899.48</c:v>
                </c:pt>
                <c:pt idx="30976">
                  <c:v>1899.5</c:v>
                </c:pt>
                <c:pt idx="30977">
                  <c:v>1899.52</c:v>
                </c:pt>
                <c:pt idx="30978">
                  <c:v>1899.54</c:v>
                </c:pt>
                <c:pt idx="30979">
                  <c:v>1899.56</c:v>
                </c:pt>
                <c:pt idx="30980">
                  <c:v>1899.58</c:v>
                </c:pt>
                <c:pt idx="30981">
                  <c:v>1899.6</c:v>
                </c:pt>
                <c:pt idx="30982">
                  <c:v>1899.62</c:v>
                </c:pt>
                <c:pt idx="30983">
                  <c:v>1899.6399999999999</c:v>
                </c:pt>
                <c:pt idx="30984">
                  <c:v>1899.6599999999999</c:v>
                </c:pt>
                <c:pt idx="30985">
                  <c:v>1899.6799999999998</c:v>
                </c:pt>
                <c:pt idx="30986">
                  <c:v>1899.7</c:v>
                </c:pt>
                <c:pt idx="30987">
                  <c:v>1899.72</c:v>
                </c:pt>
                <c:pt idx="30988">
                  <c:v>1899.74</c:v>
                </c:pt>
                <c:pt idx="30989">
                  <c:v>1899.76</c:v>
                </c:pt>
                <c:pt idx="30990">
                  <c:v>1899.78</c:v>
                </c:pt>
                <c:pt idx="30991">
                  <c:v>1899.8</c:v>
                </c:pt>
                <c:pt idx="30992">
                  <c:v>1899.82</c:v>
                </c:pt>
                <c:pt idx="30993">
                  <c:v>1899.84</c:v>
                </c:pt>
                <c:pt idx="30994">
                  <c:v>1899.86</c:v>
                </c:pt>
                <c:pt idx="30995">
                  <c:v>1899.8799999999999</c:v>
                </c:pt>
                <c:pt idx="30996">
                  <c:v>1899.9</c:v>
                </c:pt>
                <c:pt idx="30997">
                  <c:v>1899.92</c:v>
                </c:pt>
                <c:pt idx="30998">
                  <c:v>1899.94</c:v>
                </c:pt>
                <c:pt idx="30999">
                  <c:v>1899.96</c:v>
                </c:pt>
                <c:pt idx="31000">
                  <c:v>1899.98</c:v>
                </c:pt>
                <c:pt idx="31001">
                  <c:v>1900</c:v>
                </c:pt>
                <c:pt idx="31002">
                  <c:v>1900.02</c:v>
                </c:pt>
                <c:pt idx="31003">
                  <c:v>1900.04</c:v>
                </c:pt>
                <c:pt idx="31004">
                  <c:v>1900.06</c:v>
                </c:pt>
                <c:pt idx="31005">
                  <c:v>1900.08</c:v>
                </c:pt>
                <c:pt idx="31006">
                  <c:v>1900.1</c:v>
                </c:pt>
                <c:pt idx="31007">
                  <c:v>1900.12</c:v>
                </c:pt>
                <c:pt idx="31008">
                  <c:v>1900.1399999999999</c:v>
                </c:pt>
                <c:pt idx="31009">
                  <c:v>1900.1599999999999</c:v>
                </c:pt>
                <c:pt idx="31010">
                  <c:v>1900.1799999999998</c:v>
                </c:pt>
                <c:pt idx="31011">
                  <c:v>1900.2</c:v>
                </c:pt>
                <c:pt idx="31012">
                  <c:v>1900.22</c:v>
                </c:pt>
                <c:pt idx="31013">
                  <c:v>1900.24</c:v>
                </c:pt>
                <c:pt idx="31014">
                  <c:v>1900.26</c:v>
                </c:pt>
                <c:pt idx="31015">
                  <c:v>1900.28</c:v>
                </c:pt>
                <c:pt idx="31016">
                  <c:v>1900.3</c:v>
                </c:pt>
                <c:pt idx="31017">
                  <c:v>1900.32</c:v>
                </c:pt>
                <c:pt idx="31018">
                  <c:v>1900.34</c:v>
                </c:pt>
                <c:pt idx="31019">
                  <c:v>1900.36</c:v>
                </c:pt>
                <c:pt idx="31020">
                  <c:v>1900.3799999999999</c:v>
                </c:pt>
                <c:pt idx="31021">
                  <c:v>1900.4</c:v>
                </c:pt>
                <c:pt idx="31022">
                  <c:v>1900.42</c:v>
                </c:pt>
                <c:pt idx="31023">
                  <c:v>1900.44</c:v>
                </c:pt>
                <c:pt idx="31024">
                  <c:v>1900.46</c:v>
                </c:pt>
                <c:pt idx="31025">
                  <c:v>1900.48</c:v>
                </c:pt>
                <c:pt idx="31026">
                  <c:v>1900.5</c:v>
                </c:pt>
                <c:pt idx="31027">
                  <c:v>1900.52</c:v>
                </c:pt>
                <c:pt idx="31028">
                  <c:v>1900.54</c:v>
                </c:pt>
                <c:pt idx="31029">
                  <c:v>1900.56</c:v>
                </c:pt>
                <c:pt idx="31030">
                  <c:v>1900.58</c:v>
                </c:pt>
                <c:pt idx="31031">
                  <c:v>1900.6</c:v>
                </c:pt>
                <c:pt idx="31032">
                  <c:v>1900.62</c:v>
                </c:pt>
                <c:pt idx="31033">
                  <c:v>1900.6399999999999</c:v>
                </c:pt>
                <c:pt idx="31034">
                  <c:v>1900.6599999999999</c:v>
                </c:pt>
                <c:pt idx="31035">
                  <c:v>1900.6799999999998</c:v>
                </c:pt>
                <c:pt idx="31036">
                  <c:v>1900.7</c:v>
                </c:pt>
                <c:pt idx="31037">
                  <c:v>1900.72</c:v>
                </c:pt>
                <c:pt idx="31038">
                  <c:v>1900.74</c:v>
                </c:pt>
                <c:pt idx="31039">
                  <c:v>1900.76</c:v>
                </c:pt>
                <c:pt idx="31040">
                  <c:v>1900.78</c:v>
                </c:pt>
                <c:pt idx="31041">
                  <c:v>1900.8</c:v>
                </c:pt>
                <c:pt idx="31042">
                  <c:v>1900.82</c:v>
                </c:pt>
                <c:pt idx="31043">
                  <c:v>1900.84</c:v>
                </c:pt>
                <c:pt idx="31044">
                  <c:v>1900.86</c:v>
                </c:pt>
                <c:pt idx="31045">
                  <c:v>1900.8799999999999</c:v>
                </c:pt>
                <c:pt idx="31046">
                  <c:v>1900.9</c:v>
                </c:pt>
                <c:pt idx="31047">
                  <c:v>1900.92</c:v>
                </c:pt>
                <c:pt idx="31048">
                  <c:v>1900.94</c:v>
                </c:pt>
                <c:pt idx="31049">
                  <c:v>1900.96</c:v>
                </c:pt>
                <c:pt idx="31050">
                  <c:v>1900.98</c:v>
                </c:pt>
                <c:pt idx="31051">
                  <c:v>1901</c:v>
                </c:pt>
                <c:pt idx="31052">
                  <c:v>1901.02</c:v>
                </c:pt>
                <c:pt idx="31053">
                  <c:v>1901.04</c:v>
                </c:pt>
                <c:pt idx="31054">
                  <c:v>1901.06</c:v>
                </c:pt>
                <c:pt idx="31055">
                  <c:v>1901.08</c:v>
                </c:pt>
                <c:pt idx="31056">
                  <c:v>1901.1</c:v>
                </c:pt>
                <c:pt idx="31057">
                  <c:v>1901.12</c:v>
                </c:pt>
                <c:pt idx="31058">
                  <c:v>1901.1399999999999</c:v>
                </c:pt>
                <c:pt idx="31059">
                  <c:v>1901.1599999999999</c:v>
                </c:pt>
                <c:pt idx="31060">
                  <c:v>1901.1799999999998</c:v>
                </c:pt>
                <c:pt idx="31061">
                  <c:v>1901.2</c:v>
                </c:pt>
                <c:pt idx="31062">
                  <c:v>1901.22</c:v>
                </c:pt>
                <c:pt idx="31063">
                  <c:v>1901.24</c:v>
                </c:pt>
                <c:pt idx="31064">
                  <c:v>1901.26</c:v>
                </c:pt>
                <c:pt idx="31065">
                  <c:v>1901.28</c:v>
                </c:pt>
                <c:pt idx="31066">
                  <c:v>1901.3</c:v>
                </c:pt>
                <c:pt idx="31067">
                  <c:v>1901.32</c:v>
                </c:pt>
                <c:pt idx="31068">
                  <c:v>1901.34</c:v>
                </c:pt>
                <c:pt idx="31069">
                  <c:v>1901.36</c:v>
                </c:pt>
                <c:pt idx="31070">
                  <c:v>1901.3799999999999</c:v>
                </c:pt>
                <c:pt idx="31071">
                  <c:v>1901.4</c:v>
                </c:pt>
                <c:pt idx="31072">
                  <c:v>1901.42</c:v>
                </c:pt>
                <c:pt idx="31073">
                  <c:v>1901.44</c:v>
                </c:pt>
                <c:pt idx="31074">
                  <c:v>1901.46</c:v>
                </c:pt>
                <c:pt idx="31075">
                  <c:v>1901.48</c:v>
                </c:pt>
                <c:pt idx="31076">
                  <c:v>1901.5</c:v>
                </c:pt>
                <c:pt idx="31077">
                  <c:v>1901.52</c:v>
                </c:pt>
                <c:pt idx="31078">
                  <c:v>1901.54</c:v>
                </c:pt>
                <c:pt idx="31079">
                  <c:v>1901.56</c:v>
                </c:pt>
                <c:pt idx="31080">
                  <c:v>1901.58</c:v>
                </c:pt>
                <c:pt idx="31081">
                  <c:v>1901.6</c:v>
                </c:pt>
                <c:pt idx="31082">
                  <c:v>1901.62</c:v>
                </c:pt>
                <c:pt idx="31083">
                  <c:v>1901.6399999999999</c:v>
                </c:pt>
                <c:pt idx="31084">
                  <c:v>1901.6599999999999</c:v>
                </c:pt>
                <c:pt idx="31085">
                  <c:v>1901.6799999999998</c:v>
                </c:pt>
                <c:pt idx="31086">
                  <c:v>1901.7</c:v>
                </c:pt>
                <c:pt idx="31087">
                  <c:v>1901.72</c:v>
                </c:pt>
                <c:pt idx="31088">
                  <c:v>1901.74</c:v>
                </c:pt>
                <c:pt idx="31089">
                  <c:v>1901.76</c:v>
                </c:pt>
                <c:pt idx="31090">
                  <c:v>1901.78</c:v>
                </c:pt>
                <c:pt idx="31091">
                  <c:v>1901.8</c:v>
                </c:pt>
                <c:pt idx="31092">
                  <c:v>1901.82</c:v>
                </c:pt>
                <c:pt idx="31093">
                  <c:v>1901.84</c:v>
                </c:pt>
                <c:pt idx="31094">
                  <c:v>1901.86</c:v>
                </c:pt>
                <c:pt idx="31095">
                  <c:v>1901.8799999999999</c:v>
                </c:pt>
                <c:pt idx="31096">
                  <c:v>1901.9</c:v>
                </c:pt>
                <c:pt idx="31097">
                  <c:v>1901.92</c:v>
                </c:pt>
                <c:pt idx="31098">
                  <c:v>1901.94</c:v>
                </c:pt>
                <c:pt idx="31099">
                  <c:v>1901.96</c:v>
                </c:pt>
                <c:pt idx="31100">
                  <c:v>1901.98</c:v>
                </c:pt>
                <c:pt idx="31101">
                  <c:v>1902</c:v>
                </c:pt>
                <c:pt idx="31102">
                  <c:v>1902.02</c:v>
                </c:pt>
                <c:pt idx="31103">
                  <c:v>1902.04</c:v>
                </c:pt>
                <c:pt idx="31104">
                  <c:v>1902.06</c:v>
                </c:pt>
                <c:pt idx="31105">
                  <c:v>1902.08</c:v>
                </c:pt>
                <c:pt idx="31106">
                  <c:v>1902.1</c:v>
                </c:pt>
                <c:pt idx="31107">
                  <c:v>1902.12</c:v>
                </c:pt>
                <c:pt idx="31108">
                  <c:v>1902.1399999999999</c:v>
                </c:pt>
                <c:pt idx="31109">
                  <c:v>1902.1599999999999</c:v>
                </c:pt>
                <c:pt idx="31110">
                  <c:v>1902.1799999999998</c:v>
                </c:pt>
                <c:pt idx="31111">
                  <c:v>1902.2</c:v>
                </c:pt>
                <c:pt idx="31112">
                  <c:v>1902.22</c:v>
                </c:pt>
                <c:pt idx="31113">
                  <c:v>1902.24</c:v>
                </c:pt>
                <c:pt idx="31114">
                  <c:v>1902.26</c:v>
                </c:pt>
                <c:pt idx="31115">
                  <c:v>1902.28</c:v>
                </c:pt>
                <c:pt idx="31116">
                  <c:v>1902.3</c:v>
                </c:pt>
                <c:pt idx="31117">
                  <c:v>1902.32</c:v>
                </c:pt>
                <c:pt idx="31118">
                  <c:v>1902.34</c:v>
                </c:pt>
                <c:pt idx="31119">
                  <c:v>1902.36</c:v>
                </c:pt>
                <c:pt idx="31120">
                  <c:v>1902.3799999999999</c:v>
                </c:pt>
                <c:pt idx="31121">
                  <c:v>1902.4</c:v>
                </c:pt>
                <c:pt idx="31122">
                  <c:v>1902.42</c:v>
                </c:pt>
                <c:pt idx="31123">
                  <c:v>1902.44</c:v>
                </c:pt>
                <c:pt idx="31124">
                  <c:v>1902.46</c:v>
                </c:pt>
                <c:pt idx="31125">
                  <c:v>1902.48</c:v>
                </c:pt>
                <c:pt idx="31126">
                  <c:v>1902.5</c:v>
                </c:pt>
                <c:pt idx="31127">
                  <c:v>1902.52</c:v>
                </c:pt>
                <c:pt idx="31128">
                  <c:v>1902.54</c:v>
                </c:pt>
                <c:pt idx="31129">
                  <c:v>1902.56</c:v>
                </c:pt>
                <c:pt idx="31130">
                  <c:v>1902.58</c:v>
                </c:pt>
                <c:pt idx="31131">
                  <c:v>1902.6</c:v>
                </c:pt>
                <c:pt idx="31132">
                  <c:v>1902.62</c:v>
                </c:pt>
                <c:pt idx="31133">
                  <c:v>1902.6399999999999</c:v>
                </c:pt>
                <c:pt idx="31134">
                  <c:v>1902.6599999999999</c:v>
                </c:pt>
                <c:pt idx="31135">
                  <c:v>1902.6799999999998</c:v>
                </c:pt>
                <c:pt idx="31136">
                  <c:v>1902.7</c:v>
                </c:pt>
                <c:pt idx="31137">
                  <c:v>1902.72</c:v>
                </c:pt>
                <c:pt idx="31138">
                  <c:v>1902.74</c:v>
                </c:pt>
                <c:pt idx="31139">
                  <c:v>1902.76</c:v>
                </c:pt>
                <c:pt idx="31140">
                  <c:v>1902.78</c:v>
                </c:pt>
                <c:pt idx="31141">
                  <c:v>1902.8</c:v>
                </c:pt>
                <c:pt idx="31142">
                  <c:v>1902.82</c:v>
                </c:pt>
                <c:pt idx="31143">
                  <c:v>1902.84</c:v>
                </c:pt>
                <c:pt idx="31144">
                  <c:v>1902.86</c:v>
                </c:pt>
                <c:pt idx="31145">
                  <c:v>1902.8799999999999</c:v>
                </c:pt>
                <c:pt idx="31146">
                  <c:v>1902.9</c:v>
                </c:pt>
                <c:pt idx="31147">
                  <c:v>1902.92</c:v>
                </c:pt>
                <c:pt idx="31148">
                  <c:v>1902.94</c:v>
                </c:pt>
                <c:pt idx="31149">
                  <c:v>1902.96</c:v>
                </c:pt>
                <c:pt idx="31150">
                  <c:v>1902.98</c:v>
                </c:pt>
                <c:pt idx="31151">
                  <c:v>1903</c:v>
                </c:pt>
                <c:pt idx="31152">
                  <c:v>1903.02</c:v>
                </c:pt>
                <c:pt idx="31153">
                  <c:v>1903.04</c:v>
                </c:pt>
                <c:pt idx="31154">
                  <c:v>1903.06</c:v>
                </c:pt>
                <c:pt idx="31155">
                  <c:v>1903.08</c:v>
                </c:pt>
                <c:pt idx="31156">
                  <c:v>1903.1</c:v>
                </c:pt>
                <c:pt idx="31157">
                  <c:v>1903.12</c:v>
                </c:pt>
                <c:pt idx="31158">
                  <c:v>1903.1399999999999</c:v>
                </c:pt>
                <c:pt idx="31159">
                  <c:v>1903.1599999999999</c:v>
                </c:pt>
                <c:pt idx="31160">
                  <c:v>1903.1799999999998</c:v>
                </c:pt>
                <c:pt idx="31161">
                  <c:v>1903.2</c:v>
                </c:pt>
                <c:pt idx="31162">
                  <c:v>1903.22</c:v>
                </c:pt>
                <c:pt idx="31163">
                  <c:v>1903.24</c:v>
                </c:pt>
                <c:pt idx="31164">
                  <c:v>1903.26</c:v>
                </c:pt>
                <c:pt idx="31165">
                  <c:v>1903.28</c:v>
                </c:pt>
                <c:pt idx="31166">
                  <c:v>1903.3</c:v>
                </c:pt>
                <c:pt idx="31167">
                  <c:v>1903.32</c:v>
                </c:pt>
                <c:pt idx="31168">
                  <c:v>1903.34</c:v>
                </c:pt>
                <c:pt idx="31169">
                  <c:v>1903.36</c:v>
                </c:pt>
                <c:pt idx="31170">
                  <c:v>1903.3799999999999</c:v>
                </c:pt>
                <c:pt idx="31171">
                  <c:v>1903.4</c:v>
                </c:pt>
                <c:pt idx="31172">
                  <c:v>1903.42</c:v>
                </c:pt>
                <c:pt idx="31173">
                  <c:v>1903.44</c:v>
                </c:pt>
                <c:pt idx="31174">
                  <c:v>1903.46</c:v>
                </c:pt>
                <c:pt idx="31175">
                  <c:v>1903.48</c:v>
                </c:pt>
                <c:pt idx="31176">
                  <c:v>1903.5</c:v>
                </c:pt>
                <c:pt idx="31177">
                  <c:v>1903.52</c:v>
                </c:pt>
                <c:pt idx="31178">
                  <c:v>1903.54</c:v>
                </c:pt>
                <c:pt idx="31179">
                  <c:v>1903.56</c:v>
                </c:pt>
                <c:pt idx="31180">
                  <c:v>1903.58</c:v>
                </c:pt>
                <c:pt idx="31181">
                  <c:v>1903.6</c:v>
                </c:pt>
                <c:pt idx="31182">
                  <c:v>1903.62</c:v>
                </c:pt>
                <c:pt idx="31183">
                  <c:v>1903.6399999999999</c:v>
                </c:pt>
                <c:pt idx="31184">
                  <c:v>1903.6599999999999</c:v>
                </c:pt>
                <c:pt idx="31185">
                  <c:v>1903.6799999999998</c:v>
                </c:pt>
                <c:pt idx="31186">
                  <c:v>1903.7</c:v>
                </c:pt>
                <c:pt idx="31187">
                  <c:v>1903.72</c:v>
                </c:pt>
                <c:pt idx="31188">
                  <c:v>1903.74</c:v>
                </c:pt>
                <c:pt idx="31189">
                  <c:v>1903.76</c:v>
                </c:pt>
                <c:pt idx="31190">
                  <c:v>1903.78</c:v>
                </c:pt>
                <c:pt idx="31191">
                  <c:v>1903.8</c:v>
                </c:pt>
                <c:pt idx="31192">
                  <c:v>1903.82</c:v>
                </c:pt>
                <c:pt idx="31193">
                  <c:v>1903.84</c:v>
                </c:pt>
                <c:pt idx="31194">
                  <c:v>1903.86</c:v>
                </c:pt>
                <c:pt idx="31195">
                  <c:v>1903.8799999999999</c:v>
                </c:pt>
                <c:pt idx="31196">
                  <c:v>1903.9</c:v>
                </c:pt>
                <c:pt idx="31197">
                  <c:v>1903.92</c:v>
                </c:pt>
                <c:pt idx="31198">
                  <c:v>1903.94</c:v>
                </c:pt>
                <c:pt idx="31199">
                  <c:v>1903.96</c:v>
                </c:pt>
                <c:pt idx="31200">
                  <c:v>1903.98</c:v>
                </c:pt>
                <c:pt idx="31201">
                  <c:v>1904</c:v>
                </c:pt>
                <c:pt idx="31202">
                  <c:v>1904.02</c:v>
                </c:pt>
                <c:pt idx="31203">
                  <c:v>1904.04</c:v>
                </c:pt>
                <c:pt idx="31204">
                  <c:v>1904.06</c:v>
                </c:pt>
                <c:pt idx="31205">
                  <c:v>1904.08</c:v>
                </c:pt>
                <c:pt idx="31206">
                  <c:v>1904.1</c:v>
                </c:pt>
                <c:pt idx="31207">
                  <c:v>1904.12</c:v>
                </c:pt>
                <c:pt idx="31208">
                  <c:v>1904.1399999999999</c:v>
                </c:pt>
                <c:pt idx="31209">
                  <c:v>1904.1599999999999</c:v>
                </c:pt>
                <c:pt idx="31210">
                  <c:v>1904.1799999999998</c:v>
                </c:pt>
                <c:pt idx="31211">
                  <c:v>1904.2</c:v>
                </c:pt>
                <c:pt idx="31212">
                  <c:v>1904.22</c:v>
                </c:pt>
                <c:pt idx="31213">
                  <c:v>1904.24</c:v>
                </c:pt>
                <c:pt idx="31214">
                  <c:v>1904.26</c:v>
                </c:pt>
                <c:pt idx="31215">
                  <c:v>1904.28</c:v>
                </c:pt>
                <c:pt idx="31216">
                  <c:v>1904.3</c:v>
                </c:pt>
                <c:pt idx="31217">
                  <c:v>1904.32</c:v>
                </c:pt>
                <c:pt idx="31218">
                  <c:v>1904.34</c:v>
                </c:pt>
                <c:pt idx="31219">
                  <c:v>1904.36</c:v>
                </c:pt>
                <c:pt idx="31220">
                  <c:v>1904.3799999999999</c:v>
                </c:pt>
                <c:pt idx="31221">
                  <c:v>1904.4</c:v>
                </c:pt>
                <c:pt idx="31222">
                  <c:v>1904.42</c:v>
                </c:pt>
                <c:pt idx="31223">
                  <c:v>1904.44</c:v>
                </c:pt>
                <c:pt idx="31224">
                  <c:v>1904.46</c:v>
                </c:pt>
                <c:pt idx="31225">
                  <c:v>1904.48</c:v>
                </c:pt>
                <c:pt idx="31226">
                  <c:v>1904.5</c:v>
                </c:pt>
                <c:pt idx="31227">
                  <c:v>1904.52</c:v>
                </c:pt>
                <c:pt idx="31228">
                  <c:v>1904.54</c:v>
                </c:pt>
                <c:pt idx="31229">
                  <c:v>1904.56</c:v>
                </c:pt>
                <c:pt idx="31230">
                  <c:v>1904.58</c:v>
                </c:pt>
                <c:pt idx="31231">
                  <c:v>1904.6</c:v>
                </c:pt>
                <c:pt idx="31232">
                  <c:v>1904.62</c:v>
                </c:pt>
                <c:pt idx="31233">
                  <c:v>1904.6399999999999</c:v>
                </c:pt>
                <c:pt idx="31234">
                  <c:v>1904.6599999999999</c:v>
                </c:pt>
                <c:pt idx="31235">
                  <c:v>1904.6799999999998</c:v>
                </c:pt>
                <c:pt idx="31236">
                  <c:v>1904.7</c:v>
                </c:pt>
                <c:pt idx="31237">
                  <c:v>1904.72</c:v>
                </c:pt>
                <c:pt idx="31238">
                  <c:v>1904.74</c:v>
                </c:pt>
                <c:pt idx="31239">
                  <c:v>1904.76</c:v>
                </c:pt>
                <c:pt idx="31240">
                  <c:v>1904.78</c:v>
                </c:pt>
                <c:pt idx="31241">
                  <c:v>1904.8</c:v>
                </c:pt>
                <c:pt idx="31242">
                  <c:v>1904.82</c:v>
                </c:pt>
                <c:pt idx="31243">
                  <c:v>1904.84</c:v>
                </c:pt>
                <c:pt idx="31244">
                  <c:v>1904.86</c:v>
                </c:pt>
                <c:pt idx="31245">
                  <c:v>1904.8799999999999</c:v>
                </c:pt>
                <c:pt idx="31246">
                  <c:v>1904.9</c:v>
                </c:pt>
                <c:pt idx="31247">
                  <c:v>1904.92</c:v>
                </c:pt>
                <c:pt idx="31248">
                  <c:v>1904.94</c:v>
                </c:pt>
                <c:pt idx="31249">
                  <c:v>1904.96</c:v>
                </c:pt>
                <c:pt idx="31250">
                  <c:v>1904.98</c:v>
                </c:pt>
                <c:pt idx="31251">
                  <c:v>1905</c:v>
                </c:pt>
                <c:pt idx="31252">
                  <c:v>1905.02</c:v>
                </c:pt>
                <c:pt idx="31253">
                  <c:v>1905.04</c:v>
                </c:pt>
                <c:pt idx="31254">
                  <c:v>1905.06</c:v>
                </c:pt>
                <c:pt idx="31255">
                  <c:v>1905.08</c:v>
                </c:pt>
                <c:pt idx="31256">
                  <c:v>1905.1</c:v>
                </c:pt>
                <c:pt idx="31257">
                  <c:v>1905.12</c:v>
                </c:pt>
                <c:pt idx="31258">
                  <c:v>1905.1399999999999</c:v>
                </c:pt>
                <c:pt idx="31259">
                  <c:v>1905.1599999999999</c:v>
                </c:pt>
                <c:pt idx="31260">
                  <c:v>1905.1799999999998</c:v>
                </c:pt>
                <c:pt idx="31261">
                  <c:v>1905.2</c:v>
                </c:pt>
                <c:pt idx="31262">
                  <c:v>1905.22</c:v>
                </c:pt>
                <c:pt idx="31263">
                  <c:v>1905.24</c:v>
                </c:pt>
                <c:pt idx="31264">
                  <c:v>1905.26</c:v>
                </c:pt>
                <c:pt idx="31265">
                  <c:v>1905.28</c:v>
                </c:pt>
                <c:pt idx="31266">
                  <c:v>1905.3</c:v>
                </c:pt>
                <c:pt idx="31267">
                  <c:v>1905.32</c:v>
                </c:pt>
                <c:pt idx="31268">
                  <c:v>1905.34</c:v>
                </c:pt>
                <c:pt idx="31269">
                  <c:v>1905.36</c:v>
                </c:pt>
                <c:pt idx="31270">
                  <c:v>1905.3799999999999</c:v>
                </c:pt>
                <c:pt idx="31271">
                  <c:v>1905.4</c:v>
                </c:pt>
                <c:pt idx="31272">
                  <c:v>1905.42</c:v>
                </c:pt>
                <c:pt idx="31273">
                  <c:v>1905.44</c:v>
                </c:pt>
                <c:pt idx="31274">
                  <c:v>1905.46</c:v>
                </c:pt>
                <c:pt idx="31275">
                  <c:v>1905.48</c:v>
                </c:pt>
                <c:pt idx="31276">
                  <c:v>1905.5</c:v>
                </c:pt>
                <c:pt idx="31277">
                  <c:v>1905.52</c:v>
                </c:pt>
                <c:pt idx="31278">
                  <c:v>1905.54</c:v>
                </c:pt>
                <c:pt idx="31279">
                  <c:v>1905.56</c:v>
                </c:pt>
                <c:pt idx="31280">
                  <c:v>1905.58</c:v>
                </c:pt>
                <c:pt idx="31281">
                  <c:v>1905.6</c:v>
                </c:pt>
                <c:pt idx="31282">
                  <c:v>1905.62</c:v>
                </c:pt>
                <c:pt idx="31283">
                  <c:v>1905.6399999999999</c:v>
                </c:pt>
                <c:pt idx="31284">
                  <c:v>1905.6599999999999</c:v>
                </c:pt>
                <c:pt idx="31285">
                  <c:v>1905.6799999999998</c:v>
                </c:pt>
                <c:pt idx="31286">
                  <c:v>1905.7</c:v>
                </c:pt>
                <c:pt idx="31287">
                  <c:v>1905.72</c:v>
                </c:pt>
                <c:pt idx="31288">
                  <c:v>1905.74</c:v>
                </c:pt>
                <c:pt idx="31289">
                  <c:v>1905.76</c:v>
                </c:pt>
                <c:pt idx="31290">
                  <c:v>1905.78</c:v>
                </c:pt>
                <c:pt idx="31291">
                  <c:v>1905.8</c:v>
                </c:pt>
                <c:pt idx="31292">
                  <c:v>1905.82</c:v>
                </c:pt>
                <c:pt idx="31293">
                  <c:v>1905.84</c:v>
                </c:pt>
                <c:pt idx="31294">
                  <c:v>1905.86</c:v>
                </c:pt>
                <c:pt idx="31295">
                  <c:v>1905.8799999999999</c:v>
                </c:pt>
                <c:pt idx="31296">
                  <c:v>1905.9</c:v>
                </c:pt>
                <c:pt idx="31297">
                  <c:v>1905.92</c:v>
                </c:pt>
                <c:pt idx="31298">
                  <c:v>1905.94</c:v>
                </c:pt>
                <c:pt idx="31299">
                  <c:v>1905.96</c:v>
                </c:pt>
                <c:pt idx="31300">
                  <c:v>1905.98</c:v>
                </c:pt>
                <c:pt idx="31301">
                  <c:v>1906</c:v>
                </c:pt>
                <c:pt idx="31302">
                  <c:v>1906.02</c:v>
                </c:pt>
                <c:pt idx="31303">
                  <c:v>1906.04</c:v>
                </c:pt>
                <c:pt idx="31304">
                  <c:v>1906.06</c:v>
                </c:pt>
                <c:pt idx="31305">
                  <c:v>1906.08</c:v>
                </c:pt>
                <c:pt idx="31306">
                  <c:v>1906.1</c:v>
                </c:pt>
                <c:pt idx="31307">
                  <c:v>1906.12</c:v>
                </c:pt>
                <c:pt idx="31308">
                  <c:v>1906.1399999999999</c:v>
                </c:pt>
                <c:pt idx="31309">
                  <c:v>1906.1599999999999</c:v>
                </c:pt>
                <c:pt idx="31310">
                  <c:v>1906.1799999999998</c:v>
                </c:pt>
                <c:pt idx="31311">
                  <c:v>1906.2</c:v>
                </c:pt>
                <c:pt idx="31312">
                  <c:v>1906.22</c:v>
                </c:pt>
                <c:pt idx="31313">
                  <c:v>1906.24</c:v>
                </c:pt>
                <c:pt idx="31314">
                  <c:v>1906.26</c:v>
                </c:pt>
                <c:pt idx="31315">
                  <c:v>1906.28</c:v>
                </c:pt>
                <c:pt idx="31316">
                  <c:v>1906.3</c:v>
                </c:pt>
                <c:pt idx="31317">
                  <c:v>1906.32</c:v>
                </c:pt>
                <c:pt idx="31318">
                  <c:v>1906.34</c:v>
                </c:pt>
                <c:pt idx="31319">
                  <c:v>1906.36</c:v>
                </c:pt>
                <c:pt idx="31320">
                  <c:v>1906.3799999999999</c:v>
                </c:pt>
                <c:pt idx="31321">
                  <c:v>1906.4</c:v>
                </c:pt>
                <c:pt idx="31322">
                  <c:v>1906.42</c:v>
                </c:pt>
                <c:pt idx="31323">
                  <c:v>1906.44</c:v>
                </c:pt>
                <c:pt idx="31324">
                  <c:v>1906.46</c:v>
                </c:pt>
                <c:pt idx="31325">
                  <c:v>1906.48</c:v>
                </c:pt>
                <c:pt idx="31326">
                  <c:v>1906.5</c:v>
                </c:pt>
                <c:pt idx="31327">
                  <c:v>1906.52</c:v>
                </c:pt>
                <c:pt idx="31328">
                  <c:v>1906.54</c:v>
                </c:pt>
                <c:pt idx="31329">
                  <c:v>1906.56</c:v>
                </c:pt>
                <c:pt idx="31330">
                  <c:v>1906.58</c:v>
                </c:pt>
                <c:pt idx="31331">
                  <c:v>1906.6</c:v>
                </c:pt>
                <c:pt idx="31332">
                  <c:v>1906.62</c:v>
                </c:pt>
                <c:pt idx="31333">
                  <c:v>1906.6399999999999</c:v>
                </c:pt>
                <c:pt idx="31334">
                  <c:v>1906.6599999999999</c:v>
                </c:pt>
                <c:pt idx="31335">
                  <c:v>1906.6799999999998</c:v>
                </c:pt>
                <c:pt idx="31336">
                  <c:v>1906.7</c:v>
                </c:pt>
                <c:pt idx="31337">
                  <c:v>1906.72</c:v>
                </c:pt>
                <c:pt idx="31338">
                  <c:v>1906.74</c:v>
                </c:pt>
                <c:pt idx="31339">
                  <c:v>1906.76</c:v>
                </c:pt>
                <c:pt idx="31340">
                  <c:v>1906.78</c:v>
                </c:pt>
                <c:pt idx="31341">
                  <c:v>1906.8</c:v>
                </c:pt>
                <c:pt idx="31342">
                  <c:v>1906.82</c:v>
                </c:pt>
                <c:pt idx="31343">
                  <c:v>1906.84</c:v>
                </c:pt>
                <c:pt idx="31344">
                  <c:v>1906.86</c:v>
                </c:pt>
                <c:pt idx="31345">
                  <c:v>1906.8799999999999</c:v>
                </c:pt>
                <c:pt idx="31346">
                  <c:v>1906.9</c:v>
                </c:pt>
                <c:pt idx="31347">
                  <c:v>1906.92</c:v>
                </c:pt>
                <c:pt idx="31348">
                  <c:v>1906.94</c:v>
                </c:pt>
                <c:pt idx="31349">
                  <c:v>1906.96</c:v>
                </c:pt>
                <c:pt idx="31350">
                  <c:v>1906.98</c:v>
                </c:pt>
                <c:pt idx="31351">
                  <c:v>1907</c:v>
                </c:pt>
                <c:pt idx="31352">
                  <c:v>1907.02</c:v>
                </c:pt>
                <c:pt idx="31353">
                  <c:v>1907.04</c:v>
                </c:pt>
                <c:pt idx="31354">
                  <c:v>1907.06</c:v>
                </c:pt>
                <c:pt idx="31355">
                  <c:v>1907.08</c:v>
                </c:pt>
                <c:pt idx="31356">
                  <c:v>1907.1</c:v>
                </c:pt>
                <c:pt idx="31357">
                  <c:v>1907.12</c:v>
                </c:pt>
                <c:pt idx="31358">
                  <c:v>1907.1399999999999</c:v>
                </c:pt>
                <c:pt idx="31359">
                  <c:v>1907.1599999999999</c:v>
                </c:pt>
                <c:pt idx="31360">
                  <c:v>1907.1799999999998</c:v>
                </c:pt>
                <c:pt idx="31361">
                  <c:v>1907.2</c:v>
                </c:pt>
                <c:pt idx="31362">
                  <c:v>1907.22</c:v>
                </c:pt>
                <c:pt idx="31363">
                  <c:v>1907.24</c:v>
                </c:pt>
                <c:pt idx="31364">
                  <c:v>1907.26</c:v>
                </c:pt>
                <c:pt idx="31365">
                  <c:v>1907.28</c:v>
                </c:pt>
                <c:pt idx="31366">
                  <c:v>1907.3</c:v>
                </c:pt>
                <c:pt idx="31367">
                  <c:v>1907.32</c:v>
                </c:pt>
                <c:pt idx="31368">
                  <c:v>1907.34</c:v>
                </c:pt>
                <c:pt idx="31369">
                  <c:v>1907.36</c:v>
                </c:pt>
                <c:pt idx="31370">
                  <c:v>1907.3799999999999</c:v>
                </c:pt>
                <c:pt idx="31371">
                  <c:v>1907.4</c:v>
                </c:pt>
                <c:pt idx="31372">
                  <c:v>1907.42</c:v>
                </c:pt>
                <c:pt idx="31373">
                  <c:v>1907.44</c:v>
                </c:pt>
                <c:pt idx="31374">
                  <c:v>1907.46</c:v>
                </c:pt>
                <c:pt idx="31375">
                  <c:v>1907.48</c:v>
                </c:pt>
                <c:pt idx="31376">
                  <c:v>1907.5</c:v>
                </c:pt>
                <c:pt idx="31377">
                  <c:v>1907.52</c:v>
                </c:pt>
                <c:pt idx="31378">
                  <c:v>1907.54</c:v>
                </c:pt>
                <c:pt idx="31379">
                  <c:v>1907.56</c:v>
                </c:pt>
                <c:pt idx="31380">
                  <c:v>1907.58</c:v>
                </c:pt>
                <c:pt idx="31381">
                  <c:v>1907.6</c:v>
                </c:pt>
                <c:pt idx="31382">
                  <c:v>1907.62</c:v>
                </c:pt>
                <c:pt idx="31383">
                  <c:v>1907.6399999999999</c:v>
                </c:pt>
                <c:pt idx="31384">
                  <c:v>1907.6599999999999</c:v>
                </c:pt>
                <c:pt idx="31385">
                  <c:v>1907.6799999999998</c:v>
                </c:pt>
                <c:pt idx="31386">
                  <c:v>1907.7</c:v>
                </c:pt>
                <c:pt idx="31387">
                  <c:v>1907.72</c:v>
                </c:pt>
                <c:pt idx="31388">
                  <c:v>1907.74</c:v>
                </c:pt>
                <c:pt idx="31389">
                  <c:v>1907.76</c:v>
                </c:pt>
                <c:pt idx="31390">
                  <c:v>1907.78</c:v>
                </c:pt>
                <c:pt idx="31391">
                  <c:v>1907.8</c:v>
                </c:pt>
                <c:pt idx="31392">
                  <c:v>1907.82</c:v>
                </c:pt>
                <c:pt idx="31393">
                  <c:v>1907.84</c:v>
                </c:pt>
                <c:pt idx="31394">
                  <c:v>1907.86</c:v>
                </c:pt>
                <c:pt idx="31395">
                  <c:v>1907.8799999999999</c:v>
                </c:pt>
                <c:pt idx="31396">
                  <c:v>1907.9</c:v>
                </c:pt>
                <c:pt idx="31397">
                  <c:v>1907.92</c:v>
                </c:pt>
                <c:pt idx="31398">
                  <c:v>1907.94</c:v>
                </c:pt>
                <c:pt idx="31399">
                  <c:v>1907.96</c:v>
                </c:pt>
                <c:pt idx="31400">
                  <c:v>1907.98</c:v>
                </c:pt>
                <c:pt idx="31401">
                  <c:v>1908</c:v>
                </c:pt>
                <c:pt idx="31402">
                  <c:v>1908.02</c:v>
                </c:pt>
                <c:pt idx="31403">
                  <c:v>1908.04</c:v>
                </c:pt>
                <c:pt idx="31404">
                  <c:v>1908.06</c:v>
                </c:pt>
                <c:pt idx="31405">
                  <c:v>1908.08</c:v>
                </c:pt>
                <c:pt idx="31406">
                  <c:v>1908.1</c:v>
                </c:pt>
                <c:pt idx="31407">
                  <c:v>1908.12</c:v>
                </c:pt>
                <c:pt idx="31408">
                  <c:v>1908.1399999999999</c:v>
                </c:pt>
                <c:pt idx="31409">
                  <c:v>1908.1599999999999</c:v>
                </c:pt>
                <c:pt idx="31410">
                  <c:v>1908.1799999999998</c:v>
                </c:pt>
                <c:pt idx="31411">
                  <c:v>1908.2</c:v>
                </c:pt>
                <c:pt idx="31412">
                  <c:v>1908.22</c:v>
                </c:pt>
                <c:pt idx="31413">
                  <c:v>1908.24</c:v>
                </c:pt>
                <c:pt idx="31414">
                  <c:v>1908.26</c:v>
                </c:pt>
                <c:pt idx="31415">
                  <c:v>1908.28</c:v>
                </c:pt>
                <c:pt idx="31416">
                  <c:v>1908.3</c:v>
                </c:pt>
                <c:pt idx="31417">
                  <c:v>1908.32</c:v>
                </c:pt>
                <c:pt idx="31418">
                  <c:v>1908.34</c:v>
                </c:pt>
                <c:pt idx="31419">
                  <c:v>1908.36</c:v>
                </c:pt>
                <c:pt idx="31420">
                  <c:v>1908.3799999999999</c:v>
                </c:pt>
                <c:pt idx="31421">
                  <c:v>1908.4</c:v>
                </c:pt>
                <c:pt idx="31422">
                  <c:v>1908.42</c:v>
                </c:pt>
                <c:pt idx="31423">
                  <c:v>1908.44</c:v>
                </c:pt>
                <c:pt idx="31424">
                  <c:v>1908.46</c:v>
                </c:pt>
                <c:pt idx="31425">
                  <c:v>1908.48</c:v>
                </c:pt>
                <c:pt idx="31426">
                  <c:v>1908.5</c:v>
                </c:pt>
                <c:pt idx="31427">
                  <c:v>1908.52</c:v>
                </c:pt>
                <c:pt idx="31428">
                  <c:v>1908.54</c:v>
                </c:pt>
                <c:pt idx="31429">
                  <c:v>1908.56</c:v>
                </c:pt>
                <c:pt idx="31430">
                  <c:v>1908.58</c:v>
                </c:pt>
                <c:pt idx="31431">
                  <c:v>1908.6</c:v>
                </c:pt>
                <c:pt idx="31432">
                  <c:v>1908.62</c:v>
                </c:pt>
                <c:pt idx="31433">
                  <c:v>1908.6399999999999</c:v>
                </c:pt>
                <c:pt idx="31434">
                  <c:v>1908.6599999999999</c:v>
                </c:pt>
                <c:pt idx="31435">
                  <c:v>1908.6799999999998</c:v>
                </c:pt>
                <c:pt idx="31436">
                  <c:v>1908.7</c:v>
                </c:pt>
                <c:pt idx="31437">
                  <c:v>1908.72</c:v>
                </c:pt>
                <c:pt idx="31438">
                  <c:v>1908.74</c:v>
                </c:pt>
                <c:pt idx="31439">
                  <c:v>1908.76</c:v>
                </c:pt>
                <c:pt idx="31440">
                  <c:v>1908.78</c:v>
                </c:pt>
                <c:pt idx="31441">
                  <c:v>1908.8</c:v>
                </c:pt>
                <c:pt idx="31442">
                  <c:v>1908.82</c:v>
                </c:pt>
                <c:pt idx="31443">
                  <c:v>1908.84</c:v>
                </c:pt>
                <c:pt idx="31444">
                  <c:v>1908.86</c:v>
                </c:pt>
                <c:pt idx="31445">
                  <c:v>1908.8799999999999</c:v>
                </c:pt>
                <c:pt idx="31446">
                  <c:v>1908.9</c:v>
                </c:pt>
                <c:pt idx="31447">
                  <c:v>1908.92</c:v>
                </c:pt>
                <c:pt idx="31448">
                  <c:v>1908.94</c:v>
                </c:pt>
                <c:pt idx="31449">
                  <c:v>1908.96</c:v>
                </c:pt>
                <c:pt idx="31450">
                  <c:v>1908.98</c:v>
                </c:pt>
                <c:pt idx="31451">
                  <c:v>1909</c:v>
                </c:pt>
                <c:pt idx="31452">
                  <c:v>1909.02</c:v>
                </c:pt>
                <c:pt idx="31453">
                  <c:v>1909.04</c:v>
                </c:pt>
                <c:pt idx="31454">
                  <c:v>1909.06</c:v>
                </c:pt>
                <c:pt idx="31455">
                  <c:v>1909.08</c:v>
                </c:pt>
                <c:pt idx="31456">
                  <c:v>1909.1</c:v>
                </c:pt>
                <c:pt idx="31457">
                  <c:v>1909.12</c:v>
                </c:pt>
                <c:pt idx="31458">
                  <c:v>1909.1399999999999</c:v>
                </c:pt>
                <c:pt idx="31459">
                  <c:v>1909.1599999999999</c:v>
                </c:pt>
                <c:pt idx="31460">
                  <c:v>1909.1799999999998</c:v>
                </c:pt>
                <c:pt idx="31461">
                  <c:v>1909.2</c:v>
                </c:pt>
                <c:pt idx="31462">
                  <c:v>1909.22</c:v>
                </c:pt>
                <c:pt idx="31463">
                  <c:v>1909.24</c:v>
                </c:pt>
                <c:pt idx="31464">
                  <c:v>1909.26</c:v>
                </c:pt>
                <c:pt idx="31465">
                  <c:v>1909.28</c:v>
                </c:pt>
                <c:pt idx="31466">
                  <c:v>1909.3</c:v>
                </c:pt>
                <c:pt idx="31467">
                  <c:v>1909.32</c:v>
                </c:pt>
                <c:pt idx="31468">
                  <c:v>1909.34</c:v>
                </c:pt>
                <c:pt idx="31469">
                  <c:v>1909.36</c:v>
                </c:pt>
                <c:pt idx="31470">
                  <c:v>1909.3799999999999</c:v>
                </c:pt>
                <c:pt idx="31471">
                  <c:v>1909.4</c:v>
                </c:pt>
                <c:pt idx="31472">
                  <c:v>1909.42</c:v>
                </c:pt>
                <c:pt idx="31473">
                  <c:v>1909.44</c:v>
                </c:pt>
                <c:pt idx="31474">
                  <c:v>1909.46</c:v>
                </c:pt>
                <c:pt idx="31475">
                  <c:v>1909.48</c:v>
                </c:pt>
                <c:pt idx="31476">
                  <c:v>1909.5</c:v>
                </c:pt>
                <c:pt idx="31477">
                  <c:v>1909.52</c:v>
                </c:pt>
                <c:pt idx="31478">
                  <c:v>1909.54</c:v>
                </c:pt>
                <c:pt idx="31479">
                  <c:v>1909.56</c:v>
                </c:pt>
                <c:pt idx="31480">
                  <c:v>1909.58</c:v>
                </c:pt>
                <c:pt idx="31481">
                  <c:v>1909.6</c:v>
                </c:pt>
                <c:pt idx="31482">
                  <c:v>1909.62</c:v>
                </c:pt>
                <c:pt idx="31483">
                  <c:v>1909.6399999999999</c:v>
                </c:pt>
                <c:pt idx="31484">
                  <c:v>1909.6599999999999</c:v>
                </c:pt>
                <c:pt idx="31485">
                  <c:v>1909.6799999999998</c:v>
                </c:pt>
                <c:pt idx="31486">
                  <c:v>1909.7</c:v>
                </c:pt>
                <c:pt idx="31487">
                  <c:v>1909.72</c:v>
                </c:pt>
                <c:pt idx="31488">
                  <c:v>1909.74</c:v>
                </c:pt>
                <c:pt idx="31489">
                  <c:v>1909.76</c:v>
                </c:pt>
                <c:pt idx="31490">
                  <c:v>1909.78</c:v>
                </c:pt>
                <c:pt idx="31491">
                  <c:v>1909.8</c:v>
                </c:pt>
                <c:pt idx="31492">
                  <c:v>1909.82</c:v>
                </c:pt>
                <c:pt idx="31493">
                  <c:v>1909.84</c:v>
                </c:pt>
                <c:pt idx="31494">
                  <c:v>1909.86</c:v>
                </c:pt>
                <c:pt idx="31495">
                  <c:v>1909.8799999999999</c:v>
                </c:pt>
                <c:pt idx="31496">
                  <c:v>1909.9</c:v>
                </c:pt>
                <c:pt idx="31497">
                  <c:v>1909.92</c:v>
                </c:pt>
                <c:pt idx="31498">
                  <c:v>1909.94</c:v>
                </c:pt>
                <c:pt idx="31499">
                  <c:v>1909.96</c:v>
                </c:pt>
                <c:pt idx="31500">
                  <c:v>1909.98</c:v>
                </c:pt>
                <c:pt idx="31501">
                  <c:v>1910</c:v>
                </c:pt>
                <c:pt idx="31502">
                  <c:v>1910.02</c:v>
                </c:pt>
                <c:pt idx="31503">
                  <c:v>1910.04</c:v>
                </c:pt>
                <c:pt idx="31504">
                  <c:v>1910.06</c:v>
                </c:pt>
                <c:pt idx="31505">
                  <c:v>1910.08</c:v>
                </c:pt>
                <c:pt idx="31506">
                  <c:v>1910.1</c:v>
                </c:pt>
                <c:pt idx="31507">
                  <c:v>1910.12</c:v>
                </c:pt>
                <c:pt idx="31508">
                  <c:v>1910.1399999999999</c:v>
                </c:pt>
                <c:pt idx="31509">
                  <c:v>1910.1599999999999</c:v>
                </c:pt>
                <c:pt idx="31510">
                  <c:v>1910.1799999999998</c:v>
                </c:pt>
                <c:pt idx="31511">
                  <c:v>1910.2</c:v>
                </c:pt>
                <c:pt idx="31512">
                  <c:v>1910.22</c:v>
                </c:pt>
                <c:pt idx="31513">
                  <c:v>1910.24</c:v>
                </c:pt>
                <c:pt idx="31514">
                  <c:v>1910.26</c:v>
                </c:pt>
                <c:pt idx="31515">
                  <c:v>1910.28</c:v>
                </c:pt>
                <c:pt idx="31516">
                  <c:v>1910.3</c:v>
                </c:pt>
                <c:pt idx="31517">
                  <c:v>1910.32</c:v>
                </c:pt>
                <c:pt idx="31518">
                  <c:v>1910.34</c:v>
                </c:pt>
                <c:pt idx="31519">
                  <c:v>1910.36</c:v>
                </c:pt>
                <c:pt idx="31520">
                  <c:v>1910.3799999999999</c:v>
                </c:pt>
                <c:pt idx="31521">
                  <c:v>1910.4</c:v>
                </c:pt>
                <c:pt idx="31522">
                  <c:v>1910.42</c:v>
                </c:pt>
                <c:pt idx="31523">
                  <c:v>1910.44</c:v>
                </c:pt>
                <c:pt idx="31524">
                  <c:v>1910.46</c:v>
                </c:pt>
                <c:pt idx="31525">
                  <c:v>1910.48</c:v>
                </c:pt>
                <c:pt idx="31526">
                  <c:v>1910.5</c:v>
                </c:pt>
                <c:pt idx="31527">
                  <c:v>1910.52</c:v>
                </c:pt>
                <c:pt idx="31528">
                  <c:v>1910.54</c:v>
                </c:pt>
                <c:pt idx="31529">
                  <c:v>1910.56</c:v>
                </c:pt>
                <c:pt idx="31530">
                  <c:v>1910.58</c:v>
                </c:pt>
                <c:pt idx="31531">
                  <c:v>1910.6</c:v>
                </c:pt>
                <c:pt idx="31532">
                  <c:v>1910.62</c:v>
                </c:pt>
                <c:pt idx="31533">
                  <c:v>1910.6399999999999</c:v>
                </c:pt>
                <c:pt idx="31534">
                  <c:v>1910.6599999999999</c:v>
                </c:pt>
                <c:pt idx="31535">
                  <c:v>1910.6799999999998</c:v>
                </c:pt>
                <c:pt idx="31536">
                  <c:v>1910.7</c:v>
                </c:pt>
                <c:pt idx="31537">
                  <c:v>1910.72</c:v>
                </c:pt>
                <c:pt idx="31538">
                  <c:v>1910.74</c:v>
                </c:pt>
                <c:pt idx="31539">
                  <c:v>1910.76</c:v>
                </c:pt>
                <c:pt idx="31540">
                  <c:v>1910.78</c:v>
                </c:pt>
                <c:pt idx="31541">
                  <c:v>1910.8</c:v>
                </c:pt>
                <c:pt idx="31542">
                  <c:v>1910.82</c:v>
                </c:pt>
                <c:pt idx="31543">
                  <c:v>1910.84</c:v>
                </c:pt>
                <c:pt idx="31544">
                  <c:v>1910.86</c:v>
                </c:pt>
                <c:pt idx="31545">
                  <c:v>1910.8799999999999</c:v>
                </c:pt>
                <c:pt idx="31546">
                  <c:v>1910.9</c:v>
                </c:pt>
                <c:pt idx="31547">
                  <c:v>1910.92</c:v>
                </c:pt>
                <c:pt idx="31548">
                  <c:v>1910.94</c:v>
                </c:pt>
                <c:pt idx="31549">
                  <c:v>1910.96</c:v>
                </c:pt>
                <c:pt idx="31550">
                  <c:v>1910.98</c:v>
                </c:pt>
                <c:pt idx="31551">
                  <c:v>1911</c:v>
                </c:pt>
                <c:pt idx="31552">
                  <c:v>1911.02</c:v>
                </c:pt>
                <c:pt idx="31553">
                  <c:v>1911.04</c:v>
                </c:pt>
                <c:pt idx="31554">
                  <c:v>1911.06</c:v>
                </c:pt>
                <c:pt idx="31555">
                  <c:v>1911.08</c:v>
                </c:pt>
                <c:pt idx="31556">
                  <c:v>1911.1</c:v>
                </c:pt>
                <c:pt idx="31557">
                  <c:v>1911.12</c:v>
                </c:pt>
                <c:pt idx="31558">
                  <c:v>1911.1399999999999</c:v>
                </c:pt>
                <c:pt idx="31559">
                  <c:v>1911.1599999999999</c:v>
                </c:pt>
                <c:pt idx="31560">
                  <c:v>1911.1799999999998</c:v>
                </c:pt>
                <c:pt idx="31561">
                  <c:v>1911.2</c:v>
                </c:pt>
                <c:pt idx="31562">
                  <c:v>1911.22</c:v>
                </c:pt>
                <c:pt idx="31563">
                  <c:v>1911.24</c:v>
                </c:pt>
                <c:pt idx="31564">
                  <c:v>1911.26</c:v>
                </c:pt>
                <c:pt idx="31565">
                  <c:v>1911.28</c:v>
                </c:pt>
                <c:pt idx="31566">
                  <c:v>1911.3</c:v>
                </c:pt>
                <c:pt idx="31567">
                  <c:v>1911.32</c:v>
                </c:pt>
                <c:pt idx="31568">
                  <c:v>1911.34</c:v>
                </c:pt>
                <c:pt idx="31569">
                  <c:v>1911.36</c:v>
                </c:pt>
                <c:pt idx="31570">
                  <c:v>1911.3799999999999</c:v>
                </c:pt>
                <c:pt idx="31571">
                  <c:v>1911.4</c:v>
                </c:pt>
                <c:pt idx="31572">
                  <c:v>1911.42</c:v>
                </c:pt>
                <c:pt idx="31573">
                  <c:v>1911.44</c:v>
                </c:pt>
                <c:pt idx="31574">
                  <c:v>1911.46</c:v>
                </c:pt>
                <c:pt idx="31575">
                  <c:v>1911.48</c:v>
                </c:pt>
                <c:pt idx="31576">
                  <c:v>1911.5</c:v>
                </c:pt>
                <c:pt idx="31577">
                  <c:v>1911.52</c:v>
                </c:pt>
                <c:pt idx="31578">
                  <c:v>1911.54</c:v>
                </c:pt>
                <c:pt idx="31579">
                  <c:v>1911.56</c:v>
                </c:pt>
                <c:pt idx="31580">
                  <c:v>1911.58</c:v>
                </c:pt>
                <c:pt idx="31581">
                  <c:v>1911.6</c:v>
                </c:pt>
                <c:pt idx="31582">
                  <c:v>1911.62</c:v>
                </c:pt>
                <c:pt idx="31583">
                  <c:v>1911.6399999999999</c:v>
                </c:pt>
                <c:pt idx="31584">
                  <c:v>1911.6599999999999</c:v>
                </c:pt>
                <c:pt idx="31585">
                  <c:v>1911.6799999999998</c:v>
                </c:pt>
                <c:pt idx="31586">
                  <c:v>1911.7</c:v>
                </c:pt>
                <c:pt idx="31587">
                  <c:v>1911.72</c:v>
                </c:pt>
                <c:pt idx="31588">
                  <c:v>1911.74</c:v>
                </c:pt>
                <c:pt idx="31589">
                  <c:v>1911.76</c:v>
                </c:pt>
                <c:pt idx="31590">
                  <c:v>1911.78</c:v>
                </c:pt>
                <c:pt idx="31591">
                  <c:v>1911.8</c:v>
                </c:pt>
                <c:pt idx="31592">
                  <c:v>1911.82</c:v>
                </c:pt>
                <c:pt idx="31593">
                  <c:v>1911.84</c:v>
                </c:pt>
                <c:pt idx="31594">
                  <c:v>1911.86</c:v>
                </c:pt>
                <c:pt idx="31595">
                  <c:v>1911.8799999999999</c:v>
                </c:pt>
                <c:pt idx="31596">
                  <c:v>1911.9</c:v>
                </c:pt>
                <c:pt idx="31597">
                  <c:v>1911.92</c:v>
                </c:pt>
                <c:pt idx="31598">
                  <c:v>1911.94</c:v>
                </c:pt>
                <c:pt idx="31599">
                  <c:v>1911.96</c:v>
                </c:pt>
                <c:pt idx="31600">
                  <c:v>1911.98</c:v>
                </c:pt>
                <c:pt idx="31601">
                  <c:v>1912</c:v>
                </c:pt>
                <c:pt idx="31602">
                  <c:v>1912.02</c:v>
                </c:pt>
                <c:pt idx="31603">
                  <c:v>1912.04</c:v>
                </c:pt>
                <c:pt idx="31604">
                  <c:v>1912.06</c:v>
                </c:pt>
                <c:pt idx="31605">
                  <c:v>1912.08</c:v>
                </c:pt>
                <c:pt idx="31606">
                  <c:v>1912.1</c:v>
                </c:pt>
                <c:pt idx="31607">
                  <c:v>1912.12</c:v>
                </c:pt>
                <c:pt idx="31608">
                  <c:v>1912.1399999999999</c:v>
                </c:pt>
                <c:pt idx="31609">
                  <c:v>1912.1599999999999</c:v>
                </c:pt>
                <c:pt idx="31610">
                  <c:v>1912.1799999999998</c:v>
                </c:pt>
                <c:pt idx="31611">
                  <c:v>1912.2</c:v>
                </c:pt>
                <c:pt idx="31612">
                  <c:v>1912.22</c:v>
                </c:pt>
                <c:pt idx="31613">
                  <c:v>1912.24</c:v>
                </c:pt>
                <c:pt idx="31614">
                  <c:v>1912.26</c:v>
                </c:pt>
                <c:pt idx="31615">
                  <c:v>1912.28</c:v>
                </c:pt>
                <c:pt idx="31616">
                  <c:v>1912.3</c:v>
                </c:pt>
                <c:pt idx="31617">
                  <c:v>1912.32</c:v>
                </c:pt>
                <c:pt idx="31618">
                  <c:v>1912.34</c:v>
                </c:pt>
                <c:pt idx="31619">
                  <c:v>1912.36</c:v>
                </c:pt>
                <c:pt idx="31620">
                  <c:v>1912.3799999999999</c:v>
                </c:pt>
                <c:pt idx="31621">
                  <c:v>1912.4</c:v>
                </c:pt>
                <c:pt idx="31622">
                  <c:v>1912.42</c:v>
                </c:pt>
                <c:pt idx="31623">
                  <c:v>1912.44</c:v>
                </c:pt>
                <c:pt idx="31624">
                  <c:v>1912.46</c:v>
                </c:pt>
                <c:pt idx="31625">
                  <c:v>1912.48</c:v>
                </c:pt>
                <c:pt idx="31626">
                  <c:v>1912.5</c:v>
                </c:pt>
                <c:pt idx="31627">
                  <c:v>1912.52</c:v>
                </c:pt>
                <c:pt idx="31628">
                  <c:v>1912.54</c:v>
                </c:pt>
                <c:pt idx="31629">
                  <c:v>1912.56</c:v>
                </c:pt>
                <c:pt idx="31630">
                  <c:v>1912.58</c:v>
                </c:pt>
                <c:pt idx="31631">
                  <c:v>1912.6</c:v>
                </c:pt>
                <c:pt idx="31632">
                  <c:v>1912.62</c:v>
                </c:pt>
                <c:pt idx="31633">
                  <c:v>1912.6399999999999</c:v>
                </c:pt>
                <c:pt idx="31634">
                  <c:v>1912.6599999999999</c:v>
                </c:pt>
                <c:pt idx="31635">
                  <c:v>1912.6799999999998</c:v>
                </c:pt>
                <c:pt idx="31636">
                  <c:v>1912.7</c:v>
                </c:pt>
                <c:pt idx="31637">
                  <c:v>1912.72</c:v>
                </c:pt>
                <c:pt idx="31638">
                  <c:v>1912.74</c:v>
                </c:pt>
                <c:pt idx="31639">
                  <c:v>1912.76</c:v>
                </c:pt>
                <c:pt idx="31640">
                  <c:v>1912.78</c:v>
                </c:pt>
                <c:pt idx="31641">
                  <c:v>1912.8</c:v>
                </c:pt>
                <c:pt idx="31642">
                  <c:v>1912.82</c:v>
                </c:pt>
                <c:pt idx="31643">
                  <c:v>1912.84</c:v>
                </c:pt>
                <c:pt idx="31644">
                  <c:v>1912.86</c:v>
                </c:pt>
                <c:pt idx="31645">
                  <c:v>1912.8799999999999</c:v>
                </c:pt>
                <c:pt idx="31646">
                  <c:v>1912.9</c:v>
                </c:pt>
                <c:pt idx="31647">
                  <c:v>1912.92</c:v>
                </c:pt>
                <c:pt idx="31648">
                  <c:v>1912.94</c:v>
                </c:pt>
                <c:pt idx="31649">
                  <c:v>1912.96</c:v>
                </c:pt>
                <c:pt idx="31650">
                  <c:v>1912.98</c:v>
                </c:pt>
                <c:pt idx="31651">
                  <c:v>1913</c:v>
                </c:pt>
                <c:pt idx="31652">
                  <c:v>1913.02</c:v>
                </c:pt>
                <c:pt idx="31653">
                  <c:v>1913.04</c:v>
                </c:pt>
                <c:pt idx="31654">
                  <c:v>1913.06</c:v>
                </c:pt>
                <c:pt idx="31655">
                  <c:v>1913.08</c:v>
                </c:pt>
                <c:pt idx="31656">
                  <c:v>1913.1</c:v>
                </c:pt>
                <c:pt idx="31657">
                  <c:v>1913.12</c:v>
                </c:pt>
                <c:pt idx="31658">
                  <c:v>1913.1399999999999</c:v>
                </c:pt>
                <c:pt idx="31659">
                  <c:v>1913.1599999999999</c:v>
                </c:pt>
                <c:pt idx="31660">
                  <c:v>1913.1799999999998</c:v>
                </c:pt>
                <c:pt idx="31661">
                  <c:v>1913.2</c:v>
                </c:pt>
                <c:pt idx="31662">
                  <c:v>1913.22</c:v>
                </c:pt>
                <c:pt idx="31663">
                  <c:v>1913.24</c:v>
                </c:pt>
                <c:pt idx="31664">
                  <c:v>1913.26</c:v>
                </c:pt>
                <c:pt idx="31665">
                  <c:v>1913.28</c:v>
                </c:pt>
                <c:pt idx="31666">
                  <c:v>1913.3</c:v>
                </c:pt>
                <c:pt idx="31667">
                  <c:v>1913.32</c:v>
                </c:pt>
                <c:pt idx="31668">
                  <c:v>1913.34</c:v>
                </c:pt>
                <c:pt idx="31669">
                  <c:v>1913.36</c:v>
                </c:pt>
                <c:pt idx="31670">
                  <c:v>1913.3799999999999</c:v>
                </c:pt>
                <c:pt idx="31671">
                  <c:v>1913.4</c:v>
                </c:pt>
                <c:pt idx="31672">
                  <c:v>1913.42</c:v>
                </c:pt>
                <c:pt idx="31673">
                  <c:v>1913.44</c:v>
                </c:pt>
                <c:pt idx="31674">
                  <c:v>1913.46</c:v>
                </c:pt>
                <c:pt idx="31675">
                  <c:v>1913.48</c:v>
                </c:pt>
                <c:pt idx="31676">
                  <c:v>1913.5</c:v>
                </c:pt>
                <c:pt idx="31677">
                  <c:v>1913.52</c:v>
                </c:pt>
                <c:pt idx="31678">
                  <c:v>1913.54</c:v>
                </c:pt>
                <c:pt idx="31679">
                  <c:v>1913.56</c:v>
                </c:pt>
                <c:pt idx="31680">
                  <c:v>1913.58</c:v>
                </c:pt>
                <c:pt idx="31681">
                  <c:v>1913.6</c:v>
                </c:pt>
                <c:pt idx="31682">
                  <c:v>1913.62</c:v>
                </c:pt>
                <c:pt idx="31683">
                  <c:v>1913.6399999999999</c:v>
                </c:pt>
                <c:pt idx="31684">
                  <c:v>1913.6599999999999</c:v>
                </c:pt>
                <c:pt idx="31685">
                  <c:v>1913.6799999999998</c:v>
                </c:pt>
                <c:pt idx="31686">
                  <c:v>1913.7</c:v>
                </c:pt>
                <c:pt idx="31687">
                  <c:v>1913.72</c:v>
                </c:pt>
                <c:pt idx="31688">
                  <c:v>1913.74</c:v>
                </c:pt>
                <c:pt idx="31689">
                  <c:v>1913.76</c:v>
                </c:pt>
                <c:pt idx="31690">
                  <c:v>1913.78</c:v>
                </c:pt>
                <c:pt idx="31691">
                  <c:v>1913.8</c:v>
                </c:pt>
                <c:pt idx="31692">
                  <c:v>1913.82</c:v>
                </c:pt>
                <c:pt idx="31693">
                  <c:v>1913.84</c:v>
                </c:pt>
                <c:pt idx="31694">
                  <c:v>1913.86</c:v>
                </c:pt>
                <c:pt idx="31695">
                  <c:v>1913.8799999999999</c:v>
                </c:pt>
                <c:pt idx="31696">
                  <c:v>1913.9</c:v>
                </c:pt>
                <c:pt idx="31697">
                  <c:v>1913.92</c:v>
                </c:pt>
                <c:pt idx="31698">
                  <c:v>1913.94</c:v>
                </c:pt>
                <c:pt idx="31699">
                  <c:v>1913.96</c:v>
                </c:pt>
                <c:pt idx="31700">
                  <c:v>1913.98</c:v>
                </c:pt>
                <c:pt idx="31701">
                  <c:v>1914</c:v>
                </c:pt>
                <c:pt idx="31702">
                  <c:v>1914.02</c:v>
                </c:pt>
                <c:pt idx="31703">
                  <c:v>1914.04</c:v>
                </c:pt>
                <c:pt idx="31704">
                  <c:v>1914.06</c:v>
                </c:pt>
                <c:pt idx="31705">
                  <c:v>1914.08</c:v>
                </c:pt>
                <c:pt idx="31706">
                  <c:v>1914.1</c:v>
                </c:pt>
                <c:pt idx="31707">
                  <c:v>1914.12</c:v>
                </c:pt>
                <c:pt idx="31708">
                  <c:v>1914.1399999999999</c:v>
                </c:pt>
                <c:pt idx="31709">
                  <c:v>1914.1599999999999</c:v>
                </c:pt>
                <c:pt idx="31710">
                  <c:v>1914.1799999999998</c:v>
                </c:pt>
                <c:pt idx="31711">
                  <c:v>1914.2</c:v>
                </c:pt>
                <c:pt idx="31712">
                  <c:v>1914.22</c:v>
                </c:pt>
                <c:pt idx="31713">
                  <c:v>1914.24</c:v>
                </c:pt>
                <c:pt idx="31714">
                  <c:v>1914.26</c:v>
                </c:pt>
                <c:pt idx="31715">
                  <c:v>1914.28</c:v>
                </c:pt>
                <c:pt idx="31716">
                  <c:v>1914.3</c:v>
                </c:pt>
                <c:pt idx="31717">
                  <c:v>1914.32</c:v>
                </c:pt>
                <c:pt idx="31718">
                  <c:v>1914.34</c:v>
                </c:pt>
                <c:pt idx="31719">
                  <c:v>1914.36</c:v>
                </c:pt>
                <c:pt idx="31720">
                  <c:v>1914.3799999999999</c:v>
                </c:pt>
                <c:pt idx="31721">
                  <c:v>1914.4</c:v>
                </c:pt>
                <c:pt idx="31722">
                  <c:v>1914.42</c:v>
                </c:pt>
                <c:pt idx="31723">
                  <c:v>1914.44</c:v>
                </c:pt>
                <c:pt idx="31724">
                  <c:v>1914.46</c:v>
                </c:pt>
                <c:pt idx="31725">
                  <c:v>1914.48</c:v>
                </c:pt>
                <c:pt idx="31726">
                  <c:v>1914.5</c:v>
                </c:pt>
                <c:pt idx="31727">
                  <c:v>1914.52</c:v>
                </c:pt>
                <c:pt idx="31728">
                  <c:v>1914.54</c:v>
                </c:pt>
                <c:pt idx="31729">
                  <c:v>1914.56</c:v>
                </c:pt>
                <c:pt idx="31730">
                  <c:v>1914.58</c:v>
                </c:pt>
                <c:pt idx="31731">
                  <c:v>1914.6</c:v>
                </c:pt>
                <c:pt idx="31732">
                  <c:v>1914.62</c:v>
                </c:pt>
                <c:pt idx="31733">
                  <c:v>1914.6399999999999</c:v>
                </c:pt>
                <c:pt idx="31734">
                  <c:v>1914.6599999999999</c:v>
                </c:pt>
                <c:pt idx="31735">
                  <c:v>1914.6799999999998</c:v>
                </c:pt>
                <c:pt idx="31736">
                  <c:v>1914.7</c:v>
                </c:pt>
                <c:pt idx="31737">
                  <c:v>1914.72</c:v>
                </c:pt>
                <c:pt idx="31738">
                  <c:v>1914.74</c:v>
                </c:pt>
                <c:pt idx="31739">
                  <c:v>1914.76</c:v>
                </c:pt>
                <c:pt idx="31740">
                  <c:v>1914.78</c:v>
                </c:pt>
                <c:pt idx="31741">
                  <c:v>1914.8</c:v>
                </c:pt>
                <c:pt idx="31742">
                  <c:v>1914.82</c:v>
                </c:pt>
                <c:pt idx="31743">
                  <c:v>1914.84</c:v>
                </c:pt>
                <c:pt idx="31744">
                  <c:v>1914.86</c:v>
                </c:pt>
                <c:pt idx="31745">
                  <c:v>1914.8799999999999</c:v>
                </c:pt>
                <c:pt idx="31746">
                  <c:v>1914.9</c:v>
                </c:pt>
                <c:pt idx="31747">
                  <c:v>1914.92</c:v>
                </c:pt>
                <c:pt idx="31748">
                  <c:v>1914.94</c:v>
                </c:pt>
                <c:pt idx="31749">
                  <c:v>1914.96</c:v>
                </c:pt>
                <c:pt idx="31750">
                  <c:v>1914.98</c:v>
                </c:pt>
                <c:pt idx="31751">
                  <c:v>1915</c:v>
                </c:pt>
                <c:pt idx="31752">
                  <c:v>1915.02</c:v>
                </c:pt>
                <c:pt idx="31753">
                  <c:v>1915.04</c:v>
                </c:pt>
                <c:pt idx="31754">
                  <c:v>1915.06</c:v>
                </c:pt>
                <c:pt idx="31755">
                  <c:v>1915.08</c:v>
                </c:pt>
                <c:pt idx="31756">
                  <c:v>1915.1</c:v>
                </c:pt>
                <c:pt idx="31757">
                  <c:v>1915.12</c:v>
                </c:pt>
                <c:pt idx="31758">
                  <c:v>1915.1399999999999</c:v>
                </c:pt>
                <c:pt idx="31759">
                  <c:v>1915.1599999999999</c:v>
                </c:pt>
                <c:pt idx="31760">
                  <c:v>1915.1799999999998</c:v>
                </c:pt>
                <c:pt idx="31761">
                  <c:v>1915.2</c:v>
                </c:pt>
                <c:pt idx="31762">
                  <c:v>1915.22</c:v>
                </c:pt>
                <c:pt idx="31763">
                  <c:v>1915.24</c:v>
                </c:pt>
                <c:pt idx="31764">
                  <c:v>1915.26</c:v>
                </c:pt>
                <c:pt idx="31765">
                  <c:v>1915.28</c:v>
                </c:pt>
                <c:pt idx="31766">
                  <c:v>1915.3</c:v>
                </c:pt>
                <c:pt idx="31767">
                  <c:v>1915.32</c:v>
                </c:pt>
                <c:pt idx="31768">
                  <c:v>1915.34</c:v>
                </c:pt>
                <c:pt idx="31769">
                  <c:v>1915.36</c:v>
                </c:pt>
                <c:pt idx="31770">
                  <c:v>1915.3799999999999</c:v>
                </c:pt>
                <c:pt idx="31771">
                  <c:v>1915.4</c:v>
                </c:pt>
                <c:pt idx="31772">
                  <c:v>1915.42</c:v>
                </c:pt>
                <c:pt idx="31773">
                  <c:v>1915.44</c:v>
                </c:pt>
                <c:pt idx="31774">
                  <c:v>1915.46</c:v>
                </c:pt>
                <c:pt idx="31775">
                  <c:v>1915.48</c:v>
                </c:pt>
                <c:pt idx="31776">
                  <c:v>1915.5</c:v>
                </c:pt>
                <c:pt idx="31777">
                  <c:v>1915.52</c:v>
                </c:pt>
                <c:pt idx="31778">
                  <c:v>1915.54</c:v>
                </c:pt>
                <c:pt idx="31779">
                  <c:v>1915.56</c:v>
                </c:pt>
                <c:pt idx="31780">
                  <c:v>1915.58</c:v>
                </c:pt>
                <c:pt idx="31781">
                  <c:v>1915.6</c:v>
                </c:pt>
                <c:pt idx="31782">
                  <c:v>1915.62</c:v>
                </c:pt>
                <c:pt idx="31783">
                  <c:v>1915.6399999999999</c:v>
                </c:pt>
                <c:pt idx="31784">
                  <c:v>1915.6599999999999</c:v>
                </c:pt>
                <c:pt idx="31785">
                  <c:v>1915.6799999999998</c:v>
                </c:pt>
                <c:pt idx="31786">
                  <c:v>1915.7</c:v>
                </c:pt>
                <c:pt idx="31787">
                  <c:v>1915.72</c:v>
                </c:pt>
                <c:pt idx="31788">
                  <c:v>1915.74</c:v>
                </c:pt>
                <c:pt idx="31789">
                  <c:v>1915.76</c:v>
                </c:pt>
                <c:pt idx="31790">
                  <c:v>1915.78</c:v>
                </c:pt>
                <c:pt idx="31791">
                  <c:v>1915.8</c:v>
                </c:pt>
                <c:pt idx="31792">
                  <c:v>1915.82</c:v>
                </c:pt>
                <c:pt idx="31793">
                  <c:v>1915.84</c:v>
                </c:pt>
                <c:pt idx="31794">
                  <c:v>1915.86</c:v>
                </c:pt>
                <c:pt idx="31795">
                  <c:v>1915.8799999999999</c:v>
                </c:pt>
                <c:pt idx="31796">
                  <c:v>1915.9</c:v>
                </c:pt>
                <c:pt idx="31797">
                  <c:v>1915.92</c:v>
                </c:pt>
                <c:pt idx="31798">
                  <c:v>1915.94</c:v>
                </c:pt>
                <c:pt idx="31799">
                  <c:v>1915.96</c:v>
                </c:pt>
                <c:pt idx="31800">
                  <c:v>1915.98</c:v>
                </c:pt>
                <c:pt idx="31801">
                  <c:v>1916</c:v>
                </c:pt>
                <c:pt idx="31802">
                  <c:v>1916.02</c:v>
                </c:pt>
                <c:pt idx="31803">
                  <c:v>1916.04</c:v>
                </c:pt>
                <c:pt idx="31804">
                  <c:v>1916.06</c:v>
                </c:pt>
                <c:pt idx="31805">
                  <c:v>1916.08</c:v>
                </c:pt>
                <c:pt idx="31806">
                  <c:v>1916.1</c:v>
                </c:pt>
                <c:pt idx="31807">
                  <c:v>1916.12</c:v>
                </c:pt>
                <c:pt idx="31808">
                  <c:v>1916.1399999999999</c:v>
                </c:pt>
                <c:pt idx="31809">
                  <c:v>1916.1599999999999</c:v>
                </c:pt>
                <c:pt idx="31810">
                  <c:v>1916.1799999999998</c:v>
                </c:pt>
                <c:pt idx="31811">
                  <c:v>1916.2</c:v>
                </c:pt>
                <c:pt idx="31812">
                  <c:v>1916.22</c:v>
                </c:pt>
                <c:pt idx="31813">
                  <c:v>1916.24</c:v>
                </c:pt>
                <c:pt idx="31814">
                  <c:v>1916.26</c:v>
                </c:pt>
                <c:pt idx="31815">
                  <c:v>1916.28</c:v>
                </c:pt>
                <c:pt idx="31816">
                  <c:v>1916.3</c:v>
                </c:pt>
                <c:pt idx="31817">
                  <c:v>1916.32</c:v>
                </c:pt>
                <c:pt idx="31818">
                  <c:v>1916.34</c:v>
                </c:pt>
                <c:pt idx="31819">
                  <c:v>1916.36</c:v>
                </c:pt>
                <c:pt idx="31820">
                  <c:v>1916.3799999999999</c:v>
                </c:pt>
                <c:pt idx="31821">
                  <c:v>1916.4</c:v>
                </c:pt>
                <c:pt idx="31822">
                  <c:v>1916.42</c:v>
                </c:pt>
                <c:pt idx="31823">
                  <c:v>1916.44</c:v>
                </c:pt>
                <c:pt idx="31824">
                  <c:v>1916.46</c:v>
                </c:pt>
                <c:pt idx="31825">
                  <c:v>1916.48</c:v>
                </c:pt>
                <c:pt idx="31826">
                  <c:v>1916.5</c:v>
                </c:pt>
                <c:pt idx="31827">
                  <c:v>1916.52</c:v>
                </c:pt>
                <c:pt idx="31828">
                  <c:v>1916.54</c:v>
                </c:pt>
                <c:pt idx="31829">
                  <c:v>1916.56</c:v>
                </c:pt>
                <c:pt idx="31830">
                  <c:v>1916.58</c:v>
                </c:pt>
                <c:pt idx="31831">
                  <c:v>1916.6</c:v>
                </c:pt>
                <c:pt idx="31832">
                  <c:v>1916.62</c:v>
                </c:pt>
                <c:pt idx="31833">
                  <c:v>1916.6399999999999</c:v>
                </c:pt>
                <c:pt idx="31834">
                  <c:v>1916.6599999999999</c:v>
                </c:pt>
                <c:pt idx="31835">
                  <c:v>1916.6799999999998</c:v>
                </c:pt>
                <c:pt idx="31836">
                  <c:v>1916.7</c:v>
                </c:pt>
                <c:pt idx="31837">
                  <c:v>1916.72</c:v>
                </c:pt>
                <c:pt idx="31838">
                  <c:v>1916.74</c:v>
                </c:pt>
                <c:pt idx="31839">
                  <c:v>1916.76</c:v>
                </c:pt>
                <c:pt idx="31840">
                  <c:v>1916.78</c:v>
                </c:pt>
                <c:pt idx="31841">
                  <c:v>1916.8</c:v>
                </c:pt>
                <c:pt idx="31842">
                  <c:v>1916.82</c:v>
                </c:pt>
                <c:pt idx="31843">
                  <c:v>1916.84</c:v>
                </c:pt>
                <c:pt idx="31844">
                  <c:v>1916.86</c:v>
                </c:pt>
                <c:pt idx="31845">
                  <c:v>1916.8799999999999</c:v>
                </c:pt>
                <c:pt idx="31846">
                  <c:v>1916.9</c:v>
                </c:pt>
                <c:pt idx="31847">
                  <c:v>1916.92</c:v>
                </c:pt>
                <c:pt idx="31848">
                  <c:v>1916.94</c:v>
                </c:pt>
                <c:pt idx="31849">
                  <c:v>1916.96</c:v>
                </c:pt>
                <c:pt idx="31850">
                  <c:v>1916.98</c:v>
                </c:pt>
                <c:pt idx="31851">
                  <c:v>1917</c:v>
                </c:pt>
                <c:pt idx="31852">
                  <c:v>1917.02</c:v>
                </c:pt>
                <c:pt idx="31853">
                  <c:v>1917.04</c:v>
                </c:pt>
                <c:pt idx="31854">
                  <c:v>1917.06</c:v>
                </c:pt>
                <c:pt idx="31855">
                  <c:v>1917.08</c:v>
                </c:pt>
                <c:pt idx="31856">
                  <c:v>1917.1</c:v>
                </c:pt>
                <c:pt idx="31857">
                  <c:v>1917.12</c:v>
                </c:pt>
                <c:pt idx="31858">
                  <c:v>1917.1399999999999</c:v>
                </c:pt>
                <c:pt idx="31859">
                  <c:v>1917.1599999999999</c:v>
                </c:pt>
                <c:pt idx="31860">
                  <c:v>1917.1799999999998</c:v>
                </c:pt>
                <c:pt idx="31861">
                  <c:v>1917.2</c:v>
                </c:pt>
                <c:pt idx="31862">
                  <c:v>1917.22</c:v>
                </c:pt>
                <c:pt idx="31863">
                  <c:v>1917.24</c:v>
                </c:pt>
                <c:pt idx="31864">
                  <c:v>1917.26</c:v>
                </c:pt>
                <c:pt idx="31865">
                  <c:v>1917.28</c:v>
                </c:pt>
                <c:pt idx="31866">
                  <c:v>1917.3</c:v>
                </c:pt>
                <c:pt idx="31867">
                  <c:v>1917.32</c:v>
                </c:pt>
                <c:pt idx="31868">
                  <c:v>1917.34</c:v>
                </c:pt>
                <c:pt idx="31869">
                  <c:v>1917.36</c:v>
                </c:pt>
                <c:pt idx="31870">
                  <c:v>1917.3799999999999</c:v>
                </c:pt>
                <c:pt idx="31871">
                  <c:v>1917.4</c:v>
                </c:pt>
                <c:pt idx="31872">
                  <c:v>1917.42</c:v>
                </c:pt>
                <c:pt idx="31873">
                  <c:v>1917.44</c:v>
                </c:pt>
                <c:pt idx="31874">
                  <c:v>1917.46</c:v>
                </c:pt>
                <c:pt idx="31875">
                  <c:v>1917.48</c:v>
                </c:pt>
                <c:pt idx="31876">
                  <c:v>1917.5</c:v>
                </c:pt>
                <c:pt idx="31877">
                  <c:v>1917.52</c:v>
                </c:pt>
                <c:pt idx="31878">
                  <c:v>1917.54</c:v>
                </c:pt>
                <c:pt idx="31879">
                  <c:v>1917.56</c:v>
                </c:pt>
                <c:pt idx="31880">
                  <c:v>1917.58</c:v>
                </c:pt>
                <c:pt idx="31881">
                  <c:v>1917.6</c:v>
                </c:pt>
                <c:pt idx="31882">
                  <c:v>1917.62</c:v>
                </c:pt>
                <c:pt idx="31883">
                  <c:v>1917.6399999999999</c:v>
                </c:pt>
                <c:pt idx="31884">
                  <c:v>1917.6599999999999</c:v>
                </c:pt>
                <c:pt idx="31885">
                  <c:v>1917.6799999999998</c:v>
                </c:pt>
                <c:pt idx="31886">
                  <c:v>1917.7</c:v>
                </c:pt>
                <c:pt idx="31887">
                  <c:v>1917.72</c:v>
                </c:pt>
                <c:pt idx="31888">
                  <c:v>1917.74</c:v>
                </c:pt>
                <c:pt idx="31889">
                  <c:v>1917.76</c:v>
                </c:pt>
                <c:pt idx="31890">
                  <c:v>1917.78</c:v>
                </c:pt>
                <c:pt idx="31891">
                  <c:v>1917.8</c:v>
                </c:pt>
                <c:pt idx="31892">
                  <c:v>1917.82</c:v>
                </c:pt>
                <c:pt idx="31893">
                  <c:v>1917.84</c:v>
                </c:pt>
                <c:pt idx="31894">
                  <c:v>1917.86</c:v>
                </c:pt>
                <c:pt idx="31895">
                  <c:v>1917.8799999999999</c:v>
                </c:pt>
                <c:pt idx="31896">
                  <c:v>1917.9</c:v>
                </c:pt>
                <c:pt idx="31897">
                  <c:v>1917.92</c:v>
                </c:pt>
                <c:pt idx="31898">
                  <c:v>1917.94</c:v>
                </c:pt>
                <c:pt idx="31899">
                  <c:v>1917.96</c:v>
                </c:pt>
                <c:pt idx="31900">
                  <c:v>1917.98</c:v>
                </c:pt>
                <c:pt idx="31901">
                  <c:v>1918</c:v>
                </c:pt>
                <c:pt idx="31902">
                  <c:v>1918.02</c:v>
                </c:pt>
                <c:pt idx="31903">
                  <c:v>1918.04</c:v>
                </c:pt>
                <c:pt idx="31904">
                  <c:v>1918.06</c:v>
                </c:pt>
                <c:pt idx="31905">
                  <c:v>1918.08</c:v>
                </c:pt>
                <c:pt idx="31906">
                  <c:v>1918.1</c:v>
                </c:pt>
                <c:pt idx="31907">
                  <c:v>1918.12</c:v>
                </c:pt>
                <c:pt idx="31908">
                  <c:v>1918.1399999999999</c:v>
                </c:pt>
                <c:pt idx="31909">
                  <c:v>1918.1599999999999</c:v>
                </c:pt>
                <c:pt idx="31910">
                  <c:v>1918.1799999999998</c:v>
                </c:pt>
                <c:pt idx="31911">
                  <c:v>1918.2</c:v>
                </c:pt>
                <c:pt idx="31912">
                  <c:v>1918.22</c:v>
                </c:pt>
                <c:pt idx="31913">
                  <c:v>1918.24</c:v>
                </c:pt>
                <c:pt idx="31914">
                  <c:v>1918.26</c:v>
                </c:pt>
                <c:pt idx="31915">
                  <c:v>1918.28</c:v>
                </c:pt>
                <c:pt idx="31916">
                  <c:v>1918.3</c:v>
                </c:pt>
                <c:pt idx="31917">
                  <c:v>1918.32</c:v>
                </c:pt>
                <c:pt idx="31918">
                  <c:v>1918.34</c:v>
                </c:pt>
                <c:pt idx="31919">
                  <c:v>1918.36</c:v>
                </c:pt>
                <c:pt idx="31920">
                  <c:v>1918.3799999999999</c:v>
                </c:pt>
                <c:pt idx="31921">
                  <c:v>1918.4</c:v>
                </c:pt>
                <c:pt idx="31922">
                  <c:v>1918.42</c:v>
                </c:pt>
                <c:pt idx="31923">
                  <c:v>1918.44</c:v>
                </c:pt>
                <c:pt idx="31924">
                  <c:v>1918.46</c:v>
                </c:pt>
                <c:pt idx="31925">
                  <c:v>1918.48</c:v>
                </c:pt>
                <c:pt idx="31926">
                  <c:v>1918.5</c:v>
                </c:pt>
                <c:pt idx="31927">
                  <c:v>1918.52</c:v>
                </c:pt>
                <c:pt idx="31928">
                  <c:v>1918.54</c:v>
                </c:pt>
                <c:pt idx="31929">
                  <c:v>1918.56</c:v>
                </c:pt>
                <c:pt idx="31930">
                  <c:v>1918.58</c:v>
                </c:pt>
                <c:pt idx="31931">
                  <c:v>1918.6</c:v>
                </c:pt>
                <c:pt idx="31932">
                  <c:v>1918.62</c:v>
                </c:pt>
                <c:pt idx="31933">
                  <c:v>1918.6399999999999</c:v>
                </c:pt>
                <c:pt idx="31934">
                  <c:v>1918.6599999999999</c:v>
                </c:pt>
                <c:pt idx="31935">
                  <c:v>1918.6799999999998</c:v>
                </c:pt>
                <c:pt idx="31936">
                  <c:v>1918.7</c:v>
                </c:pt>
                <c:pt idx="31937">
                  <c:v>1918.72</c:v>
                </c:pt>
                <c:pt idx="31938">
                  <c:v>1918.74</c:v>
                </c:pt>
                <c:pt idx="31939">
                  <c:v>1918.76</c:v>
                </c:pt>
                <c:pt idx="31940">
                  <c:v>1918.78</c:v>
                </c:pt>
                <c:pt idx="31941">
                  <c:v>1918.8</c:v>
                </c:pt>
                <c:pt idx="31942">
                  <c:v>1918.82</c:v>
                </c:pt>
                <c:pt idx="31943">
                  <c:v>1918.84</c:v>
                </c:pt>
                <c:pt idx="31944">
                  <c:v>1918.86</c:v>
                </c:pt>
                <c:pt idx="31945">
                  <c:v>1918.8799999999999</c:v>
                </c:pt>
                <c:pt idx="31946">
                  <c:v>1918.9</c:v>
                </c:pt>
                <c:pt idx="31947">
                  <c:v>1918.92</c:v>
                </c:pt>
                <c:pt idx="31948">
                  <c:v>1918.94</c:v>
                </c:pt>
                <c:pt idx="31949">
                  <c:v>1918.96</c:v>
                </c:pt>
                <c:pt idx="31950">
                  <c:v>1918.98</c:v>
                </c:pt>
                <c:pt idx="31951">
                  <c:v>1919</c:v>
                </c:pt>
                <c:pt idx="31952">
                  <c:v>1919.02</c:v>
                </c:pt>
                <c:pt idx="31953">
                  <c:v>1919.04</c:v>
                </c:pt>
                <c:pt idx="31954">
                  <c:v>1919.06</c:v>
                </c:pt>
                <c:pt idx="31955">
                  <c:v>1919.08</c:v>
                </c:pt>
                <c:pt idx="31956">
                  <c:v>1919.1</c:v>
                </c:pt>
                <c:pt idx="31957">
                  <c:v>1919.12</c:v>
                </c:pt>
                <c:pt idx="31958">
                  <c:v>1919.1399999999999</c:v>
                </c:pt>
                <c:pt idx="31959">
                  <c:v>1919.1599999999999</c:v>
                </c:pt>
                <c:pt idx="31960">
                  <c:v>1919.1799999999998</c:v>
                </c:pt>
                <c:pt idx="31961">
                  <c:v>1919.2</c:v>
                </c:pt>
                <c:pt idx="31962">
                  <c:v>1919.22</c:v>
                </c:pt>
                <c:pt idx="31963">
                  <c:v>1919.24</c:v>
                </c:pt>
                <c:pt idx="31964">
                  <c:v>1919.26</c:v>
                </c:pt>
                <c:pt idx="31965">
                  <c:v>1919.28</c:v>
                </c:pt>
                <c:pt idx="31966">
                  <c:v>1919.3</c:v>
                </c:pt>
                <c:pt idx="31967">
                  <c:v>1919.32</c:v>
                </c:pt>
                <c:pt idx="31968">
                  <c:v>1919.34</c:v>
                </c:pt>
                <c:pt idx="31969">
                  <c:v>1919.36</c:v>
                </c:pt>
                <c:pt idx="31970">
                  <c:v>1919.3799999999999</c:v>
                </c:pt>
                <c:pt idx="31971">
                  <c:v>1919.4</c:v>
                </c:pt>
                <c:pt idx="31972">
                  <c:v>1919.42</c:v>
                </c:pt>
                <c:pt idx="31973">
                  <c:v>1919.44</c:v>
                </c:pt>
                <c:pt idx="31974">
                  <c:v>1919.46</c:v>
                </c:pt>
                <c:pt idx="31975">
                  <c:v>1919.48</c:v>
                </c:pt>
                <c:pt idx="31976">
                  <c:v>1919.5</c:v>
                </c:pt>
                <c:pt idx="31977">
                  <c:v>1919.52</c:v>
                </c:pt>
                <c:pt idx="31978">
                  <c:v>1919.54</c:v>
                </c:pt>
                <c:pt idx="31979">
                  <c:v>1919.56</c:v>
                </c:pt>
                <c:pt idx="31980">
                  <c:v>1919.58</c:v>
                </c:pt>
                <c:pt idx="31981">
                  <c:v>1919.6</c:v>
                </c:pt>
                <c:pt idx="31982">
                  <c:v>1919.62</c:v>
                </c:pt>
                <c:pt idx="31983">
                  <c:v>1919.6399999999999</c:v>
                </c:pt>
                <c:pt idx="31984">
                  <c:v>1919.6599999999999</c:v>
                </c:pt>
                <c:pt idx="31985">
                  <c:v>1919.6799999999998</c:v>
                </c:pt>
                <c:pt idx="31986">
                  <c:v>1919.7</c:v>
                </c:pt>
                <c:pt idx="31987">
                  <c:v>1919.72</c:v>
                </c:pt>
                <c:pt idx="31988">
                  <c:v>1919.74</c:v>
                </c:pt>
                <c:pt idx="31989">
                  <c:v>1919.76</c:v>
                </c:pt>
                <c:pt idx="31990">
                  <c:v>1919.78</c:v>
                </c:pt>
                <c:pt idx="31991">
                  <c:v>1919.8</c:v>
                </c:pt>
                <c:pt idx="31992">
                  <c:v>1919.82</c:v>
                </c:pt>
                <c:pt idx="31993">
                  <c:v>1919.84</c:v>
                </c:pt>
                <c:pt idx="31994">
                  <c:v>1919.86</c:v>
                </c:pt>
                <c:pt idx="31995">
                  <c:v>1919.8799999999999</c:v>
                </c:pt>
                <c:pt idx="31996">
                  <c:v>1919.9</c:v>
                </c:pt>
                <c:pt idx="31997">
                  <c:v>1919.92</c:v>
                </c:pt>
                <c:pt idx="31998">
                  <c:v>1919.94</c:v>
                </c:pt>
              </c:numCache>
            </c:numRef>
          </c:xVal>
          <c:yVal>
            <c:numRef>
              <c:f>Sheet1!$B$64002:$B$96000</c:f>
              <c:numCache>
                <c:formatCode>General</c:formatCode>
                <c:ptCount val="31999"/>
                <c:pt idx="0">
                  <c:v>2438.9648399999987</c:v>
                </c:pt>
                <c:pt idx="1">
                  <c:v>2438.9648399999987</c:v>
                </c:pt>
                <c:pt idx="2">
                  <c:v>2438.9648399999987</c:v>
                </c:pt>
                <c:pt idx="3">
                  <c:v>2438.9648399999987</c:v>
                </c:pt>
                <c:pt idx="4">
                  <c:v>2438.9648399999987</c:v>
                </c:pt>
                <c:pt idx="5">
                  <c:v>2438.9648399999987</c:v>
                </c:pt>
                <c:pt idx="6">
                  <c:v>2438.9648399999987</c:v>
                </c:pt>
                <c:pt idx="7">
                  <c:v>2438.9648399999987</c:v>
                </c:pt>
                <c:pt idx="8">
                  <c:v>2438.9648399999987</c:v>
                </c:pt>
                <c:pt idx="9">
                  <c:v>2438.9648399999987</c:v>
                </c:pt>
                <c:pt idx="10">
                  <c:v>2438.9648399999987</c:v>
                </c:pt>
                <c:pt idx="11">
                  <c:v>2438.9648399999987</c:v>
                </c:pt>
                <c:pt idx="12">
                  <c:v>2438.9648399999987</c:v>
                </c:pt>
                <c:pt idx="13">
                  <c:v>2438.9648399999987</c:v>
                </c:pt>
                <c:pt idx="14">
                  <c:v>2438.9648399999987</c:v>
                </c:pt>
                <c:pt idx="15">
                  <c:v>2438.9648399999987</c:v>
                </c:pt>
                <c:pt idx="16">
                  <c:v>2438.9648399999987</c:v>
                </c:pt>
                <c:pt idx="17">
                  <c:v>2438.9648399999987</c:v>
                </c:pt>
                <c:pt idx="18">
                  <c:v>2438.9648399999987</c:v>
                </c:pt>
                <c:pt idx="19">
                  <c:v>2438.9648399999987</c:v>
                </c:pt>
                <c:pt idx="20">
                  <c:v>2438.9648399999987</c:v>
                </c:pt>
                <c:pt idx="21">
                  <c:v>2438.9648399999987</c:v>
                </c:pt>
                <c:pt idx="22">
                  <c:v>2438.9648399999987</c:v>
                </c:pt>
                <c:pt idx="23">
                  <c:v>2438.9648399999987</c:v>
                </c:pt>
                <c:pt idx="24">
                  <c:v>2438.9648399999987</c:v>
                </c:pt>
                <c:pt idx="25">
                  <c:v>2438.9648399999987</c:v>
                </c:pt>
                <c:pt idx="26">
                  <c:v>2438.9648399999987</c:v>
                </c:pt>
                <c:pt idx="27">
                  <c:v>2438.9648399999987</c:v>
                </c:pt>
                <c:pt idx="28">
                  <c:v>2438.9648399999987</c:v>
                </c:pt>
                <c:pt idx="29">
                  <c:v>2438.9648399999987</c:v>
                </c:pt>
                <c:pt idx="30">
                  <c:v>2438.9648399999987</c:v>
                </c:pt>
                <c:pt idx="31">
                  <c:v>2438.9648399999987</c:v>
                </c:pt>
                <c:pt idx="32">
                  <c:v>2438.9648399999987</c:v>
                </c:pt>
                <c:pt idx="33">
                  <c:v>2438.9648399999987</c:v>
                </c:pt>
                <c:pt idx="34">
                  <c:v>2438.9648399999987</c:v>
                </c:pt>
                <c:pt idx="35">
                  <c:v>2438.9648399999987</c:v>
                </c:pt>
                <c:pt idx="36">
                  <c:v>2438.9648399999987</c:v>
                </c:pt>
                <c:pt idx="37">
                  <c:v>2438.9648399999987</c:v>
                </c:pt>
                <c:pt idx="38">
                  <c:v>2438.9648399999987</c:v>
                </c:pt>
                <c:pt idx="39">
                  <c:v>2438.9648399999987</c:v>
                </c:pt>
                <c:pt idx="40">
                  <c:v>2438.9648399999987</c:v>
                </c:pt>
                <c:pt idx="41">
                  <c:v>2438.9648399999987</c:v>
                </c:pt>
                <c:pt idx="42">
                  <c:v>2441.40625</c:v>
                </c:pt>
                <c:pt idx="43">
                  <c:v>2438.9648399999987</c:v>
                </c:pt>
                <c:pt idx="44">
                  <c:v>2438.9648399999987</c:v>
                </c:pt>
                <c:pt idx="45">
                  <c:v>2438.9648399999987</c:v>
                </c:pt>
                <c:pt idx="46">
                  <c:v>2438.9648399999987</c:v>
                </c:pt>
                <c:pt idx="47">
                  <c:v>2438.9648399999987</c:v>
                </c:pt>
                <c:pt idx="48">
                  <c:v>2438.9648399999987</c:v>
                </c:pt>
                <c:pt idx="49">
                  <c:v>2438.9648399999987</c:v>
                </c:pt>
                <c:pt idx="50">
                  <c:v>2438.9648399999987</c:v>
                </c:pt>
                <c:pt idx="51">
                  <c:v>2438.9648399999987</c:v>
                </c:pt>
                <c:pt idx="52">
                  <c:v>2438.9648399999987</c:v>
                </c:pt>
                <c:pt idx="53">
                  <c:v>2438.9648399999987</c:v>
                </c:pt>
                <c:pt idx="54">
                  <c:v>2438.9648399999987</c:v>
                </c:pt>
                <c:pt idx="55">
                  <c:v>2438.9648399999987</c:v>
                </c:pt>
                <c:pt idx="56">
                  <c:v>2438.9648399999987</c:v>
                </c:pt>
                <c:pt idx="57">
                  <c:v>2438.9648399999987</c:v>
                </c:pt>
                <c:pt idx="58">
                  <c:v>2438.9648399999987</c:v>
                </c:pt>
                <c:pt idx="59">
                  <c:v>2438.9648399999987</c:v>
                </c:pt>
                <c:pt idx="60">
                  <c:v>2438.9648399999987</c:v>
                </c:pt>
                <c:pt idx="61">
                  <c:v>2438.9648399999987</c:v>
                </c:pt>
                <c:pt idx="62">
                  <c:v>2438.9648399999987</c:v>
                </c:pt>
                <c:pt idx="63">
                  <c:v>2438.9648399999987</c:v>
                </c:pt>
                <c:pt idx="64">
                  <c:v>2438.9648399999987</c:v>
                </c:pt>
                <c:pt idx="65">
                  <c:v>2441.40625</c:v>
                </c:pt>
                <c:pt idx="66">
                  <c:v>2438.9648399999987</c:v>
                </c:pt>
                <c:pt idx="67">
                  <c:v>2441.40625</c:v>
                </c:pt>
                <c:pt idx="68">
                  <c:v>2438.9648399999987</c:v>
                </c:pt>
                <c:pt idx="69">
                  <c:v>2438.9648399999987</c:v>
                </c:pt>
                <c:pt idx="70">
                  <c:v>2438.9648399999987</c:v>
                </c:pt>
                <c:pt idx="71">
                  <c:v>2438.9648399999987</c:v>
                </c:pt>
                <c:pt idx="72">
                  <c:v>2438.9648399999987</c:v>
                </c:pt>
                <c:pt idx="73">
                  <c:v>2438.9648399999987</c:v>
                </c:pt>
                <c:pt idx="74">
                  <c:v>2438.9648399999987</c:v>
                </c:pt>
                <c:pt idx="75">
                  <c:v>2438.9648399999987</c:v>
                </c:pt>
                <c:pt idx="76">
                  <c:v>2438.9648399999987</c:v>
                </c:pt>
                <c:pt idx="77">
                  <c:v>2438.9648399999987</c:v>
                </c:pt>
                <c:pt idx="78">
                  <c:v>2438.9648399999987</c:v>
                </c:pt>
                <c:pt idx="79">
                  <c:v>2438.9648399999987</c:v>
                </c:pt>
                <c:pt idx="80">
                  <c:v>2438.9648399999987</c:v>
                </c:pt>
                <c:pt idx="81">
                  <c:v>2441.40625</c:v>
                </c:pt>
                <c:pt idx="82">
                  <c:v>2438.9648399999987</c:v>
                </c:pt>
                <c:pt idx="83">
                  <c:v>2438.9648399999987</c:v>
                </c:pt>
                <c:pt idx="84">
                  <c:v>2438.9648399999987</c:v>
                </c:pt>
                <c:pt idx="85">
                  <c:v>2438.9648399999987</c:v>
                </c:pt>
                <c:pt idx="86">
                  <c:v>2438.9648399999987</c:v>
                </c:pt>
                <c:pt idx="87">
                  <c:v>2438.9648399999987</c:v>
                </c:pt>
                <c:pt idx="88">
                  <c:v>2438.9648399999987</c:v>
                </c:pt>
                <c:pt idx="89">
                  <c:v>2438.9648399999987</c:v>
                </c:pt>
                <c:pt idx="90">
                  <c:v>2438.9648399999987</c:v>
                </c:pt>
                <c:pt idx="91">
                  <c:v>2438.9648399999987</c:v>
                </c:pt>
                <c:pt idx="92">
                  <c:v>2438.9648399999987</c:v>
                </c:pt>
                <c:pt idx="93">
                  <c:v>2438.9648399999987</c:v>
                </c:pt>
                <c:pt idx="94">
                  <c:v>2438.9648399999987</c:v>
                </c:pt>
                <c:pt idx="95">
                  <c:v>2438.9648399999987</c:v>
                </c:pt>
                <c:pt idx="96">
                  <c:v>2438.9648399999987</c:v>
                </c:pt>
                <c:pt idx="97">
                  <c:v>2438.9648399999987</c:v>
                </c:pt>
                <c:pt idx="98">
                  <c:v>2438.9648399999987</c:v>
                </c:pt>
                <c:pt idx="99">
                  <c:v>2438.9648399999987</c:v>
                </c:pt>
                <c:pt idx="100">
                  <c:v>2438.9648399999987</c:v>
                </c:pt>
                <c:pt idx="101">
                  <c:v>2438.9648399999987</c:v>
                </c:pt>
                <c:pt idx="102">
                  <c:v>2438.9648399999987</c:v>
                </c:pt>
                <c:pt idx="103">
                  <c:v>2438.9648399999987</c:v>
                </c:pt>
                <c:pt idx="104">
                  <c:v>2438.9648399999987</c:v>
                </c:pt>
                <c:pt idx="105">
                  <c:v>2436.5234399999999</c:v>
                </c:pt>
                <c:pt idx="106">
                  <c:v>2438.9648399999987</c:v>
                </c:pt>
                <c:pt idx="107">
                  <c:v>2438.9648399999987</c:v>
                </c:pt>
                <c:pt idx="108">
                  <c:v>2438.9648399999987</c:v>
                </c:pt>
                <c:pt idx="109">
                  <c:v>2438.9648399999987</c:v>
                </c:pt>
                <c:pt idx="110">
                  <c:v>2438.9648399999987</c:v>
                </c:pt>
                <c:pt idx="111">
                  <c:v>2438.9648399999987</c:v>
                </c:pt>
                <c:pt idx="112">
                  <c:v>2438.9648399999987</c:v>
                </c:pt>
                <c:pt idx="113">
                  <c:v>2438.9648399999987</c:v>
                </c:pt>
                <c:pt idx="114">
                  <c:v>2438.9648399999987</c:v>
                </c:pt>
                <c:pt idx="115">
                  <c:v>2438.9648399999987</c:v>
                </c:pt>
                <c:pt idx="116">
                  <c:v>2441.40625</c:v>
                </c:pt>
                <c:pt idx="117">
                  <c:v>2438.9648399999987</c:v>
                </c:pt>
                <c:pt idx="118">
                  <c:v>2441.40625</c:v>
                </c:pt>
                <c:pt idx="119">
                  <c:v>2438.9648399999987</c:v>
                </c:pt>
                <c:pt idx="120">
                  <c:v>2438.9648399999987</c:v>
                </c:pt>
                <c:pt idx="121">
                  <c:v>2438.9648399999987</c:v>
                </c:pt>
                <c:pt idx="122">
                  <c:v>2438.9648399999987</c:v>
                </c:pt>
                <c:pt idx="123">
                  <c:v>2441.40625</c:v>
                </c:pt>
                <c:pt idx="124">
                  <c:v>2438.9648399999987</c:v>
                </c:pt>
                <c:pt idx="125">
                  <c:v>2438.9648399999987</c:v>
                </c:pt>
                <c:pt idx="126">
                  <c:v>2438.9648399999987</c:v>
                </c:pt>
                <c:pt idx="127">
                  <c:v>2438.9648399999987</c:v>
                </c:pt>
                <c:pt idx="128">
                  <c:v>2438.9648399999987</c:v>
                </c:pt>
                <c:pt idx="129">
                  <c:v>2438.9648399999987</c:v>
                </c:pt>
                <c:pt idx="130">
                  <c:v>2438.9648399999987</c:v>
                </c:pt>
                <c:pt idx="131">
                  <c:v>2438.9648399999987</c:v>
                </c:pt>
                <c:pt idx="132">
                  <c:v>2438.9648399999987</c:v>
                </c:pt>
                <c:pt idx="133">
                  <c:v>2438.9648399999987</c:v>
                </c:pt>
                <c:pt idx="134">
                  <c:v>2438.9648399999987</c:v>
                </c:pt>
                <c:pt idx="135">
                  <c:v>2438.9648399999987</c:v>
                </c:pt>
                <c:pt idx="136">
                  <c:v>2438.9648399999987</c:v>
                </c:pt>
                <c:pt idx="137">
                  <c:v>2441.40625</c:v>
                </c:pt>
                <c:pt idx="138">
                  <c:v>2438.9648399999987</c:v>
                </c:pt>
                <c:pt idx="139">
                  <c:v>2438.9648399999987</c:v>
                </c:pt>
                <c:pt idx="140">
                  <c:v>2438.9648399999987</c:v>
                </c:pt>
                <c:pt idx="141">
                  <c:v>2438.9648399999987</c:v>
                </c:pt>
                <c:pt idx="142">
                  <c:v>2438.9648399999987</c:v>
                </c:pt>
                <c:pt idx="143">
                  <c:v>2438.9648399999987</c:v>
                </c:pt>
                <c:pt idx="144">
                  <c:v>2438.9648399999987</c:v>
                </c:pt>
                <c:pt idx="145">
                  <c:v>2438.9648399999987</c:v>
                </c:pt>
                <c:pt idx="146">
                  <c:v>2441.40625</c:v>
                </c:pt>
                <c:pt idx="147">
                  <c:v>2438.9648399999987</c:v>
                </c:pt>
                <c:pt idx="148">
                  <c:v>2438.9648399999987</c:v>
                </c:pt>
                <c:pt idx="149">
                  <c:v>2438.9648399999987</c:v>
                </c:pt>
                <c:pt idx="150">
                  <c:v>2441.40625</c:v>
                </c:pt>
                <c:pt idx="151">
                  <c:v>2438.9648399999987</c:v>
                </c:pt>
                <c:pt idx="152">
                  <c:v>2438.9648399999987</c:v>
                </c:pt>
                <c:pt idx="153">
                  <c:v>2438.9648399999987</c:v>
                </c:pt>
                <c:pt idx="154">
                  <c:v>2438.9648399999987</c:v>
                </c:pt>
                <c:pt idx="155">
                  <c:v>2438.9648399999987</c:v>
                </c:pt>
                <c:pt idx="156">
                  <c:v>2438.9648399999987</c:v>
                </c:pt>
                <c:pt idx="157">
                  <c:v>2438.9648399999987</c:v>
                </c:pt>
                <c:pt idx="158">
                  <c:v>2438.9648399999987</c:v>
                </c:pt>
                <c:pt idx="159">
                  <c:v>2438.9648399999987</c:v>
                </c:pt>
                <c:pt idx="160">
                  <c:v>2438.9648399999987</c:v>
                </c:pt>
                <c:pt idx="161">
                  <c:v>2438.9648399999987</c:v>
                </c:pt>
                <c:pt idx="162">
                  <c:v>2438.9648399999987</c:v>
                </c:pt>
                <c:pt idx="163">
                  <c:v>2438.9648399999987</c:v>
                </c:pt>
                <c:pt idx="164">
                  <c:v>2438.9648399999987</c:v>
                </c:pt>
                <c:pt idx="165">
                  <c:v>2438.9648399999987</c:v>
                </c:pt>
                <c:pt idx="166">
                  <c:v>2438.9648399999987</c:v>
                </c:pt>
                <c:pt idx="167">
                  <c:v>2438.9648399999987</c:v>
                </c:pt>
                <c:pt idx="168">
                  <c:v>2438.9648399999987</c:v>
                </c:pt>
                <c:pt idx="169">
                  <c:v>2438.9648399999987</c:v>
                </c:pt>
                <c:pt idx="170">
                  <c:v>2438.9648399999987</c:v>
                </c:pt>
                <c:pt idx="171">
                  <c:v>2438.9648399999987</c:v>
                </c:pt>
                <c:pt idx="172">
                  <c:v>2441.40625</c:v>
                </c:pt>
                <c:pt idx="173">
                  <c:v>2438.9648399999987</c:v>
                </c:pt>
                <c:pt idx="174">
                  <c:v>2438.9648399999987</c:v>
                </c:pt>
                <c:pt idx="175">
                  <c:v>2438.9648399999987</c:v>
                </c:pt>
                <c:pt idx="176">
                  <c:v>2438.9648399999987</c:v>
                </c:pt>
                <c:pt idx="177">
                  <c:v>2438.9648399999987</c:v>
                </c:pt>
                <c:pt idx="178">
                  <c:v>2438.9648399999987</c:v>
                </c:pt>
                <c:pt idx="179">
                  <c:v>2438.9648399999987</c:v>
                </c:pt>
                <c:pt idx="180">
                  <c:v>2438.9648399999987</c:v>
                </c:pt>
                <c:pt idx="181">
                  <c:v>2438.9648399999987</c:v>
                </c:pt>
                <c:pt idx="182">
                  <c:v>2438.9648399999987</c:v>
                </c:pt>
                <c:pt idx="183">
                  <c:v>2438.9648399999987</c:v>
                </c:pt>
                <c:pt idx="184">
                  <c:v>2438.9648399999987</c:v>
                </c:pt>
                <c:pt idx="185">
                  <c:v>2438.9648399999987</c:v>
                </c:pt>
                <c:pt idx="186">
                  <c:v>2438.9648399999987</c:v>
                </c:pt>
                <c:pt idx="187">
                  <c:v>2438.9648399999987</c:v>
                </c:pt>
                <c:pt idx="188">
                  <c:v>2438.9648399999987</c:v>
                </c:pt>
                <c:pt idx="189">
                  <c:v>2438.9648399999987</c:v>
                </c:pt>
                <c:pt idx="190">
                  <c:v>2441.40625</c:v>
                </c:pt>
                <c:pt idx="191">
                  <c:v>2438.9648399999987</c:v>
                </c:pt>
                <c:pt idx="192">
                  <c:v>2438.9648399999987</c:v>
                </c:pt>
                <c:pt idx="193">
                  <c:v>2438.9648399999987</c:v>
                </c:pt>
                <c:pt idx="194">
                  <c:v>2438.9648399999987</c:v>
                </c:pt>
                <c:pt idx="195">
                  <c:v>2438.9648399999987</c:v>
                </c:pt>
                <c:pt idx="196">
                  <c:v>2438.9648399999987</c:v>
                </c:pt>
                <c:pt idx="197">
                  <c:v>2438.9648399999987</c:v>
                </c:pt>
                <c:pt idx="198">
                  <c:v>2438.9648399999987</c:v>
                </c:pt>
                <c:pt idx="199">
                  <c:v>2438.9648399999987</c:v>
                </c:pt>
                <c:pt idx="200">
                  <c:v>2438.9648399999987</c:v>
                </c:pt>
                <c:pt idx="201">
                  <c:v>2438.9648399999987</c:v>
                </c:pt>
                <c:pt idx="202">
                  <c:v>2438.9648399999987</c:v>
                </c:pt>
                <c:pt idx="203">
                  <c:v>2438.9648399999987</c:v>
                </c:pt>
                <c:pt idx="204">
                  <c:v>2438.9648399999987</c:v>
                </c:pt>
                <c:pt idx="205">
                  <c:v>2438.9648399999987</c:v>
                </c:pt>
                <c:pt idx="206">
                  <c:v>2441.40625</c:v>
                </c:pt>
                <c:pt idx="207">
                  <c:v>2438.9648399999987</c:v>
                </c:pt>
                <c:pt idx="208">
                  <c:v>2438.9648399999987</c:v>
                </c:pt>
                <c:pt idx="209">
                  <c:v>2438.9648399999987</c:v>
                </c:pt>
                <c:pt idx="210">
                  <c:v>2438.9648399999987</c:v>
                </c:pt>
                <c:pt idx="211">
                  <c:v>2438.9648399999987</c:v>
                </c:pt>
                <c:pt idx="212">
                  <c:v>2438.9648399999987</c:v>
                </c:pt>
                <c:pt idx="213">
                  <c:v>2438.9648399999987</c:v>
                </c:pt>
                <c:pt idx="214">
                  <c:v>2438.9648399999987</c:v>
                </c:pt>
                <c:pt idx="215">
                  <c:v>2438.9648399999987</c:v>
                </c:pt>
                <c:pt idx="216">
                  <c:v>2438.9648399999987</c:v>
                </c:pt>
                <c:pt idx="217">
                  <c:v>2438.9648399999987</c:v>
                </c:pt>
                <c:pt idx="218">
                  <c:v>2438.9648399999987</c:v>
                </c:pt>
                <c:pt idx="219">
                  <c:v>2438.9648399999987</c:v>
                </c:pt>
                <c:pt idx="220">
                  <c:v>2438.9648399999987</c:v>
                </c:pt>
                <c:pt idx="221">
                  <c:v>2438.9648399999987</c:v>
                </c:pt>
                <c:pt idx="222">
                  <c:v>2438.9648399999987</c:v>
                </c:pt>
                <c:pt idx="223">
                  <c:v>2438.9648399999987</c:v>
                </c:pt>
                <c:pt idx="224">
                  <c:v>2438.9648399999987</c:v>
                </c:pt>
                <c:pt idx="225">
                  <c:v>2438.9648399999987</c:v>
                </c:pt>
                <c:pt idx="226">
                  <c:v>2438.9648399999987</c:v>
                </c:pt>
                <c:pt idx="227">
                  <c:v>2438.9648399999987</c:v>
                </c:pt>
                <c:pt idx="228">
                  <c:v>2438.9648399999987</c:v>
                </c:pt>
                <c:pt idx="229">
                  <c:v>2438.9648399999987</c:v>
                </c:pt>
                <c:pt idx="230">
                  <c:v>2438.9648399999987</c:v>
                </c:pt>
                <c:pt idx="231">
                  <c:v>2438.9648399999987</c:v>
                </c:pt>
                <c:pt idx="232">
                  <c:v>2438.9648399999987</c:v>
                </c:pt>
                <c:pt idx="233">
                  <c:v>2438.9648399999987</c:v>
                </c:pt>
                <c:pt idx="234">
                  <c:v>2438.9648399999987</c:v>
                </c:pt>
                <c:pt idx="235">
                  <c:v>2438.9648399999987</c:v>
                </c:pt>
                <c:pt idx="236">
                  <c:v>2438.9648399999987</c:v>
                </c:pt>
                <c:pt idx="237">
                  <c:v>2438.9648399999987</c:v>
                </c:pt>
                <c:pt idx="238">
                  <c:v>2438.9648399999987</c:v>
                </c:pt>
                <c:pt idx="239">
                  <c:v>2438.9648399999987</c:v>
                </c:pt>
                <c:pt idx="240">
                  <c:v>2438.9648399999987</c:v>
                </c:pt>
                <c:pt idx="241">
                  <c:v>2438.9648399999987</c:v>
                </c:pt>
                <c:pt idx="242">
                  <c:v>2438.9648399999987</c:v>
                </c:pt>
                <c:pt idx="243">
                  <c:v>2438.9648399999987</c:v>
                </c:pt>
                <c:pt idx="244">
                  <c:v>2438.9648399999987</c:v>
                </c:pt>
                <c:pt idx="245">
                  <c:v>2438.9648399999987</c:v>
                </c:pt>
                <c:pt idx="246">
                  <c:v>2438.9648399999987</c:v>
                </c:pt>
                <c:pt idx="247">
                  <c:v>2438.9648399999987</c:v>
                </c:pt>
                <c:pt idx="248">
                  <c:v>2438.9648399999987</c:v>
                </c:pt>
                <c:pt idx="249">
                  <c:v>2438.9648399999987</c:v>
                </c:pt>
                <c:pt idx="250">
                  <c:v>2441.40625</c:v>
                </c:pt>
                <c:pt idx="251">
                  <c:v>2438.9648399999987</c:v>
                </c:pt>
                <c:pt idx="252">
                  <c:v>2438.9648399999987</c:v>
                </c:pt>
                <c:pt idx="253">
                  <c:v>2438.9648399999987</c:v>
                </c:pt>
                <c:pt idx="254">
                  <c:v>2438.9648399999987</c:v>
                </c:pt>
                <c:pt idx="255">
                  <c:v>2438.9648399999987</c:v>
                </c:pt>
                <c:pt idx="256">
                  <c:v>2438.9648399999987</c:v>
                </c:pt>
                <c:pt idx="257">
                  <c:v>2438.9648399999987</c:v>
                </c:pt>
                <c:pt idx="258">
                  <c:v>2438.9648399999987</c:v>
                </c:pt>
                <c:pt idx="259">
                  <c:v>2438.9648399999987</c:v>
                </c:pt>
                <c:pt idx="260">
                  <c:v>2438.9648399999987</c:v>
                </c:pt>
                <c:pt idx="261">
                  <c:v>2438.9648399999987</c:v>
                </c:pt>
                <c:pt idx="262">
                  <c:v>2438.9648399999987</c:v>
                </c:pt>
                <c:pt idx="263">
                  <c:v>2438.9648399999987</c:v>
                </c:pt>
                <c:pt idx="264">
                  <c:v>2438.9648399999987</c:v>
                </c:pt>
                <c:pt idx="265">
                  <c:v>2438.9648399999987</c:v>
                </c:pt>
                <c:pt idx="266">
                  <c:v>2438.9648399999987</c:v>
                </c:pt>
                <c:pt idx="267">
                  <c:v>2438.9648399999987</c:v>
                </c:pt>
                <c:pt idx="268">
                  <c:v>2438.9648399999987</c:v>
                </c:pt>
                <c:pt idx="269">
                  <c:v>2438.9648399999987</c:v>
                </c:pt>
                <c:pt idx="270">
                  <c:v>2438.9648399999987</c:v>
                </c:pt>
                <c:pt idx="271">
                  <c:v>2438.9648399999987</c:v>
                </c:pt>
                <c:pt idx="272">
                  <c:v>2438.9648399999987</c:v>
                </c:pt>
                <c:pt idx="273">
                  <c:v>2438.9648399999987</c:v>
                </c:pt>
                <c:pt idx="274">
                  <c:v>2438.9648399999987</c:v>
                </c:pt>
                <c:pt idx="275">
                  <c:v>2438.9648399999987</c:v>
                </c:pt>
                <c:pt idx="276">
                  <c:v>2438.9648399999987</c:v>
                </c:pt>
                <c:pt idx="277">
                  <c:v>2438.9648399999987</c:v>
                </c:pt>
                <c:pt idx="278">
                  <c:v>2438.9648399999987</c:v>
                </c:pt>
                <c:pt idx="279">
                  <c:v>2438.9648399999987</c:v>
                </c:pt>
                <c:pt idx="280">
                  <c:v>2438.9648399999987</c:v>
                </c:pt>
                <c:pt idx="281">
                  <c:v>2438.9648399999987</c:v>
                </c:pt>
                <c:pt idx="282">
                  <c:v>2438.9648399999987</c:v>
                </c:pt>
                <c:pt idx="283">
                  <c:v>2438.9648399999987</c:v>
                </c:pt>
                <c:pt idx="284">
                  <c:v>2438.9648399999987</c:v>
                </c:pt>
                <c:pt idx="285">
                  <c:v>2438.9648399999987</c:v>
                </c:pt>
                <c:pt idx="286">
                  <c:v>2438.9648399999987</c:v>
                </c:pt>
                <c:pt idx="287">
                  <c:v>2438.9648399999987</c:v>
                </c:pt>
                <c:pt idx="288">
                  <c:v>2438.9648399999987</c:v>
                </c:pt>
                <c:pt idx="289">
                  <c:v>2438.9648399999987</c:v>
                </c:pt>
                <c:pt idx="290">
                  <c:v>2438.9648399999987</c:v>
                </c:pt>
                <c:pt idx="291">
                  <c:v>2438.9648399999987</c:v>
                </c:pt>
                <c:pt idx="292">
                  <c:v>2438.9648399999987</c:v>
                </c:pt>
                <c:pt idx="293">
                  <c:v>2438.9648399999987</c:v>
                </c:pt>
                <c:pt idx="294">
                  <c:v>2438.9648399999987</c:v>
                </c:pt>
                <c:pt idx="295">
                  <c:v>2438.9648399999987</c:v>
                </c:pt>
                <c:pt idx="296">
                  <c:v>2438.9648399999987</c:v>
                </c:pt>
                <c:pt idx="297">
                  <c:v>2438.9648399999987</c:v>
                </c:pt>
                <c:pt idx="298">
                  <c:v>2438.9648399999987</c:v>
                </c:pt>
                <c:pt idx="299">
                  <c:v>2438.9648399999987</c:v>
                </c:pt>
                <c:pt idx="300">
                  <c:v>2438.9648399999987</c:v>
                </c:pt>
                <c:pt idx="301">
                  <c:v>2438.9648399999987</c:v>
                </c:pt>
                <c:pt idx="302">
                  <c:v>2438.9648399999987</c:v>
                </c:pt>
                <c:pt idx="303">
                  <c:v>2441.40625</c:v>
                </c:pt>
                <c:pt idx="304">
                  <c:v>2438.9648399999987</c:v>
                </c:pt>
                <c:pt idx="305">
                  <c:v>2438.9648399999987</c:v>
                </c:pt>
                <c:pt idx="306">
                  <c:v>2438.9648399999987</c:v>
                </c:pt>
                <c:pt idx="307">
                  <c:v>2438.9648399999987</c:v>
                </c:pt>
                <c:pt idx="308">
                  <c:v>2438.9648399999987</c:v>
                </c:pt>
                <c:pt idx="309">
                  <c:v>2438.9648399999987</c:v>
                </c:pt>
                <c:pt idx="310">
                  <c:v>2438.9648399999987</c:v>
                </c:pt>
                <c:pt idx="311">
                  <c:v>2436.5234399999999</c:v>
                </c:pt>
                <c:pt idx="312">
                  <c:v>2438.9648399999987</c:v>
                </c:pt>
                <c:pt idx="313">
                  <c:v>2438.9648399999987</c:v>
                </c:pt>
                <c:pt idx="314">
                  <c:v>2438.9648399999987</c:v>
                </c:pt>
                <c:pt idx="315">
                  <c:v>2438.9648399999987</c:v>
                </c:pt>
                <c:pt idx="316">
                  <c:v>2438.9648399999987</c:v>
                </c:pt>
                <c:pt idx="317">
                  <c:v>2438.9648399999987</c:v>
                </c:pt>
                <c:pt idx="318">
                  <c:v>2438.9648399999987</c:v>
                </c:pt>
                <c:pt idx="319">
                  <c:v>2438.9648399999987</c:v>
                </c:pt>
                <c:pt idx="320">
                  <c:v>2438.9648399999987</c:v>
                </c:pt>
                <c:pt idx="321">
                  <c:v>2438.9648399999987</c:v>
                </c:pt>
                <c:pt idx="322">
                  <c:v>2438.9648399999987</c:v>
                </c:pt>
                <c:pt idx="323">
                  <c:v>2438.9648399999987</c:v>
                </c:pt>
                <c:pt idx="324">
                  <c:v>2438.9648399999987</c:v>
                </c:pt>
                <c:pt idx="325">
                  <c:v>2438.9648399999987</c:v>
                </c:pt>
                <c:pt idx="326">
                  <c:v>2438.9648399999987</c:v>
                </c:pt>
                <c:pt idx="327">
                  <c:v>2438.9648399999987</c:v>
                </c:pt>
                <c:pt idx="328">
                  <c:v>2438.9648399999987</c:v>
                </c:pt>
                <c:pt idx="329">
                  <c:v>2438.9648399999987</c:v>
                </c:pt>
                <c:pt idx="330">
                  <c:v>2438.9648399999987</c:v>
                </c:pt>
                <c:pt idx="331">
                  <c:v>2438.9648399999987</c:v>
                </c:pt>
                <c:pt idx="332">
                  <c:v>2438.9648399999987</c:v>
                </c:pt>
                <c:pt idx="333">
                  <c:v>2438.9648399999987</c:v>
                </c:pt>
                <c:pt idx="334">
                  <c:v>2438.9648399999987</c:v>
                </c:pt>
                <c:pt idx="335">
                  <c:v>2438.9648399999987</c:v>
                </c:pt>
                <c:pt idx="336">
                  <c:v>2438.9648399999987</c:v>
                </c:pt>
                <c:pt idx="337">
                  <c:v>2438.9648399999987</c:v>
                </c:pt>
                <c:pt idx="338">
                  <c:v>2438.9648399999987</c:v>
                </c:pt>
                <c:pt idx="339">
                  <c:v>2438.9648399999987</c:v>
                </c:pt>
                <c:pt idx="340">
                  <c:v>2438.9648399999987</c:v>
                </c:pt>
                <c:pt idx="341">
                  <c:v>2438.9648399999987</c:v>
                </c:pt>
                <c:pt idx="342">
                  <c:v>2438.9648399999987</c:v>
                </c:pt>
                <c:pt idx="343">
                  <c:v>2438.9648399999987</c:v>
                </c:pt>
                <c:pt idx="344">
                  <c:v>2438.9648399999987</c:v>
                </c:pt>
                <c:pt idx="345">
                  <c:v>2438.9648399999987</c:v>
                </c:pt>
                <c:pt idx="346">
                  <c:v>2438.9648399999987</c:v>
                </c:pt>
                <c:pt idx="347">
                  <c:v>2438.9648399999987</c:v>
                </c:pt>
                <c:pt idx="348">
                  <c:v>2438.9648399999987</c:v>
                </c:pt>
                <c:pt idx="349">
                  <c:v>2438.9648399999987</c:v>
                </c:pt>
                <c:pt idx="350">
                  <c:v>2438.9648399999987</c:v>
                </c:pt>
                <c:pt idx="351">
                  <c:v>2438.9648399999987</c:v>
                </c:pt>
                <c:pt idx="352">
                  <c:v>2438.9648399999987</c:v>
                </c:pt>
                <c:pt idx="353">
                  <c:v>2438.9648399999987</c:v>
                </c:pt>
                <c:pt idx="354">
                  <c:v>2438.9648399999987</c:v>
                </c:pt>
                <c:pt idx="355">
                  <c:v>2438.9648399999987</c:v>
                </c:pt>
                <c:pt idx="356">
                  <c:v>2438.9648399999987</c:v>
                </c:pt>
                <c:pt idx="357">
                  <c:v>2438.9648399999987</c:v>
                </c:pt>
                <c:pt idx="358">
                  <c:v>2438.9648399999987</c:v>
                </c:pt>
                <c:pt idx="359">
                  <c:v>2441.40625</c:v>
                </c:pt>
                <c:pt idx="360">
                  <c:v>2438.9648399999987</c:v>
                </c:pt>
                <c:pt idx="361">
                  <c:v>2438.9648399999987</c:v>
                </c:pt>
                <c:pt idx="362">
                  <c:v>2438.9648399999987</c:v>
                </c:pt>
                <c:pt idx="363">
                  <c:v>2438.9648399999987</c:v>
                </c:pt>
                <c:pt idx="364">
                  <c:v>2438.9648399999987</c:v>
                </c:pt>
                <c:pt idx="365">
                  <c:v>2438.9648399999987</c:v>
                </c:pt>
                <c:pt idx="366">
                  <c:v>2438.9648399999987</c:v>
                </c:pt>
                <c:pt idx="367">
                  <c:v>2438.9648399999987</c:v>
                </c:pt>
                <c:pt idx="368">
                  <c:v>2438.9648399999987</c:v>
                </c:pt>
                <c:pt idx="369">
                  <c:v>2438.9648399999987</c:v>
                </c:pt>
                <c:pt idx="370">
                  <c:v>2438.9648399999987</c:v>
                </c:pt>
                <c:pt idx="371">
                  <c:v>2438.9648399999987</c:v>
                </c:pt>
                <c:pt idx="372">
                  <c:v>2438.9648399999987</c:v>
                </c:pt>
                <c:pt idx="373">
                  <c:v>2438.9648399999987</c:v>
                </c:pt>
                <c:pt idx="374">
                  <c:v>2438.9648399999987</c:v>
                </c:pt>
                <c:pt idx="375">
                  <c:v>2438.9648399999987</c:v>
                </c:pt>
                <c:pt idx="376">
                  <c:v>2438.9648399999987</c:v>
                </c:pt>
                <c:pt idx="377">
                  <c:v>2438.9648399999987</c:v>
                </c:pt>
                <c:pt idx="378">
                  <c:v>2438.9648399999987</c:v>
                </c:pt>
                <c:pt idx="379">
                  <c:v>2438.9648399999987</c:v>
                </c:pt>
                <c:pt idx="380">
                  <c:v>2438.9648399999987</c:v>
                </c:pt>
                <c:pt idx="381">
                  <c:v>2438.9648399999987</c:v>
                </c:pt>
                <c:pt idx="382">
                  <c:v>2438.9648399999987</c:v>
                </c:pt>
                <c:pt idx="383">
                  <c:v>2438.9648399999987</c:v>
                </c:pt>
                <c:pt idx="384">
                  <c:v>2438.9648399999987</c:v>
                </c:pt>
                <c:pt idx="385">
                  <c:v>2438.9648399999987</c:v>
                </c:pt>
                <c:pt idx="386">
                  <c:v>2438.9648399999987</c:v>
                </c:pt>
                <c:pt idx="387">
                  <c:v>2438.9648399999987</c:v>
                </c:pt>
                <c:pt idx="388">
                  <c:v>2438.9648399999987</c:v>
                </c:pt>
                <c:pt idx="389">
                  <c:v>2438.9648399999987</c:v>
                </c:pt>
                <c:pt idx="390">
                  <c:v>2438.9648399999987</c:v>
                </c:pt>
                <c:pt idx="391">
                  <c:v>2438.9648399999987</c:v>
                </c:pt>
                <c:pt idx="392">
                  <c:v>2438.9648399999987</c:v>
                </c:pt>
                <c:pt idx="393">
                  <c:v>2438.9648399999987</c:v>
                </c:pt>
                <c:pt idx="394">
                  <c:v>2438.9648399999987</c:v>
                </c:pt>
                <c:pt idx="395">
                  <c:v>2438.9648399999987</c:v>
                </c:pt>
                <c:pt idx="396">
                  <c:v>2438.9648399999987</c:v>
                </c:pt>
                <c:pt idx="397">
                  <c:v>2438.9648399999987</c:v>
                </c:pt>
                <c:pt idx="398">
                  <c:v>2438.9648399999987</c:v>
                </c:pt>
                <c:pt idx="399">
                  <c:v>2438.9648399999987</c:v>
                </c:pt>
                <c:pt idx="400">
                  <c:v>2438.9648399999987</c:v>
                </c:pt>
                <c:pt idx="401">
                  <c:v>2438.9648399999987</c:v>
                </c:pt>
                <c:pt idx="402">
                  <c:v>2438.9648399999987</c:v>
                </c:pt>
                <c:pt idx="403">
                  <c:v>2441.40625</c:v>
                </c:pt>
                <c:pt idx="404">
                  <c:v>2441.40625</c:v>
                </c:pt>
                <c:pt idx="405">
                  <c:v>2438.9648399999987</c:v>
                </c:pt>
                <c:pt idx="406">
                  <c:v>2441.40625</c:v>
                </c:pt>
                <c:pt idx="407">
                  <c:v>2438.9648399999987</c:v>
                </c:pt>
                <c:pt idx="408">
                  <c:v>2438.9648399999987</c:v>
                </c:pt>
                <c:pt idx="409">
                  <c:v>2438.9648399999987</c:v>
                </c:pt>
                <c:pt idx="410">
                  <c:v>2438.9648399999987</c:v>
                </c:pt>
                <c:pt idx="411">
                  <c:v>2438.9648399999987</c:v>
                </c:pt>
                <c:pt idx="412">
                  <c:v>2438.9648399999987</c:v>
                </c:pt>
                <c:pt idx="413">
                  <c:v>2438.9648399999987</c:v>
                </c:pt>
                <c:pt idx="414">
                  <c:v>2438.9648399999987</c:v>
                </c:pt>
                <c:pt idx="415">
                  <c:v>2438.9648399999987</c:v>
                </c:pt>
                <c:pt idx="416">
                  <c:v>2438.9648399999987</c:v>
                </c:pt>
                <c:pt idx="417">
                  <c:v>2438.9648399999987</c:v>
                </c:pt>
                <c:pt idx="418">
                  <c:v>2438.9648399999987</c:v>
                </c:pt>
                <c:pt idx="419">
                  <c:v>2438.9648399999987</c:v>
                </c:pt>
                <c:pt idx="420">
                  <c:v>2438.9648399999987</c:v>
                </c:pt>
                <c:pt idx="421">
                  <c:v>2438.9648399999987</c:v>
                </c:pt>
                <c:pt idx="422">
                  <c:v>2438.9648399999987</c:v>
                </c:pt>
                <c:pt idx="423">
                  <c:v>2441.40625</c:v>
                </c:pt>
                <c:pt idx="424">
                  <c:v>2441.40625</c:v>
                </c:pt>
                <c:pt idx="425">
                  <c:v>2438.9648399999987</c:v>
                </c:pt>
                <c:pt idx="426">
                  <c:v>2438.9648399999987</c:v>
                </c:pt>
                <c:pt idx="427">
                  <c:v>2438.9648399999987</c:v>
                </c:pt>
                <c:pt idx="428">
                  <c:v>2438.9648399999987</c:v>
                </c:pt>
                <c:pt idx="429">
                  <c:v>2438.9648399999987</c:v>
                </c:pt>
                <c:pt idx="430">
                  <c:v>2441.40625</c:v>
                </c:pt>
                <c:pt idx="431">
                  <c:v>2438.9648399999987</c:v>
                </c:pt>
                <c:pt idx="432">
                  <c:v>2438.9648399999987</c:v>
                </c:pt>
                <c:pt idx="433">
                  <c:v>2438.9648399999987</c:v>
                </c:pt>
                <c:pt idx="434">
                  <c:v>2438.9648399999987</c:v>
                </c:pt>
                <c:pt idx="435">
                  <c:v>2438.9648399999987</c:v>
                </c:pt>
                <c:pt idx="436">
                  <c:v>2438.9648399999987</c:v>
                </c:pt>
                <c:pt idx="437">
                  <c:v>2441.40625</c:v>
                </c:pt>
                <c:pt idx="438">
                  <c:v>2438.9648399999987</c:v>
                </c:pt>
                <c:pt idx="439">
                  <c:v>2438.9648399999987</c:v>
                </c:pt>
                <c:pt idx="440">
                  <c:v>2438.9648399999987</c:v>
                </c:pt>
                <c:pt idx="441">
                  <c:v>2438.9648399999987</c:v>
                </c:pt>
                <c:pt idx="442">
                  <c:v>2438.9648399999987</c:v>
                </c:pt>
                <c:pt idx="443">
                  <c:v>2438.9648399999987</c:v>
                </c:pt>
                <c:pt idx="444">
                  <c:v>2438.9648399999987</c:v>
                </c:pt>
                <c:pt idx="445">
                  <c:v>2438.9648399999987</c:v>
                </c:pt>
                <c:pt idx="446">
                  <c:v>2438.9648399999987</c:v>
                </c:pt>
                <c:pt idx="447">
                  <c:v>2438.9648399999987</c:v>
                </c:pt>
                <c:pt idx="448">
                  <c:v>2441.40625</c:v>
                </c:pt>
                <c:pt idx="449">
                  <c:v>2438.9648399999987</c:v>
                </c:pt>
                <c:pt idx="450">
                  <c:v>2436.5234399999999</c:v>
                </c:pt>
                <c:pt idx="451">
                  <c:v>2438.9648399999987</c:v>
                </c:pt>
                <c:pt idx="452">
                  <c:v>2438.9648399999987</c:v>
                </c:pt>
                <c:pt idx="453">
                  <c:v>2438.9648399999987</c:v>
                </c:pt>
                <c:pt idx="454">
                  <c:v>2438.9648399999987</c:v>
                </c:pt>
                <c:pt idx="455">
                  <c:v>2438.9648399999987</c:v>
                </c:pt>
                <c:pt idx="456">
                  <c:v>2438.9648399999987</c:v>
                </c:pt>
                <c:pt idx="457">
                  <c:v>2441.40625</c:v>
                </c:pt>
                <c:pt idx="458">
                  <c:v>2438.9648399999987</c:v>
                </c:pt>
                <c:pt idx="459">
                  <c:v>2438.9648399999987</c:v>
                </c:pt>
                <c:pt idx="460">
                  <c:v>2438.9648399999987</c:v>
                </c:pt>
                <c:pt idx="461">
                  <c:v>2438.9648399999987</c:v>
                </c:pt>
                <c:pt idx="462">
                  <c:v>2438.9648399999987</c:v>
                </c:pt>
                <c:pt idx="463">
                  <c:v>2438.9648399999987</c:v>
                </c:pt>
                <c:pt idx="464">
                  <c:v>2438.9648399999987</c:v>
                </c:pt>
                <c:pt idx="465">
                  <c:v>2438.9648399999987</c:v>
                </c:pt>
                <c:pt idx="466">
                  <c:v>2438.9648399999987</c:v>
                </c:pt>
                <c:pt idx="467">
                  <c:v>2438.9648399999987</c:v>
                </c:pt>
                <c:pt idx="468">
                  <c:v>2438.9648399999987</c:v>
                </c:pt>
                <c:pt idx="469">
                  <c:v>2438.9648399999987</c:v>
                </c:pt>
                <c:pt idx="470">
                  <c:v>2438.9648399999987</c:v>
                </c:pt>
                <c:pt idx="471">
                  <c:v>2438.9648399999987</c:v>
                </c:pt>
                <c:pt idx="472">
                  <c:v>2438.9648399999987</c:v>
                </c:pt>
                <c:pt idx="473">
                  <c:v>2438.9648399999987</c:v>
                </c:pt>
                <c:pt idx="474">
                  <c:v>2438.9648399999987</c:v>
                </c:pt>
                <c:pt idx="475">
                  <c:v>2438.9648399999987</c:v>
                </c:pt>
                <c:pt idx="476">
                  <c:v>2441.40625</c:v>
                </c:pt>
                <c:pt idx="477">
                  <c:v>2438.9648399999987</c:v>
                </c:pt>
                <c:pt idx="478">
                  <c:v>2438.9648399999987</c:v>
                </c:pt>
                <c:pt idx="479">
                  <c:v>2438.9648399999987</c:v>
                </c:pt>
                <c:pt idx="480">
                  <c:v>2438.9648399999987</c:v>
                </c:pt>
                <c:pt idx="481">
                  <c:v>2438.9648399999987</c:v>
                </c:pt>
                <c:pt idx="482">
                  <c:v>2441.40625</c:v>
                </c:pt>
                <c:pt idx="483">
                  <c:v>2438.9648399999987</c:v>
                </c:pt>
                <c:pt idx="484">
                  <c:v>2438.9648399999987</c:v>
                </c:pt>
                <c:pt idx="485">
                  <c:v>2438.9648399999987</c:v>
                </c:pt>
                <c:pt idx="486">
                  <c:v>2438.9648399999987</c:v>
                </c:pt>
                <c:pt idx="487">
                  <c:v>2438.9648399999987</c:v>
                </c:pt>
                <c:pt idx="488">
                  <c:v>2438.9648399999987</c:v>
                </c:pt>
                <c:pt idx="489">
                  <c:v>2438.9648399999987</c:v>
                </c:pt>
                <c:pt idx="490">
                  <c:v>2438.9648399999987</c:v>
                </c:pt>
                <c:pt idx="491">
                  <c:v>2438.9648399999987</c:v>
                </c:pt>
                <c:pt idx="492">
                  <c:v>2438.9648399999987</c:v>
                </c:pt>
                <c:pt idx="493">
                  <c:v>2438.9648399999987</c:v>
                </c:pt>
                <c:pt idx="494">
                  <c:v>2438.9648399999987</c:v>
                </c:pt>
                <c:pt idx="495">
                  <c:v>2438.9648399999987</c:v>
                </c:pt>
                <c:pt idx="496">
                  <c:v>2438.9648399999987</c:v>
                </c:pt>
                <c:pt idx="497">
                  <c:v>2438.9648399999987</c:v>
                </c:pt>
                <c:pt idx="498">
                  <c:v>2438.9648399999987</c:v>
                </c:pt>
                <c:pt idx="499">
                  <c:v>2438.9648399999987</c:v>
                </c:pt>
                <c:pt idx="500">
                  <c:v>2438.9648399999987</c:v>
                </c:pt>
                <c:pt idx="501">
                  <c:v>2438.9648399999987</c:v>
                </c:pt>
                <c:pt idx="502">
                  <c:v>2441.40625</c:v>
                </c:pt>
                <c:pt idx="503">
                  <c:v>2438.9648399999987</c:v>
                </c:pt>
                <c:pt idx="504">
                  <c:v>2438.9648399999987</c:v>
                </c:pt>
                <c:pt idx="505">
                  <c:v>2438.9648399999987</c:v>
                </c:pt>
                <c:pt idx="506">
                  <c:v>2438.9648399999987</c:v>
                </c:pt>
                <c:pt idx="507">
                  <c:v>2438.9648399999987</c:v>
                </c:pt>
                <c:pt idx="508">
                  <c:v>2438.9648399999987</c:v>
                </c:pt>
                <c:pt idx="509">
                  <c:v>2438.9648399999987</c:v>
                </c:pt>
                <c:pt idx="510">
                  <c:v>2438.9648399999987</c:v>
                </c:pt>
                <c:pt idx="511">
                  <c:v>2438.9648399999987</c:v>
                </c:pt>
                <c:pt idx="512">
                  <c:v>2438.9648399999987</c:v>
                </c:pt>
                <c:pt idx="513">
                  <c:v>2438.9648399999987</c:v>
                </c:pt>
                <c:pt idx="514">
                  <c:v>2438.9648399999987</c:v>
                </c:pt>
                <c:pt idx="515">
                  <c:v>2438.9648399999987</c:v>
                </c:pt>
                <c:pt idx="516">
                  <c:v>2438.9648399999987</c:v>
                </c:pt>
                <c:pt idx="517">
                  <c:v>2438.9648399999987</c:v>
                </c:pt>
                <c:pt idx="518">
                  <c:v>2438.9648399999987</c:v>
                </c:pt>
                <c:pt idx="519">
                  <c:v>2438.9648399999987</c:v>
                </c:pt>
                <c:pt idx="520">
                  <c:v>2438.9648399999987</c:v>
                </c:pt>
                <c:pt idx="521">
                  <c:v>2438.9648399999987</c:v>
                </c:pt>
                <c:pt idx="522">
                  <c:v>2438.9648399999987</c:v>
                </c:pt>
                <c:pt idx="523">
                  <c:v>2438.9648399999987</c:v>
                </c:pt>
                <c:pt idx="524">
                  <c:v>2438.9648399999987</c:v>
                </c:pt>
                <c:pt idx="525">
                  <c:v>2438.9648399999987</c:v>
                </c:pt>
                <c:pt idx="526">
                  <c:v>2438.9648399999987</c:v>
                </c:pt>
                <c:pt idx="527">
                  <c:v>2438.9648399999987</c:v>
                </c:pt>
                <c:pt idx="528">
                  <c:v>2438.9648399999987</c:v>
                </c:pt>
                <c:pt idx="529">
                  <c:v>2438.9648399999987</c:v>
                </c:pt>
                <c:pt idx="530">
                  <c:v>2438.9648399999987</c:v>
                </c:pt>
                <c:pt idx="531">
                  <c:v>2438.9648399999987</c:v>
                </c:pt>
                <c:pt idx="532">
                  <c:v>2438.9648399999987</c:v>
                </c:pt>
                <c:pt idx="533">
                  <c:v>2438.9648399999987</c:v>
                </c:pt>
                <c:pt idx="534">
                  <c:v>2438.9648399999987</c:v>
                </c:pt>
                <c:pt idx="535">
                  <c:v>2438.9648399999987</c:v>
                </c:pt>
                <c:pt idx="536">
                  <c:v>2438.9648399999987</c:v>
                </c:pt>
                <c:pt idx="537">
                  <c:v>2438.9648399999987</c:v>
                </c:pt>
                <c:pt idx="538">
                  <c:v>2438.9648399999987</c:v>
                </c:pt>
                <c:pt idx="539">
                  <c:v>2438.9648399999987</c:v>
                </c:pt>
                <c:pt idx="540">
                  <c:v>2438.9648399999987</c:v>
                </c:pt>
                <c:pt idx="541">
                  <c:v>2438.9648399999987</c:v>
                </c:pt>
                <c:pt idx="542">
                  <c:v>2438.9648399999987</c:v>
                </c:pt>
                <c:pt idx="543">
                  <c:v>2438.9648399999987</c:v>
                </c:pt>
                <c:pt idx="544">
                  <c:v>2438.9648399999987</c:v>
                </c:pt>
                <c:pt idx="545">
                  <c:v>2438.9648399999987</c:v>
                </c:pt>
                <c:pt idx="546">
                  <c:v>2438.9648399999987</c:v>
                </c:pt>
                <c:pt idx="547">
                  <c:v>2438.9648399999987</c:v>
                </c:pt>
                <c:pt idx="548">
                  <c:v>2438.9648399999987</c:v>
                </c:pt>
                <c:pt idx="549">
                  <c:v>2438.9648399999987</c:v>
                </c:pt>
                <c:pt idx="550">
                  <c:v>2438.9648399999987</c:v>
                </c:pt>
                <c:pt idx="551">
                  <c:v>2438.9648399999987</c:v>
                </c:pt>
                <c:pt idx="552">
                  <c:v>2438.9648399999987</c:v>
                </c:pt>
                <c:pt idx="553">
                  <c:v>2438.9648399999987</c:v>
                </c:pt>
                <c:pt idx="554">
                  <c:v>2438.9648399999987</c:v>
                </c:pt>
                <c:pt idx="555">
                  <c:v>2438.9648399999987</c:v>
                </c:pt>
                <c:pt idx="556">
                  <c:v>2438.9648399999987</c:v>
                </c:pt>
                <c:pt idx="557">
                  <c:v>2438.9648399999987</c:v>
                </c:pt>
                <c:pt idx="558">
                  <c:v>2438.9648399999987</c:v>
                </c:pt>
                <c:pt idx="559">
                  <c:v>2438.9648399999987</c:v>
                </c:pt>
                <c:pt idx="560">
                  <c:v>2438.9648399999987</c:v>
                </c:pt>
                <c:pt idx="561">
                  <c:v>2438.9648399999987</c:v>
                </c:pt>
                <c:pt idx="562">
                  <c:v>2438.9648399999987</c:v>
                </c:pt>
                <c:pt idx="563">
                  <c:v>2438.9648399999987</c:v>
                </c:pt>
                <c:pt idx="564">
                  <c:v>2438.9648399999987</c:v>
                </c:pt>
                <c:pt idx="565">
                  <c:v>2438.9648399999987</c:v>
                </c:pt>
                <c:pt idx="566">
                  <c:v>2438.9648399999987</c:v>
                </c:pt>
                <c:pt idx="567">
                  <c:v>2438.9648399999987</c:v>
                </c:pt>
                <c:pt idx="568">
                  <c:v>2438.9648399999987</c:v>
                </c:pt>
                <c:pt idx="569">
                  <c:v>2438.9648399999987</c:v>
                </c:pt>
                <c:pt idx="570">
                  <c:v>2438.9648399999987</c:v>
                </c:pt>
                <c:pt idx="571">
                  <c:v>2438.9648399999987</c:v>
                </c:pt>
                <c:pt idx="572">
                  <c:v>2438.9648399999987</c:v>
                </c:pt>
                <c:pt idx="573">
                  <c:v>2438.9648399999987</c:v>
                </c:pt>
                <c:pt idx="574">
                  <c:v>2438.9648399999987</c:v>
                </c:pt>
                <c:pt idx="575">
                  <c:v>2438.9648399999987</c:v>
                </c:pt>
                <c:pt idx="576">
                  <c:v>2438.9648399999987</c:v>
                </c:pt>
                <c:pt idx="577">
                  <c:v>2438.9648399999987</c:v>
                </c:pt>
                <c:pt idx="578">
                  <c:v>2438.9648399999987</c:v>
                </c:pt>
                <c:pt idx="579">
                  <c:v>2438.9648399999987</c:v>
                </c:pt>
                <c:pt idx="580">
                  <c:v>2438.9648399999987</c:v>
                </c:pt>
                <c:pt idx="581">
                  <c:v>2438.9648399999987</c:v>
                </c:pt>
                <c:pt idx="582">
                  <c:v>2438.9648399999987</c:v>
                </c:pt>
                <c:pt idx="583">
                  <c:v>2438.9648399999987</c:v>
                </c:pt>
                <c:pt idx="584">
                  <c:v>2438.9648399999987</c:v>
                </c:pt>
                <c:pt idx="585">
                  <c:v>2438.9648399999987</c:v>
                </c:pt>
                <c:pt idx="586">
                  <c:v>2438.9648399999987</c:v>
                </c:pt>
                <c:pt idx="587">
                  <c:v>2438.9648399999987</c:v>
                </c:pt>
                <c:pt idx="588">
                  <c:v>2438.9648399999987</c:v>
                </c:pt>
                <c:pt idx="589">
                  <c:v>2441.40625</c:v>
                </c:pt>
                <c:pt idx="590">
                  <c:v>2438.9648399999987</c:v>
                </c:pt>
                <c:pt idx="591">
                  <c:v>2438.9648399999987</c:v>
                </c:pt>
                <c:pt idx="592">
                  <c:v>2438.9648399999987</c:v>
                </c:pt>
                <c:pt idx="593">
                  <c:v>2438.9648399999987</c:v>
                </c:pt>
                <c:pt idx="594">
                  <c:v>2438.9648399999987</c:v>
                </c:pt>
                <c:pt idx="595">
                  <c:v>2438.9648399999987</c:v>
                </c:pt>
                <c:pt idx="596">
                  <c:v>2438.9648399999987</c:v>
                </c:pt>
                <c:pt idx="597">
                  <c:v>2438.9648399999987</c:v>
                </c:pt>
                <c:pt idx="598">
                  <c:v>2438.9648399999987</c:v>
                </c:pt>
                <c:pt idx="599">
                  <c:v>2438.9648399999987</c:v>
                </c:pt>
                <c:pt idx="600">
                  <c:v>2438.9648399999987</c:v>
                </c:pt>
                <c:pt idx="601">
                  <c:v>2438.9648399999987</c:v>
                </c:pt>
                <c:pt idx="602">
                  <c:v>2438.9648399999987</c:v>
                </c:pt>
                <c:pt idx="603">
                  <c:v>2438.9648399999987</c:v>
                </c:pt>
                <c:pt idx="604">
                  <c:v>2438.9648399999987</c:v>
                </c:pt>
                <c:pt idx="605">
                  <c:v>2438.9648399999987</c:v>
                </c:pt>
                <c:pt idx="606">
                  <c:v>2438.9648399999987</c:v>
                </c:pt>
                <c:pt idx="607">
                  <c:v>2438.9648399999987</c:v>
                </c:pt>
                <c:pt idx="608">
                  <c:v>2438.9648399999987</c:v>
                </c:pt>
                <c:pt idx="609">
                  <c:v>2438.9648399999987</c:v>
                </c:pt>
                <c:pt idx="610">
                  <c:v>2438.9648399999987</c:v>
                </c:pt>
                <c:pt idx="611">
                  <c:v>2438.9648399999987</c:v>
                </c:pt>
                <c:pt idx="612">
                  <c:v>2438.9648399999987</c:v>
                </c:pt>
                <c:pt idx="613">
                  <c:v>2438.9648399999987</c:v>
                </c:pt>
                <c:pt idx="614">
                  <c:v>2438.9648399999987</c:v>
                </c:pt>
                <c:pt idx="615">
                  <c:v>2438.9648399999987</c:v>
                </c:pt>
                <c:pt idx="616">
                  <c:v>2438.9648399999987</c:v>
                </c:pt>
                <c:pt idx="617">
                  <c:v>2438.9648399999987</c:v>
                </c:pt>
                <c:pt idx="618">
                  <c:v>2438.9648399999987</c:v>
                </c:pt>
                <c:pt idx="619">
                  <c:v>2438.9648399999987</c:v>
                </c:pt>
                <c:pt idx="620">
                  <c:v>2438.9648399999987</c:v>
                </c:pt>
                <c:pt idx="621">
                  <c:v>2438.9648399999987</c:v>
                </c:pt>
                <c:pt idx="622">
                  <c:v>2438.9648399999987</c:v>
                </c:pt>
                <c:pt idx="623">
                  <c:v>2438.9648399999987</c:v>
                </c:pt>
                <c:pt idx="624">
                  <c:v>2438.9648399999987</c:v>
                </c:pt>
                <c:pt idx="625">
                  <c:v>2438.9648399999987</c:v>
                </c:pt>
                <c:pt idx="626">
                  <c:v>2438.9648399999987</c:v>
                </c:pt>
                <c:pt idx="627">
                  <c:v>2438.9648399999987</c:v>
                </c:pt>
                <c:pt idx="628">
                  <c:v>2438.9648399999987</c:v>
                </c:pt>
                <c:pt idx="629">
                  <c:v>2438.9648399999987</c:v>
                </c:pt>
                <c:pt idx="630">
                  <c:v>2438.9648399999987</c:v>
                </c:pt>
                <c:pt idx="631">
                  <c:v>2438.9648399999987</c:v>
                </c:pt>
                <c:pt idx="632">
                  <c:v>2438.9648399999987</c:v>
                </c:pt>
                <c:pt idx="633">
                  <c:v>2438.9648399999987</c:v>
                </c:pt>
                <c:pt idx="634">
                  <c:v>2438.9648399999987</c:v>
                </c:pt>
                <c:pt idx="635">
                  <c:v>2438.9648399999987</c:v>
                </c:pt>
                <c:pt idx="636">
                  <c:v>2438.9648399999987</c:v>
                </c:pt>
                <c:pt idx="637">
                  <c:v>2438.9648399999987</c:v>
                </c:pt>
                <c:pt idx="638">
                  <c:v>2438.9648399999987</c:v>
                </c:pt>
                <c:pt idx="639">
                  <c:v>2438.9648399999987</c:v>
                </c:pt>
                <c:pt idx="640">
                  <c:v>2438.9648399999987</c:v>
                </c:pt>
                <c:pt idx="641">
                  <c:v>2438.9648399999987</c:v>
                </c:pt>
                <c:pt idx="642">
                  <c:v>2438.9648399999987</c:v>
                </c:pt>
                <c:pt idx="643">
                  <c:v>2438.9648399999987</c:v>
                </c:pt>
                <c:pt idx="644">
                  <c:v>2438.9648399999987</c:v>
                </c:pt>
                <c:pt idx="645">
                  <c:v>2438.9648399999987</c:v>
                </c:pt>
                <c:pt idx="646">
                  <c:v>2438.9648399999987</c:v>
                </c:pt>
                <c:pt idx="647">
                  <c:v>2438.9648399999987</c:v>
                </c:pt>
                <c:pt idx="648">
                  <c:v>2438.9648399999987</c:v>
                </c:pt>
                <c:pt idx="649">
                  <c:v>2438.9648399999987</c:v>
                </c:pt>
                <c:pt idx="650">
                  <c:v>2438.9648399999987</c:v>
                </c:pt>
                <c:pt idx="651">
                  <c:v>2438.9648399999987</c:v>
                </c:pt>
                <c:pt idx="652">
                  <c:v>2438.9648399999987</c:v>
                </c:pt>
                <c:pt idx="653">
                  <c:v>2438.9648399999987</c:v>
                </c:pt>
                <c:pt idx="654">
                  <c:v>2438.9648399999987</c:v>
                </c:pt>
                <c:pt idx="655">
                  <c:v>2438.9648399999987</c:v>
                </c:pt>
                <c:pt idx="656">
                  <c:v>2438.9648399999987</c:v>
                </c:pt>
                <c:pt idx="657">
                  <c:v>2438.9648399999987</c:v>
                </c:pt>
                <c:pt idx="658">
                  <c:v>2438.9648399999987</c:v>
                </c:pt>
                <c:pt idx="659">
                  <c:v>2438.9648399999987</c:v>
                </c:pt>
                <c:pt idx="660">
                  <c:v>2438.9648399999987</c:v>
                </c:pt>
                <c:pt idx="661">
                  <c:v>2438.9648399999987</c:v>
                </c:pt>
                <c:pt idx="662">
                  <c:v>2438.9648399999987</c:v>
                </c:pt>
                <c:pt idx="663">
                  <c:v>2438.9648399999987</c:v>
                </c:pt>
                <c:pt idx="664">
                  <c:v>2438.9648399999987</c:v>
                </c:pt>
                <c:pt idx="665">
                  <c:v>2438.9648399999987</c:v>
                </c:pt>
                <c:pt idx="666">
                  <c:v>2438.9648399999987</c:v>
                </c:pt>
                <c:pt idx="667">
                  <c:v>2438.9648399999987</c:v>
                </c:pt>
                <c:pt idx="668">
                  <c:v>2438.9648399999987</c:v>
                </c:pt>
                <c:pt idx="669">
                  <c:v>2441.40625</c:v>
                </c:pt>
                <c:pt idx="670">
                  <c:v>2438.9648399999987</c:v>
                </c:pt>
                <c:pt idx="671">
                  <c:v>2438.9648399999987</c:v>
                </c:pt>
                <c:pt idx="672">
                  <c:v>2438.9648399999987</c:v>
                </c:pt>
                <c:pt idx="673">
                  <c:v>2438.9648399999987</c:v>
                </c:pt>
                <c:pt idx="674">
                  <c:v>2438.9648399999987</c:v>
                </c:pt>
                <c:pt idx="675">
                  <c:v>2438.9648399999987</c:v>
                </c:pt>
                <c:pt idx="676">
                  <c:v>2438.9648399999987</c:v>
                </c:pt>
                <c:pt idx="677">
                  <c:v>2438.9648399999987</c:v>
                </c:pt>
                <c:pt idx="678">
                  <c:v>2438.9648399999987</c:v>
                </c:pt>
                <c:pt idx="679">
                  <c:v>2438.9648399999987</c:v>
                </c:pt>
                <c:pt idx="680">
                  <c:v>2438.9648399999987</c:v>
                </c:pt>
                <c:pt idx="681">
                  <c:v>2438.9648399999987</c:v>
                </c:pt>
                <c:pt idx="682">
                  <c:v>2438.9648399999987</c:v>
                </c:pt>
                <c:pt idx="683">
                  <c:v>2438.9648399999987</c:v>
                </c:pt>
                <c:pt idx="684">
                  <c:v>2438.9648399999987</c:v>
                </c:pt>
                <c:pt idx="685">
                  <c:v>2438.9648399999987</c:v>
                </c:pt>
                <c:pt idx="686">
                  <c:v>2438.9648399999987</c:v>
                </c:pt>
                <c:pt idx="687">
                  <c:v>2438.9648399999987</c:v>
                </c:pt>
                <c:pt idx="688">
                  <c:v>2438.9648399999987</c:v>
                </c:pt>
                <c:pt idx="689">
                  <c:v>2438.9648399999987</c:v>
                </c:pt>
                <c:pt idx="690">
                  <c:v>2438.9648399999987</c:v>
                </c:pt>
                <c:pt idx="691">
                  <c:v>2438.9648399999987</c:v>
                </c:pt>
                <c:pt idx="692">
                  <c:v>2438.9648399999987</c:v>
                </c:pt>
                <c:pt idx="693">
                  <c:v>2438.9648399999987</c:v>
                </c:pt>
                <c:pt idx="694">
                  <c:v>2438.9648399999987</c:v>
                </c:pt>
                <c:pt idx="695">
                  <c:v>2438.9648399999987</c:v>
                </c:pt>
                <c:pt idx="696">
                  <c:v>2438.9648399999987</c:v>
                </c:pt>
                <c:pt idx="697">
                  <c:v>2438.9648399999987</c:v>
                </c:pt>
                <c:pt idx="698">
                  <c:v>2438.9648399999987</c:v>
                </c:pt>
                <c:pt idx="699">
                  <c:v>2438.9648399999987</c:v>
                </c:pt>
                <c:pt idx="700">
                  <c:v>2438.9648399999987</c:v>
                </c:pt>
                <c:pt idx="701">
                  <c:v>2438.9648399999987</c:v>
                </c:pt>
                <c:pt idx="702">
                  <c:v>2438.9648399999987</c:v>
                </c:pt>
                <c:pt idx="703">
                  <c:v>2438.9648399999987</c:v>
                </c:pt>
                <c:pt idx="704">
                  <c:v>2438.9648399999987</c:v>
                </c:pt>
                <c:pt idx="705">
                  <c:v>2438.9648399999987</c:v>
                </c:pt>
                <c:pt idx="706">
                  <c:v>2438.9648399999987</c:v>
                </c:pt>
                <c:pt idx="707">
                  <c:v>2438.9648399999987</c:v>
                </c:pt>
                <c:pt idx="708">
                  <c:v>2438.9648399999987</c:v>
                </c:pt>
                <c:pt idx="709">
                  <c:v>2438.9648399999987</c:v>
                </c:pt>
                <c:pt idx="710">
                  <c:v>2438.9648399999987</c:v>
                </c:pt>
                <c:pt idx="711">
                  <c:v>2436.5234399999999</c:v>
                </c:pt>
                <c:pt idx="712">
                  <c:v>2438.9648399999987</c:v>
                </c:pt>
                <c:pt idx="713">
                  <c:v>2438.9648399999987</c:v>
                </c:pt>
                <c:pt idx="714">
                  <c:v>2438.9648399999987</c:v>
                </c:pt>
                <c:pt idx="715">
                  <c:v>2438.9648399999987</c:v>
                </c:pt>
                <c:pt idx="716">
                  <c:v>2438.9648399999987</c:v>
                </c:pt>
                <c:pt idx="717">
                  <c:v>2438.9648399999987</c:v>
                </c:pt>
                <c:pt idx="718">
                  <c:v>2438.9648399999987</c:v>
                </c:pt>
                <c:pt idx="719">
                  <c:v>2438.9648399999987</c:v>
                </c:pt>
                <c:pt idx="720">
                  <c:v>2438.9648399999987</c:v>
                </c:pt>
                <c:pt idx="721">
                  <c:v>2438.9648399999987</c:v>
                </c:pt>
                <c:pt idx="722">
                  <c:v>2438.9648399999987</c:v>
                </c:pt>
                <c:pt idx="723">
                  <c:v>2438.9648399999987</c:v>
                </c:pt>
                <c:pt idx="724">
                  <c:v>2438.9648399999987</c:v>
                </c:pt>
                <c:pt idx="725">
                  <c:v>2438.9648399999987</c:v>
                </c:pt>
                <c:pt idx="726">
                  <c:v>2438.9648399999987</c:v>
                </c:pt>
                <c:pt idx="727">
                  <c:v>2438.9648399999987</c:v>
                </c:pt>
                <c:pt idx="728">
                  <c:v>2438.9648399999987</c:v>
                </c:pt>
                <c:pt idx="729">
                  <c:v>2441.40625</c:v>
                </c:pt>
                <c:pt idx="730">
                  <c:v>2438.9648399999987</c:v>
                </c:pt>
                <c:pt idx="731">
                  <c:v>2438.9648399999987</c:v>
                </c:pt>
                <c:pt idx="732">
                  <c:v>2438.9648399999987</c:v>
                </c:pt>
                <c:pt idx="733">
                  <c:v>2438.9648399999987</c:v>
                </c:pt>
                <c:pt idx="734">
                  <c:v>2438.9648399999987</c:v>
                </c:pt>
                <c:pt idx="735">
                  <c:v>2438.9648399999987</c:v>
                </c:pt>
                <c:pt idx="736">
                  <c:v>2438.9648399999987</c:v>
                </c:pt>
                <c:pt idx="737">
                  <c:v>2438.9648399999987</c:v>
                </c:pt>
                <c:pt idx="738">
                  <c:v>2438.9648399999987</c:v>
                </c:pt>
                <c:pt idx="739">
                  <c:v>2438.9648399999987</c:v>
                </c:pt>
                <c:pt idx="740">
                  <c:v>2438.9648399999987</c:v>
                </c:pt>
                <c:pt idx="741">
                  <c:v>2438.9648399999987</c:v>
                </c:pt>
                <c:pt idx="742">
                  <c:v>2438.9648399999987</c:v>
                </c:pt>
                <c:pt idx="743">
                  <c:v>2438.9648399999987</c:v>
                </c:pt>
                <c:pt idx="744">
                  <c:v>2438.9648399999987</c:v>
                </c:pt>
                <c:pt idx="745">
                  <c:v>2438.9648399999987</c:v>
                </c:pt>
                <c:pt idx="746">
                  <c:v>2438.9648399999987</c:v>
                </c:pt>
                <c:pt idx="747">
                  <c:v>2438.9648399999987</c:v>
                </c:pt>
                <c:pt idx="748">
                  <c:v>2438.9648399999987</c:v>
                </c:pt>
                <c:pt idx="749">
                  <c:v>2438.9648399999987</c:v>
                </c:pt>
                <c:pt idx="750">
                  <c:v>2438.9648399999987</c:v>
                </c:pt>
                <c:pt idx="751">
                  <c:v>2438.9648399999987</c:v>
                </c:pt>
                <c:pt idx="752">
                  <c:v>2438.9648399999987</c:v>
                </c:pt>
                <c:pt idx="753">
                  <c:v>2438.9648399999987</c:v>
                </c:pt>
                <c:pt idx="754">
                  <c:v>2438.9648399999987</c:v>
                </c:pt>
                <c:pt idx="755">
                  <c:v>2438.9648399999987</c:v>
                </c:pt>
                <c:pt idx="756">
                  <c:v>2438.9648399999987</c:v>
                </c:pt>
                <c:pt idx="757">
                  <c:v>2438.9648399999987</c:v>
                </c:pt>
                <c:pt idx="758">
                  <c:v>2438.9648399999987</c:v>
                </c:pt>
                <c:pt idx="759">
                  <c:v>2438.9648399999987</c:v>
                </c:pt>
                <c:pt idx="760">
                  <c:v>2438.9648399999987</c:v>
                </c:pt>
                <c:pt idx="761">
                  <c:v>2438.9648399999987</c:v>
                </c:pt>
                <c:pt idx="762">
                  <c:v>2438.9648399999987</c:v>
                </c:pt>
                <c:pt idx="763">
                  <c:v>2438.9648399999987</c:v>
                </c:pt>
                <c:pt idx="764">
                  <c:v>2438.9648399999987</c:v>
                </c:pt>
                <c:pt idx="765">
                  <c:v>2438.9648399999987</c:v>
                </c:pt>
                <c:pt idx="766">
                  <c:v>2438.9648399999987</c:v>
                </c:pt>
                <c:pt idx="767">
                  <c:v>2441.40625</c:v>
                </c:pt>
                <c:pt idx="768">
                  <c:v>2438.9648399999987</c:v>
                </c:pt>
                <c:pt idx="769">
                  <c:v>2438.9648399999987</c:v>
                </c:pt>
                <c:pt idx="770">
                  <c:v>2438.9648399999987</c:v>
                </c:pt>
                <c:pt idx="771">
                  <c:v>2438.9648399999987</c:v>
                </c:pt>
                <c:pt idx="772">
                  <c:v>2438.9648399999987</c:v>
                </c:pt>
                <c:pt idx="773">
                  <c:v>2438.9648399999987</c:v>
                </c:pt>
                <c:pt idx="774">
                  <c:v>2438.9648399999987</c:v>
                </c:pt>
                <c:pt idx="775">
                  <c:v>2438.9648399999987</c:v>
                </c:pt>
                <c:pt idx="776">
                  <c:v>2438.9648399999987</c:v>
                </c:pt>
                <c:pt idx="777">
                  <c:v>2438.9648399999987</c:v>
                </c:pt>
                <c:pt idx="778">
                  <c:v>2438.9648399999987</c:v>
                </c:pt>
                <c:pt idx="779">
                  <c:v>2438.9648399999987</c:v>
                </c:pt>
                <c:pt idx="780">
                  <c:v>2438.9648399999987</c:v>
                </c:pt>
                <c:pt idx="781">
                  <c:v>2438.9648399999987</c:v>
                </c:pt>
                <c:pt idx="782">
                  <c:v>2438.9648399999987</c:v>
                </c:pt>
                <c:pt idx="783">
                  <c:v>2438.9648399999987</c:v>
                </c:pt>
                <c:pt idx="784">
                  <c:v>2438.9648399999987</c:v>
                </c:pt>
                <c:pt idx="785">
                  <c:v>2438.9648399999987</c:v>
                </c:pt>
                <c:pt idx="786">
                  <c:v>2438.9648399999987</c:v>
                </c:pt>
                <c:pt idx="787">
                  <c:v>2438.9648399999987</c:v>
                </c:pt>
                <c:pt idx="788">
                  <c:v>2438.9648399999987</c:v>
                </c:pt>
                <c:pt idx="789">
                  <c:v>2438.9648399999987</c:v>
                </c:pt>
                <c:pt idx="790">
                  <c:v>2438.9648399999987</c:v>
                </c:pt>
                <c:pt idx="791">
                  <c:v>2438.9648399999987</c:v>
                </c:pt>
                <c:pt idx="792">
                  <c:v>2438.9648399999987</c:v>
                </c:pt>
                <c:pt idx="793">
                  <c:v>2438.9648399999987</c:v>
                </c:pt>
                <c:pt idx="794">
                  <c:v>2438.9648399999987</c:v>
                </c:pt>
                <c:pt idx="795">
                  <c:v>2438.9648399999987</c:v>
                </c:pt>
                <c:pt idx="796">
                  <c:v>2438.9648399999987</c:v>
                </c:pt>
                <c:pt idx="797">
                  <c:v>2438.9648399999987</c:v>
                </c:pt>
                <c:pt idx="798">
                  <c:v>2438.9648399999987</c:v>
                </c:pt>
                <c:pt idx="799">
                  <c:v>2438.9648399999987</c:v>
                </c:pt>
                <c:pt idx="800">
                  <c:v>2438.9648399999987</c:v>
                </c:pt>
                <c:pt idx="801">
                  <c:v>2438.9648399999987</c:v>
                </c:pt>
                <c:pt idx="802">
                  <c:v>2438.9648399999987</c:v>
                </c:pt>
                <c:pt idx="803">
                  <c:v>2438.9648399999987</c:v>
                </c:pt>
                <c:pt idx="804">
                  <c:v>2438.9648399999987</c:v>
                </c:pt>
                <c:pt idx="805">
                  <c:v>2438.9648399999987</c:v>
                </c:pt>
                <c:pt idx="806">
                  <c:v>2438.9648399999987</c:v>
                </c:pt>
                <c:pt idx="807">
                  <c:v>2438.9648399999987</c:v>
                </c:pt>
                <c:pt idx="808">
                  <c:v>2438.9648399999987</c:v>
                </c:pt>
                <c:pt idx="809">
                  <c:v>2438.9648399999987</c:v>
                </c:pt>
                <c:pt idx="810">
                  <c:v>2441.40625</c:v>
                </c:pt>
                <c:pt idx="811">
                  <c:v>2438.9648399999987</c:v>
                </c:pt>
                <c:pt idx="812">
                  <c:v>2438.9648399999987</c:v>
                </c:pt>
                <c:pt idx="813">
                  <c:v>2438.9648399999987</c:v>
                </c:pt>
                <c:pt idx="814">
                  <c:v>2438.9648399999987</c:v>
                </c:pt>
                <c:pt idx="815">
                  <c:v>2438.9648399999987</c:v>
                </c:pt>
                <c:pt idx="816">
                  <c:v>2438.9648399999987</c:v>
                </c:pt>
                <c:pt idx="817">
                  <c:v>2438.9648399999987</c:v>
                </c:pt>
                <c:pt idx="818">
                  <c:v>2438.9648399999987</c:v>
                </c:pt>
                <c:pt idx="819">
                  <c:v>2438.9648399999987</c:v>
                </c:pt>
                <c:pt idx="820">
                  <c:v>2438.9648399999987</c:v>
                </c:pt>
                <c:pt idx="821">
                  <c:v>2438.9648399999987</c:v>
                </c:pt>
                <c:pt idx="822">
                  <c:v>2438.9648399999987</c:v>
                </c:pt>
                <c:pt idx="823">
                  <c:v>2438.9648399999987</c:v>
                </c:pt>
                <c:pt idx="824">
                  <c:v>2438.9648399999987</c:v>
                </c:pt>
                <c:pt idx="825">
                  <c:v>2438.9648399999987</c:v>
                </c:pt>
                <c:pt idx="826">
                  <c:v>2438.9648399999987</c:v>
                </c:pt>
                <c:pt idx="827">
                  <c:v>2438.9648399999987</c:v>
                </c:pt>
                <c:pt idx="828">
                  <c:v>2438.9648399999987</c:v>
                </c:pt>
                <c:pt idx="829">
                  <c:v>2438.9648399999987</c:v>
                </c:pt>
                <c:pt idx="830">
                  <c:v>2438.9648399999987</c:v>
                </c:pt>
                <c:pt idx="831">
                  <c:v>2441.40625</c:v>
                </c:pt>
                <c:pt idx="832">
                  <c:v>2438.9648399999987</c:v>
                </c:pt>
                <c:pt idx="833">
                  <c:v>2438.9648399999987</c:v>
                </c:pt>
                <c:pt idx="834">
                  <c:v>2436.5234399999999</c:v>
                </c:pt>
                <c:pt idx="835">
                  <c:v>2438.9648399999987</c:v>
                </c:pt>
                <c:pt idx="836">
                  <c:v>2438.9648399999987</c:v>
                </c:pt>
                <c:pt idx="837">
                  <c:v>2441.40625</c:v>
                </c:pt>
                <c:pt idx="838">
                  <c:v>2438.9648399999987</c:v>
                </c:pt>
                <c:pt idx="839">
                  <c:v>2441.40625</c:v>
                </c:pt>
                <c:pt idx="840">
                  <c:v>2438.9648399999987</c:v>
                </c:pt>
                <c:pt idx="841">
                  <c:v>2438.9648399999987</c:v>
                </c:pt>
                <c:pt idx="842">
                  <c:v>2438.9648399999987</c:v>
                </c:pt>
                <c:pt idx="843">
                  <c:v>2438.9648399999987</c:v>
                </c:pt>
                <c:pt idx="844">
                  <c:v>2438.9648399999987</c:v>
                </c:pt>
                <c:pt idx="845">
                  <c:v>2438.9648399999987</c:v>
                </c:pt>
                <c:pt idx="846">
                  <c:v>2438.9648399999987</c:v>
                </c:pt>
                <c:pt idx="847">
                  <c:v>2438.9648399999987</c:v>
                </c:pt>
                <c:pt idx="848">
                  <c:v>2438.9648399999987</c:v>
                </c:pt>
                <c:pt idx="849">
                  <c:v>2438.9648399999987</c:v>
                </c:pt>
                <c:pt idx="850">
                  <c:v>2441.40625</c:v>
                </c:pt>
                <c:pt idx="851">
                  <c:v>2438.9648399999987</c:v>
                </c:pt>
                <c:pt idx="852">
                  <c:v>2438.9648399999987</c:v>
                </c:pt>
                <c:pt idx="853">
                  <c:v>2438.9648399999987</c:v>
                </c:pt>
                <c:pt idx="854">
                  <c:v>2438.9648399999987</c:v>
                </c:pt>
                <c:pt idx="855">
                  <c:v>2438.9648399999987</c:v>
                </c:pt>
                <c:pt idx="856">
                  <c:v>2438.9648399999987</c:v>
                </c:pt>
                <c:pt idx="857">
                  <c:v>2438.9648399999987</c:v>
                </c:pt>
                <c:pt idx="858">
                  <c:v>2438.9648399999987</c:v>
                </c:pt>
                <c:pt idx="859">
                  <c:v>2438.9648399999987</c:v>
                </c:pt>
                <c:pt idx="860">
                  <c:v>2438.9648399999987</c:v>
                </c:pt>
                <c:pt idx="861">
                  <c:v>2438.9648399999987</c:v>
                </c:pt>
                <c:pt idx="862">
                  <c:v>2438.9648399999987</c:v>
                </c:pt>
                <c:pt idx="863">
                  <c:v>2438.9648399999987</c:v>
                </c:pt>
                <c:pt idx="864">
                  <c:v>2438.9648399999987</c:v>
                </c:pt>
                <c:pt idx="865">
                  <c:v>2438.9648399999987</c:v>
                </c:pt>
                <c:pt idx="866">
                  <c:v>2438.9648399999987</c:v>
                </c:pt>
                <c:pt idx="867">
                  <c:v>2438.9648399999987</c:v>
                </c:pt>
                <c:pt idx="868">
                  <c:v>2441.40625</c:v>
                </c:pt>
                <c:pt idx="869">
                  <c:v>2438.9648399999987</c:v>
                </c:pt>
                <c:pt idx="870">
                  <c:v>2438.9648399999987</c:v>
                </c:pt>
                <c:pt idx="871">
                  <c:v>2438.9648399999987</c:v>
                </c:pt>
                <c:pt idx="872">
                  <c:v>2438.9648399999987</c:v>
                </c:pt>
                <c:pt idx="873">
                  <c:v>2438.9648399999987</c:v>
                </c:pt>
                <c:pt idx="874">
                  <c:v>2438.9648399999987</c:v>
                </c:pt>
                <c:pt idx="875">
                  <c:v>2441.40625</c:v>
                </c:pt>
                <c:pt idx="876">
                  <c:v>2438.9648399999987</c:v>
                </c:pt>
                <c:pt idx="877">
                  <c:v>2438.9648399999987</c:v>
                </c:pt>
                <c:pt idx="878">
                  <c:v>2438.9648399999987</c:v>
                </c:pt>
                <c:pt idx="879">
                  <c:v>2438.9648399999987</c:v>
                </c:pt>
                <c:pt idx="880">
                  <c:v>2438.9648399999987</c:v>
                </c:pt>
                <c:pt idx="881">
                  <c:v>2438.9648399999987</c:v>
                </c:pt>
                <c:pt idx="882">
                  <c:v>2438.9648399999987</c:v>
                </c:pt>
                <c:pt idx="883">
                  <c:v>2438.9648399999987</c:v>
                </c:pt>
                <c:pt idx="884">
                  <c:v>2438.9648399999987</c:v>
                </c:pt>
                <c:pt idx="885">
                  <c:v>2438.9648399999987</c:v>
                </c:pt>
                <c:pt idx="886">
                  <c:v>2438.9648399999987</c:v>
                </c:pt>
                <c:pt idx="887">
                  <c:v>2438.9648399999987</c:v>
                </c:pt>
                <c:pt idx="888">
                  <c:v>2438.9648399999987</c:v>
                </c:pt>
                <c:pt idx="889">
                  <c:v>2438.9648399999987</c:v>
                </c:pt>
                <c:pt idx="890">
                  <c:v>2438.9648399999987</c:v>
                </c:pt>
                <c:pt idx="891">
                  <c:v>2438.9648399999987</c:v>
                </c:pt>
                <c:pt idx="892">
                  <c:v>2438.9648399999987</c:v>
                </c:pt>
                <c:pt idx="893">
                  <c:v>2438.9648399999987</c:v>
                </c:pt>
                <c:pt idx="894">
                  <c:v>2441.40625</c:v>
                </c:pt>
                <c:pt idx="895">
                  <c:v>2438.9648399999987</c:v>
                </c:pt>
                <c:pt idx="896">
                  <c:v>2438.9648399999987</c:v>
                </c:pt>
                <c:pt idx="897">
                  <c:v>2438.9648399999987</c:v>
                </c:pt>
                <c:pt idx="898">
                  <c:v>2438.9648399999987</c:v>
                </c:pt>
                <c:pt idx="899">
                  <c:v>2438.9648399999987</c:v>
                </c:pt>
                <c:pt idx="900">
                  <c:v>2438.9648399999987</c:v>
                </c:pt>
                <c:pt idx="901">
                  <c:v>2438.9648399999987</c:v>
                </c:pt>
                <c:pt idx="902">
                  <c:v>2438.9648399999987</c:v>
                </c:pt>
                <c:pt idx="903">
                  <c:v>2438.9648399999987</c:v>
                </c:pt>
                <c:pt idx="904">
                  <c:v>2438.9648399999987</c:v>
                </c:pt>
                <c:pt idx="905">
                  <c:v>2438.9648399999987</c:v>
                </c:pt>
                <c:pt idx="906">
                  <c:v>2438.9648399999987</c:v>
                </c:pt>
                <c:pt idx="907">
                  <c:v>2438.9648399999987</c:v>
                </c:pt>
                <c:pt idx="908">
                  <c:v>2438.9648399999987</c:v>
                </c:pt>
                <c:pt idx="909">
                  <c:v>2438.9648399999987</c:v>
                </c:pt>
                <c:pt idx="910">
                  <c:v>2438.9648399999987</c:v>
                </c:pt>
                <c:pt idx="911">
                  <c:v>2438.9648399999987</c:v>
                </c:pt>
                <c:pt idx="912">
                  <c:v>2438.9648399999987</c:v>
                </c:pt>
                <c:pt idx="913">
                  <c:v>2438.9648399999987</c:v>
                </c:pt>
                <c:pt idx="914">
                  <c:v>2438.9648399999987</c:v>
                </c:pt>
                <c:pt idx="915">
                  <c:v>2438.9648399999987</c:v>
                </c:pt>
                <c:pt idx="916">
                  <c:v>2438.9648399999987</c:v>
                </c:pt>
                <c:pt idx="917">
                  <c:v>2438.9648399999987</c:v>
                </c:pt>
                <c:pt idx="918">
                  <c:v>2441.40625</c:v>
                </c:pt>
                <c:pt idx="919">
                  <c:v>2438.9648399999987</c:v>
                </c:pt>
                <c:pt idx="920">
                  <c:v>2438.9648399999987</c:v>
                </c:pt>
                <c:pt idx="921">
                  <c:v>2438.9648399999987</c:v>
                </c:pt>
                <c:pt idx="922">
                  <c:v>2438.9648399999987</c:v>
                </c:pt>
                <c:pt idx="923">
                  <c:v>2438.9648399999987</c:v>
                </c:pt>
                <c:pt idx="924">
                  <c:v>2438.9648399999987</c:v>
                </c:pt>
                <c:pt idx="925">
                  <c:v>2438.9648399999987</c:v>
                </c:pt>
                <c:pt idx="926">
                  <c:v>2438.9648399999987</c:v>
                </c:pt>
                <c:pt idx="927">
                  <c:v>2438.9648399999987</c:v>
                </c:pt>
                <c:pt idx="928">
                  <c:v>2438.9648399999987</c:v>
                </c:pt>
                <c:pt idx="929">
                  <c:v>2438.9648399999987</c:v>
                </c:pt>
                <c:pt idx="930">
                  <c:v>2438.9648399999987</c:v>
                </c:pt>
                <c:pt idx="931">
                  <c:v>2438.9648399999987</c:v>
                </c:pt>
                <c:pt idx="932">
                  <c:v>2438.9648399999987</c:v>
                </c:pt>
                <c:pt idx="933">
                  <c:v>2438.9648399999987</c:v>
                </c:pt>
                <c:pt idx="934">
                  <c:v>2438.9648399999987</c:v>
                </c:pt>
                <c:pt idx="935">
                  <c:v>2438.9648399999987</c:v>
                </c:pt>
                <c:pt idx="936">
                  <c:v>2438.9648399999987</c:v>
                </c:pt>
                <c:pt idx="937">
                  <c:v>2438.9648399999987</c:v>
                </c:pt>
                <c:pt idx="938">
                  <c:v>2438.9648399999987</c:v>
                </c:pt>
                <c:pt idx="939">
                  <c:v>2438.9648399999987</c:v>
                </c:pt>
                <c:pt idx="940">
                  <c:v>2438.9648399999987</c:v>
                </c:pt>
                <c:pt idx="941">
                  <c:v>2438.9648399999987</c:v>
                </c:pt>
                <c:pt idx="942">
                  <c:v>2438.9648399999987</c:v>
                </c:pt>
                <c:pt idx="943">
                  <c:v>2438.9648399999987</c:v>
                </c:pt>
                <c:pt idx="944">
                  <c:v>2438.9648399999987</c:v>
                </c:pt>
                <c:pt idx="945">
                  <c:v>2438.9648399999987</c:v>
                </c:pt>
                <c:pt idx="946">
                  <c:v>2438.9648399999987</c:v>
                </c:pt>
                <c:pt idx="947">
                  <c:v>2438.9648399999987</c:v>
                </c:pt>
                <c:pt idx="948">
                  <c:v>2438.9648399999987</c:v>
                </c:pt>
                <c:pt idx="949">
                  <c:v>2438.9648399999987</c:v>
                </c:pt>
                <c:pt idx="950">
                  <c:v>2438.9648399999987</c:v>
                </c:pt>
                <c:pt idx="951">
                  <c:v>2438.9648399999987</c:v>
                </c:pt>
                <c:pt idx="952">
                  <c:v>2438.9648399999987</c:v>
                </c:pt>
                <c:pt idx="953">
                  <c:v>2438.9648399999987</c:v>
                </c:pt>
                <c:pt idx="954">
                  <c:v>2438.9648399999987</c:v>
                </c:pt>
                <c:pt idx="955">
                  <c:v>2438.9648399999987</c:v>
                </c:pt>
                <c:pt idx="956">
                  <c:v>2438.9648399999987</c:v>
                </c:pt>
                <c:pt idx="957">
                  <c:v>2438.9648399999987</c:v>
                </c:pt>
                <c:pt idx="958">
                  <c:v>2438.9648399999987</c:v>
                </c:pt>
                <c:pt idx="959">
                  <c:v>2438.9648399999987</c:v>
                </c:pt>
                <c:pt idx="960">
                  <c:v>2436.5234399999999</c:v>
                </c:pt>
                <c:pt idx="961">
                  <c:v>2438.9648399999987</c:v>
                </c:pt>
                <c:pt idx="962">
                  <c:v>2438.9648399999987</c:v>
                </c:pt>
                <c:pt idx="963">
                  <c:v>2438.9648399999987</c:v>
                </c:pt>
                <c:pt idx="964">
                  <c:v>2438.9648399999987</c:v>
                </c:pt>
                <c:pt idx="965">
                  <c:v>2438.9648399999987</c:v>
                </c:pt>
                <c:pt idx="966">
                  <c:v>2438.9648399999987</c:v>
                </c:pt>
                <c:pt idx="967">
                  <c:v>2438.9648399999987</c:v>
                </c:pt>
                <c:pt idx="968">
                  <c:v>2438.9648399999987</c:v>
                </c:pt>
                <c:pt idx="969">
                  <c:v>2438.9648399999987</c:v>
                </c:pt>
                <c:pt idx="970">
                  <c:v>2438.9648399999987</c:v>
                </c:pt>
                <c:pt idx="971">
                  <c:v>2438.9648399999987</c:v>
                </c:pt>
                <c:pt idx="972">
                  <c:v>2438.9648399999987</c:v>
                </c:pt>
                <c:pt idx="973">
                  <c:v>2438.9648399999987</c:v>
                </c:pt>
                <c:pt idx="974">
                  <c:v>2438.9648399999987</c:v>
                </c:pt>
                <c:pt idx="975">
                  <c:v>2438.9648399999987</c:v>
                </c:pt>
                <c:pt idx="976">
                  <c:v>2438.9648399999987</c:v>
                </c:pt>
                <c:pt idx="977">
                  <c:v>2441.40625</c:v>
                </c:pt>
                <c:pt idx="978">
                  <c:v>2438.9648399999987</c:v>
                </c:pt>
                <c:pt idx="979">
                  <c:v>2438.9648399999987</c:v>
                </c:pt>
                <c:pt idx="980">
                  <c:v>2438.9648399999987</c:v>
                </c:pt>
                <c:pt idx="981">
                  <c:v>2438.9648399999987</c:v>
                </c:pt>
                <c:pt idx="982">
                  <c:v>2438.9648399999987</c:v>
                </c:pt>
                <c:pt idx="983">
                  <c:v>2438.9648399999987</c:v>
                </c:pt>
                <c:pt idx="984">
                  <c:v>2438.9648399999987</c:v>
                </c:pt>
                <c:pt idx="985">
                  <c:v>2438.9648399999987</c:v>
                </c:pt>
                <c:pt idx="986">
                  <c:v>2438.9648399999987</c:v>
                </c:pt>
                <c:pt idx="987">
                  <c:v>2438.9648399999987</c:v>
                </c:pt>
                <c:pt idx="988">
                  <c:v>2438.9648399999987</c:v>
                </c:pt>
                <c:pt idx="989">
                  <c:v>2438.9648399999987</c:v>
                </c:pt>
                <c:pt idx="990">
                  <c:v>2438.9648399999987</c:v>
                </c:pt>
                <c:pt idx="991">
                  <c:v>2438.9648399999987</c:v>
                </c:pt>
                <c:pt idx="992">
                  <c:v>2438.9648399999987</c:v>
                </c:pt>
                <c:pt idx="993">
                  <c:v>2438.9648399999987</c:v>
                </c:pt>
                <c:pt idx="994">
                  <c:v>2438.9648399999987</c:v>
                </c:pt>
                <c:pt idx="995">
                  <c:v>2438.9648399999987</c:v>
                </c:pt>
                <c:pt idx="996">
                  <c:v>2438.9648399999987</c:v>
                </c:pt>
                <c:pt idx="997">
                  <c:v>2438.9648399999987</c:v>
                </c:pt>
                <c:pt idx="998">
                  <c:v>2438.9648399999987</c:v>
                </c:pt>
                <c:pt idx="999">
                  <c:v>2438.9648399999987</c:v>
                </c:pt>
                <c:pt idx="1000">
                  <c:v>2438.9648399999987</c:v>
                </c:pt>
                <c:pt idx="1001">
                  <c:v>2438.9648399999987</c:v>
                </c:pt>
                <c:pt idx="1002">
                  <c:v>2438.9648399999987</c:v>
                </c:pt>
                <c:pt idx="1003">
                  <c:v>2438.9648399999987</c:v>
                </c:pt>
                <c:pt idx="1004">
                  <c:v>2438.9648399999987</c:v>
                </c:pt>
                <c:pt idx="1005">
                  <c:v>2438.9648399999987</c:v>
                </c:pt>
                <c:pt idx="1006">
                  <c:v>2438.9648399999987</c:v>
                </c:pt>
                <c:pt idx="1007">
                  <c:v>2438.9648399999987</c:v>
                </c:pt>
                <c:pt idx="1008">
                  <c:v>2438.9648399999987</c:v>
                </c:pt>
                <c:pt idx="1009">
                  <c:v>2438.9648399999987</c:v>
                </c:pt>
                <c:pt idx="1010">
                  <c:v>2438.9648399999987</c:v>
                </c:pt>
                <c:pt idx="1011">
                  <c:v>2438.9648399999987</c:v>
                </c:pt>
                <c:pt idx="1012">
                  <c:v>2438.9648399999987</c:v>
                </c:pt>
                <c:pt idx="1013">
                  <c:v>2438.9648399999987</c:v>
                </c:pt>
                <c:pt idx="1014">
                  <c:v>2438.9648399999987</c:v>
                </c:pt>
                <c:pt idx="1015">
                  <c:v>2438.9648399999987</c:v>
                </c:pt>
                <c:pt idx="1016">
                  <c:v>2438.9648399999987</c:v>
                </c:pt>
                <c:pt idx="1017">
                  <c:v>2438.9648399999987</c:v>
                </c:pt>
                <c:pt idx="1018">
                  <c:v>2438.9648399999987</c:v>
                </c:pt>
                <c:pt idx="1019">
                  <c:v>2438.9648399999987</c:v>
                </c:pt>
                <c:pt idx="1020">
                  <c:v>2438.9648399999987</c:v>
                </c:pt>
                <c:pt idx="1021">
                  <c:v>2438.9648399999987</c:v>
                </c:pt>
                <c:pt idx="1022">
                  <c:v>2438.9648399999987</c:v>
                </c:pt>
                <c:pt idx="1023">
                  <c:v>2438.9648399999987</c:v>
                </c:pt>
                <c:pt idx="1024">
                  <c:v>2438.9648399999987</c:v>
                </c:pt>
                <c:pt idx="1025">
                  <c:v>2438.9648399999987</c:v>
                </c:pt>
                <c:pt idx="1026">
                  <c:v>2438.9648399999987</c:v>
                </c:pt>
                <c:pt idx="1027">
                  <c:v>2438.9648399999987</c:v>
                </c:pt>
                <c:pt idx="1028">
                  <c:v>2438.9648399999987</c:v>
                </c:pt>
                <c:pt idx="1029">
                  <c:v>2438.9648399999987</c:v>
                </c:pt>
                <c:pt idx="1030">
                  <c:v>2438.9648399999987</c:v>
                </c:pt>
                <c:pt idx="1031">
                  <c:v>2438.9648399999987</c:v>
                </c:pt>
                <c:pt idx="1032">
                  <c:v>2438.9648399999987</c:v>
                </c:pt>
                <c:pt idx="1033">
                  <c:v>2438.9648399999987</c:v>
                </c:pt>
                <c:pt idx="1034">
                  <c:v>2438.9648399999987</c:v>
                </c:pt>
                <c:pt idx="1035">
                  <c:v>2438.9648399999987</c:v>
                </c:pt>
                <c:pt idx="1036">
                  <c:v>2438.9648399999987</c:v>
                </c:pt>
                <c:pt idx="1037">
                  <c:v>2438.9648399999987</c:v>
                </c:pt>
                <c:pt idx="1038">
                  <c:v>2438.9648399999987</c:v>
                </c:pt>
                <c:pt idx="1039">
                  <c:v>2438.9648399999987</c:v>
                </c:pt>
                <c:pt idx="1040">
                  <c:v>2438.9648399999987</c:v>
                </c:pt>
                <c:pt idx="1041">
                  <c:v>2438.9648399999987</c:v>
                </c:pt>
                <c:pt idx="1042">
                  <c:v>2438.9648399999987</c:v>
                </c:pt>
                <c:pt idx="1043">
                  <c:v>2438.9648399999987</c:v>
                </c:pt>
                <c:pt idx="1044">
                  <c:v>2438.9648399999987</c:v>
                </c:pt>
                <c:pt idx="1045">
                  <c:v>2438.9648399999987</c:v>
                </c:pt>
                <c:pt idx="1046">
                  <c:v>2438.9648399999987</c:v>
                </c:pt>
                <c:pt idx="1047">
                  <c:v>2438.9648399999987</c:v>
                </c:pt>
                <c:pt idx="1048">
                  <c:v>2438.9648399999987</c:v>
                </c:pt>
                <c:pt idx="1049">
                  <c:v>2438.9648399999987</c:v>
                </c:pt>
                <c:pt idx="1050">
                  <c:v>2438.9648399999987</c:v>
                </c:pt>
                <c:pt idx="1051">
                  <c:v>2438.9648399999987</c:v>
                </c:pt>
                <c:pt idx="1052">
                  <c:v>2438.9648399999987</c:v>
                </c:pt>
                <c:pt idx="1053">
                  <c:v>2441.40625</c:v>
                </c:pt>
                <c:pt idx="1054">
                  <c:v>2438.9648399999987</c:v>
                </c:pt>
                <c:pt idx="1055">
                  <c:v>2438.9648399999987</c:v>
                </c:pt>
                <c:pt idx="1056">
                  <c:v>2438.9648399999987</c:v>
                </c:pt>
                <c:pt idx="1057">
                  <c:v>2438.9648399999987</c:v>
                </c:pt>
                <c:pt idx="1058">
                  <c:v>2438.9648399999987</c:v>
                </c:pt>
                <c:pt idx="1059">
                  <c:v>2438.9648399999987</c:v>
                </c:pt>
                <c:pt idx="1060">
                  <c:v>2438.9648399999987</c:v>
                </c:pt>
                <c:pt idx="1061">
                  <c:v>2438.9648399999987</c:v>
                </c:pt>
                <c:pt idx="1062">
                  <c:v>2438.9648399999987</c:v>
                </c:pt>
                <c:pt idx="1063">
                  <c:v>2438.9648399999987</c:v>
                </c:pt>
                <c:pt idx="1064">
                  <c:v>2438.9648399999987</c:v>
                </c:pt>
                <c:pt idx="1065">
                  <c:v>2438.9648399999987</c:v>
                </c:pt>
                <c:pt idx="1066">
                  <c:v>2438.9648399999987</c:v>
                </c:pt>
                <c:pt idx="1067">
                  <c:v>2438.9648399999987</c:v>
                </c:pt>
                <c:pt idx="1068">
                  <c:v>2441.40625</c:v>
                </c:pt>
                <c:pt idx="1069">
                  <c:v>2438.9648399999987</c:v>
                </c:pt>
                <c:pt idx="1070">
                  <c:v>2438.9648399999987</c:v>
                </c:pt>
                <c:pt idx="1071">
                  <c:v>2436.5234399999999</c:v>
                </c:pt>
                <c:pt idx="1072">
                  <c:v>2438.9648399999987</c:v>
                </c:pt>
                <c:pt idx="1073">
                  <c:v>2438.9648399999987</c:v>
                </c:pt>
                <c:pt idx="1074">
                  <c:v>2438.9648399999987</c:v>
                </c:pt>
                <c:pt idx="1075">
                  <c:v>2438.9648399999987</c:v>
                </c:pt>
                <c:pt idx="1076">
                  <c:v>2438.9648399999987</c:v>
                </c:pt>
                <c:pt idx="1077">
                  <c:v>2441.40625</c:v>
                </c:pt>
                <c:pt idx="1078">
                  <c:v>2438.9648399999987</c:v>
                </c:pt>
                <c:pt idx="1079">
                  <c:v>2438.9648399999987</c:v>
                </c:pt>
                <c:pt idx="1080">
                  <c:v>2438.9648399999987</c:v>
                </c:pt>
                <c:pt idx="1081">
                  <c:v>2438.9648399999987</c:v>
                </c:pt>
                <c:pt idx="1082">
                  <c:v>2438.9648399999987</c:v>
                </c:pt>
                <c:pt idx="1083">
                  <c:v>2438.9648399999987</c:v>
                </c:pt>
                <c:pt idx="1084">
                  <c:v>2438.9648399999987</c:v>
                </c:pt>
                <c:pt idx="1085">
                  <c:v>2438.9648399999987</c:v>
                </c:pt>
                <c:pt idx="1086">
                  <c:v>2438.9648399999987</c:v>
                </c:pt>
                <c:pt idx="1087">
                  <c:v>2438.9648399999987</c:v>
                </c:pt>
                <c:pt idx="1088">
                  <c:v>2438.9648399999987</c:v>
                </c:pt>
                <c:pt idx="1089">
                  <c:v>2438.9648399999987</c:v>
                </c:pt>
                <c:pt idx="1090">
                  <c:v>2438.9648399999987</c:v>
                </c:pt>
                <c:pt idx="1091">
                  <c:v>2438.9648399999987</c:v>
                </c:pt>
                <c:pt idx="1092">
                  <c:v>2438.9648399999987</c:v>
                </c:pt>
                <c:pt idx="1093">
                  <c:v>2438.9648399999987</c:v>
                </c:pt>
                <c:pt idx="1094">
                  <c:v>2438.9648399999987</c:v>
                </c:pt>
                <c:pt idx="1095">
                  <c:v>2438.9648399999987</c:v>
                </c:pt>
                <c:pt idx="1096">
                  <c:v>2438.9648399999987</c:v>
                </c:pt>
                <c:pt idx="1097">
                  <c:v>2438.9648399999987</c:v>
                </c:pt>
                <c:pt idx="1098">
                  <c:v>2438.9648399999987</c:v>
                </c:pt>
                <c:pt idx="1099">
                  <c:v>2438.9648399999987</c:v>
                </c:pt>
                <c:pt idx="1100">
                  <c:v>2438.9648399999987</c:v>
                </c:pt>
                <c:pt idx="1101">
                  <c:v>2438.9648399999987</c:v>
                </c:pt>
                <c:pt idx="1102">
                  <c:v>2438.9648399999987</c:v>
                </c:pt>
                <c:pt idx="1103">
                  <c:v>2438.9648399999987</c:v>
                </c:pt>
                <c:pt idx="1104">
                  <c:v>2438.9648399999987</c:v>
                </c:pt>
                <c:pt idx="1105">
                  <c:v>2438.9648399999987</c:v>
                </c:pt>
                <c:pt idx="1106">
                  <c:v>2438.9648399999987</c:v>
                </c:pt>
                <c:pt idx="1107">
                  <c:v>2438.9648399999987</c:v>
                </c:pt>
                <c:pt idx="1108">
                  <c:v>2438.9648399999987</c:v>
                </c:pt>
                <c:pt idx="1109">
                  <c:v>2438.9648399999987</c:v>
                </c:pt>
                <c:pt idx="1110">
                  <c:v>2438.9648399999987</c:v>
                </c:pt>
                <c:pt idx="1111">
                  <c:v>2438.9648399999987</c:v>
                </c:pt>
                <c:pt idx="1112">
                  <c:v>2438.9648399999987</c:v>
                </c:pt>
                <c:pt idx="1113">
                  <c:v>2438.9648399999987</c:v>
                </c:pt>
                <c:pt idx="1114">
                  <c:v>2438.9648399999987</c:v>
                </c:pt>
                <c:pt idx="1115">
                  <c:v>2438.9648399999987</c:v>
                </c:pt>
                <c:pt idx="1116">
                  <c:v>2441.40625</c:v>
                </c:pt>
                <c:pt idx="1117">
                  <c:v>2438.9648399999987</c:v>
                </c:pt>
                <c:pt idx="1118">
                  <c:v>2438.9648399999987</c:v>
                </c:pt>
                <c:pt idx="1119">
                  <c:v>2438.9648399999987</c:v>
                </c:pt>
                <c:pt idx="1120">
                  <c:v>2438.9648399999987</c:v>
                </c:pt>
                <c:pt idx="1121">
                  <c:v>2438.9648399999987</c:v>
                </c:pt>
                <c:pt idx="1122">
                  <c:v>2438.9648399999987</c:v>
                </c:pt>
                <c:pt idx="1123">
                  <c:v>2438.9648399999987</c:v>
                </c:pt>
                <c:pt idx="1124">
                  <c:v>2438.9648399999987</c:v>
                </c:pt>
                <c:pt idx="1125">
                  <c:v>2438.9648399999987</c:v>
                </c:pt>
                <c:pt idx="1126">
                  <c:v>2438.9648399999987</c:v>
                </c:pt>
                <c:pt idx="1127">
                  <c:v>2438.9648399999987</c:v>
                </c:pt>
                <c:pt idx="1128">
                  <c:v>2438.9648399999987</c:v>
                </c:pt>
                <c:pt idx="1129">
                  <c:v>2436.5234399999999</c:v>
                </c:pt>
                <c:pt idx="1130">
                  <c:v>2438.9648399999987</c:v>
                </c:pt>
                <c:pt idx="1131">
                  <c:v>2438.9648399999987</c:v>
                </c:pt>
                <c:pt idx="1132">
                  <c:v>2438.9648399999987</c:v>
                </c:pt>
                <c:pt idx="1133">
                  <c:v>2438.9648399999987</c:v>
                </c:pt>
                <c:pt idx="1134">
                  <c:v>2438.9648399999987</c:v>
                </c:pt>
                <c:pt idx="1135">
                  <c:v>2438.9648399999987</c:v>
                </c:pt>
                <c:pt idx="1136">
                  <c:v>2438.9648399999987</c:v>
                </c:pt>
                <c:pt idx="1137">
                  <c:v>2438.9648399999987</c:v>
                </c:pt>
                <c:pt idx="1138">
                  <c:v>2438.9648399999987</c:v>
                </c:pt>
                <c:pt idx="1139">
                  <c:v>2438.9648399999987</c:v>
                </c:pt>
                <c:pt idx="1140">
                  <c:v>2438.9648399999987</c:v>
                </c:pt>
                <c:pt idx="1141">
                  <c:v>2438.9648399999987</c:v>
                </c:pt>
                <c:pt idx="1142">
                  <c:v>2438.9648399999987</c:v>
                </c:pt>
                <c:pt idx="1143">
                  <c:v>2438.9648399999987</c:v>
                </c:pt>
                <c:pt idx="1144">
                  <c:v>2438.9648399999987</c:v>
                </c:pt>
                <c:pt idx="1145">
                  <c:v>2438.9648399999987</c:v>
                </c:pt>
                <c:pt idx="1146">
                  <c:v>2438.9648399999987</c:v>
                </c:pt>
                <c:pt idx="1147">
                  <c:v>2438.9648399999987</c:v>
                </c:pt>
                <c:pt idx="1148">
                  <c:v>2438.9648399999987</c:v>
                </c:pt>
                <c:pt idx="1149">
                  <c:v>2438.9648399999987</c:v>
                </c:pt>
                <c:pt idx="1150">
                  <c:v>2438.9648399999987</c:v>
                </c:pt>
                <c:pt idx="1151">
                  <c:v>2438.9648399999987</c:v>
                </c:pt>
                <c:pt idx="1152">
                  <c:v>2438.9648399999987</c:v>
                </c:pt>
                <c:pt idx="1153">
                  <c:v>2438.9648399999987</c:v>
                </c:pt>
                <c:pt idx="1154">
                  <c:v>2438.9648399999987</c:v>
                </c:pt>
                <c:pt idx="1155">
                  <c:v>2438.9648399999987</c:v>
                </c:pt>
                <c:pt idx="1156">
                  <c:v>2438.9648399999987</c:v>
                </c:pt>
                <c:pt idx="1157">
                  <c:v>2438.9648399999987</c:v>
                </c:pt>
                <c:pt idx="1158">
                  <c:v>2438.9648399999987</c:v>
                </c:pt>
                <c:pt idx="1159">
                  <c:v>2438.9648399999987</c:v>
                </c:pt>
                <c:pt idx="1160">
                  <c:v>2438.9648399999987</c:v>
                </c:pt>
                <c:pt idx="1161">
                  <c:v>2441.40625</c:v>
                </c:pt>
                <c:pt idx="1162">
                  <c:v>2438.9648399999987</c:v>
                </c:pt>
                <c:pt idx="1163">
                  <c:v>2438.9648399999987</c:v>
                </c:pt>
                <c:pt idx="1164">
                  <c:v>2438.9648399999987</c:v>
                </c:pt>
                <c:pt idx="1165">
                  <c:v>2438.9648399999987</c:v>
                </c:pt>
                <c:pt idx="1166">
                  <c:v>2438.9648399999987</c:v>
                </c:pt>
                <c:pt idx="1167">
                  <c:v>2438.9648399999987</c:v>
                </c:pt>
                <c:pt idx="1168">
                  <c:v>2438.9648399999987</c:v>
                </c:pt>
                <c:pt idx="1169">
                  <c:v>2438.9648399999987</c:v>
                </c:pt>
                <c:pt idx="1170">
                  <c:v>2438.9648399999987</c:v>
                </c:pt>
                <c:pt idx="1171">
                  <c:v>2438.9648399999987</c:v>
                </c:pt>
                <c:pt idx="1172">
                  <c:v>2438.9648399999987</c:v>
                </c:pt>
                <c:pt idx="1173">
                  <c:v>2438.9648399999987</c:v>
                </c:pt>
                <c:pt idx="1174">
                  <c:v>2438.9648399999987</c:v>
                </c:pt>
                <c:pt idx="1175">
                  <c:v>2438.9648399999987</c:v>
                </c:pt>
                <c:pt idx="1176">
                  <c:v>2438.9648399999987</c:v>
                </c:pt>
                <c:pt idx="1177">
                  <c:v>2438.9648399999987</c:v>
                </c:pt>
                <c:pt idx="1178">
                  <c:v>2438.9648399999987</c:v>
                </c:pt>
                <c:pt idx="1179">
                  <c:v>2438.9648399999987</c:v>
                </c:pt>
                <c:pt idx="1180">
                  <c:v>2438.9648399999987</c:v>
                </c:pt>
                <c:pt idx="1181">
                  <c:v>2438.9648399999987</c:v>
                </c:pt>
                <c:pt idx="1182">
                  <c:v>2438.9648399999987</c:v>
                </c:pt>
                <c:pt idx="1183">
                  <c:v>2438.9648399999987</c:v>
                </c:pt>
                <c:pt idx="1184">
                  <c:v>2438.9648399999987</c:v>
                </c:pt>
                <c:pt idx="1185">
                  <c:v>2438.9648399999987</c:v>
                </c:pt>
                <c:pt idx="1186">
                  <c:v>2438.9648399999987</c:v>
                </c:pt>
                <c:pt idx="1187">
                  <c:v>2438.9648399999987</c:v>
                </c:pt>
                <c:pt idx="1188">
                  <c:v>2438.9648399999987</c:v>
                </c:pt>
                <c:pt idx="1189">
                  <c:v>2438.9648399999987</c:v>
                </c:pt>
                <c:pt idx="1190">
                  <c:v>2438.9648399999987</c:v>
                </c:pt>
                <c:pt idx="1191">
                  <c:v>2438.9648399999987</c:v>
                </c:pt>
                <c:pt idx="1192">
                  <c:v>2438.9648399999987</c:v>
                </c:pt>
                <c:pt idx="1193">
                  <c:v>2438.9648399999987</c:v>
                </c:pt>
                <c:pt idx="1194">
                  <c:v>2438.9648399999987</c:v>
                </c:pt>
                <c:pt idx="1195">
                  <c:v>2438.9648399999987</c:v>
                </c:pt>
                <c:pt idx="1196">
                  <c:v>2438.9648399999987</c:v>
                </c:pt>
                <c:pt idx="1197">
                  <c:v>2436.5234399999999</c:v>
                </c:pt>
                <c:pt idx="1198">
                  <c:v>2438.9648399999987</c:v>
                </c:pt>
                <c:pt idx="1199">
                  <c:v>2438.9648399999987</c:v>
                </c:pt>
                <c:pt idx="1200">
                  <c:v>2438.9648399999987</c:v>
                </c:pt>
                <c:pt idx="1201">
                  <c:v>2438.9648399999987</c:v>
                </c:pt>
                <c:pt idx="1202">
                  <c:v>2438.9648399999987</c:v>
                </c:pt>
                <c:pt idx="1203">
                  <c:v>2438.9648399999987</c:v>
                </c:pt>
                <c:pt idx="1204">
                  <c:v>2438.9648399999987</c:v>
                </c:pt>
                <c:pt idx="1205">
                  <c:v>2438.9648399999987</c:v>
                </c:pt>
                <c:pt idx="1206">
                  <c:v>2438.9648399999987</c:v>
                </c:pt>
                <c:pt idx="1207">
                  <c:v>2438.9648399999987</c:v>
                </c:pt>
                <c:pt idx="1208">
                  <c:v>2438.9648399999987</c:v>
                </c:pt>
                <c:pt idx="1209">
                  <c:v>2438.9648399999987</c:v>
                </c:pt>
                <c:pt idx="1210">
                  <c:v>2441.40625</c:v>
                </c:pt>
                <c:pt idx="1211">
                  <c:v>2438.9648399999987</c:v>
                </c:pt>
                <c:pt idx="1212">
                  <c:v>2438.9648399999987</c:v>
                </c:pt>
                <c:pt idx="1213">
                  <c:v>2438.9648399999987</c:v>
                </c:pt>
                <c:pt idx="1214">
                  <c:v>2438.9648399999987</c:v>
                </c:pt>
                <c:pt idx="1215">
                  <c:v>2438.9648399999987</c:v>
                </c:pt>
                <c:pt idx="1216">
                  <c:v>2438.9648399999987</c:v>
                </c:pt>
                <c:pt idx="1217">
                  <c:v>2441.40625</c:v>
                </c:pt>
                <c:pt idx="1218">
                  <c:v>2438.9648399999987</c:v>
                </c:pt>
                <c:pt idx="1219">
                  <c:v>2438.9648399999987</c:v>
                </c:pt>
                <c:pt idx="1220">
                  <c:v>2438.9648399999987</c:v>
                </c:pt>
                <c:pt idx="1221">
                  <c:v>2438.9648399999987</c:v>
                </c:pt>
                <c:pt idx="1222">
                  <c:v>2438.9648399999987</c:v>
                </c:pt>
                <c:pt idx="1223">
                  <c:v>2438.9648399999987</c:v>
                </c:pt>
                <c:pt idx="1224">
                  <c:v>2438.9648399999987</c:v>
                </c:pt>
                <c:pt idx="1225">
                  <c:v>2438.9648399999987</c:v>
                </c:pt>
                <c:pt idx="1226">
                  <c:v>2438.9648399999987</c:v>
                </c:pt>
                <c:pt idx="1227">
                  <c:v>2438.9648399999987</c:v>
                </c:pt>
                <c:pt idx="1228">
                  <c:v>2438.9648399999987</c:v>
                </c:pt>
                <c:pt idx="1229">
                  <c:v>2438.9648399999987</c:v>
                </c:pt>
                <c:pt idx="1230">
                  <c:v>2438.9648399999987</c:v>
                </c:pt>
                <c:pt idx="1231">
                  <c:v>2438.9648399999987</c:v>
                </c:pt>
                <c:pt idx="1232">
                  <c:v>2438.9648399999987</c:v>
                </c:pt>
                <c:pt idx="1233">
                  <c:v>2438.9648399999987</c:v>
                </c:pt>
                <c:pt idx="1234">
                  <c:v>2438.9648399999987</c:v>
                </c:pt>
                <c:pt idx="1235">
                  <c:v>2438.9648399999987</c:v>
                </c:pt>
                <c:pt idx="1236">
                  <c:v>2438.9648399999987</c:v>
                </c:pt>
                <c:pt idx="1237">
                  <c:v>2438.9648399999987</c:v>
                </c:pt>
                <c:pt idx="1238">
                  <c:v>2438.9648399999987</c:v>
                </c:pt>
                <c:pt idx="1239">
                  <c:v>2438.9648399999987</c:v>
                </c:pt>
                <c:pt idx="1240">
                  <c:v>2438.9648399999987</c:v>
                </c:pt>
                <c:pt idx="1241">
                  <c:v>2438.9648399999987</c:v>
                </c:pt>
                <c:pt idx="1242">
                  <c:v>2436.5234399999999</c:v>
                </c:pt>
                <c:pt idx="1243">
                  <c:v>2438.9648399999987</c:v>
                </c:pt>
                <c:pt idx="1244">
                  <c:v>2438.9648399999987</c:v>
                </c:pt>
                <c:pt idx="1245">
                  <c:v>2436.5234399999999</c:v>
                </c:pt>
                <c:pt idx="1246">
                  <c:v>2438.9648399999987</c:v>
                </c:pt>
                <c:pt idx="1247">
                  <c:v>2438.9648399999987</c:v>
                </c:pt>
                <c:pt idx="1248">
                  <c:v>2438.9648399999987</c:v>
                </c:pt>
                <c:pt idx="1249">
                  <c:v>2438.9648399999987</c:v>
                </c:pt>
                <c:pt idx="1250">
                  <c:v>2438.9648399999987</c:v>
                </c:pt>
                <c:pt idx="1251">
                  <c:v>2438.9648399999987</c:v>
                </c:pt>
                <c:pt idx="1252">
                  <c:v>2438.9648399999987</c:v>
                </c:pt>
                <c:pt idx="1253">
                  <c:v>2438.9648399999987</c:v>
                </c:pt>
                <c:pt idx="1254">
                  <c:v>2438.9648399999987</c:v>
                </c:pt>
                <c:pt idx="1255">
                  <c:v>2438.9648399999987</c:v>
                </c:pt>
                <c:pt idx="1256">
                  <c:v>2438.9648399999987</c:v>
                </c:pt>
                <c:pt idx="1257">
                  <c:v>2438.9648399999987</c:v>
                </c:pt>
                <c:pt idx="1258">
                  <c:v>2438.9648399999987</c:v>
                </c:pt>
                <c:pt idx="1259">
                  <c:v>2438.9648399999987</c:v>
                </c:pt>
                <c:pt idx="1260">
                  <c:v>2438.9648399999987</c:v>
                </c:pt>
                <c:pt idx="1261">
                  <c:v>2438.9648399999987</c:v>
                </c:pt>
                <c:pt idx="1262">
                  <c:v>2441.40625</c:v>
                </c:pt>
                <c:pt idx="1263">
                  <c:v>2438.9648399999987</c:v>
                </c:pt>
                <c:pt idx="1264">
                  <c:v>2438.9648399999987</c:v>
                </c:pt>
                <c:pt idx="1265">
                  <c:v>2438.9648399999987</c:v>
                </c:pt>
                <c:pt idx="1266">
                  <c:v>2438.9648399999987</c:v>
                </c:pt>
                <c:pt idx="1267">
                  <c:v>2438.9648399999987</c:v>
                </c:pt>
                <c:pt idx="1268">
                  <c:v>2438.9648399999987</c:v>
                </c:pt>
                <c:pt idx="1269">
                  <c:v>2438.9648399999987</c:v>
                </c:pt>
                <c:pt idx="1270">
                  <c:v>2438.9648399999987</c:v>
                </c:pt>
                <c:pt idx="1271">
                  <c:v>2438.9648399999987</c:v>
                </c:pt>
                <c:pt idx="1272">
                  <c:v>2438.9648399999987</c:v>
                </c:pt>
                <c:pt idx="1273">
                  <c:v>2438.9648399999987</c:v>
                </c:pt>
                <c:pt idx="1274">
                  <c:v>2438.9648399999987</c:v>
                </c:pt>
                <c:pt idx="1275">
                  <c:v>2438.9648399999987</c:v>
                </c:pt>
                <c:pt idx="1276">
                  <c:v>2438.9648399999987</c:v>
                </c:pt>
                <c:pt idx="1277">
                  <c:v>2438.9648399999987</c:v>
                </c:pt>
                <c:pt idx="1278">
                  <c:v>2438.9648399999987</c:v>
                </c:pt>
                <c:pt idx="1279">
                  <c:v>2438.9648399999987</c:v>
                </c:pt>
                <c:pt idx="1280">
                  <c:v>2438.9648399999987</c:v>
                </c:pt>
                <c:pt idx="1281">
                  <c:v>2438.9648399999987</c:v>
                </c:pt>
                <c:pt idx="1282">
                  <c:v>2438.9648399999987</c:v>
                </c:pt>
                <c:pt idx="1283">
                  <c:v>2438.9648399999987</c:v>
                </c:pt>
                <c:pt idx="1284">
                  <c:v>2438.9648399999987</c:v>
                </c:pt>
                <c:pt idx="1285">
                  <c:v>2438.9648399999987</c:v>
                </c:pt>
                <c:pt idx="1286">
                  <c:v>2438.9648399999987</c:v>
                </c:pt>
                <c:pt idx="1287">
                  <c:v>2438.9648399999987</c:v>
                </c:pt>
                <c:pt idx="1288">
                  <c:v>2438.9648399999987</c:v>
                </c:pt>
                <c:pt idx="1289">
                  <c:v>2438.9648399999987</c:v>
                </c:pt>
                <c:pt idx="1290">
                  <c:v>2438.9648399999987</c:v>
                </c:pt>
                <c:pt idx="1291">
                  <c:v>2438.9648399999987</c:v>
                </c:pt>
                <c:pt idx="1292">
                  <c:v>2438.9648399999987</c:v>
                </c:pt>
                <c:pt idx="1293">
                  <c:v>2438.9648399999987</c:v>
                </c:pt>
                <c:pt idx="1294">
                  <c:v>2438.9648399999987</c:v>
                </c:pt>
                <c:pt idx="1295">
                  <c:v>2438.9648399999987</c:v>
                </c:pt>
                <c:pt idx="1296">
                  <c:v>2438.9648399999987</c:v>
                </c:pt>
                <c:pt idx="1297">
                  <c:v>2438.9648399999987</c:v>
                </c:pt>
                <c:pt idx="1298">
                  <c:v>2438.9648399999987</c:v>
                </c:pt>
                <c:pt idx="1299">
                  <c:v>2438.9648399999987</c:v>
                </c:pt>
                <c:pt idx="1300">
                  <c:v>2438.9648399999987</c:v>
                </c:pt>
                <c:pt idx="1301">
                  <c:v>2438.9648399999987</c:v>
                </c:pt>
                <c:pt idx="1302">
                  <c:v>2438.9648399999987</c:v>
                </c:pt>
                <c:pt idx="1303">
                  <c:v>2438.9648399999987</c:v>
                </c:pt>
                <c:pt idx="1304">
                  <c:v>2438.9648399999987</c:v>
                </c:pt>
                <c:pt idx="1305">
                  <c:v>2438.9648399999987</c:v>
                </c:pt>
                <c:pt idx="1306">
                  <c:v>2438.9648399999987</c:v>
                </c:pt>
                <c:pt idx="1307">
                  <c:v>2438.9648399999987</c:v>
                </c:pt>
                <c:pt idx="1308">
                  <c:v>2438.9648399999987</c:v>
                </c:pt>
                <c:pt idx="1309">
                  <c:v>2438.9648399999987</c:v>
                </c:pt>
                <c:pt idx="1310">
                  <c:v>2438.9648399999987</c:v>
                </c:pt>
                <c:pt idx="1311">
                  <c:v>2438.9648399999987</c:v>
                </c:pt>
                <c:pt idx="1312">
                  <c:v>2438.9648399999987</c:v>
                </c:pt>
                <c:pt idx="1313">
                  <c:v>2438.9648399999987</c:v>
                </c:pt>
                <c:pt idx="1314">
                  <c:v>2438.9648399999987</c:v>
                </c:pt>
                <c:pt idx="1315">
                  <c:v>2441.40625</c:v>
                </c:pt>
                <c:pt idx="1316">
                  <c:v>2438.9648399999987</c:v>
                </c:pt>
                <c:pt idx="1317">
                  <c:v>2438.9648399999987</c:v>
                </c:pt>
                <c:pt idx="1318">
                  <c:v>2438.9648399999987</c:v>
                </c:pt>
                <c:pt idx="1319">
                  <c:v>2438.9648399999987</c:v>
                </c:pt>
                <c:pt idx="1320">
                  <c:v>2438.9648399999987</c:v>
                </c:pt>
                <c:pt idx="1321">
                  <c:v>2438.9648399999987</c:v>
                </c:pt>
                <c:pt idx="1322">
                  <c:v>2438.9648399999987</c:v>
                </c:pt>
                <c:pt idx="1323">
                  <c:v>2441.40625</c:v>
                </c:pt>
                <c:pt idx="1324">
                  <c:v>2438.9648399999987</c:v>
                </c:pt>
                <c:pt idx="1325">
                  <c:v>2438.9648399999987</c:v>
                </c:pt>
                <c:pt idx="1326">
                  <c:v>2438.9648399999987</c:v>
                </c:pt>
                <c:pt idx="1327">
                  <c:v>2438.9648399999987</c:v>
                </c:pt>
                <c:pt idx="1328">
                  <c:v>2438.9648399999987</c:v>
                </c:pt>
                <c:pt idx="1329">
                  <c:v>2438.9648399999987</c:v>
                </c:pt>
                <c:pt idx="1330">
                  <c:v>2438.9648399999987</c:v>
                </c:pt>
                <c:pt idx="1331">
                  <c:v>2438.9648399999987</c:v>
                </c:pt>
                <c:pt idx="1332">
                  <c:v>2438.9648399999987</c:v>
                </c:pt>
                <c:pt idx="1333">
                  <c:v>2438.9648399999987</c:v>
                </c:pt>
                <c:pt idx="1334">
                  <c:v>2438.9648399999987</c:v>
                </c:pt>
                <c:pt idx="1335">
                  <c:v>2438.9648399999987</c:v>
                </c:pt>
                <c:pt idx="1336">
                  <c:v>2438.9648399999987</c:v>
                </c:pt>
                <c:pt idx="1337">
                  <c:v>2438.9648399999987</c:v>
                </c:pt>
                <c:pt idx="1338">
                  <c:v>2438.9648399999987</c:v>
                </c:pt>
                <c:pt idx="1339">
                  <c:v>2438.9648399999987</c:v>
                </c:pt>
                <c:pt idx="1340">
                  <c:v>2438.9648399999987</c:v>
                </c:pt>
                <c:pt idx="1341">
                  <c:v>2438.9648399999987</c:v>
                </c:pt>
                <c:pt idx="1342">
                  <c:v>2438.9648399999987</c:v>
                </c:pt>
                <c:pt idx="1343">
                  <c:v>2438.9648399999987</c:v>
                </c:pt>
                <c:pt idx="1344">
                  <c:v>2438.9648399999987</c:v>
                </c:pt>
                <c:pt idx="1345">
                  <c:v>2438.9648399999987</c:v>
                </c:pt>
                <c:pt idx="1346">
                  <c:v>2438.9648399999987</c:v>
                </c:pt>
                <c:pt idx="1347">
                  <c:v>2438.9648399999987</c:v>
                </c:pt>
                <c:pt idx="1348">
                  <c:v>2438.9648399999987</c:v>
                </c:pt>
                <c:pt idx="1349">
                  <c:v>2438.9648399999987</c:v>
                </c:pt>
                <c:pt idx="1350">
                  <c:v>2438.9648399999987</c:v>
                </c:pt>
                <c:pt idx="1351">
                  <c:v>2438.9648399999987</c:v>
                </c:pt>
                <c:pt idx="1352">
                  <c:v>2438.9648399999987</c:v>
                </c:pt>
                <c:pt idx="1353">
                  <c:v>2438.9648399999987</c:v>
                </c:pt>
                <c:pt idx="1354">
                  <c:v>2438.9648399999987</c:v>
                </c:pt>
                <c:pt idx="1355">
                  <c:v>2438.9648399999987</c:v>
                </c:pt>
                <c:pt idx="1356">
                  <c:v>2438.9648399999987</c:v>
                </c:pt>
                <c:pt idx="1357">
                  <c:v>2438.9648399999987</c:v>
                </c:pt>
                <c:pt idx="1358">
                  <c:v>2438.9648399999987</c:v>
                </c:pt>
                <c:pt idx="1359">
                  <c:v>2438.9648399999987</c:v>
                </c:pt>
                <c:pt idx="1360">
                  <c:v>2438.9648399999987</c:v>
                </c:pt>
                <c:pt idx="1361">
                  <c:v>2438.9648399999987</c:v>
                </c:pt>
                <c:pt idx="1362">
                  <c:v>2438.9648399999987</c:v>
                </c:pt>
                <c:pt idx="1363">
                  <c:v>2438.9648399999987</c:v>
                </c:pt>
                <c:pt idx="1364">
                  <c:v>2438.9648399999987</c:v>
                </c:pt>
                <c:pt idx="1365">
                  <c:v>2438.9648399999987</c:v>
                </c:pt>
                <c:pt idx="1366">
                  <c:v>2438.9648399999987</c:v>
                </c:pt>
                <c:pt idx="1367">
                  <c:v>2438.9648399999987</c:v>
                </c:pt>
                <c:pt idx="1368">
                  <c:v>2438.9648399999987</c:v>
                </c:pt>
                <c:pt idx="1369">
                  <c:v>2438.9648399999987</c:v>
                </c:pt>
                <c:pt idx="1370">
                  <c:v>2438.9648399999987</c:v>
                </c:pt>
                <c:pt idx="1371">
                  <c:v>2438.9648399999987</c:v>
                </c:pt>
                <c:pt idx="1372">
                  <c:v>2438.9648399999987</c:v>
                </c:pt>
                <c:pt idx="1373">
                  <c:v>2438.9648399999987</c:v>
                </c:pt>
                <c:pt idx="1374">
                  <c:v>2438.9648399999987</c:v>
                </c:pt>
                <c:pt idx="1375">
                  <c:v>2438.9648399999987</c:v>
                </c:pt>
                <c:pt idx="1376">
                  <c:v>2438.9648399999987</c:v>
                </c:pt>
                <c:pt idx="1377">
                  <c:v>2438.9648399999987</c:v>
                </c:pt>
                <c:pt idx="1378">
                  <c:v>2438.9648399999987</c:v>
                </c:pt>
                <c:pt idx="1379">
                  <c:v>2438.9648399999987</c:v>
                </c:pt>
                <c:pt idx="1380">
                  <c:v>2438.9648399999987</c:v>
                </c:pt>
                <c:pt idx="1381">
                  <c:v>2438.9648399999987</c:v>
                </c:pt>
                <c:pt idx="1382">
                  <c:v>2438.9648399999987</c:v>
                </c:pt>
                <c:pt idx="1383">
                  <c:v>2438.9648399999987</c:v>
                </c:pt>
                <c:pt idx="1384">
                  <c:v>2438.9648399999987</c:v>
                </c:pt>
                <c:pt idx="1385">
                  <c:v>2438.9648399999987</c:v>
                </c:pt>
                <c:pt idx="1386">
                  <c:v>2438.9648399999987</c:v>
                </c:pt>
                <c:pt idx="1387">
                  <c:v>2438.9648399999987</c:v>
                </c:pt>
                <c:pt idx="1388">
                  <c:v>2438.9648399999987</c:v>
                </c:pt>
                <c:pt idx="1389">
                  <c:v>2438.9648399999987</c:v>
                </c:pt>
                <c:pt idx="1390">
                  <c:v>2438.9648399999987</c:v>
                </c:pt>
                <c:pt idx="1391">
                  <c:v>2438.9648399999987</c:v>
                </c:pt>
                <c:pt idx="1392">
                  <c:v>2438.9648399999987</c:v>
                </c:pt>
                <c:pt idx="1393">
                  <c:v>2438.9648399999987</c:v>
                </c:pt>
                <c:pt idx="1394">
                  <c:v>2438.9648399999987</c:v>
                </c:pt>
                <c:pt idx="1395">
                  <c:v>2438.9648399999987</c:v>
                </c:pt>
                <c:pt idx="1396">
                  <c:v>2438.9648399999987</c:v>
                </c:pt>
                <c:pt idx="1397">
                  <c:v>2438.9648399999987</c:v>
                </c:pt>
                <c:pt idx="1398">
                  <c:v>2438.9648399999987</c:v>
                </c:pt>
                <c:pt idx="1399">
                  <c:v>2438.9648399999987</c:v>
                </c:pt>
                <c:pt idx="1400">
                  <c:v>2438.9648399999987</c:v>
                </c:pt>
                <c:pt idx="1401">
                  <c:v>2438.9648399999987</c:v>
                </c:pt>
                <c:pt idx="1402">
                  <c:v>2438.9648399999987</c:v>
                </c:pt>
                <c:pt idx="1403">
                  <c:v>2438.9648399999987</c:v>
                </c:pt>
                <c:pt idx="1404">
                  <c:v>2438.9648399999987</c:v>
                </c:pt>
                <c:pt idx="1405">
                  <c:v>2438.9648399999987</c:v>
                </c:pt>
                <c:pt idx="1406">
                  <c:v>2438.9648399999987</c:v>
                </c:pt>
                <c:pt idx="1407">
                  <c:v>2438.9648399999987</c:v>
                </c:pt>
                <c:pt idx="1408">
                  <c:v>2438.9648399999987</c:v>
                </c:pt>
                <c:pt idx="1409">
                  <c:v>2438.9648399999987</c:v>
                </c:pt>
                <c:pt idx="1410">
                  <c:v>2438.9648399999987</c:v>
                </c:pt>
                <c:pt idx="1411">
                  <c:v>2438.9648399999987</c:v>
                </c:pt>
                <c:pt idx="1412">
                  <c:v>2438.9648399999987</c:v>
                </c:pt>
                <c:pt idx="1413">
                  <c:v>2438.9648399999987</c:v>
                </c:pt>
                <c:pt idx="1414">
                  <c:v>2438.9648399999987</c:v>
                </c:pt>
                <c:pt idx="1415">
                  <c:v>2438.9648399999987</c:v>
                </c:pt>
                <c:pt idx="1416">
                  <c:v>2438.9648399999987</c:v>
                </c:pt>
                <c:pt idx="1417">
                  <c:v>2438.9648399999987</c:v>
                </c:pt>
                <c:pt idx="1418">
                  <c:v>2438.9648399999987</c:v>
                </c:pt>
                <c:pt idx="1419">
                  <c:v>2438.9648399999987</c:v>
                </c:pt>
                <c:pt idx="1420">
                  <c:v>2438.9648399999987</c:v>
                </c:pt>
                <c:pt idx="1421">
                  <c:v>2438.9648399999987</c:v>
                </c:pt>
                <c:pt idx="1422">
                  <c:v>2438.9648399999987</c:v>
                </c:pt>
                <c:pt idx="1423">
                  <c:v>2438.9648399999987</c:v>
                </c:pt>
                <c:pt idx="1424">
                  <c:v>2438.9648399999987</c:v>
                </c:pt>
                <c:pt idx="1425">
                  <c:v>2438.9648399999987</c:v>
                </c:pt>
                <c:pt idx="1426">
                  <c:v>2438.9648399999987</c:v>
                </c:pt>
                <c:pt idx="1427">
                  <c:v>2438.9648399999987</c:v>
                </c:pt>
                <c:pt idx="1428">
                  <c:v>2438.9648399999987</c:v>
                </c:pt>
                <c:pt idx="1429">
                  <c:v>2438.9648399999987</c:v>
                </c:pt>
                <c:pt idx="1430">
                  <c:v>2436.5234399999999</c:v>
                </c:pt>
                <c:pt idx="1431">
                  <c:v>2438.9648399999987</c:v>
                </c:pt>
                <c:pt idx="1432">
                  <c:v>2438.9648399999987</c:v>
                </c:pt>
                <c:pt idx="1433">
                  <c:v>2438.9648399999987</c:v>
                </c:pt>
                <c:pt idx="1434">
                  <c:v>2438.9648399999987</c:v>
                </c:pt>
                <c:pt idx="1435">
                  <c:v>2438.9648399999987</c:v>
                </c:pt>
                <c:pt idx="1436">
                  <c:v>2441.40625</c:v>
                </c:pt>
                <c:pt idx="1437">
                  <c:v>2438.9648399999987</c:v>
                </c:pt>
                <c:pt idx="1438">
                  <c:v>2438.9648399999987</c:v>
                </c:pt>
                <c:pt idx="1439">
                  <c:v>2438.9648399999987</c:v>
                </c:pt>
                <c:pt idx="1440">
                  <c:v>2438.9648399999987</c:v>
                </c:pt>
                <c:pt idx="1441">
                  <c:v>2438.9648399999987</c:v>
                </c:pt>
                <c:pt idx="1442">
                  <c:v>2438.9648399999987</c:v>
                </c:pt>
                <c:pt idx="1443">
                  <c:v>2438.9648399999987</c:v>
                </c:pt>
                <c:pt idx="1444">
                  <c:v>2438.9648399999987</c:v>
                </c:pt>
                <c:pt idx="1445">
                  <c:v>2438.9648399999987</c:v>
                </c:pt>
                <c:pt idx="1446">
                  <c:v>2438.9648399999987</c:v>
                </c:pt>
                <c:pt idx="1447">
                  <c:v>2438.9648399999987</c:v>
                </c:pt>
                <c:pt idx="1448">
                  <c:v>2438.9648399999987</c:v>
                </c:pt>
                <c:pt idx="1449">
                  <c:v>2438.9648399999987</c:v>
                </c:pt>
                <c:pt idx="1450">
                  <c:v>2438.9648399999987</c:v>
                </c:pt>
                <c:pt idx="1451">
                  <c:v>2438.9648399999987</c:v>
                </c:pt>
                <c:pt idx="1452">
                  <c:v>2438.9648399999987</c:v>
                </c:pt>
                <c:pt idx="1453">
                  <c:v>2438.9648399999987</c:v>
                </c:pt>
                <c:pt idx="1454">
                  <c:v>2438.9648399999987</c:v>
                </c:pt>
                <c:pt idx="1455">
                  <c:v>2438.9648399999987</c:v>
                </c:pt>
                <c:pt idx="1456">
                  <c:v>2438.9648399999987</c:v>
                </c:pt>
                <c:pt idx="1457">
                  <c:v>2438.9648399999987</c:v>
                </c:pt>
                <c:pt idx="1458">
                  <c:v>2438.9648399999987</c:v>
                </c:pt>
                <c:pt idx="1459">
                  <c:v>2438.9648399999987</c:v>
                </c:pt>
                <c:pt idx="1460">
                  <c:v>2438.9648399999987</c:v>
                </c:pt>
                <c:pt idx="1461">
                  <c:v>2438.9648399999987</c:v>
                </c:pt>
                <c:pt idx="1462">
                  <c:v>2438.9648399999987</c:v>
                </c:pt>
                <c:pt idx="1463">
                  <c:v>2438.9648399999987</c:v>
                </c:pt>
                <c:pt idx="1464">
                  <c:v>2438.9648399999987</c:v>
                </c:pt>
                <c:pt idx="1465">
                  <c:v>2438.9648399999987</c:v>
                </c:pt>
                <c:pt idx="1466">
                  <c:v>2438.9648399999987</c:v>
                </c:pt>
                <c:pt idx="1467">
                  <c:v>2438.9648399999987</c:v>
                </c:pt>
                <c:pt idx="1468">
                  <c:v>2438.9648399999987</c:v>
                </c:pt>
                <c:pt idx="1469">
                  <c:v>2438.9648399999987</c:v>
                </c:pt>
                <c:pt idx="1470">
                  <c:v>2438.9648399999987</c:v>
                </c:pt>
                <c:pt idx="1471">
                  <c:v>2438.9648399999987</c:v>
                </c:pt>
                <c:pt idx="1472">
                  <c:v>2438.9648399999987</c:v>
                </c:pt>
                <c:pt idx="1473">
                  <c:v>2438.9648399999987</c:v>
                </c:pt>
                <c:pt idx="1474">
                  <c:v>2438.9648399999987</c:v>
                </c:pt>
                <c:pt idx="1475">
                  <c:v>2438.9648399999987</c:v>
                </c:pt>
                <c:pt idx="1476">
                  <c:v>2438.9648399999987</c:v>
                </c:pt>
                <c:pt idx="1477">
                  <c:v>2438.9648399999987</c:v>
                </c:pt>
                <c:pt idx="1478">
                  <c:v>2438.9648399999987</c:v>
                </c:pt>
                <c:pt idx="1479">
                  <c:v>2438.9648399999987</c:v>
                </c:pt>
                <c:pt idx="1480">
                  <c:v>2438.9648399999987</c:v>
                </c:pt>
                <c:pt idx="1481">
                  <c:v>2438.9648399999987</c:v>
                </c:pt>
                <c:pt idx="1482">
                  <c:v>2438.9648399999987</c:v>
                </c:pt>
                <c:pt idx="1483">
                  <c:v>2438.9648399999987</c:v>
                </c:pt>
                <c:pt idx="1484">
                  <c:v>2438.9648399999987</c:v>
                </c:pt>
                <c:pt idx="1485">
                  <c:v>2438.9648399999987</c:v>
                </c:pt>
                <c:pt idx="1486">
                  <c:v>2438.9648399999987</c:v>
                </c:pt>
                <c:pt idx="1487">
                  <c:v>2438.9648399999987</c:v>
                </c:pt>
                <c:pt idx="1488">
                  <c:v>2438.9648399999987</c:v>
                </c:pt>
                <c:pt idx="1489">
                  <c:v>2438.9648399999987</c:v>
                </c:pt>
                <c:pt idx="1490">
                  <c:v>2438.9648399999987</c:v>
                </c:pt>
                <c:pt idx="1491">
                  <c:v>2438.9648399999987</c:v>
                </c:pt>
                <c:pt idx="1492">
                  <c:v>2438.9648399999987</c:v>
                </c:pt>
                <c:pt idx="1493">
                  <c:v>2438.9648399999987</c:v>
                </c:pt>
                <c:pt idx="1494">
                  <c:v>2438.9648399999987</c:v>
                </c:pt>
                <c:pt idx="1495">
                  <c:v>2438.9648399999987</c:v>
                </c:pt>
                <c:pt idx="1496">
                  <c:v>2438.9648399999987</c:v>
                </c:pt>
                <c:pt idx="1497">
                  <c:v>2436.5234399999999</c:v>
                </c:pt>
                <c:pt idx="1498">
                  <c:v>2438.9648399999987</c:v>
                </c:pt>
                <c:pt idx="1499">
                  <c:v>2438.9648399999987</c:v>
                </c:pt>
                <c:pt idx="1500">
                  <c:v>2438.9648399999987</c:v>
                </c:pt>
                <c:pt idx="1501">
                  <c:v>2438.9648399999987</c:v>
                </c:pt>
                <c:pt idx="1502">
                  <c:v>2438.9648399999987</c:v>
                </c:pt>
                <c:pt idx="1503">
                  <c:v>2438.9648399999987</c:v>
                </c:pt>
                <c:pt idx="1504">
                  <c:v>2438.9648399999987</c:v>
                </c:pt>
                <c:pt idx="1505">
                  <c:v>2438.9648399999987</c:v>
                </c:pt>
                <c:pt idx="1506">
                  <c:v>2438.9648399999987</c:v>
                </c:pt>
                <c:pt idx="1507">
                  <c:v>2438.9648399999987</c:v>
                </c:pt>
                <c:pt idx="1508">
                  <c:v>2438.9648399999987</c:v>
                </c:pt>
                <c:pt idx="1509">
                  <c:v>2438.9648399999987</c:v>
                </c:pt>
                <c:pt idx="1510">
                  <c:v>2438.9648399999987</c:v>
                </c:pt>
                <c:pt idx="1511">
                  <c:v>2438.9648399999987</c:v>
                </c:pt>
                <c:pt idx="1512">
                  <c:v>2438.9648399999987</c:v>
                </c:pt>
                <c:pt idx="1513">
                  <c:v>2438.9648399999987</c:v>
                </c:pt>
                <c:pt idx="1514">
                  <c:v>2438.9648399999987</c:v>
                </c:pt>
                <c:pt idx="1515">
                  <c:v>2438.9648399999987</c:v>
                </c:pt>
                <c:pt idx="1516">
                  <c:v>2438.9648399999987</c:v>
                </c:pt>
                <c:pt idx="1517">
                  <c:v>2438.9648399999987</c:v>
                </c:pt>
                <c:pt idx="1518">
                  <c:v>2438.9648399999987</c:v>
                </c:pt>
                <c:pt idx="1519">
                  <c:v>2438.9648399999987</c:v>
                </c:pt>
                <c:pt idx="1520">
                  <c:v>2438.9648399999987</c:v>
                </c:pt>
                <c:pt idx="1521">
                  <c:v>2438.9648399999987</c:v>
                </c:pt>
                <c:pt idx="1522">
                  <c:v>2438.9648399999987</c:v>
                </c:pt>
                <c:pt idx="1523">
                  <c:v>2438.9648399999987</c:v>
                </c:pt>
                <c:pt idx="1524">
                  <c:v>2438.9648399999987</c:v>
                </c:pt>
                <c:pt idx="1525">
                  <c:v>2438.9648399999987</c:v>
                </c:pt>
                <c:pt idx="1526">
                  <c:v>2438.9648399999987</c:v>
                </c:pt>
                <c:pt idx="1527">
                  <c:v>2438.9648399999987</c:v>
                </c:pt>
                <c:pt idx="1528">
                  <c:v>2438.9648399999987</c:v>
                </c:pt>
                <c:pt idx="1529">
                  <c:v>2438.9648399999987</c:v>
                </c:pt>
                <c:pt idx="1530">
                  <c:v>2438.9648399999987</c:v>
                </c:pt>
                <c:pt idx="1531">
                  <c:v>2438.9648399999987</c:v>
                </c:pt>
                <c:pt idx="1532">
                  <c:v>2441.40625</c:v>
                </c:pt>
                <c:pt idx="1533">
                  <c:v>2438.9648399999987</c:v>
                </c:pt>
                <c:pt idx="1534">
                  <c:v>2438.9648399999987</c:v>
                </c:pt>
                <c:pt idx="1535">
                  <c:v>2438.9648399999987</c:v>
                </c:pt>
                <c:pt idx="1536">
                  <c:v>2436.5234399999999</c:v>
                </c:pt>
                <c:pt idx="1537">
                  <c:v>2438.9648399999987</c:v>
                </c:pt>
                <c:pt idx="1538">
                  <c:v>2438.9648399999987</c:v>
                </c:pt>
                <c:pt idx="1539">
                  <c:v>2436.5234399999999</c:v>
                </c:pt>
                <c:pt idx="1540">
                  <c:v>2438.9648399999987</c:v>
                </c:pt>
                <c:pt idx="1541">
                  <c:v>2438.9648399999987</c:v>
                </c:pt>
                <c:pt idx="1542">
                  <c:v>2438.9648399999987</c:v>
                </c:pt>
                <c:pt idx="1543">
                  <c:v>2438.9648399999987</c:v>
                </c:pt>
                <c:pt idx="1544">
                  <c:v>2438.9648399999987</c:v>
                </c:pt>
                <c:pt idx="1545">
                  <c:v>2438.9648399999987</c:v>
                </c:pt>
                <c:pt idx="1546">
                  <c:v>2438.9648399999987</c:v>
                </c:pt>
                <c:pt idx="1547">
                  <c:v>2438.9648399999987</c:v>
                </c:pt>
                <c:pt idx="1548">
                  <c:v>2438.9648399999987</c:v>
                </c:pt>
                <c:pt idx="1549">
                  <c:v>2438.9648399999987</c:v>
                </c:pt>
                <c:pt idx="1550">
                  <c:v>2438.9648399999987</c:v>
                </c:pt>
                <c:pt idx="1551">
                  <c:v>2438.9648399999987</c:v>
                </c:pt>
                <c:pt idx="1552">
                  <c:v>2438.9648399999987</c:v>
                </c:pt>
                <c:pt idx="1553">
                  <c:v>2438.9648399999987</c:v>
                </c:pt>
                <c:pt idx="1554">
                  <c:v>2438.9648399999987</c:v>
                </c:pt>
                <c:pt idx="1555">
                  <c:v>2438.9648399999987</c:v>
                </c:pt>
                <c:pt idx="1556">
                  <c:v>2438.9648399999987</c:v>
                </c:pt>
                <c:pt idx="1557">
                  <c:v>2436.5234399999999</c:v>
                </c:pt>
                <c:pt idx="1558">
                  <c:v>2438.9648399999987</c:v>
                </c:pt>
                <c:pt idx="1559">
                  <c:v>2438.9648399999987</c:v>
                </c:pt>
                <c:pt idx="1560">
                  <c:v>2438.9648399999987</c:v>
                </c:pt>
                <c:pt idx="1561">
                  <c:v>2438.9648399999987</c:v>
                </c:pt>
                <c:pt idx="1562">
                  <c:v>2438.9648399999987</c:v>
                </c:pt>
                <c:pt idx="1563">
                  <c:v>2438.9648399999987</c:v>
                </c:pt>
                <c:pt idx="1564">
                  <c:v>2438.9648399999987</c:v>
                </c:pt>
                <c:pt idx="1565">
                  <c:v>2438.9648399999987</c:v>
                </c:pt>
                <c:pt idx="1566">
                  <c:v>2438.9648399999987</c:v>
                </c:pt>
                <c:pt idx="1567">
                  <c:v>2438.9648399999987</c:v>
                </c:pt>
                <c:pt idx="1568">
                  <c:v>2438.9648399999987</c:v>
                </c:pt>
                <c:pt idx="1569">
                  <c:v>2438.9648399999987</c:v>
                </c:pt>
                <c:pt idx="1570">
                  <c:v>2438.9648399999987</c:v>
                </c:pt>
                <c:pt idx="1571">
                  <c:v>2438.9648399999987</c:v>
                </c:pt>
                <c:pt idx="1572">
                  <c:v>2438.9648399999987</c:v>
                </c:pt>
                <c:pt idx="1573">
                  <c:v>2438.9648399999987</c:v>
                </c:pt>
                <c:pt idx="1574">
                  <c:v>2438.9648399999987</c:v>
                </c:pt>
                <c:pt idx="1575">
                  <c:v>2438.9648399999987</c:v>
                </c:pt>
                <c:pt idx="1576">
                  <c:v>2438.9648399999987</c:v>
                </c:pt>
                <c:pt idx="1577">
                  <c:v>2438.9648399999987</c:v>
                </c:pt>
                <c:pt idx="1578">
                  <c:v>2436.5234399999999</c:v>
                </c:pt>
                <c:pt idx="1579">
                  <c:v>2438.9648399999987</c:v>
                </c:pt>
                <c:pt idx="1580">
                  <c:v>2438.9648399999987</c:v>
                </c:pt>
                <c:pt idx="1581">
                  <c:v>2438.9648399999987</c:v>
                </c:pt>
                <c:pt idx="1582">
                  <c:v>2438.9648399999987</c:v>
                </c:pt>
                <c:pt idx="1583">
                  <c:v>2438.9648399999987</c:v>
                </c:pt>
                <c:pt idx="1584">
                  <c:v>2438.9648399999987</c:v>
                </c:pt>
                <c:pt idx="1585">
                  <c:v>2438.9648399999987</c:v>
                </c:pt>
                <c:pt idx="1586">
                  <c:v>2438.9648399999987</c:v>
                </c:pt>
                <c:pt idx="1587">
                  <c:v>2438.9648399999987</c:v>
                </c:pt>
                <c:pt idx="1588">
                  <c:v>2438.9648399999987</c:v>
                </c:pt>
                <c:pt idx="1589">
                  <c:v>2438.9648399999987</c:v>
                </c:pt>
                <c:pt idx="1590">
                  <c:v>2438.9648399999987</c:v>
                </c:pt>
                <c:pt idx="1591">
                  <c:v>2438.9648399999987</c:v>
                </c:pt>
                <c:pt idx="1592">
                  <c:v>2438.9648399999987</c:v>
                </c:pt>
                <c:pt idx="1593">
                  <c:v>2438.9648399999987</c:v>
                </c:pt>
                <c:pt idx="1594">
                  <c:v>2438.9648399999987</c:v>
                </c:pt>
                <c:pt idx="1595">
                  <c:v>2438.9648399999987</c:v>
                </c:pt>
                <c:pt idx="1596">
                  <c:v>2438.9648399999987</c:v>
                </c:pt>
                <c:pt idx="1597">
                  <c:v>2438.9648399999987</c:v>
                </c:pt>
                <c:pt idx="1598">
                  <c:v>2438.9648399999987</c:v>
                </c:pt>
                <c:pt idx="1599">
                  <c:v>2438.9648399999987</c:v>
                </c:pt>
                <c:pt idx="1600">
                  <c:v>2438.9648399999987</c:v>
                </c:pt>
                <c:pt idx="1601">
                  <c:v>2438.9648399999987</c:v>
                </c:pt>
                <c:pt idx="1602">
                  <c:v>2438.9648399999987</c:v>
                </c:pt>
                <c:pt idx="1603">
                  <c:v>2438.9648399999987</c:v>
                </c:pt>
                <c:pt idx="1604">
                  <c:v>2438.9648399999987</c:v>
                </c:pt>
                <c:pt idx="1605">
                  <c:v>2438.9648399999987</c:v>
                </c:pt>
                <c:pt idx="1606">
                  <c:v>2438.9648399999987</c:v>
                </c:pt>
                <c:pt idx="1607">
                  <c:v>2438.9648399999987</c:v>
                </c:pt>
                <c:pt idx="1608">
                  <c:v>2438.9648399999987</c:v>
                </c:pt>
                <c:pt idx="1609">
                  <c:v>2438.9648399999987</c:v>
                </c:pt>
                <c:pt idx="1610">
                  <c:v>2438.9648399999987</c:v>
                </c:pt>
                <c:pt idx="1611">
                  <c:v>2438.9648399999987</c:v>
                </c:pt>
                <c:pt idx="1612">
                  <c:v>2438.9648399999987</c:v>
                </c:pt>
                <c:pt idx="1613">
                  <c:v>2438.9648399999987</c:v>
                </c:pt>
                <c:pt idx="1614">
                  <c:v>2436.5234399999999</c:v>
                </c:pt>
                <c:pt idx="1615">
                  <c:v>2438.9648399999987</c:v>
                </c:pt>
                <c:pt idx="1616">
                  <c:v>2438.9648399999987</c:v>
                </c:pt>
                <c:pt idx="1617">
                  <c:v>2438.9648399999987</c:v>
                </c:pt>
                <c:pt idx="1618">
                  <c:v>2438.9648399999987</c:v>
                </c:pt>
                <c:pt idx="1619">
                  <c:v>2438.9648399999987</c:v>
                </c:pt>
                <c:pt idx="1620">
                  <c:v>2438.9648399999987</c:v>
                </c:pt>
                <c:pt idx="1621">
                  <c:v>2438.9648399999987</c:v>
                </c:pt>
                <c:pt idx="1622">
                  <c:v>2438.9648399999987</c:v>
                </c:pt>
                <c:pt idx="1623">
                  <c:v>2438.9648399999987</c:v>
                </c:pt>
                <c:pt idx="1624">
                  <c:v>2438.9648399999987</c:v>
                </c:pt>
                <c:pt idx="1625">
                  <c:v>2438.9648399999987</c:v>
                </c:pt>
                <c:pt idx="1626">
                  <c:v>2438.9648399999987</c:v>
                </c:pt>
                <c:pt idx="1627">
                  <c:v>2438.9648399999987</c:v>
                </c:pt>
                <c:pt idx="1628">
                  <c:v>2438.9648399999987</c:v>
                </c:pt>
                <c:pt idx="1629">
                  <c:v>2438.9648399999987</c:v>
                </c:pt>
                <c:pt idx="1630">
                  <c:v>2438.9648399999987</c:v>
                </c:pt>
                <c:pt idx="1631">
                  <c:v>2438.9648399999987</c:v>
                </c:pt>
                <c:pt idx="1632">
                  <c:v>2438.9648399999987</c:v>
                </c:pt>
                <c:pt idx="1633">
                  <c:v>2438.9648399999987</c:v>
                </c:pt>
                <c:pt idx="1634">
                  <c:v>2438.9648399999987</c:v>
                </c:pt>
                <c:pt idx="1635">
                  <c:v>2438.9648399999987</c:v>
                </c:pt>
                <c:pt idx="1636">
                  <c:v>2438.9648399999987</c:v>
                </c:pt>
                <c:pt idx="1637">
                  <c:v>2438.9648399999987</c:v>
                </c:pt>
                <c:pt idx="1638">
                  <c:v>2438.9648399999987</c:v>
                </c:pt>
                <c:pt idx="1639">
                  <c:v>2438.9648399999987</c:v>
                </c:pt>
                <c:pt idx="1640">
                  <c:v>2438.9648399999987</c:v>
                </c:pt>
                <c:pt idx="1641">
                  <c:v>2441.40625</c:v>
                </c:pt>
                <c:pt idx="1642">
                  <c:v>2438.9648399999987</c:v>
                </c:pt>
                <c:pt idx="1643">
                  <c:v>2438.9648399999987</c:v>
                </c:pt>
                <c:pt idx="1644">
                  <c:v>2438.9648399999987</c:v>
                </c:pt>
                <c:pt idx="1645">
                  <c:v>2438.9648399999987</c:v>
                </c:pt>
                <c:pt idx="1646">
                  <c:v>2438.9648399999987</c:v>
                </c:pt>
                <c:pt idx="1647">
                  <c:v>2438.9648399999987</c:v>
                </c:pt>
                <c:pt idx="1648">
                  <c:v>2438.9648399999987</c:v>
                </c:pt>
                <c:pt idx="1649">
                  <c:v>2438.9648399999987</c:v>
                </c:pt>
                <c:pt idx="1650">
                  <c:v>2441.40625</c:v>
                </c:pt>
                <c:pt idx="1651">
                  <c:v>2438.9648399999987</c:v>
                </c:pt>
                <c:pt idx="1652">
                  <c:v>2438.9648399999987</c:v>
                </c:pt>
                <c:pt idx="1653">
                  <c:v>2438.9648399999987</c:v>
                </c:pt>
                <c:pt idx="1654">
                  <c:v>2438.9648399999987</c:v>
                </c:pt>
                <c:pt idx="1655">
                  <c:v>2438.9648399999987</c:v>
                </c:pt>
                <c:pt idx="1656">
                  <c:v>2438.9648399999987</c:v>
                </c:pt>
                <c:pt idx="1657">
                  <c:v>2438.9648399999987</c:v>
                </c:pt>
                <c:pt idx="1658">
                  <c:v>2438.9648399999987</c:v>
                </c:pt>
                <c:pt idx="1659">
                  <c:v>2438.9648399999987</c:v>
                </c:pt>
                <c:pt idx="1660">
                  <c:v>2438.9648399999987</c:v>
                </c:pt>
                <c:pt idx="1661">
                  <c:v>2438.9648399999987</c:v>
                </c:pt>
                <c:pt idx="1662">
                  <c:v>2438.9648399999987</c:v>
                </c:pt>
                <c:pt idx="1663">
                  <c:v>2436.5234399999999</c:v>
                </c:pt>
                <c:pt idx="1664">
                  <c:v>2438.9648399999987</c:v>
                </c:pt>
                <c:pt idx="1665">
                  <c:v>2438.9648399999987</c:v>
                </c:pt>
                <c:pt idx="1666">
                  <c:v>2438.9648399999987</c:v>
                </c:pt>
                <c:pt idx="1667">
                  <c:v>2438.9648399999987</c:v>
                </c:pt>
                <c:pt idx="1668">
                  <c:v>2438.9648399999987</c:v>
                </c:pt>
                <c:pt idx="1669">
                  <c:v>2438.9648399999987</c:v>
                </c:pt>
                <c:pt idx="1670">
                  <c:v>2438.9648399999987</c:v>
                </c:pt>
                <c:pt idx="1671">
                  <c:v>2438.9648399999987</c:v>
                </c:pt>
                <c:pt idx="1672">
                  <c:v>2438.9648399999987</c:v>
                </c:pt>
                <c:pt idx="1673">
                  <c:v>2438.9648399999987</c:v>
                </c:pt>
                <c:pt idx="1674">
                  <c:v>2438.9648399999987</c:v>
                </c:pt>
                <c:pt idx="1675">
                  <c:v>2438.9648399999987</c:v>
                </c:pt>
                <c:pt idx="1676">
                  <c:v>2438.9648399999987</c:v>
                </c:pt>
                <c:pt idx="1677">
                  <c:v>2438.9648399999987</c:v>
                </c:pt>
                <c:pt idx="1678">
                  <c:v>2438.9648399999987</c:v>
                </c:pt>
                <c:pt idx="1679">
                  <c:v>2438.9648399999987</c:v>
                </c:pt>
                <c:pt idx="1680">
                  <c:v>2438.9648399999987</c:v>
                </c:pt>
                <c:pt idx="1681">
                  <c:v>2438.9648399999987</c:v>
                </c:pt>
                <c:pt idx="1682">
                  <c:v>2438.9648399999987</c:v>
                </c:pt>
                <c:pt idx="1683">
                  <c:v>2438.9648399999987</c:v>
                </c:pt>
                <c:pt idx="1684">
                  <c:v>2438.9648399999987</c:v>
                </c:pt>
                <c:pt idx="1685">
                  <c:v>2438.9648399999987</c:v>
                </c:pt>
                <c:pt idx="1686">
                  <c:v>2438.9648399999987</c:v>
                </c:pt>
                <c:pt idx="1687">
                  <c:v>2438.9648399999987</c:v>
                </c:pt>
                <c:pt idx="1688">
                  <c:v>2438.9648399999987</c:v>
                </c:pt>
                <c:pt idx="1689">
                  <c:v>2438.9648399999987</c:v>
                </c:pt>
                <c:pt idx="1690">
                  <c:v>2438.9648399999987</c:v>
                </c:pt>
                <c:pt idx="1691">
                  <c:v>2438.9648399999987</c:v>
                </c:pt>
                <c:pt idx="1692">
                  <c:v>2438.9648399999987</c:v>
                </c:pt>
                <c:pt idx="1693">
                  <c:v>2438.9648399999987</c:v>
                </c:pt>
                <c:pt idx="1694">
                  <c:v>2438.9648399999987</c:v>
                </c:pt>
                <c:pt idx="1695">
                  <c:v>2438.9648399999987</c:v>
                </c:pt>
                <c:pt idx="1696">
                  <c:v>2438.9648399999987</c:v>
                </c:pt>
                <c:pt idx="1697">
                  <c:v>2436.5234399999999</c:v>
                </c:pt>
                <c:pt idx="1698">
                  <c:v>2438.9648399999987</c:v>
                </c:pt>
                <c:pt idx="1699">
                  <c:v>2438.9648399999987</c:v>
                </c:pt>
                <c:pt idx="1700">
                  <c:v>2438.9648399999987</c:v>
                </c:pt>
                <c:pt idx="1701">
                  <c:v>2438.9648399999987</c:v>
                </c:pt>
                <c:pt idx="1702">
                  <c:v>2438.9648399999987</c:v>
                </c:pt>
                <c:pt idx="1703">
                  <c:v>2438.9648399999987</c:v>
                </c:pt>
                <c:pt idx="1704">
                  <c:v>2436.5234399999999</c:v>
                </c:pt>
                <c:pt idx="1705">
                  <c:v>2438.9648399999987</c:v>
                </c:pt>
                <c:pt idx="1706">
                  <c:v>2438.9648399999987</c:v>
                </c:pt>
                <c:pt idx="1707">
                  <c:v>2438.9648399999987</c:v>
                </c:pt>
                <c:pt idx="1708">
                  <c:v>2438.9648399999987</c:v>
                </c:pt>
                <c:pt idx="1709">
                  <c:v>2438.9648399999987</c:v>
                </c:pt>
                <c:pt idx="1710">
                  <c:v>2438.9648399999987</c:v>
                </c:pt>
                <c:pt idx="1711">
                  <c:v>2438.9648399999987</c:v>
                </c:pt>
                <c:pt idx="1712">
                  <c:v>2438.9648399999987</c:v>
                </c:pt>
                <c:pt idx="1713">
                  <c:v>2438.9648399999987</c:v>
                </c:pt>
                <c:pt idx="1714">
                  <c:v>2438.9648399999987</c:v>
                </c:pt>
                <c:pt idx="1715">
                  <c:v>2438.9648399999987</c:v>
                </c:pt>
                <c:pt idx="1716">
                  <c:v>2438.9648399999987</c:v>
                </c:pt>
                <c:pt idx="1717">
                  <c:v>2438.9648399999987</c:v>
                </c:pt>
                <c:pt idx="1718">
                  <c:v>2438.9648399999987</c:v>
                </c:pt>
                <c:pt idx="1719">
                  <c:v>2438.9648399999987</c:v>
                </c:pt>
                <c:pt idx="1720">
                  <c:v>2438.9648399999987</c:v>
                </c:pt>
                <c:pt idx="1721">
                  <c:v>2438.9648399999987</c:v>
                </c:pt>
                <c:pt idx="1722">
                  <c:v>2438.9648399999987</c:v>
                </c:pt>
                <c:pt idx="1723">
                  <c:v>2438.9648399999987</c:v>
                </c:pt>
                <c:pt idx="1724">
                  <c:v>2438.9648399999987</c:v>
                </c:pt>
                <c:pt idx="1725">
                  <c:v>2438.9648399999987</c:v>
                </c:pt>
                <c:pt idx="1726">
                  <c:v>2438.9648399999987</c:v>
                </c:pt>
                <c:pt idx="1727">
                  <c:v>2438.9648399999987</c:v>
                </c:pt>
                <c:pt idx="1728">
                  <c:v>2436.5234399999999</c:v>
                </c:pt>
                <c:pt idx="1729">
                  <c:v>2438.9648399999987</c:v>
                </c:pt>
                <c:pt idx="1730">
                  <c:v>2438.9648399999987</c:v>
                </c:pt>
                <c:pt idx="1731">
                  <c:v>2438.9648399999987</c:v>
                </c:pt>
                <c:pt idx="1732">
                  <c:v>2438.9648399999987</c:v>
                </c:pt>
                <c:pt idx="1733">
                  <c:v>2438.9648399999987</c:v>
                </c:pt>
                <c:pt idx="1734">
                  <c:v>2438.9648399999987</c:v>
                </c:pt>
                <c:pt idx="1735">
                  <c:v>2441.40625</c:v>
                </c:pt>
                <c:pt idx="1736">
                  <c:v>2438.9648399999987</c:v>
                </c:pt>
                <c:pt idx="1737">
                  <c:v>2438.9648399999987</c:v>
                </c:pt>
                <c:pt idx="1738">
                  <c:v>2438.9648399999987</c:v>
                </c:pt>
                <c:pt idx="1739">
                  <c:v>2438.9648399999987</c:v>
                </c:pt>
                <c:pt idx="1740">
                  <c:v>2438.9648399999987</c:v>
                </c:pt>
                <c:pt idx="1741">
                  <c:v>2438.9648399999987</c:v>
                </c:pt>
                <c:pt idx="1742">
                  <c:v>2438.9648399999987</c:v>
                </c:pt>
                <c:pt idx="1743">
                  <c:v>2438.9648399999987</c:v>
                </c:pt>
                <c:pt idx="1744">
                  <c:v>2438.9648399999987</c:v>
                </c:pt>
                <c:pt idx="1745">
                  <c:v>2438.9648399999987</c:v>
                </c:pt>
                <c:pt idx="1746">
                  <c:v>2438.9648399999987</c:v>
                </c:pt>
                <c:pt idx="1747">
                  <c:v>2438.9648399999987</c:v>
                </c:pt>
                <c:pt idx="1748">
                  <c:v>2438.9648399999987</c:v>
                </c:pt>
                <c:pt idx="1749">
                  <c:v>2438.9648399999987</c:v>
                </c:pt>
                <c:pt idx="1750">
                  <c:v>2438.9648399999987</c:v>
                </c:pt>
                <c:pt idx="1751">
                  <c:v>2438.9648399999987</c:v>
                </c:pt>
                <c:pt idx="1752">
                  <c:v>2438.9648399999987</c:v>
                </c:pt>
                <c:pt idx="1753">
                  <c:v>2438.9648399999987</c:v>
                </c:pt>
                <c:pt idx="1754">
                  <c:v>2438.9648399999987</c:v>
                </c:pt>
                <c:pt idx="1755">
                  <c:v>2438.9648399999987</c:v>
                </c:pt>
                <c:pt idx="1756">
                  <c:v>2438.9648399999987</c:v>
                </c:pt>
                <c:pt idx="1757">
                  <c:v>2436.5234399999999</c:v>
                </c:pt>
                <c:pt idx="1758">
                  <c:v>2438.9648399999987</c:v>
                </c:pt>
                <c:pt idx="1759">
                  <c:v>2438.9648399999987</c:v>
                </c:pt>
                <c:pt idx="1760">
                  <c:v>2438.9648399999987</c:v>
                </c:pt>
                <c:pt idx="1761">
                  <c:v>2436.5234399999999</c:v>
                </c:pt>
                <c:pt idx="1762">
                  <c:v>2438.9648399999987</c:v>
                </c:pt>
                <c:pt idx="1763">
                  <c:v>2438.9648399999987</c:v>
                </c:pt>
                <c:pt idx="1764">
                  <c:v>2438.9648399999987</c:v>
                </c:pt>
                <c:pt idx="1765">
                  <c:v>2438.9648399999987</c:v>
                </c:pt>
                <c:pt idx="1766">
                  <c:v>2438.9648399999987</c:v>
                </c:pt>
                <c:pt idx="1767">
                  <c:v>2438.9648399999987</c:v>
                </c:pt>
                <c:pt idx="1768">
                  <c:v>2438.9648399999987</c:v>
                </c:pt>
                <c:pt idx="1769">
                  <c:v>2438.9648399999987</c:v>
                </c:pt>
                <c:pt idx="1770">
                  <c:v>2438.9648399999987</c:v>
                </c:pt>
                <c:pt idx="1771">
                  <c:v>2436.5234399999999</c:v>
                </c:pt>
                <c:pt idx="1772">
                  <c:v>2438.9648399999987</c:v>
                </c:pt>
                <c:pt idx="1773">
                  <c:v>2438.9648399999987</c:v>
                </c:pt>
                <c:pt idx="1774">
                  <c:v>2438.9648399999987</c:v>
                </c:pt>
                <c:pt idx="1775">
                  <c:v>2438.9648399999987</c:v>
                </c:pt>
                <c:pt idx="1776">
                  <c:v>2438.9648399999987</c:v>
                </c:pt>
                <c:pt idx="1777">
                  <c:v>2438.9648399999987</c:v>
                </c:pt>
                <c:pt idx="1778">
                  <c:v>2438.9648399999987</c:v>
                </c:pt>
                <c:pt idx="1779">
                  <c:v>2436.5234399999999</c:v>
                </c:pt>
                <c:pt idx="1780">
                  <c:v>2438.9648399999987</c:v>
                </c:pt>
                <c:pt idx="1781">
                  <c:v>2438.9648399999987</c:v>
                </c:pt>
                <c:pt idx="1782">
                  <c:v>2438.9648399999987</c:v>
                </c:pt>
                <c:pt idx="1783">
                  <c:v>2438.9648399999987</c:v>
                </c:pt>
                <c:pt idx="1784">
                  <c:v>2438.9648399999987</c:v>
                </c:pt>
                <c:pt idx="1785">
                  <c:v>2438.9648399999987</c:v>
                </c:pt>
                <c:pt idx="1786">
                  <c:v>2438.9648399999987</c:v>
                </c:pt>
                <c:pt idx="1787">
                  <c:v>2438.9648399999987</c:v>
                </c:pt>
                <c:pt idx="1788">
                  <c:v>2438.9648399999987</c:v>
                </c:pt>
                <c:pt idx="1789">
                  <c:v>2438.9648399999987</c:v>
                </c:pt>
                <c:pt idx="1790">
                  <c:v>2438.9648399999987</c:v>
                </c:pt>
                <c:pt idx="1791">
                  <c:v>2438.9648399999987</c:v>
                </c:pt>
                <c:pt idx="1792">
                  <c:v>2438.9648399999987</c:v>
                </c:pt>
                <c:pt idx="1793">
                  <c:v>2438.9648399999987</c:v>
                </c:pt>
                <c:pt idx="1794">
                  <c:v>2438.9648399999987</c:v>
                </c:pt>
                <c:pt idx="1795">
                  <c:v>2438.9648399999987</c:v>
                </c:pt>
                <c:pt idx="1796">
                  <c:v>2438.9648399999987</c:v>
                </c:pt>
                <c:pt idx="1797">
                  <c:v>2438.9648399999987</c:v>
                </c:pt>
                <c:pt idx="1798">
                  <c:v>2438.9648399999987</c:v>
                </c:pt>
                <c:pt idx="1799">
                  <c:v>2438.9648399999987</c:v>
                </c:pt>
                <c:pt idx="1800">
                  <c:v>2438.9648399999987</c:v>
                </c:pt>
                <c:pt idx="1801">
                  <c:v>2438.9648399999987</c:v>
                </c:pt>
                <c:pt idx="1802">
                  <c:v>2438.9648399999987</c:v>
                </c:pt>
                <c:pt idx="1803">
                  <c:v>2438.9648399999987</c:v>
                </c:pt>
                <c:pt idx="1804">
                  <c:v>2438.9648399999987</c:v>
                </c:pt>
                <c:pt idx="1805">
                  <c:v>2438.9648399999987</c:v>
                </c:pt>
                <c:pt idx="1806">
                  <c:v>2438.9648399999987</c:v>
                </c:pt>
                <c:pt idx="1807">
                  <c:v>2438.9648399999987</c:v>
                </c:pt>
                <c:pt idx="1808">
                  <c:v>2438.9648399999987</c:v>
                </c:pt>
                <c:pt idx="1809">
                  <c:v>2438.9648399999987</c:v>
                </c:pt>
                <c:pt idx="1810">
                  <c:v>2438.9648399999987</c:v>
                </c:pt>
                <c:pt idx="1811">
                  <c:v>2438.9648399999987</c:v>
                </c:pt>
                <c:pt idx="1812">
                  <c:v>2438.9648399999987</c:v>
                </c:pt>
                <c:pt idx="1813">
                  <c:v>2438.9648399999987</c:v>
                </c:pt>
                <c:pt idx="1814">
                  <c:v>2438.9648399999987</c:v>
                </c:pt>
                <c:pt idx="1815">
                  <c:v>2438.9648399999987</c:v>
                </c:pt>
                <c:pt idx="1816">
                  <c:v>2438.9648399999987</c:v>
                </c:pt>
                <c:pt idx="1817">
                  <c:v>2438.9648399999987</c:v>
                </c:pt>
                <c:pt idx="1818">
                  <c:v>2438.9648399999987</c:v>
                </c:pt>
                <c:pt idx="1819">
                  <c:v>2438.9648399999987</c:v>
                </c:pt>
                <c:pt idx="1820">
                  <c:v>2438.9648399999987</c:v>
                </c:pt>
                <c:pt idx="1821">
                  <c:v>2438.9648399999987</c:v>
                </c:pt>
                <c:pt idx="1822">
                  <c:v>2438.9648399999987</c:v>
                </c:pt>
                <c:pt idx="1823">
                  <c:v>2438.9648399999987</c:v>
                </c:pt>
                <c:pt idx="1824">
                  <c:v>2438.9648399999987</c:v>
                </c:pt>
                <c:pt idx="1825">
                  <c:v>2438.9648399999987</c:v>
                </c:pt>
                <c:pt idx="1826">
                  <c:v>2438.9648399999987</c:v>
                </c:pt>
                <c:pt idx="1827">
                  <c:v>2438.9648399999987</c:v>
                </c:pt>
                <c:pt idx="1828">
                  <c:v>2438.9648399999987</c:v>
                </c:pt>
                <c:pt idx="1829">
                  <c:v>2438.9648399999987</c:v>
                </c:pt>
                <c:pt idx="1830">
                  <c:v>2438.9648399999987</c:v>
                </c:pt>
                <c:pt idx="1831">
                  <c:v>2438.9648399999987</c:v>
                </c:pt>
                <c:pt idx="1832">
                  <c:v>2438.9648399999987</c:v>
                </c:pt>
                <c:pt idx="1833">
                  <c:v>2438.9648399999987</c:v>
                </c:pt>
                <c:pt idx="1834">
                  <c:v>2438.9648399999987</c:v>
                </c:pt>
                <c:pt idx="1835">
                  <c:v>2438.9648399999987</c:v>
                </c:pt>
                <c:pt idx="1836">
                  <c:v>2438.9648399999987</c:v>
                </c:pt>
                <c:pt idx="1837">
                  <c:v>2438.9648399999987</c:v>
                </c:pt>
                <c:pt idx="1838">
                  <c:v>2438.9648399999987</c:v>
                </c:pt>
                <c:pt idx="1839">
                  <c:v>2438.9648399999987</c:v>
                </c:pt>
                <c:pt idx="1840">
                  <c:v>2438.9648399999987</c:v>
                </c:pt>
                <c:pt idx="1841">
                  <c:v>2438.9648399999987</c:v>
                </c:pt>
                <c:pt idx="1842">
                  <c:v>2438.9648399999987</c:v>
                </c:pt>
                <c:pt idx="1843">
                  <c:v>2438.9648399999987</c:v>
                </c:pt>
                <c:pt idx="1844">
                  <c:v>2438.9648399999987</c:v>
                </c:pt>
                <c:pt idx="1845">
                  <c:v>2438.9648399999987</c:v>
                </c:pt>
                <c:pt idx="1846">
                  <c:v>2438.9648399999987</c:v>
                </c:pt>
                <c:pt idx="1847">
                  <c:v>2438.9648399999987</c:v>
                </c:pt>
                <c:pt idx="1848">
                  <c:v>2438.9648399999987</c:v>
                </c:pt>
                <c:pt idx="1849">
                  <c:v>2438.9648399999987</c:v>
                </c:pt>
                <c:pt idx="1850">
                  <c:v>2438.9648399999987</c:v>
                </c:pt>
                <c:pt idx="1851">
                  <c:v>2438.9648399999987</c:v>
                </c:pt>
                <c:pt idx="1852">
                  <c:v>2438.9648399999987</c:v>
                </c:pt>
                <c:pt idx="1853">
                  <c:v>2438.9648399999987</c:v>
                </c:pt>
                <c:pt idx="1854">
                  <c:v>2438.9648399999987</c:v>
                </c:pt>
                <c:pt idx="1855">
                  <c:v>2438.9648399999987</c:v>
                </c:pt>
                <c:pt idx="1856">
                  <c:v>2438.9648399999987</c:v>
                </c:pt>
                <c:pt idx="1857">
                  <c:v>2438.9648399999987</c:v>
                </c:pt>
                <c:pt idx="1858">
                  <c:v>2441.40625</c:v>
                </c:pt>
                <c:pt idx="1859">
                  <c:v>2438.9648399999987</c:v>
                </c:pt>
                <c:pt idx="1860">
                  <c:v>2438.9648399999987</c:v>
                </c:pt>
                <c:pt idx="1861">
                  <c:v>2438.9648399999987</c:v>
                </c:pt>
                <c:pt idx="1862">
                  <c:v>2438.9648399999987</c:v>
                </c:pt>
                <c:pt idx="1863">
                  <c:v>2438.9648399999987</c:v>
                </c:pt>
                <c:pt idx="1864">
                  <c:v>2438.9648399999987</c:v>
                </c:pt>
                <c:pt idx="1865">
                  <c:v>2438.9648399999987</c:v>
                </c:pt>
                <c:pt idx="1866">
                  <c:v>2438.9648399999987</c:v>
                </c:pt>
                <c:pt idx="1867">
                  <c:v>2438.9648399999987</c:v>
                </c:pt>
                <c:pt idx="1868">
                  <c:v>2438.9648399999987</c:v>
                </c:pt>
                <c:pt idx="1869">
                  <c:v>2438.9648399999987</c:v>
                </c:pt>
                <c:pt idx="1870">
                  <c:v>2438.9648399999987</c:v>
                </c:pt>
                <c:pt idx="1871">
                  <c:v>2438.9648399999987</c:v>
                </c:pt>
                <c:pt idx="1872">
                  <c:v>2438.9648399999987</c:v>
                </c:pt>
                <c:pt idx="1873">
                  <c:v>2438.9648399999987</c:v>
                </c:pt>
                <c:pt idx="1874">
                  <c:v>2438.9648399999987</c:v>
                </c:pt>
                <c:pt idx="1875">
                  <c:v>2436.5234399999999</c:v>
                </c:pt>
                <c:pt idx="1876">
                  <c:v>2438.9648399999987</c:v>
                </c:pt>
                <c:pt idx="1877">
                  <c:v>2438.9648399999987</c:v>
                </c:pt>
                <c:pt idx="1878">
                  <c:v>2438.9648399999987</c:v>
                </c:pt>
                <c:pt idx="1879">
                  <c:v>2436.5234399999999</c:v>
                </c:pt>
                <c:pt idx="1880">
                  <c:v>2438.9648399999987</c:v>
                </c:pt>
                <c:pt idx="1881">
                  <c:v>2438.9648399999987</c:v>
                </c:pt>
                <c:pt idx="1882">
                  <c:v>2438.9648399999987</c:v>
                </c:pt>
                <c:pt idx="1883">
                  <c:v>2438.9648399999987</c:v>
                </c:pt>
                <c:pt idx="1884">
                  <c:v>2438.9648399999987</c:v>
                </c:pt>
                <c:pt idx="1885">
                  <c:v>2438.9648399999987</c:v>
                </c:pt>
                <c:pt idx="1886">
                  <c:v>2438.9648399999987</c:v>
                </c:pt>
                <c:pt idx="1887">
                  <c:v>2438.9648399999987</c:v>
                </c:pt>
                <c:pt idx="1888">
                  <c:v>2438.9648399999987</c:v>
                </c:pt>
                <c:pt idx="1889">
                  <c:v>2438.9648399999987</c:v>
                </c:pt>
                <c:pt idx="1890">
                  <c:v>2438.9648399999987</c:v>
                </c:pt>
                <c:pt idx="1891">
                  <c:v>2438.9648399999987</c:v>
                </c:pt>
                <c:pt idx="1892">
                  <c:v>2438.9648399999987</c:v>
                </c:pt>
                <c:pt idx="1893">
                  <c:v>2438.9648399999987</c:v>
                </c:pt>
                <c:pt idx="1894">
                  <c:v>2438.9648399999987</c:v>
                </c:pt>
                <c:pt idx="1895">
                  <c:v>2438.9648399999987</c:v>
                </c:pt>
                <c:pt idx="1896">
                  <c:v>2438.9648399999987</c:v>
                </c:pt>
                <c:pt idx="1897">
                  <c:v>2438.9648399999987</c:v>
                </c:pt>
                <c:pt idx="1898">
                  <c:v>2438.9648399999987</c:v>
                </c:pt>
                <c:pt idx="1899">
                  <c:v>2438.9648399999987</c:v>
                </c:pt>
                <c:pt idx="1900">
                  <c:v>2438.9648399999987</c:v>
                </c:pt>
                <c:pt idx="1901">
                  <c:v>2438.9648399999987</c:v>
                </c:pt>
                <c:pt idx="1902">
                  <c:v>2438.9648399999987</c:v>
                </c:pt>
                <c:pt idx="1903">
                  <c:v>2438.9648399999987</c:v>
                </c:pt>
                <c:pt idx="1904">
                  <c:v>2438.9648399999987</c:v>
                </c:pt>
                <c:pt idx="1905">
                  <c:v>2438.9648399999987</c:v>
                </c:pt>
                <c:pt idx="1906">
                  <c:v>2438.9648399999987</c:v>
                </c:pt>
                <c:pt idx="1907">
                  <c:v>2438.9648399999987</c:v>
                </c:pt>
                <c:pt idx="1908">
                  <c:v>2438.9648399999987</c:v>
                </c:pt>
                <c:pt idx="1909">
                  <c:v>2438.9648399999987</c:v>
                </c:pt>
                <c:pt idx="1910">
                  <c:v>2438.9648399999987</c:v>
                </c:pt>
                <c:pt idx="1911">
                  <c:v>2438.9648399999987</c:v>
                </c:pt>
                <c:pt idx="1912">
                  <c:v>2438.9648399999987</c:v>
                </c:pt>
                <c:pt idx="1913">
                  <c:v>2438.9648399999987</c:v>
                </c:pt>
                <c:pt idx="1914">
                  <c:v>2438.9648399999987</c:v>
                </c:pt>
                <c:pt idx="1915">
                  <c:v>2438.9648399999987</c:v>
                </c:pt>
                <c:pt idx="1916">
                  <c:v>2438.9648399999987</c:v>
                </c:pt>
                <c:pt idx="1917">
                  <c:v>2438.9648399999987</c:v>
                </c:pt>
                <c:pt idx="1918">
                  <c:v>2438.9648399999987</c:v>
                </c:pt>
                <c:pt idx="1919">
                  <c:v>2438.9648399999987</c:v>
                </c:pt>
                <c:pt idx="1920">
                  <c:v>2438.9648399999987</c:v>
                </c:pt>
                <c:pt idx="1921">
                  <c:v>2438.9648399999987</c:v>
                </c:pt>
                <c:pt idx="1922">
                  <c:v>2438.9648399999987</c:v>
                </c:pt>
                <c:pt idx="1923">
                  <c:v>2438.9648399999987</c:v>
                </c:pt>
                <c:pt idx="1924">
                  <c:v>2438.9648399999987</c:v>
                </c:pt>
                <c:pt idx="1925">
                  <c:v>2438.9648399999987</c:v>
                </c:pt>
                <c:pt idx="1926">
                  <c:v>2438.9648399999987</c:v>
                </c:pt>
                <c:pt idx="1927">
                  <c:v>2438.9648399999987</c:v>
                </c:pt>
                <c:pt idx="1928">
                  <c:v>2438.9648399999987</c:v>
                </c:pt>
                <c:pt idx="1929">
                  <c:v>2438.9648399999987</c:v>
                </c:pt>
                <c:pt idx="1930">
                  <c:v>2438.9648399999987</c:v>
                </c:pt>
                <c:pt idx="1931">
                  <c:v>2438.9648399999987</c:v>
                </c:pt>
                <c:pt idx="1932">
                  <c:v>2438.9648399999987</c:v>
                </c:pt>
                <c:pt idx="1933">
                  <c:v>2438.9648399999987</c:v>
                </c:pt>
                <c:pt idx="1934">
                  <c:v>2438.9648399999987</c:v>
                </c:pt>
                <c:pt idx="1935">
                  <c:v>2438.9648399999987</c:v>
                </c:pt>
                <c:pt idx="1936">
                  <c:v>2438.9648399999987</c:v>
                </c:pt>
                <c:pt idx="1937">
                  <c:v>2438.9648399999987</c:v>
                </c:pt>
                <c:pt idx="1938">
                  <c:v>2438.9648399999987</c:v>
                </c:pt>
                <c:pt idx="1939">
                  <c:v>2438.9648399999987</c:v>
                </c:pt>
                <c:pt idx="1940">
                  <c:v>2438.9648399999987</c:v>
                </c:pt>
                <c:pt idx="1941">
                  <c:v>2438.9648399999987</c:v>
                </c:pt>
                <c:pt idx="1942">
                  <c:v>2438.9648399999987</c:v>
                </c:pt>
                <c:pt idx="1943">
                  <c:v>2438.9648399999987</c:v>
                </c:pt>
                <c:pt idx="1944">
                  <c:v>2438.9648399999987</c:v>
                </c:pt>
                <c:pt idx="1945">
                  <c:v>2438.9648399999987</c:v>
                </c:pt>
                <c:pt idx="1946">
                  <c:v>2438.9648399999987</c:v>
                </c:pt>
                <c:pt idx="1947">
                  <c:v>2438.9648399999987</c:v>
                </c:pt>
                <c:pt idx="1948">
                  <c:v>2438.9648399999987</c:v>
                </c:pt>
                <c:pt idx="1949">
                  <c:v>2438.9648399999987</c:v>
                </c:pt>
                <c:pt idx="1950">
                  <c:v>2438.9648399999987</c:v>
                </c:pt>
                <c:pt idx="1951">
                  <c:v>2438.9648399999987</c:v>
                </c:pt>
                <c:pt idx="1952">
                  <c:v>2438.9648399999987</c:v>
                </c:pt>
                <c:pt idx="1953">
                  <c:v>2438.9648399999987</c:v>
                </c:pt>
                <c:pt idx="1954">
                  <c:v>2438.9648399999987</c:v>
                </c:pt>
                <c:pt idx="1955">
                  <c:v>2438.9648399999987</c:v>
                </c:pt>
                <c:pt idx="1956">
                  <c:v>2438.9648399999987</c:v>
                </c:pt>
                <c:pt idx="1957">
                  <c:v>2438.9648399999987</c:v>
                </c:pt>
                <c:pt idx="1958">
                  <c:v>2436.5234399999999</c:v>
                </c:pt>
                <c:pt idx="1959">
                  <c:v>2438.9648399999987</c:v>
                </c:pt>
                <c:pt idx="1960">
                  <c:v>2438.9648399999987</c:v>
                </c:pt>
                <c:pt idx="1961">
                  <c:v>2438.9648399999987</c:v>
                </c:pt>
                <c:pt idx="1962">
                  <c:v>2438.9648399999987</c:v>
                </c:pt>
                <c:pt idx="1963">
                  <c:v>2438.9648399999987</c:v>
                </c:pt>
                <c:pt idx="1964">
                  <c:v>2436.5234399999999</c:v>
                </c:pt>
                <c:pt idx="1965">
                  <c:v>2438.9648399999987</c:v>
                </c:pt>
                <c:pt idx="1966">
                  <c:v>2438.9648399999987</c:v>
                </c:pt>
                <c:pt idx="1967">
                  <c:v>2438.9648399999987</c:v>
                </c:pt>
                <c:pt idx="1968">
                  <c:v>2438.9648399999987</c:v>
                </c:pt>
                <c:pt idx="1969">
                  <c:v>2438.9648399999987</c:v>
                </c:pt>
                <c:pt idx="1970">
                  <c:v>2438.9648399999987</c:v>
                </c:pt>
                <c:pt idx="1971">
                  <c:v>2438.9648399999987</c:v>
                </c:pt>
                <c:pt idx="1972">
                  <c:v>2438.9648399999987</c:v>
                </c:pt>
                <c:pt idx="1973">
                  <c:v>2438.9648399999987</c:v>
                </c:pt>
                <c:pt idx="1974">
                  <c:v>2438.9648399999987</c:v>
                </c:pt>
                <c:pt idx="1975">
                  <c:v>2438.9648399999987</c:v>
                </c:pt>
                <c:pt idx="1976">
                  <c:v>2438.9648399999987</c:v>
                </c:pt>
                <c:pt idx="1977">
                  <c:v>2438.9648399999987</c:v>
                </c:pt>
                <c:pt idx="1978">
                  <c:v>2438.9648399999987</c:v>
                </c:pt>
                <c:pt idx="1979">
                  <c:v>2438.9648399999987</c:v>
                </c:pt>
                <c:pt idx="1980">
                  <c:v>2438.9648399999987</c:v>
                </c:pt>
                <c:pt idx="1981">
                  <c:v>2438.9648399999987</c:v>
                </c:pt>
                <c:pt idx="1982">
                  <c:v>2438.9648399999987</c:v>
                </c:pt>
                <c:pt idx="1983">
                  <c:v>2438.9648399999987</c:v>
                </c:pt>
                <c:pt idx="1984">
                  <c:v>2438.9648399999987</c:v>
                </c:pt>
                <c:pt idx="1985">
                  <c:v>2441.40625</c:v>
                </c:pt>
                <c:pt idx="1986">
                  <c:v>2438.9648399999987</c:v>
                </c:pt>
                <c:pt idx="1987">
                  <c:v>2438.9648399999987</c:v>
                </c:pt>
                <c:pt idx="1988">
                  <c:v>2438.9648399999987</c:v>
                </c:pt>
                <c:pt idx="1989">
                  <c:v>2438.9648399999987</c:v>
                </c:pt>
                <c:pt idx="1990">
                  <c:v>2438.9648399999987</c:v>
                </c:pt>
                <c:pt idx="1991">
                  <c:v>2438.9648399999987</c:v>
                </c:pt>
                <c:pt idx="1992">
                  <c:v>2438.9648399999987</c:v>
                </c:pt>
                <c:pt idx="1993">
                  <c:v>2438.9648399999987</c:v>
                </c:pt>
                <c:pt idx="1994">
                  <c:v>2438.9648399999987</c:v>
                </c:pt>
                <c:pt idx="1995">
                  <c:v>2438.9648399999987</c:v>
                </c:pt>
                <c:pt idx="1996">
                  <c:v>2438.9648399999987</c:v>
                </c:pt>
                <c:pt idx="1997">
                  <c:v>2438.9648399999987</c:v>
                </c:pt>
                <c:pt idx="1998">
                  <c:v>2438.9648399999987</c:v>
                </c:pt>
                <c:pt idx="1999">
                  <c:v>2438.9648399999987</c:v>
                </c:pt>
                <c:pt idx="2000">
                  <c:v>2438.9648399999987</c:v>
                </c:pt>
                <c:pt idx="2001">
                  <c:v>2438.9648399999987</c:v>
                </c:pt>
                <c:pt idx="2002">
                  <c:v>2438.9648399999987</c:v>
                </c:pt>
                <c:pt idx="2003">
                  <c:v>2438.9648399999987</c:v>
                </c:pt>
                <c:pt idx="2004">
                  <c:v>2438.9648399999987</c:v>
                </c:pt>
                <c:pt idx="2005">
                  <c:v>2438.9648399999987</c:v>
                </c:pt>
                <c:pt idx="2006">
                  <c:v>2438.9648399999987</c:v>
                </c:pt>
                <c:pt idx="2007">
                  <c:v>2438.9648399999987</c:v>
                </c:pt>
                <c:pt idx="2008">
                  <c:v>2438.9648399999987</c:v>
                </c:pt>
                <c:pt idx="2009">
                  <c:v>2438.9648399999987</c:v>
                </c:pt>
                <c:pt idx="2010">
                  <c:v>2438.9648399999987</c:v>
                </c:pt>
                <c:pt idx="2011">
                  <c:v>2438.9648399999987</c:v>
                </c:pt>
                <c:pt idx="2012">
                  <c:v>2436.5234399999999</c:v>
                </c:pt>
                <c:pt idx="2013">
                  <c:v>2438.9648399999987</c:v>
                </c:pt>
                <c:pt idx="2014">
                  <c:v>2438.9648399999987</c:v>
                </c:pt>
                <c:pt idx="2015">
                  <c:v>2438.9648399999987</c:v>
                </c:pt>
                <c:pt idx="2016">
                  <c:v>2438.9648399999987</c:v>
                </c:pt>
                <c:pt idx="2017">
                  <c:v>2438.9648399999987</c:v>
                </c:pt>
                <c:pt idx="2018">
                  <c:v>2438.9648399999987</c:v>
                </c:pt>
                <c:pt idx="2019">
                  <c:v>2438.9648399999987</c:v>
                </c:pt>
                <c:pt idx="2020">
                  <c:v>2438.9648399999987</c:v>
                </c:pt>
                <c:pt idx="2021">
                  <c:v>2438.9648399999987</c:v>
                </c:pt>
                <c:pt idx="2022">
                  <c:v>2438.9648399999987</c:v>
                </c:pt>
                <c:pt idx="2023">
                  <c:v>2438.9648399999987</c:v>
                </c:pt>
                <c:pt idx="2024">
                  <c:v>2438.9648399999987</c:v>
                </c:pt>
                <c:pt idx="2025">
                  <c:v>2438.9648399999987</c:v>
                </c:pt>
                <c:pt idx="2026">
                  <c:v>2438.9648399999987</c:v>
                </c:pt>
                <c:pt idx="2027">
                  <c:v>2438.9648399999987</c:v>
                </c:pt>
                <c:pt idx="2028">
                  <c:v>2438.9648399999987</c:v>
                </c:pt>
                <c:pt idx="2029">
                  <c:v>2438.9648399999987</c:v>
                </c:pt>
                <c:pt idx="2030">
                  <c:v>2438.9648399999987</c:v>
                </c:pt>
                <c:pt idx="2031">
                  <c:v>2438.9648399999987</c:v>
                </c:pt>
                <c:pt idx="2032">
                  <c:v>2438.9648399999987</c:v>
                </c:pt>
                <c:pt idx="2033">
                  <c:v>2438.9648399999987</c:v>
                </c:pt>
                <c:pt idx="2034">
                  <c:v>2438.9648399999987</c:v>
                </c:pt>
                <c:pt idx="2035">
                  <c:v>2438.9648399999987</c:v>
                </c:pt>
                <c:pt idx="2036">
                  <c:v>2438.9648399999987</c:v>
                </c:pt>
                <c:pt idx="2037">
                  <c:v>2438.9648399999987</c:v>
                </c:pt>
                <c:pt idx="2038">
                  <c:v>2438.9648399999987</c:v>
                </c:pt>
                <c:pt idx="2039">
                  <c:v>2438.9648399999987</c:v>
                </c:pt>
                <c:pt idx="2040">
                  <c:v>2438.9648399999987</c:v>
                </c:pt>
                <c:pt idx="2041">
                  <c:v>2438.9648399999987</c:v>
                </c:pt>
                <c:pt idx="2042">
                  <c:v>2438.9648399999987</c:v>
                </c:pt>
                <c:pt idx="2043">
                  <c:v>2438.9648399999987</c:v>
                </c:pt>
                <c:pt idx="2044">
                  <c:v>2438.9648399999987</c:v>
                </c:pt>
                <c:pt idx="2045">
                  <c:v>2438.9648399999987</c:v>
                </c:pt>
                <c:pt idx="2046">
                  <c:v>2438.9648399999987</c:v>
                </c:pt>
                <c:pt idx="2047">
                  <c:v>2438.9648399999987</c:v>
                </c:pt>
                <c:pt idx="2048">
                  <c:v>2438.9648399999987</c:v>
                </c:pt>
                <c:pt idx="2049">
                  <c:v>2438.9648399999987</c:v>
                </c:pt>
                <c:pt idx="2050">
                  <c:v>2438.9648399999987</c:v>
                </c:pt>
                <c:pt idx="2051">
                  <c:v>2438.9648399999987</c:v>
                </c:pt>
                <c:pt idx="2052">
                  <c:v>2438.9648399999987</c:v>
                </c:pt>
                <c:pt idx="2053">
                  <c:v>2441.40625</c:v>
                </c:pt>
                <c:pt idx="2054">
                  <c:v>2438.9648399999987</c:v>
                </c:pt>
                <c:pt idx="2055">
                  <c:v>2438.9648399999987</c:v>
                </c:pt>
                <c:pt idx="2056">
                  <c:v>2438.9648399999987</c:v>
                </c:pt>
                <c:pt idx="2057">
                  <c:v>2438.9648399999987</c:v>
                </c:pt>
                <c:pt idx="2058">
                  <c:v>2438.9648399999987</c:v>
                </c:pt>
                <c:pt idx="2059">
                  <c:v>2436.5234399999999</c:v>
                </c:pt>
                <c:pt idx="2060">
                  <c:v>2438.9648399999987</c:v>
                </c:pt>
                <c:pt idx="2061">
                  <c:v>2438.9648399999987</c:v>
                </c:pt>
                <c:pt idx="2062">
                  <c:v>2438.9648399999987</c:v>
                </c:pt>
                <c:pt idx="2063">
                  <c:v>2438.9648399999987</c:v>
                </c:pt>
                <c:pt idx="2064">
                  <c:v>2438.9648399999987</c:v>
                </c:pt>
                <c:pt idx="2065">
                  <c:v>2438.9648399999987</c:v>
                </c:pt>
                <c:pt idx="2066">
                  <c:v>2438.9648399999987</c:v>
                </c:pt>
                <c:pt idx="2067">
                  <c:v>2438.9648399999987</c:v>
                </c:pt>
                <c:pt idx="2068">
                  <c:v>2438.9648399999987</c:v>
                </c:pt>
                <c:pt idx="2069">
                  <c:v>2438.9648399999987</c:v>
                </c:pt>
                <c:pt idx="2070">
                  <c:v>2438.9648399999987</c:v>
                </c:pt>
                <c:pt idx="2071">
                  <c:v>2438.9648399999987</c:v>
                </c:pt>
                <c:pt idx="2072">
                  <c:v>2438.9648399999987</c:v>
                </c:pt>
                <c:pt idx="2073">
                  <c:v>2438.9648399999987</c:v>
                </c:pt>
                <c:pt idx="2074">
                  <c:v>2438.9648399999987</c:v>
                </c:pt>
                <c:pt idx="2075">
                  <c:v>2438.9648399999987</c:v>
                </c:pt>
                <c:pt idx="2076">
                  <c:v>2438.9648399999987</c:v>
                </c:pt>
                <c:pt idx="2077">
                  <c:v>2438.9648399999987</c:v>
                </c:pt>
                <c:pt idx="2078">
                  <c:v>2438.9648399999987</c:v>
                </c:pt>
                <c:pt idx="2079">
                  <c:v>2438.9648399999987</c:v>
                </c:pt>
                <c:pt idx="2080">
                  <c:v>2438.9648399999987</c:v>
                </c:pt>
                <c:pt idx="2081">
                  <c:v>2438.9648399999987</c:v>
                </c:pt>
                <c:pt idx="2082">
                  <c:v>2438.9648399999987</c:v>
                </c:pt>
                <c:pt idx="2083">
                  <c:v>2438.9648399999987</c:v>
                </c:pt>
                <c:pt idx="2084">
                  <c:v>2438.9648399999987</c:v>
                </c:pt>
                <c:pt idx="2085">
                  <c:v>2441.40625</c:v>
                </c:pt>
                <c:pt idx="2086">
                  <c:v>2438.9648399999987</c:v>
                </c:pt>
                <c:pt idx="2087">
                  <c:v>2438.9648399999987</c:v>
                </c:pt>
                <c:pt idx="2088">
                  <c:v>2438.9648399999987</c:v>
                </c:pt>
                <c:pt idx="2089">
                  <c:v>2438.9648399999987</c:v>
                </c:pt>
                <c:pt idx="2090">
                  <c:v>2438.9648399999987</c:v>
                </c:pt>
                <c:pt idx="2091">
                  <c:v>2436.5234399999999</c:v>
                </c:pt>
                <c:pt idx="2092">
                  <c:v>2438.9648399999987</c:v>
                </c:pt>
                <c:pt idx="2093">
                  <c:v>2438.9648399999987</c:v>
                </c:pt>
                <c:pt idx="2094">
                  <c:v>2438.9648399999987</c:v>
                </c:pt>
                <c:pt idx="2095">
                  <c:v>2438.9648399999987</c:v>
                </c:pt>
                <c:pt idx="2096">
                  <c:v>2438.9648399999987</c:v>
                </c:pt>
                <c:pt idx="2097">
                  <c:v>2438.9648399999987</c:v>
                </c:pt>
                <c:pt idx="2098">
                  <c:v>2438.9648399999987</c:v>
                </c:pt>
                <c:pt idx="2099">
                  <c:v>2438.9648399999987</c:v>
                </c:pt>
                <c:pt idx="2100">
                  <c:v>2436.5234399999999</c:v>
                </c:pt>
                <c:pt idx="2101">
                  <c:v>2438.9648399999987</c:v>
                </c:pt>
                <c:pt idx="2102">
                  <c:v>2438.9648399999987</c:v>
                </c:pt>
                <c:pt idx="2103">
                  <c:v>2438.9648399999987</c:v>
                </c:pt>
                <c:pt idx="2104">
                  <c:v>2438.9648399999987</c:v>
                </c:pt>
                <c:pt idx="2105">
                  <c:v>2438.9648399999987</c:v>
                </c:pt>
                <c:pt idx="2106">
                  <c:v>2438.9648399999987</c:v>
                </c:pt>
                <c:pt idx="2107">
                  <c:v>2438.9648399999987</c:v>
                </c:pt>
                <c:pt idx="2108">
                  <c:v>2438.9648399999987</c:v>
                </c:pt>
                <c:pt idx="2109">
                  <c:v>2436.5234399999999</c:v>
                </c:pt>
                <c:pt idx="2110">
                  <c:v>2438.9648399999987</c:v>
                </c:pt>
                <c:pt idx="2111">
                  <c:v>2438.9648399999987</c:v>
                </c:pt>
                <c:pt idx="2112">
                  <c:v>2438.9648399999987</c:v>
                </c:pt>
                <c:pt idx="2113">
                  <c:v>2438.9648399999987</c:v>
                </c:pt>
                <c:pt idx="2114">
                  <c:v>2438.9648399999987</c:v>
                </c:pt>
                <c:pt idx="2115">
                  <c:v>2438.9648399999987</c:v>
                </c:pt>
                <c:pt idx="2116">
                  <c:v>2438.9648399999987</c:v>
                </c:pt>
                <c:pt idx="2117">
                  <c:v>2438.9648399999987</c:v>
                </c:pt>
                <c:pt idx="2118">
                  <c:v>2438.9648399999987</c:v>
                </c:pt>
                <c:pt idx="2119">
                  <c:v>2438.9648399999987</c:v>
                </c:pt>
                <c:pt idx="2120">
                  <c:v>2438.9648399999987</c:v>
                </c:pt>
                <c:pt idx="2121">
                  <c:v>2438.9648399999987</c:v>
                </c:pt>
                <c:pt idx="2122">
                  <c:v>2438.9648399999987</c:v>
                </c:pt>
                <c:pt idx="2123">
                  <c:v>2438.9648399999987</c:v>
                </c:pt>
                <c:pt idx="2124">
                  <c:v>2438.9648399999987</c:v>
                </c:pt>
                <c:pt idx="2125">
                  <c:v>2438.9648399999987</c:v>
                </c:pt>
                <c:pt idx="2126">
                  <c:v>2438.9648399999987</c:v>
                </c:pt>
                <c:pt idx="2127">
                  <c:v>2438.9648399999987</c:v>
                </c:pt>
                <c:pt idx="2128">
                  <c:v>2438.9648399999987</c:v>
                </c:pt>
                <c:pt idx="2129">
                  <c:v>2438.9648399999987</c:v>
                </c:pt>
                <c:pt idx="2130">
                  <c:v>2436.5234399999999</c:v>
                </c:pt>
                <c:pt idx="2131">
                  <c:v>2438.9648399999987</c:v>
                </c:pt>
                <c:pt idx="2132">
                  <c:v>2438.9648399999987</c:v>
                </c:pt>
                <c:pt idx="2133">
                  <c:v>2438.9648399999987</c:v>
                </c:pt>
                <c:pt idx="2134">
                  <c:v>2438.9648399999987</c:v>
                </c:pt>
                <c:pt idx="2135">
                  <c:v>2438.9648399999987</c:v>
                </c:pt>
                <c:pt idx="2136">
                  <c:v>2438.9648399999987</c:v>
                </c:pt>
                <c:pt idx="2137">
                  <c:v>2438.9648399999987</c:v>
                </c:pt>
                <c:pt idx="2138">
                  <c:v>2438.9648399999987</c:v>
                </c:pt>
                <c:pt idx="2139">
                  <c:v>2438.9648399999987</c:v>
                </c:pt>
                <c:pt idx="2140">
                  <c:v>2438.9648399999987</c:v>
                </c:pt>
                <c:pt idx="2141">
                  <c:v>2438.9648399999987</c:v>
                </c:pt>
                <c:pt idx="2142">
                  <c:v>2438.9648399999987</c:v>
                </c:pt>
                <c:pt idx="2143">
                  <c:v>2438.9648399999987</c:v>
                </c:pt>
                <c:pt idx="2144">
                  <c:v>2438.9648399999987</c:v>
                </c:pt>
                <c:pt idx="2145">
                  <c:v>2438.9648399999987</c:v>
                </c:pt>
                <c:pt idx="2146">
                  <c:v>2438.9648399999987</c:v>
                </c:pt>
                <c:pt idx="2147">
                  <c:v>2438.9648399999987</c:v>
                </c:pt>
                <c:pt idx="2148">
                  <c:v>2438.9648399999987</c:v>
                </c:pt>
                <c:pt idx="2149">
                  <c:v>2438.9648399999987</c:v>
                </c:pt>
                <c:pt idx="2150">
                  <c:v>2438.9648399999987</c:v>
                </c:pt>
                <c:pt idx="2151">
                  <c:v>2438.9648399999987</c:v>
                </c:pt>
                <c:pt idx="2152">
                  <c:v>2438.9648399999987</c:v>
                </c:pt>
                <c:pt idx="2153">
                  <c:v>2438.9648399999987</c:v>
                </c:pt>
                <c:pt idx="2154">
                  <c:v>2438.9648399999987</c:v>
                </c:pt>
                <c:pt idx="2155">
                  <c:v>2438.9648399999987</c:v>
                </c:pt>
                <c:pt idx="2156">
                  <c:v>2438.9648399999987</c:v>
                </c:pt>
                <c:pt idx="2157">
                  <c:v>2438.9648399999987</c:v>
                </c:pt>
                <c:pt idx="2158">
                  <c:v>2438.9648399999987</c:v>
                </c:pt>
                <c:pt idx="2159">
                  <c:v>2438.9648399999987</c:v>
                </c:pt>
                <c:pt idx="2160">
                  <c:v>2438.9648399999987</c:v>
                </c:pt>
                <c:pt idx="2161">
                  <c:v>2441.40625</c:v>
                </c:pt>
                <c:pt idx="2162">
                  <c:v>2438.9648399999987</c:v>
                </c:pt>
                <c:pt idx="2163">
                  <c:v>2438.9648399999987</c:v>
                </c:pt>
                <c:pt idx="2164">
                  <c:v>2438.9648399999987</c:v>
                </c:pt>
                <c:pt idx="2165">
                  <c:v>2438.9648399999987</c:v>
                </c:pt>
                <c:pt idx="2166">
                  <c:v>2438.9648399999987</c:v>
                </c:pt>
                <c:pt idx="2167">
                  <c:v>2438.9648399999987</c:v>
                </c:pt>
                <c:pt idx="2168">
                  <c:v>2438.9648399999987</c:v>
                </c:pt>
                <c:pt idx="2169">
                  <c:v>2438.9648399999987</c:v>
                </c:pt>
                <c:pt idx="2170">
                  <c:v>2438.9648399999987</c:v>
                </c:pt>
                <c:pt idx="2171">
                  <c:v>2438.9648399999987</c:v>
                </c:pt>
                <c:pt idx="2172">
                  <c:v>2438.9648399999987</c:v>
                </c:pt>
                <c:pt idx="2173">
                  <c:v>2438.9648399999987</c:v>
                </c:pt>
                <c:pt idx="2174">
                  <c:v>2438.9648399999987</c:v>
                </c:pt>
                <c:pt idx="2175">
                  <c:v>2438.9648399999987</c:v>
                </c:pt>
                <c:pt idx="2176">
                  <c:v>2438.9648399999987</c:v>
                </c:pt>
                <c:pt idx="2177">
                  <c:v>2438.9648399999987</c:v>
                </c:pt>
                <c:pt idx="2178">
                  <c:v>2438.9648399999987</c:v>
                </c:pt>
                <c:pt idx="2179">
                  <c:v>2438.9648399999987</c:v>
                </c:pt>
                <c:pt idx="2180">
                  <c:v>2438.9648399999987</c:v>
                </c:pt>
                <c:pt idx="2181">
                  <c:v>2438.9648399999987</c:v>
                </c:pt>
                <c:pt idx="2182">
                  <c:v>2438.9648399999987</c:v>
                </c:pt>
                <c:pt idx="2183">
                  <c:v>2438.9648399999987</c:v>
                </c:pt>
                <c:pt idx="2184">
                  <c:v>2438.9648399999987</c:v>
                </c:pt>
                <c:pt idx="2185">
                  <c:v>2438.9648399999987</c:v>
                </c:pt>
                <c:pt idx="2186">
                  <c:v>2438.9648399999987</c:v>
                </c:pt>
                <c:pt idx="2187">
                  <c:v>2438.9648399999987</c:v>
                </c:pt>
                <c:pt idx="2188">
                  <c:v>2438.9648399999987</c:v>
                </c:pt>
                <c:pt idx="2189">
                  <c:v>2438.9648399999987</c:v>
                </c:pt>
                <c:pt idx="2190">
                  <c:v>2438.9648399999987</c:v>
                </c:pt>
                <c:pt idx="2191">
                  <c:v>2438.9648399999987</c:v>
                </c:pt>
                <c:pt idx="2192">
                  <c:v>2438.9648399999987</c:v>
                </c:pt>
                <c:pt idx="2193">
                  <c:v>2438.9648399999987</c:v>
                </c:pt>
                <c:pt idx="2194">
                  <c:v>2438.9648399999987</c:v>
                </c:pt>
                <c:pt idx="2195">
                  <c:v>2438.9648399999987</c:v>
                </c:pt>
                <c:pt idx="2196">
                  <c:v>2438.9648399999987</c:v>
                </c:pt>
                <c:pt idx="2197">
                  <c:v>2438.9648399999987</c:v>
                </c:pt>
                <c:pt idx="2198">
                  <c:v>2438.9648399999987</c:v>
                </c:pt>
                <c:pt idx="2199">
                  <c:v>2438.9648399999987</c:v>
                </c:pt>
                <c:pt idx="2200">
                  <c:v>2438.9648399999987</c:v>
                </c:pt>
                <c:pt idx="2201">
                  <c:v>2436.5234399999999</c:v>
                </c:pt>
                <c:pt idx="2202">
                  <c:v>2438.9648399999987</c:v>
                </c:pt>
                <c:pt idx="2203">
                  <c:v>2438.9648399999987</c:v>
                </c:pt>
                <c:pt idx="2204">
                  <c:v>2438.9648399999987</c:v>
                </c:pt>
                <c:pt idx="2205">
                  <c:v>2438.9648399999987</c:v>
                </c:pt>
                <c:pt idx="2206">
                  <c:v>2438.9648399999987</c:v>
                </c:pt>
                <c:pt idx="2207">
                  <c:v>2438.9648399999987</c:v>
                </c:pt>
                <c:pt idx="2208">
                  <c:v>2438.9648399999987</c:v>
                </c:pt>
                <c:pt idx="2209">
                  <c:v>2438.9648399999987</c:v>
                </c:pt>
                <c:pt idx="2210">
                  <c:v>2438.9648399999987</c:v>
                </c:pt>
                <c:pt idx="2211">
                  <c:v>2438.9648399999987</c:v>
                </c:pt>
                <c:pt idx="2212">
                  <c:v>2438.9648399999987</c:v>
                </c:pt>
                <c:pt idx="2213">
                  <c:v>2438.9648399999987</c:v>
                </c:pt>
                <c:pt idx="2214">
                  <c:v>2438.9648399999987</c:v>
                </c:pt>
                <c:pt idx="2215">
                  <c:v>2438.9648399999987</c:v>
                </c:pt>
                <c:pt idx="2216">
                  <c:v>2438.9648399999987</c:v>
                </c:pt>
                <c:pt idx="2217">
                  <c:v>2438.9648399999987</c:v>
                </c:pt>
                <c:pt idx="2218">
                  <c:v>2438.9648399999987</c:v>
                </c:pt>
                <c:pt idx="2219">
                  <c:v>2436.5234399999999</c:v>
                </c:pt>
                <c:pt idx="2220">
                  <c:v>2438.9648399999987</c:v>
                </c:pt>
                <c:pt idx="2221">
                  <c:v>2438.9648399999987</c:v>
                </c:pt>
                <c:pt idx="2222">
                  <c:v>2438.9648399999987</c:v>
                </c:pt>
                <c:pt idx="2223">
                  <c:v>2438.9648399999987</c:v>
                </c:pt>
                <c:pt idx="2224">
                  <c:v>2438.9648399999987</c:v>
                </c:pt>
                <c:pt idx="2225">
                  <c:v>2438.9648399999987</c:v>
                </c:pt>
                <c:pt idx="2226">
                  <c:v>2438.9648399999987</c:v>
                </c:pt>
                <c:pt idx="2227">
                  <c:v>2438.9648399999987</c:v>
                </c:pt>
                <c:pt idx="2228">
                  <c:v>2438.9648399999987</c:v>
                </c:pt>
                <c:pt idx="2229">
                  <c:v>2438.9648399999987</c:v>
                </c:pt>
                <c:pt idx="2230">
                  <c:v>2438.9648399999987</c:v>
                </c:pt>
                <c:pt idx="2231">
                  <c:v>2438.9648399999987</c:v>
                </c:pt>
                <c:pt idx="2232">
                  <c:v>2438.9648399999987</c:v>
                </c:pt>
                <c:pt idx="2233">
                  <c:v>2438.9648399999987</c:v>
                </c:pt>
                <c:pt idx="2234">
                  <c:v>2438.9648399999987</c:v>
                </c:pt>
                <c:pt idx="2235">
                  <c:v>2438.9648399999987</c:v>
                </c:pt>
                <c:pt idx="2236">
                  <c:v>2438.9648399999987</c:v>
                </c:pt>
                <c:pt idx="2237">
                  <c:v>2438.9648399999987</c:v>
                </c:pt>
                <c:pt idx="2238">
                  <c:v>2438.9648399999987</c:v>
                </c:pt>
                <c:pt idx="2239">
                  <c:v>2438.9648399999987</c:v>
                </c:pt>
                <c:pt idx="2240">
                  <c:v>2436.5234399999999</c:v>
                </c:pt>
                <c:pt idx="2241">
                  <c:v>2436.5234399999999</c:v>
                </c:pt>
                <c:pt idx="2242">
                  <c:v>2438.9648399999987</c:v>
                </c:pt>
                <c:pt idx="2243">
                  <c:v>2438.9648399999987</c:v>
                </c:pt>
                <c:pt idx="2244">
                  <c:v>2438.9648399999987</c:v>
                </c:pt>
                <c:pt idx="2245">
                  <c:v>2438.9648399999987</c:v>
                </c:pt>
                <c:pt idx="2246">
                  <c:v>2438.9648399999987</c:v>
                </c:pt>
                <c:pt idx="2247">
                  <c:v>2438.9648399999987</c:v>
                </c:pt>
                <c:pt idx="2248">
                  <c:v>2438.9648399999987</c:v>
                </c:pt>
                <c:pt idx="2249">
                  <c:v>2438.9648399999987</c:v>
                </c:pt>
                <c:pt idx="2250">
                  <c:v>2436.5234399999999</c:v>
                </c:pt>
                <c:pt idx="2251">
                  <c:v>2438.9648399999987</c:v>
                </c:pt>
                <c:pt idx="2252">
                  <c:v>2438.9648399999987</c:v>
                </c:pt>
                <c:pt idx="2253">
                  <c:v>2438.9648399999987</c:v>
                </c:pt>
                <c:pt idx="2254">
                  <c:v>2438.9648399999987</c:v>
                </c:pt>
                <c:pt idx="2255">
                  <c:v>2438.9648399999987</c:v>
                </c:pt>
                <c:pt idx="2256">
                  <c:v>2438.9648399999987</c:v>
                </c:pt>
                <c:pt idx="2257">
                  <c:v>2438.9648399999987</c:v>
                </c:pt>
                <c:pt idx="2258">
                  <c:v>2438.9648399999987</c:v>
                </c:pt>
                <c:pt idx="2259">
                  <c:v>2438.9648399999987</c:v>
                </c:pt>
                <c:pt idx="2260">
                  <c:v>2438.9648399999987</c:v>
                </c:pt>
                <c:pt idx="2261">
                  <c:v>2438.9648399999987</c:v>
                </c:pt>
                <c:pt idx="2262">
                  <c:v>2438.9648399999987</c:v>
                </c:pt>
                <c:pt idx="2263">
                  <c:v>2438.9648399999987</c:v>
                </c:pt>
                <c:pt idx="2264">
                  <c:v>2438.9648399999987</c:v>
                </c:pt>
                <c:pt idx="2265">
                  <c:v>2438.9648399999987</c:v>
                </c:pt>
                <c:pt idx="2266">
                  <c:v>2438.9648399999987</c:v>
                </c:pt>
                <c:pt idx="2267">
                  <c:v>2438.9648399999987</c:v>
                </c:pt>
                <c:pt idx="2268">
                  <c:v>2436.5234399999999</c:v>
                </c:pt>
                <c:pt idx="2269">
                  <c:v>2438.9648399999987</c:v>
                </c:pt>
                <c:pt idx="2270">
                  <c:v>2438.9648399999987</c:v>
                </c:pt>
                <c:pt idx="2271">
                  <c:v>2436.5234399999999</c:v>
                </c:pt>
                <c:pt idx="2272">
                  <c:v>2438.9648399999987</c:v>
                </c:pt>
                <c:pt idx="2273">
                  <c:v>2438.9648399999987</c:v>
                </c:pt>
                <c:pt idx="2274">
                  <c:v>2438.9648399999987</c:v>
                </c:pt>
                <c:pt idx="2275">
                  <c:v>2438.9648399999987</c:v>
                </c:pt>
                <c:pt idx="2276">
                  <c:v>2438.9648399999987</c:v>
                </c:pt>
                <c:pt idx="2277">
                  <c:v>2438.9648399999987</c:v>
                </c:pt>
                <c:pt idx="2278">
                  <c:v>2438.9648399999987</c:v>
                </c:pt>
                <c:pt idx="2279">
                  <c:v>2438.9648399999987</c:v>
                </c:pt>
                <c:pt idx="2280">
                  <c:v>2438.9648399999987</c:v>
                </c:pt>
                <c:pt idx="2281">
                  <c:v>2438.9648399999987</c:v>
                </c:pt>
                <c:pt idx="2282">
                  <c:v>2438.9648399999987</c:v>
                </c:pt>
                <c:pt idx="2283">
                  <c:v>2438.9648399999987</c:v>
                </c:pt>
                <c:pt idx="2284">
                  <c:v>2438.9648399999987</c:v>
                </c:pt>
                <c:pt idx="2285">
                  <c:v>2438.9648399999987</c:v>
                </c:pt>
                <c:pt idx="2286">
                  <c:v>2438.9648399999987</c:v>
                </c:pt>
                <c:pt idx="2287">
                  <c:v>2438.9648399999987</c:v>
                </c:pt>
                <c:pt idx="2288">
                  <c:v>2438.9648399999987</c:v>
                </c:pt>
                <c:pt idx="2289">
                  <c:v>2438.9648399999987</c:v>
                </c:pt>
                <c:pt idx="2290">
                  <c:v>2438.9648399999987</c:v>
                </c:pt>
                <c:pt idx="2291">
                  <c:v>2438.9648399999987</c:v>
                </c:pt>
                <c:pt idx="2292">
                  <c:v>2438.9648399999987</c:v>
                </c:pt>
                <c:pt idx="2293">
                  <c:v>2438.9648399999987</c:v>
                </c:pt>
                <c:pt idx="2294">
                  <c:v>2438.9648399999987</c:v>
                </c:pt>
                <c:pt idx="2295">
                  <c:v>2438.9648399999987</c:v>
                </c:pt>
                <c:pt idx="2296">
                  <c:v>2436.5234399999999</c:v>
                </c:pt>
                <c:pt idx="2297">
                  <c:v>2438.9648399999987</c:v>
                </c:pt>
                <c:pt idx="2298">
                  <c:v>2438.9648399999987</c:v>
                </c:pt>
                <c:pt idx="2299">
                  <c:v>2438.9648399999987</c:v>
                </c:pt>
                <c:pt idx="2300">
                  <c:v>2438.9648399999987</c:v>
                </c:pt>
                <c:pt idx="2301">
                  <c:v>2438.9648399999987</c:v>
                </c:pt>
                <c:pt idx="2302">
                  <c:v>2438.9648399999987</c:v>
                </c:pt>
                <c:pt idx="2303">
                  <c:v>2438.9648399999987</c:v>
                </c:pt>
                <c:pt idx="2304">
                  <c:v>2438.9648399999987</c:v>
                </c:pt>
                <c:pt idx="2305">
                  <c:v>2438.9648399999987</c:v>
                </c:pt>
                <c:pt idx="2306">
                  <c:v>2436.5234399999999</c:v>
                </c:pt>
                <c:pt idx="2307">
                  <c:v>2438.9648399999987</c:v>
                </c:pt>
                <c:pt idx="2308">
                  <c:v>2438.9648399999987</c:v>
                </c:pt>
                <c:pt idx="2309">
                  <c:v>2438.9648399999987</c:v>
                </c:pt>
                <c:pt idx="2310">
                  <c:v>2438.9648399999987</c:v>
                </c:pt>
                <c:pt idx="2311">
                  <c:v>2438.9648399999987</c:v>
                </c:pt>
                <c:pt idx="2312">
                  <c:v>2438.9648399999987</c:v>
                </c:pt>
                <c:pt idx="2313">
                  <c:v>2438.9648399999987</c:v>
                </c:pt>
                <c:pt idx="2314">
                  <c:v>2436.5234399999999</c:v>
                </c:pt>
                <c:pt idx="2315">
                  <c:v>2438.9648399999987</c:v>
                </c:pt>
                <c:pt idx="2316">
                  <c:v>2438.9648399999987</c:v>
                </c:pt>
                <c:pt idx="2317">
                  <c:v>2438.9648399999987</c:v>
                </c:pt>
                <c:pt idx="2318">
                  <c:v>2438.9648399999987</c:v>
                </c:pt>
                <c:pt idx="2319">
                  <c:v>2438.9648399999987</c:v>
                </c:pt>
                <c:pt idx="2320">
                  <c:v>2438.9648399999987</c:v>
                </c:pt>
                <c:pt idx="2321">
                  <c:v>2438.9648399999987</c:v>
                </c:pt>
                <c:pt idx="2322">
                  <c:v>2438.9648399999987</c:v>
                </c:pt>
                <c:pt idx="2323">
                  <c:v>2438.9648399999987</c:v>
                </c:pt>
                <c:pt idx="2324">
                  <c:v>2438.9648399999987</c:v>
                </c:pt>
                <c:pt idx="2325">
                  <c:v>2438.9648399999987</c:v>
                </c:pt>
                <c:pt idx="2326">
                  <c:v>2438.9648399999987</c:v>
                </c:pt>
                <c:pt idx="2327">
                  <c:v>2438.9648399999987</c:v>
                </c:pt>
                <c:pt idx="2328">
                  <c:v>2438.9648399999987</c:v>
                </c:pt>
                <c:pt idx="2329">
                  <c:v>2438.9648399999987</c:v>
                </c:pt>
                <c:pt idx="2330">
                  <c:v>2438.9648399999987</c:v>
                </c:pt>
                <c:pt idx="2331">
                  <c:v>2438.9648399999987</c:v>
                </c:pt>
                <c:pt idx="2332">
                  <c:v>2438.9648399999987</c:v>
                </c:pt>
                <c:pt idx="2333">
                  <c:v>2438.9648399999987</c:v>
                </c:pt>
                <c:pt idx="2334">
                  <c:v>2438.9648399999987</c:v>
                </c:pt>
                <c:pt idx="2335">
                  <c:v>2438.9648399999987</c:v>
                </c:pt>
                <c:pt idx="2336">
                  <c:v>2438.9648399999987</c:v>
                </c:pt>
                <c:pt idx="2337">
                  <c:v>2438.9648399999987</c:v>
                </c:pt>
                <c:pt idx="2338">
                  <c:v>2438.9648399999987</c:v>
                </c:pt>
                <c:pt idx="2339">
                  <c:v>2438.9648399999987</c:v>
                </c:pt>
                <c:pt idx="2340">
                  <c:v>2438.9648399999987</c:v>
                </c:pt>
                <c:pt idx="2341">
                  <c:v>2438.9648399999987</c:v>
                </c:pt>
                <c:pt idx="2342">
                  <c:v>2438.9648399999987</c:v>
                </c:pt>
                <c:pt idx="2343">
                  <c:v>2438.9648399999987</c:v>
                </c:pt>
                <c:pt idx="2344">
                  <c:v>2438.9648399999987</c:v>
                </c:pt>
                <c:pt idx="2345">
                  <c:v>2438.9648399999987</c:v>
                </c:pt>
                <c:pt idx="2346">
                  <c:v>2438.9648399999987</c:v>
                </c:pt>
                <c:pt idx="2347">
                  <c:v>2438.9648399999987</c:v>
                </c:pt>
                <c:pt idx="2348">
                  <c:v>2438.9648399999987</c:v>
                </c:pt>
                <c:pt idx="2349">
                  <c:v>2438.9648399999987</c:v>
                </c:pt>
                <c:pt idx="2350">
                  <c:v>2438.9648399999987</c:v>
                </c:pt>
                <c:pt idx="2351">
                  <c:v>2438.9648399999987</c:v>
                </c:pt>
                <c:pt idx="2352">
                  <c:v>2438.9648399999987</c:v>
                </c:pt>
                <c:pt idx="2353">
                  <c:v>2438.9648399999987</c:v>
                </c:pt>
                <c:pt idx="2354">
                  <c:v>2438.9648399999987</c:v>
                </c:pt>
                <c:pt idx="2355">
                  <c:v>2438.9648399999987</c:v>
                </c:pt>
                <c:pt idx="2356">
                  <c:v>2438.9648399999987</c:v>
                </c:pt>
                <c:pt idx="2357">
                  <c:v>2436.5234399999999</c:v>
                </c:pt>
                <c:pt idx="2358">
                  <c:v>2438.9648399999987</c:v>
                </c:pt>
                <c:pt idx="2359">
                  <c:v>2438.9648399999987</c:v>
                </c:pt>
                <c:pt idx="2360">
                  <c:v>2438.9648399999987</c:v>
                </c:pt>
                <c:pt idx="2361">
                  <c:v>2438.9648399999987</c:v>
                </c:pt>
                <c:pt idx="2362">
                  <c:v>2438.9648399999987</c:v>
                </c:pt>
                <c:pt idx="2363">
                  <c:v>2438.9648399999987</c:v>
                </c:pt>
                <c:pt idx="2364">
                  <c:v>2438.9648399999987</c:v>
                </c:pt>
                <c:pt idx="2365">
                  <c:v>2438.9648399999987</c:v>
                </c:pt>
                <c:pt idx="2366">
                  <c:v>2438.9648399999987</c:v>
                </c:pt>
                <c:pt idx="2367">
                  <c:v>2438.9648399999987</c:v>
                </c:pt>
                <c:pt idx="2368">
                  <c:v>2438.9648399999987</c:v>
                </c:pt>
                <c:pt idx="2369">
                  <c:v>2438.9648399999987</c:v>
                </c:pt>
                <c:pt idx="2370">
                  <c:v>2438.9648399999987</c:v>
                </c:pt>
                <c:pt idx="2371">
                  <c:v>2438.9648399999987</c:v>
                </c:pt>
                <c:pt idx="2372">
                  <c:v>2436.5234399999999</c:v>
                </c:pt>
                <c:pt idx="2373">
                  <c:v>2438.9648399999987</c:v>
                </c:pt>
                <c:pt idx="2374">
                  <c:v>2438.9648399999987</c:v>
                </c:pt>
                <c:pt idx="2375">
                  <c:v>2438.9648399999987</c:v>
                </c:pt>
                <c:pt idx="2376">
                  <c:v>2436.5234399999999</c:v>
                </c:pt>
                <c:pt idx="2377">
                  <c:v>2438.9648399999987</c:v>
                </c:pt>
                <c:pt idx="2378">
                  <c:v>2438.9648399999987</c:v>
                </c:pt>
                <c:pt idx="2379">
                  <c:v>2438.9648399999987</c:v>
                </c:pt>
                <c:pt idx="2380">
                  <c:v>2438.9648399999987</c:v>
                </c:pt>
                <c:pt idx="2381">
                  <c:v>2438.9648399999987</c:v>
                </c:pt>
                <c:pt idx="2382">
                  <c:v>2438.9648399999987</c:v>
                </c:pt>
                <c:pt idx="2383">
                  <c:v>2438.9648399999987</c:v>
                </c:pt>
                <c:pt idx="2384">
                  <c:v>2438.9648399999987</c:v>
                </c:pt>
                <c:pt idx="2385">
                  <c:v>2438.9648399999987</c:v>
                </c:pt>
                <c:pt idx="2386">
                  <c:v>2438.9648399999987</c:v>
                </c:pt>
                <c:pt idx="2387">
                  <c:v>2438.9648399999987</c:v>
                </c:pt>
                <c:pt idx="2388">
                  <c:v>2438.9648399999987</c:v>
                </c:pt>
                <c:pt idx="2389">
                  <c:v>2438.9648399999987</c:v>
                </c:pt>
                <c:pt idx="2390">
                  <c:v>2438.9648399999987</c:v>
                </c:pt>
                <c:pt idx="2391">
                  <c:v>2438.9648399999987</c:v>
                </c:pt>
                <c:pt idx="2392">
                  <c:v>2438.9648399999987</c:v>
                </c:pt>
                <c:pt idx="2393">
                  <c:v>2436.5234399999999</c:v>
                </c:pt>
                <c:pt idx="2394">
                  <c:v>2438.9648399999987</c:v>
                </c:pt>
                <c:pt idx="2395">
                  <c:v>2438.9648399999987</c:v>
                </c:pt>
                <c:pt idx="2396">
                  <c:v>2438.9648399999987</c:v>
                </c:pt>
                <c:pt idx="2397">
                  <c:v>2438.9648399999987</c:v>
                </c:pt>
                <c:pt idx="2398">
                  <c:v>2438.9648399999987</c:v>
                </c:pt>
                <c:pt idx="2399">
                  <c:v>2438.9648399999987</c:v>
                </c:pt>
                <c:pt idx="2400">
                  <c:v>2438.9648399999987</c:v>
                </c:pt>
                <c:pt idx="2401">
                  <c:v>2438.9648399999987</c:v>
                </c:pt>
                <c:pt idx="2402">
                  <c:v>2438.9648399999987</c:v>
                </c:pt>
                <c:pt idx="2403">
                  <c:v>2438.9648399999987</c:v>
                </c:pt>
                <c:pt idx="2404">
                  <c:v>2438.9648399999987</c:v>
                </c:pt>
                <c:pt idx="2405">
                  <c:v>2438.9648399999987</c:v>
                </c:pt>
                <c:pt idx="2406">
                  <c:v>2438.9648399999987</c:v>
                </c:pt>
                <c:pt idx="2407">
                  <c:v>2438.9648399999987</c:v>
                </c:pt>
                <c:pt idx="2408">
                  <c:v>2438.9648399999987</c:v>
                </c:pt>
                <c:pt idx="2409">
                  <c:v>2438.9648399999987</c:v>
                </c:pt>
                <c:pt idx="2410">
                  <c:v>2438.9648399999987</c:v>
                </c:pt>
                <c:pt idx="2411">
                  <c:v>2438.9648399999987</c:v>
                </c:pt>
                <c:pt idx="2412">
                  <c:v>2438.9648399999987</c:v>
                </c:pt>
                <c:pt idx="2413">
                  <c:v>2436.5234399999999</c:v>
                </c:pt>
                <c:pt idx="2414">
                  <c:v>2436.5234399999999</c:v>
                </c:pt>
                <c:pt idx="2415">
                  <c:v>2438.9648399999987</c:v>
                </c:pt>
                <c:pt idx="2416">
                  <c:v>2438.9648399999987</c:v>
                </c:pt>
                <c:pt idx="2417">
                  <c:v>2438.9648399999987</c:v>
                </c:pt>
                <c:pt idx="2418">
                  <c:v>2438.9648399999987</c:v>
                </c:pt>
                <c:pt idx="2419">
                  <c:v>2438.9648399999987</c:v>
                </c:pt>
                <c:pt idx="2420">
                  <c:v>2438.9648399999987</c:v>
                </c:pt>
                <c:pt idx="2421">
                  <c:v>2436.5234399999999</c:v>
                </c:pt>
                <c:pt idx="2422">
                  <c:v>2438.9648399999987</c:v>
                </c:pt>
                <c:pt idx="2423">
                  <c:v>2438.9648399999987</c:v>
                </c:pt>
                <c:pt idx="2424">
                  <c:v>2438.9648399999987</c:v>
                </c:pt>
                <c:pt idx="2425">
                  <c:v>2438.9648399999987</c:v>
                </c:pt>
                <c:pt idx="2426">
                  <c:v>2438.9648399999987</c:v>
                </c:pt>
                <c:pt idx="2427">
                  <c:v>2438.9648399999987</c:v>
                </c:pt>
                <c:pt idx="2428">
                  <c:v>2438.9648399999987</c:v>
                </c:pt>
                <c:pt idx="2429">
                  <c:v>2438.9648399999987</c:v>
                </c:pt>
                <c:pt idx="2430">
                  <c:v>2438.9648399999987</c:v>
                </c:pt>
                <c:pt idx="2431">
                  <c:v>2438.9648399999987</c:v>
                </c:pt>
                <c:pt idx="2432">
                  <c:v>2438.9648399999987</c:v>
                </c:pt>
                <c:pt idx="2433">
                  <c:v>2438.9648399999987</c:v>
                </c:pt>
                <c:pt idx="2434">
                  <c:v>2438.9648399999987</c:v>
                </c:pt>
                <c:pt idx="2435">
                  <c:v>2438.9648399999987</c:v>
                </c:pt>
                <c:pt idx="2436">
                  <c:v>2438.9648399999987</c:v>
                </c:pt>
                <c:pt idx="2437">
                  <c:v>2438.9648399999987</c:v>
                </c:pt>
                <c:pt idx="2438">
                  <c:v>2438.9648399999987</c:v>
                </c:pt>
                <c:pt idx="2439">
                  <c:v>2438.9648399999987</c:v>
                </c:pt>
                <c:pt idx="2440">
                  <c:v>2438.9648399999987</c:v>
                </c:pt>
                <c:pt idx="2441">
                  <c:v>2438.9648399999987</c:v>
                </c:pt>
                <c:pt idx="2442">
                  <c:v>2438.9648399999987</c:v>
                </c:pt>
                <c:pt idx="2443">
                  <c:v>2438.9648399999987</c:v>
                </c:pt>
                <c:pt idx="2444">
                  <c:v>2438.9648399999987</c:v>
                </c:pt>
                <c:pt idx="2445">
                  <c:v>2438.9648399999987</c:v>
                </c:pt>
                <c:pt idx="2446">
                  <c:v>2438.9648399999987</c:v>
                </c:pt>
                <c:pt idx="2447">
                  <c:v>2438.9648399999987</c:v>
                </c:pt>
                <c:pt idx="2448">
                  <c:v>2438.9648399999987</c:v>
                </c:pt>
                <c:pt idx="2449">
                  <c:v>2438.9648399999987</c:v>
                </c:pt>
                <c:pt idx="2450">
                  <c:v>2438.9648399999987</c:v>
                </c:pt>
                <c:pt idx="2451">
                  <c:v>2438.9648399999987</c:v>
                </c:pt>
                <c:pt idx="2452">
                  <c:v>2438.9648399999987</c:v>
                </c:pt>
                <c:pt idx="2453">
                  <c:v>2438.9648399999987</c:v>
                </c:pt>
                <c:pt idx="2454">
                  <c:v>2436.5234399999999</c:v>
                </c:pt>
                <c:pt idx="2455">
                  <c:v>2438.9648399999987</c:v>
                </c:pt>
                <c:pt idx="2456">
                  <c:v>2438.9648399999987</c:v>
                </c:pt>
                <c:pt idx="2457">
                  <c:v>2438.9648399999987</c:v>
                </c:pt>
                <c:pt idx="2458">
                  <c:v>2441.40625</c:v>
                </c:pt>
                <c:pt idx="2459">
                  <c:v>2438.9648399999987</c:v>
                </c:pt>
                <c:pt idx="2460">
                  <c:v>2438.9648399999987</c:v>
                </c:pt>
                <c:pt idx="2461">
                  <c:v>2438.9648399999987</c:v>
                </c:pt>
                <c:pt idx="2462">
                  <c:v>2438.9648399999987</c:v>
                </c:pt>
                <c:pt idx="2463">
                  <c:v>2438.9648399999987</c:v>
                </c:pt>
                <c:pt idx="2464">
                  <c:v>2438.9648399999987</c:v>
                </c:pt>
                <c:pt idx="2465">
                  <c:v>2438.9648399999987</c:v>
                </c:pt>
                <c:pt idx="2466">
                  <c:v>2438.9648399999987</c:v>
                </c:pt>
                <c:pt idx="2467">
                  <c:v>2438.9648399999987</c:v>
                </c:pt>
                <c:pt idx="2468">
                  <c:v>2438.9648399999987</c:v>
                </c:pt>
                <c:pt idx="2469">
                  <c:v>2441.40625</c:v>
                </c:pt>
                <c:pt idx="2470">
                  <c:v>2438.9648399999987</c:v>
                </c:pt>
                <c:pt idx="2471">
                  <c:v>2438.9648399999987</c:v>
                </c:pt>
                <c:pt idx="2472">
                  <c:v>2438.9648399999987</c:v>
                </c:pt>
                <c:pt idx="2473">
                  <c:v>2438.9648399999987</c:v>
                </c:pt>
                <c:pt idx="2474">
                  <c:v>2436.5234399999999</c:v>
                </c:pt>
                <c:pt idx="2475">
                  <c:v>2436.5234399999999</c:v>
                </c:pt>
                <c:pt idx="2476">
                  <c:v>2438.9648399999987</c:v>
                </c:pt>
                <c:pt idx="2477">
                  <c:v>2438.9648399999987</c:v>
                </c:pt>
                <c:pt idx="2478">
                  <c:v>2438.9648399999987</c:v>
                </c:pt>
                <c:pt idx="2479">
                  <c:v>2438.9648399999987</c:v>
                </c:pt>
                <c:pt idx="2480">
                  <c:v>2438.9648399999987</c:v>
                </c:pt>
                <c:pt idx="2481">
                  <c:v>2438.9648399999987</c:v>
                </c:pt>
                <c:pt idx="2482">
                  <c:v>2438.9648399999987</c:v>
                </c:pt>
                <c:pt idx="2483">
                  <c:v>2438.9648399999987</c:v>
                </c:pt>
                <c:pt idx="2484">
                  <c:v>2438.9648399999987</c:v>
                </c:pt>
                <c:pt idx="2485">
                  <c:v>2438.9648399999987</c:v>
                </c:pt>
                <c:pt idx="2486">
                  <c:v>2438.9648399999987</c:v>
                </c:pt>
                <c:pt idx="2487">
                  <c:v>2438.9648399999987</c:v>
                </c:pt>
                <c:pt idx="2488">
                  <c:v>2438.9648399999987</c:v>
                </c:pt>
                <c:pt idx="2489">
                  <c:v>2438.9648399999987</c:v>
                </c:pt>
                <c:pt idx="2490">
                  <c:v>2438.9648399999987</c:v>
                </c:pt>
                <c:pt idx="2491">
                  <c:v>2438.9648399999987</c:v>
                </c:pt>
                <c:pt idx="2492">
                  <c:v>2438.9648399999987</c:v>
                </c:pt>
                <c:pt idx="2493">
                  <c:v>2438.9648399999987</c:v>
                </c:pt>
                <c:pt idx="2494">
                  <c:v>2438.9648399999987</c:v>
                </c:pt>
                <c:pt idx="2495">
                  <c:v>2438.9648399999987</c:v>
                </c:pt>
                <c:pt idx="2496">
                  <c:v>2438.9648399999987</c:v>
                </c:pt>
                <c:pt idx="2497">
                  <c:v>2438.9648399999987</c:v>
                </c:pt>
                <c:pt idx="2498">
                  <c:v>2438.9648399999987</c:v>
                </c:pt>
                <c:pt idx="2499">
                  <c:v>2438.9648399999987</c:v>
                </c:pt>
                <c:pt idx="2500">
                  <c:v>2438.9648399999987</c:v>
                </c:pt>
                <c:pt idx="2501">
                  <c:v>2438.9648399999987</c:v>
                </c:pt>
                <c:pt idx="2502">
                  <c:v>2438.9648399999987</c:v>
                </c:pt>
                <c:pt idx="2503">
                  <c:v>2438.9648399999987</c:v>
                </c:pt>
                <c:pt idx="2504">
                  <c:v>2438.9648399999987</c:v>
                </c:pt>
                <c:pt idx="2505">
                  <c:v>2438.9648399999987</c:v>
                </c:pt>
                <c:pt idx="2506">
                  <c:v>2438.9648399999987</c:v>
                </c:pt>
                <c:pt idx="2507">
                  <c:v>2438.9648399999987</c:v>
                </c:pt>
                <c:pt idx="2508">
                  <c:v>2438.9648399999987</c:v>
                </c:pt>
                <c:pt idx="2509">
                  <c:v>2438.9648399999987</c:v>
                </c:pt>
                <c:pt idx="2510">
                  <c:v>2438.9648399999987</c:v>
                </c:pt>
                <c:pt idx="2511">
                  <c:v>2438.9648399999987</c:v>
                </c:pt>
                <c:pt idx="2512">
                  <c:v>2438.9648399999987</c:v>
                </c:pt>
                <c:pt idx="2513">
                  <c:v>2438.9648399999987</c:v>
                </c:pt>
                <c:pt idx="2514">
                  <c:v>2438.9648399999987</c:v>
                </c:pt>
                <c:pt idx="2515">
                  <c:v>2438.9648399999987</c:v>
                </c:pt>
                <c:pt idx="2516">
                  <c:v>2438.9648399999987</c:v>
                </c:pt>
                <c:pt idx="2517">
                  <c:v>2438.9648399999987</c:v>
                </c:pt>
                <c:pt idx="2518">
                  <c:v>2438.9648399999987</c:v>
                </c:pt>
                <c:pt idx="2519">
                  <c:v>2438.9648399999987</c:v>
                </c:pt>
                <c:pt idx="2520">
                  <c:v>2438.9648399999987</c:v>
                </c:pt>
                <c:pt idx="2521">
                  <c:v>2438.9648399999987</c:v>
                </c:pt>
                <c:pt idx="2522">
                  <c:v>2436.5234399999999</c:v>
                </c:pt>
                <c:pt idx="2523">
                  <c:v>2438.9648399999987</c:v>
                </c:pt>
                <c:pt idx="2524">
                  <c:v>2438.9648399999987</c:v>
                </c:pt>
                <c:pt idx="2525">
                  <c:v>2438.9648399999987</c:v>
                </c:pt>
                <c:pt idx="2526">
                  <c:v>2438.9648399999987</c:v>
                </c:pt>
                <c:pt idx="2527">
                  <c:v>2438.9648399999987</c:v>
                </c:pt>
                <c:pt idx="2528">
                  <c:v>2438.9648399999987</c:v>
                </c:pt>
                <c:pt idx="2529">
                  <c:v>2438.9648399999987</c:v>
                </c:pt>
                <c:pt idx="2530">
                  <c:v>2438.9648399999987</c:v>
                </c:pt>
                <c:pt idx="2531">
                  <c:v>2438.9648399999987</c:v>
                </c:pt>
                <c:pt idx="2532">
                  <c:v>2438.9648399999987</c:v>
                </c:pt>
                <c:pt idx="2533">
                  <c:v>2438.9648399999987</c:v>
                </c:pt>
                <c:pt idx="2534">
                  <c:v>2438.9648399999987</c:v>
                </c:pt>
                <c:pt idx="2535">
                  <c:v>2438.9648399999987</c:v>
                </c:pt>
                <c:pt idx="2536">
                  <c:v>2436.5234399999999</c:v>
                </c:pt>
                <c:pt idx="2537">
                  <c:v>2438.9648399999987</c:v>
                </c:pt>
                <c:pt idx="2538">
                  <c:v>2438.9648399999987</c:v>
                </c:pt>
                <c:pt idx="2539">
                  <c:v>2438.9648399999987</c:v>
                </c:pt>
                <c:pt idx="2540">
                  <c:v>2438.9648399999987</c:v>
                </c:pt>
                <c:pt idx="2541">
                  <c:v>2438.9648399999987</c:v>
                </c:pt>
                <c:pt idx="2542">
                  <c:v>2438.9648399999987</c:v>
                </c:pt>
                <c:pt idx="2543">
                  <c:v>2438.9648399999987</c:v>
                </c:pt>
                <c:pt idx="2544">
                  <c:v>2438.9648399999987</c:v>
                </c:pt>
                <c:pt idx="2545">
                  <c:v>2438.9648399999987</c:v>
                </c:pt>
                <c:pt idx="2546">
                  <c:v>2438.9648399999987</c:v>
                </c:pt>
                <c:pt idx="2547">
                  <c:v>2438.9648399999987</c:v>
                </c:pt>
                <c:pt idx="2548">
                  <c:v>2438.9648399999987</c:v>
                </c:pt>
                <c:pt idx="2549">
                  <c:v>2438.9648399999987</c:v>
                </c:pt>
                <c:pt idx="2550">
                  <c:v>2438.9648399999987</c:v>
                </c:pt>
                <c:pt idx="2551">
                  <c:v>2436.5234399999999</c:v>
                </c:pt>
                <c:pt idx="2552">
                  <c:v>2436.5234399999999</c:v>
                </c:pt>
                <c:pt idx="2553">
                  <c:v>2438.9648399999987</c:v>
                </c:pt>
                <c:pt idx="2554">
                  <c:v>2438.9648399999987</c:v>
                </c:pt>
                <c:pt idx="2555">
                  <c:v>2438.9648399999987</c:v>
                </c:pt>
                <c:pt idx="2556">
                  <c:v>2438.9648399999987</c:v>
                </c:pt>
                <c:pt idx="2557">
                  <c:v>2438.9648399999987</c:v>
                </c:pt>
                <c:pt idx="2558">
                  <c:v>2438.9648399999987</c:v>
                </c:pt>
                <c:pt idx="2559">
                  <c:v>2438.9648399999987</c:v>
                </c:pt>
                <c:pt idx="2560">
                  <c:v>2436.5234399999999</c:v>
                </c:pt>
                <c:pt idx="2561">
                  <c:v>2438.9648399999987</c:v>
                </c:pt>
                <c:pt idx="2562">
                  <c:v>2436.5234399999999</c:v>
                </c:pt>
                <c:pt idx="2563">
                  <c:v>2438.9648399999987</c:v>
                </c:pt>
                <c:pt idx="2564">
                  <c:v>2436.5234399999999</c:v>
                </c:pt>
                <c:pt idx="2565">
                  <c:v>2438.9648399999987</c:v>
                </c:pt>
                <c:pt idx="2566">
                  <c:v>2438.9648399999987</c:v>
                </c:pt>
                <c:pt idx="2567">
                  <c:v>2438.9648399999987</c:v>
                </c:pt>
                <c:pt idx="2568">
                  <c:v>2438.9648399999987</c:v>
                </c:pt>
                <c:pt idx="2569">
                  <c:v>2438.9648399999987</c:v>
                </c:pt>
                <c:pt idx="2570">
                  <c:v>2438.9648399999987</c:v>
                </c:pt>
                <c:pt idx="2571">
                  <c:v>2438.9648399999987</c:v>
                </c:pt>
                <c:pt idx="2572">
                  <c:v>2438.9648399999987</c:v>
                </c:pt>
                <c:pt idx="2573">
                  <c:v>2438.9648399999987</c:v>
                </c:pt>
                <c:pt idx="2574">
                  <c:v>2436.5234399999999</c:v>
                </c:pt>
                <c:pt idx="2575">
                  <c:v>2438.9648399999987</c:v>
                </c:pt>
                <c:pt idx="2576">
                  <c:v>2438.9648399999987</c:v>
                </c:pt>
                <c:pt idx="2577">
                  <c:v>2438.9648399999987</c:v>
                </c:pt>
                <c:pt idx="2578">
                  <c:v>2438.9648399999987</c:v>
                </c:pt>
                <c:pt idx="2579">
                  <c:v>2438.9648399999987</c:v>
                </c:pt>
                <c:pt idx="2580">
                  <c:v>2438.9648399999987</c:v>
                </c:pt>
                <c:pt idx="2581">
                  <c:v>2438.9648399999987</c:v>
                </c:pt>
                <c:pt idx="2582">
                  <c:v>2438.9648399999987</c:v>
                </c:pt>
                <c:pt idx="2583">
                  <c:v>2438.9648399999987</c:v>
                </c:pt>
                <c:pt idx="2584">
                  <c:v>2438.9648399999987</c:v>
                </c:pt>
                <c:pt idx="2585">
                  <c:v>2438.9648399999987</c:v>
                </c:pt>
                <c:pt idx="2586">
                  <c:v>2436.5234399999999</c:v>
                </c:pt>
                <c:pt idx="2587">
                  <c:v>2438.9648399999987</c:v>
                </c:pt>
                <c:pt idx="2588">
                  <c:v>2438.9648399999987</c:v>
                </c:pt>
                <c:pt idx="2589">
                  <c:v>2438.9648399999987</c:v>
                </c:pt>
                <c:pt idx="2590">
                  <c:v>2438.9648399999987</c:v>
                </c:pt>
                <c:pt idx="2591">
                  <c:v>2438.9648399999987</c:v>
                </c:pt>
                <c:pt idx="2592">
                  <c:v>2438.9648399999987</c:v>
                </c:pt>
                <c:pt idx="2593">
                  <c:v>2438.9648399999987</c:v>
                </c:pt>
                <c:pt idx="2594">
                  <c:v>2438.9648399999987</c:v>
                </c:pt>
                <c:pt idx="2595">
                  <c:v>2438.9648399999987</c:v>
                </c:pt>
                <c:pt idx="2596">
                  <c:v>2438.9648399999987</c:v>
                </c:pt>
                <c:pt idx="2597">
                  <c:v>2438.9648399999987</c:v>
                </c:pt>
                <c:pt idx="2598">
                  <c:v>2438.9648399999987</c:v>
                </c:pt>
                <c:pt idx="2599">
                  <c:v>2438.9648399999987</c:v>
                </c:pt>
                <c:pt idx="2600">
                  <c:v>2438.9648399999987</c:v>
                </c:pt>
                <c:pt idx="2601">
                  <c:v>2438.9648399999987</c:v>
                </c:pt>
                <c:pt idx="2602">
                  <c:v>2438.9648399999987</c:v>
                </c:pt>
                <c:pt idx="2603">
                  <c:v>2438.9648399999987</c:v>
                </c:pt>
                <c:pt idx="2604">
                  <c:v>2438.9648399999987</c:v>
                </c:pt>
                <c:pt idx="2605">
                  <c:v>2438.9648399999987</c:v>
                </c:pt>
                <c:pt idx="2606">
                  <c:v>2438.9648399999987</c:v>
                </c:pt>
                <c:pt idx="2607">
                  <c:v>2438.9648399999987</c:v>
                </c:pt>
                <c:pt idx="2608">
                  <c:v>2438.9648399999987</c:v>
                </c:pt>
                <c:pt idx="2609">
                  <c:v>2438.9648399999987</c:v>
                </c:pt>
                <c:pt idx="2610">
                  <c:v>2438.9648399999987</c:v>
                </c:pt>
                <c:pt idx="2611">
                  <c:v>2438.9648399999987</c:v>
                </c:pt>
                <c:pt idx="2612">
                  <c:v>2438.9648399999987</c:v>
                </c:pt>
                <c:pt idx="2613">
                  <c:v>2438.9648399999987</c:v>
                </c:pt>
                <c:pt idx="2614">
                  <c:v>2438.9648399999987</c:v>
                </c:pt>
                <c:pt idx="2615">
                  <c:v>2438.9648399999987</c:v>
                </c:pt>
                <c:pt idx="2616">
                  <c:v>2438.9648399999987</c:v>
                </c:pt>
                <c:pt idx="2617">
                  <c:v>2438.9648399999987</c:v>
                </c:pt>
                <c:pt idx="2618">
                  <c:v>2438.9648399999987</c:v>
                </c:pt>
                <c:pt idx="2619">
                  <c:v>2438.9648399999987</c:v>
                </c:pt>
                <c:pt idx="2620">
                  <c:v>2436.5234399999999</c:v>
                </c:pt>
                <c:pt idx="2621">
                  <c:v>2438.9648399999987</c:v>
                </c:pt>
                <c:pt idx="2622">
                  <c:v>2438.9648399999987</c:v>
                </c:pt>
                <c:pt idx="2623">
                  <c:v>2438.9648399999987</c:v>
                </c:pt>
                <c:pt idx="2624">
                  <c:v>2438.9648399999987</c:v>
                </c:pt>
                <c:pt idx="2625">
                  <c:v>2438.9648399999987</c:v>
                </c:pt>
                <c:pt idx="2626">
                  <c:v>2438.9648399999987</c:v>
                </c:pt>
                <c:pt idx="2627">
                  <c:v>2438.9648399999987</c:v>
                </c:pt>
                <c:pt idx="2628">
                  <c:v>2438.9648399999987</c:v>
                </c:pt>
                <c:pt idx="2629">
                  <c:v>2438.9648399999987</c:v>
                </c:pt>
                <c:pt idx="2630">
                  <c:v>2438.9648399999987</c:v>
                </c:pt>
                <c:pt idx="2631">
                  <c:v>2438.9648399999987</c:v>
                </c:pt>
                <c:pt idx="2632">
                  <c:v>2438.9648399999987</c:v>
                </c:pt>
                <c:pt idx="2633">
                  <c:v>2438.9648399999987</c:v>
                </c:pt>
                <c:pt idx="2634">
                  <c:v>2438.9648399999987</c:v>
                </c:pt>
                <c:pt idx="2635">
                  <c:v>2438.9648399999987</c:v>
                </c:pt>
                <c:pt idx="2636">
                  <c:v>2436.5234399999999</c:v>
                </c:pt>
                <c:pt idx="2637">
                  <c:v>2438.9648399999987</c:v>
                </c:pt>
                <c:pt idx="2638">
                  <c:v>2436.5234399999999</c:v>
                </c:pt>
                <c:pt idx="2639">
                  <c:v>2438.9648399999987</c:v>
                </c:pt>
                <c:pt idx="2640">
                  <c:v>2438.9648399999987</c:v>
                </c:pt>
                <c:pt idx="2641">
                  <c:v>2438.9648399999987</c:v>
                </c:pt>
                <c:pt idx="2642">
                  <c:v>2438.9648399999987</c:v>
                </c:pt>
                <c:pt idx="2643">
                  <c:v>2438.9648399999987</c:v>
                </c:pt>
                <c:pt idx="2644">
                  <c:v>2438.9648399999987</c:v>
                </c:pt>
                <c:pt idx="2645">
                  <c:v>2438.9648399999987</c:v>
                </c:pt>
                <c:pt idx="2646">
                  <c:v>2438.9648399999987</c:v>
                </c:pt>
                <c:pt idx="2647">
                  <c:v>2436.5234399999999</c:v>
                </c:pt>
                <c:pt idx="2648">
                  <c:v>2438.9648399999987</c:v>
                </c:pt>
                <c:pt idx="2649">
                  <c:v>2438.9648399999987</c:v>
                </c:pt>
                <c:pt idx="2650">
                  <c:v>2438.9648399999987</c:v>
                </c:pt>
                <c:pt idx="2651">
                  <c:v>2438.9648399999987</c:v>
                </c:pt>
                <c:pt idx="2652">
                  <c:v>2438.9648399999987</c:v>
                </c:pt>
                <c:pt idx="2653">
                  <c:v>2438.9648399999987</c:v>
                </c:pt>
                <c:pt idx="2654">
                  <c:v>2438.9648399999987</c:v>
                </c:pt>
                <c:pt idx="2655">
                  <c:v>2438.9648399999987</c:v>
                </c:pt>
                <c:pt idx="2656">
                  <c:v>2438.9648399999987</c:v>
                </c:pt>
                <c:pt idx="2657">
                  <c:v>2438.9648399999987</c:v>
                </c:pt>
                <c:pt idx="2658">
                  <c:v>2438.9648399999987</c:v>
                </c:pt>
                <c:pt idx="2659">
                  <c:v>2438.9648399999987</c:v>
                </c:pt>
                <c:pt idx="2660">
                  <c:v>2438.9648399999987</c:v>
                </c:pt>
                <c:pt idx="2661">
                  <c:v>2436.5234399999999</c:v>
                </c:pt>
                <c:pt idx="2662">
                  <c:v>2438.9648399999987</c:v>
                </c:pt>
                <c:pt idx="2663">
                  <c:v>2438.9648399999987</c:v>
                </c:pt>
                <c:pt idx="2664">
                  <c:v>2438.9648399999987</c:v>
                </c:pt>
                <c:pt idx="2665">
                  <c:v>2438.9648399999987</c:v>
                </c:pt>
                <c:pt idx="2666">
                  <c:v>2438.9648399999987</c:v>
                </c:pt>
                <c:pt idx="2667">
                  <c:v>2438.9648399999987</c:v>
                </c:pt>
                <c:pt idx="2668">
                  <c:v>2438.9648399999987</c:v>
                </c:pt>
                <c:pt idx="2669">
                  <c:v>2436.5234399999999</c:v>
                </c:pt>
                <c:pt idx="2670">
                  <c:v>2438.9648399999987</c:v>
                </c:pt>
                <c:pt idx="2671">
                  <c:v>2438.9648399999987</c:v>
                </c:pt>
                <c:pt idx="2672">
                  <c:v>2438.9648399999987</c:v>
                </c:pt>
                <c:pt idx="2673">
                  <c:v>2438.9648399999987</c:v>
                </c:pt>
                <c:pt idx="2674">
                  <c:v>2438.9648399999987</c:v>
                </c:pt>
                <c:pt idx="2675">
                  <c:v>2438.9648399999987</c:v>
                </c:pt>
                <c:pt idx="2676">
                  <c:v>2436.5234399999999</c:v>
                </c:pt>
                <c:pt idx="2677">
                  <c:v>2436.5234399999999</c:v>
                </c:pt>
                <c:pt idx="2678">
                  <c:v>2438.9648399999987</c:v>
                </c:pt>
                <c:pt idx="2679">
                  <c:v>2436.5234399999999</c:v>
                </c:pt>
                <c:pt idx="2680">
                  <c:v>2436.5234399999999</c:v>
                </c:pt>
                <c:pt idx="2681">
                  <c:v>2438.9648399999987</c:v>
                </c:pt>
                <c:pt idx="2682">
                  <c:v>2436.5234399999999</c:v>
                </c:pt>
                <c:pt idx="2683">
                  <c:v>2438.9648399999987</c:v>
                </c:pt>
                <c:pt idx="2684">
                  <c:v>2438.9648399999987</c:v>
                </c:pt>
                <c:pt idx="2685">
                  <c:v>2438.9648399999987</c:v>
                </c:pt>
                <c:pt idx="2686">
                  <c:v>2438.9648399999987</c:v>
                </c:pt>
                <c:pt idx="2687">
                  <c:v>2438.9648399999987</c:v>
                </c:pt>
                <c:pt idx="2688">
                  <c:v>2438.9648399999987</c:v>
                </c:pt>
                <c:pt idx="2689">
                  <c:v>2438.9648399999987</c:v>
                </c:pt>
                <c:pt idx="2690">
                  <c:v>2438.9648399999987</c:v>
                </c:pt>
                <c:pt idx="2691">
                  <c:v>2438.9648399999987</c:v>
                </c:pt>
                <c:pt idx="2692">
                  <c:v>2438.9648399999987</c:v>
                </c:pt>
                <c:pt idx="2693">
                  <c:v>2438.9648399999987</c:v>
                </c:pt>
                <c:pt idx="2694">
                  <c:v>2438.9648399999987</c:v>
                </c:pt>
                <c:pt idx="2695">
                  <c:v>2438.9648399999987</c:v>
                </c:pt>
                <c:pt idx="2696">
                  <c:v>2438.9648399999987</c:v>
                </c:pt>
                <c:pt idx="2697">
                  <c:v>2438.9648399999987</c:v>
                </c:pt>
                <c:pt idx="2698">
                  <c:v>2438.9648399999987</c:v>
                </c:pt>
                <c:pt idx="2699">
                  <c:v>2438.9648399999987</c:v>
                </c:pt>
                <c:pt idx="2700">
                  <c:v>2438.9648399999987</c:v>
                </c:pt>
                <c:pt idx="2701">
                  <c:v>2438.9648399999987</c:v>
                </c:pt>
                <c:pt idx="2702">
                  <c:v>2438.9648399999987</c:v>
                </c:pt>
                <c:pt idx="2703">
                  <c:v>2438.9648399999987</c:v>
                </c:pt>
                <c:pt idx="2704">
                  <c:v>2438.9648399999987</c:v>
                </c:pt>
                <c:pt idx="2705">
                  <c:v>2438.9648399999987</c:v>
                </c:pt>
                <c:pt idx="2706">
                  <c:v>2438.9648399999987</c:v>
                </c:pt>
                <c:pt idx="2707">
                  <c:v>2436.5234399999999</c:v>
                </c:pt>
                <c:pt idx="2708">
                  <c:v>2438.9648399999987</c:v>
                </c:pt>
                <c:pt idx="2709">
                  <c:v>2438.9648399999987</c:v>
                </c:pt>
                <c:pt idx="2710">
                  <c:v>2438.9648399999987</c:v>
                </c:pt>
                <c:pt idx="2711">
                  <c:v>2438.9648399999987</c:v>
                </c:pt>
                <c:pt idx="2712">
                  <c:v>2438.9648399999987</c:v>
                </c:pt>
                <c:pt idx="2713">
                  <c:v>2438.9648399999987</c:v>
                </c:pt>
                <c:pt idx="2714">
                  <c:v>2438.9648399999987</c:v>
                </c:pt>
                <c:pt idx="2715">
                  <c:v>2438.9648399999987</c:v>
                </c:pt>
                <c:pt idx="2716">
                  <c:v>2436.5234399999999</c:v>
                </c:pt>
                <c:pt idx="2717">
                  <c:v>2438.9648399999987</c:v>
                </c:pt>
                <c:pt idx="2718">
                  <c:v>2438.9648399999987</c:v>
                </c:pt>
                <c:pt idx="2719">
                  <c:v>2438.9648399999987</c:v>
                </c:pt>
                <c:pt idx="2720">
                  <c:v>2438.9648399999987</c:v>
                </c:pt>
                <c:pt idx="2721">
                  <c:v>2438.9648399999987</c:v>
                </c:pt>
                <c:pt idx="2722">
                  <c:v>2436.5234399999999</c:v>
                </c:pt>
                <c:pt idx="2723">
                  <c:v>2438.9648399999987</c:v>
                </c:pt>
                <c:pt idx="2724">
                  <c:v>2438.9648399999987</c:v>
                </c:pt>
                <c:pt idx="2725">
                  <c:v>2438.9648399999987</c:v>
                </c:pt>
                <c:pt idx="2726">
                  <c:v>2438.9648399999987</c:v>
                </c:pt>
                <c:pt idx="2727">
                  <c:v>2438.9648399999987</c:v>
                </c:pt>
                <c:pt idx="2728">
                  <c:v>2438.9648399999987</c:v>
                </c:pt>
                <c:pt idx="2729">
                  <c:v>2438.9648399999987</c:v>
                </c:pt>
                <c:pt idx="2730">
                  <c:v>2438.9648399999987</c:v>
                </c:pt>
                <c:pt idx="2731">
                  <c:v>2438.9648399999987</c:v>
                </c:pt>
                <c:pt idx="2732">
                  <c:v>2438.9648399999987</c:v>
                </c:pt>
                <c:pt idx="2733">
                  <c:v>2438.9648399999987</c:v>
                </c:pt>
                <c:pt idx="2734">
                  <c:v>2438.9648399999987</c:v>
                </c:pt>
                <c:pt idx="2735">
                  <c:v>2436.5234399999999</c:v>
                </c:pt>
                <c:pt idx="2736">
                  <c:v>2438.9648399999987</c:v>
                </c:pt>
                <c:pt idx="2737">
                  <c:v>2438.9648399999987</c:v>
                </c:pt>
                <c:pt idx="2738">
                  <c:v>2438.9648399999987</c:v>
                </c:pt>
                <c:pt idx="2739">
                  <c:v>2438.9648399999987</c:v>
                </c:pt>
                <c:pt idx="2740">
                  <c:v>2436.5234399999999</c:v>
                </c:pt>
                <c:pt idx="2741">
                  <c:v>2438.9648399999987</c:v>
                </c:pt>
                <c:pt idx="2742">
                  <c:v>2438.9648399999987</c:v>
                </c:pt>
                <c:pt idx="2743">
                  <c:v>2438.9648399999987</c:v>
                </c:pt>
                <c:pt idx="2744">
                  <c:v>2438.9648399999987</c:v>
                </c:pt>
                <c:pt idx="2745">
                  <c:v>2438.9648399999987</c:v>
                </c:pt>
                <c:pt idx="2746">
                  <c:v>2438.9648399999987</c:v>
                </c:pt>
                <c:pt idx="2747">
                  <c:v>2438.9648399999987</c:v>
                </c:pt>
                <c:pt idx="2748">
                  <c:v>2438.9648399999987</c:v>
                </c:pt>
                <c:pt idx="2749">
                  <c:v>2438.9648399999987</c:v>
                </c:pt>
                <c:pt idx="2750">
                  <c:v>2438.9648399999987</c:v>
                </c:pt>
                <c:pt idx="2751">
                  <c:v>2438.9648399999987</c:v>
                </c:pt>
                <c:pt idx="2752">
                  <c:v>2438.9648399999987</c:v>
                </c:pt>
                <c:pt idx="2753">
                  <c:v>2436.5234399999999</c:v>
                </c:pt>
                <c:pt idx="2754">
                  <c:v>2438.9648399999987</c:v>
                </c:pt>
                <c:pt idx="2755">
                  <c:v>2438.9648399999987</c:v>
                </c:pt>
                <c:pt idx="2756">
                  <c:v>2438.9648399999987</c:v>
                </c:pt>
                <c:pt idx="2757">
                  <c:v>2438.9648399999987</c:v>
                </c:pt>
                <c:pt idx="2758">
                  <c:v>2436.5234399999999</c:v>
                </c:pt>
                <c:pt idx="2759">
                  <c:v>2438.9648399999987</c:v>
                </c:pt>
                <c:pt idx="2760">
                  <c:v>2438.9648399999987</c:v>
                </c:pt>
                <c:pt idx="2761">
                  <c:v>2438.9648399999987</c:v>
                </c:pt>
                <c:pt idx="2762">
                  <c:v>2438.9648399999987</c:v>
                </c:pt>
                <c:pt idx="2763">
                  <c:v>2438.9648399999987</c:v>
                </c:pt>
                <c:pt idx="2764">
                  <c:v>2438.9648399999987</c:v>
                </c:pt>
                <c:pt idx="2765">
                  <c:v>2438.9648399999987</c:v>
                </c:pt>
                <c:pt idx="2766">
                  <c:v>2438.9648399999987</c:v>
                </c:pt>
                <c:pt idx="2767">
                  <c:v>2436.5234399999999</c:v>
                </c:pt>
                <c:pt idx="2768">
                  <c:v>2438.9648399999987</c:v>
                </c:pt>
                <c:pt idx="2769">
                  <c:v>2438.9648399999987</c:v>
                </c:pt>
                <c:pt idx="2770">
                  <c:v>2438.9648399999987</c:v>
                </c:pt>
                <c:pt idx="2771">
                  <c:v>2438.9648399999987</c:v>
                </c:pt>
                <c:pt idx="2772">
                  <c:v>2438.9648399999987</c:v>
                </c:pt>
                <c:pt idx="2773">
                  <c:v>2438.9648399999987</c:v>
                </c:pt>
                <c:pt idx="2774">
                  <c:v>2438.9648399999987</c:v>
                </c:pt>
                <c:pt idx="2775">
                  <c:v>2438.9648399999987</c:v>
                </c:pt>
                <c:pt idx="2776">
                  <c:v>2438.9648399999987</c:v>
                </c:pt>
                <c:pt idx="2777">
                  <c:v>2438.9648399999987</c:v>
                </c:pt>
                <c:pt idx="2778">
                  <c:v>2438.9648399999987</c:v>
                </c:pt>
                <c:pt idx="2779">
                  <c:v>2438.9648399999987</c:v>
                </c:pt>
                <c:pt idx="2780">
                  <c:v>2438.9648399999987</c:v>
                </c:pt>
                <c:pt idx="2781">
                  <c:v>2438.9648399999987</c:v>
                </c:pt>
                <c:pt idx="2782">
                  <c:v>2438.9648399999987</c:v>
                </c:pt>
                <c:pt idx="2783">
                  <c:v>2438.9648399999987</c:v>
                </c:pt>
                <c:pt idx="2784">
                  <c:v>2438.9648399999987</c:v>
                </c:pt>
                <c:pt idx="2785">
                  <c:v>2438.9648399999987</c:v>
                </c:pt>
                <c:pt idx="2786">
                  <c:v>2438.9648399999987</c:v>
                </c:pt>
                <c:pt idx="2787">
                  <c:v>2436.5234399999999</c:v>
                </c:pt>
                <c:pt idx="2788">
                  <c:v>2438.9648399999987</c:v>
                </c:pt>
                <c:pt idx="2789">
                  <c:v>2438.9648399999987</c:v>
                </c:pt>
                <c:pt idx="2790">
                  <c:v>2438.9648399999987</c:v>
                </c:pt>
                <c:pt idx="2791">
                  <c:v>2438.9648399999987</c:v>
                </c:pt>
                <c:pt idx="2792">
                  <c:v>2438.9648399999987</c:v>
                </c:pt>
                <c:pt idx="2793">
                  <c:v>2438.9648399999987</c:v>
                </c:pt>
                <c:pt idx="2794">
                  <c:v>2438.9648399999987</c:v>
                </c:pt>
                <c:pt idx="2795">
                  <c:v>2438.9648399999987</c:v>
                </c:pt>
                <c:pt idx="2796">
                  <c:v>2436.5234399999999</c:v>
                </c:pt>
                <c:pt idx="2797">
                  <c:v>2438.9648399999987</c:v>
                </c:pt>
                <c:pt idx="2798">
                  <c:v>2438.9648399999987</c:v>
                </c:pt>
                <c:pt idx="2799">
                  <c:v>2436.5234399999999</c:v>
                </c:pt>
                <c:pt idx="2800">
                  <c:v>2438.9648399999987</c:v>
                </c:pt>
                <c:pt idx="2801">
                  <c:v>2438.9648399999987</c:v>
                </c:pt>
                <c:pt idx="2802">
                  <c:v>2438.9648399999987</c:v>
                </c:pt>
                <c:pt idx="2803">
                  <c:v>2438.9648399999987</c:v>
                </c:pt>
                <c:pt idx="2804">
                  <c:v>2438.9648399999987</c:v>
                </c:pt>
                <c:pt idx="2805">
                  <c:v>2438.9648399999987</c:v>
                </c:pt>
                <c:pt idx="2806">
                  <c:v>2438.9648399999987</c:v>
                </c:pt>
                <c:pt idx="2807">
                  <c:v>2438.9648399999987</c:v>
                </c:pt>
                <c:pt idx="2808">
                  <c:v>2438.9648399999987</c:v>
                </c:pt>
                <c:pt idx="2809">
                  <c:v>2438.9648399999987</c:v>
                </c:pt>
                <c:pt idx="2810">
                  <c:v>2438.9648399999987</c:v>
                </c:pt>
                <c:pt idx="2811">
                  <c:v>2438.9648399999987</c:v>
                </c:pt>
                <c:pt idx="2812">
                  <c:v>2438.9648399999987</c:v>
                </c:pt>
                <c:pt idx="2813">
                  <c:v>2438.9648399999987</c:v>
                </c:pt>
                <c:pt idx="2814">
                  <c:v>2438.9648399999987</c:v>
                </c:pt>
                <c:pt idx="2815">
                  <c:v>2438.9648399999987</c:v>
                </c:pt>
                <c:pt idx="2816">
                  <c:v>2436.5234399999999</c:v>
                </c:pt>
                <c:pt idx="2817">
                  <c:v>2438.9648399999987</c:v>
                </c:pt>
                <c:pt idx="2818">
                  <c:v>2438.9648399999987</c:v>
                </c:pt>
                <c:pt idx="2819">
                  <c:v>2438.9648399999987</c:v>
                </c:pt>
                <c:pt idx="2820">
                  <c:v>2436.5234399999999</c:v>
                </c:pt>
                <c:pt idx="2821">
                  <c:v>2438.9648399999987</c:v>
                </c:pt>
                <c:pt idx="2822">
                  <c:v>2438.9648399999987</c:v>
                </c:pt>
                <c:pt idx="2823">
                  <c:v>2438.9648399999987</c:v>
                </c:pt>
                <c:pt idx="2824">
                  <c:v>2438.9648399999987</c:v>
                </c:pt>
                <c:pt idx="2825">
                  <c:v>2438.9648399999987</c:v>
                </c:pt>
                <c:pt idx="2826">
                  <c:v>2436.5234399999999</c:v>
                </c:pt>
                <c:pt idx="2827">
                  <c:v>2438.9648399999987</c:v>
                </c:pt>
                <c:pt idx="2828">
                  <c:v>2438.9648399999987</c:v>
                </c:pt>
                <c:pt idx="2829">
                  <c:v>2438.9648399999987</c:v>
                </c:pt>
                <c:pt idx="2830">
                  <c:v>2438.9648399999987</c:v>
                </c:pt>
                <c:pt idx="2831">
                  <c:v>2438.9648399999987</c:v>
                </c:pt>
                <c:pt idx="2832">
                  <c:v>2438.9648399999987</c:v>
                </c:pt>
                <c:pt idx="2833">
                  <c:v>2438.9648399999987</c:v>
                </c:pt>
                <c:pt idx="2834">
                  <c:v>2438.9648399999987</c:v>
                </c:pt>
                <c:pt idx="2835">
                  <c:v>2438.9648399999987</c:v>
                </c:pt>
                <c:pt idx="2836">
                  <c:v>2438.9648399999987</c:v>
                </c:pt>
                <c:pt idx="2837">
                  <c:v>2438.9648399999987</c:v>
                </c:pt>
                <c:pt idx="2838">
                  <c:v>2438.9648399999987</c:v>
                </c:pt>
                <c:pt idx="2839">
                  <c:v>2438.9648399999987</c:v>
                </c:pt>
                <c:pt idx="2840">
                  <c:v>2438.9648399999987</c:v>
                </c:pt>
                <c:pt idx="2841">
                  <c:v>2438.9648399999987</c:v>
                </c:pt>
                <c:pt idx="2842">
                  <c:v>2438.9648399999987</c:v>
                </c:pt>
                <c:pt idx="2843">
                  <c:v>2438.9648399999987</c:v>
                </c:pt>
                <c:pt idx="2844">
                  <c:v>2438.9648399999987</c:v>
                </c:pt>
                <c:pt idx="2845">
                  <c:v>2438.9648399999987</c:v>
                </c:pt>
                <c:pt idx="2846">
                  <c:v>2438.9648399999987</c:v>
                </c:pt>
                <c:pt idx="2847">
                  <c:v>2438.9648399999987</c:v>
                </c:pt>
                <c:pt idx="2848">
                  <c:v>2438.9648399999987</c:v>
                </c:pt>
                <c:pt idx="2849">
                  <c:v>2438.9648399999987</c:v>
                </c:pt>
                <c:pt idx="2850">
                  <c:v>2438.9648399999987</c:v>
                </c:pt>
                <c:pt idx="2851">
                  <c:v>2438.9648399999987</c:v>
                </c:pt>
                <c:pt idx="2852">
                  <c:v>2438.9648399999987</c:v>
                </c:pt>
                <c:pt idx="2853">
                  <c:v>2438.9648399999987</c:v>
                </c:pt>
                <c:pt idx="2854">
                  <c:v>2438.9648399999987</c:v>
                </c:pt>
                <c:pt idx="2855">
                  <c:v>2438.9648399999987</c:v>
                </c:pt>
                <c:pt idx="2856">
                  <c:v>2438.9648399999987</c:v>
                </c:pt>
                <c:pt idx="2857">
                  <c:v>2438.9648399999987</c:v>
                </c:pt>
                <c:pt idx="2858">
                  <c:v>2438.9648399999987</c:v>
                </c:pt>
                <c:pt idx="2859">
                  <c:v>2438.9648399999987</c:v>
                </c:pt>
                <c:pt idx="2860">
                  <c:v>2438.9648399999987</c:v>
                </c:pt>
                <c:pt idx="2861">
                  <c:v>2438.9648399999987</c:v>
                </c:pt>
                <c:pt idx="2862">
                  <c:v>2436.5234399999999</c:v>
                </c:pt>
                <c:pt idx="2863">
                  <c:v>2438.9648399999987</c:v>
                </c:pt>
                <c:pt idx="2864">
                  <c:v>2438.9648399999987</c:v>
                </c:pt>
                <c:pt idx="2865">
                  <c:v>2438.9648399999987</c:v>
                </c:pt>
                <c:pt idx="2866">
                  <c:v>2438.9648399999987</c:v>
                </c:pt>
                <c:pt idx="2867">
                  <c:v>2438.9648399999987</c:v>
                </c:pt>
                <c:pt idx="2868">
                  <c:v>2438.9648399999987</c:v>
                </c:pt>
                <c:pt idx="2869">
                  <c:v>2436.5234399999999</c:v>
                </c:pt>
                <c:pt idx="2870">
                  <c:v>2438.9648399999987</c:v>
                </c:pt>
                <c:pt idx="2871">
                  <c:v>2438.9648399999987</c:v>
                </c:pt>
                <c:pt idx="2872">
                  <c:v>2438.9648399999987</c:v>
                </c:pt>
                <c:pt idx="2873">
                  <c:v>2438.9648399999987</c:v>
                </c:pt>
                <c:pt idx="2874">
                  <c:v>2436.5234399999999</c:v>
                </c:pt>
                <c:pt idx="2875">
                  <c:v>2438.9648399999987</c:v>
                </c:pt>
                <c:pt idx="2876">
                  <c:v>2438.9648399999987</c:v>
                </c:pt>
                <c:pt idx="2877">
                  <c:v>2438.9648399999987</c:v>
                </c:pt>
                <c:pt idx="2878">
                  <c:v>2438.9648399999987</c:v>
                </c:pt>
                <c:pt idx="2879">
                  <c:v>2438.9648399999987</c:v>
                </c:pt>
                <c:pt idx="2880">
                  <c:v>2438.9648399999987</c:v>
                </c:pt>
                <c:pt idx="2881">
                  <c:v>2438.9648399999987</c:v>
                </c:pt>
                <c:pt idx="2882">
                  <c:v>2438.9648399999987</c:v>
                </c:pt>
                <c:pt idx="2883">
                  <c:v>2438.9648399999987</c:v>
                </c:pt>
                <c:pt idx="2884">
                  <c:v>2438.9648399999987</c:v>
                </c:pt>
                <c:pt idx="2885">
                  <c:v>2438.9648399999987</c:v>
                </c:pt>
                <c:pt idx="2886">
                  <c:v>2438.9648399999987</c:v>
                </c:pt>
                <c:pt idx="2887">
                  <c:v>2438.9648399999987</c:v>
                </c:pt>
                <c:pt idx="2888">
                  <c:v>2438.9648399999987</c:v>
                </c:pt>
                <c:pt idx="2889">
                  <c:v>2438.9648399999987</c:v>
                </c:pt>
                <c:pt idx="2890">
                  <c:v>2438.9648399999987</c:v>
                </c:pt>
                <c:pt idx="2891">
                  <c:v>2438.9648399999987</c:v>
                </c:pt>
                <c:pt idx="2892">
                  <c:v>2438.9648399999987</c:v>
                </c:pt>
                <c:pt idx="2893">
                  <c:v>2438.9648399999987</c:v>
                </c:pt>
                <c:pt idx="2894">
                  <c:v>2438.9648399999987</c:v>
                </c:pt>
                <c:pt idx="2895">
                  <c:v>2438.9648399999987</c:v>
                </c:pt>
                <c:pt idx="2896">
                  <c:v>2436.5234399999999</c:v>
                </c:pt>
                <c:pt idx="2897">
                  <c:v>2438.9648399999987</c:v>
                </c:pt>
                <c:pt idx="2898">
                  <c:v>2438.9648399999987</c:v>
                </c:pt>
                <c:pt idx="2899">
                  <c:v>2438.9648399999987</c:v>
                </c:pt>
                <c:pt idx="2900">
                  <c:v>2438.9648399999987</c:v>
                </c:pt>
                <c:pt idx="2901">
                  <c:v>2438.9648399999987</c:v>
                </c:pt>
                <c:pt idx="2902">
                  <c:v>2438.9648399999987</c:v>
                </c:pt>
                <c:pt idx="2903">
                  <c:v>2438.9648399999987</c:v>
                </c:pt>
                <c:pt idx="2904">
                  <c:v>2436.5234399999999</c:v>
                </c:pt>
                <c:pt idx="2905">
                  <c:v>2438.9648399999987</c:v>
                </c:pt>
                <c:pt idx="2906">
                  <c:v>2438.9648399999987</c:v>
                </c:pt>
                <c:pt idx="2907">
                  <c:v>2438.9648399999987</c:v>
                </c:pt>
                <c:pt idx="2908">
                  <c:v>2438.9648399999987</c:v>
                </c:pt>
                <c:pt idx="2909">
                  <c:v>2436.5234399999999</c:v>
                </c:pt>
                <c:pt idx="2910">
                  <c:v>2436.5234399999999</c:v>
                </c:pt>
                <c:pt idx="2911">
                  <c:v>2438.9648399999987</c:v>
                </c:pt>
                <c:pt idx="2912">
                  <c:v>2438.9648399999987</c:v>
                </c:pt>
                <c:pt idx="2913">
                  <c:v>2438.9648399999987</c:v>
                </c:pt>
                <c:pt idx="2914">
                  <c:v>2438.9648399999987</c:v>
                </c:pt>
                <c:pt idx="2915">
                  <c:v>2438.9648399999987</c:v>
                </c:pt>
                <c:pt idx="2916">
                  <c:v>2438.9648399999987</c:v>
                </c:pt>
                <c:pt idx="2917">
                  <c:v>2438.9648399999987</c:v>
                </c:pt>
                <c:pt idx="2918">
                  <c:v>2438.9648399999987</c:v>
                </c:pt>
                <c:pt idx="2919">
                  <c:v>2438.9648399999987</c:v>
                </c:pt>
                <c:pt idx="2920">
                  <c:v>2438.9648399999987</c:v>
                </c:pt>
                <c:pt idx="2921">
                  <c:v>2438.9648399999987</c:v>
                </c:pt>
                <c:pt idx="2922">
                  <c:v>2438.9648399999987</c:v>
                </c:pt>
                <c:pt idx="2923">
                  <c:v>2438.9648399999987</c:v>
                </c:pt>
                <c:pt idx="2924">
                  <c:v>2438.9648399999987</c:v>
                </c:pt>
                <c:pt idx="2925">
                  <c:v>2438.9648399999987</c:v>
                </c:pt>
                <c:pt idx="2926">
                  <c:v>2438.9648399999987</c:v>
                </c:pt>
                <c:pt idx="2927">
                  <c:v>2438.9648399999987</c:v>
                </c:pt>
                <c:pt idx="2928">
                  <c:v>2438.9648399999987</c:v>
                </c:pt>
                <c:pt idx="2929">
                  <c:v>2438.9648399999987</c:v>
                </c:pt>
                <c:pt idx="2930">
                  <c:v>2438.9648399999987</c:v>
                </c:pt>
                <c:pt idx="2931">
                  <c:v>2438.9648399999987</c:v>
                </c:pt>
                <c:pt idx="2932">
                  <c:v>2438.9648399999987</c:v>
                </c:pt>
                <c:pt idx="2933">
                  <c:v>2438.9648399999987</c:v>
                </c:pt>
                <c:pt idx="2934">
                  <c:v>2438.9648399999987</c:v>
                </c:pt>
                <c:pt idx="2935">
                  <c:v>2438.9648399999987</c:v>
                </c:pt>
                <c:pt idx="2936">
                  <c:v>2438.9648399999987</c:v>
                </c:pt>
                <c:pt idx="2937">
                  <c:v>2438.9648399999987</c:v>
                </c:pt>
                <c:pt idx="2938">
                  <c:v>2438.9648399999987</c:v>
                </c:pt>
                <c:pt idx="2939">
                  <c:v>2438.9648399999987</c:v>
                </c:pt>
                <c:pt idx="2940">
                  <c:v>2438.9648399999987</c:v>
                </c:pt>
                <c:pt idx="2941">
                  <c:v>2438.9648399999987</c:v>
                </c:pt>
                <c:pt idx="2942">
                  <c:v>2438.9648399999987</c:v>
                </c:pt>
                <c:pt idx="2943">
                  <c:v>2438.9648399999987</c:v>
                </c:pt>
                <c:pt idx="2944">
                  <c:v>2438.9648399999987</c:v>
                </c:pt>
                <c:pt idx="2945">
                  <c:v>2438.9648399999987</c:v>
                </c:pt>
                <c:pt idx="2946">
                  <c:v>2438.9648399999987</c:v>
                </c:pt>
                <c:pt idx="2947">
                  <c:v>2438.9648399999987</c:v>
                </c:pt>
                <c:pt idx="2948">
                  <c:v>2438.9648399999987</c:v>
                </c:pt>
                <c:pt idx="2949">
                  <c:v>2436.5234399999999</c:v>
                </c:pt>
                <c:pt idx="2950">
                  <c:v>2438.9648399999987</c:v>
                </c:pt>
                <c:pt idx="2951">
                  <c:v>2438.9648399999987</c:v>
                </c:pt>
                <c:pt idx="2952">
                  <c:v>2436.5234399999999</c:v>
                </c:pt>
                <c:pt idx="2953">
                  <c:v>2436.5234399999999</c:v>
                </c:pt>
                <c:pt idx="2954">
                  <c:v>2438.9648399999987</c:v>
                </c:pt>
                <c:pt idx="2955">
                  <c:v>2438.9648399999987</c:v>
                </c:pt>
                <c:pt idx="2956">
                  <c:v>2438.9648399999987</c:v>
                </c:pt>
                <c:pt idx="2957">
                  <c:v>2438.9648399999987</c:v>
                </c:pt>
                <c:pt idx="2958">
                  <c:v>2438.9648399999987</c:v>
                </c:pt>
                <c:pt idx="2959">
                  <c:v>2438.9648399999987</c:v>
                </c:pt>
                <c:pt idx="2960">
                  <c:v>2438.9648399999987</c:v>
                </c:pt>
                <c:pt idx="2961">
                  <c:v>2438.9648399999987</c:v>
                </c:pt>
                <c:pt idx="2962">
                  <c:v>2438.9648399999987</c:v>
                </c:pt>
                <c:pt idx="2963">
                  <c:v>2438.9648399999987</c:v>
                </c:pt>
                <c:pt idx="2964">
                  <c:v>2438.9648399999987</c:v>
                </c:pt>
                <c:pt idx="2965">
                  <c:v>2438.9648399999987</c:v>
                </c:pt>
                <c:pt idx="2966">
                  <c:v>2438.9648399999987</c:v>
                </c:pt>
                <c:pt idx="2967">
                  <c:v>2438.9648399999987</c:v>
                </c:pt>
                <c:pt idx="2968">
                  <c:v>2436.5234399999999</c:v>
                </c:pt>
                <c:pt idx="2969">
                  <c:v>2438.9648399999987</c:v>
                </c:pt>
                <c:pt idx="2970">
                  <c:v>2438.9648399999987</c:v>
                </c:pt>
                <c:pt idx="2971">
                  <c:v>2438.9648399999987</c:v>
                </c:pt>
                <c:pt idx="2972">
                  <c:v>2438.9648399999987</c:v>
                </c:pt>
                <c:pt idx="2973">
                  <c:v>2438.9648399999987</c:v>
                </c:pt>
                <c:pt idx="2974">
                  <c:v>2438.9648399999987</c:v>
                </c:pt>
                <c:pt idx="2975">
                  <c:v>2438.9648399999987</c:v>
                </c:pt>
                <c:pt idx="2976">
                  <c:v>2438.9648399999987</c:v>
                </c:pt>
                <c:pt idx="2977">
                  <c:v>2436.5234399999999</c:v>
                </c:pt>
                <c:pt idx="2978">
                  <c:v>2438.9648399999987</c:v>
                </c:pt>
                <c:pt idx="2979">
                  <c:v>2436.5234399999999</c:v>
                </c:pt>
                <c:pt idx="2980">
                  <c:v>2438.9648399999987</c:v>
                </c:pt>
                <c:pt idx="2981">
                  <c:v>2438.9648399999987</c:v>
                </c:pt>
                <c:pt idx="2982">
                  <c:v>2438.9648399999987</c:v>
                </c:pt>
                <c:pt idx="2983">
                  <c:v>2438.9648399999987</c:v>
                </c:pt>
                <c:pt idx="2984">
                  <c:v>2438.9648399999987</c:v>
                </c:pt>
                <c:pt idx="2985">
                  <c:v>2438.9648399999987</c:v>
                </c:pt>
                <c:pt idx="2986">
                  <c:v>2438.9648399999987</c:v>
                </c:pt>
                <c:pt idx="2987">
                  <c:v>2438.9648399999987</c:v>
                </c:pt>
                <c:pt idx="2988">
                  <c:v>2438.9648399999987</c:v>
                </c:pt>
                <c:pt idx="2989">
                  <c:v>2436.5234399999999</c:v>
                </c:pt>
                <c:pt idx="2990">
                  <c:v>2436.5234399999999</c:v>
                </c:pt>
                <c:pt idx="2991">
                  <c:v>2438.9648399999987</c:v>
                </c:pt>
                <c:pt idx="2992">
                  <c:v>2438.9648399999987</c:v>
                </c:pt>
                <c:pt idx="2993">
                  <c:v>2438.9648399999987</c:v>
                </c:pt>
                <c:pt idx="2994">
                  <c:v>2438.9648399999987</c:v>
                </c:pt>
                <c:pt idx="2995">
                  <c:v>2438.9648399999987</c:v>
                </c:pt>
                <c:pt idx="2996">
                  <c:v>2438.9648399999987</c:v>
                </c:pt>
                <c:pt idx="2997">
                  <c:v>2438.9648399999987</c:v>
                </c:pt>
                <c:pt idx="2998">
                  <c:v>2438.9648399999987</c:v>
                </c:pt>
                <c:pt idx="2999">
                  <c:v>2436.5234399999999</c:v>
                </c:pt>
                <c:pt idx="3000">
                  <c:v>2438.9648399999987</c:v>
                </c:pt>
                <c:pt idx="3001">
                  <c:v>2438.9648399999987</c:v>
                </c:pt>
                <c:pt idx="3002">
                  <c:v>2438.9648399999987</c:v>
                </c:pt>
                <c:pt idx="3003">
                  <c:v>2438.9648399999987</c:v>
                </c:pt>
                <c:pt idx="3004">
                  <c:v>2438.9648399999987</c:v>
                </c:pt>
                <c:pt idx="3005">
                  <c:v>2438.9648399999987</c:v>
                </c:pt>
                <c:pt idx="3006">
                  <c:v>2438.9648399999987</c:v>
                </c:pt>
                <c:pt idx="3007">
                  <c:v>2438.9648399999987</c:v>
                </c:pt>
                <c:pt idx="3008">
                  <c:v>2438.9648399999987</c:v>
                </c:pt>
                <c:pt idx="3009">
                  <c:v>2436.5234399999999</c:v>
                </c:pt>
                <c:pt idx="3010">
                  <c:v>2438.9648399999987</c:v>
                </c:pt>
                <c:pt idx="3011">
                  <c:v>2438.9648399999987</c:v>
                </c:pt>
                <c:pt idx="3012">
                  <c:v>2438.9648399999987</c:v>
                </c:pt>
                <c:pt idx="3013">
                  <c:v>2438.9648399999987</c:v>
                </c:pt>
                <c:pt idx="3014">
                  <c:v>2438.9648399999987</c:v>
                </c:pt>
                <c:pt idx="3015">
                  <c:v>2438.9648399999987</c:v>
                </c:pt>
                <c:pt idx="3016">
                  <c:v>2438.9648399999987</c:v>
                </c:pt>
                <c:pt idx="3017">
                  <c:v>2438.9648399999987</c:v>
                </c:pt>
                <c:pt idx="3018">
                  <c:v>2438.9648399999987</c:v>
                </c:pt>
                <c:pt idx="3019">
                  <c:v>2438.9648399999987</c:v>
                </c:pt>
                <c:pt idx="3020">
                  <c:v>2438.9648399999987</c:v>
                </c:pt>
                <c:pt idx="3021">
                  <c:v>2438.9648399999987</c:v>
                </c:pt>
                <c:pt idx="3022">
                  <c:v>2438.9648399999987</c:v>
                </c:pt>
                <c:pt idx="3023">
                  <c:v>2438.9648399999987</c:v>
                </c:pt>
                <c:pt idx="3024">
                  <c:v>2436.5234399999999</c:v>
                </c:pt>
                <c:pt idx="3025">
                  <c:v>2438.9648399999987</c:v>
                </c:pt>
                <c:pt idx="3026">
                  <c:v>2438.9648399999987</c:v>
                </c:pt>
                <c:pt idx="3027">
                  <c:v>2438.9648399999987</c:v>
                </c:pt>
                <c:pt idx="3028">
                  <c:v>2438.9648399999987</c:v>
                </c:pt>
                <c:pt idx="3029">
                  <c:v>2438.9648399999987</c:v>
                </c:pt>
                <c:pt idx="3030">
                  <c:v>2438.9648399999987</c:v>
                </c:pt>
                <c:pt idx="3031">
                  <c:v>2438.9648399999987</c:v>
                </c:pt>
                <c:pt idx="3032">
                  <c:v>2438.9648399999987</c:v>
                </c:pt>
                <c:pt idx="3033">
                  <c:v>2438.9648399999987</c:v>
                </c:pt>
                <c:pt idx="3034">
                  <c:v>2438.9648399999987</c:v>
                </c:pt>
                <c:pt idx="3035">
                  <c:v>2438.9648399999987</c:v>
                </c:pt>
                <c:pt idx="3036">
                  <c:v>2438.9648399999987</c:v>
                </c:pt>
                <c:pt idx="3037">
                  <c:v>2438.9648399999987</c:v>
                </c:pt>
                <c:pt idx="3038">
                  <c:v>2438.9648399999987</c:v>
                </c:pt>
                <c:pt idx="3039">
                  <c:v>2438.9648399999987</c:v>
                </c:pt>
                <c:pt idx="3040">
                  <c:v>2438.9648399999987</c:v>
                </c:pt>
                <c:pt idx="3041">
                  <c:v>2438.9648399999987</c:v>
                </c:pt>
                <c:pt idx="3042">
                  <c:v>2438.9648399999987</c:v>
                </c:pt>
                <c:pt idx="3043">
                  <c:v>2438.9648399999987</c:v>
                </c:pt>
                <c:pt idx="3044">
                  <c:v>2438.9648399999987</c:v>
                </c:pt>
                <c:pt idx="3045">
                  <c:v>2438.9648399999987</c:v>
                </c:pt>
                <c:pt idx="3046">
                  <c:v>2438.9648399999987</c:v>
                </c:pt>
                <c:pt idx="3047">
                  <c:v>2438.9648399999987</c:v>
                </c:pt>
                <c:pt idx="3048">
                  <c:v>2438.9648399999987</c:v>
                </c:pt>
                <c:pt idx="3049">
                  <c:v>2438.9648399999987</c:v>
                </c:pt>
                <c:pt idx="3050">
                  <c:v>2438.9648399999987</c:v>
                </c:pt>
                <c:pt idx="3051">
                  <c:v>2438.9648399999987</c:v>
                </c:pt>
                <c:pt idx="3052">
                  <c:v>2438.9648399999987</c:v>
                </c:pt>
                <c:pt idx="3053">
                  <c:v>2438.9648399999987</c:v>
                </c:pt>
                <c:pt idx="3054">
                  <c:v>2438.9648399999987</c:v>
                </c:pt>
                <c:pt idx="3055">
                  <c:v>2438.9648399999987</c:v>
                </c:pt>
                <c:pt idx="3056">
                  <c:v>2438.9648399999987</c:v>
                </c:pt>
                <c:pt idx="3057">
                  <c:v>2438.9648399999987</c:v>
                </c:pt>
                <c:pt idx="3058">
                  <c:v>2436.5234399999999</c:v>
                </c:pt>
                <c:pt idx="3059">
                  <c:v>2438.9648399999987</c:v>
                </c:pt>
                <c:pt idx="3060">
                  <c:v>2438.9648399999987</c:v>
                </c:pt>
                <c:pt idx="3061">
                  <c:v>2438.9648399999987</c:v>
                </c:pt>
                <c:pt idx="3062">
                  <c:v>2438.9648399999987</c:v>
                </c:pt>
                <c:pt idx="3063">
                  <c:v>2438.9648399999987</c:v>
                </c:pt>
                <c:pt idx="3064">
                  <c:v>2438.9648399999987</c:v>
                </c:pt>
                <c:pt idx="3065">
                  <c:v>2438.9648399999987</c:v>
                </c:pt>
                <c:pt idx="3066">
                  <c:v>2438.9648399999987</c:v>
                </c:pt>
                <c:pt idx="3067">
                  <c:v>2438.9648399999987</c:v>
                </c:pt>
                <c:pt idx="3068">
                  <c:v>2436.5234399999999</c:v>
                </c:pt>
                <c:pt idx="3069">
                  <c:v>2438.9648399999987</c:v>
                </c:pt>
                <c:pt idx="3070">
                  <c:v>2438.9648399999987</c:v>
                </c:pt>
                <c:pt idx="3071">
                  <c:v>2438.9648399999987</c:v>
                </c:pt>
                <c:pt idx="3072">
                  <c:v>2438.9648399999987</c:v>
                </c:pt>
                <c:pt idx="3073">
                  <c:v>2438.9648399999987</c:v>
                </c:pt>
                <c:pt idx="3074">
                  <c:v>2438.9648399999987</c:v>
                </c:pt>
                <c:pt idx="3075">
                  <c:v>2438.9648399999987</c:v>
                </c:pt>
                <c:pt idx="3076">
                  <c:v>2438.9648399999987</c:v>
                </c:pt>
                <c:pt idx="3077">
                  <c:v>2438.9648399999987</c:v>
                </c:pt>
                <c:pt idx="3078">
                  <c:v>2436.5234399999999</c:v>
                </c:pt>
                <c:pt idx="3079">
                  <c:v>2438.9648399999987</c:v>
                </c:pt>
                <c:pt idx="3080">
                  <c:v>2438.9648399999987</c:v>
                </c:pt>
                <c:pt idx="3081">
                  <c:v>2438.9648399999987</c:v>
                </c:pt>
                <c:pt idx="3082">
                  <c:v>2438.9648399999987</c:v>
                </c:pt>
                <c:pt idx="3083">
                  <c:v>2436.5234399999999</c:v>
                </c:pt>
                <c:pt idx="3084">
                  <c:v>2438.9648399999987</c:v>
                </c:pt>
                <c:pt idx="3085">
                  <c:v>2438.9648399999987</c:v>
                </c:pt>
                <c:pt idx="3086">
                  <c:v>2438.9648399999987</c:v>
                </c:pt>
                <c:pt idx="3087">
                  <c:v>2438.9648399999987</c:v>
                </c:pt>
                <c:pt idx="3088">
                  <c:v>2438.9648399999987</c:v>
                </c:pt>
                <c:pt idx="3089">
                  <c:v>2438.9648399999987</c:v>
                </c:pt>
                <c:pt idx="3090">
                  <c:v>2438.9648399999987</c:v>
                </c:pt>
                <c:pt idx="3091">
                  <c:v>2438.9648399999987</c:v>
                </c:pt>
                <c:pt idx="3092">
                  <c:v>2438.9648399999987</c:v>
                </c:pt>
                <c:pt idx="3093">
                  <c:v>2438.9648399999987</c:v>
                </c:pt>
                <c:pt idx="3094">
                  <c:v>2438.9648399999987</c:v>
                </c:pt>
                <c:pt idx="3095">
                  <c:v>2438.9648399999987</c:v>
                </c:pt>
                <c:pt idx="3096">
                  <c:v>2438.9648399999987</c:v>
                </c:pt>
                <c:pt idx="3097">
                  <c:v>2438.9648399999987</c:v>
                </c:pt>
                <c:pt idx="3098">
                  <c:v>2438.9648399999987</c:v>
                </c:pt>
                <c:pt idx="3099">
                  <c:v>2438.9648399999987</c:v>
                </c:pt>
                <c:pt idx="3100">
                  <c:v>2436.5234399999999</c:v>
                </c:pt>
                <c:pt idx="3101">
                  <c:v>2438.9648399999987</c:v>
                </c:pt>
                <c:pt idx="3102">
                  <c:v>2438.9648399999987</c:v>
                </c:pt>
                <c:pt idx="3103">
                  <c:v>2438.9648399999987</c:v>
                </c:pt>
                <c:pt idx="3104">
                  <c:v>2438.9648399999987</c:v>
                </c:pt>
                <c:pt idx="3105">
                  <c:v>2438.9648399999987</c:v>
                </c:pt>
                <c:pt idx="3106">
                  <c:v>2438.9648399999987</c:v>
                </c:pt>
                <c:pt idx="3107">
                  <c:v>2438.9648399999987</c:v>
                </c:pt>
                <c:pt idx="3108">
                  <c:v>2438.9648399999987</c:v>
                </c:pt>
                <c:pt idx="3109">
                  <c:v>2438.9648399999987</c:v>
                </c:pt>
                <c:pt idx="3110">
                  <c:v>2438.9648399999987</c:v>
                </c:pt>
                <c:pt idx="3111">
                  <c:v>2438.9648399999987</c:v>
                </c:pt>
                <c:pt idx="3112">
                  <c:v>2438.9648399999987</c:v>
                </c:pt>
                <c:pt idx="3113">
                  <c:v>2441.40625</c:v>
                </c:pt>
                <c:pt idx="3114">
                  <c:v>2438.9648399999987</c:v>
                </c:pt>
                <c:pt idx="3115">
                  <c:v>2438.9648399999987</c:v>
                </c:pt>
                <c:pt idx="3116">
                  <c:v>2436.5234399999999</c:v>
                </c:pt>
                <c:pt idx="3117">
                  <c:v>2438.9648399999987</c:v>
                </c:pt>
                <c:pt idx="3118">
                  <c:v>2438.9648399999987</c:v>
                </c:pt>
                <c:pt idx="3119">
                  <c:v>2438.9648399999987</c:v>
                </c:pt>
                <c:pt idx="3120">
                  <c:v>2438.9648399999987</c:v>
                </c:pt>
                <c:pt idx="3121">
                  <c:v>2438.9648399999987</c:v>
                </c:pt>
                <c:pt idx="3122">
                  <c:v>2438.9648399999987</c:v>
                </c:pt>
                <c:pt idx="3123">
                  <c:v>2438.9648399999987</c:v>
                </c:pt>
                <c:pt idx="3124">
                  <c:v>2438.9648399999987</c:v>
                </c:pt>
                <c:pt idx="3125">
                  <c:v>2438.9648399999987</c:v>
                </c:pt>
                <c:pt idx="3126">
                  <c:v>2438.9648399999987</c:v>
                </c:pt>
                <c:pt idx="3127">
                  <c:v>2438.9648399999987</c:v>
                </c:pt>
                <c:pt idx="3128">
                  <c:v>2438.9648399999987</c:v>
                </c:pt>
                <c:pt idx="3129">
                  <c:v>2438.9648399999987</c:v>
                </c:pt>
                <c:pt idx="3130">
                  <c:v>2438.9648399999987</c:v>
                </c:pt>
                <c:pt idx="3131">
                  <c:v>2438.9648399999987</c:v>
                </c:pt>
                <c:pt idx="3132">
                  <c:v>2438.9648399999987</c:v>
                </c:pt>
                <c:pt idx="3133">
                  <c:v>2438.9648399999987</c:v>
                </c:pt>
                <c:pt idx="3134">
                  <c:v>2438.9648399999987</c:v>
                </c:pt>
                <c:pt idx="3135">
                  <c:v>2436.5234399999999</c:v>
                </c:pt>
                <c:pt idx="3136">
                  <c:v>2438.9648399999987</c:v>
                </c:pt>
                <c:pt idx="3137">
                  <c:v>2438.9648399999987</c:v>
                </c:pt>
                <c:pt idx="3138">
                  <c:v>2438.9648399999987</c:v>
                </c:pt>
                <c:pt idx="3139">
                  <c:v>2438.9648399999987</c:v>
                </c:pt>
                <c:pt idx="3140">
                  <c:v>2438.9648399999987</c:v>
                </c:pt>
                <c:pt idx="3141">
                  <c:v>2438.9648399999987</c:v>
                </c:pt>
                <c:pt idx="3142">
                  <c:v>2438.9648399999987</c:v>
                </c:pt>
                <c:pt idx="3143">
                  <c:v>2438.9648399999987</c:v>
                </c:pt>
                <c:pt idx="3144">
                  <c:v>2438.9648399999987</c:v>
                </c:pt>
                <c:pt idx="3145">
                  <c:v>2438.9648399999987</c:v>
                </c:pt>
                <c:pt idx="3146">
                  <c:v>2438.9648399999987</c:v>
                </c:pt>
                <c:pt idx="3147">
                  <c:v>2438.9648399999987</c:v>
                </c:pt>
                <c:pt idx="3148">
                  <c:v>2438.9648399999987</c:v>
                </c:pt>
                <c:pt idx="3149">
                  <c:v>2438.9648399999987</c:v>
                </c:pt>
                <c:pt idx="3150">
                  <c:v>2438.9648399999987</c:v>
                </c:pt>
                <c:pt idx="3151">
                  <c:v>2438.9648399999987</c:v>
                </c:pt>
                <c:pt idx="3152">
                  <c:v>2438.9648399999987</c:v>
                </c:pt>
                <c:pt idx="3153">
                  <c:v>2438.9648399999987</c:v>
                </c:pt>
                <c:pt idx="3154">
                  <c:v>2436.5234399999999</c:v>
                </c:pt>
                <c:pt idx="3155">
                  <c:v>2438.9648399999987</c:v>
                </c:pt>
                <c:pt idx="3156">
                  <c:v>2438.9648399999987</c:v>
                </c:pt>
                <c:pt idx="3157">
                  <c:v>2438.9648399999987</c:v>
                </c:pt>
                <c:pt idx="3158">
                  <c:v>2438.9648399999987</c:v>
                </c:pt>
                <c:pt idx="3159">
                  <c:v>2438.9648399999987</c:v>
                </c:pt>
                <c:pt idx="3160">
                  <c:v>2438.9648399999987</c:v>
                </c:pt>
                <c:pt idx="3161">
                  <c:v>2438.9648399999987</c:v>
                </c:pt>
                <c:pt idx="3162">
                  <c:v>2438.9648399999987</c:v>
                </c:pt>
                <c:pt idx="3163">
                  <c:v>2438.9648399999987</c:v>
                </c:pt>
                <c:pt idx="3164">
                  <c:v>2438.9648399999987</c:v>
                </c:pt>
                <c:pt idx="3165">
                  <c:v>2438.9648399999987</c:v>
                </c:pt>
                <c:pt idx="3166">
                  <c:v>2438.9648399999987</c:v>
                </c:pt>
                <c:pt idx="3167">
                  <c:v>2438.9648399999987</c:v>
                </c:pt>
                <c:pt idx="3168">
                  <c:v>2438.9648399999987</c:v>
                </c:pt>
                <c:pt idx="3169">
                  <c:v>2438.9648399999987</c:v>
                </c:pt>
                <c:pt idx="3170">
                  <c:v>2438.9648399999987</c:v>
                </c:pt>
                <c:pt idx="3171">
                  <c:v>2438.9648399999987</c:v>
                </c:pt>
                <c:pt idx="3172">
                  <c:v>2438.9648399999987</c:v>
                </c:pt>
                <c:pt idx="3173">
                  <c:v>2438.9648399999987</c:v>
                </c:pt>
                <c:pt idx="3174">
                  <c:v>2438.9648399999987</c:v>
                </c:pt>
                <c:pt idx="3175">
                  <c:v>2438.9648399999987</c:v>
                </c:pt>
                <c:pt idx="3176">
                  <c:v>2438.9648399999987</c:v>
                </c:pt>
                <c:pt idx="3177">
                  <c:v>2438.9648399999987</c:v>
                </c:pt>
                <c:pt idx="3178">
                  <c:v>2438.9648399999987</c:v>
                </c:pt>
                <c:pt idx="3179">
                  <c:v>2438.9648399999987</c:v>
                </c:pt>
                <c:pt idx="3180">
                  <c:v>2438.9648399999987</c:v>
                </c:pt>
                <c:pt idx="3181">
                  <c:v>2438.9648399999987</c:v>
                </c:pt>
                <c:pt idx="3182">
                  <c:v>2438.9648399999987</c:v>
                </c:pt>
                <c:pt idx="3183">
                  <c:v>2438.9648399999987</c:v>
                </c:pt>
                <c:pt idx="3184">
                  <c:v>2438.9648399999987</c:v>
                </c:pt>
                <c:pt idx="3185">
                  <c:v>2438.9648399999987</c:v>
                </c:pt>
                <c:pt idx="3186">
                  <c:v>2438.9648399999987</c:v>
                </c:pt>
                <c:pt idx="3187">
                  <c:v>2438.9648399999987</c:v>
                </c:pt>
                <c:pt idx="3188">
                  <c:v>2438.9648399999987</c:v>
                </c:pt>
                <c:pt idx="3189">
                  <c:v>2438.9648399999987</c:v>
                </c:pt>
                <c:pt idx="3190">
                  <c:v>2438.9648399999987</c:v>
                </c:pt>
                <c:pt idx="3191">
                  <c:v>2438.9648399999987</c:v>
                </c:pt>
                <c:pt idx="3192">
                  <c:v>2436.5234399999999</c:v>
                </c:pt>
                <c:pt idx="3193">
                  <c:v>2438.9648399999987</c:v>
                </c:pt>
                <c:pt idx="3194">
                  <c:v>2438.9648399999987</c:v>
                </c:pt>
                <c:pt idx="3195">
                  <c:v>2438.9648399999987</c:v>
                </c:pt>
                <c:pt idx="3196">
                  <c:v>2438.9648399999987</c:v>
                </c:pt>
                <c:pt idx="3197">
                  <c:v>2438.9648399999987</c:v>
                </c:pt>
                <c:pt idx="3198">
                  <c:v>2438.9648399999987</c:v>
                </c:pt>
                <c:pt idx="3199">
                  <c:v>2438.9648399999987</c:v>
                </c:pt>
                <c:pt idx="3200">
                  <c:v>2438.9648399999987</c:v>
                </c:pt>
                <c:pt idx="3201">
                  <c:v>2438.9648399999987</c:v>
                </c:pt>
                <c:pt idx="3202">
                  <c:v>2438.9648399999987</c:v>
                </c:pt>
                <c:pt idx="3203">
                  <c:v>2438.9648399999987</c:v>
                </c:pt>
                <c:pt idx="3204">
                  <c:v>2438.9648399999987</c:v>
                </c:pt>
                <c:pt idx="3205">
                  <c:v>2438.9648399999987</c:v>
                </c:pt>
                <c:pt idx="3206">
                  <c:v>2438.9648399999987</c:v>
                </c:pt>
                <c:pt idx="3207">
                  <c:v>2438.9648399999987</c:v>
                </c:pt>
                <c:pt idx="3208">
                  <c:v>2438.9648399999987</c:v>
                </c:pt>
                <c:pt idx="3209">
                  <c:v>2438.9648399999987</c:v>
                </c:pt>
                <c:pt idx="3210">
                  <c:v>2438.9648399999987</c:v>
                </c:pt>
                <c:pt idx="3211">
                  <c:v>2438.9648399999987</c:v>
                </c:pt>
                <c:pt idx="3212">
                  <c:v>2438.9648399999987</c:v>
                </c:pt>
                <c:pt idx="3213">
                  <c:v>2438.9648399999987</c:v>
                </c:pt>
                <c:pt idx="3214">
                  <c:v>2438.9648399999987</c:v>
                </c:pt>
                <c:pt idx="3215">
                  <c:v>2438.9648399999987</c:v>
                </c:pt>
                <c:pt idx="3216">
                  <c:v>2438.9648399999987</c:v>
                </c:pt>
                <c:pt idx="3217">
                  <c:v>2438.9648399999987</c:v>
                </c:pt>
                <c:pt idx="3218">
                  <c:v>2436.5234399999999</c:v>
                </c:pt>
                <c:pt idx="3219">
                  <c:v>2438.9648399999987</c:v>
                </c:pt>
                <c:pt idx="3220">
                  <c:v>2438.9648399999987</c:v>
                </c:pt>
                <c:pt idx="3221">
                  <c:v>2438.9648399999987</c:v>
                </c:pt>
                <c:pt idx="3222">
                  <c:v>2438.9648399999987</c:v>
                </c:pt>
                <c:pt idx="3223">
                  <c:v>2438.9648399999987</c:v>
                </c:pt>
                <c:pt idx="3224">
                  <c:v>2438.9648399999987</c:v>
                </c:pt>
                <c:pt idx="3225">
                  <c:v>2438.9648399999987</c:v>
                </c:pt>
                <c:pt idx="3226">
                  <c:v>2438.9648399999987</c:v>
                </c:pt>
                <c:pt idx="3227">
                  <c:v>2438.9648399999987</c:v>
                </c:pt>
                <c:pt idx="3228">
                  <c:v>2438.9648399999987</c:v>
                </c:pt>
                <c:pt idx="3229">
                  <c:v>2438.9648399999987</c:v>
                </c:pt>
                <c:pt idx="3230">
                  <c:v>2438.9648399999987</c:v>
                </c:pt>
                <c:pt idx="3231">
                  <c:v>2436.5234399999999</c:v>
                </c:pt>
                <c:pt idx="3232">
                  <c:v>2438.9648399999987</c:v>
                </c:pt>
                <c:pt idx="3233">
                  <c:v>2438.9648399999987</c:v>
                </c:pt>
                <c:pt idx="3234">
                  <c:v>2438.9648399999987</c:v>
                </c:pt>
                <c:pt idx="3235">
                  <c:v>2438.9648399999987</c:v>
                </c:pt>
                <c:pt idx="3236">
                  <c:v>2438.9648399999987</c:v>
                </c:pt>
                <c:pt idx="3237">
                  <c:v>2438.9648399999987</c:v>
                </c:pt>
                <c:pt idx="3238">
                  <c:v>2438.9648399999987</c:v>
                </c:pt>
                <c:pt idx="3239">
                  <c:v>2438.9648399999987</c:v>
                </c:pt>
                <c:pt idx="3240">
                  <c:v>2438.9648399999987</c:v>
                </c:pt>
                <c:pt idx="3241">
                  <c:v>2438.9648399999987</c:v>
                </c:pt>
                <c:pt idx="3242">
                  <c:v>2438.9648399999987</c:v>
                </c:pt>
                <c:pt idx="3243">
                  <c:v>2438.9648399999987</c:v>
                </c:pt>
                <c:pt idx="3244">
                  <c:v>2438.9648399999987</c:v>
                </c:pt>
                <c:pt idx="3245">
                  <c:v>2438.9648399999987</c:v>
                </c:pt>
                <c:pt idx="3246">
                  <c:v>2436.5234399999999</c:v>
                </c:pt>
                <c:pt idx="3247">
                  <c:v>2438.9648399999987</c:v>
                </c:pt>
                <c:pt idx="3248">
                  <c:v>2438.9648399999987</c:v>
                </c:pt>
                <c:pt idx="3249">
                  <c:v>2438.9648399999987</c:v>
                </c:pt>
                <c:pt idx="3250">
                  <c:v>2438.9648399999987</c:v>
                </c:pt>
                <c:pt idx="3251">
                  <c:v>2438.9648399999987</c:v>
                </c:pt>
                <c:pt idx="3252">
                  <c:v>2438.9648399999987</c:v>
                </c:pt>
                <c:pt idx="3253">
                  <c:v>2438.9648399999987</c:v>
                </c:pt>
                <c:pt idx="3254">
                  <c:v>2438.9648399999987</c:v>
                </c:pt>
                <c:pt idx="3255">
                  <c:v>2438.9648399999987</c:v>
                </c:pt>
                <c:pt idx="3256">
                  <c:v>2438.9648399999987</c:v>
                </c:pt>
                <c:pt idx="3257">
                  <c:v>2438.9648399999987</c:v>
                </c:pt>
                <c:pt idx="3258">
                  <c:v>2438.9648399999987</c:v>
                </c:pt>
                <c:pt idx="3259">
                  <c:v>2438.9648399999987</c:v>
                </c:pt>
                <c:pt idx="3260">
                  <c:v>2438.9648399999987</c:v>
                </c:pt>
                <c:pt idx="3261">
                  <c:v>2438.9648399999987</c:v>
                </c:pt>
                <c:pt idx="3262">
                  <c:v>2436.5234399999999</c:v>
                </c:pt>
                <c:pt idx="3263">
                  <c:v>2438.9648399999987</c:v>
                </c:pt>
                <c:pt idx="3264">
                  <c:v>2438.9648399999987</c:v>
                </c:pt>
                <c:pt idx="3265">
                  <c:v>2438.9648399999987</c:v>
                </c:pt>
                <c:pt idx="3266">
                  <c:v>2438.9648399999987</c:v>
                </c:pt>
                <c:pt idx="3267">
                  <c:v>2438.9648399999987</c:v>
                </c:pt>
                <c:pt idx="3268">
                  <c:v>2438.9648399999987</c:v>
                </c:pt>
                <c:pt idx="3269">
                  <c:v>2438.9648399999987</c:v>
                </c:pt>
                <c:pt idx="3270">
                  <c:v>2438.9648399999987</c:v>
                </c:pt>
                <c:pt idx="3271">
                  <c:v>2438.9648399999987</c:v>
                </c:pt>
                <c:pt idx="3272">
                  <c:v>2438.9648399999987</c:v>
                </c:pt>
                <c:pt idx="3273">
                  <c:v>2436.5234399999999</c:v>
                </c:pt>
                <c:pt idx="3274">
                  <c:v>2438.9648399999987</c:v>
                </c:pt>
                <c:pt idx="3275">
                  <c:v>2438.9648399999987</c:v>
                </c:pt>
                <c:pt idx="3276">
                  <c:v>2438.9648399999987</c:v>
                </c:pt>
                <c:pt idx="3277">
                  <c:v>2438.9648399999987</c:v>
                </c:pt>
                <c:pt idx="3278">
                  <c:v>2438.9648399999987</c:v>
                </c:pt>
                <c:pt idx="3279">
                  <c:v>2438.9648399999987</c:v>
                </c:pt>
                <c:pt idx="3280">
                  <c:v>2436.5234399999999</c:v>
                </c:pt>
                <c:pt idx="3281">
                  <c:v>2438.9648399999987</c:v>
                </c:pt>
                <c:pt idx="3282">
                  <c:v>2438.9648399999987</c:v>
                </c:pt>
                <c:pt idx="3283">
                  <c:v>2438.9648399999987</c:v>
                </c:pt>
                <c:pt idx="3284">
                  <c:v>2438.9648399999987</c:v>
                </c:pt>
                <c:pt idx="3285">
                  <c:v>2438.9648399999987</c:v>
                </c:pt>
                <c:pt idx="3286">
                  <c:v>2438.9648399999987</c:v>
                </c:pt>
                <c:pt idx="3287">
                  <c:v>2438.9648399999987</c:v>
                </c:pt>
                <c:pt idx="3288">
                  <c:v>2438.9648399999987</c:v>
                </c:pt>
                <c:pt idx="3289">
                  <c:v>2438.9648399999987</c:v>
                </c:pt>
                <c:pt idx="3290">
                  <c:v>2438.9648399999987</c:v>
                </c:pt>
                <c:pt idx="3291">
                  <c:v>2436.5234399999999</c:v>
                </c:pt>
                <c:pt idx="3292">
                  <c:v>2438.9648399999987</c:v>
                </c:pt>
                <c:pt idx="3293">
                  <c:v>2438.9648399999987</c:v>
                </c:pt>
                <c:pt idx="3294">
                  <c:v>2438.9648399999987</c:v>
                </c:pt>
                <c:pt idx="3295">
                  <c:v>2438.9648399999987</c:v>
                </c:pt>
                <c:pt idx="3296">
                  <c:v>2438.9648399999987</c:v>
                </c:pt>
                <c:pt idx="3297">
                  <c:v>2438.9648399999987</c:v>
                </c:pt>
                <c:pt idx="3298">
                  <c:v>2438.9648399999987</c:v>
                </c:pt>
                <c:pt idx="3299">
                  <c:v>2438.9648399999987</c:v>
                </c:pt>
                <c:pt idx="3300">
                  <c:v>2438.9648399999987</c:v>
                </c:pt>
                <c:pt idx="3301">
                  <c:v>2438.9648399999987</c:v>
                </c:pt>
                <c:pt idx="3302">
                  <c:v>2438.9648399999987</c:v>
                </c:pt>
                <c:pt idx="3303">
                  <c:v>2438.9648399999987</c:v>
                </c:pt>
                <c:pt idx="3304">
                  <c:v>2438.9648399999987</c:v>
                </c:pt>
                <c:pt idx="3305">
                  <c:v>2436.5234399999999</c:v>
                </c:pt>
                <c:pt idx="3306">
                  <c:v>2438.9648399999987</c:v>
                </c:pt>
                <c:pt idx="3307">
                  <c:v>2438.9648399999987</c:v>
                </c:pt>
                <c:pt idx="3308">
                  <c:v>2438.9648399999987</c:v>
                </c:pt>
                <c:pt idx="3309">
                  <c:v>2438.9648399999987</c:v>
                </c:pt>
                <c:pt idx="3310">
                  <c:v>2438.9648399999987</c:v>
                </c:pt>
                <c:pt idx="3311">
                  <c:v>2436.5234399999999</c:v>
                </c:pt>
                <c:pt idx="3312">
                  <c:v>2438.9648399999987</c:v>
                </c:pt>
                <c:pt idx="3313">
                  <c:v>2438.9648399999987</c:v>
                </c:pt>
                <c:pt idx="3314">
                  <c:v>2438.9648399999987</c:v>
                </c:pt>
                <c:pt idx="3315">
                  <c:v>2438.9648399999987</c:v>
                </c:pt>
                <c:pt idx="3316">
                  <c:v>2438.9648399999987</c:v>
                </c:pt>
                <c:pt idx="3317">
                  <c:v>2438.9648399999987</c:v>
                </c:pt>
                <c:pt idx="3318">
                  <c:v>2438.9648399999987</c:v>
                </c:pt>
                <c:pt idx="3319">
                  <c:v>2438.9648399999987</c:v>
                </c:pt>
                <c:pt idx="3320">
                  <c:v>2436.5234399999999</c:v>
                </c:pt>
                <c:pt idx="3321">
                  <c:v>2438.9648399999987</c:v>
                </c:pt>
                <c:pt idx="3322">
                  <c:v>2438.9648399999987</c:v>
                </c:pt>
                <c:pt idx="3323">
                  <c:v>2438.9648399999987</c:v>
                </c:pt>
                <c:pt idx="3324">
                  <c:v>2438.9648399999987</c:v>
                </c:pt>
                <c:pt idx="3325">
                  <c:v>2438.9648399999987</c:v>
                </c:pt>
                <c:pt idx="3326">
                  <c:v>2438.9648399999987</c:v>
                </c:pt>
                <c:pt idx="3327">
                  <c:v>2438.9648399999987</c:v>
                </c:pt>
                <c:pt idx="3328">
                  <c:v>2438.9648399999987</c:v>
                </c:pt>
                <c:pt idx="3329">
                  <c:v>2438.9648399999987</c:v>
                </c:pt>
                <c:pt idx="3330">
                  <c:v>2436.5234399999999</c:v>
                </c:pt>
                <c:pt idx="3331">
                  <c:v>2438.9648399999987</c:v>
                </c:pt>
                <c:pt idx="3332">
                  <c:v>2436.5234399999999</c:v>
                </c:pt>
                <c:pt idx="3333">
                  <c:v>2438.9648399999987</c:v>
                </c:pt>
                <c:pt idx="3334">
                  <c:v>2438.9648399999987</c:v>
                </c:pt>
                <c:pt idx="3335">
                  <c:v>2438.9648399999987</c:v>
                </c:pt>
                <c:pt idx="3336">
                  <c:v>2438.9648399999987</c:v>
                </c:pt>
                <c:pt idx="3337">
                  <c:v>2438.9648399999987</c:v>
                </c:pt>
                <c:pt idx="3338">
                  <c:v>2438.9648399999987</c:v>
                </c:pt>
                <c:pt idx="3339">
                  <c:v>2436.5234399999999</c:v>
                </c:pt>
                <c:pt idx="3340">
                  <c:v>2438.9648399999987</c:v>
                </c:pt>
                <c:pt idx="3341">
                  <c:v>2438.9648399999987</c:v>
                </c:pt>
                <c:pt idx="3342">
                  <c:v>2438.9648399999987</c:v>
                </c:pt>
                <c:pt idx="3343">
                  <c:v>2438.9648399999987</c:v>
                </c:pt>
                <c:pt idx="3344">
                  <c:v>2438.9648399999987</c:v>
                </c:pt>
                <c:pt idx="3345">
                  <c:v>2436.5234399999999</c:v>
                </c:pt>
                <c:pt idx="3346">
                  <c:v>2436.5234399999999</c:v>
                </c:pt>
                <c:pt idx="3347">
                  <c:v>2438.9648399999987</c:v>
                </c:pt>
                <c:pt idx="3348">
                  <c:v>2436.5234399999999</c:v>
                </c:pt>
                <c:pt idx="3349">
                  <c:v>2438.9648399999987</c:v>
                </c:pt>
                <c:pt idx="3350">
                  <c:v>2438.9648399999987</c:v>
                </c:pt>
                <c:pt idx="3351">
                  <c:v>2438.9648399999987</c:v>
                </c:pt>
                <c:pt idx="3352">
                  <c:v>2438.9648399999987</c:v>
                </c:pt>
                <c:pt idx="3353">
                  <c:v>2436.5234399999999</c:v>
                </c:pt>
                <c:pt idx="3354">
                  <c:v>2438.9648399999987</c:v>
                </c:pt>
                <c:pt idx="3355">
                  <c:v>2436.5234399999999</c:v>
                </c:pt>
                <c:pt idx="3356">
                  <c:v>2438.9648399999987</c:v>
                </c:pt>
                <c:pt idx="3357">
                  <c:v>2438.9648399999987</c:v>
                </c:pt>
                <c:pt idx="3358">
                  <c:v>2438.9648399999987</c:v>
                </c:pt>
                <c:pt idx="3359">
                  <c:v>2436.5234399999999</c:v>
                </c:pt>
                <c:pt idx="3360">
                  <c:v>2438.9648399999987</c:v>
                </c:pt>
                <c:pt idx="3361">
                  <c:v>2438.9648399999987</c:v>
                </c:pt>
                <c:pt idx="3362">
                  <c:v>2438.9648399999987</c:v>
                </c:pt>
                <c:pt idx="3363">
                  <c:v>2438.9648399999987</c:v>
                </c:pt>
                <c:pt idx="3364">
                  <c:v>2438.9648399999987</c:v>
                </c:pt>
                <c:pt idx="3365">
                  <c:v>2436.5234399999999</c:v>
                </c:pt>
                <c:pt idx="3366">
                  <c:v>2438.9648399999987</c:v>
                </c:pt>
                <c:pt idx="3367">
                  <c:v>2438.9648399999987</c:v>
                </c:pt>
                <c:pt idx="3368">
                  <c:v>2438.9648399999987</c:v>
                </c:pt>
                <c:pt idx="3369">
                  <c:v>2438.9648399999987</c:v>
                </c:pt>
                <c:pt idx="3370">
                  <c:v>2438.9648399999987</c:v>
                </c:pt>
                <c:pt idx="3371">
                  <c:v>2438.9648399999987</c:v>
                </c:pt>
                <c:pt idx="3372">
                  <c:v>2438.9648399999987</c:v>
                </c:pt>
                <c:pt idx="3373">
                  <c:v>2438.9648399999987</c:v>
                </c:pt>
                <c:pt idx="3374">
                  <c:v>2438.9648399999987</c:v>
                </c:pt>
                <c:pt idx="3375">
                  <c:v>2436.5234399999999</c:v>
                </c:pt>
                <c:pt idx="3376">
                  <c:v>2438.9648399999987</c:v>
                </c:pt>
                <c:pt idx="3377">
                  <c:v>2438.9648399999987</c:v>
                </c:pt>
                <c:pt idx="3378">
                  <c:v>2438.9648399999987</c:v>
                </c:pt>
                <c:pt idx="3379">
                  <c:v>2438.9648399999987</c:v>
                </c:pt>
                <c:pt idx="3380">
                  <c:v>2438.9648399999987</c:v>
                </c:pt>
                <c:pt idx="3381">
                  <c:v>2438.9648399999987</c:v>
                </c:pt>
                <c:pt idx="3382">
                  <c:v>2438.9648399999987</c:v>
                </c:pt>
                <c:pt idx="3383">
                  <c:v>2436.5234399999999</c:v>
                </c:pt>
                <c:pt idx="3384">
                  <c:v>2438.9648399999987</c:v>
                </c:pt>
                <c:pt idx="3385">
                  <c:v>2438.9648399999987</c:v>
                </c:pt>
                <c:pt idx="3386">
                  <c:v>2438.9648399999987</c:v>
                </c:pt>
                <c:pt idx="3387">
                  <c:v>2438.9648399999987</c:v>
                </c:pt>
                <c:pt idx="3388">
                  <c:v>2438.9648399999987</c:v>
                </c:pt>
                <c:pt idx="3389">
                  <c:v>2438.9648399999987</c:v>
                </c:pt>
                <c:pt idx="3390">
                  <c:v>2438.9648399999987</c:v>
                </c:pt>
                <c:pt idx="3391">
                  <c:v>2438.9648399999987</c:v>
                </c:pt>
                <c:pt idx="3392">
                  <c:v>2438.9648399999987</c:v>
                </c:pt>
                <c:pt idx="3393">
                  <c:v>2438.9648399999987</c:v>
                </c:pt>
                <c:pt idx="3394">
                  <c:v>2438.9648399999987</c:v>
                </c:pt>
                <c:pt idx="3395">
                  <c:v>2438.9648399999987</c:v>
                </c:pt>
                <c:pt idx="3396">
                  <c:v>2438.9648399999987</c:v>
                </c:pt>
                <c:pt idx="3397">
                  <c:v>2438.9648399999987</c:v>
                </c:pt>
                <c:pt idx="3398">
                  <c:v>2436.5234399999999</c:v>
                </c:pt>
                <c:pt idx="3399">
                  <c:v>2438.9648399999987</c:v>
                </c:pt>
                <c:pt idx="3400">
                  <c:v>2438.9648399999987</c:v>
                </c:pt>
                <c:pt idx="3401">
                  <c:v>2438.9648399999987</c:v>
                </c:pt>
                <c:pt idx="3402">
                  <c:v>2438.9648399999987</c:v>
                </c:pt>
                <c:pt idx="3403">
                  <c:v>2438.9648399999987</c:v>
                </c:pt>
                <c:pt idx="3404">
                  <c:v>2438.9648399999987</c:v>
                </c:pt>
                <c:pt idx="3405">
                  <c:v>2438.9648399999987</c:v>
                </c:pt>
                <c:pt idx="3406">
                  <c:v>2438.9648399999987</c:v>
                </c:pt>
                <c:pt idx="3407">
                  <c:v>2436.5234399999999</c:v>
                </c:pt>
                <c:pt idx="3408">
                  <c:v>2438.9648399999987</c:v>
                </c:pt>
                <c:pt idx="3409">
                  <c:v>2436.5234399999999</c:v>
                </c:pt>
                <c:pt idx="3410">
                  <c:v>2438.9648399999987</c:v>
                </c:pt>
                <c:pt idx="3411">
                  <c:v>2438.9648399999987</c:v>
                </c:pt>
                <c:pt idx="3412">
                  <c:v>2438.9648399999987</c:v>
                </c:pt>
                <c:pt idx="3413">
                  <c:v>2438.9648399999987</c:v>
                </c:pt>
                <c:pt idx="3414">
                  <c:v>2438.9648399999987</c:v>
                </c:pt>
                <c:pt idx="3415">
                  <c:v>2436.5234399999999</c:v>
                </c:pt>
                <c:pt idx="3416">
                  <c:v>2438.9648399999987</c:v>
                </c:pt>
                <c:pt idx="3417">
                  <c:v>2436.5234399999999</c:v>
                </c:pt>
                <c:pt idx="3418">
                  <c:v>2438.9648399999987</c:v>
                </c:pt>
                <c:pt idx="3419">
                  <c:v>2438.9648399999987</c:v>
                </c:pt>
                <c:pt idx="3420">
                  <c:v>2438.9648399999987</c:v>
                </c:pt>
                <c:pt idx="3421">
                  <c:v>2438.9648399999987</c:v>
                </c:pt>
                <c:pt idx="3422">
                  <c:v>2438.9648399999987</c:v>
                </c:pt>
                <c:pt idx="3423">
                  <c:v>2438.9648399999987</c:v>
                </c:pt>
                <c:pt idx="3424">
                  <c:v>2438.9648399999987</c:v>
                </c:pt>
                <c:pt idx="3425">
                  <c:v>2438.9648399999987</c:v>
                </c:pt>
                <c:pt idx="3426">
                  <c:v>2436.5234399999999</c:v>
                </c:pt>
                <c:pt idx="3427">
                  <c:v>2438.9648399999987</c:v>
                </c:pt>
                <c:pt idx="3428">
                  <c:v>2438.9648399999987</c:v>
                </c:pt>
                <c:pt idx="3429">
                  <c:v>2438.9648399999987</c:v>
                </c:pt>
                <c:pt idx="3430">
                  <c:v>2438.9648399999987</c:v>
                </c:pt>
                <c:pt idx="3431">
                  <c:v>2436.5234399999999</c:v>
                </c:pt>
                <c:pt idx="3432">
                  <c:v>2438.9648399999987</c:v>
                </c:pt>
                <c:pt idx="3433">
                  <c:v>2438.9648399999987</c:v>
                </c:pt>
                <c:pt idx="3434">
                  <c:v>2438.9648399999987</c:v>
                </c:pt>
                <c:pt idx="3435">
                  <c:v>2438.9648399999987</c:v>
                </c:pt>
                <c:pt idx="3436">
                  <c:v>2438.9648399999987</c:v>
                </c:pt>
                <c:pt idx="3437">
                  <c:v>2438.9648399999987</c:v>
                </c:pt>
                <c:pt idx="3438">
                  <c:v>2438.9648399999987</c:v>
                </c:pt>
                <c:pt idx="3439">
                  <c:v>2438.9648399999987</c:v>
                </c:pt>
                <c:pt idx="3440">
                  <c:v>2438.9648399999987</c:v>
                </c:pt>
                <c:pt idx="3441">
                  <c:v>2438.9648399999987</c:v>
                </c:pt>
                <c:pt idx="3442">
                  <c:v>2438.9648399999987</c:v>
                </c:pt>
                <c:pt idx="3443">
                  <c:v>2438.9648399999987</c:v>
                </c:pt>
                <c:pt idx="3444">
                  <c:v>2438.9648399999987</c:v>
                </c:pt>
                <c:pt idx="3445">
                  <c:v>2438.9648399999987</c:v>
                </c:pt>
                <c:pt idx="3446">
                  <c:v>2438.9648399999987</c:v>
                </c:pt>
                <c:pt idx="3447">
                  <c:v>2438.9648399999987</c:v>
                </c:pt>
                <c:pt idx="3448">
                  <c:v>2438.9648399999987</c:v>
                </c:pt>
                <c:pt idx="3449">
                  <c:v>2438.9648399999987</c:v>
                </c:pt>
                <c:pt idx="3450">
                  <c:v>2436.5234399999999</c:v>
                </c:pt>
                <c:pt idx="3451">
                  <c:v>2438.9648399999987</c:v>
                </c:pt>
                <c:pt idx="3452">
                  <c:v>2438.9648399999987</c:v>
                </c:pt>
                <c:pt idx="3453">
                  <c:v>2438.9648399999987</c:v>
                </c:pt>
                <c:pt idx="3454">
                  <c:v>2436.5234399999999</c:v>
                </c:pt>
                <c:pt idx="3455">
                  <c:v>2438.9648399999987</c:v>
                </c:pt>
                <c:pt idx="3456">
                  <c:v>2438.9648399999987</c:v>
                </c:pt>
                <c:pt idx="3457">
                  <c:v>2438.9648399999987</c:v>
                </c:pt>
                <c:pt idx="3458">
                  <c:v>2436.5234399999999</c:v>
                </c:pt>
                <c:pt idx="3459">
                  <c:v>2438.9648399999987</c:v>
                </c:pt>
                <c:pt idx="3460">
                  <c:v>2438.9648399999987</c:v>
                </c:pt>
                <c:pt idx="3461">
                  <c:v>2438.9648399999987</c:v>
                </c:pt>
                <c:pt idx="3462">
                  <c:v>2438.9648399999987</c:v>
                </c:pt>
                <c:pt idx="3463">
                  <c:v>2438.9648399999987</c:v>
                </c:pt>
                <c:pt idx="3464">
                  <c:v>2438.9648399999987</c:v>
                </c:pt>
                <c:pt idx="3465">
                  <c:v>2438.9648399999987</c:v>
                </c:pt>
                <c:pt idx="3466">
                  <c:v>2438.9648399999987</c:v>
                </c:pt>
                <c:pt idx="3467">
                  <c:v>2438.9648399999987</c:v>
                </c:pt>
                <c:pt idx="3468">
                  <c:v>2438.9648399999987</c:v>
                </c:pt>
                <c:pt idx="3469">
                  <c:v>2436.5234399999999</c:v>
                </c:pt>
                <c:pt idx="3470">
                  <c:v>2438.9648399999987</c:v>
                </c:pt>
                <c:pt idx="3471">
                  <c:v>2438.9648399999987</c:v>
                </c:pt>
                <c:pt idx="3472">
                  <c:v>2438.9648399999987</c:v>
                </c:pt>
                <c:pt idx="3473">
                  <c:v>2436.5234399999999</c:v>
                </c:pt>
                <c:pt idx="3474">
                  <c:v>2438.9648399999987</c:v>
                </c:pt>
                <c:pt idx="3475">
                  <c:v>2438.9648399999987</c:v>
                </c:pt>
                <c:pt idx="3476">
                  <c:v>2438.9648399999987</c:v>
                </c:pt>
                <c:pt idx="3477">
                  <c:v>2438.9648399999987</c:v>
                </c:pt>
                <c:pt idx="3478">
                  <c:v>2438.9648399999987</c:v>
                </c:pt>
                <c:pt idx="3479">
                  <c:v>2438.9648399999987</c:v>
                </c:pt>
                <c:pt idx="3480">
                  <c:v>2438.9648399999987</c:v>
                </c:pt>
                <c:pt idx="3481">
                  <c:v>2438.9648399999987</c:v>
                </c:pt>
                <c:pt idx="3482">
                  <c:v>2438.9648399999987</c:v>
                </c:pt>
                <c:pt idx="3483">
                  <c:v>2436.5234399999999</c:v>
                </c:pt>
                <c:pt idx="3484">
                  <c:v>2436.5234399999999</c:v>
                </c:pt>
                <c:pt idx="3485">
                  <c:v>2436.5234399999999</c:v>
                </c:pt>
                <c:pt idx="3486">
                  <c:v>2438.9648399999987</c:v>
                </c:pt>
                <c:pt idx="3487">
                  <c:v>2438.9648399999987</c:v>
                </c:pt>
                <c:pt idx="3488">
                  <c:v>2438.9648399999987</c:v>
                </c:pt>
                <c:pt idx="3489">
                  <c:v>2436.5234399999999</c:v>
                </c:pt>
                <c:pt idx="3490">
                  <c:v>2438.9648399999987</c:v>
                </c:pt>
                <c:pt idx="3491">
                  <c:v>2438.9648399999987</c:v>
                </c:pt>
                <c:pt idx="3492">
                  <c:v>2438.9648399999987</c:v>
                </c:pt>
                <c:pt idx="3493">
                  <c:v>2438.9648399999987</c:v>
                </c:pt>
                <c:pt idx="3494">
                  <c:v>2438.9648399999987</c:v>
                </c:pt>
                <c:pt idx="3495">
                  <c:v>2438.9648399999987</c:v>
                </c:pt>
                <c:pt idx="3496">
                  <c:v>2438.9648399999987</c:v>
                </c:pt>
                <c:pt idx="3497">
                  <c:v>2438.9648399999987</c:v>
                </c:pt>
                <c:pt idx="3498">
                  <c:v>2436.5234399999999</c:v>
                </c:pt>
                <c:pt idx="3499">
                  <c:v>2438.9648399999987</c:v>
                </c:pt>
                <c:pt idx="3500">
                  <c:v>2436.5234399999999</c:v>
                </c:pt>
                <c:pt idx="3501">
                  <c:v>2438.9648399999987</c:v>
                </c:pt>
                <c:pt idx="3502">
                  <c:v>2438.9648399999987</c:v>
                </c:pt>
                <c:pt idx="3503">
                  <c:v>2438.9648399999987</c:v>
                </c:pt>
                <c:pt idx="3504">
                  <c:v>2438.9648399999987</c:v>
                </c:pt>
                <c:pt idx="3505">
                  <c:v>2438.9648399999987</c:v>
                </c:pt>
                <c:pt idx="3506">
                  <c:v>2438.9648399999987</c:v>
                </c:pt>
                <c:pt idx="3507">
                  <c:v>2438.9648399999987</c:v>
                </c:pt>
                <c:pt idx="3508">
                  <c:v>2436.5234399999999</c:v>
                </c:pt>
                <c:pt idx="3509">
                  <c:v>2438.9648399999987</c:v>
                </c:pt>
                <c:pt idx="3510">
                  <c:v>2436.5234399999999</c:v>
                </c:pt>
                <c:pt idx="3511">
                  <c:v>2438.9648399999987</c:v>
                </c:pt>
                <c:pt idx="3512">
                  <c:v>2438.9648399999987</c:v>
                </c:pt>
                <c:pt idx="3513">
                  <c:v>2438.9648399999987</c:v>
                </c:pt>
                <c:pt idx="3514">
                  <c:v>2436.5234399999999</c:v>
                </c:pt>
                <c:pt idx="3515">
                  <c:v>2436.5234399999999</c:v>
                </c:pt>
                <c:pt idx="3516">
                  <c:v>2438.9648399999987</c:v>
                </c:pt>
                <c:pt idx="3517">
                  <c:v>2438.9648399999987</c:v>
                </c:pt>
                <c:pt idx="3518">
                  <c:v>2438.9648399999987</c:v>
                </c:pt>
                <c:pt idx="3519">
                  <c:v>2438.9648399999987</c:v>
                </c:pt>
                <c:pt idx="3520">
                  <c:v>2438.9648399999987</c:v>
                </c:pt>
                <c:pt idx="3521">
                  <c:v>2438.9648399999987</c:v>
                </c:pt>
                <c:pt idx="3522">
                  <c:v>2438.9648399999987</c:v>
                </c:pt>
                <c:pt idx="3523">
                  <c:v>2438.9648399999987</c:v>
                </c:pt>
                <c:pt idx="3524">
                  <c:v>2438.9648399999987</c:v>
                </c:pt>
                <c:pt idx="3525">
                  <c:v>2438.9648399999987</c:v>
                </c:pt>
                <c:pt idx="3526">
                  <c:v>2438.9648399999987</c:v>
                </c:pt>
                <c:pt idx="3527">
                  <c:v>2438.9648399999987</c:v>
                </c:pt>
                <c:pt idx="3528">
                  <c:v>2438.9648399999987</c:v>
                </c:pt>
                <c:pt idx="3529">
                  <c:v>2436.5234399999999</c:v>
                </c:pt>
                <c:pt idx="3530">
                  <c:v>2438.9648399999987</c:v>
                </c:pt>
                <c:pt idx="3531">
                  <c:v>2438.9648399999987</c:v>
                </c:pt>
                <c:pt idx="3532">
                  <c:v>2438.9648399999987</c:v>
                </c:pt>
                <c:pt idx="3533">
                  <c:v>2438.9648399999987</c:v>
                </c:pt>
                <c:pt idx="3534">
                  <c:v>2438.9648399999987</c:v>
                </c:pt>
                <c:pt idx="3535">
                  <c:v>2438.9648399999987</c:v>
                </c:pt>
                <c:pt idx="3536">
                  <c:v>2438.9648399999987</c:v>
                </c:pt>
                <c:pt idx="3537">
                  <c:v>2438.9648399999987</c:v>
                </c:pt>
                <c:pt idx="3538">
                  <c:v>2438.9648399999987</c:v>
                </c:pt>
                <c:pt idx="3539">
                  <c:v>2438.9648399999987</c:v>
                </c:pt>
                <c:pt idx="3540">
                  <c:v>2436.5234399999999</c:v>
                </c:pt>
                <c:pt idx="3541">
                  <c:v>2438.9648399999987</c:v>
                </c:pt>
                <c:pt idx="3542">
                  <c:v>2438.9648399999987</c:v>
                </c:pt>
                <c:pt idx="3543">
                  <c:v>2438.9648399999987</c:v>
                </c:pt>
                <c:pt idx="3544">
                  <c:v>2438.9648399999987</c:v>
                </c:pt>
                <c:pt idx="3545">
                  <c:v>2438.9648399999987</c:v>
                </c:pt>
                <c:pt idx="3546">
                  <c:v>2436.5234399999999</c:v>
                </c:pt>
                <c:pt idx="3547">
                  <c:v>2438.9648399999987</c:v>
                </c:pt>
                <c:pt idx="3548">
                  <c:v>2438.9648399999987</c:v>
                </c:pt>
                <c:pt idx="3549">
                  <c:v>2438.9648399999987</c:v>
                </c:pt>
                <c:pt idx="3550">
                  <c:v>2438.9648399999987</c:v>
                </c:pt>
                <c:pt idx="3551">
                  <c:v>2438.9648399999987</c:v>
                </c:pt>
                <c:pt idx="3552">
                  <c:v>2436.5234399999999</c:v>
                </c:pt>
                <c:pt idx="3553">
                  <c:v>2438.9648399999987</c:v>
                </c:pt>
                <c:pt idx="3554">
                  <c:v>2436.5234399999999</c:v>
                </c:pt>
                <c:pt idx="3555">
                  <c:v>2438.9648399999987</c:v>
                </c:pt>
                <c:pt idx="3556">
                  <c:v>2438.9648399999987</c:v>
                </c:pt>
                <c:pt idx="3557">
                  <c:v>2438.9648399999987</c:v>
                </c:pt>
                <c:pt idx="3558">
                  <c:v>2438.9648399999987</c:v>
                </c:pt>
                <c:pt idx="3559">
                  <c:v>2436.5234399999999</c:v>
                </c:pt>
                <c:pt idx="3560">
                  <c:v>2438.9648399999987</c:v>
                </c:pt>
                <c:pt idx="3561">
                  <c:v>2438.9648399999987</c:v>
                </c:pt>
                <c:pt idx="3562">
                  <c:v>2438.9648399999987</c:v>
                </c:pt>
                <c:pt idx="3563">
                  <c:v>2438.9648399999987</c:v>
                </c:pt>
                <c:pt idx="3564">
                  <c:v>2438.9648399999987</c:v>
                </c:pt>
                <c:pt idx="3565">
                  <c:v>2438.9648399999987</c:v>
                </c:pt>
                <c:pt idx="3566">
                  <c:v>2438.9648399999987</c:v>
                </c:pt>
                <c:pt idx="3567">
                  <c:v>2438.9648399999987</c:v>
                </c:pt>
                <c:pt idx="3568">
                  <c:v>2438.9648399999987</c:v>
                </c:pt>
                <c:pt idx="3569">
                  <c:v>2438.9648399999987</c:v>
                </c:pt>
                <c:pt idx="3570">
                  <c:v>2436.5234399999999</c:v>
                </c:pt>
                <c:pt idx="3571">
                  <c:v>2436.5234399999999</c:v>
                </c:pt>
                <c:pt idx="3572">
                  <c:v>2438.9648399999987</c:v>
                </c:pt>
                <c:pt idx="3573">
                  <c:v>2438.9648399999987</c:v>
                </c:pt>
                <c:pt idx="3574">
                  <c:v>2438.9648399999987</c:v>
                </c:pt>
                <c:pt idx="3575">
                  <c:v>2438.9648399999987</c:v>
                </c:pt>
                <c:pt idx="3576">
                  <c:v>2436.5234399999999</c:v>
                </c:pt>
                <c:pt idx="3577">
                  <c:v>2438.9648399999987</c:v>
                </c:pt>
                <c:pt idx="3578">
                  <c:v>2438.9648399999987</c:v>
                </c:pt>
                <c:pt idx="3579">
                  <c:v>2438.9648399999987</c:v>
                </c:pt>
                <c:pt idx="3580">
                  <c:v>2438.9648399999987</c:v>
                </c:pt>
                <c:pt idx="3581">
                  <c:v>2438.9648399999987</c:v>
                </c:pt>
                <c:pt idx="3582">
                  <c:v>2438.9648399999987</c:v>
                </c:pt>
                <c:pt idx="3583">
                  <c:v>2438.9648399999987</c:v>
                </c:pt>
                <c:pt idx="3584">
                  <c:v>2438.9648399999987</c:v>
                </c:pt>
                <c:pt idx="3585">
                  <c:v>2438.9648399999987</c:v>
                </c:pt>
                <c:pt idx="3586">
                  <c:v>2438.9648399999987</c:v>
                </c:pt>
                <c:pt idx="3587">
                  <c:v>2438.9648399999987</c:v>
                </c:pt>
                <c:pt idx="3588">
                  <c:v>2438.9648399999987</c:v>
                </c:pt>
                <c:pt idx="3589">
                  <c:v>2438.9648399999987</c:v>
                </c:pt>
                <c:pt idx="3590">
                  <c:v>2438.9648399999987</c:v>
                </c:pt>
                <c:pt idx="3591">
                  <c:v>2438.9648399999987</c:v>
                </c:pt>
                <c:pt idx="3592">
                  <c:v>2438.9648399999987</c:v>
                </c:pt>
                <c:pt idx="3593">
                  <c:v>2436.5234399999999</c:v>
                </c:pt>
                <c:pt idx="3594">
                  <c:v>2438.9648399999987</c:v>
                </c:pt>
                <c:pt idx="3595">
                  <c:v>2438.9648399999987</c:v>
                </c:pt>
                <c:pt idx="3596">
                  <c:v>2438.9648399999987</c:v>
                </c:pt>
                <c:pt idx="3597">
                  <c:v>2438.9648399999987</c:v>
                </c:pt>
                <c:pt idx="3598">
                  <c:v>2438.9648399999987</c:v>
                </c:pt>
                <c:pt idx="3599">
                  <c:v>2438.9648399999987</c:v>
                </c:pt>
                <c:pt idx="3600">
                  <c:v>2436.5234399999999</c:v>
                </c:pt>
                <c:pt idx="3601">
                  <c:v>2438.9648399999987</c:v>
                </c:pt>
                <c:pt idx="3602">
                  <c:v>2438.9648399999987</c:v>
                </c:pt>
                <c:pt idx="3603">
                  <c:v>2436.5234399999999</c:v>
                </c:pt>
                <c:pt idx="3604">
                  <c:v>2438.9648399999987</c:v>
                </c:pt>
                <c:pt idx="3605">
                  <c:v>2438.9648399999987</c:v>
                </c:pt>
                <c:pt idx="3606">
                  <c:v>2438.9648399999987</c:v>
                </c:pt>
                <c:pt idx="3607">
                  <c:v>2438.9648399999987</c:v>
                </c:pt>
                <c:pt idx="3608">
                  <c:v>2438.9648399999987</c:v>
                </c:pt>
                <c:pt idx="3609">
                  <c:v>2438.9648399999987</c:v>
                </c:pt>
                <c:pt idx="3610">
                  <c:v>2438.9648399999987</c:v>
                </c:pt>
                <c:pt idx="3611">
                  <c:v>2438.9648399999987</c:v>
                </c:pt>
                <c:pt idx="3612">
                  <c:v>2436.5234399999999</c:v>
                </c:pt>
                <c:pt idx="3613">
                  <c:v>2438.9648399999987</c:v>
                </c:pt>
                <c:pt idx="3614">
                  <c:v>2438.9648399999987</c:v>
                </c:pt>
                <c:pt idx="3615">
                  <c:v>2438.9648399999987</c:v>
                </c:pt>
                <c:pt idx="3616">
                  <c:v>2436.5234399999999</c:v>
                </c:pt>
                <c:pt idx="3617">
                  <c:v>2438.9648399999987</c:v>
                </c:pt>
                <c:pt idx="3618">
                  <c:v>2438.9648399999987</c:v>
                </c:pt>
                <c:pt idx="3619">
                  <c:v>2438.9648399999987</c:v>
                </c:pt>
                <c:pt idx="3620">
                  <c:v>2438.9648399999987</c:v>
                </c:pt>
                <c:pt idx="3621">
                  <c:v>2436.5234399999999</c:v>
                </c:pt>
                <c:pt idx="3622">
                  <c:v>2438.9648399999987</c:v>
                </c:pt>
                <c:pt idx="3623">
                  <c:v>2438.9648399999987</c:v>
                </c:pt>
                <c:pt idx="3624">
                  <c:v>2436.5234399999999</c:v>
                </c:pt>
                <c:pt idx="3625">
                  <c:v>2438.9648399999987</c:v>
                </c:pt>
                <c:pt idx="3626">
                  <c:v>2438.9648399999987</c:v>
                </c:pt>
                <c:pt idx="3627">
                  <c:v>2436.5234399999999</c:v>
                </c:pt>
                <c:pt idx="3628">
                  <c:v>2438.9648399999987</c:v>
                </c:pt>
                <c:pt idx="3629">
                  <c:v>2438.9648399999987</c:v>
                </c:pt>
                <c:pt idx="3630">
                  <c:v>2438.9648399999987</c:v>
                </c:pt>
                <c:pt idx="3631">
                  <c:v>2438.9648399999987</c:v>
                </c:pt>
                <c:pt idx="3632">
                  <c:v>2438.9648399999987</c:v>
                </c:pt>
                <c:pt idx="3633">
                  <c:v>2436.5234399999999</c:v>
                </c:pt>
                <c:pt idx="3634">
                  <c:v>2438.9648399999987</c:v>
                </c:pt>
                <c:pt idx="3635">
                  <c:v>2438.9648399999987</c:v>
                </c:pt>
                <c:pt idx="3636">
                  <c:v>2438.9648399999987</c:v>
                </c:pt>
                <c:pt idx="3637">
                  <c:v>2438.9648399999987</c:v>
                </c:pt>
                <c:pt idx="3638">
                  <c:v>2438.9648399999987</c:v>
                </c:pt>
                <c:pt idx="3639">
                  <c:v>2438.9648399999987</c:v>
                </c:pt>
                <c:pt idx="3640">
                  <c:v>2438.9648399999987</c:v>
                </c:pt>
                <c:pt idx="3641">
                  <c:v>2438.9648399999987</c:v>
                </c:pt>
                <c:pt idx="3642">
                  <c:v>2436.5234399999999</c:v>
                </c:pt>
                <c:pt idx="3643">
                  <c:v>2438.9648399999987</c:v>
                </c:pt>
                <c:pt idx="3644">
                  <c:v>2438.9648399999987</c:v>
                </c:pt>
                <c:pt idx="3645">
                  <c:v>2438.9648399999987</c:v>
                </c:pt>
                <c:pt idx="3646">
                  <c:v>2438.9648399999987</c:v>
                </c:pt>
                <c:pt idx="3647">
                  <c:v>2438.9648399999987</c:v>
                </c:pt>
                <c:pt idx="3648">
                  <c:v>2438.9648399999987</c:v>
                </c:pt>
                <c:pt idx="3649">
                  <c:v>2438.9648399999987</c:v>
                </c:pt>
                <c:pt idx="3650">
                  <c:v>2438.9648399999987</c:v>
                </c:pt>
                <c:pt idx="3651">
                  <c:v>2438.9648399999987</c:v>
                </c:pt>
                <c:pt idx="3652">
                  <c:v>2438.9648399999987</c:v>
                </c:pt>
                <c:pt idx="3653">
                  <c:v>2438.9648399999987</c:v>
                </c:pt>
                <c:pt idx="3654">
                  <c:v>2438.9648399999987</c:v>
                </c:pt>
                <c:pt idx="3655">
                  <c:v>2438.9648399999987</c:v>
                </c:pt>
                <c:pt idx="3656">
                  <c:v>2438.9648399999987</c:v>
                </c:pt>
                <c:pt idx="3657">
                  <c:v>2438.9648399999987</c:v>
                </c:pt>
                <c:pt idx="3658">
                  <c:v>2438.9648399999987</c:v>
                </c:pt>
                <c:pt idx="3659">
                  <c:v>2438.9648399999987</c:v>
                </c:pt>
                <c:pt idx="3660">
                  <c:v>2438.9648399999987</c:v>
                </c:pt>
                <c:pt idx="3661">
                  <c:v>2438.9648399999987</c:v>
                </c:pt>
                <c:pt idx="3662">
                  <c:v>2436.5234399999999</c:v>
                </c:pt>
                <c:pt idx="3663">
                  <c:v>2438.9648399999987</c:v>
                </c:pt>
                <c:pt idx="3664">
                  <c:v>2438.9648399999987</c:v>
                </c:pt>
                <c:pt idx="3665">
                  <c:v>2438.9648399999987</c:v>
                </c:pt>
                <c:pt idx="3666">
                  <c:v>2438.9648399999987</c:v>
                </c:pt>
                <c:pt idx="3667">
                  <c:v>2438.9648399999987</c:v>
                </c:pt>
                <c:pt idx="3668">
                  <c:v>2438.9648399999987</c:v>
                </c:pt>
                <c:pt idx="3669">
                  <c:v>2438.9648399999987</c:v>
                </c:pt>
                <c:pt idx="3670">
                  <c:v>2438.9648399999987</c:v>
                </c:pt>
                <c:pt idx="3671">
                  <c:v>2438.9648399999987</c:v>
                </c:pt>
                <c:pt idx="3672">
                  <c:v>2438.9648399999987</c:v>
                </c:pt>
                <c:pt idx="3673">
                  <c:v>2438.9648399999987</c:v>
                </c:pt>
                <c:pt idx="3674">
                  <c:v>2436.5234399999999</c:v>
                </c:pt>
                <c:pt idx="3675">
                  <c:v>2438.9648399999987</c:v>
                </c:pt>
                <c:pt idx="3676">
                  <c:v>2438.9648399999987</c:v>
                </c:pt>
                <c:pt idx="3677">
                  <c:v>2436.5234399999999</c:v>
                </c:pt>
                <c:pt idx="3678">
                  <c:v>2436.5234399999999</c:v>
                </c:pt>
                <c:pt idx="3679">
                  <c:v>2441.40625</c:v>
                </c:pt>
                <c:pt idx="3680">
                  <c:v>2438.9648399999987</c:v>
                </c:pt>
                <c:pt idx="3681">
                  <c:v>2438.9648399999987</c:v>
                </c:pt>
                <c:pt idx="3682">
                  <c:v>2438.9648399999987</c:v>
                </c:pt>
                <c:pt idx="3683">
                  <c:v>2436.5234399999999</c:v>
                </c:pt>
                <c:pt idx="3684">
                  <c:v>2438.9648399999987</c:v>
                </c:pt>
                <c:pt idx="3685">
                  <c:v>2438.9648399999987</c:v>
                </c:pt>
                <c:pt idx="3686">
                  <c:v>2438.9648399999987</c:v>
                </c:pt>
                <c:pt idx="3687">
                  <c:v>2436.5234399999999</c:v>
                </c:pt>
                <c:pt idx="3688">
                  <c:v>2436.5234399999999</c:v>
                </c:pt>
                <c:pt idx="3689">
                  <c:v>2436.5234399999999</c:v>
                </c:pt>
                <c:pt idx="3690">
                  <c:v>2436.5234399999999</c:v>
                </c:pt>
                <c:pt idx="3691">
                  <c:v>2438.9648399999987</c:v>
                </c:pt>
                <c:pt idx="3692">
                  <c:v>2438.9648399999987</c:v>
                </c:pt>
                <c:pt idx="3693">
                  <c:v>2438.9648399999987</c:v>
                </c:pt>
                <c:pt idx="3694">
                  <c:v>2438.9648399999987</c:v>
                </c:pt>
                <c:pt idx="3695">
                  <c:v>2438.9648399999987</c:v>
                </c:pt>
                <c:pt idx="3696">
                  <c:v>2438.9648399999987</c:v>
                </c:pt>
                <c:pt idx="3697">
                  <c:v>2438.9648399999987</c:v>
                </c:pt>
                <c:pt idx="3698">
                  <c:v>2438.9648399999987</c:v>
                </c:pt>
                <c:pt idx="3699">
                  <c:v>2438.9648399999987</c:v>
                </c:pt>
                <c:pt idx="3700">
                  <c:v>2438.9648399999987</c:v>
                </c:pt>
                <c:pt idx="3701">
                  <c:v>2438.9648399999987</c:v>
                </c:pt>
                <c:pt idx="3702">
                  <c:v>2438.9648399999987</c:v>
                </c:pt>
                <c:pt idx="3703">
                  <c:v>2436.5234399999999</c:v>
                </c:pt>
                <c:pt idx="3704">
                  <c:v>2438.9648399999987</c:v>
                </c:pt>
                <c:pt idx="3705">
                  <c:v>2438.9648399999987</c:v>
                </c:pt>
                <c:pt idx="3706">
                  <c:v>2438.9648399999987</c:v>
                </c:pt>
                <c:pt idx="3707">
                  <c:v>2438.9648399999987</c:v>
                </c:pt>
                <c:pt idx="3708">
                  <c:v>2436.5234399999999</c:v>
                </c:pt>
                <c:pt idx="3709">
                  <c:v>2438.9648399999987</c:v>
                </c:pt>
                <c:pt idx="3710">
                  <c:v>2438.9648399999987</c:v>
                </c:pt>
                <c:pt idx="3711">
                  <c:v>2436.5234399999999</c:v>
                </c:pt>
                <c:pt idx="3712">
                  <c:v>2438.9648399999987</c:v>
                </c:pt>
                <c:pt idx="3713">
                  <c:v>2438.9648399999987</c:v>
                </c:pt>
                <c:pt idx="3714">
                  <c:v>2438.9648399999987</c:v>
                </c:pt>
                <c:pt idx="3715">
                  <c:v>2438.9648399999987</c:v>
                </c:pt>
                <c:pt idx="3716">
                  <c:v>2438.9648399999987</c:v>
                </c:pt>
                <c:pt idx="3717">
                  <c:v>2438.9648399999987</c:v>
                </c:pt>
                <c:pt idx="3718">
                  <c:v>2436.5234399999999</c:v>
                </c:pt>
                <c:pt idx="3719">
                  <c:v>2438.9648399999987</c:v>
                </c:pt>
                <c:pt idx="3720">
                  <c:v>2438.9648399999987</c:v>
                </c:pt>
                <c:pt idx="3721">
                  <c:v>2438.9648399999987</c:v>
                </c:pt>
                <c:pt idx="3722">
                  <c:v>2436.5234399999999</c:v>
                </c:pt>
                <c:pt idx="3723">
                  <c:v>2438.9648399999987</c:v>
                </c:pt>
                <c:pt idx="3724">
                  <c:v>2436.5234399999999</c:v>
                </c:pt>
                <c:pt idx="3725">
                  <c:v>2436.5234399999999</c:v>
                </c:pt>
                <c:pt idx="3726">
                  <c:v>2438.9648399999987</c:v>
                </c:pt>
                <c:pt idx="3727">
                  <c:v>2438.9648399999987</c:v>
                </c:pt>
                <c:pt idx="3728">
                  <c:v>2438.9648399999987</c:v>
                </c:pt>
                <c:pt idx="3729">
                  <c:v>2436.5234399999999</c:v>
                </c:pt>
                <c:pt idx="3730">
                  <c:v>2438.9648399999987</c:v>
                </c:pt>
                <c:pt idx="3731">
                  <c:v>2438.9648399999987</c:v>
                </c:pt>
                <c:pt idx="3732">
                  <c:v>2436.5234399999999</c:v>
                </c:pt>
                <c:pt idx="3733">
                  <c:v>2438.9648399999987</c:v>
                </c:pt>
                <c:pt idx="3734">
                  <c:v>2438.9648399999987</c:v>
                </c:pt>
                <c:pt idx="3735">
                  <c:v>2438.9648399999987</c:v>
                </c:pt>
                <c:pt idx="3736">
                  <c:v>2438.9648399999987</c:v>
                </c:pt>
                <c:pt idx="3737">
                  <c:v>2438.9648399999987</c:v>
                </c:pt>
                <c:pt idx="3738">
                  <c:v>2438.9648399999987</c:v>
                </c:pt>
                <c:pt idx="3739">
                  <c:v>2438.9648399999987</c:v>
                </c:pt>
                <c:pt idx="3740">
                  <c:v>2438.9648399999987</c:v>
                </c:pt>
                <c:pt idx="3741">
                  <c:v>2438.9648399999987</c:v>
                </c:pt>
                <c:pt idx="3742">
                  <c:v>2438.9648399999987</c:v>
                </c:pt>
                <c:pt idx="3743">
                  <c:v>2438.9648399999987</c:v>
                </c:pt>
                <c:pt idx="3744">
                  <c:v>2438.9648399999987</c:v>
                </c:pt>
                <c:pt idx="3745">
                  <c:v>2438.9648399999987</c:v>
                </c:pt>
                <c:pt idx="3746">
                  <c:v>2438.9648399999987</c:v>
                </c:pt>
                <c:pt idx="3747">
                  <c:v>2438.9648399999987</c:v>
                </c:pt>
                <c:pt idx="3748">
                  <c:v>2436.5234399999999</c:v>
                </c:pt>
                <c:pt idx="3749">
                  <c:v>2438.9648399999987</c:v>
                </c:pt>
                <c:pt idx="3750">
                  <c:v>2438.9648399999987</c:v>
                </c:pt>
                <c:pt idx="3751">
                  <c:v>2438.9648399999987</c:v>
                </c:pt>
                <c:pt idx="3752">
                  <c:v>2438.9648399999987</c:v>
                </c:pt>
                <c:pt idx="3753">
                  <c:v>2438.9648399999987</c:v>
                </c:pt>
                <c:pt idx="3754">
                  <c:v>2438.9648399999987</c:v>
                </c:pt>
                <c:pt idx="3755">
                  <c:v>2438.9648399999987</c:v>
                </c:pt>
                <c:pt idx="3756">
                  <c:v>2438.9648399999987</c:v>
                </c:pt>
                <c:pt idx="3757">
                  <c:v>2438.9648399999987</c:v>
                </c:pt>
                <c:pt idx="3758">
                  <c:v>2438.9648399999987</c:v>
                </c:pt>
                <c:pt idx="3759">
                  <c:v>2438.9648399999987</c:v>
                </c:pt>
                <c:pt idx="3760">
                  <c:v>2438.9648399999987</c:v>
                </c:pt>
                <c:pt idx="3761">
                  <c:v>2436.5234399999999</c:v>
                </c:pt>
                <c:pt idx="3762">
                  <c:v>2438.9648399999987</c:v>
                </c:pt>
                <c:pt idx="3763">
                  <c:v>2438.9648399999987</c:v>
                </c:pt>
                <c:pt idx="3764">
                  <c:v>2438.9648399999987</c:v>
                </c:pt>
                <c:pt idx="3765">
                  <c:v>2438.9648399999987</c:v>
                </c:pt>
                <c:pt idx="3766">
                  <c:v>2438.9648399999987</c:v>
                </c:pt>
                <c:pt idx="3767">
                  <c:v>2438.9648399999987</c:v>
                </c:pt>
                <c:pt idx="3768">
                  <c:v>2438.9648399999987</c:v>
                </c:pt>
                <c:pt idx="3769">
                  <c:v>2438.9648399999987</c:v>
                </c:pt>
                <c:pt idx="3770">
                  <c:v>2438.9648399999987</c:v>
                </c:pt>
                <c:pt idx="3771">
                  <c:v>2438.9648399999987</c:v>
                </c:pt>
                <c:pt idx="3772">
                  <c:v>2438.9648399999987</c:v>
                </c:pt>
                <c:pt idx="3773">
                  <c:v>2438.9648399999987</c:v>
                </c:pt>
                <c:pt idx="3774">
                  <c:v>2438.9648399999987</c:v>
                </c:pt>
                <c:pt idx="3775">
                  <c:v>2438.9648399999987</c:v>
                </c:pt>
                <c:pt idx="3776">
                  <c:v>2438.9648399999987</c:v>
                </c:pt>
                <c:pt idx="3777">
                  <c:v>2438.9648399999987</c:v>
                </c:pt>
                <c:pt idx="3778">
                  <c:v>2438.9648399999987</c:v>
                </c:pt>
                <c:pt idx="3779">
                  <c:v>2438.9648399999987</c:v>
                </c:pt>
                <c:pt idx="3780">
                  <c:v>2436.5234399999999</c:v>
                </c:pt>
                <c:pt idx="3781">
                  <c:v>2438.9648399999987</c:v>
                </c:pt>
                <c:pt idx="3782">
                  <c:v>2438.9648399999987</c:v>
                </c:pt>
                <c:pt idx="3783">
                  <c:v>2438.9648399999987</c:v>
                </c:pt>
                <c:pt idx="3784">
                  <c:v>2436.5234399999999</c:v>
                </c:pt>
                <c:pt idx="3785">
                  <c:v>2438.9648399999987</c:v>
                </c:pt>
                <c:pt idx="3786">
                  <c:v>2438.9648399999987</c:v>
                </c:pt>
                <c:pt idx="3787">
                  <c:v>2438.9648399999987</c:v>
                </c:pt>
                <c:pt idx="3788">
                  <c:v>2438.9648399999987</c:v>
                </c:pt>
                <c:pt idx="3789">
                  <c:v>2436.5234399999999</c:v>
                </c:pt>
                <c:pt idx="3790">
                  <c:v>2436.5234399999999</c:v>
                </c:pt>
                <c:pt idx="3791">
                  <c:v>2436.5234399999999</c:v>
                </c:pt>
                <c:pt idx="3792">
                  <c:v>2438.9648399999987</c:v>
                </c:pt>
                <c:pt idx="3793">
                  <c:v>2436.5234399999999</c:v>
                </c:pt>
                <c:pt idx="3794">
                  <c:v>2438.9648399999987</c:v>
                </c:pt>
                <c:pt idx="3795">
                  <c:v>2436.5234399999999</c:v>
                </c:pt>
                <c:pt idx="3796">
                  <c:v>2438.9648399999987</c:v>
                </c:pt>
                <c:pt idx="3797">
                  <c:v>2438.9648399999987</c:v>
                </c:pt>
                <c:pt idx="3798">
                  <c:v>2438.9648399999987</c:v>
                </c:pt>
                <c:pt idx="3799">
                  <c:v>2438.9648399999987</c:v>
                </c:pt>
                <c:pt idx="3800">
                  <c:v>2438.9648399999987</c:v>
                </c:pt>
                <c:pt idx="3801">
                  <c:v>2438.9648399999987</c:v>
                </c:pt>
                <c:pt idx="3802">
                  <c:v>2438.9648399999987</c:v>
                </c:pt>
                <c:pt idx="3803">
                  <c:v>2438.9648399999987</c:v>
                </c:pt>
                <c:pt idx="3804">
                  <c:v>2438.9648399999987</c:v>
                </c:pt>
                <c:pt idx="3805">
                  <c:v>2438.9648399999987</c:v>
                </c:pt>
                <c:pt idx="3806">
                  <c:v>2436.5234399999999</c:v>
                </c:pt>
                <c:pt idx="3807">
                  <c:v>2438.9648399999987</c:v>
                </c:pt>
                <c:pt idx="3808">
                  <c:v>2438.9648399999987</c:v>
                </c:pt>
                <c:pt idx="3809">
                  <c:v>2438.9648399999987</c:v>
                </c:pt>
                <c:pt idx="3810">
                  <c:v>2436.5234399999999</c:v>
                </c:pt>
                <c:pt idx="3811">
                  <c:v>2438.9648399999987</c:v>
                </c:pt>
                <c:pt idx="3812">
                  <c:v>2438.9648399999987</c:v>
                </c:pt>
                <c:pt idx="3813">
                  <c:v>2436.5234399999999</c:v>
                </c:pt>
                <c:pt idx="3814">
                  <c:v>2438.9648399999987</c:v>
                </c:pt>
                <c:pt idx="3815">
                  <c:v>2438.9648399999987</c:v>
                </c:pt>
                <c:pt idx="3816">
                  <c:v>2436.5234399999999</c:v>
                </c:pt>
                <c:pt idx="3817">
                  <c:v>2438.9648399999987</c:v>
                </c:pt>
                <c:pt idx="3818">
                  <c:v>2438.9648399999987</c:v>
                </c:pt>
                <c:pt idx="3819">
                  <c:v>2438.9648399999987</c:v>
                </c:pt>
                <c:pt idx="3820">
                  <c:v>2438.9648399999987</c:v>
                </c:pt>
                <c:pt idx="3821">
                  <c:v>2436.5234399999999</c:v>
                </c:pt>
                <c:pt idx="3822">
                  <c:v>2436.5234399999999</c:v>
                </c:pt>
                <c:pt idx="3823">
                  <c:v>2436.5234399999999</c:v>
                </c:pt>
                <c:pt idx="3824">
                  <c:v>2438.9648399999987</c:v>
                </c:pt>
                <c:pt idx="3825">
                  <c:v>2436.5234399999999</c:v>
                </c:pt>
                <c:pt idx="3826">
                  <c:v>2438.9648399999987</c:v>
                </c:pt>
                <c:pt idx="3827">
                  <c:v>2438.9648399999987</c:v>
                </c:pt>
                <c:pt idx="3828">
                  <c:v>2438.9648399999987</c:v>
                </c:pt>
                <c:pt idx="3829">
                  <c:v>2438.9648399999987</c:v>
                </c:pt>
                <c:pt idx="3830">
                  <c:v>2436.5234399999999</c:v>
                </c:pt>
                <c:pt idx="3831">
                  <c:v>2438.9648399999987</c:v>
                </c:pt>
                <c:pt idx="3832">
                  <c:v>2438.9648399999987</c:v>
                </c:pt>
                <c:pt idx="3833">
                  <c:v>2438.9648399999987</c:v>
                </c:pt>
                <c:pt idx="3834">
                  <c:v>2438.9648399999987</c:v>
                </c:pt>
                <c:pt idx="3835">
                  <c:v>2438.9648399999987</c:v>
                </c:pt>
                <c:pt idx="3836">
                  <c:v>2438.9648399999987</c:v>
                </c:pt>
                <c:pt idx="3837">
                  <c:v>2438.9648399999987</c:v>
                </c:pt>
                <c:pt idx="3838">
                  <c:v>2436.5234399999999</c:v>
                </c:pt>
                <c:pt idx="3839">
                  <c:v>2436.5234399999999</c:v>
                </c:pt>
                <c:pt idx="3840">
                  <c:v>2438.9648399999987</c:v>
                </c:pt>
                <c:pt idx="3841">
                  <c:v>2438.9648399999987</c:v>
                </c:pt>
                <c:pt idx="3842">
                  <c:v>2438.9648399999987</c:v>
                </c:pt>
                <c:pt idx="3843">
                  <c:v>2438.9648399999987</c:v>
                </c:pt>
                <c:pt idx="3844">
                  <c:v>2438.9648399999987</c:v>
                </c:pt>
                <c:pt idx="3845">
                  <c:v>2438.9648399999987</c:v>
                </c:pt>
                <c:pt idx="3846">
                  <c:v>2438.9648399999987</c:v>
                </c:pt>
                <c:pt idx="3847">
                  <c:v>2438.9648399999987</c:v>
                </c:pt>
                <c:pt idx="3848">
                  <c:v>2438.9648399999987</c:v>
                </c:pt>
                <c:pt idx="3849">
                  <c:v>2438.9648399999987</c:v>
                </c:pt>
                <c:pt idx="3850">
                  <c:v>2436.5234399999999</c:v>
                </c:pt>
                <c:pt idx="3851">
                  <c:v>2438.9648399999987</c:v>
                </c:pt>
                <c:pt idx="3852">
                  <c:v>2438.9648399999987</c:v>
                </c:pt>
                <c:pt idx="3853">
                  <c:v>2436.5234399999999</c:v>
                </c:pt>
                <c:pt idx="3854">
                  <c:v>2438.9648399999987</c:v>
                </c:pt>
                <c:pt idx="3855">
                  <c:v>2438.9648399999987</c:v>
                </c:pt>
                <c:pt idx="3856">
                  <c:v>2438.9648399999987</c:v>
                </c:pt>
                <c:pt idx="3857">
                  <c:v>2436.5234399999999</c:v>
                </c:pt>
                <c:pt idx="3858">
                  <c:v>2438.9648399999987</c:v>
                </c:pt>
                <c:pt idx="3859">
                  <c:v>2438.9648399999987</c:v>
                </c:pt>
                <c:pt idx="3860">
                  <c:v>2438.9648399999987</c:v>
                </c:pt>
                <c:pt idx="3861">
                  <c:v>2438.9648399999987</c:v>
                </c:pt>
                <c:pt idx="3862">
                  <c:v>2436.5234399999999</c:v>
                </c:pt>
                <c:pt idx="3863">
                  <c:v>2438.9648399999987</c:v>
                </c:pt>
                <c:pt idx="3864">
                  <c:v>2438.9648399999987</c:v>
                </c:pt>
                <c:pt idx="3865">
                  <c:v>2438.9648399999987</c:v>
                </c:pt>
                <c:pt idx="3866">
                  <c:v>2438.9648399999987</c:v>
                </c:pt>
                <c:pt idx="3867">
                  <c:v>2438.9648399999987</c:v>
                </c:pt>
                <c:pt idx="3868">
                  <c:v>2438.9648399999987</c:v>
                </c:pt>
                <c:pt idx="3869">
                  <c:v>2436.5234399999999</c:v>
                </c:pt>
                <c:pt idx="3870">
                  <c:v>2438.9648399999987</c:v>
                </c:pt>
                <c:pt idx="3871">
                  <c:v>2436.5234399999999</c:v>
                </c:pt>
                <c:pt idx="3872">
                  <c:v>2436.5234399999999</c:v>
                </c:pt>
                <c:pt idx="3873">
                  <c:v>2438.9648399999987</c:v>
                </c:pt>
                <c:pt idx="3874">
                  <c:v>2436.5234399999999</c:v>
                </c:pt>
                <c:pt idx="3875">
                  <c:v>2438.9648399999987</c:v>
                </c:pt>
                <c:pt idx="3876">
                  <c:v>2438.9648399999987</c:v>
                </c:pt>
                <c:pt idx="3877">
                  <c:v>2436.5234399999999</c:v>
                </c:pt>
                <c:pt idx="3878">
                  <c:v>2438.9648399999987</c:v>
                </c:pt>
                <c:pt idx="3879">
                  <c:v>2438.9648399999987</c:v>
                </c:pt>
                <c:pt idx="3880">
                  <c:v>2438.9648399999987</c:v>
                </c:pt>
                <c:pt idx="3881">
                  <c:v>2436.5234399999999</c:v>
                </c:pt>
                <c:pt idx="3882">
                  <c:v>2436.5234399999999</c:v>
                </c:pt>
                <c:pt idx="3883">
                  <c:v>2438.9648399999987</c:v>
                </c:pt>
                <c:pt idx="3884">
                  <c:v>2438.9648399999987</c:v>
                </c:pt>
                <c:pt idx="3885">
                  <c:v>2438.9648399999987</c:v>
                </c:pt>
                <c:pt idx="3886">
                  <c:v>2438.9648399999987</c:v>
                </c:pt>
                <c:pt idx="3887">
                  <c:v>2438.9648399999987</c:v>
                </c:pt>
                <c:pt idx="3888">
                  <c:v>2438.9648399999987</c:v>
                </c:pt>
                <c:pt idx="3889">
                  <c:v>2438.9648399999987</c:v>
                </c:pt>
                <c:pt idx="3890">
                  <c:v>2438.9648399999987</c:v>
                </c:pt>
                <c:pt idx="3891">
                  <c:v>2438.9648399999987</c:v>
                </c:pt>
                <c:pt idx="3892">
                  <c:v>2438.9648399999987</c:v>
                </c:pt>
                <c:pt idx="3893">
                  <c:v>2438.9648399999987</c:v>
                </c:pt>
                <c:pt idx="3894">
                  <c:v>2438.9648399999987</c:v>
                </c:pt>
                <c:pt idx="3895">
                  <c:v>2436.5234399999999</c:v>
                </c:pt>
                <c:pt idx="3896">
                  <c:v>2436.5234399999999</c:v>
                </c:pt>
                <c:pt idx="3897">
                  <c:v>2438.9648399999987</c:v>
                </c:pt>
                <c:pt idx="3898">
                  <c:v>2438.9648399999987</c:v>
                </c:pt>
                <c:pt idx="3899">
                  <c:v>2438.9648399999987</c:v>
                </c:pt>
                <c:pt idx="3900">
                  <c:v>2438.9648399999987</c:v>
                </c:pt>
                <c:pt idx="3901">
                  <c:v>2436.5234399999999</c:v>
                </c:pt>
                <c:pt idx="3902">
                  <c:v>2438.9648399999987</c:v>
                </c:pt>
                <c:pt idx="3903">
                  <c:v>2438.9648399999987</c:v>
                </c:pt>
                <c:pt idx="3904">
                  <c:v>2438.9648399999987</c:v>
                </c:pt>
                <c:pt idx="3905">
                  <c:v>2438.9648399999987</c:v>
                </c:pt>
                <c:pt idx="3906">
                  <c:v>2438.9648399999987</c:v>
                </c:pt>
                <c:pt idx="3907">
                  <c:v>2438.9648399999987</c:v>
                </c:pt>
                <c:pt idx="3908">
                  <c:v>2438.9648399999987</c:v>
                </c:pt>
                <c:pt idx="3909">
                  <c:v>2438.9648399999987</c:v>
                </c:pt>
                <c:pt idx="3910">
                  <c:v>2438.9648399999987</c:v>
                </c:pt>
                <c:pt idx="3911">
                  <c:v>2436.5234399999999</c:v>
                </c:pt>
                <c:pt idx="3912">
                  <c:v>2438.9648399999987</c:v>
                </c:pt>
                <c:pt idx="3913">
                  <c:v>2436.5234399999999</c:v>
                </c:pt>
                <c:pt idx="3914">
                  <c:v>2436.5234399999999</c:v>
                </c:pt>
                <c:pt idx="3915">
                  <c:v>2438.9648399999987</c:v>
                </c:pt>
                <c:pt idx="3916">
                  <c:v>2438.9648399999987</c:v>
                </c:pt>
                <c:pt idx="3917">
                  <c:v>2438.9648399999987</c:v>
                </c:pt>
                <c:pt idx="3918">
                  <c:v>2438.9648399999987</c:v>
                </c:pt>
                <c:pt idx="3919">
                  <c:v>2438.9648399999987</c:v>
                </c:pt>
                <c:pt idx="3920">
                  <c:v>2436.5234399999999</c:v>
                </c:pt>
                <c:pt idx="3921">
                  <c:v>2438.9648399999987</c:v>
                </c:pt>
                <c:pt idx="3922">
                  <c:v>2438.9648399999987</c:v>
                </c:pt>
                <c:pt idx="3923">
                  <c:v>2438.9648399999987</c:v>
                </c:pt>
                <c:pt idx="3924">
                  <c:v>2438.9648399999987</c:v>
                </c:pt>
                <c:pt idx="3925">
                  <c:v>2438.9648399999987</c:v>
                </c:pt>
                <c:pt idx="3926">
                  <c:v>2438.9648399999987</c:v>
                </c:pt>
                <c:pt idx="3927">
                  <c:v>2438.9648399999987</c:v>
                </c:pt>
                <c:pt idx="3928">
                  <c:v>2438.9648399999987</c:v>
                </c:pt>
                <c:pt idx="3929">
                  <c:v>2436.5234399999999</c:v>
                </c:pt>
                <c:pt idx="3930">
                  <c:v>2436.5234399999999</c:v>
                </c:pt>
                <c:pt idx="3931">
                  <c:v>2438.9648399999987</c:v>
                </c:pt>
                <c:pt idx="3932">
                  <c:v>2436.5234399999999</c:v>
                </c:pt>
                <c:pt idx="3933">
                  <c:v>2438.9648399999987</c:v>
                </c:pt>
                <c:pt idx="3934">
                  <c:v>2438.9648399999987</c:v>
                </c:pt>
                <c:pt idx="3935">
                  <c:v>2438.9648399999987</c:v>
                </c:pt>
                <c:pt idx="3936">
                  <c:v>2438.9648399999987</c:v>
                </c:pt>
                <c:pt idx="3937">
                  <c:v>2436.5234399999999</c:v>
                </c:pt>
                <c:pt idx="3938">
                  <c:v>2438.9648399999987</c:v>
                </c:pt>
                <c:pt idx="3939">
                  <c:v>2436.5234399999999</c:v>
                </c:pt>
                <c:pt idx="3940">
                  <c:v>2438.9648399999987</c:v>
                </c:pt>
                <c:pt idx="3941">
                  <c:v>2436.5234399999999</c:v>
                </c:pt>
                <c:pt idx="3942">
                  <c:v>2436.5234399999999</c:v>
                </c:pt>
                <c:pt idx="3943">
                  <c:v>2436.5234399999999</c:v>
                </c:pt>
                <c:pt idx="3944">
                  <c:v>2438.9648399999987</c:v>
                </c:pt>
                <c:pt idx="3945">
                  <c:v>2438.9648399999987</c:v>
                </c:pt>
                <c:pt idx="3946">
                  <c:v>2438.9648399999987</c:v>
                </c:pt>
                <c:pt idx="3947">
                  <c:v>2438.9648399999987</c:v>
                </c:pt>
                <c:pt idx="3948">
                  <c:v>2438.9648399999987</c:v>
                </c:pt>
                <c:pt idx="3949">
                  <c:v>2438.9648399999987</c:v>
                </c:pt>
                <c:pt idx="3950">
                  <c:v>2438.9648399999987</c:v>
                </c:pt>
                <c:pt idx="3951">
                  <c:v>2438.9648399999987</c:v>
                </c:pt>
                <c:pt idx="3952">
                  <c:v>2438.9648399999987</c:v>
                </c:pt>
                <c:pt idx="3953">
                  <c:v>2438.9648399999987</c:v>
                </c:pt>
                <c:pt idx="3954">
                  <c:v>2438.9648399999987</c:v>
                </c:pt>
                <c:pt idx="3955">
                  <c:v>2438.9648399999987</c:v>
                </c:pt>
                <c:pt idx="3956">
                  <c:v>2436.5234399999999</c:v>
                </c:pt>
                <c:pt idx="3957">
                  <c:v>2436.5234399999999</c:v>
                </c:pt>
                <c:pt idx="3958">
                  <c:v>2438.9648399999987</c:v>
                </c:pt>
                <c:pt idx="3959">
                  <c:v>2436.5234399999999</c:v>
                </c:pt>
                <c:pt idx="3960">
                  <c:v>2438.9648399999987</c:v>
                </c:pt>
                <c:pt idx="3961">
                  <c:v>2438.9648399999987</c:v>
                </c:pt>
                <c:pt idx="3962">
                  <c:v>2436.5234399999999</c:v>
                </c:pt>
                <c:pt idx="3963">
                  <c:v>2438.9648399999987</c:v>
                </c:pt>
                <c:pt idx="3964">
                  <c:v>2438.9648399999987</c:v>
                </c:pt>
                <c:pt idx="3965">
                  <c:v>2438.9648399999987</c:v>
                </c:pt>
                <c:pt idx="3966">
                  <c:v>2436.5234399999999</c:v>
                </c:pt>
                <c:pt idx="3967">
                  <c:v>2438.9648399999987</c:v>
                </c:pt>
                <c:pt idx="3968">
                  <c:v>2436.5234399999999</c:v>
                </c:pt>
                <c:pt idx="3969">
                  <c:v>2438.9648399999987</c:v>
                </c:pt>
                <c:pt idx="3970">
                  <c:v>2438.9648399999987</c:v>
                </c:pt>
                <c:pt idx="3971">
                  <c:v>2438.9648399999987</c:v>
                </c:pt>
                <c:pt idx="3972">
                  <c:v>2438.9648399999987</c:v>
                </c:pt>
                <c:pt idx="3973">
                  <c:v>2438.9648399999987</c:v>
                </c:pt>
                <c:pt idx="3974">
                  <c:v>2436.5234399999999</c:v>
                </c:pt>
                <c:pt idx="3975">
                  <c:v>2438.9648399999987</c:v>
                </c:pt>
                <c:pt idx="3976">
                  <c:v>2436.5234399999999</c:v>
                </c:pt>
                <c:pt idx="3977">
                  <c:v>2438.9648399999987</c:v>
                </c:pt>
                <c:pt idx="3978">
                  <c:v>2436.5234399999999</c:v>
                </c:pt>
                <c:pt idx="3979">
                  <c:v>2438.9648399999987</c:v>
                </c:pt>
                <c:pt idx="3980">
                  <c:v>2438.9648399999987</c:v>
                </c:pt>
                <c:pt idx="3981">
                  <c:v>2438.9648399999987</c:v>
                </c:pt>
                <c:pt idx="3982">
                  <c:v>2438.9648399999987</c:v>
                </c:pt>
                <c:pt idx="3983">
                  <c:v>2436.5234399999999</c:v>
                </c:pt>
                <c:pt idx="3984">
                  <c:v>2438.9648399999987</c:v>
                </c:pt>
                <c:pt idx="3985">
                  <c:v>2438.9648399999987</c:v>
                </c:pt>
                <c:pt idx="3986">
                  <c:v>2438.9648399999987</c:v>
                </c:pt>
                <c:pt idx="3987">
                  <c:v>2438.9648399999987</c:v>
                </c:pt>
                <c:pt idx="3988">
                  <c:v>2438.9648399999987</c:v>
                </c:pt>
                <c:pt idx="3989">
                  <c:v>2438.9648399999987</c:v>
                </c:pt>
                <c:pt idx="3990">
                  <c:v>2438.9648399999987</c:v>
                </c:pt>
                <c:pt idx="3991">
                  <c:v>2438.9648399999987</c:v>
                </c:pt>
                <c:pt idx="3992">
                  <c:v>2436.5234399999999</c:v>
                </c:pt>
                <c:pt idx="3993">
                  <c:v>2436.5234399999999</c:v>
                </c:pt>
                <c:pt idx="3994">
                  <c:v>2438.9648399999987</c:v>
                </c:pt>
                <c:pt idx="3995">
                  <c:v>2438.9648399999987</c:v>
                </c:pt>
                <c:pt idx="3996">
                  <c:v>2436.5234399999999</c:v>
                </c:pt>
                <c:pt idx="3997">
                  <c:v>2436.5234399999999</c:v>
                </c:pt>
                <c:pt idx="3998">
                  <c:v>2438.9648399999987</c:v>
                </c:pt>
                <c:pt idx="3999">
                  <c:v>2438.9648399999987</c:v>
                </c:pt>
                <c:pt idx="4000">
                  <c:v>2438.9648399999987</c:v>
                </c:pt>
                <c:pt idx="4001">
                  <c:v>2438.9648399999987</c:v>
                </c:pt>
                <c:pt idx="4002">
                  <c:v>2438.9648399999987</c:v>
                </c:pt>
                <c:pt idx="4003">
                  <c:v>2436.5234399999999</c:v>
                </c:pt>
                <c:pt idx="4004">
                  <c:v>2438.9648399999987</c:v>
                </c:pt>
                <c:pt idx="4005">
                  <c:v>2438.9648399999987</c:v>
                </c:pt>
                <c:pt idx="4006">
                  <c:v>2438.9648399999987</c:v>
                </c:pt>
                <c:pt idx="4007">
                  <c:v>2438.9648399999987</c:v>
                </c:pt>
                <c:pt idx="4008">
                  <c:v>2438.9648399999987</c:v>
                </c:pt>
                <c:pt idx="4009">
                  <c:v>2438.9648399999987</c:v>
                </c:pt>
                <c:pt idx="4010">
                  <c:v>2438.9648399999987</c:v>
                </c:pt>
                <c:pt idx="4011">
                  <c:v>2436.5234399999999</c:v>
                </c:pt>
                <c:pt idx="4012">
                  <c:v>2438.9648399999987</c:v>
                </c:pt>
                <c:pt idx="4013">
                  <c:v>2438.9648399999987</c:v>
                </c:pt>
                <c:pt idx="4014">
                  <c:v>2438.9648399999987</c:v>
                </c:pt>
                <c:pt idx="4015">
                  <c:v>2438.9648399999987</c:v>
                </c:pt>
                <c:pt idx="4016">
                  <c:v>2436.5234399999999</c:v>
                </c:pt>
                <c:pt idx="4017">
                  <c:v>2438.9648399999987</c:v>
                </c:pt>
                <c:pt idx="4018">
                  <c:v>2436.5234399999999</c:v>
                </c:pt>
                <c:pt idx="4019">
                  <c:v>2438.9648399999987</c:v>
                </c:pt>
                <c:pt idx="4020">
                  <c:v>2438.9648399999987</c:v>
                </c:pt>
                <c:pt idx="4021">
                  <c:v>2438.9648399999987</c:v>
                </c:pt>
                <c:pt idx="4022">
                  <c:v>2438.9648399999987</c:v>
                </c:pt>
                <c:pt idx="4023">
                  <c:v>2438.9648399999987</c:v>
                </c:pt>
                <c:pt idx="4024">
                  <c:v>2436.5234399999999</c:v>
                </c:pt>
                <c:pt idx="4025">
                  <c:v>2438.9648399999987</c:v>
                </c:pt>
                <c:pt idx="4026">
                  <c:v>2438.9648399999987</c:v>
                </c:pt>
                <c:pt idx="4027">
                  <c:v>2438.9648399999987</c:v>
                </c:pt>
                <c:pt idx="4028">
                  <c:v>2438.9648399999987</c:v>
                </c:pt>
                <c:pt idx="4029">
                  <c:v>2438.9648399999987</c:v>
                </c:pt>
                <c:pt idx="4030">
                  <c:v>2438.9648399999987</c:v>
                </c:pt>
                <c:pt idx="4031">
                  <c:v>2436.5234399999999</c:v>
                </c:pt>
                <c:pt idx="4032">
                  <c:v>2438.9648399999987</c:v>
                </c:pt>
                <c:pt idx="4033">
                  <c:v>2436.5234399999999</c:v>
                </c:pt>
                <c:pt idx="4034">
                  <c:v>2438.9648399999987</c:v>
                </c:pt>
                <c:pt idx="4035">
                  <c:v>2438.9648399999987</c:v>
                </c:pt>
                <c:pt idx="4036">
                  <c:v>2438.9648399999987</c:v>
                </c:pt>
                <c:pt idx="4037">
                  <c:v>2438.9648399999987</c:v>
                </c:pt>
                <c:pt idx="4038">
                  <c:v>2436.5234399999999</c:v>
                </c:pt>
                <c:pt idx="4039">
                  <c:v>2436.5234399999999</c:v>
                </c:pt>
                <c:pt idx="4040">
                  <c:v>2438.9648399999987</c:v>
                </c:pt>
                <c:pt idx="4041">
                  <c:v>2438.9648399999987</c:v>
                </c:pt>
                <c:pt idx="4042">
                  <c:v>2438.9648399999987</c:v>
                </c:pt>
                <c:pt idx="4043">
                  <c:v>2436.5234399999999</c:v>
                </c:pt>
                <c:pt idx="4044">
                  <c:v>2438.9648399999987</c:v>
                </c:pt>
                <c:pt idx="4045">
                  <c:v>2438.9648399999987</c:v>
                </c:pt>
                <c:pt idx="4046">
                  <c:v>2438.9648399999987</c:v>
                </c:pt>
                <c:pt idx="4047">
                  <c:v>2438.9648399999987</c:v>
                </c:pt>
                <c:pt idx="4048">
                  <c:v>2438.9648399999987</c:v>
                </c:pt>
                <c:pt idx="4049">
                  <c:v>2438.9648399999987</c:v>
                </c:pt>
                <c:pt idx="4050">
                  <c:v>2438.9648399999987</c:v>
                </c:pt>
                <c:pt idx="4051">
                  <c:v>2438.9648399999987</c:v>
                </c:pt>
                <c:pt idx="4052">
                  <c:v>2438.9648399999987</c:v>
                </c:pt>
                <c:pt idx="4053">
                  <c:v>2436.5234399999999</c:v>
                </c:pt>
                <c:pt idx="4054">
                  <c:v>2438.9648399999987</c:v>
                </c:pt>
                <c:pt idx="4055">
                  <c:v>2438.9648399999987</c:v>
                </c:pt>
                <c:pt idx="4056">
                  <c:v>2438.9648399999987</c:v>
                </c:pt>
                <c:pt idx="4057">
                  <c:v>2438.9648399999987</c:v>
                </c:pt>
                <c:pt idx="4058">
                  <c:v>2438.9648399999987</c:v>
                </c:pt>
                <c:pt idx="4059">
                  <c:v>2438.9648399999987</c:v>
                </c:pt>
                <c:pt idx="4060">
                  <c:v>2438.9648399999987</c:v>
                </c:pt>
                <c:pt idx="4061">
                  <c:v>2438.9648399999987</c:v>
                </c:pt>
                <c:pt idx="4062">
                  <c:v>2438.9648399999987</c:v>
                </c:pt>
                <c:pt idx="4063">
                  <c:v>2438.9648399999987</c:v>
                </c:pt>
                <c:pt idx="4064">
                  <c:v>2436.5234399999999</c:v>
                </c:pt>
                <c:pt idx="4065">
                  <c:v>2436.5234399999999</c:v>
                </c:pt>
                <c:pt idx="4066">
                  <c:v>2436.5234399999999</c:v>
                </c:pt>
                <c:pt idx="4067">
                  <c:v>2436.5234399999999</c:v>
                </c:pt>
                <c:pt idx="4068">
                  <c:v>2438.9648399999987</c:v>
                </c:pt>
                <c:pt idx="4069">
                  <c:v>2438.9648399999987</c:v>
                </c:pt>
                <c:pt idx="4070">
                  <c:v>2438.9648399999987</c:v>
                </c:pt>
                <c:pt idx="4071">
                  <c:v>2438.9648399999987</c:v>
                </c:pt>
                <c:pt idx="4072">
                  <c:v>2438.9648399999987</c:v>
                </c:pt>
                <c:pt idx="4073">
                  <c:v>2438.9648399999987</c:v>
                </c:pt>
                <c:pt idx="4074">
                  <c:v>2438.9648399999987</c:v>
                </c:pt>
                <c:pt idx="4075">
                  <c:v>2436.5234399999999</c:v>
                </c:pt>
                <c:pt idx="4076">
                  <c:v>2438.9648399999987</c:v>
                </c:pt>
                <c:pt idx="4077">
                  <c:v>2438.9648399999987</c:v>
                </c:pt>
                <c:pt idx="4078">
                  <c:v>2438.9648399999987</c:v>
                </c:pt>
                <c:pt idx="4079">
                  <c:v>2438.9648399999987</c:v>
                </c:pt>
                <c:pt idx="4080">
                  <c:v>2436.5234399999999</c:v>
                </c:pt>
                <c:pt idx="4081">
                  <c:v>2438.9648399999987</c:v>
                </c:pt>
                <c:pt idx="4082">
                  <c:v>2438.9648399999987</c:v>
                </c:pt>
                <c:pt idx="4083">
                  <c:v>2438.9648399999987</c:v>
                </c:pt>
                <c:pt idx="4084">
                  <c:v>2436.5234399999999</c:v>
                </c:pt>
                <c:pt idx="4085">
                  <c:v>2438.9648399999987</c:v>
                </c:pt>
                <c:pt idx="4086">
                  <c:v>2436.5234399999999</c:v>
                </c:pt>
                <c:pt idx="4087">
                  <c:v>2438.9648399999987</c:v>
                </c:pt>
                <c:pt idx="4088">
                  <c:v>2438.9648399999987</c:v>
                </c:pt>
                <c:pt idx="4089">
                  <c:v>2438.9648399999987</c:v>
                </c:pt>
                <c:pt idx="4090">
                  <c:v>2438.9648399999987</c:v>
                </c:pt>
                <c:pt idx="4091">
                  <c:v>2438.9648399999987</c:v>
                </c:pt>
                <c:pt idx="4092">
                  <c:v>2438.9648399999987</c:v>
                </c:pt>
                <c:pt idx="4093">
                  <c:v>2438.9648399999987</c:v>
                </c:pt>
                <c:pt idx="4094">
                  <c:v>2436.5234399999999</c:v>
                </c:pt>
                <c:pt idx="4095">
                  <c:v>2438.9648399999987</c:v>
                </c:pt>
                <c:pt idx="4096">
                  <c:v>2436.5234399999999</c:v>
                </c:pt>
                <c:pt idx="4097">
                  <c:v>2438.9648399999987</c:v>
                </c:pt>
                <c:pt idx="4098">
                  <c:v>2438.9648399999987</c:v>
                </c:pt>
                <c:pt idx="4099">
                  <c:v>2436.5234399999999</c:v>
                </c:pt>
                <c:pt idx="4100">
                  <c:v>2438.9648399999987</c:v>
                </c:pt>
                <c:pt idx="4101">
                  <c:v>2436.5234399999999</c:v>
                </c:pt>
                <c:pt idx="4102">
                  <c:v>2436.5234399999999</c:v>
                </c:pt>
                <c:pt idx="4103">
                  <c:v>2438.9648399999987</c:v>
                </c:pt>
                <c:pt idx="4104">
                  <c:v>2438.9648399999987</c:v>
                </c:pt>
                <c:pt idx="4105">
                  <c:v>2438.9648399999987</c:v>
                </c:pt>
                <c:pt idx="4106">
                  <c:v>2438.9648399999987</c:v>
                </c:pt>
                <c:pt idx="4107">
                  <c:v>2436.5234399999999</c:v>
                </c:pt>
                <c:pt idx="4108">
                  <c:v>2438.9648399999987</c:v>
                </c:pt>
                <c:pt idx="4109">
                  <c:v>2436.5234399999999</c:v>
                </c:pt>
                <c:pt idx="4110">
                  <c:v>2436.5234399999999</c:v>
                </c:pt>
                <c:pt idx="4111">
                  <c:v>2438.9648399999987</c:v>
                </c:pt>
                <c:pt idx="4112">
                  <c:v>2438.9648399999987</c:v>
                </c:pt>
                <c:pt idx="4113">
                  <c:v>2438.9648399999987</c:v>
                </c:pt>
                <c:pt idx="4114">
                  <c:v>2438.9648399999987</c:v>
                </c:pt>
                <c:pt idx="4115">
                  <c:v>2438.9648399999987</c:v>
                </c:pt>
                <c:pt idx="4116">
                  <c:v>2436.5234399999999</c:v>
                </c:pt>
                <c:pt idx="4117">
                  <c:v>2436.5234399999999</c:v>
                </c:pt>
                <c:pt idx="4118">
                  <c:v>2438.9648399999987</c:v>
                </c:pt>
                <c:pt idx="4119">
                  <c:v>2438.9648399999987</c:v>
                </c:pt>
                <c:pt idx="4120">
                  <c:v>2438.9648399999987</c:v>
                </c:pt>
                <c:pt idx="4121">
                  <c:v>2436.5234399999999</c:v>
                </c:pt>
                <c:pt idx="4122">
                  <c:v>2438.9648399999987</c:v>
                </c:pt>
                <c:pt idx="4123">
                  <c:v>2438.9648399999987</c:v>
                </c:pt>
                <c:pt idx="4124">
                  <c:v>2438.9648399999987</c:v>
                </c:pt>
                <c:pt idx="4125">
                  <c:v>2438.9648399999987</c:v>
                </c:pt>
                <c:pt idx="4126">
                  <c:v>2438.9648399999987</c:v>
                </c:pt>
                <c:pt idx="4127">
                  <c:v>2438.9648399999987</c:v>
                </c:pt>
                <c:pt idx="4128">
                  <c:v>2438.9648399999987</c:v>
                </c:pt>
                <c:pt idx="4129">
                  <c:v>2438.9648399999987</c:v>
                </c:pt>
                <c:pt idx="4130">
                  <c:v>2438.9648399999987</c:v>
                </c:pt>
                <c:pt idx="4131">
                  <c:v>2438.9648399999987</c:v>
                </c:pt>
                <c:pt idx="4132">
                  <c:v>2438.9648399999987</c:v>
                </c:pt>
                <c:pt idx="4133">
                  <c:v>2436.5234399999999</c:v>
                </c:pt>
                <c:pt idx="4134">
                  <c:v>2438.9648399999987</c:v>
                </c:pt>
                <c:pt idx="4135">
                  <c:v>2438.9648399999987</c:v>
                </c:pt>
                <c:pt idx="4136">
                  <c:v>2438.9648399999987</c:v>
                </c:pt>
                <c:pt idx="4137">
                  <c:v>2436.5234399999999</c:v>
                </c:pt>
                <c:pt idx="4138">
                  <c:v>2438.9648399999987</c:v>
                </c:pt>
                <c:pt idx="4139">
                  <c:v>2438.9648399999987</c:v>
                </c:pt>
                <c:pt idx="4140">
                  <c:v>2436.5234399999999</c:v>
                </c:pt>
                <c:pt idx="4141">
                  <c:v>2438.9648399999987</c:v>
                </c:pt>
                <c:pt idx="4142">
                  <c:v>2438.9648399999987</c:v>
                </c:pt>
                <c:pt idx="4143">
                  <c:v>2438.9648399999987</c:v>
                </c:pt>
                <c:pt idx="4144">
                  <c:v>2438.9648399999987</c:v>
                </c:pt>
                <c:pt idx="4145">
                  <c:v>2438.9648399999987</c:v>
                </c:pt>
                <c:pt idx="4146">
                  <c:v>2438.9648399999987</c:v>
                </c:pt>
                <c:pt idx="4147">
                  <c:v>2438.9648399999987</c:v>
                </c:pt>
                <c:pt idx="4148">
                  <c:v>2438.9648399999987</c:v>
                </c:pt>
                <c:pt idx="4149">
                  <c:v>2438.9648399999987</c:v>
                </c:pt>
                <c:pt idx="4150">
                  <c:v>2438.9648399999987</c:v>
                </c:pt>
                <c:pt idx="4151">
                  <c:v>2438.9648399999987</c:v>
                </c:pt>
                <c:pt idx="4152">
                  <c:v>2438.9648399999987</c:v>
                </c:pt>
                <c:pt idx="4153">
                  <c:v>2436.5234399999999</c:v>
                </c:pt>
                <c:pt idx="4154">
                  <c:v>2438.9648399999987</c:v>
                </c:pt>
                <c:pt idx="4155">
                  <c:v>2438.9648399999987</c:v>
                </c:pt>
                <c:pt idx="4156">
                  <c:v>2438.9648399999987</c:v>
                </c:pt>
                <c:pt idx="4157">
                  <c:v>2438.9648399999987</c:v>
                </c:pt>
                <c:pt idx="4158">
                  <c:v>2438.9648399999987</c:v>
                </c:pt>
                <c:pt idx="4159">
                  <c:v>2438.9648399999987</c:v>
                </c:pt>
                <c:pt idx="4160">
                  <c:v>2438.9648399999987</c:v>
                </c:pt>
                <c:pt idx="4161">
                  <c:v>2438.9648399999987</c:v>
                </c:pt>
                <c:pt idx="4162">
                  <c:v>2438.9648399999987</c:v>
                </c:pt>
                <c:pt idx="4163">
                  <c:v>2438.9648399999987</c:v>
                </c:pt>
                <c:pt idx="4164">
                  <c:v>2438.9648399999987</c:v>
                </c:pt>
                <c:pt idx="4165">
                  <c:v>2438.9648399999987</c:v>
                </c:pt>
                <c:pt idx="4166">
                  <c:v>2438.9648399999987</c:v>
                </c:pt>
                <c:pt idx="4167">
                  <c:v>2436.5234399999999</c:v>
                </c:pt>
                <c:pt idx="4168">
                  <c:v>2438.9648399999987</c:v>
                </c:pt>
                <c:pt idx="4169">
                  <c:v>2438.9648399999987</c:v>
                </c:pt>
                <c:pt idx="4170">
                  <c:v>2438.9648399999987</c:v>
                </c:pt>
                <c:pt idx="4171">
                  <c:v>2438.9648399999987</c:v>
                </c:pt>
                <c:pt idx="4172">
                  <c:v>2436.5234399999999</c:v>
                </c:pt>
                <c:pt idx="4173">
                  <c:v>2438.9648399999987</c:v>
                </c:pt>
                <c:pt idx="4174">
                  <c:v>2438.9648399999987</c:v>
                </c:pt>
                <c:pt idx="4175">
                  <c:v>2438.9648399999987</c:v>
                </c:pt>
                <c:pt idx="4176">
                  <c:v>2438.9648399999987</c:v>
                </c:pt>
                <c:pt idx="4177">
                  <c:v>2438.9648399999987</c:v>
                </c:pt>
                <c:pt idx="4178">
                  <c:v>2438.9648399999987</c:v>
                </c:pt>
                <c:pt idx="4179">
                  <c:v>2438.9648399999987</c:v>
                </c:pt>
                <c:pt idx="4180">
                  <c:v>2436.5234399999999</c:v>
                </c:pt>
                <c:pt idx="4181">
                  <c:v>2438.9648399999987</c:v>
                </c:pt>
                <c:pt idx="4182">
                  <c:v>2438.9648399999987</c:v>
                </c:pt>
                <c:pt idx="4183">
                  <c:v>2438.9648399999987</c:v>
                </c:pt>
                <c:pt idx="4184">
                  <c:v>2436.5234399999999</c:v>
                </c:pt>
                <c:pt idx="4185">
                  <c:v>2438.9648399999987</c:v>
                </c:pt>
                <c:pt idx="4186">
                  <c:v>2438.9648399999987</c:v>
                </c:pt>
                <c:pt idx="4187">
                  <c:v>2436.5234399999999</c:v>
                </c:pt>
                <c:pt idx="4188">
                  <c:v>2438.9648399999987</c:v>
                </c:pt>
                <c:pt idx="4189">
                  <c:v>2436.5234399999999</c:v>
                </c:pt>
                <c:pt idx="4190">
                  <c:v>2438.9648399999987</c:v>
                </c:pt>
                <c:pt idx="4191">
                  <c:v>2438.9648399999987</c:v>
                </c:pt>
                <c:pt idx="4192">
                  <c:v>2438.9648399999987</c:v>
                </c:pt>
                <c:pt idx="4193">
                  <c:v>2438.9648399999987</c:v>
                </c:pt>
                <c:pt idx="4194">
                  <c:v>2438.9648399999987</c:v>
                </c:pt>
                <c:pt idx="4195">
                  <c:v>2438.9648399999987</c:v>
                </c:pt>
                <c:pt idx="4196">
                  <c:v>2438.9648399999987</c:v>
                </c:pt>
                <c:pt idx="4197">
                  <c:v>2438.9648399999987</c:v>
                </c:pt>
                <c:pt idx="4198">
                  <c:v>2438.9648399999987</c:v>
                </c:pt>
                <c:pt idx="4199">
                  <c:v>2438.9648399999987</c:v>
                </c:pt>
                <c:pt idx="4200">
                  <c:v>2438.9648399999987</c:v>
                </c:pt>
                <c:pt idx="4201">
                  <c:v>2438.9648399999987</c:v>
                </c:pt>
                <c:pt idx="4202">
                  <c:v>2438.9648399999987</c:v>
                </c:pt>
                <c:pt idx="4203">
                  <c:v>2436.5234399999999</c:v>
                </c:pt>
                <c:pt idx="4204">
                  <c:v>2438.9648399999987</c:v>
                </c:pt>
                <c:pt idx="4205">
                  <c:v>2438.9648399999987</c:v>
                </c:pt>
                <c:pt idx="4206">
                  <c:v>2436.5234399999999</c:v>
                </c:pt>
                <c:pt idx="4207">
                  <c:v>2438.9648399999987</c:v>
                </c:pt>
                <c:pt idx="4208">
                  <c:v>2436.5234399999999</c:v>
                </c:pt>
                <c:pt idx="4209">
                  <c:v>2438.9648399999987</c:v>
                </c:pt>
                <c:pt idx="4210">
                  <c:v>2438.9648399999987</c:v>
                </c:pt>
                <c:pt idx="4211">
                  <c:v>2438.9648399999987</c:v>
                </c:pt>
                <c:pt idx="4212">
                  <c:v>2438.9648399999987</c:v>
                </c:pt>
                <c:pt idx="4213">
                  <c:v>2438.9648399999987</c:v>
                </c:pt>
                <c:pt idx="4214">
                  <c:v>2438.9648399999987</c:v>
                </c:pt>
                <c:pt idx="4215">
                  <c:v>2436.5234399999999</c:v>
                </c:pt>
                <c:pt idx="4216">
                  <c:v>2438.9648399999987</c:v>
                </c:pt>
                <c:pt idx="4217">
                  <c:v>2438.9648399999987</c:v>
                </c:pt>
                <c:pt idx="4218">
                  <c:v>2436.5234399999999</c:v>
                </c:pt>
                <c:pt idx="4219">
                  <c:v>2438.9648399999987</c:v>
                </c:pt>
                <c:pt idx="4220">
                  <c:v>2436.5234399999999</c:v>
                </c:pt>
                <c:pt idx="4221">
                  <c:v>2438.9648399999987</c:v>
                </c:pt>
                <c:pt idx="4222">
                  <c:v>2436.5234399999999</c:v>
                </c:pt>
                <c:pt idx="4223">
                  <c:v>2436.5234399999999</c:v>
                </c:pt>
                <c:pt idx="4224">
                  <c:v>2436.5234399999999</c:v>
                </c:pt>
                <c:pt idx="4225">
                  <c:v>2438.9648399999987</c:v>
                </c:pt>
                <c:pt idx="4226">
                  <c:v>2436.5234399999999</c:v>
                </c:pt>
                <c:pt idx="4227">
                  <c:v>2438.9648399999987</c:v>
                </c:pt>
                <c:pt idx="4228">
                  <c:v>2438.9648399999987</c:v>
                </c:pt>
                <c:pt idx="4229">
                  <c:v>2438.9648399999987</c:v>
                </c:pt>
                <c:pt idx="4230">
                  <c:v>2438.9648399999987</c:v>
                </c:pt>
                <c:pt idx="4231">
                  <c:v>2438.9648399999987</c:v>
                </c:pt>
                <c:pt idx="4232">
                  <c:v>2438.9648399999987</c:v>
                </c:pt>
                <c:pt idx="4233">
                  <c:v>2438.9648399999987</c:v>
                </c:pt>
                <c:pt idx="4234">
                  <c:v>2436.5234399999999</c:v>
                </c:pt>
                <c:pt idx="4235">
                  <c:v>2438.9648399999987</c:v>
                </c:pt>
                <c:pt idx="4236">
                  <c:v>2438.9648399999987</c:v>
                </c:pt>
                <c:pt idx="4237">
                  <c:v>2438.9648399999987</c:v>
                </c:pt>
                <c:pt idx="4238">
                  <c:v>2438.9648399999987</c:v>
                </c:pt>
                <c:pt idx="4239">
                  <c:v>2436.5234399999999</c:v>
                </c:pt>
                <c:pt idx="4240">
                  <c:v>2438.9648399999987</c:v>
                </c:pt>
                <c:pt idx="4241">
                  <c:v>2438.9648399999987</c:v>
                </c:pt>
                <c:pt idx="4242">
                  <c:v>2438.9648399999987</c:v>
                </c:pt>
                <c:pt idx="4243">
                  <c:v>2436.5234399999999</c:v>
                </c:pt>
                <c:pt idx="4244">
                  <c:v>2436.5234399999999</c:v>
                </c:pt>
                <c:pt idx="4245">
                  <c:v>2438.9648399999987</c:v>
                </c:pt>
                <c:pt idx="4246">
                  <c:v>2438.9648399999987</c:v>
                </c:pt>
                <c:pt idx="4247">
                  <c:v>2436.5234399999999</c:v>
                </c:pt>
                <c:pt idx="4248">
                  <c:v>2438.9648399999987</c:v>
                </c:pt>
                <c:pt idx="4249">
                  <c:v>2436.5234399999999</c:v>
                </c:pt>
                <c:pt idx="4250">
                  <c:v>2438.9648399999987</c:v>
                </c:pt>
                <c:pt idx="4251">
                  <c:v>2436.5234399999999</c:v>
                </c:pt>
                <c:pt idx="4252">
                  <c:v>2438.9648399999987</c:v>
                </c:pt>
                <c:pt idx="4253">
                  <c:v>2436.5234399999999</c:v>
                </c:pt>
                <c:pt idx="4254">
                  <c:v>2438.9648399999987</c:v>
                </c:pt>
                <c:pt idx="4255">
                  <c:v>2436.5234399999999</c:v>
                </c:pt>
                <c:pt idx="4256">
                  <c:v>2436.5234399999999</c:v>
                </c:pt>
                <c:pt idx="4257">
                  <c:v>2438.9648399999987</c:v>
                </c:pt>
                <c:pt idx="4258">
                  <c:v>2438.9648399999987</c:v>
                </c:pt>
                <c:pt idx="4259">
                  <c:v>2438.9648399999987</c:v>
                </c:pt>
                <c:pt idx="4260">
                  <c:v>2438.9648399999987</c:v>
                </c:pt>
                <c:pt idx="4261">
                  <c:v>2438.9648399999987</c:v>
                </c:pt>
                <c:pt idx="4262">
                  <c:v>2438.9648399999987</c:v>
                </c:pt>
                <c:pt idx="4263">
                  <c:v>2438.9648399999987</c:v>
                </c:pt>
                <c:pt idx="4264">
                  <c:v>2436.5234399999999</c:v>
                </c:pt>
                <c:pt idx="4265">
                  <c:v>2438.9648399999987</c:v>
                </c:pt>
                <c:pt idx="4266">
                  <c:v>2436.5234399999999</c:v>
                </c:pt>
                <c:pt idx="4267">
                  <c:v>2438.9648399999987</c:v>
                </c:pt>
                <c:pt idx="4268">
                  <c:v>2438.9648399999987</c:v>
                </c:pt>
                <c:pt idx="4269">
                  <c:v>2436.5234399999999</c:v>
                </c:pt>
                <c:pt idx="4270">
                  <c:v>2436.5234399999999</c:v>
                </c:pt>
                <c:pt idx="4271">
                  <c:v>2438.9648399999987</c:v>
                </c:pt>
                <c:pt idx="4272">
                  <c:v>2438.9648399999987</c:v>
                </c:pt>
                <c:pt idx="4273">
                  <c:v>2438.9648399999987</c:v>
                </c:pt>
                <c:pt idx="4274">
                  <c:v>2436.5234399999999</c:v>
                </c:pt>
                <c:pt idx="4275">
                  <c:v>2438.9648399999987</c:v>
                </c:pt>
                <c:pt idx="4276">
                  <c:v>2438.9648399999987</c:v>
                </c:pt>
                <c:pt idx="4277">
                  <c:v>2436.5234399999999</c:v>
                </c:pt>
                <c:pt idx="4278">
                  <c:v>2438.9648399999987</c:v>
                </c:pt>
                <c:pt idx="4279">
                  <c:v>2438.9648399999987</c:v>
                </c:pt>
                <c:pt idx="4280">
                  <c:v>2438.9648399999987</c:v>
                </c:pt>
                <c:pt idx="4281">
                  <c:v>2438.9648399999987</c:v>
                </c:pt>
                <c:pt idx="4282">
                  <c:v>2436.5234399999999</c:v>
                </c:pt>
                <c:pt idx="4283">
                  <c:v>2436.5234399999999</c:v>
                </c:pt>
                <c:pt idx="4284">
                  <c:v>2438.9648399999987</c:v>
                </c:pt>
                <c:pt idx="4285">
                  <c:v>2438.9648399999987</c:v>
                </c:pt>
                <c:pt idx="4286">
                  <c:v>2438.9648399999987</c:v>
                </c:pt>
                <c:pt idx="4287">
                  <c:v>2438.9648399999987</c:v>
                </c:pt>
                <c:pt idx="4288">
                  <c:v>2438.9648399999987</c:v>
                </c:pt>
                <c:pt idx="4289">
                  <c:v>2438.9648399999987</c:v>
                </c:pt>
                <c:pt idx="4290">
                  <c:v>2438.9648399999987</c:v>
                </c:pt>
                <c:pt idx="4291">
                  <c:v>2438.9648399999987</c:v>
                </c:pt>
                <c:pt idx="4292">
                  <c:v>2438.9648399999987</c:v>
                </c:pt>
                <c:pt idx="4293">
                  <c:v>2436.5234399999999</c:v>
                </c:pt>
                <c:pt idx="4294">
                  <c:v>2438.9648399999987</c:v>
                </c:pt>
                <c:pt idx="4295">
                  <c:v>2438.9648399999987</c:v>
                </c:pt>
                <c:pt idx="4296">
                  <c:v>2436.5234399999999</c:v>
                </c:pt>
                <c:pt idx="4297">
                  <c:v>2438.9648399999987</c:v>
                </c:pt>
                <c:pt idx="4298">
                  <c:v>2438.9648399999987</c:v>
                </c:pt>
                <c:pt idx="4299">
                  <c:v>2436.5234399999999</c:v>
                </c:pt>
                <c:pt idx="4300">
                  <c:v>2438.9648399999987</c:v>
                </c:pt>
                <c:pt idx="4301">
                  <c:v>2438.9648399999987</c:v>
                </c:pt>
                <c:pt idx="4302">
                  <c:v>2438.9648399999987</c:v>
                </c:pt>
                <c:pt idx="4303">
                  <c:v>2436.5234399999999</c:v>
                </c:pt>
                <c:pt idx="4304">
                  <c:v>2438.9648399999987</c:v>
                </c:pt>
                <c:pt idx="4305">
                  <c:v>2438.9648399999987</c:v>
                </c:pt>
                <c:pt idx="4306">
                  <c:v>2438.9648399999987</c:v>
                </c:pt>
                <c:pt idx="4307">
                  <c:v>2436.5234399999999</c:v>
                </c:pt>
                <c:pt idx="4308">
                  <c:v>2436.5234399999999</c:v>
                </c:pt>
                <c:pt idx="4309">
                  <c:v>2438.9648399999987</c:v>
                </c:pt>
                <c:pt idx="4310">
                  <c:v>2438.9648399999987</c:v>
                </c:pt>
                <c:pt idx="4311">
                  <c:v>2436.5234399999999</c:v>
                </c:pt>
                <c:pt idx="4312">
                  <c:v>2436.5234399999999</c:v>
                </c:pt>
                <c:pt idx="4313">
                  <c:v>2438.9648399999987</c:v>
                </c:pt>
                <c:pt idx="4314">
                  <c:v>2436.5234399999999</c:v>
                </c:pt>
                <c:pt idx="4315">
                  <c:v>2438.9648399999987</c:v>
                </c:pt>
                <c:pt idx="4316">
                  <c:v>2438.9648399999987</c:v>
                </c:pt>
                <c:pt idx="4317">
                  <c:v>2438.9648399999987</c:v>
                </c:pt>
                <c:pt idx="4318">
                  <c:v>2438.9648399999987</c:v>
                </c:pt>
                <c:pt idx="4319">
                  <c:v>2438.9648399999987</c:v>
                </c:pt>
                <c:pt idx="4320">
                  <c:v>2436.5234399999999</c:v>
                </c:pt>
                <c:pt idx="4321">
                  <c:v>2436.5234399999999</c:v>
                </c:pt>
                <c:pt idx="4322">
                  <c:v>2438.9648399999987</c:v>
                </c:pt>
                <c:pt idx="4323">
                  <c:v>2438.9648399999987</c:v>
                </c:pt>
                <c:pt idx="4324">
                  <c:v>2438.9648399999987</c:v>
                </c:pt>
                <c:pt idx="4325">
                  <c:v>2436.5234399999999</c:v>
                </c:pt>
                <c:pt idx="4326">
                  <c:v>2438.9648399999987</c:v>
                </c:pt>
                <c:pt idx="4327">
                  <c:v>2438.9648399999987</c:v>
                </c:pt>
                <c:pt idx="4328">
                  <c:v>2438.9648399999987</c:v>
                </c:pt>
                <c:pt idx="4329">
                  <c:v>2438.9648399999987</c:v>
                </c:pt>
                <c:pt idx="4330">
                  <c:v>2438.9648399999987</c:v>
                </c:pt>
                <c:pt idx="4331">
                  <c:v>2438.9648399999987</c:v>
                </c:pt>
                <c:pt idx="4332">
                  <c:v>2436.5234399999999</c:v>
                </c:pt>
                <c:pt idx="4333">
                  <c:v>2436.5234399999999</c:v>
                </c:pt>
                <c:pt idx="4334">
                  <c:v>2438.9648399999987</c:v>
                </c:pt>
                <c:pt idx="4335">
                  <c:v>2436.5234399999999</c:v>
                </c:pt>
                <c:pt idx="4336">
                  <c:v>2438.9648399999987</c:v>
                </c:pt>
                <c:pt idx="4337">
                  <c:v>2438.9648399999987</c:v>
                </c:pt>
                <c:pt idx="4338">
                  <c:v>2438.9648399999987</c:v>
                </c:pt>
                <c:pt idx="4339">
                  <c:v>2436.5234399999999</c:v>
                </c:pt>
                <c:pt idx="4340">
                  <c:v>2438.9648399999987</c:v>
                </c:pt>
                <c:pt idx="4341">
                  <c:v>2436.5234399999999</c:v>
                </c:pt>
                <c:pt idx="4342">
                  <c:v>2436.5234399999999</c:v>
                </c:pt>
                <c:pt idx="4343">
                  <c:v>2436.5234399999999</c:v>
                </c:pt>
                <c:pt idx="4344">
                  <c:v>2438.9648399999987</c:v>
                </c:pt>
                <c:pt idx="4345">
                  <c:v>2438.9648399999987</c:v>
                </c:pt>
                <c:pt idx="4346">
                  <c:v>2438.9648399999987</c:v>
                </c:pt>
                <c:pt idx="4347">
                  <c:v>2436.5234399999999</c:v>
                </c:pt>
                <c:pt idx="4348">
                  <c:v>2438.9648399999987</c:v>
                </c:pt>
                <c:pt idx="4349">
                  <c:v>2438.9648399999987</c:v>
                </c:pt>
                <c:pt idx="4350">
                  <c:v>2436.5234399999999</c:v>
                </c:pt>
                <c:pt idx="4351">
                  <c:v>2438.9648399999987</c:v>
                </c:pt>
                <c:pt idx="4352">
                  <c:v>2436.5234399999999</c:v>
                </c:pt>
                <c:pt idx="4353">
                  <c:v>2436.5234399999999</c:v>
                </c:pt>
                <c:pt idx="4354">
                  <c:v>2438.9648399999987</c:v>
                </c:pt>
                <c:pt idx="4355">
                  <c:v>2436.5234399999999</c:v>
                </c:pt>
                <c:pt idx="4356">
                  <c:v>2438.9648399999987</c:v>
                </c:pt>
                <c:pt idx="4357">
                  <c:v>2438.9648399999987</c:v>
                </c:pt>
                <c:pt idx="4358">
                  <c:v>2438.9648399999987</c:v>
                </c:pt>
                <c:pt idx="4359">
                  <c:v>2438.9648399999987</c:v>
                </c:pt>
                <c:pt idx="4360">
                  <c:v>2438.9648399999987</c:v>
                </c:pt>
                <c:pt idx="4361">
                  <c:v>2436.5234399999999</c:v>
                </c:pt>
                <c:pt idx="4362">
                  <c:v>2438.9648399999987</c:v>
                </c:pt>
                <c:pt idx="4363">
                  <c:v>2436.5234399999999</c:v>
                </c:pt>
                <c:pt idx="4364">
                  <c:v>2438.9648399999987</c:v>
                </c:pt>
                <c:pt idx="4365">
                  <c:v>2436.5234399999999</c:v>
                </c:pt>
                <c:pt idx="4366">
                  <c:v>2438.9648399999987</c:v>
                </c:pt>
                <c:pt idx="4367">
                  <c:v>2438.9648399999987</c:v>
                </c:pt>
                <c:pt idx="4368">
                  <c:v>2438.9648399999987</c:v>
                </c:pt>
                <c:pt idx="4369">
                  <c:v>2436.5234399999999</c:v>
                </c:pt>
                <c:pt idx="4370">
                  <c:v>2438.9648399999987</c:v>
                </c:pt>
                <c:pt idx="4371">
                  <c:v>2438.9648399999987</c:v>
                </c:pt>
                <c:pt idx="4372">
                  <c:v>2438.9648399999987</c:v>
                </c:pt>
                <c:pt idx="4373">
                  <c:v>2438.9648399999987</c:v>
                </c:pt>
                <c:pt idx="4374">
                  <c:v>2436.5234399999999</c:v>
                </c:pt>
                <c:pt idx="4375">
                  <c:v>2436.5234399999999</c:v>
                </c:pt>
                <c:pt idx="4376">
                  <c:v>2436.5234399999999</c:v>
                </c:pt>
                <c:pt idx="4377">
                  <c:v>2438.9648399999987</c:v>
                </c:pt>
                <c:pt idx="4378">
                  <c:v>2438.9648399999987</c:v>
                </c:pt>
                <c:pt idx="4379">
                  <c:v>2438.9648399999987</c:v>
                </c:pt>
                <c:pt idx="4380">
                  <c:v>2438.9648399999987</c:v>
                </c:pt>
                <c:pt idx="4381">
                  <c:v>2438.9648399999987</c:v>
                </c:pt>
                <c:pt idx="4382">
                  <c:v>2438.9648399999987</c:v>
                </c:pt>
                <c:pt idx="4383">
                  <c:v>2436.5234399999999</c:v>
                </c:pt>
                <c:pt idx="4384">
                  <c:v>2436.5234399999999</c:v>
                </c:pt>
                <c:pt idx="4385">
                  <c:v>2438.9648399999987</c:v>
                </c:pt>
                <c:pt idx="4386">
                  <c:v>2438.9648399999987</c:v>
                </c:pt>
                <c:pt idx="4387">
                  <c:v>2438.9648399999987</c:v>
                </c:pt>
                <c:pt idx="4388">
                  <c:v>2438.9648399999987</c:v>
                </c:pt>
                <c:pt idx="4389">
                  <c:v>2438.9648399999987</c:v>
                </c:pt>
                <c:pt idx="4390">
                  <c:v>2438.9648399999987</c:v>
                </c:pt>
                <c:pt idx="4391">
                  <c:v>2436.5234399999999</c:v>
                </c:pt>
                <c:pt idx="4392">
                  <c:v>2438.9648399999987</c:v>
                </c:pt>
                <c:pt idx="4393">
                  <c:v>2438.9648399999987</c:v>
                </c:pt>
                <c:pt idx="4394">
                  <c:v>2436.5234399999999</c:v>
                </c:pt>
                <c:pt idx="4395">
                  <c:v>2438.9648399999987</c:v>
                </c:pt>
                <c:pt idx="4396">
                  <c:v>2438.9648399999987</c:v>
                </c:pt>
                <c:pt idx="4397">
                  <c:v>2438.9648399999987</c:v>
                </c:pt>
                <c:pt idx="4398">
                  <c:v>2438.9648399999987</c:v>
                </c:pt>
                <c:pt idx="4399">
                  <c:v>2438.9648399999987</c:v>
                </c:pt>
                <c:pt idx="4400">
                  <c:v>2438.9648399999987</c:v>
                </c:pt>
                <c:pt idx="4401">
                  <c:v>2438.9648399999987</c:v>
                </c:pt>
                <c:pt idx="4402">
                  <c:v>2438.9648399999987</c:v>
                </c:pt>
                <c:pt idx="4403">
                  <c:v>2438.9648399999987</c:v>
                </c:pt>
                <c:pt idx="4404">
                  <c:v>2438.9648399999987</c:v>
                </c:pt>
                <c:pt idx="4405">
                  <c:v>2438.9648399999987</c:v>
                </c:pt>
                <c:pt idx="4406">
                  <c:v>2438.9648399999987</c:v>
                </c:pt>
                <c:pt idx="4407">
                  <c:v>2438.9648399999987</c:v>
                </c:pt>
                <c:pt idx="4408">
                  <c:v>2438.9648399999987</c:v>
                </c:pt>
                <c:pt idx="4409">
                  <c:v>2438.9648399999987</c:v>
                </c:pt>
                <c:pt idx="4410">
                  <c:v>2438.9648399999987</c:v>
                </c:pt>
                <c:pt idx="4411">
                  <c:v>2436.5234399999999</c:v>
                </c:pt>
                <c:pt idx="4412">
                  <c:v>2436.5234399999999</c:v>
                </c:pt>
                <c:pt idx="4413">
                  <c:v>2438.9648399999987</c:v>
                </c:pt>
                <c:pt idx="4414">
                  <c:v>2438.9648399999987</c:v>
                </c:pt>
                <c:pt idx="4415">
                  <c:v>2438.9648399999987</c:v>
                </c:pt>
                <c:pt idx="4416">
                  <c:v>2438.9648399999987</c:v>
                </c:pt>
                <c:pt idx="4417">
                  <c:v>2438.9648399999987</c:v>
                </c:pt>
                <c:pt idx="4418">
                  <c:v>2438.9648399999987</c:v>
                </c:pt>
                <c:pt idx="4419">
                  <c:v>2436.5234399999999</c:v>
                </c:pt>
                <c:pt idx="4420">
                  <c:v>2438.9648399999987</c:v>
                </c:pt>
                <c:pt idx="4421">
                  <c:v>2438.9648399999987</c:v>
                </c:pt>
                <c:pt idx="4422">
                  <c:v>2438.9648399999987</c:v>
                </c:pt>
                <c:pt idx="4423">
                  <c:v>2438.9648399999987</c:v>
                </c:pt>
                <c:pt idx="4424">
                  <c:v>2438.9648399999987</c:v>
                </c:pt>
                <c:pt idx="4425">
                  <c:v>2438.9648399999987</c:v>
                </c:pt>
                <c:pt idx="4426">
                  <c:v>2438.9648399999987</c:v>
                </c:pt>
                <c:pt idx="4427">
                  <c:v>2438.9648399999987</c:v>
                </c:pt>
                <c:pt idx="4428">
                  <c:v>2438.9648399999987</c:v>
                </c:pt>
                <c:pt idx="4429">
                  <c:v>2438.9648399999987</c:v>
                </c:pt>
                <c:pt idx="4430">
                  <c:v>2438.9648399999987</c:v>
                </c:pt>
                <c:pt idx="4431">
                  <c:v>2436.5234399999999</c:v>
                </c:pt>
                <c:pt idx="4432">
                  <c:v>2438.9648399999987</c:v>
                </c:pt>
                <c:pt idx="4433">
                  <c:v>2436.5234399999999</c:v>
                </c:pt>
                <c:pt idx="4434">
                  <c:v>2438.9648399999987</c:v>
                </c:pt>
                <c:pt idx="4435">
                  <c:v>2436.5234399999999</c:v>
                </c:pt>
                <c:pt idx="4436">
                  <c:v>2436.5234399999999</c:v>
                </c:pt>
                <c:pt idx="4437">
                  <c:v>2438.9648399999987</c:v>
                </c:pt>
                <c:pt idx="4438">
                  <c:v>2438.9648399999987</c:v>
                </c:pt>
                <c:pt idx="4439">
                  <c:v>2436.5234399999999</c:v>
                </c:pt>
                <c:pt idx="4440">
                  <c:v>2438.9648399999987</c:v>
                </c:pt>
                <c:pt idx="4441">
                  <c:v>2436.5234399999999</c:v>
                </c:pt>
                <c:pt idx="4442">
                  <c:v>2438.9648399999987</c:v>
                </c:pt>
                <c:pt idx="4443">
                  <c:v>2438.9648399999987</c:v>
                </c:pt>
                <c:pt idx="4444">
                  <c:v>2436.5234399999999</c:v>
                </c:pt>
                <c:pt idx="4445">
                  <c:v>2438.9648399999987</c:v>
                </c:pt>
                <c:pt idx="4446">
                  <c:v>2438.9648399999987</c:v>
                </c:pt>
                <c:pt idx="4447">
                  <c:v>2438.9648399999987</c:v>
                </c:pt>
                <c:pt idx="4448">
                  <c:v>2436.5234399999999</c:v>
                </c:pt>
                <c:pt idx="4449">
                  <c:v>2438.9648399999987</c:v>
                </c:pt>
                <c:pt idx="4450">
                  <c:v>2438.9648399999987</c:v>
                </c:pt>
                <c:pt idx="4451">
                  <c:v>2436.5234399999999</c:v>
                </c:pt>
                <c:pt idx="4452">
                  <c:v>2438.9648399999987</c:v>
                </c:pt>
                <c:pt idx="4453">
                  <c:v>2438.9648399999987</c:v>
                </c:pt>
                <c:pt idx="4454">
                  <c:v>2438.9648399999987</c:v>
                </c:pt>
                <c:pt idx="4455">
                  <c:v>2438.9648399999987</c:v>
                </c:pt>
                <c:pt idx="4456">
                  <c:v>2436.5234399999999</c:v>
                </c:pt>
                <c:pt idx="4457">
                  <c:v>2436.5234399999999</c:v>
                </c:pt>
                <c:pt idx="4458">
                  <c:v>2438.9648399999987</c:v>
                </c:pt>
                <c:pt idx="4459">
                  <c:v>2438.9648399999987</c:v>
                </c:pt>
                <c:pt idx="4460">
                  <c:v>2438.9648399999987</c:v>
                </c:pt>
                <c:pt idx="4461">
                  <c:v>2438.9648399999987</c:v>
                </c:pt>
                <c:pt idx="4462">
                  <c:v>2438.9648399999987</c:v>
                </c:pt>
                <c:pt idx="4463">
                  <c:v>2436.5234399999999</c:v>
                </c:pt>
                <c:pt idx="4464">
                  <c:v>2436.5234399999999</c:v>
                </c:pt>
                <c:pt idx="4465">
                  <c:v>2438.9648399999987</c:v>
                </c:pt>
                <c:pt idx="4466">
                  <c:v>2436.5234399999999</c:v>
                </c:pt>
                <c:pt idx="4467">
                  <c:v>2438.9648399999987</c:v>
                </c:pt>
                <c:pt idx="4468">
                  <c:v>2438.9648399999987</c:v>
                </c:pt>
                <c:pt idx="4469">
                  <c:v>2438.9648399999987</c:v>
                </c:pt>
                <c:pt idx="4470">
                  <c:v>2438.9648399999987</c:v>
                </c:pt>
                <c:pt idx="4471">
                  <c:v>2436.5234399999999</c:v>
                </c:pt>
                <c:pt idx="4472">
                  <c:v>2436.5234399999999</c:v>
                </c:pt>
                <c:pt idx="4473">
                  <c:v>2438.9648399999987</c:v>
                </c:pt>
                <c:pt idx="4474">
                  <c:v>2438.9648399999987</c:v>
                </c:pt>
                <c:pt idx="4475">
                  <c:v>2438.9648399999987</c:v>
                </c:pt>
                <c:pt idx="4476">
                  <c:v>2438.9648399999987</c:v>
                </c:pt>
                <c:pt idx="4477">
                  <c:v>2438.9648399999987</c:v>
                </c:pt>
                <c:pt idx="4478">
                  <c:v>2438.9648399999987</c:v>
                </c:pt>
                <c:pt idx="4479">
                  <c:v>2438.9648399999987</c:v>
                </c:pt>
                <c:pt idx="4480">
                  <c:v>2436.5234399999999</c:v>
                </c:pt>
                <c:pt idx="4481">
                  <c:v>2438.9648399999987</c:v>
                </c:pt>
                <c:pt idx="4482">
                  <c:v>2436.5234399999999</c:v>
                </c:pt>
                <c:pt idx="4483">
                  <c:v>2438.9648399999987</c:v>
                </c:pt>
                <c:pt idx="4484">
                  <c:v>2438.9648399999987</c:v>
                </c:pt>
                <c:pt idx="4485">
                  <c:v>2438.9648399999987</c:v>
                </c:pt>
                <c:pt idx="4486">
                  <c:v>2438.9648399999987</c:v>
                </c:pt>
                <c:pt idx="4487">
                  <c:v>2436.5234399999999</c:v>
                </c:pt>
                <c:pt idx="4488">
                  <c:v>2438.9648399999987</c:v>
                </c:pt>
                <c:pt idx="4489">
                  <c:v>2438.9648399999987</c:v>
                </c:pt>
                <c:pt idx="4490">
                  <c:v>2438.9648399999987</c:v>
                </c:pt>
                <c:pt idx="4491">
                  <c:v>2436.5234399999999</c:v>
                </c:pt>
                <c:pt idx="4492">
                  <c:v>2436.5234399999999</c:v>
                </c:pt>
                <c:pt idx="4493">
                  <c:v>2438.9648399999987</c:v>
                </c:pt>
                <c:pt idx="4494">
                  <c:v>2436.5234399999999</c:v>
                </c:pt>
                <c:pt idx="4495">
                  <c:v>2438.9648399999987</c:v>
                </c:pt>
                <c:pt idx="4496">
                  <c:v>2438.9648399999987</c:v>
                </c:pt>
                <c:pt idx="4497">
                  <c:v>2438.9648399999987</c:v>
                </c:pt>
                <c:pt idx="4498">
                  <c:v>2438.9648399999987</c:v>
                </c:pt>
                <c:pt idx="4499">
                  <c:v>2438.9648399999987</c:v>
                </c:pt>
                <c:pt idx="4500">
                  <c:v>2438.9648399999987</c:v>
                </c:pt>
                <c:pt idx="4501">
                  <c:v>2436.5234399999999</c:v>
                </c:pt>
                <c:pt idx="4502">
                  <c:v>2438.9648399999987</c:v>
                </c:pt>
                <c:pt idx="4503">
                  <c:v>2438.9648399999987</c:v>
                </c:pt>
                <c:pt idx="4504">
                  <c:v>2438.9648399999987</c:v>
                </c:pt>
                <c:pt idx="4505">
                  <c:v>2438.9648399999987</c:v>
                </c:pt>
                <c:pt idx="4506">
                  <c:v>2438.9648399999987</c:v>
                </c:pt>
                <c:pt idx="4507">
                  <c:v>2438.9648399999987</c:v>
                </c:pt>
                <c:pt idx="4508">
                  <c:v>2438.9648399999987</c:v>
                </c:pt>
                <c:pt idx="4509">
                  <c:v>2436.5234399999999</c:v>
                </c:pt>
                <c:pt idx="4510">
                  <c:v>2438.9648399999987</c:v>
                </c:pt>
                <c:pt idx="4511">
                  <c:v>2438.9648399999987</c:v>
                </c:pt>
                <c:pt idx="4512">
                  <c:v>2436.5234399999999</c:v>
                </c:pt>
                <c:pt idx="4513">
                  <c:v>2438.9648399999987</c:v>
                </c:pt>
                <c:pt idx="4514">
                  <c:v>2438.9648399999987</c:v>
                </c:pt>
                <c:pt idx="4515">
                  <c:v>2436.5234399999999</c:v>
                </c:pt>
                <c:pt idx="4516">
                  <c:v>2438.9648399999987</c:v>
                </c:pt>
                <c:pt idx="4517">
                  <c:v>2438.9648399999987</c:v>
                </c:pt>
                <c:pt idx="4518">
                  <c:v>2438.9648399999987</c:v>
                </c:pt>
                <c:pt idx="4519">
                  <c:v>2436.5234399999999</c:v>
                </c:pt>
                <c:pt idx="4520">
                  <c:v>2438.9648399999987</c:v>
                </c:pt>
                <c:pt idx="4521">
                  <c:v>2438.9648399999987</c:v>
                </c:pt>
                <c:pt idx="4522">
                  <c:v>2438.9648399999987</c:v>
                </c:pt>
                <c:pt idx="4523">
                  <c:v>2438.9648399999987</c:v>
                </c:pt>
                <c:pt idx="4524">
                  <c:v>2438.9648399999987</c:v>
                </c:pt>
                <c:pt idx="4525">
                  <c:v>2438.9648399999987</c:v>
                </c:pt>
                <c:pt idx="4526">
                  <c:v>2438.9648399999987</c:v>
                </c:pt>
                <c:pt idx="4527">
                  <c:v>2438.9648399999987</c:v>
                </c:pt>
                <c:pt idx="4528">
                  <c:v>2436.5234399999999</c:v>
                </c:pt>
                <c:pt idx="4529">
                  <c:v>2436.5234399999999</c:v>
                </c:pt>
                <c:pt idx="4530">
                  <c:v>2438.9648399999987</c:v>
                </c:pt>
                <c:pt idx="4531">
                  <c:v>2438.9648399999987</c:v>
                </c:pt>
                <c:pt idx="4532">
                  <c:v>2438.9648399999987</c:v>
                </c:pt>
                <c:pt idx="4533">
                  <c:v>2438.9648399999987</c:v>
                </c:pt>
                <c:pt idx="4534">
                  <c:v>2438.9648399999987</c:v>
                </c:pt>
                <c:pt idx="4535">
                  <c:v>2438.9648399999987</c:v>
                </c:pt>
                <c:pt idx="4536">
                  <c:v>2438.9648399999987</c:v>
                </c:pt>
                <c:pt idx="4537">
                  <c:v>2438.9648399999987</c:v>
                </c:pt>
                <c:pt idx="4538">
                  <c:v>2438.9648399999987</c:v>
                </c:pt>
                <c:pt idx="4539">
                  <c:v>2438.9648399999987</c:v>
                </c:pt>
                <c:pt idx="4540">
                  <c:v>2436.5234399999999</c:v>
                </c:pt>
                <c:pt idx="4541">
                  <c:v>2438.9648399999987</c:v>
                </c:pt>
                <c:pt idx="4542">
                  <c:v>2438.9648399999987</c:v>
                </c:pt>
                <c:pt idx="4543">
                  <c:v>2438.9648399999987</c:v>
                </c:pt>
                <c:pt idx="4544">
                  <c:v>2436.5234399999999</c:v>
                </c:pt>
                <c:pt idx="4545">
                  <c:v>2438.9648399999987</c:v>
                </c:pt>
                <c:pt idx="4546">
                  <c:v>2436.5234399999999</c:v>
                </c:pt>
                <c:pt idx="4547">
                  <c:v>2438.9648399999987</c:v>
                </c:pt>
                <c:pt idx="4548">
                  <c:v>2438.9648399999987</c:v>
                </c:pt>
                <c:pt idx="4549">
                  <c:v>2438.9648399999987</c:v>
                </c:pt>
                <c:pt idx="4550">
                  <c:v>2438.9648399999987</c:v>
                </c:pt>
                <c:pt idx="4551">
                  <c:v>2438.9648399999987</c:v>
                </c:pt>
                <c:pt idx="4552">
                  <c:v>2438.9648399999987</c:v>
                </c:pt>
                <c:pt idx="4553">
                  <c:v>2438.9648399999987</c:v>
                </c:pt>
                <c:pt idx="4554">
                  <c:v>2436.5234399999999</c:v>
                </c:pt>
                <c:pt idx="4555">
                  <c:v>2438.9648399999987</c:v>
                </c:pt>
                <c:pt idx="4556">
                  <c:v>2438.9648399999987</c:v>
                </c:pt>
                <c:pt idx="4557">
                  <c:v>2438.9648399999987</c:v>
                </c:pt>
                <c:pt idx="4558">
                  <c:v>2438.9648399999987</c:v>
                </c:pt>
                <c:pt idx="4559">
                  <c:v>2438.9648399999987</c:v>
                </c:pt>
                <c:pt idx="4560">
                  <c:v>2438.9648399999987</c:v>
                </c:pt>
                <c:pt idx="4561">
                  <c:v>2436.5234399999999</c:v>
                </c:pt>
                <c:pt idx="4562">
                  <c:v>2436.5234399999999</c:v>
                </c:pt>
                <c:pt idx="4563">
                  <c:v>2438.9648399999987</c:v>
                </c:pt>
                <c:pt idx="4564">
                  <c:v>2438.9648399999987</c:v>
                </c:pt>
                <c:pt idx="4565">
                  <c:v>2436.5234399999999</c:v>
                </c:pt>
                <c:pt idx="4566">
                  <c:v>2436.5234399999999</c:v>
                </c:pt>
                <c:pt idx="4567">
                  <c:v>2438.9648399999987</c:v>
                </c:pt>
                <c:pt idx="4568">
                  <c:v>2438.9648399999987</c:v>
                </c:pt>
                <c:pt idx="4569">
                  <c:v>2438.9648399999987</c:v>
                </c:pt>
                <c:pt idx="4570">
                  <c:v>2438.9648399999987</c:v>
                </c:pt>
                <c:pt idx="4571">
                  <c:v>2438.9648399999987</c:v>
                </c:pt>
                <c:pt idx="4572">
                  <c:v>2438.9648399999987</c:v>
                </c:pt>
                <c:pt idx="4573">
                  <c:v>2438.9648399999987</c:v>
                </c:pt>
                <c:pt idx="4574">
                  <c:v>2438.9648399999987</c:v>
                </c:pt>
                <c:pt idx="4575">
                  <c:v>2438.9648399999987</c:v>
                </c:pt>
                <c:pt idx="4576">
                  <c:v>2436.5234399999999</c:v>
                </c:pt>
                <c:pt idx="4577">
                  <c:v>2438.9648399999987</c:v>
                </c:pt>
                <c:pt idx="4578">
                  <c:v>2438.9648399999987</c:v>
                </c:pt>
                <c:pt idx="4579">
                  <c:v>2438.9648399999987</c:v>
                </c:pt>
                <c:pt idx="4580">
                  <c:v>2436.5234399999999</c:v>
                </c:pt>
                <c:pt idx="4581">
                  <c:v>2436.5234399999999</c:v>
                </c:pt>
                <c:pt idx="4582">
                  <c:v>2436.5234399999999</c:v>
                </c:pt>
                <c:pt idx="4583">
                  <c:v>2436.5234399999999</c:v>
                </c:pt>
                <c:pt idx="4584">
                  <c:v>2436.5234399999999</c:v>
                </c:pt>
                <c:pt idx="4585">
                  <c:v>2438.9648399999987</c:v>
                </c:pt>
                <c:pt idx="4586">
                  <c:v>2438.9648399999987</c:v>
                </c:pt>
                <c:pt idx="4587">
                  <c:v>2436.5234399999999</c:v>
                </c:pt>
                <c:pt idx="4588">
                  <c:v>2438.9648399999987</c:v>
                </c:pt>
                <c:pt idx="4589">
                  <c:v>2438.9648399999987</c:v>
                </c:pt>
                <c:pt idx="4590">
                  <c:v>2438.9648399999987</c:v>
                </c:pt>
                <c:pt idx="4591">
                  <c:v>2436.5234399999999</c:v>
                </c:pt>
                <c:pt idx="4592">
                  <c:v>2438.9648399999987</c:v>
                </c:pt>
                <c:pt idx="4593">
                  <c:v>2438.9648399999987</c:v>
                </c:pt>
                <c:pt idx="4594">
                  <c:v>2438.9648399999987</c:v>
                </c:pt>
                <c:pt idx="4595">
                  <c:v>2438.9648399999987</c:v>
                </c:pt>
                <c:pt idx="4596">
                  <c:v>2438.9648399999987</c:v>
                </c:pt>
                <c:pt idx="4597">
                  <c:v>2436.5234399999999</c:v>
                </c:pt>
                <c:pt idx="4598">
                  <c:v>2438.9648399999987</c:v>
                </c:pt>
                <c:pt idx="4599">
                  <c:v>2436.5234399999999</c:v>
                </c:pt>
                <c:pt idx="4600">
                  <c:v>2436.5234399999999</c:v>
                </c:pt>
                <c:pt idx="4601">
                  <c:v>2438.9648399999987</c:v>
                </c:pt>
                <c:pt idx="4602">
                  <c:v>2438.9648399999987</c:v>
                </c:pt>
                <c:pt idx="4603">
                  <c:v>2436.5234399999999</c:v>
                </c:pt>
                <c:pt idx="4604">
                  <c:v>2438.9648399999987</c:v>
                </c:pt>
                <c:pt idx="4605">
                  <c:v>2436.5234399999999</c:v>
                </c:pt>
                <c:pt idx="4606">
                  <c:v>2436.5234399999999</c:v>
                </c:pt>
                <c:pt idx="4607">
                  <c:v>2438.9648399999987</c:v>
                </c:pt>
                <c:pt idx="4608">
                  <c:v>2438.9648399999987</c:v>
                </c:pt>
                <c:pt idx="4609">
                  <c:v>2438.9648399999987</c:v>
                </c:pt>
                <c:pt idx="4610">
                  <c:v>2438.9648399999987</c:v>
                </c:pt>
                <c:pt idx="4611">
                  <c:v>2436.5234399999999</c:v>
                </c:pt>
                <c:pt idx="4612">
                  <c:v>2438.9648399999987</c:v>
                </c:pt>
                <c:pt idx="4613">
                  <c:v>2438.9648399999987</c:v>
                </c:pt>
                <c:pt idx="4614">
                  <c:v>2438.9648399999987</c:v>
                </c:pt>
                <c:pt idx="4615">
                  <c:v>2438.9648399999987</c:v>
                </c:pt>
                <c:pt idx="4616">
                  <c:v>2438.9648399999987</c:v>
                </c:pt>
                <c:pt idx="4617">
                  <c:v>2436.5234399999999</c:v>
                </c:pt>
                <c:pt idx="4618">
                  <c:v>2436.5234399999999</c:v>
                </c:pt>
                <c:pt idx="4619">
                  <c:v>2438.9648399999987</c:v>
                </c:pt>
                <c:pt idx="4620">
                  <c:v>2438.9648399999987</c:v>
                </c:pt>
                <c:pt idx="4621">
                  <c:v>2438.9648399999987</c:v>
                </c:pt>
                <c:pt idx="4622">
                  <c:v>2438.9648399999987</c:v>
                </c:pt>
                <c:pt idx="4623">
                  <c:v>2436.5234399999999</c:v>
                </c:pt>
                <c:pt idx="4624">
                  <c:v>2438.9648399999987</c:v>
                </c:pt>
                <c:pt idx="4625">
                  <c:v>2436.5234399999999</c:v>
                </c:pt>
                <c:pt idx="4626">
                  <c:v>2438.9648399999987</c:v>
                </c:pt>
                <c:pt idx="4627">
                  <c:v>2436.5234399999999</c:v>
                </c:pt>
                <c:pt idx="4628">
                  <c:v>2438.9648399999987</c:v>
                </c:pt>
                <c:pt idx="4629">
                  <c:v>2438.9648399999987</c:v>
                </c:pt>
                <c:pt idx="4630">
                  <c:v>2438.9648399999987</c:v>
                </c:pt>
                <c:pt idx="4631">
                  <c:v>2438.9648399999987</c:v>
                </c:pt>
                <c:pt idx="4632">
                  <c:v>2438.9648399999987</c:v>
                </c:pt>
                <c:pt idx="4633">
                  <c:v>2438.9648399999987</c:v>
                </c:pt>
                <c:pt idx="4634">
                  <c:v>2436.5234399999999</c:v>
                </c:pt>
                <c:pt idx="4635">
                  <c:v>2436.5234399999999</c:v>
                </c:pt>
                <c:pt idx="4636">
                  <c:v>2438.9648399999987</c:v>
                </c:pt>
                <c:pt idx="4637">
                  <c:v>2438.9648399999987</c:v>
                </c:pt>
                <c:pt idx="4638">
                  <c:v>2438.9648399999987</c:v>
                </c:pt>
                <c:pt idx="4639">
                  <c:v>2438.9648399999987</c:v>
                </c:pt>
                <c:pt idx="4640">
                  <c:v>2436.5234399999999</c:v>
                </c:pt>
                <c:pt idx="4641">
                  <c:v>2438.9648399999987</c:v>
                </c:pt>
                <c:pt idx="4642">
                  <c:v>2438.9648399999987</c:v>
                </c:pt>
                <c:pt idx="4643">
                  <c:v>2438.9648399999987</c:v>
                </c:pt>
                <c:pt idx="4644">
                  <c:v>2438.9648399999987</c:v>
                </c:pt>
                <c:pt idx="4645">
                  <c:v>2438.9648399999987</c:v>
                </c:pt>
                <c:pt idx="4646">
                  <c:v>2436.5234399999999</c:v>
                </c:pt>
                <c:pt idx="4647">
                  <c:v>2436.5234399999999</c:v>
                </c:pt>
                <c:pt idx="4648">
                  <c:v>2438.9648399999987</c:v>
                </c:pt>
                <c:pt idx="4649">
                  <c:v>2438.9648399999987</c:v>
                </c:pt>
                <c:pt idx="4650">
                  <c:v>2436.5234399999999</c:v>
                </c:pt>
                <c:pt idx="4651">
                  <c:v>2438.9648399999987</c:v>
                </c:pt>
                <c:pt idx="4652">
                  <c:v>2438.9648399999987</c:v>
                </c:pt>
                <c:pt idx="4653">
                  <c:v>2438.9648399999987</c:v>
                </c:pt>
                <c:pt idx="4654">
                  <c:v>2436.5234399999999</c:v>
                </c:pt>
                <c:pt idx="4655">
                  <c:v>2438.9648399999987</c:v>
                </c:pt>
                <c:pt idx="4656">
                  <c:v>2438.9648399999987</c:v>
                </c:pt>
                <c:pt idx="4657">
                  <c:v>2438.9648399999987</c:v>
                </c:pt>
                <c:pt idx="4658">
                  <c:v>2438.9648399999987</c:v>
                </c:pt>
                <c:pt idx="4659">
                  <c:v>2438.9648399999987</c:v>
                </c:pt>
                <c:pt idx="4660">
                  <c:v>2436.5234399999999</c:v>
                </c:pt>
                <c:pt idx="4661">
                  <c:v>2438.9648399999987</c:v>
                </c:pt>
                <c:pt idx="4662">
                  <c:v>2436.5234399999999</c:v>
                </c:pt>
                <c:pt idx="4663">
                  <c:v>2438.9648399999987</c:v>
                </c:pt>
                <c:pt idx="4664">
                  <c:v>2438.9648399999987</c:v>
                </c:pt>
                <c:pt idx="4665">
                  <c:v>2438.9648399999987</c:v>
                </c:pt>
                <c:pt idx="4666">
                  <c:v>2438.9648399999987</c:v>
                </c:pt>
                <c:pt idx="4667">
                  <c:v>2436.5234399999999</c:v>
                </c:pt>
                <c:pt idx="4668">
                  <c:v>2438.9648399999987</c:v>
                </c:pt>
                <c:pt idx="4669">
                  <c:v>2436.5234399999999</c:v>
                </c:pt>
                <c:pt idx="4670">
                  <c:v>2438.9648399999987</c:v>
                </c:pt>
                <c:pt idx="4671">
                  <c:v>2438.9648399999987</c:v>
                </c:pt>
                <c:pt idx="4672">
                  <c:v>2436.5234399999999</c:v>
                </c:pt>
                <c:pt idx="4673">
                  <c:v>2438.9648399999987</c:v>
                </c:pt>
                <c:pt idx="4674">
                  <c:v>2436.5234399999999</c:v>
                </c:pt>
                <c:pt idx="4675">
                  <c:v>2436.5234399999999</c:v>
                </c:pt>
                <c:pt idx="4676">
                  <c:v>2438.9648399999987</c:v>
                </c:pt>
                <c:pt idx="4677">
                  <c:v>2436.5234399999999</c:v>
                </c:pt>
                <c:pt idx="4678">
                  <c:v>2436.5234399999999</c:v>
                </c:pt>
                <c:pt idx="4679">
                  <c:v>2436.5234399999999</c:v>
                </c:pt>
                <c:pt idx="4680">
                  <c:v>2438.9648399999987</c:v>
                </c:pt>
                <c:pt idx="4681">
                  <c:v>2438.9648399999987</c:v>
                </c:pt>
                <c:pt idx="4682">
                  <c:v>2438.9648399999987</c:v>
                </c:pt>
                <c:pt idx="4683">
                  <c:v>2438.9648399999987</c:v>
                </c:pt>
                <c:pt idx="4684">
                  <c:v>2436.5234399999999</c:v>
                </c:pt>
                <c:pt idx="4685">
                  <c:v>2438.9648399999987</c:v>
                </c:pt>
                <c:pt idx="4686">
                  <c:v>2436.5234399999999</c:v>
                </c:pt>
                <c:pt idx="4687">
                  <c:v>2438.9648399999987</c:v>
                </c:pt>
                <c:pt idx="4688">
                  <c:v>2436.5234399999999</c:v>
                </c:pt>
                <c:pt idx="4689">
                  <c:v>2438.9648399999987</c:v>
                </c:pt>
                <c:pt idx="4690">
                  <c:v>2438.9648399999987</c:v>
                </c:pt>
                <c:pt idx="4691">
                  <c:v>2438.9648399999987</c:v>
                </c:pt>
                <c:pt idx="4692">
                  <c:v>2438.9648399999987</c:v>
                </c:pt>
                <c:pt idx="4693">
                  <c:v>2438.9648399999987</c:v>
                </c:pt>
                <c:pt idx="4694">
                  <c:v>2436.5234399999999</c:v>
                </c:pt>
                <c:pt idx="4695">
                  <c:v>2436.5234399999999</c:v>
                </c:pt>
                <c:pt idx="4696">
                  <c:v>2436.5234399999999</c:v>
                </c:pt>
                <c:pt idx="4697">
                  <c:v>2438.9648399999987</c:v>
                </c:pt>
                <c:pt idx="4698">
                  <c:v>2438.9648399999987</c:v>
                </c:pt>
                <c:pt idx="4699">
                  <c:v>2436.5234399999999</c:v>
                </c:pt>
                <c:pt idx="4700">
                  <c:v>2438.9648399999987</c:v>
                </c:pt>
                <c:pt idx="4701">
                  <c:v>2438.9648399999987</c:v>
                </c:pt>
                <c:pt idx="4702">
                  <c:v>2436.5234399999999</c:v>
                </c:pt>
                <c:pt idx="4703">
                  <c:v>2438.9648399999987</c:v>
                </c:pt>
                <c:pt idx="4704">
                  <c:v>2438.9648399999987</c:v>
                </c:pt>
                <c:pt idx="4705">
                  <c:v>2438.9648399999987</c:v>
                </c:pt>
                <c:pt idx="4706">
                  <c:v>2436.5234399999999</c:v>
                </c:pt>
                <c:pt idx="4707">
                  <c:v>2436.5234399999999</c:v>
                </c:pt>
                <c:pt idx="4708">
                  <c:v>2438.9648399999987</c:v>
                </c:pt>
                <c:pt idx="4709">
                  <c:v>2436.5234399999999</c:v>
                </c:pt>
                <c:pt idx="4710">
                  <c:v>2438.9648399999987</c:v>
                </c:pt>
                <c:pt idx="4711">
                  <c:v>2438.9648399999987</c:v>
                </c:pt>
                <c:pt idx="4712">
                  <c:v>2436.5234399999999</c:v>
                </c:pt>
                <c:pt idx="4713">
                  <c:v>2438.9648399999987</c:v>
                </c:pt>
                <c:pt idx="4714">
                  <c:v>2438.9648399999987</c:v>
                </c:pt>
                <c:pt idx="4715">
                  <c:v>2438.9648399999987</c:v>
                </c:pt>
                <c:pt idx="4716">
                  <c:v>2438.9648399999987</c:v>
                </c:pt>
                <c:pt idx="4717">
                  <c:v>2436.5234399999999</c:v>
                </c:pt>
                <c:pt idx="4718">
                  <c:v>2438.9648399999987</c:v>
                </c:pt>
                <c:pt idx="4719">
                  <c:v>2436.5234399999999</c:v>
                </c:pt>
                <c:pt idx="4720">
                  <c:v>2438.9648399999987</c:v>
                </c:pt>
                <c:pt idx="4721">
                  <c:v>2436.5234399999999</c:v>
                </c:pt>
                <c:pt idx="4722">
                  <c:v>2438.9648399999987</c:v>
                </c:pt>
                <c:pt idx="4723">
                  <c:v>2438.9648399999987</c:v>
                </c:pt>
                <c:pt idx="4724">
                  <c:v>2436.5234399999999</c:v>
                </c:pt>
                <c:pt idx="4725">
                  <c:v>2436.5234399999999</c:v>
                </c:pt>
                <c:pt idx="4726">
                  <c:v>2438.9648399999987</c:v>
                </c:pt>
                <c:pt idx="4727">
                  <c:v>2438.9648399999987</c:v>
                </c:pt>
                <c:pt idx="4728">
                  <c:v>2438.9648399999987</c:v>
                </c:pt>
                <c:pt idx="4729">
                  <c:v>2438.9648399999987</c:v>
                </c:pt>
                <c:pt idx="4730">
                  <c:v>2438.9648399999987</c:v>
                </c:pt>
                <c:pt idx="4731">
                  <c:v>2436.5234399999999</c:v>
                </c:pt>
                <c:pt idx="4732">
                  <c:v>2438.9648399999987</c:v>
                </c:pt>
                <c:pt idx="4733">
                  <c:v>2436.5234399999999</c:v>
                </c:pt>
                <c:pt idx="4734">
                  <c:v>2436.5234399999999</c:v>
                </c:pt>
                <c:pt idx="4735">
                  <c:v>2436.5234399999999</c:v>
                </c:pt>
                <c:pt idx="4736">
                  <c:v>2438.9648399999987</c:v>
                </c:pt>
                <c:pt idx="4737">
                  <c:v>2436.5234399999999</c:v>
                </c:pt>
                <c:pt idx="4738">
                  <c:v>2438.9648399999987</c:v>
                </c:pt>
                <c:pt idx="4739">
                  <c:v>2438.9648399999987</c:v>
                </c:pt>
                <c:pt idx="4740">
                  <c:v>2438.9648399999987</c:v>
                </c:pt>
                <c:pt idx="4741">
                  <c:v>2436.5234399999999</c:v>
                </c:pt>
                <c:pt idx="4742">
                  <c:v>2438.9648399999987</c:v>
                </c:pt>
                <c:pt idx="4743">
                  <c:v>2436.5234399999999</c:v>
                </c:pt>
                <c:pt idx="4744">
                  <c:v>2436.5234399999999</c:v>
                </c:pt>
                <c:pt idx="4745">
                  <c:v>2438.9648399999987</c:v>
                </c:pt>
                <c:pt idx="4746">
                  <c:v>2438.9648399999987</c:v>
                </c:pt>
                <c:pt idx="4747">
                  <c:v>2436.5234399999999</c:v>
                </c:pt>
                <c:pt idx="4748">
                  <c:v>2438.9648399999987</c:v>
                </c:pt>
                <c:pt idx="4749">
                  <c:v>2436.5234399999999</c:v>
                </c:pt>
                <c:pt idx="4750">
                  <c:v>2436.5234399999999</c:v>
                </c:pt>
                <c:pt idx="4751">
                  <c:v>2438.9648399999987</c:v>
                </c:pt>
                <c:pt idx="4752">
                  <c:v>2436.5234399999999</c:v>
                </c:pt>
                <c:pt idx="4753">
                  <c:v>2438.9648399999987</c:v>
                </c:pt>
                <c:pt idx="4754">
                  <c:v>2438.9648399999987</c:v>
                </c:pt>
                <c:pt idx="4755">
                  <c:v>2438.9648399999987</c:v>
                </c:pt>
                <c:pt idx="4756">
                  <c:v>2438.9648399999987</c:v>
                </c:pt>
                <c:pt idx="4757">
                  <c:v>2438.9648399999987</c:v>
                </c:pt>
                <c:pt idx="4758">
                  <c:v>2436.5234399999999</c:v>
                </c:pt>
                <c:pt idx="4759">
                  <c:v>2438.9648399999987</c:v>
                </c:pt>
                <c:pt idx="4760">
                  <c:v>2438.9648399999987</c:v>
                </c:pt>
                <c:pt idx="4761">
                  <c:v>2436.5234399999999</c:v>
                </c:pt>
                <c:pt idx="4762">
                  <c:v>2436.5234399999999</c:v>
                </c:pt>
                <c:pt idx="4763">
                  <c:v>2438.9648399999987</c:v>
                </c:pt>
                <c:pt idx="4764">
                  <c:v>2438.9648399999987</c:v>
                </c:pt>
                <c:pt idx="4765">
                  <c:v>2436.5234399999999</c:v>
                </c:pt>
                <c:pt idx="4766">
                  <c:v>2436.5234399999999</c:v>
                </c:pt>
                <c:pt idx="4767">
                  <c:v>2436.5234399999999</c:v>
                </c:pt>
                <c:pt idx="4768">
                  <c:v>2438.9648399999987</c:v>
                </c:pt>
                <c:pt idx="4769">
                  <c:v>2438.9648399999987</c:v>
                </c:pt>
                <c:pt idx="4770">
                  <c:v>2438.9648399999987</c:v>
                </c:pt>
                <c:pt idx="4771">
                  <c:v>2438.9648399999987</c:v>
                </c:pt>
                <c:pt idx="4772">
                  <c:v>2438.9648399999987</c:v>
                </c:pt>
                <c:pt idx="4773">
                  <c:v>2438.9648399999987</c:v>
                </c:pt>
                <c:pt idx="4774">
                  <c:v>2436.5234399999999</c:v>
                </c:pt>
                <c:pt idx="4775">
                  <c:v>2438.9648399999987</c:v>
                </c:pt>
                <c:pt idx="4776">
                  <c:v>2438.9648399999987</c:v>
                </c:pt>
                <c:pt idx="4777">
                  <c:v>2438.9648399999987</c:v>
                </c:pt>
                <c:pt idx="4778">
                  <c:v>2436.5234399999999</c:v>
                </c:pt>
                <c:pt idx="4779">
                  <c:v>2436.5234399999999</c:v>
                </c:pt>
                <c:pt idx="4780">
                  <c:v>2438.9648399999987</c:v>
                </c:pt>
                <c:pt idx="4781">
                  <c:v>2438.9648399999987</c:v>
                </c:pt>
                <c:pt idx="4782">
                  <c:v>2436.5234399999999</c:v>
                </c:pt>
                <c:pt idx="4783">
                  <c:v>2438.9648399999987</c:v>
                </c:pt>
                <c:pt idx="4784">
                  <c:v>2438.9648399999987</c:v>
                </c:pt>
                <c:pt idx="4785">
                  <c:v>2438.9648399999987</c:v>
                </c:pt>
                <c:pt idx="4786">
                  <c:v>2438.9648399999987</c:v>
                </c:pt>
                <c:pt idx="4787">
                  <c:v>2438.9648399999987</c:v>
                </c:pt>
                <c:pt idx="4788">
                  <c:v>2436.5234399999999</c:v>
                </c:pt>
                <c:pt idx="4789">
                  <c:v>2438.9648399999987</c:v>
                </c:pt>
                <c:pt idx="4790">
                  <c:v>2436.5234399999999</c:v>
                </c:pt>
                <c:pt idx="4791">
                  <c:v>2438.9648399999987</c:v>
                </c:pt>
                <c:pt idx="4792">
                  <c:v>2438.9648399999987</c:v>
                </c:pt>
                <c:pt idx="4793">
                  <c:v>2436.5234399999999</c:v>
                </c:pt>
                <c:pt idx="4794">
                  <c:v>2436.5234399999999</c:v>
                </c:pt>
                <c:pt idx="4795">
                  <c:v>2438.9648399999987</c:v>
                </c:pt>
                <c:pt idx="4796">
                  <c:v>2438.9648399999987</c:v>
                </c:pt>
                <c:pt idx="4797">
                  <c:v>2438.9648399999987</c:v>
                </c:pt>
                <c:pt idx="4798">
                  <c:v>2438.9648399999987</c:v>
                </c:pt>
                <c:pt idx="4799">
                  <c:v>2438.9648399999987</c:v>
                </c:pt>
                <c:pt idx="4800">
                  <c:v>2438.9648399999987</c:v>
                </c:pt>
                <c:pt idx="4801">
                  <c:v>2438.9648399999987</c:v>
                </c:pt>
                <c:pt idx="4802">
                  <c:v>2438.9648399999987</c:v>
                </c:pt>
                <c:pt idx="4803">
                  <c:v>2436.5234399999999</c:v>
                </c:pt>
                <c:pt idx="4804">
                  <c:v>2438.9648399999987</c:v>
                </c:pt>
                <c:pt idx="4805">
                  <c:v>2438.9648399999987</c:v>
                </c:pt>
                <c:pt idx="4806">
                  <c:v>2438.9648399999987</c:v>
                </c:pt>
                <c:pt idx="4807">
                  <c:v>2438.9648399999987</c:v>
                </c:pt>
                <c:pt idx="4808">
                  <c:v>2436.5234399999999</c:v>
                </c:pt>
                <c:pt idx="4809">
                  <c:v>2438.9648399999987</c:v>
                </c:pt>
                <c:pt idx="4810">
                  <c:v>2438.9648399999987</c:v>
                </c:pt>
                <c:pt idx="4811">
                  <c:v>2438.9648399999987</c:v>
                </c:pt>
                <c:pt idx="4812">
                  <c:v>2438.9648399999987</c:v>
                </c:pt>
                <c:pt idx="4813">
                  <c:v>2438.9648399999987</c:v>
                </c:pt>
                <c:pt idx="4814">
                  <c:v>2438.9648399999987</c:v>
                </c:pt>
                <c:pt idx="4815">
                  <c:v>2438.9648399999987</c:v>
                </c:pt>
                <c:pt idx="4816">
                  <c:v>2438.9648399999987</c:v>
                </c:pt>
                <c:pt idx="4817">
                  <c:v>2438.9648399999987</c:v>
                </c:pt>
                <c:pt idx="4818">
                  <c:v>2438.9648399999987</c:v>
                </c:pt>
                <c:pt idx="4819">
                  <c:v>2438.9648399999987</c:v>
                </c:pt>
                <c:pt idx="4820">
                  <c:v>2436.5234399999999</c:v>
                </c:pt>
                <c:pt idx="4821">
                  <c:v>2438.9648399999987</c:v>
                </c:pt>
                <c:pt idx="4822">
                  <c:v>2436.5234399999999</c:v>
                </c:pt>
                <c:pt idx="4823">
                  <c:v>2438.9648399999987</c:v>
                </c:pt>
                <c:pt idx="4824">
                  <c:v>2436.5234399999999</c:v>
                </c:pt>
                <c:pt idx="4825">
                  <c:v>2438.9648399999987</c:v>
                </c:pt>
                <c:pt idx="4826">
                  <c:v>2436.5234399999999</c:v>
                </c:pt>
                <c:pt idx="4827">
                  <c:v>2438.9648399999987</c:v>
                </c:pt>
                <c:pt idx="4828">
                  <c:v>2436.5234399999999</c:v>
                </c:pt>
                <c:pt idx="4829">
                  <c:v>2438.9648399999987</c:v>
                </c:pt>
                <c:pt idx="4830">
                  <c:v>2438.9648399999987</c:v>
                </c:pt>
                <c:pt idx="4831">
                  <c:v>2436.5234399999999</c:v>
                </c:pt>
                <c:pt idx="4832">
                  <c:v>2436.5234399999999</c:v>
                </c:pt>
                <c:pt idx="4833">
                  <c:v>2436.5234399999999</c:v>
                </c:pt>
                <c:pt idx="4834">
                  <c:v>2438.9648399999987</c:v>
                </c:pt>
                <c:pt idx="4835">
                  <c:v>2436.5234399999999</c:v>
                </c:pt>
                <c:pt idx="4836">
                  <c:v>2438.9648399999987</c:v>
                </c:pt>
                <c:pt idx="4837">
                  <c:v>2438.9648399999987</c:v>
                </c:pt>
                <c:pt idx="4838">
                  <c:v>2438.9648399999987</c:v>
                </c:pt>
                <c:pt idx="4839">
                  <c:v>2436.5234399999999</c:v>
                </c:pt>
                <c:pt idx="4840">
                  <c:v>2436.5234399999999</c:v>
                </c:pt>
                <c:pt idx="4841">
                  <c:v>2436.5234399999999</c:v>
                </c:pt>
                <c:pt idx="4842">
                  <c:v>2436.5234399999999</c:v>
                </c:pt>
                <c:pt idx="4843">
                  <c:v>2438.9648399999987</c:v>
                </c:pt>
                <c:pt idx="4844">
                  <c:v>2436.5234399999999</c:v>
                </c:pt>
                <c:pt idx="4845">
                  <c:v>2438.9648399999987</c:v>
                </c:pt>
                <c:pt idx="4846">
                  <c:v>2438.9648399999987</c:v>
                </c:pt>
                <c:pt idx="4847">
                  <c:v>2436.5234399999999</c:v>
                </c:pt>
                <c:pt idx="4848">
                  <c:v>2438.9648399999987</c:v>
                </c:pt>
                <c:pt idx="4849">
                  <c:v>2438.9648399999987</c:v>
                </c:pt>
                <c:pt idx="4850">
                  <c:v>2438.9648399999987</c:v>
                </c:pt>
                <c:pt idx="4851">
                  <c:v>2438.9648399999987</c:v>
                </c:pt>
                <c:pt idx="4852">
                  <c:v>2436.5234399999999</c:v>
                </c:pt>
                <c:pt idx="4853">
                  <c:v>2438.9648399999987</c:v>
                </c:pt>
                <c:pt idx="4854">
                  <c:v>2438.9648399999987</c:v>
                </c:pt>
                <c:pt idx="4855">
                  <c:v>2438.9648399999987</c:v>
                </c:pt>
                <c:pt idx="4856">
                  <c:v>2438.9648399999987</c:v>
                </c:pt>
                <c:pt idx="4857">
                  <c:v>2438.9648399999987</c:v>
                </c:pt>
                <c:pt idx="4858">
                  <c:v>2436.5234399999999</c:v>
                </c:pt>
                <c:pt idx="4859">
                  <c:v>2436.5234399999999</c:v>
                </c:pt>
                <c:pt idx="4860">
                  <c:v>2438.9648399999987</c:v>
                </c:pt>
                <c:pt idx="4861">
                  <c:v>2436.5234399999999</c:v>
                </c:pt>
                <c:pt idx="4862">
                  <c:v>2438.9648399999987</c:v>
                </c:pt>
                <c:pt idx="4863">
                  <c:v>2438.9648399999987</c:v>
                </c:pt>
                <c:pt idx="4864">
                  <c:v>2438.9648399999987</c:v>
                </c:pt>
                <c:pt idx="4865">
                  <c:v>2436.5234399999999</c:v>
                </c:pt>
                <c:pt idx="4866">
                  <c:v>2438.9648399999987</c:v>
                </c:pt>
                <c:pt idx="4867">
                  <c:v>2436.5234399999999</c:v>
                </c:pt>
                <c:pt idx="4868">
                  <c:v>2438.9648399999987</c:v>
                </c:pt>
                <c:pt idx="4869">
                  <c:v>2438.9648399999987</c:v>
                </c:pt>
                <c:pt idx="4870">
                  <c:v>2438.9648399999987</c:v>
                </c:pt>
                <c:pt idx="4871">
                  <c:v>2436.5234399999999</c:v>
                </c:pt>
                <c:pt idx="4872">
                  <c:v>2438.9648399999987</c:v>
                </c:pt>
                <c:pt idx="4873">
                  <c:v>2438.9648399999987</c:v>
                </c:pt>
                <c:pt idx="4874">
                  <c:v>2438.9648399999987</c:v>
                </c:pt>
                <c:pt idx="4875">
                  <c:v>2438.9648399999987</c:v>
                </c:pt>
                <c:pt idx="4876">
                  <c:v>2438.9648399999987</c:v>
                </c:pt>
                <c:pt idx="4877">
                  <c:v>2438.9648399999987</c:v>
                </c:pt>
                <c:pt idx="4878">
                  <c:v>2438.9648399999987</c:v>
                </c:pt>
                <c:pt idx="4879">
                  <c:v>2436.5234399999999</c:v>
                </c:pt>
                <c:pt idx="4880">
                  <c:v>2438.9648399999987</c:v>
                </c:pt>
                <c:pt idx="4881">
                  <c:v>2436.5234399999999</c:v>
                </c:pt>
                <c:pt idx="4882">
                  <c:v>2436.5234399999999</c:v>
                </c:pt>
                <c:pt idx="4883">
                  <c:v>2438.9648399999987</c:v>
                </c:pt>
                <c:pt idx="4884">
                  <c:v>2438.9648399999987</c:v>
                </c:pt>
                <c:pt idx="4885">
                  <c:v>2438.9648399999987</c:v>
                </c:pt>
                <c:pt idx="4886">
                  <c:v>2438.9648399999987</c:v>
                </c:pt>
                <c:pt idx="4887">
                  <c:v>2438.9648399999987</c:v>
                </c:pt>
                <c:pt idx="4888">
                  <c:v>2436.5234399999999</c:v>
                </c:pt>
                <c:pt idx="4889">
                  <c:v>2436.5234399999999</c:v>
                </c:pt>
                <c:pt idx="4890">
                  <c:v>2436.5234399999999</c:v>
                </c:pt>
                <c:pt idx="4891">
                  <c:v>2436.5234399999999</c:v>
                </c:pt>
                <c:pt idx="4892">
                  <c:v>2438.9648399999987</c:v>
                </c:pt>
                <c:pt idx="4893">
                  <c:v>2438.9648399999987</c:v>
                </c:pt>
                <c:pt idx="4894">
                  <c:v>2438.9648399999987</c:v>
                </c:pt>
                <c:pt idx="4895">
                  <c:v>2438.9648399999987</c:v>
                </c:pt>
                <c:pt idx="4896">
                  <c:v>2436.5234399999999</c:v>
                </c:pt>
                <c:pt idx="4897">
                  <c:v>2438.9648399999987</c:v>
                </c:pt>
                <c:pt idx="4898">
                  <c:v>2438.9648399999987</c:v>
                </c:pt>
                <c:pt idx="4899">
                  <c:v>2438.9648399999987</c:v>
                </c:pt>
                <c:pt idx="4900">
                  <c:v>2438.9648399999987</c:v>
                </c:pt>
                <c:pt idx="4901">
                  <c:v>2438.9648399999987</c:v>
                </c:pt>
                <c:pt idx="4902">
                  <c:v>2438.9648399999987</c:v>
                </c:pt>
                <c:pt idx="4903">
                  <c:v>2438.9648399999987</c:v>
                </c:pt>
                <c:pt idx="4904">
                  <c:v>2438.9648399999987</c:v>
                </c:pt>
                <c:pt idx="4905">
                  <c:v>2438.9648399999987</c:v>
                </c:pt>
                <c:pt idx="4906">
                  <c:v>2438.9648399999987</c:v>
                </c:pt>
                <c:pt idx="4907">
                  <c:v>2438.9648399999987</c:v>
                </c:pt>
                <c:pt idx="4908">
                  <c:v>2438.9648399999987</c:v>
                </c:pt>
                <c:pt idx="4909">
                  <c:v>2438.9648399999987</c:v>
                </c:pt>
                <c:pt idx="4910">
                  <c:v>2438.9648399999987</c:v>
                </c:pt>
                <c:pt idx="4911">
                  <c:v>2438.9648399999987</c:v>
                </c:pt>
                <c:pt idx="4912">
                  <c:v>2438.9648399999987</c:v>
                </c:pt>
                <c:pt idx="4913">
                  <c:v>2436.5234399999999</c:v>
                </c:pt>
                <c:pt idx="4914">
                  <c:v>2438.9648399999987</c:v>
                </c:pt>
                <c:pt idx="4915">
                  <c:v>2438.9648399999987</c:v>
                </c:pt>
                <c:pt idx="4916">
                  <c:v>2436.5234399999999</c:v>
                </c:pt>
                <c:pt idx="4917">
                  <c:v>2438.9648399999987</c:v>
                </c:pt>
                <c:pt idx="4918">
                  <c:v>2436.5234399999999</c:v>
                </c:pt>
                <c:pt idx="4919">
                  <c:v>2438.9648399999987</c:v>
                </c:pt>
                <c:pt idx="4920">
                  <c:v>2438.9648399999987</c:v>
                </c:pt>
                <c:pt idx="4921">
                  <c:v>2438.9648399999987</c:v>
                </c:pt>
                <c:pt idx="4922">
                  <c:v>2438.9648399999987</c:v>
                </c:pt>
                <c:pt idx="4923">
                  <c:v>2438.9648399999987</c:v>
                </c:pt>
                <c:pt idx="4924">
                  <c:v>2436.5234399999999</c:v>
                </c:pt>
                <c:pt idx="4925">
                  <c:v>2438.9648399999987</c:v>
                </c:pt>
                <c:pt idx="4926">
                  <c:v>2436.5234399999999</c:v>
                </c:pt>
                <c:pt idx="4927">
                  <c:v>2438.9648399999987</c:v>
                </c:pt>
                <c:pt idx="4928">
                  <c:v>2436.5234399999999</c:v>
                </c:pt>
                <c:pt idx="4929">
                  <c:v>2438.9648399999987</c:v>
                </c:pt>
                <c:pt idx="4930">
                  <c:v>2438.9648399999987</c:v>
                </c:pt>
                <c:pt idx="4931">
                  <c:v>2438.9648399999987</c:v>
                </c:pt>
                <c:pt idx="4932">
                  <c:v>2438.9648399999987</c:v>
                </c:pt>
                <c:pt idx="4933">
                  <c:v>2436.5234399999999</c:v>
                </c:pt>
                <c:pt idx="4934">
                  <c:v>2438.9648399999987</c:v>
                </c:pt>
                <c:pt idx="4935">
                  <c:v>2438.9648399999987</c:v>
                </c:pt>
                <c:pt idx="4936">
                  <c:v>2438.9648399999987</c:v>
                </c:pt>
                <c:pt idx="4937">
                  <c:v>2436.5234399999999</c:v>
                </c:pt>
                <c:pt idx="4938">
                  <c:v>2438.9648399999987</c:v>
                </c:pt>
                <c:pt idx="4939">
                  <c:v>2438.9648399999987</c:v>
                </c:pt>
                <c:pt idx="4940">
                  <c:v>2438.9648399999987</c:v>
                </c:pt>
                <c:pt idx="4941">
                  <c:v>2438.9648399999987</c:v>
                </c:pt>
                <c:pt idx="4942">
                  <c:v>2438.9648399999987</c:v>
                </c:pt>
                <c:pt idx="4943">
                  <c:v>2438.9648399999987</c:v>
                </c:pt>
                <c:pt idx="4944">
                  <c:v>2438.9648399999987</c:v>
                </c:pt>
                <c:pt idx="4945">
                  <c:v>2438.9648399999987</c:v>
                </c:pt>
                <c:pt idx="4946">
                  <c:v>2438.9648399999987</c:v>
                </c:pt>
                <c:pt idx="4947">
                  <c:v>2438.9648399999987</c:v>
                </c:pt>
                <c:pt idx="4948">
                  <c:v>2438.9648399999987</c:v>
                </c:pt>
                <c:pt idx="4949">
                  <c:v>2438.9648399999987</c:v>
                </c:pt>
                <c:pt idx="4950">
                  <c:v>2438.9648399999987</c:v>
                </c:pt>
                <c:pt idx="4951">
                  <c:v>2438.9648399999987</c:v>
                </c:pt>
                <c:pt idx="4952">
                  <c:v>2438.9648399999987</c:v>
                </c:pt>
                <c:pt idx="4953">
                  <c:v>2438.9648399999987</c:v>
                </c:pt>
                <c:pt idx="4954">
                  <c:v>2438.9648399999987</c:v>
                </c:pt>
                <c:pt idx="4955">
                  <c:v>2438.9648399999987</c:v>
                </c:pt>
                <c:pt idx="4956">
                  <c:v>2436.5234399999999</c:v>
                </c:pt>
                <c:pt idx="4957">
                  <c:v>2436.5234399999999</c:v>
                </c:pt>
                <c:pt idx="4958">
                  <c:v>2438.9648399999987</c:v>
                </c:pt>
                <c:pt idx="4959">
                  <c:v>2436.5234399999999</c:v>
                </c:pt>
                <c:pt idx="4960">
                  <c:v>2436.5234399999999</c:v>
                </c:pt>
                <c:pt idx="4961">
                  <c:v>2438.9648399999987</c:v>
                </c:pt>
                <c:pt idx="4962">
                  <c:v>2436.5234399999999</c:v>
                </c:pt>
                <c:pt idx="4963">
                  <c:v>2438.9648399999987</c:v>
                </c:pt>
                <c:pt idx="4964">
                  <c:v>2436.5234399999999</c:v>
                </c:pt>
                <c:pt idx="4965">
                  <c:v>2436.5234399999999</c:v>
                </c:pt>
                <c:pt idx="4966">
                  <c:v>2436.5234399999999</c:v>
                </c:pt>
                <c:pt idx="4967">
                  <c:v>2438.9648399999987</c:v>
                </c:pt>
                <c:pt idx="4968">
                  <c:v>2438.9648399999987</c:v>
                </c:pt>
                <c:pt idx="4969">
                  <c:v>2436.5234399999999</c:v>
                </c:pt>
                <c:pt idx="4970">
                  <c:v>2438.9648399999987</c:v>
                </c:pt>
                <c:pt idx="4971">
                  <c:v>2438.9648399999987</c:v>
                </c:pt>
                <c:pt idx="4972">
                  <c:v>2438.9648399999987</c:v>
                </c:pt>
                <c:pt idx="4973">
                  <c:v>2438.9648399999987</c:v>
                </c:pt>
                <c:pt idx="4974">
                  <c:v>2436.5234399999999</c:v>
                </c:pt>
                <c:pt idx="4975">
                  <c:v>2438.9648399999987</c:v>
                </c:pt>
                <c:pt idx="4976">
                  <c:v>2438.9648399999987</c:v>
                </c:pt>
                <c:pt idx="4977">
                  <c:v>2438.9648399999987</c:v>
                </c:pt>
                <c:pt idx="4978">
                  <c:v>2436.5234399999999</c:v>
                </c:pt>
                <c:pt idx="4979">
                  <c:v>2436.5234399999999</c:v>
                </c:pt>
                <c:pt idx="4980">
                  <c:v>2436.5234399999999</c:v>
                </c:pt>
                <c:pt idx="4981">
                  <c:v>2438.9648399999987</c:v>
                </c:pt>
                <c:pt idx="4982">
                  <c:v>2436.5234399999999</c:v>
                </c:pt>
                <c:pt idx="4983">
                  <c:v>2436.5234399999999</c:v>
                </c:pt>
                <c:pt idx="4984">
                  <c:v>2438.9648399999987</c:v>
                </c:pt>
                <c:pt idx="4985">
                  <c:v>2438.9648399999987</c:v>
                </c:pt>
                <c:pt idx="4986">
                  <c:v>2438.9648399999987</c:v>
                </c:pt>
                <c:pt idx="4987">
                  <c:v>2436.5234399999999</c:v>
                </c:pt>
                <c:pt idx="4988">
                  <c:v>2438.9648399999987</c:v>
                </c:pt>
                <c:pt idx="4989">
                  <c:v>2436.5234399999999</c:v>
                </c:pt>
                <c:pt idx="4990">
                  <c:v>2438.9648399999987</c:v>
                </c:pt>
                <c:pt idx="4991">
                  <c:v>2438.9648399999987</c:v>
                </c:pt>
                <c:pt idx="4992">
                  <c:v>2438.9648399999987</c:v>
                </c:pt>
                <c:pt idx="4993">
                  <c:v>2438.9648399999987</c:v>
                </c:pt>
                <c:pt idx="4994">
                  <c:v>2438.9648399999987</c:v>
                </c:pt>
                <c:pt idx="4995">
                  <c:v>2438.9648399999987</c:v>
                </c:pt>
                <c:pt idx="4996">
                  <c:v>2436.5234399999999</c:v>
                </c:pt>
                <c:pt idx="4997">
                  <c:v>2438.9648399999987</c:v>
                </c:pt>
                <c:pt idx="4998">
                  <c:v>2436.5234399999999</c:v>
                </c:pt>
                <c:pt idx="4999">
                  <c:v>2438.9648399999987</c:v>
                </c:pt>
                <c:pt idx="5000">
                  <c:v>2438.9648399999987</c:v>
                </c:pt>
                <c:pt idx="5001">
                  <c:v>2438.9648399999987</c:v>
                </c:pt>
                <c:pt idx="5002">
                  <c:v>2438.9648399999987</c:v>
                </c:pt>
                <c:pt idx="5003">
                  <c:v>2438.9648399999987</c:v>
                </c:pt>
                <c:pt idx="5004">
                  <c:v>2436.5234399999999</c:v>
                </c:pt>
                <c:pt idx="5005">
                  <c:v>2438.9648399999987</c:v>
                </c:pt>
                <c:pt idx="5006">
                  <c:v>2436.5234399999999</c:v>
                </c:pt>
                <c:pt idx="5007">
                  <c:v>2438.9648399999987</c:v>
                </c:pt>
                <c:pt idx="5008">
                  <c:v>2436.5234399999999</c:v>
                </c:pt>
                <c:pt idx="5009">
                  <c:v>2438.9648399999987</c:v>
                </c:pt>
                <c:pt idx="5010">
                  <c:v>2438.9648399999987</c:v>
                </c:pt>
                <c:pt idx="5011">
                  <c:v>2438.9648399999987</c:v>
                </c:pt>
                <c:pt idx="5012">
                  <c:v>2438.9648399999987</c:v>
                </c:pt>
                <c:pt idx="5013">
                  <c:v>2436.5234399999999</c:v>
                </c:pt>
                <c:pt idx="5014">
                  <c:v>2438.9648399999987</c:v>
                </c:pt>
                <c:pt idx="5015">
                  <c:v>2436.5234399999999</c:v>
                </c:pt>
                <c:pt idx="5016">
                  <c:v>2436.5234399999999</c:v>
                </c:pt>
                <c:pt idx="5017">
                  <c:v>2438.9648399999987</c:v>
                </c:pt>
                <c:pt idx="5018">
                  <c:v>2438.9648399999987</c:v>
                </c:pt>
                <c:pt idx="5019">
                  <c:v>2438.9648399999987</c:v>
                </c:pt>
                <c:pt idx="5020">
                  <c:v>2438.9648399999987</c:v>
                </c:pt>
                <c:pt idx="5021">
                  <c:v>2438.9648399999987</c:v>
                </c:pt>
                <c:pt idx="5022">
                  <c:v>2438.9648399999987</c:v>
                </c:pt>
                <c:pt idx="5023">
                  <c:v>2436.5234399999999</c:v>
                </c:pt>
                <c:pt idx="5024">
                  <c:v>2436.5234399999999</c:v>
                </c:pt>
                <c:pt idx="5025">
                  <c:v>2436.5234399999999</c:v>
                </c:pt>
                <c:pt idx="5026">
                  <c:v>2438.9648399999987</c:v>
                </c:pt>
                <c:pt idx="5027">
                  <c:v>2436.5234399999999</c:v>
                </c:pt>
                <c:pt idx="5028">
                  <c:v>2436.5234399999999</c:v>
                </c:pt>
                <c:pt idx="5029">
                  <c:v>2438.9648399999987</c:v>
                </c:pt>
                <c:pt idx="5030">
                  <c:v>2438.9648399999987</c:v>
                </c:pt>
                <c:pt idx="5031">
                  <c:v>2438.9648399999987</c:v>
                </c:pt>
                <c:pt idx="5032">
                  <c:v>2438.9648399999987</c:v>
                </c:pt>
                <c:pt idx="5033">
                  <c:v>2436.5234399999999</c:v>
                </c:pt>
                <c:pt idx="5034">
                  <c:v>2438.9648399999987</c:v>
                </c:pt>
                <c:pt idx="5035">
                  <c:v>2438.9648399999987</c:v>
                </c:pt>
                <c:pt idx="5036">
                  <c:v>2438.9648399999987</c:v>
                </c:pt>
                <c:pt idx="5037">
                  <c:v>2438.9648399999987</c:v>
                </c:pt>
                <c:pt idx="5038">
                  <c:v>2438.9648399999987</c:v>
                </c:pt>
                <c:pt idx="5039">
                  <c:v>2436.5234399999999</c:v>
                </c:pt>
                <c:pt idx="5040">
                  <c:v>2436.5234399999999</c:v>
                </c:pt>
                <c:pt idx="5041">
                  <c:v>2436.5234399999999</c:v>
                </c:pt>
                <c:pt idx="5042">
                  <c:v>2438.9648399999987</c:v>
                </c:pt>
                <c:pt idx="5043">
                  <c:v>2438.9648399999987</c:v>
                </c:pt>
                <c:pt idx="5044">
                  <c:v>2436.5234399999999</c:v>
                </c:pt>
                <c:pt idx="5045">
                  <c:v>2438.9648399999987</c:v>
                </c:pt>
                <c:pt idx="5046">
                  <c:v>2436.5234399999999</c:v>
                </c:pt>
                <c:pt idx="5047">
                  <c:v>2438.9648399999987</c:v>
                </c:pt>
                <c:pt idx="5048">
                  <c:v>2436.5234399999999</c:v>
                </c:pt>
                <c:pt idx="5049">
                  <c:v>2438.9648399999987</c:v>
                </c:pt>
                <c:pt idx="5050">
                  <c:v>2438.9648399999987</c:v>
                </c:pt>
                <c:pt idx="5051">
                  <c:v>2438.9648399999987</c:v>
                </c:pt>
                <c:pt idx="5052">
                  <c:v>2438.9648399999987</c:v>
                </c:pt>
                <c:pt idx="5053">
                  <c:v>2436.5234399999999</c:v>
                </c:pt>
                <c:pt idx="5054">
                  <c:v>2436.5234399999999</c:v>
                </c:pt>
                <c:pt idx="5055">
                  <c:v>2438.9648399999987</c:v>
                </c:pt>
                <c:pt idx="5056">
                  <c:v>2438.9648399999987</c:v>
                </c:pt>
                <c:pt idx="5057">
                  <c:v>2438.9648399999987</c:v>
                </c:pt>
                <c:pt idx="5058">
                  <c:v>2438.9648399999987</c:v>
                </c:pt>
                <c:pt idx="5059">
                  <c:v>2438.9648399999987</c:v>
                </c:pt>
                <c:pt idx="5060">
                  <c:v>2438.9648399999987</c:v>
                </c:pt>
                <c:pt idx="5061">
                  <c:v>2438.9648399999987</c:v>
                </c:pt>
                <c:pt idx="5062">
                  <c:v>2436.5234399999999</c:v>
                </c:pt>
                <c:pt idx="5063">
                  <c:v>2436.5234399999999</c:v>
                </c:pt>
                <c:pt idx="5064">
                  <c:v>2436.5234399999999</c:v>
                </c:pt>
                <c:pt idx="5065">
                  <c:v>2436.5234399999999</c:v>
                </c:pt>
                <c:pt idx="5066">
                  <c:v>2438.9648399999987</c:v>
                </c:pt>
                <c:pt idx="5067">
                  <c:v>2436.5234399999999</c:v>
                </c:pt>
                <c:pt idx="5068">
                  <c:v>2438.9648399999987</c:v>
                </c:pt>
                <c:pt idx="5069">
                  <c:v>2438.9648399999987</c:v>
                </c:pt>
                <c:pt idx="5070">
                  <c:v>2436.5234399999999</c:v>
                </c:pt>
                <c:pt idx="5071">
                  <c:v>2438.9648399999987</c:v>
                </c:pt>
                <c:pt idx="5072">
                  <c:v>2438.9648399999987</c:v>
                </c:pt>
                <c:pt idx="5073">
                  <c:v>2438.9648399999987</c:v>
                </c:pt>
                <c:pt idx="5074">
                  <c:v>2438.9648399999987</c:v>
                </c:pt>
                <c:pt idx="5075">
                  <c:v>2436.5234399999999</c:v>
                </c:pt>
                <c:pt idx="5076">
                  <c:v>2438.9648399999987</c:v>
                </c:pt>
                <c:pt idx="5077">
                  <c:v>2438.9648399999987</c:v>
                </c:pt>
                <c:pt idx="5078">
                  <c:v>2438.9648399999987</c:v>
                </c:pt>
                <c:pt idx="5079">
                  <c:v>2438.9648399999987</c:v>
                </c:pt>
                <c:pt idx="5080">
                  <c:v>2436.5234399999999</c:v>
                </c:pt>
                <c:pt idx="5081">
                  <c:v>2438.9648399999987</c:v>
                </c:pt>
                <c:pt idx="5082">
                  <c:v>2436.5234399999999</c:v>
                </c:pt>
                <c:pt idx="5083">
                  <c:v>2438.9648399999987</c:v>
                </c:pt>
                <c:pt idx="5084">
                  <c:v>2438.9648399999987</c:v>
                </c:pt>
                <c:pt idx="5085">
                  <c:v>2438.9648399999987</c:v>
                </c:pt>
                <c:pt idx="5086">
                  <c:v>2436.5234399999999</c:v>
                </c:pt>
                <c:pt idx="5087">
                  <c:v>2438.9648399999987</c:v>
                </c:pt>
                <c:pt idx="5088">
                  <c:v>2438.9648399999987</c:v>
                </c:pt>
                <c:pt idx="5089">
                  <c:v>2436.5234399999999</c:v>
                </c:pt>
                <c:pt idx="5090">
                  <c:v>2436.5234399999999</c:v>
                </c:pt>
                <c:pt idx="5091">
                  <c:v>2438.9648399999987</c:v>
                </c:pt>
                <c:pt idx="5092">
                  <c:v>2436.5234399999999</c:v>
                </c:pt>
                <c:pt idx="5093">
                  <c:v>2436.5234399999999</c:v>
                </c:pt>
                <c:pt idx="5094">
                  <c:v>2438.9648399999987</c:v>
                </c:pt>
                <c:pt idx="5095">
                  <c:v>2438.9648399999987</c:v>
                </c:pt>
                <c:pt idx="5096">
                  <c:v>2436.5234399999999</c:v>
                </c:pt>
                <c:pt idx="5097">
                  <c:v>2436.5234399999999</c:v>
                </c:pt>
                <c:pt idx="5098">
                  <c:v>2436.5234399999999</c:v>
                </c:pt>
                <c:pt idx="5099">
                  <c:v>2438.9648399999987</c:v>
                </c:pt>
                <c:pt idx="5100">
                  <c:v>2438.9648399999987</c:v>
                </c:pt>
                <c:pt idx="5101">
                  <c:v>2438.9648399999987</c:v>
                </c:pt>
                <c:pt idx="5102">
                  <c:v>2438.9648399999987</c:v>
                </c:pt>
                <c:pt idx="5103">
                  <c:v>2438.9648399999987</c:v>
                </c:pt>
                <c:pt idx="5104">
                  <c:v>2438.9648399999987</c:v>
                </c:pt>
                <c:pt idx="5105">
                  <c:v>2438.9648399999987</c:v>
                </c:pt>
                <c:pt idx="5106">
                  <c:v>2438.9648399999987</c:v>
                </c:pt>
                <c:pt idx="5107">
                  <c:v>2436.5234399999999</c:v>
                </c:pt>
                <c:pt idx="5108">
                  <c:v>2436.5234399999999</c:v>
                </c:pt>
                <c:pt idx="5109">
                  <c:v>2438.9648399999987</c:v>
                </c:pt>
                <c:pt idx="5110">
                  <c:v>2438.9648399999987</c:v>
                </c:pt>
                <c:pt idx="5111">
                  <c:v>2438.9648399999987</c:v>
                </c:pt>
                <c:pt idx="5112">
                  <c:v>2438.9648399999987</c:v>
                </c:pt>
                <c:pt idx="5113">
                  <c:v>2436.5234399999999</c:v>
                </c:pt>
                <c:pt idx="5114">
                  <c:v>2438.9648399999987</c:v>
                </c:pt>
                <c:pt idx="5115">
                  <c:v>2436.5234399999999</c:v>
                </c:pt>
                <c:pt idx="5116">
                  <c:v>2436.5234399999999</c:v>
                </c:pt>
                <c:pt idx="5117">
                  <c:v>2438.9648399999987</c:v>
                </c:pt>
                <c:pt idx="5118">
                  <c:v>2436.5234399999999</c:v>
                </c:pt>
                <c:pt idx="5119">
                  <c:v>2438.9648399999987</c:v>
                </c:pt>
                <c:pt idx="5120">
                  <c:v>2436.5234399999999</c:v>
                </c:pt>
                <c:pt idx="5121">
                  <c:v>2438.9648399999987</c:v>
                </c:pt>
                <c:pt idx="5122">
                  <c:v>2436.5234399999999</c:v>
                </c:pt>
                <c:pt idx="5123">
                  <c:v>2438.9648399999987</c:v>
                </c:pt>
                <c:pt idx="5124">
                  <c:v>2438.9648399999987</c:v>
                </c:pt>
                <c:pt idx="5125">
                  <c:v>2438.9648399999987</c:v>
                </c:pt>
                <c:pt idx="5126">
                  <c:v>2438.9648399999987</c:v>
                </c:pt>
                <c:pt idx="5127">
                  <c:v>2438.9648399999987</c:v>
                </c:pt>
                <c:pt idx="5128">
                  <c:v>2436.5234399999999</c:v>
                </c:pt>
                <c:pt idx="5129">
                  <c:v>2438.9648399999987</c:v>
                </c:pt>
                <c:pt idx="5130">
                  <c:v>2438.9648399999987</c:v>
                </c:pt>
                <c:pt idx="5131">
                  <c:v>2436.5234399999999</c:v>
                </c:pt>
                <c:pt idx="5132">
                  <c:v>2436.5234399999999</c:v>
                </c:pt>
                <c:pt idx="5133">
                  <c:v>2438.9648399999987</c:v>
                </c:pt>
                <c:pt idx="5134">
                  <c:v>2438.9648399999987</c:v>
                </c:pt>
                <c:pt idx="5135">
                  <c:v>2436.5234399999999</c:v>
                </c:pt>
                <c:pt idx="5136">
                  <c:v>2436.5234399999999</c:v>
                </c:pt>
                <c:pt idx="5137">
                  <c:v>2436.5234399999999</c:v>
                </c:pt>
                <c:pt idx="5138">
                  <c:v>2438.9648399999987</c:v>
                </c:pt>
                <c:pt idx="5139">
                  <c:v>2436.5234399999999</c:v>
                </c:pt>
                <c:pt idx="5140">
                  <c:v>2438.9648399999987</c:v>
                </c:pt>
                <c:pt idx="5141">
                  <c:v>2436.5234399999999</c:v>
                </c:pt>
                <c:pt idx="5142">
                  <c:v>2438.9648399999987</c:v>
                </c:pt>
                <c:pt idx="5143">
                  <c:v>2438.9648399999987</c:v>
                </c:pt>
                <c:pt idx="5144">
                  <c:v>2436.5234399999999</c:v>
                </c:pt>
                <c:pt idx="5145">
                  <c:v>2438.9648399999987</c:v>
                </c:pt>
                <c:pt idx="5146">
                  <c:v>2438.9648399999987</c:v>
                </c:pt>
                <c:pt idx="5147">
                  <c:v>2436.5234399999999</c:v>
                </c:pt>
                <c:pt idx="5148">
                  <c:v>2438.9648399999987</c:v>
                </c:pt>
                <c:pt idx="5149">
                  <c:v>2438.9648399999987</c:v>
                </c:pt>
                <c:pt idx="5150">
                  <c:v>2438.9648399999987</c:v>
                </c:pt>
                <c:pt idx="5151">
                  <c:v>2438.9648399999987</c:v>
                </c:pt>
                <c:pt idx="5152">
                  <c:v>2436.5234399999999</c:v>
                </c:pt>
                <c:pt idx="5153">
                  <c:v>2438.9648399999987</c:v>
                </c:pt>
                <c:pt idx="5154">
                  <c:v>2436.5234399999999</c:v>
                </c:pt>
                <c:pt idx="5155">
                  <c:v>2438.9648399999987</c:v>
                </c:pt>
                <c:pt idx="5156">
                  <c:v>2436.5234399999999</c:v>
                </c:pt>
                <c:pt idx="5157">
                  <c:v>2436.5234399999999</c:v>
                </c:pt>
                <c:pt idx="5158">
                  <c:v>2438.9648399999987</c:v>
                </c:pt>
                <c:pt idx="5159">
                  <c:v>2436.5234399999999</c:v>
                </c:pt>
                <c:pt idx="5160">
                  <c:v>2438.9648399999987</c:v>
                </c:pt>
                <c:pt idx="5161">
                  <c:v>2438.9648399999987</c:v>
                </c:pt>
                <c:pt idx="5162">
                  <c:v>2436.5234399999999</c:v>
                </c:pt>
                <c:pt idx="5163">
                  <c:v>2438.9648399999987</c:v>
                </c:pt>
                <c:pt idx="5164">
                  <c:v>2438.9648399999987</c:v>
                </c:pt>
                <c:pt idx="5165">
                  <c:v>2436.5234399999999</c:v>
                </c:pt>
                <c:pt idx="5166">
                  <c:v>2436.5234399999999</c:v>
                </c:pt>
                <c:pt idx="5167">
                  <c:v>2438.9648399999987</c:v>
                </c:pt>
                <c:pt idx="5168">
                  <c:v>2438.9648399999987</c:v>
                </c:pt>
                <c:pt idx="5169">
                  <c:v>2438.9648399999987</c:v>
                </c:pt>
                <c:pt idx="5170">
                  <c:v>2436.5234399999999</c:v>
                </c:pt>
                <c:pt idx="5171">
                  <c:v>2438.9648399999987</c:v>
                </c:pt>
                <c:pt idx="5172">
                  <c:v>2436.5234399999999</c:v>
                </c:pt>
                <c:pt idx="5173">
                  <c:v>2438.9648399999987</c:v>
                </c:pt>
                <c:pt idx="5174">
                  <c:v>2438.9648399999987</c:v>
                </c:pt>
                <c:pt idx="5175">
                  <c:v>2436.5234399999999</c:v>
                </c:pt>
                <c:pt idx="5176">
                  <c:v>2436.5234399999999</c:v>
                </c:pt>
                <c:pt idx="5177">
                  <c:v>2438.9648399999987</c:v>
                </c:pt>
                <c:pt idx="5178">
                  <c:v>2436.5234399999999</c:v>
                </c:pt>
                <c:pt idx="5179">
                  <c:v>2436.5234399999999</c:v>
                </c:pt>
                <c:pt idx="5180">
                  <c:v>2438.9648399999987</c:v>
                </c:pt>
                <c:pt idx="5181">
                  <c:v>2438.9648399999987</c:v>
                </c:pt>
                <c:pt idx="5182">
                  <c:v>2438.9648399999987</c:v>
                </c:pt>
                <c:pt idx="5183">
                  <c:v>2438.9648399999987</c:v>
                </c:pt>
                <c:pt idx="5184">
                  <c:v>2438.9648399999987</c:v>
                </c:pt>
                <c:pt idx="5185">
                  <c:v>2436.5234399999999</c:v>
                </c:pt>
                <c:pt idx="5186">
                  <c:v>2438.9648399999987</c:v>
                </c:pt>
                <c:pt idx="5187">
                  <c:v>2436.5234399999999</c:v>
                </c:pt>
                <c:pt idx="5188">
                  <c:v>2438.9648399999987</c:v>
                </c:pt>
                <c:pt idx="5189">
                  <c:v>2436.5234399999999</c:v>
                </c:pt>
                <c:pt idx="5190">
                  <c:v>2436.5234399999999</c:v>
                </c:pt>
                <c:pt idx="5191">
                  <c:v>2438.9648399999987</c:v>
                </c:pt>
                <c:pt idx="5192">
                  <c:v>2436.5234399999999</c:v>
                </c:pt>
                <c:pt idx="5193">
                  <c:v>2436.5234399999999</c:v>
                </c:pt>
                <c:pt idx="5194">
                  <c:v>2438.9648399999987</c:v>
                </c:pt>
                <c:pt idx="5195">
                  <c:v>2438.9648399999987</c:v>
                </c:pt>
                <c:pt idx="5196">
                  <c:v>2438.9648399999987</c:v>
                </c:pt>
                <c:pt idx="5197">
                  <c:v>2438.9648399999987</c:v>
                </c:pt>
                <c:pt idx="5198">
                  <c:v>2438.9648399999987</c:v>
                </c:pt>
                <c:pt idx="5199">
                  <c:v>2438.9648399999987</c:v>
                </c:pt>
                <c:pt idx="5200">
                  <c:v>2436.5234399999999</c:v>
                </c:pt>
                <c:pt idx="5201">
                  <c:v>2438.9648399999987</c:v>
                </c:pt>
                <c:pt idx="5202">
                  <c:v>2438.9648399999987</c:v>
                </c:pt>
                <c:pt idx="5203">
                  <c:v>2436.5234399999999</c:v>
                </c:pt>
                <c:pt idx="5204">
                  <c:v>2438.9648399999987</c:v>
                </c:pt>
                <c:pt idx="5205">
                  <c:v>2436.5234399999999</c:v>
                </c:pt>
                <c:pt idx="5206">
                  <c:v>2436.5234399999999</c:v>
                </c:pt>
                <c:pt idx="5207">
                  <c:v>2438.9648399999987</c:v>
                </c:pt>
                <c:pt idx="5208">
                  <c:v>2438.9648399999987</c:v>
                </c:pt>
                <c:pt idx="5209">
                  <c:v>2438.9648399999987</c:v>
                </c:pt>
                <c:pt idx="5210">
                  <c:v>2436.5234399999999</c:v>
                </c:pt>
                <c:pt idx="5211">
                  <c:v>2438.9648399999987</c:v>
                </c:pt>
                <c:pt idx="5212">
                  <c:v>2438.9648399999987</c:v>
                </c:pt>
                <c:pt idx="5213">
                  <c:v>2436.5234399999999</c:v>
                </c:pt>
                <c:pt idx="5214">
                  <c:v>2438.9648399999987</c:v>
                </c:pt>
                <c:pt idx="5215">
                  <c:v>2438.9648399999987</c:v>
                </c:pt>
                <c:pt idx="5216">
                  <c:v>2436.5234399999999</c:v>
                </c:pt>
                <c:pt idx="5217">
                  <c:v>2438.9648399999987</c:v>
                </c:pt>
                <c:pt idx="5218">
                  <c:v>2438.9648399999987</c:v>
                </c:pt>
                <c:pt idx="5219">
                  <c:v>2438.9648399999987</c:v>
                </c:pt>
                <c:pt idx="5220">
                  <c:v>2438.9648399999987</c:v>
                </c:pt>
                <c:pt idx="5221">
                  <c:v>2436.5234399999999</c:v>
                </c:pt>
                <c:pt idx="5222">
                  <c:v>2438.9648399999987</c:v>
                </c:pt>
                <c:pt idx="5223">
                  <c:v>2438.9648399999987</c:v>
                </c:pt>
                <c:pt idx="5224">
                  <c:v>2436.5234399999999</c:v>
                </c:pt>
                <c:pt idx="5225">
                  <c:v>2436.5234399999999</c:v>
                </c:pt>
                <c:pt idx="5226">
                  <c:v>2438.9648399999987</c:v>
                </c:pt>
                <c:pt idx="5227">
                  <c:v>2438.9648399999987</c:v>
                </c:pt>
                <c:pt idx="5228">
                  <c:v>2438.9648399999987</c:v>
                </c:pt>
                <c:pt idx="5229">
                  <c:v>2438.9648399999987</c:v>
                </c:pt>
                <c:pt idx="5230">
                  <c:v>2436.5234399999999</c:v>
                </c:pt>
                <c:pt idx="5231">
                  <c:v>2438.9648399999987</c:v>
                </c:pt>
                <c:pt idx="5232">
                  <c:v>2438.9648399999987</c:v>
                </c:pt>
                <c:pt idx="5233">
                  <c:v>2438.9648399999987</c:v>
                </c:pt>
                <c:pt idx="5234">
                  <c:v>2438.9648399999987</c:v>
                </c:pt>
                <c:pt idx="5235">
                  <c:v>2436.5234399999999</c:v>
                </c:pt>
                <c:pt idx="5236">
                  <c:v>2438.9648399999987</c:v>
                </c:pt>
                <c:pt idx="5237">
                  <c:v>2436.5234399999999</c:v>
                </c:pt>
                <c:pt idx="5238">
                  <c:v>2436.5234399999999</c:v>
                </c:pt>
                <c:pt idx="5239">
                  <c:v>2436.5234399999999</c:v>
                </c:pt>
                <c:pt idx="5240">
                  <c:v>2436.5234399999999</c:v>
                </c:pt>
                <c:pt idx="5241">
                  <c:v>2438.9648399999987</c:v>
                </c:pt>
                <c:pt idx="5242">
                  <c:v>2436.5234399999999</c:v>
                </c:pt>
                <c:pt idx="5243">
                  <c:v>2438.9648399999987</c:v>
                </c:pt>
                <c:pt idx="5244">
                  <c:v>2438.9648399999987</c:v>
                </c:pt>
                <c:pt idx="5245">
                  <c:v>2438.9648399999987</c:v>
                </c:pt>
                <c:pt idx="5246">
                  <c:v>2438.9648399999987</c:v>
                </c:pt>
                <c:pt idx="5247">
                  <c:v>2438.9648399999987</c:v>
                </c:pt>
                <c:pt idx="5248">
                  <c:v>2436.5234399999999</c:v>
                </c:pt>
                <c:pt idx="5249">
                  <c:v>2438.9648399999987</c:v>
                </c:pt>
                <c:pt idx="5250">
                  <c:v>2438.9648399999987</c:v>
                </c:pt>
                <c:pt idx="5251">
                  <c:v>2438.9648399999987</c:v>
                </c:pt>
                <c:pt idx="5252">
                  <c:v>2436.5234399999999</c:v>
                </c:pt>
                <c:pt idx="5253">
                  <c:v>2436.5234399999999</c:v>
                </c:pt>
                <c:pt idx="5254">
                  <c:v>2438.9648399999987</c:v>
                </c:pt>
                <c:pt idx="5255">
                  <c:v>2436.5234399999999</c:v>
                </c:pt>
                <c:pt idx="5256">
                  <c:v>2438.9648399999987</c:v>
                </c:pt>
                <c:pt idx="5257">
                  <c:v>2436.5234399999999</c:v>
                </c:pt>
                <c:pt idx="5258">
                  <c:v>2438.9648399999987</c:v>
                </c:pt>
                <c:pt idx="5259">
                  <c:v>2436.5234399999999</c:v>
                </c:pt>
                <c:pt idx="5260">
                  <c:v>2438.9648399999987</c:v>
                </c:pt>
                <c:pt idx="5261">
                  <c:v>2436.5234399999999</c:v>
                </c:pt>
                <c:pt idx="5262">
                  <c:v>2436.5234399999999</c:v>
                </c:pt>
                <c:pt idx="5263">
                  <c:v>2436.5234399999999</c:v>
                </c:pt>
                <c:pt idx="5264">
                  <c:v>2438.9648399999987</c:v>
                </c:pt>
                <c:pt idx="5265">
                  <c:v>2438.9648399999987</c:v>
                </c:pt>
                <c:pt idx="5266">
                  <c:v>2438.9648399999987</c:v>
                </c:pt>
                <c:pt idx="5267">
                  <c:v>2438.9648399999987</c:v>
                </c:pt>
                <c:pt idx="5268">
                  <c:v>2438.9648399999987</c:v>
                </c:pt>
                <c:pt idx="5269">
                  <c:v>2436.5234399999999</c:v>
                </c:pt>
                <c:pt idx="5270">
                  <c:v>2438.9648399999987</c:v>
                </c:pt>
                <c:pt idx="5271">
                  <c:v>2438.9648399999987</c:v>
                </c:pt>
                <c:pt idx="5272">
                  <c:v>2438.9648399999987</c:v>
                </c:pt>
                <c:pt idx="5273">
                  <c:v>2438.9648399999987</c:v>
                </c:pt>
                <c:pt idx="5274">
                  <c:v>2438.9648399999987</c:v>
                </c:pt>
                <c:pt idx="5275">
                  <c:v>2438.9648399999987</c:v>
                </c:pt>
                <c:pt idx="5276">
                  <c:v>2438.9648399999987</c:v>
                </c:pt>
                <c:pt idx="5277">
                  <c:v>2436.5234399999999</c:v>
                </c:pt>
                <c:pt idx="5278">
                  <c:v>2438.9648399999987</c:v>
                </c:pt>
                <c:pt idx="5279">
                  <c:v>2438.9648399999987</c:v>
                </c:pt>
                <c:pt idx="5280">
                  <c:v>2438.9648399999987</c:v>
                </c:pt>
                <c:pt idx="5281">
                  <c:v>2438.9648399999987</c:v>
                </c:pt>
                <c:pt idx="5282">
                  <c:v>2438.9648399999987</c:v>
                </c:pt>
                <c:pt idx="5283">
                  <c:v>2438.9648399999987</c:v>
                </c:pt>
                <c:pt idx="5284">
                  <c:v>2436.5234399999999</c:v>
                </c:pt>
                <c:pt idx="5285">
                  <c:v>2438.9648399999987</c:v>
                </c:pt>
                <c:pt idx="5286">
                  <c:v>2436.5234399999999</c:v>
                </c:pt>
                <c:pt idx="5287">
                  <c:v>2436.5234399999999</c:v>
                </c:pt>
                <c:pt idx="5288">
                  <c:v>2438.9648399999987</c:v>
                </c:pt>
                <c:pt idx="5289">
                  <c:v>2438.9648399999987</c:v>
                </c:pt>
                <c:pt idx="5290">
                  <c:v>2438.9648399999987</c:v>
                </c:pt>
                <c:pt idx="5291">
                  <c:v>2436.5234399999999</c:v>
                </c:pt>
                <c:pt idx="5292">
                  <c:v>2436.5234399999999</c:v>
                </c:pt>
                <c:pt idx="5293">
                  <c:v>2438.9648399999987</c:v>
                </c:pt>
                <c:pt idx="5294">
                  <c:v>2436.5234399999999</c:v>
                </c:pt>
                <c:pt idx="5295">
                  <c:v>2438.9648399999987</c:v>
                </c:pt>
                <c:pt idx="5296">
                  <c:v>2436.5234399999999</c:v>
                </c:pt>
                <c:pt idx="5297">
                  <c:v>2438.9648399999987</c:v>
                </c:pt>
                <c:pt idx="5298">
                  <c:v>2438.9648399999987</c:v>
                </c:pt>
                <c:pt idx="5299">
                  <c:v>2438.9648399999987</c:v>
                </c:pt>
                <c:pt idx="5300">
                  <c:v>2438.9648399999987</c:v>
                </c:pt>
                <c:pt idx="5301">
                  <c:v>2438.9648399999987</c:v>
                </c:pt>
                <c:pt idx="5302">
                  <c:v>2438.9648399999987</c:v>
                </c:pt>
                <c:pt idx="5303">
                  <c:v>2438.9648399999987</c:v>
                </c:pt>
                <c:pt idx="5304">
                  <c:v>2438.9648399999987</c:v>
                </c:pt>
                <c:pt idx="5305">
                  <c:v>2438.9648399999987</c:v>
                </c:pt>
                <c:pt idx="5306">
                  <c:v>2436.5234399999999</c:v>
                </c:pt>
                <c:pt idx="5307">
                  <c:v>2438.9648399999987</c:v>
                </c:pt>
                <c:pt idx="5308">
                  <c:v>2436.5234399999999</c:v>
                </c:pt>
                <c:pt idx="5309">
                  <c:v>2438.9648399999987</c:v>
                </c:pt>
                <c:pt idx="5310">
                  <c:v>2436.5234399999999</c:v>
                </c:pt>
                <c:pt idx="5311">
                  <c:v>2438.9648399999987</c:v>
                </c:pt>
                <c:pt idx="5312">
                  <c:v>2436.5234399999999</c:v>
                </c:pt>
                <c:pt idx="5313">
                  <c:v>2438.9648399999987</c:v>
                </c:pt>
                <c:pt idx="5314">
                  <c:v>2436.5234399999999</c:v>
                </c:pt>
                <c:pt idx="5315">
                  <c:v>2438.9648399999987</c:v>
                </c:pt>
                <c:pt idx="5316">
                  <c:v>2436.5234399999999</c:v>
                </c:pt>
                <c:pt idx="5317">
                  <c:v>2438.9648399999987</c:v>
                </c:pt>
                <c:pt idx="5318">
                  <c:v>2436.5234399999999</c:v>
                </c:pt>
                <c:pt idx="5319">
                  <c:v>2438.9648399999987</c:v>
                </c:pt>
                <c:pt idx="5320">
                  <c:v>2438.9648399999987</c:v>
                </c:pt>
                <c:pt idx="5321">
                  <c:v>2438.9648399999987</c:v>
                </c:pt>
                <c:pt idx="5322">
                  <c:v>2436.5234399999999</c:v>
                </c:pt>
                <c:pt idx="5323">
                  <c:v>2438.9648399999987</c:v>
                </c:pt>
                <c:pt idx="5324">
                  <c:v>2438.9648399999987</c:v>
                </c:pt>
                <c:pt idx="5325">
                  <c:v>2436.5234399999999</c:v>
                </c:pt>
                <c:pt idx="5326">
                  <c:v>2436.5234399999999</c:v>
                </c:pt>
                <c:pt idx="5327">
                  <c:v>2438.9648399999987</c:v>
                </c:pt>
                <c:pt idx="5328">
                  <c:v>2438.9648399999987</c:v>
                </c:pt>
                <c:pt idx="5329">
                  <c:v>2438.9648399999987</c:v>
                </c:pt>
                <c:pt idx="5330">
                  <c:v>2436.5234399999999</c:v>
                </c:pt>
                <c:pt idx="5331">
                  <c:v>2436.5234399999999</c:v>
                </c:pt>
                <c:pt idx="5332">
                  <c:v>2436.5234399999999</c:v>
                </c:pt>
                <c:pt idx="5333">
                  <c:v>2438.9648399999987</c:v>
                </c:pt>
                <c:pt idx="5334">
                  <c:v>2436.5234399999999</c:v>
                </c:pt>
                <c:pt idx="5335">
                  <c:v>2436.5234399999999</c:v>
                </c:pt>
                <c:pt idx="5336">
                  <c:v>2438.9648399999987</c:v>
                </c:pt>
                <c:pt idx="5337">
                  <c:v>2436.5234399999999</c:v>
                </c:pt>
                <c:pt idx="5338">
                  <c:v>2438.9648399999987</c:v>
                </c:pt>
                <c:pt idx="5339">
                  <c:v>2436.5234399999999</c:v>
                </c:pt>
                <c:pt idx="5340">
                  <c:v>2438.9648399999987</c:v>
                </c:pt>
                <c:pt idx="5341">
                  <c:v>2436.5234399999999</c:v>
                </c:pt>
                <c:pt idx="5342">
                  <c:v>2436.5234399999999</c:v>
                </c:pt>
                <c:pt idx="5343">
                  <c:v>2438.9648399999987</c:v>
                </c:pt>
                <c:pt idx="5344">
                  <c:v>2438.9648399999987</c:v>
                </c:pt>
                <c:pt idx="5345">
                  <c:v>2436.5234399999999</c:v>
                </c:pt>
                <c:pt idx="5346">
                  <c:v>2438.9648399999987</c:v>
                </c:pt>
                <c:pt idx="5347">
                  <c:v>2436.5234399999999</c:v>
                </c:pt>
                <c:pt idx="5348">
                  <c:v>2438.9648399999987</c:v>
                </c:pt>
                <c:pt idx="5349">
                  <c:v>2438.9648399999987</c:v>
                </c:pt>
                <c:pt idx="5350">
                  <c:v>2436.5234399999999</c:v>
                </c:pt>
                <c:pt idx="5351">
                  <c:v>2438.9648399999987</c:v>
                </c:pt>
                <c:pt idx="5352">
                  <c:v>2438.9648399999987</c:v>
                </c:pt>
                <c:pt idx="5353">
                  <c:v>2436.5234399999999</c:v>
                </c:pt>
                <c:pt idx="5354">
                  <c:v>2438.9648399999987</c:v>
                </c:pt>
                <c:pt idx="5355">
                  <c:v>2438.9648399999987</c:v>
                </c:pt>
                <c:pt idx="5356">
                  <c:v>2438.9648399999987</c:v>
                </c:pt>
                <c:pt idx="5357">
                  <c:v>2436.5234399999999</c:v>
                </c:pt>
                <c:pt idx="5358">
                  <c:v>2436.5234399999999</c:v>
                </c:pt>
                <c:pt idx="5359">
                  <c:v>2438.9648399999987</c:v>
                </c:pt>
                <c:pt idx="5360">
                  <c:v>2436.5234399999999</c:v>
                </c:pt>
                <c:pt idx="5361">
                  <c:v>2436.5234399999999</c:v>
                </c:pt>
                <c:pt idx="5362">
                  <c:v>2436.5234399999999</c:v>
                </c:pt>
                <c:pt idx="5363">
                  <c:v>2436.5234399999999</c:v>
                </c:pt>
                <c:pt idx="5364">
                  <c:v>2438.9648399999987</c:v>
                </c:pt>
                <c:pt idx="5365">
                  <c:v>2436.5234399999999</c:v>
                </c:pt>
                <c:pt idx="5366">
                  <c:v>2436.5234399999999</c:v>
                </c:pt>
                <c:pt idx="5367">
                  <c:v>2436.5234399999999</c:v>
                </c:pt>
                <c:pt idx="5368">
                  <c:v>2438.9648399999987</c:v>
                </c:pt>
                <c:pt idx="5369">
                  <c:v>2436.5234399999999</c:v>
                </c:pt>
                <c:pt idx="5370">
                  <c:v>2438.9648399999987</c:v>
                </c:pt>
                <c:pt idx="5371">
                  <c:v>2436.5234399999999</c:v>
                </c:pt>
                <c:pt idx="5372">
                  <c:v>2436.5234399999999</c:v>
                </c:pt>
                <c:pt idx="5373">
                  <c:v>2436.5234399999999</c:v>
                </c:pt>
                <c:pt idx="5374">
                  <c:v>2438.9648399999987</c:v>
                </c:pt>
                <c:pt idx="5375">
                  <c:v>2436.5234399999999</c:v>
                </c:pt>
                <c:pt idx="5376">
                  <c:v>2438.9648399999987</c:v>
                </c:pt>
                <c:pt idx="5377">
                  <c:v>2438.9648399999987</c:v>
                </c:pt>
                <c:pt idx="5378">
                  <c:v>2436.5234399999999</c:v>
                </c:pt>
                <c:pt idx="5379">
                  <c:v>2438.9648399999987</c:v>
                </c:pt>
                <c:pt idx="5380">
                  <c:v>2436.5234399999999</c:v>
                </c:pt>
                <c:pt idx="5381">
                  <c:v>2436.5234399999999</c:v>
                </c:pt>
                <c:pt idx="5382">
                  <c:v>2438.9648399999987</c:v>
                </c:pt>
                <c:pt idx="5383">
                  <c:v>2438.9648399999987</c:v>
                </c:pt>
                <c:pt idx="5384">
                  <c:v>2436.5234399999999</c:v>
                </c:pt>
                <c:pt idx="5385">
                  <c:v>2438.9648399999987</c:v>
                </c:pt>
                <c:pt idx="5386">
                  <c:v>2436.5234399999999</c:v>
                </c:pt>
                <c:pt idx="5387">
                  <c:v>2438.9648399999987</c:v>
                </c:pt>
                <c:pt idx="5388">
                  <c:v>2438.9648399999987</c:v>
                </c:pt>
                <c:pt idx="5389">
                  <c:v>2436.5234399999999</c:v>
                </c:pt>
                <c:pt idx="5390">
                  <c:v>2438.9648399999987</c:v>
                </c:pt>
                <c:pt idx="5391">
                  <c:v>2438.9648399999987</c:v>
                </c:pt>
                <c:pt idx="5392">
                  <c:v>2438.9648399999987</c:v>
                </c:pt>
                <c:pt idx="5393">
                  <c:v>2438.9648399999987</c:v>
                </c:pt>
                <c:pt idx="5394">
                  <c:v>2438.9648399999987</c:v>
                </c:pt>
                <c:pt idx="5395">
                  <c:v>2438.9648399999987</c:v>
                </c:pt>
                <c:pt idx="5396">
                  <c:v>2438.9648399999987</c:v>
                </c:pt>
                <c:pt idx="5397">
                  <c:v>2438.9648399999987</c:v>
                </c:pt>
                <c:pt idx="5398">
                  <c:v>2436.5234399999999</c:v>
                </c:pt>
                <c:pt idx="5399">
                  <c:v>2438.9648399999987</c:v>
                </c:pt>
                <c:pt idx="5400">
                  <c:v>2436.5234399999999</c:v>
                </c:pt>
                <c:pt idx="5401">
                  <c:v>2438.9648399999987</c:v>
                </c:pt>
                <c:pt idx="5402">
                  <c:v>2436.5234399999999</c:v>
                </c:pt>
                <c:pt idx="5403">
                  <c:v>2438.9648399999987</c:v>
                </c:pt>
                <c:pt idx="5404">
                  <c:v>2438.9648399999987</c:v>
                </c:pt>
                <c:pt idx="5405">
                  <c:v>2436.5234399999999</c:v>
                </c:pt>
                <c:pt idx="5406">
                  <c:v>2436.5234399999999</c:v>
                </c:pt>
                <c:pt idx="5407">
                  <c:v>2438.9648399999987</c:v>
                </c:pt>
                <c:pt idx="5408">
                  <c:v>2438.9648399999987</c:v>
                </c:pt>
                <c:pt idx="5409">
                  <c:v>2438.9648399999987</c:v>
                </c:pt>
                <c:pt idx="5410">
                  <c:v>2436.5234399999999</c:v>
                </c:pt>
                <c:pt idx="5411">
                  <c:v>2438.9648399999987</c:v>
                </c:pt>
                <c:pt idx="5412">
                  <c:v>2436.5234399999999</c:v>
                </c:pt>
                <c:pt idx="5413">
                  <c:v>2436.5234399999999</c:v>
                </c:pt>
                <c:pt idx="5414">
                  <c:v>2438.9648399999987</c:v>
                </c:pt>
                <c:pt idx="5415">
                  <c:v>2436.5234399999999</c:v>
                </c:pt>
                <c:pt idx="5416">
                  <c:v>2436.5234399999999</c:v>
                </c:pt>
                <c:pt idx="5417">
                  <c:v>2438.9648399999987</c:v>
                </c:pt>
                <c:pt idx="5418">
                  <c:v>2438.9648399999987</c:v>
                </c:pt>
                <c:pt idx="5419">
                  <c:v>2436.5234399999999</c:v>
                </c:pt>
                <c:pt idx="5420">
                  <c:v>2436.5234399999999</c:v>
                </c:pt>
                <c:pt idx="5421">
                  <c:v>2436.5234399999999</c:v>
                </c:pt>
                <c:pt idx="5422">
                  <c:v>2436.5234399999999</c:v>
                </c:pt>
                <c:pt idx="5423">
                  <c:v>2438.9648399999987</c:v>
                </c:pt>
                <c:pt idx="5424">
                  <c:v>2438.9648399999987</c:v>
                </c:pt>
                <c:pt idx="5425">
                  <c:v>2438.9648399999987</c:v>
                </c:pt>
                <c:pt idx="5426">
                  <c:v>2436.5234399999999</c:v>
                </c:pt>
                <c:pt idx="5427">
                  <c:v>2436.5234399999999</c:v>
                </c:pt>
                <c:pt idx="5428">
                  <c:v>2438.9648399999987</c:v>
                </c:pt>
                <c:pt idx="5429">
                  <c:v>2438.9648399999987</c:v>
                </c:pt>
                <c:pt idx="5430">
                  <c:v>2438.9648399999987</c:v>
                </c:pt>
                <c:pt idx="5431">
                  <c:v>2436.5234399999999</c:v>
                </c:pt>
                <c:pt idx="5432">
                  <c:v>2438.9648399999987</c:v>
                </c:pt>
                <c:pt idx="5433">
                  <c:v>2438.9648399999987</c:v>
                </c:pt>
                <c:pt idx="5434">
                  <c:v>2438.9648399999987</c:v>
                </c:pt>
                <c:pt idx="5435">
                  <c:v>2436.5234399999999</c:v>
                </c:pt>
                <c:pt idx="5436">
                  <c:v>2436.5234399999999</c:v>
                </c:pt>
                <c:pt idx="5437">
                  <c:v>2438.9648399999987</c:v>
                </c:pt>
                <c:pt idx="5438">
                  <c:v>2436.5234399999999</c:v>
                </c:pt>
                <c:pt idx="5439">
                  <c:v>2438.9648399999987</c:v>
                </c:pt>
                <c:pt idx="5440">
                  <c:v>2438.9648399999987</c:v>
                </c:pt>
                <c:pt idx="5441">
                  <c:v>2438.9648399999987</c:v>
                </c:pt>
                <c:pt idx="5442">
                  <c:v>2438.9648399999987</c:v>
                </c:pt>
                <c:pt idx="5443">
                  <c:v>2438.9648399999987</c:v>
                </c:pt>
                <c:pt idx="5444">
                  <c:v>2438.9648399999987</c:v>
                </c:pt>
                <c:pt idx="5445">
                  <c:v>2438.9648399999987</c:v>
                </c:pt>
                <c:pt idx="5446">
                  <c:v>2438.9648399999987</c:v>
                </c:pt>
                <c:pt idx="5447">
                  <c:v>2436.5234399999999</c:v>
                </c:pt>
                <c:pt idx="5448">
                  <c:v>2436.5234399999999</c:v>
                </c:pt>
                <c:pt idx="5449">
                  <c:v>2438.9648399999987</c:v>
                </c:pt>
                <c:pt idx="5450">
                  <c:v>2438.9648399999987</c:v>
                </c:pt>
                <c:pt idx="5451">
                  <c:v>2436.5234399999999</c:v>
                </c:pt>
                <c:pt idx="5452">
                  <c:v>2438.9648399999987</c:v>
                </c:pt>
                <c:pt idx="5453">
                  <c:v>2436.5234399999999</c:v>
                </c:pt>
                <c:pt idx="5454">
                  <c:v>2436.5234399999999</c:v>
                </c:pt>
                <c:pt idx="5455">
                  <c:v>2438.9648399999987</c:v>
                </c:pt>
                <c:pt idx="5456">
                  <c:v>2438.9648399999987</c:v>
                </c:pt>
                <c:pt idx="5457">
                  <c:v>2438.9648399999987</c:v>
                </c:pt>
                <c:pt idx="5458">
                  <c:v>2438.9648399999987</c:v>
                </c:pt>
                <c:pt idx="5459">
                  <c:v>2436.5234399999999</c:v>
                </c:pt>
                <c:pt idx="5460">
                  <c:v>2438.9648399999987</c:v>
                </c:pt>
                <c:pt idx="5461">
                  <c:v>2438.9648399999987</c:v>
                </c:pt>
                <c:pt idx="5462">
                  <c:v>2436.5234399999999</c:v>
                </c:pt>
                <c:pt idx="5463">
                  <c:v>2438.9648399999987</c:v>
                </c:pt>
                <c:pt idx="5464">
                  <c:v>2438.9648399999987</c:v>
                </c:pt>
                <c:pt idx="5465">
                  <c:v>2436.5234399999999</c:v>
                </c:pt>
                <c:pt idx="5466">
                  <c:v>2436.5234399999999</c:v>
                </c:pt>
                <c:pt idx="5467">
                  <c:v>2438.9648399999987</c:v>
                </c:pt>
                <c:pt idx="5468">
                  <c:v>2438.9648399999987</c:v>
                </c:pt>
                <c:pt idx="5469">
                  <c:v>2438.9648399999987</c:v>
                </c:pt>
                <c:pt idx="5470">
                  <c:v>2438.9648399999987</c:v>
                </c:pt>
                <c:pt idx="5471">
                  <c:v>2438.9648399999987</c:v>
                </c:pt>
                <c:pt idx="5472">
                  <c:v>2438.9648399999987</c:v>
                </c:pt>
                <c:pt idx="5473">
                  <c:v>2438.9648399999987</c:v>
                </c:pt>
                <c:pt idx="5474">
                  <c:v>2436.5234399999999</c:v>
                </c:pt>
                <c:pt idx="5475">
                  <c:v>2438.9648399999987</c:v>
                </c:pt>
                <c:pt idx="5476">
                  <c:v>2436.5234399999999</c:v>
                </c:pt>
                <c:pt idx="5477">
                  <c:v>2438.9648399999987</c:v>
                </c:pt>
                <c:pt idx="5478">
                  <c:v>2436.5234399999999</c:v>
                </c:pt>
                <c:pt idx="5479">
                  <c:v>2438.9648399999987</c:v>
                </c:pt>
                <c:pt idx="5480">
                  <c:v>2438.9648399999987</c:v>
                </c:pt>
                <c:pt idx="5481">
                  <c:v>2438.9648399999987</c:v>
                </c:pt>
                <c:pt idx="5482">
                  <c:v>2438.9648399999987</c:v>
                </c:pt>
                <c:pt idx="5483">
                  <c:v>2438.9648399999987</c:v>
                </c:pt>
                <c:pt idx="5484">
                  <c:v>2438.9648399999987</c:v>
                </c:pt>
                <c:pt idx="5485">
                  <c:v>2436.5234399999999</c:v>
                </c:pt>
                <c:pt idx="5486">
                  <c:v>2438.9648399999987</c:v>
                </c:pt>
                <c:pt idx="5487">
                  <c:v>2438.9648399999987</c:v>
                </c:pt>
                <c:pt idx="5488">
                  <c:v>2438.9648399999987</c:v>
                </c:pt>
                <c:pt idx="5489">
                  <c:v>2436.5234399999999</c:v>
                </c:pt>
                <c:pt idx="5490">
                  <c:v>2436.5234399999999</c:v>
                </c:pt>
                <c:pt idx="5491">
                  <c:v>2438.9648399999987</c:v>
                </c:pt>
                <c:pt idx="5492">
                  <c:v>2436.5234399999999</c:v>
                </c:pt>
                <c:pt idx="5493">
                  <c:v>2438.9648399999987</c:v>
                </c:pt>
                <c:pt idx="5494">
                  <c:v>2438.9648399999987</c:v>
                </c:pt>
                <c:pt idx="5495">
                  <c:v>2438.9648399999987</c:v>
                </c:pt>
                <c:pt idx="5496">
                  <c:v>2436.5234399999999</c:v>
                </c:pt>
                <c:pt idx="5497">
                  <c:v>2438.9648399999987</c:v>
                </c:pt>
                <c:pt idx="5498">
                  <c:v>2438.9648399999987</c:v>
                </c:pt>
                <c:pt idx="5499">
                  <c:v>2438.9648399999987</c:v>
                </c:pt>
                <c:pt idx="5500">
                  <c:v>2436.5234399999999</c:v>
                </c:pt>
                <c:pt idx="5501">
                  <c:v>2438.9648399999987</c:v>
                </c:pt>
                <c:pt idx="5502">
                  <c:v>2436.5234399999999</c:v>
                </c:pt>
                <c:pt idx="5503">
                  <c:v>2438.9648399999987</c:v>
                </c:pt>
                <c:pt idx="5504">
                  <c:v>2438.9648399999987</c:v>
                </c:pt>
                <c:pt idx="5505">
                  <c:v>2436.5234399999999</c:v>
                </c:pt>
                <c:pt idx="5506">
                  <c:v>2436.5234399999999</c:v>
                </c:pt>
                <c:pt idx="5507">
                  <c:v>2436.5234399999999</c:v>
                </c:pt>
                <c:pt idx="5508">
                  <c:v>2438.9648399999987</c:v>
                </c:pt>
                <c:pt idx="5509">
                  <c:v>2436.5234399999999</c:v>
                </c:pt>
                <c:pt idx="5510">
                  <c:v>2436.5234399999999</c:v>
                </c:pt>
                <c:pt idx="5511">
                  <c:v>2438.9648399999987</c:v>
                </c:pt>
                <c:pt idx="5512">
                  <c:v>2438.9648399999987</c:v>
                </c:pt>
                <c:pt idx="5513">
                  <c:v>2438.9648399999987</c:v>
                </c:pt>
                <c:pt idx="5514">
                  <c:v>2438.9648399999987</c:v>
                </c:pt>
                <c:pt idx="5515">
                  <c:v>2438.9648399999987</c:v>
                </c:pt>
                <c:pt idx="5516">
                  <c:v>2436.5234399999999</c:v>
                </c:pt>
                <c:pt idx="5517">
                  <c:v>2438.9648399999987</c:v>
                </c:pt>
                <c:pt idx="5518">
                  <c:v>2438.9648399999987</c:v>
                </c:pt>
                <c:pt idx="5519">
                  <c:v>2436.5234399999999</c:v>
                </c:pt>
                <c:pt idx="5520">
                  <c:v>2436.5234399999999</c:v>
                </c:pt>
                <c:pt idx="5521">
                  <c:v>2436.5234399999999</c:v>
                </c:pt>
                <c:pt idx="5522">
                  <c:v>2438.9648399999987</c:v>
                </c:pt>
                <c:pt idx="5523">
                  <c:v>2436.5234399999999</c:v>
                </c:pt>
                <c:pt idx="5524">
                  <c:v>2436.5234399999999</c:v>
                </c:pt>
                <c:pt idx="5525">
                  <c:v>2438.9648399999987</c:v>
                </c:pt>
                <c:pt idx="5526">
                  <c:v>2436.5234399999999</c:v>
                </c:pt>
                <c:pt idx="5527">
                  <c:v>2438.9648399999987</c:v>
                </c:pt>
                <c:pt idx="5528">
                  <c:v>2436.5234399999999</c:v>
                </c:pt>
                <c:pt idx="5529">
                  <c:v>2436.5234399999999</c:v>
                </c:pt>
                <c:pt idx="5530">
                  <c:v>2438.9648399999987</c:v>
                </c:pt>
                <c:pt idx="5531">
                  <c:v>2438.9648399999987</c:v>
                </c:pt>
                <c:pt idx="5532">
                  <c:v>2436.5234399999999</c:v>
                </c:pt>
                <c:pt idx="5533">
                  <c:v>2438.9648399999987</c:v>
                </c:pt>
                <c:pt idx="5534">
                  <c:v>2436.5234399999999</c:v>
                </c:pt>
                <c:pt idx="5535">
                  <c:v>2436.5234399999999</c:v>
                </c:pt>
                <c:pt idx="5536">
                  <c:v>2438.9648399999987</c:v>
                </c:pt>
                <c:pt idx="5537">
                  <c:v>2436.5234399999999</c:v>
                </c:pt>
                <c:pt idx="5538">
                  <c:v>2436.5234399999999</c:v>
                </c:pt>
                <c:pt idx="5539">
                  <c:v>2436.5234399999999</c:v>
                </c:pt>
                <c:pt idx="5540">
                  <c:v>2438.9648399999987</c:v>
                </c:pt>
                <c:pt idx="5541">
                  <c:v>2438.9648399999987</c:v>
                </c:pt>
                <c:pt idx="5542">
                  <c:v>2436.5234399999999</c:v>
                </c:pt>
                <c:pt idx="5543">
                  <c:v>2438.9648399999987</c:v>
                </c:pt>
                <c:pt idx="5544">
                  <c:v>2436.5234399999999</c:v>
                </c:pt>
                <c:pt idx="5545">
                  <c:v>2438.9648399999987</c:v>
                </c:pt>
                <c:pt idx="5546">
                  <c:v>2436.5234399999999</c:v>
                </c:pt>
                <c:pt idx="5547">
                  <c:v>2438.9648399999987</c:v>
                </c:pt>
                <c:pt idx="5548">
                  <c:v>2438.9648399999987</c:v>
                </c:pt>
                <c:pt idx="5549">
                  <c:v>2438.9648399999987</c:v>
                </c:pt>
                <c:pt idx="5550">
                  <c:v>2438.9648399999987</c:v>
                </c:pt>
                <c:pt idx="5551">
                  <c:v>2436.5234399999999</c:v>
                </c:pt>
                <c:pt idx="5552">
                  <c:v>2436.5234399999999</c:v>
                </c:pt>
                <c:pt idx="5553">
                  <c:v>2438.9648399999987</c:v>
                </c:pt>
                <c:pt idx="5554">
                  <c:v>2438.9648399999987</c:v>
                </c:pt>
                <c:pt idx="5555">
                  <c:v>2436.5234399999999</c:v>
                </c:pt>
                <c:pt idx="5556">
                  <c:v>2436.5234399999999</c:v>
                </c:pt>
                <c:pt idx="5557">
                  <c:v>2438.9648399999987</c:v>
                </c:pt>
                <c:pt idx="5558">
                  <c:v>2438.9648399999987</c:v>
                </c:pt>
                <c:pt idx="5559">
                  <c:v>2436.5234399999999</c:v>
                </c:pt>
                <c:pt idx="5560">
                  <c:v>2436.5234399999999</c:v>
                </c:pt>
                <c:pt idx="5561">
                  <c:v>2436.5234399999999</c:v>
                </c:pt>
                <c:pt idx="5562">
                  <c:v>2436.5234399999999</c:v>
                </c:pt>
                <c:pt idx="5563">
                  <c:v>2436.5234399999999</c:v>
                </c:pt>
                <c:pt idx="5564">
                  <c:v>2436.5234399999999</c:v>
                </c:pt>
                <c:pt idx="5565">
                  <c:v>2438.9648399999987</c:v>
                </c:pt>
                <c:pt idx="5566">
                  <c:v>2436.5234399999999</c:v>
                </c:pt>
                <c:pt idx="5567">
                  <c:v>2436.5234399999999</c:v>
                </c:pt>
                <c:pt idx="5568">
                  <c:v>2438.9648399999987</c:v>
                </c:pt>
                <c:pt idx="5569">
                  <c:v>2436.5234399999999</c:v>
                </c:pt>
                <c:pt idx="5570">
                  <c:v>2438.9648399999987</c:v>
                </c:pt>
                <c:pt idx="5571">
                  <c:v>2438.9648399999987</c:v>
                </c:pt>
                <c:pt idx="5572">
                  <c:v>2436.5234399999999</c:v>
                </c:pt>
                <c:pt idx="5573">
                  <c:v>2436.5234399999999</c:v>
                </c:pt>
                <c:pt idx="5574">
                  <c:v>2436.5234399999999</c:v>
                </c:pt>
                <c:pt idx="5575">
                  <c:v>2438.9648399999987</c:v>
                </c:pt>
                <c:pt idx="5576">
                  <c:v>2436.5234399999999</c:v>
                </c:pt>
                <c:pt idx="5577">
                  <c:v>2438.9648399999987</c:v>
                </c:pt>
                <c:pt idx="5578">
                  <c:v>2438.9648399999987</c:v>
                </c:pt>
                <c:pt idx="5579">
                  <c:v>2438.9648399999987</c:v>
                </c:pt>
                <c:pt idx="5580">
                  <c:v>2436.5234399999999</c:v>
                </c:pt>
                <c:pt idx="5581">
                  <c:v>2436.5234399999999</c:v>
                </c:pt>
                <c:pt idx="5582">
                  <c:v>2438.9648399999987</c:v>
                </c:pt>
                <c:pt idx="5583">
                  <c:v>2438.9648399999987</c:v>
                </c:pt>
                <c:pt idx="5584">
                  <c:v>2438.9648399999987</c:v>
                </c:pt>
                <c:pt idx="5585">
                  <c:v>2438.9648399999987</c:v>
                </c:pt>
                <c:pt idx="5586">
                  <c:v>2436.5234399999999</c:v>
                </c:pt>
                <c:pt idx="5587">
                  <c:v>2438.9648399999987</c:v>
                </c:pt>
                <c:pt idx="5588">
                  <c:v>2436.5234399999999</c:v>
                </c:pt>
                <c:pt idx="5589">
                  <c:v>2438.9648399999987</c:v>
                </c:pt>
                <c:pt idx="5590">
                  <c:v>2438.9648399999987</c:v>
                </c:pt>
                <c:pt idx="5591">
                  <c:v>2436.5234399999999</c:v>
                </c:pt>
                <c:pt idx="5592">
                  <c:v>2438.9648399999987</c:v>
                </c:pt>
                <c:pt idx="5593">
                  <c:v>2436.5234399999999</c:v>
                </c:pt>
                <c:pt idx="5594">
                  <c:v>2438.9648399999987</c:v>
                </c:pt>
                <c:pt idx="5595">
                  <c:v>2438.9648399999987</c:v>
                </c:pt>
                <c:pt idx="5596">
                  <c:v>2438.9648399999987</c:v>
                </c:pt>
                <c:pt idx="5597">
                  <c:v>2436.5234399999999</c:v>
                </c:pt>
                <c:pt idx="5598">
                  <c:v>2438.9648399999987</c:v>
                </c:pt>
                <c:pt idx="5599">
                  <c:v>2438.9648399999987</c:v>
                </c:pt>
                <c:pt idx="5600">
                  <c:v>2436.5234399999999</c:v>
                </c:pt>
                <c:pt idx="5601">
                  <c:v>2438.9648399999987</c:v>
                </c:pt>
                <c:pt idx="5602">
                  <c:v>2438.9648399999987</c:v>
                </c:pt>
                <c:pt idx="5603">
                  <c:v>2438.9648399999987</c:v>
                </c:pt>
                <c:pt idx="5604">
                  <c:v>2436.5234399999999</c:v>
                </c:pt>
                <c:pt idx="5605">
                  <c:v>2436.5234399999999</c:v>
                </c:pt>
                <c:pt idx="5606">
                  <c:v>2436.5234399999999</c:v>
                </c:pt>
                <c:pt idx="5607">
                  <c:v>2436.5234399999999</c:v>
                </c:pt>
                <c:pt idx="5608">
                  <c:v>2438.9648399999987</c:v>
                </c:pt>
                <c:pt idx="5609">
                  <c:v>2438.9648399999987</c:v>
                </c:pt>
                <c:pt idx="5610">
                  <c:v>2438.9648399999987</c:v>
                </c:pt>
                <c:pt idx="5611">
                  <c:v>2438.9648399999987</c:v>
                </c:pt>
                <c:pt idx="5612">
                  <c:v>2436.5234399999999</c:v>
                </c:pt>
                <c:pt idx="5613">
                  <c:v>2438.9648399999987</c:v>
                </c:pt>
                <c:pt idx="5614">
                  <c:v>2436.5234399999999</c:v>
                </c:pt>
                <c:pt idx="5615">
                  <c:v>2436.5234399999999</c:v>
                </c:pt>
                <c:pt idx="5616">
                  <c:v>2438.9648399999987</c:v>
                </c:pt>
                <c:pt idx="5617">
                  <c:v>2438.9648399999987</c:v>
                </c:pt>
                <c:pt idx="5618">
                  <c:v>2436.5234399999999</c:v>
                </c:pt>
                <c:pt idx="5619">
                  <c:v>2438.9648399999987</c:v>
                </c:pt>
                <c:pt idx="5620">
                  <c:v>2438.9648399999987</c:v>
                </c:pt>
                <c:pt idx="5621">
                  <c:v>2438.9648399999987</c:v>
                </c:pt>
                <c:pt idx="5622">
                  <c:v>2436.5234399999999</c:v>
                </c:pt>
                <c:pt idx="5623">
                  <c:v>2436.5234399999999</c:v>
                </c:pt>
                <c:pt idx="5624">
                  <c:v>2438.9648399999987</c:v>
                </c:pt>
                <c:pt idx="5625">
                  <c:v>2436.5234399999999</c:v>
                </c:pt>
                <c:pt idx="5626">
                  <c:v>2436.5234399999999</c:v>
                </c:pt>
                <c:pt idx="5627">
                  <c:v>2438.9648399999987</c:v>
                </c:pt>
                <c:pt idx="5628">
                  <c:v>2438.9648399999987</c:v>
                </c:pt>
                <c:pt idx="5629">
                  <c:v>2438.9648399999987</c:v>
                </c:pt>
                <c:pt idx="5630">
                  <c:v>2436.5234399999999</c:v>
                </c:pt>
                <c:pt idx="5631">
                  <c:v>2436.5234399999999</c:v>
                </c:pt>
                <c:pt idx="5632">
                  <c:v>2436.5234399999999</c:v>
                </c:pt>
                <c:pt idx="5633">
                  <c:v>2436.5234399999999</c:v>
                </c:pt>
                <c:pt idx="5634">
                  <c:v>2436.5234399999999</c:v>
                </c:pt>
                <c:pt idx="5635">
                  <c:v>2438.9648399999987</c:v>
                </c:pt>
                <c:pt idx="5636">
                  <c:v>2438.9648399999987</c:v>
                </c:pt>
                <c:pt idx="5637">
                  <c:v>2438.9648399999987</c:v>
                </c:pt>
                <c:pt idx="5638">
                  <c:v>2436.5234399999999</c:v>
                </c:pt>
                <c:pt idx="5639">
                  <c:v>2438.9648399999987</c:v>
                </c:pt>
                <c:pt idx="5640">
                  <c:v>2436.5234399999999</c:v>
                </c:pt>
                <c:pt idx="5641">
                  <c:v>2436.5234399999999</c:v>
                </c:pt>
                <c:pt idx="5642">
                  <c:v>2438.9648399999987</c:v>
                </c:pt>
                <c:pt idx="5643">
                  <c:v>2438.9648399999987</c:v>
                </c:pt>
                <c:pt idx="5644">
                  <c:v>2436.5234399999999</c:v>
                </c:pt>
                <c:pt idx="5645">
                  <c:v>2438.9648399999987</c:v>
                </c:pt>
                <c:pt idx="5646">
                  <c:v>2436.5234399999999</c:v>
                </c:pt>
                <c:pt idx="5647">
                  <c:v>2436.5234399999999</c:v>
                </c:pt>
                <c:pt idx="5648">
                  <c:v>2438.9648399999987</c:v>
                </c:pt>
                <c:pt idx="5649">
                  <c:v>2436.5234399999999</c:v>
                </c:pt>
                <c:pt idx="5650">
                  <c:v>2438.9648399999987</c:v>
                </c:pt>
                <c:pt idx="5651">
                  <c:v>2436.5234399999999</c:v>
                </c:pt>
                <c:pt idx="5652">
                  <c:v>2438.9648399999987</c:v>
                </c:pt>
                <c:pt idx="5653">
                  <c:v>2438.9648399999987</c:v>
                </c:pt>
                <c:pt idx="5654">
                  <c:v>2438.9648399999987</c:v>
                </c:pt>
                <c:pt idx="5655">
                  <c:v>2438.9648399999987</c:v>
                </c:pt>
                <c:pt idx="5656">
                  <c:v>2438.9648399999987</c:v>
                </c:pt>
                <c:pt idx="5657">
                  <c:v>2436.5234399999999</c:v>
                </c:pt>
                <c:pt idx="5658">
                  <c:v>2438.9648399999987</c:v>
                </c:pt>
                <c:pt idx="5659">
                  <c:v>2436.5234399999999</c:v>
                </c:pt>
                <c:pt idx="5660">
                  <c:v>2438.9648399999987</c:v>
                </c:pt>
                <c:pt idx="5661">
                  <c:v>2438.9648399999987</c:v>
                </c:pt>
                <c:pt idx="5662">
                  <c:v>2438.9648399999987</c:v>
                </c:pt>
                <c:pt idx="5663">
                  <c:v>2436.5234399999999</c:v>
                </c:pt>
                <c:pt idx="5664">
                  <c:v>2436.5234399999999</c:v>
                </c:pt>
                <c:pt idx="5665">
                  <c:v>2438.9648399999987</c:v>
                </c:pt>
                <c:pt idx="5666">
                  <c:v>2436.5234399999999</c:v>
                </c:pt>
                <c:pt idx="5667">
                  <c:v>2438.9648399999987</c:v>
                </c:pt>
                <c:pt idx="5668">
                  <c:v>2436.5234399999999</c:v>
                </c:pt>
                <c:pt idx="5669">
                  <c:v>2438.9648399999987</c:v>
                </c:pt>
                <c:pt idx="5670">
                  <c:v>2438.9648399999987</c:v>
                </c:pt>
                <c:pt idx="5671">
                  <c:v>2438.9648399999987</c:v>
                </c:pt>
                <c:pt idx="5672">
                  <c:v>2436.5234399999999</c:v>
                </c:pt>
                <c:pt idx="5673">
                  <c:v>2438.9648399999987</c:v>
                </c:pt>
                <c:pt idx="5674">
                  <c:v>2438.9648399999987</c:v>
                </c:pt>
                <c:pt idx="5675">
                  <c:v>2436.5234399999999</c:v>
                </c:pt>
                <c:pt idx="5676">
                  <c:v>2438.9648399999987</c:v>
                </c:pt>
                <c:pt idx="5677">
                  <c:v>2438.9648399999987</c:v>
                </c:pt>
                <c:pt idx="5678">
                  <c:v>2438.9648399999987</c:v>
                </c:pt>
                <c:pt idx="5679">
                  <c:v>2438.9648399999987</c:v>
                </c:pt>
                <c:pt idx="5680">
                  <c:v>2436.5234399999999</c:v>
                </c:pt>
                <c:pt idx="5681">
                  <c:v>2436.5234399999999</c:v>
                </c:pt>
                <c:pt idx="5682">
                  <c:v>2436.5234399999999</c:v>
                </c:pt>
                <c:pt idx="5683">
                  <c:v>2438.9648399999987</c:v>
                </c:pt>
                <c:pt idx="5684">
                  <c:v>2438.9648399999987</c:v>
                </c:pt>
                <c:pt idx="5685">
                  <c:v>2436.5234399999999</c:v>
                </c:pt>
                <c:pt idx="5686">
                  <c:v>2436.5234399999999</c:v>
                </c:pt>
                <c:pt idx="5687">
                  <c:v>2436.5234399999999</c:v>
                </c:pt>
                <c:pt idx="5688">
                  <c:v>2438.9648399999987</c:v>
                </c:pt>
                <c:pt idx="5689">
                  <c:v>2438.9648399999987</c:v>
                </c:pt>
                <c:pt idx="5690">
                  <c:v>2438.9648399999987</c:v>
                </c:pt>
                <c:pt idx="5691">
                  <c:v>2438.9648399999987</c:v>
                </c:pt>
                <c:pt idx="5692">
                  <c:v>2438.9648399999987</c:v>
                </c:pt>
                <c:pt idx="5693">
                  <c:v>2438.9648399999987</c:v>
                </c:pt>
                <c:pt idx="5694">
                  <c:v>2436.5234399999999</c:v>
                </c:pt>
                <c:pt idx="5695">
                  <c:v>2438.9648399999987</c:v>
                </c:pt>
                <c:pt idx="5696">
                  <c:v>2436.5234399999999</c:v>
                </c:pt>
                <c:pt idx="5697">
                  <c:v>2436.5234399999999</c:v>
                </c:pt>
                <c:pt idx="5698">
                  <c:v>2436.5234399999999</c:v>
                </c:pt>
                <c:pt idx="5699">
                  <c:v>2436.5234399999999</c:v>
                </c:pt>
                <c:pt idx="5700">
                  <c:v>2436.5234399999999</c:v>
                </c:pt>
                <c:pt idx="5701">
                  <c:v>2436.5234399999999</c:v>
                </c:pt>
                <c:pt idx="5702">
                  <c:v>2436.5234399999999</c:v>
                </c:pt>
                <c:pt idx="5703">
                  <c:v>2436.5234399999999</c:v>
                </c:pt>
                <c:pt idx="5704">
                  <c:v>2438.9648399999987</c:v>
                </c:pt>
                <c:pt idx="5705">
                  <c:v>2438.9648399999987</c:v>
                </c:pt>
                <c:pt idx="5706">
                  <c:v>2436.5234399999999</c:v>
                </c:pt>
                <c:pt idx="5707">
                  <c:v>2438.9648399999987</c:v>
                </c:pt>
                <c:pt idx="5708">
                  <c:v>2436.5234399999999</c:v>
                </c:pt>
                <c:pt idx="5709">
                  <c:v>2436.5234399999999</c:v>
                </c:pt>
                <c:pt idx="5710">
                  <c:v>2438.9648399999987</c:v>
                </c:pt>
                <c:pt idx="5711">
                  <c:v>2436.5234399999999</c:v>
                </c:pt>
                <c:pt idx="5712">
                  <c:v>2436.5234399999999</c:v>
                </c:pt>
                <c:pt idx="5713">
                  <c:v>2438.9648399999987</c:v>
                </c:pt>
                <c:pt idx="5714">
                  <c:v>2436.5234399999999</c:v>
                </c:pt>
                <c:pt idx="5715">
                  <c:v>2438.9648399999987</c:v>
                </c:pt>
                <c:pt idx="5716">
                  <c:v>2438.9648399999987</c:v>
                </c:pt>
                <c:pt idx="5717">
                  <c:v>2438.9648399999987</c:v>
                </c:pt>
                <c:pt idx="5718">
                  <c:v>2436.5234399999999</c:v>
                </c:pt>
                <c:pt idx="5719">
                  <c:v>2436.5234399999999</c:v>
                </c:pt>
                <c:pt idx="5720">
                  <c:v>2436.5234399999999</c:v>
                </c:pt>
                <c:pt idx="5721">
                  <c:v>2436.5234399999999</c:v>
                </c:pt>
                <c:pt idx="5722">
                  <c:v>2436.5234399999999</c:v>
                </c:pt>
                <c:pt idx="5723">
                  <c:v>2436.5234399999999</c:v>
                </c:pt>
                <c:pt idx="5724">
                  <c:v>2436.5234399999999</c:v>
                </c:pt>
                <c:pt idx="5725">
                  <c:v>2438.9648399999987</c:v>
                </c:pt>
                <c:pt idx="5726">
                  <c:v>2438.9648399999987</c:v>
                </c:pt>
                <c:pt idx="5727">
                  <c:v>2436.5234399999999</c:v>
                </c:pt>
                <c:pt idx="5728">
                  <c:v>2438.9648399999987</c:v>
                </c:pt>
                <c:pt idx="5729">
                  <c:v>2436.5234399999999</c:v>
                </c:pt>
                <c:pt idx="5730">
                  <c:v>2438.9648399999987</c:v>
                </c:pt>
                <c:pt idx="5731">
                  <c:v>2438.9648399999987</c:v>
                </c:pt>
                <c:pt idx="5732">
                  <c:v>2436.5234399999999</c:v>
                </c:pt>
                <c:pt idx="5733">
                  <c:v>2438.9648399999987</c:v>
                </c:pt>
                <c:pt idx="5734">
                  <c:v>2438.9648399999987</c:v>
                </c:pt>
                <c:pt idx="5735">
                  <c:v>2436.5234399999999</c:v>
                </c:pt>
                <c:pt idx="5736">
                  <c:v>2438.9648399999987</c:v>
                </c:pt>
                <c:pt idx="5737">
                  <c:v>2436.5234399999999</c:v>
                </c:pt>
                <c:pt idx="5738">
                  <c:v>2436.5234399999999</c:v>
                </c:pt>
                <c:pt idx="5739">
                  <c:v>2436.5234399999999</c:v>
                </c:pt>
                <c:pt idx="5740">
                  <c:v>2436.5234399999999</c:v>
                </c:pt>
                <c:pt idx="5741">
                  <c:v>2438.9648399999987</c:v>
                </c:pt>
                <c:pt idx="5742">
                  <c:v>2438.9648399999987</c:v>
                </c:pt>
                <c:pt idx="5743">
                  <c:v>2438.9648399999987</c:v>
                </c:pt>
                <c:pt idx="5744">
                  <c:v>2438.9648399999987</c:v>
                </c:pt>
                <c:pt idx="5745">
                  <c:v>2438.9648399999987</c:v>
                </c:pt>
                <c:pt idx="5746">
                  <c:v>2438.9648399999987</c:v>
                </c:pt>
                <c:pt idx="5747">
                  <c:v>2438.9648399999987</c:v>
                </c:pt>
                <c:pt idx="5748">
                  <c:v>2438.9648399999987</c:v>
                </c:pt>
                <c:pt idx="5749">
                  <c:v>2438.9648399999987</c:v>
                </c:pt>
                <c:pt idx="5750">
                  <c:v>2438.9648399999987</c:v>
                </c:pt>
                <c:pt idx="5751">
                  <c:v>2436.5234399999999</c:v>
                </c:pt>
                <c:pt idx="5752">
                  <c:v>2438.9648399999987</c:v>
                </c:pt>
                <c:pt idx="5753">
                  <c:v>2438.9648399999987</c:v>
                </c:pt>
                <c:pt idx="5754">
                  <c:v>2438.9648399999987</c:v>
                </c:pt>
                <c:pt idx="5755">
                  <c:v>2438.9648399999987</c:v>
                </c:pt>
                <c:pt idx="5756">
                  <c:v>2436.5234399999999</c:v>
                </c:pt>
                <c:pt idx="5757">
                  <c:v>2436.5234399999999</c:v>
                </c:pt>
                <c:pt idx="5758">
                  <c:v>2438.9648399999987</c:v>
                </c:pt>
                <c:pt idx="5759">
                  <c:v>2438.9648399999987</c:v>
                </c:pt>
                <c:pt idx="5760">
                  <c:v>2436.5234399999999</c:v>
                </c:pt>
                <c:pt idx="5761">
                  <c:v>2438.9648399999987</c:v>
                </c:pt>
                <c:pt idx="5762">
                  <c:v>2438.9648399999987</c:v>
                </c:pt>
                <c:pt idx="5763">
                  <c:v>2438.9648399999987</c:v>
                </c:pt>
                <c:pt idx="5764">
                  <c:v>2436.5234399999999</c:v>
                </c:pt>
                <c:pt idx="5765">
                  <c:v>2436.5234399999999</c:v>
                </c:pt>
                <c:pt idx="5766">
                  <c:v>2438.9648399999987</c:v>
                </c:pt>
                <c:pt idx="5767">
                  <c:v>2438.9648399999987</c:v>
                </c:pt>
                <c:pt idx="5768">
                  <c:v>2438.9648399999987</c:v>
                </c:pt>
                <c:pt idx="5769">
                  <c:v>2438.9648399999987</c:v>
                </c:pt>
                <c:pt idx="5770">
                  <c:v>2438.9648399999987</c:v>
                </c:pt>
                <c:pt idx="5771">
                  <c:v>2436.5234399999999</c:v>
                </c:pt>
                <c:pt idx="5772">
                  <c:v>2436.5234399999999</c:v>
                </c:pt>
                <c:pt idx="5773">
                  <c:v>2438.9648399999987</c:v>
                </c:pt>
                <c:pt idx="5774">
                  <c:v>2436.5234399999999</c:v>
                </c:pt>
                <c:pt idx="5775">
                  <c:v>2438.9648399999987</c:v>
                </c:pt>
                <c:pt idx="5776">
                  <c:v>2438.9648399999987</c:v>
                </c:pt>
                <c:pt idx="5777">
                  <c:v>2436.5234399999999</c:v>
                </c:pt>
                <c:pt idx="5778">
                  <c:v>2438.9648399999987</c:v>
                </c:pt>
                <c:pt idx="5779">
                  <c:v>2438.9648399999987</c:v>
                </c:pt>
                <c:pt idx="5780">
                  <c:v>2438.9648399999987</c:v>
                </c:pt>
                <c:pt idx="5781">
                  <c:v>2436.5234399999999</c:v>
                </c:pt>
                <c:pt idx="5782">
                  <c:v>2436.5234399999999</c:v>
                </c:pt>
                <c:pt idx="5783">
                  <c:v>2436.5234399999999</c:v>
                </c:pt>
                <c:pt idx="5784">
                  <c:v>2436.5234399999999</c:v>
                </c:pt>
                <c:pt idx="5785">
                  <c:v>2438.9648399999987</c:v>
                </c:pt>
                <c:pt idx="5786">
                  <c:v>2436.5234399999999</c:v>
                </c:pt>
                <c:pt idx="5787">
                  <c:v>2438.9648399999987</c:v>
                </c:pt>
                <c:pt idx="5788">
                  <c:v>2436.5234399999999</c:v>
                </c:pt>
                <c:pt idx="5789">
                  <c:v>2438.9648399999987</c:v>
                </c:pt>
                <c:pt idx="5790">
                  <c:v>2436.5234399999999</c:v>
                </c:pt>
                <c:pt idx="5791">
                  <c:v>2436.5234399999999</c:v>
                </c:pt>
                <c:pt idx="5792">
                  <c:v>2436.5234399999999</c:v>
                </c:pt>
                <c:pt idx="5793">
                  <c:v>2438.9648399999987</c:v>
                </c:pt>
                <c:pt idx="5794">
                  <c:v>2438.9648399999987</c:v>
                </c:pt>
                <c:pt idx="5795">
                  <c:v>2436.5234399999999</c:v>
                </c:pt>
                <c:pt idx="5796">
                  <c:v>2436.5234399999999</c:v>
                </c:pt>
                <c:pt idx="5797">
                  <c:v>2436.5234399999999</c:v>
                </c:pt>
                <c:pt idx="5798">
                  <c:v>2436.5234399999999</c:v>
                </c:pt>
                <c:pt idx="5799">
                  <c:v>2436.5234399999999</c:v>
                </c:pt>
                <c:pt idx="5800">
                  <c:v>2438.9648399999987</c:v>
                </c:pt>
                <c:pt idx="5801">
                  <c:v>2438.9648399999987</c:v>
                </c:pt>
                <c:pt idx="5802">
                  <c:v>2438.9648399999987</c:v>
                </c:pt>
                <c:pt idx="5803">
                  <c:v>2438.9648399999987</c:v>
                </c:pt>
                <c:pt idx="5804">
                  <c:v>2436.5234399999999</c:v>
                </c:pt>
                <c:pt idx="5805">
                  <c:v>2436.5234399999999</c:v>
                </c:pt>
                <c:pt idx="5806">
                  <c:v>2438.9648399999987</c:v>
                </c:pt>
                <c:pt idx="5807">
                  <c:v>2436.5234399999999</c:v>
                </c:pt>
                <c:pt idx="5808">
                  <c:v>2436.5234399999999</c:v>
                </c:pt>
                <c:pt idx="5809">
                  <c:v>2438.9648399999987</c:v>
                </c:pt>
                <c:pt idx="5810">
                  <c:v>2438.9648399999987</c:v>
                </c:pt>
                <c:pt idx="5811">
                  <c:v>2438.9648399999987</c:v>
                </c:pt>
                <c:pt idx="5812">
                  <c:v>2438.9648399999987</c:v>
                </c:pt>
                <c:pt idx="5813">
                  <c:v>2438.9648399999987</c:v>
                </c:pt>
                <c:pt idx="5814">
                  <c:v>2436.5234399999999</c:v>
                </c:pt>
                <c:pt idx="5815">
                  <c:v>2438.9648399999987</c:v>
                </c:pt>
                <c:pt idx="5816">
                  <c:v>2436.5234399999999</c:v>
                </c:pt>
                <c:pt idx="5817">
                  <c:v>2436.5234399999999</c:v>
                </c:pt>
                <c:pt idx="5818">
                  <c:v>2436.5234399999999</c:v>
                </c:pt>
                <c:pt idx="5819">
                  <c:v>2436.5234399999999</c:v>
                </c:pt>
                <c:pt idx="5820">
                  <c:v>2436.5234399999999</c:v>
                </c:pt>
                <c:pt idx="5821">
                  <c:v>2438.9648399999987</c:v>
                </c:pt>
                <c:pt idx="5822">
                  <c:v>2436.5234399999999</c:v>
                </c:pt>
                <c:pt idx="5823">
                  <c:v>2436.5234399999999</c:v>
                </c:pt>
                <c:pt idx="5824">
                  <c:v>2438.9648399999987</c:v>
                </c:pt>
                <c:pt idx="5825">
                  <c:v>2438.9648399999987</c:v>
                </c:pt>
                <c:pt idx="5826">
                  <c:v>2436.5234399999999</c:v>
                </c:pt>
                <c:pt idx="5827">
                  <c:v>2436.5234399999999</c:v>
                </c:pt>
                <c:pt idx="5828">
                  <c:v>2438.9648399999987</c:v>
                </c:pt>
                <c:pt idx="5829">
                  <c:v>2438.9648399999987</c:v>
                </c:pt>
                <c:pt idx="5830">
                  <c:v>2436.5234399999999</c:v>
                </c:pt>
                <c:pt idx="5831">
                  <c:v>2438.9648399999987</c:v>
                </c:pt>
                <c:pt idx="5832">
                  <c:v>2438.9648399999987</c:v>
                </c:pt>
                <c:pt idx="5833">
                  <c:v>2438.9648399999987</c:v>
                </c:pt>
                <c:pt idx="5834">
                  <c:v>2438.9648399999987</c:v>
                </c:pt>
                <c:pt idx="5835">
                  <c:v>2438.9648399999987</c:v>
                </c:pt>
                <c:pt idx="5836">
                  <c:v>2436.5234399999999</c:v>
                </c:pt>
                <c:pt idx="5837">
                  <c:v>2436.5234399999999</c:v>
                </c:pt>
                <c:pt idx="5838">
                  <c:v>2436.5234399999999</c:v>
                </c:pt>
                <c:pt idx="5839">
                  <c:v>2438.9648399999987</c:v>
                </c:pt>
                <c:pt idx="5840">
                  <c:v>2438.9648399999987</c:v>
                </c:pt>
                <c:pt idx="5841">
                  <c:v>2436.5234399999999</c:v>
                </c:pt>
                <c:pt idx="5842">
                  <c:v>2436.5234399999999</c:v>
                </c:pt>
                <c:pt idx="5843">
                  <c:v>2438.9648399999987</c:v>
                </c:pt>
                <c:pt idx="5844">
                  <c:v>2436.5234399999999</c:v>
                </c:pt>
                <c:pt idx="5845">
                  <c:v>2438.9648399999987</c:v>
                </c:pt>
                <c:pt idx="5846">
                  <c:v>2438.9648399999987</c:v>
                </c:pt>
                <c:pt idx="5847">
                  <c:v>2436.5234399999999</c:v>
                </c:pt>
                <c:pt idx="5848">
                  <c:v>2438.9648399999987</c:v>
                </c:pt>
                <c:pt idx="5849">
                  <c:v>2436.5234399999999</c:v>
                </c:pt>
                <c:pt idx="5850">
                  <c:v>2438.9648399999987</c:v>
                </c:pt>
                <c:pt idx="5851">
                  <c:v>2436.5234399999999</c:v>
                </c:pt>
                <c:pt idx="5852">
                  <c:v>2436.5234399999999</c:v>
                </c:pt>
                <c:pt idx="5853">
                  <c:v>2436.5234399999999</c:v>
                </c:pt>
                <c:pt idx="5854">
                  <c:v>2436.5234399999999</c:v>
                </c:pt>
                <c:pt idx="5855">
                  <c:v>2436.5234399999999</c:v>
                </c:pt>
                <c:pt idx="5856">
                  <c:v>2436.5234399999999</c:v>
                </c:pt>
                <c:pt idx="5857">
                  <c:v>2436.5234399999999</c:v>
                </c:pt>
                <c:pt idx="5858">
                  <c:v>2438.9648399999987</c:v>
                </c:pt>
                <c:pt idx="5859">
                  <c:v>2438.9648399999987</c:v>
                </c:pt>
                <c:pt idx="5860">
                  <c:v>2436.5234399999999</c:v>
                </c:pt>
                <c:pt idx="5861">
                  <c:v>2438.9648399999987</c:v>
                </c:pt>
                <c:pt idx="5862">
                  <c:v>2436.5234399999999</c:v>
                </c:pt>
                <c:pt idx="5863">
                  <c:v>2436.5234399999999</c:v>
                </c:pt>
                <c:pt idx="5864">
                  <c:v>2436.5234399999999</c:v>
                </c:pt>
                <c:pt idx="5865">
                  <c:v>2438.9648399999987</c:v>
                </c:pt>
                <c:pt idx="5866">
                  <c:v>2438.9648399999987</c:v>
                </c:pt>
                <c:pt idx="5867">
                  <c:v>2436.5234399999999</c:v>
                </c:pt>
                <c:pt idx="5868">
                  <c:v>2436.5234399999999</c:v>
                </c:pt>
                <c:pt idx="5869">
                  <c:v>2438.9648399999987</c:v>
                </c:pt>
                <c:pt idx="5870">
                  <c:v>2436.5234399999999</c:v>
                </c:pt>
                <c:pt idx="5871">
                  <c:v>2436.5234399999999</c:v>
                </c:pt>
                <c:pt idx="5872">
                  <c:v>2436.5234399999999</c:v>
                </c:pt>
                <c:pt idx="5873">
                  <c:v>2438.9648399999987</c:v>
                </c:pt>
                <c:pt idx="5874">
                  <c:v>2438.9648399999987</c:v>
                </c:pt>
                <c:pt idx="5875">
                  <c:v>2438.9648399999987</c:v>
                </c:pt>
                <c:pt idx="5876">
                  <c:v>2436.5234399999999</c:v>
                </c:pt>
                <c:pt idx="5877">
                  <c:v>2438.9648399999987</c:v>
                </c:pt>
                <c:pt idx="5878">
                  <c:v>2438.9648399999987</c:v>
                </c:pt>
                <c:pt idx="5879">
                  <c:v>2438.9648399999987</c:v>
                </c:pt>
                <c:pt idx="5880">
                  <c:v>2438.9648399999987</c:v>
                </c:pt>
                <c:pt idx="5881">
                  <c:v>2436.5234399999999</c:v>
                </c:pt>
                <c:pt idx="5882">
                  <c:v>2438.9648399999987</c:v>
                </c:pt>
                <c:pt idx="5883">
                  <c:v>2436.5234399999999</c:v>
                </c:pt>
                <c:pt idx="5884">
                  <c:v>2436.5234399999999</c:v>
                </c:pt>
                <c:pt idx="5885">
                  <c:v>2436.5234399999999</c:v>
                </c:pt>
                <c:pt idx="5886">
                  <c:v>2436.5234399999999</c:v>
                </c:pt>
                <c:pt idx="5887">
                  <c:v>2436.5234399999999</c:v>
                </c:pt>
                <c:pt idx="5888">
                  <c:v>2438.9648399999987</c:v>
                </c:pt>
                <c:pt idx="5889">
                  <c:v>2438.9648399999987</c:v>
                </c:pt>
                <c:pt idx="5890">
                  <c:v>2436.5234399999999</c:v>
                </c:pt>
                <c:pt idx="5891">
                  <c:v>2438.9648399999987</c:v>
                </c:pt>
                <c:pt idx="5892">
                  <c:v>2438.9648399999987</c:v>
                </c:pt>
                <c:pt idx="5893">
                  <c:v>2438.9648399999987</c:v>
                </c:pt>
                <c:pt idx="5894">
                  <c:v>2438.9648399999987</c:v>
                </c:pt>
                <c:pt idx="5895">
                  <c:v>2436.5234399999999</c:v>
                </c:pt>
                <c:pt idx="5896">
                  <c:v>2438.9648399999987</c:v>
                </c:pt>
                <c:pt idx="5897">
                  <c:v>2438.9648399999987</c:v>
                </c:pt>
                <c:pt idx="5898">
                  <c:v>2438.9648399999987</c:v>
                </c:pt>
                <c:pt idx="5899">
                  <c:v>2438.9648399999987</c:v>
                </c:pt>
                <c:pt idx="5900">
                  <c:v>2438.9648399999987</c:v>
                </c:pt>
                <c:pt idx="5901">
                  <c:v>2438.9648399999987</c:v>
                </c:pt>
                <c:pt idx="5902">
                  <c:v>2438.9648399999987</c:v>
                </c:pt>
                <c:pt idx="5903">
                  <c:v>2438.9648399999987</c:v>
                </c:pt>
                <c:pt idx="5904">
                  <c:v>2438.9648399999987</c:v>
                </c:pt>
                <c:pt idx="5905">
                  <c:v>2438.9648399999987</c:v>
                </c:pt>
                <c:pt idx="5906">
                  <c:v>2438.9648399999987</c:v>
                </c:pt>
                <c:pt idx="5907">
                  <c:v>2438.9648399999987</c:v>
                </c:pt>
                <c:pt idx="5908">
                  <c:v>2436.5234399999999</c:v>
                </c:pt>
                <c:pt idx="5909">
                  <c:v>2436.5234399999999</c:v>
                </c:pt>
                <c:pt idx="5910">
                  <c:v>2438.9648399999987</c:v>
                </c:pt>
                <c:pt idx="5911">
                  <c:v>2438.9648399999987</c:v>
                </c:pt>
                <c:pt idx="5912">
                  <c:v>2436.5234399999999</c:v>
                </c:pt>
                <c:pt idx="5913">
                  <c:v>2438.9648399999987</c:v>
                </c:pt>
                <c:pt idx="5914">
                  <c:v>2436.5234399999999</c:v>
                </c:pt>
                <c:pt idx="5915">
                  <c:v>2438.9648399999987</c:v>
                </c:pt>
                <c:pt idx="5916">
                  <c:v>2436.5234399999999</c:v>
                </c:pt>
                <c:pt idx="5917">
                  <c:v>2438.9648399999987</c:v>
                </c:pt>
                <c:pt idx="5918">
                  <c:v>2436.5234399999999</c:v>
                </c:pt>
                <c:pt idx="5919">
                  <c:v>2436.5234399999999</c:v>
                </c:pt>
                <c:pt idx="5920">
                  <c:v>2438.9648399999987</c:v>
                </c:pt>
                <c:pt idx="5921">
                  <c:v>2438.9648399999987</c:v>
                </c:pt>
                <c:pt idx="5922">
                  <c:v>2436.5234399999999</c:v>
                </c:pt>
                <c:pt idx="5923">
                  <c:v>2436.5234399999999</c:v>
                </c:pt>
                <c:pt idx="5924">
                  <c:v>2438.9648399999987</c:v>
                </c:pt>
                <c:pt idx="5925">
                  <c:v>2436.5234399999999</c:v>
                </c:pt>
                <c:pt idx="5926">
                  <c:v>2436.5234399999999</c:v>
                </c:pt>
                <c:pt idx="5927">
                  <c:v>2436.5234399999999</c:v>
                </c:pt>
                <c:pt idx="5928">
                  <c:v>2436.5234399999999</c:v>
                </c:pt>
                <c:pt idx="5929">
                  <c:v>2438.9648399999987</c:v>
                </c:pt>
                <c:pt idx="5930">
                  <c:v>2438.9648399999987</c:v>
                </c:pt>
                <c:pt idx="5931">
                  <c:v>2436.5234399999999</c:v>
                </c:pt>
                <c:pt idx="5932">
                  <c:v>2438.9648399999987</c:v>
                </c:pt>
                <c:pt idx="5933">
                  <c:v>2438.9648399999987</c:v>
                </c:pt>
                <c:pt idx="5934">
                  <c:v>2438.9648399999987</c:v>
                </c:pt>
                <c:pt idx="5935">
                  <c:v>2436.5234399999999</c:v>
                </c:pt>
                <c:pt idx="5936">
                  <c:v>2436.5234399999999</c:v>
                </c:pt>
                <c:pt idx="5937">
                  <c:v>2436.5234399999999</c:v>
                </c:pt>
                <c:pt idx="5938">
                  <c:v>2438.9648399999987</c:v>
                </c:pt>
                <c:pt idx="5939">
                  <c:v>2436.5234399999999</c:v>
                </c:pt>
                <c:pt idx="5940">
                  <c:v>2436.5234399999999</c:v>
                </c:pt>
                <c:pt idx="5941">
                  <c:v>2436.5234399999999</c:v>
                </c:pt>
                <c:pt idx="5942">
                  <c:v>2438.9648399999987</c:v>
                </c:pt>
                <c:pt idx="5943">
                  <c:v>2438.9648399999987</c:v>
                </c:pt>
                <c:pt idx="5944">
                  <c:v>2438.9648399999987</c:v>
                </c:pt>
                <c:pt idx="5945">
                  <c:v>2438.9648399999987</c:v>
                </c:pt>
                <c:pt idx="5946">
                  <c:v>2436.5234399999999</c:v>
                </c:pt>
                <c:pt idx="5947">
                  <c:v>2438.9648399999987</c:v>
                </c:pt>
                <c:pt idx="5948">
                  <c:v>2438.9648399999987</c:v>
                </c:pt>
                <c:pt idx="5949">
                  <c:v>2436.5234399999999</c:v>
                </c:pt>
                <c:pt idx="5950">
                  <c:v>2438.9648399999987</c:v>
                </c:pt>
                <c:pt idx="5951">
                  <c:v>2438.9648399999987</c:v>
                </c:pt>
                <c:pt idx="5952">
                  <c:v>2438.9648399999987</c:v>
                </c:pt>
                <c:pt idx="5953">
                  <c:v>2438.9648399999987</c:v>
                </c:pt>
                <c:pt idx="5954">
                  <c:v>2436.5234399999999</c:v>
                </c:pt>
                <c:pt idx="5955">
                  <c:v>2438.9648399999987</c:v>
                </c:pt>
                <c:pt idx="5956">
                  <c:v>2438.9648399999987</c:v>
                </c:pt>
                <c:pt idx="5957">
                  <c:v>2436.5234399999999</c:v>
                </c:pt>
                <c:pt idx="5958">
                  <c:v>2438.9648399999987</c:v>
                </c:pt>
                <c:pt idx="5959">
                  <c:v>2436.5234399999999</c:v>
                </c:pt>
                <c:pt idx="5960">
                  <c:v>2436.5234399999999</c:v>
                </c:pt>
                <c:pt idx="5961">
                  <c:v>2438.9648399999987</c:v>
                </c:pt>
                <c:pt idx="5962">
                  <c:v>2436.5234399999999</c:v>
                </c:pt>
                <c:pt idx="5963">
                  <c:v>2436.5234399999999</c:v>
                </c:pt>
                <c:pt idx="5964">
                  <c:v>2436.5234399999999</c:v>
                </c:pt>
                <c:pt idx="5965">
                  <c:v>2436.5234399999999</c:v>
                </c:pt>
                <c:pt idx="5966">
                  <c:v>2438.9648399999987</c:v>
                </c:pt>
                <c:pt idx="5967">
                  <c:v>2436.5234399999999</c:v>
                </c:pt>
                <c:pt idx="5968">
                  <c:v>2436.5234399999999</c:v>
                </c:pt>
                <c:pt idx="5969">
                  <c:v>2436.5234399999999</c:v>
                </c:pt>
                <c:pt idx="5970">
                  <c:v>2436.5234399999999</c:v>
                </c:pt>
                <c:pt idx="5971">
                  <c:v>2436.5234399999999</c:v>
                </c:pt>
                <c:pt idx="5972">
                  <c:v>2436.5234399999999</c:v>
                </c:pt>
                <c:pt idx="5973">
                  <c:v>2438.9648399999987</c:v>
                </c:pt>
                <c:pt idx="5974">
                  <c:v>2438.9648399999987</c:v>
                </c:pt>
                <c:pt idx="5975">
                  <c:v>2438.9648399999987</c:v>
                </c:pt>
                <c:pt idx="5976">
                  <c:v>2436.5234399999999</c:v>
                </c:pt>
                <c:pt idx="5977">
                  <c:v>2436.5234399999999</c:v>
                </c:pt>
                <c:pt idx="5978">
                  <c:v>2438.9648399999987</c:v>
                </c:pt>
                <c:pt idx="5979">
                  <c:v>2438.9648399999987</c:v>
                </c:pt>
                <c:pt idx="5980">
                  <c:v>2436.5234399999999</c:v>
                </c:pt>
                <c:pt idx="5981">
                  <c:v>2438.9648399999987</c:v>
                </c:pt>
                <c:pt idx="5982">
                  <c:v>2436.5234399999999</c:v>
                </c:pt>
                <c:pt idx="5983">
                  <c:v>2438.9648399999987</c:v>
                </c:pt>
                <c:pt idx="5984">
                  <c:v>2436.5234399999999</c:v>
                </c:pt>
                <c:pt idx="5985">
                  <c:v>2436.5234399999999</c:v>
                </c:pt>
                <c:pt idx="5986">
                  <c:v>2438.9648399999987</c:v>
                </c:pt>
                <c:pt idx="5987">
                  <c:v>2436.5234399999999</c:v>
                </c:pt>
                <c:pt idx="5988">
                  <c:v>2436.5234399999999</c:v>
                </c:pt>
                <c:pt idx="5989">
                  <c:v>2436.5234399999999</c:v>
                </c:pt>
                <c:pt idx="5990">
                  <c:v>2436.5234399999999</c:v>
                </c:pt>
                <c:pt idx="5991">
                  <c:v>2438.9648399999987</c:v>
                </c:pt>
                <c:pt idx="5992">
                  <c:v>2438.9648399999987</c:v>
                </c:pt>
                <c:pt idx="5993">
                  <c:v>2438.9648399999987</c:v>
                </c:pt>
                <c:pt idx="5994">
                  <c:v>2436.5234399999999</c:v>
                </c:pt>
                <c:pt idx="5995">
                  <c:v>2436.5234399999999</c:v>
                </c:pt>
                <c:pt idx="5996">
                  <c:v>2436.5234399999999</c:v>
                </c:pt>
                <c:pt idx="5997">
                  <c:v>2436.5234399999999</c:v>
                </c:pt>
                <c:pt idx="5998">
                  <c:v>2438.9648399999987</c:v>
                </c:pt>
                <c:pt idx="5999">
                  <c:v>2436.5234399999999</c:v>
                </c:pt>
                <c:pt idx="6000">
                  <c:v>2436.5234399999999</c:v>
                </c:pt>
                <c:pt idx="6001">
                  <c:v>2438.9648399999987</c:v>
                </c:pt>
                <c:pt idx="6002">
                  <c:v>2438.9648399999987</c:v>
                </c:pt>
                <c:pt idx="6003">
                  <c:v>2436.5234399999999</c:v>
                </c:pt>
                <c:pt idx="6004">
                  <c:v>2438.9648399999987</c:v>
                </c:pt>
                <c:pt idx="6005">
                  <c:v>2438.9648399999987</c:v>
                </c:pt>
                <c:pt idx="6006">
                  <c:v>2436.5234399999999</c:v>
                </c:pt>
                <c:pt idx="6007">
                  <c:v>2438.9648399999987</c:v>
                </c:pt>
                <c:pt idx="6008">
                  <c:v>2438.9648399999987</c:v>
                </c:pt>
                <c:pt idx="6009">
                  <c:v>2436.5234399999999</c:v>
                </c:pt>
                <c:pt idx="6010">
                  <c:v>2436.5234399999999</c:v>
                </c:pt>
                <c:pt idx="6011">
                  <c:v>2438.9648399999987</c:v>
                </c:pt>
                <c:pt idx="6012">
                  <c:v>2438.9648399999987</c:v>
                </c:pt>
                <c:pt idx="6013">
                  <c:v>2436.5234399999999</c:v>
                </c:pt>
                <c:pt idx="6014">
                  <c:v>2438.9648399999987</c:v>
                </c:pt>
                <c:pt idx="6015">
                  <c:v>2436.5234399999999</c:v>
                </c:pt>
                <c:pt idx="6016">
                  <c:v>2436.5234399999999</c:v>
                </c:pt>
                <c:pt idx="6017">
                  <c:v>2436.5234399999999</c:v>
                </c:pt>
                <c:pt idx="6018">
                  <c:v>2438.9648399999987</c:v>
                </c:pt>
                <c:pt idx="6019">
                  <c:v>2436.5234399999999</c:v>
                </c:pt>
                <c:pt idx="6020">
                  <c:v>2438.9648399999987</c:v>
                </c:pt>
                <c:pt idx="6021">
                  <c:v>2436.5234399999999</c:v>
                </c:pt>
                <c:pt idx="6022">
                  <c:v>2436.5234399999999</c:v>
                </c:pt>
                <c:pt idx="6023">
                  <c:v>2436.5234399999999</c:v>
                </c:pt>
                <c:pt idx="6024">
                  <c:v>2438.9648399999987</c:v>
                </c:pt>
                <c:pt idx="6025">
                  <c:v>2436.5234399999999</c:v>
                </c:pt>
                <c:pt idx="6026">
                  <c:v>2438.9648399999987</c:v>
                </c:pt>
                <c:pt idx="6027">
                  <c:v>2438.9648399999987</c:v>
                </c:pt>
                <c:pt idx="6028">
                  <c:v>2436.5234399999999</c:v>
                </c:pt>
                <c:pt idx="6029">
                  <c:v>2438.9648399999987</c:v>
                </c:pt>
                <c:pt idx="6030">
                  <c:v>2438.9648399999987</c:v>
                </c:pt>
                <c:pt idx="6031">
                  <c:v>2436.5234399999999</c:v>
                </c:pt>
                <c:pt idx="6032">
                  <c:v>2438.9648399999987</c:v>
                </c:pt>
                <c:pt idx="6033">
                  <c:v>2438.9648399999987</c:v>
                </c:pt>
                <c:pt idx="6034">
                  <c:v>2436.5234399999999</c:v>
                </c:pt>
                <c:pt idx="6035">
                  <c:v>2438.9648399999987</c:v>
                </c:pt>
                <c:pt idx="6036">
                  <c:v>2436.5234399999999</c:v>
                </c:pt>
                <c:pt idx="6037">
                  <c:v>2436.5234399999999</c:v>
                </c:pt>
                <c:pt idx="6038">
                  <c:v>2438.9648399999987</c:v>
                </c:pt>
                <c:pt idx="6039">
                  <c:v>2438.9648399999987</c:v>
                </c:pt>
                <c:pt idx="6040">
                  <c:v>2436.5234399999999</c:v>
                </c:pt>
                <c:pt idx="6041">
                  <c:v>2438.9648399999987</c:v>
                </c:pt>
                <c:pt idx="6042">
                  <c:v>2438.9648399999987</c:v>
                </c:pt>
                <c:pt idx="6043">
                  <c:v>2438.9648399999987</c:v>
                </c:pt>
                <c:pt idx="6044">
                  <c:v>2438.9648399999987</c:v>
                </c:pt>
                <c:pt idx="6045">
                  <c:v>2436.5234399999999</c:v>
                </c:pt>
                <c:pt idx="6046">
                  <c:v>2436.5234399999999</c:v>
                </c:pt>
                <c:pt idx="6047">
                  <c:v>2436.5234399999999</c:v>
                </c:pt>
                <c:pt idx="6048">
                  <c:v>2438.9648399999987</c:v>
                </c:pt>
                <c:pt idx="6049">
                  <c:v>2436.5234399999999</c:v>
                </c:pt>
                <c:pt idx="6050">
                  <c:v>2438.9648399999987</c:v>
                </c:pt>
                <c:pt idx="6051">
                  <c:v>2438.9648399999987</c:v>
                </c:pt>
                <c:pt idx="6052">
                  <c:v>2436.5234399999999</c:v>
                </c:pt>
                <c:pt idx="6053">
                  <c:v>2438.9648399999987</c:v>
                </c:pt>
                <c:pt idx="6054">
                  <c:v>2438.9648399999987</c:v>
                </c:pt>
                <c:pt idx="6055">
                  <c:v>2438.9648399999987</c:v>
                </c:pt>
                <c:pt idx="6056">
                  <c:v>2438.9648399999987</c:v>
                </c:pt>
                <c:pt idx="6057">
                  <c:v>2436.5234399999999</c:v>
                </c:pt>
                <c:pt idx="6058">
                  <c:v>2436.5234399999999</c:v>
                </c:pt>
                <c:pt idx="6059">
                  <c:v>2436.5234399999999</c:v>
                </c:pt>
                <c:pt idx="6060">
                  <c:v>2438.9648399999987</c:v>
                </c:pt>
                <c:pt idx="6061">
                  <c:v>2436.5234399999999</c:v>
                </c:pt>
                <c:pt idx="6062">
                  <c:v>2438.9648399999987</c:v>
                </c:pt>
                <c:pt idx="6063">
                  <c:v>2438.9648399999987</c:v>
                </c:pt>
                <c:pt idx="6064">
                  <c:v>2436.5234399999999</c:v>
                </c:pt>
                <c:pt idx="6065">
                  <c:v>2438.9648399999987</c:v>
                </c:pt>
                <c:pt idx="6066">
                  <c:v>2438.9648399999987</c:v>
                </c:pt>
                <c:pt idx="6067">
                  <c:v>2436.5234399999999</c:v>
                </c:pt>
                <c:pt idx="6068">
                  <c:v>2436.5234399999999</c:v>
                </c:pt>
                <c:pt idx="6069">
                  <c:v>2436.5234399999999</c:v>
                </c:pt>
                <c:pt idx="6070">
                  <c:v>2438.9648399999987</c:v>
                </c:pt>
                <c:pt idx="6071">
                  <c:v>2438.9648399999987</c:v>
                </c:pt>
                <c:pt idx="6072">
                  <c:v>2438.9648399999987</c:v>
                </c:pt>
                <c:pt idx="6073">
                  <c:v>2436.5234399999999</c:v>
                </c:pt>
                <c:pt idx="6074">
                  <c:v>2436.5234399999999</c:v>
                </c:pt>
                <c:pt idx="6075">
                  <c:v>2438.9648399999987</c:v>
                </c:pt>
                <c:pt idx="6076">
                  <c:v>2438.9648399999987</c:v>
                </c:pt>
                <c:pt idx="6077">
                  <c:v>2438.9648399999987</c:v>
                </c:pt>
                <c:pt idx="6078">
                  <c:v>2438.9648399999987</c:v>
                </c:pt>
                <c:pt idx="6079">
                  <c:v>2438.9648399999987</c:v>
                </c:pt>
                <c:pt idx="6080">
                  <c:v>2436.5234399999999</c:v>
                </c:pt>
                <c:pt idx="6081">
                  <c:v>2438.9648399999987</c:v>
                </c:pt>
                <c:pt idx="6082">
                  <c:v>2436.5234399999999</c:v>
                </c:pt>
                <c:pt idx="6083">
                  <c:v>2438.9648399999987</c:v>
                </c:pt>
                <c:pt idx="6084">
                  <c:v>2436.5234399999999</c:v>
                </c:pt>
                <c:pt idx="6085">
                  <c:v>2438.9648399999987</c:v>
                </c:pt>
                <c:pt idx="6086">
                  <c:v>2438.9648399999987</c:v>
                </c:pt>
                <c:pt idx="6087">
                  <c:v>2436.5234399999999</c:v>
                </c:pt>
                <c:pt idx="6088">
                  <c:v>2436.5234399999999</c:v>
                </c:pt>
                <c:pt idx="6089">
                  <c:v>2436.5234399999999</c:v>
                </c:pt>
                <c:pt idx="6090">
                  <c:v>2436.5234399999999</c:v>
                </c:pt>
                <c:pt idx="6091">
                  <c:v>2436.5234399999999</c:v>
                </c:pt>
                <c:pt idx="6092">
                  <c:v>2438.9648399999987</c:v>
                </c:pt>
                <c:pt idx="6093">
                  <c:v>2436.5234399999999</c:v>
                </c:pt>
                <c:pt idx="6094">
                  <c:v>2436.5234399999999</c:v>
                </c:pt>
                <c:pt idx="6095">
                  <c:v>2438.9648399999987</c:v>
                </c:pt>
                <c:pt idx="6096">
                  <c:v>2438.9648399999987</c:v>
                </c:pt>
                <c:pt idx="6097">
                  <c:v>2436.5234399999999</c:v>
                </c:pt>
                <c:pt idx="6098">
                  <c:v>2436.5234399999999</c:v>
                </c:pt>
                <c:pt idx="6099">
                  <c:v>2436.5234399999999</c:v>
                </c:pt>
                <c:pt idx="6100">
                  <c:v>2438.9648399999987</c:v>
                </c:pt>
                <c:pt idx="6101">
                  <c:v>2438.9648399999987</c:v>
                </c:pt>
                <c:pt idx="6102">
                  <c:v>2436.5234399999999</c:v>
                </c:pt>
                <c:pt idx="6103">
                  <c:v>2438.9648399999987</c:v>
                </c:pt>
                <c:pt idx="6104">
                  <c:v>2436.5234399999999</c:v>
                </c:pt>
                <c:pt idx="6105">
                  <c:v>2438.9648399999987</c:v>
                </c:pt>
                <c:pt idx="6106">
                  <c:v>2438.9648399999987</c:v>
                </c:pt>
                <c:pt idx="6107">
                  <c:v>2438.9648399999987</c:v>
                </c:pt>
                <c:pt idx="6108">
                  <c:v>2438.9648399999987</c:v>
                </c:pt>
                <c:pt idx="6109">
                  <c:v>2438.9648399999987</c:v>
                </c:pt>
                <c:pt idx="6110">
                  <c:v>2438.9648399999987</c:v>
                </c:pt>
                <c:pt idx="6111">
                  <c:v>2438.9648399999987</c:v>
                </c:pt>
                <c:pt idx="6112">
                  <c:v>2436.5234399999999</c:v>
                </c:pt>
                <c:pt idx="6113">
                  <c:v>2438.9648399999987</c:v>
                </c:pt>
                <c:pt idx="6114">
                  <c:v>2436.5234399999999</c:v>
                </c:pt>
                <c:pt idx="6115">
                  <c:v>2438.9648399999987</c:v>
                </c:pt>
                <c:pt idx="6116">
                  <c:v>2436.5234399999999</c:v>
                </c:pt>
                <c:pt idx="6117">
                  <c:v>2436.5234399999999</c:v>
                </c:pt>
                <c:pt idx="6118">
                  <c:v>2436.5234399999999</c:v>
                </c:pt>
                <c:pt idx="6119">
                  <c:v>2436.5234399999999</c:v>
                </c:pt>
                <c:pt idx="6120">
                  <c:v>2438.9648399999987</c:v>
                </c:pt>
                <c:pt idx="6121">
                  <c:v>2436.5234399999999</c:v>
                </c:pt>
                <c:pt idx="6122">
                  <c:v>2436.5234399999999</c:v>
                </c:pt>
                <c:pt idx="6123">
                  <c:v>2438.9648399999987</c:v>
                </c:pt>
                <c:pt idx="6124">
                  <c:v>2438.9648399999987</c:v>
                </c:pt>
                <c:pt idx="6125">
                  <c:v>2438.9648399999987</c:v>
                </c:pt>
                <c:pt idx="6126">
                  <c:v>2436.5234399999999</c:v>
                </c:pt>
                <c:pt idx="6127">
                  <c:v>2438.9648399999987</c:v>
                </c:pt>
                <c:pt idx="6128">
                  <c:v>2436.5234399999999</c:v>
                </c:pt>
                <c:pt idx="6129">
                  <c:v>2436.5234399999999</c:v>
                </c:pt>
                <c:pt idx="6130">
                  <c:v>2438.9648399999987</c:v>
                </c:pt>
                <c:pt idx="6131">
                  <c:v>2438.9648399999987</c:v>
                </c:pt>
                <c:pt idx="6132">
                  <c:v>2438.9648399999987</c:v>
                </c:pt>
                <c:pt idx="6133">
                  <c:v>2438.9648399999987</c:v>
                </c:pt>
                <c:pt idx="6134">
                  <c:v>2438.9648399999987</c:v>
                </c:pt>
                <c:pt idx="6135">
                  <c:v>2436.5234399999999</c:v>
                </c:pt>
                <c:pt idx="6136">
                  <c:v>2438.9648399999987</c:v>
                </c:pt>
                <c:pt idx="6137">
                  <c:v>2436.5234399999999</c:v>
                </c:pt>
                <c:pt idx="6138">
                  <c:v>2436.5234399999999</c:v>
                </c:pt>
                <c:pt idx="6139">
                  <c:v>2436.5234399999999</c:v>
                </c:pt>
                <c:pt idx="6140">
                  <c:v>2436.5234399999999</c:v>
                </c:pt>
                <c:pt idx="6141">
                  <c:v>2436.5234399999999</c:v>
                </c:pt>
                <c:pt idx="6142">
                  <c:v>2438.9648399999987</c:v>
                </c:pt>
                <c:pt idx="6143">
                  <c:v>2438.9648399999987</c:v>
                </c:pt>
                <c:pt idx="6144">
                  <c:v>2438.9648399999987</c:v>
                </c:pt>
                <c:pt idx="6145">
                  <c:v>2436.5234399999999</c:v>
                </c:pt>
                <c:pt idx="6146">
                  <c:v>2436.5234399999999</c:v>
                </c:pt>
                <c:pt idx="6147">
                  <c:v>2438.9648399999987</c:v>
                </c:pt>
                <c:pt idx="6148">
                  <c:v>2436.5234399999999</c:v>
                </c:pt>
                <c:pt idx="6149">
                  <c:v>2436.5234399999999</c:v>
                </c:pt>
                <c:pt idx="6150">
                  <c:v>2436.5234399999999</c:v>
                </c:pt>
                <c:pt idx="6151">
                  <c:v>2436.5234399999999</c:v>
                </c:pt>
                <c:pt idx="6152">
                  <c:v>2436.5234399999999</c:v>
                </c:pt>
                <c:pt idx="6153">
                  <c:v>2438.9648399999987</c:v>
                </c:pt>
                <c:pt idx="6154">
                  <c:v>2436.5234399999999</c:v>
                </c:pt>
                <c:pt idx="6155">
                  <c:v>2438.9648399999987</c:v>
                </c:pt>
                <c:pt idx="6156">
                  <c:v>2438.9648399999987</c:v>
                </c:pt>
                <c:pt idx="6157">
                  <c:v>2436.5234399999999</c:v>
                </c:pt>
                <c:pt idx="6158">
                  <c:v>2436.5234399999999</c:v>
                </c:pt>
                <c:pt idx="6159">
                  <c:v>2436.5234399999999</c:v>
                </c:pt>
                <c:pt idx="6160">
                  <c:v>2438.9648399999987</c:v>
                </c:pt>
                <c:pt idx="6161">
                  <c:v>2438.9648399999987</c:v>
                </c:pt>
                <c:pt idx="6162">
                  <c:v>2438.9648399999987</c:v>
                </c:pt>
                <c:pt idx="6163">
                  <c:v>2438.9648399999987</c:v>
                </c:pt>
                <c:pt idx="6164">
                  <c:v>2438.9648399999987</c:v>
                </c:pt>
                <c:pt idx="6165">
                  <c:v>2438.9648399999987</c:v>
                </c:pt>
                <c:pt idx="6166">
                  <c:v>2438.9648399999987</c:v>
                </c:pt>
                <c:pt idx="6167">
                  <c:v>2438.9648399999987</c:v>
                </c:pt>
                <c:pt idx="6168">
                  <c:v>2438.9648399999987</c:v>
                </c:pt>
                <c:pt idx="6169">
                  <c:v>2436.5234399999999</c:v>
                </c:pt>
                <c:pt idx="6170">
                  <c:v>2438.9648399999987</c:v>
                </c:pt>
                <c:pt idx="6171">
                  <c:v>2438.9648399999987</c:v>
                </c:pt>
                <c:pt idx="6172">
                  <c:v>2436.5234399999999</c:v>
                </c:pt>
                <c:pt idx="6173">
                  <c:v>2436.5234399999999</c:v>
                </c:pt>
                <c:pt idx="6174">
                  <c:v>2438.9648399999987</c:v>
                </c:pt>
                <c:pt idx="6175">
                  <c:v>2438.9648399999987</c:v>
                </c:pt>
                <c:pt idx="6176">
                  <c:v>2436.5234399999999</c:v>
                </c:pt>
                <c:pt idx="6177">
                  <c:v>2438.9648399999987</c:v>
                </c:pt>
                <c:pt idx="6178">
                  <c:v>2438.9648399999987</c:v>
                </c:pt>
                <c:pt idx="6179">
                  <c:v>2438.9648399999987</c:v>
                </c:pt>
                <c:pt idx="6180">
                  <c:v>2436.5234399999999</c:v>
                </c:pt>
                <c:pt idx="6181">
                  <c:v>2436.5234399999999</c:v>
                </c:pt>
                <c:pt idx="6182">
                  <c:v>2436.5234399999999</c:v>
                </c:pt>
                <c:pt idx="6183">
                  <c:v>2438.9648399999987</c:v>
                </c:pt>
                <c:pt idx="6184">
                  <c:v>2438.9648399999987</c:v>
                </c:pt>
                <c:pt idx="6185">
                  <c:v>2436.5234399999999</c:v>
                </c:pt>
                <c:pt idx="6186">
                  <c:v>2438.9648399999987</c:v>
                </c:pt>
                <c:pt idx="6187">
                  <c:v>2436.5234399999999</c:v>
                </c:pt>
                <c:pt idx="6188">
                  <c:v>2436.5234399999999</c:v>
                </c:pt>
                <c:pt idx="6189">
                  <c:v>2438.9648399999987</c:v>
                </c:pt>
                <c:pt idx="6190">
                  <c:v>2436.5234399999999</c:v>
                </c:pt>
                <c:pt idx="6191">
                  <c:v>2436.5234399999999</c:v>
                </c:pt>
                <c:pt idx="6192">
                  <c:v>2436.5234399999999</c:v>
                </c:pt>
                <c:pt idx="6193">
                  <c:v>2436.5234399999999</c:v>
                </c:pt>
                <c:pt idx="6194">
                  <c:v>2436.5234399999999</c:v>
                </c:pt>
                <c:pt idx="6195">
                  <c:v>2438.9648399999987</c:v>
                </c:pt>
                <c:pt idx="6196">
                  <c:v>2438.9648399999987</c:v>
                </c:pt>
                <c:pt idx="6197">
                  <c:v>2436.5234399999999</c:v>
                </c:pt>
                <c:pt idx="6198">
                  <c:v>2438.9648399999987</c:v>
                </c:pt>
                <c:pt idx="6199">
                  <c:v>2436.5234399999999</c:v>
                </c:pt>
                <c:pt idx="6200">
                  <c:v>2436.5234399999999</c:v>
                </c:pt>
                <c:pt idx="6201">
                  <c:v>2436.5234399999999</c:v>
                </c:pt>
                <c:pt idx="6202">
                  <c:v>2436.5234399999999</c:v>
                </c:pt>
                <c:pt idx="6203">
                  <c:v>2438.9648399999987</c:v>
                </c:pt>
                <c:pt idx="6204">
                  <c:v>2438.9648399999987</c:v>
                </c:pt>
                <c:pt idx="6205">
                  <c:v>2438.9648399999987</c:v>
                </c:pt>
                <c:pt idx="6206">
                  <c:v>2438.9648399999987</c:v>
                </c:pt>
                <c:pt idx="6207">
                  <c:v>2436.5234399999999</c:v>
                </c:pt>
                <c:pt idx="6208">
                  <c:v>2438.9648399999987</c:v>
                </c:pt>
                <c:pt idx="6209">
                  <c:v>2438.9648399999987</c:v>
                </c:pt>
                <c:pt idx="6210">
                  <c:v>2438.9648399999987</c:v>
                </c:pt>
                <c:pt idx="6211">
                  <c:v>2438.9648399999987</c:v>
                </c:pt>
                <c:pt idx="6212">
                  <c:v>2436.5234399999999</c:v>
                </c:pt>
                <c:pt idx="6213">
                  <c:v>2438.9648399999987</c:v>
                </c:pt>
                <c:pt idx="6214">
                  <c:v>2436.5234399999999</c:v>
                </c:pt>
                <c:pt idx="6215">
                  <c:v>2436.5234399999999</c:v>
                </c:pt>
                <c:pt idx="6216">
                  <c:v>2438.9648399999987</c:v>
                </c:pt>
                <c:pt idx="6217">
                  <c:v>2438.9648399999987</c:v>
                </c:pt>
                <c:pt idx="6218">
                  <c:v>2436.5234399999999</c:v>
                </c:pt>
                <c:pt idx="6219">
                  <c:v>2436.5234399999999</c:v>
                </c:pt>
                <c:pt idx="6220">
                  <c:v>2438.9648399999987</c:v>
                </c:pt>
                <c:pt idx="6221">
                  <c:v>2438.9648399999987</c:v>
                </c:pt>
                <c:pt idx="6222">
                  <c:v>2438.9648399999987</c:v>
                </c:pt>
                <c:pt idx="6223">
                  <c:v>2436.5234399999999</c:v>
                </c:pt>
                <c:pt idx="6224">
                  <c:v>2438.9648399999987</c:v>
                </c:pt>
                <c:pt idx="6225">
                  <c:v>2438.9648399999987</c:v>
                </c:pt>
                <c:pt idx="6226">
                  <c:v>2438.9648399999987</c:v>
                </c:pt>
                <c:pt idx="6227">
                  <c:v>2436.5234399999999</c:v>
                </c:pt>
                <c:pt idx="6228">
                  <c:v>2438.9648399999987</c:v>
                </c:pt>
                <c:pt idx="6229">
                  <c:v>2436.5234399999999</c:v>
                </c:pt>
                <c:pt idx="6230">
                  <c:v>2436.5234399999999</c:v>
                </c:pt>
                <c:pt idx="6231">
                  <c:v>2436.5234399999999</c:v>
                </c:pt>
                <c:pt idx="6232">
                  <c:v>2438.9648399999987</c:v>
                </c:pt>
                <c:pt idx="6233">
                  <c:v>2438.9648399999987</c:v>
                </c:pt>
                <c:pt idx="6234">
                  <c:v>2436.5234399999999</c:v>
                </c:pt>
                <c:pt idx="6235">
                  <c:v>2436.5234399999999</c:v>
                </c:pt>
                <c:pt idx="6236">
                  <c:v>2438.9648399999987</c:v>
                </c:pt>
                <c:pt idx="6237">
                  <c:v>2436.5234399999999</c:v>
                </c:pt>
                <c:pt idx="6238">
                  <c:v>2436.5234399999999</c:v>
                </c:pt>
                <c:pt idx="6239">
                  <c:v>2438.9648399999987</c:v>
                </c:pt>
                <c:pt idx="6240">
                  <c:v>2436.5234399999999</c:v>
                </c:pt>
                <c:pt idx="6241">
                  <c:v>2438.9648399999987</c:v>
                </c:pt>
                <c:pt idx="6242">
                  <c:v>2438.9648399999987</c:v>
                </c:pt>
                <c:pt idx="6243">
                  <c:v>2438.9648399999987</c:v>
                </c:pt>
                <c:pt idx="6244">
                  <c:v>2438.9648399999987</c:v>
                </c:pt>
                <c:pt idx="6245">
                  <c:v>2436.5234399999999</c:v>
                </c:pt>
                <c:pt idx="6246">
                  <c:v>2436.5234399999999</c:v>
                </c:pt>
                <c:pt idx="6247">
                  <c:v>2436.5234399999999</c:v>
                </c:pt>
                <c:pt idx="6248">
                  <c:v>2436.5234399999999</c:v>
                </c:pt>
                <c:pt idx="6249">
                  <c:v>2438.9648399999987</c:v>
                </c:pt>
                <c:pt idx="6250">
                  <c:v>2436.5234399999999</c:v>
                </c:pt>
                <c:pt idx="6251">
                  <c:v>2438.9648399999987</c:v>
                </c:pt>
                <c:pt idx="6252">
                  <c:v>2436.5234399999999</c:v>
                </c:pt>
                <c:pt idx="6253">
                  <c:v>2436.5234399999999</c:v>
                </c:pt>
                <c:pt idx="6254">
                  <c:v>2436.5234399999999</c:v>
                </c:pt>
                <c:pt idx="6255">
                  <c:v>2436.5234399999999</c:v>
                </c:pt>
                <c:pt idx="6256">
                  <c:v>2436.5234399999999</c:v>
                </c:pt>
                <c:pt idx="6257">
                  <c:v>2438.9648399999987</c:v>
                </c:pt>
                <c:pt idx="6258">
                  <c:v>2436.5234399999999</c:v>
                </c:pt>
                <c:pt idx="6259">
                  <c:v>2438.9648399999987</c:v>
                </c:pt>
                <c:pt idx="6260">
                  <c:v>2438.9648399999987</c:v>
                </c:pt>
                <c:pt idx="6261">
                  <c:v>2438.9648399999987</c:v>
                </c:pt>
                <c:pt idx="6262">
                  <c:v>2438.9648399999987</c:v>
                </c:pt>
                <c:pt idx="6263">
                  <c:v>2438.9648399999987</c:v>
                </c:pt>
                <c:pt idx="6264">
                  <c:v>2436.5234399999999</c:v>
                </c:pt>
                <c:pt idx="6265">
                  <c:v>2438.9648399999987</c:v>
                </c:pt>
                <c:pt idx="6266">
                  <c:v>2438.9648399999987</c:v>
                </c:pt>
                <c:pt idx="6267">
                  <c:v>2438.9648399999987</c:v>
                </c:pt>
                <c:pt idx="6268">
                  <c:v>2438.9648399999987</c:v>
                </c:pt>
                <c:pt idx="6269">
                  <c:v>2438.9648399999987</c:v>
                </c:pt>
                <c:pt idx="6270">
                  <c:v>2436.5234399999999</c:v>
                </c:pt>
                <c:pt idx="6271">
                  <c:v>2438.9648399999987</c:v>
                </c:pt>
                <c:pt idx="6272">
                  <c:v>2438.9648399999987</c:v>
                </c:pt>
                <c:pt idx="6273">
                  <c:v>2438.9648399999987</c:v>
                </c:pt>
                <c:pt idx="6274">
                  <c:v>2438.9648399999987</c:v>
                </c:pt>
                <c:pt idx="6275">
                  <c:v>2438.9648399999987</c:v>
                </c:pt>
                <c:pt idx="6276">
                  <c:v>2438.9648399999987</c:v>
                </c:pt>
                <c:pt idx="6277">
                  <c:v>2438.9648399999987</c:v>
                </c:pt>
                <c:pt idx="6278">
                  <c:v>2438.9648399999987</c:v>
                </c:pt>
                <c:pt idx="6279">
                  <c:v>2436.5234399999999</c:v>
                </c:pt>
                <c:pt idx="6280">
                  <c:v>2438.9648399999987</c:v>
                </c:pt>
                <c:pt idx="6281">
                  <c:v>2436.5234399999999</c:v>
                </c:pt>
                <c:pt idx="6282">
                  <c:v>2436.5234399999999</c:v>
                </c:pt>
                <c:pt idx="6283">
                  <c:v>2438.9648399999987</c:v>
                </c:pt>
                <c:pt idx="6284">
                  <c:v>2436.5234399999999</c:v>
                </c:pt>
                <c:pt idx="6285">
                  <c:v>2438.9648399999987</c:v>
                </c:pt>
                <c:pt idx="6286">
                  <c:v>2438.9648399999987</c:v>
                </c:pt>
                <c:pt idx="6287">
                  <c:v>2436.5234399999999</c:v>
                </c:pt>
                <c:pt idx="6288">
                  <c:v>2438.9648399999987</c:v>
                </c:pt>
                <c:pt idx="6289">
                  <c:v>2436.5234399999999</c:v>
                </c:pt>
                <c:pt idx="6290">
                  <c:v>2438.9648399999987</c:v>
                </c:pt>
                <c:pt idx="6291">
                  <c:v>2436.5234399999999</c:v>
                </c:pt>
                <c:pt idx="6292">
                  <c:v>2438.9648399999987</c:v>
                </c:pt>
                <c:pt idx="6293">
                  <c:v>2436.5234399999999</c:v>
                </c:pt>
                <c:pt idx="6294">
                  <c:v>2436.5234399999999</c:v>
                </c:pt>
                <c:pt idx="6295">
                  <c:v>2436.5234399999999</c:v>
                </c:pt>
                <c:pt idx="6296">
                  <c:v>2436.5234399999999</c:v>
                </c:pt>
                <c:pt idx="6297">
                  <c:v>2436.5234399999999</c:v>
                </c:pt>
                <c:pt idx="6298">
                  <c:v>2438.9648399999987</c:v>
                </c:pt>
                <c:pt idx="6299">
                  <c:v>2436.5234399999999</c:v>
                </c:pt>
                <c:pt idx="6300">
                  <c:v>2438.9648399999987</c:v>
                </c:pt>
                <c:pt idx="6301">
                  <c:v>2436.5234399999999</c:v>
                </c:pt>
                <c:pt idx="6302">
                  <c:v>2436.5234399999999</c:v>
                </c:pt>
                <c:pt idx="6303">
                  <c:v>2438.9648399999987</c:v>
                </c:pt>
                <c:pt idx="6304">
                  <c:v>2438.9648399999987</c:v>
                </c:pt>
                <c:pt idx="6305">
                  <c:v>2438.9648399999987</c:v>
                </c:pt>
                <c:pt idx="6306">
                  <c:v>2438.9648399999987</c:v>
                </c:pt>
                <c:pt idx="6307">
                  <c:v>2436.5234399999999</c:v>
                </c:pt>
                <c:pt idx="6308">
                  <c:v>2438.9648399999987</c:v>
                </c:pt>
                <c:pt idx="6309">
                  <c:v>2436.5234399999999</c:v>
                </c:pt>
                <c:pt idx="6310">
                  <c:v>2438.9648399999987</c:v>
                </c:pt>
                <c:pt idx="6311">
                  <c:v>2436.5234399999999</c:v>
                </c:pt>
                <c:pt idx="6312">
                  <c:v>2436.5234399999999</c:v>
                </c:pt>
                <c:pt idx="6313">
                  <c:v>2438.9648399999987</c:v>
                </c:pt>
                <c:pt idx="6314">
                  <c:v>2436.5234399999999</c:v>
                </c:pt>
                <c:pt idx="6315">
                  <c:v>2436.5234399999999</c:v>
                </c:pt>
                <c:pt idx="6316">
                  <c:v>2436.5234399999999</c:v>
                </c:pt>
                <c:pt idx="6317">
                  <c:v>2436.5234399999999</c:v>
                </c:pt>
                <c:pt idx="6318">
                  <c:v>2436.5234399999999</c:v>
                </c:pt>
                <c:pt idx="6319">
                  <c:v>2438.9648399999987</c:v>
                </c:pt>
                <c:pt idx="6320">
                  <c:v>2436.5234399999999</c:v>
                </c:pt>
                <c:pt idx="6321">
                  <c:v>2436.5234399999999</c:v>
                </c:pt>
                <c:pt idx="6322">
                  <c:v>2438.9648399999987</c:v>
                </c:pt>
                <c:pt idx="6323">
                  <c:v>2436.5234399999999</c:v>
                </c:pt>
                <c:pt idx="6324">
                  <c:v>2436.5234399999999</c:v>
                </c:pt>
                <c:pt idx="6325">
                  <c:v>2438.9648399999987</c:v>
                </c:pt>
                <c:pt idx="6326">
                  <c:v>2438.9648399999987</c:v>
                </c:pt>
                <c:pt idx="6327">
                  <c:v>2438.9648399999987</c:v>
                </c:pt>
                <c:pt idx="6328">
                  <c:v>2436.5234399999999</c:v>
                </c:pt>
                <c:pt idx="6329">
                  <c:v>2436.5234399999999</c:v>
                </c:pt>
                <c:pt idx="6330">
                  <c:v>2438.9648399999987</c:v>
                </c:pt>
                <c:pt idx="6331">
                  <c:v>2436.5234399999999</c:v>
                </c:pt>
                <c:pt idx="6332">
                  <c:v>2438.9648399999987</c:v>
                </c:pt>
                <c:pt idx="6333">
                  <c:v>2436.5234399999999</c:v>
                </c:pt>
                <c:pt idx="6334">
                  <c:v>2436.5234399999999</c:v>
                </c:pt>
                <c:pt idx="6335">
                  <c:v>2438.9648399999987</c:v>
                </c:pt>
                <c:pt idx="6336">
                  <c:v>2436.5234399999999</c:v>
                </c:pt>
                <c:pt idx="6337">
                  <c:v>2436.5234399999999</c:v>
                </c:pt>
                <c:pt idx="6338">
                  <c:v>2436.5234399999999</c:v>
                </c:pt>
                <c:pt idx="6339">
                  <c:v>2436.5234399999999</c:v>
                </c:pt>
                <c:pt idx="6340">
                  <c:v>2438.9648399999987</c:v>
                </c:pt>
                <c:pt idx="6341">
                  <c:v>2438.9648399999987</c:v>
                </c:pt>
                <c:pt idx="6342">
                  <c:v>2436.5234399999999</c:v>
                </c:pt>
                <c:pt idx="6343">
                  <c:v>2436.5234399999999</c:v>
                </c:pt>
                <c:pt idx="6344">
                  <c:v>2438.9648399999987</c:v>
                </c:pt>
                <c:pt idx="6345">
                  <c:v>2436.5234399999999</c:v>
                </c:pt>
                <c:pt idx="6346">
                  <c:v>2438.9648399999987</c:v>
                </c:pt>
                <c:pt idx="6347">
                  <c:v>2438.9648399999987</c:v>
                </c:pt>
                <c:pt idx="6348">
                  <c:v>2438.9648399999987</c:v>
                </c:pt>
                <c:pt idx="6349">
                  <c:v>2436.5234399999999</c:v>
                </c:pt>
                <c:pt idx="6350">
                  <c:v>2438.9648399999987</c:v>
                </c:pt>
                <c:pt idx="6351">
                  <c:v>2436.5234399999999</c:v>
                </c:pt>
                <c:pt idx="6352">
                  <c:v>2436.5234399999999</c:v>
                </c:pt>
                <c:pt idx="6353">
                  <c:v>2436.5234399999999</c:v>
                </c:pt>
                <c:pt idx="6354">
                  <c:v>2436.5234399999999</c:v>
                </c:pt>
                <c:pt idx="6355">
                  <c:v>2438.9648399999987</c:v>
                </c:pt>
                <c:pt idx="6356">
                  <c:v>2436.5234399999999</c:v>
                </c:pt>
                <c:pt idx="6357">
                  <c:v>2436.5234399999999</c:v>
                </c:pt>
                <c:pt idx="6358">
                  <c:v>2438.9648399999987</c:v>
                </c:pt>
                <c:pt idx="6359">
                  <c:v>2436.5234399999999</c:v>
                </c:pt>
                <c:pt idx="6360">
                  <c:v>2438.9648399999987</c:v>
                </c:pt>
                <c:pt idx="6361">
                  <c:v>2436.5234399999999</c:v>
                </c:pt>
                <c:pt idx="6362">
                  <c:v>2436.5234399999999</c:v>
                </c:pt>
                <c:pt idx="6363">
                  <c:v>2438.9648399999987</c:v>
                </c:pt>
                <c:pt idx="6364">
                  <c:v>2436.5234399999999</c:v>
                </c:pt>
                <c:pt idx="6365">
                  <c:v>2436.5234399999999</c:v>
                </c:pt>
                <c:pt idx="6366">
                  <c:v>2438.9648399999987</c:v>
                </c:pt>
                <c:pt idx="6367">
                  <c:v>2438.9648399999987</c:v>
                </c:pt>
                <c:pt idx="6368">
                  <c:v>2436.5234399999999</c:v>
                </c:pt>
                <c:pt idx="6369">
                  <c:v>2436.5234399999999</c:v>
                </c:pt>
                <c:pt idx="6370">
                  <c:v>2438.9648399999987</c:v>
                </c:pt>
                <c:pt idx="6371">
                  <c:v>2436.5234399999999</c:v>
                </c:pt>
                <c:pt idx="6372">
                  <c:v>2438.9648399999987</c:v>
                </c:pt>
                <c:pt idx="6373">
                  <c:v>2438.9648399999987</c:v>
                </c:pt>
                <c:pt idx="6374">
                  <c:v>2436.5234399999999</c:v>
                </c:pt>
                <c:pt idx="6375">
                  <c:v>2436.5234399999999</c:v>
                </c:pt>
                <c:pt idx="6376">
                  <c:v>2438.9648399999987</c:v>
                </c:pt>
                <c:pt idx="6377">
                  <c:v>2438.9648399999987</c:v>
                </c:pt>
                <c:pt idx="6378">
                  <c:v>2438.9648399999987</c:v>
                </c:pt>
                <c:pt idx="6379">
                  <c:v>2436.5234399999999</c:v>
                </c:pt>
                <c:pt idx="6380">
                  <c:v>2436.5234399999999</c:v>
                </c:pt>
                <c:pt idx="6381">
                  <c:v>2436.5234399999999</c:v>
                </c:pt>
                <c:pt idx="6382">
                  <c:v>2438.9648399999987</c:v>
                </c:pt>
                <c:pt idx="6383">
                  <c:v>2436.5234399999999</c:v>
                </c:pt>
                <c:pt idx="6384">
                  <c:v>2438.9648399999987</c:v>
                </c:pt>
                <c:pt idx="6385">
                  <c:v>2436.5234399999999</c:v>
                </c:pt>
                <c:pt idx="6386">
                  <c:v>2438.9648399999987</c:v>
                </c:pt>
                <c:pt idx="6387">
                  <c:v>2438.9648399999987</c:v>
                </c:pt>
                <c:pt idx="6388">
                  <c:v>2438.9648399999987</c:v>
                </c:pt>
                <c:pt idx="6389">
                  <c:v>2438.9648399999987</c:v>
                </c:pt>
                <c:pt idx="6390">
                  <c:v>2438.9648399999987</c:v>
                </c:pt>
                <c:pt idx="6391">
                  <c:v>2436.5234399999999</c:v>
                </c:pt>
                <c:pt idx="6392">
                  <c:v>2436.5234399999999</c:v>
                </c:pt>
                <c:pt idx="6393">
                  <c:v>2436.5234399999999</c:v>
                </c:pt>
                <c:pt idx="6394">
                  <c:v>2438.9648399999987</c:v>
                </c:pt>
                <c:pt idx="6395">
                  <c:v>2438.9648399999987</c:v>
                </c:pt>
                <c:pt idx="6396">
                  <c:v>2436.5234399999999</c:v>
                </c:pt>
                <c:pt idx="6397">
                  <c:v>2436.5234399999999</c:v>
                </c:pt>
                <c:pt idx="6398">
                  <c:v>2438.9648399999987</c:v>
                </c:pt>
                <c:pt idx="6399">
                  <c:v>2436.5234399999999</c:v>
                </c:pt>
                <c:pt idx="6400">
                  <c:v>2436.5234399999999</c:v>
                </c:pt>
                <c:pt idx="6401">
                  <c:v>2438.9648399999987</c:v>
                </c:pt>
                <c:pt idx="6402">
                  <c:v>2436.5234399999999</c:v>
                </c:pt>
                <c:pt idx="6403">
                  <c:v>2438.9648399999987</c:v>
                </c:pt>
                <c:pt idx="6404">
                  <c:v>2436.5234399999999</c:v>
                </c:pt>
                <c:pt idx="6405">
                  <c:v>2436.5234399999999</c:v>
                </c:pt>
                <c:pt idx="6406">
                  <c:v>2438.9648399999987</c:v>
                </c:pt>
                <c:pt idx="6407">
                  <c:v>2436.5234399999999</c:v>
                </c:pt>
                <c:pt idx="6408">
                  <c:v>2436.5234399999999</c:v>
                </c:pt>
                <c:pt idx="6409">
                  <c:v>2436.5234399999999</c:v>
                </c:pt>
                <c:pt idx="6410">
                  <c:v>2438.9648399999987</c:v>
                </c:pt>
                <c:pt idx="6411">
                  <c:v>2436.5234399999999</c:v>
                </c:pt>
                <c:pt idx="6412">
                  <c:v>2436.5234399999999</c:v>
                </c:pt>
                <c:pt idx="6413">
                  <c:v>2438.9648399999987</c:v>
                </c:pt>
                <c:pt idx="6414">
                  <c:v>2436.5234399999999</c:v>
                </c:pt>
                <c:pt idx="6415">
                  <c:v>2438.9648399999987</c:v>
                </c:pt>
                <c:pt idx="6416">
                  <c:v>2438.9648399999987</c:v>
                </c:pt>
                <c:pt idx="6417">
                  <c:v>2436.5234399999999</c:v>
                </c:pt>
                <c:pt idx="6418">
                  <c:v>2436.5234399999999</c:v>
                </c:pt>
                <c:pt idx="6419">
                  <c:v>2436.5234399999999</c:v>
                </c:pt>
                <c:pt idx="6420">
                  <c:v>2436.5234399999999</c:v>
                </c:pt>
                <c:pt idx="6421">
                  <c:v>2436.5234399999999</c:v>
                </c:pt>
                <c:pt idx="6422">
                  <c:v>2438.9648399999987</c:v>
                </c:pt>
                <c:pt idx="6423">
                  <c:v>2438.9648399999987</c:v>
                </c:pt>
                <c:pt idx="6424">
                  <c:v>2436.5234399999999</c:v>
                </c:pt>
                <c:pt idx="6425">
                  <c:v>2438.9648399999987</c:v>
                </c:pt>
                <c:pt idx="6426">
                  <c:v>2436.5234399999999</c:v>
                </c:pt>
                <c:pt idx="6427">
                  <c:v>2438.9648399999987</c:v>
                </c:pt>
                <c:pt idx="6428">
                  <c:v>2438.9648399999987</c:v>
                </c:pt>
                <c:pt idx="6429">
                  <c:v>2438.9648399999987</c:v>
                </c:pt>
                <c:pt idx="6430">
                  <c:v>2438.9648399999987</c:v>
                </c:pt>
                <c:pt idx="6431">
                  <c:v>2438.9648399999987</c:v>
                </c:pt>
                <c:pt idx="6432">
                  <c:v>2436.5234399999999</c:v>
                </c:pt>
                <c:pt idx="6433">
                  <c:v>2436.5234399999999</c:v>
                </c:pt>
                <c:pt idx="6434">
                  <c:v>2436.5234399999999</c:v>
                </c:pt>
                <c:pt idx="6435">
                  <c:v>2436.5234399999999</c:v>
                </c:pt>
                <c:pt idx="6436">
                  <c:v>2436.5234399999999</c:v>
                </c:pt>
                <c:pt idx="6437">
                  <c:v>2436.5234399999999</c:v>
                </c:pt>
                <c:pt idx="6438">
                  <c:v>2436.5234399999999</c:v>
                </c:pt>
                <c:pt idx="6439">
                  <c:v>2436.5234399999999</c:v>
                </c:pt>
                <c:pt idx="6440">
                  <c:v>2438.9648399999987</c:v>
                </c:pt>
                <c:pt idx="6441">
                  <c:v>2438.9648399999987</c:v>
                </c:pt>
                <c:pt idx="6442">
                  <c:v>2438.9648399999987</c:v>
                </c:pt>
                <c:pt idx="6443">
                  <c:v>2438.9648399999987</c:v>
                </c:pt>
                <c:pt idx="6444">
                  <c:v>2436.5234399999999</c:v>
                </c:pt>
                <c:pt idx="6445">
                  <c:v>2438.9648399999987</c:v>
                </c:pt>
                <c:pt idx="6446">
                  <c:v>2436.5234399999999</c:v>
                </c:pt>
                <c:pt idx="6447">
                  <c:v>2436.5234399999999</c:v>
                </c:pt>
                <c:pt idx="6448">
                  <c:v>2438.9648399999987</c:v>
                </c:pt>
                <c:pt idx="6449">
                  <c:v>2438.9648399999987</c:v>
                </c:pt>
                <c:pt idx="6450">
                  <c:v>2436.5234399999999</c:v>
                </c:pt>
                <c:pt idx="6451">
                  <c:v>2438.9648399999987</c:v>
                </c:pt>
                <c:pt idx="6452">
                  <c:v>2438.9648399999987</c:v>
                </c:pt>
                <c:pt idx="6453">
                  <c:v>2438.9648399999987</c:v>
                </c:pt>
                <c:pt idx="6454">
                  <c:v>2438.9648399999987</c:v>
                </c:pt>
                <c:pt idx="6455">
                  <c:v>2438.9648399999987</c:v>
                </c:pt>
                <c:pt idx="6456">
                  <c:v>2438.9648399999987</c:v>
                </c:pt>
                <c:pt idx="6457">
                  <c:v>2438.9648399999987</c:v>
                </c:pt>
                <c:pt idx="6458">
                  <c:v>2436.5234399999999</c:v>
                </c:pt>
                <c:pt idx="6459">
                  <c:v>2438.9648399999987</c:v>
                </c:pt>
                <c:pt idx="6460">
                  <c:v>2436.5234399999999</c:v>
                </c:pt>
                <c:pt idx="6461">
                  <c:v>2436.5234399999999</c:v>
                </c:pt>
                <c:pt idx="6462">
                  <c:v>2436.5234399999999</c:v>
                </c:pt>
                <c:pt idx="6463">
                  <c:v>2436.5234399999999</c:v>
                </c:pt>
                <c:pt idx="6464">
                  <c:v>2438.9648399999987</c:v>
                </c:pt>
                <c:pt idx="6465">
                  <c:v>2438.9648399999987</c:v>
                </c:pt>
                <c:pt idx="6466">
                  <c:v>2436.5234399999999</c:v>
                </c:pt>
                <c:pt idx="6467">
                  <c:v>2436.5234399999999</c:v>
                </c:pt>
                <c:pt idx="6468">
                  <c:v>2436.5234399999999</c:v>
                </c:pt>
                <c:pt idx="6469">
                  <c:v>2438.9648399999987</c:v>
                </c:pt>
                <c:pt idx="6470">
                  <c:v>2436.5234399999999</c:v>
                </c:pt>
                <c:pt idx="6471">
                  <c:v>2438.9648399999987</c:v>
                </c:pt>
                <c:pt idx="6472">
                  <c:v>2438.9648399999987</c:v>
                </c:pt>
                <c:pt idx="6473">
                  <c:v>2436.5234399999999</c:v>
                </c:pt>
                <c:pt idx="6474">
                  <c:v>2438.9648399999987</c:v>
                </c:pt>
                <c:pt idx="6475">
                  <c:v>2438.9648399999987</c:v>
                </c:pt>
                <c:pt idx="6476">
                  <c:v>2438.9648399999987</c:v>
                </c:pt>
                <c:pt idx="6477">
                  <c:v>2438.9648399999987</c:v>
                </c:pt>
                <c:pt idx="6478">
                  <c:v>2436.5234399999999</c:v>
                </c:pt>
                <c:pt idx="6479">
                  <c:v>2438.9648399999987</c:v>
                </c:pt>
                <c:pt idx="6480">
                  <c:v>2436.5234399999999</c:v>
                </c:pt>
                <c:pt idx="6481">
                  <c:v>2436.5234399999999</c:v>
                </c:pt>
                <c:pt idx="6482">
                  <c:v>2436.5234399999999</c:v>
                </c:pt>
                <c:pt idx="6483">
                  <c:v>2438.9648399999987</c:v>
                </c:pt>
                <c:pt idx="6484">
                  <c:v>2436.5234399999999</c:v>
                </c:pt>
                <c:pt idx="6485">
                  <c:v>2436.5234399999999</c:v>
                </c:pt>
                <c:pt idx="6486">
                  <c:v>2436.5234399999999</c:v>
                </c:pt>
                <c:pt idx="6487">
                  <c:v>2436.5234399999999</c:v>
                </c:pt>
                <c:pt idx="6488">
                  <c:v>2438.9648399999987</c:v>
                </c:pt>
                <c:pt idx="6489">
                  <c:v>2438.9648399999987</c:v>
                </c:pt>
                <c:pt idx="6490">
                  <c:v>2438.9648399999987</c:v>
                </c:pt>
                <c:pt idx="6491">
                  <c:v>2438.9648399999987</c:v>
                </c:pt>
                <c:pt idx="6492">
                  <c:v>2438.9648399999987</c:v>
                </c:pt>
                <c:pt idx="6493">
                  <c:v>2436.5234399999999</c:v>
                </c:pt>
                <c:pt idx="6494">
                  <c:v>2438.9648399999987</c:v>
                </c:pt>
                <c:pt idx="6495">
                  <c:v>2436.5234399999999</c:v>
                </c:pt>
                <c:pt idx="6496">
                  <c:v>2436.5234399999999</c:v>
                </c:pt>
                <c:pt idx="6497">
                  <c:v>2438.9648399999987</c:v>
                </c:pt>
                <c:pt idx="6498">
                  <c:v>2436.5234399999999</c:v>
                </c:pt>
                <c:pt idx="6499">
                  <c:v>2438.9648399999987</c:v>
                </c:pt>
                <c:pt idx="6500">
                  <c:v>2436.5234399999999</c:v>
                </c:pt>
                <c:pt idx="6501">
                  <c:v>2438.9648399999987</c:v>
                </c:pt>
                <c:pt idx="6502">
                  <c:v>2436.5234399999999</c:v>
                </c:pt>
                <c:pt idx="6503">
                  <c:v>2436.5234399999999</c:v>
                </c:pt>
                <c:pt idx="6504">
                  <c:v>2436.5234399999999</c:v>
                </c:pt>
                <c:pt idx="6505">
                  <c:v>2438.9648399999987</c:v>
                </c:pt>
                <c:pt idx="6506">
                  <c:v>2438.9648399999987</c:v>
                </c:pt>
                <c:pt idx="6507">
                  <c:v>2436.5234399999999</c:v>
                </c:pt>
                <c:pt idx="6508">
                  <c:v>2438.9648399999987</c:v>
                </c:pt>
                <c:pt idx="6509">
                  <c:v>2438.9648399999987</c:v>
                </c:pt>
                <c:pt idx="6510">
                  <c:v>2438.9648399999987</c:v>
                </c:pt>
                <c:pt idx="6511">
                  <c:v>2436.5234399999999</c:v>
                </c:pt>
                <c:pt idx="6512">
                  <c:v>2438.9648399999987</c:v>
                </c:pt>
                <c:pt idx="6513">
                  <c:v>2438.9648399999987</c:v>
                </c:pt>
                <c:pt idx="6514">
                  <c:v>2436.5234399999999</c:v>
                </c:pt>
                <c:pt idx="6515">
                  <c:v>2436.5234399999999</c:v>
                </c:pt>
                <c:pt idx="6516">
                  <c:v>2436.5234399999999</c:v>
                </c:pt>
                <c:pt idx="6517">
                  <c:v>2436.5234399999999</c:v>
                </c:pt>
                <c:pt idx="6518">
                  <c:v>2438.9648399999987</c:v>
                </c:pt>
                <c:pt idx="6519">
                  <c:v>2438.9648399999987</c:v>
                </c:pt>
                <c:pt idx="6520">
                  <c:v>2436.5234399999999</c:v>
                </c:pt>
                <c:pt idx="6521">
                  <c:v>2436.5234399999999</c:v>
                </c:pt>
                <c:pt idx="6522">
                  <c:v>2438.9648399999987</c:v>
                </c:pt>
                <c:pt idx="6523">
                  <c:v>2438.9648399999987</c:v>
                </c:pt>
                <c:pt idx="6524">
                  <c:v>2436.5234399999999</c:v>
                </c:pt>
                <c:pt idx="6525">
                  <c:v>2436.5234399999999</c:v>
                </c:pt>
                <c:pt idx="6526">
                  <c:v>2438.9648399999987</c:v>
                </c:pt>
                <c:pt idx="6527">
                  <c:v>2436.5234399999999</c:v>
                </c:pt>
                <c:pt idx="6528">
                  <c:v>2436.5234399999999</c:v>
                </c:pt>
                <c:pt idx="6529">
                  <c:v>2436.5234399999999</c:v>
                </c:pt>
                <c:pt idx="6530">
                  <c:v>2436.5234399999999</c:v>
                </c:pt>
                <c:pt idx="6531">
                  <c:v>2436.5234399999999</c:v>
                </c:pt>
                <c:pt idx="6532">
                  <c:v>2436.5234399999999</c:v>
                </c:pt>
                <c:pt idx="6533">
                  <c:v>2436.5234399999999</c:v>
                </c:pt>
                <c:pt idx="6534">
                  <c:v>2438.9648399999987</c:v>
                </c:pt>
                <c:pt idx="6535">
                  <c:v>2438.9648399999987</c:v>
                </c:pt>
                <c:pt idx="6536">
                  <c:v>2438.9648399999987</c:v>
                </c:pt>
                <c:pt idx="6537">
                  <c:v>2438.9648399999987</c:v>
                </c:pt>
                <c:pt idx="6538">
                  <c:v>2438.9648399999987</c:v>
                </c:pt>
                <c:pt idx="6539">
                  <c:v>2436.5234399999999</c:v>
                </c:pt>
                <c:pt idx="6540">
                  <c:v>2436.5234399999999</c:v>
                </c:pt>
                <c:pt idx="6541">
                  <c:v>2436.5234399999999</c:v>
                </c:pt>
                <c:pt idx="6542">
                  <c:v>2438.9648399999987</c:v>
                </c:pt>
                <c:pt idx="6543">
                  <c:v>2436.5234399999999</c:v>
                </c:pt>
                <c:pt idx="6544">
                  <c:v>2436.5234399999999</c:v>
                </c:pt>
                <c:pt idx="6545">
                  <c:v>2436.5234399999999</c:v>
                </c:pt>
                <c:pt idx="6546">
                  <c:v>2436.5234399999999</c:v>
                </c:pt>
                <c:pt idx="6547">
                  <c:v>2436.5234399999999</c:v>
                </c:pt>
                <c:pt idx="6548">
                  <c:v>2438.9648399999987</c:v>
                </c:pt>
                <c:pt idx="6549">
                  <c:v>2438.9648399999987</c:v>
                </c:pt>
                <c:pt idx="6550">
                  <c:v>2436.5234399999999</c:v>
                </c:pt>
                <c:pt idx="6551">
                  <c:v>2438.9648399999987</c:v>
                </c:pt>
                <c:pt idx="6552">
                  <c:v>2436.5234399999999</c:v>
                </c:pt>
                <c:pt idx="6553">
                  <c:v>2436.5234399999999</c:v>
                </c:pt>
                <c:pt idx="6554">
                  <c:v>2438.9648399999987</c:v>
                </c:pt>
                <c:pt idx="6555">
                  <c:v>2436.5234399999999</c:v>
                </c:pt>
                <c:pt idx="6556">
                  <c:v>2438.9648399999987</c:v>
                </c:pt>
                <c:pt idx="6557">
                  <c:v>2436.5234399999999</c:v>
                </c:pt>
                <c:pt idx="6558">
                  <c:v>2438.9648399999987</c:v>
                </c:pt>
                <c:pt idx="6559">
                  <c:v>2436.5234399999999</c:v>
                </c:pt>
                <c:pt idx="6560">
                  <c:v>2438.9648399999987</c:v>
                </c:pt>
                <c:pt idx="6561">
                  <c:v>2436.5234399999999</c:v>
                </c:pt>
                <c:pt idx="6562">
                  <c:v>2438.9648399999987</c:v>
                </c:pt>
                <c:pt idx="6563">
                  <c:v>2436.5234399999999</c:v>
                </c:pt>
                <c:pt idx="6564">
                  <c:v>2436.5234399999999</c:v>
                </c:pt>
                <c:pt idx="6565">
                  <c:v>2436.5234399999999</c:v>
                </c:pt>
                <c:pt idx="6566">
                  <c:v>2438.9648399999987</c:v>
                </c:pt>
                <c:pt idx="6567">
                  <c:v>2436.5234399999999</c:v>
                </c:pt>
                <c:pt idx="6568">
                  <c:v>2436.5234399999999</c:v>
                </c:pt>
                <c:pt idx="6569">
                  <c:v>2438.9648399999987</c:v>
                </c:pt>
                <c:pt idx="6570">
                  <c:v>2436.5234399999999</c:v>
                </c:pt>
                <c:pt idx="6571">
                  <c:v>2436.5234399999999</c:v>
                </c:pt>
                <c:pt idx="6572">
                  <c:v>2438.9648399999987</c:v>
                </c:pt>
                <c:pt idx="6573">
                  <c:v>2436.5234399999999</c:v>
                </c:pt>
                <c:pt idx="6574">
                  <c:v>2436.5234399999999</c:v>
                </c:pt>
                <c:pt idx="6575">
                  <c:v>2438.9648399999987</c:v>
                </c:pt>
                <c:pt idx="6576">
                  <c:v>2438.9648399999987</c:v>
                </c:pt>
                <c:pt idx="6577">
                  <c:v>2438.9648399999987</c:v>
                </c:pt>
                <c:pt idx="6578">
                  <c:v>2438.9648399999987</c:v>
                </c:pt>
                <c:pt idx="6579">
                  <c:v>2438.9648399999987</c:v>
                </c:pt>
                <c:pt idx="6580">
                  <c:v>2438.9648399999987</c:v>
                </c:pt>
                <c:pt idx="6581">
                  <c:v>2436.5234399999999</c:v>
                </c:pt>
                <c:pt idx="6582">
                  <c:v>2438.9648399999987</c:v>
                </c:pt>
                <c:pt idx="6583">
                  <c:v>2436.5234399999999</c:v>
                </c:pt>
                <c:pt idx="6584">
                  <c:v>2436.5234399999999</c:v>
                </c:pt>
                <c:pt idx="6585">
                  <c:v>2436.5234399999999</c:v>
                </c:pt>
                <c:pt idx="6586">
                  <c:v>2438.9648399999987</c:v>
                </c:pt>
                <c:pt idx="6587">
                  <c:v>2436.5234399999999</c:v>
                </c:pt>
                <c:pt idx="6588">
                  <c:v>2436.5234399999999</c:v>
                </c:pt>
                <c:pt idx="6589">
                  <c:v>2438.9648399999987</c:v>
                </c:pt>
                <c:pt idx="6590">
                  <c:v>2436.5234399999999</c:v>
                </c:pt>
                <c:pt idx="6591">
                  <c:v>2436.5234399999999</c:v>
                </c:pt>
                <c:pt idx="6592">
                  <c:v>2436.5234399999999</c:v>
                </c:pt>
                <c:pt idx="6593">
                  <c:v>2438.9648399999987</c:v>
                </c:pt>
                <c:pt idx="6594">
                  <c:v>2436.5234399999999</c:v>
                </c:pt>
                <c:pt idx="6595">
                  <c:v>2438.9648399999987</c:v>
                </c:pt>
                <c:pt idx="6596">
                  <c:v>2436.5234399999999</c:v>
                </c:pt>
                <c:pt idx="6597">
                  <c:v>2436.5234399999999</c:v>
                </c:pt>
                <c:pt idx="6598">
                  <c:v>2436.5234399999999</c:v>
                </c:pt>
                <c:pt idx="6599">
                  <c:v>2436.5234399999999</c:v>
                </c:pt>
                <c:pt idx="6600">
                  <c:v>2438.9648399999987</c:v>
                </c:pt>
                <c:pt idx="6601">
                  <c:v>2436.5234399999999</c:v>
                </c:pt>
                <c:pt idx="6602">
                  <c:v>2436.5234399999999</c:v>
                </c:pt>
                <c:pt idx="6603">
                  <c:v>2438.9648399999987</c:v>
                </c:pt>
                <c:pt idx="6604">
                  <c:v>2436.5234399999999</c:v>
                </c:pt>
                <c:pt idx="6605">
                  <c:v>2438.9648399999987</c:v>
                </c:pt>
                <c:pt idx="6606">
                  <c:v>2436.5234399999999</c:v>
                </c:pt>
                <c:pt idx="6607">
                  <c:v>2436.5234399999999</c:v>
                </c:pt>
                <c:pt idx="6608">
                  <c:v>2436.5234399999999</c:v>
                </c:pt>
                <c:pt idx="6609">
                  <c:v>2438.9648399999987</c:v>
                </c:pt>
                <c:pt idx="6610">
                  <c:v>2438.9648399999987</c:v>
                </c:pt>
                <c:pt idx="6611">
                  <c:v>2438.9648399999987</c:v>
                </c:pt>
                <c:pt idx="6612">
                  <c:v>2438.9648399999987</c:v>
                </c:pt>
                <c:pt idx="6613">
                  <c:v>2436.5234399999999</c:v>
                </c:pt>
                <c:pt idx="6614">
                  <c:v>2436.5234399999999</c:v>
                </c:pt>
                <c:pt idx="6615">
                  <c:v>2438.9648399999987</c:v>
                </c:pt>
                <c:pt idx="6616">
                  <c:v>2436.5234399999999</c:v>
                </c:pt>
                <c:pt idx="6617">
                  <c:v>2438.9648399999987</c:v>
                </c:pt>
                <c:pt idx="6618">
                  <c:v>2436.5234399999999</c:v>
                </c:pt>
                <c:pt idx="6619">
                  <c:v>2436.5234399999999</c:v>
                </c:pt>
                <c:pt idx="6620">
                  <c:v>2436.5234399999999</c:v>
                </c:pt>
                <c:pt idx="6621">
                  <c:v>2436.5234399999999</c:v>
                </c:pt>
                <c:pt idx="6622">
                  <c:v>2436.5234399999999</c:v>
                </c:pt>
                <c:pt idx="6623">
                  <c:v>2438.9648399999987</c:v>
                </c:pt>
                <c:pt idx="6624">
                  <c:v>2436.5234399999999</c:v>
                </c:pt>
                <c:pt idx="6625">
                  <c:v>2436.5234399999999</c:v>
                </c:pt>
                <c:pt idx="6626">
                  <c:v>2436.5234399999999</c:v>
                </c:pt>
                <c:pt idx="6627">
                  <c:v>2436.5234399999999</c:v>
                </c:pt>
                <c:pt idx="6628">
                  <c:v>2436.5234399999999</c:v>
                </c:pt>
                <c:pt idx="6629">
                  <c:v>2436.5234399999999</c:v>
                </c:pt>
                <c:pt idx="6630">
                  <c:v>2436.5234399999999</c:v>
                </c:pt>
                <c:pt idx="6631">
                  <c:v>2436.5234399999999</c:v>
                </c:pt>
                <c:pt idx="6632">
                  <c:v>2436.5234399999999</c:v>
                </c:pt>
                <c:pt idx="6633">
                  <c:v>2438.9648399999987</c:v>
                </c:pt>
                <c:pt idx="6634">
                  <c:v>2438.9648399999987</c:v>
                </c:pt>
                <c:pt idx="6635">
                  <c:v>2438.9648399999987</c:v>
                </c:pt>
                <c:pt idx="6636">
                  <c:v>2438.9648399999987</c:v>
                </c:pt>
                <c:pt idx="6637">
                  <c:v>2438.9648399999987</c:v>
                </c:pt>
                <c:pt idx="6638">
                  <c:v>2436.5234399999999</c:v>
                </c:pt>
                <c:pt idx="6639">
                  <c:v>2436.5234399999999</c:v>
                </c:pt>
                <c:pt idx="6640">
                  <c:v>2436.5234399999999</c:v>
                </c:pt>
                <c:pt idx="6641">
                  <c:v>2438.9648399999987</c:v>
                </c:pt>
                <c:pt idx="6642">
                  <c:v>2436.5234399999999</c:v>
                </c:pt>
                <c:pt idx="6643">
                  <c:v>2438.9648399999987</c:v>
                </c:pt>
                <c:pt idx="6644">
                  <c:v>2436.5234399999999</c:v>
                </c:pt>
                <c:pt idx="6645">
                  <c:v>2436.5234399999999</c:v>
                </c:pt>
                <c:pt idx="6646">
                  <c:v>2438.9648399999987</c:v>
                </c:pt>
                <c:pt idx="6647">
                  <c:v>2438.9648399999987</c:v>
                </c:pt>
                <c:pt idx="6648">
                  <c:v>2436.5234399999999</c:v>
                </c:pt>
                <c:pt idx="6649">
                  <c:v>2438.9648399999987</c:v>
                </c:pt>
                <c:pt idx="6650">
                  <c:v>2438.9648399999987</c:v>
                </c:pt>
                <c:pt idx="6651">
                  <c:v>2436.5234399999999</c:v>
                </c:pt>
                <c:pt idx="6652">
                  <c:v>2436.5234399999999</c:v>
                </c:pt>
                <c:pt idx="6653">
                  <c:v>2436.5234399999999</c:v>
                </c:pt>
                <c:pt idx="6654">
                  <c:v>2436.5234399999999</c:v>
                </c:pt>
                <c:pt idx="6655">
                  <c:v>2436.5234399999999</c:v>
                </c:pt>
                <c:pt idx="6656">
                  <c:v>2438.9648399999987</c:v>
                </c:pt>
                <c:pt idx="6657">
                  <c:v>2436.5234399999999</c:v>
                </c:pt>
                <c:pt idx="6658">
                  <c:v>2438.9648399999987</c:v>
                </c:pt>
                <c:pt idx="6659">
                  <c:v>2436.5234399999999</c:v>
                </c:pt>
                <c:pt idx="6660">
                  <c:v>2438.9648399999987</c:v>
                </c:pt>
                <c:pt idx="6661">
                  <c:v>2436.5234399999999</c:v>
                </c:pt>
                <c:pt idx="6662">
                  <c:v>2436.5234399999999</c:v>
                </c:pt>
                <c:pt idx="6663">
                  <c:v>2438.9648399999987</c:v>
                </c:pt>
                <c:pt idx="6664">
                  <c:v>2436.5234399999999</c:v>
                </c:pt>
                <c:pt idx="6665">
                  <c:v>2438.9648399999987</c:v>
                </c:pt>
                <c:pt idx="6666">
                  <c:v>2436.5234399999999</c:v>
                </c:pt>
                <c:pt idx="6667">
                  <c:v>2436.5234399999999</c:v>
                </c:pt>
                <c:pt idx="6668">
                  <c:v>2436.5234399999999</c:v>
                </c:pt>
                <c:pt idx="6669">
                  <c:v>2438.9648399999987</c:v>
                </c:pt>
                <c:pt idx="6670">
                  <c:v>2438.9648399999987</c:v>
                </c:pt>
                <c:pt idx="6671">
                  <c:v>2438.9648399999987</c:v>
                </c:pt>
                <c:pt idx="6672">
                  <c:v>2438.9648399999987</c:v>
                </c:pt>
                <c:pt idx="6673">
                  <c:v>2436.5234399999999</c:v>
                </c:pt>
                <c:pt idx="6674">
                  <c:v>2436.5234399999999</c:v>
                </c:pt>
                <c:pt idx="6675">
                  <c:v>2436.5234399999999</c:v>
                </c:pt>
                <c:pt idx="6676">
                  <c:v>2438.9648399999987</c:v>
                </c:pt>
                <c:pt idx="6677">
                  <c:v>2438.9648399999987</c:v>
                </c:pt>
                <c:pt idx="6678">
                  <c:v>2438.9648399999987</c:v>
                </c:pt>
                <c:pt idx="6679">
                  <c:v>2436.5234399999999</c:v>
                </c:pt>
                <c:pt idx="6680">
                  <c:v>2438.9648399999987</c:v>
                </c:pt>
                <c:pt idx="6681">
                  <c:v>2436.5234399999999</c:v>
                </c:pt>
                <c:pt idx="6682">
                  <c:v>2438.9648399999987</c:v>
                </c:pt>
                <c:pt idx="6683">
                  <c:v>2436.5234399999999</c:v>
                </c:pt>
                <c:pt idx="6684">
                  <c:v>2436.5234399999999</c:v>
                </c:pt>
                <c:pt idx="6685">
                  <c:v>2436.5234399999999</c:v>
                </c:pt>
                <c:pt idx="6686">
                  <c:v>2438.9648399999987</c:v>
                </c:pt>
                <c:pt idx="6687">
                  <c:v>2436.5234399999999</c:v>
                </c:pt>
                <c:pt idx="6688">
                  <c:v>2436.5234399999999</c:v>
                </c:pt>
                <c:pt idx="6689">
                  <c:v>2436.5234399999999</c:v>
                </c:pt>
                <c:pt idx="6690">
                  <c:v>2436.5234399999999</c:v>
                </c:pt>
                <c:pt idx="6691">
                  <c:v>2436.5234399999999</c:v>
                </c:pt>
                <c:pt idx="6692">
                  <c:v>2438.9648399999987</c:v>
                </c:pt>
                <c:pt idx="6693">
                  <c:v>2436.5234399999999</c:v>
                </c:pt>
                <c:pt idx="6694">
                  <c:v>2436.5234399999999</c:v>
                </c:pt>
                <c:pt idx="6695">
                  <c:v>2436.5234399999999</c:v>
                </c:pt>
                <c:pt idx="6696">
                  <c:v>2438.9648399999987</c:v>
                </c:pt>
                <c:pt idx="6697">
                  <c:v>2436.5234399999999</c:v>
                </c:pt>
                <c:pt idx="6698">
                  <c:v>2438.9648399999987</c:v>
                </c:pt>
                <c:pt idx="6699">
                  <c:v>2438.9648399999987</c:v>
                </c:pt>
                <c:pt idx="6700">
                  <c:v>2438.9648399999987</c:v>
                </c:pt>
                <c:pt idx="6701">
                  <c:v>2436.5234399999999</c:v>
                </c:pt>
                <c:pt idx="6702">
                  <c:v>2438.9648399999987</c:v>
                </c:pt>
                <c:pt idx="6703">
                  <c:v>2436.5234399999999</c:v>
                </c:pt>
                <c:pt idx="6704">
                  <c:v>2436.5234399999999</c:v>
                </c:pt>
                <c:pt idx="6705">
                  <c:v>2438.9648399999987</c:v>
                </c:pt>
                <c:pt idx="6706">
                  <c:v>2438.9648399999987</c:v>
                </c:pt>
                <c:pt idx="6707">
                  <c:v>2436.5234399999999</c:v>
                </c:pt>
                <c:pt idx="6708">
                  <c:v>2438.9648399999987</c:v>
                </c:pt>
                <c:pt idx="6709">
                  <c:v>2436.5234399999999</c:v>
                </c:pt>
                <c:pt idx="6710">
                  <c:v>2438.9648399999987</c:v>
                </c:pt>
                <c:pt idx="6711">
                  <c:v>2436.5234399999999</c:v>
                </c:pt>
                <c:pt idx="6712">
                  <c:v>2436.5234399999999</c:v>
                </c:pt>
                <c:pt idx="6713">
                  <c:v>2436.5234399999999</c:v>
                </c:pt>
                <c:pt idx="6714">
                  <c:v>2436.5234399999999</c:v>
                </c:pt>
                <c:pt idx="6715">
                  <c:v>2436.5234399999999</c:v>
                </c:pt>
                <c:pt idx="6716">
                  <c:v>2436.5234399999999</c:v>
                </c:pt>
                <c:pt idx="6717">
                  <c:v>2436.5234399999999</c:v>
                </c:pt>
                <c:pt idx="6718">
                  <c:v>2436.5234399999999</c:v>
                </c:pt>
                <c:pt idx="6719">
                  <c:v>2436.5234399999999</c:v>
                </c:pt>
                <c:pt idx="6720">
                  <c:v>2438.9648399999987</c:v>
                </c:pt>
                <c:pt idx="6721">
                  <c:v>2438.9648399999987</c:v>
                </c:pt>
                <c:pt idx="6722">
                  <c:v>2438.9648399999987</c:v>
                </c:pt>
                <c:pt idx="6723">
                  <c:v>2438.9648399999987</c:v>
                </c:pt>
                <c:pt idx="6724">
                  <c:v>2436.5234399999999</c:v>
                </c:pt>
                <c:pt idx="6725">
                  <c:v>2438.9648399999987</c:v>
                </c:pt>
                <c:pt idx="6726">
                  <c:v>2436.5234399999999</c:v>
                </c:pt>
                <c:pt idx="6727">
                  <c:v>2436.5234399999999</c:v>
                </c:pt>
                <c:pt idx="6728">
                  <c:v>2438.9648399999987</c:v>
                </c:pt>
                <c:pt idx="6729">
                  <c:v>2436.5234399999999</c:v>
                </c:pt>
                <c:pt idx="6730">
                  <c:v>2438.9648399999987</c:v>
                </c:pt>
                <c:pt idx="6731">
                  <c:v>2436.5234399999999</c:v>
                </c:pt>
                <c:pt idx="6732">
                  <c:v>2436.5234399999999</c:v>
                </c:pt>
                <c:pt idx="6733">
                  <c:v>2438.9648399999987</c:v>
                </c:pt>
                <c:pt idx="6734">
                  <c:v>2436.5234399999999</c:v>
                </c:pt>
                <c:pt idx="6735">
                  <c:v>2436.5234399999999</c:v>
                </c:pt>
                <c:pt idx="6736">
                  <c:v>2436.5234399999999</c:v>
                </c:pt>
                <c:pt idx="6737">
                  <c:v>2438.9648399999987</c:v>
                </c:pt>
                <c:pt idx="6738">
                  <c:v>2436.5234399999999</c:v>
                </c:pt>
                <c:pt idx="6739">
                  <c:v>2436.5234399999999</c:v>
                </c:pt>
                <c:pt idx="6740">
                  <c:v>2438.9648399999987</c:v>
                </c:pt>
                <c:pt idx="6741">
                  <c:v>2436.5234399999999</c:v>
                </c:pt>
                <c:pt idx="6742">
                  <c:v>2438.9648399999987</c:v>
                </c:pt>
                <c:pt idx="6743">
                  <c:v>2436.5234399999999</c:v>
                </c:pt>
                <c:pt idx="6744">
                  <c:v>2436.5234399999999</c:v>
                </c:pt>
                <c:pt idx="6745">
                  <c:v>2436.5234399999999</c:v>
                </c:pt>
                <c:pt idx="6746">
                  <c:v>2438.9648399999987</c:v>
                </c:pt>
                <c:pt idx="6747">
                  <c:v>2438.9648399999987</c:v>
                </c:pt>
                <c:pt idx="6748">
                  <c:v>2436.5234399999999</c:v>
                </c:pt>
                <c:pt idx="6749">
                  <c:v>2436.5234399999999</c:v>
                </c:pt>
                <c:pt idx="6750">
                  <c:v>2438.9648399999987</c:v>
                </c:pt>
                <c:pt idx="6751">
                  <c:v>2436.5234399999999</c:v>
                </c:pt>
                <c:pt idx="6752">
                  <c:v>2438.9648399999987</c:v>
                </c:pt>
                <c:pt idx="6753">
                  <c:v>2438.9648399999987</c:v>
                </c:pt>
                <c:pt idx="6754">
                  <c:v>2436.5234399999999</c:v>
                </c:pt>
                <c:pt idx="6755">
                  <c:v>2436.5234399999999</c:v>
                </c:pt>
                <c:pt idx="6756">
                  <c:v>2438.9648399999987</c:v>
                </c:pt>
                <c:pt idx="6757">
                  <c:v>2436.5234399999999</c:v>
                </c:pt>
                <c:pt idx="6758">
                  <c:v>2436.5234399999999</c:v>
                </c:pt>
                <c:pt idx="6759">
                  <c:v>2436.5234399999999</c:v>
                </c:pt>
                <c:pt idx="6760">
                  <c:v>2438.9648399999987</c:v>
                </c:pt>
                <c:pt idx="6761">
                  <c:v>2436.5234399999999</c:v>
                </c:pt>
                <c:pt idx="6762">
                  <c:v>2438.9648399999987</c:v>
                </c:pt>
                <c:pt idx="6763">
                  <c:v>2436.5234399999999</c:v>
                </c:pt>
                <c:pt idx="6764">
                  <c:v>2436.5234399999999</c:v>
                </c:pt>
                <c:pt idx="6765">
                  <c:v>2436.5234399999999</c:v>
                </c:pt>
                <c:pt idx="6766">
                  <c:v>2438.9648399999987</c:v>
                </c:pt>
                <c:pt idx="6767">
                  <c:v>2436.5234399999999</c:v>
                </c:pt>
                <c:pt idx="6768">
                  <c:v>2436.5234399999999</c:v>
                </c:pt>
                <c:pt idx="6769">
                  <c:v>2438.9648399999987</c:v>
                </c:pt>
                <c:pt idx="6770">
                  <c:v>2436.5234399999999</c:v>
                </c:pt>
                <c:pt idx="6771">
                  <c:v>2438.9648399999987</c:v>
                </c:pt>
                <c:pt idx="6772">
                  <c:v>2438.9648399999987</c:v>
                </c:pt>
                <c:pt idx="6773">
                  <c:v>2438.9648399999987</c:v>
                </c:pt>
                <c:pt idx="6774">
                  <c:v>2438.9648399999987</c:v>
                </c:pt>
                <c:pt idx="6775">
                  <c:v>2438.9648399999987</c:v>
                </c:pt>
                <c:pt idx="6776">
                  <c:v>2438.9648399999987</c:v>
                </c:pt>
                <c:pt idx="6777">
                  <c:v>2438.9648399999987</c:v>
                </c:pt>
                <c:pt idx="6778">
                  <c:v>2436.5234399999999</c:v>
                </c:pt>
                <c:pt idx="6779">
                  <c:v>2436.5234399999999</c:v>
                </c:pt>
                <c:pt idx="6780">
                  <c:v>2438.9648399999987</c:v>
                </c:pt>
                <c:pt idx="6781">
                  <c:v>2438.9648399999987</c:v>
                </c:pt>
                <c:pt idx="6782">
                  <c:v>2436.5234399999999</c:v>
                </c:pt>
                <c:pt idx="6783">
                  <c:v>2438.9648399999987</c:v>
                </c:pt>
                <c:pt idx="6784">
                  <c:v>2436.5234399999999</c:v>
                </c:pt>
                <c:pt idx="6785">
                  <c:v>2436.5234399999999</c:v>
                </c:pt>
                <c:pt idx="6786">
                  <c:v>2436.5234399999999</c:v>
                </c:pt>
                <c:pt idx="6787">
                  <c:v>2436.5234399999999</c:v>
                </c:pt>
                <c:pt idx="6788">
                  <c:v>2436.5234399999999</c:v>
                </c:pt>
                <c:pt idx="6789">
                  <c:v>2438.9648399999987</c:v>
                </c:pt>
                <c:pt idx="6790">
                  <c:v>2436.5234399999999</c:v>
                </c:pt>
                <c:pt idx="6791">
                  <c:v>2436.5234399999999</c:v>
                </c:pt>
                <c:pt idx="6792">
                  <c:v>2436.5234399999999</c:v>
                </c:pt>
                <c:pt idx="6793">
                  <c:v>2438.9648399999987</c:v>
                </c:pt>
                <c:pt idx="6794">
                  <c:v>2436.5234399999999</c:v>
                </c:pt>
                <c:pt idx="6795">
                  <c:v>2436.5234399999999</c:v>
                </c:pt>
                <c:pt idx="6796">
                  <c:v>2436.5234399999999</c:v>
                </c:pt>
                <c:pt idx="6797">
                  <c:v>2438.9648399999987</c:v>
                </c:pt>
                <c:pt idx="6798">
                  <c:v>2436.5234399999999</c:v>
                </c:pt>
                <c:pt idx="6799">
                  <c:v>2436.5234399999999</c:v>
                </c:pt>
                <c:pt idx="6800">
                  <c:v>2436.5234399999999</c:v>
                </c:pt>
                <c:pt idx="6801">
                  <c:v>2436.5234399999999</c:v>
                </c:pt>
                <c:pt idx="6802">
                  <c:v>2436.5234399999999</c:v>
                </c:pt>
                <c:pt idx="6803">
                  <c:v>2436.5234399999999</c:v>
                </c:pt>
                <c:pt idx="6804">
                  <c:v>2438.9648399999987</c:v>
                </c:pt>
                <c:pt idx="6805">
                  <c:v>2438.9648399999987</c:v>
                </c:pt>
                <c:pt idx="6806">
                  <c:v>2436.5234399999999</c:v>
                </c:pt>
                <c:pt idx="6807">
                  <c:v>2438.9648399999987</c:v>
                </c:pt>
                <c:pt idx="6808">
                  <c:v>2438.9648399999987</c:v>
                </c:pt>
                <c:pt idx="6809">
                  <c:v>2436.5234399999999</c:v>
                </c:pt>
                <c:pt idx="6810">
                  <c:v>2436.5234399999999</c:v>
                </c:pt>
                <c:pt idx="6811">
                  <c:v>2436.5234399999999</c:v>
                </c:pt>
                <c:pt idx="6812">
                  <c:v>2438.9648399999987</c:v>
                </c:pt>
                <c:pt idx="6813">
                  <c:v>2436.5234399999999</c:v>
                </c:pt>
                <c:pt idx="6814">
                  <c:v>2436.5234399999999</c:v>
                </c:pt>
                <c:pt idx="6815">
                  <c:v>2436.5234399999999</c:v>
                </c:pt>
                <c:pt idx="6816">
                  <c:v>2438.9648399999987</c:v>
                </c:pt>
                <c:pt idx="6817">
                  <c:v>2436.5234399999999</c:v>
                </c:pt>
                <c:pt idx="6818">
                  <c:v>2436.5234399999999</c:v>
                </c:pt>
                <c:pt idx="6819">
                  <c:v>2436.5234399999999</c:v>
                </c:pt>
                <c:pt idx="6820">
                  <c:v>2438.9648399999987</c:v>
                </c:pt>
                <c:pt idx="6821">
                  <c:v>2436.5234399999999</c:v>
                </c:pt>
                <c:pt idx="6822">
                  <c:v>2438.9648399999987</c:v>
                </c:pt>
                <c:pt idx="6823">
                  <c:v>2438.9648399999987</c:v>
                </c:pt>
                <c:pt idx="6824">
                  <c:v>2436.5234399999999</c:v>
                </c:pt>
                <c:pt idx="6825">
                  <c:v>2436.5234399999999</c:v>
                </c:pt>
                <c:pt idx="6826">
                  <c:v>2436.5234399999999</c:v>
                </c:pt>
                <c:pt idx="6827">
                  <c:v>2436.5234399999999</c:v>
                </c:pt>
                <c:pt idx="6828">
                  <c:v>2438.9648399999987</c:v>
                </c:pt>
                <c:pt idx="6829">
                  <c:v>2436.5234399999999</c:v>
                </c:pt>
                <c:pt idx="6830">
                  <c:v>2436.5234399999999</c:v>
                </c:pt>
                <c:pt idx="6831">
                  <c:v>2436.5234399999999</c:v>
                </c:pt>
                <c:pt idx="6832">
                  <c:v>2438.9648399999987</c:v>
                </c:pt>
                <c:pt idx="6833">
                  <c:v>2438.9648399999987</c:v>
                </c:pt>
                <c:pt idx="6834">
                  <c:v>2436.5234399999999</c:v>
                </c:pt>
                <c:pt idx="6835">
                  <c:v>2438.9648399999987</c:v>
                </c:pt>
                <c:pt idx="6836">
                  <c:v>2436.5234399999999</c:v>
                </c:pt>
                <c:pt idx="6837">
                  <c:v>2436.5234399999999</c:v>
                </c:pt>
                <c:pt idx="6838">
                  <c:v>2438.9648399999987</c:v>
                </c:pt>
                <c:pt idx="6839">
                  <c:v>2436.5234399999999</c:v>
                </c:pt>
                <c:pt idx="6840">
                  <c:v>2436.5234399999999</c:v>
                </c:pt>
                <c:pt idx="6841">
                  <c:v>2436.5234399999999</c:v>
                </c:pt>
                <c:pt idx="6842">
                  <c:v>2436.5234399999999</c:v>
                </c:pt>
                <c:pt idx="6843">
                  <c:v>2436.5234399999999</c:v>
                </c:pt>
                <c:pt idx="6844">
                  <c:v>2438.9648399999987</c:v>
                </c:pt>
                <c:pt idx="6845">
                  <c:v>2436.5234399999999</c:v>
                </c:pt>
                <c:pt idx="6846">
                  <c:v>2436.5234399999999</c:v>
                </c:pt>
                <c:pt idx="6847">
                  <c:v>2438.9648399999987</c:v>
                </c:pt>
                <c:pt idx="6848">
                  <c:v>2436.5234399999999</c:v>
                </c:pt>
                <c:pt idx="6849">
                  <c:v>2436.5234399999999</c:v>
                </c:pt>
                <c:pt idx="6850">
                  <c:v>2438.9648399999987</c:v>
                </c:pt>
                <c:pt idx="6851">
                  <c:v>2438.9648399999987</c:v>
                </c:pt>
                <c:pt idx="6852">
                  <c:v>2436.5234399999999</c:v>
                </c:pt>
                <c:pt idx="6853">
                  <c:v>2436.5234399999999</c:v>
                </c:pt>
                <c:pt idx="6854">
                  <c:v>2436.5234399999999</c:v>
                </c:pt>
                <c:pt idx="6855">
                  <c:v>2436.5234399999999</c:v>
                </c:pt>
                <c:pt idx="6856">
                  <c:v>2436.5234399999999</c:v>
                </c:pt>
                <c:pt idx="6857">
                  <c:v>2436.5234399999999</c:v>
                </c:pt>
                <c:pt idx="6858">
                  <c:v>2438.9648399999987</c:v>
                </c:pt>
                <c:pt idx="6859">
                  <c:v>2436.5234399999999</c:v>
                </c:pt>
                <c:pt idx="6860">
                  <c:v>2436.5234399999999</c:v>
                </c:pt>
                <c:pt idx="6861">
                  <c:v>2436.5234399999999</c:v>
                </c:pt>
                <c:pt idx="6862">
                  <c:v>2438.9648399999987</c:v>
                </c:pt>
                <c:pt idx="6863">
                  <c:v>2436.5234399999999</c:v>
                </c:pt>
                <c:pt idx="6864">
                  <c:v>2436.5234399999999</c:v>
                </c:pt>
                <c:pt idx="6865">
                  <c:v>2438.9648399999987</c:v>
                </c:pt>
                <c:pt idx="6866">
                  <c:v>2438.9648399999987</c:v>
                </c:pt>
                <c:pt idx="6867">
                  <c:v>2438.9648399999987</c:v>
                </c:pt>
                <c:pt idx="6868">
                  <c:v>2436.5234399999999</c:v>
                </c:pt>
                <c:pt idx="6869">
                  <c:v>2436.5234399999999</c:v>
                </c:pt>
                <c:pt idx="6870">
                  <c:v>2436.5234399999999</c:v>
                </c:pt>
                <c:pt idx="6871">
                  <c:v>2436.5234399999999</c:v>
                </c:pt>
                <c:pt idx="6872">
                  <c:v>2436.5234399999999</c:v>
                </c:pt>
                <c:pt idx="6873">
                  <c:v>2436.5234399999999</c:v>
                </c:pt>
                <c:pt idx="6874">
                  <c:v>2436.5234399999999</c:v>
                </c:pt>
                <c:pt idx="6875">
                  <c:v>2438.9648399999987</c:v>
                </c:pt>
                <c:pt idx="6876">
                  <c:v>2438.9648399999987</c:v>
                </c:pt>
                <c:pt idx="6877">
                  <c:v>2436.5234399999999</c:v>
                </c:pt>
                <c:pt idx="6878">
                  <c:v>2436.5234399999999</c:v>
                </c:pt>
                <c:pt idx="6879">
                  <c:v>2438.9648399999987</c:v>
                </c:pt>
                <c:pt idx="6880">
                  <c:v>2436.5234399999999</c:v>
                </c:pt>
                <c:pt idx="6881">
                  <c:v>2438.9648399999987</c:v>
                </c:pt>
                <c:pt idx="6882">
                  <c:v>2436.5234399999999</c:v>
                </c:pt>
                <c:pt idx="6883">
                  <c:v>2436.5234399999999</c:v>
                </c:pt>
                <c:pt idx="6884">
                  <c:v>2436.5234399999999</c:v>
                </c:pt>
                <c:pt idx="6885">
                  <c:v>2436.5234399999999</c:v>
                </c:pt>
                <c:pt idx="6886">
                  <c:v>2436.5234399999999</c:v>
                </c:pt>
                <c:pt idx="6887">
                  <c:v>2438.9648399999987</c:v>
                </c:pt>
                <c:pt idx="6888">
                  <c:v>2436.5234399999999</c:v>
                </c:pt>
                <c:pt idx="6889">
                  <c:v>2436.5234399999999</c:v>
                </c:pt>
                <c:pt idx="6890">
                  <c:v>2436.5234399999999</c:v>
                </c:pt>
                <c:pt idx="6891">
                  <c:v>2436.5234399999999</c:v>
                </c:pt>
                <c:pt idx="6892">
                  <c:v>2438.9648399999987</c:v>
                </c:pt>
                <c:pt idx="6893">
                  <c:v>2438.9648399999987</c:v>
                </c:pt>
                <c:pt idx="6894">
                  <c:v>2438.9648399999987</c:v>
                </c:pt>
                <c:pt idx="6895">
                  <c:v>2438.9648399999987</c:v>
                </c:pt>
                <c:pt idx="6896">
                  <c:v>2436.5234399999999</c:v>
                </c:pt>
                <c:pt idx="6897">
                  <c:v>2436.5234399999999</c:v>
                </c:pt>
                <c:pt idx="6898">
                  <c:v>2438.9648399999987</c:v>
                </c:pt>
                <c:pt idx="6899">
                  <c:v>2438.9648399999987</c:v>
                </c:pt>
                <c:pt idx="6900">
                  <c:v>2436.5234399999999</c:v>
                </c:pt>
                <c:pt idx="6901">
                  <c:v>2436.5234399999999</c:v>
                </c:pt>
                <c:pt idx="6902">
                  <c:v>2436.5234399999999</c:v>
                </c:pt>
                <c:pt idx="6903">
                  <c:v>2438.9648399999987</c:v>
                </c:pt>
                <c:pt idx="6904">
                  <c:v>2436.5234399999999</c:v>
                </c:pt>
                <c:pt idx="6905">
                  <c:v>2436.5234399999999</c:v>
                </c:pt>
                <c:pt idx="6906">
                  <c:v>2438.9648399999987</c:v>
                </c:pt>
                <c:pt idx="6907">
                  <c:v>2438.9648399999987</c:v>
                </c:pt>
                <c:pt idx="6908">
                  <c:v>2438.9648399999987</c:v>
                </c:pt>
                <c:pt idx="6909">
                  <c:v>2436.5234399999999</c:v>
                </c:pt>
                <c:pt idx="6910">
                  <c:v>2436.5234399999999</c:v>
                </c:pt>
                <c:pt idx="6911">
                  <c:v>2438.9648399999987</c:v>
                </c:pt>
                <c:pt idx="6912">
                  <c:v>2436.5234399999999</c:v>
                </c:pt>
                <c:pt idx="6913">
                  <c:v>2436.5234399999999</c:v>
                </c:pt>
                <c:pt idx="6914">
                  <c:v>2438.9648399999987</c:v>
                </c:pt>
                <c:pt idx="6915">
                  <c:v>2436.5234399999999</c:v>
                </c:pt>
                <c:pt idx="6916">
                  <c:v>2436.5234399999999</c:v>
                </c:pt>
                <c:pt idx="6917">
                  <c:v>2436.5234399999999</c:v>
                </c:pt>
                <c:pt idx="6918">
                  <c:v>2438.9648399999987</c:v>
                </c:pt>
                <c:pt idx="6919">
                  <c:v>2438.9648399999987</c:v>
                </c:pt>
                <c:pt idx="6920">
                  <c:v>2438.9648399999987</c:v>
                </c:pt>
                <c:pt idx="6921">
                  <c:v>2438.9648399999987</c:v>
                </c:pt>
                <c:pt idx="6922">
                  <c:v>2436.5234399999999</c:v>
                </c:pt>
                <c:pt idx="6923">
                  <c:v>2436.5234399999999</c:v>
                </c:pt>
                <c:pt idx="6924">
                  <c:v>2438.9648399999987</c:v>
                </c:pt>
                <c:pt idx="6925">
                  <c:v>2438.9648399999987</c:v>
                </c:pt>
                <c:pt idx="6926">
                  <c:v>2436.5234399999999</c:v>
                </c:pt>
                <c:pt idx="6927">
                  <c:v>2436.5234399999999</c:v>
                </c:pt>
                <c:pt idx="6928">
                  <c:v>2436.5234399999999</c:v>
                </c:pt>
                <c:pt idx="6929">
                  <c:v>2438.9648399999987</c:v>
                </c:pt>
                <c:pt idx="6930">
                  <c:v>2436.5234399999999</c:v>
                </c:pt>
                <c:pt idx="6931">
                  <c:v>2438.9648399999987</c:v>
                </c:pt>
                <c:pt idx="6932">
                  <c:v>2436.5234399999999</c:v>
                </c:pt>
                <c:pt idx="6933">
                  <c:v>2436.5234399999999</c:v>
                </c:pt>
                <c:pt idx="6934">
                  <c:v>2436.5234399999999</c:v>
                </c:pt>
                <c:pt idx="6935">
                  <c:v>2436.5234399999999</c:v>
                </c:pt>
                <c:pt idx="6936">
                  <c:v>2438.9648399999987</c:v>
                </c:pt>
                <c:pt idx="6937">
                  <c:v>2436.5234399999999</c:v>
                </c:pt>
                <c:pt idx="6938">
                  <c:v>2438.9648399999987</c:v>
                </c:pt>
                <c:pt idx="6939">
                  <c:v>2438.9648399999987</c:v>
                </c:pt>
                <c:pt idx="6940">
                  <c:v>2436.5234399999999</c:v>
                </c:pt>
                <c:pt idx="6941">
                  <c:v>2438.9648399999987</c:v>
                </c:pt>
                <c:pt idx="6942">
                  <c:v>2436.5234399999999</c:v>
                </c:pt>
                <c:pt idx="6943">
                  <c:v>2436.5234399999999</c:v>
                </c:pt>
                <c:pt idx="6944">
                  <c:v>2438.9648399999987</c:v>
                </c:pt>
                <c:pt idx="6945">
                  <c:v>2436.5234399999999</c:v>
                </c:pt>
                <c:pt idx="6946">
                  <c:v>2436.5234399999999</c:v>
                </c:pt>
                <c:pt idx="6947">
                  <c:v>2438.9648399999987</c:v>
                </c:pt>
                <c:pt idx="6948">
                  <c:v>2438.9648399999987</c:v>
                </c:pt>
                <c:pt idx="6949">
                  <c:v>2436.5234399999999</c:v>
                </c:pt>
                <c:pt idx="6950">
                  <c:v>2436.5234399999999</c:v>
                </c:pt>
                <c:pt idx="6951">
                  <c:v>2438.9648399999987</c:v>
                </c:pt>
                <c:pt idx="6952">
                  <c:v>2436.5234399999999</c:v>
                </c:pt>
                <c:pt idx="6953">
                  <c:v>2438.9648399999987</c:v>
                </c:pt>
                <c:pt idx="6954">
                  <c:v>2436.5234399999999</c:v>
                </c:pt>
                <c:pt idx="6955">
                  <c:v>2438.9648399999987</c:v>
                </c:pt>
                <c:pt idx="6956">
                  <c:v>2438.9648399999987</c:v>
                </c:pt>
                <c:pt idx="6957">
                  <c:v>2436.5234399999999</c:v>
                </c:pt>
                <c:pt idx="6958">
                  <c:v>2438.9648399999987</c:v>
                </c:pt>
                <c:pt idx="6959">
                  <c:v>2438.9648399999987</c:v>
                </c:pt>
                <c:pt idx="6960">
                  <c:v>2436.5234399999999</c:v>
                </c:pt>
                <c:pt idx="6961">
                  <c:v>2436.5234399999999</c:v>
                </c:pt>
                <c:pt idx="6962">
                  <c:v>2436.5234399999999</c:v>
                </c:pt>
                <c:pt idx="6963">
                  <c:v>2436.5234399999999</c:v>
                </c:pt>
                <c:pt idx="6964">
                  <c:v>2438.9648399999987</c:v>
                </c:pt>
                <c:pt idx="6965">
                  <c:v>2438.9648399999987</c:v>
                </c:pt>
                <c:pt idx="6966">
                  <c:v>2436.5234399999999</c:v>
                </c:pt>
                <c:pt idx="6967">
                  <c:v>2436.5234399999999</c:v>
                </c:pt>
                <c:pt idx="6968">
                  <c:v>2436.5234399999999</c:v>
                </c:pt>
                <c:pt idx="6969">
                  <c:v>2438.9648399999987</c:v>
                </c:pt>
                <c:pt idx="6970">
                  <c:v>2436.5234399999999</c:v>
                </c:pt>
                <c:pt idx="6971">
                  <c:v>2438.9648399999987</c:v>
                </c:pt>
                <c:pt idx="6972">
                  <c:v>2438.9648399999987</c:v>
                </c:pt>
                <c:pt idx="6973">
                  <c:v>2438.9648399999987</c:v>
                </c:pt>
                <c:pt idx="6974">
                  <c:v>2438.9648399999987</c:v>
                </c:pt>
                <c:pt idx="6975">
                  <c:v>2436.5234399999999</c:v>
                </c:pt>
                <c:pt idx="6976">
                  <c:v>2436.5234399999999</c:v>
                </c:pt>
                <c:pt idx="6977">
                  <c:v>2436.5234399999999</c:v>
                </c:pt>
                <c:pt idx="6978">
                  <c:v>2436.5234399999999</c:v>
                </c:pt>
                <c:pt idx="6979">
                  <c:v>2438.9648399999987</c:v>
                </c:pt>
                <c:pt idx="6980">
                  <c:v>2436.5234399999999</c:v>
                </c:pt>
                <c:pt idx="6981">
                  <c:v>2438.9648399999987</c:v>
                </c:pt>
                <c:pt idx="6982">
                  <c:v>2436.5234399999999</c:v>
                </c:pt>
                <c:pt idx="6983">
                  <c:v>2436.5234399999999</c:v>
                </c:pt>
                <c:pt idx="6984">
                  <c:v>2436.5234399999999</c:v>
                </c:pt>
                <c:pt idx="6985">
                  <c:v>2436.5234399999999</c:v>
                </c:pt>
                <c:pt idx="6986">
                  <c:v>2436.5234399999999</c:v>
                </c:pt>
                <c:pt idx="6987">
                  <c:v>2436.5234399999999</c:v>
                </c:pt>
                <c:pt idx="6988">
                  <c:v>2438.9648399999987</c:v>
                </c:pt>
                <c:pt idx="6989">
                  <c:v>2436.5234399999999</c:v>
                </c:pt>
                <c:pt idx="6990">
                  <c:v>2436.5234399999999</c:v>
                </c:pt>
                <c:pt idx="6991">
                  <c:v>2438.9648399999987</c:v>
                </c:pt>
                <c:pt idx="6992">
                  <c:v>2436.5234399999999</c:v>
                </c:pt>
                <c:pt idx="6993">
                  <c:v>2436.5234399999999</c:v>
                </c:pt>
                <c:pt idx="6994">
                  <c:v>2436.5234399999999</c:v>
                </c:pt>
                <c:pt idx="6995">
                  <c:v>2438.9648399999987</c:v>
                </c:pt>
                <c:pt idx="6996">
                  <c:v>2436.5234399999999</c:v>
                </c:pt>
                <c:pt idx="6997">
                  <c:v>2438.9648399999987</c:v>
                </c:pt>
                <c:pt idx="6998">
                  <c:v>2438.9648399999987</c:v>
                </c:pt>
                <c:pt idx="6999">
                  <c:v>2436.5234399999999</c:v>
                </c:pt>
                <c:pt idx="7000">
                  <c:v>2436.5234399999999</c:v>
                </c:pt>
                <c:pt idx="7001">
                  <c:v>2436.5234399999999</c:v>
                </c:pt>
                <c:pt idx="7002">
                  <c:v>2436.5234399999999</c:v>
                </c:pt>
                <c:pt idx="7003">
                  <c:v>2436.5234399999999</c:v>
                </c:pt>
                <c:pt idx="7004">
                  <c:v>2436.5234399999999</c:v>
                </c:pt>
                <c:pt idx="7005">
                  <c:v>2436.5234399999999</c:v>
                </c:pt>
                <c:pt idx="7006">
                  <c:v>2438.9648399999987</c:v>
                </c:pt>
                <c:pt idx="7007">
                  <c:v>2436.5234399999999</c:v>
                </c:pt>
                <c:pt idx="7008">
                  <c:v>2436.5234399999999</c:v>
                </c:pt>
                <c:pt idx="7009">
                  <c:v>2436.5234399999999</c:v>
                </c:pt>
                <c:pt idx="7010">
                  <c:v>2438.9648399999987</c:v>
                </c:pt>
                <c:pt idx="7011">
                  <c:v>2436.5234399999999</c:v>
                </c:pt>
                <c:pt idx="7012">
                  <c:v>2436.5234399999999</c:v>
                </c:pt>
                <c:pt idx="7013">
                  <c:v>2438.9648399999987</c:v>
                </c:pt>
                <c:pt idx="7014">
                  <c:v>2438.9648399999987</c:v>
                </c:pt>
                <c:pt idx="7015">
                  <c:v>2438.9648399999987</c:v>
                </c:pt>
                <c:pt idx="7016">
                  <c:v>2436.5234399999999</c:v>
                </c:pt>
                <c:pt idx="7017">
                  <c:v>2436.5234399999999</c:v>
                </c:pt>
                <c:pt idx="7018">
                  <c:v>2436.5234399999999</c:v>
                </c:pt>
                <c:pt idx="7019">
                  <c:v>2438.9648399999987</c:v>
                </c:pt>
                <c:pt idx="7020">
                  <c:v>2436.5234399999999</c:v>
                </c:pt>
                <c:pt idx="7021">
                  <c:v>2436.5234399999999</c:v>
                </c:pt>
                <c:pt idx="7022">
                  <c:v>2438.9648399999987</c:v>
                </c:pt>
                <c:pt idx="7023">
                  <c:v>2436.5234399999999</c:v>
                </c:pt>
                <c:pt idx="7024">
                  <c:v>2436.5234399999999</c:v>
                </c:pt>
                <c:pt idx="7025">
                  <c:v>2436.5234399999999</c:v>
                </c:pt>
                <c:pt idx="7026">
                  <c:v>2438.9648399999987</c:v>
                </c:pt>
                <c:pt idx="7027">
                  <c:v>2438.9648399999987</c:v>
                </c:pt>
                <c:pt idx="7028">
                  <c:v>2436.5234399999999</c:v>
                </c:pt>
                <c:pt idx="7029">
                  <c:v>2436.5234399999999</c:v>
                </c:pt>
                <c:pt idx="7030">
                  <c:v>2438.9648399999987</c:v>
                </c:pt>
                <c:pt idx="7031">
                  <c:v>2436.5234399999999</c:v>
                </c:pt>
                <c:pt idx="7032">
                  <c:v>2436.5234399999999</c:v>
                </c:pt>
                <c:pt idx="7033">
                  <c:v>2436.5234399999999</c:v>
                </c:pt>
                <c:pt idx="7034">
                  <c:v>2436.5234399999999</c:v>
                </c:pt>
                <c:pt idx="7035">
                  <c:v>2438.9648399999987</c:v>
                </c:pt>
                <c:pt idx="7036">
                  <c:v>2438.9648399999987</c:v>
                </c:pt>
                <c:pt idx="7037">
                  <c:v>2436.5234399999999</c:v>
                </c:pt>
                <c:pt idx="7038">
                  <c:v>2436.5234399999999</c:v>
                </c:pt>
                <c:pt idx="7039">
                  <c:v>2438.9648399999987</c:v>
                </c:pt>
                <c:pt idx="7040">
                  <c:v>2438.9648399999987</c:v>
                </c:pt>
                <c:pt idx="7041">
                  <c:v>2438.9648399999987</c:v>
                </c:pt>
                <c:pt idx="7042">
                  <c:v>2438.9648399999987</c:v>
                </c:pt>
                <c:pt idx="7043">
                  <c:v>2436.5234399999999</c:v>
                </c:pt>
                <c:pt idx="7044">
                  <c:v>2436.5234399999999</c:v>
                </c:pt>
                <c:pt idx="7045">
                  <c:v>2438.9648399999987</c:v>
                </c:pt>
                <c:pt idx="7046">
                  <c:v>2436.5234399999999</c:v>
                </c:pt>
                <c:pt idx="7047">
                  <c:v>2436.5234399999999</c:v>
                </c:pt>
                <c:pt idx="7048">
                  <c:v>2436.5234399999999</c:v>
                </c:pt>
                <c:pt idx="7049">
                  <c:v>2436.5234399999999</c:v>
                </c:pt>
                <c:pt idx="7050">
                  <c:v>2436.5234399999999</c:v>
                </c:pt>
                <c:pt idx="7051">
                  <c:v>2438.9648399999987</c:v>
                </c:pt>
                <c:pt idx="7052">
                  <c:v>2438.9648399999987</c:v>
                </c:pt>
                <c:pt idx="7053">
                  <c:v>2436.5234399999999</c:v>
                </c:pt>
                <c:pt idx="7054">
                  <c:v>2436.5234399999999</c:v>
                </c:pt>
                <c:pt idx="7055">
                  <c:v>2436.5234399999999</c:v>
                </c:pt>
                <c:pt idx="7056">
                  <c:v>2436.5234399999999</c:v>
                </c:pt>
                <c:pt idx="7057">
                  <c:v>2436.5234399999999</c:v>
                </c:pt>
                <c:pt idx="7058">
                  <c:v>2436.5234399999999</c:v>
                </c:pt>
                <c:pt idx="7059">
                  <c:v>2438.9648399999987</c:v>
                </c:pt>
                <c:pt idx="7060">
                  <c:v>2438.9648399999987</c:v>
                </c:pt>
                <c:pt idx="7061">
                  <c:v>2438.9648399999987</c:v>
                </c:pt>
                <c:pt idx="7062">
                  <c:v>2438.9648399999987</c:v>
                </c:pt>
                <c:pt idx="7063">
                  <c:v>2436.5234399999999</c:v>
                </c:pt>
                <c:pt idx="7064">
                  <c:v>2438.9648399999987</c:v>
                </c:pt>
                <c:pt idx="7065">
                  <c:v>2438.9648399999987</c:v>
                </c:pt>
                <c:pt idx="7066">
                  <c:v>2438.9648399999987</c:v>
                </c:pt>
                <c:pt idx="7067">
                  <c:v>2438.9648399999987</c:v>
                </c:pt>
                <c:pt idx="7068">
                  <c:v>2436.5234399999999</c:v>
                </c:pt>
                <c:pt idx="7069">
                  <c:v>2438.9648399999987</c:v>
                </c:pt>
                <c:pt idx="7070">
                  <c:v>2436.5234399999999</c:v>
                </c:pt>
                <c:pt idx="7071">
                  <c:v>2436.5234399999999</c:v>
                </c:pt>
                <c:pt idx="7072">
                  <c:v>2438.9648399999987</c:v>
                </c:pt>
                <c:pt idx="7073">
                  <c:v>2438.9648399999987</c:v>
                </c:pt>
                <c:pt idx="7074">
                  <c:v>2436.5234399999999</c:v>
                </c:pt>
                <c:pt idx="7075">
                  <c:v>2436.5234399999999</c:v>
                </c:pt>
                <c:pt idx="7076">
                  <c:v>2438.9648399999987</c:v>
                </c:pt>
                <c:pt idx="7077">
                  <c:v>2436.5234399999999</c:v>
                </c:pt>
                <c:pt idx="7078">
                  <c:v>2436.5234399999999</c:v>
                </c:pt>
                <c:pt idx="7079">
                  <c:v>2438.9648399999987</c:v>
                </c:pt>
                <c:pt idx="7080">
                  <c:v>2436.5234399999999</c:v>
                </c:pt>
                <c:pt idx="7081">
                  <c:v>2436.5234399999999</c:v>
                </c:pt>
                <c:pt idx="7082">
                  <c:v>2436.5234399999999</c:v>
                </c:pt>
                <c:pt idx="7083">
                  <c:v>2436.5234399999999</c:v>
                </c:pt>
                <c:pt idx="7084">
                  <c:v>2438.9648399999987</c:v>
                </c:pt>
                <c:pt idx="7085">
                  <c:v>2436.5234399999999</c:v>
                </c:pt>
                <c:pt idx="7086">
                  <c:v>2436.5234399999999</c:v>
                </c:pt>
                <c:pt idx="7087">
                  <c:v>2438.9648399999987</c:v>
                </c:pt>
                <c:pt idx="7088">
                  <c:v>2436.5234399999999</c:v>
                </c:pt>
                <c:pt idx="7089">
                  <c:v>2438.9648399999987</c:v>
                </c:pt>
                <c:pt idx="7090">
                  <c:v>2436.5234399999999</c:v>
                </c:pt>
                <c:pt idx="7091">
                  <c:v>2436.5234399999999</c:v>
                </c:pt>
                <c:pt idx="7092">
                  <c:v>2436.5234399999999</c:v>
                </c:pt>
                <c:pt idx="7093">
                  <c:v>2436.5234399999999</c:v>
                </c:pt>
                <c:pt idx="7094">
                  <c:v>2438.9648399999987</c:v>
                </c:pt>
                <c:pt idx="7095">
                  <c:v>2436.5234399999999</c:v>
                </c:pt>
                <c:pt idx="7096">
                  <c:v>2436.5234399999999</c:v>
                </c:pt>
                <c:pt idx="7097">
                  <c:v>2436.5234399999999</c:v>
                </c:pt>
                <c:pt idx="7098">
                  <c:v>2436.5234399999999</c:v>
                </c:pt>
                <c:pt idx="7099">
                  <c:v>2438.9648399999987</c:v>
                </c:pt>
                <c:pt idx="7100">
                  <c:v>2436.5234399999999</c:v>
                </c:pt>
                <c:pt idx="7101">
                  <c:v>2438.9648399999987</c:v>
                </c:pt>
                <c:pt idx="7102">
                  <c:v>2436.5234399999999</c:v>
                </c:pt>
                <c:pt idx="7103">
                  <c:v>2436.5234399999999</c:v>
                </c:pt>
                <c:pt idx="7104">
                  <c:v>2436.5234399999999</c:v>
                </c:pt>
                <c:pt idx="7105">
                  <c:v>2436.5234399999999</c:v>
                </c:pt>
                <c:pt idx="7106">
                  <c:v>2438.9648399999987</c:v>
                </c:pt>
                <c:pt idx="7107">
                  <c:v>2436.5234399999999</c:v>
                </c:pt>
                <c:pt idx="7108">
                  <c:v>2436.5234399999999</c:v>
                </c:pt>
                <c:pt idx="7109">
                  <c:v>2436.5234399999999</c:v>
                </c:pt>
                <c:pt idx="7110">
                  <c:v>2436.5234399999999</c:v>
                </c:pt>
                <c:pt idx="7111">
                  <c:v>2436.5234399999999</c:v>
                </c:pt>
                <c:pt idx="7112">
                  <c:v>2438.9648399999987</c:v>
                </c:pt>
                <c:pt idx="7113">
                  <c:v>2436.5234399999999</c:v>
                </c:pt>
                <c:pt idx="7114">
                  <c:v>2436.5234399999999</c:v>
                </c:pt>
                <c:pt idx="7115">
                  <c:v>2436.5234399999999</c:v>
                </c:pt>
                <c:pt idx="7116">
                  <c:v>2436.5234399999999</c:v>
                </c:pt>
                <c:pt idx="7117">
                  <c:v>2436.5234399999999</c:v>
                </c:pt>
                <c:pt idx="7118">
                  <c:v>2436.5234399999999</c:v>
                </c:pt>
                <c:pt idx="7119">
                  <c:v>2436.5234399999999</c:v>
                </c:pt>
                <c:pt idx="7120">
                  <c:v>2438.9648399999987</c:v>
                </c:pt>
                <c:pt idx="7121">
                  <c:v>2438.9648399999987</c:v>
                </c:pt>
                <c:pt idx="7122">
                  <c:v>2436.5234399999999</c:v>
                </c:pt>
                <c:pt idx="7123">
                  <c:v>2438.9648399999987</c:v>
                </c:pt>
                <c:pt idx="7124">
                  <c:v>2438.9648399999987</c:v>
                </c:pt>
                <c:pt idx="7125">
                  <c:v>2438.9648399999987</c:v>
                </c:pt>
                <c:pt idx="7126">
                  <c:v>2436.5234399999999</c:v>
                </c:pt>
                <c:pt idx="7127">
                  <c:v>2436.5234399999999</c:v>
                </c:pt>
                <c:pt idx="7128">
                  <c:v>2438.9648399999987</c:v>
                </c:pt>
                <c:pt idx="7129">
                  <c:v>2436.5234399999999</c:v>
                </c:pt>
                <c:pt idx="7130">
                  <c:v>2438.9648399999987</c:v>
                </c:pt>
                <c:pt idx="7131">
                  <c:v>2438.9648399999987</c:v>
                </c:pt>
                <c:pt idx="7132">
                  <c:v>2436.5234399999999</c:v>
                </c:pt>
                <c:pt idx="7133">
                  <c:v>2436.5234399999999</c:v>
                </c:pt>
                <c:pt idx="7134">
                  <c:v>2438.9648399999987</c:v>
                </c:pt>
                <c:pt idx="7135">
                  <c:v>2436.5234399999999</c:v>
                </c:pt>
                <c:pt idx="7136">
                  <c:v>2436.5234399999999</c:v>
                </c:pt>
                <c:pt idx="7137">
                  <c:v>2436.5234399999999</c:v>
                </c:pt>
                <c:pt idx="7138">
                  <c:v>2436.5234399999999</c:v>
                </c:pt>
                <c:pt idx="7139">
                  <c:v>2436.5234399999999</c:v>
                </c:pt>
                <c:pt idx="7140">
                  <c:v>2436.5234399999999</c:v>
                </c:pt>
                <c:pt idx="7141">
                  <c:v>2438.9648399999987</c:v>
                </c:pt>
                <c:pt idx="7142">
                  <c:v>2438.9648399999987</c:v>
                </c:pt>
                <c:pt idx="7143">
                  <c:v>2436.5234399999999</c:v>
                </c:pt>
                <c:pt idx="7144">
                  <c:v>2436.5234399999999</c:v>
                </c:pt>
                <c:pt idx="7145">
                  <c:v>2436.5234399999999</c:v>
                </c:pt>
                <c:pt idx="7146">
                  <c:v>2436.5234399999999</c:v>
                </c:pt>
                <c:pt idx="7147">
                  <c:v>2436.5234399999999</c:v>
                </c:pt>
                <c:pt idx="7148">
                  <c:v>2438.9648399999987</c:v>
                </c:pt>
                <c:pt idx="7149">
                  <c:v>2436.5234399999999</c:v>
                </c:pt>
                <c:pt idx="7150">
                  <c:v>2438.9648399999987</c:v>
                </c:pt>
                <c:pt idx="7151">
                  <c:v>2438.9648399999987</c:v>
                </c:pt>
                <c:pt idx="7152">
                  <c:v>2436.5234399999999</c:v>
                </c:pt>
                <c:pt idx="7153">
                  <c:v>2436.5234399999999</c:v>
                </c:pt>
                <c:pt idx="7154">
                  <c:v>2436.5234399999999</c:v>
                </c:pt>
                <c:pt idx="7155">
                  <c:v>2436.5234399999999</c:v>
                </c:pt>
                <c:pt idx="7156">
                  <c:v>2436.5234399999999</c:v>
                </c:pt>
                <c:pt idx="7157">
                  <c:v>2436.5234399999999</c:v>
                </c:pt>
                <c:pt idx="7158">
                  <c:v>2436.5234399999999</c:v>
                </c:pt>
                <c:pt idx="7159">
                  <c:v>2436.5234399999999</c:v>
                </c:pt>
                <c:pt idx="7160">
                  <c:v>2436.5234399999999</c:v>
                </c:pt>
                <c:pt idx="7161">
                  <c:v>2436.5234399999999</c:v>
                </c:pt>
                <c:pt idx="7162">
                  <c:v>2438.9648399999987</c:v>
                </c:pt>
                <c:pt idx="7163">
                  <c:v>2438.9648399999987</c:v>
                </c:pt>
                <c:pt idx="7164">
                  <c:v>2436.5234399999999</c:v>
                </c:pt>
                <c:pt idx="7165">
                  <c:v>2436.5234399999999</c:v>
                </c:pt>
                <c:pt idx="7166">
                  <c:v>2436.5234399999999</c:v>
                </c:pt>
                <c:pt idx="7167">
                  <c:v>2436.5234399999999</c:v>
                </c:pt>
                <c:pt idx="7168">
                  <c:v>2436.5234399999999</c:v>
                </c:pt>
                <c:pt idx="7169">
                  <c:v>2436.5234399999999</c:v>
                </c:pt>
                <c:pt idx="7170">
                  <c:v>2438.9648399999987</c:v>
                </c:pt>
                <c:pt idx="7171">
                  <c:v>2436.5234399999999</c:v>
                </c:pt>
                <c:pt idx="7172">
                  <c:v>2438.9648399999987</c:v>
                </c:pt>
                <c:pt idx="7173">
                  <c:v>2436.5234399999999</c:v>
                </c:pt>
                <c:pt idx="7174">
                  <c:v>2438.9648399999987</c:v>
                </c:pt>
                <c:pt idx="7175">
                  <c:v>2438.9648399999987</c:v>
                </c:pt>
                <c:pt idx="7176">
                  <c:v>2436.5234399999999</c:v>
                </c:pt>
                <c:pt idx="7177">
                  <c:v>2438.9648399999987</c:v>
                </c:pt>
                <c:pt idx="7178">
                  <c:v>2438.9648399999987</c:v>
                </c:pt>
                <c:pt idx="7179">
                  <c:v>2436.5234399999999</c:v>
                </c:pt>
                <c:pt idx="7180">
                  <c:v>2436.5234399999999</c:v>
                </c:pt>
                <c:pt idx="7181">
                  <c:v>2438.9648399999987</c:v>
                </c:pt>
                <c:pt idx="7182">
                  <c:v>2436.5234399999999</c:v>
                </c:pt>
                <c:pt idx="7183">
                  <c:v>2436.5234399999999</c:v>
                </c:pt>
                <c:pt idx="7184">
                  <c:v>2438.9648399999987</c:v>
                </c:pt>
                <c:pt idx="7185">
                  <c:v>2436.5234399999999</c:v>
                </c:pt>
                <c:pt idx="7186">
                  <c:v>2438.9648399999987</c:v>
                </c:pt>
                <c:pt idx="7187">
                  <c:v>2436.5234399999999</c:v>
                </c:pt>
                <c:pt idx="7188">
                  <c:v>2436.5234399999999</c:v>
                </c:pt>
                <c:pt idx="7189">
                  <c:v>2438.9648399999987</c:v>
                </c:pt>
                <c:pt idx="7190">
                  <c:v>2438.9648399999987</c:v>
                </c:pt>
                <c:pt idx="7191">
                  <c:v>2436.5234399999999</c:v>
                </c:pt>
                <c:pt idx="7192">
                  <c:v>2436.5234399999999</c:v>
                </c:pt>
                <c:pt idx="7193">
                  <c:v>2436.5234399999999</c:v>
                </c:pt>
                <c:pt idx="7194">
                  <c:v>2436.5234399999999</c:v>
                </c:pt>
                <c:pt idx="7195">
                  <c:v>2438.9648399999987</c:v>
                </c:pt>
                <c:pt idx="7196">
                  <c:v>2438.9648399999987</c:v>
                </c:pt>
                <c:pt idx="7197">
                  <c:v>2438.9648399999987</c:v>
                </c:pt>
                <c:pt idx="7198">
                  <c:v>2438.9648399999987</c:v>
                </c:pt>
                <c:pt idx="7199">
                  <c:v>2438.9648399999987</c:v>
                </c:pt>
                <c:pt idx="7200">
                  <c:v>2436.5234399999999</c:v>
                </c:pt>
                <c:pt idx="7201">
                  <c:v>2436.5234399999999</c:v>
                </c:pt>
                <c:pt idx="7202">
                  <c:v>2436.5234399999999</c:v>
                </c:pt>
                <c:pt idx="7203">
                  <c:v>2436.5234399999999</c:v>
                </c:pt>
                <c:pt idx="7204">
                  <c:v>2438.9648399999987</c:v>
                </c:pt>
                <c:pt idx="7205">
                  <c:v>2436.5234399999999</c:v>
                </c:pt>
                <c:pt idx="7206">
                  <c:v>2436.5234399999999</c:v>
                </c:pt>
                <c:pt idx="7207">
                  <c:v>2436.5234399999999</c:v>
                </c:pt>
                <c:pt idx="7208">
                  <c:v>2438.9648399999987</c:v>
                </c:pt>
                <c:pt idx="7209">
                  <c:v>2436.5234399999999</c:v>
                </c:pt>
                <c:pt idx="7210">
                  <c:v>2436.5234399999999</c:v>
                </c:pt>
                <c:pt idx="7211">
                  <c:v>2436.5234399999999</c:v>
                </c:pt>
                <c:pt idx="7212">
                  <c:v>2436.5234399999999</c:v>
                </c:pt>
                <c:pt idx="7213">
                  <c:v>2436.5234399999999</c:v>
                </c:pt>
                <c:pt idx="7214">
                  <c:v>2438.9648399999987</c:v>
                </c:pt>
                <c:pt idx="7215">
                  <c:v>2436.5234399999999</c:v>
                </c:pt>
                <c:pt idx="7216">
                  <c:v>2436.5234399999999</c:v>
                </c:pt>
                <c:pt idx="7217">
                  <c:v>2436.5234399999999</c:v>
                </c:pt>
                <c:pt idx="7218">
                  <c:v>2436.5234399999999</c:v>
                </c:pt>
                <c:pt idx="7219">
                  <c:v>2438.9648399999987</c:v>
                </c:pt>
                <c:pt idx="7220">
                  <c:v>2436.5234399999999</c:v>
                </c:pt>
                <c:pt idx="7221">
                  <c:v>2436.5234399999999</c:v>
                </c:pt>
                <c:pt idx="7222">
                  <c:v>2438.9648399999987</c:v>
                </c:pt>
                <c:pt idx="7223">
                  <c:v>2438.9648399999987</c:v>
                </c:pt>
                <c:pt idx="7224">
                  <c:v>2436.5234399999999</c:v>
                </c:pt>
                <c:pt idx="7225">
                  <c:v>2436.5234399999999</c:v>
                </c:pt>
                <c:pt idx="7226">
                  <c:v>2436.5234399999999</c:v>
                </c:pt>
                <c:pt idx="7227">
                  <c:v>2436.5234399999999</c:v>
                </c:pt>
                <c:pt idx="7228">
                  <c:v>2438.9648399999987</c:v>
                </c:pt>
                <c:pt idx="7229">
                  <c:v>2438.9648399999987</c:v>
                </c:pt>
                <c:pt idx="7230">
                  <c:v>2436.5234399999999</c:v>
                </c:pt>
                <c:pt idx="7231">
                  <c:v>2438.9648399999987</c:v>
                </c:pt>
                <c:pt idx="7232">
                  <c:v>2436.5234399999999</c:v>
                </c:pt>
                <c:pt idx="7233">
                  <c:v>2436.5234399999999</c:v>
                </c:pt>
                <c:pt idx="7234">
                  <c:v>2438.9648399999987</c:v>
                </c:pt>
                <c:pt idx="7235">
                  <c:v>2438.9648399999987</c:v>
                </c:pt>
                <c:pt idx="7236">
                  <c:v>2438.9648399999987</c:v>
                </c:pt>
                <c:pt idx="7237">
                  <c:v>2438.9648399999987</c:v>
                </c:pt>
                <c:pt idx="7238">
                  <c:v>2436.5234399999999</c:v>
                </c:pt>
                <c:pt idx="7239">
                  <c:v>2436.5234399999999</c:v>
                </c:pt>
                <c:pt idx="7240">
                  <c:v>2436.5234399999999</c:v>
                </c:pt>
                <c:pt idx="7241">
                  <c:v>2436.5234399999999</c:v>
                </c:pt>
                <c:pt idx="7242">
                  <c:v>2438.9648399999987</c:v>
                </c:pt>
                <c:pt idx="7243">
                  <c:v>2436.5234399999999</c:v>
                </c:pt>
                <c:pt idx="7244">
                  <c:v>2436.5234399999999</c:v>
                </c:pt>
                <c:pt idx="7245">
                  <c:v>2436.5234399999999</c:v>
                </c:pt>
                <c:pt idx="7246">
                  <c:v>2436.5234399999999</c:v>
                </c:pt>
                <c:pt idx="7247">
                  <c:v>2436.5234399999999</c:v>
                </c:pt>
                <c:pt idx="7248">
                  <c:v>2438.9648399999987</c:v>
                </c:pt>
                <c:pt idx="7249">
                  <c:v>2438.9648399999987</c:v>
                </c:pt>
                <c:pt idx="7250">
                  <c:v>2438.9648399999987</c:v>
                </c:pt>
                <c:pt idx="7251">
                  <c:v>2436.5234399999999</c:v>
                </c:pt>
                <c:pt idx="7252">
                  <c:v>2436.5234399999999</c:v>
                </c:pt>
                <c:pt idx="7253">
                  <c:v>2436.5234399999999</c:v>
                </c:pt>
                <c:pt idx="7254">
                  <c:v>2436.5234399999999</c:v>
                </c:pt>
                <c:pt idx="7255">
                  <c:v>2436.5234399999999</c:v>
                </c:pt>
                <c:pt idx="7256">
                  <c:v>2436.5234399999999</c:v>
                </c:pt>
                <c:pt idx="7257">
                  <c:v>2438.9648399999987</c:v>
                </c:pt>
                <c:pt idx="7258">
                  <c:v>2436.5234399999999</c:v>
                </c:pt>
                <c:pt idx="7259">
                  <c:v>2436.5234399999999</c:v>
                </c:pt>
                <c:pt idx="7260">
                  <c:v>2436.5234399999999</c:v>
                </c:pt>
                <c:pt idx="7261">
                  <c:v>2436.5234399999999</c:v>
                </c:pt>
                <c:pt idx="7262">
                  <c:v>2436.5234399999999</c:v>
                </c:pt>
                <c:pt idx="7263">
                  <c:v>2438.9648399999987</c:v>
                </c:pt>
                <c:pt idx="7264">
                  <c:v>2436.5234399999999</c:v>
                </c:pt>
                <c:pt idx="7265">
                  <c:v>2436.5234399999999</c:v>
                </c:pt>
                <c:pt idx="7266">
                  <c:v>2436.5234399999999</c:v>
                </c:pt>
                <c:pt idx="7267">
                  <c:v>2436.5234399999999</c:v>
                </c:pt>
                <c:pt idx="7268">
                  <c:v>2438.9648399999987</c:v>
                </c:pt>
                <c:pt idx="7269">
                  <c:v>2436.5234399999999</c:v>
                </c:pt>
                <c:pt idx="7270">
                  <c:v>2438.9648399999987</c:v>
                </c:pt>
                <c:pt idx="7271">
                  <c:v>2436.5234399999999</c:v>
                </c:pt>
                <c:pt idx="7272">
                  <c:v>2436.5234399999999</c:v>
                </c:pt>
                <c:pt idx="7273">
                  <c:v>2438.9648399999987</c:v>
                </c:pt>
                <c:pt idx="7274">
                  <c:v>2436.5234399999999</c:v>
                </c:pt>
                <c:pt idx="7275">
                  <c:v>2438.9648399999987</c:v>
                </c:pt>
                <c:pt idx="7276">
                  <c:v>2438.9648399999987</c:v>
                </c:pt>
                <c:pt idx="7277">
                  <c:v>2436.5234399999999</c:v>
                </c:pt>
                <c:pt idx="7278">
                  <c:v>2438.9648399999987</c:v>
                </c:pt>
                <c:pt idx="7279">
                  <c:v>2436.5234399999999</c:v>
                </c:pt>
                <c:pt idx="7280">
                  <c:v>2436.5234399999999</c:v>
                </c:pt>
                <c:pt idx="7281">
                  <c:v>2436.5234399999999</c:v>
                </c:pt>
                <c:pt idx="7282">
                  <c:v>2436.5234399999999</c:v>
                </c:pt>
                <c:pt idx="7283">
                  <c:v>2438.9648399999987</c:v>
                </c:pt>
                <c:pt idx="7284">
                  <c:v>2436.5234399999999</c:v>
                </c:pt>
                <c:pt idx="7285">
                  <c:v>2438.9648399999987</c:v>
                </c:pt>
                <c:pt idx="7286">
                  <c:v>2436.5234399999999</c:v>
                </c:pt>
                <c:pt idx="7287">
                  <c:v>2436.5234399999999</c:v>
                </c:pt>
                <c:pt idx="7288">
                  <c:v>2436.5234399999999</c:v>
                </c:pt>
                <c:pt idx="7289">
                  <c:v>2436.5234399999999</c:v>
                </c:pt>
                <c:pt idx="7290">
                  <c:v>2436.5234399999999</c:v>
                </c:pt>
                <c:pt idx="7291">
                  <c:v>2438.9648399999987</c:v>
                </c:pt>
                <c:pt idx="7292">
                  <c:v>2436.5234399999999</c:v>
                </c:pt>
                <c:pt idx="7293">
                  <c:v>2438.9648399999987</c:v>
                </c:pt>
                <c:pt idx="7294">
                  <c:v>2436.5234399999999</c:v>
                </c:pt>
                <c:pt idx="7295">
                  <c:v>2436.5234399999999</c:v>
                </c:pt>
                <c:pt idx="7296">
                  <c:v>2438.9648399999987</c:v>
                </c:pt>
                <c:pt idx="7297">
                  <c:v>2436.5234399999999</c:v>
                </c:pt>
                <c:pt idx="7298">
                  <c:v>2436.5234399999999</c:v>
                </c:pt>
                <c:pt idx="7299">
                  <c:v>2436.5234399999999</c:v>
                </c:pt>
                <c:pt idx="7300">
                  <c:v>2436.5234399999999</c:v>
                </c:pt>
                <c:pt idx="7301">
                  <c:v>2436.5234399999999</c:v>
                </c:pt>
                <c:pt idx="7302">
                  <c:v>2436.5234399999999</c:v>
                </c:pt>
                <c:pt idx="7303">
                  <c:v>2438.9648399999987</c:v>
                </c:pt>
                <c:pt idx="7304">
                  <c:v>2436.5234399999999</c:v>
                </c:pt>
                <c:pt idx="7305">
                  <c:v>2438.9648399999987</c:v>
                </c:pt>
                <c:pt idx="7306">
                  <c:v>2436.5234399999999</c:v>
                </c:pt>
                <c:pt idx="7307">
                  <c:v>2438.9648399999987</c:v>
                </c:pt>
                <c:pt idx="7308">
                  <c:v>2436.5234399999999</c:v>
                </c:pt>
                <c:pt idx="7309">
                  <c:v>2438.9648399999987</c:v>
                </c:pt>
                <c:pt idx="7310">
                  <c:v>2438.9648399999987</c:v>
                </c:pt>
                <c:pt idx="7311">
                  <c:v>2436.5234399999999</c:v>
                </c:pt>
                <c:pt idx="7312">
                  <c:v>2436.5234399999999</c:v>
                </c:pt>
                <c:pt idx="7313">
                  <c:v>2436.5234399999999</c:v>
                </c:pt>
                <c:pt idx="7314">
                  <c:v>2436.5234399999999</c:v>
                </c:pt>
                <c:pt idx="7315">
                  <c:v>2436.5234399999999</c:v>
                </c:pt>
                <c:pt idx="7316">
                  <c:v>2436.5234399999999</c:v>
                </c:pt>
                <c:pt idx="7317">
                  <c:v>2436.5234399999999</c:v>
                </c:pt>
                <c:pt idx="7318">
                  <c:v>2436.5234399999999</c:v>
                </c:pt>
                <c:pt idx="7319">
                  <c:v>2438.9648399999987</c:v>
                </c:pt>
                <c:pt idx="7320">
                  <c:v>2436.5234399999999</c:v>
                </c:pt>
                <c:pt idx="7321">
                  <c:v>2436.5234399999999</c:v>
                </c:pt>
                <c:pt idx="7322">
                  <c:v>2436.5234399999999</c:v>
                </c:pt>
                <c:pt idx="7323">
                  <c:v>2436.5234399999999</c:v>
                </c:pt>
                <c:pt idx="7324">
                  <c:v>2436.5234399999999</c:v>
                </c:pt>
                <c:pt idx="7325">
                  <c:v>2436.5234399999999</c:v>
                </c:pt>
                <c:pt idx="7326">
                  <c:v>2438.9648399999987</c:v>
                </c:pt>
                <c:pt idx="7327">
                  <c:v>2436.5234399999999</c:v>
                </c:pt>
                <c:pt idx="7328">
                  <c:v>2436.5234399999999</c:v>
                </c:pt>
                <c:pt idx="7329">
                  <c:v>2436.5234399999999</c:v>
                </c:pt>
                <c:pt idx="7330">
                  <c:v>2436.5234399999999</c:v>
                </c:pt>
                <c:pt idx="7331">
                  <c:v>2436.5234399999999</c:v>
                </c:pt>
                <c:pt idx="7332">
                  <c:v>2436.5234399999999</c:v>
                </c:pt>
                <c:pt idx="7333">
                  <c:v>2436.5234399999999</c:v>
                </c:pt>
                <c:pt idx="7334">
                  <c:v>2436.5234399999999</c:v>
                </c:pt>
                <c:pt idx="7335">
                  <c:v>2436.5234399999999</c:v>
                </c:pt>
                <c:pt idx="7336">
                  <c:v>2438.9648399999987</c:v>
                </c:pt>
                <c:pt idx="7337">
                  <c:v>2438.9648399999987</c:v>
                </c:pt>
                <c:pt idx="7338">
                  <c:v>2436.5234399999999</c:v>
                </c:pt>
                <c:pt idx="7339">
                  <c:v>2438.9648399999987</c:v>
                </c:pt>
                <c:pt idx="7340">
                  <c:v>2438.9648399999987</c:v>
                </c:pt>
                <c:pt idx="7341">
                  <c:v>2438.9648399999987</c:v>
                </c:pt>
                <c:pt idx="7342">
                  <c:v>2438.9648399999987</c:v>
                </c:pt>
                <c:pt idx="7343">
                  <c:v>2436.5234399999999</c:v>
                </c:pt>
                <c:pt idx="7344">
                  <c:v>2438.9648399999987</c:v>
                </c:pt>
                <c:pt idx="7345">
                  <c:v>2436.5234399999999</c:v>
                </c:pt>
                <c:pt idx="7346">
                  <c:v>2438.9648399999987</c:v>
                </c:pt>
                <c:pt idx="7347">
                  <c:v>2438.9648399999987</c:v>
                </c:pt>
                <c:pt idx="7348">
                  <c:v>2438.9648399999987</c:v>
                </c:pt>
                <c:pt idx="7349">
                  <c:v>2438.9648399999987</c:v>
                </c:pt>
                <c:pt idx="7350">
                  <c:v>2436.5234399999999</c:v>
                </c:pt>
                <c:pt idx="7351">
                  <c:v>2438.9648399999987</c:v>
                </c:pt>
                <c:pt idx="7352">
                  <c:v>2436.5234399999999</c:v>
                </c:pt>
                <c:pt idx="7353">
                  <c:v>2436.5234399999999</c:v>
                </c:pt>
                <c:pt idx="7354">
                  <c:v>2436.5234399999999</c:v>
                </c:pt>
                <c:pt idx="7355">
                  <c:v>2436.5234399999999</c:v>
                </c:pt>
                <c:pt idx="7356">
                  <c:v>2436.5234399999999</c:v>
                </c:pt>
                <c:pt idx="7357">
                  <c:v>2436.5234399999999</c:v>
                </c:pt>
                <c:pt idx="7358">
                  <c:v>2436.5234399999999</c:v>
                </c:pt>
                <c:pt idx="7359">
                  <c:v>2436.5234399999999</c:v>
                </c:pt>
                <c:pt idx="7360">
                  <c:v>2436.5234399999999</c:v>
                </c:pt>
                <c:pt idx="7361">
                  <c:v>2436.5234399999999</c:v>
                </c:pt>
                <c:pt idx="7362">
                  <c:v>2436.5234399999999</c:v>
                </c:pt>
                <c:pt idx="7363">
                  <c:v>2436.5234399999999</c:v>
                </c:pt>
                <c:pt idx="7364">
                  <c:v>2436.5234399999999</c:v>
                </c:pt>
                <c:pt idx="7365">
                  <c:v>2436.5234399999999</c:v>
                </c:pt>
                <c:pt idx="7366">
                  <c:v>2438.9648399999987</c:v>
                </c:pt>
                <c:pt idx="7367">
                  <c:v>2436.5234399999999</c:v>
                </c:pt>
                <c:pt idx="7368">
                  <c:v>2436.5234399999999</c:v>
                </c:pt>
                <c:pt idx="7369">
                  <c:v>2436.5234399999999</c:v>
                </c:pt>
                <c:pt idx="7370">
                  <c:v>2436.5234399999999</c:v>
                </c:pt>
                <c:pt idx="7371">
                  <c:v>2438.9648399999987</c:v>
                </c:pt>
                <c:pt idx="7372">
                  <c:v>2436.5234399999999</c:v>
                </c:pt>
                <c:pt idx="7373">
                  <c:v>2436.5234399999999</c:v>
                </c:pt>
                <c:pt idx="7374">
                  <c:v>2438.9648399999987</c:v>
                </c:pt>
                <c:pt idx="7375">
                  <c:v>2438.9648399999987</c:v>
                </c:pt>
                <c:pt idx="7376">
                  <c:v>2436.5234399999999</c:v>
                </c:pt>
                <c:pt idx="7377">
                  <c:v>2436.5234399999999</c:v>
                </c:pt>
                <c:pt idx="7378">
                  <c:v>2436.5234399999999</c:v>
                </c:pt>
                <c:pt idx="7379">
                  <c:v>2436.5234399999999</c:v>
                </c:pt>
                <c:pt idx="7380">
                  <c:v>2436.5234399999999</c:v>
                </c:pt>
                <c:pt idx="7381">
                  <c:v>2436.5234399999999</c:v>
                </c:pt>
                <c:pt idx="7382">
                  <c:v>2438.9648399999987</c:v>
                </c:pt>
                <c:pt idx="7383">
                  <c:v>2436.5234399999999</c:v>
                </c:pt>
                <c:pt idx="7384">
                  <c:v>2436.5234399999999</c:v>
                </c:pt>
                <c:pt idx="7385">
                  <c:v>2438.9648399999987</c:v>
                </c:pt>
                <c:pt idx="7386">
                  <c:v>2436.5234399999999</c:v>
                </c:pt>
                <c:pt idx="7387">
                  <c:v>2436.5234399999999</c:v>
                </c:pt>
                <c:pt idx="7388">
                  <c:v>2436.5234399999999</c:v>
                </c:pt>
                <c:pt idx="7389">
                  <c:v>2436.5234399999999</c:v>
                </c:pt>
                <c:pt idx="7390">
                  <c:v>2436.5234399999999</c:v>
                </c:pt>
                <c:pt idx="7391">
                  <c:v>2438.9648399999987</c:v>
                </c:pt>
                <c:pt idx="7392">
                  <c:v>2436.5234399999999</c:v>
                </c:pt>
                <c:pt idx="7393">
                  <c:v>2436.5234399999999</c:v>
                </c:pt>
                <c:pt idx="7394">
                  <c:v>2436.5234399999999</c:v>
                </c:pt>
                <c:pt idx="7395">
                  <c:v>2436.5234399999999</c:v>
                </c:pt>
                <c:pt idx="7396">
                  <c:v>2436.5234399999999</c:v>
                </c:pt>
                <c:pt idx="7397">
                  <c:v>2436.5234399999999</c:v>
                </c:pt>
                <c:pt idx="7398">
                  <c:v>2436.5234399999999</c:v>
                </c:pt>
                <c:pt idx="7399">
                  <c:v>2438.9648399999987</c:v>
                </c:pt>
                <c:pt idx="7400">
                  <c:v>2436.5234399999999</c:v>
                </c:pt>
                <c:pt idx="7401">
                  <c:v>2438.9648399999987</c:v>
                </c:pt>
                <c:pt idx="7402">
                  <c:v>2436.5234399999999</c:v>
                </c:pt>
                <c:pt idx="7403">
                  <c:v>2438.9648399999987</c:v>
                </c:pt>
                <c:pt idx="7404">
                  <c:v>2436.5234399999999</c:v>
                </c:pt>
                <c:pt idx="7405">
                  <c:v>2436.5234399999999</c:v>
                </c:pt>
                <c:pt idx="7406">
                  <c:v>2438.9648399999987</c:v>
                </c:pt>
                <c:pt idx="7407">
                  <c:v>2438.9648399999987</c:v>
                </c:pt>
                <c:pt idx="7408">
                  <c:v>2438.9648399999987</c:v>
                </c:pt>
                <c:pt idx="7409">
                  <c:v>2438.9648399999987</c:v>
                </c:pt>
                <c:pt idx="7410">
                  <c:v>2438.9648399999987</c:v>
                </c:pt>
                <c:pt idx="7411">
                  <c:v>2436.5234399999999</c:v>
                </c:pt>
                <c:pt idx="7412">
                  <c:v>2436.5234399999999</c:v>
                </c:pt>
                <c:pt idx="7413">
                  <c:v>2436.5234399999999</c:v>
                </c:pt>
                <c:pt idx="7414">
                  <c:v>2436.5234399999999</c:v>
                </c:pt>
                <c:pt idx="7415">
                  <c:v>2436.5234399999999</c:v>
                </c:pt>
                <c:pt idx="7416">
                  <c:v>2436.5234399999999</c:v>
                </c:pt>
                <c:pt idx="7417">
                  <c:v>2436.5234399999999</c:v>
                </c:pt>
                <c:pt idx="7418">
                  <c:v>2436.5234399999999</c:v>
                </c:pt>
                <c:pt idx="7419">
                  <c:v>2438.9648399999987</c:v>
                </c:pt>
                <c:pt idx="7420">
                  <c:v>2436.5234399999999</c:v>
                </c:pt>
                <c:pt idx="7421">
                  <c:v>2436.5234399999999</c:v>
                </c:pt>
                <c:pt idx="7422">
                  <c:v>2436.5234399999999</c:v>
                </c:pt>
                <c:pt idx="7423">
                  <c:v>2436.5234399999999</c:v>
                </c:pt>
                <c:pt idx="7424">
                  <c:v>2436.5234399999999</c:v>
                </c:pt>
                <c:pt idx="7425">
                  <c:v>2436.5234399999999</c:v>
                </c:pt>
                <c:pt idx="7426">
                  <c:v>2436.5234399999999</c:v>
                </c:pt>
                <c:pt idx="7427">
                  <c:v>2436.5234399999999</c:v>
                </c:pt>
                <c:pt idx="7428">
                  <c:v>2438.9648399999987</c:v>
                </c:pt>
                <c:pt idx="7429">
                  <c:v>2436.5234399999999</c:v>
                </c:pt>
                <c:pt idx="7430">
                  <c:v>2438.9648399999987</c:v>
                </c:pt>
                <c:pt idx="7431">
                  <c:v>2438.9648399999987</c:v>
                </c:pt>
                <c:pt idx="7432">
                  <c:v>2436.5234399999999</c:v>
                </c:pt>
                <c:pt idx="7433">
                  <c:v>2438.9648399999987</c:v>
                </c:pt>
                <c:pt idx="7434">
                  <c:v>2436.5234399999999</c:v>
                </c:pt>
                <c:pt idx="7435">
                  <c:v>2436.5234399999999</c:v>
                </c:pt>
                <c:pt idx="7436">
                  <c:v>2438.9648399999987</c:v>
                </c:pt>
                <c:pt idx="7437">
                  <c:v>2436.5234399999999</c:v>
                </c:pt>
                <c:pt idx="7438">
                  <c:v>2436.5234399999999</c:v>
                </c:pt>
                <c:pt idx="7439">
                  <c:v>2436.5234399999999</c:v>
                </c:pt>
                <c:pt idx="7440">
                  <c:v>2438.9648399999987</c:v>
                </c:pt>
                <c:pt idx="7441">
                  <c:v>2438.9648399999987</c:v>
                </c:pt>
                <c:pt idx="7442">
                  <c:v>2438.9648399999987</c:v>
                </c:pt>
                <c:pt idx="7443">
                  <c:v>2438.9648399999987</c:v>
                </c:pt>
                <c:pt idx="7444">
                  <c:v>2436.5234399999999</c:v>
                </c:pt>
                <c:pt idx="7445">
                  <c:v>2438.9648399999987</c:v>
                </c:pt>
                <c:pt idx="7446">
                  <c:v>2436.5234399999999</c:v>
                </c:pt>
                <c:pt idx="7447">
                  <c:v>2438.9648399999987</c:v>
                </c:pt>
                <c:pt idx="7448">
                  <c:v>2438.9648399999987</c:v>
                </c:pt>
                <c:pt idx="7449">
                  <c:v>2438.9648399999987</c:v>
                </c:pt>
                <c:pt idx="7450">
                  <c:v>2438.9648399999987</c:v>
                </c:pt>
                <c:pt idx="7451">
                  <c:v>2436.5234399999999</c:v>
                </c:pt>
                <c:pt idx="7452">
                  <c:v>2438.9648399999987</c:v>
                </c:pt>
                <c:pt idx="7453">
                  <c:v>2438.9648399999987</c:v>
                </c:pt>
                <c:pt idx="7454">
                  <c:v>2436.5234399999999</c:v>
                </c:pt>
                <c:pt idx="7455">
                  <c:v>2436.5234399999999</c:v>
                </c:pt>
                <c:pt idx="7456">
                  <c:v>2436.5234399999999</c:v>
                </c:pt>
                <c:pt idx="7457">
                  <c:v>2436.5234399999999</c:v>
                </c:pt>
                <c:pt idx="7458">
                  <c:v>2438.9648399999987</c:v>
                </c:pt>
                <c:pt idx="7459">
                  <c:v>2436.5234399999999</c:v>
                </c:pt>
                <c:pt idx="7460">
                  <c:v>2436.5234399999999</c:v>
                </c:pt>
                <c:pt idx="7461">
                  <c:v>2436.5234399999999</c:v>
                </c:pt>
                <c:pt idx="7462">
                  <c:v>2438.9648399999987</c:v>
                </c:pt>
                <c:pt idx="7463">
                  <c:v>2436.5234399999999</c:v>
                </c:pt>
                <c:pt idx="7464">
                  <c:v>2438.9648399999987</c:v>
                </c:pt>
                <c:pt idx="7465">
                  <c:v>2436.5234399999999</c:v>
                </c:pt>
                <c:pt idx="7466">
                  <c:v>2438.9648399999987</c:v>
                </c:pt>
                <c:pt idx="7467">
                  <c:v>2436.5234399999999</c:v>
                </c:pt>
                <c:pt idx="7468">
                  <c:v>2436.5234399999999</c:v>
                </c:pt>
                <c:pt idx="7469">
                  <c:v>2436.5234399999999</c:v>
                </c:pt>
                <c:pt idx="7470">
                  <c:v>2438.9648399999987</c:v>
                </c:pt>
                <c:pt idx="7471">
                  <c:v>2436.5234399999999</c:v>
                </c:pt>
                <c:pt idx="7472">
                  <c:v>2438.9648399999987</c:v>
                </c:pt>
                <c:pt idx="7473">
                  <c:v>2436.5234399999999</c:v>
                </c:pt>
                <c:pt idx="7474">
                  <c:v>2436.5234399999999</c:v>
                </c:pt>
                <c:pt idx="7475">
                  <c:v>2438.9648399999987</c:v>
                </c:pt>
                <c:pt idx="7476">
                  <c:v>2436.5234399999999</c:v>
                </c:pt>
                <c:pt idx="7477">
                  <c:v>2436.5234399999999</c:v>
                </c:pt>
                <c:pt idx="7478">
                  <c:v>2436.5234399999999</c:v>
                </c:pt>
                <c:pt idx="7479">
                  <c:v>2438.9648399999987</c:v>
                </c:pt>
                <c:pt idx="7480">
                  <c:v>2436.5234399999999</c:v>
                </c:pt>
                <c:pt idx="7481">
                  <c:v>2436.5234399999999</c:v>
                </c:pt>
                <c:pt idx="7482">
                  <c:v>2436.5234399999999</c:v>
                </c:pt>
                <c:pt idx="7483">
                  <c:v>2436.5234399999999</c:v>
                </c:pt>
                <c:pt idx="7484">
                  <c:v>2436.5234399999999</c:v>
                </c:pt>
                <c:pt idx="7485">
                  <c:v>2436.5234399999999</c:v>
                </c:pt>
                <c:pt idx="7486">
                  <c:v>2436.5234399999999</c:v>
                </c:pt>
                <c:pt idx="7487">
                  <c:v>2438.9648399999987</c:v>
                </c:pt>
                <c:pt idx="7488">
                  <c:v>2438.9648399999987</c:v>
                </c:pt>
                <c:pt idx="7489">
                  <c:v>2436.5234399999999</c:v>
                </c:pt>
                <c:pt idx="7490">
                  <c:v>2436.5234399999999</c:v>
                </c:pt>
                <c:pt idx="7491">
                  <c:v>2436.5234399999999</c:v>
                </c:pt>
                <c:pt idx="7492">
                  <c:v>2436.5234399999999</c:v>
                </c:pt>
                <c:pt idx="7493">
                  <c:v>2436.5234399999999</c:v>
                </c:pt>
                <c:pt idx="7494">
                  <c:v>2436.5234399999999</c:v>
                </c:pt>
                <c:pt idx="7495">
                  <c:v>2436.5234399999999</c:v>
                </c:pt>
                <c:pt idx="7496">
                  <c:v>2436.5234399999999</c:v>
                </c:pt>
                <c:pt idx="7497">
                  <c:v>2436.5234399999999</c:v>
                </c:pt>
                <c:pt idx="7498">
                  <c:v>2436.5234399999999</c:v>
                </c:pt>
                <c:pt idx="7499">
                  <c:v>2436.5234399999999</c:v>
                </c:pt>
                <c:pt idx="7500">
                  <c:v>2436.5234399999999</c:v>
                </c:pt>
                <c:pt idx="7501">
                  <c:v>2436.5234399999999</c:v>
                </c:pt>
                <c:pt idx="7502">
                  <c:v>2436.5234399999999</c:v>
                </c:pt>
                <c:pt idx="7503">
                  <c:v>2436.5234399999999</c:v>
                </c:pt>
                <c:pt idx="7504">
                  <c:v>2436.5234399999999</c:v>
                </c:pt>
                <c:pt idx="7505">
                  <c:v>2438.9648399999987</c:v>
                </c:pt>
                <c:pt idx="7506">
                  <c:v>2438.9648399999987</c:v>
                </c:pt>
                <c:pt idx="7507">
                  <c:v>2436.5234399999999</c:v>
                </c:pt>
                <c:pt idx="7508">
                  <c:v>2436.5234399999999</c:v>
                </c:pt>
                <c:pt idx="7509">
                  <c:v>2438.9648399999987</c:v>
                </c:pt>
                <c:pt idx="7510">
                  <c:v>2436.5234399999999</c:v>
                </c:pt>
                <c:pt idx="7511">
                  <c:v>2438.9648399999987</c:v>
                </c:pt>
                <c:pt idx="7512">
                  <c:v>2436.5234399999999</c:v>
                </c:pt>
                <c:pt idx="7513">
                  <c:v>2436.5234399999999</c:v>
                </c:pt>
                <c:pt idx="7514">
                  <c:v>2436.5234399999999</c:v>
                </c:pt>
                <c:pt idx="7515">
                  <c:v>2436.5234399999999</c:v>
                </c:pt>
                <c:pt idx="7516">
                  <c:v>2436.5234399999999</c:v>
                </c:pt>
                <c:pt idx="7517">
                  <c:v>2436.5234399999999</c:v>
                </c:pt>
                <c:pt idx="7518">
                  <c:v>2436.5234399999999</c:v>
                </c:pt>
                <c:pt idx="7519">
                  <c:v>2438.9648399999987</c:v>
                </c:pt>
                <c:pt idx="7520">
                  <c:v>2436.5234399999999</c:v>
                </c:pt>
                <c:pt idx="7521">
                  <c:v>2438.9648399999987</c:v>
                </c:pt>
                <c:pt idx="7522">
                  <c:v>2436.5234399999999</c:v>
                </c:pt>
                <c:pt idx="7523">
                  <c:v>2436.5234399999999</c:v>
                </c:pt>
                <c:pt idx="7524">
                  <c:v>2436.5234399999999</c:v>
                </c:pt>
                <c:pt idx="7525">
                  <c:v>2436.5234399999999</c:v>
                </c:pt>
                <c:pt idx="7526">
                  <c:v>2438.9648399999987</c:v>
                </c:pt>
                <c:pt idx="7527">
                  <c:v>2436.5234399999999</c:v>
                </c:pt>
                <c:pt idx="7528">
                  <c:v>2436.5234399999999</c:v>
                </c:pt>
                <c:pt idx="7529">
                  <c:v>2436.5234399999999</c:v>
                </c:pt>
                <c:pt idx="7530">
                  <c:v>2438.9648399999987</c:v>
                </c:pt>
                <c:pt idx="7531">
                  <c:v>2438.9648399999987</c:v>
                </c:pt>
                <c:pt idx="7532">
                  <c:v>2436.5234399999999</c:v>
                </c:pt>
                <c:pt idx="7533">
                  <c:v>2436.5234399999999</c:v>
                </c:pt>
                <c:pt idx="7534">
                  <c:v>2436.5234399999999</c:v>
                </c:pt>
                <c:pt idx="7535">
                  <c:v>2436.5234399999999</c:v>
                </c:pt>
                <c:pt idx="7536">
                  <c:v>2436.5234399999999</c:v>
                </c:pt>
                <c:pt idx="7537">
                  <c:v>2436.5234399999999</c:v>
                </c:pt>
                <c:pt idx="7538">
                  <c:v>2438.9648399999987</c:v>
                </c:pt>
                <c:pt idx="7539">
                  <c:v>2436.5234399999999</c:v>
                </c:pt>
                <c:pt idx="7540">
                  <c:v>2436.5234399999999</c:v>
                </c:pt>
                <c:pt idx="7541">
                  <c:v>2438.9648399999987</c:v>
                </c:pt>
                <c:pt idx="7542">
                  <c:v>2438.9648399999987</c:v>
                </c:pt>
                <c:pt idx="7543">
                  <c:v>2436.5234399999999</c:v>
                </c:pt>
                <c:pt idx="7544">
                  <c:v>2436.5234399999999</c:v>
                </c:pt>
                <c:pt idx="7545">
                  <c:v>2436.5234399999999</c:v>
                </c:pt>
                <c:pt idx="7546">
                  <c:v>2436.5234399999999</c:v>
                </c:pt>
                <c:pt idx="7547">
                  <c:v>2436.5234399999999</c:v>
                </c:pt>
                <c:pt idx="7548">
                  <c:v>2436.5234399999999</c:v>
                </c:pt>
                <c:pt idx="7549">
                  <c:v>2438.9648399999987</c:v>
                </c:pt>
                <c:pt idx="7550">
                  <c:v>2438.9648399999987</c:v>
                </c:pt>
                <c:pt idx="7551">
                  <c:v>2438.9648399999987</c:v>
                </c:pt>
                <c:pt idx="7552">
                  <c:v>2436.5234399999999</c:v>
                </c:pt>
                <c:pt idx="7553">
                  <c:v>2436.5234399999999</c:v>
                </c:pt>
                <c:pt idx="7554">
                  <c:v>2438.9648399999987</c:v>
                </c:pt>
                <c:pt idx="7555">
                  <c:v>2436.5234399999999</c:v>
                </c:pt>
                <c:pt idx="7556">
                  <c:v>2438.9648399999987</c:v>
                </c:pt>
                <c:pt idx="7557">
                  <c:v>2438.9648399999987</c:v>
                </c:pt>
                <c:pt idx="7558">
                  <c:v>2436.5234399999999</c:v>
                </c:pt>
                <c:pt idx="7559">
                  <c:v>2438.9648399999987</c:v>
                </c:pt>
                <c:pt idx="7560">
                  <c:v>2436.5234399999999</c:v>
                </c:pt>
                <c:pt idx="7561">
                  <c:v>2436.5234399999999</c:v>
                </c:pt>
                <c:pt idx="7562">
                  <c:v>2436.5234399999999</c:v>
                </c:pt>
                <c:pt idx="7563">
                  <c:v>2436.5234399999999</c:v>
                </c:pt>
                <c:pt idx="7564">
                  <c:v>2436.5234399999999</c:v>
                </c:pt>
                <c:pt idx="7565">
                  <c:v>2436.5234399999999</c:v>
                </c:pt>
                <c:pt idx="7566">
                  <c:v>2438.9648399999987</c:v>
                </c:pt>
                <c:pt idx="7567">
                  <c:v>2438.9648399999987</c:v>
                </c:pt>
                <c:pt idx="7568">
                  <c:v>2436.5234399999999</c:v>
                </c:pt>
                <c:pt idx="7569">
                  <c:v>2436.5234399999999</c:v>
                </c:pt>
                <c:pt idx="7570">
                  <c:v>2436.5234399999999</c:v>
                </c:pt>
                <c:pt idx="7571">
                  <c:v>2436.5234399999999</c:v>
                </c:pt>
                <c:pt idx="7572">
                  <c:v>2436.5234399999999</c:v>
                </c:pt>
                <c:pt idx="7573">
                  <c:v>2438.9648399999987</c:v>
                </c:pt>
                <c:pt idx="7574">
                  <c:v>2438.9648399999987</c:v>
                </c:pt>
                <c:pt idx="7575">
                  <c:v>2436.5234399999999</c:v>
                </c:pt>
                <c:pt idx="7576">
                  <c:v>2436.5234399999999</c:v>
                </c:pt>
                <c:pt idx="7577">
                  <c:v>2436.5234399999999</c:v>
                </c:pt>
                <c:pt idx="7578">
                  <c:v>2438.9648399999987</c:v>
                </c:pt>
                <c:pt idx="7579">
                  <c:v>2436.5234399999999</c:v>
                </c:pt>
                <c:pt idx="7580">
                  <c:v>2436.5234399999999</c:v>
                </c:pt>
                <c:pt idx="7581">
                  <c:v>2438.9648399999987</c:v>
                </c:pt>
                <c:pt idx="7582">
                  <c:v>2436.5234399999999</c:v>
                </c:pt>
                <c:pt idx="7583">
                  <c:v>2438.9648399999987</c:v>
                </c:pt>
                <c:pt idx="7584">
                  <c:v>2436.5234399999999</c:v>
                </c:pt>
                <c:pt idx="7585">
                  <c:v>2436.5234399999999</c:v>
                </c:pt>
                <c:pt idx="7586">
                  <c:v>2436.5234399999999</c:v>
                </c:pt>
                <c:pt idx="7587">
                  <c:v>2436.5234399999999</c:v>
                </c:pt>
                <c:pt idx="7588">
                  <c:v>2436.5234399999999</c:v>
                </c:pt>
                <c:pt idx="7589">
                  <c:v>2436.5234399999999</c:v>
                </c:pt>
                <c:pt idx="7590">
                  <c:v>2436.5234399999999</c:v>
                </c:pt>
                <c:pt idx="7591">
                  <c:v>2436.5234399999999</c:v>
                </c:pt>
                <c:pt idx="7592">
                  <c:v>2438.9648399999987</c:v>
                </c:pt>
                <c:pt idx="7593">
                  <c:v>2436.5234399999999</c:v>
                </c:pt>
                <c:pt idx="7594">
                  <c:v>2436.5234399999999</c:v>
                </c:pt>
                <c:pt idx="7595">
                  <c:v>2436.5234399999999</c:v>
                </c:pt>
                <c:pt idx="7596">
                  <c:v>2436.5234399999999</c:v>
                </c:pt>
                <c:pt idx="7597">
                  <c:v>2436.5234399999999</c:v>
                </c:pt>
                <c:pt idx="7598">
                  <c:v>2436.5234399999999</c:v>
                </c:pt>
                <c:pt idx="7599">
                  <c:v>2436.5234399999999</c:v>
                </c:pt>
                <c:pt idx="7600">
                  <c:v>2436.5234399999999</c:v>
                </c:pt>
                <c:pt idx="7601">
                  <c:v>2436.5234399999999</c:v>
                </c:pt>
                <c:pt idx="7602">
                  <c:v>2438.9648399999987</c:v>
                </c:pt>
                <c:pt idx="7603">
                  <c:v>2436.5234399999999</c:v>
                </c:pt>
                <c:pt idx="7604">
                  <c:v>2436.5234399999999</c:v>
                </c:pt>
                <c:pt idx="7605">
                  <c:v>2436.5234399999999</c:v>
                </c:pt>
                <c:pt idx="7606">
                  <c:v>2438.9648399999987</c:v>
                </c:pt>
                <c:pt idx="7607">
                  <c:v>2436.5234399999999</c:v>
                </c:pt>
                <c:pt idx="7608">
                  <c:v>2436.5234399999999</c:v>
                </c:pt>
                <c:pt idx="7609">
                  <c:v>2438.9648399999987</c:v>
                </c:pt>
                <c:pt idx="7610">
                  <c:v>2436.5234399999999</c:v>
                </c:pt>
                <c:pt idx="7611">
                  <c:v>2438.9648399999987</c:v>
                </c:pt>
                <c:pt idx="7612">
                  <c:v>2436.5234399999999</c:v>
                </c:pt>
                <c:pt idx="7613">
                  <c:v>2438.9648399999987</c:v>
                </c:pt>
                <c:pt idx="7614">
                  <c:v>2436.5234399999999</c:v>
                </c:pt>
                <c:pt idx="7615">
                  <c:v>2438.9648399999987</c:v>
                </c:pt>
                <c:pt idx="7616">
                  <c:v>2436.5234399999999</c:v>
                </c:pt>
                <c:pt idx="7617">
                  <c:v>2436.5234399999999</c:v>
                </c:pt>
                <c:pt idx="7618">
                  <c:v>2436.5234399999999</c:v>
                </c:pt>
                <c:pt idx="7619">
                  <c:v>2436.5234399999999</c:v>
                </c:pt>
                <c:pt idx="7620">
                  <c:v>2436.5234399999999</c:v>
                </c:pt>
                <c:pt idx="7621">
                  <c:v>2436.5234399999999</c:v>
                </c:pt>
                <c:pt idx="7622">
                  <c:v>2438.9648399999987</c:v>
                </c:pt>
                <c:pt idx="7623">
                  <c:v>2436.5234399999999</c:v>
                </c:pt>
                <c:pt idx="7624">
                  <c:v>2436.5234399999999</c:v>
                </c:pt>
                <c:pt idx="7625">
                  <c:v>2436.5234399999999</c:v>
                </c:pt>
                <c:pt idx="7626">
                  <c:v>2438.9648399999987</c:v>
                </c:pt>
                <c:pt idx="7627">
                  <c:v>2438.9648399999987</c:v>
                </c:pt>
                <c:pt idx="7628">
                  <c:v>2438.9648399999987</c:v>
                </c:pt>
                <c:pt idx="7629">
                  <c:v>2436.5234399999999</c:v>
                </c:pt>
                <c:pt idx="7630">
                  <c:v>2436.5234399999999</c:v>
                </c:pt>
                <c:pt idx="7631">
                  <c:v>2436.5234399999999</c:v>
                </c:pt>
                <c:pt idx="7632">
                  <c:v>2436.5234399999999</c:v>
                </c:pt>
                <c:pt idx="7633">
                  <c:v>2436.5234399999999</c:v>
                </c:pt>
                <c:pt idx="7634">
                  <c:v>2438.9648399999987</c:v>
                </c:pt>
                <c:pt idx="7635">
                  <c:v>2436.5234399999999</c:v>
                </c:pt>
                <c:pt idx="7636">
                  <c:v>2436.5234399999999</c:v>
                </c:pt>
                <c:pt idx="7637">
                  <c:v>2436.5234399999999</c:v>
                </c:pt>
                <c:pt idx="7638">
                  <c:v>2436.5234399999999</c:v>
                </c:pt>
                <c:pt idx="7639">
                  <c:v>2436.5234399999999</c:v>
                </c:pt>
                <c:pt idx="7640">
                  <c:v>2436.5234399999999</c:v>
                </c:pt>
                <c:pt idx="7641">
                  <c:v>2438.9648399999987</c:v>
                </c:pt>
                <c:pt idx="7642">
                  <c:v>2436.5234399999999</c:v>
                </c:pt>
                <c:pt idx="7643">
                  <c:v>2438.9648399999987</c:v>
                </c:pt>
                <c:pt idx="7644">
                  <c:v>2436.5234399999999</c:v>
                </c:pt>
                <c:pt idx="7645">
                  <c:v>2436.5234399999999</c:v>
                </c:pt>
                <c:pt idx="7646">
                  <c:v>2438.9648399999987</c:v>
                </c:pt>
                <c:pt idx="7647">
                  <c:v>2436.5234399999999</c:v>
                </c:pt>
                <c:pt idx="7648">
                  <c:v>2436.5234399999999</c:v>
                </c:pt>
                <c:pt idx="7649">
                  <c:v>2438.9648399999987</c:v>
                </c:pt>
                <c:pt idx="7650">
                  <c:v>2436.5234399999999</c:v>
                </c:pt>
                <c:pt idx="7651">
                  <c:v>2438.9648399999987</c:v>
                </c:pt>
                <c:pt idx="7652">
                  <c:v>2436.5234399999999</c:v>
                </c:pt>
                <c:pt idx="7653">
                  <c:v>2438.9648399999987</c:v>
                </c:pt>
                <c:pt idx="7654">
                  <c:v>2436.5234399999999</c:v>
                </c:pt>
                <c:pt idx="7655">
                  <c:v>2436.5234399999999</c:v>
                </c:pt>
                <c:pt idx="7656">
                  <c:v>2436.5234399999999</c:v>
                </c:pt>
                <c:pt idx="7657">
                  <c:v>2438.9648399999987</c:v>
                </c:pt>
                <c:pt idx="7658">
                  <c:v>2436.5234399999999</c:v>
                </c:pt>
                <c:pt idx="7659">
                  <c:v>2436.5234399999999</c:v>
                </c:pt>
                <c:pt idx="7660">
                  <c:v>2436.5234399999999</c:v>
                </c:pt>
                <c:pt idx="7661">
                  <c:v>2436.5234399999999</c:v>
                </c:pt>
                <c:pt idx="7662">
                  <c:v>2436.5234399999999</c:v>
                </c:pt>
                <c:pt idx="7663">
                  <c:v>2438.9648399999987</c:v>
                </c:pt>
                <c:pt idx="7664">
                  <c:v>2438.9648399999987</c:v>
                </c:pt>
                <c:pt idx="7665">
                  <c:v>2436.5234399999999</c:v>
                </c:pt>
                <c:pt idx="7666">
                  <c:v>2436.5234399999999</c:v>
                </c:pt>
                <c:pt idx="7667">
                  <c:v>2436.5234399999999</c:v>
                </c:pt>
                <c:pt idx="7668">
                  <c:v>2436.5234399999999</c:v>
                </c:pt>
                <c:pt idx="7669">
                  <c:v>2436.5234399999999</c:v>
                </c:pt>
                <c:pt idx="7670">
                  <c:v>2438.9648399999987</c:v>
                </c:pt>
                <c:pt idx="7671">
                  <c:v>2436.5234399999999</c:v>
                </c:pt>
                <c:pt idx="7672">
                  <c:v>2438.9648399999987</c:v>
                </c:pt>
                <c:pt idx="7673">
                  <c:v>2438.9648399999987</c:v>
                </c:pt>
                <c:pt idx="7674">
                  <c:v>2438.9648399999987</c:v>
                </c:pt>
                <c:pt idx="7675">
                  <c:v>2438.9648399999987</c:v>
                </c:pt>
                <c:pt idx="7676">
                  <c:v>2438.9648399999987</c:v>
                </c:pt>
                <c:pt idx="7677">
                  <c:v>2436.5234399999999</c:v>
                </c:pt>
                <c:pt idx="7678">
                  <c:v>2438.9648399999987</c:v>
                </c:pt>
                <c:pt idx="7679">
                  <c:v>2438.9648399999987</c:v>
                </c:pt>
                <c:pt idx="7680">
                  <c:v>2436.5234399999999</c:v>
                </c:pt>
                <c:pt idx="7681">
                  <c:v>2436.5234399999999</c:v>
                </c:pt>
                <c:pt idx="7682">
                  <c:v>2438.9648399999987</c:v>
                </c:pt>
                <c:pt idx="7683">
                  <c:v>2436.5234399999999</c:v>
                </c:pt>
                <c:pt idx="7684">
                  <c:v>2438.9648399999987</c:v>
                </c:pt>
                <c:pt idx="7685">
                  <c:v>2436.5234399999999</c:v>
                </c:pt>
                <c:pt idx="7686">
                  <c:v>2438.9648399999987</c:v>
                </c:pt>
                <c:pt idx="7687">
                  <c:v>2436.5234399999999</c:v>
                </c:pt>
                <c:pt idx="7688">
                  <c:v>2436.5234399999999</c:v>
                </c:pt>
                <c:pt idx="7689">
                  <c:v>2438.9648399999987</c:v>
                </c:pt>
                <c:pt idx="7690">
                  <c:v>2436.5234399999999</c:v>
                </c:pt>
                <c:pt idx="7691">
                  <c:v>2438.9648399999987</c:v>
                </c:pt>
                <c:pt idx="7692">
                  <c:v>2436.5234399999999</c:v>
                </c:pt>
                <c:pt idx="7693">
                  <c:v>2438.9648399999987</c:v>
                </c:pt>
                <c:pt idx="7694">
                  <c:v>2436.5234399999999</c:v>
                </c:pt>
                <c:pt idx="7695">
                  <c:v>2436.5234399999999</c:v>
                </c:pt>
                <c:pt idx="7696">
                  <c:v>2436.5234399999999</c:v>
                </c:pt>
                <c:pt idx="7697">
                  <c:v>2436.5234399999999</c:v>
                </c:pt>
                <c:pt idx="7698">
                  <c:v>2436.5234399999999</c:v>
                </c:pt>
                <c:pt idx="7699">
                  <c:v>2436.5234399999999</c:v>
                </c:pt>
                <c:pt idx="7700">
                  <c:v>2436.5234399999999</c:v>
                </c:pt>
                <c:pt idx="7701">
                  <c:v>2436.5234399999999</c:v>
                </c:pt>
                <c:pt idx="7702">
                  <c:v>2436.5234399999999</c:v>
                </c:pt>
                <c:pt idx="7703">
                  <c:v>2438.9648399999987</c:v>
                </c:pt>
                <c:pt idx="7704">
                  <c:v>2436.5234399999999</c:v>
                </c:pt>
                <c:pt idx="7705">
                  <c:v>2436.5234399999999</c:v>
                </c:pt>
                <c:pt idx="7706">
                  <c:v>2436.5234399999999</c:v>
                </c:pt>
                <c:pt idx="7707">
                  <c:v>2436.5234399999999</c:v>
                </c:pt>
                <c:pt idx="7708">
                  <c:v>2436.5234399999999</c:v>
                </c:pt>
                <c:pt idx="7709">
                  <c:v>2436.5234399999999</c:v>
                </c:pt>
                <c:pt idx="7710">
                  <c:v>2436.5234399999999</c:v>
                </c:pt>
                <c:pt idx="7711">
                  <c:v>2436.5234399999999</c:v>
                </c:pt>
                <c:pt idx="7712">
                  <c:v>2436.5234399999999</c:v>
                </c:pt>
                <c:pt idx="7713">
                  <c:v>2436.5234399999999</c:v>
                </c:pt>
                <c:pt idx="7714">
                  <c:v>2436.5234399999999</c:v>
                </c:pt>
                <c:pt idx="7715">
                  <c:v>2438.9648399999987</c:v>
                </c:pt>
                <c:pt idx="7716">
                  <c:v>2438.9648399999987</c:v>
                </c:pt>
                <c:pt idx="7717">
                  <c:v>2436.5234399999999</c:v>
                </c:pt>
                <c:pt idx="7718">
                  <c:v>2436.5234399999999</c:v>
                </c:pt>
                <c:pt idx="7719">
                  <c:v>2436.5234399999999</c:v>
                </c:pt>
                <c:pt idx="7720">
                  <c:v>2436.5234399999999</c:v>
                </c:pt>
                <c:pt idx="7721">
                  <c:v>2436.5234399999999</c:v>
                </c:pt>
                <c:pt idx="7722">
                  <c:v>2436.5234399999999</c:v>
                </c:pt>
                <c:pt idx="7723">
                  <c:v>2436.5234399999999</c:v>
                </c:pt>
                <c:pt idx="7724">
                  <c:v>2438.9648399999987</c:v>
                </c:pt>
                <c:pt idx="7725">
                  <c:v>2436.5234399999999</c:v>
                </c:pt>
                <c:pt idx="7726">
                  <c:v>2436.5234399999999</c:v>
                </c:pt>
                <c:pt idx="7727">
                  <c:v>2438.9648399999987</c:v>
                </c:pt>
                <c:pt idx="7728">
                  <c:v>2436.5234399999999</c:v>
                </c:pt>
                <c:pt idx="7729">
                  <c:v>2436.5234399999999</c:v>
                </c:pt>
                <c:pt idx="7730">
                  <c:v>2436.5234399999999</c:v>
                </c:pt>
                <c:pt idx="7731">
                  <c:v>2436.5234399999999</c:v>
                </c:pt>
                <c:pt idx="7732">
                  <c:v>2436.5234399999999</c:v>
                </c:pt>
                <c:pt idx="7733">
                  <c:v>2438.9648399999987</c:v>
                </c:pt>
                <c:pt idx="7734">
                  <c:v>2436.5234399999999</c:v>
                </c:pt>
                <c:pt idx="7735">
                  <c:v>2436.5234399999999</c:v>
                </c:pt>
                <c:pt idx="7736">
                  <c:v>2436.5234399999999</c:v>
                </c:pt>
                <c:pt idx="7737">
                  <c:v>2436.5234399999999</c:v>
                </c:pt>
                <c:pt idx="7738">
                  <c:v>2436.5234399999999</c:v>
                </c:pt>
                <c:pt idx="7739">
                  <c:v>2438.9648399999987</c:v>
                </c:pt>
                <c:pt idx="7740">
                  <c:v>2438.9648399999987</c:v>
                </c:pt>
                <c:pt idx="7741">
                  <c:v>2436.5234399999999</c:v>
                </c:pt>
                <c:pt idx="7742">
                  <c:v>2438.9648399999987</c:v>
                </c:pt>
                <c:pt idx="7743">
                  <c:v>2438.9648399999987</c:v>
                </c:pt>
                <c:pt idx="7744">
                  <c:v>2436.5234399999999</c:v>
                </c:pt>
                <c:pt idx="7745">
                  <c:v>2436.5234399999999</c:v>
                </c:pt>
                <c:pt idx="7746">
                  <c:v>2436.5234399999999</c:v>
                </c:pt>
                <c:pt idx="7747">
                  <c:v>2436.5234399999999</c:v>
                </c:pt>
                <c:pt idx="7748">
                  <c:v>2436.5234399999999</c:v>
                </c:pt>
                <c:pt idx="7749">
                  <c:v>2436.5234399999999</c:v>
                </c:pt>
                <c:pt idx="7750">
                  <c:v>2436.5234399999999</c:v>
                </c:pt>
                <c:pt idx="7751">
                  <c:v>2436.5234399999999</c:v>
                </c:pt>
                <c:pt idx="7752">
                  <c:v>2436.5234399999999</c:v>
                </c:pt>
                <c:pt idx="7753">
                  <c:v>2438.9648399999987</c:v>
                </c:pt>
                <c:pt idx="7754">
                  <c:v>2436.5234399999999</c:v>
                </c:pt>
                <c:pt idx="7755">
                  <c:v>2438.9648399999987</c:v>
                </c:pt>
                <c:pt idx="7756">
                  <c:v>2438.9648399999987</c:v>
                </c:pt>
                <c:pt idx="7757">
                  <c:v>2436.5234399999999</c:v>
                </c:pt>
                <c:pt idx="7758">
                  <c:v>2436.5234399999999</c:v>
                </c:pt>
                <c:pt idx="7759">
                  <c:v>2438.9648399999987</c:v>
                </c:pt>
                <c:pt idx="7760">
                  <c:v>2438.9648399999987</c:v>
                </c:pt>
                <c:pt idx="7761">
                  <c:v>2436.5234399999999</c:v>
                </c:pt>
                <c:pt idx="7762">
                  <c:v>2438.9648399999987</c:v>
                </c:pt>
                <c:pt idx="7763">
                  <c:v>2436.5234399999999</c:v>
                </c:pt>
                <c:pt idx="7764">
                  <c:v>2438.9648399999987</c:v>
                </c:pt>
                <c:pt idx="7765">
                  <c:v>2436.5234399999999</c:v>
                </c:pt>
                <c:pt idx="7766">
                  <c:v>2436.5234399999999</c:v>
                </c:pt>
                <c:pt idx="7767">
                  <c:v>2436.5234399999999</c:v>
                </c:pt>
                <c:pt idx="7768">
                  <c:v>2438.9648399999987</c:v>
                </c:pt>
                <c:pt idx="7769">
                  <c:v>2436.5234399999999</c:v>
                </c:pt>
                <c:pt idx="7770">
                  <c:v>2436.5234399999999</c:v>
                </c:pt>
                <c:pt idx="7771">
                  <c:v>2436.5234399999999</c:v>
                </c:pt>
                <c:pt idx="7772">
                  <c:v>2436.5234399999999</c:v>
                </c:pt>
                <c:pt idx="7773">
                  <c:v>2438.9648399999987</c:v>
                </c:pt>
                <c:pt idx="7774">
                  <c:v>2438.9648399999987</c:v>
                </c:pt>
                <c:pt idx="7775">
                  <c:v>2436.5234399999999</c:v>
                </c:pt>
                <c:pt idx="7776">
                  <c:v>2436.5234399999999</c:v>
                </c:pt>
                <c:pt idx="7777">
                  <c:v>2436.5234399999999</c:v>
                </c:pt>
                <c:pt idx="7778">
                  <c:v>2438.9648399999987</c:v>
                </c:pt>
                <c:pt idx="7779">
                  <c:v>2436.5234399999999</c:v>
                </c:pt>
                <c:pt idx="7780">
                  <c:v>2436.5234399999999</c:v>
                </c:pt>
                <c:pt idx="7781">
                  <c:v>2436.5234399999999</c:v>
                </c:pt>
                <c:pt idx="7782">
                  <c:v>2436.5234399999999</c:v>
                </c:pt>
                <c:pt idx="7783">
                  <c:v>2436.5234399999999</c:v>
                </c:pt>
                <c:pt idx="7784">
                  <c:v>2436.5234399999999</c:v>
                </c:pt>
                <c:pt idx="7785">
                  <c:v>2438.9648399999987</c:v>
                </c:pt>
                <c:pt idx="7786">
                  <c:v>2436.5234399999999</c:v>
                </c:pt>
                <c:pt idx="7787">
                  <c:v>2438.9648399999987</c:v>
                </c:pt>
                <c:pt idx="7788">
                  <c:v>2438.9648399999987</c:v>
                </c:pt>
                <c:pt idx="7789">
                  <c:v>2438.9648399999987</c:v>
                </c:pt>
                <c:pt idx="7790">
                  <c:v>2436.5234399999999</c:v>
                </c:pt>
                <c:pt idx="7791">
                  <c:v>2438.9648399999987</c:v>
                </c:pt>
                <c:pt idx="7792">
                  <c:v>2436.5234399999999</c:v>
                </c:pt>
                <c:pt idx="7793">
                  <c:v>2436.5234399999999</c:v>
                </c:pt>
                <c:pt idx="7794">
                  <c:v>2436.5234399999999</c:v>
                </c:pt>
                <c:pt idx="7795">
                  <c:v>2436.5234399999999</c:v>
                </c:pt>
                <c:pt idx="7796">
                  <c:v>2438.9648399999987</c:v>
                </c:pt>
                <c:pt idx="7797">
                  <c:v>2438.9648399999987</c:v>
                </c:pt>
                <c:pt idx="7798">
                  <c:v>2436.5234399999999</c:v>
                </c:pt>
                <c:pt idx="7799">
                  <c:v>2436.5234399999999</c:v>
                </c:pt>
                <c:pt idx="7800">
                  <c:v>2436.5234399999999</c:v>
                </c:pt>
                <c:pt idx="7801">
                  <c:v>2436.5234399999999</c:v>
                </c:pt>
                <c:pt idx="7802">
                  <c:v>2436.5234399999999</c:v>
                </c:pt>
                <c:pt idx="7803">
                  <c:v>2436.5234399999999</c:v>
                </c:pt>
                <c:pt idx="7804">
                  <c:v>2436.5234399999999</c:v>
                </c:pt>
                <c:pt idx="7805">
                  <c:v>2436.5234399999999</c:v>
                </c:pt>
                <c:pt idx="7806">
                  <c:v>2438.9648399999987</c:v>
                </c:pt>
                <c:pt idx="7807">
                  <c:v>2436.5234399999999</c:v>
                </c:pt>
                <c:pt idx="7808">
                  <c:v>2436.5234399999999</c:v>
                </c:pt>
                <c:pt idx="7809">
                  <c:v>2436.5234399999999</c:v>
                </c:pt>
                <c:pt idx="7810">
                  <c:v>2438.9648399999987</c:v>
                </c:pt>
                <c:pt idx="7811">
                  <c:v>2438.9648399999987</c:v>
                </c:pt>
                <c:pt idx="7812">
                  <c:v>2438.9648399999987</c:v>
                </c:pt>
                <c:pt idx="7813">
                  <c:v>2436.5234399999999</c:v>
                </c:pt>
                <c:pt idx="7814">
                  <c:v>2438.9648399999987</c:v>
                </c:pt>
                <c:pt idx="7815">
                  <c:v>2438.9648399999987</c:v>
                </c:pt>
                <c:pt idx="7816">
                  <c:v>2436.5234399999999</c:v>
                </c:pt>
                <c:pt idx="7817">
                  <c:v>2436.5234399999999</c:v>
                </c:pt>
                <c:pt idx="7818">
                  <c:v>2438.9648399999987</c:v>
                </c:pt>
                <c:pt idx="7819">
                  <c:v>2436.5234399999999</c:v>
                </c:pt>
                <c:pt idx="7820">
                  <c:v>2436.5234399999999</c:v>
                </c:pt>
                <c:pt idx="7821">
                  <c:v>2436.5234399999999</c:v>
                </c:pt>
                <c:pt idx="7822">
                  <c:v>2436.5234399999999</c:v>
                </c:pt>
                <c:pt idx="7823">
                  <c:v>2436.5234399999999</c:v>
                </c:pt>
                <c:pt idx="7824">
                  <c:v>2436.5234399999999</c:v>
                </c:pt>
                <c:pt idx="7825">
                  <c:v>2436.5234399999999</c:v>
                </c:pt>
                <c:pt idx="7826">
                  <c:v>2436.5234399999999</c:v>
                </c:pt>
                <c:pt idx="7827">
                  <c:v>2436.5234399999999</c:v>
                </c:pt>
                <c:pt idx="7828">
                  <c:v>2438.9648399999987</c:v>
                </c:pt>
                <c:pt idx="7829">
                  <c:v>2438.9648399999987</c:v>
                </c:pt>
                <c:pt idx="7830">
                  <c:v>2436.5234399999999</c:v>
                </c:pt>
                <c:pt idx="7831">
                  <c:v>2438.9648399999987</c:v>
                </c:pt>
                <c:pt idx="7832">
                  <c:v>2438.9648399999987</c:v>
                </c:pt>
                <c:pt idx="7833">
                  <c:v>2438.9648399999987</c:v>
                </c:pt>
                <c:pt idx="7834">
                  <c:v>2438.9648399999987</c:v>
                </c:pt>
                <c:pt idx="7835">
                  <c:v>2438.9648399999987</c:v>
                </c:pt>
                <c:pt idx="7836">
                  <c:v>2436.5234399999999</c:v>
                </c:pt>
                <c:pt idx="7837">
                  <c:v>2436.5234399999999</c:v>
                </c:pt>
                <c:pt idx="7838">
                  <c:v>2436.5234399999999</c:v>
                </c:pt>
                <c:pt idx="7839">
                  <c:v>2436.5234399999999</c:v>
                </c:pt>
                <c:pt idx="7840">
                  <c:v>2438.9648399999987</c:v>
                </c:pt>
                <c:pt idx="7841">
                  <c:v>2438.9648399999987</c:v>
                </c:pt>
                <c:pt idx="7842">
                  <c:v>2436.5234399999999</c:v>
                </c:pt>
                <c:pt idx="7843">
                  <c:v>2436.5234399999999</c:v>
                </c:pt>
                <c:pt idx="7844">
                  <c:v>2436.5234399999999</c:v>
                </c:pt>
                <c:pt idx="7845">
                  <c:v>2436.5234399999999</c:v>
                </c:pt>
                <c:pt idx="7846">
                  <c:v>2436.5234399999999</c:v>
                </c:pt>
                <c:pt idx="7847">
                  <c:v>2436.5234399999999</c:v>
                </c:pt>
                <c:pt idx="7848">
                  <c:v>2436.5234399999999</c:v>
                </c:pt>
                <c:pt idx="7849">
                  <c:v>2438.9648399999987</c:v>
                </c:pt>
                <c:pt idx="7850">
                  <c:v>2436.5234399999999</c:v>
                </c:pt>
                <c:pt idx="7851">
                  <c:v>2436.5234399999999</c:v>
                </c:pt>
                <c:pt idx="7852">
                  <c:v>2438.9648399999987</c:v>
                </c:pt>
                <c:pt idx="7853">
                  <c:v>2438.9648399999987</c:v>
                </c:pt>
                <c:pt idx="7854">
                  <c:v>2438.9648399999987</c:v>
                </c:pt>
                <c:pt idx="7855">
                  <c:v>2438.9648399999987</c:v>
                </c:pt>
                <c:pt idx="7856">
                  <c:v>2438.9648399999987</c:v>
                </c:pt>
                <c:pt idx="7857">
                  <c:v>2438.9648399999987</c:v>
                </c:pt>
                <c:pt idx="7858">
                  <c:v>2436.5234399999999</c:v>
                </c:pt>
                <c:pt idx="7859">
                  <c:v>2436.5234399999999</c:v>
                </c:pt>
                <c:pt idx="7860">
                  <c:v>2436.5234399999999</c:v>
                </c:pt>
                <c:pt idx="7861">
                  <c:v>2436.5234399999999</c:v>
                </c:pt>
                <c:pt idx="7862">
                  <c:v>2436.5234399999999</c:v>
                </c:pt>
                <c:pt idx="7863">
                  <c:v>2436.5234399999999</c:v>
                </c:pt>
                <c:pt idx="7864">
                  <c:v>2438.9648399999987</c:v>
                </c:pt>
                <c:pt idx="7865">
                  <c:v>2436.5234399999999</c:v>
                </c:pt>
                <c:pt idx="7866">
                  <c:v>2436.5234399999999</c:v>
                </c:pt>
                <c:pt idx="7867">
                  <c:v>2436.5234399999999</c:v>
                </c:pt>
                <c:pt idx="7868">
                  <c:v>2436.5234399999999</c:v>
                </c:pt>
                <c:pt idx="7869">
                  <c:v>2436.5234399999999</c:v>
                </c:pt>
                <c:pt idx="7870">
                  <c:v>2436.5234399999999</c:v>
                </c:pt>
                <c:pt idx="7871">
                  <c:v>2436.5234399999999</c:v>
                </c:pt>
                <c:pt idx="7872">
                  <c:v>2438.9648399999987</c:v>
                </c:pt>
                <c:pt idx="7873">
                  <c:v>2438.9648399999987</c:v>
                </c:pt>
                <c:pt idx="7874">
                  <c:v>2436.5234399999999</c:v>
                </c:pt>
                <c:pt idx="7875">
                  <c:v>2438.9648399999987</c:v>
                </c:pt>
                <c:pt idx="7876">
                  <c:v>2436.5234399999999</c:v>
                </c:pt>
                <c:pt idx="7877">
                  <c:v>2436.5234399999999</c:v>
                </c:pt>
                <c:pt idx="7878">
                  <c:v>2436.5234399999999</c:v>
                </c:pt>
                <c:pt idx="7879">
                  <c:v>2436.5234399999999</c:v>
                </c:pt>
                <c:pt idx="7880">
                  <c:v>2436.5234399999999</c:v>
                </c:pt>
                <c:pt idx="7881">
                  <c:v>2436.5234399999999</c:v>
                </c:pt>
                <c:pt idx="7882">
                  <c:v>2436.5234399999999</c:v>
                </c:pt>
                <c:pt idx="7883">
                  <c:v>2436.5234399999999</c:v>
                </c:pt>
                <c:pt idx="7884">
                  <c:v>2436.5234399999999</c:v>
                </c:pt>
                <c:pt idx="7885">
                  <c:v>2436.5234399999999</c:v>
                </c:pt>
                <c:pt idx="7886">
                  <c:v>2436.5234399999999</c:v>
                </c:pt>
                <c:pt idx="7887">
                  <c:v>2438.9648399999987</c:v>
                </c:pt>
                <c:pt idx="7888">
                  <c:v>2436.5234399999999</c:v>
                </c:pt>
                <c:pt idx="7889">
                  <c:v>2436.5234399999999</c:v>
                </c:pt>
                <c:pt idx="7890">
                  <c:v>2436.5234399999999</c:v>
                </c:pt>
                <c:pt idx="7891">
                  <c:v>2436.5234399999999</c:v>
                </c:pt>
                <c:pt idx="7892">
                  <c:v>2436.5234399999999</c:v>
                </c:pt>
                <c:pt idx="7893">
                  <c:v>2436.5234399999999</c:v>
                </c:pt>
                <c:pt idx="7894">
                  <c:v>2436.5234399999999</c:v>
                </c:pt>
                <c:pt idx="7895">
                  <c:v>2436.5234399999999</c:v>
                </c:pt>
                <c:pt idx="7896">
                  <c:v>2436.5234399999999</c:v>
                </c:pt>
                <c:pt idx="7897">
                  <c:v>2438.9648399999987</c:v>
                </c:pt>
                <c:pt idx="7898">
                  <c:v>2438.9648399999987</c:v>
                </c:pt>
                <c:pt idx="7899">
                  <c:v>2436.5234399999999</c:v>
                </c:pt>
                <c:pt idx="7900">
                  <c:v>2438.9648399999987</c:v>
                </c:pt>
                <c:pt idx="7901">
                  <c:v>2438.9648399999987</c:v>
                </c:pt>
                <c:pt idx="7902">
                  <c:v>2436.5234399999999</c:v>
                </c:pt>
                <c:pt idx="7903">
                  <c:v>2436.5234399999999</c:v>
                </c:pt>
                <c:pt idx="7904">
                  <c:v>2436.5234399999999</c:v>
                </c:pt>
                <c:pt idx="7905">
                  <c:v>2436.5234399999999</c:v>
                </c:pt>
                <c:pt idx="7906">
                  <c:v>2436.5234399999999</c:v>
                </c:pt>
                <c:pt idx="7907">
                  <c:v>2436.5234399999999</c:v>
                </c:pt>
                <c:pt idx="7908">
                  <c:v>2436.5234399999999</c:v>
                </c:pt>
                <c:pt idx="7909">
                  <c:v>2436.5234399999999</c:v>
                </c:pt>
                <c:pt idx="7910">
                  <c:v>2438.9648399999987</c:v>
                </c:pt>
                <c:pt idx="7911">
                  <c:v>2436.5234399999999</c:v>
                </c:pt>
                <c:pt idx="7912">
                  <c:v>2436.5234399999999</c:v>
                </c:pt>
                <c:pt idx="7913">
                  <c:v>2438.9648399999987</c:v>
                </c:pt>
                <c:pt idx="7914">
                  <c:v>2436.5234399999999</c:v>
                </c:pt>
                <c:pt idx="7915">
                  <c:v>2438.9648399999987</c:v>
                </c:pt>
                <c:pt idx="7916">
                  <c:v>2436.5234399999999</c:v>
                </c:pt>
                <c:pt idx="7917">
                  <c:v>2438.9648399999987</c:v>
                </c:pt>
                <c:pt idx="7918">
                  <c:v>2438.9648399999987</c:v>
                </c:pt>
                <c:pt idx="7919">
                  <c:v>2436.5234399999999</c:v>
                </c:pt>
                <c:pt idx="7920">
                  <c:v>2436.5234399999999</c:v>
                </c:pt>
                <c:pt idx="7921">
                  <c:v>2436.5234399999999</c:v>
                </c:pt>
                <c:pt idx="7922">
                  <c:v>2436.5234399999999</c:v>
                </c:pt>
                <c:pt idx="7923">
                  <c:v>2436.5234399999999</c:v>
                </c:pt>
                <c:pt idx="7924">
                  <c:v>2436.5234399999999</c:v>
                </c:pt>
                <c:pt idx="7925">
                  <c:v>2436.5234399999999</c:v>
                </c:pt>
                <c:pt idx="7926">
                  <c:v>2436.5234399999999</c:v>
                </c:pt>
                <c:pt idx="7927">
                  <c:v>2436.5234399999999</c:v>
                </c:pt>
                <c:pt idx="7928">
                  <c:v>2438.9648399999987</c:v>
                </c:pt>
                <c:pt idx="7929">
                  <c:v>2436.5234399999999</c:v>
                </c:pt>
                <c:pt idx="7930">
                  <c:v>2436.5234399999999</c:v>
                </c:pt>
                <c:pt idx="7931">
                  <c:v>2436.5234399999999</c:v>
                </c:pt>
                <c:pt idx="7932">
                  <c:v>2438.9648399999987</c:v>
                </c:pt>
                <c:pt idx="7933">
                  <c:v>2436.5234399999999</c:v>
                </c:pt>
                <c:pt idx="7934">
                  <c:v>2436.5234399999999</c:v>
                </c:pt>
                <c:pt idx="7935">
                  <c:v>2436.5234399999999</c:v>
                </c:pt>
                <c:pt idx="7936">
                  <c:v>2436.5234399999999</c:v>
                </c:pt>
                <c:pt idx="7937">
                  <c:v>2436.5234399999999</c:v>
                </c:pt>
                <c:pt idx="7938">
                  <c:v>2436.5234399999999</c:v>
                </c:pt>
                <c:pt idx="7939">
                  <c:v>2436.5234399999999</c:v>
                </c:pt>
                <c:pt idx="7940">
                  <c:v>2438.9648399999987</c:v>
                </c:pt>
                <c:pt idx="7941">
                  <c:v>2436.5234399999999</c:v>
                </c:pt>
                <c:pt idx="7942">
                  <c:v>2436.5234399999999</c:v>
                </c:pt>
                <c:pt idx="7943">
                  <c:v>2436.5234399999999</c:v>
                </c:pt>
                <c:pt idx="7944">
                  <c:v>2436.5234399999999</c:v>
                </c:pt>
                <c:pt idx="7945">
                  <c:v>2436.5234399999999</c:v>
                </c:pt>
                <c:pt idx="7946">
                  <c:v>2436.5234399999999</c:v>
                </c:pt>
                <c:pt idx="7947">
                  <c:v>2436.5234399999999</c:v>
                </c:pt>
                <c:pt idx="7948">
                  <c:v>2436.5234399999999</c:v>
                </c:pt>
                <c:pt idx="7949">
                  <c:v>2436.5234399999999</c:v>
                </c:pt>
                <c:pt idx="7950">
                  <c:v>2436.5234399999999</c:v>
                </c:pt>
                <c:pt idx="7951">
                  <c:v>2436.5234399999999</c:v>
                </c:pt>
                <c:pt idx="7952">
                  <c:v>2436.5234399999999</c:v>
                </c:pt>
                <c:pt idx="7953">
                  <c:v>2438.9648399999987</c:v>
                </c:pt>
                <c:pt idx="7954">
                  <c:v>2436.5234399999999</c:v>
                </c:pt>
                <c:pt idx="7955">
                  <c:v>2436.5234399999999</c:v>
                </c:pt>
                <c:pt idx="7956">
                  <c:v>2436.5234399999999</c:v>
                </c:pt>
                <c:pt idx="7957">
                  <c:v>2436.5234399999999</c:v>
                </c:pt>
                <c:pt idx="7958">
                  <c:v>2436.5234399999999</c:v>
                </c:pt>
                <c:pt idx="7959">
                  <c:v>2436.5234399999999</c:v>
                </c:pt>
                <c:pt idx="7960">
                  <c:v>2436.5234399999999</c:v>
                </c:pt>
                <c:pt idx="7961">
                  <c:v>2438.9648399999987</c:v>
                </c:pt>
                <c:pt idx="7962">
                  <c:v>2438.9648399999987</c:v>
                </c:pt>
                <c:pt idx="7963">
                  <c:v>2438.9648399999987</c:v>
                </c:pt>
                <c:pt idx="7964">
                  <c:v>2436.5234399999999</c:v>
                </c:pt>
                <c:pt idx="7965">
                  <c:v>2438.9648399999987</c:v>
                </c:pt>
                <c:pt idx="7966">
                  <c:v>2436.5234399999999</c:v>
                </c:pt>
                <c:pt idx="7967">
                  <c:v>2436.5234399999999</c:v>
                </c:pt>
                <c:pt idx="7968">
                  <c:v>2438.9648399999987</c:v>
                </c:pt>
                <c:pt idx="7969">
                  <c:v>2438.9648399999987</c:v>
                </c:pt>
                <c:pt idx="7970">
                  <c:v>2436.5234399999999</c:v>
                </c:pt>
                <c:pt idx="7971">
                  <c:v>2438.9648399999987</c:v>
                </c:pt>
                <c:pt idx="7972">
                  <c:v>2436.5234399999999</c:v>
                </c:pt>
                <c:pt idx="7973">
                  <c:v>2436.5234399999999</c:v>
                </c:pt>
                <c:pt idx="7974">
                  <c:v>2436.5234399999999</c:v>
                </c:pt>
                <c:pt idx="7975">
                  <c:v>2436.5234399999999</c:v>
                </c:pt>
                <c:pt idx="7976">
                  <c:v>2438.9648399999987</c:v>
                </c:pt>
                <c:pt idx="7977">
                  <c:v>2436.5234399999999</c:v>
                </c:pt>
                <c:pt idx="7978">
                  <c:v>2436.5234399999999</c:v>
                </c:pt>
                <c:pt idx="7979">
                  <c:v>2436.5234399999999</c:v>
                </c:pt>
                <c:pt idx="7980">
                  <c:v>2436.5234399999999</c:v>
                </c:pt>
                <c:pt idx="7981">
                  <c:v>2436.5234399999999</c:v>
                </c:pt>
                <c:pt idx="7982">
                  <c:v>2436.5234399999999</c:v>
                </c:pt>
                <c:pt idx="7983">
                  <c:v>2436.5234399999999</c:v>
                </c:pt>
                <c:pt idx="7984">
                  <c:v>2438.9648399999987</c:v>
                </c:pt>
                <c:pt idx="7985">
                  <c:v>2438.9648399999987</c:v>
                </c:pt>
                <c:pt idx="7986">
                  <c:v>2438.9648399999987</c:v>
                </c:pt>
                <c:pt idx="7987">
                  <c:v>2436.5234399999999</c:v>
                </c:pt>
                <c:pt idx="7988">
                  <c:v>2436.5234399999999</c:v>
                </c:pt>
                <c:pt idx="7989">
                  <c:v>2436.5234399999999</c:v>
                </c:pt>
                <c:pt idx="7990">
                  <c:v>2436.5234399999999</c:v>
                </c:pt>
                <c:pt idx="7991">
                  <c:v>2436.5234399999999</c:v>
                </c:pt>
                <c:pt idx="7992">
                  <c:v>2436.5234399999999</c:v>
                </c:pt>
                <c:pt idx="7993">
                  <c:v>2436.5234399999999</c:v>
                </c:pt>
                <c:pt idx="7994">
                  <c:v>2436.5234399999999</c:v>
                </c:pt>
                <c:pt idx="7995">
                  <c:v>2436.5234399999999</c:v>
                </c:pt>
                <c:pt idx="7996">
                  <c:v>2438.9648399999987</c:v>
                </c:pt>
                <c:pt idx="7997">
                  <c:v>2436.5234399999999</c:v>
                </c:pt>
                <c:pt idx="7998">
                  <c:v>2436.5234399999999</c:v>
                </c:pt>
                <c:pt idx="7999">
                  <c:v>2436.5234399999999</c:v>
                </c:pt>
                <c:pt idx="8000">
                  <c:v>2436.5234399999999</c:v>
                </c:pt>
                <c:pt idx="8001">
                  <c:v>2436.5234399999999</c:v>
                </c:pt>
                <c:pt idx="8002">
                  <c:v>2436.5234399999999</c:v>
                </c:pt>
                <c:pt idx="8003">
                  <c:v>2436.5234399999999</c:v>
                </c:pt>
                <c:pt idx="8004">
                  <c:v>2436.5234399999999</c:v>
                </c:pt>
                <c:pt idx="8005">
                  <c:v>2438.9648399999987</c:v>
                </c:pt>
                <c:pt idx="8006">
                  <c:v>2436.5234399999999</c:v>
                </c:pt>
                <c:pt idx="8007">
                  <c:v>2436.5234399999999</c:v>
                </c:pt>
                <c:pt idx="8008">
                  <c:v>2438.9648399999987</c:v>
                </c:pt>
                <c:pt idx="8009">
                  <c:v>2436.5234399999999</c:v>
                </c:pt>
                <c:pt idx="8010">
                  <c:v>2436.5234399999999</c:v>
                </c:pt>
                <c:pt idx="8011">
                  <c:v>2436.5234399999999</c:v>
                </c:pt>
                <c:pt idx="8012">
                  <c:v>2438.9648399999987</c:v>
                </c:pt>
                <c:pt idx="8013">
                  <c:v>2436.5234399999999</c:v>
                </c:pt>
                <c:pt idx="8014">
                  <c:v>2436.5234399999999</c:v>
                </c:pt>
                <c:pt idx="8015">
                  <c:v>2436.5234399999999</c:v>
                </c:pt>
                <c:pt idx="8016">
                  <c:v>2438.9648399999987</c:v>
                </c:pt>
                <c:pt idx="8017">
                  <c:v>2436.5234399999999</c:v>
                </c:pt>
                <c:pt idx="8018">
                  <c:v>2436.5234399999999</c:v>
                </c:pt>
                <c:pt idx="8019">
                  <c:v>2438.9648399999987</c:v>
                </c:pt>
                <c:pt idx="8020">
                  <c:v>2438.9648399999987</c:v>
                </c:pt>
                <c:pt idx="8021">
                  <c:v>2436.5234399999999</c:v>
                </c:pt>
                <c:pt idx="8022">
                  <c:v>2436.5234399999999</c:v>
                </c:pt>
                <c:pt idx="8023">
                  <c:v>2438.9648399999987</c:v>
                </c:pt>
                <c:pt idx="8024">
                  <c:v>2436.5234399999999</c:v>
                </c:pt>
                <c:pt idx="8025">
                  <c:v>2438.9648399999987</c:v>
                </c:pt>
                <c:pt idx="8026">
                  <c:v>2436.5234399999999</c:v>
                </c:pt>
                <c:pt idx="8027">
                  <c:v>2436.5234399999999</c:v>
                </c:pt>
                <c:pt idx="8028">
                  <c:v>2436.5234399999999</c:v>
                </c:pt>
                <c:pt idx="8029">
                  <c:v>2438.9648399999987</c:v>
                </c:pt>
                <c:pt idx="8030">
                  <c:v>2438.9648399999987</c:v>
                </c:pt>
                <c:pt idx="8031">
                  <c:v>2436.5234399999999</c:v>
                </c:pt>
                <c:pt idx="8032">
                  <c:v>2436.5234399999999</c:v>
                </c:pt>
                <c:pt idx="8033">
                  <c:v>2438.9648399999987</c:v>
                </c:pt>
                <c:pt idx="8034">
                  <c:v>2436.5234399999999</c:v>
                </c:pt>
                <c:pt idx="8035">
                  <c:v>2436.5234399999999</c:v>
                </c:pt>
                <c:pt idx="8036">
                  <c:v>2438.9648399999987</c:v>
                </c:pt>
                <c:pt idx="8037">
                  <c:v>2436.5234399999999</c:v>
                </c:pt>
                <c:pt idx="8038">
                  <c:v>2436.5234399999999</c:v>
                </c:pt>
                <c:pt idx="8039">
                  <c:v>2436.5234399999999</c:v>
                </c:pt>
                <c:pt idx="8040">
                  <c:v>2436.5234399999999</c:v>
                </c:pt>
                <c:pt idx="8041">
                  <c:v>2436.5234399999999</c:v>
                </c:pt>
                <c:pt idx="8042">
                  <c:v>2438.9648399999987</c:v>
                </c:pt>
                <c:pt idx="8043">
                  <c:v>2436.5234399999999</c:v>
                </c:pt>
                <c:pt idx="8044">
                  <c:v>2436.5234399999999</c:v>
                </c:pt>
                <c:pt idx="8045">
                  <c:v>2436.5234399999999</c:v>
                </c:pt>
                <c:pt idx="8046">
                  <c:v>2438.9648399999987</c:v>
                </c:pt>
                <c:pt idx="8047">
                  <c:v>2438.9648399999987</c:v>
                </c:pt>
                <c:pt idx="8048">
                  <c:v>2438.9648399999987</c:v>
                </c:pt>
                <c:pt idx="8049">
                  <c:v>2438.9648399999987</c:v>
                </c:pt>
                <c:pt idx="8050">
                  <c:v>2438.9648399999987</c:v>
                </c:pt>
                <c:pt idx="8051">
                  <c:v>2436.5234399999999</c:v>
                </c:pt>
                <c:pt idx="8052">
                  <c:v>2438.9648399999987</c:v>
                </c:pt>
                <c:pt idx="8053">
                  <c:v>2436.5234399999999</c:v>
                </c:pt>
                <c:pt idx="8054">
                  <c:v>2436.5234399999999</c:v>
                </c:pt>
                <c:pt idx="8055">
                  <c:v>2436.5234399999999</c:v>
                </c:pt>
                <c:pt idx="8056">
                  <c:v>2436.5234399999999</c:v>
                </c:pt>
                <c:pt idx="8057">
                  <c:v>2436.5234399999999</c:v>
                </c:pt>
                <c:pt idx="8058">
                  <c:v>2436.5234399999999</c:v>
                </c:pt>
                <c:pt idx="8059">
                  <c:v>2436.5234399999999</c:v>
                </c:pt>
                <c:pt idx="8060">
                  <c:v>2436.5234399999999</c:v>
                </c:pt>
                <c:pt idx="8061">
                  <c:v>2436.5234399999999</c:v>
                </c:pt>
                <c:pt idx="8062">
                  <c:v>2436.5234399999999</c:v>
                </c:pt>
                <c:pt idx="8063">
                  <c:v>2436.5234399999999</c:v>
                </c:pt>
                <c:pt idx="8064">
                  <c:v>2436.5234399999999</c:v>
                </c:pt>
                <c:pt idx="8065">
                  <c:v>2436.5234399999999</c:v>
                </c:pt>
                <c:pt idx="8066">
                  <c:v>2436.5234399999999</c:v>
                </c:pt>
                <c:pt idx="8067">
                  <c:v>2436.5234399999999</c:v>
                </c:pt>
                <c:pt idx="8068">
                  <c:v>2436.5234399999999</c:v>
                </c:pt>
                <c:pt idx="8069">
                  <c:v>2436.5234399999999</c:v>
                </c:pt>
                <c:pt idx="8070">
                  <c:v>2436.5234399999999</c:v>
                </c:pt>
                <c:pt idx="8071">
                  <c:v>2436.5234399999999</c:v>
                </c:pt>
                <c:pt idx="8072">
                  <c:v>2436.5234399999999</c:v>
                </c:pt>
                <c:pt idx="8073">
                  <c:v>2436.5234399999999</c:v>
                </c:pt>
                <c:pt idx="8074">
                  <c:v>2436.5234399999999</c:v>
                </c:pt>
                <c:pt idx="8075">
                  <c:v>2436.5234399999999</c:v>
                </c:pt>
                <c:pt idx="8076">
                  <c:v>2438.9648399999987</c:v>
                </c:pt>
                <c:pt idx="8077">
                  <c:v>2436.5234399999999</c:v>
                </c:pt>
                <c:pt idx="8078">
                  <c:v>2436.5234399999999</c:v>
                </c:pt>
                <c:pt idx="8079">
                  <c:v>2436.5234399999999</c:v>
                </c:pt>
                <c:pt idx="8080">
                  <c:v>2436.5234399999999</c:v>
                </c:pt>
                <c:pt idx="8081">
                  <c:v>2438.9648399999987</c:v>
                </c:pt>
                <c:pt idx="8082">
                  <c:v>2436.5234399999999</c:v>
                </c:pt>
                <c:pt idx="8083">
                  <c:v>2436.5234399999999</c:v>
                </c:pt>
                <c:pt idx="8084">
                  <c:v>2436.5234399999999</c:v>
                </c:pt>
                <c:pt idx="8085">
                  <c:v>2436.5234399999999</c:v>
                </c:pt>
                <c:pt idx="8086">
                  <c:v>2436.5234399999999</c:v>
                </c:pt>
                <c:pt idx="8087">
                  <c:v>2436.5234399999999</c:v>
                </c:pt>
                <c:pt idx="8088">
                  <c:v>2436.5234399999999</c:v>
                </c:pt>
                <c:pt idx="8089">
                  <c:v>2436.5234399999999</c:v>
                </c:pt>
                <c:pt idx="8090">
                  <c:v>2438.9648399999987</c:v>
                </c:pt>
                <c:pt idx="8091">
                  <c:v>2436.5234399999999</c:v>
                </c:pt>
                <c:pt idx="8092">
                  <c:v>2438.9648399999987</c:v>
                </c:pt>
                <c:pt idx="8093">
                  <c:v>2436.5234399999999</c:v>
                </c:pt>
                <c:pt idx="8094">
                  <c:v>2436.5234399999999</c:v>
                </c:pt>
                <c:pt idx="8095">
                  <c:v>2438.9648399999987</c:v>
                </c:pt>
                <c:pt idx="8096">
                  <c:v>2436.5234399999999</c:v>
                </c:pt>
                <c:pt idx="8097">
                  <c:v>2438.9648399999987</c:v>
                </c:pt>
                <c:pt idx="8098">
                  <c:v>2436.5234399999999</c:v>
                </c:pt>
                <c:pt idx="8099">
                  <c:v>2436.5234399999999</c:v>
                </c:pt>
                <c:pt idx="8100">
                  <c:v>2436.5234399999999</c:v>
                </c:pt>
                <c:pt idx="8101">
                  <c:v>2436.5234399999999</c:v>
                </c:pt>
                <c:pt idx="8102">
                  <c:v>2436.5234399999999</c:v>
                </c:pt>
                <c:pt idx="8103">
                  <c:v>2436.5234399999999</c:v>
                </c:pt>
                <c:pt idx="8104">
                  <c:v>2436.5234399999999</c:v>
                </c:pt>
                <c:pt idx="8105">
                  <c:v>2436.5234399999999</c:v>
                </c:pt>
                <c:pt idx="8106">
                  <c:v>2436.5234399999999</c:v>
                </c:pt>
                <c:pt idx="8107">
                  <c:v>2436.5234399999999</c:v>
                </c:pt>
                <c:pt idx="8108">
                  <c:v>2436.5234399999999</c:v>
                </c:pt>
                <c:pt idx="8109">
                  <c:v>2436.5234399999999</c:v>
                </c:pt>
                <c:pt idx="8110">
                  <c:v>2438.9648399999987</c:v>
                </c:pt>
                <c:pt idx="8111">
                  <c:v>2436.5234399999999</c:v>
                </c:pt>
                <c:pt idx="8112">
                  <c:v>2436.5234399999999</c:v>
                </c:pt>
                <c:pt idx="8113">
                  <c:v>2436.5234399999999</c:v>
                </c:pt>
                <c:pt idx="8114">
                  <c:v>2438.9648399999987</c:v>
                </c:pt>
                <c:pt idx="8115">
                  <c:v>2436.5234399999999</c:v>
                </c:pt>
                <c:pt idx="8116">
                  <c:v>2436.5234399999999</c:v>
                </c:pt>
                <c:pt idx="8117">
                  <c:v>2436.5234399999999</c:v>
                </c:pt>
                <c:pt idx="8118">
                  <c:v>2436.5234399999999</c:v>
                </c:pt>
                <c:pt idx="8119">
                  <c:v>2436.5234399999999</c:v>
                </c:pt>
                <c:pt idx="8120">
                  <c:v>2436.5234399999999</c:v>
                </c:pt>
                <c:pt idx="8121">
                  <c:v>2436.5234399999999</c:v>
                </c:pt>
                <c:pt idx="8122">
                  <c:v>2438.9648399999987</c:v>
                </c:pt>
                <c:pt idx="8123">
                  <c:v>2436.5234399999999</c:v>
                </c:pt>
                <c:pt idx="8124">
                  <c:v>2438.9648399999987</c:v>
                </c:pt>
                <c:pt idx="8125">
                  <c:v>2436.5234399999999</c:v>
                </c:pt>
                <c:pt idx="8126">
                  <c:v>2436.5234399999999</c:v>
                </c:pt>
                <c:pt idx="8127">
                  <c:v>2436.5234399999999</c:v>
                </c:pt>
                <c:pt idx="8128">
                  <c:v>2436.5234399999999</c:v>
                </c:pt>
                <c:pt idx="8129">
                  <c:v>2436.5234399999999</c:v>
                </c:pt>
                <c:pt idx="8130">
                  <c:v>2436.5234399999999</c:v>
                </c:pt>
                <c:pt idx="8131">
                  <c:v>2436.5234399999999</c:v>
                </c:pt>
                <c:pt idx="8132">
                  <c:v>2436.5234399999999</c:v>
                </c:pt>
                <c:pt idx="8133">
                  <c:v>2436.5234399999999</c:v>
                </c:pt>
                <c:pt idx="8134">
                  <c:v>2436.5234399999999</c:v>
                </c:pt>
                <c:pt idx="8135">
                  <c:v>2438.9648399999987</c:v>
                </c:pt>
                <c:pt idx="8136">
                  <c:v>2436.5234399999999</c:v>
                </c:pt>
                <c:pt idx="8137">
                  <c:v>2436.5234399999999</c:v>
                </c:pt>
                <c:pt idx="8138">
                  <c:v>2436.5234399999999</c:v>
                </c:pt>
                <c:pt idx="8139">
                  <c:v>2438.9648399999987</c:v>
                </c:pt>
                <c:pt idx="8140">
                  <c:v>2436.5234399999999</c:v>
                </c:pt>
                <c:pt idx="8141">
                  <c:v>2436.5234399999999</c:v>
                </c:pt>
                <c:pt idx="8142">
                  <c:v>2436.5234399999999</c:v>
                </c:pt>
                <c:pt idx="8143">
                  <c:v>2436.5234399999999</c:v>
                </c:pt>
                <c:pt idx="8144">
                  <c:v>2438.9648399999987</c:v>
                </c:pt>
                <c:pt idx="8145">
                  <c:v>2436.5234399999999</c:v>
                </c:pt>
                <c:pt idx="8146">
                  <c:v>2436.5234399999999</c:v>
                </c:pt>
                <c:pt idx="8147">
                  <c:v>2436.5234399999999</c:v>
                </c:pt>
                <c:pt idx="8148">
                  <c:v>2436.5234399999999</c:v>
                </c:pt>
                <c:pt idx="8149">
                  <c:v>2436.5234399999999</c:v>
                </c:pt>
                <c:pt idx="8150">
                  <c:v>2438.9648399999987</c:v>
                </c:pt>
                <c:pt idx="8151">
                  <c:v>2436.5234399999999</c:v>
                </c:pt>
                <c:pt idx="8152">
                  <c:v>2436.5234399999999</c:v>
                </c:pt>
                <c:pt idx="8153">
                  <c:v>2436.5234399999999</c:v>
                </c:pt>
                <c:pt idx="8154">
                  <c:v>2436.5234399999999</c:v>
                </c:pt>
                <c:pt idx="8155">
                  <c:v>2436.5234399999999</c:v>
                </c:pt>
                <c:pt idx="8156">
                  <c:v>2436.5234399999999</c:v>
                </c:pt>
                <c:pt idx="8157">
                  <c:v>2438.9648399999987</c:v>
                </c:pt>
                <c:pt idx="8158">
                  <c:v>2438.9648399999987</c:v>
                </c:pt>
                <c:pt idx="8159">
                  <c:v>2438.9648399999987</c:v>
                </c:pt>
                <c:pt idx="8160">
                  <c:v>2438.9648399999987</c:v>
                </c:pt>
                <c:pt idx="8161">
                  <c:v>2438.9648399999987</c:v>
                </c:pt>
                <c:pt idx="8162">
                  <c:v>2436.5234399999999</c:v>
                </c:pt>
                <c:pt idx="8163">
                  <c:v>2436.5234399999999</c:v>
                </c:pt>
                <c:pt idx="8164">
                  <c:v>2436.5234399999999</c:v>
                </c:pt>
                <c:pt idx="8165">
                  <c:v>2436.5234399999999</c:v>
                </c:pt>
                <c:pt idx="8166">
                  <c:v>2436.5234399999999</c:v>
                </c:pt>
                <c:pt idx="8167">
                  <c:v>2436.5234399999999</c:v>
                </c:pt>
                <c:pt idx="8168">
                  <c:v>2436.5234399999999</c:v>
                </c:pt>
                <c:pt idx="8169">
                  <c:v>2436.5234399999999</c:v>
                </c:pt>
                <c:pt idx="8170">
                  <c:v>2436.5234399999999</c:v>
                </c:pt>
                <c:pt idx="8171">
                  <c:v>2436.5234399999999</c:v>
                </c:pt>
                <c:pt idx="8172">
                  <c:v>2436.5234399999999</c:v>
                </c:pt>
                <c:pt idx="8173">
                  <c:v>2436.5234399999999</c:v>
                </c:pt>
                <c:pt idx="8174">
                  <c:v>2438.9648399999987</c:v>
                </c:pt>
                <c:pt idx="8175">
                  <c:v>2438.9648399999987</c:v>
                </c:pt>
                <c:pt idx="8176">
                  <c:v>2436.5234399999999</c:v>
                </c:pt>
                <c:pt idx="8177">
                  <c:v>2436.5234399999999</c:v>
                </c:pt>
                <c:pt idx="8178">
                  <c:v>2436.5234399999999</c:v>
                </c:pt>
                <c:pt idx="8179">
                  <c:v>2436.5234399999999</c:v>
                </c:pt>
                <c:pt idx="8180">
                  <c:v>2436.5234399999999</c:v>
                </c:pt>
                <c:pt idx="8181">
                  <c:v>2438.9648399999987</c:v>
                </c:pt>
                <c:pt idx="8182">
                  <c:v>2436.5234399999999</c:v>
                </c:pt>
                <c:pt idx="8183">
                  <c:v>2436.5234399999999</c:v>
                </c:pt>
                <c:pt idx="8184">
                  <c:v>2436.5234399999999</c:v>
                </c:pt>
                <c:pt idx="8185">
                  <c:v>2436.5234399999999</c:v>
                </c:pt>
                <c:pt idx="8186">
                  <c:v>2436.5234399999999</c:v>
                </c:pt>
                <c:pt idx="8187">
                  <c:v>2438.9648399999987</c:v>
                </c:pt>
                <c:pt idx="8188">
                  <c:v>2438.9648399999987</c:v>
                </c:pt>
                <c:pt idx="8189">
                  <c:v>2438.9648399999987</c:v>
                </c:pt>
                <c:pt idx="8190">
                  <c:v>2436.5234399999999</c:v>
                </c:pt>
                <c:pt idx="8191">
                  <c:v>2436.5234399999999</c:v>
                </c:pt>
                <c:pt idx="8192">
                  <c:v>2436.5234399999999</c:v>
                </c:pt>
                <c:pt idx="8193">
                  <c:v>2436.5234399999999</c:v>
                </c:pt>
                <c:pt idx="8194">
                  <c:v>2438.9648399999987</c:v>
                </c:pt>
                <c:pt idx="8195">
                  <c:v>2436.5234399999999</c:v>
                </c:pt>
                <c:pt idx="8196">
                  <c:v>2436.5234399999999</c:v>
                </c:pt>
                <c:pt idx="8197">
                  <c:v>2436.5234399999999</c:v>
                </c:pt>
                <c:pt idx="8198">
                  <c:v>2436.5234399999999</c:v>
                </c:pt>
                <c:pt idx="8199">
                  <c:v>2438.9648399999987</c:v>
                </c:pt>
                <c:pt idx="8200">
                  <c:v>2436.5234399999999</c:v>
                </c:pt>
                <c:pt idx="8201">
                  <c:v>2436.5234399999999</c:v>
                </c:pt>
                <c:pt idx="8202">
                  <c:v>2438.9648399999987</c:v>
                </c:pt>
                <c:pt idx="8203">
                  <c:v>2436.5234399999999</c:v>
                </c:pt>
                <c:pt idx="8204">
                  <c:v>2436.5234399999999</c:v>
                </c:pt>
                <c:pt idx="8205">
                  <c:v>2436.5234399999999</c:v>
                </c:pt>
                <c:pt idx="8206">
                  <c:v>2436.5234399999999</c:v>
                </c:pt>
                <c:pt idx="8207">
                  <c:v>2436.5234399999999</c:v>
                </c:pt>
                <c:pt idx="8208">
                  <c:v>2436.5234399999999</c:v>
                </c:pt>
                <c:pt idx="8209">
                  <c:v>2436.5234399999999</c:v>
                </c:pt>
                <c:pt idx="8210">
                  <c:v>2436.5234399999999</c:v>
                </c:pt>
                <c:pt idx="8211">
                  <c:v>2438.9648399999987</c:v>
                </c:pt>
                <c:pt idx="8212">
                  <c:v>2436.5234399999999</c:v>
                </c:pt>
                <c:pt idx="8213">
                  <c:v>2436.5234399999999</c:v>
                </c:pt>
                <c:pt idx="8214">
                  <c:v>2436.5234399999999</c:v>
                </c:pt>
                <c:pt idx="8215">
                  <c:v>2436.5234399999999</c:v>
                </c:pt>
                <c:pt idx="8216">
                  <c:v>2436.5234399999999</c:v>
                </c:pt>
                <c:pt idx="8217">
                  <c:v>2436.5234399999999</c:v>
                </c:pt>
                <c:pt idx="8218">
                  <c:v>2436.5234399999999</c:v>
                </c:pt>
                <c:pt idx="8219">
                  <c:v>2436.5234399999999</c:v>
                </c:pt>
                <c:pt idx="8220">
                  <c:v>2436.5234399999999</c:v>
                </c:pt>
                <c:pt idx="8221">
                  <c:v>2436.5234399999999</c:v>
                </c:pt>
                <c:pt idx="8222">
                  <c:v>2438.9648399999987</c:v>
                </c:pt>
                <c:pt idx="8223">
                  <c:v>2436.5234399999999</c:v>
                </c:pt>
                <c:pt idx="8224">
                  <c:v>2436.5234399999999</c:v>
                </c:pt>
                <c:pt idx="8225">
                  <c:v>2438.9648399999987</c:v>
                </c:pt>
                <c:pt idx="8226">
                  <c:v>2436.5234399999999</c:v>
                </c:pt>
                <c:pt idx="8227">
                  <c:v>2438.9648399999987</c:v>
                </c:pt>
                <c:pt idx="8228">
                  <c:v>2438.9648399999987</c:v>
                </c:pt>
                <c:pt idx="8229">
                  <c:v>2436.5234399999999</c:v>
                </c:pt>
                <c:pt idx="8230">
                  <c:v>2436.5234399999999</c:v>
                </c:pt>
                <c:pt idx="8231">
                  <c:v>2436.5234399999999</c:v>
                </c:pt>
                <c:pt idx="8232">
                  <c:v>2438.9648399999987</c:v>
                </c:pt>
                <c:pt idx="8233">
                  <c:v>2436.5234399999999</c:v>
                </c:pt>
                <c:pt idx="8234">
                  <c:v>2436.5234399999999</c:v>
                </c:pt>
                <c:pt idx="8235">
                  <c:v>2436.5234399999999</c:v>
                </c:pt>
                <c:pt idx="8236">
                  <c:v>2438.9648399999987</c:v>
                </c:pt>
                <c:pt idx="8237">
                  <c:v>2438.9648399999987</c:v>
                </c:pt>
                <c:pt idx="8238">
                  <c:v>2436.5234399999999</c:v>
                </c:pt>
                <c:pt idx="8239">
                  <c:v>2436.5234399999999</c:v>
                </c:pt>
                <c:pt idx="8240">
                  <c:v>2436.5234399999999</c:v>
                </c:pt>
                <c:pt idx="8241">
                  <c:v>2436.5234399999999</c:v>
                </c:pt>
                <c:pt idx="8242">
                  <c:v>2436.5234399999999</c:v>
                </c:pt>
                <c:pt idx="8243">
                  <c:v>2438.9648399999987</c:v>
                </c:pt>
                <c:pt idx="8244">
                  <c:v>2436.5234399999999</c:v>
                </c:pt>
                <c:pt idx="8245">
                  <c:v>2436.5234399999999</c:v>
                </c:pt>
                <c:pt idx="8246">
                  <c:v>2436.5234399999999</c:v>
                </c:pt>
                <c:pt idx="8247">
                  <c:v>2436.5234399999999</c:v>
                </c:pt>
                <c:pt idx="8248">
                  <c:v>2436.5234399999999</c:v>
                </c:pt>
                <c:pt idx="8249">
                  <c:v>2436.5234399999999</c:v>
                </c:pt>
                <c:pt idx="8250">
                  <c:v>2436.5234399999999</c:v>
                </c:pt>
                <c:pt idx="8251">
                  <c:v>2438.9648399999987</c:v>
                </c:pt>
                <c:pt idx="8252">
                  <c:v>2436.5234399999999</c:v>
                </c:pt>
                <c:pt idx="8253">
                  <c:v>2436.5234399999999</c:v>
                </c:pt>
                <c:pt idx="8254">
                  <c:v>2436.5234399999999</c:v>
                </c:pt>
                <c:pt idx="8255">
                  <c:v>2436.5234399999999</c:v>
                </c:pt>
                <c:pt idx="8256">
                  <c:v>2436.5234399999999</c:v>
                </c:pt>
                <c:pt idx="8257">
                  <c:v>2436.5234399999999</c:v>
                </c:pt>
                <c:pt idx="8258">
                  <c:v>2436.5234399999999</c:v>
                </c:pt>
                <c:pt idx="8259">
                  <c:v>2436.5234399999999</c:v>
                </c:pt>
                <c:pt idx="8260">
                  <c:v>2436.5234399999999</c:v>
                </c:pt>
                <c:pt idx="8261">
                  <c:v>2436.5234399999999</c:v>
                </c:pt>
                <c:pt idx="8262">
                  <c:v>2436.5234399999999</c:v>
                </c:pt>
                <c:pt idx="8263">
                  <c:v>2436.5234399999999</c:v>
                </c:pt>
                <c:pt idx="8264">
                  <c:v>2438.9648399999987</c:v>
                </c:pt>
                <c:pt idx="8265">
                  <c:v>2436.5234399999999</c:v>
                </c:pt>
                <c:pt idx="8266">
                  <c:v>2438.9648399999987</c:v>
                </c:pt>
                <c:pt idx="8267">
                  <c:v>2436.5234399999999</c:v>
                </c:pt>
                <c:pt idx="8268">
                  <c:v>2436.5234399999999</c:v>
                </c:pt>
                <c:pt idx="8269">
                  <c:v>2436.5234399999999</c:v>
                </c:pt>
                <c:pt idx="8270">
                  <c:v>2436.5234399999999</c:v>
                </c:pt>
                <c:pt idx="8271">
                  <c:v>2436.5234399999999</c:v>
                </c:pt>
                <c:pt idx="8272">
                  <c:v>2436.5234399999999</c:v>
                </c:pt>
                <c:pt idx="8273">
                  <c:v>2438.9648399999987</c:v>
                </c:pt>
                <c:pt idx="8274">
                  <c:v>2436.5234399999999</c:v>
                </c:pt>
                <c:pt idx="8275">
                  <c:v>2438.9648399999987</c:v>
                </c:pt>
                <c:pt idx="8276">
                  <c:v>2438.9648399999987</c:v>
                </c:pt>
                <c:pt idx="8277">
                  <c:v>2436.5234399999999</c:v>
                </c:pt>
                <c:pt idx="8278">
                  <c:v>2436.5234399999999</c:v>
                </c:pt>
                <c:pt idx="8279">
                  <c:v>2436.5234399999999</c:v>
                </c:pt>
                <c:pt idx="8280">
                  <c:v>2436.5234399999999</c:v>
                </c:pt>
                <c:pt idx="8281">
                  <c:v>2436.5234399999999</c:v>
                </c:pt>
                <c:pt idx="8282">
                  <c:v>2436.5234399999999</c:v>
                </c:pt>
                <c:pt idx="8283">
                  <c:v>2436.5234399999999</c:v>
                </c:pt>
                <c:pt idx="8284">
                  <c:v>2438.9648399999987</c:v>
                </c:pt>
                <c:pt idx="8285">
                  <c:v>2436.5234399999999</c:v>
                </c:pt>
                <c:pt idx="8286">
                  <c:v>2436.5234399999999</c:v>
                </c:pt>
                <c:pt idx="8287">
                  <c:v>2436.5234399999999</c:v>
                </c:pt>
                <c:pt idx="8288">
                  <c:v>2436.5234399999999</c:v>
                </c:pt>
                <c:pt idx="8289">
                  <c:v>2436.5234399999999</c:v>
                </c:pt>
                <c:pt idx="8290">
                  <c:v>2436.5234399999999</c:v>
                </c:pt>
                <c:pt idx="8291">
                  <c:v>2436.5234399999999</c:v>
                </c:pt>
                <c:pt idx="8292">
                  <c:v>2436.5234399999999</c:v>
                </c:pt>
                <c:pt idx="8293">
                  <c:v>2436.5234399999999</c:v>
                </c:pt>
                <c:pt idx="8294">
                  <c:v>2436.5234399999999</c:v>
                </c:pt>
                <c:pt idx="8295">
                  <c:v>2436.5234399999999</c:v>
                </c:pt>
                <c:pt idx="8296">
                  <c:v>2436.5234399999999</c:v>
                </c:pt>
                <c:pt idx="8297">
                  <c:v>2436.5234399999999</c:v>
                </c:pt>
                <c:pt idx="8298">
                  <c:v>2436.5234399999999</c:v>
                </c:pt>
                <c:pt idx="8299">
                  <c:v>2436.5234399999999</c:v>
                </c:pt>
                <c:pt idx="8300">
                  <c:v>2436.5234399999999</c:v>
                </c:pt>
                <c:pt idx="8301">
                  <c:v>2436.5234399999999</c:v>
                </c:pt>
                <c:pt idx="8302">
                  <c:v>2436.5234399999999</c:v>
                </c:pt>
                <c:pt idx="8303">
                  <c:v>2438.9648399999987</c:v>
                </c:pt>
                <c:pt idx="8304">
                  <c:v>2436.5234399999999</c:v>
                </c:pt>
                <c:pt idx="8305">
                  <c:v>2438.9648399999987</c:v>
                </c:pt>
                <c:pt idx="8306">
                  <c:v>2436.5234399999999</c:v>
                </c:pt>
                <c:pt idx="8307">
                  <c:v>2436.5234399999999</c:v>
                </c:pt>
                <c:pt idx="8308">
                  <c:v>2436.5234399999999</c:v>
                </c:pt>
                <c:pt idx="8309">
                  <c:v>2436.5234399999999</c:v>
                </c:pt>
                <c:pt idx="8310">
                  <c:v>2436.5234399999999</c:v>
                </c:pt>
                <c:pt idx="8311">
                  <c:v>2436.5234399999999</c:v>
                </c:pt>
                <c:pt idx="8312">
                  <c:v>2436.5234399999999</c:v>
                </c:pt>
                <c:pt idx="8313">
                  <c:v>2436.5234399999999</c:v>
                </c:pt>
                <c:pt idx="8314">
                  <c:v>2438.9648399999987</c:v>
                </c:pt>
                <c:pt idx="8315">
                  <c:v>2436.5234399999999</c:v>
                </c:pt>
                <c:pt idx="8316">
                  <c:v>2438.9648399999987</c:v>
                </c:pt>
                <c:pt idx="8317">
                  <c:v>2436.5234399999999</c:v>
                </c:pt>
                <c:pt idx="8318">
                  <c:v>2436.5234399999999</c:v>
                </c:pt>
                <c:pt idx="8319">
                  <c:v>2436.5234399999999</c:v>
                </c:pt>
                <c:pt idx="8320">
                  <c:v>2436.5234399999999</c:v>
                </c:pt>
                <c:pt idx="8321">
                  <c:v>2438.9648399999987</c:v>
                </c:pt>
                <c:pt idx="8322">
                  <c:v>2438.9648399999987</c:v>
                </c:pt>
                <c:pt idx="8323">
                  <c:v>2436.5234399999999</c:v>
                </c:pt>
                <c:pt idx="8324">
                  <c:v>2436.5234399999999</c:v>
                </c:pt>
                <c:pt idx="8325">
                  <c:v>2438.9648399999987</c:v>
                </c:pt>
                <c:pt idx="8326">
                  <c:v>2436.5234399999999</c:v>
                </c:pt>
                <c:pt idx="8327">
                  <c:v>2436.5234399999999</c:v>
                </c:pt>
                <c:pt idx="8328">
                  <c:v>2436.5234399999999</c:v>
                </c:pt>
                <c:pt idx="8329">
                  <c:v>2436.5234399999999</c:v>
                </c:pt>
                <c:pt idx="8330">
                  <c:v>2436.5234399999999</c:v>
                </c:pt>
                <c:pt idx="8331">
                  <c:v>2436.5234399999999</c:v>
                </c:pt>
                <c:pt idx="8332">
                  <c:v>2436.5234399999999</c:v>
                </c:pt>
                <c:pt idx="8333">
                  <c:v>2436.5234399999999</c:v>
                </c:pt>
                <c:pt idx="8334">
                  <c:v>2438.9648399999987</c:v>
                </c:pt>
                <c:pt idx="8335">
                  <c:v>2436.5234399999999</c:v>
                </c:pt>
                <c:pt idx="8336">
                  <c:v>2436.5234399999999</c:v>
                </c:pt>
                <c:pt idx="8337">
                  <c:v>2436.5234399999999</c:v>
                </c:pt>
                <c:pt idx="8338">
                  <c:v>2436.5234399999999</c:v>
                </c:pt>
                <c:pt idx="8339">
                  <c:v>2436.5234399999999</c:v>
                </c:pt>
                <c:pt idx="8340">
                  <c:v>2436.5234399999999</c:v>
                </c:pt>
                <c:pt idx="8341">
                  <c:v>2436.5234399999999</c:v>
                </c:pt>
                <c:pt idx="8342">
                  <c:v>2438.9648399999987</c:v>
                </c:pt>
                <c:pt idx="8343">
                  <c:v>2436.5234399999999</c:v>
                </c:pt>
                <c:pt idx="8344">
                  <c:v>2436.5234399999999</c:v>
                </c:pt>
                <c:pt idx="8345">
                  <c:v>2436.5234399999999</c:v>
                </c:pt>
                <c:pt idx="8346">
                  <c:v>2436.5234399999999</c:v>
                </c:pt>
                <c:pt idx="8347">
                  <c:v>2436.5234399999999</c:v>
                </c:pt>
                <c:pt idx="8348">
                  <c:v>2436.5234399999999</c:v>
                </c:pt>
                <c:pt idx="8349">
                  <c:v>2436.5234399999999</c:v>
                </c:pt>
                <c:pt idx="8350">
                  <c:v>2436.5234399999999</c:v>
                </c:pt>
                <c:pt idx="8351">
                  <c:v>2436.5234399999999</c:v>
                </c:pt>
                <c:pt idx="8352">
                  <c:v>2436.5234399999999</c:v>
                </c:pt>
                <c:pt idx="8353">
                  <c:v>2436.5234399999999</c:v>
                </c:pt>
                <c:pt idx="8354">
                  <c:v>2436.5234399999999</c:v>
                </c:pt>
                <c:pt idx="8355">
                  <c:v>2436.5234399999999</c:v>
                </c:pt>
                <c:pt idx="8356">
                  <c:v>2436.5234399999999</c:v>
                </c:pt>
                <c:pt idx="8357">
                  <c:v>2436.5234399999999</c:v>
                </c:pt>
                <c:pt idx="8358">
                  <c:v>2436.5234399999999</c:v>
                </c:pt>
                <c:pt idx="8359">
                  <c:v>2436.5234399999999</c:v>
                </c:pt>
                <c:pt idx="8360">
                  <c:v>2436.5234399999999</c:v>
                </c:pt>
                <c:pt idx="8361">
                  <c:v>2436.5234399999999</c:v>
                </c:pt>
                <c:pt idx="8362">
                  <c:v>2436.5234399999999</c:v>
                </c:pt>
                <c:pt idx="8363">
                  <c:v>2436.5234399999999</c:v>
                </c:pt>
                <c:pt idx="8364">
                  <c:v>2436.5234399999999</c:v>
                </c:pt>
                <c:pt idx="8365">
                  <c:v>2436.5234399999999</c:v>
                </c:pt>
                <c:pt idx="8366">
                  <c:v>2438.9648399999987</c:v>
                </c:pt>
                <c:pt idx="8367">
                  <c:v>2436.5234399999999</c:v>
                </c:pt>
                <c:pt idx="8368">
                  <c:v>2438.9648399999987</c:v>
                </c:pt>
                <c:pt idx="8369">
                  <c:v>2436.5234399999999</c:v>
                </c:pt>
                <c:pt idx="8370">
                  <c:v>2436.5234399999999</c:v>
                </c:pt>
                <c:pt idx="8371">
                  <c:v>2436.5234399999999</c:v>
                </c:pt>
                <c:pt idx="8372">
                  <c:v>2436.5234399999999</c:v>
                </c:pt>
                <c:pt idx="8373">
                  <c:v>2438.9648399999987</c:v>
                </c:pt>
                <c:pt idx="8374">
                  <c:v>2438.9648399999987</c:v>
                </c:pt>
                <c:pt idx="8375">
                  <c:v>2438.9648399999987</c:v>
                </c:pt>
                <c:pt idx="8376">
                  <c:v>2436.5234399999999</c:v>
                </c:pt>
                <c:pt idx="8377">
                  <c:v>2436.5234399999999</c:v>
                </c:pt>
                <c:pt idx="8378">
                  <c:v>2436.5234399999999</c:v>
                </c:pt>
                <c:pt idx="8379">
                  <c:v>2436.5234399999999</c:v>
                </c:pt>
                <c:pt idx="8380">
                  <c:v>2436.5234399999999</c:v>
                </c:pt>
                <c:pt idx="8381">
                  <c:v>2436.5234399999999</c:v>
                </c:pt>
                <c:pt idx="8382">
                  <c:v>2438.9648399999987</c:v>
                </c:pt>
                <c:pt idx="8383">
                  <c:v>2436.5234399999999</c:v>
                </c:pt>
                <c:pt idx="8384">
                  <c:v>2438.9648399999987</c:v>
                </c:pt>
                <c:pt idx="8385">
                  <c:v>2436.5234399999999</c:v>
                </c:pt>
                <c:pt idx="8386">
                  <c:v>2436.5234399999999</c:v>
                </c:pt>
                <c:pt idx="8387">
                  <c:v>2436.5234399999999</c:v>
                </c:pt>
                <c:pt idx="8388">
                  <c:v>2436.5234399999999</c:v>
                </c:pt>
                <c:pt idx="8389">
                  <c:v>2436.5234399999999</c:v>
                </c:pt>
                <c:pt idx="8390">
                  <c:v>2436.5234399999999</c:v>
                </c:pt>
                <c:pt idx="8391">
                  <c:v>2436.5234399999999</c:v>
                </c:pt>
                <c:pt idx="8392">
                  <c:v>2436.5234399999999</c:v>
                </c:pt>
                <c:pt idx="8393">
                  <c:v>2436.5234399999999</c:v>
                </c:pt>
                <c:pt idx="8394">
                  <c:v>2436.5234399999999</c:v>
                </c:pt>
                <c:pt idx="8395">
                  <c:v>2436.5234399999999</c:v>
                </c:pt>
                <c:pt idx="8396">
                  <c:v>2436.5234399999999</c:v>
                </c:pt>
                <c:pt idx="8397">
                  <c:v>2436.5234399999999</c:v>
                </c:pt>
                <c:pt idx="8398">
                  <c:v>2436.5234399999999</c:v>
                </c:pt>
                <c:pt idx="8399">
                  <c:v>2438.9648399999987</c:v>
                </c:pt>
                <c:pt idx="8400">
                  <c:v>2436.5234399999999</c:v>
                </c:pt>
                <c:pt idx="8401">
                  <c:v>2436.5234399999999</c:v>
                </c:pt>
                <c:pt idx="8402">
                  <c:v>2436.5234399999999</c:v>
                </c:pt>
                <c:pt idx="8403">
                  <c:v>2436.5234399999999</c:v>
                </c:pt>
                <c:pt idx="8404">
                  <c:v>2436.5234399999999</c:v>
                </c:pt>
                <c:pt idx="8405">
                  <c:v>2436.5234399999999</c:v>
                </c:pt>
                <c:pt idx="8406">
                  <c:v>2436.5234399999999</c:v>
                </c:pt>
                <c:pt idx="8407">
                  <c:v>2436.5234399999999</c:v>
                </c:pt>
                <c:pt idx="8408">
                  <c:v>2436.5234399999999</c:v>
                </c:pt>
                <c:pt idx="8409">
                  <c:v>2436.5234399999999</c:v>
                </c:pt>
                <c:pt idx="8410">
                  <c:v>2438.9648399999987</c:v>
                </c:pt>
                <c:pt idx="8411">
                  <c:v>2436.5234399999999</c:v>
                </c:pt>
                <c:pt idx="8412">
                  <c:v>2436.5234399999999</c:v>
                </c:pt>
                <c:pt idx="8413">
                  <c:v>2436.5234399999999</c:v>
                </c:pt>
                <c:pt idx="8414">
                  <c:v>2436.5234399999999</c:v>
                </c:pt>
                <c:pt idx="8415">
                  <c:v>2436.5234399999999</c:v>
                </c:pt>
                <c:pt idx="8416">
                  <c:v>2436.5234399999999</c:v>
                </c:pt>
                <c:pt idx="8417">
                  <c:v>2436.5234399999999</c:v>
                </c:pt>
                <c:pt idx="8418">
                  <c:v>2436.5234399999999</c:v>
                </c:pt>
                <c:pt idx="8419">
                  <c:v>2436.5234399999999</c:v>
                </c:pt>
                <c:pt idx="8420">
                  <c:v>2438.9648399999987</c:v>
                </c:pt>
                <c:pt idx="8421">
                  <c:v>2436.5234399999999</c:v>
                </c:pt>
                <c:pt idx="8422">
                  <c:v>2438.9648399999987</c:v>
                </c:pt>
                <c:pt idx="8423">
                  <c:v>2436.5234399999999</c:v>
                </c:pt>
                <c:pt idx="8424">
                  <c:v>2436.5234399999999</c:v>
                </c:pt>
                <c:pt idx="8425">
                  <c:v>2436.5234399999999</c:v>
                </c:pt>
                <c:pt idx="8426">
                  <c:v>2436.5234399999999</c:v>
                </c:pt>
                <c:pt idx="8427">
                  <c:v>2436.5234399999999</c:v>
                </c:pt>
                <c:pt idx="8428">
                  <c:v>2436.5234399999999</c:v>
                </c:pt>
                <c:pt idx="8429">
                  <c:v>2436.5234399999999</c:v>
                </c:pt>
                <c:pt idx="8430">
                  <c:v>2436.5234399999999</c:v>
                </c:pt>
                <c:pt idx="8431">
                  <c:v>2436.5234399999999</c:v>
                </c:pt>
                <c:pt idx="8432">
                  <c:v>2436.5234399999999</c:v>
                </c:pt>
                <c:pt idx="8433">
                  <c:v>2436.5234399999999</c:v>
                </c:pt>
                <c:pt idx="8434">
                  <c:v>2438.9648399999987</c:v>
                </c:pt>
                <c:pt idx="8435">
                  <c:v>2438.9648399999987</c:v>
                </c:pt>
                <c:pt idx="8436">
                  <c:v>2436.5234399999999</c:v>
                </c:pt>
                <c:pt idx="8437">
                  <c:v>2438.9648399999987</c:v>
                </c:pt>
                <c:pt idx="8438">
                  <c:v>2436.5234399999999</c:v>
                </c:pt>
                <c:pt idx="8439">
                  <c:v>2436.5234399999999</c:v>
                </c:pt>
                <c:pt idx="8440">
                  <c:v>2436.5234399999999</c:v>
                </c:pt>
                <c:pt idx="8441">
                  <c:v>2436.5234399999999</c:v>
                </c:pt>
                <c:pt idx="8442">
                  <c:v>2436.5234399999999</c:v>
                </c:pt>
                <c:pt idx="8443">
                  <c:v>2436.5234399999999</c:v>
                </c:pt>
                <c:pt idx="8444">
                  <c:v>2436.5234399999999</c:v>
                </c:pt>
                <c:pt idx="8445">
                  <c:v>2436.5234399999999</c:v>
                </c:pt>
                <c:pt idx="8446">
                  <c:v>2436.5234399999999</c:v>
                </c:pt>
                <c:pt idx="8447">
                  <c:v>2436.5234399999999</c:v>
                </c:pt>
                <c:pt idx="8448">
                  <c:v>2436.5234399999999</c:v>
                </c:pt>
                <c:pt idx="8449">
                  <c:v>2436.5234399999999</c:v>
                </c:pt>
                <c:pt idx="8450">
                  <c:v>2436.5234399999999</c:v>
                </c:pt>
                <c:pt idx="8451">
                  <c:v>2436.5234399999999</c:v>
                </c:pt>
                <c:pt idx="8452">
                  <c:v>2436.5234399999999</c:v>
                </c:pt>
                <c:pt idx="8453">
                  <c:v>2436.5234399999999</c:v>
                </c:pt>
                <c:pt idx="8454">
                  <c:v>2436.5234399999999</c:v>
                </c:pt>
                <c:pt idx="8455">
                  <c:v>2438.9648399999987</c:v>
                </c:pt>
                <c:pt idx="8456">
                  <c:v>2438.9648399999987</c:v>
                </c:pt>
                <c:pt idx="8457">
                  <c:v>2436.5234399999999</c:v>
                </c:pt>
                <c:pt idx="8458">
                  <c:v>2436.5234399999999</c:v>
                </c:pt>
                <c:pt idx="8459">
                  <c:v>2436.5234399999999</c:v>
                </c:pt>
                <c:pt idx="8460">
                  <c:v>2436.5234399999999</c:v>
                </c:pt>
                <c:pt idx="8461">
                  <c:v>2436.5234399999999</c:v>
                </c:pt>
                <c:pt idx="8462">
                  <c:v>2436.5234399999999</c:v>
                </c:pt>
                <c:pt idx="8463">
                  <c:v>2436.5234399999999</c:v>
                </c:pt>
                <c:pt idx="8464">
                  <c:v>2436.5234399999999</c:v>
                </c:pt>
                <c:pt idx="8465">
                  <c:v>2436.5234399999999</c:v>
                </c:pt>
                <c:pt idx="8466">
                  <c:v>2436.5234399999999</c:v>
                </c:pt>
                <c:pt idx="8467">
                  <c:v>2436.5234399999999</c:v>
                </c:pt>
                <c:pt idx="8468">
                  <c:v>2436.5234399999999</c:v>
                </c:pt>
                <c:pt idx="8469">
                  <c:v>2438.9648399999987</c:v>
                </c:pt>
                <c:pt idx="8470">
                  <c:v>2436.5234399999999</c:v>
                </c:pt>
                <c:pt idx="8471">
                  <c:v>2438.9648399999987</c:v>
                </c:pt>
                <c:pt idx="8472">
                  <c:v>2436.5234399999999</c:v>
                </c:pt>
                <c:pt idx="8473">
                  <c:v>2438.9648399999987</c:v>
                </c:pt>
                <c:pt idx="8474">
                  <c:v>2438.9648399999987</c:v>
                </c:pt>
                <c:pt idx="8475">
                  <c:v>2436.5234399999999</c:v>
                </c:pt>
                <c:pt idx="8476">
                  <c:v>2436.5234399999999</c:v>
                </c:pt>
                <c:pt idx="8477">
                  <c:v>2436.5234399999999</c:v>
                </c:pt>
                <c:pt idx="8478">
                  <c:v>2436.5234399999999</c:v>
                </c:pt>
                <c:pt idx="8479">
                  <c:v>2436.5234399999999</c:v>
                </c:pt>
                <c:pt idx="8480">
                  <c:v>2436.5234399999999</c:v>
                </c:pt>
                <c:pt idx="8481">
                  <c:v>2436.5234399999999</c:v>
                </c:pt>
                <c:pt idx="8482">
                  <c:v>2436.5234399999999</c:v>
                </c:pt>
                <c:pt idx="8483">
                  <c:v>2436.5234399999999</c:v>
                </c:pt>
                <c:pt idx="8484">
                  <c:v>2436.5234399999999</c:v>
                </c:pt>
                <c:pt idx="8485">
                  <c:v>2436.5234399999999</c:v>
                </c:pt>
                <c:pt idx="8486">
                  <c:v>2436.5234399999999</c:v>
                </c:pt>
                <c:pt idx="8487">
                  <c:v>2436.5234399999999</c:v>
                </c:pt>
                <c:pt idx="8488">
                  <c:v>2436.5234399999999</c:v>
                </c:pt>
                <c:pt idx="8489">
                  <c:v>2436.5234399999999</c:v>
                </c:pt>
                <c:pt idx="8490">
                  <c:v>2436.5234399999999</c:v>
                </c:pt>
                <c:pt idx="8491">
                  <c:v>2436.5234399999999</c:v>
                </c:pt>
                <c:pt idx="8492">
                  <c:v>2436.5234399999999</c:v>
                </c:pt>
                <c:pt idx="8493">
                  <c:v>2438.9648399999987</c:v>
                </c:pt>
                <c:pt idx="8494">
                  <c:v>2436.5234399999999</c:v>
                </c:pt>
                <c:pt idx="8495">
                  <c:v>2436.5234399999999</c:v>
                </c:pt>
                <c:pt idx="8496">
                  <c:v>2436.5234399999999</c:v>
                </c:pt>
                <c:pt idx="8497">
                  <c:v>2436.5234399999999</c:v>
                </c:pt>
                <c:pt idx="8498">
                  <c:v>2436.5234399999999</c:v>
                </c:pt>
                <c:pt idx="8499">
                  <c:v>2436.5234399999999</c:v>
                </c:pt>
                <c:pt idx="8500">
                  <c:v>2438.9648399999987</c:v>
                </c:pt>
                <c:pt idx="8501">
                  <c:v>2436.5234399999999</c:v>
                </c:pt>
                <c:pt idx="8502">
                  <c:v>2436.5234399999999</c:v>
                </c:pt>
                <c:pt idx="8503">
                  <c:v>2438.9648399999987</c:v>
                </c:pt>
                <c:pt idx="8504">
                  <c:v>2436.5234399999999</c:v>
                </c:pt>
                <c:pt idx="8505">
                  <c:v>2436.5234399999999</c:v>
                </c:pt>
                <c:pt idx="8506">
                  <c:v>2438.9648399999987</c:v>
                </c:pt>
                <c:pt idx="8507">
                  <c:v>2436.5234399999999</c:v>
                </c:pt>
                <c:pt idx="8508">
                  <c:v>2436.5234399999999</c:v>
                </c:pt>
                <c:pt idx="8509">
                  <c:v>2438.9648399999987</c:v>
                </c:pt>
                <c:pt idx="8510">
                  <c:v>2436.5234399999999</c:v>
                </c:pt>
                <c:pt idx="8511">
                  <c:v>2438.9648399999987</c:v>
                </c:pt>
                <c:pt idx="8512">
                  <c:v>2436.5234399999999</c:v>
                </c:pt>
                <c:pt idx="8513">
                  <c:v>2436.5234399999999</c:v>
                </c:pt>
                <c:pt idx="8514">
                  <c:v>2436.5234399999999</c:v>
                </c:pt>
                <c:pt idx="8515">
                  <c:v>2438.9648399999987</c:v>
                </c:pt>
                <c:pt idx="8516">
                  <c:v>2436.5234399999999</c:v>
                </c:pt>
                <c:pt idx="8517">
                  <c:v>2436.5234399999999</c:v>
                </c:pt>
                <c:pt idx="8518">
                  <c:v>2436.5234399999999</c:v>
                </c:pt>
                <c:pt idx="8519">
                  <c:v>2436.5234399999999</c:v>
                </c:pt>
                <c:pt idx="8520">
                  <c:v>2436.5234399999999</c:v>
                </c:pt>
                <c:pt idx="8521">
                  <c:v>2436.5234399999999</c:v>
                </c:pt>
                <c:pt idx="8522">
                  <c:v>2436.5234399999999</c:v>
                </c:pt>
                <c:pt idx="8523">
                  <c:v>2436.5234399999999</c:v>
                </c:pt>
                <c:pt idx="8524">
                  <c:v>2436.5234399999999</c:v>
                </c:pt>
                <c:pt idx="8525">
                  <c:v>2436.5234399999999</c:v>
                </c:pt>
                <c:pt idx="8526">
                  <c:v>2436.5234399999999</c:v>
                </c:pt>
                <c:pt idx="8527">
                  <c:v>2436.5234399999999</c:v>
                </c:pt>
                <c:pt idx="8528">
                  <c:v>2436.5234399999999</c:v>
                </c:pt>
                <c:pt idx="8529">
                  <c:v>2438.9648399999987</c:v>
                </c:pt>
                <c:pt idx="8530">
                  <c:v>2436.5234399999999</c:v>
                </c:pt>
                <c:pt idx="8531">
                  <c:v>2438.9648399999987</c:v>
                </c:pt>
                <c:pt idx="8532">
                  <c:v>2436.5234399999999</c:v>
                </c:pt>
                <c:pt idx="8533">
                  <c:v>2438.9648399999987</c:v>
                </c:pt>
                <c:pt idx="8534">
                  <c:v>2436.5234399999999</c:v>
                </c:pt>
                <c:pt idx="8535">
                  <c:v>2436.5234399999999</c:v>
                </c:pt>
                <c:pt idx="8536">
                  <c:v>2436.5234399999999</c:v>
                </c:pt>
                <c:pt idx="8537">
                  <c:v>2436.5234399999999</c:v>
                </c:pt>
                <c:pt idx="8538">
                  <c:v>2436.5234399999999</c:v>
                </c:pt>
                <c:pt idx="8539">
                  <c:v>2436.5234399999999</c:v>
                </c:pt>
                <c:pt idx="8540">
                  <c:v>2436.5234399999999</c:v>
                </c:pt>
                <c:pt idx="8541">
                  <c:v>2436.5234399999999</c:v>
                </c:pt>
                <c:pt idx="8542">
                  <c:v>2436.5234399999999</c:v>
                </c:pt>
                <c:pt idx="8543">
                  <c:v>2436.5234399999999</c:v>
                </c:pt>
                <c:pt idx="8544">
                  <c:v>2436.5234399999999</c:v>
                </c:pt>
                <c:pt idx="8545">
                  <c:v>2436.5234399999999</c:v>
                </c:pt>
                <c:pt idx="8546">
                  <c:v>2436.5234399999999</c:v>
                </c:pt>
                <c:pt idx="8547">
                  <c:v>2438.9648399999987</c:v>
                </c:pt>
                <c:pt idx="8548">
                  <c:v>2436.5234399999999</c:v>
                </c:pt>
                <c:pt idx="8549">
                  <c:v>2436.5234399999999</c:v>
                </c:pt>
                <c:pt idx="8550">
                  <c:v>2436.5234399999999</c:v>
                </c:pt>
                <c:pt idx="8551">
                  <c:v>2438.9648399999987</c:v>
                </c:pt>
                <c:pt idx="8552">
                  <c:v>2436.5234399999999</c:v>
                </c:pt>
                <c:pt idx="8553">
                  <c:v>2436.5234399999999</c:v>
                </c:pt>
                <c:pt idx="8554">
                  <c:v>2436.5234399999999</c:v>
                </c:pt>
                <c:pt idx="8555">
                  <c:v>2438.9648399999987</c:v>
                </c:pt>
                <c:pt idx="8556">
                  <c:v>2436.5234399999999</c:v>
                </c:pt>
                <c:pt idx="8557">
                  <c:v>2436.5234399999999</c:v>
                </c:pt>
                <c:pt idx="8558">
                  <c:v>2436.5234399999999</c:v>
                </c:pt>
                <c:pt idx="8559">
                  <c:v>2436.5234399999999</c:v>
                </c:pt>
                <c:pt idx="8560">
                  <c:v>2438.9648399999987</c:v>
                </c:pt>
                <c:pt idx="8561">
                  <c:v>2436.5234399999999</c:v>
                </c:pt>
                <c:pt idx="8562">
                  <c:v>2436.5234399999999</c:v>
                </c:pt>
                <c:pt idx="8563">
                  <c:v>2436.5234399999999</c:v>
                </c:pt>
                <c:pt idx="8564">
                  <c:v>2438.9648399999987</c:v>
                </c:pt>
                <c:pt idx="8565">
                  <c:v>2438.9648399999987</c:v>
                </c:pt>
                <c:pt idx="8566">
                  <c:v>2436.5234399999999</c:v>
                </c:pt>
                <c:pt idx="8567">
                  <c:v>2436.5234399999999</c:v>
                </c:pt>
                <c:pt idx="8568">
                  <c:v>2436.5234399999999</c:v>
                </c:pt>
                <c:pt idx="8569">
                  <c:v>2436.5234399999999</c:v>
                </c:pt>
                <c:pt idx="8570">
                  <c:v>2436.5234399999999</c:v>
                </c:pt>
                <c:pt idx="8571">
                  <c:v>2438.9648399999987</c:v>
                </c:pt>
                <c:pt idx="8572">
                  <c:v>2438.9648399999987</c:v>
                </c:pt>
                <c:pt idx="8573">
                  <c:v>2436.5234399999999</c:v>
                </c:pt>
                <c:pt idx="8574">
                  <c:v>2438.9648399999987</c:v>
                </c:pt>
                <c:pt idx="8575">
                  <c:v>2436.5234399999999</c:v>
                </c:pt>
                <c:pt idx="8576">
                  <c:v>2436.5234399999999</c:v>
                </c:pt>
                <c:pt idx="8577">
                  <c:v>2436.5234399999999</c:v>
                </c:pt>
                <c:pt idx="8578">
                  <c:v>2438.9648399999987</c:v>
                </c:pt>
                <c:pt idx="8579">
                  <c:v>2436.5234399999999</c:v>
                </c:pt>
                <c:pt idx="8580">
                  <c:v>2436.5234399999999</c:v>
                </c:pt>
                <c:pt idx="8581">
                  <c:v>2436.5234399999999</c:v>
                </c:pt>
                <c:pt idx="8582">
                  <c:v>2436.5234399999999</c:v>
                </c:pt>
                <c:pt idx="8583">
                  <c:v>2436.5234399999999</c:v>
                </c:pt>
                <c:pt idx="8584">
                  <c:v>2436.5234399999999</c:v>
                </c:pt>
                <c:pt idx="8585">
                  <c:v>2438.9648399999987</c:v>
                </c:pt>
                <c:pt idx="8586">
                  <c:v>2436.5234399999999</c:v>
                </c:pt>
                <c:pt idx="8587">
                  <c:v>2438.9648399999987</c:v>
                </c:pt>
                <c:pt idx="8588">
                  <c:v>2436.5234399999999</c:v>
                </c:pt>
                <c:pt idx="8589">
                  <c:v>2436.5234399999999</c:v>
                </c:pt>
                <c:pt idx="8590">
                  <c:v>2436.5234399999999</c:v>
                </c:pt>
                <c:pt idx="8591">
                  <c:v>2436.5234399999999</c:v>
                </c:pt>
                <c:pt idx="8592">
                  <c:v>2436.5234399999999</c:v>
                </c:pt>
                <c:pt idx="8593">
                  <c:v>2436.5234399999999</c:v>
                </c:pt>
                <c:pt idx="8594">
                  <c:v>2436.5234399999999</c:v>
                </c:pt>
                <c:pt idx="8595">
                  <c:v>2436.5234399999999</c:v>
                </c:pt>
                <c:pt idx="8596">
                  <c:v>2436.5234399999999</c:v>
                </c:pt>
                <c:pt idx="8597">
                  <c:v>2436.5234399999999</c:v>
                </c:pt>
                <c:pt idx="8598">
                  <c:v>2436.5234399999999</c:v>
                </c:pt>
                <c:pt idx="8599">
                  <c:v>2436.5234399999999</c:v>
                </c:pt>
                <c:pt idx="8600">
                  <c:v>2436.5234399999999</c:v>
                </c:pt>
                <c:pt idx="8601">
                  <c:v>2436.5234399999999</c:v>
                </c:pt>
                <c:pt idx="8602">
                  <c:v>2436.5234399999999</c:v>
                </c:pt>
                <c:pt idx="8603">
                  <c:v>2436.5234399999999</c:v>
                </c:pt>
                <c:pt idx="8604">
                  <c:v>2436.5234399999999</c:v>
                </c:pt>
                <c:pt idx="8605">
                  <c:v>2436.5234399999999</c:v>
                </c:pt>
                <c:pt idx="8606">
                  <c:v>2436.5234399999999</c:v>
                </c:pt>
                <c:pt idx="8607">
                  <c:v>2436.5234399999999</c:v>
                </c:pt>
                <c:pt idx="8608">
                  <c:v>2438.9648399999987</c:v>
                </c:pt>
                <c:pt idx="8609">
                  <c:v>2436.5234399999999</c:v>
                </c:pt>
                <c:pt idx="8610">
                  <c:v>2436.5234399999999</c:v>
                </c:pt>
                <c:pt idx="8611">
                  <c:v>2436.5234399999999</c:v>
                </c:pt>
                <c:pt idx="8612">
                  <c:v>2436.5234399999999</c:v>
                </c:pt>
                <c:pt idx="8613">
                  <c:v>2436.5234399999999</c:v>
                </c:pt>
                <c:pt idx="8614">
                  <c:v>2436.5234399999999</c:v>
                </c:pt>
                <c:pt idx="8615">
                  <c:v>2436.5234399999999</c:v>
                </c:pt>
                <c:pt idx="8616">
                  <c:v>2436.5234399999999</c:v>
                </c:pt>
                <c:pt idx="8617">
                  <c:v>2436.5234399999999</c:v>
                </c:pt>
                <c:pt idx="8618">
                  <c:v>2436.5234399999999</c:v>
                </c:pt>
                <c:pt idx="8619">
                  <c:v>2438.9648399999987</c:v>
                </c:pt>
                <c:pt idx="8620">
                  <c:v>2438.9648399999987</c:v>
                </c:pt>
                <c:pt idx="8621">
                  <c:v>2436.5234399999999</c:v>
                </c:pt>
                <c:pt idx="8622">
                  <c:v>2436.5234399999999</c:v>
                </c:pt>
                <c:pt idx="8623">
                  <c:v>2436.5234399999999</c:v>
                </c:pt>
                <c:pt idx="8624">
                  <c:v>2438.9648399999987</c:v>
                </c:pt>
                <c:pt idx="8625">
                  <c:v>2436.5234399999999</c:v>
                </c:pt>
                <c:pt idx="8626">
                  <c:v>2436.5234399999999</c:v>
                </c:pt>
                <c:pt idx="8627">
                  <c:v>2436.5234399999999</c:v>
                </c:pt>
                <c:pt idx="8628">
                  <c:v>2436.5234399999999</c:v>
                </c:pt>
                <c:pt idx="8629">
                  <c:v>2436.5234399999999</c:v>
                </c:pt>
                <c:pt idx="8630">
                  <c:v>2436.5234399999999</c:v>
                </c:pt>
                <c:pt idx="8631">
                  <c:v>2436.5234399999999</c:v>
                </c:pt>
                <c:pt idx="8632">
                  <c:v>2436.5234399999999</c:v>
                </c:pt>
                <c:pt idx="8633">
                  <c:v>2436.5234399999999</c:v>
                </c:pt>
                <c:pt idx="8634">
                  <c:v>2436.5234399999999</c:v>
                </c:pt>
                <c:pt idx="8635">
                  <c:v>2436.5234399999999</c:v>
                </c:pt>
                <c:pt idx="8636">
                  <c:v>2436.5234399999999</c:v>
                </c:pt>
                <c:pt idx="8637">
                  <c:v>2436.5234399999999</c:v>
                </c:pt>
                <c:pt idx="8638">
                  <c:v>2436.5234399999999</c:v>
                </c:pt>
                <c:pt idx="8639">
                  <c:v>2436.5234399999999</c:v>
                </c:pt>
                <c:pt idx="8640">
                  <c:v>2436.5234399999999</c:v>
                </c:pt>
                <c:pt idx="8641">
                  <c:v>2438.9648399999987</c:v>
                </c:pt>
                <c:pt idx="8642">
                  <c:v>2436.5234399999999</c:v>
                </c:pt>
                <c:pt idx="8643">
                  <c:v>2436.5234399999999</c:v>
                </c:pt>
                <c:pt idx="8644">
                  <c:v>2436.5234399999999</c:v>
                </c:pt>
                <c:pt idx="8645">
                  <c:v>2436.5234399999999</c:v>
                </c:pt>
                <c:pt idx="8646">
                  <c:v>2436.5234399999999</c:v>
                </c:pt>
                <c:pt idx="8647">
                  <c:v>2436.5234399999999</c:v>
                </c:pt>
                <c:pt idx="8648">
                  <c:v>2438.9648399999987</c:v>
                </c:pt>
                <c:pt idx="8649">
                  <c:v>2436.5234399999999</c:v>
                </c:pt>
                <c:pt idx="8650">
                  <c:v>2436.5234399999999</c:v>
                </c:pt>
                <c:pt idx="8651">
                  <c:v>2436.5234399999999</c:v>
                </c:pt>
                <c:pt idx="8652">
                  <c:v>2436.5234399999999</c:v>
                </c:pt>
                <c:pt idx="8653">
                  <c:v>2436.5234399999999</c:v>
                </c:pt>
                <c:pt idx="8654">
                  <c:v>2436.5234399999999</c:v>
                </c:pt>
                <c:pt idx="8655">
                  <c:v>2436.5234399999999</c:v>
                </c:pt>
                <c:pt idx="8656">
                  <c:v>2436.5234399999999</c:v>
                </c:pt>
                <c:pt idx="8657">
                  <c:v>2436.5234399999999</c:v>
                </c:pt>
                <c:pt idx="8658">
                  <c:v>2436.5234399999999</c:v>
                </c:pt>
                <c:pt idx="8659">
                  <c:v>2436.5234399999999</c:v>
                </c:pt>
                <c:pt idx="8660">
                  <c:v>2436.5234399999999</c:v>
                </c:pt>
                <c:pt idx="8661">
                  <c:v>2436.5234399999999</c:v>
                </c:pt>
                <c:pt idx="8662">
                  <c:v>2436.5234399999999</c:v>
                </c:pt>
                <c:pt idx="8663">
                  <c:v>2436.5234399999999</c:v>
                </c:pt>
                <c:pt idx="8664">
                  <c:v>2436.5234399999999</c:v>
                </c:pt>
                <c:pt idx="8665">
                  <c:v>2436.5234399999999</c:v>
                </c:pt>
                <c:pt idx="8666">
                  <c:v>2436.5234399999999</c:v>
                </c:pt>
                <c:pt idx="8667">
                  <c:v>2436.5234399999999</c:v>
                </c:pt>
                <c:pt idx="8668">
                  <c:v>2438.9648399999987</c:v>
                </c:pt>
                <c:pt idx="8669">
                  <c:v>2436.5234399999999</c:v>
                </c:pt>
                <c:pt idx="8670">
                  <c:v>2438.9648399999987</c:v>
                </c:pt>
                <c:pt idx="8671">
                  <c:v>2436.5234399999999</c:v>
                </c:pt>
                <c:pt idx="8672">
                  <c:v>2438.9648399999987</c:v>
                </c:pt>
                <c:pt idx="8673">
                  <c:v>2436.5234399999999</c:v>
                </c:pt>
                <c:pt idx="8674">
                  <c:v>2438.9648399999987</c:v>
                </c:pt>
                <c:pt idx="8675">
                  <c:v>2436.5234399999999</c:v>
                </c:pt>
                <c:pt idx="8676">
                  <c:v>2436.5234399999999</c:v>
                </c:pt>
                <c:pt idx="8677">
                  <c:v>2438.9648399999987</c:v>
                </c:pt>
                <c:pt idx="8678">
                  <c:v>2436.5234399999999</c:v>
                </c:pt>
                <c:pt idx="8679">
                  <c:v>2436.5234399999999</c:v>
                </c:pt>
                <c:pt idx="8680">
                  <c:v>2436.5234399999999</c:v>
                </c:pt>
                <c:pt idx="8681">
                  <c:v>2436.5234399999999</c:v>
                </c:pt>
                <c:pt idx="8682">
                  <c:v>2436.5234399999999</c:v>
                </c:pt>
                <c:pt idx="8683">
                  <c:v>2436.5234399999999</c:v>
                </c:pt>
                <c:pt idx="8684">
                  <c:v>2438.9648399999987</c:v>
                </c:pt>
                <c:pt idx="8685">
                  <c:v>2436.5234399999999</c:v>
                </c:pt>
                <c:pt idx="8686">
                  <c:v>2436.5234399999999</c:v>
                </c:pt>
                <c:pt idx="8687">
                  <c:v>2436.5234399999999</c:v>
                </c:pt>
                <c:pt idx="8688">
                  <c:v>2436.5234399999999</c:v>
                </c:pt>
                <c:pt idx="8689">
                  <c:v>2438.9648399999987</c:v>
                </c:pt>
                <c:pt idx="8690">
                  <c:v>2436.5234399999999</c:v>
                </c:pt>
                <c:pt idx="8691">
                  <c:v>2436.5234399999999</c:v>
                </c:pt>
                <c:pt idx="8692">
                  <c:v>2438.9648399999987</c:v>
                </c:pt>
                <c:pt idx="8693">
                  <c:v>2436.5234399999999</c:v>
                </c:pt>
                <c:pt idx="8694">
                  <c:v>2436.5234399999999</c:v>
                </c:pt>
                <c:pt idx="8695">
                  <c:v>2438.9648399999987</c:v>
                </c:pt>
                <c:pt idx="8696">
                  <c:v>2438.9648399999987</c:v>
                </c:pt>
                <c:pt idx="8697">
                  <c:v>2438.9648399999987</c:v>
                </c:pt>
                <c:pt idx="8698">
                  <c:v>2436.5234399999999</c:v>
                </c:pt>
                <c:pt idx="8699">
                  <c:v>2438.9648399999987</c:v>
                </c:pt>
                <c:pt idx="8700">
                  <c:v>2436.5234399999999</c:v>
                </c:pt>
                <c:pt idx="8701">
                  <c:v>2438.9648399999987</c:v>
                </c:pt>
                <c:pt idx="8702">
                  <c:v>2436.5234399999999</c:v>
                </c:pt>
                <c:pt idx="8703">
                  <c:v>2436.5234399999999</c:v>
                </c:pt>
                <c:pt idx="8704">
                  <c:v>2436.5234399999999</c:v>
                </c:pt>
                <c:pt idx="8705">
                  <c:v>2436.5234399999999</c:v>
                </c:pt>
                <c:pt idx="8706">
                  <c:v>2436.5234399999999</c:v>
                </c:pt>
                <c:pt idx="8707">
                  <c:v>2438.9648399999987</c:v>
                </c:pt>
                <c:pt idx="8708">
                  <c:v>2436.5234399999999</c:v>
                </c:pt>
                <c:pt idx="8709">
                  <c:v>2436.5234399999999</c:v>
                </c:pt>
                <c:pt idx="8710">
                  <c:v>2438.9648399999987</c:v>
                </c:pt>
                <c:pt idx="8711">
                  <c:v>2436.5234399999999</c:v>
                </c:pt>
                <c:pt idx="8712">
                  <c:v>2436.5234399999999</c:v>
                </c:pt>
                <c:pt idx="8713">
                  <c:v>2436.5234399999999</c:v>
                </c:pt>
                <c:pt idx="8714">
                  <c:v>2436.5234399999999</c:v>
                </c:pt>
                <c:pt idx="8715">
                  <c:v>2436.5234399999999</c:v>
                </c:pt>
                <c:pt idx="8716">
                  <c:v>2436.5234399999999</c:v>
                </c:pt>
                <c:pt idx="8717">
                  <c:v>2438.9648399999987</c:v>
                </c:pt>
                <c:pt idx="8718">
                  <c:v>2436.5234399999999</c:v>
                </c:pt>
                <c:pt idx="8719">
                  <c:v>2438.9648399999987</c:v>
                </c:pt>
                <c:pt idx="8720">
                  <c:v>2436.5234399999999</c:v>
                </c:pt>
                <c:pt idx="8721">
                  <c:v>2436.5234399999999</c:v>
                </c:pt>
                <c:pt idx="8722">
                  <c:v>2436.5234399999999</c:v>
                </c:pt>
                <c:pt idx="8723">
                  <c:v>2436.5234399999999</c:v>
                </c:pt>
                <c:pt idx="8724">
                  <c:v>2436.5234399999999</c:v>
                </c:pt>
                <c:pt idx="8725">
                  <c:v>2436.5234399999999</c:v>
                </c:pt>
                <c:pt idx="8726">
                  <c:v>2436.5234399999999</c:v>
                </c:pt>
                <c:pt idx="8727">
                  <c:v>2436.5234399999999</c:v>
                </c:pt>
                <c:pt idx="8728">
                  <c:v>2436.5234399999999</c:v>
                </c:pt>
                <c:pt idx="8729">
                  <c:v>2436.5234399999999</c:v>
                </c:pt>
                <c:pt idx="8730">
                  <c:v>2438.9648399999987</c:v>
                </c:pt>
                <c:pt idx="8731">
                  <c:v>2436.5234399999999</c:v>
                </c:pt>
                <c:pt idx="8732">
                  <c:v>2436.5234399999999</c:v>
                </c:pt>
                <c:pt idx="8733">
                  <c:v>2436.5234399999999</c:v>
                </c:pt>
                <c:pt idx="8734">
                  <c:v>2436.5234399999999</c:v>
                </c:pt>
                <c:pt idx="8735">
                  <c:v>2436.5234399999999</c:v>
                </c:pt>
                <c:pt idx="8736">
                  <c:v>2436.5234399999999</c:v>
                </c:pt>
                <c:pt idx="8737">
                  <c:v>2436.5234399999999</c:v>
                </c:pt>
                <c:pt idx="8738">
                  <c:v>2436.5234399999999</c:v>
                </c:pt>
                <c:pt idx="8739">
                  <c:v>2436.5234399999999</c:v>
                </c:pt>
                <c:pt idx="8740">
                  <c:v>2436.5234399999999</c:v>
                </c:pt>
                <c:pt idx="8741">
                  <c:v>2436.5234399999999</c:v>
                </c:pt>
                <c:pt idx="8742">
                  <c:v>2436.5234399999999</c:v>
                </c:pt>
                <c:pt idx="8743">
                  <c:v>2438.9648399999987</c:v>
                </c:pt>
                <c:pt idx="8744">
                  <c:v>2436.5234399999999</c:v>
                </c:pt>
                <c:pt idx="8745">
                  <c:v>2436.5234399999999</c:v>
                </c:pt>
                <c:pt idx="8746">
                  <c:v>2438.9648399999987</c:v>
                </c:pt>
                <c:pt idx="8747">
                  <c:v>2436.5234399999999</c:v>
                </c:pt>
                <c:pt idx="8748">
                  <c:v>2436.5234399999999</c:v>
                </c:pt>
                <c:pt idx="8749">
                  <c:v>2436.5234399999999</c:v>
                </c:pt>
                <c:pt idx="8750">
                  <c:v>2436.5234399999999</c:v>
                </c:pt>
                <c:pt idx="8751">
                  <c:v>2436.5234399999999</c:v>
                </c:pt>
                <c:pt idx="8752">
                  <c:v>2436.5234399999999</c:v>
                </c:pt>
                <c:pt idx="8753">
                  <c:v>2436.5234399999999</c:v>
                </c:pt>
                <c:pt idx="8754">
                  <c:v>2436.5234399999999</c:v>
                </c:pt>
                <c:pt idx="8755">
                  <c:v>2436.5234399999999</c:v>
                </c:pt>
                <c:pt idx="8756">
                  <c:v>2436.5234399999999</c:v>
                </c:pt>
                <c:pt idx="8757">
                  <c:v>2436.5234399999999</c:v>
                </c:pt>
                <c:pt idx="8758">
                  <c:v>2436.5234399999999</c:v>
                </c:pt>
                <c:pt idx="8759">
                  <c:v>2436.5234399999999</c:v>
                </c:pt>
                <c:pt idx="8760">
                  <c:v>2438.9648399999987</c:v>
                </c:pt>
                <c:pt idx="8761">
                  <c:v>2436.5234399999999</c:v>
                </c:pt>
                <c:pt idx="8762">
                  <c:v>2438.9648399999987</c:v>
                </c:pt>
                <c:pt idx="8763">
                  <c:v>2438.9648399999987</c:v>
                </c:pt>
                <c:pt idx="8764">
                  <c:v>2436.5234399999999</c:v>
                </c:pt>
                <c:pt idx="8765">
                  <c:v>2438.9648399999987</c:v>
                </c:pt>
                <c:pt idx="8766">
                  <c:v>2436.5234399999999</c:v>
                </c:pt>
                <c:pt idx="8767">
                  <c:v>2436.5234399999999</c:v>
                </c:pt>
                <c:pt idx="8768">
                  <c:v>2436.5234399999999</c:v>
                </c:pt>
                <c:pt idx="8769">
                  <c:v>2438.9648399999987</c:v>
                </c:pt>
                <c:pt idx="8770">
                  <c:v>2436.5234399999999</c:v>
                </c:pt>
                <c:pt idx="8771">
                  <c:v>2436.5234399999999</c:v>
                </c:pt>
                <c:pt idx="8772">
                  <c:v>2436.5234399999999</c:v>
                </c:pt>
                <c:pt idx="8773">
                  <c:v>2436.5234399999999</c:v>
                </c:pt>
                <c:pt idx="8774">
                  <c:v>2436.5234399999999</c:v>
                </c:pt>
                <c:pt idx="8775">
                  <c:v>2436.5234399999999</c:v>
                </c:pt>
                <c:pt idx="8776">
                  <c:v>2436.5234399999999</c:v>
                </c:pt>
                <c:pt idx="8777">
                  <c:v>2436.5234399999999</c:v>
                </c:pt>
                <c:pt idx="8778">
                  <c:v>2436.5234399999999</c:v>
                </c:pt>
                <c:pt idx="8779">
                  <c:v>2436.5234399999999</c:v>
                </c:pt>
                <c:pt idx="8780">
                  <c:v>2436.5234399999999</c:v>
                </c:pt>
                <c:pt idx="8781">
                  <c:v>2438.9648399999987</c:v>
                </c:pt>
                <c:pt idx="8782">
                  <c:v>2438.9648399999987</c:v>
                </c:pt>
                <c:pt idx="8783">
                  <c:v>2436.5234399999999</c:v>
                </c:pt>
                <c:pt idx="8784">
                  <c:v>2436.5234399999999</c:v>
                </c:pt>
                <c:pt idx="8785">
                  <c:v>2436.5234399999999</c:v>
                </c:pt>
                <c:pt idx="8786">
                  <c:v>2436.5234399999999</c:v>
                </c:pt>
                <c:pt idx="8787">
                  <c:v>2436.5234399999999</c:v>
                </c:pt>
                <c:pt idx="8788">
                  <c:v>2436.5234399999999</c:v>
                </c:pt>
                <c:pt idx="8789">
                  <c:v>2436.5234399999999</c:v>
                </c:pt>
                <c:pt idx="8790">
                  <c:v>2436.5234399999999</c:v>
                </c:pt>
                <c:pt idx="8791">
                  <c:v>2436.5234399999999</c:v>
                </c:pt>
                <c:pt idx="8792">
                  <c:v>2436.5234399999999</c:v>
                </c:pt>
                <c:pt idx="8793">
                  <c:v>2438.9648399999987</c:v>
                </c:pt>
                <c:pt idx="8794">
                  <c:v>2436.5234399999999</c:v>
                </c:pt>
                <c:pt idx="8795">
                  <c:v>2436.5234399999999</c:v>
                </c:pt>
                <c:pt idx="8796">
                  <c:v>2438.9648399999987</c:v>
                </c:pt>
                <c:pt idx="8797">
                  <c:v>2436.5234399999999</c:v>
                </c:pt>
                <c:pt idx="8798">
                  <c:v>2436.5234399999999</c:v>
                </c:pt>
                <c:pt idx="8799">
                  <c:v>2438.9648399999987</c:v>
                </c:pt>
                <c:pt idx="8800">
                  <c:v>2436.5234399999999</c:v>
                </c:pt>
                <c:pt idx="8801">
                  <c:v>2436.5234399999999</c:v>
                </c:pt>
                <c:pt idx="8802">
                  <c:v>2436.5234399999999</c:v>
                </c:pt>
                <c:pt idx="8803">
                  <c:v>2436.5234399999999</c:v>
                </c:pt>
                <c:pt idx="8804">
                  <c:v>2438.9648399999987</c:v>
                </c:pt>
                <c:pt idx="8805">
                  <c:v>2438.9648399999987</c:v>
                </c:pt>
                <c:pt idx="8806">
                  <c:v>2436.5234399999999</c:v>
                </c:pt>
                <c:pt idx="8807">
                  <c:v>2436.5234399999999</c:v>
                </c:pt>
                <c:pt idx="8808">
                  <c:v>2436.5234399999999</c:v>
                </c:pt>
                <c:pt idx="8809">
                  <c:v>2436.5234399999999</c:v>
                </c:pt>
                <c:pt idx="8810">
                  <c:v>2436.5234399999999</c:v>
                </c:pt>
                <c:pt idx="8811">
                  <c:v>2436.5234399999999</c:v>
                </c:pt>
                <c:pt idx="8812">
                  <c:v>2436.5234399999999</c:v>
                </c:pt>
                <c:pt idx="8813">
                  <c:v>2436.5234399999999</c:v>
                </c:pt>
                <c:pt idx="8814">
                  <c:v>2438.9648399999987</c:v>
                </c:pt>
                <c:pt idx="8815">
                  <c:v>2436.5234399999999</c:v>
                </c:pt>
                <c:pt idx="8816">
                  <c:v>2436.5234399999999</c:v>
                </c:pt>
                <c:pt idx="8817">
                  <c:v>2436.5234399999999</c:v>
                </c:pt>
                <c:pt idx="8818">
                  <c:v>2438.9648399999987</c:v>
                </c:pt>
                <c:pt idx="8819">
                  <c:v>2438.9648399999987</c:v>
                </c:pt>
                <c:pt idx="8820">
                  <c:v>2436.5234399999999</c:v>
                </c:pt>
                <c:pt idx="8821">
                  <c:v>2436.5234399999999</c:v>
                </c:pt>
                <c:pt idx="8822">
                  <c:v>2436.5234399999999</c:v>
                </c:pt>
                <c:pt idx="8823">
                  <c:v>2436.5234399999999</c:v>
                </c:pt>
                <c:pt idx="8824">
                  <c:v>2436.5234399999999</c:v>
                </c:pt>
                <c:pt idx="8825">
                  <c:v>2436.5234399999999</c:v>
                </c:pt>
                <c:pt idx="8826">
                  <c:v>2436.5234399999999</c:v>
                </c:pt>
                <c:pt idx="8827">
                  <c:v>2438.9648399999987</c:v>
                </c:pt>
                <c:pt idx="8828">
                  <c:v>2436.5234399999999</c:v>
                </c:pt>
                <c:pt idx="8829">
                  <c:v>2436.5234399999999</c:v>
                </c:pt>
                <c:pt idx="8830">
                  <c:v>2436.5234399999999</c:v>
                </c:pt>
                <c:pt idx="8831">
                  <c:v>2436.5234399999999</c:v>
                </c:pt>
                <c:pt idx="8832">
                  <c:v>2438.9648399999987</c:v>
                </c:pt>
                <c:pt idx="8833">
                  <c:v>2436.5234399999999</c:v>
                </c:pt>
                <c:pt idx="8834">
                  <c:v>2436.5234399999999</c:v>
                </c:pt>
                <c:pt idx="8835">
                  <c:v>2436.5234399999999</c:v>
                </c:pt>
                <c:pt idx="8836">
                  <c:v>2438.9648399999987</c:v>
                </c:pt>
                <c:pt idx="8837">
                  <c:v>2436.5234399999999</c:v>
                </c:pt>
                <c:pt idx="8838">
                  <c:v>2436.5234399999999</c:v>
                </c:pt>
                <c:pt idx="8839">
                  <c:v>2436.5234399999999</c:v>
                </c:pt>
                <c:pt idx="8840">
                  <c:v>2438.9648399999987</c:v>
                </c:pt>
                <c:pt idx="8841">
                  <c:v>2436.5234399999999</c:v>
                </c:pt>
                <c:pt idx="8842">
                  <c:v>2438.9648399999987</c:v>
                </c:pt>
                <c:pt idx="8843">
                  <c:v>2436.5234399999999</c:v>
                </c:pt>
                <c:pt idx="8844">
                  <c:v>2436.5234399999999</c:v>
                </c:pt>
                <c:pt idx="8845">
                  <c:v>2438.9648399999987</c:v>
                </c:pt>
                <c:pt idx="8846">
                  <c:v>2436.5234399999999</c:v>
                </c:pt>
                <c:pt idx="8847">
                  <c:v>2438.9648399999987</c:v>
                </c:pt>
                <c:pt idx="8848">
                  <c:v>2436.5234399999999</c:v>
                </c:pt>
                <c:pt idx="8849">
                  <c:v>2436.5234399999999</c:v>
                </c:pt>
                <c:pt idx="8850">
                  <c:v>2436.5234399999999</c:v>
                </c:pt>
                <c:pt idx="8851">
                  <c:v>2436.5234399999999</c:v>
                </c:pt>
                <c:pt idx="8852">
                  <c:v>2436.5234399999999</c:v>
                </c:pt>
                <c:pt idx="8853">
                  <c:v>2436.5234399999999</c:v>
                </c:pt>
                <c:pt idx="8854">
                  <c:v>2436.5234399999999</c:v>
                </c:pt>
                <c:pt idx="8855">
                  <c:v>2436.5234399999999</c:v>
                </c:pt>
                <c:pt idx="8856">
                  <c:v>2436.5234399999999</c:v>
                </c:pt>
                <c:pt idx="8857">
                  <c:v>2436.5234399999999</c:v>
                </c:pt>
                <c:pt idx="8858">
                  <c:v>2438.9648399999987</c:v>
                </c:pt>
                <c:pt idx="8859">
                  <c:v>2436.5234399999999</c:v>
                </c:pt>
                <c:pt idx="8860">
                  <c:v>2436.5234399999999</c:v>
                </c:pt>
                <c:pt idx="8861">
                  <c:v>2436.5234399999999</c:v>
                </c:pt>
                <c:pt idx="8862">
                  <c:v>2436.5234399999999</c:v>
                </c:pt>
                <c:pt idx="8863">
                  <c:v>2436.5234399999999</c:v>
                </c:pt>
                <c:pt idx="8864">
                  <c:v>2438.9648399999987</c:v>
                </c:pt>
                <c:pt idx="8865">
                  <c:v>2436.5234399999999</c:v>
                </c:pt>
                <c:pt idx="8866">
                  <c:v>2436.5234399999999</c:v>
                </c:pt>
                <c:pt idx="8867">
                  <c:v>2436.5234399999999</c:v>
                </c:pt>
                <c:pt idx="8868">
                  <c:v>2436.5234399999999</c:v>
                </c:pt>
                <c:pt idx="8869">
                  <c:v>2436.5234399999999</c:v>
                </c:pt>
                <c:pt idx="8870">
                  <c:v>2438.9648399999987</c:v>
                </c:pt>
                <c:pt idx="8871">
                  <c:v>2436.5234399999999</c:v>
                </c:pt>
                <c:pt idx="8872">
                  <c:v>2436.5234399999999</c:v>
                </c:pt>
                <c:pt idx="8873">
                  <c:v>2436.5234399999999</c:v>
                </c:pt>
                <c:pt idx="8874">
                  <c:v>2438.9648399999987</c:v>
                </c:pt>
                <c:pt idx="8875">
                  <c:v>2436.5234399999999</c:v>
                </c:pt>
                <c:pt idx="8876">
                  <c:v>2436.5234399999999</c:v>
                </c:pt>
                <c:pt idx="8877">
                  <c:v>2438.9648399999987</c:v>
                </c:pt>
                <c:pt idx="8878">
                  <c:v>2436.5234399999999</c:v>
                </c:pt>
                <c:pt idx="8879">
                  <c:v>2436.5234399999999</c:v>
                </c:pt>
                <c:pt idx="8880">
                  <c:v>2438.9648399999987</c:v>
                </c:pt>
                <c:pt idx="8881">
                  <c:v>2438.9648399999987</c:v>
                </c:pt>
                <c:pt idx="8882">
                  <c:v>2436.5234399999999</c:v>
                </c:pt>
                <c:pt idx="8883">
                  <c:v>2436.5234399999999</c:v>
                </c:pt>
                <c:pt idx="8884">
                  <c:v>2436.5234399999999</c:v>
                </c:pt>
                <c:pt idx="8885">
                  <c:v>2436.5234399999999</c:v>
                </c:pt>
                <c:pt idx="8886">
                  <c:v>2436.5234399999999</c:v>
                </c:pt>
                <c:pt idx="8887">
                  <c:v>2438.9648399999987</c:v>
                </c:pt>
                <c:pt idx="8888">
                  <c:v>2436.5234399999999</c:v>
                </c:pt>
                <c:pt idx="8889">
                  <c:v>2436.5234399999999</c:v>
                </c:pt>
                <c:pt idx="8890">
                  <c:v>2436.5234399999999</c:v>
                </c:pt>
                <c:pt idx="8891">
                  <c:v>2436.5234399999999</c:v>
                </c:pt>
                <c:pt idx="8892">
                  <c:v>2436.5234399999999</c:v>
                </c:pt>
                <c:pt idx="8893">
                  <c:v>2436.5234399999999</c:v>
                </c:pt>
                <c:pt idx="8894">
                  <c:v>2436.5234399999999</c:v>
                </c:pt>
                <c:pt idx="8895">
                  <c:v>2436.5234399999999</c:v>
                </c:pt>
                <c:pt idx="8896">
                  <c:v>2438.9648399999987</c:v>
                </c:pt>
                <c:pt idx="8897">
                  <c:v>2438.9648399999987</c:v>
                </c:pt>
                <c:pt idx="8898">
                  <c:v>2436.5234399999999</c:v>
                </c:pt>
                <c:pt idx="8899">
                  <c:v>2436.5234399999999</c:v>
                </c:pt>
                <c:pt idx="8900">
                  <c:v>2436.5234399999999</c:v>
                </c:pt>
                <c:pt idx="8901">
                  <c:v>2436.5234399999999</c:v>
                </c:pt>
                <c:pt idx="8902">
                  <c:v>2436.5234399999999</c:v>
                </c:pt>
                <c:pt idx="8903">
                  <c:v>2436.5234399999999</c:v>
                </c:pt>
                <c:pt idx="8904">
                  <c:v>2436.5234399999999</c:v>
                </c:pt>
                <c:pt idx="8905">
                  <c:v>2436.5234399999999</c:v>
                </c:pt>
                <c:pt idx="8906">
                  <c:v>2436.5234399999999</c:v>
                </c:pt>
                <c:pt idx="8907">
                  <c:v>2436.5234399999999</c:v>
                </c:pt>
                <c:pt idx="8908">
                  <c:v>2436.5234399999999</c:v>
                </c:pt>
                <c:pt idx="8909">
                  <c:v>2436.5234399999999</c:v>
                </c:pt>
                <c:pt idx="8910">
                  <c:v>2436.5234399999999</c:v>
                </c:pt>
                <c:pt idx="8911">
                  <c:v>2436.5234399999999</c:v>
                </c:pt>
                <c:pt idx="8912">
                  <c:v>2436.5234399999999</c:v>
                </c:pt>
                <c:pt idx="8913">
                  <c:v>2438.9648399999987</c:v>
                </c:pt>
                <c:pt idx="8914">
                  <c:v>2436.5234399999999</c:v>
                </c:pt>
                <c:pt idx="8915">
                  <c:v>2436.5234399999999</c:v>
                </c:pt>
                <c:pt idx="8916">
                  <c:v>2436.5234399999999</c:v>
                </c:pt>
                <c:pt idx="8917">
                  <c:v>2436.5234399999999</c:v>
                </c:pt>
                <c:pt idx="8918">
                  <c:v>2436.5234399999999</c:v>
                </c:pt>
                <c:pt idx="8919">
                  <c:v>2436.5234399999999</c:v>
                </c:pt>
                <c:pt idx="8920">
                  <c:v>2436.5234399999999</c:v>
                </c:pt>
                <c:pt idx="8921">
                  <c:v>2436.5234399999999</c:v>
                </c:pt>
                <c:pt idx="8922">
                  <c:v>2436.5234399999999</c:v>
                </c:pt>
                <c:pt idx="8923">
                  <c:v>2436.5234399999999</c:v>
                </c:pt>
                <c:pt idx="8924">
                  <c:v>2436.5234399999999</c:v>
                </c:pt>
                <c:pt idx="8925">
                  <c:v>2436.5234399999999</c:v>
                </c:pt>
                <c:pt idx="8926">
                  <c:v>2438.9648399999987</c:v>
                </c:pt>
                <c:pt idx="8927">
                  <c:v>2436.5234399999999</c:v>
                </c:pt>
                <c:pt idx="8928">
                  <c:v>2438.9648399999987</c:v>
                </c:pt>
                <c:pt idx="8929">
                  <c:v>2438.9648399999987</c:v>
                </c:pt>
                <c:pt idx="8930">
                  <c:v>2436.5234399999999</c:v>
                </c:pt>
                <c:pt idx="8931">
                  <c:v>2436.5234399999999</c:v>
                </c:pt>
                <c:pt idx="8932">
                  <c:v>2438.9648399999987</c:v>
                </c:pt>
                <c:pt idx="8933">
                  <c:v>2436.5234399999999</c:v>
                </c:pt>
                <c:pt idx="8934">
                  <c:v>2436.5234399999999</c:v>
                </c:pt>
                <c:pt idx="8935">
                  <c:v>2436.5234399999999</c:v>
                </c:pt>
                <c:pt idx="8936">
                  <c:v>2436.5234399999999</c:v>
                </c:pt>
                <c:pt idx="8937">
                  <c:v>2436.5234399999999</c:v>
                </c:pt>
                <c:pt idx="8938">
                  <c:v>2436.5234399999999</c:v>
                </c:pt>
                <c:pt idx="8939">
                  <c:v>2438.9648399999987</c:v>
                </c:pt>
                <c:pt idx="8940">
                  <c:v>2436.5234399999999</c:v>
                </c:pt>
                <c:pt idx="8941">
                  <c:v>2436.5234399999999</c:v>
                </c:pt>
                <c:pt idx="8942">
                  <c:v>2436.5234399999999</c:v>
                </c:pt>
                <c:pt idx="8943">
                  <c:v>2436.5234399999999</c:v>
                </c:pt>
                <c:pt idx="8944">
                  <c:v>2438.9648399999987</c:v>
                </c:pt>
                <c:pt idx="8945">
                  <c:v>2436.5234399999999</c:v>
                </c:pt>
                <c:pt idx="8946">
                  <c:v>2436.5234399999999</c:v>
                </c:pt>
                <c:pt idx="8947">
                  <c:v>2436.5234399999999</c:v>
                </c:pt>
                <c:pt idx="8948">
                  <c:v>2438.9648399999987</c:v>
                </c:pt>
                <c:pt idx="8949">
                  <c:v>2436.5234399999999</c:v>
                </c:pt>
                <c:pt idx="8950">
                  <c:v>2436.5234399999999</c:v>
                </c:pt>
                <c:pt idx="8951">
                  <c:v>2436.5234399999999</c:v>
                </c:pt>
                <c:pt idx="8952">
                  <c:v>2436.5234399999999</c:v>
                </c:pt>
                <c:pt idx="8953">
                  <c:v>2438.9648399999987</c:v>
                </c:pt>
                <c:pt idx="8954">
                  <c:v>2436.5234399999999</c:v>
                </c:pt>
                <c:pt idx="8955">
                  <c:v>2436.5234399999999</c:v>
                </c:pt>
                <c:pt idx="8956">
                  <c:v>2436.5234399999999</c:v>
                </c:pt>
                <c:pt idx="8957">
                  <c:v>2438.9648399999987</c:v>
                </c:pt>
                <c:pt idx="8958">
                  <c:v>2436.5234399999999</c:v>
                </c:pt>
                <c:pt idx="8959">
                  <c:v>2436.5234399999999</c:v>
                </c:pt>
                <c:pt idx="8960">
                  <c:v>2438.9648399999987</c:v>
                </c:pt>
                <c:pt idx="8961">
                  <c:v>2436.5234399999999</c:v>
                </c:pt>
                <c:pt idx="8962">
                  <c:v>2436.5234399999999</c:v>
                </c:pt>
                <c:pt idx="8963">
                  <c:v>2438.9648399999987</c:v>
                </c:pt>
                <c:pt idx="8964">
                  <c:v>2436.5234399999999</c:v>
                </c:pt>
                <c:pt idx="8965">
                  <c:v>2436.5234399999999</c:v>
                </c:pt>
                <c:pt idx="8966">
                  <c:v>2436.5234399999999</c:v>
                </c:pt>
                <c:pt idx="8967">
                  <c:v>2436.5234399999999</c:v>
                </c:pt>
                <c:pt idx="8968">
                  <c:v>2436.5234399999999</c:v>
                </c:pt>
                <c:pt idx="8969">
                  <c:v>2438.9648399999987</c:v>
                </c:pt>
                <c:pt idx="8970">
                  <c:v>2436.5234399999999</c:v>
                </c:pt>
                <c:pt idx="8971">
                  <c:v>2438.9648399999987</c:v>
                </c:pt>
                <c:pt idx="8972">
                  <c:v>2436.5234399999999</c:v>
                </c:pt>
                <c:pt idx="8973">
                  <c:v>2436.5234399999999</c:v>
                </c:pt>
                <c:pt idx="8974">
                  <c:v>2436.5234399999999</c:v>
                </c:pt>
                <c:pt idx="8975">
                  <c:v>2436.5234399999999</c:v>
                </c:pt>
                <c:pt idx="8976">
                  <c:v>2436.5234399999999</c:v>
                </c:pt>
                <c:pt idx="8977">
                  <c:v>2436.5234399999999</c:v>
                </c:pt>
                <c:pt idx="8978">
                  <c:v>2436.5234399999999</c:v>
                </c:pt>
                <c:pt idx="8979">
                  <c:v>2436.5234399999999</c:v>
                </c:pt>
                <c:pt idx="8980">
                  <c:v>2436.5234399999999</c:v>
                </c:pt>
                <c:pt idx="8981">
                  <c:v>2436.5234399999999</c:v>
                </c:pt>
                <c:pt idx="8982">
                  <c:v>2436.5234399999999</c:v>
                </c:pt>
                <c:pt idx="8983">
                  <c:v>2436.5234399999999</c:v>
                </c:pt>
                <c:pt idx="8984">
                  <c:v>2436.5234399999999</c:v>
                </c:pt>
                <c:pt idx="8985">
                  <c:v>2436.5234399999999</c:v>
                </c:pt>
                <c:pt idx="8986">
                  <c:v>2436.5234399999999</c:v>
                </c:pt>
                <c:pt idx="8987">
                  <c:v>2436.5234399999999</c:v>
                </c:pt>
                <c:pt idx="8988">
                  <c:v>2436.5234399999999</c:v>
                </c:pt>
                <c:pt idx="8989">
                  <c:v>2436.5234399999999</c:v>
                </c:pt>
                <c:pt idx="8990">
                  <c:v>2438.9648399999987</c:v>
                </c:pt>
                <c:pt idx="8991">
                  <c:v>2436.5234399999999</c:v>
                </c:pt>
                <c:pt idx="8992">
                  <c:v>2438.9648399999987</c:v>
                </c:pt>
                <c:pt idx="8993">
                  <c:v>2436.5234399999999</c:v>
                </c:pt>
                <c:pt idx="8994">
                  <c:v>2436.5234399999999</c:v>
                </c:pt>
                <c:pt idx="8995">
                  <c:v>2436.5234399999999</c:v>
                </c:pt>
                <c:pt idx="8996">
                  <c:v>2436.5234399999999</c:v>
                </c:pt>
                <c:pt idx="8997">
                  <c:v>2436.5234399999999</c:v>
                </c:pt>
                <c:pt idx="8998">
                  <c:v>2436.5234399999999</c:v>
                </c:pt>
                <c:pt idx="8999">
                  <c:v>2436.5234399999999</c:v>
                </c:pt>
                <c:pt idx="9000">
                  <c:v>2436.5234399999999</c:v>
                </c:pt>
                <c:pt idx="9001">
                  <c:v>2436.5234399999999</c:v>
                </c:pt>
                <c:pt idx="9002">
                  <c:v>2436.5234399999999</c:v>
                </c:pt>
                <c:pt idx="9003">
                  <c:v>2436.5234399999999</c:v>
                </c:pt>
                <c:pt idx="9004">
                  <c:v>2436.5234399999999</c:v>
                </c:pt>
                <c:pt idx="9005">
                  <c:v>2436.5234399999999</c:v>
                </c:pt>
                <c:pt idx="9006">
                  <c:v>2436.5234399999999</c:v>
                </c:pt>
                <c:pt idx="9007">
                  <c:v>2436.5234399999999</c:v>
                </c:pt>
                <c:pt idx="9008">
                  <c:v>2436.5234399999999</c:v>
                </c:pt>
                <c:pt idx="9009">
                  <c:v>2436.5234399999999</c:v>
                </c:pt>
                <c:pt idx="9010">
                  <c:v>2436.5234399999999</c:v>
                </c:pt>
                <c:pt idx="9011">
                  <c:v>2436.5234399999999</c:v>
                </c:pt>
                <c:pt idx="9012">
                  <c:v>2438.9648399999987</c:v>
                </c:pt>
                <c:pt idx="9013">
                  <c:v>2436.5234399999999</c:v>
                </c:pt>
                <c:pt idx="9014">
                  <c:v>2436.5234399999999</c:v>
                </c:pt>
                <c:pt idx="9015">
                  <c:v>2438.9648399999987</c:v>
                </c:pt>
                <c:pt idx="9016">
                  <c:v>2436.5234399999999</c:v>
                </c:pt>
                <c:pt idx="9017">
                  <c:v>2436.5234399999999</c:v>
                </c:pt>
                <c:pt idx="9018">
                  <c:v>2436.5234399999999</c:v>
                </c:pt>
                <c:pt idx="9019">
                  <c:v>2438.9648399999987</c:v>
                </c:pt>
                <c:pt idx="9020">
                  <c:v>2436.5234399999999</c:v>
                </c:pt>
                <c:pt idx="9021">
                  <c:v>2436.5234399999999</c:v>
                </c:pt>
                <c:pt idx="9022">
                  <c:v>2436.5234399999999</c:v>
                </c:pt>
                <c:pt idx="9023">
                  <c:v>2436.5234399999999</c:v>
                </c:pt>
                <c:pt idx="9024">
                  <c:v>2436.5234399999999</c:v>
                </c:pt>
                <c:pt idx="9025">
                  <c:v>2438.9648399999987</c:v>
                </c:pt>
                <c:pt idx="9026">
                  <c:v>2436.5234399999999</c:v>
                </c:pt>
                <c:pt idx="9027">
                  <c:v>2436.5234399999999</c:v>
                </c:pt>
                <c:pt idx="9028">
                  <c:v>2436.5234399999999</c:v>
                </c:pt>
                <c:pt idx="9029">
                  <c:v>2436.5234399999999</c:v>
                </c:pt>
                <c:pt idx="9030">
                  <c:v>2436.5234399999999</c:v>
                </c:pt>
                <c:pt idx="9031">
                  <c:v>2436.5234399999999</c:v>
                </c:pt>
                <c:pt idx="9032">
                  <c:v>2438.9648399999987</c:v>
                </c:pt>
                <c:pt idx="9033">
                  <c:v>2436.5234399999999</c:v>
                </c:pt>
                <c:pt idx="9034">
                  <c:v>2436.5234399999999</c:v>
                </c:pt>
                <c:pt idx="9035">
                  <c:v>2436.5234399999999</c:v>
                </c:pt>
                <c:pt idx="9036">
                  <c:v>2436.5234399999999</c:v>
                </c:pt>
                <c:pt idx="9037">
                  <c:v>2436.5234399999999</c:v>
                </c:pt>
                <c:pt idx="9038">
                  <c:v>2436.5234399999999</c:v>
                </c:pt>
                <c:pt idx="9039">
                  <c:v>2436.5234399999999</c:v>
                </c:pt>
                <c:pt idx="9040">
                  <c:v>2436.5234399999999</c:v>
                </c:pt>
                <c:pt idx="9041">
                  <c:v>2436.5234399999999</c:v>
                </c:pt>
                <c:pt idx="9042">
                  <c:v>2436.5234399999999</c:v>
                </c:pt>
                <c:pt idx="9043">
                  <c:v>2438.9648399999987</c:v>
                </c:pt>
                <c:pt idx="9044">
                  <c:v>2436.5234399999999</c:v>
                </c:pt>
                <c:pt idx="9045">
                  <c:v>2438.9648399999987</c:v>
                </c:pt>
                <c:pt idx="9046">
                  <c:v>2436.5234399999999</c:v>
                </c:pt>
                <c:pt idx="9047">
                  <c:v>2436.5234399999999</c:v>
                </c:pt>
                <c:pt idx="9048">
                  <c:v>2436.5234399999999</c:v>
                </c:pt>
                <c:pt idx="9049">
                  <c:v>2438.9648399999987</c:v>
                </c:pt>
                <c:pt idx="9050">
                  <c:v>2436.5234399999999</c:v>
                </c:pt>
                <c:pt idx="9051">
                  <c:v>2438.9648399999987</c:v>
                </c:pt>
                <c:pt idx="9052">
                  <c:v>2438.9648399999987</c:v>
                </c:pt>
                <c:pt idx="9053">
                  <c:v>2436.5234399999999</c:v>
                </c:pt>
                <c:pt idx="9054">
                  <c:v>2436.5234399999999</c:v>
                </c:pt>
                <c:pt idx="9055">
                  <c:v>2436.5234399999999</c:v>
                </c:pt>
                <c:pt idx="9056">
                  <c:v>2436.5234399999999</c:v>
                </c:pt>
                <c:pt idx="9057">
                  <c:v>2436.5234399999999</c:v>
                </c:pt>
                <c:pt idx="9058">
                  <c:v>2436.5234399999999</c:v>
                </c:pt>
                <c:pt idx="9059">
                  <c:v>2436.5234399999999</c:v>
                </c:pt>
                <c:pt idx="9060">
                  <c:v>2436.5234399999999</c:v>
                </c:pt>
                <c:pt idx="9061">
                  <c:v>2436.5234399999999</c:v>
                </c:pt>
                <c:pt idx="9062">
                  <c:v>2436.5234399999999</c:v>
                </c:pt>
                <c:pt idx="9063">
                  <c:v>2436.5234399999999</c:v>
                </c:pt>
                <c:pt idx="9064">
                  <c:v>2436.5234399999999</c:v>
                </c:pt>
                <c:pt idx="9065">
                  <c:v>2436.5234399999999</c:v>
                </c:pt>
                <c:pt idx="9066">
                  <c:v>2436.5234399999999</c:v>
                </c:pt>
                <c:pt idx="9067">
                  <c:v>2438.9648399999987</c:v>
                </c:pt>
                <c:pt idx="9068">
                  <c:v>2438.9648399999987</c:v>
                </c:pt>
                <c:pt idx="9069">
                  <c:v>2436.5234399999999</c:v>
                </c:pt>
                <c:pt idx="9070">
                  <c:v>2436.5234399999999</c:v>
                </c:pt>
                <c:pt idx="9071">
                  <c:v>2436.5234399999999</c:v>
                </c:pt>
                <c:pt idx="9072">
                  <c:v>2436.5234399999999</c:v>
                </c:pt>
                <c:pt idx="9073">
                  <c:v>2438.9648399999987</c:v>
                </c:pt>
                <c:pt idx="9074">
                  <c:v>2436.5234399999999</c:v>
                </c:pt>
                <c:pt idx="9075">
                  <c:v>2436.5234399999999</c:v>
                </c:pt>
                <c:pt idx="9076">
                  <c:v>2436.5234399999999</c:v>
                </c:pt>
                <c:pt idx="9077">
                  <c:v>2436.5234399999999</c:v>
                </c:pt>
                <c:pt idx="9078">
                  <c:v>2436.5234399999999</c:v>
                </c:pt>
                <c:pt idx="9079">
                  <c:v>2436.5234399999999</c:v>
                </c:pt>
                <c:pt idx="9080">
                  <c:v>2438.9648399999987</c:v>
                </c:pt>
                <c:pt idx="9081">
                  <c:v>2436.5234399999999</c:v>
                </c:pt>
                <c:pt idx="9082">
                  <c:v>2436.5234399999999</c:v>
                </c:pt>
                <c:pt idx="9083">
                  <c:v>2436.5234399999999</c:v>
                </c:pt>
                <c:pt idx="9084">
                  <c:v>2436.5234399999999</c:v>
                </c:pt>
                <c:pt idx="9085">
                  <c:v>2436.5234399999999</c:v>
                </c:pt>
                <c:pt idx="9086">
                  <c:v>2436.5234399999999</c:v>
                </c:pt>
                <c:pt idx="9087">
                  <c:v>2436.5234399999999</c:v>
                </c:pt>
                <c:pt idx="9088">
                  <c:v>2436.5234399999999</c:v>
                </c:pt>
                <c:pt idx="9089">
                  <c:v>2438.9648399999987</c:v>
                </c:pt>
                <c:pt idx="9090">
                  <c:v>2436.5234399999999</c:v>
                </c:pt>
                <c:pt idx="9091">
                  <c:v>2436.5234399999999</c:v>
                </c:pt>
                <c:pt idx="9092">
                  <c:v>2436.5234399999999</c:v>
                </c:pt>
                <c:pt idx="9093">
                  <c:v>2436.5234399999999</c:v>
                </c:pt>
                <c:pt idx="9094">
                  <c:v>2436.5234399999999</c:v>
                </c:pt>
                <c:pt idx="9095">
                  <c:v>2436.5234399999999</c:v>
                </c:pt>
                <c:pt idx="9096">
                  <c:v>2436.5234399999999</c:v>
                </c:pt>
                <c:pt idx="9097">
                  <c:v>2436.5234399999999</c:v>
                </c:pt>
                <c:pt idx="9098">
                  <c:v>2436.5234399999999</c:v>
                </c:pt>
                <c:pt idx="9099">
                  <c:v>2436.5234399999999</c:v>
                </c:pt>
                <c:pt idx="9100">
                  <c:v>2438.9648399999987</c:v>
                </c:pt>
                <c:pt idx="9101">
                  <c:v>2436.5234399999999</c:v>
                </c:pt>
                <c:pt idx="9102">
                  <c:v>2436.5234399999999</c:v>
                </c:pt>
                <c:pt idx="9103">
                  <c:v>2436.5234399999999</c:v>
                </c:pt>
                <c:pt idx="9104">
                  <c:v>2436.5234399999999</c:v>
                </c:pt>
                <c:pt idx="9105">
                  <c:v>2438.9648399999987</c:v>
                </c:pt>
                <c:pt idx="9106">
                  <c:v>2436.5234399999999</c:v>
                </c:pt>
                <c:pt idx="9107">
                  <c:v>2438.9648399999987</c:v>
                </c:pt>
                <c:pt idx="9108">
                  <c:v>2436.5234399999999</c:v>
                </c:pt>
                <c:pt idx="9109">
                  <c:v>2436.5234399999999</c:v>
                </c:pt>
                <c:pt idx="9110">
                  <c:v>2436.5234399999999</c:v>
                </c:pt>
                <c:pt idx="9111">
                  <c:v>2438.9648399999987</c:v>
                </c:pt>
                <c:pt idx="9112">
                  <c:v>2436.5234399999999</c:v>
                </c:pt>
                <c:pt idx="9113">
                  <c:v>2438.9648399999987</c:v>
                </c:pt>
                <c:pt idx="9114">
                  <c:v>2436.5234399999999</c:v>
                </c:pt>
                <c:pt idx="9115">
                  <c:v>2436.5234399999999</c:v>
                </c:pt>
                <c:pt idx="9116">
                  <c:v>2436.5234399999999</c:v>
                </c:pt>
                <c:pt idx="9117">
                  <c:v>2436.5234399999999</c:v>
                </c:pt>
                <c:pt idx="9118">
                  <c:v>2436.5234399999999</c:v>
                </c:pt>
                <c:pt idx="9119">
                  <c:v>2436.5234399999999</c:v>
                </c:pt>
                <c:pt idx="9120">
                  <c:v>2436.5234399999999</c:v>
                </c:pt>
                <c:pt idx="9121">
                  <c:v>2438.9648399999987</c:v>
                </c:pt>
                <c:pt idx="9122">
                  <c:v>2436.5234399999999</c:v>
                </c:pt>
                <c:pt idx="9123">
                  <c:v>2436.5234399999999</c:v>
                </c:pt>
                <c:pt idx="9124">
                  <c:v>2436.5234399999999</c:v>
                </c:pt>
                <c:pt idx="9125">
                  <c:v>2436.5234399999999</c:v>
                </c:pt>
                <c:pt idx="9126">
                  <c:v>2436.5234399999999</c:v>
                </c:pt>
                <c:pt idx="9127">
                  <c:v>2436.5234399999999</c:v>
                </c:pt>
                <c:pt idx="9128">
                  <c:v>2436.5234399999999</c:v>
                </c:pt>
                <c:pt idx="9129">
                  <c:v>2438.9648399999987</c:v>
                </c:pt>
                <c:pt idx="9130">
                  <c:v>2436.5234399999999</c:v>
                </c:pt>
                <c:pt idx="9131">
                  <c:v>2436.5234399999999</c:v>
                </c:pt>
                <c:pt idx="9132">
                  <c:v>2438.9648399999987</c:v>
                </c:pt>
                <c:pt idx="9133">
                  <c:v>2436.5234399999999</c:v>
                </c:pt>
                <c:pt idx="9134">
                  <c:v>2436.5234399999999</c:v>
                </c:pt>
                <c:pt idx="9135">
                  <c:v>2436.5234399999999</c:v>
                </c:pt>
                <c:pt idx="9136">
                  <c:v>2436.5234399999999</c:v>
                </c:pt>
                <c:pt idx="9137">
                  <c:v>2436.5234399999999</c:v>
                </c:pt>
                <c:pt idx="9138">
                  <c:v>2436.5234399999999</c:v>
                </c:pt>
                <c:pt idx="9139">
                  <c:v>2436.5234399999999</c:v>
                </c:pt>
                <c:pt idx="9140">
                  <c:v>2436.5234399999999</c:v>
                </c:pt>
                <c:pt idx="9141">
                  <c:v>2436.5234399999999</c:v>
                </c:pt>
                <c:pt idx="9142">
                  <c:v>2436.5234399999999</c:v>
                </c:pt>
                <c:pt idx="9143">
                  <c:v>2436.5234399999999</c:v>
                </c:pt>
                <c:pt idx="9144">
                  <c:v>2436.5234399999999</c:v>
                </c:pt>
                <c:pt idx="9145">
                  <c:v>2436.5234399999999</c:v>
                </c:pt>
                <c:pt idx="9146">
                  <c:v>2436.5234399999999</c:v>
                </c:pt>
                <c:pt idx="9147">
                  <c:v>2436.5234399999999</c:v>
                </c:pt>
                <c:pt idx="9148">
                  <c:v>2436.5234399999999</c:v>
                </c:pt>
                <c:pt idx="9149">
                  <c:v>2436.5234399999999</c:v>
                </c:pt>
                <c:pt idx="9150">
                  <c:v>2436.5234399999999</c:v>
                </c:pt>
                <c:pt idx="9151">
                  <c:v>2436.5234399999999</c:v>
                </c:pt>
                <c:pt idx="9152">
                  <c:v>2438.9648399999987</c:v>
                </c:pt>
                <c:pt idx="9153">
                  <c:v>2436.5234399999999</c:v>
                </c:pt>
                <c:pt idx="9154">
                  <c:v>2436.5234399999999</c:v>
                </c:pt>
                <c:pt idx="9155">
                  <c:v>2436.5234399999999</c:v>
                </c:pt>
                <c:pt idx="9156">
                  <c:v>2436.5234399999999</c:v>
                </c:pt>
                <c:pt idx="9157">
                  <c:v>2438.9648399999987</c:v>
                </c:pt>
                <c:pt idx="9158">
                  <c:v>2436.5234399999999</c:v>
                </c:pt>
                <c:pt idx="9159">
                  <c:v>2436.5234399999999</c:v>
                </c:pt>
                <c:pt idx="9160">
                  <c:v>2436.5234399999999</c:v>
                </c:pt>
                <c:pt idx="9161">
                  <c:v>2438.9648399999987</c:v>
                </c:pt>
                <c:pt idx="9162">
                  <c:v>2436.5234399999999</c:v>
                </c:pt>
                <c:pt idx="9163">
                  <c:v>2436.5234399999999</c:v>
                </c:pt>
                <c:pt idx="9164">
                  <c:v>2438.9648399999987</c:v>
                </c:pt>
                <c:pt idx="9165">
                  <c:v>2436.5234399999999</c:v>
                </c:pt>
                <c:pt idx="9166">
                  <c:v>2436.5234399999999</c:v>
                </c:pt>
                <c:pt idx="9167">
                  <c:v>2436.5234399999999</c:v>
                </c:pt>
                <c:pt idx="9168">
                  <c:v>2436.5234399999999</c:v>
                </c:pt>
                <c:pt idx="9169">
                  <c:v>2436.5234399999999</c:v>
                </c:pt>
                <c:pt idx="9170">
                  <c:v>2436.5234399999999</c:v>
                </c:pt>
                <c:pt idx="9171">
                  <c:v>2438.9648399999987</c:v>
                </c:pt>
                <c:pt idx="9172">
                  <c:v>2436.5234399999999</c:v>
                </c:pt>
                <c:pt idx="9173">
                  <c:v>2436.5234399999999</c:v>
                </c:pt>
                <c:pt idx="9174">
                  <c:v>2436.5234399999999</c:v>
                </c:pt>
                <c:pt idx="9175">
                  <c:v>2436.5234399999999</c:v>
                </c:pt>
                <c:pt idx="9176">
                  <c:v>2436.5234399999999</c:v>
                </c:pt>
                <c:pt idx="9177">
                  <c:v>2436.5234399999999</c:v>
                </c:pt>
                <c:pt idx="9178">
                  <c:v>2436.5234399999999</c:v>
                </c:pt>
                <c:pt idx="9179">
                  <c:v>2438.9648399999987</c:v>
                </c:pt>
                <c:pt idx="9180">
                  <c:v>2436.5234399999999</c:v>
                </c:pt>
                <c:pt idx="9181">
                  <c:v>2436.5234399999999</c:v>
                </c:pt>
                <c:pt idx="9182">
                  <c:v>2436.5234399999999</c:v>
                </c:pt>
                <c:pt idx="9183">
                  <c:v>2436.5234399999999</c:v>
                </c:pt>
                <c:pt idx="9184">
                  <c:v>2436.5234399999999</c:v>
                </c:pt>
                <c:pt idx="9185">
                  <c:v>2436.5234399999999</c:v>
                </c:pt>
                <c:pt idx="9186">
                  <c:v>2438.9648399999987</c:v>
                </c:pt>
                <c:pt idx="9187">
                  <c:v>2436.5234399999999</c:v>
                </c:pt>
                <c:pt idx="9188">
                  <c:v>2436.5234399999999</c:v>
                </c:pt>
                <c:pt idx="9189">
                  <c:v>2436.5234399999999</c:v>
                </c:pt>
                <c:pt idx="9190">
                  <c:v>2436.5234399999999</c:v>
                </c:pt>
                <c:pt idx="9191">
                  <c:v>2436.5234399999999</c:v>
                </c:pt>
                <c:pt idx="9192">
                  <c:v>2436.5234399999999</c:v>
                </c:pt>
                <c:pt idx="9193">
                  <c:v>2436.5234399999999</c:v>
                </c:pt>
                <c:pt idx="9194">
                  <c:v>2436.5234399999999</c:v>
                </c:pt>
                <c:pt idx="9195">
                  <c:v>2436.5234399999999</c:v>
                </c:pt>
                <c:pt idx="9196">
                  <c:v>2436.5234399999999</c:v>
                </c:pt>
                <c:pt idx="9197">
                  <c:v>2436.5234399999999</c:v>
                </c:pt>
                <c:pt idx="9198">
                  <c:v>2436.5234399999999</c:v>
                </c:pt>
                <c:pt idx="9199">
                  <c:v>2436.5234399999999</c:v>
                </c:pt>
                <c:pt idx="9200">
                  <c:v>2436.5234399999999</c:v>
                </c:pt>
                <c:pt idx="9201">
                  <c:v>2436.5234399999999</c:v>
                </c:pt>
                <c:pt idx="9202">
                  <c:v>2436.5234399999999</c:v>
                </c:pt>
                <c:pt idx="9203">
                  <c:v>2436.5234399999999</c:v>
                </c:pt>
                <c:pt idx="9204">
                  <c:v>2436.5234399999999</c:v>
                </c:pt>
                <c:pt idx="9205">
                  <c:v>2436.5234399999999</c:v>
                </c:pt>
                <c:pt idx="9206">
                  <c:v>2436.5234399999999</c:v>
                </c:pt>
                <c:pt idx="9207">
                  <c:v>2438.9648399999987</c:v>
                </c:pt>
                <c:pt idx="9208">
                  <c:v>2436.5234399999999</c:v>
                </c:pt>
                <c:pt idx="9209">
                  <c:v>2436.5234399999999</c:v>
                </c:pt>
                <c:pt idx="9210">
                  <c:v>2436.5234399999999</c:v>
                </c:pt>
                <c:pt idx="9211">
                  <c:v>2436.5234399999999</c:v>
                </c:pt>
                <c:pt idx="9212">
                  <c:v>2436.5234399999999</c:v>
                </c:pt>
                <c:pt idx="9213">
                  <c:v>2436.5234399999999</c:v>
                </c:pt>
                <c:pt idx="9214">
                  <c:v>2436.5234399999999</c:v>
                </c:pt>
                <c:pt idx="9215">
                  <c:v>2436.5234399999999</c:v>
                </c:pt>
                <c:pt idx="9216">
                  <c:v>2436.5234399999999</c:v>
                </c:pt>
                <c:pt idx="9217">
                  <c:v>2436.5234399999999</c:v>
                </c:pt>
                <c:pt idx="9218">
                  <c:v>2436.5234399999999</c:v>
                </c:pt>
                <c:pt idx="9219">
                  <c:v>2436.5234399999999</c:v>
                </c:pt>
                <c:pt idx="9220">
                  <c:v>2436.5234399999999</c:v>
                </c:pt>
                <c:pt idx="9221">
                  <c:v>2436.5234399999999</c:v>
                </c:pt>
                <c:pt idx="9222">
                  <c:v>2436.5234399999999</c:v>
                </c:pt>
                <c:pt idx="9223">
                  <c:v>2436.5234399999999</c:v>
                </c:pt>
                <c:pt idx="9224">
                  <c:v>2436.5234399999999</c:v>
                </c:pt>
                <c:pt idx="9225">
                  <c:v>2436.5234399999999</c:v>
                </c:pt>
                <c:pt idx="9226">
                  <c:v>2436.5234399999999</c:v>
                </c:pt>
                <c:pt idx="9227">
                  <c:v>2436.5234399999999</c:v>
                </c:pt>
                <c:pt idx="9228">
                  <c:v>2436.5234399999999</c:v>
                </c:pt>
                <c:pt idx="9229">
                  <c:v>2436.5234399999999</c:v>
                </c:pt>
                <c:pt idx="9230">
                  <c:v>2436.5234399999999</c:v>
                </c:pt>
                <c:pt idx="9231">
                  <c:v>2436.5234399999999</c:v>
                </c:pt>
                <c:pt idx="9232">
                  <c:v>2436.5234399999999</c:v>
                </c:pt>
                <c:pt idx="9233">
                  <c:v>2436.5234399999999</c:v>
                </c:pt>
                <c:pt idx="9234">
                  <c:v>2436.5234399999999</c:v>
                </c:pt>
                <c:pt idx="9235">
                  <c:v>2438.9648399999987</c:v>
                </c:pt>
                <c:pt idx="9236">
                  <c:v>2436.5234399999999</c:v>
                </c:pt>
                <c:pt idx="9237">
                  <c:v>2436.5234399999999</c:v>
                </c:pt>
                <c:pt idx="9238">
                  <c:v>2436.5234399999999</c:v>
                </c:pt>
                <c:pt idx="9239">
                  <c:v>2436.5234399999999</c:v>
                </c:pt>
                <c:pt idx="9240">
                  <c:v>2438.9648399999987</c:v>
                </c:pt>
                <c:pt idx="9241">
                  <c:v>2436.5234399999999</c:v>
                </c:pt>
                <c:pt idx="9242">
                  <c:v>2436.5234399999999</c:v>
                </c:pt>
                <c:pt idx="9243">
                  <c:v>2436.5234399999999</c:v>
                </c:pt>
                <c:pt idx="9244">
                  <c:v>2436.5234399999999</c:v>
                </c:pt>
                <c:pt idx="9245">
                  <c:v>2436.5234399999999</c:v>
                </c:pt>
                <c:pt idx="9246">
                  <c:v>2436.5234399999999</c:v>
                </c:pt>
                <c:pt idx="9247">
                  <c:v>2436.5234399999999</c:v>
                </c:pt>
                <c:pt idx="9248">
                  <c:v>2436.5234399999999</c:v>
                </c:pt>
                <c:pt idx="9249">
                  <c:v>2436.5234399999999</c:v>
                </c:pt>
                <c:pt idx="9250">
                  <c:v>2438.9648399999987</c:v>
                </c:pt>
                <c:pt idx="9251">
                  <c:v>2436.5234399999999</c:v>
                </c:pt>
                <c:pt idx="9252">
                  <c:v>2436.5234399999999</c:v>
                </c:pt>
                <c:pt idx="9253">
                  <c:v>2436.5234399999999</c:v>
                </c:pt>
                <c:pt idx="9254">
                  <c:v>2436.5234399999999</c:v>
                </c:pt>
                <c:pt idx="9255">
                  <c:v>2436.5234399999999</c:v>
                </c:pt>
                <c:pt idx="9256">
                  <c:v>2436.5234399999999</c:v>
                </c:pt>
                <c:pt idx="9257">
                  <c:v>2436.5234399999999</c:v>
                </c:pt>
                <c:pt idx="9258">
                  <c:v>2436.5234399999999</c:v>
                </c:pt>
                <c:pt idx="9259">
                  <c:v>2436.5234399999999</c:v>
                </c:pt>
                <c:pt idx="9260">
                  <c:v>2436.5234399999999</c:v>
                </c:pt>
                <c:pt idx="9261">
                  <c:v>2436.5234399999999</c:v>
                </c:pt>
                <c:pt idx="9262">
                  <c:v>2436.5234399999999</c:v>
                </c:pt>
                <c:pt idx="9263">
                  <c:v>2436.5234399999999</c:v>
                </c:pt>
                <c:pt idx="9264">
                  <c:v>2436.5234399999999</c:v>
                </c:pt>
                <c:pt idx="9265">
                  <c:v>2436.5234399999999</c:v>
                </c:pt>
                <c:pt idx="9266">
                  <c:v>2436.5234399999999</c:v>
                </c:pt>
                <c:pt idx="9267">
                  <c:v>2436.5234399999999</c:v>
                </c:pt>
                <c:pt idx="9268">
                  <c:v>2436.5234399999999</c:v>
                </c:pt>
                <c:pt idx="9269">
                  <c:v>2436.5234399999999</c:v>
                </c:pt>
                <c:pt idx="9270">
                  <c:v>2436.5234399999999</c:v>
                </c:pt>
                <c:pt idx="9271">
                  <c:v>2436.5234399999999</c:v>
                </c:pt>
                <c:pt idx="9272">
                  <c:v>2436.5234399999999</c:v>
                </c:pt>
                <c:pt idx="9273">
                  <c:v>2436.5234399999999</c:v>
                </c:pt>
                <c:pt idx="9274">
                  <c:v>2436.5234399999999</c:v>
                </c:pt>
                <c:pt idx="9275">
                  <c:v>2436.5234399999999</c:v>
                </c:pt>
                <c:pt idx="9276">
                  <c:v>2436.5234399999999</c:v>
                </c:pt>
                <c:pt idx="9277">
                  <c:v>2436.5234399999999</c:v>
                </c:pt>
                <c:pt idx="9278">
                  <c:v>2436.5234399999999</c:v>
                </c:pt>
                <c:pt idx="9279">
                  <c:v>2436.5234399999999</c:v>
                </c:pt>
                <c:pt idx="9280">
                  <c:v>2436.5234399999999</c:v>
                </c:pt>
                <c:pt idx="9281">
                  <c:v>2436.5234399999999</c:v>
                </c:pt>
                <c:pt idx="9282">
                  <c:v>2436.5234399999999</c:v>
                </c:pt>
                <c:pt idx="9283">
                  <c:v>2436.5234399999999</c:v>
                </c:pt>
                <c:pt idx="9284">
                  <c:v>2436.5234399999999</c:v>
                </c:pt>
                <c:pt idx="9285">
                  <c:v>2436.5234399999999</c:v>
                </c:pt>
                <c:pt idx="9286">
                  <c:v>2436.5234399999999</c:v>
                </c:pt>
                <c:pt idx="9287">
                  <c:v>2436.5234399999999</c:v>
                </c:pt>
                <c:pt idx="9288">
                  <c:v>2438.9648399999987</c:v>
                </c:pt>
                <c:pt idx="9289">
                  <c:v>2436.5234399999999</c:v>
                </c:pt>
                <c:pt idx="9290">
                  <c:v>2436.5234399999999</c:v>
                </c:pt>
                <c:pt idx="9291">
                  <c:v>2436.5234399999999</c:v>
                </c:pt>
                <c:pt idx="9292">
                  <c:v>2436.5234399999999</c:v>
                </c:pt>
                <c:pt idx="9293">
                  <c:v>2436.5234399999999</c:v>
                </c:pt>
                <c:pt idx="9294">
                  <c:v>2436.5234399999999</c:v>
                </c:pt>
                <c:pt idx="9295">
                  <c:v>2436.5234399999999</c:v>
                </c:pt>
                <c:pt idx="9296">
                  <c:v>2436.5234399999999</c:v>
                </c:pt>
                <c:pt idx="9297">
                  <c:v>2436.5234399999999</c:v>
                </c:pt>
                <c:pt idx="9298">
                  <c:v>2436.5234399999999</c:v>
                </c:pt>
                <c:pt idx="9299">
                  <c:v>2436.5234399999999</c:v>
                </c:pt>
                <c:pt idx="9300">
                  <c:v>2436.5234399999999</c:v>
                </c:pt>
                <c:pt idx="9301">
                  <c:v>2436.5234399999999</c:v>
                </c:pt>
                <c:pt idx="9302">
                  <c:v>2436.5234399999999</c:v>
                </c:pt>
                <c:pt idx="9303">
                  <c:v>2436.5234399999999</c:v>
                </c:pt>
                <c:pt idx="9304">
                  <c:v>2436.5234399999999</c:v>
                </c:pt>
                <c:pt idx="9305">
                  <c:v>2436.5234399999999</c:v>
                </c:pt>
                <c:pt idx="9306">
                  <c:v>2436.5234399999999</c:v>
                </c:pt>
                <c:pt idx="9307">
                  <c:v>2436.5234399999999</c:v>
                </c:pt>
                <c:pt idx="9308">
                  <c:v>2436.5234399999999</c:v>
                </c:pt>
                <c:pt idx="9309">
                  <c:v>2436.5234399999999</c:v>
                </c:pt>
                <c:pt idx="9310">
                  <c:v>2436.5234399999999</c:v>
                </c:pt>
                <c:pt idx="9311">
                  <c:v>2438.9648399999987</c:v>
                </c:pt>
                <c:pt idx="9312">
                  <c:v>2436.5234399999999</c:v>
                </c:pt>
                <c:pt idx="9313">
                  <c:v>2436.5234399999999</c:v>
                </c:pt>
                <c:pt idx="9314">
                  <c:v>2436.5234399999999</c:v>
                </c:pt>
                <c:pt idx="9315">
                  <c:v>2436.5234399999999</c:v>
                </c:pt>
                <c:pt idx="9316">
                  <c:v>2436.5234399999999</c:v>
                </c:pt>
                <c:pt idx="9317">
                  <c:v>2436.5234399999999</c:v>
                </c:pt>
                <c:pt idx="9318">
                  <c:v>2436.5234399999999</c:v>
                </c:pt>
                <c:pt idx="9319">
                  <c:v>2436.5234399999999</c:v>
                </c:pt>
                <c:pt idx="9320">
                  <c:v>2436.5234399999999</c:v>
                </c:pt>
                <c:pt idx="9321">
                  <c:v>2436.5234399999999</c:v>
                </c:pt>
                <c:pt idx="9322">
                  <c:v>2436.5234399999999</c:v>
                </c:pt>
                <c:pt idx="9323">
                  <c:v>2438.9648399999987</c:v>
                </c:pt>
                <c:pt idx="9324">
                  <c:v>2436.5234399999999</c:v>
                </c:pt>
                <c:pt idx="9325">
                  <c:v>2436.5234399999999</c:v>
                </c:pt>
                <c:pt idx="9326">
                  <c:v>2436.5234399999999</c:v>
                </c:pt>
                <c:pt idx="9327">
                  <c:v>2436.5234399999999</c:v>
                </c:pt>
                <c:pt idx="9328">
                  <c:v>2436.5234399999999</c:v>
                </c:pt>
                <c:pt idx="9329">
                  <c:v>2436.5234399999999</c:v>
                </c:pt>
                <c:pt idx="9330">
                  <c:v>2436.5234399999999</c:v>
                </c:pt>
                <c:pt idx="9331">
                  <c:v>2436.5234399999999</c:v>
                </c:pt>
                <c:pt idx="9332">
                  <c:v>2436.5234399999999</c:v>
                </c:pt>
                <c:pt idx="9333">
                  <c:v>2436.5234399999999</c:v>
                </c:pt>
                <c:pt idx="9334">
                  <c:v>2436.5234399999999</c:v>
                </c:pt>
                <c:pt idx="9335">
                  <c:v>2436.5234399999999</c:v>
                </c:pt>
                <c:pt idx="9336">
                  <c:v>2436.5234399999999</c:v>
                </c:pt>
                <c:pt idx="9337">
                  <c:v>2436.5234399999999</c:v>
                </c:pt>
                <c:pt idx="9338">
                  <c:v>2436.5234399999999</c:v>
                </c:pt>
                <c:pt idx="9339">
                  <c:v>2438.9648399999987</c:v>
                </c:pt>
                <c:pt idx="9340">
                  <c:v>2436.5234399999999</c:v>
                </c:pt>
                <c:pt idx="9341">
                  <c:v>2436.5234399999999</c:v>
                </c:pt>
                <c:pt idx="9342">
                  <c:v>2436.5234399999999</c:v>
                </c:pt>
                <c:pt idx="9343">
                  <c:v>2438.9648399999987</c:v>
                </c:pt>
                <c:pt idx="9344">
                  <c:v>2436.5234399999999</c:v>
                </c:pt>
                <c:pt idx="9345">
                  <c:v>2436.5234399999999</c:v>
                </c:pt>
                <c:pt idx="9346">
                  <c:v>2436.5234399999999</c:v>
                </c:pt>
                <c:pt idx="9347">
                  <c:v>2436.5234399999999</c:v>
                </c:pt>
                <c:pt idx="9348">
                  <c:v>2436.5234399999999</c:v>
                </c:pt>
                <c:pt idx="9349">
                  <c:v>2436.5234399999999</c:v>
                </c:pt>
                <c:pt idx="9350">
                  <c:v>2436.5234399999999</c:v>
                </c:pt>
                <c:pt idx="9351">
                  <c:v>2436.5234399999999</c:v>
                </c:pt>
                <c:pt idx="9352">
                  <c:v>2436.5234399999999</c:v>
                </c:pt>
                <c:pt idx="9353">
                  <c:v>2436.5234399999999</c:v>
                </c:pt>
                <c:pt idx="9354">
                  <c:v>2436.5234399999999</c:v>
                </c:pt>
                <c:pt idx="9355">
                  <c:v>2436.5234399999999</c:v>
                </c:pt>
                <c:pt idx="9356">
                  <c:v>2436.5234399999999</c:v>
                </c:pt>
                <c:pt idx="9357">
                  <c:v>2436.5234399999999</c:v>
                </c:pt>
                <c:pt idx="9358">
                  <c:v>2436.5234399999999</c:v>
                </c:pt>
                <c:pt idx="9359">
                  <c:v>2436.5234399999999</c:v>
                </c:pt>
                <c:pt idx="9360">
                  <c:v>2436.5234399999999</c:v>
                </c:pt>
                <c:pt idx="9361">
                  <c:v>2436.5234399999999</c:v>
                </c:pt>
                <c:pt idx="9362">
                  <c:v>2436.5234399999999</c:v>
                </c:pt>
                <c:pt idx="9363">
                  <c:v>2436.5234399999999</c:v>
                </c:pt>
                <c:pt idx="9364">
                  <c:v>2438.9648399999987</c:v>
                </c:pt>
                <c:pt idx="9365">
                  <c:v>2436.5234399999999</c:v>
                </c:pt>
                <c:pt idx="9366">
                  <c:v>2436.5234399999999</c:v>
                </c:pt>
                <c:pt idx="9367">
                  <c:v>2436.5234399999999</c:v>
                </c:pt>
                <c:pt idx="9368">
                  <c:v>2436.5234399999999</c:v>
                </c:pt>
                <c:pt idx="9369">
                  <c:v>2436.5234399999999</c:v>
                </c:pt>
                <c:pt idx="9370">
                  <c:v>2436.5234399999999</c:v>
                </c:pt>
                <c:pt idx="9371">
                  <c:v>2436.5234399999999</c:v>
                </c:pt>
                <c:pt idx="9372">
                  <c:v>2436.5234399999999</c:v>
                </c:pt>
                <c:pt idx="9373">
                  <c:v>2438.9648399999987</c:v>
                </c:pt>
                <c:pt idx="9374">
                  <c:v>2436.5234399999999</c:v>
                </c:pt>
                <c:pt idx="9375">
                  <c:v>2436.5234399999999</c:v>
                </c:pt>
                <c:pt idx="9376">
                  <c:v>2436.5234399999999</c:v>
                </c:pt>
                <c:pt idx="9377">
                  <c:v>2436.5234399999999</c:v>
                </c:pt>
                <c:pt idx="9378">
                  <c:v>2436.5234399999999</c:v>
                </c:pt>
                <c:pt idx="9379">
                  <c:v>2436.5234399999999</c:v>
                </c:pt>
                <c:pt idx="9380">
                  <c:v>2436.5234399999999</c:v>
                </c:pt>
                <c:pt idx="9381">
                  <c:v>2436.5234399999999</c:v>
                </c:pt>
                <c:pt idx="9382">
                  <c:v>2436.5234399999999</c:v>
                </c:pt>
                <c:pt idx="9383">
                  <c:v>2436.5234399999999</c:v>
                </c:pt>
                <c:pt idx="9384">
                  <c:v>2438.9648399999987</c:v>
                </c:pt>
                <c:pt idx="9385">
                  <c:v>2436.5234399999999</c:v>
                </c:pt>
                <c:pt idx="9386">
                  <c:v>2436.5234399999999</c:v>
                </c:pt>
                <c:pt idx="9387">
                  <c:v>2436.5234399999999</c:v>
                </c:pt>
                <c:pt idx="9388">
                  <c:v>2438.9648399999987</c:v>
                </c:pt>
                <c:pt idx="9389">
                  <c:v>2438.9648399999987</c:v>
                </c:pt>
                <c:pt idx="9390">
                  <c:v>2438.9648399999987</c:v>
                </c:pt>
                <c:pt idx="9391">
                  <c:v>2436.5234399999999</c:v>
                </c:pt>
                <c:pt idx="9392">
                  <c:v>2436.5234399999999</c:v>
                </c:pt>
                <c:pt idx="9393">
                  <c:v>2436.5234399999999</c:v>
                </c:pt>
                <c:pt idx="9394">
                  <c:v>2436.5234399999999</c:v>
                </c:pt>
                <c:pt idx="9395">
                  <c:v>2436.5234399999999</c:v>
                </c:pt>
                <c:pt idx="9396">
                  <c:v>2436.5234399999999</c:v>
                </c:pt>
                <c:pt idx="9397">
                  <c:v>2436.5234399999999</c:v>
                </c:pt>
                <c:pt idx="9398">
                  <c:v>2436.5234399999999</c:v>
                </c:pt>
                <c:pt idx="9399">
                  <c:v>2436.5234399999999</c:v>
                </c:pt>
                <c:pt idx="9400">
                  <c:v>2436.5234399999999</c:v>
                </c:pt>
                <c:pt idx="9401">
                  <c:v>2436.5234399999999</c:v>
                </c:pt>
                <c:pt idx="9402">
                  <c:v>2438.9648399999987</c:v>
                </c:pt>
                <c:pt idx="9403">
                  <c:v>2436.5234399999999</c:v>
                </c:pt>
                <c:pt idx="9404">
                  <c:v>2436.5234399999999</c:v>
                </c:pt>
                <c:pt idx="9405">
                  <c:v>2436.5234399999999</c:v>
                </c:pt>
                <c:pt idx="9406">
                  <c:v>2436.5234399999999</c:v>
                </c:pt>
                <c:pt idx="9407">
                  <c:v>2436.5234399999999</c:v>
                </c:pt>
                <c:pt idx="9408">
                  <c:v>2436.5234399999999</c:v>
                </c:pt>
                <c:pt idx="9409">
                  <c:v>2436.5234399999999</c:v>
                </c:pt>
                <c:pt idx="9410">
                  <c:v>2436.5234399999999</c:v>
                </c:pt>
                <c:pt idx="9411">
                  <c:v>2436.5234399999999</c:v>
                </c:pt>
                <c:pt idx="9412">
                  <c:v>2436.5234399999999</c:v>
                </c:pt>
                <c:pt idx="9413">
                  <c:v>2436.5234399999999</c:v>
                </c:pt>
                <c:pt idx="9414">
                  <c:v>2436.5234399999999</c:v>
                </c:pt>
                <c:pt idx="9415">
                  <c:v>2438.9648399999987</c:v>
                </c:pt>
                <c:pt idx="9416">
                  <c:v>2436.5234399999999</c:v>
                </c:pt>
                <c:pt idx="9417">
                  <c:v>2436.5234399999999</c:v>
                </c:pt>
                <c:pt idx="9418">
                  <c:v>2436.5234399999999</c:v>
                </c:pt>
                <c:pt idx="9419">
                  <c:v>2436.5234399999999</c:v>
                </c:pt>
                <c:pt idx="9420">
                  <c:v>2436.5234399999999</c:v>
                </c:pt>
                <c:pt idx="9421">
                  <c:v>2436.5234399999999</c:v>
                </c:pt>
                <c:pt idx="9422">
                  <c:v>2438.9648399999987</c:v>
                </c:pt>
                <c:pt idx="9423">
                  <c:v>2436.5234399999999</c:v>
                </c:pt>
                <c:pt idx="9424">
                  <c:v>2436.5234399999999</c:v>
                </c:pt>
                <c:pt idx="9425">
                  <c:v>2436.5234399999999</c:v>
                </c:pt>
                <c:pt idx="9426">
                  <c:v>2436.5234399999999</c:v>
                </c:pt>
                <c:pt idx="9427">
                  <c:v>2436.5234399999999</c:v>
                </c:pt>
                <c:pt idx="9428">
                  <c:v>2436.5234399999999</c:v>
                </c:pt>
                <c:pt idx="9429">
                  <c:v>2436.5234399999999</c:v>
                </c:pt>
                <c:pt idx="9430">
                  <c:v>2436.5234399999999</c:v>
                </c:pt>
                <c:pt idx="9431">
                  <c:v>2436.5234399999999</c:v>
                </c:pt>
                <c:pt idx="9432">
                  <c:v>2438.9648399999987</c:v>
                </c:pt>
                <c:pt idx="9433">
                  <c:v>2436.5234399999999</c:v>
                </c:pt>
                <c:pt idx="9434">
                  <c:v>2436.5234399999999</c:v>
                </c:pt>
                <c:pt idx="9435">
                  <c:v>2436.5234399999999</c:v>
                </c:pt>
                <c:pt idx="9436">
                  <c:v>2436.5234399999999</c:v>
                </c:pt>
                <c:pt idx="9437">
                  <c:v>2436.5234399999999</c:v>
                </c:pt>
                <c:pt idx="9438">
                  <c:v>2436.5234399999999</c:v>
                </c:pt>
                <c:pt idx="9439">
                  <c:v>2438.9648399999987</c:v>
                </c:pt>
                <c:pt idx="9440">
                  <c:v>2436.5234399999999</c:v>
                </c:pt>
                <c:pt idx="9441">
                  <c:v>2436.5234399999999</c:v>
                </c:pt>
                <c:pt idx="9442">
                  <c:v>2438.9648399999987</c:v>
                </c:pt>
                <c:pt idx="9443">
                  <c:v>2436.5234399999999</c:v>
                </c:pt>
                <c:pt idx="9444">
                  <c:v>2436.5234399999999</c:v>
                </c:pt>
                <c:pt idx="9445">
                  <c:v>2436.5234399999999</c:v>
                </c:pt>
                <c:pt idx="9446">
                  <c:v>2436.5234399999999</c:v>
                </c:pt>
                <c:pt idx="9447">
                  <c:v>2436.5234399999999</c:v>
                </c:pt>
                <c:pt idx="9448">
                  <c:v>2436.5234399999999</c:v>
                </c:pt>
                <c:pt idx="9449">
                  <c:v>2436.5234399999999</c:v>
                </c:pt>
                <c:pt idx="9450">
                  <c:v>2436.5234399999999</c:v>
                </c:pt>
                <c:pt idx="9451">
                  <c:v>2438.9648399999987</c:v>
                </c:pt>
                <c:pt idx="9452">
                  <c:v>2436.5234399999999</c:v>
                </c:pt>
                <c:pt idx="9453">
                  <c:v>2438.9648399999987</c:v>
                </c:pt>
                <c:pt idx="9454">
                  <c:v>2436.5234399999999</c:v>
                </c:pt>
                <c:pt idx="9455">
                  <c:v>2436.5234399999999</c:v>
                </c:pt>
                <c:pt idx="9456">
                  <c:v>2436.5234399999999</c:v>
                </c:pt>
                <c:pt idx="9457">
                  <c:v>2436.5234399999999</c:v>
                </c:pt>
                <c:pt idx="9458">
                  <c:v>2438.9648399999987</c:v>
                </c:pt>
                <c:pt idx="9459">
                  <c:v>2436.5234399999999</c:v>
                </c:pt>
                <c:pt idx="9460">
                  <c:v>2436.5234399999999</c:v>
                </c:pt>
                <c:pt idx="9461">
                  <c:v>2436.5234399999999</c:v>
                </c:pt>
                <c:pt idx="9462">
                  <c:v>2436.5234399999999</c:v>
                </c:pt>
                <c:pt idx="9463">
                  <c:v>2436.5234399999999</c:v>
                </c:pt>
                <c:pt idx="9464">
                  <c:v>2436.5234399999999</c:v>
                </c:pt>
                <c:pt idx="9465">
                  <c:v>2436.5234399999999</c:v>
                </c:pt>
                <c:pt idx="9466">
                  <c:v>2436.5234399999999</c:v>
                </c:pt>
                <c:pt idx="9467">
                  <c:v>2436.5234399999999</c:v>
                </c:pt>
                <c:pt idx="9468">
                  <c:v>2436.5234399999999</c:v>
                </c:pt>
                <c:pt idx="9469">
                  <c:v>2438.9648399999987</c:v>
                </c:pt>
                <c:pt idx="9470">
                  <c:v>2438.9648399999987</c:v>
                </c:pt>
                <c:pt idx="9471">
                  <c:v>2438.9648399999987</c:v>
                </c:pt>
                <c:pt idx="9472">
                  <c:v>2436.5234399999999</c:v>
                </c:pt>
                <c:pt idx="9473">
                  <c:v>2436.5234399999999</c:v>
                </c:pt>
                <c:pt idx="9474">
                  <c:v>2436.5234399999999</c:v>
                </c:pt>
                <c:pt idx="9475">
                  <c:v>2436.5234399999999</c:v>
                </c:pt>
                <c:pt idx="9476">
                  <c:v>2436.5234399999999</c:v>
                </c:pt>
                <c:pt idx="9477">
                  <c:v>2436.5234399999999</c:v>
                </c:pt>
                <c:pt idx="9478">
                  <c:v>2438.9648399999987</c:v>
                </c:pt>
                <c:pt idx="9479">
                  <c:v>2436.5234399999999</c:v>
                </c:pt>
                <c:pt idx="9480">
                  <c:v>2438.9648399999987</c:v>
                </c:pt>
                <c:pt idx="9481">
                  <c:v>2436.5234399999999</c:v>
                </c:pt>
                <c:pt idx="9482">
                  <c:v>2436.5234399999999</c:v>
                </c:pt>
                <c:pt idx="9483">
                  <c:v>2436.5234399999999</c:v>
                </c:pt>
                <c:pt idx="9484">
                  <c:v>2436.5234399999999</c:v>
                </c:pt>
                <c:pt idx="9485">
                  <c:v>2436.5234399999999</c:v>
                </c:pt>
                <c:pt idx="9486">
                  <c:v>2436.5234399999999</c:v>
                </c:pt>
                <c:pt idx="9487">
                  <c:v>2436.5234399999999</c:v>
                </c:pt>
                <c:pt idx="9488">
                  <c:v>2436.5234399999999</c:v>
                </c:pt>
                <c:pt idx="9489">
                  <c:v>2438.9648399999987</c:v>
                </c:pt>
                <c:pt idx="9490">
                  <c:v>2436.5234399999999</c:v>
                </c:pt>
                <c:pt idx="9491">
                  <c:v>2438.9648399999987</c:v>
                </c:pt>
                <c:pt idx="9492">
                  <c:v>2436.5234399999999</c:v>
                </c:pt>
                <c:pt idx="9493">
                  <c:v>2436.5234399999999</c:v>
                </c:pt>
                <c:pt idx="9494">
                  <c:v>2436.5234399999999</c:v>
                </c:pt>
                <c:pt idx="9495">
                  <c:v>2436.5234399999999</c:v>
                </c:pt>
                <c:pt idx="9496">
                  <c:v>2436.5234399999999</c:v>
                </c:pt>
                <c:pt idx="9497">
                  <c:v>2436.5234399999999</c:v>
                </c:pt>
                <c:pt idx="9498">
                  <c:v>2436.5234399999999</c:v>
                </c:pt>
                <c:pt idx="9499">
                  <c:v>2436.5234399999999</c:v>
                </c:pt>
                <c:pt idx="9500">
                  <c:v>2436.5234399999999</c:v>
                </c:pt>
                <c:pt idx="9501">
                  <c:v>2436.5234399999999</c:v>
                </c:pt>
                <c:pt idx="9502">
                  <c:v>2436.5234399999999</c:v>
                </c:pt>
                <c:pt idx="9503">
                  <c:v>2436.5234399999999</c:v>
                </c:pt>
                <c:pt idx="9504">
                  <c:v>2436.5234399999999</c:v>
                </c:pt>
                <c:pt idx="9505">
                  <c:v>2436.5234399999999</c:v>
                </c:pt>
                <c:pt idx="9506">
                  <c:v>2436.5234399999999</c:v>
                </c:pt>
                <c:pt idx="9507">
                  <c:v>2436.5234399999999</c:v>
                </c:pt>
                <c:pt idx="9508">
                  <c:v>2436.5234399999999</c:v>
                </c:pt>
                <c:pt idx="9509">
                  <c:v>2436.5234399999999</c:v>
                </c:pt>
                <c:pt idx="9510">
                  <c:v>2436.5234399999999</c:v>
                </c:pt>
                <c:pt idx="9511">
                  <c:v>2436.5234399999999</c:v>
                </c:pt>
                <c:pt idx="9512">
                  <c:v>2436.5234399999999</c:v>
                </c:pt>
                <c:pt idx="9513">
                  <c:v>2436.5234399999999</c:v>
                </c:pt>
                <c:pt idx="9514">
                  <c:v>2436.5234399999999</c:v>
                </c:pt>
                <c:pt idx="9515">
                  <c:v>2436.5234399999999</c:v>
                </c:pt>
                <c:pt idx="9516">
                  <c:v>2436.5234399999999</c:v>
                </c:pt>
                <c:pt idx="9517">
                  <c:v>2436.5234399999999</c:v>
                </c:pt>
                <c:pt idx="9518">
                  <c:v>2436.5234399999999</c:v>
                </c:pt>
                <c:pt idx="9519">
                  <c:v>2436.5234399999999</c:v>
                </c:pt>
                <c:pt idx="9520">
                  <c:v>2436.5234399999999</c:v>
                </c:pt>
                <c:pt idx="9521">
                  <c:v>2436.5234399999999</c:v>
                </c:pt>
                <c:pt idx="9522">
                  <c:v>2436.5234399999999</c:v>
                </c:pt>
                <c:pt idx="9523">
                  <c:v>2436.5234399999999</c:v>
                </c:pt>
                <c:pt idx="9524">
                  <c:v>2436.5234399999999</c:v>
                </c:pt>
                <c:pt idx="9525">
                  <c:v>2436.5234399999999</c:v>
                </c:pt>
                <c:pt idx="9526">
                  <c:v>2436.5234399999999</c:v>
                </c:pt>
                <c:pt idx="9527">
                  <c:v>2436.5234399999999</c:v>
                </c:pt>
                <c:pt idx="9528">
                  <c:v>2436.5234399999999</c:v>
                </c:pt>
                <c:pt idx="9529">
                  <c:v>2436.5234399999999</c:v>
                </c:pt>
                <c:pt idx="9530">
                  <c:v>2438.9648399999987</c:v>
                </c:pt>
                <c:pt idx="9531">
                  <c:v>2436.5234399999999</c:v>
                </c:pt>
                <c:pt idx="9532">
                  <c:v>2438.9648399999987</c:v>
                </c:pt>
                <c:pt idx="9533">
                  <c:v>2436.5234399999999</c:v>
                </c:pt>
                <c:pt idx="9534">
                  <c:v>2436.5234399999999</c:v>
                </c:pt>
                <c:pt idx="9535">
                  <c:v>2436.5234399999999</c:v>
                </c:pt>
                <c:pt idx="9536">
                  <c:v>2436.5234399999999</c:v>
                </c:pt>
                <c:pt idx="9537">
                  <c:v>2436.5234399999999</c:v>
                </c:pt>
                <c:pt idx="9538">
                  <c:v>2436.5234399999999</c:v>
                </c:pt>
                <c:pt idx="9539">
                  <c:v>2436.5234399999999</c:v>
                </c:pt>
                <c:pt idx="9540">
                  <c:v>2436.5234399999999</c:v>
                </c:pt>
                <c:pt idx="9541">
                  <c:v>2436.5234399999999</c:v>
                </c:pt>
                <c:pt idx="9542">
                  <c:v>2436.5234399999999</c:v>
                </c:pt>
                <c:pt idx="9543">
                  <c:v>2436.5234399999999</c:v>
                </c:pt>
                <c:pt idx="9544">
                  <c:v>2436.5234399999999</c:v>
                </c:pt>
                <c:pt idx="9545">
                  <c:v>2436.5234399999999</c:v>
                </c:pt>
                <c:pt idx="9546">
                  <c:v>2438.9648399999987</c:v>
                </c:pt>
                <c:pt idx="9547">
                  <c:v>2436.5234399999999</c:v>
                </c:pt>
                <c:pt idx="9548">
                  <c:v>2436.5234399999999</c:v>
                </c:pt>
                <c:pt idx="9549">
                  <c:v>2436.5234399999999</c:v>
                </c:pt>
                <c:pt idx="9550">
                  <c:v>2436.5234399999999</c:v>
                </c:pt>
                <c:pt idx="9551">
                  <c:v>2436.5234399999999</c:v>
                </c:pt>
                <c:pt idx="9552">
                  <c:v>2436.5234399999999</c:v>
                </c:pt>
                <c:pt idx="9553">
                  <c:v>2436.5234399999999</c:v>
                </c:pt>
                <c:pt idx="9554">
                  <c:v>2436.5234399999999</c:v>
                </c:pt>
                <c:pt idx="9555">
                  <c:v>2436.5234399999999</c:v>
                </c:pt>
                <c:pt idx="9556">
                  <c:v>2436.5234399999999</c:v>
                </c:pt>
                <c:pt idx="9557">
                  <c:v>2436.5234399999999</c:v>
                </c:pt>
                <c:pt idx="9558">
                  <c:v>2436.5234399999999</c:v>
                </c:pt>
                <c:pt idx="9559">
                  <c:v>2436.5234399999999</c:v>
                </c:pt>
                <c:pt idx="9560">
                  <c:v>2436.5234399999999</c:v>
                </c:pt>
                <c:pt idx="9561">
                  <c:v>2436.5234399999999</c:v>
                </c:pt>
                <c:pt idx="9562">
                  <c:v>2436.5234399999999</c:v>
                </c:pt>
                <c:pt idx="9563">
                  <c:v>2436.5234399999999</c:v>
                </c:pt>
                <c:pt idx="9564">
                  <c:v>2436.5234399999999</c:v>
                </c:pt>
                <c:pt idx="9565">
                  <c:v>2436.5234399999999</c:v>
                </c:pt>
                <c:pt idx="9566">
                  <c:v>2436.5234399999999</c:v>
                </c:pt>
                <c:pt idx="9567">
                  <c:v>2436.5234399999999</c:v>
                </c:pt>
                <c:pt idx="9568">
                  <c:v>2436.5234399999999</c:v>
                </c:pt>
                <c:pt idx="9569">
                  <c:v>2436.5234399999999</c:v>
                </c:pt>
                <c:pt idx="9570">
                  <c:v>2436.5234399999999</c:v>
                </c:pt>
                <c:pt idx="9571">
                  <c:v>2436.5234399999999</c:v>
                </c:pt>
                <c:pt idx="9572">
                  <c:v>2436.5234399999999</c:v>
                </c:pt>
                <c:pt idx="9573">
                  <c:v>2436.5234399999999</c:v>
                </c:pt>
                <c:pt idx="9574">
                  <c:v>2438.9648399999987</c:v>
                </c:pt>
                <c:pt idx="9575">
                  <c:v>2436.5234399999999</c:v>
                </c:pt>
                <c:pt idx="9576">
                  <c:v>2436.5234399999999</c:v>
                </c:pt>
                <c:pt idx="9577">
                  <c:v>2436.5234399999999</c:v>
                </c:pt>
                <c:pt idx="9578">
                  <c:v>2436.5234399999999</c:v>
                </c:pt>
                <c:pt idx="9579">
                  <c:v>2436.5234399999999</c:v>
                </c:pt>
                <c:pt idx="9580">
                  <c:v>2436.5234399999999</c:v>
                </c:pt>
                <c:pt idx="9581">
                  <c:v>2436.5234399999999</c:v>
                </c:pt>
                <c:pt idx="9582">
                  <c:v>2436.5234399999999</c:v>
                </c:pt>
                <c:pt idx="9583">
                  <c:v>2436.5234399999999</c:v>
                </c:pt>
                <c:pt idx="9584">
                  <c:v>2436.5234399999999</c:v>
                </c:pt>
                <c:pt idx="9585">
                  <c:v>2436.5234399999999</c:v>
                </c:pt>
                <c:pt idx="9586">
                  <c:v>2436.5234399999999</c:v>
                </c:pt>
                <c:pt idx="9587">
                  <c:v>2436.5234399999999</c:v>
                </c:pt>
                <c:pt idx="9588">
                  <c:v>2436.5234399999999</c:v>
                </c:pt>
                <c:pt idx="9589">
                  <c:v>2436.5234399999999</c:v>
                </c:pt>
                <c:pt idx="9590">
                  <c:v>2436.5234399999999</c:v>
                </c:pt>
                <c:pt idx="9591">
                  <c:v>2438.9648399999987</c:v>
                </c:pt>
                <c:pt idx="9592">
                  <c:v>2436.5234399999999</c:v>
                </c:pt>
                <c:pt idx="9593">
                  <c:v>2436.5234399999999</c:v>
                </c:pt>
                <c:pt idx="9594">
                  <c:v>2436.5234399999999</c:v>
                </c:pt>
                <c:pt idx="9595">
                  <c:v>2436.5234399999999</c:v>
                </c:pt>
                <c:pt idx="9596">
                  <c:v>2438.9648399999987</c:v>
                </c:pt>
                <c:pt idx="9597">
                  <c:v>2436.5234399999999</c:v>
                </c:pt>
                <c:pt idx="9598">
                  <c:v>2436.5234399999999</c:v>
                </c:pt>
                <c:pt idx="9599">
                  <c:v>2436.5234399999999</c:v>
                </c:pt>
                <c:pt idx="9600">
                  <c:v>2436.5234399999999</c:v>
                </c:pt>
                <c:pt idx="9601">
                  <c:v>2436.5234399999999</c:v>
                </c:pt>
                <c:pt idx="9602">
                  <c:v>2436.5234399999999</c:v>
                </c:pt>
                <c:pt idx="9603">
                  <c:v>2436.5234399999999</c:v>
                </c:pt>
                <c:pt idx="9604">
                  <c:v>2436.5234399999999</c:v>
                </c:pt>
                <c:pt idx="9605">
                  <c:v>2436.5234399999999</c:v>
                </c:pt>
                <c:pt idx="9606">
                  <c:v>2436.5234399999999</c:v>
                </c:pt>
                <c:pt idx="9607">
                  <c:v>2436.5234399999999</c:v>
                </c:pt>
                <c:pt idx="9608">
                  <c:v>2436.5234399999999</c:v>
                </c:pt>
                <c:pt idx="9609">
                  <c:v>2436.5234399999999</c:v>
                </c:pt>
                <c:pt idx="9610">
                  <c:v>2438.9648399999987</c:v>
                </c:pt>
                <c:pt idx="9611">
                  <c:v>2436.5234399999999</c:v>
                </c:pt>
                <c:pt idx="9612">
                  <c:v>2436.5234399999999</c:v>
                </c:pt>
                <c:pt idx="9613">
                  <c:v>2436.5234399999999</c:v>
                </c:pt>
                <c:pt idx="9614">
                  <c:v>2436.5234399999999</c:v>
                </c:pt>
                <c:pt idx="9615">
                  <c:v>2436.5234399999999</c:v>
                </c:pt>
                <c:pt idx="9616">
                  <c:v>2438.9648399999987</c:v>
                </c:pt>
                <c:pt idx="9617">
                  <c:v>2436.5234399999999</c:v>
                </c:pt>
                <c:pt idx="9618">
                  <c:v>2438.9648399999987</c:v>
                </c:pt>
                <c:pt idx="9619">
                  <c:v>2436.5234399999999</c:v>
                </c:pt>
                <c:pt idx="9620">
                  <c:v>2438.9648399999987</c:v>
                </c:pt>
                <c:pt idx="9621">
                  <c:v>2438.9648399999987</c:v>
                </c:pt>
                <c:pt idx="9622">
                  <c:v>2436.5234399999999</c:v>
                </c:pt>
                <c:pt idx="9623">
                  <c:v>2436.5234399999999</c:v>
                </c:pt>
                <c:pt idx="9624">
                  <c:v>2436.5234399999999</c:v>
                </c:pt>
                <c:pt idx="9625">
                  <c:v>2438.9648399999987</c:v>
                </c:pt>
                <c:pt idx="9626">
                  <c:v>2436.5234399999999</c:v>
                </c:pt>
                <c:pt idx="9627">
                  <c:v>2436.5234399999999</c:v>
                </c:pt>
                <c:pt idx="9628">
                  <c:v>2438.9648399999987</c:v>
                </c:pt>
                <c:pt idx="9629">
                  <c:v>2436.5234399999999</c:v>
                </c:pt>
                <c:pt idx="9630">
                  <c:v>2436.5234399999999</c:v>
                </c:pt>
                <c:pt idx="9631">
                  <c:v>2436.5234399999999</c:v>
                </c:pt>
                <c:pt idx="9632">
                  <c:v>2436.5234399999999</c:v>
                </c:pt>
                <c:pt idx="9633">
                  <c:v>2436.5234399999999</c:v>
                </c:pt>
                <c:pt idx="9634">
                  <c:v>2436.5234399999999</c:v>
                </c:pt>
                <c:pt idx="9635">
                  <c:v>2438.9648399999987</c:v>
                </c:pt>
                <c:pt idx="9636">
                  <c:v>2436.5234399999999</c:v>
                </c:pt>
                <c:pt idx="9637">
                  <c:v>2436.5234399999999</c:v>
                </c:pt>
                <c:pt idx="9638">
                  <c:v>2436.5234399999999</c:v>
                </c:pt>
                <c:pt idx="9639">
                  <c:v>2436.5234399999999</c:v>
                </c:pt>
                <c:pt idx="9640">
                  <c:v>2436.5234399999999</c:v>
                </c:pt>
                <c:pt idx="9641">
                  <c:v>2436.5234399999999</c:v>
                </c:pt>
                <c:pt idx="9642">
                  <c:v>2436.5234399999999</c:v>
                </c:pt>
                <c:pt idx="9643">
                  <c:v>2436.5234399999999</c:v>
                </c:pt>
                <c:pt idx="9644">
                  <c:v>2438.9648399999987</c:v>
                </c:pt>
                <c:pt idx="9645">
                  <c:v>2436.5234399999999</c:v>
                </c:pt>
                <c:pt idx="9646">
                  <c:v>2436.5234399999999</c:v>
                </c:pt>
                <c:pt idx="9647">
                  <c:v>2436.5234399999999</c:v>
                </c:pt>
                <c:pt idx="9648">
                  <c:v>2436.5234399999999</c:v>
                </c:pt>
                <c:pt idx="9649">
                  <c:v>2436.5234399999999</c:v>
                </c:pt>
                <c:pt idx="9650">
                  <c:v>2436.5234399999999</c:v>
                </c:pt>
                <c:pt idx="9651">
                  <c:v>2438.9648399999987</c:v>
                </c:pt>
                <c:pt idx="9652">
                  <c:v>2436.5234399999999</c:v>
                </c:pt>
                <c:pt idx="9653">
                  <c:v>2436.5234399999999</c:v>
                </c:pt>
                <c:pt idx="9654">
                  <c:v>2436.5234399999999</c:v>
                </c:pt>
                <c:pt idx="9655">
                  <c:v>2436.5234399999999</c:v>
                </c:pt>
                <c:pt idx="9656">
                  <c:v>2436.5234399999999</c:v>
                </c:pt>
                <c:pt idx="9657">
                  <c:v>2436.5234399999999</c:v>
                </c:pt>
                <c:pt idx="9658">
                  <c:v>2436.5234399999999</c:v>
                </c:pt>
                <c:pt idx="9659">
                  <c:v>2436.5234399999999</c:v>
                </c:pt>
                <c:pt idx="9660">
                  <c:v>2436.5234399999999</c:v>
                </c:pt>
                <c:pt idx="9661">
                  <c:v>2438.9648399999987</c:v>
                </c:pt>
                <c:pt idx="9662">
                  <c:v>2436.5234399999999</c:v>
                </c:pt>
                <c:pt idx="9663">
                  <c:v>2436.5234399999999</c:v>
                </c:pt>
                <c:pt idx="9664">
                  <c:v>2436.5234399999999</c:v>
                </c:pt>
                <c:pt idx="9665">
                  <c:v>2436.5234399999999</c:v>
                </c:pt>
                <c:pt idx="9666">
                  <c:v>2436.5234399999999</c:v>
                </c:pt>
                <c:pt idx="9667">
                  <c:v>2436.5234399999999</c:v>
                </c:pt>
                <c:pt idx="9668">
                  <c:v>2436.5234399999999</c:v>
                </c:pt>
                <c:pt idx="9669">
                  <c:v>2436.5234399999999</c:v>
                </c:pt>
                <c:pt idx="9670">
                  <c:v>2436.5234399999999</c:v>
                </c:pt>
                <c:pt idx="9671">
                  <c:v>2436.5234399999999</c:v>
                </c:pt>
                <c:pt idx="9672">
                  <c:v>2436.5234399999999</c:v>
                </c:pt>
                <c:pt idx="9673">
                  <c:v>2436.5234399999999</c:v>
                </c:pt>
                <c:pt idx="9674">
                  <c:v>2436.5234399999999</c:v>
                </c:pt>
                <c:pt idx="9675">
                  <c:v>2436.5234399999999</c:v>
                </c:pt>
                <c:pt idx="9676">
                  <c:v>2436.5234399999999</c:v>
                </c:pt>
                <c:pt idx="9677">
                  <c:v>2436.5234399999999</c:v>
                </c:pt>
                <c:pt idx="9678">
                  <c:v>2438.9648399999987</c:v>
                </c:pt>
                <c:pt idx="9679">
                  <c:v>2438.9648399999987</c:v>
                </c:pt>
                <c:pt idx="9680">
                  <c:v>2436.5234399999999</c:v>
                </c:pt>
                <c:pt idx="9681">
                  <c:v>2436.5234399999999</c:v>
                </c:pt>
                <c:pt idx="9682">
                  <c:v>2436.5234399999999</c:v>
                </c:pt>
                <c:pt idx="9683">
                  <c:v>2436.5234399999999</c:v>
                </c:pt>
                <c:pt idx="9684">
                  <c:v>2438.9648399999987</c:v>
                </c:pt>
                <c:pt idx="9685">
                  <c:v>2436.5234399999999</c:v>
                </c:pt>
                <c:pt idx="9686">
                  <c:v>2436.5234399999999</c:v>
                </c:pt>
                <c:pt idx="9687">
                  <c:v>2436.5234399999999</c:v>
                </c:pt>
                <c:pt idx="9688">
                  <c:v>2436.5234399999999</c:v>
                </c:pt>
                <c:pt idx="9689">
                  <c:v>2438.9648399999987</c:v>
                </c:pt>
                <c:pt idx="9690">
                  <c:v>2436.5234399999999</c:v>
                </c:pt>
                <c:pt idx="9691">
                  <c:v>2436.5234399999999</c:v>
                </c:pt>
                <c:pt idx="9692">
                  <c:v>2436.5234399999999</c:v>
                </c:pt>
                <c:pt idx="9693">
                  <c:v>2436.5234399999999</c:v>
                </c:pt>
                <c:pt idx="9694">
                  <c:v>2438.9648399999987</c:v>
                </c:pt>
                <c:pt idx="9695">
                  <c:v>2438.9648399999987</c:v>
                </c:pt>
                <c:pt idx="9696">
                  <c:v>2436.5234399999999</c:v>
                </c:pt>
                <c:pt idx="9697">
                  <c:v>2436.5234399999999</c:v>
                </c:pt>
                <c:pt idx="9698">
                  <c:v>2436.5234399999999</c:v>
                </c:pt>
                <c:pt idx="9699">
                  <c:v>2436.5234399999999</c:v>
                </c:pt>
                <c:pt idx="9700">
                  <c:v>2438.9648399999987</c:v>
                </c:pt>
                <c:pt idx="9701">
                  <c:v>2436.5234399999999</c:v>
                </c:pt>
                <c:pt idx="9702">
                  <c:v>2436.5234399999999</c:v>
                </c:pt>
                <c:pt idx="9703">
                  <c:v>2436.5234399999999</c:v>
                </c:pt>
                <c:pt idx="9704">
                  <c:v>2436.5234399999999</c:v>
                </c:pt>
                <c:pt idx="9705">
                  <c:v>2436.5234399999999</c:v>
                </c:pt>
                <c:pt idx="9706">
                  <c:v>2436.5234399999999</c:v>
                </c:pt>
                <c:pt idx="9707">
                  <c:v>2436.5234399999999</c:v>
                </c:pt>
                <c:pt idx="9708">
                  <c:v>2436.5234399999999</c:v>
                </c:pt>
                <c:pt idx="9709">
                  <c:v>2436.5234399999999</c:v>
                </c:pt>
                <c:pt idx="9710">
                  <c:v>2436.5234399999999</c:v>
                </c:pt>
                <c:pt idx="9711">
                  <c:v>2438.9648399999987</c:v>
                </c:pt>
                <c:pt idx="9712">
                  <c:v>2436.5234399999999</c:v>
                </c:pt>
                <c:pt idx="9713">
                  <c:v>2436.5234399999999</c:v>
                </c:pt>
                <c:pt idx="9714">
                  <c:v>2436.5234399999999</c:v>
                </c:pt>
                <c:pt idx="9715">
                  <c:v>2436.5234399999999</c:v>
                </c:pt>
                <c:pt idx="9716">
                  <c:v>2436.5234399999999</c:v>
                </c:pt>
                <c:pt idx="9717">
                  <c:v>2436.5234399999999</c:v>
                </c:pt>
                <c:pt idx="9718">
                  <c:v>2436.5234399999999</c:v>
                </c:pt>
                <c:pt idx="9719">
                  <c:v>2436.5234399999999</c:v>
                </c:pt>
                <c:pt idx="9720">
                  <c:v>2436.5234399999999</c:v>
                </c:pt>
                <c:pt idx="9721">
                  <c:v>2436.5234399999999</c:v>
                </c:pt>
                <c:pt idx="9722">
                  <c:v>2436.5234399999999</c:v>
                </c:pt>
                <c:pt idx="9723">
                  <c:v>2436.5234399999999</c:v>
                </c:pt>
                <c:pt idx="9724">
                  <c:v>2436.5234399999999</c:v>
                </c:pt>
                <c:pt idx="9725">
                  <c:v>2438.9648399999987</c:v>
                </c:pt>
                <c:pt idx="9726">
                  <c:v>2436.5234399999999</c:v>
                </c:pt>
                <c:pt idx="9727">
                  <c:v>2438.9648399999987</c:v>
                </c:pt>
                <c:pt idx="9728">
                  <c:v>2438.9648399999987</c:v>
                </c:pt>
                <c:pt idx="9729">
                  <c:v>2436.5234399999999</c:v>
                </c:pt>
                <c:pt idx="9730">
                  <c:v>2436.5234399999999</c:v>
                </c:pt>
                <c:pt idx="9731">
                  <c:v>2438.9648399999987</c:v>
                </c:pt>
                <c:pt idx="9732">
                  <c:v>2436.5234399999999</c:v>
                </c:pt>
                <c:pt idx="9733">
                  <c:v>2436.5234399999999</c:v>
                </c:pt>
                <c:pt idx="9734">
                  <c:v>2436.5234399999999</c:v>
                </c:pt>
                <c:pt idx="9735">
                  <c:v>2436.5234399999999</c:v>
                </c:pt>
                <c:pt idx="9736">
                  <c:v>2436.5234399999999</c:v>
                </c:pt>
                <c:pt idx="9737">
                  <c:v>2436.5234399999999</c:v>
                </c:pt>
                <c:pt idx="9738">
                  <c:v>2438.9648399999987</c:v>
                </c:pt>
                <c:pt idx="9739">
                  <c:v>2436.5234399999999</c:v>
                </c:pt>
                <c:pt idx="9740">
                  <c:v>2436.5234399999999</c:v>
                </c:pt>
                <c:pt idx="9741">
                  <c:v>2436.5234399999999</c:v>
                </c:pt>
                <c:pt idx="9742">
                  <c:v>2436.5234399999999</c:v>
                </c:pt>
                <c:pt idx="9743">
                  <c:v>2436.5234399999999</c:v>
                </c:pt>
                <c:pt idx="9744">
                  <c:v>2436.5234399999999</c:v>
                </c:pt>
                <c:pt idx="9745">
                  <c:v>2436.5234399999999</c:v>
                </c:pt>
                <c:pt idx="9746">
                  <c:v>2436.5234399999999</c:v>
                </c:pt>
                <c:pt idx="9747">
                  <c:v>2436.5234399999999</c:v>
                </c:pt>
                <c:pt idx="9748">
                  <c:v>2436.5234399999999</c:v>
                </c:pt>
                <c:pt idx="9749">
                  <c:v>2438.9648399999987</c:v>
                </c:pt>
                <c:pt idx="9750">
                  <c:v>2436.5234399999999</c:v>
                </c:pt>
                <c:pt idx="9751">
                  <c:v>2438.9648399999987</c:v>
                </c:pt>
                <c:pt idx="9752">
                  <c:v>2436.5234399999999</c:v>
                </c:pt>
                <c:pt idx="9753">
                  <c:v>2436.5234399999999</c:v>
                </c:pt>
                <c:pt idx="9754">
                  <c:v>2436.5234399999999</c:v>
                </c:pt>
                <c:pt idx="9755">
                  <c:v>2436.5234399999999</c:v>
                </c:pt>
                <c:pt idx="9756">
                  <c:v>2436.5234399999999</c:v>
                </c:pt>
                <c:pt idx="9757">
                  <c:v>2436.5234399999999</c:v>
                </c:pt>
                <c:pt idx="9758">
                  <c:v>2436.5234399999999</c:v>
                </c:pt>
                <c:pt idx="9759">
                  <c:v>2436.5234399999999</c:v>
                </c:pt>
                <c:pt idx="9760">
                  <c:v>2436.5234399999999</c:v>
                </c:pt>
                <c:pt idx="9761">
                  <c:v>2436.5234399999999</c:v>
                </c:pt>
                <c:pt idx="9762">
                  <c:v>2436.5234399999999</c:v>
                </c:pt>
                <c:pt idx="9763">
                  <c:v>2436.5234399999999</c:v>
                </c:pt>
                <c:pt idx="9764">
                  <c:v>2438.9648399999987</c:v>
                </c:pt>
                <c:pt idx="9765">
                  <c:v>2436.5234399999999</c:v>
                </c:pt>
                <c:pt idx="9766">
                  <c:v>2436.5234399999999</c:v>
                </c:pt>
                <c:pt idx="9767">
                  <c:v>2436.5234399999999</c:v>
                </c:pt>
                <c:pt idx="9768">
                  <c:v>2436.5234399999999</c:v>
                </c:pt>
                <c:pt idx="9769">
                  <c:v>2436.5234399999999</c:v>
                </c:pt>
                <c:pt idx="9770">
                  <c:v>2436.5234399999999</c:v>
                </c:pt>
                <c:pt idx="9771">
                  <c:v>2436.5234399999999</c:v>
                </c:pt>
                <c:pt idx="9772">
                  <c:v>2436.5234399999999</c:v>
                </c:pt>
                <c:pt idx="9773">
                  <c:v>2436.5234399999999</c:v>
                </c:pt>
                <c:pt idx="9774">
                  <c:v>2436.5234399999999</c:v>
                </c:pt>
                <c:pt idx="9775">
                  <c:v>2436.5234399999999</c:v>
                </c:pt>
                <c:pt idx="9776">
                  <c:v>2436.5234399999999</c:v>
                </c:pt>
                <c:pt idx="9777">
                  <c:v>2436.5234399999999</c:v>
                </c:pt>
                <c:pt idx="9778">
                  <c:v>2436.5234399999999</c:v>
                </c:pt>
                <c:pt idx="9779">
                  <c:v>2436.5234399999999</c:v>
                </c:pt>
                <c:pt idx="9780">
                  <c:v>2436.5234399999999</c:v>
                </c:pt>
                <c:pt idx="9781">
                  <c:v>2436.5234399999999</c:v>
                </c:pt>
                <c:pt idx="9782">
                  <c:v>2436.5234399999999</c:v>
                </c:pt>
                <c:pt idx="9783">
                  <c:v>2436.5234399999999</c:v>
                </c:pt>
                <c:pt idx="9784">
                  <c:v>2436.5234399999999</c:v>
                </c:pt>
                <c:pt idx="9785">
                  <c:v>2436.5234399999999</c:v>
                </c:pt>
                <c:pt idx="9786">
                  <c:v>2436.5234399999999</c:v>
                </c:pt>
                <c:pt idx="9787">
                  <c:v>2436.5234399999999</c:v>
                </c:pt>
                <c:pt idx="9788">
                  <c:v>2436.5234399999999</c:v>
                </c:pt>
                <c:pt idx="9789">
                  <c:v>2436.5234399999999</c:v>
                </c:pt>
                <c:pt idx="9790">
                  <c:v>2436.5234399999999</c:v>
                </c:pt>
                <c:pt idx="9791">
                  <c:v>2436.5234399999999</c:v>
                </c:pt>
                <c:pt idx="9792">
                  <c:v>2436.5234399999999</c:v>
                </c:pt>
                <c:pt idx="9793">
                  <c:v>2436.5234399999999</c:v>
                </c:pt>
                <c:pt idx="9794">
                  <c:v>2438.9648399999987</c:v>
                </c:pt>
                <c:pt idx="9795">
                  <c:v>2438.9648399999987</c:v>
                </c:pt>
                <c:pt idx="9796">
                  <c:v>2436.5234399999999</c:v>
                </c:pt>
                <c:pt idx="9797">
                  <c:v>2436.5234399999999</c:v>
                </c:pt>
                <c:pt idx="9798">
                  <c:v>2436.5234399999999</c:v>
                </c:pt>
                <c:pt idx="9799">
                  <c:v>2436.5234399999999</c:v>
                </c:pt>
                <c:pt idx="9800">
                  <c:v>2436.5234399999999</c:v>
                </c:pt>
                <c:pt idx="9801">
                  <c:v>2436.5234399999999</c:v>
                </c:pt>
                <c:pt idx="9802">
                  <c:v>2436.5234399999999</c:v>
                </c:pt>
                <c:pt idx="9803">
                  <c:v>2436.5234399999999</c:v>
                </c:pt>
                <c:pt idx="9804">
                  <c:v>2436.5234399999999</c:v>
                </c:pt>
                <c:pt idx="9805">
                  <c:v>2436.5234399999999</c:v>
                </c:pt>
                <c:pt idx="9806">
                  <c:v>2436.5234399999999</c:v>
                </c:pt>
                <c:pt idx="9807">
                  <c:v>2436.5234399999999</c:v>
                </c:pt>
                <c:pt idx="9808">
                  <c:v>2436.5234399999999</c:v>
                </c:pt>
                <c:pt idx="9809">
                  <c:v>2436.5234399999999</c:v>
                </c:pt>
                <c:pt idx="9810">
                  <c:v>2436.5234399999999</c:v>
                </c:pt>
                <c:pt idx="9811">
                  <c:v>2438.9648399999987</c:v>
                </c:pt>
                <c:pt idx="9812">
                  <c:v>2436.5234399999999</c:v>
                </c:pt>
                <c:pt idx="9813">
                  <c:v>2436.5234399999999</c:v>
                </c:pt>
                <c:pt idx="9814">
                  <c:v>2436.5234399999999</c:v>
                </c:pt>
                <c:pt idx="9815">
                  <c:v>2436.5234399999999</c:v>
                </c:pt>
                <c:pt idx="9816">
                  <c:v>2436.5234399999999</c:v>
                </c:pt>
                <c:pt idx="9817">
                  <c:v>2436.5234399999999</c:v>
                </c:pt>
                <c:pt idx="9818">
                  <c:v>2436.5234399999999</c:v>
                </c:pt>
                <c:pt idx="9819">
                  <c:v>2436.5234399999999</c:v>
                </c:pt>
                <c:pt idx="9820">
                  <c:v>2436.5234399999999</c:v>
                </c:pt>
                <c:pt idx="9821">
                  <c:v>2438.9648399999987</c:v>
                </c:pt>
                <c:pt idx="9822">
                  <c:v>2436.5234399999999</c:v>
                </c:pt>
                <c:pt idx="9823">
                  <c:v>2436.5234399999999</c:v>
                </c:pt>
                <c:pt idx="9824">
                  <c:v>2436.5234399999999</c:v>
                </c:pt>
                <c:pt idx="9825">
                  <c:v>2436.5234399999999</c:v>
                </c:pt>
                <c:pt idx="9826">
                  <c:v>2436.5234399999999</c:v>
                </c:pt>
                <c:pt idx="9827">
                  <c:v>2436.5234399999999</c:v>
                </c:pt>
                <c:pt idx="9828">
                  <c:v>2436.5234399999999</c:v>
                </c:pt>
                <c:pt idx="9829">
                  <c:v>2436.5234399999999</c:v>
                </c:pt>
                <c:pt idx="9830">
                  <c:v>2436.5234399999999</c:v>
                </c:pt>
                <c:pt idx="9831">
                  <c:v>2436.5234399999999</c:v>
                </c:pt>
                <c:pt idx="9832">
                  <c:v>2438.9648399999987</c:v>
                </c:pt>
                <c:pt idx="9833">
                  <c:v>2436.5234399999999</c:v>
                </c:pt>
                <c:pt idx="9834">
                  <c:v>2436.5234399999999</c:v>
                </c:pt>
                <c:pt idx="9835">
                  <c:v>2436.5234399999999</c:v>
                </c:pt>
                <c:pt idx="9836">
                  <c:v>2436.5234399999999</c:v>
                </c:pt>
                <c:pt idx="9837">
                  <c:v>2436.5234399999999</c:v>
                </c:pt>
                <c:pt idx="9838">
                  <c:v>2436.5234399999999</c:v>
                </c:pt>
                <c:pt idx="9839">
                  <c:v>2438.9648399999987</c:v>
                </c:pt>
                <c:pt idx="9840">
                  <c:v>2436.5234399999999</c:v>
                </c:pt>
                <c:pt idx="9841">
                  <c:v>2436.5234399999999</c:v>
                </c:pt>
                <c:pt idx="9842">
                  <c:v>2436.5234399999999</c:v>
                </c:pt>
                <c:pt idx="9843">
                  <c:v>2438.9648399999987</c:v>
                </c:pt>
                <c:pt idx="9844">
                  <c:v>2436.5234399999999</c:v>
                </c:pt>
                <c:pt idx="9845">
                  <c:v>2436.5234399999999</c:v>
                </c:pt>
                <c:pt idx="9846">
                  <c:v>2436.5234399999999</c:v>
                </c:pt>
                <c:pt idx="9847">
                  <c:v>2436.5234399999999</c:v>
                </c:pt>
                <c:pt idx="9848">
                  <c:v>2436.5234399999999</c:v>
                </c:pt>
                <c:pt idx="9849">
                  <c:v>2436.5234399999999</c:v>
                </c:pt>
                <c:pt idx="9850">
                  <c:v>2436.5234399999999</c:v>
                </c:pt>
                <c:pt idx="9851">
                  <c:v>2436.5234399999999</c:v>
                </c:pt>
                <c:pt idx="9852">
                  <c:v>2436.5234399999999</c:v>
                </c:pt>
                <c:pt idx="9853">
                  <c:v>2436.5234399999999</c:v>
                </c:pt>
                <c:pt idx="9854">
                  <c:v>2436.5234399999999</c:v>
                </c:pt>
                <c:pt idx="9855">
                  <c:v>2436.5234399999999</c:v>
                </c:pt>
                <c:pt idx="9856">
                  <c:v>2436.5234399999999</c:v>
                </c:pt>
                <c:pt idx="9857">
                  <c:v>2436.5234399999999</c:v>
                </c:pt>
                <c:pt idx="9858">
                  <c:v>2436.5234399999999</c:v>
                </c:pt>
                <c:pt idx="9859">
                  <c:v>2436.5234399999999</c:v>
                </c:pt>
                <c:pt idx="9860">
                  <c:v>2436.5234399999999</c:v>
                </c:pt>
                <c:pt idx="9861">
                  <c:v>2436.5234399999999</c:v>
                </c:pt>
                <c:pt idx="9862">
                  <c:v>2436.5234399999999</c:v>
                </c:pt>
                <c:pt idx="9863">
                  <c:v>2438.9648399999987</c:v>
                </c:pt>
                <c:pt idx="9864">
                  <c:v>2436.5234399999999</c:v>
                </c:pt>
                <c:pt idx="9865">
                  <c:v>2436.5234399999999</c:v>
                </c:pt>
                <c:pt idx="9866">
                  <c:v>2436.5234399999999</c:v>
                </c:pt>
                <c:pt idx="9867">
                  <c:v>2436.5234399999999</c:v>
                </c:pt>
                <c:pt idx="9868">
                  <c:v>2438.9648399999987</c:v>
                </c:pt>
                <c:pt idx="9869">
                  <c:v>2436.5234399999999</c:v>
                </c:pt>
                <c:pt idx="9870">
                  <c:v>2436.5234399999999</c:v>
                </c:pt>
                <c:pt idx="9871">
                  <c:v>2436.5234399999999</c:v>
                </c:pt>
                <c:pt idx="9872">
                  <c:v>2436.5234399999999</c:v>
                </c:pt>
                <c:pt idx="9873">
                  <c:v>2436.5234399999999</c:v>
                </c:pt>
                <c:pt idx="9874">
                  <c:v>2436.5234399999999</c:v>
                </c:pt>
                <c:pt idx="9875">
                  <c:v>2436.5234399999999</c:v>
                </c:pt>
                <c:pt idx="9876">
                  <c:v>2436.5234399999999</c:v>
                </c:pt>
                <c:pt idx="9877">
                  <c:v>2436.5234399999999</c:v>
                </c:pt>
                <c:pt idx="9878">
                  <c:v>2436.5234399999999</c:v>
                </c:pt>
                <c:pt idx="9879">
                  <c:v>2436.5234399999999</c:v>
                </c:pt>
                <c:pt idx="9880">
                  <c:v>2436.5234399999999</c:v>
                </c:pt>
                <c:pt idx="9881">
                  <c:v>2438.9648399999987</c:v>
                </c:pt>
                <c:pt idx="9882">
                  <c:v>2436.5234399999999</c:v>
                </c:pt>
                <c:pt idx="9883">
                  <c:v>2436.5234399999999</c:v>
                </c:pt>
                <c:pt idx="9884">
                  <c:v>2436.5234399999999</c:v>
                </c:pt>
                <c:pt idx="9885">
                  <c:v>2436.5234399999999</c:v>
                </c:pt>
                <c:pt idx="9886">
                  <c:v>2436.5234399999999</c:v>
                </c:pt>
                <c:pt idx="9887">
                  <c:v>2436.5234399999999</c:v>
                </c:pt>
                <c:pt idx="9888">
                  <c:v>2436.5234399999999</c:v>
                </c:pt>
                <c:pt idx="9889">
                  <c:v>2436.5234399999999</c:v>
                </c:pt>
                <c:pt idx="9890">
                  <c:v>2436.5234399999999</c:v>
                </c:pt>
                <c:pt idx="9891">
                  <c:v>2436.5234399999999</c:v>
                </c:pt>
                <c:pt idx="9892">
                  <c:v>2436.5234399999999</c:v>
                </c:pt>
                <c:pt idx="9893">
                  <c:v>2436.5234399999999</c:v>
                </c:pt>
                <c:pt idx="9894">
                  <c:v>2436.5234399999999</c:v>
                </c:pt>
                <c:pt idx="9895">
                  <c:v>2436.5234399999999</c:v>
                </c:pt>
                <c:pt idx="9896">
                  <c:v>2436.5234399999999</c:v>
                </c:pt>
                <c:pt idx="9897">
                  <c:v>2436.5234399999999</c:v>
                </c:pt>
                <c:pt idx="9898">
                  <c:v>2436.5234399999999</c:v>
                </c:pt>
                <c:pt idx="9899">
                  <c:v>2438.9648399999987</c:v>
                </c:pt>
                <c:pt idx="9900">
                  <c:v>2436.5234399999999</c:v>
                </c:pt>
                <c:pt idx="9901">
                  <c:v>2436.5234399999999</c:v>
                </c:pt>
                <c:pt idx="9902">
                  <c:v>2436.5234399999999</c:v>
                </c:pt>
                <c:pt idx="9903">
                  <c:v>2436.5234399999999</c:v>
                </c:pt>
                <c:pt idx="9904">
                  <c:v>2436.5234399999999</c:v>
                </c:pt>
                <c:pt idx="9905">
                  <c:v>2436.5234399999999</c:v>
                </c:pt>
                <c:pt idx="9906">
                  <c:v>2436.5234399999999</c:v>
                </c:pt>
                <c:pt idx="9907">
                  <c:v>2436.5234399999999</c:v>
                </c:pt>
                <c:pt idx="9908">
                  <c:v>2436.5234399999999</c:v>
                </c:pt>
                <c:pt idx="9909">
                  <c:v>2436.5234399999999</c:v>
                </c:pt>
                <c:pt idx="9910">
                  <c:v>2436.5234399999999</c:v>
                </c:pt>
                <c:pt idx="9911">
                  <c:v>2436.5234399999999</c:v>
                </c:pt>
                <c:pt idx="9912">
                  <c:v>2436.5234399999999</c:v>
                </c:pt>
                <c:pt idx="9913">
                  <c:v>2436.5234399999999</c:v>
                </c:pt>
                <c:pt idx="9914">
                  <c:v>2436.5234399999999</c:v>
                </c:pt>
                <c:pt idx="9915">
                  <c:v>2436.5234399999999</c:v>
                </c:pt>
                <c:pt idx="9916">
                  <c:v>2436.5234399999999</c:v>
                </c:pt>
                <c:pt idx="9917">
                  <c:v>2436.5234399999999</c:v>
                </c:pt>
                <c:pt idx="9918">
                  <c:v>2436.5234399999999</c:v>
                </c:pt>
                <c:pt idx="9919">
                  <c:v>2436.5234399999999</c:v>
                </c:pt>
                <c:pt idx="9920">
                  <c:v>2436.5234399999999</c:v>
                </c:pt>
                <c:pt idx="9921">
                  <c:v>2436.5234399999999</c:v>
                </c:pt>
                <c:pt idx="9922">
                  <c:v>2438.9648399999987</c:v>
                </c:pt>
                <c:pt idx="9923">
                  <c:v>2436.5234399999999</c:v>
                </c:pt>
                <c:pt idx="9924">
                  <c:v>2436.5234399999999</c:v>
                </c:pt>
                <c:pt idx="9925">
                  <c:v>2436.5234399999999</c:v>
                </c:pt>
                <c:pt idx="9926">
                  <c:v>2436.5234399999999</c:v>
                </c:pt>
                <c:pt idx="9927">
                  <c:v>2436.5234399999999</c:v>
                </c:pt>
                <c:pt idx="9928">
                  <c:v>2436.5234399999999</c:v>
                </c:pt>
                <c:pt idx="9929">
                  <c:v>2438.9648399999987</c:v>
                </c:pt>
                <c:pt idx="9930">
                  <c:v>2436.5234399999999</c:v>
                </c:pt>
                <c:pt idx="9931">
                  <c:v>2438.9648399999987</c:v>
                </c:pt>
                <c:pt idx="9932">
                  <c:v>2436.5234399999999</c:v>
                </c:pt>
                <c:pt idx="9933">
                  <c:v>2436.5234399999999</c:v>
                </c:pt>
                <c:pt idx="9934">
                  <c:v>2436.5234399999999</c:v>
                </c:pt>
                <c:pt idx="9935">
                  <c:v>2436.5234399999999</c:v>
                </c:pt>
                <c:pt idx="9936">
                  <c:v>2436.5234399999999</c:v>
                </c:pt>
                <c:pt idx="9937">
                  <c:v>2436.5234399999999</c:v>
                </c:pt>
                <c:pt idx="9938">
                  <c:v>2436.5234399999999</c:v>
                </c:pt>
                <c:pt idx="9939">
                  <c:v>2438.9648399999987</c:v>
                </c:pt>
                <c:pt idx="9940">
                  <c:v>2436.5234399999999</c:v>
                </c:pt>
                <c:pt idx="9941">
                  <c:v>2438.9648399999987</c:v>
                </c:pt>
                <c:pt idx="9942">
                  <c:v>2436.5234399999999</c:v>
                </c:pt>
                <c:pt idx="9943">
                  <c:v>2436.5234399999999</c:v>
                </c:pt>
                <c:pt idx="9944">
                  <c:v>2436.5234399999999</c:v>
                </c:pt>
                <c:pt idx="9945">
                  <c:v>2436.5234399999999</c:v>
                </c:pt>
                <c:pt idx="9946">
                  <c:v>2436.5234399999999</c:v>
                </c:pt>
                <c:pt idx="9947">
                  <c:v>2436.5234399999999</c:v>
                </c:pt>
                <c:pt idx="9948">
                  <c:v>2436.5234399999999</c:v>
                </c:pt>
                <c:pt idx="9949">
                  <c:v>2436.5234399999999</c:v>
                </c:pt>
                <c:pt idx="9950">
                  <c:v>2436.5234399999999</c:v>
                </c:pt>
                <c:pt idx="9951">
                  <c:v>2436.5234399999999</c:v>
                </c:pt>
                <c:pt idx="9952">
                  <c:v>2436.5234399999999</c:v>
                </c:pt>
                <c:pt idx="9953">
                  <c:v>2436.5234399999999</c:v>
                </c:pt>
                <c:pt idx="9954">
                  <c:v>2436.5234399999999</c:v>
                </c:pt>
                <c:pt idx="9955">
                  <c:v>2436.5234399999999</c:v>
                </c:pt>
                <c:pt idx="9956">
                  <c:v>2436.5234399999999</c:v>
                </c:pt>
                <c:pt idx="9957">
                  <c:v>2436.5234399999999</c:v>
                </c:pt>
                <c:pt idx="9958">
                  <c:v>2436.5234399999999</c:v>
                </c:pt>
                <c:pt idx="9959">
                  <c:v>2436.5234399999999</c:v>
                </c:pt>
                <c:pt idx="9960">
                  <c:v>2436.5234399999999</c:v>
                </c:pt>
                <c:pt idx="9961">
                  <c:v>2436.5234399999999</c:v>
                </c:pt>
                <c:pt idx="9962">
                  <c:v>2436.5234399999999</c:v>
                </c:pt>
                <c:pt idx="9963">
                  <c:v>2436.5234399999999</c:v>
                </c:pt>
                <c:pt idx="9964">
                  <c:v>2438.9648399999987</c:v>
                </c:pt>
                <c:pt idx="9965">
                  <c:v>2436.5234399999999</c:v>
                </c:pt>
                <c:pt idx="9966">
                  <c:v>2436.5234399999999</c:v>
                </c:pt>
                <c:pt idx="9967">
                  <c:v>2436.5234399999999</c:v>
                </c:pt>
                <c:pt idx="9968">
                  <c:v>2436.5234399999999</c:v>
                </c:pt>
                <c:pt idx="9969">
                  <c:v>2436.5234399999999</c:v>
                </c:pt>
                <c:pt idx="9970">
                  <c:v>2436.5234399999999</c:v>
                </c:pt>
                <c:pt idx="9971">
                  <c:v>2438.9648399999987</c:v>
                </c:pt>
                <c:pt idx="9972">
                  <c:v>2436.5234399999999</c:v>
                </c:pt>
                <c:pt idx="9973">
                  <c:v>2436.5234399999999</c:v>
                </c:pt>
                <c:pt idx="9974">
                  <c:v>2436.5234399999999</c:v>
                </c:pt>
                <c:pt idx="9975">
                  <c:v>2436.5234399999999</c:v>
                </c:pt>
                <c:pt idx="9976">
                  <c:v>2436.5234399999999</c:v>
                </c:pt>
                <c:pt idx="9977">
                  <c:v>2436.5234399999999</c:v>
                </c:pt>
                <c:pt idx="9978">
                  <c:v>2436.5234399999999</c:v>
                </c:pt>
                <c:pt idx="9979">
                  <c:v>2436.5234399999999</c:v>
                </c:pt>
                <c:pt idx="9980">
                  <c:v>2436.5234399999999</c:v>
                </c:pt>
                <c:pt idx="9981">
                  <c:v>2436.5234399999999</c:v>
                </c:pt>
                <c:pt idx="9982">
                  <c:v>2436.5234399999999</c:v>
                </c:pt>
                <c:pt idx="9983">
                  <c:v>2436.5234399999999</c:v>
                </c:pt>
                <c:pt idx="9984">
                  <c:v>2436.5234399999999</c:v>
                </c:pt>
                <c:pt idx="9985">
                  <c:v>2436.5234399999999</c:v>
                </c:pt>
                <c:pt idx="9986">
                  <c:v>2436.5234399999999</c:v>
                </c:pt>
                <c:pt idx="9987">
                  <c:v>2436.5234399999999</c:v>
                </c:pt>
                <c:pt idx="9988">
                  <c:v>2436.5234399999999</c:v>
                </c:pt>
                <c:pt idx="9989">
                  <c:v>2436.5234399999999</c:v>
                </c:pt>
                <c:pt idx="9990">
                  <c:v>2436.5234399999999</c:v>
                </c:pt>
                <c:pt idx="9991">
                  <c:v>2436.5234399999999</c:v>
                </c:pt>
                <c:pt idx="9992">
                  <c:v>2436.5234399999999</c:v>
                </c:pt>
                <c:pt idx="9993">
                  <c:v>2436.5234399999999</c:v>
                </c:pt>
                <c:pt idx="9994">
                  <c:v>2436.5234399999999</c:v>
                </c:pt>
                <c:pt idx="9995">
                  <c:v>2436.5234399999999</c:v>
                </c:pt>
                <c:pt idx="9996">
                  <c:v>2436.5234399999999</c:v>
                </c:pt>
                <c:pt idx="9997">
                  <c:v>2436.5234399999999</c:v>
                </c:pt>
                <c:pt idx="9998">
                  <c:v>2436.5234399999999</c:v>
                </c:pt>
                <c:pt idx="9999">
                  <c:v>2436.5234399999999</c:v>
                </c:pt>
                <c:pt idx="10000">
                  <c:v>2436.5234399999999</c:v>
                </c:pt>
                <c:pt idx="10001">
                  <c:v>2436.5234399999999</c:v>
                </c:pt>
                <c:pt idx="10002">
                  <c:v>2436.5234399999999</c:v>
                </c:pt>
                <c:pt idx="10003">
                  <c:v>2438.9648399999987</c:v>
                </c:pt>
                <c:pt idx="10004">
                  <c:v>2436.5234399999999</c:v>
                </c:pt>
                <c:pt idx="10005">
                  <c:v>2436.5234399999999</c:v>
                </c:pt>
                <c:pt idx="10006">
                  <c:v>2436.5234399999999</c:v>
                </c:pt>
                <c:pt idx="10007">
                  <c:v>2436.5234399999999</c:v>
                </c:pt>
                <c:pt idx="10008">
                  <c:v>2436.5234399999999</c:v>
                </c:pt>
                <c:pt idx="10009">
                  <c:v>2436.5234399999999</c:v>
                </c:pt>
                <c:pt idx="10010">
                  <c:v>2436.5234399999999</c:v>
                </c:pt>
                <c:pt idx="10011">
                  <c:v>2436.5234399999999</c:v>
                </c:pt>
                <c:pt idx="10012">
                  <c:v>2436.5234399999999</c:v>
                </c:pt>
                <c:pt idx="10013">
                  <c:v>2436.5234399999999</c:v>
                </c:pt>
                <c:pt idx="10014">
                  <c:v>2436.5234399999999</c:v>
                </c:pt>
                <c:pt idx="10015">
                  <c:v>2438.9648399999987</c:v>
                </c:pt>
                <c:pt idx="10016">
                  <c:v>2436.5234399999999</c:v>
                </c:pt>
                <c:pt idx="10017">
                  <c:v>2436.5234399999999</c:v>
                </c:pt>
                <c:pt idx="10018">
                  <c:v>2436.5234399999999</c:v>
                </c:pt>
                <c:pt idx="10019">
                  <c:v>2436.5234399999999</c:v>
                </c:pt>
                <c:pt idx="10020">
                  <c:v>2436.5234399999999</c:v>
                </c:pt>
                <c:pt idx="10021">
                  <c:v>2436.5234399999999</c:v>
                </c:pt>
                <c:pt idx="10022">
                  <c:v>2436.5234399999999</c:v>
                </c:pt>
                <c:pt idx="10023">
                  <c:v>2436.5234399999999</c:v>
                </c:pt>
                <c:pt idx="10024">
                  <c:v>2436.5234399999999</c:v>
                </c:pt>
                <c:pt idx="10025">
                  <c:v>2436.5234399999999</c:v>
                </c:pt>
                <c:pt idx="10026">
                  <c:v>2436.5234399999999</c:v>
                </c:pt>
                <c:pt idx="10027">
                  <c:v>2438.9648399999987</c:v>
                </c:pt>
                <c:pt idx="10028">
                  <c:v>2436.5234399999999</c:v>
                </c:pt>
                <c:pt idx="10029">
                  <c:v>2436.5234399999999</c:v>
                </c:pt>
                <c:pt idx="10030">
                  <c:v>2436.5234399999999</c:v>
                </c:pt>
                <c:pt idx="10031">
                  <c:v>2436.5234399999999</c:v>
                </c:pt>
                <c:pt idx="10032">
                  <c:v>2438.9648399999987</c:v>
                </c:pt>
                <c:pt idx="10033">
                  <c:v>2436.5234399999999</c:v>
                </c:pt>
                <c:pt idx="10034">
                  <c:v>2436.5234399999999</c:v>
                </c:pt>
                <c:pt idx="10035">
                  <c:v>2436.5234399999999</c:v>
                </c:pt>
                <c:pt idx="10036">
                  <c:v>2436.5234399999999</c:v>
                </c:pt>
                <c:pt idx="10037">
                  <c:v>2436.5234399999999</c:v>
                </c:pt>
                <c:pt idx="10038">
                  <c:v>2436.5234399999999</c:v>
                </c:pt>
                <c:pt idx="10039">
                  <c:v>2436.5234399999999</c:v>
                </c:pt>
                <c:pt idx="10040">
                  <c:v>2436.5234399999999</c:v>
                </c:pt>
                <c:pt idx="10041">
                  <c:v>2436.5234399999999</c:v>
                </c:pt>
                <c:pt idx="10042">
                  <c:v>2436.5234399999999</c:v>
                </c:pt>
                <c:pt idx="10043">
                  <c:v>2436.5234399999999</c:v>
                </c:pt>
                <c:pt idx="10044">
                  <c:v>2436.5234399999999</c:v>
                </c:pt>
                <c:pt idx="10045">
                  <c:v>2436.5234399999999</c:v>
                </c:pt>
                <c:pt idx="10046">
                  <c:v>2436.5234399999999</c:v>
                </c:pt>
                <c:pt idx="10047">
                  <c:v>2436.5234399999999</c:v>
                </c:pt>
                <c:pt idx="10048">
                  <c:v>2438.9648399999987</c:v>
                </c:pt>
                <c:pt idx="10049">
                  <c:v>2436.5234399999999</c:v>
                </c:pt>
                <c:pt idx="10050">
                  <c:v>2436.5234399999999</c:v>
                </c:pt>
                <c:pt idx="10051">
                  <c:v>2436.5234399999999</c:v>
                </c:pt>
                <c:pt idx="10052">
                  <c:v>2438.9648399999987</c:v>
                </c:pt>
                <c:pt idx="10053">
                  <c:v>2436.5234399999999</c:v>
                </c:pt>
                <c:pt idx="10054">
                  <c:v>2436.5234399999999</c:v>
                </c:pt>
                <c:pt idx="10055">
                  <c:v>2436.5234399999999</c:v>
                </c:pt>
                <c:pt idx="10056">
                  <c:v>2436.5234399999999</c:v>
                </c:pt>
                <c:pt idx="10057">
                  <c:v>2436.5234399999999</c:v>
                </c:pt>
                <c:pt idx="10058">
                  <c:v>2436.5234399999999</c:v>
                </c:pt>
                <c:pt idx="10059">
                  <c:v>2436.5234399999999</c:v>
                </c:pt>
                <c:pt idx="10060">
                  <c:v>2436.5234399999999</c:v>
                </c:pt>
                <c:pt idx="10061">
                  <c:v>2436.5234399999999</c:v>
                </c:pt>
                <c:pt idx="10062">
                  <c:v>2436.5234399999999</c:v>
                </c:pt>
                <c:pt idx="10063">
                  <c:v>2436.5234399999999</c:v>
                </c:pt>
                <c:pt idx="10064">
                  <c:v>2436.5234399999999</c:v>
                </c:pt>
                <c:pt idx="10065">
                  <c:v>2436.5234399999999</c:v>
                </c:pt>
                <c:pt idx="10066">
                  <c:v>2436.5234399999999</c:v>
                </c:pt>
                <c:pt idx="10067">
                  <c:v>2436.5234399999999</c:v>
                </c:pt>
                <c:pt idx="10068">
                  <c:v>2436.5234399999999</c:v>
                </c:pt>
                <c:pt idx="10069">
                  <c:v>2436.5234399999999</c:v>
                </c:pt>
                <c:pt idx="10070">
                  <c:v>2436.5234399999999</c:v>
                </c:pt>
                <c:pt idx="10071">
                  <c:v>2436.5234399999999</c:v>
                </c:pt>
                <c:pt idx="10072">
                  <c:v>2438.9648399999987</c:v>
                </c:pt>
                <c:pt idx="10073">
                  <c:v>2436.5234399999999</c:v>
                </c:pt>
                <c:pt idx="10074">
                  <c:v>2436.5234399999999</c:v>
                </c:pt>
                <c:pt idx="10075">
                  <c:v>2436.5234399999999</c:v>
                </c:pt>
                <c:pt idx="10076">
                  <c:v>2436.5234399999999</c:v>
                </c:pt>
                <c:pt idx="10077">
                  <c:v>2436.5234399999999</c:v>
                </c:pt>
                <c:pt idx="10078">
                  <c:v>2436.5234399999999</c:v>
                </c:pt>
                <c:pt idx="10079">
                  <c:v>2436.5234399999999</c:v>
                </c:pt>
                <c:pt idx="10080">
                  <c:v>2436.5234399999999</c:v>
                </c:pt>
                <c:pt idx="10081">
                  <c:v>2436.5234399999999</c:v>
                </c:pt>
                <c:pt idx="10082">
                  <c:v>2436.5234399999999</c:v>
                </c:pt>
                <c:pt idx="10083">
                  <c:v>2436.5234399999999</c:v>
                </c:pt>
                <c:pt idx="10084">
                  <c:v>2436.5234399999999</c:v>
                </c:pt>
                <c:pt idx="10085">
                  <c:v>2436.5234399999999</c:v>
                </c:pt>
                <c:pt idx="10086">
                  <c:v>2436.5234399999999</c:v>
                </c:pt>
                <c:pt idx="10087">
                  <c:v>2436.5234399999999</c:v>
                </c:pt>
                <c:pt idx="10088">
                  <c:v>2436.5234399999999</c:v>
                </c:pt>
                <c:pt idx="10089">
                  <c:v>2436.5234399999999</c:v>
                </c:pt>
                <c:pt idx="10090">
                  <c:v>2436.5234399999999</c:v>
                </c:pt>
                <c:pt idx="10091">
                  <c:v>2436.5234399999999</c:v>
                </c:pt>
                <c:pt idx="10092">
                  <c:v>2436.5234399999999</c:v>
                </c:pt>
                <c:pt idx="10093">
                  <c:v>2436.5234399999999</c:v>
                </c:pt>
                <c:pt idx="10094">
                  <c:v>2436.5234399999999</c:v>
                </c:pt>
                <c:pt idx="10095">
                  <c:v>2436.5234399999999</c:v>
                </c:pt>
                <c:pt idx="10096">
                  <c:v>2436.5234399999999</c:v>
                </c:pt>
                <c:pt idx="10097">
                  <c:v>2436.5234399999999</c:v>
                </c:pt>
                <c:pt idx="10098">
                  <c:v>2438.9648399999987</c:v>
                </c:pt>
                <c:pt idx="10099">
                  <c:v>2436.5234399999999</c:v>
                </c:pt>
                <c:pt idx="10100">
                  <c:v>2436.5234399999999</c:v>
                </c:pt>
                <c:pt idx="10101">
                  <c:v>2438.9648399999987</c:v>
                </c:pt>
                <c:pt idx="10102">
                  <c:v>2438.9648399999987</c:v>
                </c:pt>
                <c:pt idx="10103">
                  <c:v>2436.5234399999999</c:v>
                </c:pt>
                <c:pt idx="10104">
                  <c:v>2436.5234399999999</c:v>
                </c:pt>
                <c:pt idx="10105">
                  <c:v>2436.5234399999999</c:v>
                </c:pt>
                <c:pt idx="10106">
                  <c:v>2438.9648399999987</c:v>
                </c:pt>
                <c:pt idx="10107">
                  <c:v>2436.5234399999999</c:v>
                </c:pt>
                <c:pt idx="10108">
                  <c:v>2436.5234399999999</c:v>
                </c:pt>
                <c:pt idx="10109">
                  <c:v>2436.5234399999999</c:v>
                </c:pt>
                <c:pt idx="10110">
                  <c:v>2436.5234399999999</c:v>
                </c:pt>
                <c:pt idx="10111">
                  <c:v>2436.5234399999999</c:v>
                </c:pt>
                <c:pt idx="10112">
                  <c:v>2436.5234399999999</c:v>
                </c:pt>
                <c:pt idx="10113">
                  <c:v>2436.5234399999999</c:v>
                </c:pt>
                <c:pt idx="10114">
                  <c:v>2436.5234399999999</c:v>
                </c:pt>
                <c:pt idx="10115">
                  <c:v>2436.5234399999999</c:v>
                </c:pt>
                <c:pt idx="10116">
                  <c:v>2438.9648399999987</c:v>
                </c:pt>
                <c:pt idx="10117">
                  <c:v>2436.5234399999999</c:v>
                </c:pt>
                <c:pt idx="10118">
                  <c:v>2436.5234399999999</c:v>
                </c:pt>
                <c:pt idx="10119">
                  <c:v>2436.5234399999999</c:v>
                </c:pt>
                <c:pt idx="10120">
                  <c:v>2436.5234399999999</c:v>
                </c:pt>
                <c:pt idx="10121">
                  <c:v>2436.5234399999999</c:v>
                </c:pt>
                <c:pt idx="10122">
                  <c:v>2436.5234399999999</c:v>
                </c:pt>
                <c:pt idx="10123">
                  <c:v>2436.5234399999999</c:v>
                </c:pt>
                <c:pt idx="10124">
                  <c:v>2436.5234399999999</c:v>
                </c:pt>
                <c:pt idx="10125">
                  <c:v>2436.5234399999999</c:v>
                </c:pt>
                <c:pt idx="10126">
                  <c:v>2436.5234399999999</c:v>
                </c:pt>
                <c:pt idx="10127">
                  <c:v>2436.5234399999999</c:v>
                </c:pt>
                <c:pt idx="10128">
                  <c:v>2436.5234399999999</c:v>
                </c:pt>
                <c:pt idx="10129">
                  <c:v>2436.5234399999999</c:v>
                </c:pt>
                <c:pt idx="10130">
                  <c:v>2436.5234399999999</c:v>
                </c:pt>
                <c:pt idx="10131">
                  <c:v>2436.5234399999999</c:v>
                </c:pt>
                <c:pt idx="10132">
                  <c:v>2436.5234399999999</c:v>
                </c:pt>
                <c:pt idx="10133">
                  <c:v>2436.5234399999999</c:v>
                </c:pt>
                <c:pt idx="10134">
                  <c:v>2436.5234399999999</c:v>
                </c:pt>
                <c:pt idx="10135">
                  <c:v>2436.5234399999999</c:v>
                </c:pt>
                <c:pt idx="10136">
                  <c:v>2436.5234399999999</c:v>
                </c:pt>
                <c:pt idx="10137">
                  <c:v>2436.5234399999999</c:v>
                </c:pt>
                <c:pt idx="10138">
                  <c:v>2438.9648399999987</c:v>
                </c:pt>
                <c:pt idx="10139">
                  <c:v>2436.5234399999999</c:v>
                </c:pt>
                <c:pt idx="10140">
                  <c:v>2436.5234399999999</c:v>
                </c:pt>
                <c:pt idx="10141">
                  <c:v>2436.5234399999999</c:v>
                </c:pt>
                <c:pt idx="10142">
                  <c:v>2436.5234399999999</c:v>
                </c:pt>
                <c:pt idx="10143">
                  <c:v>2436.5234399999999</c:v>
                </c:pt>
                <c:pt idx="10144">
                  <c:v>2436.5234399999999</c:v>
                </c:pt>
                <c:pt idx="10145">
                  <c:v>2436.5234399999999</c:v>
                </c:pt>
                <c:pt idx="10146">
                  <c:v>2436.5234399999999</c:v>
                </c:pt>
                <c:pt idx="10147">
                  <c:v>2436.5234399999999</c:v>
                </c:pt>
                <c:pt idx="10148">
                  <c:v>2436.5234399999999</c:v>
                </c:pt>
                <c:pt idx="10149">
                  <c:v>2436.5234399999999</c:v>
                </c:pt>
                <c:pt idx="10150">
                  <c:v>2438.9648399999987</c:v>
                </c:pt>
                <c:pt idx="10151">
                  <c:v>2436.5234399999999</c:v>
                </c:pt>
                <c:pt idx="10152">
                  <c:v>2438.9648399999987</c:v>
                </c:pt>
                <c:pt idx="10153">
                  <c:v>2438.9648399999987</c:v>
                </c:pt>
                <c:pt idx="10154">
                  <c:v>2438.9648399999987</c:v>
                </c:pt>
                <c:pt idx="10155">
                  <c:v>2436.5234399999999</c:v>
                </c:pt>
                <c:pt idx="10156">
                  <c:v>2436.5234399999999</c:v>
                </c:pt>
                <c:pt idx="10157">
                  <c:v>2436.5234399999999</c:v>
                </c:pt>
                <c:pt idx="10158">
                  <c:v>2436.5234399999999</c:v>
                </c:pt>
                <c:pt idx="10159">
                  <c:v>2436.5234399999999</c:v>
                </c:pt>
                <c:pt idx="10160">
                  <c:v>2436.5234399999999</c:v>
                </c:pt>
                <c:pt idx="10161">
                  <c:v>2436.5234399999999</c:v>
                </c:pt>
                <c:pt idx="10162">
                  <c:v>2436.5234399999999</c:v>
                </c:pt>
                <c:pt idx="10163">
                  <c:v>2436.5234399999999</c:v>
                </c:pt>
                <c:pt idx="10164">
                  <c:v>2436.5234399999999</c:v>
                </c:pt>
                <c:pt idx="10165">
                  <c:v>2436.5234399999999</c:v>
                </c:pt>
                <c:pt idx="10166">
                  <c:v>2438.9648399999987</c:v>
                </c:pt>
                <c:pt idx="10167">
                  <c:v>2436.5234399999999</c:v>
                </c:pt>
                <c:pt idx="10168">
                  <c:v>2436.5234399999999</c:v>
                </c:pt>
                <c:pt idx="10169">
                  <c:v>2436.5234399999999</c:v>
                </c:pt>
                <c:pt idx="10170">
                  <c:v>2436.5234399999999</c:v>
                </c:pt>
                <c:pt idx="10171">
                  <c:v>2436.5234399999999</c:v>
                </c:pt>
                <c:pt idx="10172">
                  <c:v>2436.5234399999999</c:v>
                </c:pt>
                <c:pt idx="10173">
                  <c:v>2436.5234399999999</c:v>
                </c:pt>
                <c:pt idx="10174">
                  <c:v>2438.9648399999987</c:v>
                </c:pt>
                <c:pt idx="10175">
                  <c:v>2436.5234399999999</c:v>
                </c:pt>
                <c:pt idx="10176">
                  <c:v>2436.5234399999999</c:v>
                </c:pt>
                <c:pt idx="10177">
                  <c:v>2436.5234399999999</c:v>
                </c:pt>
                <c:pt idx="10178">
                  <c:v>2436.5234399999999</c:v>
                </c:pt>
                <c:pt idx="10179">
                  <c:v>2436.5234399999999</c:v>
                </c:pt>
                <c:pt idx="10180">
                  <c:v>2436.5234399999999</c:v>
                </c:pt>
                <c:pt idx="10181">
                  <c:v>2436.5234399999999</c:v>
                </c:pt>
                <c:pt idx="10182">
                  <c:v>2436.5234399999999</c:v>
                </c:pt>
                <c:pt idx="10183">
                  <c:v>2436.5234399999999</c:v>
                </c:pt>
                <c:pt idx="10184">
                  <c:v>2436.5234399999999</c:v>
                </c:pt>
                <c:pt idx="10185">
                  <c:v>2436.5234399999999</c:v>
                </c:pt>
                <c:pt idx="10186">
                  <c:v>2436.5234399999999</c:v>
                </c:pt>
                <c:pt idx="10187">
                  <c:v>2436.5234399999999</c:v>
                </c:pt>
                <c:pt idx="10188">
                  <c:v>2436.5234399999999</c:v>
                </c:pt>
                <c:pt idx="10189">
                  <c:v>2436.5234399999999</c:v>
                </c:pt>
                <c:pt idx="10190">
                  <c:v>2436.5234399999999</c:v>
                </c:pt>
                <c:pt idx="10191">
                  <c:v>2436.5234399999999</c:v>
                </c:pt>
                <c:pt idx="10192">
                  <c:v>2436.5234399999999</c:v>
                </c:pt>
                <c:pt idx="10193">
                  <c:v>2436.5234399999999</c:v>
                </c:pt>
                <c:pt idx="10194">
                  <c:v>2436.5234399999999</c:v>
                </c:pt>
                <c:pt idx="10195">
                  <c:v>2436.5234399999999</c:v>
                </c:pt>
                <c:pt idx="10196">
                  <c:v>2436.5234399999999</c:v>
                </c:pt>
                <c:pt idx="10197">
                  <c:v>2436.5234399999999</c:v>
                </c:pt>
                <c:pt idx="10198">
                  <c:v>2436.5234399999999</c:v>
                </c:pt>
                <c:pt idx="10199">
                  <c:v>2436.5234399999999</c:v>
                </c:pt>
                <c:pt idx="10200">
                  <c:v>2436.5234399999999</c:v>
                </c:pt>
                <c:pt idx="10201">
                  <c:v>2436.5234399999999</c:v>
                </c:pt>
                <c:pt idx="10202">
                  <c:v>2436.5234399999999</c:v>
                </c:pt>
                <c:pt idx="10203">
                  <c:v>2436.5234399999999</c:v>
                </c:pt>
                <c:pt idx="10204">
                  <c:v>2436.5234399999999</c:v>
                </c:pt>
                <c:pt idx="10205">
                  <c:v>2436.5234399999999</c:v>
                </c:pt>
                <c:pt idx="10206">
                  <c:v>2436.5234399999999</c:v>
                </c:pt>
                <c:pt idx="10207">
                  <c:v>2436.5234399999999</c:v>
                </c:pt>
                <c:pt idx="10208">
                  <c:v>2436.5234399999999</c:v>
                </c:pt>
                <c:pt idx="10209">
                  <c:v>2436.5234399999999</c:v>
                </c:pt>
                <c:pt idx="10210">
                  <c:v>2436.5234399999999</c:v>
                </c:pt>
                <c:pt idx="10211">
                  <c:v>2438.9648399999987</c:v>
                </c:pt>
                <c:pt idx="10212">
                  <c:v>2436.5234399999999</c:v>
                </c:pt>
                <c:pt idx="10213">
                  <c:v>2436.5234399999999</c:v>
                </c:pt>
                <c:pt idx="10214">
                  <c:v>2436.5234399999999</c:v>
                </c:pt>
                <c:pt idx="10215">
                  <c:v>2436.5234399999999</c:v>
                </c:pt>
                <c:pt idx="10216">
                  <c:v>2436.5234399999999</c:v>
                </c:pt>
                <c:pt idx="10217">
                  <c:v>2436.5234399999999</c:v>
                </c:pt>
                <c:pt idx="10218">
                  <c:v>2436.5234399999999</c:v>
                </c:pt>
                <c:pt idx="10219">
                  <c:v>2438.9648399999987</c:v>
                </c:pt>
                <c:pt idx="10220">
                  <c:v>2438.9648399999987</c:v>
                </c:pt>
                <c:pt idx="10221">
                  <c:v>2436.5234399999999</c:v>
                </c:pt>
                <c:pt idx="10222">
                  <c:v>2436.5234399999999</c:v>
                </c:pt>
                <c:pt idx="10223">
                  <c:v>2436.5234399999999</c:v>
                </c:pt>
                <c:pt idx="10224">
                  <c:v>2436.5234399999999</c:v>
                </c:pt>
                <c:pt idx="10225">
                  <c:v>2436.5234399999999</c:v>
                </c:pt>
                <c:pt idx="10226">
                  <c:v>2436.5234399999999</c:v>
                </c:pt>
                <c:pt idx="10227">
                  <c:v>2438.9648399999987</c:v>
                </c:pt>
                <c:pt idx="10228">
                  <c:v>2436.5234399999999</c:v>
                </c:pt>
                <c:pt idx="10229">
                  <c:v>2436.5234399999999</c:v>
                </c:pt>
                <c:pt idx="10230">
                  <c:v>2436.5234399999999</c:v>
                </c:pt>
                <c:pt idx="10231">
                  <c:v>2436.5234399999999</c:v>
                </c:pt>
                <c:pt idx="10232">
                  <c:v>2436.5234399999999</c:v>
                </c:pt>
                <c:pt idx="10233">
                  <c:v>2436.5234399999999</c:v>
                </c:pt>
                <c:pt idx="10234">
                  <c:v>2436.5234399999999</c:v>
                </c:pt>
                <c:pt idx="10235">
                  <c:v>2436.5234399999999</c:v>
                </c:pt>
                <c:pt idx="10236">
                  <c:v>2436.5234399999999</c:v>
                </c:pt>
                <c:pt idx="10237">
                  <c:v>2436.5234399999999</c:v>
                </c:pt>
                <c:pt idx="10238">
                  <c:v>2436.5234399999999</c:v>
                </c:pt>
                <c:pt idx="10239">
                  <c:v>2436.5234399999999</c:v>
                </c:pt>
                <c:pt idx="10240">
                  <c:v>2438.9648399999987</c:v>
                </c:pt>
                <c:pt idx="10241">
                  <c:v>2436.5234399999999</c:v>
                </c:pt>
                <c:pt idx="10242">
                  <c:v>2436.5234399999999</c:v>
                </c:pt>
                <c:pt idx="10243">
                  <c:v>2436.5234399999999</c:v>
                </c:pt>
                <c:pt idx="10244">
                  <c:v>2436.5234399999999</c:v>
                </c:pt>
                <c:pt idx="10245">
                  <c:v>2436.5234399999999</c:v>
                </c:pt>
                <c:pt idx="10246">
                  <c:v>2436.5234399999999</c:v>
                </c:pt>
                <c:pt idx="10247">
                  <c:v>2436.5234399999999</c:v>
                </c:pt>
                <c:pt idx="10248">
                  <c:v>2436.5234399999999</c:v>
                </c:pt>
                <c:pt idx="10249">
                  <c:v>2436.5234399999999</c:v>
                </c:pt>
                <c:pt idx="10250">
                  <c:v>2436.5234399999999</c:v>
                </c:pt>
                <c:pt idx="10251">
                  <c:v>2436.5234399999999</c:v>
                </c:pt>
                <c:pt idx="10252">
                  <c:v>2436.5234399999999</c:v>
                </c:pt>
                <c:pt idx="10253">
                  <c:v>2436.5234399999999</c:v>
                </c:pt>
                <c:pt idx="10254">
                  <c:v>2436.5234399999999</c:v>
                </c:pt>
                <c:pt idx="10255">
                  <c:v>2436.5234399999999</c:v>
                </c:pt>
                <c:pt idx="10256">
                  <c:v>2436.5234399999999</c:v>
                </c:pt>
                <c:pt idx="10257">
                  <c:v>2438.9648399999987</c:v>
                </c:pt>
                <c:pt idx="10258">
                  <c:v>2436.5234399999999</c:v>
                </c:pt>
                <c:pt idx="10259">
                  <c:v>2436.5234399999999</c:v>
                </c:pt>
                <c:pt idx="10260">
                  <c:v>2436.5234399999999</c:v>
                </c:pt>
                <c:pt idx="10261">
                  <c:v>2436.5234399999999</c:v>
                </c:pt>
                <c:pt idx="10262">
                  <c:v>2436.5234399999999</c:v>
                </c:pt>
                <c:pt idx="10263">
                  <c:v>2436.5234399999999</c:v>
                </c:pt>
                <c:pt idx="10264">
                  <c:v>2438.9648399999987</c:v>
                </c:pt>
                <c:pt idx="10265">
                  <c:v>2436.5234399999999</c:v>
                </c:pt>
                <c:pt idx="10266">
                  <c:v>2436.5234399999999</c:v>
                </c:pt>
                <c:pt idx="10267">
                  <c:v>2436.5234399999999</c:v>
                </c:pt>
                <c:pt idx="10268">
                  <c:v>2436.5234399999999</c:v>
                </c:pt>
                <c:pt idx="10269">
                  <c:v>2438.9648399999987</c:v>
                </c:pt>
                <c:pt idx="10270">
                  <c:v>2436.5234399999999</c:v>
                </c:pt>
                <c:pt idx="10271">
                  <c:v>2436.5234399999999</c:v>
                </c:pt>
                <c:pt idx="10272">
                  <c:v>2436.5234399999999</c:v>
                </c:pt>
                <c:pt idx="10273">
                  <c:v>2434.08203</c:v>
                </c:pt>
                <c:pt idx="10274">
                  <c:v>2436.5234399999999</c:v>
                </c:pt>
                <c:pt idx="10275">
                  <c:v>2436.5234399999999</c:v>
                </c:pt>
                <c:pt idx="10276">
                  <c:v>2436.5234399999999</c:v>
                </c:pt>
                <c:pt idx="10277">
                  <c:v>2438.9648399999987</c:v>
                </c:pt>
                <c:pt idx="10278">
                  <c:v>2436.5234399999999</c:v>
                </c:pt>
                <c:pt idx="10279">
                  <c:v>2436.5234399999999</c:v>
                </c:pt>
                <c:pt idx="10280">
                  <c:v>2436.5234399999999</c:v>
                </c:pt>
                <c:pt idx="10281">
                  <c:v>2436.5234399999999</c:v>
                </c:pt>
                <c:pt idx="10282">
                  <c:v>2436.5234399999999</c:v>
                </c:pt>
                <c:pt idx="10283">
                  <c:v>2438.9648399999987</c:v>
                </c:pt>
                <c:pt idx="10284">
                  <c:v>2436.5234399999999</c:v>
                </c:pt>
                <c:pt idx="10285">
                  <c:v>2436.5234399999999</c:v>
                </c:pt>
                <c:pt idx="10286">
                  <c:v>2436.5234399999999</c:v>
                </c:pt>
                <c:pt idx="10287">
                  <c:v>2436.5234399999999</c:v>
                </c:pt>
                <c:pt idx="10288">
                  <c:v>2436.5234399999999</c:v>
                </c:pt>
                <c:pt idx="10289">
                  <c:v>2436.5234399999999</c:v>
                </c:pt>
                <c:pt idx="10290">
                  <c:v>2438.9648399999987</c:v>
                </c:pt>
                <c:pt idx="10291">
                  <c:v>2436.5234399999999</c:v>
                </c:pt>
                <c:pt idx="10292">
                  <c:v>2436.5234399999999</c:v>
                </c:pt>
                <c:pt idx="10293">
                  <c:v>2436.5234399999999</c:v>
                </c:pt>
                <c:pt idx="10294">
                  <c:v>2438.9648399999987</c:v>
                </c:pt>
                <c:pt idx="10295">
                  <c:v>2436.5234399999999</c:v>
                </c:pt>
                <c:pt idx="10296">
                  <c:v>2436.5234399999999</c:v>
                </c:pt>
                <c:pt idx="10297">
                  <c:v>2436.5234399999999</c:v>
                </c:pt>
                <c:pt idx="10298">
                  <c:v>2436.5234399999999</c:v>
                </c:pt>
                <c:pt idx="10299">
                  <c:v>2438.9648399999987</c:v>
                </c:pt>
                <c:pt idx="10300">
                  <c:v>2436.5234399999999</c:v>
                </c:pt>
                <c:pt idx="10301">
                  <c:v>2436.5234399999999</c:v>
                </c:pt>
                <c:pt idx="10302">
                  <c:v>2436.5234399999999</c:v>
                </c:pt>
                <c:pt idx="10303">
                  <c:v>2436.5234399999999</c:v>
                </c:pt>
                <c:pt idx="10304">
                  <c:v>2436.5234399999999</c:v>
                </c:pt>
                <c:pt idx="10305">
                  <c:v>2436.5234399999999</c:v>
                </c:pt>
                <c:pt idx="10306">
                  <c:v>2436.5234399999999</c:v>
                </c:pt>
                <c:pt idx="10307">
                  <c:v>2436.5234399999999</c:v>
                </c:pt>
                <c:pt idx="10308">
                  <c:v>2436.5234399999999</c:v>
                </c:pt>
                <c:pt idx="10309">
                  <c:v>2438.9648399999987</c:v>
                </c:pt>
                <c:pt idx="10310">
                  <c:v>2436.5234399999999</c:v>
                </c:pt>
                <c:pt idx="10311">
                  <c:v>2436.5234399999999</c:v>
                </c:pt>
                <c:pt idx="10312">
                  <c:v>2436.5234399999999</c:v>
                </c:pt>
                <c:pt idx="10313">
                  <c:v>2436.5234399999999</c:v>
                </c:pt>
                <c:pt idx="10314">
                  <c:v>2436.5234399999999</c:v>
                </c:pt>
                <c:pt idx="10315">
                  <c:v>2436.5234399999999</c:v>
                </c:pt>
                <c:pt idx="10316">
                  <c:v>2436.5234399999999</c:v>
                </c:pt>
                <c:pt idx="10317">
                  <c:v>2436.5234399999999</c:v>
                </c:pt>
                <c:pt idx="10318">
                  <c:v>2436.5234399999999</c:v>
                </c:pt>
                <c:pt idx="10319">
                  <c:v>2436.5234399999999</c:v>
                </c:pt>
                <c:pt idx="10320">
                  <c:v>2436.5234399999999</c:v>
                </c:pt>
                <c:pt idx="10321">
                  <c:v>2436.5234399999999</c:v>
                </c:pt>
                <c:pt idx="10322">
                  <c:v>2436.5234399999999</c:v>
                </c:pt>
                <c:pt idx="10323">
                  <c:v>2436.5234399999999</c:v>
                </c:pt>
                <c:pt idx="10324">
                  <c:v>2436.5234399999999</c:v>
                </c:pt>
                <c:pt idx="10325">
                  <c:v>2436.5234399999999</c:v>
                </c:pt>
                <c:pt idx="10326">
                  <c:v>2436.5234399999999</c:v>
                </c:pt>
                <c:pt idx="10327">
                  <c:v>2436.5234399999999</c:v>
                </c:pt>
                <c:pt idx="10328">
                  <c:v>2436.5234399999999</c:v>
                </c:pt>
                <c:pt idx="10329">
                  <c:v>2436.5234399999999</c:v>
                </c:pt>
                <c:pt idx="10330">
                  <c:v>2436.5234399999999</c:v>
                </c:pt>
                <c:pt idx="10331">
                  <c:v>2436.5234399999999</c:v>
                </c:pt>
                <c:pt idx="10332">
                  <c:v>2436.5234399999999</c:v>
                </c:pt>
                <c:pt idx="10333">
                  <c:v>2436.5234399999999</c:v>
                </c:pt>
                <c:pt idx="10334">
                  <c:v>2436.5234399999999</c:v>
                </c:pt>
                <c:pt idx="10335">
                  <c:v>2436.5234399999999</c:v>
                </c:pt>
                <c:pt idx="10336">
                  <c:v>2436.5234399999999</c:v>
                </c:pt>
                <c:pt idx="10337">
                  <c:v>2436.5234399999999</c:v>
                </c:pt>
                <c:pt idx="10338">
                  <c:v>2436.5234399999999</c:v>
                </c:pt>
                <c:pt idx="10339">
                  <c:v>2436.5234399999999</c:v>
                </c:pt>
                <c:pt idx="10340">
                  <c:v>2436.5234399999999</c:v>
                </c:pt>
                <c:pt idx="10341">
                  <c:v>2438.9648399999987</c:v>
                </c:pt>
                <c:pt idx="10342">
                  <c:v>2436.5234399999999</c:v>
                </c:pt>
                <c:pt idx="10343">
                  <c:v>2436.5234399999999</c:v>
                </c:pt>
                <c:pt idx="10344">
                  <c:v>2436.5234399999999</c:v>
                </c:pt>
                <c:pt idx="10345">
                  <c:v>2436.5234399999999</c:v>
                </c:pt>
                <c:pt idx="10346">
                  <c:v>2436.5234399999999</c:v>
                </c:pt>
                <c:pt idx="10347">
                  <c:v>2436.5234399999999</c:v>
                </c:pt>
                <c:pt idx="10348">
                  <c:v>2436.5234399999999</c:v>
                </c:pt>
                <c:pt idx="10349">
                  <c:v>2436.5234399999999</c:v>
                </c:pt>
                <c:pt idx="10350">
                  <c:v>2436.5234399999999</c:v>
                </c:pt>
                <c:pt idx="10351">
                  <c:v>2436.5234399999999</c:v>
                </c:pt>
                <c:pt idx="10352">
                  <c:v>2436.5234399999999</c:v>
                </c:pt>
                <c:pt idx="10353">
                  <c:v>2436.5234399999999</c:v>
                </c:pt>
                <c:pt idx="10354">
                  <c:v>2436.5234399999999</c:v>
                </c:pt>
                <c:pt idx="10355">
                  <c:v>2436.5234399999999</c:v>
                </c:pt>
                <c:pt idx="10356">
                  <c:v>2436.5234399999999</c:v>
                </c:pt>
                <c:pt idx="10357">
                  <c:v>2436.5234399999999</c:v>
                </c:pt>
                <c:pt idx="10358">
                  <c:v>2436.5234399999999</c:v>
                </c:pt>
                <c:pt idx="10359">
                  <c:v>2436.5234399999999</c:v>
                </c:pt>
                <c:pt idx="10360">
                  <c:v>2436.5234399999999</c:v>
                </c:pt>
                <c:pt idx="10361">
                  <c:v>2436.5234399999999</c:v>
                </c:pt>
                <c:pt idx="10362">
                  <c:v>2436.5234399999999</c:v>
                </c:pt>
                <c:pt idx="10363">
                  <c:v>2436.5234399999999</c:v>
                </c:pt>
                <c:pt idx="10364">
                  <c:v>2436.5234399999999</c:v>
                </c:pt>
                <c:pt idx="10365">
                  <c:v>2436.5234399999999</c:v>
                </c:pt>
                <c:pt idx="10366">
                  <c:v>2436.5234399999999</c:v>
                </c:pt>
                <c:pt idx="10367">
                  <c:v>2436.5234399999999</c:v>
                </c:pt>
                <c:pt idx="10368">
                  <c:v>2436.5234399999999</c:v>
                </c:pt>
                <c:pt idx="10369">
                  <c:v>2436.5234399999999</c:v>
                </c:pt>
                <c:pt idx="10370">
                  <c:v>2436.5234399999999</c:v>
                </c:pt>
                <c:pt idx="10371">
                  <c:v>2436.5234399999999</c:v>
                </c:pt>
                <c:pt idx="10372">
                  <c:v>2436.5234399999999</c:v>
                </c:pt>
                <c:pt idx="10373">
                  <c:v>2436.5234399999999</c:v>
                </c:pt>
                <c:pt idx="10374">
                  <c:v>2436.5234399999999</c:v>
                </c:pt>
                <c:pt idx="10375">
                  <c:v>2436.5234399999999</c:v>
                </c:pt>
                <c:pt idx="10376">
                  <c:v>2436.5234399999999</c:v>
                </c:pt>
                <c:pt idx="10377">
                  <c:v>2436.5234399999999</c:v>
                </c:pt>
                <c:pt idx="10378">
                  <c:v>2438.9648399999987</c:v>
                </c:pt>
                <c:pt idx="10379">
                  <c:v>2436.5234399999999</c:v>
                </c:pt>
                <c:pt idx="10380">
                  <c:v>2436.5234399999999</c:v>
                </c:pt>
                <c:pt idx="10381">
                  <c:v>2436.5234399999999</c:v>
                </c:pt>
                <c:pt idx="10382">
                  <c:v>2436.5234399999999</c:v>
                </c:pt>
                <c:pt idx="10383">
                  <c:v>2436.5234399999999</c:v>
                </c:pt>
                <c:pt idx="10384">
                  <c:v>2438.9648399999987</c:v>
                </c:pt>
                <c:pt idx="10385">
                  <c:v>2436.5234399999999</c:v>
                </c:pt>
                <c:pt idx="10386">
                  <c:v>2436.5234399999999</c:v>
                </c:pt>
                <c:pt idx="10387">
                  <c:v>2436.5234399999999</c:v>
                </c:pt>
                <c:pt idx="10388">
                  <c:v>2436.5234399999999</c:v>
                </c:pt>
                <c:pt idx="10389">
                  <c:v>2436.5234399999999</c:v>
                </c:pt>
                <c:pt idx="10390">
                  <c:v>2436.5234399999999</c:v>
                </c:pt>
                <c:pt idx="10391">
                  <c:v>2436.5234399999999</c:v>
                </c:pt>
                <c:pt idx="10392">
                  <c:v>2436.5234399999999</c:v>
                </c:pt>
                <c:pt idx="10393">
                  <c:v>2436.5234399999999</c:v>
                </c:pt>
                <c:pt idx="10394">
                  <c:v>2436.5234399999999</c:v>
                </c:pt>
                <c:pt idx="10395">
                  <c:v>2436.5234399999999</c:v>
                </c:pt>
                <c:pt idx="10396">
                  <c:v>2436.5234399999999</c:v>
                </c:pt>
                <c:pt idx="10397">
                  <c:v>2436.5234399999999</c:v>
                </c:pt>
                <c:pt idx="10398">
                  <c:v>2436.5234399999999</c:v>
                </c:pt>
                <c:pt idx="10399">
                  <c:v>2436.5234399999999</c:v>
                </c:pt>
                <c:pt idx="10400">
                  <c:v>2436.5234399999999</c:v>
                </c:pt>
                <c:pt idx="10401">
                  <c:v>2436.5234399999999</c:v>
                </c:pt>
                <c:pt idx="10402">
                  <c:v>2436.5234399999999</c:v>
                </c:pt>
                <c:pt idx="10403">
                  <c:v>2436.5234399999999</c:v>
                </c:pt>
                <c:pt idx="10404">
                  <c:v>2436.5234399999999</c:v>
                </c:pt>
                <c:pt idx="10405">
                  <c:v>2436.5234399999999</c:v>
                </c:pt>
                <c:pt idx="10406">
                  <c:v>2438.9648399999987</c:v>
                </c:pt>
                <c:pt idx="10407">
                  <c:v>2436.5234399999999</c:v>
                </c:pt>
                <c:pt idx="10408">
                  <c:v>2436.5234399999999</c:v>
                </c:pt>
                <c:pt idx="10409">
                  <c:v>2436.5234399999999</c:v>
                </c:pt>
                <c:pt idx="10410">
                  <c:v>2438.9648399999987</c:v>
                </c:pt>
                <c:pt idx="10411">
                  <c:v>2436.5234399999999</c:v>
                </c:pt>
                <c:pt idx="10412">
                  <c:v>2436.5234399999999</c:v>
                </c:pt>
                <c:pt idx="10413">
                  <c:v>2436.5234399999999</c:v>
                </c:pt>
                <c:pt idx="10414">
                  <c:v>2436.5234399999999</c:v>
                </c:pt>
                <c:pt idx="10415">
                  <c:v>2436.5234399999999</c:v>
                </c:pt>
                <c:pt idx="10416">
                  <c:v>2436.5234399999999</c:v>
                </c:pt>
                <c:pt idx="10417">
                  <c:v>2436.5234399999999</c:v>
                </c:pt>
                <c:pt idx="10418">
                  <c:v>2436.5234399999999</c:v>
                </c:pt>
                <c:pt idx="10419">
                  <c:v>2436.5234399999999</c:v>
                </c:pt>
                <c:pt idx="10420">
                  <c:v>2436.5234399999999</c:v>
                </c:pt>
                <c:pt idx="10421">
                  <c:v>2436.5234399999999</c:v>
                </c:pt>
                <c:pt idx="10422">
                  <c:v>2436.5234399999999</c:v>
                </c:pt>
                <c:pt idx="10423">
                  <c:v>2436.5234399999999</c:v>
                </c:pt>
                <c:pt idx="10424">
                  <c:v>2436.5234399999999</c:v>
                </c:pt>
                <c:pt idx="10425">
                  <c:v>2436.5234399999999</c:v>
                </c:pt>
                <c:pt idx="10426">
                  <c:v>2436.5234399999999</c:v>
                </c:pt>
                <c:pt idx="10427">
                  <c:v>2436.5234399999999</c:v>
                </c:pt>
                <c:pt idx="10428">
                  <c:v>2436.5234399999999</c:v>
                </c:pt>
                <c:pt idx="10429">
                  <c:v>2436.5234399999999</c:v>
                </c:pt>
                <c:pt idx="10430">
                  <c:v>2436.5234399999999</c:v>
                </c:pt>
                <c:pt idx="10431">
                  <c:v>2436.5234399999999</c:v>
                </c:pt>
                <c:pt idx="10432">
                  <c:v>2436.5234399999999</c:v>
                </c:pt>
                <c:pt idx="10433">
                  <c:v>2436.5234399999999</c:v>
                </c:pt>
                <c:pt idx="10434">
                  <c:v>2436.5234399999999</c:v>
                </c:pt>
                <c:pt idx="10435">
                  <c:v>2436.5234399999999</c:v>
                </c:pt>
                <c:pt idx="10436">
                  <c:v>2436.5234399999999</c:v>
                </c:pt>
                <c:pt idx="10437">
                  <c:v>2438.9648399999987</c:v>
                </c:pt>
                <c:pt idx="10438">
                  <c:v>2436.5234399999999</c:v>
                </c:pt>
                <c:pt idx="10439">
                  <c:v>2436.5234399999999</c:v>
                </c:pt>
                <c:pt idx="10440">
                  <c:v>2436.5234399999999</c:v>
                </c:pt>
                <c:pt idx="10441">
                  <c:v>2438.9648399999987</c:v>
                </c:pt>
                <c:pt idx="10442">
                  <c:v>2436.5234399999999</c:v>
                </c:pt>
                <c:pt idx="10443">
                  <c:v>2436.5234399999999</c:v>
                </c:pt>
                <c:pt idx="10444">
                  <c:v>2436.5234399999999</c:v>
                </c:pt>
                <c:pt idx="10445">
                  <c:v>2436.5234399999999</c:v>
                </c:pt>
                <c:pt idx="10446">
                  <c:v>2436.5234399999999</c:v>
                </c:pt>
                <c:pt idx="10447">
                  <c:v>2436.5234399999999</c:v>
                </c:pt>
                <c:pt idx="10448">
                  <c:v>2436.5234399999999</c:v>
                </c:pt>
                <c:pt idx="10449">
                  <c:v>2436.5234399999999</c:v>
                </c:pt>
                <c:pt idx="10450">
                  <c:v>2436.5234399999999</c:v>
                </c:pt>
                <c:pt idx="10451">
                  <c:v>2436.5234399999999</c:v>
                </c:pt>
                <c:pt idx="10452">
                  <c:v>2436.5234399999999</c:v>
                </c:pt>
                <c:pt idx="10453">
                  <c:v>2436.5234399999999</c:v>
                </c:pt>
                <c:pt idx="10454">
                  <c:v>2436.5234399999999</c:v>
                </c:pt>
                <c:pt idx="10455">
                  <c:v>2438.9648399999987</c:v>
                </c:pt>
                <c:pt idx="10456">
                  <c:v>2436.5234399999999</c:v>
                </c:pt>
                <c:pt idx="10457">
                  <c:v>2436.5234399999999</c:v>
                </c:pt>
                <c:pt idx="10458">
                  <c:v>2436.5234399999999</c:v>
                </c:pt>
                <c:pt idx="10459">
                  <c:v>2436.5234399999999</c:v>
                </c:pt>
                <c:pt idx="10460">
                  <c:v>2436.5234399999999</c:v>
                </c:pt>
                <c:pt idx="10461">
                  <c:v>2436.5234399999999</c:v>
                </c:pt>
                <c:pt idx="10462">
                  <c:v>2436.5234399999999</c:v>
                </c:pt>
                <c:pt idx="10463">
                  <c:v>2436.5234399999999</c:v>
                </c:pt>
                <c:pt idx="10464">
                  <c:v>2436.5234399999999</c:v>
                </c:pt>
                <c:pt idx="10465">
                  <c:v>2436.5234399999999</c:v>
                </c:pt>
                <c:pt idx="10466">
                  <c:v>2436.5234399999999</c:v>
                </c:pt>
                <c:pt idx="10467">
                  <c:v>2436.5234399999999</c:v>
                </c:pt>
                <c:pt idx="10468">
                  <c:v>2438.9648399999987</c:v>
                </c:pt>
                <c:pt idx="10469">
                  <c:v>2436.5234399999999</c:v>
                </c:pt>
                <c:pt idx="10470">
                  <c:v>2438.9648399999987</c:v>
                </c:pt>
                <c:pt idx="10471">
                  <c:v>2436.5234399999999</c:v>
                </c:pt>
                <c:pt idx="10472">
                  <c:v>2436.5234399999999</c:v>
                </c:pt>
                <c:pt idx="10473">
                  <c:v>2436.5234399999999</c:v>
                </c:pt>
                <c:pt idx="10474">
                  <c:v>2436.5234399999999</c:v>
                </c:pt>
                <c:pt idx="10475">
                  <c:v>2436.5234399999999</c:v>
                </c:pt>
                <c:pt idx="10476">
                  <c:v>2436.5234399999999</c:v>
                </c:pt>
                <c:pt idx="10477">
                  <c:v>2436.5234399999999</c:v>
                </c:pt>
                <c:pt idx="10478">
                  <c:v>2436.5234399999999</c:v>
                </c:pt>
                <c:pt idx="10479">
                  <c:v>2436.5234399999999</c:v>
                </c:pt>
                <c:pt idx="10480">
                  <c:v>2436.5234399999999</c:v>
                </c:pt>
                <c:pt idx="10481">
                  <c:v>2436.5234399999999</c:v>
                </c:pt>
                <c:pt idx="10482">
                  <c:v>2436.5234399999999</c:v>
                </c:pt>
                <c:pt idx="10483">
                  <c:v>2436.5234399999999</c:v>
                </c:pt>
                <c:pt idx="10484">
                  <c:v>2436.5234399999999</c:v>
                </c:pt>
                <c:pt idx="10485">
                  <c:v>2436.5234399999999</c:v>
                </c:pt>
                <c:pt idx="10486">
                  <c:v>2436.5234399999999</c:v>
                </c:pt>
                <c:pt idx="10487">
                  <c:v>2436.5234399999999</c:v>
                </c:pt>
                <c:pt idx="10488">
                  <c:v>2436.5234399999999</c:v>
                </c:pt>
                <c:pt idx="10489">
                  <c:v>2436.5234399999999</c:v>
                </c:pt>
                <c:pt idx="10490">
                  <c:v>2436.5234399999999</c:v>
                </c:pt>
                <c:pt idx="10491">
                  <c:v>2436.5234399999999</c:v>
                </c:pt>
                <c:pt idx="10492">
                  <c:v>2436.5234399999999</c:v>
                </c:pt>
                <c:pt idx="10493">
                  <c:v>2436.5234399999999</c:v>
                </c:pt>
                <c:pt idx="10494">
                  <c:v>2436.5234399999999</c:v>
                </c:pt>
                <c:pt idx="10495">
                  <c:v>2436.5234399999999</c:v>
                </c:pt>
                <c:pt idx="10496">
                  <c:v>2436.5234399999999</c:v>
                </c:pt>
                <c:pt idx="10497">
                  <c:v>2436.5234399999999</c:v>
                </c:pt>
                <c:pt idx="10498">
                  <c:v>2436.5234399999999</c:v>
                </c:pt>
                <c:pt idx="10499">
                  <c:v>2436.5234399999999</c:v>
                </c:pt>
                <c:pt idx="10500">
                  <c:v>2436.5234399999999</c:v>
                </c:pt>
                <c:pt idx="10501">
                  <c:v>2436.5234399999999</c:v>
                </c:pt>
                <c:pt idx="10502">
                  <c:v>2436.5234399999999</c:v>
                </c:pt>
                <c:pt idx="10503">
                  <c:v>2436.5234399999999</c:v>
                </c:pt>
                <c:pt idx="10504">
                  <c:v>2438.9648399999987</c:v>
                </c:pt>
                <c:pt idx="10505">
                  <c:v>2436.5234399999999</c:v>
                </c:pt>
                <c:pt idx="10506">
                  <c:v>2436.5234399999999</c:v>
                </c:pt>
                <c:pt idx="10507">
                  <c:v>2436.5234399999999</c:v>
                </c:pt>
                <c:pt idx="10508">
                  <c:v>2436.5234399999999</c:v>
                </c:pt>
                <c:pt idx="10509">
                  <c:v>2436.5234399999999</c:v>
                </c:pt>
                <c:pt idx="10510">
                  <c:v>2436.5234399999999</c:v>
                </c:pt>
                <c:pt idx="10511">
                  <c:v>2436.5234399999999</c:v>
                </c:pt>
                <c:pt idx="10512">
                  <c:v>2436.5234399999999</c:v>
                </c:pt>
                <c:pt idx="10513">
                  <c:v>2436.5234399999999</c:v>
                </c:pt>
                <c:pt idx="10514">
                  <c:v>2436.5234399999999</c:v>
                </c:pt>
                <c:pt idx="10515">
                  <c:v>2436.5234399999999</c:v>
                </c:pt>
                <c:pt idx="10516">
                  <c:v>2436.5234399999999</c:v>
                </c:pt>
                <c:pt idx="10517">
                  <c:v>2436.5234399999999</c:v>
                </c:pt>
                <c:pt idx="10518">
                  <c:v>2436.5234399999999</c:v>
                </c:pt>
                <c:pt idx="10519">
                  <c:v>2436.5234399999999</c:v>
                </c:pt>
                <c:pt idx="10520">
                  <c:v>2436.5234399999999</c:v>
                </c:pt>
                <c:pt idx="10521">
                  <c:v>2438.9648399999987</c:v>
                </c:pt>
                <c:pt idx="10522">
                  <c:v>2436.5234399999999</c:v>
                </c:pt>
                <c:pt idx="10523">
                  <c:v>2436.5234399999999</c:v>
                </c:pt>
                <c:pt idx="10524">
                  <c:v>2436.5234399999999</c:v>
                </c:pt>
                <c:pt idx="10525">
                  <c:v>2436.5234399999999</c:v>
                </c:pt>
                <c:pt idx="10526">
                  <c:v>2436.5234399999999</c:v>
                </c:pt>
                <c:pt idx="10527">
                  <c:v>2436.5234399999999</c:v>
                </c:pt>
                <c:pt idx="10528">
                  <c:v>2436.5234399999999</c:v>
                </c:pt>
                <c:pt idx="10529">
                  <c:v>2436.5234399999999</c:v>
                </c:pt>
                <c:pt idx="10530">
                  <c:v>2436.5234399999999</c:v>
                </c:pt>
                <c:pt idx="10531">
                  <c:v>2436.5234399999999</c:v>
                </c:pt>
                <c:pt idx="10532">
                  <c:v>2436.5234399999999</c:v>
                </c:pt>
                <c:pt idx="10533">
                  <c:v>2436.5234399999999</c:v>
                </c:pt>
                <c:pt idx="10534">
                  <c:v>2436.5234399999999</c:v>
                </c:pt>
                <c:pt idx="10535">
                  <c:v>2436.5234399999999</c:v>
                </c:pt>
                <c:pt idx="10536">
                  <c:v>2436.5234399999999</c:v>
                </c:pt>
                <c:pt idx="10537">
                  <c:v>2436.5234399999999</c:v>
                </c:pt>
                <c:pt idx="10538">
                  <c:v>2436.5234399999999</c:v>
                </c:pt>
                <c:pt idx="10539">
                  <c:v>2438.9648399999987</c:v>
                </c:pt>
                <c:pt idx="10540">
                  <c:v>2436.5234399999999</c:v>
                </c:pt>
                <c:pt idx="10541">
                  <c:v>2436.5234399999999</c:v>
                </c:pt>
                <c:pt idx="10542">
                  <c:v>2436.5234399999999</c:v>
                </c:pt>
                <c:pt idx="10543">
                  <c:v>2436.5234399999999</c:v>
                </c:pt>
                <c:pt idx="10544">
                  <c:v>2436.5234399999999</c:v>
                </c:pt>
                <c:pt idx="10545">
                  <c:v>2436.5234399999999</c:v>
                </c:pt>
                <c:pt idx="10546">
                  <c:v>2436.5234399999999</c:v>
                </c:pt>
                <c:pt idx="10547">
                  <c:v>2436.5234399999999</c:v>
                </c:pt>
                <c:pt idx="10548">
                  <c:v>2436.5234399999999</c:v>
                </c:pt>
                <c:pt idx="10549">
                  <c:v>2438.9648399999987</c:v>
                </c:pt>
                <c:pt idx="10550">
                  <c:v>2436.5234399999999</c:v>
                </c:pt>
                <c:pt idx="10551">
                  <c:v>2436.5234399999999</c:v>
                </c:pt>
                <c:pt idx="10552">
                  <c:v>2436.5234399999999</c:v>
                </c:pt>
                <c:pt idx="10553">
                  <c:v>2436.5234399999999</c:v>
                </c:pt>
                <c:pt idx="10554">
                  <c:v>2438.9648399999987</c:v>
                </c:pt>
                <c:pt idx="10555">
                  <c:v>2436.5234399999999</c:v>
                </c:pt>
                <c:pt idx="10556">
                  <c:v>2436.5234399999999</c:v>
                </c:pt>
                <c:pt idx="10557">
                  <c:v>2436.5234399999999</c:v>
                </c:pt>
                <c:pt idx="10558">
                  <c:v>2436.5234399999999</c:v>
                </c:pt>
                <c:pt idx="10559">
                  <c:v>2436.5234399999999</c:v>
                </c:pt>
                <c:pt idx="10560">
                  <c:v>2436.5234399999999</c:v>
                </c:pt>
                <c:pt idx="10561">
                  <c:v>2436.5234399999999</c:v>
                </c:pt>
                <c:pt idx="10562">
                  <c:v>2436.5234399999999</c:v>
                </c:pt>
                <c:pt idx="10563">
                  <c:v>2436.5234399999999</c:v>
                </c:pt>
                <c:pt idx="10564">
                  <c:v>2436.5234399999999</c:v>
                </c:pt>
                <c:pt idx="10565">
                  <c:v>2436.5234399999999</c:v>
                </c:pt>
                <c:pt idx="10566">
                  <c:v>2436.5234399999999</c:v>
                </c:pt>
                <c:pt idx="10567">
                  <c:v>2436.5234399999999</c:v>
                </c:pt>
                <c:pt idx="10568">
                  <c:v>2436.5234399999999</c:v>
                </c:pt>
                <c:pt idx="10569">
                  <c:v>2436.5234399999999</c:v>
                </c:pt>
                <c:pt idx="10570">
                  <c:v>2436.5234399999999</c:v>
                </c:pt>
                <c:pt idx="10571">
                  <c:v>2436.5234399999999</c:v>
                </c:pt>
                <c:pt idx="10572">
                  <c:v>2436.5234399999999</c:v>
                </c:pt>
                <c:pt idx="10573">
                  <c:v>2436.5234399999999</c:v>
                </c:pt>
                <c:pt idx="10574">
                  <c:v>2436.5234399999999</c:v>
                </c:pt>
                <c:pt idx="10575">
                  <c:v>2436.5234399999999</c:v>
                </c:pt>
                <c:pt idx="10576">
                  <c:v>2436.5234399999999</c:v>
                </c:pt>
                <c:pt idx="10577">
                  <c:v>2436.5234399999999</c:v>
                </c:pt>
                <c:pt idx="10578">
                  <c:v>2436.5234399999999</c:v>
                </c:pt>
                <c:pt idx="10579">
                  <c:v>2438.9648399999987</c:v>
                </c:pt>
                <c:pt idx="10580">
                  <c:v>2436.5234399999999</c:v>
                </c:pt>
                <c:pt idx="10581">
                  <c:v>2436.5234399999999</c:v>
                </c:pt>
                <c:pt idx="10582">
                  <c:v>2436.5234399999999</c:v>
                </c:pt>
                <c:pt idx="10583">
                  <c:v>2436.5234399999999</c:v>
                </c:pt>
                <c:pt idx="10584">
                  <c:v>2436.5234399999999</c:v>
                </c:pt>
                <c:pt idx="10585">
                  <c:v>2436.5234399999999</c:v>
                </c:pt>
                <c:pt idx="10586">
                  <c:v>2436.5234399999999</c:v>
                </c:pt>
                <c:pt idx="10587">
                  <c:v>2436.5234399999999</c:v>
                </c:pt>
                <c:pt idx="10588">
                  <c:v>2436.5234399999999</c:v>
                </c:pt>
                <c:pt idx="10589">
                  <c:v>2438.9648399999987</c:v>
                </c:pt>
                <c:pt idx="10590">
                  <c:v>2436.5234399999999</c:v>
                </c:pt>
                <c:pt idx="10591">
                  <c:v>2436.5234399999999</c:v>
                </c:pt>
                <c:pt idx="10592">
                  <c:v>2436.5234399999999</c:v>
                </c:pt>
                <c:pt idx="10593">
                  <c:v>2436.5234399999999</c:v>
                </c:pt>
                <c:pt idx="10594">
                  <c:v>2436.5234399999999</c:v>
                </c:pt>
                <c:pt idx="10595">
                  <c:v>2436.5234399999999</c:v>
                </c:pt>
                <c:pt idx="10596">
                  <c:v>2436.5234399999999</c:v>
                </c:pt>
                <c:pt idx="10597">
                  <c:v>2436.5234399999999</c:v>
                </c:pt>
                <c:pt idx="10598">
                  <c:v>2436.5234399999999</c:v>
                </c:pt>
                <c:pt idx="10599">
                  <c:v>2436.5234399999999</c:v>
                </c:pt>
                <c:pt idx="10600">
                  <c:v>2436.5234399999999</c:v>
                </c:pt>
                <c:pt idx="10601">
                  <c:v>2436.5234399999999</c:v>
                </c:pt>
                <c:pt idx="10602">
                  <c:v>2436.5234399999999</c:v>
                </c:pt>
                <c:pt idx="10603">
                  <c:v>2436.5234399999999</c:v>
                </c:pt>
                <c:pt idx="10604">
                  <c:v>2436.5234399999999</c:v>
                </c:pt>
                <c:pt idx="10605">
                  <c:v>2436.5234399999999</c:v>
                </c:pt>
                <c:pt idx="10606">
                  <c:v>2438.9648399999987</c:v>
                </c:pt>
                <c:pt idx="10607">
                  <c:v>2436.5234399999999</c:v>
                </c:pt>
                <c:pt idx="10608">
                  <c:v>2436.5234399999999</c:v>
                </c:pt>
                <c:pt idx="10609">
                  <c:v>2438.9648399999987</c:v>
                </c:pt>
                <c:pt idx="10610">
                  <c:v>2436.5234399999999</c:v>
                </c:pt>
                <c:pt idx="10611">
                  <c:v>2436.5234399999999</c:v>
                </c:pt>
                <c:pt idx="10612">
                  <c:v>2436.5234399999999</c:v>
                </c:pt>
                <c:pt idx="10613">
                  <c:v>2436.5234399999999</c:v>
                </c:pt>
                <c:pt idx="10614">
                  <c:v>2436.5234399999999</c:v>
                </c:pt>
                <c:pt idx="10615">
                  <c:v>2436.5234399999999</c:v>
                </c:pt>
                <c:pt idx="10616">
                  <c:v>2436.5234399999999</c:v>
                </c:pt>
                <c:pt idx="10617">
                  <c:v>2436.5234399999999</c:v>
                </c:pt>
                <c:pt idx="10618">
                  <c:v>2436.5234399999999</c:v>
                </c:pt>
                <c:pt idx="10619">
                  <c:v>2438.9648399999987</c:v>
                </c:pt>
                <c:pt idx="10620">
                  <c:v>2436.5234399999999</c:v>
                </c:pt>
                <c:pt idx="10621">
                  <c:v>2436.5234399999999</c:v>
                </c:pt>
                <c:pt idx="10622">
                  <c:v>2436.5234399999999</c:v>
                </c:pt>
                <c:pt idx="10623">
                  <c:v>2436.5234399999999</c:v>
                </c:pt>
                <c:pt idx="10624">
                  <c:v>2436.5234399999999</c:v>
                </c:pt>
                <c:pt idx="10625">
                  <c:v>2436.5234399999999</c:v>
                </c:pt>
                <c:pt idx="10626">
                  <c:v>2436.5234399999999</c:v>
                </c:pt>
                <c:pt idx="10627">
                  <c:v>2436.5234399999999</c:v>
                </c:pt>
                <c:pt idx="10628">
                  <c:v>2436.5234399999999</c:v>
                </c:pt>
                <c:pt idx="10629">
                  <c:v>2436.5234399999999</c:v>
                </c:pt>
                <c:pt idx="10630">
                  <c:v>2436.5234399999999</c:v>
                </c:pt>
                <c:pt idx="10631">
                  <c:v>2436.5234399999999</c:v>
                </c:pt>
                <c:pt idx="10632">
                  <c:v>2436.5234399999999</c:v>
                </c:pt>
                <c:pt idx="10633">
                  <c:v>2436.5234399999999</c:v>
                </c:pt>
                <c:pt idx="10634">
                  <c:v>2436.5234399999999</c:v>
                </c:pt>
                <c:pt idx="10635">
                  <c:v>2438.9648399999987</c:v>
                </c:pt>
                <c:pt idx="10636">
                  <c:v>2438.9648399999987</c:v>
                </c:pt>
                <c:pt idx="10637">
                  <c:v>2436.5234399999999</c:v>
                </c:pt>
                <c:pt idx="10638">
                  <c:v>2436.5234399999999</c:v>
                </c:pt>
                <c:pt idx="10639">
                  <c:v>2436.5234399999999</c:v>
                </c:pt>
                <c:pt idx="10640">
                  <c:v>2436.5234399999999</c:v>
                </c:pt>
                <c:pt idx="10641">
                  <c:v>2436.5234399999999</c:v>
                </c:pt>
                <c:pt idx="10642">
                  <c:v>2436.5234399999999</c:v>
                </c:pt>
                <c:pt idx="10643">
                  <c:v>2436.5234399999999</c:v>
                </c:pt>
                <c:pt idx="10644">
                  <c:v>2436.5234399999999</c:v>
                </c:pt>
                <c:pt idx="10645">
                  <c:v>2436.5234399999999</c:v>
                </c:pt>
                <c:pt idx="10646">
                  <c:v>2438.9648399999987</c:v>
                </c:pt>
                <c:pt idx="10647">
                  <c:v>2436.5234399999999</c:v>
                </c:pt>
                <c:pt idx="10648">
                  <c:v>2436.5234399999999</c:v>
                </c:pt>
                <c:pt idx="10649">
                  <c:v>2438.9648399999987</c:v>
                </c:pt>
                <c:pt idx="10650">
                  <c:v>2436.5234399999999</c:v>
                </c:pt>
                <c:pt idx="10651">
                  <c:v>2436.5234399999999</c:v>
                </c:pt>
                <c:pt idx="10652">
                  <c:v>2436.5234399999999</c:v>
                </c:pt>
                <c:pt idx="10653">
                  <c:v>2436.5234399999999</c:v>
                </c:pt>
                <c:pt idx="10654">
                  <c:v>2436.5234399999999</c:v>
                </c:pt>
                <c:pt idx="10655">
                  <c:v>2436.5234399999999</c:v>
                </c:pt>
                <c:pt idx="10656">
                  <c:v>2436.5234399999999</c:v>
                </c:pt>
                <c:pt idx="10657">
                  <c:v>2436.5234399999999</c:v>
                </c:pt>
                <c:pt idx="10658">
                  <c:v>2436.5234399999999</c:v>
                </c:pt>
                <c:pt idx="10659">
                  <c:v>2436.5234399999999</c:v>
                </c:pt>
                <c:pt idx="10660">
                  <c:v>2436.5234399999999</c:v>
                </c:pt>
                <c:pt idx="10661">
                  <c:v>2436.5234399999999</c:v>
                </c:pt>
                <c:pt idx="10662">
                  <c:v>2438.9648399999987</c:v>
                </c:pt>
                <c:pt idx="10663">
                  <c:v>2436.5234399999999</c:v>
                </c:pt>
                <c:pt idx="10664">
                  <c:v>2436.5234399999999</c:v>
                </c:pt>
                <c:pt idx="10665">
                  <c:v>2436.5234399999999</c:v>
                </c:pt>
                <c:pt idx="10666">
                  <c:v>2436.5234399999999</c:v>
                </c:pt>
                <c:pt idx="10667">
                  <c:v>2436.5234399999999</c:v>
                </c:pt>
                <c:pt idx="10668">
                  <c:v>2436.5234399999999</c:v>
                </c:pt>
                <c:pt idx="10669">
                  <c:v>2436.5234399999999</c:v>
                </c:pt>
                <c:pt idx="10670">
                  <c:v>2436.5234399999999</c:v>
                </c:pt>
                <c:pt idx="10671">
                  <c:v>2436.5234399999999</c:v>
                </c:pt>
                <c:pt idx="10672">
                  <c:v>2436.5234399999999</c:v>
                </c:pt>
                <c:pt idx="10673">
                  <c:v>2438.9648399999987</c:v>
                </c:pt>
                <c:pt idx="10674">
                  <c:v>2436.5234399999999</c:v>
                </c:pt>
                <c:pt idx="10675">
                  <c:v>2436.5234399999999</c:v>
                </c:pt>
                <c:pt idx="10676">
                  <c:v>2436.5234399999999</c:v>
                </c:pt>
                <c:pt idx="10677">
                  <c:v>2436.5234399999999</c:v>
                </c:pt>
                <c:pt idx="10678">
                  <c:v>2436.5234399999999</c:v>
                </c:pt>
                <c:pt idx="10679">
                  <c:v>2436.5234399999999</c:v>
                </c:pt>
                <c:pt idx="10680">
                  <c:v>2436.5234399999999</c:v>
                </c:pt>
                <c:pt idx="10681">
                  <c:v>2436.5234399999999</c:v>
                </c:pt>
                <c:pt idx="10682">
                  <c:v>2436.5234399999999</c:v>
                </c:pt>
                <c:pt idx="10683">
                  <c:v>2436.5234399999999</c:v>
                </c:pt>
                <c:pt idx="10684">
                  <c:v>2436.5234399999999</c:v>
                </c:pt>
                <c:pt idx="10685">
                  <c:v>2436.5234399999999</c:v>
                </c:pt>
                <c:pt idx="10686">
                  <c:v>2436.5234399999999</c:v>
                </c:pt>
                <c:pt idx="10687">
                  <c:v>2436.5234399999999</c:v>
                </c:pt>
                <c:pt idx="10688">
                  <c:v>2436.5234399999999</c:v>
                </c:pt>
                <c:pt idx="10689">
                  <c:v>2436.5234399999999</c:v>
                </c:pt>
                <c:pt idx="10690">
                  <c:v>2434.08203</c:v>
                </c:pt>
                <c:pt idx="10691">
                  <c:v>2438.9648399999987</c:v>
                </c:pt>
                <c:pt idx="10692">
                  <c:v>2436.5234399999999</c:v>
                </c:pt>
                <c:pt idx="10693">
                  <c:v>2436.5234399999999</c:v>
                </c:pt>
                <c:pt idx="10694">
                  <c:v>2436.5234399999999</c:v>
                </c:pt>
                <c:pt idx="10695">
                  <c:v>2436.5234399999999</c:v>
                </c:pt>
                <c:pt idx="10696">
                  <c:v>2436.5234399999999</c:v>
                </c:pt>
                <c:pt idx="10697">
                  <c:v>2436.5234399999999</c:v>
                </c:pt>
                <c:pt idx="10698">
                  <c:v>2436.5234399999999</c:v>
                </c:pt>
                <c:pt idx="10699">
                  <c:v>2436.5234399999999</c:v>
                </c:pt>
                <c:pt idx="10700">
                  <c:v>2436.5234399999999</c:v>
                </c:pt>
                <c:pt idx="10701">
                  <c:v>2436.5234399999999</c:v>
                </c:pt>
                <c:pt idx="10702">
                  <c:v>2436.5234399999999</c:v>
                </c:pt>
                <c:pt idx="10703">
                  <c:v>2436.5234399999999</c:v>
                </c:pt>
                <c:pt idx="10704">
                  <c:v>2436.5234399999999</c:v>
                </c:pt>
                <c:pt idx="10705">
                  <c:v>2436.5234399999999</c:v>
                </c:pt>
                <c:pt idx="10706">
                  <c:v>2436.5234399999999</c:v>
                </c:pt>
                <c:pt idx="10707">
                  <c:v>2436.5234399999999</c:v>
                </c:pt>
                <c:pt idx="10708">
                  <c:v>2436.5234399999999</c:v>
                </c:pt>
                <c:pt idx="10709">
                  <c:v>2436.5234399999999</c:v>
                </c:pt>
                <c:pt idx="10710">
                  <c:v>2436.5234399999999</c:v>
                </c:pt>
                <c:pt idx="10711">
                  <c:v>2436.5234399999999</c:v>
                </c:pt>
                <c:pt idx="10712">
                  <c:v>2436.5234399999999</c:v>
                </c:pt>
                <c:pt idx="10713">
                  <c:v>2436.5234399999999</c:v>
                </c:pt>
                <c:pt idx="10714">
                  <c:v>2436.5234399999999</c:v>
                </c:pt>
                <c:pt idx="10715">
                  <c:v>2436.5234399999999</c:v>
                </c:pt>
                <c:pt idx="10716">
                  <c:v>2436.5234399999999</c:v>
                </c:pt>
                <c:pt idx="10717">
                  <c:v>2436.5234399999999</c:v>
                </c:pt>
                <c:pt idx="10718">
                  <c:v>2436.5234399999999</c:v>
                </c:pt>
                <c:pt idx="10719">
                  <c:v>2436.5234399999999</c:v>
                </c:pt>
                <c:pt idx="10720">
                  <c:v>2436.5234399999999</c:v>
                </c:pt>
                <c:pt idx="10721">
                  <c:v>2436.5234399999999</c:v>
                </c:pt>
                <c:pt idx="10722">
                  <c:v>2436.5234399999999</c:v>
                </c:pt>
                <c:pt idx="10723">
                  <c:v>2436.5234399999999</c:v>
                </c:pt>
                <c:pt idx="10724">
                  <c:v>2436.5234399999999</c:v>
                </c:pt>
                <c:pt idx="10725">
                  <c:v>2436.5234399999999</c:v>
                </c:pt>
                <c:pt idx="10726">
                  <c:v>2436.5234399999999</c:v>
                </c:pt>
                <c:pt idx="10727">
                  <c:v>2436.5234399999999</c:v>
                </c:pt>
                <c:pt idx="10728">
                  <c:v>2436.5234399999999</c:v>
                </c:pt>
                <c:pt idx="10729">
                  <c:v>2438.9648399999987</c:v>
                </c:pt>
                <c:pt idx="10730">
                  <c:v>2436.5234399999999</c:v>
                </c:pt>
                <c:pt idx="10731">
                  <c:v>2436.5234399999999</c:v>
                </c:pt>
                <c:pt idx="10732">
                  <c:v>2436.5234399999999</c:v>
                </c:pt>
                <c:pt idx="10733">
                  <c:v>2438.9648399999987</c:v>
                </c:pt>
                <c:pt idx="10734">
                  <c:v>2436.5234399999999</c:v>
                </c:pt>
                <c:pt idx="10735">
                  <c:v>2436.5234399999999</c:v>
                </c:pt>
                <c:pt idx="10736">
                  <c:v>2436.5234399999999</c:v>
                </c:pt>
                <c:pt idx="10737">
                  <c:v>2436.5234399999999</c:v>
                </c:pt>
                <c:pt idx="10738">
                  <c:v>2436.5234399999999</c:v>
                </c:pt>
                <c:pt idx="10739">
                  <c:v>2436.5234399999999</c:v>
                </c:pt>
                <c:pt idx="10740">
                  <c:v>2436.5234399999999</c:v>
                </c:pt>
                <c:pt idx="10741">
                  <c:v>2436.5234399999999</c:v>
                </c:pt>
                <c:pt idx="10742">
                  <c:v>2436.5234399999999</c:v>
                </c:pt>
                <c:pt idx="10743">
                  <c:v>2436.5234399999999</c:v>
                </c:pt>
                <c:pt idx="10744">
                  <c:v>2436.5234399999999</c:v>
                </c:pt>
                <c:pt idx="10745">
                  <c:v>2436.5234399999999</c:v>
                </c:pt>
                <c:pt idx="10746">
                  <c:v>2436.5234399999999</c:v>
                </c:pt>
                <c:pt idx="10747">
                  <c:v>2436.5234399999999</c:v>
                </c:pt>
                <c:pt idx="10748">
                  <c:v>2436.5234399999999</c:v>
                </c:pt>
                <c:pt idx="10749">
                  <c:v>2436.5234399999999</c:v>
                </c:pt>
                <c:pt idx="10750">
                  <c:v>2436.5234399999999</c:v>
                </c:pt>
                <c:pt idx="10751">
                  <c:v>2436.5234399999999</c:v>
                </c:pt>
                <c:pt idx="10752">
                  <c:v>2436.5234399999999</c:v>
                </c:pt>
                <c:pt idx="10753">
                  <c:v>2436.5234399999999</c:v>
                </c:pt>
                <c:pt idx="10754">
                  <c:v>2436.5234399999999</c:v>
                </c:pt>
                <c:pt idx="10755">
                  <c:v>2436.5234399999999</c:v>
                </c:pt>
                <c:pt idx="10756">
                  <c:v>2436.5234399999999</c:v>
                </c:pt>
                <c:pt idx="10757">
                  <c:v>2436.5234399999999</c:v>
                </c:pt>
                <c:pt idx="10758">
                  <c:v>2436.5234399999999</c:v>
                </c:pt>
                <c:pt idx="10759">
                  <c:v>2436.5234399999999</c:v>
                </c:pt>
                <c:pt idx="10760">
                  <c:v>2436.5234399999999</c:v>
                </c:pt>
                <c:pt idx="10761">
                  <c:v>2436.5234399999999</c:v>
                </c:pt>
                <c:pt idx="10762">
                  <c:v>2436.5234399999999</c:v>
                </c:pt>
                <c:pt idx="10763">
                  <c:v>2436.5234399999999</c:v>
                </c:pt>
                <c:pt idx="10764">
                  <c:v>2436.5234399999999</c:v>
                </c:pt>
                <c:pt idx="10765">
                  <c:v>2436.5234399999999</c:v>
                </c:pt>
                <c:pt idx="10766">
                  <c:v>2436.5234399999999</c:v>
                </c:pt>
                <c:pt idx="10767">
                  <c:v>2436.5234399999999</c:v>
                </c:pt>
                <c:pt idx="10768">
                  <c:v>2436.5234399999999</c:v>
                </c:pt>
                <c:pt idx="10769">
                  <c:v>2436.5234399999999</c:v>
                </c:pt>
                <c:pt idx="10770">
                  <c:v>2436.5234399999999</c:v>
                </c:pt>
                <c:pt idx="10771">
                  <c:v>2436.5234399999999</c:v>
                </c:pt>
                <c:pt idx="10772">
                  <c:v>2436.5234399999999</c:v>
                </c:pt>
                <c:pt idx="10773">
                  <c:v>2436.5234399999999</c:v>
                </c:pt>
                <c:pt idx="10774">
                  <c:v>2438.9648399999987</c:v>
                </c:pt>
                <c:pt idx="10775">
                  <c:v>2436.5234399999999</c:v>
                </c:pt>
                <c:pt idx="10776">
                  <c:v>2436.5234399999999</c:v>
                </c:pt>
                <c:pt idx="10777">
                  <c:v>2436.5234399999999</c:v>
                </c:pt>
                <c:pt idx="10778">
                  <c:v>2436.5234399999999</c:v>
                </c:pt>
                <c:pt idx="10779">
                  <c:v>2436.5234399999999</c:v>
                </c:pt>
                <c:pt idx="10780">
                  <c:v>2436.5234399999999</c:v>
                </c:pt>
                <c:pt idx="10781">
                  <c:v>2436.5234399999999</c:v>
                </c:pt>
                <c:pt idx="10782">
                  <c:v>2436.5234399999999</c:v>
                </c:pt>
                <c:pt idx="10783">
                  <c:v>2436.5234399999999</c:v>
                </c:pt>
                <c:pt idx="10784">
                  <c:v>2438.9648399999987</c:v>
                </c:pt>
                <c:pt idx="10785">
                  <c:v>2436.5234399999999</c:v>
                </c:pt>
                <c:pt idx="10786">
                  <c:v>2436.5234399999999</c:v>
                </c:pt>
                <c:pt idx="10787">
                  <c:v>2436.5234399999999</c:v>
                </c:pt>
                <c:pt idx="10788">
                  <c:v>2436.5234399999999</c:v>
                </c:pt>
                <c:pt idx="10789">
                  <c:v>2436.5234399999999</c:v>
                </c:pt>
                <c:pt idx="10790">
                  <c:v>2436.5234399999999</c:v>
                </c:pt>
                <c:pt idx="10791">
                  <c:v>2436.5234399999999</c:v>
                </c:pt>
                <c:pt idx="10792">
                  <c:v>2436.5234399999999</c:v>
                </c:pt>
                <c:pt idx="10793">
                  <c:v>2436.5234399999999</c:v>
                </c:pt>
                <c:pt idx="10794">
                  <c:v>2438.9648399999987</c:v>
                </c:pt>
                <c:pt idx="10795">
                  <c:v>2436.5234399999999</c:v>
                </c:pt>
                <c:pt idx="10796">
                  <c:v>2436.5234399999999</c:v>
                </c:pt>
                <c:pt idx="10797">
                  <c:v>2436.5234399999999</c:v>
                </c:pt>
                <c:pt idx="10798">
                  <c:v>2436.5234399999999</c:v>
                </c:pt>
                <c:pt idx="10799">
                  <c:v>2436.5234399999999</c:v>
                </c:pt>
                <c:pt idx="10800">
                  <c:v>2438.9648399999987</c:v>
                </c:pt>
                <c:pt idx="10801">
                  <c:v>2436.5234399999999</c:v>
                </c:pt>
                <c:pt idx="10802">
                  <c:v>2436.5234399999999</c:v>
                </c:pt>
                <c:pt idx="10803">
                  <c:v>2436.5234399999999</c:v>
                </c:pt>
                <c:pt idx="10804">
                  <c:v>2436.5234399999999</c:v>
                </c:pt>
                <c:pt idx="10805">
                  <c:v>2436.5234399999999</c:v>
                </c:pt>
                <c:pt idx="10806">
                  <c:v>2436.5234399999999</c:v>
                </c:pt>
                <c:pt idx="10807">
                  <c:v>2436.5234399999999</c:v>
                </c:pt>
                <c:pt idx="10808">
                  <c:v>2436.5234399999999</c:v>
                </c:pt>
                <c:pt idx="10809">
                  <c:v>2436.5234399999999</c:v>
                </c:pt>
                <c:pt idx="10810">
                  <c:v>2436.5234399999999</c:v>
                </c:pt>
                <c:pt idx="10811">
                  <c:v>2438.9648399999987</c:v>
                </c:pt>
                <c:pt idx="10812">
                  <c:v>2436.5234399999999</c:v>
                </c:pt>
                <c:pt idx="10813">
                  <c:v>2436.5234399999999</c:v>
                </c:pt>
                <c:pt idx="10814">
                  <c:v>2436.5234399999999</c:v>
                </c:pt>
                <c:pt idx="10815">
                  <c:v>2438.9648399999987</c:v>
                </c:pt>
                <c:pt idx="10816">
                  <c:v>2436.5234399999999</c:v>
                </c:pt>
                <c:pt idx="10817">
                  <c:v>2436.5234399999999</c:v>
                </c:pt>
                <c:pt idx="10818">
                  <c:v>2436.5234399999999</c:v>
                </c:pt>
                <c:pt idx="10819">
                  <c:v>2436.5234399999999</c:v>
                </c:pt>
                <c:pt idx="10820">
                  <c:v>2438.9648399999987</c:v>
                </c:pt>
                <c:pt idx="10821">
                  <c:v>2436.5234399999999</c:v>
                </c:pt>
                <c:pt idx="10822">
                  <c:v>2436.5234399999999</c:v>
                </c:pt>
                <c:pt idx="10823">
                  <c:v>2436.5234399999999</c:v>
                </c:pt>
                <c:pt idx="10824">
                  <c:v>2436.5234399999999</c:v>
                </c:pt>
                <c:pt idx="10825">
                  <c:v>2438.9648399999987</c:v>
                </c:pt>
                <c:pt idx="10826">
                  <c:v>2436.5234399999999</c:v>
                </c:pt>
                <c:pt idx="10827">
                  <c:v>2436.5234399999999</c:v>
                </c:pt>
                <c:pt idx="10828">
                  <c:v>2436.5234399999999</c:v>
                </c:pt>
                <c:pt idx="10829">
                  <c:v>2436.5234399999999</c:v>
                </c:pt>
                <c:pt idx="10830">
                  <c:v>2436.5234399999999</c:v>
                </c:pt>
                <c:pt idx="10831">
                  <c:v>2436.5234399999999</c:v>
                </c:pt>
                <c:pt idx="10832">
                  <c:v>2436.5234399999999</c:v>
                </c:pt>
                <c:pt idx="10833">
                  <c:v>2436.5234399999999</c:v>
                </c:pt>
                <c:pt idx="10834">
                  <c:v>2436.5234399999999</c:v>
                </c:pt>
                <c:pt idx="10835">
                  <c:v>2436.5234399999999</c:v>
                </c:pt>
                <c:pt idx="10836">
                  <c:v>2436.5234399999999</c:v>
                </c:pt>
                <c:pt idx="10837">
                  <c:v>2436.5234399999999</c:v>
                </c:pt>
                <c:pt idx="10838">
                  <c:v>2434.08203</c:v>
                </c:pt>
                <c:pt idx="10839">
                  <c:v>2436.5234399999999</c:v>
                </c:pt>
                <c:pt idx="10840">
                  <c:v>2436.5234399999999</c:v>
                </c:pt>
                <c:pt idx="10841">
                  <c:v>2436.5234399999999</c:v>
                </c:pt>
                <c:pt idx="10842">
                  <c:v>2436.5234399999999</c:v>
                </c:pt>
                <c:pt idx="10843">
                  <c:v>2436.5234399999999</c:v>
                </c:pt>
                <c:pt idx="10844">
                  <c:v>2436.5234399999999</c:v>
                </c:pt>
                <c:pt idx="10845">
                  <c:v>2438.9648399999987</c:v>
                </c:pt>
                <c:pt idx="10846">
                  <c:v>2436.5234399999999</c:v>
                </c:pt>
                <c:pt idx="10847">
                  <c:v>2436.5234399999999</c:v>
                </c:pt>
                <c:pt idx="10848">
                  <c:v>2436.5234399999999</c:v>
                </c:pt>
                <c:pt idx="10849">
                  <c:v>2436.5234399999999</c:v>
                </c:pt>
                <c:pt idx="10850">
                  <c:v>2436.5234399999999</c:v>
                </c:pt>
                <c:pt idx="10851">
                  <c:v>2436.5234399999999</c:v>
                </c:pt>
                <c:pt idx="10852">
                  <c:v>2436.5234399999999</c:v>
                </c:pt>
                <c:pt idx="10853">
                  <c:v>2436.5234399999999</c:v>
                </c:pt>
                <c:pt idx="10854">
                  <c:v>2436.5234399999999</c:v>
                </c:pt>
                <c:pt idx="10855">
                  <c:v>2436.5234399999999</c:v>
                </c:pt>
                <c:pt idx="10856">
                  <c:v>2436.5234399999999</c:v>
                </c:pt>
                <c:pt idx="10857">
                  <c:v>2436.5234399999999</c:v>
                </c:pt>
                <c:pt idx="10858">
                  <c:v>2436.5234399999999</c:v>
                </c:pt>
                <c:pt idx="10859">
                  <c:v>2436.5234399999999</c:v>
                </c:pt>
                <c:pt idx="10860">
                  <c:v>2436.5234399999999</c:v>
                </c:pt>
                <c:pt idx="10861">
                  <c:v>2436.5234399999999</c:v>
                </c:pt>
                <c:pt idx="10862">
                  <c:v>2436.5234399999999</c:v>
                </c:pt>
                <c:pt idx="10863">
                  <c:v>2436.5234399999999</c:v>
                </c:pt>
                <c:pt idx="10864">
                  <c:v>2436.5234399999999</c:v>
                </c:pt>
                <c:pt idx="10865">
                  <c:v>2436.5234399999999</c:v>
                </c:pt>
                <c:pt idx="10866">
                  <c:v>2436.5234399999999</c:v>
                </c:pt>
                <c:pt idx="10867">
                  <c:v>2436.5234399999999</c:v>
                </c:pt>
                <c:pt idx="10868">
                  <c:v>2436.5234399999999</c:v>
                </c:pt>
                <c:pt idx="10869">
                  <c:v>2436.5234399999999</c:v>
                </c:pt>
                <c:pt idx="10870">
                  <c:v>2436.5234399999999</c:v>
                </c:pt>
                <c:pt idx="10871">
                  <c:v>2436.5234399999999</c:v>
                </c:pt>
                <c:pt idx="10872">
                  <c:v>2436.5234399999999</c:v>
                </c:pt>
                <c:pt idx="10873">
                  <c:v>2438.9648399999987</c:v>
                </c:pt>
                <c:pt idx="10874">
                  <c:v>2436.5234399999999</c:v>
                </c:pt>
                <c:pt idx="10875">
                  <c:v>2436.5234399999999</c:v>
                </c:pt>
                <c:pt idx="10876">
                  <c:v>2436.5234399999999</c:v>
                </c:pt>
                <c:pt idx="10877">
                  <c:v>2436.5234399999999</c:v>
                </c:pt>
                <c:pt idx="10878">
                  <c:v>2436.5234399999999</c:v>
                </c:pt>
                <c:pt idx="10879">
                  <c:v>2436.5234399999999</c:v>
                </c:pt>
                <c:pt idx="10880">
                  <c:v>2436.5234399999999</c:v>
                </c:pt>
                <c:pt idx="10881">
                  <c:v>2436.5234399999999</c:v>
                </c:pt>
                <c:pt idx="10882">
                  <c:v>2436.5234399999999</c:v>
                </c:pt>
                <c:pt idx="10883">
                  <c:v>2436.5234399999999</c:v>
                </c:pt>
                <c:pt idx="10884">
                  <c:v>2436.5234399999999</c:v>
                </c:pt>
                <c:pt idx="10885">
                  <c:v>2436.5234399999999</c:v>
                </c:pt>
                <c:pt idx="10886">
                  <c:v>2436.5234399999999</c:v>
                </c:pt>
                <c:pt idx="10887">
                  <c:v>2436.5234399999999</c:v>
                </c:pt>
                <c:pt idx="10888">
                  <c:v>2436.5234399999999</c:v>
                </c:pt>
                <c:pt idx="10889">
                  <c:v>2436.5234399999999</c:v>
                </c:pt>
                <c:pt idx="10890">
                  <c:v>2436.5234399999999</c:v>
                </c:pt>
                <c:pt idx="10891">
                  <c:v>2436.5234399999999</c:v>
                </c:pt>
                <c:pt idx="10892">
                  <c:v>2436.5234399999999</c:v>
                </c:pt>
                <c:pt idx="10893">
                  <c:v>2436.5234399999999</c:v>
                </c:pt>
                <c:pt idx="10894">
                  <c:v>2436.5234399999999</c:v>
                </c:pt>
                <c:pt idx="10895">
                  <c:v>2436.5234399999999</c:v>
                </c:pt>
                <c:pt idx="10896">
                  <c:v>2436.5234399999999</c:v>
                </c:pt>
                <c:pt idx="10897">
                  <c:v>2436.5234399999999</c:v>
                </c:pt>
                <c:pt idx="10898">
                  <c:v>2438.9648399999987</c:v>
                </c:pt>
                <c:pt idx="10899">
                  <c:v>2436.5234399999999</c:v>
                </c:pt>
                <c:pt idx="10900">
                  <c:v>2436.5234399999999</c:v>
                </c:pt>
                <c:pt idx="10901">
                  <c:v>2436.5234399999999</c:v>
                </c:pt>
                <c:pt idx="10902">
                  <c:v>2436.5234399999999</c:v>
                </c:pt>
                <c:pt idx="10903">
                  <c:v>2436.5234399999999</c:v>
                </c:pt>
                <c:pt idx="10904">
                  <c:v>2436.5234399999999</c:v>
                </c:pt>
                <c:pt idx="10905">
                  <c:v>2436.5234399999999</c:v>
                </c:pt>
                <c:pt idx="10906">
                  <c:v>2436.5234399999999</c:v>
                </c:pt>
                <c:pt idx="10907">
                  <c:v>2436.5234399999999</c:v>
                </c:pt>
                <c:pt idx="10908">
                  <c:v>2436.5234399999999</c:v>
                </c:pt>
                <c:pt idx="10909">
                  <c:v>2436.5234399999999</c:v>
                </c:pt>
                <c:pt idx="10910">
                  <c:v>2436.5234399999999</c:v>
                </c:pt>
                <c:pt idx="10911">
                  <c:v>2436.5234399999999</c:v>
                </c:pt>
                <c:pt idx="10912">
                  <c:v>2436.5234399999999</c:v>
                </c:pt>
                <c:pt idx="10913">
                  <c:v>2436.5234399999999</c:v>
                </c:pt>
                <c:pt idx="10914">
                  <c:v>2436.5234399999999</c:v>
                </c:pt>
                <c:pt idx="10915">
                  <c:v>2436.5234399999999</c:v>
                </c:pt>
                <c:pt idx="10916">
                  <c:v>2436.5234399999999</c:v>
                </c:pt>
                <c:pt idx="10917">
                  <c:v>2438.9648399999987</c:v>
                </c:pt>
                <c:pt idx="10918">
                  <c:v>2436.5234399999999</c:v>
                </c:pt>
                <c:pt idx="10919">
                  <c:v>2436.5234399999999</c:v>
                </c:pt>
                <c:pt idx="10920">
                  <c:v>2434.08203</c:v>
                </c:pt>
                <c:pt idx="10921">
                  <c:v>2436.5234399999999</c:v>
                </c:pt>
                <c:pt idx="10922">
                  <c:v>2436.5234399999999</c:v>
                </c:pt>
                <c:pt idx="10923">
                  <c:v>2436.5234399999999</c:v>
                </c:pt>
                <c:pt idx="10924">
                  <c:v>2434.08203</c:v>
                </c:pt>
                <c:pt idx="10925">
                  <c:v>2436.5234399999999</c:v>
                </c:pt>
                <c:pt idx="10926">
                  <c:v>2436.5234399999999</c:v>
                </c:pt>
                <c:pt idx="10927">
                  <c:v>2436.5234399999999</c:v>
                </c:pt>
                <c:pt idx="10928">
                  <c:v>2436.5234399999999</c:v>
                </c:pt>
                <c:pt idx="10929">
                  <c:v>2436.5234399999999</c:v>
                </c:pt>
                <c:pt idx="10930">
                  <c:v>2436.5234399999999</c:v>
                </c:pt>
                <c:pt idx="10931">
                  <c:v>2436.5234399999999</c:v>
                </c:pt>
                <c:pt idx="10932">
                  <c:v>2436.5234399999999</c:v>
                </c:pt>
                <c:pt idx="10933">
                  <c:v>2436.5234399999999</c:v>
                </c:pt>
                <c:pt idx="10934">
                  <c:v>2436.5234399999999</c:v>
                </c:pt>
                <c:pt idx="10935">
                  <c:v>2436.5234399999999</c:v>
                </c:pt>
                <c:pt idx="10936">
                  <c:v>2436.5234399999999</c:v>
                </c:pt>
                <c:pt idx="10937">
                  <c:v>2436.5234399999999</c:v>
                </c:pt>
                <c:pt idx="10938">
                  <c:v>2436.5234399999999</c:v>
                </c:pt>
                <c:pt idx="10939">
                  <c:v>2436.5234399999999</c:v>
                </c:pt>
                <c:pt idx="10940">
                  <c:v>2436.5234399999999</c:v>
                </c:pt>
                <c:pt idx="10941">
                  <c:v>2436.5234399999999</c:v>
                </c:pt>
                <c:pt idx="10942">
                  <c:v>2436.5234399999999</c:v>
                </c:pt>
                <c:pt idx="10943">
                  <c:v>2436.5234399999999</c:v>
                </c:pt>
                <c:pt idx="10944">
                  <c:v>2436.5234399999999</c:v>
                </c:pt>
                <c:pt idx="10945">
                  <c:v>2436.5234399999999</c:v>
                </c:pt>
                <c:pt idx="10946">
                  <c:v>2436.5234399999999</c:v>
                </c:pt>
                <c:pt idx="10947">
                  <c:v>2436.5234399999999</c:v>
                </c:pt>
                <c:pt idx="10948">
                  <c:v>2436.5234399999999</c:v>
                </c:pt>
                <c:pt idx="10949">
                  <c:v>2436.5234399999999</c:v>
                </c:pt>
                <c:pt idx="10950">
                  <c:v>2436.5234399999999</c:v>
                </c:pt>
                <c:pt idx="10951">
                  <c:v>2436.5234399999999</c:v>
                </c:pt>
                <c:pt idx="10952">
                  <c:v>2436.5234399999999</c:v>
                </c:pt>
                <c:pt idx="10953">
                  <c:v>2436.5234399999999</c:v>
                </c:pt>
                <c:pt idx="10954">
                  <c:v>2436.5234399999999</c:v>
                </c:pt>
                <c:pt idx="10955">
                  <c:v>2436.5234399999999</c:v>
                </c:pt>
                <c:pt idx="10956">
                  <c:v>2436.5234399999999</c:v>
                </c:pt>
                <c:pt idx="10957">
                  <c:v>2436.5234399999999</c:v>
                </c:pt>
                <c:pt idx="10958">
                  <c:v>2436.5234399999999</c:v>
                </c:pt>
                <c:pt idx="10959">
                  <c:v>2436.5234399999999</c:v>
                </c:pt>
                <c:pt idx="10960">
                  <c:v>2436.5234399999999</c:v>
                </c:pt>
                <c:pt idx="10961">
                  <c:v>2436.5234399999999</c:v>
                </c:pt>
                <c:pt idx="10962">
                  <c:v>2436.5234399999999</c:v>
                </c:pt>
                <c:pt idx="10963">
                  <c:v>2438.9648399999987</c:v>
                </c:pt>
                <c:pt idx="10964">
                  <c:v>2436.5234399999999</c:v>
                </c:pt>
                <c:pt idx="10965">
                  <c:v>2436.5234399999999</c:v>
                </c:pt>
                <c:pt idx="10966">
                  <c:v>2436.5234399999999</c:v>
                </c:pt>
                <c:pt idx="10967">
                  <c:v>2436.5234399999999</c:v>
                </c:pt>
                <c:pt idx="10968">
                  <c:v>2436.5234399999999</c:v>
                </c:pt>
                <c:pt idx="10969">
                  <c:v>2436.5234399999999</c:v>
                </c:pt>
                <c:pt idx="10970">
                  <c:v>2436.5234399999999</c:v>
                </c:pt>
                <c:pt idx="10971">
                  <c:v>2436.5234399999999</c:v>
                </c:pt>
                <c:pt idx="10972">
                  <c:v>2436.5234399999999</c:v>
                </c:pt>
                <c:pt idx="10973">
                  <c:v>2436.5234399999999</c:v>
                </c:pt>
                <c:pt idx="10974">
                  <c:v>2436.5234399999999</c:v>
                </c:pt>
                <c:pt idx="10975">
                  <c:v>2436.5234399999999</c:v>
                </c:pt>
                <c:pt idx="10976">
                  <c:v>2436.5234399999999</c:v>
                </c:pt>
                <c:pt idx="10977">
                  <c:v>2436.5234399999999</c:v>
                </c:pt>
                <c:pt idx="10978">
                  <c:v>2436.5234399999999</c:v>
                </c:pt>
                <c:pt idx="10979">
                  <c:v>2438.9648399999987</c:v>
                </c:pt>
                <c:pt idx="10980">
                  <c:v>2436.5234399999999</c:v>
                </c:pt>
                <c:pt idx="10981">
                  <c:v>2436.5234399999999</c:v>
                </c:pt>
                <c:pt idx="10982">
                  <c:v>2436.5234399999999</c:v>
                </c:pt>
                <c:pt idx="10983">
                  <c:v>2436.5234399999999</c:v>
                </c:pt>
                <c:pt idx="10984">
                  <c:v>2436.5234399999999</c:v>
                </c:pt>
                <c:pt idx="10985">
                  <c:v>2436.5234399999999</c:v>
                </c:pt>
                <c:pt idx="10986">
                  <c:v>2436.5234399999999</c:v>
                </c:pt>
                <c:pt idx="10987">
                  <c:v>2436.5234399999999</c:v>
                </c:pt>
                <c:pt idx="10988">
                  <c:v>2436.5234399999999</c:v>
                </c:pt>
                <c:pt idx="10989">
                  <c:v>2436.5234399999999</c:v>
                </c:pt>
                <c:pt idx="10990">
                  <c:v>2436.5234399999999</c:v>
                </c:pt>
                <c:pt idx="10991">
                  <c:v>2436.5234399999999</c:v>
                </c:pt>
                <c:pt idx="10992">
                  <c:v>2436.5234399999999</c:v>
                </c:pt>
                <c:pt idx="10993">
                  <c:v>2436.5234399999999</c:v>
                </c:pt>
                <c:pt idx="10994">
                  <c:v>2436.5234399999999</c:v>
                </c:pt>
                <c:pt idx="10995">
                  <c:v>2436.5234399999999</c:v>
                </c:pt>
                <c:pt idx="10996">
                  <c:v>2438.9648399999987</c:v>
                </c:pt>
                <c:pt idx="10997">
                  <c:v>2436.5234399999999</c:v>
                </c:pt>
                <c:pt idx="10998">
                  <c:v>2436.5234399999999</c:v>
                </c:pt>
                <c:pt idx="10999">
                  <c:v>2436.5234399999999</c:v>
                </c:pt>
                <c:pt idx="11000">
                  <c:v>2436.5234399999999</c:v>
                </c:pt>
                <c:pt idx="11001">
                  <c:v>2436.5234399999999</c:v>
                </c:pt>
                <c:pt idx="11002">
                  <c:v>2436.5234399999999</c:v>
                </c:pt>
                <c:pt idx="11003">
                  <c:v>2436.5234399999999</c:v>
                </c:pt>
                <c:pt idx="11004">
                  <c:v>2436.5234399999999</c:v>
                </c:pt>
                <c:pt idx="11005">
                  <c:v>2436.5234399999999</c:v>
                </c:pt>
                <c:pt idx="11006">
                  <c:v>2436.5234399999999</c:v>
                </c:pt>
                <c:pt idx="11007">
                  <c:v>2436.5234399999999</c:v>
                </c:pt>
                <c:pt idx="11008">
                  <c:v>2436.5234399999999</c:v>
                </c:pt>
                <c:pt idx="11009">
                  <c:v>2436.5234399999999</c:v>
                </c:pt>
                <c:pt idx="11010">
                  <c:v>2436.5234399999999</c:v>
                </c:pt>
                <c:pt idx="11011">
                  <c:v>2436.5234399999999</c:v>
                </c:pt>
                <c:pt idx="11012">
                  <c:v>2436.5234399999999</c:v>
                </c:pt>
                <c:pt idx="11013">
                  <c:v>2436.5234399999999</c:v>
                </c:pt>
                <c:pt idx="11014">
                  <c:v>2436.5234399999999</c:v>
                </c:pt>
                <c:pt idx="11015">
                  <c:v>2438.9648399999987</c:v>
                </c:pt>
                <c:pt idx="11016">
                  <c:v>2436.5234399999999</c:v>
                </c:pt>
                <c:pt idx="11017">
                  <c:v>2436.5234399999999</c:v>
                </c:pt>
                <c:pt idx="11018">
                  <c:v>2436.5234399999999</c:v>
                </c:pt>
                <c:pt idx="11019">
                  <c:v>2436.5234399999999</c:v>
                </c:pt>
                <c:pt idx="11020">
                  <c:v>2436.5234399999999</c:v>
                </c:pt>
                <c:pt idx="11021">
                  <c:v>2436.5234399999999</c:v>
                </c:pt>
                <c:pt idx="11022">
                  <c:v>2436.5234399999999</c:v>
                </c:pt>
                <c:pt idx="11023">
                  <c:v>2436.5234399999999</c:v>
                </c:pt>
                <c:pt idx="11024">
                  <c:v>2436.5234399999999</c:v>
                </c:pt>
                <c:pt idx="11025">
                  <c:v>2436.5234399999999</c:v>
                </c:pt>
                <c:pt idx="11026">
                  <c:v>2436.5234399999999</c:v>
                </c:pt>
                <c:pt idx="11027">
                  <c:v>2436.5234399999999</c:v>
                </c:pt>
                <c:pt idx="11028">
                  <c:v>2436.5234399999999</c:v>
                </c:pt>
                <c:pt idx="11029">
                  <c:v>2436.5234399999999</c:v>
                </c:pt>
                <c:pt idx="11030">
                  <c:v>2436.5234399999999</c:v>
                </c:pt>
                <c:pt idx="11031">
                  <c:v>2436.5234399999999</c:v>
                </c:pt>
                <c:pt idx="11032">
                  <c:v>2436.5234399999999</c:v>
                </c:pt>
                <c:pt idx="11033">
                  <c:v>2436.5234399999999</c:v>
                </c:pt>
                <c:pt idx="11034">
                  <c:v>2436.5234399999999</c:v>
                </c:pt>
                <c:pt idx="11035">
                  <c:v>2436.5234399999999</c:v>
                </c:pt>
                <c:pt idx="11036">
                  <c:v>2436.5234399999999</c:v>
                </c:pt>
                <c:pt idx="11037">
                  <c:v>2436.5234399999999</c:v>
                </c:pt>
                <c:pt idx="11038">
                  <c:v>2436.5234399999999</c:v>
                </c:pt>
                <c:pt idx="11039">
                  <c:v>2436.5234399999999</c:v>
                </c:pt>
                <c:pt idx="11040">
                  <c:v>2436.5234399999999</c:v>
                </c:pt>
                <c:pt idx="11041">
                  <c:v>2436.5234399999999</c:v>
                </c:pt>
                <c:pt idx="11042">
                  <c:v>2436.5234399999999</c:v>
                </c:pt>
                <c:pt idx="11043">
                  <c:v>2436.5234399999999</c:v>
                </c:pt>
                <c:pt idx="11044">
                  <c:v>2436.5234399999999</c:v>
                </c:pt>
                <c:pt idx="11045">
                  <c:v>2436.5234399999999</c:v>
                </c:pt>
                <c:pt idx="11046">
                  <c:v>2436.5234399999999</c:v>
                </c:pt>
                <c:pt idx="11047">
                  <c:v>2436.5234399999999</c:v>
                </c:pt>
                <c:pt idx="11048">
                  <c:v>2436.5234399999999</c:v>
                </c:pt>
                <c:pt idx="11049">
                  <c:v>2436.5234399999999</c:v>
                </c:pt>
                <c:pt idx="11050">
                  <c:v>2438.9648399999987</c:v>
                </c:pt>
                <c:pt idx="11051">
                  <c:v>2436.5234399999999</c:v>
                </c:pt>
                <c:pt idx="11052">
                  <c:v>2436.5234399999999</c:v>
                </c:pt>
                <c:pt idx="11053">
                  <c:v>2436.5234399999999</c:v>
                </c:pt>
                <c:pt idx="11054">
                  <c:v>2436.5234399999999</c:v>
                </c:pt>
                <c:pt idx="11055">
                  <c:v>2436.5234399999999</c:v>
                </c:pt>
                <c:pt idx="11056">
                  <c:v>2436.5234399999999</c:v>
                </c:pt>
                <c:pt idx="11057">
                  <c:v>2436.5234399999999</c:v>
                </c:pt>
                <c:pt idx="11058">
                  <c:v>2436.5234399999999</c:v>
                </c:pt>
                <c:pt idx="11059">
                  <c:v>2436.5234399999999</c:v>
                </c:pt>
                <c:pt idx="11060">
                  <c:v>2436.5234399999999</c:v>
                </c:pt>
                <c:pt idx="11061">
                  <c:v>2436.5234399999999</c:v>
                </c:pt>
                <c:pt idx="11062">
                  <c:v>2436.5234399999999</c:v>
                </c:pt>
                <c:pt idx="11063">
                  <c:v>2436.5234399999999</c:v>
                </c:pt>
                <c:pt idx="11064">
                  <c:v>2436.5234399999999</c:v>
                </c:pt>
                <c:pt idx="11065">
                  <c:v>2436.5234399999999</c:v>
                </c:pt>
                <c:pt idx="11066">
                  <c:v>2436.5234399999999</c:v>
                </c:pt>
                <c:pt idx="11067">
                  <c:v>2436.5234399999999</c:v>
                </c:pt>
                <c:pt idx="11068">
                  <c:v>2436.5234399999999</c:v>
                </c:pt>
                <c:pt idx="11069">
                  <c:v>2436.5234399999999</c:v>
                </c:pt>
                <c:pt idx="11070">
                  <c:v>2436.5234399999999</c:v>
                </c:pt>
                <c:pt idx="11071">
                  <c:v>2436.5234399999999</c:v>
                </c:pt>
                <c:pt idx="11072">
                  <c:v>2436.5234399999999</c:v>
                </c:pt>
                <c:pt idx="11073">
                  <c:v>2436.5234399999999</c:v>
                </c:pt>
                <c:pt idx="11074">
                  <c:v>2438.9648399999987</c:v>
                </c:pt>
                <c:pt idx="11075">
                  <c:v>2436.5234399999999</c:v>
                </c:pt>
                <c:pt idx="11076">
                  <c:v>2436.5234399999999</c:v>
                </c:pt>
                <c:pt idx="11077">
                  <c:v>2436.5234399999999</c:v>
                </c:pt>
                <c:pt idx="11078">
                  <c:v>2436.5234399999999</c:v>
                </c:pt>
                <c:pt idx="11079">
                  <c:v>2436.5234399999999</c:v>
                </c:pt>
                <c:pt idx="11080">
                  <c:v>2436.5234399999999</c:v>
                </c:pt>
                <c:pt idx="11081">
                  <c:v>2436.5234399999999</c:v>
                </c:pt>
                <c:pt idx="11082">
                  <c:v>2436.5234399999999</c:v>
                </c:pt>
                <c:pt idx="11083">
                  <c:v>2436.5234399999999</c:v>
                </c:pt>
                <c:pt idx="11084">
                  <c:v>2436.5234399999999</c:v>
                </c:pt>
                <c:pt idx="11085">
                  <c:v>2436.5234399999999</c:v>
                </c:pt>
                <c:pt idx="11086">
                  <c:v>2436.5234399999999</c:v>
                </c:pt>
                <c:pt idx="11087">
                  <c:v>2436.5234399999999</c:v>
                </c:pt>
                <c:pt idx="11088">
                  <c:v>2436.5234399999999</c:v>
                </c:pt>
                <c:pt idx="11089">
                  <c:v>2436.5234399999999</c:v>
                </c:pt>
                <c:pt idx="11090">
                  <c:v>2436.5234399999999</c:v>
                </c:pt>
                <c:pt idx="11091">
                  <c:v>2436.5234399999999</c:v>
                </c:pt>
                <c:pt idx="11092">
                  <c:v>2436.5234399999999</c:v>
                </c:pt>
                <c:pt idx="11093">
                  <c:v>2436.5234399999999</c:v>
                </c:pt>
                <c:pt idx="11094">
                  <c:v>2436.5234399999999</c:v>
                </c:pt>
                <c:pt idx="11095">
                  <c:v>2436.5234399999999</c:v>
                </c:pt>
                <c:pt idx="11096">
                  <c:v>2436.5234399999999</c:v>
                </c:pt>
                <c:pt idx="11097">
                  <c:v>2436.5234399999999</c:v>
                </c:pt>
                <c:pt idx="11098">
                  <c:v>2436.5234399999999</c:v>
                </c:pt>
                <c:pt idx="11099">
                  <c:v>2436.5234399999999</c:v>
                </c:pt>
                <c:pt idx="11100">
                  <c:v>2436.5234399999999</c:v>
                </c:pt>
                <c:pt idx="11101">
                  <c:v>2436.5234399999999</c:v>
                </c:pt>
                <c:pt idx="11102">
                  <c:v>2436.5234399999999</c:v>
                </c:pt>
                <c:pt idx="11103">
                  <c:v>2436.5234399999999</c:v>
                </c:pt>
                <c:pt idx="11104">
                  <c:v>2436.5234399999999</c:v>
                </c:pt>
                <c:pt idx="11105">
                  <c:v>2436.5234399999999</c:v>
                </c:pt>
                <c:pt idx="11106">
                  <c:v>2436.5234399999999</c:v>
                </c:pt>
                <c:pt idx="11107">
                  <c:v>2436.5234399999999</c:v>
                </c:pt>
                <c:pt idx="11108">
                  <c:v>2438.9648399999987</c:v>
                </c:pt>
                <c:pt idx="11109">
                  <c:v>2436.5234399999999</c:v>
                </c:pt>
                <c:pt idx="11110">
                  <c:v>2436.5234399999999</c:v>
                </c:pt>
                <c:pt idx="11111">
                  <c:v>2436.5234399999999</c:v>
                </c:pt>
                <c:pt idx="11112">
                  <c:v>2436.5234399999999</c:v>
                </c:pt>
                <c:pt idx="11113">
                  <c:v>2436.5234399999999</c:v>
                </c:pt>
                <c:pt idx="11114">
                  <c:v>2436.5234399999999</c:v>
                </c:pt>
                <c:pt idx="11115">
                  <c:v>2436.5234399999999</c:v>
                </c:pt>
                <c:pt idx="11116">
                  <c:v>2436.5234399999999</c:v>
                </c:pt>
                <c:pt idx="11117">
                  <c:v>2436.5234399999999</c:v>
                </c:pt>
                <c:pt idx="11118">
                  <c:v>2436.5234399999999</c:v>
                </c:pt>
                <c:pt idx="11119">
                  <c:v>2436.5234399999999</c:v>
                </c:pt>
                <c:pt idx="11120">
                  <c:v>2436.5234399999999</c:v>
                </c:pt>
                <c:pt idx="11121">
                  <c:v>2436.5234399999999</c:v>
                </c:pt>
                <c:pt idx="11122">
                  <c:v>2436.5234399999999</c:v>
                </c:pt>
                <c:pt idx="11123">
                  <c:v>2436.5234399999999</c:v>
                </c:pt>
                <c:pt idx="11124">
                  <c:v>2436.5234399999999</c:v>
                </c:pt>
                <c:pt idx="11125">
                  <c:v>2436.5234399999999</c:v>
                </c:pt>
                <c:pt idx="11126">
                  <c:v>2436.5234399999999</c:v>
                </c:pt>
                <c:pt idx="11127">
                  <c:v>2436.5234399999999</c:v>
                </c:pt>
                <c:pt idx="11128">
                  <c:v>2436.5234399999999</c:v>
                </c:pt>
                <c:pt idx="11129">
                  <c:v>2436.5234399999999</c:v>
                </c:pt>
                <c:pt idx="11130">
                  <c:v>2436.5234399999999</c:v>
                </c:pt>
                <c:pt idx="11131">
                  <c:v>2436.5234399999999</c:v>
                </c:pt>
                <c:pt idx="11132">
                  <c:v>2436.5234399999999</c:v>
                </c:pt>
                <c:pt idx="11133">
                  <c:v>2436.5234399999999</c:v>
                </c:pt>
                <c:pt idx="11134">
                  <c:v>2436.5234399999999</c:v>
                </c:pt>
                <c:pt idx="11135">
                  <c:v>2436.5234399999999</c:v>
                </c:pt>
                <c:pt idx="11136">
                  <c:v>2436.5234399999999</c:v>
                </c:pt>
                <c:pt idx="11137">
                  <c:v>2436.5234399999999</c:v>
                </c:pt>
                <c:pt idx="11138">
                  <c:v>2436.5234399999999</c:v>
                </c:pt>
                <c:pt idx="11139">
                  <c:v>2436.5234399999999</c:v>
                </c:pt>
                <c:pt idx="11140">
                  <c:v>2436.5234399999999</c:v>
                </c:pt>
                <c:pt idx="11141">
                  <c:v>2436.5234399999999</c:v>
                </c:pt>
                <c:pt idx="11142">
                  <c:v>2436.5234399999999</c:v>
                </c:pt>
                <c:pt idx="11143">
                  <c:v>2436.5234399999999</c:v>
                </c:pt>
                <c:pt idx="11144">
                  <c:v>2436.5234399999999</c:v>
                </c:pt>
                <c:pt idx="11145">
                  <c:v>2438.9648399999987</c:v>
                </c:pt>
                <c:pt idx="11146">
                  <c:v>2436.5234399999999</c:v>
                </c:pt>
                <c:pt idx="11147">
                  <c:v>2436.5234399999999</c:v>
                </c:pt>
                <c:pt idx="11148">
                  <c:v>2436.5234399999999</c:v>
                </c:pt>
                <c:pt idx="11149">
                  <c:v>2436.5234399999999</c:v>
                </c:pt>
                <c:pt idx="11150">
                  <c:v>2436.5234399999999</c:v>
                </c:pt>
                <c:pt idx="11151">
                  <c:v>2436.5234399999999</c:v>
                </c:pt>
                <c:pt idx="11152">
                  <c:v>2436.5234399999999</c:v>
                </c:pt>
                <c:pt idx="11153">
                  <c:v>2436.5234399999999</c:v>
                </c:pt>
                <c:pt idx="11154">
                  <c:v>2436.5234399999999</c:v>
                </c:pt>
                <c:pt idx="11155">
                  <c:v>2436.5234399999999</c:v>
                </c:pt>
                <c:pt idx="11156">
                  <c:v>2436.5234399999999</c:v>
                </c:pt>
                <c:pt idx="11157">
                  <c:v>2436.5234399999999</c:v>
                </c:pt>
                <c:pt idx="11158">
                  <c:v>2436.5234399999999</c:v>
                </c:pt>
                <c:pt idx="11159">
                  <c:v>2436.5234399999999</c:v>
                </c:pt>
                <c:pt idx="11160">
                  <c:v>2436.5234399999999</c:v>
                </c:pt>
                <c:pt idx="11161">
                  <c:v>2436.5234399999999</c:v>
                </c:pt>
                <c:pt idx="11162">
                  <c:v>2436.5234399999999</c:v>
                </c:pt>
                <c:pt idx="11163">
                  <c:v>2436.5234399999999</c:v>
                </c:pt>
                <c:pt idx="11164">
                  <c:v>2436.5234399999999</c:v>
                </c:pt>
                <c:pt idx="11165">
                  <c:v>2436.5234399999999</c:v>
                </c:pt>
                <c:pt idx="11166">
                  <c:v>2436.5234399999999</c:v>
                </c:pt>
                <c:pt idx="11167">
                  <c:v>2436.5234399999999</c:v>
                </c:pt>
                <c:pt idx="11168">
                  <c:v>2436.5234399999999</c:v>
                </c:pt>
                <c:pt idx="11169">
                  <c:v>2436.5234399999999</c:v>
                </c:pt>
                <c:pt idx="11170">
                  <c:v>2436.5234399999999</c:v>
                </c:pt>
                <c:pt idx="11171">
                  <c:v>2436.5234399999999</c:v>
                </c:pt>
                <c:pt idx="11172">
                  <c:v>2436.5234399999999</c:v>
                </c:pt>
                <c:pt idx="11173">
                  <c:v>2436.5234399999999</c:v>
                </c:pt>
                <c:pt idx="11174">
                  <c:v>2436.5234399999999</c:v>
                </c:pt>
                <c:pt idx="11175">
                  <c:v>2436.5234399999999</c:v>
                </c:pt>
                <c:pt idx="11176">
                  <c:v>2438.9648399999987</c:v>
                </c:pt>
                <c:pt idx="11177">
                  <c:v>2436.5234399999999</c:v>
                </c:pt>
                <c:pt idx="11178">
                  <c:v>2436.5234399999999</c:v>
                </c:pt>
                <c:pt idx="11179">
                  <c:v>2436.5234399999999</c:v>
                </c:pt>
                <c:pt idx="11180">
                  <c:v>2436.5234399999999</c:v>
                </c:pt>
                <c:pt idx="11181">
                  <c:v>2436.5234399999999</c:v>
                </c:pt>
                <c:pt idx="11182">
                  <c:v>2436.5234399999999</c:v>
                </c:pt>
                <c:pt idx="11183">
                  <c:v>2436.5234399999999</c:v>
                </c:pt>
                <c:pt idx="11184">
                  <c:v>2438.9648399999987</c:v>
                </c:pt>
                <c:pt idx="11185">
                  <c:v>2436.5234399999999</c:v>
                </c:pt>
                <c:pt idx="11186">
                  <c:v>2436.5234399999999</c:v>
                </c:pt>
                <c:pt idx="11187">
                  <c:v>2436.5234399999999</c:v>
                </c:pt>
                <c:pt idx="11188">
                  <c:v>2436.5234399999999</c:v>
                </c:pt>
                <c:pt idx="11189">
                  <c:v>2436.5234399999999</c:v>
                </c:pt>
                <c:pt idx="11190">
                  <c:v>2436.5234399999999</c:v>
                </c:pt>
                <c:pt idx="11191">
                  <c:v>2436.5234399999999</c:v>
                </c:pt>
                <c:pt idx="11192">
                  <c:v>2436.5234399999999</c:v>
                </c:pt>
                <c:pt idx="11193">
                  <c:v>2436.5234399999999</c:v>
                </c:pt>
                <c:pt idx="11194">
                  <c:v>2436.5234399999999</c:v>
                </c:pt>
                <c:pt idx="11195">
                  <c:v>2436.5234399999999</c:v>
                </c:pt>
                <c:pt idx="11196">
                  <c:v>2436.5234399999999</c:v>
                </c:pt>
                <c:pt idx="11197">
                  <c:v>2436.5234399999999</c:v>
                </c:pt>
                <c:pt idx="11198">
                  <c:v>2436.5234399999999</c:v>
                </c:pt>
                <c:pt idx="11199">
                  <c:v>2436.5234399999999</c:v>
                </c:pt>
                <c:pt idx="11200">
                  <c:v>2436.5234399999999</c:v>
                </c:pt>
                <c:pt idx="11201">
                  <c:v>2436.5234399999999</c:v>
                </c:pt>
                <c:pt idx="11202">
                  <c:v>2436.5234399999999</c:v>
                </c:pt>
                <c:pt idx="11203">
                  <c:v>2436.5234399999999</c:v>
                </c:pt>
                <c:pt idx="11204">
                  <c:v>2436.5234399999999</c:v>
                </c:pt>
                <c:pt idx="11205">
                  <c:v>2436.5234399999999</c:v>
                </c:pt>
                <c:pt idx="11206">
                  <c:v>2434.08203</c:v>
                </c:pt>
                <c:pt idx="11207">
                  <c:v>2438.9648399999987</c:v>
                </c:pt>
                <c:pt idx="11208">
                  <c:v>2436.5234399999999</c:v>
                </c:pt>
                <c:pt idx="11209">
                  <c:v>2438.9648399999987</c:v>
                </c:pt>
                <c:pt idx="11210">
                  <c:v>2436.5234399999999</c:v>
                </c:pt>
                <c:pt idx="11211">
                  <c:v>2436.5234399999999</c:v>
                </c:pt>
                <c:pt idx="11212">
                  <c:v>2436.5234399999999</c:v>
                </c:pt>
                <c:pt idx="11213">
                  <c:v>2436.5234399999999</c:v>
                </c:pt>
                <c:pt idx="11214">
                  <c:v>2436.5234399999999</c:v>
                </c:pt>
                <c:pt idx="11215">
                  <c:v>2436.5234399999999</c:v>
                </c:pt>
                <c:pt idx="11216">
                  <c:v>2436.5234399999999</c:v>
                </c:pt>
                <c:pt idx="11217">
                  <c:v>2438.9648399999987</c:v>
                </c:pt>
                <c:pt idx="11218">
                  <c:v>2436.5234399999999</c:v>
                </c:pt>
                <c:pt idx="11219">
                  <c:v>2436.5234399999999</c:v>
                </c:pt>
                <c:pt idx="11220">
                  <c:v>2436.5234399999999</c:v>
                </c:pt>
                <c:pt idx="11221">
                  <c:v>2436.5234399999999</c:v>
                </c:pt>
                <c:pt idx="11222">
                  <c:v>2434.08203</c:v>
                </c:pt>
                <c:pt idx="11223">
                  <c:v>2436.5234399999999</c:v>
                </c:pt>
                <c:pt idx="11224">
                  <c:v>2436.5234399999999</c:v>
                </c:pt>
                <c:pt idx="11225">
                  <c:v>2436.5234399999999</c:v>
                </c:pt>
                <c:pt idx="11226">
                  <c:v>2436.5234399999999</c:v>
                </c:pt>
                <c:pt idx="11227">
                  <c:v>2436.5234399999999</c:v>
                </c:pt>
                <c:pt idx="11228">
                  <c:v>2436.5234399999999</c:v>
                </c:pt>
                <c:pt idx="11229">
                  <c:v>2436.5234399999999</c:v>
                </c:pt>
                <c:pt idx="11230">
                  <c:v>2436.5234399999999</c:v>
                </c:pt>
                <c:pt idx="11231">
                  <c:v>2436.5234399999999</c:v>
                </c:pt>
                <c:pt idx="11232">
                  <c:v>2436.5234399999999</c:v>
                </c:pt>
                <c:pt idx="11233">
                  <c:v>2436.5234399999999</c:v>
                </c:pt>
                <c:pt idx="11234">
                  <c:v>2436.5234399999999</c:v>
                </c:pt>
                <c:pt idx="11235">
                  <c:v>2436.5234399999999</c:v>
                </c:pt>
                <c:pt idx="11236">
                  <c:v>2436.5234399999999</c:v>
                </c:pt>
                <c:pt idx="11237">
                  <c:v>2436.5234399999999</c:v>
                </c:pt>
                <c:pt idx="11238">
                  <c:v>2436.5234399999999</c:v>
                </c:pt>
                <c:pt idx="11239">
                  <c:v>2436.5234399999999</c:v>
                </c:pt>
                <c:pt idx="11240">
                  <c:v>2436.5234399999999</c:v>
                </c:pt>
                <c:pt idx="11241">
                  <c:v>2436.5234399999999</c:v>
                </c:pt>
                <c:pt idx="11242">
                  <c:v>2436.5234399999999</c:v>
                </c:pt>
                <c:pt idx="11243">
                  <c:v>2436.5234399999999</c:v>
                </c:pt>
                <c:pt idx="11244">
                  <c:v>2436.5234399999999</c:v>
                </c:pt>
                <c:pt idx="11245">
                  <c:v>2436.5234399999999</c:v>
                </c:pt>
                <c:pt idx="11246">
                  <c:v>2436.5234399999999</c:v>
                </c:pt>
                <c:pt idx="11247">
                  <c:v>2438.9648399999987</c:v>
                </c:pt>
                <c:pt idx="11248">
                  <c:v>2436.5234399999999</c:v>
                </c:pt>
                <c:pt idx="11249">
                  <c:v>2436.5234399999999</c:v>
                </c:pt>
                <c:pt idx="11250">
                  <c:v>2436.5234399999999</c:v>
                </c:pt>
                <c:pt idx="11251">
                  <c:v>2436.5234399999999</c:v>
                </c:pt>
                <c:pt idx="11252">
                  <c:v>2436.5234399999999</c:v>
                </c:pt>
                <c:pt idx="11253">
                  <c:v>2436.5234399999999</c:v>
                </c:pt>
                <c:pt idx="11254">
                  <c:v>2436.5234399999999</c:v>
                </c:pt>
                <c:pt idx="11255">
                  <c:v>2436.5234399999999</c:v>
                </c:pt>
                <c:pt idx="11256">
                  <c:v>2436.5234399999999</c:v>
                </c:pt>
                <c:pt idx="11257">
                  <c:v>2436.5234399999999</c:v>
                </c:pt>
                <c:pt idx="11258">
                  <c:v>2436.5234399999999</c:v>
                </c:pt>
                <c:pt idx="11259">
                  <c:v>2436.5234399999999</c:v>
                </c:pt>
                <c:pt idx="11260">
                  <c:v>2436.5234399999999</c:v>
                </c:pt>
                <c:pt idx="11261">
                  <c:v>2436.5234399999999</c:v>
                </c:pt>
                <c:pt idx="11262">
                  <c:v>2434.08203</c:v>
                </c:pt>
                <c:pt idx="11263">
                  <c:v>2436.5234399999999</c:v>
                </c:pt>
                <c:pt idx="11264">
                  <c:v>2436.5234399999999</c:v>
                </c:pt>
                <c:pt idx="11265">
                  <c:v>2436.5234399999999</c:v>
                </c:pt>
                <c:pt idx="11266">
                  <c:v>2436.5234399999999</c:v>
                </c:pt>
                <c:pt idx="11267">
                  <c:v>2436.5234399999999</c:v>
                </c:pt>
                <c:pt idx="11268">
                  <c:v>2438.9648399999987</c:v>
                </c:pt>
                <c:pt idx="11269">
                  <c:v>2436.5234399999999</c:v>
                </c:pt>
                <c:pt idx="11270">
                  <c:v>2436.5234399999999</c:v>
                </c:pt>
                <c:pt idx="11271">
                  <c:v>2436.5234399999999</c:v>
                </c:pt>
                <c:pt idx="11272">
                  <c:v>2436.5234399999999</c:v>
                </c:pt>
                <c:pt idx="11273">
                  <c:v>2436.5234399999999</c:v>
                </c:pt>
                <c:pt idx="11274">
                  <c:v>2436.5234399999999</c:v>
                </c:pt>
                <c:pt idx="11275">
                  <c:v>2438.9648399999987</c:v>
                </c:pt>
                <c:pt idx="11276">
                  <c:v>2436.5234399999999</c:v>
                </c:pt>
                <c:pt idx="11277">
                  <c:v>2436.5234399999999</c:v>
                </c:pt>
                <c:pt idx="11278">
                  <c:v>2436.5234399999999</c:v>
                </c:pt>
                <c:pt idx="11279">
                  <c:v>2436.5234399999999</c:v>
                </c:pt>
                <c:pt idx="11280">
                  <c:v>2436.5234399999999</c:v>
                </c:pt>
                <c:pt idx="11281">
                  <c:v>2436.5234399999999</c:v>
                </c:pt>
                <c:pt idx="11282">
                  <c:v>2436.5234399999999</c:v>
                </c:pt>
                <c:pt idx="11283">
                  <c:v>2436.5234399999999</c:v>
                </c:pt>
                <c:pt idx="11284">
                  <c:v>2436.5234399999999</c:v>
                </c:pt>
                <c:pt idx="11285">
                  <c:v>2436.5234399999999</c:v>
                </c:pt>
                <c:pt idx="11286">
                  <c:v>2436.5234399999999</c:v>
                </c:pt>
                <c:pt idx="11287">
                  <c:v>2436.5234399999999</c:v>
                </c:pt>
                <c:pt idx="11288">
                  <c:v>2438.9648399999987</c:v>
                </c:pt>
                <c:pt idx="11289">
                  <c:v>2436.5234399999999</c:v>
                </c:pt>
                <c:pt idx="11290">
                  <c:v>2436.5234399999999</c:v>
                </c:pt>
                <c:pt idx="11291">
                  <c:v>2436.5234399999999</c:v>
                </c:pt>
                <c:pt idx="11292">
                  <c:v>2436.5234399999999</c:v>
                </c:pt>
                <c:pt idx="11293">
                  <c:v>2436.5234399999999</c:v>
                </c:pt>
                <c:pt idx="11294">
                  <c:v>2436.5234399999999</c:v>
                </c:pt>
                <c:pt idx="11295">
                  <c:v>2436.5234399999999</c:v>
                </c:pt>
                <c:pt idx="11296">
                  <c:v>2436.5234399999999</c:v>
                </c:pt>
                <c:pt idx="11297">
                  <c:v>2436.5234399999999</c:v>
                </c:pt>
                <c:pt idx="11298">
                  <c:v>2436.5234399999999</c:v>
                </c:pt>
                <c:pt idx="11299">
                  <c:v>2436.5234399999999</c:v>
                </c:pt>
                <c:pt idx="11300">
                  <c:v>2436.5234399999999</c:v>
                </c:pt>
                <c:pt idx="11301">
                  <c:v>2436.5234399999999</c:v>
                </c:pt>
                <c:pt idx="11302">
                  <c:v>2436.5234399999999</c:v>
                </c:pt>
                <c:pt idx="11303">
                  <c:v>2436.5234399999999</c:v>
                </c:pt>
                <c:pt idx="11304">
                  <c:v>2436.5234399999999</c:v>
                </c:pt>
                <c:pt idx="11305">
                  <c:v>2436.5234399999999</c:v>
                </c:pt>
                <c:pt idx="11306">
                  <c:v>2436.5234399999999</c:v>
                </c:pt>
                <c:pt idx="11307">
                  <c:v>2436.5234399999999</c:v>
                </c:pt>
                <c:pt idx="11308">
                  <c:v>2436.5234399999999</c:v>
                </c:pt>
                <c:pt idx="11309">
                  <c:v>2436.5234399999999</c:v>
                </c:pt>
                <c:pt idx="11310">
                  <c:v>2436.5234399999999</c:v>
                </c:pt>
                <c:pt idx="11311">
                  <c:v>2436.5234399999999</c:v>
                </c:pt>
                <c:pt idx="11312">
                  <c:v>2436.5234399999999</c:v>
                </c:pt>
                <c:pt idx="11313">
                  <c:v>2436.5234399999999</c:v>
                </c:pt>
                <c:pt idx="11314">
                  <c:v>2436.5234399999999</c:v>
                </c:pt>
                <c:pt idx="11315">
                  <c:v>2436.5234399999999</c:v>
                </c:pt>
                <c:pt idx="11316">
                  <c:v>2436.5234399999999</c:v>
                </c:pt>
                <c:pt idx="11317">
                  <c:v>2436.5234399999999</c:v>
                </c:pt>
                <c:pt idx="11318">
                  <c:v>2436.5234399999999</c:v>
                </c:pt>
                <c:pt idx="11319">
                  <c:v>2436.5234399999999</c:v>
                </c:pt>
                <c:pt idx="11320">
                  <c:v>2436.5234399999999</c:v>
                </c:pt>
                <c:pt idx="11321">
                  <c:v>2436.5234399999999</c:v>
                </c:pt>
                <c:pt idx="11322">
                  <c:v>2436.5234399999999</c:v>
                </c:pt>
                <c:pt idx="11323">
                  <c:v>2436.5234399999999</c:v>
                </c:pt>
                <c:pt idx="11324">
                  <c:v>2436.5234399999999</c:v>
                </c:pt>
                <c:pt idx="11325">
                  <c:v>2436.5234399999999</c:v>
                </c:pt>
                <c:pt idx="11326">
                  <c:v>2436.5234399999999</c:v>
                </c:pt>
                <c:pt idx="11327">
                  <c:v>2436.5234399999999</c:v>
                </c:pt>
                <c:pt idx="11328">
                  <c:v>2436.5234399999999</c:v>
                </c:pt>
                <c:pt idx="11329">
                  <c:v>2438.9648399999987</c:v>
                </c:pt>
                <c:pt idx="11330">
                  <c:v>2436.5234399999999</c:v>
                </c:pt>
                <c:pt idx="11331">
                  <c:v>2436.5234399999999</c:v>
                </c:pt>
                <c:pt idx="11332">
                  <c:v>2436.5234399999999</c:v>
                </c:pt>
                <c:pt idx="11333">
                  <c:v>2436.5234399999999</c:v>
                </c:pt>
                <c:pt idx="11334">
                  <c:v>2436.5234399999999</c:v>
                </c:pt>
                <c:pt idx="11335">
                  <c:v>2438.9648399999987</c:v>
                </c:pt>
                <c:pt idx="11336">
                  <c:v>2436.5234399999999</c:v>
                </c:pt>
                <c:pt idx="11337">
                  <c:v>2436.5234399999999</c:v>
                </c:pt>
                <c:pt idx="11338">
                  <c:v>2436.5234399999999</c:v>
                </c:pt>
                <c:pt idx="11339">
                  <c:v>2436.5234399999999</c:v>
                </c:pt>
                <c:pt idx="11340">
                  <c:v>2436.5234399999999</c:v>
                </c:pt>
                <c:pt idx="11341">
                  <c:v>2436.5234399999999</c:v>
                </c:pt>
                <c:pt idx="11342">
                  <c:v>2436.5234399999999</c:v>
                </c:pt>
                <c:pt idx="11343">
                  <c:v>2438.9648399999987</c:v>
                </c:pt>
                <c:pt idx="11344">
                  <c:v>2436.5234399999999</c:v>
                </c:pt>
                <c:pt idx="11345">
                  <c:v>2436.5234399999999</c:v>
                </c:pt>
                <c:pt idx="11346">
                  <c:v>2436.5234399999999</c:v>
                </c:pt>
                <c:pt idx="11347">
                  <c:v>2436.5234399999999</c:v>
                </c:pt>
                <c:pt idx="11348">
                  <c:v>2436.5234399999999</c:v>
                </c:pt>
                <c:pt idx="11349">
                  <c:v>2436.5234399999999</c:v>
                </c:pt>
                <c:pt idx="11350">
                  <c:v>2436.5234399999999</c:v>
                </c:pt>
                <c:pt idx="11351">
                  <c:v>2436.5234399999999</c:v>
                </c:pt>
                <c:pt idx="11352">
                  <c:v>2436.5234399999999</c:v>
                </c:pt>
                <c:pt idx="11353">
                  <c:v>2436.5234399999999</c:v>
                </c:pt>
                <c:pt idx="11354">
                  <c:v>2436.5234399999999</c:v>
                </c:pt>
                <c:pt idx="11355">
                  <c:v>2436.5234399999999</c:v>
                </c:pt>
                <c:pt idx="11356">
                  <c:v>2436.5234399999999</c:v>
                </c:pt>
                <c:pt idx="11357">
                  <c:v>2436.5234399999999</c:v>
                </c:pt>
                <c:pt idx="11358">
                  <c:v>2436.5234399999999</c:v>
                </c:pt>
                <c:pt idx="11359">
                  <c:v>2436.5234399999999</c:v>
                </c:pt>
                <c:pt idx="11360">
                  <c:v>2436.5234399999999</c:v>
                </c:pt>
                <c:pt idx="11361">
                  <c:v>2436.5234399999999</c:v>
                </c:pt>
                <c:pt idx="11362">
                  <c:v>2436.5234399999999</c:v>
                </c:pt>
                <c:pt idx="11363">
                  <c:v>2436.5234399999999</c:v>
                </c:pt>
                <c:pt idx="11364">
                  <c:v>2436.5234399999999</c:v>
                </c:pt>
                <c:pt idx="11365">
                  <c:v>2436.5234399999999</c:v>
                </c:pt>
                <c:pt idx="11366">
                  <c:v>2436.5234399999999</c:v>
                </c:pt>
                <c:pt idx="11367">
                  <c:v>2436.5234399999999</c:v>
                </c:pt>
                <c:pt idx="11368">
                  <c:v>2436.5234399999999</c:v>
                </c:pt>
                <c:pt idx="11369">
                  <c:v>2436.5234399999999</c:v>
                </c:pt>
                <c:pt idx="11370">
                  <c:v>2438.9648399999987</c:v>
                </c:pt>
                <c:pt idx="11371">
                  <c:v>2436.5234399999999</c:v>
                </c:pt>
                <c:pt idx="11372">
                  <c:v>2436.5234399999999</c:v>
                </c:pt>
                <c:pt idx="11373">
                  <c:v>2436.5234399999999</c:v>
                </c:pt>
                <c:pt idx="11374">
                  <c:v>2436.5234399999999</c:v>
                </c:pt>
                <c:pt idx="11375">
                  <c:v>2436.5234399999999</c:v>
                </c:pt>
                <c:pt idx="11376">
                  <c:v>2436.5234399999999</c:v>
                </c:pt>
                <c:pt idx="11377">
                  <c:v>2436.5234399999999</c:v>
                </c:pt>
                <c:pt idx="11378">
                  <c:v>2436.5234399999999</c:v>
                </c:pt>
                <c:pt idx="11379">
                  <c:v>2436.5234399999999</c:v>
                </c:pt>
                <c:pt idx="11380">
                  <c:v>2436.5234399999999</c:v>
                </c:pt>
                <c:pt idx="11381">
                  <c:v>2438.9648399999987</c:v>
                </c:pt>
                <c:pt idx="11382">
                  <c:v>2436.5234399999999</c:v>
                </c:pt>
                <c:pt idx="11383">
                  <c:v>2436.5234399999999</c:v>
                </c:pt>
                <c:pt idx="11384">
                  <c:v>2436.5234399999999</c:v>
                </c:pt>
                <c:pt idx="11385">
                  <c:v>2436.5234399999999</c:v>
                </c:pt>
                <c:pt idx="11386">
                  <c:v>2436.5234399999999</c:v>
                </c:pt>
                <c:pt idx="11387">
                  <c:v>2438.9648399999987</c:v>
                </c:pt>
                <c:pt idx="11388">
                  <c:v>2436.5234399999999</c:v>
                </c:pt>
                <c:pt idx="11389">
                  <c:v>2436.5234399999999</c:v>
                </c:pt>
                <c:pt idx="11390">
                  <c:v>2436.5234399999999</c:v>
                </c:pt>
                <c:pt idx="11391">
                  <c:v>2436.5234399999999</c:v>
                </c:pt>
                <c:pt idx="11392">
                  <c:v>2436.5234399999999</c:v>
                </c:pt>
                <c:pt idx="11393">
                  <c:v>2436.5234399999999</c:v>
                </c:pt>
                <c:pt idx="11394">
                  <c:v>2436.5234399999999</c:v>
                </c:pt>
                <c:pt idx="11395">
                  <c:v>2436.5234399999999</c:v>
                </c:pt>
                <c:pt idx="11396">
                  <c:v>2436.5234399999999</c:v>
                </c:pt>
                <c:pt idx="11397">
                  <c:v>2436.5234399999999</c:v>
                </c:pt>
                <c:pt idx="11398">
                  <c:v>2434.08203</c:v>
                </c:pt>
                <c:pt idx="11399">
                  <c:v>2436.5234399999999</c:v>
                </c:pt>
                <c:pt idx="11400">
                  <c:v>2436.5234399999999</c:v>
                </c:pt>
                <c:pt idx="11401">
                  <c:v>2436.5234399999999</c:v>
                </c:pt>
                <c:pt idx="11402">
                  <c:v>2436.5234399999999</c:v>
                </c:pt>
                <c:pt idx="11403">
                  <c:v>2438.9648399999987</c:v>
                </c:pt>
                <c:pt idx="11404">
                  <c:v>2436.5234399999999</c:v>
                </c:pt>
                <c:pt idx="11405">
                  <c:v>2436.5234399999999</c:v>
                </c:pt>
                <c:pt idx="11406">
                  <c:v>2436.5234399999999</c:v>
                </c:pt>
                <c:pt idx="11407">
                  <c:v>2436.5234399999999</c:v>
                </c:pt>
                <c:pt idx="11408">
                  <c:v>2436.5234399999999</c:v>
                </c:pt>
                <c:pt idx="11409">
                  <c:v>2436.5234399999999</c:v>
                </c:pt>
                <c:pt idx="11410">
                  <c:v>2436.5234399999999</c:v>
                </c:pt>
                <c:pt idx="11411">
                  <c:v>2436.5234399999999</c:v>
                </c:pt>
                <c:pt idx="11412">
                  <c:v>2436.5234399999999</c:v>
                </c:pt>
                <c:pt idx="11413">
                  <c:v>2436.5234399999999</c:v>
                </c:pt>
                <c:pt idx="11414">
                  <c:v>2434.08203</c:v>
                </c:pt>
                <c:pt idx="11415">
                  <c:v>2436.5234399999999</c:v>
                </c:pt>
                <c:pt idx="11416">
                  <c:v>2436.5234399999999</c:v>
                </c:pt>
                <c:pt idx="11417">
                  <c:v>2436.5234399999999</c:v>
                </c:pt>
                <c:pt idx="11418">
                  <c:v>2436.5234399999999</c:v>
                </c:pt>
                <c:pt idx="11419">
                  <c:v>2436.5234399999999</c:v>
                </c:pt>
                <c:pt idx="11420">
                  <c:v>2436.5234399999999</c:v>
                </c:pt>
                <c:pt idx="11421">
                  <c:v>2436.5234399999999</c:v>
                </c:pt>
                <c:pt idx="11422">
                  <c:v>2436.5234399999999</c:v>
                </c:pt>
                <c:pt idx="11423">
                  <c:v>2436.5234399999999</c:v>
                </c:pt>
                <c:pt idx="11424">
                  <c:v>2436.5234399999999</c:v>
                </c:pt>
                <c:pt idx="11425">
                  <c:v>2436.5234399999999</c:v>
                </c:pt>
                <c:pt idx="11426">
                  <c:v>2436.5234399999999</c:v>
                </c:pt>
                <c:pt idx="11427">
                  <c:v>2436.5234399999999</c:v>
                </c:pt>
                <c:pt idx="11428">
                  <c:v>2436.5234399999999</c:v>
                </c:pt>
                <c:pt idx="11429">
                  <c:v>2436.5234399999999</c:v>
                </c:pt>
                <c:pt idx="11430">
                  <c:v>2436.5234399999999</c:v>
                </c:pt>
                <c:pt idx="11431">
                  <c:v>2436.5234399999999</c:v>
                </c:pt>
                <c:pt idx="11432">
                  <c:v>2436.5234399999999</c:v>
                </c:pt>
                <c:pt idx="11433">
                  <c:v>2436.5234399999999</c:v>
                </c:pt>
                <c:pt idx="11434">
                  <c:v>2436.5234399999999</c:v>
                </c:pt>
                <c:pt idx="11435">
                  <c:v>2436.5234399999999</c:v>
                </c:pt>
                <c:pt idx="11436">
                  <c:v>2436.5234399999999</c:v>
                </c:pt>
                <c:pt idx="11437">
                  <c:v>2438.9648399999987</c:v>
                </c:pt>
                <c:pt idx="11438">
                  <c:v>2436.5234399999999</c:v>
                </c:pt>
                <c:pt idx="11439">
                  <c:v>2436.5234399999999</c:v>
                </c:pt>
                <c:pt idx="11440">
                  <c:v>2436.5234399999999</c:v>
                </c:pt>
                <c:pt idx="11441">
                  <c:v>2436.5234399999999</c:v>
                </c:pt>
                <c:pt idx="11442">
                  <c:v>2436.5234399999999</c:v>
                </c:pt>
                <c:pt idx="11443">
                  <c:v>2436.5234399999999</c:v>
                </c:pt>
                <c:pt idx="11444">
                  <c:v>2436.5234399999999</c:v>
                </c:pt>
                <c:pt idx="11445">
                  <c:v>2436.5234399999999</c:v>
                </c:pt>
                <c:pt idx="11446">
                  <c:v>2436.5234399999999</c:v>
                </c:pt>
                <c:pt idx="11447">
                  <c:v>2436.5234399999999</c:v>
                </c:pt>
                <c:pt idx="11448">
                  <c:v>2436.5234399999999</c:v>
                </c:pt>
                <c:pt idx="11449">
                  <c:v>2438.9648399999987</c:v>
                </c:pt>
                <c:pt idx="11450">
                  <c:v>2436.5234399999999</c:v>
                </c:pt>
                <c:pt idx="11451">
                  <c:v>2436.5234399999999</c:v>
                </c:pt>
                <c:pt idx="11452">
                  <c:v>2436.5234399999999</c:v>
                </c:pt>
                <c:pt idx="11453">
                  <c:v>2436.5234399999999</c:v>
                </c:pt>
                <c:pt idx="11454">
                  <c:v>2436.5234399999999</c:v>
                </c:pt>
                <c:pt idx="11455">
                  <c:v>2436.5234399999999</c:v>
                </c:pt>
                <c:pt idx="11456">
                  <c:v>2436.5234399999999</c:v>
                </c:pt>
                <c:pt idx="11457">
                  <c:v>2436.5234399999999</c:v>
                </c:pt>
                <c:pt idx="11458">
                  <c:v>2436.5234399999999</c:v>
                </c:pt>
                <c:pt idx="11459">
                  <c:v>2436.5234399999999</c:v>
                </c:pt>
                <c:pt idx="11460">
                  <c:v>2436.5234399999999</c:v>
                </c:pt>
                <c:pt idx="11461">
                  <c:v>2436.5234399999999</c:v>
                </c:pt>
                <c:pt idx="11462">
                  <c:v>2436.5234399999999</c:v>
                </c:pt>
                <c:pt idx="11463">
                  <c:v>2436.5234399999999</c:v>
                </c:pt>
                <c:pt idx="11464">
                  <c:v>2436.5234399999999</c:v>
                </c:pt>
                <c:pt idx="11465">
                  <c:v>2436.5234399999999</c:v>
                </c:pt>
                <c:pt idx="11466">
                  <c:v>2436.5234399999999</c:v>
                </c:pt>
                <c:pt idx="11467">
                  <c:v>2436.5234399999999</c:v>
                </c:pt>
                <c:pt idx="11468">
                  <c:v>2436.5234399999999</c:v>
                </c:pt>
                <c:pt idx="11469">
                  <c:v>2436.5234399999999</c:v>
                </c:pt>
                <c:pt idx="11470">
                  <c:v>2436.5234399999999</c:v>
                </c:pt>
                <c:pt idx="11471">
                  <c:v>2436.5234399999999</c:v>
                </c:pt>
                <c:pt idx="11472">
                  <c:v>2436.5234399999999</c:v>
                </c:pt>
                <c:pt idx="11473">
                  <c:v>2436.5234399999999</c:v>
                </c:pt>
                <c:pt idx="11474">
                  <c:v>2436.5234399999999</c:v>
                </c:pt>
                <c:pt idx="11475">
                  <c:v>2436.5234399999999</c:v>
                </c:pt>
                <c:pt idx="11476">
                  <c:v>2436.5234399999999</c:v>
                </c:pt>
                <c:pt idx="11477">
                  <c:v>2436.5234399999999</c:v>
                </c:pt>
                <c:pt idx="11478">
                  <c:v>2436.5234399999999</c:v>
                </c:pt>
                <c:pt idx="11479">
                  <c:v>2436.5234399999999</c:v>
                </c:pt>
                <c:pt idx="11480">
                  <c:v>2436.5234399999999</c:v>
                </c:pt>
                <c:pt idx="11481">
                  <c:v>2436.5234399999999</c:v>
                </c:pt>
                <c:pt idx="11482">
                  <c:v>2436.5234399999999</c:v>
                </c:pt>
                <c:pt idx="11483">
                  <c:v>2436.5234399999999</c:v>
                </c:pt>
                <c:pt idx="11484">
                  <c:v>2436.5234399999999</c:v>
                </c:pt>
                <c:pt idx="11485">
                  <c:v>2436.5234399999999</c:v>
                </c:pt>
                <c:pt idx="11486">
                  <c:v>2436.5234399999999</c:v>
                </c:pt>
                <c:pt idx="11487">
                  <c:v>2436.5234399999999</c:v>
                </c:pt>
                <c:pt idx="11488">
                  <c:v>2436.5234399999999</c:v>
                </c:pt>
                <c:pt idx="11489">
                  <c:v>2436.5234399999999</c:v>
                </c:pt>
                <c:pt idx="11490">
                  <c:v>2436.5234399999999</c:v>
                </c:pt>
                <c:pt idx="11491">
                  <c:v>2436.5234399999999</c:v>
                </c:pt>
                <c:pt idx="11492">
                  <c:v>2436.5234399999999</c:v>
                </c:pt>
                <c:pt idx="11493">
                  <c:v>2436.5234399999999</c:v>
                </c:pt>
                <c:pt idx="11494">
                  <c:v>2436.5234399999999</c:v>
                </c:pt>
                <c:pt idx="11495">
                  <c:v>2436.5234399999999</c:v>
                </c:pt>
                <c:pt idx="11496">
                  <c:v>2436.5234399999999</c:v>
                </c:pt>
                <c:pt idx="11497">
                  <c:v>2436.5234399999999</c:v>
                </c:pt>
                <c:pt idx="11498">
                  <c:v>2436.5234399999999</c:v>
                </c:pt>
                <c:pt idx="11499">
                  <c:v>2436.5234399999999</c:v>
                </c:pt>
                <c:pt idx="11500">
                  <c:v>2436.5234399999999</c:v>
                </c:pt>
                <c:pt idx="11501">
                  <c:v>2436.5234399999999</c:v>
                </c:pt>
                <c:pt idx="11502">
                  <c:v>2436.5234399999999</c:v>
                </c:pt>
                <c:pt idx="11503">
                  <c:v>2436.5234399999999</c:v>
                </c:pt>
                <c:pt idx="11504">
                  <c:v>2436.5234399999999</c:v>
                </c:pt>
                <c:pt idx="11505">
                  <c:v>2436.5234399999999</c:v>
                </c:pt>
                <c:pt idx="11506">
                  <c:v>2436.5234399999999</c:v>
                </c:pt>
                <c:pt idx="11507">
                  <c:v>2436.5234399999999</c:v>
                </c:pt>
                <c:pt idx="11508">
                  <c:v>2436.5234399999999</c:v>
                </c:pt>
                <c:pt idx="11509">
                  <c:v>2438.9648399999987</c:v>
                </c:pt>
                <c:pt idx="11510">
                  <c:v>2436.5234399999999</c:v>
                </c:pt>
                <c:pt idx="11511">
                  <c:v>2438.9648399999987</c:v>
                </c:pt>
                <c:pt idx="11512">
                  <c:v>2436.5234399999999</c:v>
                </c:pt>
                <c:pt idx="11513">
                  <c:v>2436.5234399999999</c:v>
                </c:pt>
                <c:pt idx="11514">
                  <c:v>2436.5234399999999</c:v>
                </c:pt>
                <c:pt idx="11515">
                  <c:v>2436.5234399999999</c:v>
                </c:pt>
                <c:pt idx="11516">
                  <c:v>2436.5234399999999</c:v>
                </c:pt>
                <c:pt idx="11517">
                  <c:v>2436.5234399999999</c:v>
                </c:pt>
                <c:pt idx="11518">
                  <c:v>2436.5234399999999</c:v>
                </c:pt>
                <c:pt idx="11519">
                  <c:v>2436.5234399999999</c:v>
                </c:pt>
                <c:pt idx="11520">
                  <c:v>2436.5234399999999</c:v>
                </c:pt>
                <c:pt idx="11521">
                  <c:v>2436.5234399999999</c:v>
                </c:pt>
                <c:pt idx="11522">
                  <c:v>2436.5234399999999</c:v>
                </c:pt>
                <c:pt idx="11523">
                  <c:v>2436.5234399999999</c:v>
                </c:pt>
                <c:pt idx="11524">
                  <c:v>2436.5234399999999</c:v>
                </c:pt>
                <c:pt idx="11525">
                  <c:v>2436.5234399999999</c:v>
                </c:pt>
                <c:pt idx="11526">
                  <c:v>2436.5234399999999</c:v>
                </c:pt>
                <c:pt idx="11527">
                  <c:v>2436.5234399999999</c:v>
                </c:pt>
                <c:pt idx="11528">
                  <c:v>2436.5234399999999</c:v>
                </c:pt>
                <c:pt idx="11529">
                  <c:v>2436.5234399999999</c:v>
                </c:pt>
                <c:pt idx="11530">
                  <c:v>2436.5234399999999</c:v>
                </c:pt>
                <c:pt idx="11531">
                  <c:v>2436.5234399999999</c:v>
                </c:pt>
                <c:pt idx="11532">
                  <c:v>2436.5234399999999</c:v>
                </c:pt>
                <c:pt idx="11533">
                  <c:v>2436.5234399999999</c:v>
                </c:pt>
                <c:pt idx="11534">
                  <c:v>2436.5234399999999</c:v>
                </c:pt>
                <c:pt idx="11535">
                  <c:v>2436.5234399999999</c:v>
                </c:pt>
                <c:pt idx="11536">
                  <c:v>2436.5234399999999</c:v>
                </c:pt>
                <c:pt idx="11537">
                  <c:v>2436.5234399999999</c:v>
                </c:pt>
                <c:pt idx="11538">
                  <c:v>2436.5234399999999</c:v>
                </c:pt>
                <c:pt idx="11539">
                  <c:v>2436.5234399999999</c:v>
                </c:pt>
                <c:pt idx="11540">
                  <c:v>2436.5234399999999</c:v>
                </c:pt>
                <c:pt idx="11541">
                  <c:v>2436.5234399999999</c:v>
                </c:pt>
                <c:pt idx="11542">
                  <c:v>2436.5234399999999</c:v>
                </c:pt>
                <c:pt idx="11543">
                  <c:v>2436.5234399999999</c:v>
                </c:pt>
                <c:pt idx="11544">
                  <c:v>2436.5234399999999</c:v>
                </c:pt>
                <c:pt idx="11545">
                  <c:v>2436.5234399999999</c:v>
                </c:pt>
                <c:pt idx="11546">
                  <c:v>2436.5234399999999</c:v>
                </c:pt>
                <c:pt idx="11547">
                  <c:v>2434.08203</c:v>
                </c:pt>
                <c:pt idx="11548">
                  <c:v>2436.5234399999999</c:v>
                </c:pt>
                <c:pt idx="11549">
                  <c:v>2436.5234399999999</c:v>
                </c:pt>
                <c:pt idx="11550">
                  <c:v>2436.5234399999999</c:v>
                </c:pt>
                <c:pt idx="11551">
                  <c:v>2436.5234399999999</c:v>
                </c:pt>
                <c:pt idx="11552">
                  <c:v>2436.5234399999999</c:v>
                </c:pt>
                <c:pt idx="11553">
                  <c:v>2436.5234399999999</c:v>
                </c:pt>
                <c:pt idx="11554">
                  <c:v>2436.5234399999999</c:v>
                </c:pt>
                <c:pt idx="11555">
                  <c:v>2436.5234399999999</c:v>
                </c:pt>
                <c:pt idx="11556">
                  <c:v>2436.5234399999999</c:v>
                </c:pt>
                <c:pt idx="11557">
                  <c:v>2436.5234399999999</c:v>
                </c:pt>
                <c:pt idx="11558">
                  <c:v>2436.5234399999999</c:v>
                </c:pt>
                <c:pt idx="11559">
                  <c:v>2436.5234399999999</c:v>
                </c:pt>
                <c:pt idx="11560">
                  <c:v>2436.5234399999999</c:v>
                </c:pt>
                <c:pt idx="11561">
                  <c:v>2436.5234399999999</c:v>
                </c:pt>
                <c:pt idx="11562">
                  <c:v>2436.5234399999999</c:v>
                </c:pt>
                <c:pt idx="11563">
                  <c:v>2436.5234399999999</c:v>
                </c:pt>
                <c:pt idx="11564">
                  <c:v>2436.5234399999999</c:v>
                </c:pt>
                <c:pt idx="11565">
                  <c:v>2436.5234399999999</c:v>
                </c:pt>
                <c:pt idx="11566">
                  <c:v>2436.5234399999999</c:v>
                </c:pt>
                <c:pt idx="11567">
                  <c:v>2436.5234399999999</c:v>
                </c:pt>
                <c:pt idx="11568">
                  <c:v>2436.5234399999999</c:v>
                </c:pt>
                <c:pt idx="11569">
                  <c:v>2436.5234399999999</c:v>
                </c:pt>
                <c:pt idx="11570">
                  <c:v>2436.5234399999999</c:v>
                </c:pt>
                <c:pt idx="11571">
                  <c:v>2436.5234399999999</c:v>
                </c:pt>
                <c:pt idx="11572">
                  <c:v>2436.5234399999999</c:v>
                </c:pt>
                <c:pt idx="11573">
                  <c:v>2436.5234399999999</c:v>
                </c:pt>
                <c:pt idx="11574">
                  <c:v>2434.08203</c:v>
                </c:pt>
                <c:pt idx="11575">
                  <c:v>2436.5234399999999</c:v>
                </c:pt>
                <c:pt idx="11576">
                  <c:v>2436.5234399999999</c:v>
                </c:pt>
                <c:pt idx="11577">
                  <c:v>2436.5234399999999</c:v>
                </c:pt>
                <c:pt idx="11578">
                  <c:v>2436.5234399999999</c:v>
                </c:pt>
                <c:pt idx="11579">
                  <c:v>2436.5234399999999</c:v>
                </c:pt>
                <c:pt idx="11580">
                  <c:v>2436.5234399999999</c:v>
                </c:pt>
                <c:pt idx="11581">
                  <c:v>2436.5234399999999</c:v>
                </c:pt>
                <c:pt idx="11582">
                  <c:v>2436.5234399999999</c:v>
                </c:pt>
                <c:pt idx="11583">
                  <c:v>2436.5234399999999</c:v>
                </c:pt>
                <c:pt idx="11584">
                  <c:v>2436.5234399999999</c:v>
                </c:pt>
                <c:pt idx="11585">
                  <c:v>2436.5234399999999</c:v>
                </c:pt>
                <c:pt idx="11586">
                  <c:v>2436.5234399999999</c:v>
                </c:pt>
                <c:pt idx="11587">
                  <c:v>2438.9648399999987</c:v>
                </c:pt>
                <c:pt idx="11588">
                  <c:v>2436.5234399999999</c:v>
                </c:pt>
                <c:pt idx="11589">
                  <c:v>2436.5234399999999</c:v>
                </c:pt>
                <c:pt idx="11590">
                  <c:v>2436.5234399999999</c:v>
                </c:pt>
                <c:pt idx="11591">
                  <c:v>2436.5234399999999</c:v>
                </c:pt>
                <c:pt idx="11592">
                  <c:v>2436.5234399999999</c:v>
                </c:pt>
                <c:pt idx="11593">
                  <c:v>2436.5234399999999</c:v>
                </c:pt>
                <c:pt idx="11594">
                  <c:v>2436.5234399999999</c:v>
                </c:pt>
                <c:pt idx="11595">
                  <c:v>2436.5234399999999</c:v>
                </c:pt>
                <c:pt idx="11596">
                  <c:v>2436.5234399999999</c:v>
                </c:pt>
                <c:pt idx="11597">
                  <c:v>2436.5234399999999</c:v>
                </c:pt>
                <c:pt idx="11598">
                  <c:v>2436.5234399999999</c:v>
                </c:pt>
                <c:pt idx="11599">
                  <c:v>2436.5234399999999</c:v>
                </c:pt>
                <c:pt idx="11600">
                  <c:v>2436.5234399999999</c:v>
                </c:pt>
                <c:pt idx="11601">
                  <c:v>2436.5234399999999</c:v>
                </c:pt>
                <c:pt idx="11602">
                  <c:v>2436.5234399999999</c:v>
                </c:pt>
                <c:pt idx="11603">
                  <c:v>2436.5234399999999</c:v>
                </c:pt>
                <c:pt idx="11604">
                  <c:v>2436.5234399999999</c:v>
                </c:pt>
                <c:pt idx="11605">
                  <c:v>2436.5234399999999</c:v>
                </c:pt>
                <c:pt idx="11606">
                  <c:v>2438.9648399999987</c:v>
                </c:pt>
                <c:pt idx="11607">
                  <c:v>2436.5234399999999</c:v>
                </c:pt>
                <c:pt idx="11608">
                  <c:v>2436.5234399999999</c:v>
                </c:pt>
                <c:pt idx="11609">
                  <c:v>2436.5234399999999</c:v>
                </c:pt>
                <c:pt idx="11610">
                  <c:v>2436.5234399999999</c:v>
                </c:pt>
                <c:pt idx="11611">
                  <c:v>2436.5234399999999</c:v>
                </c:pt>
                <c:pt idx="11612">
                  <c:v>2438.9648399999987</c:v>
                </c:pt>
                <c:pt idx="11613">
                  <c:v>2436.5234399999999</c:v>
                </c:pt>
                <c:pt idx="11614">
                  <c:v>2436.5234399999999</c:v>
                </c:pt>
                <c:pt idx="11615">
                  <c:v>2436.5234399999999</c:v>
                </c:pt>
                <c:pt idx="11616">
                  <c:v>2436.5234399999999</c:v>
                </c:pt>
                <c:pt idx="11617">
                  <c:v>2436.5234399999999</c:v>
                </c:pt>
                <c:pt idx="11618">
                  <c:v>2436.5234399999999</c:v>
                </c:pt>
                <c:pt idx="11619">
                  <c:v>2436.5234399999999</c:v>
                </c:pt>
                <c:pt idx="11620">
                  <c:v>2436.5234399999999</c:v>
                </c:pt>
                <c:pt idx="11621">
                  <c:v>2436.5234399999999</c:v>
                </c:pt>
                <c:pt idx="11622">
                  <c:v>2436.5234399999999</c:v>
                </c:pt>
                <c:pt idx="11623">
                  <c:v>2436.5234399999999</c:v>
                </c:pt>
                <c:pt idx="11624">
                  <c:v>2436.5234399999999</c:v>
                </c:pt>
                <c:pt idx="11625">
                  <c:v>2436.5234399999999</c:v>
                </c:pt>
                <c:pt idx="11626">
                  <c:v>2436.5234399999999</c:v>
                </c:pt>
                <c:pt idx="11627">
                  <c:v>2436.5234399999999</c:v>
                </c:pt>
                <c:pt idx="11628">
                  <c:v>2436.5234399999999</c:v>
                </c:pt>
                <c:pt idx="11629">
                  <c:v>2436.5234399999999</c:v>
                </c:pt>
                <c:pt idx="11630">
                  <c:v>2436.5234399999999</c:v>
                </c:pt>
                <c:pt idx="11631">
                  <c:v>2438.9648399999987</c:v>
                </c:pt>
                <c:pt idx="11632">
                  <c:v>2436.5234399999999</c:v>
                </c:pt>
                <c:pt idx="11633">
                  <c:v>2436.5234399999999</c:v>
                </c:pt>
                <c:pt idx="11634">
                  <c:v>2436.5234399999999</c:v>
                </c:pt>
                <c:pt idx="11635">
                  <c:v>2436.5234399999999</c:v>
                </c:pt>
                <c:pt idx="11636">
                  <c:v>2436.5234399999999</c:v>
                </c:pt>
                <c:pt idx="11637">
                  <c:v>2436.5234399999999</c:v>
                </c:pt>
                <c:pt idx="11638">
                  <c:v>2436.5234399999999</c:v>
                </c:pt>
                <c:pt idx="11639">
                  <c:v>2436.5234399999999</c:v>
                </c:pt>
                <c:pt idx="11640">
                  <c:v>2436.5234399999999</c:v>
                </c:pt>
                <c:pt idx="11641">
                  <c:v>2438.9648399999987</c:v>
                </c:pt>
                <c:pt idx="11642">
                  <c:v>2436.5234399999999</c:v>
                </c:pt>
                <c:pt idx="11643">
                  <c:v>2436.5234399999999</c:v>
                </c:pt>
                <c:pt idx="11644">
                  <c:v>2436.5234399999999</c:v>
                </c:pt>
                <c:pt idx="11645">
                  <c:v>2436.5234399999999</c:v>
                </c:pt>
                <c:pt idx="11646">
                  <c:v>2436.5234399999999</c:v>
                </c:pt>
                <c:pt idx="11647">
                  <c:v>2436.5234399999999</c:v>
                </c:pt>
                <c:pt idx="11648">
                  <c:v>2436.5234399999999</c:v>
                </c:pt>
                <c:pt idx="11649">
                  <c:v>2436.5234399999999</c:v>
                </c:pt>
                <c:pt idx="11650">
                  <c:v>2436.5234399999999</c:v>
                </c:pt>
                <c:pt idx="11651">
                  <c:v>2436.5234399999999</c:v>
                </c:pt>
                <c:pt idx="11652">
                  <c:v>2436.5234399999999</c:v>
                </c:pt>
                <c:pt idx="11653">
                  <c:v>2436.5234399999999</c:v>
                </c:pt>
                <c:pt idx="11654">
                  <c:v>2436.5234399999999</c:v>
                </c:pt>
                <c:pt idx="11655">
                  <c:v>2436.5234399999999</c:v>
                </c:pt>
                <c:pt idx="11656">
                  <c:v>2436.5234399999999</c:v>
                </c:pt>
                <c:pt idx="11657">
                  <c:v>2436.5234399999999</c:v>
                </c:pt>
                <c:pt idx="11658">
                  <c:v>2436.5234399999999</c:v>
                </c:pt>
                <c:pt idx="11659">
                  <c:v>2436.5234399999999</c:v>
                </c:pt>
                <c:pt idx="11660">
                  <c:v>2436.5234399999999</c:v>
                </c:pt>
                <c:pt idx="11661">
                  <c:v>2436.5234399999999</c:v>
                </c:pt>
                <c:pt idx="11662">
                  <c:v>2436.5234399999999</c:v>
                </c:pt>
                <c:pt idx="11663">
                  <c:v>2436.5234399999999</c:v>
                </c:pt>
                <c:pt idx="11664">
                  <c:v>2436.5234399999999</c:v>
                </c:pt>
                <c:pt idx="11665">
                  <c:v>2436.5234399999999</c:v>
                </c:pt>
                <c:pt idx="11666">
                  <c:v>2436.5234399999999</c:v>
                </c:pt>
                <c:pt idx="11667">
                  <c:v>2436.5234399999999</c:v>
                </c:pt>
                <c:pt idx="11668">
                  <c:v>2436.5234399999999</c:v>
                </c:pt>
                <c:pt idx="11669">
                  <c:v>2436.5234399999999</c:v>
                </c:pt>
                <c:pt idx="11670">
                  <c:v>2434.08203</c:v>
                </c:pt>
                <c:pt idx="11671">
                  <c:v>2436.5234399999999</c:v>
                </c:pt>
                <c:pt idx="11672">
                  <c:v>2436.5234399999999</c:v>
                </c:pt>
                <c:pt idx="11673">
                  <c:v>2436.5234399999999</c:v>
                </c:pt>
                <c:pt idx="11674">
                  <c:v>2436.5234399999999</c:v>
                </c:pt>
                <c:pt idx="11675">
                  <c:v>2436.5234399999999</c:v>
                </c:pt>
                <c:pt idx="11676">
                  <c:v>2436.5234399999999</c:v>
                </c:pt>
                <c:pt idx="11677">
                  <c:v>2436.5234399999999</c:v>
                </c:pt>
                <c:pt idx="11678">
                  <c:v>2436.5234399999999</c:v>
                </c:pt>
                <c:pt idx="11679">
                  <c:v>2436.5234399999999</c:v>
                </c:pt>
                <c:pt idx="11680">
                  <c:v>2436.5234399999999</c:v>
                </c:pt>
                <c:pt idx="11681">
                  <c:v>2436.5234399999999</c:v>
                </c:pt>
                <c:pt idx="11682">
                  <c:v>2436.5234399999999</c:v>
                </c:pt>
                <c:pt idx="11683">
                  <c:v>2438.9648399999987</c:v>
                </c:pt>
                <c:pt idx="11684">
                  <c:v>2436.5234399999999</c:v>
                </c:pt>
                <c:pt idx="11685">
                  <c:v>2436.5234399999999</c:v>
                </c:pt>
                <c:pt idx="11686">
                  <c:v>2436.5234399999999</c:v>
                </c:pt>
                <c:pt idx="11687">
                  <c:v>2436.5234399999999</c:v>
                </c:pt>
                <c:pt idx="11688">
                  <c:v>2436.5234399999999</c:v>
                </c:pt>
                <c:pt idx="11689">
                  <c:v>2438.9648399999987</c:v>
                </c:pt>
                <c:pt idx="11690">
                  <c:v>2436.5234399999999</c:v>
                </c:pt>
                <c:pt idx="11691">
                  <c:v>2436.5234399999999</c:v>
                </c:pt>
                <c:pt idx="11692">
                  <c:v>2436.5234399999999</c:v>
                </c:pt>
                <c:pt idx="11693">
                  <c:v>2436.5234399999999</c:v>
                </c:pt>
                <c:pt idx="11694">
                  <c:v>2438.9648399999987</c:v>
                </c:pt>
                <c:pt idx="11695">
                  <c:v>2436.5234399999999</c:v>
                </c:pt>
                <c:pt idx="11696">
                  <c:v>2436.5234399999999</c:v>
                </c:pt>
                <c:pt idx="11697">
                  <c:v>2436.5234399999999</c:v>
                </c:pt>
                <c:pt idx="11698">
                  <c:v>2436.5234399999999</c:v>
                </c:pt>
                <c:pt idx="11699">
                  <c:v>2438.9648399999987</c:v>
                </c:pt>
                <c:pt idx="11700">
                  <c:v>2436.5234399999999</c:v>
                </c:pt>
                <c:pt idx="11701">
                  <c:v>2436.5234399999999</c:v>
                </c:pt>
                <c:pt idx="11702">
                  <c:v>2436.5234399999999</c:v>
                </c:pt>
                <c:pt idx="11703">
                  <c:v>2436.5234399999999</c:v>
                </c:pt>
                <c:pt idx="11704">
                  <c:v>2436.5234399999999</c:v>
                </c:pt>
                <c:pt idx="11705">
                  <c:v>2436.5234399999999</c:v>
                </c:pt>
                <c:pt idx="11706">
                  <c:v>2436.5234399999999</c:v>
                </c:pt>
                <c:pt idx="11707">
                  <c:v>2436.5234399999999</c:v>
                </c:pt>
                <c:pt idx="11708">
                  <c:v>2436.5234399999999</c:v>
                </c:pt>
                <c:pt idx="11709">
                  <c:v>2436.5234399999999</c:v>
                </c:pt>
                <c:pt idx="11710">
                  <c:v>2436.5234399999999</c:v>
                </c:pt>
                <c:pt idx="11711">
                  <c:v>2436.5234399999999</c:v>
                </c:pt>
                <c:pt idx="11712">
                  <c:v>2436.5234399999999</c:v>
                </c:pt>
                <c:pt idx="11713">
                  <c:v>2436.5234399999999</c:v>
                </c:pt>
                <c:pt idx="11714">
                  <c:v>2436.5234399999999</c:v>
                </c:pt>
                <c:pt idx="11715">
                  <c:v>2436.5234399999999</c:v>
                </c:pt>
                <c:pt idx="11716">
                  <c:v>2436.5234399999999</c:v>
                </c:pt>
                <c:pt idx="11717">
                  <c:v>2436.5234399999999</c:v>
                </c:pt>
                <c:pt idx="11718">
                  <c:v>2436.5234399999999</c:v>
                </c:pt>
                <c:pt idx="11719">
                  <c:v>2436.5234399999999</c:v>
                </c:pt>
                <c:pt idx="11720">
                  <c:v>2436.5234399999999</c:v>
                </c:pt>
                <c:pt idx="11721">
                  <c:v>2436.5234399999999</c:v>
                </c:pt>
                <c:pt idx="11722">
                  <c:v>2436.5234399999999</c:v>
                </c:pt>
                <c:pt idx="11723">
                  <c:v>2436.5234399999999</c:v>
                </c:pt>
                <c:pt idx="11724">
                  <c:v>2436.5234399999999</c:v>
                </c:pt>
                <c:pt idx="11725">
                  <c:v>2436.5234399999999</c:v>
                </c:pt>
                <c:pt idx="11726">
                  <c:v>2436.5234399999999</c:v>
                </c:pt>
                <c:pt idx="11727">
                  <c:v>2436.5234399999999</c:v>
                </c:pt>
                <c:pt idx="11728">
                  <c:v>2438.9648399999987</c:v>
                </c:pt>
                <c:pt idx="11729">
                  <c:v>2436.5234399999999</c:v>
                </c:pt>
                <c:pt idx="11730">
                  <c:v>2436.5234399999999</c:v>
                </c:pt>
                <c:pt idx="11731">
                  <c:v>2436.5234399999999</c:v>
                </c:pt>
                <c:pt idx="11732">
                  <c:v>2436.5234399999999</c:v>
                </c:pt>
                <c:pt idx="11733">
                  <c:v>2436.5234399999999</c:v>
                </c:pt>
                <c:pt idx="11734">
                  <c:v>2436.5234399999999</c:v>
                </c:pt>
                <c:pt idx="11735">
                  <c:v>2436.5234399999999</c:v>
                </c:pt>
                <c:pt idx="11736">
                  <c:v>2436.5234399999999</c:v>
                </c:pt>
                <c:pt idx="11737">
                  <c:v>2436.5234399999999</c:v>
                </c:pt>
                <c:pt idx="11738">
                  <c:v>2436.5234399999999</c:v>
                </c:pt>
                <c:pt idx="11739">
                  <c:v>2436.5234399999999</c:v>
                </c:pt>
                <c:pt idx="11740">
                  <c:v>2436.5234399999999</c:v>
                </c:pt>
                <c:pt idx="11741">
                  <c:v>2436.5234399999999</c:v>
                </c:pt>
                <c:pt idx="11742">
                  <c:v>2436.5234399999999</c:v>
                </c:pt>
                <c:pt idx="11743">
                  <c:v>2436.5234399999999</c:v>
                </c:pt>
                <c:pt idx="11744">
                  <c:v>2434.08203</c:v>
                </c:pt>
                <c:pt idx="11745">
                  <c:v>2436.5234399999999</c:v>
                </c:pt>
                <c:pt idx="11746">
                  <c:v>2438.9648399999987</c:v>
                </c:pt>
                <c:pt idx="11747">
                  <c:v>2436.5234399999999</c:v>
                </c:pt>
                <c:pt idx="11748">
                  <c:v>2436.5234399999999</c:v>
                </c:pt>
                <c:pt idx="11749">
                  <c:v>2436.5234399999999</c:v>
                </c:pt>
                <c:pt idx="11750">
                  <c:v>2436.5234399999999</c:v>
                </c:pt>
                <c:pt idx="11751">
                  <c:v>2436.5234399999999</c:v>
                </c:pt>
                <c:pt idx="11752">
                  <c:v>2436.5234399999999</c:v>
                </c:pt>
                <c:pt idx="11753">
                  <c:v>2436.5234399999999</c:v>
                </c:pt>
                <c:pt idx="11754">
                  <c:v>2436.5234399999999</c:v>
                </c:pt>
                <c:pt idx="11755">
                  <c:v>2436.5234399999999</c:v>
                </c:pt>
                <c:pt idx="11756">
                  <c:v>2436.5234399999999</c:v>
                </c:pt>
                <c:pt idx="11757">
                  <c:v>2438.9648399999987</c:v>
                </c:pt>
                <c:pt idx="11758">
                  <c:v>2436.5234399999999</c:v>
                </c:pt>
                <c:pt idx="11759">
                  <c:v>2436.5234399999999</c:v>
                </c:pt>
                <c:pt idx="11760">
                  <c:v>2436.5234399999999</c:v>
                </c:pt>
                <c:pt idx="11761">
                  <c:v>2438.9648399999987</c:v>
                </c:pt>
                <c:pt idx="11762">
                  <c:v>2436.5234399999999</c:v>
                </c:pt>
                <c:pt idx="11763">
                  <c:v>2436.5234399999999</c:v>
                </c:pt>
                <c:pt idx="11764">
                  <c:v>2436.5234399999999</c:v>
                </c:pt>
                <c:pt idx="11765">
                  <c:v>2436.5234399999999</c:v>
                </c:pt>
                <c:pt idx="11766">
                  <c:v>2436.5234399999999</c:v>
                </c:pt>
                <c:pt idx="11767">
                  <c:v>2436.5234399999999</c:v>
                </c:pt>
                <c:pt idx="11768">
                  <c:v>2436.5234399999999</c:v>
                </c:pt>
                <c:pt idx="11769">
                  <c:v>2436.5234399999999</c:v>
                </c:pt>
                <c:pt idx="11770">
                  <c:v>2436.5234399999999</c:v>
                </c:pt>
                <c:pt idx="11771">
                  <c:v>2436.5234399999999</c:v>
                </c:pt>
                <c:pt idx="11772">
                  <c:v>2436.5234399999999</c:v>
                </c:pt>
                <c:pt idx="11773">
                  <c:v>2436.5234399999999</c:v>
                </c:pt>
                <c:pt idx="11774">
                  <c:v>2436.5234399999999</c:v>
                </c:pt>
                <c:pt idx="11775">
                  <c:v>2436.5234399999999</c:v>
                </c:pt>
                <c:pt idx="11776">
                  <c:v>2436.5234399999999</c:v>
                </c:pt>
                <c:pt idx="11777">
                  <c:v>2436.5234399999999</c:v>
                </c:pt>
                <c:pt idx="11778">
                  <c:v>2436.5234399999999</c:v>
                </c:pt>
                <c:pt idx="11779">
                  <c:v>2436.5234399999999</c:v>
                </c:pt>
                <c:pt idx="11780">
                  <c:v>2436.5234399999999</c:v>
                </c:pt>
                <c:pt idx="11781">
                  <c:v>2436.5234399999999</c:v>
                </c:pt>
                <c:pt idx="11782">
                  <c:v>2436.5234399999999</c:v>
                </c:pt>
                <c:pt idx="11783">
                  <c:v>2436.5234399999999</c:v>
                </c:pt>
                <c:pt idx="11784">
                  <c:v>2436.5234399999999</c:v>
                </c:pt>
                <c:pt idx="11785">
                  <c:v>2436.5234399999999</c:v>
                </c:pt>
                <c:pt idx="11786">
                  <c:v>2436.5234399999999</c:v>
                </c:pt>
                <c:pt idx="11787">
                  <c:v>2436.5234399999999</c:v>
                </c:pt>
                <c:pt idx="11788">
                  <c:v>2436.5234399999999</c:v>
                </c:pt>
                <c:pt idx="11789">
                  <c:v>2436.5234399999999</c:v>
                </c:pt>
                <c:pt idx="11790">
                  <c:v>2436.5234399999999</c:v>
                </c:pt>
                <c:pt idx="11791">
                  <c:v>2434.08203</c:v>
                </c:pt>
                <c:pt idx="11792">
                  <c:v>2436.5234399999999</c:v>
                </c:pt>
                <c:pt idx="11793">
                  <c:v>2436.5234399999999</c:v>
                </c:pt>
                <c:pt idx="11794">
                  <c:v>2436.5234399999999</c:v>
                </c:pt>
                <c:pt idx="11795">
                  <c:v>2436.5234399999999</c:v>
                </c:pt>
                <c:pt idx="11796">
                  <c:v>2436.5234399999999</c:v>
                </c:pt>
                <c:pt idx="11797">
                  <c:v>2436.5234399999999</c:v>
                </c:pt>
                <c:pt idx="11798">
                  <c:v>2436.5234399999999</c:v>
                </c:pt>
                <c:pt idx="11799">
                  <c:v>2436.5234399999999</c:v>
                </c:pt>
                <c:pt idx="11800">
                  <c:v>2436.5234399999999</c:v>
                </c:pt>
                <c:pt idx="11801">
                  <c:v>2436.5234399999999</c:v>
                </c:pt>
                <c:pt idx="11802">
                  <c:v>2436.5234399999999</c:v>
                </c:pt>
                <c:pt idx="11803">
                  <c:v>2436.5234399999999</c:v>
                </c:pt>
                <c:pt idx="11804">
                  <c:v>2436.5234399999999</c:v>
                </c:pt>
                <c:pt idx="11805">
                  <c:v>2436.5234399999999</c:v>
                </c:pt>
                <c:pt idx="11806">
                  <c:v>2436.5234399999999</c:v>
                </c:pt>
                <c:pt idx="11807">
                  <c:v>2436.5234399999999</c:v>
                </c:pt>
                <c:pt idx="11808">
                  <c:v>2436.5234399999999</c:v>
                </c:pt>
                <c:pt idx="11809">
                  <c:v>2436.5234399999999</c:v>
                </c:pt>
                <c:pt idx="11810">
                  <c:v>2436.5234399999999</c:v>
                </c:pt>
                <c:pt idx="11811">
                  <c:v>2436.5234399999999</c:v>
                </c:pt>
                <c:pt idx="11812">
                  <c:v>2436.5234399999999</c:v>
                </c:pt>
                <c:pt idx="11813">
                  <c:v>2438.9648399999987</c:v>
                </c:pt>
                <c:pt idx="11814">
                  <c:v>2436.5234399999999</c:v>
                </c:pt>
                <c:pt idx="11815">
                  <c:v>2436.5234399999999</c:v>
                </c:pt>
                <c:pt idx="11816">
                  <c:v>2436.5234399999999</c:v>
                </c:pt>
                <c:pt idx="11817">
                  <c:v>2436.5234399999999</c:v>
                </c:pt>
                <c:pt idx="11818">
                  <c:v>2436.5234399999999</c:v>
                </c:pt>
                <c:pt idx="11819">
                  <c:v>2436.5234399999999</c:v>
                </c:pt>
                <c:pt idx="11820">
                  <c:v>2436.5234399999999</c:v>
                </c:pt>
                <c:pt idx="11821">
                  <c:v>2436.5234399999999</c:v>
                </c:pt>
                <c:pt idx="11822">
                  <c:v>2436.5234399999999</c:v>
                </c:pt>
                <c:pt idx="11823">
                  <c:v>2436.5234399999999</c:v>
                </c:pt>
                <c:pt idx="11824">
                  <c:v>2436.5234399999999</c:v>
                </c:pt>
                <c:pt idx="11825">
                  <c:v>2436.5234399999999</c:v>
                </c:pt>
                <c:pt idx="11826">
                  <c:v>2436.5234399999999</c:v>
                </c:pt>
                <c:pt idx="11827">
                  <c:v>2436.5234399999999</c:v>
                </c:pt>
                <c:pt idx="11828">
                  <c:v>2436.5234399999999</c:v>
                </c:pt>
                <c:pt idx="11829">
                  <c:v>2436.5234399999999</c:v>
                </c:pt>
                <c:pt idx="11830">
                  <c:v>2436.5234399999999</c:v>
                </c:pt>
                <c:pt idx="11831">
                  <c:v>2436.5234399999999</c:v>
                </c:pt>
                <c:pt idx="11832">
                  <c:v>2436.5234399999999</c:v>
                </c:pt>
                <c:pt idx="11833">
                  <c:v>2436.5234399999999</c:v>
                </c:pt>
                <c:pt idx="11834">
                  <c:v>2436.5234399999999</c:v>
                </c:pt>
                <c:pt idx="11835">
                  <c:v>2436.5234399999999</c:v>
                </c:pt>
                <c:pt idx="11836">
                  <c:v>2436.5234399999999</c:v>
                </c:pt>
                <c:pt idx="11837">
                  <c:v>2436.5234399999999</c:v>
                </c:pt>
                <c:pt idx="11838">
                  <c:v>2436.5234399999999</c:v>
                </c:pt>
                <c:pt idx="11839">
                  <c:v>2436.5234399999999</c:v>
                </c:pt>
                <c:pt idx="11840">
                  <c:v>2436.5234399999999</c:v>
                </c:pt>
                <c:pt idx="11841">
                  <c:v>2436.5234399999999</c:v>
                </c:pt>
                <c:pt idx="11842">
                  <c:v>2436.5234399999999</c:v>
                </c:pt>
                <c:pt idx="11843">
                  <c:v>2436.5234399999999</c:v>
                </c:pt>
                <c:pt idx="11844">
                  <c:v>2436.5234399999999</c:v>
                </c:pt>
                <c:pt idx="11845">
                  <c:v>2436.5234399999999</c:v>
                </c:pt>
                <c:pt idx="11846">
                  <c:v>2436.5234399999999</c:v>
                </c:pt>
                <c:pt idx="11847">
                  <c:v>2436.5234399999999</c:v>
                </c:pt>
                <c:pt idx="11848">
                  <c:v>2436.5234399999999</c:v>
                </c:pt>
                <c:pt idx="11849">
                  <c:v>2436.5234399999999</c:v>
                </c:pt>
                <c:pt idx="11850">
                  <c:v>2436.5234399999999</c:v>
                </c:pt>
                <c:pt idx="11851">
                  <c:v>2436.5234399999999</c:v>
                </c:pt>
                <c:pt idx="11852">
                  <c:v>2436.5234399999999</c:v>
                </c:pt>
                <c:pt idx="11853">
                  <c:v>2436.5234399999999</c:v>
                </c:pt>
                <c:pt idx="11854">
                  <c:v>2436.5234399999999</c:v>
                </c:pt>
                <c:pt idx="11855">
                  <c:v>2436.5234399999999</c:v>
                </c:pt>
                <c:pt idx="11856">
                  <c:v>2436.5234399999999</c:v>
                </c:pt>
                <c:pt idx="11857">
                  <c:v>2436.5234399999999</c:v>
                </c:pt>
                <c:pt idx="11858">
                  <c:v>2436.5234399999999</c:v>
                </c:pt>
                <c:pt idx="11859">
                  <c:v>2436.5234399999999</c:v>
                </c:pt>
                <c:pt idx="11860">
                  <c:v>2436.5234399999999</c:v>
                </c:pt>
                <c:pt idx="11861">
                  <c:v>2436.5234399999999</c:v>
                </c:pt>
                <c:pt idx="11862">
                  <c:v>2436.5234399999999</c:v>
                </c:pt>
                <c:pt idx="11863">
                  <c:v>2436.5234399999999</c:v>
                </c:pt>
                <c:pt idx="11864">
                  <c:v>2436.5234399999999</c:v>
                </c:pt>
                <c:pt idx="11865">
                  <c:v>2436.5234399999999</c:v>
                </c:pt>
                <c:pt idx="11866">
                  <c:v>2436.5234399999999</c:v>
                </c:pt>
                <c:pt idx="11867">
                  <c:v>2436.5234399999999</c:v>
                </c:pt>
                <c:pt idx="11868">
                  <c:v>2436.5234399999999</c:v>
                </c:pt>
                <c:pt idx="11869">
                  <c:v>2436.5234399999999</c:v>
                </c:pt>
                <c:pt idx="11870">
                  <c:v>2436.5234399999999</c:v>
                </c:pt>
                <c:pt idx="11871">
                  <c:v>2436.5234399999999</c:v>
                </c:pt>
                <c:pt idx="11872">
                  <c:v>2436.5234399999999</c:v>
                </c:pt>
                <c:pt idx="11873">
                  <c:v>2436.5234399999999</c:v>
                </c:pt>
                <c:pt idx="11874">
                  <c:v>2436.5234399999999</c:v>
                </c:pt>
                <c:pt idx="11875">
                  <c:v>2436.5234399999999</c:v>
                </c:pt>
                <c:pt idx="11876">
                  <c:v>2436.5234399999999</c:v>
                </c:pt>
                <c:pt idx="11877">
                  <c:v>2434.08203</c:v>
                </c:pt>
                <c:pt idx="11878">
                  <c:v>2436.5234399999999</c:v>
                </c:pt>
                <c:pt idx="11879">
                  <c:v>2436.5234399999999</c:v>
                </c:pt>
                <c:pt idx="11880">
                  <c:v>2436.5234399999999</c:v>
                </c:pt>
                <c:pt idx="11881">
                  <c:v>2436.5234399999999</c:v>
                </c:pt>
                <c:pt idx="11882">
                  <c:v>2436.5234399999999</c:v>
                </c:pt>
                <c:pt idx="11883">
                  <c:v>2436.5234399999999</c:v>
                </c:pt>
                <c:pt idx="11884">
                  <c:v>2436.5234399999999</c:v>
                </c:pt>
                <c:pt idx="11885">
                  <c:v>2436.5234399999999</c:v>
                </c:pt>
                <c:pt idx="11886">
                  <c:v>2434.08203</c:v>
                </c:pt>
                <c:pt idx="11887">
                  <c:v>2436.5234399999999</c:v>
                </c:pt>
                <c:pt idx="11888">
                  <c:v>2436.5234399999999</c:v>
                </c:pt>
                <c:pt idx="11889">
                  <c:v>2436.5234399999999</c:v>
                </c:pt>
                <c:pt idx="11890">
                  <c:v>2438.9648399999987</c:v>
                </c:pt>
                <c:pt idx="11891">
                  <c:v>2436.5234399999999</c:v>
                </c:pt>
                <c:pt idx="11892">
                  <c:v>2436.5234399999999</c:v>
                </c:pt>
                <c:pt idx="11893">
                  <c:v>2436.5234399999999</c:v>
                </c:pt>
                <c:pt idx="11894">
                  <c:v>2436.5234399999999</c:v>
                </c:pt>
                <c:pt idx="11895">
                  <c:v>2436.5234399999999</c:v>
                </c:pt>
                <c:pt idx="11896">
                  <c:v>2436.5234399999999</c:v>
                </c:pt>
                <c:pt idx="11897">
                  <c:v>2436.5234399999999</c:v>
                </c:pt>
                <c:pt idx="11898">
                  <c:v>2436.5234399999999</c:v>
                </c:pt>
                <c:pt idx="11899">
                  <c:v>2436.5234399999999</c:v>
                </c:pt>
                <c:pt idx="11900">
                  <c:v>2436.5234399999999</c:v>
                </c:pt>
                <c:pt idx="11901">
                  <c:v>2436.5234399999999</c:v>
                </c:pt>
                <c:pt idx="11902">
                  <c:v>2436.5234399999999</c:v>
                </c:pt>
                <c:pt idx="11903">
                  <c:v>2436.5234399999999</c:v>
                </c:pt>
                <c:pt idx="11904">
                  <c:v>2436.5234399999999</c:v>
                </c:pt>
                <c:pt idx="11905">
                  <c:v>2436.5234399999999</c:v>
                </c:pt>
                <c:pt idx="11906">
                  <c:v>2436.5234399999999</c:v>
                </c:pt>
                <c:pt idx="11907">
                  <c:v>2436.5234399999999</c:v>
                </c:pt>
                <c:pt idx="11908">
                  <c:v>2436.5234399999999</c:v>
                </c:pt>
                <c:pt idx="11909">
                  <c:v>2436.5234399999999</c:v>
                </c:pt>
                <c:pt idx="11910">
                  <c:v>2436.5234399999999</c:v>
                </c:pt>
                <c:pt idx="11911">
                  <c:v>2436.5234399999999</c:v>
                </c:pt>
                <c:pt idx="11912">
                  <c:v>2436.5234399999999</c:v>
                </c:pt>
                <c:pt idx="11913">
                  <c:v>2436.5234399999999</c:v>
                </c:pt>
                <c:pt idx="11914">
                  <c:v>2436.5234399999999</c:v>
                </c:pt>
                <c:pt idx="11915">
                  <c:v>2436.5234399999999</c:v>
                </c:pt>
                <c:pt idx="11916">
                  <c:v>2436.5234399999999</c:v>
                </c:pt>
                <c:pt idx="11917">
                  <c:v>2436.5234399999999</c:v>
                </c:pt>
                <c:pt idx="11918">
                  <c:v>2436.5234399999999</c:v>
                </c:pt>
                <c:pt idx="11919">
                  <c:v>2436.5234399999999</c:v>
                </c:pt>
                <c:pt idx="11920">
                  <c:v>2436.5234399999999</c:v>
                </c:pt>
                <c:pt idx="11921">
                  <c:v>2436.5234399999999</c:v>
                </c:pt>
                <c:pt idx="11922">
                  <c:v>2434.08203</c:v>
                </c:pt>
                <c:pt idx="11923">
                  <c:v>2436.5234399999999</c:v>
                </c:pt>
                <c:pt idx="11924">
                  <c:v>2434.08203</c:v>
                </c:pt>
                <c:pt idx="11925">
                  <c:v>2436.5234399999999</c:v>
                </c:pt>
                <c:pt idx="11926">
                  <c:v>2436.5234399999999</c:v>
                </c:pt>
                <c:pt idx="11927">
                  <c:v>2436.5234399999999</c:v>
                </c:pt>
                <c:pt idx="11928">
                  <c:v>2436.5234399999999</c:v>
                </c:pt>
                <c:pt idx="11929">
                  <c:v>2436.5234399999999</c:v>
                </c:pt>
                <c:pt idx="11930">
                  <c:v>2436.5234399999999</c:v>
                </c:pt>
                <c:pt idx="11931">
                  <c:v>2436.5234399999999</c:v>
                </c:pt>
                <c:pt idx="11932">
                  <c:v>2436.5234399999999</c:v>
                </c:pt>
                <c:pt idx="11933">
                  <c:v>2436.5234399999999</c:v>
                </c:pt>
                <c:pt idx="11934">
                  <c:v>2436.5234399999999</c:v>
                </c:pt>
                <c:pt idx="11935">
                  <c:v>2436.5234399999999</c:v>
                </c:pt>
                <c:pt idx="11936">
                  <c:v>2436.5234399999999</c:v>
                </c:pt>
                <c:pt idx="11937">
                  <c:v>2436.5234399999999</c:v>
                </c:pt>
                <c:pt idx="11938">
                  <c:v>2436.5234399999999</c:v>
                </c:pt>
                <c:pt idx="11939">
                  <c:v>2436.5234399999999</c:v>
                </c:pt>
                <c:pt idx="11940">
                  <c:v>2436.5234399999999</c:v>
                </c:pt>
                <c:pt idx="11941">
                  <c:v>2436.5234399999999</c:v>
                </c:pt>
                <c:pt idx="11942">
                  <c:v>2436.5234399999999</c:v>
                </c:pt>
                <c:pt idx="11943">
                  <c:v>2436.5234399999999</c:v>
                </c:pt>
                <c:pt idx="11944">
                  <c:v>2436.5234399999999</c:v>
                </c:pt>
                <c:pt idx="11945">
                  <c:v>2436.5234399999999</c:v>
                </c:pt>
                <c:pt idx="11946">
                  <c:v>2436.5234399999999</c:v>
                </c:pt>
                <c:pt idx="11947">
                  <c:v>2436.5234399999999</c:v>
                </c:pt>
                <c:pt idx="11948">
                  <c:v>2436.5234399999999</c:v>
                </c:pt>
                <c:pt idx="11949">
                  <c:v>2436.5234399999999</c:v>
                </c:pt>
                <c:pt idx="11950">
                  <c:v>2436.5234399999999</c:v>
                </c:pt>
                <c:pt idx="11951">
                  <c:v>2436.5234399999999</c:v>
                </c:pt>
                <c:pt idx="11952">
                  <c:v>2436.5234399999999</c:v>
                </c:pt>
                <c:pt idx="11953">
                  <c:v>2436.5234399999999</c:v>
                </c:pt>
                <c:pt idx="11954">
                  <c:v>2436.5234399999999</c:v>
                </c:pt>
                <c:pt idx="11955">
                  <c:v>2438.9648399999987</c:v>
                </c:pt>
                <c:pt idx="11956">
                  <c:v>2436.5234399999999</c:v>
                </c:pt>
                <c:pt idx="11957">
                  <c:v>2436.5234399999999</c:v>
                </c:pt>
                <c:pt idx="11958">
                  <c:v>2436.5234399999999</c:v>
                </c:pt>
                <c:pt idx="11959">
                  <c:v>2436.5234399999999</c:v>
                </c:pt>
                <c:pt idx="11960">
                  <c:v>2436.5234399999999</c:v>
                </c:pt>
                <c:pt idx="11961">
                  <c:v>2436.5234399999999</c:v>
                </c:pt>
                <c:pt idx="11962">
                  <c:v>2436.5234399999999</c:v>
                </c:pt>
                <c:pt idx="11963">
                  <c:v>2436.5234399999999</c:v>
                </c:pt>
                <c:pt idx="11964">
                  <c:v>2436.5234399999999</c:v>
                </c:pt>
                <c:pt idx="11965">
                  <c:v>2436.5234399999999</c:v>
                </c:pt>
                <c:pt idx="11966">
                  <c:v>2436.5234399999999</c:v>
                </c:pt>
                <c:pt idx="11967">
                  <c:v>2436.5234399999999</c:v>
                </c:pt>
                <c:pt idx="11968">
                  <c:v>2436.5234399999999</c:v>
                </c:pt>
                <c:pt idx="11969">
                  <c:v>2436.5234399999999</c:v>
                </c:pt>
                <c:pt idx="11970">
                  <c:v>2436.5234399999999</c:v>
                </c:pt>
                <c:pt idx="11971">
                  <c:v>2436.5234399999999</c:v>
                </c:pt>
                <c:pt idx="11972">
                  <c:v>2436.5234399999999</c:v>
                </c:pt>
                <c:pt idx="11973">
                  <c:v>2436.5234399999999</c:v>
                </c:pt>
                <c:pt idx="11974">
                  <c:v>2434.08203</c:v>
                </c:pt>
                <c:pt idx="11975">
                  <c:v>2436.5234399999999</c:v>
                </c:pt>
                <c:pt idx="11976">
                  <c:v>2436.5234399999999</c:v>
                </c:pt>
                <c:pt idx="11977">
                  <c:v>2436.5234399999999</c:v>
                </c:pt>
                <c:pt idx="11978">
                  <c:v>2436.5234399999999</c:v>
                </c:pt>
                <c:pt idx="11979">
                  <c:v>2436.5234399999999</c:v>
                </c:pt>
                <c:pt idx="11980">
                  <c:v>2436.5234399999999</c:v>
                </c:pt>
                <c:pt idx="11981">
                  <c:v>2436.5234399999999</c:v>
                </c:pt>
                <c:pt idx="11982">
                  <c:v>2436.5234399999999</c:v>
                </c:pt>
                <c:pt idx="11983">
                  <c:v>2436.5234399999999</c:v>
                </c:pt>
                <c:pt idx="11984">
                  <c:v>2436.5234399999999</c:v>
                </c:pt>
                <c:pt idx="11985">
                  <c:v>2436.5234399999999</c:v>
                </c:pt>
                <c:pt idx="11986">
                  <c:v>2436.5234399999999</c:v>
                </c:pt>
                <c:pt idx="11987">
                  <c:v>2436.5234399999999</c:v>
                </c:pt>
                <c:pt idx="11988">
                  <c:v>2436.5234399999999</c:v>
                </c:pt>
                <c:pt idx="11989">
                  <c:v>2436.5234399999999</c:v>
                </c:pt>
                <c:pt idx="11990">
                  <c:v>2436.5234399999999</c:v>
                </c:pt>
                <c:pt idx="11991">
                  <c:v>2436.5234399999999</c:v>
                </c:pt>
                <c:pt idx="11992">
                  <c:v>2436.5234399999999</c:v>
                </c:pt>
                <c:pt idx="11993">
                  <c:v>2436.5234399999999</c:v>
                </c:pt>
                <c:pt idx="11994">
                  <c:v>2436.5234399999999</c:v>
                </c:pt>
                <c:pt idx="11995">
                  <c:v>2436.5234399999999</c:v>
                </c:pt>
                <c:pt idx="11996">
                  <c:v>2436.5234399999999</c:v>
                </c:pt>
                <c:pt idx="11997">
                  <c:v>2436.5234399999999</c:v>
                </c:pt>
                <c:pt idx="11998">
                  <c:v>2436.5234399999999</c:v>
                </c:pt>
                <c:pt idx="11999">
                  <c:v>2436.5234399999999</c:v>
                </c:pt>
                <c:pt idx="12000">
                  <c:v>2436.5234399999999</c:v>
                </c:pt>
                <c:pt idx="12001">
                  <c:v>2436.5234399999999</c:v>
                </c:pt>
                <c:pt idx="12002">
                  <c:v>2436.5234399999999</c:v>
                </c:pt>
                <c:pt idx="12003">
                  <c:v>2436.5234399999999</c:v>
                </c:pt>
                <c:pt idx="12004">
                  <c:v>2436.5234399999999</c:v>
                </c:pt>
                <c:pt idx="12005">
                  <c:v>2436.5234399999999</c:v>
                </c:pt>
                <c:pt idx="12006">
                  <c:v>2436.5234399999999</c:v>
                </c:pt>
                <c:pt idx="12007">
                  <c:v>2436.5234399999999</c:v>
                </c:pt>
                <c:pt idx="12008">
                  <c:v>2436.5234399999999</c:v>
                </c:pt>
                <c:pt idx="12009">
                  <c:v>2436.5234399999999</c:v>
                </c:pt>
                <c:pt idx="12010">
                  <c:v>2436.5234399999999</c:v>
                </c:pt>
                <c:pt idx="12011">
                  <c:v>2436.5234399999999</c:v>
                </c:pt>
                <c:pt idx="12012">
                  <c:v>2436.5234399999999</c:v>
                </c:pt>
                <c:pt idx="12013">
                  <c:v>2436.5234399999999</c:v>
                </c:pt>
                <c:pt idx="12014">
                  <c:v>2436.5234399999999</c:v>
                </c:pt>
                <c:pt idx="12015">
                  <c:v>2436.5234399999999</c:v>
                </c:pt>
                <c:pt idx="12016">
                  <c:v>2436.5234399999999</c:v>
                </c:pt>
                <c:pt idx="12017">
                  <c:v>2436.5234399999999</c:v>
                </c:pt>
                <c:pt idx="12018">
                  <c:v>2436.5234399999999</c:v>
                </c:pt>
                <c:pt idx="12019">
                  <c:v>2436.5234399999999</c:v>
                </c:pt>
                <c:pt idx="12020">
                  <c:v>2436.5234399999999</c:v>
                </c:pt>
                <c:pt idx="12021">
                  <c:v>2436.5234399999999</c:v>
                </c:pt>
                <c:pt idx="12022">
                  <c:v>2436.5234399999999</c:v>
                </c:pt>
                <c:pt idx="12023">
                  <c:v>2436.5234399999999</c:v>
                </c:pt>
                <c:pt idx="12024">
                  <c:v>2436.5234399999999</c:v>
                </c:pt>
                <c:pt idx="12025">
                  <c:v>2436.5234399999999</c:v>
                </c:pt>
                <c:pt idx="12026">
                  <c:v>2436.5234399999999</c:v>
                </c:pt>
                <c:pt idx="12027">
                  <c:v>2436.5234399999999</c:v>
                </c:pt>
                <c:pt idx="12028">
                  <c:v>2436.5234399999999</c:v>
                </c:pt>
                <c:pt idx="12029">
                  <c:v>2436.5234399999999</c:v>
                </c:pt>
                <c:pt idx="12030">
                  <c:v>2436.5234399999999</c:v>
                </c:pt>
                <c:pt idx="12031">
                  <c:v>2436.5234399999999</c:v>
                </c:pt>
                <c:pt idx="12032">
                  <c:v>2436.5234399999999</c:v>
                </c:pt>
                <c:pt idx="12033">
                  <c:v>2436.5234399999999</c:v>
                </c:pt>
                <c:pt idx="12034">
                  <c:v>2436.5234399999999</c:v>
                </c:pt>
                <c:pt idx="12035">
                  <c:v>2436.5234399999999</c:v>
                </c:pt>
                <c:pt idx="12036">
                  <c:v>2438.9648399999987</c:v>
                </c:pt>
                <c:pt idx="12037">
                  <c:v>2436.5234399999999</c:v>
                </c:pt>
                <c:pt idx="12038">
                  <c:v>2436.5234399999999</c:v>
                </c:pt>
                <c:pt idx="12039">
                  <c:v>2436.5234399999999</c:v>
                </c:pt>
                <c:pt idx="12040">
                  <c:v>2436.5234399999999</c:v>
                </c:pt>
                <c:pt idx="12041">
                  <c:v>2436.5234399999999</c:v>
                </c:pt>
                <c:pt idx="12042">
                  <c:v>2436.5234399999999</c:v>
                </c:pt>
                <c:pt idx="12043">
                  <c:v>2436.5234399999999</c:v>
                </c:pt>
                <c:pt idx="12044">
                  <c:v>2436.5234399999999</c:v>
                </c:pt>
                <c:pt idx="12045">
                  <c:v>2436.5234399999999</c:v>
                </c:pt>
                <c:pt idx="12046">
                  <c:v>2436.5234399999999</c:v>
                </c:pt>
                <c:pt idx="12047">
                  <c:v>2436.5234399999999</c:v>
                </c:pt>
                <c:pt idx="12048">
                  <c:v>2436.5234399999999</c:v>
                </c:pt>
                <c:pt idx="12049">
                  <c:v>2436.5234399999999</c:v>
                </c:pt>
                <c:pt idx="12050">
                  <c:v>2436.5234399999999</c:v>
                </c:pt>
                <c:pt idx="12051">
                  <c:v>2436.5234399999999</c:v>
                </c:pt>
                <c:pt idx="12052">
                  <c:v>2436.5234399999999</c:v>
                </c:pt>
                <c:pt idx="12053">
                  <c:v>2436.5234399999999</c:v>
                </c:pt>
                <c:pt idx="12054">
                  <c:v>2436.5234399999999</c:v>
                </c:pt>
                <c:pt idx="12055">
                  <c:v>2436.5234399999999</c:v>
                </c:pt>
                <c:pt idx="12056">
                  <c:v>2436.5234399999999</c:v>
                </c:pt>
                <c:pt idx="12057">
                  <c:v>2436.5234399999999</c:v>
                </c:pt>
                <c:pt idx="12058">
                  <c:v>2436.5234399999999</c:v>
                </c:pt>
                <c:pt idx="12059">
                  <c:v>2436.5234399999999</c:v>
                </c:pt>
                <c:pt idx="12060">
                  <c:v>2436.5234399999999</c:v>
                </c:pt>
                <c:pt idx="12061">
                  <c:v>2436.5234399999999</c:v>
                </c:pt>
                <c:pt idx="12062">
                  <c:v>2436.5234399999999</c:v>
                </c:pt>
                <c:pt idx="12063">
                  <c:v>2436.5234399999999</c:v>
                </c:pt>
                <c:pt idx="12064">
                  <c:v>2436.5234399999999</c:v>
                </c:pt>
                <c:pt idx="12065">
                  <c:v>2436.5234399999999</c:v>
                </c:pt>
                <c:pt idx="12066">
                  <c:v>2436.5234399999999</c:v>
                </c:pt>
                <c:pt idx="12067">
                  <c:v>2436.5234399999999</c:v>
                </c:pt>
                <c:pt idx="12068">
                  <c:v>2436.5234399999999</c:v>
                </c:pt>
                <c:pt idx="12069">
                  <c:v>2436.5234399999999</c:v>
                </c:pt>
                <c:pt idx="12070">
                  <c:v>2436.5234399999999</c:v>
                </c:pt>
                <c:pt idx="12071">
                  <c:v>2436.5234399999999</c:v>
                </c:pt>
                <c:pt idx="12072">
                  <c:v>2436.5234399999999</c:v>
                </c:pt>
                <c:pt idx="12073">
                  <c:v>2436.5234399999999</c:v>
                </c:pt>
                <c:pt idx="12074">
                  <c:v>2436.5234399999999</c:v>
                </c:pt>
                <c:pt idx="12075">
                  <c:v>2436.5234399999999</c:v>
                </c:pt>
                <c:pt idx="12076">
                  <c:v>2436.5234399999999</c:v>
                </c:pt>
                <c:pt idx="12077">
                  <c:v>2436.5234399999999</c:v>
                </c:pt>
                <c:pt idx="12078">
                  <c:v>2436.5234399999999</c:v>
                </c:pt>
                <c:pt idx="12079">
                  <c:v>2436.5234399999999</c:v>
                </c:pt>
                <c:pt idx="12080">
                  <c:v>2436.5234399999999</c:v>
                </c:pt>
                <c:pt idx="12081">
                  <c:v>2436.5234399999999</c:v>
                </c:pt>
                <c:pt idx="12082">
                  <c:v>2436.5234399999999</c:v>
                </c:pt>
                <c:pt idx="12083">
                  <c:v>2436.5234399999999</c:v>
                </c:pt>
                <c:pt idx="12084">
                  <c:v>2436.5234399999999</c:v>
                </c:pt>
                <c:pt idx="12085">
                  <c:v>2436.5234399999999</c:v>
                </c:pt>
                <c:pt idx="12086">
                  <c:v>2436.5234399999999</c:v>
                </c:pt>
                <c:pt idx="12087">
                  <c:v>2436.5234399999999</c:v>
                </c:pt>
                <c:pt idx="12088">
                  <c:v>2436.5234399999999</c:v>
                </c:pt>
                <c:pt idx="12089">
                  <c:v>2436.5234399999999</c:v>
                </c:pt>
                <c:pt idx="12090">
                  <c:v>2436.5234399999999</c:v>
                </c:pt>
                <c:pt idx="12091">
                  <c:v>2436.5234399999999</c:v>
                </c:pt>
                <c:pt idx="12092">
                  <c:v>2436.5234399999999</c:v>
                </c:pt>
                <c:pt idx="12093">
                  <c:v>2436.5234399999999</c:v>
                </c:pt>
                <c:pt idx="12094">
                  <c:v>2436.5234399999999</c:v>
                </c:pt>
                <c:pt idx="12095">
                  <c:v>2436.5234399999999</c:v>
                </c:pt>
                <c:pt idx="12096">
                  <c:v>2436.5234399999999</c:v>
                </c:pt>
                <c:pt idx="12097">
                  <c:v>2436.5234399999999</c:v>
                </c:pt>
                <c:pt idx="12098">
                  <c:v>2436.5234399999999</c:v>
                </c:pt>
                <c:pt idx="12099">
                  <c:v>2436.5234399999999</c:v>
                </c:pt>
                <c:pt idx="12100">
                  <c:v>2436.5234399999999</c:v>
                </c:pt>
                <c:pt idx="12101">
                  <c:v>2436.5234399999999</c:v>
                </c:pt>
                <c:pt idx="12102">
                  <c:v>2436.5234399999999</c:v>
                </c:pt>
                <c:pt idx="12103">
                  <c:v>2436.5234399999999</c:v>
                </c:pt>
                <c:pt idx="12104">
                  <c:v>2436.5234399999999</c:v>
                </c:pt>
                <c:pt idx="12105">
                  <c:v>2436.5234399999999</c:v>
                </c:pt>
                <c:pt idx="12106">
                  <c:v>2436.5234399999999</c:v>
                </c:pt>
                <c:pt idx="12107">
                  <c:v>2436.5234399999999</c:v>
                </c:pt>
                <c:pt idx="12108">
                  <c:v>2436.5234399999999</c:v>
                </c:pt>
                <c:pt idx="12109">
                  <c:v>2436.5234399999999</c:v>
                </c:pt>
                <c:pt idx="12110">
                  <c:v>2436.5234399999999</c:v>
                </c:pt>
                <c:pt idx="12111">
                  <c:v>2436.5234399999999</c:v>
                </c:pt>
                <c:pt idx="12112">
                  <c:v>2436.5234399999999</c:v>
                </c:pt>
                <c:pt idx="12113">
                  <c:v>2436.5234399999999</c:v>
                </c:pt>
                <c:pt idx="12114">
                  <c:v>2436.5234399999999</c:v>
                </c:pt>
                <c:pt idx="12115">
                  <c:v>2436.5234399999999</c:v>
                </c:pt>
                <c:pt idx="12116">
                  <c:v>2436.5234399999999</c:v>
                </c:pt>
                <c:pt idx="12117">
                  <c:v>2436.5234399999999</c:v>
                </c:pt>
                <c:pt idx="12118">
                  <c:v>2436.5234399999999</c:v>
                </c:pt>
                <c:pt idx="12119">
                  <c:v>2436.5234399999999</c:v>
                </c:pt>
                <c:pt idx="12120">
                  <c:v>2436.5234399999999</c:v>
                </c:pt>
                <c:pt idx="12121">
                  <c:v>2436.5234399999999</c:v>
                </c:pt>
                <c:pt idx="12122">
                  <c:v>2436.5234399999999</c:v>
                </c:pt>
                <c:pt idx="12123">
                  <c:v>2436.5234399999999</c:v>
                </c:pt>
                <c:pt idx="12124">
                  <c:v>2436.5234399999999</c:v>
                </c:pt>
                <c:pt idx="12125">
                  <c:v>2436.5234399999999</c:v>
                </c:pt>
                <c:pt idx="12126">
                  <c:v>2436.5234399999999</c:v>
                </c:pt>
                <c:pt idx="12127">
                  <c:v>2436.5234399999999</c:v>
                </c:pt>
                <c:pt idx="12128">
                  <c:v>2436.5234399999999</c:v>
                </c:pt>
                <c:pt idx="12129">
                  <c:v>2436.5234399999999</c:v>
                </c:pt>
                <c:pt idx="12130">
                  <c:v>2436.5234399999999</c:v>
                </c:pt>
                <c:pt idx="12131">
                  <c:v>2436.5234399999999</c:v>
                </c:pt>
                <c:pt idx="12132">
                  <c:v>2436.5234399999999</c:v>
                </c:pt>
                <c:pt idx="12133">
                  <c:v>2436.5234399999999</c:v>
                </c:pt>
                <c:pt idx="12134">
                  <c:v>2436.5234399999999</c:v>
                </c:pt>
                <c:pt idx="12135">
                  <c:v>2436.5234399999999</c:v>
                </c:pt>
                <c:pt idx="12136">
                  <c:v>2436.5234399999999</c:v>
                </c:pt>
                <c:pt idx="12137">
                  <c:v>2436.5234399999999</c:v>
                </c:pt>
                <c:pt idx="12138">
                  <c:v>2436.5234399999999</c:v>
                </c:pt>
                <c:pt idx="12139">
                  <c:v>2436.5234399999999</c:v>
                </c:pt>
                <c:pt idx="12140">
                  <c:v>2436.5234399999999</c:v>
                </c:pt>
                <c:pt idx="12141">
                  <c:v>2436.5234399999999</c:v>
                </c:pt>
                <c:pt idx="12142">
                  <c:v>2436.5234399999999</c:v>
                </c:pt>
                <c:pt idx="12143">
                  <c:v>2436.5234399999999</c:v>
                </c:pt>
                <c:pt idx="12144">
                  <c:v>2436.5234399999999</c:v>
                </c:pt>
                <c:pt idx="12145">
                  <c:v>2436.5234399999999</c:v>
                </c:pt>
                <c:pt idx="12146">
                  <c:v>2436.5234399999999</c:v>
                </c:pt>
                <c:pt idx="12147">
                  <c:v>2436.5234399999999</c:v>
                </c:pt>
                <c:pt idx="12148">
                  <c:v>2436.5234399999999</c:v>
                </c:pt>
                <c:pt idx="12149">
                  <c:v>2436.5234399999999</c:v>
                </c:pt>
                <c:pt idx="12150">
                  <c:v>2436.5234399999999</c:v>
                </c:pt>
                <c:pt idx="12151">
                  <c:v>2436.5234399999999</c:v>
                </c:pt>
                <c:pt idx="12152">
                  <c:v>2436.5234399999999</c:v>
                </c:pt>
                <c:pt idx="12153">
                  <c:v>2436.5234399999999</c:v>
                </c:pt>
                <c:pt idx="12154">
                  <c:v>2436.5234399999999</c:v>
                </c:pt>
                <c:pt idx="12155">
                  <c:v>2436.5234399999999</c:v>
                </c:pt>
                <c:pt idx="12156">
                  <c:v>2436.5234399999999</c:v>
                </c:pt>
                <c:pt idx="12157">
                  <c:v>2436.5234399999999</c:v>
                </c:pt>
                <c:pt idx="12158">
                  <c:v>2436.5234399999999</c:v>
                </c:pt>
                <c:pt idx="12159">
                  <c:v>2436.5234399999999</c:v>
                </c:pt>
                <c:pt idx="12160">
                  <c:v>2436.5234399999999</c:v>
                </c:pt>
                <c:pt idx="12161">
                  <c:v>2436.5234399999999</c:v>
                </c:pt>
                <c:pt idx="12162">
                  <c:v>2436.5234399999999</c:v>
                </c:pt>
                <c:pt idx="12163">
                  <c:v>2436.5234399999999</c:v>
                </c:pt>
                <c:pt idx="12164">
                  <c:v>2436.5234399999999</c:v>
                </c:pt>
                <c:pt idx="12165">
                  <c:v>2434.08203</c:v>
                </c:pt>
                <c:pt idx="12166">
                  <c:v>2436.5234399999999</c:v>
                </c:pt>
                <c:pt idx="12167">
                  <c:v>2434.08203</c:v>
                </c:pt>
                <c:pt idx="12168">
                  <c:v>2436.5234399999999</c:v>
                </c:pt>
                <c:pt idx="12169">
                  <c:v>2436.5234399999999</c:v>
                </c:pt>
                <c:pt idx="12170">
                  <c:v>2436.5234399999999</c:v>
                </c:pt>
                <c:pt idx="12171">
                  <c:v>2436.5234399999999</c:v>
                </c:pt>
                <c:pt idx="12172">
                  <c:v>2436.5234399999999</c:v>
                </c:pt>
                <c:pt idx="12173">
                  <c:v>2436.5234399999999</c:v>
                </c:pt>
                <c:pt idx="12174">
                  <c:v>2434.08203</c:v>
                </c:pt>
                <c:pt idx="12175">
                  <c:v>2436.5234399999999</c:v>
                </c:pt>
                <c:pt idx="12176">
                  <c:v>2436.5234399999999</c:v>
                </c:pt>
                <c:pt idx="12177">
                  <c:v>2438.9648399999987</c:v>
                </c:pt>
                <c:pt idx="12178">
                  <c:v>2436.5234399999999</c:v>
                </c:pt>
                <c:pt idx="12179">
                  <c:v>2436.5234399999999</c:v>
                </c:pt>
                <c:pt idx="12180">
                  <c:v>2436.5234399999999</c:v>
                </c:pt>
                <c:pt idx="12181">
                  <c:v>2436.5234399999999</c:v>
                </c:pt>
                <c:pt idx="12182">
                  <c:v>2436.5234399999999</c:v>
                </c:pt>
                <c:pt idx="12183">
                  <c:v>2436.5234399999999</c:v>
                </c:pt>
                <c:pt idx="12184">
                  <c:v>2436.5234399999999</c:v>
                </c:pt>
                <c:pt idx="12185">
                  <c:v>2436.5234399999999</c:v>
                </c:pt>
                <c:pt idx="12186">
                  <c:v>2436.5234399999999</c:v>
                </c:pt>
                <c:pt idx="12187">
                  <c:v>2436.5234399999999</c:v>
                </c:pt>
                <c:pt idx="12188">
                  <c:v>2436.5234399999999</c:v>
                </c:pt>
                <c:pt idx="12189">
                  <c:v>2436.5234399999999</c:v>
                </c:pt>
                <c:pt idx="12190">
                  <c:v>2436.5234399999999</c:v>
                </c:pt>
                <c:pt idx="12191">
                  <c:v>2436.5234399999999</c:v>
                </c:pt>
                <c:pt idx="12192">
                  <c:v>2436.5234399999999</c:v>
                </c:pt>
                <c:pt idx="12193">
                  <c:v>2436.5234399999999</c:v>
                </c:pt>
                <c:pt idx="12194">
                  <c:v>2436.5234399999999</c:v>
                </c:pt>
                <c:pt idx="12195">
                  <c:v>2436.5234399999999</c:v>
                </c:pt>
                <c:pt idx="12196">
                  <c:v>2436.5234399999999</c:v>
                </c:pt>
                <c:pt idx="12197">
                  <c:v>2436.5234399999999</c:v>
                </c:pt>
                <c:pt idx="12198">
                  <c:v>2436.5234399999999</c:v>
                </c:pt>
                <c:pt idx="12199">
                  <c:v>2436.5234399999999</c:v>
                </c:pt>
                <c:pt idx="12200">
                  <c:v>2436.5234399999999</c:v>
                </c:pt>
                <c:pt idx="12201">
                  <c:v>2438.9648399999987</c:v>
                </c:pt>
                <c:pt idx="12202">
                  <c:v>2436.5234399999999</c:v>
                </c:pt>
                <c:pt idx="12203">
                  <c:v>2436.5234399999999</c:v>
                </c:pt>
                <c:pt idx="12204">
                  <c:v>2438.9648399999987</c:v>
                </c:pt>
                <c:pt idx="12205">
                  <c:v>2436.5234399999999</c:v>
                </c:pt>
                <c:pt idx="12206">
                  <c:v>2436.5234399999999</c:v>
                </c:pt>
                <c:pt idx="12207">
                  <c:v>2436.5234399999999</c:v>
                </c:pt>
                <c:pt idx="12208">
                  <c:v>2436.5234399999999</c:v>
                </c:pt>
                <c:pt idx="12209">
                  <c:v>2436.5234399999999</c:v>
                </c:pt>
                <c:pt idx="12210">
                  <c:v>2436.5234399999999</c:v>
                </c:pt>
                <c:pt idx="12211">
                  <c:v>2436.5234399999999</c:v>
                </c:pt>
                <c:pt idx="12212">
                  <c:v>2436.5234399999999</c:v>
                </c:pt>
                <c:pt idx="12213">
                  <c:v>2436.5234399999999</c:v>
                </c:pt>
                <c:pt idx="12214">
                  <c:v>2436.5234399999999</c:v>
                </c:pt>
                <c:pt idx="12215">
                  <c:v>2436.5234399999999</c:v>
                </c:pt>
                <c:pt idx="12216">
                  <c:v>2436.5234399999999</c:v>
                </c:pt>
                <c:pt idx="12217">
                  <c:v>2436.5234399999999</c:v>
                </c:pt>
                <c:pt idx="12218">
                  <c:v>2436.5234399999999</c:v>
                </c:pt>
                <c:pt idx="12219">
                  <c:v>2436.5234399999999</c:v>
                </c:pt>
                <c:pt idx="12220">
                  <c:v>2436.5234399999999</c:v>
                </c:pt>
                <c:pt idx="12221">
                  <c:v>2436.5234399999999</c:v>
                </c:pt>
                <c:pt idx="12222">
                  <c:v>2436.5234399999999</c:v>
                </c:pt>
                <c:pt idx="12223">
                  <c:v>2436.5234399999999</c:v>
                </c:pt>
                <c:pt idx="12224">
                  <c:v>2436.5234399999999</c:v>
                </c:pt>
                <c:pt idx="12225">
                  <c:v>2436.5234399999999</c:v>
                </c:pt>
                <c:pt idx="12226">
                  <c:v>2436.5234399999999</c:v>
                </c:pt>
                <c:pt idx="12227">
                  <c:v>2436.5234399999999</c:v>
                </c:pt>
                <c:pt idx="12228">
                  <c:v>2436.5234399999999</c:v>
                </c:pt>
                <c:pt idx="12229">
                  <c:v>2436.5234399999999</c:v>
                </c:pt>
                <c:pt idx="12230">
                  <c:v>2436.5234399999999</c:v>
                </c:pt>
                <c:pt idx="12231">
                  <c:v>2436.5234399999999</c:v>
                </c:pt>
                <c:pt idx="12232">
                  <c:v>2436.5234399999999</c:v>
                </c:pt>
                <c:pt idx="12233">
                  <c:v>2436.5234399999999</c:v>
                </c:pt>
                <c:pt idx="12234">
                  <c:v>2436.5234399999999</c:v>
                </c:pt>
                <c:pt idx="12235">
                  <c:v>2436.5234399999999</c:v>
                </c:pt>
                <c:pt idx="12236">
                  <c:v>2436.5234399999999</c:v>
                </c:pt>
                <c:pt idx="12237">
                  <c:v>2436.5234399999999</c:v>
                </c:pt>
                <c:pt idx="12238">
                  <c:v>2436.5234399999999</c:v>
                </c:pt>
                <c:pt idx="12239">
                  <c:v>2436.5234399999999</c:v>
                </c:pt>
                <c:pt idx="12240">
                  <c:v>2438.9648399999987</c:v>
                </c:pt>
                <c:pt idx="12241">
                  <c:v>2436.5234399999999</c:v>
                </c:pt>
                <c:pt idx="12242">
                  <c:v>2436.5234399999999</c:v>
                </c:pt>
                <c:pt idx="12243">
                  <c:v>2436.5234399999999</c:v>
                </c:pt>
                <c:pt idx="12244">
                  <c:v>2436.5234399999999</c:v>
                </c:pt>
                <c:pt idx="12245">
                  <c:v>2438.9648399999987</c:v>
                </c:pt>
                <c:pt idx="12246">
                  <c:v>2436.5234399999999</c:v>
                </c:pt>
                <c:pt idx="12247">
                  <c:v>2436.5234399999999</c:v>
                </c:pt>
                <c:pt idx="12248">
                  <c:v>2436.5234399999999</c:v>
                </c:pt>
                <c:pt idx="12249">
                  <c:v>2436.5234399999999</c:v>
                </c:pt>
                <c:pt idx="12250">
                  <c:v>2436.5234399999999</c:v>
                </c:pt>
                <c:pt idx="12251">
                  <c:v>2436.5234399999999</c:v>
                </c:pt>
                <c:pt idx="12252">
                  <c:v>2436.5234399999999</c:v>
                </c:pt>
                <c:pt idx="12253">
                  <c:v>2436.5234399999999</c:v>
                </c:pt>
                <c:pt idx="12254">
                  <c:v>2436.5234399999999</c:v>
                </c:pt>
                <c:pt idx="12255">
                  <c:v>2436.5234399999999</c:v>
                </c:pt>
                <c:pt idx="12256">
                  <c:v>2436.5234399999999</c:v>
                </c:pt>
                <c:pt idx="12257">
                  <c:v>2436.5234399999999</c:v>
                </c:pt>
                <c:pt idx="12258">
                  <c:v>2436.5234399999999</c:v>
                </c:pt>
                <c:pt idx="12259">
                  <c:v>2436.5234399999999</c:v>
                </c:pt>
                <c:pt idx="12260">
                  <c:v>2436.5234399999999</c:v>
                </c:pt>
                <c:pt idx="12261">
                  <c:v>2436.5234399999999</c:v>
                </c:pt>
                <c:pt idx="12262">
                  <c:v>2436.5234399999999</c:v>
                </c:pt>
                <c:pt idx="12263">
                  <c:v>2436.5234399999999</c:v>
                </c:pt>
                <c:pt idx="12264">
                  <c:v>2436.5234399999999</c:v>
                </c:pt>
                <c:pt idx="12265">
                  <c:v>2436.5234399999999</c:v>
                </c:pt>
                <c:pt idx="12266">
                  <c:v>2436.5234399999999</c:v>
                </c:pt>
                <c:pt idx="12267">
                  <c:v>2436.5234399999999</c:v>
                </c:pt>
                <c:pt idx="12268">
                  <c:v>2436.5234399999999</c:v>
                </c:pt>
                <c:pt idx="12269">
                  <c:v>2436.5234399999999</c:v>
                </c:pt>
                <c:pt idx="12270">
                  <c:v>2436.5234399999999</c:v>
                </c:pt>
                <c:pt idx="12271">
                  <c:v>2436.5234399999999</c:v>
                </c:pt>
                <c:pt idx="12272">
                  <c:v>2436.5234399999999</c:v>
                </c:pt>
                <c:pt idx="12273">
                  <c:v>2436.5234399999999</c:v>
                </c:pt>
                <c:pt idx="12274">
                  <c:v>2436.5234399999999</c:v>
                </c:pt>
                <c:pt idx="12275">
                  <c:v>2436.5234399999999</c:v>
                </c:pt>
                <c:pt idx="12276">
                  <c:v>2436.5234399999999</c:v>
                </c:pt>
                <c:pt idx="12277">
                  <c:v>2436.5234399999999</c:v>
                </c:pt>
                <c:pt idx="12278">
                  <c:v>2436.5234399999999</c:v>
                </c:pt>
                <c:pt idx="12279">
                  <c:v>2436.5234399999999</c:v>
                </c:pt>
                <c:pt idx="12280">
                  <c:v>2436.5234399999999</c:v>
                </c:pt>
                <c:pt idx="12281">
                  <c:v>2436.5234399999999</c:v>
                </c:pt>
                <c:pt idx="12282">
                  <c:v>2438.9648399999987</c:v>
                </c:pt>
                <c:pt idx="12283">
                  <c:v>2436.5234399999999</c:v>
                </c:pt>
                <c:pt idx="12284">
                  <c:v>2436.5234399999999</c:v>
                </c:pt>
                <c:pt idx="12285">
                  <c:v>2436.5234399999999</c:v>
                </c:pt>
                <c:pt idx="12286">
                  <c:v>2436.5234399999999</c:v>
                </c:pt>
                <c:pt idx="12287">
                  <c:v>2436.5234399999999</c:v>
                </c:pt>
                <c:pt idx="12288">
                  <c:v>2436.5234399999999</c:v>
                </c:pt>
                <c:pt idx="12289">
                  <c:v>2436.5234399999999</c:v>
                </c:pt>
                <c:pt idx="12290">
                  <c:v>2436.5234399999999</c:v>
                </c:pt>
                <c:pt idx="12291">
                  <c:v>2436.5234399999999</c:v>
                </c:pt>
                <c:pt idx="12292">
                  <c:v>2436.5234399999999</c:v>
                </c:pt>
                <c:pt idx="12293">
                  <c:v>2436.5234399999999</c:v>
                </c:pt>
                <c:pt idx="12294">
                  <c:v>2436.5234399999999</c:v>
                </c:pt>
                <c:pt idx="12295">
                  <c:v>2436.5234399999999</c:v>
                </c:pt>
                <c:pt idx="12296">
                  <c:v>2436.5234399999999</c:v>
                </c:pt>
                <c:pt idx="12297">
                  <c:v>2436.5234399999999</c:v>
                </c:pt>
                <c:pt idx="12298">
                  <c:v>2436.5234399999999</c:v>
                </c:pt>
                <c:pt idx="12299">
                  <c:v>2436.5234399999999</c:v>
                </c:pt>
                <c:pt idx="12300">
                  <c:v>2436.5234399999999</c:v>
                </c:pt>
                <c:pt idx="12301">
                  <c:v>2436.5234399999999</c:v>
                </c:pt>
                <c:pt idx="12302">
                  <c:v>2436.5234399999999</c:v>
                </c:pt>
                <c:pt idx="12303">
                  <c:v>2436.5234399999999</c:v>
                </c:pt>
                <c:pt idx="12304">
                  <c:v>2436.5234399999999</c:v>
                </c:pt>
                <c:pt idx="12305">
                  <c:v>2436.5234399999999</c:v>
                </c:pt>
                <c:pt idx="12306">
                  <c:v>2436.5234399999999</c:v>
                </c:pt>
                <c:pt idx="12307">
                  <c:v>2436.5234399999999</c:v>
                </c:pt>
                <c:pt idx="12308">
                  <c:v>2436.5234399999999</c:v>
                </c:pt>
                <c:pt idx="12309">
                  <c:v>2436.5234399999999</c:v>
                </c:pt>
                <c:pt idx="12310">
                  <c:v>2436.5234399999999</c:v>
                </c:pt>
                <c:pt idx="12311">
                  <c:v>2436.5234399999999</c:v>
                </c:pt>
                <c:pt idx="12312">
                  <c:v>2436.5234399999999</c:v>
                </c:pt>
                <c:pt idx="12313">
                  <c:v>2436.5234399999999</c:v>
                </c:pt>
                <c:pt idx="12314">
                  <c:v>2436.5234399999999</c:v>
                </c:pt>
                <c:pt idx="12315">
                  <c:v>2438.9648399999987</c:v>
                </c:pt>
                <c:pt idx="12316">
                  <c:v>2436.5234399999999</c:v>
                </c:pt>
                <c:pt idx="12317">
                  <c:v>2436.5234399999999</c:v>
                </c:pt>
                <c:pt idx="12318">
                  <c:v>2436.5234399999999</c:v>
                </c:pt>
                <c:pt idx="12319">
                  <c:v>2436.5234399999999</c:v>
                </c:pt>
                <c:pt idx="12320">
                  <c:v>2436.5234399999999</c:v>
                </c:pt>
                <c:pt idx="12321">
                  <c:v>2436.5234399999999</c:v>
                </c:pt>
                <c:pt idx="12322">
                  <c:v>2436.5234399999999</c:v>
                </c:pt>
                <c:pt idx="12323">
                  <c:v>2436.5234399999999</c:v>
                </c:pt>
                <c:pt idx="12324">
                  <c:v>2436.5234399999999</c:v>
                </c:pt>
                <c:pt idx="12325">
                  <c:v>2436.5234399999999</c:v>
                </c:pt>
                <c:pt idx="12326">
                  <c:v>2436.5234399999999</c:v>
                </c:pt>
                <c:pt idx="12327">
                  <c:v>2436.5234399999999</c:v>
                </c:pt>
                <c:pt idx="12328">
                  <c:v>2436.5234399999999</c:v>
                </c:pt>
                <c:pt idx="12329">
                  <c:v>2436.5234399999999</c:v>
                </c:pt>
                <c:pt idx="12330">
                  <c:v>2436.5234399999999</c:v>
                </c:pt>
                <c:pt idx="12331">
                  <c:v>2436.5234399999999</c:v>
                </c:pt>
                <c:pt idx="12332">
                  <c:v>2438.9648399999987</c:v>
                </c:pt>
                <c:pt idx="12333">
                  <c:v>2436.5234399999999</c:v>
                </c:pt>
                <c:pt idx="12334">
                  <c:v>2436.5234399999999</c:v>
                </c:pt>
                <c:pt idx="12335">
                  <c:v>2436.5234399999999</c:v>
                </c:pt>
                <c:pt idx="12336">
                  <c:v>2436.5234399999999</c:v>
                </c:pt>
                <c:pt idx="12337">
                  <c:v>2436.5234399999999</c:v>
                </c:pt>
                <c:pt idx="12338">
                  <c:v>2436.5234399999999</c:v>
                </c:pt>
                <c:pt idx="12339">
                  <c:v>2436.5234399999999</c:v>
                </c:pt>
                <c:pt idx="12340">
                  <c:v>2436.5234399999999</c:v>
                </c:pt>
                <c:pt idx="12341">
                  <c:v>2436.5234399999999</c:v>
                </c:pt>
                <c:pt idx="12342">
                  <c:v>2436.5234399999999</c:v>
                </c:pt>
                <c:pt idx="12343">
                  <c:v>2436.5234399999999</c:v>
                </c:pt>
                <c:pt idx="12344">
                  <c:v>2436.5234399999999</c:v>
                </c:pt>
                <c:pt idx="12345">
                  <c:v>2436.5234399999999</c:v>
                </c:pt>
                <c:pt idx="12346">
                  <c:v>2436.5234399999999</c:v>
                </c:pt>
                <c:pt idx="12347">
                  <c:v>2436.5234399999999</c:v>
                </c:pt>
                <c:pt idx="12348">
                  <c:v>2436.5234399999999</c:v>
                </c:pt>
                <c:pt idx="12349">
                  <c:v>2436.5234399999999</c:v>
                </c:pt>
                <c:pt idx="12350">
                  <c:v>2436.5234399999999</c:v>
                </c:pt>
                <c:pt idx="12351">
                  <c:v>2434.08203</c:v>
                </c:pt>
                <c:pt idx="12352">
                  <c:v>2436.5234399999999</c:v>
                </c:pt>
                <c:pt idx="12353">
                  <c:v>2436.5234399999999</c:v>
                </c:pt>
                <c:pt idx="12354">
                  <c:v>2436.5234399999999</c:v>
                </c:pt>
                <c:pt idx="12355">
                  <c:v>2438.9648399999987</c:v>
                </c:pt>
                <c:pt idx="12356">
                  <c:v>2436.5234399999999</c:v>
                </c:pt>
                <c:pt idx="12357">
                  <c:v>2436.5234399999999</c:v>
                </c:pt>
                <c:pt idx="12358">
                  <c:v>2436.5234399999999</c:v>
                </c:pt>
                <c:pt idx="12359">
                  <c:v>2436.5234399999999</c:v>
                </c:pt>
                <c:pt idx="12360">
                  <c:v>2436.5234399999999</c:v>
                </c:pt>
                <c:pt idx="12361">
                  <c:v>2436.5234399999999</c:v>
                </c:pt>
                <c:pt idx="12362">
                  <c:v>2436.5234399999999</c:v>
                </c:pt>
                <c:pt idx="12363">
                  <c:v>2436.5234399999999</c:v>
                </c:pt>
                <c:pt idx="12364">
                  <c:v>2436.5234399999999</c:v>
                </c:pt>
                <c:pt idx="12365">
                  <c:v>2436.5234399999999</c:v>
                </c:pt>
                <c:pt idx="12366">
                  <c:v>2436.5234399999999</c:v>
                </c:pt>
                <c:pt idx="12367">
                  <c:v>2436.5234399999999</c:v>
                </c:pt>
                <c:pt idx="12368">
                  <c:v>2436.5234399999999</c:v>
                </c:pt>
                <c:pt idx="12369">
                  <c:v>2436.5234399999999</c:v>
                </c:pt>
                <c:pt idx="12370">
                  <c:v>2436.5234399999999</c:v>
                </c:pt>
                <c:pt idx="12371">
                  <c:v>2436.5234399999999</c:v>
                </c:pt>
                <c:pt idx="12372">
                  <c:v>2438.9648399999987</c:v>
                </c:pt>
                <c:pt idx="12373">
                  <c:v>2436.5234399999999</c:v>
                </c:pt>
                <c:pt idx="12374">
                  <c:v>2436.5234399999999</c:v>
                </c:pt>
                <c:pt idx="12375">
                  <c:v>2436.5234399999999</c:v>
                </c:pt>
                <c:pt idx="12376">
                  <c:v>2436.5234399999999</c:v>
                </c:pt>
                <c:pt idx="12377">
                  <c:v>2436.5234399999999</c:v>
                </c:pt>
                <c:pt idx="12378">
                  <c:v>2436.5234399999999</c:v>
                </c:pt>
                <c:pt idx="12379">
                  <c:v>2436.5234399999999</c:v>
                </c:pt>
                <c:pt idx="12380">
                  <c:v>2436.5234399999999</c:v>
                </c:pt>
                <c:pt idx="12381">
                  <c:v>2436.5234399999999</c:v>
                </c:pt>
                <c:pt idx="12382">
                  <c:v>2436.5234399999999</c:v>
                </c:pt>
                <c:pt idx="12383">
                  <c:v>2436.5234399999999</c:v>
                </c:pt>
                <c:pt idx="12384">
                  <c:v>2436.5234399999999</c:v>
                </c:pt>
                <c:pt idx="12385">
                  <c:v>2436.5234399999999</c:v>
                </c:pt>
                <c:pt idx="12386">
                  <c:v>2436.5234399999999</c:v>
                </c:pt>
                <c:pt idx="12387">
                  <c:v>2436.5234399999999</c:v>
                </c:pt>
                <c:pt idx="12388">
                  <c:v>2436.5234399999999</c:v>
                </c:pt>
                <c:pt idx="12389">
                  <c:v>2436.5234399999999</c:v>
                </c:pt>
                <c:pt idx="12390">
                  <c:v>2436.5234399999999</c:v>
                </c:pt>
                <c:pt idx="12391">
                  <c:v>2436.5234399999999</c:v>
                </c:pt>
                <c:pt idx="12392">
                  <c:v>2436.5234399999999</c:v>
                </c:pt>
                <c:pt idx="12393">
                  <c:v>2436.5234399999999</c:v>
                </c:pt>
                <c:pt idx="12394">
                  <c:v>2436.5234399999999</c:v>
                </c:pt>
                <c:pt idx="12395">
                  <c:v>2436.5234399999999</c:v>
                </c:pt>
                <c:pt idx="12396">
                  <c:v>2436.5234399999999</c:v>
                </c:pt>
                <c:pt idx="12397">
                  <c:v>2436.5234399999999</c:v>
                </c:pt>
                <c:pt idx="12398">
                  <c:v>2436.5234399999999</c:v>
                </c:pt>
                <c:pt idx="12399">
                  <c:v>2436.5234399999999</c:v>
                </c:pt>
                <c:pt idx="12400">
                  <c:v>2436.5234399999999</c:v>
                </c:pt>
                <c:pt idx="12401">
                  <c:v>2436.5234399999999</c:v>
                </c:pt>
                <c:pt idx="12402">
                  <c:v>2436.5234399999999</c:v>
                </c:pt>
                <c:pt idx="12403">
                  <c:v>2436.5234399999999</c:v>
                </c:pt>
                <c:pt idx="12404">
                  <c:v>2436.5234399999999</c:v>
                </c:pt>
                <c:pt idx="12405">
                  <c:v>2436.5234399999999</c:v>
                </c:pt>
                <c:pt idx="12406">
                  <c:v>2436.5234399999999</c:v>
                </c:pt>
                <c:pt idx="12407">
                  <c:v>2436.5234399999999</c:v>
                </c:pt>
                <c:pt idx="12408">
                  <c:v>2436.5234399999999</c:v>
                </c:pt>
                <c:pt idx="12409">
                  <c:v>2436.5234399999999</c:v>
                </c:pt>
                <c:pt idx="12410">
                  <c:v>2436.5234399999999</c:v>
                </c:pt>
                <c:pt idx="12411">
                  <c:v>2434.08203</c:v>
                </c:pt>
                <c:pt idx="12412">
                  <c:v>2436.5234399999999</c:v>
                </c:pt>
                <c:pt idx="12413">
                  <c:v>2436.5234399999999</c:v>
                </c:pt>
                <c:pt idx="12414">
                  <c:v>2436.5234399999999</c:v>
                </c:pt>
                <c:pt idx="12415">
                  <c:v>2436.5234399999999</c:v>
                </c:pt>
                <c:pt idx="12416">
                  <c:v>2436.5234399999999</c:v>
                </c:pt>
                <c:pt idx="12417">
                  <c:v>2436.5234399999999</c:v>
                </c:pt>
                <c:pt idx="12418">
                  <c:v>2436.5234399999999</c:v>
                </c:pt>
                <c:pt idx="12419">
                  <c:v>2436.5234399999999</c:v>
                </c:pt>
                <c:pt idx="12420">
                  <c:v>2436.5234399999999</c:v>
                </c:pt>
                <c:pt idx="12421">
                  <c:v>2436.5234399999999</c:v>
                </c:pt>
                <c:pt idx="12422">
                  <c:v>2436.5234399999999</c:v>
                </c:pt>
                <c:pt idx="12423">
                  <c:v>2436.5234399999999</c:v>
                </c:pt>
                <c:pt idx="12424">
                  <c:v>2436.5234399999999</c:v>
                </c:pt>
                <c:pt idx="12425">
                  <c:v>2436.5234399999999</c:v>
                </c:pt>
                <c:pt idx="12426">
                  <c:v>2436.5234399999999</c:v>
                </c:pt>
                <c:pt idx="12427">
                  <c:v>2436.5234399999999</c:v>
                </c:pt>
                <c:pt idx="12428">
                  <c:v>2436.5234399999999</c:v>
                </c:pt>
                <c:pt idx="12429">
                  <c:v>2436.5234399999999</c:v>
                </c:pt>
                <c:pt idx="12430">
                  <c:v>2436.5234399999999</c:v>
                </c:pt>
                <c:pt idx="12431">
                  <c:v>2436.5234399999999</c:v>
                </c:pt>
                <c:pt idx="12432">
                  <c:v>2436.5234399999999</c:v>
                </c:pt>
                <c:pt idx="12433">
                  <c:v>2436.5234399999999</c:v>
                </c:pt>
                <c:pt idx="12434">
                  <c:v>2436.5234399999999</c:v>
                </c:pt>
                <c:pt idx="12435">
                  <c:v>2436.5234399999999</c:v>
                </c:pt>
                <c:pt idx="12436">
                  <c:v>2436.5234399999999</c:v>
                </c:pt>
                <c:pt idx="12437">
                  <c:v>2436.5234399999999</c:v>
                </c:pt>
                <c:pt idx="12438">
                  <c:v>2436.5234399999999</c:v>
                </c:pt>
                <c:pt idx="12439">
                  <c:v>2436.5234399999999</c:v>
                </c:pt>
                <c:pt idx="12440">
                  <c:v>2436.5234399999999</c:v>
                </c:pt>
                <c:pt idx="12441">
                  <c:v>2436.5234399999999</c:v>
                </c:pt>
                <c:pt idx="12442">
                  <c:v>2438.9648399999987</c:v>
                </c:pt>
                <c:pt idx="12443">
                  <c:v>2436.5234399999999</c:v>
                </c:pt>
                <c:pt idx="12444">
                  <c:v>2436.5234399999999</c:v>
                </c:pt>
                <c:pt idx="12445">
                  <c:v>2436.5234399999999</c:v>
                </c:pt>
                <c:pt idx="12446">
                  <c:v>2436.5234399999999</c:v>
                </c:pt>
                <c:pt idx="12447">
                  <c:v>2436.5234399999999</c:v>
                </c:pt>
                <c:pt idx="12448">
                  <c:v>2436.5234399999999</c:v>
                </c:pt>
                <c:pt idx="12449">
                  <c:v>2436.5234399999999</c:v>
                </c:pt>
                <c:pt idx="12450">
                  <c:v>2436.5234399999999</c:v>
                </c:pt>
                <c:pt idx="12451">
                  <c:v>2436.5234399999999</c:v>
                </c:pt>
                <c:pt idx="12452">
                  <c:v>2436.5234399999999</c:v>
                </c:pt>
                <c:pt idx="12453">
                  <c:v>2436.5234399999999</c:v>
                </c:pt>
                <c:pt idx="12454">
                  <c:v>2436.5234399999999</c:v>
                </c:pt>
                <c:pt idx="12455">
                  <c:v>2436.5234399999999</c:v>
                </c:pt>
                <c:pt idx="12456">
                  <c:v>2436.5234399999999</c:v>
                </c:pt>
                <c:pt idx="12457">
                  <c:v>2436.5234399999999</c:v>
                </c:pt>
                <c:pt idx="12458">
                  <c:v>2436.5234399999999</c:v>
                </c:pt>
                <c:pt idx="12459">
                  <c:v>2436.5234399999999</c:v>
                </c:pt>
                <c:pt idx="12460">
                  <c:v>2436.5234399999999</c:v>
                </c:pt>
                <c:pt idx="12461">
                  <c:v>2436.5234399999999</c:v>
                </c:pt>
                <c:pt idx="12462">
                  <c:v>2436.5234399999999</c:v>
                </c:pt>
                <c:pt idx="12463">
                  <c:v>2436.5234399999999</c:v>
                </c:pt>
                <c:pt idx="12464">
                  <c:v>2436.5234399999999</c:v>
                </c:pt>
                <c:pt idx="12465">
                  <c:v>2436.5234399999999</c:v>
                </c:pt>
                <c:pt idx="12466">
                  <c:v>2436.5234399999999</c:v>
                </c:pt>
                <c:pt idx="12467">
                  <c:v>2436.5234399999999</c:v>
                </c:pt>
                <c:pt idx="12468">
                  <c:v>2436.5234399999999</c:v>
                </c:pt>
                <c:pt idx="12469">
                  <c:v>2436.5234399999999</c:v>
                </c:pt>
                <c:pt idx="12470">
                  <c:v>2436.5234399999999</c:v>
                </c:pt>
                <c:pt idx="12471">
                  <c:v>2436.5234399999999</c:v>
                </c:pt>
                <c:pt idx="12472">
                  <c:v>2436.5234399999999</c:v>
                </c:pt>
                <c:pt idx="12473">
                  <c:v>2438.9648399999987</c:v>
                </c:pt>
                <c:pt idx="12474">
                  <c:v>2436.5234399999999</c:v>
                </c:pt>
                <c:pt idx="12475">
                  <c:v>2436.5234399999999</c:v>
                </c:pt>
                <c:pt idx="12476">
                  <c:v>2436.5234399999999</c:v>
                </c:pt>
                <c:pt idx="12477">
                  <c:v>2436.5234399999999</c:v>
                </c:pt>
                <c:pt idx="12478">
                  <c:v>2436.5234399999999</c:v>
                </c:pt>
                <c:pt idx="12479">
                  <c:v>2436.5234399999999</c:v>
                </c:pt>
                <c:pt idx="12480">
                  <c:v>2434.08203</c:v>
                </c:pt>
                <c:pt idx="12481">
                  <c:v>2436.5234399999999</c:v>
                </c:pt>
                <c:pt idx="12482">
                  <c:v>2436.5234399999999</c:v>
                </c:pt>
                <c:pt idx="12483">
                  <c:v>2436.5234399999999</c:v>
                </c:pt>
                <c:pt idx="12484">
                  <c:v>2436.5234399999999</c:v>
                </c:pt>
                <c:pt idx="12485">
                  <c:v>2436.5234399999999</c:v>
                </c:pt>
                <c:pt idx="12486">
                  <c:v>2436.5234399999999</c:v>
                </c:pt>
                <c:pt idx="12487">
                  <c:v>2436.5234399999999</c:v>
                </c:pt>
                <c:pt idx="12488">
                  <c:v>2436.5234399999999</c:v>
                </c:pt>
                <c:pt idx="12489">
                  <c:v>2436.5234399999999</c:v>
                </c:pt>
                <c:pt idx="12490">
                  <c:v>2436.5234399999999</c:v>
                </c:pt>
                <c:pt idx="12491">
                  <c:v>2436.5234399999999</c:v>
                </c:pt>
                <c:pt idx="12492">
                  <c:v>2436.5234399999999</c:v>
                </c:pt>
                <c:pt idx="12493">
                  <c:v>2436.5234399999999</c:v>
                </c:pt>
                <c:pt idx="12494">
                  <c:v>2436.5234399999999</c:v>
                </c:pt>
                <c:pt idx="12495">
                  <c:v>2434.08203</c:v>
                </c:pt>
                <c:pt idx="12496">
                  <c:v>2436.5234399999999</c:v>
                </c:pt>
                <c:pt idx="12497">
                  <c:v>2436.5234399999999</c:v>
                </c:pt>
                <c:pt idx="12498">
                  <c:v>2436.5234399999999</c:v>
                </c:pt>
                <c:pt idx="12499">
                  <c:v>2436.5234399999999</c:v>
                </c:pt>
                <c:pt idx="12500">
                  <c:v>2436.5234399999999</c:v>
                </c:pt>
                <c:pt idx="12501">
                  <c:v>2436.5234399999999</c:v>
                </c:pt>
                <c:pt idx="12502">
                  <c:v>2436.5234399999999</c:v>
                </c:pt>
                <c:pt idx="12503">
                  <c:v>2436.5234399999999</c:v>
                </c:pt>
                <c:pt idx="12504">
                  <c:v>2436.5234399999999</c:v>
                </c:pt>
                <c:pt idx="12505">
                  <c:v>2436.5234399999999</c:v>
                </c:pt>
                <c:pt idx="12506">
                  <c:v>2436.5234399999999</c:v>
                </c:pt>
                <c:pt idx="12507">
                  <c:v>2436.5234399999999</c:v>
                </c:pt>
                <c:pt idx="12508">
                  <c:v>2436.5234399999999</c:v>
                </c:pt>
                <c:pt idx="12509">
                  <c:v>2436.5234399999999</c:v>
                </c:pt>
                <c:pt idx="12510">
                  <c:v>2436.5234399999999</c:v>
                </c:pt>
                <c:pt idx="12511">
                  <c:v>2436.5234399999999</c:v>
                </c:pt>
                <c:pt idx="12512">
                  <c:v>2436.5234399999999</c:v>
                </c:pt>
                <c:pt idx="12513">
                  <c:v>2436.5234399999999</c:v>
                </c:pt>
                <c:pt idx="12514">
                  <c:v>2436.5234399999999</c:v>
                </c:pt>
                <c:pt idx="12515">
                  <c:v>2434.08203</c:v>
                </c:pt>
                <c:pt idx="12516">
                  <c:v>2436.5234399999999</c:v>
                </c:pt>
                <c:pt idx="12517">
                  <c:v>2436.5234399999999</c:v>
                </c:pt>
                <c:pt idx="12518">
                  <c:v>2436.5234399999999</c:v>
                </c:pt>
                <c:pt idx="12519">
                  <c:v>2436.5234399999999</c:v>
                </c:pt>
                <c:pt idx="12520">
                  <c:v>2436.5234399999999</c:v>
                </c:pt>
                <c:pt idx="12521">
                  <c:v>2436.5234399999999</c:v>
                </c:pt>
                <c:pt idx="12522">
                  <c:v>2436.5234399999999</c:v>
                </c:pt>
                <c:pt idx="12523">
                  <c:v>2436.5234399999999</c:v>
                </c:pt>
                <c:pt idx="12524">
                  <c:v>2436.5234399999999</c:v>
                </c:pt>
                <c:pt idx="12525">
                  <c:v>2436.5234399999999</c:v>
                </c:pt>
                <c:pt idx="12526">
                  <c:v>2436.5234399999999</c:v>
                </c:pt>
                <c:pt idx="12527">
                  <c:v>2436.5234399999999</c:v>
                </c:pt>
                <c:pt idx="12528">
                  <c:v>2436.5234399999999</c:v>
                </c:pt>
                <c:pt idx="12529">
                  <c:v>2436.5234399999999</c:v>
                </c:pt>
                <c:pt idx="12530">
                  <c:v>2436.5234399999999</c:v>
                </c:pt>
                <c:pt idx="12531">
                  <c:v>2436.5234399999999</c:v>
                </c:pt>
                <c:pt idx="12532">
                  <c:v>2436.5234399999999</c:v>
                </c:pt>
                <c:pt idx="12533">
                  <c:v>2436.5234399999999</c:v>
                </c:pt>
                <c:pt idx="12534">
                  <c:v>2436.5234399999999</c:v>
                </c:pt>
                <c:pt idx="12535">
                  <c:v>2436.5234399999999</c:v>
                </c:pt>
                <c:pt idx="12536">
                  <c:v>2436.5234399999999</c:v>
                </c:pt>
                <c:pt idx="12537">
                  <c:v>2436.5234399999999</c:v>
                </c:pt>
                <c:pt idx="12538">
                  <c:v>2436.5234399999999</c:v>
                </c:pt>
                <c:pt idx="12539">
                  <c:v>2436.5234399999999</c:v>
                </c:pt>
                <c:pt idx="12540">
                  <c:v>2436.5234399999999</c:v>
                </c:pt>
                <c:pt idx="12541">
                  <c:v>2436.5234399999999</c:v>
                </c:pt>
                <c:pt idx="12542">
                  <c:v>2436.5234399999999</c:v>
                </c:pt>
                <c:pt idx="12543">
                  <c:v>2436.5234399999999</c:v>
                </c:pt>
                <c:pt idx="12544">
                  <c:v>2436.5234399999999</c:v>
                </c:pt>
                <c:pt idx="12545">
                  <c:v>2436.5234399999999</c:v>
                </c:pt>
                <c:pt idx="12546">
                  <c:v>2436.5234399999999</c:v>
                </c:pt>
                <c:pt idx="12547">
                  <c:v>2436.5234399999999</c:v>
                </c:pt>
                <c:pt idx="12548">
                  <c:v>2436.5234399999999</c:v>
                </c:pt>
                <c:pt idx="12549">
                  <c:v>2436.5234399999999</c:v>
                </c:pt>
                <c:pt idx="12550">
                  <c:v>2436.5234399999999</c:v>
                </c:pt>
                <c:pt idx="12551">
                  <c:v>2436.5234399999999</c:v>
                </c:pt>
                <c:pt idx="12552">
                  <c:v>2436.5234399999999</c:v>
                </c:pt>
                <c:pt idx="12553">
                  <c:v>2436.5234399999999</c:v>
                </c:pt>
                <c:pt idx="12554">
                  <c:v>2436.5234399999999</c:v>
                </c:pt>
                <c:pt idx="12555">
                  <c:v>2436.5234399999999</c:v>
                </c:pt>
                <c:pt idx="12556">
                  <c:v>2436.5234399999999</c:v>
                </c:pt>
                <c:pt idx="12557">
                  <c:v>2436.5234399999999</c:v>
                </c:pt>
                <c:pt idx="12558">
                  <c:v>2436.5234399999999</c:v>
                </c:pt>
                <c:pt idx="12559">
                  <c:v>2436.5234399999999</c:v>
                </c:pt>
                <c:pt idx="12560">
                  <c:v>2436.5234399999999</c:v>
                </c:pt>
                <c:pt idx="12561">
                  <c:v>2436.5234399999999</c:v>
                </c:pt>
                <c:pt idx="12562">
                  <c:v>2436.5234399999999</c:v>
                </c:pt>
                <c:pt idx="12563">
                  <c:v>2436.5234399999999</c:v>
                </c:pt>
                <c:pt idx="12564">
                  <c:v>2436.5234399999999</c:v>
                </c:pt>
                <c:pt idx="12565">
                  <c:v>2434.08203</c:v>
                </c:pt>
                <c:pt idx="12566">
                  <c:v>2436.5234399999999</c:v>
                </c:pt>
                <c:pt idx="12567">
                  <c:v>2436.5234399999999</c:v>
                </c:pt>
                <c:pt idx="12568">
                  <c:v>2436.5234399999999</c:v>
                </c:pt>
                <c:pt idx="12569">
                  <c:v>2436.5234399999999</c:v>
                </c:pt>
                <c:pt idx="12570">
                  <c:v>2436.5234399999999</c:v>
                </c:pt>
                <c:pt idx="12571">
                  <c:v>2436.5234399999999</c:v>
                </c:pt>
                <c:pt idx="12572">
                  <c:v>2436.5234399999999</c:v>
                </c:pt>
                <c:pt idx="12573">
                  <c:v>2436.5234399999999</c:v>
                </c:pt>
                <c:pt idx="12574">
                  <c:v>2436.5234399999999</c:v>
                </c:pt>
                <c:pt idx="12575">
                  <c:v>2436.5234399999999</c:v>
                </c:pt>
                <c:pt idx="12576">
                  <c:v>2436.5234399999999</c:v>
                </c:pt>
                <c:pt idx="12577">
                  <c:v>2436.5234399999999</c:v>
                </c:pt>
                <c:pt idx="12578">
                  <c:v>2436.5234399999999</c:v>
                </c:pt>
                <c:pt idx="12579">
                  <c:v>2436.5234399999999</c:v>
                </c:pt>
                <c:pt idx="12580">
                  <c:v>2436.5234399999999</c:v>
                </c:pt>
                <c:pt idx="12581">
                  <c:v>2436.5234399999999</c:v>
                </c:pt>
                <c:pt idx="12582">
                  <c:v>2436.5234399999999</c:v>
                </c:pt>
                <c:pt idx="12583">
                  <c:v>2436.5234399999999</c:v>
                </c:pt>
                <c:pt idx="12584">
                  <c:v>2436.5234399999999</c:v>
                </c:pt>
                <c:pt idx="12585">
                  <c:v>2436.5234399999999</c:v>
                </c:pt>
                <c:pt idx="12586">
                  <c:v>2436.5234399999999</c:v>
                </c:pt>
                <c:pt idx="12587">
                  <c:v>2436.5234399999999</c:v>
                </c:pt>
                <c:pt idx="12588">
                  <c:v>2436.5234399999999</c:v>
                </c:pt>
                <c:pt idx="12589">
                  <c:v>2436.5234399999999</c:v>
                </c:pt>
                <c:pt idx="12590">
                  <c:v>2436.5234399999999</c:v>
                </c:pt>
                <c:pt idx="12591">
                  <c:v>2436.5234399999999</c:v>
                </c:pt>
                <c:pt idx="12592">
                  <c:v>2436.5234399999999</c:v>
                </c:pt>
                <c:pt idx="12593">
                  <c:v>2436.5234399999999</c:v>
                </c:pt>
                <c:pt idx="12594">
                  <c:v>2436.5234399999999</c:v>
                </c:pt>
                <c:pt idx="12595">
                  <c:v>2436.5234399999999</c:v>
                </c:pt>
                <c:pt idx="12596">
                  <c:v>2436.5234399999999</c:v>
                </c:pt>
                <c:pt idx="12597">
                  <c:v>2436.5234399999999</c:v>
                </c:pt>
                <c:pt idx="12598">
                  <c:v>2436.5234399999999</c:v>
                </c:pt>
                <c:pt idx="12599">
                  <c:v>2436.5234399999999</c:v>
                </c:pt>
                <c:pt idx="12600">
                  <c:v>2436.5234399999999</c:v>
                </c:pt>
                <c:pt idx="12601">
                  <c:v>2436.5234399999999</c:v>
                </c:pt>
                <c:pt idx="12602">
                  <c:v>2436.5234399999999</c:v>
                </c:pt>
                <c:pt idx="12603">
                  <c:v>2436.5234399999999</c:v>
                </c:pt>
                <c:pt idx="12604">
                  <c:v>2436.5234399999999</c:v>
                </c:pt>
                <c:pt idx="12605">
                  <c:v>2436.5234399999999</c:v>
                </c:pt>
                <c:pt idx="12606">
                  <c:v>2436.5234399999999</c:v>
                </c:pt>
                <c:pt idx="12607">
                  <c:v>2436.5234399999999</c:v>
                </c:pt>
                <c:pt idx="12608">
                  <c:v>2436.5234399999999</c:v>
                </c:pt>
                <c:pt idx="12609">
                  <c:v>2436.5234399999999</c:v>
                </c:pt>
                <c:pt idx="12610">
                  <c:v>2436.5234399999999</c:v>
                </c:pt>
                <c:pt idx="12611">
                  <c:v>2436.5234399999999</c:v>
                </c:pt>
                <c:pt idx="12612">
                  <c:v>2436.5234399999999</c:v>
                </c:pt>
                <c:pt idx="12613">
                  <c:v>2436.5234399999999</c:v>
                </c:pt>
                <c:pt idx="12614">
                  <c:v>2436.5234399999999</c:v>
                </c:pt>
                <c:pt idx="12615">
                  <c:v>2436.5234399999999</c:v>
                </c:pt>
                <c:pt idx="12616">
                  <c:v>2436.5234399999999</c:v>
                </c:pt>
                <c:pt idx="12617">
                  <c:v>2436.5234399999999</c:v>
                </c:pt>
                <c:pt idx="12618">
                  <c:v>2436.5234399999999</c:v>
                </c:pt>
                <c:pt idx="12619">
                  <c:v>2436.5234399999999</c:v>
                </c:pt>
                <c:pt idx="12620">
                  <c:v>2436.5234399999999</c:v>
                </c:pt>
                <c:pt idx="12621">
                  <c:v>2436.5234399999999</c:v>
                </c:pt>
                <c:pt idx="12622">
                  <c:v>2436.5234399999999</c:v>
                </c:pt>
                <c:pt idx="12623">
                  <c:v>2436.5234399999999</c:v>
                </c:pt>
                <c:pt idx="12624">
                  <c:v>2436.5234399999999</c:v>
                </c:pt>
                <c:pt idx="12625">
                  <c:v>2434.08203</c:v>
                </c:pt>
                <c:pt idx="12626">
                  <c:v>2436.5234399999999</c:v>
                </c:pt>
                <c:pt idx="12627">
                  <c:v>2436.5234399999999</c:v>
                </c:pt>
                <c:pt idx="12628">
                  <c:v>2438.9648399999987</c:v>
                </c:pt>
                <c:pt idx="12629">
                  <c:v>2436.5234399999999</c:v>
                </c:pt>
                <c:pt idx="12630">
                  <c:v>2436.5234399999999</c:v>
                </c:pt>
                <c:pt idx="12631">
                  <c:v>2436.5234399999999</c:v>
                </c:pt>
                <c:pt idx="12632">
                  <c:v>2436.5234399999999</c:v>
                </c:pt>
                <c:pt idx="12633">
                  <c:v>2436.5234399999999</c:v>
                </c:pt>
                <c:pt idx="12634">
                  <c:v>2436.5234399999999</c:v>
                </c:pt>
                <c:pt idx="12635">
                  <c:v>2436.5234399999999</c:v>
                </c:pt>
                <c:pt idx="12636">
                  <c:v>2436.5234399999999</c:v>
                </c:pt>
                <c:pt idx="12637">
                  <c:v>2436.5234399999999</c:v>
                </c:pt>
                <c:pt idx="12638">
                  <c:v>2436.5234399999999</c:v>
                </c:pt>
                <c:pt idx="12639">
                  <c:v>2436.5234399999999</c:v>
                </c:pt>
                <c:pt idx="12640">
                  <c:v>2436.5234399999999</c:v>
                </c:pt>
                <c:pt idx="12641">
                  <c:v>2436.5234399999999</c:v>
                </c:pt>
                <c:pt idx="12642">
                  <c:v>2436.5234399999999</c:v>
                </c:pt>
                <c:pt idx="12643">
                  <c:v>2436.5234399999999</c:v>
                </c:pt>
                <c:pt idx="12644">
                  <c:v>2436.5234399999999</c:v>
                </c:pt>
                <c:pt idx="12645">
                  <c:v>2436.5234399999999</c:v>
                </c:pt>
                <c:pt idx="12646">
                  <c:v>2436.5234399999999</c:v>
                </c:pt>
                <c:pt idx="12647">
                  <c:v>2436.5234399999999</c:v>
                </c:pt>
                <c:pt idx="12648">
                  <c:v>2436.5234399999999</c:v>
                </c:pt>
                <c:pt idx="12649">
                  <c:v>2436.5234399999999</c:v>
                </c:pt>
                <c:pt idx="12650">
                  <c:v>2436.5234399999999</c:v>
                </c:pt>
                <c:pt idx="12651">
                  <c:v>2436.5234399999999</c:v>
                </c:pt>
                <c:pt idx="12652">
                  <c:v>2436.5234399999999</c:v>
                </c:pt>
                <c:pt idx="12653">
                  <c:v>2436.5234399999999</c:v>
                </c:pt>
                <c:pt idx="12654">
                  <c:v>2436.5234399999999</c:v>
                </c:pt>
                <c:pt idx="12655">
                  <c:v>2436.5234399999999</c:v>
                </c:pt>
                <c:pt idx="12656">
                  <c:v>2436.5234399999999</c:v>
                </c:pt>
                <c:pt idx="12657">
                  <c:v>2436.5234399999999</c:v>
                </c:pt>
                <c:pt idx="12658">
                  <c:v>2436.5234399999999</c:v>
                </c:pt>
                <c:pt idx="12659">
                  <c:v>2436.5234399999999</c:v>
                </c:pt>
                <c:pt idx="12660">
                  <c:v>2436.5234399999999</c:v>
                </c:pt>
                <c:pt idx="12661">
                  <c:v>2436.5234399999999</c:v>
                </c:pt>
                <c:pt idx="12662">
                  <c:v>2438.9648399999987</c:v>
                </c:pt>
                <c:pt idx="12663">
                  <c:v>2436.5234399999999</c:v>
                </c:pt>
                <c:pt idx="12664">
                  <c:v>2436.5234399999999</c:v>
                </c:pt>
                <c:pt idx="12665">
                  <c:v>2436.5234399999999</c:v>
                </c:pt>
                <c:pt idx="12666">
                  <c:v>2436.5234399999999</c:v>
                </c:pt>
                <c:pt idx="12667">
                  <c:v>2436.5234399999999</c:v>
                </c:pt>
                <c:pt idx="12668">
                  <c:v>2436.5234399999999</c:v>
                </c:pt>
                <c:pt idx="12669">
                  <c:v>2436.5234399999999</c:v>
                </c:pt>
                <c:pt idx="12670">
                  <c:v>2436.5234399999999</c:v>
                </c:pt>
                <c:pt idx="12671">
                  <c:v>2436.5234399999999</c:v>
                </c:pt>
                <c:pt idx="12672">
                  <c:v>2436.5234399999999</c:v>
                </c:pt>
                <c:pt idx="12673">
                  <c:v>2436.5234399999999</c:v>
                </c:pt>
                <c:pt idx="12674">
                  <c:v>2436.5234399999999</c:v>
                </c:pt>
                <c:pt idx="12675">
                  <c:v>2436.5234399999999</c:v>
                </c:pt>
                <c:pt idx="12676">
                  <c:v>2436.5234399999999</c:v>
                </c:pt>
                <c:pt idx="12677">
                  <c:v>2436.5234399999999</c:v>
                </c:pt>
                <c:pt idx="12678">
                  <c:v>2436.5234399999999</c:v>
                </c:pt>
                <c:pt idx="12679">
                  <c:v>2436.5234399999999</c:v>
                </c:pt>
                <c:pt idx="12680">
                  <c:v>2436.5234399999999</c:v>
                </c:pt>
                <c:pt idx="12681">
                  <c:v>2436.5234399999999</c:v>
                </c:pt>
                <c:pt idx="12682">
                  <c:v>2436.5234399999999</c:v>
                </c:pt>
                <c:pt idx="12683">
                  <c:v>2436.5234399999999</c:v>
                </c:pt>
                <c:pt idx="12684">
                  <c:v>2436.5234399999999</c:v>
                </c:pt>
                <c:pt idx="12685">
                  <c:v>2436.5234399999999</c:v>
                </c:pt>
                <c:pt idx="12686">
                  <c:v>2436.5234399999999</c:v>
                </c:pt>
                <c:pt idx="12687">
                  <c:v>2436.5234399999999</c:v>
                </c:pt>
                <c:pt idx="12688">
                  <c:v>2436.5234399999999</c:v>
                </c:pt>
                <c:pt idx="12689">
                  <c:v>2436.5234399999999</c:v>
                </c:pt>
                <c:pt idx="12690">
                  <c:v>2434.08203</c:v>
                </c:pt>
                <c:pt idx="12691">
                  <c:v>2436.5234399999999</c:v>
                </c:pt>
                <c:pt idx="12692">
                  <c:v>2436.5234399999999</c:v>
                </c:pt>
                <c:pt idx="12693">
                  <c:v>2436.5234399999999</c:v>
                </c:pt>
                <c:pt idx="12694">
                  <c:v>2436.5234399999999</c:v>
                </c:pt>
                <c:pt idx="12695">
                  <c:v>2436.5234399999999</c:v>
                </c:pt>
                <c:pt idx="12696">
                  <c:v>2436.5234399999999</c:v>
                </c:pt>
                <c:pt idx="12697">
                  <c:v>2436.5234399999999</c:v>
                </c:pt>
                <c:pt idx="12698">
                  <c:v>2436.5234399999999</c:v>
                </c:pt>
                <c:pt idx="12699">
                  <c:v>2434.08203</c:v>
                </c:pt>
                <c:pt idx="12700">
                  <c:v>2436.5234399999999</c:v>
                </c:pt>
                <c:pt idx="12701">
                  <c:v>2434.08203</c:v>
                </c:pt>
                <c:pt idx="12702">
                  <c:v>2436.5234399999999</c:v>
                </c:pt>
                <c:pt idx="12703">
                  <c:v>2436.5234399999999</c:v>
                </c:pt>
                <c:pt idx="12704">
                  <c:v>2436.5234399999999</c:v>
                </c:pt>
                <c:pt idx="12705">
                  <c:v>2434.08203</c:v>
                </c:pt>
                <c:pt idx="12706">
                  <c:v>2436.5234399999999</c:v>
                </c:pt>
                <c:pt idx="12707">
                  <c:v>2436.5234399999999</c:v>
                </c:pt>
                <c:pt idx="12708">
                  <c:v>2436.5234399999999</c:v>
                </c:pt>
                <c:pt idx="12709">
                  <c:v>2436.5234399999999</c:v>
                </c:pt>
                <c:pt idx="12710">
                  <c:v>2436.5234399999999</c:v>
                </c:pt>
                <c:pt idx="12711">
                  <c:v>2436.5234399999999</c:v>
                </c:pt>
                <c:pt idx="12712">
                  <c:v>2436.5234399999999</c:v>
                </c:pt>
                <c:pt idx="12713">
                  <c:v>2436.5234399999999</c:v>
                </c:pt>
                <c:pt idx="12714">
                  <c:v>2436.5234399999999</c:v>
                </c:pt>
                <c:pt idx="12715">
                  <c:v>2436.5234399999999</c:v>
                </c:pt>
                <c:pt idx="12716">
                  <c:v>2436.5234399999999</c:v>
                </c:pt>
                <c:pt idx="12717">
                  <c:v>2434.08203</c:v>
                </c:pt>
                <c:pt idx="12718">
                  <c:v>2436.5234399999999</c:v>
                </c:pt>
                <c:pt idx="12719">
                  <c:v>2436.5234399999999</c:v>
                </c:pt>
                <c:pt idx="12720">
                  <c:v>2436.5234399999999</c:v>
                </c:pt>
                <c:pt idx="12721">
                  <c:v>2436.5234399999999</c:v>
                </c:pt>
                <c:pt idx="12722">
                  <c:v>2436.5234399999999</c:v>
                </c:pt>
                <c:pt idx="12723">
                  <c:v>2436.5234399999999</c:v>
                </c:pt>
                <c:pt idx="12724">
                  <c:v>2436.5234399999999</c:v>
                </c:pt>
                <c:pt idx="12725">
                  <c:v>2436.5234399999999</c:v>
                </c:pt>
                <c:pt idx="12726">
                  <c:v>2436.5234399999999</c:v>
                </c:pt>
                <c:pt idx="12727">
                  <c:v>2436.5234399999999</c:v>
                </c:pt>
                <c:pt idx="12728">
                  <c:v>2436.5234399999999</c:v>
                </c:pt>
                <c:pt idx="12729">
                  <c:v>2436.5234399999999</c:v>
                </c:pt>
                <c:pt idx="12730">
                  <c:v>2436.5234399999999</c:v>
                </c:pt>
                <c:pt idx="12731">
                  <c:v>2436.5234399999999</c:v>
                </c:pt>
                <c:pt idx="12732">
                  <c:v>2436.5234399999999</c:v>
                </c:pt>
                <c:pt idx="12733">
                  <c:v>2436.5234399999999</c:v>
                </c:pt>
                <c:pt idx="12734">
                  <c:v>2436.5234399999999</c:v>
                </c:pt>
                <c:pt idx="12735">
                  <c:v>2434.08203</c:v>
                </c:pt>
                <c:pt idx="12736">
                  <c:v>2436.5234399999999</c:v>
                </c:pt>
                <c:pt idx="12737">
                  <c:v>2436.5234399999999</c:v>
                </c:pt>
                <c:pt idx="12738">
                  <c:v>2436.5234399999999</c:v>
                </c:pt>
                <c:pt idx="12739">
                  <c:v>2436.5234399999999</c:v>
                </c:pt>
                <c:pt idx="12740">
                  <c:v>2436.5234399999999</c:v>
                </c:pt>
                <c:pt idx="12741">
                  <c:v>2436.5234399999999</c:v>
                </c:pt>
                <c:pt idx="12742">
                  <c:v>2436.5234399999999</c:v>
                </c:pt>
                <c:pt idx="12743">
                  <c:v>2436.5234399999999</c:v>
                </c:pt>
                <c:pt idx="12744">
                  <c:v>2436.5234399999999</c:v>
                </c:pt>
                <c:pt idx="12745">
                  <c:v>2436.5234399999999</c:v>
                </c:pt>
                <c:pt idx="12746">
                  <c:v>2436.5234399999999</c:v>
                </c:pt>
                <c:pt idx="12747">
                  <c:v>2436.5234399999999</c:v>
                </c:pt>
                <c:pt idx="12748">
                  <c:v>2436.5234399999999</c:v>
                </c:pt>
                <c:pt idx="12749">
                  <c:v>2436.5234399999999</c:v>
                </c:pt>
                <c:pt idx="12750">
                  <c:v>2436.5234399999999</c:v>
                </c:pt>
                <c:pt idx="12751">
                  <c:v>2436.5234399999999</c:v>
                </c:pt>
                <c:pt idx="12752">
                  <c:v>2436.5234399999999</c:v>
                </c:pt>
                <c:pt idx="12753">
                  <c:v>2438.9648399999987</c:v>
                </c:pt>
                <c:pt idx="12754">
                  <c:v>2436.5234399999999</c:v>
                </c:pt>
                <c:pt idx="12755">
                  <c:v>2436.5234399999999</c:v>
                </c:pt>
                <c:pt idx="12756">
                  <c:v>2436.5234399999999</c:v>
                </c:pt>
                <c:pt idx="12757">
                  <c:v>2436.5234399999999</c:v>
                </c:pt>
                <c:pt idx="12758">
                  <c:v>2436.5234399999999</c:v>
                </c:pt>
                <c:pt idx="12759">
                  <c:v>2436.5234399999999</c:v>
                </c:pt>
                <c:pt idx="12760">
                  <c:v>2436.5234399999999</c:v>
                </c:pt>
                <c:pt idx="12761">
                  <c:v>2436.5234399999999</c:v>
                </c:pt>
                <c:pt idx="12762">
                  <c:v>2436.5234399999999</c:v>
                </c:pt>
                <c:pt idx="12763">
                  <c:v>2436.5234399999999</c:v>
                </c:pt>
                <c:pt idx="12764">
                  <c:v>2436.5234399999999</c:v>
                </c:pt>
                <c:pt idx="12765">
                  <c:v>2436.5234399999999</c:v>
                </c:pt>
                <c:pt idx="12766">
                  <c:v>2436.5234399999999</c:v>
                </c:pt>
                <c:pt idx="12767">
                  <c:v>2436.5234399999999</c:v>
                </c:pt>
                <c:pt idx="12768">
                  <c:v>2436.5234399999999</c:v>
                </c:pt>
                <c:pt idx="12769">
                  <c:v>2436.5234399999999</c:v>
                </c:pt>
                <c:pt idx="12770">
                  <c:v>2436.5234399999999</c:v>
                </c:pt>
                <c:pt idx="12771">
                  <c:v>2436.5234399999999</c:v>
                </c:pt>
                <c:pt idx="12772">
                  <c:v>2436.5234399999999</c:v>
                </c:pt>
                <c:pt idx="12773">
                  <c:v>2436.5234399999999</c:v>
                </c:pt>
                <c:pt idx="12774">
                  <c:v>2436.5234399999999</c:v>
                </c:pt>
                <c:pt idx="12775">
                  <c:v>2436.5234399999999</c:v>
                </c:pt>
                <c:pt idx="12776">
                  <c:v>2436.5234399999999</c:v>
                </c:pt>
                <c:pt idx="12777">
                  <c:v>2436.5234399999999</c:v>
                </c:pt>
                <c:pt idx="12778">
                  <c:v>2436.5234399999999</c:v>
                </c:pt>
                <c:pt idx="12779">
                  <c:v>2436.5234399999999</c:v>
                </c:pt>
                <c:pt idx="12780">
                  <c:v>2436.5234399999999</c:v>
                </c:pt>
                <c:pt idx="12781">
                  <c:v>2436.5234399999999</c:v>
                </c:pt>
                <c:pt idx="12782">
                  <c:v>2434.08203</c:v>
                </c:pt>
                <c:pt idx="12783">
                  <c:v>2436.5234399999999</c:v>
                </c:pt>
                <c:pt idx="12784">
                  <c:v>2436.5234399999999</c:v>
                </c:pt>
                <c:pt idx="12785">
                  <c:v>2436.5234399999999</c:v>
                </c:pt>
                <c:pt idx="12786">
                  <c:v>2436.5234399999999</c:v>
                </c:pt>
                <c:pt idx="12787">
                  <c:v>2436.5234399999999</c:v>
                </c:pt>
                <c:pt idx="12788">
                  <c:v>2436.5234399999999</c:v>
                </c:pt>
                <c:pt idx="12789">
                  <c:v>2436.5234399999999</c:v>
                </c:pt>
                <c:pt idx="12790">
                  <c:v>2436.5234399999999</c:v>
                </c:pt>
                <c:pt idx="12791">
                  <c:v>2436.5234399999999</c:v>
                </c:pt>
                <c:pt idx="12792">
                  <c:v>2436.5234399999999</c:v>
                </c:pt>
                <c:pt idx="12793">
                  <c:v>2436.5234399999999</c:v>
                </c:pt>
                <c:pt idx="12794">
                  <c:v>2436.5234399999999</c:v>
                </c:pt>
                <c:pt idx="12795">
                  <c:v>2434.08203</c:v>
                </c:pt>
                <c:pt idx="12796">
                  <c:v>2436.5234399999999</c:v>
                </c:pt>
                <c:pt idx="12797">
                  <c:v>2436.5234399999999</c:v>
                </c:pt>
                <c:pt idx="12798">
                  <c:v>2436.5234399999999</c:v>
                </c:pt>
                <c:pt idx="12799">
                  <c:v>2436.5234399999999</c:v>
                </c:pt>
                <c:pt idx="12800">
                  <c:v>2436.5234399999999</c:v>
                </c:pt>
                <c:pt idx="12801">
                  <c:v>2436.5234399999999</c:v>
                </c:pt>
                <c:pt idx="12802">
                  <c:v>2436.5234399999999</c:v>
                </c:pt>
                <c:pt idx="12803">
                  <c:v>2436.5234399999999</c:v>
                </c:pt>
                <c:pt idx="12804">
                  <c:v>2436.5234399999999</c:v>
                </c:pt>
                <c:pt idx="12805">
                  <c:v>2438.9648399999987</c:v>
                </c:pt>
                <c:pt idx="12806">
                  <c:v>2436.5234399999999</c:v>
                </c:pt>
                <c:pt idx="12807">
                  <c:v>2436.5234399999999</c:v>
                </c:pt>
                <c:pt idx="12808">
                  <c:v>2436.5234399999999</c:v>
                </c:pt>
                <c:pt idx="12809">
                  <c:v>2436.5234399999999</c:v>
                </c:pt>
                <c:pt idx="12810">
                  <c:v>2436.5234399999999</c:v>
                </c:pt>
                <c:pt idx="12811">
                  <c:v>2436.5234399999999</c:v>
                </c:pt>
                <c:pt idx="12812">
                  <c:v>2436.5234399999999</c:v>
                </c:pt>
                <c:pt idx="12813">
                  <c:v>2436.5234399999999</c:v>
                </c:pt>
                <c:pt idx="12814">
                  <c:v>2436.5234399999999</c:v>
                </c:pt>
                <c:pt idx="12815">
                  <c:v>2436.5234399999999</c:v>
                </c:pt>
                <c:pt idx="12816">
                  <c:v>2436.5234399999999</c:v>
                </c:pt>
                <c:pt idx="12817">
                  <c:v>2436.5234399999999</c:v>
                </c:pt>
                <c:pt idx="12818">
                  <c:v>2436.5234399999999</c:v>
                </c:pt>
                <c:pt idx="12819">
                  <c:v>2436.5234399999999</c:v>
                </c:pt>
                <c:pt idx="12820">
                  <c:v>2434.08203</c:v>
                </c:pt>
                <c:pt idx="12821">
                  <c:v>2436.5234399999999</c:v>
                </c:pt>
                <c:pt idx="12822">
                  <c:v>2436.5234399999999</c:v>
                </c:pt>
                <c:pt idx="12823">
                  <c:v>2436.5234399999999</c:v>
                </c:pt>
                <c:pt idx="12824">
                  <c:v>2436.5234399999999</c:v>
                </c:pt>
                <c:pt idx="12825">
                  <c:v>2436.5234399999999</c:v>
                </c:pt>
                <c:pt idx="12826">
                  <c:v>2436.5234399999999</c:v>
                </c:pt>
                <c:pt idx="12827">
                  <c:v>2436.5234399999999</c:v>
                </c:pt>
                <c:pt idx="12828">
                  <c:v>2436.5234399999999</c:v>
                </c:pt>
                <c:pt idx="12829">
                  <c:v>2436.5234399999999</c:v>
                </c:pt>
                <c:pt idx="12830">
                  <c:v>2436.5234399999999</c:v>
                </c:pt>
                <c:pt idx="12831">
                  <c:v>2436.5234399999999</c:v>
                </c:pt>
                <c:pt idx="12832">
                  <c:v>2436.5234399999999</c:v>
                </c:pt>
                <c:pt idx="12833">
                  <c:v>2436.5234399999999</c:v>
                </c:pt>
                <c:pt idx="12834">
                  <c:v>2436.5234399999999</c:v>
                </c:pt>
                <c:pt idx="12835">
                  <c:v>2436.5234399999999</c:v>
                </c:pt>
                <c:pt idx="12836">
                  <c:v>2436.5234399999999</c:v>
                </c:pt>
                <c:pt idx="12837">
                  <c:v>2436.5234399999999</c:v>
                </c:pt>
                <c:pt idx="12838">
                  <c:v>2436.5234399999999</c:v>
                </c:pt>
                <c:pt idx="12839">
                  <c:v>2436.5234399999999</c:v>
                </c:pt>
                <c:pt idx="12840">
                  <c:v>2436.5234399999999</c:v>
                </c:pt>
                <c:pt idx="12841">
                  <c:v>2436.5234399999999</c:v>
                </c:pt>
                <c:pt idx="12842">
                  <c:v>2436.5234399999999</c:v>
                </c:pt>
                <c:pt idx="12843">
                  <c:v>2436.5234399999999</c:v>
                </c:pt>
                <c:pt idx="12844">
                  <c:v>2436.5234399999999</c:v>
                </c:pt>
                <c:pt idx="12845">
                  <c:v>2436.5234399999999</c:v>
                </c:pt>
                <c:pt idx="12846">
                  <c:v>2436.5234399999999</c:v>
                </c:pt>
                <c:pt idx="12847">
                  <c:v>2436.5234399999999</c:v>
                </c:pt>
                <c:pt idx="12848">
                  <c:v>2436.5234399999999</c:v>
                </c:pt>
                <c:pt idx="12849">
                  <c:v>2436.5234399999999</c:v>
                </c:pt>
                <c:pt idx="12850">
                  <c:v>2436.5234399999999</c:v>
                </c:pt>
                <c:pt idx="12851">
                  <c:v>2436.5234399999999</c:v>
                </c:pt>
                <c:pt idx="12852">
                  <c:v>2436.5234399999999</c:v>
                </c:pt>
                <c:pt idx="12853">
                  <c:v>2436.5234399999999</c:v>
                </c:pt>
                <c:pt idx="12854">
                  <c:v>2436.5234399999999</c:v>
                </c:pt>
                <c:pt idx="12855">
                  <c:v>2436.5234399999999</c:v>
                </c:pt>
                <c:pt idx="12856">
                  <c:v>2436.5234399999999</c:v>
                </c:pt>
                <c:pt idx="12857">
                  <c:v>2436.5234399999999</c:v>
                </c:pt>
                <c:pt idx="12858">
                  <c:v>2436.5234399999999</c:v>
                </c:pt>
                <c:pt idx="12859">
                  <c:v>2436.5234399999999</c:v>
                </c:pt>
                <c:pt idx="12860">
                  <c:v>2436.5234399999999</c:v>
                </c:pt>
                <c:pt idx="12861">
                  <c:v>2436.5234399999999</c:v>
                </c:pt>
                <c:pt idx="12862">
                  <c:v>2436.5234399999999</c:v>
                </c:pt>
                <c:pt idx="12863">
                  <c:v>2436.5234399999999</c:v>
                </c:pt>
                <c:pt idx="12864">
                  <c:v>2436.5234399999999</c:v>
                </c:pt>
                <c:pt idx="12865">
                  <c:v>2436.5234399999999</c:v>
                </c:pt>
                <c:pt idx="12866">
                  <c:v>2434.08203</c:v>
                </c:pt>
                <c:pt idx="12867">
                  <c:v>2436.5234399999999</c:v>
                </c:pt>
                <c:pt idx="12868">
                  <c:v>2436.5234399999999</c:v>
                </c:pt>
                <c:pt idx="12869">
                  <c:v>2436.5234399999999</c:v>
                </c:pt>
                <c:pt idx="12870">
                  <c:v>2436.5234399999999</c:v>
                </c:pt>
                <c:pt idx="12871">
                  <c:v>2436.5234399999999</c:v>
                </c:pt>
                <c:pt idx="12872">
                  <c:v>2436.5234399999999</c:v>
                </c:pt>
                <c:pt idx="12873">
                  <c:v>2436.5234399999999</c:v>
                </c:pt>
                <c:pt idx="12874">
                  <c:v>2436.5234399999999</c:v>
                </c:pt>
                <c:pt idx="12875">
                  <c:v>2436.5234399999999</c:v>
                </c:pt>
                <c:pt idx="12876">
                  <c:v>2436.5234399999999</c:v>
                </c:pt>
                <c:pt idx="12877">
                  <c:v>2436.5234399999999</c:v>
                </c:pt>
                <c:pt idx="12878">
                  <c:v>2436.5234399999999</c:v>
                </c:pt>
                <c:pt idx="12879">
                  <c:v>2436.5234399999999</c:v>
                </c:pt>
                <c:pt idx="12880">
                  <c:v>2436.5234399999999</c:v>
                </c:pt>
                <c:pt idx="12881">
                  <c:v>2436.5234399999999</c:v>
                </c:pt>
                <c:pt idx="12882">
                  <c:v>2436.5234399999999</c:v>
                </c:pt>
                <c:pt idx="12883">
                  <c:v>2436.5234399999999</c:v>
                </c:pt>
                <c:pt idx="12884">
                  <c:v>2436.5234399999999</c:v>
                </c:pt>
                <c:pt idx="12885">
                  <c:v>2436.5234399999999</c:v>
                </c:pt>
                <c:pt idx="12886">
                  <c:v>2436.5234399999999</c:v>
                </c:pt>
                <c:pt idx="12887">
                  <c:v>2436.5234399999999</c:v>
                </c:pt>
                <c:pt idx="12888">
                  <c:v>2436.5234399999999</c:v>
                </c:pt>
                <c:pt idx="12889">
                  <c:v>2436.5234399999999</c:v>
                </c:pt>
                <c:pt idx="12890">
                  <c:v>2436.5234399999999</c:v>
                </c:pt>
                <c:pt idx="12891">
                  <c:v>2436.5234399999999</c:v>
                </c:pt>
                <c:pt idx="12892">
                  <c:v>2436.5234399999999</c:v>
                </c:pt>
                <c:pt idx="12893">
                  <c:v>2436.5234399999999</c:v>
                </c:pt>
                <c:pt idx="12894">
                  <c:v>2436.5234399999999</c:v>
                </c:pt>
                <c:pt idx="12895">
                  <c:v>2436.5234399999999</c:v>
                </c:pt>
                <c:pt idx="12896">
                  <c:v>2436.5234399999999</c:v>
                </c:pt>
                <c:pt idx="12897">
                  <c:v>2436.5234399999999</c:v>
                </c:pt>
                <c:pt idx="12898">
                  <c:v>2436.5234399999999</c:v>
                </c:pt>
                <c:pt idx="12899">
                  <c:v>2436.5234399999999</c:v>
                </c:pt>
                <c:pt idx="12900">
                  <c:v>2436.5234399999999</c:v>
                </c:pt>
                <c:pt idx="12901">
                  <c:v>2436.5234399999999</c:v>
                </c:pt>
                <c:pt idx="12902">
                  <c:v>2436.5234399999999</c:v>
                </c:pt>
                <c:pt idx="12903">
                  <c:v>2436.5234399999999</c:v>
                </c:pt>
                <c:pt idx="12904">
                  <c:v>2436.5234399999999</c:v>
                </c:pt>
                <c:pt idx="12905">
                  <c:v>2436.5234399999999</c:v>
                </c:pt>
                <c:pt idx="12906">
                  <c:v>2436.5234399999999</c:v>
                </c:pt>
                <c:pt idx="12907">
                  <c:v>2436.5234399999999</c:v>
                </c:pt>
                <c:pt idx="12908">
                  <c:v>2436.5234399999999</c:v>
                </c:pt>
                <c:pt idx="12909">
                  <c:v>2436.5234399999999</c:v>
                </c:pt>
                <c:pt idx="12910">
                  <c:v>2436.5234399999999</c:v>
                </c:pt>
                <c:pt idx="12911">
                  <c:v>2436.5234399999999</c:v>
                </c:pt>
                <c:pt idx="12912">
                  <c:v>2436.5234399999999</c:v>
                </c:pt>
                <c:pt idx="12913">
                  <c:v>2436.5234399999999</c:v>
                </c:pt>
                <c:pt idx="12914">
                  <c:v>2436.5234399999999</c:v>
                </c:pt>
                <c:pt idx="12915">
                  <c:v>2436.5234399999999</c:v>
                </c:pt>
                <c:pt idx="12916">
                  <c:v>2436.5234399999999</c:v>
                </c:pt>
                <c:pt idx="12917">
                  <c:v>2436.5234399999999</c:v>
                </c:pt>
                <c:pt idx="12918">
                  <c:v>2436.5234399999999</c:v>
                </c:pt>
                <c:pt idx="12919">
                  <c:v>2434.08203</c:v>
                </c:pt>
                <c:pt idx="12920">
                  <c:v>2436.5234399999999</c:v>
                </c:pt>
                <c:pt idx="12921">
                  <c:v>2436.5234399999999</c:v>
                </c:pt>
                <c:pt idx="12922">
                  <c:v>2436.5234399999999</c:v>
                </c:pt>
                <c:pt idx="12923">
                  <c:v>2436.5234399999999</c:v>
                </c:pt>
                <c:pt idx="12924">
                  <c:v>2436.5234399999999</c:v>
                </c:pt>
                <c:pt idx="12925">
                  <c:v>2436.5234399999999</c:v>
                </c:pt>
                <c:pt idx="12926">
                  <c:v>2436.5234399999999</c:v>
                </c:pt>
                <c:pt idx="12927">
                  <c:v>2436.5234399999999</c:v>
                </c:pt>
                <c:pt idx="12928">
                  <c:v>2436.5234399999999</c:v>
                </c:pt>
                <c:pt idx="12929">
                  <c:v>2436.5234399999999</c:v>
                </c:pt>
                <c:pt idx="12930">
                  <c:v>2436.5234399999999</c:v>
                </c:pt>
                <c:pt idx="12931">
                  <c:v>2436.5234399999999</c:v>
                </c:pt>
                <c:pt idx="12932">
                  <c:v>2436.5234399999999</c:v>
                </c:pt>
                <c:pt idx="12933">
                  <c:v>2436.5234399999999</c:v>
                </c:pt>
                <c:pt idx="12934">
                  <c:v>2436.5234399999999</c:v>
                </c:pt>
                <c:pt idx="12935">
                  <c:v>2436.5234399999999</c:v>
                </c:pt>
                <c:pt idx="12936">
                  <c:v>2436.5234399999999</c:v>
                </c:pt>
                <c:pt idx="12937">
                  <c:v>2436.5234399999999</c:v>
                </c:pt>
                <c:pt idx="12938">
                  <c:v>2436.5234399999999</c:v>
                </c:pt>
                <c:pt idx="12939">
                  <c:v>2436.5234399999999</c:v>
                </c:pt>
                <c:pt idx="12940">
                  <c:v>2436.5234399999999</c:v>
                </c:pt>
                <c:pt idx="12941">
                  <c:v>2436.5234399999999</c:v>
                </c:pt>
                <c:pt idx="12942">
                  <c:v>2436.5234399999999</c:v>
                </c:pt>
                <c:pt idx="12943">
                  <c:v>2436.5234399999999</c:v>
                </c:pt>
                <c:pt idx="12944">
                  <c:v>2436.5234399999999</c:v>
                </c:pt>
                <c:pt idx="12945">
                  <c:v>2436.5234399999999</c:v>
                </c:pt>
                <c:pt idx="12946">
                  <c:v>2434.08203</c:v>
                </c:pt>
                <c:pt idx="12947">
                  <c:v>2436.5234399999999</c:v>
                </c:pt>
                <c:pt idx="12948">
                  <c:v>2436.5234399999999</c:v>
                </c:pt>
                <c:pt idx="12949">
                  <c:v>2436.5234399999999</c:v>
                </c:pt>
                <c:pt idx="12950">
                  <c:v>2436.5234399999999</c:v>
                </c:pt>
                <c:pt idx="12951">
                  <c:v>2436.5234399999999</c:v>
                </c:pt>
                <c:pt idx="12952">
                  <c:v>2436.5234399999999</c:v>
                </c:pt>
                <c:pt idx="12953">
                  <c:v>2436.5234399999999</c:v>
                </c:pt>
                <c:pt idx="12954">
                  <c:v>2436.5234399999999</c:v>
                </c:pt>
                <c:pt idx="12955">
                  <c:v>2436.5234399999999</c:v>
                </c:pt>
                <c:pt idx="12956">
                  <c:v>2436.5234399999999</c:v>
                </c:pt>
                <c:pt idx="12957">
                  <c:v>2436.5234399999999</c:v>
                </c:pt>
                <c:pt idx="12958">
                  <c:v>2436.5234399999999</c:v>
                </c:pt>
                <c:pt idx="12959">
                  <c:v>2436.5234399999999</c:v>
                </c:pt>
                <c:pt idx="12960">
                  <c:v>2436.5234399999999</c:v>
                </c:pt>
                <c:pt idx="12961">
                  <c:v>2436.5234399999999</c:v>
                </c:pt>
                <c:pt idx="12962">
                  <c:v>2436.5234399999999</c:v>
                </c:pt>
                <c:pt idx="12963">
                  <c:v>2436.5234399999999</c:v>
                </c:pt>
                <c:pt idx="12964">
                  <c:v>2436.5234399999999</c:v>
                </c:pt>
                <c:pt idx="12965">
                  <c:v>2436.5234399999999</c:v>
                </c:pt>
                <c:pt idx="12966">
                  <c:v>2436.5234399999999</c:v>
                </c:pt>
                <c:pt idx="12967">
                  <c:v>2436.5234399999999</c:v>
                </c:pt>
                <c:pt idx="12968">
                  <c:v>2436.5234399999999</c:v>
                </c:pt>
                <c:pt idx="12969">
                  <c:v>2436.5234399999999</c:v>
                </c:pt>
                <c:pt idx="12970">
                  <c:v>2438.9648399999987</c:v>
                </c:pt>
                <c:pt idx="12971">
                  <c:v>2436.5234399999999</c:v>
                </c:pt>
                <c:pt idx="12972">
                  <c:v>2436.5234399999999</c:v>
                </c:pt>
                <c:pt idx="12973">
                  <c:v>2436.5234399999999</c:v>
                </c:pt>
                <c:pt idx="12974">
                  <c:v>2436.5234399999999</c:v>
                </c:pt>
                <c:pt idx="12975">
                  <c:v>2436.5234399999999</c:v>
                </c:pt>
                <c:pt idx="12976">
                  <c:v>2436.5234399999999</c:v>
                </c:pt>
                <c:pt idx="12977">
                  <c:v>2436.5234399999999</c:v>
                </c:pt>
                <c:pt idx="12978">
                  <c:v>2436.5234399999999</c:v>
                </c:pt>
                <c:pt idx="12979">
                  <c:v>2436.5234399999999</c:v>
                </c:pt>
                <c:pt idx="12980">
                  <c:v>2436.5234399999999</c:v>
                </c:pt>
                <c:pt idx="12981">
                  <c:v>2436.5234399999999</c:v>
                </c:pt>
                <c:pt idx="12982">
                  <c:v>2436.5234399999999</c:v>
                </c:pt>
                <c:pt idx="12983">
                  <c:v>2436.5234399999999</c:v>
                </c:pt>
                <c:pt idx="12984">
                  <c:v>2436.5234399999999</c:v>
                </c:pt>
                <c:pt idx="12985">
                  <c:v>2436.5234399999999</c:v>
                </c:pt>
                <c:pt idx="12986">
                  <c:v>2436.5234399999999</c:v>
                </c:pt>
                <c:pt idx="12987">
                  <c:v>2436.5234399999999</c:v>
                </c:pt>
                <c:pt idx="12988">
                  <c:v>2436.5234399999999</c:v>
                </c:pt>
                <c:pt idx="12989">
                  <c:v>2436.5234399999999</c:v>
                </c:pt>
                <c:pt idx="12990">
                  <c:v>2436.5234399999999</c:v>
                </c:pt>
                <c:pt idx="12991">
                  <c:v>2436.5234399999999</c:v>
                </c:pt>
                <c:pt idx="12992">
                  <c:v>2436.5234399999999</c:v>
                </c:pt>
                <c:pt idx="12993">
                  <c:v>2436.5234399999999</c:v>
                </c:pt>
                <c:pt idx="12994">
                  <c:v>2436.5234399999999</c:v>
                </c:pt>
                <c:pt idx="12995">
                  <c:v>2436.5234399999999</c:v>
                </c:pt>
                <c:pt idx="12996">
                  <c:v>2436.5234399999999</c:v>
                </c:pt>
                <c:pt idx="12997">
                  <c:v>2436.5234399999999</c:v>
                </c:pt>
                <c:pt idx="12998">
                  <c:v>2434.08203</c:v>
                </c:pt>
                <c:pt idx="12999">
                  <c:v>2436.5234399999999</c:v>
                </c:pt>
                <c:pt idx="13000">
                  <c:v>2436.5234399999999</c:v>
                </c:pt>
                <c:pt idx="13001">
                  <c:v>2436.5234399999999</c:v>
                </c:pt>
                <c:pt idx="13002">
                  <c:v>2436.5234399999999</c:v>
                </c:pt>
                <c:pt idx="13003">
                  <c:v>2436.5234399999999</c:v>
                </c:pt>
                <c:pt idx="13004">
                  <c:v>2436.5234399999999</c:v>
                </c:pt>
                <c:pt idx="13005">
                  <c:v>2436.5234399999999</c:v>
                </c:pt>
                <c:pt idx="13006">
                  <c:v>2436.5234399999999</c:v>
                </c:pt>
                <c:pt idx="13007">
                  <c:v>2436.5234399999999</c:v>
                </c:pt>
                <c:pt idx="13008">
                  <c:v>2436.5234399999999</c:v>
                </c:pt>
                <c:pt idx="13009">
                  <c:v>2436.5234399999999</c:v>
                </c:pt>
                <c:pt idx="13010">
                  <c:v>2436.5234399999999</c:v>
                </c:pt>
                <c:pt idx="13011">
                  <c:v>2436.5234399999999</c:v>
                </c:pt>
                <c:pt idx="13012">
                  <c:v>2436.5234399999999</c:v>
                </c:pt>
                <c:pt idx="13013">
                  <c:v>2436.5234399999999</c:v>
                </c:pt>
                <c:pt idx="13014">
                  <c:v>2436.5234399999999</c:v>
                </c:pt>
                <c:pt idx="13015">
                  <c:v>2436.5234399999999</c:v>
                </c:pt>
                <c:pt idx="13016">
                  <c:v>2436.5234399999999</c:v>
                </c:pt>
                <c:pt idx="13017">
                  <c:v>2436.5234399999999</c:v>
                </c:pt>
                <c:pt idx="13018">
                  <c:v>2436.5234399999999</c:v>
                </c:pt>
                <c:pt idx="13019">
                  <c:v>2436.5234399999999</c:v>
                </c:pt>
                <c:pt idx="13020">
                  <c:v>2436.5234399999999</c:v>
                </c:pt>
                <c:pt idx="13021">
                  <c:v>2436.5234399999999</c:v>
                </c:pt>
                <c:pt idx="13022">
                  <c:v>2436.5234399999999</c:v>
                </c:pt>
                <c:pt idx="13023">
                  <c:v>2436.5234399999999</c:v>
                </c:pt>
                <c:pt idx="13024">
                  <c:v>2436.5234399999999</c:v>
                </c:pt>
                <c:pt idx="13025">
                  <c:v>2436.5234399999999</c:v>
                </c:pt>
                <c:pt idx="13026">
                  <c:v>2436.5234399999999</c:v>
                </c:pt>
                <c:pt idx="13027">
                  <c:v>2436.5234399999999</c:v>
                </c:pt>
                <c:pt idx="13028">
                  <c:v>2436.5234399999999</c:v>
                </c:pt>
                <c:pt idx="13029">
                  <c:v>2436.5234399999999</c:v>
                </c:pt>
                <c:pt idx="13030">
                  <c:v>2436.5234399999999</c:v>
                </c:pt>
                <c:pt idx="13031">
                  <c:v>2436.5234399999999</c:v>
                </c:pt>
                <c:pt idx="13032">
                  <c:v>2436.5234399999999</c:v>
                </c:pt>
                <c:pt idx="13033">
                  <c:v>2436.5234399999999</c:v>
                </c:pt>
                <c:pt idx="13034">
                  <c:v>2436.5234399999999</c:v>
                </c:pt>
                <c:pt idx="13035">
                  <c:v>2436.5234399999999</c:v>
                </c:pt>
                <c:pt idx="13036">
                  <c:v>2436.5234399999999</c:v>
                </c:pt>
                <c:pt idx="13037">
                  <c:v>2436.5234399999999</c:v>
                </c:pt>
                <c:pt idx="13038">
                  <c:v>2436.5234399999999</c:v>
                </c:pt>
                <c:pt idx="13039">
                  <c:v>2436.5234399999999</c:v>
                </c:pt>
                <c:pt idx="13040">
                  <c:v>2436.5234399999999</c:v>
                </c:pt>
                <c:pt idx="13041">
                  <c:v>2436.5234399999999</c:v>
                </c:pt>
                <c:pt idx="13042">
                  <c:v>2436.5234399999999</c:v>
                </c:pt>
                <c:pt idx="13043">
                  <c:v>2436.5234399999999</c:v>
                </c:pt>
                <c:pt idx="13044">
                  <c:v>2436.5234399999999</c:v>
                </c:pt>
                <c:pt idx="13045">
                  <c:v>2436.5234399999999</c:v>
                </c:pt>
                <c:pt idx="13046">
                  <c:v>2436.5234399999999</c:v>
                </c:pt>
                <c:pt idx="13047">
                  <c:v>2436.5234399999999</c:v>
                </c:pt>
                <c:pt idx="13048">
                  <c:v>2436.5234399999999</c:v>
                </c:pt>
                <c:pt idx="13049">
                  <c:v>2436.5234399999999</c:v>
                </c:pt>
                <c:pt idx="13050">
                  <c:v>2436.5234399999999</c:v>
                </c:pt>
                <c:pt idx="13051">
                  <c:v>2436.5234399999999</c:v>
                </c:pt>
                <c:pt idx="13052">
                  <c:v>2436.5234399999999</c:v>
                </c:pt>
                <c:pt idx="13053">
                  <c:v>2436.5234399999999</c:v>
                </c:pt>
                <c:pt idx="13054">
                  <c:v>2436.5234399999999</c:v>
                </c:pt>
                <c:pt idx="13055">
                  <c:v>2436.5234399999999</c:v>
                </c:pt>
                <c:pt idx="13056">
                  <c:v>2436.5234399999999</c:v>
                </c:pt>
                <c:pt idx="13057">
                  <c:v>2436.5234399999999</c:v>
                </c:pt>
                <c:pt idx="13058">
                  <c:v>2436.5234399999999</c:v>
                </c:pt>
                <c:pt idx="13059">
                  <c:v>2436.5234399999999</c:v>
                </c:pt>
                <c:pt idx="13060">
                  <c:v>2436.5234399999999</c:v>
                </c:pt>
                <c:pt idx="13061">
                  <c:v>2436.5234399999999</c:v>
                </c:pt>
                <c:pt idx="13062">
                  <c:v>2436.5234399999999</c:v>
                </c:pt>
                <c:pt idx="13063">
                  <c:v>2436.5234399999999</c:v>
                </c:pt>
                <c:pt idx="13064">
                  <c:v>2436.5234399999999</c:v>
                </c:pt>
                <c:pt idx="13065">
                  <c:v>2436.5234399999999</c:v>
                </c:pt>
                <c:pt idx="13066">
                  <c:v>2436.5234399999999</c:v>
                </c:pt>
                <c:pt idx="13067">
                  <c:v>2436.5234399999999</c:v>
                </c:pt>
                <c:pt idx="13068">
                  <c:v>2438.9648399999987</c:v>
                </c:pt>
                <c:pt idx="13069">
                  <c:v>2436.5234399999999</c:v>
                </c:pt>
                <c:pt idx="13070">
                  <c:v>2436.5234399999999</c:v>
                </c:pt>
                <c:pt idx="13071">
                  <c:v>2436.5234399999999</c:v>
                </c:pt>
                <c:pt idx="13072">
                  <c:v>2436.5234399999999</c:v>
                </c:pt>
                <c:pt idx="13073">
                  <c:v>2436.5234399999999</c:v>
                </c:pt>
                <c:pt idx="13074">
                  <c:v>2436.5234399999999</c:v>
                </c:pt>
                <c:pt idx="13075">
                  <c:v>2436.5234399999999</c:v>
                </c:pt>
                <c:pt idx="13076">
                  <c:v>2436.5234399999999</c:v>
                </c:pt>
                <c:pt idx="13077">
                  <c:v>2436.5234399999999</c:v>
                </c:pt>
                <c:pt idx="13078">
                  <c:v>2436.5234399999999</c:v>
                </c:pt>
                <c:pt idx="13079">
                  <c:v>2436.5234399999999</c:v>
                </c:pt>
                <c:pt idx="13080">
                  <c:v>2436.5234399999999</c:v>
                </c:pt>
                <c:pt idx="13081">
                  <c:v>2436.5234399999999</c:v>
                </c:pt>
                <c:pt idx="13082">
                  <c:v>2436.5234399999999</c:v>
                </c:pt>
                <c:pt idx="13083">
                  <c:v>2436.5234399999999</c:v>
                </c:pt>
                <c:pt idx="13084">
                  <c:v>2436.5234399999999</c:v>
                </c:pt>
                <c:pt idx="13085">
                  <c:v>2436.5234399999999</c:v>
                </c:pt>
                <c:pt idx="13086">
                  <c:v>2436.5234399999999</c:v>
                </c:pt>
                <c:pt idx="13087">
                  <c:v>2436.5234399999999</c:v>
                </c:pt>
                <c:pt idx="13088">
                  <c:v>2436.5234399999999</c:v>
                </c:pt>
                <c:pt idx="13089">
                  <c:v>2436.5234399999999</c:v>
                </c:pt>
                <c:pt idx="13090">
                  <c:v>2436.5234399999999</c:v>
                </c:pt>
                <c:pt idx="13091">
                  <c:v>2436.5234399999999</c:v>
                </c:pt>
                <c:pt idx="13092">
                  <c:v>2436.5234399999999</c:v>
                </c:pt>
                <c:pt idx="13093">
                  <c:v>2436.5234399999999</c:v>
                </c:pt>
                <c:pt idx="13094">
                  <c:v>2436.5234399999999</c:v>
                </c:pt>
                <c:pt idx="13095">
                  <c:v>2436.5234399999999</c:v>
                </c:pt>
                <c:pt idx="13096">
                  <c:v>2436.5234399999999</c:v>
                </c:pt>
                <c:pt idx="13097">
                  <c:v>2436.5234399999999</c:v>
                </c:pt>
                <c:pt idx="13098">
                  <c:v>2436.5234399999999</c:v>
                </c:pt>
                <c:pt idx="13099">
                  <c:v>2436.5234399999999</c:v>
                </c:pt>
                <c:pt idx="13100">
                  <c:v>2436.5234399999999</c:v>
                </c:pt>
                <c:pt idx="13101">
                  <c:v>2436.5234399999999</c:v>
                </c:pt>
                <c:pt idx="13102">
                  <c:v>2436.5234399999999</c:v>
                </c:pt>
                <c:pt idx="13103">
                  <c:v>2436.5234399999999</c:v>
                </c:pt>
                <c:pt idx="13104">
                  <c:v>2436.5234399999999</c:v>
                </c:pt>
                <c:pt idx="13105">
                  <c:v>2436.5234399999999</c:v>
                </c:pt>
                <c:pt idx="13106">
                  <c:v>2436.5234399999999</c:v>
                </c:pt>
                <c:pt idx="13107">
                  <c:v>2436.5234399999999</c:v>
                </c:pt>
                <c:pt idx="13108">
                  <c:v>2436.5234399999999</c:v>
                </c:pt>
                <c:pt idx="13109">
                  <c:v>2434.08203</c:v>
                </c:pt>
                <c:pt idx="13110">
                  <c:v>2436.5234399999999</c:v>
                </c:pt>
                <c:pt idx="13111">
                  <c:v>2436.5234399999999</c:v>
                </c:pt>
                <c:pt idx="13112">
                  <c:v>2436.5234399999999</c:v>
                </c:pt>
                <c:pt idx="13113">
                  <c:v>2436.5234399999999</c:v>
                </c:pt>
                <c:pt idx="13114">
                  <c:v>2436.5234399999999</c:v>
                </c:pt>
                <c:pt idx="13115">
                  <c:v>2436.5234399999999</c:v>
                </c:pt>
                <c:pt idx="13116">
                  <c:v>2434.08203</c:v>
                </c:pt>
                <c:pt idx="13117">
                  <c:v>2436.5234399999999</c:v>
                </c:pt>
                <c:pt idx="13118">
                  <c:v>2436.5234399999999</c:v>
                </c:pt>
                <c:pt idx="13119">
                  <c:v>2436.5234399999999</c:v>
                </c:pt>
                <c:pt idx="13120">
                  <c:v>2436.5234399999999</c:v>
                </c:pt>
                <c:pt idx="13121">
                  <c:v>2436.5234399999999</c:v>
                </c:pt>
                <c:pt idx="13122">
                  <c:v>2436.5234399999999</c:v>
                </c:pt>
                <c:pt idx="13123">
                  <c:v>2436.5234399999999</c:v>
                </c:pt>
                <c:pt idx="13124">
                  <c:v>2436.5234399999999</c:v>
                </c:pt>
                <c:pt idx="13125">
                  <c:v>2436.5234399999999</c:v>
                </c:pt>
                <c:pt idx="13126">
                  <c:v>2436.5234399999999</c:v>
                </c:pt>
                <c:pt idx="13127">
                  <c:v>2436.5234399999999</c:v>
                </c:pt>
                <c:pt idx="13128">
                  <c:v>2436.5234399999999</c:v>
                </c:pt>
                <c:pt idx="13129">
                  <c:v>2436.5234399999999</c:v>
                </c:pt>
                <c:pt idx="13130">
                  <c:v>2436.5234399999999</c:v>
                </c:pt>
                <c:pt idx="13131">
                  <c:v>2436.5234399999999</c:v>
                </c:pt>
                <c:pt idx="13132">
                  <c:v>2436.5234399999999</c:v>
                </c:pt>
                <c:pt idx="13133">
                  <c:v>2436.5234399999999</c:v>
                </c:pt>
                <c:pt idx="13134">
                  <c:v>2436.5234399999999</c:v>
                </c:pt>
                <c:pt idx="13135">
                  <c:v>2436.5234399999999</c:v>
                </c:pt>
                <c:pt idx="13136">
                  <c:v>2436.5234399999999</c:v>
                </c:pt>
                <c:pt idx="13137">
                  <c:v>2436.5234399999999</c:v>
                </c:pt>
                <c:pt idx="13138">
                  <c:v>2436.5234399999999</c:v>
                </c:pt>
                <c:pt idx="13139">
                  <c:v>2436.5234399999999</c:v>
                </c:pt>
                <c:pt idx="13140">
                  <c:v>2436.5234399999999</c:v>
                </c:pt>
                <c:pt idx="13141">
                  <c:v>2436.5234399999999</c:v>
                </c:pt>
                <c:pt idx="13142">
                  <c:v>2436.5234399999999</c:v>
                </c:pt>
                <c:pt idx="13143">
                  <c:v>2436.5234399999999</c:v>
                </c:pt>
                <c:pt idx="13144">
                  <c:v>2434.08203</c:v>
                </c:pt>
                <c:pt idx="13145">
                  <c:v>2436.5234399999999</c:v>
                </c:pt>
                <c:pt idx="13146">
                  <c:v>2436.5234399999999</c:v>
                </c:pt>
                <c:pt idx="13147">
                  <c:v>2436.5234399999999</c:v>
                </c:pt>
                <c:pt idx="13148">
                  <c:v>2436.5234399999999</c:v>
                </c:pt>
                <c:pt idx="13149">
                  <c:v>2436.5234399999999</c:v>
                </c:pt>
                <c:pt idx="13150">
                  <c:v>2436.5234399999999</c:v>
                </c:pt>
                <c:pt idx="13151">
                  <c:v>2436.5234399999999</c:v>
                </c:pt>
                <c:pt idx="13152">
                  <c:v>2436.5234399999999</c:v>
                </c:pt>
                <c:pt idx="13153">
                  <c:v>2436.5234399999999</c:v>
                </c:pt>
                <c:pt idx="13154">
                  <c:v>2436.5234399999999</c:v>
                </c:pt>
                <c:pt idx="13155">
                  <c:v>2436.5234399999999</c:v>
                </c:pt>
                <c:pt idx="13156">
                  <c:v>2436.5234399999999</c:v>
                </c:pt>
                <c:pt idx="13157">
                  <c:v>2434.08203</c:v>
                </c:pt>
                <c:pt idx="13158">
                  <c:v>2436.5234399999999</c:v>
                </c:pt>
                <c:pt idx="13159">
                  <c:v>2436.5234399999999</c:v>
                </c:pt>
                <c:pt idx="13160">
                  <c:v>2436.5234399999999</c:v>
                </c:pt>
                <c:pt idx="13161">
                  <c:v>2436.5234399999999</c:v>
                </c:pt>
                <c:pt idx="13162">
                  <c:v>2436.5234399999999</c:v>
                </c:pt>
                <c:pt idx="13163">
                  <c:v>2436.5234399999999</c:v>
                </c:pt>
                <c:pt idx="13164">
                  <c:v>2436.5234399999999</c:v>
                </c:pt>
                <c:pt idx="13165">
                  <c:v>2436.5234399999999</c:v>
                </c:pt>
                <c:pt idx="13166">
                  <c:v>2436.5234399999999</c:v>
                </c:pt>
                <c:pt idx="13167">
                  <c:v>2436.5234399999999</c:v>
                </c:pt>
                <c:pt idx="13168">
                  <c:v>2436.5234399999999</c:v>
                </c:pt>
                <c:pt idx="13169">
                  <c:v>2436.5234399999999</c:v>
                </c:pt>
                <c:pt idx="13170">
                  <c:v>2436.5234399999999</c:v>
                </c:pt>
                <c:pt idx="13171">
                  <c:v>2436.5234399999999</c:v>
                </c:pt>
                <c:pt idx="13172">
                  <c:v>2436.5234399999999</c:v>
                </c:pt>
                <c:pt idx="13173">
                  <c:v>2436.5234399999999</c:v>
                </c:pt>
                <c:pt idx="13174">
                  <c:v>2436.5234399999999</c:v>
                </c:pt>
                <c:pt idx="13175">
                  <c:v>2436.5234399999999</c:v>
                </c:pt>
                <c:pt idx="13176">
                  <c:v>2436.5234399999999</c:v>
                </c:pt>
                <c:pt idx="13177">
                  <c:v>2436.5234399999999</c:v>
                </c:pt>
                <c:pt idx="13178">
                  <c:v>2434.08203</c:v>
                </c:pt>
                <c:pt idx="13179">
                  <c:v>2436.5234399999999</c:v>
                </c:pt>
                <c:pt idx="13180">
                  <c:v>2436.5234399999999</c:v>
                </c:pt>
                <c:pt idx="13181">
                  <c:v>2436.5234399999999</c:v>
                </c:pt>
                <c:pt idx="13182">
                  <c:v>2436.5234399999999</c:v>
                </c:pt>
                <c:pt idx="13183">
                  <c:v>2436.5234399999999</c:v>
                </c:pt>
                <c:pt idx="13184">
                  <c:v>2436.5234399999999</c:v>
                </c:pt>
                <c:pt idx="13185">
                  <c:v>2436.5234399999999</c:v>
                </c:pt>
                <c:pt idx="13186">
                  <c:v>2436.5234399999999</c:v>
                </c:pt>
                <c:pt idx="13187">
                  <c:v>2436.5234399999999</c:v>
                </c:pt>
                <c:pt idx="13188">
                  <c:v>2436.5234399999999</c:v>
                </c:pt>
                <c:pt idx="13189">
                  <c:v>2436.5234399999999</c:v>
                </c:pt>
                <c:pt idx="13190">
                  <c:v>2436.5234399999999</c:v>
                </c:pt>
                <c:pt idx="13191">
                  <c:v>2436.5234399999999</c:v>
                </c:pt>
                <c:pt idx="13192">
                  <c:v>2436.5234399999999</c:v>
                </c:pt>
                <c:pt idx="13193">
                  <c:v>2436.5234399999999</c:v>
                </c:pt>
                <c:pt idx="13194">
                  <c:v>2436.5234399999999</c:v>
                </c:pt>
                <c:pt idx="13195">
                  <c:v>2436.5234399999999</c:v>
                </c:pt>
                <c:pt idx="13196">
                  <c:v>2436.5234399999999</c:v>
                </c:pt>
                <c:pt idx="13197">
                  <c:v>2436.5234399999999</c:v>
                </c:pt>
                <c:pt idx="13198">
                  <c:v>2436.5234399999999</c:v>
                </c:pt>
                <c:pt idx="13199">
                  <c:v>2436.5234399999999</c:v>
                </c:pt>
                <c:pt idx="13200">
                  <c:v>2436.5234399999999</c:v>
                </c:pt>
                <c:pt idx="13201">
                  <c:v>2436.5234399999999</c:v>
                </c:pt>
                <c:pt idx="13202">
                  <c:v>2436.5234399999999</c:v>
                </c:pt>
                <c:pt idx="13203">
                  <c:v>2434.08203</c:v>
                </c:pt>
                <c:pt idx="13204">
                  <c:v>2436.5234399999999</c:v>
                </c:pt>
                <c:pt idx="13205">
                  <c:v>2436.5234399999999</c:v>
                </c:pt>
                <c:pt idx="13206">
                  <c:v>2436.5234399999999</c:v>
                </c:pt>
                <c:pt idx="13207">
                  <c:v>2436.5234399999999</c:v>
                </c:pt>
                <c:pt idx="13208">
                  <c:v>2436.5234399999999</c:v>
                </c:pt>
                <c:pt idx="13209">
                  <c:v>2436.5234399999999</c:v>
                </c:pt>
                <c:pt idx="13210">
                  <c:v>2436.5234399999999</c:v>
                </c:pt>
                <c:pt idx="13211">
                  <c:v>2436.5234399999999</c:v>
                </c:pt>
                <c:pt idx="13212">
                  <c:v>2436.5234399999999</c:v>
                </c:pt>
                <c:pt idx="13213">
                  <c:v>2436.5234399999999</c:v>
                </c:pt>
                <c:pt idx="13214">
                  <c:v>2436.5234399999999</c:v>
                </c:pt>
                <c:pt idx="13215">
                  <c:v>2436.5234399999999</c:v>
                </c:pt>
                <c:pt idx="13216">
                  <c:v>2436.5234399999999</c:v>
                </c:pt>
                <c:pt idx="13217">
                  <c:v>2436.5234399999999</c:v>
                </c:pt>
                <c:pt idx="13218">
                  <c:v>2436.5234399999999</c:v>
                </c:pt>
                <c:pt idx="13219">
                  <c:v>2436.5234399999999</c:v>
                </c:pt>
                <c:pt idx="13220">
                  <c:v>2436.5234399999999</c:v>
                </c:pt>
                <c:pt idx="13221">
                  <c:v>2436.5234399999999</c:v>
                </c:pt>
                <c:pt idx="13222">
                  <c:v>2436.5234399999999</c:v>
                </c:pt>
                <c:pt idx="13223">
                  <c:v>2436.5234399999999</c:v>
                </c:pt>
                <c:pt idx="13224">
                  <c:v>2436.5234399999999</c:v>
                </c:pt>
                <c:pt idx="13225">
                  <c:v>2436.5234399999999</c:v>
                </c:pt>
                <c:pt idx="13226">
                  <c:v>2436.5234399999999</c:v>
                </c:pt>
                <c:pt idx="13227">
                  <c:v>2436.5234399999999</c:v>
                </c:pt>
                <c:pt idx="13228">
                  <c:v>2436.5234399999999</c:v>
                </c:pt>
                <c:pt idx="13229">
                  <c:v>2436.5234399999999</c:v>
                </c:pt>
                <c:pt idx="13230">
                  <c:v>2436.5234399999999</c:v>
                </c:pt>
                <c:pt idx="13231">
                  <c:v>2436.5234399999999</c:v>
                </c:pt>
                <c:pt idx="13232">
                  <c:v>2436.5234399999999</c:v>
                </c:pt>
                <c:pt idx="13233">
                  <c:v>2436.5234399999999</c:v>
                </c:pt>
                <c:pt idx="13234">
                  <c:v>2436.5234399999999</c:v>
                </c:pt>
                <c:pt idx="13235">
                  <c:v>2436.5234399999999</c:v>
                </c:pt>
                <c:pt idx="13236">
                  <c:v>2436.5234399999999</c:v>
                </c:pt>
                <c:pt idx="13237">
                  <c:v>2436.5234399999999</c:v>
                </c:pt>
                <c:pt idx="13238">
                  <c:v>2436.5234399999999</c:v>
                </c:pt>
                <c:pt idx="13239">
                  <c:v>2436.5234399999999</c:v>
                </c:pt>
                <c:pt idx="13240">
                  <c:v>2436.5234399999999</c:v>
                </c:pt>
                <c:pt idx="13241">
                  <c:v>2438.9648399999987</c:v>
                </c:pt>
                <c:pt idx="13242">
                  <c:v>2436.5234399999999</c:v>
                </c:pt>
                <c:pt idx="13243">
                  <c:v>2436.5234399999999</c:v>
                </c:pt>
                <c:pt idx="13244">
                  <c:v>2436.5234399999999</c:v>
                </c:pt>
                <c:pt idx="13245">
                  <c:v>2436.5234399999999</c:v>
                </c:pt>
                <c:pt idx="13246">
                  <c:v>2436.5234399999999</c:v>
                </c:pt>
                <c:pt idx="13247">
                  <c:v>2434.08203</c:v>
                </c:pt>
                <c:pt idx="13248">
                  <c:v>2436.5234399999999</c:v>
                </c:pt>
                <c:pt idx="13249">
                  <c:v>2436.5234399999999</c:v>
                </c:pt>
                <c:pt idx="13250">
                  <c:v>2436.5234399999999</c:v>
                </c:pt>
                <c:pt idx="13251">
                  <c:v>2436.5234399999999</c:v>
                </c:pt>
                <c:pt idx="13252">
                  <c:v>2436.5234399999999</c:v>
                </c:pt>
                <c:pt idx="13253">
                  <c:v>2434.08203</c:v>
                </c:pt>
                <c:pt idx="13254">
                  <c:v>2436.5234399999999</c:v>
                </c:pt>
                <c:pt idx="13255">
                  <c:v>2436.5234399999999</c:v>
                </c:pt>
                <c:pt idx="13256">
                  <c:v>2436.5234399999999</c:v>
                </c:pt>
                <c:pt idx="13257">
                  <c:v>2436.5234399999999</c:v>
                </c:pt>
                <c:pt idx="13258">
                  <c:v>2436.5234399999999</c:v>
                </c:pt>
                <c:pt idx="13259">
                  <c:v>2436.5234399999999</c:v>
                </c:pt>
                <c:pt idx="13260">
                  <c:v>2436.5234399999999</c:v>
                </c:pt>
                <c:pt idx="13261">
                  <c:v>2436.5234399999999</c:v>
                </c:pt>
                <c:pt idx="13262">
                  <c:v>2436.5234399999999</c:v>
                </c:pt>
                <c:pt idx="13263">
                  <c:v>2436.5234399999999</c:v>
                </c:pt>
                <c:pt idx="13264">
                  <c:v>2436.5234399999999</c:v>
                </c:pt>
                <c:pt idx="13265">
                  <c:v>2436.5234399999999</c:v>
                </c:pt>
                <c:pt idx="13266">
                  <c:v>2436.5234399999999</c:v>
                </c:pt>
                <c:pt idx="13267">
                  <c:v>2436.5234399999999</c:v>
                </c:pt>
                <c:pt idx="13268">
                  <c:v>2436.5234399999999</c:v>
                </c:pt>
                <c:pt idx="13269">
                  <c:v>2436.5234399999999</c:v>
                </c:pt>
                <c:pt idx="13270">
                  <c:v>2436.5234399999999</c:v>
                </c:pt>
                <c:pt idx="13271">
                  <c:v>2436.5234399999999</c:v>
                </c:pt>
                <c:pt idx="13272">
                  <c:v>2436.5234399999999</c:v>
                </c:pt>
                <c:pt idx="13273">
                  <c:v>2436.5234399999999</c:v>
                </c:pt>
                <c:pt idx="13274">
                  <c:v>2436.5234399999999</c:v>
                </c:pt>
                <c:pt idx="13275">
                  <c:v>2436.5234399999999</c:v>
                </c:pt>
                <c:pt idx="13276">
                  <c:v>2436.5234399999999</c:v>
                </c:pt>
                <c:pt idx="13277">
                  <c:v>2434.08203</c:v>
                </c:pt>
                <c:pt idx="13278">
                  <c:v>2436.5234399999999</c:v>
                </c:pt>
                <c:pt idx="13279">
                  <c:v>2436.5234399999999</c:v>
                </c:pt>
                <c:pt idx="13280">
                  <c:v>2436.5234399999999</c:v>
                </c:pt>
                <c:pt idx="13281">
                  <c:v>2436.5234399999999</c:v>
                </c:pt>
                <c:pt idx="13282">
                  <c:v>2436.5234399999999</c:v>
                </c:pt>
                <c:pt idx="13283">
                  <c:v>2436.5234399999999</c:v>
                </c:pt>
                <c:pt idx="13284">
                  <c:v>2436.5234399999999</c:v>
                </c:pt>
                <c:pt idx="13285">
                  <c:v>2436.5234399999999</c:v>
                </c:pt>
                <c:pt idx="13286">
                  <c:v>2436.5234399999999</c:v>
                </c:pt>
                <c:pt idx="13287">
                  <c:v>2436.5234399999999</c:v>
                </c:pt>
                <c:pt idx="13288">
                  <c:v>2436.5234399999999</c:v>
                </c:pt>
                <c:pt idx="13289">
                  <c:v>2436.5234399999999</c:v>
                </c:pt>
                <c:pt idx="13290">
                  <c:v>2436.5234399999999</c:v>
                </c:pt>
                <c:pt idx="13291">
                  <c:v>2436.5234399999999</c:v>
                </c:pt>
                <c:pt idx="13292">
                  <c:v>2436.5234399999999</c:v>
                </c:pt>
                <c:pt idx="13293">
                  <c:v>2436.5234399999999</c:v>
                </c:pt>
                <c:pt idx="13294">
                  <c:v>2436.5234399999999</c:v>
                </c:pt>
                <c:pt idx="13295">
                  <c:v>2436.5234399999999</c:v>
                </c:pt>
                <c:pt idx="13296">
                  <c:v>2436.5234399999999</c:v>
                </c:pt>
                <c:pt idx="13297">
                  <c:v>2436.5234399999999</c:v>
                </c:pt>
                <c:pt idx="13298">
                  <c:v>2436.5234399999999</c:v>
                </c:pt>
                <c:pt idx="13299">
                  <c:v>2436.5234399999999</c:v>
                </c:pt>
                <c:pt idx="13300">
                  <c:v>2436.5234399999999</c:v>
                </c:pt>
                <c:pt idx="13301">
                  <c:v>2436.5234399999999</c:v>
                </c:pt>
                <c:pt idx="13302">
                  <c:v>2436.5234399999999</c:v>
                </c:pt>
                <c:pt idx="13303">
                  <c:v>2436.5234399999999</c:v>
                </c:pt>
                <c:pt idx="13304">
                  <c:v>2436.5234399999999</c:v>
                </c:pt>
                <c:pt idx="13305">
                  <c:v>2436.5234399999999</c:v>
                </c:pt>
                <c:pt idx="13306">
                  <c:v>2436.5234399999999</c:v>
                </c:pt>
                <c:pt idx="13307">
                  <c:v>2436.5234399999999</c:v>
                </c:pt>
                <c:pt idx="13308">
                  <c:v>2436.5234399999999</c:v>
                </c:pt>
                <c:pt idx="13309">
                  <c:v>2436.5234399999999</c:v>
                </c:pt>
                <c:pt idx="13310">
                  <c:v>2436.5234399999999</c:v>
                </c:pt>
                <c:pt idx="13311">
                  <c:v>2436.5234399999999</c:v>
                </c:pt>
                <c:pt idx="13312">
                  <c:v>2436.5234399999999</c:v>
                </c:pt>
                <c:pt idx="13313">
                  <c:v>2436.5234399999999</c:v>
                </c:pt>
                <c:pt idx="13314">
                  <c:v>2436.5234399999999</c:v>
                </c:pt>
                <c:pt idx="13315">
                  <c:v>2436.5234399999999</c:v>
                </c:pt>
                <c:pt idx="13316">
                  <c:v>2436.5234399999999</c:v>
                </c:pt>
                <c:pt idx="13317">
                  <c:v>2436.5234399999999</c:v>
                </c:pt>
                <c:pt idx="13318">
                  <c:v>2436.5234399999999</c:v>
                </c:pt>
                <c:pt idx="13319">
                  <c:v>2436.5234399999999</c:v>
                </c:pt>
                <c:pt idx="13320">
                  <c:v>2436.5234399999999</c:v>
                </c:pt>
                <c:pt idx="13321">
                  <c:v>2436.5234399999999</c:v>
                </c:pt>
                <c:pt idx="13322">
                  <c:v>2436.5234399999999</c:v>
                </c:pt>
                <c:pt idx="13323">
                  <c:v>2436.5234399999999</c:v>
                </c:pt>
                <c:pt idx="13324">
                  <c:v>2436.5234399999999</c:v>
                </c:pt>
                <c:pt idx="13325">
                  <c:v>2436.5234399999999</c:v>
                </c:pt>
                <c:pt idx="13326">
                  <c:v>2436.5234399999999</c:v>
                </c:pt>
                <c:pt idx="13327">
                  <c:v>2436.5234399999999</c:v>
                </c:pt>
                <c:pt idx="13328">
                  <c:v>2436.5234399999999</c:v>
                </c:pt>
                <c:pt idx="13329">
                  <c:v>2438.9648399999987</c:v>
                </c:pt>
                <c:pt idx="13330">
                  <c:v>2436.5234399999999</c:v>
                </c:pt>
                <c:pt idx="13331">
                  <c:v>2436.5234399999999</c:v>
                </c:pt>
                <c:pt idx="13332">
                  <c:v>2436.5234399999999</c:v>
                </c:pt>
                <c:pt idx="13333">
                  <c:v>2436.5234399999999</c:v>
                </c:pt>
                <c:pt idx="13334">
                  <c:v>2436.5234399999999</c:v>
                </c:pt>
                <c:pt idx="13335">
                  <c:v>2436.5234399999999</c:v>
                </c:pt>
                <c:pt idx="13336">
                  <c:v>2436.5234399999999</c:v>
                </c:pt>
                <c:pt idx="13337">
                  <c:v>2436.5234399999999</c:v>
                </c:pt>
                <c:pt idx="13338">
                  <c:v>2436.5234399999999</c:v>
                </c:pt>
                <c:pt idx="13339">
                  <c:v>2436.5234399999999</c:v>
                </c:pt>
                <c:pt idx="13340">
                  <c:v>2436.5234399999999</c:v>
                </c:pt>
                <c:pt idx="13341">
                  <c:v>2436.5234399999999</c:v>
                </c:pt>
                <c:pt idx="13342">
                  <c:v>2436.5234399999999</c:v>
                </c:pt>
                <c:pt idx="13343">
                  <c:v>2436.5234399999999</c:v>
                </c:pt>
                <c:pt idx="13344">
                  <c:v>2436.5234399999999</c:v>
                </c:pt>
                <c:pt idx="13345">
                  <c:v>2436.5234399999999</c:v>
                </c:pt>
                <c:pt idx="13346">
                  <c:v>2436.5234399999999</c:v>
                </c:pt>
                <c:pt idx="13347">
                  <c:v>2436.5234399999999</c:v>
                </c:pt>
                <c:pt idx="13348">
                  <c:v>2436.5234399999999</c:v>
                </c:pt>
                <c:pt idx="13349">
                  <c:v>2436.5234399999999</c:v>
                </c:pt>
                <c:pt idx="13350">
                  <c:v>2436.5234399999999</c:v>
                </c:pt>
                <c:pt idx="13351">
                  <c:v>2434.08203</c:v>
                </c:pt>
                <c:pt idx="13352">
                  <c:v>2436.5234399999999</c:v>
                </c:pt>
                <c:pt idx="13353">
                  <c:v>2436.5234399999999</c:v>
                </c:pt>
                <c:pt idx="13354">
                  <c:v>2436.5234399999999</c:v>
                </c:pt>
                <c:pt idx="13355">
                  <c:v>2436.5234399999999</c:v>
                </c:pt>
                <c:pt idx="13356">
                  <c:v>2436.5234399999999</c:v>
                </c:pt>
                <c:pt idx="13357">
                  <c:v>2436.5234399999999</c:v>
                </c:pt>
                <c:pt idx="13358">
                  <c:v>2436.5234399999999</c:v>
                </c:pt>
                <c:pt idx="13359">
                  <c:v>2436.5234399999999</c:v>
                </c:pt>
                <c:pt idx="13360">
                  <c:v>2436.5234399999999</c:v>
                </c:pt>
                <c:pt idx="13361">
                  <c:v>2436.5234399999999</c:v>
                </c:pt>
                <c:pt idx="13362">
                  <c:v>2436.5234399999999</c:v>
                </c:pt>
                <c:pt idx="13363">
                  <c:v>2436.5234399999999</c:v>
                </c:pt>
                <c:pt idx="13364">
                  <c:v>2436.5234399999999</c:v>
                </c:pt>
                <c:pt idx="13365">
                  <c:v>2436.5234399999999</c:v>
                </c:pt>
                <c:pt idx="13366">
                  <c:v>2436.5234399999999</c:v>
                </c:pt>
                <c:pt idx="13367">
                  <c:v>2436.5234399999999</c:v>
                </c:pt>
                <c:pt idx="13368">
                  <c:v>2436.5234399999999</c:v>
                </c:pt>
                <c:pt idx="13369">
                  <c:v>2436.5234399999999</c:v>
                </c:pt>
                <c:pt idx="13370">
                  <c:v>2436.5234399999999</c:v>
                </c:pt>
                <c:pt idx="13371">
                  <c:v>2436.5234399999999</c:v>
                </c:pt>
                <c:pt idx="13372">
                  <c:v>2436.5234399999999</c:v>
                </c:pt>
                <c:pt idx="13373">
                  <c:v>2436.5234399999999</c:v>
                </c:pt>
                <c:pt idx="13374">
                  <c:v>2436.5234399999999</c:v>
                </c:pt>
                <c:pt idx="13375">
                  <c:v>2436.5234399999999</c:v>
                </c:pt>
                <c:pt idx="13376">
                  <c:v>2436.5234399999999</c:v>
                </c:pt>
                <c:pt idx="13377">
                  <c:v>2436.5234399999999</c:v>
                </c:pt>
                <c:pt idx="13378">
                  <c:v>2436.5234399999999</c:v>
                </c:pt>
                <c:pt idx="13379">
                  <c:v>2436.5234399999999</c:v>
                </c:pt>
                <c:pt idx="13380">
                  <c:v>2436.5234399999999</c:v>
                </c:pt>
                <c:pt idx="13381">
                  <c:v>2436.5234399999999</c:v>
                </c:pt>
                <c:pt idx="13382">
                  <c:v>2436.5234399999999</c:v>
                </c:pt>
                <c:pt idx="13383">
                  <c:v>2436.5234399999999</c:v>
                </c:pt>
                <c:pt idx="13384">
                  <c:v>2436.5234399999999</c:v>
                </c:pt>
                <c:pt idx="13385">
                  <c:v>2436.5234399999999</c:v>
                </c:pt>
                <c:pt idx="13386">
                  <c:v>2436.5234399999999</c:v>
                </c:pt>
                <c:pt idx="13387">
                  <c:v>2436.5234399999999</c:v>
                </c:pt>
                <c:pt idx="13388">
                  <c:v>2436.5234399999999</c:v>
                </c:pt>
                <c:pt idx="13389">
                  <c:v>2436.5234399999999</c:v>
                </c:pt>
                <c:pt idx="13390">
                  <c:v>2436.5234399999999</c:v>
                </c:pt>
                <c:pt idx="13391">
                  <c:v>2436.5234399999999</c:v>
                </c:pt>
                <c:pt idx="13392">
                  <c:v>2436.5234399999999</c:v>
                </c:pt>
                <c:pt idx="13393">
                  <c:v>2436.5234399999999</c:v>
                </c:pt>
                <c:pt idx="13394">
                  <c:v>2436.5234399999999</c:v>
                </c:pt>
                <c:pt idx="13395">
                  <c:v>2436.5234399999999</c:v>
                </c:pt>
                <c:pt idx="13396">
                  <c:v>2436.5234399999999</c:v>
                </c:pt>
                <c:pt idx="13397">
                  <c:v>2436.5234399999999</c:v>
                </c:pt>
                <c:pt idx="13398">
                  <c:v>2436.5234399999999</c:v>
                </c:pt>
                <c:pt idx="13399">
                  <c:v>2436.5234399999999</c:v>
                </c:pt>
                <c:pt idx="13400">
                  <c:v>2436.5234399999999</c:v>
                </c:pt>
                <c:pt idx="13401">
                  <c:v>2436.5234399999999</c:v>
                </c:pt>
                <c:pt idx="13402">
                  <c:v>2436.5234399999999</c:v>
                </c:pt>
                <c:pt idx="13403">
                  <c:v>2436.5234399999999</c:v>
                </c:pt>
                <c:pt idx="13404">
                  <c:v>2436.5234399999999</c:v>
                </c:pt>
                <c:pt idx="13405">
                  <c:v>2436.5234399999999</c:v>
                </c:pt>
                <c:pt idx="13406">
                  <c:v>2436.5234399999999</c:v>
                </c:pt>
                <c:pt idx="13407">
                  <c:v>2436.5234399999999</c:v>
                </c:pt>
                <c:pt idx="13408">
                  <c:v>2436.5234399999999</c:v>
                </c:pt>
                <c:pt idx="13409">
                  <c:v>2436.5234399999999</c:v>
                </c:pt>
                <c:pt idx="13410">
                  <c:v>2436.5234399999999</c:v>
                </c:pt>
                <c:pt idx="13411">
                  <c:v>2436.5234399999999</c:v>
                </c:pt>
                <c:pt idx="13412">
                  <c:v>2436.5234399999999</c:v>
                </c:pt>
                <c:pt idx="13413">
                  <c:v>2436.5234399999999</c:v>
                </c:pt>
                <c:pt idx="13414">
                  <c:v>2436.5234399999999</c:v>
                </c:pt>
                <c:pt idx="13415">
                  <c:v>2434.08203</c:v>
                </c:pt>
                <c:pt idx="13416">
                  <c:v>2436.5234399999999</c:v>
                </c:pt>
                <c:pt idx="13417">
                  <c:v>2436.5234399999999</c:v>
                </c:pt>
                <c:pt idx="13418">
                  <c:v>2436.5234399999999</c:v>
                </c:pt>
                <c:pt idx="13419">
                  <c:v>2436.5234399999999</c:v>
                </c:pt>
                <c:pt idx="13420">
                  <c:v>2436.5234399999999</c:v>
                </c:pt>
                <c:pt idx="13421">
                  <c:v>2436.5234399999999</c:v>
                </c:pt>
                <c:pt idx="13422">
                  <c:v>2436.5234399999999</c:v>
                </c:pt>
                <c:pt idx="13423">
                  <c:v>2436.5234399999999</c:v>
                </c:pt>
                <c:pt idx="13424">
                  <c:v>2436.5234399999999</c:v>
                </c:pt>
                <c:pt idx="13425">
                  <c:v>2436.5234399999999</c:v>
                </c:pt>
                <c:pt idx="13426">
                  <c:v>2436.5234399999999</c:v>
                </c:pt>
                <c:pt idx="13427">
                  <c:v>2436.5234399999999</c:v>
                </c:pt>
                <c:pt idx="13428">
                  <c:v>2436.5234399999999</c:v>
                </c:pt>
                <c:pt idx="13429">
                  <c:v>2438.9648399999987</c:v>
                </c:pt>
                <c:pt idx="13430">
                  <c:v>2436.5234399999999</c:v>
                </c:pt>
                <c:pt idx="13431">
                  <c:v>2436.5234399999999</c:v>
                </c:pt>
                <c:pt idx="13432">
                  <c:v>2436.5234399999999</c:v>
                </c:pt>
                <c:pt idx="13433">
                  <c:v>2436.5234399999999</c:v>
                </c:pt>
                <c:pt idx="13434">
                  <c:v>2436.5234399999999</c:v>
                </c:pt>
                <c:pt idx="13435">
                  <c:v>2436.5234399999999</c:v>
                </c:pt>
                <c:pt idx="13436">
                  <c:v>2436.5234399999999</c:v>
                </c:pt>
                <c:pt idx="13437">
                  <c:v>2436.5234399999999</c:v>
                </c:pt>
                <c:pt idx="13438">
                  <c:v>2436.5234399999999</c:v>
                </c:pt>
                <c:pt idx="13439">
                  <c:v>2436.5234399999999</c:v>
                </c:pt>
                <c:pt idx="13440">
                  <c:v>2436.5234399999999</c:v>
                </c:pt>
                <c:pt idx="13441">
                  <c:v>2436.5234399999999</c:v>
                </c:pt>
                <c:pt idx="13442">
                  <c:v>2436.5234399999999</c:v>
                </c:pt>
                <c:pt idx="13443">
                  <c:v>2436.5234399999999</c:v>
                </c:pt>
                <c:pt idx="13444">
                  <c:v>2436.5234399999999</c:v>
                </c:pt>
                <c:pt idx="13445">
                  <c:v>2436.5234399999999</c:v>
                </c:pt>
                <c:pt idx="13446">
                  <c:v>2436.5234399999999</c:v>
                </c:pt>
                <c:pt idx="13447">
                  <c:v>2436.5234399999999</c:v>
                </c:pt>
                <c:pt idx="13448">
                  <c:v>2436.5234399999999</c:v>
                </c:pt>
                <c:pt idx="13449">
                  <c:v>2436.5234399999999</c:v>
                </c:pt>
                <c:pt idx="13450">
                  <c:v>2436.5234399999999</c:v>
                </c:pt>
                <c:pt idx="13451">
                  <c:v>2436.5234399999999</c:v>
                </c:pt>
                <c:pt idx="13452">
                  <c:v>2436.5234399999999</c:v>
                </c:pt>
                <c:pt idx="13453">
                  <c:v>2436.5234399999999</c:v>
                </c:pt>
                <c:pt idx="13454">
                  <c:v>2436.5234399999999</c:v>
                </c:pt>
                <c:pt idx="13455">
                  <c:v>2436.5234399999999</c:v>
                </c:pt>
                <c:pt idx="13456">
                  <c:v>2436.5234399999999</c:v>
                </c:pt>
                <c:pt idx="13457">
                  <c:v>2434.08203</c:v>
                </c:pt>
                <c:pt idx="13458">
                  <c:v>2436.5234399999999</c:v>
                </c:pt>
                <c:pt idx="13459">
                  <c:v>2436.5234399999999</c:v>
                </c:pt>
                <c:pt idx="13460">
                  <c:v>2436.5234399999999</c:v>
                </c:pt>
                <c:pt idx="13461">
                  <c:v>2436.5234399999999</c:v>
                </c:pt>
                <c:pt idx="13462">
                  <c:v>2436.5234399999999</c:v>
                </c:pt>
                <c:pt idx="13463">
                  <c:v>2436.5234399999999</c:v>
                </c:pt>
                <c:pt idx="13464">
                  <c:v>2438.9648399999987</c:v>
                </c:pt>
                <c:pt idx="13465">
                  <c:v>2436.5234399999999</c:v>
                </c:pt>
                <c:pt idx="13466">
                  <c:v>2436.5234399999999</c:v>
                </c:pt>
                <c:pt idx="13467">
                  <c:v>2436.5234399999999</c:v>
                </c:pt>
                <c:pt idx="13468">
                  <c:v>2436.5234399999999</c:v>
                </c:pt>
                <c:pt idx="13469">
                  <c:v>2436.5234399999999</c:v>
                </c:pt>
                <c:pt idx="13470">
                  <c:v>2436.5234399999999</c:v>
                </c:pt>
                <c:pt idx="13471">
                  <c:v>2436.5234399999999</c:v>
                </c:pt>
                <c:pt idx="13472">
                  <c:v>2436.5234399999999</c:v>
                </c:pt>
                <c:pt idx="13473">
                  <c:v>2436.5234399999999</c:v>
                </c:pt>
                <c:pt idx="13474">
                  <c:v>2436.5234399999999</c:v>
                </c:pt>
                <c:pt idx="13475">
                  <c:v>2436.5234399999999</c:v>
                </c:pt>
                <c:pt idx="13476">
                  <c:v>2436.5234399999999</c:v>
                </c:pt>
                <c:pt idx="13477">
                  <c:v>2436.5234399999999</c:v>
                </c:pt>
                <c:pt idx="13478">
                  <c:v>2436.5234399999999</c:v>
                </c:pt>
                <c:pt idx="13479">
                  <c:v>2436.5234399999999</c:v>
                </c:pt>
                <c:pt idx="13480">
                  <c:v>2436.5234399999999</c:v>
                </c:pt>
                <c:pt idx="13481">
                  <c:v>2436.5234399999999</c:v>
                </c:pt>
                <c:pt idx="13482">
                  <c:v>2436.5234399999999</c:v>
                </c:pt>
                <c:pt idx="13483">
                  <c:v>2436.5234399999999</c:v>
                </c:pt>
                <c:pt idx="13484">
                  <c:v>2436.5234399999999</c:v>
                </c:pt>
                <c:pt idx="13485">
                  <c:v>2436.5234399999999</c:v>
                </c:pt>
                <c:pt idx="13486">
                  <c:v>2436.5234399999999</c:v>
                </c:pt>
                <c:pt idx="13487">
                  <c:v>2436.5234399999999</c:v>
                </c:pt>
                <c:pt idx="13488">
                  <c:v>2436.5234399999999</c:v>
                </c:pt>
                <c:pt idx="13489">
                  <c:v>2436.5234399999999</c:v>
                </c:pt>
                <c:pt idx="13490">
                  <c:v>2436.5234399999999</c:v>
                </c:pt>
                <c:pt idx="13491">
                  <c:v>2436.5234399999999</c:v>
                </c:pt>
                <c:pt idx="13492">
                  <c:v>2436.5234399999999</c:v>
                </c:pt>
                <c:pt idx="13493">
                  <c:v>2436.5234399999999</c:v>
                </c:pt>
                <c:pt idx="13494">
                  <c:v>2436.5234399999999</c:v>
                </c:pt>
                <c:pt idx="13495">
                  <c:v>2436.5234399999999</c:v>
                </c:pt>
                <c:pt idx="13496">
                  <c:v>2436.5234399999999</c:v>
                </c:pt>
                <c:pt idx="13497">
                  <c:v>2436.5234399999999</c:v>
                </c:pt>
                <c:pt idx="13498">
                  <c:v>2436.5234399999999</c:v>
                </c:pt>
                <c:pt idx="13499">
                  <c:v>2436.5234399999999</c:v>
                </c:pt>
                <c:pt idx="13500">
                  <c:v>2436.5234399999999</c:v>
                </c:pt>
                <c:pt idx="13501">
                  <c:v>2436.5234399999999</c:v>
                </c:pt>
                <c:pt idx="13502">
                  <c:v>2436.5234399999999</c:v>
                </c:pt>
                <c:pt idx="13503">
                  <c:v>2434.08203</c:v>
                </c:pt>
                <c:pt idx="13504">
                  <c:v>2436.5234399999999</c:v>
                </c:pt>
                <c:pt idx="13505">
                  <c:v>2436.5234399999999</c:v>
                </c:pt>
                <c:pt idx="13506">
                  <c:v>2436.5234399999999</c:v>
                </c:pt>
                <c:pt idx="13507">
                  <c:v>2436.5234399999999</c:v>
                </c:pt>
                <c:pt idx="13508">
                  <c:v>2436.5234399999999</c:v>
                </c:pt>
                <c:pt idx="13509">
                  <c:v>2436.5234399999999</c:v>
                </c:pt>
                <c:pt idx="13510">
                  <c:v>2436.5234399999999</c:v>
                </c:pt>
                <c:pt idx="13511">
                  <c:v>2436.5234399999999</c:v>
                </c:pt>
                <c:pt idx="13512">
                  <c:v>2436.5234399999999</c:v>
                </c:pt>
                <c:pt idx="13513">
                  <c:v>2436.5234399999999</c:v>
                </c:pt>
                <c:pt idx="13514">
                  <c:v>2436.5234399999999</c:v>
                </c:pt>
                <c:pt idx="13515">
                  <c:v>2436.5234399999999</c:v>
                </c:pt>
                <c:pt idx="13516">
                  <c:v>2436.5234399999999</c:v>
                </c:pt>
                <c:pt idx="13517">
                  <c:v>2436.5234399999999</c:v>
                </c:pt>
                <c:pt idx="13518">
                  <c:v>2436.5234399999999</c:v>
                </c:pt>
                <c:pt idx="13519">
                  <c:v>2436.5234399999999</c:v>
                </c:pt>
                <c:pt idx="13520">
                  <c:v>2436.5234399999999</c:v>
                </c:pt>
                <c:pt idx="13521">
                  <c:v>2436.5234399999999</c:v>
                </c:pt>
                <c:pt idx="13522">
                  <c:v>2436.5234399999999</c:v>
                </c:pt>
                <c:pt idx="13523">
                  <c:v>2436.5234399999999</c:v>
                </c:pt>
                <c:pt idx="13524">
                  <c:v>2436.5234399999999</c:v>
                </c:pt>
                <c:pt idx="13525">
                  <c:v>2436.5234399999999</c:v>
                </c:pt>
                <c:pt idx="13526">
                  <c:v>2436.5234399999999</c:v>
                </c:pt>
                <c:pt idx="13527">
                  <c:v>2436.5234399999999</c:v>
                </c:pt>
                <c:pt idx="13528">
                  <c:v>2436.5234399999999</c:v>
                </c:pt>
                <c:pt idx="13529">
                  <c:v>2436.5234399999999</c:v>
                </c:pt>
                <c:pt idx="13530">
                  <c:v>2436.5234399999999</c:v>
                </c:pt>
                <c:pt idx="13531">
                  <c:v>2436.5234399999999</c:v>
                </c:pt>
                <c:pt idx="13532">
                  <c:v>2436.5234399999999</c:v>
                </c:pt>
                <c:pt idx="13533">
                  <c:v>2436.5234399999999</c:v>
                </c:pt>
                <c:pt idx="13534">
                  <c:v>2436.5234399999999</c:v>
                </c:pt>
                <c:pt idx="13535">
                  <c:v>2436.5234399999999</c:v>
                </c:pt>
                <c:pt idx="13536">
                  <c:v>2436.5234399999999</c:v>
                </c:pt>
                <c:pt idx="13537">
                  <c:v>2436.5234399999999</c:v>
                </c:pt>
                <c:pt idx="13538">
                  <c:v>2436.5234399999999</c:v>
                </c:pt>
                <c:pt idx="13539">
                  <c:v>2436.5234399999999</c:v>
                </c:pt>
                <c:pt idx="13540">
                  <c:v>2436.5234399999999</c:v>
                </c:pt>
                <c:pt idx="13541">
                  <c:v>2436.5234399999999</c:v>
                </c:pt>
                <c:pt idx="13542">
                  <c:v>2436.5234399999999</c:v>
                </c:pt>
                <c:pt idx="13543">
                  <c:v>2436.5234399999999</c:v>
                </c:pt>
                <c:pt idx="13544">
                  <c:v>2436.5234399999999</c:v>
                </c:pt>
                <c:pt idx="13545">
                  <c:v>2436.5234399999999</c:v>
                </c:pt>
                <c:pt idx="13546">
                  <c:v>2436.5234399999999</c:v>
                </c:pt>
                <c:pt idx="13547">
                  <c:v>2436.5234399999999</c:v>
                </c:pt>
                <c:pt idx="13548">
                  <c:v>2436.5234399999999</c:v>
                </c:pt>
                <c:pt idx="13549">
                  <c:v>2436.5234399999999</c:v>
                </c:pt>
                <c:pt idx="13550">
                  <c:v>2434.08203</c:v>
                </c:pt>
                <c:pt idx="13551">
                  <c:v>2436.5234399999999</c:v>
                </c:pt>
                <c:pt idx="13552">
                  <c:v>2434.08203</c:v>
                </c:pt>
                <c:pt idx="13553">
                  <c:v>2436.5234399999999</c:v>
                </c:pt>
                <c:pt idx="13554">
                  <c:v>2436.5234399999999</c:v>
                </c:pt>
                <c:pt idx="13555">
                  <c:v>2436.5234399999999</c:v>
                </c:pt>
                <c:pt idx="13556">
                  <c:v>2436.5234399999999</c:v>
                </c:pt>
                <c:pt idx="13557">
                  <c:v>2436.5234399999999</c:v>
                </c:pt>
                <c:pt idx="13558">
                  <c:v>2436.5234399999999</c:v>
                </c:pt>
                <c:pt idx="13559">
                  <c:v>2436.5234399999999</c:v>
                </c:pt>
                <c:pt idx="13560">
                  <c:v>2436.5234399999999</c:v>
                </c:pt>
                <c:pt idx="13561">
                  <c:v>2436.5234399999999</c:v>
                </c:pt>
                <c:pt idx="13562">
                  <c:v>2436.5234399999999</c:v>
                </c:pt>
                <c:pt idx="13563">
                  <c:v>2434.08203</c:v>
                </c:pt>
                <c:pt idx="13564">
                  <c:v>2436.5234399999999</c:v>
                </c:pt>
                <c:pt idx="13565">
                  <c:v>2436.5234399999999</c:v>
                </c:pt>
                <c:pt idx="13566">
                  <c:v>2436.5234399999999</c:v>
                </c:pt>
                <c:pt idx="13567">
                  <c:v>2436.5234399999999</c:v>
                </c:pt>
                <c:pt idx="13568">
                  <c:v>2436.5234399999999</c:v>
                </c:pt>
                <c:pt idx="13569">
                  <c:v>2436.5234399999999</c:v>
                </c:pt>
                <c:pt idx="13570">
                  <c:v>2436.5234399999999</c:v>
                </c:pt>
                <c:pt idx="13571">
                  <c:v>2436.5234399999999</c:v>
                </c:pt>
                <c:pt idx="13572">
                  <c:v>2436.5234399999999</c:v>
                </c:pt>
                <c:pt idx="13573">
                  <c:v>2436.5234399999999</c:v>
                </c:pt>
                <c:pt idx="13574">
                  <c:v>2436.5234399999999</c:v>
                </c:pt>
                <c:pt idx="13575">
                  <c:v>2436.5234399999999</c:v>
                </c:pt>
                <c:pt idx="13576">
                  <c:v>2436.5234399999999</c:v>
                </c:pt>
                <c:pt idx="13577">
                  <c:v>2436.5234399999999</c:v>
                </c:pt>
                <c:pt idx="13578">
                  <c:v>2434.08203</c:v>
                </c:pt>
                <c:pt idx="13579">
                  <c:v>2436.5234399999999</c:v>
                </c:pt>
                <c:pt idx="13580">
                  <c:v>2436.5234399999999</c:v>
                </c:pt>
                <c:pt idx="13581">
                  <c:v>2436.5234399999999</c:v>
                </c:pt>
                <c:pt idx="13582">
                  <c:v>2436.5234399999999</c:v>
                </c:pt>
                <c:pt idx="13583">
                  <c:v>2436.5234399999999</c:v>
                </c:pt>
                <c:pt idx="13584">
                  <c:v>2436.5234399999999</c:v>
                </c:pt>
                <c:pt idx="13585">
                  <c:v>2436.5234399999999</c:v>
                </c:pt>
                <c:pt idx="13586">
                  <c:v>2434.08203</c:v>
                </c:pt>
                <c:pt idx="13587">
                  <c:v>2436.5234399999999</c:v>
                </c:pt>
                <c:pt idx="13588">
                  <c:v>2436.5234399999999</c:v>
                </c:pt>
                <c:pt idx="13589">
                  <c:v>2436.5234399999999</c:v>
                </c:pt>
                <c:pt idx="13590">
                  <c:v>2436.5234399999999</c:v>
                </c:pt>
                <c:pt idx="13591">
                  <c:v>2436.5234399999999</c:v>
                </c:pt>
                <c:pt idx="13592">
                  <c:v>2436.5234399999999</c:v>
                </c:pt>
                <c:pt idx="13593">
                  <c:v>2436.5234399999999</c:v>
                </c:pt>
                <c:pt idx="13594">
                  <c:v>2436.5234399999999</c:v>
                </c:pt>
                <c:pt idx="13595">
                  <c:v>2436.5234399999999</c:v>
                </c:pt>
                <c:pt idx="13596">
                  <c:v>2436.5234399999999</c:v>
                </c:pt>
                <c:pt idx="13597">
                  <c:v>2436.5234399999999</c:v>
                </c:pt>
                <c:pt idx="13598">
                  <c:v>2436.5234399999999</c:v>
                </c:pt>
                <c:pt idx="13599">
                  <c:v>2436.5234399999999</c:v>
                </c:pt>
                <c:pt idx="13600">
                  <c:v>2438.9648399999987</c:v>
                </c:pt>
                <c:pt idx="13601">
                  <c:v>2436.5234399999999</c:v>
                </c:pt>
                <c:pt idx="13602">
                  <c:v>2436.5234399999999</c:v>
                </c:pt>
                <c:pt idx="13603">
                  <c:v>2436.5234399999999</c:v>
                </c:pt>
                <c:pt idx="13604">
                  <c:v>2436.5234399999999</c:v>
                </c:pt>
                <c:pt idx="13605">
                  <c:v>2436.5234399999999</c:v>
                </c:pt>
                <c:pt idx="13606">
                  <c:v>2436.5234399999999</c:v>
                </c:pt>
                <c:pt idx="13607">
                  <c:v>2436.5234399999999</c:v>
                </c:pt>
                <c:pt idx="13608">
                  <c:v>2438.9648399999987</c:v>
                </c:pt>
                <c:pt idx="13609">
                  <c:v>2436.5234399999999</c:v>
                </c:pt>
                <c:pt idx="13610">
                  <c:v>2436.5234399999999</c:v>
                </c:pt>
                <c:pt idx="13611">
                  <c:v>2436.5234399999999</c:v>
                </c:pt>
                <c:pt idx="13612">
                  <c:v>2436.5234399999999</c:v>
                </c:pt>
                <c:pt idx="13613">
                  <c:v>2436.5234399999999</c:v>
                </c:pt>
                <c:pt idx="13614">
                  <c:v>2436.5234399999999</c:v>
                </c:pt>
                <c:pt idx="13615">
                  <c:v>2436.5234399999999</c:v>
                </c:pt>
                <c:pt idx="13616">
                  <c:v>2436.5234399999999</c:v>
                </c:pt>
                <c:pt idx="13617">
                  <c:v>2436.5234399999999</c:v>
                </c:pt>
                <c:pt idx="13618">
                  <c:v>2436.5234399999999</c:v>
                </c:pt>
                <c:pt idx="13619">
                  <c:v>2436.5234399999999</c:v>
                </c:pt>
                <c:pt idx="13620">
                  <c:v>2436.5234399999999</c:v>
                </c:pt>
                <c:pt idx="13621">
                  <c:v>2436.5234399999999</c:v>
                </c:pt>
                <c:pt idx="13622">
                  <c:v>2436.5234399999999</c:v>
                </c:pt>
                <c:pt idx="13623">
                  <c:v>2436.5234399999999</c:v>
                </c:pt>
                <c:pt idx="13624">
                  <c:v>2436.5234399999999</c:v>
                </c:pt>
                <c:pt idx="13625">
                  <c:v>2436.5234399999999</c:v>
                </c:pt>
                <c:pt idx="13626">
                  <c:v>2436.5234399999999</c:v>
                </c:pt>
                <c:pt idx="13627">
                  <c:v>2436.5234399999999</c:v>
                </c:pt>
                <c:pt idx="13628">
                  <c:v>2436.5234399999999</c:v>
                </c:pt>
                <c:pt idx="13629">
                  <c:v>2436.5234399999999</c:v>
                </c:pt>
                <c:pt idx="13630">
                  <c:v>2436.5234399999999</c:v>
                </c:pt>
                <c:pt idx="13631">
                  <c:v>2436.5234399999999</c:v>
                </c:pt>
                <c:pt idx="13632">
                  <c:v>2436.5234399999999</c:v>
                </c:pt>
                <c:pt idx="13633">
                  <c:v>2436.5234399999999</c:v>
                </c:pt>
                <c:pt idx="13634">
                  <c:v>2436.5234399999999</c:v>
                </c:pt>
                <c:pt idx="13635">
                  <c:v>2436.5234399999999</c:v>
                </c:pt>
                <c:pt idx="13636">
                  <c:v>2436.5234399999999</c:v>
                </c:pt>
                <c:pt idx="13637">
                  <c:v>2436.5234399999999</c:v>
                </c:pt>
                <c:pt idx="13638">
                  <c:v>2436.5234399999999</c:v>
                </c:pt>
                <c:pt idx="13639">
                  <c:v>2436.5234399999999</c:v>
                </c:pt>
                <c:pt idx="13640">
                  <c:v>2436.5234399999999</c:v>
                </c:pt>
                <c:pt idx="13641">
                  <c:v>2436.5234399999999</c:v>
                </c:pt>
                <c:pt idx="13642">
                  <c:v>2436.5234399999999</c:v>
                </c:pt>
                <c:pt idx="13643">
                  <c:v>2436.5234399999999</c:v>
                </c:pt>
                <c:pt idx="13644">
                  <c:v>2436.5234399999999</c:v>
                </c:pt>
                <c:pt idx="13645">
                  <c:v>2436.5234399999999</c:v>
                </c:pt>
                <c:pt idx="13646">
                  <c:v>2436.5234399999999</c:v>
                </c:pt>
                <c:pt idx="13647">
                  <c:v>2436.5234399999999</c:v>
                </c:pt>
                <c:pt idx="13648">
                  <c:v>2436.5234399999999</c:v>
                </c:pt>
                <c:pt idx="13649">
                  <c:v>2436.5234399999999</c:v>
                </c:pt>
                <c:pt idx="13650">
                  <c:v>2436.5234399999999</c:v>
                </c:pt>
                <c:pt idx="13651">
                  <c:v>2436.5234399999999</c:v>
                </c:pt>
                <c:pt idx="13652">
                  <c:v>2436.5234399999999</c:v>
                </c:pt>
                <c:pt idx="13653">
                  <c:v>2436.5234399999999</c:v>
                </c:pt>
                <c:pt idx="13654">
                  <c:v>2436.5234399999999</c:v>
                </c:pt>
                <c:pt idx="13655">
                  <c:v>2436.5234399999999</c:v>
                </c:pt>
                <c:pt idx="13656">
                  <c:v>2436.5234399999999</c:v>
                </c:pt>
                <c:pt idx="13657">
                  <c:v>2434.08203</c:v>
                </c:pt>
                <c:pt idx="13658">
                  <c:v>2436.5234399999999</c:v>
                </c:pt>
                <c:pt idx="13659">
                  <c:v>2436.5234399999999</c:v>
                </c:pt>
                <c:pt idx="13660">
                  <c:v>2436.5234399999999</c:v>
                </c:pt>
                <c:pt idx="13661">
                  <c:v>2436.5234399999999</c:v>
                </c:pt>
                <c:pt idx="13662">
                  <c:v>2436.5234399999999</c:v>
                </c:pt>
                <c:pt idx="13663">
                  <c:v>2436.5234399999999</c:v>
                </c:pt>
                <c:pt idx="13664">
                  <c:v>2436.5234399999999</c:v>
                </c:pt>
                <c:pt idx="13665">
                  <c:v>2436.5234399999999</c:v>
                </c:pt>
                <c:pt idx="13666">
                  <c:v>2436.5234399999999</c:v>
                </c:pt>
                <c:pt idx="13667">
                  <c:v>2436.5234399999999</c:v>
                </c:pt>
                <c:pt idx="13668">
                  <c:v>2436.5234399999999</c:v>
                </c:pt>
                <c:pt idx="13669">
                  <c:v>2436.5234399999999</c:v>
                </c:pt>
                <c:pt idx="13670">
                  <c:v>2436.5234399999999</c:v>
                </c:pt>
                <c:pt idx="13671">
                  <c:v>2436.5234399999999</c:v>
                </c:pt>
                <c:pt idx="13672">
                  <c:v>2436.5234399999999</c:v>
                </c:pt>
                <c:pt idx="13673">
                  <c:v>2436.5234399999999</c:v>
                </c:pt>
                <c:pt idx="13674">
                  <c:v>2436.5234399999999</c:v>
                </c:pt>
                <c:pt idx="13675">
                  <c:v>2436.5234399999999</c:v>
                </c:pt>
                <c:pt idx="13676">
                  <c:v>2436.5234399999999</c:v>
                </c:pt>
                <c:pt idx="13677">
                  <c:v>2436.5234399999999</c:v>
                </c:pt>
                <c:pt idx="13678">
                  <c:v>2436.5234399999999</c:v>
                </c:pt>
                <c:pt idx="13679">
                  <c:v>2436.5234399999999</c:v>
                </c:pt>
                <c:pt idx="13680">
                  <c:v>2436.5234399999999</c:v>
                </c:pt>
                <c:pt idx="13681">
                  <c:v>2436.5234399999999</c:v>
                </c:pt>
                <c:pt idx="13682">
                  <c:v>2436.5234399999999</c:v>
                </c:pt>
                <c:pt idx="13683">
                  <c:v>2436.5234399999999</c:v>
                </c:pt>
                <c:pt idx="13684">
                  <c:v>2436.5234399999999</c:v>
                </c:pt>
                <c:pt idx="13685">
                  <c:v>2438.9648399999987</c:v>
                </c:pt>
                <c:pt idx="13686">
                  <c:v>2436.5234399999999</c:v>
                </c:pt>
                <c:pt idx="13687">
                  <c:v>2436.5234399999999</c:v>
                </c:pt>
                <c:pt idx="13688">
                  <c:v>2436.5234399999999</c:v>
                </c:pt>
                <c:pt idx="13689">
                  <c:v>2436.5234399999999</c:v>
                </c:pt>
                <c:pt idx="13690">
                  <c:v>2436.5234399999999</c:v>
                </c:pt>
                <c:pt idx="13691">
                  <c:v>2436.5234399999999</c:v>
                </c:pt>
                <c:pt idx="13692">
                  <c:v>2436.5234399999999</c:v>
                </c:pt>
                <c:pt idx="13693">
                  <c:v>2436.5234399999999</c:v>
                </c:pt>
                <c:pt idx="13694">
                  <c:v>2436.5234399999999</c:v>
                </c:pt>
                <c:pt idx="13695">
                  <c:v>2436.5234399999999</c:v>
                </c:pt>
                <c:pt idx="13696">
                  <c:v>2434.08203</c:v>
                </c:pt>
                <c:pt idx="13697">
                  <c:v>2436.5234399999999</c:v>
                </c:pt>
                <c:pt idx="13698">
                  <c:v>2436.5234399999999</c:v>
                </c:pt>
                <c:pt idx="13699">
                  <c:v>2436.5234399999999</c:v>
                </c:pt>
                <c:pt idx="13700">
                  <c:v>2436.5234399999999</c:v>
                </c:pt>
                <c:pt idx="13701">
                  <c:v>2436.5234399999999</c:v>
                </c:pt>
                <c:pt idx="13702">
                  <c:v>2436.5234399999999</c:v>
                </c:pt>
                <c:pt idx="13703">
                  <c:v>2436.5234399999999</c:v>
                </c:pt>
                <c:pt idx="13704">
                  <c:v>2436.5234399999999</c:v>
                </c:pt>
                <c:pt idx="13705">
                  <c:v>2436.5234399999999</c:v>
                </c:pt>
                <c:pt idx="13706">
                  <c:v>2436.5234399999999</c:v>
                </c:pt>
                <c:pt idx="13707">
                  <c:v>2434.08203</c:v>
                </c:pt>
                <c:pt idx="13708">
                  <c:v>2436.5234399999999</c:v>
                </c:pt>
                <c:pt idx="13709">
                  <c:v>2436.5234399999999</c:v>
                </c:pt>
                <c:pt idx="13710">
                  <c:v>2436.5234399999999</c:v>
                </c:pt>
                <c:pt idx="13711">
                  <c:v>2436.5234399999999</c:v>
                </c:pt>
                <c:pt idx="13712">
                  <c:v>2436.5234399999999</c:v>
                </c:pt>
                <c:pt idx="13713">
                  <c:v>2436.5234399999999</c:v>
                </c:pt>
                <c:pt idx="13714">
                  <c:v>2436.5234399999999</c:v>
                </c:pt>
                <c:pt idx="13715">
                  <c:v>2436.5234399999999</c:v>
                </c:pt>
                <c:pt idx="13716">
                  <c:v>2436.5234399999999</c:v>
                </c:pt>
                <c:pt idx="13717">
                  <c:v>2436.5234399999999</c:v>
                </c:pt>
                <c:pt idx="13718">
                  <c:v>2436.5234399999999</c:v>
                </c:pt>
                <c:pt idx="13719">
                  <c:v>2436.5234399999999</c:v>
                </c:pt>
                <c:pt idx="13720">
                  <c:v>2436.5234399999999</c:v>
                </c:pt>
                <c:pt idx="13721">
                  <c:v>2436.5234399999999</c:v>
                </c:pt>
                <c:pt idx="13722">
                  <c:v>2436.5234399999999</c:v>
                </c:pt>
                <c:pt idx="13723">
                  <c:v>2436.5234399999999</c:v>
                </c:pt>
                <c:pt idx="13724">
                  <c:v>2436.5234399999999</c:v>
                </c:pt>
                <c:pt idx="13725">
                  <c:v>2436.5234399999999</c:v>
                </c:pt>
                <c:pt idx="13726">
                  <c:v>2436.5234399999999</c:v>
                </c:pt>
                <c:pt idx="13727">
                  <c:v>2436.5234399999999</c:v>
                </c:pt>
                <c:pt idx="13728">
                  <c:v>2436.5234399999999</c:v>
                </c:pt>
                <c:pt idx="13729">
                  <c:v>2436.5234399999999</c:v>
                </c:pt>
                <c:pt idx="13730">
                  <c:v>2436.5234399999999</c:v>
                </c:pt>
                <c:pt idx="13731">
                  <c:v>2436.5234399999999</c:v>
                </c:pt>
                <c:pt idx="13732">
                  <c:v>2436.5234399999999</c:v>
                </c:pt>
                <c:pt idx="13733">
                  <c:v>2436.5234399999999</c:v>
                </c:pt>
                <c:pt idx="13734">
                  <c:v>2436.5234399999999</c:v>
                </c:pt>
                <c:pt idx="13735">
                  <c:v>2436.5234399999999</c:v>
                </c:pt>
                <c:pt idx="13736">
                  <c:v>2436.5234399999999</c:v>
                </c:pt>
                <c:pt idx="13737">
                  <c:v>2436.5234399999999</c:v>
                </c:pt>
                <c:pt idx="13738">
                  <c:v>2436.5234399999999</c:v>
                </c:pt>
                <c:pt idx="13739">
                  <c:v>2436.5234399999999</c:v>
                </c:pt>
                <c:pt idx="13740">
                  <c:v>2436.5234399999999</c:v>
                </c:pt>
                <c:pt idx="13741">
                  <c:v>2436.5234399999999</c:v>
                </c:pt>
                <c:pt idx="13742">
                  <c:v>2436.5234399999999</c:v>
                </c:pt>
                <c:pt idx="13743">
                  <c:v>2436.5234399999999</c:v>
                </c:pt>
                <c:pt idx="13744">
                  <c:v>2436.5234399999999</c:v>
                </c:pt>
                <c:pt idx="13745">
                  <c:v>2436.5234399999999</c:v>
                </c:pt>
                <c:pt idx="13746">
                  <c:v>2436.5234399999999</c:v>
                </c:pt>
                <c:pt idx="13747">
                  <c:v>2436.5234399999999</c:v>
                </c:pt>
                <c:pt idx="13748">
                  <c:v>2436.5234399999999</c:v>
                </c:pt>
                <c:pt idx="13749">
                  <c:v>2436.5234399999999</c:v>
                </c:pt>
                <c:pt idx="13750">
                  <c:v>2436.5234399999999</c:v>
                </c:pt>
                <c:pt idx="13751">
                  <c:v>2436.5234399999999</c:v>
                </c:pt>
                <c:pt idx="13752">
                  <c:v>2436.5234399999999</c:v>
                </c:pt>
                <c:pt idx="13753">
                  <c:v>2436.5234399999999</c:v>
                </c:pt>
                <c:pt idx="13754">
                  <c:v>2436.5234399999999</c:v>
                </c:pt>
                <c:pt idx="13755">
                  <c:v>2436.5234399999999</c:v>
                </c:pt>
                <c:pt idx="13756">
                  <c:v>2436.5234399999999</c:v>
                </c:pt>
                <c:pt idx="13757">
                  <c:v>2436.5234399999999</c:v>
                </c:pt>
                <c:pt idx="13758">
                  <c:v>2436.5234399999999</c:v>
                </c:pt>
                <c:pt idx="13759">
                  <c:v>2436.5234399999999</c:v>
                </c:pt>
                <c:pt idx="13760">
                  <c:v>2436.5234399999999</c:v>
                </c:pt>
                <c:pt idx="13761">
                  <c:v>2436.5234399999999</c:v>
                </c:pt>
                <c:pt idx="13762">
                  <c:v>2436.5234399999999</c:v>
                </c:pt>
                <c:pt idx="13763">
                  <c:v>2436.5234399999999</c:v>
                </c:pt>
                <c:pt idx="13764">
                  <c:v>2436.5234399999999</c:v>
                </c:pt>
                <c:pt idx="13765">
                  <c:v>2436.5234399999999</c:v>
                </c:pt>
                <c:pt idx="13766">
                  <c:v>2436.5234399999999</c:v>
                </c:pt>
                <c:pt idx="13767">
                  <c:v>2436.5234399999999</c:v>
                </c:pt>
                <c:pt idx="13768">
                  <c:v>2436.5234399999999</c:v>
                </c:pt>
                <c:pt idx="13769">
                  <c:v>2436.5234399999999</c:v>
                </c:pt>
                <c:pt idx="13770">
                  <c:v>2436.5234399999999</c:v>
                </c:pt>
                <c:pt idx="13771">
                  <c:v>2436.5234399999999</c:v>
                </c:pt>
                <c:pt idx="13772">
                  <c:v>2436.5234399999999</c:v>
                </c:pt>
                <c:pt idx="13773">
                  <c:v>2436.5234399999999</c:v>
                </c:pt>
                <c:pt idx="13774">
                  <c:v>2436.5234399999999</c:v>
                </c:pt>
                <c:pt idx="13775">
                  <c:v>2436.5234399999999</c:v>
                </c:pt>
                <c:pt idx="13776">
                  <c:v>2436.5234399999999</c:v>
                </c:pt>
                <c:pt idx="13777">
                  <c:v>2436.5234399999999</c:v>
                </c:pt>
                <c:pt idx="13778">
                  <c:v>2436.5234399999999</c:v>
                </c:pt>
                <c:pt idx="13779">
                  <c:v>2436.5234399999999</c:v>
                </c:pt>
                <c:pt idx="13780">
                  <c:v>2434.08203</c:v>
                </c:pt>
                <c:pt idx="13781">
                  <c:v>2436.5234399999999</c:v>
                </c:pt>
                <c:pt idx="13782">
                  <c:v>2436.5234399999999</c:v>
                </c:pt>
                <c:pt idx="13783">
                  <c:v>2436.5234399999999</c:v>
                </c:pt>
                <c:pt idx="13784">
                  <c:v>2438.9648399999987</c:v>
                </c:pt>
                <c:pt idx="13785">
                  <c:v>2436.5234399999999</c:v>
                </c:pt>
                <c:pt idx="13786">
                  <c:v>2436.5234399999999</c:v>
                </c:pt>
                <c:pt idx="13787">
                  <c:v>2434.08203</c:v>
                </c:pt>
                <c:pt idx="13788">
                  <c:v>2436.5234399999999</c:v>
                </c:pt>
                <c:pt idx="13789">
                  <c:v>2436.5234399999999</c:v>
                </c:pt>
                <c:pt idx="13790">
                  <c:v>2436.5234399999999</c:v>
                </c:pt>
                <c:pt idx="13791">
                  <c:v>2436.5234399999999</c:v>
                </c:pt>
                <c:pt idx="13792">
                  <c:v>2436.5234399999999</c:v>
                </c:pt>
                <c:pt idx="13793">
                  <c:v>2436.5234399999999</c:v>
                </c:pt>
                <c:pt idx="13794">
                  <c:v>2436.5234399999999</c:v>
                </c:pt>
                <c:pt idx="13795">
                  <c:v>2436.5234399999999</c:v>
                </c:pt>
                <c:pt idx="13796">
                  <c:v>2436.5234399999999</c:v>
                </c:pt>
                <c:pt idx="13797">
                  <c:v>2436.5234399999999</c:v>
                </c:pt>
                <c:pt idx="13798">
                  <c:v>2436.5234399999999</c:v>
                </c:pt>
                <c:pt idx="13799">
                  <c:v>2436.5234399999999</c:v>
                </c:pt>
                <c:pt idx="13800">
                  <c:v>2436.5234399999999</c:v>
                </c:pt>
                <c:pt idx="13801">
                  <c:v>2436.5234399999999</c:v>
                </c:pt>
                <c:pt idx="13802">
                  <c:v>2436.5234399999999</c:v>
                </c:pt>
                <c:pt idx="13803">
                  <c:v>2436.5234399999999</c:v>
                </c:pt>
                <c:pt idx="13804">
                  <c:v>2436.5234399999999</c:v>
                </c:pt>
                <c:pt idx="13805">
                  <c:v>2438.9648399999987</c:v>
                </c:pt>
                <c:pt idx="13806">
                  <c:v>2436.5234399999999</c:v>
                </c:pt>
                <c:pt idx="13807">
                  <c:v>2436.5234399999999</c:v>
                </c:pt>
                <c:pt idx="13808">
                  <c:v>2436.5234399999999</c:v>
                </c:pt>
                <c:pt idx="13809">
                  <c:v>2436.5234399999999</c:v>
                </c:pt>
                <c:pt idx="13810">
                  <c:v>2434.08203</c:v>
                </c:pt>
                <c:pt idx="13811">
                  <c:v>2436.5234399999999</c:v>
                </c:pt>
                <c:pt idx="13812">
                  <c:v>2436.5234399999999</c:v>
                </c:pt>
                <c:pt idx="13813">
                  <c:v>2436.5234399999999</c:v>
                </c:pt>
                <c:pt idx="13814">
                  <c:v>2436.5234399999999</c:v>
                </c:pt>
                <c:pt idx="13815">
                  <c:v>2436.5234399999999</c:v>
                </c:pt>
                <c:pt idx="13816">
                  <c:v>2436.5234399999999</c:v>
                </c:pt>
                <c:pt idx="13817">
                  <c:v>2436.5234399999999</c:v>
                </c:pt>
                <c:pt idx="13818">
                  <c:v>2436.5234399999999</c:v>
                </c:pt>
                <c:pt idx="13819">
                  <c:v>2436.5234399999999</c:v>
                </c:pt>
                <c:pt idx="13820">
                  <c:v>2436.5234399999999</c:v>
                </c:pt>
                <c:pt idx="13821">
                  <c:v>2436.5234399999999</c:v>
                </c:pt>
                <c:pt idx="13822">
                  <c:v>2436.5234399999999</c:v>
                </c:pt>
                <c:pt idx="13823">
                  <c:v>2436.5234399999999</c:v>
                </c:pt>
                <c:pt idx="13824">
                  <c:v>2436.5234399999999</c:v>
                </c:pt>
                <c:pt idx="13825">
                  <c:v>2436.5234399999999</c:v>
                </c:pt>
                <c:pt idx="13826">
                  <c:v>2436.5234399999999</c:v>
                </c:pt>
                <c:pt idx="13827">
                  <c:v>2436.5234399999999</c:v>
                </c:pt>
                <c:pt idx="13828">
                  <c:v>2436.5234399999999</c:v>
                </c:pt>
                <c:pt idx="13829">
                  <c:v>2436.5234399999999</c:v>
                </c:pt>
                <c:pt idx="13830">
                  <c:v>2434.08203</c:v>
                </c:pt>
                <c:pt idx="13831">
                  <c:v>2436.5234399999999</c:v>
                </c:pt>
                <c:pt idx="13832">
                  <c:v>2436.5234399999999</c:v>
                </c:pt>
                <c:pt idx="13833">
                  <c:v>2436.5234399999999</c:v>
                </c:pt>
                <c:pt idx="13834">
                  <c:v>2436.5234399999999</c:v>
                </c:pt>
                <c:pt idx="13835">
                  <c:v>2436.5234399999999</c:v>
                </c:pt>
                <c:pt idx="13836">
                  <c:v>2436.5234399999999</c:v>
                </c:pt>
                <c:pt idx="13837">
                  <c:v>2436.5234399999999</c:v>
                </c:pt>
                <c:pt idx="13838">
                  <c:v>2436.5234399999999</c:v>
                </c:pt>
                <c:pt idx="13839">
                  <c:v>2434.08203</c:v>
                </c:pt>
                <c:pt idx="13840">
                  <c:v>2436.5234399999999</c:v>
                </c:pt>
                <c:pt idx="13841">
                  <c:v>2436.5234399999999</c:v>
                </c:pt>
                <c:pt idx="13842">
                  <c:v>2436.5234399999999</c:v>
                </c:pt>
                <c:pt idx="13843">
                  <c:v>2436.5234399999999</c:v>
                </c:pt>
                <c:pt idx="13844">
                  <c:v>2436.5234399999999</c:v>
                </c:pt>
                <c:pt idx="13845">
                  <c:v>2436.5234399999999</c:v>
                </c:pt>
                <c:pt idx="13846">
                  <c:v>2436.5234399999999</c:v>
                </c:pt>
                <c:pt idx="13847">
                  <c:v>2436.5234399999999</c:v>
                </c:pt>
                <c:pt idx="13848">
                  <c:v>2436.5234399999999</c:v>
                </c:pt>
                <c:pt idx="13849">
                  <c:v>2436.5234399999999</c:v>
                </c:pt>
                <c:pt idx="13850">
                  <c:v>2436.5234399999999</c:v>
                </c:pt>
                <c:pt idx="13851">
                  <c:v>2436.5234399999999</c:v>
                </c:pt>
                <c:pt idx="13852">
                  <c:v>2436.5234399999999</c:v>
                </c:pt>
                <c:pt idx="13853">
                  <c:v>2436.5234399999999</c:v>
                </c:pt>
                <c:pt idx="13854">
                  <c:v>2436.5234399999999</c:v>
                </c:pt>
                <c:pt idx="13855">
                  <c:v>2436.5234399999999</c:v>
                </c:pt>
                <c:pt idx="13856">
                  <c:v>2436.5234399999999</c:v>
                </c:pt>
                <c:pt idx="13857">
                  <c:v>2436.5234399999999</c:v>
                </c:pt>
                <c:pt idx="13858">
                  <c:v>2436.5234399999999</c:v>
                </c:pt>
                <c:pt idx="13859">
                  <c:v>2434.08203</c:v>
                </c:pt>
                <c:pt idx="13860">
                  <c:v>2436.5234399999999</c:v>
                </c:pt>
                <c:pt idx="13861">
                  <c:v>2436.5234399999999</c:v>
                </c:pt>
                <c:pt idx="13862">
                  <c:v>2436.5234399999999</c:v>
                </c:pt>
                <c:pt idx="13863">
                  <c:v>2436.5234399999999</c:v>
                </c:pt>
                <c:pt idx="13864">
                  <c:v>2436.5234399999999</c:v>
                </c:pt>
                <c:pt idx="13865">
                  <c:v>2436.5234399999999</c:v>
                </c:pt>
                <c:pt idx="13866">
                  <c:v>2434.08203</c:v>
                </c:pt>
                <c:pt idx="13867">
                  <c:v>2436.5234399999999</c:v>
                </c:pt>
                <c:pt idx="13868">
                  <c:v>2436.5234399999999</c:v>
                </c:pt>
                <c:pt idx="13869">
                  <c:v>2436.5234399999999</c:v>
                </c:pt>
                <c:pt idx="13870">
                  <c:v>2436.5234399999999</c:v>
                </c:pt>
                <c:pt idx="13871">
                  <c:v>2436.5234399999999</c:v>
                </c:pt>
                <c:pt idx="13872">
                  <c:v>2436.5234399999999</c:v>
                </c:pt>
                <c:pt idx="13873">
                  <c:v>2436.5234399999999</c:v>
                </c:pt>
                <c:pt idx="13874">
                  <c:v>2436.5234399999999</c:v>
                </c:pt>
                <c:pt idx="13875">
                  <c:v>2436.5234399999999</c:v>
                </c:pt>
                <c:pt idx="13876">
                  <c:v>2436.5234399999999</c:v>
                </c:pt>
                <c:pt idx="13877">
                  <c:v>2434.08203</c:v>
                </c:pt>
                <c:pt idx="13878">
                  <c:v>2436.5234399999999</c:v>
                </c:pt>
                <c:pt idx="13879">
                  <c:v>2436.5234399999999</c:v>
                </c:pt>
                <c:pt idx="13880">
                  <c:v>2436.5234399999999</c:v>
                </c:pt>
                <c:pt idx="13881">
                  <c:v>2436.5234399999999</c:v>
                </c:pt>
                <c:pt idx="13882">
                  <c:v>2436.5234399999999</c:v>
                </c:pt>
                <c:pt idx="13883">
                  <c:v>2436.5234399999999</c:v>
                </c:pt>
                <c:pt idx="13884">
                  <c:v>2436.5234399999999</c:v>
                </c:pt>
                <c:pt idx="13885">
                  <c:v>2436.5234399999999</c:v>
                </c:pt>
                <c:pt idx="13886">
                  <c:v>2436.5234399999999</c:v>
                </c:pt>
                <c:pt idx="13887">
                  <c:v>2436.5234399999999</c:v>
                </c:pt>
                <c:pt idx="13888">
                  <c:v>2436.5234399999999</c:v>
                </c:pt>
                <c:pt idx="13889">
                  <c:v>2434.08203</c:v>
                </c:pt>
                <c:pt idx="13890">
                  <c:v>2436.5234399999999</c:v>
                </c:pt>
                <c:pt idx="13891">
                  <c:v>2436.5234399999999</c:v>
                </c:pt>
                <c:pt idx="13892">
                  <c:v>2436.5234399999999</c:v>
                </c:pt>
                <c:pt idx="13893">
                  <c:v>2436.5234399999999</c:v>
                </c:pt>
                <c:pt idx="13894">
                  <c:v>2438.9648399999987</c:v>
                </c:pt>
                <c:pt idx="13895">
                  <c:v>2436.5234399999999</c:v>
                </c:pt>
                <c:pt idx="13896">
                  <c:v>2436.5234399999999</c:v>
                </c:pt>
                <c:pt idx="13897">
                  <c:v>2436.5234399999999</c:v>
                </c:pt>
                <c:pt idx="13898">
                  <c:v>2436.5234399999999</c:v>
                </c:pt>
                <c:pt idx="13899">
                  <c:v>2436.5234399999999</c:v>
                </c:pt>
                <c:pt idx="13900">
                  <c:v>2436.5234399999999</c:v>
                </c:pt>
                <c:pt idx="13901">
                  <c:v>2436.5234399999999</c:v>
                </c:pt>
                <c:pt idx="13902">
                  <c:v>2436.5234399999999</c:v>
                </c:pt>
                <c:pt idx="13903">
                  <c:v>2436.5234399999999</c:v>
                </c:pt>
                <c:pt idx="13904">
                  <c:v>2436.5234399999999</c:v>
                </c:pt>
                <c:pt idx="13905">
                  <c:v>2434.08203</c:v>
                </c:pt>
                <c:pt idx="13906">
                  <c:v>2436.5234399999999</c:v>
                </c:pt>
                <c:pt idx="13907">
                  <c:v>2436.5234399999999</c:v>
                </c:pt>
                <c:pt idx="13908">
                  <c:v>2436.5234399999999</c:v>
                </c:pt>
                <c:pt idx="13909">
                  <c:v>2436.5234399999999</c:v>
                </c:pt>
                <c:pt idx="13910">
                  <c:v>2436.5234399999999</c:v>
                </c:pt>
                <c:pt idx="13911">
                  <c:v>2436.5234399999999</c:v>
                </c:pt>
                <c:pt idx="13912">
                  <c:v>2436.5234399999999</c:v>
                </c:pt>
                <c:pt idx="13913">
                  <c:v>2436.5234399999999</c:v>
                </c:pt>
                <c:pt idx="13914">
                  <c:v>2436.5234399999999</c:v>
                </c:pt>
                <c:pt idx="13915">
                  <c:v>2436.5234399999999</c:v>
                </c:pt>
                <c:pt idx="13916">
                  <c:v>2436.5234399999999</c:v>
                </c:pt>
                <c:pt idx="13917">
                  <c:v>2436.5234399999999</c:v>
                </c:pt>
                <c:pt idx="13918">
                  <c:v>2436.5234399999999</c:v>
                </c:pt>
                <c:pt idx="13919">
                  <c:v>2436.5234399999999</c:v>
                </c:pt>
                <c:pt idx="13920">
                  <c:v>2436.5234399999999</c:v>
                </c:pt>
                <c:pt idx="13921">
                  <c:v>2436.5234399999999</c:v>
                </c:pt>
                <c:pt idx="13922">
                  <c:v>2434.08203</c:v>
                </c:pt>
                <c:pt idx="13923">
                  <c:v>2436.5234399999999</c:v>
                </c:pt>
                <c:pt idx="13924">
                  <c:v>2436.5234399999999</c:v>
                </c:pt>
                <c:pt idx="13925">
                  <c:v>2436.5234399999999</c:v>
                </c:pt>
                <c:pt idx="13926">
                  <c:v>2436.5234399999999</c:v>
                </c:pt>
                <c:pt idx="13927">
                  <c:v>2436.5234399999999</c:v>
                </c:pt>
                <c:pt idx="13928">
                  <c:v>2434.08203</c:v>
                </c:pt>
                <c:pt idx="13929">
                  <c:v>2436.5234399999999</c:v>
                </c:pt>
                <c:pt idx="13930">
                  <c:v>2436.5234399999999</c:v>
                </c:pt>
                <c:pt idx="13931">
                  <c:v>2436.5234399999999</c:v>
                </c:pt>
                <c:pt idx="13932">
                  <c:v>2436.5234399999999</c:v>
                </c:pt>
                <c:pt idx="13933">
                  <c:v>2436.5234399999999</c:v>
                </c:pt>
                <c:pt idx="13934">
                  <c:v>2436.5234399999999</c:v>
                </c:pt>
                <c:pt idx="13935">
                  <c:v>2436.5234399999999</c:v>
                </c:pt>
                <c:pt idx="13936">
                  <c:v>2436.5234399999999</c:v>
                </c:pt>
                <c:pt idx="13937">
                  <c:v>2436.5234399999999</c:v>
                </c:pt>
                <c:pt idx="13938">
                  <c:v>2434.08203</c:v>
                </c:pt>
                <c:pt idx="13939">
                  <c:v>2436.5234399999999</c:v>
                </c:pt>
                <c:pt idx="13940">
                  <c:v>2436.5234399999999</c:v>
                </c:pt>
                <c:pt idx="13941">
                  <c:v>2436.5234399999999</c:v>
                </c:pt>
                <c:pt idx="13942">
                  <c:v>2436.5234399999999</c:v>
                </c:pt>
                <c:pt idx="13943">
                  <c:v>2436.5234399999999</c:v>
                </c:pt>
                <c:pt idx="13944">
                  <c:v>2436.5234399999999</c:v>
                </c:pt>
                <c:pt idx="13945">
                  <c:v>2436.5234399999999</c:v>
                </c:pt>
                <c:pt idx="13946">
                  <c:v>2436.5234399999999</c:v>
                </c:pt>
                <c:pt idx="13947">
                  <c:v>2436.5234399999999</c:v>
                </c:pt>
                <c:pt idx="13948">
                  <c:v>2436.5234399999999</c:v>
                </c:pt>
                <c:pt idx="13949">
                  <c:v>2436.5234399999999</c:v>
                </c:pt>
                <c:pt idx="13950">
                  <c:v>2436.5234399999999</c:v>
                </c:pt>
                <c:pt idx="13951">
                  <c:v>2436.5234399999999</c:v>
                </c:pt>
                <c:pt idx="13952">
                  <c:v>2436.5234399999999</c:v>
                </c:pt>
                <c:pt idx="13953">
                  <c:v>2436.5234399999999</c:v>
                </c:pt>
                <c:pt idx="13954">
                  <c:v>2436.5234399999999</c:v>
                </c:pt>
                <c:pt idx="13955">
                  <c:v>2436.5234399999999</c:v>
                </c:pt>
                <c:pt idx="13956">
                  <c:v>2436.5234399999999</c:v>
                </c:pt>
                <c:pt idx="13957">
                  <c:v>2436.5234399999999</c:v>
                </c:pt>
                <c:pt idx="13958">
                  <c:v>2436.5234399999999</c:v>
                </c:pt>
                <c:pt idx="13959">
                  <c:v>2436.5234399999999</c:v>
                </c:pt>
                <c:pt idx="13960">
                  <c:v>2436.5234399999999</c:v>
                </c:pt>
                <c:pt idx="13961">
                  <c:v>2436.5234399999999</c:v>
                </c:pt>
                <c:pt idx="13962">
                  <c:v>2436.5234399999999</c:v>
                </c:pt>
                <c:pt idx="13963">
                  <c:v>2436.5234399999999</c:v>
                </c:pt>
                <c:pt idx="13964">
                  <c:v>2436.5234399999999</c:v>
                </c:pt>
                <c:pt idx="13965">
                  <c:v>2436.5234399999999</c:v>
                </c:pt>
                <c:pt idx="13966">
                  <c:v>2436.5234399999999</c:v>
                </c:pt>
                <c:pt idx="13967">
                  <c:v>2436.5234399999999</c:v>
                </c:pt>
                <c:pt idx="13968">
                  <c:v>2436.5234399999999</c:v>
                </c:pt>
                <c:pt idx="13969">
                  <c:v>2436.5234399999999</c:v>
                </c:pt>
                <c:pt idx="13970">
                  <c:v>2436.5234399999999</c:v>
                </c:pt>
                <c:pt idx="13971">
                  <c:v>2436.5234399999999</c:v>
                </c:pt>
                <c:pt idx="13972">
                  <c:v>2436.5234399999999</c:v>
                </c:pt>
                <c:pt idx="13973">
                  <c:v>2436.5234399999999</c:v>
                </c:pt>
                <c:pt idx="13974">
                  <c:v>2434.08203</c:v>
                </c:pt>
                <c:pt idx="13975">
                  <c:v>2436.5234399999999</c:v>
                </c:pt>
                <c:pt idx="13976">
                  <c:v>2436.5234399999999</c:v>
                </c:pt>
                <c:pt idx="13977">
                  <c:v>2436.5234399999999</c:v>
                </c:pt>
                <c:pt idx="13978">
                  <c:v>2436.5234399999999</c:v>
                </c:pt>
                <c:pt idx="13979">
                  <c:v>2436.5234399999999</c:v>
                </c:pt>
                <c:pt idx="13980">
                  <c:v>2436.5234399999999</c:v>
                </c:pt>
                <c:pt idx="13981">
                  <c:v>2436.5234399999999</c:v>
                </c:pt>
                <c:pt idx="13982">
                  <c:v>2436.5234399999999</c:v>
                </c:pt>
                <c:pt idx="13983">
                  <c:v>2436.5234399999999</c:v>
                </c:pt>
                <c:pt idx="13984">
                  <c:v>2436.5234399999999</c:v>
                </c:pt>
                <c:pt idx="13985">
                  <c:v>2436.5234399999999</c:v>
                </c:pt>
                <c:pt idx="13986">
                  <c:v>2436.5234399999999</c:v>
                </c:pt>
                <c:pt idx="13987">
                  <c:v>2436.5234399999999</c:v>
                </c:pt>
                <c:pt idx="13988">
                  <c:v>2436.5234399999999</c:v>
                </c:pt>
                <c:pt idx="13989">
                  <c:v>2436.5234399999999</c:v>
                </c:pt>
                <c:pt idx="13990">
                  <c:v>2436.5234399999999</c:v>
                </c:pt>
                <c:pt idx="13991">
                  <c:v>2436.5234399999999</c:v>
                </c:pt>
                <c:pt idx="13992">
                  <c:v>2436.5234399999999</c:v>
                </c:pt>
                <c:pt idx="13993">
                  <c:v>2436.5234399999999</c:v>
                </c:pt>
                <c:pt idx="13994">
                  <c:v>2436.5234399999999</c:v>
                </c:pt>
                <c:pt idx="13995">
                  <c:v>2436.5234399999999</c:v>
                </c:pt>
                <c:pt idx="13996">
                  <c:v>2436.5234399999999</c:v>
                </c:pt>
                <c:pt idx="13997">
                  <c:v>2438.9648399999987</c:v>
                </c:pt>
                <c:pt idx="13998">
                  <c:v>2436.5234399999999</c:v>
                </c:pt>
                <c:pt idx="13999">
                  <c:v>2436.5234399999999</c:v>
                </c:pt>
                <c:pt idx="14000">
                  <c:v>2436.5234399999999</c:v>
                </c:pt>
                <c:pt idx="14001">
                  <c:v>2436.5234399999999</c:v>
                </c:pt>
                <c:pt idx="14002">
                  <c:v>2436.5234399999999</c:v>
                </c:pt>
                <c:pt idx="14003">
                  <c:v>2436.5234399999999</c:v>
                </c:pt>
                <c:pt idx="14004">
                  <c:v>2436.5234399999999</c:v>
                </c:pt>
                <c:pt idx="14005">
                  <c:v>2436.5234399999999</c:v>
                </c:pt>
                <c:pt idx="14006">
                  <c:v>2436.5234399999999</c:v>
                </c:pt>
                <c:pt idx="14007">
                  <c:v>2436.5234399999999</c:v>
                </c:pt>
                <c:pt idx="14008">
                  <c:v>2436.5234399999999</c:v>
                </c:pt>
                <c:pt idx="14009">
                  <c:v>2436.5234399999999</c:v>
                </c:pt>
                <c:pt idx="14010">
                  <c:v>2436.5234399999999</c:v>
                </c:pt>
                <c:pt idx="14011">
                  <c:v>2436.5234399999999</c:v>
                </c:pt>
                <c:pt idx="14012">
                  <c:v>2436.5234399999999</c:v>
                </c:pt>
                <c:pt idx="14013">
                  <c:v>2436.5234399999999</c:v>
                </c:pt>
                <c:pt idx="14014">
                  <c:v>2436.5234399999999</c:v>
                </c:pt>
                <c:pt idx="14015">
                  <c:v>2436.5234399999999</c:v>
                </c:pt>
                <c:pt idx="14016">
                  <c:v>2436.5234399999999</c:v>
                </c:pt>
                <c:pt idx="14017">
                  <c:v>2434.08203</c:v>
                </c:pt>
                <c:pt idx="14018">
                  <c:v>2436.5234399999999</c:v>
                </c:pt>
                <c:pt idx="14019">
                  <c:v>2436.5234399999999</c:v>
                </c:pt>
                <c:pt idx="14020">
                  <c:v>2436.5234399999999</c:v>
                </c:pt>
                <c:pt idx="14021">
                  <c:v>2436.5234399999999</c:v>
                </c:pt>
                <c:pt idx="14022">
                  <c:v>2436.5234399999999</c:v>
                </c:pt>
                <c:pt idx="14023">
                  <c:v>2436.5234399999999</c:v>
                </c:pt>
                <c:pt idx="14024">
                  <c:v>2436.5234399999999</c:v>
                </c:pt>
                <c:pt idx="14025">
                  <c:v>2436.5234399999999</c:v>
                </c:pt>
                <c:pt idx="14026">
                  <c:v>2436.5234399999999</c:v>
                </c:pt>
                <c:pt idx="14027">
                  <c:v>2436.5234399999999</c:v>
                </c:pt>
                <c:pt idx="14028">
                  <c:v>2436.5234399999999</c:v>
                </c:pt>
                <c:pt idx="14029">
                  <c:v>2436.5234399999999</c:v>
                </c:pt>
                <c:pt idx="14030">
                  <c:v>2434.08203</c:v>
                </c:pt>
                <c:pt idx="14031">
                  <c:v>2436.5234399999999</c:v>
                </c:pt>
                <c:pt idx="14032">
                  <c:v>2436.5234399999999</c:v>
                </c:pt>
                <c:pt idx="14033">
                  <c:v>2436.5234399999999</c:v>
                </c:pt>
                <c:pt idx="14034">
                  <c:v>2436.5234399999999</c:v>
                </c:pt>
                <c:pt idx="14035">
                  <c:v>2436.5234399999999</c:v>
                </c:pt>
                <c:pt idx="14036">
                  <c:v>2436.5234399999999</c:v>
                </c:pt>
                <c:pt idx="14037">
                  <c:v>2436.5234399999999</c:v>
                </c:pt>
                <c:pt idx="14038">
                  <c:v>2436.5234399999999</c:v>
                </c:pt>
                <c:pt idx="14039">
                  <c:v>2436.5234399999999</c:v>
                </c:pt>
                <c:pt idx="14040">
                  <c:v>2436.5234399999999</c:v>
                </c:pt>
                <c:pt idx="14041">
                  <c:v>2436.5234399999999</c:v>
                </c:pt>
                <c:pt idx="14042">
                  <c:v>2434.08203</c:v>
                </c:pt>
                <c:pt idx="14043">
                  <c:v>2436.5234399999999</c:v>
                </c:pt>
                <c:pt idx="14044">
                  <c:v>2436.5234399999999</c:v>
                </c:pt>
                <c:pt idx="14045">
                  <c:v>2436.5234399999999</c:v>
                </c:pt>
                <c:pt idx="14046">
                  <c:v>2436.5234399999999</c:v>
                </c:pt>
                <c:pt idx="14047">
                  <c:v>2436.5234399999999</c:v>
                </c:pt>
                <c:pt idx="14048">
                  <c:v>2436.5234399999999</c:v>
                </c:pt>
                <c:pt idx="14049">
                  <c:v>2436.5234399999999</c:v>
                </c:pt>
                <c:pt idx="14050">
                  <c:v>2436.5234399999999</c:v>
                </c:pt>
                <c:pt idx="14051">
                  <c:v>2436.5234399999999</c:v>
                </c:pt>
                <c:pt idx="14052">
                  <c:v>2436.5234399999999</c:v>
                </c:pt>
                <c:pt idx="14053">
                  <c:v>2436.5234399999999</c:v>
                </c:pt>
                <c:pt idx="14054">
                  <c:v>2436.5234399999999</c:v>
                </c:pt>
                <c:pt idx="14055">
                  <c:v>2436.5234399999999</c:v>
                </c:pt>
                <c:pt idx="14056">
                  <c:v>2436.5234399999999</c:v>
                </c:pt>
                <c:pt idx="14057">
                  <c:v>2436.5234399999999</c:v>
                </c:pt>
                <c:pt idx="14058">
                  <c:v>2436.5234399999999</c:v>
                </c:pt>
                <c:pt idx="14059">
                  <c:v>2436.5234399999999</c:v>
                </c:pt>
                <c:pt idx="14060">
                  <c:v>2436.5234399999999</c:v>
                </c:pt>
                <c:pt idx="14061">
                  <c:v>2434.08203</c:v>
                </c:pt>
                <c:pt idx="14062">
                  <c:v>2434.08203</c:v>
                </c:pt>
                <c:pt idx="14063">
                  <c:v>2434.08203</c:v>
                </c:pt>
                <c:pt idx="14064">
                  <c:v>2436.5234399999999</c:v>
                </c:pt>
                <c:pt idx="14065">
                  <c:v>2436.5234399999999</c:v>
                </c:pt>
                <c:pt idx="14066">
                  <c:v>2436.5234399999999</c:v>
                </c:pt>
                <c:pt idx="14067">
                  <c:v>2436.5234399999999</c:v>
                </c:pt>
                <c:pt idx="14068">
                  <c:v>2436.5234399999999</c:v>
                </c:pt>
                <c:pt idx="14069">
                  <c:v>2436.5234399999999</c:v>
                </c:pt>
                <c:pt idx="14070">
                  <c:v>2434.08203</c:v>
                </c:pt>
                <c:pt idx="14071">
                  <c:v>2434.08203</c:v>
                </c:pt>
                <c:pt idx="14072">
                  <c:v>2436.5234399999999</c:v>
                </c:pt>
                <c:pt idx="14073">
                  <c:v>2436.5234399999999</c:v>
                </c:pt>
                <c:pt idx="14074">
                  <c:v>2436.5234399999999</c:v>
                </c:pt>
                <c:pt idx="14075">
                  <c:v>2436.5234399999999</c:v>
                </c:pt>
                <c:pt idx="14076">
                  <c:v>2436.5234399999999</c:v>
                </c:pt>
                <c:pt idx="14077">
                  <c:v>2436.5234399999999</c:v>
                </c:pt>
                <c:pt idx="14078">
                  <c:v>2436.5234399999999</c:v>
                </c:pt>
                <c:pt idx="14079">
                  <c:v>2436.5234399999999</c:v>
                </c:pt>
                <c:pt idx="14080">
                  <c:v>2436.5234399999999</c:v>
                </c:pt>
                <c:pt idx="14081">
                  <c:v>2436.5234399999999</c:v>
                </c:pt>
                <c:pt idx="14082">
                  <c:v>2436.5234399999999</c:v>
                </c:pt>
                <c:pt idx="14083">
                  <c:v>2436.5234399999999</c:v>
                </c:pt>
                <c:pt idx="14084">
                  <c:v>2436.5234399999999</c:v>
                </c:pt>
                <c:pt idx="14085">
                  <c:v>2436.5234399999999</c:v>
                </c:pt>
                <c:pt idx="14086">
                  <c:v>2436.5234399999999</c:v>
                </c:pt>
                <c:pt idx="14087">
                  <c:v>2436.5234399999999</c:v>
                </c:pt>
                <c:pt idx="14088">
                  <c:v>2436.5234399999999</c:v>
                </c:pt>
                <c:pt idx="14089">
                  <c:v>2436.5234399999999</c:v>
                </c:pt>
                <c:pt idx="14090">
                  <c:v>2434.08203</c:v>
                </c:pt>
                <c:pt idx="14091">
                  <c:v>2436.5234399999999</c:v>
                </c:pt>
                <c:pt idx="14092">
                  <c:v>2436.5234399999999</c:v>
                </c:pt>
                <c:pt idx="14093">
                  <c:v>2434.08203</c:v>
                </c:pt>
                <c:pt idx="14094">
                  <c:v>2436.5234399999999</c:v>
                </c:pt>
                <c:pt idx="14095">
                  <c:v>2436.5234399999999</c:v>
                </c:pt>
                <c:pt idx="14096">
                  <c:v>2436.5234399999999</c:v>
                </c:pt>
                <c:pt idx="14097">
                  <c:v>2436.5234399999999</c:v>
                </c:pt>
                <c:pt idx="14098">
                  <c:v>2436.5234399999999</c:v>
                </c:pt>
                <c:pt idx="14099">
                  <c:v>2436.5234399999999</c:v>
                </c:pt>
                <c:pt idx="14100">
                  <c:v>2436.5234399999999</c:v>
                </c:pt>
                <c:pt idx="14101">
                  <c:v>2436.5234399999999</c:v>
                </c:pt>
                <c:pt idx="14102">
                  <c:v>2436.5234399999999</c:v>
                </c:pt>
                <c:pt idx="14103">
                  <c:v>2434.08203</c:v>
                </c:pt>
                <c:pt idx="14104">
                  <c:v>2436.5234399999999</c:v>
                </c:pt>
                <c:pt idx="14105">
                  <c:v>2436.5234399999999</c:v>
                </c:pt>
                <c:pt idx="14106">
                  <c:v>2436.5234399999999</c:v>
                </c:pt>
                <c:pt idx="14107">
                  <c:v>2436.5234399999999</c:v>
                </c:pt>
                <c:pt idx="14108">
                  <c:v>2436.5234399999999</c:v>
                </c:pt>
                <c:pt idx="14109">
                  <c:v>2436.5234399999999</c:v>
                </c:pt>
                <c:pt idx="14110">
                  <c:v>2436.5234399999999</c:v>
                </c:pt>
                <c:pt idx="14111">
                  <c:v>2436.5234399999999</c:v>
                </c:pt>
                <c:pt idx="14112">
                  <c:v>2436.5234399999999</c:v>
                </c:pt>
                <c:pt idx="14113">
                  <c:v>2436.5234399999999</c:v>
                </c:pt>
                <c:pt idx="14114">
                  <c:v>2436.5234399999999</c:v>
                </c:pt>
                <c:pt idx="14115">
                  <c:v>2438.9648399999987</c:v>
                </c:pt>
                <c:pt idx="14116">
                  <c:v>2434.08203</c:v>
                </c:pt>
                <c:pt idx="14117">
                  <c:v>2436.5234399999999</c:v>
                </c:pt>
                <c:pt idx="14118">
                  <c:v>2436.5234399999999</c:v>
                </c:pt>
                <c:pt idx="14119">
                  <c:v>2436.5234399999999</c:v>
                </c:pt>
                <c:pt idx="14120">
                  <c:v>2436.5234399999999</c:v>
                </c:pt>
                <c:pt idx="14121">
                  <c:v>2436.5234399999999</c:v>
                </c:pt>
                <c:pt idx="14122">
                  <c:v>2436.5234399999999</c:v>
                </c:pt>
                <c:pt idx="14123">
                  <c:v>2436.5234399999999</c:v>
                </c:pt>
                <c:pt idx="14124">
                  <c:v>2436.5234399999999</c:v>
                </c:pt>
                <c:pt idx="14125">
                  <c:v>2436.5234399999999</c:v>
                </c:pt>
                <c:pt idx="14126">
                  <c:v>2436.5234399999999</c:v>
                </c:pt>
                <c:pt idx="14127">
                  <c:v>2436.5234399999999</c:v>
                </c:pt>
                <c:pt idx="14128">
                  <c:v>2436.5234399999999</c:v>
                </c:pt>
                <c:pt idx="14129">
                  <c:v>2436.5234399999999</c:v>
                </c:pt>
                <c:pt idx="14130">
                  <c:v>2436.5234399999999</c:v>
                </c:pt>
                <c:pt idx="14131">
                  <c:v>2436.5234399999999</c:v>
                </c:pt>
                <c:pt idx="14132">
                  <c:v>2436.5234399999999</c:v>
                </c:pt>
                <c:pt idx="14133">
                  <c:v>2436.5234399999999</c:v>
                </c:pt>
                <c:pt idx="14134">
                  <c:v>2436.5234399999999</c:v>
                </c:pt>
                <c:pt idx="14135">
                  <c:v>2436.5234399999999</c:v>
                </c:pt>
                <c:pt idx="14136">
                  <c:v>2436.5234399999999</c:v>
                </c:pt>
                <c:pt idx="14137">
                  <c:v>2436.5234399999999</c:v>
                </c:pt>
                <c:pt idx="14138">
                  <c:v>2436.5234399999999</c:v>
                </c:pt>
                <c:pt idx="14139">
                  <c:v>2436.5234399999999</c:v>
                </c:pt>
                <c:pt idx="14140">
                  <c:v>2436.5234399999999</c:v>
                </c:pt>
                <c:pt idx="14141">
                  <c:v>2436.5234399999999</c:v>
                </c:pt>
                <c:pt idx="14142">
                  <c:v>2436.5234399999999</c:v>
                </c:pt>
                <c:pt idx="14143">
                  <c:v>2436.5234399999999</c:v>
                </c:pt>
                <c:pt idx="14144">
                  <c:v>2436.5234399999999</c:v>
                </c:pt>
                <c:pt idx="14145">
                  <c:v>2436.5234399999999</c:v>
                </c:pt>
                <c:pt idx="14146">
                  <c:v>2436.5234399999999</c:v>
                </c:pt>
                <c:pt idx="14147">
                  <c:v>2436.5234399999999</c:v>
                </c:pt>
                <c:pt idx="14148">
                  <c:v>2436.5234399999999</c:v>
                </c:pt>
                <c:pt idx="14149">
                  <c:v>2436.5234399999999</c:v>
                </c:pt>
                <c:pt idx="14150">
                  <c:v>2436.5234399999999</c:v>
                </c:pt>
                <c:pt idx="14151">
                  <c:v>2436.5234399999999</c:v>
                </c:pt>
                <c:pt idx="14152">
                  <c:v>2436.5234399999999</c:v>
                </c:pt>
                <c:pt idx="14153">
                  <c:v>2436.5234399999999</c:v>
                </c:pt>
                <c:pt idx="14154">
                  <c:v>2436.5234399999999</c:v>
                </c:pt>
                <c:pt idx="14155">
                  <c:v>2436.5234399999999</c:v>
                </c:pt>
                <c:pt idx="14156">
                  <c:v>2436.5234399999999</c:v>
                </c:pt>
                <c:pt idx="14157">
                  <c:v>2436.5234399999999</c:v>
                </c:pt>
                <c:pt idx="14158">
                  <c:v>2436.5234399999999</c:v>
                </c:pt>
                <c:pt idx="14159">
                  <c:v>2436.5234399999999</c:v>
                </c:pt>
                <c:pt idx="14160">
                  <c:v>2436.5234399999999</c:v>
                </c:pt>
                <c:pt idx="14161">
                  <c:v>2436.5234399999999</c:v>
                </c:pt>
                <c:pt idx="14162">
                  <c:v>2436.5234399999999</c:v>
                </c:pt>
                <c:pt idx="14163">
                  <c:v>2434.08203</c:v>
                </c:pt>
                <c:pt idx="14164">
                  <c:v>2436.5234399999999</c:v>
                </c:pt>
                <c:pt idx="14165">
                  <c:v>2436.5234399999999</c:v>
                </c:pt>
                <c:pt idx="14166">
                  <c:v>2436.5234399999999</c:v>
                </c:pt>
                <c:pt idx="14167">
                  <c:v>2436.5234399999999</c:v>
                </c:pt>
                <c:pt idx="14168">
                  <c:v>2436.5234399999999</c:v>
                </c:pt>
                <c:pt idx="14169">
                  <c:v>2436.5234399999999</c:v>
                </c:pt>
                <c:pt idx="14170">
                  <c:v>2436.5234399999999</c:v>
                </c:pt>
                <c:pt idx="14171">
                  <c:v>2436.5234399999999</c:v>
                </c:pt>
                <c:pt idx="14172">
                  <c:v>2436.5234399999999</c:v>
                </c:pt>
                <c:pt idx="14173">
                  <c:v>2436.5234399999999</c:v>
                </c:pt>
                <c:pt idx="14174">
                  <c:v>2436.5234399999999</c:v>
                </c:pt>
                <c:pt idx="14175">
                  <c:v>2436.5234399999999</c:v>
                </c:pt>
                <c:pt idx="14176">
                  <c:v>2436.5234399999999</c:v>
                </c:pt>
                <c:pt idx="14177">
                  <c:v>2436.5234399999999</c:v>
                </c:pt>
                <c:pt idx="14178">
                  <c:v>2436.5234399999999</c:v>
                </c:pt>
                <c:pt idx="14179">
                  <c:v>2436.5234399999999</c:v>
                </c:pt>
                <c:pt idx="14180">
                  <c:v>2436.5234399999999</c:v>
                </c:pt>
                <c:pt idx="14181">
                  <c:v>2436.5234399999999</c:v>
                </c:pt>
                <c:pt idx="14182">
                  <c:v>2436.5234399999999</c:v>
                </c:pt>
                <c:pt idx="14183">
                  <c:v>2436.5234399999999</c:v>
                </c:pt>
                <c:pt idx="14184">
                  <c:v>2436.5234399999999</c:v>
                </c:pt>
                <c:pt idx="14185">
                  <c:v>2436.5234399999999</c:v>
                </c:pt>
                <c:pt idx="14186">
                  <c:v>2436.5234399999999</c:v>
                </c:pt>
                <c:pt idx="14187">
                  <c:v>2436.5234399999999</c:v>
                </c:pt>
                <c:pt idx="14188">
                  <c:v>2436.5234399999999</c:v>
                </c:pt>
                <c:pt idx="14189">
                  <c:v>2434.08203</c:v>
                </c:pt>
                <c:pt idx="14190">
                  <c:v>2436.5234399999999</c:v>
                </c:pt>
                <c:pt idx="14191">
                  <c:v>2436.5234399999999</c:v>
                </c:pt>
                <c:pt idx="14192">
                  <c:v>2436.5234399999999</c:v>
                </c:pt>
                <c:pt idx="14193">
                  <c:v>2436.5234399999999</c:v>
                </c:pt>
                <c:pt idx="14194">
                  <c:v>2436.5234399999999</c:v>
                </c:pt>
                <c:pt idx="14195">
                  <c:v>2436.5234399999999</c:v>
                </c:pt>
                <c:pt idx="14196">
                  <c:v>2436.5234399999999</c:v>
                </c:pt>
                <c:pt idx="14197">
                  <c:v>2436.5234399999999</c:v>
                </c:pt>
                <c:pt idx="14198">
                  <c:v>2436.5234399999999</c:v>
                </c:pt>
                <c:pt idx="14199">
                  <c:v>2436.5234399999999</c:v>
                </c:pt>
                <c:pt idx="14200">
                  <c:v>2436.5234399999999</c:v>
                </c:pt>
                <c:pt idx="14201">
                  <c:v>2436.5234399999999</c:v>
                </c:pt>
                <c:pt idx="14202">
                  <c:v>2436.5234399999999</c:v>
                </c:pt>
                <c:pt idx="14203">
                  <c:v>2436.5234399999999</c:v>
                </c:pt>
                <c:pt idx="14204">
                  <c:v>2436.5234399999999</c:v>
                </c:pt>
                <c:pt idx="14205">
                  <c:v>2436.5234399999999</c:v>
                </c:pt>
                <c:pt idx="14206">
                  <c:v>2436.5234399999999</c:v>
                </c:pt>
                <c:pt idx="14207">
                  <c:v>2436.5234399999999</c:v>
                </c:pt>
                <c:pt idx="14208">
                  <c:v>2436.5234399999999</c:v>
                </c:pt>
                <c:pt idx="14209">
                  <c:v>2436.5234399999999</c:v>
                </c:pt>
                <c:pt idx="14210">
                  <c:v>2436.5234399999999</c:v>
                </c:pt>
                <c:pt idx="14211">
                  <c:v>2436.5234399999999</c:v>
                </c:pt>
                <c:pt idx="14212">
                  <c:v>2436.5234399999999</c:v>
                </c:pt>
                <c:pt idx="14213">
                  <c:v>2436.5234399999999</c:v>
                </c:pt>
                <c:pt idx="14214">
                  <c:v>2436.5234399999999</c:v>
                </c:pt>
                <c:pt idx="14215">
                  <c:v>2436.5234399999999</c:v>
                </c:pt>
                <c:pt idx="14216">
                  <c:v>2436.5234399999999</c:v>
                </c:pt>
                <c:pt idx="14217">
                  <c:v>2436.5234399999999</c:v>
                </c:pt>
                <c:pt idx="14218">
                  <c:v>2436.5234399999999</c:v>
                </c:pt>
                <c:pt idx="14219">
                  <c:v>2436.5234399999999</c:v>
                </c:pt>
                <c:pt idx="14220">
                  <c:v>2436.5234399999999</c:v>
                </c:pt>
                <c:pt idx="14221">
                  <c:v>2436.5234399999999</c:v>
                </c:pt>
                <c:pt idx="14222">
                  <c:v>2436.5234399999999</c:v>
                </c:pt>
                <c:pt idx="14223">
                  <c:v>2436.5234399999999</c:v>
                </c:pt>
                <c:pt idx="14224">
                  <c:v>2436.5234399999999</c:v>
                </c:pt>
                <c:pt idx="14225">
                  <c:v>2436.5234399999999</c:v>
                </c:pt>
                <c:pt idx="14226">
                  <c:v>2434.08203</c:v>
                </c:pt>
                <c:pt idx="14227">
                  <c:v>2436.5234399999999</c:v>
                </c:pt>
                <c:pt idx="14228">
                  <c:v>2436.5234399999999</c:v>
                </c:pt>
                <c:pt idx="14229">
                  <c:v>2436.5234399999999</c:v>
                </c:pt>
                <c:pt idx="14230">
                  <c:v>2434.08203</c:v>
                </c:pt>
                <c:pt idx="14231">
                  <c:v>2436.5234399999999</c:v>
                </c:pt>
                <c:pt idx="14232">
                  <c:v>2436.5234399999999</c:v>
                </c:pt>
                <c:pt idx="14233">
                  <c:v>2436.5234399999999</c:v>
                </c:pt>
                <c:pt idx="14234">
                  <c:v>2436.5234399999999</c:v>
                </c:pt>
                <c:pt idx="14235">
                  <c:v>2436.5234399999999</c:v>
                </c:pt>
                <c:pt idx="14236">
                  <c:v>2436.5234399999999</c:v>
                </c:pt>
                <c:pt idx="14237">
                  <c:v>2436.5234399999999</c:v>
                </c:pt>
                <c:pt idx="14238">
                  <c:v>2436.5234399999999</c:v>
                </c:pt>
                <c:pt idx="14239">
                  <c:v>2436.5234399999999</c:v>
                </c:pt>
                <c:pt idx="14240">
                  <c:v>2436.5234399999999</c:v>
                </c:pt>
                <c:pt idx="14241">
                  <c:v>2436.5234399999999</c:v>
                </c:pt>
                <c:pt idx="14242">
                  <c:v>2436.5234399999999</c:v>
                </c:pt>
                <c:pt idx="14243">
                  <c:v>2436.5234399999999</c:v>
                </c:pt>
                <c:pt idx="14244">
                  <c:v>2436.5234399999999</c:v>
                </c:pt>
                <c:pt idx="14245">
                  <c:v>2436.5234399999999</c:v>
                </c:pt>
                <c:pt idx="14246">
                  <c:v>2436.5234399999999</c:v>
                </c:pt>
                <c:pt idx="14247">
                  <c:v>2436.5234399999999</c:v>
                </c:pt>
                <c:pt idx="14248">
                  <c:v>2436.5234399999999</c:v>
                </c:pt>
                <c:pt idx="14249">
                  <c:v>2436.5234399999999</c:v>
                </c:pt>
                <c:pt idx="14250">
                  <c:v>2436.5234399999999</c:v>
                </c:pt>
                <c:pt idx="14251">
                  <c:v>2436.5234399999999</c:v>
                </c:pt>
                <c:pt idx="14252">
                  <c:v>2436.5234399999999</c:v>
                </c:pt>
                <c:pt idx="14253">
                  <c:v>2436.5234399999999</c:v>
                </c:pt>
                <c:pt idx="14254">
                  <c:v>2436.5234399999999</c:v>
                </c:pt>
                <c:pt idx="14255">
                  <c:v>2436.5234399999999</c:v>
                </c:pt>
                <c:pt idx="14256">
                  <c:v>2436.5234399999999</c:v>
                </c:pt>
                <c:pt idx="14257">
                  <c:v>2436.5234399999999</c:v>
                </c:pt>
                <c:pt idx="14258">
                  <c:v>2436.5234399999999</c:v>
                </c:pt>
                <c:pt idx="14259">
                  <c:v>2436.5234399999999</c:v>
                </c:pt>
                <c:pt idx="14260">
                  <c:v>2436.5234399999999</c:v>
                </c:pt>
                <c:pt idx="14261">
                  <c:v>2434.08203</c:v>
                </c:pt>
                <c:pt idx="14262">
                  <c:v>2436.5234399999999</c:v>
                </c:pt>
                <c:pt idx="14263">
                  <c:v>2436.5234399999999</c:v>
                </c:pt>
                <c:pt idx="14264">
                  <c:v>2436.5234399999999</c:v>
                </c:pt>
                <c:pt idx="14265">
                  <c:v>2436.5234399999999</c:v>
                </c:pt>
                <c:pt idx="14266">
                  <c:v>2436.5234399999999</c:v>
                </c:pt>
                <c:pt idx="14267">
                  <c:v>2434.08203</c:v>
                </c:pt>
                <c:pt idx="14268">
                  <c:v>2434.08203</c:v>
                </c:pt>
                <c:pt idx="14269">
                  <c:v>2436.5234399999999</c:v>
                </c:pt>
                <c:pt idx="14270">
                  <c:v>2436.5234399999999</c:v>
                </c:pt>
                <c:pt idx="14271">
                  <c:v>2436.5234399999999</c:v>
                </c:pt>
                <c:pt idx="14272">
                  <c:v>2436.5234399999999</c:v>
                </c:pt>
                <c:pt idx="14273">
                  <c:v>2436.5234399999999</c:v>
                </c:pt>
                <c:pt idx="14274">
                  <c:v>2436.5234399999999</c:v>
                </c:pt>
                <c:pt idx="14275">
                  <c:v>2436.5234399999999</c:v>
                </c:pt>
                <c:pt idx="14276">
                  <c:v>2436.5234399999999</c:v>
                </c:pt>
                <c:pt idx="14277">
                  <c:v>2436.5234399999999</c:v>
                </c:pt>
                <c:pt idx="14278">
                  <c:v>2436.5234399999999</c:v>
                </c:pt>
                <c:pt idx="14279">
                  <c:v>2436.5234399999999</c:v>
                </c:pt>
                <c:pt idx="14280">
                  <c:v>2434.08203</c:v>
                </c:pt>
                <c:pt idx="14281">
                  <c:v>2436.5234399999999</c:v>
                </c:pt>
                <c:pt idx="14282">
                  <c:v>2436.5234399999999</c:v>
                </c:pt>
                <c:pt idx="14283">
                  <c:v>2436.5234399999999</c:v>
                </c:pt>
                <c:pt idx="14284">
                  <c:v>2436.5234399999999</c:v>
                </c:pt>
                <c:pt idx="14285">
                  <c:v>2436.5234399999999</c:v>
                </c:pt>
                <c:pt idx="14286">
                  <c:v>2436.5234399999999</c:v>
                </c:pt>
                <c:pt idx="14287">
                  <c:v>2436.5234399999999</c:v>
                </c:pt>
                <c:pt idx="14288">
                  <c:v>2436.5234399999999</c:v>
                </c:pt>
                <c:pt idx="14289">
                  <c:v>2436.5234399999999</c:v>
                </c:pt>
                <c:pt idx="14290">
                  <c:v>2436.5234399999999</c:v>
                </c:pt>
                <c:pt idx="14291">
                  <c:v>2436.5234399999999</c:v>
                </c:pt>
                <c:pt idx="14292">
                  <c:v>2436.5234399999999</c:v>
                </c:pt>
                <c:pt idx="14293">
                  <c:v>2436.5234399999999</c:v>
                </c:pt>
                <c:pt idx="14294">
                  <c:v>2436.5234399999999</c:v>
                </c:pt>
                <c:pt idx="14295">
                  <c:v>2434.08203</c:v>
                </c:pt>
                <c:pt idx="14296">
                  <c:v>2436.5234399999999</c:v>
                </c:pt>
                <c:pt idx="14297">
                  <c:v>2436.5234399999999</c:v>
                </c:pt>
                <c:pt idx="14298">
                  <c:v>2436.5234399999999</c:v>
                </c:pt>
                <c:pt idx="14299">
                  <c:v>2436.5234399999999</c:v>
                </c:pt>
                <c:pt idx="14300">
                  <c:v>2436.5234399999999</c:v>
                </c:pt>
                <c:pt idx="14301">
                  <c:v>2436.5234399999999</c:v>
                </c:pt>
                <c:pt idx="14302">
                  <c:v>2436.5234399999999</c:v>
                </c:pt>
                <c:pt idx="14303">
                  <c:v>2436.5234399999999</c:v>
                </c:pt>
                <c:pt idx="14304">
                  <c:v>2436.5234399999999</c:v>
                </c:pt>
                <c:pt idx="14305">
                  <c:v>2434.08203</c:v>
                </c:pt>
                <c:pt idx="14306">
                  <c:v>2436.5234399999999</c:v>
                </c:pt>
                <c:pt idx="14307">
                  <c:v>2436.5234399999999</c:v>
                </c:pt>
                <c:pt idx="14308">
                  <c:v>2436.5234399999999</c:v>
                </c:pt>
                <c:pt idx="14309">
                  <c:v>2434.08203</c:v>
                </c:pt>
                <c:pt idx="14310">
                  <c:v>2436.5234399999999</c:v>
                </c:pt>
                <c:pt idx="14311">
                  <c:v>2436.5234399999999</c:v>
                </c:pt>
                <c:pt idx="14312">
                  <c:v>2436.5234399999999</c:v>
                </c:pt>
                <c:pt idx="14313">
                  <c:v>2436.5234399999999</c:v>
                </c:pt>
                <c:pt idx="14314">
                  <c:v>2436.5234399999999</c:v>
                </c:pt>
                <c:pt idx="14315">
                  <c:v>2436.5234399999999</c:v>
                </c:pt>
                <c:pt idx="14316">
                  <c:v>2436.5234399999999</c:v>
                </c:pt>
                <c:pt idx="14317">
                  <c:v>2436.5234399999999</c:v>
                </c:pt>
                <c:pt idx="14318">
                  <c:v>2436.5234399999999</c:v>
                </c:pt>
                <c:pt idx="14319">
                  <c:v>2436.5234399999999</c:v>
                </c:pt>
                <c:pt idx="14320">
                  <c:v>2436.5234399999999</c:v>
                </c:pt>
                <c:pt idx="14321">
                  <c:v>2436.5234399999999</c:v>
                </c:pt>
                <c:pt idx="14322">
                  <c:v>2436.5234399999999</c:v>
                </c:pt>
                <c:pt idx="14323">
                  <c:v>2436.5234399999999</c:v>
                </c:pt>
                <c:pt idx="14324">
                  <c:v>2436.5234399999999</c:v>
                </c:pt>
                <c:pt idx="14325">
                  <c:v>2436.5234399999999</c:v>
                </c:pt>
                <c:pt idx="14326">
                  <c:v>2436.5234399999999</c:v>
                </c:pt>
                <c:pt idx="14327">
                  <c:v>2436.5234399999999</c:v>
                </c:pt>
                <c:pt idx="14328">
                  <c:v>2436.5234399999999</c:v>
                </c:pt>
                <c:pt idx="14329">
                  <c:v>2436.5234399999999</c:v>
                </c:pt>
                <c:pt idx="14330">
                  <c:v>2436.5234399999999</c:v>
                </c:pt>
                <c:pt idx="14331">
                  <c:v>2436.5234399999999</c:v>
                </c:pt>
                <c:pt idx="14332">
                  <c:v>2436.5234399999999</c:v>
                </c:pt>
                <c:pt idx="14333">
                  <c:v>2436.5234399999999</c:v>
                </c:pt>
                <c:pt idx="14334">
                  <c:v>2436.5234399999999</c:v>
                </c:pt>
                <c:pt idx="14335">
                  <c:v>2436.5234399999999</c:v>
                </c:pt>
                <c:pt idx="14336">
                  <c:v>2436.5234399999999</c:v>
                </c:pt>
                <c:pt idx="14337">
                  <c:v>2436.5234399999999</c:v>
                </c:pt>
                <c:pt idx="14338">
                  <c:v>2436.5234399999999</c:v>
                </c:pt>
                <c:pt idx="14339">
                  <c:v>2436.5234399999999</c:v>
                </c:pt>
                <c:pt idx="14340">
                  <c:v>2436.5234399999999</c:v>
                </c:pt>
                <c:pt idx="14341">
                  <c:v>2436.5234399999999</c:v>
                </c:pt>
                <c:pt idx="14342">
                  <c:v>2436.5234399999999</c:v>
                </c:pt>
                <c:pt idx="14343">
                  <c:v>2436.5234399999999</c:v>
                </c:pt>
                <c:pt idx="14344">
                  <c:v>2436.5234399999999</c:v>
                </c:pt>
                <c:pt idx="14345">
                  <c:v>2434.08203</c:v>
                </c:pt>
                <c:pt idx="14346">
                  <c:v>2436.5234399999999</c:v>
                </c:pt>
                <c:pt idx="14347">
                  <c:v>2436.5234399999999</c:v>
                </c:pt>
                <c:pt idx="14348">
                  <c:v>2436.5234399999999</c:v>
                </c:pt>
                <c:pt idx="14349">
                  <c:v>2436.5234399999999</c:v>
                </c:pt>
                <c:pt idx="14350">
                  <c:v>2436.5234399999999</c:v>
                </c:pt>
                <c:pt idx="14351">
                  <c:v>2436.5234399999999</c:v>
                </c:pt>
                <c:pt idx="14352">
                  <c:v>2436.5234399999999</c:v>
                </c:pt>
                <c:pt idx="14353">
                  <c:v>2436.5234399999999</c:v>
                </c:pt>
                <c:pt idx="14354">
                  <c:v>2436.5234399999999</c:v>
                </c:pt>
                <c:pt idx="14355">
                  <c:v>2436.5234399999999</c:v>
                </c:pt>
                <c:pt idx="14356">
                  <c:v>2436.5234399999999</c:v>
                </c:pt>
                <c:pt idx="14357">
                  <c:v>2436.5234399999999</c:v>
                </c:pt>
                <c:pt idx="14358">
                  <c:v>2436.5234399999999</c:v>
                </c:pt>
                <c:pt idx="14359">
                  <c:v>2436.5234399999999</c:v>
                </c:pt>
                <c:pt idx="14360">
                  <c:v>2436.5234399999999</c:v>
                </c:pt>
                <c:pt idx="14361">
                  <c:v>2436.5234399999999</c:v>
                </c:pt>
                <c:pt idx="14362">
                  <c:v>2436.5234399999999</c:v>
                </c:pt>
                <c:pt idx="14363">
                  <c:v>2436.5234399999999</c:v>
                </c:pt>
                <c:pt idx="14364">
                  <c:v>2436.5234399999999</c:v>
                </c:pt>
                <c:pt idx="14365">
                  <c:v>2436.5234399999999</c:v>
                </c:pt>
                <c:pt idx="14366">
                  <c:v>2436.5234399999999</c:v>
                </c:pt>
                <c:pt idx="14367">
                  <c:v>2436.5234399999999</c:v>
                </c:pt>
                <c:pt idx="14368">
                  <c:v>2436.5234399999999</c:v>
                </c:pt>
                <c:pt idx="14369">
                  <c:v>2436.5234399999999</c:v>
                </c:pt>
                <c:pt idx="14370">
                  <c:v>2436.5234399999999</c:v>
                </c:pt>
                <c:pt idx="14371">
                  <c:v>2436.5234399999999</c:v>
                </c:pt>
                <c:pt idx="14372">
                  <c:v>2436.5234399999999</c:v>
                </c:pt>
                <c:pt idx="14373">
                  <c:v>2436.5234399999999</c:v>
                </c:pt>
                <c:pt idx="14374">
                  <c:v>2436.5234399999999</c:v>
                </c:pt>
                <c:pt idx="14375">
                  <c:v>2436.5234399999999</c:v>
                </c:pt>
                <c:pt idx="14376">
                  <c:v>2436.5234399999999</c:v>
                </c:pt>
                <c:pt idx="14377">
                  <c:v>2434.08203</c:v>
                </c:pt>
                <c:pt idx="14378">
                  <c:v>2436.5234399999999</c:v>
                </c:pt>
                <c:pt idx="14379">
                  <c:v>2436.5234399999999</c:v>
                </c:pt>
                <c:pt idx="14380">
                  <c:v>2434.08203</c:v>
                </c:pt>
                <c:pt idx="14381">
                  <c:v>2436.5234399999999</c:v>
                </c:pt>
                <c:pt idx="14382">
                  <c:v>2434.08203</c:v>
                </c:pt>
                <c:pt idx="14383">
                  <c:v>2436.5234399999999</c:v>
                </c:pt>
                <c:pt idx="14384">
                  <c:v>2436.5234399999999</c:v>
                </c:pt>
                <c:pt idx="14385">
                  <c:v>2436.5234399999999</c:v>
                </c:pt>
                <c:pt idx="14386">
                  <c:v>2436.5234399999999</c:v>
                </c:pt>
                <c:pt idx="14387">
                  <c:v>2436.5234399999999</c:v>
                </c:pt>
                <c:pt idx="14388">
                  <c:v>2436.5234399999999</c:v>
                </c:pt>
                <c:pt idx="14389">
                  <c:v>2436.5234399999999</c:v>
                </c:pt>
                <c:pt idx="14390">
                  <c:v>2436.5234399999999</c:v>
                </c:pt>
                <c:pt idx="14391">
                  <c:v>2436.5234399999999</c:v>
                </c:pt>
                <c:pt idx="14392">
                  <c:v>2434.08203</c:v>
                </c:pt>
                <c:pt idx="14393">
                  <c:v>2436.5234399999999</c:v>
                </c:pt>
                <c:pt idx="14394">
                  <c:v>2436.5234399999999</c:v>
                </c:pt>
                <c:pt idx="14395">
                  <c:v>2436.5234399999999</c:v>
                </c:pt>
                <c:pt idx="14396">
                  <c:v>2436.5234399999999</c:v>
                </c:pt>
                <c:pt idx="14397">
                  <c:v>2436.5234399999999</c:v>
                </c:pt>
                <c:pt idx="14398">
                  <c:v>2436.5234399999999</c:v>
                </c:pt>
                <c:pt idx="14399">
                  <c:v>2436.5234399999999</c:v>
                </c:pt>
                <c:pt idx="14400">
                  <c:v>2436.5234399999999</c:v>
                </c:pt>
                <c:pt idx="14401">
                  <c:v>2436.5234399999999</c:v>
                </c:pt>
                <c:pt idx="14402">
                  <c:v>2436.5234399999999</c:v>
                </c:pt>
                <c:pt idx="14403">
                  <c:v>2436.5234399999999</c:v>
                </c:pt>
                <c:pt idx="14404">
                  <c:v>2436.5234399999999</c:v>
                </c:pt>
                <c:pt idx="14405">
                  <c:v>2436.5234399999999</c:v>
                </c:pt>
                <c:pt idx="14406">
                  <c:v>2436.5234399999999</c:v>
                </c:pt>
                <c:pt idx="14407">
                  <c:v>2436.5234399999999</c:v>
                </c:pt>
                <c:pt idx="14408">
                  <c:v>2436.5234399999999</c:v>
                </c:pt>
                <c:pt idx="14409">
                  <c:v>2436.5234399999999</c:v>
                </c:pt>
                <c:pt idx="14410">
                  <c:v>2436.5234399999999</c:v>
                </c:pt>
                <c:pt idx="14411">
                  <c:v>2436.5234399999999</c:v>
                </c:pt>
                <c:pt idx="14412">
                  <c:v>2436.5234399999999</c:v>
                </c:pt>
                <c:pt idx="14413">
                  <c:v>2436.5234399999999</c:v>
                </c:pt>
                <c:pt idx="14414">
                  <c:v>2436.5234399999999</c:v>
                </c:pt>
                <c:pt idx="14415">
                  <c:v>2436.5234399999999</c:v>
                </c:pt>
                <c:pt idx="14416">
                  <c:v>2436.5234399999999</c:v>
                </c:pt>
                <c:pt idx="14417">
                  <c:v>2436.5234399999999</c:v>
                </c:pt>
                <c:pt idx="14418">
                  <c:v>2436.5234399999999</c:v>
                </c:pt>
                <c:pt idx="14419">
                  <c:v>2436.5234399999999</c:v>
                </c:pt>
                <c:pt idx="14420">
                  <c:v>2436.5234399999999</c:v>
                </c:pt>
                <c:pt idx="14421">
                  <c:v>2436.5234399999999</c:v>
                </c:pt>
                <c:pt idx="14422">
                  <c:v>2436.5234399999999</c:v>
                </c:pt>
                <c:pt idx="14423">
                  <c:v>2436.5234399999999</c:v>
                </c:pt>
                <c:pt idx="14424">
                  <c:v>2436.5234399999999</c:v>
                </c:pt>
                <c:pt idx="14425">
                  <c:v>2436.5234399999999</c:v>
                </c:pt>
                <c:pt idx="14426">
                  <c:v>2436.5234399999999</c:v>
                </c:pt>
                <c:pt idx="14427">
                  <c:v>2436.5234399999999</c:v>
                </c:pt>
                <c:pt idx="14428">
                  <c:v>2434.08203</c:v>
                </c:pt>
                <c:pt idx="14429">
                  <c:v>2436.5234399999999</c:v>
                </c:pt>
                <c:pt idx="14430">
                  <c:v>2436.5234399999999</c:v>
                </c:pt>
                <c:pt idx="14431">
                  <c:v>2436.5234399999999</c:v>
                </c:pt>
                <c:pt idx="14432">
                  <c:v>2436.5234399999999</c:v>
                </c:pt>
                <c:pt idx="14433">
                  <c:v>2436.5234399999999</c:v>
                </c:pt>
                <c:pt idx="14434">
                  <c:v>2436.5234399999999</c:v>
                </c:pt>
                <c:pt idx="14435">
                  <c:v>2436.5234399999999</c:v>
                </c:pt>
                <c:pt idx="14436">
                  <c:v>2436.5234399999999</c:v>
                </c:pt>
                <c:pt idx="14437">
                  <c:v>2436.5234399999999</c:v>
                </c:pt>
                <c:pt idx="14438">
                  <c:v>2436.5234399999999</c:v>
                </c:pt>
                <c:pt idx="14439">
                  <c:v>2434.08203</c:v>
                </c:pt>
                <c:pt idx="14440">
                  <c:v>2438.9648399999987</c:v>
                </c:pt>
                <c:pt idx="14441">
                  <c:v>2436.5234399999999</c:v>
                </c:pt>
                <c:pt idx="14442">
                  <c:v>2436.5234399999999</c:v>
                </c:pt>
                <c:pt idx="14443">
                  <c:v>2436.5234399999999</c:v>
                </c:pt>
                <c:pt idx="14444">
                  <c:v>2436.5234399999999</c:v>
                </c:pt>
                <c:pt idx="14445">
                  <c:v>2436.5234399999999</c:v>
                </c:pt>
                <c:pt idx="14446">
                  <c:v>2436.5234399999999</c:v>
                </c:pt>
                <c:pt idx="14447">
                  <c:v>2436.5234399999999</c:v>
                </c:pt>
                <c:pt idx="14448">
                  <c:v>2434.08203</c:v>
                </c:pt>
                <c:pt idx="14449">
                  <c:v>2436.5234399999999</c:v>
                </c:pt>
                <c:pt idx="14450">
                  <c:v>2436.5234399999999</c:v>
                </c:pt>
                <c:pt idx="14451">
                  <c:v>2436.5234399999999</c:v>
                </c:pt>
                <c:pt idx="14452">
                  <c:v>2436.5234399999999</c:v>
                </c:pt>
                <c:pt idx="14453">
                  <c:v>2436.5234399999999</c:v>
                </c:pt>
                <c:pt idx="14454">
                  <c:v>2436.5234399999999</c:v>
                </c:pt>
                <c:pt idx="14455">
                  <c:v>2434.08203</c:v>
                </c:pt>
                <c:pt idx="14456">
                  <c:v>2436.5234399999999</c:v>
                </c:pt>
                <c:pt idx="14457">
                  <c:v>2436.5234399999999</c:v>
                </c:pt>
                <c:pt idx="14458">
                  <c:v>2436.5234399999999</c:v>
                </c:pt>
                <c:pt idx="14459">
                  <c:v>2438.9648399999987</c:v>
                </c:pt>
                <c:pt idx="14460">
                  <c:v>2436.5234399999999</c:v>
                </c:pt>
                <c:pt idx="14461">
                  <c:v>2436.5234399999999</c:v>
                </c:pt>
                <c:pt idx="14462">
                  <c:v>2436.5234399999999</c:v>
                </c:pt>
                <c:pt idx="14463">
                  <c:v>2434.08203</c:v>
                </c:pt>
                <c:pt idx="14464">
                  <c:v>2436.5234399999999</c:v>
                </c:pt>
                <c:pt idx="14465">
                  <c:v>2436.5234399999999</c:v>
                </c:pt>
                <c:pt idx="14466">
                  <c:v>2436.5234399999999</c:v>
                </c:pt>
                <c:pt idx="14467">
                  <c:v>2436.5234399999999</c:v>
                </c:pt>
                <c:pt idx="14468">
                  <c:v>2436.5234399999999</c:v>
                </c:pt>
                <c:pt idx="14469">
                  <c:v>2436.5234399999999</c:v>
                </c:pt>
                <c:pt idx="14470">
                  <c:v>2436.5234399999999</c:v>
                </c:pt>
                <c:pt idx="14471">
                  <c:v>2436.5234399999999</c:v>
                </c:pt>
                <c:pt idx="14472">
                  <c:v>2436.5234399999999</c:v>
                </c:pt>
                <c:pt idx="14473">
                  <c:v>2434.08203</c:v>
                </c:pt>
                <c:pt idx="14474">
                  <c:v>2436.5234399999999</c:v>
                </c:pt>
                <c:pt idx="14475">
                  <c:v>2436.5234399999999</c:v>
                </c:pt>
                <c:pt idx="14476">
                  <c:v>2434.08203</c:v>
                </c:pt>
                <c:pt idx="14477">
                  <c:v>2436.5234399999999</c:v>
                </c:pt>
                <c:pt idx="14478">
                  <c:v>2436.5234399999999</c:v>
                </c:pt>
                <c:pt idx="14479">
                  <c:v>2436.5234399999999</c:v>
                </c:pt>
                <c:pt idx="14480">
                  <c:v>2436.5234399999999</c:v>
                </c:pt>
                <c:pt idx="14481">
                  <c:v>2436.5234399999999</c:v>
                </c:pt>
                <c:pt idx="14482">
                  <c:v>2436.5234399999999</c:v>
                </c:pt>
                <c:pt idx="14483">
                  <c:v>2436.5234399999999</c:v>
                </c:pt>
                <c:pt idx="14484">
                  <c:v>2436.5234399999999</c:v>
                </c:pt>
                <c:pt idx="14485">
                  <c:v>2436.5234399999999</c:v>
                </c:pt>
                <c:pt idx="14486">
                  <c:v>2436.5234399999999</c:v>
                </c:pt>
                <c:pt idx="14487">
                  <c:v>2436.5234399999999</c:v>
                </c:pt>
                <c:pt idx="14488">
                  <c:v>2436.5234399999999</c:v>
                </c:pt>
                <c:pt idx="14489">
                  <c:v>2436.5234399999999</c:v>
                </c:pt>
                <c:pt idx="14490">
                  <c:v>2436.5234399999999</c:v>
                </c:pt>
                <c:pt idx="14491">
                  <c:v>2436.5234399999999</c:v>
                </c:pt>
                <c:pt idx="14492">
                  <c:v>2436.5234399999999</c:v>
                </c:pt>
                <c:pt idx="14493">
                  <c:v>2436.5234399999999</c:v>
                </c:pt>
                <c:pt idx="14494">
                  <c:v>2436.5234399999999</c:v>
                </c:pt>
                <c:pt idx="14495">
                  <c:v>2436.5234399999999</c:v>
                </c:pt>
                <c:pt idx="14496">
                  <c:v>2436.5234399999999</c:v>
                </c:pt>
                <c:pt idx="14497">
                  <c:v>2436.5234399999999</c:v>
                </c:pt>
                <c:pt idx="14498">
                  <c:v>2436.5234399999999</c:v>
                </c:pt>
                <c:pt idx="14499">
                  <c:v>2436.5234399999999</c:v>
                </c:pt>
                <c:pt idx="14500">
                  <c:v>2436.5234399999999</c:v>
                </c:pt>
                <c:pt idx="14501">
                  <c:v>2436.5234399999999</c:v>
                </c:pt>
                <c:pt idx="14502">
                  <c:v>2436.5234399999999</c:v>
                </c:pt>
                <c:pt idx="14503">
                  <c:v>2436.5234399999999</c:v>
                </c:pt>
                <c:pt idx="14504">
                  <c:v>2436.5234399999999</c:v>
                </c:pt>
                <c:pt idx="14505">
                  <c:v>2436.5234399999999</c:v>
                </c:pt>
                <c:pt idx="14506">
                  <c:v>2436.5234399999999</c:v>
                </c:pt>
                <c:pt idx="14507">
                  <c:v>2436.5234399999999</c:v>
                </c:pt>
                <c:pt idx="14508">
                  <c:v>2434.08203</c:v>
                </c:pt>
                <c:pt idx="14509">
                  <c:v>2436.5234399999999</c:v>
                </c:pt>
                <c:pt idx="14510">
                  <c:v>2436.5234399999999</c:v>
                </c:pt>
                <c:pt idx="14511">
                  <c:v>2436.5234399999999</c:v>
                </c:pt>
                <c:pt idx="14512">
                  <c:v>2436.5234399999999</c:v>
                </c:pt>
                <c:pt idx="14513">
                  <c:v>2436.5234399999999</c:v>
                </c:pt>
                <c:pt idx="14514">
                  <c:v>2436.5234399999999</c:v>
                </c:pt>
                <c:pt idx="14515">
                  <c:v>2436.5234399999999</c:v>
                </c:pt>
                <c:pt idx="14516">
                  <c:v>2436.5234399999999</c:v>
                </c:pt>
                <c:pt idx="14517">
                  <c:v>2436.5234399999999</c:v>
                </c:pt>
                <c:pt idx="14518">
                  <c:v>2436.5234399999999</c:v>
                </c:pt>
                <c:pt idx="14519">
                  <c:v>2436.5234399999999</c:v>
                </c:pt>
                <c:pt idx="14520">
                  <c:v>2436.5234399999999</c:v>
                </c:pt>
                <c:pt idx="14521">
                  <c:v>2436.5234399999999</c:v>
                </c:pt>
                <c:pt idx="14522">
                  <c:v>2436.5234399999999</c:v>
                </c:pt>
                <c:pt idx="14523">
                  <c:v>2434.08203</c:v>
                </c:pt>
                <c:pt idx="14524">
                  <c:v>2436.5234399999999</c:v>
                </c:pt>
                <c:pt idx="14525">
                  <c:v>2436.5234399999999</c:v>
                </c:pt>
                <c:pt idx="14526">
                  <c:v>2436.5234399999999</c:v>
                </c:pt>
                <c:pt idx="14527">
                  <c:v>2434.08203</c:v>
                </c:pt>
                <c:pt idx="14528">
                  <c:v>2436.5234399999999</c:v>
                </c:pt>
                <c:pt idx="14529">
                  <c:v>2436.5234399999999</c:v>
                </c:pt>
                <c:pt idx="14530">
                  <c:v>2436.5234399999999</c:v>
                </c:pt>
                <c:pt idx="14531">
                  <c:v>2436.5234399999999</c:v>
                </c:pt>
                <c:pt idx="14532">
                  <c:v>2436.5234399999999</c:v>
                </c:pt>
                <c:pt idx="14533">
                  <c:v>2436.5234399999999</c:v>
                </c:pt>
                <c:pt idx="14534">
                  <c:v>2436.5234399999999</c:v>
                </c:pt>
                <c:pt idx="14535">
                  <c:v>2436.5234399999999</c:v>
                </c:pt>
                <c:pt idx="14536">
                  <c:v>2436.5234399999999</c:v>
                </c:pt>
                <c:pt idx="14537">
                  <c:v>2436.5234399999999</c:v>
                </c:pt>
                <c:pt idx="14538">
                  <c:v>2436.5234399999999</c:v>
                </c:pt>
                <c:pt idx="14539">
                  <c:v>2434.08203</c:v>
                </c:pt>
                <c:pt idx="14540">
                  <c:v>2436.5234399999999</c:v>
                </c:pt>
                <c:pt idx="14541">
                  <c:v>2436.5234399999999</c:v>
                </c:pt>
                <c:pt idx="14542">
                  <c:v>2436.5234399999999</c:v>
                </c:pt>
                <c:pt idx="14543">
                  <c:v>2436.5234399999999</c:v>
                </c:pt>
                <c:pt idx="14544">
                  <c:v>2436.5234399999999</c:v>
                </c:pt>
                <c:pt idx="14545">
                  <c:v>2436.5234399999999</c:v>
                </c:pt>
                <c:pt idx="14546">
                  <c:v>2436.5234399999999</c:v>
                </c:pt>
                <c:pt idx="14547">
                  <c:v>2436.5234399999999</c:v>
                </c:pt>
                <c:pt idx="14548">
                  <c:v>2434.08203</c:v>
                </c:pt>
                <c:pt idx="14549">
                  <c:v>2436.5234399999999</c:v>
                </c:pt>
                <c:pt idx="14550">
                  <c:v>2436.5234399999999</c:v>
                </c:pt>
                <c:pt idx="14551">
                  <c:v>2436.5234399999999</c:v>
                </c:pt>
                <c:pt idx="14552">
                  <c:v>2434.08203</c:v>
                </c:pt>
                <c:pt idx="14553">
                  <c:v>2436.5234399999999</c:v>
                </c:pt>
                <c:pt idx="14554">
                  <c:v>2436.5234399999999</c:v>
                </c:pt>
                <c:pt idx="14555">
                  <c:v>2436.5234399999999</c:v>
                </c:pt>
                <c:pt idx="14556">
                  <c:v>2436.5234399999999</c:v>
                </c:pt>
                <c:pt idx="14557">
                  <c:v>2436.5234399999999</c:v>
                </c:pt>
                <c:pt idx="14558">
                  <c:v>2436.5234399999999</c:v>
                </c:pt>
                <c:pt idx="14559">
                  <c:v>2436.5234399999999</c:v>
                </c:pt>
                <c:pt idx="14560">
                  <c:v>2436.5234399999999</c:v>
                </c:pt>
                <c:pt idx="14561">
                  <c:v>2436.5234399999999</c:v>
                </c:pt>
                <c:pt idx="14562">
                  <c:v>2436.5234399999999</c:v>
                </c:pt>
                <c:pt idx="14563">
                  <c:v>2436.5234399999999</c:v>
                </c:pt>
                <c:pt idx="14564">
                  <c:v>2434.08203</c:v>
                </c:pt>
                <c:pt idx="14565">
                  <c:v>2436.5234399999999</c:v>
                </c:pt>
                <c:pt idx="14566">
                  <c:v>2436.5234399999999</c:v>
                </c:pt>
                <c:pt idx="14567">
                  <c:v>2436.5234399999999</c:v>
                </c:pt>
                <c:pt idx="14568">
                  <c:v>2436.5234399999999</c:v>
                </c:pt>
                <c:pt idx="14569">
                  <c:v>2436.5234399999999</c:v>
                </c:pt>
                <c:pt idx="14570">
                  <c:v>2436.5234399999999</c:v>
                </c:pt>
                <c:pt idx="14571">
                  <c:v>2436.5234399999999</c:v>
                </c:pt>
                <c:pt idx="14572">
                  <c:v>2436.5234399999999</c:v>
                </c:pt>
                <c:pt idx="14573">
                  <c:v>2436.5234399999999</c:v>
                </c:pt>
                <c:pt idx="14574">
                  <c:v>2436.5234399999999</c:v>
                </c:pt>
                <c:pt idx="14575">
                  <c:v>2436.5234399999999</c:v>
                </c:pt>
                <c:pt idx="14576">
                  <c:v>2436.5234399999999</c:v>
                </c:pt>
                <c:pt idx="14577">
                  <c:v>2436.5234399999999</c:v>
                </c:pt>
                <c:pt idx="14578">
                  <c:v>2436.5234399999999</c:v>
                </c:pt>
                <c:pt idx="14579">
                  <c:v>2436.5234399999999</c:v>
                </c:pt>
                <c:pt idx="14580">
                  <c:v>2436.5234399999999</c:v>
                </c:pt>
                <c:pt idx="14581">
                  <c:v>2436.5234399999999</c:v>
                </c:pt>
                <c:pt idx="14582">
                  <c:v>2436.5234399999999</c:v>
                </c:pt>
                <c:pt idx="14583">
                  <c:v>2436.5234399999999</c:v>
                </c:pt>
                <c:pt idx="14584">
                  <c:v>2436.5234399999999</c:v>
                </c:pt>
                <c:pt idx="14585">
                  <c:v>2436.5234399999999</c:v>
                </c:pt>
                <c:pt idx="14586">
                  <c:v>2434.08203</c:v>
                </c:pt>
                <c:pt idx="14587">
                  <c:v>2436.5234399999999</c:v>
                </c:pt>
                <c:pt idx="14588">
                  <c:v>2436.5234399999999</c:v>
                </c:pt>
                <c:pt idx="14589">
                  <c:v>2436.5234399999999</c:v>
                </c:pt>
                <c:pt idx="14590">
                  <c:v>2436.5234399999999</c:v>
                </c:pt>
                <c:pt idx="14591">
                  <c:v>2436.5234399999999</c:v>
                </c:pt>
                <c:pt idx="14592">
                  <c:v>2436.5234399999999</c:v>
                </c:pt>
                <c:pt idx="14593">
                  <c:v>2436.5234399999999</c:v>
                </c:pt>
                <c:pt idx="14594">
                  <c:v>2436.5234399999999</c:v>
                </c:pt>
                <c:pt idx="14595">
                  <c:v>2436.5234399999999</c:v>
                </c:pt>
                <c:pt idx="14596">
                  <c:v>2436.5234399999999</c:v>
                </c:pt>
                <c:pt idx="14597">
                  <c:v>2436.5234399999999</c:v>
                </c:pt>
                <c:pt idx="14598">
                  <c:v>2436.5234399999999</c:v>
                </c:pt>
                <c:pt idx="14599">
                  <c:v>2436.5234399999999</c:v>
                </c:pt>
                <c:pt idx="14600">
                  <c:v>2436.5234399999999</c:v>
                </c:pt>
                <c:pt idx="14601">
                  <c:v>2436.5234399999999</c:v>
                </c:pt>
                <c:pt idx="14602">
                  <c:v>2436.5234399999999</c:v>
                </c:pt>
                <c:pt idx="14603">
                  <c:v>2436.5234399999999</c:v>
                </c:pt>
                <c:pt idx="14604">
                  <c:v>2436.5234399999999</c:v>
                </c:pt>
                <c:pt idx="14605">
                  <c:v>2438.9648399999987</c:v>
                </c:pt>
                <c:pt idx="14606">
                  <c:v>2436.5234399999999</c:v>
                </c:pt>
                <c:pt idx="14607">
                  <c:v>2436.5234399999999</c:v>
                </c:pt>
                <c:pt idx="14608">
                  <c:v>2436.5234399999999</c:v>
                </c:pt>
                <c:pt idx="14609">
                  <c:v>2436.5234399999999</c:v>
                </c:pt>
                <c:pt idx="14610">
                  <c:v>2436.5234399999999</c:v>
                </c:pt>
                <c:pt idx="14611">
                  <c:v>2436.5234399999999</c:v>
                </c:pt>
                <c:pt idx="14612">
                  <c:v>2436.5234399999999</c:v>
                </c:pt>
                <c:pt idx="14613">
                  <c:v>2436.5234399999999</c:v>
                </c:pt>
                <c:pt idx="14614">
                  <c:v>2436.5234399999999</c:v>
                </c:pt>
                <c:pt idx="14615">
                  <c:v>2436.5234399999999</c:v>
                </c:pt>
                <c:pt idx="14616">
                  <c:v>2436.5234399999999</c:v>
                </c:pt>
                <c:pt idx="14617">
                  <c:v>2436.5234399999999</c:v>
                </c:pt>
                <c:pt idx="14618">
                  <c:v>2434.08203</c:v>
                </c:pt>
                <c:pt idx="14619">
                  <c:v>2436.5234399999999</c:v>
                </c:pt>
                <c:pt idx="14620">
                  <c:v>2436.5234399999999</c:v>
                </c:pt>
                <c:pt idx="14621">
                  <c:v>2436.5234399999999</c:v>
                </c:pt>
                <c:pt idx="14622">
                  <c:v>2436.5234399999999</c:v>
                </c:pt>
                <c:pt idx="14623">
                  <c:v>2434.08203</c:v>
                </c:pt>
                <c:pt idx="14624">
                  <c:v>2436.5234399999999</c:v>
                </c:pt>
                <c:pt idx="14625">
                  <c:v>2436.5234399999999</c:v>
                </c:pt>
                <c:pt idx="14626">
                  <c:v>2436.5234399999999</c:v>
                </c:pt>
                <c:pt idx="14627">
                  <c:v>2436.5234399999999</c:v>
                </c:pt>
                <c:pt idx="14628">
                  <c:v>2436.5234399999999</c:v>
                </c:pt>
                <c:pt idx="14629">
                  <c:v>2436.5234399999999</c:v>
                </c:pt>
                <c:pt idx="14630">
                  <c:v>2436.5234399999999</c:v>
                </c:pt>
                <c:pt idx="14631">
                  <c:v>2436.5234399999999</c:v>
                </c:pt>
                <c:pt idx="14632">
                  <c:v>2436.5234399999999</c:v>
                </c:pt>
                <c:pt idx="14633">
                  <c:v>2436.5234399999999</c:v>
                </c:pt>
                <c:pt idx="14634">
                  <c:v>2436.5234399999999</c:v>
                </c:pt>
                <c:pt idx="14635">
                  <c:v>2436.5234399999999</c:v>
                </c:pt>
                <c:pt idx="14636">
                  <c:v>2436.5234399999999</c:v>
                </c:pt>
                <c:pt idx="14637">
                  <c:v>2436.5234399999999</c:v>
                </c:pt>
                <c:pt idx="14638">
                  <c:v>2436.5234399999999</c:v>
                </c:pt>
                <c:pt idx="14639">
                  <c:v>2436.5234399999999</c:v>
                </c:pt>
                <c:pt idx="14640">
                  <c:v>2436.5234399999999</c:v>
                </c:pt>
                <c:pt idx="14641">
                  <c:v>2434.08203</c:v>
                </c:pt>
                <c:pt idx="14642">
                  <c:v>2434.08203</c:v>
                </c:pt>
                <c:pt idx="14643">
                  <c:v>2436.5234399999999</c:v>
                </c:pt>
                <c:pt idx="14644">
                  <c:v>2436.5234399999999</c:v>
                </c:pt>
                <c:pt idx="14645">
                  <c:v>2436.5234399999999</c:v>
                </c:pt>
                <c:pt idx="14646">
                  <c:v>2436.5234399999999</c:v>
                </c:pt>
                <c:pt idx="14647">
                  <c:v>2436.5234399999999</c:v>
                </c:pt>
                <c:pt idx="14648">
                  <c:v>2436.5234399999999</c:v>
                </c:pt>
                <c:pt idx="14649">
                  <c:v>2436.5234399999999</c:v>
                </c:pt>
                <c:pt idx="14650">
                  <c:v>2436.5234399999999</c:v>
                </c:pt>
                <c:pt idx="14651">
                  <c:v>2436.5234399999999</c:v>
                </c:pt>
                <c:pt idx="14652">
                  <c:v>2436.5234399999999</c:v>
                </c:pt>
                <c:pt idx="14653">
                  <c:v>2436.5234399999999</c:v>
                </c:pt>
                <c:pt idx="14654">
                  <c:v>2436.5234399999999</c:v>
                </c:pt>
                <c:pt idx="14655">
                  <c:v>2434.08203</c:v>
                </c:pt>
                <c:pt idx="14656">
                  <c:v>2436.5234399999999</c:v>
                </c:pt>
                <c:pt idx="14657">
                  <c:v>2436.5234399999999</c:v>
                </c:pt>
                <c:pt idx="14658">
                  <c:v>2436.5234399999999</c:v>
                </c:pt>
                <c:pt idx="14659">
                  <c:v>2436.5234399999999</c:v>
                </c:pt>
                <c:pt idx="14660">
                  <c:v>2436.5234399999999</c:v>
                </c:pt>
                <c:pt idx="14661">
                  <c:v>2436.5234399999999</c:v>
                </c:pt>
                <c:pt idx="14662">
                  <c:v>2436.5234399999999</c:v>
                </c:pt>
                <c:pt idx="14663">
                  <c:v>2436.5234399999999</c:v>
                </c:pt>
                <c:pt idx="14664">
                  <c:v>2434.08203</c:v>
                </c:pt>
                <c:pt idx="14665">
                  <c:v>2436.5234399999999</c:v>
                </c:pt>
                <c:pt idx="14666">
                  <c:v>2436.5234399999999</c:v>
                </c:pt>
                <c:pt idx="14667">
                  <c:v>2436.5234399999999</c:v>
                </c:pt>
                <c:pt idx="14668">
                  <c:v>2436.5234399999999</c:v>
                </c:pt>
                <c:pt idx="14669">
                  <c:v>2436.5234399999999</c:v>
                </c:pt>
                <c:pt idx="14670">
                  <c:v>2436.5234399999999</c:v>
                </c:pt>
                <c:pt idx="14671">
                  <c:v>2436.5234399999999</c:v>
                </c:pt>
                <c:pt idx="14672">
                  <c:v>2436.5234399999999</c:v>
                </c:pt>
                <c:pt idx="14673">
                  <c:v>2436.5234399999999</c:v>
                </c:pt>
                <c:pt idx="14674">
                  <c:v>2436.5234399999999</c:v>
                </c:pt>
                <c:pt idx="14675">
                  <c:v>2436.5234399999999</c:v>
                </c:pt>
                <c:pt idx="14676">
                  <c:v>2436.5234399999999</c:v>
                </c:pt>
                <c:pt idx="14677">
                  <c:v>2436.5234399999999</c:v>
                </c:pt>
                <c:pt idx="14678">
                  <c:v>2436.5234399999999</c:v>
                </c:pt>
                <c:pt idx="14679">
                  <c:v>2434.08203</c:v>
                </c:pt>
                <c:pt idx="14680">
                  <c:v>2436.5234399999999</c:v>
                </c:pt>
                <c:pt idx="14681">
                  <c:v>2436.5234399999999</c:v>
                </c:pt>
                <c:pt idx="14682">
                  <c:v>2436.5234399999999</c:v>
                </c:pt>
                <c:pt idx="14683">
                  <c:v>2434.08203</c:v>
                </c:pt>
                <c:pt idx="14684">
                  <c:v>2436.5234399999999</c:v>
                </c:pt>
                <c:pt idx="14685">
                  <c:v>2434.08203</c:v>
                </c:pt>
                <c:pt idx="14686">
                  <c:v>2436.5234399999999</c:v>
                </c:pt>
                <c:pt idx="14687">
                  <c:v>2436.5234399999999</c:v>
                </c:pt>
                <c:pt idx="14688">
                  <c:v>2436.5234399999999</c:v>
                </c:pt>
                <c:pt idx="14689">
                  <c:v>2436.5234399999999</c:v>
                </c:pt>
                <c:pt idx="14690">
                  <c:v>2436.5234399999999</c:v>
                </c:pt>
                <c:pt idx="14691">
                  <c:v>2436.5234399999999</c:v>
                </c:pt>
                <c:pt idx="14692">
                  <c:v>2436.5234399999999</c:v>
                </c:pt>
                <c:pt idx="14693">
                  <c:v>2436.5234399999999</c:v>
                </c:pt>
                <c:pt idx="14694">
                  <c:v>2434.08203</c:v>
                </c:pt>
                <c:pt idx="14695">
                  <c:v>2436.5234399999999</c:v>
                </c:pt>
                <c:pt idx="14696">
                  <c:v>2436.5234399999999</c:v>
                </c:pt>
                <c:pt idx="14697">
                  <c:v>2436.5234399999999</c:v>
                </c:pt>
                <c:pt idx="14698">
                  <c:v>2436.5234399999999</c:v>
                </c:pt>
                <c:pt idx="14699">
                  <c:v>2434.08203</c:v>
                </c:pt>
                <c:pt idx="14700">
                  <c:v>2436.5234399999999</c:v>
                </c:pt>
                <c:pt idx="14701">
                  <c:v>2436.5234399999999</c:v>
                </c:pt>
                <c:pt idx="14702">
                  <c:v>2436.5234399999999</c:v>
                </c:pt>
                <c:pt idx="14703">
                  <c:v>2436.5234399999999</c:v>
                </c:pt>
                <c:pt idx="14704">
                  <c:v>2436.5234399999999</c:v>
                </c:pt>
                <c:pt idx="14705">
                  <c:v>2436.5234399999999</c:v>
                </c:pt>
                <c:pt idx="14706">
                  <c:v>2436.5234399999999</c:v>
                </c:pt>
                <c:pt idx="14707">
                  <c:v>2436.5234399999999</c:v>
                </c:pt>
                <c:pt idx="14708">
                  <c:v>2434.08203</c:v>
                </c:pt>
                <c:pt idx="14709">
                  <c:v>2436.5234399999999</c:v>
                </c:pt>
                <c:pt idx="14710">
                  <c:v>2436.5234399999999</c:v>
                </c:pt>
                <c:pt idx="14711">
                  <c:v>2436.5234399999999</c:v>
                </c:pt>
                <c:pt idx="14712">
                  <c:v>2436.5234399999999</c:v>
                </c:pt>
                <c:pt idx="14713">
                  <c:v>2436.5234399999999</c:v>
                </c:pt>
                <c:pt idx="14714">
                  <c:v>2436.5234399999999</c:v>
                </c:pt>
                <c:pt idx="14715">
                  <c:v>2436.5234399999999</c:v>
                </c:pt>
                <c:pt idx="14716">
                  <c:v>2436.5234399999999</c:v>
                </c:pt>
                <c:pt idx="14717">
                  <c:v>2436.5234399999999</c:v>
                </c:pt>
                <c:pt idx="14718">
                  <c:v>2436.5234399999999</c:v>
                </c:pt>
                <c:pt idx="14719">
                  <c:v>2436.5234399999999</c:v>
                </c:pt>
                <c:pt idx="14720">
                  <c:v>2436.5234399999999</c:v>
                </c:pt>
                <c:pt idx="14721">
                  <c:v>2436.5234399999999</c:v>
                </c:pt>
                <c:pt idx="14722">
                  <c:v>2436.5234399999999</c:v>
                </c:pt>
                <c:pt idx="14723">
                  <c:v>2434.08203</c:v>
                </c:pt>
                <c:pt idx="14724">
                  <c:v>2436.5234399999999</c:v>
                </c:pt>
                <c:pt idx="14725">
                  <c:v>2436.5234399999999</c:v>
                </c:pt>
                <c:pt idx="14726">
                  <c:v>2436.5234399999999</c:v>
                </c:pt>
                <c:pt idx="14727">
                  <c:v>2436.5234399999999</c:v>
                </c:pt>
                <c:pt idx="14728">
                  <c:v>2436.5234399999999</c:v>
                </c:pt>
                <c:pt idx="14729">
                  <c:v>2436.5234399999999</c:v>
                </c:pt>
                <c:pt idx="14730">
                  <c:v>2436.5234399999999</c:v>
                </c:pt>
                <c:pt idx="14731">
                  <c:v>2436.5234399999999</c:v>
                </c:pt>
                <c:pt idx="14732">
                  <c:v>2436.5234399999999</c:v>
                </c:pt>
                <c:pt idx="14733">
                  <c:v>2436.5234399999999</c:v>
                </c:pt>
                <c:pt idx="14734">
                  <c:v>2436.5234399999999</c:v>
                </c:pt>
                <c:pt idx="14735">
                  <c:v>2436.5234399999999</c:v>
                </c:pt>
                <c:pt idx="14736">
                  <c:v>2436.5234399999999</c:v>
                </c:pt>
                <c:pt idx="14737">
                  <c:v>2436.5234399999999</c:v>
                </c:pt>
                <c:pt idx="14738">
                  <c:v>2436.5234399999999</c:v>
                </c:pt>
                <c:pt idx="14739">
                  <c:v>2436.5234399999999</c:v>
                </c:pt>
                <c:pt idx="14740">
                  <c:v>2436.5234399999999</c:v>
                </c:pt>
                <c:pt idx="14741">
                  <c:v>2436.5234399999999</c:v>
                </c:pt>
                <c:pt idx="14742">
                  <c:v>2436.5234399999999</c:v>
                </c:pt>
                <c:pt idx="14743">
                  <c:v>2436.5234399999999</c:v>
                </c:pt>
                <c:pt idx="14744">
                  <c:v>2436.5234399999999</c:v>
                </c:pt>
                <c:pt idx="14745">
                  <c:v>2436.5234399999999</c:v>
                </c:pt>
                <c:pt idx="14746">
                  <c:v>2436.5234399999999</c:v>
                </c:pt>
                <c:pt idx="14747">
                  <c:v>2436.5234399999999</c:v>
                </c:pt>
                <c:pt idx="14748">
                  <c:v>2434.08203</c:v>
                </c:pt>
                <c:pt idx="14749">
                  <c:v>2436.5234399999999</c:v>
                </c:pt>
                <c:pt idx="14750">
                  <c:v>2436.5234399999999</c:v>
                </c:pt>
                <c:pt idx="14751">
                  <c:v>2436.5234399999999</c:v>
                </c:pt>
                <c:pt idx="14752">
                  <c:v>2436.5234399999999</c:v>
                </c:pt>
                <c:pt idx="14753">
                  <c:v>2436.5234399999999</c:v>
                </c:pt>
                <c:pt idx="14754">
                  <c:v>2436.5234399999999</c:v>
                </c:pt>
                <c:pt idx="14755">
                  <c:v>2436.5234399999999</c:v>
                </c:pt>
                <c:pt idx="14756">
                  <c:v>2436.5234399999999</c:v>
                </c:pt>
                <c:pt idx="14757">
                  <c:v>2436.5234399999999</c:v>
                </c:pt>
                <c:pt idx="14758">
                  <c:v>2436.5234399999999</c:v>
                </c:pt>
                <c:pt idx="14759">
                  <c:v>2436.5234399999999</c:v>
                </c:pt>
                <c:pt idx="14760">
                  <c:v>2434.08203</c:v>
                </c:pt>
                <c:pt idx="14761">
                  <c:v>2436.5234399999999</c:v>
                </c:pt>
                <c:pt idx="14762">
                  <c:v>2436.5234399999999</c:v>
                </c:pt>
                <c:pt idx="14763">
                  <c:v>2436.5234399999999</c:v>
                </c:pt>
                <c:pt idx="14764">
                  <c:v>2436.5234399999999</c:v>
                </c:pt>
                <c:pt idx="14765">
                  <c:v>2436.5234399999999</c:v>
                </c:pt>
                <c:pt idx="14766">
                  <c:v>2436.5234399999999</c:v>
                </c:pt>
                <c:pt idx="14767">
                  <c:v>2436.5234399999999</c:v>
                </c:pt>
                <c:pt idx="14768">
                  <c:v>2436.5234399999999</c:v>
                </c:pt>
                <c:pt idx="14769">
                  <c:v>2436.5234399999999</c:v>
                </c:pt>
                <c:pt idx="14770">
                  <c:v>2436.5234399999999</c:v>
                </c:pt>
                <c:pt idx="14771">
                  <c:v>2436.5234399999999</c:v>
                </c:pt>
                <c:pt idx="14772">
                  <c:v>2434.08203</c:v>
                </c:pt>
                <c:pt idx="14773">
                  <c:v>2436.5234399999999</c:v>
                </c:pt>
                <c:pt idx="14774">
                  <c:v>2436.5234399999999</c:v>
                </c:pt>
                <c:pt idx="14775">
                  <c:v>2436.5234399999999</c:v>
                </c:pt>
                <c:pt idx="14776">
                  <c:v>2436.5234399999999</c:v>
                </c:pt>
                <c:pt idx="14777">
                  <c:v>2436.5234399999999</c:v>
                </c:pt>
                <c:pt idx="14778">
                  <c:v>2436.5234399999999</c:v>
                </c:pt>
                <c:pt idx="14779">
                  <c:v>2436.5234399999999</c:v>
                </c:pt>
                <c:pt idx="14780">
                  <c:v>2436.5234399999999</c:v>
                </c:pt>
                <c:pt idx="14781">
                  <c:v>2436.5234399999999</c:v>
                </c:pt>
                <c:pt idx="14782">
                  <c:v>2436.5234399999999</c:v>
                </c:pt>
                <c:pt idx="14783">
                  <c:v>2436.5234399999999</c:v>
                </c:pt>
                <c:pt idx="14784">
                  <c:v>2436.5234399999999</c:v>
                </c:pt>
                <c:pt idx="14785">
                  <c:v>2436.5234399999999</c:v>
                </c:pt>
                <c:pt idx="14786">
                  <c:v>2436.5234399999999</c:v>
                </c:pt>
                <c:pt idx="14787">
                  <c:v>2436.5234399999999</c:v>
                </c:pt>
                <c:pt idx="14788">
                  <c:v>2436.5234399999999</c:v>
                </c:pt>
                <c:pt idx="14789">
                  <c:v>2434.08203</c:v>
                </c:pt>
                <c:pt idx="14790">
                  <c:v>2436.5234399999999</c:v>
                </c:pt>
                <c:pt idx="14791">
                  <c:v>2436.5234399999999</c:v>
                </c:pt>
                <c:pt idx="14792">
                  <c:v>2436.5234399999999</c:v>
                </c:pt>
                <c:pt idx="14793">
                  <c:v>2436.5234399999999</c:v>
                </c:pt>
                <c:pt idx="14794">
                  <c:v>2436.5234399999999</c:v>
                </c:pt>
                <c:pt idx="14795">
                  <c:v>2434.08203</c:v>
                </c:pt>
                <c:pt idx="14796">
                  <c:v>2436.5234399999999</c:v>
                </c:pt>
                <c:pt idx="14797">
                  <c:v>2436.5234399999999</c:v>
                </c:pt>
                <c:pt idx="14798">
                  <c:v>2434.08203</c:v>
                </c:pt>
                <c:pt idx="14799">
                  <c:v>2436.5234399999999</c:v>
                </c:pt>
                <c:pt idx="14800">
                  <c:v>2436.5234399999999</c:v>
                </c:pt>
                <c:pt idx="14801">
                  <c:v>2436.5234399999999</c:v>
                </c:pt>
                <c:pt idx="14802">
                  <c:v>2436.5234399999999</c:v>
                </c:pt>
                <c:pt idx="14803">
                  <c:v>2436.5234399999999</c:v>
                </c:pt>
                <c:pt idx="14804">
                  <c:v>2436.5234399999999</c:v>
                </c:pt>
                <c:pt idx="14805">
                  <c:v>2436.5234399999999</c:v>
                </c:pt>
                <c:pt idx="14806">
                  <c:v>2436.5234399999999</c:v>
                </c:pt>
                <c:pt idx="14807">
                  <c:v>2436.5234399999999</c:v>
                </c:pt>
                <c:pt idx="14808">
                  <c:v>2436.5234399999999</c:v>
                </c:pt>
                <c:pt idx="14809">
                  <c:v>2436.5234399999999</c:v>
                </c:pt>
                <c:pt idx="14810">
                  <c:v>2436.5234399999999</c:v>
                </c:pt>
                <c:pt idx="14811">
                  <c:v>2436.5234399999999</c:v>
                </c:pt>
                <c:pt idx="14812">
                  <c:v>2436.5234399999999</c:v>
                </c:pt>
                <c:pt idx="14813">
                  <c:v>2436.5234399999999</c:v>
                </c:pt>
                <c:pt idx="14814">
                  <c:v>2436.5234399999999</c:v>
                </c:pt>
                <c:pt idx="14815">
                  <c:v>2436.5234399999999</c:v>
                </c:pt>
                <c:pt idx="14816">
                  <c:v>2436.5234399999999</c:v>
                </c:pt>
                <c:pt idx="14817">
                  <c:v>2436.5234399999999</c:v>
                </c:pt>
                <c:pt idx="14818">
                  <c:v>2436.5234399999999</c:v>
                </c:pt>
                <c:pt idx="14819">
                  <c:v>2436.5234399999999</c:v>
                </c:pt>
                <c:pt idx="14820">
                  <c:v>2434.08203</c:v>
                </c:pt>
                <c:pt idx="14821">
                  <c:v>2434.08203</c:v>
                </c:pt>
                <c:pt idx="14822">
                  <c:v>2436.5234399999999</c:v>
                </c:pt>
                <c:pt idx="14823">
                  <c:v>2434.08203</c:v>
                </c:pt>
                <c:pt idx="14824">
                  <c:v>2436.5234399999999</c:v>
                </c:pt>
                <c:pt idx="14825">
                  <c:v>2436.5234399999999</c:v>
                </c:pt>
                <c:pt idx="14826">
                  <c:v>2436.5234399999999</c:v>
                </c:pt>
                <c:pt idx="14827">
                  <c:v>2436.5234399999999</c:v>
                </c:pt>
                <c:pt idx="14828">
                  <c:v>2436.5234399999999</c:v>
                </c:pt>
                <c:pt idx="14829">
                  <c:v>2436.5234399999999</c:v>
                </c:pt>
                <c:pt idx="14830">
                  <c:v>2436.5234399999999</c:v>
                </c:pt>
                <c:pt idx="14831">
                  <c:v>2436.5234399999999</c:v>
                </c:pt>
                <c:pt idx="14832">
                  <c:v>2436.5234399999999</c:v>
                </c:pt>
                <c:pt idx="14833">
                  <c:v>2436.5234399999999</c:v>
                </c:pt>
                <c:pt idx="14834">
                  <c:v>2436.5234399999999</c:v>
                </c:pt>
                <c:pt idx="14835">
                  <c:v>2436.5234399999999</c:v>
                </c:pt>
                <c:pt idx="14836">
                  <c:v>2436.5234399999999</c:v>
                </c:pt>
                <c:pt idx="14837">
                  <c:v>2436.5234399999999</c:v>
                </c:pt>
                <c:pt idx="14838">
                  <c:v>2436.5234399999999</c:v>
                </c:pt>
                <c:pt idx="14839">
                  <c:v>2436.5234399999999</c:v>
                </c:pt>
                <c:pt idx="14840">
                  <c:v>2436.5234399999999</c:v>
                </c:pt>
                <c:pt idx="14841">
                  <c:v>2434.08203</c:v>
                </c:pt>
                <c:pt idx="14842">
                  <c:v>2436.5234399999999</c:v>
                </c:pt>
                <c:pt idx="14843">
                  <c:v>2436.5234399999999</c:v>
                </c:pt>
                <c:pt idx="14844">
                  <c:v>2436.5234399999999</c:v>
                </c:pt>
                <c:pt idx="14845">
                  <c:v>2436.5234399999999</c:v>
                </c:pt>
                <c:pt idx="14846">
                  <c:v>2436.5234399999999</c:v>
                </c:pt>
                <c:pt idx="14847">
                  <c:v>2436.5234399999999</c:v>
                </c:pt>
                <c:pt idx="14848">
                  <c:v>2436.5234399999999</c:v>
                </c:pt>
                <c:pt idx="14849">
                  <c:v>2436.5234399999999</c:v>
                </c:pt>
                <c:pt idx="14850">
                  <c:v>2436.5234399999999</c:v>
                </c:pt>
                <c:pt idx="14851">
                  <c:v>2436.5234399999999</c:v>
                </c:pt>
                <c:pt idx="14852">
                  <c:v>2436.5234399999999</c:v>
                </c:pt>
                <c:pt idx="14853">
                  <c:v>2436.5234399999999</c:v>
                </c:pt>
                <c:pt idx="14854">
                  <c:v>2436.5234399999999</c:v>
                </c:pt>
                <c:pt idx="14855">
                  <c:v>2436.5234399999999</c:v>
                </c:pt>
                <c:pt idx="14856">
                  <c:v>2436.5234399999999</c:v>
                </c:pt>
                <c:pt idx="14857">
                  <c:v>2436.5234399999999</c:v>
                </c:pt>
                <c:pt idx="14858">
                  <c:v>2436.5234399999999</c:v>
                </c:pt>
                <c:pt idx="14859">
                  <c:v>2436.5234399999999</c:v>
                </c:pt>
                <c:pt idx="14860">
                  <c:v>2436.5234399999999</c:v>
                </c:pt>
                <c:pt idx="14861">
                  <c:v>2434.08203</c:v>
                </c:pt>
                <c:pt idx="14862">
                  <c:v>2436.5234399999999</c:v>
                </c:pt>
                <c:pt idx="14863">
                  <c:v>2436.5234399999999</c:v>
                </c:pt>
                <c:pt idx="14864">
                  <c:v>2436.5234399999999</c:v>
                </c:pt>
                <c:pt idx="14865">
                  <c:v>2436.5234399999999</c:v>
                </c:pt>
                <c:pt idx="14866">
                  <c:v>2436.5234399999999</c:v>
                </c:pt>
                <c:pt idx="14867">
                  <c:v>2436.5234399999999</c:v>
                </c:pt>
                <c:pt idx="14868">
                  <c:v>2436.5234399999999</c:v>
                </c:pt>
                <c:pt idx="14869">
                  <c:v>2436.5234399999999</c:v>
                </c:pt>
                <c:pt idx="14870">
                  <c:v>2436.5234399999999</c:v>
                </c:pt>
                <c:pt idx="14871">
                  <c:v>2436.5234399999999</c:v>
                </c:pt>
                <c:pt idx="14872">
                  <c:v>2436.5234399999999</c:v>
                </c:pt>
                <c:pt idx="14873">
                  <c:v>2436.5234399999999</c:v>
                </c:pt>
                <c:pt idx="14874">
                  <c:v>2436.5234399999999</c:v>
                </c:pt>
                <c:pt idx="14875">
                  <c:v>2436.5234399999999</c:v>
                </c:pt>
                <c:pt idx="14876">
                  <c:v>2436.5234399999999</c:v>
                </c:pt>
                <c:pt idx="14877">
                  <c:v>2436.5234399999999</c:v>
                </c:pt>
                <c:pt idx="14878">
                  <c:v>2436.5234399999999</c:v>
                </c:pt>
                <c:pt idx="14879">
                  <c:v>2436.5234399999999</c:v>
                </c:pt>
                <c:pt idx="14880">
                  <c:v>2436.5234399999999</c:v>
                </c:pt>
                <c:pt idx="14881">
                  <c:v>2436.5234399999999</c:v>
                </c:pt>
                <c:pt idx="14882">
                  <c:v>2436.5234399999999</c:v>
                </c:pt>
                <c:pt idx="14883">
                  <c:v>2436.5234399999999</c:v>
                </c:pt>
                <c:pt idx="14884">
                  <c:v>2436.5234399999999</c:v>
                </c:pt>
                <c:pt idx="14885">
                  <c:v>2436.5234399999999</c:v>
                </c:pt>
                <c:pt idx="14886">
                  <c:v>2434.08203</c:v>
                </c:pt>
                <c:pt idx="14887">
                  <c:v>2436.5234399999999</c:v>
                </c:pt>
                <c:pt idx="14888">
                  <c:v>2436.5234399999999</c:v>
                </c:pt>
                <c:pt idx="14889">
                  <c:v>2436.5234399999999</c:v>
                </c:pt>
                <c:pt idx="14890">
                  <c:v>2436.5234399999999</c:v>
                </c:pt>
                <c:pt idx="14891">
                  <c:v>2436.5234399999999</c:v>
                </c:pt>
                <c:pt idx="14892">
                  <c:v>2436.5234399999999</c:v>
                </c:pt>
                <c:pt idx="14893">
                  <c:v>2436.5234399999999</c:v>
                </c:pt>
                <c:pt idx="14894">
                  <c:v>2436.5234399999999</c:v>
                </c:pt>
                <c:pt idx="14895">
                  <c:v>2436.5234399999999</c:v>
                </c:pt>
                <c:pt idx="14896">
                  <c:v>2436.5234399999999</c:v>
                </c:pt>
                <c:pt idx="14897">
                  <c:v>2436.5234399999999</c:v>
                </c:pt>
                <c:pt idx="14898">
                  <c:v>2434.08203</c:v>
                </c:pt>
                <c:pt idx="14899">
                  <c:v>2436.5234399999999</c:v>
                </c:pt>
                <c:pt idx="14900">
                  <c:v>2436.5234399999999</c:v>
                </c:pt>
                <c:pt idx="14901">
                  <c:v>2436.5234399999999</c:v>
                </c:pt>
                <c:pt idx="14902">
                  <c:v>2436.5234399999999</c:v>
                </c:pt>
                <c:pt idx="14903">
                  <c:v>2436.5234399999999</c:v>
                </c:pt>
                <c:pt idx="14904">
                  <c:v>2436.5234399999999</c:v>
                </c:pt>
                <c:pt idx="14905">
                  <c:v>2436.5234399999999</c:v>
                </c:pt>
                <c:pt idx="14906">
                  <c:v>2436.5234399999999</c:v>
                </c:pt>
                <c:pt idx="14907">
                  <c:v>2436.5234399999999</c:v>
                </c:pt>
                <c:pt idx="14908">
                  <c:v>2436.5234399999999</c:v>
                </c:pt>
                <c:pt idx="14909">
                  <c:v>2436.5234399999999</c:v>
                </c:pt>
                <c:pt idx="14910">
                  <c:v>2436.5234399999999</c:v>
                </c:pt>
                <c:pt idx="14911">
                  <c:v>2436.5234399999999</c:v>
                </c:pt>
                <c:pt idx="14912">
                  <c:v>2436.5234399999999</c:v>
                </c:pt>
                <c:pt idx="14913">
                  <c:v>2436.5234399999999</c:v>
                </c:pt>
                <c:pt idx="14914">
                  <c:v>2434.08203</c:v>
                </c:pt>
                <c:pt idx="14915">
                  <c:v>2436.5234399999999</c:v>
                </c:pt>
                <c:pt idx="14916">
                  <c:v>2436.5234399999999</c:v>
                </c:pt>
                <c:pt idx="14917">
                  <c:v>2436.5234399999999</c:v>
                </c:pt>
                <c:pt idx="14918">
                  <c:v>2436.5234399999999</c:v>
                </c:pt>
                <c:pt idx="14919">
                  <c:v>2436.5234399999999</c:v>
                </c:pt>
                <c:pt idx="14920">
                  <c:v>2436.5234399999999</c:v>
                </c:pt>
                <c:pt idx="14921">
                  <c:v>2436.5234399999999</c:v>
                </c:pt>
                <c:pt idx="14922">
                  <c:v>2436.5234399999999</c:v>
                </c:pt>
                <c:pt idx="14923">
                  <c:v>2434.08203</c:v>
                </c:pt>
                <c:pt idx="14924">
                  <c:v>2436.5234399999999</c:v>
                </c:pt>
                <c:pt idx="14925">
                  <c:v>2436.5234399999999</c:v>
                </c:pt>
                <c:pt idx="14926">
                  <c:v>2436.5234399999999</c:v>
                </c:pt>
                <c:pt idx="14927">
                  <c:v>2436.5234399999999</c:v>
                </c:pt>
                <c:pt idx="14928">
                  <c:v>2436.5234399999999</c:v>
                </c:pt>
                <c:pt idx="14929">
                  <c:v>2436.5234399999999</c:v>
                </c:pt>
                <c:pt idx="14930">
                  <c:v>2436.5234399999999</c:v>
                </c:pt>
                <c:pt idx="14931">
                  <c:v>2436.5234399999999</c:v>
                </c:pt>
                <c:pt idx="14932">
                  <c:v>2436.5234399999999</c:v>
                </c:pt>
                <c:pt idx="14933">
                  <c:v>2436.5234399999999</c:v>
                </c:pt>
                <c:pt idx="14934">
                  <c:v>2436.5234399999999</c:v>
                </c:pt>
                <c:pt idx="14935">
                  <c:v>2436.5234399999999</c:v>
                </c:pt>
                <c:pt idx="14936">
                  <c:v>2436.5234399999999</c:v>
                </c:pt>
                <c:pt idx="14937">
                  <c:v>2436.5234399999999</c:v>
                </c:pt>
                <c:pt idx="14938">
                  <c:v>2436.5234399999999</c:v>
                </c:pt>
                <c:pt idx="14939">
                  <c:v>2436.5234399999999</c:v>
                </c:pt>
                <c:pt idx="14940">
                  <c:v>2436.5234399999999</c:v>
                </c:pt>
                <c:pt idx="14941">
                  <c:v>2436.5234399999999</c:v>
                </c:pt>
                <c:pt idx="14942">
                  <c:v>2436.5234399999999</c:v>
                </c:pt>
                <c:pt idx="14943">
                  <c:v>2434.08203</c:v>
                </c:pt>
                <c:pt idx="14944">
                  <c:v>2436.5234399999999</c:v>
                </c:pt>
                <c:pt idx="14945">
                  <c:v>2436.5234399999999</c:v>
                </c:pt>
                <c:pt idx="14946">
                  <c:v>2436.5234399999999</c:v>
                </c:pt>
                <c:pt idx="14947">
                  <c:v>2436.5234399999999</c:v>
                </c:pt>
                <c:pt idx="14948">
                  <c:v>2436.5234399999999</c:v>
                </c:pt>
                <c:pt idx="14949">
                  <c:v>2436.5234399999999</c:v>
                </c:pt>
                <c:pt idx="14950">
                  <c:v>2436.5234399999999</c:v>
                </c:pt>
                <c:pt idx="14951">
                  <c:v>2436.5234399999999</c:v>
                </c:pt>
                <c:pt idx="14952">
                  <c:v>2436.5234399999999</c:v>
                </c:pt>
                <c:pt idx="14953">
                  <c:v>2436.5234399999999</c:v>
                </c:pt>
                <c:pt idx="14954">
                  <c:v>2436.5234399999999</c:v>
                </c:pt>
                <c:pt idx="14955">
                  <c:v>2436.5234399999999</c:v>
                </c:pt>
                <c:pt idx="14956">
                  <c:v>2436.5234399999999</c:v>
                </c:pt>
                <c:pt idx="14957">
                  <c:v>2436.5234399999999</c:v>
                </c:pt>
                <c:pt idx="14958">
                  <c:v>2436.5234399999999</c:v>
                </c:pt>
                <c:pt idx="14959">
                  <c:v>2436.5234399999999</c:v>
                </c:pt>
                <c:pt idx="14960">
                  <c:v>2436.5234399999999</c:v>
                </c:pt>
                <c:pt idx="14961">
                  <c:v>2436.5234399999999</c:v>
                </c:pt>
                <c:pt idx="14962">
                  <c:v>2436.5234399999999</c:v>
                </c:pt>
                <c:pt idx="14963">
                  <c:v>2436.5234399999999</c:v>
                </c:pt>
                <c:pt idx="14964">
                  <c:v>2436.5234399999999</c:v>
                </c:pt>
                <c:pt idx="14965">
                  <c:v>2436.5234399999999</c:v>
                </c:pt>
                <c:pt idx="14966">
                  <c:v>2436.5234399999999</c:v>
                </c:pt>
                <c:pt idx="14967">
                  <c:v>2436.5234399999999</c:v>
                </c:pt>
                <c:pt idx="14968">
                  <c:v>2436.5234399999999</c:v>
                </c:pt>
                <c:pt idx="14969">
                  <c:v>2436.5234399999999</c:v>
                </c:pt>
                <c:pt idx="14970">
                  <c:v>2436.5234399999999</c:v>
                </c:pt>
                <c:pt idx="14971">
                  <c:v>2436.5234399999999</c:v>
                </c:pt>
                <c:pt idx="14972">
                  <c:v>2436.5234399999999</c:v>
                </c:pt>
                <c:pt idx="14973">
                  <c:v>2436.5234399999999</c:v>
                </c:pt>
                <c:pt idx="14974">
                  <c:v>2436.5234399999999</c:v>
                </c:pt>
                <c:pt idx="14975">
                  <c:v>2436.5234399999999</c:v>
                </c:pt>
                <c:pt idx="14976">
                  <c:v>2436.5234399999999</c:v>
                </c:pt>
                <c:pt idx="14977">
                  <c:v>2436.5234399999999</c:v>
                </c:pt>
                <c:pt idx="14978">
                  <c:v>2436.5234399999999</c:v>
                </c:pt>
                <c:pt idx="14979">
                  <c:v>2436.5234399999999</c:v>
                </c:pt>
                <c:pt idx="14980">
                  <c:v>2436.5234399999999</c:v>
                </c:pt>
                <c:pt idx="14981">
                  <c:v>2436.5234399999999</c:v>
                </c:pt>
                <c:pt idx="14982">
                  <c:v>2436.5234399999999</c:v>
                </c:pt>
                <c:pt idx="14983">
                  <c:v>2436.5234399999999</c:v>
                </c:pt>
                <c:pt idx="14984">
                  <c:v>2434.08203</c:v>
                </c:pt>
                <c:pt idx="14985">
                  <c:v>2436.5234399999999</c:v>
                </c:pt>
                <c:pt idx="14986">
                  <c:v>2436.5234399999999</c:v>
                </c:pt>
                <c:pt idx="14987">
                  <c:v>2436.5234399999999</c:v>
                </c:pt>
                <c:pt idx="14988">
                  <c:v>2434.08203</c:v>
                </c:pt>
                <c:pt idx="14989">
                  <c:v>2436.5234399999999</c:v>
                </c:pt>
                <c:pt idx="14990">
                  <c:v>2436.5234399999999</c:v>
                </c:pt>
                <c:pt idx="14991">
                  <c:v>2434.08203</c:v>
                </c:pt>
                <c:pt idx="14992">
                  <c:v>2436.5234399999999</c:v>
                </c:pt>
                <c:pt idx="14993">
                  <c:v>2436.5234399999999</c:v>
                </c:pt>
                <c:pt idx="14994">
                  <c:v>2436.5234399999999</c:v>
                </c:pt>
                <c:pt idx="14995">
                  <c:v>2436.5234399999999</c:v>
                </c:pt>
                <c:pt idx="14996">
                  <c:v>2436.5234399999999</c:v>
                </c:pt>
                <c:pt idx="14997">
                  <c:v>2436.5234399999999</c:v>
                </c:pt>
                <c:pt idx="14998">
                  <c:v>2436.5234399999999</c:v>
                </c:pt>
                <c:pt idx="14999">
                  <c:v>2436.5234399999999</c:v>
                </c:pt>
                <c:pt idx="15000">
                  <c:v>2436.5234399999999</c:v>
                </c:pt>
                <c:pt idx="15001">
                  <c:v>2434.08203</c:v>
                </c:pt>
                <c:pt idx="15002">
                  <c:v>2436.5234399999999</c:v>
                </c:pt>
                <c:pt idx="15003">
                  <c:v>2436.5234399999999</c:v>
                </c:pt>
                <c:pt idx="15004">
                  <c:v>2436.5234399999999</c:v>
                </c:pt>
                <c:pt idx="15005">
                  <c:v>2436.5234399999999</c:v>
                </c:pt>
                <c:pt idx="15006">
                  <c:v>2436.5234399999999</c:v>
                </c:pt>
                <c:pt idx="15007">
                  <c:v>2436.5234399999999</c:v>
                </c:pt>
                <c:pt idx="15008">
                  <c:v>2436.5234399999999</c:v>
                </c:pt>
                <c:pt idx="15009">
                  <c:v>2436.5234399999999</c:v>
                </c:pt>
                <c:pt idx="15010">
                  <c:v>2436.5234399999999</c:v>
                </c:pt>
                <c:pt idx="15011">
                  <c:v>2436.5234399999999</c:v>
                </c:pt>
                <c:pt idx="15012">
                  <c:v>2436.5234399999999</c:v>
                </c:pt>
                <c:pt idx="15013">
                  <c:v>2436.5234399999999</c:v>
                </c:pt>
                <c:pt idx="15014">
                  <c:v>2436.5234399999999</c:v>
                </c:pt>
                <c:pt idx="15015">
                  <c:v>2436.5234399999999</c:v>
                </c:pt>
                <c:pt idx="15016">
                  <c:v>2436.5234399999999</c:v>
                </c:pt>
                <c:pt idx="15017">
                  <c:v>2436.5234399999999</c:v>
                </c:pt>
                <c:pt idx="15018">
                  <c:v>2436.5234399999999</c:v>
                </c:pt>
                <c:pt idx="15019">
                  <c:v>2436.5234399999999</c:v>
                </c:pt>
                <c:pt idx="15020">
                  <c:v>2436.5234399999999</c:v>
                </c:pt>
                <c:pt idx="15021">
                  <c:v>2436.5234399999999</c:v>
                </c:pt>
                <c:pt idx="15022">
                  <c:v>2436.5234399999999</c:v>
                </c:pt>
                <c:pt idx="15023">
                  <c:v>2436.5234399999999</c:v>
                </c:pt>
                <c:pt idx="15024">
                  <c:v>2436.5234399999999</c:v>
                </c:pt>
                <c:pt idx="15025">
                  <c:v>2436.5234399999999</c:v>
                </c:pt>
                <c:pt idx="15026">
                  <c:v>2436.5234399999999</c:v>
                </c:pt>
                <c:pt idx="15027">
                  <c:v>2436.5234399999999</c:v>
                </c:pt>
                <c:pt idx="15028">
                  <c:v>2436.5234399999999</c:v>
                </c:pt>
                <c:pt idx="15029">
                  <c:v>2434.08203</c:v>
                </c:pt>
                <c:pt idx="15030">
                  <c:v>2436.5234399999999</c:v>
                </c:pt>
                <c:pt idx="15031">
                  <c:v>2436.5234399999999</c:v>
                </c:pt>
                <c:pt idx="15032">
                  <c:v>2436.5234399999999</c:v>
                </c:pt>
                <c:pt idx="15033">
                  <c:v>2436.5234399999999</c:v>
                </c:pt>
                <c:pt idx="15034">
                  <c:v>2436.5234399999999</c:v>
                </c:pt>
                <c:pt idx="15035">
                  <c:v>2436.5234399999999</c:v>
                </c:pt>
                <c:pt idx="15036">
                  <c:v>2436.5234399999999</c:v>
                </c:pt>
                <c:pt idx="15037">
                  <c:v>2436.5234399999999</c:v>
                </c:pt>
                <c:pt idx="15038">
                  <c:v>2436.5234399999999</c:v>
                </c:pt>
                <c:pt idx="15039">
                  <c:v>2436.5234399999999</c:v>
                </c:pt>
                <c:pt idx="15040">
                  <c:v>2436.5234399999999</c:v>
                </c:pt>
                <c:pt idx="15041">
                  <c:v>2436.5234399999999</c:v>
                </c:pt>
                <c:pt idx="15042">
                  <c:v>2436.5234399999999</c:v>
                </c:pt>
                <c:pt idx="15043">
                  <c:v>2436.5234399999999</c:v>
                </c:pt>
                <c:pt idx="15044">
                  <c:v>2436.5234399999999</c:v>
                </c:pt>
                <c:pt idx="15045">
                  <c:v>2436.5234399999999</c:v>
                </c:pt>
                <c:pt idx="15046">
                  <c:v>2434.08203</c:v>
                </c:pt>
                <c:pt idx="15047">
                  <c:v>2436.5234399999999</c:v>
                </c:pt>
                <c:pt idx="15048">
                  <c:v>2436.5234399999999</c:v>
                </c:pt>
                <c:pt idx="15049">
                  <c:v>2436.5234399999999</c:v>
                </c:pt>
                <c:pt idx="15050">
                  <c:v>2436.5234399999999</c:v>
                </c:pt>
                <c:pt idx="15051">
                  <c:v>2436.5234399999999</c:v>
                </c:pt>
                <c:pt idx="15052">
                  <c:v>2436.5234399999999</c:v>
                </c:pt>
                <c:pt idx="15053">
                  <c:v>2436.5234399999999</c:v>
                </c:pt>
                <c:pt idx="15054">
                  <c:v>2436.5234399999999</c:v>
                </c:pt>
                <c:pt idx="15055">
                  <c:v>2436.5234399999999</c:v>
                </c:pt>
                <c:pt idx="15056">
                  <c:v>2436.5234399999999</c:v>
                </c:pt>
                <c:pt idx="15057">
                  <c:v>2436.5234399999999</c:v>
                </c:pt>
                <c:pt idx="15058">
                  <c:v>2436.5234399999999</c:v>
                </c:pt>
                <c:pt idx="15059">
                  <c:v>2434.08203</c:v>
                </c:pt>
                <c:pt idx="15060">
                  <c:v>2436.5234399999999</c:v>
                </c:pt>
                <c:pt idx="15061">
                  <c:v>2436.5234399999999</c:v>
                </c:pt>
                <c:pt idx="15062">
                  <c:v>2436.5234399999999</c:v>
                </c:pt>
                <c:pt idx="15063">
                  <c:v>2436.5234399999999</c:v>
                </c:pt>
                <c:pt idx="15064">
                  <c:v>2436.5234399999999</c:v>
                </c:pt>
                <c:pt idx="15065">
                  <c:v>2436.5234399999999</c:v>
                </c:pt>
                <c:pt idx="15066">
                  <c:v>2436.5234399999999</c:v>
                </c:pt>
                <c:pt idx="15067">
                  <c:v>2434.08203</c:v>
                </c:pt>
                <c:pt idx="15068">
                  <c:v>2436.5234399999999</c:v>
                </c:pt>
                <c:pt idx="15069">
                  <c:v>2436.5234399999999</c:v>
                </c:pt>
                <c:pt idx="15070">
                  <c:v>2434.08203</c:v>
                </c:pt>
                <c:pt idx="15071">
                  <c:v>2438.9648399999987</c:v>
                </c:pt>
                <c:pt idx="15072">
                  <c:v>2436.5234399999999</c:v>
                </c:pt>
                <c:pt idx="15073">
                  <c:v>2436.5234399999999</c:v>
                </c:pt>
                <c:pt idx="15074">
                  <c:v>2436.5234399999999</c:v>
                </c:pt>
                <c:pt idx="15075">
                  <c:v>2436.5234399999999</c:v>
                </c:pt>
                <c:pt idx="15076">
                  <c:v>2436.5234399999999</c:v>
                </c:pt>
                <c:pt idx="15077">
                  <c:v>2436.5234399999999</c:v>
                </c:pt>
                <c:pt idx="15078">
                  <c:v>2436.5234399999999</c:v>
                </c:pt>
                <c:pt idx="15079">
                  <c:v>2436.5234399999999</c:v>
                </c:pt>
                <c:pt idx="15080">
                  <c:v>2436.5234399999999</c:v>
                </c:pt>
                <c:pt idx="15081">
                  <c:v>2436.5234399999999</c:v>
                </c:pt>
                <c:pt idx="15082">
                  <c:v>2436.5234399999999</c:v>
                </c:pt>
                <c:pt idx="15083">
                  <c:v>2436.5234399999999</c:v>
                </c:pt>
                <c:pt idx="15084">
                  <c:v>2436.5234399999999</c:v>
                </c:pt>
                <c:pt idx="15085">
                  <c:v>2436.5234399999999</c:v>
                </c:pt>
                <c:pt idx="15086">
                  <c:v>2436.5234399999999</c:v>
                </c:pt>
                <c:pt idx="15087">
                  <c:v>2436.5234399999999</c:v>
                </c:pt>
                <c:pt idx="15088">
                  <c:v>2436.5234399999999</c:v>
                </c:pt>
                <c:pt idx="15089">
                  <c:v>2434.08203</c:v>
                </c:pt>
                <c:pt idx="15090">
                  <c:v>2436.5234399999999</c:v>
                </c:pt>
                <c:pt idx="15091">
                  <c:v>2436.5234399999999</c:v>
                </c:pt>
                <c:pt idx="15092">
                  <c:v>2436.5234399999999</c:v>
                </c:pt>
                <c:pt idx="15093">
                  <c:v>2436.5234399999999</c:v>
                </c:pt>
                <c:pt idx="15094">
                  <c:v>2436.5234399999999</c:v>
                </c:pt>
                <c:pt idx="15095">
                  <c:v>2436.5234399999999</c:v>
                </c:pt>
                <c:pt idx="15096">
                  <c:v>2436.5234399999999</c:v>
                </c:pt>
                <c:pt idx="15097">
                  <c:v>2436.5234399999999</c:v>
                </c:pt>
                <c:pt idx="15098">
                  <c:v>2436.5234399999999</c:v>
                </c:pt>
                <c:pt idx="15099">
                  <c:v>2436.5234399999999</c:v>
                </c:pt>
                <c:pt idx="15100">
                  <c:v>2434.08203</c:v>
                </c:pt>
                <c:pt idx="15101">
                  <c:v>2436.5234399999999</c:v>
                </c:pt>
                <c:pt idx="15102">
                  <c:v>2436.5234399999999</c:v>
                </c:pt>
                <c:pt idx="15103">
                  <c:v>2436.5234399999999</c:v>
                </c:pt>
                <c:pt idx="15104">
                  <c:v>2436.5234399999999</c:v>
                </c:pt>
                <c:pt idx="15105">
                  <c:v>2436.5234399999999</c:v>
                </c:pt>
                <c:pt idx="15106">
                  <c:v>2436.5234399999999</c:v>
                </c:pt>
                <c:pt idx="15107">
                  <c:v>2436.5234399999999</c:v>
                </c:pt>
                <c:pt idx="15108">
                  <c:v>2434.08203</c:v>
                </c:pt>
                <c:pt idx="15109">
                  <c:v>2438.9648399999987</c:v>
                </c:pt>
                <c:pt idx="15110">
                  <c:v>2436.5234399999999</c:v>
                </c:pt>
                <c:pt idx="15111">
                  <c:v>2436.5234399999999</c:v>
                </c:pt>
                <c:pt idx="15112">
                  <c:v>2436.5234399999999</c:v>
                </c:pt>
                <c:pt idx="15113">
                  <c:v>2436.5234399999999</c:v>
                </c:pt>
                <c:pt idx="15114">
                  <c:v>2434.08203</c:v>
                </c:pt>
                <c:pt idx="15115">
                  <c:v>2436.5234399999999</c:v>
                </c:pt>
                <c:pt idx="15116">
                  <c:v>2436.5234399999999</c:v>
                </c:pt>
                <c:pt idx="15117">
                  <c:v>2434.08203</c:v>
                </c:pt>
                <c:pt idx="15118">
                  <c:v>2436.5234399999999</c:v>
                </c:pt>
                <c:pt idx="15119">
                  <c:v>2434.08203</c:v>
                </c:pt>
                <c:pt idx="15120">
                  <c:v>2436.5234399999999</c:v>
                </c:pt>
                <c:pt idx="15121">
                  <c:v>2436.5234399999999</c:v>
                </c:pt>
                <c:pt idx="15122">
                  <c:v>2436.5234399999999</c:v>
                </c:pt>
                <c:pt idx="15123">
                  <c:v>2436.5234399999999</c:v>
                </c:pt>
                <c:pt idx="15124">
                  <c:v>2434.08203</c:v>
                </c:pt>
                <c:pt idx="15125">
                  <c:v>2436.5234399999999</c:v>
                </c:pt>
                <c:pt idx="15126">
                  <c:v>2436.5234399999999</c:v>
                </c:pt>
                <c:pt idx="15127">
                  <c:v>2436.5234399999999</c:v>
                </c:pt>
                <c:pt idx="15128">
                  <c:v>2436.5234399999999</c:v>
                </c:pt>
                <c:pt idx="15129">
                  <c:v>2436.5234399999999</c:v>
                </c:pt>
                <c:pt idx="15130">
                  <c:v>2436.5234399999999</c:v>
                </c:pt>
                <c:pt idx="15131">
                  <c:v>2436.5234399999999</c:v>
                </c:pt>
                <c:pt idx="15132">
                  <c:v>2434.08203</c:v>
                </c:pt>
                <c:pt idx="15133">
                  <c:v>2436.5234399999999</c:v>
                </c:pt>
                <c:pt idx="15134">
                  <c:v>2436.5234399999999</c:v>
                </c:pt>
                <c:pt idx="15135">
                  <c:v>2434.08203</c:v>
                </c:pt>
                <c:pt idx="15136">
                  <c:v>2434.08203</c:v>
                </c:pt>
                <c:pt idx="15137">
                  <c:v>2436.5234399999999</c:v>
                </c:pt>
                <c:pt idx="15138">
                  <c:v>2434.08203</c:v>
                </c:pt>
                <c:pt idx="15139">
                  <c:v>2436.5234399999999</c:v>
                </c:pt>
                <c:pt idx="15140">
                  <c:v>2436.5234399999999</c:v>
                </c:pt>
                <c:pt idx="15141">
                  <c:v>2436.5234399999999</c:v>
                </c:pt>
                <c:pt idx="15142">
                  <c:v>2436.5234399999999</c:v>
                </c:pt>
                <c:pt idx="15143">
                  <c:v>2436.5234399999999</c:v>
                </c:pt>
                <c:pt idx="15144">
                  <c:v>2436.5234399999999</c:v>
                </c:pt>
                <c:pt idx="15145">
                  <c:v>2436.5234399999999</c:v>
                </c:pt>
                <c:pt idx="15146">
                  <c:v>2436.5234399999999</c:v>
                </c:pt>
                <c:pt idx="15147">
                  <c:v>2436.5234399999999</c:v>
                </c:pt>
                <c:pt idx="15148">
                  <c:v>2436.5234399999999</c:v>
                </c:pt>
                <c:pt idx="15149">
                  <c:v>2436.5234399999999</c:v>
                </c:pt>
                <c:pt idx="15150">
                  <c:v>2436.5234399999999</c:v>
                </c:pt>
                <c:pt idx="15151">
                  <c:v>2436.5234399999999</c:v>
                </c:pt>
                <c:pt idx="15152">
                  <c:v>2436.5234399999999</c:v>
                </c:pt>
                <c:pt idx="15153">
                  <c:v>2436.5234399999999</c:v>
                </c:pt>
                <c:pt idx="15154">
                  <c:v>2436.5234399999999</c:v>
                </c:pt>
                <c:pt idx="15155">
                  <c:v>2436.5234399999999</c:v>
                </c:pt>
                <c:pt idx="15156">
                  <c:v>2436.5234399999999</c:v>
                </c:pt>
                <c:pt idx="15157">
                  <c:v>2436.5234399999999</c:v>
                </c:pt>
                <c:pt idx="15158">
                  <c:v>2436.5234399999999</c:v>
                </c:pt>
                <c:pt idx="15159">
                  <c:v>2436.5234399999999</c:v>
                </c:pt>
                <c:pt idx="15160">
                  <c:v>2436.5234399999999</c:v>
                </c:pt>
                <c:pt idx="15161">
                  <c:v>2436.5234399999999</c:v>
                </c:pt>
                <c:pt idx="15162">
                  <c:v>2436.5234399999999</c:v>
                </c:pt>
                <c:pt idx="15163">
                  <c:v>2436.5234399999999</c:v>
                </c:pt>
                <c:pt idx="15164">
                  <c:v>2436.5234399999999</c:v>
                </c:pt>
                <c:pt idx="15165">
                  <c:v>2436.5234399999999</c:v>
                </c:pt>
                <c:pt idx="15166">
                  <c:v>2436.5234399999999</c:v>
                </c:pt>
                <c:pt idx="15167">
                  <c:v>2436.5234399999999</c:v>
                </c:pt>
                <c:pt idx="15168">
                  <c:v>2434.08203</c:v>
                </c:pt>
                <c:pt idx="15169">
                  <c:v>2436.5234399999999</c:v>
                </c:pt>
                <c:pt idx="15170">
                  <c:v>2436.5234399999999</c:v>
                </c:pt>
                <c:pt idx="15171">
                  <c:v>2436.5234399999999</c:v>
                </c:pt>
                <c:pt idx="15172">
                  <c:v>2436.5234399999999</c:v>
                </c:pt>
                <c:pt idx="15173">
                  <c:v>2436.5234399999999</c:v>
                </c:pt>
                <c:pt idx="15174">
                  <c:v>2436.5234399999999</c:v>
                </c:pt>
                <c:pt idx="15175">
                  <c:v>2436.5234399999999</c:v>
                </c:pt>
                <c:pt idx="15176">
                  <c:v>2436.5234399999999</c:v>
                </c:pt>
                <c:pt idx="15177">
                  <c:v>2434.08203</c:v>
                </c:pt>
                <c:pt idx="15178">
                  <c:v>2436.5234399999999</c:v>
                </c:pt>
                <c:pt idx="15179">
                  <c:v>2436.5234399999999</c:v>
                </c:pt>
                <c:pt idx="15180">
                  <c:v>2436.5234399999999</c:v>
                </c:pt>
                <c:pt idx="15181">
                  <c:v>2436.5234399999999</c:v>
                </c:pt>
                <c:pt idx="15182">
                  <c:v>2436.5234399999999</c:v>
                </c:pt>
                <c:pt idx="15183">
                  <c:v>2434.08203</c:v>
                </c:pt>
                <c:pt idx="15184">
                  <c:v>2436.5234399999999</c:v>
                </c:pt>
                <c:pt idx="15185">
                  <c:v>2434.08203</c:v>
                </c:pt>
                <c:pt idx="15186">
                  <c:v>2436.5234399999999</c:v>
                </c:pt>
                <c:pt idx="15187">
                  <c:v>2436.5234399999999</c:v>
                </c:pt>
                <c:pt idx="15188">
                  <c:v>2436.5234399999999</c:v>
                </c:pt>
                <c:pt idx="15189">
                  <c:v>2436.5234399999999</c:v>
                </c:pt>
                <c:pt idx="15190">
                  <c:v>2436.5234399999999</c:v>
                </c:pt>
                <c:pt idx="15191">
                  <c:v>2436.5234399999999</c:v>
                </c:pt>
                <c:pt idx="15192">
                  <c:v>2436.5234399999999</c:v>
                </c:pt>
                <c:pt idx="15193">
                  <c:v>2436.5234399999999</c:v>
                </c:pt>
                <c:pt idx="15194">
                  <c:v>2436.5234399999999</c:v>
                </c:pt>
                <c:pt idx="15195">
                  <c:v>2436.5234399999999</c:v>
                </c:pt>
                <c:pt idx="15196">
                  <c:v>2436.5234399999999</c:v>
                </c:pt>
                <c:pt idx="15197">
                  <c:v>2436.5234399999999</c:v>
                </c:pt>
                <c:pt idx="15198">
                  <c:v>2436.5234399999999</c:v>
                </c:pt>
                <c:pt idx="15199">
                  <c:v>2436.5234399999999</c:v>
                </c:pt>
                <c:pt idx="15200">
                  <c:v>2436.5234399999999</c:v>
                </c:pt>
                <c:pt idx="15201">
                  <c:v>2436.5234399999999</c:v>
                </c:pt>
                <c:pt idx="15202">
                  <c:v>2436.5234399999999</c:v>
                </c:pt>
                <c:pt idx="15203">
                  <c:v>2436.5234399999999</c:v>
                </c:pt>
                <c:pt idx="15204">
                  <c:v>2436.5234399999999</c:v>
                </c:pt>
                <c:pt idx="15205">
                  <c:v>2436.5234399999999</c:v>
                </c:pt>
                <c:pt idx="15206">
                  <c:v>2436.5234399999999</c:v>
                </c:pt>
                <c:pt idx="15207">
                  <c:v>2436.5234399999999</c:v>
                </c:pt>
                <c:pt idx="15208">
                  <c:v>2436.5234399999999</c:v>
                </c:pt>
                <c:pt idx="15209">
                  <c:v>2436.5234399999999</c:v>
                </c:pt>
                <c:pt idx="15210">
                  <c:v>2436.5234399999999</c:v>
                </c:pt>
                <c:pt idx="15211">
                  <c:v>2436.5234399999999</c:v>
                </c:pt>
                <c:pt idx="15212">
                  <c:v>2436.5234399999999</c:v>
                </c:pt>
                <c:pt idx="15213">
                  <c:v>2436.5234399999999</c:v>
                </c:pt>
                <c:pt idx="15214">
                  <c:v>2434.08203</c:v>
                </c:pt>
                <c:pt idx="15215">
                  <c:v>2436.5234399999999</c:v>
                </c:pt>
                <c:pt idx="15216">
                  <c:v>2436.5234399999999</c:v>
                </c:pt>
                <c:pt idx="15217">
                  <c:v>2436.5234399999999</c:v>
                </c:pt>
                <c:pt idx="15218">
                  <c:v>2436.5234399999999</c:v>
                </c:pt>
                <c:pt idx="15219">
                  <c:v>2436.5234399999999</c:v>
                </c:pt>
                <c:pt idx="15220">
                  <c:v>2436.5234399999999</c:v>
                </c:pt>
                <c:pt idx="15221">
                  <c:v>2436.5234399999999</c:v>
                </c:pt>
                <c:pt idx="15222">
                  <c:v>2436.5234399999999</c:v>
                </c:pt>
                <c:pt idx="15223">
                  <c:v>2434.08203</c:v>
                </c:pt>
                <c:pt idx="15224">
                  <c:v>2436.5234399999999</c:v>
                </c:pt>
                <c:pt idx="15225">
                  <c:v>2436.5234399999999</c:v>
                </c:pt>
                <c:pt idx="15226">
                  <c:v>2436.5234399999999</c:v>
                </c:pt>
                <c:pt idx="15227">
                  <c:v>2434.08203</c:v>
                </c:pt>
                <c:pt idx="15228">
                  <c:v>2436.5234399999999</c:v>
                </c:pt>
                <c:pt idx="15229">
                  <c:v>2436.5234399999999</c:v>
                </c:pt>
                <c:pt idx="15230">
                  <c:v>2436.5234399999999</c:v>
                </c:pt>
                <c:pt idx="15231">
                  <c:v>2434.08203</c:v>
                </c:pt>
                <c:pt idx="15232">
                  <c:v>2436.5234399999999</c:v>
                </c:pt>
                <c:pt idx="15233">
                  <c:v>2436.5234399999999</c:v>
                </c:pt>
                <c:pt idx="15234">
                  <c:v>2436.5234399999999</c:v>
                </c:pt>
                <c:pt idx="15235">
                  <c:v>2436.5234399999999</c:v>
                </c:pt>
                <c:pt idx="15236">
                  <c:v>2436.5234399999999</c:v>
                </c:pt>
                <c:pt idx="15237">
                  <c:v>2436.5234399999999</c:v>
                </c:pt>
                <c:pt idx="15238">
                  <c:v>2436.5234399999999</c:v>
                </c:pt>
                <c:pt idx="15239">
                  <c:v>2436.5234399999999</c:v>
                </c:pt>
                <c:pt idx="15240">
                  <c:v>2436.5234399999999</c:v>
                </c:pt>
                <c:pt idx="15241">
                  <c:v>2436.5234399999999</c:v>
                </c:pt>
                <c:pt idx="15242">
                  <c:v>2434.08203</c:v>
                </c:pt>
                <c:pt idx="15243">
                  <c:v>2436.5234399999999</c:v>
                </c:pt>
                <c:pt idx="15244">
                  <c:v>2436.5234399999999</c:v>
                </c:pt>
                <c:pt idx="15245">
                  <c:v>2436.5234399999999</c:v>
                </c:pt>
                <c:pt idx="15246">
                  <c:v>2436.5234399999999</c:v>
                </c:pt>
                <c:pt idx="15247">
                  <c:v>2436.5234399999999</c:v>
                </c:pt>
                <c:pt idx="15248">
                  <c:v>2434.08203</c:v>
                </c:pt>
                <c:pt idx="15249">
                  <c:v>2436.5234399999999</c:v>
                </c:pt>
                <c:pt idx="15250">
                  <c:v>2436.5234399999999</c:v>
                </c:pt>
                <c:pt idx="15251">
                  <c:v>2436.5234399999999</c:v>
                </c:pt>
                <c:pt idx="15252">
                  <c:v>2436.5234399999999</c:v>
                </c:pt>
                <c:pt idx="15253">
                  <c:v>2436.5234399999999</c:v>
                </c:pt>
                <c:pt idx="15254">
                  <c:v>2436.5234399999999</c:v>
                </c:pt>
                <c:pt idx="15255">
                  <c:v>2436.5234399999999</c:v>
                </c:pt>
                <c:pt idx="15256">
                  <c:v>2436.5234399999999</c:v>
                </c:pt>
                <c:pt idx="15257">
                  <c:v>2434.08203</c:v>
                </c:pt>
                <c:pt idx="15258">
                  <c:v>2436.5234399999999</c:v>
                </c:pt>
                <c:pt idx="15259">
                  <c:v>2436.5234399999999</c:v>
                </c:pt>
                <c:pt idx="15260">
                  <c:v>2436.5234399999999</c:v>
                </c:pt>
                <c:pt idx="15261">
                  <c:v>2436.5234399999999</c:v>
                </c:pt>
                <c:pt idx="15262">
                  <c:v>2436.5234399999999</c:v>
                </c:pt>
                <c:pt idx="15263">
                  <c:v>2436.5234399999999</c:v>
                </c:pt>
                <c:pt idx="15264">
                  <c:v>2436.5234399999999</c:v>
                </c:pt>
                <c:pt idx="15265">
                  <c:v>2436.5234399999999</c:v>
                </c:pt>
                <c:pt idx="15266">
                  <c:v>2436.5234399999999</c:v>
                </c:pt>
                <c:pt idx="15267">
                  <c:v>2436.5234399999999</c:v>
                </c:pt>
                <c:pt idx="15268">
                  <c:v>2434.08203</c:v>
                </c:pt>
                <c:pt idx="15269">
                  <c:v>2436.5234399999999</c:v>
                </c:pt>
                <c:pt idx="15270">
                  <c:v>2436.5234399999999</c:v>
                </c:pt>
                <c:pt idx="15271">
                  <c:v>2436.5234399999999</c:v>
                </c:pt>
                <c:pt idx="15272">
                  <c:v>2436.5234399999999</c:v>
                </c:pt>
                <c:pt idx="15273">
                  <c:v>2436.5234399999999</c:v>
                </c:pt>
                <c:pt idx="15274">
                  <c:v>2436.5234399999999</c:v>
                </c:pt>
                <c:pt idx="15275">
                  <c:v>2436.5234399999999</c:v>
                </c:pt>
                <c:pt idx="15276">
                  <c:v>2436.5234399999999</c:v>
                </c:pt>
                <c:pt idx="15277">
                  <c:v>2436.5234399999999</c:v>
                </c:pt>
                <c:pt idx="15278">
                  <c:v>2436.5234399999999</c:v>
                </c:pt>
                <c:pt idx="15279">
                  <c:v>2434.08203</c:v>
                </c:pt>
                <c:pt idx="15280">
                  <c:v>2436.5234399999999</c:v>
                </c:pt>
                <c:pt idx="15281">
                  <c:v>2436.5234399999999</c:v>
                </c:pt>
                <c:pt idx="15282">
                  <c:v>2436.5234399999999</c:v>
                </c:pt>
                <c:pt idx="15283">
                  <c:v>2436.5234399999999</c:v>
                </c:pt>
                <c:pt idx="15284">
                  <c:v>2436.5234399999999</c:v>
                </c:pt>
                <c:pt idx="15285">
                  <c:v>2436.5234399999999</c:v>
                </c:pt>
                <c:pt idx="15286">
                  <c:v>2436.5234399999999</c:v>
                </c:pt>
                <c:pt idx="15287">
                  <c:v>2436.5234399999999</c:v>
                </c:pt>
                <c:pt idx="15288">
                  <c:v>2436.5234399999999</c:v>
                </c:pt>
                <c:pt idx="15289">
                  <c:v>2436.5234399999999</c:v>
                </c:pt>
                <c:pt idx="15290">
                  <c:v>2436.5234399999999</c:v>
                </c:pt>
                <c:pt idx="15291">
                  <c:v>2436.5234399999999</c:v>
                </c:pt>
                <c:pt idx="15292">
                  <c:v>2436.5234399999999</c:v>
                </c:pt>
                <c:pt idx="15293">
                  <c:v>2436.5234399999999</c:v>
                </c:pt>
                <c:pt idx="15294">
                  <c:v>2436.5234399999999</c:v>
                </c:pt>
                <c:pt idx="15295">
                  <c:v>2436.5234399999999</c:v>
                </c:pt>
                <c:pt idx="15296">
                  <c:v>2436.5234399999999</c:v>
                </c:pt>
                <c:pt idx="15297">
                  <c:v>2436.5234399999999</c:v>
                </c:pt>
                <c:pt idx="15298">
                  <c:v>2436.5234399999999</c:v>
                </c:pt>
                <c:pt idx="15299">
                  <c:v>2436.5234399999999</c:v>
                </c:pt>
                <c:pt idx="15300">
                  <c:v>2434.08203</c:v>
                </c:pt>
                <c:pt idx="15301">
                  <c:v>2436.5234399999999</c:v>
                </c:pt>
                <c:pt idx="15302">
                  <c:v>2436.5234399999999</c:v>
                </c:pt>
                <c:pt idx="15303">
                  <c:v>2434.08203</c:v>
                </c:pt>
                <c:pt idx="15304">
                  <c:v>2436.5234399999999</c:v>
                </c:pt>
                <c:pt idx="15305">
                  <c:v>2436.5234399999999</c:v>
                </c:pt>
                <c:pt idx="15306">
                  <c:v>2436.5234399999999</c:v>
                </c:pt>
                <c:pt idx="15307">
                  <c:v>2436.5234399999999</c:v>
                </c:pt>
                <c:pt idx="15308">
                  <c:v>2436.5234399999999</c:v>
                </c:pt>
                <c:pt idx="15309">
                  <c:v>2436.5234399999999</c:v>
                </c:pt>
                <c:pt idx="15310">
                  <c:v>2436.5234399999999</c:v>
                </c:pt>
                <c:pt idx="15311">
                  <c:v>2436.5234399999999</c:v>
                </c:pt>
                <c:pt idx="15312">
                  <c:v>2434.08203</c:v>
                </c:pt>
                <c:pt idx="15313">
                  <c:v>2436.5234399999999</c:v>
                </c:pt>
                <c:pt idx="15314">
                  <c:v>2436.5234399999999</c:v>
                </c:pt>
                <c:pt idx="15315">
                  <c:v>2436.5234399999999</c:v>
                </c:pt>
                <c:pt idx="15316">
                  <c:v>2436.5234399999999</c:v>
                </c:pt>
                <c:pt idx="15317">
                  <c:v>2436.5234399999999</c:v>
                </c:pt>
                <c:pt idx="15318">
                  <c:v>2434.08203</c:v>
                </c:pt>
                <c:pt idx="15319">
                  <c:v>2436.5234399999999</c:v>
                </c:pt>
                <c:pt idx="15320">
                  <c:v>2436.5234399999999</c:v>
                </c:pt>
                <c:pt idx="15321">
                  <c:v>2436.5234399999999</c:v>
                </c:pt>
                <c:pt idx="15322">
                  <c:v>2436.5234399999999</c:v>
                </c:pt>
                <c:pt idx="15323">
                  <c:v>2436.5234399999999</c:v>
                </c:pt>
                <c:pt idx="15324">
                  <c:v>2436.5234399999999</c:v>
                </c:pt>
                <c:pt idx="15325">
                  <c:v>2434.08203</c:v>
                </c:pt>
                <c:pt idx="15326">
                  <c:v>2436.5234399999999</c:v>
                </c:pt>
                <c:pt idx="15327">
                  <c:v>2436.5234399999999</c:v>
                </c:pt>
                <c:pt idx="15328">
                  <c:v>2436.5234399999999</c:v>
                </c:pt>
                <c:pt idx="15329">
                  <c:v>2436.5234399999999</c:v>
                </c:pt>
                <c:pt idx="15330">
                  <c:v>2436.5234399999999</c:v>
                </c:pt>
                <c:pt idx="15331">
                  <c:v>2436.5234399999999</c:v>
                </c:pt>
                <c:pt idx="15332">
                  <c:v>2434.08203</c:v>
                </c:pt>
                <c:pt idx="15333">
                  <c:v>2436.5234399999999</c:v>
                </c:pt>
                <c:pt idx="15334">
                  <c:v>2436.5234399999999</c:v>
                </c:pt>
                <c:pt idx="15335">
                  <c:v>2436.5234399999999</c:v>
                </c:pt>
                <c:pt idx="15336">
                  <c:v>2436.5234399999999</c:v>
                </c:pt>
                <c:pt idx="15337">
                  <c:v>2436.5234399999999</c:v>
                </c:pt>
                <c:pt idx="15338">
                  <c:v>2436.5234399999999</c:v>
                </c:pt>
                <c:pt idx="15339">
                  <c:v>2436.5234399999999</c:v>
                </c:pt>
                <c:pt idx="15340">
                  <c:v>2436.5234399999999</c:v>
                </c:pt>
                <c:pt idx="15341">
                  <c:v>2436.5234399999999</c:v>
                </c:pt>
                <c:pt idx="15342">
                  <c:v>2436.5234399999999</c:v>
                </c:pt>
                <c:pt idx="15343">
                  <c:v>2434.08203</c:v>
                </c:pt>
                <c:pt idx="15344">
                  <c:v>2434.08203</c:v>
                </c:pt>
                <c:pt idx="15345">
                  <c:v>2436.5234399999999</c:v>
                </c:pt>
                <c:pt idx="15346">
                  <c:v>2436.5234399999999</c:v>
                </c:pt>
                <c:pt idx="15347">
                  <c:v>2436.5234399999999</c:v>
                </c:pt>
                <c:pt idx="15348">
                  <c:v>2436.5234399999999</c:v>
                </c:pt>
                <c:pt idx="15349">
                  <c:v>2436.5234399999999</c:v>
                </c:pt>
                <c:pt idx="15350">
                  <c:v>2436.5234399999999</c:v>
                </c:pt>
                <c:pt idx="15351">
                  <c:v>2434.08203</c:v>
                </c:pt>
                <c:pt idx="15352">
                  <c:v>2436.5234399999999</c:v>
                </c:pt>
                <c:pt idx="15353">
                  <c:v>2436.5234399999999</c:v>
                </c:pt>
                <c:pt idx="15354">
                  <c:v>2436.5234399999999</c:v>
                </c:pt>
                <c:pt idx="15355">
                  <c:v>2436.5234399999999</c:v>
                </c:pt>
                <c:pt idx="15356">
                  <c:v>2436.5234399999999</c:v>
                </c:pt>
                <c:pt idx="15357">
                  <c:v>2436.5234399999999</c:v>
                </c:pt>
                <c:pt idx="15358">
                  <c:v>2436.5234399999999</c:v>
                </c:pt>
                <c:pt idx="15359">
                  <c:v>2436.5234399999999</c:v>
                </c:pt>
                <c:pt idx="15360">
                  <c:v>2436.5234399999999</c:v>
                </c:pt>
                <c:pt idx="15361">
                  <c:v>2434.08203</c:v>
                </c:pt>
                <c:pt idx="15362">
                  <c:v>2436.5234399999999</c:v>
                </c:pt>
                <c:pt idx="15363">
                  <c:v>2436.5234399999999</c:v>
                </c:pt>
                <c:pt idx="15364">
                  <c:v>2436.5234399999999</c:v>
                </c:pt>
                <c:pt idx="15365">
                  <c:v>2436.5234399999999</c:v>
                </c:pt>
                <c:pt idx="15366">
                  <c:v>2434.08203</c:v>
                </c:pt>
                <c:pt idx="15367">
                  <c:v>2436.5234399999999</c:v>
                </c:pt>
                <c:pt idx="15368">
                  <c:v>2436.5234399999999</c:v>
                </c:pt>
                <c:pt idx="15369">
                  <c:v>2436.5234399999999</c:v>
                </c:pt>
                <c:pt idx="15370">
                  <c:v>2436.5234399999999</c:v>
                </c:pt>
                <c:pt idx="15371">
                  <c:v>2436.5234399999999</c:v>
                </c:pt>
                <c:pt idx="15372">
                  <c:v>2436.5234399999999</c:v>
                </c:pt>
                <c:pt idx="15373">
                  <c:v>2436.5234399999999</c:v>
                </c:pt>
                <c:pt idx="15374">
                  <c:v>2436.5234399999999</c:v>
                </c:pt>
                <c:pt idx="15375">
                  <c:v>2436.5234399999999</c:v>
                </c:pt>
                <c:pt idx="15376">
                  <c:v>2436.5234399999999</c:v>
                </c:pt>
                <c:pt idx="15377">
                  <c:v>2436.5234399999999</c:v>
                </c:pt>
                <c:pt idx="15378">
                  <c:v>2436.5234399999999</c:v>
                </c:pt>
                <c:pt idx="15379">
                  <c:v>2436.5234399999999</c:v>
                </c:pt>
                <c:pt idx="15380">
                  <c:v>2436.5234399999999</c:v>
                </c:pt>
                <c:pt idx="15381">
                  <c:v>2436.5234399999999</c:v>
                </c:pt>
                <c:pt idx="15382">
                  <c:v>2436.5234399999999</c:v>
                </c:pt>
                <c:pt idx="15383">
                  <c:v>2436.5234399999999</c:v>
                </c:pt>
                <c:pt idx="15384">
                  <c:v>2436.5234399999999</c:v>
                </c:pt>
                <c:pt idx="15385">
                  <c:v>2436.5234399999999</c:v>
                </c:pt>
                <c:pt idx="15386">
                  <c:v>2436.5234399999999</c:v>
                </c:pt>
                <c:pt idx="15387">
                  <c:v>2436.5234399999999</c:v>
                </c:pt>
                <c:pt idx="15388">
                  <c:v>2436.5234399999999</c:v>
                </c:pt>
                <c:pt idx="15389">
                  <c:v>2434.08203</c:v>
                </c:pt>
                <c:pt idx="15390">
                  <c:v>2436.5234399999999</c:v>
                </c:pt>
                <c:pt idx="15391">
                  <c:v>2436.5234399999999</c:v>
                </c:pt>
                <c:pt idx="15392">
                  <c:v>2434.08203</c:v>
                </c:pt>
                <c:pt idx="15393">
                  <c:v>2434.08203</c:v>
                </c:pt>
                <c:pt idx="15394">
                  <c:v>2436.5234399999999</c:v>
                </c:pt>
                <c:pt idx="15395">
                  <c:v>2436.5234399999999</c:v>
                </c:pt>
                <c:pt idx="15396">
                  <c:v>2436.5234399999999</c:v>
                </c:pt>
                <c:pt idx="15397">
                  <c:v>2436.5234399999999</c:v>
                </c:pt>
                <c:pt idx="15398">
                  <c:v>2436.5234399999999</c:v>
                </c:pt>
                <c:pt idx="15399">
                  <c:v>2434.08203</c:v>
                </c:pt>
                <c:pt idx="15400">
                  <c:v>2436.5234399999999</c:v>
                </c:pt>
                <c:pt idx="15401">
                  <c:v>2436.5234399999999</c:v>
                </c:pt>
                <c:pt idx="15402">
                  <c:v>2434.08203</c:v>
                </c:pt>
                <c:pt idx="15403">
                  <c:v>2436.5234399999999</c:v>
                </c:pt>
                <c:pt idx="15404">
                  <c:v>2436.5234399999999</c:v>
                </c:pt>
                <c:pt idx="15405">
                  <c:v>2436.5234399999999</c:v>
                </c:pt>
                <c:pt idx="15406">
                  <c:v>2436.5234399999999</c:v>
                </c:pt>
                <c:pt idx="15407">
                  <c:v>2434.08203</c:v>
                </c:pt>
                <c:pt idx="15408">
                  <c:v>2436.5234399999999</c:v>
                </c:pt>
                <c:pt idx="15409">
                  <c:v>2436.5234399999999</c:v>
                </c:pt>
                <c:pt idx="15410">
                  <c:v>2436.5234399999999</c:v>
                </c:pt>
                <c:pt idx="15411">
                  <c:v>2436.5234399999999</c:v>
                </c:pt>
                <c:pt idx="15412">
                  <c:v>2436.5234399999999</c:v>
                </c:pt>
                <c:pt idx="15413">
                  <c:v>2436.5234399999999</c:v>
                </c:pt>
                <c:pt idx="15414">
                  <c:v>2436.5234399999999</c:v>
                </c:pt>
                <c:pt idx="15415">
                  <c:v>2436.5234399999999</c:v>
                </c:pt>
                <c:pt idx="15416">
                  <c:v>2436.5234399999999</c:v>
                </c:pt>
                <c:pt idx="15417">
                  <c:v>2436.5234399999999</c:v>
                </c:pt>
                <c:pt idx="15418">
                  <c:v>2436.5234399999999</c:v>
                </c:pt>
                <c:pt idx="15419">
                  <c:v>2436.5234399999999</c:v>
                </c:pt>
                <c:pt idx="15420">
                  <c:v>2436.5234399999999</c:v>
                </c:pt>
                <c:pt idx="15421">
                  <c:v>2436.5234399999999</c:v>
                </c:pt>
                <c:pt idx="15422">
                  <c:v>2436.5234399999999</c:v>
                </c:pt>
                <c:pt idx="15423">
                  <c:v>2436.5234399999999</c:v>
                </c:pt>
                <c:pt idx="15424">
                  <c:v>2436.5234399999999</c:v>
                </c:pt>
                <c:pt idx="15425">
                  <c:v>2436.5234399999999</c:v>
                </c:pt>
                <c:pt idx="15426">
                  <c:v>2436.5234399999999</c:v>
                </c:pt>
                <c:pt idx="15427">
                  <c:v>2436.5234399999999</c:v>
                </c:pt>
                <c:pt idx="15428">
                  <c:v>2436.5234399999999</c:v>
                </c:pt>
                <c:pt idx="15429">
                  <c:v>2436.5234399999999</c:v>
                </c:pt>
                <c:pt idx="15430">
                  <c:v>2436.5234399999999</c:v>
                </c:pt>
                <c:pt idx="15431">
                  <c:v>2436.5234399999999</c:v>
                </c:pt>
                <c:pt idx="15432">
                  <c:v>2434.08203</c:v>
                </c:pt>
                <c:pt idx="15433">
                  <c:v>2436.5234399999999</c:v>
                </c:pt>
                <c:pt idx="15434">
                  <c:v>2436.5234399999999</c:v>
                </c:pt>
                <c:pt idx="15435">
                  <c:v>2436.5234399999999</c:v>
                </c:pt>
                <c:pt idx="15436">
                  <c:v>2436.5234399999999</c:v>
                </c:pt>
                <c:pt idx="15437">
                  <c:v>2436.5234399999999</c:v>
                </c:pt>
                <c:pt idx="15438">
                  <c:v>2436.5234399999999</c:v>
                </c:pt>
                <c:pt idx="15439">
                  <c:v>2436.5234399999999</c:v>
                </c:pt>
                <c:pt idx="15440">
                  <c:v>2436.5234399999999</c:v>
                </c:pt>
                <c:pt idx="15441">
                  <c:v>2436.5234399999999</c:v>
                </c:pt>
                <c:pt idx="15442">
                  <c:v>2434.08203</c:v>
                </c:pt>
                <c:pt idx="15443">
                  <c:v>2436.5234399999999</c:v>
                </c:pt>
                <c:pt idx="15444">
                  <c:v>2436.5234399999999</c:v>
                </c:pt>
                <c:pt idx="15445">
                  <c:v>2436.5234399999999</c:v>
                </c:pt>
                <c:pt idx="15446">
                  <c:v>2434.08203</c:v>
                </c:pt>
                <c:pt idx="15447">
                  <c:v>2436.5234399999999</c:v>
                </c:pt>
                <c:pt idx="15448">
                  <c:v>2436.5234399999999</c:v>
                </c:pt>
                <c:pt idx="15449">
                  <c:v>2436.5234399999999</c:v>
                </c:pt>
                <c:pt idx="15450">
                  <c:v>2436.5234399999999</c:v>
                </c:pt>
                <c:pt idx="15451">
                  <c:v>2436.5234399999999</c:v>
                </c:pt>
                <c:pt idx="15452">
                  <c:v>2436.5234399999999</c:v>
                </c:pt>
                <c:pt idx="15453">
                  <c:v>2436.5234399999999</c:v>
                </c:pt>
                <c:pt idx="15454">
                  <c:v>2436.5234399999999</c:v>
                </c:pt>
                <c:pt idx="15455">
                  <c:v>2436.5234399999999</c:v>
                </c:pt>
                <c:pt idx="15456">
                  <c:v>2436.5234399999999</c:v>
                </c:pt>
                <c:pt idx="15457">
                  <c:v>2434.08203</c:v>
                </c:pt>
                <c:pt idx="15458">
                  <c:v>2436.5234399999999</c:v>
                </c:pt>
                <c:pt idx="15459">
                  <c:v>2436.5234399999999</c:v>
                </c:pt>
                <c:pt idx="15460">
                  <c:v>2436.5234399999999</c:v>
                </c:pt>
                <c:pt idx="15461">
                  <c:v>2436.5234399999999</c:v>
                </c:pt>
                <c:pt idx="15462">
                  <c:v>2436.5234399999999</c:v>
                </c:pt>
                <c:pt idx="15463">
                  <c:v>2434.08203</c:v>
                </c:pt>
                <c:pt idx="15464">
                  <c:v>2436.5234399999999</c:v>
                </c:pt>
                <c:pt idx="15465">
                  <c:v>2436.5234399999999</c:v>
                </c:pt>
                <c:pt idx="15466">
                  <c:v>2434.08203</c:v>
                </c:pt>
                <c:pt idx="15467">
                  <c:v>2436.5234399999999</c:v>
                </c:pt>
                <c:pt idx="15468">
                  <c:v>2436.5234399999999</c:v>
                </c:pt>
                <c:pt idx="15469">
                  <c:v>2436.5234399999999</c:v>
                </c:pt>
                <c:pt idx="15470">
                  <c:v>2436.5234399999999</c:v>
                </c:pt>
                <c:pt idx="15471">
                  <c:v>2436.5234399999999</c:v>
                </c:pt>
                <c:pt idx="15472">
                  <c:v>2436.5234399999999</c:v>
                </c:pt>
                <c:pt idx="15473">
                  <c:v>2436.5234399999999</c:v>
                </c:pt>
                <c:pt idx="15474">
                  <c:v>2436.5234399999999</c:v>
                </c:pt>
                <c:pt idx="15475">
                  <c:v>2436.5234399999999</c:v>
                </c:pt>
                <c:pt idx="15476">
                  <c:v>2436.5234399999999</c:v>
                </c:pt>
                <c:pt idx="15477">
                  <c:v>2436.5234399999999</c:v>
                </c:pt>
                <c:pt idx="15478">
                  <c:v>2436.5234399999999</c:v>
                </c:pt>
                <c:pt idx="15479">
                  <c:v>2436.5234399999999</c:v>
                </c:pt>
                <c:pt idx="15480">
                  <c:v>2436.5234399999999</c:v>
                </c:pt>
                <c:pt idx="15481">
                  <c:v>2436.5234399999999</c:v>
                </c:pt>
                <c:pt idx="15482">
                  <c:v>2434.08203</c:v>
                </c:pt>
                <c:pt idx="15483">
                  <c:v>2436.5234399999999</c:v>
                </c:pt>
                <c:pt idx="15484">
                  <c:v>2434.08203</c:v>
                </c:pt>
                <c:pt idx="15485">
                  <c:v>2436.5234399999999</c:v>
                </c:pt>
                <c:pt idx="15486">
                  <c:v>2434.08203</c:v>
                </c:pt>
                <c:pt idx="15487">
                  <c:v>2436.5234399999999</c:v>
                </c:pt>
                <c:pt idx="15488">
                  <c:v>2436.5234399999999</c:v>
                </c:pt>
                <c:pt idx="15489">
                  <c:v>2436.5234399999999</c:v>
                </c:pt>
                <c:pt idx="15490">
                  <c:v>2436.5234399999999</c:v>
                </c:pt>
                <c:pt idx="15491">
                  <c:v>2436.5234399999999</c:v>
                </c:pt>
                <c:pt idx="15492">
                  <c:v>2436.5234399999999</c:v>
                </c:pt>
                <c:pt idx="15493">
                  <c:v>2436.5234399999999</c:v>
                </c:pt>
                <c:pt idx="15494">
                  <c:v>2436.5234399999999</c:v>
                </c:pt>
                <c:pt idx="15495">
                  <c:v>2436.5234399999999</c:v>
                </c:pt>
                <c:pt idx="15496">
                  <c:v>2434.08203</c:v>
                </c:pt>
                <c:pt idx="15497">
                  <c:v>2436.5234399999999</c:v>
                </c:pt>
                <c:pt idx="15498">
                  <c:v>2436.5234399999999</c:v>
                </c:pt>
                <c:pt idx="15499">
                  <c:v>2436.5234399999999</c:v>
                </c:pt>
                <c:pt idx="15500">
                  <c:v>2436.5234399999999</c:v>
                </c:pt>
                <c:pt idx="15501">
                  <c:v>2436.5234399999999</c:v>
                </c:pt>
                <c:pt idx="15502">
                  <c:v>2434.08203</c:v>
                </c:pt>
                <c:pt idx="15503">
                  <c:v>2436.5234399999999</c:v>
                </c:pt>
                <c:pt idx="15504">
                  <c:v>2436.5234399999999</c:v>
                </c:pt>
                <c:pt idx="15505">
                  <c:v>2434.08203</c:v>
                </c:pt>
                <c:pt idx="15506">
                  <c:v>2436.5234399999999</c:v>
                </c:pt>
                <c:pt idx="15507">
                  <c:v>2436.5234399999999</c:v>
                </c:pt>
                <c:pt idx="15508">
                  <c:v>2436.5234399999999</c:v>
                </c:pt>
                <c:pt idx="15509">
                  <c:v>2436.5234399999999</c:v>
                </c:pt>
                <c:pt idx="15510">
                  <c:v>2436.5234399999999</c:v>
                </c:pt>
                <c:pt idx="15511">
                  <c:v>2436.5234399999999</c:v>
                </c:pt>
                <c:pt idx="15512">
                  <c:v>2436.5234399999999</c:v>
                </c:pt>
                <c:pt idx="15513">
                  <c:v>2436.5234399999999</c:v>
                </c:pt>
                <c:pt idx="15514">
                  <c:v>2436.5234399999999</c:v>
                </c:pt>
                <c:pt idx="15515">
                  <c:v>2436.5234399999999</c:v>
                </c:pt>
                <c:pt idx="15516">
                  <c:v>2436.5234399999999</c:v>
                </c:pt>
                <c:pt idx="15517">
                  <c:v>2436.5234399999999</c:v>
                </c:pt>
                <c:pt idx="15518">
                  <c:v>2436.5234399999999</c:v>
                </c:pt>
                <c:pt idx="15519">
                  <c:v>2436.5234399999999</c:v>
                </c:pt>
                <c:pt idx="15520">
                  <c:v>2436.5234399999999</c:v>
                </c:pt>
                <c:pt idx="15521">
                  <c:v>2436.5234399999999</c:v>
                </c:pt>
                <c:pt idx="15522">
                  <c:v>2436.5234399999999</c:v>
                </c:pt>
                <c:pt idx="15523">
                  <c:v>2436.5234399999999</c:v>
                </c:pt>
                <c:pt idx="15524">
                  <c:v>2436.5234399999999</c:v>
                </c:pt>
                <c:pt idx="15525">
                  <c:v>2436.5234399999999</c:v>
                </c:pt>
                <c:pt idx="15526">
                  <c:v>2436.5234399999999</c:v>
                </c:pt>
                <c:pt idx="15527">
                  <c:v>2436.5234399999999</c:v>
                </c:pt>
                <c:pt idx="15528">
                  <c:v>2436.5234399999999</c:v>
                </c:pt>
                <c:pt idx="15529">
                  <c:v>2434.08203</c:v>
                </c:pt>
                <c:pt idx="15530">
                  <c:v>2436.5234399999999</c:v>
                </c:pt>
                <c:pt idx="15531">
                  <c:v>2436.5234399999999</c:v>
                </c:pt>
                <c:pt idx="15532">
                  <c:v>2436.5234399999999</c:v>
                </c:pt>
                <c:pt idx="15533">
                  <c:v>2436.5234399999999</c:v>
                </c:pt>
                <c:pt idx="15534">
                  <c:v>2436.5234399999999</c:v>
                </c:pt>
                <c:pt idx="15535">
                  <c:v>2434.08203</c:v>
                </c:pt>
                <c:pt idx="15536">
                  <c:v>2436.5234399999999</c:v>
                </c:pt>
                <c:pt idx="15537">
                  <c:v>2436.5234399999999</c:v>
                </c:pt>
                <c:pt idx="15538">
                  <c:v>2436.5234399999999</c:v>
                </c:pt>
                <c:pt idx="15539">
                  <c:v>2436.5234399999999</c:v>
                </c:pt>
                <c:pt idx="15540">
                  <c:v>2436.5234399999999</c:v>
                </c:pt>
                <c:pt idx="15541">
                  <c:v>2436.5234399999999</c:v>
                </c:pt>
                <c:pt idx="15542">
                  <c:v>2436.5234399999999</c:v>
                </c:pt>
                <c:pt idx="15543">
                  <c:v>2436.5234399999999</c:v>
                </c:pt>
                <c:pt idx="15544">
                  <c:v>2436.5234399999999</c:v>
                </c:pt>
                <c:pt idx="15545">
                  <c:v>2436.5234399999999</c:v>
                </c:pt>
                <c:pt idx="15546">
                  <c:v>2436.5234399999999</c:v>
                </c:pt>
                <c:pt idx="15547">
                  <c:v>2434.08203</c:v>
                </c:pt>
                <c:pt idx="15548">
                  <c:v>2436.5234399999999</c:v>
                </c:pt>
                <c:pt idx="15549">
                  <c:v>2436.5234399999999</c:v>
                </c:pt>
                <c:pt idx="15550">
                  <c:v>2434.08203</c:v>
                </c:pt>
                <c:pt idx="15551">
                  <c:v>2436.5234399999999</c:v>
                </c:pt>
                <c:pt idx="15552">
                  <c:v>2436.5234399999999</c:v>
                </c:pt>
                <c:pt idx="15553">
                  <c:v>2436.5234399999999</c:v>
                </c:pt>
                <c:pt idx="15554">
                  <c:v>2436.5234399999999</c:v>
                </c:pt>
                <c:pt idx="15555">
                  <c:v>2436.5234399999999</c:v>
                </c:pt>
                <c:pt idx="15556">
                  <c:v>2436.5234399999999</c:v>
                </c:pt>
                <c:pt idx="15557">
                  <c:v>2436.5234399999999</c:v>
                </c:pt>
                <c:pt idx="15558">
                  <c:v>2436.5234399999999</c:v>
                </c:pt>
                <c:pt idx="15559">
                  <c:v>2434.08203</c:v>
                </c:pt>
                <c:pt idx="15560">
                  <c:v>2434.08203</c:v>
                </c:pt>
                <c:pt idx="15561">
                  <c:v>2436.5234399999999</c:v>
                </c:pt>
                <c:pt idx="15562">
                  <c:v>2434.08203</c:v>
                </c:pt>
                <c:pt idx="15563">
                  <c:v>2436.5234399999999</c:v>
                </c:pt>
                <c:pt idx="15564">
                  <c:v>2436.5234399999999</c:v>
                </c:pt>
                <c:pt idx="15565">
                  <c:v>2436.5234399999999</c:v>
                </c:pt>
                <c:pt idx="15566">
                  <c:v>2436.5234399999999</c:v>
                </c:pt>
                <c:pt idx="15567">
                  <c:v>2436.5234399999999</c:v>
                </c:pt>
                <c:pt idx="15568">
                  <c:v>2434.08203</c:v>
                </c:pt>
                <c:pt idx="15569">
                  <c:v>2436.5234399999999</c:v>
                </c:pt>
                <c:pt idx="15570">
                  <c:v>2436.5234399999999</c:v>
                </c:pt>
                <c:pt idx="15571">
                  <c:v>2436.5234399999999</c:v>
                </c:pt>
                <c:pt idx="15572">
                  <c:v>2436.5234399999999</c:v>
                </c:pt>
                <c:pt idx="15573">
                  <c:v>2436.5234399999999</c:v>
                </c:pt>
                <c:pt idx="15574">
                  <c:v>2436.5234399999999</c:v>
                </c:pt>
                <c:pt idx="15575">
                  <c:v>2436.5234399999999</c:v>
                </c:pt>
                <c:pt idx="15576">
                  <c:v>2434.08203</c:v>
                </c:pt>
                <c:pt idx="15577">
                  <c:v>2436.5234399999999</c:v>
                </c:pt>
                <c:pt idx="15578">
                  <c:v>2436.5234399999999</c:v>
                </c:pt>
                <c:pt idx="15579">
                  <c:v>2436.5234399999999</c:v>
                </c:pt>
                <c:pt idx="15580">
                  <c:v>2436.5234399999999</c:v>
                </c:pt>
                <c:pt idx="15581">
                  <c:v>2436.5234399999999</c:v>
                </c:pt>
                <c:pt idx="15582">
                  <c:v>2436.5234399999999</c:v>
                </c:pt>
                <c:pt idx="15583">
                  <c:v>2436.5234399999999</c:v>
                </c:pt>
                <c:pt idx="15584">
                  <c:v>2434.08203</c:v>
                </c:pt>
                <c:pt idx="15585">
                  <c:v>2436.5234399999999</c:v>
                </c:pt>
                <c:pt idx="15586">
                  <c:v>2436.5234399999999</c:v>
                </c:pt>
                <c:pt idx="15587">
                  <c:v>2436.5234399999999</c:v>
                </c:pt>
                <c:pt idx="15588">
                  <c:v>2436.5234399999999</c:v>
                </c:pt>
                <c:pt idx="15589">
                  <c:v>2436.5234399999999</c:v>
                </c:pt>
                <c:pt idx="15590">
                  <c:v>2436.5234399999999</c:v>
                </c:pt>
                <c:pt idx="15591">
                  <c:v>2436.5234399999999</c:v>
                </c:pt>
                <c:pt idx="15592">
                  <c:v>2434.08203</c:v>
                </c:pt>
                <c:pt idx="15593">
                  <c:v>2434.08203</c:v>
                </c:pt>
                <c:pt idx="15594">
                  <c:v>2436.5234399999999</c:v>
                </c:pt>
                <c:pt idx="15595">
                  <c:v>2436.5234399999999</c:v>
                </c:pt>
                <c:pt idx="15596">
                  <c:v>2436.5234399999999</c:v>
                </c:pt>
                <c:pt idx="15597">
                  <c:v>2436.5234399999999</c:v>
                </c:pt>
                <c:pt idx="15598">
                  <c:v>2436.5234399999999</c:v>
                </c:pt>
                <c:pt idx="15599">
                  <c:v>2436.5234399999999</c:v>
                </c:pt>
                <c:pt idx="15600">
                  <c:v>2436.5234399999999</c:v>
                </c:pt>
                <c:pt idx="15601">
                  <c:v>2436.5234399999999</c:v>
                </c:pt>
                <c:pt idx="15602">
                  <c:v>2436.5234399999999</c:v>
                </c:pt>
                <c:pt idx="15603">
                  <c:v>2436.5234399999999</c:v>
                </c:pt>
                <c:pt idx="15604">
                  <c:v>2436.5234399999999</c:v>
                </c:pt>
                <c:pt idx="15605">
                  <c:v>2434.08203</c:v>
                </c:pt>
                <c:pt idx="15606">
                  <c:v>2436.5234399999999</c:v>
                </c:pt>
                <c:pt idx="15607">
                  <c:v>2436.5234399999999</c:v>
                </c:pt>
                <c:pt idx="15608">
                  <c:v>2434.08203</c:v>
                </c:pt>
                <c:pt idx="15609">
                  <c:v>2436.5234399999999</c:v>
                </c:pt>
                <c:pt idx="15610">
                  <c:v>2436.5234399999999</c:v>
                </c:pt>
                <c:pt idx="15611">
                  <c:v>2436.5234399999999</c:v>
                </c:pt>
                <c:pt idx="15612">
                  <c:v>2436.5234399999999</c:v>
                </c:pt>
                <c:pt idx="15613">
                  <c:v>2436.5234399999999</c:v>
                </c:pt>
                <c:pt idx="15614">
                  <c:v>2436.5234399999999</c:v>
                </c:pt>
                <c:pt idx="15615">
                  <c:v>2434.08203</c:v>
                </c:pt>
                <c:pt idx="15616">
                  <c:v>2436.5234399999999</c:v>
                </c:pt>
                <c:pt idx="15617">
                  <c:v>2436.5234399999999</c:v>
                </c:pt>
                <c:pt idx="15618">
                  <c:v>2436.5234399999999</c:v>
                </c:pt>
                <c:pt idx="15619">
                  <c:v>2436.5234399999999</c:v>
                </c:pt>
                <c:pt idx="15620">
                  <c:v>2434.08203</c:v>
                </c:pt>
                <c:pt idx="15621">
                  <c:v>2436.5234399999999</c:v>
                </c:pt>
                <c:pt idx="15622">
                  <c:v>2436.5234399999999</c:v>
                </c:pt>
                <c:pt idx="15623">
                  <c:v>2436.5234399999999</c:v>
                </c:pt>
                <c:pt idx="15624">
                  <c:v>2436.5234399999999</c:v>
                </c:pt>
                <c:pt idx="15625">
                  <c:v>2436.5234399999999</c:v>
                </c:pt>
                <c:pt idx="15626">
                  <c:v>2436.5234399999999</c:v>
                </c:pt>
                <c:pt idx="15627">
                  <c:v>2436.5234399999999</c:v>
                </c:pt>
                <c:pt idx="15628">
                  <c:v>2436.5234399999999</c:v>
                </c:pt>
                <c:pt idx="15629">
                  <c:v>2436.5234399999999</c:v>
                </c:pt>
                <c:pt idx="15630">
                  <c:v>2436.5234399999999</c:v>
                </c:pt>
                <c:pt idx="15631">
                  <c:v>2436.5234399999999</c:v>
                </c:pt>
                <c:pt idx="15632">
                  <c:v>2434.08203</c:v>
                </c:pt>
                <c:pt idx="15633">
                  <c:v>2436.5234399999999</c:v>
                </c:pt>
                <c:pt idx="15634">
                  <c:v>2434.08203</c:v>
                </c:pt>
                <c:pt idx="15635">
                  <c:v>2436.5234399999999</c:v>
                </c:pt>
                <c:pt idx="15636">
                  <c:v>2436.5234399999999</c:v>
                </c:pt>
                <c:pt idx="15637">
                  <c:v>2436.5234399999999</c:v>
                </c:pt>
                <c:pt idx="15638">
                  <c:v>2436.5234399999999</c:v>
                </c:pt>
                <c:pt idx="15639">
                  <c:v>2436.5234399999999</c:v>
                </c:pt>
                <c:pt idx="15640">
                  <c:v>2436.5234399999999</c:v>
                </c:pt>
                <c:pt idx="15641">
                  <c:v>2436.5234399999999</c:v>
                </c:pt>
                <c:pt idx="15642">
                  <c:v>2436.5234399999999</c:v>
                </c:pt>
                <c:pt idx="15643">
                  <c:v>2434.08203</c:v>
                </c:pt>
                <c:pt idx="15644">
                  <c:v>2436.5234399999999</c:v>
                </c:pt>
                <c:pt idx="15645">
                  <c:v>2436.5234399999999</c:v>
                </c:pt>
                <c:pt idx="15646">
                  <c:v>2436.5234399999999</c:v>
                </c:pt>
                <c:pt idx="15647">
                  <c:v>2436.5234399999999</c:v>
                </c:pt>
                <c:pt idx="15648">
                  <c:v>2436.5234399999999</c:v>
                </c:pt>
                <c:pt idx="15649">
                  <c:v>2436.5234399999999</c:v>
                </c:pt>
                <c:pt idx="15650">
                  <c:v>2436.5234399999999</c:v>
                </c:pt>
                <c:pt idx="15651">
                  <c:v>2436.5234399999999</c:v>
                </c:pt>
                <c:pt idx="15652">
                  <c:v>2436.5234399999999</c:v>
                </c:pt>
                <c:pt idx="15653">
                  <c:v>2436.5234399999999</c:v>
                </c:pt>
                <c:pt idx="15654">
                  <c:v>2436.5234399999999</c:v>
                </c:pt>
                <c:pt idx="15655">
                  <c:v>2436.5234399999999</c:v>
                </c:pt>
                <c:pt idx="15656">
                  <c:v>2436.5234399999999</c:v>
                </c:pt>
                <c:pt idx="15657">
                  <c:v>2436.5234399999999</c:v>
                </c:pt>
                <c:pt idx="15658">
                  <c:v>2436.5234399999999</c:v>
                </c:pt>
                <c:pt idx="15659">
                  <c:v>2434.08203</c:v>
                </c:pt>
                <c:pt idx="15660">
                  <c:v>2436.5234399999999</c:v>
                </c:pt>
                <c:pt idx="15661">
                  <c:v>2436.5234399999999</c:v>
                </c:pt>
                <c:pt idx="15662">
                  <c:v>2436.5234399999999</c:v>
                </c:pt>
                <c:pt idx="15663">
                  <c:v>2436.5234399999999</c:v>
                </c:pt>
                <c:pt idx="15664">
                  <c:v>2436.5234399999999</c:v>
                </c:pt>
                <c:pt idx="15665">
                  <c:v>2436.5234399999999</c:v>
                </c:pt>
                <c:pt idx="15666">
                  <c:v>2436.5234399999999</c:v>
                </c:pt>
                <c:pt idx="15667">
                  <c:v>2436.5234399999999</c:v>
                </c:pt>
                <c:pt idx="15668">
                  <c:v>2436.5234399999999</c:v>
                </c:pt>
                <c:pt idx="15669">
                  <c:v>2436.5234399999999</c:v>
                </c:pt>
                <c:pt idx="15670">
                  <c:v>2436.5234399999999</c:v>
                </c:pt>
                <c:pt idx="15671">
                  <c:v>2436.5234399999999</c:v>
                </c:pt>
                <c:pt idx="15672">
                  <c:v>2436.5234399999999</c:v>
                </c:pt>
                <c:pt idx="15673">
                  <c:v>2436.5234399999999</c:v>
                </c:pt>
                <c:pt idx="15674">
                  <c:v>2436.5234399999999</c:v>
                </c:pt>
                <c:pt idx="15675">
                  <c:v>2434.08203</c:v>
                </c:pt>
                <c:pt idx="15676">
                  <c:v>2436.5234399999999</c:v>
                </c:pt>
                <c:pt idx="15677">
                  <c:v>2436.5234399999999</c:v>
                </c:pt>
                <c:pt idx="15678">
                  <c:v>2436.5234399999999</c:v>
                </c:pt>
                <c:pt idx="15679">
                  <c:v>2436.5234399999999</c:v>
                </c:pt>
                <c:pt idx="15680">
                  <c:v>2434.08203</c:v>
                </c:pt>
                <c:pt idx="15681">
                  <c:v>2436.5234399999999</c:v>
                </c:pt>
                <c:pt idx="15682">
                  <c:v>2436.5234399999999</c:v>
                </c:pt>
                <c:pt idx="15683">
                  <c:v>2436.5234399999999</c:v>
                </c:pt>
                <c:pt idx="15684">
                  <c:v>2436.5234399999999</c:v>
                </c:pt>
                <c:pt idx="15685">
                  <c:v>2436.5234399999999</c:v>
                </c:pt>
                <c:pt idx="15686">
                  <c:v>2436.5234399999999</c:v>
                </c:pt>
                <c:pt idx="15687">
                  <c:v>2436.5234399999999</c:v>
                </c:pt>
                <c:pt idx="15688">
                  <c:v>2436.5234399999999</c:v>
                </c:pt>
                <c:pt idx="15689">
                  <c:v>2436.5234399999999</c:v>
                </c:pt>
                <c:pt idx="15690">
                  <c:v>2436.5234399999999</c:v>
                </c:pt>
                <c:pt idx="15691">
                  <c:v>2436.5234399999999</c:v>
                </c:pt>
                <c:pt idx="15692">
                  <c:v>2434.08203</c:v>
                </c:pt>
                <c:pt idx="15693">
                  <c:v>2436.5234399999999</c:v>
                </c:pt>
                <c:pt idx="15694">
                  <c:v>2436.5234399999999</c:v>
                </c:pt>
                <c:pt idx="15695">
                  <c:v>2436.5234399999999</c:v>
                </c:pt>
                <c:pt idx="15696">
                  <c:v>2434.08203</c:v>
                </c:pt>
                <c:pt idx="15697">
                  <c:v>2436.5234399999999</c:v>
                </c:pt>
                <c:pt idx="15698">
                  <c:v>2436.5234399999999</c:v>
                </c:pt>
                <c:pt idx="15699">
                  <c:v>2436.5234399999999</c:v>
                </c:pt>
                <c:pt idx="15700">
                  <c:v>2436.5234399999999</c:v>
                </c:pt>
                <c:pt idx="15701">
                  <c:v>2436.5234399999999</c:v>
                </c:pt>
                <c:pt idx="15702">
                  <c:v>2436.5234399999999</c:v>
                </c:pt>
                <c:pt idx="15703">
                  <c:v>2436.5234399999999</c:v>
                </c:pt>
                <c:pt idx="15704">
                  <c:v>2436.5234399999999</c:v>
                </c:pt>
                <c:pt idx="15705">
                  <c:v>2436.5234399999999</c:v>
                </c:pt>
                <c:pt idx="15706">
                  <c:v>2436.5234399999999</c:v>
                </c:pt>
                <c:pt idx="15707">
                  <c:v>2436.5234399999999</c:v>
                </c:pt>
                <c:pt idx="15708">
                  <c:v>2436.5234399999999</c:v>
                </c:pt>
                <c:pt idx="15709">
                  <c:v>2436.5234399999999</c:v>
                </c:pt>
                <c:pt idx="15710">
                  <c:v>2436.5234399999999</c:v>
                </c:pt>
                <c:pt idx="15711">
                  <c:v>2436.5234399999999</c:v>
                </c:pt>
                <c:pt idx="15712">
                  <c:v>2436.5234399999999</c:v>
                </c:pt>
                <c:pt idx="15713">
                  <c:v>2436.5234399999999</c:v>
                </c:pt>
                <c:pt idx="15714">
                  <c:v>2436.5234399999999</c:v>
                </c:pt>
                <c:pt idx="15715">
                  <c:v>2436.5234399999999</c:v>
                </c:pt>
                <c:pt idx="15716">
                  <c:v>2436.5234399999999</c:v>
                </c:pt>
                <c:pt idx="15717">
                  <c:v>2436.5234399999999</c:v>
                </c:pt>
                <c:pt idx="15718">
                  <c:v>2436.5234399999999</c:v>
                </c:pt>
                <c:pt idx="15719">
                  <c:v>2436.5234399999999</c:v>
                </c:pt>
                <c:pt idx="15720">
                  <c:v>2436.5234399999999</c:v>
                </c:pt>
                <c:pt idx="15721">
                  <c:v>2436.5234399999999</c:v>
                </c:pt>
                <c:pt idx="15722">
                  <c:v>2436.5234399999999</c:v>
                </c:pt>
                <c:pt idx="15723">
                  <c:v>2434.08203</c:v>
                </c:pt>
                <c:pt idx="15724">
                  <c:v>2434.08203</c:v>
                </c:pt>
                <c:pt idx="15725">
                  <c:v>2434.08203</c:v>
                </c:pt>
                <c:pt idx="15726">
                  <c:v>2436.5234399999999</c:v>
                </c:pt>
                <c:pt idx="15727">
                  <c:v>2436.5234399999999</c:v>
                </c:pt>
                <c:pt idx="15728">
                  <c:v>2434.08203</c:v>
                </c:pt>
                <c:pt idx="15729">
                  <c:v>2436.5234399999999</c:v>
                </c:pt>
                <c:pt idx="15730">
                  <c:v>2436.5234399999999</c:v>
                </c:pt>
                <c:pt idx="15731">
                  <c:v>2436.5234399999999</c:v>
                </c:pt>
                <c:pt idx="15732">
                  <c:v>2436.5234399999999</c:v>
                </c:pt>
                <c:pt idx="15733">
                  <c:v>2436.5234399999999</c:v>
                </c:pt>
                <c:pt idx="15734">
                  <c:v>2436.5234399999999</c:v>
                </c:pt>
                <c:pt idx="15735">
                  <c:v>2436.5234399999999</c:v>
                </c:pt>
                <c:pt idx="15736">
                  <c:v>2434.08203</c:v>
                </c:pt>
                <c:pt idx="15737">
                  <c:v>2436.5234399999999</c:v>
                </c:pt>
                <c:pt idx="15738">
                  <c:v>2436.5234399999999</c:v>
                </c:pt>
                <c:pt idx="15739">
                  <c:v>2434.08203</c:v>
                </c:pt>
                <c:pt idx="15740">
                  <c:v>2436.5234399999999</c:v>
                </c:pt>
                <c:pt idx="15741">
                  <c:v>2436.5234399999999</c:v>
                </c:pt>
                <c:pt idx="15742">
                  <c:v>2436.5234399999999</c:v>
                </c:pt>
                <c:pt idx="15743">
                  <c:v>2436.5234399999999</c:v>
                </c:pt>
                <c:pt idx="15744">
                  <c:v>2436.5234399999999</c:v>
                </c:pt>
                <c:pt idx="15745">
                  <c:v>2436.5234399999999</c:v>
                </c:pt>
                <c:pt idx="15746">
                  <c:v>2434.08203</c:v>
                </c:pt>
                <c:pt idx="15747">
                  <c:v>2436.5234399999999</c:v>
                </c:pt>
                <c:pt idx="15748">
                  <c:v>2436.5234399999999</c:v>
                </c:pt>
                <c:pt idx="15749">
                  <c:v>2436.5234399999999</c:v>
                </c:pt>
                <c:pt idx="15750">
                  <c:v>2436.5234399999999</c:v>
                </c:pt>
                <c:pt idx="15751">
                  <c:v>2436.5234399999999</c:v>
                </c:pt>
                <c:pt idx="15752">
                  <c:v>2434.08203</c:v>
                </c:pt>
                <c:pt idx="15753">
                  <c:v>2436.5234399999999</c:v>
                </c:pt>
                <c:pt idx="15754">
                  <c:v>2434.08203</c:v>
                </c:pt>
                <c:pt idx="15755">
                  <c:v>2436.5234399999999</c:v>
                </c:pt>
                <c:pt idx="15756">
                  <c:v>2436.5234399999999</c:v>
                </c:pt>
                <c:pt idx="15757">
                  <c:v>2436.5234399999999</c:v>
                </c:pt>
                <c:pt idx="15758">
                  <c:v>2436.5234399999999</c:v>
                </c:pt>
                <c:pt idx="15759">
                  <c:v>2436.5234399999999</c:v>
                </c:pt>
                <c:pt idx="15760">
                  <c:v>2436.5234399999999</c:v>
                </c:pt>
                <c:pt idx="15761">
                  <c:v>2434.08203</c:v>
                </c:pt>
                <c:pt idx="15762">
                  <c:v>2436.5234399999999</c:v>
                </c:pt>
                <c:pt idx="15763">
                  <c:v>2434.08203</c:v>
                </c:pt>
                <c:pt idx="15764">
                  <c:v>2436.5234399999999</c:v>
                </c:pt>
                <c:pt idx="15765">
                  <c:v>2436.5234399999999</c:v>
                </c:pt>
                <c:pt idx="15766">
                  <c:v>2436.5234399999999</c:v>
                </c:pt>
                <c:pt idx="15767">
                  <c:v>2436.5234399999999</c:v>
                </c:pt>
                <c:pt idx="15768">
                  <c:v>2434.08203</c:v>
                </c:pt>
                <c:pt idx="15769">
                  <c:v>2436.5234399999999</c:v>
                </c:pt>
                <c:pt idx="15770">
                  <c:v>2436.5234399999999</c:v>
                </c:pt>
                <c:pt idx="15771">
                  <c:v>2436.5234399999999</c:v>
                </c:pt>
                <c:pt idx="15772">
                  <c:v>2436.5234399999999</c:v>
                </c:pt>
                <c:pt idx="15773">
                  <c:v>2436.5234399999999</c:v>
                </c:pt>
                <c:pt idx="15774">
                  <c:v>2436.5234399999999</c:v>
                </c:pt>
                <c:pt idx="15775">
                  <c:v>2436.5234399999999</c:v>
                </c:pt>
                <c:pt idx="15776">
                  <c:v>2436.5234399999999</c:v>
                </c:pt>
                <c:pt idx="15777">
                  <c:v>2436.5234399999999</c:v>
                </c:pt>
                <c:pt idx="15778">
                  <c:v>2436.5234399999999</c:v>
                </c:pt>
                <c:pt idx="15779">
                  <c:v>2436.5234399999999</c:v>
                </c:pt>
                <c:pt idx="15780">
                  <c:v>2436.5234399999999</c:v>
                </c:pt>
                <c:pt idx="15781">
                  <c:v>2436.5234399999999</c:v>
                </c:pt>
                <c:pt idx="15782">
                  <c:v>2436.5234399999999</c:v>
                </c:pt>
                <c:pt idx="15783">
                  <c:v>2434.08203</c:v>
                </c:pt>
                <c:pt idx="15784">
                  <c:v>2436.5234399999999</c:v>
                </c:pt>
                <c:pt idx="15785">
                  <c:v>2436.5234399999999</c:v>
                </c:pt>
                <c:pt idx="15786">
                  <c:v>2436.5234399999999</c:v>
                </c:pt>
                <c:pt idx="15787">
                  <c:v>2434.08203</c:v>
                </c:pt>
                <c:pt idx="15788">
                  <c:v>2436.5234399999999</c:v>
                </c:pt>
                <c:pt idx="15789">
                  <c:v>2436.5234399999999</c:v>
                </c:pt>
                <c:pt idx="15790">
                  <c:v>2436.5234399999999</c:v>
                </c:pt>
                <c:pt idx="15791">
                  <c:v>2436.5234399999999</c:v>
                </c:pt>
                <c:pt idx="15792">
                  <c:v>2436.5234399999999</c:v>
                </c:pt>
                <c:pt idx="15793">
                  <c:v>2436.5234399999999</c:v>
                </c:pt>
                <c:pt idx="15794">
                  <c:v>2434.08203</c:v>
                </c:pt>
                <c:pt idx="15795">
                  <c:v>2436.5234399999999</c:v>
                </c:pt>
                <c:pt idx="15796">
                  <c:v>2436.5234399999999</c:v>
                </c:pt>
                <c:pt idx="15797">
                  <c:v>2436.5234399999999</c:v>
                </c:pt>
                <c:pt idx="15798">
                  <c:v>2436.5234399999999</c:v>
                </c:pt>
                <c:pt idx="15799">
                  <c:v>2436.5234399999999</c:v>
                </c:pt>
                <c:pt idx="15800">
                  <c:v>2436.5234399999999</c:v>
                </c:pt>
                <c:pt idx="15801">
                  <c:v>2434.08203</c:v>
                </c:pt>
                <c:pt idx="15802">
                  <c:v>2436.5234399999999</c:v>
                </c:pt>
                <c:pt idx="15803">
                  <c:v>2434.08203</c:v>
                </c:pt>
                <c:pt idx="15804">
                  <c:v>2436.5234399999999</c:v>
                </c:pt>
                <c:pt idx="15805">
                  <c:v>2436.5234399999999</c:v>
                </c:pt>
                <c:pt idx="15806">
                  <c:v>2436.5234399999999</c:v>
                </c:pt>
                <c:pt idx="15807">
                  <c:v>2436.5234399999999</c:v>
                </c:pt>
                <c:pt idx="15808">
                  <c:v>2436.5234399999999</c:v>
                </c:pt>
                <c:pt idx="15809">
                  <c:v>2436.5234399999999</c:v>
                </c:pt>
                <c:pt idx="15810">
                  <c:v>2436.5234399999999</c:v>
                </c:pt>
                <c:pt idx="15811">
                  <c:v>2436.5234399999999</c:v>
                </c:pt>
                <c:pt idx="15812">
                  <c:v>2436.5234399999999</c:v>
                </c:pt>
                <c:pt idx="15813">
                  <c:v>2436.5234399999999</c:v>
                </c:pt>
                <c:pt idx="15814">
                  <c:v>2436.5234399999999</c:v>
                </c:pt>
                <c:pt idx="15815">
                  <c:v>2436.5234399999999</c:v>
                </c:pt>
                <c:pt idx="15816">
                  <c:v>2436.5234399999999</c:v>
                </c:pt>
                <c:pt idx="15817">
                  <c:v>2436.5234399999999</c:v>
                </c:pt>
                <c:pt idx="15818">
                  <c:v>2434.08203</c:v>
                </c:pt>
                <c:pt idx="15819">
                  <c:v>2436.5234399999999</c:v>
                </c:pt>
                <c:pt idx="15820">
                  <c:v>2436.5234399999999</c:v>
                </c:pt>
                <c:pt idx="15821">
                  <c:v>2436.5234399999999</c:v>
                </c:pt>
                <c:pt idx="15822">
                  <c:v>2436.5234399999999</c:v>
                </c:pt>
                <c:pt idx="15823">
                  <c:v>2436.5234399999999</c:v>
                </c:pt>
                <c:pt idx="15824">
                  <c:v>2436.5234399999999</c:v>
                </c:pt>
                <c:pt idx="15825">
                  <c:v>2436.5234399999999</c:v>
                </c:pt>
                <c:pt idx="15826">
                  <c:v>2434.08203</c:v>
                </c:pt>
                <c:pt idx="15827">
                  <c:v>2436.5234399999999</c:v>
                </c:pt>
                <c:pt idx="15828">
                  <c:v>2436.5234399999999</c:v>
                </c:pt>
                <c:pt idx="15829">
                  <c:v>2436.5234399999999</c:v>
                </c:pt>
                <c:pt idx="15830">
                  <c:v>2436.5234399999999</c:v>
                </c:pt>
                <c:pt idx="15831">
                  <c:v>2434.08203</c:v>
                </c:pt>
                <c:pt idx="15832">
                  <c:v>2436.5234399999999</c:v>
                </c:pt>
                <c:pt idx="15833">
                  <c:v>2436.5234399999999</c:v>
                </c:pt>
                <c:pt idx="15834">
                  <c:v>2434.08203</c:v>
                </c:pt>
                <c:pt idx="15835">
                  <c:v>2436.5234399999999</c:v>
                </c:pt>
                <c:pt idx="15836">
                  <c:v>2436.5234399999999</c:v>
                </c:pt>
                <c:pt idx="15837">
                  <c:v>2436.5234399999999</c:v>
                </c:pt>
                <c:pt idx="15838">
                  <c:v>2436.5234399999999</c:v>
                </c:pt>
                <c:pt idx="15839">
                  <c:v>2436.5234399999999</c:v>
                </c:pt>
                <c:pt idx="15840">
                  <c:v>2436.5234399999999</c:v>
                </c:pt>
                <c:pt idx="15841">
                  <c:v>2436.5234399999999</c:v>
                </c:pt>
                <c:pt idx="15842">
                  <c:v>2436.5234399999999</c:v>
                </c:pt>
                <c:pt idx="15843">
                  <c:v>2436.5234399999999</c:v>
                </c:pt>
                <c:pt idx="15844">
                  <c:v>2436.5234399999999</c:v>
                </c:pt>
                <c:pt idx="15845">
                  <c:v>2436.5234399999999</c:v>
                </c:pt>
                <c:pt idx="15846">
                  <c:v>2436.5234399999999</c:v>
                </c:pt>
                <c:pt idx="15847">
                  <c:v>2436.5234399999999</c:v>
                </c:pt>
                <c:pt idx="15848">
                  <c:v>2436.5234399999999</c:v>
                </c:pt>
                <c:pt idx="15849">
                  <c:v>2436.5234399999999</c:v>
                </c:pt>
                <c:pt idx="15850">
                  <c:v>2436.5234399999999</c:v>
                </c:pt>
                <c:pt idx="15851">
                  <c:v>2436.5234399999999</c:v>
                </c:pt>
                <c:pt idx="15852">
                  <c:v>2436.5234399999999</c:v>
                </c:pt>
                <c:pt idx="15853">
                  <c:v>2436.5234399999999</c:v>
                </c:pt>
                <c:pt idx="15854">
                  <c:v>2436.5234399999999</c:v>
                </c:pt>
                <c:pt idx="15855">
                  <c:v>2436.5234399999999</c:v>
                </c:pt>
                <c:pt idx="15856">
                  <c:v>2436.5234399999999</c:v>
                </c:pt>
                <c:pt idx="15857">
                  <c:v>2434.08203</c:v>
                </c:pt>
                <c:pt idx="15858">
                  <c:v>2436.5234399999999</c:v>
                </c:pt>
                <c:pt idx="15859">
                  <c:v>2436.5234399999999</c:v>
                </c:pt>
                <c:pt idx="15860">
                  <c:v>2436.5234399999999</c:v>
                </c:pt>
                <c:pt idx="15861">
                  <c:v>2436.5234399999999</c:v>
                </c:pt>
                <c:pt idx="15862">
                  <c:v>2436.5234399999999</c:v>
                </c:pt>
                <c:pt idx="15863">
                  <c:v>2436.5234399999999</c:v>
                </c:pt>
                <c:pt idx="15864">
                  <c:v>2434.08203</c:v>
                </c:pt>
                <c:pt idx="15865">
                  <c:v>2436.5234399999999</c:v>
                </c:pt>
                <c:pt idx="15866">
                  <c:v>2436.5234399999999</c:v>
                </c:pt>
                <c:pt idx="15867">
                  <c:v>2434.08203</c:v>
                </c:pt>
                <c:pt idx="15868">
                  <c:v>2436.5234399999999</c:v>
                </c:pt>
                <c:pt idx="15869">
                  <c:v>2436.5234399999999</c:v>
                </c:pt>
                <c:pt idx="15870">
                  <c:v>2436.5234399999999</c:v>
                </c:pt>
                <c:pt idx="15871">
                  <c:v>2436.5234399999999</c:v>
                </c:pt>
                <c:pt idx="15872">
                  <c:v>2436.5234399999999</c:v>
                </c:pt>
                <c:pt idx="15873">
                  <c:v>2436.5234399999999</c:v>
                </c:pt>
                <c:pt idx="15874">
                  <c:v>2436.5234399999999</c:v>
                </c:pt>
                <c:pt idx="15875">
                  <c:v>2436.5234399999999</c:v>
                </c:pt>
                <c:pt idx="15876">
                  <c:v>2436.5234399999999</c:v>
                </c:pt>
                <c:pt idx="15877">
                  <c:v>2436.5234399999999</c:v>
                </c:pt>
                <c:pt idx="15878">
                  <c:v>2434.08203</c:v>
                </c:pt>
                <c:pt idx="15879">
                  <c:v>2436.5234399999999</c:v>
                </c:pt>
                <c:pt idx="15880">
                  <c:v>2436.5234399999999</c:v>
                </c:pt>
                <c:pt idx="15881">
                  <c:v>2436.5234399999999</c:v>
                </c:pt>
                <c:pt idx="15882">
                  <c:v>2438.9648399999987</c:v>
                </c:pt>
                <c:pt idx="15883">
                  <c:v>2434.08203</c:v>
                </c:pt>
                <c:pt idx="15884">
                  <c:v>2436.5234399999999</c:v>
                </c:pt>
                <c:pt idx="15885">
                  <c:v>2436.5234399999999</c:v>
                </c:pt>
                <c:pt idx="15886">
                  <c:v>2436.5234399999999</c:v>
                </c:pt>
                <c:pt idx="15887">
                  <c:v>2436.5234399999999</c:v>
                </c:pt>
                <c:pt idx="15888">
                  <c:v>2436.5234399999999</c:v>
                </c:pt>
                <c:pt idx="15889">
                  <c:v>2436.5234399999999</c:v>
                </c:pt>
                <c:pt idx="15890">
                  <c:v>2436.5234399999999</c:v>
                </c:pt>
                <c:pt idx="15891">
                  <c:v>2436.5234399999999</c:v>
                </c:pt>
                <c:pt idx="15892">
                  <c:v>2434.08203</c:v>
                </c:pt>
                <c:pt idx="15893">
                  <c:v>2436.5234399999999</c:v>
                </c:pt>
                <c:pt idx="15894">
                  <c:v>2436.5234399999999</c:v>
                </c:pt>
                <c:pt idx="15895">
                  <c:v>2436.5234399999999</c:v>
                </c:pt>
                <c:pt idx="15896">
                  <c:v>2436.5234399999999</c:v>
                </c:pt>
                <c:pt idx="15897">
                  <c:v>2436.5234399999999</c:v>
                </c:pt>
                <c:pt idx="15898">
                  <c:v>2436.5234399999999</c:v>
                </c:pt>
                <c:pt idx="15899">
                  <c:v>2436.5234399999999</c:v>
                </c:pt>
                <c:pt idx="15900">
                  <c:v>2436.5234399999999</c:v>
                </c:pt>
                <c:pt idx="15901">
                  <c:v>2436.5234399999999</c:v>
                </c:pt>
                <c:pt idx="15902">
                  <c:v>2436.5234399999999</c:v>
                </c:pt>
                <c:pt idx="15903">
                  <c:v>2436.5234399999999</c:v>
                </c:pt>
                <c:pt idx="15904">
                  <c:v>2434.08203</c:v>
                </c:pt>
                <c:pt idx="15905">
                  <c:v>2434.08203</c:v>
                </c:pt>
                <c:pt idx="15906">
                  <c:v>2436.5234399999999</c:v>
                </c:pt>
                <c:pt idx="15907">
                  <c:v>2436.5234399999999</c:v>
                </c:pt>
                <c:pt idx="15908">
                  <c:v>2436.5234399999999</c:v>
                </c:pt>
                <c:pt idx="15909">
                  <c:v>2436.5234399999999</c:v>
                </c:pt>
                <c:pt idx="15910">
                  <c:v>2436.5234399999999</c:v>
                </c:pt>
                <c:pt idx="15911">
                  <c:v>2436.5234399999999</c:v>
                </c:pt>
                <c:pt idx="15912">
                  <c:v>2436.5234399999999</c:v>
                </c:pt>
                <c:pt idx="15913">
                  <c:v>2436.5234399999999</c:v>
                </c:pt>
                <c:pt idx="15914">
                  <c:v>2436.5234399999999</c:v>
                </c:pt>
                <c:pt idx="15915">
                  <c:v>2436.5234399999999</c:v>
                </c:pt>
                <c:pt idx="15916">
                  <c:v>2436.5234399999999</c:v>
                </c:pt>
                <c:pt idx="15917">
                  <c:v>2436.5234399999999</c:v>
                </c:pt>
                <c:pt idx="15918">
                  <c:v>2436.5234399999999</c:v>
                </c:pt>
                <c:pt idx="15919">
                  <c:v>2436.5234399999999</c:v>
                </c:pt>
                <c:pt idx="15920">
                  <c:v>2436.5234399999999</c:v>
                </c:pt>
                <c:pt idx="15921">
                  <c:v>2436.5234399999999</c:v>
                </c:pt>
                <c:pt idx="15922">
                  <c:v>2436.5234399999999</c:v>
                </c:pt>
                <c:pt idx="15923">
                  <c:v>2436.5234399999999</c:v>
                </c:pt>
                <c:pt idx="15924">
                  <c:v>2436.5234399999999</c:v>
                </c:pt>
                <c:pt idx="15925">
                  <c:v>2434.08203</c:v>
                </c:pt>
                <c:pt idx="15926">
                  <c:v>2436.5234399999999</c:v>
                </c:pt>
                <c:pt idx="15927">
                  <c:v>2436.5234399999999</c:v>
                </c:pt>
                <c:pt idx="15928">
                  <c:v>2436.5234399999999</c:v>
                </c:pt>
                <c:pt idx="15929">
                  <c:v>2436.5234399999999</c:v>
                </c:pt>
                <c:pt idx="15930">
                  <c:v>2436.5234399999999</c:v>
                </c:pt>
                <c:pt idx="15931">
                  <c:v>2434.08203</c:v>
                </c:pt>
                <c:pt idx="15932">
                  <c:v>2436.5234399999999</c:v>
                </c:pt>
                <c:pt idx="15933">
                  <c:v>2436.5234399999999</c:v>
                </c:pt>
                <c:pt idx="15934">
                  <c:v>2436.5234399999999</c:v>
                </c:pt>
                <c:pt idx="15935">
                  <c:v>2434.08203</c:v>
                </c:pt>
                <c:pt idx="15936">
                  <c:v>2436.5234399999999</c:v>
                </c:pt>
                <c:pt idx="15937">
                  <c:v>2436.5234399999999</c:v>
                </c:pt>
                <c:pt idx="15938">
                  <c:v>2436.5234399999999</c:v>
                </c:pt>
                <c:pt idx="15939">
                  <c:v>2436.5234399999999</c:v>
                </c:pt>
                <c:pt idx="15940">
                  <c:v>2436.5234399999999</c:v>
                </c:pt>
                <c:pt idx="15941">
                  <c:v>2436.5234399999999</c:v>
                </c:pt>
                <c:pt idx="15942">
                  <c:v>2436.5234399999999</c:v>
                </c:pt>
                <c:pt idx="15943">
                  <c:v>2436.5234399999999</c:v>
                </c:pt>
                <c:pt idx="15944">
                  <c:v>2436.5234399999999</c:v>
                </c:pt>
                <c:pt idx="15945">
                  <c:v>2434.08203</c:v>
                </c:pt>
                <c:pt idx="15946">
                  <c:v>2436.5234399999999</c:v>
                </c:pt>
                <c:pt idx="15947">
                  <c:v>2436.5234399999999</c:v>
                </c:pt>
                <c:pt idx="15948">
                  <c:v>2436.5234399999999</c:v>
                </c:pt>
                <c:pt idx="15949">
                  <c:v>2436.5234399999999</c:v>
                </c:pt>
                <c:pt idx="15950">
                  <c:v>2434.08203</c:v>
                </c:pt>
                <c:pt idx="15951">
                  <c:v>2436.5234399999999</c:v>
                </c:pt>
                <c:pt idx="15952">
                  <c:v>2436.5234399999999</c:v>
                </c:pt>
                <c:pt idx="15953">
                  <c:v>2436.5234399999999</c:v>
                </c:pt>
                <c:pt idx="15954">
                  <c:v>2436.5234399999999</c:v>
                </c:pt>
                <c:pt idx="15955">
                  <c:v>2434.08203</c:v>
                </c:pt>
                <c:pt idx="15956">
                  <c:v>2436.5234399999999</c:v>
                </c:pt>
                <c:pt idx="15957">
                  <c:v>2436.5234399999999</c:v>
                </c:pt>
                <c:pt idx="15958">
                  <c:v>2436.5234399999999</c:v>
                </c:pt>
                <c:pt idx="15959">
                  <c:v>2436.5234399999999</c:v>
                </c:pt>
                <c:pt idx="15960">
                  <c:v>2436.5234399999999</c:v>
                </c:pt>
                <c:pt idx="15961">
                  <c:v>2436.5234399999999</c:v>
                </c:pt>
                <c:pt idx="15962">
                  <c:v>2436.5234399999999</c:v>
                </c:pt>
                <c:pt idx="15963">
                  <c:v>2436.5234399999999</c:v>
                </c:pt>
                <c:pt idx="15964">
                  <c:v>2436.5234399999999</c:v>
                </c:pt>
                <c:pt idx="15965">
                  <c:v>2436.5234399999999</c:v>
                </c:pt>
                <c:pt idx="15966">
                  <c:v>2436.5234399999999</c:v>
                </c:pt>
                <c:pt idx="15967">
                  <c:v>2436.5234399999999</c:v>
                </c:pt>
                <c:pt idx="15968">
                  <c:v>2436.5234399999999</c:v>
                </c:pt>
                <c:pt idx="15969">
                  <c:v>2436.5234399999999</c:v>
                </c:pt>
                <c:pt idx="15970">
                  <c:v>2436.5234399999999</c:v>
                </c:pt>
                <c:pt idx="15971">
                  <c:v>2436.5234399999999</c:v>
                </c:pt>
                <c:pt idx="15972">
                  <c:v>2436.5234399999999</c:v>
                </c:pt>
                <c:pt idx="15973">
                  <c:v>2436.5234399999999</c:v>
                </c:pt>
                <c:pt idx="15974">
                  <c:v>2436.5234399999999</c:v>
                </c:pt>
                <c:pt idx="15975">
                  <c:v>2436.5234399999999</c:v>
                </c:pt>
                <c:pt idx="15976">
                  <c:v>2436.5234399999999</c:v>
                </c:pt>
                <c:pt idx="15977">
                  <c:v>2436.5234399999999</c:v>
                </c:pt>
                <c:pt idx="15978">
                  <c:v>2436.5234399999999</c:v>
                </c:pt>
                <c:pt idx="15979">
                  <c:v>2436.5234399999999</c:v>
                </c:pt>
                <c:pt idx="15980">
                  <c:v>2436.5234399999999</c:v>
                </c:pt>
                <c:pt idx="15981">
                  <c:v>2436.5234399999999</c:v>
                </c:pt>
                <c:pt idx="15982">
                  <c:v>2436.5234399999999</c:v>
                </c:pt>
                <c:pt idx="15983">
                  <c:v>2436.5234399999999</c:v>
                </c:pt>
                <c:pt idx="15984">
                  <c:v>2436.5234399999999</c:v>
                </c:pt>
                <c:pt idx="15985">
                  <c:v>2436.5234399999999</c:v>
                </c:pt>
                <c:pt idx="15986">
                  <c:v>2436.5234399999999</c:v>
                </c:pt>
                <c:pt idx="15987">
                  <c:v>2434.08203</c:v>
                </c:pt>
                <c:pt idx="15988">
                  <c:v>2436.5234399999999</c:v>
                </c:pt>
                <c:pt idx="15989">
                  <c:v>2436.5234399999999</c:v>
                </c:pt>
                <c:pt idx="15990">
                  <c:v>2436.5234399999999</c:v>
                </c:pt>
                <c:pt idx="15991">
                  <c:v>2436.5234399999999</c:v>
                </c:pt>
                <c:pt idx="15992">
                  <c:v>2436.5234399999999</c:v>
                </c:pt>
                <c:pt idx="15993">
                  <c:v>2434.08203</c:v>
                </c:pt>
                <c:pt idx="15994">
                  <c:v>2436.5234399999999</c:v>
                </c:pt>
                <c:pt idx="15995">
                  <c:v>2436.5234399999999</c:v>
                </c:pt>
                <c:pt idx="15996">
                  <c:v>2436.5234399999999</c:v>
                </c:pt>
                <c:pt idx="15997">
                  <c:v>2436.5234399999999</c:v>
                </c:pt>
                <c:pt idx="15998">
                  <c:v>2434.08203</c:v>
                </c:pt>
                <c:pt idx="15999">
                  <c:v>2436.5234399999999</c:v>
                </c:pt>
                <c:pt idx="16000">
                  <c:v>2436.5234399999999</c:v>
                </c:pt>
                <c:pt idx="16001">
                  <c:v>2436.5234399999999</c:v>
                </c:pt>
                <c:pt idx="16002">
                  <c:v>2436.5234399999999</c:v>
                </c:pt>
                <c:pt idx="16003">
                  <c:v>2436.5234399999999</c:v>
                </c:pt>
                <c:pt idx="16004">
                  <c:v>2436.5234399999999</c:v>
                </c:pt>
                <c:pt idx="16005">
                  <c:v>2436.5234399999999</c:v>
                </c:pt>
                <c:pt idx="16006">
                  <c:v>2436.5234399999999</c:v>
                </c:pt>
                <c:pt idx="16007">
                  <c:v>2434.08203</c:v>
                </c:pt>
                <c:pt idx="16008">
                  <c:v>2434.08203</c:v>
                </c:pt>
                <c:pt idx="16009">
                  <c:v>2436.5234399999999</c:v>
                </c:pt>
                <c:pt idx="16010">
                  <c:v>2434.08203</c:v>
                </c:pt>
                <c:pt idx="16011">
                  <c:v>2434.08203</c:v>
                </c:pt>
                <c:pt idx="16012">
                  <c:v>2436.5234399999999</c:v>
                </c:pt>
                <c:pt idx="16013">
                  <c:v>2436.5234399999999</c:v>
                </c:pt>
                <c:pt idx="16014">
                  <c:v>2436.5234399999999</c:v>
                </c:pt>
                <c:pt idx="16015">
                  <c:v>2436.5234399999999</c:v>
                </c:pt>
                <c:pt idx="16016">
                  <c:v>2436.5234399999999</c:v>
                </c:pt>
                <c:pt idx="16017">
                  <c:v>2436.5234399999999</c:v>
                </c:pt>
                <c:pt idx="16018">
                  <c:v>2434.08203</c:v>
                </c:pt>
                <c:pt idx="16019">
                  <c:v>2436.5234399999999</c:v>
                </c:pt>
                <c:pt idx="16020">
                  <c:v>2436.5234399999999</c:v>
                </c:pt>
                <c:pt idx="16021">
                  <c:v>2436.5234399999999</c:v>
                </c:pt>
                <c:pt idx="16022">
                  <c:v>2436.5234399999999</c:v>
                </c:pt>
                <c:pt idx="16023">
                  <c:v>2436.5234399999999</c:v>
                </c:pt>
                <c:pt idx="16024">
                  <c:v>2436.5234399999999</c:v>
                </c:pt>
                <c:pt idx="16025">
                  <c:v>2436.5234399999999</c:v>
                </c:pt>
                <c:pt idx="16026">
                  <c:v>2434.08203</c:v>
                </c:pt>
                <c:pt idx="16027">
                  <c:v>2436.5234399999999</c:v>
                </c:pt>
                <c:pt idx="16028">
                  <c:v>2436.5234399999999</c:v>
                </c:pt>
                <c:pt idx="16029">
                  <c:v>2434.08203</c:v>
                </c:pt>
                <c:pt idx="16030">
                  <c:v>2436.5234399999999</c:v>
                </c:pt>
                <c:pt idx="16031">
                  <c:v>2434.08203</c:v>
                </c:pt>
                <c:pt idx="16032">
                  <c:v>2436.5234399999999</c:v>
                </c:pt>
                <c:pt idx="16033">
                  <c:v>2436.5234399999999</c:v>
                </c:pt>
                <c:pt idx="16034">
                  <c:v>2436.5234399999999</c:v>
                </c:pt>
                <c:pt idx="16035">
                  <c:v>2436.5234399999999</c:v>
                </c:pt>
                <c:pt idx="16036">
                  <c:v>2436.5234399999999</c:v>
                </c:pt>
                <c:pt idx="16037">
                  <c:v>2434.08203</c:v>
                </c:pt>
                <c:pt idx="16038">
                  <c:v>2436.5234399999999</c:v>
                </c:pt>
                <c:pt idx="16039">
                  <c:v>2434.08203</c:v>
                </c:pt>
                <c:pt idx="16040">
                  <c:v>2436.5234399999999</c:v>
                </c:pt>
                <c:pt idx="16041">
                  <c:v>2436.5234399999999</c:v>
                </c:pt>
                <c:pt idx="16042">
                  <c:v>2436.5234399999999</c:v>
                </c:pt>
                <c:pt idx="16043">
                  <c:v>2436.5234399999999</c:v>
                </c:pt>
                <c:pt idx="16044">
                  <c:v>2436.5234399999999</c:v>
                </c:pt>
                <c:pt idx="16045">
                  <c:v>2434.08203</c:v>
                </c:pt>
                <c:pt idx="16046">
                  <c:v>2436.5234399999999</c:v>
                </c:pt>
                <c:pt idx="16047">
                  <c:v>2436.5234399999999</c:v>
                </c:pt>
                <c:pt idx="16048">
                  <c:v>2436.5234399999999</c:v>
                </c:pt>
                <c:pt idx="16049">
                  <c:v>2436.5234399999999</c:v>
                </c:pt>
                <c:pt idx="16050">
                  <c:v>2436.5234399999999</c:v>
                </c:pt>
                <c:pt idx="16051">
                  <c:v>2436.5234399999999</c:v>
                </c:pt>
                <c:pt idx="16052">
                  <c:v>2436.5234399999999</c:v>
                </c:pt>
                <c:pt idx="16053">
                  <c:v>2436.5234399999999</c:v>
                </c:pt>
                <c:pt idx="16054">
                  <c:v>2436.5234399999999</c:v>
                </c:pt>
                <c:pt idx="16055">
                  <c:v>2436.5234399999999</c:v>
                </c:pt>
                <c:pt idx="16056">
                  <c:v>2436.5234399999999</c:v>
                </c:pt>
                <c:pt idx="16057">
                  <c:v>2436.5234399999999</c:v>
                </c:pt>
                <c:pt idx="16058">
                  <c:v>2436.5234399999999</c:v>
                </c:pt>
                <c:pt idx="16059">
                  <c:v>2436.5234399999999</c:v>
                </c:pt>
                <c:pt idx="16060">
                  <c:v>2436.5234399999999</c:v>
                </c:pt>
                <c:pt idx="16061">
                  <c:v>2436.5234399999999</c:v>
                </c:pt>
                <c:pt idx="16062">
                  <c:v>2436.5234399999999</c:v>
                </c:pt>
                <c:pt idx="16063">
                  <c:v>2436.5234399999999</c:v>
                </c:pt>
                <c:pt idx="16064">
                  <c:v>2436.5234399999999</c:v>
                </c:pt>
                <c:pt idx="16065">
                  <c:v>2436.5234399999999</c:v>
                </c:pt>
                <c:pt idx="16066">
                  <c:v>2436.5234399999999</c:v>
                </c:pt>
                <c:pt idx="16067">
                  <c:v>2436.5234399999999</c:v>
                </c:pt>
                <c:pt idx="16068">
                  <c:v>2436.5234399999999</c:v>
                </c:pt>
                <c:pt idx="16069">
                  <c:v>2436.5234399999999</c:v>
                </c:pt>
                <c:pt idx="16070">
                  <c:v>2436.5234399999999</c:v>
                </c:pt>
                <c:pt idx="16071">
                  <c:v>2434.08203</c:v>
                </c:pt>
                <c:pt idx="16072">
                  <c:v>2436.5234399999999</c:v>
                </c:pt>
                <c:pt idx="16073">
                  <c:v>2436.5234399999999</c:v>
                </c:pt>
                <c:pt idx="16074">
                  <c:v>2436.5234399999999</c:v>
                </c:pt>
                <c:pt idx="16075">
                  <c:v>2436.5234399999999</c:v>
                </c:pt>
                <c:pt idx="16076">
                  <c:v>2436.5234399999999</c:v>
                </c:pt>
                <c:pt idx="16077">
                  <c:v>2436.5234399999999</c:v>
                </c:pt>
                <c:pt idx="16078">
                  <c:v>2434.08203</c:v>
                </c:pt>
                <c:pt idx="16079">
                  <c:v>2436.5234399999999</c:v>
                </c:pt>
                <c:pt idx="16080">
                  <c:v>2436.5234399999999</c:v>
                </c:pt>
                <c:pt idx="16081">
                  <c:v>2436.5234399999999</c:v>
                </c:pt>
                <c:pt idx="16082">
                  <c:v>2436.5234399999999</c:v>
                </c:pt>
                <c:pt idx="16083">
                  <c:v>2436.5234399999999</c:v>
                </c:pt>
                <c:pt idx="16084">
                  <c:v>2436.5234399999999</c:v>
                </c:pt>
                <c:pt idx="16085">
                  <c:v>2436.5234399999999</c:v>
                </c:pt>
                <c:pt idx="16086">
                  <c:v>2436.5234399999999</c:v>
                </c:pt>
                <c:pt idx="16087">
                  <c:v>2436.5234399999999</c:v>
                </c:pt>
                <c:pt idx="16088">
                  <c:v>2436.5234399999999</c:v>
                </c:pt>
                <c:pt idx="16089">
                  <c:v>2436.5234399999999</c:v>
                </c:pt>
                <c:pt idx="16090">
                  <c:v>2434.08203</c:v>
                </c:pt>
                <c:pt idx="16091">
                  <c:v>2436.5234399999999</c:v>
                </c:pt>
                <c:pt idx="16092">
                  <c:v>2436.5234399999999</c:v>
                </c:pt>
                <c:pt idx="16093">
                  <c:v>2436.5234399999999</c:v>
                </c:pt>
                <c:pt idx="16094">
                  <c:v>2434.08203</c:v>
                </c:pt>
                <c:pt idx="16095">
                  <c:v>2436.5234399999999</c:v>
                </c:pt>
                <c:pt idx="16096">
                  <c:v>2436.5234399999999</c:v>
                </c:pt>
                <c:pt idx="16097">
                  <c:v>2436.5234399999999</c:v>
                </c:pt>
                <c:pt idx="16098">
                  <c:v>2436.5234399999999</c:v>
                </c:pt>
                <c:pt idx="16099">
                  <c:v>2436.5234399999999</c:v>
                </c:pt>
                <c:pt idx="16100">
                  <c:v>2436.5234399999999</c:v>
                </c:pt>
                <c:pt idx="16101">
                  <c:v>2436.5234399999999</c:v>
                </c:pt>
                <c:pt idx="16102">
                  <c:v>2434.08203</c:v>
                </c:pt>
                <c:pt idx="16103">
                  <c:v>2436.5234399999999</c:v>
                </c:pt>
                <c:pt idx="16104">
                  <c:v>2436.5234399999999</c:v>
                </c:pt>
                <c:pt idx="16105">
                  <c:v>2436.5234399999999</c:v>
                </c:pt>
                <c:pt idx="16106">
                  <c:v>2436.5234399999999</c:v>
                </c:pt>
                <c:pt idx="16107">
                  <c:v>2436.5234399999999</c:v>
                </c:pt>
                <c:pt idx="16108">
                  <c:v>2436.5234399999999</c:v>
                </c:pt>
                <c:pt idx="16109">
                  <c:v>2436.5234399999999</c:v>
                </c:pt>
                <c:pt idx="16110">
                  <c:v>2436.5234399999999</c:v>
                </c:pt>
                <c:pt idx="16111">
                  <c:v>2436.5234399999999</c:v>
                </c:pt>
                <c:pt idx="16112">
                  <c:v>2436.5234399999999</c:v>
                </c:pt>
                <c:pt idx="16113">
                  <c:v>2434.08203</c:v>
                </c:pt>
                <c:pt idx="16114">
                  <c:v>2436.5234399999999</c:v>
                </c:pt>
                <c:pt idx="16115">
                  <c:v>2436.5234399999999</c:v>
                </c:pt>
                <c:pt idx="16116">
                  <c:v>2434.08203</c:v>
                </c:pt>
                <c:pt idx="16117">
                  <c:v>2436.5234399999999</c:v>
                </c:pt>
                <c:pt idx="16118">
                  <c:v>2434.08203</c:v>
                </c:pt>
                <c:pt idx="16119">
                  <c:v>2436.5234399999999</c:v>
                </c:pt>
                <c:pt idx="16120">
                  <c:v>2436.5234399999999</c:v>
                </c:pt>
                <c:pt idx="16121">
                  <c:v>2436.5234399999999</c:v>
                </c:pt>
                <c:pt idx="16122">
                  <c:v>2436.5234399999999</c:v>
                </c:pt>
                <c:pt idx="16123">
                  <c:v>2434.08203</c:v>
                </c:pt>
                <c:pt idx="16124">
                  <c:v>2436.5234399999999</c:v>
                </c:pt>
                <c:pt idx="16125">
                  <c:v>2436.5234399999999</c:v>
                </c:pt>
                <c:pt idx="16126">
                  <c:v>2436.5234399999999</c:v>
                </c:pt>
                <c:pt idx="16127">
                  <c:v>2436.5234399999999</c:v>
                </c:pt>
                <c:pt idx="16128">
                  <c:v>2436.5234399999999</c:v>
                </c:pt>
                <c:pt idx="16129">
                  <c:v>2434.08203</c:v>
                </c:pt>
                <c:pt idx="16130">
                  <c:v>2436.5234399999999</c:v>
                </c:pt>
                <c:pt idx="16131">
                  <c:v>2436.5234399999999</c:v>
                </c:pt>
                <c:pt idx="16132">
                  <c:v>2436.5234399999999</c:v>
                </c:pt>
                <c:pt idx="16133">
                  <c:v>2436.5234399999999</c:v>
                </c:pt>
                <c:pt idx="16134">
                  <c:v>2436.5234399999999</c:v>
                </c:pt>
                <c:pt idx="16135">
                  <c:v>2436.5234399999999</c:v>
                </c:pt>
                <c:pt idx="16136">
                  <c:v>2436.5234399999999</c:v>
                </c:pt>
                <c:pt idx="16137">
                  <c:v>2436.5234399999999</c:v>
                </c:pt>
                <c:pt idx="16138">
                  <c:v>2436.5234399999999</c:v>
                </c:pt>
                <c:pt idx="16139">
                  <c:v>2436.5234399999999</c:v>
                </c:pt>
                <c:pt idx="16140">
                  <c:v>2436.5234399999999</c:v>
                </c:pt>
                <c:pt idx="16141">
                  <c:v>2436.5234399999999</c:v>
                </c:pt>
                <c:pt idx="16142">
                  <c:v>2436.5234399999999</c:v>
                </c:pt>
                <c:pt idx="16143">
                  <c:v>2436.5234399999999</c:v>
                </c:pt>
                <c:pt idx="16144">
                  <c:v>2436.5234399999999</c:v>
                </c:pt>
                <c:pt idx="16145">
                  <c:v>2436.5234399999999</c:v>
                </c:pt>
                <c:pt idx="16146">
                  <c:v>2436.5234399999999</c:v>
                </c:pt>
                <c:pt idx="16147">
                  <c:v>2436.5234399999999</c:v>
                </c:pt>
                <c:pt idx="16148">
                  <c:v>2436.5234399999999</c:v>
                </c:pt>
                <c:pt idx="16149">
                  <c:v>2436.5234399999999</c:v>
                </c:pt>
                <c:pt idx="16150">
                  <c:v>2436.5234399999999</c:v>
                </c:pt>
                <c:pt idx="16151">
                  <c:v>2436.5234399999999</c:v>
                </c:pt>
                <c:pt idx="16152">
                  <c:v>2436.5234399999999</c:v>
                </c:pt>
                <c:pt idx="16153">
                  <c:v>2436.5234399999999</c:v>
                </c:pt>
                <c:pt idx="16154">
                  <c:v>2436.5234399999999</c:v>
                </c:pt>
                <c:pt idx="16155">
                  <c:v>2436.5234399999999</c:v>
                </c:pt>
                <c:pt idx="16156">
                  <c:v>2436.5234399999999</c:v>
                </c:pt>
                <c:pt idx="16157">
                  <c:v>2436.5234399999999</c:v>
                </c:pt>
                <c:pt idx="16158">
                  <c:v>2436.5234399999999</c:v>
                </c:pt>
                <c:pt idx="16159">
                  <c:v>2436.5234399999999</c:v>
                </c:pt>
                <c:pt idx="16160">
                  <c:v>2436.5234399999999</c:v>
                </c:pt>
                <c:pt idx="16161">
                  <c:v>2434.08203</c:v>
                </c:pt>
                <c:pt idx="16162">
                  <c:v>2436.5234399999999</c:v>
                </c:pt>
                <c:pt idx="16163">
                  <c:v>2436.5234399999999</c:v>
                </c:pt>
                <c:pt idx="16164">
                  <c:v>2436.5234399999999</c:v>
                </c:pt>
                <c:pt idx="16165">
                  <c:v>2436.5234399999999</c:v>
                </c:pt>
                <c:pt idx="16166">
                  <c:v>2436.5234399999999</c:v>
                </c:pt>
                <c:pt idx="16167">
                  <c:v>2436.5234399999999</c:v>
                </c:pt>
                <c:pt idx="16168">
                  <c:v>2436.5234399999999</c:v>
                </c:pt>
                <c:pt idx="16169">
                  <c:v>2436.5234399999999</c:v>
                </c:pt>
                <c:pt idx="16170">
                  <c:v>2436.5234399999999</c:v>
                </c:pt>
                <c:pt idx="16171">
                  <c:v>2436.5234399999999</c:v>
                </c:pt>
                <c:pt idx="16172">
                  <c:v>2436.5234399999999</c:v>
                </c:pt>
                <c:pt idx="16173">
                  <c:v>2436.5234399999999</c:v>
                </c:pt>
                <c:pt idx="16174">
                  <c:v>2436.5234399999999</c:v>
                </c:pt>
                <c:pt idx="16175">
                  <c:v>2436.5234399999999</c:v>
                </c:pt>
                <c:pt idx="16176">
                  <c:v>2436.5234399999999</c:v>
                </c:pt>
                <c:pt idx="16177">
                  <c:v>2436.5234399999999</c:v>
                </c:pt>
                <c:pt idx="16178">
                  <c:v>2436.5234399999999</c:v>
                </c:pt>
                <c:pt idx="16179">
                  <c:v>2436.5234399999999</c:v>
                </c:pt>
                <c:pt idx="16180">
                  <c:v>2436.5234399999999</c:v>
                </c:pt>
                <c:pt idx="16181">
                  <c:v>2436.5234399999999</c:v>
                </c:pt>
                <c:pt idx="16182">
                  <c:v>2436.5234399999999</c:v>
                </c:pt>
                <c:pt idx="16183">
                  <c:v>2436.5234399999999</c:v>
                </c:pt>
                <c:pt idx="16184">
                  <c:v>2436.5234399999999</c:v>
                </c:pt>
                <c:pt idx="16185">
                  <c:v>2436.5234399999999</c:v>
                </c:pt>
                <c:pt idx="16186">
                  <c:v>2436.5234399999999</c:v>
                </c:pt>
                <c:pt idx="16187">
                  <c:v>2436.5234399999999</c:v>
                </c:pt>
                <c:pt idx="16188">
                  <c:v>2436.5234399999999</c:v>
                </c:pt>
                <c:pt idx="16189">
                  <c:v>2436.5234399999999</c:v>
                </c:pt>
                <c:pt idx="16190">
                  <c:v>2436.5234399999999</c:v>
                </c:pt>
                <c:pt idx="16191">
                  <c:v>2436.5234399999999</c:v>
                </c:pt>
                <c:pt idx="16192">
                  <c:v>2434.08203</c:v>
                </c:pt>
                <c:pt idx="16193">
                  <c:v>2436.5234399999999</c:v>
                </c:pt>
                <c:pt idx="16194">
                  <c:v>2436.5234399999999</c:v>
                </c:pt>
                <c:pt idx="16195">
                  <c:v>2434.08203</c:v>
                </c:pt>
                <c:pt idx="16196">
                  <c:v>2436.5234399999999</c:v>
                </c:pt>
                <c:pt idx="16197">
                  <c:v>2436.5234399999999</c:v>
                </c:pt>
                <c:pt idx="16198">
                  <c:v>2436.5234399999999</c:v>
                </c:pt>
                <c:pt idx="16199">
                  <c:v>2436.5234399999999</c:v>
                </c:pt>
                <c:pt idx="16200">
                  <c:v>2436.5234399999999</c:v>
                </c:pt>
                <c:pt idx="16201">
                  <c:v>2436.5234399999999</c:v>
                </c:pt>
                <c:pt idx="16202">
                  <c:v>2436.5234399999999</c:v>
                </c:pt>
                <c:pt idx="16203">
                  <c:v>2436.5234399999999</c:v>
                </c:pt>
                <c:pt idx="16204">
                  <c:v>2436.5234399999999</c:v>
                </c:pt>
                <c:pt idx="16205">
                  <c:v>2436.5234399999999</c:v>
                </c:pt>
                <c:pt idx="16206">
                  <c:v>2436.5234399999999</c:v>
                </c:pt>
                <c:pt idx="16207">
                  <c:v>2436.5234399999999</c:v>
                </c:pt>
                <c:pt idx="16208">
                  <c:v>2436.5234399999999</c:v>
                </c:pt>
                <c:pt idx="16209">
                  <c:v>2436.5234399999999</c:v>
                </c:pt>
                <c:pt idx="16210">
                  <c:v>2436.5234399999999</c:v>
                </c:pt>
                <c:pt idx="16211">
                  <c:v>2436.5234399999999</c:v>
                </c:pt>
                <c:pt idx="16212">
                  <c:v>2436.5234399999999</c:v>
                </c:pt>
                <c:pt idx="16213">
                  <c:v>2436.5234399999999</c:v>
                </c:pt>
                <c:pt idx="16214">
                  <c:v>2436.5234399999999</c:v>
                </c:pt>
                <c:pt idx="16215">
                  <c:v>2436.5234399999999</c:v>
                </c:pt>
                <c:pt idx="16216">
                  <c:v>2436.5234399999999</c:v>
                </c:pt>
                <c:pt idx="16217">
                  <c:v>2436.5234399999999</c:v>
                </c:pt>
                <c:pt idx="16218">
                  <c:v>2434.08203</c:v>
                </c:pt>
                <c:pt idx="16219">
                  <c:v>2436.5234399999999</c:v>
                </c:pt>
                <c:pt idx="16220">
                  <c:v>2436.5234399999999</c:v>
                </c:pt>
                <c:pt idx="16221">
                  <c:v>2436.5234399999999</c:v>
                </c:pt>
                <c:pt idx="16222">
                  <c:v>2436.5234399999999</c:v>
                </c:pt>
                <c:pt idx="16223">
                  <c:v>2434.08203</c:v>
                </c:pt>
                <c:pt idx="16224">
                  <c:v>2436.5234399999999</c:v>
                </c:pt>
                <c:pt idx="16225">
                  <c:v>2436.5234399999999</c:v>
                </c:pt>
                <c:pt idx="16226">
                  <c:v>2436.5234399999999</c:v>
                </c:pt>
                <c:pt idx="16227">
                  <c:v>2434.08203</c:v>
                </c:pt>
                <c:pt idx="16228">
                  <c:v>2436.5234399999999</c:v>
                </c:pt>
                <c:pt idx="16229">
                  <c:v>2436.5234399999999</c:v>
                </c:pt>
                <c:pt idx="16230">
                  <c:v>2436.5234399999999</c:v>
                </c:pt>
                <c:pt idx="16231">
                  <c:v>2434.08203</c:v>
                </c:pt>
                <c:pt idx="16232">
                  <c:v>2436.5234399999999</c:v>
                </c:pt>
                <c:pt idx="16233">
                  <c:v>2436.5234399999999</c:v>
                </c:pt>
                <c:pt idx="16234">
                  <c:v>2436.5234399999999</c:v>
                </c:pt>
                <c:pt idx="16235">
                  <c:v>2436.5234399999999</c:v>
                </c:pt>
                <c:pt idx="16236">
                  <c:v>2436.5234399999999</c:v>
                </c:pt>
                <c:pt idx="16237">
                  <c:v>2436.5234399999999</c:v>
                </c:pt>
                <c:pt idx="16238">
                  <c:v>2436.5234399999999</c:v>
                </c:pt>
                <c:pt idx="16239">
                  <c:v>2436.5234399999999</c:v>
                </c:pt>
                <c:pt idx="16240">
                  <c:v>2436.5234399999999</c:v>
                </c:pt>
                <c:pt idx="16241">
                  <c:v>2436.5234399999999</c:v>
                </c:pt>
                <c:pt idx="16242">
                  <c:v>2436.5234399999999</c:v>
                </c:pt>
                <c:pt idx="16243">
                  <c:v>2436.5234399999999</c:v>
                </c:pt>
                <c:pt idx="16244">
                  <c:v>2436.5234399999999</c:v>
                </c:pt>
                <c:pt idx="16245">
                  <c:v>2436.5234399999999</c:v>
                </c:pt>
                <c:pt idx="16246">
                  <c:v>2436.5234399999999</c:v>
                </c:pt>
                <c:pt idx="16247">
                  <c:v>2436.5234399999999</c:v>
                </c:pt>
                <c:pt idx="16248">
                  <c:v>2436.5234399999999</c:v>
                </c:pt>
                <c:pt idx="16249">
                  <c:v>2436.5234399999999</c:v>
                </c:pt>
                <c:pt idx="16250">
                  <c:v>2436.5234399999999</c:v>
                </c:pt>
                <c:pt idx="16251">
                  <c:v>2436.5234399999999</c:v>
                </c:pt>
                <c:pt idx="16252">
                  <c:v>2436.5234399999999</c:v>
                </c:pt>
                <c:pt idx="16253">
                  <c:v>2436.5234399999999</c:v>
                </c:pt>
                <c:pt idx="16254">
                  <c:v>2436.5234399999999</c:v>
                </c:pt>
                <c:pt idx="16255">
                  <c:v>2436.5234399999999</c:v>
                </c:pt>
                <c:pt idx="16256">
                  <c:v>2436.5234399999999</c:v>
                </c:pt>
                <c:pt idx="16257">
                  <c:v>2436.5234399999999</c:v>
                </c:pt>
                <c:pt idx="16258">
                  <c:v>2436.5234399999999</c:v>
                </c:pt>
                <c:pt idx="16259">
                  <c:v>2436.5234399999999</c:v>
                </c:pt>
                <c:pt idx="16260">
                  <c:v>2434.08203</c:v>
                </c:pt>
                <c:pt idx="16261">
                  <c:v>2436.5234399999999</c:v>
                </c:pt>
                <c:pt idx="16262">
                  <c:v>2436.5234399999999</c:v>
                </c:pt>
                <c:pt idx="16263">
                  <c:v>2436.5234399999999</c:v>
                </c:pt>
                <c:pt idx="16264">
                  <c:v>2436.5234399999999</c:v>
                </c:pt>
                <c:pt idx="16265">
                  <c:v>2436.5234399999999</c:v>
                </c:pt>
                <c:pt idx="16266">
                  <c:v>2436.5234399999999</c:v>
                </c:pt>
                <c:pt idx="16267">
                  <c:v>2434.08203</c:v>
                </c:pt>
                <c:pt idx="16268">
                  <c:v>2434.08203</c:v>
                </c:pt>
                <c:pt idx="16269">
                  <c:v>2436.5234399999999</c:v>
                </c:pt>
                <c:pt idx="16270">
                  <c:v>2436.5234399999999</c:v>
                </c:pt>
                <c:pt idx="16271">
                  <c:v>2436.5234399999999</c:v>
                </c:pt>
                <c:pt idx="16272">
                  <c:v>2434.08203</c:v>
                </c:pt>
                <c:pt idx="16273">
                  <c:v>2436.5234399999999</c:v>
                </c:pt>
                <c:pt idx="16274">
                  <c:v>2436.5234399999999</c:v>
                </c:pt>
                <c:pt idx="16275">
                  <c:v>2436.5234399999999</c:v>
                </c:pt>
                <c:pt idx="16276">
                  <c:v>2436.5234399999999</c:v>
                </c:pt>
                <c:pt idx="16277">
                  <c:v>2436.5234399999999</c:v>
                </c:pt>
                <c:pt idx="16278">
                  <c:v>2434.08203</c:v>
                </c:pt>
                <c:pt idx="16279">
                  <c:v>2436.5234399999999</c:v>
                </c:pt>
                <c:pt idx="16280">
                  <c:v>2436.5234399999999</c:v>
                </c:pt>
                <c:pt idx="16281">
                  <c:v>2436.5234399999999</c:v>
                </c:pt>
                <c:pt idx="16282">
                  <c:v>2436.5234399999999</c:v>
                </c:pt>
                <c:pt idx="16283">
                  <c:v>2436.5234399999999</c:v>
                </c:pt>
                <c:pt idx="16284">
                  <c:v>2436.5234399999999</c:v>
                </c:pt>
                <c:pt idx="16285">
                  <c:v>2436.5234399999999</c:v>
                </c:pt>
                <c:pt idx="16286">
                  <c:v>2436.5234399999999</c:v>
                </c:pt>
                <c:pt idx="16287">
                  <c:v>2436.5234399999999</c:v>
                </c:pt>
                <c:pt idx="16288">
                  <c:v>2436.5234399999999</c:v>
                </c:pt>
                <c:pt idx="16289">
                  <c:v>2436.5234399999999</c:v>
                </c:pt>
                <c:pt idx="16290">
                  <c:v>2436.5234399999999</c:v>
                </c:pt>
                <c:pt idx="16291">
                  <c:v>2436.5234399999999</c:v>
                </c:pt>
                <c:pt idx="16292">
                  <c:v>2436.5234399999999</c:v>
                </c:pt>
                <c:pt idx="16293">
                  <c:v>2436.5234399999999</c:v>
                </c:pt>
                <c:pt idx="16294">
                  <c:v>2434.08203</c:v>
                </c:pt>
                <c:pt idx="16295">
                  <c:v>2436.5234399999999</c:v>
                </c:pt>
                <c:pt idx="16296">
                  <c:v>2436.5234399999999</c:v>
                </c:pt>
                <c:pt idx="16297">
                  <c:v>2436.5234399999999</c:v>
                </c:pt>
                <c:pt idx="16298">
                  <c:v>2434.08203</c:v>
                </c:pt>
                <c:pt idx="16299">
                  <c:v>2436.5234399999999</c:v>
                </c:pt>
                <c:pt idx="16300">
                  <c:v>2436.5234399999999</c:v>
                </c:pt>
                <c:pt idx="16301">
                  <c:v>2436.5234399999999</c:v>
                </c:pt>
                <c:pt idx="16302">
                  <c:v>2436.5234399999999</c:v>
                </c:pt>
                <c:pt idx="16303">
                  <c:v>2436.5234399999999</c:v>
                </c:pt>
                <c:pt idx="16304">
                  <c:v>2436.5234399999999</c:v>
                </c:pt>
                <c:pt idx="16305">
                  <c:v>2436.5234399999999</c:v>
                </c:pt>
                <c:pt idx="16306">
                  <c:v>2436.5234399999999</c:v>
                </c:pt>
                <c:pt idx="16307">
                  <c:v>2434.08203</c:v>
                </c:pt>
                <c:pt idx="16308">
                  <c:v>2436.5234399999999</c:v>
                </c:pt>
                <c:pt idx="16309">
                  <c:v>2436.5234399999999</c:v>
                </c:pt>
                <c:pt idx="16310">
                  <c:v>2436.5234399999999</c:v>
                </c:pt>
                <c:pt idx="16311">
                  <c:v>2436.5234399999999</c:v>
                </c:pt>
                <c:pt idx="16312">
                  <c:v>2436.5234399999999</c:v>
                </c:pt>
                <c:pt idx="16313">
                  <c:v>2436.5234399999999</c:v>
                </c:pt>
                <c:pt idx="16314">
                  <c:v>2436.5234399999999</c:v>
                </c:pt>
                <c:pt idx="16315">
                  <c:v>2436.5234399999999</c:v>
                </c:pt>
                <c:pt idx="16316">
                  <c:v>2434.08203</c:v>
                </c:pt>
                <c:pt idx="16317">
                  <c:v>2436.5234399999999</c:v>
                </c:pt>
                <c:pt idx="16318">
                  <c:v>2436.5234399999999</c:v>
                </c:pt>
                <c:pt idx="16319">
                  <c:v>2436.5234399999999</c:v>
                </c:pt>
                <c:pt idx="16320">
                  <c:v>2436.5234399999999</c:v>
                </c:pt>
                <c:pt idx="16321">
                  <c:v>2436.5234399999999</c:v>
                </c:pt>
                <c:pt idx="16322">
                  <c:v>2436.5234399999999</c:v>
                </c:pt>
                <c:pt idx="16323">
                  <c:v>2436.5234399999999</c:v>
                </c:pt>
                <c:pt idx="16324">
                  <c:v>2436.5234399999999</c:v>
                </c:pt>
                <c:pt idx="16325">
                  <c:v>2436.5234399999999</c:v>
                </c:pt>
                <c:pt idx="16326">
                  <c:v>2436.5234399999999</c:v>
                </c:pt>
                <c:pt idx="16327">
                  <c:v>2436.5234399999999</c:v>
                </c:pt>
                <c:pt idx="16328">
                  <c:v>2436.5234399999999</c:v>
                </c:pt>
                <c:pt idx="16329">
                  <c:v>2436.5234399999999</c:v>
                </c:pt>
                <c:pt idx="16330">
                  <c:v>2436.5234399999999</c:v>
                </c:pt>
                <c:pt idx="16331">
                  <c:v>2436.5234399999999</c:v>
                </c:pt>
                <c:pt idx="16332">
                  <c:v>2434.08203</c:v>
                </c:pt>
                <c:pt idx="16333">
                  <c:v>2436.5234399999999</c:v>
                </c:pt>
                <c:pt idx="16334">
                  <c:v>2436.5234399999999</c:v>
                </c:pt>
                <c:pt idx="16335">
                  <c:v>2436.5234399999999</c:v>
                </c:pt>
                <c:pt idx="16336">
                  <c:v>2436.5234399999999</c:v>
                </c:pt>
                <c:pt idx="16337">
                  <c:v>2436.5234399999999</c:v>
                </c:pt>
                <c:pt idx="16338">
                  <c:v>2436.5234399999999</c:v>
                </c:pt>
                <c:pt idx="16339">
                  <c:v>2436.5234399999999</c:v>
                </c:pt>
                <c:pt idx="16340">
                  <c:v>2436.5234399999999</c:v>
                </c:pt>
                <c:pt idx="16341">
                  <c:v>2436.5234399999999</c:v>
                </c:pt>
                <c:pt idx="16342">
                  <c:v>2436.5234399999999</c:v>
                </c:pt>
                <c:pt idx="16343">
                  <c:v>2434.08203</c:v>
                </c:pt>
                <c:pt idx="16344">
                  <c:v>2434.08203</c:v>
                </c:pt>
                <c:pt idx="16345">
                  <c:v>2436.5234399999999</c:v>
                </c:pt>
                <c:pt idx="16346">
                  <c:v>2436.5234399999999</c:v>
                </c:pt>
                <c:pt idx="16347">
                  <c:v>2436.5234399999999</c:v>
                </c:pt>
                <c:pt idx="16348">
                  <c:v>2434.08203</c:v>
                </c:pt>
                <c:pt idx="16349">
                  <c:v>2436.5234399999999</c:v>
                </c:pt>
                <c:pt idx="16350">
                  <c:v>2436.5234399999999</c:v>
                </c:pt>
                <c:pt idx="16351">
                  <c:v>2436.5234399999999</c:v>
                </c:pt>
                <c:pt idx="16352">
                  <c:v>2436.5234399999999</c:v>
                </c:pt>
                <c:pt idx="16353">
                  <c:v>2434.08203</c:v>
                </c:pt>
                <c:pt idx="16354">
                  <c:v>2436.5234399999999</c:v>
                </c:pt>
                <c:pt idx="16355">
                  <c:v>2436.5234399999999</c:v>
                </c:pt>
                <c:pt idx="16356">
                  <c:v>2434.08203</c:v>
                </c:pt>
                <c:pt idx="16357">
                  <c:v>2436.5234399999999</c:v>
                </c:pt>
                <c:pt idx="16358">
                  <c:v>2434.08203</c:v>
                </c:pt>
                <c:pt idx="16359">
                  <c:v>2436.5234399999999</c:v>
                </c:pt>
                <c:pt idx="16360">
                  <c:v>2436.5234399999999</c:v>
                </c:pt>
                <c:pt idx="16361">
                  <c:v>2436.5234399999999</c:v>
                </c:pt>
                <c:pt idx="16362">
                  <c:v>2436.5234399999999</c:v>
                </c:pt>
                <c:pt idx="16363">
                  <c:v>2436.5234399999999</c:v>
                </c:pt>
                <c:pt idx="16364">
                  <c:v>2436.5234399999999</c:v>
                </c:pt>
                <c:pt idx="16365">
                  <c:v>2434.08203</c:v>
                </c:pt>
                <c:pt idx="16366">
                  <c:v>2436.5234399999999</c:v>
                </c:pt>
                <c:pt idx="16367">
                  <c:v>2436.5234399999999</c:v>
                </c:pt>
                <c:pt idx="16368">
                  <c:v>2434.08203</c:v>
                </c:pt>
                <c:pt idx="16369">
                  <c:v>2436.5234399999999</c:v>
                </c:pt>
                <c:pt idx="16370">
                  <c:v>2436.5234399999999</c:v>
                </c:pt>
                <c:pt idx="16371">
                  <c:v>2436.5234399999999</c:v>
                </c:pt>
                <c:pt idx="16372">
                  <c:v>2436.5234399999999</c:v>
                </c:pt>
                <c:pt idx="16373">
                  <c:v>2436.5234399999999</c:v>
                </c:pt>
                <c:pt idx="16374">
                  <c:v>2436.5234399999999</c:v>
                </c:pt>
                <c:pt idx="16375">
                  <c:v>2436.5234399999999</c:v>
                </c:pt>
                <c:pt idx="16376">
                  <c:v>2436.5234399999999</c:v>
                </c:pt>
                <c:pt idx="16377">
                  <c:v>2436.5234399999999</c:v>
                </c:pt>
                <c:pt idx="16378">
                  <c:v>2436.5234399999999</c:v>
                </c:pt>
                <c:pt idx="16379">
                  <c:v>2436.5234399999999</c:v>
                </c:pt>
                <c:pt idx="16380">
                  <c:v>2436.5234399999999</c:v>
                </c:pt>
                <c:pt idx="16381">
                  <c:v>2436.5234399999999</c:v>
                </c:pt>
                <c:pt idx="16382">
                  <c:v>2436.5234399999999</c:v>
                </c:pt>
                <c:pt idx="16383">
                  <c:v>2436.5234399999999</c:v>
                </c:pt>
                <c:pt idx="16384">
                  <c:v>2436.5234399999999</c:v>
                </c:pt>
                <c:pt idx="16385">
                  <c:v>2436.5234399999999</c:v>
                </c:pt>
                <c:pt idx="16386">
                  <c:v>2436.5234399999999</c:v>
                </c:pt>
                <c:pt idx="16387">
                  <c:v>2436.5234399999999</c:v>
                </c:pt>
                <c:pt idx="16388">
                  <c:v>2436.5234399999999</c:v>
                </c:pt>
                <c:pt idx="16389">
                  <c:v>2436.5234399999999</c:v>
                </c:pt>
                <c:pt idx="16390">
                  <c:v>2436.5234399999999</c:v>
                </c:pt>
                <c:pt idx="16391">
                  <c:v>2436.5234399999999</c:v>
                </c:pt>
                <c:pt idx="16392">
                  <c:v>2436.5234399999999</c:v>
                </c:pt>
                <c:pt idx="16393">
                  <c:v>2436.5234399999999</c:v>
                </c:pt>
                <c:pt idx="16394">
                  <c:v>2436.5234399999999</c:v>
                </c:pt>
                <c:pt idx="16395">
                  <c:v>2436.5234399999999</c:v>
                </c:pt>
                <c:pt idx="16396">
                  <c:v>2436.5234399999999</c:v>
                </c:pt>
                <c:pt idx="16397">
                  <c:v>2436.5234399999999</c:v>
                </c:pt>
                <c:pt idx="16398">
                  <c:v>2436.5234399999999</c:v>
                </c:pt>
                <c:pt idx="16399">
                  <c:v>2436.5234399999999</c:v>
                </c:pt>
                <c:pt idx="16400">
                  <c:v>2436.5234399999999</c:v>
                </c:pt>
                <c:pt idx="16401">
                  <c:v>2436.5234399999999</c:v>
                </c:pt>
                <c:pt idx="16402">
                  <c:v>2436.5234399999999</c:v>
                </c:pt>
                <c:pt idx="16403">
                  <c:v>2436.5234399999999</c:v>
                </c:pt>
                <c:pt idx="16404">
                  <c:v>2436.5234399999999</c:v>
                </c:pt>
                <c:pt idx="16405">
                  <c:v>2436.5234399999999</c:v>
                </c:pt>
                <c:pt idx="16406">
                  <c:v>2436.5234399999999</c:v>
                </c:pt>
                <c:pt idx="16407">
                  <c:v>2436.5234399999999</c:v>
                </c:pt>
                <c:pt idx="16408">
                  <c:v>2436.5234399999999</c:v>
                </c:pt>
                <c:pt idx="16409">
                  <c:v>2436.5234399999999</c:v>
                </c:pt>
                <c:pt idx="16410">
                  <c:v>2436.5234399999999</c:v>
                </c:pt>
                <c:pt idx="16411">
                  <c:v>2436.5234399999999</c:v>
                </c:pt>
                <c:pt idx="16412">
                  <c:v>2436.5234399999999</c:v>
                </c:pt>
                <c:pt idx="16413">
                  <c:v>2436.5234399999999</c:v>
                </c:pt>
                <c:pt idx="16414">
                  <c:v>2436.5234399999999</c:v>
                </c:pt>
                <c:pt idx="16415">
                  <c:v>2436.5234399999999</c:v>
                </c:pt>
                <c:pt idx="16416">
                  <c:v>2436.5234399999999</c:v>
                </c:pt>
                <c:pt idx="16417">
                  <c:v>2436.5234399999999</c:v>
                </c:pt>
                <c:pt idx="16418">
                  <c:v>2436.5234399999999</c:v>
                </c:pt>
                <c:pt idx="16419">
                  <c:v>2436.5234399999999</c:v>
                </c:pt>
                <c:pt idx="16420">
                  <c:v>2436.5234399999999</c:v>
                </c:pt>
                <c:pt idx="16421">
                  <c:v>2434.08203</c:v>
                </c:pt>
                <c:pt idx="16422">
                  <c:v>2436.5234399999999</c:v>
                </c:pt>
                <c:pt idx="16423">
                  <c:v>2436.5234399999999</c:v>
                </c:pt>
                <c:pt idx="16424">
                  <c:v>2436.5234399999999</c:v>
                </c:pt>
                <c:pt idx="16425">
                  <c:v>2436.5234399999999</c:v>
                </c:pt>
                <c:pt idx="16426">
                  <c:v>2436.5234399999999</c:v>
                </c:pt>
                <c:pt idx="16427">
                  <c:v>2436.5234399999999</c:v>
                </c:pt>
                <c:pt idx="16428">
                  <c:v>2436.5234399999999</c:v>
                </c:pt>
                <c:pt idx="16429">
                  <c:v>2436.5234399999999</c:v>
                </c:pt>
                <c:pt idx="16430">
                  <c:v>2434.08203</c:v>
                </c:pt>
                <c:pt idx="16431">
                  <c:v>2436.5234399999999</c:v>
                </c:pt>
                <c:pt idx="16432">
                  <c:v>2436.5234399999999</c:v>
                </c:pt>
                <c:pt idx="16433">
                  <c:v>2434.08203</c:v>
                </c:pt>
                <c:pt idx="16434">
                  <c:v>2436.5234399999999</c:v>
                </c:pt>
                <c:pt idx="16435">
                  <c:v>2434.08203</c:v>
                </c:pt>
                <c:pt idx="16436">
                  <c:v>2436.5234399999999</c:v>
                </c:pt>
                <c:pt idx="16437">
                  <c:v>2436.5234399999999</c:v>
                </c:pt>
                <c:pt idx="16438">
                  <c:v>2436.5234399999999</c:v>
                </c:pt>
                <c:pt idx="16439">
                  <c:v>2434.08203</c:v>
                </c:pt>
                <c:pt idx="16440">
                  <c:v>2434.08203</c:v>
                </c:pt>
                <c:pt idx="16441">
                  <c:v>2436.5234399999999</c:v>
                </c:pt>
                <c:pt idx="16442">
                  <c:v>2436.5234399999999</c:v>
                </c:pt>
                <c:pt idx="16443">
                  <c:v>2436.5234399999999</c:v>
                </c:pt>
                <c:pt idx="16444">
                  <c:v>2436.5234399999999</c:v>
                </c:pt>
                <c:pt idx="16445">
                  <c:v>2436.5234399999999</c:v>
                </c:pt>
                <c:pt idx="16446">
                  <c:v>2436.5234399999999</c:v>
                </c:pt>
                <c:pt idx="16447">
                  <c:v>2434.08203</c:v>
                </c:pt>
                <c:pt idx="16448">
                  <c:v>2434.08203</c:v>
                </c:pt>
                <c:pt idx="16449">
                  <c:v>2436.5234399999999</c:v>
                </c:pt>
                <c:pt idx="16450">
                  <c:v>2434.08203</c:v>
                </c:pt>
                <c:pt idx="16451">
                  <c:v>2436.5234399999999</c:v>
                </c:pt>
                <c:pt idx="16452">
                  <c:v>2434.08203</c:v>
                </c:pt>
                <c:pt idx="16453">
                  <c:v>2436.5234399999999</c:v>
                </c:pt>
                <c:pt idx="16454">
                  <c:v>2436.5234399999999</c:v>
                </c:pt>
                <c:pt idx="16455">
                  <c:v>2436.5234399999999</c:v>
                </c:pt>
                <c:pt idx="16456">
                  <c:v>2436.5234399999999</c:v>
                </c:pt>
                <c:pt idx="16457">
                  <c:v>2436.5234399999999</c:v>
                </c:pt>
                <c:pt idx="16458">
                  <c:v>2436.5234399999999</c:v>
                </c:pt>
                <c:pt idx="16459">
                  <c:v>2436.5234399999999</c:v>
                </c:pt>
                <c:pt idx="16460">
                  <c:v>2434.08203</c:v>
                </c:pt>
                <c:pt idx="16461">
                  <c:v>2434.08203</c:v>
                </c:pt>
                <c:pt idx="16462">
                  <c:v>2436.5234399999999</c:v>
                </c:pt>
                <c:pt idx="16463">
                  <c:v>2436.5234399999999</c:v>
                </c:pt>
                <c:pt idx="16464">
                  <c:v>2436.5234399999999</c:v>
                </c:pt>
                <c:pt idx="16465">
                  <c:v>2436.5234399999999</c:v>
                </c:pt>
                <c:pt idx="16466">
                  <c:v>2436.5234399999999</c:v>
                </c:pt>
                <c:pt idx="16467">
                  <c:v>2436.5234399999999</c:v>
                </c:pt>
                <c:pt idx="16468">
                  <c:v>2436.5234399999999</c:v>
                </c:pt>
                <c:pt idx="16469">
                  <c:v>2436.5234399999999</c:v>
                </c:pt>
                <c:pt idx="16470">
                  <c:v>2436.5234399999999</c:v>
                </c:pt>
                <c:pt idx="16471">
                  <c:v>2436.5234399999999</c:v>
                </c:pt>
                <c:pt idx="16472">
                  <c:v>2436.5234399999999</c:v>
                </c:pt>
                <c:pt idx="16473">
                  <c:v>2436.5234399999999</c:v>
                </c:pt>
                <c:pt idx="16474">
                  <c:v>2434.08203</c:v>
                </c:pt>
                <c:pt idx="16475">
                  <c:v>2434.08203</c:v>
                </c:pt>
                <c:pt idx="16476">
                  <c:v>2436.5234399999999</c:v>
                </c:pt>
                <c:pt idx="16477">
                  <c:v>2436.5234399999999</c:v>
                </c:pt>
                <c:pt idx="16478">
                  <c:v>2436.5234399999999</c:v>
                </c:pt>
                <c:pt idx="16479">
                  <c:v>2436.5234399999999</c:v>
                </c:pt>
                <c:pt idx="16480">
                  <c:v>2436.5234399999999</c:v>
                </c:pt>
                <c:pt idx="16481">
                  <c:v>2436.5234399999999</c:v>
                </c:pt>
                <c:pt idx="16482">
                  <c:v>2434.08203</c:v>
                </c:pt>
                <c:pt idx="16483">
                  <c:v>2434.08203</c:v>
                </c:pt>
                <c:pt idx="16484">
                  <c:v>2436.5234399999999</c:v>
                </c:pt>
                <c:pt idx="16485">
                  <c:v>2436.5234399999999</c:v>
                </c:pt>
                <c:pt idx="16486">
                  <c:v>2436.5234399999999</c:v>
                </c:pt>
                <c:pt idx="16487">
                  <c:v>2436.5234399999999</c:v>
                </c:pt>
                <c:pt idx="16488">
                  <c:v>2436.5234399999999</c:v>
                </c:pt>
                <c:pt idx="16489">
                  <c:v>2436.5234399999999</c:v>
                </c:pt>
                <c:pt idx="16490">
                  <c:v>2434.08203</c:v>
                </c:pt>
                <c:pt idx="16491">
                  <c:v>2436.5234399999999</c:v>
                </c:pt>
                <c:pt idx="16492">
                  <c:v>2434.08203</c:v>
                </c:pt>
                <c:pt idx="16493">
                  <c:v>2436.5234399999999</c:v>
                </c:pt>
                <c:pt idx="16494">
                  <c:v>2434.08203</c:v>
                </c:pt>
                <c:pt idx="16495">
                  <c:v>2436.5234399999999</c:v>
                </c:pt>
                <c:pt idx="16496">
                  <c:v>2436.5234399999999</c:v>
                </c:pt>
                <c:pt idx="16497">
                  <c:v>2436.5234399999999</c:v>
                </c:pt>
                <c:pt idx="16498">
                  <c:v>2436.5234399999999</c:v>
                </c:pt>
                <c:pt idx="16499">
                  <c:v>2436.5234399999999</c:v>
                </c:pt>
                <c:pt idx="16500">
                  <c:v>2436.5234399999999</c:v>
                </c:pt>
                <c:pt idx="16501">
                  <c:v>2436.5234399999999</c:v>
                </c:pt>
                <c:pt idx="16502">
                  <c:v>2436.5234399999999</c:v>
                </c:pt>
                <c:pt idx="16503">
                  <c:v>2436.5234399999999</c:v>
                </c:pt>
                <c:pt idx="16504">
                  <c:v>2436.5234399999999</c:v>
                </c:pt>
                <c:pt idx="16505">
                  <c:v>2436.5234399999999</c:v>
                </c:pt>
                <c:pt idx="16506">
                  <c:v>2436.5234399999999</c:v>
                </c:pt>
                <c:pt idx="16507">
                  <c:v>2436.5234399999999</c:v>
                </c:pt>
                <c:pt idx="16508">
                  <c:v>2436.5234399999999</c:v>
                </c:pt>
                <c:pt idx="16509">
                  <c:v>2436.5234399999999</c:v>
                </c:pt>
                <c:pt idx="16510">
                  <c:v>2436.5234399999999</c:v>
                </c:pt>
                <c:pt idx="16511">
                  <c:v>2436.5234399999999</c:v>
                </c:pt>
                <c:pt idx="16512">
                  <c:v>2436.5234399999999</c:v>
                </c:pt>
                <c:pt idx="16513">
                  <c:v>2436.5234399999999</c:v>
                </c:pt>
                <c:pt idx="16514">
                  <c:v>2436.5234399999999</c:v>
                </c:pt>
                <c:pt idx="16515">
                  <c:v>2436.5234399999999</c:v>
                </c:pt>
                <c:pt idx="16516">
                  <c:v>2436.5234399999999</c:v>
                </c:pt>
                <c:pt idx="16517">
                  <c:v>2436.5234399999999</c:v>
                </c:pt>
                <c:pt idx="16518">
                  <c:v>2436.5234399999999</c:v>
                </c:pt>
                <c:pt idx="16519">
                  <c:v>2436.5234399999999</c:v>
                </c:pt>
                <c:pt idx="16520">
                  <c:v>2436.5234399999999</c:v>
                </c:pt>
                <c:pt idx="16521">
                  <c:v>2436.5234399999999</c:v>
                </c:pt>
                <c:pt idx="16522">
                  <c:v>2436.5234399999999</c:v>
                </c:pt>
                <c:pt idx="16523">
                  <c:v>2436.5234399999999</c:v>
                </c:pt>
                <c:pt idx="16524">
                  <c:v>2436.5234399999999</c:v>
                </c:pt>
                <c:pt idx="16525">
                  <c:v>2436.5234399999999</c:v>
                </c:pt>
                <c:pt idx="16526">
                  <c:v>2436.5234399999999</c:v>
                </c:pt>
                <c:pt idx="16527">
                  <c:v>2434.08203</c:v>
                </c:pt>
                <c:pt idx="16528">
                  <c:v>2436.5234399999999</c:v>
                </c:pt>
                <c:pt idx="16529">
                  <c:v>2434.08203</c:v>
                </c:pt>
                <c:pt idx="16530">
                  <c:v>2436.5234399999999</c:v>
                </c:pt>
                <c:pt idx="16531">
                  <c:v>2436.5234399999999</c:v>
                </c:pt>
                <c:pt idx="16532">
                  <c:v>2436.5234399999999</c:v>
                </c:pt>
                <c:pt idx="16533">
                  <c:v>2436.5234399999999</c:v>
                </c:pt>
                <c:pt idx="16534">
                  <c:v>2436.5234399999999</c:v>
                </c:pt>
                <c:pt idx="16535">
                  <c:v>2436.5234399999999</c:v>
                </c:pt>
                <c:pt idx="16536">
                  <c:v>2436.5234399999999</c:v>
                </c:pt>
                <c:pt idx="16537">
                  <c:v>2434.08203</c:v>
                </c:pt>
                <c:pt idx="16538">
                  <c:v>2436.5234399999999</c:v>
                </c:pt>
                <c:pt idx="16539">
                  <c:v>2436.5234399999999</c:v>
                </c:pt>
                <c:pt idx="16540">
                  <c:v>2436.5234399999999</c:v>
                </c:pt>
                <c:pt idx="16541">
                  <c:v>2436.5234399999999</c:v>
                </c:pt>
                <c:pt idx="16542">
                  <c:v>2436.5234399999999</c:v>
                </c:pt>
                <c:pt idx="16543">
                  <c:v>2436.5234399999999</c:v>
                </c:pt>
                <c:pt idx="16544">
                  <c:v>2436.5234399999999</c:v>
                </c:pt>
                <c:pt idx="16545">
                  <c:v>2434.08203</c:v>
                </c:pt>
                <c:pt idx="16546">
                  <c:v>2436.5234399999999</c:v>
                </c:pt>
                <c:pt idx="16547">
                  <c:v>2436.5234399999999</c:v>
                </c:pt>
                <c:pt idx="16548">
                  <c:v>2436.5234399999999</c:v>
                </c:pt>
                <c:pt idx="16549">
                  <c:v>2436.5234399999999</c:v>
                </c:pt>
                <c:pt idx="16550">
                  <c:v>2436.5234399999999</c:v>
                </c:pt>
                <c:pt idx="16551">
                  <c:v>2436.5234399999999</c:v>
                </c:pt>
                <c:pt idx="16552">
                  <c:v>2434.08203</c:v>
                </c:pt>
                <c:pt idx="16553">
                  <c:v>2436.5234399999999</c:v>
                </c:pt>
                <c:pt idx="16554">
                  <c:v>2436.5234399999999</c:v>
                </c:pt>
                <c:pt idx="16555">
                  <c:v>2436.5234399999999</c:v>
                </c:pt>
                <c:pt idx="16556">
                  <c:v>2436.5234399999999</c:v>
                </c:pt>
                <c:pt idx="16557">
                  <c:v>2436.5234399999999</c:v>
                </c:pt>
                <c:pt idx="16558">
                  <c:v>2436.5234399999999</c:v>
                </c:pt>
                <c:pt idx="16559">
                  <c:v>2436.5234399999999</c:v>
                </c:pt>
                <c:pt idx="16560">
                  <c:v>2436.5234399999999</c:v>
                </c:pt>
                <c:pt idx="16561">
                  <c:v>2436.5234399999999</c:v>
                </c:pt>
                <c:pt idx="16562">
                  <c:v>2436.5234399999999</c:v>
                </c:pt>
                <c:pt idx="16563">
                  <c:v>2436.5234399999999</c:v>
                </c:pt>
                <c:pt idx="16564">
                  <c:v>2434.08203</c:v>
                </c:pt>
                <c:pt idx="16565">
                  <c:v>2436.5234399999999</c:v>
                </c:pt>
                <c:pt idx="16566">
                  <c:v>2436.5234399999999</c:v>
                </c:pt>
                <c:pt idx="16567">
                  <c:v>2436.5234399999999</c:v>
                </c:pt>
                <c:pt idx="16568">
                  <c:v>2436.5234399999999</c:v>
                </c:pt>
                <c:pt idx="16569">
                  <c:v>2436.5234399999999</c:v>
                </c:pt>
                <c:pt idx="16570">
                  <c:v>2436.5234399999999</c:v>
                </c:pt>
                <c:pt idx="16571">
                  <c:v>2434.08203</c:v>
                </c:pt>
                <c:pt idx="16572">
                  <c:v>2436.5234399999999</c:v>
                </c:pt>
                <c:pt idx="16573">
                  <c:v>2436.5234399999999</c:v>
                </c:pt>
                <c:pt idx="16574">
                  <c:v>2436.5234399999999</c:v>
                </c:pt>
                <c:pt idx="16575">
                  <c:v>2436.5234399999999</c:v>
                </c:pt>
                <c:pt idx="16576">
                  <c:v>2436.5234399999999</c:v>
                </c:pt>
                <c:pt idx="16577">
                  <c:v>2434.08203</c:v>
                </c:pt>
                <c:pt idx="16578">
                  <c:v>2436.5234399999999</c:v>
                </c:pt>
                <c:pt idx="16579">
                  <c:v>2436.5234399999999</c:v>
                </c:pt>
                <c:pt idx="16580">
                  <c:v>2436.5234399999999</c:v>
                </c:pt>
                <c:pt idx="16581">
                  <c:v>2436.5234399999999</c:v>
                </c:pt>
                <c:pt idx="16582">
                  <c:v>2436.5234399999999</c:v>
                </c:pt>
                <c:pt idx="16583">
                  <c:v>2436.5234399999999</c:v>
                </c:pt>
                <c:pt idx="16584">
                  <c:v>2436.5234399999999</c:v>
                </c:pt>
                <c:pt idx="16585">
                  <c:v>2434.08203</c:v>
                </c:pt>
                <c:pt idx="16586">
                  <c:v>2436.5234399999999</c:v>
                </c:pt>
                <c:pt idx="16587">
                  <c:v>2436.5234399999999</c:v>
                </c:pt>
                <c:pt idx="16588">
                  <c:v>2436.5234399999999</c:v>
                </c:pt>
                <c:pt idx="16589">
                  <c:v>2436.5234399999999</c:v>
                </c:pt>
                <c:pt idx="16590">
                  <c:v>2436.5234399999999</c:v>
                </c:pt>
                <c:pt idx="16591">
                  <c:v>2434.08203</c:v>
                </c:pt>
                <c:pt idx="16592">
                  <c:v>2436.5234399999999</c:v>
                </c:pt>
                <c:pt idx="16593">
                  <c:v>2436.5234399999999</c:v>
                </c:pt>
                <c:pt idx="16594">
                  <c:v>2436.5234399999999</c:v>
                </c:pt>
                <c:pt idx="16595">
                  <c:v>2436.5234399999999</c:v>
                </c:pt>
                <c:pt idx="16596">
                  <c:v>2436.5234399999999</c:v>
                </c:pt>
                <c:pt idx="16597">
                  <c:v>2434.08203</c:v>
                </c:pt>
                <c:pt idx="16598">
                  <c:v>2436.5234399999999</c:v>
                </c:pt>
                <c:pt idx="16599">
                  <c:v>2436.5234399999999</c:v>
                </c:pt>
                <c:pt idx="16600">
                  <c:v>2436.5234399999999</c:v>
                </c:pt>
                <c:pt idx="16601">
                  <c:v>2434.08203</c:v>
                </c:pt>
                <c:pt idx="16602">
                  <c:v>2436.5234399999999</c:v>
                </c:pt>
                <c:pt idx="16603">
                  <c:v>2436.5234399999999</c:v>
                </c:pt>
                <c:pt idx="16604">
                  <c:v>2436.5234399999999</c:v>
                </c:pt>
                <c:pt idx="16605">
                  <c:v>2436.5234399999999</c:v>
                </c:pt>
                <c:pt idx="16606">
                  <c:v>2436.5234399999999</c:v>
                </c:pt>
                <c:pt idx="16607">
                  <c:v>2436.5234399999999</c:v>
                </c:pt>
                <c:pt idx="16608">
                  <c:v>2434.08203</c:v>
                </c:pt>
                <c:pt idx="16609">
                  <c:v>2436.5234399999999</c:v>
                </c:pt>
                <c:pt idx="16610">
                  <c:v>2434.08203</c:v>
                </c:pt>
                <c:pt idx="16611">
                  <c:v>2436.5234399999999</c:v>
                </c:pt>
                <c:pt idx="16612">
                  <c:v>2436.5234399999999</c:v>
                </c:pt>
                <c:pt idx="16613">
                  <c:v>2436.5234399999999</c:v>
                </c:pt>
                <c:pt idx="16614">
                  <c:v>2436.5234399999999</c:v>
                </c:pt>
                <c:pt idx="16615">
                  <c:v>2434.08203</c:v>
                </c:pt>
                <c:pt idx="16616">
                  <c:v>2436.5234399999999</c:v>
                </c:pt>
                <c:pt idx="16617">
                  <c:v>2436.5234399999999</c:v>
                </c:pt>
                <c:pt idx="16618">
                  <c:v>2434.08203</c:v>
                </c:pt>
                <c:pt idx="16619">
                  <c:v>2436.5234399999999</c:v>
                </c:pt>
                <c:pt idx="16620">
                  <c:v>2436.5234399999999</c:v>
                </c:pt>
                <c:pt idx="16621">
                  <c:v>2436.5234399999999</c:v>
                </c:pt>
                <c:pt idx="16622">
                  <c:v>2436.5234399999999</c:v>
                </c:pt>
                <c:pt idx="16623">
                  <c:v>2436.5234399999999</c:v>
                </c:pt>
                <c:pt idx="16624">
                  <c:v>2434.08203</c:v>
                </c:pt>
                <c:pt idx="16625">
                  <c:v>2436.5234399999999</c:v>
                </c:pt>
                <c:pt idx="16626">
                  <c:v>2436.5234399999999</c:v>
                </c:pt>
                <c:pt idx="16627">
                  <c:v>2436.5234399999999</c:v>
                </c:pt>
                <c:pt idx="16628">
                  <c:v>2434.08203</c:v>
                </c:pt>
                <c:pt idx="16629">
                  <c:v>2436.5234399999999</c:v>
                </c:pt>
                <c:pt idx="16630">
                  <c:v>2434.08203</c:v>
                </c:pt>
                <c:pt idx="16631">
                  <c:v>2434.08203</c:v>
                </c:pt>
                <c:pt idx="16632">
                  <c:v>2436.5234399999999</c:v>
                </c:pt>
                <c:pt idx="16633">
                  <c:v>2436.5234399999999</c:v>
                </c:pt>
                <c:pt idx="16634">
                  <c:v>2436.5234399999999</c:v>
                </c:pt>
                <c:pt idx="16635">
                  <c:v>2436.5234399999999</c:v>
                </c:pt>
                <c:pt idx="16636">
                  <c:v>2436.5234399999999</c:v>
                </c:pt>
                <c:pt idx="16637">
                  <c:v>2434.08203</c:v>
                </c:pt>
                <c:pt idx="16638">
                  <c:v>2436.5234399999999</c:v>
                </c:pt>
                <c:pt idx="16639">
                  <c:v>2436.5234399999999</c:v>
                </c:pt>
                <c:pt idx="16640">
                  <c:v>2436.5234399999999</c:v>
                </c:pt>
                <c:pt idx="16641">
                  <c:v>2436.5234399999999</c:v>
                </c:pt>
                <c:pt idx="16642">
                  <c:v>2436.5234399999999</c:v>
                </c:pt>
                <c:pt idx="16643">
                  <c:v>2436.5234399999999</c:v>
                </c:pt>
                <c:pt idx="16644">
                  <c:v>2436.5234399999999</c:v>
                </c:pt>
                <c:pt idx="16645">
                  <c:v>2436.5234399999999</c:v>
                </c:pt>
                <c:pt idx="16646">
                  <c:v>2436.5234399999999</c:v>
                </c:pt>
                <c:pt idx="16647">
                  <c:v>2434.08203</c:v>
                </c:pt>
                <c:pt idx="16648">
                  <c:v>2436.5234399999999</c:v>
                </c:pt>
                <c:pt idx="16649">
                  <c:v>2436.5234399999999</c:v>
                </c:pt>
                <c:pt idx="16650">
                  <c:v>2434.08203</c:v>
                </c:pt>
                <c:pt idx="16651">
                  <c:v>2436.5234399999999</c:v>
                </c:pt>
                <c:pt idx="16652">
                  <c:v>2436.5234399999999</c:v>
                </c:pt>
                <c:pt idx="16653">
                  <c:v>2436.5234399999999</c:v>
                </c:pt>
                <c:pt idx="16654">
                  <c:v>2436.5234399999999</c:v>
                </c:pt>
                <c:pt idx="16655">
                  <c:v>2436.5234399999999</c:v>
                </c:pt>
                <c:pt idx="16656">
                  <c:v>2436.5234399999999</c:v>
                </c:pt>
                <c:pt idx="16657">
                  <c:v>2436.5234399999999</c:v>
                </c:pt>
                <c:pt idx="16658">
                  <c:v>2434.08203</c:v>
                </c:pt>
                <c:pt idx="16659">
                  <c:v>2436.5234399999999</c:v>
                </c:pt>
                <c:pt idx="16660">
                  <c:v>2436.5234399999999</c:v>
                </c:pt>
                <c:pt idx="16661">
                  <c:v>2436.5234399999999</c:v>
                </c:pt>
                <c:pt idx="16662">
                  <c:v>2436.5234399999999</c:v>
                </c:pt>
                <c:pt idx="16663">
                  <c:v>2436.5234399999999</c:v>
                </c:pt>
                <c:pt idx="16664">
                  <c:v>2434.08203</c:v>
                </c:pt>
                <c:pt idx="16665">
                  <c:v>2436.5234399999999</c:v>
                </c:pt>
                <c:pt idx="16666">
                  <c:v>2436.5234399999999</c:v>
                </c:pt>
                <c:pt idx="16667">
                  <c:v>2436.5234399999999</c:v>
                </c:pt>
                <c:pt idx="16668">
                  <c:v>2436.5234399999999</c:v>
                </c:pt>
                <c:pt idx="16669">
                  <c:v>2436.5234399999999</c:v>
                </c:pt>
                <c:pt idx="16670">
                  <c:v>2436.5234399999999</c:v>
                </c:pt>
                <c:pt idx="16671">
                  <c:v>2436.5234399999999</c:v>
                </c:pt>
                <c:pt idx="16672">
                  <c:v>2436.5234399999999</c:v>
                </c:pt>
                <c:pt idx="16673">
                  <c:v>2434.08203</c:v>
                </c:pt>
                <c:pt idx="16674">
                  <c:v>2436.5234399999999</c:v>
                </c:pt>
                <c:pt idx="16675">
                  <c:v>2436.5234399999999</c:v>
                </c:pt>
                <c:pt idx="16676">
                  <c:v>2436.5234399999999</c:v>
                </c:pt>
                <c:pt idx="16677">
                  <c:v>2436.5234399999999</c:v>
                </c:pt>
                <c:pt idx="16678">
                  <c:v>2436.5234399999999</c:v>
                </c:pt>
                <c:pt idx="16679">
                  <c:v>2436.5234399999999</c:v>
                </c:pt>
                <c:pt idx="16680">
                  <c:v>2436.5234399999999</c:v>
                </c:pt>
                <c:pt idx="16681">
                  <c:v>2436.5234399999999</c:v>
                </c:pt>
                <c:pt idx="16682">
                  <c:v>2436.5234399999999</c:v>
                </c:pt>
                <c:pt idx="16683">
                  <c:v>2436.5234399999999</c:v>
                </c:pt>
                <c:pt idx="16684">
                  <c:v>2436.5234399999999</c:v>
                </c:pt>
                <c:pt idx="16685">
                  <c:v>2434.08203</c:v>
                </c:pt>
                <c:pt idx="16686">
                  <c:v>2436.5234399999999</c:v>
                </c:pt>
                <c:pt idx="16687">
                  <c:v>2436.5234399999999</c:v>
                </c:pt>
                <c:pt idx="16688">
                  <c:v>2436.5234399999999</c:v>
                </c:pt>
                <c:pt idx="16689">
                  <c:v>2436.5234399999999</c:v>
                </c:pt>
                <c:pt idx="16690">
                  <c:v>2436.5234399999999</c:v>
                </c:pt>
                <c:pt idx="16691">
                  <c:v>2436.5234399999999</c:v>
                </c:pt>
                <c:pt idx="16692">
                  <c:v>2436.5234399999999</c:v>
                </c:pt>
                <c:pt idx="16693">
                  <c:v>2434.08203</c:v>
                </c:pt>
                <c:pt idx="16694">
                  <c:v>2436.5234399999999</c:v>
                </c:pt>
                <c:pt idx="16695">
                  <c:v>2434.08203</c:v>
                </c:pt>
                <c:pt idx="16696">
                  <c:v>2436.5234399999999</c:v>
                </c:pt>
                <c:pt idx="16697">
                  <c:v>2434.08203</c:v>
                </c:pt>
                <c:pt idx="16698">
                  <c:v>2434.08203</c:v>
                </c:pt>
                <c:pt idx="16699">
                  <c:v>2436.5234399999999</c:v>
                </c:pt>
                <c:pt idx="16700">
                  <c:v>2436.5234399999999</c:v>
                </c:pt>
                <c:pt idx="16701">
                  <c:v>2434.08203</c:v>
                </c:pt>
                <c:pt idx="16702">
                  <c:v>2436.5234399999999</c:v>
                </c:pt>
                <c:pt idx="16703">
                  <c:v>2434.08203</c:v>
                </c:pt>
                <c:pt idx="16704">
                  <c:v>2436.5234399999999</c:v>
                </c:pt>
                <c:pt idx="16705">
                  <c:v>2436.5234399999999</c:v>
                </c:pt>
                <c:pt idx="16706">
                  <c:v>2434.08203</c:v>
                </c:pt>
                <c:pt idx="16707">
                  <c:v>2436.5234399999999</c:v>
                </c:pt>
                <c:pt idx="16708">
                  <c:v>2436.5234399999999</c:v>
                </c:pt>
                <c:pt idx="16709">
                  <c:v>2436.5234399999999</c:v>
                </c:pt>
                <c:pt idx="16710">
                  <c:v>2436.5234399999999</c:v>
                </c:pt>
                <c:pt idx="16711">
                  <c:v>2436.5234399999999</c:v>
                </c:pt>
                <c:pt idx="16712">
                  <c:v>2436.5234399999999</c:v>
                </c:pt>
                <c:pt idx="16713">
                  <c:v>2436.5234399999999</c:v>
                </c:pt>
                <c:pt idx="16714">
                  <c:v>2436.5234399999999</c:v>
                </c:pt>
                <c:pt idx="16715">
                  <c:v>2436.5234399999999</c:v>
                </c:pt>
                <c:pt idx="16716">
                  <c:v>2436.5234399999999</c:v>
                </c:pt>
                <c:pt idx="16717">
                  <c:v>2436.5234399999999</c:v>
                </c:pt>
                <c:pt idx="16718">
                  <c:v>2436.5234399999999</c:v>
                </c:pt>
                <c:pt idx="16719">
                  <c:v>2436.5234399999999</c:v>
                </c:pt>
                <c:pt idx="16720">
                  <c:v>2436.5234399999999</c:v>
                </c:pt>
                <c:pt idx="16721">
                  <c:v>2436.5234399999999</c:v>
                </c:pt>
                <c:pt idx="16722">
                  <c:v>2436.5234399999999</c:v>
                </c:pt>
                <c:pt idx="16723">
                  <c:v>2436.5234399999999</c:v>
                </c:pt>
                <c:pt idx="16724">
                  <c:v>2436.5234399999999</c:v>
                </c:pt>
                <c:pt idx="16725">
                  <c:v>2436.5234399999999</c:v>
                </c:pt>
                <c:pt idx="16726">
                  <c:v>2434.08203</c:v>
                </c:pt>
                <c:pt idx="16727">
                  <c:v>2436.5234399999999</c:v>
                </c:pt>
                <c:pt idx="16728">
                  <c:v>2434.08203</c:v>
                </c:pt>
                <c:pt idx="16729">
                  <c:v>2436.5234399999999</c:v>
                </c:pt>
                <c:pt idx="16730">
                  <c:v>2436.5234399999999</c:v>
                </c:pt>
                <c:pt idx="16731">
                  <c:v>2434.08203</c:v>
                </c:pt>
                <c:pt idx="16732">
                  <c:v>2436.5234399999999</c:v>
                </c:pt>
                <c:pt idx="16733">
                  <c:v>2434.08203</c:v>
                </c:pt>
                <c:pt idx="16734">
                  <c:v>2436.5234399999999</c:v>
                </c:pt>
                <c:pt idx="16735">
                  <c:v>2436.5234399999999</c:v>
                </c:pt>
                <c:pt idx="16736">
                  <c:v>2436.5234399999999</c:v>
                </c:pt>
                <c:pt idx="16737">
                  <c:v>2436.5234399999999</c:v>
                </c:pt>
                <c:pt idx="16738">
                  <c:v>2436.5234399999999</c:v>
                </c:pt>
                <c:pt idx="16739">
                  <c:v>2436.5234399999999</c:v>
                </c:pt>
                <c:pt idx="16740">
                  <c:v>2436.5234399999999</c:v>
                </c:pt>
                <c:pt idx="16741">
                  <c:v>2436.5234399999999</c:v>
                </c:pt>
                <c:pt idx="16742">
                  <c:v>2436.5234399999999</c:v>
                </c:pt>
                <c:pt idx="16743">
                  <c:v>2434.08203</c:v>
                </c:pt>
                <c:pt idx="16744">
                  <c:v>2436.5234399999999</c:v>
                </c:pt>
                <c:pt idx="16745">
                  <c:v>2436.5234399999999</c:v>
                </c:pt>
                <c:pt idx="16746">
                  <c:v>2436.5234399999999</c:v>
                </c:pt>
                <c:pt idx="16747">
                  <c:v>2436.5234399999999</c:v>
                </c:pt>
                <c:pt idx="16748">
                  <c:v>2434.08203</c:v>
                </c:pt>
                <c:pt idx="16749">
                  <c:v>2436.5234399999999</c:v>
                </c:pt>
                <c:pt idx="16750">
                  <c:v>2436.5234399999999</c:v>
                </c:pt>
                <c:pt idx="16751">
                  <c:v>2436.5234399999999</c:v>
                </c:pt>
                <c:pt idx="16752">
                  <c:v>2436.5234399999999</c:v>
                </c:pt>
                <c:pt idx="16753">
                  <c:v>2436.5234399999999</c:v>
                </c:pt>
                <c:pt idx="16754">
                  <c:v>2436.5234399999999</c:v>
                </c:pt>
                <c:pt idx="16755">
                  <c:v>2436.5234399999999</c:v>
                </c:pt>
                <c:pt idx="16756">
                  <c:v>2436.5234399999999</c:v>
                </c:pt>
                <c:pt idx="16757">
                  <c:v>2436.5234399999999</c:v>
                </c:pt>
                <c:pt idx="16758">
                  <c:v>2436.5234399999999</c:v>
                </c:pt>
                <c:pt idx="16759">
                  <c:v>2434.08203</c:v>
                </c:pt>
                <c:pt idx="16760">
                  <c:v>2434.08203</c:v>
                </c:pt>
                <c:pt idx="16761">
                  <c:v>2436.5234399999999</c:v>
                </c:pt>
                <c:pt idx="16762">
                  <c:v>2436.5234399999999</c:v>
                </c:pt>
                <c:pt idx="16763">
                  <c:v>2436.5234399999999</c:v>
                </c:pt>
                <c:pt idx="16764">
                  <c:v>2436.5234399999999</c:v>
                </c:pt>
                <c:pt idx="16765">
                  <c:v>2434.08203</c:v>
                </c:pt>
                <c:pt idx="16766">
                  <c:v>2436.5234399999999</c:v>
                </c:pt>
                <c:pt idx="16767">
                  <c:v>2434.08203</c:v>
                </c:pt>
                <c:pt idx="16768">
                  <c:v>2436.5234399999999</c:v>
                </c:pt>
                <c:pt idx="16769">
                  <c:v>2434.08203</c:v>
                </c:pt>
                <c:pt idx="16770">
                  <c:v>2434.08203</c:v>
                </c:pt>
                <c:pt idx="16771">
                  <c:v>2436.5234399999999</c:v>
                </c:pt>
                <c:pt idx="16772">
                  <c:v>2434.08203</c:v>
                </c:pt>
                <c:pt idx="16773">
                  <c:v>2436.5234399999999</c:v>
                </c:pt>
                <c:pt idx="16774">
                  <c:v>2436.5234399999999</c:v>
                </c:pt>
                <c:pt idx="16775">
                  <c:v>2436.5234399999999</c:v>
                </c:pt>
                <c:pt idx="16776">
                  <c:v>2436.5234399999999</c:v>
                </c:pt>
                <c:pt idx="16777">
                  <c:v>2434.08203</c:v>
                </c:pt>
                <c:pt idx="16778">
                  <c:v>2434.08203</c:v>
                </c:pt>
                <c:pt idx="16779">
                  <c:v>2436.5234399999999</c:v>
                </c:pt>
                <c:pt idx="16780">
                  <c:v>2436.5234399999999</c:v>
                </c:pt>
                <c:pt idx="16781">
                  <c:v>2436.5234399999999</c:v>
                </c:pt>
                <c:pt idx="16782">
                  <c:v>2436.5234399999999</c:v>
                </c:pt>
                <c:pt idx="16783">
                  <c:v>2436.5234399999999</c:v>
                </c:pt>
                <c:pt idx="16784">
                  <c:v>2436.5234399999999</c:v>
                </c:pt>
                <c:pt idx="16785">
                  <c:v>2434.08203</c:v>
                </c:pt>
                <c:pt idx="16786">
                  <c:v>2436.5234399999999</c:v>
                </c:pt>
                <c:pt idx="16787">
                  <c:v>2436.5234399999999</c:v>
                </c:pt>
                <c:pt idx="16788">
                  <c:v>2436.5234399999999</c:v>
                </c:pt>
                <c:pt idx="16789">
                  <c:v>2436.5234399999999</c:v>
                </c:pt>
                <c:pt idx="16790">
                  <c:v>2436.5234399999999</c:v>
                </c:pt>
                <c:pt idx="16791">
                  <c:v>2434.08203</c:v>
                </c:pt>
                <c:pt idx="16792">
                  <c:v>2434.08203</c:v>
                </c:pt>
                <c:pt idx="16793">
                  <c:v>2436.5234399999999</c:v>
                </c:pt>
                <c:pt idx="16794">
                  <c:v>2434.08203</c:v>
                </c:pt>
                <c:pt idx="16795">
                  <c:v>2436.5234399999999</c:v>
                </c:pt>
                <c:pt idx="16796">
                  <c:v>2436.5234399999999</c:v>
                </c:pt>
                <c:pt idx="16797">
                  <c:v>2436.5234399999999</c:v>
                </c:pt>
                <c:pt idx="16798">
                  <c:v>2436.5234399999999</c:v>
                </c:pt>
                <c:pt idx="16799">
                  <c:v>2436.5234399999999</c:v>
                </c:pt>
                <c:pt idx="16800">
                  <c:v>2436.5234399999999</c:v>
                </c:pt>
                <c:pt idx="16801">
                  <c:v>2436.5234399999999</c:v>
                </c:pt>
                <c:pt idx="16802">
                  <c:v>2436.5234399999999</c:v>
                </c:pt>
                <c:pt idx="16803">
                  <c:v>2434.08203</c:v>
                </c:pt>
                <c:pt idx="16804">
                  <c:v>2436.5234399999999</c:v>
                </c:pt>
                <c:pt idx="16805">
                  <c:v>2434.08203</c:v>
                </c:pt>
                <c:pt idx="16806">
                  <c:v>2436.5234399999999</c:v>
                </c:pt>
                <c:pt idx="16807">
                  <c:v>2436.5234399999999</c:v>
                </c:pt>
                <c:pt idx="16808">
                  <c:v>2436.5234399999999</c:v>
                </c:pt>
                <c:pt idx="16809">
                  <c:v>2436.5234399999999</c:v>
                </c:pt>
                <c:pt idx="16810">
                  <c:v>2436.5234399999999</c:v>
                </c:pt>
                <c:pt idx="16811">
                  <c:v>2436.5234399999999</c:v>
                </c:pt>
                <c:pt idx="16812">
                  <c:v>2436.5234399999999</c:v>
                </c:pt>
                <c:pt idx="16813">
                  <c:v>2434.08203</c:v>
                </c:pt>
                <c:pt idx="16814">
                  <c:v>2436.5234399999999</c:v>
                </c:pt>
                <c:pt idx="16815">
                  <c:v>2434.08203</c:v>
                </c:pt>
                <c:pt idx="16816">
                  <c:v>2436.5234399999999</c:v>
                </c:pt>
                <c:pt idx="16817">
                  <c:v>2436.5234399999999</c:v>
                </c:pt>
                <c:pt idx="16818">
                  <c:v>2436.5234399999999</c:v>
                </c:pt>
                <c:pt idx="16819">
                  <c:v>2436.5234399999999</c:v>
                </c:pt>
                <c:pt idx="16820">
                  <c:v>2436.5234399999999</c:v>
                </c:pt>
                <c:pt idx="16821">
                  <c:v>2436.5234399999999</c:v>
                </c:pt>
                <c:pt idx="16822">
                  <c:v>2434.08203</c:v>
                </c:pt>
                <c:pt idx="16823">
                  <c:v>2436.5234399999999</c:v>
                </c:pt>
                <c:pt idx="16824">
                  <c:v>2436.5234399999999</c:v>
                </c:pt>
                <c:pt idx="16825">
                  <c:v>2436.5234399999999</c:v>
                </c:pt>
                <c:pt idx="16826">
                  <c:v>2436.5234399999999</c:v>
                </c:pt>
                <c:pt idx="16827">
                  <c:v>2436.5234399999999</c:v>
                </c:pt>
                <c:pt idx="16828">
                  <c:v>2434.08203</c:v>
                </c:pt>
                <c:pt idx="16829">
                  <c:v>2436.5234399999999</c:v>
                </c:pt>
                <c:pt idx="16830">
                  <c:v>2436.5234399999999</c:v>
                </c:pt>
                <c:pt idx="16831">
                  <c:v>2436.5234399999999</c:v>
                </c:pt>
                <c:pt idx="16832">
                  <c:v>2436.5234399999999</c:v>
                </c:pt>
                <c:pt idx="16833">
                  <c:v>2436.5234399999999</c:v>
                </c:pt>
                <c:pt idx="16834">
                  <c:v>2436.5234399999999</c:v>
                </c:pt>
                <c:pt idx="16835">
                  <c:v>2436.5234399999999</c:v>
                </c:pt>
                <c:pt idx="16836">
                  <c:v>2434.08203</c:v>
                </c:pt>
                <c:pt idx="16837">
                  <c:v>2436.5234399999999</c:v>
                </c:pt>
                <c:pt idx="16838">
                  <c:v>2436.5234399999999</c:v>
                </c:pt>
                <c:pt idx="16839">
                  <c:v>2436.5234399999999</c:v>
                </c:pt>
                <c:pt idx="16840">
                  <c:v>2436.5234399999999</c:v>
                </c:pt>
                <c:pt idx="16841">
                  <c:v>2434.08203</c:v>
                </c:pt>
                <c:pt idx="16842">
                  <c:v>2436.5234399999999</c:v>
                </c:pt>
                <c:pt idx="16843">
                  <c:v>2436.5234399999999</c:v>
                </c:pt>
                <c:pt idx="16844">
                  <c:v>2436.5234399999999</c:v>
                </c:pt>
                <c:pt idx="16845">
                  <c:v>2436.5234399999999</c:v>
                </c:pt>
                <c:pt idx="16846">
                  <c:v>2436.5234399999999</c:v>
                </c:pt>
                <c:pt idx="16847">
                  <c:v>2436.5234399999999</c:v>
                </c:pt>
                <c:pt idx="16848">
                  <c:v>2436.5234399999999</c:v>
                </c:pt>
                <c:pt idx="16849">
                  <c:v>2434.08203</c:v>
                </c:pt>
                <c:pt idx="16850">
                  <c:v>2436.5234399999999</c:v>
                </c:pt>
                <c:pt idx="16851">
                  <c:v>2436.5234399999999</c:v>
                </c:pt>
                <c:pt idx="16852">
                  <c:v>2436.5234399999999</c:v>
                </c:pt>
                <c:pt idx="16853">
                  <c:v>2434.08203</c:v>
                </c:pt>
                <c:pt idx="16854">
                  <c:v>2436.5234399999999</c:v>
                </c:pt>
                <c:pt idx="16855">
                  <c:v>2436.5234399999999</c:v>
                </c:pt>
                <c:pt idx="16856">
                  <c:v>2436.5234399999999</c:v>
                </c:pt>
                <c:pt idx="16857">
                  <c:v>2434.08203</c:v>
                </c:pt>
                <c:pt idx="16858">
                  <c:v>2436.5234399999999</c:v>
                </c:pt>
                <c:pt idx="16859">
                  <c:v>2436.5234399999999</c:v>
                </c:pt>
                <c:pt idx="16860">
                  <c:v>2436.5234399999999</c:v>
                </c:pt>
                <c:pt idx="16861">
                  <c:v>2436.5234399999999</c:v>
                </c:pt>
                <c:pt idx="16862">
                  <c:v>2436.5234399999999</c:v>
                </c:pt>
                <c:pt idx="16863">
                  <c:v>2436.5234399999999</c:v>
                </c:pt>
                <c:pt idx="16864">
                  <c:v>2436.5234399999999</c:v>
                </c:pt>
                <c:pt idx="16865">
                  <c:v>2434.08203</c:v>
                </c:pt>
                <c:pt idx="16866">
                  <c:v>2436.5234399999999</c:v>
                </c:pt>
                <c:pt idx="16867">
                  <c:v>2436.5234399999999</c:v>
                </c:pt>
                <c:pt idx="16868">
                  <c:v>2436.5234399999999</c:v>
                </c:pt>
                <c:pt idx="16869">
                  <c:v>2436.5234399999999</c:v>
                </c:pt>
                <c:pt idx="16870">
                  <c:v>2436.5234399999999</c:v>
                </c:pt>
                <c:pt idx="16871">
                  <c:v>2436.5234399999999</c:v>
                </c:pt>
                <c:pt idx="16872">
                  <c:v>2436.5234399999999</c:v>
                </c:pt>
                <c:pt idx="16873">
                  <c:v>2436.5234399999999</c:v>
                </c:pt>
                <c:pt idx="16874">
                  <c:v>2436.5234399999999</c:v>
                </c:pt>
                <c:pt idx="16875">
                  <c:v>2434.08203</c:v>
                </c:pt>
                <c:pt idx="16876">
                  <c:v>2436.5234399999999</c:v>
                </c:pt>
                <c:pt idx="16877">
                  <c:v>2436.5234399999999</c:v>
                </c:pt>
                <c:pt idx="16878">
                  <c:v>2434.08203</c:v>
                </c:pt>
                <c:pt idx="16879">
                  <c:v>2436.5234399999999</c:v>
                </c:pt>
                <c:pt idx="16880">
                  <c:v>2436.5234399999999</c:v>
                </c:pt>
                <c:pt idx="16881">
                  <c:v>2434.08203</c:v>
                </c:pt>
                <c:pt idx="16882">
                  <c:v>2436.5234399999999</c:v>
                </c:pt>
                <c:pt idx="16883">
                  <c:v>2436.5234399999999</c:v>
                </c:pt>
                <c:pt idx="16884">
                  <c:v>2436.5234399999999</c:v>
                </c:pt>
                <c:pt idx="16885">
                  <c:v>2436.5234399999999</c:v>
                </c:pt>
                <c:pt idx="16886">
                  <c:v>2436.5234399999999</c:v>
                </c:pt>
                <c:pt idx="16887">
                  <c:v>2436.5234399999999</c:v>
                </c:pt>
                <c:pt idx="16888">
                  <c:v>2436.5234399999999</c:v>
                </c:pt>
                <c:pt idx="16889">
                  <c:v>2436.5234399999999</c:v>
                </c:pt>
                <c:pt idx="16890">
                  <c:v>2436.5234399999999</c:v>
                </c:pt>
                <c:pt idx="16891">
                  <c:v>2436.5234399999999</c:v>
                </c:pt>
                <c:pt idx="16892">
                  <c:v>2436.5234399999999</c:v>
                </c:pt>
                <c:pt idx="16893">
                  <c:v>2436.5234399999999</c:v>
                </c:pt>
                <c:pt idx="16894">
                  <c:v>2436.5234399999999</c:v>
                </c:pt>
                <c:pt idx="16895">
                  <c:v>2436.5234399999999</c:v>
                </c:pt>
                <c:pt idx="16896">
                  <c:v>2436.5234399999999</c:v>
                </c:pt>
                <c:pt idx="16897">
                  <c:v>2434.08203</c:v>
                </c:pt>
                <c:pt idx="16898">
                  <c:v>2434.08203</c:v>
                </c:pt>
                <c:pt idx="16899">
                  <c:v>2436.5234399999999</c:v>
                </c:pt>
                <c:pt idx="16900">
                  <c:v>2436.5234399999999</c:v>
                </c:pt>
                <c:pt idx="16901">
                  <c:v>2434.08203</c:v>
                </c:pt>
                <c:pt idx="16902">
                  <c:v>2436.5234399999999</c:v>
                </c:pt>
                <c:pt idx="16903">
                  <c:v>2436.5234399999999</c:v>
                </c:pt>
                <c:pt idx="16904">
                  <c:v>2436.5234399999999</c:v>
                </c:pt>
                <c:pt idx="16905">
                  <c:v>2436.5234399999999</c:v>
                </c:pt>
                <c:pt idx="16906">
                  <c:v>2436.5234399999999</c:v>
                </c:pt>
                <c:pt idx="16907">
                  <c:v>2436.5234399999999</c:v>
                </c:pt>
                <c:pt idx="16908">
                  <c:v>2436.5234399999999</c:v>
                </c:pt>
                <c:pt idx="16909">
                  <c:v>2436.5234399999999</c:v>
                </c:pt>
                <c:pt idx="16910">
                  <c:v>2436.5234399999999</c:v>
                </c:pt>
                <c:pt idx="16911">
                  <c:v>2436.5234399999999</c:v>
                </c:pt>
                <c:pt idx="16912">
                  <c:v>2436.5234399999999</c:v>
                </c:pt>
                <c:pt idx="16913">
                  <c:v>2436.5234399999999</c:v>
                </c:pt>
                <c:pt idx="16914">
                  <c:v>2436.5234399999999</c:v>
                </c:pt>
                <c:pt idx="16915">
                  <c:v>2436.5234399999999</c:v>
                </c:pt>
                <c:pt idx="16916">
                  <c:v>2434.08203</c:v>
                </c:pt>
                <c:pt idx="16917">
                  <c:v>2436.5234399999999</c:v>
                </c:pt>
                <c:pt idx="16918">
                  <c:v>2436.5234399999999</c:v>
                </c:pt>
                <c:pt idx="16919">
                  <c:v>2436.5234399999999</c:v>
                </c:pt>
                <c:pt idx="16920">
                  <c:v>2436.5234399999999</c:v>
                </c:pt>
                <c:pt idx="16921">
                  <c:v>2436.5234399999999</c:v>
                </c:pt>
                <c:pt idx="16922">
                  <c:v>2436.5234399999999</c:v>
                </c:pt>
                <c:pt idx="16923">
                  <c:v>2436.5234399999999</c:v>
                </c:pt>
                <c:pt idx="16924">
                  <c:v>2436.5234399999999</c:v>
                </c:pt>
                <c:pt idx="16925">
                  <c:v>2436.5234399999999</c:v>
                </c:pt>
                <c:pt idx="16926">
                  <c:v>2436.5234399999999</c:v>
                </c:pt>
                <c:pt idx="16927">
                  <c:v>2436.5234399999999</c:v>
                </c:pt>
                <c:pt idx="16928">
                  <c:v>2436.5234399999999</c:v>
                </c:pt>
                <c:pt idx="16929">
                  <c:v>2434.08203</c:v>
                </c:pt>
                <c:pt idx="16930">
                  <c:v>2436.5234399999999</c:v>
                </c:pt>
                <c:pt idx="16931">
                  <c:v>2434.08203</c:v>
                </c:pt>
                <c:pt idx="16932">
                  <c:v>2436.5234399999999</c:v>
                </c:pt>
                <c:pt idx="16933">
                  <c:v>2436.5234399999999</c:v>
                </c:pt>
                <c:pt idx="16934">
                  <c:v>2434.08203</c:v>
                </c:pt>
                <c:pt idx="16935">
                  <c:v>2436.5234399999999</c:v>
                </c:pt>
                <c:pt idx="16936">
                  <c:v>2436.5234399999999</c:v>
                </c:pt>
                <c:pt idx="16937">
                  <c:v>2436.5234399999999</c:v>
                </c:pt>
                <c:pt idx="16938">
                  <c:v>2434.08203</c:v>
                </c:pt>
                <c:pt idx="16939">
                  <c:v>2436.5234399999999</c:v>
                </c:pt>
                <c:pt idx="16940">
                  <c:v>2436.5234399999999</c:v>
                </c:pt>
                <c:pt idx="16941">
                  <c:v>2436.5234399999999</c:v>
                </c:pt>
                <c:pt idx="16942">
                  <c:v>2436.5234399999999</c:v>
                </c:pt>
                <c:pt idx="16943">
                  <c:v>2434.08203</c:v>
                </c:pt>
                <c:pt idx="16944">
                  <c:v>2436.5234399999999</c:v>
                </c:pt>
                <c:pt idx="16945">
                  <c:v>2436.5234399999999</c:v>
                </c:pt>
                <c:pt idx="16946">
                  <c:v>2436.5234399999999</c:v>
                </c:pt>
                <c:pt idx="16947">
                  <c:v>2434.08203</c:v>
                </c:pt>
                <c:pt idx="16948">
                  <c:v>2434.08203</c:v>
                </c:pt>
                <c:pt idx="16949">
                  <c:v>2436.5234399999999</c:v>
                </c:pt>
                <c:pt idx="16950">
                  <c:v>2436.5234399999999</c:v>
                </c:pt>
                <c:pt idx="16951">
                  <c:v>2436.5234399999999</c:v>
                </c:pt>
                <c:pt idx="16952">
                  <c:v>2436.5234399999999</c:v>
                </c:pt>
                <c:pt idx="16953">
                  <c:v>2436.5234399999999</c:v>
                </c:pt>
                <c:pt idx="16954">
                  <c:v>2436.5234399999999</c:v>
                </c:pt>
                <c:pt idx="16955">
                  <c:v>2434.08203</c:v>
                </c:pt>
                <c:pt idx="16956">
                  <c:v>2436.5234399999999</c:v>
                </c:pt>
                <c:pt idx="16957">
                  <c:v>2436.5234399999999</c:v>
                </c:pt>
                <c:pt idx="16958">
                  <c:v>2436.5234399999999</c:v>
                </c:pt>
                <c:pt idx="16959">
                  <c:v>2434.08203</c:v>
                </c:pt>
                <c:pt idx="16960">
                  <c:v>2436.5234399999999</c:v>
                </c:pt>
                <c:pt idx="16961">
                  <c:v>2436.5234399999999</c:v>
                </c:pt>
                <c:pt idx="16962">
                  <c:v>2436.5234399999999</c:v>
                </c:pt>
                <c:pt idx="16963">
                  <c:v>2436.5234399999999</c:v>
                </c:pt>
                <c:pt idx="16964">
                  <c:v>2436.5234399999999</c:v>
                </c:pt>
                <c:pt idx="16965">
                  <c:v>2436.5234399999999</c:v>
                </c:pt>
                <c:pt idx="16966">
                  <c:v>2436.5234399999999</c:v>
                </c:pt>
                <c:pt idx="16967">
                  <c:v>2436.5234399999999</c:v>
                </c:pt>
                <c:pt idx="16968">
                  <c:v>2434.08203</c:v>
                </c:pt>
                <c:pt idx="16969">
                  <c:v>2436.5234399999999</c:v>
                </c:pt>
                <c:pt idx="16970">
                  <c:v>2436.5234399999999</c:v>
                </c:pt>
                <c:pt idx="16971">
                  <c:v>2434.08203</c:v>
                </c:pt>
                <c:pt idx="16972">
                  <c:v>2434.08203</c:v>
                </c:pt>
                <c:pt idx="16973">
                  <c:v>2436.5234399999999</c:v>
                </c:pt>
                <c:pt idx="16974">
                  <c:v>2436.5234399999999</c:v>
                </c:pt>
                <c:pt idx="16975">
                  <c:v>2434.08203</c:v>
                </c:pt>
                <c:pt idx="16976">
                  <c:v>2434.08203</c:v>
                </c:pt>
                <c:pt idx="16977">
                  <c:v>2436.5234399999999</c:v>
                </c:pt>
                <c:pt idx="16978">
                  <c:v>2436.5234399999999</c:v>
                </c:pt>
                <c:pt idx="16979">
                  <c:v>2436.5234399999999</c:v>
                </c:pt>
                <c:pt idx="16980">
                  <c:v>2436.5234399999999</c:v>
                </c:pt>
                <c:pt idx="16981">
                  <c:v>2436.5234399999999</c:v>
                </c:pt>
                <c:pt idx="16982">
                  <c:v>2436.5234399999999</c:v>
                </c:pt>
                <c:pt idx="16983">
                  <c:v>2436.5234399999999</c:v>
                </c:pt>
                <c:pt idx="16984">
                  <c:v>2434.08203</c:v>
                </c:pt>
                <c:pt idx="16985">
                  <c:v>2434.08203</c:v>
                </c:pt>
                <c:pt idx="16986">
                  <c:v>2436.5234399999999</c:v>
                </c:pt>
                <c:pt idx="16987">
                  <c:v>2436.5234399999999</c:v>
                </c:pt>
                <c:pt idx="16988">
                  <c:v>2436.5234399999999</c:v>
                </c:pt>
                <c:pt idx="16989">
                  <c:v>2436.5234399999999</c:v>
                </c:pt>
                <c:pt idx="16990">
                  <c:v>2436.5234399999999</c:v>
                </c:pt>
                <c:pt idx="16991">
                  <c:v>2436.5234399999999</c:v>
                </c:pt>
                <c:pt idx="16992">
                  <c:v>2436.5234399999999</c:v>
                </c:pt>
                <c:pt idx="16993">
                  <c:v>2436.5234399999999</c:v>
                </c:pt>
                <c:pt idx="16994">
                  <c:v>2436.5234399999999</c:v>
                </c:pt>
                <c:pt idx="16995">
                  <c:v>2436.5234399999999</c:v>
                </c:pt>
                <c:pt idx="16996">
                  <c:v>2436.5234399999999</c:v>
                </c:pt>
                <c:pt idx="16997">
                  <c:v>2434.08203</c:v>
                </c:pt>
                <c:pt idx="16998">
                  <c:v>2434.08203</c:v>
                </c:pt>
                <c:pt idx="16999">
                  <c:v>2436.5234399999999</c:v>
                </c:pt>
                <c:pt idx="17000">
                  <c:v>2434.08203</c:v>
                </c:pt>
                <c:pt idx="17001">
                  <c:v>2436.5234399999999</c:v>
                </c:pt>
                <c:pt idx="17002">
                  <c:v>2436.5234399999999</c:v>
                </c:pt>
                <c:pt idx="17003">
                  <c:v>2436.5234399999999</c:v>
                </c:pt>
                <c:pt idx="17004">
                  <c:v>2436.5234399999999</c:v>
                </c:pt>
                <c:pt idx="17005">
                  <c:v>2436.5234399999999</c:v>
                </c:pt>
                <c:pt idx="17006">
                  <c:v>2436.5234399999999</c:v>
                </c:pt>
                <c:pt idx="17007">
                  <c:v>2436.5234399999999</c:v>
                </c:pt>
                <c:pt idx="17008">
                  <c:v>2436.5234399999999</c:v>
                </c:pt>
                <c:pt idx="17009">
                  <c:v>2434.08203</c:v>
                </c:pt>
                <c:pt idx="17010">
                  <c:v>2434.08203</c:v>
                </c:pt>
                <c:pt idx="17011">
                  <c:v>2436.5234399999999</c:v>
                </c:pt>
                <c:pt idx="17012">
                  <c:v>2436.5234399999999</c:v>
                </c:pt>
                <c:pt idx="17013">
                  <c:v>2434.08203</c:v>
                </c:pt>
                <c:pt idx="17014">
                  <c:v>2436.5234399999999</c:v>
                </c:pt>
                <c:pt idx="17015">
                  <c:v>2434.08203</c:v>
                </c:pt>
                <c:pt idx="17016">
                  <c:v>2436.5234399999999</c:v>
                </c:pt>
                <c:pt idx="17017">
                  <c:v>2436.5234399999999</c:v>
                </c:pt>
                <c:pt idx="17018">
                  <c:v>2436.5234399999999</c:v>
                </c:pt>
                <c:pt idx="17019">
                  <c:v>2434.08203</c:v>
                </c:pt>
                <c:pt idx="17020">
                  <c:v>2436.5234399999999</c:v>
                </c:pt>
                <c:pt idx="17021">
                  <c:v>2436.5234399999999</c:v>
                </c:pt>
                <c:pt idx="17022">
                  <c:v>2436.5234399999999</c:v>
                </c:pt>
                <c:pt idx="17023">
                  <c:v>2436.5234399999999</c:v>
                </c:pt>
                <c:pt idx="17024">
                  <c:v>2434.08203</c:v>
                </c:pt>
                <c:pt idx="17025">
                  <c:v>2436.5234399999999</c:v>
                </c:pt>
                <c:pt idx="17026">
                  <c:v>2436.5234399999999</c:v>
                </c:pt>
                <c:pt idx="17027">
                  <c:v>2436.5234399999999</c:v>
                </c:pt>
                <c:pt idx="17028">
                  <c:v>2436.5234399999999</c:v>
                </c:pt>
                <c:pt idx="17029">
                  <c:v>2436.5234399999999</c:v>
                </c:pt>
                <c:pt idx="17030">
                  <c:v>2434.08203</c:v>
                </c:pt>
                <c:pt idx="17031">
                  <c:v>2436.5234399999999</c:v>
                </c:pt>
                <c:pt idx="17032">
                  <c:v>2436.5234399999999</c:v>
                </c:pt>
                <c:pt idx="17033">
                  <c:v>2436.5234399999999</c:v>
                </c:pt>
                <c:pt idx="17034">
                  <c:v>2434.08203</c:v>
                </c:pt>
                <c:pt idx="17035">
                  <c:v>2436.5234399999999</c:v>
                </c:pt>
                <c:pt idx="17036">
                  <c:v>2436.5234399999999</c:v>
                </c:pt>
                <c:pt idx="17037">
                  <c:v>2436.5234399999999</c:v>
                </c:pt>
                <c:pt idx="17038">
                  <c:v>2436.5234399999999</c:v>
                </c:pt>
                <c:pt idx="17039">
                  <c:v>2436.5234399999999</c:v>
                </c:pt>
                <c:pt idx="17040">
                  <c:v>2436.5234399999999</c:v>
                </c:pt>
                <c:pt idx="17041">
                  <c:v>2434.08203</c:v>
                </c:pt>
                <c:pt idx="17042">
                  <c:v>2436.5234399999999</c:v>
                </c:pt>
                <c:pt idx="17043">
                  <c:v>2436.5234399999999</c:v>
                </c:pt>
                <c:pt idx="17044">
                  <c:v>2436.5234399999999</c:v>
                </c:pt>
                <c:pt idx="17045">
                  <c:v>2436.5234399999999</c:v>
                </c:pt>
                <c:pt idx="17046">
                  <c:v>2436.5234399999999</c:v>
                </c:pt>
                <c:pt idx="17047">
                  <c:v>2436.5234399999999</c:v>
                </c:pt>
                <c:pt idx="17048">
                  <c:v>2436.5234399999999</c:v>
                </c:pt>
                <c:pt idx="17049">
                  <c:v>2436.5234399999999</c:v>
                </c:pt>
                <c:pt idx="17050">
                  <c:v>2436.5234399999999</c:v>
                </c:pt>
                <c:pt idx="17051">
                  <c:v>2436.5234399999999</c:v>
                </c:pt>
                <c:pt idx="17052">
                  <c:v>2436.5234399999999</c:v>
                </c:pt>
                <c:pt idx="17053">
                  <c:v>2436.5234399999999</c:v>
                </c:pt>
                <c:pt idx="17054">
                  <c:v>2436.5234399999999</c:v>
                </c:pt>
                <c:pt idx="17055">
                  <c:v>2436.5234399999999</c:v>
                </c:pt>
                <c:pt idx="17056">
                  <c:v>2434.08203</c:v>
                </c:pt>
                <c:pt idx="17057">
                  <c:v>2434.08203</c:v>
                </c:pt>
                <c:pt idx="17058">
                  <c:v>2436.5234399999999</c:v>
                </c:pt>
                <c:pt idx="17059">
                  <c:v>2436.5234399999999</c:v>
                </c:pt>
                <c:pt idx="17060">
                  <c:v>2436.5234399999999</c:v>
                </c:pt>
                <c:pt idx="17061">
                  <c:v>2436.5234399999999</c:v>
                </c:pt>
                <c:pt idx="17062">
                  <c:v>2434.08203</c:v>
                </c:pt>
                <c:pt idx="17063">
                  <c:v>2436.5234399999999</c:v>
                </c:pt>
                <c:pt idx="17064">
                  <c:v>2434.08203</c:v>
                </c:pt>
                <c:pt idx="17065">
                  <c:v>2436.5234399999999</c:v>
                </c:pt>
                <c:pt idx="17066">
                  <c:v>2436.5234399999999</c:v>
                </c:pt>
                <c:pt idx="17067">
                  <c:v>2436.5234399999999</c:v>
                </c:pt>
                <c:pt idx="17068">
                  <c:v>2434.08203</c:v>
                </c:pt>
                <c:pt idx="17069">
                  <c:v>2434.08203</c:v>
                </c:pt>
                <c:pt idx="17070">
                  <c:v>2436.5234399999999</c:v>
                </c:pt>
                <c:pt idx="17071">
                  <c:v>2436.5234399999999</c:v>
                </c:pt>
                <c:pt idx="17072">
                  <c:v>2436.5234399999999</c:v>
                </c:pt>
                <c:pt idx="17073">
                  <c:v>2436.5234399999999</c:v>
                </c:pt>
                <c:pt idx="17074">
                  <c:v>2436.5234399999999</c:v>
                </c:pt>
                <c:pt idx="17075">
                  <c:v>2436.5234399999999</c:v>
                </c:pt>
                <c:pt idx="17076">
                  <c:v>2436.5234399999999</c:v>
                </c:pt>
                <c:pt idx="17077">
                  <c:v>2436.5234399999999</c:v>
                </c:pt>
                <c:pt idx="17078">
                  <c:v>2434.08203</c:v>
                </c:pt>
                <c:pt idx="17079">
                  <c:v>2436.5234399999999</c:v>
                </c:pt>
                <c:pt idx="17080">
                  <c:v>2436.5234399999999</c:v>
                </c:pt>
                <c:pt idx="17081">
                  <c:v>2436.5234399999999</c:v>
                </c:pt>
                <c:pt idx="17082">
                  <c:v>2436.5234399999999</c:v>
                </c:pt>
                <c:pt idx="17083">
                  <c:v>2436.5234399999999</c:v>
                </c:pt>
                <c:pt idx="17084">
                  <c:v>2436.5234399999999</c:v>
                </c:pt>
                <c:pt idx="17085">
                  <c:v>2436.5234399999999</c:v>
                </c:pt>
                <c:pt idx="17086">
                  <c:v>2436.5234399999999</c:v>
                </c:pt>
                <c:pt idx="17087">
                  <c:v>2436.5234399999999</c:v>
                </c:pt>
                <c:pt idx="17088">
                  <c:v>2436.5234399999999</c:v>
                </c:pt>
                <c:pt idx="17089">
                  <c:v>2436.5234399999999</c:v>
                </c:pt>
                <c:pt idx="17090">
                  <c:v>2436.5234399999999</c:v>
                </c:pt>
                <c:pt idx="17091">
                  <c:v>2436.5234399999999</c:v>
                </c:pt>
                <c:pt idx="17092">
                  <c:v>2436.5234399999999</c:v>
                </c:pt>
                <c:pt idx="17093">
                  <c:v>2436.5234399999999</c:v>
                </c:pt>
                <c:pt idx="17094">
                  <c:v>2434.08203</c:v>
                </c:pt>
                <c:pt idx="17095">
                  <c:v>2436.5234399999999</c:v>
                </c:pt>
                <c:pt idx="17096">
                  <c:v>2436.5234399999999</c:v>
                </c:pt>
                <c:pt idx="17097">
                  <c:v>2436.5234399999999</c:v>
                </c:pt>
                <c:pt idx="17098">
                  <c:v>2436.5234399999999</c:v>
                </c:pt>
                <c:pt idx="17099">
                  <c:v>2436.5234399999999</c:v>
                </c:pt>
                <c:pt idx="17100">
                  <c:v>2436.5234399999999</c:v>
                </c:pt>
                <c:pt idx="17101">
                  <c:v>2436.5234399999999</c:v>
                </c:pt>
                <c:pt idx="17102">
                  <c:v>2436.5234399999999</c:v>
                </c:pt>
                <c:pt idx="17103">
                  <c:v>2436.5234399999999</c:v>
                </c:pt>
                <c:pt idx="17104">
                  <c:v>2436.5234399999999</c:v>
                </c:pt>
                <c:pt idx="17105">
                  <c:v>2436.5234399999999</c:v>
                </c:pt>
                <c:pt idx="17106">
                  <c:v>2436.5234399999999</c:v>
                </c:pt>
                <c:pt idx="17107">
                  <c:v>2436.5234399999999</c:v>
                </c:pt>
                <c:pt idx="17108">
                  <c:v>2436.5234399999999</c:v>
                </c:pt>
                <c:pt idx="17109">
                  <c:v>2434.08203</c:v>
                </c:pt>
                <c:pt idx="17110">
                  <c:v>2436.5234399999999</c:v>
                </c:pt>
                <c:pt idx="17111">
                  <c:v>2436.5234399999999</c:v>
                </c:pt>
                <c:pt idx="17112">
                  <c:v>2436.5234399999999</c:v>
                </c:pt>
                <c:pt idx="17113">
                  <c:v>2434.08203</c:v>
                </c:pt>
                <c:pt idx="17114">
                  <c:v>2434.08203</c:v>
                </c:pt>
                <c:pt idx="17115">
                  <c:v>2436.5234399999999</c:v>
                </c:pt>
                <c:pt idx="17116">
                  <c:v>2436.5234399999999</c:v>
                </c:pt>
                <c:pt idx="17117">
                  <c:v>2436.5234399999999</c:v>
                </c:pt>
                <c:pt idx="17118">
                  <c:v>2436.5234399999999</c:v>
                </c:pt>
                <c:pt idx="17119">
                  <c:v>2436.5234399999999</c:v>
                </c:pt>
                <c:pt idx="17120">
                  <c:v>2436.5234399999999</c:v>
                </c:pt>
                <c:pt idx="17121">
                  <c:v>2436.5234399999999</c:v>
                </c:pt>
                <c:pt idx="17122">
                  <c:v>2436.5234399999999</c:v>
                </c:pt>
                <c:pt idx="17123">
                  <c:v>2434.08203</c:v>
                </c:pt>
                <c:pt idx="17124">
                  <c:v>2434.08203</c:v>
                </c:pt>
                <c:pt idx="17125">
                  <c:v>2436.5234399999999</c:v>
                </c:pt>
                <c:pt idx="17126">
                  <c:v>2434.08203</c:v>
                </c:pt>
                <c:pt idx="17127">
                  <c:v>2436.5234399999999</c:v>
                </c:pt>
                <c:pt idx="17128">
                  <c:v>2434.08203</c:v>
                </c:pt>
                <c:pt idx="17129">
                  <c:v>2436.5234399999999</c:v>
                </c:pt>
                <c:pt idx="17130">
                  <c:v>2434.08203</c:v>
                </c:pt>
                <c:pt idx="17131">
                  <c:v>2436.5234399999999</c:v>
                </c:pt>
                <c:pt idx="17132">
                  <c:v>2436.5234399999999</c:v>
                </c:pt>
                <c:pt idx="17133">
                  <c:v>2434.08203</c:v>
                </c:pt>
                <c:pt idx="17134">
                  <c:v>2436.5234399999999</c:v>
                </c:pt>
                <c:pt idx="17135">
                  <c:v>2436.5234399999999</c:v>
                </c:pt>
                <c:pt idx="17136">
                  <c:v>2434.08203</c:v>
                </c:pt>
                <c:pt idx="17137">
                  <c:v>2436.5234399999999</c:v>
                </c:pt>
                <c:pt idx="17138">
                  <c:v>2434.08203</c:v>
                </c:pt>
                <c:pt idx="17139">
                  <c:v>2436.5234399999999</c:v>
                </c:pt>
                <c:pt idx="17140">
                  <c:v>2434.08203</c:v>
                </c:pt>
                <c:pt idx="17141">
                  <c:v>2436.5234399999999</c:v>
                </c:pt>
                <c:pt idx="17142">
                  <c:v>2434.08203</c:v>
                </c:pt>
                <c:pt idx="17143">
                  <c:v>2436.5234399999999</c:v>
                </c:pt>
                <c:pt idx="17144">
                  <c:v>2434.08203</c:v>
                </c:pt>
                <c:pt idx="17145">
                  <c:v>2436.5234399999999</c:v>
                </c:pt>
                <c:pt idx="17146">
                  <c:v>2436.5234399999999</c:v>
                </c:pt>
                <c:pt idx="17147">
                  <c:v>2436.5234399999999</c:v>
                </c:pt>
                <c:pt idx="17148">
                  <c:v>2436.5234399999999</c:v>
                </c:pt>
                <c:pt idx="17149">
                  <c:v>2434.08203</c:v>
                </c:pt>
                <c:pt idx="17150">
                  <c:v>2436.5234399999999</c:v>
                </c:pt>
                <c:pt idx="17151">
                  <c:v>2436.5234399999999</c:v>
                </c:pt>
                <c:pt idx="17152">
                  <c:v>2436.5234399999999</c:v>
                </c:pt>
                <c:pt idx="17153">
                  <c:v>2436.5234399999999</c:v>
                </c:pt>
                <c:pt idx="17154">
                  <c:v>2434.08203</c:v>
                </c:pt>
                <c:pt idx="17155">
                  <c:v>2436.5234399999999</c:v>
                </c:pt>
                <c:pt idx="17156">
                  <c:v>2436.5234399999999</c:v>
                </c:pt>
                <c:pt idx="17157">
                  <c:v>2436.5234399999999</c:v>
                </c:pt>
                <c:pt idx="17158">
                  <c:v>2434.08203</c:v>
                </c:pt>
                <c:pt idx="17159">
                  <c:v>2436.5234399999999</c:v>
                </c:pt>
                <c:pt idx="17160">
                  <c:v>2436.5234399999999</c:v>
                </c:pt>
                <c:pt idx="17161">
                  <c:v>2434.08203</c:v>
                </c:pt>
                <c:pt idx="17162">
                  <c:v>2436.5234399999999</c:v>
                </c:pt>
                <c:pt idx="17163">
                  <c:v>2436.5234399999999</c:v>
                </c:pt>
                <c:pt idx="17164">
                  <c:v>2436.5234399999999</c:v>
                </c:pt>
                <c:pt idx="17165">
                  <c:v>2436.5234399999999</c:v>
                </c:pt>
                <c:pt idx="17166">
                  <c:v>2436.5234399999999</c:v>
                </c:pt>
                <c:pt idx="17167">
                  <c:v>2434.08203</c:v>
                </c:pt>
                <c:pt idx="17168">
                  <c:v>2434.08203</c:v>
                </c:pt>
                <c:pt idx="17169">
                  <c:v>2436.5234399999999</c:v>
                </c:pt>
                <c:pt idx="17170">
                  <c:v>2436.5234399999999</c:v>
                </c:pt>
                <c:pt idx="17171">
                  <c:v>2436.5234399999999</c:v>
                </c:pt>
                <c:pt idx="17172">
                  <c:v>2436.5234399999999</c:v>
                </c:pt>
                <c:pt idx="17173">
                  <c:v>2436.5234399999999</c:v>
                </c:pt>
                <c:pt idx="17174">
                  <c:v>2436.5234399999999</c:v>
                </c:pt>
                <c:pt idx="17175">
                  <c:v>2434.08203</c:v>
                </c:pt>
                <c:pt idx="17176">
                  <c:v>2436.5234399999999</c:v>
                </c:pt>
                <c:pt idx="17177">
                  <c:v>2436.5234399999999</c:v>
                </c:pt>
                <c:pt idx="17178">
                  <c:v>2434.08203</c:v>
                </c:pt>
                <c:pt idx="17179">
                  <c:v>2436.5234399999999</c:v>
                </c:pt>
                <c:pt idx="17180">
                  <c:v>2436.5234399999999</c:v>
                </c:pt>
                <c:pt idx="17181">
                  <c:v>2436.5234399999999</c:v>
                </c:pt>
                <c:pt idx="17182">
                  <c:v>2434.08203</c:v>
                </c:pt>
                <c:pt idx="17183">
                  <c:v>2436.5234399999999</c:v>
                </c:pt>
                <c:pt idx="17184">
                  <c:v>2436.5234399999999</c:v>
                </c:pt>
                <c:pt idx="17185">
                  <c:v>2436.5234399999999</c:v>
                </c:pt>
                <c:pt idx="17186">
                  <c:v>2436.5234399999999</c:v>
                </c:pt>
                <c:pt idx="17187">
                  <c:v>2434.08203</c:v>
                </c:pt>
                <c:pt idx="17188">
                  <c:v>2436.5234399999999</c:v>
                </c:pt>
                <c:pt idx="17189">
                  <c:v>2436.5234399999999</c:v>
                </c:pt>
                <c:pt idx="17190">
                  <c:v>2436.5234399999999</c:v>
                </c:pt>
                <c:pt idx="17191">
                  <c:v>2436.5234399999999</c:v>
                </c:pt>
                <c:pt idx="17192">
                  <c:v>2436.5234399999999</c:v>
                </c:pt>
                <c:pt idx="17193">
                  <c:v>2436.5234399999999</c:v>
                </c:pt>
                <c:pt idx="17194">
                  <c:v>2436.5234399999999</c:v>
                </c:pt>
                <c:pt idx="17195">
                  <c:v>2436.5234399999999</c:v>
                </c:pt>
                <c:pt idx="17196">
                  <c:v>2436.5234399999999</c:v>
                </c:pt>
                <c:pt idx="17197">
                  <c:v>2436.5234399999999</c:v>
                </c:pt>
                <c:pt idx="17198">
                  <c:v>2436.5234399999999</c:v>
                </c:pt>
                <c:pt idx="17199">
                  <c:v>2436.5234399999999</c:v>
                </c:pt>
                <c:pt idx="17200">
                  <c:v>2436.5234399999999</c:v>
                </c:pt>
                <c:pt idx="17201">
                  <c:v>2436.5234399999999</c:v>
                </c:pt>
                <c:pt idx="17202">
                  <c:v>2434.08203</c:v>
                </c:pt>
                <c:pt idx="17203">
                  <c:v>2436.5234399999999</c:v>
                </c:pt>
                <c:pt idx="17204">
                  <c:v>2436.5234399999999</c:v>
                </c:pt>
                <c:pt idx="17205">
                  <c:v>2434.08203</c:v>
                </c:pt>
                <c:pt idx="17206">
                  <c:v>2436.5234399999999</c:v>
                </c:pt>
                <c:pt idx="17207">
                  <c:v>2436.5234399999999</c:v>
                </c:pt>
                <c:pt idx="17208">
                  <c:v>2434.08203</c:v>
                </c:pt>
                <c:pt idx="17209">
                  <c:v>2436.5234399999999</c:v>
                </c:pt>
                <c:pt idx="17210">
                  <c:v>2436.5234399999999</c:v>
                </c:pt>
                <c:pt idx="17211">
                  <c:v>2434.08203</c:v>
                </c:pt>
                <c:pt idx="17212">
                  <c:v>2436.5234399999999</c:v>
                </c:pt>
                <c:pt idx="17213">
                  <c:v>2436.5234399999999</c:v>
                </c:pt>
                <c:pt idx="17214">
                  <c:v>2434.08203</c:v>
                </c:pt>
                <c:pt idx="17215">
                  <c:v>2434.08203</c:v>
                </c:pt>
                <c:pt idx="17216">
                  <c:v>2436.5234399999999</c:v>
                </c:pt>
                <c:pt idx="17217">
                  <c:v>2436.5234399999999</c:v>
                </c:pt>
                <c:pt idx="17218">
                  <c:v>2436.5234399999999</c:v>
                </c:pt>
                <c:pt idx="17219">
                  <c:v>2436.5234399999999</c:v>
                </c:pt>
                <c:pt idx="17220">
                  <c:v>2436.5234399999999</c:v>
                </c:pt>
                <c:pt idx="17221">
                  <c:v>2436.5234399999999</c:v>
                </c:pt>
                <c:pt idx="17222">
                  <c:v>2436.5234399999999</c:v>
                </c:pt>
                <c:pt idx="17223">
                  <c:v>2434.08203</c:v>
                </c:pt>
                <c:pt idx="17224">
                  <c:v>2436.5234399999999</c:v>
                </c:pt>
                <c:pt idx="17225">
                  <c:v>2436.5234399999999</c:v>
                </c:pt>
                <c:pt idx="17226">
                  <c:v>2436.5234399999999</c:v>
                </c:pt>
                <c:pt idx="17227">
                  <c:v>2436.5234399999999</c:v>
                </c:pt>
                <c:pt idx="17228">
                  <c:v>2436.5234399999999</c:v>
                </c:pt>
                <c:pt idx="17229">
                  <c:v>2436.5234399999999</c:v>
                </c:pt>
                <c:pt idx="17230">
                  <c:v>2434.08203</c:v>
                </c:pt>
                <c:pt idx="17231">
                  <c:v>2434.08203</c:v>
                </c:pt>
                <c:pt idx="17232">
                  <c:v>2436.5234399999999</c:v>
                </c:pt>
                <c:pt idx="17233">
                  <c:v>2436.5234399999999</c:v>
                </c:pt>
                <c:pt idx="17234">
                  <c:v>2436.5234399999999</c:v>
                </c:pt>
                <c:pt idx="17235">
                  <c:v>2436.5234399999999</c:v>
                </c:pt>
                <c:pt idx="17236">
                  <c:v>2436.5234399999999</c:v>
                </c:pt>
                <c:pt idx="17237">
                  <c:v>2436.5234399999999</c:v>
                </c:pt>
                <c:pt idx="17238">
                  <c:v>2436.5234399999999</c:v>
                </c:pt>
                <c:pt idx="17239">
                  <c:v>2436.5234399999999</c:v>
                </c:pt>
                <c:pt idx="17240">
                  <c:v>2436.5234399999999</c:v>
                </c:pt>
                <c:pt idx="17241">
                  <c:v>2436.5234399999999</c:v>
                </c:pt>
                <c:pt idx="17242">
                  <c:v>2436.5234399999999</c:v>
                </c:pt>
                <c:pt idx="17243">
                  <c:v>2436.5234399999999</c:v>
                </c:pt>
                <c:pt idx="17244">
                  <c:v>2436.5234399999999</c:v>
                </c:pt>
                <c:pt idx="17245">
                  <c:v>2436.5234399999999</c:v>
                </c:pt>
                <c:pt idx="17246">
                  <c:v>2436.5234399999999</c:v>
                </c:pt>
                <c:pt idx="17247">
                  <c:v>2436.5234399999999</c:v>
                </c:pt>
                <c:pt idx="17248">
                  <c:v>2436.5234399999999</c:v>
                </c:pt>
                <c:pt idx="17249">
                  <c:v>2434.08203</c:v>
                </c:pt>
                <c:pt idx="17250">
                  <c:v>2434.08203</c:v>
                </c:pt>
                <c:pt idx="17251">
                  <c:v>2436.5234399999999</c:v>
                </c:pt>
                <c:pt idx="17252">
                  <c:v>2436.5234399999999</c:v>
                </c:pt>
                <c:pt idx="17253">
                  <c:v>2436.5234399999999</c:v>
                </c:pt>
                <c:pt idx="17254">
                  <c:v>2434.08203</c:v>
                </c:pt>
                <c:pt idx="17255">
                  <c:v>2436.5234399999999</c:v>
                </c:pt>
                <c:pt idx="17256">
                  <c:v>2434.08203</c:v>
                </c:pt>
                <c:pt idx="17257">
                  <c:v>2436.5234399999999</c:v>
                </c:pt>
                <c:pt idx="17258">
                  <c:v>2434.08203</c:v>
                </c:pt>
                <c:pt idx="17259">
                  <c:v>2436.5234399999999</c:v>
                </c:pt>
                <c:pt idx="17260">
                  <c:v>2436.5234399999999</c:v>
                </c:pt>
                <c:pt idx="17261">
                  <c:v>2436.5234399999999</c:v>
                </c:pt>
                <c:pt idx="17262">
                  <c:v>2436.5234399999999</c:v>
                </c:pt>
                <c:pt idx="17263">
                  <c:v>2434.08203</c:v>
                </c:pt>
                <c:pt idx="17264">
                  <c:v>2434.08203</c:v>
                </c:pt>
                <c:pt idx="17265">
                  <c:v>2436.5234399999999</c:v>
                </c:pt>
                <c:pt idx="17266">
                  <c:v>2434.08203</c:v>
                </c:pt>
                <c:pt idx="17267">
                  <c:v>2436.5234399999999</c:v>
                </c:pt>
                <c:pt idx="17268">
                  <c:v>2436.5234399999999</c:v>
                </c:pt>
                <c:pt idx="17269">
                  <c:v>2436.5234399999999</c:v>
                </c:pt>
                <c:pt idx="17270">
                  <c:v>2436.5234399999999</c:v>
                </c:pt>
                <c:pt idx="17271">
                  <c:v>2434.08203</c:v>
                </c:pt>
                <c:pt idx="17272">
                  <c:v>2436.5234399999999</c:v>
                </c:pt>
                <c:pt idx="17273">
                  <c:v>2436.5234399999999</c:v>
                </c:pt>
                <c:pt idx="17274">
                  <c:v>2436.5234399999999</c:v>
                </c:pt>
                <c:pt idx="17275">
                  <c:v>2434.08203</c:v>
                </c:pt>
                <c:pt idx="17276">
                  <c:v>2436.5234399999999</c:v>
                </c:pt>
                <c:pt idx="17277">
                  <c:v>2436.5234399999999</c:v>
                </c:pt>
                <c:pt idx="17278">
                  <c:v>2436.5234399999999</c:v>
                </c:pt>
                <c:pt idx="17279">
                  <c:v>2436.5234399999999</c:v>
                </c:pt>
                <c:pt idx="17280">
                  <c:v>2436.5234399999999</c:v>
                </c:pt>
                <c:pt idx="17281">
                  <c:v>2436.5234399999999</c:v>
                </c:pt>
                <c:pt idx="17282">
                  <c:v>2436.5234399999999</c:v>
                </c:pt>
                <c:pt idx="17283">
                  <c:v>2436.5234399999999</c:v>
                </c:pt>
                <c:pt idx="17284">
                  <c:v>2436.5234399999999</c:v>
                </c:pt>
                <c:pt idx="17285">
                  <c:v>2434.08203</c:v>
                </c:pt>
                <c:pt idx="17286">
                  <c:v>2434.08203</c:v>
                </c:pt>
                <c:pt idx="17287">
                  <c:v>2436.5234399999999</c:v>
                </c:pt>
                <c:pt idx="17288">
                  <c:v>2436.5234399999999</c:v>
                </c:pt>
                <c:pt idx="17289">
                  <c:v>2436.5234399999999</c:v>
                </c:pt>
                <c:pt idx="17290">
                  <c:v>2436.5234399999999</c:v>
                </c:pt>
                <c:pt idx="17291">
                  <c:v>2436.5234399999999</c:v>
                </c:pt>
                <c:pt idx="17292">
                  <c:v>2436.5234399999999</c:v>
                </c:pt>
                <c:pt idx="17293">
                  <c:v>2436.5234399999999</c:v>
                </c:pt>
                <c:pt idx="17294">
                  <c:v>2436.5234399999999</c:v>
                </c:pt>
                <c:pt idx="17295">
                  <c:v>2436.5234399999999</c:v>
                </c:pt>
                <c:pt idx="17296">
                  <c:v>2436.5234399999999</c:v>
                </c:pt>
                <c:pt idx="17297">
                  <c:v>2436.5234399999999</c:v>
                </c:pt>
                <c:pt idx="17298">
                  <c:v>2436.5234399999999</c:v>
                </c:pt>
                <c:pt idx="17299">
                  <c:v>2436.5234399999999</c:v>
                </c:pt>
                <c:pt idx="17300">
                  <c:v>2436.5234399999999</c:v>
                </c:pt>
                <c:pt idx="17301">
                  <c:v>2436.5234399999999</c:v>
                </c:pt>
                <c:pt idx="17302">
                  <c:v>2434.08203</c:v>
                </c:pt>
                <c:pt idx="17303">
                  <c:v>2436.5234399999999</c:v>
                </c:pt>
                <c:pt idx="17304">
                  <c:v>2434.08203</c:v>
                </c:pt>
                <c:pt idx="17305">
                  <c:v>2436.5234399999999</c:v>
                </c:pt>
                <c:pt idx="17306">
                  <c:v>2436.5234399999999</c:v>
                </c:pt>
                <c:pt idx="17307">
                  <c:v>2436.5234399999999</c:v>
                </c:pt>
                <c:pt idx="17308">
                  <c:v>2436.5234399999999</c:v>
                </c:pt>
                <c:pt idx="17309">
                  <c:v>2436.5234399999999</c:v>
                </c:pt>
                <c:pt idx="17310">
                  <c:v>2436.5234399999999</c:v>
                </c:pt>
                <c:pt idx="17311">
                  <c:v>2434.08203</c:v>
                </c:pt>
                <c:pt idx="17312">
                  <c:v>2434.08203</c:v>
                </c:pt>
                <c:pt idx="17313">
                  <c:v>2436.5234399999999</c:v>
                </c:pt>
                <c:pt idx="17314">
                  <c:v>2436.5234399999999</c:v>
                </c:pt>
                <c:pt idx="17315">
                  <c:v>2436.5234399999999</c:v>
                </c:pt>
                <c:pt idx="17316">
                  <c:v>2436.5234399999999</c:v>
                </c:pt>
                <c:pt idx="17317">
                  <c:v>2436.5234399999999</c:v>
                </c:pt>
                <c:pt idx="17318">
                  <c:v>2436.5234399999999</c:v>
                </c:pt>
                <c:pt idx="17319">
                  <c:v>2436.5234399999999</c:v>
                </c:pt>
                <c:pt idx="17320">
                  <c:v>2436.5234399999999</c:v>
                </c:pt>
                <c:pt idx="17321">
                  <c:v>2436.5234399999999</c:v>
                </c:pt>
                <c:pt idx="17322">
                  <c:v>2436.5234399999999</c:v>
                </c:pt>
                <c:pt idx="17323">
                  <c:v>2436.5234399999999</c:v>
                </c:pt>
                <c:pt idx="17324">
                  <c:v>2436.5234399999999</c:v>
                </c:pt>
                <c:pt idx="17325">
                  <c:v>2436.5234399999999</c:v>
                </c:pt>
                <c:pt idx="17326">
                  <c:v>2436.5234399999999</c:v>
                </c:pt>
                <c:pt idx="17327">
                  <c:v>2434.08203</c:v>
                </c:pt>
                <c:pt idx="17328">
                  <c:v>2436.5234399999999</c:v>
                </c:pt>
                <c:pt idx="17329">
                  <c:v>2434.08203</c:v>
                </c:pt>
                <c:pt idx="17330">
                  <c:v>2436.5234399999999</c:v>
                </c:pt>
                <c:pt idx="17331">
                  <c:v>2436.5234399999999</c:v>
                </c:pt>
                <c:pt idx="17332">
                  <c:v>2436.5234399999999</c:v>
                </c:pt>
                <c:pt idx="17333">
                  <c:v>2434.08203</c:v>
                </c:pt>
                <c:pt idx="17334">
                  <c:v>2436.5234399999999</c:v>
                </c:pt>
                <c:pt idx="17335">
                  <c:v>2434.08203</c:v>
                </c:pt>
                <c:pt idx="17336">
                  <c:v>2436.5234399999999</c:v>
                </c:pt>
                <c:pt idx="17337">
                  <c:v>2436.5234399999999</c:v>
                </c:pt>
                <c:pt idx="17338">
                  <c:v>2436.5234399999999</c:v>
                </c:pt>
                <c:pt idx="17339">
                  <c:v>2434.08203</c:v>
                </c:pt>
                <c:pt idx="17340">
                  <c:v>2436.5234399999999</c:v>
                </c:pt>
                <c:pt idx="17341">
                  <c:v>2436.5234399999999</c:v>
                </c:pt>
                <c:pt idx="17342">
                  <c:v>2436.5234399999999</c:v>
                </c:pt>
                <c:pt idx="17343">
                  <c:v>2434.08203</c:v>
                </c:pt>
                <c:pt idx="17344">
                  <c:v>2436.5234399999999</c:v>
                </c:pt>
                <c:pt idx="17345">
                  <c:v>2436.5234399999999</c:v>
                </c:pt>
                <c:pt idx="17346">
                  <c:v>2436.5234399999999</c:v>
                </c:pt>
                <c:pt idx="17347">
                  <c:v>2436.5234399999999</c:v>
                </c:pt>
                <c:pt idx="17348">
                  <c:v>2436.5234399999999</c:v>
                </c:pt>
                <c:pt idx="17349">
                  <c:v>2436.5234399999999</c:v>
                </c:pt>
                <c:pt idx="17350">
                  <c:v>2436.5234399999999</c:v>
                </c:pt>
                <c:pt idx="17351">
                  <c:v>2436.5234399999999</c:v>
                </c:pt>
                <c:pt idx="17352">
                  <c:v>2436.5234399999999</c:v>
                </c:pt>
                <c:pt idx="17353">
                  <c:v>2436.5234399999999</c:v>
                </c:pt>
                <c:pt idx="17354">
                  <c:v>2436.5234399999999</c:v>
                </c:pt>
                <c:pt idx="17355">
                  <c:v>2436.5234399999999</c:v>
                </c:pt>
                <c:pt idx="17356">
                  <c:v>2436.5234399999999</c:v>
                </c:pt>
                <c:pt idx="17357">
                  <c:v>2434.08203</c:v>
                </c:pt>
                <c:pt idx="17358">
                  <c:v>2436.5234399999999</c:v>
                </c:pt>
                <c:pt idx="17359">
                  <c:v>2436.5234399999999</c:v>
                </c:pt>
                <c:pt idx="17360">
                  <c:v>2436.5234399999999</c:v>
                </c:pt>
                <c:pt idx="17361">
                  <c:v>2434.08203</c:v>
                </c:pt>
                <c:pt idx="17362">
                  <c:v>2436.5234399999999</c:v>
                </c:pt>
                <c:pt idx="17363">
                  <c:v>2434.08203</c:v>
                </c:pt>
                <c:pt idx="17364">
                  <c:v>2436.5234399999999</c:v>
                </c:pt>
                <c:pt idx="17365">
                  <c:v>2436.5234399999999</c:v>
                </c:pt>
                <c:pt idx="17366">
                  <c:v>2436.5234399999999</c:v>
                </c:pt>
                <c:pt idx="17367">
                  <c:v>2436.5234399999999</c:v>
                </c:pt>
                <c:pt idx="17368">
                  <c:v>2436.5234399999999</c:v>
                </c:pt>
                <c:pt idx="17369">
                  <c:v>2436.5234399999999</c:v>
                </c:pt>
                <c:pt idx="17370">
                  <c:v>2436.5234399999999</c:v>
                </c:pt>
                <c:pt idx="17371">
                  <c:v>2434.08203</c:v>
                </c:pt>
                <c:pt idx="17372">
                  <c:v>2434.08203</c:v>
                </c:pt>
                <c:pt idx="17373">
                  <c:v>2434.08203</c:v>
                </c:pt>
                <c:pt idx="17374">
                  <c:v>2434.08203</c:v>
                </c:pt>
                <c:pt idx="17375">
                  <c:v>2434.08203</c:v>
                </c:pt>
                <c:pt idx="17376">
                  <c:v>2436.5234399999999</c:v>
                </c:pt>
                <c:pt idx="17377">
                  <c:v>2436.5234399999999</c:v>
                </c:pt>
                <c:pt idx="17378">
                  <c:v>2436.5234399999999</c:v>
                </c:pt>
                <c:pt idx="17379">
                  <c:v>2436.5234399999999</c:v>
                </c:pt>
                <c:pt idx="17380">
                  <c:v>2436.5234399999999</c:v>
                </c:pt>
                <c:pt idx="17381">
                  <c:v>2434.08203</c:v>
                </c:pt>
                <c:pt idx="17382">
                  <c:v>2436.5234399999999</c:v>
                </c:pt>
                <c:pt idx="17383">
                  <c:v>2434.08203</c:v>
                </c:pt>
                <c:pt idx="17384">
                  <c:v>2436.5234399999999</c:v>
                </c:pt>
                <c:pt idx="17385">
                  <c:v>2436.5234399999999</c:v>
                </c:pt>
                <c:pt idx="17386">
                  <c:v>2434.08203</c:v>
                </c:pt>
                <c:pt idx="17387">
                  <c:v>2436.5234399999999</c:v>
                </c:pt>
                <c:pt idx="17388">
                  <c:v>2436.5234399999999</c:v>
                </c:pt>
                <c:pt idx="17389">
                  <c:v>2436.5234399999999</c:v>
                </c:pt>
                <c:pt idx="17390">
                  <c:v>2436.5234399999999</c:v>
                </c:pt>
                <c:pt idx="17391">
                  <c:v>2436.5234399999999</c:v>
                </c:pt>
                <c:pt idx="17392">
                  <c:v>2436.5234399999999</c:v>
                </c:pt>
                <c:pt idx="17393">
                  <c:v>2434.08203</c:v>
                </c:pt>
                <c:pt idx="17394">
                  <c:v>2436.5234399999999</c:v>
                </c:pt>
                <c:pt idx="17395">
                  <c:v>2436.5234399999999</c:v>
                </c:pt>
                <c:pt idx="17396">
                  <c:v>2436.5234399999999</c:v>
                </c:pt>
                <c:pt idx="17397">
                  <c:v>2436.5234399999999</c:v>
                </c:pt>
                <c:pt idx="17398">
                  <c:v>2436.5234399999999</c:v>
                </c:pt>
                <c:pt idx="17399">
                  <c:v>2436.5234399999999</c:v>
                </c:pt>
                <c:pt idx="17400">
                  <c:v>2434.08203</c:v>
                </c:pt>
                <c:pt idx="17401">
                  <c:v>2436.5234399999999</c:v>
                </c:pt>
                <c:pt idx="17402">
                  <c:v>2434.08203</c:v>
                </c:pt>
                <c:pt idx="17403">
                  <c:v>2434.08203</c:v>
                </c:pt>
                <c:pt idx="17404">
                  <c:v>2436.5234399999999</c:v>
                </c:pt>
                <c:pt idx="17405">
                  <c:v>2436.5234399999999</c:v>
                </c:pt>
                <c:pt idx="17406">
                  <c:v>2436.5234399999999</c:v>
                </c:pt>
                <c:pt idx="17407">
                  <c:v>2436.5234399999999</c:v>
                </c:pt>
                <c:pt idx="17408">
                  <c:v>2436.5234399999999</c:v>
                </c:pt>
                <c:pt idx="17409">
                  <c:v>2436.5234399999999</c:v>
                </c:pt>
                <c:pt idx="17410">
                  <c:v>2436.5234399999999</c:v>
                </c:pt>
                <c:pt idx="17411">
                  <c:v>2436.5234399999999</c:v>
                </c:pt>
                <c:pt idx="17412">
                  <c:v>2436.5234399999999</c:v>
                </c:pt>
                <c:pt idx="17413">
                  <c:v>2436.5234399999999</c:v>
                </c:pt>
                <c:pt idx="17414">
                  <c:v>2434.08203</c:v>
                </c:pt>
                <c:pt idx="17415">
                  <c:v>2436.5234399999999</c:v>
                </c:pt>
                <c:pt idx="17416">
                  <c:v>2436.5234399999999</c:v>
                </c:pt>
                <c:pt idx="17417">
                  <c:v>2436.5234399999999</c:v>
                </c:pt>
                <c:pt idx="17418">
                  <c:v>2436.5234399999999</c:v>
                </c:pt>
                <c:pt idx="17419">
                  <c:v>2436.5234399999999</c:v>
                </c:pt>
                <c:pt idx="17420">
                  <c:v>2436.5234399999999</c:v>
                </c:pt>
                <c:pt idx="17421">
                  <c:v>2436.5234399999999</c:v>
                </c:pt>
                <c:pt idx="17422">
                  <c:v>2436.5234399999999</c:v>
                </c:pt>
                <c:pt idx="17423">
                  <c:v>2436.5234399999999</c:v>
                </c:pt>
                <c:pt idx="17424">
                  <c:v>2436.5234399999999</c:v>
                </c:pt>
                <c:pt idx="17425">
                  <c:v>2434.08203</c:v>
                </c:pt>
                <c:pt idx="17426">
                  <c:v>2434.08203</c:v>
                </c:pt>
                <c:pt idx="17427">
                  <c:v>2436.5234399999999</c:v>
                </c:pt>
                <c:pt idx="17428">
                  <c:v>2434.08203</c:v>
                </c:pt>
                <c:pt idx="17429">
                  <c:v>2436.5234399999999</c:v>
                </c:pt>
                <c:pt idx="17430">
                  <c:v>2436.5234399999999</c:v>
                </c:pt>
                <c:pt idx="17431">
                  <c:v>2436.5234399999999</c:v>
                </c:pt>
                <c:pt idx="17432">
                  <c:v>2436.5234399999999</c:v>
                </c:pt>
                <c:pt idx="17433">
                  <c:v>2436.5234399999999</c:v>
                </c:pt>
                <c:pt idx="17434">
                  <c:v>2434.08203</c:v>
                </c:pt>
                <c:pt idx="17435">
                  <c:v>2436.5234399999999</c:v>
                </c:pt>
                <c:pt idx="17436">
                  <c:v>2436.5234399999999</c:v>
                </c:pt>
                <c:pt idx="17437">
                  <c:v>2436.5234399999999</c:v>
                </c:pt>
                <c:pt idx="17438">
                  <c:v>2436.5234399999999</c:v>
                </c:pt>
                <c:pt idx="17439">
                  <c:v>2436.5234399999999</c:v>
                </c:pt>
                <c:pt idx="17440">
                  <c:v>2436.5234399999999</c:v>
                </c:pt>
                <c:pt idx="17441">
                  <c:v>2434.08203</c:v>
                </c:pt>
                <c:pt idx="17442">
                  <c:v>2436.5234399999999</c:v>
                </c:pt>
                <c:pt idx="17443">
                  <c:v>2436.5234399999999</c:v>
                </c:pt>
                <c:pt idx="17444">
                  <c:v>2436.5234399999999</c:v>
                </c:pt>
                <c:pt idx="17445">
                  <c:v>2434.08203</c:v>
                </c:pt>
                <c:pt idx="17446">
                  <c:v>2436.5234399999999</c:v>
                </c:pt>
                <c:pt idx="17447">
                  <c:v>2436.5234399999999</c:v>
                </c:pt>
                <c:pt idx="17448">
                  <c:v>2436.5234399999999</c:v>
                </c:pt>
                <c:pt idx="17449">
                  <c:v>2434.08203</c:v>
                </c:pt>
                <c:pt idx="17450">
                  <c:v>2436.5234399999999</c:v>
                </c:pt>
                <c:pt idx="17451">
                  <c:v>2436.5234399999999</c:v>
                </c:pt>
                <c:pt idx="17452">
                  <c:v>2434.08203</c:v>
                </c:pt>
                <c:pt idx="17453">
                  <c:v>2436.5234399999999</c:v>
                </c:pt>
                <c:pt idx="17454">
                  <c:v>2434.08203</c:v>
                </c:pt>
                <c:pt idx="17455">
                  <c:v>2436.5234399999999</c:v>
                </c:pt>
                <c:pt idx="17456">
                  <c:v>2436.5234399999999</c:v>
                </c:pt>
                <c:pt idx="17457">
                  <c:v>2436.5234399999999</c:v>
                </c:pt>
                <c:pt idx="17458">
                  <c:v>2436.5234399999999</c:v>
                </c:pt>
                <c:pt idx="17459">
                  <c:v>2436.5234399999999</c:v>
                </c:pt>
                <c:pt idx="17460">
                  <c:v>2436.5234399999999</c:v>
                </c:pt>
                <c:pt idx="17461">
                  <c:v>2434.08203</c:v>
                </c:pt>
                <c:pt idx="17462">
                  <c:v>2436.5234399999999</c:v>
                </c:pt>
                <c:pt idx="17463">
                  <c:v>2436.5234399999999</c:v>
                </c:pt>
                <c:pt idx="17464">
                  <c:v>2436.5234399999999</c:v>
                </c:pt>
                <c:pt idx="17465">
                  <c:v>2436.5234399999999</c:v>
                </c:pt>
                <c:pt idx="17466">
                  <c:v>2436.5234399999999</c:v>
                </c:pt>
                <c:pt idx="17467">
                  <c:v>2434.08203</c:v>
                </c:pt>
                <c:pt idx="17468">
                  <c:v>2436.5234399999999</c:v>
                </c:pt>
                <c:pt idx="17469">
                  <c:v>2436.5234399999999</c:v>
                </c:pt>
                <c:pt idx="17470">
                  <c:v>2434.08203</c:v>
                </c:pt>
                <c:pt idx="17471">
                  <c:v>2434.08203</c:v>
                </c:pt>
                <c:pt idx="17472">
                  <c:v>2436.5234399999999</c:v>
                </c:pt>
                <c:pt idx="17473">
                  <c:v>2434.08203</c:v>
                </c:pt>
                <c:pt idx="17474">
                  <c:v>2436.5234399999999</c:v>
                </c:pt>
                <c:pt idx="17475">
                  <c:v>2436.5234399999999</c:v>
                </c:pt>
                <c:pt idx="17476">
                  <c:v>2434.08203</c:v>
                </c:pt>
                <c:pt idx="17477">
                  <c:v>2436.5234399999999</c:v>
                </c:pt>
                <c:pt idx="17478">
                  <c:v>2434.08203</c:v>
                </c:pt>
                <c:pt idx="17479">
                  <c:v>2434.08203</c:v>
                </c:pt>
                <c:pt idx="17480">
                  <c:v>2436.5234399999999</c:v>
                </c:pt>
                <c:pt idx="17481">
                  <c:v>2434.08203</c:v>
                </c:pt>
                <c:pt idx="17482">
                  <c:v>2436.5234399999999</c:v>
                </c:pt>
                <c:pt idx="17483">
                  <c:v>2436.5234399999999</c:v>
                </c:pt>
                <c:pt idx="17484">
                  <c:v>2436.5234399999999</c:v>
                </c:pt>
                <c:pt idx="17485">
                  <c:v>2436.5234399999999</c:v>
                </c:pt>
                <c:pt idx="17486">
                  <c:v>2436.5234399999999</c:v>
                </c:pt>
                <c:pt idx="17487">
                  <c:v>2436.5234399999999</c:v>
                </c:pt>
                <c:pt idx="17488">
                  <c:v>2436.5234399999999</c:v>
                </c:pt>
                <c:pt idx="17489">
                  <c:v>2436.5234399999999</c:v>
                </c:pt>
                <c:pt idx="17490">
                  <c:v>2436.5234399999999</c:v>
                </c:pt>
                <c:pt idx="17491">
                  <c:v>2436.5234399999999</c:v>
                </c:pt>
                <c:pt idx="17492">
                  <c:v>2436.5234399999999</c:v>
                </c:pt>
                <c:pt idx="17493">
                  <c:v>2434.08203</c:v>
                </c:pt>
                <c:pt idx="17494">
                  <c:v>2434.08203</c:v>
                </c:pt>
                <c:pt idx="17495">
                  <c:v>2436.5234399999999</c:v>
                </c:pt>
                <c:pt idx="17496">
                  <c:v>2436.5234399999999</c:v>
                </c:pt>
                <c:pt idx="17497">
                  <c:v>2434.08203</c:v>
                </c:pt>
                <c:pt idx="17498">
                  <c:v>2436.5234399999999</c:v>
                </c:pt>
                <c:pt idx="17499">
                  <c:v>2436.5234399999999</c:v>
                </c:pt>
                <c:pt idx="17500">
                  <c:v>2436.5234399999999</c:v>
                </c:pt>
                <c:pt idx="17501">
                  <c:v>2434.08203</c:v>
                </c:pt>
                <c:pt idx="17502">
                  <c:v>2436.5234399999999</c:v>
                </c:pt>
                <c:pt idx="17503">
                  <c:v>2436.5234399999999</c:v>
                </c:pt>
                <c:pt idx="17504">
                  <c:v>2434.08203</c:v>
                </c:pt>
                <c:pt idx="17505">
                  <c:v>2434.08203</c:v>
                </c:pt>
                <c:pt idx="17506">
                  <c:v>2436.5234399999999</c:v>
                </c:pt>
                <c:pt idx="17507">
                  <c:v>2436.5234399999999</c:v>
                </c:pt>
                <c:pt idx="17508">
                  <c:v>2436.5234399999999</c:v>
                </c:pt>
                <c:pt idx="17509">
                  <c:v>2436.5234399999999</c:v>
                </c:pt>
                <c:pt idx="17510">
                  <c:v>2436.5234399999999</c:v>
                </c:pt>
                <c:pt idx="17511">
                  <c:v>2434.08203</c:v>
                </c:pt>
                <c:pt idx="17512">
                  <c:v>2436.5234399999999</c:v>
                </c:pt>
                <c:pt idx="17513">
                  <c:v>2434.08203</c:v>
                </c:pt>
                <c:pt idx="17514">
                  <c:v>2434.08203</c:v>
                </c:pt>
                <c:pt idx="17515">
                  <c:v>2436.5234399999999</c:v>
                </c:pt>
                <c:pt idx="17516">
                  <c:v>2434.08203</c:v>
                </c:pt>
                <c:pt idx="17517">
                  <c:v>2436.5234399999999</c:v>
                </c:pt>
                <c:pt idx="17518">
                  <c:v>2436.5234399999999</c:v>
                </c:pt>
                <c:pt idx="17519">
                  <c:v>2436.5234399999999</c:v>
                </c:pt>
                <c:pt idx="17520">
                  <c:v>2436.5234399999999</c:v>
                </c:pt>
                <c:pt idx="17521">
                  <c:v>2436.5234399999999</c:v>
                </c:pt>
                <c:pt idx="17522">
                  <c:v>2436.5234399999999</c:v>
                </c:pt>
                <c:pt idx="17523">
                  <c:v>2434.08203</c:v>
                </c:pt>
                <c:pt idx="17524">
                  <c:v>2436.5234399999999</c:v>
                </c:pt>
                <c:pt idx="17525">
                  <c:v>2436.5234399999999</c:v>
                </c:pt>
                <c:pt idx="17526">
                  <c:v>2436.5234399999999</c:v>
                </c:pt>
                <c:pt idx="17527">
                  <c:v>2436.5234399999999</c:v>
                </c:pt>
                <c:pt idx="17528">
                  <c:v>2436.5234399999999</c:v>
                </c:pt>
                <c:pt idx="17529">
                  <c:v>2434.08203</c:v>
                </c:pt>
                <c:pt idx="17530">
                  <c:v>2436.5234399999999</c:v>
                </c:pt>
                <c:pt idx="17531">
                  <c:v>2434.08203</c:v>
                </c:pt>
                <c:pt idx="17532">
                  <c:v>2434.08203</c:v>
                </c:pt>
                <c:pt idx="17533">
                  <c:v>2436.5234399999999</c:v>
                </c:pt>
                <c:pt idx="17534">
                  <c:v>2434.08203</c:v>
                </c:pt>
                <c:pt idx="17535">
                  <c:v>2436.5234399999999</c:v>
                </c:pt>
                <c:pt idx="17536">
                  <c:v>2436.5234399999999</c:v>
                </c:pt>
                <c:pt idx="17537">
                  <c:v>2436.5234399999999</c:v>
                </c:pt>
                <c:pt idx="17538">
                  <c:v>2434.08203</c:v>
                </c:pt>
                <c:pt idx="17539">
                  <c:v>2436.5234399999999</c:v>
                </c:pt>
                <c:pt idx="17540">
                  <c:v>2436.5234399999999</c:v>
                </c:pt>
                <c:pt idx="17541">
                  <c:v>2436.5234399999999</c:v>
                </c:pt>
                <c:pt idx="17542">
                  <c:v>2436.5234399999999</c:v>
                </c:pt>
                <c:pt idx="17543">
                  <c:v>2434.08203</c:v>
                </c:pt>
                <c:pt idx="17544">
                  <c:v>2436.5234399999999</c:v>
                </c:pt>
                <c:pt idx="17545">
                  <c:v>2436.5234399999999</c:v>
                </c:pt>
                <c:pt idx="17546">
                  <c:v>2436.5234399999999</c:v>
                </c:pt>
                <c:pt idx="17547">
                  <c:v>2436.5234399999999</c:v>
                </c:pt>
                <c:pt idx="17548">
                  <c:v>2436.5234399999999</c:v>
                </c:pt>
                <c:pt idx="17549">
                  <c:v>2436.5234399999999</c:v>
                </c:pt>
                <c:pt idx="17550">
                  <c:v>2436.5234399999999</c:v>
                </c:pt>
                <c:pt idx="17551">
                  <c:v>2436.5234399999999</c:v>
                </c:pt>
                <c:pt idx="17552">
                  <c:v>2436.5234399999999</c:v>
                </c:pt>
                <c:pt idx="17553">
                  <c:v>2436.5234399999999</c:v>
                </c:pt>
                <c:pt idx="17554">
                  <c:v>2436.5234399999999</c:v>
                </c:pt>
                <c:pt idx="17555">
                  <c:v>2436.5234399999999</c:v>
                </c:pt>
                <c:pt idx="17556">
                  <c:v>2436.5234399999999</c:v>
                </c:pt>
                <c:pt idx="17557">
                  <c:v>2436.5234399999999</c:v>
                </c:pt>
                <c:pt idx="17558">
                  <c:v>2436.5234399999999</c:v>
                </c:pt>
                <c:pt idx="17559">
                  <c:v>2436.5234399999999</c:v>
                </c:pt>
                <c:pt idx="17560">
                  <c:v>2436.5234399999999</c:v>
                </c:pt>
                <c:pt idx="17561">
                  <c:v>2436.5234399999999</c:v>
                </c:pt>
                <c:pt idx="17562">
                  <c:v>2436.5234399999999</c:v>
                </c:pt>
                <c:pt idx="17563">
                  <c:v>2436.5234399999999</c:v>
                </c:pt>
                <c:pt idx="17564">
                  <c:v>2436.5234399999999</c:v>
                </c:pt>
                <c:pt idx="17565">
                  <c:v>2436.5234399999999</c:v>
                </c:pt>
                <c:pt idx="17566">
                  <c:v>2436.5234399999999</c:v>
                </c:pt>
                <c:pt idx="17567">
                  <c:v>2436.5234399999999</c:v>
                </c:pt>
                <c:pt idx="17568">
                  <c:v>2436.5234399999999</c:v>
                </c:pt>
                <c:pt idx="17569">
                  <c:v>2436.5234399999999</c:v>
                </c:pt>
                <c:pt idx="17570">
                  <c:v>2434.08203</c:v>
                </c:pt>
                <c:pt idx="17571">
                  <c:v>2434.08203</c:v>
                </c:pt>
                <c:pt idx="17572">
                  <c:v>2436.5234399999999</c:v>
                </c:pt>
                <c:pt idx="17573">
                  <c:v>2436.5234399999999</c:v>
                </c:pt>
                <c:pt idx="17574">
                  <c:v>2436.5234399999999</c:v>
                </c:pt>
                <c:pt idx="17575">
                  <c:v>2436.5234399999999</c:v>
                </c:pt>
                <c:pt idx="17576">
                  <c:v>2434.08203</c:v>
                </c:pt>
                <c:pt idx="17577">
                  <c:v>2434.08203</c:v>
                </c:pt>
                <c:pt idx="17578">
                  <c:v>2436.5234399999999</c:v>
                </c:pt>
                <c:pt idx="17579">
                  <c:v>2436.5234399999999</c:v>
                </c:pt>
                <c:pt idx="17580">
                  <c:v>2436.5234399999999</c:v>
                </c:pt>
                <c:pt idx="17581">
                  <c:v>2436.5234399999999</c:v>
                </c:pt>
                <c:pt idx="17582">
                  <c:v>2436.5234399999999</c:v>
                </c:pt>
                <c:pt idx="17583">
                  <c:v>2438.9648399999987</c:v>
                </c:pt>
                <c:pt idx="17584">
                  <c:v>2436.5234399999999</c:v>
                </c:pt>
                <c:pt idx="17585">
                  <c:v>2436.5234399999999</c:v>
                </c:pt>
                <c:pt idx="17586">
                  <c:v>2436.5234399999999</c:v>
                </c:pt>
                <c:pt idx="17587">
                  <c:v>2434.08203</c:v>
                </c:pt>
                <c:pt idx="17588">
                  <c:v>2434.08203</c:v>
                </c:pt>
                <c:pt idx="17589">
                  <c:v>2436.5234399999999</c:v>
                </c:pt>
                <c:pt idx="17590">
                  <c:v>2436.5234399999999</c:v>
                </c:pt>
                <c:pt idx="17591">
                  <c:v>2436.5234399999999</c:v>
                </c:pt>
                <c:pt idx="17592">
                  <c:v>2436.5234399999999</c:v>
                </c:pt>
                <c:pt idx="17593">
                  <c:v>2436.5234399999999</c:v>
                </c:pt>
                <c:pt idx="17594">
                  <c:v>2436.5234399999999</c:v>
                </c:pt>
                <c:pt idx="17595">
                  <c:v>2436.5234399999999</c:v>
                </c:pt>
                <c:pt idx="17596">
                  <c:v>2436.5234399999999</c:v>
                </c:pt>
                <c:pt idx="17597">
                  <c:v>2436.5234399999999</c:v>
                </c:pt>
                <c:pt idx="17598">
                  <c:v>2436.5234399999999</c:v>
                </c:pt>
                <c:pt idx="17599">
                  <c:v>2436.5234399999999</c:v>
                </c:pt>
                <c:pt idx="17600">
                  <c:v>2436.5234399999999</c:v>
                </c:pt>
                <c:pt idx="17601">
                  <c:v>2436.5234399999999</c:v>
                </c:pt>
                <c:pt idx="17602">
                  <c:v>2436.5234399999999</c:v>
                </c:pt>
                <c:pt idx="17603">
                  <c:v>2434.08203</c:v>
                </c:pt>
                <c:pt idx="17604">
                  <c:v>2436.5234399999999</c:v>
                </c:pt>
                <c:pt idx="17605">
                  <c:v>2436.5234399999999</c:v>
                </c:pt>
                <c:pt idx="17606">
                  <c:v>2436.5234399999999</c:v>
                </c:pt>
                <c:pt idx="17607">
                  <c:v>2436.5234399999999</c:v>
                </c:pt>
                <c:pt idx="17608">
                  <c:v>2434.08203</c:v>
                </c:pt>
                <c:pt idx="17609">
                  <c:v>2436.5234399999999</c:v>
                </c:pt>
                <c:pt idx="17610">
                  <c:v>2436.5234399999999</c:v>
                </c:pt>
                <c:pt idx="17611">
                  <c:v>2436.5234399999999</c:v>
                </c:pt>
                <c:pt idx="17612">
                  <c:v>2436.5234399999999</c:v>
                </c:pt>
                <c:pt idx="17613">
                  <c:v>2434.08203</c:v>
                </c:pt>
                <c:pt idx="17614">
                  <c:v>2434.08203</c:v>
                </c:pt>
                <c:pt idx="17615">
                  <c:v>2436.5234399999999</c:v>
                </c:pt>
                <c:pt idx="17616">
                  <c:v>2436.5234399999999</c:v>
                </c:pt>
                <c:pt idx="17617">
                  <c:v>2436.5234399999999</c:v>
                </c:pt>
                <c:pt idx="17618">
                  <c:v>2436.5234399999999</c:v>
                </c:pt>
                <c:pt idx="17619">
                  <c:v>2434.08203</c:v>
                </c:pt>
                <c:pt idx="17620">
                  <c:v>2436.5234399999999</c:v>
                </c:pt>
                <c:pt idx="17621">
                  <c:v>2436.5234399999999</c:v>
                </c:pt>
                <c:pt idx="17622">
                  <c:v>2436.5234399999999</c:v>
                </c:pt>
                <c:pt idx="17623">
                  <c:v>2436.5234399999999</c:v>
                </c:pt>
                <c:pt idx="17624">
                  <c:v>2436.5234399999999</c:v>
                </c:pt>
                <c:pt idx="17625">
                  <c:v>2436.5234399999999</c:v>
                </c:pt>
                <c:pt idx="17626">
                  <c:v>2436.5234399999999</c:v>
                </c:pt>
                <c:pt idx="17627">
                  <c:v>2434.08203</c:v>
                </c:pt>
                <c:pt idx="17628">
                  <c:v>2436.5234399999999</c:v>
                </c:pt>
                <c:pt idx="17629">
                  <c:v>2436.5234399999999</c:v>
                </c:pt>
                <c:pt idx="17630">
                  <c:v>2436.5234399999999</c:v>
                </c:pt>
                <c:pt idx="17631">
                  <c:v>2434.08203</c:v>
                </c:pt>
                <c:pt idx="17632">
                  <c:v>2436.5234399999999</c:v>
                </c:pt>
                <c:pt idx="17633">
                  <c:v>2436.5234399999999</c:v>
                </c:pt>
                <c:pt idx="17634">
                  <c:v>2436.5234399999999</c:v>
                </c:pt>
                <c:pt idx="17635">
                  <c:v>2434.08203</c:v>
                </c:pt>
                <c:pt idx="17636">
                  <c:v>2436.5234399999999</c:v>
                </c:pt>
                <c:pt idx="17637">
                  <c:v>2436.5234399999999</c:v>
                </c:pt>
                <c:pt idx="17638">
                  <c:v>2436.5234399999999</c:v>
                </c:pt>
                <c:pt idx="17639">
                  <c:v>2436.5234399999999</c:v>
                </c:pt>
                <c:pt idx="17640">
                  <c:v>2436.5234399999999</c:v>
                </c:pt>
                <c:pt idx="17641">
                  <c:v>2436.5234399999999</c:v>
                </c:pt>
                <c:pt idx="17642">
                  <c:v>2434.08203</c:v>
                </c:pt>
                <c:pt idx="17643">
                  <c:v>2434.08203</c:v>
                </c:pt>
                <c:pt idx="17644">
                  <c:v>2434.08203</c:v>
                </c:pt>
                <c:pt idx="17645">
                  <c:v>2436.5234399999999</c:v>
                </c:pt>
                <c:pt idx="17646">
                  <c:v>2434.08203</c:v>
                </c:pt>
                <c:pt idx="17647">
                  <c:v>2436.5234399999999</c:v>
                </c:pt>
                <c:pt idx="17648">
                  <c:v>2436.5234399999999</c:v>
                </c:pt>
                <c:pt idx="17649">
                  <c:v>2436.5234399999999</c:v>
                </c:pt>
                <c:pt idx="17650">
                  <c:v>2436.5234399999999</c:v>
                </c:pt>
                <c:pt idx="17651">
                  <c:v>2436.5234399999999</c:v>
                </c:pt>
                <c:pt idx="17652">
                  <c:v>2436.5234399999999</c:v>
                </c:pt>
                <c:pt idx="17653">
                  <c:v>2436.5234399999999</c:v>
                </c:pt>
                <c:pt idx="17654">
                  <c:v>2434.08203</c:v>
                </c:pt>
                <c:pt idx="17655">
                  <c:v>2436.5234399999999</c:v>
                </c:pt>
                <c:pt idx="17656">
                  <c:v>2436.5234399999999</c:v>
                </c:pt>
                <c:pt idx="17657">
                  <c:v>2436.5234399999999</c:v>
                </c:pt>
                <c:pt idx="17658">
                  <c:v>2436.5234399999999</c:v>
                </c:pt>
                <c:pt idx="17659">
                  <c:v>2436.5234399999999</c:v>
                </c:pt>
                <c:pt idx="17660">
                  <c:v>2434.08203</c:v>
                </c:pt>
                <c:pt idx="17661">
                  <c:v>2436.5234399999999</c:v>
                </c:pt>
                <c:pt idx="17662">
                  <c:v>2436.5234399999999</c:v>
                </c:pt>
                <c:pt idx="17663">
                  <c:v>2436.5234399999999</c:v>
                </c:pt>
                <c:pt idx="17664">
                  <c:v>2436.5234399999999</c:v>
                </c:pt>
                <c:pt idx="17665">
                  <c:v>2436.5234399999999</c:v>
                </c:pt>
                <c:pt idx="17666">
                  <c:v>2436.5234399999999</c:v>
                </c:pt>
                <c:pt idx="17667">
                  <c:v>2436.5234399999999</c:v>
                </c:pt>
                <c:pt idx="17668">
                  <c:v>2436.5234399999999</c:v>
                </c:pt>
                <c:pt idx="17669">
                  <c:v>2436.5234399999999</c:v>
                </c:pt>
                <c:pt idx="17670">
                  <c:v>2436.5234399999999</c:v>
                </c:pt>
                <c:pt idx="17671">
                  <c:v>2436.5234399999999</c:v>
                </c:pt>
                <c:pt idx="17672">
                  <c:v>2436.5234399999999</c:v>
                </c:pt>
                <c:pt idx="17673">
                  <c:v>2436.5234399999999</c:v>
                </c:pt>
                <c:pt idx="17674">
                  <c:v>2436.5234399999999</c:v>
                </c:pt>
                <c:pt idx="17675">
                  <c:v>2434.08203</c:v>
                </c:pt>
                <c:pt idx="17676">
                  <c:v>2436.5234399999999</c:v>
                </c:pt>
                <c:pt idx="17677">
                  <c:v>2436.5234399999999</c:v>
                </c:pt>
                <c:pt idx="17678">
                  <c:v>2436.5234399999999</c:v>
                </c:pt>
                <c:pt idx="17679">
                  <c:v>2436.5234399999999</c:v>
                </c:pt>
                <c:pt idx="17680">
                  <c:v>2436.5234399999999</c:v>
                </c:pt>
                <c:pt idx="17681">
                  <c:v>2436.5234399999999</c:v>
                </c:pt>
                <c:pt idx="17682">
                  <c:v>2436.5234399999999</c:v>
                </c:pt>
                <c:pt idx="17683">
                  <c:v>2436.5234399999999</c:v>
                </c:pt>
                <c:pt idx="17684">
                  <c:v>2436.5234399999999</c:v>
                </c:pt>
                <c:pt idx="17685">
                  <c:v>2436.5234399999999</c:v>
                </c:pt>
                <c:pt idx="17686">
                  <c:v>2436.5234399999999</c:v>
                </c:pt>
                <c:pt idx="17687">
                  <c:v>2436.5234399999999</c:v>
                </c:pt>
                <c:pt idx="17688">
                  <c:v>2436.5234399999999</c:v>
                </c:pt>
                <c:pt idx="17689">
                  <c:v>2436.5234399999999</c:v>
                </c:pt>
                <c:pt idx="17690">
                  <c:v>2434.08203</c:v>
                </c:pt>
                <c:pt idx="17691">
                  <c:v>2436.5234399999999</c:v>
                </c:pt>
                <c:pt idx="17692">
                  <c:v>2434.08203</c:v>
                </c:pt>
                <c:pt idx="17693">
                  <c:v>2436.5234399999999</c:v>
                </c:pt>
                <c:pt idx="17694">
                  <c:v>2436.5234399999999</c:v>
                </c:pt>
                <c:pt idx="17695">
                  <c:v>2436.5234399999999</c:v>
                </c:pt>
                <c:pt idx="17696">
                  <c:v>2436.5234399999999</c:v>
                </c:pt>
                <c:pt idx="17697">
                  <c:v>2436.5234399999999</c:v>
                </c:pt>
                <c:pt idx="17698">
                  <c:v>2436.5234399999999</c:v>
                </c:pt>
                <c:pt idx="17699">
                  <c:v>2436.5234399999999</c:v>
                </c:pt>
                <c:pt idx="17700">
                  <c:v>2434.08203</c:v>
                </c:pt>
                <c:pt idx="17701">
                  <c:v>2434.08203</c:v>
                </c:pt>
                <c:pt idx="17702">
                  <c:v>2436.5234399999999</c:v>
                </c:pt>
                <c:pt idx="17703">
                  <c:v>2436.5234399999999</c:v>
                </c:pt>
                <c:pt idx="17704">
                  <c:v>2436.5234399999999</c:v>
                </c:pt>
                <c:pt idx="17705">
                  <c:v>2436.5234399999999</c:v>
                </c:pt>
                <c:pt idx="17706">
                  <c:v>2434.08203</c:v>
                </c:pt>
                <c:pt idx="17707">
                  <c:v>2436.5234399999999</c:v>
                </c:pt>
                <c:pt idx="17708">
                  <c:v>2436.5234399999999</c:v>
                </c:pt>
                <c:pt idx="17709">
                  <c:v>2436.5234399999999</c:v>
                </c:pt>
                <c:pt idx="17710">
                  <c:v>2436.5234399999999</c:v>
                </c:pt>
                <c:pt idx="17711">
                  <c:v>2436.5234399999999</c:v>
                </c:pt>
                <c:pt idx="17712">
                  <c:v>2436.5234399999999</c:v>
                </c:pt>
                <c:pt idx="17713">
                  <c:v>2436.5234399999999</c:v>
                </c:pt>
                <c:pt idx="17714">
                  <c:v>2434.08203</c:v>
                </c:pt>
                <c:pt idx="17715">
                  <c:v>2436.5234399999999</c:v>
                </c:pt>
                <c:pt idx="17716">
                  <c:v>2436.5234399999999</c:v>
                </c:pt>
                <c:pt idx="17717">
                  <c:v>2436.5234399999999</c:v>
                </c:pt>
                <c:pt idx="17718">
                  <c:v>2436.5234399999999</c:v>
                </c:pt>
                <c:pt idx="17719">
                  <c:v>2436.5234399999999</c:v>
                </c:pt>
                <c:pt idx="17720">
                  <c:v>2436.5234399999999</c:v>
                </c:pt>
                <c:pt idx="17721">
                  <c:v>2434.08203</c:v>
                </c:pt>
                <c:pt idx="17722">
                  <c:v>2434.08203</c:v>
                </c:pt>
                <c:pt idx="17723">
                  <c:v>2436.5234399999999</c:v>
                </c:pt>
                <c:pt idx="17724">
                  <c:v>2434.08203</c:v>
                </c:pt>
                <c:pt idx="17725">
                  <c:v>2436.5234399999999</c:v>
                </c:pt>
                <c:pt idx="17726">
                  <c:v>2436.5234399999999</c:v>
                </c:pt>
                <c:pt idx="17727">
                  <c:v>2436.5234399999999</c:v>
                </c:pt>
                <c:pt idx="17728">
                  <c:v>2436.5234399999999</c:v>
                </c:pt>
                <c:pt idx="17729">
                  <c:v>2436.5234399999999</c:v>
                </c:pt>
                <c:pt idx="17730">
                  <c:v>2436.5234399999999</c:v>
                </c:pt>
                <c:pt idx="17731">
                  <c:v>2436.5234399999999</c:v>
                </c:pt>
                <c:pt idx="17732">
                  <c:v>2436.5234399999999</c:v>
                </c:pt>
                <c:pt idx="17733">
                  <c:v>2434.08203</c:v>
                </c:pt>
                <c:pt idx="17734">
                  <c:v>2434.08203</c:v>
                </c:pt>
                <c:pt idx="17735">
                  <c:v>2436.5234399999999</c:v>
                </c:pt>
                <c:pt idx="17736">
                  <c:v>2436.5234399999999</c:v>
                </c:pt>
                <c:pt idx="17737">
                  <c:v>2436.5234399999999</c:v>
                </c:pt>
                <c:pt idx="17738">
                  <c:v>2436.5234399999999</c:v>
                </c:pt>
                <c:pt idx="17739">
                  <c:v>2436.5234399999999</c:v>
                </c:pt>
                <c:pt idx="17740">
                  <c:v>2434.08203</c:v>
                </c:pt>
                <c:pt idx="17741">
                  <c:v>2434.08203</c:v>
                </c:pt>
                <c:pt idx="17742">
                  <c:v>2434.08203</c:v>
                </c:pt>
                <c:pt idx="17743">
                  <c:v>2436.5234399999999</c:v>
                </c:pt>
                <c:pt idx="17744">
                  <c:v>2434.08203</c:v>
                </c:pt>
                <c:pt idx="17745">
                  <c:v>2436.5234399999999</c:v>
                </c:pt>
                <c:pt idx="17746">
                  <c:v>2434.08203</c:v>
                </c:pt>
                <c:pt idx="17747">
                  <c:v>2436.5234399999999</c:v>
                </c:pt>
                <c:pt idx="17748">
                  <c:v>2436.5234399999999</c:v>
                </c:pt>
                <c:pt idx="17749">
                  <c:v>2436.5234399999999</c:v>
                </c:pt>
                <c:pt idx="17750">
                  <c:v>2436.5234399999999</c:v>
                </c:pt>
                <c:pt idx="17751">
                  <c:v>2436.5234399999999</c:v>
                </c:pt>
                <c:pt idx="17752">
                  <c:v>2434.08203</c:v>
                </c:pt>
                <c:pt idx="17753">
                  <c:v>2436.5234399999999</c:v>
                </c:pt>
                <c:pt idx="17754">
                  <c:v>2434.08203</c:v>
                </c:pt>
                <c:pt idx="17755">
                  <c:v>2436.5234399999999</c:v>
                </c:pt>
                <c:pt idx="17756">
                  <c:v>2434.08203</c:v>
                </c:pt>
                <c:pt idx="17757">
                  <c:v>2436.5234399999999</c:v>
                </c:pt>
                <c:pt idx="17758">
                  <c:v>2436.5234399999999</c:v>
                </c:pt>
                <c:pt idx="17759">
                  <c:v>2436.5234399999999</c:v>
                </c:pt>
                <c:pt idx="17760">
                  <c:v>2434.08203</c:v>
                </c:pt>
                <c:pt idx="17761">
                  <c:v>2436.5234399999999</c:v>
                </c:pt>
                <c:pt idx="17762">
                  <c:v>2436.5234399999999</c:v>
                </c:pt>
                <c:pt idx="17763">
                  <c:v>2436.5234399999999</c:v>
                </c:pt>
                <c:pt idx="17764">
                  <c:v>2436.5234399999999</c:v>
                </c:pt>
                <c:pt idx="17765">
                  <c:v>2436.5234399999999</c:v>
                </c:pt>
                <c:pt idx="17766">
                  <c:v>2434.08203</c:v>
                </c:pt>
                <c:pt idx="17767">
                  <c:v>2436.5234399999999</c:v>
                </c:pt>
                <c:pt idx="17768">
                  <c:v>2436.5234399999999</c:v>
                </c:pt>
                <c:pt idx="17769">
                  <c:v>2436.5234399999999</c:v>
                </c:pt>
                <c:pt idx="17770">
                  <c:v>2434.08203</c:v>
                </c:pt>
                <c:pt idx="17771">
                  <c:v>2436.5234399999999</c:v>
                </c:pt>
                <c:pt idx="17772">
                  <c:v>2436.5234399999999</c:v>
                </c:pt>
                <c:pt idx="17773">
                  <c:v>2436.5234399999999</c:v>
                </c:pt>
                <c:pt idx="17774">
                  <c:v>2434.08203</c:v>
                </c:pt>
                <c:pt idx="17775">
                  <c:v>2436.5234399999999</c:v>
                </c:pt>
                <c:pt idx="17776">
                  <c:v>2436.5234399999999</c:v>
                </c:pt>
                <c:pt idx="17777">
                  <c:v>2436.5234399999999</c:v>
                </c:pt>
                <c:pt idx="17778">
                  <c:v>2436.5234399999999</c:v>
                </c:pt>
                <c:pt idx="17779">
                  <c:v>2436.5234399999999</c:v>
                </c:pt>
                <c:pt idx="17780">
                  <c:v>2436.5234399999999</c:v>
                </c:pt>
                <c:pt idx="17781">
                  <c:v>2436.5234399999999</c:v>
                </c:pt>
                <c:pt idx="17782">
                  <c:v>2436.5234399999999</c:v>
                </c:pt>
                <c:pt idx="17783">
                  <c:v>2436.5234399999999</c:v>
                </c:pt>
                <c:pt idx="17784">
                  <c:v>2436.5234399999999</c:v>
                </c:pt>
                <c:pt idx="17785">
                  <c:v>2434.08203</c:v>
                </c:pt>
                <c:pt idx="17786">
                  <c:v>2436.5234399999999</c:v>
                </c:pt>
                <c:pt idx="17787">
                  <c:v>2434.08203</c:v>
                </c:pt>
                <c:pt idx="17788">
                  <c:v>2434.08203</c:v>
                </c:pt>
                <c:pt idx="17789">
                  <c:v>2436.5234399999999</c:v>
                </c:pt>
                <c:pt idx="17790">
                  <c:v>2436.5234399999999</c:v>
                </c:pt>
                <c:pt idx="17791">
                  <c:v>2434.08203</c:v>
                </c:pt>
                <c:pt idx="17792">
                  <c:v>2436.5234399999999</c:v>
                </c:pt>
                <c:pt idx="17793">
                  <c:v>2436.5234399999999</c:v>
                </c:pt>
                <c:pt idx="17794">
                  <c:v>2434.08203</c:v>
                </c:pt>
                <c:pt idx="17795">
                  <c:v>2436.5234399999999</c:v>
                </c:pt>
                <c:pt idx="17796">
                  <c:v>2436.5234399999999</c:v>
                </c:pt>
                <c:pt idx="17797">
                  <c:v>2434.08203</c:v>
                </c:pt>
                <c:pt idx="17798">
                  <c:v>2434.08203</c:v>
                </c:pt>
                <c:pt idx="17799">
                  <c:v>2436.5234399999999</c:v>
                </c:pt>
                <c:pt idx="17800">
                  <c:v>2436.5234399999999</c:v>
                </c:pt>
                <c:pt idx="17801">
                  <c:v>2436.5234399999999</c:v>
                </c:pt>
                <c:pt idx="17802">
                  <c:v>2434.08203</c:v>
                </c:pt>
                <c:pt idx="17803">
                  <c:v>2436.5234399999999</c:v>
                </c:pt>
                <c:pt idx="17804">
                  <c:v>2434.08203</c:v>
                </c:pt>
                <c:pt idx="17805">
                  <c:v>2436.5234399999999</c:v>
                </c:pt>
                <c:pt idx="17806">
                  <c:v>2436.5234399999999</c:v>
                </c:pt>
                <c:pt idx="17807">
                  <c:v>2434.08203</c:v>
                </c:pt>
                <c:pt idx="17808">
                  <c:v>2436.5234399999999</c:v>
                </c:pt>
                <c:pt idx="17809">
                  <c:v>2436.5234399999999</c:v>
                </c:pt>
                <c:pt idx="17810">
                  <c:v>2436.5234399999999</c:v>
                </c:pt>
                <c:pt idx="17811">
                  <c:v>2436.5234399999999</c:v>
                </c:pt>
                <c:pt idx="17812">
                  <c:v>2436.5234399999999</c:v>
                </c:pt>
                <c:pt idx="17813">
                  <c:v>2436.5234399999999</c:v>
                </c:pt>
                <c:pt idx="17814">
                  <c:v>2436.5234399999999</c:v>
                </c:pt>
                <c:pt idx="17815">
                  <c:v>2434.08203</c:v>
                </c:pt>
                <c:pt idx="17816">
                  <c:v>2436.5234399999999</c:v>
                </c:pt>
                <c:pt idx="17817">
                  <c:v>2434.08203</c:v>
                </c:pt>
                <c:pt idx="17818">
                  <c:v>2436.5234399999999</c:v>
                </c:pt>
                <c:pt idx="17819">
                  <c:v>2434.08203</c:v>
                </c:pt>
                <c:pt idx="17820">
                  <c:v>2436.5234399999999</c:v>
                </c:pt>
                <c:pt idx="17821">
                  <c:v>2436.5234399999999</c:v>
                </c:pt>
                <c:pt idx="17822">
                  <c:v>2436.5234399999999</c:v>
                </c:pt>
                <c:pt idx="17823">
                  <c:v>2436.5234399999999</c:v>
                </c:pt>
                <c:pt idx="17824">
                  <c:v>2436.5234399999999</c:v>
                </c:pt>
                <c:pt idx="17825">
                  <c:v>2436.5234399999999</c:v>
                </c:pt>
                <c:pt idx="17826">
                  <c:v>2436.5234399999999</c:v>
                </c:pt>
                <c:pt idx="17827">
                  <c:v>2434.08203</c:v>
                </c:pt>
                <c:pt idx="17828">
                  <c:v>2436.5234399999999</c:v>
                </c:pt>
                <c:pt idx="17829">
                  <c:v>2436.5234399999999</c:v>
                </c:pt>
                <c:pt idx="17830">
                  <c:v>2434.08203</c:v>
                </c:pt>
                <c:pt idx="17831">
                  <c:v>2436.5234399999999</c:v>
                </c:pt>
                <c:pt idx="17832">
                  <c:v>2434.08203</c:v>
                </c:pt>
                <c:pt idx="17833">
                  <c:v>2436.5234399999999</c:v>
                </c:pt>
                <c:pt idx="17834">
                  <c:v>2436.5234399999999</c:v>
                </c:pt>
                <c:pt idx="17835">
                  <c:v>2436.5234399999999</c:v>
                </c:pt>
                <c:pt idx="17836">
                  <c:v>2436.5234399999999</c:v>
                </c:pt>
                <c:pt idx="17837">
                  <c:v>2434.08203</c:v>
                </c:pt>
                <c:pt idx="17838">
                  <c:v>2434.08203</c:v>
                </c:pt>
                <c:pt idx="17839">
                  <c:v>2436.5234399999999</c:v>
                </c:pt>
                <c:pt idx="17840">
                  <c:v>2436.5234399999999</c:v>
                </c:pt>
                <c:pt idx="17841">
                  <c:v>2436.5234399999999</c:v>
                </c:pt>
                <c:pt idx="17842">
                  <c:v>2436.5234399999999</c:v>
                </c:pt>
                <c:pt idx="17843">
                  <c:v>2434.08203</c:v>
                </c:pt>
                <c:pt idx="17844">
                  <c:v>2434.08203</c:v>
                </c:pt>
                <c:pt idx="17845">
                  <c:v>2436.5234399999999</c:v>
                </c:pt>
                <c:pt idx="17846">
                  <c:v>2436.5234399999999</c:v>
                </c:pt>
                <c:pt idx="17847">
                  <c:v>2436.5234399999999</c:v>
                </c:pt>
                <c:pt idx="17848">
                  <c:v>2436.5234399999999</c:v>
                </c:pt>
                <c:pt idx="17849">
                  <c:v>2434.08203</c:v>
                </c:pt>
                <c:pt idx="17850">
                  <c:v>2436.5234399999999</c:v>
                </c:pt>
                <c:pt idx="17851">
                  <c:v>2436.5234399999999</c:v>
                </c:pt>
                <c:pt idx="17852">
                  <c:v>2436.5234399999999</c:v>
                </c:pt>
                <c:pt idx="17853">
                  <c:v>2436.5234399999999</c:v>
                </c:pt>
                <c:pt idx="17854">
                  <c:v>2436.5234399999999</c:v>
                </c:pt>
                <c:pt idx="17855">
                  <c:v>2436.5234399999999</c:v>
                </c:pt>
                <c:pt idx="17856">
                  <c:v>2434.08203</c:v>
                </c:pt>
                <c:pt idx="17857">
                  <c:v>2436.5234399999999</c:v>
                </c:pt>
                <c:pt idx="17858">
                  <c:v>2436.5234399999999</c:v>
                </c:pt>
                <c:pt idx="17859">
                  <c:v>2434.08203</c:v>
                </c:pt>
                <c:pt idx="17860">
                  <c:v>2436.5234399999999</c:v>
                </c:pt>
                <c:pt idx="17861">
                  <c:v>2436.5234399999999</c:v>
                </c:pt>
                <c:pt idx="17862">
                  <c:v>2436.5234399999999</c:v>
                </c:pt>
                <c:pt idx="17863">
                  <c:v>2436.5234399999999</c:v>
                </c:pt>
                <c:pt idx="17864">
                  <c:v>2434.08203</c:v>
                </c:pt>
                <c:pt idx="17865">
                  <c:v>2434.08203</c:v>
                </c:pt>
                <c:pt idx="17866">
                  <c:v>2434.08203</c:v>
                </c:pt>
                <c:pt idx="17867">
                  <c:v>2436.5234399999999</c:v>
                </c:pt>
                <c:pt idx="17868">
                  <c:v>2436.5234399999999</c:v>
                </c:pt>
                <c:pt idx="17869">
                  <c:v>2436.5234399999999</c:v>
                </c:pt>
                <c:pt idx="17870">
                  <c:v>2436.5234399999999</c:v>
                </c:pt>
                <c:pt idx="17871">
                  <c:v>2436.5234399999999</c:v>
                </c:pt>
                <c:pt idx="17872">
                  <c:v>2436.5234399999999</c:v>
                </c:pt>
                <c:pt idx="17873">
                  <c:v>2436.5234399999999</c:v>
                </c:pt>
                <c:pt idx="17874">
                  <c:v>2436.5234399999999</c:v>
                </c:pt>
                <c:pt idx="17875">
                  <c:v>2436.5234399999999</c:v>
                </c:pt>
                <c:pt idx="17876">
                  <c:v>2434.08203</c:v>
                </c:pt>
                <c:pt idx="17877">
                  <c:v>2436.5234399999999</c:v>
                </c:pt>
                <c:pt idx="17878">
                  <c:v>2436.5234399999999</c:v>
                </c:pt>
                <c:pt idx="17879">
                  <c:v>2434.08203</c:v>
                </c:pt>
                <c:pt idx="17880">
                  <c:v>2436.5234399999999</c:v>
                </c:pt>
                <c:pt idx="17881">
                  <c:v>2436.5234399999999</c:v>
                </c:pt>
                <c:pt idx="17882">
                  <c:v>2434.08203</c:v>
                </c:pt>
                <c:pt idx="17883">
                  <c:v>2436.5234399999999</c:v>
                </c:pt>
                <c:pt idx="17884">
                  <c:v>2436.5234399999999</c:v>
                </c:pt>
                <c:pt idx="17885">
                  <c:v>2436.5234399999999</c:v>
                </c:pt>
                <c:pt idx="17886">
                  <c:v>2434.08203</c:v>
                </c:pt>
                <c:pt idx="17887">
                  <c:v>2436.5234399999999</c:v>
                </c:pt>
                <c:pt idx="17888">
                  <c:v>2436.5234399999999</c:v>
                </c:pt>
                <c:pt idx="17889">
                  <c:v>2434.08203</c:v>
                </c:pt>
                <c:pt idx="17890">
                  <c:v>2436.5234399999999</c:v>
                </c:pt>
                <c:pt idx="17891">
                  <c:v>2436.5234399999999</c:v>
                </c:pt>
                <c:pt idx="17892">
                  <c:v>2436.5234399999999</c:v>
                </c:pt>
                <c:pt idx="17893">
                  <c:v>2434.08203</c:v>
                </c:pt>
                <c:pt idx="17894">
                  <c:v>2436.5234399999999</c:v>
                </c:pt>
                <c:pt idx="17895">
                  <c:v>2436.5234399999999</c:v>
                </c:pt>
                <c:pt idx="17896">
                  <c:v>2436.5234399999999</c:v>
                </c:pt>
                <c:pt idx="17897">
                  <c:v>2436.5234399999999</c:v>
                </c:pt>
                <c:pt idx="17898">
                  <c:v>2436.5234399999999</c:v>
                </c:pt>
                <c:pt idx="17899">
                  <c:v>2436.5234399999999</c:v>
                </c:pt>
                <c:pt idx="17900">
                  <c:v>2436.5234399999999</c:v>
                </c:pt>
                <c:pt idx="17901">
                  <c:v>2434.08203</c:v>
                </c:pt>
                <c:pt idx="17902">
                  <c:v>2436.5234399999999</c:v>
                </c:pt>
                <c:pt idx="17903">
                  <c:v>2434.08203</c:v>
                </c:pt>
                <c:pt idx="17904">
                  <c:v>2434.08203</c:v>
                </c:pt>
                <c:pt idx="17905">
                  <c:v>2436.5234399999999</c:v>
                </c:pt>
                <c:pt idx="17906">
                  <c:v>2436.5234399999999</c:v>
                </c:pt>
                <c:pt idx="17907">
                  <c:v>2436.5234399999999</c:v>
                </c:pt>
                <c:pt idx="17908">
                  <c:v>2436.5234399999999</c:v>
                </c:pt>
                <c:pt idx="17909">
                  <c:v>2436.5234399999999</c:v>
                </c:pt>
                <c:pt idx="17910">
                  <c:v>2436.5234399999999</c:v>
                </c:pt>
                <c:pt idx="17911">
                  <c:v>2434.08203</c:v>
                </c:pt>
                <c:pt idx="17912">
                  <c:v>2436.5234399999999</c:v>
                </c:pt>
                <c:pt idx="17913">
                  <c:v>2436.5234399999999</c:v>
                </c:pt>
                <c:pt idx="17914">
                  <c:v>2436.5234399999999</c:v>
                </c:pt>
                <c:pt idx="17915">
                  <c:v>2436.5234399999999</c:v>
                </c:pt>
                <c:pt idx="17916">
                  <c:v>2436.5234399999999</c:v>
                </c:pt>
                <c:pt idx="17917">
                  <c:v>2436.5234399999999</c:v>
                </c:pt>
                <c:pt idx="17918">
                  <c:v>2436.5234399999999</c:v>
                </c:pt>
                <c:pt idx="17919">
                  <c:v>2436.5234399999999</c:v>
                </c:pt>
                <c:pt idx="17920">
                  <c:v>2436.5234399999999</c:v>
                </c:pt>
                <c:pt idx="17921">
                  <c:v>2436.5234399999999</c:v>
                </c:pt>
                <c:pt idx="17922">
                  <c:v>2436.5234399999999</c:v>
                </c:pt>
                <c:pt idx="17923">
                  <c:v>2434.08203</c:v>
                </c:pt>
                <c:pt idx="17924">
                  <c:v>2436.5234399999999</c:v>
                </c:pt>
                <c:pt idx="17925">
                  <c:v>2434.08203</c:v>
                </c:pt>
                <c:pt idx="17926">
                  <c:v>2436.5234399999999</c:v>
                </c:pt>
                <c:pt idx="17927">
                  <c:v>2434.08203</c:v>
                </c:pt>
                <c:pt idx="17928">
                  <c:v>2436.5234399999999</c:v>
                </c:pt>
                <c:pt idx="17929">
                  <c:v>2436.5234399999999</c:v>
                </c:pt>
                <c:pt idx="17930">
                  <c:v>2436.5234399999999</c:v>
                </c:pt>
                <c:pt idx="17931">
                  <c:v>2436.5234399999999</c:v>
                </c:pt>
                <c:pt idx="17932">
                  <c:v>2436.5234399999999</c:v>
                </c:pt>
                <c:pt idx="17933">
                  <c:v>2436.5234399999999</c:v>
                </c:pt>
                <c:pt idx="17934">
                  <c:v>2436.5234399999999</c:v>
                </c:pt>
                <c:pt idx="17935">
                  <c:v>2436.5234399999999</c:v>
                </c:pt>
                <c:pt idx="17936">
                  <c:v>2434.08203</c:v>
                </c:pt>
                <c:pt idx="17937">
                  <c:v>2436.5234399999999</c:v>
                </c:pt>
                <c:pt idx="17938">
                  <c:v>2436.5234399999999</c:v>
                </c:pt>
                <c:pt idx="17939">
                  <c:v>2436.5234399999999</c:v>
                </c:pt>
                <c:pt idx="17940">
                  <c:v>2436.5234399999999</c:v>
                </c:pt>
                <c:pt idx="17941">
                  <c:v>2436.5234399999999</c:v>
                </c:pt>
                <c:pt idx="17942">
                  <c:v>2436.5234399999999</c:v>
                </c:pt>
                <c:pt idx="17943">
                  <c:v>2436.5234399999999</c:v>
                </c:pt>
                <c:pt idx="17944">
                  <c:v>2436.5234399999999</c:v>
                </c:pt>
                <c:pt idx="17945">
                  <c:v>2436.5234399999999</c:v>
                </c:pt>
                <c:pt idx="17946">
                  <c:v>2436.5234399999999</c:v>
                </c:pt>
                <c:pt idx="17947">
                  <c:v>2436.5234399999999</c:v>
                </c:pt>
                <c:pt idx="17948">
                  <c:v>2436.5234399999999</c:v>
                </c:pt>
                <c:pt idx="17949">
                  <c:v>2436.5234399999999</c:v>
                </c:pt>
                <c:pt idx="17950">
                  <c:v>2436.5234399999999</c:v>
                </c:pt>
                <c:pt idx="17951">
                  <c:v>2436.5234399999999</c:v>
                </c:pt>
                <c:pt idx="17952">
                  <c:v>2436.5234399999999</c:v>
                </c:pt>
                <c:pt idx="17953">
                  <c:v>2436.5234399999999</c:v>
                </c:pt>
                <c:pt idx="17954">
                  <c:v>2434.08203</c:v>
                </c:pt>
                <c:pt idx="17955">
                  <c:v>2436.5234399999999</c:v>
                </c:pt>
                <c:pt idx="17956">
                  <c:v>2436.5234399999999</c:v>
                </c:pt>
                <c:pt idx="17957">
                  <c:v>2434.08203</c:v>
                </c:pt>
                <c:pt idx="17958">
                  <c:v>2436.5234399999999</c:v>
                </c:pt>
                <c:pt idx="17959">
                  <c:v>2436.5234399999999</c:v>
                </c:pt>
                <c:pt idx="17960">
                  <c:v>2436.5234399999999</c:v>
                </c:pt>
                <c:pt idx="17961">
                  <c:v>2436.5234399999999</c:v>
                </c:pt>
                <c:pt idx="17962">
                  <c:v>2436.5234399999999</c:v>
                </c:pt>
                <c:pt idx="17963">
                  <c:v>2434.08203</c:v>
                </c:pt>
                <c:pt idx="17964">
                  <c:v>2436.5234399999999</c:v>
                </c:pt>
                <c:pt idx="17965">
                  <c:v>2436.5234399999999</c:v>
                </c:pt>
                <c:pt idx="17966">
                  <c:v>2436.5234399999999</c:v>
                </c:pt>
                <c:pt idx="17967">
                  <c:v>2434.08203</c:v>
                </c:pt>
                <c:pt idx="17968">
                  <c:v>2436.5234399999999</c:v>
                </c:pt>
                <c:pt idx="17969">
                  <c:v>2436.5234399999999</c:v>
                </c:pt>
                <c:pt idx="17970">
                  <c:v>2436.5234399999999</c:v>
                </c:pt>
                <c:pt idx="17971">
                  <c:v>2434.08203</c:v>
                </c:pt>
                <c:pt idx="17972">
                  <c:v>2436.5234399999999</c:v>
                </c:pt>
                <c:pt idx="17973">
                  <c:v>2434.08203</c:v>
                </c:pt>
                <c:pt idx="17974">
                  <c:v>2436.5234399999999</c:v>
                </c:pt>
                <c:pt idx="17975">
                  <c:v>2436.5234399999999</c:v>
                </c:pt>
                <c:pt idx="17976">
                  <c:v>2436.5234399999999</c:v>
                </c:pt>
                <c:pt idx="17977">
                  <c:v>2434.08203</c:v>
                </c:pt>
                <c:pt idx="17978">
                  <c:v>2434.08203</c:v>
                </c:pt>
                <c:pt idx="17979">
                  <c:v>2436.5234399999999</c:v>
                </c:pt>
                <c:pt idx="17980">
                  <c:v>2434.08203</c:v>
                </c:pt>
                <c:pt idx="17981">
                  <c:v>2436.5234399999999</c:v>
                </c:pt>
                <c:pt idx="17982">
                  <c:v>2436.5234399999999</c:v>
                </c:pt>
                <c:pt idx="17983">
                  <c:v>2436.5234399999999</c:v>
                </c:pt>
                <c:pt idx="17984">
                  <c:v>2436.5234399999999</c:v>
                </c:pt>
                <c:pt idx="17985">
                  <c:v>2436.5234399999999</c:v>
                </c:pt>
                <c:pt idx="17986">
                  <c:v>2436.5234399999999</c:v>
                </c:pt>
                <c:pt idx="17987">
                  <c:v>2436.5234399999999</c:v>
                </c:pt>
                <c:pt idx="17988">
                  <c:v>2434.08203</c:v>
                </c:pt>
                <c:pt idx="17989">
                  <c:v>2434.08203</c:v>
                </c:pt>
                <c:pt idx="17990">
                  <c:v>2436.5234399999999</c:v>
                </c:pt>
                <c:pt idx="17991">
                  <c:v>2436.5234399999999</c:v>
                </c:pt>
                <c:pt idx="17992">
                  <c:v>2436.5234399999999</c:v>
                </c:pt>
                <c:pt idx="17993">
                  <c:v>2436.5234399999999</c:v>
                </c:pt>
                <c:pt idx="17994">
                  <c:v>2434.08203</c:v>
                </c:pt>
                <c:pt idx="17995">
                  <c:v>2434.08203</c:v>
                </c:pt>
                <c:pt idx="17996">
                  <c:v>2436.5234399999999</c:v>
                </c:pt>
                <c:pt idx="17997">
                  <c:v>2436.5234399999999</c:v>
                </c:pt>
                <c:pt idx="17998">
                  <c:v>2436.5234399999999</c:v>
                </c:pt>
                <c:pt idx="17999">
                  <c:v>2436.5234399999999</c:v>
                </c:pt>
                <c:pt idx="18000">
                  <c:v>2436.5234399999999</c:v>
                </c:pt>
                <c:pt idx="18001">
                  <c:v>2436.5234399999999</c:v>
                </c:pt>
                <c:pt idx="18002">
                  <c:v>2436.5234399999999</c:v>
                </c:pt>
                <c:pt idx="18003">
                  <c:v>2436.5234399999999</c:v>
                </c:pt>
                <c:pt idx="18004">
                  <c:v>2436.5234399999999</c:v>
                </c:pt>
                <c:pt idx="18005">
                  <c:v>2436.5234399999999</c:v>
                </c:pt>
                <c:pt idx="18006">
                  <c:v>2436.5234399999999</c:v>
                </c:pt>
                <c:pt idx="18007">
                  <c:v>2436.5234399999999</c:v>
                </c:pt>
                <c:pt idx="18008">
                  <c:v>2436.5234399999999</c:v>
                </c:pt>
                <c:pt idx="18009">
                  <c:v>2436.5234399999999</c:v>
                </c:pt>
                <c:pt idx="18010">
                  <c:v>2436.5234399999999</c:v>
                </c:pt>
                <c:pt idx="18011">
                  <c:v>2436.5234399999999</c:v>
                </c:pt>
                <c:pt idx="18012">
                  <c:v>2436.5234399999999</c:v>
                </c:pt>
                <c:pt idx="18013">
                  <c:v>2436.5234399999999</c:v>
                </c:pt>
                <c:pt idx="18014">
                  <c:v>2434.08203</c:v>
                </c:pt>
                <c:pt idx="18015">
                  <c:v>2436.5234399999999</c:v>
                </c:pt>
                <c:pt idx="18016">
                  <c:v>2436.5234399999999</c:v>
                </c:pt>
                <c:pt idx="18017">
                  <c:v>2434.08203</c:v>
                </c:pt>
                <c:pt idx="18018">
                  <c:v>2436.5234399999999</c:v>
                </c:pt>
                <c:pt idx="18019">
                  <c:v>2434.08203</c:v>
                </c:pt>
                <c:pt idx="18020">
                  <c:v>2436.5234399999999</c:v>
                </c:pt>
                <c:pt idx="18021">
                  <c:v>2436.5234399999999</c:v>
                </c:pt>
                <c:pt idx="18022">
                  <c:v>2436.5234399999999</c:v>
                </c:pt>
                <c:pt idx="18023">
                  <c:v>2434.08203</c:v>
                </c:pt>
                <c:pt idx="18024">
                  <c:v>2434.08203</c:v>
                </c:pt>
                <c:pt idx="18025">
                  <c:v>2434.08203</c:v>
                </c:pt>
                <c:pt idx="18026">
                  <c:v>2436.5234399999999</c:v>
                </c:pt>
                <c:pt idx="18027">
                  <c:v>2436.5234399999999</c:v>
                </c:pt>
                <c:pt idx="18028">
                  <c:v>2436.5234399999999</c:v>
                </c:pt>
                <c:pt idx="18029">
                  <c:v>2436.5234399999999</c:v>
                </c:pt>
                <c:pt idx="18030">
                  <c:v>2436.5234399999999</c:v>
                </c:pt>
                <c:pt idx="18031">
                  <c:v>2436.5234399999999</c:v>
                </c:pt>
                <c:pt idx="18032">
                  <c:v>2436.5234399999999</c:v>
                </c:pt>
                <c:pt idx="18033">
                  <c:v>2436.5234399999999</c:v>
                </c:pt>
                <c:pt idx="18034">
                  <c:v>2434.08203</c:v>
                </c:pt>
                <c:pt idx="18035">
                  <c:v>2436.5234399999999</c:v>
                </c:pt>
                <c:pt idx="18036">
                  <c:v>2434.08203</c:v>
                </c:pt>
                <c:pt idx="18037">
                  <c:v>2434.08203</c:v>
                </c:pt>
                <c:pt idx="18038">
                  <c:v>2436.5234399999999</c:v>
                </c:pt>
                <c:pt idx="18039">
                  <c:v>2436.5234399999999</c:v>
                </c:pt>
                <c:pt idx="18040">
                  <c:v>2436.5234399999999</c:v>
                </c:pt>
                <c:pt idx="18041">
                  <c:v>2436.5234399999999</c:v>
                </c:pt>
                <c:pt idx="18042">
                  <c:v>2436.5234399999999</c:v>
                </c:pt>
                <c:pt idx="18043">
                  <c:v>2436.5234399999999</c:v>
                </c:pt>
                <c:pt idx="18044">
                  <c:v>2434.08203</c:v>
                </c:pt>
                <c:pt idx="18045">
                  <c:v>2436.5234399999999</c:v>
                </c:pt>
                <c:pt idx="18046">
                  <c:v>2434.08203</c:v>
                </c:pt>
                <c:pt idx="18047">
                  <c:v>2436.5234399999999</c:v>
                </c:pt>
                <c:pt idx="18048">
                  <c:v>2436.5234399999999</c:v>
                </c:pt>
                <c:pt idx="18049">
                  <c:v>2434.08203</c:v>
                </c:pt>
                <c:pt idx="18050">
                  <c:v>2434.08203</c:v>
                </c:pt>
                <c:pt idx="18051">
                  <c:v>2434.08203</c:v>
                </c:pt>
                <c:pt idx="18052">
                  <c:v>2436.5234399999999</c:v>
                </c:pt>
                <c:pt idx="18053">
                  <c:v>2434.08203</c:v>
                </c:pt>
                <c:pt idx="18054">
                  <c:v>2434.08203</c:v>
                </c:pt>
                <c:pt idx="18055">
                  <c:v>2436.5234399999999</c:v>
                </c:pt>
                <c:pt idx="18056">
                  <c:v>2434.08203</c:v>
                </c:pt>
                <c:pt idx="18057">
                  <c:v>2434.08203</c:v>
                </c:pt>
                <c:pt idx="18058">
                  <c:v>2436.5234399999999</c:v>
                </c:pt>
                <c:pt idx="18059">
                  <c:v>2436.5234399999999</c:v>
                </c:pt>
                <c:pt idx="18060">
                  <c:v>2434.08203</c:v>
                </c:pt>
                <c:pt idx="18061">
                  <c:v>2436.5234399999999</c:v>
                </c:pt>
                <c:pt idx="18062">
                  <c:v>2434.08203</c:v>
                </c:pt>
                <c:pt idx="18063">
                  <c:v>2436.5234399999999</c:v>
                </c:pt>
                <c:pt idx="18064">
                  <c:v>2436.5234399999999</c:v>
                </c:pt>
                <c:pt idx="18065">
                  <c:v>2436.5234399999999</c:v>
                </c:pt>
                <c:pt idx="18066">
                  <c:v>2436.5234399999999</c:v>
                </c:pt>
                <c:pt idx="18067">
                  <c:v>2434.08203</c:v>
                </c:pt>
                <c:pt idx="18068">
                  <c:v>2436.5234399999999</c:v>
                </c:pt>
                <c:pt idx="18069">
                  <c:v>2436.5234399999999</c:v>
                </c:pt>
                <c:pt idx="18070">
                  <c:v>2434.08203</c:v>
                </c:pt>
                <c:pt idx="18071">
                  <c:v>2436.5234399999999</c:v>
                </c:pt>
                <c:pt idx="18072">
                  <c:v>2436.5234399999999</c:v>
                </c:pt>
                <c:pt idx="18073">
                  <c:v>2436.5234399999999</c:v>
                </c:pt>
                <c:pt idx="18074">
                  <c:v>2436.5234399999999</c:v>
                </c:pt>
                <c:pt idx="18075">
                  <c:v>2436.5234399999999</c:v>
                </c:pt>
                <c:pt idx="18076">
                  <c:v>2436.5234399999999</c:v>
                </c:pt>
                <c:pt idx="18077">
                  <c:v>2434.08203</c:v>
                </c:pt>
                <c:pt idx="18078">
                  <c:v>2436.5234399999999</c:v>
                </c:pt>
                <c:pt idx="18079">
                  <c:v>2434.08203</c:v>
                </c:pt>
                <c:pt idx="18080">
                  <c:v>2436.5234399999999</c:v>
                </c:pt>
                <c:pt idx="18081">
                  <c:v>2434.08203</c:v>
                </c:pt>
                <c:pt idx="18082">
                  <c:v>2436.5234399999999</c:v>
                </c:pt>
                <c:pt idx="18083">
                  <c:v>2434.08203</c:v>
                </c:pt>
                <c:pt idx="18084">
                  <c:v>2436.5234399999999</c:v>
                </c:pt>
                <c:pt idx="18085">
                  <c:v>2436.5234399999999</c:v>
                </c:pt>
                <c:pt idx="18086">
                  <c:v>2434.08203</c:v>
                </c:pt>
                <c:pt idx="18087">
                  <c:v>2436.5234399999999</c:v>
                </c:pt>
                <c:pt idx="18088">
                  <c:v>2436.5234399999999</c:v>
                </c:pt>
                <c:pt idx="18089">
                  <c:v>2436.5234399999999</c:v>
                </c:pt>
                <c:pt idx="18090">
                  <c:v>2436.5234399999999</c:v>
                </c:pt>
                <c:pt idx="18091">
                  <c:v>2436.5234399999999</c:v>
                </c:pt>
                <c:pt idx="18092">
                  <c:v>2436.5234399999999</c:v>
                </c:pt>
                <c:pt idx="18093">
                  <c:v>2434.08203</c:v>
                </c:pt>
                <c:pt idx="18094">
                  <c:v>2436.5234399999999</c:v>
                </c:pt>
                <c:pt idx="18095">
                  <c:v>2434.08203</c:v>
                </c:pt>
                <c:pt idx="18096">
                  <c:v>2434.08203</c:v>
                </c:pt>
                <c:pt idx="18097">
                  <c:v>2436.5234399999999</c:v>
                </c:pt>
                <c:pt idx="18098">
                  <c:v>2434.08203</c:v>
                </c:pt>
                <c:pt idx="18099">
                  <c:v>2434.08203</c:v>
                </c:pt>
                <c:pt idx="18100">
                  <c:v>2436.5234399999999</c:v>
                </c:pt>
                <c:pt idx="18101">
                  <c:v>2436.5234399999999</c:v>
                </c:pt>
                <c:pt idx="18102">
                  <c:v>2436.5234399999999</c:v>
                </c:pt>
                <c:pt idx="18103">
                  <c:v>2436.5234399999999</c:v>
                </c:pt>
                <c:pt idx="18104">
                  <c:v>2436.5234399999999</c:v>
                </c:pt>
                <c:pt idx="18105">
                  <c:v>2436.5234399999999</c:v>
                </c:pt>
                <c:pt idx="18106">
                  <c:v>2434.08203</c:v>
                </c:pt>
                <c:pt idx="18107">
                  <c:v>2436.5234399999999</c:v>
                </c:pt>
                <c:pt idx="18108">
                  <c:v>2436.5234399999999</c:v>
                </c:pt>
                <c:pt idx="18109">
                  <c:v>2434.08203</c:v>
                </c:pt>
                <c:pt idx="18110">
                  <c:v>2434.08203</c:v>
                </c:pt>
                <c:pt idx="18111">
                  <c:v>2436.5234399999999</c:v>
                </c:pt>
                <c:pt idx="18112">
                  <c:v>2436.5234399999999</c:v>
                </c:pt>
                <c:pt idx="18113">
                  <c:v>2436.5234399999999</c:v>
                </c:pt>
                <c:pt idx="18114">
                  <c:v>2434.08203</c:v>
                </c:pt>
                <c:pt idx="18115">
                  <c:v>2434.08203</c:v>
                </c:pt>
                <c:pt idx="18116">
                  <c:v>2434.08203</c:v>
                </c:pt>
                <c:pt idx="18117">
                  <c:v>2434.08203</c:v>
                </c:pt>
                <c:pt idx="18118">
                  <c:v>2436.5234399999999</c:v>
                </c:pt>
                <c:pt idx="18119">
                  <c:v>2436.5234399999999</c:v>
                </c:pt>
                <c:pt idx="18120">
                  <c:v>2434.08203</c:v>
                </c:pt>
                <c:pt idx="18121">
                  <c:v>2436.5234399999999</c:v>
                </c:pt>
                <c:pt idx="18122">
                  <c:v>2436.5234399999999</c:v>
                </c:pt>
                <c:pt idx="18123">
                  <c:v>2436.5234399999999</c:v>
                </c:pt>
                <c:pt idx="18124">
                  <c:v>2436.5234399999999</c:v>
                </c:pt>
                <c:pt idx="18125">
                  <c:v>2436.5234399999999</c:v>
                </c:pt>
                <c:pt idx="18126">
                  <c:v>2434.08203</c:v>
                </c:pt>
                <c:pt idx="18127">
                  <c:v>2434.08203</c:v>
                </c:pt>
                <c:pt idx="18128">
                  <c:v>2434.08203</c:v>
                </c:pt>
                <c:pt idx="18129">
                  <c:v>2436.5234399999999</c:v>
                </c:pt>
                <c:pt idx="18130">
                  <c:v>2436.5234399999999</c:v>
                </c:pt>
                <c:pt idx="18131">
                  <c:v>2436.5234399999999</c:v>
                </c:pt>
                <c:pt idx="18132">
                  <c:v>2434.08203</c:v>
                </c:pt>
                <c:pt idx="18133">
                  <c:v>2436.5234399999999</c:v>
                </c:pt>
                <c:pt idx="18134">
                  <c:v>2434.08203</c:v>
                </c:pt>
                <c:pt idx="18135">
                  <c:v>2434.08203</c:v>
                </c:pt>
                <c:pt idx="18136">
                  <c:v>2434.08203</c:v>
                </c:pt>
                <c:pt idx="18137">
                  <c:v>2436.5234399999999</c:v>
                </c:pt>
                <c:pt idx="18138">
                  <c:v>2436.5234399999999</c:v>
                </c:pt>
                <c:pt idx="18139">
                  <c:v>2434.08203</c:v>
                </c:pt>
                <c:pt idx="18140">
                  <c:v>2436.5234399999999</c:v>
                </c:pt>
                <c:pt idx="18141">
                  <c:v>2436.5234399999999</c:v>
                </c:pt>
                <c:pt idx="18142">
                  <c:v>2436.5234399999999</c:v>
                </c:pt>
                <c:pt idx="18143">
                  <c:v>2434.08203</c:v>
                </c:pt>
                <c:pt idx="18144">
                  <c:v>2436.5234399999999</c:v>
                </c:pt>
                <c:pt idx="18145">
                  <c:v>2434.08203</c:v>
                </c:pt>
                <c:pt idx="18146">
                  <c:v>2434.08203</c:v>
                </c:pt>
                <c:pt idx="18147">
                  <c:v>2436.5234399999999</c:v>
                </c:pt>
                <c:pt idx="18148">
                  <c:v>2434.08203</c:v>
                </c:pt>
                <c:pt idx="18149">
                  <c:v>2436.5234399999999</c:v>
                </c:pt>
                <c:pt idx="18150">
                  <c:v>2434.08203</c:v>
                </c:pt>
                <c:pt idx="18151">
                  <c:v>2434.08203</c:v>
                </c:pt>
                <c:pt idx="18152">
                  <c:v>2436.5234399999999</c:v>
                </c:pt>
                <c:pt idx="18153">
                  <c:v>2434.08203</c:v>
                </c:pt>
                <c:pt idx="18154">
                  <c:v>2434.08203</c:v>
                </c:pt>
                <c:pt idx="18155">
                  <c:v>2436.5234399999999</c:v>
                </c:pt>
                <c:pt idx="18156">
                  <c:v>2436.5234399999999</c:v>
                </c:pt>
                <c:pt idx="18157">
                  <c:v>2436.5234399999999</c:v>
                </c:pt>
                <c:pt idx="18158">
                  <c:v>2436.5234399999999</c:v>
                </c:pt>
                <c:pt idx="18159">
                  <c:v>2436.5234399999999</c:v>
                </c:pt>
                <c:pt idx="18160">
                  <c:v>2436.5234399999999</c:v>
                </c:pt>
                <c:pt idx="18161">
                  <c:v>2436.5234399999999</c:v>
                </c:pt>
                <c:pt idx="18162">
                  <c:v>2436.5234399999999</c:v>
                </c:pt>
                <c:pt idx="18163">
                  <c:v>2434.08203</c:v>
                </c:pt>
                <c:pt idx="18164">
                  <c:v>2434.08203</c:v>
                </c:pt>
                <c:pt idx="18165">
                  <c:v>2436.5234399999999</c:v>
                </c:pt>
                <c:pt idx="18166">
                  <c:v>2436.5234399999999</c:v>
                </c:pt>
                <c:pt idx="18167">
                  <c:v>2436.5234399999999</c:v>
                </c:pt>
                <c:pt idx="18168">
                  <c:v>2436.5234399999999</c:v>
                </c:pt>
                <c:pt idx="18169">
                  <c:v>2434.08203</c:v>
                </c:pt>
                <c:pt idx="18170">
                  <c:v>2436.5234399999999</c:v>
                </c:pt>
                <c:pt idx="18171">
                  <c:v>2436.5234399999999</c:v>
                </c:pt>
                <c:pt idx="18172">
                  <c:v>2434.08203</c:v>
                </c:pt>
                <c:pt idx="18173">
                  <c:v>2436.5234399999999</c:v>
                </c:pt>
                <c:pt idx="18174">
                  <c:v>2436.5234399999999</c:v>
                </c:pt>
                <c:pt idx="18175">
                  <c:v>2436.5234399999999</c:v>
                </c:pt>
                <c:pt idx="18176">
                  <c:v>2434.08203</c:v>
                </c:pt>
                <c:pt idx="18177">
                  <c:v>2436.5234399999999</c:v>
                </c:pt>
                <c:pt idx="18178">
                  <c:v>2434.08203</c:v>
                </c:pt>
                <c:pt idx="18179">
                  <c:v>2434.08203</c:v>
                </c:pt>
                <c:pt idx="18180">
                  <c:v>2436.5234399999999</c:v>
                </c:pt>
                <c:pt idx="18181">
                  <c:v>2434.08203</c:v>
                </c:pt>
                <c:pt idx="18182">
                  <c:v>2436.5234399999999</c:v>
                </c:pt>
                <c:pt idx="18183">
                  <c:v>2434.08203</c:v>
                </c:pt>
                <c:pt idx="18184">
                  <c:v>2434.08203</c:v>
                </c:pt>
                <c:pt idx="18185">
                  <c:v>2436.5234399999999</c:v>
                </c:pt>
                <c:pt idx="18186">
                  <c:v>2434.08203</c:v>
                </c:pt>
                <c:pt idx="18187">
                  <c:v>2436.5234399999999</c:v>
                </c:pt>
                <c:pt idx="18188">
                  <c:v>2434.08203</c:v>
                </c:pt>
                <c:pt idx="18189">
                  <c:v>2434.08203</c:v>
                </c:pt>
                <c:pt idx="18190">
                  <c:v>2436.5234399999999</c:v>
                </c:pt>
                <c:pt idx="18191">
                  <c:v>2436.5234399999999</c:v>
                </c:pt>
                <c:pt idx="18192">
                  <c:v>2436.5234399999999</c:v>
                </c:pt>
                <c:pt idx="18193">
                  <c:v>2434.08203</c:v>
                </c:pt>
                <c:pt idx="18194">
                  <c:v>2434.08203</c:v>
                </c:pt>
                <c:pt idx="18195">
                  <c:v>2436.5234399999999</c:v>
                </c:pt>
                <c:pt idx="18196">
                  <c:v>2436.5234399999999</c:v>
                </c:pt>
                <c:pt idx="18197">
                  <c:v>2436.5234399999999</c:v>
                </c:pt>
                <c:pt idx="18198">
                  <c:v>2434.08203</c:v>
                </c:pt>
                <c:pt idx="18199">
                  <c:v>2434.08203</c:v>
                </c:pt>
                <c:pt idx="18200">
                  <c:v>2436.5234399999999</c:v>
                </c:pt>
                <c:pt idx="18201">
                  <c:v>2436.5234399999999</c:v>
                </c:pt>
                <c:pt idx="18202">
                  <c:v>2436.5234399999999</c:v>
                </c:pt>
                <c:pt idx="18203">
                  <c:v>2436.5234399999999</c:v>
                </c:pt>
                <c:pt idx="18204">
                  <c:v>2436.5234399999999</c:v>
                </c:pt>
                <c:pt idx="18205">
                  <c:v>2434.08203</c:v>
                </c:pt>
                <c:pt idx="18206">
                  <c:v>2434.08203</c:v>
                </c:pt>
                <c:pt idx="18207">
                  <c:v>2434.08203</c:v>
                </c:pt>
                <c:pt idx="18208">
                  <c:v>2436.5234399999999</c:v>
                </c:pt>
                <c:pt idx="18209">
                  <c:v>2436.5234399999999</c:v>
                </c:pt>
                <c:pt idx="18210">
                  <c:v>2436.5234399999999</c:v>
                </c:pt>
                <c:pt idx="18211">
                  <c:v>2436.5234399999999</c:v>
                </c:pt>
                <c:pt idx="18212">
                  <c:v>2436.5234399999999</c:v>
                </c:pt>
                <c:pt idx="18213">
                  <c:v>2436.5234399999999</c:v>
                </c:pt>
                <c:pt idx="18214">
                  <c:v>2436.5234399999999</c:v>
                </c:pt>
                <c:pt idx="18215">
                  <c:v>2436.5234399999999</c:v>
                </c:pt>
                <c:pt idx="18216">
                  <c:v>2434.08203</c:v>
                </c:pt>
                <c:pt idx="18217">
                  <c:v>2436.5234399999999</c:v>
                </c:pt>
                <c:pt idx="18218">
                  <c:v>2434.08203</c:v>
                </c:pt>
                <c:pt idx="18219">
                  <c:v>2436.5234399999999</c:v>
                </c:pt>
                <c:pt idx="18220">
                  <c:v>2436.5234399999999</c:v>
                </c:pt>
                <c:pt idx="18221">
                  <c:v>2434.08203</c:v>
                </c:pt>
                <c:pt idx="18222">
                  <c:v>2436.5234399999999</c:v>
                </c:pt>
                <c:pt idx="18223">
                  <c:v>2436.5234399999999</c:v>
                </c:pt>
                <c:pt idx="18224">
                  <c:v>2436.5234399999999</c:v>
                </c:pt>
                <c:pt idx="18225">
                  <c:v>2436.5234399999999</c:v>
                </c:pt>
                <c:pt idx="18226">
                  <c:v>2436.5234399999999</c:v>
                </c:pt>
                <c:pt idx="18227">
                  <c:v>2436.5234399999999</c:v>
                </c:pt>
                <c:pt idx="18228">
                  <c:v>2436.5234399999999</c:v>
                </c:pt>
                <c:pt idx="18229">
                  <c:v>2436.5234399999999</c:v>
                </c:pt>
                <c:pt idx="18230">
                  <c:v>2436.5234399999999</c:v>
                </c:pt>
                <c:pt idx="18231">
                  <c:v>2434.08203</c:v>
                </c:pt>
                <c:pt idx="18232">
                  <c:v>2434.08203</c:v>
                </c:pt>
                <c:pt idx="18233">
                  <c:v>2436.5234399999999</c:v>
                </c:pt>
                <c:pt idx="18234">
                  <c:v>2434.08203</c:v>
                </c:pt>
                <c:pt idx="18235">
                  <c:v>2434.08203</c:v>
                </c:pt>
                <c:pt idx="18236">
                  <c:v>2436.5234399999999</c:v>
                </c:pt>
                <c:pt idx="18237">
                  <c:v>2436.5234399999999</c:v>
                </c:pt>
                <c:pt idx="18238">
                  <c:v>2436.5234399999999</c:v>
                </c:pt>
                <c:pt idx="18239">
                  <c:v>2436.5234399999999</c:v>
                </c:pt>
                <c:pt idx="18240">
                  <c:v>2436.5234399999999</c:v>
                </c:pt>
                <c:pt idx="18241">
                  <c:v>2436.5234399999999</c:v>
                </c:pt>
                <c:pt idx="18242">
                  <c:v>2436.5234399999999</c:v>
                </c:pt>
                <c:pt idx="18243">
                  <c:v>2436.5234399999999</c:v>
                </c:pt>
                <c:pt idx="18244">
                  <c:v>2434.08203</c:v>
                </c:pt>
                <c:pt idx="18245">
                  <c:v>2436.5234399999999</c:v>
                </c:pt>
                <c:pt idx="18246">
                  <c:v>2436.5234399999999</c:v>
                </c:pt>
                <c:pt idx="18247">
                  <c:v>2436.5234399999999</c:v>
                </c:pt>
                <c:pt idx="18248">
                  <c:v>2436.5234399999999</c:v>
                </c:pt>
                <c:pt idx="18249">
                  <c:v>2436.5234399999999</c:v>
                </c:pt>
                <c:pt idx="18250">
                  <c:v>2434.08203</c:v>
                </c:pt>
                <c:pt idx="18251">
                  <c:v>2436.5234399999999</c:v>
                </c:pt>
                <c:pt idx="18252">
                  <c:v>2436.5234399999999</c:v>
                </c:pt>
                <c:pt idx="18253">
                  <c:v>2436.5234399999999</c:v>
                </c:pt>
                <c:pt idx="18254">
                  <c:v>2436.5234399999999</c:v>
                </c:pt>
                <c:pt idx="18255">
                  <c:v>2436.5234399999999</c:v>
                </c:pt>
                <c:pt idx="18256">
                  <c:v>2434.08203</c:v>
                </c:pt>
                <c:pt idx="18257">
                  <c:v>2436.5234399999999</c:v>
                </c:pt>
                <c:pt idx="18258">
                  <c:v>2436.5234399999999</c:v>
                </c:pt>
                <c:pt idx="18259">
                  <c:v>2436.5234399999999</c:v>
                </c:pt>
                <c:pt idx="18260">
                  <c:v>2436.5234399999999</c:v>
                </c:pt>
                <c:pt idx="18261">
                  <c:v>2436.5234399999999</c:v>
                </c:pt>
                <c:pt idx="18262">
                  <c:v>2434.08203</c:v>
                </c:pt>
                <c:pt idx="18263">
                  <c:v>2436.5234399999999</c:v>
                </c:pt>
                <c:pt idx="18264">
                  <c:v>2436.5234399999999</c:v>
                </c:pt>
                <c:pt idx="18265">
                  <c:v>2436.5234399999999</c:v>
                </c:pt>
                <c:pt idx="18266">
                  <c:v>2434.08203</c:v>
                </c:pt>
                <c:pt idx="18267">
                  <c:v>2436.5234399999999</c:v>
                </c:pt>
                <c:pt idx="18268">
                  <c:v>2436.5234399999999</c:v>
                </c:pt>
                <c:pt idx="18269">
                  <c:v>2434.08203</c:v>
                </c:pt>
                <c:pt idx="18270">
                  <c:v>2434.08203</c:v>
                </c:pt>
                <c:pt idx="18271">
                  <c:v>2434.08203</c:v>
                </c:pt>
                <c:pt idx="18272">
                  <c:v>2436.5234399999999</c:v>
                </c:pt>
                <c:pt idx="18273">
                  <c:v>2434.08203</c:v>
                </c:pt>
                <c:pt idx="18274">
                  <c:v>2434.08203</c:v>
                </c:pt>
                <c:pt idx="18275">
                  <c:v>2436.5234399999999</c:v>
                </c:pt>
                <c:pt idx="18276">
                  <c:v>2436.5234399999999</c:v>
                </c:pt>
                <c:pt idx="18277">
                  <c:v>2436.5234399999999</c:v>
                </c:pt>
                <c:pt idx="18278">
                  <c:v>2434.08203</c:v>
                </c:pt>
                <c:pt idx="18279">
                  <c:v>2434.08203</c:v>
                </c:pt>
                <c:pt idx="18280">
                  <c:v>2434.08203</c:v>
                </c:pt>
                <c:pt idx="18281">
                  <c:v>2436.5234399999999</c:v>
                </c:pt>
                <c:pt idx="18282">
                  <c:v>2436.5234399999999</c:v>
                </c:pt>
                <c:pt idx="18283">
                  <c:v>2436.5234399999999</c:v>
                </c:pt>
                <c:pt idx="18284">
                  <c:v>2436.5234399999999</c:v>
                </c:pt>
                <c:pt idx="18285">
                  <c:v>2436.5234399999999</c:v>
                </c:pt>
                <c:pt idx="18286">
                  <c:v>2436.5234399999999</c:v>
                </c:pt>
                <c:pt idx="18287">
                  <c:v>2436.5234399999999</c:v>
                </c:pt>
                <c:pt idx="18288">
                  <c:v>2434.08203</c:v>
                </c:pt>
                <c:pt idx="18289">
                  <c:v>2434.08203</c:v>
                </c:pt>
                <c:pt idx="18290">
                  <c:v>2436.5234399999999</c:v>
                </c:pt>
                <c:pt idx="18291">
                  <c:v>2436.5234399999999</c:v>
                </c:pt>
                <c:pt idx="18292">
                  <c:v>2434.08203</c:v>
                </c:pt>
                <c:pt idx="18293">
                  <c:v>2436.5234399999999</c:v>
                </c:pt>
                <c:pt idx="18294">
                  <c:v>2436.5234399999999</c:v>
                </c:pt>
                <c:pt idx="18295">
                  <c:v>2436.5234399999999</c:v>
                </c:pt>
                <c:pt idx="18296">
                  <c:v>2436.5234399999999</c:v>
                </c:pt>
                <c:pt idx="18297">
                  <c:v>2434.08203</c:v>
                </c:pt>
                <c:pt idx="18298">
                  <c:v>2434.08203</c:v>
                </c:pt>
                <c:pt idx="18299">
                  <c:v>2436.5234399999999</c:v>
                </c:pt>
                <c:pt idx="18300">
                  <c:v>2436.5234399999999</c:v>
                </c:pt>
                <c:pt idx="18301">
                  <c:v>2436.5234399999999</c:v>
                </c:pt>
                <c:pt idx="18302">
                  <c:v>2434.08203</c:v>
                </c:pt>
                <c:pt idx="18303">
                  <c:v>2436.5234399999999</c:v>
                </c:pt>
                <c:pt idx="18304">
                  <c:v>2436.5234399999999</c:v>
                </c:pt>
                <c:pt idx="18305">
                  <c:v>2436.5234399999999</c:v>
                </c:pt>
                <c:pt idx="18306">
                  <c:v>2436.5234399999999</c:v>
                </c:pt>
                <c:pt idx="18307">
                  <c:v>2434.08203</c:v>
                </c:pt>
                <c:pt idx="18308">
                  <c:v>2436.5234399999999</c:v>
                </c:pt>
                <c:pt idx="18309">
                  <c:v>2436.5234399999999</c:v>
                </c:pt>
                <c:pt idx="18310">
                  <c:v>2436.5234399999999</c:v>
                </c:pt>
                <c:pt idx="18311">
                  <c:v>2434.08203</c:v>
                </c:pt>
                <c:pt idx="18312">
                  <c:v>2434.08203</c:v>
                </c:pt>
                <c:pt idx="18313">
                  <c:v>2436.5234399999999</c:v>
                </c:pt>
                <c:pt idx="18314">
                  <c:v>2434.08203</c:v>
                </c:pt>
                <c:pt idx="18315">
                  <c:v>2436.5234399999999</c:v>
                </c:pt>
                <c:pt idx="18316">
                  <c:v>2434.08203</c:v>
                </c:pt>
                <c:pt idx="18317">
                  <c:v>2434.08203</c:v>
                </c:pt>
                <c:pt idx="18318">
                  <c:v>2436.5234399999999</c:v>
                </c:pt>
                <c:pt idx="18319">
                  <c:v>2434.08203</c:v>
                </c:pt>
                <c:pt idx="18320">
                  <c:v>2436.5234399999999</c:v>
                </c:pt>
                <c:pt idx="18321">
                  <c:v>2436.5234399999999</c:v>
                </c:pt>
                <c:pt idx="18322">
                  <c:v>2436.5234399999999</c:v>
                </c:pt>
                <c:pt idx="18323">
                  <c:v>2436.5234399999999</c:v>
                </c:pt>
                <c:pt idx="18324">
                  <c:v>2436.5234399999999</c:v>
                </c:pt>
                <c:pt idx="18325">
                  <c:v>2434.08203</c:v>
                </c:pt>
                <c:pt idx="18326">
                  <c:v>2436.5234399999999</c:v>
                </c:pt>
                <c:pt idx="18327">
                  <c:v>2436.5234399999999</c:v>
                </c:pt>
                <c:pt idx="18328">
                  <c:v>2436.5234399999999</c:v>
                </c:pt>
                <c:pt idx="18329">
                  <c:v>2434.08203</c:v>
                </c:pt>
                <c:pt idx="18330">
                  <c:v>2436.5234399999999</c:v>
                </c:pt>
                <c:pt idx="18331">
                  <c:v>2436.5234399999999</c:v>
                </c:pt>
                <c:pt idx="18332">
                  <c:v>2434.08203</c:v>
                </c:pt>
                <c:pt idx="18333">
                  <c:v>2436.5234399999999</c:v>
                </c:pt>
                <c:pt idx="18334">
                  <c:v>2436.5234399999999</c:v>
                </c:pt>
                <c:pt idx="18335">
                  <c:v>2434.08203</c:v>
                </c:pt>
                <c:pt idx="18336">
                  <c:v>2436.5234399999999</c:v>
                </c:pt>
                <c:pt idx="18337">
                  <c:v>2436.5234399999999</c:v>
                </c:pt>
                <c:pt idx="18338">
                  <c:v>2436.5234399999999</c:v>
                </c:pt>
                <c:pt idx="18339">
                  <c:v>2434.08203</c:v>
                </c:pt>
                <c:pt idx="18340">
                  <c:v>2436.5234399999999</c:v>
                </c:pt>
                <c:pt idx="18341">
                  <c:v>2436.5234399999999</c:v>
                </c:pt>
                <c:pt idx="18342">
                  <c:v>2436.5234399999999</c:v>
                </c:pt>
                <c:pt idx="18343">
                  <c:v>2436.5234399999999</c:v>
                </c:pt>
                <c:pt idx="18344">
                  <c:v>2436.5234399999999</c:v>
                </c:pt>
                <c:pt idx="18345">
                  <c:v>2434.08203</c:v>
                </c:pt>
                <c:pt idx="18346">
                  <c:v>2436.5234399999999</c:v>
                </c:pt>
                <c:pt idx="18347">
                  <c:v>2436.5234399999999</c:v>
                </c:pt>
                <c:pt idx="18348">
                  <c:v>2436.5234399999999</c:v>
                </c:pt>
                <c:pt idx="18349">
                  <c:v>2436.5234399999999</c:v>
                </c:pt>
                <c:pt idx="18350">
                  <c:v>2436.5234399999999</c:v>
                </c:pt>
                <c:pt idx="18351">
                  <c:v>2436.5234399999999</c:v>
                </c:pt>
                <c:pt idx="18352">
                  <c:v>2436.5234399999999</c:v>
                </c:pt>
                <c:pt idx="18353">
                  <c:v>2434.08203</c:v>
                </c:pt>
                <c:pt idx="18354">
                  <c:v>2434.08203</c:v>
                </c:pt>
                <c:pt idx="18355">
                  <c:v>2434.08203</c:v>
                </c:pt>
                <c:pt idx="18356">
                  <c:v>2436.5234399999999</c:v>
                </c:pt>
                <c:pt idx="18357">
                  <c:v>2434.08203</c:v>
                </c:pt>
                <c:pt idx="18358">
                  <c:v>2436.5234399999999</c:v>
                </c:pt>
                <c:pt idx="18359">
                  <c:v>2434.08203</c:v>
                </c:pt>
                <c:pt idx="18360">
                  <c:v>2436.5234399999999</c:v>
                </c:pt>
                <c:pt idx="18361">
                  <c:v>2436.5234399999999</c:v>
                </c:pt>
                <c:pt idx="18362">
                  <c:v>2436.5234399999999</c:v>
                </c:pt>
                <c:pt idx="18363">
                  <c:v>2436.5234399999999</c:v>
                </c:pt>
                <c:pt idx="18364">
                  <c:v>2434.08203</c:v>
                </c:pt>
                <c:pt idx="18365">
                  <c:v>2436.5234399999999</c:v>
                </c:pt>
                <c:pt idx="18366">
                  <c:v>2434.08203</c:v>
                </c:pt>
                <c:pt idx="18367">
                  <c:v>2436.5234399999999</c:v>
                </c:pt>
                <c:pt idx="18368">
                  <c:v>2434.08203</c:v>
                </c:pt>
                <c:pt idx="18369">
                  <c:v>2434.08203</c:v>
                </c:pt>
                <c:pt idx="18370">
                  <c:v>2436.5234399999999</c:v>
                </c:pt>
                <c:pt idx="18371">
                  <c:v>2434.08203</c:v>
                </c:pt>
                <c:pt idx="18372">
                  <c:v>2436.5234399999999</c:v>
                </c:pt>
                <c:pt idx="18373">
                  <c:v>2436.5234399999999</c:v>
                </c:pt>
                <c:pt idx="18374">
                  <c:v>2434.08203</c:v>
                </c:pt>
                <c:pt idx="18375">
                  <c:v>2436.5234399999999</c:v>
                </c:pt>
                <c:pt idx="18376">
                  <c:v>2436.5234399999999</c:v>
                </c:pt>
                <c:pt idx="18377">
                  <c:v>2436.5234399999999</c:v>
                </c:pt>
                <c:pt idx="18378">
                  <c:v>2436.5234399999999</c:v>
                </c:pt>
                <c:pt idx="18379">
                  <c:v>2436.5234399999999</c:v>
                </c:pt>
                <c:pt idx="18380">
                  <c:v>2436.5234399999999</c:v>
                </c:pt>
                <c:pt idx="18381">
                  <c:v>2436.5234399999999</c:v>
                </c:pt>
                <c:pt idx="18382">
                  <c:v>2434.08203</c:v>
                </c:pt>
                <c:pt idx="18383">
                  <c:v>2434.08203</c:v>
                </c:pt>
                <c:pt idx="18384">
                  <c:v>2436.5234399999999</c:v>
                </c:pt>
                <c:pt idx="18385">
                  <c:v>2436.5234399999999</c:v>
                </c:pt>
                <c:pt idx="18386">
                  <c:v>2436.5234399999999</c:v>
                </c:pt>
                <c:pt idx="18387">
                  <c:v>2436.5234399999999</c:v>
                </c:pt>
                <c:pt idx="18388">
                  <c:v>2436.5234399999999</c:v>
                </c:pt>
                <c:pt idx="18389">
                  <c:v>2436.5234399999999</c:v>
                </c:pt>
                <c:pt idx="18390">
                  <c:v>2434.08203</c:v>
                </c:pt>
                <c:pt idx="18391">
                  <c:v>2436.5234399999999</c:v>
                </c:pt>
                <c:pt idx="18392">
                  <c:v>2436.5234399999999</c:v>
                </c:pt>
                <c:pt idx="18393">
                  <c:v>2436.5234399999999</c:v>
                </c:pt>
                <c:pt idx="18394">
                  <c:v>2434.08203</c:v>
                </c:pt>
                <c:pt idx="18395">
                  <c:v>2436.5234399999999</c:v>
                </c:pt>
                <c:pt idx="18396">
                  <c:v>2436.5234399999999</c:v>
                </c:pt>
                <c:pt idx="18397">
                  <c:v>2436.5234399999999</c:v>
                </c:pt>
                <c:pt idx="18398">
                  <c:v>2436.5234399999999</c:v>
                </c:pt>
                <c:pt idx="18399">
                  <c:v>2434.08203</c:v>
                </c:pt>
                <c:pt idx="18400">
                  <c:v>2434.08203</c:v>
                </c:pt>
                <c:pt idx="18401">
                  <c:v>2434.08203</c:v>
                </c:pt>
                <c:pt idx="18402">
                  <c:v>2436.5234399999999</c:v>
                </c:pt>
                <c:pt idx="18403">
                  <c:v>2434.08203</c:v>
                </c:pt>
                <c:pt idx="18404">
                  <c:v>2434.08203</c:v>
                </c:pt>
                <c:pt idx="18405">
                  <c:v>2436.5234399999999</c:v>
                </c:pt>
                <c:pt idx="18406">
                  <c:v>2434.08203</c:v>
                </c:pt>
                <c:pt idx="18407">
                  <c:v>2436.5234399999999</c:v>
                </c:pt>
                <c:pt idx="18408">
                  <c:v>2434.08203</c:v>
                </c:pt>
                <c:pt idx="18409">
                  <c:v>2436.5234399999999</c:v>
                </c:pt>
                <c:pt idx="18410">
                  <c:v>2436.5234399999999</c:v>
                </c:pt>
                <c:pt idx="18411">
                  <c:v>2436.5234399999999</c:v>
                </c:pt>
                <c:pt idx="18412">
                  <c:v>2434.08203</c:v>
                </c:pt>
                <c:pt idx="18413">
                  <c:v>2436.5234399999999</c:v>
                </c:pt>
                <c:pt idx="18414">
                  <c:v>2436.5234399999999</c:v>
                </c:pt>
                <c:pt idx="18415">
                  <c:v>2436.5234399999999</c:v>
                </c:pt>
                <c:pt idx="18416">
                  <c:v>2436.5234399999999</c:v>
                </c:pt>
                <c:pt idx="18417">
                  <c:v>2436.5234399999999</c:v>
                </c:pt>
                <c:pt idx="18418">
                  <c:v>2436.5234399999999</c:v>
                </c:pt>
                <c:pt idx="18419">
                  <c:v>2434.08203</c:v>
                </c:pt>
                <c:pt idx="18420">
                  <c:v>2434.08203</c:v>
                </c:pt>
                <c:pt idx="18421">
                  <c:v>2436.5234399999999</c:v>
                </c:pt>
                <c:pt idx="18422">
                  <c:v>2434.08203</c:v>
                </c:pt>
                <c:pt idx="18423">
                  <c:v>2436.5234399999999</c:v>
                </c:pt>
                <c:pt idx="18424">
                  <c:v>2436.5234399999999</c:v>
                </c:pt>
                <c:pt idx="18425">
                  <c:v>2436.5234399999999</c:v>
                </c:pt>
                <c:pt idx="18426">
                  <c:v>2434.08203</c:v>
                </c:pt>
                <c:pt idx="18427">
                  <c:v>2434.08203</c:v>
                </c:pt>
                <c:pt idx="18428">
                  <c:v>2436.5234399999999</c:v>
                </c:pt>
                <c:pt idx="18429">
                  <c:v>2434.08203</c:v>
                </c:pt>
                <c:pt idx="18430">
                  <c:v>2436.5234399999999</c:v>
                </c:pt>
                <c:pt idx="18431">
                  <c:v>2436.5234399999999</c:v>
                </c:pt>
                <c:pt idx="18432">
                  <c:v>2434.08203</c:v>
                </c:pt>
                <c:pt idx="18433">
                  <c:v>2434.08203</c:v>
                </c:pt>
                <c:pt idx="18434">
                  <c:v>2434.08203</c:v>
                </c:pt>
                <c:pt idx="18435">
                  <c:v>2436.5234399999999</c:v>
                </c:pt>
                <c:pt idx="18436">
                  <c:v>2434.08203</c:v>
                </c:pt>
                <c:pt idx="18437">
                  <c:v>2436.5234399999999</c:v>
                </c:pt>
                <c:pt idx="18438">
                  <c:v>2436.5234399999999</c:v>
                </c:pt>
                <c:pt idx="18439">
                  <c:v>2436.5234399999999</c:v>
                </c:pt>
                <c:pt idx="18440">
                  <c:v>2436.5234399999999</c:v>
                </c:pt>
                <c:pt idx="18441">
                  <c:v>2436.5234399999999</c:v>
                </c:pt>
                <c:pt idx="18442">
                  <c:v>2434.08203</c:v>
                </c:pt>
                <c:pt idx="18443">
                  <c:v>2436.5234399999999</c:v>
                </c:pt>
                <c:pt idx="18444">
                  <c:v>2434.08203</c:v>
                </c:pt>
                <c:pt idx="18445">
                  <c:v>2434.08203</c:v>
                </c:pt>
                <c:pt idx="18446">
                  <c:v>2434.08203</c:v>
                </c:pt>
                <c:pt idx="18447">
                  <c:v>2434.08203</c:v>
                </c:pt>
                <c:pt idx="18448">
                  <c:v>2434.08203</c:v>
                </c:pt>
                <c:pt idx="18449">
                  <c:v>2436.5234399999999</c:v>
                </c:pt>
                <c:pt idx="18450">
                  <c:v>2436.5234399999999</c:v>
                </c:pt>
                <c:pt idx="18451">
                  <c:v>2436.5234399999999</c:v>
                </c:pt>
                <c:pt idx="18452">
                  <c:v>2434.08203</c:v>
                </c:pt>
                <c:pt idx="18453">
                  <c:v>2434.08203</c:v>
                </c:pt>
                <c:pt idx="18454">
                  <c:v>2436.5234399999999</c:v>
                </c:pt>
                <c:pt idx="18455">
                  <c:v>2436.5234399999999</c:v>
                </c:pt>
                <c:pt idx="18456">
                  <c:v>2436.5234399999999</c:v>
                </c:pt>
                <c:pt idx="18457">
                  <c:v>2434.08203</c:v>
                </c:pt>
                <c:pt idx="18458">
                  <c:v>2436.5234399999999</c:v>
                </c:pt>
                <c:pt idx="18459">
                  <c:v>2436.5234399999999</c:v>
                </c:pt>
                <c:pt idx="18460">
                  <c:v>2436.5234399999999</c:v>
                </c:pt>
                <c:pt idx="18461">
                  <c:v>2434.08203</c:v>
                </c:pt>
                <c:pt idx="18462">
                  <c:v>2434.08203</c:v>
                </c:pt>
                <c:pt idx="18463">
                  <c:v>2436.5234399999999</c:v>
                </c:pt>
                <c:pt idx="18464">
                  <c:v>2436.5234399999999</c:v>
                </c:pt>
                <c:pt idx="18465">
                  <c:v>2436.5234399999999</c:v>
                </c:pt>
                <c:pt idx="18466">
                  <c:v>2436.5234399999999</c:v>
                </c:pt>
                <c:pt idx="18467">
                  <c:v>2436.5234399999999</c:v>
                </c:pt>
                <c:pt idx="18468">
                  <c:v>2436.5234399999999</c:v>
                </c:pt>
                <c:pt idx="18469">
                  <c:v>2434.08203</c:v>
                </c:pt>
                <c:pt idx="18470">
                  <c:v>2434.08203</c:v>
                </c:pt>
                <c:pt idx="18471">
                  <c:v>2436.5234399999999</c:v>
                </c:pt>
                <c:pt idx="18472">
                  <c:v>2436.5234399999999</c:v>
                </c:pt>
                <c:pt idx="18473">
                  <c:v>2436.5234399999999</c:v>
                </c:pt>
                <c:pt idx="18474">
                  <c:v>2436.5234399999999</c:v>
                </c:pt>
                <c:pt idx="18475">
                  <c:v>2436.5234399999999</c:v>
                </c:pt>
                <c:pt idx="18476">
                  <c:v>2434.08203</c:v>
                </c:pt>
                <c:pt idx="18477">
                  <c:v>2436.5234399999999</c:v>
                </c:pt>
                <c:pt idx="18478">
                  <c:v>2434.08203</c:v>
                </c:pt>
                <c:pt idx="18479">
                  <c:v>2436.5234399999999</c:v>
                </c:pt>
                <c:pt idx="18480">
                  <c:v>2434.08203</c:v>
                </c:pt>
                <c:pt idx="18481">
                  <c:v>2434.08203</c:v>
                </c:pt>
                <c:pt idx="18482">
                  <c:v>2436.5234399999999</c:v>
                </c:pt>
                <c:pt idx="18483">
                  <c:v>2436.5234399999999</c:v>
                </c:pt>
                <c:pt idx="18484">
                  <c:v>2436.5234399999999</c:v>
                </c:pt>
                <c:pt idx="18485">
                  <c:v>2434.08203</c:v>
                </c:pt>
                <c:pt idx="18486">
                  <c:v>2436.5234399999999</c:v>
                </c:pt>
                <c:pt idx="18487">
                  <c:v>2434.08203</c:v>
                </c:pt>
                <c:pt idx="18488">
                  <c:v>2436.5234399999999</c:v>
                </c:pt>
                <c:pt idx="18489">
                  <c:v>2436.5234399999999</c:v>
                </c:pt>
                <c:pt idx="18490">
                  <c:v>2436.5234399999999</c:v>
                </c:pt>
                <c:pt idx="18491">
                  <c:v>2436.5234399999999</c:v>
                </c:pt>
                <c:pt idx="18492">
                  <c:v>2434.08203</c:v>
                </c:pt>
                <c:pt idx="18493">
                  <c:v>2436.5234399999999</c:v>
                </c:pt>
                <c:pt idx="18494">
                  <c:v>2436.5234399999999</c:v>
                </c:pt>
                <c:pt idx="18495">
                  <c:v>2434.08203</c:v>
                </c:pt>
                <c:pt idx="18496">
                  <c:v>2436.5234399999999</c:v>
                </c:pt>
                <c:pt idx="18497">
                  <c:v>2434.08203</c:v>
                </c:pt>
                <c:pt idx="18498">
                  <c:v>2436.5234399999999</c:v>
                </c:pt>
                <c:pt idx="18499">
                  <c:v>2436.5234399999999</c:v>
                </c:pt>
                <c:pt idx="18500">
                  <c:v>2436.5234399999999</c:v>
                </c:pt>
                <c:pt idx="18501">
                  <c:v>2436.5234399999999</c:v>
                </c:pt>
                <c:pt idx="18502">
                  <c:v>2436.5234399999999</c:v>
                </c:pt>
                <c:pt idx="18503">
                  <c:v>2434.08203</c:v>
                </c:pt>
                <c:pt idx="18504">
                  <c:v>2434.08203</c:v>
                </c:pt>
                <c:pt idx="18505">
                  <c:v>2436.5234399999999</c:v>
                </c:pt>
                <c:pt idx="18506">
                  <c:v>2436.5234399999999</c:v>
                </c:pt>
                <c:pt idx="18507">
                  <c:v>2434.08203</c:v>
                </c:pt>
                <c:pt idx="18508">
                  <c:v>2436.5234399999999</c:v>
                </c:pt>
                <c:pt idx="18509">
                  <c:v>2434.08203</c:v>
                </c:pt>
                <c:pt idx="18510">
                  <c:v>2436.5234399999999</c:v>
                </c:pt>
                <c:pt idx="18511">
                  <c:v>2436.5234399999999</c:v>
                </c:pt>
                <c:pt idx="18512">
                  <c:v>2436.5234399999999</c:v>
                </c:pt>
                <c:pt idx="18513">
                  <c:v>2436.5234399999999</c:v>
                </c:pt>
                <c:pt idx="18514">
                  <c:v>2436.5234399999999</c:v>
                </c:pt>
                <c:pt idx="18515">
                  <c:v>2436.5234399999999</c:v>
                </c:pt>
                <c:pt idx="18516">
                  <c:v>2436.5234399999999</c:v>
                </c:pt>
                <c:pt idx="18517">
                  <c:v>2436.5234399999999</c:v>
                </c:pt>
                <c:pt idx="18518">
                  <c:v>2436.5234399999999</c:v>
                </c:pt>
                <c:pt idx="18519">
                  <c:v>2436.5234399999999</c:v>
                </c:pt>
                <c:pt idx="18520">
                  <c:v>2436.5234399999999</c:v>
                </c:pt>
                <c:pt idx="18521">
                  <c:v>2436.5234399999999</c:v>
                </c:pt>
                <c:pt idx="18522">
                  <c:v>2434.08203</c:v>
                </c:pt>
                <c:pt idx="18523">
                  <c:v>2436.5234399999999</c:v>
                </c:pt>
                <c:pt idx="18524">
                  <c:v>2436.5234399999999</c:v>
                </c:pt>
                <c:pt idx="18525">
                  <c:v>2434.08203</c:v>
                </c:pt>
                <c:pt idx="18526">
                  <c:v>2436.5234399999999</c:v>
                </c:pt>
                <c:pt idx="18527">
                  <c:v>2436.5234399999999</c:v>
                </c:pt>
                <c:pt idx="18528">
                  <c:v>2436.5234399999999</c:v>
                </c:pt>
                <c:pt idx="18529">
                  <c:v>2434.08203</c:v>
                </c:pt>
                <c:pt idx="18530">
                  <c:v>2436.5234399999999</c:v>
                </c:pt>
                <c:pt idx="18531">
                  <c:v>2436.5234399999999</c:v>
                </c:pt>
                <c:pt idx="18532">
                  <c:v>2436.5234399999999</c:v>
                </c:pt>
                <c:pt idx="18533">
                  <c:v>2436.5234399999999</c:v>
                </c:pt>
                <c:pt idx="18534">
                  <c:v>2436.5234399999999</c:v>
                </c:pt>
                <c:pt idx="18535">
                  <c:v>2434.08203</c:v>
                </c:pt>
                <c:pt idx="18536">
                  <c:v>2436.5234399999999</c:v>
                </c:pt>
                <c:pt idx="18537">
                  <c:v>2434.08203</c:v>
                </c:pt>
                <c:pt idx="18538">
                  <c:v>2434.08203</c:v>
                </c:pt>
                <c:pt idx="18539">
                  <c:v>2434.08203</c:v>
                </c:pt>
                <c:pt idx="18540">
                  <c:v>2436.5234399999999</c:v>
                </c:pt>
                <c:pt idx="18541">
                  <c:v>2436.5234399999999</c:v>
                </c:pt>
                <c:pt idx="18542">
                  <c:v>2436.5234399999999</c:v>
                </c:pt>
                <c:pt idx="18543">
                  <c:v>2436.5234399999999</c:v>
                </c:pt>
                <c:pt idx="18544">
                  <c:v>2434.08203</c:v>
                </c:pt>
                <c:pt idx="18545">
                  <c:v>2436.5234399999999</c:v>
                </c:pt>
                <c:pt idx="18546">
                  <c:v>2436.5234399999999</c:v>
                </c:pt>
                <c:pt idx="18547">
                  <c:v>2434.08203</c:v>
                </c:pt>
                <c:pt idx="18548">
                  <c:v>2434.08203</c:v>
                </c:pt>
                <c:pt idx="18549">
                  <c:v>2436.5234399999999</c:v>
                </c:pt>
                <c:pt idx="18550">
                  <c:v>2436.5234399999999</c:v>
                </c:pt>
                <c:pt idx="18551">
                  <c:v>2434.08203</c:v>
                </c:pt>
                <c:pt idx="18552">
                  <c:v>2436.5234399999999</c:v>
                </c:pt>
                <c:pt idx="18553">
                  <c:v>2436.5234399999999</c:v>
                </c:pt>
                <c:pt idx="18554">
                  <c:v>2436.5234399999999</c:v>
                </c:pt>
                <c:pt idx="18555">
                  <c:v>2436.5234399999999</c:v>
                </c:pt>
                <c:pt idx="18556">
                  <c:v>2436.5234399999999</c:v>
                </c:pt>
                <c:pt idx="18557">
                  <c:v>2436.5234399999999</c:v>
                </c:pt>
                <c:pt idx="18558">
                  <c:v>2436.5234399999999</c:v>
                </c:pt>
                <c:pt idx="18559">
                  <c:v>2434.08203</c:v>
                </c:pt>
                <c:pt idx="18560">
                  <c:v>2434.08203</c:v>
                </c:pt>
                <c:pt idx="18561">
                  <c:v>2434.08203</c:v>
                </c:pt>
                <c:pt idx="18562">
                  <c:v>2436.5234399999999</c:v>
                </c:pt>
                <c:pt idx="18563">
                  <c:v>2434.08203</c:v>
                </c:pt>
                <c:pt idx="18564">
                  <c:v>2436.5234399999999</c:v>
                </c:pt>
                <c:pt idx="18565">
                  <c:v>2436.5234399999999</c:v>
                </c:pt>
                <c:pt idx="18566">
                  <c:v>2434.08203</c:v>
                </c:pt>
                <c:pt idx="18567">
                  <c:v>2436.5234399999999</c:v>
                </c:pt>
                <c:pt idx="18568">
                  <c:v>2434.08203</c:v>
                </c:pt>
                <c:pt idx="18569">
                  <c:v>2436.5234399999999</c:v>
                </c:pt>
                <c:pt idx="18570">
                  <c:v>2436.5234399999999</c:v>
                </c:pt>
                <c:pt idx="18571">
                  <c:v>2436.5234399999999</c:v>
                </c:pt>
                <c:pt idx="18572">
                  <c:v>2434.08203</c:v>
                </c:pt>
                <c:pt idx="18573">
                  <c:v>2436.5234399999999</c:v>
                </c:pt>
                <c:pt idx="18574">
                  <c:v>2436.5234399999999</c:v>
                </c:pt>
                <c:pt idx="18575">
                  <c:v>2436.5234399999999</c:v>
                </c:pt>
                <c:pt idx="18576">
                  <c:v>2436.5234399999999</c:v>
                </c:pt>
                <c:pt idx="18577">
                  <c:v>2436.5234399999999</c:v>
                </c:pt>
                <c:pt idx="18578">
                  <c:v>2436.5234399999999</c:v>
                </c:pt>
                <c:pt idx="18579">
                  <c:v>2434.08203</c:v>
                </c:pt>
                <c:pt idx="18580">
                  <c:v>2436.5234399999999</c:v>
                </c:pt>
                <c:pt idx="18581">
                  <c:v>2436.5234399999999</c:v>
                </c:pt>
                <c:pt idx="18582">
                  <c:v>2436.5234399999999</c:v>
                </c:pt>
                <c:pt idx="18583">
                  <c:v>2436.5234399999999</c:v>
                </c:pt>
                <c:pt idx="18584">
                  <c:v>2436.5234399999999</c:v>
                </c:pt>
                <c:pt idx="18585">
                  <c:v>2436.5234399999999</c:v>
                </c:pt>
                <c:pt idx="18586">
                  <c:v>2436.5234399999999</c:v>
                </c:pt>
                <c:pt idx="18587">
                  <c:v>2436.5234399999999</c:v>
                </c:pt>
                <c:pt idx="18588">
                  <c:v>2434.08203</c:v>
                </c:pt>
                <c:pt idx="18589">
                  <c:v>2436.5234399999999</c:v>
                </c:pt>
                <c:pt idx="18590">
                  <c:v>2434.08203</c:v>
                </c:pt>
                <c:pt idx="18591">
                  <c:v>2434.08203</c:v>
                </c:pt>
                <c:pt idx="18592">
                  <c:v>2436.5234399999999</c:v>
                </c:pt>
                <c:pt idx="18593">
                  <c:v>2436.5234399999999</c:v>
                </c:pt>
                <c:pt idx="18594">
                  <c:v>2434.08203</c:v>
                </c:pt>
                <c:pt idx="18595">
                  <c:v>2434.08203</c:v>
                </c:pt>
                <c:pt idx="18596">
                  <c:v>2434.08203</c:v>
                </c:pt>
                <c:pt idx="18597">
                  <c:v>2434.08203</c:v>
                </c:pt>
                <c:pt idx="18598">
                  <c:v>2436.5234399999999</c:v>
                </c:pt>
                <c:pt idx="18599">
                  <c:v>2436.5234399999999</c:v>
                </c:pt>
                <c:pt idx="18600">
                  <c:v>2434.08203</c:v>
                </c:pt>
                <c:pt idx="18601">
                  <c:v>2436.5234399999999</c:v>
                </c:pt>
                <c:pt idx="18602">
                  <c:v>2436.5234399999999</c:v>
                </c:pt>
                <c:pt idx="18603">
                  <c:v>2436.5234399999999</c:v>
                </c:pt>
                <c:pt idx="18604">
                  <c:v>2436.5234399999999</c:v>
                </c:pt>
                <c:pt idx="18605">
                  <c:v>2436.5234399999999</c:v>
                </c:pt>
                <c:pt idx="18606">
                  <c:v>2434.08203</c:v>
                </c:pt>
                <c:pt idx="18607">
                  <c:v>2434.08203</c:v>
                </c:pt>
                <c:pt idx="18608">
                  <c:v>2436.5234399999999</c:v>
                </c:pt>
                <c:pt idx="18609">
                  <c:v>2436.5234399999999</c:v>
                </c:pt>
                <c:pt idx="18610">
                  <c:v>2436.5234399999999</c:v>
                </c:pt>
                <c:pt idx="18611">
                  <c:v>2436.5234399999999</c:v>
                </c:pt>
                <c:pt idx="18612">
                  <c:v>2436.5234399999999</c:v>
                </c:pt>
                <c:pt idx="18613">
                  <c:v>2434.08203</c:v>
                </c:pt>
                <c:pt idx="18614">
                  <c:v>2436.5234399999999</c:v>
                </c:pt>
                <c:pt idx="18615">
                  <c:v>2436.5234399999999</c:v>
                </c:pt>
                <c:pt idx="18616">
                  <c:v>2434.08203</c:v>
                </c:pt>
                <c:pt idx="18617">
                  <c:v>2436.5234399999999</c:v>
                </c:pt>
                <c:pt idx="18618">
                  <c:v>2436.5234399999999</c:v>
                </c:pt>
                <c:pt idx="18619">
                  <c:v>2434.08203</c:v>
                </c:pt>
                <c:pt idx="18620">
                  <c:v>2434.08203</c:v>
                </c:pt>
                <c:pt idx="18621">
                  <c:v>2434.08203</c:v>
                </c:pt>
                <c:pt idx="18622">
                  <c:v>2434.08203</c:v>
                </c:pt>
                <c:pt idx="18623">
                  <c:v>2436.5234399999999</c:v>
                </c:pt>
                <c:pt idx="18624">
                  <c:v>2436.5234399999999</c:v>
                </c:pt>
                <c:pt idx="18625">
                  <c:v>2434.08203</c:v>
                </c:pt>
                <c:pt idx="18626">
                  <c:v>2436.5234399999999</c:v>
                </c:pt>
                <c:pt idx="18627">
                  <c:v>2436.5234399999999</c:v>
                </c:pt>
                <c:pt idx="18628">
                  <c:v>2434.08203</c:v>
                </c:pt>
                <c:pt idx="18629">
                  <c:v>2434.08203</c:v>
                </c:pt>
                <c:pt idx="18630">
                  <c:v>2436.5234399999999</c:v>
                </c:pt>
                <c:pt idx="18631">
                  <c:v>2436.5234399999999</c:v>
                </c:pt>
                <c:pt idx="18632">
                  <c:v>2436.5234399999999</c:v>
                </c:pt>
                <c:pt idx="18633">
                  <c:v>2434.08203</c:v>
                </c:pt>
                <c:pt idx="18634">
                  <c:v>2436.5234399999999</c:v>
                </c:pt>
                <c:pt idx="18635">
                  <c:v>2436.5234399999999</c:v>
                </c:pt>
                <c:pt idx="18636">
                  <c:v>2434.08203</c:v>
                </c:pt>
                <c:pt idx="18637">
                  <c:v>2434.08203</c:v>
                </c:pt>
                <c:pt idx="18638">
                  <c:v>2436.5234399999999</c:v>
                </c:pt>
                <c:pt idx="18639">
                  <c:v>2434.08203</c:v>
                </c:pt>
                <c:pt idx="18640">
                  <c:v>2436.5234399999999</c:v>
                </c:pt>
                <c:pt idx="18641">
                  <c:v>2434.08203</c:v>
                </c:pt>
                <c:pt idx="18642">
                  <c:v>2434.08203</c:v>
                </c:pt>
                <c:pt idx="18643">
                  <c:v>2434.08203</c:v>
                </c:pt>
                <c:pt idx="18644">
                  <c:v>2436.5234399999999</c:v>
                </c:pt>
                <c:pt idx="18645">
                  <c:v>2436.5234399999999</c:v>
                </c:pt>
                <c:pt idx="18646">
                  <c:v>2436.5234399999999</c:v>
                </c:pt>
                <c:pt idx="18647">
                  <c:v>2434.08203</c:v>
                </c:pt>
                <c:pt idx="18648">
                  <c:v>2436.5234399999999</c:v>
                </c:pt>
                <c:pt idx="18649">
                  <c:v>2436.5234399999999</c:v>
                </c:pt>
                <c:pt idx="18650">
                  <c:v>2436.5234399999999</c:v>
                </c:pt>
                <c:pt idx="18651">
                  <c:v>2436.5234399999999</c:v>
                </c:pt>
                <c:pt idx="18652">
                  <c:v>2436.5234399999999</c:v>
                </c:pt>
                <c:pt idx="18653">
                  <c:v>2436.5234399999999</c:v>
                </c:pt>
                <c:pt idx="18654">
                  <c:v>2434.08203</c:v>
                </c:pt>
                <c:pt idx="18655">
                  <c:v>2434.08203</c:v>
                </c:pt>
                <c:pt idx="18656">
                  <c:v>2434.08203</c:v>
                </c:pt>
                <c:pt idx="18657">
                  <c:v>2436.5234399999999</c:v>
                </c:pt>
                <c:pt idx="18658">
                  <c:v>2436.5234399999999</c:v>
                </c:pt>
                <c:pt idx="18659">
                  <c:v>2436.5234399999999</c:v>
                </c:pt>
                <c:pt idx="18660">
                  <c:v>2436.5234399999999</c:v>
                </c:pt>
                <c:pt idx="18661">
                  <c:v>2434.08203</c:v>
                </c:pt>
                <c:pt idx="18662">
                  <c:v>2434.08203</c:v>
                </c:pt>
                <c:pt idx="18663">
                  <c:v>2434.08203</c:v>
                </c:pt>
                <c:pt idx="18664">
                  <c:v>2434.08203</c:v>
                </c:pt>
                <c:pt idx="18665">
                  <c:v>2434.08203</c:v>
                </c:pt>
                <c:pt idx="18666">
                  <c:v>2436.5234399999999</c:v>
                </c:pt>
                <c:pt idx="18667">
                  <c:v>2436.5234399999999</c:v>
                </c:pt>
                <c:pt idx="18668">
                  <c:v>2436.5234399999999</c:v>
                </c:pt>
                <c:pt idx="18669">
                  <c:v>2434.08203</c:v>
                </c:pt>
                <c:pt idx="18670">
                  <c:v>2434.08203</c:v>
                </c:pt>
                <c:pt idx="18671">
                  <c:v>2436.5234399999999</c:v>
                </c:pt>
                <c:pt idx="18672">
                  <c:v>2436.5234399999999</c:v>
                </c:pt>
                <c:pt idx="18673">
                  <c:v>2436.5234399999999</c:v>
                </c:pt>
                <c:pt idx="18674">
                  <c:v>2436.5234399999999</c:v>
                </c:pt>
                <c:pt idx="18675">
                  <c:v>2434.08203</c:v>
                </c:pt>
                <c:pt idx="18676">
                  <c:v>2436.5234399999999</c:v>
                </c:pt>
                <c:pt idx="18677">
                  <c:v>2434.08203</c:v>
                </c:pt>
                <c:pt idx="18678">
                  <c:v>2434.08203</c:v>
                </c:pt>
                <c:pt idx="18679">
                  <c:v>2436.5234399999999</c:v>
                </c:pt>
                <c:pt idx="18680">
                  <c:v>2436.5234399999999</c:v>
                </c:pt>
                <c:pt idx="18681">
                  <c:v>2436.5234399999999</c:v>
                </c:pt>
                <c:pt idx="18682">
                  <c:v>2434.08203</c:v>
                </c:pt>
                <c:pt idx="18683">
                  <c:v>2434.08203</c:v>
                </c:pt>
                <c:pt idx="18684">
                  <c:v>2434.08203</c:v>
                </c:pt>
                <c:pt idx="18685">
                  <c:v>2434.08203</c:v>
                </c:pt>
                <c:pt idx="18686">
                  <c:v>2434.08203</c:v>
                </c:pt>
                <c:pt idx="18687">
                  <c:v>2434.08203</c:v>
                </c:pt>
                <c:pt idx="18688">
                  <c:v>2436.5234399999999</c:v>
                </c:pt>
                <c:pt idx="18689">
                  <c:v>2436.5234399999999</c:v>
                </c:pt>
                <c:pt idx="18690">
                  <c:v>2436.5234399999999</c:v>
                </c:pt>
                <c:pt idx="18691">
                  <c:v>2436.5234399999999</c:v>
                </c:pt>
                <c:pt idx="18692">
                  <c:v>2436.5234399999999</c:v>
                </c:pt>
                <c:pt idx="18693">
                  <c:v>2434.08203</c:v>
                </c:pt>
                <c:pt idx="18694">
                  <c:v>2436.5234399999999</c:v>
                </c:pt>
                <c:pt idx="18695">
                  <c:v>2436.5234399999999</c:v>
                </c:pt>
                <c:pt idx="18696">
                  <c:v>2436.5234399999999</c:v>
                </c:pt>
                <c:pt idx="18697">
                  <c:v>2434.08203</c:v>
                </c:pt>
                <c:pt idx="18698">
                  <c:v>2436.5234399999999</c:v>
                </c:pt>
                <c:pt idx="18699">
                  <c:v>2436.5234399999999</c:v>
                </c:pt>
                <c:pt idx="18700">
                  <c:v>2436.5234399999999</c:v>
                </c:pt>
                <c:pt idx="18701">
                  <c:v>2434.08203</c:v>
                </c:pt>
                <c:pt idx="18702">
                  <c:v>2434.08203</c:v>
                </c:pt>
                <c:pt idx="18703">
                  <c:v>2434.08203</c:v>
                </c:pt>
                <c:pt idx="18704">
                  <c:v>2434.08203</c:v>
                </c:pt>
                <c:pt idx="18705">
                  <c:v>2436.5234399999999</c:v>
                </c:pt>
                <c:pt idx="18706">
                  <c:v>2434.08203</c:v>
                </c:pt>
                <c:pt idx="18707">
                  <c:v>2436.5234399999999</c:v>
                </c:pt>
                <c:pt idx="18708">
                  <c:v>2436.5234399999999</c:v>
                </c:pt>
                <c:pt idx="18709">
                  <c:v>2436.5234399999999</c:v>
                </c:pt>
                <c:pt idx="18710">
                  <c:v>2434.08203</c:v>
                </c:pt>
                <c:pt idx="18711">
                  <c:v>2436.5234399999999</c:v>
                </c:pt>
                <c:pt idx="18712">
                  <c:v>2434.08203</c:v>
                </c:pt>
                <c:pt idx="18713">
                  <c:v>2436.5234399999999</c:v>
                </c:pt>
                <c:pt idx="18714">
                  <c:v>2434.08203</c:v>
                </c:pt>
                <c:pt idx="18715">
                  <c:v>2436.5234399999999</c:v>
                </c:pt>
                <c:pt idx="18716">
                  <c:v>2434.08203</c:v>
                </c:pt>
                <c:pt idx="18717">
                  <c:v>2436.5234399999999</c:v>
                </c:pt>
                <c:pt idx="18718">
                  <c:v>2436.5234399999999</c:v>
                </c:pt>
                <c:pt idx="18719">
                  <c:v>2434.08203</c:v>
                </c:pt>
                <c:pt idx="18720">
                  <c:v>2436.5234399999999</c:v>
                </c:pt>
                <c:pt idx="18721">
                  <c:v>2436.5234399999999</c:v>
                </c:pt>
                <c:pt idx="18722">
                  <c:v>2434.08203</c:v>
                </c:pt>
                <c:pt idx="18723">
                  <c:v>2436.5234399999999</c:v>
                </c:pt>
                <c:pt idx="18724">
                  <c:v>2436.5234399999999</c:v>
                </c:pt>
                <c:pt idx="18725">
                  <c:v>2436.5234399999999</c:v>
                </c:pt>
                <c:pt idx="18726">
                  <c:v>2434.08203</c:v>
                </c:pt>
                <c:pt idx="18727">
                  <c:v>2436.5234399999999</c:v>
                </c:pt>
                <c:pt idx="18728">
                  <c:v>2436.5234399999999</c:v>
                </c:pt>
                <c:pt idx="18729">
                  <c:v>2436.5234399999999</c:v>
                </c:pt>
                <c:pt idx="18730">
                  <c:v>2436.5234399999999</c:v>
                </c:pt>
                <c:pt idx="18731">
                  <c:v>2436.5234399999999</c:v>
                </c:pt>
                <c:pt idx="18732">
                  <c:v>2436.5234399999999</c:v>
                </c:pt>
                <c:pt idx="18733">
                  <c:v>2436.5234399999999</c:v>
                </c:pt>
                <c:pt idx="18734">
                  <c:v>2436.5234399999999</c:v>
                </c:pt>
                <c:pt idx="18735">
                  <c:v>2436.5234399999999</c:v>
                </c:pt>
                <c:pt idx="18736">
                  <c:v>2436.5234399999999</c:v>
                </c:pt>
                <c:pt idx="18737">
                  <c:v>2436.5234399999999</c:v>
                </c:pt>
                <c:pt idx="18738">
                  <c:v>2434.08203</c:v>
                </c:pt>
                <c:pt idx="18739">
                  <c:v>2434.08203</c:v>
                </c:pt>
                <c:pt idx="18740">
                  <c:v>2436.5234399999999</c:v>
                </c:pt>
                <c:pt idx="18741">
                  <c:v>2434.08203</c:v>
                </c:pt>
                <c:pt idx="18742">
                  <c:v>2434.08203</c:v>
                </c:pt>
                <c:pt idx="18743">
                  <c:v>2434.08203</c:v>
                </c:pt>
                <c:pt idx="18744">
                  <c:v>2436.5234399999999</c:v>
                </c:pt>
                <c:pt idx="18745">
                  <c:v>2434.08203</c:v>
                </c:pt>
                <c:pt idx="18746">
                  <c:v>2434.08203</c:v>
                </c:pt>
                <c:pt idx="18747">
                  <c:v>2434.08203</c:v>
                </c:pt>
                <c:pt idx="18748">
                  <c:v>2434.08203</c:v>
                </c:pt>
                <c:pt idx="18749">
                  <c:v>2436.5234399999999</c:v>
                </c:pt>
                <c:pt idx="18750">
                  <c:v>2436.5234399999999</c:v>
                </c:pt>
                <c:pt idx="18751">
                  <c:v>2436.5234399999999</c:v>
                </c:pt>
                <c:pt idx="18752">
                  <c:v>2436.5234399999999</c:v>
                </c:pt>
                <c:pt idx="18753">
                  <c:v>2434.08203</c:v>
                </c:pt>
                <c:pt idx="18754">
                  <c:v>2436.5234399999999</c:v>
                </c:pt>
                <c:pt idx="18755">
                  <c:v>2436.5234399999999</c:v>
                </c:pt>
                <c:pt idx="18756">
                  <c:v>2436.5234399999999</c:v>
                </c:pt>
                <c:pt idx="18757">
                  <c:v>2434.08203</c:v>
                </c:pt>
                <c:pt idx="18758">
                  <c:v>2436.5234399999999</c:v>
                </c:pt>
                <c:pt idx="18759">
                  <c:v>2436.5234399999999</c:v>
                </c:pt>
                <c:pt idx="18760">
                  <c:v>2436.5234399999999</c:v>
                </c:pt>
                <c:pt idx="18761">
                  <c:v>2436.5234399999999</c:v>
                </c:pt>
                <c:pt idx="18762">
                  <c:v>2436.5234399999999</c:v>
                </c:pt>
                <c:pt idx="18763">
                  <c:v>2436.5234399999999</c:v>
                </c:pt>
                <c:pt idx="18764">
                  <c:v>2436.5234399999999</c:v>
                </c:pt>
                <c:pt idx="18765">
                  <c:v>2436.5234399999999</c:v>
                </c:pt>
                <c:pt idx="18766">
                  <c:v>2436.5234399999999</c:v>
                </c:pt>
                <c:pt idx="18767">
                  <c:v>2434.08203</c:v>
                </c:pt>
                <c:pt idx="18768">
                  <c:v>2436.5234399999999</c:v>
                </c:pt>
                <c:pt idx="18769">
                  <c:v>2436.5234399999999</c:v>
                </c:pt>
                <c:pt idx="18770">
                  <c:v>2436.5234399999999</c:v>
                </c:pt>
                <c:pt idx="18771">
                  <c:v>2436.5234399999999</c:v>
                </c:pt>
                <c:pt idx="18772">
                  <c:v>2434.08203</c:v>
                </c:pt>
                <c:pt idx="18773">
                  <c:v>2436.5234399999999</c:v>
                </c:pt>
                <c:pt idx="18774">
                  <c:v>2436.5234399999999</c:v>
                </c:pt>
                <c:pt idx="18775">
                  <c:v>2436.5234399999999</c:v>
                </c:pt>
                <c:pt idx="18776">
                  <c:v>2436.5234399999999</c:v>
                </c:pt>
                <c:pt idx="18777">
                  <c:v>2434.08203</c:v>
                </c:pt>
                <c:pt idx="18778">
                  <c:v>2434.08203</c:v>
                </c:pt>
                <c:pt idx="18779">
                  <c:v>2434.08203</c:v>
                </c:pt>
                <c:pt idx="18780">
                  <c:v>2436.5234399999999</c:v>
                </c:pt>
                <c:pt idx="18781">
                  <c:v>2434.08203</c:v>
                </c:pt>
                <c:pt idx="18782">
                  <c:v>2436.5234399999999</c:v>
                </c:pt>
                <c:pt idx="18783">
                  <c:v>2434.08203</c:v>
                </c:pt>
                <c:pt idx="18784">
                  <c:v>2436.5234399999999</c:v>
                </c:pt>
                <c:pt idx="18785">
                  <c:v>2436.5234399999999</c:v>
                </c:pt>
                <c:pt idx="18786">
                  <c:v>2436.5234399999999</c:v>
                </c:pt>
                <c:pt idx="18787">
                  <c:v>2436.5234399999999</c:v>
                </c:pt>
                <c:pt idx="18788">
                  <c:v>2436.5234399999999</c:v>
                </c:pt>
                <c:pt idx="18789">
                  <c:v>2436.5234399999999</c:v>
                </c:pt>
                <c:pt idx="18790">
                  <c:v>2434.08203</c:v>
                </c:pt>
                <c:pt idx="18791">
                  <c:v>2436.5234399999999</c:v>
                </c:pt>
                <c:pt idx="18792">
                  <c:v>2436.5234399999999</c:v>
                </c:pt>
                <c:pt idx="18793">
                  <c:v>2436.5234399999999</c:v>
                </c:pt>
                <c:pt idx="18794">
                  <c:v>2434.08203</c:v>
                </c:pt>
                <c:pt idx="18795">
                  <c:v>2436.5234399999999</c:v>
                </c:pt>
                <c:pt idx="18796">
                  <c:v>2436.5234399999999</c:v>
                </c:pt>
                <c:pt idx="18797">
                  <c:v>2434.08203</c:v>
                </c:pt>
                <c:pt idx="18798">
                  <c:v>2436.5234399999999</c:v>
                </c:pt>
                <c:pt idx="18799">
                  <c:v>2436.5234399999999</c:v>
                </c:pt>
                <c:pt idx="18800">
                  <c:v>2436.5234399999999</c:v>
                </c:pt>
                <c:pt idx="18801">
                  <c:v>2436.5234399999999</c:v>
                </c:pt>
                <c:pt idx="18802">
                  <c:v>2434.08203</c:v>
                </c:pt>
                <c:pt idx="18803">
                  <c:v>2434.08203</c:v>
                </c:pt>
                <c:pt idx="18804">
                  <c:v>2436.5234399999999</c:v>
                </c:pt>
                <c:pt idx="18805">
                  <c:v>2436.5234399999999</c:v>
                </c:pt>
                <c:pt idx="18806">
                  <c:v>2436.5234399999999</c:v>
                </c:pt>
                <c:pt idx="18807">
                  <c:v>2436.5234399999999</c:v>
                </c:pt>
                <c:pt idx="18808">
                  <c:v>2436.5234399999999</c:v>
                </c:pt>
                <c:pt idx="18809">
                  <c:v>2436.5234399999999</c:v>
                </c:pt>
                <c:pt idx="18810">
                  <c:v>2434.08203</c:v>
                </c:pt>
                <c:pt idx="18811">
                  <c:v>2436.5234399999999</c:v>
                </c:pt>
                <c:pt idx="18812">
                  <c:v>2436.5234399999999</c:v>
                </c:pt>
                <c:pt idx="18813">
                  <c:v>2436.5234399999999</c:v>
                </c:pt>
                <c:pt idx="18814">
                  <c:v>2434.08203</c:v>
                </c:pt>
                <c:pt idx="18815">
                  <c:v>2436.5234399999999</c:v>
                </c:pt>
                <c:pt idx="18816">
                  <c:v>2436.5234399999999</c:v>
                </c:pt>
                <c:pt idx="18817">
                  <c:v>2434.08203</c:v>
                </c:pt>
                <c:pt idx="18818">
                  <c:v>2436.5234399999999</c:v>
                </c:pt>
                <c:pt idx="18819">
                  <c:v>2436.5234399999999</c:v>
                </c:pt>
                <c:pt idx="18820">
                  <c:v>2436.5234399999999</c:v>
                </c:pt>
                <c:pt idx="18821">
                  <c:v>2436.5234399999999</c:v>
                </c:pt>
                <c:pt idx="18822">
                  <c:v>2434.08203</c:v>
                </c:pt>
                <c:pt idx="18823">
                  <c:v>2436.5234399999999</c:v>
                </c:pt>
                <c:pt idx="18824">
                  <c:v>2436.5234399999999</c:v>
                </c:pt>
                <c:pt idx="18825">
                  <c:v>2436.5234399999999</c:v>
                </c:pt>
                <c:pt idx="18826">
                  <c:v>2436.5234399999999</c:v>
                </c:pt>
                <c:pt idx="18827">
                  <c:v>2436.5234399999999</c:v>
                </c:pt>
                <c:pt idx="18828">
                  <c:v>2434.08203</c:v>
                </c:pt>
                <c:pt idx="18829">
                  <c:v>2436.5234399999999</c:v>
                </c:pt>
                <c:pt idx="18830">
                  <c:v>2436.5234399999999</c:v>
                </c:pt>
                <c:pt idx="18831">
                  <c:v>2434.08203</c:v>
                </c:pt>
                <c:pt idx="18832">
                  <c:v>2436.5234399999999</c:v>
                </c:pt>
                <c:pt idx="18833">
                  <c:v>2434.08203</c:v>
                </c:pt>
                <c:pt idx="18834">
                  <c:v>2436.5234399999999</c:v>
                </c:pt>
                <c:pt idx="18835">
                  <c:v>2436.5234399999999</c:v>
                </c:pt>
                <c:pt idx="18836">
                  <c:v>2434.08203</c:v>
                </c:pt>
                <c:pt idx="18837">
                  <c:v>2434.08203</c:v>
                </c:pt>
                <c:pt idx="18838">
                  <c:v>2436.5234399999999</c:v>
                </c:pt>
                <c:pt idx="18839">
                  <c:v>2436.5234399999999</c:v>
                </c:pt>
                <c:pt idx="18840">
                  <c:v>2436.5234399999999</c:v>
                </c:pt>
                <c:pt idx="18841">
                  <c:v>2434.08203</c:v>
                </c:pt>
                <c:pt idx="18842">
                  <c:v>2436.5234399999999</c:v>
                </c:pt>
                <c:pt idx="18843">
                  <c:v>2436.5234399999999</c:v>
                </c:pt>
                <c:pt idx="18844">
                  <c:v>2434.08203</c:v>
                </c:pt>
                <c:pt idx="18845">
                  <c:v>2434.08203</c:v>
                </c:pt>
                <c:pt idx="18846">
                  <c:v>2434.08203</c:v>
                </c:pt>
                <c:pt idx="18847">
                  <c:v>2434.08203</c:v>
                </c:pt>
                <c:pt idx="18848">
                  <c:v>2436.5234399999999</c:v>
                </c:pt>
                <c:pt idx="18849">
                  <c:v>2436.5234399999999</c:v>
                </c:pt>
                <c:pt idx="18850">
                  <c:v>2434.08203</c:v>
                </c:pt>
                <c:pt idx="18851">
                  <c:v>2436.5234399999999</c:v>
                </c:pt>
                <c:pt idx="18852">
                  <c:v>2436.5234399999999</c:v>
                </c:pt>
                <c:pt idx="18853">
                  <c:v>2436.5234399999999</c:v>
                </c:pt>
                <c:pt idx="18854">
                  <c:v>2434.08203</c:v>
                </c:pt>
                <c:pt idx="18855">
                  <c:v>2434.08203</c:v>
                </c:pt>
                <c:pt idx="18856">
                  <c:v>2436.5234399999999</c:v>
                </c:pt>
                <c:pt idx="18857">
                  <c:v>2436.5234399999999</c:v>
                </c:pt>
                <c:pt idx="18858">
                  <c:v>2436.5234399999999</c:v>
                </c:pt>
                <c:pt idx="18859">
                  <c:v>2436.5234399999999</c:v>
                </c:pt>
                <c:pt idx="18860">
                  <c:v>2434.08203</c:v>
                </c:pt>
                <c:pt idx="18861">
                  <c:v>2436.5234399999999</c:v>
                </c:pt>
                <c:pt idx="18862">
                  <c:v>2434.08203</c:v>
                </c:pt>
                <c:pt idx="18863">
                  <c:v>2436.5234399999999</c:v>
                </c:pt>
                <c:pt idx="18864">
                  <c:v>2434.08203</c:v>
                </c:pt>
                <c:pt idx="18865">
                  <c:v>2434.08203</c:v>
                </c:pt>
                <c:pt idx="18866">
                  <c:v>2436.5234399999999</c:v>
                </c:pt>
                <c:pt idx="18867">
                  <c:v>2436.5234399999999</c:v>
                </c:pt>
                <c:pt idx="18868">
                  <c:v>2434.08203</c:v>
                </c:pt>
                <c:pt idx="18869">
                  <c:v>2436.5234399999999</c:v>
                </c:pt>
                <c:pt idx="18870">
                  <c:v>2434.08203</c:v>
                </c:pt>
                <c:pt idx="18871">
                  <c:v>2436.5234399999999</c:v>
                </c:pt>
                <c:pt idx="18872">
                  <c:v>2436.5234399999999</c:v>
                </c:pt>
                <c:pt idx="18873">
                  <c:v>2436.5234399999999</c:v>
                </c:pt>
                <c:pt idx="18874">
                  <c:v>2436.5234399999999</c:v>
                </c:pt>
                <c:pt idx="18875">
                  <c:v>2434.08203</c:v>
                </c:pt>
                <c:pt idx="18876">
                  <c:v>2434.08203</c:v>
                </c:pt>
                <c:pt idx="18877">
                  <c:v>2436.5234399999999</c:v>
                </c:pt>
                <c:pt idx="18878">
                  <c:v>2436.5234399999999</c:v>
                </c:pt>
                <c:pt idx="18879">
                  <c:v>2436.5234399999999</c:v>
                </c:pt>
                <c:pt idx="18880">
                  <c:v>2434.08203</c:v>
                </c:pt>
                <c:pt idx="18881">
                  <c:v>2434.08203</c:v>
                </c:pt>
                <c:pt idx="18882">
                  <c:v>2436.5234399999999</c:v>
                </c:pt>
                <c:pt idx="18883">
                  <c:v>2436.5234399999999</c:v>
                </c:pt>
                <c:pt idx="18884">
                  <c:v>2434.08203</c:v>
                </c:pt>
                <c:pt idx="18885">
                  <c:v>2436.5234399999999</c:v>
                </c:pt>
                <c:pt idx="18886">
                  <c:v>2436.5234399999999</c:v>
                </c:pt>
                <c:pt idx="18887">
                  <c:v>2436.5234399999999</c:v>
                </c:pt>
                <c:pt idx="18888">
                  <c:v>2436.5234399999999</c:v>
                </c:pt>
                <c:pt idx="18889">
                  <c:v>2436.5234399999999</c:v>
                </c:pt>
                <c:pt idx="18890">
                  <c:v>2434.08203</c:v>
                </c:pt>
                <c:pt idx="18891">
                  <c:v>2436.5234399999999</c:v>
                </c:pt>
                <c:pt idx="18892">
                  <c:v>2436.5234399999999</c:v>
                </c:pt>
                <c:pt idx="18893">
                  <c:v>2436.5234399999999</c:v>
                </c:pt>
                <c:pt idx="18894">
                  <c:v>2434.08203</c:v>
                </c:pt>
                <c:pt idx="18895">
                  <c:v>2436.5234399999999</c:v>
                </c:pt>
                <c:pt idx="18896">
                  <c:v>2434.08203</c:v>
                </c:pt>
                <c:pt idx="18897">
                  <c:v>2436.5234399999999</c:v>
                </c:pt>
                <c:pt idx="18898">
                  <c:v>2436.5234399999999</c:v>
                </c:pt>
                <c:pt idx="18899">
                  <c:v>2436.5234399999999</c:v>
                </c:pt>
                <c:pt idx="18900">
                  <c:v>2436.5234399999999</c:v>
                </c:pt>
                <c:pt idx="18901">
                  <c:v>2436.5234399999999</c:v>
                </c:pt>
                <c:pt idx="18902">
                  <c:v>2436.5234399999999</c:v>
                </c:pt>
                <c:pt idx="18903">
                  <c:v>2434.08203</c:v>
                </c:pt>
                <c:pt idx="18904">
                  <c:v>2436.5234399999999</c:v>
                </c:pt>
                <c:pt idx="18905">
                  <c:v>2436.5234399999999</c:v>
                </c:pt>
                <c:pt idx="18906">
                  <c:v>2434.08203</c:v>
                </c:pt>
                <c:pt idx="18907">
                  <c:v>2434.08203</c:v>
                </c:pt>
                <c:pt idx="18908">
                  <c:v>2436.5234399999999</c:v>
                </c:pt>
                <c:pt idx="18909">
                  <c:v>2434.08203</c:v>
                </c:pt>
                <c:pt idx="18910">
                  <c:v>2436.5234399999999</c:v>
                </c:pt>
                <c:pt idx="18911">
                  <c:v>2436.5234399999999</c:v>
                </c:pt>
                <c:pt idx="18912">
                  <c:v>2436.5234399999999</c:v>
                </c:pt>
                <c:pt idx="18913">
                  <c:v>2436.5234399999999</c:v>
                </c:pt>
                <c:pt idx="18914">
                  <c:v>2436.5234399999999</c:v>
                </c:pt>
                <c:pt idx="18915">
                  <c:v>2436.5234399999999</c:v>
                </c:pt>
                <c:pt idx="18916">
                  <c:v>2436.5234399999999</c:v>
                </c:pt>
                <c:pt idx="18917">
                  <c:v>2436.5234399999999</c:v>
                </c:pt>
                <c:pt idx="18918">
                  <c:v>2436.5234399999999</c:v>
                </c:pt>
                <c:pt idx="18919">
                  <c:v>2434.08203</c:v>
                </c:pt>
                <c:pt idx="18920">
                  <c:v>2436.5234399999999</c:v>
                </c:pt>
                <c:pt idx="18921">
                  <c:v>2436.5234399999999</c:v>
                </c:pt>
                <c:pt idx="18922">
                  <c:v>2436.5234399999999</c:v>
                </c:pt>
                <c:pt idx="18923">
                  <c:v>2434.08203</c:v>
                </c:pt>
                <c:pt idx="18924">
                  <c:v>2436.5234399999999</c:v>
                </c:pt>
                <c:pt idx="18925">
                  <c:v>2434.08203</c:v>
                </c:pt>
                <c:pt idx="18926">
                  <c:v>2436.5234399999999</c:v>
                </c:pt>
                <c:pt idx="18927">
                  <c:v>2436.5234399999999</c:v>
                </c:pt>
                <c:pt idx="18928">
                  <c:v>2436.5234399999999</c:v>
                </c:pt>
                <c:pt idx="18929">
                  <c:v>2434.08203</c:v>
                </c:pt>
                <c:pt idx="18930">
                  <c:v>2434.08203</c:v>
                </c:pt>
                <c:pt idx="18931">
                  <c:v>2436.5234399999999</c:v>
                </c:pt>
                <c:pt idx="18932">
                  <c:v>2436.5234399999999</c:v>
                </c:pt>
                <c:pt idx="18933">
                  <c:v>2436.5234399999999</c:v>
                </c:pt>
                <c:pt idx="18934">
                  <c:v>2436.5234399999999</c:v>
                </c:pt>
                <c:pt idx="18935">
                  <c:v>2436.5234399999999</c:v>
                </c:pt>
                <c:pt idx="18936">
                  <c:v>2436.5234399999999</c:v>
                </c:pt>
                <c:pt idx="18937">
                  <c:v>2436.5234399999999</c:v>
                </c:pt>
                <c:pt idx="18938">
                  <c:v>2436.5234399999999</c:v>
                </c:pt>
                <c:pt idx="18939">
                  <c:v>2436.5234399999999</c:v>
                </c:pt>
                <c:pt idx="18940">
                  <c:v>2434.08203</c:v>
                </c:pt>
                <c:pt idx="18941">
                  <c:v>2436.5234399999999</c:v>
                </c:pt>
                <c:pt idx="18942">
                  <c:v>2434.08203</c:v>
                </c:pt>
                <c:pt idx="18943">
                  <c:v>2434.08203</c:v>
                </c:pt>
                <c:pt idx="18944">
                  <c:v>2436.5234399999999</c:v>
                </c:pt>
                <c:pt idx="18945">
                  <c:v>2436.5234399999999</c:v>
                </c:pt>
                <c:pt idx="18946">
                  <c:v>2434.08203</c:v>
                </c:pt>
                <c:pt idx="18947">
                  <c:v>2436.5234399999999</c:v>
                </c:pt>
                <c:pt idx="18948">
                  <c:v>2436.5234399999999</c:v>
                </c:pt>
                <c:pt idx="18949">
                  <c:v>2436.5234399999999</c:v>
                </c:pt>
                <c:pt idx="18950">
                  <c:v>2436.5234399999999</c:v>
                </c:pt>
                <c:pt idx="18951">
                  <c:v>2436.5234399999999</c:v>
                </c:pt>
                <c:pt idx="18952">
                  <c:v>2436.5234399999999</c:v>
                </c:pt>
                <c:pt idx="18953">
                  <c:v>2434.08203</c:v>
                </c:pt>
                <c:pt idx="18954">
                  <c:v>2436.5234399999999</c:v>
                </c:pt>
                <c:pt idx="18955">
                  <c:v>2436.5234399999999</c:v>
                </c:pt>
                <c:pt idx="18956">
                  <c:v>2436.5234399999999</c:v>
                </c:pt>
                <c:pt idx="18957">
                  <c:v>2434.08203</c:v>
                </c:pt>
                <c:pt idx="18958">
                  <c:v>2436.5234399999999</c:v>
                </c:pt>
                <c:pt idx="18959">
                  <c:v>2436.5234399999999</c:v>
                </c:pt>
                <c:pt idx="18960">
                  <c:v>2434.08203</c:v>
                </c:pt>
                <c:pt idx="18961">
                  <c:v>2434.08203</c:v>
                </c:pt>
                <c:pt idx="18962">
                  <c:v>2436.5234399999999</c:v>
                </c:pt>
                <c:pt idx="18963">
                  <c:v>2436.5234399999999</c:v>
                </c:pt>
                <c:pt idx="18964">
                  <c:v>2434.08203</c:v>
                </c:pt>
                <c:pt idx="18965">
                  <c:v>2434.08203</c:v>
                </c:pt>
                <c:pt idx="18966">
                  <c:v>2436.5234399999999</c:v>
                </c:pt>
                <c:pt idx="18967">
                  <c:v>2434.08203</c:v>
                </c:pt>
                <c:pt idx="18968">
                  <c:v>2436.5234399999999</c:v>
                </c:pt>
                <c:pt idx="18969">
                  <c:v>2436.5234399999999</c:v>
                </c:pt>
                <c:pt idx="18970">
                  <c:v>2436.5234399999999</c:v>
                </c:pt>
                <c:pt idx="18971">
                  <c:v>2434.08203</c:v>
                </c:pt>
                <c:pt idx="18972">
                  <c:v>2436.5234399999999</c:v>
                </c:pt>
                <c:pt idx="18973">
                  <c:v>2436.5234399999999</c:v>
                </c:pt>
                <c:pt idx="18974">
                  <c:v>2436.5234399999999</c:v>
                </c:pt>
                <c:pt idx="18975">
                  <c:v>2436.5234399999999</c:v>
                </c:pt>
                <c:pt idx="18976">
                  <c:v>2436.5234399999999</c:v>
                </c:pt>
                <c:pt idx="18977">
                  <c:v>2436.5234399999999</c:v>
                </c:pt>
                <c:pt idx="18978">
                  <c:v>2436.5234399999999</c:v>
                </c:pt>
                <c:pt idx="18979">
                  <c:v>2436.5234399999999</c:v>
                </c:pt>
                <c:pt idx="18980">
                  <c:v>2434.08203</c:v>
                </c:pt>
                <c:pt idx="18981">
                  <c:v>2436.5234399999999</c:v>
                </c:pt>
                <c:pt idx="18982">
                  <c:v>2436.5234399999999</c:v>
                </c:pt>
                <c:pt idx="18983">
                  <c:v>2434.08203</c:v>
                </c:pt>
                <c:pt idx="18984">
                  <c:v>2434.08203</c:v>
                </c:pt>
                <c:pt idx="18985">
                  <c:v>2434.08203</c:v>
                </c:pt>
                <c:pt idx="18986">
                  <c:v>2436.5234399999999</c:v>
                </c:pt>
                <c:pt idx="18987">
                  <c:v>2436.5234399999999</c:v>
                </c:pt>
                <c:pt idx="18988">
                  <c:v>2436.5234399999999</c:v>
                </c:pt>
                <c:pt idx="18989">
                  <c:v>2434.08203</c:v>
                </c:pt>
                <c:pt idx="18990">
                  <c:v>2436.5234399999999</c:v>
                </c:pt>
                <c:pt idx="18991">
                  <c:v>2434.08203</c:v>
                </c:pt>
                <c:pt idx="18992">
                  <c:v>2434.08203</c:v>
                </c:pt>
                <c:pt idx="18993">
                  <c:v>2436.5234399999999</c:v>
                </c:pt>
                <c:pt idx="18994">
                  <c:v>2436.5234399999999</c:v>
                </c:pt>
                <c:pt idx="18995">
                  <c:v>2436.5234399999999</c:v>
                </c:pt>
                <c:pt idx="18996">
                  <c:v>2436.5234399999999</c:v>
                </c:pt>
                <c:pt idx="18997">
                  <c:v>2436.5234399999999</c:v>
                </c:pt>
                <c:pt idx="18998">
                  <c:v>2436.5234399999999</c:v>
                </c:pt>
                <c:pt idx="18999">
                  <c:v>2436.5234399999999</c:v>
                </c:pt>
                <c:pt idx="19000">
                  <c:v>2436.5234399999999</c:v>
                </c:pt>
                <c:pt idx="19001">
                  <c:v>2436.5234399999999</c:v>
                </c:pt>
                <c:pt idx="19002">
                  <c:v>2434.08203</c:v>
                </c:pt>
                <c:pt idx="19003">
                  <c:v>2434.08203</c:v>
                </c:pt>
                <c:pt idx="19004">
                  <c:v>2436.5234399999999</c:v>
                </c:pt>
                <c:pt idx="19005">
                  <c:v>2436.5234399999999</c:v>
                </c:pt>
                <c:pt idx="19006">
                  <c:v>2434.08203</c:v>
                </c:pt>
                <c:pt idx="19007">
                  <c:v>2436.5234399999999</c:v>
                </c:pt>
                <c:pt idx="19008">
                  <c:v>2436.5234399999999</c:v>
                </c:pt>
                <c:pt idx="19009">
                  <c:v>2434.08203</c:v>
                </c:pt>
                <c:pt idx="19010">
                  <c:v>2436.5234399999999</c:v>
                </c:pt>
                <c:pt idx="19011">
                  <c:v>2436.5234399999999</c:v>
                </c:pt>
                <c:pt idx="19012">
                  <c:v>2436.5234399999999</c:v>
                </c:pt>
                <c:pt idx="19013">
                  <c:v>2436.5234399999999</c:v>
                </c:pt>
                <c:pt idx="19014">
                  <c:v>2436.5234399999999</c:v>
                </c:pt>
                <c:pt idx="19015">
                  <c:v>2434.08203</c:v>
                </c:pt>
                <c:pt idx="19016">
                  <c:v>2436.5234399999999</c:v>
                </c:pt>
                <c:pt idx="19017">
                  <c:v>2436.5234399999999</c:v>
                </c:pt>
                <c:pt idx="19018">
                  <c:v>2436.5234399999999</c:v>
                </c:pt>
                <c:pt idx="19019">
                  <c:v>2436.5234399999999</c:v>
                </c:pt>
                <c:pt idx="19020">
                  <c:v>2434.08203</c:v>
                </c:pt>
                <c:pt idx="19021">
                  <c:v>2436.5234399999999</c:v>
                </c:pt>
                <c:pt idx="19022">
                  <c:v>2434.08203</c:v>
                </c:pt>
                <c:pt idx="19023">
                  <c:v>2436.5234399999999</c:v>
                </c:pt>
                <c:pt idx="19024">
                  <c:v>2436.5234399999999</c:v>
                </c:pt>
                <c:pt idx="19025">
                  <c:v>2436.5234399999999</c:v>
                </c:pt>
                <c:pt idx="19026">
                  <c:v>2436.5234399999999</c:v>
                </c:pt>
                <c:pt idx="19027">
                  <c:v>2436.5234399999999</c:v>
                </c:pt>
                <c:pt idx="19028">
                  <c:v>2434.08203</c:v>
                </c:pt>
                <c:pt idx="19029">
                  <c:v>2434.08203</c:v>
                </c:pt>
                <c:pt idx="19030">
                  <c:v>2436.5234399999999</c:v>
                </c:pt>
                <c:pt idx="19031">
                  <c:v>2434.08203</c:v>
                </c:pt>
                <c:pt idx="19032">
                  <c:v>2434.08203</c:v>
                </c:pt>
                <c:pt idx="19033">
                  <c:v>2436.5234399999999</c:v>
                </c:pt>
                <c:pt idx="19034">
                  <c:v>2434.08203</c:v>
                </c:pt>
                <c:pt idx="19035">
                  <c:v>2436.5234399999999</c:v>
                </c:pt>
                <c:pt idx="19036">
                  <c:v>2436.5234399999999</c:v>
                </c:pt>
                <c:pt idx="19037">
                  <c:v>2434.08203</c:v>
                </c:pt>
                <c:pt idx="19038">
                  <c:v>2436.5234399999999</c:v>
                </c:pt>
                <c:pt idx="19039">
                  <c:v>2436.5234399999999</c:v>
                </c:pt>
                <c:pt idx="19040">
                  <c:v>2434.08203</c:v>
                </c:pt>
                <c:pt idx="19041">
                  <c:v>2436.5234399999999</c:v>
                </c:pt>
                <c:pt idx="19042">
                  <c:v>2436.5234399999999</c:v>
                </c:pt>
                <c:pt idx="19043">
                  <c:v>2436.5234399999999</c:v>
                </c:pt>
                <c:pt idx="19044">
                  <c:v>2436.5234399999999</c:v>
                </c:pt>
                <c:pt idx="19045">
                  <c:v>2436.5234399999999</c:v>
                </c:pt>
                <c:pt idx="19046">
                  <c:v>2436.5234399999999</c:v>
                </c:pt>
                <c:pt idx="19047">
                  <c:v>2436.5234399999999</c:v>
                </c:pt>
                <c:pt idx="19048">
                  <c:v>2436.5234399999999</c:v>
                </c:pt>
                <c:pt idx="19049">
                  <c:v>2436.5234399999999</c:v>
                </c:pt>
                <c:pt idx="19050">
                  <c:v>2436.5234399999999</c:v>
                </c:pt>
                <c:pt idx="19051">
                  <c:v>2434.08203</c:v>
                </c:pt>
                <c:pt idx="19052">
                  <c:v>2434.08203</c:v>
                </c:pt>
                <c:pt idx="19053">
                  <c:v>2434.08203</c:v>
                </c:pt>
                <c:pt idx="19054">
                  <c:v>2436.5234399999999</c:v>
                </c:pt>
                <c:pt idx="19055">
                  <c:v>2436.5234399999999</c:v>
                </c:pt>
                <c:pt idx="19056">
                  <c:v>2434.08203</c:v>
                </c:pt>
                <c:pt idx="19057">
                  <c:v>2434.08203</c:v>
                </c:pt>
                <c:pt idx="19058">
                  <c:v>2434.08203</c:v>
                </c:pt>
                <c:pt idx="19059">
                  <c:v>2436.5234399999999</c:v>
                </c:pt>
                <c:pt idx="19060">
                  <c:v>2436.5234399999999</c:v>
                </c:pt>
                <c:pt idx="19061">
                  <c:v>2436.5234399999999</c:v>
                </c:pt>
                <c:pt idx="19062">
                  <c:v>2434.08203</c:v>
                </c:pt>
                <c:pt idx="19063">
                  <c:v>2436.5234399999999</c:v>
                </c:pt>
                <c:pt idx="19064">
                  <c:v>2436.5234399999999</c:v>
                </c:pt>
                <c:pt idx="19065">
                  <c:v>2434.08203</c:v>
                </c:pt>
                <c:pt idx="19066">
                  <c:v>2436.5234399999999</c:v>
                </c:pt>
                <c:pt idx="19067">
                  <c:v>2434.08203</c:v>
                </c:pt>
                <c:pt idx="19068">
                  <c:v>2434.08203</c:v>
                </c:pt>
                <c:pt idx="19069">
                  <c:v>2436.5234399999999</c:v>
                </c:pt>
                <c:pt idx="19070">
                  <c:v>2436.5234399999999</c:v>
                </c:pt>
                <c:pt idx="19071">
                  <c:v>2436.5234399999999</c:v>
                </c:pt>
                <c:pt idx="19072">
                  <c:v>2436.5234399999999</c:v>
                </c:pt>
                <c:pt idx="19073">
                  <c:v>2436.5234399999999</c:v>
                </c:pt>
                <c:pt idx="19074">
                  <c:v>2436.5234399999999</c:v>
                </c:pt>
                <c:pt idx="19075">
                  <c:v>2436.5234399999999</c:v>
                </c:pt>
                <c:pt idx="19076">
                  <c:v>2434.08203</c:v>
                </c:pt>
                <c:pt idx="19077">
                  <c:v>2436.5234399999999</c:v>
                </c:pt>
                <c:pt idx="19078">
                  <c:v>2434.08203</c:v>
                </c:pt>
                <c:pt idx="19079">
                  <c:v>2436.5234399999999</c:v>
                </c:pt>
                <c:pt idx="19080">
                  <c:v>2434.08203</c:v>
                </c:pt>
                <c:pt idx="19081">
                  <c:v>2434.08203</c:v>
                </c:pt>
                <c:pt idx="19082">
                  <c:v>2436.5234399999999</c:v>
                </c:pt>
                <c:pt idx="19083">
                  <c:v>2436.5234399999999</c:v>
                </c:pt>
                <c:pt idx="19084">
                  <c:v>2436.5234399999999</c:v>
                </c:pt>
                <c:pt idx="19085">
                  <c:v>2434.08203</c:v>
                </c:pt>
                <c:pt idx="19086">
                  <c:v>2436.5234399999999</c:v>
                </c:pt>
                <c:pt idx="19087">
                  <c:v>2436.5234399999999</c:v>
                </c:pt>
                <c:pt idx="19088">
                  <c:v>2436.5234399999999</c:v>
                </c:pt>
                <c:pt idx="19089">
                  <c:v>2434.08203</c:v>
                </c:pt>
                <c:pt idx="19090">
                  <c:v>2436.5234399999999</c:v>
                </c:pt>
                <c:pt idx="19091">
                  <c:v>2436.5234399999999</c:v>
                </c:pt>
                <c:pt idx="19092">
                  <c:v>2436.5234399999999</c:v>
                </c:pt>
                <c:pt idx="19093">
                  <c:v>2436.5234399999999</c:v>
                </c:pt>
                <c:pt idx="19094">
                  <c:v>2434.08203</c:v>
                </c:pt>
                <c:pt idx="19095">
                  <c:v>2434.08203</c:v>
                </c:pt>
                <c:pt idx="19096">
                  <c:v>2434.08203</c:v>
                </c:pt>
                <c:pt idx="19097">
                  <c:v>2434.08203</c:v>
                </c:pt>
                <c:pt idx="19098">
                  <c:v>2436.5234399999999</c:v>
                </c:pt>
                <c:pt idx="19099">
                  <c:v>2436.5234399999999</c:v>
                </c:pt>
                <c:pt idx="19100">
                  <c:v>2434.08203</c:v>
                </c:pt>
                <c:pt idx="19101">
                  <c:v>2436.5234399999999</c:v>
                </c:pt>
                <c:pt idx="19102">
                  <c:v>2436.5234399999999</c:v>
                </c:pt>
                <c:pt idx="19103">
                  <c:v>2436.5234399999999</c:v>
                </c:pt>
                <c:pt idx="19104">
                  <c:v>2434.08203</c:v>
                </c:pt>
                <c:pt idx="19105">
                  <c:v>2434.08203</c:v>
                </c:pt>
                <c:pt idx="19106">
                  <c:v>2436.5234399999999</c:v>
                </c:pt>
                <c:pt idx="19107">
                  <c:v>2434.08203</c:v>
                </c:pt>
                <c:pt idx="19108">
                  <c:v>2436.5234399999999</c:v>
                </c:pt>
                <c:pt idx="19109">
                  <c:v>2434.08203</c:v>
                </c:pt>
                <c:pt idx="19110">
                  <c:v>2436.5234399999999</c:v>
                </c:pt>
                <c:pt idx="19111">
                  <c:v>2436.5234399999999</c:v>
                </c:pt>
                <c:pt idx="19112">
                  <c:v>2436.5234399999999</c:v>
                </c:pt>
                <c:pt idx="19113">
                  <c:v>2436.5234399999999</c:v>
                </c:pt>
                <c:pt idx="19114">
                  <c:v>2434.08203</c:v>
                </c:pt>
                <c:pt idx="19115">
                  <c:v>2434.08203</c:v>
                </c:pt>
                <c:pt idx="19116">
                  <c:v>2436.5234399999999</c:v>
                </c:pt>
                <c:pt idx="19117">
                  <c:v>2436.5234399999999</c:v>
                </c:pt>
                <c:pt idx="19118">
                  <c:v>2436.5234399999999</c:v>
                </c:pt>
                <c:pt idx="19119">
                  <c:v>2434.08203</c:v>
                </c:pt>
                <c:pt idx="19120">
                  <c:v>2436.5234399999999</c:v>
                </c:pt>
                <c:pt idx="19121">
                  <c:v>2436.5234399999999</c:v>
                </c:pt>
                <c:pt idx="19122">
                  <c:v>2436.5234399999999</c:v>
                </c:pt>
                <c:pt idx="19123">
                  <c:v>2434.08203</c:v>
                </c:pt>
                <c:pt idx="19124">
                  <c:v>2436.5234399999999</c:v>
                </c:pt>
                <c:pt idx="19125">
                  <c:v>2436.5234399999999</c:v>
                </c:pt>
                <c:pt idx="19126">
                  <c:v>2434.08203</c:v>
                </c:pt>
                <c:pt idx="19127">
                  <c:v>2436.5234399999999</c:v>
                </c:pt>
                <c:pt idx="19128">
                  <c:v>2436.5234399999999</c:v>
                </c:pt>
                <c:pt idx="19129">
                  <c:v>2436.5234399999999</c:v>
                </c:pt>
                <c:pt idx="19130">
                  <c:v>2436.5234399999999</c:v>
                </c:pt>
                <c:pt idx="19131">
                  <c:v>2434.08203</c:v>
                </c:pt>
                <c:pt idx="19132">
                  <c:v>2434.08203</c:v>
                </c:pt>
                <c:pt idx="19133">
                  <c:v>2434.08203</c:v>
                </c:pt>
                <c:pt idx="19134">
                  <c:v>2436.5234399999999</c:v>
                </c:pt>
                <c:pt idx="19135">
                  <c:v>2436.5234399999999</c:v>
                </c:pt>
                <c:pt idx="19136">
                  <c:v>2436.5234399999999</c:v>
                </c:pt>
                <c:pt idx="19137">
                  <c:v>2434.08203</c:v>
                </c:pt>
                <c:pt idx="19138">
                  <c:v>2436.5234399999999</c:v>
                </c:pt>
                <c:pt idx="19139">
                  <c:v>2434.08203</c:v>
                </c:pt>
                <c:pt idx="19140">
                  <c:v>2434.08203</c:v>
                </c:pt>
                <c:pt idx="19141">
                  <c:v>2434.08203</c:v>
                </c:pt>
                <c:pt idx="19142">
                  <c:v>2436.5234399999999</c:v>
                </c:pt>
                <c:pt idx="19143">
                  <c:v>2434.08203</c:v>
                </c:pt>
                <c:pt idx="19144">
                  <c:v>2436.5234399999999</c:v>
                </c:pt>
                <c:pt idx="19145">
                  <c:v>2436.5234399999999</c:v>
                </c:pt>
                <c:pt idx="19146">
                  <c:v>2434.08203</c:v>
                </c:pt>
                <c:pt idx="19147">
                  <c:v>2436.5234399999999</c:v>
                </c:pt>
                <c:pt idx="19148">
                  <c:v>2436.5234399999999</c:v>
                </c:pt>
                <c:pt idx="19149">
                  <c:v>2436.5234399999999</c:v>
                </c:pt>
                <c:pt idx="19150">
                  <c:v>2436.5234399999999</c:v>
                </c:pt>
                <c:pt idx="19151">
                  <c:v>2436.5234399999999</c:v>
                </c:pt>
                <c:pt idx="19152">
                  <c:v>2436.5234399999999</c:v>
                </c:pt>
                <c:pt idx="19153">
                  <c:v>2436.5234399999999</c:v>
                </c:pt>
                <c:pt idx="19154">
                  <c:v>2434.08203</c:v>
                </c:pt>
                <c:pt idx="19155">
                  <c:v>2436.5234399999999</c:v>
                </c:pt>
                <c:pt idx="19156">
                  <c:v>2434.08203</c:v>
                </c:pt>
                <c:pt idx="19157">
                  <c:v>2436.5234399999999</c:v>
                </c:pt>
                <c:pt idx="19158">
                  <c:v>2434.08203</c:v>
                </c:pt>
                <c:pt idx="19159">
                  <c:v>2436.5234399999999</c:v>
                </c:pt>
                <c:pt idx="19160">
                  <c:v>2434.08203</c:v>
                </c:pt>
                <c:pt idx="19161">
                  <c:v>2434.08203</c:v>
                </c:pt>
                <c:pt idx="19162">
                  <c:v>2436.5234399999999</c:v>
                </c:pt>
                <c:pt idx="19163">
                  <c:v>2436.5234399999999</c:v>
                </c:pt>
                <c:pt idx="19164">
                  <c:v>2436.5234399999999</c:v>
                </c:pt>
                <c:pt idx="19165">
                  <c:v>2434.08203</c:v>
                </c:pt>
                <c:pt idx="19166">
                  <c:v>2434.08203</c:v>
                </c:pt>
                <c:pt idx="19167">
                  <c:v>2434.08203</c:v>
                </c:pt>
                <c:pt idx="19168">
                  <c:v>2436.5234399999999</c:v>
                </c:pt>
                <c:pt idx="19169">
                  <c:v>2434.08203</c:v>
                </c:pt>
                <c:pt idx="19170">
                  <c:v>2436.5234399999999</c:v>
                </c:pt>
                <c:pt idx="19171">
                  <c:v>2436.5234399999999</c:v>
                </c:pt>
                <c:pt idx="19172">
                  <c:v>2436.5234399999999</c:v>
                </c:pt>
                <c:pt idx="19173">
                  <c:v>2436.5234399999999</c:v>
                </c:pt>
                <c:pt idx="19174">
                  <c:v>2436.5234399999999</c:v>
                </c:pt>
                <c:pt idx="19175">
                  <c:v>2434.08203</c:v>
                </c:pt>
                <c:pt idx="19176">
                  <c:v>2436.5234399999999</c:v>
                </c:pt>
                <c:pt idx="19177">
                  <c:v>2436.5234399999999</c:v>
                </c:pt>
                <c:pt idx="19178">
                  <c:v>2436.5234399999999</c:v>
                </c:pt>
                <c:pt idx="19179">
                  <c:v>2436.5234399999999</c:v>
                </c:pt>
                <c:pt idx="19180">
                  <c:v>2434.08203</c:v>
                </c:pt>
                <c:pt idx="19181">
                  <c:v>2434.08203</c:v>
                </c:pt>
                <c:pt idx="19182">
                  <c:v>2434.08203</c:v>
                </c:pt>
                <c:pt idx="19183">
                  <c:v>2436.5234399999999</c:v>
                </c:pt>
                <c:pt idx="19184">
                  <c:v>2436.5234399999999</c:v>
                </c:pt>
                <c:pt idx="19185">
                  <c:v>2436.5234399999999</c:v>
                </c:pt>
                <c:pt idx="19186">
                  <c:v>2434.08203</c:v>
                </c:pt>
                <c:pt idx="19187">
                  <c:v>2436.5234399999999</c:v>
                </c:pt>
                <c:pt idx="19188">
                  <c:v>2434.08203</c:v>
                </c:pt>
                <c:pt idx="19189">
                  <c:v>2436.5234399999999</c:v>
                </c:pt>
                <c:pt idx="19190">
                  <c:v>2434.08203</c:v>
                </c:pt>
                <c:pt idx="19191">
                  <c:v>2436.5234399999999</c:v>
                </c:pt>
                <c:pt idx="19192">
                  <c:v>2436.5234399999999</c:v>
                </c:pt>
                <c:pt idx="19193">
                  <c:v>2434.08203</c:v>
                </c:pt>
                <c:pt idx="19194">
                  <c:v>2434.08203</c:v>
                </c:pt>
                <c:pt idx="19195">
                  <c:v>2434.08203</c:v>
                </c:pt>
                <c:pt idx="19196">
                  <c:v>2434.08203</c:v>
                </c:pt>
                <c:pt idx="19197">
                  <c:v>2436.5234399999999</c:v>
                </c:pt>
                <c:pt idx="19198">
                  <c:v>2434.08203</c:v>
                </c:pt>
                <c:pt idx="19199">
                  <c:v>2434.08203</c:v>
                </c:pt>
                <c:pt idx="19200">
                  <c:v>2434.08203</c:v>
                </c:pt>
                <c:pt idx="19201">
                  <c:v>2436.5234399999999</c:v>
                </c:pt>
                <c:pt idx="19202">
                  <c:v>2434.08203</c:v>
                </c:pt>
                <c:pt idx="19203">
                  <c:v>2436.5234399999999</c:v>
                </c:pt>
                <c:pt idx="19204">
                  <c:v>2436.5234399999999</c:v>
                </c:pt>
                <c:pt idx="19205">
                  <c:v>2434.08203</c:v>
                </c:pt>
                <c:pt idx="19206">
                  <c:v>2434.08203</c:v>
                </c:pt>
                <c:pt idx="19207">
                  <c:v>2436.5234399999999</c:v>
                </c:pt>
                <c:pt idx="19208">
                  <c:v>2434.08203</c:v>
                </c:pt>
                <c:pt idx="19209">
                  <c:v>2436.5234399999999</c:v>
                </c:pt>
                <c:pt idx="19210">
                  <c:v>2434.08203</c:v>
                </c:pt>
                <c:pt idx="19211">
                  <c:v>2434.08203</c:v>
                </c:pt>
                <c:pt idx="19212">
                  <c:v>2434.08203</c:v>
                </c:pt>
                <c:pt idx="19213">
                  <c:v>2436.5234399999999</c:v>
                </c:pt>
                <c:pt idx="19214">
                  <c:v>2436.5234399999999</c:v>
                </c:pt>
                <c:pt idx="19215">
                  <c:v>2434.08203</c:v>
                </c:pt>
                <c:pt idx="19216">
                  <c:v>2436.5234399999999</c:v>
                </c:pt>
                <c:pt idx="19217">
                  <c:v>2434.08203</c:v>
                </c:pt>
                <c:pt idx="19218">
                  <c:v>2436.5234399999999</c:v>
                </c:pt>
                <c:pt idx="19219">
                  <c:v>2436.5234399999999</c:v>
                </c:pt>
                <c:pt idx="19220">
                  <c:v>2436.5234399999999</c:v>
                </c:pt>
                <c:pt idx="19221">
                  <c:v>2436.5234399999999</c:v>
                </c:pt>
                <c:pt idx="19222">
                  <c:v>2434.08203</c:v>
                </c:pt>
                <c:pt idx="19223">
                  <c:v>2436.5234399999999</c:v>
                </c:pt>
                <c:pt idx="19224">
                  <c:v>2436.5234399999999</c:v>
                </c:pt>
                <c:pt idx="19225">
                  <c:v>2436.5234399999999</c:v>
                </c:pt>
                <c:pt idx="19226">
                  <c:v>2434.08203</c:v>
                </c:pt>
                <c:pt idx="19227">
                  <c:v>2436.5234399999999</c:v>
                </c:pt>
                <c:pt idx="19228">
                  <c:v>2434.08203</c:v>
                </c:pt>
                <c:pt idx="19229">
                  <c:v>2436.5234399999999</c:v>
                </c:pt>
                <c:pt idx="19230">
                  <c:v>2434.08203</c:v>
                </c:pt>
                <c:pt idx="19231">
                  <c:v>2434.08203</c:v>
                </c:pt>
                <c:pt idx="19232">
                  <c:v>2434.08203</c:v>
                </c:pt>
                <c:pt idx="19233">
                  <c:v>2436.5234399999999</c:v>
                </c:pt>
                <c:pt idx="19234">
                  <c:v>2436.5234399999999</c:v>
                </c:pt>
                <c:pt idx="19235">
                  <c:v>2434.08203</c:v>
                </c:pt>
                <c:pt idx="19236">
                  <c:v>2436.5234399999999</c:v>
                </c:pt>
                <c:pt idx="19237">
                  <c:v>2434.08203</c:v>
                </c:pt>
                <c:pt idx="19238">
                  <c:v>2436.5234399999999</c:v>
                </c:pt>
                <c:pt idx="19239">
                  <c:v>2436.5234399999999</c:v>
                </c:pt>
                <c:pt idx="19240">
                  <c:v>2434.08203</c:v>
                </c:pt>
                <c:pt idx="19241">
                  <c:v>2436.5234399999999</c:v>
                </c:pt>
                <c:pt idx="19242">
                  <c:v>2436.5234399999999</c:v>
                </c:pt>
                <c:pt idx="19243">
                  <c:v>2436.5234399999999</c:v>
                </c:pt>
                <c:pt idx="19244">
                  <c:v>2434.08203</c:v>
                </c:pt>
                <c:pt idx="19245">
                  <c:v>2436.5234399999999</c:v>
                </c:pt>
                <c:pt idx="19246">
                  <c:v>2436.5234399999999</c:v>
                </c:pt>
                <c:pt idx="19247">
                  <c:v>2436.5234399999999</c:v>
                </c:pt>
                <c:pt idx="19248">
                  <c:v>2436.5234399999999</c:v>
                </c:pt>
                <c:pt idx="19249">
                  <c:v>2434.08203</c:v>
                </c:pt>
                <c:pt idx="19250">
                  <c:v>2436.5234399999999</c:v>
                </c:pt>
                <c:pt idx="19251">
                  <c:v>2436.5234399999999</c:v>
                </c:pt>
                <c:pt idx="19252">
                  <c:v>2436.5234399999999</c:v>
                </c:pt>
                <c:pt idx="19253">
                  <c:v>2436.5234399999999</c:v>
                </c:pt>
                <c:pt idx="19254">
                  <c:v>2436.5234399999999</c:v>
                </c:pt>
                <c:pt idx="19255">
                  <c:v>2436.5234399999999</c:v>
                </c:pt>
                <c:pt idx="19256">
                  <c:v>2436.5234399999999</c:v>
                </c:pt>
                <c:pt idx="19257">
                  <c:v>2436.5234399999999</c:v>
                </c:pt>
                <c:pt idx="19258">
                  <c:v>2434.08203</c:v>
                </c:pt>
                <c:pt idx="19259">
                  <c:v>2434.08203</c:v>
                </c:pt>
                <c:pt idx="19260">
                  <c:v>2436.5234399999999</c:v>
                </c:pt>
                <c:pt idx="19261">
                  <c:v>2434.08203</c:v>
                </c:pt>
                <c:pt idx="19262">
                  <c:v>2436.5234399999999</c:v>
                </c:pt>
                <c:pt idx="19263">
                  <c:v>2436.5234399999999</c:v>
                </c:pt>
                <c:pt idx="19264">
                  <c:v>2436.5234399999999</c:v>
                </c:pt>
                <c:pt idx="19265">
                  <c:v>2434.08203</c:v>
                </c:pt>
                <c:pt idx="19266">
                  <c:v>2434.08203</c:v>
                </c:pt>
                <c:pt idx="19267">
                  <c:v>2434.08203</c:v>
                </c:pt>
                <c:pt idx="19268">
                  <c:v>2434.08203</c:v>
                </c:pt>
                <c:pt idx="19269">
                  <c:v>2436.5234399999999</c:v>
                </c:pt>
                <c:pt idx="19270">
                  <c:v>2436.5234399999999</c:v>
                </c:pt>
                <c:pt idx="19271">
                  <c:v>2436.5234399999999</c:v>
                </c:pt>
                <c:pt idx="19272">
                  <c:v>2436.5234399999999</c:v>
                </c:pt>
                <c:pt idx="19273">
                  <c:v>2436.5234399999999</c:v>
                </c:pt>
                <c:pt idx="19274">
                  <c:v>2436.5234399999999</c:v>
                </c:pt>
                <c:pt idx="19275">
                  <c:v>2436.5234399999999</c:v>
                </c:pt>
                <c:pt idx="19276">
                  <c:v>2436.5234399999999</c:v>
                </c:pt>
                <c:pt idx="19277">
                  <c:v>2434.08203</c:v>
                </c:pt>
                <c:pt idx="19278">
                  <c:v>2436.5234399999999</c:v>
                </c:pt>
                <c:pt idx="19279">
                  <c:v>2436.5234399999999</c:v>
                </c:pt>
                <c:pt idx="19280">
                  <c:v>2434.08203</c:v>
                </c:pt>
                <c:pt idx="19281">
                  <c:v>2436.5234399999999</c:v>
                </c:pt>
                <c:pt idx="19282">
                  <c:v>2436.5234399999999</c:v>
                </c:pt>
                <c:pt idx="19283">
                  <c:v>2434.08203</c:v>
                </c:pt>
                <c:pt idx="19284">
                  <c:v>2434.08203</c:v>
                </c:pt>
                <c:pt idx="19285">
                  <c:v>2434.08203</c:v>
                </c:pt>
                <c:pt idx="19286">
                  <c:v>2436.5234399999999</c:v>
                </c:pt>
                <c:pt idx="19287">
                  <c:v>2436.5234399999999</c:v>
                </c:pt>
                <c:pt idx="19288">
                  <c:v>2436.5234399999999</c:v>
                </c:pt>
                <c:pt idx="19289">
                  <c:v>2436.5234399999999</c:v>
                </c:pt>
                <c:pt idx="19290">
                  <c:v>2436.5234399999999</c:v>
                </c:pt>
                <c:pt idx="19291">
                  <c:v>2436.5234399999999</c:v>
                </c:pt>
                <c:pt idx="19292">
                  <c:v>2436.5234399999999</c:v>
                </c:pt>
                <c:pt idx="19293">
                  <c:v>2436.5234399999999</c:v>
                </c:pt>
                <c:pt idx="19294">
                  <c:v>2436.5234399999999</c:v>
                </c:pt>
                <c:pt idx="19295">
                  <c:v>2436.5234399999999</c:v>
                </c:pt>
                <c:pt idx="19296">
                  <c:v>2436.5234399999999</c:v>
                </c:pt>
                <c:pt idx="19297">
                  <c:v>2436.5234399999999</c:v>
                </c:pt>
                <c:pt idx="19298">
                  <c:v>2436.5234399999999</c:v>
                </c:pt>
                <c:pt idx="19299">
                  <c:v>2434.08203</c:v>
                </c:pt>
                <c:pt idx="19300">
                  <c:v>2434.08203</c:v>
                </c:pt>
                <c:pt idx="19301">
                  <c:v>2436.5234399999999</c:v>
                </c:pt>
                <c:pt idx="19302">
                  <c:v>2434.08203</c:v>
                </c:pt>
                <c:pt idx="19303">
                  <c:v>2434.08203</c:v>
                </c:pt>
                <c:pt idx="19304">
                  <c:v>2436.5234399999999</c:v>
                </c:pt>
                <c:pt idx="19305">
                  <c:v>2434.08203</c:v>
                </c:pt>
                <c:pt idx="19306">
                  <c:v>2436.5234399999999</c:v>
                </c:pt>
                <c:pt idx="19307">
                  <c:v>2436.5234399999999</c:v>
                </c:pt>
                <c:pt idx="19308">
                  <c:v>2436.5234399999999</c:v>
                </c:pt>
                <c:pt idx="19309">
                  <c:v>2434.08203</c:v>
                </c:pt>
                <c:pt idx="19310">
                  <c:v>2434.08203</c:v>
                </c:pt>
                <c:pt idx="19311">
                  <c:v>2436.5234399999999</c:v>
                </c:pt>
                <c:pt idx="19312">
                  <c:v>2436.5234399999999</c:v>
                </c:pt>
                <c:pt idx="19313">
                  <c:v>2436.5234399999999</c:v>
                </c:pt>
                <c:pt idx="19314">
                  <c:v>2436.5234399999999</c:v>
                </c:pt>
                <c:pt idx="19315">
                  <c:v>2436.5234399999999</c:v>
                </c:pt>
                <c:pt idx="19316">
                  <c:v>2436.5234399999999</c:v>
                </c:pt>
                <c:pt idx="19317">
                  <c:v>2434.08203</c:v>
                </c:pt>
                <c:pt idx="19318">
                  <c:v>2436.5234399999999</c:v>
                </c:pt>
                <c:pt idx="19319">
                  <c:v>2436.5234399999999</c:v>
                </c:pt>
                <c:pt idx="19320">
                  <c:v>2436.5234399999999</c:v>
                </c:pt>
                <c:pt idx="19321">
                  <c:v>2436.5234399999999</c:v>
                </c:pt>
                <c:pt idx="19322">
                  <c:v>2436.5234399999999</c:v>
                </c:pt>
                <c:pt idx="19323">
                  <c:v>2434.08203</c:v>
                </c:pt>
                <c:pt idx="19324">
                  <c:v>2434.08203</c:v>
                </c:pt>
                <c:pt idx="19325">
                  <c:v>2436.5234399999999</c:v>
                </c:pt>
                <c:pt idx="19326">
                  <c:v>2434.08203</c:v>
                </c:pt>
                <c:pt idx="19327">
                  <c:v>2434.08203</c:v>
                </c:pt>
                <c:pt idx="19328">
                  <c:v>2434.08203</c:v>
                </c:pt>
                <c:pt idx="19329">
                  <c:v>2434.08203</c:v>
                </c:pt>
                <c:pt idx="19330">
                  <c:v>2434.08203</c:v>
                </c:pt>
                <c:pt idx="19331">
                  <c:v>2436.5234399999999</c:v>
                </c:pt>
                <c:pt idx="19332">
                  <c:v>2436.5234399999999</c:v>
                </c:pt>
                <c:pt idx="19333">
                  <c:v>2434.08203</c:v>
                </c:pt>
                <c:pt idx="19334">
                  <c:v>2436.5234399999999</c:v>
                </c:pt>
                <c:pt idx="19335">
                  <c:v>2436.5234399999999</c:v>
                </c:pt>
                <c:pt idx="19336">
                  <c:v>2436.5234399999999</c:v>
                </c:pt>
                <c:pt idx="19337">
                  <c:v>2434.08203</c:v>
                </c:pt>
                <c:pt idx="19338">
                  <c:v>2436.5234399999999</c:v>
                </c:pt>
                <c:pt idx="19339">
                  <c:v>2434.08203</c:v>
                </c:pt>
                <c:pt idx="19340">
                  <c:v>2434.08203</c:v>
                </c:pt>
                <c:pt idx="19341">
                  <c:v>2436.5234399999999</c:v>
                </c:pt>
                <c:pt idx="19342">
                  <c:v>2436.5234399999999</c:v>
                </c:pt>
                <c:pt idx="19343">
                  <c:v>2436.5234399999999</c:v>
                </c:pt>
                <c:pt idx="19344">
                  <c:v>2436.5234399999999</c:v>
                </c:pt>
                <c:pt idx="19345">
                  <c:v>2434.08203</c:v>
                </c:pt>
                <c:pt idx="19346">
                  <c:v>2436.5234399999999</c:v>
                </c:pt>
                <c:pt idx="19347">
                  <c:v>2436.5234399999999</c:v>
                </c:pt>
                <c:pt idx="19348">
                  <c:v>2436.5234399999999</c:v>
                </c:pt>
                <c:pt idx="19349">
                  <c:v>2434.08203</c:v>
                </c:pt>
                <c:pt idx="19350">
                  <c:v>2434.08203</c:v>
                </c:pt>
                <c:pt idx="19351">
                  <c:v>2434.08203</c:v>
                </c:pt>
                <c:pt idx="19352">
                  <c:v>2436.5234399999999</c:v>
                </c:pt>
                <c:pt idx="19353">
                  <c:v>2436.5234399999999</c:v>
                </c:pt>
                <c:pt idx="19354">
                  <c:v>2436.5234399999999</c:v>
                </c:pt>
                <c:pt idx="19355">
                  <c:v>2436.5234399999999</c:v>
                </c:pt>
                <c:pt idx="19356">
                  <c:v>2436.5234399999999</c:v>
                </c:pt>
                <c:pt idx="19357">
                  <c:v>2434.08203</c:v>
                </c:pt>
                <c:pt idx="19358">
                  <c:v>2434.08203</c:v>
                </c:pt>
                <c:pt idx="19359">
                  <c:v>2436.5234399999999</c:v>
                </c:pt>
                <c:pt idx="19360">
                  <c:v>2436.5234399999999</c:v>
                </c:pt>
                <c:pt idx="19361">
                  <c:v>2436.5234399999999</c:v>
                </c:pt>
                <c:pt idx="19362">
                  <c:v>2434.08203</c:v>
                </c:pt>
                <c:pt idx="19363">
                  <c:v>2436.5234399999999</c:v>
                </c:pt>
                <c:pt idx="19364">
                  <c:v>2436.5234399999999</c:v>
                </c:pt>
                <c:pt idx="19365">
                  <c:v>2436.5234399999999</c:v>
                </c:pt>
                <c:pt idx="19366">
                  <c:v>2436.5234399999999</c:v>
                </c:pt>
                <c:pt idx="19367">
                  <c:v>2436.5234399999999</c:v>
                </c:pt>
                <c:pt idx="19368">
                  <c:v>2436.5234399999999</c:v>
                </c:pt>
                <c:pt idx="19369">
                  <c:v>2436.5234399999999</c:v>
                </c:pt>
                <c:pt idx="19370">
                  <c:v>2436.5234399999999</c:v>
                </c:pt>
                <c:pt idx="19371">
                  <c:v>2436.5234399999999</c:v>
                </c:pt>
                <c:pt idx="19372">
                  <c:v>2436.5234399999999</c:v>
                </c:pt>
                <c:pt idx="19373">
                  <c:v>2436.5234399999999</c:v>
                </c:pt>
                <c:pt idx="19374">
                  <c:v>2434.08203</c:v>
                </c:pt>
                <c:pt idx="19375">
                  <c:v>2436.5234399999999</c:v>
                </c:pt>
                <c:pt idx="19376">
                  <c:v>2436.5234399999999</c:v>
                </c:pt>
                <c:pt idx="19377">
                  <c:v>2436.5234399999999</c:v>
                </c:pt>
                <c:pt idx="19378">
                  <c:v>2436.5234399999999</c:v>
                </c:pt>
                <c:pt idx="19379">
                  <c:v>2436.5234399999999</c:v>
                </c:pt>
                <c:pt idx="19380">
                  <c:v>2434.08203</c:v>
                </c:pt>
                <c:pt idx="19381">
                  <c:v>2434.08203</c:v>
                </c:pt>
                <c:pt idx="19382">
                  <c:v>2434.08203</c:v>
                </c:pt>
                <c:pt idx="19383">
                  <c:v>2436.5234399999999</c:v>
                </c:pt>
                <c:pt idx="19384">
                  <c:v>2436.5234399999999</c:v>
                </c:pt>
                <c:pt idx="19385">
                  <c:v>2436.5234399999999</c:v>
                </c:pt>
                <c:pt idx="19386">
                  <c:v>2436.5234399999999</c:v>
                </c:pt>
                <c:pt idx="19387">
                  <c:v>2436.5234399999999</c:v>
                </c:pt>
                <c:pt idx="19388">
                  <c:v>2434.08203</c:v>
                </c:pt>
                <c:pt idx="19389">
                  <c:v>2434.08203</c:v>
                </c:pt>
                <c:pt idx="19390">
                  <c:v>2436.5234399999999</c:v>
                </c:pt>
                <c:pt idx="19391">
                  <c:v>2436.5234399999999</c:v>
                </c:pt>
                <c:pt idx="19392">
                  <c:v>2436.5234399999999</c:v>
                </c:pt>
                <c:pt idx="19393">
                  <c:v>2434.08203</c:v>
                </c:pt>
                <c:pt idx="19394">
                  <c:v>2434.08203</c:v>
                </c:pt>
                <c:pt idx="19395">
                  <c:v>2436.5234399999999</c:v>
                </c:pt>
                <c:pt idx="19396">
                  <c:v>2436.5234399999999</c:v>
                </c:pt>
                <c:pt idx="19397">
                  <c:v>2436.5234399999999</c:v>
                </c:pt>
                <c:pt idx="19398">
                  <c:v>2436.5234399999999</c:v>
                </c:pt>
                <c:pt idx="19399">
                  <c:v>2434.08203</c:v>
                </c:pt>
                <c:pt idx="19400">
                  <c:v>2434.08203</c:v>
                </c:pt>
                <c:pt idx="19401">
                  <c:v>2436.5234399999999</c:v>
                </c:pt>
                <c:pt idx="19402">
                  <c:v>2436.5234399999999</c:v>
                </c:pt>
                <c:pt idx="19403">
                  <c:v>2436.5234399999999</c:v>
                </c:pt>
                <c:pt idx="19404">
                  <c:v>2436.5234399999999</c:v>
                </c:pt>
                <c:pt idx="19405">
                  <c:v>2436.5234399999999</c:v>
                </c:pt>
                <c:pt idx="19406">
                  <c:v>2436.5234399999999</c:v>
                </c:pt>
                <c:pt idx="19407">
                  <c:v>2436.5234399999999</c:v>
                </c:pt>
                <c:pt idx="19408">
                  <c:v>2434.08203</c:v>
                </c:pt>
                <c:pt idx="19409">
                  <c:v>2434.08203</c:v>
                </c:pt>
                <c:pt idx="19410">
                  <c:v>2436.5234399999999</c:v>
                </c:pt>
                <c:pt idx="19411">
                  <c:v>2436.5234399999999</c:v>
                </c:pt>
                <c:pt idx="19412">
                  <c:v>2436.5234399999999</c:v>
                </c:pt>
                <c:pt idx="19413">
                  <c:v>2436.5234399999999</c:v>
                </c:pt>
                <c:pt idx="19414">
                  <c:v>2434.08203</c:v>
                </c:pt>
                <c:pt idx="19415">
                  <c:v>2434.08203</c:v>
                </c:pt>
                <c:pt idx="19416">
                  <c:v>2436.5234399999999</c:v>
                </c:pt>
                <c:pt idx="19417">
                  <c:v>2436.5234399999999</c:v>
                </c:pt>
                <c:pt idx="19418">
                  <c:v>2434.08203</c:v>
                </c:pt>
                <c:pt idx="19419">
                  <c:v>2436.5234399999999</c:v>
                </c:pt>
                <c:pt idx="19420">
                  <c:v>2434.08203</c:v>
                </c:pt>
                <c:pt idx="19421">
                  <c:v>2434.08203</c:v>
                </c:pt>
                <c:pt idx="19422">
                  <c:v>2436.5234399999999</c:v>
                </c:pt>
                <c:pt idx="19423">
                  <c:v>2434.08203</c:v>
                </c:pt>
                <c:pt idx="19424">
                  <c:v>2436.5234399999999</c:v>
                </c:pt>
                <c:pt idx="19425">
                  <c:v>2436.5234399999999</c:v>
                </c:pt>
                <c:pt idx="19426">
                  <c:v>2436.5234399999999</c:v>
                </c:pt>
                <c:pt idx="19427">
                  <c:v>2436.5234399999999</c:v>
                </c:pt>
                <c:pt idx="19428">
                  <c:v>2436.5234399999999</c:v>
                </c:pt>
                <c:pt idx="19429">
                  <c:v>2434.08203</c:v>
                </c:pt>
                <c:pt idx="19430">
                  <c:v>2436.5234399999999</c:v>
                </c:pt>
                <c:pt idx="19431">
                  <c:v>2434.08203</c:v>
                </c:pt>
                <c:pt idx="19432">
                  <c:v>2434.08203</c:v>
                </c:pt>
                <c:pt idx="19433">
                  <c:v>2436.5234399999999</c:v>
                </c:pt>
                <c:pt idx="19434">
                  <c:v>2434.08203</c:v>
                </c:pt>
                <c:pt idx="19435">
                  <c:v>2436.5234399999999</c:v>
                </c:pt>
                <c:pt idx="19436">
                  <c:v>2436.5234399999999</c:v>
                </c:pt>
                <c:pt idx="19437">
                  <c:v>2434.08203</c:v>
                </c:pt>
                <c:pt idx="19438">
                  <c:v>2436.5234399999999</c:v>
                </c:pt>
                <c:pt idx="19439">
                  <c:v>2434.08203</c:v>
                </c:pt>
                <c:pt idx="19440">
                  <c:v>2436.5234399999999</c:v>
                </c:pt>
                <c:pt idx="19441">
                  <c:v>2436.5234399999999</c:v>
                </c:pt>
                <c:pt idx="19442">
                  <c:v>2436.5234399999999</c:v>
                </c:pt>
                <c:pt idx="19443">
                  <c:v>2436.5234399999999</c:v>
                </c:pt>
                <c:pt idx="19444">
                  <c:v>2436.5234399999999</c:v>
                </c:pt>
                <c:pt idx="19445">
                  <c:v>2436.5234399999999</c:v>
                </c:pt>
                <c:pt idx="19446">
                  <c:v>2434.08203</c:v>
                </c:pt>
                <c:pt idx="19447">
                  <c:v>2434.08203</c:v>
                </c:pt>
                <c:pt idx="19448">
                  <c:v>2434.08203</c:v>
                </c:pt>
                <c:pt idx="19449">
                  <c:v>2434.08203</c:v>
                </c:pt>
                <c:pt idx="19450">
                  <c:v>2434.08203</c:v>
                </c:pt>
                <c:pt idx="19451">
                  <c:v>2436.5234399999999</c:v>
                </c:pt>
                <c:pt idx="19452">
                  <c:v>2434.08203</c:v>
                </c:pt>
                <c:pt idx="19453">
                  <c:v>2436.5234399999999</c:v>
                </c:pt>
                <c:pt idx="19454">
                  <c:v>2434.08203</c:v>
                </c:pt>
                <c:pt idx="19455">
                  <c:v>2436.5234399999999</c:v>
                </c:pt>
                <c:pt idx="19456">
                  <c:v>2434.08203</c:v>
                </c:pt>
                <c:pt idx="19457">
                  <c:v>2436.5234399999999</c:v>
                </c:pt>
                <c:pt idx="19458">
                  <c:v>2436.5234399999999</c:v>
                </c:pt>
                <c:pt idx="19459">
                  <c:v>2436.5234399999999</c:v>
                </c:pt>
                <c:pt idx="19460">
                  <c:v>2434.08203</c:v>
                </c:pt>
                <c:pt idx="19461">
                  <c:v>2436.5234399999999</c:v>
                </c:pt>
                <c:pt idx="19462">
                  <c:v>2434.08203</c:v>
                </c:pt>
                <c:pt idx="19463">
                  <c:v>2434.08203</c:v>
                </c:pt>
                <c:pt idx="19464">
                  <c:v>2434.08203</c:v>
                </c:pt>
                <c:pt idx="19465">
                  <c:v>2434.08203</c:v>
                </c:pt>
                <c:pt idx="19466">
                  <c:v>2434.08203</c:v>
                </c:pt>
                <c:pt idx="19467">
                  <c:v>2436.5234399999999</c:v>
                </c:pt>
                <c:pt idx="19468">
                  <c:v>2434.08203</c:v>
                </c:pt>
                <c:pt idx="19469">
                  <c:v>2434.08203</c:v>
                </c:pt>
                <c:pt idx="19470">
                  <c:v>2436.5234399999999</c:v>
                </c:pt>
                <c:pt idx="19471">
                  <c:v>2434.08203</c:v>
                </c:pt>
                <c:pt idx="19472">
                  <c:v>2436.5234399999999</c:v>
                </c:pt>
                <c:pt idx="19473">
                  <c:v>2436.5234399999999</c:v>
                </c:pt>
                <c:pt idx="19474">
                  <c:v>2436.5234399999999</c:v>
                </c:pt>
                <c:pt idx="19475">
                  <c:v>2436.5234399999999</c:v>
                </c:pt>
                <c:pt idx="19476">
                  <c:v>2436.5234399999999</c:v>
                </c:pt>
                <c:pt idx="19477">
                  <c:v>2436.5234399999999</c:v>
                </c:pt>
                <c:pt idx="19478">
                  <c:v>2436.5234399999999</c:v>
                </c:pt>
                <c:pt idx="19479">
                  <c:v>2436.5234399999999</c:v>
                </c:pt>
                <c:pt idx="19480">
                  <c:v>2434.08203</c:v>
                </c:pt>
                <c:pt idx="19481">
                  <c:v>2434.08203</c:v>
                </c:pt>
                <c:pt idx="19482">
                  <c:v>2436.5234399999999</c:v>
                </c:pt>
                <c:pt idx="19483">
                  <c:v>2436.5234399999999</c:v>
                </c:pt>
                <c:pt idx="19484">
                  <c:v>2436.5234399999999</c:v>
                </c:pt>
                <c:pt idx="19485">
                  <c:v>2434.08203</c:v>
                </c:pt>
                <c:pt idx="19486">
                  <c:v>2436.5234399999999</c:v>
                </c:pt>
                <c:pt idx="19487">
                  <c:v>2434.08203</c:v>
                </c:pt>
                <c:pt idx="19488">
                  <c:v>2434.08203</c:v>
                </c:pt>
                <c:pt idx="19489">
                  <c:v>2436.5234399999999</c:v>
                </c:pt>
                <c:pt idx="19490">
                  <c:v>2436.5234399999999</c:v>
                </c:pt>
                <c:pt idx="19491">
                  <c:v>2434.08203</c:v>
                </c:pt>
                <c:pt idx="19492">
                  <c:v>2434.08203</c:v>
                </c:pt>
                <c:pt idx="19493">
                  <c:v>2434.08203</c:v>
                </c:pt>
                <c:pt idx="19494">
                  <c:v>2434.08203</c:v>
                </c:pt>
                <c:pt idx="19495">
                  <c:v>2436.5234399999999</c:v>
                </c:pt>
                <c:pt idx="19496">
                  <c:v>2434.08203</c:v>
                </c:pt>
                <c:pt idx="19497">
                  <c:v>2436.5234399999999</c:v>
                </c:pt>
                <c:pt idx="19498">
                  <c:v>2434.08203</c:v>
                </c:pt>
                <c:pt idx="19499">
                  <c:v>2436.5234399999999</c:v>
                </c:pt>
                <c:pt idx="19500">
                  <c:v>2436.5234399999999</c:v>
                </c:pt>
                <c:pt idx="19501">
                  <c:v>2434.08203</c:v>
                </c:pt>
                <c:pt idx="19502">
                  <c:v>2434.08203</c:v>
                </c:pt>
                <c:pt idx="19503">
                  <c:v>2436.5234399999999</c:v>
                </c:pt>
                <c:pt idx="19504">
                  <c:v>2436.5234399999999</c:v>
                </c:pt>
                <c:pt idx="19505">
                  <c:v>2434.08203</c:v>
                </c:pt>
                <c:pt idx="19506">
                  <c:v>2436.5234399999999</c:v>
                </c:pt>
                <c:pt idx="19507">
                  <c:v>2436.5234399999999</c:v>
                </c:pt>
                <c:pt idx="19508">
                  <c:v>2434.08203</c:v>
                </c:pt>
                <c:pt idx="19509">
                  <c:v>2436.5234399999999</c:v>
                </c:pt>
                <c:pt idx="19510">
                  <c:v>2436.5234399999999</c:v>
                </c:pt>
                <c:pt idx="19511">
                  <c:v>2436.5234399999999</c:v>
                </c:pt>
                <c:pt idx="19512">
                  <c:v>2436.5234399999999</c:v>
                </c:pt>
                <c:pt idx="19513">
                  <c:v>2434.08203</c:v>
                </c:pt>
                <c:pt idx="19514">
                  <c:v>2436.5234399999999</c:v>
                </c:pt>
                <c:pt idx="19515">
                  <c:v>2434.08203</c:v>
                </c:pt>
                <c:pt idx="19516">
                  <c:v>2436.5234399999999</c:v>
                </c:pt>
                <c:pt idx="19517">
                  <c:v>2434.08203</c:v>
                </c:pt>
                <c:pt idx="19518">
                  <c:v>2434.08203</c:v>
                </c:pt>
                <c:pt idx="19519">
                  <c:v>2436.5234399999999</c:v>
                </c:pt>
                <c:pt idx="19520">
                  <c:v>2434.08203</c:v>
                </c:pt>
                <c:pt idx="19521">
                  <c:v>2436.5234399999999</c:v>
                </c:pt>
                <c:pt idx="19522">
                  <c:v>2436.5234399999999</c:v>
                </c:pt>
                <c:pt idx="19523">
                  <c:v>2434.08203</c:v>
                </c:pt>
                <c:pt idx="19524">
                  <c:v>2436.5234399999999</c:v>
                </c:pt>
                <c:pt idx="19525">
                  <c:v>2434.08203</c:v>
                </c:pt>
                <c:pt idx="19526">
                  <c:v>2436.5234399999999</c:v>
                </c:pt>
                <c:pt idx="19527">
                  <c:v>2436.5234399999999</c:v>
                </c:pt>
                <c:pt idx="19528">
                  <c:v>2434.08203</c:v>
                </c:pt>
                <c:pt idx="19529">
                  <c:v>2434.08203</c:v>
                </c:pt>
                <c:pt idx="19530">
                  <c:v>2436.5234399999999</c:v>
                </c:pt>
                <c:pt idx="19531">
                  <c:v>2436.5234399999999</c:v>
                </c:pt>
                <c:pt idx="19532">
                  <c:v>2436.5234399999999</c:v>
                </c:pt>
                <c:pt idx="19533">
                  <c:v>2434.08203</c:v>
                </c:pt>
                <c:pt idx="19534">
                  <c:v>2436.5234399999999</c:v>
                </c:pt>
                <c:pt idx="19535">
                  <c:v>2436.5234399999999</c:v>
                </c:pt>
                <c:pt idx="19536">
                  <c:v>2434.08203</c:v>
                </c:pt>
                <c:pt idx="19537">
                  <c:v>2436.5234399999999</c:v>
                </c:pt>
                <c:pt idx="19538">
                  <c:v>2436.5234399999999</c:v>
                </c:pt>
                <c:pt idx="19539">
                  <c:v>2436.5234399999999</c:v>
                </c:pt>
                <c:pt idx="19540">
                  <c:v>2434.08203</c:v>
                </c:pt>
                <c:pt idx="19541">
                  <c:v>2434.08203</c:v>
                </c:pt>
                <c:pt idx="19542">
                  <c:v>2434.08203</c:v>
                </c:pt>
                <c:pt idx="19543">
                  <c:v>2436.5234399999999</c:v>
                </c:pt>
                <c:pt idx="19544">
                  <c:v>2436.5234399999999</c:v>
                </c:pt>
                <c:pt idx="19545">
                  <c:v>2436.5234399999999</c:v>
                </c:pt>
                <c:pt idx="19546">
                  <c:v>2434.08203</c:v>
                </c:pt>
                <c:pt idx="19547">
                  <c:v>2434.08203</c:v>
                </c:pt>
                <c:pt idx="19548">
                  <c:v>2434.08203</c:v>
                </c:pt>
                <c:pt idx="19549">
                  <c:v>2434.08203</c:v>
                </c:pt>
                <c:pt idx="19550">
                  <c:v>2434.08203</c:v>
                </c:pt>
                <c:pt idx="19551">
                  <c:v>2436.5234399999999</c:v>
                </c:pt>
                <c:pt idx="19552">
                  <c:v>2434.08203</c:v>
                </c:pt>
                <c:pt idx="19553">
                  <c:v>2436.5234399999999</c:v>
                </c:pt>
                <c:pt idx="19554">
                  <c:v>2434.08203</c:v>
                </c:pt>
                <c:pt idx="19555">
                  <c:v>2434.08203</c:v>
                </c:pt>
                <c:pt idx="19556">
                  <c:v>2436.5234399999999</c:v>
                </c:pt>
                <c:pt idx="19557">
                  <c:v>2436.5234399999999</c:v>
                </c:pt>
                <c:pt idx="19558">
                  <c:v>2434.08203</c:v>
                </c:pt>
                <c:pt idx="19559">
                  <c:v>2434.08203</c:v>
                </c:pt>
                <c:pt idx="19560">
                  <c:v>2434.08203</c:v>
                </c:pt>
                <c:pt idx="19561">
                  <c:v>2436.5234399999999</c:v>
                </c:pt>
                <c:pt idx="19562">
                  <c:v>2436.5234399999999</c:v>
                </c:pt>
                <c:pt idx="19563">
                  <c:v>2434.08203</c:v>
                </c:pt>
                <c:pt idx="19564">
                  <c:v>2436.5234399999999</c:v>
                </c:pt>
                <c:pt idx="19565">
                  <c:v>2434.08203</c:v>
                </c:pt>
                <c:pt idx="19566">
                  <c:v>2436.5234399999999</c:v>
                </c:pt>
                <c:pt idx="19567">
                  <c:v>2436.5234399999999</c:v>
                </c:pt>
                <c:pt idx="19568">
                  <c:v>2436.5234399999999</c:v>
                </c:pt>
                <c:pt idx="19569">
                  <c:v>2434.08203</c:v>
                </c:pt>
                <c:pt idx="19570">
                  <c:v>2434.08203</c:v>
                </c:pt>
                <c:pt idx="19571">
                  <c:v>2434.08203</c:v>
                </c:pt>
                <c:pt idx="19572">
                  <c:v>2434.08203</c:v>
                </c:pt>
                <c:pt idx="19573">
                  <c:v>2436.5234399999999</c:v>
                </c:pt>
                <c:pt idx="19574">
                  <c:v>2434.08203</c:v>
                </c:pt>
                <c:pt idx="19575">
                  <c:v>2436.5234399999999</c:v>
                </c:pt>
                <c:pt idx="19576">
                  <c:v>2436.5234399999999</c:v>
                </c:pt>
                <c:pt idx="19577">
                  <c:v>2434.08203</c:v>
                </c:pt>
                <c:pt idx="19578">
                  <c:v>2436.5234399999999</c:v>
                </c:pt>
                <c:pt idx="19579">
                  <c:v>2436.5234399999999</c:v>
                </c:pt>
                <c:pt idx="19580">
                  <c:v>2434.08203</c:v>
                </c:pt>
                <c:pt idx="19581">
                  <c:v>2434.08203</c:v>
                </c:pt>
                <c:pt idx="19582">
                  <c:v>2434.08203</c:v>
                </c:pt>
                <c:pt idx="19583">
                  <c:v>2436.5234399999999</c:v>
                </c:pt>
                <c:pt idx="19584">
                  <c:v>2436.5234399999999</c:v>
                </c:pt>
                <c:pt idx="19585">
                  <c:v>2434.08203</c:v>
                </c:pt>
                <c:pt idx="19586">
                  <c:v>2436.5234399999999</c:v>
                </c:pt>
                <c:pt idx="19587">
                  <c:v>2436.5234399999999</c:v>
                </c:pt>
                <c:pt idx="19588">
                  <c:v>2436.5234399999999</c:v>
                </c:pt>
                <c:pt idx="19589">
                  <c:v>2436.5234399999999</c:v>
                </c:pt>
                <c:pt idx="19590">
                  <c:v>2436.5234399999999</c:v>
                </c:pt>
                <c:pt idx="19591">
                  <c:v>2436.5234399999999</c:v>
                </c:pt>
                <c:pt idx="19592">
                  <c:v>2434.08203</c:v>
                </c:pt>
                <c:pt idx="19593">
                  <c:v>2434.08203</c:v>
                </c:pt>
                <c:pt idx="19594">
                  <c:v>2434.08203</c:v>
                </c:pt>
                <c:pt idx="19595">
                  <c:v>2436.5234399999999</c:v>
                </c:pt>
                <c:pt idx="19596">
                  <c:v>2436.5234399999999</c:v>
                </c:pt>
                <c:pt idx="19597">
                  <c:v>2434.08203</c:v>
                </c:pt>
                <c:pt idx="19598">
                  <c:v>2434.08203</c:v>
                </c:pt>
                <c:pt idx="19599">
                  <c:v>2434.08203</c:v>
                </c:pt>
                <c:pt idx="19600">
                  <c:v>2434.08203</c:v>
                </c:pt>
                <c:pt idx="19601">
                  <c:v>2436.5234399999999</c:v>
                </c:pt>
                <c:pt idx="19602">
                  <c:v>2436.5234399999999</c:v>
                </c:pt>
                <c:pt idx="19603">
                  <c:v>2434.08203</c:v>
                </c:pt>
                <c:pt idx="19604">
                  <c:v>2436.5234399999999</c:v>
                </c:pt>
                <c:pt idx="19605">
                  <c:v>2434.08203</c:v>
                </c:pt>
                <c:pt idx="19606">
                  <c:v>2436.5234399999999</c:v>
                </c:pt>
                <c:pt idx="19607">
                  <c:v>2434.08203</c:v>
                </c:pt>
                <c:pt idx="19608">
                  <c:v>2434.08203</c:v>
                </c:pt>
                <c:pt idx="19609">
                  <c:v>2434.08203</c:v>
                </c:pt>
                <c:pt idx="19610">
                  <c:v>2434.08203</c:v>
                </c:pt>
                <c:pt idx="19611">
                  <c:v>2436.5234399999999</c:v>
                </c:pt>
                <c:pt idx="19612">
                  <c:v>2436.5234399999999</c:v>
                </c:pt>
                <c:pt idx="19613">
                  <c:v>2434.08203</c:v>
                </c:pt>
                <c:pt idx="19614">
                  <c:v>2434.08203</c:v>
                </c:pt>
                <c:pt idx="19615">
                  <c:v>2434.08203</c:v>
                </c:pt>
                <c:pt idx="19616">
                  <c:v>2436.5234399999999</c:v>
                </c:pt>
                <c:pt idx="19617">
                  <c:v>2436.5234399999999</c:v>
                </c:pt>
                <c:pt idx="19618">
                  <c:v>2434.08203</c:v>
                </c:pt>
                <c:pt idx="19619">
                  <c:v>2436.5234399999999</c:v>
                </c:pt>
                <c:pt idx="19620">
                  <c:v>2436.5234399999999</c:v>
                </c:pt>
                <c:pt idx="19621">
                  <c:v>2436.5234399999999</c:v>
                </c:pt>
                <c:pt idx="19622">
                  <c:v>2434.08203</c:v>
                </c:pt>
                <c:pt idx="19623">
                  <c:v>2434.08203</c:v>
                </c:pt>
                <c:pt idx="19624">
                  <c:v>2436.5234399999999</c:v>
                </c:pt>
                <c:pt idx="19625">
                  <c:v>2436.5234399999999</c:v>
                </c:pt>
                <c:pt idx="19626">
                  <c:v>2436.5234399999999</c:v>
                </c:pt>
                <c:pt idx="19627">
                  <c:v>2434.08203</c:v>
                </c:pt>
                <c:pt idx="19628">
                  <c:v>2434.08203</c:v>
                </c:pt>
                <c:pt idx="19629">
                  <c:v>2436.5234399999999</c:v>
                </c:pt>
                <c:pt idx="19630">
                  <c:v>2436.5234399999999</c:v>
                </c:pt>
                <c:pt idx="19631">
                  <c:v>2436.5234399999999</c:v>
                </c:pt>
                <c:pt idx="19632">
                  <c:v>2436.5234399999999</c:v>
                </c:pt>
                <c:pt idx="19633">
                  <c:v>2434.08203</c:v>
                </c:pt>
                <c:pt idx="19634">
                  <c:v>2436.5234399999999</c:v>
                </c:pt>
                <c:pt idx="19635">
                  <c:v>2434.08203</c:v>
                </c:pt>
                <c:pt idx="19636">
                  <c:v>2434.08203</c:v>
                </c:pt>
                <c:pt idx="19637">
                  <c:v>2436.5234399999999</c:v>
                </c:pt>
                <c:pt idx="19638">
                  <c:v>2434.08203</c:v>
                </c:pt>
                <c:pt idx="19639">
                  <c:v>2436.5234399999999</c:v>
                </c:pt>
                <c:pt idx="19640">
                  <c:v>2436.5234399999999</c:v>
                </c:pt>
                <c:pt idx="19641">
                  <c:v>2434.08203</c:v>
                </c:pt>
                <c:pt idx="19642">
                  <c:v>2434.08203</c:v>
                </c:pt>
                <c:pt idx="19643">
                  <c:v>2436.5234399999999</c:v>
                </c:pt>
                <c:pt idx="19644">
                  <c:v>2434.08203</c:v>
                </c:pt>
                <c:pt idx="19645">
                  <c:v>2434.08203</c:v>
                </c:pt>
                <c:pt idx="19646">
                  <c:v>2436.5234399999999</c:v>
                </c:pt>
                <c:pt idx="19647">
                  <c:v>2436.5234399999999</c:v>
                </c:pt>
                <c:pt idx="19648">
                  <c:v>2434.08203</c:v>
                </c:pt>
                <c:pt idx="19649">
                  <c:v>2436.5234399999999</c:v>
                </c:pt>
                <c:pt idx="19650">
                  <c:v>2436.5234399999999</c:v>
                </c:pt>
                <c:pt idx="19651">
                  <c:v>2434.08203</c:v>
                </c:pt>
                <c:pt idx="19652">
                  <c:v>2434.08203</c:v>
                </c:pt>
                <c:pt idx="19653">
                  <c:v>2436.5234399999999</c:v>
                </c:pt>
                <c:pt idx="19654">
                  <c:v>2434.08203</c:v>
                </c:pt>
                <c:pt idx="19655">
                  <c:v>2434.08203</c:v>
                </c:pt>
                <c:pt idx="19656">
                  <c:v>2434.08203</c:v>
                </c:pt>
                <c:pt idx="19657">
                  <c:v>2434.08203</c:v>
                </c:pt>
                <c:pt idx="19658">
                  <c:v>2436.5234399999999</c:v>
                </c:pt>
                <c:pt idx="19659">
                  <c:v>2436.5234399999999</c:v>
                </c:pt>
                <c:pt idx="19660">
                  <c:v>2436.5234399999999</c:v>
                </c:pt>
                <c:pt idx="19661">
                  <c:v>2436.5234399999999</c:v>
                </c:pt>
                <c:pt idx="19662">
                  <c:v>2434.08203</c:v>
                </c:pt>
                <c:pt idx="19663">
                  <c:v>2436.5234399999999</c:v>
                </c:pt>
                <c:pt idx="19664">
                  <c:v>2434.08203</c:v>
                </c:pt>
                <c:pt idx="19665">
                  <c:v>2436.5234399999999</c:v>
                </c:pt>
                <c:pt idx="19666">
                  <c:v>2434.08203</c:v>
                </c:pt>
                <c:pt idx="19667">
                  <c:v>2436.5234399999999</c:v>
                </c:pt>
                <c:pt idx="19668">
                  <c:v>2436.5234399999999</c:v>
                </c:pt>
                <c:pt idx="19669">
                  <c:v>2436.5234399999999</c:v>
                </c:pt>
                <c:pt idx="19670">
                  <c:v>2436.5234399999999</c:v>
                </c:pt>
                <c:pt idx="19671">
                  <c:v>2436.5234399999999</c:v>
                </c:pt>
                <c:pt idx="19672">
                  <c:v>2436.5234399999999</c:v>
                </c:pt>
                <c:pt idx="19673">
                  <c:v>2436.5234399999999</c:v>
                </c:pt>
                <c:pt idx="19674">
                  <c:v>2436.5234399999999</c:v>
                </c:pt>
                <c:pt idx="19675">
                  <c:v>2436.5234399999999</c:v>
                </c:pt>
                <c:pt idx="19676">
                  <c:v>2436.5234399999999</c:v>
                </c:pt>
                <c:pt idx="19677">
                  <c:v>2436.5234399999999</c:v>
                </c:pt>
                <c:pt idx="19678">
                  <c:v>2434.08203</c:v>
                </c:pt>
                <c:pt idx="19679">
                  <c:v>2436.5234399999999</c:v>
                </c:pt>
                <c:pt idx="19680">
                  <c:v>2434.08203</c:v>
                </c:pt>
                <c:pt idx="19681">
                  <c:v>2436.5234399999999</c:v>
                </c:pt>
                <c:pt idx="19682">
                  <c:v>2436.5234399999999</c:v>
                </c:pt>
                <c:pt idx="19683">
                  <c:v>2436.5234399999999</c:v>
                </c:pt>
                <c:pt idx="19684">
                  <c:v>2434.08203</c:v>
                </c:pt>
                <c:pt idx="19685">
                  <c:v>2436.5234399999999</c:v>
                </c:pt>
                <c:pt idx="19686">
                  <c:v>2434.08203</c:v>
                </c:pt>
                <c:pt idx="19687">
                  <c:v>2436.5234399999999</c:v>
                </c:pt>
                <c:pt idx="19688">
                  <c:v>2436.5234399999999</c:v>
                </c:pt>
                <c:pt idx="19689">
                  <c:v>2436.5234399999999</c:v>
                </c:pt>
                <c:pt idx="19690">
                  <c:v>2436.5234399999999</c:v>
                </c:pt>
                <c:pt idx="19691">
                  <c:v>2436.5234399999999</c:v>
                </c:pt>
                <c:pt idx="19692">
                  <c:v>2436.5234399999999</c:v>
                </c:pt>
                <c:pt idx="19693">
                  <c:v>2436.5234399999999</c:v>
                </c:pt>
                <c:pt idx="19694">
                  <c:v>2434.08203</c:v>
                </c:pt>
                <c:pt idx="19695">
                  <c:v>2434.08203</c:v>
                </c:pt>
                <c:pt idx="19696">
                  <c:v>2434.08203</c:v>
                </c:pt>
                <c:pt idx="19697">
                  <c:v>2436.5234399999999</c:v>
                </c:pt>
                <c:pt idx="19698">
                  <c:v>2436.5234399999999</c:v>
                </c:pt>
                <c:pt idx="19699">
                  <c:v>2436.5234399999999</c:v>
                </c:pt>
                <c:pt idx="19700">
                  <c:v>2434.08203</c:v>
                </c:pt>
                <c:pt idx="19701">
                  <c:v>2436.5234399999999</c:v>
                </c:pt>
                <c:pt idx="19702">
                  <c:v>2434.08203</c:v>
                </c:pt>
                <c:pt idx="19703">
                  <c:v>2436.5234399999999</c:v>
                </c:pt>
                <c:pt idx="19704">
                  <c:v>2436.5234399999999</c:v>
                </c:pt>
                <c:pt idx="19705">
                  <c:v>2434.08203</c:v>
                </c:pt>
                <c:pt idx="19706">
                  <c:v>2436.5234399999999</c:v>
                </c:pt>
                <c:pt idx="19707">
                  <c:v>2434.08203</c:v>
                </c:pt>
                <c:pt idx="19708">
                  <c:v>2436.5234399999999</c:v>
                </c:pt>
                <c:pt idx="19709">
                  <c:v>2434.08203</c:v>
                </c:pt>
                <c:pt idx="19710">
                  <c:v>2436.5234399999999</c:v>
                </c:pt>
                <c:pt idx="19711">
                  <c:v>2434.08203</c:v>
                </c:pt>
                <c:pt idx="19712">
                  <c:v>2434.08203</c:v>
                </c:pt>
                <c:pt idx="19713">
                  <c:v>2434.08203</c:v>
                </c:pt>
                <c:pt idx="19714">
                  <c:v>2434.08203</c:v>
                </c:pt>
                <c:pt idx="19715">
                  <c:v>2436.5234399999999</c:v>
                </c:pt>
                <c:pt idx="19716">
                  <c:v>2434.08203</c:v>
                </c:pt>
                <c:pt idx="19717">
                  <c:v>2436.5234399999999</c:v>
                </c:pt>
                <c:pt idx="19718">
                  <c:v>2434.08203</c:v>
                </c:pt>
                <c:pt idx="19719">
                  <c:v>2436.5234399999999</c:v>
                </c:pt>
                <c:pt idx="19720">
                  <c:v>2436.5234399999999</c:v>
                </c:pt>
                <c:pt idx="19721">
                  <c:v>2436.5234399999999</c:v>
                </c:pt>
                <c:pt idx="19722">
                  <c:v>2436.5234399999999</c:v>
                </c:pt>
                <c:pt idx="19723">
                  <c:v>2436.5234399999999</c:v>
                </c:pt>
                <c:pt idx="19724">
                  <c:v>2436.5234399999999</c:v>
                </c:pt>
                <c:pt idx="19725">
                  <c:v>2434.08203</c:v>
                </c:pt>
                <c:pt idx="19726">
                  <c:v>2434.08203</c:v>
                </c:pt>
                <c:pt idx="19727">
                  <c:v>2436.5234399999999</c:v>
                </c:pt>
                <c:pt idx="19728">
                  <c:v>2434.08203</c:v>
                </c:pt>
                <c:pt idx="19729">
                  <c:v>2434.08203</c:v>
                </c:pt>
                <c:pt idx="19730">
                  <c:v>2434.08203</c:v>
                </c:pt>
                <c:pt idx="19731">
                  <c:v>2436.5234399999999</c:v>
                </c:pt>
                <c:pt idx="19732">
                  <c:v>2436.5234399999999</c:v>
                </c:pt>
                <c:pt idx="19733">
                  <c:v>2436.5234399999999</c:v>
                </c:pt>
                <c:pt idx="19734">
                  <c:v>2434.08203</c:v>
                </c:pt>
                <c:pt idx="19735">
                  <c:v>2434.08203</c:v>
                </c:pt>
                <c:pt idx="19736">
                  <c:v>2434.08203</c:v>
                </c:pt>
                <c:pt idx="19737">
                  <c:v>2436.5234399999999</c:v>
                </c:pt>
                <c:pt idx="19738">
                  <c:v>2436.5234399999999</c:v>
                </c:pt>
                <c:pt idx="19739">
                  <c:v>2436.5234399999999</c:v>
                </c:pt>
                <c:pt idx="19740">
                  <c:v>2436.5234399999999</c:v>
                </c:pt>
                <c:pt idx="19741">
                  <c:v>2436.5234399999999</c:v>
                </c:pt>
                <c:pt idx="19742">
                  <c:v>2434.08203</c:v>
                </c:pt>
                <c:pt idx="19743">
                  <c:v>2434.08203</c:v>
                </c:pt>
                <c:pt idx="19744">
                  <c:v>2434.08203</c:v>
                </c:pt>
                <c:pt idx="19745">
                  <c:v>2434.08203</c:v>
                </c:pt>
                <c:pt idx="19746">
                  <c:v>2434.08203</c:v>
                </c:pt>
                <c:pt idx="19747">
                  <c:v>2436.5234399999999</c:v>
                </c:pt>
                <c:pt idx="19748">
                  <c:v>2436.5234399999999</c:v>
                </c:pt>
                <c:pt idx="19749">
                  <c:v>2434.08203</c:v>
                </c:pt>
                <c:pt idx="19750">
                  <c:v>2436.5234399999999</c:v>
                </c:pt>
                <c:pt idx="19751">
                  <c:v>2434.08203</c:v>
                </c:pt>
                <c:pt idx="19752">
                  <c:v>2436.5234399999999</c:v>
                </c:pt>
                <c:pt idx="19753">
                  <c:v>2434.08203</c:v>
                </c:pt>
                <c:pt idx="19754">
                  <c:v>2436.5234399999999</c:v>
                </c:pt>
                <c:pt idx="19755">
                  <c:v>2434.08203</c:v>
                </c:pt>
                <c:pt idx="19756">
                  <c:v>2434.08203</c:v>
                </c:pt>
                <c:pt idx="19757">
                  <c:v>2434.08203</c:v>
                </c:pt>
                <c:pt idx="19758">
                  <c:v>2436.5234399999999</c:v>
                </c:pt>
                <c:pt idx="19759">
                  <c:v>2436.5234399999999</c:v>
                </c:pt>
                <c:pt idx="19760">
                  <c:v>2434.08203</c:v>
                </c:pt>
                <c:pt idx="19761">
                  <c:v>2434.08203</c:v>
                </c:pt>
                <c:pt idx="19762">
                  <c:v>2436.5234399999999</c:v>
                </c:pt>
                <c:pt idx="19763">
                  <c:v>2436.5234399999999</c:v>
                </c:pt>
                <c:pt idx="19764">
                  <c:v>2434.08203</c:v>
                </c:pt>
                <c:pt idx="19765">
                  <c:v>2434.08203</c:v>
                </c:pt>
                <c:pt idx="19766">
                  <c:v>2434.08203</c:v>
                </c:pt>
                <c:pt idx="19767">
                  <c:v>2434.08203</c:v>
                </c:pt>
                <c:pt idx="19768">
                  <c:v>2436.5234399999999</c:v>
                </c:pt>
                <c:pt idx="19769">
                  <c:v>2436.5234399999999</c:v>
                </c:pt>
                <c:pt idx="19770">
                  <c:v>2436.5234399999999</c:v>
                </c:pt>
                <c:pt idx="19771">
                  <c:v>2436.5234399999999</c:v>
                </c:pt>
                <c:pt idx="19772">
                  <c:v>2434.08203</c:v>
                </c:pt>
                <c:pt idx="19773">
                  <c:v>2434.08203</c:v>
                </c:pt>
                <c:pt idx="19774">
                  <c:v>2436.5234399999999</c:v>
                </c:pt>
                <c:pt idx="19775">
                  <c:v>2434.08203</c:v>
                </c:pt>
                <c:pt idx="19776">
                  <c:v>2436.5234399999999</c:v>
                </c:pt>
                <c:pt idx="19777">
                  <c:v>2436.5234399999999</c:v>
                </c:pt>
                <c:pt idx="19778">
                  <c:v>2434.08203</c:v>
                </c:pt>
                <c:pt idx="19779">
                  <c:v>2436.5234399999999</c:v>
                </c:pt>
                <c:pt idx="19780">
                  <c:v>2434.08203</c:v>
                </c:pt>
                <c:pt idx="19781">
                  <c:v>2436.5234399999999</c:v>
                </c:pt>
                <c:pt idx="19782">
                  <c:v>2436.5234399999999</c:v>
                </c:pt>
                <c:pt idx="19783">
                  <c:v>2434.08203</c:v>
                </c:pt>
                <c:pt idx="19784">
                  <c:v>2434.08203</c:v>
                </c:pt>
                <c:pt idx="19785">
                  <c:v>2436.5234399999999</c:v>
                </c:pt>
                <c:pt idx="19786">
                  <c:v>2434.08203</c:v>
                </c:pt>
                <c:pt idx="19787">
                  <c:v>2434.08203</c:v>
                </c:pt>
                <c:pt idx="19788">
                  <c:v>2434.08203</c:v>
                </c:pt>
                <c:pt idx="19789">
                  <c:v>2434.08203</c:v>
                </c:pt>
                <c:pt idx="19790">
                  <c:v>2436.5234399999999</c:v>
                </c:pt>
                <c:pt idx="19791">
                  <c:v>2436.5234399999999</c:v>
                </c:pt>
                <c:pt idx="19792">
                  <c:v>2434.08203</c:v>
                </c:pt>
                <c:pt idx="19793">
                  <c:v>2434.08203</c:v>
                </c:pt>
                <c:pt idx="19794">
                  <c:v>2434.08203</c:v>
                </c:pt>
                <c:pt idx="19795">
                  <c:v>2436.5234399999999</c:v>
                </c:pt>
                <c:pt idx="19796">
                  <c:v>2436.5234399999999</c:v>
                </c:pt>
                <c:pt idx="19797">
                  <c:v>2436.5234399999999</c:v>
                </c:pt>
                <c:pt idx="19798">
                  <c:v>2434.08203</c:v>
                </c:pt>
                <c:pt idx="19799">
                  <c:v>2436.5234399999999</c:v>
                </c:pt>
                <c:pt idx="19800">
                  <c:v>2434.08203</c:v>
                </c:pt>
                <c:pt idx="19801">
                  <c:v>2436.5234399999999</c:v>
                </c:pt>
                <c:pt idx="19802">
                  <c:v>2436.5234399999999</c:v>
                </c:pt>
                <c:pt idx="19803">
                  <c:v>2434.08203</c:v>
                </c:pt>
                <c:pt idx="19804">
                  <c:v>2434.08203</c:v>
                </c:pt>
                <c:pt idx="19805">
                  <c:v>2434.08203</c:v>
                </c:pt>
                <c:pt idx="19806">
                  <c:v>2436.5234399999999</c:v>
                </c:pt>
                <c:pt idx="19807">
                  <c:v>2434.08203</c:v>
                </c:pt>
                <c:pt idx="19808">
                  <c:v>2436.5234399999999</c:v>
                </c:pt>
                <c:pt idx="19809">
                  <c:v>2434.08203</c:v>
                </c:pt>
                <c:pt idx="19810">
                  <c:v>2436.5234399999999</c:v>
                </c:pt>
                <c:pt idx="19811">
                  <c:v>2434.08203</c:v>
                </c:pt>
                <c:pt idx="19812">
                  <c:v>2436.5234399999999</c:v>
                </c:pt>
                <c:pt idx="19813">
                  <c:v>2436.5234399999999</c:v>
                </c:pt>
                <c:pt idx="19814">
                  <c:v>2434.08203</c:v>
                </c:pt>
                <c:pt idx="19815">
                  <c:v>2434.08203</c:v>
                </c:pt>
                <c:pt idx="19816">
                  <c:v>2436.5234399999999</c:v>
                </c:pt>
                <c:pt idx="19817">
                  <c:v>2434.08203</c:v>
                </c:pt>
                <c:pt idx="19818">
                  <c:v>2436.5234399999999</c:v>
                </c:pt>
                <c:pt idx="19819">
                  <c:v>2436.5234399999999</c:v>
                </c:pt>
                <c:pt idx="19820">
                  <c:v>2436.5234399999999</c:v>
                </c:pt>
                <c:pt idx="19821">
                  <c:v>2434.08203</c:v>
                </c:pt>
                <c:pt idx="19822">
                  <c:v>2434.08203</c:v>
                </c:pt>
                <c:pt idx="19823">
                  <c:v>2436.5234399999999</c:v>
                </c:pt>
                <c:pt idx="19824">
                  <c:v>2436.5234399999999</c:v>
                </c:pt>
                <c:pt idx="19825">
                  <c:v>2436.5234399999999</c:v>
                </c:pt>
                <c:pt idx="19826">
                  <c:v>2434.08203</c:v>
                </c:pt>
                <c:pt idx="19827">
                  <c:v>2436.5234399999999</c:v>
                </c:pt>
                <c:pt idx="19828">
                  <c:v>2434.08203</c:v>
                </c:pt>
                <c:pt idx="19829">
                  <c:v>2434.08203</c:v>
                </c:pt>
                <c:pt idx="19830">
                  <c:v>2434.08203</c:v>
                </c:pt>
                <c:pt idx="19831">
                  <c:v>2436.5234399999999</c:v>
                </c:pt>
                <c:pt idx="19832">
                  <c:v>2434.08203</c:v>
                </c:pt>
                <c:pt idx="19833">
                  <c:v>2436.5234399999999</c:v>
                </c:pt>
                <c:pt idx="19834">
                  <c:v>2434.08203</c:v>
                </c:pt>
                <c:pt idx="19835">
                  <c:v>2436.5234399999999</c:v>
                </c:pt>
                <c:pt idx="19836">
                  <c:v>2434.08203</c:v>
                </c:pt>
                <c:pt idx="19837">
                  <c:v>2434.08203</c:v>
                </c:pt>
                <c:pt idx="19838">
                  <c:v>2434.08203</c:v>
                </c:pt>
                <c:pt idx="19839">
                  <c:v>2434.08203</c:v>
                </c:pt>
                <c:pt idx="19840">
                  <c:v>2436.5234399999999</c:v>
                </c:pt>
                <c:pt idx="19841">
                  <c:v>2436.5234399999999</c:v>
                </c:pt>
                <c:pt idx="19842">
                  <c:v>2434.08203</c:v>
                </c:pt>
                <c:pt idx="19843">
                  <c:v>2436.5234399999999</c:v>
                </c:pt>
                <c:pt idx="19844">
                  <c:v>2436.5234399999999</c:v>
                </c:pt>
                <c:pt idx="19845">
                  <c:v>2436.5234399999999</c:v>
                </c:pt>
                <c:pt idx="19846">
                  <c:v>2436.5234399999999</c:v>
                </c:pt>
                <c:pt idx="19847">
                  <c:v>2434.08203</c:v>
                </c:pt>
                <c:pt idx="19848">
                  <c:v>2434.08203</c:v>
                </c:pt>
                <c:pt idx="19849">
                  <c:v>2434.08203</c:v>
                </c:pt>
                <c:pt idx="19850">
                  <c:v>2434.08203</c:v>
                </c:pt>
                <c:pt idx="19851">
                  <c:v>2436.5234399999999</c:v>
                </c:pt>
                <c:pt idx="19852">
                  <c:v>2434.08203</c:v>
                </c:pt>
                <c:pt idx="19853">
                  <c:v>2434.08203</c:v>
                </c:pt>
                <c:pt idx="19854">
                  <c:v>2436.5234399999999</c:v>
                </c:pt>
                <c:pt idx="19855">
                  <c:v>2436.5234399999999</c:v>
                </c:pt>
                <c:pt idx="19856">
                  <c:v>2436.5234399999999</c:v>
                </c:pt>
                <c:pt idx="19857">
                  <c:v>2436.5234399999999</c:v>
                </c:pt>
                <c:pt idx="19858">
                  <c:v>2434.08203</c:v>
                </c:pt>
                <c:pt idx="19859">
                  <c:v>2434.08203</c:v>
                </c:pt>
                <c:pt idx="19860">
                  <c:v>2436.5234399999999</c:v>
                </c:pt>
                <c:pt idx="19861">
                  <c:v>2434.08203</c:v>
                </c:pt>
                <c:pt idx="19862">
                  <c:v>2434.08203</c:v>
                </c:pt>
                <c:pt idx="19863">
                  <c:v>2434.08203</c:v>
                </c:pt>
                <c:pt idx="19864">
                  <c:v>2434.08203</c:v>
                </c:pt>
                <c:pt idx="19865">
                  <c:v>2434.08203</c:v>
                </c:pt>
                <c:pt idx="19866">
                  <c:v>2436.5234399999999</c:v>
                </c:pt>
                <c:pt idx="19867">
                  <c:v>2436.5234399999999</c:v>
                </c:pt>
                <c:pt idx="19868">
                  <c:v>2436.5234399999999</c:v>
                </c:pt>
                <c:pt idx="19869">
                  <c:v>2434.08203</c:v>
                </c:pt>
                <c:pt idx="19870">
                  <c:v>2436.5234399999999</c:v>
                </c:pt>
                <c:pt idx="19871">
                  <c:v>2436.5234399999999</c:v>
                </c:pt>
                <c:pt idx="19872">
                  <c:v>2436.5234399999999</c:v>
                </c:pt>
                <c:pt idx="19873">
                  <c:v>2434.08203</c:v>
                </c:pt>
                <c:pt idx="19874">
                  <c:v>2436.5234399999999</c:v>
                </c:pt>
                <c:pt idx="19875">
                  <c:v>2436.5234399999999</c:v>
                </c:pt>
                <c:pt idx="19876">
                  <c:v>2434.08203</c:v>
                </c:pt>
                <c:pt idx="19877">
                  <c:v>2436.5234399999999</c:v>
                </c:pt>
                <c:pt idx="19878">
                  <c:v>2434.08203</c:v>
                </c:pt>
                <c:pt idx="19879">
                  <c:v>2436.5234399999999</c:v>
                </c:pt>
                <c:pt idx="19880">
                  <c:v>2436.5234399999999</c:v>
                </c:pt>
                <c:pt idx="19881">
                  <c:v>2436.5234399999999</c:v>
                </c:pt>
                <c:pt idx="19882">
                  <c:v>2434.08203</c:v>
                </c:pt>
                <c:pt idx="19883">
                  <c:v>2434.08203</c:v>
                </c:pt>
                <c:pt idx="19884">
                  <c:v>2436.5234399999999</c:v>
                </c:pt>
                <c:pt idx="19885">
                  <c:v>2434.08203</c:v>
                </c:pt>
                <c:pt idx="19886">
                  <c:v>2436.5234399999999</c:v>
                </c:pt>
                <c:pt idx="19887">
                  <c:v>2434.08203</c:v>
                </c:pt>
                <c:pt idx="19888">
                  <c:v>2436.5234399999999</c:v>
                </c:pt>
                <c:pt idx="19889">
                  <c:v>2434.08203</c:v>
                </c:pt>
                <c:pt idx="19890">
                  <c:v>2434.08203</c:v>
                </c:pt>
                <c:pt idx="19891">
                  <c:v>2434.08203</c:v>
                </c:pt>
                <c:pt idx="19892">
                  <c:v>2434.08203</c:v>
                </c:pt>
                <c:pt idx="19893">
                  <c:v>2434.08203</c:v>
                </c:pt>
                <c:pt idx="19894">
                  <c:v>2436.5234399999999</c:v>
                </c:pt>
                <c:pt idx="19895">
                  <c:v>2436.5234399999999</c:v>
                </c:pt>
                <c:pt idx="19896">
                  <c:v>2434.08203</c:v>
                </c:pt>
                <c:pt idx="19897">
                  <c:v>2434.08203</c:v>
                </c:pt>
                <c:pt idx="19898">
                  <c:v>2436.5234399999999</c:v>
                </c:pt>
                <c:pt idx="19899">
                  <c:v>2434.08203</c:v>
                </c:pt>
                <c:pt idx="19900">
                  <c:v>2434.08203</c:v>
                </c:pt>
                <c:pt idx="19901">
                  <c:v>2436.5234399999999</c:v>
                </c:pt>
                <c:pt idx="19902">
                  <c:v>2434.08203</c:v>
                </c:pt>
                <c:pt idx="19903">
                  <c:v>2436.5234399999999</c:v>
                </c:pt>
                <c:pt idx="19904">
                  <c:v>2436.5234399999999</c:v>
                </c:pt>
                <c:pt idx="19905">
                  <c:v>2436.5234399999999</c:v>
                </c:pt>
                <c:pt idx="19906">
                  <c:v>2436.5234399999999</c:v>
                </c:pt>
                <c:pt idx="19907">
                  <c:v>2436.5234399999999</c:v>
                </c:pt>
                <c:pt idx="19908">
                  <c:v>2436.5234399999999</c:v>
                </c:pt>
                <c:pt idx="19909">
                  <c:v>2434.08203</c:v>
                </c:pt>
                <c:pt idx="19910">
                  <c:v>2434.08203</c:v>
                </c:pt>
                <c:pt idx="19911">
                  <c:v>2434.08203</c:v>
                </c:pt>
                <c:pt idx="19912">
                  <c:v>2436.5234399999999</c:v>
                </c:pt>
                <c:pt idx="19913">
                  <c:v>2434.08203</c:v>
                </c:pt>
                <c:pt idx="19914">
                  <c:v>2434.08203</c:v>
                </c:pt>
                <c:pt idx="19915">
                  <c:v>2436.5234399999999</c:v>
                </c:pt>
                <c:pt idx="19916">
                  <c:v>2436.5234399999999</c:v>
                </c:pt>
                <c:pt idx="19917">
                  <c:v>2436.5234399999999</c:v>
                </c:pt>
                <c:pt idx="19918">
                  <c:v>2434.08203</c:v>
                </c:pt>
                <c:pt idx="19919">
                  <c:v>2436.5234399999999</c:v>
                </c:pt>
                <c:pt idx="19920">
                  <c:v>2434.08203</c:v>
                </c:pt>
                <c:pt idx="19921">
                  <c:v>2434.08203</c:v>
                </c:pt>
                <c:pt idx="19922">
                  <c:v>2434.08203</c:v>
                </c:pt>
                <c:pt idx="19923">
                  <c:v>2436.5234399999999</c:v>
                </c:pt>
                <c:pt idx="19924">
                  <c:v>2436.5234399999999</c:v>
                </c:pt>
                <c:pt idx="19925">
                  <c:v>2434.08203</c:v>
                </c:pt>
                <c:pt idx="19926">
                  <c:v>2434.08203</c:v>
                </c:pt>
                <c:pt idx="19927">
                  <c:v>2434.08203</c:v>
                </c:pt>
                <c:pt idx="19928">
                  <c:v>2436.5234399999999</c:v>
                </c:pt>
                <c:pt idx="19929">
                  <c:v>2436.5234399999999</c:v>
                </c:pt>
                <c:pt idx="19930">
                  <c:v>2434.08203</c:v>
                </c:pt>
                <c:pt idx="19931">
                  <c:v>2434.08203</c:v>
                </c:pt>
                <c:pt idx="19932">
                  <c:v>2436.5234399999999</c:v>
                </c:pt>
                <c:pt idx="19933">
                  <c:v>2436.5234399999999</c:v>
                </c:pt>
                <c:pt idx="19934">
                  <c:v>2436.5234399999999</c:v>
                </c:pt>
                <c:pt idx="19935">
                  <c:v>2434.08203</c:v>
                </c:pt>
                <c:pt idx="19936">
                  <c:v>2434.08203</c:v>
                </c:pt>
                <c:pt idx="19937">
                  <c:v>2434.08203</c:v>
                </c:pt>
                <c:pt idx="19938">
                  <c:v>2436.5234399999999</c:v>
                </c:pt>
                <c:pt idx="19939">
                  <c:v>2434.08203</c:v>
                </c:pt>
                <c:pt idx="19940">
                  <c:v>2436.5234399999999</c:v>
                </c:pt>
                <c:pt idx="19941">
                  <c:v>2434.08203</c:v>
                </c:pt>
                <c:pt idx="19942">
                  <c:v>2434.08203</c:v>
                </c:pt>
                <c:pt idx="19943">
                  <c:v>2434.08203</c:v>
                </c:pt>
                <c:pt idx="19944">
                  <c:v>2436.5234399999999</c:v>
                </c:pt>
                <c:pt idx="19945">
                  <c:v>2434.08203</c:v>
                </c:pt>
                <c:pt idx="19946">
                  <c:v>2436.5234399999999</c:v>
                </c:pt>
                <c:pt idx="19947">
                  <c:v>2436.5234399999999</c:v>
                </c:pt>
                <c:pt idx="19948">
                  <c:v>2436.5234399999999</c:v>
                </c:pt>
                <c:pt idx="19949">
                  <c:v>2436.5234399999999</c:v>
                </c:pt>
                <c:pt idx="19950">
                  <c:v>2436.5234399999999</c:v>
                </c:pt>
                <c:pt idx="19951">
                  <c:v>2434.08203</c:v>
                </c:pt>
                <c:pt idx="19952">
                  <c:v>2434.08203</c:v>
                </c:pt>
                <c:pt idx="19953">
                  <c:v>2434.08203</c:v>
                </c:pt>
                <c:pt idx="19954">
                  <c:v>2436.5234399999999</c:v>
                </c:pt>
                <c:pt idx="19955">
                  <c:v>2436.5234399999999</c:v>
                </c:pt>
                <c:pt idx="19956">
                  <c:v>2436.5234399999999</c:v>
                </c:pt>
                <c:pt idx="19957">
                  <c:v>2436.5234399999999</c:v>
                </c:pt>
                <c:pt idx="19958">
                  <c:v>2434.08203</c:v>
                </c:pt>
                <c:pt idx="19959">
                  <c:v>2436.5234399999999</c:v>
                </c:pt>
                <c:pt idx="19960">
                  <c:v>2436.5234399999999</c:v>
                </c:pt>
                <c:pt idx="19961">
                  <c:v>2434.08203</c:v>
                </c:pt>
                <c:pt idx="19962">
                  <c:v>2436.5234399999999</c:v>
                </c:pt>
                <c:pt idx="19963">
                  <c:v>2436.5234399999999</c:v>
                </c:pt>
                <c:pt idx="19964">
                  <c:v>2434.08203</c:v>
                </c:pt>
                <c:pt idx="19965">
                  <c:v>2434.08203</c:v>
                </c:pt>
                <c:pt idx="19966">
                  <c:v>2436.5234399999999</c:v>
                </c:pt>
                <c:pt idx="19967">
                  <c:v>2436.5234399999999</c:v>
                </c:pt>
                <c:pt idx="19968">
                  <c:v>2436.5234399999999</c:v>
                </c:pt>
                <c:pt idx="19969">
                  <c:v>2436.5234399999999</c:v>
                </c:pt>
                <c:pt idx="19970">
                  <c:v>2434.08203</c:v>
                </c:pt>
                <c:pt idx="19971">
                  <c:v>2436.5234399999999</c:v>
                </c:pt>
                <c:pt idx="19972">
                  <c:v>2436.5234399999999</c:v>
                </c:pt>
                <c:pt idx="19973">
                  <c:v>2434.08203</c:v>
                </c:pt>
                <c:pt idx="19974">
                  <c:v>2436.5234399999999</c:v>
                </c:pt>
                <c:pt idx="19975">
                  <c:v>2436.5234399999999</c:v>
                </c:pt>
                <c:pt idx="19976">
                  <c:v>2434.08203</c:v>
                </c:pt>
                <c:pt idx="19977">
                  <c:v>2434.08203</c:v>
                </c:pt>
                <c:pt idx="19978">
                  <c:v>2434.08203</c:v>
                </c:pt>
                <c:pt idx="19979">
                  <c:v>2436.5234399999999</c:v>
                </c:pt>
                <c:pt idx="19980">
                  <c:v>2436.5234399999999</c:v>
                </c:pt>
                <c:pt idx="19981">
                  <c:v>2436.5234399999999</c:v>
                </c:pt>
                <c:pt idx="19982">
                  <c:v>2436.5234399999999</c:v>
                </c:pt>
                <c:pt idx="19983">
                  <c:v>2434.08203</c:v>
                </c:pt>
                <c:pt idx="19984">
                  <c:v>2436.5234399999999</c:v>
                </c:pt>
                <c:pt idx="19985">
                  <c:v>2434.08203</c:v>
                </c:pt>
                <c:pt idx="19986">
                  <c:v>2434.08203</c:v>
                </c:pt>
                <c:pt idx="19987">
                  <c:v>2434.08203</c:v>
                </c:pt>
                <c:pt idx="19988">
                  <c:v>2434.08203</c:v>
                </c:pt>
                <c:pt idx="19989">
                  <c:v>2434.08203</c:v>
                </c:pt>
                <c:pt idx="19990">
                  <c:v>2436.5234399999999</c:v>
                </c:pt>
                <c:pt idx="19991">
                  <c:v>2434.08203</c:v>
                </c:pt>
                <c:pt idx="19992">
                  <c:v>2436.5234399999999</c:v>
                </c:pt>
                <c:pt idx="19993">
                  <c:v>2436.5234399999999</c:v>
                </c:pt>
                <c:pt idx="19994">
                  <c:v>2436.5234399999999</c:v>
                </c:pt>
                <c:pt idx="19995">
                  <c:v>2436.5234399999999</c:v>
                </c:pt>
                <c:pt idx="19996">
                  <c:v>2434.08203</c:v>
                </c:pt>
                <c:pt idx="19997">
                  <c:v>2434.08203</c:v>
                </c:pt>
                <c:pt idx="19998">
                  <c:v>2436.5234399999999</c:v>
                </c:pt>
                <c:pt idx="19999">
                  <c:v>2436.5234399999999</c:v>
                </c:pt>
                <c:pt idx="20000">
                  <c:v>2436.5234399999999</c:v>
                </c:pt>
                <c:pt idx="20001">
                  <c:v>2434.08203</c:v>
                </c:pt>
                <c:pt idx="20002">
                  <c:v>2436.5234399999999</c:v>
                </c:pt>
                <c:pt idx="20003">
                  <c:v>2434.08203</c:v>
                </c:pt>
                <c:pt idx="20004">
                  <c:v>2434.08203</c:v>
                </c:pt>
                <c:pt idx="20005">
                  <c:v>2434.08203</c:v>
                </c:pt>
                <c:pt idx="20006">
                  <c:v>2436.5234399999999</c:v>
                </c:pt>
                <c:pt idx="20007">
                  <c:v>2436.5234399999999</c:v>
                </c:pt>
                <c:pt idx="20008">
                  <c:v>2436.5234399999999</c:v>
                </c:pt>
                <c:pt idx="20009">
                  <c:v>2434.08203</c:v>
                </c:pt>
                <c:pt idx="20010">
                  <c:v>2434.08203</c:v>
                </c:pt>
                <c:pt idx="20011">
                  <c:v>2434.08203</c:v>
                </c:pt>
                <c:pt idx="20012">
                  <c:v>2436.5234399999999</c:v>
                </c:pt>
                <c:pt idx="20013">
                  <c:v>2436.5234399999999</c:v>
                </c:pt>
                <c:pt idx="20014">
                  <c:v>2434.08203</c:v>
                </c:pt>
                <c:pt idx="20015">
                  <c:v>2436.5234399999999</c:v>
                </c:pt>
                <c:pt idx="20016">
                  <c:v>2434.08203</c:v>
                </c:pt>
                <c:pt idx="20017">
                  <c:v>2434.08203</c:v>
                </c:pt>
                <c:pt idx="20018">
                  <c:v>2436.5234399999999</c:v>
                </c:pt>
                <c:pt idx="20019">
                  <c:v>2436.5234399999999</c:v>
                </c:pt>
                <c:pt idx="20020">
                  <c:v>2434.08203</c:v>
                </c:pt>
                <c:pt idx="20021">
                  <c:v>2436.5234399999999</c:v>
                </c:pt>
                <c:pt idx="20022">
                  <c:v>2436.5234399999999</c:v>
                </c:pt>
                <c:pt idx="20023">
                  <c:v>2436.5234399999999</c:v>
                </c:pt>
                <c:pt idx="20024">
                  <c:v>2436.5234399999999</c:v>
                </c:pt>
                <c:pt idx="20025">
                  <c:v>2434.08203</c:v>
                </c:pt>
                <c:pt idx="20026">
                  <c:v>2434.08203</c:v>
                </c:pt>
                <c:pt idx="20027">
                  <c:v>2436.5234399999999</c:v>
                </c:pt>
                <c:pt idx="20028">
                  <c:v>2436.5234399999999</c:v>
                </c:pt>
                <c:pt idx="20029">
                  <c:v>2434.08203</c:v>
                </c:pt>
                <c:pt idx="20030">
                  <c:v>2436.5234399999999</c:v>
                </c:pt>
                <c:pt idx="20031">
                  <c:v>2436.5234399999999</c:v>
                </c:pt>
                <c:pt idx="20032">
                  <c:v>2434.08203</c:v>
                </c:pt>
                <c:pt idx="20033">
                  <c:v>2434.08203</c:v>
                </c:pt>
                <c:pt idx="20034">
                  <c:v>2436.5234399999999</c:v>
                </c:pt>
                <c:pt idx="20035">
                  <c:v>2434.08203</c:v>
                </c:pt>
                <c:pt idx="20036">
                  <c:v>2436.5234399999999</c:v>
                </c:pt>
                <c:pt idx="20037">
                  <c:v>2434.08203</c:v>
                </c:pt>
                <c:pt idx="20038">
                  <c:v>2436.5234399999999</c:v>
                </c:pt>
                <c:pt idx="20039">
                  <c:v>2436.5234399999999</c:v>
                </c:pt>
                <c:pt idx="20040">
                  <c:v>2436.5234399999999</c:v>
                </c:pt>
                <c:pt idx="20041">
                  <c:v>2436.5234399999999</c:v>
                </c:pt>
                <c:pt idx="20042">
                  <c:v>2436.5234399999999</c:v>
                </c:pt>
                <c:pt idx="20043">
                  <c:v>2436.5234399999999</c:v>
                </c:pt>
                <c:pt idx="20044">
                  <c:v>2436.5234399999999</c:v>
                </c:pt>
                <c:pt idx="20045">
                  <c:v>2436.5234399999999</c:v>
                </c:pt>
                <c:pt idx="20046">
                  <c:v>2434.08203</c:v>
                </c:pt>
                <c:pt idx="20047">
                  <c:v>2436.5234399999999</c:v>
                </c:pt>
                <c:pt idx="20048">
                  <c:v>2434.08203</c:v>
                </c:pt>
                <c:pt idx="20049">
                  <c:v>2436.5234399999999</c:v>
                </c:pt>
                <c:pt idx="20050">
                  <c:v>2434.08203</c:v>
                </c:pt>
                <c:pt idx="20051">
                  <c:v>2436.5234399999999</c:v>
                </c:pt>
                <c:pt idx="20052">
                  <c:v>2436.5234399999999</c:v>
                </c:pt>
                <c:pt idx="20053">
                  <c:v>2436.5234399999999</c:v>
                </c:pt>
                <c:pt idx="20054">
                  <c:v>2434.08203</c:v>
                </c:pt>
                <c:pt idx="20055">
                  <c:v>2436.5234399999999</c:v>
                </c:pt>
                <c:pt idx="20056">
                  <c:v>2434.08203</c:v>
                </c:pt>
                <c:pt idx="20057">
                  <c:v>2436.5234399999999</c:v>
                </c:pt>
                <c:pt idx="20058">
                  <c:v>2434.08203</c:v>
                </c:pt>
                <c:pt idx="20059">
                  <c:v>2436.5234399999999</c:v>
                </c:pt>
                <c:pt idx="20060">
                  <c:v>2436.5234399999999</c:v>
                </c:pt>
                <c:pt idx="20061">
                  <c:v>2436.5234399999999</c:v>
                </c:pt>
                <c:pt idx="20062">
                  <c:v>2436.5234399999999</c:v>
                </c:pt>
                <c:pt idx="20063">
                  <c:v>2434.08203</c:v>
                </c:pt>
                <c:pt idx="20064">
                  <c:v>2434.08203</c:v>
                </c:pt>
                <c:pt idx="20065">
                  <c:v>2436.5234399999999</c:v>
                </c:pt>
                <c:pt idx="20066">
                  <c:v>2434.08203</c:v>
                </c:pt>
                <c:pt idx="20067">
                  <c:v>2434.08203</c:v>
                </c:pt>
                <c:pt idx="20068">
                  <c:v>2436.5234399999999</c:v>
                </c:pt>
                <c:pt idx="20069">
                  <c:v>2434.08203</c:v>
                </c:pt>
                <c:pt idx="20070">
                  <c:v>2434.08203</c:v>
                </c:pt>
                <c:pt idx="20071">
                  <c:v>2434.08203</c:v>
                </c:pt>
                <c:pt idx="20072">
                  <c:v>2434.08203</c:v>
                </c:pt>
                <c:pt idx="20073">
                  <c:v>2436.5234399999999</c:v>
                </c:pt>
                <c:pt idx="20074">
                  <c:v>2434.08203</c:v>
                </c:pt>
                <c:pt idx="20075">
                  <c:v>2436.5234399999999</c:v>
                </c:pt>
                <c:pt idx="20076">
                  <c:v>2436.5234399999999</c:v>
                </c:pt>
                <c:pt idx="20077">
                  <c:v>2436.5234399999999</c:v>
                </c:pt>
                <c:pt idx="20078">
                  <c:v>2434.08203</c:v>
                </c:pt>
                <c:pt idx="20079">
                  <c:v>2434.08203</c:v>
                </c:pt>
                <c:pt idx="20080">
                  <c:v>2436.5234399999999</c:v>
                </c:pt>
                <c:pt idx="20081">
                  <c:v>2434.08203</c:v>
                </c:pt>
                <c:pt idx="20082">
                  <c:v>2434.08203</c:v>
                </c:pt>
                <c:pt idx="20083">
                  <c:v>2436.5234399999999</c:v>
                </c:pt>
                <c:pt idx="20084">
                  <c:v>2434.08203</c:v>
                </c:pt>
                <c:pt idx="20085">
                  <c:v>2434.08203</c:v>
                </c:pt>
                <c:pt idx="20086">
                  <c:v>2436.5234399999999</c:v>
                </c:pt>
                <c:pt idx="20087">
                  <c:v>2436.5234399999999</c:v>
                </c:pt>
                <c:pt idx="20088">
                  <c:v>2436.5234399999999</c:v>
                </c:pt>
                <c:pt idx="20089">
                  <c:v>2436.5234399999999</c:v>
                </c:pt>
                <c:pt idx="20090">
                  <c:v>2436.5234399999999</c:v>
                </c:pt>
                <c:pt idx="20091">
                  <c:v>2436.5234399999999</c:v>
                </c:pt>
                <c:pt idx="20092">
                  <c:v>2434.08203</c:v>
                </c:pt>
                <c:pt idx="20093">
                  <c:v>2436.5234399999999</c:v>
                </c:pt>
                <c:pt idx="20094">
                  <c:v>2436.5234399999999</c:v>
                </c:pt>
                <c:pt idx="20095">
                  <c:v>2434.08203</c:v>
                </c:pt>
                <c:pt idx="20096">
                  <c:v>2436.5234399999999</c:v>
                </c:pt>
                <c:pt idx="20097">
                  <c:v>2434.08203</c:v>
                </c:pt>
                <c:pt idx="20098">
                  <c:v>2436.5234399999999</c:v>
                </c:pt>
                <c:pt idx="20099">
                  <c:v>2436.5234399999999</c:v>
                </c:pt>
                <c:pt idx="20100">
                  <c:v>2436.5234399999999</c:v>
                </c:pt>
                <c:pt idx="20101">
                  <c:v>2436.5234399999999</c:v>
                </c:pt>
                <c:pt idx="20102">
                  <c:v>2436.5234399999999</c:v>
                </c:pt>
                <c:pt idx="20103">
                  <c:v>2436.5234399999999</c:v>
                </c:pt>
                <c:pt idx="20104">
                  <c:v>2434.08203</c:v>
                </c:pt>
                <c:pt idx="20105">
                  <c:v>2436.5234399999999</c:v>
                </c:pt>
                <c:pt idx="20106">
                  <c:v>2436.5234399999999</c:v>
                </c:pt>
                <c:pt idx="20107">
                  <c:v>2434.08203</c:v>
                </c:pt>
                <c:pt idx="20108">
                  <c:v>2436.5234399999999</c:v>
                </c:pt>
                <c:pt idx="20109">
                  <c:v>2436.5234399999999</c:v>
                </c:pt>
                <c:pt idx="20110">
                  <c:v>2436.5234399999999</c:v>
                </c:pt>
                <c:pt idx="20111">
                  <c:v>2434.08203</c:v>
                </c:pt>
                <c:pt idx="20112">
                  <c:v>2436.5234399999999</c:v>
                </c:pt>
                <c:pt idx="20113">
                  <c:v>2436.5234399999999</c:v>
                </c:pt>
                <c:pt idx="20114">
                  <c:v>2436.5234399999999</c:v>
                </c:pt>
                <c:pt idx="20115">
                  <c:v>2436.5234399999999</c:v>
                </c:pt>
                <c:pt idx="20116">
                  <c:v>2436.5234399999999</c:v>
                </c:pt>
                <c:pt idx="20117">
                  <c:v>2436.5234399999999</c:v>
                </c:pt>
                <c:pt idx="20118">
                  <c:v>2434.08203</c:v>
                </c:pt>
                <c:pt idx="20119">
                  <c:v>2434.08203</c:v>
                </c:pt>
                <c:pt idx="20120">
                  <c:v>2434.08203</c:v>
                </c:pt>
                <c:pt idx="20121">
                  <c:v>2436.5234399999999</c:v>
                </c:pt>
                <c:pt idx="20122">
                  <c:v>2436.5234399999999</c:v>
                </c:pt>
                <c:pt idx="20123">
                  <c:v>2436.5234399999999</c:v>
                </c:pt>
                <c:pt idx="20124">
                  <c:v>2434.08203</c:v>
                </c:pt>
                <c:pt idx="20125">
                  <c:v>2436.5234399999999</c:v>
                </c:pt>
                <c:pt idx="20126">
                  <c:v>2436.5234399999999</c:v>
                </c:pt>
                <c:pt idx="20127">
                  <c:v>2434.08203</c:v>
                </c:pt>
                <c:pt idx="20128">
                  <c:v>2436.5234399999999</c:v>
                </c:pt>
                <c:pt idx="20129">
                  <c:v>2434.08203</c:v>
                </c:pt>
                <c:pt idx="20130">
                  <c:v>2436.5234399999999</c:v>
                </c:pt>
                <c:pt idx="20131">
                  <c:v>2436.5234399999999</c:v>
                </c:pt>
                <c:pt idx="20132">
                  <c:v>2436.5234399999999</c:v>
                </c:pt>
                <c:pt idx="20133">
                  <c:v>2436.5234399999999</c:v>
                </c:pt>
                <c:pt idx="20134">
                  <c:v>2436.5234399999999</c:v>
                </c:pt>
                <c:pt idx="20135">
                  <c:v>2436.5234399999999</c:v>
                </c:pt>
                <c:pt idx="20136">
                  <c:v>2434.08203</c:v>
                </c:pt>
                <c:pt idx="20137">
                  <c:v>2434.08203</c:v>
                </c:pt>
                <c:pt idx="20138">
                  <c:v>2434.08203</c:v>
                </c:pt>
                <c:pt idx="20139">
                  <c:v>2436.5234399999999</c:v>
                </c:pt>
                <c:pt idx="20140">
                  <c:v>2434.08203</c:v>
                </c:pt>
                <c:pt idx="20141">
                  <c:v>2434.08203</c:v>
                </c:pt>
                <c:pt idx="20142">
                  <c:v>2436.5234399999999</c:v>
                </c:pt>
                <c:pt idx="20143">
                  <c:v>2436.5234399999999</c:v>
                </c:pt>
                <c:pt idx="20144">
                  <c:v>2436.5234399999999</c:v>
                </c:pt>
                <c:pt idx="20145">
                  <c:v>2434.08203</c:v>
                </c:pt>
                <c:pt idx="20146">
                  <c:v>2434.08203</c:v>
                </c:pt>
                <c:pt idx="20147">
                  <c:v>2434.08203</c:v>
                </c:pt>
                <c:pt idx="20148">
                  <c:v>2434.08203</c:v>
                </c:pt>
                <c:pt idx="20149">
                  <c:v>2434.08203</c:v>
                </c:pt>
                <c:pt idx="20150">
                  <c:v>2436.5234399999999</c:v>
                </c:pt>
                <c:pt idx="20151">
                  <c:v>2436.5234399999999</c:v>
                </c:pt>
                <c:pt idx="20152">
                  <c:v>2434.08203</c:v>
                </c:pt>
                <c:pt idx="20153">
                  <c:v>2434.08203</c:v>
                </c:pt>
                <c:pt idx="20154">
                  <c:v>2434.08203</c:v>
                </c:pt>
                <c:pt idx="20155">
                  <c:v>2434.08203</c:v>
                </c:pt>
                <c:pt idx="20156">
                  <c:v>2434.08203</c:v>
                </c:pt>
                <c:pt idx="20157">
                  <c:v>2436.5234399999999</c:v>
                </c:pt>
                <c:pt idx="20158">
                  <c:v>2434.08203</c:v>
                </c:pt>
                <c:pt idx="20159">
                  <c:v>2434.08203</c:v>
                </c:pt>
                <c:pt idx="20160">
                  <c:v>2436.5234399999999</c:v>
                </c:pt>
                <c:pt idx="20161">
                  <c:v>2434.08203</c:v>
                </c:pt>
                <c:pt idx="20162">
                  <c:v>2436.5234399999999</c:v>
                </c:pt>
                <c:pt idx="20163">
                  <c:v>2436.5234399999999</c:v>
                </c:pt>
                <c:pt idx="20164">
                  <c:v>2434.08203</c:v>
                </c:pt>
                <c:pt idx="20165">
                  <c:v>2434.08203</c:v>
                </c:pt>
                <c:pt idx="20166">
                  <c:v>2434.08203</c:v>
                </c:pt>
                <c:pt idx="20167">
                  <c:v>2436.5234399999999</c:v>
                </c:pt>
                <c:pt idx="20168">
                  <c:v>2434.08203</c:v>
                </c:pt>
                <c:pt idx="20169">
                  <c:v>2436.5234399999999</c:v>
                </c:pt>
                <c:pt idx="20170">
                  <c:v>2436.5234399999999</c:v>
                </c:pt>
                <c:pt idx="20171">
                  <c:v>2436.5234399999999</c:v>
                </c:pt>
                <c:pt idx="20172">
                  <c:v>2436.5234399999999</c:v>
                </c:pt>
                <c:pt idx="20173">
                  <c:v>2436.5234399999999</c:v>
                </c:pt>
                <c:pt idx="20174">
                  <c:v>2436.5234399999999</c:v>
                </c:pt>
                <c:pt idx="20175">
                  <c:v>2434.08203</c:v>
                </c:pt>
                <c:pt idx="20176">
                  <c:v>2436.5234399999999</c:v>
                </c:pt>
                <c:pt idx="20177">
                  <c:v>2436.5234399999999</c:v>
                </c:pt>
                <c:pt idx="20178">
                  <c:v>2436.5234399999999</c:v>
                </c:pt>
                <c:pt idx="20179">
                  <c:v>2436.5234399999999</c:v>
                </c:pt>
                <c:pt idx="20180">
                  <c:v>2436.5234399999999</c:v>
                </c:pt>
                <c:pt idx="20181">
                  <c:v>2436.5234399999999</c:v>
                </c:pt>
                <c:pt idx="20182">
                  <c:v>2434.08203</c:v>
                </c:pt>
                <c:pt idx="20183">
                  <c:v>2434.08203</c:v>
                </c:pt>
                <c:pt idx="20184">
                  <c:v>2436.5234399999999</c:v>
                </c:pt>
                <c:pt idx="20185">
                  <c:v>2434.08203</c:v>
                </c:pt>
                <c:pt idx="20186">
                  <c:v>2436.5234399999999</c:v>
                </c:pt>
                <c:pt idx="20187">
                  <c:v>2436.5234399999999</c:v>
                </c:pt>
                <c:pt idx="20188">
                  <c:v>2434.08203</c:v>
                </c:pt>
                <c:pt idx="20189">
                  <c:v>2434.08203</c:v>
                </c:pt>
                <c:pt idx="20190">
                  <c:v>2436.5234399999999</c:v>
                </c:pt>
                <c:pt idx="20191">
                  <c:v>2436.5234399999999</c:v>
                </c:pt>
                <c:pt idx="20192">
                  <c:v>2436.5234399999999</c:v>
                </c:pt>
                <c:pt idx="20193">
                  <c:v>2436.5234399999999</c:v>
                </c:pt>
                <c:pt idx="20194">
                  <c:v>2434.08203</c:v>
                </c:pt>
                <c:pt idx="20195">
                  <c:v>2434.08203</c:v>
                </c:pt>
                <c:pt idx="20196">
                  <c:v>2434.08203</c:v>
                </c:pt>
                <c:pt idx="20197">
                  <c:v>2436.5234399999999</c:v>
                </c:pt>
                <c:pt idx="20198">
                  <c:v>2436.5234399999999</c:v>
                </c:pt>
                <c:pt idx="20199">
                  <c:v>2436.5234399999999</c:v>
                </c:pt>
                <c:pt idx="20200">
                  <c:v>2436.5234399999999</c:v>
                </c:pt>
                <c:pt idx="20201">
                  <c:v>2434.08203</c:v>
                </c:pt>
                <c:pt idx="20202">
                  <c:v>2434.08203</c:v>
                </c:pt>
                <c:pt idx="20203">
                  <c:v>2436.5234399999999</c:v>
                </c:pt>
                <c:pt idx="20204">
                  <c:v>2434.08203</c:v>
                </c:pt>
                <c:pt idx="20205">
                  <c:v>2434.08203</c:v>
                </c:pt>
                <c:pt idx="20206">
                  <c:v>2436.5234399999999</c:v>
                </c:pt>
                <c:pt idx="20207">
                  <c:v>2434.08203</c:v>
                </c:pt>
                <c:pt idx="20208">
                  <c:v>2434.08203</c:v>
                </c:pt>
                <c:pt idx="20209">
                  <c:v>2436.5234399999999</c:v>
                </c:pt>
                <c:pt idx="20210">
                  <c:v>2434.08203</c:v>
                </c:pt>
                <c:pt idx="20211">
                  <c:v>2434.08203</c:v>
                </c:pt>
                <c:pt idx="20212">
                  <c:v>2434.08203</c:v>
                </c:pt>
                <c:pt idx="20213">
                  <c:v>2436.5234399999999</c:v>
                </c:pt>
                <c:pt idx="20214">
                  <c:v>2434.08203</c:v>
                </c:pt>
                <c:pt idx="20215">
                  <c:v>2436.5234399999999</c:v>
                </c:pt>
                <c:pt idx="20216">
                  <c:v>2436.5234399999999</c:v>
                </c:pt>
                <c:pt idx="20217">
                  <c:v>2434.08203</c:v>
                </c:pt>
                <c:pt idx="20218">
                  <c:v>2436.5234399999999</c:v>
                </c:pt>
                <c:pt idx="20219">
                  <c:v>2434.08203</c:v>
                </c:pt>
                <c:pt idx="20220">
                  <c:v>2434.08203</c:v>
                </c:pt>
                <c:pt idx="20221">
                  <c:v>2434.08203</c:v>
                </c:pt>
                <c:pt idx="20222">
                  <c:v>2436.5234399999999</c:v>
                </c:pt>
                <c:pt idx="20223">
                  <c:v>2434.08203</c:v>
                </c:pt>
                <c:pt idx="20224">
                  <c:v>2434.08203</c:v>
                </c:pt>
                <c:pt idx="20225">
                  <c:v>2436.5234399999999</c:v>
                </c:pt>
                <c:pt idx="20226">
                  <c:v>2434.08203</c:v>
                </c:pt>
                <c:pt idx="20227">
                  <c:v>2434.08203</c:v>
                </c:pt>
                <c:pt idx="20228">
                  <c:v>2436.5234399999999</c:v>
                </c:pt>
                <c:pt idx="20229">
                  <c:v>2434.08203</c:v>
                </c:pt>
                <c:pt idx="20230">
                  <c:v>2436.5234399999999</c:v>
                </c:pt>
                <c:pt idx="20231">
                  <c:v>2436.5234399999999</c:v>
                </c:pt>
                <c:pt idx="20232">
                  <c:v>2434.08203</c:v>
                </c:pt>
                <c:pt idx="20233">
                  <c:v>2436.5234399999999</c:v>
                </c:pt>
                <c:pt idx="20234">
                  <c:v>2436.5234399999999</c:v>
                </c:pt>
                <c:pt idx="20235">
                  <c:v>2434.08203</c:v>
                </c:pt>
                <c:pt idx="20236">
                  <c:v>2434.08203</c:v>
                </c:pt>
                <c:pt idx="20237">
                  <c:v>2436.5234399999999</c:v>
                </c:pt>
                <c:pt idx="20238">
                  <c:v>2434.08203</c:v>
                </c:pt>
                <c:pt idx="20239">
                  <c:v>2436.5234399999999</c:v>
                </c:pt>
                <c:pt idx="20240">
                  <c:v>2436.5234399999999</c:v>
                </c:pt>
                <c:pt idx="20241">
                  <c:v>2436.5234399999999</c:v>
                </c:pt>
                <c:pt idx="20242">
                  <c:v>2436.5234399999999</c:v>
                </c:pt>
                <c:pt idx="20243">
                  <c:v>2436.5234399999999</c:v>
                </c:pt>
                <c:pt idx="20244">
                  <c:v>2436.5234399999999</c:v>
                </c:pt>
                <c:pt idx="20245">
                  <c:v>2436.5234399999999</c:v>
                </c:pt>
                <c:pt idx="20246">
                  <c:v>2434.08203</c:v>
                </c:pt>
                <c:pt idx="20247">
                  <c:v>2434.08203</c:v>
                </c:pt>
                <c:pt idx="20248">
                  <c:v>2436.5234399999999</c:v>
                </c:pt>
                <c:pt idx="20249">
                  <c:v>2434.08203</c:v>
                </c:pt>
                <c:pt idx="20250">
                  <c:v>2434.08203</c:v>
                </c:pt>
                <c:pt idx="20251">
                  <c:v>2434.08203</c:v>
                </c:pt>
                <c:pt idx="20252">
                  <c:v>2434.08203</c:v>
                </c:pt>
                <c:pt idx="20253">
                  <c:v>2436.5234399999999</c:v>
                </c:pt>
                <c:pt idx="20254">
                  <c:v>2434.08203</c:v>
                </c:pt>
                <c:pt idx="20255">
                  <c:v>2436.5234399999999</c:v>
                </c:pt>
                <c:pt idx="20256">
                  <c:v>2436.5234399999999</c:v>
                </c:pt>
                <c:pt idx="20257">
                  <c:v>2434.08203</c:v>
                </c:pt>
                <c:pt idx="20258">
                  <c:v>2434.08203</c:v>
                </c:pt>
                <c:pt idx="20259">
                  <c:v>2436.5234399999999</c:v>
                </c:pt>
                <c:pt idx="20260">
                  <c:v>2434.08203</c:v>
                </c:pt>
                <c:pt idx="20261">
                  <c:v>2434.08203</c:v>
                </c:pt>
                <c:pt idx="20262">
                  <c:v>2436.5234399999999</c:v>
                </c:pt>
                <c:pt idx="20263">
                  <c:v>2434.08203</c:v>
                </c:pt>
                <c:pt idx="20264">
                  <c:v>2436.5234399999999</c:v>
                </c:pt>
                <c:pt idx="20265">
                  <c:v>2434.08203</c:v>
                </c:pt>
                <c:pt idx="20266">
                  <c:v>2434.08203</c:v>
                </c:pt>
                <c:pt idx="20267">
                  <c:v>2434.08203</c:v>
                </c:pt>
                <c:pt idx="20268">
                  <c:v>2434.08203</c:v>
                </c:pt>
                <c:pt idx="20269">
                  <c:v>2436.5234399999999</c:v>
                </c:pt>
                <c:pt idx="20270">
                  <c:v>2434.08203</c:v>
                </c:pt>
                <c:pt idx="20271">
                  <c:v>2436.5234399999999</c:v>
                </c:pt>
                <c:pt idx="20272">
                  <c:v>2434.08203</c:v>
                </c:pt>
                <c:pt idx="20273">
                  <c:v>2434.08203</c:v>
                </c:pt>
                <c:pt idx="20274">
                  <c:v>2436.5234399999999</c:v>
                </c:pt>
                <c:pt idx="20275">
                  <c:v>2434.08203</c:v>
                </c:pt>
                <c:pt idx="20276">
                  <c:v>2434.08203</c:v>
                </c:pt>
                <c:pt idx="20277">
                  <c:v>2434.08203</c:v>
                </c:pt>
                <c:pt idx="20278">
                  <c:v>2434.08203</c:v>
                </c:pt>
                <c:pt idx="20279">
                  <c:v>2436.5234399999999</c:v>
                </c:pt>
                <c:pt idx="20280">
                  <c:v>2436.5234399999999</c:v>
                </c:pt>
                <c:pt idx="20281">
                  <c:v>2436.5234399999999</c:v>
                </c:pt>
                <c:pt idx="20282">
                  <c:v>2436.5234399999999</c:v>
                </c:pt>
                <c:pt idx="20283">
                  <c:v>2434.08203</c:v>
                </c:pt>
                <c:pt idx="20284">
                  <c:v>2436.5234399999999</c:v>
                </c:pt>
                <c:pt idx="20285">
                  <c:v>2436.5234399999999</c:v>
                </c:pt>
                <c:pt idx="20286">
                  <c:v>2434.08203</c:v>
                </c:pt>
                <c:pt idx="20287">
                  <c:v>2436.5234399999999</c:v>
                </c:pt>
                <c:pt idx="20288">
                  <c:v>2434.08203</c:v>
                </c:pt>
                <c:pt idx="20289">
                  <c:v>2434.08203</c:v>
                </c:pt>
                <c:pt idx="20290">
                  <c:v>2436.5234399999999</c:v>
                </c:pt>
                <c:pt idx="20291">
                  <c:v>2434.08203</c:v>
                </c:pt>
                <c:pt idx="20292">
                  <c:v>2434.08203</c:v>
                </c:pt>
                <c:pt idx="20293">
                  <c:v>2434.08203</c:v>
                </c:pt>
                <c:pt idx="20294">
                  <c:v>2436.5234399999999</c:v>
                </c:pt>
                <c:pt idx="20295">
                  <c:v>2436.5234399999999</c:v>
                </c:pt>
                <c:pt idx="20296">
                  <c:v>2434.08203</c:v>
                </c:pt>
                <c:pt idx="20297">
                  <c:v>2436.5234399999999</c:v>
                </c:pt>
                <c:pt idx="20298">
                  <c:v>2436.5234399999999</c:v>
                </c:pt>
                <c:pt idx="20299">
                  <c:v>2436.5234399999999</c:v>
                </c:pt>
                <c:pt idx="20300">
                  <c:v>2436.5234399999999</c:v>
                </c:pt>
                <c:pt idx="20301">
                  <c:v>2434.08203</c:v>
                </c:pt>
                <c:pt idx="20302">
                  <c:v>2434.08203</c:v>
                </c:pt>
                <c:pt idx="20303">
                  <c:v>2434.08203</c:v>
                </c:pt>
                <c:pt idx="20304">
                  <c:v>2434.08203</c:v>
                </c:pt>
                <c:pt idx="20305">
                  <c:v>2434.08203</c:v>
                </c:pt>
                <c:pt idx="20306">
                  <c:v>2436.5234399999999</c:v>
                </c:pt>
                <c:pt idx="20307">
                  <c:v>2434.08203</c:v>
                </c:pt>
                <c:pt idx="20308">
                  <c:v>2436.5234399999999</c:v>
                </c:pt>
                <c:pt idx="20309">
                  <c:v>2434.08203</c:v>
                </c:pt>
                <c:pt idx="20310">
                  <c:v>2434.08203</c:v>
                </c:pt>
                <c:pt idx="20311">
                  <c:v>2434.08203</c:v>
                </c:pt>
                <c:pt idx="20312">
                  <c:v>2434.08203</c:v>
                </c:pt>
                <c:pt idx="20313">
                  <c:v>2434.08203</c:v>
                </c:pt>
                <c:pt idx="20314">
                  <c:v>2436.5234399999999</c:v>
                </c:pt>
                <c:pt idx="20315">
                  <c:v>2436.5234399999999</c:v>
                </c:pt>
                <c:pt idx="20316">
                  <c:v>2436.5234399999999</c:v>
                </c:pt>
                <c:pt idx="20317">
                  <c:v>2436.5234399999999</c:v>
                </c:pt>
                <c:pt idx="20318">
                  <c:v>2436.5234399999999</c:v>
                </c:pt>
                <c:pt idx="20319">
                  <c:v>2434.08203</c:v>
                </c:pt>
                <c:pt idx="20320">
                  <c:v>2434.08203</c:v>
                </c:pt>
                <c:pt idx="20321">
                  <c:v>2434.08203</c:v>
                </c:pt>
                <c:pt idx="20322">
                  <c:v>2436.5234399999999</c:v>
                </c:pt>
                <c:pt idx="20323">
                  <c:v>2436.5234399999999</c:v>
                </c:pt>
                <c:pt idx="20324">
                  <c:v>2436.5234399999999</c:v>
                </c:pt>
                <c:pt idx="20325">
                  <c:v>2434.08203</c:v>
                </c:pt>
                <c:pt idx="20326">
                  <c:v>2436.5234399999999</c:v>
                </c:pt>
                <c:pt idx="20327">
                  <c:v>2436.5234399999999</c:v>
                </c:pt>
                <c:pt idx="20328">
                  <c:v>2434.08203</c:v>
                </c:pt>
                <c:pt idx="20329">
                  <c:v>2434.08203</c:v>
                </c:pt>
                <c:pt idx="20330">
                  <c:v>2434.08203</c:v>
                </c:pt>
                <c:pt idx="20331">
                  <c:v>2434.08203</c:v>
                </c:pt>
                <c:pt idx="20332">
                  <c:v>2436.5234399999999</c:v>
                </c:pt>
                <c:pt idx="20333">
                  <c:v>2434.08203</c:v>
                </c:pt>
                <c:pt idx="20334">
                  <c:v>2434.08203</c:v>
                </c:pt>
                <c:pt idx="20335">
                  <c:v>2436.5234399999999</c:v>
                </c:pt>
                <c:pt idx="20336">
                  <c:v>2436.5234399999999</c:v>
                </c:pt>
                <c:pt idx="20337">
                  <c:v>2436.5234399999999</c:v>
                </c:pt>
                <c:pt idx="20338">
                  <c:v>2434.08203</c:v>
                </c:pt>
                <c:pt idx="20339">
                  <c:v>2436.5234399999999</c:v>
                </c:pt>
                <c:pt idx="20340">
                  <c:v>2434.08203</c:v>
                </c:pt>
                <c:pt idx="20341">
                  <c:v>2436.5234399999999</c:v>
                </c:pt>
                <c:pt idx="20342">
                  <c:v>2434.08203</c:v>
                </c:pt>
                <c:pt idx="20343">
                  <c:v>2434.08203</c:v>
                </c:pt>
                <c:pt idx="20344">
                  <c:v>2436.5234399999999</c:v>
                </c:pt>
                <c:pt idx="20345">
                  <c:v>2436.5234399999999</c:v>
                </c:pt>
                <c:pt idx="20346">
                  <c:v>2434.08203</c:v>
                </c:pt>
                <c:pt idx="20347">
                  <c:v>2436.5234399999999</c:v>
                </c:pt>
                <c:pt idx="20348">
                  <c:v>2434.08203</c:v>
                </c:pt>
                <c:pt idx="20349">
                  <c:v>2436.5234399999999</c:v>
                </c:pt>
                <c:pt idx="20350">
                  <c:v>2436.5234399999999</c:v>
                </c:pt>
                <c:pt idx="20351">
                  <c:v>2436.5234399999999</c:v>
                </c:pt>
                <c:pt idx="20352">
                  <c:v>2436.5234399999999</c:v>
                </c:pt>
                <c:pt idx="20353">
                  <c:v>2434.08203</c:v>
                </c:pt>
                <c:pt idx="20354">
                  <c:v>2434.08203</c:v>
                </c:pt>
                <c:pt idx="20355">
                  <c:v>2434.08203</c:v>
                </c:pt>
                <c:pt idx="20356">
                  <c:v>2434.08203</c:v>
                </c:pt>
                <c:pt idx="20357">
                  <c:v>2436.5234399999999</c:v>
                </c:pt>
                <c:pt idx="20358">
                  <c:v>2436.5234399999999</c:v>
                </c:pt>
                <c:pt idx="20359">
                  <c:v>2434.08203</c:v>
                </c:pt>
                <c:pt idx="20360">
                  <c:v>2436.5234399999999</c:v>
                </c:pt>
                <c:pt idx="20361">
                  <c:v>2434.08203</c:v>
                </c:pt>
                <c:pt idx="20362">
                  <c:v>2434.08203</c:v>
                </c:pt>
                <c:pt idx="20363">
                  <c:v>2434.08203</c:v>
                </c:pt>
                <c:pt idx="20364">
                  <c:v>2436.5234399999999</c:v>
                </c:pt>
                <c:pt idx="20365">
                  <c:v>2436.5234399999999</c:v>
                </c:pt>
                <c:pt idx="20366">
                  <c:v>2434.08203</c:v>
                </c:pt>
                <c:pt idx="20367">
                  <c:v>2434.08203</c:v>
                </c:pt>
                <c:pt idx="20368">
                  <c:v>2436.5234399999999</c:v>
                </c:pt>
                <c:pt idx="20369">
                  <c:v>2436.5234399999999</c:v>
                </c:pt>
                <c:pt idx="20370">
                  <c:v>2434.08203</c:v>
                </c:pt>
                <c:pt idx="20371">
                  <c:v>2436.5234399999999</c:v>
                </c:pt>
                <c:pt idx="20372">
                  <c:v>2436.5234399999999</c:v>
                </c:pt>
                <c:pt idx="20373">
                  <c:v>2434.08203</c:v>
                </c:pt>
                <c:pt idx="20374">
                  <c:v>2434.08203</c:v>
                </c:pt>
                <c:pt idx="20375">
                  <c:v>2436.5234399999999</c:v>
                </c:pt>
                <c:pt idx="20376">
                  <c:v>2434.08203</c:v>
                </c:pt>
                <c:pt idx="20377">
                  <c:v>2436.5234399999999</c:v>
                </c:pt>
                <c:pt idx="20378">
                  <c:v>2434.08203</c:v>
                </c:pt>
                <c:pt idx="20379">
                  <c:v>2434.08203</c:v>
                </c:pt>
                <c:pt idx="20380">
                  <c:v>2436.5234399999999</c:v>
                </c:pt>
                <c:pt idx="20381">
                  <c:v>2436.5234399999999</c:v>
                </c:pt>
                <c:pt idx="20382">
                  <c:v>2436.5234399999999</c:v>
                </c:pt>
                <c:pt idx="20383">
                  <c:v>2434.08203</c:v>
                </c:pt>
                <c:pt idx="20384">
                  <c:v>2434.08203</c:v>
                </c:pt>
                <c:pt idx="20385">
                  <c:v>2434.08203</c:v>
                </c:pt>
                <c:pt idx="20386">
                  <c:v>2434.08203</c:v>
                </c:pt>
                <c:pt idx="20387">
                  <c:v>2436.5234399999999</c:v>
                </c:pt>
                <c:pt idx="20388">
                  <c:v>2436.5234399999999</c:v>
                </c:pt>
                <c:pt idx="20389">
                  <c:v>2434.08203</c:v>
                </c:pt>
                <c:pt idx="20390">
                  <c:v>2436.5234399999999</c:v>
                </c:pt>
                <c:pt idx="20391">
                  <c:v>2436.5234399999999</c:v>
                </c:pt>
                <c:pt idx="20392">
                  <c:v>2434.08203</c:v>
                </c:pt>
                <c:pt idx="20393">
                  <c:v>2436.5234399999999</c:v>
                </c:pt>
                <c:pt idx="20394">
                  <c:v>2436.5234399999999</c:v>
                </c:pt>
                <c:pt idx="20395">
                  <c:v>2436.5234399999999</c:v>
                </c:pt>
                <c:pt idx="20396">
                  <c:v>2434.08203</c:v>
                </c:pt>
                <c:pt idx="20397">
                  <c:v>2434.08203</c:v>
                </c:pt>
                <c:pt idx="20398">
                  <c:v>2434.08203</c:v>
                </c:pt>
                <c:pt idx="20399">
                  <c:v>2436.5234399999999</c:v>
                </c:pt>
                <c:pt idx="20400">
                  <c:v>2436.5234399999999</c:v>
                </c:pt>
                <c:pt idx="20401">
                  <c:v>2434.08203</c:v>
                </c:pt>
                <c:pt idx="20402">
                  <c:v>2434.08203</c:v>
                </c:pt>
                <c:pt idx="20403">
                  <c:v>2434.08203</c:v>
                </c:pt>
                <c:pt idx="20404">
                  <c:v>2434.08203</c:v>
                </c:pt>
                <c:pt idx="20405">
                  <c:v>2434.08203</c:v>
                </c:pt>
                <c:pt idx="20406">
                  <c:v>2434.08203</c:v>
                </c:pt>
                <c:pt idx="20407">
                  <c:v>2436.5234399999999</c:v>
                </c:pt>
                <c:pt idx="20408">
                  <c:v>2434.08203</c:v>
                </c:pt>
                <c:pt idx="20409">
                  <c:v>2436.5234399999999</c:v>
                </c:pt>
                <c:pt idx="20410">
                  <c:v>2436.5234399999999</c:v>
                </c:pt>
                <c:pt idx="20411">
                  <c:v>2436.5234399999999</c:v>
                </c:pt>
                <c:pt idx="20412">
                  <c:v>2436.5234399999999</c:v>
                </c:pt>
                <c:pt idx="20413">
                  <c:v>2434.08203</c:v>
                </c:pt>
                <c:pt idx="20414">
                  <c:v>2434.08203</c:v>
                </c:pt>
                <c:pt idx="20415">
                  <c:v>2434.08203</c:v>
                </c:pt>
                <c:pt idx="20416">
                  <c:v>2434.08203</c:v>
                </c:pt>
                <c:pt idx="20417">
                  <c:v>2434.08203</c:v>
                </c:pt>
                <c:pt idx="20418">
                  <c:v>2434.08203</c:v>
                </c:pt>
                <c:pt idx="20419">
                  <c:v>2436.5234399999999</c:v>
                </c:pt>
                <c:pt idx="20420">
                  <c:v>2436.5234399999999</c:v>
                </c:pt>
                <c:pt idx="20421">
                  <c:v>2436.5234399999999</c:v>
                </c:pt>
                <c:pt idx="20422">
                  <c:v>2436.5234399999999</c:v>
                </c:pt>
                <c:pt idx="20423">
                  <c:v>2434.08203</c:v>
                </c:pt>
                <c:pt idx="20424">
                  <c:v>2436.5234399999999</c:v>
                </c:pt>
                <c:pt idx="20425">
                  <c:v>2434.08203</c:v>
                </c:pt>
                <c:pt idx="20426">
                  <c:v>2434.08203</c:v>
                </c:pt>
                <c:pt idx="20427">
                  <c:v>2436.5234399999999</c:v>
                </c:pt>
                <c:pt idx="20428">
                  <c:v>2436.5234399999999</c:v>
                </c:pt>
                <c:pt idx="20429">
                  <c:v>2434.08203</c:v>
                </c:pt>
                <c:pt idx="20430">
                  <c:v>2436.5234399999999</c:v>
                </c:pt>
                <c:pt idx="20431">
                  <c:v>2436.5234399999999</c:v>
                </c:pt>
                <c:pt idx="20432">
                  <c:v>2434.08203</c:v>
                </c:pt>
                <c:pt idx="20433">
                  <c:v>2436.5234399999999</c:v>
                </c:pt>
                <c:pt idx="20434">
                  <c:v>2434.08203</c:v>
                </c:pt>
                <c:pt idx="20435">
                  <c:v>2434.08203</c:v>
                </c:pt>
                <c:pt idx="20436">
                  <c:v>2436.5234399999999</c:v>
                </c:pt>
                <c:pt idx="20437">
                  <c:v>2436.5234399999999</c:v>
                </c:pt>
                <c:pt idx="20438">
                  <c:v>2436.5234399999999</c:v>
                </c:pt>
                <c:pt idx="20439">
                  <c:v>2436.5234399999999</c:v>
                </c:pt>
                <c:pt idx="20440">
                  <c:v>2436.5234399999999</c:v>
                </c:pt>
                <c:pt idx="20441">
                  <c:v>2434.08203</c:v>
                </c:pt>
                <c:pt idx="20442">
                  <c:v>2434.08203</c:v>
                </c:pt>
                <c:pt idx="20443">
                  <c:v>2434.08203</c:v>
                </c:pt>
                <c:pt idx="20444">
                  <c:v>2434.08203</c:v>
                </c:pt>
                <c:pt idx="20445">
                  <c:v>2434.08203</c:v>
                </c:pt>
                <c:pt idx="20446">
                  <c:v>2436.5234399999999</c:v>
                </c:pt>
                <c:pt idx="20447">
                  <c:v>2434.08203</c:v>
                </c:pt>
                <c:pt idx="20448">
                  <c:v>2436.5234399999999</c:v>
                </c:pt>
                <c:pt idx="20449">
                  <c:v>2436.5234399999999</c:v>
                </c:pt>
                <c:pt idx="20450">
                  <c:v>2436.5234399999999</c:v>
                </c:pt>
                <c:pt idx="20451">
                  <c:v>2434.08203</c:v>
                </c:pt>
                <c:pt idx="20452">
                  <c:v>2434.08203</c:v>
                </c:pt>
                <c:pt idx="20453">
                  <c:v>2434.08203</c:v>
                </c:pt>
                <c:pt idx="20454">
                  <c:v>2434.08203</c:v>
                </c:pt>
                <c:pt idx="20455">
                  <c:v>2436.5234399999999</c:v>
                </c:pt>
                <c:pt idx="20456">
                  <c:v>2434.08203</c:v>
                </c:pt>
                <c:pt idx="20457">
                  <c:v>2436.5234399999999</c:v>
                </c:pt>
                <c:pt idx="20458">
                  <c:v>2434.08203</c:v>
                </c:pt>
                <c:pt idx="20459">
                  <c:v>2436.5234399999999</c:v>
                </c:pt>
                <c:pt idx="20460">
                  <c:v>2436.5234399999999</c:v>
                </c:pt>
                <c:pt idx="20461">
                  <c:v>2434.08203</c:v>
                </c:pt>
                <c:pt idx="20462">
                  <c:v>2436.5234399999999</c:v>
                </c:pt>
                <c:pt idx="20463">
                  <c:v>2436.5234399999999</c:v>
                </c:pt>
                <c:pt idx="20464">
                  <c:v>2434.08203</c:v>
                </c:pt>
                <c:pt idx="20465">
                  <c:v>2434.08203</c:v>
                </c:pt>
                <c:pt idx="20466">
                  <c:v>2434.08203</c:v>
                </c:pt>
                <c:pt idx="20467">
                  <c:v>2434.08203</c:v>
                </c:pt>
                <c:pt idx="20468">
                  <c:v>2434.08203</c:v>
                </c:pt>
                <c:pt idx="20469">
                  <c:v>2436.5234399999999</c:v>
                </c:pt>
                <c:pt idx="20470">
                  <c:v>2436.5234399999999</c:v>
                </c:pt>
                <c:pt idx="20471">
                  <c:v>2434.08203</c:v>
                </c:pt>
                <c:pt idx="20472">
                  <c:v>2434.08203</c:v>
                </c:pt>
                <c:pt idx="20473">
                  <c:v>2436.5234399999999</c:v>
                </c:pt>
                <c:pt idx="20474">
                  <c:v>2434.08203</c:v>
                </c:pt>
                <c:pt idx="20475">
                  <c:v>2436.5234399999999</c:v>
                </c:pt>
                <c:pt idx="20476">
                  <c:v>2436.5234399999999</c:v>
                </c:pt>
                <c:pt idx="20477">
                  <c:v>2434.08203</c:v>
                </c:pt>
                <c:pt idx="20478">
                  <c:v>2434.08203</c:v>
                </c:pt>
                <c:pt idx="20479">
                  <c:v>2436.5234399999999</c:v>
                </c:pt>
                <c:pt idx="20480">
                  <c:v>2434.08203</c:v>
                </c:pt>
                <c:pt idx="20481">
                  <c:v>2436.5234399999999</c:v>
                </c:pt>
                <c:pt idx="20482">
                  <c:v>2436.5234399999999</c:v>
                </c:pt>
                <c:pt idx="20483">
                  <c:v>2434.08203</c:v>
                </c:pt>
                <c:pt idx="20484">
                  <c:v>2434.08203</c:v>
                </c:pt>
                <c:pt idx="20485">
                  <c:v>2436.5234399999999</c:v>
                </c:pt>
                <c:pt idx="20486">
                  <c:v>2434.08203</c:v>
                </c:pt>
                <c:pt idx="20487">
                  <c:v>2436.5234399999999</c:v>
                </c:pt>
                <c:pt idx="20488">
                  <c:v>2436.5234399999999</c:v>
                </c:pt>
                <c:pt idx="20489">
                  <c:v>2436.5234399999999</c:v>
                </c:pt>
                <c:pt idx="20490">
                  <c:v>2434.08203</c:v>
                </c:pt>
                <c:pt idx="20491">
                  <c:v>2434.08203</c:v>
                </c:pt>
                <c:pt idx="20492">
                  <c:v>2434.08203</c:v>
                </c:pt>
                <c:pt idx="20493">
                  <c:v>2436.5234399999999</c:v>
                </c:pt>
                <c:pt idx="20494">
                  <c:v>2436.5234399999999</c:v>
                </c:pt>
                <c:pt idx="20495">
                  <c:v>2434.08203</c:v>
                </c:pt>
                <c:pt idx="20496">
                  <c:v>2436.5234399999999</c:v>
                </c:pt>
                <c:pt idx="20497">
                  <c:v>2434.08203</c:v>
                </c:pt>
                <c:pt idx="20498">
                  <c:v>2436.5234399999999</c:v>
                </c:pt>
                <c:pt idx="20499">
                  <c:v>2434.08203</c:v>
                </c:pt>
                <c:pt idx="20500">
                  <c:v>2436.5234399999999</c:v>
                </c:pt>
                <c:pt idx="20501">
                  <c:v>2434.08203</c:v>
                </c:pt>
                <c:pt idx="20502">
                  <c:v>2436.5234399999999</c:v>
                </c:pt>
                <c:pt idx="20503">
                  <c:v>2434.08203</c:v>
                </c:pt>
                <c:pt idx="20504">
                  <c:v>2436.5234399999999</c:v>
                </c:pt>
                <c:pt idx="20505">
                  <c:v>2434.08203</c:v>
                </c:pt>
                <c:pt idx="20506">
                  <c:v>2434.08203</c:v>
                </c:pt>
                <c:pt idx="20507">
                  <c:v>2436.5234399999999</c:v>
                </c:pt>
                <c:pt idx="20508">
                  <c:v>2436.5234399999999</c:v>
                </c:pt>
                <c:pt idx="20509">
                  <c:v>2434.08203</c:v>
                </c:pt>
                <c:pt idx="20510">
                  <c:v>2434.08203</c:v>
                </c:pt>
                <c:pt idx="20511">
                  <c:v>2436.5234399999999</c:v>
                </c:pt>
                <c:pt idx="20512">
                  <c:v>2434.08203</c:v>
                </c:pt>
                <c:pt idx="20513">
                  <c:v>2434.08203</c:v>
                </c:pt>
                <c:pt idx="20514">
                  <c:v>2434.08203</c:v>
                </c:pt>
                <c:pt idx="20515">
                  <c:v>2436.5234399999999</c:v>
                </c:pt>
                <c:pt idx="20516">
                  <c:v>2434.08203</c:v>
                </c:pt>
                <c:pt idx="20517">
                  <c:v>2436.5234399999999</c:v>
                </c:pt>
                <c:pt idx="20518">
                  <c:v>2436.5234399999999</c:v>
                </c:pt>
                <c:pt idx="20519">
                  <c:v>2436.5234399999999</c:v>
                </c:pt>
                <c:pt idx="20520">
                  <c:v>2434.08203</c:v>
                </c:pt>
                <c:pt idx="20521">
                  <c:v>2434.08203</c:v>
                </c:pt>
                <c:pt idx="20522">
                  <c:v>2434.08203</c:v>
                </c:pt>
                <c:pt idx="20523">
                  <c:v>2436.5234399999999</c:v>
                </c:pt>
                <c:pt idx="20524">
                  <c:v>2434.08203</c:v>
                </c:pt>
                <c:pt idx="20525">
                  <c:v>2436.5234399999999</c:v>
                </c:pt>
                <c:pt idx="20526">
                  <c:v>2436.5234399999999</c:v>
                </c:pt>
                <c:pt idx="20527">
                  <c:v>2436.5234399999999</c:v>
                </c:pt>
                <c:pt idx="20528">
                  <c:v>2436.5234399999999</c:v>
                </c:pt>
                <c:pt idx="20529">
                  <c:v>2434.08203</c:v>
                </c:pt>
                <c:pt idx="20530">
                  <c:v>2436.5234399999999</c:v>
                </c:pt>
                <c:pt idx="20531">
                  <c:v>2434.08203</c:v>
                </c:pt>
                <c:pt idx="20532">
                  <c:v>2434.08203</c:v>
                </c:pt>
                <c:pt idx="20533">
                  <c:v>2436.5234399999999</c:v>
                </c:pt>
                <c:pt idx="20534">
                  <c:v>2436.5234399999999</c:v>
                </c:pt>
                <c:pt idx="20535">
                  <c:v>2436.5234399999999</c:v>
                </c:pt>
                <c:pt idx="20536">
                  <c:v>2434.08203</c:v>
                </c:pt>
                <c:pt idx="20537">
                  <c:v>2434.08203</c:v>
                </c:pt>
                <c:pt idx="20538">
                  <c:v>2434.08203</c:v>
                </c:pt>
                <c:pt idx="20539">
                  <c:v>2434.08203</c:v>
                </c:pt>
                <c:pt idx="20540">
                  <c:v>2434.08203</c:v>
                </c:pt>
                <c:pt idx="20541">
                  <c:v>2434.08203</c:v>
                </c:pt>
                <c:pt idx="20542">
                  <c:v>2436.5234399999999</c:v>
                </c:pt>
                <c:pt idx="20543">
                  <c:v>2434.08203</c:v>
                </c:pt>
                <c:pt idx="20544">
                  <c:v>2436.5234399999999</c:v>
                </c:pt>
                <c:pt idx="20545">
                  <c:v>2434.08203</c:v>
                </c:pt>
                <c:pt idx="20546">
                  <c:v>2436.5234399999999</c:v>
                </c:pt>
                <c:pt idx="20547">
                  <c:v>2436.5234399999999</c:v>
                </c:pt>
                <c:pt idx="20548">
                  <c:v>2434.08203</c:v>
                </c:pt>
                <c:pt idx="20549">
                  <c:v>2436.5234399999999</c:v>
                </c:pt>
                <c:pt idx="20550">
                  <c:v>2436.5234399999999</c:v>
                </c:pt>
                <c:pt idx="20551">
                  <c:v>2436.5234399999999</c:v>
                </c:pt>
                <c:pt idx="20552">
                  <c:v>2436.5234399999999</c:v>
                </c:pt>
                <c:pt idx="20553">
                  <c:v>2436.5234399999999</c:v>
                </c:pt>
                <c:pt idx="20554">
                  <c:v>2434.08203</c:v>
                </c:pt>
                <c:pt idx="20555">
                  <c:v>2436.5234399999999</c:v>
                </c:pt>
                <c:pt idx="20556">
                  <c:v>2436.5234399999999</c:v>
                </c:pt>
                <c:pt idx="20557">
                  <c:v>2436.5234399999999</c:v>
                </c:pt>
                <c:pt idx="20558">
                  <c:v>2434.08203</c:v>
                </c:pt>
                <c:pt idx="20559">
                  <c:v>2434.08203</c:v>
                </c:pt>
                <c:pt idx="20560">
                  <c:v>2434.08203</c:v>
                </c:pt>
                <c:pt idx="20561">
                  <c:v>2436.5234399999999</c:v>
                </c:pt>
                <c:pt idx="20562">
                  <c:v>2436.5234399999999</c:v>
                </c:pt>
                <c:pt idx="20563">
                  <c:v>2434.08203</c:v>
                </c:pt>
                <c:pt idx="20564">
                  <c:v>2434.08203</c:v>
                </c:pt>
                <c:pt idx="20565">
                  <c:v>2436.5234399999999</c:v>
                </c:pt>
                <c:pt idx="20566">
                  <c:v>2434.08203</c:v>
                </c:pt>
                <c:pt idx="20567">
                  <c:v>2436.5234399999999</c:v>
                </c:pt>
                <c:pt idx="20568">
                  <c:v>2436.5234399999999</c:v>
                </c:pt>
                <c:pt idx="20569">
                  <c:v>2436.5234399999999</c:v>
                </c:pt>
                <c:pt idx="20570">
                  <c:v>2434.08203</c:v>
                </c:pt>
                <c:pt idx="20571">
                  <c:v>2434.08203</c:v>
                </c:pt>
                <c:pt idx="20572">
                  <c:v>2434.08203</c:v>
                </c:pt>
                <c:pt idx="20573">
                  <c:v>2436.5234399999999</c:v>
                </c:pt>
                <c:pt idx="20574">
                  <c:v>2434.08203</c:v>
                </c:pt>
                <c:pt idx="20575">
                  <c:v>2436.5234399999999</c:v>
                </c:pt>
                <c:pt idx="20576">
                  <c:v>2436.5234399999999</c:v>
                </c:pt>
                <c:pt idx="20577">
                  <c:v>2436.5234399999999</c:v>
                </c:pt>
                <c:pt idx="20578">
                  <c:v>2434.08203</c:v>
                </c:pt>
                <c:pt idx="20579">
                  <c:v>2436.5234399999999</c:v>
                </c:pt>
                <c:pt idx="20580">
                  <c:v>2436.5234399999999</c:v>
                </c:pt>
                <c:pt idx="20581">
                  <c:v>2436.5234399999999</c:v>
                </c:pt>
                <c:pt idx="20582">
                  <c:v>2434.08203</c:v>
                </c:pt>
                <c:pt idx="20583">
                  <c:v>2434.08203</c:v>
                </c:pt>
                <c:pt idx="20584">
                  <c:v>2434.08203</c:v>
                </c:pt>
                <c:pt idx="20585">
                  <c:v>2434.08203</c:v>
                </c:pt>
                <c:pt idx="20586">
                  <c:v>2436.5234399999999</c:v>
                </c:pt>
                <c:pt idx="20587">
                  <c:v>2436.5234399999999</c:v>
                </c:pt>
                <c:pt idx="20588">
                  <c:v>2434.08203</c:v>
                </c:pt>
                <c:pt idx="20589">
                  <c:v>2434.08203</c:v>
                </c:pt>
                <c:pt idx="20590">
                  <c:v>2434.08203</c:v>
                </c:pt>
                <c:pt idx="20591">
                  <c:v>2434.08203</c:v>
                </c:pt>
                <c:pt idx="20592">
                  <c:v>2434.08203</c:v>
                </c:pt>
                <c:pt idx="20593">
                  <c:v>2436.5234399999999</c:v>
                </c:pt>
                <c:pt idx="20594">
                  <c:v>2434.08203</c:v>
                </c:pt>
                <c:pt idx="20595">
                  <c:v>2436.5234399999999</c:v>
                </c:pt>
                <c:pt idx="20596">
                  <c:v>2434.08203</c:v>
                </c:pt>
                <c:pt idx="20597">
                  <c:v>2434.08203</c:v>
                </c:pt>
                <c:pt idx="20598">
                  <c:v>2436.5234399999999</c:v>
                </c:pt>
                <c:pt idx="20599">
                  <c:v>2436.5234399999999</c:v>
                </c:pt>
                <c:pt idx="20600">
                  <c:v>2434.08203</c:v>
                </c:pt>
                <c:pt idx="20601">
                  <c:v>2434.08203</c:v>
                </c:pt>
                <c:pt idx="20602">
                  <c:v>2436.5234399999999</c:v>
                </c:pt>
                <c:pt idx="20603">
                  <c:v>2436.5234399999999</c:v>
                </c:pt>
                <c:pt idx="20604">
                  <c:v>2434.08203</c:v>
                </c:pt>
                <c:pt idx="20605">
                  <c:v>2436.5234399999999</c:v>
                </c:pt>
                <c:pt idx="20606">
                  <c:v>2434.08203</c:v>
                </c:pt>
                <c:pt idx="20607">
                  <c:v>2434.08203</c:v>
                </c:pt>
                <c:pt idx="20608">
                  <c:v>2436.5234399999999</c:v>
                </c:pt>
                <c:pt idx="20609">
                  <c:v>2436.5234399999999</c:v>
                </c:pt>
                <c:pt idx="20610">
                  <c:v>2436.5234399999999</c:v>
                </c:pt>
                <c:pt idx="20611">
                  <c:v>2434.08203</c:v>
                </c:pt>
                <c:pt idx="20612">
                  <c:v>2434.08203</c:v>
                </c:pt>
                <c:pt idx="20613">
                  <c:v>2434.08203</c:v>
                </c:pt>
                <c:pt idx="20614">
                  <c:v>2434.08203</c:v>
                </c:pt>
                <c:pt idx="20615">
                  <c:v>2436.5234399999999</c:v>
                </c:pt>
                <c:pt idx="20616">
                  <c:v>2436.5234399999999</c:v>
                </c:pt>
                <c:pt idx="20617">
                  <c:v>2434.08203</c:v>
                </c:pt>
                <c:pt idx="20618">
                  <c:v>2434.08203</c:v>
                </c:pt>
                <c:pt idx="20619">
                  <c:v>2434.08203</c:v>
                </c:pt>
                <c:pt idx="20620">
                  <c:v>2434.08203</c:v>
                </c:pt>
                <c:pt idx="20621">
                  <c:v>2436.5234399999999</c:v>
                </c:pt>
                <c:pt idx="20622">
                  <c:v>2436.5234399999999</c:v>
                </c:pt>
                <c:pt idx="20623">
                  <c:v>2436.5234399999999</c:v>
                </c:pt>
                <c:pt idx="20624">
                  <c:v>2436.5234399999999</c:v>
                </c:pt>
                <c:pt idx="20625">
                  <c:v>2436.5234399999999</c:v>
                </c:pt>
                <c:pt idx="20626">
                  <c:v>2434.08203</c:v>
                </c:pt>
                <c:pt idx="20627">
                  <c:v>2436.5234399999999</c:v>
                </c:pt>
                <c:pt idx="20628">
                  <c:v>2434.08203</c:v>
                </c:pt>
                <c:pt idx="20629">
                  <c:v>2436.5234399999999</c:v>
                </c:pt>
                <c:pt idx="20630">
                  <c:v>2436.5234399999999</c:v>
                </c:pt>
                <c:pt idx="20631">
                  <c:v>2434.08203</c:v>
                </c:pt>
                <c:pt idx="20632">
                  <c:v>2434.08203</c:v>
                </c:pt>
                <c:pt idx="20633">
                  <c:v>2434.08203</c:v>
                </c:pt>
                <c:pt idx="20634">
                  <c:v>2434.08203</c:v>
                </c:pt>
                <c:pt idx="20635">
                  <c:v>2436.5234399999999</c:v>
                </c:pt>
                <c:pt idx="20636">
                  <c:v>2436.5234399999999</c:v>
                </c:pt>
                <c:pt idx="20637">
                  <c:v>2436.5234399999999</c:v>
                </c:pt>
                <c:pt idx="20638">
                  <c:v>2436.5234399999999</c:v>
                </c:pt>
                <c:pt idx="20639">
                  <c:v>2434.08203</c:v>
                </c:pt>
                <c:pt idx="20640">
                  <c:v>2436.5234399999999</c:v>
                </c:pt>
                <c:pt idx="20641">
                  <c:v>2434.08203</c:v>
                </c:pt>
                <c:pt idx="20642">
                  <c:v>2436.5234399999999</c:v>
                </c:pt>
                <c:pt idx="20643">
                  <c:v>2434.08203</c:v>
                </c:pt>
                <c:pt idx="20644">
                  <c:v>2434.08203</c:v>
                </c:pt>
                <c:pt idx="20645">
                  <c:v>2434.08203</c:v>
                </c:pt>
                <c:pt idx="20646">
                  <c:v>2436.5234399999999</c:v>
                </c:pt>
                <c:pt idx="20647">
                  <c:v>2434.08203</c:v>
                </c:pt>
                <c:pt idx="20648">
                  <c:v>2436.5234399999999</c:v>
                </c:pt>
                <c:pt idx="20649">
                  <c:v>2434.08203</c:v>
                </c:pt>
                <c:pt idx="20650">
                  <c:v>2436.5234399999999</c:v>
                </c:pt>
                <c:pt idx="20651">
                  <c:v>2434.08203</c:v>
                </c:pt>
                <c:pt idx="20652">
                  <c:v>2436.5234399999999</c:v>
                </c:pt>
                <c:pt idx="20653">
                  <c:v>2436.5234399999999</c:v>
                </c:pt>
                <c:pt idx="20654">
                  <c:v>2436.5234399999999</c:v>
                </c:pt>
                <c:pt idx="20655">
                  <c:v>2434.08203</c:v>
                </c:pt>
                <c:pt idx="20656">
                  <c:v>2434.08203</c:v>
                </c:pt>
                <c:pt idx="20657">
                  <c:v>2436.5234399999999</c:v>
                </c:pt>
                <c:pt idx="20658">
                  <c:v>2436.5234399999999</c:v>
                </c:pt>
                <c:pt idx="20659">
                  <c:v>2434.08203</c:v>
                </c:pt>
                <c:pt idx="20660">
                  <c:v>2434.08203</c:v>
                </c:pt>
                <c:pt idx="20661">
                  <c:v>2436.5234399999999</c:v>
                </c:pt>
                <c:pt idx="20662">
                  <c:v>2434.08203</c:v>
                </c:pt>
                <c:pt idx="20663">
                  <c:v>2434.08203</c:v>
                </c:pt>
                <c:pt idx="20664">
                  <c:v>2436.5234399999999</c:v>
                </c:pt>
                <c:pt idx="20665">
                  <c:v>2434.08203</c:v>
                </c:pt>
                <c:pt idx="20666">
                  <c:v>2436.5234399999999</c:v>
                </c:pt>
                <c:pt idx="20667">
                  <c:v>2436.5234399999999</c:v>
                </c:pt>
                <c:pt idx="20668">
                  <c:v>2436.5234399999999</c:v>
                </c:pt>
                <c:pt idx="20669">
                  <c:v>2434.08203</c:v>
                </c:pt>
                <c:pt idx="20670">
                  <c:v>2436.5234399999999</c:v>
                </c:pt>
                <c:pt idx="20671">
                  <c:v>2436.5234399999999</c:v>
                </c:pt>
                <c:pt idx="20672">
                  <c:v>2434.08203</c:v>
                </c:pt>
                <c:pt idx="20673">
                  <c:v>2434.08203</c:v>
                </c:pt>
                <c:pt idx="20674">
                  <c:v>2436.5234399999999</c:v>
                </c:pt>
                <c:pt idx="20675">
                  <c:v>2434.08203</c:v>
                </c:pt>
                <c:pt idx="20676">
                  <c:v>2434.08203</c:v>
                </c:pt>
                <c:pt idx="20677">
                  <c:v>2436.5234399999999</c:v>
                </c:pt>
                <c:pt idx="20678">
                  <c:v>2434.08203</c:v>
                </c:pt>
                <c:pt idx="20679">
                  <c:v>2434.08203</c:v>
                </c:pt>
                <c:pt idx="20680">
                  <c:v>2436.5234399999999</c:v>
                </c:pt>
                <c:pt idx="20681">
                  <c:v>2434.08203</c:v>
                </c:pt>
                <c:pt idx="20682">
                  <c:v>2436.5234399999999</c:v>
                </c:pt>
                <c:pt idx="20683">
                  <c:v>2436.5234399999999</c:v>
                </c:pt>
                <c:pt idx="20684">
                  <c:v>2436.5234399999999</c:v>
                </c:pt>
                <c:pt idx="20685">
                  <c:v>2434.08203</c:v>
                </c:pt>
                <c:pt idx="20686">
                  <c:v>2436.5234399999999</c:v>
                </c:pt>
                <c:pt idx="20687">
                  <c:v>2436.5234399999999</c:v>
                </c:pt>
                <c:pt idx="20688">
                  <c:v>2434.08203</c:v>
                </c:pt>
                <c:pt idx="20689">
                  <c:v>2434.08203</c:v>
                </c:pt>
                <c:pt idx="20690">
                  <c:v>2434.08203</c:v>
                </c:pt>
                <c:pt idx="20691">
                  <c:v>2436.5234399999999</c:v>
                </c:pt>
                <c:pt idx="20692">
                  <c:v>2436.5234399999999</c:v>
                </c:pt>
                <c:pt idx="20693">
                  <c:v>2436.5234399999999</c:v>
                </c:pt>
                <c:pt idx="20694">
                  <c:v>2436.5234399999999</c:v>
                </c:pt>
                <c:pt idx="20695">
                  <c:v>2436.5234399999999</c:v>
                </c:pt>
                <c:pt idx="20696">
                  <c:v>2436.5234399999999</c:v>
                </c:pt>
                <c:pt idx="20697">
                  <c:v>2434.08203</c:v>
                </c:pt>
                <c:pt idx="20698">
                  <c:v>2434.08203</c:v>
                </c:pt>
                <c:pt idx="20699">
                  <c:v>2434.08203</c:v>
                </c:pt>
                <c:pt idx="20700">
                  <c:v>2434.08203</c:v>
                </c:pt>
                <c:pt idx="20701">
                  <c:v>2434.08203</c:v>
                </c:pt>
                <c:pt idx="20702">
                  <c:v>2434.08203</c:v>
                </c:pt>
                <c:pt idx="20703">
                  <c:v>2436.5234399999999</c:v>
                </c:pt>
                <c:pt idx="20704">
                  <c:v>2436.5234399999999</c:v>
                </c:pt>
                <c:pt idx="20705">
                  <c:v>2434.08203</c:v>
                </c:pt>
                <c:pt idx="20706">
                  <c:v>2434.08203</c:v>
                </c:pt>
                <c:pt idx="20707">
                  <c:v>2434.08203</c:v>
                </c:pt>
                <c:pt idx="20708">
                  <c:v>2434.08203</c:v>
                </c:pt>
                <c:pt idx="20709">
                  <c:v>2436.5234399999999</c:v>
                </c:pt>
                <c:pt idx="20710">
                  <c:v>2434.08203</c:v>
                </c:pt>
                <c:pt idx="20711">
                  <c:v>2436.5234399999999</c:v>
                </c:pt>
                <c:pt idx="20712">
                  <c:v>2436.5234399999999</c:v>
                </c:pt>
                <c:pt idx="20713">
                  <c:v>2436.5234399999999</c:v>
                </c:pt>
                <c:pt idx="20714">
                  <c:v>2436.5234399999999</c:v>
                </c:pt>
                <c:pt idx="20715">
                  <c:v>2434.08203</c:v>
                </c:pt>
                <c:pt idx="20716">
                  <c:v>2434.08203</c:v>
                </c:pt>
                <c:pt idx="20717">
                  <c:v>2434.08203</c:v>
                </c:pt>
                <c:pt idx="20718">
                  <c:v>2436.5234399999999</c:v>
                </c:pt>
                <c:pt idx="20719">
                  <c:v>2436.5234399999999</c:v>
                </c:pt>
                <c:pt idx="20720">
                  <c:v>2434.08203</c:v>
                </c:pt>
                <c:pt idx="20721">
                  <c:v>2436.5234399999999</c:v>
                </c:pt>
                <c:pt idx="20722">
                  <c:v>2434.08203</c:v>
                </c:pt>
                <c:pt idx="20723">
                  <c:v>2434.08203</c:v>
                </c:pt>
                <c:pt idx="20724">
                  <c:v>2436.5234399999999</c:v>
                </c:pt>
                <c:pt idx="20725">
                  <c:v>2434.08203</c:v>
                </c:pt>
                <c:pt idx="20726">
                  <c:v>2436.5234399999999</c:v>
                </c:pt>
                <c:pt idx="20727">
                  <c:v>2434.08203</c:v>
                </c:pt>
                <c:pt idx="20728">
                  <c:v>2434.08203</c:v>
                </c:pt>
                <c:pt idx="20729">
                  <c:v>2436.5234399999999</c:v>
                </c:pt>
                <c:pt idx="20730">
                  <c:v>2434.08203</c:v>
                </c:pt>
                <c:pt idx="20731">
                  <c:v>2434.08203</c:v>
                </c:pt>
                <c:pt idx="20732">
                  <c:v>2436.5234399999999</c:v>
                </c:pt>
                <c:pt idx="20733">
                  <c:v>2434.08203</c:v>
                </c:pt>
                <c:pt idx="20734">
                  <c:v>2436.5234399999999</c:v>
                </c:pt>
                <c:pt idx="20735">
                  <c:v>2436.5234399999999</c:v>
                </c:pt>
                <c:pt idx="20736">
                  <c:v>2436.5234399999999</c:v>
                </c:pt>
                <c:pt idx="20737">
                  <c:v>2434.08203</c:v>
                </c:pt>
                <c:pt idx="20738">
                  <c:v>2434.08203</c:v>
                </c:pt>
                <c:pt idx="20739">
                  <c:v>2436.5234399999999</c:v>
                </c:pt>
                <c:pt idx="20740">
                  <c:v>2436.5234399999999</c:v>
                </c:pt>
                <c:pt idx="20741">
                  <c:v>2434.08203</c:v>
                </c:pt>
                <c:pt idx="20742">
                  <c:v>2434.08203</c:v>
                </c:pt>
                <c:pt idx="20743">
                  <c:v>2434.08203</c:v>
                </c:pt>
                <c:pt idx="20744">
                  <c:v>2436.5234399999999</c:v>
                </c:pt>
                <c:pt idx="20745">
                  <c:v>2436.5234399999999</c:v>
                </c:pt>
                <c:pt idx="20746">
                  <c:v>2436.5234399999999</c:v>
                </c:pt>
                <c:pt idx="20747">
                  <c:v>2436.5234399999999</c:v>
                </c:pt>
                <c:pt idx="20748">
                  <c:v>2436.5234399999999</c:v>
                </c:pt>
                <c:pt idx="20749">
                  <c:v>2436.5234399999999</c:v>
                </c:pt>
                <c:pt idx="20750">
                  <c:v>2434.08203</c:v>
                </c:pt>
                <c:pt idx="20751">
                  <c:v>2434.08203</c:v>
                </c:pt>
                <c:pt idx="20752">
                  <c:v>2434.08203</c:v>
                </c:pt>
                <c:pt idx="20753">
                  <c:v>2434.08203</c:v>
                </c:pt>
                <c:pt idx="20754">
                  <c:v>2436.5234399999999</c:v>
                </c:pt>
                <c:pt idx="20755">
                  <c:v>2436.5234399999999</c:v>
                </c:pt>
                <c:pt idx="20756">
                  <c:v>2436.5234399999999</c:v>
                </c:pt>
                <c:pt idx="20757">
                  <c:v>2434.08203</c:v>
                </c:pt>
                <c:pt idx="20758">
                  <c:v>2434.08203</c:v>
                </c:pt>
                <c:pt idx="20759">
                  <c:v>2434.08203</c:v>
                </c:pt>
                <c:pt idx="20760">
                  <c:v>2436.5234399999999</c:v>
                </c:pt>
                <c:pt idx="20761">
                  <c:v>2436.5234399999999</c:v>
                </c:pt>
                <c:pt idx="20762">
                  <c:v>2436.5234399999999</c:v>
                </c:pt>
                <c:pt idx="20763">
                  <c:v>2434.08203</c:v>
                </c:pt>
                <c:pt idx="20764">
                  <c:v>2436.5234399999999</c:v>
                </c:pt>
                <c:pt idx="20765">
                  <c:v>2434.08203</c:v>
                </c:pt>
                <c:pt idx="20766">
                  <c:v>2434.08203</c:v>
                </c:pt>
                <c:pt idx="20767">
                  <c:v>2436.5234399999999</c:v>
                </c:pt>
                <c:pt idx="20768">
                  <c:v>2434.08203</c:v>
                </c:pt>
                <c:pt idx="20769">
                  <c:v>2436.5234399999999</c:v>
                </c:pt>
                <c:pt idx="20770">
                  <c:v>2436.5234399999999</c:v>
                </c:pt>
                <c:pt idx="20771">
                  <c:v>2434.08203</c:v>
                </c:pt>
                <c:pt idx="20772">
                  <c:v>2436.5234399999999</c:v>
                </c:pt>
                <c:pt idx="20773">
                  <c:v>2436.5234399999999</c:v>
                </c:pt>
                <c:pt idx="20774">
                  <c:v>2434.08203</c:v>
                </c:pt>
                <c:pt idx="20775">
                  <c:v>2436.5234399999999</c:v>
                </c:pt>
                <c:pt idx="20776">
                  <c:v>2436.5234399999999</c:v>
                </c:pt>
                <c:pt idx="20777">
                  <c:v>2436.5234399999999</c:v>
                </c:pt>
                <c:pt idx="20778">
                  <c:v>2434.08203</c:v>
                </c:pt>
                <c:pt idx="20779">
                  <c:v>2434.08203</c:v>
                </c:pt>
                <c:pt idx="20780">
                  <c:v>2434.08203</c:v>
                </c:pt>
                <c:pt idx="20781">
                  <c:v>2434.08203</c:v>
                </c:pt>
                <c:pt idx="20782">
                  <c:v>2436.5234399999999</c:v>
                </c:pt>
                <c:pt idx="20783">
                  <c:v>2434.08203</c:v>
                </c:pt>
                <c:pt idx="20784">
                  <c:v>2436.5234399999999</c:v>
                </c:pt>
                <c:pt idx="20785">
                  <c:v>2434.08203</c:v>
                </c:pt>
                <c:pt idx="20786">
                  <c:v>2434.08203</c:v>
                </c:pt>
                <c:pt idx="20787">
                  <c:v>2436.5234399999999</c:v>
                </c:pt>
                <c:pt idx="20788">
                  <c:v>2434.08203</c:v>
                </c:pt>
                <c:pt idx="20789">
                  <c:v>2436.5234399999999</c:v>
                </c:pt>
                <c:pt idx="20790">
                  <c:v>2434.08203</c:v>
                </c:pt>
                <c:pt idx="20791">
                  <c:v>2436.5234399999999</c:v>
                </c:pt>
                <c:pt idx="20792">
                  <c:v>2434.08203</c:v>
                </c:pt>
                <c:pt idx="20793">
                  <c:v>2434.08203</c:v>
                </c:pt>
                <c:pt idx="20794">
                  <c:v>2434.08203</c:v>
                </c:pt>
                <c:pt idx="20795">
                  <c:v>2436.5234399999999</c:v>
                </c:pt>
                <c:pt idx="20796">
                  <c:v>2434.08203</c:v>
                </c:pt>
                <c:pt idx="20797">
                  <c:v>2434.08203</c:v>
                </c:pt>
                <c:pt idx="20798">
                  <c:v>2434.08203</c:v>
                </c:pt>
                <c:pt idx="20799">
                  <c:v>2436.5234399999999</c:v>
                </c:pt>
                <c:pt idx="20800">
                  <c:v>2434.08203</c:v>
                </c:pt>
                <c:pt idx="20801">
                  <c:v>2434.08203</c:v>
                </c:pt>
                <c:pt idx="20802">
                  <c:v>2434.08203</c:v>
                </c:pt>
                <c:pt idx="20803">
                  <c:v>2434.08203</c:v>
                </c:pt>
                <c:pt idx="20804">
                  <c:v>2434.08203</c:v>
                </c:pt>
                <c:pt idx="20805">
                  <c:v>2436.5234399999999</c:v>
                </c:pt>
                <c:pt idx="20806">
                  <c:v>2436.5234399999999</c:v>
                </c:pt>
                <c:pt idx="20807">
                  <c:v>2434.08203</c:v>
                </c:pt>
                <c:pt idx="20808">
                  <c:v>2436.5234399999999</c:v>
                </c:pt>
                <c:pt idx="20809">
                  <c:v>2434.08203</c:v>
                </c:pt>
                <c:pt idx="20810">
                  <c:v>2434.08203</c:v>
                </c:pt>
                <c:pt idx="20811">
                  <c:v>2436.5234399999999</c:v>
                </c:pt>
                <c:pt idx="20812">
                  <c:v>2436.5234399999999</c:v>
                </c:pt>
                <c:pt idx="20813">
                  <c:v>2434.08203</c:v>
                </c:pt>
                <c:pt idx="20814">
                  <c:v>2436.5234399999999</c:v>
                </c:pt>
                <c:pt idx="20815">
                  <c:v>2434.08203</c:v>
                </c:pt>
                <c:pt idx="20816">
                  <c:v>2434.08203</c:v>
                </c:pt>
                <c:pt idx="20817">
                  <c:v>2436.5234399999999</c:v>
                </c:pt>
                <c:pt idx="20818">
                  <c:v>2436.5234399999999</c:v>
                </c:pt>
                <c:pt idx="20819">
                  <c:v>2436.5234399999999</c:v>
                </c:pt>
                <c:pt idx="20820">
                  <c:v>2434.08203</c:v>
                </c:pt>
                <c:pt idx="20821">
                  <c:v>2436.5234399999999</c:v>
                </c:pt>
                <c:pt idx="20822">
                  <c:v>2436.5234399999999</c:v>
                </c:pt>
                <c:pt idx="20823">
                  <c:v>2436.5234399999999</c:v>
                </c:pt>
                <c:pt idx="20824">
                  <c:v>2434.08203</c:v>
                </c:pt>
                <c:pt idx="20825">
                  <c:v>2436.5234399999999</c:v>
                </c:pt>
                <c:pt idx="20826">
                  <c:v>2434.08203</c:v>
                </c:pt>
                <c:pt idx="20827">
                  <c:v>2436.5234399999999</c:v>
                </c:pt>
                <c:pt idx="20828">
                  <c:v>2434.08203</c:v>
                </c:pt>
                <c:pt idx="20829">
                  <c:v>2434.08203</c:v>
                </c:pt>
                <c:pt idx="20830">
                  <c:v>2434.08203</c:v>
                </c:pt>
                <c:pt idx="20831">
                  <c:v>2434.08203</c:v>
                </c:pt>
                <c:pt idx="20832">
                  <c:v>2434.08203</c:v>
                </c:pt>
                <c:pt idx="20833">
                  <c:v>2434.08203</c:v>
                </c:pt>
                <c:pt idx="20834">
                  <c:v>2436.5234399999999</c:v>
                </c:pt>
                <c:pt idx="20835">
                  <c:v>2434.08203</c:v>
                </c:pt>
                <c:pt idx="20836">
                  <c:v>2436.5234399999999</c:v>
                </c:pt>
                <c:pt idx="20837">
                  <c:v>2434.08203</c:v>
                </c:pt>
                <c:pt idx="20838">
                  <c:v>2436.5234399999999</c:v>
                </c:pt>
                <c:pt idx="20839">
                  <c:v>2436.5234399999999</c:v>
                </c:pt>
                <c:pt idx="20840">
                  <c:v>2434.08203</c:v>
                </c:pt>
                <c:pt idx="20841">
                  <c:v>2436.5234399999999</c:v>
                </c:pt>
                <c:pt idx="20842">
                  <c:v>2436.5234399999999</c:v>
                </c:pt>
                <c:pt idx="20843">
                  <c:v>2434.08203</c:v>
                </c:pt>
                <c:pt idx="20844">
                  <c:v>2434.08203</c:v>
                </c:pt>
                <c:pt idx="20845">
                  <c:v>2436.5234399999999</c:v>
                </c:pt>
                <c:pt idx="20846">
                  <c:v>2434.08203</c:v>
                </c:pt>
                <c:pt idx="20847">
                  <c:v>2434.08203</c:v>
                </c:pt>
                <c:pt idx="20848">
                  <c:v>2434.08203</c:v>
                </c:pt>
                <c:pt idx="20849">
                  <c:v>2436.5234399999999</c:v>
                </c:pt>
                <c:pt idx="20850">
                  <c:v>2434.08203</c:v>
                </c:pt>
                <c:pt idx="20851">
                  <c:v>2434.08203</c:v>
                </c:pt>
                <c:pt idx="20852">
                  <c:v>2434.08203</c:v>
                </c:pt>
                <c:pt idx="20853">
                  <c:v>2434.08203</c:v>
                </c:pt>
                <c:pt idx="20854">
                  <c:v>2434.08203</c:v>
                </c:pt>
                <c:pt idx="20855">
                  <c:v>2434.08203</c:v>
                </c:pt>
                <c:pt idx="20856">
                  <c:v>2434.08203</c:v>
                </c:pt>
                <c:pt idx="20857">
                  <c:v>2436.5234399999999</c:v>
                </c:pt>
                <c:pt idx="20858">
                  <c:v>2436.5234399999999</c:v>
                </c:pt>
                <c:pt idx="20859">
                  <c:v>2434.08203</c:v>
                </c:pt>
                <c:pt idx="20860">
                  <c:v>2434.08203</c:v>
                </c:pt>
                <c:pt idx="20861">
                  <c:v>2436.5234399999999</c:v>
                </c:pt>
                <c:pt idx="20862">
                  <c:v>2436.5234399999999</c:v>
                </c:pt>
                <c:pt idx="20863">
                  <c:v>2434.08203</c:v>
                </c:pt>
                <c:pt idx="20864">
                  <c:v>2436.5234399999999</c:v>
                </c:pt>
                <c:pt idx="20865">
                  <c:v>2434.08203</c:v>
                </c:pt>
                <c:pt idx="20866">
                  <c:v>2434.08203</c:v>
                </c:pt>
                <c:pt idx="20867">
                  <c:v>2436.5234399999999</c:v>
                </c:pt>
                <c:pt idx="20868">
                  <c:v>2434.08203</c:v>
                </c:pt>
                <c:pt idx="20869">
                  <c:v>2436.5234399999999</c:v>
                </c:pt>
                <c:pt idx="20870">
                  <c:v>2436.5234399999999</c:v>
                </c:pt>
                <c:pt idx="20871">
                  <c:v>2436.5234399999999</c:v>
                </c:pt>
                <c:pt idx="20872">
                  <c:v>2434.08203</c:v>
                </c:pt>
                <c:pt idx="20873">
                  <c:v>2434.08203</c:v>
                </c:pt>
                <c:pt idx="20874">
                  <c:v>2434.08203</c:v>
                </c:pt>
                <c:pt idx="20875">
                  <c:v>2436.5234399999999</c:v>
                </c:pt>
                <c:pt idx="20876">
                  <c:v>2436.5234399999999</c:v>
                </c:pt>
                <c:pt idx="20877">
                  <c:v>2434.08203</c:v>
                </c:pt>
                <c:pt idx="20878">
                  <c:v>2436.5234399999999</c:v>
                </c:pt>
                <c:pt idx="20879">
                  <c:v>2434.08203</c:v>
                </c:pt>
                <c:pt idx="20880">
                  <c:v>2434.08203</c:v>
                </c:pt>
                <c:pt idx="20881">
                  <c:v>2436.5234399999999</c:v>
                </c:pt>
                <c:pt idx="20882">
                  <c:v>2434.08203</c:v>
                </c:pt>
                <c:pt idx="20883">
                  <c:v>2436.5234399999999</c:v>
                </c:pt>
                <c:pt idx="20884">
                  <c:v>2434.08203</c:v>
                </c:pt>
                <c:pt idx="20885">
                  <c:v>2436.5234399999999</c:v>
                </c:pt>
                <c:pt idx="20886">
                  <c:v>2436.5234399999999</c:v>
                </c:pt>
                <c:pt idx="20887">
                  <c:v>2434.08203</c:v>
                </c:pt>
                <c:pt idx="20888">
                  <c:v>2434.08203</c:v>
                </c:pt>
                <c:pt idx="20889">
                  <c:v>2436.5234399999999</c:v>
                </c:pt>
                <c:pt idx="20890">
                  <c:v>2436.5234399999999</c:v>
                </c:pt>
                <c:pt idx="20891">
                  <c:v>2436.5234399999999</c:v>
                </c:pt>
                <c:pt idx="20892">
                  <c:v>2436.5234399999999</c:v>
                </c:pt>
                <c:pt idx="20893">
                  <c:v>2436.5234399999999</c:v>
                </c:pt>
                <c:pt idx="20894">
                  <c:v>2436.5234399999999</c:v>
                </c:pt>
                <c:pt idx="20895">
                  <c:v>2434.08203</c:v>
                </c:pt>
                <c:pt idx="20896">
                  <c:v>2434.08203</c:v>
                </c:pt>
                <c:pt idx="20897">
                  <c:v>2434.08203</c:v>
                </c:pt>
                <c:pt idx="20898">
                  <c:v>2434.08203</c:v>
                </c:pt>
                <c:pt idx="20899">
                  <c:v>2436.5234399999999</c:v>
                </c:pt>
                <c:pt idx="20900">
                  <c:v>2436.5234399999999</c:v>
                </c:pt>
                <c:pt idx="20901">
                  <c:v>2434.08203</c:v>
                </c:pt>
                <c:pt idx="20902">
                  <c:v>2434.08203</c:v>
                </c:pt>
                <c:pt idx="20903">
                  <c:v>2434.08203</c:v>
                </c:pt>
                <c:pt idx="20904">
                  <c:v>2434.08203</c:v>
                </c:pt>
                <c:pt idx="20905">
                  <c:v>2436.5234399999999</c:v>
                </c:pt>
                <c:pt idx="20906">
                  <c:v>2434.08203</c:v>
                </c:pt>
                <c:pt idx="20907">
                  <c:v>2434.08203</c:v>
                </c:pt>
                <c:pt idx="20908">
                  <c:v>2434.08203</c:v>
                </c:pt>
                <c:pt idx="20909">
                  <c:v>2434.08203</c:v>
                </c:pt>
                <c:pt idx="20910">
                  <c:v>2434.08203</c:v>
                </c:pt>
                <c:pt idx="20911">
                  <c:v>2434.08203</c:v>
                </c:pt>
                <c:pt idx="20912">
                  <c:v>2434.08203</c:v>
                </c:pt>
                <c:pt idx="20913">
                  <c:v>2436.5234399999999</c:v>
                </c:pt>
                <c:pt idx="20914">
                  <c:v>2434.08203</c:v>
                </c:pt>
                <c:pt idx="20915">
                  <c:v>2434.08203</c:v>
                </c:pt>
                <c:pt idx="20916">
                  <c:v>2436.5234399999999</c:v>
                </c:pt>
                <c:pt idx="20917">
                  <c:v>2434.08203</c:v>
                </c:pt>
                <c:pt idx="20918">
                  <c:v>2436.5234399999999</c:v>
                </c:pt>
                <c:pt idx="20919">
                  <c:v>2436.5234399999999</c:v>
                </c:pt>
                <c:pt idx="20920">
                  <c:v>2436.5234399999999</c:v>
                </c:pt>
                <c:pt idx="20921">
                  <c:v>2434.08203</c:v>
                </c:pt>
                <c:pt idx="20922">
                  <c:v>2436.5234399999999</c:v>
                </c:pt>
                <c:pt idx="20923">
                  <c:v>2434.08203</c:v>
                </c:pt>
                <c:pt idx="20924">
                  <c:v>2436.5234399999999</c:v>
                </c:pt>
                <c:pt idx="20925">
                  <c:v>2434.08203</c:v>
                </c:pt>
                <c:pt idx="20926">
                  <c:v>2436.5234399999999</c:v>
                </c:pt>
                <c:pt idx="20927">
                  <c:v>2436.5234399999999</c:v>
                </c:pt>
                <c:pt idx="20928">
                  <c:v>2434.08203</c:v>
                </c:pt>
                <c:pt idx="20929">
                  <c:v>2434.08203</c:v>
                </c:pt>
                <c:pt idx="20930">
                  <c:v>2436.5234399999999</c:v>
                </c:pt>
                <c:pt idx="20931">
                  <c:v>2434.08203</c:v>
                </c:pt>
                <c:pt idx="20932">
                  <c:v>2436.5234399999999</c:v>
                </c:pt>
                <c:pt idx="20933">
                  <c:v>2436.5234399999999</c:v>
                </c:pt>
                <c:pt idx="20934">
                  <c:v>2434.08203</c:v>
                </c:pt>
                <c:pt idx="20935">
                  <c:v>2436.5234399999999</c:v>
                </c:pt>
                <c:pt idx="20936">
                  <c:v>2436.5234399999999</c:v>
                </c:pt>
                <c:pt idx="20937">
                  <c:v>2434.08203</c:v>
                </c:pt>
                <c:pt idx="20938">
                  <c:v>2436.5234399999999</c:v>
                </c:pt>
                <c:pt idx="20939">
                  <c:v>2436.5234399999999</c:v>
                </c:pt>
                <c:pt idx="20940">
                  <c:v>2434.08203</c:v>
                </c:pt>
                <c:pt idx="20941">
                  <c:v>2434.08203</c:v>
                </c:pt>
                <c:pt idx="20942">
                  <c:v>2434.08203</c:v>
                </c:pt>
                <c:pt idx="20943">
                  <c:v>2434.08203</c:v>
                </c:pt>
                <c:pt idx="20944">
                  <c:v>2436.5234399999999</c:v>
                </c:pt>
                <c:pt idx="20945">
                  <c:v>2436.5234399999999</c:v>
                </c:pt>
                <c:pt idx="20946">
                  <c:v>2434.08203</c:v>
                </c:pt>
                <c:pt idx="20947">
                  <c:v>2434.08203</c:v>
                </c:pt>
                <c:pt idx="20948">
                  <c:v>2436.5234399999999</c:v>
                </c:pt>
                <c:pt idx="20949">
                  <c:v>2436.5234399999999</c:v>
                </c:pt>
                <c:pt idx="20950">
                  <c:v>2434.08203</c:v>
                </c:pt>
                <c:pt idx="20951">
                  <c:v>2434.08203</c:v>
                </c:pt>
                <c:pt idx="20952">
                  <c:v>2436.5234399999999</c:v>
                </c:pt>
                <c:pt idx="20953">
                  <c:v>2436.5234399999999</c:v>
                </c:pt>
                <c:pt idx="20954">
                  <c:v>2436.5234399999999</c:v>
                </c:pt>
                <c:pt idx="20955">
                  <c:v>2434.08203</c:v>
                </c:pt>
                <c:pt idx="20956">
                  <c:v>2436.5234399999999</c:v>
                </c:pt>
                <c:pt idx="20957">
                  <c:v>2436.5234399999999</c:v>
                </c:pt>
                <c:pt idx="20958">
                  <c:v>2434.08203</c:v>
                </c:pt>
                <c:pt idx="20959">
                  <c:v>2434.08203</c:v>
                </c:pt>
                <c:pt idx="20960">
                  <c:v>2434.08203</c:v>
                </c:pt>
                <c:pt idx="20961">
                  <c:v>2434.08203</c:v>
                </c:pt>
                <c:pt idx="20962">
                  <c:v>2436.5234399999999</c:v>
                </c:pt>
                <c:pt idx="20963">
                  <c:v>2436.5234399999999</c:v>
                </c:pt>
                <c:pt idx="20964">
                  <c:v>2436.5234399999999</c:v>
                </c:pt>
                <c:pt idx="20965">
                  <c:v>2434.08203</c:v>
                </c:pt>
                <c:pt idx="20966">
                  <c:v>2434.08203</c:v>
                </c:pt>
                <c:pt idx="20967">
                  <c:v>2434.08203</c:v>
                </c:pt>
                <c:pt idx="20968">
                  <c:v>2436.5234399999999</c:v>
                </c:pt>
                <c:pt idx="20969">
                  <c:v>2434.08203</c:v>
                </c:pt>
                <c:pt idx="20970">
                  <c:v>2436.5234399999999</c:v>
                </c:pt>
                <c:pt idx="20971">
                  <c:v>2436.5234399999999</c:v>
                </c:pt>
                <c:pt idx="20972">
                  <c:v>2434.08203</c:v>
                </c:pt>
                <c:pt idx="20973">
                  <c:v>2436.5234399999999</c:v>
                </c:pt>
                <c:pt idx="20974">
                  <c:v>2434.08203</c:v>
                </c:pt>
                <c:pt idx="20975">
                  <c:v>2436.5234399999999</c:v>
                </c:pt>
                <c:pt idx="20976">
                  <c:v>2436.5234399999999</c:v>
                </c:pt>
                <c:pt idx="20977">
                  <c:v>2436.5234399999999</c:v>
                </c:pt>
                <c:pt idx="20978">
                  <c:v>2434.08203</c:v>
                </c:pt>
                <c:pt idx="20979">
                  <c:v>2434.08203</c:v>
                </c:pt>
                <c:pt idx="20980">
                  <c:v>2436.5234399999999</c:v>
                </c:pt>
                <c:pt idx="20981">
                  <c:v>2434.08203</c:v>
                </c:pt>
                <c:pt idx="20982">
                  <c:v>2436.5234399999999</c:v>
                </c:pt>
                <c:pt idx="20983">
                  <c:v>2436.5234399999999</c:v>
                </c:pt>
                <c:pt idx="20984">
                  <c:v>2434.08203</c:v>
                </c:pt>
                <c:pt idx="20985">
                  <c:v>2434.08203</c:v>
                </c:pt>
                <c:pt idx="20986">
                  <c:v>2436.5234399999999</c:v>
                </c:pt>
                <c:pt idx="20987">
                  <c:v>2436.5234399999999</c:v>
                </c:pt>
                <c:pt idx="20988">
                  <c:v>2434.08203</c:v>
                </c:pt>
                <c:pt idx="20989">
                  <c:v>2436.5234399999999</c:v>
                </c:pt>
                <c:pt idx="20990">
                  <c:v>2434.08203</c:v>
                </c:pt>
                <c:pt idx="20991">
                  <c:v>2434.08203</c:v>
                </c:pt>
                <c:pt idx="20992">
                  <c:v>2434.08203</c:v>
                </c:pt>
                <c:pt idx="20993">
                  <c:v>2436.5234399999999</c:v>
                </c:pt>
                <c:pt idx="20994">
                  <c:v>2434.08203</c:v>
                </c:pt>
                <c:pt idx="20995">
                  <c:v>2434.08203</c:v>
                </c:pt>
                <c:pt idx="20996">
                  <c:v>2434.08203</c:v>
                </c:pt>
                <c:pt idx="20997">
                  <c:v>2434.08203</c:v>
                </c:pt>
                <c:pt idx="20998">
                  <c:v>2436.5234399999999</c:v>
                </c:pt>
                <c:pt idx="20999">
                  <c:v>2434.08203</c:v>
                </c:pt>
                <c:pt idx="21000">
                  <c:v>2436.5234399999999</c:v>
                </c:pt>
                <c:pt idx="21001">
                  <c:v>2436.5234399999999</c:v>
                </c:pt>
                <c:pt idx="21002">
                  <c:v>2436.5234399999999</c:v>
                </c:pt>
                <c:pt idx="21003">
                  <c:v>2434.08203</c:v>
                </c:pt>
                <c:pt idx="21004">
                  <c:v>2436.5234399999999</c:v>
                </c:pt>
                <c:pt idx="21005">
                  <c:v>2434.08203</c:v>
                </c:pt>
                <c:pt idx="21006">
                  <c:v>2434.08203</c:v>
                </c:pt>
                <c:pt idx="21007">
                  <c:v>2436.5234399999999</c:v>
                </c:pt>
                <c:pt idx="21008">
                  <c:v>2436.5234399999999</c:v>
                </c:pt>
                <c:pt idx="21009">
                  <c:v>2436.5234399999999</c:v>
                </c:pt>
                <c:pt idx="21010">
                  <c:v>2436.5234399999999</c:v>
                </c:pt>
                <c:pt idx="21011">
                  <c:v>2434.08203</c:v>
                </c:pt>
                <c:pt idx="21012">
                  <c:v>2434.08203</c:v>
                </c:pt>
                <c:pt idx="21013">
                  <c:v>2434.08203</c:v>
                </c:pt>
                <c:pt idx="21014">
                  <c:v>2436.5234399999999</c:v>
                </c:pt>
                <c:pt idx="21015">
                  <c:v>2434.08203</c:v>
                </c:pt>
                <c:pt idx="21016">
                  <c:v>2436.5234399999999</c:v>
                </c:pt>
                <c:pt idx="21017">
                  <c:v>2434.08203</c:v>
                </c:pt>
                <c:pt idx="21018">
                  <c:v>2434.08203</c:v>
                </c:pt>
                <c:pt idx="21019">
                  <c:v>2434.08203</c:v>
                </c:pt>
                <c:pt idx="21020">
                  <c:v>2436.5234399999999</c:v>
                </c:pt>
                <c:pt idx="21021">
                  <c:v>2434.08203</c:v>
                </c:pt>
                <c:pt idx="21022">
                  <c:v>2436.5234399999999</c:v>
                </c:pt>
                <c:pt idx="21023">
                  <c:v>2436.5234399999999</c:v>
                </c:pt>
                <c:pt idx="21024">
                  <c:v>2436.5234399999999</c:v>
                </c:pt>
                <c:pt idx="21025">
                  <c:v>2434.08203</c:v>
                </c:pt>
                <c:pt idx="21026">
                  <c:v>2434.08203</c:v>
                </c:pt>
                <c:pt idx="21027">
                  <c:v>2436.5234399999999</c:v>
                </c:pt>
                <c:pt idx="21028">
                  <c:v>2434.08203</c:v>
                </c:pt>
                <c:pt idx="21029">
                  <c:v>2434.08203</c:v>
                </c:pt>
                <c:pt idx="21030">
                  <c:v>2434.08203</c:v>
                </c:pt>
                <c:pt idx="21031">
                  <c:v>2436.5234399999999</c:v>
                </c:pt>
                <c:pt idx="21032">
                  <c:v>2436.5234399999999</c:v>
                </c:pt>
                <c:pt idx="21033">
                  <c:v>2436.5234399999999</c:v>
                </c:pt>
                <c:pt idx="21034">
                  <c:v>2434.08203</c:v>
                </c:pt>
                <c:pt idx="21035">
                  <c:v>2434.08203</c:v>
                </c:pt>
                <c:pt idx="21036">
                  <c:v>2436.5234399999999</c:v>
                </c:pt>
                <c:pt idx="21037">
                  <c:v>2436.5234399999999</c:v>
                </c:pt>
                <c:pt idx="21038">
                  <c:v>2434.08203</c:v>
                </c:pt>
                <c:pt idx="21039">
                  <c:v>2434.08203</c:v>
                </c:pt>
                <c:pt idx="21040">
                  <c:v>2434.08203</c:v>
                </c:pt>
                <c:pt idx="21041">
                  <c:v>2436.5234399999999</c:v>
                </c:pt>
                <c:pt idx="21042">
                  <c:v>2436.5234399999999</c:v>
                </c:pt>
                <c:pt idx="21043">
                  <c:v>2434.08203</c:v>
                </c:pt>
                <c:pt idx="21044">
                  <c:v>2436.5234399999999</c:v>
                </c:pt>
                <c:pt idx="21045">
                  <c:v>2436.5234399999999</c:v>
                </c:pt>
                <c:pt idx="21046">
                  <c:v>2434.08203</c:v>
                </c:pt>
                <c:pt idx="21047">
                  <c:v>2434.08203</c:v>
                </c:pt>
                <c:pt idx="21048">
                  <c:v>2436.5234399999999</c:v>
                </c:pt>
                <c:pt idx="21049">
                  <c:v>2436.5234399999999</c:v>
                </c:pt>
                <c:pt idx="21050">
                  <c:v>2436.5234399999999</c:v>
                </c:pt>
                <c:pt idx="21051">
                  <c:v>2434.08203</c:v>
                </c:pt>
                <c:pt idx="21052">
                  <c:v>2436.5234399999999</c:v>
                </c:pt>
                <c:pt idx="21053">
                  <c:v>2434.08203</c:v>
                </c:pt>
                <c:pt idx="21054">
                  <c:v>2436.5234399999999</c:v>
                </c:pt>
                <c:pt idx="21055">
                  <c:v>2434.08203</c:v>
                </c:pt>
                <c:pt idx="21056">
                  <c:v>2434.08203</c:v>
                </c:pt>
                <c:pt idx="21057">
                  <c:v>2436.5234399999999</c:v>
                </c:pt>
                <c:pt idx="21058">
                  <c:v>2436.5234399999999</c:v>
                </c:pt>
                <c:pt idx="21059">
                  <c:v>2434.08203</c:v>
                </c:pt>
                <c:pt idx="21060">
                  <c:v>2436.5234399999999</c:v>
                </c:pt>
                <c:pt idx="21061">
                  <c:v>2436.5234399999999</c:v>
                </c:pt>
                <c:pt idx="21062">
                  <c:v>2436.5234399999999</c:v>
                </c:pt>
                <c:pt idx="21063">
                  <c:v>2434.08203</c:v>
                </c:pt>
                <c:pt idx="21064">
                  <c:v>2436.5234399999999</c:v>
                </c:pt>
                <c:pt idx="21065">
                  <c:v>2434.08203</c:v>
                </c:pt>
                <c:pt idx="21066">
                  <c:v>2434.08203</c:v>
                </c:pt>
                <c:pt idx="21067">
                  <c:v>2434.08203</c:v>
                </c:pt>
                <c:pt idx="21068">
                  <c:v>2436.5234399999999</c:v>
                </c:pt>
                <c:pt idx="21069">
                  <c:v>2436.5234399999999</c:v>
                </c:pt>
                <c:pt idx="21070">
                  <c:v>2434.08203</c:v>
                </c:pt>
                <c:pt idx="21071">
                  <c:v>2434.08203</c:v>
                </c:pt>
                <c:pt idx="21072">
                  <c:v>2434.08203</c:v>
                </c:pt>
                <c:pt idx="21073">
                  <c:v>2436.5234399999999</c:v>
                </c:pt>
                <c:pt idx="21074">
                  <c:v>2434.08203</c:v>
                </c:pt>
                <c:pt idx="21075">
                  <c:v>2436.5234399999999</c:v>
                </c:pt>
                <c:pt idx="21076">
                  <c:v>2436.5234399999999</c:v>
                </c:pt>
                <c:pt idx="21077">
                  <c:v>2436.5234399999999</c:v>
                </c:pt>
                <c:pt idx="21078">
                  <c:v>2434.08203</c:v>
                </c:pt>
                <c:pt idx="21079">
                  <c:v>2436.5234399999999</c:v>
                </c:pt>
                <c:pt idx="21080">
                  <c:v>2434.08203</c:v>
                </c:pt>
                <c:pt idx="21081">
                  <c:v>2434.08203</c:v>
                </c:pt>
                <c:pt idx="21082">
                  <c:v>2434.08203</c:v>
                </c:pt>
                <c:pt idx="21083">
                  <c:v>2436.5234399999999</c:v>
                </c:pt>
                <c:pt idx="21084">
                  <c:v>2434.08203</c:v>
                </c:pt>
                <c:pt idx="21085">
                  <c:v>2436.5234399999999</c:v>
                </c:pt>
                <c:pt idx="21086">
                  <c:v>2436.5234399999999</c:v>
                </c:pt>
                <c:pt idx="21087">
                  <c:v>2436.5234399999999</c:v>
                </c:pt>
                <c:pt idx="21088">
                  <c:v>2434.08203</c:v>
                </c:pt>
                <c:pt idx="21089">
                  <c:v>2434.08203</c:v>
                </c:pt>
                <c:pt idx="21090">
                  <c:v>2436.5234399999999</c:v>
                </c:pt>
                <c:pt idx="21091">
                  <c:v>2436.5234399999999</c:v>
                </c:pt>
                <c:pt idx="21092">
                  <c:v>2436.5234399999999</c:v>
                </c:pt>
                <c:pt idx="21093">
                  <c:v>2436.5234399999999</c:v>
                </c:pt>
                <c:pt idx="21094">
                  <c:v>2436.5234399999999</c:v>
                </c:pt>
                <c:pt idx="21095">
                  <c:v>2434.08203</c:v>
                </c:pt>
                <c:pt idx="21096">
                  <c:v>2434.08203</c:v>
                </c:pt>
                <c:pt idx="21097">
                  <c:v>2434.08203</c:v>
                </c:pt>
                <c:pt idx="21098">
                  <c:v>2436.5234399999999</c:v>
                </c:pt>
                <c:pt idx="21099">
                  <c:v>2436.5234399999999</c:v>
                </c:pt>
                <c:pt idx="21100">
                  <c:v>2434.08203</c:v>
                </c:pt>
                <c:pt idx="21101">
                  <c:v>2436.5234399999999</c:v>
                </c:pt>
                <c:pt idx="21102">
                  <c:v>2434.08203</c:v>
                </c:pt>
                <c:pt idx="21103">
                  <c:v>2434.08203</c:v>
                </c:pt>
                <c:pt idx="21104">
                  <c:v>2434.08203</c:v>
                </c:pt>
                <c:pt idx="21105">
                  <c:v>2434.08203</c:v>
                </c:pt>
                <c:pt idx="21106">
                  <c:v>2434.08203</c:v>
                </c:pt>
                <c:pt idx="21107">
                  <c:v>2436.5234399999999</c:v>
                </c:pt>
                <c:pt idx="21108">
                  <c:v>2436.5234399999999</c:v>
                </c:pt>
                <c:pt idx="21109">
                  <c:v>2436.5234399999999</c:v>
                </c:pt>
                <c:pt idx="21110">
                  <c:v>2434.08203</c:v>
                </c:pt>
                <c:pt idx="21111">
                  <c:v>2436.5234399999999</c:v>
                </c:pt>
                <c:pt idx="21112">
                  <c:v>2436.5234399999999</c:v>
                </c:pt>
                <c:pt idx="21113">
                  <c:v>2436.5234399999999</c:v>
                </c:pt>
                <c:pt idx="21114">
                  <c:v>2436.5234399999999</c:v>
                </c:pt>
                <c:pt idx="21115">
                  <c:v>2436.5234399999999</c:v>
                </c:pt>
                <c:pt idx="21116">
                  <c:v>2434.08203</c:v>
                </c:pt>
                <c:pt idx="21117">
                  <c:v>2436.5234399999999</c:v>
                </c:pt>
                <c:pt idx="21118">
                  <c:v>2434.08203</c:v>
                </c:pt>
                <c:pt idx="21119">
                  <c:v>2434.08203</c:v>
                </c:pt>
                <c:pt idx="21120">
                  <c:v>2434.08203</c:v>
                </c:pt>
                <c:pt idx="21121">
                  <c:v>2434.08203</c:v>
                </c:pt>
                <c:pt idx="21122">
                  <c:v>2434.08203</c:v>
                </c:pt>
                <c:pt idx="21123">
                  <c:v>2436.5234399999999</c:v>
                </c:pt>
                <c:pt idx="21124">
                  <c:v>2434.08203</c:v>
                </c:pt>
                <c:pt idx="21125">
                  <c:v>2436.5234399999999</c:v>
                </c:pt>
                <c:pt idx="21126">
                  <c:v>2434.08203</c:v>
                </c:pt>
                <c:pt idx="21127">
                  <c:v>2436.5234399999999</c:v>
                </c:pt>
                <c:pt idx="21128">
                  <c:v>2434.08203</c:v>
                </c:pt>
                <c:pt idx="21129">
                  <c:v>2436.5234399999999</c:v>
                </c:pt>
                <c:pt idx="21130">
                  <c:v>2436.5234399999999</c:v>
                </c:pt>
                <c:pt idx="21131">
                  <c:v>2434.08203</c:v>
                </c:pt>
                <c:pt idx="21132">
                  <c:v>2436.5234399999999</c:v>
                </c:pt>
                <c:pt idx="21133">
                  <c:v>2436.5234399999999</c:v>
                </c:pt>
                <c:pt idx="21134">
                  <c:v>2434.08203</c:v>
                </c:pt>
                <c:pt idx="21135">
                  <c:v>2434.08203</c:v>
                </c:pt>
                <c:pt idx="21136">
                  <c:v>2434.08203</c:v>
                </c:pt>
                <c:pt idx="21137">
                  <c:v>2434.08203</c:v>
                </c:pt>
                <c:pt idx="21138">
                  <c:v>2436.5234399999999</c:v>
                </c:pt>
                <c:pt idx="21139">
                  <c:v>2436.5234399999999</c:v>
                </c:pt>
                <c:pt idx="21140">
                  <c:v>2436.5234399999999</c:v>
                </c:pt>
                <c:pt idx="21141">
                  <c:v>2436.5234399999999</c:v>
                </c:pt>
                <c:pt idx="21142">
                  <c:v>2434.08203</c:v>
                </c:pt>
                <c:pt idx="21143">
                  <c:v>2434.08203</c:v>
                </c:pt>
                <c:pt idx="21144">
                  <c:v>2434.08203</c:v>
                </c:pt>
                <c:pt idx="21145">
                  <c:v>2436.5234399999999</c:v>
                </c:pt>
                <c:pt idx="21146">
                  <c:v>2434.08203</c:v>
                </c:pt>
                <c:pt idx="21147">
                  <c:v>2434.08203</c:v>
                </c:pt>
                <c:pt idx="21148">
                  <c:v>2434.08203</c:v>
                </c:pt>
                <c:pt idx="21149">
                  <c:v>2436.5234399999999</c:v>
                </c:pt>
                <c:pt idx="21150">
                  <c:v>2434.08203</c:v>
                </c:pt>
                <c:pt idx="21151">
                  <c:v>2436.5234399999999</c:v>
                </c:pt>
                <c:pt idx="21152">
                  <c:v>2434.08203</c:v>
                </c:pt>
                <c:pt idx="21153">
                  <c:v>2434.08203</c:v>
                </c:pt>
                <c:pt idx="21154">
                  <c:v>2436.5234399999999</c:v>
                </c:pt>
                <c:pt idx="21155">
                  <c:v>2436.5234399999999</c:v>
                </c:pt>
                <c:pt idx="21156">
                  <c:v>2434.08203</c:v>
                </c:pt>
                <c:pt idx="21157">
                  <c:v>2436.5234399999999</c:v>
                </c:pt>
                <c:pt idx="21158">
                  <c:v>2434.08203</c:v>
                </c:pt>
                <c:pt idx="21159">
                  <c:v>2434.08203</c:v>
                </c:pt>
                <c:pt idx="21160">
                  <c:v>2434.08203</c:v>
                </c:pt>
                <c:pt idx="21161">
                  <c:v>2436.5234399999999</c:v>
                </c:pt>
                <c:pt idx="21162">
                  <c:v>2436.5234399999999</c:v>
                </c:pt>
                <c:pt idx="21163">
                  <c:v>2436.5234399999999</c:v>
                </c:pt>
                <c:pt idx="21164">
                  <c:v>2434.08203</c:v>
                </c:pt>
                <c:pt idx="21165">
                  <c:v>2436.5234399999999</c:v>
                </c:pt>
                <c:pt idx="21166">
                  <c:v>2436.5234399999999</c:v>
                </c:pt>
                <c:pt idx="21167">
                  <c:v>2436.5234399999999</c:v>
                </c:pt>
                <c:pt idx="21168">
                  <c:v>2436.5234399999999</c:v>
                </c:pt>
                <c:pt idx="21169">
                  <c:v>2436.5234399999999</c:v>
                </c:pt>
                <c:pt idx="21170">
                  <c:v>2434.08203</c:v>
                </c:pt>
                <c:pt idx="21171">
                  <c:v>2434.08203</c:v>
                </c:pt>
                <c:pt idx="21172">
                  <c:v>2434.08203</c:v>
                </c:pt>
                <c:pt idx="21173">
                  <c:v>2436.5234399999999</c:v>
                </c:pt>
                <c:pt idx="21174">
                  <c:v>2434.08203</c:v>
                </c:pt>
                <c:pt idx="21175">
                  <c:v>2434.08203</c:v>
                </c:pt>
                <c:pt idx="21176">
                  <c:v>2434.08203</c:v>
                </c:pt>
                <c:pt idx="21177">
                  <c:v>2434.08203</c:v>
                </c:pt>
                <c:pt idx="21178">
                  <c:v>2436.5234399999999</c:v>
                </c:pt>
                <c:pt idx="21179">
                  <c:v>2434.08203</c:v>
                </c:pt>
                <c:pt idx="21180">
                  <c:v>2436.5234399999999</c:v>
                </c:pt>
                <c:pt idx="21181">
                  <c:v>2434.08203</c:v>
                </c:pt>
                <c:pt idx="21182">
                  <c:v>2436.5234399999999</c:v>
                </c:pt>
                <c:pt idx="21183">
                  <c:v>2434.08203</c:v>
                </c:pt>
                <c:pt idx="21184">
                  <c:v>2436.5234399999999</c:v>
                </c:pt>
                <c:pt idx="21185">
                  <c:v>2436.5234399999999</c:v>
                </c:pt>
                <c:pt idx="21186">
                  <c:v>2434.08203</c:v>
                </c:pt>
                <c:pt idx="21187">
                  <c:v>2434.08203</c:v>
                </c:pt>
                <c:pt idx="21188">
                  <c:v>2436.5234399999999</c:v>
                </c:pt>
                <c:pt idx="21189">
                  <c:v>2434.08203</c:v>
                </c:pt>
                <c:pt idx="21190">
                  <c:v>2436.5234399999999</c:v>
                </c:pt>
                <c:pt idx="21191">
                  <c:v>2434.08203</c:v>
                </c:pt>
                <c:pt idx="21192">
                  <c:v>2436.5234399999999</c:v>
                </c:pt>
                <c:pt idx="21193">
                  <c:v>2434.08203</c:v>
                </c:pt>
                <c:pt idx="21194">
                  <c:v>2436.5234399999999</c:v>
                </c:pt>
                <c:pt idx="21195">
                  <c:v>2436.5234399999999</c:v>
                </c:pt>
                <c:pt idx="21196">
                  <c:v>2434.08203</c:v>
                </c:pt>
                <c:pt idx="21197">
                  <c:v>2436.5234399999999</c:v>
                </c:pt>
                <c:pt idx="21198">
                  <c:v>2436.5234399999999</c:v>
                </c:pt>
                <c:pt idx="21199">
                  <c:v>2436.5234399999999</c:v>
                </c:pt>
                <c:pt idx="21200">
                  <c:v>2436.5234399999999</c:v>
                </c:pt>
                <c:pt idx="21201">
                  <c:v>2436.5234399999999</c:v>
                </c:pt>
                <c:pt idx="21202">
                  <c:v>2436.5234399999999</c:v>
                </c:pt>
                <c:pt idx="21203">
                  <c:v>2436.5234399999999</c:v>
                </c:pt>
                <c:pt idx="21204">
                  <c:v>2436.5234399999999</c:v>
                </c:pt>
                <c:pt idx="21205">
                  <c:v>2434.08203</c:v>
                </c:pt>
                <c:pt idx="21206">
                  <c:v>2436.5234399999999</c:v>
                </c:pt>
                <c:pt idx="21207">
                  <c:v>2436.5234399999999</c:v>
                </c:pt>
                <c:pt idx="21208">
                  <c:v>2436.5234399999999</c:v>
                </c:pt>
                <c:pt idx="21209">
                  <c:v>2434.08203</c:v>
                </c:pt>
                <c:pt idx="21210">
                  <c:v>2434.08203</c:v>
                </c:pt>
                <c:pt idx="21211">
                  <c:v>2436.5234399999999</c:v>
                </c:pt>
                <c:pt idx="21212">
                  <c:v>2434.08203</c:v>
                </c:pt>
                <c:pt idx="21213">
                  <c:v>2434.08203</c:v>
                </c:pt>
                <c:pt idx="21214">
                  <c:v>2434.08203</c:v>
                </c:pt>
                <c:pt idx="21215">
                  <c:v>2434.08203</c:v>
                </c:pt>
                <c:pt idx="21216">
                  <c:v>2434.08203</c:v>
                </c:pt>
                <c:pt idx="21217">
                  <c:v>2436.5234399999999</c:v>
                </c:pt>
                <c:pt idx="21218">
                  <c:v>2434.08203</c:v>
                </c:pt>
                <c:pt idx="21219">
                  <c:v>2434.08203</c:v>
                </c:pt>
                <c:pt idx="21220">
                  <c:v>2434.08203</c:v>
                </c:pt>
                <c:pt idx="21221">
                  <c:v>2436.5234399999999</c:v>
                </c:pt>
                <c:pt idx="21222">
                  <c:v>2434.08203</c:v>
                </c:pt>
                <c:pt idx="21223">
                  <c:v>2436.5234399999999</c:v>
                </c:pt>
                <c:pt idx="21224">
                  <c:v>2436.5234399999999</c:v>
                </c:pt>
                <c:pt idx="21225">
                  <c:v>2436.5234399999999</c:v>
                </c:pt>
                <c:pt idx="21226">
                  <c:v>2436.5234399999999</c:v>
                </c:pt>
                <c:pt idx="21227">
                  <c:v>2434.08203</c:v>
                </c:pt>
                <c:pt idx="21228">
                  <c:v>2434.08203</c:v>
                </c:pt>
                <c:pt idx="21229">
                  <c:v>2434.08203</c:v>
                </c:pt>
                <c:pt idx="21230">
                  <c:v>2436.5234399999999</c:v>
                </c:pt>
                <c:pt idx="21231">
                  <c:v>2436.5234399999999</c:v>
                </c:pt>
                <c:pt idx="21232">
                  <c:v>2434.08203</c:v>
                </c:pt>
                <c:pt idx="21233">
                  <c:v>2434.08203</c:v>
                </c:pt>
                <c:pt idx="21234">
                  <c:v>2434.08203</c:v>
                </c:pt>
                <c:pt idx="21235">
                  <c:v>2436.5234399999999</c:v>
                </c:pt>
                <c:pt idx="21236">
                  <c:v>2434.08203</c:v>
                </c:pt>
                <c:pt idx="21237">
                  <c:v>2434.08203</c:v>
                </c:pt>
                <c:pt idx="21238">
                  <c:v>2436.5234399999999</c:v>
                </c:pt>
                <c:pt idx="21239">
                  <c:v>2436.5234399999999</c:v>
                </c:pt>
                <c:pt idx="21240">
                  <c:v>2434.08203</c:v>
                </c:pt>
                <c:pt idx="21241">
                  <c:v>2434.08203</c:v>
                </c:pt>
                <c:pt idx="21242">
                  <c:v>2434.08203</c:v>
                </c:pt>
                <c:pt idx="21243">
                  <c:v>2436.5234399999999</c:v>
                </c:pt>
                <c:pt idx="21244">
                  <c:v>2434.08203</c:v>
                </c:pt>
                <c:pt idx="21245">
                  <c:v>2434.08203</c:v>
                </c:pt>
                <c:pt idx="21246">
                  <c:v>2434.08203</c:v>
                </c:pt>
                <c:pt idx="21247">
                  <c:v>2434.08203</c:v>
                </c:pt>
                <c:pt idx="21248">
                  <c:v>2434.08203</c:v>
                </c:pt>
                <c:pt idx="21249">
                  <c:v>2436.5234399999999</c:v>
                </c:pt>
                <c:pt idx="21250">
                  <c:v>2436.5234399999999</c:v>
                </c:pt>
                <c:pt idx="21251">
                  <c:v>2434.08203</c:v>
                </c:pt>
                <c:pt idx="21252">
                  <c:v>2436.5234399999999</c:v>
                </c:pt>
                <c:pt idx="21253">
                  <c:v>2434.08203</c:v>
                </c:pt>
                <c:pt idx="21254">
                  <c:v>2434.08203</c:v>
                </c:pt>
                <c:pt idx="21255">
                  <c:v>2436.5234399999999</c:v>
                </c:pt>
                <c:pt idx="21256">
                  <c:v>2436.5234399999999</c:v>
                </c:pt>
                <c:pt idx="21257">
                  <c:v>2436.5234399999999</c:v>
                </c:pt>
                <c:pt idx="21258">
                  <c:v>2436.5234399999999</c:v>
                </c:pt>
                <c:pt idx="21259">
                  <c:v>2434.08203</c:v>
                </c:pt>
                <c:pt idx="21260">
                  <c:v>2436.5234399999999</c:v>
                </c:pt>
                <c:pt idx="21261">
                  <c:v>2434.08203</c:v>
                </c:pt>
                <c:pt idx="21262">
                  <c:v>2434.08203</c:v>
                </c:pt>
                <c:pt idx="21263">
                  <c:v>2434.08203</c:v>
                </c:pt>
                <c:pt idx="21264">
                  <c:v>2434.08203</c:v>
                </c:pt>
                <c:pt idx="21265">
                  <c:v>2436.5234399999999</c:v>
                </c:pt>
                <c:pt idx="21266">
                  <c:v>2436.5234399999999</c:v>
                </c:pt>
                <c:pt idx="21267">
                  <c:v>2434.08203</c:v>
                </c:pt>
                <c:pt idx="21268">
                  <c:v>2434.08203</c:v>
                </c:pt>
                <c:pt idx="21269">
                  <c:v>2434.08203</c:v>
                </c:pt>
                <c:pt idx="21270">
                  <c:v>2436.5234399999999</c:v>
                </c:pt>
                <c:pt idx="21271">
                  <c:v>2436.5234399999999</c:v>
                </c:pt>
                <c:pt idx="21272">
                  <c:v>2434.08203</c:v>
                </c:pt>
                <c:pt idx="21273">
                  <c:v>2434.08203</c:v>
                </c:pt>
                <c:pt idx="21274">
                  <c:v>2434.08203</c:v>
                </c:pt>
                <c:pt idx="21275">
                  <c:v>2436.5234399999999</c:v>
                </c:pt>
                <c:pt idx="21276">
                  <c:v>2434.08203</c:v>
                </c:pt>
                <c:pt idx="21277">
                  <c:v>2434.08203</c:v>
                </c:pt>
                <c:pt idx="21278">
                  <c:v>2436.5234399999999</c:v>
                </c:pt>
                <c:pt idx="21279">
                  <c:v>2434.08203</c:v>
                </c:pt>
                <c:pt idx="21280">
                  <c:v>2434.08203</c:v>
                </c:pt>
                <c:pt idx="21281">
                  <c:v>2436.5234399999999</c:v>
                </c:pt>
                <c:pt idx="21282">
                  <c:v>2436.5234399999999</c:v>
                </c:pt>
                <c:pt idx="21283">
                  <c:v>2434.08203</c:v>
                </c:pt>
                <c:pt idx="21284">
                  <c:v>2436.5234399999999</c:v>
                </c:pt>
                <c:pt idx="21285">
                  <c:v>2434.08203</c:v>
                </c:pt>
                <c:pt idx="21286">
                  <c:v>2434.08203</c:v>
                </c:pt>
                <c:pt idx="21287">
                  <c:v>2434.08203</c:v>
                </c:pt>
                <c:pt idx="21288">
                  <c:v>2436.5234399999999</c:v>
                </c:pt>
                <c:pt idx="21289">
                  <c:v>2434.08203</c:v>
                </c:pt>
                <c:pt idx="21290">
                  <c:v>2434.08203</c:v>
                </c:pt>
                <c:pt idx="21291">
                  <c:v>2434.08203</c:v>
                </c:pt>
                <c:pt idx="21292">
                  <c:v>2434.08203</c:v>
                </c:pt>
                <c:pt idx="21293">
                  <c:v>2434.08203</c:v>
                </c:pt>
                <c:pt idx="21294">
                  <c:v>2434.08203</c:v>
                </c:pt>
                <c:pt idx="21295">
                  <c:v>2434.08203</c:v>
                </c:pt>
                <c:pt idx="21296">
                  <c:v>2434.08203</c:v>
                </c:pt>
                <c:pt idx="21297">
                  <c:v>2436.5234399999999</c:v>
                </c:pt>
                <c:pt idx="21298">
                  <c:v>2436.5234399999999</c:v>
                </c:pt>
                <c:pt idx="21299">
                  <c:v>2434.08203</c:v>
                </c:pt>
                <c:pt idx="21300">
                  <c:v>2434.08203</c:v>
                </c:pt>
                <c:pt idx="21301">
                  <c:v>2434.08203</c:v>
                </c:pt>
                <c:pt idx="21302">
                  <c:v>2436.5234399999999</c:v>
                </c:pt>
                <c:pt idx="21303">
                  <c:v>2436.5234399999999</c:v>
                </c:pt>
                <c:pt idx="21304">
                  <c:v>2436.5234399999999</c:v>
                </c:pt>
                <c:pt idx="21305">
                  <c:v>2436.5234399999999</c:v>
                </c:pt>
                <c:pt idx="21306">
                  <c:v>2436.5234399999999</c:v>
                </c:pt>
                <c:pt idx="21307">
                  <c:v>2436.5234399999999</c:v>
                </c:pt>
                <c:pt idx="21308">
                  <c:v>2436.5234399999999</c:v>
                </c:pt>
                <c:pt idx="21309">
                  <c:v>2436.5234399999999</c:v>
                </c:pt>
                <c:pt idx="21310">
                  <c:v>2434.08203</c:v>
                </c:pt>
                <c:pt idx="21311">
                  <c:v>2434.08203</c:v>
                </c:pt>
                <c:pt idx="21312">
                  <c:v>2436.5234399999999</c:v>
                </c:pt>
                <c:pt idx="21313">
                  <c:v>2436.5234399999999</c:v>
                </c:pt>
                <c:pt idx="21314">
                  <c:v>2436.5234399999999</c:v>
                </c:pt>
                <c:pt idx="21315">
                  <c:v>2434.08203</c:v>
                </c:pt>
                <c:pt idx="21316">
                  <c:v>2434.08203</c:v>
                </c:pt>
                <c:pt idx="21317">
                  <c:v>2434.08203</c:v>
                </c:pt>
                <c:pt idx="21318">
                  <c:v>2436.5234399999999</c:v>
                </c:pt>
                <c:pt idx="21319">
                  <c:v>2436.5234399999999</c:v>
                </c:pt>
                <c:pt idx="21320">
                  <c:v>2434.08203</c:v>
                </c:pt>
                <c:pt idx="21321">
                  <c:v>2436.5234399999999</c:v>
                </c:pt>
                <c:pt idx="21322">
                  <c:v>2436.5234399999999</c:v>
                </c:pt>
                <c:pt idx="21323">
                  <c:v>2436.5234399999999</c:v>
                </c:pt>
                <c:pt idx="21324">
                  <c:v>2436.5234399999999</c:v>
                </c:pt>
                <c:pt idx="21325">
                  <c:v>2436.5234399999999</c:v>
                </c:pt>
                <c:pt idx="21326">
                  <c:v>2434.08203</c:v>
                </c:pt>
                <c:pt idx="21327">
                  <c:v>2434.08203</c:v>
                </c:pt>
                <c:pt idx="21328">
                  <c:v>2434.08203</c:v>
                </c:pt>
                <c:pt idx="21329">
                  <c:v>2434.08203</c:v>
                </c:pt>
                <c:pt idx="21330">
                  <c:v>2434.08203</c:v>
                </c:pt>
                <c:pt idx="21331">
                  <c:v>2434.08203</c:v>
                </c:pt>
                <c:pt idx="21332">
                  <c:v>2436.5234399999999</c:v>
                </c:pt>
                <c:pt idx="21333">
                  <c:v>2434.08203</c:v>
                </c:pt>
                <c:pt idx="21334">
                  <c:v>2434.08203</c:v>
                </c:pt>
                <c:pt idx="21335">
                  <c:v>2434.08203</c:v>
                </c:pt>
                <c:pt idx="21336">
                  <c:v>2434.08203</c:v>
                </c:pt>
                <c:pt idx="21337">
                  <c:v>2434.08203</c:v>
                </c:pt>
                <c:pt idx="21338">
                  <c:v>2434.08203</c:v>
                </c:pt>
                <c:pt idx="21339">
                  <c:v>2434.08203</c:v>
                </c:pt>
                <c:pt idx="21340">
                  <c:v>2434.08203</c:v>
                </c:pt>
                <c:pt idx="21341">
                  <c:v>2434.08203</c:v>
                </c:pt>
                <c:pt idx="21342">
                  <c:v>2436.5234399999999</c:v>
                </c:pt>
                <c:pt idx="21343">
                  <c:v>2434.08203</c:v>
                </c:pt>
                <c:pt idx="21344">
                  <c:v>2434.08203</c:v>
                </c:pt>
                <c:pt idx="21345">
                  <c:v>2434.08203</c:v>
                </c:pt>
                <c:pt idx="21346">
                  <c:v>2436.5234399999999</c:v>
                </c:pt>
                <c:pt idx="21347">
                  <c:v>2434.08203</c:v>
                </c:pt>
                <c:pt idx="21348">
                  <c:v>2436.5234399999999</c:v>
                </c:pt>
                <c:pt idx="21349">
                  <c:v>2436.5234399999999</c:v>
                </c:pt>
                <c:pt idx="21350">
                  <c:v>2434.08203</c:v>
                </c:pt>
                <c:pt idx="21351">
                  <c:v>2436.5234399999999</c:v>
                </c:pt>
                <c:pt idx="21352">
                  <c:v>2434.08203</c:v>
                </c:pt>
                <c:pt idx="21353">
                  <c:v>2434.08203</c:v>
                </c:pt>
                <c:pt idx="21354">
                  <c:v>2434.08203</c:v>
                </c:pt>
                <c:pt idx="21355">
                  <c:v>2436.5234399999999</c:v>
                </c:pt>
                <c:pt idx="21356">
                  <c:v>2434.08203</c:v>
                </c:pt>
                <c:pt idx="21357">
                  <c:v>2434.08203</c:v>
                </c:pt>
                <c:pt idx="21358">
                  <c:v>2434.08203</c:v>
                </c:pt>
                <c:pt idx="21359">
                  <c:v>2436.5234399999999</c:v>
                </c:pt>
                <c:pt idx="21360">
                  <c:v>2436.5234399999999</c:v>
                </c:pt>
                <c:pt idx="21361">
                  <c:v>2436.5234399999999</c:v>
                </c:pt>
                <c:pt idx="21362">
                  <c:v>2436.5234399999999</c:v>
                </c:pt>
                <c:pt idx="21363">
                  <c:v>2434.08203</c:v>
                </c:pt>
                <c:pt idx="21364">
                  <c:v>2434.08203</c:v>
                </c:pt>
                <c:pt idx="21365">
                  <c:v>2434.08203</c:v>
                </c:pt>
                <c:pt idx="21366">
                  <c:v>2436.5234399999999</c:v>
                </c:pt>
                <c:pt idx="21367">
                  <c:v>2434.08203</c:v>
                </c:pt>
                <c:pt idx="21368">
                  <c:v>2434.08203</c:v>
                </c:pt>
                <c:pt idx="21369">
                  <c:v>2434.08203</c:v>
                </c:pt>
                <c:pt idx="21370">
                  <c:v>2436.5234399999999</c:v>
                </c:pt>
                <c:pt idx="21371">
                  <c:v>2436.5234399999999</c:v>
                </c:pt>
                <c:pt idx="21372">
                  <c:v>2434.08203</c:v>
                </c:pt>
                <c:pt idx="21373">
                  <c:v>2434.08203</c:v>
                </c:pt>
                <c:pt idx="21374">
                  <c:v>2436.5234399999999</c:v>
                </c:pt>
                <c:pt idx="21375">
                  <c:v>2436.5234399999999</c:v>
                </c:pt>
                <c:pt idx="21376">
                  <c:v>2434.08203</c:v>
                </c:pt>
                <c:pt idx="21377">
                  <c:v>2434.08203</c:v>
                </c:pt>
                <c:pt idx="21378">
                  <c:v>2436.5234399999999</c:v>
                </c:pt>
                <c:pt idx="21379">
                  <c:v>2436.5234399999999</c:v>
                </c:pt>
                <c:pt idx="21380">
                  <c:v>2434.08203</c:v>
                </c:pt>
                <c:pt idx="21381">
                  <c:v>2436.5234399999999</c:v>
                </c:pt>
                <c:pt idx="21382">
                  <c:v>2436.5234399999999</c:v>
                </c:pt>
                <c:pt idx="21383">
                  <c:v>2436.5234399999999</c:v>
                </c:pt>
                <c:pt idx="21384">
                  <c:v>2434.08203</c:v>
                </c:pt>
                <c:pt idx="21385">
                  <c:v>2436.5234399999999</c:v>
                </c:pt>
                <c:pt idx="21386">
                  <c:v>2434.08203</c:v>
                </c:pt>
                <c:pt idx="21387">
                  <c:v>2434.08203</c:v>
                </c:pt>
                <c:pt idx="21388">
                  <c:v>2436.5234399999999</c:v>
                </c:pt>
                <c:pt idx="21389">
                  <c:v>2434.08203</c:v>
                </c:pt>
                <c:pt idx="21390">
                  <c:v>2436.5234399999999</c:v>
                </c:pt>
                <c:pt idx="21391">
                  <c:v>2434.08203</c:v>
                </c:pt>
                <c:pt idx="21392">
                  <c:v>2436.5234399999999</c:v>
                </c:pt>
                <c:pt idx="21393">
                  <c:v>2436.5234399999999</c:v>
                </c:pt>
                <c:pt idx="21394">
                  <c:v>2434.08203</c:v>
                </c:pt>
                <c:pt idx="21395">
                  <c:v>2436.5234399999999</c:v>
                </c:pt>
                <c:pt idx="21396">
                  <c:v>2434.08203</c:v>
                </c:pt>
                <c:pt idx="21397">
                  <c:v>2436.5234399999999</c:v>
                </c:pt>
                <c:pt idx="21398">
                  <c:v>2436.5234399999999</c:v>
                </c:pt>
                <c:pt idx="21399">
                  <c:v>2436.5234399999999</c:v>
                </c:pt>
                <c:pt idx="21400">
                  <c:v>2436.5234399999999</c:v>
                </c:pt>
                <c:pt idx="21401">
                  <c:v>2436.5234399999999</c:v>
                </c:pt>
                <c:pt idx="21402">
                  <c:v>2434.08203</c:v>
                </c:pt>
                <c:pt idx="21403">
                  <c:v>2434.08203</c:v>
                </c:pt>
                <c:pt idx="21404">
                  <c:v>2434.08203</c:v>
                </c:pt>
                <c:pt idx="21405">
                  <c:v>2436.5234399999999</c:v>
                </c:pt>
                <c:pt idx="21406">
                  <c:v>2434.08203</c:v>
                </c:pt>
                <c:pt idx="21407">
                  <c:v>2434.08203</c:v>
                </c:pt>
                <c:pt idx="21408">
                  <c:v>2434.08203</c:v>
                </c:pt>
                <c:pt idx="21409">
                  <c:v>2434.08203</c:v>
                </c:pt>
                <c:pt idx="21410">
                  <c:v>2434.08203</c:v>
                </c:pt>
                <c:pt idx="21411">
                  <c:v>2434.08203</c:v>
                </c:pt>
                <c:pt idx="21412">
                  <c:v>2434.08203</c:v>
                </c:pt>
                <c:pt idx="21413">
                  <c:v>2436.5234399999999</c:v>
                </c:pt>
                <c:pt idx="21414">
                  <c:v>2436.5234399999999</c:v>
                </c:pt>
                <c:pt idx="21415">
                  <c:v>2434.08203</c:v>
                </c:pt>
                <c:pt idx="21416">
                  <c:v>2434.08203</c:v>
                </c:pt>
                <c:pt idx="21417">
                  <c:v>2436.5234399999999</c:v>
                </c:pt>
                <c:pt idx="21418">
                  <c:v>2436.5234399999999</c:v>
                </c:pt>
                <c:pt idx="21419">
                  <c:v>2434.08203</c:v>
                </c:pt>
                <c:pt idx="21420">
                  <c:v>2436.5234399999999</c:v>
                </c:pt>
                <c:pt idx="21421">
                  <c:v>2434.08203</c:v>
                </c:pt>
                <c:pt idx="21422">
                  <c:v>2436.5234399999999</c:v>
                </c:pt>
                <c:pt idx="21423">
                  <c:v>2434.08203</c:v>
                </c:pt>
                <c:pt idx="21424">
                  <c:v>2436.5234399999999</c:v>
                </c:pt>
                <c:pt idx="21425">
                  <c:v>2434.08203</c:v>
                </c:pt>
                <c:pt idx="21426">
                  <c:v>2434.08203</c:v>
                </c:pt>
                <c:pt idx="21427">
                  <c:v>2434.08203</c:v>
                </c:pt>
                <c:pt idx="21428">
                  <c:v>2434.08203</c:v>
                </c:pt>
                <c:pt idx="21429">
                  <c:v>2434.08203</c:v>
                </c:pt>
                <c:pt idx="21430">
                  <c:v>2434.08203</c:v>
                </c:pt>
                <c:pt idx="21431">
                  <c:v>2434.08203</c:v>
                </c:pt>
                <c:pt idx="21432">
                  <c:v>2434.08203</c:v>
                </c:pt>
                <c:pt idx="21433">
                  <c:v>2434.08203</c:v>
                </c:pt>
                <c:pt idx="21434">
                  <c:v>2434.08203</c:v>
                </c:pt>
                <c:pt idx="21435">
                  <c:v>2434.08203</c:v>
                </c:pt>
                <c:pt idx="21436">
                  <c:v>2434.08203</c:v>
                </c:pt>
                <c:pt idx="21437">
                  <c:v>2434.08203</c:v>
                </c:pt>
                <c:pt idx="21438">
                  <c:v>2436.5234399999999</c:v>
                </c:pt>
                <c:pt idx="21439">
                  <c:v>2434.08203</c:v>
                </c:pt>
                <c:pt idx="21440">
                  <c:v>2436.5234399999999</c:v>
                </c:pt>
                <c:pt idx="21441">
                  <c:v>2436.5234399999999</c:v>
                </c:pt>
                <c:pt idx="21442">
                  <c:v>2434.08203</c:v>
                </c:pt>
                <c:pt idx="21443">
                  <c:v>2434.08203</c:v>
                </c:pt>
                <c:pt idx="21444">
                  <c:v>2436.5234399999999</c:v>
                </c:pt>
                <c:pt idx="21445">
                  <c:v>2434.08203</c:v>
                </c:pt>
                <c:pt idx="21446">
                  <c:v>2434.08203</c:v>
                </c:pt>
                <c:pt idx="21447">
                  <c:v>2436.5234399999999</c:v>
                </c:pt>
                <c:pt idx="21448">
                  <c:v>2434.08203</c:v>
                </c:pt>
                <c:pt idx="21449">
                  <c:v>2436.5234399999999</c:v>
                </c:pt>
                <c:pt idx="21450">
                  <c:v>2434.08203</c:v>
                </c:pt>
                <c:pt idx="21451">
                  <c:v>2436.5234399999999</c:v>
                </c:pt>
                <c:pt idx="21452">
                  <c:v>2434.08203</c:v>
                </c:pt>
                <c:pt idx="21453">
                  <c:v>2434.08203</c:v>
                </c:pt>
                <c:pt idx="21454">
                  <c:v>2434.08203</c:v>
                </c:pt>
                <c:pt idx="21455">
                  <c:v>2434.08203</c:v>
                </c:pt>
                <c:pt idx="21456">
                  <c:v>2434.08203</c:v>
                </c:pt>
                <c:pt idx="21457">
                  <c:v>2436.5234399999999</c:v>
                </c:pt>
                <c:pt idx="21458">
                  <c:v>2436.5234399999999</c:v>
                </c:pt>
                <c:pt idx="21459">
                  <c:v>2436.5234399999999</c:v>
                </c:pt>
                <c:pt idx="21460">
                  <c:v>2434.08203</c:v>
                </c:pt>
                <c:pt idx="21461">
                  <c:v>2434.08203</c:v>
                </c:pt>
                <c:pt idx="21462">
                  <c:v>2436.5234399999999</c:v>
                </c:pt>
                <c:pt idx="21463">
                  <c:v>2434.08203</c:v>
                </c:pt>
                <c:pt idx="21464">
                  <c:v>2434.08203</c:v>
                </c:pt>
                <c:pt idx="21465">
                  <c:v>2434.08203</c:v>
                </c:pt>
                <c:pt idx="21466">
                  <c:v>2434.08203</c:v>
                </c:pt>
                <c:pt idx="21467">
                  <c:v>2434.08203</c:v>
                </c:pt>
                <c:pt idx="21468">
                  <c:v>2436.5234399999999</c:v>
                </c:pt>
                <c:pt idx="21469">
                  <c:v>2434.08203</c:v>
                </c:pt>
                <c:pt idx="21470">
                  <c:v>2436.5234399999999</c:v>
                </c:pt>
                <c:pt idx="21471">
                  <c:v>2436.5234399999999</c:v>
                </c:pt>
                <c:pt idx="21472">
                  <c:v>2434.08203</c:v>
                </c:pt>
                <c:pt idx="21473">
                  <c:v>2436.5234399999999</c:v>
                </c:pt>
                <c:pt idx="21474">
                  <c:v>2434.08203</c:v>
                </c:pt>
                <c:pt idx="21475">
                  <c:v>2436.5234399999999</c:v>
                </c:pt>
                <c:pt idx="21476">
                  <c:v>2434.08203</c:v>
                </c:pt>
                <c:pt idx="21477">
                  <c:v>2434.08203</c:v>
                </c:pt>
                <c:pt idx="21478">
                  <c:v>2434.08203</c:v>
                </c:pt>
                <c:pt idx="21479">
                  <c:v>2434.08203</c:v>
                </c:pt>
                <c:pt idx="21480">
                  <c:v>2436.5234399999999</c:v>
                </c:pt>
                <c:pt idx="21481">
                  <c:v>2434.08203</c:v>
                </c:pt>
                <c:pt idx="21482">
                  <c:v>2434.08203</c:v>
                </c:pt>
                <c:pt idx="21483">
                  <c:v>2436.5234399999999</c:v>
                </c:pt>
                <c:pt idx="21484">
                  <c:v>2436.5234399999999</c:v>
                </c:pt>
                <c:pt idx="21485">
                  <c:v>2436.5234399999999</c:v>
                </c:pt>
                <c:pt idx="21486">
                  <c:v>2434.08203</c:v>
                </c:pt>
                <c:pt idx="21487">
                  <c:v>2434.08203</c:v>
                </c:pt>
                <c:pt idx="21488">
                  <c:v>2436.5234399999999</c:v>
                </c:pt>
                <c:pt idx="21489">
                  <c:v>2436.5234399999999</c:v>
                </c:pt>
                <c:pt idx="21490">
                  <c:v>2434.08203</c:v>
                </c:pt>
                <c:pt idx="21491">
                  <c:v>2436.5234399999999</c:v>
                </c:pt>
                <c:pt idx="21492">
                  <c:v>2434.08203</c:v>
                </c:pt>
                <c:pt idx="21493">
                  <c:v>2434.08203</c:v>
                </c:pt>
                <c:pt idx="21494">
                  <c:v>2434.08203</c:v>
                </c:pt>
                <c:pt idx="21495">
                  <c:v>2434.08203</c:v>
                </c:pt>
                <c:pt idx="21496">
                  <c:v>2436.5234399999999</c:v>
                </c:pt>
                <c:pt idx="21497">
                  <c:v>2434.08203</c:v>
                </c:pt>
                <c:pt idx="21498">
                  <c:v>2434.08203</c:v>
                </c:pt>
                <c:pt idx="21499">
                  <c:v>2434.08203</c:v>
                </c:pt>
                <c:pt idx="21500">
                  <c:v>2434.08203</c:v>
                </c:pt>
                <c:pt idx="21501">
                  <c:v>2436.5234399999999</c:v>
                </c:pt>
                <c:pt idx="21502">
                  <c:v>2436.5234399999999</c:v>
                </c:pt>
                <c:pt idx="21503">
                  <c:v>2436.5234399999999</c:v>
                </c:pt>
                <c:pt idx="21504">
                  <c:v>2434.08203</c:v>
                </c:pt>
                <c:pt idx="21505">
                  <c:v>2434.08203</c:v>
                </c:pt>
                <c:pt idx="21506">
                  <c:v>2434.08203</c:v>
                </c:pt>
                <c:pt idx="21507">
                  <c:v>2436.5234399999999</c:v>
                </c:pt>
                <c:pt idx="21508">
                  <c:v>2434.08203</c:v>
                </c:pt>
                <c:pt idx="21509">
                  <c:v>2434.08203</c:v>
                </c:pt>
                <c:pt idx="21510">
                  <c:v>2434.08203</c:v>
                </c:pt>
                <c:pt idx="21511">
                  <c:v>2434.08203</c:v>
                </c:pt>
                <c:pt idx="21512">
                  <c:v>2434.08203</c:v>
                </c:pt>
                <c:pt idx="21513">
                  <c:v>2434.08203</c:v>
                </c:pt>
                <c:pt idx="21514">
                  <c:v>2436.5234399999999</c:v>
                </c:pt>
                <c:pt idx="21515">
                  <c:v>2434.08203</c:v>
                </c:pt>
                <c:pt idx="21516">
                  <c:v>2434.08203</c:v>
                </c:pt>
                <c:pt idx="21517">
                  <c:v>2436.5234399999999</c:v>
                </c:pt>
                <c:pt idx="21518">
                  <c:v>2436.5234399999999</c:v>
                </c:pt>
                <c:pt idx="21519">
                  <c:v>2436.5234399999999</c:v>
                </c:pt>
                <c:pt idx="21520">
                  <c:v>2434.08203</c:v>
                </c:pt>
                <c:pt idx="21521">
                  <c:v>2436.5234399999999</c:v>
                </c:pt>
                <c:pt idx="21522">
                  <c:v>2434.08203</c:v>
                </c:pt>
                <c:pt idx="21523">
                  <c:v>2436.5234399999999</c:v>
                </c:pt>
                <c:pt idx="21524">
                  <c:v>2434.08203</c:v>
                </c:pt>
                <c:pt idx="21525">
                  <c:v>2434.08203</c:v>
                </c:pt>
                <c:pt idx="21526">
                  <c:v>2436.5234399999999</c:v>
                </c:pt>
                <c:pt idx="21527">
                  <c:v>2436.5234399999999</c:v>
                </c:pt>
                <c:pt idx="21528">
                  <c:v>2436.5234399999999</c:v>
                </c:pt>
                <c:pt idx="21529">
                  <c:v>2436.5234399999999</c:v>
                </c:pt>
                <c:pt idx="21530">
                  <c:v>2436.5234399999999</c:v>
                </c:pt>
                <c:pt idx="21531">
                  <c:v>2434.08203</c:v>
                </c:pt>
                <c:pt idx="21532">
                  <c:v>2434.08203</c:v>
                </c:pt>
                <c:pt idx="21533">
                  <c:v>2434.08203</c:v>
                </c:pt>
                <c:pt idx="21534">
                  <c:v>2434.08203</c:v>
                </c:pt>
                <c:pt idx="21535">
                  <c:v>2434.08203</c:v>
                </c:pt>
                <c:pt idx="21536">
                  <c:v>2434.08203</c:v>
                </c:pt>
                <c:pt idx="21537">
                  <c:v>2436.5234399999999</c:v>
                </c:pt>
                <c:pt idx="21538">
                  <c:v>2434.08203</c:v>
                </c:pt>
                <c:pt idx="21539">
                  <c:v>2434.08203</c:v>
                </c:pt>
                <c:pt idx="21540">
                  <c:v>2436.5234399999999</c:v>
                </c:pt>
                <c:pt idx="21541">
                  <c:v>2436.5234399999999</c:v>
                </c:pt>
                <c:pt idx="21542">
                  <c:v>2434.08203</c:v>
                </c:pt>
                <c:pt idx="21543">
                  <c:v>2436.5234399999999</c:v>
                </c:pt>
                <c:pt idx="21544">
                  <c:v>2434.08203</c:v>
                </c:pt>
                <c:pt idx="21545">
                  <c:v>2434.08203</c:v>
                </c:pt>
                <c:pt idx="21546">
                  <c:v>2434.08203</c:v>
                </c:pt>
                <c:pt idx="21547">
                  <c:v>2434.08203</c:v>
                </c:pt>
                <c:pt idx="21548">
                  <c:v>2434.08203</c:v>
                </c:pt>
                <c:pt idx="21549">
                  <c:v>2436.5234399999999</c:v>
                </c:pt>
                <c:pt idx="21550">
                  <c:v>2434.08203</c:v>
                </c:pt>
                <c:pt idx="21551">
                  <c:v>2434.08203</c:v>
                </c:pt>
                <c:pt idx="21552">
                  <c:v>2436.5234399999999</c:v>
                </c:pt>
                <c:pt idx="21553">
                  <c:v>2434.08203</c:v>
                </c:pt>
                <c:pt idx="21554">
                  <c:v>2434.08203</c:v>
                </c:pt>
                <c:pt idx="21555">
                  <c:v>2436.5234399999999</c:v>
                </c:pt>
                <c:pt idx="21556">
                  <c:v>2434.08203</c:v>
                </c:pt>
                <c:pt idx="21557">
                  <c:v>2436.5234399999999</c:v>
                </c:pt>
                <c:pt idx="21558">
                  <c:v>2436.5234399999999</c:v>
                </c:pt>
                <c:pt idx="21559">
                  <c:v>2436.5234399999999</c:v>
                </c:pt>
                <c:pt idx="21560">
                  <c:v>2436.5234399999999</c:v>
                </c:pt>
                <c:pt idx="21561">
                  <c:v>2434.08203</c:v>
                </c:pt>
                <c:pt idx="21562">
                  <c:v>2434.08203</c:v>
                </c:pt>
                <c:pt idx="21563">
                  <c:v>2436.5234399999999</c:v>
                </c:pt>
                <c:pt idx="21564">
                  <c:v>2436.5234399999999</c:v>
                </c:pt>
                <c:pt idx="21565">
                  <c:v>2434.08203</c:v>
                </c:pt>
                <c:pt idx="21566">
                  <c:v>2436.5234399999999</c:v>
                </c:pt>
                <c:pt idx="21567">
                  <c:v>2434.08203</c:v>
                </c:pt>
                <c:pt idx="21568">
                  <c:v>2434.08203</c:v>
                </c:pt>
                <c:pt idx="21569">
                  <c:v>2436.5234399999999</c:v>
                </c:pt>
                <c:pt idx="21570">
                  <c:v>2436.5234399999999</c:v>
                </c:pt>
                <c:pt idx="21571">
                  <c:v>2434.08203</c:v>
                </c:pt>
                <c:pt idx="21572">
                  <c:v>2436.5234399999999</c:v>
                </c:pt>
                <c:pt idx="21573">
                  <c:v>2436.5234399999999</c:v>
                </c:pt>
                <c:pt idx="21574">
                  <c:v>2436.5234399999999</c:v>
                </c:pt>
                <c:pt idx="21575">
                  <c:v>2436.5234399999999</c:v>
                </c:pt>
                <c:pt idx="21576">
                  <c:v>2434.08203</c:v>
                </c:pt>
                <c:pt idx="21577">
                  <c:v>2434.08203</c:v>
                </c:pt>
                <c:pt idx="21578">
                  <c:v>2434.08203</c:v>
                </c:pt>
                <c:pt idx="21579">
                  <c:v>2434.08203</c:v>
                </c:pt>
                <c:pt idx="21580">
                  <c:v>2436.5234399999999</c:v>
                </c:pt>
                <c:pt idx="21581">
                  <c:v>2436.5234399999999</c:v>
                </c:pt>
                <c:pt idx="21582">
                  <c:v>2434.08203</c:v>
                </c:pt>
                <c:pt idx="21583">
                  <c:v>2436.5234399999999</c:v>
                </c:pt>
                <c:pt idx="21584">
                  <c:v>2434.08203</c:v>
                </c:pt>
                <c:pt idx="21585">
                  <c:v>2434.08203</c:v>
                </c:pt>
                <c:pt idx="21586">
                  <c:v>2436.5234399999999</c:v>
                </c:pt>
                <c:pt idx="21587">
                  <c:v>2436.5234399999999</c:v>
                </c:pt>
                <c:pt idx="21588">
                  <c:v>2436.5234399999999</c:v>
                </c:pt>
                <c:pt idx="21589">
                  <c:v>2434.08203</c:v>
                </c:pt>
                <c:pt idx="21590">
                  <c:v>2434.08203</c:v>
                </c:pt>
                <c:pt idx="21591">
                  <c:v>2436.5234399999999</c:v>
                </c:pt>
                <c:pt idx="21592">
                  <c:v>2436.5234399999999</c:v>
                </c:pt>
                <c:pt idx="21593">
                  <c:v>2434.08203</c:v>
                </c:pt>
                <c:pt idx="21594">
                  <c:v>2434.08203</c:v>
                </c:pt>
                <c:pt idx="21595">
                  <c:v>2434.08203</c:v>
                </c:pt>
                <c:pt idx="21596">
                  <c:v>2434.08203</c:v>
                </c:pt>
                <c:pt idx="21597">
                  <c:v>2436.5234399999999</c:v>
                </c:pt>
                <c:pt idx="21598">
                  <c:v>2434.08203</c:v>
                </c:pt>
                <c:pt idx="21599">
                  <c:v>2434.08203</c:v>
                </c:pt>
                <c:pt idx="21600">
                  <c:v>2436.5234399999999</c:v>
                </c:pt>
                <c:pt idx="21601">
                  <c:v>2434.08203</c:v>
                </c:pt>
                <c:pt idx="21602">
                  <c:v>2434.08203</c:v>
                </c:pt>
                <c:pt idx="21603">
                  <c:v>2436.5234399999999</c:v>
                </c:pt>
                <c:pt idx="21604">
                  <c:v>2434.08203</c:v>
                </c:pt>
                <c:pt idx="21605">
                  <c:v>2436.5234399999999</c:v>
                </c:pt>
                <c:pt idx="21606">
                  <c:v>2434.08203</c:v>
                </c:pt>
                <c:pt idx="21607">
                  <c:v>2434.08203</c:v>
                </c:pt>
                <c:pt idx="21608">
                  <c:v>2436.5234399999999</c:v>
                </c:pt>
                <c:pt idx="21609">
                  <c:v>2436.5234399999999</c:v>
                </c:pt>
                <c:pt idx="21610">
                  <c:v>2434.08203</c:v>
                </c:pt>
                <c:pt idx="21611">
                  <c:v>2436.5234399999999</c:v>
                </c:pt>
                <c:pt idx="21612">
                  <c:v>2436.5234399999999</c:v>
                </c:pt>
                <c:pt idx="21613">
                  <c:v>2434.08203</c:v>
                </c:pt>
                <c:pt idx="21614">
                  <c:v>2436.5234399999999</c:v>
                </c:pt>
                <c:pt idx="21615">
                  <c:v>2436.5234399999999</c:v>
                </c:pt>
                <c:pt idx="21616">
                  <c:v>2434.08203</c:v>
                </c:pt>
                <c:pt idx="21617">
                  <c:v>2436.5234399999999</c:v>
                </c:pt>
                <c:pt idx="21618">
                  <c:v>2434.08203</c:v>
                </c:pt>
                <c:pt idx="21619">
                  <c:v>2434.08203</c:v>
                </c:pt>
                <c:pt idx="21620">
                  <c:v>2434.08203</c:v>
                </c:pt>
                <c:pt idx="21621">
                  <c:v>2434.08203</c:v>
                </c:pt>
                <c:pt idx="21622">
                  <c:v>2434.08203</c:v>
                </c:pt>
                <c:pt idx="21623">
                  <c:v>2434.08203</c:v>
                </c:pt>
                <c:pt idx="21624">
                  <c:v>2434.08203</c:v>
                </c:pt>
                <c:pt idx="21625">
                  <c:v>2436.5234399999999</c:v>
                </c:pt>
                <c:pt idx="21626">
                  <c:v>2436.5234399999999</c:v>
                </c:pt>
                <c:pt idx="21627">
                  <c:v>2434.08203</c:v>
                </c:pt>
                <c:pt idx="21628">
                  <c:v>2436.5234399999999</c:v>
                </c:pt>
                <c:pt idx="21629">
                  <c:v>2434.08203</c:v>
                </c:pt>
                <c:pt idx="21630">
                  <c:v>2436.5234399999999</c:v>
                </c:pt>
                <c:pt idx="21631">
                  <c:v>2434.08203</c:v>
                </c:pt>
                <c:pt idx="21632">
                  <c:v>2434.08203</c:v>
                </c:pt>
                <c:pt idx="21633">
                  <c:v>2434.08203</c:v>
                </c:pt>
                <c:pt idx="21634">
                  <c:v>2434.08203</c:v>
                </c:pt>
                <c:pt idx="21635">
                  <c:v>2434.08203</c:v>
                </c:pt>
                <c:pt idx="21636">
                  <c:v>2436.5234399999999</c:v>
                </c:pt>
                <c:pt idx="21637">
                  <c:v>2434.08203</c:v>
                </c:pt>
                <c:pt idx="21638">
                  <c:v>2436.5234399999999</c:v>
                </c:pt>
                <c:pt idx="21639">
                  <c:v>2434.08203</c:v>
                </c:pt>
                <c:pt idx="21640">
                  <c:v>2436.5234399999999</c:v>
                </c:pt>
                <c:pt idx="21641">
                  <c:v>2434.08203</c:v>
                </c:pt>
                <c:pt idx="21642">
                  <c:v>2434.08203</c:v>
                </c:pt>
                <c:pt idx="21643">
                  <c:v>2434.08203</c:v>
                </c:pt>
                <c:pt idx="21644">
                  <c:v>2436.5234399999999</c:v>
                </c:pt>
                <c:pt idx="21645">
                  <c:v>2436.5234399999999</c:v>
                </c:pt>
                <c:pt idx="21646">
                  <c:v>2436.5234399999999</c:v>
                </c:pt>
                <c:pt idx="21647">
                  <c:v>2434.08203</c:v>
                </c:pt>
                <c:pt idx="21648">
                  <c:v>2436.5234399999999</c:v>
                </c:pt>
                <c:pt idx="21649">
                  <c:v>2434.08203</c:v>
                </c:pt>
                <c:pt idx="21650">
                  <c:v>2436.5234399999999</c:v>
                </c:pt>
                <c:pt idx="21651">
                  <c:v>2436.5234399999999</c:v>
                </c:pt>
                <c:pt idx="21652">
                  <c:v>2434.08203</c:v>
                </c:pt>
                <c:pt idx="21653">
                  <c:v>2436.5234399999999</c:v>
                </c:pt>
                <c:pt idx="21654">
                  <c:v>2434.08203</c:v>
                </c:pt>
                <c:pt idx="21655">
                  <c:v>2434.08203</c:v>
                </c:pt>
                <c:pt idx="21656">
                  <c:v>2434.08203</c:v>
                </c:pt>
                <c:pt idx="21657">
                  <c:v>2436.5234399999999</c:v>
                </c:pt>
                <c:pt idx="21658">
                  <c:v>2434.08203</c:v>
                </c:pt>
                <c:pt idx="21659">
                  <c:v>2434.08203</c:v>
                </c:pt>
                <c:pt idx="21660">
                  <c:v>2436.5234399999999</c:v>
                </c:pt>
                <c:pt idx="21661">
                  <c:v>2434.08203</c:v>
                </c:pt>
                <c:pt idx="21662">
                  <c:v>2434.08203</c:v>
                </c:pt>
                <c:pt idx="21663">
                  <c:v>2434.08203</c:v>
                </c:pt>
                <c:pt idx="21664">
                  <c:v>2434.08203</c:v>
                </c:pt>
                <c:pt idx="21665">
                  <c:v>2436.5234399999999</c:v>
                </c:pt>
                <c:pt idx="21666">
                  <c:v>2434.08203</c:v>
                </c:pt>
                <c:pt idx="21667">
                  <c:v>2436.5234399999999</c:v>
                </c:pt>
                <c:pt idx="21668">
                  <c:v>2434.08203</c:v>
                </c:pt>
                <c:pt idx="21669">
                  <c:v>2434.08203</c:v>
                </c:pt>
                <c:pt idx="21670">
                  <c:v>2434.08203</c:v>
                </c:pt>
                <c:pt idx="21671">
                  <c:v>2436.5234399999999</c:v>
                </c:pt>
                <c:pt idx="21672">
                  <c:v>2434.08203</c:v>
                </c:pt>
                <c:pt idx="21673">
                  <c:v>2436.5234399999999</c:v>
                </c:pt>
                <c:pt idx="21674">
                  <c:v>2436.5234399999999</c:v>
                </c:pt>
                <c:pt idx="21675">
                  <c:v>2434.08203</c:v>
                </c:pt>
                <c:pt idx="21676">
                  <c:v>2434.08203</c:v>
                </c:pt>
                <c:pt idx="21677">
                  <c:v>2434.08203</c:v>
                </c:pt>
                <c:pt idx="21678">
                  <c:v>2434.08203</c:v>
                </c:pt>
                <c:pt idx="21679">
                  <c:v>2434.08203</c:v>
                </c:pt>
                <c:pt idx="21680">
                  <c:v>2434.08203</c:v>
                </c:pt>
                <c:pt idx="21681">
                  <c:v>2434.08203</c:v>
                </c:pt>
                <c:pt idx="21682">
                  <c:v>2436.5234399999999</c:v>
                </c:pt>
                <c:pt idx="21683">
                  <c:v>2436.5234399999999</c:v>
                </c:pt>
                <c:pt idx="21684">
                  <c:v>2434.08203</c:v>
                </c:pt>
                <c:pt idx="21685">
                  <c:v>2434.08203</c:v>
                </c:pt>
                <c:pt idx="21686">
                  <c:v>2434.08203</c:v>
                </c:pt>
                <c:pt idx="21687">
                  <c:v>2434.08203</c:v>
                </c:pt>
                <c:pt idx="21688">
                  <c:v>2434.08203</c:v>
                </c:pt>
                <c:pt idx="21689">
                  <c:v>2434.08203</c:v>
                </c:pt>
                <c:pt idx="21690">
                  <c:v>2436.5234399999999</c:v>
                </c:pt>
                <c:pt idx="21691">
                  <c:v>2434.08203</c:v>
                </c:pt>
                <c:pt idx="21692">
                  <c:v>2434.08203</c:v>
                </c:pt>
                <c:pt idx="21693">
                  <c:v>2434.08203</c:v>
                </c:pt>
                <c:pt idx="21694">
                  <c:v>2434.08203</c:v>
                </c:pt>
                <c:pt idx="21695">
                  <c:v>2434.08203</c:v>
                </c:pt>
                <c:pt idx="21696">
                  <c:v>2434.08203</c:v>
                </c:pt>
                <c:pt idx="21697">
                  <c:v>2436.5234399999999</c:v>
                </c:pt>
                <c:pt idx="21698">
                  <c:v>2434.08203</c:v>
                </c:pt>
                <c:pt idx="21699">
                  <c:v>2434.08203</c:v>
                </c:pt>
                <c:pt idx="21700">
                  <c:v>2436.5234399999999</c:v>
                </c:pt>
                <c:pt idx="21701">
                  <c:v>2434.08203</c:v>
                </c:pt>
                <c:pt idx="21702">
                  <c:v>2436.5234399999999</c:v>
                </c:pt>
                <c:pt idx="21703">
                  <c:v>2434.08203</c:v>
                </c:pt>
                <c:pt idx="21704">
                  <c:v>2434.08203</c:v>
                </c:pt>
                <c:pt idx="21705">
                  <c:v>2434.08203</c:v>
                </c:pt>
                <c:pt idx="21706">
                  <c:v>2434.08203</c:v>
                </c:pt>
                <c:pt idx="21707">
                  <c:v>2436.5234399999999</c:v>
                </c:pt>
                <c:pt idx="21708">
                  <c:v>2436.5234399999999</c:v>
                </c:pt>
                <c:pt idx="21709">
                  <c:v>2436.5234399999999</c:v>
                </c:pt>
                <c:pt idx="21710">
                  <c:v>2436.5234399999999</c:v>
                </c:pt>
                <c:pt idx="21711">
                  <c:v>2434.08203</c:v>
                </c:pt>
                <c:pt idx="21712">
                  <c:v>2434.08203</c:v>
                </c:pt>
                <c:pt idx="21713">
                  <c:v>2436.5234399999999</c:v>
                </c:pt>
                <c:pt idx="21714">
                  <c:v>2434.08203</c:v>
                </c:pt>
                <c:pt idx="21715">
                  <c:v>2434.08203</c:v>
                </c:pt>
                <c:pt idx="21716">
                  <c:v>2434.08203</c:v>
                </c:pt>
                <c:pt idx="21717">
                  <c:v>2436.5234399999999</c:v>
                </c:pt>
                <c:pt idx="21718">
                  <c:v>2436.5234399999999</c:v>
                </c:pt>
                <c:pt idx="21719">
                  <c:v>2434.08203</c:v>
                </c:pt>
                <c:pt idx="21720">
                  <c:v>2434.08203</c:v>
                </c:pt>
                <c:pt idx="21721">
                  <c:v>2434.08203</c:v>
                </c:pt>
                <c:pt idx="21722">
                  <c:v>2434.08203</c:v>
                </c:pt>
                <c:pt idx="21723">
                  <c:v>2434.08203</c:v>
                </c:pt>
                <c:pt idx="21724">
                  <c:v>2434.08203</c:v>
                </c:pt>
                <c:pt idx="21725">
                  <c:v>2434.08203</c:v>
                </c:pt>
                <c:pt idx="21726">
                  <c:v>2434.08203</c:v>
                </c:pt>
                <c:pt idx="21727">
                  <c:v>2434.08203</c:v>
                </c:pt>
                <c:pt idx="21728">
                  <c:v>2436.5234399999999</c:v>
                </c:pt>
                <c:pt idx="21729">
                  <c:v>2434.08203</c:v>
                </c:pt>
                <c:pt idx="21730">
                  <c:v>2436.5234399999999</c:v>
                </c:pt>
                <c:pt idx="21731">
                  <c:v>2436.5234399999999</c:v>
                </c:pt>
                <c:pt idx="21732">
                  <c:v>2436.5234399999999</c:v>
                </c:pt>
                <c:pt idx="21733">
                  <c:v>2436.5234399999999</c:v>
                </c:pt>
                <c:pt idx="21734">
                  <c:v>2436.5234399999999</c:v>
                </c:pt>
                <c:pt idx="21735">
                  <c:v>2434.08203</c:v>
                </c:pt>
                <c:pt idx="21736">
                  <c:v>2434.08203</c:v>
                </c:pt>
                <c:pt idx="21737">
                  <c:v>2434.08203</c:v>
                </c:pt>
                <c:pt idx="21738">
                  <c:v>2434.08203</c:v>
                </c:pt>
                <c:pt idx="21739">
                  <c:v>2434.08203</c:v>
                </c:pt>
                <c:pt idx="21740">
                  <c:v>2434.08203</c:v>
                </c:pt>
                <c:pt idx="21741">
                  <c:v>2434.08203</c:v>
                </c:pt>
                <c:pt idx="21742">
                  <c:v>2436.5234399999999</c:v>
                </c:pt>
                <c:pt idx="21743">
                  <c:v>2434.08203</c:v>
                </c:pt>
                <c:pt idx="21744">
                  <c:v>2434.08203</c:v>
                </c:pt>
                <c:pt idx="21745">
                  <c:v>2434.08203</c:v>
                </c:pt>
                <c:pt idx="21746">
                  <c:v>2434.08203</c:v>
                </c:pt>
                <c:pt idx="21747">
                  <c:v>2436.5234399999999</c:v>
                </c:pt>
                <c:pt idx="21748">
                  <c:v>2434.08203</c:v>
                </c:pt>
                <c:pt idx="21749">
                  <c:v>2434.08203</c:v>
                </c:pt>
                <c:pt idx="21750">
                  <c:v>2436.5234399999999</c:v>
                </c:pt>
                <c:pt idx="21751">
                  <c:v>2436.5234399999999</c:v>
                </c:pt>
                <c:pt idx="21752">
                  <c:v>2436.5234399999999</c:v>
                </c:pt>
                <c:pt idx="21753">
                  <c:v>2434.08203</c:v>
                </c:pt>
                <c:pt idx="21754">
                  <c:v>2434.08203</c:v>
                </c:pt>
                <c:pt idx="21755">
                  <c:v>2436.5234399999999</c:v>
                </c:pt>
                <c:pt idx="21756">
                  <c:v>2436.5234399999999</c:v>
                </c:pt>
                <c:pt idx="21757">
                  <c:v>2434.08203</c:v>
                </c:pt>
                <c:pt idx="21758">
                  <c:v>2436.5234399999999</c:v>
                </c:pt>
                <c:pt idx="21759">
                  <c:v>2436.5234399999999</c:v>
                </c:pt>
                <c:pt idx="21760">
                  <c:v>2434.08203</c:v>
                </c:pt>
                <c:pt idx="21761">
                  <c:v>2434.08203</c:v>
                </c:pt>
                <c:pt idx="21762">
                  <c:v>2436.5234399999999</c:v>
                </c:pt>
                <c:pt idx="21763">
                  <c:v>2436.5234399999999</c:v>
                </c:pt>
                <c:pt idx="21764">
                  <c:v>2434.08203</c:v>
                </c:pt>
                <c:pt idx="21765">
                  <c:v>2436.5234399999999</c:v>
                </c:pt>
                <c:pt idx="21766">
                  <c:v>2434.08203</c:v>
                </c:pt>
                <c:pt idx="21767">
                  <c:v>2436.5234399999999</c:v>
                </c:pt>
                <c:pt idx="21768">
                  <c:v>2434.08203</c:v>
                </c:pt>
                <c:pt idx="21769">
                  <c:v>2434.08203</c:v>
                </c:pt>
                <c:pt idx="21770">
                  <c:v>2434.08203</c:v>
                </c:pt>
                <c:pt idx="21771">
                  <c:v>2434.08203</c:v>
                </c:pt>
                <c:pt idx="21772">
                  <c:v>2436.5234399999999</c:v>
                </c:pt>
                <c:pt idx="21773">
                  <c:v>2436.5234399999999</c:v>
                </c:pt>
                <c:pt idx="21774">
                  <c:v>2434.08203</c:v>
                </c:pt>
                <c:pt idx="21775">
                  <c:v>2434.08203</c:v>
                </c:pt>
                <c:pt idx="21776">
                  <c:v>2434.08203</c:v>
                </c:pt>
                <c:pt idx="21777">
                  <c:v>2434.08203</c:v>
                </c:pt>
                <c:pt idx="21778">
                  <c:v>2434.08203</c:v>
                </c:pt>
                <c:pt idx="21779">
                  <c:v>2434.08203</c:v>
                </c:pt>
                <c:pt idx="21780">
                  <c:v>2434.08203</c:v>
                </c:pt>
                <c:pt idx="21781">
                  <c:v>2434.08203</c:v>
                </c:pt>
                <c:pt idx="21782">
                  <c:v>2436.5234399999999</c:v>
                </c:pt>
                <c:pt idx="21783">
                  <c:v>2434.08203</c:v>
                </c:pt>
                <c:pt idx="21784">
                  <c:v>2436.5234399999999</c:v>
                </c:pt>
                <c:pt idx="21785">
                  <c:v>2436.5234399999999</c:v>
                </c:pt>
                <c:pt idx="21786">
                  <c:v>2436.5234399999999</c:v>
                </c:pt>
                <c:pt idx="21787">
                  <c:v>2434.08203</c:v>
                </c:pt>
                <c:pt idx="21788">
                  <c:v>2434.08203</c:v>
                </c:pt>
                <c:pt idx="21789">
                  <c:v>2436.5234399999999</c:v>
                </c:pt>
                <c:pt idx="21790">
                  <c:v>2436.5234399999999</c:v>
                </c:pt>
                <c:pt idx="21791">
                  <c:v>2436.5234399999999</c:v>
                </c:pt>
                <c:pt idx="21792">
                  <c:v>2436.5234399999999</c:v>
                </c:pt>
                <c:pt idx="21793">
                  <c:v>2434.08203</c:v>
                </c:pt>
                <c:pt idx="21794">
                  <c:v>2434.08203</c:v>
                </c:pt>
                <c:pt idx="21795">
                  <c:v>2434.08203</c:v>
                </c:pt>
                <c:pt idx="21796">
                  <c:v>2434.08203</c:v>
                </c:pt>
                <c:pt idx="21797">
                  <c:v>2434.08203</c:v>
                </c:pt>
                <c:pt idx="21798">
                  <c:v>2434.08203</c:v>
                </c:pt>
                <c:pt idx="21799">
                  <c:v>2434.08203</c:v>
                </c:pt>
                <c:pt idx="21800">
                  <c:v>2434.08203</c:v>
                </c:pt>
                <c:pt idx="21801">
                  <c:v>2434.08203</c:v>
                </c:pt>
                <c:pt idx="21802">
                  <c:v>2434.08203</c:v>
                </c:pt>
                <c:pt idx="21803">
                  <c:v>2434.08203</c:v>
                </c:pt>
                <c:pt idx="21804">
                  <c:v>2434.08203</c:v>
                </c:pt>
                <c:pt idx="21805">
                  <c:v>2434.08203</c:v>
                </c:pt>
                <c:pt idx="21806">
                  <c:v>2434.08203</c:v>
                </c:pt>
                <c:pt idx="21807">
                  <c:v>2434.08203</c:v>
                </c:pt>
                <c:pt idx="21808">
                  <c:v>2436.5234399999999</c:v>
                </c:pt>
                <c:pt idx="21809">
                  <c:v>2434.08203</c:v>
                </c:pt>
                <c:pt idx="21810">
                  <c:v>2434.08203</c:v>
                </c:pt>
                <c:pt idx="21811">
                  <c:v>2436.5234399999999</c:v>
                </c:pt>
                <c:pt idx="21812">
                  <c:v>2434.08203</c:v>
                </c:pt>
                <c:pt idx="21813">
                  <c:v>2434.08203</c:v>
                </c:pt>
                <c:pt idx="21814">
                  <c:v>2436.5234399999999</c:v>
                </c:pt>
                <c:pt idx="21815">
                  <c:v>2434.08203</c:v>
                </c:pt>
                <c:pt idx="21816">
                  <c:v>2436.5234399999999</c:v>
                </c:pt>
                <c:pt idx="21817">
                  <c:v>2434.08203</c:v>
                </c:pt>
                <c:pt idx="21818">
                  <c:v>2434.08203</c:v>
                </c:pt>
                <c:pt idx="21819">
                  <c:v>2434.08203</c:v>
                </c:pt>
                <c:pt idx="21820">
                  <c:v>2434.08203</c:v>
                </c:pt>
                <c:pt idx="21821">
                  <c:v>2436.5234399999999</c:v>
                </c:pt>
                <c:pt idx="21822">
                  <c:v>2434.08203</c:v>
                </c:pt>
                <c:pt idx="21823">
                  <c:v>2434.08203</c:v>
                </c:pt>
                <c:pt idx="21824">
                  <c:v>2436.5234399999999</c:v>
                </c:pt>
                <c:pt idx="21825">
                  <c:v>2434.08203</c:v>
                </c:pt>
                <c:pt idx="21826">
                  <c:v>2436.5234399999999</c:v>
                </c:pt>
                <c:pt idx="21827">
                  <c:v>2434.08203</c:v>
                </c:pt>
                <c:pt idx="21828">
                  <c:v>2436.5234399999999</c:v>
                </c:pt>
                <c:pt idx="21829">
                  <c:v>2434.08203</c:v>
                </c:pt>
                <c:pt idx="21830">
                  <c:v>2436.5234399999999</c:v>
                </c:pt>
                <c:pt idx="21831">
                  <c:v>2434.08203</c:v>
                </c:pt>
                <c:pt idx="21832">
                  <c:v>2436.5234399999999</c:v>
                </c:pt>
                <c:pt idx="21833">
                  <c:v>2434.08203</c:v>
                </c:pt>
                <c:pt idx="21834">
                  <c:v>2436.5234399999999</c:v>
                </c:pt>
                <c:pt idx="21835">
                  <c:v>2436.5234399999999</c:v>
                </c:pt>
                <c:pt idx="21836">
                  <c:v>2436.5234399999999</c:v>
                </c:pt>
                <c:pt idx="21837">
                  <c:v>2434.08203</c:v>
                </c:pt>
                <c:pt idx="21838">
                  <c:v>2434.08203</c:v>
                </c:pt>
                <c:pt idx="21839">
                  <c:v>2436.5234399999999</c:v>
                </c:pt>
                <c:pt idx="21840">
                  <c:v>2434.08203</c:v>
                </c:pt>
                <c:pt idx="21841">
                  <c:v>2436.5234399999999</c:v>
                </c:pt>
                <c:pt idx="21842">
                  <c:v>2434.08203</c:v>
                </c:pt>
                <c:pt idx="21843">
                  <c:v>2434.08203</c:v>
                </c:pt>
                <c:pt idx="21844">
                  <c:v>2434.08203</c:v>
                </c:pt>
                <c:pt idx="21845">
                  <c:v>2434.08203</c:v>
                </c:pt>
                <c:pt idx="21846">
                  <c:v>2434.08203</c:v>
                </c:pt>
                <c:pt idx="21847">
                  <c:v>2434.08203</c:v>
                </c:pt>
                <c:pt idx="21848">
                  <c:v>2436.5234399999999</c:v>
                </c:pt>
                <c:pt idx="21849">
                  <c:v>2436.5234399999999</c:v>
                </c:pt>
                <c:pt idx="21850">
                  <c:v>2434.08203</c:v>
                </c:pt>
                <c:pt idx="21851">
                  <c:v>2436.5234399999999</c:v>
                </c:pt>
                <c:pt idx="21852">
                  <c:v>2434.08203</c:v>
                </c:pt>
                <c:pt idx="21853">
                  <c:v>2436.5234399999999</c:v>
                </c:pt>
                <c:pt idx="21854">
                  <c:v>2434.08203</c:v>
                </c:pt>
                <c:pt idx="21855">
                  <c:v>2436.5234399999999</c:v>
                </c:pt>
                <c:pt idx="21856">
                  <c:v>2436.5234399999999</c:v>
                </c:pt>
                <c:pt idx="21857">
                  <c:v>2434.08203</c:v>
                </c:pt>
                <c:pt idx="21858">
                  <c:v>2436.5234399999999</c:v>
                </c:pt>
                <c:pt idx="21859">
                  <c:v>2434.08203</c:v>
                </c:pt>
                <c:pt idx="21860">
                  <c:v>2436.5234399999999</c:v>
                </c:pt>
                <c:pt idx="21861">
                  <c:v>2434.08203</c:v>
                </c:pt>
                <c:pt idx="21862">
                  <c:v>2436.5234399999999</c:v>
                </c:pt>
                <c:pt idx="21863">
                  <c:v>2436.5234399999999</c:v>
                </c:pt>
                <c:pt idx="21864">
                  <c:v>2436.5234399999999</c:v>
                </c:pt>
                <c:pt idx="21865">
                  <c:v>2434.08203</c:v>
                </c:pt>
                <c:pt idx="21866">
                  <c:v>2434.08203</c:v>
                </c:pt>
                <c:pt idx="21867">
                  <c:v>2434.08203</c:v>
                </c:pt>
                <c:pt idx="21868">
                  <c:v>2434.08203</c:v>
                </c:pt>
                <c:pt idx="21869">
                  <c:v>2436.5234399999999</c:v>
                </c:pt>
                <c:pt idx="21870">
                  <c:v>2434.08203</c:v>
                </c:pt>
                <c:pt idx="21871">
                  <c:v>2434.08203</c:v>
                </c:pt>
                <c:pt idx="21872">
                  <c:v>2434.08203</c:v>
                </c:pt>
                <c:pt idx="21873">
                  <c:v>2434.08203</c:v>
                </c:pt>
                <c:pt idx="21874">
                  <c:v>2434.08203</c:v>
                </c:pt>
                <c:pt idx="21875">
                  <c:v>2434.08203</c:v>
                </c:pt>
                <c:pt idx="21876">
                  <c:v>2436.5234399999999</c:v>
                </c:pt>
                <c:pt idx="21877">
                  <c:v>2434.08203</c:v>
                </c:pt>
                <c:pt idx="21878">
                  <c:v>2436.5234399999999</c:v>
                </c:pt>
                <c:pt idx="21879">
                  <c:v>2434.08203</c:v>
                </c:pt>
                <c:pt idx="21880">
                  <c:v>2434.08203</c:v>
                </c:pt>
                <c:pt idx="21881">
                  <c:v>2436.5234399999999</c:v>
                </c:pt>
                <c:pt idx="21882">
                  <c:v>2434.08203</c:v>
                </c:pt>
                <c:pt idx="21883">
                  <c:v>2434.08203</c:v>
                </c:pt>
                <c:pt idx="21884">
                  <c:v>2436.5234399999999</c:v>
                </c:pt>
                <c:pt idx="21885">
                  <c:v>2434.08203</c:v>
                </c:pt>
                <c:pt idx="21886">
                  <c:v>2434.08203</c:v>
                </c:pt>
                <c:pt idx="21887">
                  <c:v>2434.08203</c:v>
                </c:pt>
                <c:pt idx="21888">
                  <c:v>2434.08203</c:v>
                </c:pt>
                <c:pt idx="21889">
                  <c:v>2434.08203</c:v>
                </c:pt>
                <c:pt idx="21890">
                  <c:v>2436.5234399999999</c:v>
                </c:pt>
                <c:pt idx="21891">
                  <c:v>2434.08203</c:v>
                </c:pt>
                <c:pt idx="21892">
                  <c:v>2434.08203</c:v>
                </c:pt>
                <c:pt idx="21893">
                  <c:v>2434.08203</c:v>
                </c:pt>
                <c:pt idx="21894">
                  <c:v>2434.08203</c:v>
                </c:pt>
                <c:pt idx="21895">
                  <c:v>2436.5234399999999</c:v>
                </c:pt>
                <c:pt idx="21896">
                  <c:v>2436.5234399999999</c:v>
                </c:pt>
                <c:pt idx="21897">
                  <c:v>2436.5234399999999</c:v>
                </c:pt>
                <c:pt idx="21898">
                  <c:v>2434.08203</c:v>
                </c:pt>
                <c:pt idx="21899">
                  <c:v>2436.5234399999999</c:v>
                </c:pt>
                <c:pt idx="21900">
                  <c:v>2434.08203</c:v>
                </c:pt>
                <c:pt idx="21901">
                  <c:v>2434.08203</c:v>
                </c:pt>
                <c:pt idx="21902">
                  <c:v>2436.5234399999999</c:v>
                </c:pt>
                <c:pt idx="21903">
                  <c:v>2436.5234399999999</c:v>
                </c:pt>
                <c:pt idx="21904">
                  <c:v>2434.08203</c:v>
                </c:pt>
                <c:pt idx="21905">
                  <c:v>2434.08203</c:v>
                </c:pt>
                <c:pt idx="21906">
                  <c:v>2434.08203</c:v>
                </c:pt>
                <c:pt idx="21907">
                  <c:v>2434.08203</c:v>
                </c:pt>
                <c:pt idx="21908">
                  <c:v>2434.08203</c:v>
                </c:pt>
                <c:pt idx="21909">
                  <c:v>2434.08203</c:v>
                </c:pt>
                <c:pt idx="21910">
                  <c:v>2434.08203</c:v>
                </c:pt>
                <c:pt idx="21911">
                  <c:v>2434.08203</c:v>
                </c:pt>
                <c:pt idx="21912">
                  <c:v>2436.5234399999999</c:v>
                </c:pt>
                <c:pt idx="21913">
                  <c:v>2436.5234399999999</c:v>
                </c:pt>
                <c:pt idx="21914">
                  <c:v>2434.08203</c:v>
                </c:pt>
                <c:pt idx="21915">
                  <c:v>2434.08203</c:v>
                </c:pt>
                <c:pt idx="21916">
                  <c:v>2436.5234399999999</c:v>
                </c:pt>
                <c:pt idx="21917">
                  <c:v>2436.5234399999999</c:v>
                </c:pt>
                <c:pt idx="21918">
                  <c:v>2434.08203</c:v>
                </c:pt>
                <c:pt idx="21919">
                  <c:v>2434.08203</c:v>
                </c:pt>
                <c:pt idx="21920">
                  <c:v>2434.08203</c:v>
                </c:pt>
                <c:pt idx="21921">
                  <c:v>2434.08203</c:v>
                </c:pt>
                <c:pt idx="21922">
                  <c:v>2434.08203</c:v>
                </c:pt>
                <c:pt idx="21923">
                  <c:v>2434.08203</c:v>
                </c:pt>
                <c:pt idx="21924">
                  <c:v>2436.5234399999999</c:v>
                </c:pt>
                <c:pt idx="21925">
                  <c:v>2436.5234399999999</c:v>
                </c:pt>
                <c:pt idx="21926">
                  <c:v>2436.5234399999999</c:v>
                </c:pt>
                <c:pt idx="21927">
                  <c:v>2436.5234399999999</c:v>
                </c:pt>
                <c:pt idx="21928">
                  <c:v>2434.08203</c:v>
                </c:pt>
                <c:pt idx="21929">
                  <c:v>2436.5234399999999</c:v>
                </c:pt>
                <c:pt idx="21930">
                  <c:v>2434.08203</c:v>
                </c:pt>
                <c:pt idx="21931">
                  <c:v>2436.5234399999999</c:v>
                </c:pt>
                <c:pt idx="21932">
                  <c:v>2434.08203</c:v>
                </c:pt>
                <c:pt idx="21933">
                  <c:v>2436.5234399999999</c:v>
                </c:pt>
                <c:pt idx="21934">
                  <c:v>2434.08203</c:v>
                </c:pt>
                <c:pt idx="21935">
                  <c:v>2436.5234399999999</c:v>
                </c:pt>
                <c:pt idx="21936">
                  <c:v>2434.08203</c:v>
                </c:pt>
                <c:pt idx="21937">
                  <c:v>2436.5234399999999</c:v>
                </c:pt>
                <c:pt idx="21938">
                  <c:v>2436.5234399999999</c:v>
                </c:pt>
                <c:pt idx="21939">
                  <c:v>2434.08203</c:v>
                </c:pt>
                <c:pt idx="21940">
                  <c:v>2434.08203</c:v>
                </c:pt>
                <c:pt idx="21941">
                  <c:v>2436.5234399999999</c:v>
                </c:pt>
                <c:pt idx="21942">
                  <c:v>2434.08203</c:v>
                </c:pt>
                <c:pt idx="21943">
                  <c:v>2434.08203</c:v>
                </c:pt>
                <c:pt idx="21944">
                  <c:v>2436.5234399999999</c:v>
                </c:pt>
                <c:pt idx="21945">
                  <c:v>2434.08203</c:v>
                </c:pt>
                <c:pt idx="21946">
                  <c:v>2434.08203</c:v>
                </c:pt>
                <c:pt idx="21947">
                  <c:v>2436.5234399999999</c:v>
                </c:pt>
                <c:pt idx="21948">
                  <c:v>2436.5234399999999</c:v>
                </c:pt>
                <c:pt idx="21949">
                  <c:v>2436.5234399999999</c:v>
                </c:pt>
                <c:pt idx="21950">
                  <c:v>2436.5234399999999</c:v>
                </c:pt>
                <c:pt idx="21951">
                  <c:v>2436.5234399999999</c:v>
                </c:pt>
                <c:pt idx="21952">
                  <c:v>2436.5234399999999</c:v>
                </c:pt>
                <c:pt idx="21953">
                  <c:v>2434.08203</c:v>
                </c:pt>
                <c:pt idx="21954">
                  <c:v>2436.5234399999999</c:v>
                </c:pt>
                <c:pt idx="21955">
                  <c:v>2436.5234399999999</c:v>
                </c:pt>
                <c:pt idx="21956">
                  <c:v>2434.08203</c:v>
                </c:pt>
                <c:pt idx="21957">
                  <c:v>2436.5234399999999</c:v>
                </c:pt>
                <c:pt idx="21958">
                  <c:v>2436.5234399999999</c:v>
                </c:pt>
                <c:pt idx="21959">
                  <c:v>2436.5234399999999</c:v>
                </c:pt>
                <c:pt idx="21960">
                  <c:v>2434.08203</c:v>
                </c:pt>
                <c:pt idx="21961">
                  <c:v>2436.5234399999999</c:v>
                </c:pt>
                <c:pt idx="21962">
                  <c:v>2436.5234399999999</c:v>
                </c:pt>
                <c:pt idx="21963">
                  <c:v>2436.5234399999999</c:v>
                </c:pt>
                <c:pt idx="21964">
                  <c:v>2436.5234399999999</c:v>
                </c:pt>
                <c:pt idx="21965">
                  <c:v>2434.08203</c:v>
                </c:pt>
                <c:pt idx="21966">
                  <c:v>2436.5234399999999</c:v>
                </c:pt>
                <c:pt idx="21967">
                  <c:v>2434.08203</c:v>
                </c:pt>
                <c:pt idx="21968">
                  <c:v>2436.5234399999999</c:v>
                </c:pt>
                <c:pt idx="21969">
                  <c:v>2436.5234399999999</c:v>
                </c:pt>
                <c:pt idx="21970">
                  <c:v>2434.08203</c:v>
                </c:pt>
                <c:pt idx="21971">
                  <c:v>2436.5234399999999</c:v>
                </c:pt>
                <c:pt idx="21972">
                  <c:v>2436.5234399999999</c:v>
                </c:pt>
                <c:pt idx="21973">
                  <c:v>2436.5234399999999</c:v>
                </c:pt>
                <c:pt idx="21974">
                  <c:v>2434.08203</c:v>
                </c:pt>
                <c:pt idx="21975">
                  <c:v>2434.08203</c:v>
                </c:pt>
                <c:pt idx="21976">
                  <c:v>2434.08203</c:v>
                </c:pt>
                <c:pt idx="21977">
                  <c:v>2436.5234399999999</c:v>
                </c:pt>
                <c:pt idx="21978">
                  <c:v>2434.08203</c:v>
                </c:pt>
                <c:pt idx="21979">
                  <c:v>2434.08203</c:v>
                </c:pt>
                <c:pt idx="21980">
                  <c:v>2436.5234399999999</c:v>
                </c:pt>
                <c:pt idx="21981">
                  <c:v>2436.5234399999999</c:v>
                </c:pt>
                <c:pt idx="21982">
                  <c:v>2434.08203</c:v>
                </c:pt>
                <c:pt idx="21983">
                  <c:v>2434.08203</c:v>
                </c:pt>
                <c:pt idx="21984">
                  <c:v>2434.08203</c:v>
                </c:pt>
                <c:pt idx="21985">
                  <c:v>2434.08203</c:v>
                </c:pt>
                <c:pt idx="21986">
                  <c:v>2436.5234399999999</c:v>
                </c:pt>
                <c:pt idx="21987">
                  <c:v>2434.08203</c:v>
                </c:pt>
                <c:pt idx="21988">
                  <c:v>2436.5234399999999</c:v>
                </c:pt>
                <c:pt idx="21989">
                  <c:v>2434.08203</c:v>
                </c:pt>
                <c:pt idx="21990">
                  <c:v>2436.5234399999999</c:v>
                </c:pt>
                <c:pt idx="21991">
                  <c:v>2436.5234399999999</c:v>
                </c:pt>
                <c:pt idx="21992">
                  <c:v>2436.5234399999999</c:v>
                </c:pt>
                <c:pt idx="21993">
                  <c:v>2434.08203</c:v>
                </c:pt>
                <c:pt idx="21994">
                  <c:v>2434.08203</c:v>
                </c:pt>
                <c:pt idx="21995">
                  <c:v>2434.08203</c:v>
                </c:pt>
                <c:pt idx="21996">
                  <c:v>2434.08203</c:v>
                </c:pt>
                <c:pt idx="21997">
                  <c:v>2436.5234399999999</c:v>
                </c:pt>
                <c:pt idx="21998">
                  <c:v>2434.08203</c:v>
                </c:pt>
                <c:pt idx="21999">
                  <c:v>2434.08203</c:v>
                </c:pt>
                <c:pt idx="22000">
                  <c:v>2434.08203</c:v>
                </c:pt>
                <c:pt idx="22001">
                  <c:v>2434.08203</c:v>
                </c:pt>
                <c:pt idx="22002">
                  <c:v>2436.5234399999999</c:v>
                </c:pt>
                <c:pt idx="22003">
                  <c:v>2436.5234399999999</c:v>
                </c:pt>
                <c:pt idx="22004">
                  <c:v>2434.08203</c:v>
                </c:pt>
                <c:pt idx="22005">
                  <c:v>2434.08203</c:v>
                </c:pt>
                <c:pt idx="22006">
                  <c:v>2434.08203</c:v>
                </c:pt>
                <c:pt idx="22007">
                  <c:v>2436.5234399999999</c:v>
                </c:pt>
                <c:pt idx="22008">
                  <c:v>2436.5234399999999</c:v>
                </c:pt>
                <c:pt idx="22009">
                  <c:v>2434.08203</c:v>
                </c:pt>
                <c:pt idx="22010">
                  <c:v>2434.08203</c:v>
                </c:pt>
                <c:pt idx="22011">
                  <c:v>2436.5234399999999</c:v>
                </c:pt>
                <c:pt idx="22012">
                  <c:v>2436.5234399999999</c:v>
                </c:pt>
                <c:pt idx="22013">
                  <c:v>2436.5234399999999</c:v>
                </c:pt>
                <c:pt idx="22014">
                  <c:v>2436.5234399999999</c:v>
                </c:pt>
                <c:pt idx="22015">
                  <c:v>2436.5234399999999</c:v>
                </c:pt>
                <c:pt idx="22016">
                  <c:v>2434.08203</c:v>
                </c:pt>
                <c:pt idx="22017">
                  <c:v>2434.08203</c:v>
                </c:pt>
                <c:pt idx="22018">
                  <c:v>2436.5234399999999</c:v>
                </c:pt>
                <c:pt idx="22019">
                  <c:v>2434.08203</c:v>
                </c:pt>
                <c:pt idx="22020">
                  <c:v>2436.5234399999999</c:v>
                </c:pt>
                <c:pt idx="22021">
                  <c:v>2436.5234399999999</c:v>
                </c:pt>
                <c:pt idx="22022">
                  <c:v>2434.08203</c:v>
                </c:pt>
                <c:pt idx="22023">
                  <c:v>2434.08203</c:v>
                </c:pt>
                <c:pt idx="22024">
                  <c:v>2434.08203</c:v>
                </c:pt>
                <c:pt idx="22025">
                  <c:v>2434.08203</c:v>
                </c:pt>
                <c:pt idx="22026">
                  <c:v>2436.5234399999999</c:v>
                </c:pt>
                <c:pt idx="22027">
                  <c:v>2434.08203</c:v>
                </c:pt>
                <c:pt idx="22028">
                  <c:v>2434.08203</c:v>
                </c:pt>
                <c:pt idx="22029">
                  <c:v>2434.08203</c:v>
                </c:pt>
                <c:pt idx="22030">
                  <c:v>2434.08203</c:v>
                </c:pt>
                <c:pt idx="22031">
                  <c:v>2436.5234399999999</c:v>
                </c:pt>
                <c:pt idx="22032">
                  <c:v>2436.5234399999999</c:v>
                </c:pt>
                <c:pt idx="22033">
                  <c:v>2436.5234399999999</c:v>
                </c:pt>
                <c:pt idx="22034">
                  <c:v>2434.08203</c:v>
                </c:pt>
                <c:pt idx="22035">
                  <c:v>2434.08203</c:v>
                </c:pt>
                <c:pt idx="22036">
                  <c:v>2436.5234399999999</c:v>
                </c:pt>
                <c:pt idx="22037">
                  <c:v>2436.5234399999999</c:v>
                </c:pt>
                <c:pt idx="22038">
                  <c:v>2436.5234399999999</c:v>
                </c:pt>
                <c:pt idx="22039">
                  <c:v>2434.08203</c:v>
                </c:pt>
                <c:pt idx="22040">
                  <c:v>2436.5234399999999</c:v>
                </c:pt>
                <c:pt idx="22041">
                  <c:v>2436.5234399999999</c:v>
                </c:pt>
                <c:pt idx="22042">
                  <c:v>2434.08203</c:v>
                </c:pt>
                <c:pt idx="22043">
                  <c:v>2434.08203</c:v>
                </c:pt>
                <c:pt idx="22044">
                  <c:v>2436.5234399999999</c:v>
                </c:pt>
                <c:pt idx="22045">
                  <c:v>2434.08203</c:v>
                </c:pt>
                <c:pt idx="22046">
                  <c:v>2436.5234399999999</c:v>
                </c:pt>
                <c:pt idx="22047">
                  <c:v>2434.08203</c:v>
                </c:pt>
                <c:pt idx="22048">
                  <c:v>2434.08203</c:v>
                </c:pt>
                <c:pt idx="22049">
                  <c:v>2434.08203</c:v>
                </c:pt>
                <c:pt idx="22050">
                  <c:v>2434.08203</c:v>
                </c:pt>
                <c:pt idx="22051">
                  <c:v>2434.08203</c:v>
                </c:pt>
                <c:pt idx="22052">
                  <c:v>2436.5234399999999</c:v>
                </c:pt>
                <c:pt idx="22053">
                  <c:v>2436.5234399999999</c:v>
                </c:pt>
                <c:pt idx="22054">
                  <c:v>2436.5234399999999</c:v>
                </c:pt>
                <c:pt idx="22055">
                  <c:v>2434.08203</c:v>
                </c:pt>
                <c:pt idx="22056">
                  <c:v>2436.5234399999999</c:v>
                </c:pt>
                <c:pt idx="22057">
                  <c:v>2436.5234399999999</c:v>
                </c:pt>
                <c:pt idx="22058">
                  <c:v>2436.5234399999999</c:v>
                </c:pt>
                <c:pt idx="22059">
                  <c:v>2434.08203</c:v>
                </c:pt>
                <c:pt idx="22060">
                  <c:v>2434.08203</c:v>
                </c:pt>
                <c:pt idx="22061">
                  <c:v>2434.08203</c:v>
                </c:pt>
                <c:pt idx="22062">
                  <c:v>2434.08203</c:v>
                </c:pt>
                <c:pt idx="22063">
                  <c:v>2434.08203</c:v>
                </c:pt>
                <c:pt idx="22064">
                  <c:v>2434.08203</c:v>
                </c:pt>
                <c:pt idx="22065">
                  <c:v>2434.08203</c:v>
                </c:pt>
                <c:pt idx="22066">
                  <c:v>2436.5234399999999</c:v>
                </c:pt>
                <c:pt idx="22067">
                  <c:v>2434.08203</c:v>
                </c:pt>
                <c:pt idx="22068">
                  <c:v>2434.08203</c:v>
                </c:pt>
                <c:pt idx="22069">
                  <c:v>2434.08203</c:v>
                </c:pt>
                <c:pt idx="22070">
                  <c:v>2436.5234399999999</c:v>
                </c:pt>
                <c:pt idx="22071">
                  <c:v>2436.5234399999999</c:v>
                </c:pt>
                <c:pt idx="22072">
                  <c:v>2434.08203</c:v>
                </c:pt>
                <c:pt idx="22073">
                  <c:v>2434.08203</c:v>
                </c:pt>
                <c:pt idx="22074">
                  <c:v>2434.08203</c:v>
                </c:pt>
                <c:pt idx="22075">
                  <c:v>2436.5234399999999</c:v>
                </c:pt>
                <c:pt idx="22076">
                  <c:v>2434.08203</c:v>
                </c:pt>
                <c:pt idx="22077">
                  <c:v>2436.5234399999999</c:v>
                </c:pt>
                <c:pt idx="22078">
                  <c:v>2436.5234399999999</c:v>
                </c:pt>
                <c:pt idx="22079">
                  <c:v>2434.08203</c:v>
                </c:pt>
                <c:pt idx="22080">
                  <c:v>2434.08203</c:v>
                </c:pt>
                <c:pt idx="22081">
                  <c:v>2436.5234399999999</c:v>
                </c:pt>
                <c:pt idx="22082">
                  <c:v>2434.08203</c:v>
                </c:pt>
                <c:pt idx="22083">
                  <c:v>2436.5234399999999</c:v>
                </c:pt>
                <c:pt idx="22084">
                  <c:v>2436.5234399999999</c:v>
                </c:pt>
                <c:pt idx="22085">
                  <c:v>2434.08203</c:v>
                </c:pt>
                <c:pt idx="22086">
                  <c:v>2434.08203</c:v>
                </c:pt>
                <c:pt idx="22087">
                  <c:v>2434.08203</c:v>
                </c:pt>
                <c:pt idx="22088">
                  <c:v>2434.08203</c:v>
                </c:pt>
                <c:pt idx="22089">
                  <c:v>2436.5234399999999</c:v>
                </c:pt>
                <c:pt idx="22090">
                  <c:v>2434.08203</c:v>
                </c:pt>
                <c:pt idx="22091">
                  <c:v>2436.5234399999999</c:v>
                </c:pt>
                <c:pt idx="22092">
                  <c:v>2436.5234399999999</c:v>
                </c:pt>
                <c:pt idx="22093">
                  <c:v>2434.08203</c:v>
                </c:pt>
                <c:pt idx="22094">
                  <c:v>2434.08203</c:v>
                </c:pt>
                <c:pt idx="22095">
                  <c:v>2436.5234399999999</c:v>
                </c:pt>
                <c:pt idx="22096">
                  <c:v>2436.5234399999999</c:v>
                </c:pt>
                <c:pt idx="22097">
                  <c:v>2436.5234399999999</c:v>
                </c:pt>
                <c:pt idx="22098">
                  <c:v>2434.08203</c:v>
                </c:pt>
                <c:pt idx="22099">
                  <c:v>2436.5234399999999</c:v>
                </c:pt>
                <c:pt idx="22100">
                  <c:v>2434.08203</c:v>
                </c:pt>
                <c:pt idx="22101">
                  <c:v>2434.08203</c:v>
                </c:pt>
                <c:pt idx="22102">
                  <c:v>2434.08203</c:v>
                </c:pt>
                <c:pt idx="22103">
                  <c:v>2434.08203</c:v>
                </c:pt>
                <c:pt idx="22104">
                  <c:v>2434.08203</c:v>
                </c:pt>
                <c:pt idx="22105">
                  <c:v>2434.08203</c:v>
                </c:pt>
                <c:pt idx="22106">
                  <c:v>2434.08203</c:v>
                </c:pt>
                <c:pt idx="22107">
                  <c:v>2436.5234399999999</c:v>
                </c:pt>
                <c:pt idx="22108">
                  <c:v>2434.08203</c:v>
                </c:pt>
                <c:pt idx="22109">
                  <c:v>2436.5234399999999</c:v>
                </c:pt>
                <c:pt idx="22110">
                  <c:v>2436.5234399999999</c:v>
                </c:pt>
                <c:pt idx="22111">
                  <c:v>2434.08203</c:v>
                </c:pt>
                <c:pt idx="22112">
                  <c:v>2434.08203</c:v>
                </c:pt>
                <c:pt idx="22113">
                  <c:v>2436.5234399999999</c:v>
                </c:pt>
                <c:pt idx="22114">
                  <c:v>2434.08203</c:v>
                </c:pt>
                <c:pt idx="22115">
                  <c:v>2434.08203</c:v>
                </c:pt>
                <c:pt idx="22116">
                  <c:v>2434.08203</c:v>
                </c:pt>
                <c:pt idx="22117">
                  <c:v>2436.5234399999999</c:v>
                </c:pt>
                <c:pt idx="22118">
                  <c:v>2436.5234399999999</c:v>
                </c:pt>
                <c:pt idx="22119">
                  <c:v>2434.08203</c:v>
                </c:pt>
                <c:pt idx="22120">
                  <c:v>2434.08203</c:v>
                </c:pt>
                <c:pt idx="22121">
                  <c:v>2436.5234399999999</c:v>
                </c:pt>
                <c:pt idx="22122">
                  <c:v>2434.08203</c:v>
                </c:pt>
                <c:pt idx="22123">
                  <c:v>2434.08203</c:v>
                </c:pt>
                <c:pt idx="22124">
                  <c:v>2434.08203</c:v>
                </c:pt>
                <c:pt idx="22125">
                  <c:v>2436.5234399999999</c:v>
                </c:pt>
                <c:pt idx="22126">
                  <c:v>2434.08203</c:v>
                </c:pt>
                <c:pt idx="22127">
                  <c:v>2434.08203</c:v>
                </c:pt>
                <c:pt idx="22128">
                  <c:v>2436.5234399999999</c:v>
                </c:pt>
                <c:pt idx="22129">
                  <c:v>2434.08203</c:v>
                </c:pt>
                <c:pt idx="22130">
                  <c:v>2436.5234399999999</c:v>
                </c:pt>
                <c:pt idx="22131">
                  <c:v>2434.08203</c:v>
                </c:pt>
                <c:pt idx="22132">
                  <c:v>2434.08203</c:v>
                </c:pt>
                <c:pt idx="22133">
                  <c:v>2434.08203</c:v>
                </c:pt>
                <c:pt idx="22134">
                  <c:v>2434.08203</c:v>
                </c:pt>
                <c:pt idx="22135">
                  <c:v>2434.08203</c:v>
                </c:pt>
                <c:pt idx="22136">
                  <c:v>2436.5234399999999</c:v>
                </c:pt>
                <c:pt idx="22137">
                  <c:v>2434.08203</c:v>
                </c:pt>
                <c:pt idx="22138">
                  <c:v>2436.5234399999999</c:v>
                </c:pt>
                <c:pt idx="22139">
                  <c:v>2436.5234399999999</c:v>
                </c:pt>
                <c:pt idx="22140">
                  <c:v>2434.08203</c:v>
                </c:pt>
                <c:pt idx="22141">
                  <c:v>2434.08203</c:v>
                </c:pt>
                <c:pt idx="22142">
                  <c:v>2434.08203</c:v>
                </c:pt>
                <c:pt idx="22143">
                  <c:v>2434.08203</c:v>
                </c:pt>
                <c:pt idx="22144">
                  <c:v>2434.08203</c:v>
                </c:pt>
                <c:pt idx="22145">
                  <c:v>2434.08203</c:v>
                </c:pt>
                <c:pt idx="22146">
                  <c:v>2434.08203</c:v>
                </c:pt>
                <c:pt idx="22147">
                  <c:v>2434.08203</c:v>
                </c:pt>
                <c:pt idx="22148">
                  <c:v>2434.08203</c:v>
                </c:pt>
                <c:pt idx="22149">
                  <c:v>2434.08203</c:v>
                </c:pt>
                <c:pt idx="22150">
                  <c:v>2436.5234399999999</c:v>
                </c:pt>
                <c:pt idx="22151">
                  <c:v>2434.08203</c:v>
                </c:pt>
                <c:pt idx="22152">
                  <c:v>2436.5234399999999</c:v>
                </c:pt>
                <c:pt idx="22153">
                  <c:v>2434.08203</c:v>
                </c:pt>
                <c:pt idx="22154">
                  <c:v>2436.5234399999999</c:v>
                </c:pt>
                <c:pt idx="22155">
                  <c:v>2436.5234399999999</c:v>
                </c:pt>
                <c:pt idx="22156">
                  <c:v>2436.5234399999999</c:v>
                </c:pt>
                <c:pt idx="22157">
                  <c:v>2434.08203</c:v>
                </c:pt>
                <c:pt idx="22158">
                  <c:v>2436.5234399999999</c:v>
                </c:pt>
                <c:pt idx="22159">
                  <c:v>2436.5234399999999</c:v>
                </c:pt>
                <c:pt idx="22160">
                  <c:v>2434.08203</c:v>
                </c:pt>
                <c:pt idx="22161">
                  <c:v>2434.08203</c:v>
                </c:pt>
                <c:pt idx="22162">
                  <c:v>2434.08203</c:v>
                </c:pt>
                <c:pt idx="22163">
                  <c:v>2434.08203</c:v>
                </c:pt>
                <c:pt idx="22164">
                  <c:v>2434.08203</c:v>
                </c:pt>
                <c:pt idx="22165">
                  <c:v>2434.08203</c:v>
                </c:pt>
                <c:pt idx="22166">
                  <c:v>2434.08203</c:v>
                </c:pt>
                <c:pt idx="22167">
                  <c:v>2434.08203</c:v>
                </c:pt>
                <c:pt idx="22168">
                  <c:v>2434.08203</c:v>
                </c:pt>
                <c:pt idx="22169">
                  <c:v>2434.08203</c:v>
                </c:pt>
                <c:pt idx="22170">
                  <c:v>2434.08203</c:v>
                </c:pt>
                <c:pt idx="22171">
                  <c:v>2434.08203</c:v>
                </c:pt>
                <c:pt idx="22172">
                  <c:v>2434.08203</c:v>
                </c:pt>
                <c:pt idx="22173">
                  <c:v>2434.08203</c:v>
                </c:pt>
                <c:pt idx="22174">
                  <c:v>2434.08203</c:v>
                </c:pt>
                <c:pt idx="22175">
                  <c:v>2434.08203</c:v>
                </c:pt>
                <c:pt idx="22176">
                  <c:v>2434.08203</c:v>
                </c:pt>
                <c:pt idx="22177">
                  <c:v>2434.08203</c:v>
                </c:pt>
                <c:pt idx="22178">
                  <c:v>2434.08203</c:v>
                </c:pt>
                <c:pt idx="22179">
                  <c:v>2436.5234399999999</c:v>
                </c:pt>
                <c:pt idx="22180">
                  <c:v>2434.08203</c:v>
                </c:pt>
                <c:pt idx="22181">
                  <c:v>2434.08203</c:v>
                </c:pt>
                <c:pt idx="22182">
                  <c:v>2434.08203</c:v>
                </c:pt>
                <c:pt idx="22183">
                  <c:v>2434.08203</c:v>
                </c:pt>
                <c:pt idx="22184">
                  <c:v>2434.08203</c:v>
                </c:pt>
                <c:pt idx="22185">
                  <c:v>2434.08203</c:v>
                </c:pt>
                <c:pt idx="22186">
                  <c:v>2434.08203</c:v>
                </c:pt>
                <c:pt idx="22187">
                  <c:v>2436.5234399999999</c:v>
                </c:pt>
                <c:pt idx="22188">
                  <c:v>2434.08203</c:v>
                </c:pt>
                <c:pt idx="22189">
                  <c:v>2436.5234399999999</c:v>
                </c:pt>
                <c:pt idx="22190">
                  <c:v>2434.08203</c:v>
                </c:pt>
                <c:pt idx="22191">
                  <c:v>2436.5234399999999</c:v>
                </c:pt>
                <c:pt idx="22192">
                  <c:v>2434.08203</c:v>
                </c:pt>
                <c:pt idx="22193">
                  <c:v>2434.08203</c:v>
                </c:pt>
                <c:pt idx="22194">
                  <c:v>2436.5234399999999</c:v>
                </c:pt>
                <c:pt idx="22195">
                  <c:v>2434.08203</c:v>
                </c:pt>
                <c:pt idx="22196">
                  <c:v>2434.08203</c:v>
                </c:pt>
                <c:pt idx="22197">
                  <c:v>2434.08203</c:v>
                </c:pt>
                <c:pt idx="22198">
                  <c:v>2434.08203</c:v>
                </c:pt>
                <c:pt idx="22199">
                  <c:v>2434.08203</c:v>
                </c:pt>
                <c:pt idx="22200">
                  <c:v>2436.5234399999999</c:v>
                </c:pt>
                <c:pt idx="22201">
                  <c:v>2434.08203</c:v>
                </c:pt>
                <c:pt idx="22202">
                  <c:v>2434.08203</c:v>
                </c:pt>
                <c:pt idx="22203">
                  <c:v>2434.08203</c:v>
                </c:pt>
                <c:pt idx="22204">
                  <c:v>2436.5234399999999</c:v>
                </c:pt>
                <c:pt idx="22205">
                  <c:v>2436.5234399999999</c:v>
                </c:pt>
                <c:pt idx="22206">
                  <c:v>2436.5234399999999</c:v>
                </c:pt>
                <c:pt idx="22207">
                  <c:v>2434.08203</c:v>
                </c:pt>
                <c:pt idx="22208">
                  <c:v>2434.08203</c:v>
                </c:pt>
                <c:pt idx="22209">
                  <c:v>2434.08203</c:v>
                </c:pt>
                <c:pt idx="22210">
                  <c:v>2436.5234399999999</c:v>
                </c:pt>
                <c:pt idx="22211">
                  <c:v>2436.5234399999999</c:v>
                </c:pt>
                <c:pt idx="22212">
                  <c:v>2436.5234399999999</c:v>
                </c:pt>
                <c:pt idx="22213">
                  <c:v>2434.08203</c:v>
                </c:pt>
                <c:pt idx="22214">
                  <c:v>2434.08203</c:v>
                </c:pt>
                <c:pt idx="22215">
                  <c:v>2436.5234399999999</c:v>
                </c:pt>
                <c:pt idx="22216">
                  <c:v>2434.08203</c:v>
                </c:pt>
                <c:pt idx="22217">
                  <c:v>2436.5234399999999</c:v>
                </c:pt>
                <c:pt idx="22218">
                  <c:v>2436.5234399999999</c:v>
                </c:pt>
                <c:pt idx="22219">
                  <c:v>2434.08203</c:v>
                </c:pt>
                <c:pt idx="22220">
                  <c:v>2434.08203</c:v>
                </c:pt>
                <c:pt idx="22221">
                  <c:v>2434.08203</c:v>
                </c:pt>
                <c:pt idx="22222">
                  <c:v>2434.08203</c:v>
                </c:pt>
                <c:pt idx="22223">
                  <c:v>2434.08203</c:v>
                </c:pt>
                <c:pt idx="22224">
                  <c:v>2434.08203</c:v>
                </c:pt>
                <c:pt idx="22225">
                  <c:v>2434.08203</c:v>
                </c:pt>
                <c:pt idx="22226">
                  <c:v>2434.08203</c:v>
                </c:pt>
                <c:pt idx="22227">
                  <c:v>2434.08203</c:v>
                </c:pt>
                <c:pt idx="22228">
                  <c:v>2436.5234399999999</c:v>
                </c:pt>
                <c:pt idx="22229">
                  <c:v>2436.5234399999999</c:v>
                </c:pt>
                <c:pt idx="22230">
                  <c:v>2434.08203</c:v>
                </c:pt>
                <c:pt idx="22231">
                  <c:v>2434.08203</c:v>
                </c:pt>
                <c:pt idx="22232">
                  <c:v>2434.08203</c:v>
                </c:pt>
                <c:pt idx="22233">
                  <c:v>2434.08203</c:v>
                </c:pt>
                <c:pt idx="22234">
                  <c:v>2436.5234399999999</c:v>
                </c:pt>
                <c:pt idx="22235">
                  <c:v>2436.5234399999999</c:v>
                </c:pt>
                <c:pt idx="22236">
                  <c:v>2434.08203</c:v>
                </c:pt>
                <c:pt idx="22237">
                  <c:v>2434.08203</c:v>
                </c:pt>
                <c:pt idx="22238">
                  <c:v>2436.5234399999999</c:v>
                </c:pt>
                <c:pt idx="22239">
                  <c:v>2434.08203</c:v>
                </c:pt>
                <c:pt idx="22240">
                  <c:v>2436.5234399999999</c:v>
                </c:pt>
                <c:pt idx="22241">
                  <c:v>2436.5234399999999</c:v>
                </c:pt>
                <c:pt idx="22242">
                  <c:v>2434.08203</c:v>
                </c:pt>
                <c:pt idx="22243">
                  <c:v>2436.5234399999999</c:v>
                </c:pt>
                <c:pt idx="22244">
                  <c:v>2434.08203</c:v>
                </c:pt>
                <c:pt idx="22245">
                  <c:v>2434.08203</c:v>
                </c:pt>
                <c:pt idx="22246">
                  <c:v>2436.5234399999999</c:v>
                </c:pt>
                <c:pt idx="22247">
                  <c:v>2434.08203</c:v>
                </c:pt>
                <c:pt idx="22248">
                  <c:v>2434.08203</c:v>
                </c:pt>
                <c:pt idx="22249">
                  <c:v>2436.5234399999999</c:v>
                </c:pt>
                <c:pt idx="22250">
                  <c:v>2436.5234399999999</c:v>
                </c:pt>
                <c:pt idx="22251">
                  <c:v>2434.08203</c:v>
                </c:pt>
                <c:pt idx="22252">
                  <c:v>2434.08203</c:v>
                </c:pt>
                <c:pt idx="22253">
                  <c:v>2434.08203</c:v>
                </c:pt>
                <c:pt idx="22254">
                  <c:v>2434.08203</c:v>
                </c:pt>
                <c:pt idx="22255">
                  <c:v>2436.5234399999999</c:v>
                </c:pt>
                <c:pt idx="22256">
                  <c:v>2434.08203</c:v>
                </c:pt>
                <c:pt idx="22257">
                  <c:v>2436.5234399999999</c:v>
                </c:pt>
                <c:pt idx="22258">
                  <c:v>2436.5234399999999</c:v>
                </c:pt>
                <c:pt idx="22259">
                  <c:v>2436.5234399999999</c:v>
                </c:pt>
                <c:pt idx="22260">
                  <c:v>2436.5234399999999</c:v>
                </c:pt>
                <c:pt idx="22261">
                  <c:v>2436.5234399999999</c:v>
                </c:pt>
                <c:pt idx="22262">
                  <c:v>2434.08203</c:v>
                </c:pt>
                <c:pt idx="22263">
                  <c:v>2434.08203</c:v>
                </c:pt>
                <c:pt idx="22264">
                  <c:v>2434.08203</c:v>
                </c:pt>
                <c:pt idx="22265">
                  <c:v>2434.08203</c:v>
                </c:pt>
                <c:pt idx="22266">
                  <c:v>2436.5234399999999</c:v>
                </c:pt>
                <c:pt idx="22267">
                  <c:v>2436.5234399999999</c:v>
                </c:pt>
                <c:pt idx="22268">
                  <c:v>2434.08203</c:v>
                </c:pt>
                <c:pt idx="22269">
                  <c:v>2434.08203</c:v>
                </c:pt>
                <c:pt idx="22270">
                  <c:v>2434.08203</c:v>
                </c:pt>
                <c:pt idx="22271">
                  <c:v>2434.08203</c:v>
                </c:pt>
                <c:pt idx="22272">
                  <c:v>2434.08203</c:v>
                </c:pt>
                <c:pt idx="22273">
                  <c:v>2434.08203</c:v>
                </c:pt>
                <c:pt idx="22274">
                  <c:v>2434.08203</c:v>
                </c:pt>
                <c:pt idx="22275">
                  <c:v>2434.08203</c:v>
                </c:pt>
                <c:pt idx="22276">
                  <c:v>2434.08203</c:v>
                </c:pt>
                <c:pt idx="22277">
                  <c:v>2434.08203</c:v>
                </c:pt>
                <c:pt idx="22278">
                  <c:v>2434.08203</c:v>
                </c:pt>
                <c:pt idx="22279">
                  <c:v>2434.08203</c:v>
                </c:pt>
                <c:pt idx="22280">
                  <c:v>2434.08203</c:v>
                </c:pt>
                <c:pt idx="22281">
                  <c:v>2434.08203</c:v>
                </c:pt>
                <c:pt idx="22282">
                  <c:v>2434.08203</c:v>
                </c:pt>
                <c:pt idx="22283">
                  <c:v>2434.08203</c:v>
                </c:pt>
                <c:pt idx="22284">
                  <c:v>2436.5234399999999</c:v>
                </c:pt>
                <c:pt idx="22285">
                  <c:v>2434.08203</c:v>
                </c:pt>
                <c:pt idx="22286">
                  <c:v>2434.08203</c:v>
                </c:pt>
                <c:pt idx="22287">
                  <c:v>2434.08203</c:v>
                </c:pt>
                <c:pt idx="22288">
                  <c:v>2434.08203</c:v>
                </c:pt>
                <c:pt idx="22289">
                  <c:v>2436.5234399999999</c:v>
                </c:pt>
                <c:pt idx="22290">
                  <c:v>2434.08203</c:v>
                </c:pt>
                <c:pt idx="22291">
                  <c:v>2436.5234399999999</c:v>
                </c:pt>
                <c:pt idx="22292">
                  <c:v>2434.08203</c:v>
                </c:pt>
                <c:pt idx="22293">
                  <c:v>2434.08203</c:v>
                </c:pt>
                <c:pt idx="22294">
                  <c:v>2434.08203</c:v>
                </c:pt>
                <c:pt idx="22295">
                  <c:v>2434.08203</c:v>
                </c:pt>
                <c:pt idx="22296">
                  <c:v>2434.08203</c:v>
                </c:pt>
                <c:pt idx="22297">
                  <c:v>2436.5234399999999</c:v>
                </c:pt>
                <c:pt idx="22298">
                  <c:v>2434.08203</c:v>
                </c:pt>
                <c:pt idx="22299">
                  <c:v>2434.08203</c:v>
                </c:pt>
                <c:pt idx="22300">
                  <c:v>2434.08203</c:v>
                </c:pt>
                <c:pt idx="22301">
                  <c:v>2434.08203</c:v>
                </c:pt>
                <c:pt idx="22302">
                  <c:v>2434.08203</c:v>
                </c:pt>
                <c:pt idx="22303">
                  <c:v>2436.5234399999999</c:v>
                </c:pt>
                <c:pt idx="22304">
                  <c:v>2434.08203</c:v>
                </c:pt>
                <c:pt idx="22305">
                  <c:v>2434.08203</c:v>
                </c:pt>
                <c:pt idx="22306">
                  <c:v>2434.08203</c:v>
                </c:pt>
                <c:pt idx="22307">
                  <c:v>2436.5234399999999</c:v>
                </c:pt>
                <c:pt idx="22308">
                  <c:v>2434.08203</c:v>
                </c:pt>
                <c:pt idx="22309">
                  <c:v>2434.08203</c:v>
                </c:pt>
                <c:pt idx="22310">
                  <c:v>2434.08203</c:v>
                </c:pt>
                <c:pt idx="22311">
                  <c:v>2436.5234399999999</c:v>
                </c:pt>
                <c:pt idx="22312">
                  <c:v>2436.5234399999999</c:v>
                </c:pt>
                <c:pt idx="22313">
                  <c:v>2436.5234399999999</c:v>
                </c:pt>
                <c:pt idx="22314">
                  <c:v>2434.08203</c:v>
                </c:pt>
                <c:pt idx="22315">
                  <c:v>2436.5234399999999</c:v>
                </c:pt>
                <c:pt idx="22316">
                  <c:v>2436.5234399999999</c:v>
                </c:pt>
                <c:pt idx="22317">
                  <c:v>2436.5234399999999</c:v>
                </c:pt>
                <c:pt idx="22318">
                  <c:v>2436.5234399999999</c:v>
                </c:pt>
                <c:pt idx="22319">
                  <c:v>2434.08203</c:v>
                </c:pt>
                <c:pt idx="22320">
                  <c:v>2436.5234399999999</c:v>
                </c:pt>
                <c:pt idx="22321">
                  <c:v>2434.08203</c:v>
                </c:pt>
                <c:pt idx="22322">
                  <c:v>2434.08203</c:v>
                </c:pt>
                <c:pt idx="22323">
                  <c:v>2436.5234399999999</c:v>
                </c:pt>
                <c:pt idx="22324">
                  <c:v>2434.08203</c:v>
                </c:pt>
                <c:pt idx="22325">
                  <c:v>2434.08203</c:v>
                </c:pt>
                <c:pt idx="22326">
                  <c:v>2434.08203</c:v>
                </c:pt>
                <c:pt idx="22327">
                  <c:v>2436.5234399999999</c:v>
                </c:pt>
                <c:pt idx="22328">
                  <c:v>2436.5234399999999</c:v>
                </c:pt>
                <c:pt idx="22329">
                  <c:v>2434.08203</c:v>
                </c:pt>
                <c:pt idx="22330">
                  <c:v>2434.08203</c:v>
                </c:pt>
                <c:pt idx="22331">
                  <c:v>2436.5234399999999</c:v>
                </c:pt>
                <c:pt idx="22332">
                  <c:v>2434.08203</c:v>
                </c:pt>
                <c:pt idx="22333">
                  <c:v>2434.08203</c:v>
                </c:pt>
                <c:pt idx="22334">
                  <c:v>2436.5234399999999</c:v>
                </c:pt>
                <c:pt idx="22335">
                  <c:v>2434.08203</c:v>
                </c:pt>
                <c:pt idx="22336">
                  <c:v>2436.5234399999999</c:v>
                </c:pt>
                <c:pt idx="22337">
                  <c:v>2434.08203</c:v>
                </c:pt>
                <c:pt idx="22338">
                  <c:v>2436.5234399999999</c:v>
                </c:pt>
                <c:pt idx="22339">
                  <c:v>2434.08203</c:v>
                </c:pt>
                <c:pt idx="22340">
                  <c:v>2436.5234399999999</c:v>
                </c:pt>
                <c:pt idx="22341">
                  <c:v>2434.08203</c:v>
                </c:pt>
                <c:pt idx="22342">
                  <c:v>2436.5234399999999</c:v>
                </c:pt>
                <c:pt idx="22343">
                  <c:v>2434.08203</c:v>
                </c:pt>
                <c:pt idx="22344">
                  <c:v>2434.08203</c:v>
                </c:pt>
                <c:pt idx="22345">
                  <c:v>2436.5234399999999</c:v>
                </c:pt>
                <c:pt idx="22346">
                  <c:v>2434.08203</c:v>
                </c:pt>
                <c:pt idx="22347">
                  <c:v>2436.5234399999999</c:v>
                </c:pt>
                <c:pt idx="22348">
                  <c:v>2434.08203</c:v>
                </c:pt>
                <c:pt idx="22349">
                  <c:v>2434.08203</c:v>
                </c:pt>
                <c:pt idx="22350">
                  <c:v>2434.08203</c:v>
                </c:pt>
                <c:pt idx="22351">
                  <c:v>2434.08203</c:v>
                </c:pt>
                <c:pt idx="22352">
                  <c:v>2434.08203</c:v>
                </c:pt>
                <c:pt idx="22353">
                  <c:v>2434.08203</c:v>
                </c:pt>
                <c:pt idx="22354">
                  <c:v>2434.08203</c:v>
                </c:pt>
                <c:pt idx="22355">
                  <c:v>2434.08203</c:v>
                </c:pt>
                <c:pt idx="22356">
                  <c:v>2436.5234399999999</c:v>
                </c:pt>
                <c:pt idx="22357">
                  <c:v>2434.08203</c:v>
                </c:pt>
                <c:pt idx="22358">
                  <c:v>2436.5234399999999</c:v>
                </c:pt>
                <c:pt idx="22359">
                  <c:v>2434.08203</c:v>
                </c:pt>
                <c:pt idx="22360">
                  <c:v>2434.08203</c:v>
                </c:pt>
                <c:pt idx="22361">
                  <c:v>2436.5234399999999</c:v>
                </c:pt>
                <c:pt idx="22362">
                  <c:v>2434.08203</c:v>
                </c:pt>
                <c:pt idx="22363">
                  <c:v>2434.08203</c:v>
                </c:pt>
                <c:pt idx="22364">
                  <c:v>2436.5234399999999</c:v>
                </c:pt>
                <c:pt idx="22365">
                  <c:v>2434.08203</c:v>
                </c:pt>
                <c:pt idx="22366">
                  <c:v>2436.5234399999999</c:v>
                </c:pt>
                <c:pt idx="22367">
                  <c:v>2436.5234399999999</c:v>
                </c:pt>
                <c:pt idx="22368">
                  <c:v>2436.5234399999999</c:v>
                </c:pt>
                <c:pt idx="22369">
                  <c:v>2434.08203</c:v>
                </c:pt>
                <c:pt idx="22370">
                  <c:v>2436.5234399999999</c:v>
                </c:pt>
                <c:pt idx="22371">
                  <c:v>2436.5234399999999</c:v>
                </c:pt>
                <c:pt idx="22372">
                  <c:v>2434.08203</c:v>
                </c:pt>
                <c:pt idx="22373">
                  <c:v>2434.08203</c:v>
                </c:pt>
                <c:pt idx="22374">
                  <c:v>2436.5234399999999</c:v>
                </c:pt>
                <c:pt idx="22375">
                  <c:v>2434.08203</c:v>
                </c:pt>
                <c:pt idx="22376">
                  <c:v>2436.5234399999999</c:v>
                </c:pt>
                <c:pt idx="22377">
                  <c:v>2434.08203</c:v>
                </c:pt>
                <c:pt idx="22378">
                  <c:v>2434.08203</c:v>
                </c:pt>
                <c:pt idx="22379">
                  <c:v>2436.5234399999999</c:v>
                </c:pt>
                <c:pt idx="22380">
                  <c:v>2434.08203</c:v>
                </c:pt>
                <c:pt idx="22381">
                  <c:v>2434.08203</c:v>
                </c:pt>
                <c:pt idx="22382">
                  <c:v>2434.08203</c:v>
                </c:pt>
                <c:pt idx="22383">
                  <c:v>2434.08203</c:v>
                </c:pt>
                <c:pt idx="22384">
                  <c:v>2434.08203</c:v>
                </c:pt>
                <c:pt idx="22385">
                  <c:v>2434.08203</c:v>
                </c:pt>
                <c:pt idx="22386">
                  <c:v>2436.5234399999999</c:v>
                </c:pt>
                <c:pt idx="22387">
                  <c:v>2434.08203</c:v>
                </c:pt>
                <c:pt idx="22388">
                  <c:v>2434.08203</c:v>
                </c:pt>
                <c:pt idx="22389">
                  <c:v>2434.08203</c:v>
                </c:pt>
                <c:pt idx="22390">
                  <c:v>2434.08203</c:v>
                </c:pt>
                <c:pt idx="22391">
                  <c:v>2436.5234399999999</c:v>
                </c:pt>
                <c:pt idx="22392">
                  <c:v>2436.5234399999999</c:v>
                </c:pt>
                <c:pt idx="22393">
                  <c:v>2434.08203</c:v>
                </c:pt>
                <c:pt idx="22394">
                  <c:v>2434.08203</c:v>
                </c:pt>
                <c:pt idx="22395">
                  <c:v>2434.08203</c:v>
                </c:pt>
                <c:pt idx="22396">
                  <c:v>2434.08203</c:v>
                </c:pt>
                <c:pt idx="22397">
                  <c:v>2436.5234399999999</c:v>
                </c:pt>
                <c:pt idx="22398">
                  <c:v>2434.08203</c:v>
                </c:pt>
                <c:pt idx="22399">
                  <c:v>2436.5234399999999</c:v>
                </c:pt>
                <c:pt idx="22400">
                  <c:v>2434.08203</c:v>
                </c:pt>
                <c:pt idx="22401">
                  <c:v>2434.08203</c:v>
                </c:pt>
                <c:pt idx="22402">
                  <c:v>2434.08203</c:v>
                </c:pt>
                <c:pt idx="22403">
                  <c:v>2434.08203</c:v>
                </c:pt>
                <c:pt idx="22404">
                  <c:v>2434.08203</c:v>
                </c:pt>
                <c:pt idx="22405">
                  <c:v>2436.5234399999999</c:v>
                </c:pt>
                <c:pt idx="22406">
                  <c:v>2434.08203</c:v>
                </c:pt>
                <c:pt idx="22407">
                  <c:v>2434.08203</c:v>
                </c:pt>
                <c:pt idx="22408">
                  <c:v>2434.08203</c:v>
                </c:pt>
                <c:pt idx="22409">
                  <c:v>2434.08203</c:v>
                </c:pt>
                <c:pt idx="22410">
                  <c:v>2434.08203</c:v>
                </c:pt>
                <c:pt idx="22411">
                  <c:v>2436.5234399999999</c:v>
                </c:pt>
                <c:pt idx="22412">
                  <c:v>2434.08203</c:v>
                </c:pt>
                <c:pt idx="22413">
                  <c:v>2436.5234399999999</c:v>
                </c:pt>
                <c:pt idx="22414">
                  <c:v>2436.5234399999999</c:v>
                </c:pt>
                <c:pt idx="22415">
                  <c:v>2436.5234399999999</c:v>
                </c:pt>
                <c:pt idx="22416">
                  <c:v>2434.08203</c:v>
                </c:pt>
                <c:pt idx="22417">
                  <c:v>2436.5234399999999</c:v>
                </c:pt>
                <c:pt idx="22418">
                  <c:v>2436.5234399999999</c:v>
                </c:pt>
                <c:pt idx="22419">
                  <c:v>2434.08203</c:v>
                </c:pt>
                <c:pt idx="22420">
                  <c:v>2434.08203</c:v>
                </c:pt>
                <c:pt idx="22421">
                  <c:v>2436.5234399999999</c:v>
                </c:pt>
                <c:pt idx="22422">
                  <c:v>2434.08203</c:v>
                </c:pt>
                <c:pt idx="22423">
                  <c:v>2436.5234399999999</c:v>
                </c:pt>
                <c:pt idx="22424">
                  <c:v>2434.08203</c:v>
                </c:pt>
                <c:pt idx="22425">
                  <c:v>2434.08203</c:v>
                </c:pt>
                <c:pt idx="22426">
                  <c:v>2434.08203</c:v>
                </c:pt>
                <c:pt idx="22427">
                  <c:v>2436.5234399999999</c:v>
                </c:pt>
                <c:pt idx="22428">
                  <c:v>2436.5234399999999</c:v>
                </c:pt>
                <c:pt idx="22429">
                  <c:v>2436.5234399999999</c:v>
                </c:pt>
                <c:pt idx="22430">
                  <c:v>2434.08203</c:v>
                </c:pt>
                <c:pt idx="22431">
                  <c:v>2434.08203</c:v>
                </c:pt>
                <c:pt idx="22432">
                  <c:v>2434.08203</c:v>
                </c:pt>
                <c:pt idx="22433">
                  <c:v>2434.08203</c:v>
                </c:pt>
                <c:pt idx="22434">
                  <c:v>2434.08203</c:v>
                </c:pt>
                <c:pt idx="22435">
                  <c:v>2434.08203</c:v>
                </c:pt>
                <c:pt idx="22436">
                  <c:v>2436.5234399999999</c:v>
                </c:pt>
                <c:pt idx="22437">
                  <c:v>2434.08203</c:v>
                </c:pt>
                <c:pt idx="22438">
                  <c:v>2434.08203</c:v>
                </c:pt>
                <c:pt idx="22439">
                  <c:v>2434.08203</c:v>
                </c:pt>
                <c:pt idx="22440">
                  <c:v>2434.08203</c:v>
                </c:pt>
                <c:pt idx="22441">
                  <c:v>2434.08203</c:v>
                </c:pt>
                <c:pt idx="22442">
                  <c:v>2434.08203</c:v>
                </c:pt>
                <c:pt idx="22443">
                  <c:v>2434.08203</c:v>
                </c:pt>
                <c:pt idx="22444">
                  <c:v>2434.08203</c:v>
                </c:pt>
                <c:pt idx="22445">
                  <c:v>2434.08203</c:v>
                </c:pt>
                <c:pt idx="22446">
                  <c:v>2434.08203</c:v>
                </c:pt>
                <c:pt idx="22447">
                  <c:v>2434.08203</c:v>
                </c:pt>
                <c:pt idx="22448">
                  <c:v>2436.5234399999999</c:v>
                </c:pt>
                <c:pt idx="22449">
                  <c:v>2434.08203</c:v>
                </c:pt>
                <c:pt idx="22450">
                  <c:v>2434.08203</c:v>
                </c:pt>
                <c:pt idx="22451">
                  <c:v>2434.08203</c:v>
                </c:pt>
                <c:pt idx="22452">
                  <c:v>2434.08203</c:v>
                </c:pt>
                <c:pt idx="22453">
                  <c:v>2436.5234399999999</c:v>
                </c:pt>
                <c:pt idx="22454">
                  <c:v>2436.5234399999999</c:v>
                </c:pt>
                <c:pt idx="22455">
                  <c:v>2436.5234399999999</c:v>
                </c:pt>
                <c:pt idx="22456">
                  <c:v>2434.08203</c:v>
                </c:pt>
                <c:pt idx="22457">
                  <c:v>2434.08203</c:v>
                </c:pt>
                <c:pt idx="22458">
                  <c:v>2434.08203</c:v>
                </c:pt>
                <c:pt idx="22459">
                  <c:v>2436.5234399999999</c:v>
                </c:pt>
                <c:pt idx="22460">
                  <c:v>2434.08203</c:v>
                </c:pt>
                <c:pt idx="22461">
                  <c:v>2434.08203</c:v>
                </c:pt>
                <c:pt idx="22462">
                  <c:v>2434.08203</c:v>
                </c:pt>
                <c:pt idx="22463">
                  <c:v>2434.08203</c:v>
                </c:pt>
                <c:pt idx="22464">
                  <c:v>2434.08203</c:v>
                </c:pt>
                <c:pt idx="22465">
                  <c:v>2436.5234399999999</c:v>
                </c:pt>
                <c:pt idx="22466">
                  <c:v>2434.08203</c:v>
                </c:pt>
                <c:pt idx="22467">
                  <c:v>2434.08203</c:v>
                </c:pt>
                <c:pt idx="22468">
                  <c:v>2436.5234399999999</c:v>
                </c:pt>
                <c:pt idx="22469">
                  <c:v>2434.08203</c:v>
                </c:pt>
                <c:pt idx="22470">
                  <c:v>2434.08203</c:v>
                </c:pt>
                <c:pt idx="22471">
                  <c:v>2436.5234399999999</c:v>
                </c:pt>
                <c:pt idx="22472">
                  <c:v>2434.08203</c:v>
                </c:pt>
                <c:pt idx="22473">
                  <c:v>2434.08203</c:v>
                </c:pt>
                <c:pt idx="22474">
                  <c:v>2436.5234399999999</c:v>
                </c:pt>
                <c:pt idx="22475">
                  <c:v>2436.5234399999999</c:v>
                </c:pt>
                <c:pt idx="22476">
                  <c:v>2436.5234399999999</c:v>
                </c:pt>
                <c:pt idx="22477">
                  <c:v>2434.08203</c:v>
                </c:pt>
                <c:pt idx="22478">
                  <c:v>2436.5234399999999</c:v>
                </c:pt>
                <c:pt idx="22479">
                  <c:v>2436.5234399999999</c:v>
                </c:pt>
                <c:pt idx="22480">
                  <c:v>2434.08203</c:v>
                </c:pt>
                <c:pt idx="22481">
                  <c:v>2436.5234399999999</c:v>
                </c:pt>
                <c:pt idx="22482">
                  <c:v>2434.08203</c:v>
                </c:pt>
                <c:pt idx="22483">
                  <c:v>2434.08203</c:v>
                </c:pt>
                <c:pt idx="22484">
                  <c:v>2434.08203</c:v>
                </c:pt>
                <c:pt idx="22485">
                  <c:v>2436.5234399999999</c:v>
                </c:pt>
                <c:pt idx="22486">
                  <c:v>2434.08203</c:v>
                </c:pt>
                <c:pt idx="22487">
                  <c:v>2436.5234399999999</c:v>
                </c:pt>
                <c:pt idx="22488">
                  <c:v>2434.08203</c:v>
                </c:pt>
                <c:pt idx="22489">
                  <c:v>2436.5234399999999</c:v>
                </c:pt>
                <c:pt idx="22490">
                  <c:v>2436.5234399999999</c:v>
                </c:pt>
                <c:pt idx="22491">
                  <c:v>2434.08203</c:v>
                </c:pt>
                <c:pt idx="22492">
                  <c:v>2434.08203</c:v>
                </c:pt>
                <c:pt idx="22493">
                  <c:v>2436.5234399999999</c:v>
                </c:pt>
                <c:pt idx="22494">
                  <c:v>2436.5234399999999</c:v>
                </c:pt>
                <c:pt idx="22495">
                  <c:v>2434.08203</c:v>
                </c:pt>
                <c:pt idx="22496">
                  <c:v>2434.08203</c:v>
                </c:pt>
                <c:pt idx="22497">
                  <c:v>2434.08203</c:v>
                </c:pt>
                <c:pt idx="22498">
                  <c:v>2434.08203</c:v>
                </c:pt>
                <c:pt idx="22499">
                  <c:v>2434.08203</c:v>
                </c:pt>
                <c:pt idx="22500">
                  <c:v>2434.08203</c:v>
                </c:pt>
                <c:pt idx="22501">
                  <c:v>2434.08203</c:v>
                </c:pt>
                <c:pt idx="22502">
                  <c:v>2434.08203</c:v>
                </c:pt>
                <c:pt idx="22503">
                  <c:v>2434.08203</c:v>
                </c:pt>
                <c:pt idx="22504">
                  <c:v>2434.08203</c:v>
                </c:pt>
                <c:pt idx="22505">
                  <c:v>2434.08203</c:v>
                </c:pt>
                <c:pt idx="22506">
                  <c:v>2434.08203</c:v>
                </c:pt>
                <c:pt idx="22507">
                  <c:v>2434.08203</c:v>
                </c:pt>
                <c:pt idx="22508">
                  <c:v>2434.08203</c:v>
                </c:pt>
                <c:pt idx="22509">
                  <c:v>2434.08203</c:v>
                </c:pt>
                <c:pt idx="22510">
                  <c:v>2434.08203</c:v>
                </c:pt>
                <c:pt idx="22511">
                  <c:v>2434.08203</c:v>
                </c:pt>
                <c:pt idx="22512">
                  <c:v>2434.08203</c:v>
                </c:pt>
                <c:pt idx="22513">
                  <c:v>2436.5234399999999</c:v>
                </c:pt>
                <c:pt idx="22514">
                  <c:v>2434.08203</c:v>
                </c:pt>
                <c:pt idx="22515">
                  <c:v>2434.08203</c:v>
                </c:pt>
                <c:pt idx="22516">
                  <c:v>2436.5234399999999</c:v>
                </c:pt>
                <c:pt idx="22517">
                  <c:v>2434.08203</c:v>
                </c:pt>
                <c:pt idx="22518">
                  <c:v>2436.5234399999999</c:v>
                </c:pt>
                <c:pt idx="22519">
                  <c:v>2436.5234399999999</c:v>
                </c:pt>
                <c:pt idx="22520">
                  <c:v>2436.5234399999999</c:v>
                </c:pt>
                <c:pt idx="22521">
                  <c:v>2434.08203</c:v>
                </c:pt>
                <c:pt idx="22522">
                  <c:v>2434.08203</c:v>
                </c:pt>
                <c:pt idx="22523">
                  <c:v>2434.08203</c:v>
                </c:pt>
                <c:pt idx="22524">
                  <c:v>2434.08203</c:v>
                </c:pt>
                <c:pt idx="22525">
                  <c:v>2434.08203</c:v>
                </c:pt>
                <c:pt idx="22526">
                  <c:v>2436.5234399999999</c:v>
                </c:pt>
                <c:pt idx="22527">
                  <c:v>2436.5234399999999</c:v>
                </c:pt>
                <c:pt idx="22528">
                  <c:v>2436.5234399999999</c:v>
                </c:pt>
                <c:pt idx="22529">
                  <c:v>2434.08203</c:v>
                </c:pt>
                <c:pt idx="22530">
                  <c:v>2436.5234399999999</c:v>
                </c:pt>
                <c:pt idx="22531">
                  <c:v>2434.08203</c:v>
                </c:pt>
                <c:pt idx="22532">
                  <c:v>2434.08203</c:v>
                </c:pt>
                <c:pt idx="22533">
                  <c:v>2436.5234399999999</c:v>
                </c:pt>
                <c:pt idx="22534">
                  <c:v>2434.08203</c:v>
                </c:pt>
                <c:pt idx="22535">
                  <c:v>2434.08203</c:v>
                </c:pt>
                <c:pt idx="22536">
                  <c:v>2436.5234399999999</c:v>
                </c:pt>
                <c:pt idx="22537">
                  <c:v>2436.5234399999999</c:v>
                </c:pt>
                <c:pt idx="22538">
                  <c:v>2434.08203</c:v>
                </c:pt>
                <c:pt idx="22539">
                  <c:v>2434.08203</c:v>
                </c:pt>
                <c:pt idx="22540">
                  <c:v>2434.08203</c:v>
                </c:pt>
                <c:pt idx="22541">
                  <c:v>2436.5234399999999</c:v>
                </c:pt>
                <c:pt idx="22542">
                  <c:v>2436.5234399999999</c:v>
                </c:pt>
                <c:pt idx="22543">
                  <c:v>2434.08203</c:v>
                </c:pt>
                <c:pt idx="22544">
                  <c:v>2434.08203</c:v>
                </c:pt>
                <c:pt idx="22545">
                  <c:v>2434.08203</c:v>
                </c:pt>
                <c:pt idx="22546">
                  <c:v>2434.08203</c:v>
                </c:pt>
                <c:pt idx="22547">
                  <c:v>2434.08203</c:v>
                </c:pt>
                <c:pt idx="22548">
                  <c:v>2436.5234399999999</c:v>
                </c:pt>
                <c:pt idx="22549">
                  <c:v>2434.08203</c:v>
                </c:pt>
                <c:pt idx="22550">
                  <c:v>2434.08203</c:v>
                </c:pt>
                <c:pt idx="22551">
                  <c:v>2434.08203</c:v>
                </c:pt>
                <c:pt idx="22552">
                  <c:v>2434.08203</c:v>
                </c:pt>
                <c:pt idx="22553">
                  <c:v>2436.5234399999999</c:v>
                </c:pt>
                <c:pt idx="22554">
                  <c:v>2436.5234399999999</c:v>
                </c:pt>
                <c:pt idx="22555">
                  <c:v>2434.08203</c:v>
                </c:pt>
                <c:pt idx="22556">
                  <c:v>2434.08203</c:v>
                </c:pt>
                <c:pt idx="22557">
                  <c:v>2434.08203</c:v>
                </c:pt>
                <c:pt idx="22558">
                  <c:v>2436.5234399999999</c:v>
                </c:pt>
                <c:pt idx="22559">
                  <c:v>2434.08203</c:v>
                </c:pt>
                <c:pt idx="22560">
                  <c:v>2434.08203</c:v>
                </c:pt>
                <c:pt idx="22561">
                  <c:v>2434.08203</c:v>
                </c:pt>
                <c:pt idx="22562">
                  <c:v>2434.08203</c:v>
                </c:pt>
                <c:pt idx="22563">
                  <c:v>2436.5234399999999</c:v>
                </c:pt>
                <c:pt idx="22564">
                  <c:v>2436.5234399999999</c:v>
                </c:pt>
                <c:pt idx="22565">
                  <c:v>2434.08203</c:v>
                </c:pt>
                <c:pt idx="22566">
                  <c:v>2434.08203</c:v>
                </c:pt>
                <c:pt idx="22567">
                  <c:v>2434.08203</c:v>
                </c:pt>
                <c:pt idx="22568">
                  <c:v>2434.08203</c:v>
                </c:pt>
                <c:pt idx="22569">
                  <c:v>2434.08203</c:v>
                </c:pt>
                <c:pt idx="22570">
                  <c:v>2434.08203</c:v>
                </c:pt>
                <c:pt idx="22571">
                  <c:v>2434.08203</c:v>
                </c:pt>
                <c:pt idx="22572">
                  <c:v>2434.08203</c:v>
                </c:pt>
                <c:pt idx="22573">
                  <c:v>2434.08203</c:v>
                </c:pt>
                <c:pt idx="22574">
                  <c:v>2436.5234399999999</c:v>
                </c:pt>
                <c:pt idx="22575">
                  <c:v>2434.08203</c:v>
                </c:pt>
                <c:pt idx="22576">
                  <c:v>2434.08203</c:v>
                </c:pt>
                <c:pt idx="22577">
                  <c:v>2436.5234399999999</c:v>
                </c:pt>
                <c:pt idx="22578">
                  <c:v>2434.08203</c:v>
                </c:pt>
                <c:pt idx="22579">
                  <c:v>2434.08203</c:v>
                </c:pt>
                <c:pt idx="22580">
                  <c:v>2434.08203</c:v>
                </c:pt>
                <c:pt idx="22581">
                  <c:v>2434.08203</c:v>
                </c:pt>
                <c:pt idx="22582">
                  <c:v>2434.08203</c:v>
                </c:pt>
                <c:pt idx="22583">
                  <c:v>2434.08203</c:v>
                </c:pt>
                <c:pt idx="22584">
                  <c:v>2436.5234399999999</c:v>
                </c:pt>
                <c:pt idx="22585">
                  <c:v>2434.08203</c:v>
                </c:pt>
                <c:pt idx="22586">
                  <c:v>2434.08203</c:v>
                </c:pt>
                <c:pt idx="22587">
                  <c:v>2434.08203</c:v>
                </c:pt>
                <c:pt idx="22588">
                  <c:v>2434.08203</c:v>
                </c:pt>
                <c:pt idx="22589">
                  <c:v>2436.5234399999999</c:v>
                </c:pt>
                <c:pt idx="22590">
                  <c:v>2436.5234399999999</c:v>
                </c:pt>
                <c:pt idx="22591">
                  <c:v>2436.5234399999999</c:v>
                </c:pt>
                <c:pt idx="22592">
                  <c:v>2434.08203</c:v>
                </c:pt>
                <c:pt idx="22593">
                  <c:v>2434.08203</c:v>
                </c:pt>
                <c:pt idx="22594">
                  <c:v>2436.5234399999999</c:v>
                </c:pt>
                <c:pt idx="22595">
                  <c:v>2436.5234399999999</c:v>
                </c:pt>
                <c:pt idx="22596">
                  <c:v>2436.5234399999999</c:v>
                </c:pt>
                <c:pt idx="22597">
                  <c:v>2434.08203</c:v>
                </c:pt>
                <c:pt idx="22598">
                  <c:v>2434.08203</c:v>
                </c:pt>
                <c:pt idx="22599">
                  <c:v>2436.5234399999999</c:v>
                </c:pt>
                <c:pt idx="22600">
                  <c:v>2436.5234399999999</c:v>
                </c:pt>
                <c:pt idx="22601">
                  <c:v>2434.08203</c:v>
                </c:pt>
                <c:pt idx="22602">
                  <c:v>2436.5234399999999</c:v>
                </c:pt>
                <c:pt idx="22603">
                  <c:v>2434.08203</c:v>
                </c:pt>
                <c:pt idx="22604">
                  <c:v>2434.08203</c:v>
                </c:pt>
                <c:pt idx="22605">
                  <c:v>2436.5234399999999</c:v>
                </c:pt>
                <c:pt idx="22606">
                  <c:v>2434.08203</c:v>
                </c:pt>
                <c:pt idx="22607">
                  <c:v>2434.08203</c:v>
                </c:pt>
                <c:pt idx="22608">
                  <c:v>2436.5234399999999</c:v>
                </c:pt>
                <c:pt idx="22609">
                  <c:v>2436.5234399999999</c:v>
                </c:pt>
                <c:pt idx="22610">
                  <c:v>2434.08203</c:v>
                </c:pt>
                <c:pt idx="22611">
                  <c:v>2434.08203</c:v>
                </c:pt>
                <c:pt idx="22612">
                  <c:v>2436.5234399999999</c:v>
                </c:pt>
                <c:pt idx="22613">
                  <c:v>2434.08203</c:v>
                </c:pt>
                <c:pt idx="22614">
                  <c:v>2434.08203</c:v>
                </c:pt>
                <c:pt idx="22615">
                  <c:v>2434.08203</c:v>
                </c:pt>
                <c:pt idx="22616">
                  <c:v>2434.08203</c:v>
                </c:pt>
                <c:pt idx="22617">
                  <c:v>2434.08203</c:v>
                </c:pt>
                <c:pt idx="22618">
                  <c:v>2436.5234399999999</c:v>
                </c:pt>
                <c:pt idx="22619">
                  <c:v>2436.5234399999999</c:v>
                </c:pt>
                <c:pt idx="22620">
                  <c:v>2434.08203</c:v>
                </c:pt>
                <c:pt idx="22621">
                  <c:v>2436.5234399999999</c:v>
                </c:pt>
                <c:pt idx="22622">
                  <c:v>2436.5234399999999</c:v>
                </c:pt>
                <c:pt idx="22623">
                  <c:v>2434.08203</c:v>
                </c:pt>
                <c:pt idx="22624">
                  <c:v>2434.08203</c:v>
                </c:pt>
                <c:pt idx="22625">
                  <c:v>2434.08203</c:v>
                </c:pt>
                <c:pt idx="22626">
                  <c:v>2436.5234399999999</c:v>
                </c:pt>
                <c:pt idx="22627">
                  <c:v>2434.08203</c:v>
                </c:pt>
                <c:pt idx="22628">
                  <c:v>2434.08203</c:v>
                </c:pt>
                <c:pt idx="22629">
                  <c:v>2434.08203</c:v>
                </c:pt>
                <c:pt idx="22630">
                  <c:v>2434.08203</c:v>
                </c:pt>
                <c:pt idx="22631">
                  <c:v>2434.08203</c:v>
                </c:pt>
                <c:pt idx="22632">
                  <c:v>2434.08203</c:v>
                </c:pt>
                <c:pt idx="22633">
                  <c:v>2434.08203</c:v>
                </c:pt>
                <c:pt idx="22634">
                  <c:v>2434.08203</c:v>
                </c:pt>
                <c:pt idx="22635">
                  <c:v>2434.08203</c:v>
                </c:pt>
                <c:pt idx="22636">
                  <c:v>2434.08203</c:v>
                </c:pt>
                <c:pt idx="22637">
                  <c:v>2434.08203</c:v>
                </c:pt>
                <c:pt idx="22638">
                  <c:v>2434.08203</c:v>
                </c:pt>
                <c:pt idx="22639">
                  <c:v>2436.5234399999999</c:v>
                </c:pt>
                <c:pt idx="22640">
                  <c:v>2434.08203</c:v>
                </c:pt>
                <c:pt idx="22641">
                  <c:v>2434.08203</c:v>
                </c:pt>
                <c:pt idx="22642">
                  <c:v>2436.5234399999999</c:v>
                </c:pt>
                <c:pt idx="22643">
                  <c:v>2434.08203</c:v>
                </c:pt>
                <c:pt idx="22644">
                  <c:v>2434.08203</c:v>
                </c:pt>
                <c:pt idx="22645">
                  <c:v>2436.5234399999999</c:v>
                </c:pt>
                <c:pt idx="22646">
                  <c:v>2434.08203</c:v>
                </c:pt>
                <c:pt idx="22647">
                  <c:v>2436.5234399999999</c:v>
                </c:pt>
                <c:pt idx="22648">
                  <c:v>2434.08203</c:v>
                </c:pt>
                <c:pt idx="22649">
                  <c:v>2434.08203</c:v>
                </c:pt>
                <c:pt idx="22650">
                  <c:v>2436.5234399999999</c:v>
                </c:pt>
                <c:pt idx="22651">
                  <c:v>2436.5234399999999</c:v>
                </c:pt>
                <c:pt idx="22652">
                  <c:v>2436.5234399999999</c:v>
                </c:pt>
                <c:pt idx="22653">
                  <c:v>2434.08203</c:v>
                </c:pt>
                <c:pt idx="22654">
                  <c:v>2436.5234399999999</c:v>
                </c:pt>
                <c:pt idx="22655">
                  <c:v>2434.08203</c:v>
                </c:pt>
                <c:pt idx="22656">
                  <c:v>2434.08203</c:v>
                </c:pt>
                <c:pt idx="22657">
                  <c:v>2434.08203</c:v>
                </c:pt>
                <c:pt idx="22658">
                  <c:v>2434.08203</c:v>
                </c:pt>
                <c:pt idx="22659">
                  <c:v>2434.08203</c:v>
                </c:pt>
                <c:pt idx="22660">
                  <c:v>2436.5234399999999</c:v>
                </c:pt>
                <c:pt idx="22661">
                  <c:v>2434.08203</c:v>
                </c:pt>
                <c:pt idx="22662">
                  <c:v>2434.08203</c:v>
                </c:pt>
                <c:pt idx="22663">
                  <c:v>2434.08203</c:v>
                </c:pt>
                <c:pt idx="22664">
                  <c:v>2434.08203</c:v>
                </c:pt>
                <c:pt idx="22665">
                  <c:v>2434.08203</c:v>
                </c:pt>
                <c:pt idx="22666">
                  <c:v>2434.08203</c:v>
                </c:pt>
                <c:pt idx="22667">
                  <c:v>2434.08203</c:v>
                </c:pt>
                <c:pt idx="22668">
                  <c:v>2436.5234399999999</c:v>
                </c:pt>
                <c:pt idx="22669">
                  <c:v>2436.5234399999999</c:v>
                </c:pt>
                <c:pt idx="22670">
                  <c:v>2434.08203</c:v>
                </c:pt>
                <c:pt idx="22671">
                  <c:v>2434.08203</c:v>
                </c:pt>
                <c:pt idx="22672">
                  <c:v>2434.08203</c:v>
                </c:pt>
                <c:pt idx="22673">
                  <c:v>2434.08203</c:v>
                </c:pt>
                <c:pt idx="22674">
                  <c:v>2436.5234399999999</c:v>
                </c:pt>
                <c:pt idx="22675">
                  <c:v>2434.08203</c:v>
                </c:pt>
                <c:pt idx="22676">
                  <c:v>2436.5234399999999</c:v>
                </c:pt>
                <c:pt idx="22677">
                  <c:v>2434.08203</c:v>
                </c:pt>
                <c:pt idx="22678">
                  <c:v>2434.08203</c:v>
                </c:pt>
                <c:pt idx="22679">
                  <c:v>2434.08203</c:v>
                </c:pt>
                <c:pt idx="22680">
                  <c:v>2434.08203</c:v>
                </c:pt>
                <c:pt idx="22681">
                  <c:v>2436.5234399999999</c:v>
                </c:pt>
                <c:pt idx="22682">
                  <c:v>2434.08203</c:v>
                </c:pt>
                <c:pt idx="22683">
                  <c:v>2434.08203</c:v>
                </c:pt>
                <c:pt idx="22684">
                  <c:v>2434.08203</c:v>
                </c:pt>
                <c:pt idx="22685">
                  <c:v>2434.08203</c:v>
                </c:pt>
                <c:pt idx="22686">
                  <c:v>2434.08203</c:v>
                </c:pt>
                <c:pt idx="22687">
                  <c:v>2436.5234399999999</c:v>
                </c:pt>
                <c:pt idx="22688">
                  <c:v>2434.08203</c:v>
                </c:pt>
                <c:pt idx="22689">
                  <c:v>2434.08203</c:v>
                </c:pt>
                <c:pt idx="22690">
                  <c:v>2434.08203</c:v>
                </c:pt>
                <c:pt idx="22691">
                  <c:v>2434.08203</c:v>
                </c:pt>
                <c:pt idx="22692">
                  <c:v>2436.5234399999999</c:v>
                </c:pt>
                <c:pt idx="22693">
                  <c:v>2434.08203</c:v>
                </c:pt>
                <c:pt idx="22694">
                  <c:v>2434.08203</c:v>
                </c:pt>
                <c:pt idx="22695">
                  <c:v>2434.08203</c:v>
                </c:pt>
                <c:pt idx="22696">
                  <c:v>2434.08203</c:v>
                </c:pt>
                <c:pt idx="22697">
                  <c:v>2434.08203</c:v>
                </c:pt>
                <c:pt idx="22698">
                  <c:v>2434.08203</c:v>
                </c:pt>
                <c:pt idx="22699">
                  <c:v>2434.08203</c:v>
                </c:pt>
                <c:pt idx="22700">
                  <c:v>2434.08203</c:v>
                </c:pt>
                <c:pt idx="22701">
                  <c:v>2434.08203</c:v>
                </c:pt>
                <c:pt idx="22702">
                  <c:v>2436.5234399999999</c:v>
                </c:pt>
                <c:pt idx="22703">
                  <c:v>2434.08203</c:v>
                </c:pt>
                <c:pt idx="22704">
                  <c:v>2434.08203</c:v>
                </c:pt>
                <c:pt idx="22705">
                  <c:v>2434.08203</c:v>
                </c:pt>
                <c:pt idx="22706">
                  <c:v>2434.08203</c:v>
                </c:pt>
                <c:pt idx="22707">
                  <c:v>2434.08203</c:v>
                </c:pt>
                <c:pt idx="22708">
                  <c:v>2434.08203</c:v>
                </c:pt>
                <c:pt idx="22709">
                  <c:v>2434.08203</c:v>
                </c:pt>
                <c:pt idx="22710">
                  <c:v>2434.08203</c:v>
                </c:pt>
                <c:pt idx="22711">
                  <c:v>2434.08203</c:v>
                </c:pt>
                <c:pt idx="22712">
                  <c:v>2434.08203</c:v>
                </c:pt>
                <c:pt idx="22713">
                  <c:v>2434.08203</c:v>
                </c:pt>
                <c:pt idx="22714">
                  <c:v>2436.5234399999999</c:v>
                </c:pt>
                <c:pt idx="22715">
                  <c:v>2436.5234399999999</c:v>
                </c:pt>
                <c:pt idx="22716">
                  <c:v>2434.08203</c:v>
                </c:pt>
                <c:pt idx="22717">
                  <c:v>2436.5234399999999</c:v>
                </c:pt>
                <c:pt idx="22718">
                  <c:v>2434.08203</c:v>
                </c:pt>
                <c:pt idx="22719">
                  <c:v>2434.08203</c:v>
                </c:pt>
                <c:pt idx="22720">
                  <c:v>2436.5234399999999</c:v>
                </c:pt>
                <c:pt idx="22721">
                  <c:v>2434.08203</c:v>
                </c:pt>
                <c:pt idx="22722">
                  <c:v>2436.5234399999999</c:v>
                </c:pt>
                <c:pt idx="22723">
                  <c:v>2436.5234399999999</c:v>
                </c:pt>
                <c:pt idx="22724">
                  <c:v>2434.08203</c:v>
                </c:pt>
                <c:pt idx="22725">
                  <c:v>2434.08203</c:v>
                </c:pt>
                <c:pt idx="22726">
                  <c:v>2434.08203</c:v>
                </c:pt>
                <c:pt idx="22727">
                  <c:v>2434.08203</c:v>
                </c:pt>
                <c:pt idx="22728">
                  <c:v>2434.08203</c:v>
                </c:pt>
                <c:pt idx="22729">
                  <c:v>2436.5234399999999</c:v>
                </c:pt>
                <c:pt idx="22730">
                  <c:v>2434.08203</c:v>
                </c:pt>
                <c:pt idx="22731">
                  <c:v>2434.08203</c:v>
                </c:pt>
                <c:pt idx="22732">
                  <c:v>2434.08203</c:v>
                </c:pt>
                <c:pt idx="22733">
                  <c:v>2434.08203</c:v>
                </c:pt>
                <c:pt idx="22734">
                  <c:v>2434.08203</c:v>
                </c:pt>
                <c:pt idx="22735">
                  <c:v>2436.5234399999999</c:v>
                </c:pt>
                <c:pt idx="22736">
                  <c:v>2436.5234399999999</c:v>
                </c:pt>
                <c:pt idx="22737">
                  <c:v>2434.08203</c:v>
                </c:pt>
                <c:pt idx="22738">
                  <c:v>2436.5234399999999</c:v>
                </c:pt>
                <c:pt idx="22739">
                  <c:v>2434.08203</c:v>
                </c:pt>
                <c:pt idx="22740">
                  <c:v>2436.5234399999999</c:v>
                </c:pt>
                <c:pt idx="22741">
                  <c:v>2436.5234399999999</c:v>
                </c:pt>
                <c:pt idx="22742">
                  <c:v>2436.5234399999999</c:v>
                </c:pt>
                <c:pt idx="22743">
                  <c:v>2434.08203</c:v>
                </c:pt>
                <c:pt idx="22744">
                  <c:v>2436.5234399999999</c:v>
                </c:pt>
                <c:pt idx="22745">
                  <c:v>2434.08203</c:v>
                </c:pt>
                <c:pt idx="22746">
                  <c:v>2434.08203</c:v>
                </c:pt>
                <c:pt idx="22747">
                  <c:v>2436.5234399999999</c:v>
                </c:pt>
                <c:pt idx="22748">
                  <c:v>2436.5234399999999</c:v>
                </c:pt>
                <c:pt idx="22749">
                  <c:v>2436.5234399999999</c:v>
                </c:pt>
                <c:pt idx="22750">
                  <c:v>2434.08203</c:v>
                </c:pt>
                <c:pt idx="22751">
                  <c:v>2434.08203</c:v>
                </c:pt>
                <c:pt idx="22752">
                  <c:v>2434.08203</c:v>
                </c:pt>
                <c:pt idx="22753">
                  <c:v>2434.08203</c:v>
                </c:pt>
                <c:pt idx="22754">
                  <c:v>2436.5234399999999</c:v>
                </c:pt>
                <c:pt idx="22755">
                  <c:v>2434.08203</c:v>
                </c:pt>
                <c:pt idx="22756">
                  <c:v>2436.5234399999999</c:v>
                </c:pt>
                <c:pt idx="22757">
                  <c:v>2436.5234399999999</c:v>
                </c:pt>
                <c:pt idx="22758">
                  <c:v>2436.5234399999999</c:v>
                </c:pt>
                <c:pt idx="22759">
                  <c:v>2434.08203</c:v>
                </c:pt>
                <c:pt idx="22760">
                  <c:v>2434.08203</c:v>
                </c:pt>
                <c:pt idx="22761">
                  <c:v>2434.08203</c:v>
                </c:pt>
                <c:pt idx="22762">
                  <c:v>2436.5234399999999</c:v>
                </c:pt>
                <c:pt idx="22763">
                  <c:v>2434.08203</c:v>
                </c:pt>
                <c:pt idx="22764">
                  <c:v>2436.5234399999999</c:v>
                </c:pt>
                <c:pt idx="22765">
                  <c:v>2436.5234399999999</c:v>
                </c:pt>
                <c:pt idx="22766">
                  <c:v>2434.08203</c:v>
                </c:pt>
                <c:pt idx="22767">
                  <c:v>2434.08203</c:v>
                </c:pt>
                <c:pt idx="22768">
                  <c:v>2434.08203</c:v>
                </c:pt>
                <c:pt idx="22769">
                  <c:v>2434.08203</c:v>
                </c:pt>
                <c:pt idx="22770">
                  <c:v>2436.5234399999999</c:v>
                </c:pt>
                <c:pt idx="22771">
                  <c:v>2434.08203</c:v>
                </c:pt>
                <c:pt idx="22772">
                  <c:v>2434.08203</c:v>
                </c:pt>
                <c:pt idx="22773">
                  <c:v>2434.08203</c:v>
                </c:pt>
                <c:pt idx="22774">
                  <c:v>2434.08203</c:v>
                </c:pt>
                <c:pt idx="22775">
                  <c:v>2434.08203</c:v>
                </c:pt>
                <c:pt idx="22776">
                  <c:v>2434.08203</c:v>
                </c:pt>
                <c:pt idx="22777">
                  <c:v>2434.08203</c:v>
                </c:pt>
                <c:pt idx="22778">
                  <c:v>2434.08203</c:v>
                </c:pt>
                <c:pt idx="22779">
                  <c:v>2436.5234399999999</c:v>
                </c:pt>
                <c:pt idx="22780">
                  <c:v>2434.08203</c:v>
                </c:pt>
                <c:pt idx="22781">
                  <c:v>2434.08203</c:v>
                </c:pt>
                <c:pt idx="22782">
                  <c:v>2436.5234399999999</c:v>
                </c:pt>
                <c:pt idx="22783">
                  <c:v>2434.08203</c:v>
                </c:pt>
                <c:pt idx="22784">
                  <c:v>2434.08203</c:v>
                </c:pt>
                <c:pt idx="22785">
                  <c:v>2436.5234399999999</c:v>
                </c:pt>
                <c:pt idx="22786">
                  <c:v>2436.5234399999999</c:v>
                </c:pt>
                <c:pt idx="22787">
                  <c:v>2436.5234399999999</c:v>
                </c:pt>
                <c:pt idx="22788">
                  <c:v>2436.5234399999999</c:v>
                </c:pt>
                <c:pt idx="22789">
                  <c:v>2436.5234399999999</c:v>
                </c:pt>
                <c:pt idx="22790">
                  <c:v>2434.08203</c:v>
                </c:pt>
                <c:pt idx="22791">
                  <c:v>2434.08203</c:v>
                </c:pt>
                <c:pt idx="22792">
                  <c:v>2434.08203</c:v>
                </c:pt>
                <c:pt idx="22793">
                  <c:v>2434.08203</c:v>
                </c:pt>
                <c:pt idx="22794">
                  <c:v>2436.5234399999999</c:v>
                </c:pt>
                <c:pt idx="22795">
                  <c:v>2434.08203</c:v>
                </c:pt>
                <c:pt idx="22796">
                  <c:v>2436.5234399999999</c:v>
                </c:pt>
                <c:pt idx="22797">
                  <c:v>2434.08203</c:v>
                </c:pt>
                <c:pt idx="22798">
                  <c:v>2436.5234399999999</c:v>
                </c:pt>
                <c:pt idx="22799">
                  <c:v>2434.08203</c:v>
                </c:pt>
                <c:pt idx="22800">
                  <c:v>2434.08203</c:v>
                </c:pt>
                <c:pt idx="22801">
                  <c:v>2434.08203</c:v>
                </c:pt>
                <c:pt idx="22802">
                  <c:v>2434.08203</c:v>
                </c:pt>
                <c:pt idx="22803">
                  <c:v>2434.08203</c:v>
                </c:pt>
                <c:pt idx="22804">
                  <c:v>2434.08203</c:v>
                </c:pt>
                <c:pt idx="22805">
                  <c:v>2436.5234399999999</c:v>
                </c:pt>
                <c:pt idx="22806">
                  <c:v>2434.08203</c:v>
                </c:pt>
                <c:pt idx="22807">
                  <c:v>2436.5234399999999</c:v>
                </c:pt>
                <c:pt idx="22808">
                  <c:v>2434.08203</c:v>
                </c:pt>
                <c:pt idx="22809">
                  <c:v>2434.08203</c:v>
                </c:pt>
                <c:pt idx="22810">
                  <c:v>2434.08203</c:v>
                </c:pt>
                <c:pt idx="22811">
                  <c:v>2436.5234399999999</c:v>
                </c:pt>
                <c:pt idx="22812">
                  <c:v>2434.08203</c:v>
                </c:pt>
                <c:pt idx="22813">
                  <c:v>2434.08203</c:v>
                </c:pt>
                <c:pt idx="22814">
                  <c:v>2434.08203</c:v>
                </c:pt>
                <c:pt idx="22815">
                  <c:v>2434.08203</c:v>
                </c:pt>
                <c:pt idx="22816">
                  <c:v>2434.08203</c:v>
                </c:pt>
                <c:pt idx="22817">
                  <c:v>2434.08203</c:v>
                </c:pt>
                <c:pt idx="22818">
                  <c:v>2436.5234399999999</c:v>
                </c:pt>
                <c:pt idx="22819">
                  <c:v>2434.08203</c:v>
                </c:pt>
                <c:pt idx="22820">
                  <c:v>2434.08203</c:v>
                </c:pt>
                <c:pt idx="22821">
                  <c:v>2434.08203</c:v>
                </c:pt>
                <c:pt idx="22822">
                  <c:v>2434.08203</c:v>
                </c:pt>
                <c:pt idx="22823">
                  <c:v>2436.5234399999999</c:v>
                </c:pt>
                <c:pt idx="22824">
                  <c:v>2434.08203</c:v>
                </c:pt>
                <c:pt idx="22825">
                  <c:v>2434.08203</c:v>
                </c:pt>
                <c:pt idx="22826">
                  <c:v>2434.08203</c:v>
                </c:pt>
                <c:pt idx="22827">
                  <c:v>2434.08203</c:v>
                </c:pt>
                <c:pt idx="22828">
                  <c:v>2436.5234399999999</c:v>
                </c:pt>
                <c:pt idx="22829">
                  <c:v>2434.08203</c:v>
                </c:pt>
                <c:pt idx="22830">
                  <c:v>2434.08203</c:v>
                </c:pt>
                <c:pt idx="22831">
                  <c:v>2436.5234399999999</c:v>
                </c:pt>
                <c:pt idx="22832">
                  <c:v>2436.5234399999999</c:v>
                </c:pt>
                <c:pt idx="22833">
                  <c:v>2436.5234399999999</c:v>
                </c:pt>
                <c:pt idx="22834">
                  <c:v>2434.08203</c:v>
                </c:pt>
                <c:pt idx="22835">
                  <c:v>2434.08203</c:v>
                </c:pt>
                <c:pt idx="22836">
                  <c:v>2434.08203</c:v>
                </c:pt>
                <c:pt idx="22837">
                  <c:v>2436.5234399999999</c:v>
                </c:pt>
                <c:pt idx="22838">
                  <c:v>2436.5234399999999</c:v>
                </c:pt>
                <c:pt idx="22839">
                  <c:v>2434.08203</c:v>
                </c:pt>
                <c:pt idx="22840">
                  <c:v>2434.08203</c:v>
                </c:pt>
                <c:pt idx="22841">
                  <c:v>2434.08203</c:v>
                </c:pt>
                <c:pt idx="22842">
                  <c:v>2436.5234399999999</c:v>
                </c:pt>
                <c:pt idx="22843">
                  <c:v>2434.08203</c:v>
                </c:pt>
                <c:pt idx="22844">
                  <c:v>2434.08203</c:v>
                </c:pt>
                <c:pt idx="22845">
                  <c:v>2434.08203</c:v>
                </c:pt>
                <c:pt idx="22846">
                  <c:v>2436.5234399999999</c:v>
                </c:pt>
                <c:pt idx="22847">
                  <c:v>2434.08203</c:v>
                </c:pt>
                <c:pt idx="22848">
                  <c:v>2436.5234399999999</c:v>
                </c:pt>
                <c:pt idx="22849">
                  <c:v>2434.08203</c:v>
                </c:pt>
                <c:pt idx="22850">
                  <c:v>2434.08203</c:v>
                </c:pt>
                <c:pt idx="22851">
                  <c:v>2436.5234399999999</c:v>
                </c:pt>
                <c:pt idx="22852">
                  <c:v>2436.5234399999999</c:v>
                </c:pt>
                <c:pt idx="22853">
                  <c:v>2434.08203</c:v>
                </c:pt>
                <c:pt idx="22854">
                  <c:v>2436.5234399999999</c:v>
                </c:pt>
                <c:pt idx="22855">
                  <c:v>2436.5234399999999</c:v>
                </c:pt>
                <c:pt idx="22856">
                  <c:v>2434.08203</c:v>
                </c:pt>
                <c:pt idx="22857">
                  <c:v>2434.08203</c:v>
                </c:pt>
                <c:pt idx="22858">
                  <c:v>2434.08203</c:v>
                </c:pt>
                <c:pt idx="22859">
                  <c:v>2434.08203</c:v>
                </c:pt>
                <c:pt idx="22860">
                  <c:v>2434.08203</c:v>
                </c:pt>
                <c:pt idx="22861">
                  <c:v>2434.08203</c:v>
                </c:pt>
                <c:pt idx="22862">
                  <c:v>2434.08203</c:v>
                </c:pt>
                <c:pt idx="22863">
                  <c:v>2434.08203</c:v>
                </c:pt>
                <c:pt idx="22864">
                  <c:v>2434.08203</c:v>
                </c:pt>
                <c:pt idx="22865">
                  <c:v>2434.08203</c:v>
                </c:pt>
                <c:pt idx="22866">
                  <c:v>2434.08203</c:v>
                </c:pt>
                <c:pt idx="22867">
                  <c:v>2436.5234399999999</c:v>
                </c:pt>
                <c:pt idx="22868">
                  <c:v>2436.5234399999999</c:v>
                </c:pt>
                <c:pt idx="22869">
                  <c:v>2434.08203</c:v>
                </c:pt>
                <c:pt idx="22870">
                  <c:v>2436.5234399999999</c:v>
                </c:pt>
                <c:pt idx="22871">
                  <c:v>2434.08203</c:v>
                </c:pt>
                <c:pt idx="22872">
                  <c:v>2434.08203</c:v>
                </c:pt>
                <c:pt idx="22873">
                  <c:v>2436.5234399999999</c:v>
                </c:pt>
                <c:pt idx="22874">
                  <c:v>2434.08203</c:v>
                </c:pt>
                <c:pt idx="22875">
                  <c:v>2434.08203</c:v>
                </c:pt>
                <c:pt idx="22876">
                  <c:v>2434.08203</c:v>
                </c:pt>
                <c:pt idx="22877">
                  <c:v>2434.08203</c:v>
                </c:pt>
                <c:pt idx="22878">
                  <c:v>2434.08203</c:v>
                </c:pt>
                <c:pt idx="22879">
                  <c:v>2434.08203</c:v>
                </c:pt>
                <c:pt idx="22880">
                  <c:v>2434.08203</c:v>
                </c:pt>
                <c:pt idx="22881">
                  <c:v>2434.08203</c:v>
                </c:pt>
                <c:pt idx="22882">
                  <c:v>2434.08203</c:v>
                </c:pt>
                <c:pt idx="22883">
                  <c:v>2434.08203</c:v>
                </c:pt>
                <c:pt idx="22884">
                  <c:v>2436.5234399999999</c:v>
                </c:pt>
                <c:pt idx="22885">
                  <c:v>2434.08203</c:v>
                </c:pt>
                <c:pt idx="22886">
                  <c:v>2434.08203</c:v>
                </c:pt>
                <c:pt idx="22887">
                  <c:v>2434.08203</c:v>
                </c:pt>
                <c:pt idx="22888">
                  <c:v>2434.08203</c:v>
                </c:pt>
                <c:pt idx="22889">
                  <c:v>2436.5234399999999</c:v>
                </c:pt>
                <c:pt idx="22890">
                  <c:v>2434.08203</c:v>
                </c:pt>
                <c:pt idx="22891">
                  <c:v>2434.08203</c:v>
                </c:pt>
                <c:pt idx="22892">
                  <c:v>2434.08203</c:v>
                </c:pt>
                <c:pt idx="22893">
                  <c:v>2434.08203</c:v>
                </c:pt>
                <c:pt idx="22894">
                  <c:v>2434.08203</c:v>
                </c:pt>
                <c:pt idx="22895">
                  <c:v>2434.08203</c:v>
                </c:pt>
                <c:pt idx="22896">
                  <c:v>2434.08203</c:v>
                </c:pt>
                <c:pt idx="22897">
                  <c:v>2434.08203</c:v>
                </c:pt>
                <c:pt idx="22898">
                  <c:v>2436.5234399999999</c:v>
                </c:pt>
                <c:pt idx="22899">
                  <c:v>2434.08203</c:v>
                </c:pt>
                <c:pt idx="22900">
                  <c:v>2436.5234399999999</c:v>
                </c:pt>
                <c:pt idx="22901">
                  <c:v>2434.08203</c:v>
                </c:pt>
                <c:pt idx="22902">
                  <c:v>2434.08203</c:v>
                </c:pt>
                <c:pt idx="22903">
                  <c:v>2434.08203</c:v>
                </c:pt>
                <c:pt idx="22904">
                  <c:v>2436.5234399999999</c:v>
                </c:pt>
                <c:pt idx="22905">
                  <c:v>2436.5234399999999</c:v>
                </c:pt>
                <c:pt idx="22906">
                  <c:v>2434.08203</c:v>
                </c:pt>
                <c:pt idx="22907">
                  <c:v>2436.5234399999999</c:v>
                </c:pt>
                <c:pt idx="22908">
                  <c:v>2434.08203</c:v>
                </c:pt>
                <c:pt idx="22909">
                  <c:v>2436.5234399999999</c:v>
                </c:pt>
                <c:pt idx="22910">
                  <c:v>2436.5234399999999</c:v>
                </c:pt>
                <c:pt idx="22911">
                  <c:v>2436.5234399999999</c:v>
                </c:pt>
                <c:pt idx="22912">
                  <c:v>2436.5234399999999</c:v>
                </c:pt>
                <c:pt idx="22913">
                  <c:v>2436.5234399999999</c:v>
                </c:pt>
                <c:pt idx="22914">
                  <c:v>2434.08203</c:v>
                </c:pt>
                <c:pt idx="22915">
                  <c:v>2434.08203</c:v>
                </c:pt>
                <c:pt idx="22916">
                  <c:v>2434.08203</c:v>
                </c:pt>
                <c:pt idx="22917">
                  <c:v>2434.08203</c:v>
                </c:pt>
                <c:pt idx="22918">
                  <c:v>2434.08203</c:v>
                </c:pt>
                <c:pt idx="22919">
                  <c:v>2434.08203</c:v>
                </c:pt>
                <c:pt idx="22920">
                  <c:v>2436.5234399999999</c:v>
                </c:pt>
                <c:pt idx="22921">
                  <c:v>2434.08203</c:v>
                </c:pt>
                <c:pt idx="22922">
                  <c:v>2436.5234399999999</c:v>
                </c:pt>
                <c:pt idx="22923">
                  <c:v>2436.5234399999999</c:v>
                </c:pt>
                <c:pt idx="22924">
                  <c:v>2434.08203</c:v>
                </c:pt>
                <c:pt idx="22925">
                  <c:v>2434.08203</c:v>
                </c:pt>
                <c:pt idx="22926">
                  <c:v>2436.5234399999999</c:v>
                </c:pt>
                <c:pt idx="22927">
                  <c:v>2436.5234399999999</c:v>
                </c:pt>
                <c:pt idx="22928">
                  <c:v>2434.08203</c:v>
                </c:pt>
                <c:pt idx="22929">
                  <c:v>2436.5234399999999</c:v>
                </c:pt>
                <c:pt idx="22930">
                  <c:v>2434.08203</c:v>
                </c:pt>
                <c:pt idx="22931">
                  <c:v>2436.5234399999999</c:v>
                </c:pt>
                <c:pt idx="22932">
                  <c:v>2434.08203</c:v>
                </c:pt>
                <c:pt idx="22933">
                  <c:v>2434.08203</c:v>
                </c:pt>
                <c:pt idx="22934">
                  <c:v>2434.08203</c:v>
                </c:pt>
                <c:pt idx="22935">
                  <c:v>2434.08203</c:v>
                </c:pt>
                <c:pt idx="22936">
                  <c:v>2434.08203</c:v>
                </c:pt>
                <c:pt idx="22937">
                  <c:v>2434.08203</c:v>
                </c:pt>
                <c:pt idx="22938">
                  <c:v>2434.08203</c:v>
                </c:pt>
                <c:pt idx="22939">
                  <c:v>2434.08203</c:v>
                </c:pt>
                <c:pt idx="22940">
                  <c:v>2434.08203</c:v>
                </c:pt>
                <c:pt idx="22941">
                  <c:v>2434.08203</c:v>
                </c:pt>
                <c:pt idx="22942">
                  <c:v>2436.5234399999999</c:v>
                </c:pt>
                <c:pt idx="22943">
                  <c:v>2434.08203</c:v>
                </c:pt>
                <c:pt idx="22944">
                  <c:v>2434.08203</c:v>
                </c:pt>
                <c:pt idx="22945">
                  <c:v>2434.08203</c:v>
                </c:pt>
                <c:pt idx="22946">
                  <c:v>2434.08203</c:v>
                </c:pt>
                <c:pt idx="22947">
                  <c:v>2434.08203</c:v>
                </c:pt>
                <c:pt idx="22948">
                  <c:v>2436.5234399999999</c:v>
                </c:pt>
                <c:pt idx="22949">
                  <c:v>2436.5234399999999</c:v>
                </c:pt>
                <c:pt idx="22950">
                  <c:v>2434.08203</c:v>
                </c:pt>
                <c:pt idx="22951">
                  <c:v>2436.5234399999999</c:v>
                </c:pt>
                <c:pt idx="22952">
                  <c:v>2434.08203</c:v>
                </c:pt>
                <c:pt idx="22953">
                  <c:v>2434.08203</c:v>
                </c:pt>
                <c:pt idx="22954">
                  <c:v>2436.5234399999999</c:v>
                </c:pt>
                <c:pt idx="22955">
                  <c:v>2434.08203</c:v>
                </c:pt>
                <c:pt idx="22956">
                  <c:v>2434.08203</c:v>
                </c:pt>
                <c:pt idx="22957">
                  <c:v>2434.08203</c:v>
                </c:pt>
                <c:pt idx="22958">
                  <c:v>2436.5234399999999</c:v>
                </c:pt>
                <c:pt idx="22959">
                  <c:v>2434.08203</c:v>
                </c:pt>
                <c:pt idx="22960">
                  <c:v>2436.5234399999999</c:v>
                </c:pt>
                <c:pt idx="22961">
                  <c:v>2434.08203</c:v>
                </c:pt>
                <c:pt idx="22962">
                  <c:v>2434.08203</c:v>
                </c:pt>
                <c:pt idx="22963">
                  <c:v>2436.5234399999999</c:v>
                </c:pt>
                <c:pt idx="22964">
                  <c:v>2436.5234399999999</c:v>
                </c:pt>
                <c:pt idx="22965">
                  <c:v>2434.08203</c:v>
                </c:pt>
                <c:pt idx="22966">
                  <c:v>2436.5234399999999</c:v>
                </c:pt>
                <c:pt idx="22967">
                  <c:v>2434.08203</c:v>
                </c:pt>
                <c:pt idx="22968">
                  <c:v>2434.08203</c:v>
                </c:pt>
                <c:pt idx="22969">
                  <c:v>2434.08203</c:v>
                </c:pt>
                <c:pt idx="22970">
                  <c:v>2434.08203</c:v>
                </c:pt>
                <c:pt idx="22971">
                  <c:v>2434.08203</c:v>
                </c:pt>
                <c:pt idx="22972">
                  <c:v>2434.08203</c:v>
                </c:pt>
                <c:pt idx="22973">
                  <c:v>2434.08203</c:v>
                </c:pt>
                <c:pt idx="22974">
                  <c:v>2434.08203</c:v>
                </c:pt>
                <c:pt idx="22975">
                  <c:v>2434.08203</c:v>
                </c:pt>
                <c:pt idx="22976">
                  <c:v>2434.08203</c:v>
                </c:pt>
                <c:pt idx="22977">
                  <c:v>2436.5234399999999</c:v>
                </c:pt>
                <c:pt idx="22978">
                  <c:v>2434.08203</c:v>
                </c:pt>
                <c:pt idx="22979">
                  <c:v>2436.5234399999999</c:v>
                </c:pt>
                <c:pt idx="22980">
                  <c:v>2434.08203</c:v>
                </c:pt>
                <c:pt idx="22981">
                  <c:v>2434.08203</c:v>
                </c:pt>
                <c:pt idx="22982">
                  <c:v>2434.08203</c:v>
                </c:pt>
                <c:pt idx="22983">
                  <c:v>2436.5234399999999</c:v>
                </c:pt>
                <c:pt idx="22984">
                  <c:v>2434.08203</c:v>
                </c:pt>
                <c:pt idx="22985">
                  <c:v>2434.08203</c:v>
                </c:pt>
                <c:pt idx="22986">
                  <c:v>2434.08203</c:v>
                </c:pt>
                <c:pt idx="22987">
                  <c:v>2434.08203</c:v>
                </c:pt>
                <c:pt idx="22988">
                  <c:v>2434.08203</c:v>
                </c:pt>
                <c:pt idx="22989">
                  <c:v>2434.08203</c:v>
                </c:pt>
                <c:pt idx="22990">
                  <c:v>2434.08203</c:v>
                </c:pt>
                <c:pt idx="22991">
                  <c:v>2434.08203</c:v>
                </c:pt>
                <c:pt idx="22992">
                  <c:v>2434.08203</c:v>
                </c:pt>
                <c:pt idx="22993">
                  <c:v>2434.08203</c:v>
                </c:pt>
                <c:pt idx="22994">
                  <c:v>2436.5234399999999</c:v>
                </c:pt>
                <c:pt idx="22995">
                  <c:v>2434.08203</c:v>
                </c:pt>
                <c:pt idx="22996">
                  <c:v>2436.5234399999999</c:v>
                </c:pt>
                <c:pt idx="22997">
                  <c:v>2436.5234399999999</c:v>
                </c:pt>
                <c:pt idx="22998">
                  <c:v>2434.08203</c:v>
                </c:pt>
                <c:pt idx="22999">
                  <c:v>2436.5234399999999</c:v>
                </c:pt>
                <c:pt idx="23000">
                  <c:v>2434.08203</c:v>
                </c:pt>
                <c:pt idx="23001">
                  <c:v>2434.08203</c:v>
                </c:pt>
                <c:pt idx="23002">
                  <c:v>2436.5234399999999</c:v>
                </c:pt>
                <c:pt idx="23003">
                  <c:v>2434.08203</c:v>
                </c:pt>
                <c:pt idx="23004">
                  <c:v>2434.08203</c:v>
                </c:pt>
                <c:pt idx="23005">
                  <c:v>2434.08203</c:v>
                </c:pt>
                <c:pt idx="23006">
                  <c:v>2434.08203</c:v>
                </c:pt>
                <c:pt idx="23007">
                  <c:v>2434.08203</c:v>
                </c:pt>
                <c:pt idx="23008">
                  <c:v>2434.08203</c:v>
                </c:pt>
                <c:pt idx="23009">
                  <c:v>2434.08203</c:v>
                </c:pt>
                <c:pt idx="23010">
                  <c:v>2434.08203</c:v>
                </c:pt>
                <c:pt idx="23011">
                  <c:v>2436.5234399999999</c:v>
                </c:pt>
                <c:pt idx="23012">
                  <c:v>2434.08203</c:v>
                </c:pt>
                <c:pt idx="23013">
                  <c:v>2436.5234399999999</c:v>
                </c:pt>
                <c:pt idx="23014">
                  <c:v>2434.08203</c:v>
                </c:pt>
                <c:pt idx="23015">
                  <c:v>2436.5234399999999</c:v>
                </c:pt>
                <c:pt idx="23016">
                  <c:v>2434.08203</c:v>
                </c:pt>
                <c:pt idx="23017">
                  <c:v>2434.08203</c:v>
                </c:pt>
                <c:pt idx="23018">
                  <c:v>2434.08203</c:v>
                </c:pt>
                <c:pt idx="23019">
                  <c:v>2434.08203</c:v>
                </c:pt>
                <c:pt idx="23020">
                  <c:v>2436.5234399999999</c:v>
                </c:pt>
                <c:pt idx="23021">
                  <c:v>2436.5234399999999</c:v>
                </c:pt>
                <c:pt idx="23022">
                  <c:v>2434.08203</c:v>
                </c:pt>
                <c:pt idx="23023">
                  <c:v>2434.08203</c:v>
                </c:pt>
                <c:pt idx="23024">
                  <c:v>2434.08203</c:v>
                </c:pt>
                <c:pt idx="23025">
                  <c:v>2434.08203</c:v>
                </c:pt>
                <c:pt idx="23026">
                  <c:v>2434.08203</c:v>
                </c:pt>
                <c:pt idx="23027">
                  <c:v>2436.5234399999999</c:v>
                </c:pt>
                <c:pt idx="23028">
                  <c:v>2436.5234399999999</c:v>
                </c:pt>
                <c:pt idx="23029">
                  <c:v>2436.5234399999999</c:v>
                </c:pt>
                <c:pt idx="23030">
                  <c:v>2434.08203</c:v>
                </c:pt>
                <c:pt idx="23031">
                  <c:v>2436.5234399999999</c:v>
                </c:pt>
                <c:pt idx="23032">
                  <c:v>2434.08203</c:v>
                </c:pt>
                <c:pt idx="23033">
                  <c:v>2436.5234399999999</c:v>
                </c:pt>
                <c:pt idx="23034">
                  <c:v>2434.08203</c:v>
                </c:pt>
                <c:pt idx="23035">
                  <c:v>2436.5234399999999</c:v>
                </c:pt>
                <c:pt idx="23036">
                  <c:v>2436.5234399999999</c:v>
                </c:pt>
                <c:pt idx="23037">
                  <c:v>2434.08203</c:v>
                </c:pt>
                <c:pt idx="23038">
                  <c:v>2434.08203</c:v>
                </c:pt>
                <c:pt idx="23039">
                  <c:v>2436.5234399999999</c:v>
                </c:pt>
                <c:pt idx="23040">
                  <c:v>2434.08203</c:v>
                </c:pt>
                <c:pt idx="23041">
                  <c:v>2434.08203</c:v>
                </c:pt>
                <c:pt idx="23042">
                  <c:v>2436.5234399999999</c:v>
                </c:pt>
                <c:pt idx="23043">
                  <c:v>2436.5234399999999</c:v>
                </c:pt>
                <c:pt idx="23044">
                  <c:v>2434.08203</c:v>
                </c:pt>
                <c:pt idx="23045">
                  <c:v>2434.08203</c:v>
                </c:pt>
                <c:pt idx="23046">
                  <c:v>2434.08203</c:v>
                </c:pt>
                <c:pt idx="23047">
                  <c:v>2434.08203</c:v>
                </c:pt>
                <c:pt idx="23048">
                  <c:v>2434.08203</c:v>
                </c:pt>
                <c:pt idx="23049">
                  <c:v>2434.08203</c:v>
                </c:pt>
                <c:pt idx="23050">
                  <c:v>2436.5234399999999</c:v>
                </c:pt>
                <c:pt idx="23051">
                  <c:v>2434.08203</c:v>
                </c:pt>
                <c:pt idx="23052">
                  <c:v>2434.08203</c:v>
                </c:pt>
                <c:pt idx="23053">
                  <c:v>2434.08203</c:v>
                </c:pt>
                <c:pt idx="23054">
                  <c:v>2434.08203</c:v>
                </c:pt>
                <c:pt idx="23055">
                  <c:v>2434.08203</c:v>
                </c:pt>
                <c:pt idx="23056">
                  <c:v>2434.08203</c:v>
                </c:pt>
                <c:pt idx="23057">
                  <c:v>2434.08203</c:v>
                </c:pt>
                <c:pt idx="23058">
                  <c:v>2434.08203</c:v>
                </c:pt>
                <c:pt idx="23059">
                  <c:v>2434.08203</c:v>
                </c:pt>
                <c:pt idx="23060">
                  <c:v>2434.08203</c:v>
                </c:pt>
                <c:pt idx="23061">
                  <c:v>2436.5234399999999</c:v>
                </c:pt>
                <c:pt idx="23062">
                  <c:v>2434.08203</c:v>
                </c:pt>
                <c:pt idx="23063">
                  <c:v>2434.08203</c:v>
                </c:pt>
                <c:pt idx="23064">
                  <c:v>2434.08203</c:v>
                </c:pt>
                <c:pt idx="23065">
                  <c:v>2436.5234399999999</c:v>
                </c:pt>
                <c:pt idx="23066">
                  <c:v>2434.08203</c:v>
                </c:pt>
                <c:pt idx="23067">
                  <c:v>2434.08203</c:v>
                </c:pt>
                <c:pt idx="23068">
                  <c:v>2436.5234399999999</c:v>
                </c:pt>
                <c:pt idx="23069">
                  <c:v>2434.08203</c:v>
                </c:pt>
                <c:pt idx="23070">
                  <c:v>2434.08203</c:v>
                </c:pt>
                <c:pt idx="23071">
                  <c:v>2436.5234399999999</c:v>
                </c:pt>
                <c:pt idx="23072">
                  <c:v>2434.08203</c:v>
                </c:pt>
                <c:pt idx="23073">
                  <c:v>2434.08203</c:v>
                </c:pt>
                <c:pt idx="23074">
                  <c:v>2434.08203</c:v>
                </c:pt>
                <c:pt idx="23075">
                  <c:v>2434.08203</c:v>
                </c:pt>
                <c:pt idx="23076">
                  <c:v>2436.5234399999999</c:v>
                </c:pt>
                <c:pt idx="23077">
                  <c:v>2434.08203</c:v>
                </c:pt>
                <c:pt idx="23078">
                  <c:v>2434.08203</c:v>
                </c:pt>
                <c:pt idx="23079">
                  <c:v>2434.08203</c:v>
                </c:pt>
                <c:pt idx="23080">
                  <c:v>2434.08203</c:v>
                </c:pt>
                <c:pt idx="23081">
                  <c:v>2434.08203</c:v>
                </c:pt>
                <c:pt idx="23082">
                  <c:v>2434.08203</c:v>
                </c:pt>
                <c:pt idx="23083">
                  <c:v>2434.08203</c:v>
                </c:pt>
                <c:pt idx="23084">
                  <c:v>2434.08203</c:v>
                </c:pt>
                <c:pt idx="23085">
                  <c:v>2436.5234399999999</c:v>
                </c:pt>
                <c:pt idx="23086">
                  <c:v>2434.08203</c:v>
                </c:pt>
                <c:pt idx="23087">
                  <c:v>2434.08203</c:v>
                </c:pt>
                <c:pt idx="23088">
                  <c:v>2434.08203</c:v>
                </c:pt>
                <c:pt idx="23089">
                  <c:v>2434.08203</c:v>
                </c:pt>
                <c:pt idx="23090">
                  <c:v>2434.08203</c:v>
                </c:pt>
                <c:pt idx="23091">
                  <c:v>2436.5234399999999</c:v>
                </c:pt>
                <c:pt idx="23092">
                  <c:v>2434.08203</c:v>
                </c:pt>
                <c:pt idx="23093">
                  <c:v>2434.08203</c:v>
                </c:pt>
                <c:pt idx="23094">
                  <c:v>2434.08203</c:v>
                </c:pt>
                <c:pt idx="23095">
                  <c:v>2434.08203</c:v>
                </c:pt>
                <c:pt idx="23096">
                  <c:v>2434.08203</c:v>
                </c:pt>
                <c:pt idx="23097">
                  <c:v>2434.08203</c:v>
                </c:pt>
                <c:pt idx="23098">
                  <c:v>2434.08203</c:v>
                </c:pt>
                <c:pt idx="23099">
                  <c:v>2436.5234399999999</c:v>
                </c:pt>
                <c:pt idx="23100">
                  <c:v>2434.08203</c:v>
                </c:pt>
                <c:pt idx="23101">
                  <c:v>2436.5234399999999</c:v>
                </c:pt>
                <c:pt idx="23102">
                  <c:v>2434.08203</c:v>
                </c:pt>
                <c:pt idx="23103">
                  <c:v>2436.5234399999999</c:v>
                </c:pt>
                <c:pt idx="23104">
                  <c:v>2434.08203</c:v>
                </c:pt>
                <c:pt idx="23105">
                  <c:v>2436.5234399999999</c:v>
                </c:pt>
                <c:pt idx="23106">
                  <c:v>2434.08203</c:v>
                </c:pt>
                <c:pt idx="23107">
                  <c:v>2436.5234399999999</c:v>
                </c:pt>
                <c:pt idx="23108">
                  <c:v>2434.08203</c:v>
                </c:pt>
                <c:pt idx="23109">
                  <c:v>2434.08203</c:v>
                </c:pt>
                <c:pt idx="23110">
                  <c:v>2436.5234399999999</c:v>
                </c:pt>
                <c:pt idx="23111">
                  <c:v>2434.08203</c:v>
                </c:pt>
                <c:pt idx="23112">
                  <c:v>2434.08203</c:v>
                </c:pt>
                <c:pt idx="23113">
                  <c:v>2434.08203</c:v>
                </c:pt>
                <c:pt idx="23114">
                  <c:v>2436.5234399999999</c:v>
                </c:pt>
                <c:pt idx="23115">
                  <c:v>2434.08203</c:v>
                </c:pt>
                <c:pt idx="23116">
                  <c:v>2434.08203</c:v>
                </c:pt>
                <c:pt idx="23117">
                  <c:v>2436.5234399999999</c:v>
                </c:pt>
                <c:pt idx="23118">
                  <c:v>2434.08203</c:v>
                </c:pt>
                <c:pt idx="23119">
                  <c:v>2434.08203</c:v>
                </c:pt>
                <c:pt idx="23120">
                  <c:v>2436.5234399999999</c:v>
                </c:pt>
                <c:pt idx="23121">
                  <c:v>2434.08203</c:v>
                </c:pt>
                <c:pt idx="23122">
                  <c:v>2434.08203</c:v>
                </c:pt>
                <c:pt idx="23123">
                  <c:v>2436.5234399999999</c:v>
                </c:pt>
                <c:pt idx="23124">
                  <c:v>2434.08203</c:v>
                </c:pt>
                <c:pt idx="23125">
                  <c:v>2434.08203</c:v>
                </c:pt>
                <c:pt idx="23126">
                  <c:v>2436.5234399999999</c:v>
                </c:pt>
                <c:pt idx="23127">
                  <c:v>2434.08203</c:v>
                </c:pt>
                <c:pt idx="23128">
                  <c:v>2436.5234399999999</c:v>
                </c:pt>
                <c:pt idx="23129">
                  <c:v>2436.5234399999999</c:v>
                </c:pt>
                <c:pt idx="23130">
                  <c:v>2436.5234399999999</c:v>
                </c:pt>
                <c:pt idx="23131">
                  <c:v>2436.5234399999999</c:v>
                </c:pt>
                <c:pt idx="23132">
                  <c:v>2436.5234399999999</c:v>
                </c:pt>
                <c:pt idx="23133">
                  <c:v>2434.08203</c:v>
                </c:pt>
                <c:pt idx="23134">
                  <c:v>2434.08203</c:v>
                </c:pt>
                <c:pt idx="23135">
                  <c:v>2436.5234399999999</c:v>
                </c:pt>
                <c:pt idx="23136">
                  <c:v>2434.08203</c:v>
                </c:pt>
                <c:pt idx="23137">
                  <c:v>2436.5234399999999</c:v>
                </c:pt>
                <c:pt idx="23138">
                  <c:v>2434.08203</c:v>
                </c:pt>
                <c:pt idx="23139">
                  <c:v>2436.5234399999999</c:v>
                </c:pt>
                <c:pt idx="23140">
                  <c:v>2434.08203</c:v>
                </c:pt>
                <c:pt idx="23141">
                  <c:v>2436.5234399999999</c:v>
                </c:pt>
                <c:pt idx="23142">
                  <c:v>2434.08203</c:v>
                </c:pt>
                <c:pt idx="23143">
                  <c:v>2434.08203</c:v>
                </c:pt>
                <c:pt idx="23144">
                  <c:v>2434.08203</c:v>
                </c:pt>
                <c:pt idx="23145">
                  <c:v>2434.08203</c:v>
                </c:pt>
                <c:pt idx="23146">
                  <c:v>2434.08203</c:v>
                </c:pt>
                <c:pt idx="23147">
                  <c:v>2436.5234399999999</c:v>
                </c:pt>
                <c:pt idx="23148">
                  <c:v>2436.5234399999999</c:v>
                </c:pt>
                <c:pt idx="23149">
                  <c:v>2436.5234399999999</c:v>
                </c:pt>
                <c:pt idx="23150">
                  <c:v>2434.08203</c:v>
                </c:pt>
                <c:pt idx="23151">
                  <c:v>2436.5234399999999</c:v>
                </c:pt>
                <c:pt idx="23152">
                  <c:v>2434.08203</c:v>
                </c:pt>
                <c:pt idx="23153">
                  <c:v>2436.5234399999999</c:v>
                </c:pt>
                <c:pt idx="23154">
                  <c:v>2434.08203</c:v>
                </c:pt>
                <c:pt idx="23155">
                  <c:v>2434.08203</c:v>
                </c:pt>
                <c:pt idx="23156">
                  <c:v>2434.08203</c:v>
                </c:pt>
                <c:pt idx="23157">
                  <c:v>2436.5234399999999</c:v>
                </c:pt>
                <c:pt idx="23158">
                  <c:v>2436.5234399999999</c:v>
                </c:pt>
                <c:pt idx="23159">
                  <c:v>2436.5234399999999</c:v>
                </c:pt>
                <c:pt idx="23160">
                  <c:v>2434.08203</c:v>
                </c:pt>
                <c:pt idx="23161">
                  <c:v>2434.08203</c:v>
                </c:pt>
                <c:pt idx="23162">
                  <c:v>2434.08203</c:v>
                </c:pt>
                <c:pt idx="23163">
                  <c:v>2436.5234399999999</c:v>
                </c:pt>
                <c:pt idx="23164">
                  <c:v>2434.08203</c:v>
                </c:pt>
                <c:pt idx="23165">
                  <c:v>2434.08203</c:v>
                </c:pt>
                <c:pt idx="23166">
                  <c:v>2434.08203</c:v>
                </c:pt>
                <c:pt idx="23167">
                  <c:v>2436.5234399999999</c:v>
                </c:pt>
                <c:pt idx="23168">
                  <c:v>2434.08203</c:v>
                </c:pt>
                <c:pt idx="23169">
                  <c:v>2434.08203</c:v>
                </c:pt>
                <c:pt idx="23170">
                  <c:v>2434.08203</c:v>
                </c:pt>
                <c:pt idx="23171">
                  <c:v>2434.08203</c:v>
                </c:pt>
                <c:pt idx="23172">
                  <c:v>2436.5234399999999</c:v>
                </c:pt>
                <c:pt idx="23173">
                  <c:v>2434.08203</c:v>
                </c:pt>
                <c:pt idx="23174">
                  <c:v>2434.08203</c:v>
                </c:pt>
                <c:pt idx="23175">
                  <c:v>2434.08203</c:v>
                </c:pt>
                <c:pt idx="23176">
                  <c:v>2436.5234399999999</c:v>
                </c:pt>
                <c:pt idx="23177">
                  <c:v>2434.08203</c:v>
                </c:pt>
                <c:pt idx="23178">
                  <c:v>2436.5234399999999</c:v>
                </c:pt>
                <c:pt idx="23179">
                  <c:v>2436.5234399999999</c:v>
                </c:pt>
                <c:pt idx="23180">
                  <c:v>2436.5234399999999</c:v>
                </c:pt>
                <c:pt idx="23181">
                  <c:v>2434.08203</c:v>
                </c:pt>
                <c:pt idx="23182">
                  <c:v>2434.08203</c:v>
                </c:pt>
                <c:pt idx="23183">
                  <c:v>2436.5234399999999</c:v>
                </c:pt>
                <c:pt idx="23184">
                  <c:v>2434.08203</c:v>
                </c:pt>
                <c:pt idx="23185">
                  <c:v>2434.08203</c:v>
                </c:pt>
                <c:pt idx="23186">
                  <c:v>2436.5234399999999</c:v>
                </c:pt>
                <c:pt idx="23187">
                  <c:v>2434.08203</c:v>
                </c:pt>
                <c:pt idx="23188">
                  <c:v>2436.5234399999999</c:v>
                </c:pt>
                <c:pt idx="23189">
                  <c:v>2434.08203</c:v>
                </c:pt>
                <c:pt idx="23190">
                  <c:v>2434.08203</c:v>
                </c:pt>
                <c:pt idx="23191">
                  <c:v>2434.08203</c:v>
                </c:pt>
                <c:pt idx="23192">
                  <c:v>2436.5234399999999</c:v>
                </c:pt>
                <c:pt idx="23193">
                  <c:v>2434.08203</c:v>
                </c:pt>
                <c:pt idx="23194">
                  <c:v>2434.08203</c:v>
                </c:pt>
                <c:pt idx="23195">
                  <c:v>2436.5234399999999</c:v>
                </c:pt>
                <c:pt idx="23196">
                  <c:v>2434.08203</c:v>
                </c:pt>
                <c:pt idx="23197">
                  <c:v>2434.08203</c:v>
                </c:pt>
                <c:pt idx="23198">
                  <c:v>2434.08203</c:v>
                </c:pt>
                <c:pt idx="23199">
                  <c:v>2436.5234399999999</c:v>
                </c:pt>
                <c:pt idx="23200">
                  <c:v>2434.08203</c:v>
                </c:pt>
                <c:pt idx="23201">
                  <c:v>2436.5234399999999</c:v>
                </c:pt>
                <c:pt idx="23202">
                  <c:v>2434.08203</c:v>
                </c:pt>
                <c:pt idx="23203">
                  <c:v>2434.08203</c:v>
                </c:pt>
                <c:pt idx="23204">
                  <c:v>2436.5234399999999</c:v>
                </c:pt>
                <c:pt idx="23205">
                  <c:v>2436.5234399999999</c:v>
                </c:pt>
                <c:pt idx="23206">
                  <c:v>2436.5234399999999</c:v>
                </c:pt>
                <c:pt idx="23207">
                  <c:v>2434.08203</c:v>
                </c:pt>
                <c:pt idx="23208">
                  <c:v>2434.08203</c:v>
                </c:pt>
                <c:pt idx="23209">
                  <c:v>2436.5234399999999</c:v>
                </c:pt>
                <c:pt idx="23210">
                  <c:v>2436.5234399999999</c:v>
                </c:pt>
                <c:pt idx="23211">
                  <c:v>2436.5234399999999</c:v>
                </c:pt>
                <c:pt idx="23212">
                  <c:v>2434.08203</c:v>
                </c:pt>
                <c:pt idx="23213">
                  <c:v>2434.08203</c:v>
                </c:pt>
                <c:pt idx="23214">
                  <c:v>2434.08203</c:v>
                </c:pt>
                <c:pt idx="23215">
                  <c:v>2434.08203</c:v>
                </c:pt>
                <c:pt idx="23216">
                  <c:v>2434.08203</c:v>
                </c:pt>
                <c:pt idx="23217">
                  <c:v>2434.08203</c:v>
                </c:pt>
                <c:pt idx="23218">
                  <c:v>2436.5234399999999</c:v>
                </c:pt>
                <c:pt idx="23219">
                  <c:v>2434.08203</c:v>
                </c:pt>
                <c:pt idx="23220">
                  <c:v>2436.5234399999999</c:v>
                </c:pt>
                <c:pt idx="23221">
                  <c:v>2434.08203</c:v>
                </c:pt>
                <c:pt idx="23222">
                  <c:v>2434.08203</c:v>
                </c:pt>
                <c:pt idx="23223">
                  <c:v>2434.08203</c:v>
                </c:pt>
                <c:pt idx="23224">
                  <c:v>2434.08203</c:v>
                </c:pt>
                <c:pt idx="23225">
                  <c:v>2434.08203</c:v>
                </c:pt>
                <c:pt idx="23226">
                  <c:v>2434.08203</c:v>
                </c:pt>
                <c:pt idx="23227">
                  <c:v>2434.08203</c:v>
                </c:pt>
                <c:pt idx="23228">
                  <c:v>2436.5234399999999</c:v>
                </c:pt>
                <c:pt idx="23229">
                  <c:v>2434.08203</c:v>
                </c:pt>
                <c:pt idx="23230">
                  <c:v>2434.08203</c:v>
                </c:pt>
                <c:pt idx="23231">
                  <c:v>2434.08203</c:v>
                </c:pt>
                <c:pt idx="23232">
                  <c:v>2434.08203</c:v>
                </c:pt>
                <c:pt idx="23233">
                  <c:v>2434.08203</c:v>
                </c:pt>
                <c:pt idx="23234">
                  <c:v>2434.08203</c:v>
                </c:pt>
                <c:pt idx="23235">
                  <c:v>2436.5234399999999</c:v>
                </c:pt>
                <c:pt idx="23236">
                  <c:v>2434.08203</c:v>
                </c:pt>
                <c:pt idx="23237">
                  <c:v>2436.5234399999999</c:v>
                </c:pt>
                <c:pt idx="23238">
                  <c:v>2436.5234399999999</c:v>
                </c:pt>
                <c:pt idx="23239">
                  <c:v>2436.5234399999999</c:v>
                </c:pt>
                <c:pt idx="23240">
                  <c:v>2434.08203</c:v>
                </c:pt>
                <c:pt idx="23241">
                  <c:v>2434.08203</c:v>
                </c:pt>
                <c:pt idx="23242">
                  <c:v>2434.08203</c:v>
                </c:pt>
                <c:pt idx="23243">
                  <c:v>2434.08203</c:v>
                </c:pt>
                <c:pt idx="23244">
                  <c:v>2434.08203</c:v>
                </c:pt>
                <c:pt idx="23245">
                  <c:v>2434.08203</c:v>
                </c:pt>
                <c:pt idx="23246">
                  <c:v>2436.5234399999999</c:v>
                </c:pt>
                <c:pt idx="23247">
                  <c:v>2434.08203</c:v>
                </c:pt>
                <c:pt idx="23248">
                  <c:v>2434.08203</c:v>
                </c:pt>
                <c:pt idx="23249">
                  <c:v>2436.5234399999999</c:v>
                </c:pt>
                <c:pt idx="23250">
                  <c:v>2434.08203</c:v>
                </c:pt>
                <c:pt idx="23251">
                  <c:v>2436.5234399999999</c:v>
                </c:pt>
                <c:pt idx="23252">
                  <c:v>2434.08203</c:v>
                </c:pt>
                <c:pt idx="23253">
                  <c:v>2434.08203</c:v>
                </c:pt>
                <c:pt idx="23254">
                  <c:v>2434.08203</c:v>
                </c:pt>
                <c:pt idx="23255">
                  <c:v>2436.5234399999999</c:v>
                </c:pt>
                <c:pt idx="23256">
                  <c:v>2434.08203</c:v>
                </c:pt>
                <c:pt idx="23257">
                  <c:v>2434.08203</c:v>
                </c:pt>
                <c:pt idx="23258">
                  <c:v>2434.08203</c:v>
                </c:pt>
                <c:pt idx="23259">
                  <c:v>2434.08203</c:v>
                </c:pt>
                <c:pt idx="23260">
                  <c:v>2434.08203</c:v>
                </c:pt>
                <c:pt idx="23261">
                  <c:v>2434.08203</c:v>
                </c:pt>
                <c:pt idx="23262">
                  <c:v>2434.08203</c:v>
                </c:pt>
                <c:pt idx="23263">
                  <c:v>2434.08203</c:v>
                </c:pt>
                <c:pt idx="23264">
                  <c:v>2434.08203</c:v>
                </c:pt>
                <c:pt idx="23265">
                  <c:v>2434.08203</c:v>
                </c:pt>
                <c:pt idx="23266">
                  <c:v>2434.08203</c:v>
                </c:pt>
                <c:pt idx="23267">
                  <c:v>2434.08203</c:v>
                </c:pt>
                <c:pt idx="23268">
                  <c:v>2434.08203</c:v>
                </c:pt>
                <c:pt idx="23269">
                  <c:v>2434.08203</c:v>
                </c:pt>
                <c:pt idx="23270">
                  <c:v>2434.08203</c:v>
                </c:pt>
                <c:pt idx="23271">
                  <c:v>2434.08203</c:v>
                </c:pt>
                <c:pt idx="23272">
                  <c:v>2434.08203</c:v>
                </c:pt>
                <c:pt idx="23273">
                  <c:v>2436.5234399999999</c:v>
                </c:pt>
                <c:pt idx="23274">
                  <c:v>2434.08203</c:v>
                </c:pt>
                <c:pt idx="23275">
                  <c:v>2434.08203</c:v>
                </c:pt>
                <c:pt idx="23276">
                  <c:v>2434.08203</c:v>
                </c:pt>
                <c:pt idx="23277">
                  <c:v>2434.08203</c:v>
                </c:pt>
                <c:pt idx="23278">
                  <c:v>2436.5234399999999</c:v>
                </c:pt>
                <c:pt idx="23279">
                  <c:v>2434.08203</c:v>
                </c:pt>
                <c:pt idx="23280">
                  <c:v>2434.08203</c:v>
                </c:pt>
                <c:pt idx="23281">
                  <c:v>2434.08203</c:v>
                </c:pt>
                <c:pt idx="23282">
                  <c:v>2436.5234399999999</c:v>
                </c:pt>
                <c:pt idx="23283">
                  <c:v>2434.08203</c:v>
                </c:pt>
                <c:pt idx="23284">
                  <c:v>2436.5234399999999</c:v>
                </c:pt>
                <c:pt idx="23285">
                  <c:v>2434.08203</c:v>
                </c:pt>
                <c:pt idx="23286">
                  <c:v>2434.08203</c:v>
                </c:pt>
                <c:pt idx="23287">
                  <c:v>2434.08203</c:v>
                </c:pt>
                <c:pt idx="23288">
                  <c:v>2436.5234399999999</c:v>
                </c:pt>
                <c:pt idx="23289">
                  <c:v>2434.08203</c:v>
                </c:pt>
                <c:pt idx="23290">
                  <c:v>2434.08203</c:v>
                </c:pt>
                <c:pt idx="23291">
                  <c:v>2434.08203</c:v>
                </c:pt>
                <c:pt idx="23292">
                  <c:v>2436.5234399999999</c:v>
                </c:pt>
                <c:pt idx="23293">
                  <c:v>2436.5234399999999</c:v>
                </c:pt>
                <c:pt idx="23294">
                  <c:v>2434.08203</c:v>
                </c:pt>
                <c:pt idx="23295">
                  <c:v>2434.08203</c:v>
                </c:pt>
                <c:pt idx="23296">
                  <c:v>2434.08203</c:v>
                </c:pt>
                <c:pt idx="23297">
                  <c:v>2434.08203</c:v>
                </c:pt>
                <c:pt idx="23298">
                  <c:v>2434.08203</c:v>
                </c:pt>
                <c:pt idx="23299">
                  <c:v>2434.08203</c:v>
                </c:pt>
                <c:pt idx="23300">
                  <c:v>2436.5234399999999</c:v>
                </c:pt>
                <c:pt idx="23301">
                  <c:v>2436.5234399999999</c:v>
                </c:pt>
                <c:pt idx="23302">
                  <c:v>2436.5234399999999</c:v>
                </c:pt>
                <c:pt idx="23303">
                  <c:v>2436.5234399999999</c:v>
                </c:pt>
                <c:pt idx="23304">
                  <c:v>2436.5234399999999</c:v>
                </c:pt>
                <c:pt idx="23305">
                  <c:v>2434.08203</c:v>
                </c:pt>
                <c:pt idx="23306">
                  <c:v>2436.5234399999999</c:v>
                </c:pt>
                <c:pt idx="23307">
                  <c:v>2434.08203</c:v>
                </c:pt>
                <c:pt idx="23308">
                  <c:v>2434.08203</c:v>
                </c:pt>
                <c:pt idx="23309">
                  <c:v>2434.08203</c:v>
                </c:pt>
                <c:pt idx="23310">
                  <c:v>2436.5234399999999</c:v>
                </c:pt>
                <c:pt idx="23311">
                  <c:v>2434.08203</c:v>
                </c:pt>
                <c:pt idx="23312">
                  <c:v>2436.5234399999999</c:v>
                </c:pt>
                <c:pt idx="23313">
                  <c:v>2436.5234399999999</c:v>
                </c:pt>
                <c:pt idx="23314">
                  <c:v>2434.08203</c:v>
                </c:pt>
                <c:pt idx="23315">
                  <c:v>2434.08203</c:v>
                </c:pt>
                <c:pt idx="23316">
                  <c:v>2434.08203</c:v>
                </c:pt>
                <c:pt idx="23317">
                  <c:v>2434.08203</c:v>
                </c:pt>
                <c:pt idx="23318">
                  <c:v>2436.5234399999999</c:v>
                </c:pt>
                <c:pt idx="23319">
                  <c:v>2434.08203</c:v>
                </c:pt>
                <c:pt idx="23320">
                  <c:v>2434.08203</c:v>
                </c:pt>
                <c:pt idx="23321">
                  <c:v>2436.5234399999999</c:v>
                </c:pt>
                <c:pt idx="23322">
                  <c:v>2434.08203</c:v>
                </c:pt>
                <c:pt idx="23323">
                  <c:v>2434.08203</c:v>
                </c:pt>
                <c:pt idx="23324">
                  <c:v>2434.08203</c:v>
                </c:pt>
                <c:pt idx="23325">
                  <c:v>2434.08203</c:v>
                </c:pt>
                <c:pt idx="23326">
                  <c:v>2434.08203</c:v>
                </c:pt>
                <c:pt idx="23327">
                  <c:v>2434.08203</c:v>
                </c:pt>
                <c:pt idx="23328">
                  <c:v>2434.08203</c:v>
                </c:pt>
                <c:pt idx="23329">
                  <c:v>2436.5234399999999</c:v>
                </c:pt>
                <c:pt idx="23330">
                  <c:v>2434.08203</c:v>
                </c:pt>
                <c:pt idx="23331">
                  <c:v>2434.08203</c:v>
                </c:pt>
                <c:pt idx="23332">
                  <c:v>2434.08203</c:v>
                </c:pt>
                <c:pt idx="23333">
                  <c:v>2434.08203</c:v>
                </c:pt>
                <c:pt idx="23334">
                  <c:v>2434.08203</c:v>
                </c:pt>
                <c:pt idx="23335">
                  <c:v>2434.08203</c:v>
                </c:pt>
                <c:pt idx="23336">
                  <c:v>2436.5234399999999</c:v>
                </c:pt>
                <c:pt idx="23337">
                  <c:v>2436.5234399999999</c:v>
                </c:pt>
                <c:pt idx="23338">
                  <c:v>2436.5234399999999</c:v>
                </c:pt>
                <c:pt idx="23339">
                  <c:v>2434.08203</c:v>
                </c:pt>
                <c:pt idx="23340">
                  <c:v>2434.08203</c:v>
                </c:pt>
                <c:pt idx="23341">
                  <c:v>2434.08203</c:v>
                </c:pt>
                <c:pt idx="23342">
                  <c:v>2434.08203</c:v>
                </c:pt>
                <c:pt idx="23343">
                  <c:v>2434.08203</c:v>
                </c:pt>
                <c:pt idx="23344">
                  <c:v>2434.08203</c:v>
                </c:pt>
                <c:pt idx="23345">
                  <c:v>2436.5234399999999</c:v>
                </c:pt>
                <c:pt idx="23346">
                  <c:v>2434.08203</c:v>
                </c:pt>
                <c:pt idx="23347">
                  <c:v>2434.08203</c:v>
                </c:pt>
                <c:pt idx="23348">
                  <c:v>2434.08203</c:v>
                </c:pt>
                <c:pt idx="23349">
                  <c:v>2434.08203</c:v>
                </c:pt>
                <c:pt idx="23350">
                  <c:v>2434.08203</c:v>
                </c:pt>
                <c:pt idx="23351">
                  <c:v>2434.08203</c:v>
                </c:pt>
                <c:pt idx="23352">
                  <c:v>2436.5234399999999</c:v>
                </c:pt>
                <c:pt idx="23353">
                  <c:v>2434.08203</c:v>
                </c:pt>
                <c:pt idx="23354">
                  <c:v>2434.08203</c:v>
                </c:pt>
                <c:pt idx="23355">
                  <c:v>2436.5234399999999</c:v>
                </c:pt>
                <c:pt idx="23356">
                  <c:v>2436.5234399999999</c:v>
                </c:pt>
                <c:pt idx="23357">
                  <c:v>2436.5234399999999</c:v>
                </c:pt>
                <c:pt idx="23358">
                  <c:v>2434.08203</c:v>
                </c:pt>
                <c:pt idx="23359">
                  <c:v>2434.08203</c:v>
                </c:pt>
                <c:pt idx="23360">
                  <c:v>2436.5234399999999</c:v>
                </c:pt>
                <c:pt idx="23361">
                  <c:v>2434.08203</c:v>
                </c:pt>
                <c:pt idx="23362">
                  <c:v>2436.5234399999999</c:v>
                </c:pt>
                <c:pt idx="23363">
                  <c:v>2434.08203</c:v>
                </c:pt>
                <c:pt idx="23364">
                  <c:v>2434.08203</c:v>
                </c:pt>
                <c:pt idx="23365">
                  <c:v>2434.08203</c:v>
                </c:pt>
                <c:pt idx="23366">
                  <c:v>2434.08203</c:v>
                </c:pt>
                <c:pt idx="23367">
                  <c:v>2434.08203</c:v>
                </c:pt>
                <c:pt idx="23368">
                  <c:v>2436.5234399999999</c:v>
                </c:pt>
                <c:pt idx="23369">
                  <c:v>2434.08203</c:v>
                </c:pt>
                <c:pt idx="23370">
                  <c:v>2434.08203</c:v>
                </c:pt>
                <c:pt idx="23371">
                  <c:v>2436.5234399999999</c:v>
                </c:pt>
                <c:pt idx="23372">
                  <c:v>2434.08203</c:v>
                </c:pt>
                <c:pt idx="23373">
                  <c:v>2434.08203</c:v>
                </c:pt>
                <c:pt idx="23374">
                  <c:v>2436.5234399999999</c:v>
                </c:pt>
                <c:pt idx="23375">
                  <c:v>2434.08203</c:v>
                </c:pt>
                <c:pt idx="23376">
                  <c:v>2434.08203</c:v>
                </c:pt>
                <c:pt idx="23377">
                  <c:v>2436.5234399999999</c:v>
                </c:pt>
                <c:pt idx="23378">
                  <c:v>2434.08203</c:v>
                </c:pt>
                <c:pt idx="23379">
                  <c:v>2434.08203</c:v>
                </c:pt>
                <c:pt idx="23380">
                  <c:v>2434.08203</c:v>
                </c:pt>
                <c:pt idx="23381">
                  <c:v>2434.08203</c:v>
                </c:pt>
                <c:pt idx="23382">
                  <c:v>2434.08203</c:v>
                </c:pt>
                <c:pt idx="23383">
                  <c:v>2434.08203</c:v>
                </c:pt>
                <c:pt idx="23384">
                  <c:v>2434.08203</c:v>
                </c:pt>
                <c:pt idx="23385">
                  <c:v>2436.5234399999999</c:v>
                </c:pt>
                <c:pt idx="23386">
                  <c:v>2434.08203</c:v>
                </c:pt>
                <c:pt idx="23387">
                  <c:v>2434.08203</c:v>
                </c:pt>
                <c:pt idx="23388">
                  <c:v>2434.08203</c:v>
                </c:pt>
                <c:pt idx="23389">
                  <c:v>2434.08203</c:v>
                </c:pt>
                <c:pt idx="23390">
                  <c:v>2434.08203</c:v>
                </c:pt>
                <c:pt idx="23391">
                  <c:v>2434.08203</c:v>
                </c:pt>
                <c:pt idx="23392">
                  <c:v>2436.5234399999999</c:v>
                </c:pt>
                <c:pt idx="23393">
                  <c:v>2434.08203</c:v>
                </c:pt>
                <c:pt idx="23394">
                  <c:v>2434.08203</c:v>
                </c:pt>
                <c:pt idx="23395">
                  <c:v>2434.08203</c:v>
                </c:pt>
                <c:pt idx="23396">
                  <c:v>2434.08203</c:v>
                </c:pt>
                <c:pt idx="23397">
                  <c:v>2436.5234399999999</c:v>
                </c:pt>
                <c:pt idx="23398">
                  <c:v>2436.5234399999999</c:v>
                </c:pt>
                <c:pt idx="23399">
                  <c:v>2434.08203</c:v>
                </c:pt>
                <c:pt idx="23400">
                  <c:v>2436.5234399999999</c:v>
                </c:pt>
                <c:pt idx="23401">
                  <c:v>2434.08203</c:v>
                </c:pt>
                <c:pt idx="23402">
                  <c:v>2434.08203</c:v>
                </c:pt>
                <c:pt idx="23403">
                  <c:v>2434.08203</c:v>
                </c:pt>
                <c:pt idx="23404">
                  <c:v>2436.5234399999999</c:v>
                </c:pt>
                <c:pt idx="23405">
                  <c:v>2434.08203</c:v>
                </c:pt>
                <c:pt idx="23406">
                  <c:v>2434.08203</c:v>
                </c:pt>
                <c:pt idx="23407">
                  <c:v>2436.5234399999999</c:v>
                </c:pt>
                <c:pt idx="23408">
                  <c:v>2434.08203</c:v>
                </c:pt>
                <c:pt idx="23409">
                  <c:v>2434.08203</c:v>
                </c:pt>
                <c:pt idx="23410">
                  <c:v>2434.08203</c:v>
                </c:pt>
                <c:pt idx="23411">
                  <c:v>2436.5234399999999</c:v>
                </c:pt>
                <c:pt idx="23412">
                  <c:v>2434.08203</c:v>
                </c:pt>
                <c:pt idx="23413">
                  <c:v>2434.08203</c:v>
                </c:pt>
                <c:pt idx="23414">
                  <c:v>2434.08203</c:v>
                </c:pt>
                <c:pt idx="23415">
                  <c:v>2436.5234399999999</c:v>
                </c:pt>
                <c:pt idx="23416">
                  <c:v>2434.08203</c:v>
                </c:pt>
                <c:pt idx="23417">
                  <c:v>2434.08203</c:v>
                </c:pt>
                <c:pt idx="23418">
                  <c:v>2434.08203</c:v>
                </c:pt>
                <c:pt idx="23419">
                  <c:v>2436.5234399999999</c:v>
                </c:pt>
                <c:pt idx="23420">
                  <c:v>2434.08203</c:v>
                </c:pt>
                <c:pt idx="23421">
                  <c:v>2434.08203</c:v>
                </c:pt>
                <c:pt idx="23422">
                  <c:v>2434.08203</c:v>
                </c:pt>
                <c:pt idx="23423">
                  <c:v>2434.08203</c:v>
                </c:pt>
                <c:pt idx="23424">
                  <c:v>2434.08203</c:v>
                </c:pt>
                <c:pt idx="23425">
                  <c:v>2434.08203</c:v>
                </c:pt>
                <c:pt idx="23426">
                  <c:v>2436.5234399999999</c:v>
                </c:pt>
                <c:pt idx="23427">
                  <c:v>2436.5234399999999</c:v>
                </c:pt>
                <c:pt idx="23428">
                  <c:v>2434.08203</c:v>
                </c:pt>
                <c:pt idx="23429">
                  <c:v>2436.5234399999999</c:v>
                </c:pt>
                <c:pt idx="23430">
                  <c:v>2434.08203</c:v>
                </c:pt>
                <c:pt idx="23431">
                  <c:v>2434.08203</c:v>
                </c:pt>
                <c:pt idx="23432">
                  <c:v>2434.08203</c:v>
                </c:pt>
                <c:pt idx="23433">
                  <c:v>2436.5234399999999</c:v>
                </c:pt>
                <c:pt idx="23434">
                  <c:v>2434.08203</c:v>
                </c:pt>
                <c:pt idx="23435">
                  <c:v>2434.08203</c:v>
                </c:pt>
                <c:pt idx="23436">
                  <c:v>2434.08203</c:v>
                </c:pt>
                <c:pt idx="23437">
                  <c:v>2434.08203</c:v>
                </c:pt>
                <c:pt idx="23438">
                  <c:v>2434.08203</c:v>
                </c:pt>
                <c:pt idx="23439">
                  <c:v>2436.5234399999999</c:v>
                </c:pt>
                <c:pt idx="23440">
                  <c:v>2434.08203</c:v>
                </c:pt>
                <c:pt idx="23441">
                  <c:v>2434.08203</c:v>
                </c:pt>
                <c:pt idx="23442">
                  <c:v>2434.08203</c:v>
                </c:pt>
                <c:pt idx="23443">
                  <c:v>2434.08203</c:v>
                </c:pt>
                <c:pt idx="23444">
                  <c:v>2436.5234399999999</c:v>
                </c:pt>
                <c:pt idx="23445">
                  <c:v>2434.08203</c:v>
                </c:pt>
                <c:pt idx="23446">
                  <c:v>2434.08203</c:v>
                </c:pt>
                <c:pt idx="23447">
                  <c:v>2434.08203</c:v>
                </c:pt>
                <c:pt idx="23448">
                  <c:v>2434.08203</c:v>
                </c:pt>
                <c:pt idx="23449">
                  <c:v>2436.5234399999999</c:v>
                </c:pt>
                <c:pt idx="23450">
                  <c:v>2434.08203</c:v>
                </c:pt>
                <c:pt idx="23451">
                  <c:v>2436.5234399999999</c:v>
                </c:pt>
                <c:pt idx="23452">
                  <c:v>2434.08203</c:v>
                </c:pt>
                <c:pt idx="23453">
                  <c:v>2434.08203</c:v>
                </c:pt>
                <c:pt idx="23454">
                  <c:v>2434.08203</c:v>
                </c:pt>
                <c:pt idx="23455">
                  <c:v>2434.08203</c:v>
                </c:pt>
                <c:pt idx="23456">
                  <c:v>2436.5234399999999</c:v>
                </c:pt>
                <c:pt idx="23457">
                  <c:v>2434.08203</c:v>
                </c:pt>
                <c:pt idx="23458">
                  <c:v>2434.08203</c:v>
                </c:pt>
                <c:pt idx="23459">
                  <c:v>2434.08203</c:v>
                </c:pt>
                <c:pt idx="23460">
                  <c:v>2434.08203</c:v>
                </c:pt>
                <c:pt idx="23461">
                  <c:v>2434.08203</c:v>
                </c:pt>
                <c:pt idx="23462">
                  <c:v>2436.5234399999999</c:v>
                </c:pt>
                <c:pt idx="23463">
                  <c:v>2436.5234399999999</c:v>
                </c:pt>
                <c:pt idx="23464">
                  <c:v>2434.08203</c:v>
                </c:pt>
                <c:pt idx="23465">
                  <c:v>2434.08203</c:v>
                </c:pt>
                <c:pt idx="23466">
                  <c:v>2434.08203</c:v>
                </c:pt>
                <c:pt idx="23467">
                  <c:v>2436.5234399999999</c:v>
                </c:pt>
                <c:pt idx="23468">
                  <c:v>2436.5234399999999</c:v>
                </c:pt>
                <c:pt idx="23469">
                  <c:v>2436.5234399999999</c:v>
                </c:pt>
                <c:pt idx="23470">
                  <c:v>2434.08203</c:v>
                </c:pt>
                <c:pt idx="23471">
                  <c:v>2434.08203</c:v>
                </c:pt>
                <c:pt idx="23472">
                  <c:v>2434.08203</c:v>
                </c:pt>
                <c:pt idx="23473">
                  <c:v>2434.08203</c:v>
                </c:pt>
                <c:pt idx="23474">
                  <c:v>2434.08203</c:v>
                </c:pt>
                <c:pt idx="23475">
                  <c:v>2434.08203</c:v>
                </c:pt>
                <c:pt idx="23476">
                  <c:v>2434.08203</c:v>
                </c:pt>
                <c:pt idx="23477">
                  <c:v>2434.08203</c:v>
                </c:pt>
                <c:pt idx="23478">
                  <c:v>2436.5234399999999</c:v>
                </c:pt>
                <c:pt idx="23479">
                  <c:v>2434.08203</c:v>
                </c:pt>
                <c:pt idx="23480">
                  <c:v>2434.08203</c:v>
                </c:pt>
                <c:pt idx="23481">
                  <c:v>2434.08203</c:v>
                </c:pt>
                <c:pt idx="23482">
                  <c:v>2436.5234399999999</c:v>
                </c:pt>
                <c:pt idx="23483">
                  <c:v>2434.08203</c:v>
                </c:pt>
                <c:pt idx="23484">
                  <c:v>2436.5234399999999</c:v>
                </c:pt>
                <c:pt idx="23485">
                  <c:v>2436.5234399999999</c:v>
                </c:pt>
                <c:pt idx="23486">
                  <c:v>2434.08203</c:v>
                </c:pt>
                <c:pt idx="23487">
                  <c:v>2436.5234399999999</c:v>
                </c:pt>
                <c:pt idx="23488">
                  <c:v>2436.5234399999999</c:v>
                </c:pt>
                <c:pt idx="23489">
                  <c:v>2434.08203</c:v>
                </c:pt>
                <c:pt idx="23490">
                  <c:v>2436.5234399999999</c:v>
                </c:pt>
                <c:pt idx="23491">
                  <c:v>2434.08203</c:v>
                </c:pt>
                <c:pt idx="23492">
                  <c:v>2434.08203</c:v>
                </c:pt>
                <c:pt idx="23493">
                  <c:v>2434.08203</c:v>
                </c:pt>
                <c:pt idx="23494">
                  <c:v>2434.08203</c:v>
                </c:pt>
                <c:pt idx="23495">
                  <c:v>2434.08203</c:v>
                </c:pt>
                <c:pt idx="23496">
                  <c:v>2436.5234399999999</c:v>
                </c:pt>
                <c:pt idx="23497">
                  <c:v>2434.08203</c:v>
                </c:pt>
                <c:pt idx="23498">
                  <c:v>2436.5234399999999</c:v>
                </c:pt>
                <c:pt idx="23499">
                  <c:v>2434.08203</c:v>
                </c:pt>
                <c:pt idx="23500">
                  <c:v>2436.5234399999999</c:v>
                </c:pt>
                <c:pt idx="23501">
                  <c:v>2434.08203</c:v>
                </c:pt>
                <c:pt idx="23502">
                  <c:v>2436.5234399999999</c:v>
                </c:pt>
                <c:pt idx="23503">
                  <c:v>2434.08203</c:v>
                </c:pt>
                <c:pt idx="23504">
                  <c:v>2434.08203</c:v>
                </c:pt>
                <c:pt idx="23505">
                  <c:v>2434.08203</c:v>
                </c:pt>
                <c:pt idx="23506">
                  <c:v>2436.5234399999999</c:v>
                </c:pt>
                <c:pt idx="23507">
                  <c:v>2434.08203</c:v>
                </c:pt>
                <c:pt idx="23508">
                  <c:v>2436.5234399999999</c:v>
                </c:pt>
                <c:pt idx="23509">
                  <c:v>2434.08203</c:v>
                </c:pt>
                <c:pt idx="23510">
                  <c:v>2436.5234399999999</c:v>
                </c:pt>
                <c:pt idx="23511">
                  <c:v>2436.5234399999999</c:v>
                </c:pt>
                <c:pt idx="23512">
                  <c:v>2434.08203</c:v>
                </c:pt>
                <c:pt idx="23513">
                  <c:v>2436.5234399999999</c:v>
                </c:pt>
                <c:pt idx="23514">
                  <c:v>2434.08203</c:v>
                </c:pt>
                <c:pt idx="23515">
                  <c:v>2434.08203</c:v>
                </c:pt>
                <c:pt idx="23516">
                  <c:v>2434.08203</c:v>
                </c:pt>
                <c:pt idx="23517">
                  <c:v>2434.08203</c:v>
                </c:pt>
                <c:pt idx="23518">
                  <c:v>2436.5234399999999</c:v>
                </c:pt>
                <c:pt idx="23519">
                  <c:v>2436.5234399999999</c:v>
                </c:pt>
                <c:pt idx="23520">
                  <c:v>2434.08203</c:v>
                </c:pt>
                <c:pt idx="23521">
                  <c:v>2434.08203</c:v>
                </c:pt>
                <c:pt idx="23522">
                  <c:v>2434.08203</c:v>
                </c:pt>
                <c:pt idx="23523">
                  <c:v>2436.5234399999999</c:v>
                </c:pt>
                <c:pt idx="23524">
                  <c:v>2434.08203</c:v>
                </c:pt>
                <c:pt idx="23525">
                  <c:v>2436.5234399999999</c:v>
                </c:pt>
                <c:pt idx="23526">
                  <c:v>2434.08203</c:v>
                </c:pt>
                <c:pt idx="23527">
                  <c:v>2434.08203</c:v>
                </c:pt>
                <c:pt idx="23528">
                  <c:v>2436.5234399999999</c:v>
                </c:pt>
                <c:pt idx="23529">
                  <c:v>2434.08203</c:v>
                </c:pt>
                <c:pt idx="23530">
                  <c:v>2434.08203</c:v>
                </c:pt>
                <c:pt idx="23531">
                  <c:v>2434.08203</c:v>
                </c:pt>
                <c:pt idx="23532">
                  <c:v>2434.08203</c:v>
                </c:pt>
                <c:pt idx="23533">
                  <c:v>2436.5234399999999</c:v>
                </c:pt>
                <c:pt idx="23534">
                  <c:v>2434.08203</c:v>
                </c:pt>
                <c:pt idx="23535">
                  <c:v>2434.08203</c:v>
                </c:pt>
                <c:pt idx="23536">
                  <c:v>2434.08203</c:v>
                </c:pt>
                <c:pt idx="23537">
                  <c:v>2436.5234399999999</c:v>
                </c:pt>
                <c:pt idx="23538">
                  <c:v>2434.08203</c:v>
                </c:pt>
                <c:pt idx="23539">
                  <c:v>2434.08203</c:v>
                </c:pt>
                <c:pt idx="23540">
                  <c:v>2434.08203</c:v>
                </c:pt>
                <c:pt idx="23541">
                  <c:v>2434.08203</c:v>
                </c:pt>
                <c:pt idx="23542">
                  <c:v>2434.08203</c:v>
                </c:pt>
                <c:pt idx="23543">
                  <c:v>2434.08203</c:v>
                </c:pt>
                <c:pt idx="23544">
                  <c:v>2436.5234399999999</c:v>
                </c:pt>
                <c:pt idx="23545">
                  <c:v>2434.08203</c:v>
                </c:pt>
                <c:pt idx="23546">
                  <c:v>2434.08203</c:v>
                </c:pt>
                <c:pt idx="23547">
                  <c:v>2434.08203</c:v>
                </c:pt>
                <c:pt idx="23548">
                  <c:v>2434.08203</c:v>
                </c:pt>
                <c:pt idx="23549">
                  <c:v>2434.08203</c:v>
                </c:pt>
                <c:pt idx="23550">
                  <c:v>2434.08203</c:v>
                </c:pt>
                <c:pt idx="23551">
                  <c:v>2434.08203</c:v>
                </c:pt>
                <c:pt idx="23552">
                  <c:v>2436.5234399999999</c:v>
                </c:pt>
                <c:pt idx="23553">
                  <c:v>2434.08203</c:v>
                </c:pt>
                <c:pt idx="23554">
                  <c:v>2434.08203</c:v>
                </c:pt>
                <c:pt idx="23555">
                  <c:v>2434.08203</c:v>
                </c:pt>
                <c:pt idx="23556">
                  <c:v>2436.5234399999999</c:v>
                </c:pt>
                <c:pt idx="23557">
                  <c:v>2434.08203</c:v>
                </c:pt>
                <c:pt idx="23558">
                  <c:v>2434.08203</c:v>
                </c:pt>
                <c:pt idx="23559">
                  <c:v>2436.5234399999999</c:v>
                </c:pt>
                <c:pt idx="23560">
                  <c:v>2434.08203</c:v>
                </c:pt>
                <c:pt idx="23561">
                  <c:v>2436.5234399999999</c:v>
                </c:pt>
                <c:pt idx="23562">
                  <c:v>2434.08203</c:v>
                </c:pt>
                <c:pt idx="23563">
                  <c:v>2436.5234399999999</c:v>
                </c:pt>
                <c:pt idx="23564">
                  <c:v>2434.08203</c:v>
                </c:pt>
                <c:pt idx="23565">
                  <c:v>2434.08203</c:v>
                </c:pt>
                <c:pt idx="23566">
                  <c:v>2434.08203</c:v>
                </c:pt>
                <c:pt idx="23567">
                  <c:v>2436.5234399999999</c:v>
                </c:pt>
                <c:pt idx="23568">
                  <c:v>2434.08203</c:v>
                </c:pt>
                <c:pt idx="23569">
                  <c:v>2434.08203</c:v>
                </c:pt>
                <c:pt idx="23570">
                  <c:v>2434.08203</c:v>
                </c:pt>
                <c:pt idx="23571">
                  <c:v>2434.08203</c:v>
                </c:pt>
                <c:pt idx="23572">
                  <c:v>2434.08203</c:v>
                </c:pt>
                <c:pt idx="23573">
                  <c:v>2434.08203</c:v>
                </c:pt>
                <c:pt idx="23574">
                  <c:v>2436.5234399999999</c:v>
                </c:pt>
                <c:pt idx="23575">
                  <c:v>2434.08203</c:v>
                </c:pt>
                <c:pt idx="23576">
                  <c:v>2434.08203</c:v>
                </c:pt>
                <c:pt idx="23577">
                  <c:v>2434.08203</c:v>
                </c:pt>
                <c:pt idx="23578">
                  <c:v>2434.08203</c:v>
                </c:pt>
                <c:pt idx="23579">
                  <c:v>2434.08203</c:v>
                </c:pt>
                <c:pt idx="23580">
                  <c:v>2436.5234399999999</c:v>
                </c:pt>
                <c:pt idx="23581">
                  <c:v>2434.08203</c:v>
                </c:pt>
                <c:pt idx="23582">
                  <c:v>2434.08203</c:v>
                </c:pt>
                <c:pt idx="23583">
                  <c:v>2436.5234399999999</c:v>
                </c:pt>
                <c:pt idx="23584">
                  <c:v>2436.5234399999999</c:v>
                </c:pt>
                <c:pt idx="23585">
                  <c:v>2434.08203</c:v>
                </c:pt>
                <c:pt idx="23586">
                  <c:v>2436.5234399999999</c:v>
                </c:pt>
                <c:pt idx="23587">
                  <c:v>2436.5234399999999</c:v>
                </c:pt>
                <c:pt idx="23588">
                  <c:v>2434.08203</c:v>
                </c:pt>
                <c:pt idx="23589">
                  <c:v>2434.08203</c:v>
                </c:pt>
                <c:pt idx="23590">
                  <c:v>2434.08203</c:v>
                </c:pt>
                <c:pt idx="23591">
                  <c:v>2434.08203</c:v>
                </c:pt>
                <c:pt idx="23592">
                  <c:v>2436.5234399999999</c:v>
                </c:pt>
                <c:pt idx="23593">
                  <c:v>2436.5234399999999</c:v>
                </c:pt>
                <c:pt idx="23594">
                  <c:v>2434.08203</c:v>
                </c:pt>
                <c:pt idx="23595">
                  <c:v>2436.5234399999999</c:v>
                </c:pt>
                <c:pt idx="23596">
                  <c:v>2434.08203</c:v>
                </c:pt>
                <c:pt idx="23597">
                  <c:v>2436.5234399999999</c:v>
                </c:pt>
                <c:pt idx="23598">
                  <c:v>2434.08203</c:v>
                </c:pt>
                <c:pt idx="23599">
                  <c:v>2434.08203</c:v>
                </c:pt>
                <c:pt idx="23600">
                  <c:v>2434.08203</c:v>
                </c:pt>
                <c:pt idx="23601">
                  <c:v>2434.08203</c:v>
                </c:pt>
                <c:pt idx="23602">
                  <c:v>2434.08203</c:v>
                </c:pt>
                <c:pt idx="23603">
                  <c:v>2434.08203</c:v>
                </c:pt>
                <c:pt idx="23604">
                  <c:v>2434.08203</c:v>
                </c:pt>
                <c:pt idx="23605">
                  <c:v>2434.08203</c:v>
                </c:pt>
                <c:pt idx="23606">
                  <c:v>2436.5234399999999</c:v>
                </c:pt>
                <c:pt idx="23607">
                  <c:v>2434.08203</c:v>
                </c:pt>
                <c:pt idx="23608">
                  <c:v>2434.08203</c:v>
                </c:pt>
                <c:pt idx="23609">
                  <c:v>2434.08203</c:v>
                </c:pt>
                <c:pt idx="23610">
                  <c:v>2434.08203</c:v>
                </c:pt>
                <c:pt idx="23611">
                  <c:v>2434.08203</c:v>
                </c:pt>
                <c:pt idx="23612">
                  <c:v>2434.08203</c:v>
                </c:pt>
                <c:pt idx="23613">
                  <c:v>2434.08203</c:v>
                </c:pt>
                <c:pt idx="23614">
                  <c:v>2434.08203</c:v>
                </c:pt>
                <c:pt idx="23615">
                  <c:v>2434.08203</c:v>
                </c:pt>
                <c:pt idx="23616">
                  <c:v>2434.08203</c:v>
                </c:pt>
                <c:pt idx="23617">
                  <c:v>2434.08203</c:v>
                </c:pt>
                <c:pt idx="23618">
                  <c:v>2434.08203</c:v>
                </c:pt>
                <c:pt idx="23619">
                  <c:v>2434.08203</c:v>
                </c:pt>
                <c:pt idx="23620">
                  <c:v>2434.08203</c:v>
                </c:pt>
                <c:pt idx="23621">
                  <c:v>2434.08203</c:v>
                </c:pt>
                <c:pt idx="23622">
                  <c:v>2434.08203</c:v>
                </c:pt>
                <c:pt idx="23623">
                  <c:v>2434.08203</c:v>
                </c:pt>
                <c:pt idx="23624">
                  <c:v>2434.08203</c:v>
                </c:pt>
                <c:pt idx="23625">
                  <c:v>2434.08203</c:v>
                </c:pt>
                <c:pt idx="23626">
                  <c:v>2434.08203</c:v>
                </c:pt>
                <c:pt idx="23627">
                  <c:v>2436.5234399999999</c:v>
                </c:pt>
                <c:pt idx="23628">
                  <c:v>2436.5234399999999</c:v>
                </c:pt>
                <c:pt idx="23629">
                  <c:v>2436.5234399999999</c:v>
                </c:pt>
                <c:pt idx="23630">
                  <c:v>2436.5234399999999</c:v>
                </c:pt>
                <c:pt idx="23631">
                  <c:v>2436.5234399999999</c:v>
                </c:pt>
                <c:pt idx="23632">
                  <c:v>2434.08203</c:v>
                </c:pt>
                <c:pt idx="23633">
                  <c:v>2434.08203</c:v>
                </c:pt>
                <c:pt idx="23634">
                  <c:v>2434.08203</c:v>
                </c:pt>
                <c:pt idx="23635">
                  <c:v>2434.08203</c:v>
                </c:pt>
                <c:pt idx="23636">
                  <c:v>2434.08203</c:v>
                </c:pt>
                <c:pt idx="23637">
                  <c:v>2434.08203</c:v>
                </c:pt>
                <c:pt idx="23638">
                  <c:v>2434.08203</c:v>
                </c:pt>
                <c:pt idx="23639">
                  <c:v>2434.08203</c:v>
                </c:pt>
                <c:pt idx="23640">
                  <c:v>2434.08203</c:v>
                </c:pt>
                <c:pt idx="23641">
                  <c:v>2434.08203</c:v>
                </c:pt>
                <c:pt idx="23642">
                  <c:v>2434.08203</c:v>
                </c:pt>
                <c:pt idx="23643">
                  <c:v>2434.08203</c:v>
                </c:pt>
                <c:pt idx="23644">
                  <c:v>2434.08203</c:v>
                </c:pt>
                <c:pt idx="23645">
                  <c:v>2434.08203</c:v>
                </c:pt>
                <c:pt idx="23646">
                  <c:v>2434.08203</c:v>
                </c:pt>
                <c:pt idx="23647">
                  <c:v>2434.08203</c:v>
                </c:pt>
                <c:pt idx="23648">
                  <c:v>2434.08203</c:v>
                </c:pt>
                <c:pt idx="23649">
                  <c:v>2434.08203</c:v>
                </c:pt>
                <c:pt idx="23650">
                  <c:v>2434.08203</c:v>
                </c:pt>
                <c:pt idx="23651">
                  <c:v>2434.08203</c:v>
                </c:pt>
                <c:pt idx="23652">
                  <c:v>2436.5234399999999</c:v>
                </c:pt>
                <c:pt idx="23653">
                  <c:v>2434.08203</c:v>
                </c:pt>
                <c:pt idx="23654">
                  <c:v>2436.5234399999999</c:v>
                </c:pt>
                <c:pt idx="23655">
                  <c:v>2436.5234399999999</c:v>
                </c:pt>
                <c:pt idx="23656">
                  <c:v>2434.08203</c:v>
                </c:pt>
                <c:pt idx="23657">
                  <c:v>2436.5234399999999</c:v>
                </c:pt>
                <c:pt idx="23658">
                  <c:v>2434.08203</c:v>
                </c:pt>
                <c:pt idx="23659">
                  <c:v>2434.08203</c:v>
                </c:pt>
                <c:pt idx="23660">
                  <c:v>2434.08203</c:v>
                </c:pt>
                <c:pt idx="23661">
                  <c:v>2434.08203</c:v>
                </c:pt>
                <c:pt idx="23662">
                  <c:v>2434.08203</c:v>
                </c:pt>
                <c:pt idx="23663">
                  <c:v>2436.5234399999999</c:v>
                </c:pt>
                <c:pt idx="23664">
                  <c:v>2434.08203</c:v>
                </c:pt>
                <c:pt idx="23665">
                  <c:v>2434.08203</c:v>
                </c:pt>
                <c:pt idx="23666">
                  <c:v>2434.08203</c:v>
                </c:pt>
                <c:pt idx="23667">
                  <c:v>2434.08203</c:v>
                </c:pt>
                <c:pt idx="23668">
                  <c:v>2434.08203</c:v>
                </c:pt>
                <c:pt idx="23669">
                  <c:v>2436.5234399999999</c:v>
                </c:pt>
                <c:pt idx="23670">
                  <c:v>2434.08203</c:v>
                </c:pt>
                <c:pt idx="23671">
                  <c:v>2434.08203</c:v>
                </c:pt>
                <c:pt idx="23672">
                  <c:v>2434.08203</c:v>
                </c:pt>
                <c:pt idx="23673">
                  <c:v>2436.5234399999999</c:v>
                </c:pt>
                <c:pt idx="23674">
                  <c:v>2434.08203</c:v>
                </c:pt>
                <c:pt idx="23675">
                  <c:v>2436.5234399999999</c:v>
                </c:pt>
                <c:pt idx="23676">
                  <c:v>2434.08203</c:v>
                </c:pt>
                <c:pt idx="23677">
                  <c:v>2436.5234399999999</c:v>
                </c:pt>
                <c:pt idx="23678">
                  <c:v>2434.08203</c:v>
                </c:pt>
                <c:pt idx="23679">
                  <c:v>2434.08203</c:v>
                </c:pt>
                <c:pt idx="23680">
                  <c:v>2434.08203</c:v>
                </c:pt>
                <c:pt idx="23681">
                  <c:v>2434.08203</c:v>
                </c:pt>
                <c:pt idx="23682">
                  <c:v>2434.08203</c:v>
                </c:pt>
                <c:pt idx="23683">
                  <c:v>2436.5234399999999</c:v>
                </c:pt>
                <c:pt idx="23684">
                  <c:v>2434.08203</c:v>
                </c:pt>
                <c:pt idx="23685">
                  <c:v>2434.08203</c:v>
                </c:pt>
                <c:pt idx="23686">
                  <c:v>2436.5234399999999</c:v>
                </c:pt>
                <c:pt idx="23687">
                  <c:v>2434.08203</c:v>
                </c:pt>
                <c:pt idx="23688">
                  <c:v>2434.08203</c:v>
                </c:pt>
                <c:pt idx="23689">
                  <c:v>2434.08203</c:v>
                </c:pt>
                <c:pt idx="23690">
                  <c:v>2434.08203</c:v>
                </c:pt>
                <c:pt idx="23691">
                  <c:v>2434.08203</c:v>
                </c:pt>
                <c:pt idx="23692">
                  <c:v>2434.08203</c:v>
                </c:pt>
                <c:pt idx="23693">
                  <c:v>2434.08203</c:v>
                </c:pt>
                <c:pt idx="23694">
                  <c:v>2436.5234399999999</c:v>
                </c:pt>
                <c:pt idx="23695">
                  <c:v>2436.5234399999999</c:v>
                </c:pt>
                <c:pt idx="23696">
                  <c:v>2434.08203</c:v>
                </c:pt>
                <c:pt idx="23697">
                  <c:v>2434.08203</c:v>
                </c:pt>
                <c:pt idx="23698">
                  <c:v>2434.08203</c:v>
                </c:pt>
                <c:pt idx="23699">
                  <c:v>2434.08203</c:v>
                </c:pt>
                <c:pt idx="23700">
                  <c:v>2434.08203</c:v>
                </c:pt>
                <c:pt idx="23701">
                  <c:v>2434.08203</c:v>
                </c:pt>
                <c:pt idx="23702">
                  <c:v>2434.08203</c:v>
                </c:pt>
                <c:pt idx="23703">
                  <c:v>2436.5234399999999</c:v>
                </c:pt>
                <c:pt idx="23704">
                  <c:v>2434.08203</c:v>
                </c:pt>
                <c:pt idx="23705">
                  <c:v>2434.08203</c:v>
                </c:pt>
                <c:pt idx="23706">
                  <c:v>2434.08203</c:v>
                </c:pt>
                <c:pt idx="23707">
                  <c:v>2436.5234399999999</c:v>
                </c:pt>
                <c:pt idx="23708">
                  <c:v>2434.08203</c:v>
                </c:pt>
                <c:pt idx="23709">
                  <c:v>2434.08203</c:v>
                </c:pt>
                <c:pt idx="23710">
                  <c:v>2434.08203</c:v>
                </c:pt>
                <c:pt idx="23711">
                  <c:v>2434.08203</c:v>
                </c:pt>
                <c:pt idx="23712">
                  <c:v>2436.5234399999999</c:v>
                </c:pt>
                <c:pt idx="23713">
                  <c:v>2436.5234399999999</c:v>
                </c:pt>
                <c:pt idx="23714">
                  <c:v>2434.08203</c:v>
                </c:pt>
                <c:pt idx="23715">
                  <c:v>2434.08203</c:v>
                </c:pt>
                <c:pt idx="23716">
                  <c:v>2434.08203</c:v>
                </c:pt>
                <c:pt idx="23717">
                  <c:v>2434.08203</c:v>
                </c:pt>
                <c:pt idx="23718">
                  <c:v>2434.08203</c:v>
                </c:pt>
                <c:pt idx="23719">
                  <c:v>2434.08203</c:v>
                </c:pt>
                <c:pt idx="23720">
                  <c:v>2434.08203</c:v>
                </c:pt>
                <c:pt idx="23721">
                  <c:v>2434.08203</c:v>
                </c:pt>
                <c:pt idx="23722">
                  <c:v>2434.08203</c:v>
                </c:pt>
                <c:pt idx="23723">
                  <c:v>2434.08203</c:v>
                </c:pt>
                <c:pt idx="23724">
                  <c:v>2434.08203</c:v>
                </c:pt>
                <c:pt idx="23725">
                  <c:v>2434.08203</c:v>
                </c:pt>
                <c:pt idx="23726">
                  <c:v>2434.08203</c:v>
                </c:pt>
                <c:pt idx="23727">
                  <c:v>2434.08203</c:v>
                </c:pt>
                <c:pt idx="23728">
                  <c:v>2434.08203</c:v>
                </c:pt>
                <c:pt idx="23729">
                  <c:v>2434.08203</c:v>
                </c:pt>
                <c:pt idx="23730">
                  <c:v>2434.08203</c:v>
                </c:pt>
                <c:pt idx="23731">
                  <c:v>2434.08203</c:v>
                </c:pt>
                <c:pt idx="23732">
                  <c:v>2434.08203</c:v>
                </c:pt>
                <c:pt idx="23733">
                  <c:v>2434.08203</c:v>
                </c:pt>
                <c:pt idx="23734">
                  <c:v>2434.08203</c:v>
                </c:pt>
                <c:pt idx="23735">
                  <c:v>2436.5234399999999</c:v>
                </c:pt>
                <c:pt idx="23736">
                  <c:v>2434.08203</c:v>
                </c:pt>
                <c:pt idx="23737">
                  <c:v>2434.08203</c:v>
                </c:pt>
                <c:pt idx="23738">
                  <c:v>2434.08203</c:v>
                </c:pt>
                <c:pt idx="23739">
                  <c:v>2434.08203</c:v>
                </c:pt>
                <c:pt idx="23740">
                  <c:v>2434.08203</c:v>
                </c:pt>
                <c:pt idx="23741">
                  <c:v>2434.08203</c:v>
                </c:pt>
                <c:pt idx="23742">
                  <c:v>2434.08203</c:v>
                </c:pt>
                <c:pt idx="23743">
                  <c:v>2434.08203</c:v>
                </c:pt>
                <c:pt idx="23744">
                  <c:v>2434.08203</c:v>
                </c:pt>
                <c:pt idx="23745">
                  <c:v>2434.08203</c:v>
                </c:pt>
                <c:pt idx="23746">
                  <c:v>2436.5234399999999</c:v>
                </c:pt>
                <c:pt idx="23747">
                  <c:v>2434.08203</c:v>
                </c:pt>
                <c:pt idx="23748">
                  <c:v>2434.08203</c:v>
                </c:pt>
                <c:pt idx="23749">
                  <c:v>2434.08203</c:v>
                </c:pt>
                <c:pt idx="23750">
                  <c:v>2434.08203</c:v>
                </c:pt>
                <c:pt idx="23751">
                  <c:v>2434.08203</c:v>
                </c:pt>
                <c:pt idx="23752">
                  <c:v>2434.08203</c:v>
                </c:pt>
                <c:pt idx="23753">
                  <c:v>2434.08203</c:v>
                </c:pt>
                <c:pt idx="23754">
                  <c:v>2434.08203</c:v>
                </c:pt>
                <c:pt idx="23755">
                  <c:v>2434.08203</c:v>
                </c:pt>
                <c:pt idx="23756">
                  <c:v>2434.08203</c:v>
                </c:pt>
                <c:pt idx="23757">
                  <c:v>2434.08203</c:v>
                </c:pt>
                <c:pt idx="23758">
                  <c:v>2434.08203</c:v>
                </c:pt>
                <c:pt idx="23759">
                  <c:v>2436.5234399999999</c:v>
                </c:pt>
                <c:pt idx="23760">
                  <c:v>2434.08203</c:v>
                </c:pt>
                <c:pt idx="23761">
                  <c:v>2436.5234399999999</c:v>
                </c:pt>
                <c:pt idx="23762">
                  <c:v>2436.5234399999999</c:v>
                </c:pt>
                <c:pt idx="23763">
                  <c:v>2434.08203</c:v>
                </c:pt>
                <c:pt idx="23764">
                  <c:v>2436.5234399999999</c:v>
                </c:pt>
                <c:pt idx="23765">
                  <c:v>2434.08203</c:v>
                </c:pt>
                <c:pt idx="23766">
                  <c:v>2434.08203</c:v>
                </c:pt>
                <c:pt idx="23767">
                  <c:v>2434.08203</c:v>
                </c:pt>
                <c:pt idx="23768">
                  <c:v>2436.5234399999999</c:v>
                </c:pt>
                <c:pt idx="23769">
                  <c:v>2434.08203</c:v>
                </c:pt>
                <c:pt idx="23770">
                  <c:v>2434.08203</c:v>
                </c:pt>
                <c:pt idx="23771">
                  <c:v>2434.08203</c:v>
                </c:pt>
                <c:pt idx="23772">
                  <c:v>2434.08203</c:v>
                </c:pt>
                <c:pt idx="23773">
                  <c:v>2434.08203</c:v>
                </c:pt>
                <c:pt idx="23774">
                  <c:v>2434.08203</c:v>
                </c:pt>
                <c:pt idx="23775">
                  <c:v>2434.08203</c:v>
                </c:pt>
                <c:pt idx="23776">
                  <c:v>2434.08203</c:v>
                </c:pt>
                <c:pt idx="23777">
                  <c:v>2434.08203</c:v>
                </c:pt>
                <c:pt idx="23778">
                  <c:v>2436.5234399999999</c:v>
                </c:pt>
                <c:pt idx="23779">
                  <c:v>2434.08203</c:v>
                </c:pt>
                <c:pt idx="23780">
                  <c:v>2434.08203</c:v>
                </c:pt>
                <c:pt idx="23781">
                  <c:v>2434.08203</c:v>
                </c:pt>
                <c:pt idx="23782">
                  <c:v>2434.08203</c:v>
                </c:pt>
                <c:pt idx="23783">
                  <c:v>2434.08203</c:v>
                </c:pt>
                <c:pt idx="23784">
                  <c:v>2436.5234399999999</c:v>
                </c:pt>
                <c:pt idx="23785">
                  <c:v>2434.08203</c:v>
                </c:pt>
                <c:pt idx="23786">
                  <c:v>2434.08203</c:v>
                </c:pt>
                <c:pt idx="23787">
                  <c:v>2434.08203</c:v>
                </c:pt>
                <c:pt idx="23788">
                  <c:v>2434.08203</c:v>
                </c:pt>
                <c:pt idx="23789">
                  <c:v>2436.5234399999999</c:v>
                </c:pt>
                <c:pt idx="23790">
                  <c:v>2434.08203</c:v>
                </c:pt>
                <c:pt idx="23791">
                  <c:v>2436.5234399999999</c:v>
                </c:pt>
                <c:pt idx="23792">
                  <c:v>2434.08203</c:v>
                </c:pt>
                <c:pt idx="23793">
                  <c:v>2434.08203</c:v>
                </c:pt>
                <c:pt idx="23794">
                  <c:v>2434.08203</c:v>
                </c:pt>
                <c:pt idx="23795">
                  <c:v>2434.08203</c:v>
                </c:pt>
                <c:pt idx="23796">
                  <c:v>2436.5234399999999</c:v>
                </c:pt>
                <c:pt idx="23797">
                  <c:v>2434.08203</c:v>
                </c:pt>
                <c:pt idx="23798">
                  <c:v>2434.08203</c:v>
                </c:pt>
                <c:pt idx="23799">
                  <c:v>2434.08203</c:v>
                </c:pt>
                <c:pt idx="23800">
                  <c:v>2434.08203</c:v>
                </c:pt>
                <c:pt idx="23801">
                  <c:v>2434.08203</c:v>
                </c:pt>
                <c:pt idx="23802">
                  <c:v>2434.08203</c:v>
                </c:pt>
                <c:pt idx="23803">
                  <c:v>2436.5234399999999</c:v>
                </c:pt>
                <c:pt idx="23804">
                  <c:v>2436.5234399999999</c:v>
                </c:pt>
                <c:pt idx="23805">
                  <c:v>2434.08203</c:v>
                </c:pt>
                <c:pt idx="23806">
                  <c:v>2434.08203</c:v>
                </c:pt>
                <c:pt idx="23807">
                  <c:v>2434.08203</c:v>
                </c:pt>
                <c:pt idx="23808">
                  <c:v>2436.5234399999999</c:v>
                </c:pt>
                <c:pt idx="23809">
                  <c:v>2434.08203</c:v>
                </c:pt>
                <c:pt idx="23810">
                  <c:v>2434.08203</c:v>
                </c:pt>
                <c:pt idx="23811">
                  <c:v>2434.08203</c:v>
                </c:pt>
                <c:pt idx="23812">
                  <c:v>2434.08203</c:v>
                </c:pt>
                <c:pt idx="23813">
                  <c:v>2434.08203</c:v>
                </c:pt>
                <c:pt idx="23814">
                  <c:v>2436.5234399999999</c:v>
                </c:pt>
                <c:pt idx="23815">
                  <c:v>2436.5234399999999</c:v>
                </c:pt>
                <c:pt idx="23816">
                  <c:v>2434.08203</c:v>
                </c:pt>
                <c:pt idx="23817">
                  <c:v>2434.08203</c:v>
                </c:pt>
                <c:pt idx="23818">
                  <c:v>2436.5234399999999</c:v>
                </c:pt>
                <c:pt idx="23819">
                  <c:v>2436.5234399999999</c:v>
                </c:pt>
                <c:pt idx="23820">
                  <c:v>2434.08203</c:v>
                </c:pt>
                <c:pt idx="23821">
                  <c:v>2434.08203</c:v>
                </c:pt>
                <c:pt idx="23822">
                  <c:v>2436.5234399999999</c:v>
                </c:pt>
                <c:pt idx="23823">
                  <c:v>2436.5234399999999</c:v>
                </c:pt>
                <c:pt idx="23824">
                  <c:v>2434.08203</c:v>
                </c:pt>
                <c:pt idx="23825">
                  <c:v>2434.08203</c:v>
                </c:pt>
                <c:pt idx="23826">
                  <c:v>2434.08203</c:v>
                </c:pt>
                <c:pt idx="23827">
                  <c:v>2434.08203</c:v>
                </c:pt>
                <c:pt idx="23828">
                  <c:v>2434.08203</c:v>
                </c:pt>
                <c:pt idx="23829">
                  <c:v>2434.08203</c:v>
                </c:pt>
                <c:pt idx="23830">
                  <c:v>2434.08203</c:v>
                </c:pt>
                <c:pt idx="23831">
                  <c:v>2434.08203</c:v>
                </c:pt>
                <c:pt idx="23832">
                  <c:v>2434.08203</c:v>
                </c:pt>
                <c:pt idx="23833">
                  <c:v>2434.08203</c:v>
                </c:pt>
                <c:pt idx="23834">
                  <c:v>2434.08203</c:v>
                </c:pt>
                <c:pt idx="23835">
                  <c:v>2434.08203</c:v>
                </c:pt>
                <c:pt idx="23836">
                  <c:v>2434.08203</c:v>
                </c:pt>
                <c:pt idx="23837">
                  <c:v>2434.08203</c:v>
                </c:pt>
                <c:pt idx="23838">
                  <c:v>2436.5234399999999</c:v>
                </c:pt>
                <c:pt idx="23839">
                  <c:v>2436.5234399999999</c:v>
                </c:pt>
                <c:pt idx="23840">
                  <c:v>2434.08203</c:v>
                </c:pt>
                <c:pt idx="23841">
                  <c:v>2434.08203</c:v>
                </c:pt>
                <c:pt idx="23842">
                  <c:v>2434.08203</c:v>
                </c:pt>
                <c:pt idx="23843">
                  <c:v>2434.08203</c:v>
                </c:pt>
                <c:pt idx="23844">
                  <c:v>2434.08203</c:v>
                </c:pt>
                <c:pt idx="23845">
                  <c:v>2434.08203</c:v>
                </c:pt>
                <c:pt idx="23846">
                  <c:v>2434.08203</c:v>
                </c:pt>
                <c:pt idx="23847">
                  <c:v>2434.08203</c:v>
                </c:pt>
                <c:pt idx="23848">
                  <c:v>2436.5234399999999</c:v>
                </c:pt>
                <c:pt idx="23849">
                  <c:v>2434.08203</c:v>
                </c:pt>
                <c:pt idx="23850">
                  <c:v>2434.08203</c:v>
                </c:pt>
                <c:pt idx="23851">
                  <c:v>2434.08203</c:v>
                </c:pt>
                <c:pt idx="23852">
                  <c:v>2434.08203</c:v>
                </c:pt>
                <c:pt idx="23853">
                  <c:v>2434.08203</c:v>
                </c:pt>
                <c:pt idx="23854">
                  <c:v>2434.08203</c:v>
                </c:pt>
                <c:pt idx="23855">
                  <c:v>2434.08203</c:v>
                </c:pt>
                <c:pt idx="23856">
                  <c:v>2436.5234399999999</c:v>
                </c:pt>
                <c:pt idx="23857">
                  <c:v>2434.08203</c:v>
                </c:pt>
                <c:pt idx="23858">
                  <c:v>2434.08203</c:v>
                </c:pt>
                <c:pt idx="23859">
                  <c:v>2434.08203</c:v>
                </c:pt>
                <c:pt idx="23860">
                  <c:v>2436.5234399999999</c:v>
                </c:pt>
                <c:pt idx="23861">
                  <c:v>2434.08203</c:v>
                </c:pt>
                <c:pt idx="23862">
                  <c:v>2436.5234399999999</c:v>
                </c:pt>
                <c:pt idx="23863">
                  <c:v>2434.08203</c:v>
                </c:pt>
                <c:pt idx="23864">
                  <c:v>2434.08203</c:v>
                </c:pt>
                <c:pt idx="23865">
                  <c:v>2434.08203</c:v>
                </c:pt>
                <c:pt idx="23866">
                  <c:v>2434.08203</c:v>
                </c:pt>
                <c:pt idx="23867">
                  <c:v>2434.08203</c:v>
                </c:pt>
                <c:pt idx="23868">
                  <c:v>2434.08203</c:v>
                </c:pt>
                <c:pt idx="23869">
                  <c:v>2436.5234399999999</c:v>
                </c:pt>
                <c:pt idx="23870">
                  <c:v>2434.08203</c:v>
                </c:pt>
                <c:pt idx="23871">
                  <c:v>2434.08203</c:v>
                </c:pt>
                <c:pt idx="23872">
                  <c:v>2436.5234399999999</c:v>
                </c:pt>
                <c:pt idx="23873">
                  <c:v>2436.5234399999999</c:v>
                </c:pt>
                <c:pt idx="23874">
                  <c:v>2434.08203</c:v>
                </c:pt>
                <c:pt idx="23875">
                  <c:v>2434.08203</c:v>
                </c:pt>
                <c:pt idx="23876">
                  <c:v>2434.08203</c:v>
                </c:pt>
                <c:pt idx="23877">
                  <c:v>2434.08203</c:v>
                </c:pt>
                <c:pt idx="23878">
                  <c:v>2436.5234399999999</c:v>
                </c:pt>
                <c:pt idx="23879">
                  <c:v>2434.08203</c:v>
                </c:pt>
                <c:pt idx="23880">
                  <c:v>2436.5234399999999</c:v>
                </c:pt>
                <c:pt idx="23881">
                  <c:v>2434.08203</c:v>
                </c:pt>
                <c:pt idx="23882">
                  <c:v>2434.08203</c:v>
                </c:pt>
                <c:pt idx="23883">
                  <c:v>2436.5234399999999</c:v>
                </c:pt>
                <c:pt idx="23884">
                  <c:v>2434.08203</c:v>
                </c:pt>
                <c:pt idx="23885">
                  <c:v>2436.5234399999999</c:v>
                </c:pt>
                <c:pt idx="23886">
                  <c:v>2434.08203</c:v>
                </c:pt>
                <c:pt idx="23887">
                  <c:v>2436.5234399999999</c:v>
                </c:pt>
                <c:pt idx="23888">
                  <c:v>2434.08203</c:v>
                </c:pt>
                <c:pt idx="23889">
                  <c:v>2434.08203</c:v>
                </c:pt>
                <c:pt idx="23890">
                  <c:v>2434.08203</c:v>
                </c:pt>
                <c:pt idx="23891">
                  <c:v>2434.08203</c:v>
                </c:pt>
                <c:pt idx="23892">
                  <c:v>2434.08203</c:v>
                </c:pt>
                <c:pt idx="23893">
                  <c:v>2434.08203</c:v>
                </c:pt>
                <c:pt idx="23894">
                  <c:v>2436.5234399999999</c:v>
                </c:pt>
                <c:pt idx="23895">
                  <c:v>2434.08203</c:v>
                </c:pt>
                <c:pt idx="23896">
                  <c:v>2436.5234399999999</c:v>
                </c:pt>
                <c:pt idx="23897">
                  <c:v>2434.08203</c:v>
                </c:pt>
                <c:pt idx="23898">
                  <c:v>2434.08203</c:v>
                </c:pt>
                <c:pt idx="23899">
                  <c:v>2434.08203</c:v>
                </c:pt>
                <c:pt idx="23900">
                  <c:v>2434.08203</c:v>
                </c:pt>
                <c:pt idx="23901">
                  <c:v>2434.08203</c:v>
                </c:pt>
                <c:pt idx="23902">
                  <c:v>2434.08203</c:v>
                </c:pt>
                <c:pt idx="23903">
                  <c:v>2436.5234399999999</c:v>
                </c:pt>
                <c:pt idx="23904">
                  <c:v>2434.08203</c:v>
                </c:pt>
                <c:pt idx="23905">
                  <c:v>2434.08203</c:v>
                </c:pt>
                <c:pt idx="23906">
                  <c:v>2434.08203</c:v>
                </c:pt>
                <c:pt idx="23907">
                  <c:v>2434.08203</c:v>
                </c:pt>
                <c:pt idx="23908">
                  <c:v>2434.08203</c:v>
                </c:pt>
                <c:pt idx="23909">
                  <c:v>2434.08203</c:v>
                </c:pt>
                <c:pt idx="23910">
                  <c:v>2434.08203</c:v>
                </c:pt>
                <c:pt idx="23911">
                  <c:v>2434.08203</c:v>
                </c:pt>
                <c:pt idx="23912">
                  <c:v>2434.08203</c:v>
                </c:pt>
                <c:pt idx="23913">
                  <c:v>2434.08203</c:v>
                </c:pt>
                <c:pt idx="23914">
                  <c:v>2434.08203</c:v>
                </c:pt>
                <c:pt idx="23915">
                  <c:v>2434.08203</c:v>
                </c:pt>
                <c:pt idx="23916">
                  <c:v>2436.5234399999999</c:v>
                </c:pt>
                <c:pt idx="23917">
                  <c:v>2434.08203</c:v>
                </c:pt>
                <c:pt idx="23918">
                  <c:v>2434.08203</c:v>
                </c:pt>
                <c:pt idx="23919">
                  <c:v>2434.08203</c:v>
                </c:pt>
                <c:pt idx="23920">
                  <c:v>2436.5234399999999</c:v>
                </c:pt>
                <c:pt idx="23921">
                  <c:v>2434.08203</c:v>
                </c:pt>
                <c:pt idx="23922">
                  <c:v>2434.08203</c:v>
                </c:pt>
                <c:pt idx="23923">
                  <c:v>2434.08203</c:v>
                </c:pt>
                <c:pt idx="23924">
                  <c:v>2434.08203</c:v>
                </c:pt>
                <c:pt idx="23925">
                  <c:v>2434.08203</c:v>
                </c:pt>
                <c:pt idx="23926">
                  <c:v>2434.08203</c:v>
                </c:pt>
                <c:pt idx="23927">
                  <c:v>2434.08203</c:v>
                </c:pt>
                <c:pt idx="23928">
                  <c:v>2434.08203</c:v>
                </c:pt>
                <c:pt idx="23929">
                  <c:v>2436.5234399999999</c:v>
                </c:pt>
                <c:pt idx="23930">
                  <c:v>2434.08203</c:v>
                </c:pt>
                <c:pt idx="23931">
                  <c:v>2434.08203</c:v>
                </c:pt>
                <c:pt idx="23932">
                  <c:v>2434.08203</c:v>
                </c:pt>
                <c:pt idx="23933">
                  <c:v>2434.08203</c:v>
                </c:pt>
                <c:pt idx="23934">
                  <c:v>2434.08203</c:v>
                </c:pt>
                <c:pt idx="23935">
                  <c:v>2434.08203</c:v>
                </c:pt>
                <c:pt idx="23936">
                  <c:v>2434.08203</c:v>
                </c:pt>
                <c:pt idx="23937">
                  <c:v>2434.08203</c:v>
                </c:pt>
                <c:pt idx="23938">
                  <c:v>2436.5234399999999</c:v>
                </c:pt>
                <c:pt idx="23939">
                  <c:v>2434.08203</c:v>
                </c:pt>
                <c:pt idx="23940">
                  <c:v>2434.08203</c:v>
                </c:pt>
                <c:pt idx="23941">
                  <c:v>2436.5234399999999</c:v>
                </c:pt>
                <c:pt idx="23942">
                  <c:v>2436.5234399999999</c:v>
                </c:pt>
                <c:pt idx="23943">
                  <c:v>2436.5234399999999</c:v>
                </c:pt>
                <c:pt idx="23944">
                  <c:v>2436.5234399999999</c:v>
                </c:pt>
                <c:pt idx="23945">
                  <c:v>2434.08203</c:v>
                </c:pt>
                <c:pt idx="23946">
                  <c:v>2436.5234399999999</c:v>
                </c:pt>
                <c:pt idx="23947">
                  <c:v>2434.08203</c:v>
                </c:pt>
                <c:pt idx="23948">
                  <c:v>2436.5234399999999</c:v>
                </c:pt>
                <c:pt idx="23949">
                  <c:v>2434.08203</c:v>
                </c:pt>
                <c:pt idx="23950">
                  <c:v>2436.5234399999999</c:v>
                </c:pt>
                <c:pt idx="23951">
                  <c:v>2436.5234399999999</c:v>
                </c:pt>
                <c:pt idx="23952">
                  <c:v>2436.5234399999999</c:v>
                </c:pt>
                <c:pt idx="23953">
                  <c:v>2434.08203</c:v>
                </c:pt>
                <c:pt idx="23954">
                  <c:v>2434.08203</c:v>
                </c:pt>
                <c:pt idx="23955">
                  <c:v>2436.5234399999999</c:v>
                </c:pt>
                <c:pt idx="23956">
                  <c:v>2434.08203</c:v>
                </c:pt>
                <c:pt idx="23957">
                  <c:v>2434.08203</c:v>
                </c:pt>
                <c:pt idx="23958">
                  <c:v>2434.08203</c:v>
                </c:pt>
                <c:pt idx="23959">
                  <c:v>2434.08203</c:v>
                </c:pt>
                <c:pt idx="23960">
                  <c:v>2434.08203</c:v>
                </c:pt>
                <c:pt idx="23961">
                  <c:v>2434.08203</c:v>
                </c:pt>
                <c:pt idx="23962">
                  <c:v>2434.08203</c:v>
                </c:pt>
                <c:pt idx="23963">
                  <c:v>2434.08203</c:v>
                </c:pt>
                <c:pt idx="23964">
                  <c:v>2434.08203</c:v>
                </c:pt>
                <c:pt idx="23965">
                  <c:v>2434.08203</c:v>
                </c:pt>
                <c:pt idx="23966">
                  <c:v>2436.5234399999999</c:v>
                </c:pt>
                <c:pt idx="23967">
                  <c:v>2434.08203</c:v>
                </c:pt>
                <c:pt idx="23968">
                  <c:v>2434.08203</c:v>
                </c:pt>
                <c:pt idx="23969">
                  <c:v>2434.08203</c:v>
                </c:pt>
                <c:pt idx="23970">
                  <c:v>2436.5234399999999</c:v>
                </c:pt>
                <c:pt idx="23971">
                  <c:v>2436.5234399999999</c:v>
                </c:pt>
                <c:pt idx="23972">
                  <c:v>2436.5234399999999</c:v>
                </c:pt>
                <c:pt idx="23973">
                  <c:v>2434.08203</c:v>
                </c:pt>
                <c:pt idx="23974">
                  <c:v>2434.08203</c:v>
                </c:pt>
                <c:pt idx="23975">
                  <c:v>2436.5234399999999</c:v>
                </c:pt>
                <c:pt idx="23976">
                  <c:v>2434.08203</c:v>
                </c:pt>
                <c:pt idx="23977">
                  <c:v>2434.08203</c:v>
                </c:pt>
                <c:pt idx="23978">
                  <c:v>2436.5234399999999</c:v>
                </c:pt>
                <c:pt idx="23979">
                  <c:v>2434.08203</c:v>
                </c:pt>
                <c:pt idx="23980">
                  <c:v>2434.08203</c:v>
                </c:pt>
                <c:pt idx="23981">
                  <c:v>2436.5234399999999</c:v>
                </c:pt>
                <c:pt idx="23982">
                  <c:v>2434.08203</c:v>
                </c:pt>
                <c:pt idx="23983">
                  <c:v>2434.08203</c:v>
                </c:pt>
                <c:pt idx="23984">
                  <c:v>2434.08203</c:v>
                </c:pt>
                <c:pt idx="23985">
                  <c:v>2434.08203</c:v>
                </c:pt>
                <c:pt idx="23986">
                  <c:v>2434.08203</c:v>
                </c:pt>
                <c:pt idx="23987">
                  <c:v>2434.08203</c:v>
                </c:pt>
                <c:pt idx="23988">
                  <c:v>2434.08203</c:v>
                </c:pt>
                <c:pt idx="23989">
                  <c:v>2434.08203</c:v>
                </c:pt>
                <c:pt idx="23990">
                  <c:v>2434.08203</c:v>
                </c:pt>
                <c:pt idx="23991">
                  <c:v>2434.08203</c:v>
                </c:pt>
                <c:pt idx="23992">
                  <c:v>2434.08203</c:v>
                </c:pt>
                <c:pt idx="23993">
                  <c:v>2436.5234399999999</c:v>
                </c:pt>
                <c:pt idx="23994">
                  <c:v>2434.08203</c:v>
                </c:pt>
                <c:pt idx="23995">
                  <c:v>2434.08203</c:v>
                </c:pt>
                <c:pt idx="23996">
                  <c:v>2434.08203</c:v>
                </c:pt>
                <c:pt idx="23997">
                  <c:v>2434.08203</c:v>
                </c:pt>
                <c:pt idx="23998">
                  <c:v>2434.08203</c:v>
                </c:pt>
                <c:pt idx="23999">
                  <c:v>2434.08203</c:v>
                </c:pt>
                <c:pt idx="24000">
                  <c:v>2436.5234399999999</c:v>
                </c:pt>
                <c:pt idx="24001">
                  <c:v>2434.08203</c:v>
                </c:pt>
                <c:pt idx="24002">
                  <c:v>2434.08203</c:v>
                </c:pt>
                <c:pt idx="24003">
                  <c:v>2434.08203</c:v>
                </c:pt>
                <c:pt idx="24004">
                  <c:v>2434.08203</c:v>
                </c:pt>
                <c:pt idx="24005">
                  <c:v>2434.08203</c:v>
                </c:pt>
                <c:pt idx="24006">
                  <c:v>2434.08203</c:v>
                </c:pt>
                <c:pt idx="24007">
                  <c:v>2434.08203</c:v>
                </c:pt>
                <c:pt idx="24008">
                  <c:v>2434.08203</c:v>
                </c:pt>
                <c:pt idx="24009">
                  <c:v>2434.08203</c:v>
                </c:pt>
                <c:pt idx="24010">
                  <c:v>2434.08203</c:v>
                </c:pt>
                <c:pt idx="24011">
                  <c:v>2434.08203</c:v>
                </c:pt>
                <c:pt idx="24012">
                  <c:v>2436.5234399999999</c:v>
                </c:pt>
                <c:pt idx="24013">
                  <c:v>2434.08203</c:v>
                </c:pt>
                <c:pt idx="24014">
                  <c:v>2434.08203</c:v>
                </c:pt>
                <c:pt idx="24015">
                  <c:v>2436.5234399999999</c:v>
                </c:pt>
                <c:pt idx="24016">
                  <c:v>2434.08203</c:v>
                </c:pt>
                <c:pt idx="24017">
                  <c:v>2434.08203</c:v>
                </c:pt>
                <c:pt idx="24018">
                  <c:v>2434.08203</c:v>
                </c:pt>
                <c:pt idx="24019">
                  <c:v>2434.08203</c:v>
                </c:pt>
                <c:pt idx="24020">
                  <c:v>2434.08203</c:v>
                </c:pt>
                <c:pt idx="24021">
                  <c:v>2434.08203</c:v>
                </c:pt>
                <c:pt idx="24022">
                  <c:v>2434.08203</c:v>
                </c:pt>
                <c:pt idx="24023">
                  <c:v>2434.08203</c:v>
                </c:pt>
                <c:pt idx="24024">
                  <c:v>2434.08203</c:v>
                </c:pt>
                <c:pt idx="24025">
                  <c:v>2434.08203</c:v>
                </c:pt>
                <c:pt idx="24026">
                  <c:v>2434.08203</c:v>
                </c:pt>
                <c:pt idx="24027">
                  <c:v>2434.08203</c:v>
                </c:pt>
                <c:pt idx="24028">
                  <c:v>2434.08203</c:v>
                </c:pt>
                <c:pt idx="24029">
                  <c:v>2434.08203</c:v>
                </c:pt>
                <c:pt idx="24030">
                  <c:v>2434.08203</c:v>
                </c:pt>
                <c:pt idx="24031">
                  <c:v>2434.08203</c:v>
                </c:pt>
                <c:pt idx="24032">
                  <c:v>2434.08203</c:v>
                </c:pt>
                <c:pt idx="24033">
                  <c:v>2434.08203</c:v>
                </c:pt>
                <c:pt idx="24034">
                  <c:v>2434.08203</c:v>
                </c:pt>
                <c:pt idx="24035">
                  <c:v>2434.08203</c:v>
                </c:pt>
                <c:pt idx="24036">
                  <c:v>2436.5234399999999</c:v>
                </c:pt>
                <c:pt idx="24037">
                  <c:v>2434.08203</c:v>
                </c:pt>
                <c:pt idx="24038">
                  <c:v>2434.08203</c:v>
                </c:pt>
                <c:pt idx="24039">
                  <c:v>2434.08203</c:v>
                </c:pt>
                <c:pt idx="24040">
                  <c:v>2434.08203</c:v>
                </c:pt>
                <c:pt idx="24041">
                  <c:v>2434.08203</c:v>
                </c:pt>
                <c:pt idx="24042">
                  <c:v>2434.08203</c:v>
                </c:pt>
                <c:pt idx="24043">
                  <c:v>2434.08203</c:v>
                </c:pt>
                <c:pt idx="24044">
                  <c:v>2434.08203</c:v>
                </c:pt>
                <c:pt idx="24045">
                  <c:v>2434.08203</c:v>
                </c:pt>
                <c:pt idx="24046">
                  <c:v>2436.5234399999999</c:v>
                </c:pt>
                <c:pt idx="24047">
                  <c:v>2434.08203</c:v>
                </c:pt>
                <c:pt idx="24048">
                  <c:v>2434.08203</c:v>
                </c:pt>
                <c:pt idx="24049">
                  <c:v>2434.08203</c:v>
                </c:pt>
                <c:pt idx="24050">
                  <c:v>2434.08203</c:v>
                </c:pt>
                <c:pt idx="24051">
                  <c:v>2434.08203</c:v>
                </c:pt>
                <c:pt idx="24052">
                  <c:v>2434.08203</c:v>
                </c:pt>
                <c:pt idx="24053">
                  <c:v>2434.08203</c:v>
                </c:pt>
                <c:pt idx="24054">
                  <c:v>2434.08203</c:v>
                </c:pt>
                <c:pt idx="24055">
                  <c:v>2434.08203</c:v>
                </c:pt>
                <c:pt idx="24056">
                  <c:v>2434.08203</c:v>
                </c:pt>
                <c:pt idx="24057">
                  <c:v>2434.08203</c:v>
                </c:pt>
                <c:pt idx="24058">
                  <c:v>2436.5234399999999</c:v>
                </c:pt>
                <c:pt idx="24059">
                  <c:v>2434.08203</c:v>
                </c:pt>
                <c:pt idx="24060">
                  <c:v>2434.08203</c:v>
                </c:pt>
                <c:pt idx="24061">
                  <c:v>2436.5234399999999</c:v>
                </c:pt>
                <c:pt idx="24062">
                  <c:v>2434.08203</c:v>
                </c:pt>
                <c:pt idx="24063">
                  <c:v>2434.08203</c:v>
                </c:pt>
                <c:pt idx="24064">
                  <c:v>2434.08203</c:v>
                </c:pt>
                <c:pt idx="24065">
                  <c:v>2434.08203</c:v>
                </c:pt>
                <c:pt idx="24066">
                  <c:v>2434.08203</c:v>
                </c:pt>
                <c:pt idx="24067">
                  <c:v>2434.08203</c:v>
                </c:pt>
                <c:pt idx="24068">
                  <c:v>2436.5234399999999</c:v>
                </c:pt>
                <c:pt idx="24069">
                  <c:v>2434.08203</c:v>
                </c:pt>
                <c:pt idx="24070">
                  <c:v>2434.08203</c:v>
                </c:pt>
                <c:pt idx="24071">
                  <c:v>2434.08203</c:v>
                </c:pt>
                <c:pt idx="24072">
                  <c:v>2434.08203</c:v>
                </c:pt>
                <c:pt idx="24073">
                  <c:v>2434.08203</c:v>
                </c:pt>
                <c:pt idx="24074">
                  <c:v>2434.08203</c:v>
                </c:pt>
                <c:pt idx="24075">
                  <c:v>2436.5234399999999</c:v>
                </c:pt>
                <c:pt idx="24076">
                  <c:v>2436.5234399999999</c:v>
                </c:pt>
                <c:pt idx="24077">
                  <c:v>2434.08203</c:v>
                </c:pt>
                <c:pt idx="24078">
                  <c:v>2434.08203</c:v>
                </c:pt>
                <c:pt idx="24079">
                  <c:v>2434.08203</c:v>
                </c:pt>
                <c:pt idx="24080">
                  <c:v>2434.08203</c:v>
                </c:pt>
                <c:pt idx="24081">
                  <c:v>2436.5234399999999</c:v>
                </c:pt>
                <c:pt idx="24082">
                  <c:v>2434.08203</c:v>
                </c:pt>
                <c:pt idx="24083">
                  <c:v>2436.5234399999999</c:v>
                </c:pt>
                <c:pt idx="24084">
                  <c:v>2434.08203</c:v>
                </c:pt>
                <c:pt idx="24085">
                  <c:v>2434.08203</c:v>
                </c:pt>
                <c:pt idx="24086">
                  <c:v>2434.08203</c:v>
                </c:pt>
                <c:pt idx="24087">
                  <c:v>2434.08203</c:v>
                </c:pt>
                <c:pt idx="24088">
                  <c:v>2436.5234399999999</c:v>
                </c:pt>
                <c:pt idx="24089">
                  <c:v>2434.08203</c:v>
                </c:pt>
                <c:pt idx="24090">
                  <c:v>2434.08203</c:v>
                </c:pt>
                <c:pt idx="24091">
                  <c:v>2434.08203</c:v>
                </c:pt>
                <c:pt idx="24092">
                  <c:v>2434.08203</c:v>
                </c:pt>
                <c:pt idx="24093">
                  <c:v>2434.08203</c:v>
                </c:pt>
                <c:pt idx="24094">
                  <c:v>2434.08203</c:v>
                </c:pt>
                <c:pt idx="24095">
                  <c:v>2434.08203</c:v>
                </c:pt>
                <c:pt idx="24096">
                  <c:v>2434.08203</c:v>
                </c:pt>
                <c:pt idx="24097">
                  <c:v>2434.08203</c:v>
                </c:pt>
                <c:pt idx="24098">
                  <c:v>2436.5234399999999</c:v>
                </c:pt>
                <c:pt idx="24099">
                  <c:v>2436.5234399999999</c:v>
                </c:pt>
                <c:pt idx="24100">
                  <c:v>2434.08203</c:v>
                </c:pt>
                <c:pt idx="24101">
                  <c:v>2434.08203</c:v>
                </c:pt>
                <c:pt idx="24102">
                  <c:v>2436.5234399999999</c:v>
                </c:pt>
                <c:pt idx="24103">
                  <c:v>2436.5234399999999</c:v>
                </c:pt>
                <c:pt idx="24104">
                  <c:v>2434.08203</c:v>
                </c:pt>
                <c:pt idx="24105">
                  <c:v>2434.08203</c:v>
                </c:pt>
                <c:pt idx="24106">
                  <c:v>2434.08203</c:v>
                </c:pt>
                <c:pt idx="24107">
                  <c:v>2436.5234399999999</c:v>
                </c:pt>
                <c:pt idx="24108">
                  <c:v>2434.08203</c:v>
                </c:pt>
                <c:pt idx="24109">
                  <c:v>2434.08203</c:v>
                </c:pt>
                <c:pt idx="24110">
                  <c:v>2434.08203</c:v>
                </c:pt>
                <c:pt idx="24111">
                  <c:v>2434.08203</c:v>
                </c:pt>
                <c:pt idx="24112">
                  <c:v>2434.08203</c:v>
                </c:pt>
                <c:pt idx="24113">
                  <c:v>2436.5234399999999</c:v>
                </c:pt>
                <c:pt idx="24114">
                  <c:v>2434.08203</c:v>
                </c:pt>
                <c:pt idx="24115">
                  <c:v>2434.08203</c:v>
                </c:pt>
                <c:pt idx="24116">
                  <c:v>2434.08203</c:v>
                </c:pt>
                <c:pt idx="24117">
                  <c:v>2434.08203</c:v>
                </c:pt>
                <c:pt idx="24118">
                  <c:v>2434.08203</c:v>
                </c:pt>
                <c:pt idx="24119">
                  <c:v>2436.5234399999999</c:v>
                </c:pt>
                <c:pt idx="24120">
                  <c:v>2434.08203</c:v>
                </c:pt>
                <c:pt idx="24121">
                  <c:v>2434.08203</c:v>
                </c:pt>
                <c:pt idx="24122">
                  <c:v>2434.08203</c:v>
                </c:pt>
                <c:pt idx="24123">
                  <c:v>2434.08203</c:v>
                </c:pt>
                <c:pt idx="24124">
                  <c:v>2434.08203</c:v>
                </c:pt>
                <c:pt idx="24125">
                  <c:v>2434.08203</c:v>
                </c:pt>
                <c:pt idx="24126">
                  <c:v>2436.5234399999999</c:v>
                </c:pt>
                <c:pt idx="24127">
                  <c:v>2436.5234399999999</c:v>
                </c:pt>
                <c:pt idx="24128">
                  <c:v>2436.5234399999999</c:v>
                </c:pt>
                <c:pt idx="24129">
                  <c:v>2434.08203</c:v>
                </c:pt>
                <c:pt idx="24130">
                  <c:v>2434.08203</c:v>
                </c:pt>
                <c:pt idx="24131">
                  <c:v>2434.08203</c:v>
                </c:pt>
                <c:pt idx="24132">
                  <c:v>2434.08203</c:v>
                </c:pt>
                <c:pt idx="24133">
                  <c:v>2434.08203</c:v>
                </c:pt>
                <c:pt idx="24134">
                  <c:v>2436.5234399999999</c:v>
                </c:pt>
                <c:pt idx="24135">
                  <c:v>2436.5234399999999</c:v>
                </c:pt>
                <c:pt idx="24136">
                  <c:v>2434.08203</c:v>
                </c:pt>
                <c:pt idx="24137">
                  <c:v>2434.08203</c:v>
                </c:pt>
                <c:pt idx="24138">
                  <c:v>2434.08203</c:v>
                </c:pt>
                <c:pt idx="24139">
                  <c:v>2434.08203</c:v>
                </c:pt>
                <c:pt idx="24140">
                  <c:v>2436.5234399999999</c:v>
                </c:pt>
                <c:pt idx="24141">
                  <c:v>2436.5234399999999</c:v>
                </c:pt>
                <c:pt idx="24142">
                  <c:v>2436.5234399999999</c:v>
                </c:pt>
                <c:pt idx="24143">
                  <c:v>2434.08203</c:v>
                </c:pt>
                <c:pt idx="24144">
                  <c:v>2434.08203</c:v>
                </c:pt>
                <c:pt idx="24145">
                  <c:v>2434.08203</c:v>
                </c:pt>
                <c:pt idx="24146">
                  <c:v>2434.08203</c:v>
                </c:pt>
                <c:pt idx="24147">
                  <c:v>2434.08203</c:v>
                </c:pt>
                <c:pt idx="24148">
                  <c:v>2434.08203</c:v>
                </c:pt>
                <c:pt idx="24149">
                  <c:v>2436.5234399999999</c:v>
                </c:pt>
                <c:pt idx="24150">
                  <c:v>2434.08203</c:v>
                </c:pt>
                <c:pt idx="24151">
                  <c:v>2434.08203</c:v>
                </c:pt>
                <c:pt idx="24152">
                  <c:v>2434.08203</c:v>
                </c:pt>
                <c:pt idx="24153">
                  <c:v>2436.5234399999999</c:v>
                </c:pt>
                <c:pt idx="24154">
                  <c:v>2434.08203</c:v>
                </c:pt>
                <c:pt idx="24155">
                  <c:v>2436.5234399999999</c:v>
                </c:pt>
                <c:pt idx="24156">
                  <c:v>2434.08203</c:v>
                </c:pt>
                <c:pt idx="24157">
                  <c:v>2434.08203</c:v>
                </c:pt>
                <c:pt idx="24158">
                  <c:v>2434.08203</c:v>
                </c:pt>
                <c:pt idx="24159">
                  <c:v>2436.5234399999999</c:v>
                </c:pt>
                <c:pt idx="24160">
                  <c:v>2434.08203</c:v>
                </c:pt>
                <c:pt idx="24161">
                  <c:v>2436.5234399999999</c:v>
                </c:pt>
                <c:pt idx="24162">
                  <c:v>2434.08203</c:v>
                </c:pt>
                <c:pt idx="24163">
                  <c:v>2436.5234399999999</c:v>
                </c:pt>
                <c:pt idx="24164">
                  <c:v>2434.08203</c:v>
                </c:pt>
                <c:pt idx="24165">
                  <c:v>2434.08203</c:v>
                </c:pt>
                <c:pt idx="24166">
                  <c:v>2434.08203</c:v>
                </c:pt>
                <c:pt idx="24167">
                  <c:v>2434.08203</c:v>
                </c:pt>
                <c:pt idx="24168">
                  <c:v>2436.5234399999999</c:v>
                </c:pt>
                <c:pt idx="24169">
                  <c:v>2434.08203</c:v>
                </c:pt>
                <c:pt idx="24170">
                  <c:v>2434.08203</c:v>
                </c:pt>
                <c:pt idx="24171">
                  <c:v>2434.08203</c:v>
                </c:pt>
                <c:pt idx="24172">
                  <c:v>2434.08203</c:v>
                </c:pt>
                <c:pt idx="24173">
                  <c:v>2434.08203</c:v>
                </c:pt>
                <c:pt idx="24174">
                  <c:v>2434.08203</c:v>
                </c:pt>
                <c:pt idx="24175">
                  <c:v>2434.08203</c:v>
                </c:pt>
                <c:pt idx="24176">
                  <c:v>2436.5234399999999</c:v>
                </c:pt>
                <c:pt idx="24177">
                  <c:v>2434.08203</c:v>
                </c:pt>
                <c:pt idx="24178">
                  <c:v>2434.08203</c:v>
                </c:pt>
                <c:pt idx="24179">
                  <c:v>2436.5234399999999</c:v>
                </c:pt>
                <c:pt idx="24180">
                  <c:v>2434.08203</c:v>
                </c:pt>
                <c:pt idx="24181">
                  <c:v>2434.08203</c:v>
                </c:pt>
                <c:pt idx="24182">
                  <c:v>2434.08203</c:v>
                </c:pt>
                <c:pt idx="24183">
                  <c:v>2434.08203</c:v>
                </c:pt>
                <c:pt idx="24184">
                  <c:v>2434.08203</c:v>
                </c:pt>
                <c:pt idx="24185">
                  <c:v>2434.08203</c:v>
                </c:pt>
                <c:pt idx="24186">
                  <c:v>2436.5234399999999</c:v>
                </c:pt>
                <c:pt idx="24187">
                  <c:v>2434.08203</c:v>
                </c:pt>
                <c:pt idx="24188">
                  <c:v>2434.08203</c:v>
                </c:pt>
                <c:pt idx="24189">
                  <c:v>2434.08203</c:v>
                </c:pt>
                <c:pt idx="24190">
                  <c:v>2436.5234399999999</c:v>
                </c:pt>
                <c:pt idx="24191">
                  <c:v>2434.08203</c:v>
                </c:pt>
                <c:pt idx="24192">
                  <c:v>2434.08203</c:v>
                </c:pt>
                <c:pt idx="24193">
                  <c:v>2434.08203</c:v>
                </c:pt>
                <c:pt idx="24194">
                  <c:v>2434.08203</c:v>
                </c:pt>
                <c:pt idx="24195">
                  <c:v>2434.08203</c:v>
                </c:pt>
                <c:pt idx="24196">
                  <c:v>2434.08203</c:v>
                </c:pt>
                <c:pt idx="24197">
                  <c:v>2434.08203</c:v>
                </c:pt>
                <c:pt idx="24198">
                  <c:v>2434.08203</c:v>
                </c:pt>
                <c:pt idx="24199">
                  <c:v>2434.08203</c:v>
                </c:pt>
                <c:pt idx="24200">
                  <c:v>2436.5234399999999</c:v>
                </c:pt>
                <c:pt idx="24201">
                  <c:v>2434.08203</c:v>
                </c:pt>
                <c:pt idx="24202">
                  <c:v>2436.5234399999999</c:v>
                </c:pt>
                <c:pt idx="24203">
                  <c:v>2436.5234399999999</c:v>
                </c:pt>
                <c:pt idx="24204">
                  <c:v>2434.08203</c:v>
                </c:pt>
                <c:pt idx="24205">
                  <c:v>2434.08203</c:v>
                </c:pt>
                <c:pt idx="24206">
                  <c:v>2434.08203</c:v>
                </c:pt>
                <c:pt idx="24207">
                  <c:v>2436.5234399999999</c:v>
                </c:pt>
                <c:pt idx="24208">
                  <c:v>2434.08203</c:v>
                </c:pt>
                <c:pt idx="24209">
                  <c:v>2434.08203</c:v>
                </c:pt>
                <c:pt idx="24210">
                  <c:v>2434.08203</c:v>
                </c:pt>
                <c:pt idx="24211">
                  <c:v>2434.08203</c:v>
                </c:pt>
                <c:pt idx="24212">
                  <c:v>2436.5234399999999</c:v>
                </c:pt>
                <c:pt idx="24213">
                  <c:v>2434.08203</c:v>
                </c:pt>
                <c:pt idx="24214">
                  <c:v>2436.5234399999999</c:v>
                </c:pt>
                <c:pt idx="24215">
                  <c:v>2434.08203</c:v>
                </c:pt>
                <c:pt idx="24216">
                  <c:v>2434.08203</c:v>
                </c:pt>
                <c:pt idx="24217">
                  <c:v>2434.08203</c:v>
                </c:pt>
                <c:pt idx="24218">
                  <c:v>2434.08203</c:v>
                </c:pt>
                <c:pt idx="24219">
                  <c:v>2434.08203</c:v>
                </c:pt>
                <c:pt idx="24220">
                  <c:v>2434.08203</c:v>
                </c:pt>
                <c:pt idx="24221">
                  <c:v>2436.5234399999999</c:v>
                </c:pt>
                <c:pt idx="24222">
                  <c:v>2434.08203</c:v>
                </c:pt>
                <c:pt idx="24223">
                  <c:v>2436.5234399999999</c:v>
                </c:pt>
                <c:pt idx="24224">
                  <c:v>2434.08203</c:v>
                </c:pt>
                <c:pt idx="24225">
                  <c:v>2436.5234399999999</c:v>
                </c:pt>
                <c:pt idx="24226">
                  <c:v>2434.08203</c:v>
                </c:pt>
                <c:pt idx="24227">
                  <c:v>2436.5234399999999</c:v>
                </c:pt>
                <c:pt idx="24228">
                  <c:v>2434.08203</c:v>
                </c:pt>
                <c:pt idx="24229">
                  <c:v>2434.08203</c:v>
                </c:pt>
                <c:pt idx="24230">
                  <c:v>2434.08203</c:v>
                </c:pt>
                <c:pt idx="24231">
                  <c:v>2434.08203</c:v>
                </c:pt>
                <c:pt idx="24232">
                  <c:v>2434.08203</c:v>
                </c:pt>
                <c:pt idx="24233">
                  <c:v>2434.08203</c:v>
                </c:pt>
                <c:pt idx="24234">
                  <c:v>2434.08203</c:v>
                </c:pt>
                <c:pt idx="24235">
                  <c:v>2434.08203</c:v>
                </c:pt>
                <c:pt idx="24236">
                  <c:v>2434.08203</c:v>
                </c:pt>
                <c:pt idx="24237">
                  <c:v>2434.08203</c:v>
                </c:pt>
                <c:pt idx="24238">
                  <c:v>2434.08203</c:v>
                </c:pt>
                <c:pt idx="24239">
                  <c:v>2434.08203</c:v>
                </c:pt>
                <c:pt idx="24240">
                  <c:v>2434.08203</c:v>
                </c:pt>
                <c:pt idx="24241">
                  <c:v>2436.5234399999999</c:v>
                </c:pt>
                <c:pt idx="24242">
                  <c:v>2434.08203</c:v>
                </c:pt>
                <c:pt idx="24243">
                  <c:v>2434.08203</c:v>
                </c:pt>
                <c:pt idx="24244">
                  <c:v>2434.08203</c:v>
                </c:pt>
                <c:pt idx="24245">
                  <c:v>2434.08203</c:v>
                </c:pt>
                <c:pt idx="24246">
                  <c:v>2434.08203</c:v>
                </c:pt>
                <c:pt idx="24247">
                  <c:v>2436.5234399999999</c:v>
                </c:pt>
                <c:pt idx="24248">
                  <c:v>2436.5234399999999</c:v>
                </c:pt>
                <c:pt idx="24249">
                  <c:v>2436.5234399999999</c:v>
                </c:pt>
                <c:pt idx="24250">
                  <c:v>2434.08203</c:v>
                </c:pt>
                <c:pt idx="24251">
                  <c:v>2434.08203</c:v>
                </c:pt>
                <c:pt idx="24252">
                  <c:v>2436.5234399999999</c:v>
                </c:pt>
                <c:pt idx="24253">
                  <c:v>2434.08203</c:v>
                </c:pt>
                <c:pt idx="24254">
                  <c:v>2434.08203</c:v>
                </c:pt>
                <c:pt idx="24255">
                  <c:v>2436.5234399999999</c:v>
                </c:pt>
                <c:pt idx="24256">
                  <c:v>2434.08203</c:v>
                </c:pt>
                <c:pt idx="24257">
                  <c:v>2434.08203</c:v>
                </c:pt>
                <c:pt idx="24258">
                  <c:v>2434.08203</c:v>
                </c:pt>
                <c:pt idx="24259">
                  <c:v>2434.08203</c:v>
                </c:pt>
                <c:pt idx="24260">
                  <c:v>2434.08203</c:v>
                </c:pt>
                <c:pt idx="24261">
                  <c:v>2434.08203</c:v>
                </c:pt>
                <c:pt idx="24262">
                  <c:v>2434.08203</c:v>
                </c:pt>
                <c:pt idx="24263">
                  <c:v>2434.08203</c:v>
                </c:pt>
                <c:pt idx="24264">
                  <c:v>2434.08203</c:v>
                </c:pt>
                <c:pt idx="24265">
                  <c:v>2434.08203</c:v>
                </c:pt>
                <c:pt idx="24266">
                  <c:v>2436.5234399999999</c:v>
                </c:pt>
                <c:pt idx="24267">
                  <c:v>2434.08203</c:v>
                </c:pt>
                <c:pt idx="24268">
                  <c:v>2434.08203</c:v>
                </c:pt>
                <c:pt idx="24269">
                  <c:v>2434.08203</c:v>
                </c:pt>
                <c:pt idx="24270">
                  <c:v>2434.08203</c:v>
                </c:pt>
                <c:pt idx="24271">
                  <c:v>2434.08203</c:v>
                </c:pt>
                <c:pt idx="24272">
                  <c:v>2434.08203</c:v>
                </c:pt>
                <c:pt idx="24273">
                  <c:v>2436.5234399999999</c:v>
                </c:pt>
                <c:pt idx="24274">
                  <c:v>2434.08203</c:v>
                </c:pt>
                <c:pt idx="24275">
                  <c:v>2434.08203</c:v>
                </c:pt>
                <c:pt idx="24276">
                  <c:v>2434.08203</c:v>
                </c:pt>
                <c:pt idx="24277">
                  <c:v>2436.5234399999999</c:v>
                </c:pt>
                <c:pt idx="24278">
                  <c:v>2434.08203</c:v>
                </c:pt>
                <c:pt idx="24279">
                  <c:v>2436.5234399999999</c:v>
                </c:pt>
                <c:pt idx="24280">
                  <c:v>2434.08203</c:v>
                </c:pt>
                <c:pt idx="24281">
                  <c:v>2434.08203</c:v>
                </c:pt>
                <c:pt idx="24282">
                  <c:v>2434.08203</c:v>
                </c:pt>
                <c:pt idx="24283">
                  <c:v>2434.08203</c:v>
                </c:pt>
                <c:pt idx="24284">
                  <c:v>2436.5234399999999</c:v>
                </c:pt>
                <c:pt idx="24285">
                  <c:v>2434.08203</c:v>
                </c:pt>
                <c:pt idx="24286">
                  <c:v>2436.5234399999999</c:v>
                </c:pt>
                <c:pt idx="24287">
                  <c:v>2434.08203</c:v>
                </c:pt>
                <c:pt idx="24288">
                  <c:v>2436.5234399999999</c:v>
                </c:pt>
                <c:pt idx="24289">
                  <c:v>2436.5234399999999</c:v>
                </c:pt>
                <c:pt idx="24290">
                  <c:v>2434.08203</c:v>
                </c:pt>
                <c:pt idx="24291">
                  <c:v>2434.08203</c:v>
                </c:pt>
                <c:pt idx="24292">
                  <c:v>2434.08203</c:v>
                </c:pt>
                <c:pt idx="24293">
                  <c:v>2436.5234399999999</c:v>
                </c:pt>
                <c:pt idx="24294">
                  <c:v>2434.08203</c:v>
                </c:pt>
                <c:pt idx="24295">
                  <c:v>2436.5234399999999</c:v>
                </c:pt>
                <c:pt idx="24296">
                  <c:v>2436.5234399999999</c:v>
                </c:pt>
                <c:pt idx="24297">
                  <c:v>2434.08203</c:v>
                </c:pt>
                <c:pt idx="24298">
                  <c:v>2434.08203</c:v>
                </c:pt>
                <c:pt idx="24299">
                  <c:v>2434.08203</c:v>
                </c:pt>
                <c:pt idx="24300">
                  <c:v>2434.08203</c:v>
                </c:pt>
                <c:pt idx="24301">
                  <c:v>2434.08203</c:v>
                </c:pt>
                <c:pt idx="24302">
                  <c:v>2434.08203</c:v>
                </c:pt>
                <c:pt idx="24303">
                  <c:v>2434.08203</c:v>
                </c:pt>
                <c:pt idx="24304">
                  <c:v>2434.08203</c:v>
                </c:pt>
                <c:pt idx="24305">
                  <c:v>2434.08203</c:v>
                </c:pt>
                <c:pt idx="24306">
                  <c:v>2436.5234399999999</c:v>
                </c:pt>
                <c:pt idx="24307">
                  <c:v>2434.08203</c:v>
                </c:pt>
                <c:pt idx="24308">
                  <c:v>2434.08203</c:v>
                </c:pt>
                <c:pt idx="24309">
                  <c:v>2434.08203</c:v>
                </c:pt>
                <c:pt idx="24310">
                  <c:v>2434.08203</c:v>
                </c:pt>
                <c:pt idx="24311">
                  <c:v>2434.08203</c:v>
                </c:pt>
                <c:pt idx="24312">
                  <c:v>2434.08203</c:v>
                </c:pt>
                <c:pt idx="24313">
                  <c:v>2434.08203</c:v>
                </c:pt>
                <c:pt idx="24314">
                  <c:v>2434.08203</c:v>
                </c:pt>
                <c:pt idx="24315">
                  <c:v>2436.5234399999999</c:v>
                </c:pt>
                <c:pt idx="24316">
                  <c:v>2434.08203</c:v>
                </c:pt>
                <c:pt idx="24317">
                  <c:v>2434.08203</c:v>
                </c:pt>
                <c:pt idx="24318">
                  <c:v>2434.08203</c:v>
                </c:pt>
                <c:pt idx="24319">
                  <c:v>2434.08203</c:v>
                </c:pt>
                <c:pt idx="24320">
                  <c:v>2434.08203</c:v>
                </c:pt>
                <c:pt idx="24321">
                  <c:v>2436.5234399999999</c:v>
                </c:pt>
                <c:pt idx="24322">
                  <c:v>2436.5234399999999</c:v>
                </c:pt>
                <c:pt idx="24323">
                  <c:v>2436.5234399999999</c:v>
                </c:pt>
                <c:pt idx="24324">
                  <c:v>2434.08203</c:v>
                </c:pt>
                <c:pt idx="24325">
                  <c:v>2436.5234399999999</c:v>
                </c:pt>
                <c:pt idx="24326">
                  <c:v>2434.08203</c:v>
                </c:pt>
                <c:pt idx="24327">
                  <c:v>2434.08203</c:v>
                </c:pt>
                <c:pt idx="24328">
                  <c:v>2434.08203</c:v>
                </c:pt>
                <c:pt idx="24329">
                  <c:v>2434.08203</c:v>
                </c:pt>
                <c:pt idx="24330">
                  <c:v>2436.5234399999999</c:v>
                </c:pt>
                <c:pt idx="24331">
                  <c:v>2434.08203</c:v>
                </c:pt>
                <c:pt idx="24332">
                  <c:v>2434.08203</c:v>
                </c:pt>
                <c:pt idx="24333">
                  <c:v>2434.08203</c:v>
                </c:pt>
                <c:pt idx="24334">
                  <c:v>2434.08203</c:v>
                </c:pt>
                <c:pt idx="24335">
                  <c:v>2434.08203</c:v>
                </c:pt>
                <c:pt idx="24336">
                  <c:v>2436.5234399999999</c:v>
                </c:pt>
                <c:pt idx="24337">
                  <c:v>2434.08203</c:v>
                </c:pt>
                <c:pt idx="24338">
                  <c:v>2434.08203</c:v>
                </c:pt>
                <c:pt idx="24339">
                  <c:v>2434.08203</c:v>
                </c:pt>
                <c:pt idx="24340">
                  <c:v>2434.08203</c:v>
                </c:pt>
                <c:pt idx="24341">
                  <c:v>2434.08203</c:v>
                </c:pt>
                <c:pt idx="24342">
                  <c:v>2436.5234399999999</c:v>
                </c:pt>
                <c:pt idx="24343">
                  <c:v>2434.08203</c:v>
                </c:pt>
                <c:pt idx="24344">
                  <c:v>2436.5234399999999</c:v>
                </c:pt>
                <c:pt idx="24345">
                  <c:v>2434.08203</c:v>
                </c:pt>
                <c:pt idx="24346">
                  <c:v>2434.08203</c:v>
                </c:pt>
                <c:pt idx="24347">
                  <c:v>2434.08203</c:v>
                </c:pt>
                <c:pt idx="24348">
                  <c:v>2434.08203</c:v>
                </c:pt>
                <c:pt idx="24349">
                  <c:v>2434.08203</c:v>
                </c:pt>
                <c:pt idx="24350">
                  <c:v>2434.08203</c:v>
                </c:pt>
                <c:pt idx="24351">
                  <c:v>2434.08203</c:v>
                </c:pt>
                <c:pt idx="24352">
                  <c:v>2434.08203</c:v>
                </c:pt>
                <c:pt idx="24353">
                  <c:v>2434.08203</c:v>
                </c:pt>
                <c:pt idx="24354">
                  <c:v>2436.5234399999999</c:v>
                </c:pt>
                <c:pt idx="24355">
                  <c:v>2434.08203</c:v>
                </c:pt>
                <c:pt idx="24356">
                  <c:v>2436.5234399999999</c:v>
                </c:pt>
                <c:pt idx="24357">
                  <c:v>2434.08203</c:v>
                </c:pt>
                <c:pt idx="24358">
                  <c:v>2434.08203</c:v>
                </c:pt>
                <c:pt idx="24359">
                  <c:v>2434.08203</c:v>
                </c:pt>
                <c:pt idx="24360">
                  <c:v>2434.08203</c:v>
                </c:pt>
                <c:pt idx="24361">
                  <c:v>2434.08203</c:v>
                </c:pt>
                <c:pt idx="24362">
                  <c:v>2434.08203</c:v>
                </c:pt>
                <c:pt idx="24363">
                  <c:v>2434.08203</c:v>
                </c:pt>
                <c:pt idx="24364">
                  <c:v>2436.5234399999999</c:v>
                </c:pt>
                <c:pt idx="24365">
                  <c:v>2434.08203</c:v>
                </c:pt>
                <c:pt idx="24366">
                  <c:v>2436.5234399999999</c:v>
                </c:pt>
                <c:pt idx="24367">
                  <c:v>2434.08203</c:v>
                </c:pt>
                <c:pt idx="24368">
                  <c:v>2434.08203</c:v>
                </c:pt>
                <c:pt idx="24369">
                  <c:v>2434.08203</c:v>
                </c:pt>
                <c:pt idx="24370">
                  <c:v>2434.08203</c:v>
                </c:pt>
                <c:pt idx="24371">
                  <c:v>2434.08203</c:v>
                </c:pt>
                <c:pt idx="24372">
                  <c:v>2436.5234399999999</c:v>
                </c:pt>
                <c:pt idx="24373">
                  <c:v>2434.08203</c:v>
                </c:pt>
                <c:pt idx="24374">
                  <c:v>2434.08203</c:v>
                </c:pt>
                <c:pt idx="24375">
                  <c:v>2434.08203</c:v>
                </c:pt>
                <c:pt idx="24376">
                  <c:v>2434.08203</c:v>
                </c:pt>
                <c:pt idx="24377">
                  <c:v>2434.08203</c:v>
                </c:pt>
                <c:pt idx="24378">
                  <c:v>2434.08203</c:v>
                </c:pt>
                <c:pt idx="24379">
                  <c:v>2434.08203</c:v>
                </c:pt>
                <c:pt idx="24380">
                  <c:v>2434.08203</c:v>
                </c:pt>
                <c:pt idx="24381">
                  <c:v>2434.08203</c:v>
                </c:pt>
                <c:pt idx="24382">
                  <c:v>2436.5234399999999</c:v>
                </c:pt>
                <c:pt idx="24383">
                  <c:v>2434.08203</c:v>
                </c:pt>
                <c:pt idx="24384">
                  <c:v>2434.08203</c:v>
                </c:pt>
                <c:pt idx="24385">
                  <c:v>2434.08203</c:v>
                </c:pt>
                <c:pt idx="24386">
                  <c:v>2436.5234399999999</c:v>
                </c:pt>
                <c:pt idx="24387">
                  <c:v>2434.08203</c:v>
                </c:pt>
                <c:pt idx="24388">
                  <c:v>2434.08203</c:v>
                </c:pt>
                <c:pt idx="24389">
                  <c:v>2434.08203</c:v>
                </c:pt>
                <c:pt idx="24390">
                  <c:v>2436.5234399999999</c:v>
                </c:pt>
                <c:pt idx="24391">
                  <c:v>2434.08203</c:v>
                </c:pt>
                <c:pt idx="24392">
                  <c:v>2434.08203</c:v>
                </c:pt>
                <c:pt idx="24393">
                  <c:v>2434.08203</c:v>
                </c:pt>
                <c:pt idx="24394">
                  <c:v>2436.5234399999999</c:v>
                </c:pt>
                <c:pt idx="24395">
                  <c:v>2434.08203</c:v>
                </c:pt>
                <c:pt idx="24396">
                  <c:v>2434.08203</c:v>
                </c:pt>
                <c:pt idx="24397">
                  <c:v>2434.08203</c:v>
                </c:pt>
                <c:pt idx="24398">
                  <c:v>2434.08203</c:v>
                </c:pt>
                <c:pt idx="24399">
                  <c:v>2436.5234399999999</c:v>
                </c:pt>
                <c:pt idx="24400">
                  <c:v>2434.08203</c:v>
                </c:pt>
                <c:pt idx="24401">
                  <c:v>2434.08203</c:v>
                </c:pt>
                <c:pt idx="24402">
                  <c:v>2434.08203</c:v>
                </c:pt>
                <c:pt idx="24403">
                  <c:v>2434.08203</c:v>
                </c:pt>
                <c:pt idx="24404">
                  <c:v>2436.5234399999999</c:v>
                </c:pt>
                <c:pt idx="24405">
                  <c:v>2434.08203</c:v>
                </c:pt>
                <c:pt idx="24406">
                  <c:v>2434.08203</c:v>
                </c:pt>
                <c:pt idx="24407">
                  <c:v>2434.08203</c:v>
                </c:pt>
                <c:pt idx="24408">
                  <c:v>2434.08203</c:v>
                </c:pt>
                <c:pt idx="24409">
                  <c:v>2434.08203</c:v>
                </c:pt>
                <c:pt idx="24410">
                  <c:v>2434.08203</c:v>
                </c:pt>
                <c:pt idx="24411">
                  <c:v>2434.08203</c:v>
                </c:pt>
                <c:pt idx="24412">
                  <c:v>2436.5234399999999</c:v>
                </c:pt>
                <c:pt idx="24413">
                  <c:v>2434.08203</c:v>
                </c:pt>
                <c:pt idx="24414">
                  <c:v>2434.08203</c:v>
                </c:pt>
                <c:pt idx="24415">
                  <c:v>2434.08203</c:v>
                </c:pt>
                <c:pt idx="24416">
                  <c:v>2434.08203</c:v>
                </c:pt>
                <c:pt idx="24417">
                  <c:v>2434.08203</c:v>
                </c:pt>
                <c:pt idx="24418">
                  <c:v>2436.5234399999999</c:v>
                </c:pt>
                <c:pt idx="24419">
                  <c:v>2434.08203</c:v>
                </c:pt>
                <c:pt idx="24420">
                  <c:v>2436.5234399999999</c:v>
                </c:pt>
                <c:pt idx="24421">
                  <c:v>2434.08203</c:v>
                </c:pt>
                <c:pt idx="24422">
                  <c:v>2434.08203</c:v>
                </c:pt>
                <c:pt idx="24423">
                  <c:v>2434.08203</c:v>
                </c:pt>
                <c:pt idx="24424">
                  <c:v>2434.08203</c:v>
                </c:pt>
                <c:pt idx="24425">
                  <c:v>2434.08203</c:v>
                </c:pt>
                <c:pt idx="24426">
                  <c:v>2434.08203</c:v>
                </c:pt>
                <c:pt idx="24427">
                  <c:v>2434.08203</c:v>
                </c:pt>
                <c:pt idx="24428">
                  <c:v>2434.08203</c:v>
                </c:pt>
                <c:pt idx="24429">
                  <c:v>2434.08203</c:v>
                </c:pt>
                <c:pt idx="24430">
                  <c:v>2434.08203</c:v>
                </c:pt>
                <c:pt idx="24431">
                  <c:v>2434.08203</c:v>
                </c:pt>
                <c:pt idx="24432">
                  <c:v>2434.08203</c:v>
                </c:pt>
                <c:pt idx="24433">
                  <c:v>2434.08203</c:v>
                </c:pt>
                <c:pt idx="24434">
                  <c:v>2434.08203</c:v>
                </c:pt>
                <c:pt idx="24435">
                  <c:v>2436.5234399999999</c:v>
                </c:pt>
                <c:pt idx="24436">
                  <c:v>2434.08203</c:v>
                </c:pt>
                <c:pt idx="24437">
                  <c:v>2434.08203</c:v>
                </c:pt>
                <c:pt idx="24438">
                  <c:v>2434.08203</c:v>
                </c:pt>
                <c:pt idx="24439">
                  <c:v>2436.5234399999999</c:v>
                </c:pt>
                <c:pt idx="24440">
                  <c:v>2434.08203</c:v>
                </c:pt>
                <c:pt idx="24441">
                  <c:v>2434.08203</c:v>
                </c:pt>
                <c:pt idx="24442">
                  <c:v>2434.08203</c:v>
                </c:pt>
                <c:pt idx="24443">
                  <c:v>2434.08203</c:v>
                </c:pt>
                <c:pt idx="24444">
                  <c:v>2434.08203</c:v>
                </c:pt>
                <c:pt idx="24445">
                  <c:v>2434.08203</c:v>
                </c:pt>
                <c:pt idx="24446">
                  <c:v>2434.08203</c:v>
                </c:pt>
                <c:pt idx="24447">
                  <c:v>2436.5234399999999</c:v>
                </c:pt>
                <c:pt idx="24448">
                  <c:v>2434.08203</c:v>
                </c:pt>
                <c:pt idx="24449">
                  <c:v>2434.08203</c:v>
                </c:pt>
                <c:pt idx="24450">
                  <c:v>2434.08203</c:v>
                </c:pt>
                <c:pt idx="24451">
                  <c:v>2436.5234399999999</c:v>
                </c:pt>
                <c:pt idx="24452">
                  <c:v>2436.5234399999999</c:v>
                </c:pt>
                <c:pt idx="24453">
                  <c:v>2434.08203</c:v>
                </c:pt>
                <c:pt idx="24454">
                  <c:v>2434.08203</c:v>
                </c:pt>
                <c:pt idx="24455">
                  <c:v>2434.08203</c:v>
                </c:pt>
                <c:pt idx="24456">
                  <c:v>2436.5234399999999</c:v>
                </c:pt>
                <c:pt idx="24457">
                  <c:v>2434.08203</c:v>
                </c:pt>
                <c:pt idx="24458">
                  <c:v>2434.08203</c:v>
                </c:pt>
                <c:pt idx="24459">
                  <c:v>2434.08203</c:v>
                </c:pt>
                <c:pt idx="24460">
                  <c:v>2434.08203</c:v>
                </c:pt>
                <c:pt idx="24461">
                  <c:v>2434.08203</c:v>
                </c:pt>
                <c:pt idx="24462">
                  <c:v>2434.08203</c:v>
                </c:pt>
                <c:pt idx="24463">
                  <c:v>2434.08203</c:v>
                </c:pt>
                <c:pt idx="24464">
                  <c:v>2434.08203</c:v>
                </c:pt>
                <c:pt idx="24465">
                  <c:v>2434.08203</c:v>
                </c:pt>
                <c:pt idx="24466">
                  <c:v>2436.5234399999999</c:v>
                </c:pt>
                <c:pt idx="24467">
                  <c:v>2434.08203</c:v>
                </c:pt>
                <c:pt idx="24468">
                  <c:v>2434.08203</c:v>
                </c:pt>
                <c:pt idx="24469">
                  <c:v>2434.08203</c:v>
                </c:pt>
                <c:pt idx="24470">
                  <c:v>2434.08203</c:v>
                </c:pt>
                <c:pt idx="24471">
                  <c:v>2434.08203</c:v>
                </c:pt>
                <c:pt idx="24472">
                  <c:v>2434.08203</c:v>
                </c:pt>
                <c:pt idx="24473">
                  <c:v>2434.08203</c:v>
                </c:pt>
                <c:pt idx="24474">
                  <c:v>2434.08203</c:v>
                </c:pt>
                <c:pt idx="24475">
                  <c:v>2434.08203</c:v>
                </c:pt>
                <c:pt idx="24476">
                  <c:v>2434.08203</c:v>
                </c:pt>
                <c:pt idx="24477">
                  <c:v>2434.08203</c:v>
                </c:pt>
                <c:pt idx="24478">
                  <c:v>2436.5234399999999</c:v>
                </c:pt>
                <c:pt idx="24479">
                  <c:v>2436.5234399999999</c:v>
                </c:pt>
                <c:pt idx="24480">
                  <c:v>2434.08203</c:v>
                </c:pt>
                <c:pt idx="24481">
                  <c:v>2434.08203</c:v>
                </c:pt>
                <c:pt idx="24482">
                  <c:v>2434.08203</c:v>
                </c:pt>
                <c:pt idx="24483">
                  <c:v>2436.5234399999999</c:v>
                </c:pt>
                <c:pt idx="24484">
                  <c:v>2434.08203</c:v>
                </c:pt>
                <c:pt idx="24485">
                  <c:v>2434.08203</c:v>
                </c:pt>
                <c:pt idx="24486">
                  <c:v>2436.5234399999999</c:v>
                </c:pt>
                <c:pt idx="24487">
                  <c:v>2434.08203</c:v>
                </c:pt>
                <c:pt idx="24488">
                  <c:v>2436.5234399999999</c:v>
                </c:pt>
                <c:pt idx="24489">
                  <c:v>2434.08203</c:v>
                </c:pt>
                <c:pt idx="24490">
                  <c:v>2434.08203</c:v>
                </c:pt>
                <c:pt idx="24491">
                  <c:v>2434.08203</c:v>
                </c:pt>
                <c:pt idx="24492">
                  <c:v>2434.08203</c:v>
                </c:pt>
                <c:pt idx="24493">
                  <c:v>2434.08203</c:v>
                </c:pt>
                <c:pt idx="24494">
                  <c:v>2434.08203</c:v>
                </c:pt>
                <c:pt idx="24495">
                  <c:v>2436.5234399999999</c:v>
                </c:pt>
                <c:pt idx="24496">
                  <c:v>2436.5234399999999</c:v>
                </c:pt>
                <c:pt idx="24497">
                  <c:v>2434.08203</c:v>
                </c:pt>
                <c:pt idx="24498">
                  <c:v>2434.08203</c:v>
                </c:pt>
                <c:pt idx="24499">
                  <c:v>2436.5234399999999</c:v>
                </c:pt>
                <c:pt idx="24500">
                  <c:v>2434.08203</c:v>
                </c:pt>
                <c:pt idx="24501">
                  <c:v>2434.08203</c:v>
                </c:pt>
                <c:pt idx="24502">
                  <c:v>2434.08203</c:v>
                </c:pt>
                <c:pt idx="24503">
                  <c:v>2434.08203</c:v>
                </c:pt>
                <c:pt idx="24504">
                  <c:v>2436.5234399999999</c:v>
                </c:pt>
                <c:pt idx="24505">
                  <c:v>2436.5234399999999</c:v>
                </c:pt>
                <c:pt idx="24506">
                  <c:v>2434.08203</c:v>
                </c:pt>
                <c:pt idx="24507">
                  <c:v>2436.5234399999999</c:v>
                </c:pt>
                <c:pt idx="24508">
                  <c:v>2434.08203</c:v>
                </c:pt>
                <c:pt idx="24509">
                  <c:v>2434.08203</c:v>
                </c:pt>
                <c:pt idx="24510">
                  <c:v>2434.08203</c:v>
                </c:pt>
                <c:pt idx="24511">
                  <c:v>2434.08203</c:v>
                </c:pt>
                <c:pt idx="24512">
                  <c:v>2434.08203</c:v>
                </c:pt>
                <c:pt idx="24513">
                  <c:v>2434.08203</c:v>
                </c:pt>
                <c:pt idx="24514">
                  <c:v>2436.5234399999999</c:v>
                </c:pt>
                <c:pt idx="24515">
                  <c:v>2436.5234399999999</c:v>
                </c:pt>
                <c:pt idx="24516">
                  <c:v>2434.08203</c:v>
                </c:pt>
                <c:pt idx="24517">
                  <c:v>2434.08203</c:v>
                </c:pt>
                <c:pt idx="24518">
                  <c:v>2434.08203</c:v>
                </c:pt>
                <c:pt idx="24519">
                  <c:v>2434.08203</c:v>
                </c:pt>
                <c:pt idx="24520">
                  <c:v>2434.08203</c:v>
                </c:pt>
                <c:pt idx="24521">
                  <c:v>2436.5234399999999</c:v>
                </c:pt>
                <c:pt idx="24522">
                  <c:v>2434.08203</c:v>
                </c:pt>
                <c:pt idx="24523">
                  <c:v>2434.08203</c:v>
                </c:pt>
                <c:pt idx="24524">
                  <c:v>2436.5234399999999</c:v>
                </c:pt>
                <c:pt idx="24525">
                  <c:v>2434.08203</c:v>
                </c:pt>
                <c:pt idx="24526">
                  <c:v>2434.08203</c:v>
                </c:pt>
                <c:pt idx="24527">
                  <c:v>2434.08203</c:v>
                </c:pt>
                <c:pt idx="24528">
                  <c:v>2436.5234399999999</c:v>
                </c:pt>
                <c:pt idx="24529">
                  <c:v>2434.08203</c:v>
                </c:pt>
                <c:pt idx="24530">
                  <c:v>2434.08203</c:v>
                </c:pt>
                <c:pt idx="24531">
                  <c:v>2434.08203</c:v>
                </c:pt>
                <c:pt idx="24532">
                  <c:v>2434.08203</c:v>
                </c:pt>
                <c:pt idx="24533">
                  <c:v>2434.08203</c:v>
                </c:pt>
                <c:pt idx="24534">
                  <c:v>2434.08203</c:v>
                </c:pt>
                <c:pt idx="24535">
                  <c:v>2434.08203</c:v>
                </c:pt>
                <c:pt idx="24536">
                  <c:v>2436.5234399999999</c:v>
                </c:pt>
                <c:pt idx="24537">
                  <c:v>2434.08203</c:v>
                </c:pt>
                <c:pt idx="24538">
                  <c:v>2434.08203</c:v>
                </c:pt>
                <c:pt idx="24539">
                  <c:v>2436.5234399999999</c:v>
                </c:pt>
                <c:pt idx="24540">
                  <c:v>2434.08203</c:v>
                </c:pt>
                <c:pt idx="24541">
                  <c:v>2434.08203</c:v>
                </c:pt>
                <c:pt idx="24542">
                  <c:v>2434.08203</c:v>
                </c:pt>
                <c:pt idx="24543">
                  <c:v>2436.5234399999999</c:v>
                </c:pt>
                <c:pt idx="24544">
                  <c:v>2434.08203</c:v>
                </c:pt>
                <c:pt idx="24545">
                  <c:v>2434.08203</c:v>
                </c:pt>
                <c:pt idx="24546">
                  <c:v>2434.08203</c:v>
                </c:pt>
                <c:pt idx="24547">
                  <c:v>2434.08203</c:v>
                </c:pt>
                <c:pt idx="24548">
                  <c:v>2434.08203</c:v>
                </c:pt>
                <c:pt idx="24549">
                  <c:v>2434.08203</c:v>
                </c:pt>
                <c:pt idx="24550">
                  <c:v>2434.08203</c:v>
                </c:pt>
                <c:pt idx="24551">
                  <c:v>2434.08203</c:v>
                </c:pt>
                <c:pt idx="24552">
                  <c:v>2434.08203</c:v>
                </c:pt>
                <c:pt idx="24553">
                  <c:v>2436.5234399999999</c:v>
                </c:pt>
                <c:pt idx="24554">
                  <c:v>2434.08203</c:v>
                </c:pt>
                <c:pt idx="24555">
                  <c:v>2436.5234399999999</c:v>
                </c:pt>
                <c:pt idx="24556">
                  <c:v>2434.08203</c:v>
                </c:pt>
                <c:pt idx="24557">
                  <c:v>2436.5234399999999</c:v>
                </c:pt>
                <c:pt idx="24558">
                  <c:v>2436.5234399999999</c:v>
                </c:pt>
                <c:pt idx="24559">
                  <c:v>2436.5234399999999</c:v>
                </c:pt>
                <c:pt idx="24560">
                  <c:v>2434.08203</c:v>
                </c:pt>
                <c:pt idx="24561">
                  <c:v>2434.08203</c:v>
                </c:pt>
                <c:pt idx="24562">
                  <c:v>2434.08203</c:v>
                </c:pt>
                <c:pt idx="24563">
                  <c:v>2434.08203</c:v>
                </c:pt>
                <c:pt idx="24564">
                  <c:v>2434.08203</c:v>
                </c:pt>
                <c:pt idx="24565">
                  <c:v>2434.08203</c:v>
                </c:pt>
                <c:pt idx="24566">
                  <c:v>2436.5234399999999</c:v>
                </c:pt>
                <c:pt idx="24567">
                  <c:v>2434.08203</c:v>
                </c:pt>
                <c:pt idx="24568">
                  <c:v>2434.08203</c:v>
                </c:pt>
                <c:pt idx="24569">
                  <c:v>2434.08203</c:v>
                </c:pt>
                <c:pt idx="24570">
                  <c:v>2434.08203</c:v>
                </c:pt>
                <c:pt idx="24571">
                  <c:v>2436.5234399999999</c:v>
                </c:pt>
                <c:pt idx="24572">
                  <c:v>2434.08203</c:v>
                </c:pt>
                <c:pt idx="24573">
                  <c:v>2434.08203</c:v>
                </c:pt>
                <c:pt idx="24574">
                  <c:v>2434.08203</c:v>
                </c:pt>
                <c:pt idx="24575">
                  <c:v>2434.08203</c:v>
                </c:pt>
                <c:pt idx="24576">
                  <c:v>2434.08203</c:v>
                </c:pt>
                <c:pt idx="24577">
                  <c:v>2434.08203</c:v>
                </c:pt>
                <c:pt idx="24578">
                  <c:v>2434.08203</c:v>
                </c:pt>
                <c:pt idx="24579">
                  <c:v>2434.08203</c:v>
                </c:pt>
                <c:pt idx="24580">
                  <c:v>2434.08203</c:v>
                </c:pt>
                <c:pt idx="24581">
                  <c:v>2434.08203</c:v>
                </c:pt>
                <c:pt idx="24582">
                  <c:v>2434.08203</c:v>
                </c:pt>
                <c:pt idx="24583">
                  <c:v>2436.5234399999999</c:v>
                </c:pt>
                <c:pt idx="24584">
                  <c:v>2434.08203</c:v>
                </c:pt>
                <c:pt idx="24585">
                  <c:v>2434.08203</c:v>
                </c:pt>
                <c:pt idx="24586">
                  <c:v>2434.08203</c:v>
                </c:pt>
                <c:pt idx="24587">
                  <c:v>2434.08203</c:v>
                </c:pt>
                <c:pt idx="24588">
                  <c:v>2434.08203</c:v>
                </c:pt>
                <c:pt idx="24589">
                  <c:v>2434.08203</c:v>
                </c:pt>
                <c:pt idx="24590">
                  <c:v>2434.08203</c:v>
                </c:pt>
                <c:pt idx="24591">
                  <c:v>2436.5234399999999</c:v>
                </c:pt>
                <c:pt idx="24592">
                  <c:v>2436.5234399999999</c:v>
                </c:pt>
                <c:pt idx="24593">
                  <c:v>2436.5234399999999</c:v>
                </c:pt>
                <c:pt idx="24594">
                  <c:v>2434.08203</c:v>
                </c:pt>
                <c:pt idx="24595">
                  <c:v>2434.08203</c:v>
                </c:pt>
                <c:pt idx="24596">
                  <c:v>2436.5234399999999</c:v>
                </c:pt>
                <c:pt idx="24597">
                  <c:v>2434.08203</c:v>
                </c:pt>
                <c:pt idx="24598">
                  <c:v>2436.5234399999999</c:v>
                </c:pt>
                <c:pt idx="24599">
                  <c:v>2434.08203</c:v>
                </c:pt>
                <c:pt idx="24600">
                  <c:v>2436.5234399999999</c:v>
                </c:pt>
                <c:pt idx="24601">
                  <c:v>2434.08203</c:v>
                </c:pt>
                <c:pt idx="24602">
                  <c:v>2434.08203</c:v>
                </c:pt>
                <c:pt idx="24603">
                  <c:v>2434.08203</c:v>
                </c:pt>
                <c:pt idx="24604">
                  <c:v>2436.5234399999999</c:v>
                </c:pt>
                <c:pt idx="24605">
                  <c:v>2434.08203</c:v>
                </c:pt>
                <c:pt idx="24606">
                  <c:v>2434.08203</c:v>
                </c:pt>
                <c:pt idx="24607">
                  <c:v>2436.5234399999999</c:v>
                </c:pt>
                <c:pt idx="24608">
                  <c:v>2434.08203</c:v>
                </c:pt>
                <c:pt idx="24609">
                  <c:v>2436.5234399999999</c:v>
                </c:pt>
                <c:pt idx="24610">
                  <c:v>2434.08203</c:v>
                </c:pt>
                <c:pt idx="24611">
                  <c:v>2434.08203</c:v>
                </c:pt>
                <c:pt idx="24612">
                  <c:v>2434.08203</c:v>
                </c:pt>
                <c:pt idx="24613">
                  <c:v>2436.5234399999999</c:v>
                </c:pt>
                <c:pt idx="24614">
                  <c:v>2436.5234399999999</c:v>
                </c:pt>
                <c:pt idx="24615">
                  <c:v>2434.08203</c:v>
                </c:pt>
                <c:pt idx="24616">
                  <c:v>2434.08203</c:v>
                </c:pt>
                <c:pt idx="24617">
                  <c:v>2434.08203</c:v>
                </c:pt>
                <c:pt idx="24618">
                  <c:v>2434.08203</c:v>
                </c:pt>
                <c:pt idx="24619">
                  <c:v>2434.08203</c:v>
                </c:pt>
                <c:pt idx="24620">
                  <c:v>2434.08203</c:v>
                </c:pt>
                <c:pt idx="24621">
                  <c:v>2436.5234399999999</c:v>
                </c:pt>
                <c:pt idx="24622">
                  <c:v>2434.08203</c:v>
                </c:pt>
                <c:pt idx="24623">
                  <c:v>2434.08203</c:v>
                </c:pt>
                <c:pt idx="24624">
                  <c:v>2434.08203</c:v>
                </c:pt>
                <c:pt idx="24625">
                  <c:v>2434.08203</c:v>
                </c:pt>
                <c:pt idx="24626">
                  <c:v>2434.08203</c:v>
                </c:pt>
                <c:pt idx="24627">
                  <c:v>2434.08203</c:v>
                </c:pt>
                <c:pt idx="24628">
                  <c:v>2434.08203</c:v>
                </c:pt>
                <c:pt idx="24629">
                  <c:v>2434.08203</c:v>
                </c:pt>
                <c:pt idx="24630">
                  <c:v>2434.08203</c:v>
                </c:pt>
                <c:pt idx="24631">
                  <c:v>2434.08203</c:v>
                </c:pt>
                <c:pt idx="24632">
                  <c:v>2434.08203</c:v>
                </c:pt>
                <c:pt idx="24633">
                  <c:v>2436.5234399999999</c:v>
                </c:pt>
                <c:pt idx="24634">
                  <c:v>2434.08203</c:v>
                </c:pt>
                <c:pt idx="24635">
                  <c:v>2434.08203</c:v>
                </c:pt>
                <c:pt idx="24636">
                  <c:v>2434.08203</c:v>
                </c:pt>
                <c:pt idx="24637">
                  <c:v>2434.08203</c:v>
                </c:pt>
                <c:pt idx="24638">
                  <c:v>2434.08203</c:v>
                </c:pt>
                <c:pt idx="24639">
                  <c:v>2434.08203</c:v>
                </c:pt>
                <c:pt idx="24640">
                  <c:v>2434.08203</c:v>
                </c:pt>
                <c:pt idx="24641">
                  <c:v>2434.08203</c:v>
                </c:pt>
                <c:pt idx="24642">
                  <c:v>2436.5234399999999</c:v>
                </c:pt>
                <c:pt idx="24643">
                  <c:v>2434.08203</c:v>
                </c:pt>
                <c:pt idx="24644">
                  <c:v>2434.08203</c:v>
                </c:pt>
                <c:pt idx="24645">
                  <c:v>2434.08203</c:v>
                </c:pt>
                <c:pt idx="24646">
                  <c:v>2436.5234399999999</c:v>
                </c:pt>
                <c:pt idx="24647">
                  <c:v>2434.08203</c:v>
                </c:pt>
                <c:pt idx="24648">
                  <c:v>2434.08203</c:v>
                </c:pt>
                <c:pt idx="24649">
                  <c:v>2436.5234399999999</c:v>
                </c:pt>
                <c:pt idx="24650">
                  <c:v>2434.08203</c:v>
                </c:pt>
                <c:pt idx="24651">
                  <c:v>2434.08203</c:v>
                </c:pt>
                <c:pt idx="24652">
                  <c:v>2434.08203</c:v>
                </c:pt>
                <c:pt idx="24653">
                  <c:v>2434.08203</c:v>
                </c:pt>
                <c:pt idx="24654">
                  <c:v>2434.08203</c:v>
                </c:pt>
                <c:pt idx="24655">
                  <c:v>2434.08203</c:v>
                </c:pt>
                <c:pt idx="24656">
                  <c:v>2436.5234399999999</c:v>
                </c:pt>
                <c:pt idx="24657">
                  <c:v>2434.08203</c:v>
                </c:pt>
                <c:pt idx="24658">
                  <c:v>2434.08203</c:v>
                </c:pt>
                <c:pt idx="24659">
                  <c:v>2434.08203</c:v>
                </c:pt>
                <c:pt idx="24660">
                  <c:v>2436.5234399999999</c:v>
                </c:pt>
                <c:pt idx="24661">
                  <c:v>2436.5234399999999</c:v>
                </c:pt>
                <c:pt idx="24662">
                  <c:v>2434.08203</c:v>
                </c:pt>
                <c:pt idx="24663">
                  <c:v>2434.08203</c:v>
                </c:pt>
                <c:pt idx="24664">
                  <c:v>2434.08203</c:v>
                </c:pt>
                <c:pt idx="24665">
                  <c:v>2434.08203</c:v>
                </c:pt>
                <c:pt idx="24666">
                  <c:v>2434.08203</c:v>
                </c:pt>
                <c:pt idx="24667">
                  <c:v>2434.08203</c:v>
                </c:pt>
                <c:pt idx="24668">
                  <c:v>2434.08203</c:v>
                </c:pt>
                <c:pt idx="24669">
                  <c:v>2434.08203</c:v>
                </c:pt>
                <c:pt idx="24670">
                  <c:v>2436.5234399999999</c:v>
                </c:pt>
                <c:pt idx="24671">
                  <c:v>2434.08203</c:v>
                </c:pt>
                <c:pt idx="24672">
                  <c:v>2436.5234399999999</c:v>
                </c:pt>
                <c:pt idx="24673">
                  <c:v>2434.08203</c:v>
                </c:pt>
                <c:pt idx="24674">
                  <c:v>2436.5234399999999</c:v>
                </c:pt>
                <c:pt idx="24675">
                  <c:v>2434.08203</c:v>
                </c:pt>
                <c:pt idx="24676">
                  <c:v>2434.08203</c:v>
                </c:pt>
                <c:pt idx="24677">
                  <c:v>2434.08203</c:v>
                </c:pt>
                <c:pt idx="24678">
                  <c:v>2434.08203</c:v>
                </c:pt>
                <c:pt idx="24679">
                  <c:v>2434.08203</c:v>
                </c:pt>
                <c:pt idx="24680">
                  <c:v>2434.08203</c:v>
                </c:pt>
                <c:pt idx="24681">
                  <c:v>2434.08203</c:v>
                </c:pt>
                <c:pt idx="24682">
                  <c:v>2434.08203</c:v>
                </c:pt>
                <c:pt idx="24683">
                  <c:v>2434.08203</c:v>
                </c:pt>
                <c:pt idx="24684">
                  <c:v>2434.08203</c:v>
                </c:pt>
                <c:pt idx="24685">
                  <c:v>2434.08203</c:v>
                </c:pt>
                <c:pt idx="24686">
                  <c:v>2434.08203</c:v>
                </c:pt>
                <c:pt idx="24687">
                  <c:v>2434.08203</c:v>
                </c:pt>
                <c:pt idx="24688">
                  <c:v>2434.08203</c:v>
                </c:pt>
                <c:pt idx="24689">
                  <c:v>2434.08203</c:v>
                </c:pt>
                <c:pt idx="24690">
                  <c:v>2434.08203</c:v>
                </c:pt>
                <c:pt idx="24691">
                  <c:v>2434.08203</c:v>
                </c:pt>
                <c:pt idx="24692">
                  <c:v>2434.08203</c:v>
                </c:pt>
                <c:pt idx="24693">
                  <c:v>2434.08203</c:v>
                </c:pt>
                <c:pt idx="24694">
                  <c:v>2434.08203</c:v>
                </c:pt>
                <c:pt idx="24695">
                  <c:v>2436.5234399999999</c:v>
                </c:pt>
                <c:pt idx="24696">
                  <c:v>2436.5234399999999</c:v>
                </c:pt>
                <c:pt idx="24697">
                  <c:v>2434.08203</c:v>
                </c:pt>
                <c:pt idx="24698">
                  <c:v>2434.08203</c:v>
                </c:pt>
                <c:pt idx="24699">
                  <c:v>2436.5234399999999</c:v>
                </c:pt>
                <c:pt idx="24700">
                  <c:v>2434.08203</c:v>
                </c:pt>
                <c:pt idx="24701">
                  <c:v>2436.5234399999999</c:v>
                </c:pt>
                <c:pt idx="24702">
                  <c:v>2434.08203</c:v>
                </c:pt>
                <c:pt idx="24703">
                  <c:v>2434.08203</c:v>
                </c:pt>
                <c:pt idx="24704">
                  <c:v>2434.08203</c:v>
                </c:pt>
                <c:pt idx="24705">
                  <c:v>2434.08203</c:v>
                </c:pt>
                <c:pt idx="24706">
                  <c:v>2434.08203</c:v>
                </c:pt>
                <c:pt idx="24707">
                  <c:v>2434.08203</c:v>
                </c:pt>
                <c:pt idx="24708">
                  <c:v>2434.08203</c:v>
                </c:pt>
                <c:pt idx="24709">
                  <c:v>2434.08203</c:v>
                </c:pt>
                <c:pt idx="24710">
                  <c:v>2434.08203</c:v>
                </c:pt>
                <c:pt idx="24711">
                  <c:v>2434.08203</c:v>
                </c:pt>
                <c:pt idx="24712">
                  <c:v>2434.08203</c:v>
                </c:pt>
                <c:pt idx="24713">
                  <c:v>2436.5234399999999</c:v>
                </c:pt>
                <c:pt idx="24714">
                  <c:v>2434.08203</c:v>
                </c:pt>
                <c:pt idx="24715">
                  <c:v>2434.08203</c:v>
                </c:pt>
                <c:pt idx="24716">
                  <c:v>2434.08203</c:v>
                </c:pt>
                <c:pt idx="24717">
                  <c:v>2434.08203</c:v>
                </c:pt>
                <c:pt idx="24718">
                  <c:v>2436.5234399999999</c:v>
                </c:pt>
                <c:pt idx="24719">
                  <c:v>2434.08203</c:v>
                </c:pt>
                <c:pt idx="24720">
                  <c:v>2434.08203</c:v>
                </c:pt>
                <c:pt idx="24721">
                  <c:v>2436.5234399999999</c:v>
                </c:pt>
                <c:pt idx="24722">
                  <c:v>2434.08203</c:v>
                </c:pt>
                <c:pt idx="24723">
                  <c:v>2434.08203</c:v>
                </c:pt>
                <c:pt idx="24724">
                  <c:v>2434.08203</c:v>
                </c:pt>
                <c:pt idx="24725">
                  <c:v>2434.08203</c:v>
                </c:pt>
                <c:pt idx="24726">
                  <c:v>2436.5234399999999</c:v>
                </c:pt>
                <c:pt idx="24727">
                  <c:v>2434.08203</c:v>
                </c:pt>
                <c:pt idx="24728">
                  <c:v>2434.08203</c:v>
                </c:pt>
                <c:pt idx="24729">
                  <c:v>2434.08203</c:v>
                </c:pt>
                <c:pt idx="24730">
                  <c:v>2434.08203</c:v>
                </c:pt>
                <c:pt idx="24731">
                  <c:v>2434.08203</c:v>
                </c:pt>
                <c:pt idx="24732">
                  <c:v>2434.08203</c:v>
                </c:pt>
                <c:pt idx="24733">
                  <c:v>2434.08203</c:v>
                </c:pt>
                <c:pt idx="24734">
                  <c:v>2436.5234399999999</c:v>
                </c:pt>
                <c:pt idx="24735">
                  <c:v>2434.08203</c:v>
                </c:pt>
                <c:pt idx="24736">
                  <c:v>2434.08203</c:v>
                </c:pt>
                <c:pt idx="24737">
                  <c:v>2434.08203</c:v>
                </c:pt>
                <c:pt idx="24738">
                  <c:v>2434.08203</c:v>
                </c:pt>
                <c:pt idx="24739">
                  <c:v>2434.08203</c:v>
                </c:pt>
                <c:pt idx="24740">
                  <c:v>2434.08203</c:v>
                </c:pt>
                <c:pt idx="24741">
                  <c:v>2436.5234399999999</c:v>
                </c:pt>
                <c:pt idx="24742">
                  <c:v>2436.5234399999999</c:v>
                </c:pt>
                <c:pt idx="24743">
                  <c:v>2436.5234399999999</c:v>
                </c:pt>
                <c:pt idx="24744">
                  <c:v>2434.08203</c:v>
                </c:pt>
                <c:pt idx="24745">
                  <c:v>2434.08203</c:v>
                </c:pt>
                <c:pt idx="24746">
                  <c:v>2436.5234399999999</c:v>
                </c:pt>
                <c:pt idx="24747">
                  <c:v>2434.08203</c:v>
                </c:pt>
                <c:pt idx="24748">
                  <c:v>2436.5234399999999</c:v>
                </c:pt>
                <c:pt idx="24749">
                  <c:v>2436.5234399999999</c:v>
                </c:pt>
                <c:pt idx="24750">
                  <c:v>2434.08203</c:v>
                </c:pt>
                <c:pt idx="24751">
                  <c:v>2434.08203</c:v>
                </c:pt>
                <c:pt idx="24752">
                  <c:v>2434.08203</c:v>
                </c:pt>
                <c:pt idx="24753">
                  <c:v>2436.5234399999999</c:v>
                </c:pt>
                <c:pt idx="24754">
                  <c:v>2434.08203</c:v>
                </c:pt>
                <c:pt idx="24755">
                  <c:v>2436.5234399999999</c:v>
                </c:pt>
                <c:pt idx="24756">
                  <c:v>2434.08203</c:v>
                </c:pt>
                <c:pt idx="24757">
                  <c:v>2436.5234399999999</c:v>
                </c:pt>
                <c:pt idx="24758">
                  <c:v>2434.08203</c:v>
                </c:pt>
                <c:pt idx="24759">
                  <c:v>2434.08203</c:v>
                </c:pt>
                <c:pt idx="24760">
                  <c:v>2434.08203</c:v>
                </c:pt>
                <c:pt idx="24761">
                  <c:v>2434.08203</c:v>
                </c:pt>
                <c:pt idx="24762">
                  <c:v>2434.08203</c:v>
                </c:pt>
                <c:pt idx="24763">
                  <c:v>2434.08203</c:v>
                </c:pt>
                <c:pt idx="24764">
                  <c:v>2434.08203</c:v>
                </c:pt>
                <c:pt idx="24765">
                  <c:v>2436.5234399999999</c:v>
                </c:pt>
                <c:pt idx="24766">
                  <c:v>2434.08203</c:v>
                </c:pt>
                <c:pt idx="24767">
                  <c:v>2436.5234399999999</c:v>
                </c:pt>
                <c:pt idx="24768">
                  <c:v>2434.08203</c:v>
                </c:pt>
                <c:pt idx="24769">
                  <c:v>2434.08203</c:v>
                </c:pt>
                <c:pt idx="24770">
                  <c:v>2434.08203</c:v>
                </c:pt>
                <c:pt idx="24771">
                  <c:v>2434.08203</c:v>
                </c:pt>
                <c:pt idx="24772">
                  <c:v>2436.5234399999999</c:v>
                </c:pt>
                <c:pt idx="24773">
                  <c:v>2434.08203</c:v>
                </c:pt>
                <c:pt idx="24774">
                  <c:v>2436.5234399999999</c:v>
                </c:pt>
                <c:pt idx="24775">
                  <c:v>2434.08203</c:v>
                </c:pt>
                <c:pt idx="24776">
                  <c:v>2436.5234399999999</c:v>
                </c:pt>
                <c:pt idx="24777">
                  <c:v>2434.08203</c:v>
                </c:pt>
                <c:pt idx="24778">
                  <c:v>2434.08203</c:v>
                </c:pt>
                <c:pt idx="24779">
                  <c:v>2434.08203</c:v>
                </c:pt>
                <c:pt idx="24780">
                  <c:v>2434.08203</c:v>
                </c:pt>
                <c:pt idx="24781">
                  <c:v>2434.08203</c:v>
                </c:pt>
                <c:pt idx="24782">
                  <c:v>2434.08203</c:v>
                </c:pt>
                <c:pt idx="24783">
                  <c:v>2436.5234399999999</c:v>
                </c:pt>
                <c:pt idx="24784">
                  <c:v>2434.08203</c:v>
                </c:pt>
                <c:pt idx="24785">
                  <c:v>2434.08203</c:v>
                </c:pt>
                <c:pt idx="24786">
                  <c:v>2436.5234399999999</c:v>
                </c:pt>
                <c:pt idx="24787">
                  <c:v>2434.08203</c:v>
                </c:pt>
                <c:pt idx="24788">
                  <c:v>2434.08203</c:v>
                </c:pt>
                <c:pt idx="24789">
                  <c:v>2434.08203</c:v>
                </c:pt>
                <c:pt idx="24790">
                  <c:v>2434.08203</c:v>
                </c:pt>
                <c:pt idx="24791">
                  <c:v>2434.08203</c:v>
                </c:pt>
                <c:pt idx="24792">
                  <c:v>2434.08203</c:v>
                </c:pt>
                <c:pt idx="24793">
                  <c:v>2434.08203</c:v>
                </c:pt>
                <c:pt idx="24794">
                  <c:v>2434.08203</c:v>
                </c:pt>
                <c:pt idx="24795">
                  <c:v>2436.5234399999999</c:v>
                </c:pt>
                <c:pt idx="24796">
                  <c:v>2436.5234399999999</c:v>
                </c:pt>
                <c:pt idx="24797">
                  <c:v>2434.08203</c:v>
                </c:pt>
                <c:pt idx="24798">
                  <c:v>2434.08203</c:v>
                </c:pt>
                <c:pt idx="24799">
                  <c:v>2434.08203</c:v>
                </c:pt>
                <c:pt idx="24800">
                  <c:v>2434.08203</c:v>
                </c:pt>
                <c:pt idx="24801">
                  <c:v>2434.08203</c:v>
                </c:pt>
                <c:pt idx="24802">
                  <c:v>2434.08203</c:v>
                </c:pt>
                <c:pt idx="24803">
                  <c:v>2434.08203</c:v>
                </c:pt>
                <c:pt idx="24804">
                  <c:v>2434.08203</c:v>
                </c:pt>
                <c:pt idx="24805">
                  <c:v>2434.08203</c:v>
                </c:pt>
                <c:pt idx="24806">
                  <c:v>2434.08203</c:v>
                </c:pt>
                <c:pt idx="24807">
                  <c:v>2434.08203</c:v>
                </c:pt>
                <c:pt idx="24808">
                  <c:v>2434.08203</c:v>
                </c:pt>
                <c:pt idx="24809">
                  <c:v>2434.08203</c:v>
                </c:pt>
                <c:pt idx="24810">
                  <c:v>2436.5234399999999</c:v>
                </c:pt>
                <c:pt idx="24811">
                  <c:v>2436.5234399999999</c:v>
                </c:pt>
                <c:pt idx="24812">
                  <c:v>2434.08203</c:v>
                </c:pt>
                <c:pt idx="24813">
                  <c:v>2434.08203</c:v>
                </c:pt>
                <c:pt idx="24814">
                  <c:v>2436.5234399999999</c:v>
                </c:pt>
                <c:pt idx="24815">
                  <c:v>2434.08203</c:v>
                </c:pt>
                <c:pt idx="24816">
                  <c:v>2436.5234399999999</c:v>
                </c:pt>
                <c:pt idx="24817">
                  <c:v>2434.08203</c:v>
                </c:pt>
                <c:pt idx="24818">
                  <c:v>2434.08203</c:v>
                </c:pt>
                <c:pt idx="24819">
                  <c:v>2434.08203</c:v>
                </c:pt>
                <c:pt idx="24820">
                  <c:v>2436.5234399999999</c:v>
                </c:pt>
                <c:pt idx="24821">
                  <c:v>2434.08203</c:v>
                </c:pt>
                <c:pt idx="24822">
                  <c:v>2436.5234399999999</c:v>
                </c:pt>
                <c:pt idx="24823">
                  <c:v>2434.08203</c:v>
                </c:pt>
                <c:pt idx="24824">
                  <c:v>2434.08203</c:v>
                </c:pt>
                <c:pt idx="24825">
                  <c:v>2434.08203</c:v>
                </c:pt>
                <c:pt idx="24826">
                  <c:v>2434.08203</c:v>
                </c:pt>
                <c:pt idx="24827">
                  <c:v>2434.08203</c:v>
                </c:pt>
                <c:pt idx="24828">
                  <c:v>2434.08203</c:v>
                </c:pt>
                <c:pt idx="24829">
                  <c:v>2436.5234399999999</c:v>
                </c:pt>
                <c:pt idx="24830">
                  <c:v>2434.08203</c:v>
                </c:pt>
                <c:pt idx="24831">
                  <c:v>2434.08203</c:v>
                </c:pt>
                <c:pt idx="24832">
                  <c:v>2434.08203</c:v>
                </c:pt>
                <c:pt idx="24833">
                  <c:v>2434.08203</c:v>
                </c:pt>
                <c:pt idx="24834">
                  <c:v>2434.08203</c:v>
                </c:pt>
                <c:pt idx="24835">
                  <c:v>2434.08203</c:v>
                </c:pt>
                <c:pt idx="24836">
                  <c:v>2434.08203</c:v>
                </c:pt>
                <c:pt idx="24837">
                  <c:v>2434.08203</c:v>
                </c:pt>
                <c:pt idx="24838">
                  <c:v>2434.08203</c:v>
                </c:pt>
                <c:pt idx="24839">
                  <c:v>2436.5234399999999</c:v>
                </c:pt>
                <c:pt idx="24840">
                  <c:v>2434.08203</c:v>
                </c:pt>
                <c:pt idx="24841">
                  <c:v>2434.08203</c:v>
                </c:pt>
                <c:pt idx="24842">
                  <c:v>2434.08203</c:v>
                </c:pt>
                <c:pt idx="24843">
                  <c:v>2436.5234399999999</c:v>
                </c:pt>
                <c:pt idx="24844">
                  <c:v>2434.08203</c:v>
                </c:pt>
                <c:pt idx="24845">
                  <c:v>2434.08203</c:v>
                </c:pt>
                <c:pt idx="24846">
                  <c:v>2434.08203</c:v>
                </c:pt>
                <c:pt idx="24847">
                  <c:v>2434.08203</c:v>
                </c:pt>
                <c:pt idx="24848">
                  <c:v>2436.5234399999999</c:v>
                </c:pt>
                <c:pt idx="24849">
                  <c:v>2434.08203</c:v>
                </c:pt>
                <c:pt idx="24850">
                  <c:v>2434.08203</c:v>
                </c:pt>
                <c:pt idx="24851">
                  <c:v>2434.08203</c:v>
                </c:pt>
                <c:pt idx="24852">
                  <c:v>2434.08203</c:v>
                </c:pt>
                <c:pt idx="24853">
                  <c:v>2434.08203</c:v>
                </c:pt>
                <c:pt idx="24854">
                  <c:v>2434.08203</c:v>
                </c:pt>
                <c:pt idx="24855">
                  <c:v>2434.08203</c:v>
                </c:pt>
                <c:pt idx="24856">
                  <c:v>2434.08203</c:v>
                </c:pt>
                <c:pt idx="24857">
                  <c:v>2434.08203</c:v>
                </c:pt>
                <c:pt idx="24858">
                  <c:v>2436.5234399999999</c:v>
                </c:pt>
                <c:pt idx="24859">
                  <c:v>2434.08203</c:v>
                </c:pt>
                <c:pt idx="24860">
                  <c:v>2434.08203</c:v>
                </c:pt>
                <c:pt idx="24861">
                  <c:v>2434.08203</c:v>
                </c:pt>
                <c:pt idx="24862">
                  <c:v>2434.08203</c:v>
                </c:pt>
                <c:pt idx="24863">
                  <c:v>2434.08203</c:v>
                </c:pt>
                <c:pt idx="24864">
                  <c:v>2434.08203</c:v>
                </c:pt>
                <c:pt idx="24865">
                  <c:v>2436.5234399999999</c:v>
                </c:pt>
                <c:pt idx="24866">
                  <c:v>2434.08203</c:v>
                </c:pt>
                <c:pt idx="24867">
                  <c:v>2436.5234399999999</c:v>
                </c:pt>
                <c:pt idx="24868">
                  <c:v>2434.08203</c:v>
                </c:pt>
                <c:pt idx="24869">
                  <c:v>2436.5234399999999</c:v>
                </c:pt>
                <c:pt idx="24870">
                  <c:v>2436.5234399999999</c:v>
                </c:pt>
                <c:pt idx="24871">
                  <c:v>2434.08203</c:v>
                </c:pt>
                <c:pt idx="24872">
                  <c:v>2434.08203</c:v>
                </c:pt>
                <c:pt idx="24873">
                  <c:v>2436.5234399999999</c:v>
                </c:pt>
                <c:pt idx="24874">
                  <c:v>2434.08203</c:v>
                </c:pt>
                <c:pt idx="24875">
                  <c:v>2434.08203</c:v>
                </c:pt>
                <c:pt idx="24876">
                  <c:v>2434.08203</c:v>
                </c:pt>
                <c:pt idx="24877">
                  <c:v>2434.08203</c:v>
                </c:pt>
                <c:pt idx="24878">
                  <c:v>2436.5234399999999</c:v>
                </c:pt>
                <c:pt idx="24879">
                  <c:v>2434.08203</c:v>
                </c:pt>
                <c:pt idx="24880">
                  <c:v>2434.08203</c:v>
                </c:pt>
                <c:pt idx="24881">
                  <c:v>2434.08203</c:v>
                </c:pt>
                <c:pt idx="24882">
                  <c:v>2434.08203</c:v>
                </c:pt>
                <c:pt idx="24883">
                  <c:v>2436.5234399999999</c:v>
                </c:pt>
                <c:pt idx="24884">
                  <c:v>2434.08203</c:v>
                </c:pt>
                <c:pt idx="24885">
                  <c:v>2434.08203</c:v>
                </c:pt>
                <c:pt idx="24886">
                  <c:v>2434.08203</c:v>
                </c:pt>
                <c:pt idx="24887">
                  <c:v>2434.08203</c:v>
                </c:pt>
                <c:pt idx="24888">
                  <c:v>2436.5234399999999</c:v>
                </c:pt>
                <c:pt idx="24889">
                  <c:v>2434.08203</c:v>
                </c:pt>
                <c:pt idx="24890">
                  <c:v>2434.08203</c:v>
                </c:pt>
                <c:pt idx="24891">
                  <c:v>2436.5234399999999</c:v>
                </c:pt>
                <c:pt idx="24892">
                  <c:v>2436.5234399999999</c:v>
                </c:pt>
                <c:pt idx="24893">
                  <c:v>2434.08203</c:v>
                </c:pt>
                <c:pt idx="24894">
                  <c:v>2434.08203</c:v>
                </c:pt>
                <c:pt idx="24895">
                  <c:v>2434.08203</c:v>
                </c:pt>
                <c:pt idx="24896">
                  <c:v>2434.08203</c:v>
                </c:pt>
                <c:pt idx="24897">
                  <c:v>2434.08203</c:v>
                </c:pt>
                <c:pt idx="24898">
                  <c:v>2434.08203</c:v>
                </c:pt>
                <c:pt idx="24899">
                  <c:v>2434.08203</c:v>
                </c:pt>
                <c:pt idx="24900">
                  <c:v>2434.08203</c:v>
                </c:pt>
                <c:pt idx="24901">
                  <c:v>2436.5234399999999</c:v>
                </c:pt>
                <c:pt idx="24902">
                  <c:v>2434.08203</c:v>
                </c:pt>
                <c:pt idx="24903">
                  <c:v>2434.08203</c:v>
                </c:pt>
                <c:pt idx="24904">
                  <c:v>2436.5234399999999</c:v>
                </c:pt>
                <c:pt idx="24905">
                  <c:v>2434.08203</c:v>
                </c:pt>
                <c:pt idx="24906">
                  <c:v>2436.5234399999999</c:v>
                </c:pt>
                <c:pt idx="24907">
                  <c:v>2434.08203</c:v>
                </c:pt>
                <c:pt idx="24908">
                  <c:v>2434.08203</c:v>
                </c:pt>
                <c:pt idx="24909">
                  <c:v>2434.08203</c:v>
                </c:pt>
                <c:pt idx="24910">
                  <c:v>2436.5234399999999</c:v>
                </c:pt>
                <c:pt idx="24911">
                  <c:v>2436.5234399999999</c:v>
                </c:pt>
                <c:pt idx="24912">
                  <c:v>2434.08203</c:v>
                </c:pt>
                <c:pt idx="24913">
                  <c:v>2434.08203</c:v>
                </c:pt>
                <c:pt idx="24914">
                  <c:v>2434.08203</c:v>
                </c:pt>
                <c:pt idx="24915">
                  <c:v>2434.08203</c:v>
                </c:pt>
                <c:pt idx="24916">
                  <c:v>2436.5234399999999</c:v>
                </c:pt>
                <c:pt idx="24917">
                  <c:v>2434.08203</c:v>
                </c:pt>
                <c:pt idx="24918">
                  <c:v>2436.5234399999999</c:v>
                </c:pt>
                <c:pt idx="24919">
                  <c:v>2436.5234399999999</c:v>
                </c:pt>
                <c:pt idx="24920">
                  <c:v>2436.5234399999999</c:v>
                </c:pt>
                <c:pt idx="24921">
                  <c:v>2434.08203</c:v>
                </c:pt>
                <c:pt idx="24922">
                  <c:v>2434.08203</c:v>
                </c:pt>
                <c:pt idx="24923">
                  <c:v>2434.08203</c:v>
                </c:pt>
                <c:pt idx="24924">
                  <c:v>2434.08203</c:v>
                </c:pt>
                <c:pt idx="24925">
                  <c:v>2434.08203</c:v>
                </c:pt>
                <c:pt idx="24926">
                  <c:v>2434.08203</c:v>
                </c:pt>
                <c:pt idx="24927">
                  <c:v>2434.08203</c:v>
                </c:pt>
                <c:pt idx="24928">
                  <c:v>2436.5234399999999</c:v>
                </c:pt>
                <c:pt idx="24929">
                  <c:v>2434.08203</c:v>
                </c:pt>
                <c:pt idx="24930">
                  <c:v>2434.08203</c:v>
                </c:pt>
                <c:pt idx="24931">
                  <c:v>2434.08203</c:v>
                </c:pt>
                <c:pt idx="24932">
                  <c:v>2434.08203</c:v>
                </c:pt>
                <c:pt idx="24933">
                  <c:v>2434.08203</c:v>
                </c:pt>
                <c:pt idx="24934">
                  <c:v>2436.5234399999999</c:v>
                </c:pt>
                <c:pt idx="24935">
                  <c:v>2434.08203</c:v>
                </c:pt>
                <c:pt idx="24936">
                  <c:v>2436.5234399999999</c:v>
                </c:pt>
                <c:pt idx="24937">
                  <c:v>2434.08203</c:v>
                </c:pt>
                <c:pt idx="24938">
                  <c:v>2434.08203</c:v>
                </c:pt>
                <c:pt idx="24939">
                  <c:v>2434.08203</c:v>
                </c:pt>
                <c:pt idx="24940">
                  <c:v>2434.08203</c:v>
                </c:pt>
                <c:pt idx="24941">
                  <c:v>2434.08203</c:v>
                </c:pt>
                <c:pt idx="24942">
                  <c:v>2434.08203</c:v>
                </c:pt>
                <c:pt idx="24943">
                  <c:v>2434.08203</c:v>
                </c:pt>
                <c:pt idx="24944">
                  <c:v>2434.08203</c:v>
                </c:pt>
                <c:pt idx="24945">
                  <c:v>2434.08203</c:v>
                </c:pt>
                <c:pt idx="24946">
                  <c:v>2434.08203</c:v>
                </c:pt>
                <c:pt idx="24947">
                  <c:v>2434.08203</c:v>
                </c:pt>
                <c:pt idx="24948">
                  <c:v>2436.5234399999999</c:v>
                </c:pt>
                <c:pt idx="24949">
                  <c:v>2434.08203</c:v>
                </c:pt>
                <c:pt idx="24950">
                  <c:v>2434.08203</c:v>
                </c:pt>
                <c:pt idx="24951">
                  <c:v>2434.08203</c:v>
                </c:pt>
                <c:pt idx="24952">
                  <c:v>2436.5234399999999</c:v>
                </c:pt>
                <c:pt idx="24953">
                  <c:v>2434.08203</c:v>
                </c:pt>
                <c:pt idx="24954">
                  <c:v>2436.5234399999999</c:v>
                </c:pt>
                <c:pt idx="24955">
                  <c:v>2434.08203</c:v>
                </c:pt>
                <c:pt idx="24956">
                  <c:v>2434.08203</c:v>
                </c:pt>
                <c:pt idx="24957">
                  <c:v>2434.08203</c:v>
                </c:pt>
                <c:pt idx="24958">
                  <c:v>2436.5234399999999</c:v>
                </c:pt>
                <c:pt idx="24959">
                  <c:v>2434.08203</c:v>
                </c:pt>
                <c:pt idx="24960">
                  <c:v>2434.08203</c:v>
                </c:pt>
                <c:pt idx="24961">
                  <c:v>2434.08203</c:v>
                </c:pt>
                <c:pt idx="24962">
                  <c:v>2434.08203</c:v>
                </c:pt>
                <c:pt idx="24963">
                  <c:v>2434.08203</c:v>
                </c:pt>
                <c:pt idx="24964">
                  <c:v>2436.5234399999999</c:v>
                </c:pt>
                <c:pt idx="24965">
                  <c:v>2434.08203</c:v>
                </c:pt>
                <c:pt idx="24966">
                  <c:v>2434.08203</c:v>
                </c:pt>
                <c:pt idx="24967">
                  <c:v>2434.08203</c:v>
                </c:pt>
                <c:pt idx="24968">
                  <c:v>2434.08203</c:v>
                </c:pt>
                <c:pt idx="24969">
                  <c:v>2436.5234399999999</c:v>
                </c:pt>
                <c:pt idx="24970">
                  <c:v>2436.5234399999999</c:v>
                </c:pt>
                <c:pt idx="24971">
                  <c:v>2434.08203</c:v>
                </c:pt>
                <c:pt idx="24972">
                  <c:v>2434.08203</c:v>
                </c:pt>
                <c:pt idx="24973">
                  <c:v>2434.08203</c:v>
                </c:pt>
                <c:pt idx="24974">
                  <c:v>2434.08203</c:v>
                </c:pt>
                <c:pt idx="24975">
                  <c:v>2436.5234399999999</c:v>
                </c:pt>
                <c:pt idx="24976">
                  <c:v>2436.5234399999999</c:v>
                </c:pt>
                <c:pt idx="24977">
                  <c:v>2436.5234399999999</c:v>
                </c:pt>
                <c:pt idx="24978">
                  <c:v>2434.08203</c:v>
                </c:pt>
                <c:pt idx="24979">
                  <c:v>2434.08203</c:v>
                </c:pt>
                <c:pt idx="24980">
                  <c:v>2436.5234399999999</c:v>
                </c:pt>
                <c:pt idx="24981">
                  <c:v>2434.08203</c:v>
                </c:pt>
                <c:pt idx="24982">
                  <c:v>2434.08203</c:v>
                </c:pt>
                <c:pt idx="24983">
                  <c:v>2434.08203</c:v>
                </c:pt>
                <c:pt idx="24984">
                  <c:v>2434.08203</c:v>
                </c:pt>
                <c:pt idx="24985">
                  <c:v>2434.08203</c:v>
                </c:pt>
                <c:pt idx="24986">
                  <c:v>2434.08203</c:v>
                </c:pt>
                <c:pt idx="24987">
                  <c:v>2434.08203</c:v>
                </c:pt>
                <c:pt idx="24988">
                  <c:v>2434.08203</c:v>
                </c:pt>
                <c:pt idx="24989">
                  <c:v>2436.5234399999999</c:v>
                </c:pt>
                <c:pt idx="24990">
                  <c:v>2434.08203</c:v>
                </c:pt>
                <c:pt idx="24991">
                  <c:v>2434.08203</c:v>
                </c:pt>
                <c:pt idx="24992">
                  <c:v>2436.5234399999999</c:v>
                </c:pt>
                <c:pt idx="24993">
                  <c:v>2436.5234399999999</c:v>
                </c:pt>
                <c:pt idx="24994">
                  <c:v>2434.08203</c:v>
                </c:pt>
                <c:pt idx="24995">
                  <c:v>2436.5234399999999</c:v>
                </c:pt>
                <c:pt idx="24996">
                  <c:v>2434.08203</c:v>
                </c:pt>
                <c:pt idx="24997">
                  <c:v>2434.08203</c:v>
                </c:pt>
                <c:pt idx="24998">
                  <c:v>2436.5234399999999</c:v>
                </c:pt>
                <c:pt idx="24999">
                  <c:v>2434.08203</c:v>
                </c:pt>
                <c:pt idx="25000">
                  <c:v>2436.5234399999999</c:v>
                </c:pt>
                <c:pt idx="25001">
                  <c:v>2434.08203</c:v>
                </c:pt>
                <c:pt idx="25002">
                  <c:v>2436.5234399999999</c:v>
                </c:pt>
                <c:pt idx="25003">
                  <c:v>2434.08203</c:v>
                </c:pt>
                <c:pt idx="25004">
                  <c:v>2436.5234399999999</c:v>
                </c:pt>
                <c:pt idx="25005">
                  <c:v>2434.08203</c:v>
                </c:pt>
                <c:pt idx="25006">
                  <c:v>2434.08203</c:v>
                </c:pt>
                <c:pt idx="25007">
                  <c:v>2434.08203</c:v>
                </c:pt>
                <c:pt idx="25008">
                  <c:v>2434.08203</c:v>
                </c:pt>
                <c:pt idx="25009">
                  <c:v>2434.08203</c:v>
                </c:pt>
                <c:pt idx="25010">
                  <c:v>2434.08203</c:v>
                </c:pt>
                <c:pt idx="25011">
                  <c:v>2434.08203</c:v>
                </c:pt>
                <c:pt idx="25012">
                  <c:v>2434.08203</c:v>
                </c:pt>
                <c:pt idx="25013">
                  <c:v>2434.08203</c:v>
                </c:pt>
                <c:pt idx="25014">
                  <c:v>2434.08203</c:v>
                </c:pt>
                <c:pt idx="25015">
                  <c:v>2434.08203</c:v>
                </c:pt>
                <c:pt idx="25016">
                  <c:v>2434.08203</c:v>
                </c:pt>
                <c:pt idx="25017">
                  <c:v>2434.08203</c:v>
                </c:pt>
                <c:pt idx="25018">
                  <c:v>2434.08203</c:v>
                </c:pt>
                <c:pt idx="25019">
                  <c:v>2434.08203</c:v>
                </c:pt>
                <c:pt idx="25020">
                  <c:v>2434.08203</c:v>
                </c:pt>
                <c:pt idx="25021">
                  <c:v>2434.08203</c:v>
                </c:pt>
                <c:pt idx="25022">
                  <c:v>2434.08203</c:v>
                </c:pt>
                <c:pt idx="25023">
                  <c:v>2434.08203</c:v>
                </c:pt>
                <c:pt idx="25024">
                  <c:v>2434.08203</c:v>
                </c:pt>
                <c:pt idx="25025">
                  <c:v>2436.5234399999999</c:v>
                </c:pt>
                <c:pt idx="25026">
                  <c:v>2436.5234399999999</c:v>
                </c:pt>
                <c:pt idx="25027">
                  <c:v>2434.08203</c:v>
                </c:pt>
                <c:pt idx="25028">
                  <c:v>2434.08203</c:v>
                </c:pt>
                <c:pt idx="25029">
                  <c:v>2434.08203</c:v>
                </c:pt>
                <c:pt idx="25030">
                  <c:v>2436.5234399999999</c:v>
                </c:pt>
                <c:pt idx="25031">
                  <c:v>2434.08203</c:v>
                </c:pt>
                <c:pt idx="25032">
                  <c:v>2436.5234399999999</c:v>
                </c:pt>
                <c:pt idx="25033">
                  <c:v>2434.08203</c:v>
                </c:pt>
                <c:pt idx="25034">
                  <c:v>2434.08203</c:v>
                </c:pt>
                <c:pt idx="25035">
                  <c:v>2436.5234399999999</c:v>
                </c:pt>
                <c:pt idx="25036">
                  <c:v>2434.08203</c:v>
                </c:pt>
                <c:pt idx="25037">
                  <c:v>2434.08203</c:v>
                </c:pt>
                <c:pt idx="25038">
                  <c:v>2434.08203</c:v>
                </c:pt>
                <c:pt idx="25039">
                  <c:v>2434.08203</c:v>
                </c:pt>
                <c:pt idx="25040">
                  <c:v>2434.08203</c:v>
                </c:pt>
                <c:pt idx="25041">
                  <c:v>2434.08203</c:v>
                </c:pt>
                <c:pt idx="25042">
                  <c:v>2436.5234399999999</c:v>
                </c:pt>
                <c:pt idx="25043">
                  <c:v>2434.08203</c:v>
                </c:pt>
                <c:pt idx="25044">
                  <c:v>2434.08203</c:v>
                </c:pt>
                <c:pt idx="25045">
                  <c:v>2434.08203</c:v>
                </c:pt>
                <c:pt idx="25046">
                  <c:v>2434.08203</c:v>
                </c:pt>
                <c:pt idx="25047">
                  <c:v>2434.08203</c:v>
                </c:pt>
                <c:pt idx="25048">
                  <c:v>2434.08203</c:v>
                </c:pt>
                <c:pt idx="25049">
                  <c:v>2434.08203</c:v>
                </c:pt>
                <c:pt idx="25050">
                  <c:v>2434.08203</c:v>
                </c:pt>
                <c:pt idx="25051">
                  <c:v>2434.08203</c:v>
                </c:pt>
                <c:pt idx="25052">
                  <c:v>2434.08203</c:v>
                </c:pt>
                <c:pt idx="25053">
                  <c:v>2434.08203</c:v>
                </c:pt>
                <c:pt idx="25054">
                  <c:v>2434.08203</c:v>
                </c:pt>
                <c:pt idx="25055">
                  <c:v>2434.08203</c:v>
                </c:pt>
                <c:pt idx="25056">
                  <c:v>2434.08203</c:v>
                </c:pt>
                <c:pt idx="25057">
                  <c:v>2434.08203</c:v>
                </c:pt>
                <c:pt idx="25058">
                  <c:v>2434.08203</c:v>
                </c:pt>
                <c:pt idx="25059">
                  <c:v>2434.08203</c:v>
                </c:pt>
                <c:pt idx="25060">
                  <c:v>2436.5234399999999</c:v>
                </c:pt>
                <c:pt idx="25061">
                  <c:v>2436.5234399999999</c:v>
                </c:pt>
                <c:pt idx="25062">
                  <c:v>2436.5234399999999</c:v>
                </c:pt>
                <c:pt idx="25063">
                  <c:v>2434.08203</c:v>
                </c:pt>
                <c:pt idx="25064">
                  <c:v>2434.08203</c:v>
                </c:pt>
                <c:pt idx="25065">
                  <c:v>2434.08203</c:v>
                </c:pt>
                <c:pt idx="25066">
                  <c:v>2434.08203</c:v>
                </c:pt>
                <c:pt idx="25067">
                  <c:v>2436.5234399999999</c:v>
                </c:pt>
                <c:pt idx="25068">
                  <c:v>2434.08203</c:v>
                </c:pt>
                <c:pt idx="25069">
                  <c:v>2434.08203</c:v>
                </c:pt>
                <c:pt idx="25070">
                  <c:v>2436.5234399999999</c:v>
                </c:pt>
                <c:pt idx="25071">
                  <c:v>2434.08203</c:v>
                </c:pt>
                <c:pt idx="25072">
                  <c:v>2434.08203</c:v>
                </c:pt>
                <c:pt idx="25073">
                  <c:v>2434.08203</c:v>
                </c:pt>
                <c:pt idx="25074">
                  <c:v>2434.08203</c:v>
                </c:pt>
                <c:pt idx="25075">
                  <c:v>2434.08203</c:v>
                </c:pt>
                <c:pt idx="25076">
                  <c:v>2436.5234399999999</c:v>
                </c:pt>
                <c:pt idx="25077">
                  <c:v>2434.08203</c:v>
                </c:pt>
                <c:pt idx="25078">
                  <c:v>2434.08203</c:v>
                </c:pt>
                <c:pt idx="25079">
                  <c:v>2434.08203</c:v>
                </c:pt>
                <c:pt idx="25080">
                  <c:v>2434.08203</c:v>
                </c:pt>
                <c:pt idx="25081">
                  <c:v>2434.08203</c:v>
                </c:pt>
                <c:pt idx="25082">
                  <c:v>2434.08203</c:v>
                </c:pt>
                <c:pt idx="25083">
                  <c:v>2434.08203</c:v>
                </c:pt>
                <c:pt idx="25084">
                  <c:v>2434.08203</c:v>
                </c:pt>
                <c:pt idx="25085">
                  <c:v>2434.08203</c:v>
                </c:pt>
                <c:pt idx="25086">
                  <c:v>2434.08203</c:v>
                </c:pt>
                <c:pt idx="25087">
                  <c:v>2436.5234399999999</c:v>
                </c:pt>
                <c:pt idx="25088">
                  <c:v>2434.08203</c:v>
                </c:pt>
                <c:pt idx="25089">
                  <c:v>2434.08203</c:v>
                </c:pt>
                <c:pt idx="25090">
                  <c:v>2434.08203</c:v>
                </c:pt>
                <c:pt idx="25091">
                  <c:v>2434.08203</c:v>
                </c:pt>
                <c:pt idx="25092">
                  <c:v>2436.5234399999999</c:v>
                </c:pt>
                <c:pt idx="25093">
                  <c:v>2434.08203</c:v>
                </c:pt>
                <c:pt idx="25094">
                  <c:v>2434.08203</c:v>
                </c:pt>
                <c:pt idx="25095">
                  <c:v>2436.5234399999999</c:v>
                </c:pt>
                <c:pt idx="25096">
                  <c:v>2434.08203</c:v>
                </c:pt>
                <c:pt idx="25097">
                  <c:v>2434.08203</c:v>
                </c:pt>
                <c:pt idx="25098">
                  <c:v>2434.08203</c:v>
                </c:pt>
                <c:pt idx="25099">
                  <c:v>2434.08203</c:v>
                </c:pt>
                <c:pt idx="25100">
                  <c:v>2434.08203</c:v>
                </c:pt>
                <c:pt idx="25101">
                  <c:v>2436.5234399999999</c:v>
                </c:pt>
                <c:pt idx="25102">
                  <c:v>2436.5234399999999</c:v>
                </c:pt>
                <c:pt idx="25103">
                  <c:v>2434.08203</c:v>
                </c:pt>
                <c:pt idx="25104">
                  <c:v>2434.08203</c:v>
                </c:pt>
                <c:pt idx="25105">
                  <c:v>2434.08203</c:v>
                </c:pt>
                <c:pt idx="25106">
                  <c:v>2434.08203</c:v>
                </c:pt>
                <c:pt idx="25107">
                  <c:v>2436.5234399999999</c:v>
                </c:pt>
                <c:pt idx="25108">
                  <c:v>2436.5234399999999</c:v>
                </c:pt>
                <c:pt idx="25109">
                  <c:v>2434.08203</c:v>
                </c:pt>
                <c:pt idx="25110">
                  <c:v>2434.08203</c:v>
                </c:pt>
                <c:pt idx="25111">
                  <c:v>2434.08203</c:v>
                </c:pt>
                <c:pt idx="25112">
                  <c:v>2434.08203</c:v>
                </c:pt>
                <c:pt idx="25113">
                  <c:v>2434.08203</c:v>
                </c:pt>
                <c:pt idx="25114">
                  <c:v>2434.08203</c:v>
                </c:pt>
                <c:pt idx="25115">
                  <c:v>2434.08203</c:v>
                </c:pt>
                <c:pt idx="25116">
                  <c:v>2434.08203</c:v>
                </c:pt>
                <c:pt idx="25117">
                  <c:v>2434.08203</c:v>
                </c:pt>
                <c:pt idx="25118">
                  <c:v>2434.08203</c:v>
                </c:pt>
                <c:pt idx="25119">
                  <c:v>2434.08203</c:v>
                </c:pt>
                <c:pt idx="25120">
                  <c:v>2434.08203</c:v>
                </c:pt>
                <c:pt idx="25121">
                  <c:v>2434.08203</c:v>
                </c:pt>
                <c:pt idx="25122">
                  <c:v>2434.08203</c:v>
                </c:pt>
                <c:pt idx="25123">
                  <c:v>2434.08203</c:v>
                </c:pt>
                <c:pt idx="25124">
                  <c:v>2436.5234399999999</c:v>
                </c:pt>
                <c:pt idx="25125">
                  <c:v>2434.08203</c:v>
                </c:pt>
                <c:pt idx="25126">
                  <c:v>2436.5234399999999</c:v>
                </c:pt>
                <c:pt idx="25127">
                  <c:v>2434.08203</c:v>
                </c:pt>
                <c:pt idx="25128">
                  <c:v>2434.08203</c:v>
                </c:pt>
                <c:pt idx="25129">
                  <c:v>2434.08203</c:v>
                </c:pt>
                <c:pt idx="25130">
                  <c:v>2436.5234399999999</c:v>
                </c:pt>
                <c:pt idx="25131">
                  <c:v>2436.5234399999999</c:v>
                </c:pt>
                <c:pt idx="25132">
                  <c:v>2434.08203</c:v>
                </c:pt>
                <c:pt idx="25133">
                  <c:v>2434.08203</c:v>
                </c:pt>
                <c:pt idx="25134">
                  <c:v>2434.08203</c:v>
                </c:pt>
                <c:pt idx="25135">
                  <c:v>2434.08203</c:v>
                </c:pt>
                <c:pt idx="25136">
                  <c:v>2434.08203</c:v>
                </c:pt>
                <c:pt idx="25137">
                  <c:v>2434.08203</c:v>
                </c:pt>
                <c:pt idx="25138">
                  <c:v>2434.08203</c:v>
                </c:pt>
                <c:pt idx="25139">
                  <c:v>2434.08203</c:v>
                </c:pt>
                <c:pt idx="25140">
                  <c:v>2434.08203</c:v>
                </c:pt>
                <c:pt idx="25141">
                  <c:v>2434.08203</c:v>
                </c:pt>
                <c:pt idx="25142">
                  <c:v>2434.08203</c:v>
                </c:pt>
                <c:pt idx="25143">
                  <c:v>2434.08203</c:v>
                </c:pt>
                <c:pt idx="25144">
                  <c:v>2434.08203</c:v>
                </c:pt>
                <c:pt idx="25145">
                  <c:v>2434.08203</c:v>
                </c:pt>
                <c:pt idx="25146">
                  <c:v>2436.5234399999999</c:v>
                </c:pt>
                <c:pt idx="25147">
                  <c:v>2434.08203</c:v>
                </c:pt>
                <c:pt idx="25148">
                  <c:v>2434.08203</c:v>
                </c:pt>
                <c:pt idx="25149">
                  <c:v>2434.08203</c:v>
                </c:pt>
                <c:pt idx="25150">
                  <c:v>2434.08203</c:v>
                </c:pt>
                <c:pt idx="25151">
                  <c:v>2434.08203</c:v>
                </c:pt>
                <c:pt idx="25152">
                  <c:v>2434.08203</c:v>
                </c:pt>
                <c:pt idx="25153">
                  <c:v>2434.08203</c:v>
                </c:pt>
                <c:pt idx="25154">
                  <c:v>2434.08203</c:v>
                </c:pt>
                <c:pt idx="25155">
                  <c:v>2434.08203</c:v>
                </c:pt>
                <c:pt idx="25156">
                  <c:v>2434.08203</c:v>
                </c:pt>
                <c:pt idx="25157">
                  <c:v>2434.08203</c:v>
                </c:pt>
                <c:pt idx="25158">
                  <c:v>2436.5234399999999</c:v>
                </c:pt>
                <c:pt idx="25159">
                  <c:v>2434.08203</c:v>
                </c:pt>
                <c:pt idx="25160">
                  <c:v>2436.5234399999999</c:v>
                </c:pt>
                <c:pt idx="25161">
                  <c:v>2434.08203</c:v>
                </c:pt>
                <c:pt idx="25162">
                  <c:v>2434.08203</c:v>
                </c:pt>
                <c:pt idx="25163">
                  <c:v>2434.08203</c:v>
                </c:pt>
                <c:pt idx="25164">
                  <c:v>2434.08203</c:v>
                </c:pt>
                <c:pt idx="25165">
                  <c:v>2434.08203</c:v>
                </c:pt>
                <c:pt idx="25166">
                  <c:v>2434.08203</c:v>
                </c:pt>
                <c:pt idx="25167">
                  <c:v>2434.08203</c:v>
                </c:pt>
                <c:pt idx="25168">
                  <c:v>2434.08203</c:v>
                </c:pt>
                <c:pt idx="25169">
                  <c:v>2434.08203</c:v>
                </c:pt>
                <c:pt idx="25170">
                  <c:v>2434.08203</c:v>
                </c:pt>
                <c:pt idx="25171">
                  <c:v>2434.08203</c:v>
                </c:pt>
                <c:pt idx="25172">
                  <c:v>2436.5234399999999</c:v>
                </c:pt>
                <c:pt idx="25173">
                  <c:v>2434.08203</c:v>
                </c:pt>
                <c:pt idx="25174">
                  <c:v>2434.08203</c:v>
                </c:pt>
                <c:pt idx="25175">
                  <c:v>2434.08203</c:v>
                </c:pt>
                <c:pt idx="25176">
                  <c:v>2436.5234399999999</c:v>
                </c:pt>
                <c:pt idx="25177">
                  <c:v>2434.08203</c:v>
                </c:pt>
                <c:pt idx="25178">
                  <c:v>2434.08203</c:v>
                </c:pt>
                <c:pt idx="25179">
                  <c:v>2434.08203</c:v>
                </c:pt>
                <c:pt idx="25180">
                  <c:v>2434.08203</c:v>
                </c:pt>
                <c:pt idx="25181">
                  <c:v>2434.08203</c:v>
                </c:pt>
                <c:pt idx="25182">
                  <c:v>2434.08203</c:v>
                </c:pt>
                <c:pt idx="25183">
                  <c:v>2436.5234399999999</c:v>
                </c:pt>
                <c:pt idx="25184">
                  <c:v>2434.08203</c:v>
                </c:pt>
                <c:pt idx="25185">
                  <c:v>2434.08203</c:v>
                </c:pt>
                <c:pt idx="25186">
                  <c:v>2434.08203</c:v>
                </c:pt>
                <c:pt idx="25187">
                  <c:v>2434.08203</c:v>
                </c:pt>
                <c:pt idx="25188">
                  <c:v>2434.08203</c:v>
                </c:pt>
                <c:pt idx="25189">
                  <c:v>2434.08203</c:v>
                </c:pt>
                <c:pt idx="25190">
                  <c:v>2434.08203</c:v>
                </c:pt>
                <c:pt idx="25191">
                  <c:v>2436.5234399999999</c:v>
                </c:pt>
                <c:pt idx="25192">
                  <c:v>2434.08203</c:v>
                </c:pt>
                <c:pt idx="25193">
                  <c:v>2434.08203</c:v>
                </c:pt>
                <c:pt idx="25194">
                  <c:v>2434.08203</c:v>
                </c:pt>
                <c:pt idx="25195">
                  <c:v>2436.5234399999999</c:v>
                </c:pt>
                <c:pt idx="25196">
                  <c:v>2436.5234399999999</c:v>
                </c:pt>
                <c:pt idx="25197">
                  <c:v>2434.08203</c:v>
                </c:pt>
                <c:pt idx="25198">
                  <c:v>2434.08203</c:v>
                </c:pt>
                <c:pt idx="25199">
                  <c:v>2434.08203</c:v>
                </c:pt>
                <c:pt idx="25200">
                  <c:v>2436.5234399999999</c:v>
                </c:pt>
                <c:pt idx="25201">
                  <c:v>2434.08203</c:v>
                </c:pt>
                <c:pt idx="25202">
                  <c:v>2434.08203</c:v>
                </c:pt>
                <c:pt idx="25203">
                  <c:v>2434.08203</c:v>
                </c:pt>
                <c:pt idx="25204">
                  <c:v>2434.08203</c:v>
                </c:pt>
                <c:pt idx="25205">
                  <c:v>2434.08203</c:v>
                </c:pt>
                <c:pt idx="25206">
                  <c:v>2434.08203</c:v>
                </c:pt>
                <c:pt idx="25207">
                  <c:v>2434.08203</c:v>
                </c:pt>
                <c:pt idx="25208">
                  <c:v>2434.08203</c:v>
                </c:pt>
                <c:pt idx="25209">
                  <c:v>2434.08203</c:v>
                </c:pt>
                <c:pt idx="25210">
                  <c:v>2434.08203</c:v>
                </c:pt>
                <c:pt idx="25211">
                  <c:v>2434.08203</c:v>
                </c:pt>
                <c:pt idx="25212">
                  <c:v>2436.5234399999999</c:v>
                </c:pt>
                <c:pt idx="25213">
                  <c:v>2434.08203</c:v>
                </c:pt>
                <c:pt idx="25214">
                  <c:v>2434.08203</c:v>
                </c:pt>
                <c:pt idx="25215">
                  <c:v>2434.08203</c:v>
                </c:pt>
                <c:pt idx="25216">
                  <c:v>2434.08203</c:v>
                </c:pt>
                <c:pt idx="25217">
                  <c:v>2434.08203</c:v>
                </c:pt>
                <c:pt idx="25218">
                  <c:v>2434.08203</c:v>
                </c:pt>
                <c:pt idx="25219">
                  <c:v>2434.08203</c:v>
                </c:pt>
                <c:pt idx="25220">
                  <c:v>2434.08203</c:v>
                </c:pt>
                <c:pt idx="25221">
                  <c:v>2434.08203</c:v>
                </c:pt>
                <c:pt idx="25222">
                  <c:v>2434.08203</c:v>
                </c:pt>
                <c:pt idx="25223">
                  <c:v>2434.08203</c:v>
                </c:pt>
                <c:pt idx="25224">
                  <c:v>2434.08203</c:v>
                </c:pt>
                <c:pt idx="25225">
                  <c:v>2434.08203</c:v>
                </c:pt>
                <c:pt idx="25226">
                  <c:v>2434.08203</c:v>
                </c:pt>
                <c:pt idx="25227">
                  <c:v>2434.08203</c:v>
                </c:pt>
                <c:pt idx="25228">
                  <c:v>2434.08203</c:v>
                </c:pt>
                <c:pt idx="25229">
                  <c:v>2434.08203</c:v>
                </c:pt>
                <c:pt idx="25230">
                  <c:v>2436.5234399999999</c:v>
                </c:pt>
                <c:pt idx="25231">
                  <c:v>2434.08203</c:v>
                </c:pt>
                <c:pt idx="25232">
                  <c:v>2436.5234399999999</c:v>
                </c:pt>
                <c:pt idx="25233">
                  <c:v>2434.08203</c:v>
                </c:pt>
                <c:pt idx="25234">
                  <c:v>2434.08203</c:v>
                </c:pt>
                <c:pt idx="25235">
                  <c:v>2434.08203</c:v>
                </c:pt>
                <c:pt idx="25236">
                  <c:v>2434.08203</c:v>
                </c:pt>
                <c:pt idx="25237">
                  <c:v>2434.08203</c:v>
                </c:pt>
                <c:pt idx="25238">
                  <c:v>2434.08203</c:v>
                </c:pt>
                <c:pt idx="25239">
                  <c:v>2434.08203</c:v>
                </c:pt>
                <c:pt idx="25240">
                  <c:v>2436.5234399999999</c:v>
                </c:pt>
                <c:pt idx="25241">
                  <c:v>2434.08203</c:v>
                </c:pt>
                <c:pt idx="25242">
                  <c:v>2434.08203</c:v>
                </c:pt>
                <c:pt idx="25243">
                  <c:v>2434.08203</c:v>
                </c:pt>
                <c:pt idx="25244">
                  <c:v>2434.08203</c:v>
                </c:pt>
                <c:pt idx="25245">
                  <c:v>2434.08203</c:v>
                </c:pt>
                <c:pt idx="25246">
                  <c:v>2434.08203</c:v>
                </c:pt>
                <c:pt idx="25247">
                  <c:v>2434.08203</c:v>
                </c:pt>
                <c:pt idx="25248">
                  <c:v>2434.08203</c:v>
                </c:pt>
                <c:pt idx="25249">
                  <c:v>2434.08203</c:v>
                </c:pt>
                <c:pt idx="25250">
                  <c:v>2434.08203</c:v>
                </c:pt>
                <c:pt idx="25251">
                  <c:v>2434.08203</c:v>
                </c:pt>
                <c:pt idx="25252">
                  <c:v>2434.08203</c:v>
                </c:pt>
                <c:pt idx="25253">
                  <c:v>2436.5234399999999</c:v>
                </c:pt>
                <c:pt idx="25254">
                  <c:v>2436.5234399999999</c:v>
                </c:pt>
                <c:pt idx="25255">
                  <c:v>2434.08203</c:v>
                </c:pt>
                <c:pt idx="25256">
                  <c:v>2434.08203</c:v>
                </c:pt>
                <c:pt idx="25257">
                  <c:v>2434.08203</c:v>
                </c:pt>
                <c:pt idx="25258">
                  <c:v>2434.08203</c:v>
                </c:pt>
                <c:pt idx="25259">
                  <c:v>2436.5234399999999</c:v>
                </c:pt>
                <c:pt idx="25260">
                  <c:v>2434.08203</c:v>
                </c:pt>
                <c:pt idx="25261">
                  <c:v>2436.5234399999999</c:v>
                </c:pt>
                <c:pt idx="25262">
                  <c:v>2434.08203</c:v>
                </c:pt>
                <c:pt idx="25263">
                  <c:v>2434.08203</c:v>
                </c:pt>
                <c:pt idx="25264">
                  <c:v>2434.08203</c:v>
                </c:pt>
                <c:pt idx="25265">
                  <c:v>2434.08203</c:v>
                </c:pt>
                <c:pt idx="25266">
                  <c:v>2434.08203</c:v>
                </c:pt>
                <c:pt idx="25267">
                  <c:v>2434.08203</c:v>
                </c:pt>
                <c:pt idx="25268">
                  <c:v>2434.08203</c:v>
                </c:pt>
                <c:pt idx="25269">
                  <c:v>2434.08203</c:v>
                </c:pt>
                <c:pt idx="25270">
                  <c:v>2434.08203</c:v>
                </c:pt>
                <c:pt idx="25271">
                  <c:v>2434.08203</c:v>
                </c:pt>
                <c:pt idx="25272">
                  <c:v>2436.5234399999999</c:v>
                </c:pt>
                <c:pt idx="25273">
                  <c:v>2434.08203</c:v>
                </c:pt>
                <c:pt idx="25274">
                  <c:v>2434.08203</c:v>
                </c:pt>
                <c:pt idx="25275">
                  <c:v>2436.5234399999999</c:v>
                </c:pt>
                <c:pt idx="25276">
                  <c:v>2436.5234399999999</c:v>
                </c:pt>
                <c:pt idx="25277">
                  <c:v>2434.08203</c:v>
                </c:pt>
                <c:pt idx="25278">
                  <c:v>2434.08203</c:v>
                </c:pt>
                <c:pt idx="25279">
                  <c:v>2434.08203</c:v>
                </c:pt>
                <c:pt idx="25280">
                  <c:v>2434.08203</c:v>
                </c:pt>
                <c:pt idx="25281">
                  <c:v>2434.08203</c:v>
                </c:pt>
                <c:pt idx="25282">
                  <c:v>2436.5234399999999</c:v>
                </c:pt>
                <c:pt idx="25283">
                  <c:v>2434.08203</c:v>
                </c:pt>
                <c:pt idx="25284">
                  <c:v>2434.08203</c:v>
                </c:pt>
                <c:pt idx="25285">
                  <c:v>2434.08203</c:v>
                </c:pt>
                <c:pt idx="25286">
                  <c:v>2436.5234399999999</c:v>
                </c:pt>
                <c:pt idx="25287">
                  <c:v>2434.08203</c:v>
                </c:pt>
                <c:pt idx="25288">
                  <c:v>2436.5234399999999</c:v>
                </c:pt>
                <c:pt idx="25289">
                  <c:v>2434.08203</c:v>
                </c:pt>
                <c:pt idx="25290">
                  <c:v>2434.08203</c:v>
                </c:pt>
                <c:pt idx="25291">
                  <c:v>2434.08203</c:v>
                </c:pt>
                <c:pt idx="25292">
                  <c:v>2434.08203</c:v>
                </c:pt>
                <c:pt idx="25293">
                  <c:v>2434.08203</c:v>
                </c:pt>
                <c:pt idx="25294">
                  <c:v>2434.08203</c:v>
                </c:pt>
                <c:pt idx="25295">
                  <c:v>2434.08203</c:v>
                </c:pt>
                <c:pt idx="25296">
                  <c:v>2436.5234399999999</c:v>
                </c:pt>
                <c:pt idx="25297">
                  <c:v>2434.08203</c:v>
                </c:pt>
                <c:pt idx="25298">
                  <c:v>2434.08203</c:v>
                </c:pt>
                <c:pt idx="25299">
                  <c:v>2434.08203</c:v>
                </c:pt>
                <c:pt idx="25300">
                  <c:v>2434.08203</c:v>
                </c:pt>
                <c:pt idx="25301">
                  <c:v>2434.08203</c:v>
                </c:pt>
                <c:pt idx="25302">
                  <c:v>2434.08203</c:v>
                </c:pt>
                <c:pt idx="25303">
                  <c:v>2434.08203</c:v>
                </c:pt>
                <c:pt idx="25304">
                  <c:v>2434.08203</c:v>
                </c:pt>
                <c:pt idx="25305">
                  <c:v>2434.08203</c:v>
                </c:pt>
                <c:pt idx="25306">
                  <c:v>2434.08203</c:v>
                </c:pt>
                <c:pt idx="25307">
                  <c:v>2434.08203</c:v>
                </c:pt>
                <c:pt idx="25308">
                  <c:v>2434.08203</c:v>
                </c:pt>
                <c:pt idx="25309">
                  <c:v>2434.08203</c:v>
                </c:pt>
                <c:pt idx="25310">
                  <c:v>2436.5234399999999</c:v>
                </c:pt>
                <c:pt idx="25311">
                  <c:v>2434.08203</c:v>
                </c:pt>
                <c:pt idx="25312">
                  <c:v>2434.08203</c:v>
                </c:pt>
                <c:pt idx="25313">
                  <c:v>2436.5234399999999</c:v>
                </c:pt>
                <c:pt idx="25314">
                  <c:v>2434.08203</c:v>
                </c:pt>
                <c:pt idx="25315">
                  <c:v>2434.08203</c:v>
                </c:pt>
                <c:pt idx="25316">
                  <c:v>2434.08203</c:v>
                </c:pt>
                <c:pt idx="25317">
                  <c:v>2434.08203</c:v>
                </c:pt>
                <c:pt idx="25318">
                  <c:v>2436.5234399999999</c:v>
                </c:pt>
                <c:pt idx="25319">
                  <c:v>2436.5234399999999</c:v>
                </c:pt>
                <c:pt idx="25320">
                  <c:v>2434.08203</c:v>
                </c:pt>
                <c:pt idx="25321">
                  <c:v>2434.08203</c:v>
                </c:pt>
                <c:pt idx="25322">
                  <c:v>2434.08203</c:v>
                </c:pt>
                <c:pt idx="25323">
                  <c:v>2434.08203</c:v>
                </c:pt>
                <c:pt idx="25324">
                  <c:v>2434.08203</c:v>
                </c:pt>
                <c:pt idx="25325">
                  <c:v>2434.08203</c:v>
                </c:pt>
                <c:pt idx="25326">
                  <c:v>2434.08203</c:v>
                </c:pt>
                <c:pt idx="25327">
                  <c:v>2434.08203</c:v>
                </c:pt>
                <c:pt idx="25328">
                  <c:v>2434.08203</c:v>
                </c:pt>
                <c:pt idx="25329">
                  <c:v>2434.08203</c:v>
                </c:pt>
                <c:pt idx="25330">
                  <c:v>2434.08203</c:v>
                </c:pt>
                <c:pt idx="25331">
                  <c:v>2434.08203</c:v>
                </c:pt>
                <c:pt idx="25332">
                  <c:v>2434.08203</c:v>
                </c:pt>
                <c:pt idx="25333">
                  <c:v>2434.08203</c:v>
                </c:pt>
                <c:pt idx="25334">
                  <c:v>2434.08203</c:v>
                </c:pt>
                <c:pt idx="25335">
                  <c:v>2434.08203</c:v>
                </c:pt>
                <c:pt idx="25336">
                  <c:v>2434.08203</c:v>
                </c:pt>
                <c:pt idx="25337">
                  <c:v>2434.08203</c:v>
                </c:pt>
                <c:pt idx="25338">
                  <c:v>2434.08203</c:v>
                </c:pt>
                <c:pt idx="25339">
                  <c:v>2436.5234399999999</c:v>
                </c:pt>
                <c:pt idx="25340">
                  <c:v>2434.08203</c:v>
                </c:pt>
                <c:pt idx="25341">
                  <c:v>2434.08203</c:v>
                </c:pt>
                <c:pt idx="25342">
                  <c:v>2434.08203</c:v>
                </c:pt>
                <c:pt idx="25343">
                  <c:v>2434.08203</c:v>
                </c:pt>
                <c:pt idx="25344">
                  <c:v>2434.08203</c:v>
                </c:pt>
                <c:pt idx="25345">
                  <c:v>2434.08203</c:v>
                </c:pt>
                <c:pt idx="25346">
                  <c:v>2434.08203</c:v>
                </c:pt>
                <c:pt idx="25347">
                  <c:v>2434.08203</c:v>
                </c:pt>
                <c:pt idx="25348">
                  <c:v>2434.08203</c:v>
                </c:pt>
                <c:pt idx="25349">
                  <c:v>2434.08203</c:v>
                </c:pt>
                <c:pt idx="25350">
                  <c:v>2434.08203</c:v>
                </c:pt>
                <c:pt idx="25351">
                  <c:v>2434.08203</c:v>
                </c:pt>
                <c:pt idx="25352">
                  <c:v>2434.08203</c:v>
                </c:pt>
                <c:pt idx="25353">
                  <c:v>2434.08203</c:v>
                </c:pt>
                <c:pt idx="25354">
                  <c:v>2434.08203</c:v>
                </c:pt>
                <c:pt idx="25355">
                  <c:v>2434.08203</c:v>
                </c:pt>
                <c:pt idx="25356">
                  <c:v>2434.08203</c:v>
                </c:pt>
                <c:pt idx="25357">
                  <c:v>2434.08203</c:v>
                </c:pt>
                <c:pt idx="25358">
                  <c:v>2434.08203</c:v>
                </c:pt>
                <c:pt idx="25359">
                  <c:v>2434.08203</c:v>
                </c:pt>
                <c:pt idx="25360">
                  <c:v>2434.08203</c:v>
                </c:pt>
                <c:pt idx="25361">
                  <c:v>2434.08203</c:v>
                </c:pt>
                <c:pt idx="25362">
                  <c:v>2436.5234399999999</c:v>
                </c:pt>
                <c:pt idx="25363">
                  <c:v>2434.08203</c:v>
                </c:pt>
                <c:pt idx="25364">
                  <c:v>2434.08203</c:v>
                </c:pt>
                <c:pt idx="25365">
                  <c:v>2434.08203</c:v>
                </c:pt>
                <c:pt idx="25366">
                  <c:v>2434.08203</c:v>
                </c:pt>
                <c:pt idx="25367">
                  <c:v>2434.08203</c:v>
                </c:pt>
                <c:pt idx="25368">
                  <c:v>2434.08203</c:v>
                </c:pt>
                <c:pt idx="25369">
                  <c:v>2434.08203</c:v>
                </c:pt>
                <c:pt idx="25370">
                  <c:v>2434.08203</c:v>
                </c:pt>
                <c:pt idx="25371">
                  <c:v>2434.08203</c:v>
                </c:pt>
                <c:pt idx="25372">
                  <c:v>2434.08203</c:v>
                </c:pt>
                <c:pt idx="25373">
                  <c:v>2434.08203</c:v>
                </c:pt>
                <c:pt idx="25374">
                  <c:v>2434.08203</c:v>
                </c:pt>
                <c:pt idx="25375">
                  <c:v>2436.5234399999999</c:v>
                </c:pt>
                <c:pt idx="25376">
                  <c:v>2434.08203</c:v>
                </c:pt>
                <c:pt idx="25377">
                  <c:v>2434.08203</c:v>
                </c:pt>
                <c:pt idx="25378">
                  <c:v>2434.08203</c:v>
                </c:pt>
                <c:pt idx="25379">
                  <c:v>2434.08203</c:v>
                </c:pt>
                <c:pt idx="25380">
                  <c:v>2434.08203</c:v>
                </c:pt>
                <c:pt idx="25381">
                  <c:v>2436.5234399999999</c:v>
                </c:pt>
                <c:pt idx="25382">
                  <c:v>2434.08203</c:v>
                </c:pt>
                <c:pt idx="25383">
                  <c:v>2434.08203</c:v>
                </c:pt>
                <c:pt idx="25384">
                  <c:v>2434.08203</c:v>
                </c:pt>
                <c:pt idx="25385">
                  <c:v>2434.08203</c:v>
                </c:pt>
                <c:pt idx="25386">
                  <c:v>2434.08203</c:v>
                </c:pt>
                <c:pt idx="25387">
                  <c:v>2434.08203</c:v>
                </c:pt>
                <c:pt idx="25388">
                  <c:v>2434.08203</c:v>
                </c:pt>
                <c:pt idx="25389">
                  <c:v>2434.08203</c:v>
                </c:pt>
                <c:pt idx="25390">
                  <c:v>2434.08203</c:v>
                </c:pt>
                <c:pt idx="25391">
                  <c:v>2434.08203</c:v>
                </c:pt>
                <c:pt idx="25392">
                  <c:v>2434.08203</c:v>
                </c:pt>
                <c:pt idx="25393">
                  <c:v>2436.5234399999999</c:v>
                </c:pt>
                <c:pt idx="25394">
                  <c:v>2436.5234399999999</c:v>
                </c:pt>
                <c:pt idx="25395">
                  <c:v>2436.5234399999999</c:v>
                </c:pt>
                <c:pt idx="25396">
                  <c:v>2434.08203</c:v>
                </c:pt>
                <c:pt idx="25397">
                  <c:v>2434.08203</c:v>
                </c:pt>
                <c:pt idx="25398">
                  <c:v>2434.08203</c:v>
                </c:pt>
                <c:pt idx="25399">
                  <c:v>2434.08203</c:v>
                </c:pt>
                <c:pt idx="25400">
                  <c:v>2434.08203</c:v>
                </c:pt>
                <c:pt idx="25401">
                  <c:v>2434.08203</c:v>
                </c:pt>
                <c:pt idx="25402">
                  <c:v>2434.08203</c:v>
                </c:pt>
                <c:pt idx="25403">
                  <c:v>2434.08203</c:v>
                </c:pt>
                <c:pt idx="25404">
                  <c:v>2436.5234399999999</c:v>
                </c:pt>
                <c:pt idx="25405">
                  <c:v>2434.08203</c:v>
                </c:pt>
                <c:pt idx="25406">
                  <c:v>2434.08203</c:v>
                </c:pt>
                <c:pt idx="25407">
                  <c:v>2436.5234399999999</c:v>
                </c:pt>
                <c:pt idx="25408">
                  <c:v>2434.08203</c:v>
                </c:pt>
                <c:pt idx="25409">
                  <c:v>2434.08203</c:v>
                </c:pt>
                <c:pt idx="25410">
                  <c:v>2434.08203</c:v>
                </c:pt>
                <c:pt idx="25411">
                  <c:v>2434.08203</c:v>
                </c:pt>
                <c:pt idx="25412">
                  <c:v>2434.08203</c:v>
                </c:pt>
                <c:pt idx="25413">
                  <c:v>2434.08203</c:v>
                </c:pt>
                <c:pt idx="25414">
                  <c:v>2434.08203</c:v>
                </c:pt>
                <c:pt idx="25415">
                  <c:v>2434.08203</c:v>
                </c:pt>
                <c:pt idx="25416">
                  <c:v>2436.5234399999999</c:v>
                </c:pt>
                <c:pt idx="25417">
                  <c:v>2434.08203</c:v>
                </c:pt>
                <c:pt idx="25418">
                  <c:v>2434.08203</c:v>
                </c:pt>
                <c:pt idx="25419">
                  <c:v>2434.08203</c:v>
                </c:pt>
                <c:pt idx="25420">
                  <c:v>2434.08203</c:v>
                </c:pt>
                <c:pt idx="25421">
                  <c:v>2434.08203</c:v>
                </c:pt>
                <c:pt idx="25422">
                  <c:v>2434.08203</c:v>
                </c:pt>
                <c:pt idx="25423">
                  <c:v>2434.08203</c:v>
                </c:pt>
                <c:pt idx="25424">
                  <c:v>2434.08203</c:v>
                </c:pt>
                <c:pt idx="25425">
                  <c:v>2434.08203</c:v>
                </c:pt>
                <c:pt idx="25426">
                  <c:v>2434.08203</c:v>
                </c:pt>
                <c:pt idx="25427">
                  <c:v>2434.08203</c:v>
                </c:pt>
                <c:pt idx="25428">
                  <c:v>2434.08203</c:v>
                </c:pt>
                <c:pt idx="25429">
                  <c:v>2434.08203</c:v>
                </c:pt>
                <c:pt idx="25430">
                  <c:v>2434.08203</c:v>
                </c:pt>
                <c:pt idx="25431">
                  <c:v>2434.08203</c:v>
                </c:pt>
                <c:pt idx="25432">
                  <c:v>2434.08203</c:v>
                </c:pt>
                <c:pt idx="25433">
                  <c:v>2434.08203</c:v>
                </c:pt>
                <c:pt idx="25434">
                  <c:v>2434.08203</c:v>
                </c:pt>
                <c:pt idx="25435">
                  <c:v>2434.08203</c:v>
                </c:pt>
                <c:pt idx="25436">
                  <c:v>2434.08203</c:v>
                </c:pt>
                <c:pt idx="25437">
                  <c:v>2434.08203</c:v>
                </c:pt>
                <c:pt idx="25438">
                  <c:v>2434.08203</c:v>
                </c:pt>
                <c:pt idx="25439">
                  <c:v>2434.08203</c:v>
                </c:pt>
                <c:pt idx="25440">
                  <c:v>2434.08203</c:v>
                </c:pt>
                <c:pt idx="25441">
                  <c:v>2434.08203</c:v>
                </c:pt>
                <c:pt idx="25442">
                  <c:v>2436.5234399999999</c:v>
                </c:pt>
                <c:pt idx="25443">
                  <c:v>2434.08203</c:v>
                </c:pt>
                <c:pt idx="25444">
                  <c:v>2434.08203</c:v>
                </c:pt>
                <c:pt idx="25445">
                  <c:v>2434.08203</c:v>
                </c:pt>
                <c:pt idx="25446">
                  <c:v>2434.08203</c:v>
                </c:pt>
                <c:pt idx="25447">
                  <c:v>2434.08203</c:v>
                </c:pt>
                <c:pt idx="25448">
                  <c:v>2436.5234399999999</c:v>
                </c:pt>
                <c:pt idx="25449">
                  <c:v>2434.08203</c:v>
                </c:pt>
                <c:pt idx="25450">
                  <c:v>2434.08203</c:v>
                </c:pt>
                <c:pt idx="25451">
                  <c:v>2434.08203</c:v>
                </c:pt>
                <c:pt idx="25452">
                  <c:v>2434.08203</c:v>
                </c:pt>
                <c:pt idx="25453">
                  <c:v>2434.08203</c:v>
                </c:pt>
                <c:pt idx="25454">
                  <c:v>2434.08203</c:v>
                </c:pt>
                <c:pt idx="25455">
                  <c:v>2434.08203</c:v>
                </c:pt>
                <c:pt idx="25456">
                  <c:v>2434.08203</c:v>
                </c:pt>
                <c:pt idx="25457">
                  <c:v>2434.08203</c:v>
                </c:pt>
                <c:pt idx="25458">
                  <c:v>2434.08203</c:v>
                </c:pt>
                <c:pt idx="25459">
                  <c:v>2434.08203</c:v>
                </c:pt>
                <c:pt idx="25460">
                  <c:v>2434.08203</c:v>
                </c:pt>
                <c:pt idx="25461">
                  <c:v>2434.08203</c:v>
                </c:pt>
                <c:pt idx="25462">
                  <c:v>2434.08203</c:v>
                </c:pt>
                <c:pt idx="25463">
                  <c:v>2436.5234399999999</c:v>
                </c:pt>
                <c:pt idx="25464">
                  <c:v>2434.08203</c:v>
                </c:pt>
                <c:pt idx="25465">
                  <c:v>2434.08203</c:v>
                </c:pt>
                <c:pt idx="25466">
                  <c:v>2434.08203</c:v>
                </c:pt>
                <c:pt idx="25467">
                  <c:v>2434.08203</c:v>
                </c:pt>
                <c:pt idx="25468">
                  <c:v>2434.08203</c:v>
                </c:pt>
                <c:pt idx="25469">
                  <c:v>2434.08203</c:v>
                </c:pt>
                <c:pt idx="25470">
                  <c:v>2434.08203</c:v>
                </c:pt>
                <c:pt idx="25471">
                  <c:v>2434.08203</c:v>
                </c:pt>
                <c:pt idx="25472">
                  <c:v>2434.08203</c:v>
                </c:pt>
                <c:pt idx="25473">
                  <c:v>2434.08203</c:v>
                </c:pt>
                <c:pt idx="25474">
                  <c:v>2434.08203</c:v>
                </c:pt>
                <c:pt idx="25475">
                  <c:v>2434.08203</c:v>
                </c:pt>
                <c:pt idx="25476">
                  <c:v>2434.08203</c:v>
                </c:pt>
                <c:pt idx="25477">
                  <c:v>2434.08203</c:v>
                </c:pt>
                <c:pt idx="25478">
                  <c:v>2434.08203</c:v>
                </c:pt>
                <c:pt idx="25479">
                  <c:v>2434.08203</c:v>
                </c:pt>
                <c:pt idx="25480">
                  <c:v>2434.08203</c:v>
                </c:pt>
                <c:pt idx="25481">
                  <c:v>2434.08203</c:v>
                </c:pt>
                <c:pt idx="25482">
                  <c:v>2436.5234399999999</c:v>
                </c:pt>
                <c:pt idx="25483">
                  <c:v>2434.08203</c:v>
                </c:pt>
                <c:pt idx="25484">
                  <c:v>2434.08203</c:v>
                </c:pt>
                <c:pt idx="25485">
                  <c:v>2434.08203</c:v>
                </c:pt>
                <c:pt idx="25486">
                  <c:v>2434.08203</c:v>
                </c:pt>
                <c:pt idx="25487">
                  <c:v>2434.08203</c:v>
                </c:pt>
                <c:pt idx="25488">
                  <c:v>2434.08203</c:v>
                </c:pt>
                <c:pt idx="25489">
                  <c:v>2434.08203</c:v>
                </c:pt>
                <c:pt idx="25490">
                  <c:v>2434.08203</c:v>
                </c:pt>
                <c:pt idx="25491">
                  <c:v>2434.08203</c:v>
                </c:pt>
                <c:pt idx="25492">
                  <c:v>2434.08203</c:v>
                </c:pt>
                <c:pt idx="25493">
                  <c:v>2434.08203</c:v>
                </c:pt>
                <c:pt idx="25494">
                  <c:v>2434.08203</c:v>
                </c:pt>
                <c:pt idx="25495">
                  <c:v>2434.08203</c:v>
                </c:pt>
                <c:pt idx="25496">
                  <c:v>2434.08203</c:v>
                </c:pt>
                <c:pt idx="25497">
                  <c:v>2436.5234399999999</c:v>
                </c:pt>
                <c:pt idx="25498">
                  <c:v>2434.08203</c:v>
                </c:pt>
                <c:pt idx="25499">
                  <c:v>2436.5234399999999</c:v>
                </c:pt>
                <c:pt idx="25500">
                  <c:v>2434.08203</c:v>
                </c:pt>
                <c:pt idx="25501">
                  <c:v>2434.08203</c:v>
                </c:pt>
                <c:pt idx="25502">
                  <c:v>2434.08203</c:v>
                </c:pt>
                <c:pt idx="25503">
                  <c:v>2434.08203</c:v>
                </c:pt>
                <c:pt idx="25504">
                  <c:v>2436.5234399999999</c:v>
                </c:pt>
                <c:pt idx="25505">
                  <c:v>2434.08203</c:v>
                </c:pt>
                <c:pt idx="25506">
                  <c:v>2434.08203</c:v>
                </c:pt>
                <c:pt idx="25507">
                  <c:v>2434.08203</c:v>
                </c:pt>
                <c:pt idx="25508">
                  <c:v>2434.08203</c:v>
                </c:pt>
                <c:pt idx="25509">
                  <c:v>2434.08203</c:v>
                </c:pt>
                <c:pt idx="25510">
                  <c:v>2434.08203</c:v>
                </c:pt>
                <c:pt idx="25511">
                  <c:v>2434.08203</c:v>
                </c:pt>
                <c:pt idx="25512">
                  <c:v>2434.08203</c:v>
                </c:pt>
                <c:pt idx="25513">
                  <c:v>2434.08203</c:v>
                </c:pt>
                <c:pt idx="25514">
                  <c:v>2434.08203</c:v>
                </c:pt>
                <c:pt idx="25515">
                  <c:v>2434.08203</c:v>
                </c:pt>
                <c:pt idx="25516">
                  <c:v>2434.08203</c:v>
                </c:pt>
                <c:pt idx="25517">
                  <c:v>2434.08203</c:v>
                </c:pt>
                <c:pt idx="25518">
                  <c:v>2434.08203</c:v>
                </c:pt>
                <c:pt idx="25519">
                  <c:v>2434.08203</c:v>
                </c:pt>
                <c:pt idx="25520">
                  <c:v>2434.08203</c:v>
                </c:pt>
                <c:pt idx="25521">
                  <c:v>2434.08203</c:v>
                </c:pt>
                <c:pt idx="25522">
                  <c:v>2434.08203</c:v>
                </c:pt>
                <c:pt idx="25523">
                  <c:v>2436.5234399999999</c:v>
                </c:pt>
                <c:pt idx="25524">
                  <c:v>2434.08203</c:v>
                </c:pt>
                <c:pt idx="25525">
                  <c:v>2434.08203</c:v>
                </c:pt>
                <c:pt idx="25526">
                  <c:v>2434.08203</c:v>
                </c:pt>
                <c:pt idx="25527">
                  <c:v>2434.08203</c:v>
                </c:pt>
                <c:pt idx="25528">
                  <c:v>2434.08203</c:v>
                </c:pt>
                <c:pt idx="25529">
                  <c:v>2434.08203</c:v>
                </c:pt>
                <c:pt idx="25530">
                  <c:v>2434.08203</c:v>
                </c:pt>
                <c:pt idx="25531">
                  <c:v>2434.08203</c:v>
                </c:pt>
                <c:pt idx="25532">
                  <c:v>2434.08203</c:v>
                </c:pt>
                <c:pt idx="25533">
                  <c:v>2434.08203</c:v>
                </c:pt>
                <c:pt idx="25534">
                  <c:v>2434.08203</c:v>
                </c:pt>
                <c:pt idx="25535">
                  <c:v>2434.08203</c:v>
                </c:pt>
                <c:pt idx="25536">
                  <c:v>2434.08203</c:v>
                </c:pt>
                <c:pt idx="25537">
                  <c:v>2434.08203</c:v>
                </c:pt>
                <c:pt idx="25538">
                  <c:v>2434.08203</c:v>
                </c:pt>
                <c:pt idx="25539">
                  <c:v>2434.08203</c:v>
                </c:pt>
                <c:pt idx="25540">
                  <c:v>2434.08203</c:v>
                </c:pt>
                <c:pt idx="25541">
                  <c:v>2434.08203</c:v>
                </c:pt>
                <c:pt idx="25542">
                  <c:v>2434.08203</c:v>
                </c:pt>
                <c:pt idx="25543">
                  <c:v>2434.08203</c:v>
                </c:pt>
                <c:pt idx="25544">
                  <c:v>2434.08203</c:v>
                </c:pt>
                <c:pt idx="25545">
                  <c:v>2434.08203</c:v>
                </c:pt>
                <c:pt idx="25546">
                  <c:v>2434.08203</c:v>
                </c:pt>
                <c:pt idx="25547">
                  <c:v>2434.08203</c:v>
                </c:pt>
                <c:pt idx="25548">
                  <c:v>2436.5234399999999</c:v>
                </c:pt>
                <c:pt idx="25549">
                  <c:v>2434.08203</c:v>
                </c:pt>
                <c:pt idx="25550">
                  <c:v>2436.5234399999999</c:v>
                </c:pt>
                <c:pt idx="25551">
                  <c:v>2434.08203</c:v>
                </c:pt>
                <c:pt idx="25552">
                  <c:v>2434.08203</c:v>
                </c:pt>
                <c:pt idx="25553">
                  <c:v>2434.08203</c:v>
                </c:pt>
                <c:pt idx="25554">
                  <c:v>2434.08203</c:v>
                </c:pt>
                <c:pt idx="25555">
                  <c:v>2434.08203</c:v>
                </c:pt>
                <c:pt idx="25556">
                  <c:v>2434.08203</c:v>
                </c:pt>
                <c:pt idx="25557">
                  <c:v>2434.08203</c:v>
                </c:pt>
                <c:pt idx="25558">
                  <c:v>2434.08203</c:v>
                </c:pt>
                <c:pt idx="25559">
                  <c:v>2434.08203</c:v>
                </c:pt>
                <c:pt idx="25560">
                  <c:v>2436.5234399999999</c:v>
                </c:pt>
                <c:pt idx="25561">
                  <c:v>2434.08203</c:v>
                </c:pt>
                <c:pt idx="25562">
                  <c:v>2434.08203</c:v>
                </c:pt>
                <c:pt idx="25563">
                  <c:v>2434.08203</c:v>
                </c:pt>
                <c:pt idx="25564">
                  <c:v>2434.08203</c:v>
                </c:pt>
                <c:pt idx="25565">
                  <c:v>2434.08203</c:v>
                </c:pt>
                <c:pt idx="25566">
                  <c:v>2434.08203</c:v>
                </c:pt>
                <c:pt idx="25567">
                  <c:v>2434.08203</c:v>
                </c:pt>
                <c:pt idx="25568">
                  <c:v>2434.08203</c:v>
                </c:pt>
                <c:pt idx="25569">
                  <c:v>2434.08203</c:v>
                </c:pt>
                <c:pt idx="25570">
                  <c:v>2434.08203</c:v>
                </c:pt>
                <c:pt idx="25571">
                  <c:v>2434.08203</c:v>
                </c:pt>
                <c:pt idx="25572">
                  <c:v>2434.08203</c:v>
                </c:pt>
                <c:pt idx="25573">
                  <c:v>2434.08203</c:v>
                </c:pt>
                <c:pt idx="25574">
                  <c:v>2434.08203</c:v>
                </c:pt>
                <c:pt idx="25575">
                  <c:v>2434.08203</c:v>
                </c:pt>
                <c:pt idx="25576">
                  <c:v>2436.5234399999999</c:v>
                </c:pt>
                <c:pt idx="25577">
                  <c:v>2434.08203</c:v>
                </c:pt>
                <c:pt idx="25578">
                  <c:v>2436.5234399999999</c:v>
                </c:pt>
                <c:pt idx="25579">
                  <c:v>2434.08203</c:v>
                </c:pt>
                <c:pt idx="25580">
                  <c:v>2434.08203</c:v>
                </c:pt>
                <c:pt idx="25581">
                  <c:v>2434.08203</c:v>
                </c:pt>
                <c:pt idx="25582">
                  <c:v>2434.08203</c:v>
                </c:pt>
                <c:pt idx="25583">
                  <c:v>2434.08203</c:v>
                </c:pt>
                <c:pt idx="25584">
                  <c:v>2434.08203</c:v>
                </c:pt>
                <c:pt idx="25585">
                  <c:v>2434.08203</c:v>
                </c:pt>
                <c:pt idx="25586">
                  <c:v>2434.08203</c:v>
                </c:pt>
                <c:pt idx="25587">
                  <c:v>2434.08203</c:v>
                </c:pt>
                <c:pt idx="25588">
                  <c:v>2434.08203</c:v>
                </c:pt>
                <c:pt idx="25589">
                  <c:v>2434.08203</c:v>
                </c:pt>
                <c:pt idx="25590">
                  <c:v>2434.08203</c:v>
                </c:pt>
                <c:pt idx="25591">
                  <c:v>2436.5234399999999</c:v>
                </c:pt>
                <c:pt idx="25592">
                  <c:v>2434.08203</c:v>
                </c:pt>
                <c:pt idx="25593">
                  <c:v>2434.08203</c:v>
                </c:pt>
                <c:pt idx="25594">
                  <c:v>2434.08203</c:v>
                </c:pt>
                <c:pt idx="25595">
                  <c:v>2434.08203</c:v>
                </c:pt>
                <c:pt idx="25596">
                  <c:v>2434.08203</c:v>
                </c:pt>
                <c:pt idx="25597">
                  <c:v>2436.5234399999999</c:v>
                </c:pt>
                <c:pt idx="25598">
                  <c:v>2436.5234399999999</c:v>
                </c:pt>
                <c:pt idx="25599">
                  <c:v>2434.08203</c:v>
                </c:pt>
                <c:pt idx="25600">
                  <c:v>2434.08203</c:v>
                </c:pt>
                <c:pt idx="25601">
                  <c:v>2434.08203</c:v>
                </c:pt>
                <c:pt idx="25602">
                  <c:v>2434.08203</c:v>
                </c:pt>
                <c:pt idx="25603">
                  <c:v>2436.5234399999999</c:v>
                </c:pt>
                <c:pt idx="25604">
                  <c:v>2436.5234399999999</c:v>
                </c:pt>
                <c:pt idx="25605">
                  <c:v>2436.5234399999999</c:v>
                </c:pt>
                <c:pt idx="25606">
                  <c:v>2434.08203</c:v>
                </c:pt>
                <c:pt idx="25607">
                  <c:v>2434.08203</c:v>
                </c:pt>
                <c:pt idx="25608">
                  <c:v>2434.08203</c:v>
                </c:pt>
                <c:pt idx="25609">
                  <c:v>2434.08203</c:v>
                </c:pt>
                <c:pt idx="25610">
                  <c:v>2434.08203</c:v>
                </c:pt>
                <c:pt idx="25611">
                  <c:v>2434.08203</c:v>
                </c:pt>
                <c:pt idx="25612">
                  <c:v>2434.08203</c:v>
                </c:pt>
                <c:pt idx="25613">
                  <c:v>2436.5234399999999</c:v>
                </c:pt>
                <c:pt idx="25614">
                  <c:v>2436.5234399999999</c:v>
                </c:pt>
                <c:pt idx="25615">
                  <c:v>2434.08203</c:v>
                </c:pt>
                <c:pt idx="25616">
                  <c:v>2434.08203</c:v>
                </c:pt>
                <c:pt idx="25617">
                  <c:v>2434.08203</c:v>
                </c:pt>
                <c:pt idx="25618">
                  <c:v>2434.08203</c:v>
                </c:pt>
                <c:pt idx="25619">
                  <c:v>2434.08203</c:v>
                </c:pt>
                <c:pt idx="25620">
                  <c:v>2434.08203</c:v>
                </c:pt>
                <c:pt idx="25621">
                  <c:v>2434.08203</c:v>
                </c:pt>
                <c:pt idx="25622">
                  <c:v>2434.08203</c:v>
                </c:pt>
                <c:pt idx="25623">
                  <c:v>2434.08203</c:v>
                </c:pt>
                <c:pt idx="25624">
                  <c:v>2434.08203</c:v>
                </c:pt>
                <c:pt idx="25625">
                  <c:v>2434.08203</c:v>
                </c:pt>
                <c:pt idx="25626">
                  <c:v>2434.08203</c:v>
                </c:pt>
                <c:pt idx="25627">
                  <c:v>2434.08203</c:v>
                </c:pt>
                <c:pt idx="25628">
                  <c:v>2436.5234399999999</c:v>
                </c:pt>
                <c:pt idx="25629">
                  <c:v>2436.5234399999999</c:v>
                </c:pt>
                <c:pt idx="25630">
                  <c:v>2434.08203</c:v>
                </c:pt>
                <c:pt idx="25631">
                  <c:v>2434.08203</c:v>
                </c:pt>
                <c:pt idx="25632">
                  <c:v>2434.08203</c:v>
                </c:pt>
                <c:pt idx="25633">
                  <c:v>2434.08203</c:v>
                </c:pt>
                <c:pt idx="25634">
                  <c:v>2434.08203</c:v>
                </c:pt>
                <c:pt idx="25635">
                  <c:v>2434.08203</c:v>
                </c:pt>
                <c:pt idx="25636">
                  <c:v>2434.08203</c:v>
                </c:pt>
                <c:pt idx="25637">
                  <c:v>2434.08203</c:v>
                </c:pt>
                <c:pt idx="25638">
                  <c:v>2434.08203</c:v>
                </c:pt>
                <c:pt idx="25639">
                  <c:v>2434.08203</c:v>
                </c:pt>
                <c:pt idx="25640">
                  <c:v>2434.08203</c:v>
                </c:pt>
                <c:pt idx="25641">
                  <c:v>2434.08203</c:v>
                </c:pt>
                <c:pt idx="25642">
                  <c:v>2434.08203</c:v>
                </c:pt>
                <c:pt idx="25643">
                  <c:v>2434.08203</c:v>
                </c:pt>
                <c:pt idx="25644">
                  <c:v>2434.08203</c:v>
                </c:pt>
                <c:pt idx="25645">
                  <c:v>2434.08203</c:v>
                </c:pt>
                <c:pt idx="25646">
                  <c:v>2434.08203</c:v>
                </c:pt>
                <c:pt idx="25647">
                  <c:v>2434.08203</c:v>
                </c:pt>
                <c:pt idx="25648">
                  <c:v>2434.08203</c:v>
                </c:pt>
                <c:pt idx="25649">
                  <c:v>2434.08203</c:v>
                </c:pt>
                <c:pt idx="25650">
                  <c:v>2434.08203</c:v>
                </c:pt>
                <c:pt idx="25651">
                  <c:v>2434.08203</c:v>
                </c:pt>
                <c:pt idx="25652">
                  <c:v>2434.08203</c:v>
                </c:pt>
                <c:pt idx="25653">
                  <c:v>2434.08203</c:v>
                </c:pt>
                <c:pt idx="25654">
                  <c:v>2436.5234399999999</c:v>
                </c:pt>
                <c:pt idx="25655">
                  <c:v>2434.08203</c:v>
                </c:pt>
                <c:pt idx="25656">
                  <c:v>2434.08203</c:v>
                </c:pt>
                <c:pt idx="25657">
                  <c:v>2436.5234399999999</c:v>
                </c:pt>
                <c:pt idx="25658">
                  <c:v>2434.08203</c:v>
                </c:pt>
                <c:pt idx="25659">
                  <c:v>2434.08203</c:v>
                </c:pt>
                <c:pt idx="25660">
                  <c:v>2434.08203</c:v>
                </c:pt>
                <c:pt idx="25661">
                  <c:v>2434.08203</c:v>
                </c:pt>
                <c:pt idx="25662">
                  <c:v>2436.5234399999999</c:v>
                </c:pt>
                <c:pt idx="25663">
                  <c:v>2436.5234399999999</c:v>
                </c:pt>
                <c:pt idx="25664">
                  <c:v>2434.08203</c:v>
                </c:pt>
                <c:pt idx="25665">
                  <c:v>2434.08203</c:v>
                </c:pt>
                <c:pt idx="25666">
                  <c:v>2434.08203</c:v>
                </c:pt>
                <c:pt idx="25667">
                  <c:v>2436.5234399999999</c:v>
                </c:pt>
                <c:pt idx="25668">
                  <c:v>2434.08203</c:v>
                </c:pt>
                <c:pt idx="25669">
                  <c:v>2434.08203</c:v>
                </c:pt>
                <c:pt idx="25670">
                  <c:v>2436.5234399999999</c:v>
                </c:pt>
                <c:pt idx="25671">
                  <c:v>2434.08203</c:v>
                </c:pt>
                <c:pt idx="25672">
                  <c:v>2434.08203</c:v>
                </c:pt>
                <c:pt idx="25673">
                  <c:v>2434.08203</c:v>
                </c:pt>
                <c:pt idx="25674">
                  <c:v>2434.08203</c:v>
                </c:pt>
                <c:pt idx="25675">
                  <c:v>2434.08203</c:v>
                </c:pt>
                <c:pt idx="25676">
                  <c:v>2434.08203</c:v>
                </c:pt>
                <c:pt idx="25677">
                  <c:v>2434.08203</c:v>
                </c:pt>
                <c:pt idx="25678">
                  <c:v>2434.08203</c:v>
                </c:pt>
                <c:pt idx="25679">
                  <c:v>2434.08203</c:v>
                </c:pt>
                <c:pt idx="25680">
                  <c:v>2434.08203</c:v>
                </c:pt>
                <c:pt idx="25681">
                  <c:v>2436.5234399999999</c:v>
                </c:pt>
                <c:pt idx="25682">
                  <c:v>2434.08203</c:v>
                </c:pt>
                <c:pt idx="25683">
                  <c:v>2434.08203</c:v>
                </c:pt>
                <c:pt idx="25684">
                  <c:v>2436.5234399999999</c:v>
                </c:pt>
                <c:pt idx="25685">
                  <c:v>2436.5234399999999</c:v>
                </c:pt>
                <c:pt idx="25686">
                  <c:v>2434.08203</c:v>
                </c:pt>
                <c:pt idx="25687">
                  <c:v>2434.08203</c:v>
                </c:pt>
                <c:pt idx="25688">
                  <c:v>2434.08203</c:v>
                </c:pt>
                <c:pt idx="25689">
                  <c:v>2434.08203</c:v>
                </c:pt>
                <c:pt idx="25690">
                  <c:v>2436.5234399999999</c:v>
                </c:pt>
                <c:pt idx="25691">
                  <c:v>2434.08203</c:v>
                </c:pt>
                <c:pt idx="25692">
                  <c:v>2436.5234399999999</c:v>
                </c:pt>
                <c:pt idx="25693">
                  <c:v>2436.5234399999999</c:v>
                </c:pt>
                <c:pt idx="25694">
                  <c:v>2434.08203</c:v>
                </c:pt>
                <c:pt idx="25695">
                  <c:v>2434.08203</c:v>
                </c:pt>
                <c:pt idx="25696">
                  <c:v>2436.5234399999999</c:v>
                </c:pt>
                <c:pt idx="25697">
                  <c:v>2434.08203</c:v>
                </c:pt>
                <c:pt idx="25698">
                  <c:v>2434.08203</c:v>
                </c:pt>
                <c:pt idx="25699">
                  <c:v>2434.08203</c:v>
                </c:pt>
                <c:pt idx="25700">
                  <c:v>2434.08203</c:v>
                </c:pt>
                <c:pt idx="25701">
                  <c:v>2436.5234399999999</c:v>
                </c:pt>
                <c:pt idx="25702">
                  <c:v>2434.08203</c:v>
                </c:pt>
                <c:pt idx="25703">
                  <c:v>2434.08203</c:v>
                </c:pt>
                <c:pt idx="25704">
                  <c:v>2434.08203</c:v>
                </c:pt>
                <c:pt idx="25705">
                  <c:v>2434.08203</c:v>
                </c:pt>
                <c:pt idx="25706">
                  <c:v>2434.08203</c:v>
                </c:pt>
                <c:pt idx="25707">
                  <c:v>2434.08203</c:v>
                </c:pt>
                <c:pt idx="25708">
                  <c:v>2436.5234399999999</c:v>
                </c:pt>
                <c:pt idx="25709">
                  <c:v>2434.08203</c:v>
                </c:pt>
                <c:pt idx="25710">
                  <c:v>2434.08203</c:v>
                </c:pt>
                <c:pt idx="25711">
                  <c:v>2434.08203</c:v>
                </c:pt>
                <c:pt idx="25712">
                  <c:v>2434.08203</c:v>
                </c:pt>
                <c:pt idx="25713">
                  <c:v>2434.08203</c:v>
                </c:pt>
                <c:pt idx="25714">
                  <c:v>2434.08203</c:v>
                </c:pt>
                <c:pt idx="25715">
                  <c:v>2436.5234399999999</c:v>
                </c:pt>
                <c:pt idx="25716">
                  <c:v>2434.08203</c:v>
                </c:pt>
                <c:pt idx="25717">
                  <c:v>2434.08203</c:v>
                </c:pt>
                <c:pt idx="25718">
                  <c:v>2434.08203</c:v>
                </c:pt>
                <c:pt idx="25719">
                  <c:v>2434.08203</c:v>
                </c:pt>
                <c:pt idx="25720">
                  <c:v>2436.5234399999999</c:v>
                </c:pt>
                <c:pt idx="25721">
                  <c:v>2434.08203</c:v>
                </c:pt>
                <c:pt idx="25722">
                  <c:v>2434.08203</c:v>
                </c:pt>
                <c:pt idx="25723">
                  <c:v>2434.08203</c:v>
                </c:pt>
                <c:pt idx="25724">
                  <c:v>2434.08203</c:v>
                </c:pt>
                <c:pt idx="25725">
                  <c:v>2434.08203</c:v>
                </c:pt>
                <c:pt idx="25726">
                  <c:v>2434.08203</c:v>
                </c:pt>
                <c:pt idx="25727">
                  <c:v>2434.08203</c:v>
                </c:pt>
                <c:pt idx="25728">
                  <c:v>2434.08203</c:v>
                </c:pt>
                <c:pt idx="25729">
                  <c:v>2434.08203</c:v>
                </c:pt>
                <c:pt idx="25730">
                  <c:v>2434.08203</c:v>
                </c:pt>
                <c:pt idx="25731">
                  <c:v>2434.08203</c:v>
                </c:pt>
                <c:pt idx="25732">
                  <c:v>2436.5234399999999</c:v>
                </c:pt>
                <c:pt idx="25733">
                  <c:v>2436.5234399999999</c:v>
                </c:pt>
                <c:pt idx="25734">
                  <c:v>2434.08203</c:v>
                </c:pt>
                <c:pt idx="25735">
                  <c:v>2434.08203</c:v>
                </c:pt>
                <c:pt idx="25736">
                  <c:v>2434.08203</c:v>
                </c:pt>
                <c:pt idx="25737">
                  <c:v>2434.08203</c:v>
                </c:pt>
                <c:pt idx="25738">
                  <c:v>2434.08203</c:v>
                </c:pt>
                <c:pt idx="25739">
                  <c:v>2434.08203</c:v>
                </c:pt>
                <c:pt idx="25740">
                  <c:v>2434.08203</c:v>
                </c:pt>
                <c:pt idx="25741">
                  <c:v>2434.08203</c:v>
                </c:pt>
                <c:pt idx="25742">
                  <c:v>2434.08203</c:v>
                </c:pt>
                <c:pt idx="25743">
                  <c:v>2436.5234399999999</c:v>
                </c:pt>
                <c:pt idx="25744">
                  <c:v>2436.5234399999999</c:v>
                </c:pt>
                <c:pt idx="25745">
                  <c:v>2434.08203</c:v>
                </c:pt>
                <c:pt idx="25746">
                  <c:v>2436.5234399999999</c:v>
                </c:pt>
                <c:pt idx="25747">
                  <c:v>2436.5234399999999</c:v>
                </c:pt>
                <c:pt idx="25748">
                  <c:v>2434.08203</c:v>
                </c:pt>
                <c:pt idx="25749">
                  <c:v>2434.08203</c:v>
                </c:pt>
                <c:pt idx="25750">
                  <c:v>2436.5234399999999</c:v>
                </c:pt>
                <c:pt idx="25751">
                  <c:v>2434.08203</c:v>
                </c:pt>
                <c:pt idx="25752">
                  <c:v>2434.08203</c:v>
                </c:pt>
                <c:pt idx="25753">
                  <c:v>2436.5234399999999</c:v>
                </c:pt>
                <c:pt idx="25754">
                  <c:v>2434.08203</c:v>
                </c:pt>
                <c:pt idx="25755">
                  <c:v>2434.08203</c:v>
                </c:pt>
                <c:pt idx="25756">
                  <c:v>2434.08203</c:v>
                </c:pt>
                <c:pt idx="25757">
                  <c:v>2434.08203</c:v>
                </c:pt>
                <c:pt idx="25758">
                  <c:v>2434.08203</c:v>
                </c:pt>
                <c:pt idx="25759">
                  <c:v>2434.08203</c:v>
                </c:pt>
                <c:pt idx="25760">
                  <c:v>2434.08203</c:v>
                </c:pt>
                <c:pt idx="25761">
                  <c:v>2434.08203</c:v>
                </c:pt>
                <c:pt idx="25762">
                  <c:v>2434.08203</c:v>
                </c:pt>
                <c:pt idx="25763">
                  <c:v>2434.08203</c:v>
                </c:pt>
                <c:pt idx="25764">
                  <c:v>2434.08203</c:v>
                </c:pt>
                <c:pt idx="25765">
                  <c:v>2434.08203</c:v>
                </c:pt>
                <c:pt idx="25766">
                  <c:v>2434.08203</c:v>
                </c:pt>
                <c:pt idx="25767">
                  <c:v>2434.08203</c:v>
                </c:pt>
                <c:pt idx="25768">
                  <c:v>2434.08203</c:v>
                </c:pt>
                <c:pt idx="25769">
                  <c:v>2434.08203</c:v>
                </c:pt>
                <c:pt idx="25770">
                  <c:v>2434.08203</c:v>
                </c:pt>
                <c:pt idx="25771">
                  <c:v>2434.08203</c:v>
                </c:pt>
                <c:pt idx="25772">
                  <c:v>2434.08203</c:v>
                </c:pt>
                <c:pt idx="25773">
                  <c:v>2434.08203</c:v>
                </c:pt>
                <c:pt idx="25774">
                  <c:v>2434.08203</c:v>
                </c:pt>
                <c:pt idx="25775">
                  <c:v>2434.08203</c:v>
                </c:pt>
                <c:pt idx="25776">
                  <c:v>2434.08203</c:v>
                </c:pt>
                <c:pt idx="25777">
                  <c:v>2434.08203</c:v>
                </c:pt>
                <c:pt idx="25778">
                  <c:v>2434.08203</c:v>
                </c:pt>
                <c:pt idx="25779">
                  <c:v>2434.08203</c:v>
                </c:pt>
                <c:pt idx="25780">
                  <c:v>2436.5234399999999</c:v>
                </c:pt>
                <c:pt idx="25781">
                  <c:v>2434.08203</c:v>
                </c:pt>
                <c:pt idx="25782">
                  <c:v>2434.08203</c:v>
                </c:pt>
                <c:pt idx="25783">
                  <c:v>2434.08203</c:v>
                </c:pt>
                <c:pt idx="25784">
                  <c:v>2434.08203</c:v>
                </c:pt>
                <c:pt idx="25785">
                  <c:v>2434.08203</c:v>
                </c:pt>
                <c:pt idx="25786">
                  <c:v>2434.08203</c:v>
                </c:pt>
                <c:pt idx="25787">
                  <c:v>2434.08203</c:v>
                </c:pt>
                <c:pt idx="25788">
                  <c:v>2436.5234399999999</c:v>
                </c:pt>
                <c:pt idx="25789">
                  <c:v>2434.08203</c:v>
                </c:pt>
                <c:pt idx="25790">
                  <c:v>2434.08203</c:v>
                </c:pt>
                <c:pt idx="25791">
                  <c:v>2434.08203</c:v>
                </c:pt>
                <c:pt idx="25792">
                  <c:v>2434.08203</c:v>
                </c:pt>
                <c:pt idx="25793">
                  <c:v>2434.08203</c:v>
                </c:pt>
                <c:pt idx="25794">
                  <c:v>2434.08203</c:v>
                </c:pt>
                <c:pt idx="25795">
                  <c:v>2434.08203</c:v>
                </c:pt>
                <c:pt idx="25796">
                  <c:v>2434.08203</c:v>
                </c:pt>
                <c:pt idx="25797">
                  <c:v>2434.08203</c:v>
                </c:pt>
                <c:pt idx="25798">
                  <c:v>2434.08203</c:v>
                </c:pt>
                <c:pt idx="25799">
                  <c:v>2434.08203</c:v>
                </c:pt>
                <c:pt idx="25800">
                  <c:v>2436.5234399999999</c:v>
                </c:pt>
                <c:pt idx="25801">
                  <c:v>2434.08203</c:v>
                </c:pt>
                <c:pt idx="25802">
                  <c:v>2434.08203</c:v>
                </c:pt>
                <c:pt idx="25803">
                  <c:v>2434.08203</c:v>
                </c:pt>
                <c:pt idx="25804">
                  <c:v>2434.08203</c:v>
                </c:pt>
                <c:pt idx="25805">
                  <c:v>2436.5234399999999</c:v>
                </c:pt>
                <c:pt idx="25806">
                  <c:v>2434.08203</c:v>
                </c:pt>
                <c:pt idx="25807">
                  <c:v>2434.08203</c:v>
                </c:pt>
                <c:pt idx="25808">
                  <c:v>2434.08203</c:v>
                </c:pt>
                <c:pt idx="25809">
                  <c:v>2434.08203</c:v>
                </c:pt>
                <c:pt idx="25810">
                  <c:v>2434.08203</c:v>
                </c:pt>
                <c:pt idx="25811">
                  <c:v>2434.08203</c:v>
                </c:pt>
                <c:pt idx="25812">
                  <c:v>2434.08203</c:v>
                </c:pt>
                <c:pt idx="25813">
                  <c:v>2434.08203</c:v>
                </c:pt>
                <c:pt idx="25814">
                  <c:v>2434.08203</c:v>
                </c:pt>
                <c:pt idx="25815">
                  <c:v>2434.08203</c:v>
                </c:pt>
                <c:pt idx="25816">
                  <c:v>2434.08203</c:v>
                </c:pt>
                <c:pt idx="25817">
                  <c:v>2434.08203</c:v>
                </c:pt>
                <c:pt idx="25818">
                  <c:v>2434.08203</c:v>
                </c:pt>
                <c:pt idx="25819">
                  <c:v>2434.08203</c:v>
                </c:pt>
                <c:pt idx="25820">
                  <c:v>2434.08203</c:v>
                </c:pt>
                <c:pt idx="25821">
                  <c:v>2434.08203</c:v>
                </c:pt>
                <c:pt idx="25822">
                  <c:v>2434.08203</c:v>
                </c:pt>
                <c:pt idx="25823">
                  <c:v>2436.5234399999999</c:v>
                </c:pt>
                <c:pt idx="25824">
                  <c:v>2434.08203</c:v>
                </c:pt>
                <c:pt idx="25825">
                  <c:v>2434.08203</c:v>
                </c:pt>
                <c:pt idx="25826">
                  <c:v>2434.08203</c:v>
                </c:pt>
                <c:pt idx="25827">
                  <c:v>2434.08203</c:v>
                </c:pt>
                <c:pt idx="25828">
                  <c:v>2434.08203</c:v>
                </c:pt>
                <c:pt idx="25829">
                  <c:v>2434.08203</c:v>
                </c:pt>
                <c:pt idx="25830">
                  <c:v>2436.5234399999999</c:v>
                </c:pt>
                <c:pt idx="25831">
                  <c:v>2434.08203</c:v>
                </c:pt>
                <c:pt idx="25832">
                  <c:v>2434.08203</c:v>
                </c:pt>
                <c:pt idx="25833">
                  <c:v>2436.5234399999999</c:v>
                </c:pt>
                <c:pt idx="25834">
                  <c:v>2436.5234399999999</c:v>
                </c:pt>
                <c:pt idx="25835">
                  <c:v>2436.5234399999999</c:v>
                </c:pt>
                <c:pt idx="25836">
                  <c:v>2436.5234399999999</c:v>
                </c:pt>
                <c:pt idx="25837">
                  <c:v>2436.5234399999999</c:v>
                </c:pt>
                <c:pt idx="25838">
                  <c:v>2436.5234399999999</c:v>
                </c:pt>
                <c:pt idx="25839">
                  <c:v>2434.08203</c:v>
                </c:pt>
                <c:pt idx="25840">
                  <c:v>2434.08203</c:v>
                </c:pt>
                <c:pt idx="25841">
                  <c:v>2434.08203</c:v>
                </c:pt>
                <c:pt idx="25842">
                  <c:v>2434.08203</c:v>
                </c:pt>
                <c:pt idx="25843">
                  <c:v>2434.08203</c:v>
                </c:pt>
                <c:pt idx="25844">
                  <c:v>2434.08203</c:v>
                </c:pt>
                <c:pt idx="25845">
                  <c:v>2434.08203</c:v>
                </c:pt>
                <c:pt idx="25846">
                  <c:v>2434.08203</c:v>
                </c:pt>
                <c:pt idx="25847">
                  <c:v>2436.5234399999999</c:v>
                </c:pt>
                <c:pt idx="25848">
                  <c:v>2434.08203</c:v>
                </c:pt>
                <c:pt idx="25849">
                  <c:v>2434.08203</c:v>
                </c:pt>
                <c:pt idx="25850">
                  <c:v>2434.08203</c:v>
                </c:pt>
                <c:pt idx="25851">
                  <c:v>2436.5234399999999</c:v>
                </c:pt>
                <c:pt idx="25852">
                  <c:v>2434.08203</c:v>
                </c:pt>
                <c:pt idx="25853">
                  <c:v>2434.08203</c:v>
                </c:pt>
                <c:pt idx="25854">
                  <c:v>2434.08203</c:v>
                </c:pt>
                <c:pt idx="25855">
                  <c:v>2434.08203</c:v>
                </c:pt>
                <c:pt idx="25856">
                  <c:v>2434.08203</c:v>
                </c:pt>
                <c:pt idx="25857">
                  <c:v>2436.5234399999999</c:v>
                </c:pt>
                <c:pt idx="25858">
                  <c:v>2434.08203</c:v>
                </c:pt>
                <c:pt idx="25859">
                  <c:v>2434.08203</c:v>
                </c:pt>
                <c:pt idx="25860">
                  <c:v>2434.08203</c:v>
                </c:pt>
                <c:pt idx="25861">
                  <c:v>2434.08203</c:v>
                </c:pt>
                <c:pt idx="25862">
                  <c:v>2436.5234399999999</c:v>
                </c:pt>
                <c:pt idx="25863">
                  <c:v>2434.08203</c:v>
                </c:pt>
                <c:pt idx="25864">
                  <c:v>2434.08203</c:v>
                </c:pt>
                <c:pt idx="25865">
                  <c:v>2434.08203</c:v>
                </c:pt>
                <c:pt idx="25866">
                  <c:v>2434.08203</c:v>
                </c:pt>
                <c:pt idx="25867">
                  <c:v>2434.08203</c:v>
                </c:pt>
                <c:pt idx="25868">
                  <c:v>2434.08203</c:v>
                </c:pt>
                <c:pt idx="25869">
                  <c:v>2436.5234399999999</c:v>
                </c:pt>
                <c:pt idx="25870">
                  <c:v>2434.08203</c:v>
                </c:pt>
                <c:pt idx="25871">
                  <c:v>2434.08203</c:v>
                </c:pt>
                <c:pt idx="25872">
                  <c:v>2434.08203</c:v>
                </c:pt>
                <c:pt idx="25873">
                  <c:v>2434.08203</c:v>
                </c:pt>
                <c:pt idx="25874">
                  <c:v>2434.08203</c:v>
                </c:pt>
                <c:pt idx="25875">
                  <c:v>2436.5234399999999</c:v>
                </c:pt>
                <c:pt idx="25876">
                  <c:v>2434.08203</c:v>
                </c:pt>
                <c:pt idx="25877">
                  <c:v>2434.08203</c:v>
                </c:pt>
                <c:pt idx="25878">
                  <c:v>2436.5234399999999</c:v>
                </c:pt>
                <c:pt idx="25879">
                  <c:v>2434.08203</c:v>
                </c:pt>
                <c:pt idx="25880">
                  <c:v>2434.08203</c:v>
                </c:pt>
                <c:pt idx="25881">
                  <c:v>2434.08203</c:v>
                </c:pt>
                <c:pt idx="25882">
                  <c:v>2434.08203</c:v>
                </c:pt>
                <c:pt idx="25883">
                  <c:v>2434.08203</c:v>
                </c:pt>
                <c:pt idx="25884">
                  <c:v>2436.5234399999999</c:v>
                </c:pt>
                <c:pt idx="25885">
                  <c:v>2434.08203</c:v>
                </c:pt>
                <c:pt idx="25886">
                  <c:v>2436.5234399999999</c:v>
                </c:pt>
                <c:pt idx="25887">
                  <c:v>2434.08203</c:v>
                </c:pt>
                <c:pt idx="25888">
                  <c:v>2436.5234399999999</c:v>
                </c:pt>
                <c:pt idx="25889">
                  <c:v>2434.08203</c:v>
                </c:pt>
                <c:pt idx="25890">
                  <c:v>2436.5234399999999</c:v>
                </c:pt>
                <c:pt idx="25891">
                  <c:v>2434.08203</c:v>
                </c:pt>
                <c:pt idx="25892">
                  <c:v>2434.08203</c:v>
                </c:pt>
                <c:pt idx="25893">
                  <c:v>2434.08203</c:v>
                </c:pt>
                <c:pt idx="25894">
                  <c:v>2434.08203</c:v>
                </c:pt>
                <c:pt idx="25895">
                  <c:v>2434.08203</c:v>
                </c:pt>
                <c:pt idx="25896">
                  <c:v>2434.08203</c:v>
                </c:pt>
                <c:pt idx="25897">
                  <c:v>2436.5234399999999</c:v>
                </c:pt>
                <c:pt idx="25898">
                  <c:v>2434.08203</c:v>
                </c:pt>
                <c:pt idx="25899">
                  <c:v>2434.08203</c:v>
                </c:pt>
                <c:pt idx="25900">
                  <c:v>2434.08203</c:v>
                </c:pt>
                <c:pt idx="25901">
                  <c:v>2434.08203</c:v>
                </c:pt>
                <c:pt idx="25902">
                  <c:v>2434.08203</c:v>
                </c:pt>
                <c:pt idx="25903">
                  <c:v>2434.08203</c:v>
                </c:pt>
                <c:pt idx="25904">
                  <c:v>2436.5234399999999</c:v>
                </c:pt>
                <c:pt idx="25905">
                  <c:v>2434.08203</c:v>
                </c:pt>
                <c:pt idx="25906">
                  <c:v>2436.5234399999999</c:v>
                </c:pt>
                <c:pt idx="25907">
                  <c:v>2434.08203</c:v>
                </c:pt>
                <c:pt idx="25908">
                  <c:v>2434.08203</c:v>
                </c:pt>
                <c:pt idx="25909">
                  <c:v>2434.08203</c:v>
                </c:pt>
                <c:pt idx="25910">
                  <c:v>2434.08203</c:v>
                </c:pt>
                <c:pt idx="25911">
                  <c:v>2434.08203</c:v>
                </c:pt>
                <c:pt idx="25912">
                  <c:v>2434.08203</c:v>
                </c:pt>
                <c:pt idx="25913">
                  <c:v>2434.08203</c:v>
                </c:pt>
                <c:pt idx="25914">
                  <c:v>2434.08203</c:v>
                </c:pt>
                <c:pt idx="25915">
                  <c:v>2434.08203</c:v>
                </c:pt>
                <c:pt idx="25916">
                  <c:v>2434.08203</c:v>
                </c:pt>
                <c:pt idx="25917">
                  <c:v>2436.5234399999999</c:v>
                </c:pt>
                <c:pt idx="25918">
                  <c:v>2434.08203</c:v>
                </c:pt>
                <c:pt idx="25919">
                  <c:v>2434.08203</c:v>
                </c:pt>
                <c:pt idx="25920">
                  <c:v>2434.08203</c:v>
                </c:pt>
                <c:pt idx="25921">
                  <c:v>2434.08203</c:v>
                </c:pt>
                <c:pt idx="25922">
                  <c:v>2434.08203</c:v>
                </c:pt>
                <c:pt idx="25923">
                  <c:v>2434.08203</c:v>
                </c:pt>
                <c:pt idx="25924">
                  <c:v>2434.08203</c:v>
                </c:pt>
                <c:pt idx="25925">
                  <c:v>2434.08203</c:v>
                </c:pt>
                <c:pt idx="25926">
                  <c:v>2434.08203</c:v>
                </c:pt>
                <c:pt idx="25927">
                  <c:v>2436.5234399999999</c:v>
                </c:pt>
                <c:pt idx="25928">
                  <c:v>2434.08203</c:v>
                </c:pt>
                <c:pt idx="25929">
                  <c:v>2434.08203</c:v>
                </c:pt>
                <c:pt idx="25930">
                  <c:v>2434.08203</c:v>
                </c:pt>
                <c:pt idx="25931">
                  <c:v>2434.08203</c:v>
                </c:pt>
                <c:pt idx="25932">
                  <c:v>2434.08203</c:v>
                </c:pt>
                <c:pt idx="25933">
                  <c:v>2434.08203</c:v>
                </c:pt>
                <c:pt idx="25934">
                  <c:v>2434.08203</c:v>
                </c:pt>
                <c:pt idx="25935">
                  <c:v>2434.08203</c:v>
                </c:pt>
                <c:pt idx="25936">
                  <c:v>2434.08203</c:v>
                </c:pt>
                <c:pt idx="25937">
                  <c:v>2436.5234399999999</c:v>
                </c:pt>
                <c:pt idx="25938">
                  <c:v>2434.08203</c:v>
                </c:pt>
                <c:pt idx="25939">
                  <c:v>2436.5234399999999</c:v>
                </c:pt>
                <c:pt idx="25940">
                  <c:v>2434.08203</c:v>
                </c:pt>
                <c:pt idx="25941">
                  <c:v>2434.08203</c:v>
                </c:pt>
                <c:pt idx="25942">
                  <c:v>2434.08203</c:v>
                </c:pt>
                <c:pt idx="25943">
                  <c:v>2434.08203</c:v>
                </c:pt>
                <c:pt idx="25944">
                  <c:v>2434.08203</c:v>
                </c:pt>
                <c:pt idx="25945">
                  <c:v>2434.08203</c:v>
                </c:pt>
                <c:pt idx="25946">
                  <c:v>2434.08203</c:v>
                </c:pt>
                <c:pt idx="25947">
                  <c:v>2436.5234399999999</c:v>
                </c:pt>
                <c:pt idx="25948">
                  <c:v>2434.08203</c:v>
                </c:pt>
                <c:pt idx="25949">
                  <c:v>2434.08203</c:v>
                </c:pt>
                <c:pt idx="25950">
                  <c:v>2434.08203</c:v>
                </c:pt>
                <c:pt idx="25951">
                  <c:v>2434.08203</c:v>
                </c:pt>
                <c:pt idx="25952">
                  <c:v>2434.08203</c:v>
                </c:pt>
                <c:pt idx="25953">
                  <c:v>2434.08203</c:v>
                </c:pt>
                <c:pt idx="25954">
                  <c:v>2434.08203</c:v>
                </c:pt>
                <c:pt idx="25955">
                  <c:v>2434.08203</c:v>
                </c:pt>
                <c:pt idx="25956">
                  <c:v>2434.08203</c:v>
                </c:pt>
                <c:pt idx="25957">
                  <c:v>2434.08203</c:v>
                </c:pt>
                <c:pt idx="25958">
                  <c:v>2434.08203</c:v>
                </c:pt>
                <c:pt idx="25959">
                  <c:v>2434.08203</c:v>
                </c:pt>
                <c:pt idx="25960">
                  <c:v>2436.5234399999999</c:v>
                </c:pt>
                <c:pt idx="25961">
                  <c:v>2434.08203</c:v>
                </c:pt>
                <c:pt idx="25962">
                  <c:v>2434.08203</c:v>
                </c:pt>
                <c:pt idx="25963">
                  <c:v>2434.08203</c:v>
                </c:pt>
                <c:pt idx="25964">
                  <c:v>2436.5234399999999</c:v>
                </c:pt>
                <c:pt idx="25965">
                  <c:v>2434.08203</c:v>
                </c:pt>
                <c:pt idx="25966">
                  <c:v>2434.08203</c:v>
                </c:pt>
                <c:pt idx="25967">
                  <c:v>2434.08203</c:v>
                </c:pt>
                <c:pt idx="25968">
                  <c:v>2436.5234399999999</c:v>
                </c:pt>
                <c:pt idx="25969">
                  <c:v>2436.5234399999999</c:v>
                </c:pt>
                <c:pt idx="25970">
                  <c:v>2434.08203</c:v>
                </c:pt>
                <c:pt idx="25971">
                  <c:v>2434.08203</c:v>
                </c:pt>
                <c:pt idx="25972">
                  <c:v>2434.08203</c:v>
                </c:pt>
                <c:pt idx="25973">
                  <c:v>2434.08203</c:v>
                </c:pt>
                <c:pt idx="25974">
                  <c:v>2434.08203</c:v>
                </c:pt>
                <c:pt idx="25975">
                  <c:v>2434.08203</c:v>
                </c:pt>
                <c:pt idx="25976">
                  <c:v>2434.08203</c:v>
                </c:pt>
                <c:pt idx="25977">
                  <c:v>2436.5234399999999</c:v>
                </c:pt>
                <c:pt idx="25978">
                  <c:v>2434.08203</c:v>
                </c:pt>
                <c:pt idx="25979">
                  <c:v>2434.08203</c:v>
                </c:pt>
                <c:pt idx="25980">
                  <c:v>2434.08203</c:v>
                </c:pt>
                <c:pt idx="25981">
                  <c:v>2434.08203</c:v>
                </c:pt>
                <c:pt idx="25982">
                  <c:v>2434.08203</c:v>
                </c:pt>
                <c:pt idx="25983">
                  <c:v>2434.08203</c:v>
                </c:pt>
                <c:pt idx="25984">
                  <c:v>2434.08203</c:v>
                </c:pt>
                <c:pt idx="25985">
                  <c:v>2436.5234399999999</c:v>
                </c:pt>
                <c:pt idx="25986">
                  <c:v>2434.08203</c:v>
                </c:pt>
                <c:pt idx="25987">
                  <c:v>2434.08203</c:v>
                </c:pt>
                <c:pt idx="25988">
                  <c:v>2434.08203</c:v>
                </c:pt>
                <c:pt idx="25989">
                  <c:v>2434.08203</c:v>
                </c:pt>
                <c:pt idx="25990">
                  <c:v>2434.08203</c:v>
                </c:pt>
                <c:pt idx="25991">
                  <c:v>2434.08203</c:v>
                </c:pt>
                <c:pt idx="25992">
                  <c:v>2434.08203</c:v>
                </c:pt>
                <c:pt idx="25993">
                  <c:v>2434.08203</c:v>
                </c:pt>
                <c:pt idx="25994">
                  <c:v>2434.08203</c:v>
                </c:pt>
                <c:pt idx="25995">
                  <c:v>2434.08203</c:v>
                </c:pt>
                <c:pt idx="25996">
                  <c:v>2434.08203</c:v>
                </c:pt>
                <c:pt idx="25997">
                  <c:v>2434.08203</c:v>
                </c:pt>
                <c:pt idx="25998">
                  <c:v>2434.08203</c:v>
                </c:pt>
                <c:pt idx="25999">
                  <c:v>2434.08203</c:v>
                </c:pt>
                <c:pt idx="26000">
                  <c:v>2434.08203</c:v>
                </c:pt>
                <c:pt idx="26001">
                  <c:v>2436.5234399999999</c:v>
                </c:pt>
                <c:pt idx="26002">
                  <c:v>2434.08203</c:v>
                </c:pt>
                <c:pt idx="26003">
                  <c:v>2436.5234399999999</c:v>
                </c:pt>
                <c:pt idx="26004">
                  <c:v>2434.08203</c:v>
                </c:pt>
                <c:pt idx="26005">
                  <c:v>2434.08203</c:v>
                </c:pt>
                <c:pt idx="26006">
                  <c:v>2434.08203</c:v>
                </c:pt>
                <c:pt idx="26007">
                  <c:v>2434.08203</c:v>
                </c:pt>
                <c:pt idx="26008">
                  <c:v>2436.5234399999999</c:v>
                </c:pt>
                <c:pt idx="26009">
                  <c:v>2434.08203</c:v>
                </c:pt>
                <c:pt idx="26010">
                  <c:v>2436.5234399999999</c:v>
                </c:pt>
                <c:pt idx="26011">
                  <c:v>2434.08203</c:v>
                </c:pt>
                <c:pt idx="26012">
                  <c:v>2434.08203</c:v>
                </c:pt>
                <c:pt idx="26013">
                  <c:v>2436.5234399999999</c:v>
                </c:pt>
                <c:pt idx="26014">
                  <c:v>2434.08203</c:v>
                </c:pt>
                <c:pt idx="26015">
                  <c:v>2434.08203</c:v>
                </c:pt>
                <c:pt idx="26016">
                  <c:v>2434.08203</c:v>
                </c:pt>
                <c:pt idx="26017">
                  <c:v>2434.08203</c:v>
                </c:pt>
                <c:pt idx="26018">
                  <c:v>2434.08203</c:v>
                </c:pt>
                <c:pt idx="26019">
                  <c:v>2436.5234399999999</c:v>
                </c:pt>
                <c:pt idx="26020">
                  <c:v>2434.08203</c:v>
                </c:pt>
                <c:pt idx="26021">
                  <c:v>2434.08203</c:v>
                </c:pt>
                <c:pt idx="26022">
                  <c:v>2434.08203</c:v>
                </c:pt>
                <c:pt idx="26023">
                  <c:v>2434.08203</c:v>
                </c:pt>
                <c:pt idx="26024">
                  <c:v>2434.08203</c:v>
                </c:pt>
                <c:pt idx="26025">
                  <c:v>2434.08203</c:v>
                </c:pt>
                <c:pt idx="26026">
                  <c:v>2436.5234399999999</c:v>
                </c:pt>
                <c:pt idx="26027">
                  <c:v>2434.08203</c:v>
                </c:pt>
                <c:pt idx="26028">
                  <c:v>2434.08203</c:v>
                </c:pt>
                <c:pt idx="26029">
                  <c:v>2434.08203</c:v>
                </c:pt>
                <c:pt idx="26030">
                  <c:v>2434.08203</c:v>
                </c:pt>
                <c:pt idx="26031">
                  <c:v>2436.5234399999999</c:v>
                </c:pt>
                <c:pt idx="26032">
                  <c:v>2434.08203</c:v>
                </c:pt>
                <c:pt idx="26033">
                  <c:v>2434.08203</c:v>
                </c:pt>
                <c:pt idx="26034">
                  <c:v>2436.5234399999999</c:v>
                </c:pt>
                <c:pt idx="26035">
                  <c:v>2434.08203</c:v>
                </c:pt>
                <c:pt idx="26036">
                  <c:v>2434.08203</c:v>
                </c:pt>
                <c:pt idx="26037">
                  <c:v>2434.08203</c:v>
                </c:pt>
                <c:pt idx="26038">
                  <c:v>2434.08203</c:v>
                </c:pt>
                <c:pt idx="26039">
                  <c:v>2434.08203</c:v>
                </c:pt>
                <c:pt idx="26040">
                  <c:v>2434.08203</c:v>
                </c:pt>
                <c:pt idx="26041">
                  <c:v>2434.08203</c:v>
                </c:pt>
                <c:pt idx="26042">
                  <c:v>2434.08203</c:v>
                </c:pt>
                <c:pt idx="26043">
                  <c:v>2434.08203</c:v>
                </c:pt>
                <c:pt idx="26044">
                  <c:v>2436.5234399999999</c:v>
                </c:pt>
                <c:pt idx="26045">
                  <c:v>2434.08203</c:v>
                </c:pt>
                <c:pt idx="26046">
                  <c:v>2434.08203</c:v>
                </c:pt>
                <c:pt idx="26047">
                  <c:v>2434.08203</c:v>
                </c:pt>
                <c:pt idx="26048">
                  <c:v>2434.08203</c:v>
                </c:pt>
                <c:pt idx="26049">
                  <c:v>2436.5234399999999</c:v>
                </c:pt>
                <c:pt idx="26050">
                  <c:v>2434.08203</c:v>
                </c:pt>
                <c:pt idx="26051">
                  <c:v>2434.08203</c:v>
                </c:pt>
                <c:pt idx="26052">
                  <c:v>2436.5234399999999</c:v>
                </c:pt>
                <c:pt idx="26053">
                  <c:v>2434.08203</c:v>
                </c:pt>
                <c:pt idx="26054">
                  <c:v>2434.08203</c:v>
                </c:pt>
                <c:pt idx="26055">
                  <c:v>2434.08203</c:v>
                </c:pt>
                <c:pt idx="26056">
                  <c:v>2434.08203</c:v>
                </c:pt>
                <c:pt idx="26057">
                  <c:v>2434.08203</c:v>
                </c:pt>
                <c:pt idx="26058">
                  <c:v>2434.08203</c:v>
                </c:pt>
                <c:pt idx="26059">
                  <c:v>2436.5234399999999</c:v>
                </c:pt>
                <c:pt idx="26060">
                  <c:v>2434.08203</c:v>
                </c:pt>
                <c:pt idx="26061">
                  <c:v>2434.08203</c:v>
                </c:pt>
                <c:pt idx="26062">
                  <c:v>2434.08203</c:v>
                </c:pt>
                <c:pt idx="26063">
                  <c:v>2434.08203</c:v>
                </c:pt>
                <c:pt idx="26064">
                  <c:v>2434.08203</c:v>
                </c:pt>
                <c:pt idx="26065">
                  <c:v>2434.08203</c:v>
                </c:pt>
                <c:pt idx="26066">
                  <c:v>2434.08203</c:v>
                </c:pt>
                <c:pt idx="26067">
                  <c:v>2434.08203</c:v>
                </c:pt>
                <c:pt idx="26068">
                  <c:v>2434.08203</c:v>
                </c:pt>
                <c:pt idx="26069">
                  <c:v>2434.08203</c:v>
                </c:pt>
                <c:pt idx="26070">
                  <c:v>2436.5234399999999</c:v>
                </c:pt>
                <c:pt idx="26071">
                  <c:v>2434.08203</c:v>
                </c:pt>
                <c:pt idx="26072">
                  <c:v>2434.08203</c:v>
                </c:pt>
                <c:pt idx="26073">
                  <c:v>2434.08203</c:v>
                </c:pt>
                <c:pt idx="26074">
                  <c:v>2434.08203</c:v>
                </c:pt>
                <c:pt idx="26075">
                  <c:v>2434.08203</c:v>
                </c:pt>
                <c:pt idx="26076">
                  <c:v>2434.08203</c:v>
                </c:pt>
                <c:pt idx="26077">
                  <c:v>2434.08203</c:v>
                </c:pt>
                <c:pt idx="26078">
                  <c:v>2434.08203</c:v>
                </c:pt>
                <c:pt idx="26079">
                  <c:v>2434.08203</c:v>
                </c:pt>
                <c:pt idx="26080">
                  <c:v>2434.08203</c:v>
                </c:pt>
                <c:pt idx="26081">
                  <c:v>2434.08203</c:v>
                </c:pt>
                <c:pt idx="26082">
                  <c:v>2434.08203</c:v>
                </c:pt>
                <c:pt idx="26083">
                  <c:v>2434.08203</c:v>
                </c:pt>
                <c:pt idx="26084">
                  <c:v>2434.08203</c:v>
                </c:pt>
                <c:pt idx="26085">
                  <c:v>2434.08203</c:v>
                </c:pt>
                <c:pt idx="26086">
                  <c:v>2434.08203</c:v>
                </c:pt>
                <c:pt idx="26087">
                  <c:v>2434.08203</c:v>
                </c:pt>
                <c:pt idx="26088">
                  <c:v>2434.08203</c:v>
                </c:pt>
                <c:pt idx="26089">
                  <c:v>2434.08203</c:v>
                </c:pt>
                <c:pt idx="26090">
                  <c:v>2434.08203</c:v>
                </c:pt>
                <c:pt idx="26091">
                  <c:v>2434.08203</c:v>
                </c:pt>
                <c:pt idx="26092">
                  <c:v>2434.08203</c:v>
                </c:pt>
                <c:pt idx="26093">
                  <c:v>2436.5234399999999</c:v>
                </c:pt>
                <c:pt idx="26094">
                  <c:v>2434.08203</c:v>
                </c:pt>
                <c:pt idx="26095">
                  <c:v>2434.08203</c:v>
                </c:pt>
                <c:pt idx="26096">
                  <c:v>2436.5234399999999</c:v>
                </c:pt>
                <c:pt idx="26097">
                  <c:v>2434.08203</c:v>
                </c:pt>
                <c:pt idx="26098">
                  <c:v>2434.08203</c:v>
                </c:pt>
                <c:pt idx="26099">
                  <c:v>2434.08203</c:v>
                </c:pt>
                <c:pt idx="26100">
                  <c:v>2434.08203</c:v>
                </c:pt>
                <c:pt idx="26101">
                  <c:v>2434.08203</c:v>
                </c:pt>
                <c:pt idx="26102">
                  <c:v>2434.08203</c:v>
                </c:pt>
                <c:pt idx="26103">
                  <c:v>2434.08203</c:v>
                </c:pt>
                <c:pt idx="26104">
                  <c:v>2436.5234399999999</c:v>
                </c:pt>
                <c:pt idx="26105">
                  <c:v>2436.5234399999999</c:v>
                </c:pt>
                <c:pt idx="26106">
                  <c:v>2434.08203</c:v>
                </c:pt>
                <c:pt idx="26107">
                  <c:v>2434.08203</c:v>
                </c:pt>
                <c:pt idx="26108">
                  <c:v>2434.08203</c:v>
                </c:pt>
                <c:pt idx="26109">
                  <c:v>2436.5234399999999</c:v>
                </c:pt>
                <c:pt idx="26110">
                  <c:v>2434.08203</c:v>
                </c:pt>
                <c:pt idx="26111">
                  <c:v>2434.08203</c:v>
                </c:pt>
                <c:pt idx="26112">
                  <c:v>2436.5234399999999</c:v>
                </c:pt>
                <c:pt idx="26113">
                  <c:v>2434.08203</c:v>
                </c:pt>
                <c:pt idx="26114">
                  <c:v>2434.08203</c:v>
                </c:pt>
                <c:pt idx="26115">
                  <c:v>2434.08203</c:v>
                </c:pt>
                <c:pt idx="26116">
                  <c:v>2434.08203</c:v>
                </c:pt>
                <c:pt idx="26117">
                  <c:v>2434.08203</c:v>
                </c:pt>
                <c:pt idx="26118">
                  <c:v>2436.5234399999999</c:v>
                </c:pt>
                <c:pt idx="26119">
                  <c:v>2434.08203</c:v>
                </c:pt>
                <c:pt idx="26120">
                  <c:v>2436.5234399999999</c:v>
                </c:pt>
                <c:pt idx="26121">
                  <c:v>2434.08203</c:v>
                </c:pt>
                <c:pt idx="26122">
                  <c:v>2434.08203</c:v>
                </c:pt>
                <c:pt idx="26123">
                  <c:v>2434.08203</c:v>
                </c:pt>
                <c:pt idx="26124">
                  <c:v>2434.08203</c:v>
                </c:pt>
                <c:pt idx="26125">
                  <c:v>2434.08203</c:v>
                </c:pt>
                <c:pt idx="26126">
                  <c:v>2434.08203</c:v>
                </c:pt>
                <c:pt idx="26127">
                  <c:v>2434.08203</c:v>
                </c:pt>
                <c:pt idx="26128">
                  <c:v>2434.08203</c:v>
                </c:pt>
                <c:pt idx="26129">
                  <c:v>2434.08203</c:v>
                </c:pt>
                <c:pt idx="26130">
                  <c:v>2434.08203</c:v>
                </c:pt>
                <c:pt idx="26131">
                  <c:v>2434.08203</c:v>
                </c:pt>
                <c:pt idx="26132">
                  <c:v>2434.08203</c:v>
                </c:pt>
                <c:pt idx="26133">
                  <c:v>2434.08203</c:v>
                </c:pt>
                <c:pt idx="26134">
                  <c:v>2434.08203</c:v>
                </c:pt>
                <c:pt idx="26135">
                  <c:v>2434.08203</c:v>
                </c:pt>
                <c:pt idx="26136">
                  <c:v>2434.08203</c:v>
                </c:pt>
                <c:pt idx="26137">
                  <c:v>2434.08203</c:v>
                </c:pt>
                <c:pt idx="26138">
                  <c:v>2434.08203</c:v>
                </c:pt>
                <c:pt idx="26139">
                  <c:v>2434.08203</c:v>
                </c:pt>
                <c:pt idx="26140">
                  <c:v>2436.5234399999999</c:v>
                </c:pt>
                <c:pt idx="26141">
                  <c:v>2436.5234399999999</c:v>
                </c:pt>
                <c:pt idx="26142">
                  <c:v>2434.08203</c:v>
                </c:pt>
                <c:pt idx="26143">
                  <c:v>2434.08203</c:v>
                </c:pt>
                <c:pt idx="26144">
                  <c:v>2434.08203</c:v>
                </c:pt>
                <c:pt idx="26145">
                  <c:v>2434.08203</c:v>
                </c:pt>
                <c:pt idx="26146">
                  <c:v>2436.5234399999999</c:v>
                </c:pt>
                <c:pt idx="26147">
                  <c:v>2434.08203</c:v>
                </c:pt>
                <c:pt idx="26148">
                  <c:v>2434.08203</c:v>
                </c:pt>
                <c:pt idx="26149">
                  <c:v>2434.08203</c:v>
                </c:pt>
                <c:pt idx="26150">
                  <c:v>2434.08203</c:v>
                </c:pt>
                <c:pt idx="26151">
                  <c:v>2434.08203</c:v>
                </c:pt>
                <c:pt idx="26152">
                  <c:v>2434.08203</c:v>
                </c:pt>
                <c:pt idx="26153">
                  <c:v>2434.08203</c:v>
                </c:pt>
                <c:pt idx="26154">
                  <c:v>2434.08203</c:v>
                </c:pt>
                <c:pt idx="26155">
                  <c:v>2434.08203</c:v>
                </c:pt>
                <c:pt idx="26156">
                  <c:v>2434.08203</c:v>
                </c:pt>
                <c:pt idx="26157">
                  <c:v>2434.08203</c:v>
                </c:pt>
                <c:pt idx="26158">
                  <c:v>2434.08203</c:v>
                </c:pt>
                <c:pt idx="26159">
                  <c:v>2434.08203</c:v>
                </c:pt>
                <c:pt idx="26160">
                  <c:v>2434.08203</c:v>
                </c:pt>
                <c:pt idx="26161">
                  <c:v>2434.08203</c:v>
                </c:pt>
                <c:pt idx="26162">
                  <c:v>2434.08203</c:v>
                </c:pt>
                <c:pt idx="26163">
                  <c:v>2434.08203</c:v>
                </c:pt>
                <c:pt idx="26164">
                  <c:v>2434.08203</c:v>
                </c:pt>
                <c:pt idx="26165">
                  <c:v>2434.08203</c:v>
                </c:pt>
                <c:pt idx="26166">
                  <c:v>2434.08203</c:v>
                </c:pt>
                <c:pt idx="26167">
                  <c:v>2434.08203</c:v>
                </c:pt>
                <c:pt idx="26168">
                  <c:v>2434.08203</c:v>
                </c:pt>
                <c:pt idx="26169">
                  <c:v>2434.08203</c:v>
                </c:pt>
                <c:pt idx="26170">
                  <c:v>2434.08203</c:v>
                </c:pt>
                <c:pt idx="26171">
                  <c:v>2434.08203</c:v>
                </c:pt>
                <c:pt idx="26172">
                  <c:v>2434.08203</c:v>
                </c:pt>
                <c:pt idx="26173">
                  <c:v>2434.08203</c:v>
                </c:pt>
                <c:pt idx="26174">
                  <c:v>2434.08203</c:v>
                </c:pt>
                <c:pt idx="26175">
                  <c:v>2434.08203</c:v>
                </c:pt>
                <c:pt idx="26176">
                  <c:v>2434.08203</c:v>
                </c:pt>
                <c:pt idx="26177">
                  <c:v>2434.08203</c:v>
                </c:pt>
                <c:pt idx="26178">
                  <c:v>2434.08203</c:v>
                </c:pt>
                <c:pt idx="26179">
                  <c:v>2434.08203</c:v>
                </c:pt>
                <c:pt idx="26180">
                  <c:v>2434.08203</c:v>
                </c:pt>
                <c:pt idx="26181">
                  <c:v>2434.08203</c:v>
                </c:pt>
                <c:pt idx="26182">
                  <c:v>2434.08203</c:v>
                </c:pt>
                <c:pt idx="26183">
                  <c:v>2434.08203</c:v>
                </c:pt>
                <c:pt idx="26184">
                  <c:v>2434.08203</c:v>
                </c:pt>
                <c:pt idx="26185">
                  <c:v>2434.08203</c:v>
                </c:pt>
                <c:pt idx="26186">
                  <c:v>2434.08203</c:v>
                </c:pt>
                <c:pt idx="26187">
                  <c:v>2434.08203</c:v>
                </c:pt>
                <c:pt idx="26188">
                  <c:v>2434.08203</c:v>
                </c:pt>
                <c:pt idx="26189">
                  <c:v>2434.08203</c:v>
                </c:pt>
                <c:pt idx="26190">
                  <c:v>2434.08203</c:v>
                </c:pt>
                <c:pt idx="26191">
                  <c:v>2434.08203</c:v>
                </c:pt>
                <c:pt idx="26192">
                  <c:v>2436.5234399999999</c:v>
                </c:pt>
                <c:pt idx="26193">
                  <c:v>2434.08203</c:v>
                </c:pt>
                <c:pt idx="26194">
                  <c:v>2434.08203</c:v>
                </c:pt>
                <c:pt idx="26195">
                  <c:v>2434.08203</c:v>
                </c:pt>
                <c:pt idx="26196">
                  <c:v>2434.08203</c:v>
                </c:pt>
                <c:pt idx="26197">
                  <c:v>2434.08203</c:v>
                </c:pt>
                <c:pt idx="26198">
                  <c:v>2434.08203</c:v>
                </c:pt>
                <c:pt idx="26199">
                  <c:v>2434.08203</c:v>
                </c:pt>
                <c:pt idx="26200">
                  <c:v>2434.08203</c:v>
                </c:pt>
                <c:pt idx="26201">
                  <c:v>2434.08203</c:v>
                </c:pt>
                <c:pt idx="26202">
                  <c:v>2434.08203</c:v>
                </c:pt>
                <c:pt idx="26203">
                  <c:v>2434.08203</c:v>
                </c:pt>
                <c:pt idx="26204">
                  <c:v>2434.08203</c:v>
                </c:pt>
                <c:pt idx="26205">
                  <c:v>2436.5234399999999</c:v>
                </c:pt>
                <c:pt idx="26206">
                  <c:v>2434.08203</c:v>
                </c:pt>
                <c:pt idx="26207">
                  <c:v>2434.08203</c:v>
                </c:pt>
                <c:pt idx="26208">
                  <c:v>2434.08203</c:v>
                </c:pt>
                <c:pt idx="26209">
                  <c:v>2436.5234399999999</c:v>
                </c:pt>
                <c:pt idx="26210">
                  <c:v>2434.08203</c:v>
                </c:pt>
                <c:pt idx="26211">
                  <c:v>2434.08203</c:v>
                </c:pt>
                <c:pt idx="26212">
                  <c:v>2434.08203</c:v>
                </c:pt>
                <c:pt idx="26213">
                  <c:v>2434.08203</c:v>
                </c:pt>
                <c:pt idx="26214">
                  <c:v>2434.08203</c:v>
                </c:pt>
                <c:pt idx="26215">
                  <c:v>2436.5234399999999</c:v>
                </c:pt>
                <c:pt idx="26216">
                  <c:v>2434.08203</c:v>
                </c:pt>
                <c:pt idx="26217">
                  <c:v>2434.08203</c:v>
                </c:pt>
                <c:pt idx="26218">
                  <c:v>2434.08203</c:v>
                </c:pt>
                <c:pt idx="26219">
                  <c:v>2434.08203</c:v>
                </c:pt>
                <c:pt idx="26220">
                  <c:v>2434.08203</c:v>
                </c:pt>
                <c:pt idx="26221">
                  <c:v>2434.08203</c:v>
                </c:pt>
                <c:pt idx="26222">
                  <c:v>2434.08203</c:v>
                </c:pt>
                <c:pt idx="26223">
                  <c:v>2434.08203</c:v>
                </c:pt>
                <c:pt idx="26224">
                  <c:v>2436.5234399999999</c:v>
                </c:pt>
                <c:pt idx="26225">
                  <c:v>2436.5234399999999</c:v>
                </c:pt>
                <c:pt idx="26226">
                  <c:v>2434.08203</c:v>
                </c:pt>
                <c:pt idx="26227">
                  <c:v>2434.08203</c:v>
                </c:pt>
                <c:pt idx="26228">
                  <c:v>2434.08203</c:v>
                </c:pt>
                <c:pt idx="26229">
                  <c:v>2434.08203</c:v>
                </c:pt>
                <c:pt idx="26230">
                  <c:v>2434.08203</c:v>
                </c:pt>
                <c:pt idx="26231">
                  <c:v>2434.08203</c:v>
                </c:pt>
                <c:pt idx="26232">
                  <c:v>2434.08203</c:v>
                </c:pt>
                <c:pt idx="26233">
                  <c:v>2434.08203</c:v>
                </c:pt>
                <c:pt idx="26234">
                  <c:v>2434.08203</c:v>
                </c:pt>
                <c:pt idx="26235">
                  <c:v>2434.08203</c:v>
                </c:pt>
                <c:pt idx="26236">
                  <c:v>2434.08203</c:v>
                </c:pt>
                <c:pt idx="26237">
                  <c:v>2434.08203</c:v>
                </c:pt>
                <c:pt idx="26238">
                  <c:v>2434.08203</c:v>
                </c:pt>
                <c:pt idx="26239">
                  <c:v>2434.08203</c:v>
                </c:pt>
                <c:pt idx="26240">
                  <c:v>2436.5234399999999</c:v>
                </c:pt>
                <c:pt idx="26241">
                  <c:v>2434.08203</c:v>
                </c:pt>
                <c:pt idx="26242">
                  <c:v>2434.08203</c:v>
                </c:pt>
                <c:pt idx="26243">
                  <c:v>2434.08203</c:v>
                </c:pt>
                <c:pt idx="26244">
                  <c:v>2436.5234399999999</c:v>
                </c:pt>
                <c:pt idx="26245">
                  <c:v>2434.08203</c:v>
                </c:pt>
                <c:pt idx="26246">
                  <c:v>2436.5234399999999</c:v>
                </c:pt>
                <c:pt idx="26247">
                  <c:v>2434.08203</c:v>
                </c:pt>
                <c:pt idx="26248">
                  <c:v>2434.08203</c:v>
                </c:pt>
                <c:pt idx="26249">
                  <c:v>2436.5234399999999</c:v>
                </c:pt>
                <c:pt idx="26250">
                  <c:v>2434.08203</c:v>
                </c:pt>
                <c:pt idx="26251">
                  <c:v>2434.08203</c:v>
                </c:pt>
                <c:pt idx="26252">
                  <c:v>2434.08203</c:v>
                </c:pt>
                <c:pt idx="26253">
                  <c:v>2434.08203</c:v>
                </c:pt>
                <c:pt idx="26254">
                  <c:v>2434.08203</c:v>
                </c:pt>
                <c:pt idx="26255">
                  <c:v>2434.08203</c:v>
                </c:pt>
                <c:pt idx="26256">
                  <c:v>2434.08203</c:v>
                </c:pt>
                <c:pt idx="26257">
                  <c:v>2436.5234399999999</c:v>
                </c:pt>
                <c:pt idx="26258">
                  <c:v>2434.08203</c:v>
                </c:pt>
                <c:pt idx="26259">
                  <c:v>2434.08203</c:v>
                </c:pt>
                <c:pt idx="26260">
                  <c:v>2434.08203</c:v>
                </c:pt>
                <c:pt idx="26261">
                  <c:v>2434.08203</c:v>
                </c:pt>
                <c:pt idx="26262">
                  <c:v>2434.08203</c:v>
                </c:pt>
                <c:pt idx="26263">
                  <c:v>2436.5234399999999</c:v>
                </c:pt>
                <c:pt idx="26264">
                  <c:v>2434.08203</c:v>
                </c:pt>
                <c:pt idx="26265">
                  <c:v>2434.08203</c:v>
                </c:pt>
                <c:pt idx="26266">
                  <c:v>2434.08203</c:v>
                </c:pt>
                <c:pt idx="26267">
                  <c:v>2434.08203</c:v>
                </c:pt>
                <c:pt idx="26268">
                  <c:v>2434.08203</c:v>
                </c:pt>
                <c:pt idx="26269">
                  <c:v>2434.08203</c:v>
                </c:pt>
                <c:pt idx="26270">
                  <c:v>2434.08203</c:v>
                </c:pt>
                <c:pt idx="26271">
                  <c:v>2434.08203</c:v>
                </c:pt>
                <c:pt idx="26272">
                  <c:v>2434.08203</c:v>
                </c:pt>
                <c:pt idx="26273">
                  <c:v>2434.08203</c:v>
                </c:pt>
                <c:pt idx="26274">
                  <c:v>2434.08203</c:v>
                </c:pt>
                <c:pt idx="26275">
                  <c:v>2434.08203</c:v>
                </c:pt>
                <c:pt idx="26276">
                  <c:v>2434.08203</c:v>
                </c:pt>
                <c:pt idx="26277">
                  <c:v>2434.08203</c:v>
                </c:pt>
                <c:pt idx="26278">
                  <c:v>2434.08203</c:v>
                </c:pt>
                <c:pt idx="26279">
                  <c:v>2434.08203</c:v>
                </c:pt>
                <c:pt idx="26280">
                  <c:v>2434.08203</c:v>
                </c:pt>
                <c:pt idx="26281">
                  <c:v>2436.5234399999999</c:v>
                </c:pt>
                <c:pt idx="26282">
                  <c:v>2434.08203</c:v>
                </c:pt>
                <c:pt idx="26283">
                  <c:v>2434.08203</c:v>
                </c:pt>
                <c:pt idx="26284">
                  <c:v>2434.08203</c:v>
                </c:pt>
                <c:pt idx="26285">
                  <c:v>2434.08203</c:v>
                </c:pt>
                <c:pt idx="26286">
                  <c:v>2434.08203</c:v>
                </c:pt>
                <c:pt idx="26287">
                  <c:v>2434.08203</c:v>
                </c:pt>
                <c:pt idx="26288">
                  <c:v>2434.08203</c:v>
                </c:pt>
                <c:pt idx="26289">
                  <c:v>2434.08203</c:v>
                </c:pt>
                <c:pt idx="26290">
                  <c:v>2434.08203</c:v>
                </c:pt>
                <c:pt idx="26291">
                  <c:v>2434.08203</c:v>
                </c:pt>
                <c:pt idx="26292">
                  <c:v>2434.08203</c:v>
                </c:pt>
                <c:pt idx="26293">
                  <c:v>2434.08203</c:v>
                </c:pt>
                <c:pt idx="26294">
                  <c:v>2436.5234399999999</c:v>
                </c:pt>
                <c:pt idx="26295">
                  <c:v>2434.08203</c:v>
                </c:pt>
                <c:pt idx="26296">
                  <c:v>2434.08203</c:v>
                </c:pt>
                <c:pt idx="26297">
                  <c:v>2434.08203</c:v>
                </c:pt>
                <c:pt idx="26298">
                  <c:v>2434.08203</c:v>
                </c:pt>
                <c:pt idx="26299">
                  <c:v>2434.08203</c:v>
                </c:pt>
                <c:pt idx="26300">
                  <c:v>2434.08203</c:v>
                </c:pt>
                <c:pt idx="26301">
                  <c:v>2434.08203</c:v>
                </c:pt>
                <c:pt idx="26302">
                  <c:v>2434.08203</c:v>
                </c:pt>
                <c:pt idx="26303">
                  <c:v>2434.08203</c:v>
                </c:pt>
                <c:pt idx="26304">
                  <c:v>2434.08203</c:v>
                </c:pt>
                <c:pt idx="26305">
                  <c:v>2434.08203</c:v>
                </c:pt>
                <c:pt idx="26306">
                  <c:v>2434.08203</c:v>
                </c:pt>
                <c:pt idx="26307">
                  <c:v>2434.08203</c:v>
                </c:pt>
                <c:pt idx="26308">
                  <c:v>2436.5234399999999</c:v>
                </c:pt>
                <c:pt idx="26309">
                  <c:v>2434.08203</c:v>
                </c:pt>
                <c:pt idx="26310">
                  <c:v>2436.5234399999999</c:v>
                </c:pt>
                <c:pt idx="26311">
                  <c:v>2434.08203</c:v>
                </c:pt>
                <c:pt idx="26312">
                  <c:v>2434.08203</c:v>
                </c:pt>
                <c:pt idx="26313">
                  <c:v>2434.08203</c:v>
                </c:pt>
                <c:pt idx="26314">
                  <c:v>2434.08203</c:v>
                </c:pt>
                <c:pt idx="26315">
                  <c:v>2434.08203</c:v>
                </c:pt>
                <c:pt idx="26316">
                  <c:v>2434.08203</c:v>
                </c:pt>
                <c:pt idx="26317">
                  <c:v>2434.08203</c:v>
                </c:pt>
                <c:pt idx="26318">
                  <c:v>2436.5234399999999</c:v>
                </c:pt>
                <c:pt idx="26319">
                  <c:v>2434.08203</c:v>
                </c:pt>
                <c:pt idx="26320">
                  <c:v>2434.08203</c:v>
                </c:pt>
                <c:pt idx="26321">
                  <c:v>2434.08203</c:v>
                </c:pt>
                <c:pt idx="26322">
                  <c:v>2434.08203</c:v>
                </c:pt>
                <c:pt idx="26323">
                  <c:v>2434.08203</c:v>
                </c:pt>
                <c:pt idx="26324">
                  <c:v>2434.08203</c:v>
                </c:pt>
                <c:pt idx="26325">
                  <c:v>2434.08203</c:v>
                </c:pt>
                <c:pt idx="26326">
                  <c:v>2434.08203</c:v>
                </c:pt>
                <c:pt idx="26327">
                  <c:v>2434.08203</c:v>
                </c:pt>
                <c:pt idx="26328">
                  <c:v>2436.5234399999999</c:v>
                </c:pt>
                <c:pt idx="26329">
                  <c:v>2434.08203</c:v>
                </c:pt>
                <c:pt idx="26330">
                  <c:v>2434.08203</c:v>
                </c:pt>
                <c:pt idx="26331">
                  <c:v>2434.08203</c:v>
                </c:pt>
                <c:pt idx="26332">
                  <c:v>2434.08203</c:v>
                </c:pt>
                <c:pt idx="26333">
                  <c:v>2434.08203</c:v>
                </c:pt>
                <c:pt idx="26334">
                  <c:v>2434.08203</c:v>
                </c:pt>
                <c:pt idx="26335">
                  <c:v>2434.08203</c:v>
                </c:pt>
                <c:pt idx="26336">
                  <c:v>2434.08203</c:v>
                </c:pt>
                <c:pt idx="26337">
                  <c:v>2434.08203</c:v>
                </c:pt>
                <c:pt idx="26338">
                  <c:v>2434.08203</c:v>
                </c:pt>
                <c:pt idx="26339">
                  <c:v>2434.08203</c:v>
                </c:pt>
                <c:pt idx="26340">
                  <c:v>2434.08203</c:v>
                </c:pt>
                <c:pt idx="26341">
                  <c:v>2434.08203</c:v>
                </c:pt>
                <c:pt idx="26342">
                  <c:v>2434.08203</c:v>
                </c:pt>
                <c:pt idx="26343">
                  <c:v>2434.08203</c:v>
                </c:pt>
                <c:pt idx="26344">
                  <c:v>2434.08203</c:v>
                </c:pt>
                <c:pt idx="26345">
                  <c:v>2434.08203</c:v>
                </c:pt>
                <c:pt idx="26346">
                  <c:v>2434.08203</c:v>
                </c:pt>
                <c:pt idx="26347">
                  <c:v>2434.08203</c:v>
                </c:pt>
                <c:pt idx="26348">
                  <c:v>2436.5234399999999</c:v>
                </c:pt>
                <c:pt idx="26349">
                  <c:v>2434.08203</c:v>
                </c:pt>
                <c:pt idx="26350">
                  <c:v>2436.5234399999999</c:v>
                </c:pt>
                <c:pt idx="26351">
                  <c:v>2434.08203</c:v>
                </c:pt>
                <c:pt idx="26352">
                  <c:v>2434.08203</c:v>
                </c:pt>
                <c:pt idx="26353">
                  <c:v>2434.08203</c:v>
                </c:pt>
                <c:pt idx="26354">
                  <c:v>2434.08203</c:v>
                </c:pt>
                <c:pt idx="26355">
                  <c:v>2434.08203</c:v>
                </c:pt>
                <c:pt idx="26356">
                  <c:v>2434.08203</c:v>
                </c:pt>
                <c:pt idx="26357">
                  <c:v>2434.08203</c:v>
                </c:pt>
                <c:pt idx="26358">
                  <c:v>2434.08203</c:v>
                </c:pt>
                <c:pt idx="26359">
                  <c:v>2434.08203</c:v>
                </c:pt>
                <c:pt idx="26360">
                  <c:v>2436.5234399999999</c:v>
                </c:pt>
                <c:pt idx="26361">
                  <c:v>2434.08203</c:v>
                </c:pt>
                <c:pt idx="26362">
                  <c:v>2434.08203</c:v>
                </c:pt>
                <c:pt idx="26363">
                  <c:v>2434.08203</c:v>
                </c:pt>
                <c:pt idx="26364">
                  <c:v>2434.08203</c:v>
                </c:pt>
                <c:pt idx="26365">
                  <c:v>2434.08203</c:v>
                </c:pt>
                <c:pt idx="26366">
                  <c:v>2434.08203</c:v>
                </c:pt>
                <c:pt idx="26367">
                  <c:v>2434.08203</c:v>
                </c:pt>
                <c:pt idx="26368">
                  <c:v>2436.5234399999999</c:v>
                </c:pt>
                <c:pt idx="26369">
                  <c:v>2434.08203</c:v>
                </c:pt>
                <c:pt idx="26370">
                  <c:v>2434.08203</c:v>
                </c:pt>
                <c:pt idx="26371">
                  <c:v>2434.08203</c:v>
                </c:pt>
                <c:pt idx="26372">
                  <c:v>2434.08203</c:v>
                </c:pt>
                <c:pt idx="26373">
                  <c:v>2434.08203</c:v>
                </c:pt>
                <c:pt idx="26374">
                  <c:v>2434.08203</c:v>
                </c:pt>
                <c:pt idx="26375">
                  <c:v>2434.08203</c:v>
                </c:pt>
                <c:pt idx="26376">
                  <c:v>2434.08203</c:v>
                </c:pt>
                <c:pt idx="26377">
                  <c:v>2434.08203</c:v>
                </c:pt>
                <c:pt idx="26378">
                  <c:v>2434.08203</c:v>
                </c:pt>
                <c:pt idx="26379">
                  <c:v>2434.08203</c:v>
                </c:pt>
                <c:pt idx="26380">
                  <c:v>2434.08203</c:v>
                </c:pt>
                <c:pt idx="26381">
                  <c:v>2434.08203</c:v>
                </c:pt>
                <c:pt idx="26382">
                  <c:v>2434.08203</c:v>
                </c:pt>
                <c:pt idx="26383">
                  <c:v>2434.08203</c:v>
                </c:pt>
                <c:pt idx="26384">
                  <c:v>2434.08203</c:v>
                </c:pt>
                <c:pt idx="26385">
                  <c:v>2434.08203</c:v>
                </c:pt>
                <c:pt idx="26386">
                  <c:v>2436.5234399999999</c:v>
                </c:pt>
                <c:pt idx="26387">
                  <c:v>2434.08203</c:v>
                </c:pt>
                <c:pt idx="26388">
                  <c:v>2434.08203</c:v>
                </c:pt>
                <c:pt idx="26389">
                  <c:v>2436.5234399999999</c:v>
                </c:pt>
                <c:pt idx="26390">
                  <c:v>2434.08203</c:v>
                </c:pt>
                <c:pt idx="26391">
                  <c:v>2434.08203</c:v>
                </c:pt>
                <c:pt idx="26392">
                  <c:v>2434.08203</c:v>
                </c:pt>
                <c:pt idx="26393">
                  <c:v>2434.08203</c:v>
                </c:pt>
                <c:pt idx="26394">
                  <c:v>2436.5234399999999</c:v>
                </c:pt>
                <c:pt idx="26395">
                  <c:v>2434.08203</c:v>
                </c:pt>
                <c:pt idx="26396">
                  <c:v>2436.5234399999999</c:v>
                </c:pt>
                <c:pt idx="26397">
                  <c:v>2434.08203</c:v>
                </c:pt>
                <c:pt idx="26398">
                  <c:v>2434.08203</c:v>
                </c:pt>
                <c:pt idx="26399">
                  <c:v>2434.08203</c:v>
                </c:pt>
                <c:pt idx="26400">
                  <c:v>2436.5234399999999</c:v>
                </c:pt>
                <c:pt idx="26401">
                  <c:v>2434.08203</c:v>
                </c:pt>
                <c:pt idx="26402">
                  <c:v>2434.08203</c:v>
                </c:pt>
                <c:pt idx="26403">
                  <c:v>2434.08203</c:v>
                </c:pt>
                <c:pt idx="26404">
                  <c:v>2434.08203</c:v>
                </c:pt>
                <c:pt idx="26405">
                  <c:v>2434.08203</c:v>
                </c:pt>
                <c:pt idx="26406">
                  <c:v>2434.08203</c:v>
                </c:pt>
                <c:pt idx="26407">
                  <c:v>2434.08203</c:v>
                </c:pt>
                <c:pt idx="26408">
                  <c:v>2434.08203</c:v>
                </c:pt>
                <c:pt idx="26409">
                  <c:v>2434.08203</c:v>
                </c:pt>
                <c:pt idx="26410">
                  <c:v>2434.08203</c:v>
                </c:pt>
                <c:pt idx="26411">
                  <c:v>2434.08203</c:v>
                </c:pt>
                <c:pt idx="26412">
                  <c:v>2436.5234399999999</c:v>
                </c:pt>
                <c:pt idx="26413">
                  <c:v>2434.08203</c:v>
                </c:pt>
                <c:pt idx="26414">
                  <c:v>2434.08203</c:v>
                </c:pt>
                <c:pt idx="26415">
                  <c:v>2434.08203</c:v>
                </c:pt>
                <c:pt idx="26416">
                  <c:v>2434.08203</c:v>
                </c:pt>
                <c:pt idx="26417">
                  <c:v>2436.5234399999999</c:v>
                </c:pt>
                <c:pt idx="26418">
                  <c:v>2434.08203</c:v>
                </c:pt>
                <c:pt idx="26419">
                  <c:v>2434.08203</c:v>
                </c:pt>
                <c:pt idx="26420">
                  <c:v>2434.08203</c:v>
                </c:pt>
                <c:pt idx="26421">
                  <c:v>2434.08203</c:v>
                </c:pt>
                <c:pt idx="26422">
                  <c:v>2434.08203</c:v>
                </c:pt>
                <c:pt idx="26423">
                  <c:v>2434.08203</c:v>
                </c:pt>
                <c:pt idx="26424">
                  <c:v>2434.08203</c:v>
                </c:pt>
                <c:pt idx="26425">
                  <c:v>2434.08203</c:v>
                </c:pt>
                <c:pt idx="26426">
                  <c:v>2434.08203</c:v>
                </c:pt>
                <c:pt idx="26427">
                  <c:v>2434.08203</c:v>
                </c:pt>
                <c:pt idx="26428">
                  <c:v>2434.08203</c:v>
                </c:pt>
                <c:pt idx="26429">
                  <c:v>2436.5234399999999</c:v>
                </c:pt>
                <c:pt idx="26430">
                  <c:v>2434.08203</c:v>
                </c:pt>
                <c:pt idx="26431">
                  <c:v>2434.08203</c:v>
                </c:pt>
                <c:pt idx="26432">
                  <c:v>2434.08203</c:v>
                </c:pt>
                <c:pt idx="26433">
                  <c:v>2434.08203</c:v>
                </c:pt>
                <c:pt idx="26434">
                  <c:v>2434.08203</c:v>
                </c:pt>
                <c:pt idx="26435">
                  <c:v>2434.08203</c:v>
                </c:pt>
                <c:pt idx="26436">
                  <c:v>2434.08203</c:v>
                </c:pt>
                <c:pt idx="26437">
                  <c:v>2434.08203</c:v>
                </c:pt>
                <c:pt idx="26438">
                  <c:v>2434.08203</c:v>
                </c:pt>
                <c:pt idx="26439">
                  <c:v>2434.08203</c:v>
                </c:pt>
                <c:pt idx="26440">
                  <c:v>2434.08203</c:v>
                </c:pt>
                <c:pt idx="26441">
                  <c:v>2434.08203</c:v>
                </c:pt>
                <c:pt idx="26442">
                  <c:v>2434.08203</c:v>
                </c:pt>
                <c:pt idx="26443">
                  <c:v>2434.08203</c:v>
                </c:pt>
                <c:pt idx="26444">
                  <c:v>2434.08203</c:v>
                </c:pt>
                <c:pt idx="26445">
                  <c:v>2434.08203</c:v>
                </c:pt>
                <c:pt idx="26446">
                  <c:v>2436.5234399999999</c:v>
                </c:pt>
                <c:pt idx="26447">
                  <c:v>2434.08203</c:v>
                </c:pt>
                <c:pt idx="26448">
                  <c:v>2434.08203</c:v>
                </c:pt>
                <c:pt idx="26449">
                  <c:v>2434.08203</c:v>
                </c:pt>
                <c:pt idx="26450">
                  <c:v>2434.08203</c:v>
                </c:pt>
                <c:pt idx="26451">
                  <c:v>2434.08203</c:v>
                </c:pt>
                <c:pt idx="26452">
                  <c:v>2434.08203</c:v>
                </c:pt>
                <c:pt idx="26453">
                  <c:v>2434.08203</c:v>
                </c:pt>
                <c:pt idx="26454">
                  <c:v>2434.08203</c:v>
                </c:pt>
                <c:pt idx="26455">
                  <c:v>2434.08203</c:v>
                </c:pt>
                <c:pt idx="26456">
                  <c:v>2436.5234399999999</c:v>
                </c:pt>
                <c:pt idx="26457">
                  <c:v>2434.08203</c:v>
                </c:pt>
                <c:pt idx="26458">
                  <c:v>2434.08203</c:v>
                </c:pt>
                <c:pt idx="26459">
                  <c:v>2434.08203</c:v>
                </c:pt>
                <c:pt idx="26460">
                  <c:v>2434.08203</c:v>
                </c:pt>
                <c:pt idx="26461">
                  <c:v>2434.08203</c:v>
                </c:pt>
                <c:pt idx="26462">
                  <c:v>2436.5234399999999</c:v>
                </c:pt>
                <c:pt idx="26463">
                  <c:v>2434.08203</c:v>
                </c:pt>
                <c:pt idx="26464">
                  <c:v>2434.08203</c:v>
                </c:pt>
                <c:pt idx="26465">
                  <c:v>2434.08203</c:v>
                </c:pt>
                <c:pt idx="26466">
                  <c:v>2434.08203</c:v>
                </c:pt>
                <c:pt idx="26467">
                  <c:v>2434.08203</c:v>
                </c:pt>
                <c:pt idx="26468">
                  <c:v>2436.5234399999999</c:v>
                </c:pt>
                <c:pt idx="26469">
                  <c:v>2434.08203</c:v>
                </c:pt>
                <c:pt idx="26470">
                  <c:v>2434.08203</c:v>
                </c:pt>
                <c:pt idx="26471">
                  <c:v>2434.08203</c:v>
                </c:pt>
                <c:pt idx="26472">
                  <c:v>2434.08203</c:v>
                </c:pt>
                <c:pt idx="26473">
                  <c:v>2434.08203</c:v>
                </c:pt>
                <c:pt idx="26474">
                  <c:v>2434.08203</c:v>
                </c:pt>
                <c:pt idx="26475">
                  <c:v>2434.08203</c:v>
                </c:pt>
                <c:pt idx="26476">
                  <c:v>2434.08203</c:v>
                </c:pt>
                <c:pt idx="26477">
                  <c:v>2434.08203</c:v>
                </c:pt>
                <c:pt idx="26478">
                  <c:v>2434.08203</c:v>
                </c:pt>
                <c:pt idx="26479">
                  <c:v>2434.08203</c:v>
                </c:pt>
                <c:pt idx="26480">
                  <c:v>2434.08203</c:v>
                </c:pt>
                <c:pt idx="26481">
                  <c:v>2436.5234399999999</c:v>
                </c:pt>
                <c:pt idx="26482">
                  <c:v>2434.08203</c:v>
                </c:pt>
                <c:pt idx="26483">
                  <c:v>2434.08203</c:v>
                </c:pt>
                <c:pt idx="26484">
                  <c:v>2434.08203</c:v>
                </c:pt>
                <c:pt idx="26485">
                  <c:v>2434.08203</c:v>
                </c:pt>
                <c:pt idx="26486">
                  <c:v>2434.08203</c:v>
                </c:pt>
                <c:pt idx="26487">
                  <c:v>2434.08203</c:v>
                </c:pt>
                <c:pt idx="26488">
                  <c:v>2434.08203</c:v>
                </c:pt>
                <c:pt idx="26489">
                  <c:v>2436.5234399999999</c:v>
                </c:pt>
                <c:pt idx="26490">
                  <c:v>2434.08203</c:v>
                </c:pt>
                <c:pt idx="26491">
                  <c:v>2434.08203</c:v>
                </c:pt>
                <c:pt idx="26492">
                  <c:v>2434.08203</c:v>
                </c:pt>
                <c:pt idx="26493">
                  <c:v>2436.5234399999999</c:v>
                </c:pt>
                <c:pt idx="26494">
                  <c:v>2434.08203</c:v>
                </c:pt>
                <c:pt idx="26495">
                  <c:v>2434.08203</c:v>
                </c:pt>
                <c:pt idx="26496">
                  <c:v>2434.08203</c:v>
                </c:pt>
                <c:pt idx="26497">
                  <c:v>2436.5234399999999</c:v>
                </c:pt>
                <c:pt idx="26498">
                  <c:v>2434.08203</c:v>
                </c:pt>
                <c:pt idx="26499">
                  <c:v>2436.5234399999999</c:v>
                </c:pt>
                <c:pt idx="26500">
                  <c:v>2434.08203</c:v>
                </c:pt>
                <c:pt idx="26501">
                  <c:v>2434.08203</c:v>
                </c:pt>
                <c:pt idx="26502">
                  <c:v>2434.08203</c:v>
                </c:pt>
                <c:pt idx="26503">
                  <c:v>2434.08203</c:v>
                </c:pt>
                <c:pt idx="26504">
                  <c:v>2434.08203</c:v>
                </c:pt>
                <c:pt idx="26505">
                  <c:v>2434.08203</c:v>
                </c:pt>
                <c:pt idx="26506">
                  <c:v>2434.08203</c:v>
                </c:pt>
                <c:pt idx="26507">
                  <c:v>2434.08203</c:v>
                </c:pt>
                <c:pt idx="26508">
                  <c:v>2434.08203</c:v>
                </c:pt>
                <c:pt idx="26509">
                  <c:v>2436.5234399999999</c:v>
                </c:pt>
                <c:pt idx="26510">
                  <c:v>2434.08203</c:v>
                </c:pt>
                <c:pt idx="26511">
                  <c:v>2436.5234399999999</c:v>
                </c:pt>
                <c:pt idx="26512">
                  <c:v>2434.08203</c:v>
                </c:pt>
                <c:pt idx="26513">
                  <c:v>2434.08203</c:v>
                </c:pt>
                <c:pt idx="26514">
                  <c:v>2436.5234399999999</c:v>
                </c:pt>
                <c:pt idx="26515">
                  <c:v>2434.08203</c:v>
                </c:pt>
                <c:pt idx="26516">
                  <c:v>2434.08203</c:v>
                </c:pt>
                <c:pt idx="26517">
                  <c:v>2436.5234399999999</c:v>
                </c:pt>
                <c:pt idx="26518">
                  <c:v>2434.08203</c:v>
                </c:pt>
                <c:pt idx="26519">
                  <c:v>2434.08203</c:v>
                </c:pt>
                <c:pt idx="26520">
                  <c:v>2434.08203</c:v>
                </c:pt>
                <c:pt idx="26521">
                  <c:v>2434.08203</c:v>
                </c:pt>
                <c:pt idx="26522">
                  <c:v>2434.08203</c:v>
                </c:pt>
                <c:pt idx="26523">
                  <c:v>2434.08203</c:v>
                </c:pt>
                <c:pt idx="26524">
                  <c:v>2434.08203</c:v>
                </c:pt>
                <c:pt idx="26525">
                  <c:v>2434.08203</c:v>
                </c:pt>
                <c:pt idx="26526">
                  <c:v>2436.5234399999999</c:v>
                </c:pt>
                <c:pt idx="26527">
                  <c:v>2436.5234399999999</c:v>
                </c:pt>
                <c:pt idx="26528">
                  <c:v>2434.08203</c:v>
                </c:pt>
                <c:pt idx="26529">
                  <c:v>2434.08203</c:v>
                </c:pt>
                <c:pt idx="26530">
                  <c:v>2434.08203</c:v>
                </c:pt>
                <c:pt idx="26531">
                  <c:v>2434.08203</c:v>
                </c:pt>
                <c:pt idx="26532">
                  <c:v>2436.5234399999999</c:v>
                </c:pt>
                <c:pt idx="26533">
                  <c:v>2434.08203</c:v>
                </c:pt>
                <c:pt idx="26534">
                  <c:v>2434.08203</c:v>
                </c:pt>
                <c:pt idx="26535">
                  <c:v>2434.08203</c:v>
                </c:pt>
                <c:pt idx="26536">
                  <c:v>2434.08203</c:v>
                </c:pt>
                <c:pt idx="26537">
                  <c:v>2434.08203</c:v>
                </c:pt>
                <c:pt idx="26538">
                  <c:v>2434.08203</c:v>
                </c:pt>
                <c:pt idx="26539">
                  <c:v>2434.08203</c:v>
                </c:pt>
                <c:pt idx="26540">
                  <c:v>2436.5234399999999</c:v>
                </c:pt>
                <c:pt idx="26541">
                  <c:v>2436.5234399999999</c:v>
                </c:pt>
                <c:pt idx="26542">
                  <c:v>2434.08203</c:v>
                </c:pt>
                <c:pt idx="26543">
                  <c:v>2434.08203</c:v>
                </c:pt>
                <c:pt idx="26544">
                  <c:v>2434.08203</c:v>
                </c:pt>
                <c:pt idx="26545">
                  <c:v>2434.08203</c:v>
                </c:pt>
                <c:pt idx="26546">
                  <c:v>2434.08203</c:v>
                </c:pt>
                <c:pt idx="26547">
                  <c:v>2434.08203</c:v>
                </c:pt>
                <c:pt idx="26548">
                  <c:v>2434.08203</c:v>
                </c:pt>
                <c:pt idx="26549">
                  <c:v>2436.5234399999999</c:v>
                </c:pt>
                <c:pt idx="26550">
                  <c:v>2434.08203</c:v>
                </c:pt>
                <c:pt idx="26551">
                  <c:v>2434.08203</c:v>
                </c:pt>
                <c:pt idx="26552">
                  <c:v>2434.08203</c:v>
                </c:pt>
                <c:pt idx="26553">
                  <c:v>2434.08203</c:v>
                </c:pt>
                <c:pt idx="26554">
                  <c:v>2434.08203</c:v>
                </c:pt>
                <c:pt idx="26555">
                  <c:v>2434.08203</c:v>
                </c:pt>
                <c:pt idx="26556">
                  <c:v>2434.08203</c:v>
                </c:pt>
                <c:pt idx="26557">
                  <c:v>2434.08203</c:v>
                </c:pt>
                <c:pt idx="26558">
                  <c:v>2434.08203</c:v>
                </c:pt>
                <c:pt idx="26559">
                  <c:v>2434.08203</c:v>
                </c:pt>
                <c:pt idx="26560">
                  <c:v>2434.08203</c:v>
                </c:pt>
                <c:pt idx="26561">
                  <c:v>2434.08203</c:v>
                </c:pt>
                <c:pt idx="26562">
                  <c:v>2434.08203</c:v>
                </c:pt>
                <c:pt idx="26563">
                  <c:v>2434.08203</c:v>
                </c:pt>
                <c:pt idx="26564">
                  <c:v>2434.08203</c:v>
                </c:pt>
                <c:pt idx="26565">
                  <c:v>2434.08203</c:v>
                </c:pt>
                <c:pt idx="26566">
                  <c:v>2434.08203</c:v>
                </c:pt>
                <c:pt idx="26567">
                  <c:v>2434.08203</c:v>
                </c:pt>
                <c:pt idx="26568">
                  <c:v>2434.08203</c:v>
                </c:pt>
                <c:pt idx="26569">
                  <c:v>2436.5234399999999</c:v>
                </c:pt>
                <c:pt idx="26570">
                  <c:v>2434.08203</c:v>
                </c:pt>
                <c:pt idx="26571">
                  <c:v>2434.08203</c:v>
                </c:pt>
                <c:pt idx="26572">
                  <c:v>2434.08203</c:v>
                </c:pt>
                <c:pt idx="26573">
                  <c:v>2434.08203</c:v>
                </c:pt>
                <c:pt idx="26574">
                  <c:v>2436.5234399999999</c:v>
                </c:pt>
                <c:pt idx="26575">
                  <c:v>2434.08203</c:v>
                </c:pt>
                <c:pt idx="26576">
                  <c:v>2434.08203</c:v>
                </c:pt>
                <c:pt idx="26577">
                  <c:v>2434.08203</c:v>
                </c:pt>
                <c:pt idx="26578">
                  <c:v>2434.08203</c:v>
                </c:pt>
                <c:pt idx="26579">
                  <c:v>2434.08203</c:v>
                </c:pt>
                <c:pt idx="26580">
                  <c:v>2434.08203</c:v>
                </c:pt>
                <c:pt idx="26581">
                  <c:v>2434.08203</c:v>
                </c:pt>
                <c:pt idx="26582">
                  <c:v>2434.08203</c:v>
                </c:pt>
                <c:pt idx="26583">
                  <c:v>2434.08203</c:v>
                </c:pt>
                <c:pt idx="26584">
                  <c:v>2434.08203</c:v>
                </c:pt>
                <c:pt idx="26585">
                  <c:v>2434.08203</c:v>
                </c:pt>
                <c:pt idx="26586">
                  <c:v>2434.08203</c:v>
                </c:pt>
                <c:pt idx="26587">
                  <c:v>2434.08203</c:v>
                </c:pt>
                <c:pt idx="26588">
                  <c:v>2436.5234399999999</c:v>
                </c:pt>
                <c:pt idx="26589">
                  <c:v>2434.08203</c:v>
                </c:pt>
                <c:pt idx="26590">
                  <c:v>2434.08203</c:v>
                </c:pt>
                <c:pt idx="26591">
                  <c:v>2434.08203</c:v>
                </c:pt>
                <c:pt idx="26592">
                  <c:v>2434.08203</c:v>
                </c:pt>
                <c:pt idx="26593">
                  <c:v>2434.08203</c:v>
                </c:pt>
                <c:pt idx="26594">
                  <c:v>2434.08203</c:v>
                </c:pt>
                <c:pt idx="26595">
                  <c:v>2434.08203</c:v>
                </c:pt>
                <c:pt idx="26596">
                  <c:v>2434.08203</c:v>
                </c:pt>
                <c:pt idx="26597">
                  <c:v>2434.08203</c:v>
                </c:pt>
                <c:pt idx="26598">
                  <c:v>2436.5234399999999</c:v>
                </c:pt>
                <c:pt idx="26599">
                  <c:v>2434.08203</c:v>
                </c:pt>
                <c:pt idx="26600">
                  <c:v>2434.08203</c:v>
                </c:pt>
                <c:pt idx="26601">
                  <c:v>2434.08203</c:v>
                </c:pt>
                <c:pt idx="26602">
                  <c:v>2434.08203</c:v>
                </c:pt>
                <c:pt idx="26603">
                  <c:v>2434.08203</c:v>
                </c:pt>
                <c:pt idx="26604">
                  <c:v>2434.08203</c:v>
                </c:pt>
                <c:pt idx="26605">
                  <c:v>2434.08203</c:v>
                </c:pt>
                <c:pt idx="26606">
                  <c:v>2434.08203</c:v>
                </c:pt>
                <c:pt idx="26607">
                  <c:v>2434.08203</c:v>
                </c:pt>
                <c:pt idx="26608">
                  <c:v>2436.5234399999999</c:v>
                </c:pt>
                <c:pt idx="26609">
                  <c:v>2434.08203</c:v>
                </c:pt>
                <c:pt idx="26610">
                  <c:v>2434.08203</c:v>
                </c:pt>
                <c:pt idx="26611">
                  <c:v>2434.08203</c:v>
                </c:pt>
                <c:pt idx="26612">
                  <c:v>2434.08203</c:v>
                </c:pt>
                <c:pt idx="26613">
                  <c:v>2434.08203</c:v>
                </c:pt>
                <c:pt idx="26614">
                  <c:v>2434.08203</c:v>
                </c:pt>
                <c:pt idx="26615">
                  <c:v>2434.08203</c:v>
                </c:pt>
                <c:pt idx="26616">
                  <c:v>2434.08203</c:v>
                </c:pt>
                <c:pt idx="26617">
                  <c:v>2434.08203</c:v>
                </c:pt>
                <c:pt idx="26618">
                  <c:v>2434.08203</c:v>
                </c:pt>
                <c:pt idx="26619">
                  <c:v>2434.08203</c:v>
                </c:pt>
                <c:pt idx="26620">
                  <c:v>2434.08203</c:v>
                </c:pt>
                <c:pt idx="26621">
                  <c:v>2434.08203</c:v>
                </c:pt>
                <c:pt idx="26622">
                  <c:v>2434.08203</c:v>
                </c:pt>
                <c:pt idx="26623">
                  <c:v>2436.5234399999999</c:v>
                </c:pt>
                <c:pt idx="26624">
                  <c:v>2434.08203</c:v>
                </c:pt>
                <c:pt idx="26625">
                  <c:v>2436.5234399999999</c:v>
                </c:pt>
                <c:pt idx="26626">
                  <c:v>2434.08203</c:v>
                </c:pt>
                <c:pt idx="26627">
                  <c:v>2434.08203</c:v>
                </c:pt>
                <c:pt idx="26628">
                  <c:v>2436.5234399999999</c:v>
                </c:pt>
                <c:pt idx="26629">
                  <c:v>2434.08203</c:v>
                </c:pt>
                <c:pt idx="26630">
                  <c:v>2434.08203</c:v>
                </c:pt>
                <c:pt idx="26631">
                  <c:v>2434.08203</c:v>
                </c:pt>
                <c:pt idx="26632">
                  <c:v>2434.08203</c:v>
                </c:pt>
                <c:pt idx="26633">
                  <c:v>2434.08203</c:v>
                </c:pt>
                <c:pt idx="26634">
                  <c:v>2434.08203</c:v>
                </c:pt>
                <c:pt idx="26635">
                  <c:v>2434.08203</c:v>
                </c:pt>
                <c:pt idx="26636">
                  <c:v>2434.08203</c:v>
                </c:pt>
                <c:pt idx="26637">
                  <c:v>2434.08203</c:v>
                </c:pt>
                <c:pt idx="26638">
                  <c:v>2434.08203</c:v>
                </c:pt>
                <c:pt idx="26639">
                  <c:v>2436.5234399999999</c:v>
                </c:pt>
                <c:pt idx="26640">
                  <c:v>2434.08203</c:v>
                </c:pt>
                <c:pt idx="26641">
                  <c:v>2434.08203</c:v>
                </c:pt>
                <c:pt idx="26642">
                  <c:v>2434.08203</c:v>
                </c:pt>
                <c:pt idx="26643">
                  <c:v>2434.08203</c:v>
                </c:pt>
                <c:pt idx="26644">
                  <c:v>2434.08203</c:v>
                </c:pt>
                <c:pt idx="26645">
                  <c:v>2434.08203</c:v>
                </c:pt>
                <c:pt idx="26646">
                  <c:v>2434.08203</c:v>
                </c:pt>
                <c:pt idx="26647">
                  <c:v>2436.5234399999999</c:v>
                </c:pt>
                <c:pt idx="26648">
                  <c:v>2434.08203</c:v>
                </c:pt>
                <c:pt idx="26649">
                  <c:v>2436.5234399999999</c:v>
                </c:pt>
                <c:pt idx="26650">
                  <c:v>2434.08203</c:v>
                </c:pt>
                <c:pt idx="26651">
                  <c:v>2434.08203</c:v>
                </c:pt>
                <c:pt idx="26652">
                  <c:v>2434.08203</c:v>
                </c:pt>
                <c:pt idx="26653">
                  <c:v>2434.08203</c:v>
                </c:pt>
                <c:pt idx="26654">
                  <c:v>2434.08203</c:v>
                </c:pt>
                <c:pt idx="26655">
                  <c:v>2436.5234399999999</c:v>
                </c:pt>
                <c:pt idx="26656">
                  <c:v>2434.08203</c:v>
                </c:pt>
                <c:pt idx="26657">
                  <c:v>2434.08203</c:v>
                </c:pt>
                <c:pt idx="26658">
                  <c:v>2436.5234399999999</c:v>
                </c:pt>
                <c:pt idx="26659">
                  <c:v>2434.08203</c:v>
                </c:pt>
                <c:pt idx="26660">
                  <c:v>2434.08203</c:v>
                </c:pt>
                <c:pt idx="26661">
                  <c:v>2434.08203</c:v>
                </c:pt>
                <c:pt idx="26662">
                  <c:v>2434.08203</c:v>
                </c:pt>
                <c:pt idx="26663">
                  <c:v>2434.08203</c:v>
                </c:pt>
                <c:pt idx="26664">
                  <c:v>2434.08203</c:v>
                </c:pt>
                <c:pt idx="26665">
                  <c:v>2434.08203</c:v>
                </c:pt>
                <c:pt idx="26666">
                  <c:v>2434.08203</c:v>
                </c:pt>
                <c:pt idx="26667">
                  <c:v>2434.08203</c:v>
                </c:pt>
                <c:pt idx="26668">
                  <c:v>2434.08203</c:v>
                </c:pt>
                <c:pt idx="26669">
                  <c:v>2434.08203</c:v>
                </c:pt>
                <c:pt idx="26670">
                  <c:v>2434.08203</c:v>
                </c:pt>
                <c:pt idx="26671">
                  <c:v>2434.08203</c:v>
                </c:pt>
                <c:pt idx="26672">
                  <c:v>2434.08203</c:v>
                </c:pt>
                <c:pt idx="26673">
                  <c:v>2436.5234399999999</c:v>
                </c:pt>
                <c:pt idx="26674">
                  <c:v>2434.08203</c:v>
                </c:pt>
                <c:pt idx="26675">
                  <c:v>2434.08203</c:v>
                </c:pt>
                <c:pt idx="26676">
                  <c:v>2434.08203</c:v>
                </c:pt>
                <c:pt idx="26677">
                  <c:v>2434.08203</c:v>
                </c:pt>
                <c:pt idx="26678">
                  <c:v>2434.08203</c:v>
                </c:pt>
                <c:pt idx="26679">
                  <c:v>2434.08203</c:v>
                </c:pt>
                <c:pt idx="26680">
                  <c:v>2434.08203</c:v>
                </c:pt>
                <c:pt idx="26681">
                  <c:v>2434.08203</c:v>
                </c:pt>
                <c:pt idx="26682">
                  <c:v>2434.08203</c:v>
                </c:pt>
                <c:pt idx="26683">
                  <c:v>2434.08203</c:v>
                </c:pt>
                <c:pt idx="26684">
                  <c:v>2434.08203</c:v>
                </c:pt>
                <c:pt idx="26685">
                  <c:v>2434.08203</c:v>
                </c:pt>
                <c:pt idx="26686">
                  <c:v>2434.08203</c:v>
                </c:pt>
                <c:pt idx="26687">
                  <c:v>2436.5234399999999</c:v>
                </c:pt>
                <c:pt idx="26688">
                  <c:v>2434.08203</c:v>
                </c:pt>
                <c:pt idx="26689">
                  <c:v>2434.08203</c:v>
                </c:pt>
                <c:pt idx="26690">
                  <c:v>2434.08203</c:v>
                </c:pt>
                <c:pt idx="26691">
                  <c:v>2434.08203</c:v>
                </c:pt>
                <c:pt idx="26692">
                  <c:v>2436.5234399999999</c:v>
                </c:pt>
                <c:pt idx="26693">
                  <c:v>2434.08203</c:v>
                </c:pt>
                <c:pt idx="26694">
                  <c:v>2434.08203</c:v>
                </c:pt>
                <c:pt idx="26695">
                  <c:v>2434.08203</c:v>
                </c:pt>
                <c:pt idx="26696">
                  <c:v>2436.5234399999999</c:v>
                </c:pt>
                <c:pt idx="26697">
                  <c:v>2436.5234399999999</c:v>
                </c:pt>
                <c:pt idx="26698">
                  <c:v>2434.08203</c:v>
                </c:pt>
                <c:pt idx="26699">
                  <c:v>2434.08203</c:v>
                </c:pt>
                <c:pt idx="26700">
                  <c:v>2434.08203</c:v>
                </c:pt>
                <c:pt idx="26701">
                  <c:v>2434.08203</c:v>
                </c:pt>
                <c:pt idx="26702">
                  <c:v>2434.08203</c:v>
                </c:pt>
                <c:pt idx="26703">
                  <c:v>2434.08203</c:v>
                </c:pt>
                <c:pt idx="26704">
                  <c:v>2434.08203</c:v>
                </c:pt>
                <c:pt idx="26705">
                  <c:v>2434.08203</c:v>
                </c:pt>
                <c:pt idx="26706">
                  <c:v>2434.08203</c:v>
                </c:pt>
                <c:pt idx="26707">
                  <c:v>2434.08203</c:v>
                </c:pt>
                <c:pt idx="26708">
                  <c:v>2434.08203</c:v>
                </c:pt>
                <c:pt idx="26709">
                  <c:v>2434.08203</c:v>
                </c:pt>
                <c:pt idx="26710">
                  <c:v>2434.08203</c:v>
                </c:pt>
                <c:pt idx="26711">
                  <c:v>2434.08203</c:v>
                </c:pt>
                <c:pt idx="26712">
                  <c:v>2436.5234399999999</c:v>
                </c:pt>
                <c:pt idx="26713">
                  <c:v>2434.08203</c:v>
                </c:pt>
                <c:pt idx="26714">
                  <c:v>2434.08203</c:v>
                </c:pt>
                <c:pt idx="26715">
                  <c:v>2434.08203</c:v>
                </c:pt>
                <c:pt idx="26716">
                  <c:v>2434.08203</c:v>
                </c:pt>
                <c:pt idx="26717">
                  <c:v>2434.08203</c:v>
                </c:pt>
                <c:pt idx="26718">
                  <c:v>2434.08203</c:v>
                </c:pt>
                <c:pt idx="26719">
                  <c:v>2434.08203</c:v>
                </c:pt>
                <c:pt idx="26720">
                  <c:v>2434.08203</c:v>
                </c:pt>
                <c:pt idx="26721">
                  <c:v>2434.08203</c:v>
                </c:pt>
                <c:pt idx="26722">
                  <c:v>2434.08203</c:v>
                </c:pt>
                <c:pt idx="26723">
                  <c:v>2434.08203</c:v>
                </c:pt>
                <c:pt idx="26724">
                  <c:v>2434.08203</c:v>
                </c:pt>
                <c:pt idx="26725">
                  <c:v>2434.08203</c:v>
                </c:pt>
                <c:pt idx="26726">
                  <c:v>2434.08203</c:v>
                </c:pt>
                <c:pt idx="26727">
                  <c:v>2434.08203</c:v>
                </c:pt>
                <c:pt idx="26728">
                  <c:v>2434.08203</c:v>
                </c:pt>
                <c:pt idx="26729">
                  <c:v>2434.08203</c:v>
                </c:pt>
                <c:pt idx="26730">
                  <c:v>2434.08203</c:v>
                </c:pt>
                <c:pt idx="26731">
                  <c:v>2434.08203</c:v>
                </c:pt>
                <c:pt idx="26732">
                  <c:v>2434.08203</c:v>
                </c:pt>
                <c:pt idx="26733">
                  <c:v>2434.08203</c:v>
                </c:pt>
                <c:pt idx="26734">
                  <c:v>2436.5234399999999</c:v>
                </c:pt>
                <c:pt idx="26735">
                  <c:v>2434.08203</c:v>
                </c:pt>
                <c:pt idx="26736">
                  <c:v>2436.5234399999999</c:v>
                </c:pt>
                <c:pt idx="26737">
                  <c:v>2434.08203</c:v>
                </c:pt>
                <c:pt idx="26738">
                  <c:v>2434.08203</c:v>
                </c:pt>
                <c:pt idx="26739">
                  <c:v>2436.5234399999999</c:v>
                </c:pt>
                <c:pt idx="26740">
                  <c:v>2434.08203</c:v>
                </c:pt>
                <c:pt idx="26741">
                  <c:v>2434.08203</c:v>
                </c:pt>
                <c:pt idx="26742">
                  <c:v>2434.08203</c:v>
                </c:pt>
                <c:pt idx="26743">
                  <c:v>2434.08203</c:v>
                </c:pt>
                <c:pt idx="26744">
                  <c:v>2434.08203</c:v>
                </c:pt>
                <c:pt idx="26745">
                  <c:v>2434.08203</c:v>
                </c:pt>
                <c:pt idx="26746">
                  <c:v>2434.08203</c:v>
                </c:pt>
                <c:pt idx="26747">
                  <c:v>2434.08203</c:v>
                </c:pt>
                <c:pt idx="26748">
                  <c:v>2434.08203</c:v>
                </c:pt>
                <c:pt idx="26749">
                  <c:v>2434.08203</c:v>
                </c:pt>
                <c:pt idx="26750">
                  <c:v>2434.08203</c:v>
                </c:pt>
                <c:pt idx="26751">
                  <c:v>2434.08203</c:v>
                </c:pt>
                <c:pt idx="26752">
                  <c:v>2434.08203</c:v>
                </c:pt>
                <c:pt idx="26753">
                  <c:v>2434.08203</c:v>
                </c:pt>
                <c:pt idx="26754">
                  <c:v>2434.08203</c:v>
                </c:pt>
                <c:pt idx="26755">
                  <c:v>2434.08203</c:v>
                </c:pt>
                <c:pt idx="26756">
                  <c:v>2434.08203</c:v>
                </c:pt>
                <c:pt idx="26757">
                  <c:v>2434.08203</c:v>
                </c:pt>
                <c:pt idx="26758">
                  <c:v>2434.08203</c:v>
                </c:pt>
                <c:pt idx="26759">
                  <c:v>2434.08203</c:v>
                </c:pt>
                <c:pt idx="26760">
                  <c:v>2434.08203</c:v>
                </c:pt>
                <c:pt idx="26761">
                  <c:v>2434.08203</c:v>
                </c:pt>
                <c:pt idx="26762">
                  <c:v>2434.08203</c:v>
                </c:pt>
                <c:pt idx="26763">
                  <c:v>2434.08203</c:v>
                </c:pt>
                <c:pt idx="26764">
                  <c:v>2434.08203</c:v>
                </c:pt>
                <c:pt idx="26765">
                  <c:v>2434.08203</c:v>
                </c:pt>
                <c:pt idx="26766">
                  <c:v>2434.08203</c:v>
                </c:pt>
                <c:pt idx="26767">
                  <c:v>2434.08203</c:v>
                </c:pt>
                <c:pt idx="26768">
                  <c:v>2434.08203</c:v>
                </c:pt>
                <c:pt idx="26769">
                  <c:v>2434.08203</c:v>
                </c:pt>
                <c:pt idx="26770">
                  <c:v>2434.08203</c:v>
                </c:pt>
                <c:pt idx="26771">
                  <c:v>2434.08203</c:v>
                </c:pt>
                <c:pt idx="26772">
                  <c:v>2434.08203</c:v>
                </c:pt>
                <c:pt idx="26773">
                  <c:v>2434.08203</c:v>
                </c:pt>
                <c:pt idx="26774">
                  <c:v>2434.08203</c:v>
                </c:pt>
                <c:pt idx="26775">
                  <c:v>2434.08203</c:v>
                </c:pt>
                <c:pt idx="26776">
                  <c:v>2434.08203</c:v>
                </c:pt>
                <c:pt idx="26777">
                  <c:v>2434.08203</c:v>
                </c:pt>
                <c:pt idx="26778">
                  <c:v>2434.08203</c:v>
                </c:pt>
                <c:pt idx="26779">
                  <c:v>2434.08203</c:v>
                </c:pt>
                <c:pt idx="26780">
                  <c:v>2434.08203</c:v>
                </c:pt>
                <c:pt idx="26781">
                  <c:v>2434.08203</c:v>
                </c:pt>
                <c:pt idx="26782">
                  <c:v>2434.08203</c:v>
                </c:pt>
                <c:pt idx="26783">
                  <c:v>2434.08203</c:v>
                </c:pt>
                <c:pt idx="26784">
                  <c:v>2434.08203</c:v>
                </c:pt>
                <c:pt idx="26785">
                  <c:v>2434.08203</c:v>
                </c:pt>
                <c:pt idx="26786">
                  <c:v>2434.08203</c:v>
                </c:pt>
                <c:pt idx="26787">
                  <c:v>2434.08203</c:v>
                </c:pt>
                <c:pt idx="26788">
                  <c:v>2434.08203</c:v>
                </c:pt>
                <c:pt idx="26789">
                  <c:v>2434.08203</c:v>
                </c:pt>
                <c:pt idx="26790">
                  <c:v>2434.08203</c:v>
                </c:pt>
                <c:pt idx="26791">
                  <c:v>2434.08203</c:v>
                </c:pt>
                <c:pt idx="26792">
                  <c:v>2436.5234399999999</c:v>
                </c:pt>
                <c:pt idx="26793">
                  <c:v>2434.08203</c:v>
                </c:pt>
                <c:pt idx="26794">
                  <c:v>2434.08203</c:v>
                </c:pt>
                <c:pt idx="26795">
                  <c:v>2434.08203</c:v>
                </c:pt>
                <c:pt idx="26796">
                  <c:v>2434.08203</c:v>
                </c:pt>
                <c:pt idx="26797">
                  <c:v>2434.08203</c:v>
                </c:pt>
                <c:pt idx="26798">
                  <c:v>2434.08203</c:v>
                </c:pt>
                <c:pt idx="26799">
                  <c:v>2434.08203</c:v>
                </c:pt>
                <c:pt idx="26800">
                  <c:v>2434.08203</c:v>
                </c:pt>
                <c:pt idx="26801">
                  <c:v>2434.08203</c:v>
                </c:pt>
                <c:pt idx="26802">
                  <c:v>2434.08203</c:v>
                </c:pt>
                <c:pt idx="26803">
                  <c:v>2434.08203</c:v>
                </c:pt>
                <c:pt idx="26804">
                  <c:v>2434.08203</c:v>
                </c:pt>
                <c:pt idx="26805">
                  <c:v>2434.08203</c:v>
                </c:pt>
                <c:pt idx="26806">
                  <c:v>2434.08203</c:v>
                </c:pt>
                <c:pt idx="26807">
                  <c:v>2434.08203</c:v>
                </c:pt>
                <c:pt idx="26808">
                  <c:v>2434.08203</c:v>
                </c:pt>
                <c:pt idx="26809">
                  <c:v>2434.08203</c:v>
                </c:pt>
                <c:pt idx="26810">
                  <c:v>2434.08203</c:v>
                </c:pt>
                <c:pt idx="26811">
                  <c:v>2434.08203</c:v>
                </c:pt>
                <c:pt idx="26812">
                  <c:v>2434.08203</c:v>
                </c:pt>
                <c:pt idx="26813">
                  <c:v>2434.08203</c:v>
                </c:pt>
                <c:pt idx="26814">
                  <c:v>2434.08203</c:v>
                </c:pt>
                <c:pt idx="26815">
                  <c:v>2434.08203</c:v>
                </c:pt>
                <c:pt idx="26816">
                  <c:v>2434.08203</c:v>
                </c:pt>
                <c:pt idx="26817">
                  <c:v>2434.08203</c:v>
                </c:pt>
                <c:pt idx="26818">
                  <c:v>2434.08203</c:v>
                </c:pt>
                <c:pt idx="26819">
                  <c:v>2436.5234399999999</c:v>
                </c:pt>
                <c:pt idx="26820">
                  <c:v>2434.08203</c:v>
                </c:pt>
                <c:pt idx="26821">
                  <c:v>2434.08203</c:v>
                </c:pt>
                <c:pt idx="26822">
                  <c:v>2434.08203</c:v>
                </c:pt>
                <c:pt idx="26823">
                  <c:v>2434.08203</c:v>
                </c:pt>
                <c:pt idx="26824">
                  <c:v>2434.08203</c:v>
                </c:pt>
                <c:pt idx="26825">
                  <c:v>2434.08203</c:v>
                </c:pt>
                <c:pt idx="26826">
                  <c:v>2434.08203</c:v>
                </c:pt>
                <c:pt idx="26827">
                  <c:v>2434.08203</c:v>
                </c:pt>
                <c:pt idx="26828">
                  <c:v>2434.08203</c:v>
                </c:pt>
                <c:pt idx="26829">
                  <c:v>2434.08203</c:v>
                </c:pt>
                <c:pt idx="26830">
                  <c:v>2434.08203</c:v>
                </c:pt>
                <c:pt idx="26831">
                  <c:v>2434.08203</c:v>
                </c:pt>
                <c:pt idx="26832">
                  <c:v>2434.08203</c:v>
                </c:pt>
                <c:pt idx="26833">
                  <c:v>2434.08203</c:v>
                </c:pt>
                <c:pt idx="26834">
                  <c:v>2434.08203</c:v>
                </c:pt>
                <c:pt idx="26835">
                  <c:v>2434.08203</c:v>
                </c:pt>
                <c:pt idx="26836">
                  <c:v>2436.5234399999999</c:v>
                </c:pt>
                <c:pt idx="26837">
                  <c:v>2434.08203</c:v>
                </c:pt>
                <c:pt idx="26838">
                  <c:v>2436.5234399999999</c:v>
                </c:pt>
                <c:pt idx="26839">
                  <c:v>2434.08203</c:v>
                </c:pt>
                <c:pt idx="26840">
                  <c:v>2434.08203</c:v>
                </c:pt>
                <c:pt idx="26841">
                  <c:v>2434.08203</c:v>
                </c:pt>
                <c:pt idx="26842">
                  <c:v>2434.08203</c:v>
                </c:pt>
                <c:pt idx="26843">
                  <c:v>2434.08203</c:v>
                </c:pt>
                <c:pt idx="26844">
                  <c:v>2434.08203</c:v>
                </c:pt>
                <c:pt idx="26845">
                  <c:v>2434.08203</c:v>
                </c:pt>
                <c:pt idx="26846">
                  <c:v>2434.08203</c:v>
                </c:pt>
                <c:pt idx="26847">
                  <c:v>2434.08203</c:v>
                </c:pt>
                <c:pt idx="26848">
                  <c:v>2434.08203</c:v>
                </c:pt>
                <c:pt idx="26849">
                  <c:v>2434.08203</c:v>
                </c:pt>
                <c:pt idx="26850">
                  <c:v>2434.08203</c:v>
                </c:pt>
                <c:pt idx="26851">
                  <c:v>2434.08203</c:v>
                </c:pt>
                <c:pt idx="26852">
                  <c:v>2434.08203</c:v>
                </c:pt>
                <c:pt idx="26853">
                  <c:v>2434.08203</c:v>
                </c:pt>
                <c:pt idx="26854">
                  <c:v>2434.08203</c:v>
                </c:pt>
                <c:pt idx="26855">
                  <c:v>2434.08203</c:v>
                </c:pt>
                <c:pt idx="26856">
                  <c:v>2434.08203</c:v>
                </c:pt>
                <c:pt idx="26857">
                  <c:v>2434.08203</c:v>
                </c:pt>
                <c:pt idx="26858">
                  <c:v>2434.08203</c:v>
                </c:pt>
                <c:pt idx="26859">
                  <c:v>2434.08203</c:v>
                </c:pt>
                <c:pt idx="26860">
                  <c:v>2434.08203</c:v>
                </c:pt>
                <c:pt idx="26861">
                  <c:v>2434.08203</c:v>
                </c:pt>
                <c:pt idx="26862">
                  <c:v>2434.08203</c:v>
                </c:pt>
                <c:pt idx="26863">
                  <c:v>2434.08203</c:v>
                </c:pt>
                <c:pt idx="26864">
                  <c:v>2436.5234399999999</c:v>
                </c:pt>
                <c:pt idx="26865">
                  <c:v>2434.08203</c:v>
                </c:pt>
                <c:pt idx="26866">
                  <c:v>2434.08203</c:v>
                </c:pt>
                <c:pt idx="26867">
                  <c:v>2434.08203</c:v>
                </c:pt>
                <c:pt idx="26868">
                  <c:v>2434.08203</c:v>
                </c:pt>
                <c:pt idx="26869">
                  <c:v>2434.08203</c:v>
                </c:pt>
                <c:pt idx="26870">
                  <c:v>2436.5234399999999</c:v>
                </c:pt>
                <c:pt idx="26871">
                  <c:v>2434.08203</c:v>
                </c:pt>
                <c:pt idx="26872">
                  <c:v>2434.08203</c:v>
                </c:pt>
                <c:pt idx="26873">
                  <c:v>2434.08203</c:v>
                </c:pt>
                <c:pt idx="26874">
                  <c:v>2434.08203</c:v>
                </c:pt>
                <c:pt idx="26875">
                  <c:v>2436.5234399999999</c:v>
                </c:pt>
                <c:pt idx="26876">
                  <c:v>2434.08203</c:v>
                </c:pt>
                <c:pt idx="26877">
                  <c:v>2434.08203</c:v>
                </c:pt>
                <c:pt idx="26878">
                  <c:v>2434.08203</c:v>
                </c:pt>
                <c:pt idx="26879">
                  <c:v>2434.08203</c:v>
                </c:pt>
                <c:pt idx="26880">
                  <c:v>2434.08203</c:v>
                </c:pt>
                <c:pt idx="26881">
                  <c:v>2434.08203</c:v>
                </c:pt>
                <c:pt idx="26882">
                  <c:v>2434.08203</c:v>
                </c:pt>
                <c:pt idx="26883">
                  <c:v>2434.08203</c:v>
                </c:pt>
                <c:pt idx="26884">
                  <c:v>2434.08203</c:v>
                </c:pt>
                <c:pt idx="26885">
                  <c:v>2434.08203</c:v>
                </c:pt>
                <c:pt idx="26886">
                  <c:v>2434.08203</c:v>
                </c:pt>
                <c:pt idx="26887">
                  <c:v>2434.08203</c:v>
                </c:pt>
                <c:pt idx="26888">
                  <c:v>2434.08203</c:v>
                </c:pt>
                <c:pt idx="26889">
                  <c:v>2436.5234399999999</c:v>
                </c:pt>
                <c:pt idx="26890">
                  <c:v>2434.08203</c:v>
                </c:pt>
                <c:pt idx="26891">
                  <c:v>2434.08203</c:v>
                </c:pt>
                <c:pt idx="26892">
                  <c:v>2434.08203</c:v>
                </c:pt>
                <c:pt idx="26893">
                  <c:v>2434.08203</c:v>
                </c:pt>
                <c:pt idx="26894">
                  <c:v>2434.08203</c:v>
                </c:pt>
                <c:pt idx="26895">
                  <c:v>2434.08203</c:v>
                </c:pt>
                <c:pt idx="26896">
                  <c:v>2434.08203</c:v>
                </c:pt>
                <c:pt idx="26897">
                  <c:v>2434.08203</c:v>
                </c:pt>
                <c:pt idx="26898">
                  <c:v>2434.08203</c:v>
                </c:pt>
                <c:pt idx="26899">
                  <c:v>2434.08203</c:v>
                </c:pt>
                <c:pt idx="26900">
                  <c:v>2436.5234399999999</c:v>
                </c:pt>
                <c:pt idx="26901">
                  <c:v>2434.08203</c:v>
                </c:pt>
                <c:pt idx="26902">
                  <c:v>2434.08203</c:v>
                </c:pt>
                <c:pt idx="26903">
                  <c:v>2434.08203</c:v>
                </c:pt>
                <c:pt idx="26904">
                  <c:v>2436.5234399999999</c:v>
                </c:pt>
                <c:pt idx="26905">
                  <c:v>2434.08203</c:v>
                </c:pt>
                <c:pt idx="26906">
                  <c:v>2436.5234399999999</c:v>
                </c:pt>
                <c:pt idx="26907">
                  <c:v>2434.08203</c:v>
                </c:pt>
                <c:pt idx="26908">
                  <c:v>2434.08203</c:v>
                </c:pt>
                <c:pt idx="26909">
                  <c:v>2434.08203</c:v>
                </c:pt>
                <c:pt idx="26910">
                  <c:v>2434.08203</c:v>
                </c:pt>
                <c:pt idx="26911">
                  <c:v>2434.08203</c:v>
                </c:pt>
                <c:pt idx="26912">
                  <c:v>2434.08203</c:v>
                </c:pt>
                <c:pt idx="26913">
                  <c:v>2434.08203</c:v>
                </c:pt>
                <c:pt idx="26914">
                  <c:v>2434.08203</c:v>
                </c:pt>
                <c:pt idx="26915">
                  <c:v>2434.08203</c:v>
                </c:pt>
                <c:pt idx="26916">
                  <c:v>2434.08203</c:v>
                </c:pt>
                <c:pt idx="26917">
                  <c:v>2434.08203</c:v>
                </c:pt>
                <c:pt idx="26918">
                  <c:v>2434.08203</c:v>
                </c:pt>
                <c:pt idx="26919">
                  <c:v>2436.5234399999999</c:v>
                </c:pt>
                <c:pt idx="26920">
                  <c:v>2434.08203</c:v>
                </c:pt>
                <c:pt idx="26921">
                  <c:v>2434.08203</c:v>
                </c:pt>
                <c:pt idx="26922">
                  <c:v>2434.08203</c:v>
                </c:pt>
                <c:pt idx="26923">
                  <c:v>2434.08203</c:v>
                </c:pt>
                <c:pt idx="26924">
                  <c:v>2434.08203</c:v>
                </c:pt>
                <c:pt idx="26925">
                  <c:v>2434.08203</c:v>
                </c:pt>
                <c:pt idx="26926">
                  <c:v>2434.08203</c:v>
                </c:pt>
                <c:pt idx="26927">
                  <c:v>2436.5234399999999</c:v>
                </c:pt>
                <c:pt idx="26928">
                  <c:v>2436.5234399999999</c:v>
                </c:pt>
                <c:pt idx="26929">
                  <c:v>2434.08203</c:v>
                </c:pt>
                <c:pt idx="26930">
                  <c:v>2434.08203</c:v>
                </c:pt>
                <c:pt idx="26931">
                  <c:v>2434.08203</c:v>
                </c:pt>
                <c:pt idx="26932">
                  <c:v>2434.08203</c:v>
                </c:pt>
                <c:pt idx="26933">
                  <c:v>2434.08203</c:v>
                </c:pt>
                <c:pt idx="26934">
                  <c:v>2434.08203</c:v>
                </c:pt>
                <c:pt idx="26935">
                  <c:v>2434.08203</c:v>
                </c:pt>
                <c:pt idx="26936">
                  <c:v>2434.08203</c:v>
                </c:pt>
                <c:pt idx="26937">
                  <c:v>2434.08203</c:v>
                </c:pt>
                <c:pt idx="26938">
                  <c:v>2434.08203</c:v>
                </c:pt>
                <c:pt idx="26939">
                  <c:v>2434.08203</c:v>
                </c:pt>
                <c:pt idx="26940">
                  <c:v>2434.08203</c:v>
                </c:pt>
                <c:pt idx="26941">
                  <c:v>2434.08203</c:v>
                </c:pt>
                <c:pt idx="26942">
                  <c:v>2436.5234399999999</c:v>
                </c:pt>
                <c:pt idx="26943">
                  <c:v>2434.08203</c:v>
                </c:pt>
                <c:pt idx="26944">
                  <c:v>2434.08203</c:v>
                </c:pt>
                <c:pt idx="26945">
                  <c:v>2434.08203</c:v>
                </c:pt>
                <c:pt idx="26946">
                  <c:v>2434.08203</c:v>
                </c:pt>
                <c:pt idx="26947">
                  <c:v>2434.08203</c:v>
                </c:pt>
                <c:pt idx="26948">
                  <c:v>2436.5234399999999</c:v>
                </c:pt>
                <c:pt idx="26949">
                  <c:v>2434.08203</c:v>
                </c:pt>
                <c:pt idx="26950">
                  <c:v>2434.08203</c:v>
                </c:pt>
                <c:pt idx="26951">
                  <c:v>2434.08203</c:v>
                </c:pt>
                <c:pt idx="26952">
                  <c:v>2434.08203</c:v>
                </c:pt>
                <c:pt idx="26953">
                  <c:v>2434.08203</c:v>
                </c:pt>
                <c:pt idx="26954">
                  <c:v>2436.5234399999999</c:v>
                </c:pt>
                <c:pt idx="26955">
                  <c:v>2434.08203</c:v>
                </c:pt>
                <c:pt idx="26956">
                  <c:v>2434.08203</c:v>
                </c:pt>
                <c:pt idx="26957">
                  <c:v>2434.08203</c:v>
                </c:pt>
                <c:pt idx="26958">
                  <c:v>2434.08203</c:v>
                </c:pt>
                <c:pt idx="26959">
                  <c:v>2434.08203</c:v>
                </c:pt>
                <c:pt idx="26960">
                  <c:v>2436.5234399999999</c:v>
                </c:pt>
                <c:pt idx="26961">
                  <c:v>2434.08203</c:v>
                </c:pt>
                <c:pt idx="26962">
                  <c:v>2434.08203</c:v>
                </c:pt>
                <c:pt idx="26963">
                  <c:v>2434.08203</c:v>
                </c:pt>
                <c:pt idx="26964">
                  <c:v>2434.08203</c:v>
                </c:pt>
                <c:pt idx="26965">
                  <c:v>2434.08203</c:v>
                </c:pt>
                <c:pt idx="26966">
                  <c:v>2434.08203</c:v>
                </c:pt>
                <c:pt idx="26967">
                  <c:v>2434.08203</c:v>
                </c:pt>
                <c:pt idx="26968">
                  <c:v>2434.08203</c:v>
                </c:pt>
                <c:pt idx="26969">
                  <c:v>2434.08203</c:v>
                </c:pt>
                <c:pt idx="26970">
                  <c:v>2434.08203</c:v>
                </c:pt>
                <c:pt idx="26971">
                  <c:v>2434.08203</c:v>
                </c:pt>
                <c:pt idx="26972">
                  <c:v>2434.08203</c:v>
                </c:pt>
                <c:pt idx="26973">
                  <c:v>2434.08203</c:v>
                </c:pt>
                <c:pt idx="26974">
                  <c:v>2436.5234399999999</c:v>
                </c:pt>
                <c:pt idx="26975">
                  <c:v>2434.08203</c:v>
                </c:pt>
                <c:pt idx="26976">
                  <c:v>2434.08203</c:v>
                </c:pt>
                <c:pt idx="26977">
                  <c:v>2434.08203</c:v>
                </c:pt>
                <c:pt idx="26978">
                  <c:v>2434.08203</c:v>
                </c:pt>
                <c:pt idx="26979">
                  <c:v>2434.08203</c:v>
                </c:pt>
                <c:pt idx="26980">
                  <c:v>2434.08203</c:v>
                </c:pt>
                <c:pt idx="26981">
                  <c:v>2434.08203</c:v>
                </c:pt>
                <c:pt idx="26982">
                  <c:v>2434.08203</c:v>
                </c:pt>
                <c:pt idx="26983">
                  <c:v>2434.08203</c:v>
                </c:pt>
                <c:pt idx="26984">
                  <c:v>2434.08203</c:v>
                </c:pt>
                <c:pt idx="26985">
                  <c:v>2434.08203</c:v>
                </c:pt>
                <c:pt idx="26986">
                  <c:v>2434.08203</c:v>
                </c:pt>
                <c:pt idx="26987">
                  <c:v>2434.08203</c:v>
                </c:pt>
                <c:pt idx="26988">
                  <c:v>2434.08203</c:v>
                </c:pt>
                <c:pt idx="26989">
                  <c:v>2434.08203</c:v>
                </c:pt>
                <c:pt idx="26990">
                  <c:v>2434.08203</c:v>
                </c:pt>
                <c:pt idx="26991">
                  <c:v>2434.08203</c:v>
                </c:pt>
                <c:pt idx="26992">
                  <c:v>2434.08203</c:v>
                </c:pt>
                <c:pt idx="26993">
                  <c:v>2434.08203</c:v>
                </c:pt>
                <c:pt idx="26994">
                  <c:v>2434.08203</c:v>
                </c:pt>
                <c:pt idx="26995">
                  <c:v>2434.08203</c:v>
                </c:pt>
                <c:pt idx="26996">
                  <c:v>2434.08203</c:v>
                </c:pt>
                <c:pt idx="26997">
                  <c:v>2434.08203</c:v>
                </c:pt>
                <c:pt idx="26998">
                  <c:v>2434.08203</c:v>
                </c:pt>
                <c:pt idx="26999">
                  <c:v>2434.08203</c:v>
                </c:pt>
                <c:pt idx="27000">
                  <c:v>2434.08203</c:v>
                </c:pt>
                <c:pt idx="27001">
                  <c:v>2434.08203</c:v>
                </c:pt>
                <c:pt idx="27002">
                  <c:v>2434.08203</c:v>
                </c:pt>
                <c:pt idx="27003">
                  <c:v>2434.08203</c:v>
                </c:pt>
                <c:pt idx="27004">
                  <c:v>2434.08203</c:v>
                </c:pt>
                <c:pt idx="27005">
                  <c:v>2434.08203</c:v>
                </c:pt>
                <c:pt idx="27006">
                  <c:v>2434.08203</c:v>
                </c:pt>
                <c:pt idx="27007">
                  <c:v>2434.08203</c:v>
                </c:pt>
                <c:pt idx="27008">
                  <c:v>2434.08203</c:v>
                </c:pt>
                <c:pt idx="27009">
                  <c:v>2434.08203</c:v>
                </c:pt>
                <c:pt idx="27010">
                  <c:v>2436.5234399999999</c:v>
                </c:pt>
                <c:pt idx="27011">
                  <c:v>2434.08203</c:v>
                </c:pt>
                <c:pt idx="27012">
                  <c:v>2434.08203</c:v>
                </c:pt>
                <c:pt idx="27013">
                  <c:v>2434.08203</c:v>
                </c:pt>
                <c:pt idx="27014">
                  <c:v>2434.08203</c:v>
                </c:pt>
                <c:pt idx="27015">
                  <c:v>2436.5234399999999</c:v>
                </c:pt>
                <c:pt idx="27016">
                  <c:v>2434.08203</c:v>
                </c:pt>
                <c:pt idx="27017">
                  <c:v>2434.08203</c:v>
                </c:pt>
                <c:pt idx="27018">
                  <c:v>2434.08203</c:v>
                </c:pt>
                <c:pt idx="27019">
                  <c:v>2434.08203</c:v>
                </c:pt>
                <c:pt idx="27020">
                  <c:v>2434.08203</c:v>
                </c:pt>
                <c:pt idx="27021">
                  <c:v>2436.5234399999999</c:v>
                </c:pt>
                <c:pt idx="27022">
                  <c:v>2434.08203</c:v>
                </c:pt>
                <c:pt idx="27023">
                  <c:v>2434.08203</c:v>
                </c:pt>
                <c:pt idx="27024">
                  <c:v>2434.08203</c:v>
                </c:pt>
                <c:pt idx="27025">
                  <c:v>2434.08203</c:v>
                </c:pt>
                <c:pt idx="27026">
                  <c:v>2436.5234399999999</c:v>
                </c:pt>
                <c:pt idx="27027">
                  <c:v>2434.08203</c:v>
                </c:pt>
                <c:pt idx="27028">
                  <c:v>2434.08203</c:v>
                </c:pt>
                <c:pt idx="27029">
                  <c:v>2434.08203</c:v>
                </c:pt>
                <c:pt idx="27030">
                  <c:v>2434.08203</c:v>
                </c:pt>
                <c:pt idx="27031">
                  <c:v>2434.08203</c:v>
                </c:pt>
                <c:pt idx="27032">
                  <c:v>2434.08203</c:v>
                </c:pt>
                <c:pt idx="27033">
                  <c:v>2434.08203</c:v>
                </c:pt>
                <c:pt idx="27034">
                  <c:v>2434.08203</c:v>
                </c:pt>
                <c:pt idx="27035">
                  <c:v>2434.08203</c:v>
                </c:pt>
                <c:pt idx="27036">
                  <c:v>2436.5234399999999</c:v>
                </c:pt>
                <c:pt idx="27037">
                  <c:v>2434.08203</c:v>
                </c:pt>
                <c:pt idx="27038">
                  <c:v>2436.5234399999999</c:v>
                </c:pt>
                <c:pt idx="27039">
                  <c:v>2436.5234399999999</c:v>
                </c:pt>
                <c:pt idx="27040">
                  <c:v>2434.08203</c:v>
                </c:pt>
                <c:pt idx="27041">
                  <c:v>2436.5234399999999</c:v>
                </c:pt>
                <c:pt idx="27042">
                  <c:v>2434.08203</c:v>
                </c:pt>
                <c:pt idx="27043">
                  <c:v>2434.08203</c:v>
                </c:pt>
                <c:pt idx="27044">
                  <c:v>2434.08203</c:v>
                </c:pt>
                <c:pt idx="27045">
                  <c:v>2434.08203</c:v>
                </c:pt>
                <c:pt idx="27046">
                  <c:v>2434.08203</c:v>
                </c:pt>
                <c:pt idx="27047">
                  <c:v>2436.5234399999999</c:v>
                </c:pt>
                <c:pt idx="27048">
                  <c:v>2434.08203</c:v>
                </c:pt>
                <c:pt idx="27049">
                  <c:v>2436.5234399999999</c:v>
                </c:pt>
                <c:pt idx="27050">
                  <c:v>2434.08203</c:v>
                </c:pt>
                <c:pt idx="27051">
                  <c:v>2434.08203</c:v>
                </c:pt>
                <c:pt idx="27052">
                  <c:v>2434.08203</c:v>
                </c:pt>
                <c:pt idx="27053">
                  <c:v>2434.08203</c:v>
                </c:pt>
                <c:pt idx="27054">
                  <c:v>2434.08203</c:v>
                </c:pt>
                <c:pt idx="27055">
                  <c:v>2434.08203</c:v>
                </c:pt>
                <c:pt idx="27056">
                  <c:v>2436.5234399999999</c:v>
                </c:pt>
                <c:pt idx="27057">
                  <c:v>2434.08203</c:v>
                </c:pt>
                <c:pt idx="27058">
                  <c:v>2434.08203</c:v>
                </c:pt>
                <c:pt idx="27059">
                  <c:v>2434.08203</c:v>
                </c:pt>
                <c:pt idx="27060">
                  <c:v>2434.08203</c:v>
                </c:pt>
                <c:pt idx="27061">
                  <c:v>2434.08203</c:v>
                </c:pt>
                <c:pt idx="27062">
                  <c:v>2436.5234399999999</c:v>
                </c:pt>
                <c:pt idx="27063">
                  <c:v>2434.08203</c:v>
                </c:pt>
                <c:pt idx="27064">
                  <c:v>2434.08203</c:v>
                </c:pt>
                <c:pt idx="27065">
                  <c:v>2434.08203</c:v>
                </c:pt>
                <c:pt idx="27066">
                  <c:v>2434.08203</c:v>
                </c:pt>
                <c:pt idx="27067">
                  <c:v>2434.08203</c:v>
                </c:pt>
                <c:pt idx="27068">
                  <c:v>2434.08203</c:v>
                </c:pt>
                <c:pt idx="27069">
                  <c:v>2436.5234399999999</c:v>
                </c:pt>
                <c:pt idx="27070">
                  <c:v>2434.08203</c:v>
                </c:pt>
                <c:pt idx="27071">
                  <c:v>2434.08203</c:v>
                </c:pt>
                <c:pt idx="27072">
                  <c:v>2434.08203</c:v>
                </c:pt>
                <c:pt idx="27073">
                  <c:v>2434.08203</c:v>
                </c:pt>
                <c:pt idx="27074">
                  <c:v>2434.08203</c:v>
                </c:pt>
                <c:pt idx="27075">
                  <c:v>2434.08203</c:v>
                </c:pt>
                <c:pt idx="27076">
                  <c:v>2434.08203</c:v>
                </c:pt>
                <c:pt idx="27077">
                  <c:v>2434.08203</c:v>
                </c:pt>
                <c:pt idx="27078">
                  <c:v>2434.08203</c:v>
                </c:pt>
                <c:pt idx="27079">
                  <c:v>2436.5234399999999</c:v>
                </c:pt>
                <c:pt idx="27080">
                  <c:v>2434.08203</c:v>
                </c:pt>
                <c:pt idx="27081">
                  <c:v>2434.08203</c:v>
                </c:pt>
                <c:pt idx="27082">
                  <c:v>2434.08203</c:v>
                </c:pt>
                <c:pt idx="27083">
                  <c:v>2434.08203</c:v>
                </c:pt>
                <c:pt idx="27084">
                  <c:v>2434.08203</c:v>
                </c:pt>
                <c:pt idx="27085">
                  <c:v>2434.08203</c:v>
                </c:pt>
                <c:pt idx="27086">
                  <c:v>2436.5234399999999</c:v>
                </c:pt>
                <c:pt idx="27087">
                  <c:v>2434.08203</c:v>
                </c:pt>
                <c:pt idx="27088">
                  <c:v>2436.5234399999999</c:v>
                </c:pt>
                <c:pt idx="27089">
                  <c:v>2434.08203</c:v>
                </c:pt>
                <c:pt idx="27090">
                  <c:v>2434.08203</c:v>
                </c:pt>
                <c:pt idx="27091">
                  <c:v>2434.08203</c:v>
                </c:pt>
                <c:pt idx="27092">
                  <c:v>2434.08203</c:v>
                </c:pt>
                <c:pt idx="27093">
                  <c:v>2434.08203</c:v>
                </c:pt>
                <c:pt idx="27094">
                  <c:v>2434.08203</c:v>
                </c:pt>
                <c:pt idx="27095">
                  <c:v>2434.08203</c:v>
                </c:pt>
                <c:pt idx="27096">
                  <c:v>2436.5234399999999</c:v>
                </c:pt>
                <c:pt idx="27097">
                  <c:v>2434.08203</c:v>
                </c:pt>
                <c:pt idx="27098">
                  <c:v>2434.08203</c:v>
                </c:pt>
                <c:pt idx="27099">
                  <c:v>2434.08203</c:v>
                </c:pt>
                <c:pt idx="27100">
                  <c:v>2434.08203</c:v>
                </c:pt>
                <c:pt idx="27101">
                  <c:v>2434.08203</c:v>
                </c:pt>
                <c:pt idx="27102">
                  <c:v>2434.08203</c:v>
                </c:pt>
                <c:pt idx="27103">
                  <c:v>2434.08203</c:v>
                </c:pt>
                <c:pt idx="27104">
                  <c:v>2434.08203</c:v>
                </c:pt>
                <c:pt idx="27105">
                  <c:v>2434.08203</c:v>
                </c:pt>
                <c:pt idx="27106">
                  <c:v>2434.08203</c:v>
                </c:pt>
                <c:pt idx="27107">
                  <c:v>2434.08203</c:v>
                </c:pt>
                <c:pt idx="27108">
                  <c:v>2434.08203</c:v>
                </c:pt>
                <c:pt idx="27109">
                  <c:v>2434.08203</c:v>
                </c:pt>
                <c:pt idx="27110">
                  <c:v>2434.08203</c:v>
                </c:pt>
                <c:pt idx="27111">
                  <c:v>2434.08203</c:v>
                </c:pt>
                <c:pt idx="27112">
                  <c:v>2436.5234399999999</c:v>
                </c:pt>
                <c:pt idx="27113">
                  <c:v>2434.08203</c:v>
                </c:pt>
                <c:pt idx="27114">
                  <c:v>2434.08203</c:v>
                </c:pt>
                <c:pt idx="27115">
                  <c:v>2434.08203</c:v>
                </c:pt>
                <c:pt idx="27116">
                  <c:v>2436.5234399999999</c:v>
                </c:pt>
                <c:pt idx="27117">
                  <c:v>2434.08203</c:v>
                </c:pt>
                <c:pt idx="27118">
                  <c:v>2434.08203</c:v>
                </c:pt>
                <c:pt idx="27119">
                  <c:v>2434.08203</c:v>
                </c:pt>
                <c:pt idx="27120">
                  <c:v>2434.08203</c:v>
                </c:pt>
                <c:pt idx="27121">
                  <c:v>2434.08203</c:v>
                </c:pt>
                <c:pt idx="27122">
                  <c:v>2434.08203</c:v>
                </c:pt>
                <c:pt idx="27123">
                  <c:v>2434.08203</c:v>
                </c:pt>
                <c:pt idx="27124">
                  <c:v>2434.08203</c:v>
                </c:pt>
                <c:pt idx="27125">
                  <c:v>2434.08203</c:v>
                </c:pt>
                <c:pt idx="27126">
                  <c:v>2434.08203</c:v>
                </c:pt>
                <c:pt idx="27127">
                  <c:v>2434.08203</c:v>
                </c:pt>
                <c:pt idx="27128">
                  <c:v>2434.08203</c:v>
                </c:pt>
                <c:pt idx="27129">
                  <c:v>2434.08203</c:v>
                </c:pt>
                <c:pt idx="27130">
                  <c:v>2434.08203</c:v>
                </c:pt>
                <c:pt idx="27131">
                  <c:v>2434.08203</c:v>
                </c:pt>
                <c:pt idx="27132">
                  <c:v>2436.5234399999999</c:v>
                </c:pt>
                <c:pt idx="27133">
                  <c:v>2434.08203</c:v>
                </c:pt>
                <c:pt idx="27134">
                  <c:v>2434.08203</c:v>
                </c:pt>
                <c:pt idx="27135">
                  <c:v>2436.5234399999999</c:v>
                </c:pt>
                <c:pt idx="27136">
                  <c:v>2434.08203</c:v>
                </c:pt>
                <c:pt idx="27137">
                  <c:v>2434.08203</c:v>
                </c:pt>
                <c:pt idx="27138">
                  <c:v>2434.08203</c:v>
                </c:pt>
                <c:pt idx="27139">
                  <c:v>2434.08203</c:v>
                </c:pt>
                <c:pt idx="27140">
                  <c:v>2436.5234399999999</c:v>
                </c:pt>
                <c:pt idx="27141">
                  <c:v>2434.08203</c:v>
                </c:pt>
                <c:pt idx="27142">
                  <c:v>2434.08203</c:v>
                </c:pt>
                <c:pt idx="27143">
                  <c:v>2434.08203</c:v>
                </c:pt>
                <c:pt idx="27144">
                  <c:v>2436.5234399999999</c:v>
                </c:pt>
                <c:pt idx="27145">
                  <c:v>2434.08203</c:v>
                </c:pt>
                <c:pt idx="27146">
                  <c:v>2434.08203</c:v>
                </c:pt>
                <c:pt idx="27147">
                  <c:v>2434.08203</c:v>
                </c:pt>
                <c:pt idx="27148">
                  <c:v>2436.5234399999999</c:v>
                </c:pt>
                <c:pt idx="27149">
                  <c:v>2434.08203</c:v>
                </c:pt>
                <c:pt idx="27150">
                  <c:v>2434.08203</c:v>
                </c:pt>
                <c:pt idx="27151">
                  <c:v>2434.08203</c:v>
                </c:pt>
                <c:pt idx="27152">
                  <c:v>2434.08203</c:v>
                </c:pt>
                <c:pt idx="27153">
                  <c:v>2434.08203</c:v>
                </c:pt>
                <c:pt idx="27154">
                  <c:v>2434.08203</c:v>
                </c:pt>
                <c:pt idx="27155">
                  <c:v>2434.08203</c:v>
                </c:pt>
                <c:pt idx="27156">
                  <c:v>2434.08203</c:v>
                </c:pt>
                <c:pt idx="27157">
                  <c:v>2434.08203</c:v>
                </c:pt>
                <c:pt idx="27158">
                  <c:v>2434.08203</c:v>
                </c:pt>
                <c:pt idx="27159">
                  <c:v>2434.08203</c:v>
                </c:pt>
                <c:pt idx="27160">
                  <c:v>2434.08203</c:v>
                </c:pt>
                <c:pt idx="27161">
                  <c:v>2434.08203</c:v>
                </c:pt>
                <c:pt idx="27162">
                  <c:v>2434.08203</c:v>
                </c:pt>
                <c:pt idx="27163">
                  <c:v>2434.08203</c:v>
                </c:pt>
                <c:pt idx="27164">
                  <c:v>2434.08203</c:v>
                </c:pt>
                <c:pt idx="27165">
                  <c:v>2434.08203</c:v>
                </c:pt>
                <c:pt idx="27166">
                  <c:v>2434.08203</c:v>
                </c:pt>
                <c:pt idx="27167">
                  <c:v>2434.08203</c:v>
                </c:pt>
                <c:pt idx="27168">
                  <c:v>2436.5234399999999</c:v>
                </c:pt>
                <c:pt idx="27169">
                  <c:v>2434.08203</c:v>
                </c:pt>
                <c:pt idx="27170">
                  <c:v>2434.08203</c:v>
                </c:pt>
                <c:pt idx="27171">
                  <c:v>2434.08203</c:v>
                </c:pt>
                <c:pt idx="27172">
                  <c:v>2436.5234399999999</c:v>
                </c:pt>
                <c:pt idx="27173">
                  <c:v>2434.08203</c:v>
                </c:pt>
                <c:pt idx="27174">
                  <c:v>2436.5234399999999</c:v>
                </c:pt>
                <c:pt idx="27175">
                  <c:v>2434.08203</c:v>
                </c:pt>
                <c:pt idx="27176">
                  <c:v>2434.08203</c:v>
                </c:pt>
                <c:pt idx="27177">
                  <c:v>2434.08203</c:v>
                </c:pt>
                <c:pt idx="27178">
                  <c:v>2434.08203</c:v>
                </c:pt>
                <c:pt idx="27179">
                  <c:v>2436.5234399999999</c:v>
                </c:pt>
                <c:pt idx="27180">
                  <c:v>2436.5234399999999</c:v>
                </c:pt>
                <c:pt idx="27181">
                  <c:v>2434.08203</c:v>
                </c:pt>
                <c:pt idx="27182">
                  <c:v>2434.08203</c:v>
                </c:pt>
                <c:pt idx="27183">
                  <c:v>2434.08203</c:v>
                </c:pt>
                <c:pt idx="27184">
                  <c:v>2434.08203</c:v>
                </c:pt>
                <c:pt idx="27185">
                  <c:v>2434.08203</c:v>
                </c:pt>
                <c:pt idx="27186">
                  <c:v>2436.5234399999999</c:v>
                </c:pt>
                <c:pt idx="27187">
                  <c:v>2434.08203</c:v>
                </c:pt>
                <c:pt idx="27188">
                  <c:v>2434.08203</c:v>
                </c:pt>
                <c:pt idx="27189">
                  <c:v>2434.08203</c:v>
                </c:pt>
                <c:pt idx="27190">
                  <c:v>2434.08203</c:v>
                </c:pt>
                <c:pt idx="27191">
                  <c:v>2434.08203</c:v>
                </c:pt>
                <c:pt idx="27192">
                  <c:v>2434.08203</c:v>
                </c:pt>
                <c:pt idx="27193">
                  <c:v>2434.08203</c:v>
                </c:pt>
                <c:pt idx="27194">
                  <c:v>2434.08203</c:v>
                </c:pt>
                <c:pt idx="27195">
                  <c:v>2434.08203</c:v>
                </c:pt>
                <c:pt idx="27196">
                  <c:v>2434.08203</c:v>
                </c:pt>
                <c:pt idx="27197">
                  <c:v>2434.08203</c:v>
                </c:pt>
                <c:pt idx="27198">
                  <c:v>2434.08203</c:v>
                </c:pt>
                <c:pt idx="27199">
                  <c:v>2434.08203</c:v>
                </c:pt>
                <c:pt idx="27200">
                  <c:v>2436.5234399999999</c:v>
                </c:pt>
                <c:pt idx="27201">
                  <c:v>2434.08203</c:v>
                </c:pt>
                <c:pt idx="27202">
                  <c:v>2434.08203</c:v>
                </c:pt>
                <c:pt idx="27203">
                  <c:v>2434.08203</c:v>
                </c:pt>
                <c:pt idx="27204">
                  <c:v>2434.08203</c:v>
                </c:pt>
                <c:pt idx="27205">
                  <c:v>2434.08203</c:v>
                </c:pt>
                <c:pt idx="27206">
                  <c:v>2434.08203</c:v>
                </c:pt>
                <c:pt idx="27207">
                  <c:v>2434.08203</c:v>
                </c:pt>
                <c:pt idx="27208">
                  <c:v>2434.08203</c:v>
                </c:pt>
                <c:pt idx="27209">
                  <c:v>2434.08203</c:v>
                </c:pt>
                <c:pt idx="27210">
                  <c:v>2434.08203</c:v>
                </c:pt>
                <c:pt idx="27211">
                  <c:v>2434.08203</c:v>
                </c:pt>
                <c:pt idx="27212">
                  <c:v>2434.08203</c:v>
                </c:pt>
                <c:pt idx="27213">
                  <c:v>2434.08203</c:v>
                </c:pt>
                <c:pt idx="27214">
                  <c:v>2434.08203</c:v>
                </c:pt>
                <c:pt idx="27215">
                  <c:v>2434.08203</c:v>
                </c:pt>
                <c:pt idx="27216">
                  <c:v>2436.5234399999999</c:v>
                </c:pt>
                <c:pt idx="27217">
                  <c:v>2434.08203</c:v>
                </c:pt>
                <c:pt idx="27218">
                  <c:v>2434.08203</c:v>
                </c:pt>
                <c:pt idx="27219">
                  <c:v>2434.08203</c:v>
                </c:pt>
                <c:pt idx="27220">
                  <c:v>2436.5234399999999</c:v>
                </c:pt>
                <c:pt idx="27221">
                  <c:v>2434.08203</c:v>
                </c:pt>
                <c:pt idx="27222">
                  <c:v>2434.08203</c:v>
                </c:pt>
                <c:pt idx="27223">
                  <c:v>2434.08203</c:v>
                </c:pt>
                <c:pt idx="27224">
                  <c:v>2434.08203</c:v>
                </c:pt>
                <c:pt idx="27225">
                  <c:v>2434.08203</c:v>
                </c:pt>
                <c:pt idx="27226">
                  <c:v>2434.08203</c:v>
                </c:pt>
                <c:pt idx="27227">
                  <c:v>2434.08203</c:v>
                </c:pt>
                <c:pt idx="27228">
                  <c:v>2436.5234399999999</c:v>
                </c:pt>
                <c:pt idx="27229">
                  <c:v>2434.08203</c:v>
                </c:pt>
                <c:pt idx="27230">
                  <c:v>2434.08203</c:v>
                </c:pt>
                <c:pt idx="27231">
                  <c:v>2434.08203</c:v>
                </c:pt>
                <c:pt idx="27232">
                  <c:v>2434.08203</c:v>
                </c:pt>
                <c:pt idx="27233">
                  <c:v>2434.08203</c:v>
                </c:pt>
                <c:pt idx="27234">
                  <c:v>2434.08203</c:v>
                </c:pt>
                <c:pt idx="27235">
                  <c:v>2434.08203</c:v>
                </c:pt>
                <c:pt idx="27236">
                  <c:v>2434.08203</c:v>
                </c:pt>
                <c:pt idx="27237">
                  <c:v>2434.08203</c:v>
                </c:pt>
                <c:pt idx="27238">
                  <c:v>2436.5234399999999</c:v>
                </c:pt>
                <c:pt idx="27239">
                  <c:v>2434.08203</c:v>
                </c:pt>
                <c:pt idx="27240">
                  <c:v>2434.08203</c:v>
                </c:pt>
                <c:pt idx="27241">
                  <c:v>2434.08203</c:v>
                </c:pt>
                <c:pt idx="27242">
                  <c:v>2434.08203</c:v>
                </c:pt>
                <c:pt idx="27243">
                  <c:v>2434.08203</c:v>
                </c:pt>
                <c:pt idx="27244">
                  <c:v>2434.08203</c:v>
                </c:pt>
                <c:pt idx="27245">
                  <c:v>2434.08203</c:v>
                </c:pt>
                <c:pt idx="27246">
                  <c:v>2434.08203</c:v>
                </c:pt>
                <c:pt idx="27247">
                  <c:v>2434.08203</c:v>
                </c:pt>
                <c:pt idx="27248">
                  <c:v>2434.08203</c:v>
                </c:pt>
                <c:pt idx="27249">
                  <c:v>2434.08203</c:v>
                </c:pt>
                <c:pt idx="27250">
                  <c:v>2434.08203</c:v>
                </c:pt>
                <c:pt idx="27251">
                  <c:v>2436.5234399999999</c:v>
                </c:pt>
                <c:pt idx="27252">
                  <c:v>2434.08203</c:v>
                </c:pt>
                <c:pt idx="27253">
                  <c:v>2434.08203</c:v>
                </c:pt>
                <c:pt idx="27254">
                  <c:v>2434.08203</c:v>
                </c:pt>
                <c:pt idx="27255">
                  <c:v>2434.08203</c:v>
                </c:pt>
                <c:pt idx="27256">
                  <c:v>2434.08203</c:v>
                </c:pt>
                <c:pt idx="27257">
                  <c:v>2434.08203</c:v>
                </c:pt>
                <c:pt idx="27258">
                  <c:v>2434.08203</c:v>
                </c:pt>
                <c:pt idx="27259">
                  <c:v>2434.08203</c:v>
                </c:pt>
                <c:pt idx="27260">
                  <c:v>2434.08203</c:v>
                </c:pt>
                <c:pt idx="27261">
                  <c:v>2434.08203</c:v>
                </c:pt>
                <c:pt idx="27262">
                  <c:v>2434.08203</c:v>
                </c:pt>
                <c:pt idx="27263">
                  <c:v>2434.08203</c:v>
                </c:pt>
                <c:pt idx="27264">
                  <c:v>2434.08203</c:v>
                </c:pt>
                <c:pt idx="27265">
                  <c:v>2434.08203</c:v>
                </c:pt>
                <c:pt idx="27266">
                  <c:v>2434.08203</c:v>
                </c:pt>
                <c:pt idx="27267">
                  <c:v>2436.5234399999999</c:v>
                </c:pt>
                <c:pt idx="27268">
                  <c:v>2434.08203</c:v>
                </c:pt>
                <c:pt idx="27269">
                  <c:v>2434.08203</c:v>
                </c:pt>
                <c:pt idx="27270">
                  <c:v>2434.08203</c:v>
                </c:pt>
                <c:pt idx="27271">
                  <c:v>2434.08203</c:v>
                </c:pt>
                <c:pt idx="27272">
                  <c:v>2434.08203</c:v>
                </c:pt>
                <c:pt idx="27273">
                  <c:v>2434.08203</c:v>
                </c:pt>
                <c:pt idx="27274">
                  <c:v>2434.08203</c:v>
                </c:pt>
                <c:pt idx="27275">
                  <c:v>2434.08203</c:v>
                </c:pt>
                <c:pt idx="27276">
                  <c:v>2434.08203</c:v>
                </c:pt>
                <c:pt idx="27277">
                  <c:v>2434.08203</c:v>
                </c:pt>
                <c:pt idx="27278">
                  <c:v>2434.08203</c:v>
                </c:pt>
                <c:pt idx="27279">
                  <c:v>2436.5234399999999</c:v>
                </c:pt>
                <c:pt idx="27280">
                  <c:v>2434.08203</c:v>
                </c:pt>
                <c:pt idx="27281">
                  <c:v>2434.08203</c:v>
                </c:pt>
                <c:pt idx="27282">
                  <c:v>2434.08203</c:v>
                </c:pt>
                <c:pt idx="27283">
                  <c:v>2434.08203</c:v>
                </c:pt>
                <c:pt idx="27284">
                  <c:v>2434.08203</c:v>
                </c:pt>
                <c:pt idx="27285">
                  <c:v>2434.08203</c:v>
                </c:pt>
                <c:pt idx="27286">
                  <c:v>2434.08203</c:v>
                </c:pt>
                <c:pt idx="27287">
                  <c:v>2434.08203</c:v>
                </c:pt>
                <c:pt idx="27288">
                  <c:v>2436.5234399999999</c:v>
                </c:pt>
                <c:pt idx="27289">
                  <c:v>2434.08203</c:v>
                </c:pt>
                <c:pt idx="27290">
                  <c:v>2434.08203</c:v>
                </c:pt>
                <c:pt idx="27291">
                  <c:v>2434.08203</c:v>
                </c:pt>
                <c:pt idx="27292">
                  <c:v>2436.5234399999999</c:v>
                </c:pt>
                <c:pt idx="27293">
                  <c:v>2434.08203</c:v>
                </c:pt>
                <c:pt idx="27294">
                  <c:v>2434.08203</c:v>
                </c:pt>
                <c:pt idx="27295">
                  <c:v>2436.5234399999999</c:v>
                </c:pt>
                <c:pt idx="27296">
                  <c:v>2434.08203</c:v>
                </c:pt>
                <c:pt idx="27297">
                  <c:v>2434.08203</c:v>
                </c:pt>
                <c:pt idx="27298">
                  <c:v>2434.08203</c:v>
                </c:pt>
                <c:pt idx="27299">
                  <c:v>2434.08203</c:v>
                </c:pt>
                <c:pt idx="27300">
                  <c:v>2434.08203</c:v>
                </c:pt>
                <c:pt idx="27301">
                  <c:v>2434.08203</c:v>
                </c:pt>
                <c:pt idx="27302">
                  <c:v>2434.08203</c:v>
                </c:pt>
                <c:pt idx="27303">
                  <c:v>2434.08203</c:v>
                </c:pt>
                <c:pt idx="27304">
                  <c:v>2434.08203</c:v>
                </c:pt>
                <c:pt idx="27305">
                  <c:v>2434.08203</c:v>
                </c:pt>
                <c:pt idx="27306">
                  <c:v>2434.08203</c:v>
                </c:pt>
                <c:pt idx="27307">
                  <c:v>2434.08203</c:v>
                </c:pt>
                <c:pt idx="27308">
                  <c:v>2434.08203</c:v>
                </c:pt>
                <c:pt idx="27309">
                  <c:v>2434.08203</c:v>
                </c:pt>
                <c:pt idx="27310">
                  <c:v>2434.08203</c:v>
                </c:pt>
                <c:pt idx="27311">
                  <c:v>2434.08203</c:v>
                </c:pt>
                <c:pt idx="27312">
                  <c:v>2434.08203</c:v>
                </c:pt>
                <c:pt idx="27313">
                  <c:v>2434.08203</c:v>
                </c:pt>
                <c:pt idx="27314">
                  <c:v>2434.08203</c:v>
                </c:pt>
                <c:pt idx="27315">
                  <c:v>2434.08203</c:v>
                </c:pt>
                <c:pt idx="27316">
                  <c:v>2434.08203</c:v>
                </c:pt>
                <c:pt idx="27317">
                  <c:v>2434.08203</c:v>
                </c:pt>
                <c:pt idx="27318">
                  <c:v>2434.08203</c:v>
                </c:pt>
                <c:pt idx="27319">
                  <c:v>2434.08203</c:v>
                </c:pt>
                <c:pt idx="27320">
                  <c:v>2434.08203</c:v>
                </c:pt>
                <c:pt idx="27321">
                  <c:v>2434.08203</c:v>
                </c:pt>
                <c:pt idx="27322">
                  <c:v>2436.5234399999999</c:v>
                </c:pt>
                <c:pt idx="27323">
                  <c:v>2434.08203</c:v>
                </c:pt>
                <c:pt idx="27324">
                  <c:v>2434.08203</c:v>
                </c:pt>
                <c:pt idx="27325">
                  <c:v>2434.08203</c:v>
                </c:pt>
                <c:pt idx="27326">
                  <c:v>2434.08203</c:v>
                </c:pt>
                <c:pt idx="27327">
                  <c:v>2434.08203</c:v>
                </c:pt>
                <c:pt idx="27328">
                  <c:v>2434.08203</c:v>
                </c:pt>
                <c:pt idx="27329">
                  <c:v>2434.08203</c:v>
                </c:pt>
                <c:pt idx="27330">
                  <c:v>2434.08203</c:v>
                </c:pt>
                <c:pt idx="27331">
                  <c:v>2434.08203</c:v>
                </c:pt>
                <c:pt idx="27332">
                  <c:v>2434.08203</c:v>
                </c:pt>
                <c:pt idx="27333">
                  <c:v>2434.08203</c:v>
                </c:pt>
                <c:pt idx="27334">
                  <c:v>2434.08203</c:v>
                </c:pt>
                <c:pt idx="27335">
                  <c:v>2434.08203</c:v>
                </c:pt>
                <c:pt idx="27336">
                  <c:v>2434.08203</c:v>
                </c:pt>
                <c:pt idx="27337">
                  <c:v>2434.08203</c:v>
                </c:pt>
                <c:pt idx="27338">
                  <c:v>2434.08203</c:v>
                </c:pt>
                <c:pt idx="27339">
                  <c:v>2434.08203</c:v>
                </c:pt>
                <c:pt idx="27340">
                  <c:v>2434.08203</c:v>
                </c:pt>
                <c:pt idx="27341">
                  <c:v>2434.08203</c:v>
                </c:pt>
                <c:pt idx="27342">
                  <c:v>2434.08203</c:v>
                </c:pt>
                <c:pt idx="27343">
                  <c:v>2434.08203</c:v>
                </c:pt>
                <c:pt idx="27344">
                  <c:v>2434.08203</c:v>
                </c:pt>
                <c:pt idx="27345">
                  <c:v>2434.08203</c:v>
                </c:pt>
                <c:pt idx="27346">
                  <c:v>2434.08203</c:v>
                </c:pt>
                <c:pt idx="27347">
                  <c:v>2436.5234399999999</c:v>
                </c:pt>
                <c:pt idx="27348">
                  <c:v>2434.08203</c:v>
                </c:pt>
                <c:pt idx="27349">
                  <c:v>2434.08203</c:v>
                </c:pt>
                <c:pt idx="27350">
                  <c:v>2434.08203</c:v>
                </c:pt>
                <c:pt idx="27351">
                  <c:v>2434.08203</c:v>
                </c:pt>
                <c:pt idx="27352">
                  <c:v>2434.08203</c:v>
                </c:pt>
                <c:pt idx="27353">
                  <c:v>2434.08203</c:v>
                </c:pt>
                <c:pt idx="27354">
                  <c:v>2436.5234399999999</c:v>
                </c:pt>
                <c:pt idx="27355">
                  <c:v>2436.5234399999999</c:v>
                </c:pt>
                <c:pt idx="27356">
                  <c:v>2434.08203</c:v>
                </c:pt>
                <c:pt idx="27357">
                  <c:v>2434.08203</c:v>
                </c:pt>
                <c:pt idx="27358">
                  <c:v>2434.08203</c:v>
                </c:pt>
                <c:pt idx="27359">
                  <c:v>2434.08203</c:v>
                </c:pt>
                <c:pt idx="27360">
                  <c:v>2434.08203</c:v>
                </c:pt>
                <c:pt idx="27361">
                  <c:v>2434.08203</c:v>
                </c:pt>
                <c:pt idx="27362">
                  <c:v>2434.08203</c:v>
                </c:pt>
                <c:pt idx="27363">
                  <c:v>2434.08203</c:v>
                </c:pt>
                <c:pt idx="27364">
                  <c:v>2434.08203</c:v>
                </c:pt>
                <c:pt idx="27365">
                  <c:v>2434.08203</c:v>
                </c:pt>
                <c:pt idx="27366">
                  <c:v>2436.5234399999999</c:v>
                </c:pt>
                <c:pt idx="27367">
                  <c:v>2434.08203</c:v>
                </c:pt>
                <c:pt idx="27368">
                  <c:v>2434.08203</c:v>
                </c:pt>
                <c:pt idx="27369">
                  <c:v>2434.08203</c:v>
                </c:pt>
                <c:pt idx="27370">
                  <c:v>2434.08203</c:v>
                </c:pt>
                <c:pt idx="27371">
                  <c:v>2434.08203</c:v>
                </c:pt>
                <c:pt idx="27372">
                  <c:v>2434.08203</c:v>
                </c:pt>
                <c:pt idx="27373">
                  <c:v>2434.08203</c:v>
                </c:pt>
                <c:pt idx="27374">
                  <c:v>2434.08203</c:v>
                </c:pt>
                <c:pt idx="27375">
                  <c:v>2434.08203</c:v>
                </c:pt>
                <c:pt idx="27376">
                  <c:v>2434.08203</c:v>
                </c:pt>
                <c:pt idx="27377">
                  <c:v>2434.08203</c:v>
                </c:pt>
                <c:pt idx="27378">
                  <c:v>2434.08203</c:v>
                </c:pt>
                <c:pt idx="27379">
                  <c:v>2434.08203</c:v>
                </c:pt>
                <c:pt idx="27380">
                  <c:v>2434.08203</c:v>
                </c:pt>
                <c:pt idx="27381">
                  <c:v>2434.08203</c:v>
                </c:pt>
                <c:pt idx="27382">
                  <c:v>2436.5234399999999</c:v>
                </c:pt>
                <c:pt idx="27383">
                  <c:v>2434.08203</c:v>
                </c:pt>
                <c:pt idx="27384">
                  <c:v>2434.08203</c:v>
                </c:pt>
                <c:pt idx="27385">
                  <c:v>2434.08203</c:v>
                </c:pt>
                <c:pt idx="27386">
                  <c:v>2434.08203</c:v>
                </c:pt>
                <c:pt idx="27387">
                  <c:v>2434.08203</c:v>
                </c:pt>
                <c:pt idx="27388">
                  <c:v>2434.08203</c:v>
                </c:pt>
                <c:pt idx="27389">
                  <c:v>2434.08203</c:v>
                </c:pt>
                <c:pt idx="27390">
                  <c:v>2434.08203</c:v>
                </c:pt>
                <c:pt idx="27391">
                  <c:v>2434.08203</c:v>
                </c:pt>
                <c:pt idx="27392">
                  <c:v>2434.08203</c:v>
                </c:pt>
                <c:pt idx="27393">
                  <c:v>2434.08203</c:v>
                </c:pt>
                <c:pt idx="27394">
                  <c:v>2436.5234399999999</c:v>
                </c:pt>
                <c:pt idx="27395">
                  <c:v>2434.08203</c:v>
                </c:pt>
                <c:pt idx="27396">
                  <c:v>2434.08203</c:v>
                </c:pt>
                <c:pt idx="27397">
                  <c:v>2434.08203</c:v>
                </c:pt>
                <c:pt idx="27398">
                  <c:v>2434.08203</c:v>
                </c:pt>
                <c:pt idx="27399">
                  <c:v>2436.5234399999999</c:v>
                </c:pt>
                <c:pt idx="27400">
                  <c:v>2434.08203</c:v>
                </c:pt>
                <c:pt idx="27401">
                  <c:v>2434.08203</c:v>
                </c:pt>
                <c:pt idx="27402">
                  <c:v>2434.08203</c:v>
                </c:pt>
                <c:pt idx="27403">
                  <c:v>2436.5234399999999</c:v>
                </c:pt>
                <c:pt idx="27404">
                  <c:v>2434.08203</c:v>
                </c:pt>
                <c:pt idx="27405">
                  <c:v>2434.08203</c:v>
                </c:pt>
                <c:pt idx="27406">
                  <c:v>2436.5234399999999</c:v>
                </c:pt>
                <c:pt idx="27407">
                  <c:v>2434.08203</c:v>
                </c:pt>
                <c:pt idx="27408">
                  <c:v>2434.08203</c:v>
                </c:pt>
                <c:pt idx="27409">
                  <c:v>2434.08203</c:v>
                </c:pt>
                <c:pt idx="27410">
                  <c:v>2436.5234399999999</c:v>
                </c:pt>
                <c:pt idx="27411">
                  <c:v>2434.08203</c:v>
                </c:pt>
                <c:pt idx="27412">
                  <c:v>2434.08203</c:v>
                </c:pt>
                <c:pt idx="27413">
                  <c:v>2434.08203</c:v>
                </c:pt>
                <c:pt idx="27414">
                  <c:v>2434.08203</c:v>
                </c:pt>
                <c:pt idx="27415">
                  <c:v>2434.08203</c:v>
                </c:pt>
                <c:pt idx="27416">
                  <c:v>2434.08203</c:v>
                </c:pt>
                <c:pt idx="27417">
                  <c:v>2434.08203</c:v>
                </c:pt>
                <c:pt idx="27418">
                  <c:v>2434.08203</c:v>
                </c:pt>
                <c:pt idx="27419">
                  <c:v>2434.08203</c:v>
                </c:pt>
                <c:pt idx="27420">
                  <c:v>2436.5234399999999</c:v>
                </c:pt>
                <c:pt idx="27421">
                  <c:v>2434.08203</c:v>
                </c:pt>
                <c:pt idx="27422">
                  <c:v>2434.08203</c:v>
                </c:pt>
                <c:pt idx="27423">
                  <c:v>2434.08203</c:v>
                </c:pt>
                <c:pt idx="27424">
                  <c:v>2434.08203</c:v>
                </c:pt>
                <c:pt idx="27425">
                  <c:v>2434.08203</c:v>
                </c:pt>
                <c:pt idx="27426">
                  <c:v>2434.08203</c:v>
                </c:pt>
                <c:pt idx="27427">
                  <c:v>2434.08203</c:v>
                </c:pt>
                <c:pt idx="27428">
                  <c:v>2436.5234399999999</c:v>
                </c:pt>
                <c:pt idx="27429">
                  <c:v>2434.08203</c:v>
                </c:pt>
                <c:pt idx="27430">
                  <c:v>2434.08203</c:v>
                </c:pt>
                <c:pt idx="27431">
                  <c:v>2434.08203</c:v>
                </c:pt>
                <c:pt idx="27432">
                  <c:v>2434.08203</c:v>
                </c:pt>
                <c:pt idx="27433">
                  <c:v>2434.08203</c:v>
                </c:pt>
                <c:pt idx="27434">
                  <c:v>2434.08203</c:v>
                </c:pt>
                <c:pt idx="27435">
                  <c:v>2434.08203</c:v>
                </c:pt>
                <c:pt idx="27436">
                  <c:v>2434.08203</c:v>
                </c:pt>
                <c:pt idx="27437">
                  <c:v>2434.08203</c:v>
                </c:pt>
                <c:pt idx="27438">
                  <c:v>2436.5234399999999</c:v>
                </c:pt>
                <c:pt idx="27439">
                  <c:v>2434.08203</c:v>
                </c:pt>
                <c:pt idx="27440">
                  <c:v>2434.08203</c:v>
                </c:pt>
                <c:pt idx="27441">
                  <c:v>2436.5234399999999</c:v>
                </c:pt>
                <c:pt idx="27442">
                  <c:v>2434.08203</c:v>
                </c:pt>
                <c:pt idx="27443">
                  <c:v>2434.08203</c:v>
                </c:pt>
                <c:pt idx="27444">
                  <c:v>2434.08203</c:v>
                </c:pt>
                <c:pt idx="27445">
                  <c:v>2434.08203</c:v>
                </c:pt>
                <c:pt idx="27446">
                  <c:v>2434.08203</c:v>
                </c:pt>
                <c:pt idx="27447">
                  <c:v>2434.08203</c:v>
                </c:pt>
                <c:pt idx="27448">
                  <c:v>2434.08203</c:v>
                </c:pt>
                <c:pt idx="27449">
                  <c:v>2434.08203</c:v>
                </c:pt>
                <c:pt idx="27450">
                  <c:v>2434.08203</c:v>
                </c:pt>
                <c:pt idx="27451">
                  <c:v>2434.08203</c:v>
                </c:pt>
                <c:pt idx="27452">
                  <c:v>2434.08203</c:v>
                </c:pt>
                <c:pt idx="27453">
                  <c:v>2436.5234399999999</c:v>
                </c:pt>
                <c:pt idx="27454">
                  <c:v>2434.08203</c:v>
                </c:pt>
                <c:pt idx="27455">
                  <c:v>2436.5234399999999</c:v>
                </c:pt>
                <c:pt idx="27456">
                  <c:v>2434.08203</c:v>
                </c:pt>
                <c:pt idx="27457">
                  <c:v>2434.08203</c:v>
                </c:pt>
                <c:pt idx="27458">
                  <c:v>2436.5234399999999</c:v>
                </c:pt>
                <c:pt idx="27459">
                  <c:v>2434.08203</c:v>
                </c:pt>
                <c:pt idx="27460">
                  <c:v>2434.08203</c:v>
                </c:pt>
                <c:pt idx="27461">
                  <c:v>2434.08203</c:v>
                </c:pt>
                <c:pt idx="27462">
                  <c:v>2434.08203</c:v>
                </c:pt>
                <c:pt idx="27463">
                  <c:v>2434.08203</c:v>
                </c:pt>
                <c:pt idx="27464">
                  <c:v>2434.08203</c:v>
                </c:pt>
                <c:pt idx="27465">
                  <c:v>2434.08203</c:v>
                </c:pt>
                <c:pt idx="27466">
                  <c:v>2436.5234399999999</c:v>
                </c:pt>
                <c:pt idx="27467">
                  <c:v>2434.08203</c:v>
                </c:pt>
                <c:pt idx="27468">
                  <c:v>2434.08203</c:v>
                </c:pt>
                <c:pt idx="27469">
                  <c:v>2434.08203</c:v>
                </c:pt>
                <c:pt idx="27470">
                  <c:v>2434.08203</c:v>
                </c:pt>
                <c:pt idx="27471">
                  <c:v>2434.08203</c:v>
                </c:pt>
                <c:pt idx="27472">
                  <c:v>2434.08203</c:v>
                </c:pt>
                <c:pt idx="27473">
                  <c:v>2434.08203</c:v>
                </c:pt>
                <c:pt idx="27474">
                  <c:v>2434.08203</c:v>
                </c:pt>
                <c:pt idx="27475">
                  <c:v>2434.08203</c:v>
                </c:pt>
                <c:pt idx="27476">
                  <c:v>2434.08203</c:v>
                </c:pt>
                <c:pt idx="27477">
                  <c:v>2434.08203</c:v>
                </c:pt>
                <c:pt idx="27478">
                  <c:v>2434.08203</c:v>
                </c:pt>
                <c:pt idx="27479">
                  <c:v>2434.08203</c:v>
                </c:pt>
                <c:pt idx="27480">
                  <c:v>2434.08203</c:v>
                </c:pt>
                <c:pt idx="27481">
                  <c:v>2434.08203</c:v>
                </c:pt>
                <c:pt idx="27482">
                  <c:v>2434.08203</c:v>
                </c:pt>
                <c:pt idx="27483">
                  <c:v>2434.08203</c:v>
                </c:pt>
                <c:pt idx="27484">
                  <c:v>2434.08203</c:v>
                </c:pt>
                <c:pt idx="27485">
                  <c:v>2434.08203</c:v>
                </c:pt>
                <c:pt idx="27486">
                  <c:v>2434.08203</c:v>
                </c:pt>
                <c:pt idx="27487">
                  <c:v>2434.08203</c:v>
                </c:pt>
                <c:pt idx="27488">
                  <c:v>2434.08203</c:v>
                </c:pt>
                <c:pt idx="27489">
                  <c:v>2434.08203</c:v>
                </c:pt>
                <c:pt idx="27490">
                  <c:v>2434.08203</c:v>
                </c:pt>
                <c:pt idx="27491">
                  <c:v>2434.08203</c:v>
                </c:pt>
                <c:pt idx="27492">
                  <c:v>2434.08203</c:v>
                </c:pt>
                <c:pt idx="27493">
                  <c:v>2434.08203</c:v>
                </c:pt>
                <c:pt idx="27494">
                  <c:v>2434.08203</c:v>
                </c:pt>
                <c:pt idx="27495">
                  <c:v>2434.08203</c:v>
                </c:pt>
                <c:pt idx="27496">
                  <c:v>2434.08203</c:v>
                </c:pt>
                <c:pt idx="27497">
                  <c:v>2434.08203</c:v>
                </c:pt>
                <c:pt idx="27498">
                  <c:v>2434.08203</c:v>
                </c:pt>
                <c:pt idx="27499">
                  <c:v>2436.5234399999999</c:v>
                </c:pt>
                <c:pt idx="27500">
                  <c:v>2434.08203</c:v>
                </c:pt>
                <c:pt idx="27501">
                  <c:v>2434.08203</c:v>
                </c:pt>
                <c:pt idx="27502">
                  <c:v>2434.08203</c:v>
                </c:pt>
                <c:pt idx="27503">
                  <c:v>2434.08203</c:v>
                </c:pt>
                <c:pt idx="27504">
                  <c:v>2434.08203</c:v>
                </c:pt>
                <c:pt idx="27505">
                  <c:v>2434.08203</c:v>
                </c:pt>
                <c:pt idx="27506">
                  <c:v>2434.08203</c:v>
                </c:pt>
                <c:pt idx="27507">
                  <c:v>2434.08203</c:v>
                </c:pt>
                <c:pt idx="27508">
                  <c:v>2434.08203</c:v>
                </c:pt>
                <c:pt idx="27509">
                  <c:v>2434.08203</c:v>
                </c:pt>
                <c:pt idx="27510">
                  <c:v>2434.08203</c:v>
                </c:pt>
                <c:pt idx="27511">
                  <c:v>2434.08203</c:v>
                </c:pt>
                <c:pt idx="27512">
                  <c:v>2434.08203</c:v>
                </c:pt>
                <c:pt idx="27513">
                  <c:v>2434.08203</c:v>
                </c:pt>
                <c:pt idx="27514">
                  <c:v>2434.08203</c:v>
                </c:pt>
                <c:pt idx="27515">
                  <c:v>2434.08203</c:v>
                </c:pt>
                <c:pt idx="27516">
                  <c:v>2436.5234399999999</c:v>
                </c:pt>
                <c:pt idx="27517">
                  <c:v>2434.08203</c:v>
                </c:pt>
                <c:pt idx="27518">
                  <c:v>2434.08203</c:v>
                </c:pt>
                <c:pt idx="27519">
                  <c:v>2434.08203</c:v>
                </c:pt>
                <c:pt idx="27520">
                  <c:v>2434.08203</c:v>
                </c:pt>
                <c:pt idx="27521">
                  <c:v>2436.5234399999999</c:v>
                </c:pt>
                <c:pt idx="27522">
                  <c:v>2434.08203</c:v>
                </c:pt>
                <c:pt idx="27523">
                  <c:v>2434.08203</c:v>
                </c:pt>
                <c:pt idx="27524">
                  <c:v>2434.08203</c:v>
                </c:pt>
                <c:pt idx="27525">
                  <c:v>2434.08203</c:v>
                </c:pt>
                <c:pt idx="27526">
                  <c:v>2434.08203</c:v>
                </c:pt>
                <c:pt idx="27527">
                  <c:v>2434.08203</c:v>
                </c:pt>
                <c:pt idx="27528">
                  <c:v>2434.08203</c:v>
                </c:pt>
                <c:pt idx="27529">
                  <c:v>2434.08203</c:v>
                </c:pt>
                <c:pt idx="27530">
                  <c:v>2434.08203</c:v>
                </c:pt>
                <c:pt idx="27531">
                  <c:v>2434.08203</c:v>
                </c:pt>
                <c:pt idx="27532">
                  <c:v>2434.08203</c:v>
                </c:pt>
                <c:pt idx="27533">
                  <c:v>2434.08203</c:v>
                </c:pt>
                <c:pt idx="27534">
                  <c:v>2434.08203</c:v>
                </c:pt>
                <c:pt idx="27535">
                  <c:v>2434.08203</c:v>
                </c:pt>
                <c:pt idx="27536">
                  <c:v>2434.08203</c:v>
                </c:pt>
                <c:pt idx="27537">
                  <c:v>2434.08203</c:v>
                </c:pt>
                <c:pt idx="27538">
                  <c:v>2434.08203</c:v>
                </c:pt>
                <c:pt idx="27539">
                  <c:v>2434.08203</c:v>
                </c:pt>
                <c:pt idx="27540">
                  <c:v>2434.08203</c:v>
                </c:pt>
                <c:pt idx="27541">
                  <c:v>2434.08203</c:v>
                </c:pt>
                <c:pt idx="27542">
                  <c:v>2434.08203</c:v>
                </c:pt>
                <c:pt idx="27543">
                  <c:v>2434.08203</c:v>
                </c:pt>
                <c:pt idx="27544">
                  <c:v>2436.5234399999999</c:v>
                </c:pt>
                <c:pt idx="27545">
                  <c:v>2434.08203</c:v>
                </c:pt>
                <c:pt idx="27546">
                  <c:v>2436.5234399999999</c:v>
                </c:pt>
                <c:pt idx="27547">
                  <c:v>2434.08203</c:v>
                </c:pt>
                <c:pt idx="27548">
                  <c:v>2434.08203</c:v>
                </c:pt>
                <c:pt idx="27549">
                  <c:v>2434.08203</c:v>
                </c:pt>
                <c:pt idx="27550">
                  <c:v>2434.08203</c:v>
                </c:pt>
                <c:pt idx="27551">
                  <c:v>2434.08203</c:v>
                </c:pt>
                <c:pt idx="27552">
                  <c:v>2434.08203</c:v>
                </c:pt>
                <c:pt idx="27553">
                  <c:v>2436.5234399999999</c:v>
                </c:pt>
                <c:pt idx="27554">
                  <c:v>2434.08203</c:v>
                </c:pt>
                <c:pt idx="27555">
                  <c:v>2434.08203</c:v>
                </c:pt>
                <c:pt idx="27556">
                  <c:v>2436.5234399999999</c:v>
                </c:pt>
                <c:pt idx="27557">
                  <c:v>2434.08203</c:v>
                </c:pt>
                <c:pt idx="27558">
                  <c:v>2434.08203</c:v>
                </c:pt>
                <c:pt idx="27559">
                  <c:v>2434.08203</c:v>
                </c:pt>
                <c:pt idx="27560">
                  <c:v>2434.08203</c:v>
                </c:pt>
                <c:pt idx="27561">
                  <c:v>2434.08203</c:v>
                </c:pt>
                <c:pt idx="27562">
                  <c:v>2436.5234399999999</c:v>
                </c:pt>
                <c:pt idx="27563">
                  <c:v>2434.08203</c:v>
                </c:pt>
                <c:pt idx="27564">
                  <c:v>2434.08203</c:v>
                </c:pt>
                <c:pt idx="27565">
                  <c:v>2434.08203</c:v>
                </c:pt>
                <c:pt idx="27566">
                  <c:v>2434.08203</c:v>
                </c:pt>
                <c:pt idx="27567">
                  <c:v>2434.08203</c:v>
                </c:pt>
                <c:pt idx="27568">
                  <c:v>2434.08203</c:v>
                </c:pt>
                <c:pt idx="27569">
                  <c:v>2436.5234399999999</c:v>
                </c:pt>
                <c:pt idx="27570">
                  <c:v>2434.08203</c:v>
                </c:pt>
                <c:pt idx="27571">
                  <c:v>2436.5234399999999</c:v>
                </c:pt>
                <c:pt idx="27572">
                  <c:v>2434.08203</c:v>
                </c:pt>
                <c:pt idx="27573">
                  <c:v>2434.08203</c:v>
                </c:pt>
                <c:pt idx="27574">
                  <c:v>2434.08203</c:v>
                </c:pt>
                <c:pt idx="27575">
                  <c:v>2434.08203</c:v>
                </c:pt>
                <c:pt idx="27576">
                  <c:v>2434.08203</c:v>
                </c:pt>
                <c:pt idx="27577">
                  <c:v>2434.08203</c:v>
                </c:pt>
                <c:pt idx="27578">
                  <c:v>2436.5234399999999</c:v>
                </c:pt>
                <c:pt idx="27579">
                  <c:v>2434.08203</c:v>
                </c:pt>
                <c:pt idx="27580">
                  <c:v>2434.08203</c:v>
                </c:pt>
                <c:pt idx="27581">
                  <c:v>2434.08203</c:v>
                </c:pt>
                <c:pt idx="27582">
                  <c:v>2434.08203</c:v>
                </c:pt>
                <c:pt idx="27583">
                  <c:v>2434.08203</c:v>
                </c:pt>
                <c:pt idx="27584">
                  <c:v>2436.5234399999999</c:v>
                </c:pt>
                <c:pt idx="27585">
                  <c:v>2434.08203</c:v>
                </c:pt>
                <c:pt idx="27586">
                  <c:v>2434.08203</c:v>
                </c:pt>
                <c:pt idx="27587">
                  <c:v>2434.08203</c:v>
                </c:pt>
                <c:pt idx="27588">
                  <c:v>2436.5234399999999</c:v>
                </c:pt>
                <c:pt idx="27589">
                  <c:v>2434.08203</c:v>
                </c:pt>
                <c:pt idx="27590">
                  <c:v>2434.08203</c:v>
                </c:pt>
                <c:pt idx="27591">
                  <c:v>2434.08203</c:v>
                </c:pt>
                <c:pt idx="27592">
                  <c:v>2434.08203</c:v>
                </c:pt>
                <c:pt idx="27593">
                  <c:v>2434.08203</c:v>
                </c:pt>
                <c:pt idx="27594">
                  <c:v>2436.5234399999999</c:v>
                </c:pt>
                <c:pt idx="27595">
                  <c:v>2434.08203</c:v>
                </c:pt>
                <c:pt idx="27596">
                  <c:v>2434.08203</c:v>
                </c:pt>
                <c:pt idx="27597">
                  <c:v>2436.5234399999999</c:v>
                </c:pt>
                <c:pt idx="27598">
                  <c:v>2434.08203</c:v>
                </c:pt>
                <c:pt idx="27599">
                  <c:v>2434.08203</c:v>
                </c:pt>
                <c:pt idx="27600">
                  <c:v>2434.08203</c:v>
                </c:pt>
                <c:pt idx="27601">
                  <c:v>2434.08203</c:v>
                </c:pt>
                <c:pt idx="27602">
                  <c:v>2434.08203</c:v>
                </c:pt>
                <c:pt idx="27603">
                  <c:v>2434.08203</c:v>
                </c:pt>
                <c:pt idx="27604">
                  <c:v>2434.08203</c:v>
                </c:pt>
                <c:pt idx="27605">
                  <c:v>2434.08203</c:v>
                </c:pt>
                <c:pt idx="27606">
                  <c:v>2434.08203</c:v>
                </c:pt>
                <c:pt idx="27607">
                  <c:v>2434.08203</c:v>
                </c:pt>
                <c:pt idx="27608">
                  <c:v>2434.08203</c:v>
                </c:pt>
                <c:pt idx="27609">
                  <c:v>2434.08203</c:v>
                </c:pt>
                <c:pt idx="27610">
                  <c:v>2434.08203</c:v>
                </c:pt>
                <c:pt idx="27611">
                  <c:v>2434.08203</c:v>
                </c:pt>
                <c:pt idx="27612">
                  <c:v>2434.08203</c:v>
                </c:pt>
                <c:pt idx="27613">
                  <c:v>2434.08203</c:v>
                </c:pt>
                <c:pt idx="27614">
                  <c:v>2434.08203</c:v>
                </c:pt>
                <c:pt idx="27615">
                  <c:v>2434.08203</c:v>
                </c:pt>
                <c:pt idx="27616">
                  <c:v>2436.5234399999999</c:v>
                </c:pt>
                <c:pt idx="27617">
                  <c:v>2434.08203</c:v>
                </c:pt>
                <c:pt idx="27618">
                  <c:v>2434.08203</c:v>
                </c:pt>
                <c:pt idx="27619">
                  <c:v>2434.08203</c:v>
                </c:pt>
                <c:pt idx="27620">
                  <c:v>2434.08203</c:v>
                </c:pt>
                <c:pt idx="27621">
                  <c:v>2434.08203</c:v>
                </c:pt>
                <c:pt idx="27622">
                  <c:v>2434.08203</c:v>
                </c:pt>
                <c:pt idx="27623">
                  <c:v>2434.08203</c:v>
                </c:pt>
                <c:pt idx="27624">
                  <c:v>2434.08203</c:v>
                </c:pt>
                <c:pt idx="27625">
                  <c:v>2434.08203</c:v>
                </c:pt>
                <c:pt idx="27626">
                  <c:v>2434.08203</c:v>
                </c:pt>
                <c:pt idx="27627">
                  <c:v>2434.08203</c:v>
                </c:pt>
                <c:pt idx="27628">
                  <c:v>2434.08203</c:v>
                </c:pt>
                <c:pt idx="27629">
                  <c:v>2434.08203</c:v>
                </c:pt>
                <c:pt idx="27630">
                  <c:v>2434.08203</c:v>
                </c:pt>
                <c:pt idx="27631">
                  <c:v>2434.08203</c:v>
                </c:pt>
                <c:pt idx="27632">
                  <c:v>2436.5234399999999</c:v>
                </c:pt>
                <c:pt idx="27633">
                  <c:v>2434.08203</c:v>
                </c:pt>
                <c:pt idx="27634">
                  <c:v>2434.08203</c:v>
                </c:pt>
                <c:pt idx="27635">
                  <c:v>2434.08203</c:v>
                </c:pt>
                <c:pt idx="27636">
                  <c:v>2434.08203</c:v>
                </c:pt>
                <c:pt idx="27637">
                  <c:v>2434.08203</c:v>
                </c:pt>
                <c:pt idx="27638">
                  <c:v>2434.08203</c:v>
                </c:pt>
                <c:pt idx="27639">
                  <c:v>2434.08203</c:v>
                </c:pt>
                <c:pt idx="27640">
                  <c:v>2434.08203</c:v>
                </c:pt>
                <c:pt idx="27641">
                  <c:v>2434.08203</c:v>
                </c:pt>
                <c:pt idx="27642">
                  <c:v>2434.08203</c:v>
                </c:pt>
                <c:pt idx="27643">
                  <c:v>2434.08203</c:v>
                </c:pt>
                <c:pt idx="27644">
                  <c:v>2436.5234399999999</c:v>
                </c:pt>
                <c:pt idx="27645">
                  <c:v>2434.08203</c:v>
                </c:pt>
                <c:pt idx="27646">
                  <c:v>2434.08203</c:v>
                </c:pt>
                <c:pt idx="27647">
                  <c:v>2434.08203</c:v>
                </c:pt>
                <c:pt idx="27648">
                  <c:v>2434.08203</c:v>
                </c:pt>
                <c:pt idx="27649">
                  <c:v>2434.08203</c:v>
                </c:pt>
                <c:pt idx="27650">
                  <c:v>2434.08203</c:v>
                </c:pt>
                <c:pt idx="27651">
                  <c:v>2434.08203</c:v>
                </c:pt>
                <c:pt idx="27652">
                  <c:v>2434.08203</c:v>
                </c:pt>
                <c:pt idx="27653">
                  <c:v>2434.08203</c:v>
                </c:pt>
                <c:pt idx="27654">
                  <c:v>2434.08203</c:v>
                </c:pt>
                <c:pt idx="27655">
                  <c:v>2434.08203</c:v>
                </c:pt>
                <c:pt idx="27656">
                  <c:v>2434.08203</c:v>
                </c:pt>
                <c:pt idx="27657">
                  <c:v>2434.08203</c:v>
                </c:pt>
                <c:pt idx="27658">
                  <c:v>2434.08203</c:v>
                </c:pt>
                <c:pt idx="27659">
                  <c:v>2434.08203</c:v>
                </c:pt>
                <c:pt idx="27660">
                  <c:v>2434.08203</c:v>
                </c:pt>
                <c:pt idx="27661">
                  <c:v>2434.08203</c:v>
                </c:pt>
                <c:pt idx="27662">
                  <c:v>2436.5234399999999</c:v>
                </c:pt>
                <c:pt idx="27663">
                  <c:v>2434.08203</c:v>
                </c:pt>
                <c:pt idx="27664">
                  <c:v>2434.08203</c:v>
                </c:pt>
                <c:pt idx="27665">
                  <c:v>2434.08203</c:v>
                </c:pt>
                <c:pt idx="27666">
                  <c:v>2436.5234399999999</c:v>
                </c:pt>
                <c:pt idx="27667">
                  <c:v>2434.08203</c:v>
                </c:pt>
                <c:pt idx="27668">
                  <c:v>2436.5234399999999</c:v>
                </c:pt>
                <c:pt idx="27669">
                  <c:v>2434.08203</c:v>
                </c:pt>
                <c:pt idx="27670">
                  <c:v>2436.5234399999999</c:v>
                </c:pt>
                <c:pt idx="27671">
                  <c:v>2434.08203</c:v>
                </c:pt>
                <c:pt idx="27672">
                  <c:v>2434.08203</c:v>
                </c:pt>
                <c:pt idx="27673">
                  <c:v>2434.08203</c:v>
                </c:pt>
                <c:pt idx="27674">
                  <c:v>2434.08203</c:v>
                </c:pt>
                <c:pt idx="27675">
                  <c:v>2434.08203</c:v>
                </c:pt>
                <c:pt idx="27676">
                  <c:v>2434.08203</c:v>
                </c:pt>
                <c:pt idx="27677">
                  <c:v>2434.08203</c:v>
                </c:pt>
                <c:pt idx="27678">
                  <c:v>2436.5234399999999</c:v>
                </c:pt>
                <c:pt idx="27679">
                  <c:v>2434.08203</c:v>
                </c:pt>
                <c:pt idx="27680">
                  <c:v>2434.08203</c:v>
                </c:pt>
                <c:pt idx="27681">
                  <c:v>2434.08203</c:v>
                </c:pt>
                <c:pt idx="27682">
                  <c:v>2434.08203</c:v>
                </c:pt>
                <c:pt idx="27683">
                  <c:v>2434.08203</c:v>
                </c:pt>
                <c:pt idx="27684">
                  <c:v>2434.08203</c:v>
                </c:pt>
                <c:pt idx="27685">
                  <c:v>2434.08203</c:v>
                </c:pt>
                <c:pt idx="27686">
                  <c:v>2434.08203</c:v>
                </c:pt>
                <c:pt idx="27687">
                  <c:v>2436.5234399999999</c:v>
                </c:pt>
                <c:pt idx="27688">
                  <c:v>2434.08203</c:v>
                </c:pt>
                <c:pt idx="27689">
                  <c:v>2434.08203</c:v>
                </c:pt>
                <c:pt idx="27690">
                  <c:v>2434.08203</c:v>
                </c:pt>
                <c:pt idx="27691">
                  <c:v>2434.08203</c:v>
                </c:pt>
                <c:pt idx="27692">
                  <c:v>2434.08203</c:v>
                </c:pt>
                <c:pt idx="27693">
                  <c:v>2434.08203</c:v>
                </c:pt>
                <c:pt idx="27694">
                  <c:v>2434.08203</c:v>
                </c:pt>
                <c:pt idx="27695">
                  <c:v>2434.08203</c:v>
                </c:pt>
                <c:pt idx="27696">
                  <c:v>2434.08203</c:v>
                </c:pt>
                <c:pt idx="27697">
                  <c:v>2434.08203</c:v>
                </c:pt>
                <c:pt idx="27698">
                  <c:v>2434.08203</c:v>
                </c:pt>
                <c:pt idx="27699">
                  <c:v>2434.08203</c:v>
                </c:pt>
                <c:pt idx="27700">
                  <c:v>2434.08203</c:v>
                </c:pt>
                <c:pt idx="27701">
                  <c:v>2434.08203</c:v>
                </c:pt>
                <c:pt idx="27702">
                  <c:v>2434.08203</c:v>
                </c:pt>
                <c:pt idx="27703">
                  <c:v>2434.08203</c:v>
                </c:pt>
                <c:pt idx="27704">
                  <c:v>2434.08203</c:v>
                </c:pt>
                <c:pt idx="27705">
                  <c:v>2434.08203</c:v>
                </c:pt>
                <c:pt idx="27706">
                  <c:v>2434.08203</c:v>
                </c:pt>
                <c:pt idx="27707">
                  <c:v>2434.08203</c:v>
                </c:pt>
                <c:pt idx="27708">
                  <c:v>2434.08203</c:v>
                </c:pt>
                <c:pt idx="27709">
                  <c:v>2434.08203</c:v>
                </c:pt>
                <c:pt idx="27710">
                  <c:v>2434.08203</c:v>
                </c:pt>
                <c:pt idx="27711">
                  <c:v>2434.08203</c:v>
                </c:pt>
                <c:pt idx="27712">
                  <c:v>2434.08203</c:v>
                </c:pt>
                <c:pt idx="27713">
                  <c:v>2434.08203</c:v>
                </c:pt>
                <c:pt idx="27714">
                  <c:v>2434.08203</c:v>
                </c:pt>
                <c:pt idx="27715">
                  <c:v>2434.08203</c:v>
                </c:pt>
                <c:pt idx="27716">
                  <c:v>2434.08203</c:v>
                </c:pt>
                <c:pt idx="27717">
                  <c:v>2434.08203</c:v>
                </c:pt>
                <c:pt idx="27718">
                  <c:v>2434.08203</c:v>
                </c:pt>
                <c:pt idx="27719">
                  <c:v>2434.08203</c:v>
                </c:pt>
                <c:pt idx="27720">
                  <c:v>2434.08203</c:v>
                </c:pt>
                <c:pt idx="27721">
                  <c:v>2434.08203</c:v>
                </c:pt>
                <c:pt idx="27722">
                  <c:v>2434.08203</c:v>
                </c:pt>
                <c:pt idx="27723">
                  <c:v>2434.08203</c:v>
                </c:pt>
                <c:pt idx="27724">
                  <c:v>2434.08203</c:v>
                </c:pt>
                <c:pt idx="27725">
                  <c:v>2436.5234399999999</c:v>
                </c:pt>
                <c:pt idx="27726">
                  <c:v>2434.08203</c:v>
                </c:pt>
                <c:pt idx="27727">
                  <c:v>2434.08203</c:v>
                </c:pt>
                <c:pt idx="27728">
                  <c:v>2434.08203</c:v>
                </c:pt>
                <c:pt idx="27729">
                  <c:v>2434.08203</c:v>
                </c:pt>
                <c:pt idx="27730">
                  <c:v>2436.5234399999999</c:v>
                </c:pt>
                <c:pt idx="27731">
                  <c:v>2434.08203</c:v>
                </c:pt>
                <c:pt idx="27732">
                  <c:v>2434.08203</c:v>
                </c:pt>
                <c:pt idx="27733">
                  <c:v>2436.5234399999999</c:v>
                </c:pt>
                <c:pt idx="27734">
                  <c:v>2434.08203</c:v>
                </c:pt>
                <c:pt idx="27735">
                  <c:v>2434.08203</c:v>
                </c:pt>
                <c:pt idx="27736">
                  <c:v>2434.08203</c:v>
                </c:pt>
                <c:pt idx="27737">
                  <c:v>2434.08203</c:v>
                </c:pt>
                <c:pt idx="27738">
                  <c:v>2434.08203</c:v>
                </c:pt>
                <c:pt idx="27739">
                  <c:v>2434.08203</c:v>
                </c:pt>
                <c:pt idx="27740">
                  <c:v>2434.08203</c:v>
                </c:pt>
                <c:pt idx="27741">
                  <c:v>2434.08203</c:v>
                </c:pt>
                <c:pt idx="27742">
                  <c:v>2434.08203</c:v>
                </c:pt>
                <c:pt idx="27743">
                  <c:v>2434.08203</c:v>
                </c:pt>
                <c:pt idx="27744">
                  <c:v>2436.5234399999999</c:v>
                </c:pt>
                <c:pt idx="27745">
                  <c:v>2434.08203</c:v>
                </c:pt>
                <c:pt idx="27746">
                  <c:v>2434.08203</c:v>
                </c:pt>
                <c:pt idx="27747">
                  <c:v>2434.08203</c:v>
                </c:pt>
                <c:pt idx="27748">
                  <c:v>2434.08203</c:v>
                </c:pt>
                <c:pt idx="27749">
                  <c:v>2434.08203</c:v>
                </c:pt>
                <c:pt idx="27750">
                  <c:v>2434.08203</c:v>
                </c:pt>
                <c:pt idx="27751">
                  <c:v>2434.08203</c:v>
                </c:pt>
                <c:pt idx="27752">
                  <c:v>2434.08203</c:v>
                </c:pt>
                <c:pt idx="27753">
                  <c:v>2434.08203</c:v>
                </c:pt>
                <c:pt idx="27754">
                  <c:v>2434.08203</c:v>
                </c:pt>
                <c:pt idx="27755">
                  <c:v>2434.08203</c:v>
                </c:pt>
                <c:pt idx="27756">
                  <c:v>2434.08203</c:v>
                </c:pt>
                <c:pt idx="27757">
                  <c:v>2434.08203</c:v>
                </c:pt>
                <c:pt idx="27758">
                  <c:v>2434.08203</c:v>
                </c:pt>
                <c:pt idx="27759">
                  <c:v>2434.08203</c:v>
                </c:pt>
                <c:pt idx="27760">
                  <c:v>2434.08203</c:v>
                </c:pt>
                <c:pt idx="27761">
                  <c:v>2434.08203</c:v>
                </c:pt>
                <c:pt idx="27762">
                  <c:v>2434.08203</c:v>
                </c:pt>
                <c:pt idx="27763">
                  <c:v>2434.08203</c:v>
                </c:pt>
                <c:pt idx="27764">
                  <c:v>2434.08203</c:v>
                </c:pt>
                <c:pt idx="27765">
                  <c:v>2434.08203</c:v>
                </c:pt>
                <c:pt idx="27766">
                  <c:v>2434.08203</c:v>
                </c:pt>
                <c:pt idx="27767">
                  <c:v>2434.08203</c:v>
                </c:pt>
                <c:pt idx="27768">
                  <c:v>2434.08203</c:v>
                </c:pt>
                <c:pt idx="27769">
                  <c:v>2434.08203</c:v>
                </c:pt>
                <c:pt idx="27770">
                  <c:v>2434.08203</c:v>
                </c:pt>
                <c:pt idx="27771">
                  <c:v>2436.5234399999999</c:v>
                </c:pt>
                <c:pt idx="27772">
                  <c:v>2434.08203</c:v>
                </c:pt>
                <c:pt idx="27773">
                  <c:v>2434.08203</c:v>
                </c:pt>
                <c:pt idx="27774">
                  <c:v>2434.08203</c:v>
                </c:pt>
                <c:pt idx="27775">
                  <c:v>2434.08203</c:v>
                </c:pt>
                <c:pt idx="27776">
                  <c:v>2434.08203</c:v>
                </c:pt>
                <c:pt idx="27777">
                  <c:v>2434.08203</c:v>
                </c:pt>
                <c:pt idx="27778">
                  <c:v>2436.5234399999999</c:v>
                </c:pt>
                <c:pt idx="27779">
                  <c:v>2434.08203</c:v>
                </c:pt>
                <c:pt idx="27780">
                  <c:v>2434.08203</c:v>
                </c:pt>
                <c:pt idx="27781">
                  <c:v>2436.5234399999999</c:v>
                </c:pt>
                <c:pt idx="27782">
                  <c:v>2434.08203</c:v>
                </c:pt>
                <c:pt idx="27783">
                  <c:v>2434.08203</c:v>
                </c:pt>
                <c:pt idx="27784">
                  <c:v>2436.5234399999999</c:v>
                </c:pt>
                <c:pt idx="27785">
                  <c:v>2434.08203</c:v>
                </c:pt>
                <c:pt idx="27786">
                  <c:v>2434.08203</c:v>
                </c:pt>
                <c:pt idx="27787">
                  <c:v>2434.08203</c:v>
                </c:pt>
                <c:pt idx="27788">
                  <c:v>2434.08203</c:v>
                </c:pt>
                <c:pt idx="27789">
                  <c:v>2434.08203</c:v>
                </c:pt>
                <c:pt idx="27790">
                  <c:v>2434.08203</c:v>
                </c:pt>
                <c:pt idx="27791">
                  <c:v>2434.08203</c:v>
                </c:pt>
                <c:pt idx="27792">
                  <c:v>2434.08203</c:v>
                </c:pt>
                <c:pt idx="27793">
                  <c:v>2434.08203</c:v>
                </c:pt>
                <c:pt idx="27794">
                  <c:v>2434.08203</c:v>
                </c:pt>
                <c:pt idx="27795">
                  <c:v>2434.08203</c:v>
                </c:pt>
                <c:pt idx="27796">
                  <c:v>2434.08203</c:v>
                </c:pt>
                <c:pt idx="27797">
                  <c:v>2434.08203</c:v>
                </c:pt>
                <c:pt idx="27798">
                  <c:v>2434.08203</c:v>
                </c:pt>
                <c:pt idx="27799">
                  <c:v>2434.08203</c:v>
                </c:pt>
                <c:pt idx="27800">
                  <c:v>2434.08203</c:v>
                </c:pt>
                <c:pt idx="27801">
                  <c:v>2434.08203</c:v>
                </c:pt>
                <c:pt idx="27802">
                  <c:v>2436.5234399999999</c:v>
                </c:pt>
                <c:pt idx="27803">
                  <c:v>2434.08203</c:v>
                </c:pt>
                <c:pt idx="27804">
                  <c:v>2434.08203</c:v>
                </c:pt>
                <c:pt idx="27805">
                  <c:v>2434.08203</c:v>
                </c:pt>
                <c:pt idx="27806">
                  <c:v>2434.08203</c:v>
                </c:pt>
                <c:pt idx="27807">
                  <c:v>2434.08203</c:v>
                </c:pt>
                <c:pt idx="27808">
                  <c:v>2434.08203</c:v>
                </c:pt>
                <c:pt idx="27809">
                  <c:v>2434.08203</c:v>
                </c:pt>
                <c:pt idx="27810">
                  <c:v>2434.08203</c:v>
                </c:pt>
                <c:pt idx="27811">
                  <c:v>2434.08203</c:v>
                </c:pt>
                <c:pt idx="27812">
                  <c:v>2436.5234399999999</c:v>
                </c:pt>
                <c:pt idx="27813">
                  <c:v>2434.08203</c:v>
                </c:pt>
                <c:pt idx="27814">
                  <c:v>2434.08203</c:v>
                </c:pt>
                <c:pt idx="27815">
                  <c:v>2434.08203</c:v>
                </c:pt>
                <c:pt idx="27816">
                  <c:v>2434.08203</c:v>
                </c:pt>
                <c:pt idx="27817">
                  <c:v>2434.08203</c:v>
                </c:pt>
                <c:pt idx="27818">
                  <c:v>2434.08203</c:v>
                </c:pt>
                <c:pt idx="27819">
                  <c:v>2434.08203</c:v>
                </c:pt>
                <c:pt idx="27820">
                  <c:v>2434.08203</c:v>
                </c:pt>
                <c:pt idx="27821">
                  <c:v>2434.08203</c:v>
                </c:pt>
                <c:pt idx="27822">
                  <c:v>2434.08203</c:v>
                </c:pt>
                <c:pt idx="27823">
                  <c:v>2434.08203</c:v>
                </c:pt>
                <c:pt idx="27824">
                  <c:v>2434.08203</c:v>
                </c:pt>
                <c:pt idx="27825">
                  <c:v>2434.08203</c:v>
                </c:pt>
                <c:pt idx="27826">
                  <c:v>2434.08203</c:v>
                </c:pt>
                <c:pt idx="27827">
                  <c:v>2434.08203</c:v>
                </c:pt>
                <c:pt idx="27828">
                  <c:v>2434.08203</c:v>
                </c:pt>
                <c:pt idx="27829">
                  <c:v>2434.08203</c:v>
                </c:pt>
                <c:pt idx="27830">
                  <c:v>2434.08203</c:v>
                </c:pt>
                <c:pt idx="27831">
                  <c:v>2434.08203</c:v>
                </c:pt>
                <c:pt idx="27832">
                  <c:v>2434.08203</c:v>
                </c:pt>
                <c:pt idx="27833">
                  <c:v>2434.08203</c:v>
                </c:pt>
                <c:pt idx="27834">
                  <c:v>2434.08203</c:v>
                </c:pt>
                <c:pt idx="27835">
                  <c:v>2434.08203</c:v>
                </c:pt>
                <c:pt idx="27836">
                  <c:v>2434.08203</c:v>
                </c:pt>
                <c:pt idx="27837">
                  <c:v>2434.08203</c:v>
                </c:pt>
                <c:pt idx="27838">
                  <c:v>2434.08203</c:v>
                </c:pt>
                <c:pt idx="27839">
                  <c:v>2434.08203</c:v>
                </c:pt>
                <c:pt idx="27840">
                  <c:v>2434.08203</c:v>
                </c:pt>
                <c:pt idx="27841">
                  <c:v>2434.08203</c:v>
                </c:pt>
                <c:pt idx="27842">
                  <c:v>2434.08203</c:v>
                </c:pt>
                <c:pt idx="27843">
                  <c:v>2434.08203</c:v>
                </c:pt>
                <c:pt idx="27844">
                  <c:v>2436.5234399999999</c:v>
                </c:pt>
                <c:pt idx="27845">
                  <c:v>2434.08203</c:v>
                </c:pt>
                <c:pt idx="27846">
                  <c:v>2434.08203</c:v>
                </c:pt>
                <c:pt idx="27847">
                  <c:v>2434.08203</c:v>
                </c:pt>
                <c:pt idx="27848">
                  <c:v>2434.08203</c:v>
                </c:pt>
                <c:pt idx="27849">
                  <c:v>2434.08203</c:v>
                </c:pt>
                <c:pt idx="27850">
                  <c:v>2434.08203</c:v>
                </c:pt>
                <c:pt idx="27851">
                  <c:v>2434.08203</c:v>
                </c:pt>
                <c:pt idx="27852">
                  <c:v>2434.08203</c:v>
                </c:pt>
                <c:pt idx="27853">
                  <c:v>2434.08203</c:v>
                </c:pt>
                <c:pt idx="27854">
                  <c:v>2434.08203</c:v>
                </c:pt>
                <c:pt idx="27855">
                  <c:v>2434.08203</c:v>
                </c:pt>
                <c:pt idx="27856">
                  <c:v>2434.08203</c:v>
                </c:pt>
                <c:pt idx="27857">
                  <c:v>2434.08203</c:v>
                </c:pt>
                <c:pt idx="27858">
                  <c:v>2436.5234399999999</c:v>
                </c:pt>
                <c:pt idx="27859">
                  <c:v>2434.08203</c:v>
                </c:pt>
                <c:pt idx="27860">
                  <c:v>2434.08203</c:v>
                </c:pt>
                <c:pt idx="27861">
                  <c:v>2434.08203</c:v>
                </c:pt>
                <c:pt idx="27862">
                  <c:v>2434.08203</c:v>
                </c:pt>
                <c:pt idx="27863">
                  <c:v>2434.08203</c:v>
                </c:pt>
                <c:pt idx="27864">
                  <c:v>2434.08203</c:v>
                </c:pt>
                <c:pt idx="27865">
                  <c:v>2434.08203</c:v>
                </c:pt>
                <c:pt idx="27866">
                  <c:v>2434.08203</c:v>
                </c:pt>
                <c:pt idx="27867">
                  <c:v>2434.08203</c:v>
                </c:pt>
                <c:pt idx="27868">
                  <c:v>2434.08203</c:v>
                </c:pt>
                <c:pt idx="27869">
                  <c:v>2434.08203</c:v>
                </c:pt>
                <c:pt idx="27870">
                  <c:v>2434.08203</c:v>
                </c:pt>
                <c:pt idx="27871">
                  <c:v>2434.08203</c:v>
                </c:pt>
                <c:pt idx="27872">
                  <c:v>2434.08203</c:v>
                </c:pt>
                <c:pt idx="27873">
                  <c:v>2434.08203</c:v>
                </c:pt>
                <c:pt idx="27874">
                  <c:v>2434.08203</c:v>
                </c:pt>
                <c:pt idx="27875">
                  <c:v>2434.08203</c:v>
                </c:pt>
                <c:pt idx="27876">
                  <c:v>2434.08203</c:v>
                </c:pt>
                <c:pt idx="27877">
                  <c:v>2434.08203</c:v>
                </c:pt>
                <c:pt idx="27878">
                  <c:v>2434.08203</c:v>
                </c:pt>
                <c:pt idx="27879">
                  <c:v>2434.08203</c:v>
                </c:pt>
                <c:pt idx="27880">
                  <c:v>2434.08203</c:v>
                </c:pt>
                <c:pt idx="27881">
                  <c:v>2434.08203</c:v>
                </c:pt>
                <c:pt idx="27882">
                  <c:v>2434.08203</c:v>
                </c:pt>
                <c:pt idx="27883">
                  <c:v>2434.08203</c:v>
                </c:pt>
                <c:pt idx="27884">
                  <c:v>2436.5234399999999</c:v>
                </c:pt>
                <c:pt idx="27885">
                  <c:v>2434.08203</c:v>
                </c:pt>
                <c:pt idx="27886">
                  <c:v>2434.08203</c:v>
                </c:pt>
                <c:pt idx="27887">
                  <c:v>2436.5234399999999</c:v>
                </c:pt>
                <c:pt idx="27888">
                  <c:v>2434.08203</c:v>
                </c:pt>
                <c:pt idx="27889">
                  <c:v>2434.08203</c:v>
                </c:pt>
                <c:pt idx="27890">
                  <c:v>2434.08203</c:v>
                </c:pt>
                <c:pt idx="27891">
                  <c:v>2434.08203</c:v>
                </c:pt>
                <c:pt idx="27892">
                  <c:v>2434.08203</c:v>
                </c:pt>
                <c:pt idx="27893">
                  <c:v>2434.08203</c:v>
                </c:pt>
                <c:pt idx="27894">
                  <c:v>2434.08203</c:v>
                </c:pt>
                <c:pt idx="27895">
                  <c:v>2434.08203</c:v>
                </c:pt>
                <c:pt idx="27896">
                  <c:v>2434.08203</c:v>
                </c:pt>
                <c:pt idx="27897">
                  <c:v>2434.08203</c:v>
                </c:pt>
                <c:pt idx="27898">
                  <c:v>2434.08203</c:v>
                </c:pt>
                <c:pt idx="27899">
                  <c:v>2434.08203</c:v>
                </c:pt>
                <c:pt idx="27900">
                  <c:v>2434.08203</c:v>
                </c:pt>
                <c:pt idx="27901">
                  <c:v>2434.08203</c:v>
                </c:pt>
                <c:pt idx="27902">
                  <c:v>2436.5234399999999</c:v>
                </c:pt>
                <c:pt idx="27903">
                  <c:v>2434.08203</c:v>
                </c:pt>
                <c:pt idx="27904">
                  <c:v>2434.08203</c:v>
                </c:pt>
                <c:pt idx="27905">
                  <c:v>2434.08203</c:v>
                </c:pt>
                <c:pt idx="27906">
                  <c:v>2434.08203</c:v>
                </c:pt>
                <c:pt idx="27907">
                  <c:v>2434.08203</c:v>
                </c:pt>
                <c:pt idx="27908">
                  <c:v>2434.08203</c:v>
                </c:pt>
                <c:pt idx="27909">
                  <c:v>2434.08203</c:v>
                </c:pt>
                <c:pt idx="27910">
                  <c:v>2434.08203</c:v>
                </c:pt>
                <c:pt idx="27911">
                  <c:v>2434.08203</c:v>
                </c:pt>
                <c:pt idx="27912">
                  <c:v>2434.08203</c:v>
                </c:pt>
                <c:pt idx="27913">
                  <c:v>2434.08203</c:v>
                </c:pt>
                <c:pt idx="27914">
                  <c:v>2434.08203</c:v>
                </c:pt>
                <c:pt idx="27915">
                  <c:v>2434.08203</c:v>
                </c:pt>
                <c:pt idx="27916">
                  <c:v>2434.08203</c:v>
                </c:pt>
                <c:pt idx="27917">
                  <c:v>2434.08203</c:v>
                </c:pt>
                <c:pt idx="27918">
                  <c:v>2434.08203</c:v>
                </c:pt>
                <c:pt idx="27919">
                  <c:v>2434.08203</c:v>
                </c:pt>
                <c:pt idx="27920">
                  <c:v>2436.5234399999999</c:v>
                </c:pt>
                <c:pt idx="27921">
                  <c:v>2434.08203</c:v>
                </c:pt>
                <c:pt idx="27922">
                  <c:v>2436.5234399999999</c:v>
                </c:pt>
                <c:pt idx="27923">
                  <c:v>2434.08203</c:v>
                </c:pt>
                <c:pt idx="27924">
                  <c:v>2434.08203</c:v>
                </c:pt>
                <c:pt idx="27925">
                  <c:v>2434.08203</c:v>
                </c:pt>
                <c:pt idx="27926">
                  <c:v>2434.08203</c:v>
                </c:pt>
                <c:pt idx="27927">
                  <c:v>2434.08203</c:v>
                </c:pt>
                <c:pt idx="27928">
                  <c:v>2434.08203</c:v>
                </c:pt>
                <c:pt idx="27929">
                  <c:v>2434.08203</c:v>
                </c:pt>
                <c:pt idx="27930">
                  <c:v>2434.08203</c:v>
                </c:pt>
                <c:pt idx="27931">
                  <c:v>2436.5234399999999</c:v>
                </c:pt>
                <c:pt idx="27932">
                  <c:v>2434.08203</c:v>
                </c:pt>
                <c:pt idx="27933">
                  <c:v>2434.08203</c:v>
                </c:pt>
                <c:pt idx="27934">
                  <c:v>2434.08203</c:v>
                </c:pt>
                <c:pt idx="27935">
                  <c:v>2434.08203</c:v>
                </c:pt>
                <c:pt idx="27936">
                  <c:v>2436.5234399999999</c:v>
                </c:pt>
                <c:pt idx="27937">
                  <c:v>2434.08203</c:v>
                </c:pt>
                <c:pt idx="27938">
                  <c:v>2434.08203</c:v>
                </c:pt>
                <c:pt idx="27939">
                  <c:v>2434.08203</c:v>
                </c:pt>
                <c:pt idx="27940">
                  <c:v>2434.08203</c:v>
                </c:pt>
                <c:pt idx="27941">
                  <c:v>2434.08203</c:v>
                </c:pt>
                <c:pt idx="27942">
                  <c:v>2434.08203</c:v>
                </c:pt>
                <c:pt idx="27943">
                  <c:v>2434.08203</c:v>
                </c:pt>
                <c:pt idx="27944">
                  <c:v>2434.08203</c:v>
                </c:pt>
                <c:pt idx="27945">
                  <c:v>2434.08203</c:v>
                </c:pt>
                <c:pt idx="27946">
                  <c:v>2434.08203</c:v>
                </c:pt>
                <c:pt idx="27947">
                  <c:v>2434.08203</c:v>
                </c:pt>
                <c:pt idx="27948">
                  <c:v>2434.08203</c:v>
                </c:pt>
                <c:pt idx="27949">
                  <c:v>2434.08203</c:v>
                </c:pt>
                <c:pt idx="27950">
                  <c:v>2434.08203</c:v>
                </c:pt>
                <c:pt idx="27951">
                  <c:v>2434.08203</c:v>
                </c:pt>
                <c:pt idx="27952">
                  <c:v>2434.08203</c:v>
                </c:pt>
                <c:pt idx="27953">
                  <c:v>2434.08203</c:v>
                </c:pt>
                <c:pt idx="27954">
                  <c:v>2436.5234399999999</c:v>
                </c:pt>
                <c:pt idx="27955">
                  <c:v>2434.08203</c:v>
                </c:pt>
                <c:pt idx="27956">
                  <c:v>2436.5234399999999</c:v>
                </c:pt>
                <c:pt idx="27957">
                  <c:v>2434.08203</c:v>
                </c:pt>
                <c:pt idx="27958">
                  <c:v>2434.08203</c:v>
                </c:pt>
                <c:pt idx="27959">
                  <c:v>2434.08203</c:v>
                </c:pt>
                <c:pt idx="27960">
                  <c:v>2434.08203</c:v>
                </c:pt>
                <c:pt idx="27961">
                  <c:v>2434.08203</c:v>
                </c:pt>
                <c:pt idx="27962">
                  <c:v>2434.08203</c:v>
                </c:pt>
                <c:pt idx="27963">
                  <c:v>2434.08203</c:v>
                </c:pt>
                <c:pt idx="27964">
                  <c:v>2436.5234399999999</c:v>
                </c:pt>
                <c:pt idx="27965">
                  <c:v>2434.08203</c:v>
                </c:pt>
                <c:pt idx="27966">
                  <c:v>2434.08203</c:v>
                </c:pt>
                <c:pt idx="27967">
                  <c:v>2434.08203</c:v>
                </c:pt>
                <c:pt idx="27968">
                  <c:v>2434.08203</c:v>
                </c:pt>
                <c:pt idx="27969">
                  <c:v>2434.08203</c:v>
                </c:pt>
                <c:pt idx="27970">
                  <c:v>2434.08203</c:v>
                </c:pt>
                <c:pt idx="27971">
                  <c:v>2434.08203</c:v>
                </c:pt>
                <c:pt idx="27972">
                  <c:v>2434.08203</c:v>
                </c:pt>
                <c:pt idx="27973">
                  <c:v>2434.08203</c:v>
                </c:pt>
                <c:pt idx="27974">
                  <c:v>2434.08203</c:v>
                </c:pt>
                <c:pt idx="27975">
                  <c:v>2434.08203</c:v>
                </c:pt>
                <c:pt idx="27976">
                  <c:v>2434.08203</c:v>
                </c:pt>
                <c:pt idx="27977">
                  <c:v>2434.08203</c:v>
                </c:pt>
                <c:pt idx="27978">
                  <c:v>2434.08203</c:v>
                </c:pt>
                <c:pt idx="27979">
                  <c:v>2434.08203</c:v>
                </c:pt>
                <c:pt idx="27980">
                  <c:v>2434.08203</c:v>
                </c:pt>
                <c:pt idx="27981">
                  <c:v>2434.08203</c:v>
                </c:pt>
                <c:pt idx="27982">
                  <c:v>2434.08203</c:v>
                </c:pt>
                <c:pt idx="27983">
                  <c:v>2434.08203</c:v>
                </c:pt>
                <c:pt idx="27984">
                  <c:v>2434.08203</c:v>
                </c:pt>
                <c:pt idx="27985">
                  <c:v>2434.08203</c:v>
                </c:pt>
                <c:pt idx="27986">
                  <c:v>2434.08203</c:v>
                </c:pt>
                <c:pt idx="27987">
                  <c:v>2434.08203</c:v>
                </c:pt>
                <c:pt idx="27988">
                  <c:v>2434.08203</c:v>
                </c:pt>
                <c:pt idx="27989">
                  <c:v>2436.5234399999999</c:v>
                </c:pt>
                <c:pt idx="27990">
                  <c:v>2434.08203</c:v>
                </c:pt>
                <c:pt idx="27991">
                  <c:v>2434.08203</c:v>
                </c:pt>
                <c:pt idx="27992">
                  <c:v>2434.08203</c:v>
                </c:pt>
                <c:pt idx="27993">
                  <c:v>2434.08203</c:v>
                </c:pt>
                <c:pt idx="27994">
                  <c:v>2436.5234399999999</c:v>
                </c:pt>
                <c:pt idx="27995">
                  <c:v>2434.08203</c:v>
                </c:pt>
                <c:pt idx="27996">
                  <c:v>2434.08203</c:v>
                </c:pt>
                <c:pt idx="27997">
                  <c:v>2434.08203</c:v>
                </c:pt>
                <c:pt idx="27998">
                  <c:v>2434.08203</c:v>
                </c:pt>
                <c:pt idx="27999">
                  <c:v>2434.08203</c:v>
                </c:pt>
                <c:pt idx="28000">
                  <c:v>2434.08203</c:v>
                </c:pt>
                <c:pt idx="28001">
                  <c:v>2434.08203</c:v>
                </c:pt>
                <c:pt idx="28002">
                  <c:v>2434.08203</c:v>
                </c:pt>
                <c:pt idx="28003">
                  <c:v>2434.08203</c:v>
                </c:pt>
                <c:pt idx="28004">
                  <c:v>2434.08203</c:v>
                </c:pt>
                <c:pt idx="28005">
                  <c:v>2434.08203</c:v>
                </c:pt>
                <c:pt idx="28006">
                  <c:v>2434.08203</c:v>
                </c:pt>
                <c:pt idx="28007">
                  <c:v>2434.08203</c:v>
                </c:pt>
                <c:pt idx="28008">
                  <c:v>2434.08203</c:v>
                </c:pt>
                <c:pt idx="28009">
                  <c:v>2434.08203</c:v>
                </c:pt>
                <c:pt idx="28010">
                  <c:v>2434.08203</c:v>
                </c:pt>
                <c:pt idx="28011">
                  <c:v>2434.08203</c:v>
                </c:pt>
                <c:pt idx="28012">
                  <c:v>2434.08203</c:v>
                </c:pt>
                <c:pt idx="28013">
                  <c:v>2434.08203</c:v>
                </c:pt>
                <c:pt idx="28014">
                  <c:v>2434.08203</c:v>
                </c:pt>
                <c:pt idx="28015">
                  <c:v>2434.08203</c:v>
                </c:pt>
                <c:pt idx="28016">
                  <c:v>2434.08203</c:v>
                </c:pt>
                <c:pt idx="28017">
                  <c:v>2434.08203</c:v>
                </c:pt>
                <c:pt idx="28018">
                  <c:v>2434.08203</c:v>
                </c:pt>
                <c:pt idx="28019">
                  <c:v>2436.5234399999999</c:v>
                </c:pt>
                <c:pt idx="28020">
                  <c:v>2434.08203</c:v>
                </c:pt>
                <c:pt idx="28021">
                  <c:v>2436.5234399999999</c:v>
                </c:pt>
                <c:pt idx="28022">
                  <c:v>2434.08203</c:v>
                </c:pt>
                <c:pt idx="28023">
                  <c:v>2434.08203</c:v>
                </c:pt>
                <c:pt idx="28024">
                  <c:v>2434.08203</c:v>
                </c:pt>
                <c:pt idx="28025">
                  <c:v>2434.08203</c:v>
                </c:pt>
                <c:pt idx="28026">
                  <c:v>2434.08203</c:v>
                </c:pt>
                <c:pt idx="28027">
                  <c:v>2434.08203</c:v>
                </c:pt>
                <c:pt idx="28028">
                  <c:v>2434.08203</c:v>
                </c:pt>
                <c:pt idx="28029">
                  <c:v>2434.08203</c:v>
                </c:pt>
                <c:pt idx="28030">
                  <c:v>2436.5234399999999</c:v>
                </c:pt>
                <c:pt idx="28031">
                  <c:v>2436.5234399999999</c:v>
                </c:pt>
                <c:pt idx="28032">
                  <c:v>2434.08203</c:v>
                </c:pt>
                <c:pt idx="28033">
                  <c:v>2434.08203</c:v>
                </c:pt>
                <c:pt idx="28034">
                  <c:v>2436.5234399999999</c:v>
                </c:pt>
                <c:pt idx="28035">
                  <c:v>2436.5234399999999</c:v>
                </c:pt>
                <c:pt idx="28036">
                  <c:v>2434.08203</c:v>
                </c:pt>
                <c:pt idx="28037">
                  <c:v>2434.08203</c:v>
                </c:pt>
                <c:pt idx="28038">
                  <c:v>2434.08203</c:v>
                </c:pt>
                <c:pt idx="28039">
                  <c:v>2434.08203</c:v>
                </c:pt>
                <c:pt idx="28040">
                  <c:v>2434.08203</c:v>
                </c:pt>
                <c:pt idx="28041">
                  <c:v>2434.08203</c:v>
                </c:pt>
                <c:pt idx="28042">
                  <c:v>2434.08203</c:v>
                </c:pt>
                <c:pt idx="28043">
                  <c:v>2434.08203</c:v>
                </c:pt>
                <c:pt idx="28044">
                  <c:v>2434.08203</c:v>
                </c:pt>
                <c:pt idx="28045">
                  <c:v>2436.5234399999999</c:v>
                </c:pt>
                <c:pt idx="28046">
                  <c:v>2434.08203</c:v>
                </c:pt>
                <c:pt idx="28047">
                  <c:v>2434.08203</c:v>
                </c:pt>
                <c:pt idx="28048">
                  <c:v>2434.08203</c:v>
                </c:pt>
                <c:pt idx="28049">
                  <c:v>2434.08203</c:v>
                </c:pt>
                <c:pt idx="28050">
                  <c:v>2434.08203</c:v>
                </c:pt>
                <c:pt idx="28051">
                  <c:v>2434.08203</c:v>
                </c:pt>
                <c:pt idx="28052">
                  <c:v>2434.08203</c:v>
                </c:pt>
                <c:pt idx="28053">
                  <c:v>2434.08203</c:v>
                </c:pt>
                <c:pt idx="28054">
                  <c:v>2434.08203</c:v>
                </c:pt>
                <c:pt idx="28055">
                  <c:v>2434.08203</c:v>
                </c:pt>
                <c:pt idx="28056">
                  <c:v>2434.08203</c:v>
                </c:pt>
                <c:pt idx="28057">
                  <c:v>2434.08203</c:v>
                </c:pt>
                <c:pt idx="28058">
                  <c:v>2434.08203</c:v>
                </c:pt>
                <c:pt idx="28059">
                  <c:v>2434.08203</c:v>
                </c:pt>
                <c:pt idx="28060">
                  <c:v>2434.08203</c:v>
                </c:pt>
                <c:pt idx="28061">
                  <c:v>2434.08203</c:v>
                </c:pt>
                <c:pt idx="28062">
                  <c:v>2434.08203</c:v>
                </c:pt>
                <c:pt idx="28063">
                  <c:v>2434.08203</c:v>
                </c:pt>
                <c:pt idx="28064">
                  <c:v>2434.08203</c:v>
                </c:pt>
                <c:pt idx="28065">
                  <c:v>2434.08203</c:v>
                </c:pt>
                <c:pt idx="28066">
                  <c:v>2434.08203</c:v>
                </c:pt>
                <c:pt idx="28067">
                  <c:v>2434.08203</c:v>
                </c:pt>
                <c:pt idx="28068">
                  <c:v>2436.5234399999999</c:v>
                </c:pt>
                <c:pt idx="28069">
                  <c:v>2434.08203</c:v>
                </c:pt>
                <c:pt idx="28070">
                  <c:v>2434.08203</c:v>
                </c:pt>
                <c:pt idx="28071">
                  <c:v>2434.08203</c:v>
                </c:pt>
                <c:pt idx="28072">
                  <c:v>2434.08203</c:v>
                </c:pt>
                <c:pt idx="28073">
                  <c:v>2434.08203</c:v>
                </c:pt>
                <c:pt idx="28074">
                  <c:v>2434.08203</c:v>
                </c:pt>
                <c:pt idx="28075">
                  <c:v>2434.08203</c:v>
                </c:pt>
                <c:pt idx="28076">
                  <c:v>2434.08203</c:v>
                </c:pt>
                <c:pt idx="28077">
                  <c:v>2434.08203</c:v>
                </c:pt>
                <c:pt idx="28078">
                  <c:v>2434.08203</c:v>
                </c:pt>
                <c:pt idx="28079">
                  <c:v>2434.08203</c:v>
                </c:pt>
                <c:pt idx="28080">
                  <c:v>2434.08203</c:v>
                </c:pt>
                <c:pt idx="28081">
                  <c:v>2434.08203</c:v>
                </c:pt>
                <c:pt idx="28082">
                  <c:v>2434.08203</c:v>
                </c:pt>
                <c:pt idx="28083">
                  <c:v>2434.08203</c:v>
                </c:pt>
                <c:pt idx="28084">
                  <c:v>2434.08203</c:v>
                </c:pt>
                <c:pt idx="28085">
                  <c:v>2434.08203</c:v>
                </c:pt>
                <c:pt idx="28086">
                  <c:v>2434.08203</c:v>
                </c:pt>
                <c:pt idx="28087">
                  <c:v>2434.08203</c:v>
                </c:pt>
                <c:pt idx="28088">
                  <c:v>2434.08203</c:v>
                </c:pt>
                <c:pt idx="28089">
                  <c:v>2434.08203</c:v>
                </c:pt>
                <c:pt idx="28090">
                  <c:v>2434.08203</c:v>
                </c:pt>
                <c:pt idx="28091">
                  <c:v>2434.08203</c:v>
                </c:pt>
                <c:pt idx="28092">
                  <c:v>2434.08203</c:v>
                </c:pt>
                <c:pt idx="28093">
                  <c:v>2436.5234399999999</c:v>
                </c:pt>
                <c:pt idx="28094">
                  <c:v>2434.08203</c:v>
                </c:pt>
                <c:pt idx="28095">
                  <c:v>2434.08203</c:v>
                </c:pt>
                <c:pt idx="28096">
                  <c:v>2434.08203</c:v>
                </c:pt>
                <c:pt idx="28097">
                  <c:v>2434.08203</c:v>
                </c:pt>
                <c:pt idx="28098">
                  <c:v>2434.08203</c:v>
                </c:pt>
                <c:pt idx="28099">
                  <c:v>2436.5234399999999</c:v>
                </c:pt>
                <c:pt idx="28100">
                  <c:v>2436.5234399999999</c:v>
                </c:pt>
                <c:pt idx="28101">
                  <c:v>2434.08203</c:v>
                </c:pt>
                <c:pt idx="28102">
                  <c:v>2434.08203</c:v>
                </c:pt>
                <c:pt idx="28103">
                  <c:v>2434.08203</c:v>
                </c:pt>
                <c:pt idx="28104">
                  <c:v>2434.08203</c:v>
                </c:pt>
                <c:pt idx="28105">
                  <c:v>2434.08203</c:v>
                </c:pt>
                <c:pt idx="28106">
                  <c:v>2434.08203</c:v>
                </c:pt>
                <c:pt idx="28107">
                  <c:v>2434.08203</c:v>
                </c:pt>
                <c:pt idx="28108">
                  <c:v>2434.08203</c:v>
                </c:pt>
                <c:pt idx="28109">
                  <c:v>2434.08203</c:v>
                </c:pt>
                <c:pt idx="28110">
                  <c:v>2434.08203</c:v>
                </c:pt>
                <c:pt idx="28111">
                  <c:v>2434.08203</c:v>
                </c:pt>
                <c:pt idx="28112">
                  <c:v>2434.08203</c:v>
                </c:pt>
                <c:pt idx="28113">
                  <c:v>2434.08203</c:v>
                </c:pt>
                <c:pt idx="28114">
                  <c:v>2434.08203</c:v>
                </c:pt>
                <c:pt idx="28115">
                  <c:v>2434.08203</c:v>
                </c:pt>
                <c:pt idx="28116">
                  <c:v>2434.08203</c:v>
                </c:pt>
                <c:pt idx="28117">
                  <c:v>2434.08203</c:v>
                </c:pt>
                <c:pt idx="28118">
                  <c:v>2434.08203</c:v>
                </c:pt>
                <c:pt idx="28119">
                  <c:v>2434.08203</c:v>
                </c:pt>
                <c:pt idx="28120">
                  <c:v>2434.08203</c:v>
                </c:pt>
                <c:pt idx="28121">
                  <c:v>2434.08203</c:v>
                </c:pt>
                <c:pt idx="28122">
                  <c:v>2434.08203</c:v>
                </c:pt>
                <c:pt idx="28123">
                  <c:v>2434.08203</c:v>
                </c:pt>
                <c:pt idx="28124">
                  <c:v>2434.08203</c:v>
                </c:pt>
                <c:pt idx="28125">
                  <c:v>2434.08203</c:v>
                </c:pt>
                <c:pt idx="28126">
                  <c:v>2434.08203</c:v>
                </c:pt>
                <c:pt idx="28127">
                  <c:v>2434.08203</c:v>
                </c:pt>
                <c:pt idx="28128">
                  <c:v>2434.08203</c:v>
                </c:pt>
                <c:pt idx="28129">
                  <c:v>2434.08203</c:v>
                </c:pt>
                <c:pt idx="28130">
                  <c:v>2434.08203</c:v>
                </c:pt>
                <c:pt idx="28131">
                  <c:v>2434.08203</c:v>
                </c:pt>
                <c:pt idx="28132">
                  <c:v>2434.08203</c:v>
                </c:pt>
                <c:pt idx="28133">
                  <c:v>2434.08203</c:v>
                </c:pt>
                <c:pt idx="28134">
                  <c:v>2434.08203</c:v>
                </c:pt>
                <c:pt idx="28135">
                  <c:v>2434.08203</c:v>
                </c:pt>
                <c:pt idx="28136">
                  <c:v>2434.08203</c:v>
                </c:pt>
                <c:pt idx="28137">
                  <c:v>2434.08203</c:v>
                </c:pt>
                <c:pt idx="28138">
                  <c:v>2436.5234399999999</c:v>
                </c:pt>
                <c:pt idx="28139">
                  <c:v>2434.08203</c:v>
                </c:pt>
                <c:pt idx="28140">
                  <c:v>2434.08203</c:v>
                </c:pt>
                <c:pt idx="28141">
                  <c:v>2434.08203</c:v>
                </c:pt>
                <c:pt idx="28142">
                  <c:v>2434.08203</c:v>
                </c:pt>
                <c:pt idx="28143">
                  <c:v>2434.08203</c:v>
                </c:pt>
                <c:pt idx="28144">
                  <c:v>2434.08203</c:v>
                </c:pt>
                <c:pt idx="28145">
                  <c:v>2434.08203</c:v>
                </c:pt>
                <c:pt idx="28146">
                  <c:v>2434.08203</c:v>
                </c:pt>
                <c:pt idx="28147">
                  <c:v>2434.08203</c:v>
                </c:pt>
                <c:pt idx="28148">
                  <c:v>2434.08203</c:v>
                </c:pt>
                <c:pt idx="28149">
                  <c:v>2434.08203</c:v>
                </c:pt>
                <c:pt idx="28150">
                  <c:v>2434.08203</c:v>
                </c:pt>
                <c:pt idx="28151">
                  <c:v>2434.08203</c:v>
                </c:pt>
                <c:pt idx="28152">
                  <c:v>2434.08203</c:v>
                </c:pt>
                <c:pt idx="28153">
                  <c:v>2434.08203</c:v>
                </c:pt>
                <c:pt idx="28154">
                  <c:v>2434.08203</c:v>
                </c:pt>
                <c:pt idx="28155">
                  <c:v>2434.08203</c:v>
                </c:pt>
                <c:pt idx="28156">
                  <c:v>2434.08203</c:v>
                </c:pt>
                <c:pt idx="28157">
                  <c:v>2434.08203</c:v>
                </c:pt>
                <c:pt idx="28158">
                  <c:v>2434.08203</c:v>
                </c:pt>
                <c:pt idx="28159">
                  <c:v>2434.08203</c:v>
                </c:pt>
                <c:pt idx="28160">
                  <c:v>2434.08203</c:v>
                </c:pt>
                <c:pt idx="28161">
                  <c:v>2434.08203</c:v>
                </c:pt>
                <c:pt idx="28162">
                  <c:v>2434.08203</c:v>
                </c:pt>
                <c:pt idx="28163">
                  <c:v>2434.08203</c:v>
                </c:pt>
                <c:pt idx="28164">
                  <c:v>2436.5234399999999</c:v>
                </c:pt>
                <c:pt idx="28165">
                  <c:v>2434.08203</c:v>
                </c:pt>
                <c:pt idx="28166">
                  <c:v>2434.08203</c:v>
                </c:pt>
                <c:pt idx="28167">
                  <c:v>2434.08203</c:v>
                </c:pt>
                <c:pt idx="28168">
                  <c:v>2434.08203</c:v>
                </c:pt>
                <c:pt idx="28169">
                  <c:v>2434.08203</c:v>
                </c:pt>
                <c:pt idx="28170">
                  <c:v>2434.08203</c:v>
                </c:pt>
                <c:pt idx="28171">
                  <c:v>2434.08203</c:v>
                </c:pt>
                <c:pt idx="28172">
                  <c:v>2434.08203</c:v>
                </c:pt>
                <c:pt idx="28173">
                  <c:v>2434.08203</c:v>
                </c:pt>
                <c:pt idx="28174">
                  <c:v>2436.5234399999999</c:v>
                </c:pt>
                <c:pt idx="28175">
                  <c:v>2434.08203</c:v>
                </c:pt>
                <c:pt idx="28176">
                  <c:v>2434.08203</c:v>
                </c:pt>
                <c:pt idx="28177">
                  <c:v>2434.08203</c:v>
                </c:pt>
                <c:pt idx="28178">
                  <c:v>2436.5234399999999</c:v>
                </c:pt>
                <c:pt idx="28179">
                  <c:v>2434.08203</c:v>
                </c:pt>
                <c:pt idx="28180">
                  <c:v>2434.08203</c:v>
                </c:pt>
                <c:pt idx="28181">
                  <c:v>2434.08203</c:v>
                </c:pt>
                <c:pt idx="28182">
                  <c:v>2434.08203</c:v>
                </c:pt>
                <c:pt idx="28183">
                  <c:v>2434.08203</c:v>
                </c:pt>
                <c:pt idx="28184">
                  <c:v>2434.08203</c:v>
                </c:pt>
                <c:pt idx="28185">
                  <c:v>2434.08203</c:v>
                </c:pt>
                <c:pt idx="28186">
                  <c:v>2434.08203</c:v>
                </c:pt>
                <c:pt idx="28187">
                  <c:v>2434.08203</c:v>
                </c:pt>
                <c:pt idx="28188">
                  <c:v>2434.08203</c:v>
                </c:pt>
                <c:pt idx="28189">
                  <c:v>2434.08203</c:v>
                </c:pt>
                <c:pt idx="28190">
                  <c:v>2434.08203</c:v>
                </c:pt>
                <c:pt idx="28191">
                  <c:v>2434.08203</c:v>
                </c:pt>
                <c:pt idx="28192">
                  <c:v>2434.08203</c:v>
                </c:pt>
                <c:pt idx="28193">
                  <c:v>2434.08203</c:v>
                </c:pt>
                <c:pt idx="28194">
                  <c:v>2434.08203</c:v>
                </c:pt>
                <c:pt idx="28195">
                  <c:v>2434.08203</c:v>
                </c:pt>
                <c:pt idx="28196">
                  <c:v>2436.5234399999999</c:v>
                </c:pt>
                <c:pt idx="28197">
                  <c:v>2434.08203</c:v>
                </c:pt>
                <c:pt idx="28198">
                  <c:v>2436.5234399999999</c:v>
                </c:pt>
                <c:pt idx="28199">
                  <c:v>2434.08203</c:v>
                </c:pt>
                <c:pt idx="28200">
                  <c:v>2434.08203</c:v>
                </c:pt>
                <c:pt idx="28201">
                  <c:v>2434.08203</c:v>
                </c:pt>
                <c:pt idx="28202">
                  <c:v>2434.08203</c:v>
                </c:pt>
                <c:pt idx="28203">
                  <c:v>2434.08203</c:v>
                </c:pt>
                <c:pt idx="28204">
                  <c:v>2434.08203</c:v>
                </c:pt>
                <c:pt idx="28205">
                  <c:v>2434.08203</c:v>
                </c:pt>
                <c:pt idx="28206">
                  <c:v>2434.08203</c:v>
                </c:pt>
                <c:pt idx="28207">
                  <c:v>2434.08203</c:v>
                </c:pt>
                <c:pt idx="28208">
                  <c:v>2434.08203</c:v>
                </c:pt>
                <c:pt idx="28209">
                  <c:v>2434.08203</c:v>
                </c:pt>
                <c:pt idx="28210">
                  <c:v>2434.08203</c:v>
                </c:pt>
                <c:pt idx="28211">
                  <c:v>2434.08203</c:v>
                </c:pt>
                <c:pt idx="28212">
                  <c:v>2434.08203</c:v>
                </c:pt>
                <c:pt idx="28213">
                  <c:v>2434.08203</c:v>
                </c:pt>
                <c:pt idx="28214">
                  <c:v>2434.08203</c:v>
                </c:pt>
                <c:pt idx="28215">
                  <c:v>2434.08203</c:v>
                </c:pt>
                <c:pt idx="28216">
                  <c:v>2434.08203</c:v>
                </c:pt>
                <c:pt idx="28217">
                  <c:v>2434.08203</c:v>
                </c:pt>
                <c:pt idx="28218">
                  <c:v>2434.08203</c:v>
                </c:pt>
                <c:pt idx="28219">
                  <c:v>2434.08203</c:v>
                </c:pt>
                <c:pt idx="28220">
                  <c:v>2434.08203</c:v>
                </c:pt>
                <c:pt idx="28221">
                  <c:v>2434.08203</c:v>
                </c:pt>
                <c:pt idx="28222">
                  <c:v>2434.08203</c:v>
                </c:pt>
                <c:pt idx="28223">
                  <c:v>2434.08203</c:v>
                </c:pt>
                <c:pt idx="28224">
                  <c:v>2434.08203</c:v>
                </c:pt>
                <c:pt idx="28225">
                  <c:v>2434.08203</c:v>
                </c:pt>
                <c:pt idx="28226">
                  <c:v>2434.08203</c:v>
                </c:pt>
                <c:pt idx="28227">
                  <c:v>2434.08203</c:v>
                </c:pt>
                <c:pt idx="28228">
                  <c:v>2434.08203</c:v>
                </c:pt>
                <c:pt idx="28229">
                  <c:v>2434.08203</c:v>
                </c:pt>
                <c:pt idx="28230">
                  <c:v>2434.08203</c:v>
                </c:pt>
                <c:pt idx="28231">
                  <c:v>2434.08203</c:v>
                </c:pt>
                <c:pt idx="28232">
                  <c:v>2434.08203</c:v>
                </c:pt>
                <c:pt idx="28233">
                  <c:v>2434.08203</c:v>
                </c:pt>
                <c:pt idx="28234">
                  <c:v>2434.08203</c:v>
                </c:pt>
                <c:pt idx="28235">
                  <c:v>2434.08203</c:v>
                </c:pt>
                <c:pt idx="28236">
                  <c:v>2434.08203</c:v>
                </c:pt>
                <c:pt idx="28237">
                  <c:v>2436.5234399999999</c:v>
                </c:pt>
                <c:pt idx="28238">
                  <c:v>2434.08203</c:v>
                </c:pt>
                <c:pt idx="28239">
                  <c:v>2434.08203</c:v>
                </c:pt>
                <c:pt idx="28240">
                  <c:v>2434.08203</c:v>
                </c:pt>
                <c:pt idx="28241">
                  <c:v>2434.08203</c:v>
                </c:pt>
                <c:pt idx="28242">
                  <c:v>2434.08203</c:v>
                </c:pt>
                <c:pt idx="28243">
                  <c:v>2434.08203</c:v>
                </c:pt>
                <c:pt idx="28244">
                  <c:v>2434.08203</c:v>
                </c:pt>
                <c:pt idx="28245">
                  <c:v>2434.08203</c:v>
                </c:pt>
                <c:pt idx="28246">
                  <c:v>2434.08203</c:v>
                </c:pt>
                <c:pt idx="28247">
                  <c:v>2434.08203</c:v>
                </c:pt>
                <c:pt idx="28248">
                  <c:v>2434.08203</c:v>
                </c:pt>
                <c:pt idx="28249">
                  <c:v>2434.08203</c:v>
                </c:pt>
                <c:pt idx="28250">
                  <c:v>2434.08203</c:v>
                </c:pt>
                <c:pt idx="28251">
                  <c:v>2434.08203</c:v>
                </c:pt>
                <c:pt idx="28252">
                  <c:v>2434.08203</c:v>
                </c:pt>
                <c:pt idx="28253">
                  <c:v>2434.08203</c:v>
                </c:pt>
                <c:pt idx="28254">
                  <c:v>2434.08203</c:v>
                </c:pt>
                <c:pt idx="28255">
                  <c:v>2436.5234399999999</c:v>
                </c:pt>
                <c:pt idx="28256">
                  <c:v>2434.08203</c:v>
                </c:pt>
                <c:pt idx="28257">
                  <c:v>2434.08203</c:v>
                </c:pt>
                <c:pt idx="28258">
                  <c:v>2434.08203</c:v>
                </c:pt>
                <c:pt idx="28259">
                  <c:v>2434.08203</c:v>
                </c:pt>
                <c:pt idx="28260">
                  <c:v>2434.08203</c:v>
                </c:pt>
                <c:pt idx="28261">
                  <c:v>2434.08203</c:v>
                </c:pt>
                <c:pt idx="28262">
                  <c:v>2434.08203</c:v>
                </c:pt>
                <c:pt idx="28263">
                  <c:v>2434.08203</c:v>
                </c:pt>
                <c:pt idx="28264">
                  <c:v>2436.5234399999999</c:v>
                </c:pt>
                <c:pt idx="28265">
                  <c:v>2434.08203</c:v>
                </c:pt>
                <c:pt idx="28266">
                  <c:v>2434.08203</c:v>
                </c:pt>
                <c:pt idx="28267">
                  <c:v>2434.08203</c:v>
                </c:pt>
                <c:pt idx="28268">
                  <c:v>2434.08203</c:v>
                </c:pt>
                <c:pt idx="28269">
                  <c:v>2434.08203</c:v>
                </c:pt>
                <c:pt idx="28270">
                  <c:v>2434.08203</c:v>
                </c:pt>
                <c:pt idx="28271">
                  <c:v>2436.5234399999999</c:v>
                </c:pt>
                <c:pt idx="28272">
                  <c:v>2434.08203</c:v>
                </c:pt>
                <c:pt idx="28273">
                  <c:v>2434.08203</c:v>
                </c:pt>
                <c:pt idx="28274">
                  <c:v>2434.08203</c:v>
                </c:pt>
                <c:pt idx="28275">
                  <c:v>2434.08203</c:v>
                </c:pt>
                <c:pt idx="28276">
                  <c:v>2434.08203</c:v>
                </c:pt>
                <c:pt idx="28277">
                  <c:v>2434.08203</c:v>
                </c:pt>
                <c:pt idx="28278">
                  <c:v>2434.08203</c:v>
                </c:pt>
                <c:pt idx="28279">
                  <c:v>2434.08203</c:v>
                </c:pt>
                <c:pt idx="28280">
                  <c:v>2434.08203</c:v>
                </c:pt>
                <c:pt idx="28281">
                  <c:v>2434.08203</c:v>
                </c:pt>
                <c:pt idx="28282">
                  <c:v>2434.08203</c:v>
                </c:pt>
                <c:pt idx="28283">
                  <c:v>2436.5234399999999</c:v>
                </c:pt>
                <c:pt idx="28284">
                  <c:v>2436.5234399999999</c:v>
                </c:pt>
                <c:pt idx="28285">
                  <c:v>2434.08203</c:v>
                </c:pt>
                <c:pt idx="28286">
                  <c:v>2434.08203</c:v>
                </c:pt>
                <c:pt idx="28287">
                  <c:v>2434.08203</c:v>
                </c:pt>
                <c:pt idx="28288">
                  <c:v>2436.5234399999999</c:v>
                </c:pt>
                <c:pt idx="28289">
                  <c:v>2434.08203</c:v>
                </c:pt>
                <c:pt idx="28290">
                  <c:v>2434.08203</c:v>
                </c:pt>
                <c:pt idx="28291">
                  <c:v>2434.08203</c:v>
                </c:pt>
                <c:pt idx="28292">
                  <c:v>2434.08203</c:v>
                </c:pt>
                <c:pt idx="28293">
                  <c:v>2434.08203</c:v>
                </c:pt>
                <c:pt idx="28294">
                  <c:v>2434.08203</c:v>
                </c:pt>
                <c:pt idx="28295">
                  <c:v>2434.08203</c:v>
                </c:pt>
                <c:pt idx="28296">
                  <c:v>2434.08203</c:v>
                </c:pt>
                <c:pt idx="28297">
                  <c:v>2434.08203</c:v>
                </c:pt>
                <c:pt idx="28298">
                  <c:v>2434.08203</c:v>
                </c:pt>
                <c:pt idx="28299">
                  <c:v>2434.08203</c:v>
                </c:pt>
                <c:pt idx="28300">
                  <c:v>2434.08203</c:v>
                </c:pt>
                <c:pt idx="28301">
                  <c:v>2434.08203</c:v>
                </c:pt>
                <c:pt idx="28302">
                  <c:v>2434.08203</c:v>
                </c:pt>
                <c:pt idx="28303">
                  <c:v>2434.08203</c:v>
                </c:pt>
                <c:pt idx="28304">
                  <c:v>2434.08203</c:v>
                </c:pt>
                <c:pt idx="28305">
                  <c:v>2434.08203</c:v>
                </c:pt>
                <c:pt idx="28306">
                  <c:v>2434.08203</c:v>
                </c:pt>
                <c:pt idx="28307">
                  <c:v>2436.5234399999999</c:v>
                </c:pt>
                <c:pt idx="28308">
                  <c:v>2434.08203</c:v>
                </c:pt>
                <c:pt idx="28309">
                  <c:v>2434.08203</c:v>
                </c:pt>
                <c:pt idx="28310">
                  <c:v>2434.08203</c:v>
                </c:pt>
                <c:pt idx="28311">
                  <c:v>2434.08203</c:v>
                </c:pt>
                <c:pt idx="28312">
                  <c:v>2434.08203</c:v>
                </c:pt>
                <c:pt idx="28313">
                  <c:v>2434.08203</c:v>
                </c:pt>
                <c:pt idx="28314">
                  <c:v>2434.08203</c:v>
                </c:pt>
                <c:pt idx="28315">
                  <c:v>2434.08203</c:v>
                </c:pt>
                <c:pt idx="28316">
                  <c:v>2434.08203</c:v>
                </c:pt>
                <c:pt idx="28317">
                  <c:v>2434.08203</c:v>
                </c:pt>
                <c:pt idx="28318">
                  <c:v>2434.08203</c:v>
                </c:pt>
                <c:pt idx="28319">
                  <c:v>2434.08203</c:v>
                </c:pt>
                <c:pt idx="28320">
                  <c:v>2434.08203</c:v>
                </c:pt>
                <c:pt idx="28321">
                  <c:v>2434.08203</c:v>
                </c:pt>
                <c:pt idx="28322">
                  <c:v>2434.08203</c:v>
                </c:pt>
                <c:pt idx="28323">
                  <c:v>2434.08203</c:v>
                </c:pt>
                <c:pt idx="28324">
                  <c:v>2434.08203</c:v>
                </c:pt>
                <c:pt idx="28325">
                  <c:v>2434.08203</c:v>
                </c:pt>
                <c:pt idx="28326">
                  <c:v>2434.08203</c:v>
                </c:pt>
                <c:pt idx="28327">
                  <c:v>2434.08203</c:v>
                </c:pt>
                <c:pt idx="28328">
                  <c:v>2436.5234399999999</c:v>
                </c:pt>
                <c:pt idx="28329">
                  <c:v>2434.08203</c:v>
                </c:pt>
                <c:pt idx="28330">
                  <c:v>2434.08203</c:v>
                </c:pt>
                <c:pt idx="28331">
                  <c:v>2434.08203</c:v>
                </c:pt>
                <c:pt idx="28332">
                  <c:v>2434.08203</c:v>
                </c:pt>
                <c:pt idx="28333">
                  <c:v>2434.08203</c:v>
                </c:pt>
                <c:pt idx="28334">
                  <c:v>2434.08203</c:v>
                </c:pt>
                <c:pt idx="28335">
                  <c:v>2434.08203</c:v>
                </c:pt>
                <c:pt idx="28336">
                  <c:v>2434.08203</c:v>
                </c:pt>
                <c:pt idx="28337">
                  <c:v>2434.08203</c:v>
                </c:pt>
                <c:pt idx="28338">
                  <c:v>2434.08203</c:v>
                </c:pt>
                <c:pt idx="28339">
                  <c:v>2434.08203</c:v>
                </c:pt>
                <c:pt idx="28340">
                  <c:v>2434.08203</c:v>
                </c:pt>
                <c:pt idx="28341">
                  <c:v>2434.08203</c:v>
                </c:pt>
                <c:pt idx="28342">
                  <c:v>2436.5234399999999</c:v>
                </c:pt>
                <c:pt idx="28343">
                  <c:v>2434.08203</c:v>
                </c:pt>
                <c:pt idx="28344">
                  <c:v>2434.08203</c:v>
                </c:pt>
                <c:pt idx="28345">
                  <c:v>2434.08203</c:v>
                </c:pt>
                <c:pt idx="28346">
                  <c:v>2434.08203</c:v>
                </c:pt>
                <c:pt idx="28347">
                  <c:v>2434.08203</c:v>
                </c:pt>
                <c:pt idx="28348">
                  <c:v>2434.08203</c:v>
                </c:pt>
                <c:pt idx="28349">
                  <c:v>2436.5234399999999</c:v>
                </c:pt>
                <c:pt idx="28350">
                  <c:v>2434.08203</c:v>
                </c:pt>
                <c:pt idx="28351">
                  <c:v>2434.08203</c:v>
                </c:pt>
                <c:pt idx="28352">
                  <c:v>2434.08203</c:v>
                </c:pt>
                <c:pt idx="28353">
                  <c:v>2434.08203</c:v>
                </c:pt>
                <c:pt idx="28354">
                  <c:v>2434.08203</c:v>
                </c:pt>
                <c:pt idx="28355">
                  <c:v>2434.08203</c:v>
                </c:pt>
                <c:pt idx="28356">
                  <c:v>2434.08203</c:v>
                </c:pt>
                <c:pt idx="28357">
                  <c:v>2434.08203</c:v>
                </c:pt>
                <c:pt idx="28358">
                  <c:v>2434.08203</c:v>
                </c:pt>
                <c:pt idx="28359">
                  <c:v>2434.08203</c:v>
                </c:pt>
                <c:pt idx="28360">
                  <c:v>2434.08203</c:v>
                </c:pt>
                <c:pt idx="28361">
                  <c:v>2434.08203</c:v>
                </c:pt>
                <c:pt idx="28362">
                  <c:v>2434.08203</c:v>
                </c:pt>
                <c:pt idx="28363">
                  <c:v>2434.08203</c:v>
                </c:pt>
                <c:pt idx="28364">
                  <c:v>2434.08203</c:v>
                </c:pt>
                <c:pt idx="28365">
                  <c:v>2434.08203</c:v>
                </c:pt>
                <c:pt idx="28366">
                  <c:v>2434.08203</c:v>
                </c:pt>
                <c:pt idx="28367">
                  <c:v>2434.08203</c:v>
                </c:pt>
                <c:pt idx="28368">
                  <c:v>2434.08203</c:v>
                </c:pt>
                <c:pt idx="28369">
                  <c:v>2434.08203</c:v>
                </c:pt>
                <c:pt idx="28370">
                  <c:v>2434.08203</c:v>
                </c:pt>
                <c:pt idx="28371">
                  <c:v>2434.08203</c:v>
                </c:pt>
                <c:pt idx="28372">
                  <c:v>2434.08203</c:v>
                </c:pt>
                <c:pt idx="28373">
                  <c:v>2434.08203</c:v>
                </c:pt>
                <c:pt idx="28374">
                  <c:v>2434.08203</c:v>
                </c:pt>
                <c:pt idx="28375">
                  <c:v>2434.08203</c:v>
                </c:pt>
                <c:pt idx="28376">
                  <c:v>2436.5234399999999</c:v>
                </c:pt>
                <c:pt idx="28377">
                  <c:v>2434.08203</c:v>
                </c:pt>
                <c:pt idx="28378">
                  <c:v>2434.08203</c:v>
                </c:pt>
                <c:pt idx="28379">
                  <c:v>2434.08203</c:v>
                </c:pt>
                <c:pt idx="28380">
                  <c:v>2434.08203</c:v>
                </c:pt>
                <c:pt idx="28381">
                  <c:v>2434.08203</c:v>
                </c:pt>
                <c:pt idx="28382">
                  <c:v>2434.08203</c:v>
                </c:pt>
                <c:pt idx="28383">
                  <c:v>2434.08203</c:v>
                </c:pt>
                <c:pt idx="28384">
                  <c:v>2434.08203</c:v>
                </c:pt>
                <c:pt idx="28385">
                  <c:v>2434.08203</c:v>
                </c:pt>
                <c:pt idx="28386">
                  <c:v>2434.08203</c:v>
                </c:pt>
                <c:pt idx="28387">
                  <c:v>2434.08203</c:v>
                </c:pt>
                <c:pt idx="28388">
                  <c:v>2434.08203</c:v>
                </c:pt>
                <c:pt idx="28389">
                  <c:v>2434.08203</c:v>
                </c:pt>
                <c:pt idx="28390">
                  <c:v>2434.08203</c:v>
                </c:pt>
                <c:pt idx="28391">
                  <c:v>2434.08203</c:v>
                </c:pt>
                <c:pt idx="28392">
                  <c:v>2434.08203</c:v>
                </c:pt>
                <c:pt idx="28393">
                  <c:v>2434.08203</c:v>
                </c:pt>
                <c:pt idx="28394">
                  <c:v>2434.08203</c:v>
                </c:pt>
                <c:pt idx="28395">
                  <c:v>2434.08203</c:v>
                </c:pt>
                <c:pt idx="28396">
                  <c:v>2434.08203</c:v>
                </c:pt>
                <c:pt idx="28397">
                  <c:v>2434.08203</c:v>
                </c:pt>
                <c:pt idx="28398">
                  <c:v>2434.08203</c:v>
                </c:pt>
                <c:pt idx="28399">
                  <c:v>2434.08203</c:v>
                </c:pt>
                <c:pt idx="28400">
                  <c:v>2434.08203</c:v>
                </c:pt>
                <c:pt idx="28401">
                  <c:v>2434.08203</c:v>
                </c:pt>
                <c:pt idx="28402">
                  <c:v>2434.08203</c:v>
                </c:pt>
                <c:pt idx="28403">
                  <c:v>2434.08203</c:v>
                </c:pt>
                <c:pt idx="28404">
                  <c:v>2434.08203</c:v>
                </c:pt>
                <c:pt idx="28405">
                  <c:v>2434.08203</c:v>
                </c:pt>
                <c:pt idx="28406">
                  <c:v>2434.08203</c:v>
                </c:pt>
                <c:pt idx="28407">
                  <c:v>2434.08203</c:v>
                </c:pt>
                <c:pt idx="28408">
                  <c:v>2434.08203</c:v>
                </c:pt>
                <c:pt idx="28409">
                  <c:v>2434.08203</c:v>
                </c:pt>
                <c:pt idx="28410">
                  <c:v>2434.08203</c:v>
                </c:pt>
                <c:pt idx="28411">
                  <c:v>2434.08203</c:v>
                </c:pt>
                <c:pt idx="28412">
                  <c:v>2434.08203</c:v>
                </c:pt>
                <c:pt idx="28413">
                  <c:v>2434.08203</c:v>
                </c:pt>
                <c:pt idx="28414">
                  <c:v>2434.08203</c:v>
                </c:pt>
                <c:pt idx="28415">
                  <c:v>2434.08203</c:v>
                </c:pt>
                <c:pt idx="28416">
                  <c:v>2434.08203</c:v>
                </c:pt>
                <c:pt idx="28417">
                  <c:v>2434.08203</c:v>
                </c:pt>
                <c:pt idx="28418">
                  <c:v>2434.08203</c:v>
                </c:pt>
                <c:pt idx="28419">
                  <c:v>2434.08203</c:v>
                </c:pt>
                <c:pt idx="28420">
                  <c:v>2434.08203</c:v>
                </c:pt>
                <c:pt idx="28421">
                  <c:v>2434.08203</c:v>
                </c:pt>
                <c:pt idx="28422">
                  <c:v>2434.08203</c:v>
                </c:pt>
                <c:pt idx="28423">
                  <c:v>2434.08203</c:v>
                </c:pt>
                <c:pt idx="28424">
                  <c:v>2434.08203</c:v>
                </c:pt>
                <c:pt idx="28425">
                  <c:v>2434.08203</c:v>
                </c:pt>
                <c:pt idx="28426">
                  <c:v>2434.08203</c:v>
                </c:pt>
                <c:pt idx="28427">
                  <c:v>2436.5234399999999</c:v>
                </c:pt>
                <c:pt idx="28428">
                  <c:v>2434.08203</c:v>
                </c:pt>
                <c:pt idx="28429">
                  <c:v>2434.08203</c:v>
                </c:pt>
                <c:pt idx="28430">
                  <c:v>2434.08203</c:v>
                </c:pt>
                <c:pt idx="28431">
                  <c:v>2434.08203</c:v>
                </c:pt>
                <c:pt idx="28432">
                  <c:v>2434.08203</c:v>
                </c:pt>
                <c:pt idx="28433">
                  <c:v>2434.08203</c:v>
                </c:pt>
                <c:pt idx="28434">
                  <c:v>2434.08203</c:v>
                </c:pt>
                <c:pt idx="28435">
                  <c:v>2434.08203</c:v>
                </c:pt>
                <c:pt idx="28436">
                  <c:v>2434.08203</c:v>
                </c:pt>
                <c:pt idx="28437">
                  <c:v>2434.08203</c:v>
                </c:pt>
                <c:pt idx="28438">
                  <c:v>2434.08203</c:v>
                </c:pt>
                <c:pt idx="28439">
                  <c:v>2434.08203</c:v>
                </c:pt>
                <c:pt idx="28440">
                  <c:v>2434.08203</c:v>
                </c:pt>
                <c:pt idx="28441">
                  <c:v>2434.08203</c:v>
                </c:pt>
                <c:pt idx="28442">
                  <c:v>2434.08203</c:v>
                </c:pt>
                <c:pt idx="28443">
                  <c:v>2434.08203</c:v>
                </c:pt>
                <c:pt idx="28444">
                  <c:v>2434.08203</c:v>
                </c:pt>
                <c:pt idx="28445">
                  <c:v>2434.08203</c:v>
                </c:pt>
                <c:pt idx="28446">
                  <c:v>2434.08203</c:v>
                </c:pt>
                <c:pt idx="28447">
                  <c:v>2434.08203</c:v>
                </c:pt>
                <c:pt idx="28448">
                  <c:v>2434.08203</c:v>
                </c:pt>
                <c:pt idx="28449">
                  <c:v>2434.08203</c:v>
                </c:pt>
                <c:pt idx="28450">
                  <c:v>2434.08203</c:v>
                </c:pt>
                <c:pt idx="28451">
                  <c:v>2434.08203</c:v>
                </c:pt>
                <c:pt idx="28452">
                  <c:v>2434.08203</c:v>
                </c:pt>
                <c:pt idx="28453">
                  <c:v>2434.08203</c:v>
                </c:pt>
                <c:pt idx="28454">
                  <c:v>2434.08203</c:v>
                </c:pt>
                <c:pt idx="28455">
                  <c:v>2434.08203</c:v>
                </c:pt>
                <c:pt idx="28456">
                  <c:v>2434.08203</c:v>
                </c:pt>
                <c:pt idx="28457">
                  <c:v>2434.08203</c:v>
                </c:pt>
                <c:pt idx="28458">
                  <c:v>2434.08203</c:v>
                </c:pt>
                <c:pt idx="28459">
                  <c:v>2434.08203</c:v>
                </c:pt>
                <c:pt idx="28460">
                  <c:v>2434.08203</c:v>
                </c:pt>
                <c:pt idx="28461">
                  <c:v>2434.08203</c:v>
                </c:pt>
                <c:pt idx="28462">
                  <c:v>2434.08203</c:v>
                </c:pt>
                <c:pt idx="28463">
                  <c:v>2434.08203</c:v>
                </c:pt>
                <c:pt idx="28464">
                  <c:v>2434.08203</c:v>
                </c:pt>
                <c:pt idx="28465">
                  <c:v>2434.08203</c:v>
                </c:pt>
                <c:pt idx="28466">
                  <c:v>2436.5234399999999</c:v>
                </c:pt>
                <c:pt idx="28467">
                  <c:v>2434.08203</c:v>
                </c:pt>
                <c:pt idx="28468">
                  <c:v>2434.08203</c:v>
                </c:pt>
                <c:pt idx="28469">
                  <c:v>2434.08203</c:v>
                </c:pt>
                <c:pt idx="28470">
                  <c:v>2434.08203</c:v>
                </c:pt>
                <c:pt idx="28471">
                  <c:v>2434.08203</c:v>
                </c:pt>
                <c:pt idx="28472">
                  <c:v>2434.08203</c:v>
                </c:pt>
                <c:pt idx="28473">
                  <c:v>2434.08203</c:v>
                </c:pt>
                <c:pt idx="28474">
                  <c:v>2434.08203</c:v>
                </c:pt>
                <c:pt idx="28475">
                  <c:v>2434.08203</c:v>
                </c:pt>
                <c:pt idx="28476">
                  <c:v>2434.08203</c:v>
                </c:pt>
                <c:pt idx="28477">
                  <c:v>2434.08203</c:v>
                </c:pt>
                <c:pt idx="28478">
                  <c:v>2434.08203</c:v>
                </c:pt>
                <c:pt idx="28479">
                  <c:v>2434.08203</c:v>
                </c:pt>
                <c:pt idx="28480">
                  <c:v>2434.08203</c:v>
                </c:pt>
                <c:pt idx="28481">
                  <c:v>2434.08203</c:v>
                </c:pt>
                <c:pt idx="28482">
                  <c:v>2434.08203</c:v>
                </c:pt>
                <c:pt idx="28483">
                  <c:v>2434.08203</c:v>
                </c:pt>
                <c:pt idx="28484">
                  <c:v>2434.08203</c:v>
                </c:pt>
                <c:pt idx="28485">
                  <c:v>2434.08203</c:v>
                </c:pt>
                <c:pt idx="28486">
                  <c:v>2434.08203</c:v>
                </c:pt>
                <c:pt idx="28487">
                  <c:v>2434.08203</c:v>
                </c:pt>
                <c:pt idx="28488">
                  <c:v>2436.5234399999999</c:v>
                </c:pt>
                <c:pt idx="28489">
                  <c:v>2434.08203</c:v>
                </c:pt>
                <c:pt idx="28490">
                  <c:v>2434.08203</c:v>
                </c:pt>
                <c:pt idx="28491">
                  <c:v>2434.08203</c:v>
                </c:pt>
                <c:pt idx="28492">
                  <c:v>2436.5234399999999</c:v>
                </c:pt>
                <c:pt idx="28493">
                  <c:v>2434.08203</c:v>
                </c:pt>
                <c:pt idx="28494">
                  <c:v>2434.08203</c:v>
                </c:pt>
                <c:pt idx="28495">
                  <c:v>2436.5234399999999</c:v>
                </c:pt>
                <c:pt idx="28496">
                  <c:v>2436.5234399999999</c:v>
                </c:pt>
                <c:pt idx="28497">
                  <c:v>2434.08203</c:v>
                </c:pt>
                <c:pt idx="28498">
                  <c:v>2434.08203</c:v>
                </c:pt>
                <c:pt idx="28499">
                  <c:v>2436.5234399999999</c:v>
                </c:pt>
                <c:pt idx="28500">
                  <c:v>2434.08203</c:v>
                </c:pt>
                <c:pt idx="28501">
                  <c:v>2434.08203</c:v>
                </c:pt>
                <c:pt idx="28502">
                  <c:v>2436.5234399999999</c:v>
                </c:pt>
                <c:pt idx="28503">
                  <c:v>2434.08203</c:v>
                </c:pt>
                <c:pt idx="28504">
                  <c:v>2434.08203</c:v>
                </c:pt>
                <c:pt idx="28505">
                  <c:v>2434.08203</c:v>
                </c:pt>
                <c:pt idx="28506">
                  <c:v>2434.08203</c:v>
                </c:pt>
                <c:pt idx="28507">
                  <c:v>2434.08203</c:v>
                </c:pt>
                <c:pt idx="28508">
                  <c:v>2436.5234399999999</c:v>
                </c:pt>
                <c:pt idx="28509">
                  <c:v>2434.08203</c:v>
                </c:pt>
                <c:pt idx="28510">
                  <c:v>2434.08203</c:v>
                </c:pt>
                <c:pt idx="28511">
                  <c:v>2434.08203</c:v>
                </c:pt>
                <c:pt idx="28512">
                  <c:v>2436.5234399999999</c:v>
                </c:pt>
                <c:pt idx="28513">
                  <c:v>2434.08203</c:v>
                </c:pt>
                <c:pt idx="28514">
                  <c:v>2434.08203</c:v>
                </c:pt>
                <c:pt idx="28515">
                  <c:v>2434.08203</c:v>
                </c:pt>
                <c:pt idx="28516">
                  <c:v>2434.08203</c:v>
                </c:pt>
                <c:pt idx="28517">
                  <c:v>2434.08203</c:v>
                </c:pt>
                <c:pt idx="28518">
                  <c:v>2434.08203</c:v>
                </c:pt>
                <c:pt idx="28519">
                  <c:v>2436.5234399999999</c:v>
                </c:pt>
                <c:pt idx="28520">
                  <c:v>2434.08203</c:v>
                </c:pt>
                <c:pt idx="28521">
                  <c:v>2434.08203</c:v>
                </c:pt>
                <c:pt idx="28522">
                  <c:v>2434.08203</c:v>
                </c:pt>
                <c:pt idx="28523">
                  <c:v>2434.08203</c:v>
                </c:pt>
                <c:pt idx="28524">
                  <c:v>2434.08203</c:v>
                </c:pt>
                <c:pt idx="28525">
                  <c:v>2434.08203</c:v>
                </c:pt>
                <c:pt idx="28526">
                  <c:v>2434.08203</c:v>
                </c:pt>
                <c:pt idx="28527">
                  <c:v>2434.08203</c:v>
                </c:pt>
                <c:pt idx="28528">
                  <c:v>2434.08203</c:v>
                </c:pt>
                <c:pt idx="28529">
                  <c:v>2434.08203</c:v>
                </c:pt>
                <c:pt idx="28530">
                  <c:v>2434.08203</c:v>
                </c:pt>
                <c:pt idx="28531">
                  <c:v>2434.08203</c:v>
                </c:pt>
                <c:pt idx="28532">
                  <c:v>2434.08203</c:v>
                </c:pt>
                <c:pt idx="28533">
                  <c:v>2434.08203</c:v>
                </c:pt>
                <c:pt idx="28534">
                  <c:v>2434.08203</c:v>
                </c:pt>
                <c:pt idx="28535">
                  <c:v>2434.08203</c:v>
                </c:pt>
                <c:pt idx="28536">
                  <c:v>2434.08203</c:v>
                </c:pt>
                <c:pt idx="28537">
                  <c:v>2434.08203</c:v>
                </c:pt>
                <c:pt idx="28538">
                  <c:v>2434.08203</c:v>
                </c:pt>
                <c:pt idx="28539">
                  <c:v>2434.08203</c:v>
                </c:pt>
                <c:pt idx="28540">
                  <c:v>2434.08203</c:v>
                </c:pt>
                <c:pt idx="28541">
                  <c:v>2434.08203</c:v>
                </c:pt>
                <c:pt idx="28542">
                  <c:v>2434.08203</c:v>
                </c:pt>
                <c:pt idx="28543">
                  <c:v>2434.08203</c:v>
                </c:pt>
                <c:pt idx="28544">
                  <c:v>2434.08203</c:v>
                </c:pt>
                <c:pt idx="28545">
                  <c:v>2434.08203</c:v>
                </c:pt>
                <c:pt idx="28546">
                  <c:v>2434.08203</c:v>
                </c:pt>
                <c:pt idx="28547">
                  <c:v>2434.08203</c:v>
                </c:pt>
                <c:pt idx="28548">
                  <c:v>2434.08203</c:v>
                </c:pt>
                <c:pt idx="28549">
                  <c:v>2434.08203</c:v>
                </c:pt>
                <c:pt idx="28550">
                  <c:v>2434.08203</c:v>
                </c:pt>
                <c:pt idx="28551">
                  <c:v>2434.08203</c:v>
                </c:pt>
                <c:pt idx="28552">
                  <c:v>2434.08203</c:v>
                </c:pt>
                <c:pt idx="28553">
                  <c:v>2434.08203</c:v>
                </c:pt>
                <c:pt idx="28554">
                  <c:v>2434.08203</c:v>
                </c:pt>
                <c:pt idx="28555">
                  <c:v>2434.08203</c:v>
                </c:pt>
                <c:pt idx="28556">
                  <c:v>2434.08203</c:v>
                </c:pt>
                <c:pt idx="28557">
                  <c:v>2434.08203</c:v>
                </c:pt>
                <c:pt idx="28558">
                  <c:v>2434.08203</c:v>
                </c:pt>
                <c:pt idx="28559">
                  <c:v>2434.08203</c:v>
                </c:pt>
                <c:pt idx="28560">
                  <c:v>2434.08203</c:v>
                </c:pt>
                <c:pt idx="28561">
                  <c:v>2434.08203</c:v>
                </c:pt>
                <c:pt idx="28562">
                  <c:v>2436.5234399999999</c:v>
                </c:pt>
                <c:pt idx="28563">
                  <c:v>2434.08203</c:v>
                </c:pt>
                <c:pt idx="28564">
                  <c:v>2434.08203</c:v>
                </c:pt>
                <c:pt idx="28565">
                  <c:v>2434.08203</c:v>
                </c:pt>
                <c:pt idx="28566">
                  <c:v>2434.08203</c:v>
                </c:pt>
                <c:pt idx="28567">
                  <c:v>2434.08203</c:v>
                </c:pt>
                <c:pt idx="28568">
                  <c:v>2434.08203</c:v>
                </c:pt>
                <c:pt idx="28569">
                  <c:v>2434.08203</c:v>
                </c:pt>
                <c:pt idx="28570">
                  <c:v>2434.08203</c:v>
                </c:pt>
                <c:pt idx="28571">
                  <c:v>2434.08203</c:v>
                </c:pt>
                <c:pt idx="28572">
                  <c:v>2434.08203</c:v>
                </c:pt>
                <c:pt idx="28573">
                  <c:v>2434.08203</c:v>
                </c:pt>
                <c:pt idx="28574">
                  <c:v>2434.08203</c:v>
                </c:pt>
                <c:pt idx="28575">
                  <c:v>2434.08203</c:v>
                </c:pt>
                <c:pt idx="28576">
                  <c:v>2434.08203</c:v>
                </c:pt>
                <c:pt idx="28577">
                  <c:v>2434.08203</c:v>
                </c:pt>
                <c:pt idx="28578">
                  <c:v>2434.08203</c:v>
                </c:pt>
                <c:pt idx="28579">
                  <c:v>2434.08203</c:v>
                </c:pt>
                <c:pt idx="28580">
                  <c:v>2436.5234399999999</c:v>
                </c:pt>
                <c:pt idx="28581">
                  <c:v>2434.08203</c:v>
                </c:pt>
                <c:pt idx="28582">
                  <c:v>2436.5234399999999</c:v>
                </c:pt>
                <c:pt idx="28583">
                  <c:v>2434.08203</c:v>
                </c:pt>
                <c:pt idx="28584">
                  <c:v>2434.08203</c:v>
                </c:pt>
                <c:pt idx="28585">
                  <c:v>2434.08203</c:v>
                </c:pt>
                <c:pt idx="28586">
                  <c:v>2434.08203</c:v>
                </c:pt>
                <c:pt idx="28587">
                  <c:v>2434.08203</c:v>
                </c:pt>
                <c:pt idx="28588">
                  <c:v>2434.08203</c:v>
                </c:pt>
                <c:pt idx="28589">
                  <c:v>2434.08203</c:v>
                </c:pt>
                <c:pt idx="28590">
                  <c:v>2434.08203</c:v>
                </c:pt>
                <c:pt idx="28591">
                  <c:v>2434.08203</c:v>
                </c:pt>
                <c:pt idx="28592">
                  <c:v>2434.08203</c:v>
                </c:pt>
                <c:pt idx="28593">
                  <c:v>2434.08203</c:v>
                </c:pt>
                <c:pt idx="28594">
                  <c:v>2434.08203</c:v>
                </c:pt>
                <c:pt idx="28595">
                  <c:v>2434.08203</c:v>
                </c:pt>
                <c:pt idx="28596">
                  <c:v>2434.08203</c:v>
                </c:pt>
                <c:pt idx="28597">
                  <c:v>2434.08203</c:v>
                </c:pt>
                <c:pt idx="28598">
                  <c:v>2434.08203</c:v>
                </c:pt>
                <c:pt idx="28599">
                  <c:v>2434.08203</c:v>
                </c:pt>
                <c:pt idx="28600">
                  <c:v>2436.5234399999999</c:v>
                </c:pt>
                <c:pt idx="28601">
                  <c:v>2434.08203</c:v>
                </c:pt>
                <c:pt idx="28602">
                  <c:v>2434.08203</c:v>
                </c:pt>
                <c:pt idx="28603">
                  <c:v>2434.08203</c:v>
                </c:pt>
                <c:pt idx="28604">
                  <c:v>2434.08203</c:v>
                </c:pt>
                <c:pt idx="28605">
                  <c:v>2434.08203</c:v>
                </c:pt>
                <c:pt idx="28606">
                  <c:v>2434.08203</c:v>
                </c:pt>
                <c:pt idx="28607">
                  <c:v>2434.08203</c:v>
                </c:pt>
                <c:pt idx="28608">
                  <c:v>2434.08203</c:v>
                </c:pt>
                <c:pt idx="28609">
                  <c:v>2434.08203</c:v>
                </c:pt>
                <c:pt idx="28610">
                  <c:v>2434.08203</c:v>
                </c:pt>
                <c:pt idx="28611">
                  <c:v>2434.08203</c:v>
                </c:pt>
                <c:pt idx="28612">
                  <c:v>2434.08203</c:v>
                </c:pt>
                <c:pt idx="28613">
                  <c:v>2434.08203</c:v>
                </c:pt>
                <c:pt idx="28614">
                  <c:v>2434.08203</c:v>
                </c:pt>
                <c:pt idx="28615">
                  <c:v>2434.08203</c:v>
                </c:pt>
                <c:pt idx="28616">
                  <c:v>2434.08203</c:v>
                </c:pt>
                <c:pt idx="28617">
                  <c:v>2434.08203</c:v>
                </c:pt>
                <c:pt idx="28618">
                  <c:v>2434.08203</c:v>
                </c:pt>
                <c:pt idx="28619">
                  <c:v>2434.08203</c:v>
                </c:pt>
                <c:pt idx="28620">
                  <c:v>2434.08203</c:v>
                </c:pt>
                <c:pt idx="28621">
                  <c:v>2434.08203</c:v>
                </c:pt>
                <c:pt idx="28622">
                  <c:v>2434.08203</c:v>
                </c:pt>
                <c:pt idx="28623">
                  <c:v>2434.08203</c:v>
                </c:pt>
                <c:pt idx="28624">
                  <c:v>2434.08203</c:v>
                </c:pt>
                <c:pt idx="28625">
                  <c:v>2434.08203</c:v>
                </c:pt>
                <c:pt idx="28626">
                  <c:v>2434.08203</c:v>
                </c:pt>
                <c:pt idx="28627">
                  <c:v>2434.08203</c:v>
                </c:pt>
                <c:pt idx="28628">
                  <c:v>2434.08203</c:v>
                </c:pt>
                <c:pt idx="28629">
                  <c:v>2436.5234399999999</c:v>
                </c:pt>
                <c:pt idx="28630">
                  <c:v>2434.08203</c:v>
                </c:pt>
                <c:pt idx="28631">
                  <c:v>2434.08203</c:v>
                </c:pt>
                <c:pt idx="28632">
                  <c:v>2434.08203</c:v>
                </c:pt>
                <c:pt idx="28633">
                  <c:v>2434.08203</c:v>
                </c:pt>
                <c:pt idx="28634">
                  <c:v>2434.08203</c:v>
                </c:pt>
                <c:pt idx="28635">
                  <c:v>2434.08203</c:v>
                </c:pt>
                <c:pt idx="28636">
                  <c:v>2434.08203</c:v>
                </c:pt>
                <c:pt idx="28637">
                  <c:v>2434.08203</c:v>
                </c:pt>
                <c:pt idx="28638">
                  <c:v>2434.08203</c:v>
                </c:pt>
                <c:pt idx="28639">
                  <c:v>2434.08203</c:v>
                </c:pt>
                <c:pt idx="28640">
                  <c:v>2434.08203</c:v>
                </c:pt>
                <c:pt idx="28641">
                  <c:v>2434.08203</c:v>
                </c:pt>
                <c:pt idx="28642">
                  <c:v>2434.08203</c:v>
                </c:pt>
                <c:pt idx="28643">
                  <c:v>2434.08203</c:v>
                </c:pt>
                <c:pt idx="28644">
                  <c:v>2434.08203</c:v>
                </c:pt>
                <c:pt idx="28645">
                  <c:v>2434.08203</c:v>
                </c:pt>
                <c:pt idx="28646">
                  <c:v>2434.08203</c:v>
                </c:pt>
                <c:pt idx="28647">
                  <c:v>2434.08203</c:v>
                </c:pt>
                <c:pt idx="28648">
                  <c:v>2434.08203</c:v>
                </c:pt>
                <c:pt idx="28649">
                  <c:v>2434.08203</c:v>
                </c:pt>
                <c:pt idx="28650">
                  <c:v>2434.08203</c:v>
                </c:pt>
                <c:pt idx="28651">
                  <c:v>2434.08203</c:v>
                </c:pt>
                <c:pt idx="28652">
                  <c:v>2434.08203</c:v>
                </c:pt>
                <c:pt idx="28653">
                  <c:v>2434.08203</c:v>
                </c:pt>
                <c:pt idx="28654">
                  <c:v>2434.08203</c:v>
                </c:pt>
                <c:pt idx="28655">
                  <c:v>2434.08203</c:v>
                </c:pt>
                <c:pt idx="28656">
                  <c:v>2434.08203</c:v>
                </c:pt>
                <c:pt idx="28657">
                  <c:v>2434.08203</c:v>
                </c:pt>
                <c:pt idx="28658">
                  <c:v>2434.08203</c:v>
                </c:pt>
                <c:pt idx="28659">
                  <c:v>2434.08203</c:v>
                </c:pt>
                <c:pt idx="28660">
                  <c:v>2434.08203</c:v>
                </c:pt>
                <c:pt idx="28661">
                  <c:v>2434.08203</c:v>
                </c:pt>
                <c:pt idx="28662">
                  <c:v>2434.08203</c:v>
                </c:pt>
                <c:pt idx="28663">
                  <c:v>2434.08203</c:v>
                </c:pt>
                <c:pt idx="28664">
                  <c:v>2434.08203</c:v>
                </c:pt>
                <c:pt idx="28665">
                  <c:v>2434.08203</c:v>
                </c:pt>
                <c:pt idx="28666">
                  <c:v>2434.08203</c:v>
                </c:pt>
                <c:pt idx="28667">
                  <c:v>2434.08203</c:v>
                </c:pt>
                <c:pt idx="28668">
                  <c:v>2434.08203</c:v>
                </c:pt>
                <c:pt idx="28669">
                  <c:v>2434.08203</c:v>
                </c:pt>
                <c:pt idx="28670">
                  <c:v>2434.08203</c:v>
                </c:pt>
                <c:pt idx="28671">
                  <c:v>2434.08203</c:v>
                </c:pt>
                <c:pt idx="28672">
                  <c:v>2434.08203</c:v>
                </c:pt>
                <c:pt idx="28673">
                  <c:v>2434.08203</c:v>
                </c:pt>
                <c:pt idx="28674">
                  <c:v>2434.08203</c:v>
                </c:pt>
                <c:pt idx="28675">
                  <c:v>2434.08203</c:v>
                </c:pt>
                <c:pt idx="28676">
                  <c:v>2434.08203</c:v>
                </c:pt>
                <c:pt idx="28677">
                  <c:v>2434.08203</c:v>
                </c:pt>
                <c:pt idx="28678">
                  <c:v>2434.08203</c:v>
                </c:pt>
                <c:pt idx="28679">
                  <c:v>2434.08203</c:v>
                </c:pt>
                <c:pt idx="28680">
                  <c:v>2434.08203</c:v>
                </c:pt>
                <c:pt idx="28681">
                  <c:v>2434.08203</c:v>
                </c:pt>
                <c:pt idx="28682">
                  <c:v>2434.08203</c:v>
                </c:pt>
                <c:pt idx="28683">
                  <c:v>2434.08203</c:v>
                </c:pt>
                <c:pt idx="28684">
                  <c:v>2434.08203</c:v>
                </c:pt>
                <c:pt idx="28685">
                  <c:v>2434.08203</c:v>
                </c:pt>
                <c:pt idx="28686">
                  <c:v>2434.08203</c:v>
                </c:pt>
                <c:pt idx="28687">
                  <c:v>2434.08203</c:v>
                </c:pt>
                <c:pt idx="28688">
                  <c:v>2434.08203</c:v>
                </c:pt>
                <c:pt idx="28689">
                  <c:v>2434.08203</c:v>
                </c:pt>
                <c:pt idx="28690">
                  <c:v>2434.08203</c:v>
                </c:pt>
                <c:pt idx="28691">
                  <c:v>2434.08203</c:v>
                </c:pt>
                <c:pt idx="28692">
                  <c:v>2434.08203</c:v>
                </c:pt>
                <c:pt idx="28693">
                  <c:v>2434.08203</c:v>
                </c:pt>
                <c:pt idx="28694">
                  <c:v>2434.08203</c:v>
                </c:pt>
                <c:pt idx="28695">
                  <c:v>2434.08203</c:v>
                </c:pt>
                <c:pt idx="28696">
                  <c:v>2434.08203</c:v>
                </c:pt>
                <c:pt idx="28697">
                  <c:v>2434.08203</c:v>
                </c:pt>
                <c:pt idx="28698">
                  <c:v>2434.08203</c:v>
                </c:pt>
                <c:pt idx="28699">
                  <c:v>2434.08203</c:v>
                </c:pt>
                <c:pt idx="28700">
                  <c:v>2434.08203</c:v>
                </c:pt>
                <c:pt idx="28701">
                  <c:v>2434.08203</c:v>
                </c:pt>
                <c:pt idx="28702">
                  <c:v>2434.08203</c:v>
                </c:pt>
                <c:pt idx="28703">
                  <c:v>2434.08203</c:v>
                </c:pt>
                <c:pt idx="28704">
                  <c:v>2434.08203</c:v>
                </c:pt>
                <c:pt idx="28705">
                  <c:v>2434.08203</c:v>
                </c:pt>
                <c:pt idx="28706">
                  <c:v>2434.08203</c:v>
                </c:pt>
                <c:pt idx="28707">
                  <c:v>2434.08203</c:v>
                </c:pt>
                <c:pt idx="28708">
                  <c:v>2434.08203</c:v>
                </c:pt>
                <c:pt idx="28709">
                  <c:v>2434.08203</c:v>
                </c:pt>
                <c:pt idx="28710">
                  <c:v>2434.08203</c:v>
                </c:pt>
                <c:pt idx="28711">
                  <c:v>2434.08203</c:v>
                </c:pt>
                <c:pt idx="28712">
                  <c:v>2434.08203</c:v>
                </c:pt>
                <c:pt idx="28713">
                  <c:v>2434.08203</c:v>
                </c:pt>
                <c:pt idx="28714">
                  <c:v>2434.08203</c:v>
                </c:pt>
                <c:pt idx="28715">
                  <c:v>2434.08203</c:v>
                </c:pt>
                <c:pt idx="28716">
                  <c:v>2434.08203</c:v>
                </c:pt>
                <c:pt idx="28717">
                  <c:v>2434.08203</c:v>
                </c:pt>
                <c:pt idx="28718">
                  <c:v>2434.08203</c:v>
                </c:pt>
                <c:pt idx="28719">
                  <c:v>2434.08203</c:v>
                </c:pt>
                <c:pt idx="28720">
                  <c:v>2434.08203</c:v>
                </c:pt>
                <c:pt idx="28721">
                  <c:v>2434.08203</c:v>
                </c:pt>
                <c:pt idx="28722">
                  <c:v>2434.08203</c:v>
                </c:pt>
                <c:pt idx="28723">
                  <c:v>2434.08203</c:v>
                </c:pt>
                <c:pt idx="28724">
                  <c:v>2434.08203</c:v>
                </c:pt>
                <c:pt idx="28725">
                  <c:v>2434.08203</c:v>
                </c:pt>
                <c:pt idx="28726">
                  <c:v>2436.5234399999999</c:v>
                </c:pt>
                <c:pt idx="28727">
                  <c:v>2434.08203</c:v>
                </c:pt>
                <c:pt idx="28728">
                  <c:v>2434.08203</c:v>
                </c:pt>
                <c:pt idx="28729">
                  <c:v>2434.08203</c:v>
                </c:pt>
                <c:pt idx="28730">
                  <c:v>2434.08203</c:v>
                </c:pt>
                <c:pt idx="28731">
                  <c:v>2434.08203</c:v>
                </c:pt>
                <c:pt idx="28732">
                  <c:v>2434.08203</c:v>
                </c:pt>
                <c:pt idx="28733">
                  <c:v>2434.08203</c:v>
                </c:pt>
                <c:pt idx="28734">
                  <c:v>2434.08203</c:v>
                </c:pt>
                <c:pt idx="28735">
                  <c:v>2434.08203</c:v>
                </c:pt>
                <c:pt idx="28736">
                  <c:v>2434.08203</c:v>
                </c:pt>
                <c:pt idx="28737">
                  <c:v>2434.08203</c:v>
                </c:pt>
                <c:pt idx="28738">
                  <c:v>2434.08203</c:v>
                </c:pt>
                <c:pt idx="28739">
                  <c:v>2434.08203</c:v>
                </c:pt>
                <c:pt idx="28740">
                  <c:v>2434.08203</c:v>
                </c:pt>
                <c:pt idx="28741">
                  <c:v>2436.5234399999999</c:v>
                </c:pt>
                <c:pt idx="28742">
                  <c:v>2434.08203</c:v>
                </c:pt>
                <c:pt idx="28743">
                  <c:v>2434.08203</c:v>
                </c:pt>
                <c:pt idx="28744">
                  <c:v>2434.08203</c:v>
                </c:pt>
                <c:pt idx="28745">
                  <c:v>2434.08203</c:v>
                </c:pt>
                <c:pt idx="28746">
                  <c:v>2434.08203</c:v>
                </c:pt>
                <c:pt idx="28747">
                  <c:v>2434.08203</c:v>
                </c:pt>
                <c:pt idx="28748">
                  <c:v>2436.5234399999999</c:v>
                </c:pt>
                <c:pt idx="28749">
                  <c:v>2434.08203</c:v>
                </c:pt>
                <c:pt idx="28750">
                  <c:v>2434.08203</c:v>
                </c:pt>
                <c:pt idx="28751">
                  <c:v>2436.5234399999999</c:v>
                </c:pt>
                <c:pt idx="28752">
                  <c:v>2434.08203</c:v>
                </c:pt>
                <c:pt idx="28753">
                  <c:v>2434.08203</c:v>
                </c:pt>
                <c:pt idx="28754">
                  <c:v>2434.08203</c:v>
                </c:pt>
                <c:pt idx="28755">
                  <c:v>2434.08203</c:v>
                </c:pt>
                <c:pt idx="28756">
                  <c:v>2434.08203</c:v>
                </c:pt>
                <c:pt idx="28757">
                  <c:v>2434.08203</c:v>
                </c:pt>
                <c:pt idx="28758">
                  <c:v>2434.08203</c:v>
                </c:pt>
                <c:pt idx="28759">
                  <c:v>2434.08203</c:v>
                </c:pt>
                <c:pt idx="28760">
                  <c:v>2434.08203</c:v>
                </c:pt>
                <c:pt idx="28761">
                  <c:v>2434.08203</c:v>
                </c:pt>
                <c:pt idx="28762">
                  <c:v>2434.08203</c:v>
                </c:pt>
                <c:pt idx="28763">
                  <c:v>2434.08203</c:v>
                </c:pt>
                <c:pt idx="28764">
                  <c:v>2434.08203</c:v>
                </c:pt>
                <c:pt idx="28765">
                  <c:v>2434.08203</c:v>
                </c:pt>
                <c:pt idx="28766">
                  <c:v>2434.08203</c:v>
                </c:pt>
                <c:pt idx="28767">
                  <c:v>2434.08203</c:v>
                </c:pt>
                <c:pt idx="28768">
                  <c:v>2434.08203</c:v>
                </c:pt>
                <c:pt idx="28769">
                  <c:v>2434.08203</c:v>
                </c:pt>
                <c:pt idx="28770">
                  <c:v>2434.08203</c:v>
                </c:pt>
                <c:pt idx="28771">
                  <c:v>2434.08203</c:v>
                </c:pt>
                <c:pt idx="28772">
                  <c:v>2434.08203</c:v>
                </c:pt>
                <c:pt idx="28773">
                  <c:v>2434.08203</c:v>
                </c:pt>
                <c:pt idx="28774">
                  <c:v>2434.08203</c:v>
                </c:pt>
                <c:pt idx="28775">
                  <c:v>2434.08203</c:v>
                </c:pt>
                <c:pt idx="28776">
                  <c:v>2434.08203</c:v>
                </c:pt>
                <c:pt idx="28777">
                  <c:v>2434.08203</c:v>
                </c:pt>
                <c:pt idx="28778">
                  <c:v>2434.08203</c:v>
                </c:pt>
                <c:pt idx="28779">
                  <c:v>2434.08203</c:v>
                </c:pt>
                <c:pt idx="28780">
                  <c:v>2434.08203</c:v>
                </c:pt>
                <c:pt idx="28781">
                  <c:v>2434.08203</c:v>
                </c:pt>
                <c:pt idx="28782">
                  <c:v>2434.08203</c:v>
                </c:pt>
                <c:pt idx="28783">
                  <c:v>2434.08203</c:v>
                </c:pt>
                <c:pt idx="28784">
                  <c:v>2434.08203</c:v>
                </c:pt>
                <c:pt idx="28785">
                  <c:v>2434.08203</c:v>
                </c:pt>
                <c:pt idx="28786">
                  <c:v>2434.08203</c:v>
                </c:pt>
                <c:pt idx="28787">
                  <c:v>2434.08203</c:v>
                </c:pt>
                <c:pt idx="28788">
                  <c:v>2436.5234399999999</c:v>
                </c:pt>
                <c:pt idx="28789">
                  <c:v>2434.08203</c:v>
                </c:pt>
                <c:pt idx="28790">
                  <c:v>2434.08203</c:v>
                </c:pt>
                <c:pt idx="28791">
                  <c:v>2434.08203</c:v>
                </c:pt>
                <c:pt idx="28792">
                  <c:v>2434.08203</c:v>
                </c:pt>
                <c:pt idx="28793">
                  <c:v>2434.08203</c:v>
                </c:pt>
                <c:pt idx="28794">
                  <c:v>2434.08203</c:v>
                </c:pt>
                <c:pt idx="28795">
                  <c:v>2434.08203</c:v>
                </c:pt>
                <c:pt idx="28796">
                  <c:v>2434.08203</c:v>
                </c:pt>
                <c:pt idx="28797">
                  <c:v>2434.08203</c:v>
                </c:pt>
                <c:pt idx="28798">
                  <c:v>2434.08203</c:v>
                </c:pt>
                <c:pt idx="28799">
                  <c:v>2434.08203</c:v>
                </c:pt>
                <c:pt idx="28800">
                  <c:v>2434.08203</c:v>
                </c:pt>
                <c:pt idx="28801">
                  <c:v>2434.08203</c:v>
                </c:pt>
                <c:pt idx="28802">
                  <c:v>2436.5234399999999</c:v>
                </c:pt>
                <c:pt idx="28803">
                  <c:v>2434.08203</c:v>
                </c:pt>
                <c:pt idx="28804">
                  <c:v>2434.08203</c:v>
                </c:pt>
                <c:pt idx="28805">
                  <c:v>2434.08203</c:v>
                </c:pt>
                <c:pt idx="28806">
                  <c:v>2434.08203</c:v>
                </c:pt>
                <c:pt idx="28807">
                  <c:v>2434.08203</c:v>
                </c:pt>
                <c:pt idx="28808">
                  <c:v>2434.08203</c:v>
                </c:pt>
                <c:pt idx="28809">
                  <c:v>2434.08203</c:v>
                </c:pt>
                <c:pt idx="28810">
                  <c:v>2434.08203</c:v>
                </c:pt>
                <c:pt idx="28811">
                  <c:v>2434.08203</c:v>
                </c:pt>
                <c:pt idx="28812">
                  <c:v>2434.08203</c:v>
                </c:pt>
                <c:pt idx="28813">
                  <c:v>2434.08203</c:v>
                </c:pt>
                <c:pt idx="28814">
                  <c:v>2436.5234399999999</c:v>
                </c:pt>
                <c:pt idx="28815">
                  <c:v>2434.08203</c:v>
                </c:pt>
                <c:pt idx="28816">
                  <c:v>2434.08203</c:v>
                </c:pt>
                <c:pt idx="28817">
                  <c:v>2434.08203</c:v>
                </c:pt>
                <c:pt idx="28818">
                  <c:v>2434.08203</c:v>
                </c:pt>
                <c:pt idx="28819">
                  <c:v>2434.08203</c:v>
                </c:pt>
                <c:pt idx="28820">
                  <c:v>2434.08203</c:v>
                </c:pt>
                <c:pt idx="28821">
                  <c:v>2434.08203</c:v>
                </c:pt>
                <c:pt idx="28822">
                  <c:v>2434.08203</c:v>
                </c:pt>
                <c:pt idx="28823">
                  <c:v>2436.5234399999999</c:v>
                </c:pt>
                <c:pt idx="28824">
                  <c:v>2434.08203</c:v>
                </c:pt>
                <c:pt idx="28825">
                  <c:v>2434.08203</c:v>
                </c:pt>
                <c:pt idx="28826">
                  <c:v>2434.08203</c:v>
                </c:pt>
                <c:pt idx="28827">
                  <c:v>2434.08203</c:v>
                </c:pt>
                <c:pt idx="28828">
                  <c:v>2434.08203</c:v>
                </c:pt>
                <c:pt idx="28829">
                  <c:v>2434.08203</c:v>
                </c:pt>
                <c:pt idx="28830">
                  <c:v>2434.08203</c:v>
                </c:pt>
                <c:pt idx="28831">
                  <c:v>2434.08203</c:v>
                </c:pt>
                <c:pt idx="28832">
                  <c:v>2434.08203</c:v>
                </c:pt>
                <c:pt idx="28833">
                  <c:v>2434.08203</c:v>
                </c:pt>
                <c:pt idx="28834">
                  <c:v>2434.08203</c:v>
                </c:pt>
                <c:pt idx="28835">
                  <c:v>2434.08203</c:v>
                </c:pt>
                <c:pt idx="28836">
                  <c:v>2434.08203</c:v>
                </c:pt>
                <c:pt idx="28837">
                  <c:v>2434.08203</c:v>
                </c:pt>
                <c:pt idx="28838">
                  <c:v>2434.08203</c:v>
                </c:pt>
                <c:pt idx="28839">
                  <c:v>2434.08203</c:v>
                </c:pt>
                <c:pt idx="28840">
                  <c:v>2434.08203</c:v>
                </c:pt>
                <c:pt idx="28841">
                  <c:v>2434.08203</c:v>
                </c:pt>
                <c:pt idx="28842">
                  <c:v>2434.08203</c:v>
                </c:pt>
                <c:pt idx="28843">
                  <c:v>2434.08203</c:v>
                </c:pt>
                <c:pt idx="28844">
                  <c:v>2434.08203</c:v>
                </c:pt>
                <c:pt idx="28845">
                  <c:v>2434.08203</c:v>
                </c:pt>
                <c:pt idx="28846">
                  <c:v>2434.08203</c:v>
                </c:pt>
                <c:pt idx="28847">
                  <c:v>2434.08203</c:v>
                </c:pt>
                <c:pt idx="28848">
                  <c:v>2434.08203</c:v>
                </c:pt>
                <c:pt idx="28849">
                  <c:v>2434.08203</c:v>
                </c:pt>
                <c:pt idx="28850">
                  <c:v>2436.5234399999999</c:v>
                </c:pt>
                <c:pt idx="28851">
                  <c:v>2434.08203</c:v>
                </c:pt>
                <c:pt idx="28852">
                  <c:v>2434.08203</c:v>
                </c:pt>
                <c:pt idx="28853">
                  <c:v>2434.08203</c:v>
                </c:pt>
                <c:pt idx="28854">
                  <c:v>2434.08203</c:v>
                </c:pt>
                <c:pt idx="28855">
                  <c:v>2434.08203</c:v>
                </c:pt>
                <c:pt idx="28856">
                  <c:v>2434.08203</c:v>
                </c:pt>
                <c:pt idx="28857">
                  <c:v>2434.08203</c:v>
                </c:pt>
                <c:pt idx="28858">
                  <c:v>2434.08203</c:v>
                </c:pt>
                <c:pt idx="28859">
                  <c:v>2434.08203</c:v>
                </c:pt>
                <c:pt idx="28860">
                  <c:v>2434.08203</c:v>
                </c:pt>
                <c:pt idx="28861">
                  <c:v>2434.08203</c:v>
                </c:pt>
                <c:pt idx="28862">
                  <c:v>2434.08203</c:v>
                </c:pt>
                <c:pt idx="28863">
                  <c:v>2434.08203</c:v>
                </c:pt>
                <c:pt idx="28864">
                  <c:v>2434.08203</c:v>
                </c:pt>
                <c:pt idx="28865">
                  <c:v>2434.08203</c:v>
                </c:pt>
                <c:pt idx="28866">
                  <c:v>2434.08203</c:v>
                </c:pt>
                <c:pt idx="28867">
                  <c:v>2434.08203</c:v>
                </c:pt>
                <c:pt idx="28868">
                  <c:v>2434.08203</c:v>
                </c:pt>
                <c:pt idx="28869">
                  <c:v>2436.5234399999999</c:v>
                </c:pt>
                <c:pt idx="28870">
                  <c:v>2434.08203</c:v>
                </c:pt>
                <c:pt idx="28871">
                  <c:v>2434.08203</c:v>
                </c:pt>
                <c:pt idx="28872">
                  <c:v>2434.08203</c:v>
                </c:pt>
                <c:pt idx="28873">
                  <c:v>2434.08203</c:v>
                </c:pt>
                <c:pt idx="28874">
                  <c:v>2434.08203</c:v>
                </c:pt>
                <c:pt idx="28875">
                  <c:v>2434.08203</c:v>
                </c:pt>
                <c:pt idx="28876">
                  <c:v>2434.08203</c:v>
                </c:pt>
                <c:pt idx="28877">
                  <c:v>2434.08203</c:v>
                </c:pt>
                <c:pt idx="28878">
                  <c:v>2434.08203</c:v>
                </c:pt>
                <c:pt idx="28879">
                  <c:v>2434.08203</c:v>
                </c:pt>
                <c:pt idx="28880">
                  <c:v>2434.08203</c:v>
                </c:pt>
                <c:pt idx="28881">
                  <c:v>2434.08203</c:v>
                </c:pt>
                <c:pt idx="28882">
                  <c:v>2436.5234399999999</c:v>
                </c:pt>
                <c:pt idx="28883">
                  <c:v>2434.08203</c:v>
                </c:pt>
                <c:pt idx="28884">
                  <c:v>2434.08203</c:v>
                </c:pt>
                <c:pt idx="28885">
                  <c:v>2434.08203</c:v>
                </c:pt>
                <c:pt idx="28886">
                  <c:v>2434.08203</c:v>
                </c:pt>
                <c:pt idx="28887">
                  <c:v>2434.08203</c:v>
                </c:pt>
                <c:pt idx="28888">
                  <c:v>2436.5234399999999</c:v>
                </c:pt>
                <c:pt idx="28889">
                  <c:v>2436.5234399999999</c:v>
                </c:pt>
                <c:pt idx="28890">
                  <c:v>2434.08203</c:v>
                </c:pt>
                <c:pt idx="28891">
                  <c:v>2434.08203</c:v>
                </c:pt>
                <c:pt idx="28892">
                  <c:v>2434.08203</c:v>
                </c:pt>
                <c:pt idx="28893">
                  <c:v>2434.08203</c:v>
                </c:pt>
                <c:pt idx="28894">
                  <c:v>2434.08203</c:v>
                </c:pt>
                <c:pt idx="28895">
                  <c:v>2434.08203</c:v>
                </c:pt>
                <c:pt idx="28896">
                  <c:v>2434.08203</c:v>
                </c:pt>
                <c:pt idx="28897">
                  <c:v>2434.08203</c:v>
                </c:pt>
                <c:pt idx="28898">
                  <c:v>2434.08203</c:v>
                </c:pt>
                <c:pt idx="28899">
                  <c:v>2434.08203</c:v>
                </c:pt>
                <c:pt idx="28900">
                  <c:v>2434.08203</c:v>
                </c:pt>
                <c:pt idx="28901">
                  <c:v>2434.08203</c:v>
                </c:pt>
                <c:pt idx="28902">
                  <c:v>2434.08203</c:v>
                </c:pt>
                <c:pt idx="28903">
                  <c:v>2434.08203</c:v>
                </c:pt>
                <c:pt idx="28904">
                  <c:v>2434.08203</c:v>
                </c:pt>
                <c:pt idx="28905">
                  <c:v>2434.08203</c:v>
                </c:pt>
                <c:pt idx="28906">
                  <c:v>2434.08203</c:v>
                </c:pt>
                <c:pt idx="28907">
                  <c:v>2434.08203</c:v>
                </c:pt>
                <c:pt idx="28908">
                  <c:v>2436.5234399999999</c:v>
                </c:pt>
                <c:pt idx="28909">
                  <c:v>2434.08203</c:v>
                </c:pt>
                <c:pt idx="28910">
                  <c:v>2434.08203</c:v>
                </c:pt>
                <c:pt idx="28911">
                  <c:v>2434.08203</c:v>
                </c:pt>
                <c:pt idx="28912">
                  <c:v>2434.08203</c:v>
                </c:pt>
                <c:pt idx="28913">
                  <c:v>2434.08203</c:v>
                </c:pt>
                <c:pt idx="28914">
                  <c:v>2434.08203</c:v>
                </c:pt>
                <c:pt idx="28915">
                  <c:v>2434.08203</c:v>
                </c:pt>
                <c:pt idx="28916">
                  <c:v>2434.08203</c:v>
                </c:pt>
                <c:pt idx="28917">
                  <c:v>2434.08203</c:v>
                </c:pt>
                <c:pt idx="28918">
                  <c:v>2434.08203</c:v>
                </c:pt>
                <c:pt idx="28919">
                  <c:v>2434.08203</c:v>
                </c:pt>
                <c:pt idx="28920">
                  <c:v>2434.08203</c:v>
                </c:pt>
                <c:pt idx="28921">
                  <c:v>2434.08203</c:v>
                </c:pt>
                <c:pt idx="28922">
                  <c:v>2434.08203</c:v>
                </c:pt>
                <c:pt idx="28923">
                  <c:v>2434.08203</c:v>
                </c:pt>
                <c:pt idx="28924">
                  <c:v>2434.08203</c:v>
                </c:pt>
                <c:pt idx="28925">
                  <c:v>2434.08203</c:v>
                </c:pt>
                <c:pt idx="28926">
                  <c:v>2434.08203</c:v>
                </c:pt>
                <c:pt idx="28927">
                  <c:v>2434.08203</c:v>
                </c:pt>
                <c:pt idx="28928">
                  <c:v>2434.08203</c:v>
                </c:pt>
                <c:pt idx="28929">
                  <c:v>2434.08203</c:v>
                </c:pt>
                <c:pt idx="28930">
                  <c:v>2434.08203</c:v>
                </c:pt>
                <c:pt idx="28931">
                  <c:v>2434.08203</c:v>
                </c:pt>
                <c:pt idx="28932">
                  <c:v>2434.08203</c:v>
                </c:pt>
                <c:pt idx="28933">
                  <c:v>2434.08203</c:v>
                </c:pt>
                <c:pt idx="28934">
                  <c:v>2434.08203</c:v>
                </c:pt>
                <c:pt idx="28935">
                  <c:v>2434.08203</c:v>
                </c:pt>
                <c:pt idx="28936">
                  <c:v>2434.08203</c:v>
                </c:pt>
                <c:pt idx="28937">
                  <c:v>2436.5234399999999</c:v>
                </c:pt>
                <c:pt idx="28938">
                  <c:v>2434.08203</c:v>
                </c:pt>
                <c:pt idx="28939">
                  <c:v>2434.08203</c:v>
                </c:pt>
                <c:pt idx="28940">
                  <c:v>2434.08203</c:v>
                </c:pt>
                <c:pt idx="28941">
                  <c:v>2434.08203</c:v>
                </c:pt>
                <c:pt idx="28942">
                  <c:v>2434.08203</c:v>
                </c:pt>
                <c:pt idx="28943">
                  <c:v>2434.08203</c:v>
                </c:pt>
                <c:pt idx="28944">
                  <c:v>2434.08203</c:v>
                </c:pt>
                <c:pt idx="28945">
                  <c:v>2434.08203</c:v>
                </c:pt>
                <c:pt idx="28946">
                  <c:v>2434.08203</c:v>
                </c:pt>
                <c:pt idx="28947">
                  <c:v>2434.08203</c:v>
                </c:pt>
                <c:pt idx="28948">
                  <c:v>2434.08203</c:v>
                </c:pt>
                <c:pt idx="28949">
                  <c:v>2434.08203</c:v>
                </c:pt>
                <c:pt idx="28950">
                  <c:v>2434.08203</c:v>
                </c:pt>
                <c:pt idx="28951">
                  <c:v>2434.08203</c:v>
                </c:pt>
                <c:pt idx="28952">
                  <c:v>2434.08203</c:v>
                </c:pt>
                <c:pt idx="28953">
                  <c:v>2434.08203</c:v>
                </c:pt>
                <c:pt idx="28954">
                  <c:v>2434.08203</c:v>
                </c:pt>
                <c:pt idx="28955">
                  <c:v>2434.08203</c:v>
                </c:pt>
                <c:pt idx="28956">
                  <c:v>2434.08203</c:v>
                </c:pt>
                <c:pt idx="28957">
                  <c:v>2434.08203</c:v>
                </c:pt>
                <c:pt idx="28958">
                  <c:v>2434.08203</c:v>
                </c:pt>
                <c:pt idx="28959">
                  <c:v>2434.08203</c:v>
                </c:pt>
                <c:pt idx="28960">
                  <c:v>2434.08203</c:v>
                </c:pt>
                <c:pt idx="28961">
                  <c:v>2434.08203</c:v>
                </c:pt>
                <c:pt idx="28962">
                  <c:v>2434.08203</c:v>
                </c:pt>
                <c:pt idx="28963">
                  <c:v>2434.08203</c:v>
                </c:pt>
                <c:pt idx="28964">
                  <c:v>2434.08203</c:v>
                </c:pt>
                <c:pt idx="28965">
                  <c:v>2434.08203</c:v>
                </c:pt>
                <c:pt idx="28966">
                  <c:v>2434.08203</c:v>
                </c:pt>
                <c:pt idx="28967">
                  <c:v>2434.08203</c:v>
                </c:pt>
                <c:pt idx="28968">
                  <c:v>2434.08203</c:v>
                </c:pt>
                <c:pt idx="28969">
                  <c:v>2434.08203</c:v>
                </c:pt>
                <c:pt idx="28970">
                  <c:v>2436.5234399999999</c:v>
                </c:pt>
                <c:pt idx="28971">
                  <c:v>2434.08203</c:v>
                </c:pt>
                <c:pt idx="28972">
                  <c:v>2434.08203</c:v>
                </c:pt>
                <c:pt idx="28973">
                  <c:v>2434.08203</c:v>
                </c:pt>
                <c:pt idx="28974">
                  <c:v>2434.08203</c:v>
                </c:pt>
                <c:pt idx="28975">
                  <c:v>2434.08203</c:v>
                </c:pt>
                <c:pt idx="28976">
                  <c:v>2434.08203</c:v>
                </c:pt>
                <c:pt idx="28977">
                  <c:v>2434.08203</c:v>
                </c:pt>
                <c:pt idx="28978">
                  <c:v>2434.08203</c:v>
                </c:pt>
                <c:pt idx="28979">
                  <c:v>2434.08203</c:v>
                </c:pt>
                <c:pt idx="28980">
                  <c:v>2434.08203</c:v>
                </c:pt>
                <c:pt idx="28981">
                  <c:v>2434.08203</c:v>
                </c:pt>
                <c:pt idx="28982">
                  <c:v>2434.08203</c:v>
                </c:pt>
                <c:pt idx="28983">
                  <c:v>2434.08203</c:v>
                </c:pt>
                <c:pt idx="28984">
                  <c:v>2434.08203</c:v>
                </c:pt>
                <c:pt idx="28985">
                  <c:v>2434.08203</c:v>
                </c:pt>
                <c:pt idx="28986">
                  <c:v>2434.08203</c:v>
                </c:pt>
                <c:pt idx="28987">
                  <c:v>2434.08203</c:v>
                </c:pt>
                <c:pt idx="28988">
                  <c:v>2434.08203</c:v>
                </c:pt>
                <c:pt idx="28989">
                  <c:v>2434.08203</c:v>
                </c:pt>
                <c:pt idx="28990">
                  <c:v>2434.08203</c:v>
                </c:pt>
                <c:pt idx="28991">
                  <c:v>2434.08203</c:v>
                </c:pt>
                <c:pt idx="28992">
                  <c:v>2434.08203</c:v>
                </c:pt>
                <c:pt idx="28993">
                  <c:v>2434.08203</c:v>
                </c:pt>
                <c:pt idx="28994">
                  <c:v>2434.08203</c:v>
                </c:pt>
                <c:pt idx="28995">
                  <c:v>2434.08203</c:v>
                </c:pt>
                <c:pt idx="28996">
                  <c:v>2434.08203</c:v>
                </c:pt>
                <c:pt idx="28997">
                  <c:v>2434.08203</c:v>
                </c:pt>
                <c:pt idx="28998">
                  <c:v>2434.08203</c:v>
                </c:pt>
                <c:pt idx="28999">
                  <c:v>2434.08203</c:v>
                </c:pt>
                <c:pt idx="29000">
                  <c:v>2434.08203</c:v>
                </c:pt>
                <c:pt idx="29001">
                  <c:v>2434.08203</c:v>
                </c:pt>
                <c:pt idx="29002">
                  <c:v>2434.08203</c:v>
                </c:pt>
                <c:pt idx="29003">
                  <c:v>2434.08203</c:v>
                </c:pt>
                <c:pt idx="29004">
                  <c:v>2434.08203</c:v>
                </c:pt>
                <c:pt idx="29005">
                  <c:v>2434.08203</c:v>
                </c:pt>
                <c:pt idx="29006">
                  <c:v>2434.08203</c:v>
                </c:pt>
                <c:pt idx="29007">
                  <c:v>2434.08203</c:v>
                </c:pt>
                <c:pt idx="29008">
                  <c:v>2434.08203</c:v>
                </c:pt>
                <c:pt idx="29009">
                  <c:v>2434.08203</c:v>
                </c:pt>
                <c:pt idx="29010">
                  <c:v>2434.08203</c:v>
                </c:pt>
                <c:pt idx="29011">
                  <c:v>2434.08203</c:v>
                </c:pt>
                <c:pt idx="29012">
                  <c:v>2434.08203</c:v>
                </c:pt>
                <c:pt idx="29013">
                  <c:v>2434.08203</c:v>
                </c:pt>
                <c:pt idx="29014">
                  <c:v>2434.08203</c:v>
                </c:pt>
                <c:pt idx="29015">
                  <c:v>2434.08203</c:v>
                </c:pt>
                <c:pt idx="29016">
                  <c:v>2434.08203</c:v>
                </c:pt>
                <c:pt idx="29017">
                  <c:v>2434.08203</c:v>
                </c:pt>
                <c:pt idx="29018">
                  <c:v>2434.08203</c:v>
                </c:pt>
                <c:pt idx="29019">
                  <c:v>2434.08203</c:v>
                </c:pt>
                <c:pt idx="29020">
                  <c:v>2434.08203</c:v>
                </c:pt>
                <c:pt idx="29021">
                  <c:v>2434.08203</c:v>
                </c:pt>
                <c:pt idx="29022">
                  <c:v>2434.08203</c:v>
                </c:pt>
                <c:pt idx="29023">
                  <c:v>2434.08203</c:v>
                </c:pt>
                <c:pt idx="29024">
                  <c:v>2434.08203</c:v>
                </c:pt>
                <c:pt idx="29025">
                  <c:v>2434.08203</c:v>
                </c:pt>
                <c:pt idx="29026">
                  <c:v>2434.08203</c:v>
                </c:pt>
                <c:pt idx="29027">
                  <c:v>2434.08203</c:v>
                </c:pt>
                <c:pt idx="29028">
                  <c:v>2434.08203</c:v>
                </c:pt>
                <c:pt idx="29029">
                  <c:v>2436.5234399999999</c:v>
                </c:pt>
                <c:pt idx="29030">
                  <c:v>2434.08203</c:v>
                </c:pt>
                <c:pt idx="29031">
                  <c:v>2434.08203</c:v>
                </c:pt>
                <c:pt idx="29032">
                  <c:v>2434.08203</c:v>
                </c:pt>
                <c:pt idx="29033">
                  <c:v>2434.08203</c:v>
                </c:pt>
                <c:pt idx="29034">
                  <c:v>2434.08203</c:v>
                </c:pt>
                <c:pt idx="29035">
                  <c:v>2434.08203</c:v>
                </c:pt>
                <c:pt idx="29036">
                  <c:v>2434.08203</c:v>
                </c:pt>
                <c:pt idx="29037">
                  <c:v>2434.08203</c:v>
                </c:pt>
                <c:pt idx="29038">
                  <c:v>2434.08203</c:v>
                </c:pt>
                <c:pt idx="29039">
                  <c:v>2434.08203</c:v>
                </c:pt>
                <c:pt idx="29040">
                  <c:v>2434.08203</c:v>
                </c:pt>
                <c:pt idx="29041">
                  <c:v>2434.08203</c:v>
                </c:pt>
                <c:pt idx="29042">
                  <c:v>2434.08203</c:v>
                </c:pt>
                <c:pt idx="29043">
                  <c:v>2434.08203</c:v>
                </c:pt>
                <c:pt idx="29044">
                  <c:v>2434.08203</c:v>
                </c:pt>
                <c:pt idx="29045">
                  <c:v>2434.08203</c:v>
                </c:pt>
                <c:pt idx="29046">
                  <c:v>2434.08203</c:v>
                </c:pt>
                <c:pt idx="29047">
                  <c:v>2434.08203</c:v>
                </c:pt>
                <c:pt idx="29048">
                  <c:v>2434.08203</c:v>
                </c:pt>
                <c:pt idx="29049">
                  <c:v>2434.08203</c:v>
                </c:pt>
                <c:pt idx="29050">
                  <c:v>2434.08203</c:v>
                </c:pt>
                <c:pt idx="29051">
                  <c:v>2434.08203</c:v>
                </c:pt>
                <c:pt idx="29052">
                  <c:v>2434.08203</c:v>
                </c:pt>
                <c:pt idx="29053">
                  <c:v>2434.08203</c:v>
                </c:pt>
                <c:pt idx="29054">
                  <c:v>2434.08203</c:v>
                </c:pt>
                <c:pt idx="29055">
                  <c:v>2434.08203</c:v>
                </c:pt>
                <c:pt idx="29056">
                  <c:v>2434.08203</c:v>
                </c:pt>
                <c:pt idx="29057">
                  <c:v>2434.08203</c:v>
                </c:pt>
                <c:pt idx="29058">
                  <c:v>2434.08203</c:v>
                </c:pt>
                <c:pt idx="29059">
                  <c:v>2434.08203</c:v>
                </c:pt>
                <c:pt idx="29060">
                  <c:v>2434.08203</c:v>
                </c:pt>
                <c:pt idx="29061">
                  <c:v>2434.08203</c:v>
                </c:pt>
                <c:pt idx="29062">
                  <c:v>2434.08203</c:v>
                </c:pt>
                <c:pt idx="29063">
                  <c:v>2434.08203</c:v>
                </c:pt>
                <c:pt idx="29064">
                  <c:v>2434.08203</c:v>
                </c:pt>
                <c:pt idx="29065">
                  <c:v>2434.08203</c:v>
                </c:pt>
                <c:pt idx="29066">
                  <c:v>2434.08203</c:v>
                </c:pt>
                <c:pt idx="29067">
                  <c:v>2434.08203</c:v>
                </c:pt>
                <c:pt idx="29068">
                  <c:v>2434.08203</c:v>
                </c:pt>
                <c:pt idx="29069">
                  <c:v>2434.08203</c:v>
                </c:pt>
                <c:pt idx="29070">
                  <c:v>2434.08203</c:v>
                </c:pt>
                <c:pt idx="29071">
                  <c:v>2434.08203</c:v>
                </c:pt>
                <c:pt idx="29072">
                  <c:v>2434.08203</c:v>
                </c:pt>
                <c:pt idx="29073">
                  <c:v>2434.08203</c:v>
                </c:pt>
                <c:pt idx="29074">
                  <c:v>2434.08203</c:v>
                </c:pt>
                <c:pt idx="29075">
                  <c:v>2434.08203</c:v>
                </c:pt>
                <c:pt idx="29076">
                  <c:v>2434.08203</c:v>
                </c:pt>
                <c:pt idx="29077">
                  <c:v>2434.08203</c:v>
                </c:pt>
                <c:pt idx="29078">
                  <c:v>2434.08203</c:v>
                </c:pt>
                <c:pt idx="29079">
                  <c:v>2434.08203</c:v>
                </c:pt>
                <c:pt idx="29080">
                  <c:v>2434.08203</c:v>
                </c:pt>
                <c:pt idx="29081">
                  <c:v>2434.08203</c:v>
                </c:pt>
                <c:pt idx="29082">
                  <c:v>2434.08203</c:v>
                </c:pt>
                <c:pt idx="29083">
                  <c:v>2434.08203</c:v>
                </c:pt>
                <c:pt idx="29084">
                  <c:v>2434.08203</c:v>
                </c:pt>
                <c:pt idx="29085">
                  <c:v>2434.08203</c:v>
                </c:pt>
                <c:pt idx="29086">
                  <c:v>2434.08203</c:v>
                </c:pt>
                <c:pt idx="29087">
                  <c:v>2434.08203</c:v>
                </c:pt>
                <c:pt idx="29088">
                  <c:v>2434.08203</c:v>
                </c:pt>
                <c:pt idx="29089">
                  <c:v>2434.08203</c:v>
                </c:pt>
                <c:pt idx="29090">
                  <c:v>2434.08203</c:v>
                </c:pt>
                <c:pt idx="29091">
                  <c:v>2434.08203</c:v>
                </c:pt>
                <c:pt idx="29092">
                  <c:v>2434.08203</c:v>
                </c:pt>
                <c:pt idx="29093">
                  <c:v>2434.08203</c:v>
                </c:pt>
                <c:pt idx="29094">
                  <c:v>2434.08203</c:v>
                </c:pt>
                <c:pt idx="29095">
                  <c:v>2434.08203</c:v>
                </c:pt>
                <c:pt idx="29096">
                  <c:v>2434.08203</c:v>
                </c:pt>
                <c:pt idx="29097">
                  <c:v>2434.08203</c:v>
                </c:pt>
                <c:pt idx="29098">
                  <c:v>2434.08203</c:v>
                </c:pt>
                <c:pt idx="29099">
                  <c:v>2434.08203</c:v>
                </c:pt>
                <c:pt idx="29100">
                  <c:v>2434.08203</c:v>
                </c:pt>
                <c:pt idx="29101">
                  <c:v>2434.08203</c:v>
                </c:pt>
                <c:pt idx="29102">
                  <c:v>2434.08203</c:v>
                </c:pt>
                <c:pt idx="29103">
                  <c:v>2434.08203</c:v>
                </c:pt>
                <c:pt idx="29104">
                  <c:v>2434.08203</c:v>
                </c:pt>
                <c:pt idx="29105">
                  <c:v>2434.08203</c:v>
                </c:pt>
                <c:pt idx="29106">
                  <c:v>2434.08203</c:v>
                </c:pt>
                <c:pt idx="29107">
                  <c:v>2434.08203</c:v>
                </c:pt>
                <c:pt idx="29108">
                  <c:v>2434.08203</c:v>
                </c:pt>
                <c:pt idx="29109">
                  <c:v>2434.08203</c:v>
                </c:pt>
                <c:pt idx="29110">
                  <c:v>2434.08203</c:v>
                </c:pt>
                <c:pt idx="29111">
                  <c:v>2434.08203</c:v>
                </c:pt>
                <c:pt idx="29112">
                  <c:v>2436.5234399999999</c:v>
                </c:pt>
                <c:pt idx="29113">
                  <c:v>2434.08203</c:v>
                </c:pt>
                <c:pt idx="29114">
                  <c:v>2434.08203</c:v>
                </c:pt>
                <c:pt idx="29115">
                  <c:v>2434.08203</c:v>
                </c:pt>
                <c:pt idx="29116">
                  <c:v>2434.08203</c:v>
                </c:pt>
                <c:pt idx="29117">
                  <c:v>2434.08203</c:v>
                </c:pt>
                <c:pt idx="29118">
                  <c:v>2434.08203</c:v>
                </c:pt>
                <c:pt idx="29119">
                  <c:v>2434.08203</c:v>
                </c:pt>
                <c:pt idx="29120">
                  <c:v>2434.08203</c:v>
                </c:pt>
                <c:pt idx="29121">
                  <c:v>2434.08203</c:v>
                </c:pt>
                <c:pt idx="29122">
                  <c:v>2434.08203</c:v>
                </c:pt>
                <c:pt idx="29123">
                  <c:v>2434.08203</c:v>
                </c:pt>
                <c:pt idx="29124">
                  <c:v>2434.08203</c:v>
                </c:pt>
                <c:pt idx="29125">
                  <c:v>2434.08203</c:v>
                </c:pt>
                <c:pt idx="29126">
                  <c:v>2434.08203</c:v>
                </c:pt>
                <c:pt idx="29127">
                  <c:v>2434.08203</c:v>
                </c:pt>
                <c:pt idx="29128">
                  <c:v>2434.08203</c:v>
                </c:pt>
                <c:pt idx="29129">
                  <c:v>2434.08203</c:v>
                </c:pt>
                <c:pt idx="29130">
                  <c:v>2434.08203</c:v>
                </c:pt>
                <c:pt idx="29131">
                  <c:v>2434.08203</c:v>
                </c:pt>
                <c:pt idx="29132">
                  <c:v>2434.08203</c:v>
                </c:pt>
                <c:pt idx="29133">
                  <c:v>2434.08203</c:v>
                </c:pt>
                <c:pt idx="29134">
                  <c:v>2434.08203</c:v>
                </c:pt>
                <c:pt idx="29135">
                  <c:v>2434.08203</c:v>
                </c:pt>
                <c:pt idx="29136">
                  <c:v>2434.08203</c:v>
                </c:pt>
                <c:pt idx="29137">
                  <c:v>2436.5234399999999</c:v>
                </c:pt>
                <c:pt idx="29138">
                  <c:v>2434.08203</c:v>
                </c:pt>
                <c:pt idx="29139">
                  <c:v>2434.08203</c:v>
                </c:pt>
                <c:pt idx="29140">
                  <c:v>2434.08203</c:v>
                </c:pt>
                <c:pt idx="29141">
                  <c:v>2434.08203</c:v>
                </c:pt>
                <c:pt idx="29142">
                  <c:v>2434.08203</c:v>
                </c:pt>
                <c:pt idx="29143">
                  <c:v>2434.08203</c:v>
                </c:pt>
                <c:pt idx="29144">
                  <c:v>2434.08203</c:v>
                </c:pt>
                <c:pt idx="29145">
                  <c:v>2434.08203</c:v>
                </c:pt>
                <c:pt idx="29146">
                  <c:v>2434.08203</c:v>
                </c:pt>
                <c:pt idx="29147">
                  <c:v>2434.08203</c:v>
                </c:pt>
                <c:pt idx="29148">
                  <c:v>2436.5234399999999</c:v>
                </c:pt>
                <c:pt idx="29149">
                  <c:v>2434.08203</c:v>
                </c:pt>
                <c:pt idx="29150">
                  <c:v>2434.08203</c:v>
                </c:pt>
                <c:pt idx="29151">
                  <c:v>2434.08203</c:v>
                </c:pt>
                <c:pt idx="29152">
                  <c:v>2434.08203</c:v>
                </c:pt>
                <c:pt idx="29153">
                  <c:v>2434.08203</c:v>
                </c:pt>
                <c:pt idx="29154">
                  <c:v>2434.08203</c:v>
                </c:pt>
                <c:pt idx="29155">
                  <c:v>2436.5234399999999</c:v>
                </c:pt>
                <c:pt idx="29156">
                  <c:v>2434.08203</c:v>
                </c:pt>
                <c:pt idx="29157">
                  <c:v>2434.08203</c:v>
                </c:pt>
                <c:pt idx="29158">
                  <c:v>2434.08203</c:v>
                </c:pt>
                <c:pt idx="29159">
                  <c:v>2434.08203</c:v>
                </c:pt>
                <c:pt idx="29160">
                  <c:v>2434.08203</c:v>
                </c:pt>
                <c:pt idx="29161">
                  <c:v>2434.08203</c:v>
                </c:pt>
                <c:pt idx="29162">
                  <c:v>2434.08203</c:v>
                </c:pt>
                <c:pt idx="29163">
                  <c:v>2434.08203</c:v>
                </c:pt>
                <c:pt idx="29164">
                  <c:v>2434.08203</c:v>
                </c:pt>
                <c:pt idx="29165">
                  <c:v>2434.08203</c:v>
                </c:pt>
                <c:pt idx="29166">
                  <c:v>2434.08203</c:v>
                </c:pt>
                <c:pt idx="29167">
                  <c:v>2434.08203</c:v>
                </c:pt>
                <c:pt idx="29168">
                  <c:v>2434.08203</c:v>
                </c:pt>
                <c:pt idx="29169">
                  <c:v>2434.08203</c:v>
                </c:pt>
                <c:pt idx="29170">
                  <c:v>2434.08203</c:v>
                </c:pt>
                <c:pt idx="29171">
                  <c:v>2436.5234399999999</c:v>
                </c:pt>
                <c:pt idx="29172">
                  <c:v>2436.5234399999999</c:v>
                </c:pt>
                <c:pt idx="29173">
                  <c:v>2436.5234399999999</c:v>
                </c:pt>
                <c:pt idx="29174">
                  <c:v>2434.08203</c:v>
                </c:pt>
                <c:pt idx="29175">
                  <c:v>2434.08203</c:v>
                </c:pt>
                <c:pt idx="29176">
                  <c:v>2434.08203</c:v>
                </c:pt>
                <c:pt idx="29177">
                  <c:v>2434.08203</c:v>
                </c:pt>
                <c:pt idx="29178">
                  <c:v>2434.08203</c:v>
                </c:pt>
                <c:pt idx="29179">
                  <c:v>2434.08203</c:v>
                </c:pt>
                <c:pt idx="29180">
                  <c:v>2434.08203</c:v>
                </c:pt>
                <c:pt idx="29181">
                  <c:v>2434.08203</c:v>
                </c:pt>
                <c:pt idx="29182">
                  <c:v>2436.5234399999999</c:v>
                </c:pt>
                <c:pt idx="29183">
                  <c:v>2434.08203</c:v>
                </c:pt>
                <c:pt idx="29184">
                  <c:v>2436.5234399999999</c:v>
                </c:pt>
                <c:pt idx="29185">
                  <c:v>2434.08203</c:v>
                </c:pt>
                <c:pt idx="29186">
                  <c:v>2434.08203</c:v>
                </c:pt>
                <c:pt idx="29187">
                  <c:v>2436.5234399999999</c:v>
                </c:pt>
                <c:pt idx="29188">
                  <c:v>2434.08203</c:v>
                </c:pt>
                <c:pt idx="29189">
                  <c:v>2434.08203</c:v>
                </c:pt>
                <c:pt idx="29190">
                  <c:v>2434.08203</c:v>
                </c:pt>
                <c:pt idx="29191">
                  <c:v>2434.08203</c:v>
                </c:pt>
                <c:pt idx="29192">
                  <c:v>2434.08203</c:v>
                </c:pt>
                <c:pt idx="29193">
                  <c:v>2434.08203</c:v>
                </c:pt>
                <c:pt idx="29194">
                  <c:v>2434.08203</c:v>
                </c:pt>
                <c:pt idx="29195">
                  <c:v>2434.08203</c:v>
                </c:pt>
                <c:pt idx="29196">
                  <c:v>2434.08203</c:v>
                </c:pt>
                <c:pt idx="29197">
                  <c:v>2434.08203</c:v>
                </c:pt>
                <c:pt idx="29198">
                  <c:v>2434.08203</c:v>
                </c:pt>
                <c:pt idx="29199">
                  <c:v>2434.08203</c:v>
                </c:pt>
                <c:pt idx="29200">
                  <c:v>2434.08203</c:v>
                </c:pt>
                <c:pt idx="29201">
                  <c:v>2434.08203</c:v>
                </c:pt>
                <c:pt idx="29202">
                  <c:v>2434.08203</c:v>
                </c:pt>
                <c:pt idx="29203">
                  <c:v>2434.08203</c:v>
                </c:pt>
                <c:pt idx="29204">
                  <c:v>2434.08203</c:v>
                </c:pt>
                <c:pt idx="29205">
                  <c:v>2434.08203</c:v>
                </c:pt>
                <c:pt idx="29206">
                  <c:v>2436.5234399999999</c:v>
                </c:pt>
                <c:pt idx="29207">
                  <c:v>2434.08203</c:v>
                </c:pt>
                <c:pt idx="29208">
                  <c:v>2434.08203</c:v>
                </c:pt>
                <c:pt idx="29209">
                  <c:v>2434.08203</c:v>
                </c:pt>
                <c:pt idx="29210">
                  <c:v>2434.08203</c:v>
                </c:pt>
                <c:pt idx="29211">
                  <c:v>2434.08203</c:v>
                </c:pt>
                <c:pt idx="29212">
                  <c:v>2434.08203</c:v>
                </c:pt>
                <c:pt idx="29213">
                  <c:v>2434.08203</c:v>
                </c:pt>
                <c:pt idx="29214">
                  <c:v>2434.08203</c:v>
                </c:pt>
                <c:pt idx="29215">
                  <c:v>2434.08203</c:v>
                </c:pt>
                <c:pt idx="29216">
                  <c:v>2434.08203</c:v>
                </c:pt>
                <c:pt idx="29217">
                  <c:v>2434.08203</c:v>
                </c:pt>
                <c:pt idx="29218">
                  <c:v>2434.08203</c:v>
                </c:pt>
                <c:pt idx="29219">
                  <c:v>2434.08203</c:v>
                </c:pt>
                <c:pt idx="29220">
                  <c:v>2434.08203</c:v>
                </c:pt>
                <c:pt idx="29221">
                  <c:v>2434.08203</c:v>
                </c:pt>
                <c:pt idx="29222">
                  <c:v>2434.08203</c:v>
                </c:pt>
                <c:pt idx="29223">
                  <c:v>2436.5234399999999</c:v>
                </c:pt>
                <c:pt idx="29224">
                  <c:v>2434.08203</c:v>
                </c:pt>
                <c:pt idx="29225">
                  <c:v>2434.08203</c:v>
                </c:pt>
                <c:pt idx="29226">
                  <c:v>2434.08203</c:v>
                </c:pt>
                <c:pt idx="29227">
                  <c:v>2434.08203</c:v>
                </c:pt>
                <c:pt idx="29228">
                  <c:v>2434.08203</c:v>
                </c:pt>
                <c:pt idx="29229">
                  <c:v>2434.08203</c:v>
                </c:pt>
                <c:pt idx="29230">
                  <c:v>2434.08203</c:v>
                </c:pt>
                <c:pt idx="29231">
                  <c:v>2434.08203</c:v>
                </c:pt>
                <c:pt idx="29232">
                  <c:v>2434.08203</c:v>
                </c:pt>
                <c:pt idx="29233">
                  <c:v>2434.08203</c:v>
                </c:pt>
                <c:pt idx="29234">
                  <c:v>2434.08203</c:v>
                </c:pt>
                <c:pt idx="29235">
                  <c:v>2434.08203</c:v>
                </c:pt>
                <c:pt idx="29236">
                  <c:v>2434.08203</c:v>
                </c:pt>
                <c:pt idx="29237">
                  <c:v>2434.08203</c:v>
                </c:pt>
                <c:pt idx="29238">
                  <c:v>2434.08203</c:v>
                </c:pt>
                <c:pt idx="29239">
                  <c:v>2434.08203</c:v>
                </c:pt>
                <c:pt idx="29240">
                  <c:v>2434.08203</c:v>
                </c:pt>
                <c:pt idx="29241">
                  <c:v>2434.08203</c:v>
                </c:pt>
                <c:pt idx="29242">
                  <c:v>2434.08203</c:v>
                </c:pt>
                <c:pt idx="29243">
                  <c:v>2434.08203</c:v>
                </c:pt>
                <c:pt idx="29244">
                  <c:v>2434.08203</c:v>
                </c:pt>
                <c:pt idx="29245">
                  <c:v>2434.08203</c:v>
                </c:pt>
                <c:pt idx="29246">
                  <c:v>2434.08203</c:v>
                </c:pt>
                <c:pt idx="29247">
                  <c:v>2434.08203</c:v>
                </c:pt>
                <c:pt idx="29248">
                  <c:v>2434.08203</c:v>
                </c:pt>
                <c:pt idx="29249">
                  <c:v>2434.08203</c:v>
                </c:pt>
                <c:pt idx="29250">
                  <c:v>2434.08203</c:v>
                </c:pt>
                <c:pt idx="29251">
                  <c:v>2434.08203</c:v>
                </c:pt>
                <c:pt idx="29252">
                  <c:v>2434.08203</c:v>
                </c:pt>
                <c:pt idx="29253">
                  <c:v>2434.08203</c:v>
                </c:pt>
                <c:pt idx="29254">
                  <c:v>2434.08203</c:v>
                </c:pt>
                <c:pt idx="29255">
                  <c:v>2434.08203</c:v>
                </c:pt>
                <c:pt idx="29256">
                  <c:v>2434.08203</c:v>
                </c:pt>
                <c:pt idx="29257">
                  <c:v>2434.08203</c:v>
                </c:pt>
                <c:pt idx="29258">
                  <c:v>2434.08203</c:v>
                </c:pt>
                <c:pt idx="29259">
                  <c:v>2434.08203</c:v>
                </c:pt>
                <c:pt idx="29260">
                  <c:v>2434.08203</c:v>
                </c:pt>
                <c:pt idx="29261">
                  <c:v>2434.08203</c:v>
                </c:pt>
                <c:pt idx="29262">
                  <c:v>2434.08203</c:v>
                </c:pt>
                <c:pt idx="29263">
                  <c:v>2434.08203</c:v>
                </c:pt>
                <c:pt idx="29264">
                  <c:v>2434.08203</c:v>
                </c:pt>
                <c:pt idx="29265">
                  <c:v>2434.08203</c:v>
                </c:pt>
                <c:pt idx="29266">
                  <c:v>2434.08203</c:v>
                </c:pt>
                <c:pt idx="29267">
                  <c:v>2434.08203</c:v>
                </c:pt>
                <c:pt idx="29268">
                  <c:v>2434.08203</c:v>
                </c:pt>
                <c:pt idx="29269">
                  <c:v>2436.5234399999999</c:v>
                </c:pt>
                <c:pt idx="29270">
                  <c:v>2434.08203</c:v>
                </c:pt>
                <c:pt idx="29271">
                  <c:v>2434.08203</c:v>
                </c:pt>
                <c:pt idx="29272">
                  <c:v>2434.08203</c:v>
                </c:pt>
                <c:pt idx="29273">
                  <c:v>2434.08203</c:v>
                </c:pt>
                <c:pt idx="29274">
                  <c:v>2434.08203</c:v>
                </c:pt>
                <c:pt idx="29275">
                  <c:v>2434.08203</c:v>
                </c:pt>
                <c:pt idx="29276">
                  <c:v>2434.08203</c:v>
                </c:pt>
                <c:pt idx="29277">
                  <c:v>2434.08203</c:v>
                </c:pt>
                <c:pt idx="29278">
                  <c:v>2434.08203</c:v>
                </c:pt>
                <c:pt idx="29279">
                  <c:v>2434.08203</c:v>
                </c:pt>
                <c:pt idx="29280">
                  <c:v>2434.08203</c:v>
                </c:pt>
                <c:pt idx="29281">
                  <c:v>2434.08203</c:v>
                </c:pt>
                <c:pt idx="29282">
                  <c:v>2434.08203</c:v>
                </c:pt>
                <c:pt idx="29283">
                  <c:v>2434.08203</c:v>
                </c:pt>
                <c:pt idx="29284">
                  <c:v>2434.08203</c:v>
                </c:pt>
                <c:pt idx="29285">
                  <c:v>2434.08203</c:v>
                </c:pt>
                <c:pt idx="29286">
                  <c:v>2434.08203</c:v>
                </c:pt>
                <c:pt idx="29287">
                  <c:v>2434.08203</c:v>
                </c:pt>
                <c:pt idx="29288">
                  <c:v>2434.08203</c:v>
                </c:pt>
                <c:pt idx="29289">
                  <c:v>2434.08203</c:v>
                </c:pt>
                <c:pt idx="29290">
                  <c:v>2434.08203</c:v>
                </c:pt>
                <c:pt idx="29291">
                  <c:v>2434.08203</c:v>
                </c:pt>
                <c:pt idx="29292">
                  <c:v>2434.08203</c:v>
                </c:pt>
                <c:pt idx="29293">
                  <c:v>2434.08203</c:v>
                </c:pt>
                <c:pt idx="29294">
                  <c:v>2434.08203</c:v>
                </c:pt>
                <c:pt idx="29295">
                  <c:v>2434.08203</c:v>
                </c:pt>
                <c:pt idx="29296">
                  <c:v>2436.5234399999999</c:v>
                </c:pt>
                <c:pt idx="29297">
                  <c:v>2434.08203</c:v>
                </c:pt>
                <c:pt idx="29298">
                  <c:v>2434.08203</c:v>
                </c:pt>
                <c:pt idx="29299">
                  <c:v>2434.08203</c:v>
                </c:pt>
                <c:pt idx="29300">
                  <c:v>2434.08203</c:v>
                </c:pt>
                <c:pt idx="29301">
                  <c:v>2434.08203</c:v>
                </c:pt>
                <c:pt idx="29302">
                  <c:v>2434.08203</c:v>
                </c:pt>
                <c:pt idx="29303">
                  <c:v>2434.08203</c:v>
                </c:pt>
                <c:pt idx="29304">
                  <c:v>2434.08203</c:v>
                </c:pt>
                <c:pt idx="29305">
                  <c:v>2436.5234399999999</c:v>
                </c:pt>
                <c:pt idx="29306">
                  <c:v>2434.08203</c:v>
                </c:pt>
                <c:pt idx="29307">
                  <c:v>2434.08203</c:v>
                </c:pt>
                <c:pt idx="29308">
                  <c:v>2434.08203</c:v>
                </c:pt>
                <c:pt idx="29309">
                  <c:v>2434.08203</c:v>
                </c:pt>
                <c:pt idx="29310">
                  <c:v>2434.08203</c:v>
                </c:pt>
                <c:pt idx="29311">
                  <c:v>2434.08203</c:v>
                </c:pt>
                <c:pt idx="29312">
                  <c:v>2436.5234399999999</c:v>
                </c:pt>
                <c:pt idx="29313">
                  <c:v>2434.08203</c:v>
                </c:pt>
                <c:pt idx="29314">
                  <c:v>2434.08203</c:v>
                </c:pt>
                <c:pt idx="29315">
                  <c:v>2434.08203</c:v>
                </c:pt>
                <c:pt idx="29316">
                  <c:v>2434.08203</c:v>
                </c:pt>
                <c:pt idx="29317">
                  <c:v>2434.08203</c:v>
                </c:pt>
                <c:pt idx="29318">
                  <c:v>2434.08203</c:v>
                </c:pt>
                <c:pt idx="29319">
                  <c:v>2434.08203</c:v>
                </c:pt>
                <c:pt idx="29320">
                  <c:v>2434.08203</c:v>
                </c:pt>
                <c:pt idx="29321">
                  <c:v>2436.5234399999999</c:v>
                </c:pt>
                <c:pt idx="29322">
                  <c:v>2434.08203</c:v>
                </c:pt>
                <c:pt idx="29323">
                  <c:v>2434.08203</c:v>
                </c:pt>
                <c:pt idx="29324">
                  <c:v>2434.08203</c:v>
                </c:pt>
                <c:pt idx="29325">
                  <c:v>2434.08203</c:v>
                </c:pt>
                <c:pt idx="29326">
                  <c:v>2434.08203</c:v>
                </c:pt>
                <c:pt idx="29327">
                  <c:v>2434.08203</c:v>
                </c:pt>
                <c:pt idx="29328">
                  <c:v>2434.08203</c:v>
                </c:pt>
                <c:pt idx="29329">
                  <c:v>2434.08203</c:v>
                </c:pt>
                <c:pt idx="29330">
                  <c:v>2434.08203</c:v>
                </c:pt>
                <c:pt idx="29331">
                  <c:v>2434.08203</c:v>
                </c:pt>
                <c:pt idx="29332">
                  <c:v>2434.08203</c:v>
                </c:pt>
                <c:pt idx="29333">
                  <c:v>2434.08203</c:v>
                </c:pt>
                <c:pt idx="29334">
                  <c:v>2434.08203</c:v>
                </c:pt>
                <c:pt idx="29335">
                  <c:v>2434.08203</c:v>
                </c:pt>
                <c:pt idx="29336">
                  <c:v>2434.08203</c:v>
                </c:pt>
                <c:pt idx="29337">
                  <c:v>2434.08203</c:v>
                </c:pt>
                <c:pt idx="29338">
                  <c:v>2434.08203</c:v>
                </c:pt>
                <c:pt idx="29339">
                  <c:v>2434.08203</c:v>
                </c:pt>
                <c:pt idx="29340">
                  <c:v>2434.08203</c:v>
                </c:pt>
                <c:pt idx="29341">
                  <c:v>2434.08203</c:v>
                </c:pt>
                <c:pt idx="29342">
                  <c:v>2434.08203</c:v>
                </c:pt>
                <c:pt idx="29343">
                  <c:v>2434.08203</c:v>
                </c:pt>
                <c:pt idx="29344">
                  <c:v>2434.08203</c:v>
                </c:pt>
                <c:pt idx="29345">
                  <c:v>2434.08203</c:v>
                </c:pt>
                <c:pt idx="29346">
                  <c:v>2434.08203</c:v>
                </c:pt>
                <c:pt idx="29347">
                  <c:v>2434.08203</c:v>
                </c:pt>
                <c:pt idx="29348">
                  <c:v>2434.08203</c:v>
                </c:pt>
                <c:pt idx="29349">
                  <c:v>2434.08203</c:v>
                </c:pt>
                <c:pt idx="29350">
                  <c:v>2436.5234399999999</c:v>
                </c:pt>
                <c:pt idx="29351">
                  <c:v>2434.08203</c:v>
                </c:pt>
                <c:pt idx="29352">
                  <c:v>2434.08203</c:v>
                </c:pt>
                <c:pt idx="29353">
                  <c:v>2434.08203</c:v>
                </c:pt>
                <c:pt idx="29354">
                  <c:v>2434.08203</c:v>
                </c:pt>
                <c:pt idx="29355">
                  <c:v>2434.08203</c:v>
                </c:pt>
                <c:pt idx="29356">
                  <c:v>2434.08203</c:v>
                </c:pt>
                <c:pt idx="29357">
                  <c:v>2434.08203</c:v>
                </c:pt>
                <c:pt idx="29358">
                  <c:v>2434.08203</c:v>
                </c:pt>
                <c:pt idx="29359">
                  <c:v>2434.08203</c:v>
                </c:pt>
                <c:pt idx="29360">
                  <c:v>2434.08203</c:v>
                </c:pt>
                <c:pt idx="29361">
                  <c:v>2434.08203</c:v>
                </c:pt>
                <c:pt idx="29362">
                  <c:v>2434.08203</c:v>
                </c:pt>
                <c:pt idx="29363">
                  <c:v>2434.08203</c:v>
                </c:pt>
                <c:pt idx="29364">
                  <c:v>2434.08203</c:v>
                </c:pt>
                <c:pt idx="29365">
                  <c:v>2434.08203</c:v>
                </c:pt>
                <c:pt idx="29366">
                  <c:v>2434.08203</c:v>
                </c:pt>
                <c:pt idx="29367">
                  <c:v>2434.08203</c:v>
                </c:pt>
                <c:pt idx="29368">
                  <c:v>2434.08203</c:v>
                </c:pt>
                <c:pt idx="29369">
                  <c:v>2434.08203</c:v>
                </c:pt>
                <c:pt idx="29370">
                  <c:v>2434.08203</c:v>
                </c:pt>
                <c:pt idx="29371">
                  <c:v>2434.08203</c:v>
                </c:pt>
                <c:pt idx="29372">
                  <c:v>2434.08203</c:v>
                </c:pt>
                <c:pt idx="29373">
                  <c:v>2434.08203</c:v>
                </c:pt>
                <c:pt idx="29374">
                  <c:v>2434.08203</c:v>
                </c:pt>
                <c:pt idx="29375">
                  <c:v>2434.08203</c:v>
                </c:pt>
                <c:pt idx="29376">
                  <c:v>2436.5234399999999</c:v>
                </c:pt>
                <c:pt idx="29377">
                  <c:v>2434.08203</c:v>
                </c:pt>
                <c:pt idx="29378">
                  <c:v>2434.08203</c:v>
                </c:pt>
                <c:pt idx="29379">
                  <c:v>2434.08203</c:v>
                </c:pt>
                <c:pt idx="29380">
                  <c:v>2434.08203</c:v>
                </c:pt>
                <c:pt idx="29381">
                  <c:v>2434.08203</c:v>
                </c:pt>
                <c:pt idx="29382">
                  <c:v>2434.08203</c:v>
                </c:pt>
                <c:pt idx="29383">
                  <c:v>2436.5234399999999</c:v>
                </c:pt>
                <c:pt idx="29384">
                  <c:v>2434.08203</c:v>
                </c:pt>
                <c:pt idx="29385">
                  <c:v>2434.08203</c:v>
                </c:pt>
                <c:pt idx="29386">
                  <c:v>2434.08203</c:v>
                </c:pt>
                <c:pt idx="29387">
                  <c:v>2434.08203</c:v>
                </c:pt>
                <c:pt idx="29388">
                  <c:v>2434.08203</c:v>
                </c:pt>
                <c:pt idx="29389">
                  <c:v>2434.08203</c:v>
                </c:pt>
                <c:pt idx="29390">
                  <c:v>2434.08203</c:v>
                </c:pt>
                <c:pt idx="29391">
                  <c:v>2434.08203</c:v>
                </c:pt>
                <c:pt idx="29392">
                  <c:v>2434.08203</c:v>
                </c:pt>
                <c:pt idx="29393">
                  <c:v>2434.08203</c:v>
                </c:pt>
                <c:pt idx="29394">
                  <c:v>2434.08203</c:v>
                </c:pt>
                <c:pt idx="29395">
                  <c:v>2434.08203</c:v>
                </c:pt>
                <c:pt idx="29396">
                  <c:v>2434.08203</c:v>
                </c:pt>
                <c:pt idx="29397">
                  <c:v>2434.08203</c:v>
                </c:pt>
                <c:pt idx="29398">
                  <c:v>2434.08203</c:v>
                </c:pt>
                <c:pt idx="29399">
                  <c:v>2434.08203</c:v>
                </c:pt>
                <c:pt idx="29400">
                  <c:v>2434.08203</c:v>
                </c:pt>
                <c:pt idx="29401">
                  <c:v>2436.5234399999999</c:v>
                </c:pt>
                <c:pt idx="29402">
                  <c:v>2434.08203</c:v>
                </c:pt>
                <c:pt idx="29403">
                  <c:v>2436.5234399999999</c:v>
                </c:pt>
                <c:pt idx="29404">
                  <c:v>2434.08203</c:v>
                </c:pt>
                <c:pt idx="29405">
                  <c:v>2434.08203</c:v>
                </c:pt>
                <c:pt idx="29406">
                  <c:v>2434.08203</c:v>
                </c:pt>
                <c:pt idx="29407">
                  <c:v>2434.08203</c:v>
                </c:pt>
                <c:pt idx="29408">
                  <c:v>2434.08203</c:v>
                </c:pt>
                <c:pt idx="29409">
                  <c:v>2434.08203</c:v>
                </c:pt>
                <c:pt idx="29410">
                  <c:v>2434.08203</c:v>
                </c:pt>
                <c:pt idx="29411">
                  <c:v>2434.08203</c:v>
                </c:pt>
                <c:pt idx="29412">
                  <c:v>2434.08203</c:v>
                </c:pt>
                <c:pt idx="29413">
                  <c:v>2434.08203</c:v>
                </c:pt>
                <c:pt idx="29414">
                  <c:v>2434.08203</c:v>
                </c:pt>
                <c:pt idx="29415">
                  <c:v>2434.08203</c:v>
                </c:pt>
                <c:pt idx="29416">
                  <c:v>2434.08203</c:v>
                </c:pt>
                <c:pt idx="29417">
                  <c:v>2436.5234399999999</c:v>
                </c:pt>
                <c:pt idx="29418">
                  <c:v>2434.08203</c:v>
                </c:pt>
                <c:pt idx="29419">
                  <c:v>2434.08203</c:v>
                </c:pt>
                <c:pt idx="29420">
                  <c:v>2434.08203</c:v>
                </c:pt>
                <c:pt idx="29421">
                  <c:v>2434.08203</c:v>
                </c:pt>
                <c:pt idx="29422">
                  <c:v>2434.08203</c:v>
                </c:pt>
                <c:pt idx="29423">
                  <c:v>2434.08203</c:v>
                </c:pt>
                <c:pt idx="29424">
                  <c:v>2434.08203</c:v>
                </c:pt>
                <c:pt idx="29425">
                  <c:v>2434.08203</c:v>
                </c:pt>
                <c:pt idx="29426">
                  <c:v>2434.08203</c:v>
                </c:pt>
                <c:pt idx="29427">
                  <c:v>2434.08203</c:v>
                </c:pt>
                <c:pt idx="29428">
                  <c:v>2434.08203</c:v>
                </c:pt>
                <c:pt idx="29429">
                  <c:v>2434.08203</c:v>
                </c:pt>
                <c:pt idx="29430">
                  <c:v>2434.08203</c:v>
                </c:pt>
                <c:pt idx="29431">
                  <c:v>2434.08203</c:v>
                </c:pt>
                <c:pt idx="29432">
                  <c:v>2434.08203</c:v>
                </c:pt>
                <c:pt idx="29433">
                  <c:v>2436.5234399999999</c:v>
                </c:pt>
                <c:pt idx="29434">
                  <c:v>2434.08203</c:v>
                </c:pt>
                <c:pt idx="29435">
                  <c:v>2434.08203</c:v>
                </c:pt>
                <c:pt idx="29436">
                  <c:v>2434.08203</c:v>
                </c:pt>
                <c:pt idx="29437">
                  <c:v>2434.08203</c:v>
                </c:pt>
                <c:pt idx="29438">
                  <c:v>2434.08203</c:v>
                </c:pt>
                <c:pt idx="29439">
                  <c:v>2434.08203</c:v>
                </c:pt>
                <c:pt idx="29440">
                  <c:v>2434.08203</c:v>
                </c:pt>
                <c:pt idx="29441">
                  <c:v>2434.08203</c:v>
                </c:pt>
                <c:pt idx="29442">
                  <c:v>2434.08203</c:v>
                </c:pt>
                <c:pt idx="29443">
                  <c:v>2434.08203</c:v>
                </c:pt>
                <c:pt idx="29444">
                  <c:v>2434.08203</c:v>
                </c:pt>
                <c:pt idx="29445">
                  <c:v>2434.08203</c:v>
                </c:pt>
                <c:pt idx="29446">
                  <c:v>2434.08203</c:v>
                </c:pt>
                <c:pt idx="29447">
                  <c:v>2434.08203</c:v>
                </c:pt>
                <c:pt idx="29448">
                  <c:v>2434.08203</c:v>
                </c:pt>
                <c:pt idx="29449">
                  <c:v>2434.08203</c:v>
                </c:pt>
                <c:pt idx="29450">
                  <c:v>2434.08203</c:v>
                </c:pt>
                <c:pt idx="29451">
                  <c:v>2434.08203</c:v>
                </c:pt>
                <c:pt idx="29452">
                  <c:v>2434.08203</c:v>
                </c:pt>
                <c:pt idx="29453">
                  <c:v>2436.5234399999999</c:v>
                </c:pt>
                <c:pt idx="29454">
                  <c:v>2434.08203</c:v>
                </c:pt>
                <c:pt idx="29455">
                  <c:v>2434.08203</c:v>
                </c:pt>
                <c:pt idx="29456">
                  <c:v>2434.08203</c:v>
                </c:pt>
                <c:pt idx="29457">
                  <c:v>2434.08203</c:v>
                </c:pt>
                <c:pt idx="29458">
                  <c:v>2434.08203</c:v>
                </c:pt>
                <c:pt idx="29459">
                  <c:v>2434.08203</c:v>
                </c:pt>
                <c:pt idx="29460">
                  <c:v>2434.08203</c:v>
                </c:pt>
                <c:pt idx="29461">
                  <c:v>2434.08203</c:v>
                </c:pt>
                <c:pt idx="29462">
                  <c:v>2434.08203</c:v>
                </c:pt>
                <c:pt idx="29463">
                  <c:v>2434.08203</c:v>
                </c:pt>
                <c:pt idx="29464">
                  <c:v>2434.08203</c:v>
                </c:pt>
                <c:pt idx="29465">
                  <c:v>2434.08203</c:v>
                </c:pt>
                <c:pt idx="29466">
                  <c:v>2434.08203</c:v>
                </c:pt>
                <c:pt idx="29467">
                  <c:v>2434.08203</c:v>
                </c:pt>
                <c:pt idx="29468">
                  <c:v>2436.5234399999999</c:v>
                </c:pt>
                <c:pt idx="29469">
                  <c:v>2434.08203</c:v>
                </c:pt>
                <c:pt idx="29470">
                  <c:v>2434.08203</c:v>
                </c:pt>
                <c:pt idx="29471">
                  <c:v>2434.08203</c:v>
                </c:pt>
                <c:pt idx="29472">
                  <c:v>2434.08203</c:v>
                </c:pt>
                <c:pt idx="29473">
                  <c:v>2434.08203</c:v>
                </c:pt>
                <c:pt idx="29474">
                  <c:v>2434.08203</c:v>
                </c:pt>
                <c:pt idx="29475">
                  <c:v>2434.08203</c:v>
                </c:pt>
                <c:pt idx="29476">
                  <c:v>2434.08203</c:v>
                </c:pt>
                <c:pt idx="29477">
                  <c:v>2434.08203</c:v>
                </c:pt>
                <c:pt idx="29478">
                  <c:v>2434.08203</c:v>
                </c:pt>
                <c:pt idx="29479">
                  <c:v>2434.08203</c:v>
                </c:pt>
                <c:pt idx="29480">
                  <c:v>2434.08203</c:v>
                </c:pt>
                <c:pt idx="29481">
                  <c:v>2434.08203</c:v>
                </c:pt>
                <c:pt idx="29482">
                  <c:v>2434.08203</c:v>
                </c:pt>
                <c:pt idx="29483">
                  <c:v>2434.08203</c:v>
                </c:pt>
                <c:pt idx="29484">
                  <c:v>2434.08203</c:v>
                </c:pt>
                <c:pt idx="29485">
                  <c:v>2434.08203</c:v>
                </c:pt>
                <c:pt idx="29486">
                  <c:v>2434.08203</c:v>
                </c:pt>
                <c:pt idx="29487">
                  <c:v>2434.08203</c:v>
                </c:pt>
                <c:pt idx="29488">
                  <c:v>2434.08203</c:v>
                </c:pt>
                <c:pt idx="29489">
                  <c:v>2434.08203</c:v>
                </c:pt>
                <c:pt idx="29490">
                  <c:v>2434.08203</c:v>
                </c:pt>
                <c:pt idx="29491">
                  <c:v>2434.08203</c:v>
                </c:pt>
                <c:pt idx="29492">
                  <c:v>2434.08203</c:v>
                </c:pt>
                <c:pt idx="29493">
                  <c:v>2434.08203</c:v>
                </c:pt>
                <c:pt idx="29494">
                  <c:v>2434.08203</c:v>
                </c:pt>
                <c:pt idx="29495">
                  <c:v>2434.08203</c:v>
                </c:pt>
                <c:pt idx="29496">
                  <c:v>2434.08203</c:v>
                </c:pt>
                <c:pt idx="29497">
                  <c:v>2434.08203</c:v>
                </c:pt>
                <c:pt idx="29498">
                  <c:v>2434.08203</c:v>
                </c:pt>
                <c:pt idx="29499">
                  <c:v>2434.08203</c:v>
                </c:pt>
                <c:pt idx="29500">
                  <c:v>2434.08203</c:v>
                </c:pt>
                <c:pt idx="29501">
                  <c:v>2434.08203</c:v>
                </c:pt>
                <c:pt idx="29502">
                  <c:v>2434.08203</c:v>
                </c:pt>
                <c:pt idx="29503">
                  <c:v>2434.08203</c:v>
                </c:pt>
                <c:pt idx="29504">
                  <c:v>2434.08203</c:v>
                </c:pt>
                <c:pt idx="29505">
                  <c:v>2434.08203</c:v>
                </c:pt>
                <c:pt idx="29506">
                  <c:v>2434.08203</c:v>
                </c:pt>
                <c:pt idx="29507">
                  <c:v>2434.08203</c:v>
                </c:pt>
                <c:pt idx="29508">
                  <c:v>2434.08203</c:v>
                </c:pt>
                <c:pt idx="29509">
                  <c:v>2434.08203</c:v>
                </c:pt>
                <c:pt idx="29510">
                  <c:v>2434.08203</c:v>
                </c:pt>
                <c:pt idx="29511">
                  <c:v>2434.08203</c:v>
                </c:pt>
                <c:pt idx="29512">
                  <c:v>2434.08203</c:v>
                </c:pt>
                <c:pt idx="29513">
                  <c:v>2434.08203</c:v>
                </c:pt>
                <c:pt idx="29514">
                  <c:v>2434.08203</c:v>
                </c:pt>
                <c:pt idx="29515">
                  <c:v>2434.08203</c:v>
                </c:pt>
                <c:pt idx="29516">
                  <c:v>2434.08203</c:v>
                </c:pt>
                <c:pt idx="29517">
                  <c:v>2434.08203</c:v>
                </c:pt>
                <c:pt idx="29518">
                  <c:v>2434.08203</c:v>
                </c:pt>
                <c:pt idx="29519">
                  <c:v>2434.08203</c:v>
                </c:pt>
                <c:pt idx="29520">
                  <c:v>2434.08203</c:v>
                </c:pt>
                <c:pt idx="29521">
                  <c:v>2434.08203</c:v>
                </c:pt>
                <c:pt idx="29522">
                  <c:v>2434.08203</c:v>
                </c:pt>
                <c:pt idx="29523">
                  <c:v>2436.5234399999999</c:v>
                </c:pt>
                <c:pt idx="29524">
                  <c:v>2434.08203</c:v>
                </c:pt>
                <c:pt idx="29525">
                  <c:v>2436.5234399999999</c:v>
                </c:pt>
                <c:pt idx="29526">
                  <c:v>2434.08203</c:v>
                </c:pt>
                <c:pt idx="29527">
                  <c:v>2434.08203</c:v>
                </c:pt>
                <c:pt idx="29528">
                  <c:v>2434.08203</c:v>
                </c:pt>
                <c:pt idx="29529">
                  <c:v>2434.08203</c:v>
                </c:pt>
                <c:pt idx="29530">
                  <c:v>2434.08203</c:v>
                </c:pt>
                <c:pt idx="29531">
                  <c:v>2434.08203</c:v>
                </c:pt>
                <c:pt idx="29532">
                  <c:v>2434.08203</c:v>
                </c:pt>
                <c:pt idx="29533">
                  <c:v>2434.08203</c:v>
                </c:pt>
                <c:pt idx="29534">
                  <c:v>2434.08203</c:v>
                </c:pt>
                <c:pt idx="29535">
                  <c:v>2434.08203</c:v>
                </c:pt>
                <c:pt idx="29536">
                  <c:v>2434.08203</c:v>
                </c:pt>
                <c:pt idx="29537">
                  <c:v>2434.08203</c:v>
                </c:pt>
                <c:pt idx="29538">
                  <c:v>2434.08203</c:v>
                </c:pt>
                <c:pt idx="29539">
                  <c:v>2434.08203</c:v>
                </c:pt>
                <c:pt idx="29540">
                  <c:v>2434.08203</c:v>
                </c:pt>
                <c:pt idx="29541">
                  <c:v>2434.08203</c:v>
                </c:pt>
                <c:pt idx="29542">
                  <c:v>2434.08203</c:v>
                </c:pt>
                <c:pt idx="29543">
                  <c:v>2434.08203</c:v>
                </c:pt>
                <c:pt idx="29544">
                  <c:v>2434.08203</c:v>
                </c:pt>
                <c:pt idx="29545">
                  <c:v>2434.08203</c:v>
                </c:pt>
                <c:pt idx="29546">
                  <c:v>2436.5234399999999</c:v>
                </c:pt>
                <c:pt idx="29547">
                  <c:v>2434.08203</c:v>
                </c:pt>
                <c:pt idx="29548">
                  <c:v>2434.08203</c:v>
                </c:pt>
                <c:pt idx="29549">
                  <c:v>2434.08203</c:v>
                </c:pt>
                <c:pt idx="29550">
                  <c:v>2434.08203</c:v>
                </c:pt>
                <c:pt idx="29551">
                  <c:v>2434.08203</c:v>
                </c:pt>
                <c:pt idx="29552">
                  <c:v>2434.08203</c:v>
                </c:pt>
                <c:pt idx="29553">
                  <c:v>2434.08203</c:v>
                </c:pt>
                <c:pt idx="29554">
                  <c:v>2434.08203</c:v>
                </c:pt>
                <c:pt idx="29555">
                  <c:v>2434.08203</c:v>
                </c:pt>
                <c:pt idx="29556">
                  <c:v>2434.08203</c:v>
                </c:pt>
                <c:pt idx="29557">
                  <c:v>2434.08203</c:v>
                </c:pt>
                <c:pt idx="29558">
                  <c:v>2434.08203</c:v>
                </c:pt>
                <c:pt idx="29559">
                  <c:v>2434.08203</c:v>
                </c:pt>
                <c:pt idx="29560">
                  <c:v>2434.08203</c:v>
                </c:pt>
                <c:pt idx="29561">
                  <c:v>2434.08203</c:v>
                </c:pt>
                <c:pt idx="29562">
                  <c:v>2434.08203</c:v>
                </c:pt>
                <c:pt idx="29563">
                  <c:v>2434.08203</c:v>
                </c:pt>
                <c:pt idx="29564">
                  <c:v>2434.08203</c:v>
                </c:pt>
                <c:pt idx="29565">
                  <c:v>2434.08203</c:v>
                </c:pt>
                <c:pt idx="29566">
                  <c:v>2434.08203</c:v>
                </c:pt>
                <c:pt idx="29567">
                  <c:v>2434.08203</c:v>
                </c:pt>
                <c:pt idx="29568">
                  <c:v>2434.08203</c:v>
                </c:pt>
                <c:pt idx="29569">
                  <c:v>2434.08203</c:v>
                </c:pt>
                <c:pt idx="29570">
                  <c:v>2434.08203</c:v>
                </c:pt>
                <c:pt idx="29571">
                  <c:v>2434.08203</c:v>
                </c:pt>
                <c:pt idx="29572">
                  <c:v>2434.08203</c:v>
                </c:pt>
                <c:pt idx="29573">
                  <c:v>2434.08203</c:v>
                </c:pt>
                <c:pt idx="29574">
                  <c:v>2434.08203</c:v>
                </c:pt>
                <c:pt idx="29575">
                  <c:v>2434.08203</c:v>
                </c:pt>
                <c:pt idx="29576">
                  <c:v>2434.08203</c:v>
                </c:pt>
                <c:pt idx="29577">
                  <c:v>2434.08203</c:v>
                </c:pt>
                <c:pt idx="29578">
                  <c:v>2434.08203</c:v>
                </c:pt>
                <c:pt idx="29579">
                  <c:v>2434.08203</c:v>
                </c:pt>
                <c:pt idx="29580">
                  <c:v>2434.08203</c:v>
                </c:pt>
                <c:pt idx="29581">
                  <c:v>2434.08203</c:v>
                </c:pt>
                <c:pt idx="29582">
                  <c:v>2434.08203</c:v>
                </c:pt>
                <c:pt idx="29583">
                  <c:v>2434.08203</c:v>
                </c:pt>
                <c:pt idx="29584">
                  <c:v>2436.5234399999999</c:v>
                </c:pt>
                <c:pt idx="29585">
                  <c:v>2434.08203</c:v>
                </c:pt>
                <c:pt idx="29586">
                  <c:v>2434.08203</c:v>
                </c:pt>
                <c:pt idx="29587">
                  <c:v>2434.08203</c:v>
                </c:pt>
                <c:pt idx="29588">
                  <c:v>2434.08203</c:v>
                </c:pt>
                <c:pt idx="29589">
                  <c:v>2434.08203</c:v>
                </c:pt>
                <c:pt idx="29590">
                  <c:v>2434.08203</c:v>
                </c:pt>
                <c:pt idx="29591">
                  <c:v>2434.08203</c:v>
                </c:pt>
                <c:pt idx="29592">
                  <c:v>2434.08203</c:v>
                </c:pt>
                <c:pt idx="29593">
                  <c:v>2434.08203</c:v>
                </c:pt>
                <c:pt idx="29594">
                  <c:v>2434.08203</c:v>
                </c:pt>
                <c:pt idx="29595">
                  <c:v>2434.08203</c:v>
                </c:pt>
                <c:pt idx="29596">
                  <c:v>2434.08203</c:v>
                </c:pt>
                <c:pt idx="29597">
                  <c:v>2434.08203</c:v>
                </c:pt>
                <c:pt idx="29598">
                  <c:v>2434.08203</c:v>
                </c:pt>
                <c:pt idx="29599">
                  <c:v>2434.08203</c:v>
                </c:pt>
                <c:pt idx="29600">
                  <c:v>2434.08203</c:v>
                </c:pt>
                <c:pt idx="29601">
                  <c:v>2434.08203</c:v>
                </c:pt>
                <c:pt idx="29602">
                  <c:v>2434.08203</c:v>
                </c:pt>
                <c:pt idx="29603">
                  <c:v>2434.08203</c:v>
                </c:pt>
                <c:pt idx="29604">
                  <c:v>2434.08203</c:v>
                </c:pt>
                <c:pt idx="29605">
                  <c:v>2436.5234399999999</c:v>
                </c:pt>
                <c:pt idx="29606">
                  <c:v>2434.08203</c:v>
                </c:pt>
                <c:pt idx="29607">
                  <c:v>2434.08203</c:v>
                </c:pt>
                <c:pt idx="29608">
                  <c:v>2434.08203</c:v>
                </c:pt>
                <c:pt idx="29609">
                  <c:v>2434.08203</c:v>
                </c:pt>
                <c:pt idx="29610">
                  <c:v>2434.08203</c:v>
                </c:pt>
                <c:pt idx="29611">
                  <c:v>2434.08203</c:v>
                </c:pt>
                <c:pt idx="29612">
                  <c:v>2434.08203</c:v>
                </c:pt>
                <c:pt idx="29613">
                  <c:v>2434.08203</c:v>
                </c:pt>
                <c:pt idx="29614">
                  <c:v>2434.08203</c:v>
                </c:pt>
                <c:pt idx="29615">
                  <c:v>2434.08203</c:v>
                </c:pt>
                <c:pt idx="29616">
                  <c:v>2434.08203</c:v>
                </c:pt>
                <c:pt idx="29617">
                  <c:v>2434.08203</c:v>
                </c:pt>
                <c:pt idx="29618">
                  <c:v>2434.08203</c:v>
                </c:pt>
                <c:pt idx="29619">
                  <c:v>2434.08203</c:v>
                </c:pt>
                <c:pt idx="29620">
                  <c:v>2434.08203</c:v>
                </c:pt>
                <c:pt idx="29621">
                  <c:v>2434.08203</c:v>
                </c:pt>
                <c:pt idx="29622">
                  <c:v>2434.08203</c:v>
                </c:pt>
                <c:pt idx="29623">
                  <c:v>2434.08203</c:v>
                </c:pt>
                <c:pt idx="29624">
                  <c:v>2434.08203</c:v>
                </c:pt>
                <c:pt idx="29625">
                  <c:v>2434.08203</c:v>
                </c:pt>
                <c:pt idx="29626">
                  <c:v>2434.08203</c:v>
                </c:pt>
                <c:pt idx="29627">
                  <c:v>2434.08203</c:v>
                </c:pt>
                <c:pt idx="29628">
                  <c:v>2434.08203</c:v>
                </c:pt>
                <c:pt idx="29629">
                  <c:v>2434.08203</c:v>
                </c:pt>
                <c:pt idx="29630">
                  <c:v>2434.08203</c:v>
                </c:pt>
                <c:pt idx="29631">
                  <c:v>2436.5234399999999</c:v>
                </c:pt>
                <c:pt idx="29632">
                  <c:v>2434.08203</c:v>
                </c:pt>
                <c:pt idx="29633">
                  <c:v>2434.08203</c:v>
                </c:pt>
                <c:pt idx="29634">
                  <c:v>2434.08203</c:v>
                </c:pt>
                <c:pt idx="29635">
                  <c:v>2434.08203</c:v>
                </c:pt>
                <c:pt idx="29636">
                  <c:v>2434.08203</c:v>
                </c:pt>
                <c:pt idx="29637">
                  <c:v>2434.08203</c:v>
                </c:pt>
                <c:pt idx="29638">
                  <c:v>2434.08203</c:v>
                </c:pt>
                <c:pt idx="29639">
                  <c:v>2434.08203</c:v>
                </c:pt>
                <c:pt idx="29640">
                  <c:v>2434.08203</c:v>
                </c:pt>
                <c:pt idx="29641">
                  <c:v>2434.08203</c:v>
                </c:pt>
                <c:pt idx="29642">
                  <c:v>2434.08203</c:v>
                </c:pt>
                <c:pt idx="29643">
                  <c:v>2434.08203</c:v>
                </c:pt>
                <c:pt idx="29644">
                  <c:v>2434.08203</c:v>
                </c:pt>
                <c:pt idx="29645">
                  <c:v>2434.08203</c:v>
                </c:pt>
                <c:pt idx="29646">
                  <c:v>2434.08203</c:v>
                </c:pt>
                <c:pt idx="29647">
                  <c:v>2434.08203</c:v>
                </c:pt>
                <c:pt idx="29648">
                  <c:v>2434.08203</c:v>
                </c:pt>
                <c:pt idx="29649">
                  <c:v>2434.08203</c:v>
                </c:pt>
                <c:pt idx="29650">
                  <c:v>2434.08203</c:v>
                </c:pt>
                <c:pt idx="29651">
                  <c:v>2434.08203</c:v>
                </c:pt>
                <c:pt idx="29652">
                  <c:v>2434.08203</c:v>
                </c:pt>
                <c:pt idx="29653">
                  <c:v>2434.08203</c:v>
                </c:pt>
                <c:pt idx="29654">
                  <c:v>2434.08203</c:v>
                </c:pt>
                <c:pt idx="29655">
                  <c:v>2436.5234399999999</c:v>
                </c:pt>
                <c:pt idx="29656">
                  <c:v>2434.08203</c:v>
                </c:pt>
                <c:pt idx="29657">
                  <c:v>2434.08203</c:v>
                </c:pt>
                <c:pt idx="29658">
                  <c:v>2434.08203</c:v>
                </c:pt>
                <c:pt idx="29659">
                  <c:v>2434.08203</c:v>
                </c:pt>
                <c:pt idx="29660">
                  <c:v>2434.08203</c:v>
                </c:pt>
                <c:pt idx="29661">
                  <c:v>2434.08203</c:v>
                </c:pt>
                <c:pt idx="29662">
                  <c:v>2434.08203</c:v>
                </c:pt>
                <c:pt idx="29663">
                  <c:v>2434.08203</c:v>
                </c:pt>
                <c:pt idx="29664">
                  <c:v>2434.08203</c:v>
                </c:pt>
                <c:pt idx="29665">
                  <c:v>2436.5234399999999</c:v>
                </c:pt>
                <c:pt idx="29666">
                  <c:v>2434.08203</c:v>
                </c:pt>
                <c:pt idx="29667">
                  <c:v>2434.08203</c:v>
                </c:pt>
                <c:pt idx="29668">
                  <c:v>2434.08203</c:v>
                </c:pt>
                <c:pt idx="29669">
                  <c:v>2434.08203</c:v>
                </c:pt>
                <c:pt idx="29670">
                  <c:v>2434.08203</c:v>
                </c:pt>
                <c:pt idx="29671">
                  <c:v>2434.08203</c:v>
                </c:pt>
                <c:pt idx="29672">
                  <c:v>2436.5234399999999</c:v>
                </c:pt>
                <c:pt idx="29673">
                  <c:v>2434.08203</c:v>
                </c:pt>
                <c:pt idx="29674">
                  <c:v>2434.08203</c:v>
                </c:pt>
                <c:pt idx="29675">
                  <c:v>2434.08203</c:v>
                </c:pt>
                <c:pt idx="29676">
                  <c:v>2434.08203</c:v>
                </c:pt>
                <c:pt idx="29677">
                  <c:v>2434.08203</c:v>
                </c:pt>
                <c:pt idx="29678">
                  <c:v>2434.08203</c:v>
                </c:pt>
                <c:pt idx="29679">
                  <c:v>2434.08203</c:v>
                </c:pt>
                <c:pt idx="29680">
                  <c:v>2436.5234399999999</c:v>
                </c:pt>
                <c:pt idx="29681">
                  <c:v>2436.5234399999999</c:v>
                </c:pt>
                <c:pt idx="29682">
                  <c:v>2434.08203</c:v>
                </c:pt>
                <c:pt idx="29683">
                  <c:v>2434.08203</c:v>
                </c:pt>
                <c:pt idx="29684">
                  <c:v>2434.08203</c:v>
                </c:pt>
                <c:pt idx="29685">
                  <c:v>2434.08203</c:v>
                </c:pt>
                <c:pt idx="29686">
                  <c:v>2434.08203</c:v>
                </c:pt>
                <c:pt idx="29687">
                  <c:v>2434.08203</c:v>
                </c:pt>
                <c:pt idx="29688">
                  <c:v>2434.08203</c:v>
                </c:pt>
                <c:pt idx="29689">
                  <c:v>2434.08203</c:v>
                </c:pt>
                <c:pt idx="29690">
                  <c:v>2434.08203</c:v>
                </c:pt>
                <c:pt idx="29691">
                  <c:v>2434.08203</c:v>
                </c:pt>
                <c:pt idx="29692">
                  <c:v>2434.08203</c:v>
                </c:pt>
                <c:pt idx="29693">
                  <c:v>2434.08203</c:v>
                </c:pt>
                <c:pt idx="29694">
                  <c:v>2434.08203</c:v>
                </c:pt>
                <c:pt idx="29695">
                  <c:v>2434.08203</c:v>
                </c:pt>
                <c:pt idx="29696">
                  <c:v>2434.08203</c:v>
                </c:pt>
                <c:pt idx="29697">
                  <c:v>2434.08203</c:v>
                </c:pt>
                <c:pt idx="29698">
                  <c:v>2434.08203</c:v>
                </c:pt>
                <c:pt idx="29699">
                  <c:v>2436.5234399999999</c:v>
                </c:pt>
                <c:pt idx="29700">
                  <c:v>2434.08203</c:v>
                </c:pt>
                <c:pt idx="29701">
                  <c:v>2434.08203</c:v>
                </c:pt>
                <c:pt idx="29702">
                  <c:v>2434.08203</c:v>
                </c:pt>
                <c:pt idx="29703">
                  <c:v>2434.08203</c:v>
                </c:pt>
                <c:pt idx="29704">
                  <c:v>2434.08203</c:v>
                </c:pt>
                <c:pt idx="29705">
                  <c:v>2434.08203</c:v>
                </c:pt>
                <c:pt idx="29706">
                  <c:v>2434.08203</c:v>
                </c:pt>
                <c:pt idx="29707">
                  <c:v>2434.08203</c:v>
                </c:pt>
                <c:pt idx="29708">
                  <c:v>2434.08203</c:v>
                </c:pt>
                <c:pt idx="29709">
                  <c:v>2434.08203</c:v>
                </c:pt>
                <c:pt idx="29710">
                  <c:v>2434.08203</c:v>
                </c:pt>
                <c:pt idx="29711">
                  <c:v>2434.08203</c:v>
                </c:pt>
                <c:pt idx="29712">
                  <c:v>2434.08203</c:v>
                </c:pt>
                <c:pt idx="29713">
                  <c:v>2434.08203</c:v>
                </c:pt>
                <c:pt idx="29714">
                  <c:v>2434.08203</c:v>
                </c:pt>
                <c:pt idx="29715">
                  <c:v>2434.08203</c:v>
                </c:pt>
                <c:pt idx="29716">
                  <c:v>2434.08203</c:v>
                </c:pt>
                <c:pt idx="29717">
                  <c:v>2434.08203</c:v>
                </c:pt>
                <c:pt idx="29718">
                  <c:v>2434.08203</c:v>
                </c:pt>
                <c:pt idx="29719">
                  <c:v>2434.08203</c:v>
                </c:pt>
                <c:pt idx="29720">
                  <c:v>2434.08203</c:v>
                </c:pt>
                <c:pt idx="29721">
                  <c:v>2434.08203</c:v>
                </c:pt>
                <c:pt idx="29722">
                  <c:v>2434.08203</c:v>
                </c:pt>
                <c:pt idx="29723">
                  <c:v>2434.08203</c:v>
                </c:pt>
                <c:pt idx="29724">
                  <c:v>2434.08203</c:v>
                </c:pt>
                <c:pt idx="29725">
                  <c:v>2434.08203</c:v>
                </c:pt>
                <c:pt idx="29726">
                  <c:v>2434.08203</c:v>
                </c:pt>
                <c:pt idx="29727">
                  <c:v>2434.08203</c:v>
                </c:pt>
                <c:pt idx="29728">
                  <c:v>2434.08203</c:v>
                </c:pt>
                <c:pt idx="29729">
                  <c:v>2434.08203</c:v>
                </c:pt>
                <c:pt idx="29730">
                  <c:v>2434.08203</c:v>
                </c:pt>
                <c:pt idx="29731">
                  <c:v>2434.08203</c:v>
                </c:pt>
                <c:pt idx="29732">
                  <c:v>2436.5234399999999</c:v>
                </c:pt>
                <c:pt idx="29733">
                  <c:v>2434.08203</c:v>
                </c:pt>
                <c:pt idx="29734">
                  <c:v>2434.08203</c:v>
                </c:pt>
                <c:pt idx="29735">
                  <c:v>2434.08203</c:v>
                </c:pt>
                <c:pt idx="29736">
                  <c:v>2434.08203</c:v>
                </c:pt>
                <c:pt idx="29737">
                  <c:v>2434.08203</c:v>
                </c:pt>
                <c:pt idx="29738">
                  <c:v>2434.08203</c:v>
                </c:pt>
                <c:pt idx="29739">
                  <c:v>2434.08203</c:v>
                </c:pt>
                <c:pt idx="29740">
                  <c:v>2434.08203</c:v>
                </c:pt>
                <c:pt idx="29741">
                  <c:v>2434.08203</c:v>
                </c:pt>
                <c:pt idx="29742">
                  <c:v>2434.08203</c:v>
                </c:pt>
                <c:pt idx="29743">
                  <c:v>2434.08203</c:v>
                </c:pt>
                <c:pt idx="29744">
                  <c:v>2434.08203</c:v>
                </c:pt>
                <c:pt idx="29745">
                  <c:v>2434.08203</c:v>
                </c:pt>
                <c:pt idx="29746">
                  <c:v>2434.08203</c:v>
                </c:pt>
                <c:pt idx="29747">
                  <c:v>2436.5234399999999</c:v>
                </c:pt>
                <c:pt idx="29748">
                  <c:v>2434.08203</c:v>
                </c:pt>
                <c:pt idx="29749">
                  <c:v>2434.08203</c:v>
                </c:pt>
                <c:pt idx="29750">
                  <c:v>2434.08203</c:v>
                </c:pt>
                <c:pt idx="29751">
                  <c:v>2434.08203</c:v>
                </c:pt>
                <c:pt idx="29752">
                  <c:v>2434.08203</c:v>
                </c:pt>
                <c:pt idx="29753">
                  <c:v>2434.08203</c:v>
                </c:pt>
                <c:pt idx="29754">
                  <c:v>2434.08203</c:v>
                </c:pt>
                <c:pt idx="29755">
                  <c:v>2434.08203</c:v>
                </c:pt>
                <c:pt idx="29756">
                  <c:v>2434.08203</c:v>
                </c:pt>
                <c:pt idx="29757">
                  <c:v>2434.08203</c:v>
                </c:pt>
                <c:pt idx="29758">
                  <c:v>2434.08203</c:v>
                </c:pt>
                <c:pt idx="29759">
                  <c:v>2434.08203</c:v>
                </c:pt>
                <c:pt idx="29760">
                  <c:v>2434.08203</c:v>
                </c:pt>
                <c:pt idx="29761">
                  <c:v>2434.08203</c:v>
                </c:pt>
                <c:pt idx="29762">
                  <c:v>2434.08203</c:v>
                </c:pt>
                <c:pt idx="29763">
                  <c:v>2434.08203</c:v>
                </c:pt>
                <c:pt idx="29764">
                  <c:v>2436.5234399999999</c:v>
                </c:pt>
                <c:pt idx="29765">
                  <c:v>2434.08203</c:v>
                </c:pt>
                <c:pt idx="29766">
                  <c:v>2434.08203</c:v>
                </c:pt>
                <c:pt idx="29767">
                  <c:v>2434.08203</c:v>
                </c:pt>
                <c:pt idx="29768">
                  <c:v>2434.08203</c:v>
                </c:pt>
                <c:pt idx="29769">
                  <c:v>2434.08203</c:v>
                </c:pt>
                <c:pt idx="29770">
                  <c:v>2434.08203</c:v>
                </c:pt>
                <c:pt idx="29771">
                  <c:v>2434.08203</c:v>
                </c:pt>
                <c:pt idx="29772">
                  <c:v>2434.08203</c:v>
                </c:pt>
                <c:pt idx="29773">
                  <c:v>2434.08203</c:v>
                </c:pt>
                <c:pt idx="29774">
                  <c:v>2434.08203</c:v>
                </c:pt>
                <c:pt idx="29775">
                  <c:v>2434.08203</c:v>
                </c:pt>
                <c:pt idx="29776">
                  <c:v>2434.08203</c:v>
                </c:pt>
                <c:pt idx="29777">
                  <c:v>2436.5234399999999</c:v>
                </c:pt>
                <c:pt idx="29778">
                  <c:v>2436.5234399999999</c:v>
                </c:pt>
                <c:pt idx="29779">
                  <c:v>2434.08203</c:v>
                </c:pt>
                <c:pt idx="29780">
                  <c:v>2434.08203</c:v>
                </c:pt>
                <c:pt idx="29781">
                  <c:v>2434.08203</c:v>
                </c:pt>
                <c:pt idx="29782">
                  <c:v>2434.08203</c:v>
                </c:pt>
                <c:pt idx="29783">
                  <c:v>2434.08203</c:v>
                </c:pt>
                <c:pt idx="29784">
                  <c:v>2434.08203</c:v>
                </c:pt>
                <c:pt idx="29785">
                  <c:v>2434.08203</c:v>
                </c:pt>
                <c:pt idx="29786">
                  <c:v>2434.08203</c:v>
                </c:pt>
                <c:pt idx="29787">
                  <c:v>2434.08203</c:v>
                </c:pt>
                <c:pt idx="29788">
                  <c:v>2434.08203</c:v>
                </c:pt>
                <c:pt idx="29789">
                  <c:v>2434.08203</c:v>
                </c:pt>
                <c:pt idx="29790">
                  <c:v>2434.08203</c:v>
                </c:pt>
                <c:pt idx="29791">
                  <c:v>2434.08203</c:v>
                </c:pt>
                <c:pt idx="29792">
                  <c:v>2434.08203</c:v>
                </c:pt>
                <c:pt idx="29793">
                  <c:v>2434.08203</c:v>
                </c:pt>
                <c:pt idx="29794">
                  <c:v>2434.08203</c:v>
                </c:pt>
                <c:pt idx="29795">
                  <c:v>2434.08203</c:v>
                </c:pt>
                <c:pt idx="29796">
                  <c:v>2434.08203</c:v>
                </c:pt>
                <c:pt idx="29797">
                  <c:v>2434.08203</c:v>
                </c:pt>
                <c:pt idx="29798">
                  <c:v>2434.08203</c:v>
                </c:pt>
                <c:pt idx="29799">
                  <c:v>2434.08203</c:v>
                </c:pt>
                <c:pt idx="29800">
                  <c:v>2434.08203</c:v>
                </c:pt>
                <c:pt idx="29801">
                  <c:v>2434.08203</c:v>
                </c:pt>
                <c:pt idx="29802">
                  <c:v>2434.08203</c:v>
                </c:pt>
                <c:pt idx="29803">
                  <c:v>2434.08203</c:v>
                </c:pt>
                <c:pt idx="29804">
                  <c:v>2434.08203</c:v>
                </c:pt>
                <c:pt idx="29805">
                  <c:v>2434.08203</c:v>
                </c:pt>
                <c:pt idx="29806">
                  <c:v>2434.08203</c:v>
                </c:pt>
                <c:pt idx="29807">
                  <c:v>2434.08203</c:v>
                </c:pt>
                <c:pt idx="29808">
                  <c:v>2434.08203</c:v>
                </c:pt>
                <c:pt idx="29809">
                  <c:v>2434.08203</c:v>
                </c:pt>
                <c:pt idx="29810">
                  <c:v>2434.08203</c:v>
                </c:pt>
                <c:pt idx="29811">
                  <c:v>2434.08203</c:v>
                </c:pt>
                <c:pt idx="29812">
                  <c:v>2434.08203</c:v>
                </c:pt>
                <c:pt idx="29813">
                  <c:v>2434.08203</c:v>
                </c:pt>
                <c:pt idx="29814">
                  <c:v>2434.08203</c:v>
                </c:pt>
                <c:pt idx="29815">
                  <c:v>2434.08203</c:v>
                </c:pt>
                <c:pt idx="29816">
                  <c:v>2434.08203</c:v>
                </c:pt>
                <c:pt idx="29817">
                  <c:v>2434.08203</c:v>
                </c:pt>
                <c:pt idx="29818">
                  <c:v>2434.08203</c:v>
                </c:pt>
                <c:pt idx="29819">
                  <c:v>2434.08203</c:v>
                </c:pt>
                <c:pt idx="29820">
                  <c:v>2434.08203</c:v>
                </c:pt>
                <c:pt idx="29821">
                  <c:v>2436.5234399999999</c:v>
                </c:pt>
                <c:pt idx="29822">
                  <c:v>2434.08203</c:v>
                </c:pt>
                <c:pt idx="29823">
                  <c:v>2434.08203</c:v>
                </c:pt>
                <c:pt idx="29824">
                  <c:v>2434.08203</c:v>
                </c:pt>
                <c:pt idx="29825">
                  <c:v>2434.08203</c:v>
                </c:pt>
                <c:pt idx="29826">
                  <c:v>2434.08203</c:v>
                </c:pt>
                <c:pt idx="29827">
                  <c:v>2434.08203</c:v>
                </c:pt>
                <c:pt idx="29828">
                  <c:v>2434.08203</c:v>
                </c:pt>
                <c:pt idx="29829">
                  <c:v>2434.08203</c:v>
                </c:pt>
                <c:pt idx="29830">
                  <c:v>2434.08203</c:v>
                </c:pt>
                <c:pt idx="29831">
                  <c:v>2434.08203</c:v>
                </c:pt>
                <c:pt idx="29832">
                  <c:v>2434.08203</c:v>
                </c:pt>
                <c:pt idx="29833">
                  <c:v>2434.08203</c:v>
                </c:pt>
                <c:pt idx="29834">
                  <c:v>2434.08203</c:v>
                </c:pt>
                <c:pt idx="29835">
                  <c:v>2434.08203</c:v>
                </c:pt>
                <c:pt idx="29836">
                  <c:v>2434.08203</c:v>
                </c:pt>
                <c:pt idx="29837">
                  <c:v>2434.08203</c:v>
                </c:pt>
                <c:pt idx="29838">
                  <c:v>2436.5234399999999</c:v>
                </c:pt>
                <c:pt idx="29839">
                  <c:v>2434.08203</c:v>
                </c:pt>
                <c:pt idx="29840">
                  <c:v>2434.08203</c:v>
                </c:pt>
                <c:pt idx="29841">
                  <c:v>2434.08203</c:v>
                </c:pt>
                <c:pt idx="29842">
                  <c:v>2434.08203</c:v>
                </c:pt>
                <c:pt idx="29843">
                  <c:v>2434.08203</c:v>
                </c:pt>
                <c:pt idx="29844">
                  <c:v>2434.08203</c:v>
                </c:pt>
                <c:pt idx="29845">
                  <c:v>2434.08203</c:v>
                </c:pt>
                <c:pt idx="29846">
                  <c:v>2434.08203</c:v>
                </c:pt>
                <c:pt idx="29847">
                  <c:v>2434.08203</c:v>
                </c:pt>
                <c:pt idx="29848">
                  <c:v>2434.08203</c:v>
                </c:pt>
                <c:pt idx="29849">
                  <c:v>2434.08203</c:v>
                </c:pt>
                <c:pt idx="29850">
                  <c:v>2434.08203</c:v>
                </c:pt>
                <c:pt idx="29851">
                  <c:v>2434.08203</c:v>
                </c:pt>
                <c:pt idx="29852">
                  <c:v>2434.08203</c:v>
                </c:pt>
                <c:pt idx="29853">
                  <c:v>2434.08203</c:v>
                </c:pt>
                <c:pt idx="29854">
                  <c:v>2434.08203</c:v>
                </c:pt>
                <c:pt idx="29855">
                  <c:v>2434.08203</c:v>
                </c:pt>
                <c:pt idx="29856">
                  <c:v>2436.5234399999999</c:v>
                </c:pt>
                <c:pt idx="29857">
                  <c:v>2434.08203</c:v>
                </c:pt>
                <c:pt idx="29858">
                  <c:v>2434.08203</c:v>
                </c:pt>
                <c:pt idx="29859">
                  <c:v>2434.08203</c:v>
                </c:pt>
                <c:pt idx="29860">
                  <c:v>2434.08203</c:v>
                </c:pt>
                <c:pt idx="29861">
                  <c:v>2434.08203</c:v>
                </c:pt>
                <c:pt idx="29862">
                  <c:v>2434.08203</c:v>
                </c:pt>
                <c:pt idx="29863">
                  <c:v>2434.08203</c:v>
                </c:pt>
                <c:pt idx="29864">
                  <c:v>2434.08203</c:v>
                </c:pt>
                <c:pt idx="29865">
                  <c:v>2434.08203</c:v>
                </c:pt>
                <c:pt idx="29866">
                  <c:v>2434.08203</c:v>
                </c:pt>
                <c:pt idx="29867">
                  <c:v>2434.08203</c:v>
                </c:pt>
                <c:pt idx="29868">
                  <c:v>2434.08203</c:v>
                </c:pt>
                <c:pt idx="29869">
                  <c:v>2434.08203</c:v>
                </c:pt>
                <c:pt idx="29870">
                  <c:v>2434.08203</c:v>
                </c:pt>
                <c:pt idx="29871">
                  <c:v>2436.5234399999999</c:v>
                </c:pt>
                <c:pt idx="29872">
                  <c:v>2434.08203</c:v>
                </c:pt>
                <c:pt idx="29873">
                  <c:v>2434.08203</c:v>
                </c:pt>
                <c:pt idx="29874">
                  <c:v>2434.08203</c:v>
                </c:pt>
                <c:pt idx="29875">
                  <c:v>2434.08203</c:v>
                </c:pt>
                <c:pt idx="29876">
                  <c:v>2434.08203</c:v>
                </c:pt>
                <c:pt idx="29877">
                  <c:v>2434.08203</c:v>
                </c:pt>
                <c:pt idx="29878">
                  <c:v>2434.08203</c:v>
                </c:pt>
                <c:pt idx="29879">
                  <c:v>2434.08203</c:v>
                </c:pt>
                <c:pt idx="29880">
                  <c:v>2434.08203</c:v>
                </c:pt>
                <c:pt idx="29881">
                  <c:v>2434.08203</c:v>
                </c:pt>
                <c:pt idx="29882">
                  <c:v>2434.08203</c:v>
                </c:pt>
                <c:pt idx="29883">
                  <c:v>2434.08203</c:v>
                </c:pt>
                <c:pt idx="29884">
                  <c:v>2434.08203</c:v>
                </c:pt>
                <c:pt idx="29885">
                  <c:v>2434.08203</c:v>
                </c:pt>
                <c:pt idx="29886">
                  <c:v>2434.08203</c:v>
                </c:pt>
                <c:pt idx="29887">
                  <c:v>2434.08203</c:v>
                </c:pt>
                <c:pt idx="29888">
                  <c:v>2434.08203</c:v>
                </c:pt>
                <c:pt idx="29889">
                  <c:v>2434.08203</c:v>
                </c:pt>
                <c:pt idx="29890">
                  <c:v>2434.08203</c:v>
                </c:pt>
                <c:pt idx="29891">
                  <c:v>2434.08203</c:v>
                </c:pt>
                <c:pt idx="29892">
                  <c:v>2434.08203</c:v>
                </c:pt>
                <c:pt idx="29893">
                  <c:v>2434.08203</c:v>
                </c:pt>
                <c:pt idx="29894">
                  <c:v>2434.08203</c:v>
                </c:pt>
                <c:pt idx="29895">
                  <c:v>2434.08203</c:v>
                </c:pt>
                <c:pt idx="29896">
                  <c:v>2434.08203</c:v>
                </c:pt>
                <c:pt idx="29897">
                  <c:v>2434.08203</c:v>
                </c:pt>
                <c:pt idx="29898">
                  <c:v>2434.08203</c:v>
                </c:pt>
                <c:pt idx="29899">
                  <c:v>2434.08203</c:v>
                </c:pt>
                <c:pt idx="29900">
                  <c:v>2434.08203</c:v>
                </c:pt>
                <c:pt idx="29901">
                  <c:v>2434.08203</c:v>
                </c:pt>
                <c:pt idx="29902">
                  <c:v>2434.08203</c:v>
                </c:pt>
                <c:pt idx="29903">
                  <c:v>2434.08203</c:v>
                </c:pt>
                <c:pt idx="29904">
                  <c:v>2434.08203</c:v>
                </c:pt>
                <c:pt idx="29905">
                  <c:v>2434.08203</c:v>
                </c:pt>
                <c:pt idx="29906">
                  <c:v>2434.08203</c:v>
                </c:pt>
                <c:pt idx="29907">
                  <c:v>2434.08203</c:v>
                </c:pt>
                <c:pt idx="29908">
                  <c:v>2434.08203</c:v>
                </c:pt>
                <c:pt idx="29909">
                  <c:v>2434.08203</c:v>
                </c:pt>
                <c:pt idx="29910">
                  <c:v>2434.08203</c:v>
                </c:pt>
                <c:pt idx="29911">
                  <c:v>2434.08203</c:v>
                </c:pt>
                <c:pt idx="29912">
                  <c:v>2434.08203</c:v>
                </c:pt>
                <c:pt idx="29913">
                  <c:v>2434.08203</c:v>
                </c:pt>
                <c:pt idx="29914">
                  <c:v>2434.08203</c:v>
                </c:pt>
                <c:pt idx="29915">
                  <c:v>2434.08203</c:v>
                </c:pt>
                <c:pt idx="29916">
                  <c:v>2434.08203</c:v>
                </c:pt>
                <c:pt idx="29917">
                  <c:v>2434.08203</c:v>
                </c:pt>
                <c:pt idx="29918">
                  <c:v>2434.08203</c:v>
                </c:pt>
                <c:pt idx="29919">
                  <c:v>2434.08203</c:v>
                </c:pt>
                <c:pt idx="29920">
                  <c:v>2434.08203</c:v>
                </c:pt>
                <c:pt idx="29921">
                  <c:v>2434.08203</c:v>
                </c:pt>
                <c:pt idx="29922">
                  <c:v>2434.08203</c:v>
                </c:pt>
                <c:pt idx="29923">
                  <c:v>2434.08203</c:v>
                </c:pt>
                <c:pt idx="29924">
                  <c:v>2434.08203</c:v>
                </c:pt>
                <c:pt idx="29925">
                  <c:v>2434.08203</c:v>
                </c:pt>
                <c:pt idx="29926">
                  <c:v>2434.08203</c:v>
                </c:pt>
                <c:pt idx="29927">
                  <c:v>2434.08203</c:v>
                </c:pt>
                <c:pt idx="29928">
                  <c:v>2434.08203</c:v>
                </c:pt>
                <c:pt idx="29929">
                  <c:v>2434.08203</c:v>
                </c:pt>
                <c:pt idx="29930">
                  <c:v>2434.08203</c:v>
                </c:pt>
                <c:pt idx="29931">
                  <c:v>2436.5234399999999</c:v>
                </c:pt>
                <c:pt idx="29932">
                  <c:v>2434.08203</c:v>
                </c:pt>
                <c:pt idx="29933">
                  <c:v>2434.08203</c:v>
                </c:pt>
                <c:pt idx="29934">
                  <c:v>2434.08203</c:v>
                </c:pt>
                <c:pt idx="29935">
                  <c:v>2434.08203</c:v>
                </c:pt>
                <c:pt idx="29936">
                  <c:v>2434.08203</c:v>
                </c:pt>
                <c:pt idx="29937">
                  <c:v>2434.08203</c:v>
                </c:pt>
                <c:pt idx="29938">
                  <c:v>2434.08203</c:v>
                </c:pt>
                <c:pt idx="29939">
                  <c:v>2434.08203</c:v>
                </c:pt>
                <c:pt idx="29940">
                  <c:v>2434.08203</c:v>
                </c:pt>
                <c:pt idx="29941">
                  <c:v>2434.08203</c:v>
                </c:pt>
                <c:pt idx="29942">
                  <c:v>2434.08203</c:v>
                </c:pt>
                <c:pt idx="29943">
                  <c:v>2434.08203</c:v>
                </c:pt>
                <c:pt idx="29944">
                  <c:v>2434.08203</c:v>
                </c:pt>
                <c:pt idx="29945">
                  <c:v>2434.08203</c:v>
                </c:pt>
                <c:pt idx="29946">
                  <c:v>2434.08203</c:v>
                </c:pt>
                <c:pt idx="29947">
                  <c:v>2434.08203</c:v>
                </c:pt>
                <c:pt idx="29948">
                  <c:v>2434.08203</c:v>
                </c:pt>
                <c:pt idx="29949">
                  <c:v>2434.08203</c:v>
                </c:pt>
                <c:pt idx="29950">
                  <c:v>2434.08203</c:v>
                </c:pt>
                <c:pt idx="29951">
                  <c:v>2434.08203</c:v>
                </c:pt>
                <c:pt idx="29952">
                  <c:v>2434.08203</c:v>
                </c:pt>
                <c:pt idx="29953">
                  <c:v>2434.08203</c:v>
                </c:pt>
                <c:pt idx="29954">
                  <c:v>2434.08203</c:v>
                </c:pt>
                <c:pt idx="29955">
                  <c:v>2434.08203</c:v>
                </c:pt>
                <c:pt idx="29956">
                  <c:v>2434.08203</c:v>
                </c:pt>
                <c:pt idx="29957">
                  <c:v>2434.08203</c:v>
                </c:pt>
                <c:pt idx="29958">
                  <c:v>2436.5234399999999</c:v>
                </c:pt>
                <c:pt idx="29959">
                  <c:v>2434.08203</c:v>
                </c:pt>
                <c:pt idx="29960">
                  <c:v>2434.08203</c:v>
                </c:pt>
                <c:pt idx="29961">
                  <c:v>2434.08203</c:v>
                </c:pt>
                <c:pt idx="29962">
                  <c:v>2434.08203</c:v>
                </c:pt>
                <c:pt idx="29963">
                  <c:v>2434.08203</c:v>
                </c:pt>
                <c:pt idx="29964">
                  <c:v>2434.08203</c:v>
                </c:pt>
                <c:pt idx="29965">
                  <c:v>2434.08203</c:v>
                </c:pt>
                <c:pt idx="29966">
                  <c:v>2434.08203</c:v>
                </c:pt>
                <c:pt idx="29967">
                  <c:v>2434.08203</c:v>
                </c:pt>
                <c:pt idx="29968">
                  <c:v>2434.08203</c:v>
                </c:pt>
                <c:pt idx="29969">
                  <c:v>2434.08203</c:v>
                </c:pt>
                <c:pt idx="29970">
                  <c:v>2434.08203</c:v>
                </c:pt>
                <c:pt idx="29971">
                  <c:v>2434.08203</c:v>
                </c:pt>
                <c:pt idx="29972">
                  <c:v>2434.08203</c:v>
                </c:pt>
                <c:pt idx="29973">
                  <c:v>2434.08203</c:v>
                </c:pt>
                <c:pt idx="29974">
                  <c:v>2434.08203</c:v>
                </c:pt>
                <c:pt idx="29975">
                  <c:v>2434.08203</c:v>
                </c:pt>
                <c:pt idx="29976">
                  <c:v>2434.08203</c:v>
                </c:pt>
                <c:pt idx="29977">
                  <c:v>2434.08203</c:v>
                </c:pt>
                <c:pt idx="29978">
                  <c:v>2434.08203</c:v>
                </c:pt>
                <c:pt idx="29979">
                  <c:v>2434.08203</c:v>
                </c:pt>
                <c:pt idx="29980">
                  <c:v>2434.08203</c:v>
                </c:pt>
                <c:pt idx="29981">
                  <c:v>2434.08203</c:v>
                </c:pt>
                <c:pt idx="29982">
                  <c:v>2434.08203</c:v>
                </c:pt>
                <c:pt idx="29983">
                  <c:v>2434.08203</c:v>
                </c:pt>
                <c:pt idx="29984">
                  <c:v>2434.08203</c:v>
                </c:pt>
                <c:pt idx="29985">
                  <c:v>2434.08203</c:v>
                </c:pt>
                <c:pt idx="29986">
                  <c:v>2434.08203</c:v>
                </c:pt>
                <c:pt idx="29987">
                  <c:v>2434.08203</c:v>
                </c:pt>
                <c:pt idx="29988">
                  <c:v>2434.08203</c:v>
                </c:pt>
                <c:pt idx="29989">
                  <c:v>2434.08203</c:v>
                </c:pt>
                <c:pt idx="29990">
                  <c:v>2434.08203</c:v>
                </c:pt>
                <c:pt idx="29991">
                  <c:v>2434.08203</c:v>
                </c:pt>
                <c:pt idx="29992">
                  <c:v>2436.5234399999999</c:v>
                </c:pt>
                <c:pt idx="29993">
                  <c:v>2434.08203</c:v>
                </c:pt>
                <c:pt idx="29994">
                  <c:v>2434.08203</c:v>
                </c:pt>
                <c:pt idx="29995">
                  <c:v>2434.08203</c:v>
                </c:pt>
                <c:pt idx="29996">
                  <c:v>2434.08203</c:v>
                </c:pt>
                <c:pt idx="29997">
                  <c:v>2434.08203</c:v>
                </c:pt>
                <c:pt idx="29998">
                  <c:v>2434.08203</c:v>
                </c:pt>
                <c:pt idx="29999">
                  <c:v>2434.08203</c:v>
                </c:pt>
                <c:pt idx="30000">
                  <c:v>2434.08203</c:v>
                </c:pt>
                <c:pt idx="30001">
                  <c:v>2434.08203</c:v>
                </c:pt>
                <c:pt idx="30002">
                  <c:v>2436.5234399999999</c:v>
                </c:pt>
                <c:pt idx="30003">
                  <c:v>2434.08203</c:v>
                </c:pt>
                <c:pt idx="30004">
                  <c:v>2434.08203</c:v>
                </c:pt>
                <c:pt idx="30005">
                  <c:v>2434.08203</c:v>
                </c:pt>
                <c:pt idx="30006">
                  <c:v>2434.08203</c:v>
                </c:pt>
                <c:pt idx="30007">
                  <c:v>2434.08203</c:v>
                </c:pt>
                <c:pt idx="30008">
                  <c:v>2434.08203</c:v>
                </c:pt>
                <c:pt idx="30009">
                  <c:v>2434.08203</c:v>
                </c:pt>
                <c:pt idx="30010">
                  <c:v>2434.08203</c:v>
                </c:pt>
                <c:pt idx="30011">
                  <c:v>2434.08203</c:v>
                </c:pt>
                <c:pt idx="30012">
                  <c:v>2434.08203</c:v>
                </c:pt>
                <c:pt idx="30013">
                  <c:v>2436.5234399999999</c:v>
                </c:pt>
                <c:pt idx="30014">
                  <c:v>2434.08203</c:v>
                </c:pt>
                <c:pt idx="30015">
                  <c:v>2434.08203</c:v>
                </c:pt>
                <c:pt idx="30016">
                  <c:v>2434.08203</c:v>
                </c:pt>
                <c:pt idx="30017">
                  <c:v>2436.5234399999999</c:v>
                </c:pt>
                <c:pt idx="30018">
                  <c:v>2434.08203</c:v>
                </c:pt>
                <c:pt idx="30019">
                  <c:v>2434.08203</c:v>
                </c:pt>
                <c:pt idx="30020">
                  <c:v>2434.08203</c:v>
                </c:pt>
                <c:pt idx="30021">
                  <c:v>2434.08203</c:v>
                </c:pt>
                <c:pt idx="30022">
                  <c:v>2434.08203</c:v>
                </c:pt>
                <c:pt idx="30023">
                  <c:v>2434.08203</c:v>
                </c:pt>
                <c:pt idx="30024">
                  <c:v>2434.08203</c:v>
                </c:pt>
                <c:pt idx="30025">
                  <c:v>2434.08203</c:v>
                </c:pt>
                <c:pt idx="30026">
                  <c:v>2434.08203</c:v>
                </c:pt>
                <c:pt idx="30027">
                  <c:v>2434.08203</c:v>
                </c:pt>
                <c:pt idx="30028">
                  <c:v>2434.08203</c:v>
                </c:pt>
                <c:pt idx="30029">
                  <c:v>2434.08203</c:v>
                </c:pt>
                <c:pt idx="30030">
                  <c:v>2434.08203</c:v>
                </c:pt>
                <c:pt idx="30031">
                  <c:v>2434.08203</c:v>
                </c:pt>
                <c:pt idx="30032">
                  <c:v>2434.08203</c:v>
                </c:pt>
                <c:pt idx="30033">
                  <c:v>2434.08203</c:v>
                </c:pt>
                <c:pt idx="30034">
                  <c:v>2434.08203</c:v>
                </c:pt>
                <c:pt idx="30035">
                  <c:v>2434.08203</c:v>
                </c:pt>
                <c:pt idx="30036">
                  <c:v>2434.08203</c:v>
                </c:pt>
                <c:pt idx="30037">
                  <c:v>2434.08203</c:v>
                </c:pt>
                <c:pt idx="30038">
                  <c:v>2434.08203</c:v>
                </c:pt>
                <c:pt idx="30039">
                  <c:v>2434.08203</c:v>
                </c:pt>
                <c:pt idx="30040">
                  <c:v>2434.08203</c:v>
                </c:pt>
                <c:pt idx="30041">
                  <c:v>2434.08203</c:v>
                </c:pt>
                <c:pt idx="30042">
                  <c:v>2434.08203</c:v>
                </c:pt>
                <c:pt idx="30043">
                  <c:v>2434.08203</c:v>
                </c:pt>
                <c:pt idx="30044">
                  <c:v>2434.08203</c:v>
                </c:pt>
                <c:pt idx="30045">
                  <c:v>2434.08203</c:v>
                </c:pt>
                <c:pt idx="30046">
                  <c:v>2434.08203</c:v>
                </c:pt>
                <c:pt idx="30047">
                  <c:v>2434.08203</c:v>
                </c:pt>
                <c:pt idx="30048">
                  <c:v>2434.08203</c:v>
                </c:pt>
                <c:pt idx="30049">
                  <c:v>2434.08203</c:v>
                </c:pt>
                <c:pt idx="30050">
                  <c:v>2434.08203</c:v>
                </c:pt>
                <c:pt idx="30051">
                  <c:v>2434.08203</c:v>
                </c:pt>
                <c:pt idx="30052">
                  <c:v>2434.08203</c:v>
                </c:pt>
                <c:pt idx="30053">
                  <c:v>2434.08203</c:v>
                </c:pt>
                <c:pt idx="30054">
                  <c:v>2434.08203</c:v>
                </c:pt>
                <c:pt idx="30055">
                  <c:v>2434.08203</c:v>
                </c:pt>
                <c:pt idx="30056">
                  <c:v>2434.08203</c:v>
                </c:pt>
                <c:pt idx="30057">
                  <c:v>2434.08203</c:v>
                </c:pt>
                <c:pt idx="30058">
                  <c:v>2434.08203</c:v>
                </c:pt>
                <c:pt idx="30059">
                  <c:v>2434.08203</c:v>
                </c:pt>
                <c:pt idx="30060">
                  <c:v>2434.08203</c:v>
                </c:pt>
                <c:pt idx="30061">
                  <c:v>2434.08203</c:v>
                </c:pt>
                <c:pt idx="30062">
                  <c:v>2434.08203</c:v>
                </c:pt>
                <c:pt idx="30063">
                  <c:v>2434.08203</c:v>
                </c:pt>
                <c:pt idx="30064">
                  <c:v>2434.08203</c:v>
                </c:pt>
                <c:pt idx="30065">
                  <c:v>2434.08203</c:v>
                </c:pt>
                <c:pt idx="30066">
                  <c:v>2434.08203</c:v>
                </c:pt>
                <c:pt idx="30067">
                  <c:v>2434.08203</c:v>
                </c:pt>
                <c:pt idx="30068">
                  <c:v>2434.08203</c:v>
                </c:pt>
                <c:pt idx="30069">
                  <c:v>2434.08203</c:v>
                </c:pt>
                <c:pt idx="30070">
                  <c:v>2434.08203</c:v>
                </c:pt>
                <c:pt idx="30071">
                  <c:v>2434.08203</c:v>
                </c:pt>
                <c:pt idx="30072">
                  <c:v>2434.08203</c:v>
                </c:pt>
                <c:pt idx="30073">
                  <c:v>2434.08203</c:v>
                </c:pt>
                <c:pt idx="30074">
                  <c:v>2434.08203</c:v>
                </c:pt>
                <c:pt idx="30075">
                  <c:v>2434.08203</c:v>
                </c:pt>
                <c:pt idx="30076">
                  <c:v>2434.08203</c:v>
                </c:pt>
                <c:pt idx="30077">
                  <c:v>2434.08203</c:v>
                </c:pt>
                <c:pt idx="30078">
                  <c:v>2436.5234399999999</c:v>
                </c:pt>
                <c:pt idx="30079">
                  <c:v>2434.08203</c:v>
                </c:pt>
                <c:pt idx="30080">
                  <c:v>2434.08203</c:v>
                </c:pt>
                <c:pt idx="30081">
                  <c:v>2434.08203</c:v>
                </c:pt>
                <c:pt idx="30082">
                  <c:v>2434.08203</c:v>
                </c:pt>
                <c:pt idx="30083">
                  <c:v>2434.08203</c:v>
                </c:pt>
                <c:pt idx="30084">
                  <c:v>2434.08203</c:v>
                </c:pt>
                <c:pt idx="30085">
                  <c:v>2434.08203</c:v>
                </c:pt>
                <c:pt idx="30086">
                  <c:v>2436.5234399999999</c:v>
                </c:pt>
                <c:pt idx="30087">
                  <c:v>2434.08203</c:v>
                </c:pt>
                <c:pt idx="30088">
                  <c:v>2434.08203</c:v>
                </c:pt>
                <c:pt idx="30089">
                  <c:v>2434.08203</c:v>
                </c:pt>
                <c:pt idx="30090">
                  <c:v>2434.08203</c:v>
                </c:pt>
                <c:pt idx="30091">
                  <c:v>2434.08203</c:v>
                </c:pt>
                <c:pt idx="30092">
                  <c:v>2434.08203</c:v>
                </c:pt>
                <c:pt idx="30093">
                  <c:v>2434.08203</c:v>
                </c:pt>
                <c:pt idx="30094">
                  <c:v>2434.08203</c:v>
                </c:pt>
                <c:pt idx="30095">
                  <c:v>2434.08203</c:v>
                </c:pt>
                <c:pt idx="30096">
                  <c:v>2434.08203</c:v>
                </c:pt>
                <c:pt idx="30097">
                  <c:v>2434.08203</c:v>
                </c:pt>
                <c:pt idx="30098">
                  <c:v>2434.08203</c:v>
                </c:pt>
                <c:pt idx="30099">
                  <c:v>2434.08203</c:v>
                </c:pt>
                <c:pt idx="30100">
                  <c:v>2434.08203</c:v>
                </c:pt>
                <c:pt idx="30101">
                  <c:v>2434.08203</c:v>
                </c:pt>
                <c:pt idx="30102">
                  <c:v>2434.08203</c:v>
                </c:pt>
                <c:pt idx="30103">
                  <c:v>2434.08203</c:v>
                </c:pt>
                <c:pt idx="30104">
                  <c:v>2434.08203</c:v>
                </c:pt>
                <c:pt idx="30105">
                  <c:v>2436.5234399999999</c:v>
                </c:pt>
                <c:pt idx="30106">
                  <c:v>2434.08203</c:v>
                </c:pt>
                <c:pt idx="30107">
                  <c:v>2434.08203</c:v>
                </c:pt>
                <c:pt idx="30108">
                  <c:v>2434.08203</c:v>
                </c:pt>
                <c:pt idx="30109">
                  <c:v>2434.08203</c:v>
                </c:pt>
                <c:pt idx="30110">
                  <c:v>2434.08203</c:v>
                </c:pt>
                <c:pt idx="30111">
                  <c:v>2434.08203</c:v>
                </c:pt>
                <c:pt idx="30112">
                  <c:v>2434.08203</c:v>
                </c:pt>
                <c:pt idx="30113">
                  <c:v>2434.08203</c:v>
                </c:pt>
                <c:pt idx="30114">
                  <c:v>2434.08203</c:v>
                </c:pt>
                <c:pt idx="30115">
                  <c:v>2434.08203</c:v>
                </c:pt>
                <c:pt idx="30116">
                  <c:v>2434.08203</c:v>
                </c:pt>
                <c:pt idx="30117">
                  <c:v>2434.08203</c:v>
                </c:pt>
                <c:pt idx="30118">
                  <c:v>2434.08203</c:v>
                </c:pt>
                <c:pt idx="30119">
                  <c:v>2434.08203</c:v>
                </c:pt>
                <c:pt idx="30120">
                  <c:v>2434.08203</c:v>
                </c:pt>
                <c:pt idx="30121">
                  <c:v>2434.08203</c:v>
                </c:pt>
                <c:pt idx="30122">
                  <c:v>2434.08203</c:v>
                </c:pt>
                <c:pt idx="30123">
                  <c:v>2434.08203</c:v>
                </c:pt>
                <c:pt idx="30124">
                  <c:v>2436.5234399999999</c:v>
                </c:pt>
                <c:pt idx="30125">
                  <c:v>2434.08203</c:v>
                </c:pt>
                <c:pt idx="30126">
                  <c:v>2434.08203</c:v>
                </c:pt>
                <c:pt idx="30127">
                  <c:v>2434.08203</c:v>
                </c:pt>
                <c:pt idx="30128">
                  <c:v>2434.08203</c:v>
                </c:pt>
                <c:pt idx="30129">
                  <c:v>2434.08203</c:v>
                </c:pt>
                <c:pt idx="30130">
                  <c:v>2434.08203</c:v>
                </c:pt>
                <c:pt idx="30131">
                  <c:v>2434.08203</c:v>
                </c:pt>
                <c:pt idx="30132">
                  <c:v>2434.08203</c:v>
                </c:pt>
                <c:pt idx="30133">
                  <c:v>2434.08203</c:v>
                </c:pt>
                <c:pt idx="30134">
                  <c:v>2434.08203</c:v>
                </c:pt>
                <c:pt idx="30135">
                  <c:v>2434.08203</c:v>
                </c:pt>
                <c:pt idx="30136">
                  <c:v>2434.08203</c:v>
                </c:pt>
                <c:pt idx="30137">
                  <c:v>2434.08203</c:v>
                </c:pt>
                <c:pt idx="30138">
                  <c:v>2434.08203</c:v>
                </c:pt>
                <c:pt idx="30139">
                  <c:v>2434.08203</c:v>
                </c:pt>
                <c:pt idx="30140">
                  <c:v>2434.08203</c:v>
                </c:pt>
                <c:pt idx="30141">
                  <c:v>2434.08203</c:v>
                </c:pt>
                <c:pt idx="30142">
                  <c:v>2434.08203</c:v>
                </c:pt>
                <c:pt idx="30143">
                  <c:v>2434.08203</c:v>
                </c:pt>
                <c:pt idx="30144">
                  <c:v>2434.08203</c:v>
                </c:pt>
                <c:pt idx="30145">
                  <c:v>2434.08203</c:v>
                </c:pt>
                <c:pt idx="30146">
                  <c:v>2434.08203</c:v>
                </c:pt>
                <c:pt idx="30147">
                  <c:v>2434.08203</c:v>
                </c:pt>
                <c:pt idx="30148">
                  <c:v>2434.08203</c:v>
                </c:pt>
                <c:pt idx="30149">
                  <c:v>2434.08203</c:v>
                </c:pt>
                <c:pt idx="30150">
                  <c:v>2434.08203</c:v>
                </c:pt>
                <c:pt idx="30151">
                  <c:v>2434.08203</c:v>
                </c:pt>
                <c:pt idx="30152">
                  <c:v>2434.08203</c:v>
                </c:pt>
                <c:pt idx="30153">
                  <c:v>2434.08203</c:v>
                </c:pt>
                <c:pt idx="30154">
                  <c:v>2434.08203</c:v>
                </c:pt>
                <c:pt idx="30155">
                  <c:v>2434.08203</c:v>
                </c:pt>
                <c:pt idx="30156">
                  <c:v>2434.08203</c:v>
                </c:pt>
                <c:pt idx="30157">
                  <c:v>2434.08203</c:v>
                </c:pt>
                <c:pt idx="30158">
                  <c:v>2434.08203</c:v>
                </c:pt>
                <c:pt idx="30159">
                  <c:v>2434.08203</c:v>
                </c:pt>
                <c:pt idx="30160">
                  <c:v>2434.08203</c:v>
                </c:pt>
                <c:pt idx="30161">
                  <c:v>2434.08203</c:v>
                </c:pt>
                <c:pt idx="30162">
                  <c:v>2434.08203</c:v>
                </c:pt>
                <c:pt idx="30163">
                  <c:v>2434.08203</c:v>
                </c:pt>
                <c:pt idx="30164">
                  <c:v>2434.08203</c:v>
                </c:pt>
                <c:pt idx="30165">
                  <c:v>2434.08203</c:v>
                </c:pt>
                <c:pt idx="30166">
                  <c:v>2434.08203</c:v>
                </c:pt>
                <c:pt idx="30167">
                  <c:v>2434.08203</c:v>
                </c:pt>
                <c:pt idx="30168">
                  <c:v>2434.08203</c:v>
                </c:pt>
                <c:pt idx="30169">
                  <c:v>2434.08203</c:v>
                </c:pt>
                <c:pt idx="30170">
                  <c:v>2434.08203</c:v>
                </c:pt>
                <c:pt idx="30171">
                  <c:v>2434.08203</c:v>
                </c:pt>
                <c:pt idx="30172">
                  <c:v>2434.08203</c:v>
                </c:pt>
                <c:pt idx="30173">
                  <c:v>2434.08203</c:v>
                </c:pt>
                <c:pt idx="30174">
                  <c:v>2434.08203</c:v>
                </c:pt>
                <c:pt idx="30175">
                  <c:v>2434.08203</c:v>
                </c:pt>
                <c:pt idx="30176">
                  <c:v>2434.08203</c:v>
                </c:pt>
                <c:pt idx="30177">
                  <c:v>2436.5234399999999</c:v>
                </c:pt>
                <c:pt idx="30178">
                  <c:v>2434.08203</c:v>
                </c:pt>
                <c:pt idx="30179">
                  <c:v>2434.08203</c:v>
                </c:pt>
                <c:pt idx="30180">
                  <c:v>2434.08203</c:v>
                </c:pt>
                <c:pt idx="30181">
                  <c:v>2434.08203</c:v>
                </c:pt>
                <c:pt idx="30182">
                  <c:v>2434.08203</c:v>
                </c:pt>
                <c:pt idx="30183">
                  <c:v>2434.08203</c:v>
                </c:pt>
                <c:pt idx="30184">
                  <c:v>2434.08203</c:v>
                </c:pt>
                <c:pt idx="30185">
                  <c:v>2434.08203</c:v>
                </c:pt>
                <c:pt idx="30186">
                  <c:v>2434.08203</c:v>
                </c:pt>
                <c:pt idx="30187">
                  <c:v>2434.08203</c:v>
                </c:pt>
                <c:pt idx="30188">
                  <c:v>2434.08203</c:v>
                </c:pt>
                <c:pt idx="30189">
                  <c:v>2434.08203</c:v>
                </c:pt>
                <c:pt idx="30190">
                  <c:v>2434.08203</c:v>
                </c:pt>
                <c:pt idx="30191">
                  <c:v>2434.08203</c:v>
                </c:pt>
                <c:pt idx="30192">
                  <c:v>2434.08203</c:v>
                </c:pt>
                <c:pt idx="30193">
                  <c:v>2434.08203</c:v>
                </c:pt>
                <c:pt idx="30194">
                  <c:v>2434.08203</c:v>
                </c:pt>
                <c:pt idx="30195">
                  <c:v>2434.08203</c:v>
                </c:pt>
                <c:pt idx="30196">
                  <c:v>2434.08203</c:v>
                </c:pt>
                <c:pt idx="30197">
                  <c:v>2434.08203</c:v>
                </c:pt>
                <c:pt idx="30198">
                  <c:v>2434.08203</c:v>
                </c:pt>
                <c:pt idx="30199">
                  <c:v>2434.08203</c:v>
                </c:pt>
                <c:pt idx="30200">
                  <c:v>2434.08203</c:v>
                </c:pt>
                <c:pt idx="30201">
                  <c:v>2434.08203</c:v>
                </c:pt>
                <c:pt idx="30202">
                  <c:v>2434.08203</c:v>
                </c:pt>
                <c:pt idx="30203">
                  <c:v>2434.08203</c:v>
                </c:pt>
                <c:pt idx="30204">
                  <c:v>2434.08203</c:v>
                </c:pt>
                <c:pt idx="30205">
                  <c:v>2436.5234399999999</c:v>
                </c:pt>
                <c:pt idx="30206">
                  <c:v>2434.08203</c:v>
                </c:pt>
                <c:pt idx="30207">
                  <c:v>2436.5234399999999</c:v>
                </c:pt>
                <c:pt idx="30208">
                  <c:v>2434.08203</c:v>
                </c:pt>
                <c:pt idx="30209">
                  <c:v>2434.08203</c:v>
                </c:pt>
                <c:pt idx="30210">
                  <c:v>2434.08203</c:v>
                </c:pt>
                <c:pt idx="30211">
                  <c:v>2434.08203</c:v>
                </c:pt>
                <c:pt idx="30212">
                  <c:v>2434.08203</c:v>
                </c:pt>
                <c:pt idx="30213">
                  <c:v>2434.08203</c:v>
                </c:pt>
                <c:pt idx="30214">
                  <c:v>2434.08203</c:v>
                </c:pt>
                <c:pt idx="30215">
                  <c:v>2434.08203</c:v>
                </c:pt>
                <c:pt idx="30216">
                  <c:v>2434.08203</c:v>
                </c:pt>
                <c:pt idx="30217">
                  <c:v>2434.08203</c:v>
                </c:pt>
                <c:pt idx="30218">
                  <c:v>2434.08203</c:v>
                </c:pt>
                <c:pt idx="30219">
                  <c:v>2434.08203</c:v>
                </c:pt>
                <c:pt idx="30220">
                  <c:v>2434.08203</c:v>
                </c:pt>
                <c:pt idx="30221">
                  <c:v>2434.08203</c:v>
                </c:pt>
                <c:pt idx="30222">
                  <c:v>2434.08203</c:v>
                </c:pt>
                <c:pt idx="30223">
                  <c:v>2434.08203</c:v>
                </c:pt>
                <c:pt idx="30224">
                  <c:v>2434.08203</c:v>
                </c:pt>
                <c:pt idx="30225">
                  <c:v>2434.08203</c:v>
                </c:pt>
                <c:pt idx="30226">
                  <c:v>2434.08203</c:v>
                </c:pt>
                <c:pt idx="30227">
                  <c:v>2434.08203</c:v>
                </c:pt>
                <c:pt idx="30228">
                  <c:v>2434.08203</c:v>
                </c:pt>
                <c:pt idx="30229">
                  <c:v>2434.08203</c:v>
                </c:pt>
                <c:pt idx="30230">
                  <c:v>2434.08203</c:v>
                </c:pt>
                <c:pt idx="30231">
                  <c:v>2434.08203</c:v>
                </c:pt>
                <c:pt idx="30232">
                  <c:v>2434.08203</c:v>
                </c:pt>
                <c:pt idx="30233">
                  <c:v>2434.08203</c:v>
                </c:pt>
                <c:pt idx="30234">
                  <c:v>2434.08203</c:v>
                </c:pt>
                <c:pt idx="30235">
                  <c:v>2434.08203</c:v>
                </c:pt>
                <c:pt idx="30236">
                  <c:v>2434.08203</c:v>
                </c:pt>
                <c:pt idx="30237">
                  <c:v>2434.08203</c:v>
                </c:pt>
                <c:pt idx="30238">
                  <c:v>2434.08203</c:v>
                </c:pt>
                <c:pt idx="30239">
                  <c:v>2434.08203</c:v>
                </c:pt>
                <c:pt idx="30240">
                  <c:v>2434.08203</c:v>
                </c:pt>
                <c:pt idx="30241">
                  <c:v>2434.08203</c:v>
                </c:pt>
                <c:pt idx="30242">
                  <c:v>2434.08203</c:v>
                </c:pt>
                <c:pt idx="30243">
                  <c:v>2434.08203</c:v>
                </c:pt>
                <c:pt idx="30244">
                  <c:v>2434.08203</c:v>
                </c:pt>
                <c:pt idx="30245">
                  <c:v>2434.08203</c:v>
                </c:pt>
                <c:pt idx="30246">
                  <c:v>2434.08203</c:v>
                </c:pt>
                <c:pt idx="30247">
                  <c:v>2434.08203</c:v>
                </c:pt>
                <c:pt idx="30248">
                  <c:v>2434.08203</c:v>
                </c:pt>
                <c:pt idx="30249">
                  <c:v>2434.08203</c:v>
                </c:pt>
                <c:pt idx="30250">
                  <c:v>2434.08203</c:v>
                </c:pt>
                <c:pt idx="30251">
                  <c:v>2434.08203</c:v>
                </c:pt>
                <c:pt idx="30252">
                  <c:v>2434.08203</c:v>
                </c:pt>
                <c:pt idx="30253">
                  <c:v>2434.08203</c:v>
                </c:pt>
                <c:pt idx="30254">
                  <c:v>2434.08203</c:v>
                </c:pt>
                <c:pt idx="30255">
                  <c:v>2434.08203</c:v>
                </c:pt>
                <c:pt idx="30256">
                  <c:v>2434.08203</c:v>
                </c:pt>
                <c:pt idx="30257">
                  <c:v>2434.08203</c:v>
                </c:pt>
                <c:pt idx="30258">
                  <c:v>2434.08203</c:v>
                </c:pt>
                <c:pt idx="30259">
                  <c:v>2434.08203</c:v>
                </c:pt>
                <c:pt idx="30260">
                  <c:v>2434.08203</c:v>
                </c:pt>
                <c:pt idx="30261">
                  <c:v>2434.08203</c:v>
                </c:pt>
                <c:pt idx="30262">
                  <c:v>2434.08203</c:v>
                </c:pt>
                <c:pt idx="30263">
                  <c:v>2434.08203</c:v>
                </c:pt>
                <c:pt idx="30264">
                  <c:v>2434.08203</c:v>
                </c:pt>
                <c:pt idx="30265">
                  <c:v>2434.08203</c:v>
                </c:pt>
                <c:pt idx="30266">
                  <c:v>2434.08203</c:v>
                </c:pt>
                <c:pt idx="30267">
                  <c:v>2434.08203</c:v>
                </c:pt>
                <c:pt idx="30268">
                  <c:v>2434.08203</c:v>
                </c:pt>
                <c:pt idx="30269">
                  <c:v>2434.08203</c:v>
                </c:pt>
                <c:pt idx="30270">
                  <c:v>2434.08203</c:v>
                </c:pt>
                <c:pt idx="30271">
                  <c:v>2434.08203</c:v>
                </c:pt>
                <c:pt idx="30272">
                  <c:v>2434.08203</c:v>
                </c:pt>
                <c:pt idx="30273">
                  <c:v>2434.08203</c:v>
                </c:pt>
                <c:pt idx="30274">
                  <c:v>2434.08203</c:v>
                </c:pt>
                <c:pt idx="30275">
                  <c:v>2434.08203</c:v>
                </c:pt>
                <c:pt idx="30276">
                  <c:v>2434.08203</c:v>
                </c:pt>
                <c:pt idx="30277">
                  <c:v>2434.08203</c:v>
                </c:pt>
                <c:pt idx="30278">
                  <c:v>2434.08203</c:v>
                </c:pt>
                <c:pt idx="30279">
                  <c:v>2434.08203</c:v>
                </c:pt>
                <c:pt idx="30280">
                  <c:v>2434.08203</c:v>
                </c:pt>
                <c:pt idx="30281">
                  <c:v>2434.08203</c:v>
                </c:pt>
                <c:pt idx="30282">
                  <c:v>2434.08203</c:v>
                </c:pt>
                <c:pt idx="30283">
                  <c:v>2434.08203</c:v>
                </c:pt>
                <c:pt idx="30284">
                  <c:v>2434.08203</c:v>
                </c:pt>
                <c:pt idx="30285">
                  <c:v>2434.08203</c:v>
                </c:pt>
                <c:pt idx="30286">
                  <c:v>2434.08203</c:v>
                </c:pt>
                <c:pt idx="30287">
                  <c:v>2434.08203</c:v>
                </c:pt>
                <c:pt idx="30288">
                  <c:v>2434.08203</c:v>
                </c:pt>
                <c:pt idx="30289">
                  <c:v>2434.08203</c:v>
                </c:pt>
                <c:pt idx="30290">
                  <c:v>2434.08203</c:v>
                </c:pt>
                <c:pt idx="30291">
                  <c:v>2434.08203</c:v>
                </c:pt>
                <c:pt idx="30292">
                  <c:v>2434.08203</c:v>
                </c:pt>
                <c:pt idx="30293">
                  <c:v>2434.08203</c:v>
                </c:pt>
                <c:pt idx="30294">
                  <c:v>2434.08203</c:v>
                </c:pt>
                <c:pt idx="30295">
                  <c:v>2434.08203</c:v>
                </c:pt>
                <c:pt idx="30296">
                  <c:v>2434.08203</c:v>
                </c:pt>
                <c:pt idx="30297">
                  <c:v>2434.08203</c:v>
                </c:pt>
                <c:pt idx="30298">
                  <c:v>2434.08203</c:v>
                </c:pt>
                <c:pt idx="30299">
                  <c:v>2434.08203</c:v>
                </c:pt>
                <c:pt idx="30300">
                  <c:v>2434.08203</c:v>
                </c:pt>
                <c:pt idx="30301">
                  <c:v>2434.08203</c:v>
                </c:pt>
                <c:pt idx="30302">
                  <c:v>2434.08203</c:v>
                </c:pt>
                <c:pt idx="30303">
                  <c:v>2434.08203</c:v>
                </c:pt>
                <c:pt idx="30304">
                  <c:v>2434.08203</c:v>
                </c:pt>
                <c:pt idx="30305">
                  <c:v>2434.08203</c:v>
                </c:pt>
                <c:pt idx="30306">
                  <c:v>2434.08203</c:v>
                </c:pt>
                <c:pt idx="30307">
                  <c:v>2434.08203</c:v>
                </c:pt>
                <c:pt idx="30308">
                  <c:v>2434.08203</c:v>
                </c:pt>
                <c:pt idx="30309">
                  <c:v>2434.08203</c:v>
                </c:pt>
                <c:pt idx="30310">
                  <c:v>2434.08203</c:v>
                </c:pt>
                <c:pt idx="30311">
                  <c:v>2434.08203</c:v>
                </c:pt>
                <c:pt idx="30312">
                  <c:v>2434.08203</c:v>
                </c:pt>
                <c:pt idx="30313">
                  <c:v>2434.08203</c:v>
                </c:pt>
                <c:pt idx="30314">
                  <c:v>2434.08203</c:v>
                </c:pt>
                <c:pt idx="30315">
                  <c:v>2434.08203</c:v>
                </c:pt>
                <c:pt idx="30316">
                  <c:v>2436.5234399999999</c:v>
                </c:pt>
                <c:pt idx="30317">
                  <c:v>2434.08203</c:v>
                </c:pt>
                <c:pt idx="30318">
                  <c:v>2434.08203</c:v>
                </c:pt>
                <c:pt idx="30319">
                  <c:v>2434.08203</c:v>
                </c:pt>
                <c:pt idx="30320">
                  <c:v>2434.08203</c:v>
                </c:pt>
                <c:pt idx="30321">
                  <c:v>2434.08203</c:v>
                </c:pt>
                <c:pt idx="30322">
                  <c:v>2434.08203</c:v>
                </c:pt>
                <c:pt idx="30323">
                  <c:v>2434.08203</c:v>
                </c:pt>
                <c:pt idx="30324">
                  <c:v>2434.08203</c:v>
                </c:pt>
                <c:pt idx="30325">
                  <c:v>2434.08203</c:v>
                </c:pt>
                <c:pt idx="30326">
                  <c:v>2434.08203</c:v>
                </c:pt>
                <c:pt idx="30327">
                  <c:v>2434.08203</c:v>
                </c:pt>
                <c:pt idx="30328">
                  <c:v>2434.08203</c:v>
                </c:pt>
                <c:pt idx="30329">
                  <c:v>2434.08203</c:v>
                </c:pt>
                <c:pt idx="30330">
                  <c:v>2434.08203</c:v>
                </c:pt>
                <c:pt idx="30331">
                  <c:v>2434.08203</c:v>
                </c:pt>
                <c:pt idx="30332">
                  <c:v>2434.08203</c:v>
                </c:pt>
                <c:pt idx="30333">
                  <c:v>2434.08203</c:v>
                </c:pt>
                <c:pt idx="30334">
                  <c:v>2434.08203</c:v>
                </c:pt>
                <c:pt idx="30335">
                  <c:v>2434.08203</c:v>
                </c:pt>
                <c:pt idx="30336">
                  <c:v>2434.08203</c:v>
                </c:pt>
                <c:pt idx="30337">
                  <c:v>2434.08203</c:v>
                </c:pt>
                <c:pt idx="30338">
                  <c:v>2434.08203</c:v>
                </c:pt>
                <c:pt idx="30339">
                  <c:v>2434.08203</c:v>
                </c:pt>
                <c:pt idx="30340">
                  <c:v>2434.08203</c:v>
                </c:pt>
                <c:pt idx="30341">
                  <c:v>2434.08203</c:v>
                </c:pt>
                <c:pt idx="30342">
                  <c:v>2434.08203</c:v>
                </c:pt>
                <c:pt idx="30343">
                  <c:v>2434.08203</c:v>
                </c:pt>
                <c:pt idx="30344">
                  <c:v>2434.08203</c:v>
                </c:pt>
                <c:pt idx="30345">
                  <c:v>2434.08203</c:v>
                </c:pt>
                <c:pt idx="30346">
                  <c:v>2434.08203</c:v>
                </c:pt>
                <c:pt idx="30347">
                  <c:v>2434.08203</c:v>
                </c:pt>
                <c:pt idx="30348">
                  <c:v>2434.08203</c:v>
                </c:pt>
                <c:pt idx="30349">
                  <c:v>2434.08203</c:v>
                </c:pt>
                <c:pt idx="30350">
                  <c:v>2434.08203</c:v>
                </c:pt>
                <c:pt idx="30351">
                  <c:v>2434.08203</c:v>
                </c:pt>
                <c:pt idx="30352">
                  <c:v>2434.08203</c:v>
                </c:pt>
                <c:pt idx="30353">
                  <c:v>2434.08203</c:v>
                </c:pt>
                <c:pt idx="30354">
                  <c:v>2434.08203</c:v>
                </c:pt>
                <c:pt idx="30355">
                  <c:v>2434.08203</c:v>
                </c:pt>
                <c:pt idx="30356">
                  <c:v>2434.08203</c:v>
                </c:pt>
                <c:pt idx="30357">
                  <c:v>2434.08203</c:v>
                </c:pt>
                <c:pt idx="30358">
                  <c:v>2434.08203</c:v>
                </c:pt>
                <c:pt idx="30359">
                  <c:v>2434.08203</c:v>
                </c:pt>
                <c:pt idx="30360">
                  <c:v>2434.08203</c:v>
                </c:pt>
                <c:pt idx="30361">
                  <c:v>2434.08203</c:v>
                </c:pt>
                <c:pt idx="30362">
                  <c:v>2434.08203</c:v>
                </c:pt>
                <c:pt idx="30363">
                  <c:v>2434.08203</c:v>
                </c:pt>
                <c:pt idx="30364">
                  <c:v>2434.08203</c:v>
                </c:pt>
                <c:pt idx="30365">
                  <c:v>2434.08203</c:v>
                </c:pt>
                <c:pt idx="30366">
                  <c:v>2434.08203</c:v>
                </c:pt>
                <c:pt idx="30367">
                  <c:v>2434.08203</c:v>
                </c:pt>
                <c:pt idx="30368">
                  <c:v>2434.08203</c:v>
                </c:pt>
                <c:pt idx="30369">
                  <c:v>2434.08203</c:v>
                </c:pt>
                <c:pt idx="30370">
                  <c:v>2434.08203</c:v>
                </c:pt>
                <c:pt idx="30371">
                  <c:v>2434.08203</c:v>
                </c:pt>
                <c:pt idx="30372">
                  <c:v>2434.08203</c:v>
                </c:pt>
                <c:pt idx="30373">
                  <c:v>2436.5234399999999</c:v>
                </c:pt>
                <c:pt idx="30374">
                  <c:v>2434.08203</c:v>
                </c:pt>
                <c:pt idx="30375">
                  <c:v>2434.08203</c:v>
                </c:pt>
                <c:pt idx="30376">
                  <c:v>2434.08203</c:v>
                </c:pt>
                <c:pt idx="30377">
                  <c:v>2434.08203</c:v>
                </c:pt>
                <c:pt idx="30378">
                  <c:v>2434.08203</c:v>
                </c:pt>
                <c:pt idx="30379">
                  <c:v>2434.08203</c:v>
                </c:pt>
                <c:pt idx="30380">
                  <c:v>2434.08203</c:v>
                </c:pt>
                <c:pt idx="30381">
                  <c:v>2434.08203</c:v>
                </c:pt>
                <c:pt idx="30382">
                  <c:v>2434.08203</c:v>
                </c:pt>
                <c:pt idx="30383">
                  <c:v>2434.08203</c:v>
                </c:pt>
                <c:pt idx="30384">
                  <c:v>2434.08203</c:v>
                </c:pt>
                <c:pt idx="30385">
                  <c:v>2434.08203</c:v>
                </c:pt>
                <c:pt idx="30386">
                  <c:v>2434.08203</c:v>
                </c:pt>
                <c:pt idx="30387">
                  <c:v>2434.08203</c:v>
                </c:pt>
                <c:pt idx="30388">
                  <c:v>2434.08203</c:v>
                </c:pt>
                <c:pt idx="30389">
                  <c:v>2434.08203</c:v>
                </c:pt>
                <c:pt idx="30390">
                  <c:v>2434.08203</c:v>
                </c:pt>
                <c:pt idx="30391">
                  <c:v>2434.08203</c:v>
                </c:pt>
                <c:pt idx="30392">
                  <c:v>2434.08203</c:v>
                </c:pt>
                <c:pt idx="30393">
                  <c:v>2434.08203</c:v>
                </c:pt>
                <c:pt idx="30394">
                  <c:v>2434.08203</c:v>
                </c:pt>
                <c:pt idx="30395">
                  <c:v>2434.08203</c:v>
                </c:pt>
                <c:pt idx="30396">
                  <c:v>2434.08203</c:v>
                </c:pt>
                <c:pt idx="30397">
                  <c:v>2434.08203</c:v>
                </c:pt>
                <c:pt idx="30398">
                  <c:v>2434.08203</c:v>
                </c:pt>
                <c:pt idx="30399">
                  <c:v>2434.08203</c:v>
                </c:pt>
                <c:pt idx="30400">
                  <c:v>2434.08203</c:v>
                </c:pt>
                <c:pt idx="30401">
                  <c:v>2434.08203</c:v>
                </c:pt>
                <c:pt idx="30402">
                  <c:v>2434.08203</c:v>
                </c:pt>
                <c:pt idx="30403">
                  <c:v>2434.08203</c:v>
                </c:pt>
                <c:pt idx="30404">
                  <c:v>2434.08203</c:v>
                </c:pt>
                <c:pt idx="30405">
                  <c:v>2434.08203</c:v>
                </c:pt>
                <c:pt idx="30406">
                  <c:v>2434.08203</c:v>
                </c:pt>
                <c:pt idx="30407">
                  <c:v>2434.08203</c:v>
                </c:pt>
                <c:pt idx="30408">
                  <c:v>2434.08203</c:v>
                </c:pt>
                <c:pt idx="30409">
                  <c:v>2434.08203</c:v>
                </c:pt>
                <c:pt idx="30410">
                  <c:v>2434.08203</c:v>
                </c:pt>
                <c:pt idx="30411">
                  <c:v>2434.08203</c:v>
                </c:pt>
                <c:pt idx="30412">
                  <c:v>2434.08203</c:v>
                </c:pt>
                <c:pt idx="30413">
                  <c:v>2434.08203</c:v>
                </c:pt>
                <c:pt idx="30414">
                  <c:v>2434.08203</c:v>
                </c:pt>
                <c:pt idx="30415">
                  <c:v>2434.08203</c:v>
                </c:pt>
                <c:pt idx="30416">
                  <c:v>2434.08203</c:v>
                </c:pt>
                <c:pt idx="30417">
                  <c:v>2434.08203</c:v>
                </c:pt>
                <c:pt idx="30418">
                  <c:v>2434.08203</c:v>
                </c:pt>
                <c:pt idx="30419">
                  <c:v>2434.08203</c:v>
                </c:pt>
                <c:pt idx="30420">
                  <c:v>2434.08203</c:v>
                </c:pt>
                <c:pt idx="30421">
                  <c:v>2434.08203</c:v>
                </c:pt>
                <c:pt idx="30422">
                  <c:v>2434.08203</c:v>
                </c:pt>
                <c:pt idx="30423">
                  <c:v>2434.08203</c:v>
                </c:pt>
                <c:pt idx="30424">
                  <c:v>2434.08203</c:v>
                </c:pt>
                <c:pt idx="30425">
                  <c:v>2434.08203</c:v>
                </c:pt>
                <c:pt idx="30426">
                  <c:v>2434.08203</c:v>
                </c:pt>
                <c:pt idx="30427">
                  <c:v>2434.08203</c:v>
                </c:pt>
                <c:pt idx="30428">
                  <c:v>2436.5234399999999</c:v>
                </c:pt>
                <c:pt idx="30429">
                  <c:v>2434.08203</c:v>
                </c:pt>
                <c:pt idx="30430">
                  <c:v>2434.08203</c:v>
                </c:pt>
                <c:pt idx="30431">
                  <c:v>2434.08203</c:v>
                </c:pt>
                <c:pt idx="30432">
                  <c:v>2434.08203</c:v>
                </c:pt>
                <c:pt idx="30433">
                  <c:v>2434.08203</c:v>
                </c:pt>
                <c:pt idx="30434">
                  <c:v>2434.08203</c:v>
                </c:pt>
                <c:pt idx="30435">
                  <c:v>2434.08203</c:v>
                </c:pt>
                <c:pt idx="30436">
                  <c:v>2434.08203</c:v>
                </c:pt>
                <c:pt idx="30437">
                  <c:v>2434.08203</c:v>
                </c:pt>
                <c:pt idx="30438">
                  <c:v>2434.08203</c:v>
                </c:pt>
                <c:pt idx="30439">
                  <c:v>2434.08203</c:v>
                </c:pt>
                <c:pt idx="30440">
                  <c:v>2434.08203</c:v>
                </c:pt>
                <c:pt idx="30441">
                  <c:v>2434.08203</c:v>
                </c:pt>
                <c:pt idx="30442">
                  <c:v>2436.5234399999999</c:v>
                </c:pt>
                <c:pt idx="30443">
                  <c:v>2434.08203</c:v>
                </c:pt>
                <c:pt idx="30444">
                  <c:v>2434.08203</c:v>
                </c:pt>
                <c:pt idx="30445">
                  <c:v>2434.08203</c:v>
                </c:pt>
                <c:pt idx="30446">
                  <c:v>2434.08203</c:v>
                </c:pt>
                <c:pt idx="30447">
                  <c:v>2434.08203</c:v>
                </c:pt>
                <c:pt idx="30448">
                  <c:v>2436.5234399999999</c:v>
                </c:pt>
                <c:pt idx="30449">
                  <c:v>2434.08203</c:v>
                </c:pt>
                <c:pt idx="30450">
                  <c:v>2434.08203</c:v>
                </c:pt>
                <c:pt idx="30451">
                  <c:v>2434.08203</c:v>
                </c:pt>
                <c:pt idx="30452">
                  <c:v>2434.08203</c:v>
                </c:pt>
                <c:pt idx="30453">
                  <c:v>2434.08203</c:v>
                </c:pt>
                <c:pt idx="30454">
                  <c:v>2434.08203</c:v>
                </c:pt>
                <c:pt idx="30455">
                  <c:v>2434.08203</c:v>
                </c:pt>
                <c:pt idx="30456">
                  <c:v>2434.08203</c:v>
                </c:pt>
                <c:pt idx="30457">
                  <c:v>2434.08203</c:v>
                </c:pt>
                <c:pt idx="30458">
                  <c:v>2434.08203</c:v>
                </c:pt>
                <c:pt idx="30459">
                  <c:v>2434.08203</c:v>
                </c:pt>
                <c:pt idx="30460">
                  <c:v>2434.08203</c:v>
                </c:pt>
                <c:pt idx="30461">
                  <c:v>2434.08203</c:v>
                </c:pt>
                <c:pt idx="30462">
                  <c:v>2434.08203</c:v>
                </c:pt>
                <c:pt idx="30463">
                  <c:v>2434.08203</c:v>
                </c:pt>
                <c:pt idx="30464">
                  <c:v>2434.08203</c:v>
                </c:pt>
                <c:pt idx="30465">
                  <c:v>2434.08203</c:v>
                </c:pt>
                <c:pt idx="30466">
                  <c:v>2434.08203</c:v>
                </c:pt>
                <c:pt idx="30467">
                  <c:v>2434.08203</c:v>
                </c:pt>
                <c:pt idx="30468">
                  <c:v>2434.08203</c:v>
                </c:pt>
                <c:pt idx="30469">
                  <c:v>2434.08203</c:v>
                </c:pt>
                <c:pt idx="30470">
                  <c:v>2434.08203</c:v>
                </c:pt>
                <c:pt idx="30471">
                  <c:v>2434.08203</c:v>
                </c:pt>
                <c:pt idx="30472">
                  <c:v>2434.08203</c:v>
                </c:pt>
                <c:pt idx="30473">
                  <c:v>2434.08203</c:v>
                </c:pt>
                <c:pt idx="30474">
                  <c:v>2434.08203</c:v>
                </c:pt>
                <c:pt idx="30475">
                  <c:v>2434.08203</c:v>
                </c:pt>
                <c:pt idx="30476">
                  <c:v>2434.08203</c:v>
                </c:pt>
                <c:pt idx="30477">
                  <c:v>2434.08203</c:v>
                </c:pt>
                <c:pt idx="30478">
                  <c:v>2434.08203</c:v>
                </c:pt>
                <c:pt idx="30479">
                  <c:v>2434.08203</c:v>
                </c:pt>
                <c:pt idx="30480">
                  <c:v>2434.08203</c:v>
                </c:pt>
                <c:pt idx="30481">
                  <c:v>2434.08203</c:v>
                </c:pt>
                <c:pt idx="30482">
                  <c:v>2434.08203</c:v>
                </c:pt>
                <c:pt idx="30483">
                  <c:v>2434.08203</c:v>
                </c:pt>
                <c:pt idx="30484">
                  <c:v>2434.08203</c:v>
                </c:pt>
                <c:pt idx="30485">
                  <c:v>2434.08203</c:v>
                </c:pt>
                <c:pt idx="30486">
                  <c:v>2434.08203</c:v>
                </c:pt>
                <c:pt idx="30487">
                  <c:v>2436.5234399999999</c:v>
                </c:pt>
                <c:pt idx="30488">
                  <c:v>2434.08203</c:v>
                </c:pt>
                <c:pt idx="30489">
                  <c:v>2434.08203</c:v>
                </c:pt>
                <c:pt idx="30490">
                  <c:v>2434.08203</c:v>
                </c:pt>
                <c:pt idx="30491">
                  <c:v>2434.08203</c:v>
                </c:pt>
                <c:pt idx="30492">
                  <c:v>2434.08203</c:v>
                </c:pt>
                <c:pt idx="30493">
                  <c:v>2434.08203</c:v>
                </c:pt>
                <c:pt idx="30494">
                  <c:v>2434.08203</c:v>
                </c:pt>
                <c:pt idx="30495">
                  <c:v>2434.08203</c:v>
                </c:pt>
                <c:pt idx="30496">
                  <c:v>2434.08203</c:v>
                </c:pt>
                <c:pt idx="30497">
                  <c:v>2434.08203</c:v>
                </c:pt>
                <c:pt idx="30498">
                  <c:v>2434.08203</c:v>
                </c:pt>
                <c:pt idx="30499">
                  <c:v>2434.08203</c:v>
                </c:pt>
                <c:pt idx="30500">
                  <c:v>2434.08203</c:v>
                </c:pt>
                <c:pt idx="30501">
                  <c:v>2434.08203</c:v>
                </c:pt>
                <c:pt idx="30502">
                  <c:v>2434.08203</c:v>
                </c:pt>
                <c:pt idx="30503">
                  <c:v>2434.08203</c:v>
                </c:pt>
                <c:pt idx="30504">
                  <c:v>2434.08203</c:v>
                </c:pt>
                <c:pt idx="30505">
                  <c:v>2434.08203</c:v>
                </c:pt>
                <c:pt idx="30506">
                  <c:v>2434.08203</c:v>
                </c:pt>
                <c:pt idx="30507">
                  <c:v>2434.08203</c:v>
                </c:pt>
                <c:pt idx="30508">
                  <c:v>2434.08203</c:v>
                </c:pt>
                <c:pt idx="30509">
                  <c:v>2434.08203</c:v>
                </c:pt>
                <c:pt idx="30510">
                  <c:v>2434.08203</c:v>
                </c:pt>
                <c:pt idx="30511">
                  <c:v>2434.08203</c:v>
                </c:pt>
                <c:pt idx="30512">
                  <c:v>2434.08203</c:v>
                </c:pt>
                <c:pt idx="30513">
                  <c:v>2434.08203</c:v>
                </c:pt>
                <c:pt idx="30514">
                  <c:v>2434.08203</c:v>
                </c:pt>
                <c:pt idx="30515">
                  <c:v>2434.08203</c:v>
                </c:pt>
                <c:pt idx="30516">
                  <c:v>2434.08203</c:v>
                </c:pt>
                <c:pt idx="30517">
                  <c:v>2434.08203</c:v>
                </c:pt>
                <c:pt idx="30518">
                  <c:v>2434.08203</c:v>
                </c:pt>
                <c:pt idx="30519">
                  <c:v>2434.08203</c:v>
                </c:pt>
                <c:pt idx="30520">
                  <c:v>2434.08203</c:v>
                </c:pt>
                <c:pt idx="30521">
                  <c:v>2434.08203</c:v>
                </c:pt>
                <c:pt idx="30522">
                  <c:v>2434.08203</c:v>
                </c:pt>
                <c:pt idx="30523">
                  <c:v>2434.08203</c:v>
                </c:pt>
                <c:pt idx="30524">
                  <c:v>2434.08203</c:v>
                </c:pt>
                <c:pt idx="30525">
                  <c:v>2434.08203</c:v>
                </c:pt>
                <c:pt idx="30526">
                  <c:v>2434.08203</c:v>
                </c:pt>
                <c:pt idx="30527">
                  <c:v>2434.08203</c:v>
                </c:pt>
                <c:pt idx="30528">
                  <c:v>2434.08203</c:v>
                </c:pt>
                <c:pt idx="30529">
                  <c:v>2434.08203</c:v>
                </c:pt>
                <c:pt idx="30530">
                  <c:v>2434.08203</c:v>
                </c:pt>
                <c:pt idx="30531">
                  <c:v>2434.08203</c:v>
                </c:pt>
                <c:pt idx="30532">
                  <c:v>2434.08203</c:v>
                </c:pt>
                <c:pt idx="30533">
                  <c:v>2434.08203</c:v>
                </c:pt>
                <c:pt idx="30534">
                  <c:v>2434.08203</c:v>
                </c:pt>
                <c:pt idx="30535">
                  <c:v>2436.5234399999999</c:v>
                </c:pt>
                <c:pt idx="30536">
                  <c:v>2434.08203</c:v>
                </c:pt>
                <c:pt idx="30537">
                  <c:v>2434.08203</c:v>
                </c:pt>
                <c:pt idx="30538">
                  <c:v>2436.5234399999999</c:v>
                </c:pt>
                <c:pt idx="30539">
                  <c:v>2434.08203</c:v>
                </c:pt>
                <c:pt idx="30540">
                  <c:v>2434.08203</c:v>
                </c:pt>
                <c:pt idx="30541">
                  <c:v>2434.08203</c:v>
                </c:pt>
                <c:pt idx="30542">
                  <c:v>2434.08203</c:v>
                </c:pt>
                <c:pt idx="30543">
                  <c:v>2434.08203</c:v>
                </c:pt>
                <c:pt idx="30544">
                  <c:v>2434.08203</c:v>
                </c:pt>
                <c:pt idx="30545">
                  <c:v>2434.08203</c:v>
                </c:pt>
                <c:pt idx="30546">
                  <c:v>2434.08203</c:v>
                </c:pt>
                <c:pt idx="30547">
                  <c:v>2434.08203</c:v>
                </c:pt>
                <c:pt idx="30548">
                  <c:v>2434.08203</c:v>
                </c:pt>
                <c:pt idx="30549">
                  <c:v>2434.08203</c:v>
                </c:pt>
                <c:pt idx="30550">
                  <c:v>2434.08203</c:v>
                </c:pt>
                <c:pt idx="30551">
                  <c:v>2434.08203</c:v>
                </c:pt>
                <c:pt idx="30552">
                  <c:v>2434.08203</c:v>
                </c:pt>
                <c:pt idx="30553">
                  <c:v>2434.08203</c:v>
                </c:pt>
                <c:pt idx="30554">
                  <c:v>2434.08203</c:v>
                </c:pt>
                <c:pt idx="30555">
                  <c:v>2434.08203</c:v>
                </c:pt>
                <c:pt idx="30556">
                  <c:v>2434.08203</c:v>
                </c:pt>
                <c:pt idx="30557">
                  <c:v>2434.08203</c:v>
                </c:pt>
                <c:pt idx="30558">
                  <c:v>2434.08203</c:v>
                </c:pt>
                <c:pt idx="30559">
                  <c:v>2434.08203</c:v>
                </c:pt>
                <c:pt idx="30560">
                  <c:v>2434.08203</c:v>
                </c:pt>
                <c:pt idx="30561">
                  <c:v>2434.08203</c:v>
                </c:pt>
                <c:pt idx="30562">
                  <c:v>2434.08203</c:v>
                </c:pt>
                <c:pt idx="30563">
                  <c:v>2434.08203</c:v>
                </c:pt>
                <c:pt idx="30564">
                  <c:v>2434.08203</c:v>
                </c:pt>
                <c:pt idx="30565">
                  <c:v>2434.08203</c:v>
                </c:pt>
                <c:pt idx="30566">
                  <c:v>2434.08203</c:v>
                </c:pt>
                <c:pt idx="30567">
                  <c:v>2434.08203</c:v>
                </c:pt>
                <c:pt idx="30568">
                  <c:v>2434.08203</c:v>
                </c:pt>
                <c:pt idx="30569">
                  <c:v>2434.08203</c:v>
                </c:pt>
                <c:pt idx="30570">
                  <c:v>2434.08203</c:v>
                </c:pt>
                <c:pt idx="30571">
                  <c:v>2434.08203</c:v>
                </c:pt>
                <c:pt idx="30572">
                  <c:v>2434.08203</c:v>
                </c:pt>
                <c:pt idx="30573">
                  <c:v>2434.08203</c:v>
                </c:pt>
                <c:pt idx="30574">
                  <c:v>2434.08203</c:v>
                </c:pt>
                <c:pt idx="30575">
                  <c:v>2434.08203</c:v>
                </c:pt>
                <c:pt idx="30576">
                  <c:v>2434.08203</c:v>
                </c:pt>
                <c:pt idx="30577">
                  <c:v>2436.5234399999999</c:v>
                </c:pt>
                <c:pt idx="30578">
                  <c:v>2434.08203</c:v>
                </c:pt>
                <c:pt idx="30579">
                  <c:v>2434.08203</c:v>
                </c:pt>
                <c:pt idx="30580">
                  <c:v>2434.08203</c:v>
                </c:pt>
                <c:pt idx="30581">
                  <c:v>2434.08203</c:v>
                </c:pt>
                <c:pt idx="30582">
                  <c:v>2434.08203</c:v>
                </c:pt>
                <c:pt idx="30583">
                  <c:v>2434.08203</c:v>
                </c:pt>
                <c:pt idx="30584">
                  <c:v>2434.08203</c:v>
                </c:pt>
                <c:pt idx="30585">
                  <c:v>2434.08203</c:v>
                </c:pt>
                <c:pt idx="30586">
                  <c:v>2434.08203</c:v>
                </c:pt>
                <c:pt idx="30587">
                  <c:v>2436.5234399999999</c:v>
                </c:pt>
                <c:pt idx="30588">
                  <c:v>2434.08203</c:v>
                </c:pt>
                <c:pt idx="30589">
                  <c:v>2436.5234399999999</c:v>
                </c:pt>
                <c:pt idx="30590">
                  <c:v>2434.08203</c:v>
                </c:pt>
                <c:pt idx="30591">
                  <c:v>2434.08203</c:v>
                </c:pt>
                <c:pt idx="30592">
                  <c:v>2434.08203</c:v>
                </c:pt>
                <c:pt idx="30593">
                  <c:v>2434.08203</c:v>
                </c:pt>
                <c:pt idx="30594">
                  <c:v>2434.08203</c:v>
                </c:pt>
                <c:pt idx="30595">
                  <c:v>2434.08203</c:v>
                </c:pt>
                <c:pt idx="30596">
                  <c:v>2434.08203</c:v>
                </c:pt>
                <c:pt idx="30597">
                  <c:v>2434.08203</c:v>
                </c:pt>
                <c:pt idx="30598">
                  <c:v>2434.08203</c:v>
                </c:pt>
                <c:pt idx="30599">
                  <c:v>2434.08203</c:v>
                </c:pt>
                <c:pt idx="30600">
                  <c:v>2434.08203</c:v>
                </c:pt>
                <c:pt idx="30601">
                  <c:v>2434.08203</c:v>
                </c:pt>
                <c:pt idx="30602">
                  <c:v>2434.08203</c:v>
                </c:pt>
                <c:pt idx="30603">
                  <c:v>2434.08203</c:v>
                </c:pt>
                <c:pt idx="30604">
                  <c:v>2434.08203</c:v>
                </c:pt>
                <c:pt idx="30605">
                  <c:v>2434.08203</c:v>
                </c:pt>
                <c:pt idx="30606">
                  <c:v>2434.08203</c:v>
                </c:pt>
                <c:pt idx="30607">
                  <c:v>2434.08203</c:v>
                </c:pt>
                <c:pt idx="30608">
                  <c:v>2434.08203</c:v>
                </c:pt>
                <c:pt idx="30609">
                  <c:v>2434.08203</c:v>
                </c:pt>
                <c:pt idx="30610">
                  <c:v>2434.08203</c:v>
                </c:pt>
                <c:pt idx="30611">
                  <c:v>2434.08203</c:v>
                </c:pt>
                <c:pt idx="30612">
                  <c:v>2434.08203</c:v>
                </c:pt>
                <c:pt idx="30613">
                  <c:v>2434.08203</c:v>
                </c:pt>
                <c:pt idx="30614">
                  <c:v>2434.08203</c:v>
                </c:pt>
                <c:pt idx="30615">
                  <c:v>2434.08203</c:v>
                </c:pt>
                <c:pt idx="30616">
                  <c:v>2434.08203</c:v>
                </c:pt>
                <c:pt idx="30617">
                  <c:v>2434.08203</c:v>
                </c:pt>
                <c:pt idx="30618">
                  <c:v>2434.08203</c:v>
                </c:pt>
                <c:pt idx="30619">
                  <c:v>2434.08203</c:v>
                </c:pt>
                <c:pt idx="30620">
                  <c:v>2434.08203</c:v>
                </c:pt>
                <c:pt idx="30621">
                  <c:v>2434.08203</c:v>
                </c:pt>
                <c:pt idx="30622">
                  <c:v>2434.08203</c:v>
                </c:pt>
                <c:pt idx="30623">
                  <c:v>2434.08203</c:v>
                </c:pt>
                <c:pt idx="30624">
                  <c:v>2434.08203</c:v>
                </c:pt>
                <c:pt idx="30625">
                  <c:v>2434.08203</c:v>
                </c:pt>
                <c:pt idx="30626">
                  <c:v>2434.08203</c:v>
                </c:pt>
                <c:pt idx="30627">
                  <c:v>2434.08203</c:v>
                </c:pt>
                <c:pt idx="30628">
                  <c:v>2434.08203</c:v>
                </c:pt>
                <c:pt idx="30629">
                  <c:v>2434.08203</c:v>
                </c:pt>
                <c:pt idx="30630">
                  <c:v>2434.08203</c:v>
                </c:pt>
                <c:pt idx="30631">
                  <c:v>2434.08203</c:v>
                </c:pt>
                <c:pt idx="30632">
                  <c:v>2434.08203</c:v>
                </c:pt>
                <c:pt idx="30633">
                  <c:v>2434.08203</c:v>
                </c:pt>
                <c:pt idx="30634">
                  <c:v>2434.08203</c:v>
                </c:pt>
                <c:pt idx="30635">
                  <c:v>2434.08203</c:v>
                </c:pt>
                <c:pt idx="30636">
                  <c:v>2434.08203</c:v>
                </c:pt>
                <c:pt idx="30637">
                  <c:v>2434.08203</c:v>
                </c:pt>
                <c:pt idx="30638">
                  <c:v>2434.08203</c:v>
                </c:pt>
                <c:pt idx="30639">
                  <c:v>2434.08203</c:v>
                </c:pt>
                <c:pt idx="30640">
                  <c:v>2434.08203</c:v>
                </c:pt>
                <c:pt idx="30641">
                  <c:v>2434.08203</c:v>
                </c:pt>
                <c:pt idx="30642">
                  <c:v>2434.08203</c:v>
                </c:pt>
                <c:pt idx="30643">
                  <c:v>2434.08203</c:v>
                </c:pt>
                <c:pt idx="30644">
                  <c:v>2434.08203</c:v>
                </c:pt>
                <c:pt idx="30645">
                  <c:v>2434.08203</c:v>
                </c:pt>
                <c:pt idx="30646">
                  <c:v>2434.08203</c:v>
                </c:pt>
                <c:pt idx="30647">
                  <c:v>2434.08203</c:v>
                </c:pt>
                <c:pt idx="30648">
                  <c:v>2434.08203</c:v>
                </c:pt>
                <c:pt idx="30649">
                  <c:v>2434.08203</c:v>
                </c:pt>
                <c:pt idx="30650">
                  <c:v>2434.08203</c:v>
                </c:pt>
                <c:pt idx="30651">
                  <c:v>2434.08203</c:v>
                </c:pt>
                <c:pt idx="30652">
                  <c:v>2434.08203</c:v>
                </c:pt>
                <c:pt idx="30653">
                  <c:v>2434.08203</c:v>
                </c:pt>
                <c:pt idx="30654">
                  <c:v>2434.08203</c:v>
                </c:pt>
                <c:pt idx="30655">
                  <c:v>2434.08203</c:v>
                </c:pt>
                <c:pt idx="30656">
                  <c:v>2434.08203</c:v>
                </c:pt>
                <c:pt idx="30657">
                  <c:v>2434.08203</c:v>
                </c:pt>
                <c:pt idx="30658">
                  <c:v>2434.08203</c:v>
                </c:pt>
                <c:pt idx="30659">
                  <c:v>2434.08203</c:v>
                </c:pt>
                <c:pt idx="30660">
                  <c:v>2434.08203</c:v>
                </c:pt>
                <c:pt idx="30661">
                  <c:v>2434.08203</c:v>
                </c:pt>
                <c:pt idx="30662">
                  <c:v>2434.08203</c:v>
                </c:pt>
                <c:pt idx="30663">
                  <c:v>2434.08203</c:v>
                </c:pt>
                <c:pt idx="30664">
                  <c:v>2434.08203</c:v>
                </c:pt>
                <c:pt idx="30665">
                  <c:v>2434.08203</c:v>
                </c:pt>
                <c:pt idx="30666">
                  <c:v>2434.08203</c:v>
                </c:pt>
                <c:pt idx="30667">
                  <c:v>2434.08203</c:v>
                </c:pt>
                <c:pt idx="30668">
                  <c:v>2434.08203</c:v>
                </c:pt>
                <c:pt idx="30669">
                  <c:v>2434.08203</c:v>
                </c:pt>
                <c:pt idx="30670">
                  <c:v>2434.08203</c:v>
                </c:pt>
                <c:pt idx="30671">
                  <c:v>2434.08203</c:v>
                </c:pt>
                <c:pt idx="30672">
                  <c:v>2434.08203</c:v>
                </c:pt>
                <c:pt idx="30673">
                  <c:v>2434.08203</c:v>
                </c:pt>
                <c:pt idx="30674">
                  <c:v>2434.08203</c:v>
                </c:pt>
                <c:pt idx="30675">
                  <c:v>2434.08203</c:v>
                </c:pt>
                <c:pt idx="30676">
                  <c:v>2434.08203</c:v>
                </c:pt>
                <c:pt idx="30677">
                  <c:v>2436.5234399999999</c:v>
                </c:pt>
                <c:pt idx="30678">
                  <c:v>2434.08203</c:v>
                </c:pt>
                <c:pt idx="30679">
                  <c:v>2434.08203</c:v>
                </c:pt>
                <c:pt idx="30680">
                  <c:v>2434.08203</c:v>
                </c:pt>
                <c:pt idx="30681">
                  <c:v>2434.08203</c:v>
                </c:pt>
                <c:pt idx="30682">
                  <c:v>2434.08203</c:v>
                </c:pt>
                <c:pt idx="30683">
                  <c:v>2434.08203</c:v>
                </c:pt>
                <c:pt idx="30684">
                  <c:v>2434.08203</c:v>
                </c:pt>
                <c:pt idx="30685">
                  <c:v>2434.08203</c:v>
                </c:pt>
                <c:pt idx="30686">
                  <c:v>2434.08203</c:v>
                </c:pt>
                <c:pt idx="30687">
                  <c:v>2434.08203</c:v>
                </c:pt>
                <c:pt idx="30688">
                  <c:v>2434.08203</c:v>
                </c:pt>
                <c:pt idx="30689">
                  <c:v>2434.08203</c:v>
                </c:pt>
                <c:pt idx="30690">
                  <c:v>2434.08203</c:v>
                </c:pt>
                <c:pt idx="30691">
                  <c:v>2434.08203</c:v>
                </c:pt>
                <c:pt idx="30692">
                  <c:v>2434.08203</c:v>
                </c:pt>
                <c:pt idx="30693">
                  <c:v>2434.08203</c:v>
                </c:pt>
                <c:pt idx="30694">
                  <c:v>2434.08203</c:v>
                </c:pt>
                <c:pt idx="30695">
                  <c:v>2434.08203</c:v>
                </c:pt>
                <c:pt idx="30696">
                  <c:v>2434.08203</c:v>
                </c:pt>
                <c:pt idx="30697">
                  <c:v>2434.08203</c:v>
                </c:pt>
                <c:pt idx="30698">
                  <c:v>2434.08203</c:v>
                </c:pt>
                <c:pt idx="30699">
                  <c:v>2434.08203</c:v>
                </c:pt>
                <c:pt idx="30700">
                  <c:v>2434.08203</c:v>
                </c:pt>
                <c:pt idx="30701">
                  <c:v>2434.08203</c:v>
                </c:pt>
                <c:pt idx="30702">
                  <c:v>2434.08203</c:v>
                </c:pt>
                <c:pt idx="30703">
                  <c:v>2434.08203</c:v>
                </c:pt>
                <c:pt idx="30704">
                  <c:v>2434.08203</c:v>
                </c:pt>
                <c:pt idx="30705">
                  <c:v>2434.08203</c:v>
                </c:pt>
                <c:pt idx="30706">
                  <c:v>2434.08203</c:v>
                </c:pt>
                <c:pt idx="30707">
                  <c:v>2434.08203</c:v>
                </c:pt>
                <c:pt idx="30708">
                  <c:v>2434.08203</c:v>
                </c:pt>
                <c:pt idx="30709">
                  <c:v>2434.08203</c:v>
                </c:pt>
                <c:pt idx="30710">
                  <c:v>2434.08203</c:v>
                </c:pt>
                <c:pt idx="30711">
                  <c:v>2434.08203</c:v>
                </c:pt>
                <c:pt idx="30712">
                  <c:v>2434.08203</c:v>
                </c:pt>
                <c:pt idx="30713">
                  <c:v>2434.08203</c:v>
                </c:pt>
                <c:pt idx="30714">
                  <c:v>2434.08203</c:v>
                </c:pt>
                <c:pt idx="30715">
                  <c:v>2434.08203</c:v>
                </c:pt>
                <c:pt idx="30716">
                  <c:v>2434.08203</c:v>
                </c:pt>
                <c:pt idx="30717">
                  <c:v>2434.08203</c:v>
                </c:pt>
                <c:pt idx="30718">
                  <c:v>2434.08203</c:v>
                </c:pt>
                <c:pt idx="30719">
                  <c:v>2434.08203</c:v>
                </c:pt>
                <c:pt idx="30720">
                  <c:v>2434.08203</c:v>
                </c:pt>
                <c:pt idx="30721">
                  <c:v>2434.08203</c:v>
                </c:pt>
                <c:pt idx="30722">
                  <c:v>2434.08203</c:v>
                </c:pt>
                <c:pt idx="30723">
                  <c:v>2434.08203</c:v>
                </c:pt>
                <c:pt idx="30724">
                  <c:v>2434.08203</c:v>
                </c:pt>
                <c:pt idx="30725">
                  <c:v>2434.08203</c:v>
                </c:pt>
                <c:pt idx="30726">
                  <c:v>2434.08203</c:v>
                </c:pt>
                <c:pt idx="30727">
                  <c:v>2434.08203</c:v>
                </c:pt>
                <c:pt idx="30728">
                  <c:v>2436.5234399999999</c:v>
                </c:pt>
                <c:pt idx="30729">
                  <c:v>2434.08203</c:v>
                </c:pt>
                <c:pt idx="30730">
                  <c:v>2434.08203</c:v>
                </c:pt>
                <c:pt idx="30731">
                  <c:v>2434.08203</c:v>
                </c:pt>
                <c:pt idx="30732">
                  <c:v>2434.08203</c:v>
                </c:pt>
                <c:pt idx="30733">
                  <c:v>2434.08203</c:v>
                </c:pt>
                <c:pt idx="30734">
                  <c:v>2434.08203</c:v>
                </c:pt>
                <c:pt idx="30735">
                  <c:v>2434.08203</c:v>
                </c:pt>
                <c:pt idx="30736">
                  <c:v>2434.08203</c:v>
                </c:pt>
                <c:pt idx="30737">
                  <c:v>2436.5234399999999</c:v>
                </c:pt>
                <c:pt idx="30738">
                  <c:v>2434.08203</c:v>
                </c:pt>
                <c:pt idx="30739">
                  <c:v>2434.08203</c:v>
                </c:pt>
                <c:pt idx="30740">
                  <c:v>2434.08203</c:v>
                </c:pt>
                <c:pt idx="30741">
                  <c:v>2434.08203</c:v>
                </c:pt>
                <c:pt idx="30742">
                  <c:v>2434.08203</c:v>
                </c:pt>
                <c:pt idx="30743">
                  <c:v>2434.08203</c:v>
                </c:pt>
                <c:pt idx="30744">
                  <c:v>2434.08203</c:v>
                </c:pt>
                <c:pt idx="30745">
                  <c:v>2434.08203</c:v>
                </c:pt>
                <c:pt idx="30746">
                  <c:v>2434.08203</c:v>
                </c:pt>
                <c:pt idx="30747">
                  <c:v>2434.08203</c:v>
                </c:pt>
                <c:pt idx="30748">
                  <c:v>2434.08203</c:v>
                </c:pt>
                <c:pt idx="30749">
                  <c:v>2434.08203</c:v>
                </c:pt>
                <c:pt idx="30750">
                  <c:v>2434.08203</c:v>
                </c:pt>
                <c:pt idx="30751">
                  <c:v>2434.08203</c:v>
                </c:pt>
                <c:pt idx="30752">
                  <c:v>2434.08203</c:v>
                </c:pt>
                <c:pt idx="30753">
                  <c:v>2434.08203</c:v>
                </c:pt>
                <c:pt idx="30754">
                  <c:v>2434.08203</c:v>
                </c:pt>
                <c:pt idx="30755">
                  <c:v>2434.08203</c:v>
                </c:pt>
                <c:pt idx="30756">
                  <c:v>2434.08203</c:v>
                </c:pt>
                <c:pt idx="30757">
                  <c:v>2434.08203</c:v>
                </c:pt>
                <c:pt idx="30758">
                  <c:v>2434.08203</c:v>
                </c:pt>
                <c:pt idx="30759">
                  <c:v>2434.08203</c:v>
                </c:pt>
                <c:pt idx="30760">
                  <c:v>2436.5234399999999</c:v>
                </c:pt>
                <c:pt idx="30761">
                  <c:v>2434.08203</c:v>
                </c:pt>
                <c:pt idx="30762">
                  <c:v>2434.08203</c:v>
                </c:pt>
                <c:pt idx="30763">
                  <c:v>2434.08203</c:v>
                </c:pt>
                <c:pt idx="30764">
                  <c:v>2434.08203</c:v>
                </c:pt>
                <c:pt idx="30765">
                  <c:v>2434.08203</c:v>
                </c:pt>
                <c:pt idx="30766">
                  <c:v>2434.08203</c:v>
                </c:pt>
                <c:pt idx="30767">
                  <c:v>2434.08203</c:v>
                </c:pt>
                <c:pt idx="30768">
                  <c:v>2434.08203</c:v>
                </c:pt>
                <c:pt idx="30769">
                  <c:v>2434.08203</c:v>
                </c:pt>
                <c:pt idx="30770">
                  <c:v>2434.08203</c:v>
                </c:pt>
                <c:pt idx="30771">
                  <c:v>2434.08203</c:v>
                </c:pt>
                <c:pt idx="30772">
                  <c:v>2436.5234399999999</c:v>
                </c:pt>
                <c:pt idx="30773">
                  <c:v>2434.08203</c:v>
                </c:pt>
                <c:pt idx="30774">
                  <c:v>2436.5234399999999</c:v>
                </c:pt>
                <c:pt idx="30775">
                  <c:v>2434.08203</c:v>
                </c:pt>
                <c:pt idx="30776">
                  <c:v>2434.08203</c:v>
                </c:pt>
                <c:pt idx="30777">
                  <c:v>2434.08203</c:v>
                </c:pt>
                <c:pt idx="30778">
                  <c:v>2434.08203</c:v>
                </c:pt>
                <c:pt idx="30779">
                  <c:v>2434.08203</c:v>
                </c:pt>
                <c:pt idx="30780">
                  <c:v>2434.08203</c:v>
                </c:pt>
                <c:pt idx="30781">
                  <c:v>2434.08203</c:v>
                </c:pt>
                <c:pt idx="30782">
                  <c:v>2434.08203</c:v>
                </c:pt>
                <c:pt idx="30783">
                  <c:v>2434.08203</c:v>
                </c:pt>
                <c:pt idx="30784">
                  <c:v>2434.08203</c:v>
                </c:pt>
                <c:pt idx="30785">
                  <c:v>2434.08203</c:v>
                </c:pt>
                <c:pt idx="30786">
                  <c:v>2434.08203</c:v>
                </c:pt>
                <c:pt idx="30787">
                  <c:v>2434.08203</c:v>
                </c:pt>
                <c:pt idx="30788">
                  <c:v>2434.08203</c:v>
                </c:pt>
                <c:pt idx="30789">
                  <c:v>2434.08203</c:v>
                </c:pt>
                <c:pt idx="30790">
                  <c:v>2436.5234399999999</c:v>
                </c:pt>
                <c:pt idx="30791">
                  <c:v>2434.08203</c:v>
                </c:pt>
                <c:pt idx="30792">
                  <c:v>2434.08203</c:v>
                </c:pt>
                <c:pt idx="30793">
                  <c:v>2434.08203</c:v>
                </c:pt>
                <c:pt idx="30794">
                  <c:v>2434.08203</c:v>
                </c:pt>
                <c:pt idx="30795">
                  <c:v>2434.08203</c:v>
                </c:pt>
                <c:pt idx="30796">
                  <c:v>2434.08203</c:v>
                </c:pt>
                <c:pt idx="30797">
                  <c:v>2434.08203</c:v>
                </c:pt>
                <c:pt idx="30798">
                  <c:v>2434.08203</c:v>
                </c:pt>
                <c:pt idx="30799">
                  <c:v>2434.08203</c:v>
                </c:pt>
                <c:pt idx="30800">
                  <c:v>2434.08203</c:v>
                </c:pt>
                <c:pt idx="30801">
                  <c:v>2434.08203</c:v>
                </c:pt>
                <c:pt idx="30802">
                  <c:v>2434.08203</c:v>
                </c:pt>
                <c:pt idx="30803">
                  <c:v>2434.08203</c:v>
                </c:pt>
                <c:pt idx="30804">
                  <c:v>2434.08203</c:v>
                </c:pt>
                <c:pt idx="30805">
                  <c:v>2436.5234399999999</c:v>
                </c:pt>
                <c:pt idx="30806">
                  <c:v>2434.08203</c:v>
                </c:pt>
                <c:pt idx="30807">
                  <c:v>2434.08203</c:v>
                </c:pt>
                <c:pt idx="30808">
                  <c:v>2434.08203</c:v>
                </c:pt>
                <c:pt idx="30809">
                  <c:v>2434.08203</c:v>
                </c:pt>
                <c:pt idx="30810">
                  <c:v>2434.08203</c:v>
                </c:pt>
                <c:pt idx="30811">
                  <c:v>2434.08203</c:v>
                </c:pt>
                <c:pt idx="30812">
                  <c:v>2434.08203</c:v>
                </c:pt>
                <c:pt idx="30813">
                  <c:v>2436.5234399999999</c:v>
                </c:pt>
                <c:pt idx="30814">
                  <c:v>2434.08203</c:v>
                </c:pt>
                <c:pt idx="30815">
                  <c:v>2434.08203</c:v>
                </c:pt>
                <c:pt idx="30816">
                  <c:v>2434.08203</c:v>
                </c:pt>
                <c:pt idx="30817">
                  <c:v>2434.08203</c:v>
                </c:pt>
                <c:pt idx="30818">
                  <c:v>2434.08203</c:v>
                </c:pt>
                <c:pt idx="30819">
                  <c:v>2434.08203</c:v>
                </c:pt>
                <c:pt idx="30820">
                  <c:v>2434.08203</c:v>
                </c:pt>
                <c:pt idx="30821">
                  <c:v>2434.08203</c:v>
                </c:pt>
                <c:pt idx="30822">
                  <c:v>2434.08203</c:v>
                </c:pt>
                <c:pt idx="30823">
                  <c:v>2434.08203</c:v>
                </c:pt>
                <c:pt idx="30824">
                  <c:v>2434.08203</c:v>
                </c:pt>
                <c:pt idx="30825">
                  <c:v>2434.08203</c:v>
                </c:pt>
                <c:pt idx="30826">
                  <c:v>2434.08203</c:v>
                </c:pt>
                <c:pt idx="30827">
                  <c:v>2434.08203</c:v>
                </c:pt>
                <c:pt idx="30828">
                  <c:v>2434.08203</c:v>
                </c:pt>
                <c:pt idx="30829">
                  <c:v>2434.08203</c:v>
                </c:pt>
                <c:pt idx="30830">
                  <c:v>2434.08203</c:v>
                </c:pt>
                <c:pt idx="30831">
                  <c:v>2434.08203</c:v>
                </c:pt>
                <c:pt idx="30832">
                  <c:v>2434.08203</c:v>
                </c:pt>
                <c:pt idx="30833">
                  <c:v>2434.08203</c:v>
                </c:pt>
                <c:pt idx="30834">
                  <c:v>2434.08203</c:v>
                </c:pt>
                <c:pt idx="30835">
                  <c:v>2434.08203</c:v>
                </c:pt>
                <c:pt idx="30836">
                  <c:v>2434.08203</c:v>
                </c:pt>
                <c:pt idx="30837">
                  <c:v>2434.08203</c:v>
                </c:pt>
                <c:pt idx="30838">
                  <c:v>2434.08203</c:v>
                </c:pt>
                <c:pt idx="30839">
                  <c:v>2434.08203</c:v>
                </c:pt>
                <c:pt idx="30840">
                  <c:v>2436.5234399999999</c:v>
                </c:pt>
                <c:pt idx="30841">
                  <c:v>2434.08203</c:v>
                </c:pt>
                <c:pt idx="30842">
                  <c:v>2434.08203</c:v>
                </c:pt>
                <c:pt idx="30843">
                  <c:v>2434.08203</c:v>
                </c:pt>
                <c:pt idx="30844">
                  <c:v>2434.08203</c:v>
                </c:pt>
                <c:pt idx="30845">
                  <c:v>2434.08203</c:v>
                </c:pt>
                <c:pt idx="30846">
                  <c:v>2434.08203</c:v>
                </c:pt>
                <c:pt idx="30847">
                  <c:v>2434.08203</c:v>
                </c:pt>
                <c:pt idx="30848">
                  <c:v>2434.08203</c:v>
                </c:pt>
                <c:pt idx="30849">
                  <c:v>2434.08203</c:v>
                </c:pt>
                <c:pt idx="30850">
                  <c:v>2434.08203</c:v>
                </c:pt>
                <c:pt idx="30851">
                  <c:v>2434.08203</c:v>
                </c:pt>
                <c:pt idx="30852">
                  <c:v>2434.08203</c:v>
                </c:pt>
                <c:pt idx="30853">
                  <c:v>2434.08203</c:v>
                </c:pt>
                <c:pt idx="30854">
                  <c:v>2434.08203</c:v>
                </c:pt>
                <c:pt idx="30855">
                  <c:v>2436.5234399999999</c:v>
                </c:pt>
                <c:pt idx="30856">
                  <c:v>2434.08203</c:v>
                </c:pt>
                <c:pt idx="30857">
                  <c:v>2434.08203</c:v>
                </c:pt>
                <c:pt idx="30858">
                  <c:v>2434.08203</c:v>
                </c:pt>
                <c:pt idx="30859">
                  <c:v>2434.08203</c:v>
                </c:pt>
                <c:pt idx="30860">
                  <c:v>2434.08203</c:v>
                </c:pt>
                <c:pt idx="30861">
                  <c:v>2434.08203</c:v>
                </c:pt>
                <c:pt idx="30862">
                  <c:v>2434.08203</c:v>
                </c:pt>
                <c:pt idx="30863">
                  <c:v>2434.08203</c:v>
                </c:pt>
                <c:pt idx="30864">
                  <c:v>2434.08203</c:v>
                </c:pt>
                <c:pt idx="30865">
                  <c:v>2434.08203</c:v>
                </c:pt>
                <c:pt idx="30866">
                  <c:v>2434.08203</c:v>
                </c:pt>
                <c:pt idx="30867">
                  <c:v>2434.08203</c:v>
                </c:pt>
                <c:pt idx="30868">
                  <c:v>2434.08203</c:v>
                </c:pt>
                <c:pt idx="30869">
                  <c:v>2436.5234399999999</c:v>
                </c:pt>
                <c:pt idx="30870">
                  <c:v>2434.08203</c:v>
                </c:pt>
                <c:pt idx="30871">
                  <c:v>2434.08203</c:v>
                </c:pt>
                <c:pt idx="30872">
                  <c:v>2434.08203</c:v>
                </c:pt>
                <c:pt idx="30873">
                  <c:v>2434.08203</c:v>
                </c:pt>
                <c:pt idx="30874">
                  <c:v>2436.5234399999999</c:v>
                </c:pt>
                <c:pt idx="30875">
                  <c:v>2434.08203</c:v>
                </c:pt>
                <c:pt idx="30876">
                  <c:v>2434.08203</c:v>
                </c:pt>
                <c:pt idx="30877">
                  <c:v>2434.08203</c:v>
                </c:pt>
                <c:pt idx="30878">
                  <c:v>2434.08203</c:v>
                </c:pt>
                <c:pt idx="30879">
                  <c:v>2434.08203</c:v>
                </c:pt>
                <c:pt idx="30880">
                  <c:v>2434.08203</c:v>
                </c:pt>
                <c:pt idx="30881">
                  <c:v>2434.08203</c:v>
                </c:pt>
                <c:pt idx="30882">
                  <c:v>2434.08203</c:v>
                </c:pt>
                <c:pt idx="30883">
                  <c:v>2434.08203</c:v>
                </c:pt>
                <c:pt idx="30884">
                  <c:v>2436.5234399999999</c:v>
                </c:pt>
                <c:pt idx="30885">
                  <c:v>2434.08203</c:v>
                </c:pt>
                <c:pt idx="30886">
                  <c:v>2434.08203</c:v>
                </c:pt>
                <c:pt idx="30887">
                  <c:v>2434.08203</c:v>
                </c:pt>
                <c:pt idx="30888">
                  <c:v>2434.08203</c:v>
                </c:pt>
                <c:pt idx="30889">
                  <c:v>2434.08203</c:v>
                </c:pt>
                <c:pt idx="30890">
                  <c:v>2434.08203</c:v>
                </c:pt>
                <c:pt idx="30891">
                  <c:v>2434.08203</c:v>
                </c:pt>
                <c:pt idx="30892">
                  <c:v>2434.08203</c:v>
                </c:pt>
                <c:pt idx="30893">
                  <c:v>2434.08203</c:v>
                </c:pt>
                <c:pt idx="30894">
                  <c:v>2434.08203</c:v>
                </c:pt>
                <c:pt idx="30895">
                  <c:v>2434.08203</c:v>
                </c:pt>
                <c:pt idx="30896">
                  <c:v>2434.08203</c:v>
                </c:pt>
                <c:pt idx="30897">
                  <c:v>2434.08203</c:v>
                </c:pt>
                <c:pt idx="30898">
                  <c:v>2434.08203</c:v>
                </c:pt>
                <c:pt idx="30899">
                  <c:v>2434.08203</c:v>
                </c:pt>
                <c:pt idx="30900">
                  <c:v>2434.08203</c:v>
                </c:pt>
                <c:pt idx="30901">
                  <c:v>2434.08203</c:v>
                </c:pt>
                <c:pt idx="30902">
                  <c:v>2434.08203</c:v>
                </c:pt>
                <c:pt idx="30903">
                  <c:v>2434.08203</c:v>
                </c:pt>
                <c:pt idx="30904">
                  <c:v>2434.08203</c:v>
                </c:pt>
                <c:pt idx="30905">
                  <c:v>2434.08203</c:v>
                </c:pt>
                <c:pt idx="30906">
                  <c:v>2434.08203</c:v>
                </c:pt>
                <c:pt idx="30907">
                  <c:v>2434.08203</c:v>
                </c:pt>
                <c:pt idx="30908">
                  <c:v>2434.08203</c:v>
                </c:pt>
                <c:pt idx="30909">
                  <c:v>2434.08203</c:v>
                </c:pt>
                <c:pt idx="30910">
                  <c:v>2434.08203</c:v>
                </c:pt>
                <c:pt idx="30911">
                  <c:v>2436.5234399999999</c:v>
                </c:pt>
                <c:pt idx="30912">
                  <c:v>2434.08203</c:v>
                </c:pt>
                <c:pt idx="30913">
                  <c:v>2434.08203</c:v>
                </c:pt>
                <c:pt idx="30914">
                  <c:v>2434.08203</c:v>
                </c:pt>
                <c:pt idx="30915">
                  <c:v>2434.08203</c:v>
                </c:pt>
                <c:pt idx="30916">
                  <c:v>2434.08203</c:v>
                </c:pt>
                <c:pt idx="30917">
                  <c:v>2434.08203</c:v>
                </c:pt>
                <c:pt idx="30918">
                  <c:v>2434.08203</c:v>
                </c:pt>
                <c:pt idx="30919">
                  <c:v>2436.5234399999999</c:v>
                </c:pt>
                <c:pt idx="30920">
                  <c:v>2434.08203</c:v>
                </c:pt>
                <c:pt idx="30921">
                  <c:v>2434.08203</c:v>
                </c:pt>
                <c:pt idx="30922">
                  <c:v>2434.08203</c:v>
                </c:pt>
                <c:pt idx="30923">
                  <c:v>2434.08203</c:v>
                </c:pt>
                <c:pt idx="30924">
                  <c:v>2434.08203</c:v>
                </c:pt>
                <c:pt idx="30925">
                  <c:v>2434.08203</c:v>
                </c:pt>
                <c:pt idx="30926">
                  <c:v>2434.08203</c:v>
                </c:pt>
                <c:pt idx="30927">
                  <c:v>2434.08203</c:v>
                </c:pt>
                <c:pt idx="30928">
                  <c:v>2434.08203</c:v>
                </c:pt>
                <c:pt idx="30929">
                  <c:v>2434.08203</c:v>
                </c:pt>
                <c:pt idx="30930">
                  <c:v>2434.08203</c:v>
                </c:pt>
                <c:pt idx="30931">
                  <c:v>2434.08203</c:v>
                </c:pt>
                <c:pt idx="30932">
                  <c:v>2434.08203</c:v>
                </c:pt>
                <c:pt idx="30933">
                  <c:v>2434.08203</c:v>
                </c:pt>
                <c:pt idx="30934">
                  <c:v>2434.08203</c:v>
                </c:pt>
                <c:pt idx="30935">
                  <c:v>2434.08203</c:v>
                </c:pt>
                <c:pt idx="30936">
                  <c:v>2434.08203</c:v>
                </c:pt>
                <c:pt idx="30937">
                  <c:v>2434.08203</c:v>
                </c:pt>
                <c:pt idx="30938">
                  <c:v>2434.08203</c:v>
                </c:pt>
                <c:pt idx="30939">
                  <c:v>2434.08203</c:v>
                </c:pt>
                <c:pt idx="30940">
                  <c:v>2434.08203</c:v>
                </c:pt>
                <c:pt idx="30941">
                  <c:v>2434.08203</c:v>
                </c:pt>
                <c:pt idx="30942">
                  <c:v>2434.08203</c:v>
                </c:pt>
                <c:pt idx="30943">
                  <c:v>2434.08203</c:v>
                </c:pt>
                <c:pt idx="30944">
                  <c:v>2434.08203</c:v>
                </c:pt>
                <c:pt idx="30945">
                  <c:v>2434.08203</c:v>
                </c:pt>
                <c:pt idx="30946">
                  <c:v>2434.08203</c:v>
                </c:pt>
                <c:pt idx="30947">
                  <c:v>2434.08203</c:v>
                </c:pt>
                <c:pt idx="30948">
                  <c:v>2434.08203</c:v>
                </c:pt>
                <c:pt idx="30949">
                  <c:v>2434.08203</c:v>
                </c:pt>
                <c:pt idx="30950">
                  <c:v>2434.08203</c:v>
                </c:pt>
                <c:pt idx="30951">
                  <c:v>2434.08203</c:v>
                </c:pt>
                <c:pt idx="30952">
                  <c:v>2436.5234399999999</c:v>
                </c:pt>
                <c:pt idx="30953">
                  <c:v>2434.08203</c:v>
                </c:pt>
                <c:pt idx="30954">
                  <c:v>2434.08203</c:v>
                </c:pt>
                <c:pt idx="30955">
                  <c:v>2434.08203</c:v>
                </c:pt>
                <c:pt idx="30956">
                  <c:v>2434.08203</c:v>
                </c:pt>
                <c:pt idx="30957">
                  <c:v>2434.08203</c:v>
                </c:pt>
                <c:pt idx="30958">
                  <c:v>2434.08203</c:v>
                </c:pt>
                <c:pt idx="30959">
                  <c:v>2434.08203</c:v>
                </c:pt>
                <c:pt idx="30960">
                  <c:v>2434.08203</c:v>
                </c:pt>
                <c:pt idx="30961">
                  <c:v>2434.08203</c:v>
                </c:pt>
                <c:pt idx="30962">
                  <c:v>2434.08203</c:v>
                </c:pt>
                <c:pt idx="30963">
                  <c:v>2434.08203</c:v>
                </c:pt>
                <c:pt idx="30964">
                  <c:v>2434.08203</c:v>
                </c:pt>
                <c:pt idx="30965">
                  <c:v>2434.08203</c:v>
                </c:pt>
                <c:pt idx="30966">
                  <c:v>2434.08203</c:v>
                </c:pt>
                <c:pt idx="30967">
                  <c:v>2434.08203</c:v>
                </c:pt>
                <c:pt idx="30968">
                  <c:v>2434.08203</c:v>
                </c:pt>
                <c:pt idx="30969">
                  <c:v>2434.08203</c:v>
                </c:pt>
                <c:pt idx="30970">
                  <c:v>2434.08203</c:v>
                </c:pt>
                <c:pt idx="30971">
                  <c:v>2434.08203</c:v>
                </c:pt>
                <c:pt idx="30972">
                  <c:v>2434.08203</c:v>
                </c:pt>
                <c:pt idx="30973">
                  <c:v>2436.5234399999999</c:v>
                </c:pt>
                <c:pt idx="30974">
                  <c:v>2434.08203</c:v>
                </c:pt>
                <c:pt idx="30975">
                  <c:v>2434.08203</c:v>
                </c:pt>
                <c:pt idx="30976">
                  <c:v>2434.08203</c:v>
                </c:pt>
                <c:pt idx="30977">
                  <c:v>2434.08203</c:v>
                </c:pt>
                <c:pt idx="30978">
                  <c:v>2434.08203</c:v>
                </c:pt>
                <c:pt idx="30979">
                  <c:v>2434.08203</c:v>
                </c:pt>
                <c:pt idx="30980">
                  <c:v>2434.08203</c:v>
                </c:pt>
                <c:pt idx="30981">
                  <c:v>2434.08203</c:v>
                </c:pt>
                <c:pt idx="30982">
                  <c:v>2434.08203</c:v>
                </c:pt>
                <c:pt idx="30983">
                  <c:v>2434.08203</c:v>
                </c:pt>
                <c:pt idx="30984">
                  <c:v>2434.08203</c:v>
                </c:pt>
                <c:pt idx="30985">
                  <c:v>2434.08203</c:v>
                </c:pt>
                <c:pt idx="30986">
                  <c:v>2434.08203</c:v>
                </c:pt>
                <c:pt idx="30987">
                  <c:v>2434.08203</c:v>
                </c:pt>
                <c:pt idx="30988">
                  <c:v>2434.08203</c:v>
                </c:pt>
                <c:pt idx="30989">
                  <c:v>2434.08203</c:v>
                </c:pt>
                <c:pt idx="30990">
                  <c:v>2434.08203</c:v>
                </c:pt>
                <c:pt idx="30991">
                  <c:v>2434.08203</c:v>
                </c:pt>
                <c:pt idx="30992">
                  <c:v>2434.08203</c:v>
                </c:pt>
                <c:pt idx="30993">
                  <c:v>2436.5234399999999</c:v>
                </c:pt>
                <c:pt idx="30994">
                  <c:v>2434.08203</c:v>
                </c:pt>
                <c:pt idx="30995">
                  <c:v>2434.08203</c:v>
                </c:pt>
                <c:pt idx="30996">
                  <c:v>2434.08203</c:v>
                </c:pt>
                <c:pt idx="30997">
                  <c:v>2434.08203</c:v>
                </c:pt>
                <c:pt idx="30998">
                  <c:v>2434.08203</c:v>
                </c:pt>
                <c:pt idx="30999">
                  <c:v>2434.08203</c:v>
                </c:pt>
                <c:pt idx="31000">
                  <c:v>2434.08203</c:v>
                </c:pt>
                <c:pt idx="31001">
                  <c:v>2434.08203</c:v>
                </c:pt>
                <c:pt idx="31002">
                  <c:v>2434.08203</c:v>
                </c:pt>
                <c:pt idx="31003">
                  <c:v>2436.5234399999999</c:v>
                </c:pt>
                <c:pt idx="31004">
                  <c:v>2434.08203</c:v>
                </c:pt>
                <c:pt idx="31005">
                  <c:v>2434.08203</c:v>
                </c:pt>
                <c:pt idx="31006">
                  <c:v>2434.08203</c:v>
                </c:pt>
                <c:pt idx="31007">
                  <c:v>2434.08203</c:v>
                </c:pt>
                <c:pt idx="31008">
                  <c:v>2434.08203</c:v>
                </c:pt>
                <c:pt idx="31009">
                  <c:v>2434.08203</c:v>
                </c:pt>
                <c:pt idx="31010">
                  <c:v>2434.08203</c:v>
                </c:pt>
                <c:pt idx="31011">
                  <c:v>2434.08203</c:v>
                </c:pt>
                <c:pt idx="31012">
                  <c:v>2434.08203</c:v>
                </c:pt>
                <c:pt idx="31013">
                  <c:v>2434.08203</c:v>
                </c:pt>
                <c:pt idx="31014">
                  <c:v>2434.08203</c:v>
                </c:pt>
                <c:pt idx="31015">
                  <c:v>2434.08203</c:v>
                </c:pt>
                <c:pt idx="31016">
                  <c:v>2434.08203</c:v>
                </c:pt>
                <c:pt idx="31017">
                  <c:v>2434.08203</c:v>
                </c:pt>
                <c:pt idx="31018">
                  <c:v>2434.08203</c:v>
                </c:pt>
                <c:pt idx="31019">
                  <c:v>2434.08203</c:v>
                </c:pt>
                <c:pt idx="31020">
                  <c:v>2434.08203</c:v>
                </c:pt>
                <c:pt idx="31021">
                  <c:v>2434.08203</c:v>
                </c:pt>
                <c:pt idx="31022">
                  <c:v>2434.08203</c:v>
                </c:pt>
                <c:pt idx="31023">
                  <c:v>2434.08203</c:v>
                </c:pt>
                <c:pt idx="31024">
                  <c:v>2434.08203</c:v>
                </c:pt>
                <c:pt idx="31025">
                  <c:v>2434.08203</c:v>
                </c:pt>
                <c:pt idx="31026">
                  <c:v>2436.5234399999999</c:v>
                </c:pt>
                <c:pt idx="31027">
                  <c:v>2434.08203</c:v>
                </c:pt>
                <c:pt idx="31028">
                  <c:v>2434.08203</c:v>
                </c:pt>
                <c:pt idx="31029">
                  <c:v>2436.5234399999999</c:v>
                </c:pt>
                <c:pt idx="31030">
                  <c:v>2434.08203</c:v>
                </c:pt>
                <c:pt idx="31031">
                  <c:v>2434.08203</c:v>
                </c:pt>
                <c:pt idx="31032">
                  <c:v>2434.08203</c:v>
                </c:pt>
                <c:pt idx="31033">
                  <c:v>2434.08203</c:v>
                </c:pt>
                <c:pt idx="31034">
                  <c:v>2434.08203</c:v>
                </c:pt>
                <c:pt idx="31035">
                  <c:v>2434.08203</c:v>
                </c:pt>
                <c:pt idx="31036">
                  <c:v>2434.08203</c:v>
                </c:pt>
                <c:pt idx="31037">
                  <c:v>2434.08203</c:v>
                </c:pt>
                <c:pt idx="31038">
                  <c:v>2434.08203</c:v>
                </c:pt>
                <c:pt idx="31039">
                  <c:v>2434.08203</c:v>
                </c:pt>
                <c:pt idx="31040">
                  <c:v>2434.08203</c:v>
                </c:pt>
                <c:pt idx="31041">
                  <c:v>2434.08203</c:v>
                </c:pt>
                <c:pt idx="31042">
                  <c:v>2434.08203</c:v>
                </c:pt>
                <c:pt idx="31043">
                  <c:v>2434.08203</c:v>
                </c:pt>
                <c:pt idx="31044">
                  <c:v>2434.08203</c:v>
                </c:pt>
                <c:pt idx="31045">
                  <c:v>2434.08203</c:v>
                </c:pt>
                <c:pt idx="31046">
                  <c:v>2434.08203</c:v>
                </c:pt>
                <c:pt idx="31047">
                  <c:v>2434.08203</c:v>
                </c:pt>
                <c:pt idx="31048">
                  <c:v>2434.08203</c:v>
                </c:pt>
                <c:pt idx="31049">
                  <c:v>2434.08203</c:v>
                </c:pt>
                <c:pt idx="31050">
                  <c:v>2434.08203</c:v>
                </c:pt>
                <c:pt idx="31051">
                  <c:v>2434.08203</c:v>
                </c:pt>
                <c:pt idx="31052">
                  <c:v>2434.08203</c:v>
                </c:pt>
                <c:pt idx="31053">
                  <c:v>2434.08203</c:v>
                </c:pt>
                <c:pt idx="31054">
                  <c:v>2434.08203</c:v>
                </c:pt>
                <c:pt idx="31055">
                  <c:v>2436.5234399999999</c:v>
                </c:pt>
                <c:pt idx="31056">
                  <c:v>2434.08203</c:v>
                </c:pt>
                <c:pt idx="31057">
                  <c:v>2434.08203</c:v>
                </c:pt>
                <c:pt idx="31058">
                  <c:v>2434.08203</c:v>
                </c:pt>
                <c:pt idx="31059">
                  <c:v>2434.08203</c:v>
                </c:pt>
                <c:pt idx="31060">
                  <c:v>2434.08203</c:v>
                </c:pt>
                <c:pt idx="31061">
                  <c:v>2434.08203</c:v>
                </c:pt>
                <c:pt idx="31062">
                  <c:v>2434.08203</c:v>
                </c:pt>
                <c:pt idx="31063">
                  <c:v>2434.08203</c:v>
                </c:pt>
                <c:pt idx="31064">
                  <c:v>2434.08203</c:v>
                </c:pt>
                <c:pt idx="31065">
                  <c:v>2434.08203</c:v>
                </c:pt>
                <c:pt idx="31066">
                  <c:v>2434.08203</c:v>
                </c:pt>
                <c:pt idx="31067">
                  <c:v>2434.08203</c:v>
                </c:pt>
                <c:pt idx="31068">
                  <c:v>2436.5234399999999</c:v>
                </c:pt>
                <c:pt idx="31069">
                  <c:v>2434.08203</c:v>
                </c:pt>
                <c:pt idx="31070">
                  <c:v>2434.08203</c:v>
                </c:pt>
                <c:pt idx="31071">
                  <c:v>2434.08203</c:v>
                </c:pt>
                <c:pt idx="31072">
                  <c:v>2434.08203</c:v>
                </c:pt>
                <c:pt idx="31073">
                  <c:v>2434.08203</c:v>
                </c:pt>
                <c:pt idx="31074">
                  <c:v>2434.08203</c:v>
                </c:pt>
                <c:pt idx="31075">
                  <c:v>2434.08203</c:v>
                </c:pt>
                <c:pt idx="31076">
                  <c:v>2434.08203</c:v>
                </c:pt>
                <c:pt idx="31077">
                  <c:v>2434.08203</c:v>
                </c:pt>
                <c:pt idx="31078">
                  <c:v>2434.08203</c:v>
                </c:pt>
                <c:pt idx="31079">
                  <c:v>2434.08203</c:v>
                </c:pt>
                <c:pt idx="31080">
                  <c:v>2434.08203</c:v>
                </c:pt>
                <c:pt idx="31081">
                  <c:v>2434.08203</c:v>
                </c:pt>
                <c:pt idx="31082">
                  <c:v>2434.08203</c:v>
                </c:pt>
                <c:pt idx="31083">
                  <c:v>2434.08203</c:v>
                </c:pt>
                <c:pt idx="31084">
                  <c:v>2436.5234399999999</c:v>
                </c:pt>
                <c:pt idx="31085">
                  <c:v>2434.08203</c:v>
                </c:pt>
                <c:pt idx="31086">
                  <c:v>2434.08203</c:v>
                </c:pt>
                <c:pt idx="31087">
                  <c:v>2434.08203</c:v>
                </c:pt>
                <c:pt idx="31088">
                  <c:v>2434.08203</c:v>
                </c:pt>
                <c:pt idx="31089">
                  <c:v>2434.08203</c:v>
                </c:pt>
                <c:pt idx="31090">
                  <c:v>2434.08203</c:v>
                </c:pt>
                <c:pt idx="31091">
                  <c:v>2434.08203</c:v>
                </c:pt>
                <c:pt idx="31092">
                  <c:v>2434.08203</c:v>
                </c:pt>
                <c:pt idx="31093">
                  <c:v>2434.08203</c:v>
                </c:pt>
                <c:pt idx="31094">
                  <c:v>2434.08203</c:v>
                </c:pt>
                <c:pt idx="31095">
                  <c:v>2434.08203</c:v>
                </c:pt>
                <c:pt idx="31096">
                  <c:v>2434.08203</c:v>
                </c:pt>
                <c:pt idx="31097">
                  <c:v>2434.08203</c:v>
                </c:pt>
                <c:pt idx="31098">
                  <c:v>2434.08203</c:v>
                </c:pt>
                <c:pt idx="31099">
                  <c:v>2434.08203</c:v>
                </c:pt>
                <c:pt idx="31100">
                  <c:v>2434.08203</c:v>
                </c:pt>
                <c:pt idx="31101">
                  <c:v>2434.08203</c:v>
                </c:pt>
                <c:pt idx="31102">
                  <c:v>2436.5234399999999</c:v>
                </c:pt>
                <c:pt idx="31103">
                  <c:v>2434.08203</c:v>
                </c:pt>
                <c:pt idx="31104">
                  <c:v>2434.08203</c:v>
                </c:pt>
                <c:pt idx="31105">
                  <c:v>2434.08203</c:v>
                </c:pt>
                <c:pt idx="31106">
                  <c:v>2434.08203</c:v>
                </c:pt>
                <c:pt idx="31107">
                  <c:v>2434.08203</c:v>
                </c:pt>
                <c:pt idx="31108">
                  <c:v>2434.08203</c:v>
                </c:pt>
                <c:pt idx="31109">
                  <c:v>2434.08203</c:v>
                </c:pt>
                <c:pt idx="31110">
                  <c:v>2434.08203</c:v>
                </c:pt>
                <c:pt idx="31111">
                  <c:v>2436.5234399999999</c:v>
                </c:pt>
                <c:pt idx="31112">
                  <c:v>2434.08203</c:v>
                </c:pt>
                <c:pt idx="31113">
                  <c:v>2434.08203</c:v>
                </c:pt>
                <c:pt idx="31114">
                  <c:v>2434.08203</c:v>
                </c:pt>
                <c:pt idx="31115">
                  <c:v>2434.08203</c:v>
                </c:pt>
                <c:pt idx="31116">
                  <c:v>2434.08203</c:v>
                </c:pt>
                <c:pt idx="31117">
                  <c:v>2434.08203</c:v>
                </c:pt>
                <c:pt idx="31118">
                  <c:v>2434.08203</c:v>
                </c:pt>
                <c:pt idx="31119">
                  <c:v>2434.08203</c:v>
                </c:pt>
                <c:pt idx="31120">
                  <c:v>2434.08203</c:v>
                </c:pt>
                <c:pt idx="31121">
                  <c:v>2434.08203</c:v>
                </c:pt>
                <c:pt idx="31122">
                  <c:v>2434.08203</c:v>
                </c:pt>
                <c:pt idx="31123">
                  <c:v>2434.08203</c:v>
                </c:pt>
                <c:pt idx="31124">
                  <c:v>2434.08203</c:v>
                </c:pt>
                <c:pt idx="31125">
                  <c:v>2434.08203</c:v>
                </c:pt>
                <c:pt idx="31126">
                  <c:v>2434.08203</c:v>
                </c:pt>
                <c:pt idx="31127">
                  <c:v>2434.08203</c:v>
                </c:pt>
                <c:pt idx="31128">
                  <c:v>2434.08203</c:v>
                </c:pt>
                <c:pt idx="31129">
                  <c:v>2434.08203</c:v>
                </c:pt>
                <c:pt idx="31130">
                  <c:v>2434.08203</c:v>
                </c:pt>
                <c:pt idx="31131">
                  <c:v>2434.08203</c:v>
                </c:pt>
                <c:pt idx="31132">
                  <c:v>2434.08203</c:v>
                </c:pt>
                <c:pt idx="31133">
                  <c:v>2434.08203</c:v>
                </c:pt>
                <c:pt idx="31134">
                  <c:v>2434.08203</c:v>
                </c:pt>
                <c:pt idx="31135">
                  <c:v>2434.08203</c:v>
                </c:pt>
                <c:pt idx="31136">
                  <c:v>2436.5234399999999</c:v>
                </c:pt>
                <c:pt idx="31137">
                  <c:v>2434.08203</c:v>
                </c:pt>
                <c:pt idx="31138">
                  <c:v>2434.08203</c:v>
                </c:pt>
                <c:pt idx="31139">
                  <c:v>2434.08203</c:v>
                </c:pt>
                <c:pt idx="31140">
                  <c:v>2434.08203</c:v>
                </c:pt>
                <c:pt idx="31141">
                  <c:v>2434.08203</c:v>
                </c:pt>
                <c:pt idx="31142">
                  <c:v>2434.08203</c:v>
                </c:pt>
                <c:pt idx="31143">
                  <c:v>2436.5234399999999</c:v>
                </c:pt>
                <c:pt idx="31144">
                  <c:v>2434.08203</c:v>
                </c:pt>
                <c:pt idx="31145">
                  <c:v>2434.08203</c:v>
                </c:pt>
                <c:pt idx="31146">
                  <c:v>2434.08203</c:v>
                </c:pt>
                <c:pt idx="31147">
                  <c:v>2434.08203</c:v>
                </c:pt>
                <c:pt idx="31148">
                  <c:v>2434.08203</c:v>
                </c:pt>
                <c:pt idx="31149">
                  <c:v>2434.08203</c:v>
                </c:pt>
                <c:pt idx="31150">
                  <c:v>2434.08203</c:v>
                </c:pt>
                <c:pt idx="31151">
                  <c:v>2434.08203</c:v>
                </c:pt>
                <c:pt idx="31152">
                  <c:v>2434.08203</c:v>
                </c:pt>
                <c:pt idx="31153">
                  <c:v>2434.08203</c:v>
                </c:pt>
                <c:pt idx="31154">
                  <c:v>2434.08203</c:v>
                </c:pt>
                <c:pt idx="31155">
                  <c:v>2434.08203</c:v>
                </c:pt>
                <c:pt idx="31156">
                  <c:v>2434.08203</c:v>
                </c:pt>
                <c:pt idx="31157">
                  <c:v>2434.08203</c:v>
                </c:pt>
                <c:pt idx="31158">
                  <c:v>2434.08203</c:v>
                </c:pt>
                <c:pt idx="31159">
                  <c:v>2434.08203</c:v>
                </c:pt>
                <c:pt idx="31160">
                  <c:v>2434.08203</c:v>
                </c:pt>
                <c:pt idx="31161">
                  <c:v>2434.08203</c:v>
                </c:pt>
                <c:pt idx="31162">
                  <c:v>2434.08203</c:v>
                </c:pt>
                <c:pt idx="31163">
                  <c:v>2434.08203</c:v>
                </c:pt>
                <c:pt idx="31164">
                  <c:v>2434.08203</c:v>
                </c:pt>
                <c:pt idx="31165">
                  <c:v>2434.08203</c:v>
                </c:pt>
                <c:pt idx="31166">
                  <c:v>2434.08203</c:v>
                </c:pt>
                <c:pt idx="31167">
                  <c:v>2434.08203</c:v>
                </c:pt>
                <c:pt idx="31168">
                  <c:v>2434.08203</c:v>
                </c:pt>
                <c:pt idx="31169">
                  <c:v>2434.08203</c:v>
                </c:pt>
                <c:pt idx="31170">
                  <c:v>2434.08203</c:v>
                </c:pt>
                <c:pt idx="31171">
                  <c:v>2434.08203</c:v>
                </c:pt>
                <c:pt idx="31172">
                  <c:v>2434.08203</c:v>
                </c:pt>
                <c:pt idx="31173">
                  <c:v>2434.08203</c:v>
                </c:pt>
                <c:pt idx="31174">
                  <c:v>2434.08203</c:v>
                </c:pt>
                <c:pt idx="31175">
                  <c:v>2434.08203</c:v>
                </c:pt>
                <c:pt idx="31176">
                  <c:v>2434.08203</c:v>
                </c:pt>
                <c:pt idx="31177">
                  <c:v>2434.08203</c:v>
                </c:pt>
                <c:pt idx="31178">
                  <c:v>2434.08203</c:v>
                </c:pt>
                <c:pt idx="31179">
                  <c:v>2434.08203</c:v>
                </c:pt>
                <c:pt idx="31180">
                  <c:v>2434.08203</c:v>
                </c:pt>
                <c:pt idx="31181">
                  <c:v>2434.08203</c:v>
                </c:pt>
                <c:pt idx="31182">
                  <c:v>2434.08203</c:v>
                </c:pt>
                <c:pt idx="31183">
                  <c:v>2434.08203</c:v>
                </c:pt>
                <c:pt idx="31184">
                  <c:v>2434.08203</c:v>
                </c:pt>
                <c:pt idx="31185">
                  <c:v>2434.08203</c:v>
                </c:pt>
                <c:pt idx="31186">
                  <c:v>2436.5234399999999</c:v>
                </c:pt>
                <c:pt idx="31187">
                  <c:v>2434.08203</c:v>
                </c:pt>
                <c:pt idx="31188">
                  <c:v>2434.08203</c:v>
                </c:pt>
                <c:pt idx="31189">
                  <c:v>2434.08203</c:v>
                </c:pt>
                <c:pt idx="31190">
                  <c:v>2434.08203</c:v>
                </c:pt>
                <c:pt idx="31191">
                  <c:v>2434.08203</c:v>
                </c:pt>
                <c:pt idx="31192">
                  <c:v>2434.08203</c:v>
                </c:pt>
                <c:pt idx="31193">
                  <c:v>2434.08203</c:v>
                </c:pt>
                <c:pt idx="31194">
                  <c:v>2434.08203</c:v>
                </c:pt>
                <c:pt idx="31195">
                  <c:v>2434.08203</c:v>
                </c:pt>
                <c:pt idx="31196">
                  <c:v>2434.08203</c:v>
                </c:pt>
                <c:pt idx="31197">
                  <c:v>2434.08203</c:v>
                </c:pt>
                <c:pt idx="31198">
                  <c:v>2434.08203</c:v>
                </c:pt>
                <c:pt idx="31199">
                  <c:v>2434.08203</c:v>
                </c:pt>
                <c:pt idx="31200">
                  <c:v>2434.08203</c:v>
                </c:pt>
                <c:pt idx="31201">
                  <c:v>2434.08203</c:v>
                </c:pt>
                <c:pt idx="31202">
                  <c:v>2434.08203</c:v>
                </c:pt>
                <c:pt idx="31203">
                  <c:v>2434.08203</c:v>
                </c:pt>
                <c:pt idx="31204">
                  <c:v>2434.08203</c:v>
                </c:pt>
                <c:pt idx="31205">
                  <c:v>2434.08203</c:v>
                </c:pt>
                <c:pt idx="31206">
                  <c:v>2434.08203</c:v>
                </c:pt>
                <c:pt idx="31207">
                  <c:v>2434.08203</c:v>
                </c:pt>
                <c:pt idx="31208">
                  <c:v>2434.08203</c:v>
                </c:pt>
                <c:pt idx="31209">
                  <c:v>2434.08203</c:v>
                </c:pt>
                <c:pt idx="31210">
                  <c:v>2434.08203</c:v>
                </c:pt>
                <c:pt idx="31211">
                  <c:v>2436.5234399999999</c:v>
                </c:pt>
                <c:pt idx="31212">
                  <c:v>2434.08203</c:v>
                </c:pt>
                <c:pt idx="31213">
                  <c:v>2434.08203</c:v>
                </c:pt>
                <c:pt idx="31214">
                  <c:v>2434.08203</c:v>
                </c:pt>
                <c:pt idx="31215">
                  <c:v>2434.08203</c:v>
                </c:pt>
                <c:pt idx="31216">
                  <c:v>2434.08203</c:v>
                </c:pt>
                <c:pt idx="31217">
                  <c:v>2434.08203</c:v>
                </c:pt>
                <c:pt idx="31218">
                  <c:v>2434.08203</c:v>
                </c:pt>
                <c:pt idx="31219">
                  <c:v>2434.08203</c:v>
                </c:pt>
                <c:pt idx="31220">
                  <c:v>2434.08203</c:v>
                </c:pt>
                <c:pt idx="31221">
                  <c:v>2434.08203</c:v>
                </c:pt>
                <c:pt idx="31222">
                  <c:v>2434.08203</c:v>
                </c:pt>
                <c:pt idx="31223">
                  <c:v>2436.5234399999999</c:v>
                </c:pt>
                <c:pt idx="31224">
                  <c:v>2434.08203</c:v>
                </c:pt>
                <c:pt idx="31225">
                  <c:v>2434.08203</c:v>
                </c:pt>
                <c:pt idx="31226">
                  <c:v>2434.08203</c:v>
                </c:pt>
                <c:pt idx="31227">
                  <c:v>2434.08203</c:v>
                </c:pt>
                <c:pt idx="31228">
                  <c:v>2434.08203</c:v>
                </c:pt>
                <c:pt idx="31229">
                  <c:v>2434.08203</c:v>
                </c:pt>
                <c:pt idx="31230">
                  <c:v>2434.08203</c:v>
                </c:pt>
                <c:pt idx="31231">
                  <c:v>2434.08203</c:v>
                </c:pt>
                <c:pt idx="31232">
                  <c:v>2434.08203</c:v>
                </c:pt>
                <c:pt idx="31233">
                  <c:v>2434.08203</c:v>
                </c:pt>
                <c:pt idx="31234">
                  <c:v>2434.08203</c:v>
                </c:pt>
                <c:pt idx="31235">
                  <c:v>2436.5234399999999</c:v>
                </c:pt>
                <c:pt idx="31236">
                  <c:v>2434.08203</c:v>
                </c:pt>
                <c:pt idx="31237">
                  <c:v>2434.08203</c:v>
                </c:pt>
                <c:pt idx="31238">
                  <c:v>2434.08203</c:v>
                </c:pt>
                <c:pt idx="31239">
                  <c:v>2434.08203</c:v>
                </c:pt>
                <c:pt idx="31240">
                  <c:v>2434.08203</c:v>
                </c:pt>
                <c:pt idx="31241">
                  <c:v>2434.08203</c:v>
                </c:pt>
                <c:pt idx="31242">
                  <c:v>2434.08203</c:v>
                </c:pt>
                <c:pt idx="31243">
                  <c:v>2434.08203</c:v>
                </c:pt>
                <c:pt idx="31244">
                  <c:v>2436.5234399999999</c:v>
                </c:pt>
                <c:pt idx="31245">
                  <c:v>2434.08203</c:v>
                </c:pt>
                <c:pt idx="31246">
                  <c:v>2434.08203</c:v>
                </c:pt>
                <c:pt idx="31247">
                  <c:v>2434.08203</c:v>
                </c:pt>
                <c:pt idx="31248">
                  <c:v>2434.08203</c:v>
                </c:pt>
                <c:pt idx="31249">
                  <c:v>2434.08203</c:v>
                </c:pt>
                <c:pt idx="31250">
                  <c:v>2434.08203</c:v>
                </c:pt>
                <c:pt idx="31251">
                  <c:v>2434.08203</c:v>
                </c:pt>
                <c:pt idx="31252">
                  <c:v>2434.08203</c:v>
                </c:pt>
                <c:pt idx="31253">
                  <c:v>2434.08203</c:v>
                </c:pt>
                <c:pt idx="31254">
                  <c:v>2434.08203</c:v>
                </c:pt>
                <c:pt idx="31255">
                  <c:v>2434.08203</c:v>
                </c:pt>
                <c:pt idx="31256">
                  <c:v>2434.08203</c:v>
                </c:pt>
                <c:pt idx="31257">
                  <c:v>2434.08203</c:v>
                </c:pt>
                <c:pt idx="31258">
                  <c:v>2434.08203</c:v>
                </c:pt>
                <c:pt idx="31259">
                  <c:v>2434.08203</c:v>
                </c:pt>
                <c:pt idx="31260">
                  <c:v>2434.08203</c:v>
                </c:pt>
                <c:pt idx="31261">
                  <c:v>2434.08203</c:v>
                </c:pt>
                <c:pt idx="31262">
                  <c:v>2434.08203</c:v>
                </c:pt>
                <c:pt idx="31263">
                  <c:v>2434.08203</c:v>
                </c:pt>
                <c:pt idx="31264">
                  <c:v>2434.08203</c:v>
                </c:pt>
                <c:pt idx="31265">
                  <c:v>2434.08203</c:v>
                </c:pt>
                <c:pt idx="31266">
                  <c:v>2434.08203</c:v>
                </c:pt>
                <c:pt idx="31267">
                  <c:v>2434.08203</c:v>
                </c:pt>
                <c:pt idx="31268">
                  <c:v>2434.08203</c:v>
                </c:pt>
                <c:pt idx="31269">
                  <c:v>2434.08203</c:v>
                </c:pt>
                <c:pt idx="31270">
                  <c:v>2434.08203</c:v>
                </c:pt>
                <c:pt idx="31271">
                  <c:v>2434.08203</c:v>
                </c:pt>
                <c:pt idx="31272">
                  <c:v>2434.08203</c:v>
                </c:pt>
                <c:pt idx="31273">
                  <c:v>2434.08203</c:v>
                </c:pt>
                <c:pt idx="31274">
                  <c:v>2434.08203</c:v>
                </c:pt>
                <c:pt idx="31275">
                  <c:v>2434.08203</c:v>
                </c:pt>
                <c:pt idx="31276">
                  <c:v>2434.08203</c:v>
                </c:pt>
                <c:pt idx="31277">
                  <c:v>2434.08203</c:v>
                </c:pt>
                <c:pt idx="31278">
                  <c:v>2434.08203</c:v>
                </c:pt>
                <c:pt idx="31279">
                  <c:v>2434.08203</c:v>
                </c:pt>
                <c:pt idx="31280">
                  <c:v>2434.08203</c:v>
                </c:pt>
                <c:pt idx="31281">
                  <c:v>2434.08203</c:v>
                </c:pt>
                <c:pt idx="31282">
                  <c:v>2434.08203</c:v>
                </c:pt>
                <c:pt idx="31283">
                  <c:v>2434.08203</c:v>
                </c:pt>
                <c:pt idx="31284">
                  <c:v>2434.08203</c:v>
                </c:pt>
                <c:pt idx="31285">
                  <c:v>2434.08203</c:v>
                </c:pt>
                <c:pt idx="31286">
                  <c:v>2434.08203</c:v>
                </c:pt>
                <c:pt idx="31287">
                  <c:v>2434.08203</c:v>
                </c:pt>
                <c:pt idx="31288">
                  <c:v>2434.08203</c:v>
                </c:pt>
                <c:pt idx="31289">
                  <c:v>2434.08203</c:v>
                </c:pt>
                <c:pt idx="31290">
                  <c:v>2434.08203</c:v>
                </c:pt>
                <c:pt idx="31291">
                  <c:v>2434.08203</c:v>
                </c:pt>
                <c:pt idx="31292">
                  <c:v>2434.08203</c:v>
                </c:pt>
                <c:pt idx="31293">
                  <c:v>2434.08203</c:v>
                </c:pt>
                <c:pt idx="31294">
                  <c:v>2434.08203</c:v>
                </c:pt>
                <c:pt idx="31295">
                  <c:v>2434.08203</c:v>
                </c:pt>
                <c:pt idx="31296">
                  <c:v>2434.08203</c:v>
                </c:pt>
                <c:pt idx="31297">
                  <c:v>2434.08203</c:v>
                </c:pt>
                <c:pt idx="31298">
                  <c:v>2434.08203</c:v>
                </c:pt>
                <c:pt idx="31299">
                  <c:v>2434.08203</c:v>
                </c:pt>
                <c:pt idx="31300">
                  <c:v>2434.08203</c:v>
                </c:pt>
                <c:pt idx="31301">
                  <c:v>2434.08203</c:v>
                </c:pt>
                <c:pt idx="31302">
                  <c:v>2434.08203</c:v>
                </c:pt>
                <c:pt idx="31303">
                  <c:v>2434.08203</c:v>
                </c:pt>
                <c:pt idx="31304">
                  <c:v>2434.08203</c:v>
                </c:pt>
                <c:pt idx="31305">
                  <c:v>2434.08203</c:v>
                </c:pt>
                <c:pt idx="31306">
                  <c:v>2434.08203</c:v>
                </c:pt>
                <c:pt idx="31307">
                  <c:v>2434.08203</c:v>
                </c:pt>
                <c:pt idx="31308">
                  <c:v>2434.08203</c:v>
                </c:pt>
                <c:pt idx="31309">
                  <c:v>2434.08203</c:v>
                </c:pt>
                <c:pt idx="31310">
                  <c:v>2434.08203</c:v>
                </c:pt>
                <c:pt idx="31311">
                  <c:v>2434.08203</c:v>
                </c:pt>
                <c:pt idx="31312">
                  <c:v>2434.08203</c:v>
                </c:pt>
                <c:pt idx="31313">
                  <c:v>2434.08203</c:v>
                </c:pt>
                <c:pt idx="31314">
                  <c:v>2434.08203</c:v>
                </c:pt>
                <c:pt idx="31315">
                  <c:v>2434.08203</c:v>
                </c:pt>
                <c:pt idx="31316">
                  <c:v>2434.08203</c:v>
                </c:pt>
                <c:pt idx="31317">
                  <c:v>2434.08203</c:v>
                </c:pt>
                <c:pt idx="31318">
                  <c:v>2434.08203</c:v>
                </c:pt>
                <c:pt idx="31319">
                  <c:v>2434.08203</c:v>
                </c:pt>
                <c:pt idx="31320">
                  <c:v>2434.08203</c:v>
                </c:pt>
                <c:pt idx="31321">
                  <c:v>2434.08203</c:v>
                </c:pt>
                <c:pt idx="31322">
                  <c:v>2434.08203</c:v>
                </c:pt>
                <c:pt idx="31323">
                  <c:v>2434.08203</c:v>
                </c:pt>
                <c:pt idx="31324">
                  <c:v>2434.08203</c:v>
                </c:pt>
                <c:pt idx="31325">
                  <c:v>2434.08203</c:v>
                </c:pt>
                <c:pt idx="31326">
                  <c:v>2434.08203</c:v>
                </c:pt>
                <c:pt idx="31327">
                  <c:v>2434.08203</c:v>
                </c:pt>
                <c:pt idx="31328">
                  <c:v>2434.08203</c:v>
                </c:pt>
                <c:pt idx="31329">
                  <c:v>2434.08203</c:v>
                </c:pt>
                <c:pt idx="31330">
                  <c:v>2434.08203</c:v>
                </c:pt>
                <c:pt idx="31331">
                  <c:v>2434.08203</c:v>
                </c:pt>
                <c:pt idx="31332">
                  <c:v>2434.08203</c:v>
                </c:pt>
                <c:pt idx="31333">
                  <c:v>2434.08203</c:v>
                </c:pt>
                <c:pt idx="31334">
                  <c:v>2434.08203</c:v>
                </c:pt>
                <c:pt idx="31335">
                  <c:v>2434.08203</c:v>
                </c:pt>
                <c:pt idx="31336">
                  <c:v>2434.08203</c:v>
                </c:pt>
                <c:pt idx="31337">
                  <c:v>2434.08203</c:v>
                </c:pt>
                <c:pt idx="31338">
                  <c:v>2434.08203</c:v>
                </c:pt>
                <c:pt idx="31339">
                  <c:v>2434.08203</c:v>
                </c:pt>
                <c:pt idx="31340">
                  <c:v>2434.08203</c:v>
                </c:pt>
                <c:pt idx="31341">
                  <c:v>2434.08203</c:v>
                </c:pt>
                <c:pt idx="31342">
                  <c:v>2434.08203</c:v>
                </c:pt>
                <c:pt idx="31343">
                  <c:v>2434.08203</c:v>
                </c:pt>
                <c:pt idx="31344">
                  <c:v>2436.5234399999999</c:v>
                </c:pt>
                <c:pt idx="31345">
                  <c:v>2434.08203</c:v>
                </c:pt>
                <c:pt idx="31346">
                  <c:v>2434.08203</c:v>
                </c:pt>
                <c:pt idx="31347">
                  <c:v>2434.08203</c:v>
                </c:pt>
                <c:pt idx="31348">
                  <c:v>2434.08203</c:v>
                </c:pt>
                <c:pt idx="31349">
                  <c:v>2434.08203</c:v>
                </c:pt>
                <c:pt idx="31350">
                  <c:v>2434.08203</c:v>
                </c:pt>
                <c:pt idx="31351">
                  <c:v>2434.08203</c:v>
                </c:pt>
                <c:pt idx="31352">
                  <c:v>2434.08203</c:v>
                </c:pt>
                <c:pt idx="31353">
                  <c:v>2434.08203</c:v>
                </c:pt>
                <c:pt idx="31354">
                  <c:v>2434.08203</c:v>
                </c:pt>
                <c:pt idx="31355">
                  <c:v>2434.08203</c:v>
                </c:pt>
                <c:pt idx="31356">
                  <c:v>2434.08203</c:v>
                </c:pt>
                <c:pt idx="31357">
                  <c:v>2434.08203</c:v>
                </c:pt>
                <c:pt idx="31358">
                  <c:v>2434.08203</c:v>
                </c:pt>
                <c:pt idx="31359">
                  <c:v>2434.08203</c:v>
                </c:pt>
                <c:pt idx="31360">
                  <c:v>2434.08203</c:v>
                </c:pt>
                <c:pt idx="31361">
                  <c:v>2434.08203</c:v>
                </c:pt>
                <c:pt idx="31362">
                  <c:v>2434.08203</c:v>
                </c:pt>
                <c:pt idx="31363">
                  <c:v>2434.08203</c:v>
                </c:pt>
                <c:pt idx="31364">
                  <c:v>2434.08203</c:v>
                </c:pt>
                <c:pt idx="31365">
                  <c:v>2434.08203</c:v>
                </c:pt>
                <c:pt idx="31366">
                  <c:v>2434.08203</c:v>
                </c:pt>
                <c:pt idx="31367">
                  <c:v>2434.08203</c:v>
                </c:pt>
                <c:pt idx="31368">
                  <c:v>2434.08203</c:v>
                </c:pt>
                <c:pt idx="31369">
                  <c:v>2434.08203</c:v>
                </c:pt>
                <c:pt idx="31370">
                  <c:v>2434.08203</c:v>
                </c:pt>
                <c:pt idx="31371">
                  <c:v>2434.08203</c:v>
                </c:pt>
                <c:pt idx="31372">
                  <c:v>2434.08203</c:v>
                </c:pt>
                <c:pt idx="31373">
                  <c:v>2434.08203</c:v>
                </c:pt>
                <c:pt idx="31374">
                  <c:v>2434.08203</c:v>
                </c:pt>
                <c:pt idx="31375">
                  <c:v>2434.08203</c:v>
                </c:pt>
                <c:pt idx="31376">
                  <c:v>2434.08203</c:v>
                </c:pt>
                <c:pt idx="31377">
                  <c:v>2434.08203</c:v>
                </c:pt>
                <c:pt idx="31378">
                  <c:v>2434.08203</c:v>
                </c:pt>
                <c:pt idx="31379">
                  <c:v>2434.08203</c:v>
                </c:pt>
                <c:pt idx="31380">
                  <c:v>2434.08203</c:v>
                </c:pt>
                <c:pt idx="31381">
                  <c:v>2434.08203</c:v>
                </c:pt>
                <c:pt idx="31382">
                  <c:v>2434.08203</c:v>
                </c:pt>
                <c:pt idx="31383">
                  <c:v>2434.08203</c:v>
                </c:pt>
                <c:pt idx="31384">
                  <c:v>2434.08203</c:v>
                </c:pt>
                <c:pt idx="31385">
                  <c:v>2434.08203</c:v>
                </c:pt>
                <c:pt idx="31386">
                  <c:v>2434.08203</c:v>
                </c:pt>
                <c:pt idx="31387">
                  <c:v>2434.08203</c:v>
                </c:pt>
                <c:pt idx="31388">
                  <c:v>2434.08203</c:v>
                </c:pt>
                <c:pt idx="31389">
                  <c:v>2434.08203</c:v>
                </c:pt>
                <c:pt idx="31390">
                  <c:v>2434.08203</c:v>
                </c:pt>
                <c:pt idx="31391">
                  <c:v>2434.08203</c:v>
                </c:pt>
                <c:pt idx="31392">
                  <c:v>2434.08203</c:v>
                </c:pt>
                <c:pt idx="31393">
                  <c:v>2434.08203</c:v>
                </c:pt>
                <c:pt idx="31394">
                  <c:v>2434.08203</c:v>
                </c:pt>
                <c:pt idx="31395">
                  <c:v>2434.08203</c:v>
                </c:pt>
                <c:pt idx="31396">
                  <c:v>2434.08203</c:v>
                </c:pt>
                <c:pt idx="31397">
                  <c:v>2434.08203</c:v>
                </c:pt>
                <c:pt idx="31398">
                  <c:v>2434.08203</c:v>
                </c:pt>
                <c:pt idx="31399">
                  <c:v>2434.08203</c:v>
                </c:pt>
                <c:pt idx="31400">
                  <c:v>2434.08203</c:v>
                </c:pt>
                <c:pt idx="31401">
                  <c:v>2436.5234399999999</c:v>
                </c:pt>
                <c:pt idx="31402">
                  <c:v>2434.08203</c:v>
                </c:pt>
                <c:pt idx="31403">
                  <c:v>2434.08203</c:v>
                </c:pt>
                <c:pt idx="31404">
                  <c:v>2434.08203</c:v>
                </c:pt>
                <c:pt idx="31405">
                  <c:v>2434.08203</c:v>
                </c:pt>
                <c:pt idx="31406">
                  <c:v>2434.08203</c:v>
                </c:pt>
                <c:pt idx="31407">
                  <c:v>2434.08203</c:v>
                </c:pt>
                <c:pt idx="31408">
                  <c:v>2434.08203</c:v>
                </c:pt>
                <c:pt idx="31409">
                  <c:v>2434.08203</c:v>
                </c:pt>
                <c:pt idx="31410">
                  <c:v>2434.08203</c:v>
                </c:pt>
                <c:pt idx="31411">
                  <c:v>2434.08203</c:v>
                </c:pt>
                <c:pt idx="31412">
                  <c:v>2434.08203</c:v>
                </c:pt>
                <c:pt idx="31413">
                  <c:v>2434.08203</c:v>
                </c:pt>
                <c:pt idx="31414">
                  <c:v>2434.08203</c:v>
                </c:pt>
                <c:pt idx="31415">
                  <c:v>2434.08203</c:v>
                </c:pt>
                <c:pt idx="31416">
                  <c:v>2434.08203</c:v>
                </c:pt>
                <c:pt idx="31417">
                  <c:v>2434.08203</c:v>
                </c:pt>
                <c:pt idx="31418">
                  <c:v>2434.08203</c:v>
                </c:pt>
                <c:pt idx="31419">
                  <c:v>2434.08203</c:v>
                </c:pt>
                <c:pt idx="31420">
                  <c:v>2434.08203</c:v>
                </c:pt>
                <c:pt idx="31421">
                  <c:v>2434.08203</c:v>
                </c:pt>
                <c:pt idx="31422">
                  <c:v>2434.08203</c:v>
                </c:pt>
                <c:pt idx="31423">
                  <c:v>2434.08203</c:v>
                </c:pt>
                <c:pt idx="31424">
                  <c:v>2434.08203</c:v>
                </c:pt>
                <c:pt idx="31425">
                  <c:v>2434.08203</c:v>
                </c:pt>
                <c:pt idx="31426">
                  <c:v>2434.08203</c:v>
                </c:pt>
                <c:pt idx="31427">
                  <c:v>2434.08203</c:v>
                </c:pt>
                <c:pt idx="31428">
                  <c:v>2434.08203</c:v>
                </c:pt>
                <c:pt idx="31429">
                  <c:v>2434.08203</c:v>
                </c:pt>
                <c:pt idx="31430">
                  <c:v>2434.08203</c:v>
                </c:pt>
                <c:pt idx="31431">
                  <c:v>2434.08203</c:v>
                </c:pt>
                <c:pt idx="31432">
                  <c:v>2434.08203</c:v>
                </c:pt>
                <c:pt idx="31433">
                  <c:v>2434.08203</c:v>
                </c:pt>
                <c:pt idx="31434">
                  <c:v>2434.08203</c:v>
                </c:pt>
                <c:pt idx="31435">
                  <c:v>2434.08203</c:v>
                </c:pt>
                <c:pt idx="31436">
                  <c:v>2434.08203</c:v>
                </c:pt>
                <c:pt idx="31437">
                  <c:v>2434.08203</c:v>
                </c:pt>
                <c:pt idx="31438">
                  <c:v>2434.08203</c:v>
                </c:pt>
                <c:pt idx="31439">
                  <c:v>2434.08203</c:v>
                </c:pt>
                <c:pt idx="31440">
                  <c:v>2434.08203</c:v>
                </c:pt>
                <c:pt idx="31441">
                  <c:v>2434.08203</c:v>
                </c:pt>
                <c:pt idx="31442">
                  <c:v>2434.08203</c:v>
                </c:pt>
                <c:pt idx="31443">
                  <c:v>2434.08203</c:v>
                </c:pt>
                <c:pt idx="31444">
                  <c:v>2434.08203</c:v>
                </c:pt>
                <c:pt idx="31445">
                  <c:v>2434.08203</c:v>
                </c:pt>
                <c:pt idx="31446">
                  <c:v>2434.08203</c:v>
                </c:pt>
                <c:pt idx="31447">
                  <c:v>2434.08203</c:v>
                </c:pt>
                <c:pt idx="31448">
                  <c:v>2434.08203</c:v>
                </c:pt>
                <c:pt idx="31449">
                  <c:v>2434.08203</c:v>
                </c:pt>
                <c:pt idx="31450">
                  <c:v>2434.08203</c:v>
                </c:pt>
                <c:pt idx="31451">
                  <c:v>2434.08203</c:v>
                </c:pt>
                <c:pt idx="31452">
                  <c:v>2434.08203</c:v>
                </c:pt>
                <c:pt idx="31453">
                  <c:v>2434.08203</c:v>
                </c:pt>
                <c:pt idx="31454">
                  <c:v>2434.08203</c:v>
                </c:pt>
                <c:pt idx="31455">
                  <c:v>2434.08203</c:v>
                </c:pt>
                <c:pt idx="31456">
                  <c:v>2434.08203</c:v>
                </c:pt>
                <c:pt idx="31457">
                  <c:v>2434.08203</c:v>
                </c:pt>
                <c:pt idx="31458">
                  <c:v>2434.08203</c:v>
                </c:pt>
                <c:pt idx="31459">
                  <c:v>2434.08203</c:v>
                </c:pt>
                <c:pt idx="31460">
                  <c:v>2434.08203</c:v>
                </c:pt>
                <c:pt idx="31461">
                  <c:v>2434.08203</c:v>
                </c:pt>
                <c:pt idx="31462">
                  <c:v>2434.08203</c:v>
                </c:pt>
                <c:pt idx="31463">
                  <c:v>2434.08203</c:v>
                </c:pt>
                <c:pt idx="31464">
                  <c:v>2434.08203</c:v>
                </c:pt>
                <c:pt idx="31465">
                  <c:v>2434.08203</c:v>
                </c:pt>
                <c:pt idx="31466">
                  <c:v>2434.08203</c:v>
                </c:pt>
                <c:pt idx="31467">
                  <c:v>2434.08203</c:v>
                </c:pt>
                <c:pt idx="31468">
                  <c:v>2434.08203</c:v>
                </c:pt>
                <c:pt idx="31469">
                  <c:v>2434.08203</c:v>
                </c:pt>
                <c:pt idx="31470">
                  <c:v>2434.08203</c:v>
                </c:pt>
                <c:pt idx="31471">
                  <c:v>2434.08203</c:v>
                </c:pt>
                <c:pt idx="31472">
                  <c:v>2434.08203</c:v>
                </c:pt>
                <c:pt idx="31473">
                  <c:v>2434.08203</c:v>
                </c:pt>
                <c:pt idx="31474">
                  <c:v>2434.08203</c:v>
                </c:pt>
                <c:pt idx="31475">
                  <c:v>2434.08203</c:v>
                </c:pt>
                <c:pt idx="31476">
                  <c:v>2434.08203</c:v>
                </c:pt>
                <c:pt idx="31477">
                  <c:v>2434.08203</c:v>
                </c:pt>
                <c:pt idx="31478">
                  <c:v>2434.08203</c:v>
                </c:pt>
                <c:pt idx="31479">
                  <c:v>2434.08203</c:v>
                </c:pt>
                <c:pt idx="31480">
                  <c:v>2434.08203</c:v>
                </c:pt>
                <c:pt idx="31481">
                  <c:v>2434.08203</c:v>
                </c:pt>
                <c:pt idx="31482">
                  <c:v>2434.08203</c:v>
                </c:pt>
                <c:pt idx="31483">
                  <c:v>2434.08203</c:v>
                </c:pt>
                <c:pt idx="31484">
                  <c:v>2434.08203</c:v>
                </c:pt>
                <c:pt idx="31485">
                  <c:v>2434.08203</c:v>
                </c:pt>
                <c:pt idx="31486">
                  <c:v>2434.08203</c:v>
                </c:pt>
                <c:pt idx="31487">
                  <c:v>2434.08203</c:v>
                </c:pt>
                <c:pt idx="31488">
                  <c:v>2434.08203</c:v>
                </c:pt>
                <c:pt idx="31489">
                  <c:v>2434.08203</c:v>
                </c:pt>
                <c:pt idx="31490">
                  <c:v>2434.08203</c:v>
                </c:pt>
                <c:pt idx="31491">
                  <c:v>2434.08203</c:v>
                </c:pt>
                <c:pt idx="31492">
                  <c:v>2434.08203</c:v>
                </c:pt>
                <c:pt idx="31493">
                  <c:v>2434.08203</c:v>
                </c:pt>
                <c:pt idx="31494">
                  <c:v>2434.08203</c:v>
                </c:pt>
                <c:pt idx="31495">
                  <c:v>2434.08203</c:v>
                </c:pt>
                <c:pt idx="31496">
                  <c:v>2434.08203</c:v>
                </c:pt>
                <c:pt idx="31497">
                  <c:v>2434.08203</c:v>
                </c:pt>
                <c:pt idx="31498">
                  <c:v>2434.08203</c:v>
                </c:pt>
                <c:pt idx="31499">
                  <c:v>2434.08203</c:v>
                </c:pt>
                <c:pt idx="31500">
                  <c:v>2434.08203</c:v>
                </c:pt>
                <c:pt idx="31501">
                  <c:v>2436.5234399999999</c:v>
                </c:pt>
                <c:pt idx="31502">
                  <c:v>2434.08203</c:v>
                </c:pt>
                <c:pt idx="31503">
                  <c:v>2434.08203</c:v>
                </c:pt>
                <c:pt idx="31504">
                  <c:v>2434.08203</c:v>
                </c:pt>
                <c:pt idx="31505">
                  <c:v>2434.08203</c:v>
                </c:pt>
                <c:pt idx="31506">
                  <c:v>2434.08203</c:v>
                </c:pt>
                <c:pt idx="31507">
                  <c:v>2434.08203</c:v>
                </c:pt>
                <c:pt idx="31508">
                  <c:v>2434.08203</c:v>
                </c:pt>
                <c:pt idx="31509">
                  <c:v>2434.08203</c:v>
                </c:pt>
                <c:pt idx="31510">
                  <c:v>2434.08203</c:v>
                </c:pt>
                <c:pt idx="31511">
                  <c:v>2434.08203</c:v>
                </c:pt>
                <c:pt idx="31512">
                  <c:v>2434.08203</c:v>
                </c:pt>
                <c:pt idx="31513">
                  <c:v>2434.08203</c:v>
                </c:pt>
                <c:pt idx="31514">
                  <c:v>2434.08203</c:v>
                </c:pt>
                <c:pt idx="31515">
                  <c:v>2434.08203</c:v>
                </c:pt>
                <c:pt idx="31516">
                  <c:v>2434.08203</c:v>
                </c:pt>
                <c:pt idx="31517">
                  <c:v>2434.08203</c:v>
                </c:pt>
                <c:pt idx="31518">
                  <c:v>2434.08203</c:v>
                </c:pt>
                <c:pt idx="31519">
                  <c:v>2434.08203</c:v>
                </c:pt>
                <c:pt idx="31520">
                  <c:v>2434.08203</c:v>
                </c:pt>
                <c:pt idx="31521">
                  <c:v>2434.08203</c:v>
                </c:pt>
                <c:pt idx="31522">
                  <c:v>2434.08203</c:v>
                </c:pt>
                <c:pt idx="31523">
                  <c:v>2434.08203</c:v>
                </c:pt>
                <c:pt idx="31524">
                  <c:v>2434.08203</c:v>
                </c:pt>
                <c:pt idx="31525">
                  <c:v>2434.08203</c:v>
                </c:pt>
                <c:pt idx="31526">
                  <c:v>2434.08203</c:v>
                </c:pt>
                <c:pt idx="31527">
                  <c:v>2434.08203</c:v>
                </c:pt>
                <c:pt idx="31528">
                  <c:v>2434.08203</c:v>
                </c:pt>
                <c:pt idx="31529">
                  <c:v>2436.5234399999999</c:v>
                </c:pt>
                <c:pt idx="31530">
                  <c:v>2434.08203</c:v>
                </c:pt>
                <c:pt idx="31531">
                  <c:v>2434.08203</c:v>
                </c:pt>
                <c:pt idx="31532">
                  <c:v>2434.08203</c:v>
                </c:pt>
                <c:pt idx="31533">
                  <c:v>2434.08203</c:v>
                </c:pt>
                <c:pt idx="31534">
                  <c:v>2434.08203</c:v>
                </c:pt>
                <c:pt idx="31535">
                  <c:v>2434.08203</c:v>
                </c:pt>
                <c:pt idx="31536">
                  <c:v>2434.08203</c:v>
                </c:pt>
                <c:pt idx="31537">
                  <c:v>2434.08203</c:v>
                </c:pt>
                <c:pt idx="31538">
                  <c:v>2434.08203</c:v>
                </c:pt>
                <c:pt idx="31539">
                  <c:v>2434.08203</c:v>
                </c:pt>
                <c:pt idx="31540">
                  <c:v>2434.08203</c:v>
                </c:pt>
                <c:pt idx="31541">
                  <c:v>2434.08203</c:v>
                </c:pt>
                <c:pt idx="31542">
                  <c:v>2434.08203</c:v>
                </c:pt>
                <c:pt idx="31543">
                  <c:v>2436.5234399999999</c:v>
                </c:pt>
                <c:pt idx="31544">
                  <c:v>2434.08203</c:v>
                </c:pt>
                <c:pt idx="31545">
                  <c:v>2434.08203</c:v>
                </c:pt>
                <c:pt idx="31546">
                  <c:v>2434.08203</c:v>
                </c:pt>
                <c:pt idx="31547">
                  <c:v>2434.08203</c:v>
                </c:pt>
                <c:pt idx="31548">
                  <c:v>2434.08203</c:v>
                </c:pt>
                <c:pt idx="31549">
                  <c:v>2434.08203</c:v>
                </c:pt>
                <c:pt idx="31550">
                  <c:v>2434.08203</c:v>
                </c:pt>
                <c:pt idx="31551">
                  <c:v>2434.08203</c:v>
                </c:pt>
                <c:pt idx="31552">
                  <c:v>2434.08203</c:v>
                </c:pt>
                <c:pt idx="31553">
                  <c:v>2434.08203</c:v>
                </c:pt>
                <c:pt idx="31554">
                  <c:v>2434.08203</c:v>
                </c:pt>
                <c:pt idx="31555">
                  <c:v>2434.08203</c:v>
                </c:pt>
                <c:pt idx="31556">
                  <c:v>2434.08203</c:v>
                </c:pt>
                <c:pt idx="31557">
                  <c:v>2434.08203</c:v>
                </c:pt>
                <c:pt idx="31558">
                  <c:v>2434.08203</c:v>
                </c:pt>
                <c:pt idx="31559">
                  <c:v>2434.08203</c:v>
                </c:pt>
                <c:pt idx="31560">
                  <c:v>2434.08203</c:v>
                </c:pt>
                <c:pt idx="31561">
                  <c:v>2434.08203</c:v>
                </c:pt>
                <c:pt idx="31562">
                  <c:v>2434.08203</c:v>
                </c:pt>
                <c:pt idx="31563">
                  <c:v>2434.08203</c:v>
                </c:pt>
                <c:pt idx="31564">
                  <c:v>2434.08203</c:v>
                </c:pt>
                <c:pt idx="31565">
                  <c:v>2434.08203</c:v>
                </c:pt>
                <c:pt idx="31566">
                  <c:v>2434.08203</c:v>
                </c:pt>
                <c:pt idx="31567">
                  <c:v>2434.08203</c:v>
                </c:pt>
                <c:pt idx="31568">
                  <c:v>2434.08203</c:v>
                </c:pt>
                <c:pt idx="31569">
                  <c:v>2434.08203</c:v>
                </c:pt>
                <c:pt idx="31570">
                  <c:v>2434.08203</c:v>
                </c:pt>
                <c:pt idx="31571">
                  <c:v>2434.08203</c:v>
                </c:pt>
                <c:pt idx="31572">
                  <c:v>2434.08203</c:v>
                </c:pt>
                <c:pt idx="31573">
                  <c:v>2434.08203</c:v>
                </c:pt>
                <c:pt idx="31574">
                  <c:v>2434.08203</c:v>
                </c:pt>
                <c:pt idx="31575">
                  <c:v>2434.08203</c:v>
                </c:pt>
                <c:pt idx="31576">
                  <c:v>2434.08203</c:v>
                </c:pt>
                <c:pt idx="31577">
                  <c:v>2434.08203</c:v>
                </c:pt>
                <c:pt idx="31578">
                  <c:v>2434.08203</c:v>
                </c:pt>
                <c:pt idx="31579">
                  <c:v>2434.08203</c:v>
                </c:pt>
                <c:pt idx="31580">
                  <c:v>2434.08203</c:v>
                </c:pt>
                <c:pt idx="31581">
                  <c:v>2434.08203</c:v>
                </c:pt>
                <c:pt idx="31582">
                  <c:v>2434.08203</c:v>
                </c:pt>
                <c:pt idx="31583">
                  <c:v>2434.08203</c:v>
                </c:pt>
                <c:pt idx="31584">
                  <c:v>2434.08203</c:v>
                </c:pt>
                <c:pt idx="31585">
                  <c:v>2434.08203</c:v>
                </c:pt>
                <c:pt idx="31586">
                  <c:v>2434.08203</c:v>
                </c:pt>
                <c:pt idx="31587">
                  <c:v>2434.08203</c:v>
                </c:pt>
                <c:pt idx="31588">
                  <c:v>2434.08203</c:v>
                </c:pt>
                <c:pt idx="31589">
                  <c:v>2434.08203</c:v>
                </c:pt>
                <c:pt idx="31590">
                  <c:v>2434.08203</c:v>
                </c:pt>
                <c:pt idx="31591">
                  <c:v>2434.08203</c:v>
                </c:pt>
                <c:pt idx="31592">
                  <c:v>2434.08203</c:v>
                </c:pt>
                <c:pt idx="31593">
                  <c:v>2434.08203</c:v>
                </c:pt>
                <c:pt idx="31594">
                  <c:v>2434.08203</c:v>
                </c:pt>
                <c:pt idx="31595">
                  <c:v>2434.08203</c:v>
                </c:pt>
                <c:pt idx="31596">
                  <c:v>2434.08203</c:v>
                </c:pt>
                <c:pt idx="31597">
                  <c:v>2434.08203</c:v>
                </c:pt>
                <c:pt idx="31598">
                  <c:v>2434.08203</c:v>
                </c:pt>
                <c:pt idx="31599">
                  <c:v>2434.08203</c:v>
                </c:pt>
                <c:pt idx="31600">
                  <c:v>2434.08203</c:v>
                </c:pt>
                <c:pt idx="31601">
                  <c:v>2434.08203</c:v>
                </c:pt>
                <c:pt idx="31602">
                  <c:v>2434.08203</c:v>
                </c:pt>
                <c:pt idx="31603">
                  <c:v>2434.08203</c:v>
                </c:pt>
                <c:pt idx="31604">
                  <c:v>2434.08203</c:v>
                </c:pt>
                <c:pt idx="31605">
                  <c:v>2434.08203</c:v>
                </c:pt>
                <c:pt idx="31606">
                  <c:v>2434.08203</c:v>
                </c:pt>
                <c:pt idx="31607">
                  <c:v>2434.08203</c:v>
                </c:pt>
                <c:pt idx="31608">
                  <c:v>2434.08203</c:v>
                </c:pt>
                <c:pt idx="31609">
                  <c:v>2434.08203</c:v>
                </c:pt>
                <c:pt idx="31610">
                  <c:v>2434.08203</c:v>
                </c:pt>
                <c:pt idx="31611">
                  <c:v>2434.08203</c:v>
                </c:pt>
                <c:pt idx="31612">
                  <c:v>2434.08203</c:v>
                </c:pt>
                <c:pt idx="31613">
                  <c:v>2434.08203</c:v>
                </c:pt>
                <c:pt idx="31614">
                  <c:v>2434.08203</c:v>
                </c:pt>
                <c:pt idx="31615">
                  <c:v>2434.08203</c:v>
                </c:pt>
                <c:pt idx="31616">
                  <c:v>2434.08203</c:v>
                </c:pt>
                <c:pt idx="31617">
                  <c:v>2434.08203</c:v>
                </c:pt>
                <c:pt idx="31618">
                  <c:v>2434.08203</c:v>
                </c:pt>
                <c:pt idx="31619">
                  <c:v>2434.08203</c:v>
                </c:pt>
                <c:pt idx="31620">
                  <c:v>2434.08203</c:v>
                </c:pt>
                <c:pt idx="31621">
                  <c:v>2434.08203</c:v>
                </c:pt>
                <c:pt idx="31622">
                  <c:v>2434.08203</c:v>
                </c:pt>
                <c:pt idx="31623">
                  <c:v>2434.08203</c:v>
                </c:pt>
                <c:pt idx="31624">
                  <c:v>2434.08203</c:v>
                </c:pt>
                <c:pt idx="31625">
                  <c:v>2434.08203</c:v>
                </c:pt>
                <c:pt idx="31626">
                  <c:v>2434.08203</c:v>
                </c:pt>
                <c:pt idx="31627">
                  <c:v>2434.08203</c:v>
                </c:pt>
                <c:pt idx="31628">
                  <c:v>2434.08203</c:v>
                </c:pt>
                <c:pt idx="31629">
                  <c:v>2434.08203</c:v>
                </c:pt>
                <c:pt idx="31630">
                  <c:v>2434.08203</c:v>
                </c:pt>
                <c:pt idx="31631">
                  <c:v>2434.08203</c:v>
                </c:pt>
                <c:pt idx="31632">
                  <c:v>2434.08203</c:v>
                </c:pt>
                <c:pt idx="31633">
                  <c:v>2434.08203</c:v>
                </c:pt>
                <c:pt idx="31634">
                  <c:v>2434.08203</c:v>
                </c:pt>
                <c:pt idx="31635">
                  <c:v>2434.08203</c:v>
                </c:pt>
                <c:pt idx="31636">
                  <c:v>2434.08203</c:v>
                </c:pt>
                <c:pt idx="31637">
                  <c:v>2434.08203</c:v>
                </c:pt>
                <c:pt idx="31638">
                  <c:v>2434.08203</c:v>
                </c:pt>
                <c:pt idx="31639">
                  <c:v>2434.08203</c:v>
                </c:pt>
                <c:pt idx="31640">
                  <c:v>2434.08203</c:v>
                </c:pt>
                <c:pt idx="31641">
                  <c:v>2434.08203</c:v>
                </c:pt>
                <c:pt idx="31642">
                  <c:v>2434.08203</c:v>
                </c:pt>
                <c:pt idx="31643">
                  <c:v>2434.08203</c:v>
                </c:pt>
                <c:pt idx="31644">
                  <c:v>2434.08203</c:v>
                </c:pt>
                <c:pt idx="31645">
                  <c:v>2434.08203</c:v>
                </c:pt>
                <c:pt idx="31646">
                  <c:v>2434.08203</c:v>
                </c:pt>
                <c:pt idx="31647">
                  <c:v>2434.08203</c:v>
                </c:pt>
                <c:pt idx="31648">
                  <c:v>2434.08203</c:v>
                </c:pt>
                <c:pt idx="31649">
                  <c:v>2434.08203</c:v>
                </c:pt>
                <c:pt idx="31650">
                  <c:v>2434.08203</c:v>
                </c:pt>
                <c:pt idx="31651">
                  <c:v>2434.08203</c:v>
                </c:pt>
                <c:pt idx="31652">
                  <c:v>2434.08203</c:v>
                </c:pt>
                <c:pt idx="31653">
                  <c:v>2434.08203</c:v>
                </c:pt>
                <c:pt idx="31654">
                  <c:v>2434.08203</c:v>
                </c:pt>
                <c:pt idx="31655">
                  <c:v>2434.08203</c:v>
                </c:pt>
                <c:pt idx="31656">
                  <c:v>2434.08203</c:v>
                </c:pt>
                <c:pt idx="31657">
                  <c:v>2434.08203</c:v>
                </c:pt>
                <c:pt idx="31658">
                  <c:v>2434.08203</c:v>
                </c:pt>
                <c:pt idx="31659">
                  <c:v>2434.08203</c:v>
                </c:pt>
                <c:pt idx="31660">
                  <c:v>2436.5234399999999</c:v>
                </c:pt>
                <c:pt idx="31661">
                  <c:v>2434.08203</c:v>
                </c:pt>
                <c:pt idx="31662">
                  <c:v>2434.08203</c:v>
                </c:pt>
                <c:pt idx="31663">
                  <c:v>2434.08203</c:v>
                </c:pt>
                <c:pt idx="31664">
                  <c:v>2434.08203</c:v>
                </c:pt>
                <c:pt idx="31665">
                  <c:v>2434.08203</c:v>
                </c:pt>
                <c:pt idx="31666">
                  <c:v>2434.08203</c:v>
                </c:pt>
                <c:pt idx="31667">
                  <c:v>2434.08203</c:v>
                </c:pt>
                <c:pt idx="31668">
                  <c:v>2434.08203</c:v>
                </c:pt>
                <c:pt idx="31669">
                  <c:v>2434.08203</c:v>
                </c:pt>
                <c:pt idx="31670">
                  <c:v>2434.08203</c:v>
                </c:pt>
                <c:pt idx="31671">
                  <c:v>2434.08203</c:v>
                </c:pt>
                <c:pt idx="31672">
                  <c:v>2434.08203</c:v>
                </c:pt>
                <c:pt idx="31673">
                  <c:v>2434.08203</c:v>
                </c:pt>
                <c:pt idx="31674">
                  <c:v>2434.08203</c:v>
                </c:pt>
                <c:pt idx="31675">
                  <c:v>2434.08203</c:v>
                </c:pt>
                <c:pt idx="31676">
                  <c:v>2434.08203</c:v>
                </c:pt>
                <c:pt idx="31677">
                  <c:v>2434.08203</c:v>
                </c:pt>
                <c:pt idx="31678">
                  <c:v>2434.08203</c:v>
                </c:pt>
                <c:pt idx="31679">
                  <c:v>2434.08203</c:v>
                </c:pt>
                <c:pt idx="31680">
                  <c:v>2434.08203</c:v>
                </c:pt>
                <c:pt idx="31681">
                  <c:v>2434.08203</c:v>
                </c:pt>
                <c:pt idx="31682">
                  <c:v>2436.5234399999999</c:v>
                </c:pt>
                <c:pt idx="31683">
                  <c:v>2434.08203</c:v>
                </c:pt>
                <c:pt idx="31684">
                  <c:v>2434.08203</c:v>
                </c:pt>
                <c:pt idx="31685">
                  <c:v>2434.08203</c:v>
                </c:pt>
                <c:pt idx="31686">
                  <c:v>2434.08203</c:v>
                </c:pt>
                <c:pt idx="31687">
                  <c:v>2434.08203</c:v>
                </c:pt>
                <c:pt idx="31688">
                  <c:v>2436.5234399999999</c:v>
                </c:pt>
                <c:pt idx="31689">
                  <c:v>2434.08203</c:v>
                </c:pt>
                <c:pt idx="31690">
                  <c:v>2434.08203</c:v>
                </c:pt>
                <c:pt idx="31691">
                  <c:v>2434.08203</c:v>
                </c:pt>
                <c:pt idx="31692">
                  <c:v>2434.08203</c:v>
                </c:pt>
                <c:pt idx="31693">
                  <c:v>2434.08203</c:v>
                </c:pt>
                <c:pt idx="31694">
                  <c:v>2434.08203</c:v>
                </c:pt>
                <c:pt idx="31695">
                  <c:v>2434.08203</c:v>
                </c:pt>
                <c:pt idx="31696">
                  <c:v>2434.08203</c:v>
                </c:pt>
                <c:pt idx="31697">
                  <c:v>2434.08203</c:v>
                </c:pt>
                <c:pt idx="31698">
                  <c:v>2434.08203</c:v>
                </c:pt>
                <c:pt idx="31699">
                  <c:v>2434.08203</c:v>
                </c:pt>
                <c:pt idx="31700">
                  <c:v>2434.08203</c:v>
                </c:pt>
                <c:pt idx="31701">
                  <c:v>2434.08203</c:v>
                </c:pt>
                <c:pt idx="31702">
                  <c:v>2434.08203</c:v>
                </c:pt>
                <c:pt idx="31703">
                  <c:v>2434.08203</c:v>
                </c:pt>
                <c:pt idx="31704">
                  <c:v>2434.08203</c:v>
                </c:pt>
                <c:pt idx="31705">
                  <c:v>2434.08203</c:v>
                </c:pt>
                <c:pt idx="31706">
                  <c:v>2434.08203</c:v>
                </c:pt>
                <c:pt idx="31707">
                  <c:v>2434.08203</c:v>
                </c:pt>
                <c:pt idx="31708">
                  <c:v>2434.08203</c:v>
                </c:pt>
                <c:pt idx="31709">
                  <c:v>2434.08203</c:v>
                </c:pt>
                <c:pt idx="31710">
                  <c:v>2434.08203</c:v>
                </c:pt>
                <c:pt idx="31711">
                  <c:v>2434.08203</c:v>
                </c:pt>
                <c:pt idx="31712">
                  <c:v>2434.08203</c:v>
                </c:pt>
                <c:pt idx="31713">
                  <c:v>2434.08203</c:v>
                </c:pt>
                <c:pt idx="31714">
                  <c:v>2434.08203</c:v>
                </c:pt>
                <c:pt idx="31715">
                  <c:v>2434.08203</c:v>
                </c:pt>
                <c:pt idx="31716">
                  <c:v>2434.08203</c:v>
                </c:pt>
                <c:pt idx="31717">
                  <c:v>2434.08203</c:v>
                </c:pt>
                <c:pt idx="31718">
                  <c:v>2436.5234399999999</c:v>
                </c:pt>
                <c:pt idx="31719">
                  <c:v>2434.08203</c:v>
                </c:pt>
                <c:pt idx="31720">
                  <c:v>2434.08203</c:v>
                </c:pt>
                <c:pt idx="31721">
                  <c:v>2434.08203</c:v>
                </c:pt>
                <c:pt idx="31722">
                  <c:v>2434.08203</c:v>
                </c:pt>
                <c:pt idx="31723">
                  <c:v>2434.08203</c:v>
                </c:pt>
                <c:pt idx="31724">
                  <c:v>2434.08203</c:v>
                </c:pt>
                <c:pt idx="31725">
                  <c:v>2434.08203</c:v>
                </c:pt>
                <c:pt idx="31726">
                  <c:v>2434.08203</c:v>
                </c:pt>
                <c:pt idx="31727">
                  <c:v>2434.08203</c:v>
                </c:pt>
                <c:pt idx="31728">
                  <c:v>2434.08203</c:v>
                </c:pt>
                <c:pt idx="31729">
                  <c:v>2434.08203</c:v>
                </c:pt>
                <c:pt idx="31730">
                  <c:v>2434.08203</c:v>
                </c:pt>
                <c:pt idx="31731">
                  <c:v>2434.08203</c:v>
                </c:pt>
                <c:pt idx="31732">
                  <c:v>2434.08203</c:v>
                </c:pt>
                <c:pt idx="31733">
                  <c:v>2434.08203</c:v>
                </c:pt>
                <c:pt idx="31734">
                  <c:v>2434.08203</c:v>
                </c:pt>
                <c:pt idx="31735">
                  <c:v>2434.08203</c:v>
                </c:pt>
                <c:pt idx="31736">
                  <c:v>2434.08203</c:v>
                </c:pt>
                <c:pt idx="31737">
                  <c:v>2434.08203</c:v>
                </c:pt>
                <c:pt idx="31738">
                  <c:v>2434.08203</c:v>
                </c:pt>
                <c:pt idx="31739">
                  <c:v>2434.08203</c:v>
                </c:pt>
                <c:pt idx="31740">
                  <c:v>2434.08203</c:v>
                </c:pt>
                <c:pt idx="31741">
                  <c:v>2434.08203</c:v>
                </c:pt>
                <c:pt idx="31742">
                  <c:v>2436.5234399999999</c:v>
                </c:pt>
                <c:pt idx="31743">
                  <c:v>2434.08203</c:v>
                </c:pt>
                <c:pt idx="31744">
                  <c:v>2436.5234399999999</c:v>
                </c:pt>
                <c:pt idx="31745">
                  <c:v>2434.08203</c:v>
                </c:pt>
                <c:pt idx="31746">
                  <c:v>2434.08203</c:v>
                </c:pt>
                <c:pt idx="31747">
                  <c:v>2434.08203</c:v>
                </c:pt>
                <c:pt idx="31748">
                  <c:v>2434.08203</c:v>
                </c:pt>
                <c:pt idx="31749">
                  <c:v>2434.08203</c:v>
                </c:pt>
                <c:pt idx="31750">
                  <c:v>2434.08203</c:v>
                </c:pt>
                <c:pt idx="31751">
                  <c:v>2434.08203</c:v>
                </c:pt>
                <c:pt idx="31752">
                  <c:v>2434.08203</c:v>
                </c:pt>
                <c:pt idx="31753">
                  <c:v>2434.08203</c:v>
                </c:pt>
                <c:pt idx="31754">
                  <c:v>2434.08203</c:v>
                </c:pt>
                <c:pt idx="31755">
                  <c:v>2434.08203</c:v>
                </c:pt>
                <c:pt idx="31756">
                  <c:v>2434.08203</c:v>
                </c:pt>
                <c:pt idx="31757">
                  <c:v>2434.08203</c:v>
                </c:pt>
                <c:pt idx="31758">
                  <c:v>2434.08203</c:v>
                </c:pt>
                <c:pt idx="31759">
                  <c:v>2434.08203</c:v>
                </c:pt>
                <c:pt idx="31760">
                  <c:v>2434.08203</c:v>
                </c:pt>
                <c:pt idx="31761">
                  <c:v>2434.08203</c:v>
                </c:pt>
                <c:pt idx="31762">
                  <c:v>2434.08203</c:v>
                </c:pt>
                <c:pt idx="31763">
                  <c:v>2434.08203</c:v>
                </c:pt>
                <c:pt idx="31764">
                  <c:v>2434.08203</c:v>
                </c:pt>
                <c:pt idx="31765">
                  <c:v>2434.08203</c:v>
                </c:pt>
                <c:pt idx="31766">
                  <c:v>2434.08203</c:v>
                </c:pt>
                <c:pt idx="31767">
                  <c:v>2434.08203</c:v>
                </c:pt>
                <c:pt idx="31768">
                  <c:v>2434.08203</c:v>
                </c:pt>
                <c:pt idx="31769">
                  <c:v>2434.08203</c:v>
                </c:pt>
                <c:pt idx="31770">
                  <c:v>2434.08203</c:v>
                </c:pt>
                <c:pt idx="31771">
                  <c:v>2434.08203</c:v>
                </c:pt>
                <c:pt idx="31772">
                  <c:v>2434.08203</c:v>
                </c:pt>
                <c:pt idx="31773">
                  <c:v>2434.08203</c:v>
                </c:pt>
                <c:pt idx="31774">
                  <c:v>2434.08203</c:v>
                </c:pt>
                <c:pt idx="31775">
                  <c:v>2434.08203</c:v>
                </c:pt>
                <c:pt idx="31776">
                  <c:v>2434.08203</c:v>
                </c:pt>
                <c:pt idx="31777">
                  <c:v>2434.08203</c:v>
                </c:pt>
                <c:pt idx="31778">
                  <c:v>2434.08203</c:v>
                </c:pt>
                <c:pt idx="31779">
                  <c:v>2434.08203</c:v>
                </c:pt>
                <c:pt idx="31780">
                  <c:v>2434.08203</c:v>
                </c:pt>
                <c:pt idx="31781">
                  <c:v>2434.08203</c:v>
                </c:pt>
                <c:pt idx="31782">
                  <c:v>2434.08203</c:v>
                </c:pt>
                <c:pt idx="31783">
                  <c:v>2434.08203</c:v>
                </c:pt>
                <c:pt idx="31784">
                  <c:v>2434.08203</c:v>
                </c:pt>
                <c:pt idx="31785">
                  <c:v>2434.08203</c:v>
                </c:pt>
                <c:pt idx="31786">
                  <c:v>2434.08203</c:v>
                </c:pt>
                <c:pt idx="31787">
                  <c:v>2434.08203</c:v>
                </c:pt>
                <c:pt idx="31788">
                  <c:v>2434.08203</c:v>
                </c:pt>
                <c:pt idx="31789">
                  <c:v>2434.08203</c:v>
                </c:pt>
                <c:pt idx="31790">
                  <c:v>2434.08203</c:v>
                </c:pt>
                <c:pt idx="31791">
                  <c:v>2434.08203</c:v>
                </c:pt>
                <c:pt idx="31792">
                  <c:v>2434.08203</c:v>
                </c:pt>
                <c:pt idx="31793">
                  <c:v>2434.08203</c:v>
                </c:pt>
                <c:pt idx="31794">
                  <c:v>2434.08203</c:v>
                </c:pt>
                <c:pt idx="31795">
                  <c:v>2434.08203</c:v>
                </c:pt>
                <c:pt idx="31796">
                  <c:v>2434.08203</c:v>
                </c:pt>
                <c:pt idx="31797">
                  <c:v>2434.08203</c:v>
                </c:pt>
                <c:pt idx="31798">
                  <c:v>2434.08203</c:v>
                </c:pt>
                <c:pt idx="31799">
                  <c:v>2434.08203</c:v>
                </c:pt>
                <c:pt idx="31800">
                  <c:v>2434.08203</c:v>
                </c:pt>
                <c:pt idx="31801">
                  <c:v>2434.08203</c:v>
                </c:pt>
                <c:pt idx="31802">
                  <c:v>2434.08203</c:v>
                </c:pt>
                <c:pt idx="31803">
                  <c:v>2434.08203</c:v>
                </c:pt>
                <c:pt idx="31804">
                  <c:v>2434.08203</c:v>
                </c:pt>
                <c:pt idx="31805">
                  <c:v>2434.08203</c:v>
                </c:pt>
                <c:pt idx="31806">
                  <c:v>2434.08203</c:v>
                </c:pt>
                <c:pt idx="31807">
                  <c:v>2434.08203</c:v>
                </c:pt>
                <c:pt idx="31808">
                  <c:v>2434.08203</c:v>
                </c:pt>
                <c:pt idx="31809">
                  <c:v>2434.08203</c:v>
                </c:pt>
                <c:pt idx="31810">
                  <c:v>2434.08203</c:v>
                </c:pt>
                <c:pt idx="31811">
                  <c:v>2434.08203</c:v>
                </c:pt>
                <c:pt idx="31812">
                  <c:v>2434.08203</c:v>
                </c:pt>
                <c:pt idx="31813">
                  <c:v>2434.08203</c:v>
                </c:pt>
                <c:pt idx="31814">
                  <c:v>2434.08203</c:v>
                </c:pt>
                <c:pt idx="31815">
                  <c:v>2434.08203</c:v>
                </c:pt>
                <c:pt idx="31816">
                  <c:v>2434.08203</c:v>
                </c:pt>
                <c:pt idx="31817">
                  <c:v>2434.08203</c:v>
                </c:pt>
                <c:pt idx="31818">
                  <c:v>2436.5234399999999</c:v>
                </c:pt>
                <c:pt idx="31819">
                  <c:v>2434.08203</c:v>
                </c:pt>
                <c:pt idx="31820">
                  <c:v>2434.08203</c:v>
                </c:pt>
                <c:pt idx="31821">
                  <c:v>2434.08203</c:v>
                </c:pt>
                <c:pt idx="31822">
                  <c:v>2434.08203</c:v>
                </c:pt>
                <c:pt idx="31823">
                  <c:v>2434.08203</c:v>
                </c:pt>
                <c:pt idx="31824">
                  <c:v>2434.08203</c:v>
                </c:pt>
                <c:pt idx="31825">
                  <c:v>2434.08203</c:v>
                </c:pt>
                <c:pt idx="31826">
                  <c:v>2434.08203</c:v>
                </c:pt>
                <c:pt idx="31827">
                  <c:v>2434.08203</c:v>
                </c:pt>
                <c:pt idx="31828">
                  <c:v>2434.08203</c:v>
                </c:pt>
                <c:pt idx="31829">
                  <c:v>2434.08203</c:v>
                </c:pt>
                <c:pt idx="31830">
                  <c:v>2434.08203</c:v>
                </c:pt>
                <c:pt idx="31831">
                  <c:v>2436.5234399999999</c:v>
                </c:pt>
                <c:pt idx="31832">
                  <c:v>2434.08203</c:v>
                </c:pt>
                <c:pt idx="31833">
                  <c:v>2434.08203</c:v>
                </c:pt>
                <c:pt idx="31834">
                  <c:v>2434.08203</c:v>
                </c:pt>
                <c:pt idx="31835">
                  <c:v>2434.08203</c:v>
                </c:pt>
                <c:pt idx="31836">
                  <c:v>2434.08203</c:v>
                </c:pt>
                <c:pt idx="31837">
                  <c:v>2434.08203</c:v>
                </c:pt>
                <c:pt idx="31838">
                  <c:v>2434.08203</c:v>
                </c:pt>
                <c:pt idx="31839">
                  <c:v>2434.08203</c:v>
                </c:pt>
                <c:pt idx="31840">
                  <c:v>2434.08203</c:v>
                </c:pt>
                <c:pt idx="31841">
                  <c:v>2434.08203</c:v>
                </c:pt>
                <c:pt idx="31842">
                  <c:v>2434.08203</c:v>
                </c:pt>
                <c:pt idx="31843">
                  <c:v>2434.08203</c:v>
                </c:pt>
                <c:pt idx="31844">
                  <c:v>2434.08203</c:v>
                </c:pt>
                <c:pt idx="31845">
                  <c:v>2434.08203</c:v>
                </c:pt>
                <c:pt idx="31846">
                  <c:v>2434.08203</c:v>
                </c:pt>
                <c:pt idx="31847">
                  <c:v>2436.5234399999999</c:v>
                </c:pt>
                <c:pt idx="31848">
                  <c:v>2434.08203</c:v>
                </c:pt>
                <c:pt idx="31849">
                  <c:v>2434.08203</c:v>
                </c:pt>
                <c:pt idx="31850">
                  <c:v>2436.5234399999999</c:v>
                </c:pt>
                <c:pt idx="31851">
                  <c:v>2434.08203</c:v>
                </c:pt>
                <c:pt idx="31852">
                  <c:v>2434.08203</c:v>
                </c:pt>
                <c:pt idx="31853">
                  <c:v>2434.08203</c:v>
                </c:pt>
                <c:pt idx="31854">
                  <c:v>2434.08203</c:v>
                </c:pt>
                <c:pt idx="31855">
                  <c:v>2434.08203</c:v>
                </c:pt>
                <c:pt idx="31856">
                  <c:v>2434.08203</c:v>
                </c:pt>
                <c:pt idx="31857">
                  <c:v>2434.08203</c:v>
                </c:pt>
                <c:pt idx="31858">
                  <c:v>2434.08203</c:v>
                </c:pt>
                <c:pt idx="31859">
                  <c:v>2434.08203</c:v>
                </c:pt>
                <c:pt idx="31860">
                  <c:v>2434.08203</c:v>
                </c:pt>
                <c:pt idx="31861">
                  <c:v>2434.08203</c:v>
                </c:pt>
                <c:pt idx="31862">
                  <c:v>2436.5234399999999</c:v>
                </c:pt>
                <c:pt idx="31863">
                  <c:v>2434.08203</c:v>
                </c:pt>
                <c:pt idx="31864">
                  <c:v>2436.5234399999999</c:v>
                </c:pt>
                <c:pt idx="31865">
                  <c:v>2434.08203</c:v>
                </c:pt>
                <c:pt idx="31866">
                  <c:v>2434.08203</c:v>
                </c:pt>
                <c:pt idx="31867">
                  <c:v>2434.08203</c:v>
                </c:pt>
                <c:pt idx="31868">
                  <c:v>2434.08203</c:v>
                </c:pt>
                <c:pt idx="31869">
                  <c:v>2434.08203</c:v>
                </c:pt>
                <c:pt idx="31870">
                  <c:v>2434.08203</c:v>
                </c:pt>
                <c:pt idx="31871">
                  <c:v>2434.08203</c:v>
                </c:pt>
                <c:pt idx="31872">
                  <c:v>2434.08203</c:v>
                </c:pt>
                <c:pt idx="31873">
                  <c:v>2434.08203</c:v>
                </c:pt>
                <c:pt idx="31874">
                  <c:v>2434.08203</c:v>
                </c:pt>
                <c:pt idx="31875">
                  <c:v>2434.08203</c:v>
                </c:pt>
                <c:pt idx="31876">
                  <c:v>2434.08203</c:v>
                </c:pt>
                <c:pt idx="31877">
                  <c:v>2434.08203</c:v>
                </c:pt>
                <c:pt idx="31878">
                  <c:v>2434.08203</c:v>
                </c:pt>
                <c:pt idx="31879">
                  <c:v>2434.08203</c:v>
                </c:pt>
                <c:pt idx="31880">
                  <c:v>2434.08203</c:v>
                </c:pt>
                <c:pt idx="31881">
                  <c:v>2434.08203</c:v>
                </c:pt>
                <c:pt idx="31882">
                  <c:v>2434.08203</c:v>
                </c:pt>
                <c:pt idx="31883">
                  <c:v>2434.08203</c:v>
                </c:pt>
                <c:pt idx="31884">
                  <c:v>2434.08203</c:v>
                </c:pt>
                <c:pt idx="31885">
                  <c:v>2434.08203</c:v>
                </c:pt>
                <c:pt idx="31886">
                  <c:v>2434.08203</c:v>
                </c:pt>
                <c:pt idx="31887">
                  <c:v>2434.08203</c:v>
                </c:pt>
                <c:pt idx="31888">
                  <c:v>2434.08203</c:v>
                </c:pt>
                <c:pt idx="31889">
                  <c:v>2434.08203</c:v>
                </c:pt>
                <c:pt idx="31890">
                  <c:v>2434.08203</c:v>
                </c:pt>
                <c:pt idx="31891">
                  <c:v>2434.08203</c:v>
                </c:pt>
                <c:pt idx="31892">
                  <c:v>2434.08203</c:v>
                </c:pt>
                <c:pt idx="31893">
                  <c:v>2434.08203</c:v>
                </c:pt>
                <c:pt idx="31894">
                  <c:v>2434.08203</c:v>
                </c:pt>
                <c:pt idx="31895">
                  <c:v>2434.08203</c:v>
                </c:pt>
                <c:pt idx="31896">
                  <c:v>2434.08203</c:v>
                </c:pt>
                <c:pt idx="31897">
                  <c:v>2434.08203</c:v>
                </c:pt>
                <c:pt idx="31898">
                  <c:v>2434.08203</c:v>
                </c:pt>
                <c:pt idx="31899">
                  <c:v>2434.08203</c:v>
                </c:pt>
                <c:pt idx="31900">
                  <c:v>2434.08203</c:v>
                </c:pt>
                <c:pt idx="31901">
                  <c:v>2434.08203</c:v>
                </c:pt>
                <c:pt idx="31902">
                  <c:v>2434.08203</c:v>
                </c:pt>
                <c:pt idx="31903">
                  <c:v>2434.08203</c:v>
                </c:pt>
                <c:pt idx="31904">
                  <c:v>2434.08203</c:v>
                </c:pt>
                <c:pt idx="31905">
                  <c:v>2434.08203</c:v>
                </c:pt>
                <c:pt idx="31906">
                  <c:v>2434.08203</c:v>
                </c:pt>
                <c:pt idx="31907">
                  <c:v>2434.08203</c:v>
                </c:pt>
                <c:pt idx="31908">
                  <c:v>2434.08203</c:v>
                </c:pt>
                <c:pt idx="31909">
                  <c:v>2434.08203</c:v>
                </c:pt>
                <c:pt idx="31910">
                  <c:v>2434.08203</c:v>
                </c:pt>
                <c:pt idx="31911">
                  <c:v>2434.08203</c:v>
                </c:pt>
                <c:pt idx="31912">
                  <c:v>2434.08203</c:v>
                </c:pt>
                <c:pt idx="31913">
                  <c:v>2434.08203</c:v>
                </c:pt>
                <c:pt idx="31914">
                  <c:v>2434.08203</c:v>
                </c:pt>
                <c:pt idx="31915">
                  <c:v>2434.08203</c:v>
                </c:pt>
                <c:pt idx="31916">
                  <c:v>2434.08203</c:v>
                </c:pt>
                <c:pt idx="31917">
                  <c:v>2434.08203</c:v>
                </c:pt>
                <c:pt idx="31918">
                  <c:v>2434.08203</c:v>
                </c:pt>
                <c:pt idx="31919">
                  <c:v>2434.08203</c:v>
                </c:pt>
                <c:pt idx="31920">
                  <c:v>2434.08203</c:v>
                </c:pt>
                <c:pt idx="31921">
                  <c:v>2434.08203</c:v>
                </c:pt>
                <c:pt idx="31922">
                  <c:v>2434.08203</c:v>
                </c:pt>
                <c:pt idx="31923">
                  <c:v>2434.08203</c:v>
                </c:pt>
                <c:pt idx="31924">
                  <c:v>2434.08203</c:v>
                </c:pt>
                <c:pt idx="31925">
                  <c:v>2434.08203</c:v>
                </c:pt>
                <c:pt idx="31926">
                  <c:v>2434.08203</c:v>
                </c:pt>
                <c:pt idx="31927">
                  <c:v>2436.5234399999999</c:v>
                </c:pt>
                <c:pt idx="31928">
                  <c:v>2434.08203</c:v>
                </c:pt>
                <c:pt idx="31929">
                  <c:v>2434.08203</c:v>
                </c:pt>
                <c:pt idx="31930">
                  <c:v>2434.08203</c:v>
                </c:pt>
                <c:pt idx="31931">
                  <c:v>2436.5234399999999</c:v>
                </c:pt>
                <c:pt idx="31932">
                  <c:v>2434.08203</c:v>
                </c:pt>
                <c:pt idx="31933">
                  <c:v>2434.08203</c:v>
                </c:pt>
                <c:pt idx="31934">
                  <c:v>2434.08203</c:v>
                </c:pt>
                <c:pt idx="31935">
                  <c:v>2434.08203</c:v>
                </c:pt>
                <c:pt idx="31936">
                  <c:v>2434.08203</c:v>
                </c:pt>
                <c:pt idx="31937">
                  <c:v>2434.08203</c:v>
                </c:pt>
                <c:pt idx="31938">
                  <c:v>2434.08203</c:v>
                </c:pt>
                <c:pt idx="31939">
                  <c:v>2434.08203</c:v>
                </c:pt>
                <c:pt idx="31940">
                  <c:v>2434.08203</c:v>
                </c:pt>
                <c:pt idx="31941">
                  <c:v>2434.08203</c:v>
                </c:pt>
                <c:pt idx="31942">
                  <c:v>2434.08203</c:v>
                </c:pt>
                <c:pt idx="31943">
                  <c:v>2434.08203</c:v>
                </c:pt>
                <c:pt idx="31944">
                  <c:v>2434.08203</c:v>
                </c:pt>
                <c:pt idx="31945">
                  <c:v>2434.08203</c:v>
                </c:pt>
                <c:pt idx="31946">
                  <c:v>2434.08203</c:v>
                </c:pt>
                <c:pt idx="31947">
                  <c:v>2434.08203</c:v>
                </c:pt>
                <c:pt idx="31948">
                  <c:v>2434.08203</c:v>
                </c:pt>
                <c:pt idx="31949">
                  <c:v>2434.08203</c:v>
                </c:pt>
                <c:pt idx="31950">
                  <c:v>2434.08203</c:v>
                </c:pt>
                <c:pt idx="31951">
                  <c:v>2434.08203</c:v>
                </c:pt>
                <c:pt idx="31952">
                  <c:v>2434.08203</c:v>
                </c:pt>
                <c:pt idx="31953">
                  <c:v>2434.08203</c:v>
                </c:pt>
                <c:pt idx="31954">
                  <c:v>2434.08203</c:v>
                </c:pt>
                <c:pt idx="31955">
                  <c:v>2434.08203</c:v>
                </c:pt>
                <c:pt idx="31956">
                  <c:v>2434.08203</c:v>
                </c:pt>
                <c:pt idx="31957">
                  <c:v>2434.08203</c:v>
                </c:pt>
                <c:pt idx="31958">
                  <c:v>2434.08203</c:v>
                </c:pt>
                <c:pt idx="31959">
                  <c:v>2434.08203</c:v>
                </c:pt>
                <c:pt idx="31960">
                  <c:v>2434.08203</c:v>
                </c:pt>
                <c:pt idx="31961">
                  <c:v>2434.08203</c:v>
                </c:pt>
                <c:pt idx="31962">
                  <c:v>2434.08203</c:v>
                </c:pt>
                <c:pt idx="31963">
                  <c:v>2434.08203</c:v>
                </c:pt>
                <c:pt idx="31964">
                  <c:v>2434.08203</c:v>
                </c:pt>
                <c:pt idx="31965">
                  <c:v>2434.08203</c:v>
                </c:pt>
                <c:pt idx="31966">
                  <c:v>2434.08203</c:v>
                </c:pt>
                <c:pt idx="31967">
                  <c:v>2434.08203</c:v>
                </c:pt>
                <c:pt idx="31968">
                  <c:v>2434.08203</c:v>
                </c:pt>
                <c:pt idx="31969">
                  <c:v>2434.08203</c:v>
                </c:pt>
                <c:pt idx="31970">
                  <c:v>2434.08203</c:v>
                </c:pt>
                <c:pt idx="31971">
                  <c:v>2434.08203</c:v>
                </c:pt>
                <c:pt idx="31972">
                  <c:v>2434.08203</c:v>
                </c:pt>
                <c:pt idx="31973">
                  <c:v>2434.08203</c:v>
                </c:pt>
                <c:pt idx="31974">
                  <c:v>2434.08203</c:v>
                </c:pt>
                <c:pt idx="31975">
                  <c:v>2434.08203</c:v>
                </c:pt>
                <c:pt idx="31976">
                  <c:v>2434.08203</c:v>
                </c:pt>
                <c:pt idx="31977">
                  <c:v>2434.08203</c:v>
                </c:pt>
                <c:pt idx="31978">
                  <c:v>2434.08203</c:v>
                </c:pt>
                <c:pt idx="31979">
                  <c:v>2434.08203</c:v>
                </c:pt>
                <c:pt idx="31980">
                  <c:v>2434.08203</c:v>
                </c:pt>
                <c:pt idx="31981">
                  <c:v>2434.08203</c:v>
                </c:pt>
                <c:pt idx="31982">
                  <c:v>2434.08203</c:v>
                </c:pt>
                <c:pt idx="31983">
                  <c:v>2434.08203</c:v>
                </c:pt>
                <c:pt idx="31984">
                  <c:v>2434.08203</c:v>
                </c:pt>
                <c:pt idx="31985">
                  <c:v>2434.08203</c:v>
                </c:pt>
                <c:pt idx="31986">
                  <c:v>2434.08203</c:v>
                </c:pt>
                <c:pt idx="31987">
                  <c:v>2434.08203</c:v>
                </c:pt>
                <c:pt idx="31988">
                  <c:v>2434.08203</c:v>
                </c:pt>
                <c:pt idx="31989">
                  <c:v>2434.08203</c:v>
                </c:pt>
                <c:pt idx="31990">
                  <c:v>2434.08203</c:v>
                </c:pt>
                <c:pt idx="31991">
                  <c:v>2434.08203</c:v>
                </c:pt>
                <c:pt idx="31992">
                  <c:v>2434.08203</c:v>
                </c:pt>
                <c:pt idx="31993">
                  <c:v>2434.08203</c:v>
                </c:pt>
                <c:pt idx="31994">
                  <c:v>2434.08203</c:v>
                </c:pt>
                <c:pt idx="31995">
                  <c:v>2434.08203</c:v>
                </c:pt>
                <c:pt idx="31996">
                  <c:v>2434.08203</c:v>
                </c:pt>
                <c:pt idx="31997">
                  <c:v>2434.08203</c:v>
                </c:pt>
                <c:pt idx="31998">
                  <c:v>2434.08203</c:v>
                </c:pt>
              </c:numCache>
            </c:numRef>
          </c:yVal>
        </c:ser>
        <c:ser>
          <c:idx val="3"/>
          <c:order val="3"/>
          <c:tx>
            <c:v>Part 4</c:v>
          </c:tx>
          <c:spPr>
            <a:ln w="28575">
              <a:solidFill>
                <a:sysClr val="windowText" lastClr="000000"/>
              </a:solidFill>
            </a:ln>
          </c:spPr>
          <c:marker>
            <c:symbol val="circle"/>
            <c:size val="2"/>
            <c:spPr>
              <a:solidFill>
                <a:sysClr val="windowText" lastClr="000000"/>
              </a:solidFill>
              <a:ln>
                <a:solidFill>
                  <a:sysClr val="windowText" lastClr="000000"/>
                </a:solidFill>
              </a:ln>
            </c:spPr>
          </c:marker>
          <c:xVal>
            <c:numRef>
              <c:f>Sheet1!$A$96001:$A$128000</c:f>
              <c:numCache>
                <c:formatCode>General</c:formatCode>
                <c:ptCount val="32000"/>
                <c:pt idx="0">
                  <c:v>1919.96</c:v>
                </c:pt>
                <c:pt idx="1">
                  <c:v>1919.98</c:v>
                </c:pt>
                <c:pt idx="2">
                  <c:v>1920</c:v>
                </c:pt>
                <c:pt idx="3">
                  <c:v>1920.02</c:v>
                </c:pt>
                <c:pt idx="4">
                  <c:v>1920.04</c:v>
                </c:pt>
                <c:pt idx="5">
                  <c:v>1920.06</c:v>
                </c:pt>
                <c:pt idx="6">
                  <c:v>1920.08</c:v>
                </c:pt>
                <c:pt idx="7">
                  <c:v>1920.1</c:v>
                </c:pt>
                <c:pt idx="8">
                  <c:v>1920.12</c:v>
                </c:pt>
                <c:pt idx="9">
                  <c:v>1920.1399999999999</c:v>
                </c:pt>
                <c:pt idx="10">
                  <c:v>1920.1599999999999</c:v>
                </c:pt>
                <c:pt idx="11">
                  <c:v>1920.1799999999998</c:v>
                </c:pt>
                <c:pt idx="12">
                  <c:v>1920.2</c:v>
                </c:pt>
                <c:pt idx="13">
                  <c:v>1920.22</c:v>
                </c:pt>
                <c:pt idx="14">
                  <c:v>1920.24</c:v>
                </c:pt>
                <c:pt idx="15">
                  <c:v>1920.26</c:v>
                </c:pt>
                <c:pt idx="16">
                  <c:v>1920.28</c:v>
                </c:pt>
                <c:pt idx="17">
                  <c:v>1920.3</c:v>
                </c:pt>
                <c:pt idx="18">
                  <c:v>1920.32</c:v>
                </c:pt>
                <c:pt idx="19">
                  <c:v>1920.34</c:v>
                </c:pt>
                <c:pt idx="20">
                  <c:v>1920.36</c:v>
                </c:pt>
                <c:pt idx="21">
                  <c:v>1920.3799999999999</c:v>
                </c:pt>
                <c:pt idx="22">
                  <c:v>1920.4</c:v>
                </c:pt>
                <c:pt idx="23">
                  <c:v>1920.42</c:v>
                </c:pt>
                <c:pt idx="24">
                  <c:v>1920.44</c:v>
                </c:pt>
                <c:pt idx="25">
                  <c:v>1920.46</c:v>
                </c:pt>
                <c:pt idx="26">
                  <c:v>1920.48</c:v>
                </c:pt>
                <c:pt idx="27">
                  <c:v>1920.5</c:v>
                </c:pt>
                <c:pt idx="28">
                  <c:v>1920.52</c:v>
                </c:pt>
                <c:pt idx="29">
                  <c:v>1920.54</c:v>
                </c:pt>
                <c:pt idx="30">
                  <c:v>1920.56</c:v>
                </c:pt>
                <c:pt idx="31">
                  <c:v>1920.58</c:v>
                </c:pt>
                <c:pt idx="32">
                  <c:v>1920.6</c:v>
                </c:pt>
                <c:pt idx="33">
                  <c:v>1920.62</c:v>
                </c:pt>
                <c:pt idx="34">
                  <c:v>1920.6399999999999</c:v>
                </c:pt>
                <c:pt idx="35">
                  <c:v>1920.6599999999999</c:v>
                </c:pt>
                <c:pt idx="36">
                  <c:v>1920.6799999999998</c:v>
                </c:pt>
                <c:pt idx="37">
                  <c:v>1920.7</c:v>
                </c:pt>
                <c:pt idx="38">
                  <c:v>1920.72</c:v>
                </c:pt>
                <c:pt idx="39">
                  <c:v>1920.74</c:v>
                </c:pt>
                <c:pt idx="40">
                  <c:v>1920.76</c:v>
                </c:pt>
                <c:pt idx="41">
                  <c:v>1920.78</c:v>
                </c:pt>
                <c:pt idx="42">
                  <c:v>1920.8</c:v>
                </c:pt>
                <c:pt idx="43">
                  <c:v>1920.82</c:v>
                </c:pt>
                <c:pt idx="44">
                  <c:v>1920.84</c:v>
                </c:pt>
                <c:pt idx="45">
                  <c:v>1920.86</c:v>
                </c:pt>
                <c:pt idx="46">
                  <c:v>1920.8799999999999</c:v>
                </c:pt>
                <c:pt idx="47">
                  <c:v>1920.9</c:v>
                </c:pt>
                <c:pt idx="48">
                  <c:v>1920.92</c:v>
                </c:pt>
                <c:pt idx="49">
                  <c:v>1920.94</c:v>
                </c:pt>
                <c:pt idx="50">
                  <c:v>1920.96</c:v>
                </c:pt>
                <c:pt idx="51">
                  <c:v>1920.98</c:v>
                </c:pt>
                <c:pt idx="52">
                  <c:v>1921</c:v>
                </c:pt>
                <c:pt idx="53">
                  <c:v>1921.02</c:v>
                </c:pt>
                <c:pt idx="54">
                  <c:v>1921.04</c:v>
                </c:pt>
                <c:pt idx="55">
                  <c:v>1921.06</c:v>
                </c:pt>
                <c:pt idx="56">
                  <c:v>1921.08</c:v>
                </c:pt>
                <c:pt idx="57">
                  <c:v>1921.1</c:v>
                </c:pt>
                <c:pt idx="58">
                  <c:v>1921.12</c:v>
                </c:pt>
                <c:pt idx="59">
                  <c:v>1921.1399999999999</c:v>
                </c:pt>
                <c:pt idx="60">
                  <c:v>1921.1599999999999</c:v>
                </c:pt>
                <c:pt idx="61">
                  <c:v>1921.1799999999998</c:v>
                </c:pt>
                <c:pt idx="62">
                  <c:v>1921.2</c:v>
                </c:pt>
                <c:pt idx="63">
                  <c:v>1921.22</c:v>
                </c:pt>
                <c:pt idx="64">
                  <c:v>1921.24</c:v>
                </c:pt>
                <c:pt idx="65">
                  <c:v>1921.26</c:v>
                </c:pt>
                <c:pt idx="66">
                  <c:v>1921.28</c:v>
                </c:pt>
                <c:pt idx="67">
                  <c:v>1921.3</c:v>
                </c:pt>
                <c:pt idx="68">
                  <c:v>1921.32</c:v>
                </c:pt>
                <c:pt idx="69">
                  <c:v>1921.34</c:v>
                </c:pt>
                <c:pt idx="70">
                  <c:v>1921.36</c:v>
                </c:pt>
                <c:pt idx="71">
                  <c:v>1921.3799999999999</c:v>
                </c:pt>
                <c:pt idx="72">
                  <c:v>1921.4</c:v>
                </c:pt>
                <c:pt idx="73">
                  <c:v>1921.42</c:v>
                </c:pt>
                <c:pt idx="74">
                  <c:v>1921.44</c:v>
                </c:pt>
                <c:pt idx="75">
                  <c:v>1921.46</c:v>
                </c:pt>
                <c:pt idx="76">
                  <c:v>1921.48</c:v>
                </c:pt>
                <c:pt idx="77">
                  <c:v>1921.5</c:v>
                </c:pt>
                <c:pt idx="78">
                  <c:v>1921.52</c:v>
                </c:pt>
                <c:pt idx="79">
                  <c:v>1921.54</c:v>
                </c:pt>
                <c:pt idx="80">
                  <c:v>1921.56</c:v>
                </c:pt>
                <c:pt idx="81">
                  <c:v>1921.58</c:v>
                </c:pt>
                <c:pt idx="82">
                  <c:v>1921.6</c:v>
                </c:pt>
                <c:pt idx="83">
                  <c:v>1921.62</c:v>
                </c:pt>
                <c:pt idx="84">
                  <c:v>1921.6399999999999</c:v>
                </c:pt>
                <c:pt idx="85">
                  <c:v>1921.6599999999999</c:v>
                </c:pt>
                <c:pt idx="86">
                  <c:v>1921.6799999999998</c:v>
                </c:pt>
                <c:pt idx="87">
                  <c:v>1921.7</c:v>
                </c:pt>
                <c:pt idx="88">
                  <c:v>1921.72</c:v>
                </c:pt>
                <c:pt idx="89">
                  <c:v>1921.74</c:v>
                </c:pt>
                <c:pt idx="90">
                  <c:v>1921.76</c:v>
                </c:pt>
                <c:pt idx="91">
                  <c:v>1921.78</c:v>
                </c:pt>
                <c:pt idx="92">
                  <c:v>1921.8</c:v>
                </c:pt>
                <c:pt idx="93">
                  <c:v>1921.82</c:v>
                </c:pt>
                <c:pt idx="94">
                  <c:v>1921.84</c:v>
                </c:pt>
                <c:pt idx="95">
                  <c:v>1921.86</c:v>
                </c:pt>
                <c:pt idx="96">
                  <c:v>1921.8799999999999</c:v>
                </c:pt>
                <c:pt idx="97">
                  <c:v>1921.9</c:v>
                </c:pt>
                <c:pt idx="98">
                  <c:v>1921.92</c:v>
                </c:pt>
                <c:pt idx="99">
                  <c:v>1921.94</c:v>
                </c:pt>
                <c:pt idx="100">
                  <c:v>1921.96</c:v>
                </c:pt>
                <c:pt idx="101">
                  <c:v>1921.98</c:v>
                </c:pt>
                <c:pt idx="102">
                  <c:v>1922</c:v>
                </c:pt>
                <c:pt idx="103">
                  <c:v>1922.02</c:v>
                </c:pt>
                <c:pt idx="104">
                  <c:v>1922.04</c:v>
                </c:pt>
                <c:pt idx="105">
                  <c:v>1922.06</c:v>
                </c:pt>
                <c:pt idx="106">
                  <c:v>1922.08</c:v>
                </c:pt>
                <c:pt idx="107">
                  <c:v>1922.1</c:v>
                </c:pt>
                <c:pt idx="108">
                  <c:v>1922.12</c:v>
                </c:pt>
                <c:pt idx="109">
                  <c:v>1922.1399999999999</c:v>
                </c:pt>
                <c:pt idx="110">
                  <c:v>1922.1599999999999</c:v>
                </c:pt>
                <c:pt idx="111">
                  <c:v>1922.1799999999998</c:v>
                </c:pt>
                <c:pt idx="112">
                  <c:v>1922.2</c:v>
                </c:pt>
                <c:pt idx="113">
                  <c:v>1922.22</c:v>
                </c:pt>
                <c:pt idx="114">
                  <c:v>1922.24</c:v>
                </c:pt>
                <c:pt idx="115">
                  <c:v>1922.26</c:v>
                </c:pt>
                <c:pt idx="116">
                  <c:v>1922.28</c:v>
                </c:pt>
                <c:pt idx="117">
                  <c:v>1922.3</c:v>
                </c:pt>
                <c:pt idx="118">
                  <c:v>1922.32</c:v>
                </c:pt>
                <c:pt idx="119">
                  <c:v>1922.34</c:v>
                </c:pt>
                <c:pt idx="120">
                  <c:v>1922.36</c:v>
                </c:pt>
                <c:pt idx="121">
                  <c:v>1922.3799999999999</c:v>
                </c:pt>
                <c:pt idx="122">
                  <c:v>1922.4</c:v>
                </c:pt>
                <c:pt idx="123">
                  <c:v>1922.42</c:v>
                </c:pt>
                <c:pt idx="124">
                  <c:v>1922.44</c:v>
                </c:pt>
                <c:pt idx="125">
                  <c:v>1922.46</c:v>
                </c:pt>
                <c:pt idx="126">
                  <c:v>1922.48</c:v>
                </c:pt>
                <c:pt idx="127">
                  <c:v>1922.5</c:v>
                </c:pt>
                <c:pt idx="128">
                  <c:v>1922.52</c:v>
                </c:pt>
                <c:pt idx="129">
                  <c:v>1922.54</c:v>
                </c:pt>
                <c:pt idx="130">
                  <c:v>1922.56</c:v>
                </c:pt>
                <c:pt idx="131">
                  <c:v>1922.58</c:v>
                </c:pt>
                <c:pt idx="132">
                  <c:v>1922.6</c:v>
                </c:pt>
                <c:pt idx="133">
                  <c:v>1922.62</c:v>
                </c:pt>
                <c:pt idx="134">
                  <c:v>1922.6399999999999</c:v>
                </c:pt>
                <c:pt idx="135">
                  <c:v>1922.6599999999999</c:v>
                </c:pt>
                <c:pt idx="136">
                  <c:v>1922.6799999999998</c:v>
                </c:pt>
                <c:pt idx="137">
                  <c:v>1922.7</c:v>
                </c:pt>
                <c:pt idx="138">
                  <c:v>1922.72</c:v>
                </c:pt>
                <c:pt idx="139">
                  <c:v>1922.74</c:v>
                </c:pt>
                <c:pt idx="140">
                  <c:v>1922.76</c:v>
                </c:pt>
                <c:pt idx="141">
                  <c:v>1922.78</c:v>
                </c:pt>
                <c:pt idx="142">
                  <c:v>1922.8</c:v>
                </c:pt>
                <c:pt idx="143">
                  <c:v>1922.82</c:v>
                </c:pt>
                <c:pt idx="144">
                  <c:v>1922.84</c:v>
                </c:pt>
                <c:pt idx="145">
                  <c:v>1922.86</c:v>
                </c:pt>
                <c:pt idx="146">
                  <c:v>1922.8799999999999</c:v>
                </c:pt>
                <c:pt idx="147">
                  <c:v>1922.9</c:v>
                </c:pt>
                <c:pt idx="148">
                  <c:v>1922.92</c:v>
                </c:pt>
                <c:pt idx="149">
                  <c:v>1922.94</c:v>
                </c:pt>
                <c:pt idx="150">
                  <c:v>1922.96</c:v>
                </c:pt>
                <c:pt idx="151">
                  <c:v>1922.98</c:v>
                </c:pt>
                <c:pt idx="152">
                  <c:v>1923</c:v>
                </c:pt>
                <c:pt idx="153">
                  <c:v>1923.02</c:v>
                </c:pt>
                <c:pt idx="154">
                  <c:v>1923.04</c:v>
                </c:pt>
                <c:pt idx="155">
                  <c:v>1923.06</c:v>
                </c:pt>
                <c:pt idx="156">
                  <c:v>1923.08</c:v>
                </c:pt>
                <c:pt idx="157">
                  <c:v>1923.1</c:v>
                </c:pt>
                <c:pt idx="158">
                  <c:v>1923.12</c:v>
                </c:pt>
                <c:pt idx="159">
                  <c:v>1923.1399999999999</c:v>
                </c:pt>
                <c:pt idx="160">
                  <c:v>1923.1599999999999</c:v>
                </c:pt>
                <c:pt idx="161">
                  <c:v>1923.1799999999998</c:v>
                </c:pt>
                <c:pt idx="162">
                  <c:v>1923.2</c:v>
                </c:pt>
                <c:pt idx="163">
                  <c:v>1923.22</c:v>
                </c:pt>
                <c:pt idx="164">
                  <c:v>1923.24</c:v>
                </c:pt>
                <c:pt idx="165">
                  <c:v>1923.26</c:v>
                </c:pt>
                <c:pt idx="166">
                  <c:v>1923.28</c:v>
                </c:pt>
                <c:pt idx="167">
                  <c:v>1923.3</c:v>
                </c:pt>
                <c:pt idx="168">
                  <c:v>1923.32</c:v>
                </c:pt>
                <c:pt idx="169">
                  <c:v>1923.34</c:v>
                </c:pt>
                <c:pt idx="170">
                  <c:v>1923.36</c:v>
                </c:pt>
                <c:pt idx="171">
                  <c:v>1923.3799999999999</c:v>
                </c:pt>
                <c:pt idx="172">
                  <c:v>1923.4</c:v>
                </c:pt>
                <c:pt idx="173">
                  <c:v>1923.42</c:v>
                </c:pt>
                <c:pt idx="174">
                  <c:v>1923.44</c:v>
                </c:pt>
                <c:pt idx="175">
                  <c:v>1923.46</c:v>
                </c:pt>
                <c:pt idx="176">
                  <c:v>1923.48</c:v>
                </c:pt>
                <c:pt idx="177">
                  <c:v>1923.5</c:v>
                </c:pt>
                <c:pt idx="178">
                  <c:v>1923.52</c:v>
                </c:pt>
                <c:pt idx="179">
                  <c:v>1923.54</c:v>
                </c:pt>
                <c:pt idx="180">
                  <c:v>1923.56</c:v>
                </c:pt>
                <c:pt idx="181">
                  <c:v>1923.58</c:v>
                </c:pt>
                <c:pt idx="182">
                  <c:v>1923.6</c:v>
                </c:pt>
                <c:pt idx="183">
                  <c:v>1923.62</c:v>
                </c:pt>
                <c:pt idx="184">
                  <c:v>1923.6399999999999</c:v>
                </c:pt>
                <c:pt idx="185">
                  <c:v>1923.6599999999999</c:v>
                </c:pt>
                <c:pt idx="186">
                  <c:v>1923.6799999999998</c:v>
                </c:pt>
                <c:pt idx="187">
                  <c:v>1923.7</c:v>
                </c:pt>
                <c:pt idx="188">
                  <c:v>1923.72</c:v>
                </c:pt>
                <c:pt idx="189">
                  <c:v>1923.74</c:v>
                </c:pt>
                <c:pt idx="190">
                  <c:v>1923.76</c:v>
                </c:pt>
                <c:pt idx="191">
                  <c:v>1923.78</c:v>
                </c:pt>
                <c:pt idx="192">
                  <c:v>1923.8</c:v>
                </c:pt>
                <c:pt idx="193">
                  <c:v>1923.82</c:v>
                </c:pt>
                <c:pt idx="194">
                  <c:v>1923.84</c:v>
                </c:pt>
                <c:pt idx="195">
                  <c:v>1923.86</c:v>
                </c:pt>
                <c:pt idx="196">
                  <c:v>1923.8799999999999</c:v>
                </c:pt>
                <c:pt idx="197">
                  <c:v>1923.9</c:v>
                </c:pt>
                <c:pt idx="198">
                  <c:v>1923.92</c:v>
                </c:pt>
                <c:pt idx="199">
                  <c:v>1923.94</c:v>
                </c:pt>
                <c:pt idx="200">
                  <c:v>1923.96</c:v>
                </c:pt>
                <c:pt idx="201">
                  <c:v>1923.98</c:v>
                </c:pt>
                <c:pt idx="202">
                  <c:v>1924</c:v>
                </c:pt>
                <c:pt idx="203">
                  <c:v>1924.02</c:v>
                </c:pt>
                <c:pt idx="204">
                  <c:v>1924.04</c:v>
                </c:pt>
                <c:pt idx="205">
                  <c:v>1924.06</c:v>
                </c:pt>
                <c:pt idx="206">
                  <c:v>1924.08</c:v>
                </c:pt>
                <c:pt idx="207">
                  <c:v>1924.1</c:v>
                </c:pt>
                <c:pt idx="208">
                  <c:v>1924.12</c:v>
                </c:pt>
                <c:pt idx="209">
                  <c:v>1924.1399999999999</c:v>
                </c:pt>
                <c:pt idx="210">
                  <c:v>1924.1599999999999</c:v>
                </c:pt>
                <c:pt idx="211">
                  <c:v>1924.1799999999998</c:v>
                </c:pt>
                <c:pt idx="212">
                  <c:v>1924.2</c:v>
                </c:pt>
                <c:pt idx="213">
                  <c:v>1924.22</c:v>
                </c:pt>
                <c:pt idx="214">
                  <c:v>1924.24</c:v>
                </c:pt>
                <c:pt idx="215">
                  <c:v>1924.26</c:v>
                </c:pt>
                <c:pt idx="216">
                  <c:v>1924.28</c:v>
                </c:pt>
                <c:pt idx="217">
                  <c:v>1924.3</c:v>
                </c:pt>
                <c:pt idx="218">
                  <c:v>1924.32</c:v>
                </c:pt>
                <c:pt idx="219">
                  <c:v>1924.34</c:v>
                </c:pt>
                <c:pt idx="220">
                  <c:v>1924.36</c:v>
                </c:pt>
                <c:pt idx="221">
                  <c:v>1924.3799999999999</c:v>
                </c:pt>
                <c:pt idx="222">
                  <c:v>1924.4</c:v>
                </c:pt>
                <c:pt idx="223">
                  <c:v>1924.42</c:v>
                </c:pt>
                <c:pt idx="224">
                  <c:v>1924.44</c:v>
                </c:pt>
                <c:pt idx="225">
                  <c:v>1924.46</c:v>
                </c:pt>
                <c:pt idx="226">
                  <c:v>1924.48</c:v>
                </c:pt>
                <c:pt idx="227">
                  <c:v>1924.5</c:v>
                </c:pt>
                <c:pt idx="228">
                  <c:v>1924.52</c:v>
                </c:pt>
                <c:pt idx="229">
                  <c:v>1924.54</c:v>
                </c:pt>
                <c:pt idx="230">
                  <c:v>1924.56</c:v>
                </c:pt>
                <c:pt idx="231">
                  <c:v>1924.58</c:v>
                </c:pt>
                <c:pt idx="232">
                  <c:v>1924.6</c:v>
                </c:pt>
                <c:pt idx="233">
                  <c:v>1924.62</c:v>
                </c:pt>
                <c:pt idx="234">
                  <c:v>1924.6399999999999</c:v>
                </c:pt>
                <c:pt idx="235">
                  <c:v>1924.6599999999999</c:v>
                </c:pt>
                <c:pt idx="236">
                  <c:v>1924.6799999999998</c:v>
                </c:pt>
                <c:pt idx="237">
                  <c:v>1924.7</c:v>
                </c:pt>
                <c:pt idx="238">
                  <c:v>1924.72</c:v>
                </c:pt>
                <c:pt idx="239">
                  <c:v>1924.74</c:v>
                </c:pt>
                <c:pt idx="240">
                  <c:v>1924.76</c:v>
                </c:pt>
                <c:pt idx="241">
                  <c:v>1924.78</c:v>
                </c:pt>
                <c:pt idx="242">
                  <c:v>1924.8</c:v>
                </c:pt>
                <c:pt idx="243">
                  <c:v>1924.82</c:v>
                </c:pt>
                <c:pt idx="244">
                  <c:v>1924.84</c:v>
                </c:pt>
                <c:pt idx="245">
                  <c:v>1924.86</c:v>
                </c:pt>
                <c:pt idx="246">
                  <c:v>1924.8799999999999</c:v>
                </c:pt>
                <c:pt idx="247">
                  <c:v>1924.9</c:v>
                </c:pt>
                <c:pt idx="248">
                  <c:v>1924.92</c:v>
                </c:pt>
                <c:pt idx="249">
                  <c:v>1924.94</c:v>
                </c:pt>
                <c:pt idx="250">
                  <c:v>1924.96</c:v>
                </c:pt>
                <c:pt idx="251">
                  <c:v>1924.98</c:v>
                </c:pt>
                <c:pt idx="252">
                  <c:v>1925</c:v>
                </c:pt>
                <c:pt idx="253">
                  <c:v>1925.02</c:v>
                </c:pt>
                <c:pt idx="254">
                  <c:v>1925.04</c:v>
                </c:pt>
                <c:pt idx="255">
                  <c:v>1925.06</c:v>
                </c:pt>
                <c:pt idx="256">
                  <c:v>1925.08</c:v>
                </c:pt>
                <c:pt idx="257">
                  <c:v>1925.1</c:v>
                </c:pt>
                <c:pt idx="258">
                  <c:v>1925.12</c:v>
                </c:pt>
                <c:pt idx="259">
                  <c:v>1925.1399999999999</c:v>
                </c:pt>
                <c:pt idx="260">
                  <c:v>1925.1599999999999</c:v>
                </c:pt>
                <c:pt idx="261">
                  <c:v>1925.1799999999998</c:v>
                </c:pt>
                <c:pt idx="262">
                  <c:v>1925.2</c:v>
                </c:pt>
                <c:pt idx="263">
                  <c:v>1925.22</c:v>
                </c:pt>
                <c:pt idx="264">
                  <c:v>1925.24</c:v>
                </c:pt>
                <c:pt idx="265">
                  <c:v>1925.26</c:v>
                </c:pt>
                <c:pt idx="266">
                  <c:v>1925.28</c:v>
                </c:pt>
                <c:pt idx="267">
                  <c:v>1925.3</c:v>
                </c:pt>
                <c:pt idx="268">
                  <c:v>1925.32</c:v>
                </c:pt>
                <c:pt idx="269">
                  <c:v>1925.34</c:v>
                </c:pt>
                <c:pt idx="270">
                  <c:v>1925.36</c:v>
                </c:pt>
                <c:pt idx="271">
                  <c:v>1925.3799999999999</c:v>
                </c:pt>
                <c:pt idx="272">
                  <c:v>1925.4</c:v>
                </c:pt>
                <c:pt idx="273">
                  <c:v>1925.42</c:v>
                </c:pt>
                <c:pt idx="274">
                  <c:v>1925.44</c:v>
                </c:pt>
                <c:pt idx="275">
                  <c:v>1925.46</c:v>
                </c:pt>
                <c:pt idx="276">
                  <c:v>1925.48</c:v>
                </c:pt>
                <c:pt idx="277">
                  <c:v>1925.5</c:v>
                </c:pt>
                <c:pt idx="278">
                  <c:v>1925.52</c:v>
                </c:pt>
                <c:pt idx="279">
                  <c:v>1925.54</c:v>
                </c:pt>
                <c:pt idx="280">
                  <c:v>1925.56</c:v>
                </c:pt>
                <c:pt idx="281">
                  <c:v>1925.58</c:v>
                </c:pt>
                <c:pt idx="282">
                  <c:v>1925.6</c:v>
                </c:pt>
                <c:pt idx="283">
                  <c:v>1925.62</c:v>
                </c:pt>
                <c:pt idx="284">
                  <c:v>1925.6399999999999</c:v>
                </c:pt>
                <c:pt idx="285">
                  <c:v>1925.6599999999999</c:v>
                </c:pt>
                <c:pt idx="286">
                  <c:v>1925.6799999999998</c:v>
                </c:pt>
                <c:pt idx="287">
                  <c:v>1925.7</c:v>
                </c:pt>
                <c:pt idx="288">
                  <c:v>1925.72</c:v>
                </c:pt>
                <c:pt idx="289">
                  <c:v>1925.74</c:v>
                </c:pt>
                <c:pt idx="290">
                  <c:v>1925.76</c:v>
                </c:pt>
                <c:pt idx="291">
                  <c:v>1925.78</c:v>
                </c:pt>
                <c:pt idx="292">
                  <c:v>1925.8</c:v>
                </c:pt>
                <c:pt idx="293">
                  <c:v>1925.82</c:v>
                </c:pt>
                <c:pt idx="294">
                  <c:v>1925.84</c:v>
                </c:pt>
                <c:pt idx="295">
                  <c:v>1925.86</c:v>
                </c:pt>
                <c:pt idx="296">
                  <c:v>1925.8799999999999</c:v>
                </c:pt>
                <c:pt idx="297">
                  <c:v>1925.9</c:v>
                </c:pt>
                <c:pt idx="298">
                  <c:v>1925.92</c:v>
                </c:pt>
                <c:pt idx="299">
                  <c:v>1925.94</c:v>
                </c:pt>
                <c:pt idx="300">
                  <c:v>1925.96</c:v>
                </c:pt>
                <c:pt idx="301">
                  <c:v>1925.98</c:v>
                </c:pt>
                <c:pt idx="302">
                  <c:v>1926</c:v>
                </c:pt>
                <c:pt idx="303">
                  <c:v>1926.02</c:v>
                </c:pt>
                <c:pt idx="304">
                  <c:v>1926.04</c:v>
                </c:pt>
                <c:pt idx="305">
                  <c:v>1926.06</c:v>
                </c:pt>
                <c:pt idx="306">
                  <c:v>1926.08</c:v>
                </c:pt>
                <c:pt idx="307">
                  <c:v>1926.1</c:v>
                </c:pt>
                <c:pt idx="308">
                  <c:v>1926.12</c:v>
                </c:pt>
                <c:pt idx="309">
                  <c:v>1926.1399999999999</c:v>
                </c:pt>
                <c:pt idx="310">
                  <c:v>1926.1599999999999</c:v>
                </c:pt>
                <c:pt idx="311">
                  <c:v>1926.1799999999998</c:v>
                </c:pt>
                <c:pt idx="312">
                  <c:v>1926.2</c:v>
                </c:pt>
                <c:pt idx="313">
                  <c:v>1926.22</c:v>
                </c:pt>
                <c:pt idx="314">
                  <c:v>1926.24</c:v>
                </c:pt>
                <c:pt idx="315">
                  <c:v>1926.26</c:v>
                </c:pt>
                <c:pt idx="316">
                  <c:v>1926.28</c:v>
                </c:pt>
                <c:pt idx="317">
                  <c:v>1926.3</c:v>
                </c:pt>
                <c:pt idx="318">
                  <c:v>1926.32</c:v>
                </c:pt>
                <c:pt idx="319">
                  <c:v>1926.34</c:v>
                </c:pt>
                <c:pt idx="320">
                  <c:v>1926.36</c:v>
                </c:pt>
                <c:pt idx="321">
                  <c:v>1926.3799999999999</c:v>
                </c:pt>
                <c:pt idx="322">
                  <c:v>1926.4</c:v>
                </c:pt>
                <c:pt idx="323">
                  <c:v>1926.42</c:v>
                </c:pt>
                <c:pt idx="324">
                  <c:v>1926.44</c:v>
                </c:pt>
                <c:pt idx="325">
                  <c:v>1926.46</c:v>
                </c:pt>
                <c:pt idx="326">
                  <c:v>1926.48</c:v>
                </c:pt>
                <c:pt idx="327">
                  <c:v>1926.5</c:v>
                </c:pt>
                <c:pt idx="328">
                  <c:v>1926.52</c:v>
                </c:pt>
                <c:pt idx="329">
                  <c:v>1926.54</c:v>
                </c:pt>
                <c:pt idx="330">
                  <c:v>1926.56</c:v>
                </c:pt>
                <c:pt idx="331">
                  <c:v>1926.58</c:v>
                </c:pt>
                <c:pt idx="332">
                  <c:v>1926.6</c:v>
                </c:pt>
                <c:pt idx="333">
                  <c:v>1926.62</c:v>
                </c:pt>
                <c:pt idx="334">
                  <c:v>1926.6399999999999</c:v>
                </c:pt>
                <c:pt idx="335">
                  <c:v>1926.6599999999999</c:v>
                </c:pt>
                <c:pt idx="336">
                  <c:v>1926.6799999999998</c:v>
                </c:pt>
                <c:pt idx="337">
                  <c:v>1926.7</c:v>
                </c:pt>
                <c:pt idx="338">
                  <c:v>1926.72</c:v>
                </c:pt>
                <c:pt idx="339">
                  <c:v>1926.74</c:v>
                </c:pt>
                <c:pt idx="340">
                  <c:v>1926.76</c:v>
                </c:pt>
                <c:pt idx="341">
                  <c:v>1926.78</c:v>
                </c:pt>
                <c:pt idx="342">
                  <c:v>1926.8</c:v>
                </c:pt>
                <c:pt idx="343">
                  <c:v>1926.82</c:v>
                </c:pt>
                <c:pt idx="344">
                  <c:v>1926.84</c:v>
                </c:pt>
                <c:pt idx="345">
                  <c:v>1926.86</c:v>
                </c:pt>
                <c:pt idx="346">
                  <c:v>1926.8799999999999</c:v>
                </c:pt>
                <c:pt idx="347">
                  <c:v>1926.9</c:v>
                </c:pt>
                <c:pt idx="348">
                  <c:v>1926.92</c:v>
                </c:pt>
                <c:pt idx="349">
                  <c:v>1926.94</c:v>
                </c:pt>
                <c:pt idx="350">
                  <c:v>1926.96</c:v>
                </c:pt>
                <c:pt idx="351">
                  <c:v>1926.98</c:v>
                </c:pt>
                <c:pt idx="352">
                  <c:v>1927</c:v>
                </c:pt>
                <c:pt idx="353">
                  <c:v>1927.02</c:v>
                </c:pt>
                <c:pt idx="354">
                  <c:v>1927.04</c:v>
                </c:pt>
                <c:pt idx="355">
                  <c:v>1927.06</c:v>
                </c:pt>
                <c:pt idx="356">
                  <c:v>1927.08</c:v>
                </c:pt>
                <c:pt idx="357">
                  <c:v>1927.1</c:v>
                </c:pt>
                <c:pt idx="358">
                  <c:v>1927.12</c:v>
                </c:pt>
                <c:pt idx="359">
                  <c:v>1927.1399999999999</c:v>
                </c:pt>
                <c:pt idx="360">
                  <c:v>1927.1599999999999</c:v>
                </c:pt>
                <c:pt idx="361">
                  <c:v>1927.1799999999998</c:v>
                </c:pt>
                <c:pt idx="362">
                  <c:v>1927.2</c:v>
                </c:pt>
                <c:pt idx="363">
                  <c:v>1927.22</c:v>
                </c:pt>
                <c:pt idx="364">
                  <c:v>1927.24</c:v>
                </c:pt>
                <c:pt idx="365">
                  <c:v>1927.26</c:v>
                </c:pt>
                <c:pt idx="366">
                  <c:v>1927.28</c:v>
                </c:pt>
                <c:pt idx="367">
                  <c:v>1927.3</c:v>
                </c:pt>
                <c:pt idx="368">
                  <c:v>1927.32</c:v>
                </c:pt>
                <c:pt idx="369">
                  <c:v>1927.34</c:v>
                </c:pt>
                <c:pt idx="370">
                  <c:v>1927.36</c:v>
                </c:pt>
                <c:pt idx="371">
                  <c:v>1927.3799999999999</c:v>
                </c:pt>
                <c:pt idx="372">
                  <c:v>1927.4</c:v>
                </c:pt>
                <c:pt idx="373">
                  <c:v>1927.42</c:v>
                </c:pt>
                <c:pt idx="374">
                  <c:v>1927.44</c:v>
                </c:pt>
                <c:pt idx="375">
                  <c:v>1927.46</c:v>
                </c:pt>
                <c:pt idx="376">
                  <c:v>1927.48</c:v>
                </c:pt>
                <c:pt idx="377">
                  <c:v>1927.5</c:v>
                </c:pt>
                <c:pt idx="378">
                  <c:v>1927.52</c:v>
                </c:pt>
                <c:pt idx="379">
                  <c:v>1927.54</c:v>
                </c:pt>
                <c:pt idx="380">
                  <c:v>1927.56</c:v>
                </c:pt>
                <c:pt idx="381">
                  <c:v>1927.58</c:v>
                </c:pt>
                <c:pt idx="382">
                  <c:v>1927.6</c:v>
                </c:pt>
                <c:pt idx="383">
                  <c:v>1927.62</c:v>
                </c:pt>
                <c:pt idx="384">
                  <c:v>1927.6399999999999</c:v>
                </c:pt>
                <c:pt idx="385">
                  <c:v>1927.6599999999999</c:v>
                </c:pt>
                <c:pt idx="386">
                  <c:v>1927.6799999999998</c:v>
                </c:pt>
                <c:pt idx="387">
                  <c:v>1927.7</c:v>
                </c:pt>
                <c:pt idx="388">
                  <c:v>1927.72</c:v>
                </c:pt>
                <c:pt idx="389">
                  <c:v>1927.74</c:v>
                </c:pt>
                <c:pt idx="390">
                  <c:v>1927.76</c:v>
                </c:pt>
                <c:pt idx="391">
                  <c:v>1927.78</c:v>
                </c:pt>
                <c:pt idx="392">
                  <c:v>1927.8</c:v>
                </c:pt>
                <c:pt idx="393">
                  <c:v>1927.82</c:v>
                </c:pt>
                <c:pt idx="394">
                  <c:v>1927.84</c:v>
                </c:pt>
                <c:pt idx="395">
                  <c:v>1927.86</c:v>
                </c:pt>
                <c:pt idx="396">
                  <c:v>1927.8799999999999</c:v>
                </c:pt>
                <c:pt idx="397">
                  <c:v>1927.9</c:v>
                </c:pt>
                <c:pt idx="398">
                  <c:v>1927.92</c:v>
                </c:pt>
                <c:pt idx="399">
                  <c:v>1927.94</c:v>
                </c:pt>
                <c:pt idx="400">
                  <c:v>1927.96</c:v>
                </c:pt>
                <c:pt idx="401">
                  <c:v>1927.98</c:v>
                </c:pt>
                <c:pt idx="402">
                  <c:v>1928</c:v>
                </c:pt>
                <c:pt idx="403">
                  <c:v>1928.02</c:v>
                </c:pt>
                <c:pt idx="404">
                  <c:v>1928.04</c:v>
                </c:pt>
                <c:pt idx="405">
                  <c:v>1928.06</c:v>
                </c:pt>
                <c:pt idx="406">
                  <c:v>1928.08</c:v>
                </c:pt>
                <c:pt idx="407">
                  <c:v>1928.1</c:v>
                </c:pt>
                <c:pt idx="408">
                  <c:v>1928.12</c:v>
                </c:pt>
                <c:pt idx="409">
                  <c:v>1928.1399999999999</c:v>
                </c:pt>
                <c:pt idx="410">
                  <c:v>1928.1599999999999</c:v>
                </c:pt>
                <c:pt idx="411">
                  <c:v>1928.1799999999998</c:v>
                </c:pt>
                <c:pt idx="412">
                  <c:v>1928.2</c:v>
                </c:pt>
                <c:pt idx="413">
                  <c:v>1928.22</c:v>
                </c:pt>
                <c:pt idx="414">
                  <c:v>1928.24</c:v>
                </c:pt>
                <c:pt idx="415">
                  <c:v>1928.26</c:v>
                </c:pt>
                <c:pt idx="416">
                  <c:v>1928.28</c:v>
                </c:pt>
                <c:pt idx="417">
                  <c:v>1928.3</c:v>
                </c:pt>
                <c:pt idx="418">
                  <c:v>1928.32</c:v>
                </c:pt>
                <c:pt idx="419">
                  <c:v>1928.34</c:v>
                </c:pt>
                <c:pt idx="420">
                  <c:v>1928.36</c:v>
                </c:pt>
                <c:pt idx="421">
                  <c:v>1928.3799999999999</c:v>
                </c:pt>
                <c:pt idx="422">
                  <c:v>1928.4</c:v>
                </c:pt>
                <c:pt idx="423">
                  <c:v>1928.42</c:v>
                </c:pt>
                <c:pt idx="424">
                  <c:v>1928.44</c:v>
                </c:pt>
                <c:pt idx="425">
                  <c:v>1928.46</c:v>
                </c:pt>
                <c:pt idx="426">
                  <c:v>1928.48</c:v>
                </c:pt>
                <c:pt idx="427">
                  <c:v>1928.5</c:v>
                </c:pt>
                <c:pt idx="428">
                  <c:v>1928.52</c:v>
                </c:pt>
                <c:pt idx="429">
                  <c:v>1928.54</c:v>
                </c:pt>
                <c:pt idx="430">
                  <c:v>1928.56</c:v>
                </c:pt>
                <c:pt idx="431">
                  <c:v>1928.58</c:v>
                </c:pt>
                <c:pt idx="432">
                  <c:v>1928.6</c:v>
                </c:pt>
                <c:pt idx="433">
                  <c:v>1928.62</c:v>
                </c:pt>
                <c:pt idx="434">
                  <c:v>1928.6399999999999</c:v>
                </c:pt>
                <c:pt idx="435">
                  <c:v>1928.6599999999999</c:v>
                </c:pt>
                <c:pt idx="436">
                  <c:v>1928.6799999999998</c:v>
                </c:pt>
                <c:pt idx="437">
                  <c:v>1928.7</c:v>
                </c:pt>
                <c:pt idx="438">
                  <c:v>1928.72</c:v>
                </c:pt>
                <c:pt idx="439">
                  <c:v>1928.74</c:v>
                </c:pt>
                <c:pt idx="440">
                  <c:v>1928.76</c:v>
                </c:pt>
                <c:pt idx="441">
                  <c:v>1928.78</c:v>
                </c:pt>
                <c:pt idx="442">
                  <c:v>1928.8</c:v>
                </c:pt>
                <c:pt idx="443">
                  <c:v>1928.82</c:v>
                </c:pt>
                <c:pt idx="444">
                  <c:v>1928.84</c:v>
                </c:pt>
                <c:pt idx="445">
                  <c:v>1928.86</c:v>
                </c:pt>
                <c:pt idx="446">
                  <c:v>1928.8799999999999</c:v>
                </c:pt>
                <c:pt idx="447">
                  <c:v>1928.9</c:v>
                </c:pt>
                <c:pt idx="448">
                  <c:v>1928.92</c:v>
                </c:pt>
                <c:pt idx="449">
                  <c:v>1928.94</c:v>
                </c:pt>
                <c:pt idx="450">
                  <c:v>1928.96</c:v>
                </c:pt>
                <c:pt idx="451">
                  <c:v>1928.98</c:v>
                </c:pt>
                <c:pt idx="452">
                  <c:v>1929</c:v>
                </c:pt>
                <c:pt idx="453">
                  <c:v>1929.02</c:v>
                </c:pt>
                <c:pt idx="454">
                  <c:v>1929.04</c:v>
                </c:pt>
                <c:pt idx="455">
                  <c:v>1929.06</c:v>
                </c:pt>
                <c:pt idx="456">
                  <c:v>1929.08</c:v>
                </c:pt>
                <c:pt idx="457">
                  <c:v>1929.1</c:v>
                </c:pt>
                <c:pt idx="458">
                  <c:v>1929.12</c:v>
                </c:pt>
                <c:pt idx="459">
                  <c:v>1929.1399999999999</c:v>
                </c:pt>
                <c:pt idx="460">
                  <c:v>1929.1599999999999</c:v>
                </c:pt>
                <c:pt idx="461">
                  <c:v>1929.1799999999998</c:v>
                </c:pt>
                <c:pt idx="462">
                  <c:v>1929.2</c:v>
                </c:pt>
                <c:pt idx="463">
                  <c:v>1929.22</c:v>
                </c:pt>
                <c:pt idx="464">
                  <c:v>1929.24</c:v>
                </c:pt>
                <c:pt idx="465">
                  <c:v>1929.26</c:v>
                </c:pt>
                <c:pt idx="466">
                  <c:v>1929.28</c:v>
                </c:pt>
                <c:pt idx="467">
                  <c:v>1929.3</c:v>
                </c:pt>
                <c:pt idx="468">
                  <c:v>1929.32</c:v>
                </c:pt>
                <c:pt idx="469">
                  <c:v>1929.34</c:v>
                </c:pt>
                <c:pt idx="470">
                  <c:v>1929.36</c:v>
                </c:pt>
                <c:pt idx="471">
                  <c:v>1929.3799999999999</c:v>
                </c:pt>
                <c:pt idx="472">
                  <c:v>1929.4</c:v>
                </c:pt>
                <c:pt idx="473">
                  <c:v>1929.42</c:v>
                </c:pt>
                <c:pt idx="474">
                  <c:v>1929.44</c:v>
                </c:pt>
                <c:pt idx="475">
                  <c:v>1929.46</c:v>
                </c:pt>
                <c:pt idx="476">
                  <c:v>1929.48</c:v>
                </c:pt>
                <c:pt idx="477">
                  <c:v>1929.5</c:v>
                </c:pt>
                <c:pt idx="478">
                  <c:v>1929.52</c:v>
                </c:pt>
                <c:pt idx="479">
                  <c:v>1929.54</c:v>
                </c:pt>
                <c:pt idx="480">
                  <c:v>1929.56</c:v>
                </c:pt>
                <c:pt idx="481">
                  <c:v>1929.58</c:v>
                </c:pt>
                <c:pt idx="482">
                  <c:v>1929.6</c:v>
                </c:pt>
                <c:pt idx="483">
                  <c:v>1929.62</c:v>
                </c:pt>
                <c:pt idx="484">
                  <c:v>1929.6399999999999</c:v>
                </c:pt>
                <c:pt idx="485">
                  <c:v>1929.6599999999999</c:v>
                </c:pt>
                <c:pt idx="486">
                  <c:v>1929.6799999999998</c:v>
                </c:pt>
                <c:pt idx="487">
                  <c:v>1929.7</c:v>
                </c:pt>
                <c:pt idx="488">
                  <c:v>1929.72</c:v>
                </c:pt>
                <c:pt idx="489">
                  <c:v>1929.74</c:v>
                </c:pt>
                <c:pt idx="490">
                  <c:v>1929.76</c:v>
                </c:pt>
                <c:pt idx="491">
                  <c:v>1929.78</c:v>
                </c:pt>
                <c:pt idx="492">
                  <c:v>1929.8</c:v>
                </c:pt>
                <c:pt idx="493">
                  <c:v>1929.82</c:v>
                </c:pt>
                <c:pt idx="494">
                  <c:v>1929.84</c:v>
                </c:pt>
                <c:pt idx="495">
                  <c:v>1929.86</c:v>
                </c:pt>
                <c:pt idx="496">
                  <c:v>1929.8799999999999</c:v>
                </c:pt>
                <c:pt idx="497">
                  <c:v>1929.9</c:v>
                </c:pt>
                <c:pt idx="498">
                  <c:v>1929.92</c:v>
                </c:pt>
                <c:pt idx="499">
                  <c:v>1929.94</c:v>
                </c:pt>
                <c:pt idx="500">
                  <c:v>1929.96</c:v>
                </c:pt>
                <c:pt idx="501">
                  <c:v>1929.98</c:v>
                </c:pt>
                <c:pt idx="502">
                  <c:v>1930</c:v>
                </c:pt>
                <c:pt idx="503">
                  <c:v>1930.02</c:v>
                </c:pt>
                <c:pt idx="504">
                  <c:v>1930.04</c:v>
                </c:pt>
                <c:pt idx="505">
                  <c:v>1930.06</c:v>
                </c:pt>
                <c:pt idx="506">
                  <c:v>1930.08</c:v>
                </c:pt>
                <c:pt idx="507">
                  <c:v>1930.1</c:v>
                </c:pt>
                <c:pt idx="508">
                  <c:v>1930.12</c:v>
                </c:pt>
                <c:pt idx="509">
                  <c:v>1930.1399999999999</c:v>
                </c:pt>
                <c:pt idx="510">
                  <c:v>1930.1599999999999</c:v>
                </c:pt>
                <c:pt idx="511">
                  <c:v>1930.1799999999998</c:v>
                </c:pt>
                <c:pt idx="512">
                  <c:v>1930.2</c:v>
                </c:pt>
                <c:pt idx="513">
                  <c:v>1930.22</c:v>
                </c:pt>
                <c:pt idx="514">
                  <c:v>1930.24</c:v>
                </c:pt>
                <c:pt idx="515">
                  <c:v>1930.26</c:v>
                </c:pt>
                <c:pt idx="516">
                  <c:v>1930.28</c:v>
                </c:pt>
                <c:pt idx="517">
                  <c:v>1930.3</c:v>
                </c:pt>
                <c:pt idx="518">
                  <c:v>1930.32</c:v>
                </c:pt>
                <c:pt idx="519">
                  <c:v>1930.34</c:v>
                </c:pt>
                <c:pt idx="520">
                  <c:v>1930.36</c:v>
                </c:pt>
                <c:pt idx="521">
                  <c:v>1930.3799999999999</c:v>
                </c:pt>
                <c:pt idx="522">
                  <c:v>1930.4</c:v>
                </c:pt>
                <c:pt idx="523">
                  <c:v>1930.42</c:v>
                </c:pt>
                <c:pt idx="524">
                  <c:v>1930.44</c:v>
                </c:pt>
                <c:pt idx="525">
                  <c:v>1930.46</c:v>
                </c:pt>
                <c:pt idx="526">
                  <c:v>1930.48</c:v>
                </c:pt>
                <c:pt idx="527">
                  <c:v>1930.5</c:v>
                </c:pt>
                <c:pt idx="528">
                  <c:v>1930.52</c:v>
                </c:pt>
                <c:pt idx="529">
                  <c:v>1930.54</c:v>
                </c:pt>
                <c:pt idx="530">
                  <c:v>1930.56</c:v>
                </c:pt>
                <c:pt idx="531">
                  <c:v>1930.58</c:v>
                </c:pt>
                <c:pt idx="532">
                  <c:v>1930.6</c:v>
                </c:pt>
                <c:pt idx="533">
                  <c:v>1930.62</c:v>
                </c:pt>
                <c:pt idx="534">
                  <c:v>1930.6399999999999</c:v>
                </c:pt>
                <c:pt idx="535">
                  <c:v>1930.6599999999999</c:v>
                </c:pt>
                <c:pt idx="536">
                  <c:v>1930.6799999999998</c:v>
                </c:pt>
                <c:pt idx="537">
                  <c:v>1930.7</c:v>
                </c:pt>
                <c:pt idx="538">
                  <c:v>1930.72</c:v>
                </c:pt>
                <c:pt idx="539">
                  <c:v>1930.74</c:v>
                </c:pt>
                <c:pt idx="540">
                  <c:v>1930.76</c:v>
                </c:pt>
                <c:pt idx="541">
                  <c:v>1930.78</c:v>
                </c:pt>
                <c:pt idx="542">
                  <c:v>1930.8</c:v>
                </c:pt>
                <c:pt idx="543">
                  <c:v>1930.82</c:v>
                </c:pt>
                <c:pt idx="544">
                  <c:v>1930.84</c:v>
                </c:pt>
                <c:pt idx="545">
                  <c:v>1930.86</c:v>
                </c:pt>
                <c:pt idx="546">
                  <c:v>1930.8799999999999</c:v>
                </c:pt>
                <c:pt idx="547">
                  <c:v>1930.9</c:v>
                </c:pt>
                <c:pt idx="548">
                  <c:v>1930.92</c:v>
                </c:pt>
                <c:pt idx="549">
                  <c:v>1930.94</c:v>
                </c:pt>
                <c:pt idx="550">
                  <c:v>1930.96</c:v>
                </c:pt>
                <c:pt idx="551">
                  <c:v>1930.98</c:v>
                </c:pt>
                <c:pt idx="552">
                  <c:v>1931</c:v>
                </c:pt>
                <c:pt idx="553">
                  <c:v>1931.02</c:v>
                </c:pt>
                <c:pt idx="554">
                  <c:v>1931.04</c:v>
                </c:pt>
                <c:pt idx="555">
                  <c:v>1931.06</c:v>
                </c:pt>
                <c:pt idx="556">
                  <c:v>1931.08</c:v>
                </c:pt>
                <c:pt idx="557">
                  <c:v>1931.1</c:v>
                </c:pt>
                <c:pt idx="558">
                  <c:v>1931.12</c:v>
                </c:pt>
                <c:pt idx="559">
                  <c:v>1931.1399999999999</c:v>
                </c:pt>
                <c:pt idx="560">
                  <c:v>1931.1599999999999</c:v>
                </c:pt>
                <c:pt idx="561">
                  <c:v>1931.1799999999998</c:v>
                </c:pt>
                <c:pt idx="562">
                  <c:v>1931.2</c:v>
                </c:pt>
                <c:pt idx="563">
                  <c:v>1931.22</c:v>
                </c:pt>
                <c:pt idx="564">
                  <c:v>1931.24</c:v>
                </c:pt>
                <c:pt idx="565">
                  <c:v>1931.26</c:v>
                </c:pt>
                <c:pt idx="566">
                  <c:v>1931.28</c:v>
                </c:pt>
                <c:pt idx="567">
                  <c:v>1931.3</c:v>
                </c:pt>
                <c:pt idx="568">
                  <c:v>1931.32</c:v>
                </c:pt>
                <c:pt idx="569">
                  <c:v>1931.34</c:v>
                </c:pt>
                <c:pt idx="570">
                  <c:v>1931.36</c:v>
                </c:pt>
                <c:pt idx="571">
                  <c:v>1931.3799999999999</c:v>
                </c:pt>
                <c:pt idx="572">
                  <c:v>1931.4</c:v>
                </c:pt>
                <c:pt idx="573">
                  <c:v>1931.42</c:v>
                </c:pt>
                <c:pt idx="574">
                  <c:v>1931.44</c:v>
                </c:pt>
                <c:pt idx="575">
                  <c:v>1931.46</c:v>
                </c:pt>
                <c:pt idx="576">
                  <c:v>1931.48</c:v>
                </c:pt>
                <c:pt idx="577">
                  <c:v>1931.5</c:v>
                </c:pt>
                <c:pt idx="578">
                  <c:v>1931.52</c:v>
                </c:pt>
                <c:pt idx="579">
                  <c:v>1931.54</c:v>
                </c:pt>
                <c:pt idx="580">
                  <c:v>1931.56</c:v>
                </c:pt>
                <c:pt idx="581">
                  <c:v>1931.58</c:v>
                </c:pt>
                <c:pt idx="582">
                  <c:v>1931.6</c:v>
                </c:pt>
                <c:pt idx="583">
                  <c:v>1931.62</c:v>
                </c:pt>
                <c:pt idx="584">
                  <c:v>1931.6399999999999</c:v>
                </c:pt>
                <c:pt idx="585">
                  <c:v>1931.6599999999999</c:v>
                </c:pt>
                <c:pt idx="586">
                  <c:v>1931.6799999999998</c:v>
                </c:pt>
                <c:pt idx="587">
                  <c:v>1931.7</c:v>
                </c:pt>
                <c:pt idx="588">
                  <c:v>1931.72</c:v>
                </c:pt>
                <c:pt idx="589">
                  <c:v>1931.74</c:v>
                </c:pt>
                <c:pt idx="590">
                  <c:v>1931.76</c:v>
                </c:pt>
                <c:pt idx="591">
                  <c:v>1931.78</c:v>
                </c:pt>
                <c:pt idx="592">
                  <c:v>1931.8</c:v>
                </c:pt>
                <c:pt idx="593">
                  <c:v>1931.82</c:v>
                </c:pt>
                <c:pt idx="594">
                  <c:v>1931.84</c:v>
                </c:pt>
                <c:pt idx="595">
                  <c:v>1931.86</c:v>
                </c:pt>
                <c:pt idx="596">
                  <c:v>1931.8799999999999</c:v>
                </c:pt>
                <c:pt idx="597">
                  <c:v>1931.9</c:v>
                </c:pt>
                <c:pt idx="598">
                  <c:v>1931.92</c:v>
                </c:pt>
                <c:pt idx="599">
                  <c:v>1931.94</c:v>
                </c:pt>
                <c:pt idx="600">
                  <c:v>1931.96</c:v>
                </c:pt>
                <c:pt idx="601">
                  <c:v>1931.98</c:v>
                </c:pt>
                <c:pt idx="602">
                  <c:v>1932</c:v>
                </c:pt>
                <c:pt idx="603">
                  <c:v>1932.02</c:v>
                </c:pt>
                <c:pt idx="604">
                  <c:v>1932.04</c:v>
                </c:pt>
                <c:pt idx="605">
                  <c:v>1932.06</c:v>
                </c:pt>
                <c:pt idx="606">
                  <c:v>1932.08</c:v>
                </c:pt>
                <c:pt idx="607">
                  <c:v>1932.1</c:v>
                </c:pt>
                <c:pt idx="608">
                  <c:v>1932.12</c:v>
                </c:pt>
                <c:pt idx="609">
                  <c:v>1932.1399999999999</c:v>
                </c:pt>
                <c:pt idx="610">
                  <c:v>1932.1599999999999</c:v>
                </c:pt>
                <c:pt idx="611">
                  <c:v>1932.1799999999998</c:v>
                </c:pt>
                <c:pt idx="612">
                  <c:v>1932.2</c:v>
                </c:pt>
                <c:pt idx="613">
                  <c:v>1932.22</c:v>
                </c:pt>
                <c:pt idx="614">
                  <c:v>1932.24</c:v>
                </c:pt>
                <c:pt idx="615">
                  <c:v>1932.26</c:v>
                </c:pt>
                <c:pt idx="616">
                  <c:v>1932.28</c:v>
                </c:pt>
                <c:pt idx="617">
                  <c:v>1932.3</c:v>
                </c:pt>
                <c:pt idx="618">
                  <c:v>1932.32</c:v>
                </c:pt>
                <c:pt idx="619">
                  <c:v>1932.34</c:v>
                </c:pt>
                <c:pt idx="620">
                  <c:v>1932.36</c:v>
                </c:pt>
                <c:pt idx="621">
                  <c:v>1932.3799999999999</c:v>
                </c:pt>
                <c:pt idx="622">
                  <c:v>1932.4</c:v>
                </c:pt>
                <c:pt idx="623">
                  <c:v>1932.42</c:v>
                </c:pt>
                <c:pt idx="624">
                  <c:v>1932.44</c:v>
                </c:pt>
                <c:pt idx="625">
                  <c:v>1932.46</c:v>
                </c:pt>
                <c:pt idx="626">
                  <c:v>1932.48</c:v>
                </c:pt>
                <c:pt idx="627">
                  <c:v>1932.5</c:v>
                </c:pt>
                <c:pt idx="628">
                  <c:v>1932.52</c:v>
                </c:pt>
                <c:pt idx="629">
                  <c:v>1932.54</c:v>
                </c:pt>
                <c:pt idx="630">
                  <c:v>1932.56</c:v>
                </c:pt>
                <c:pt idx="631">
                  <c:v>1932.58</c:v>
                </c:pt>
                <c:pt idx="632">
                  <c:v>1932.6</c:v>
                </c:pt>
                <c:pt idx="633">
                  <c:v>1932.62</c:v>
                </c:pt>
                <c:pt idx="634">
                  <c:v>1932.6399999999999</c:v>
                </c:pt>
                <c:pt idx="635">
                  <c:v>1932.6599999999999</c:v>
                </c:pt>
                <c:pt idx="636">
                  <c:v>1932.6799999999998</c:v>
                </c:pt>
                <c:pt idx="637">
                  <c:v>1932.7</c:v>
                </c:pt>
                <c:pt idx="638">
                  <c:v>1932.72</c:v>
                </c:pt>
                <c:pt idx="639">
                  <c:v>1932.74</c:v>
                </c:pt>
                <c:pt idx="640">
                  <c:v>1932.76</c:v>
                </c:pt>
                <c:pt idx="641">
                  <c:v>1932.78</c:v>
                </c:pt>
                <c:pt idx="642">
                  <c:v>1932.8</c:v>
                </c:pt>
                <c:pt idx="643">
                  <c:v>1932.82</c:v>
                </c:pt>
                <c:pt idx="644">
                  <c:v>1932.84</c:v>
                </c:pt>
                <c:pt idx="645">
                  <c:v>1932.86</c:v>
                </c:pt>
                <c:pt idx="646">
                  <c:v>1932.8799999999999</c:v>
                </c:pt>
                <c:pt idx="647">
                  <c:v>1932.9</c:v>
                </c:pt>
                <c:pt idx="648">
                  <c:v>1932.92</c:v>
                </c:pt>
                <c:pt idx="649">
                  <c:v>1932.94</c:v>
                </c:pt>
                <c:pt idx="650">
                  <c:v>1932.96</c:v>
                </c:pt>
                <c:pt idx="651">
                  <c:v>1932.98</c:v>
                </c:pt>
                <c:pt idx="652">
                  <c:v>1933</c:v>
                </c:pt>
                <c:pt idx="653">
                  <c:v>1933.02</c:v>
                </c:pt>
                <c:pt idx="654">
                  <c:v>1933.04</c:v>
                </c:pt>
                <c:pt idx="655">
                  <c:v>1933.06</c:v>
                </c:pt>
                <c:pt idx="656">
                  <c:v>1933.08</c:v>
                </c:pt>
                <c:pt idx="657">
                  <c:v>1933.1</c:v>
                </c:pt>
                <c:pt idx="658">
                  <c:v>1933.12</c:v>
                </c:pt>
                <c:pt idx="659">
                  <c:v>1933.1399999999999</c:v>
                </c:pt>
                <c:pt idx="660">
                  <c:v>1933.1599999999999</c:v>
                </c:pt>
                <c:pt idx="661">
                  <c:v>1933.1799999999998</c:v>
                </c:pt>
                <c:pt idx="662">
                  <c:v>1933.2</c:v>
                </c:pt>
                <c:pt idx="663">
                  <c:v>1933.22</c:v>
                </c:pt>
                <c:pt idx="664">
                  <c:v>1933.24</c:v>
                </c:pt>
                <c:pt idx="665">
                  <c:v>1933.26</c:v>
                </c:pt>
                <c:pt idx="666">
                  <c:v>1933.28</c:v>
                </c:pt>
                <c:pt idx="667">
                  <c:v>1933.3</c:v>
                </c:pt>
                <c:pt idx="668">
                  <c:v>1933.32</c:v>
                </c:pt>
                <c:pt idx="669">
                  <c:v>1933.34</c:v>
                </c:pt>
                <c:pt idx="670">
                  <c:v>1933.36</c:v>
                </c:pt>
                <c:pt idx="671">
                  <c:v>1933.3799999999999</c:v>
                </c:pt>
                <c:pt idx="672">
                  <c:v>1933.4</c:v>
                </c:pt>
                <c:pt idx="673">
                  <c:v>1933.42</c:v>
                </c:pt>
                <c:pt idx="674">
                  <c:v>1933.44</c:v>
                </c:pt>
                <c:pt idx="675">
                  <c:v>1933.46</c:v>
                </c:pt>
                <c:pt idx="676">
                  <c:v>1933.48</c:v>
                </c:pt>
                <c:pt idx="677">
                  <c:v>1933.5</c:v>
                </c:pt>
                <c:pt idx="678">
                  <c:v>1933.52</c:v>
                </c:pt>
                <c:pt idx="679">
                  <c:v>1933.54</c:v>
                </c:pt>
                <c:pt idx="680">
                  <c:v>1933.56</c:v>
                </c:pt>
                <c:pt idx="681">
                  <c:v>1933.58</c:v>
                </c:pt>
                <c:pt idx="682">
                  <c:v>1933.6</c:v>
                </c:pt>
                <c:pt idx="683">
                  <c:v>1933.62</c:v>
                </c:pt>
                <c:pt idx="684">
                  <c:v>1933.6399999999999</c:v>
                </c:pt>
                <c:pt idx="685">
                  <c:v>1933.6599999999999</c:v>
                </c:pt>
                <c:pt idx="686">
                  <c:v>1933.6799999999998</c:v>
                </c:pt>
                <c:pt idx="687">
                  <c:v>1933.7</c:v>
                </c:pt>
                <c:pt idx="688">
                  <c:v>1933.72</c:v>
                </c:pt>
                <c:pt idx="689">
                  <c:v>1933.74</c:v>
                </c:pt>
                <c:pt idx="690">
                  <c:v>1933.76</c:v>
                </c:pt>
                <c:pt idx="691">
                  <c:v>1933.78</c:v>
                </c:pt>
                <c:pt idx="692">
                  <c:v>1933.8</c:v>
                </c:pt>
                <c:pt idx="693">
                  <c:v>1933.82</c:v>
                </c:pt>
                <c:pt idx="694">
                  <c:v>1933.84</c:v>
                </c:pt>
                <c:pt idx="695">
                  <c:v>1933.86</c:v>
                </c:pt>
                <c:pt idx="696">
                  <c:v>1933.8799999999999</c:v>
                </c:pt>
                <c:pt idx="697">
                  <c:v>1933.9</c:v>
                </c:pt>
                <c:pt idx="698">
                  <c:v>1933.92</c:v>
                </c:pt>
                <c:pt idx="699">
                  <c:v>1933.94</c:v>
                </c:pt>
                <c:pt idx="700">
                  <c:v>1933.96</c:v>
                </c:pt>
                <c:pt idx="701">
                  <c:v>1933.98</c:v>
                </c:pt>
                <c:pt idx="702">
                  <c:v>1934</c:v>
                </c:pt>
                <c:pt idx="703">
                  <c:v>1934.02</c:v>
                </c:pt>
                <c:pt idx="704">
                  <c:v>1934.04</c:v>
                </c:pt>
                <c:pt idx="705">
                  <c:v>1934.06</c:v>
                </c:pt>
                <c:pt idx="706">
                  <c:v>1934.08</c:v>
                </c:pt>
                <c:pt idx="707">
                  <c:v>1934.1</c:v>
                </c:pt>
                <c:pt idx="708">
                  <c:v>1934.12</c:v>
                </c:pt>
                <c:pt idx="709">
                  <c:v>1934.1399999999999</c:v>
                </c:pt>
                <c:pt idx="710">
                  <c:v>1934.1599999999999</c:v>
                </c:pt>
                <c:pt idx="711">
                  <c:v>1934.1799999999998</c:v>
                </c:pt>
                <c:pt idx="712">
                  <c:v>1934.2</c:v>
                </c:pt>
                <c:pt idx="713">
                  <c:v>1934.22</c:v>
                </c:pt>
                <c:pt idx="714">
                  <c:v>1934.24</c:v>
                </c:pt>
                <c:pt idx="715">
                  <c:v>1934.26</c:v>
                </c:pt>
                <c:pt idx="716">
                  <c:v>1934.28</c:v>
                </c:pt>
                <c:pt idx="717">
                  <c:v>1934.3</c:v>
                </c:pt>
                <c:pt idx="718">
                  <c:v>1934.32</c:v>
                </c:pt>
                <c:pt idx="719">
                  <c:v>1934.34</c:v>
                </c:pt>
                <c:pt idx="720">
                  <c:v>1934.36</c:v>
                </c:pt>
                <c:pt idx="721">
                  <c:v>1934.3799999999999</c:v>
                </c:pt>
                <c:pt idx="722">
                  <c:v>1934.4</c:v>
                </c:pt>
                <c:pt idx="723">
                  <c:v>1934.42</c:v>
                </c:pt>
                <c:pt idx="724">
                  <c:v>1934.44</c:v>
                </c:pt>
                <c:pt idx="725">
                  <c:v>1934.46</c:v>
                </c:pt>
                <c:pt idx="726">
                  <c:v>1934.48</c:v>
                </c:pt>
                <c:pt idx="727">
                  <c:v>1934.5</c:v>
                </c:pt>
                <c:pt idx="728">
                  <c:v>1934.52</c:v>
                </c:pt>
                <c:pt idx="729">
                  <c:v>1934.54</c:v>
                </c:pt>
                <c:pt idx="730">
                  <c:v>1934.56</c:v>
                </c:pt>
                <c:pt idx="731">
                  <c:v>1934.58</c:v>
                </c:pt>
                <c:pt idx="732">
                  <c:v>1934.6</c:v>
                </c:pt>
                <c:pt idx="733">
                  <c:v>1934.62</c:v>
                </c:pt>
                <c:pt idx="734">
                  <c:v>1934.6399999999999</c:v>
                </c:pt>
                <c:pt idx="735">
                  <c:v>1934.6599999999999</c:v>
                </c:pt>
                <c:pt idx="736">
                  <c:v>1934.6799999999998</c:v>
                </c:pt>
                <c:pt idx="737">
                  <c:v>1934.7</c:v>
                </c:pt>
                <c:pt idx="738">
                  <c:v>1934.72</c:v>
                </c:pt>
                <c:pt idx="739">
                  <c:v>1934.74</c:v>
                </c:pt>
                <c:pt idx="740">
                  <c:v>1934.76</c:v>
                </c:pt>
                <c:pt idx="741">
                  <c:v>1934.78</c:v>
                </c:pt>
                <c:pt idx="742">
                  <c:v>1934.8</c:v>
                </c:pt>
                <c:pt idx="743">
                  <c:v>1934.82</c:v>
                </c:pt>
                <c:pt idx="744">
                  <c:v>1934.84</c:v>
                </c:pt>
                <c:pt idx="745">
                  <c:v>1934.86</c:v>
                </c:pt>
                <c:pt idx="746">
                  <c:v>1934.8799999999999</c:v>
                </c:pt>
                <c:pt idx="747">
                  <c:v>1934.9</c:v>
                </c:pt>
                <c:pt idx="748">
                  <c:v>1934.92</c:v>
                </c:pt>
                <c:pt idx="749">
                  <c:v>1934.94</c:v>
                </c:pt>
                <c:pt idx="750">
                  <c:v>1934.96</c:v>
                </c:pt>
                <c:pt idx="751">
                  <c:v>1934.98</c:v>
                </c:pt>
                <c:pt idx="752">
                  <c:v>1935</c:v>
                </c:pt>
                <c:pt idx="753">
                  <c:v>1935.02</c:v>
                </c:pt>
                <c:pt idx="754">
                  <c:v>1935.04</c:v>
                </c:pt>
                <c:pt idx="755">
                  <c:v>1935.06</c:v>
                </c:pt>
                <c:pt idx="756">
                  <c:v>1935.08</c:v>
                </c:pt>
                <c:pt idx="757">
                  <c:v>1935.1</c:v>
                </c:pt>
                <c:pt idx="758">
                  <c:v>1935.12</c:v>
                </c:pt>
                <c:pt idx="759">
                  <c:v>1935.1399999999999</c:v>
                </c:pt>
                <c:pt idx="760">
                  <c:v>1935.1599999999999</c:v>
                </c:pt>
                <c:pt idx="761">
                  <c:v>1935.1799999999998</c:v>
                </c:pt>
                <c:pt idx="762">
                  <c:v>1935.2</c:v>
                </c:pt>
                <c:pt idx="763">
                  <c:v>1935.22</c:v>
                </c:pt>
                <c:pt idx="764">
                  <c:v>1935.24</c:v>
                </c:pt>
                <c:pt idx="765">
                  <c:v>1935.26</c:v>
                </c:pt>
                <c:pt idx="766">
                  <c:v>1935.28</c:v>
                </c:pt>
                <c:pt idx="767">
                  <c:v>1935.3</c:v>
                </c:pt>
                <c:pt idx="768">
                  <c:v>1935.32</c:v>
                </c:pt>
                <c:pt idx="769">
                  <c:v>1935.34</c:v>
                </c:pt>
                <c:pt idx="770">
                  <c:v>1935.36</c:v>
                </c:pt>
                <c:pt idx="771">
                  <c:v>1935.3799999999999</c:v>
                </c:pt>
                <c:pt idx="772">
                  <c:v>1935.4</c:v>
                </c:pt>
                <c:pt idx="773">
                  <c:v>1935.42</c:v>
                </c:pt>
                <c:pt idx="774">
                  <c:v>1935.44</c:v>
                </c:pt>
                <c:pt idx="775">
                  <c:v>1935.46</c:v>
                </c:pt>
                <c:pt idx="776">
                  <c:v>1935.48</c:v>
                </c:pt>
                <c:pt idx="777">
                  <c:v>1935.5</c:v>
                </c:pt>
                <c:pt idx="778">
                  <c:v>1935.52</c:v>
                </c:pt>
                <c:pt idx="779">
                  <c:v>1935.54</c:v>
                </c:pt>
                <c:pt idx="780">
                  <c:v>1935.56</c:v>
                </c:pt>
                <c:pt idx="781">
                  <c:v>1935.58</c:v>
                </c:pt>
                <c:pt idx="782">
                  <c:v>1935.6</c:v>
                </c:pt>
                <c:pt idx="783">
                  <c:v>1935.62</c:v>
                </c:pt>
                <c:pt idx="784">
                  <c:v>1935.6399999999999</c:v>
                </c:pt>
                <c:pt idx="785">
                  <c:v>1935.6599999999999</c:v>
                </c:pt>
                <c:pt idx="786">
                  <c:v>1935.6799999999998</c:v>
                </c:pt>
                <c:pt idx="787">
                  <c:v>1935.7</c:v>
                </c:pt>
                <c:pt idx="788">
                  <c:v>1935.72</c:v>
                </c:pt>
                <c:pt idx="789">
                  <c:v>1935.74</c:v>
                </c:pt>
                <c:pt idx="790">
                  <c:v>1935.76</c:v>
                </c:pt>
                <c:pt idx="791">
                  <c:v>1935.78</c:v>
                </c:pt>
                <c:pt idx="792">
                  <c:v>1935.8</c:v>
                </c:pt>
                <c:pt idx="793">
                  <c:v>1935.82</c:v>
                </c:pt>
                <c:pt idx="794">
                  <c:v>1935.84</c:v>
                </c:pt>
                <c:pt idx="795">
                  <c:v>1935.86</c:v>
                </c:pt>
                <c:pt idx="796">
                  <c:v>1935.8799999999999</c:v>
                </c:pt>
                <c:pt idx="797">
                  <c:v>1935.9</c:v>
                </c:pt>
                <c:pt idx="798">
                  <c:v>1935.92</c:v>
                </c:pt>
                <c:pt idx="799">
                  <c:v>1935.94</c:v>
                </c:pt>
                <c:pt idx="800">
                  <c:v>1935.96</c:v>
                </c:pt>
                <c:pt idx="801">
                  <c:v>1935.98</c:v>
                </c:pt>
                <c:pt idx="802">
                  <c:v>1936</c:v>
                </c:pt>
                <c:pt idx="803">
                  <c:v>1936.02</c:v>
                </c:pt>
                <c:pt idx="804">
                  <c:v>1936.04</c:v>
                </c:pt>
                <c:pt idx="805">
                  <c:v>1936.06</c:v>
                </c:pt>
                <c:pt idx="806">
                  <c:v>1936.08</c:v>
                </c:pt>
                <c:pt idx="807">
                  <c:v>1936.1</c:v>
                </c:pt>
                <c:pt idx="808">
                  <c:v>1936.12</c:v>
                </c:pt>
                <c:pt idx="809">
                  <c:v>1936.1399999999999</c:v>
                </c:pt>
                <c:pt idx="810">
                  <c:v>1936.1599999999999</c:v>
                </c:pt>
                <c:pt idx="811">
                  <c:v>1936.1799999999998</c:v>
                </c:pt>
                <c:pt idx="812">
                  <c:v>1936.2</c:v>
                </c:pt>
                <c:pt idx="813">
                  <c:v>1936.22</c:v>
                </c:pt>
                <c:pt idx="814">
                  <c:v>1936.24</c:v>
                </c:pt>
                <c:pt idx="815">
                  <c:v>1936.26</c:v>
                </c:pt>
                <c:pt idx="816">
                  <c:v>1936.28</c:v>
                </c:pt>
                <c:pt idx="817">
                  <c:v>1936.3</c:v>
                </c:pt>
                <c:pt idx="818">
                  <c:v>1936.32</c:v>
                </c:pt>
                <c:pt idx="819">
                  <c:v>1936.34</c:v>
                </c:pt>
                <c:pt idx="820">
                  <c:v>1936.36</c:v>
                </c:pt>
                <c:pt idx="821">
                  <c:v>1936.3799999999999</c:v>
                </c:pt>
                <c:pt idx="822">
                  <c:v>1936.4</c:v>
                </c:pt>
                <c:pt idx="823">
                  <c:v>1936.42</c:v>
                </c:pt>
                <c:pt idx="824">
                  <c:v>1936.44</c:v>
                </c:pt>
                <c:pt idx="825">
                  <c:v>1936.46</c:v>
                </c:pt>
                <c:pt idx="826">
                  <c:v>1936.48</c:v>
                </c:pt>
                <c:pt idx="827">
                  <c:v>1936.5</c:v>
                </c:pt>
                <c:pt idx="828">
                  <c:v>1936.52</c:v>
                </c:pt>
                <c:pt idx="829">
                  <c:v>1936.54</c:v>
                </c:pt>
                <c:pt idx="830">
                  <c:v>1936.56</c:v>
                </c:pt>
                <c:pt idx="831">
                  <c:v>1936.58</c:v>
                </c:pt>
                <c:pt idx="832">
                  <c:v>1936.6</c:v>
                </c:pt>
                <c:pt idx="833">
                  <c:v>1936.62</c:v>
                </c:pt>
                <c:pt idx="834">
                  <c:v>1936.6399999999999</c:v>
                </c:pt>
                <c:pt idx="835">
                  <c:v>1936.6599999999999</c:v>
                </c:pt>
                <c:pt idx="836">
                  <c:v>1936.6799999999998</c:v>
                </c:pt>
                <c:pt idx="837">
                  <c:v>1936.7</c:v>
                </c:pt>
                <c:pt idx="838">
                  <c:v>1936.72</c:v>
                </c:pt>
                <c:pt idx="839">
                  <c:v>1936.74</c:v>
                </c:pt>
                <c:pt idx="840">
                  <c:v>1936.76</c:v>
                </c:pt>
                <c:pt idx="841">
                  <c:v>1936.78</c:v>
                </c:pt>
                <c:pt idx="842">
                  <c:v>1936.8</c:v>
                </c:pt>
                <c:pt idx="843">
                  <c:v>1936.82</c:v>
                </c:pt>
                <c:pt idx="844">
                  <c:v>1936.84</c:v>
                </c:pt>
                <c:pt idx="845">
                  <c:v>1936.86</c:v>
                </c:pt>
                <c:pt idx="846">
                  <c:v>1936.8799999999999</c:v>
                </c:pt>
                <c:pt idx="847">
                  <c:v>1936.9</c:v>
                </c:pt>
                <c:pt idx="848">
                  <c:v>1936.92</c:v>
                </c:pt>
                <c:pt idx="849">
                  <c:v>1936.94</c:v>
                </c:pt>
                <c:pt idx="850">
                  <c:v>1936.96</c:v>
                </c:pt>
                <c:pt idx="851">
                  <c:v>1936.98</c:v>
                </c:pt>
                <c:pt idx="852">
                  <c:v>1937</c:v>
                </c:pt>
                <c:pt idx="853">
                  <c:v>1937.02</c:v>
                </c:pt>
                <c:pt idx="854">
                  <c:v>1937.04</c:v>
                </c:pt>
                <c:pt idx="855">
                  <c:v>1937.06</c:v>
                </c:pt>
                <c:pt idx="856">
                  <c:v>1937.08</c:v>
                </c:pt>
                <c:pt idx="857">
                  <c:v>1937.1</c:v>
                </c:pt>
                <c:pt idx="858">
                  <c:v>1937.12</c:v>
                </c:pt>
                <c:pt idx="859">
                  <c:v>1937.1399999999999</c:v>
                </c:pt>
                <c:pt idx="860">
                  <c:v>1937.1599999999999</c:v>
                </c:pt>
                <c:pt idx="861">
                  <c:v>1937.1799999999998</c:v>
                </c:pt>
                <c:pt idx="862">
                  <c:v>1937.2</c:v>
                </c:pt>
                <c:pt idx="863">
                  <c:v>1937.22</c:v>
                </c:pt>
                <c:pt idx="864">
                  <c:v>1937.24</c:v>
                </c:pt>
                <c:pt idx="865">
                  <c:v>1937.26</c:v>
                </c:pt>
                <c:pt idx="866">
                  <c:v>1937.28</c:v>
                </c:pt>
                <c:pt idx="867">
                  <c:v>1937.3</c:v>
                </c:pt>
                <c:pt idx="868">
                  <c:v>1937.32</c:v>
                </c:pt>
                <c:pt idx="869">
                  <c:v>1937.34</c:v>
                </c:pt>
                <c:pt idx="870">
                  <c:v>1937.36</c:v>
                </c:pt>
                <c:pt idx="871">
                  <c:v>1937.3799999999999</c:v>
                </c:pt>
                <c:pt idx="872">
                  <c:v>1937.4</c:v>
                </c:pt>
                <c:pt idx="873">
                  <c:v>1937.42</c:v>
                </c:pt>
                <c:pt idx="874">
                  <c:v>1937.44</c:v>
                </c:pt>
                <c:pt idx="875">
                  <c:v>1937.46</c:v>
                </c:pt>
                <c:pt idx="876">
                  <c:v>1937.48</c:v>
                </c:pt>
                <c:pt idx="877">
                  <c:v>1937.5</c:v>
                </c:pt>
                <c:pt idx="878">
                  <c:v>1937.52</c:v>
                </c:pt>
                <c:pt idx="879">
                  <c:v>1937.54</c:v>
                </c:pt>
                <c:pt idx="880">
                  <c:v>1937.56</c:v>
                </c:pt>
                <c:pt idx="881">
                  <c:v>1937.58</c:v>
                </c:pt>
                <c:pt idx="882">
                  <c:v>1937.6</c:v>
                </c:pt>
                <c:pt idx="883">
                  <c:v>1937.62</c:v>
                </c:pt>
                <c:pt idx="884">
                  <c:v>1937.6399999999999</c:v>
                </c:pt>
                <c:pt idx="885">
                  <c:v>1937.6599999999999</c:v>
                </c:pt>
                <c:pt idx="886">
                  <c:v>1937.6799999999998</c:v>
                </c:pt>
                <c:pt idx="887">
                  <c:v>1937.7</c:v>
                </c:pt>
                <c:pt idx="888">
                  <c:v>1937.72</c:v>
                </c:pt>
                <c:pt idx="889">
                  <c:v>1937.74</c:v>
                </c:pt>
                <c:pt idx="890">
                  <c:v>1937.76</c:v>
                </c:pt>
                <c:pt idx="891">
                  <c:v>1937.78</c:v>
                </c:pt>
                <c:pt idx="892">
                  <c:v>1937.8</c:v>
                </c:pt>
                <c:pt idx="893">
                  <c:v>1937.82</c:v>
                </c:pt>
                <c:pt idx="894">
                  <c:v>1937.84</c:v>
                </c:pt>
                <c:pt idx="895">
                  <c:v>1937.86</c:v>
                </c:pt>
                <c:pt idx="896">
                  <c:v>1937.8799999999999</c:v>
                </c:pt>
                <c:pt idx="897">
                  <c:v>1937.9</c:v>
                </c:pt>
                <c:pt idx="898">
                  <c:v>1937.92</c:v>
                </c:pt>
                <c:pt idx="899">
                  <c:v>1937.94</c:v>
                </c:pt>
                <c:pt idx="900">
                  <c:v>1937.96</c:v>
                </c:pt>
                <c:pt idx="901">
                  <c:v>1937.98</c:v>
                </c:pt>
                <c:pt idx="902">
                  <c:v>1938</c:v>
                </c:pt>
                <c:pt idx="903">
                  <c:v>1938.02</c:v>
                </c:pt>
                <c:pt idx="904">
                  <c:v>1938.04</c:v>
                </c:pt>
                <c:pt idx="905">
                  <c:v>1938.06</c:v>
                </c:pt>
                <c:pt idx="906">
                  <c:v>1938.08</c:v>
                </c:pt>
                <c:pt idx="907">
                  <c:v>1938.1</c:v>
                </c:pt>
                <c:pt idx="908">
                  <c:v>1938.12</c:v>
                </c:pt>
                <c:pt idx="909">
                  <c:v>1938.1399999999999</c:v>
                </c:pt>
                <c:pt idx="910">
                  <c:v>1938.1599999999999</c:v>
                </c:pt>
                <c:pt idx="911">
                  <c:v>1938.1799999999998</c:v>
                </c:pt>
                <c:pt idx="912">
                  <c:v>1938.2</c:v>
                </c:pt>
                <c:pt idx="913">
                  <c:v>1938.22</c:v>
                </c:pt>
                <c:pt idx="914">
                  <c:v>1938.24</c:v>
                </c:pt>
                <c:pt idx="915">
                  <c:v>1938.26</c:v>
                </c:pt>
                <c:pt idx="916">
                  <c:v>1938.28</c:v>
                </c:pt>
                <c:pt idx="917">
                  <c:v>1938.3</c:v>
                </c:pt>
                <c:pt idx="918">
                  <c:v>1938.32</c:v>
                </c:pt>
                <c:pt idx="919">
                  <c:v>1938.34</c:v>
                </c:pt>
                <c:pt idx="920">
                  <c:v>1938.36</c:v>
                </c:pt>
                <c:pt idx="921">
                  <c:v>1938.3799999999999</c:v>
                </c:pt>
                <c:pt idx="922">
                  <c:v>1938.4</c:v>
                </c:pt>
                <c:pt idx="923">
                  <c:v>1938.42</c:v>
                </c:pt>
                <c:pt idx="924">
                  <c:v>1938.44</c:v>
                </c:pt>
                <c:pt idx="925">
                  <c:v>1938.46</c:v>
                </c:pt>
                <c:pt idx="926">
                  <c:v>1938.48</c:v>
                </c:pt>
                <c:pt idx="927">
                  <c:v>1938.5</c:v>
                </c:pt>
                <c:pt idx="928">
                  <c:v>1938.52</c:v>
                </c:pt>
                <c:pt idx="929">
                  <c:v>1938.54</c:v>
                </c:pt>
                <c:pt idx="930">
                  <c:v>1938.56</c:v>
                </c:pt>
                <c:pt idx="931">
                  <c:v>1938.58</c:v>
                </c:pt>
                <c:pt idx="932">
                  <c:v>1938.6</c:v>
                </c:pt>
                <c:pt idx="933">
                  <c:v>1938.62</c:v>
                </c:pt>
                <c:pt idx="934">
                  <c:v>1938.6399999999999</c:v>
                </c:pt>
                <c:pt idx="935">
                  <c:v>1938.6599999999999</c:v>
                </c:pt>
                <c:pt idx="936">
                  <c:v>1938.6799999999998</c:v>
                </c:pt>
                <c:pt idx="937">
                  <c:v>1938.7</c:v>
                </c:pt>
                <c:pt idx="938">
                  <c:v>1938.72</c:v>
                </c:pt>
                <c:pt idx="939">
                  <c:v>1938.74</c:v>
                </c:pt>
                <c:pt idx="940">
                  <c:v>1938.76</c:v>
                </c:pt>
                <c:pt idx="941">
                  <c:v>1938.78</c:v>
                </c:pt>
                <c:pt idx="942">
                  <c:v>1938.8</c:v>
                </c:pt>
                <c:pt idx="943">
                  <c:v>1938.82</c:v>
                </c:pt>
                <c:pt idx="944">
                  <c:v>1938.84</c:v>
                </c:pt>
                <c:pt idx="945">
                  <c:v>1938.86</c:v>
                </c:pt>
                <c:pt idx="946">
                  <c:v>1938.8799999999999</c:v>
                </c:pt>
                <c:pt idx="947">
                  <c:v>1938.9</c:v>
                </c:pt>
                <c:pt idx="948">
                  <c:v>1938.92</c:v>
                </c:pt>
                <c:pt idx="949">
                  <c:v>1938.94</c:v>
                </c:pt>
                <c:pt idx="950">
                  <c:v>1938.96</c:v>
                </c:pt>
                <c:pt idx="951">
                  <c:v>1938.98</c:v>
                </c:pt>
                <c:pt idx="952">
                  <c:v>1939</c:v>
                </c:pt>
                <c:pt idx="953">
                  <c:v>1939.02</c:v>
                </c:pt>
                <c:pt idx="954">
                  <c:v>1939.04</c:v>
                </c:pt>
                <c:pt idx="955">
                  <c:v>1939.06</c:v>
                </c:pt>
                <c:pt idx="956">
                  <c:v>1939.08</c:v>
                </c:pt>
                <c:pt idx="957">
                  <c:v>1939.1</c:v>
                </c:pt>
                <c:pt idx="958">
                  <c:v>1939.12</c:v>
                </c:pt>
                <c:pt idx="959">
                  <c:v>1939.1399999999999</c:v>
                </c:pt>
                <c:pt idx="960">
                  <c:v>1939.1599999999999</c:v>
                </c:pt>
                <c:pt idx="961">
                  <c:v>1939.1799999999998</c:v>
                </c:pt>
                <c:pt idx="962">
                  <c:v>1939.2</c:v>
                </c:pt>
                <c:pt idx="963">
                  <c:v>1939.22</c:v>
                </c:pt>
                <c:pt idx="964">
                  <c:v>1939.24</c:v>
                </c:pt>
                <c:pt idx="965">
                  <c:v>1939.26</c:v>
                </c:pt>
                <c:pt idx="966">
                  <c:v>1939.28</c:v>
                </c:pt>
                <c:pt idx="967">
                  <c:v>1939.3</c:v>
                </c:pt>
                <c:pt idx="968">
                  <c:v>1939.32</c:v>
                </c:pt>
                <c:pt idx="969">
                  <c:v>1939.34</c:v>
                </c:pt>
                <c:pt idx="970">
                  <c:v>1939.36</c:v>
                </c:pt>
                <c:pt idx="971">
                  <c:v>1939.3799999999999</c:v>
                </c:pt>
                <c:pt idx="972">
                  <c:v>1939.4</c:v>
                </c:pt>
                <c:pt idx="973">
                  <c:v>1939.42</c:v>
                </c:pt>
                <c:pt idx="974">
                  <c:v>1939.44</c:v>
                </c:pt>
                <c:pt idx="975">
                  <c:v>1939.46</c:v>
                </c:pt>
                <c:pt idx="976">
                  <c:v>1939.48</c:v>
                </c:pt>
                <c:pt idx="977">
                  <c:v>1939.5</c:v>
                </c:pt>
                <c:pt idx="978">
                  <c:v>1939.52</c:v>
                </c:pt>
                <c:pt idx="979">
                  <c:v>1939.54</c:v>
                </c:pt>
                <c:pt idx="980">
                  <c:v>1939.56</c:v>
                </c:pt>
                <c:pt idx="981">
                  <c:v>1939.58</c:v>
                </c:pt>
                <c:pt idx="982">
                  <c:v>1939.6</c:v>
                </c:pt>
                <c:pt idx="983">
                  <c:v>1939.62</c:v>
                </c:pt>
                <c:pt idx="984">
                  <c:v>1939.6399999999999</c:v>
                </c:pt>
                <c:pt idx="985">
                  <c:v>1939.6599999999999</c:v>
                </c:pt>
                <c:pt idx="986">
                  <c:v>1939.6799999999998</c:v>
                </c:pt>
                <c:pt idx="987">
                  <c:v>1939.7</c:v>
                </c:pt>
                <c:pt idx="988">
                  <c:v>1939.72</c:v>
                </c:pt>
                <c:pt idx="989">
                  <c:v>1939.74</c:v>
                </c:pt>
                <c:pt idx="990">
                  <c:v>1939.76</c:v>
                </c:pt>
                <c:pt idx="991">
                  <c:v>1939.78</c:v>
                </c:pt>
                <c:pt idx="992">
                  <c:v>1939.8</c:v>
                </c:pt>
                <c:pt idx="993">
                  <c:v>1939.82</c:v>
                </c:pt>
                <c:pt idx="994">
                  <c:v>1939.84</c:v>
                </c:pt>
                <c:pt idx="995">
                  <c:v>1939.86</c:v>
                </c:pt>
                <c:pt idx="996">
                  <c:v>1939.8799999999999</c:v>
                </c:pt>
                <c:pt idx="997">
                  <c:v>1939.9</c:v>
                </c:pt>
                <c:pt idx="998">
                  <c:v>1939.92</c:v>
                </c:pt>
                <c:pt idx="999">
                  <c:v>1939.94</c:v>
                </c:pt>
                <c:pt idx="1000">
                  <c:v>1939.96</c:v>
                </c:pt>
                <c:pt idx="1001">
                  <c:v>1939.98</c:v>
                </c:pt>
                <c:pt idx="1002">
                  <c:v>1940</c:v>
                </c:pt>
                <c:pt idx="1003">
                  <c:v>1940.02</c:v>
                </c:pt>
                <c:pt idx="1004">
                  <c:v>1940.04</c:v>
                </c:pt>
                <c:pt idx="1005">
                  <c:v>1940.06</c:v>
                </c:pt>
                <c:pt idx="1006">
                  <c:v>1940.08</c:v>
                </c:pt>
                <c:pt idx="1007">
                  <c:v>1940.1</c:v>
                </c:pt>
                <c:pt idx="1008">
                  <c:v>1940.12</c:v>
                </c:pt>
                <c:pt idx="1009">
                  <c:v>1940.1399999999999</c:v>
                </c:pt>
                <c:pt idx="1010">
                  <c:v>1940.1599999999999</c:v>
                </c:pt>
                <c:pt idx="1011">
                  <c:v>1940.1799999999998</c:v>
                </c:pt>
                <c:pt idx="1012">
                  <c:v>1940.2</c:v>
                </c:pt>
                <c:pt idx="1013">
                  <c:v>1940.22</c:v>
                </c:pt>
                <c:pt idx="1014">
                  <c:v>1940.24</c:v>
                </c:pt>
                <c:pt idx="1015">
                  <c:v>1940.26</c:v>
                </c:pt>
                <c:pt idx="1016">
                  <c:v>1940.28</c:v>
                </c:pt>
                <c:pt idx="1017">
                  <c:v>1940.3</c:v>
                </c:pt>
                <c:pt idx="1018">
                  <c:v>1940.32</c:v>
                </c:pt>
                <c:pt idx="1019">
                  <c:v>1940.34</c:v>
                </c:pt>
                <c:pt idx="1020">
                  <c:v>1940.36</c:v>
                </c:pt>
                <c:pt idx="1021">
                  <c:v>1940.3799999999999</c:v>
                </c:pt>
                <c:pt idx="1022">
                  <c:v>1940.4</c:v>
                </c:pt>
                <c:pt idx="1023">
                  <c:v>1940.42</c:v>
                </c:pt>
                <c:pt idx="1024">
                  <c:v>1940.44</c:v>
                </c:pt>
                <c:pt idx="1025">
                  <c:v>1940.46</c:v>
                </c:pt>
                <c:pt idx="1026">
                  <c:v>1940.48</c:v>
                </c:pt>
                <c:pt idx="1027">
                  <c:v>1940.5</c:v>
                </c:pt>
                <c:pt idx="1028">
                  <c:v>1940.52</c:v>
                </c:pt>
                <c:pt idx="1029">
                  <c:v>1940.54</c:v>
                </c:pt>
                <c:pt idx="1030">
                  <c:v>1940.56</c:v>
                </c:pt>
                <c:pt idx="1031">
                  <c:v>1940.58</c:v>
                </c:pt>
                <c:pt idx="1032">
                  <c:v>1940.6</c:v>
                </c:pt>
                <c:pt idx="1033">
                  <c:v>1940.62</c:v>
                </c:pt>
                <c:pt idx="1034">
                  <c:v>1940.6399999999999</c:v>
                </c:pt>
                <c:pt idx="1035">
                  <c:v>1940.6599999999999</c:v>
                </c:pt>
                <c:pt idx="1036">
                  <c:v>1940.6799999999998</c:v>
                </c:pt>
                <c:pt idx="1037">
                  <c:v>1940.7</c:v>
                </c:pt>
                <c:pt idx="1038">
                  <c:v>1940.72</c:v>
                </c:pt>
                <c:pt idx="1039">
                  <c:v>1940.74</c:v>
                </c:pt>
                <c:pt idx="1040">
                  <c:v>1940.76</c:v>
                </c:pt>
                <c:pt idx="1041">
                  <c:v>1940.78</c:v>
                </c:pt>
                <c:pt idx="1042">
                  <c:v>1940.8</c:v>
                </c:pt>
                <c:pt idx="1043">
                  <c:v>1940.82</c:v>
                </c:pt>
                <c:pt idx="1044">
                  <c:v>1940.84</c:v>
                </c:pt>
                <c:pt idx="1045">
                  <c:v>1940.86</c:v>
                </c:pt>
                <c:pt idx="1046">
                  <c:v>1940.8799999999999</c:v>
                </c:pt>
                <c:pt idx="1047">
                  <c:v>1940.9</c:v>
                </c:pt>
                <c:pt idx="1048">
                  <c:v>1940.92</c:v>
                </c:pt>
                <c:pt idx="1049">
                  <c:v>1940.94</c:v>
                </c:pt>
                <c:pt idx="1050">
                  <c:v>1940.96</c:v>
                </c:pt>
                <c:pt idx="1051">
                  <c:v>1940.98</c:v>
                </c:pt>
                <c:pt idx="1052">
                  <c:v>1941</c:v>
                </c:pt>
                <c:pt idx="1053">
                  <c:v>1941.02</c:v>
                </c:pt>
                <c:pt idx="1054">
                  <c:v>1941.04</c:v>
                </c:pt>
                <c:pt idx="1055">
                  <c:v>1941.06</c:v>
                </c:pt>
                <c:pt idx="1056">
                  <c:v>1941.08</c:v>
                </c:pt>
                <c:pt idx="1057">
                  <c:v>1941.1</c:v>
                </c:pt>
                <c:pt idx="1058">
                  <c:v>1941.12</c:v>
                </c:pt>
                <c:pt idx="1059">
                  <c:v>1941.1399999999999</c:v>
                </c:pt>
                <c:pt idx="1060">
                  <c:v>1941.1599999999999</c:v>
                </c:pt>
                <c:pt idx="1061">
                  <c:v>1941.1799999999998</c:v>
                </c:pt>
                <c:pt idx="1062">
                  <c:v>1941.2</c:v>
                </c:pt>
                <c:pt idx="1063">
                  <c:v>1941.22</c:v>
                </c:pt>
                <c:pt idx="1064">
                  <c:v>1941.24</c:v>
                </c:pt>
                <c:pt idx="1065">
                  <c:v>1941.26</c:v>
                </c:pt>
                <c:pt idx="1066">
                  <c:v>1941.28</c:v>
                </c:pt>
                <c:pt idx="1067">
                  <c:v>1941.3</c:v>
                </c:pt>
                <c:pt idx="1068">
                  <c:v>1941.32</c:v>
                </c:pt>
                <c:pt idx="1069">
                  <c:v>1941.34</c:v>
                </c:pt>
                <c:pt idx="1070">
                  <c:v>1941.36</c:v>
                </c:pt>
                <c:pt idx="1071">
                  <c:v>1941.3799999999999</c:v>
                </c:pt>
                <c:pt idx="1072">
                  <c:v>1941.4</c:v>
                </c:pt>
                <c:pt idx="1073">
                  <c:v>1941.42</c:v>
                </c:pt>
                <c:pt idx="1074">
                  <c:v>1941.44</c:v>
                </c:pt>
                <c:pt idx="1075">
                  <c:v>1941.46</c:v>
                </c:pt>
                <c:pt idx="1076">
                  <c:v>1941.48</c:v>
                </c:pt>
                <c:pt idx="1077">
                  <c:v>1941.5</c:v>
                </c:pt>
                <c:pt idx="1078">
                  <c:v>1941.52</c:v>
                </c:pt>
                <c:pt idx="1079">
                  <c:v>1941.54</c:v>
                </c:pt>
                <c:pt idx="1080">
                  <c:v>1941.56</c:v>
                </c:pt>
                <c:pt idx="1081">
                  <c:v>1941.58</c:v>
                </c:pt>
                <c:pt idx="1082">
                  <c:v>1941.6</c:v>
                </c:pt>
                <c:pt idx="1083">
                  <c:v>1941.62</c:v>
                </c:pt>
                <c:pt idx="1084">
                  <c:v>1941.6399999999999</c:v>
                </c:pt>
                <c:pt idx="1085">
                  <c:v>1941.6599999999999</c:v>
                </c:pt>
                <c:pt idx="1086">
                  <c:v>1941.6799999999998</c:v>
                </c:pt>
                <c:pt idx="1087">
                  <c:v>1941.7</c:v>
                </c:pt>
                <c:pt idx="1088">
                  <c:v>1941.72</c:v>
                </c:pt>
                <c:pt idx="1089">
                  <c:v>1941.74</c:v>
                </c:pt>
                <c:pt idx="1090">
                  <c:v>1941.76</c:v>
                </c:pt>
                <c:pt idx="1091">
                  <c:v>1941.78</c:v>
                </c:pt>
                <c:pt idx="1092">
                  <c:v>1941.8</c:v>
                </c:pt>
                <c:pt idx="1093">
                  <c:v>1941.82</c:v>
                </c:pt>
                <c:pt idx="1094">
                  <c:v>1941.84</c:v>
                </c:pt>
                <c:pt idx="1095">
                  <c:v>1941.86</c:v>
                </c:pt>
                <c:pt idx="1096">
                  <c:v>1941.8799999999999</c:v>
                </c:pt>
                <c:pt idx="1097">
                  <c:v>1941.9</c:v>
                </c:pt>
                <c:pt idx="1098">
                  <c:v>1941.92</c:v>
                </c:pt>
                <c:pt idx="1099">
                  <c:v>1941.94</c:v>
                </c:pt>
                <c:pt idx="1100">
                  <c:v>1941.96</c:v>
                </c:pt>
                <c:pt idx="1101">
                  <c:v>1941.98</c:v>
                </c:pt>
                <c:pt idx="1102">
                  <c:v>1942</c:v>
                </c:pt>
                <c:pt idx="1103">
                  <c:v>1942.02</c:v>
                </c:pt>
                <c:pt idx="1104">
                  <c:v>1942.04</c:v>
                </c:pt>
                <c:pt idx="1105">
                  <c:v>1942.06</c:v>
                </c:pt>
                <c:pt idx="1106">
                  <c:v>1942.08</c:v>
                </c:pt>
                <c:pt idx="1107">
                  <c:v>1942.1</c:v>
                </c:pt>
                <c:pt idx="1108">
                  <c:v>1942.12</c:v>
                </c:pt>
                <c:pt idx="1109">
                  <c:v>1942.1399999999999</c:v>
                </c:pt>
                <c:pt idx="1110">
                  <c:v>1942.1599999999999</c:v>
                </c:pt>
                <c:pt idx="1111">
                  <c:v>1942.1799999999998</c:v>
                </c:pt>
                <c:pt idx="1112">
                  <c:v>1942.2</c:v>
                </c:pt>
                <c:pt idx="1113">
                  <c:v>1942.22</c:v>
                </c:pt>
                <c:pt idx="1114">
                  <c:v>1942.24</c:v>
                </c:pt>
                <c:pt idx="1115">
                  <c:v>1942.26</c:v>
                </c:pt>
                <c:pt idx="1116">
                  <c:v>1942.28</c:v>
                </c:pt>
                <c:pt idx="1117">
                  <c:v>1942.3</c:v>
                </c:pt>
                <c:pt idx="1118">
                  <c:v>1942.32</c:v>
                </c:pt>
                <c:pt idx="1119">
                  <c:v>1942.34</c:v>
                </c:pt>
                <c:pt idx="1120">
                  <c:v>1942.36</c:v>
                </c:pt>
                <c:pt idx="1121">
                  <c:v>1942.3799999999999</c:v>
                </c:pt>
                <c:pt idx="1122">
                  <c:v>1942.4</c:v>
                </c:pt>
                <c:pt idx="1123">
                  <c:v>1942.42</c:v>
                </c:pt>
                <c:pt idx="1124">
                  <c:v>1942.44</c:v>
                </c:pt>
                <c:pt idx="1125">
                  <c:v>1942.46</c:v>
                </c:pt>
                <c:pt idx="1126">
                  <c:v>1942.48</c:v>
                </c:pt>
                <c:pt idx="1127">
                  <c:v>1942.5</c:v>
                </c:pt>
                <c:pt idx="1128">
                  <c:v>1942.52</c:v>
                </c:pt>
                <c:pt idx="1129">
                  <c:v>1942.54</c:v>
                </c:pt>
                <c:pt idx="1130">
                  <c:v>1942.56</c:v>
                </c:pt>
                <c:pt idx="1131">
                  <c:v>1942.58</c:v>
                </c:pt>
                <c:pt idx="1132">
                  <c:v>1942.6</c:v>
                </c:pt>
                <c:pt idx="1133">
                  <c:v>1942.62</c:v>
                </c:pt>
                <c:pt idx="1134">
                  <c:v>1942.6399999999999</c:v>
                </c:pt>
                <c:pt idx="1135">
                  <c:v>1942.6599999999999</c:v>
                </c:pt>
                <c:pt idx="1136">
                  <c:v>1942.6799999999998</c:v>
                </c:pt>
                <c:pt idx="1137">
                  <c:v>1942.7</c:v>
                </c:pt>
                <c:pt idx="1138">
                  <c:v>1942.72</c:v>
                </c:pt>
                <c:pt idx="1139">
                  <c:v>1942.74</c:v>
                </c:pt>
                <c:pt idx="1140">
                  <c:v>1942.76</c:v>
                </c:pt>
                <c:pt idx="1141">
                  <c:v>1942.78</c:v>
                </c:pt>
                <c:pt idx="1142">
                  <c:v>1942.8</c:v>
                </c:pt>
                <c:pt idx="1143">
                  <c:v>1942.82</c:v>
                </c:pt>
                <c:pt idx="1144">
                  <c:v>1942.84</c:v>
                </c:pt>
                <c:pt idx="1145">
                  <c:v>1942.86</c:v>
                </c:pt>
                <c:pt idx="1146">
                  <c:v>1942.8799999999999</c:v>
                </c:pt>
                <c:pt idx="1147">
                  <c:v>1942.9</c:v>
                </c:pt>
                <c:pt idx="1148">
                  <c:v>1942.92</c:v>
                </c:pt>
                <c:pt idx="1149">
                  <c:v>1942.94</c:v>
                </c:pt>
                <c:pt idx="1150">
                  <c:v>1942.96</c:v>
                </c:pt>
                <c:pt idx="1151">
                  <c:v>1942.98</c:v>
                </c:pt>
                <c:pt idx="1152">
                  <c:v>1943</c:v>
                </c:pt>
                <c:pt idx="1153">
                  <c:v>1943.02</c:v>
                </c:pt>
                <c:pt idx="1154">
                  <c:v>1943.04</c:v>
                </c:pt>
                <c:pt idx="1155">
                  <c:v>1943.06</c:v>
                </c:pt>
                <c:pt idx="1156">
                  <c:v>1943.08</c:v>
                </c:pt>
                <c:pt idx="1157">
                  <c:v>1943.1</c:v>
                </c:pt>
                <c:pt idx="1158">
                  <c:v>1943.12</c:v>
                </c:pt>
                <c:pt idx="1159">
                  <c:v>1943.1399999999999</c:v>
                </c:pt>
                <c:pt idx="1160">
                  <c:v>1943.1599999999999</c:v>
                </c:pt>
                <c:pt idx="1161">
                  <c:v>1943.1799999999998</c:v>
                </c:pt>
                <c:pt idx="1162">
                  <c:v>1943.2</c:v>
                </c:pt>
                <c:pt idx="1163">
                  <c:v>1943.22</c:v>
                </c:pt>
                <c:pt idx="1164">
                  <c:v>1943.24</c:v>
                </c:pt>
                <c:pt idx="1165">
                  <c:v>1943.26</c:v>
                </c:pt>
                <c:pt idx="1166">
                  <c:v>1943.28</c:v>
                </c:pt>
                <c:pt idx="1167">
                  <c:v>1943.3</c:v>
                </c:pt>
                <c:pt idx="1168">
                  <c:v>1943.32</c:v>
                </c:pt>
                <c:pt idx="1169">
                  <c:v>1943.34</c:v>
                </c:pt>
                <c:pt idx="1170">
                  <c:v>1943.36</c:v>
                </c:pt>
                <c:pt idx="1171">
                  <c:v>1943.3799999999999</c:v>
                </c:pt>
                <c:pt idx="1172">
                  <c:v>1943.4</c:v>
                </c:pt>
                <c:pt idx="1173">
                  <c:v>1943.42</c:v>
                </c:pt>
                <c:pt idx="1174">
                  <c:v>1943.44</c:v>
                </c:pt>
                <c:pt idx="1175">
                  <c:v>1943.46</c:v>
                </c:pt>
                <c:pt idx="1176">
                  <c:v>1943.48</c:v>
                </c:pt>
                <c:pt idx="1177">
                  <c:v>1943.5</c:v>
                </c:pt>
                <c:pt idx="1178">
                  <c:v>1943.52</c:v>
                </c:pt>
                <c:pt idx="1179">
                  <c:v>1943.54</c:v>
                </c:pt>
                <c:pt idx="1180">
                  <c:v>1943.56</c:v>
                </c:pt>
                <c:pt idx="1181">
                  <c:v>1943.58</c:v>
                </c:pt>
                <c:pt idx="1182">
                  <c:v>1943.6</c:v>
                </c:pt>
                <c:pt idx="1183">
                  <c:v>1943.62</c:v>
                </c:pt>
                <c:pt idx="1184">
                  <c:v>1943.6399999999999</c:v>
                </c:pt>
                <c:pt idx="1185">
                  <c:v>1943.6599999999999</c:v>
                </c:pt>
                <c:pt idx="1186">
                  <c:v>1943.6799999999998</c:v>
                </c:pt>
                <c:pt idx="1187">
                  <c:v>1943.7</c:v>
                </c:pt>
                <c:pt idx="1188">
                  <c:v>1943.72</c:v>
                </c:pt>
                <c:pt idx="1189">
                  <c:v>1943.74</c:v>
                </c:pt>
                <c:pt idx="1190">
                  <c:v>1943.76</c:v>
                </c:pt>
                <c:pt idx="1191">
                  <c:v>1943.78</c:v>
                </c:pt>
                <c:pt idx="1192">
                  <c:v>1943.8</c:v>
                </c:pt>
                <c:pt idx="1193">
                  <c:v>1943.82</c:v>
                </c:pt>
                <c:pt idx="1194">
                  <c:v>1943.84</c:v>
                </c:pt>
                <c:pt idx="1195">
                  <c:v>1943.86</c:v>
                </c:pt>
                <c:pt idx="1196">
                  <c:v>1943.8799999999999</c:v>
                </c:pt>
                <c:pt idx="1197">
                  <c:v>1943.9</c:v>
                </c:pt>
                <c:pt idx="1198">
                  <c:v>1943.92</c:v>
                </c:pt>
                <c:pt idx="1199">
                  <c:v>1943.94</c:v>
                </c:pt>
                <c:pt idx="1200">
                  <c:v>1943.96</c:v>
                </c:pt>
                <c:pt idx="1201">
                  <c:v>1943.98</c:v>
                </c:pt>
                <c:pt idx="1202">
                  <c:v>1944</c:v>
                </c:pt>
                <c:pt idx="1203">
                  <c:v>1944.02</c:v>
                </c:pt>
                <c:pt idx="1204">
                  <c:v>1944.04</c:v>
                </c:pt>
                <c:pt idx="1205">
                  <c:v>1944.06</c:v>
                </c:pt>
                <c:pt idx="1206">
                  <c:v>1944.08</c:v>
                </c:pt>
                <c:pt idx="1207">
                  <c:v>1944.1</c:v>
                </c:pt>
                <c:pt idx="1208">
                  <c:v>1944.12</c:v>
                </c:pt>
                <c:pt idx="1209">
                  <c:v>1944.1399999999999</c:v>
                </c:pt>
                <c:pt idx="1210">
                  <c:v>1944.1599999999999</c:v>
                </c:pt>
                <c:pt idx="1211">
                  <c:v>1944.1799999999998</c:v>
                </c:pt>
                <c:pt idx="1212">
                  <c:v>1944.2</c:v>
                </c:pt>
                <c:pt idx="1213">
                  <c:v>1944.22</c:v>
                </c:pt>
                <c:pt idx="1214">
                  <c:v>1944.24</c:v>
                </c:pt>
                <c:pt idx="1215">
                  <c:v>1944.26</c:v>
                </c:pt>
                <c:pt idx="1216">
                  <c:v>1944.28</c:v>
                </c:pt>
                <c:pt idx="1217">
                  <c:v>1944.3</c:v>
                </c:pt>
                <c:pt idx="1218">
                  <c:v>1944.32</c:v>
                </c:pt>
                <c:pt idx="1219">
                  <c:v>1944.34</c:v>
                </c:pt>
                <c:pt idx="1220">
                  <c:v>1944.36</c:v>
                </c:pt>
                <c:pt idx="1221">
                  <c:v>1944.3799999999999</c:v>
                </c:pt>
                <c:pt idx="1222">
                  <c:v>1944.4</c:v>
                </c:pt>
                <c:pt idx="1223">
                  <c:v>1944.42</c:v>
                </c:pt>
                <c:pt idx="1224">
                  <c:v>1944.44</c:v>
                </c:pt>
                <c:pt idx="1225">
                  <c:v>1944.46</c:v>
                </c:pt>
                <c:pt idx="1226">
                  <c:v>1944.48</c:v>
                </c:pt>
                <c:pt idx="1227">
                  <c:v>1944.5</c:v>
                </c:pt>
                <c:pt idx="1228">
                  <c:v>1944.52</c:v>
                </c:pt>
                <c:pt idx="1229">
                  <c:v>1944.54</c:v>
                </c:pt>
                <c:pt idx="1230">
                  <c:v>1944.56</c:v>
                </c:pt>
                <c:pt idx="1231">
                  <c:v>1944.58</c:v>
                </c:pt>
                <c:pt idx="1232">
                  <c:v>1944.6</c:v>
                </c:pt>
                <c:pt idx="1233">
                  <c:v>1944.62</c:v>
                </c:pt>
                <c:pt idx="1234">
                  <c:v>1944.6399999999999</c:v>
                </c:pt>
                <c:pt idx="1235">
                  <c:v>1944.6599999999999</c:v>
                </c:pt>
                <c:pt idx="1236">
                  <c:v>1944.6799999999998</c:v>
                </c:pt>
                <c:pt idx="1237">
                  <c:v>1944.7</c:v>
                </c:pt>
                <c:pt idx="1238">
                  <c:v>1944.72</c:v>
                </c:pt>
                <c:pt idx="1239">
                  <c:v>1944.74</c:v>
                </c:pt>
                <c:pt idx="1240">
                  <c:v>1944.76</c:v>
                </c:pt>
                <c:pt idx="1241">
                  <c:v>1944.78</c:v>
                </c:pt>
                <c:pt idx="1242">
                  <c:v>1944.8</c:v>
                </c:pt>
                <c:pt idx="1243">
                  <c:v>1944.82</c:v>
                </c:pt>
                <c:pt idx="1244">
                  <c:v>1944.84</c:v>
                </c:pt>
                <c:pt idx="1245">
                  <c:v>1944.86</c:v>
                </c:pt>
                <c:pt idx="1246">
                  <c:v>1944.8799999999999</c:v>
                </c:pt>
                <c:pt idx="1247">
                  <c:v>1944.9</c:v>
                </c:pt>
                <c:pt idx="1248">
                  <c:v>1944.92</c:v>
                </c:pt>
                <c:pt idx="1249">
                  <c:v>1944.94</c:v>
                </c:pt>
                <c:pt idx="1250">
                  <c:v>1944.96</c:v>
                </c:pt>
                <c:pt idx="1251">
                  <c:v>1944.98</c:v>
                </c:pt>
                <c:pt idx="1252">
                  <c:v>1945</c:v>
                </c:pt>
                <c:pt idx="1253">
                  <c:v>1945.02</c:v>
                </c:pt>
                <c:pt idx="1254">
                  <c:v>1945.04</c:v>
                </c:pt>
                <c:pt idx="1255">
                  <c:v>1945.06</c:v>
                </c:pt>
                <c:pt idx="1256">
                  <c:v>1945.08</c:v>
                </c:pt>
                <c:pt idx="1257">
                  <c:v>1945.1</c:v>
                </c:pt>
                <c:pt idx="1258">
                  <c:v>1945.12</c:v>
                </c:pt>
                <c:pt idx="1259">
                  <c:v>1945.1399999999999</c:v>
                </c:pt>
                <c:pt idx="1260">
                  <c:v>1945.1599999999999</c:v>
                </c:pt>
                <c:pt idx="1261">
                  <c:v>1945.1799999999998</c:v>
                </c:pt>
                <c:pt idx="1262">
                  <c:v>1945.2</c:v>
                </c:pt>
                <c:pt idx="1263">
                  <c:v>1945.22</c:v>
                </c:pt>
                <c:pt idx="1264">
                  <c:v>1945.24</c:v>
                </c:pt>
                <c:pt idx="1265">
                  <c:v>1945.26</c:v>
                </c:pt>
                <c:pt idx="1266">
                  <c:v>1945.28</c:v>
                </c:pt>
                <c:pt idx="1267">
                  <c:v>1945.3</c:v>
                </c:pt>
                <c:pt idx="1268">
                  <c:v>1945.32</c:v>
                </c:pt>
                <c:pt idx="1269">
                  <c:v>1945.34</c:v>
                </c:pt>
                <c:pt idx="1270">
                  <c:v>1945.36</c:v>
                </c:pt>
                <c:pt idx="1271">
                  <c:v>1945.3799999999999</c:v>
                </c:pt>
                <c:pt idx="1272">
                  <c:v>1945.4</c:v>
                </c:pt>
                <c:pt idx="1273">
                  <c:v>1945.42</c:v>
                </c:pt>
                <c:pt idx="1274">
                  <c:v>1945.44</c:v>
                </c:pt>
                <c:pt idx="1275">
                  <c:v>1945.46</c:v>
                </c:pt>
                <c:pt idx="1276">
                  <c:v>1945.48</c:v>
                </c:pt>
                <c:pt idx="1277">
                  <c:v>1945.5</c:v>
                </c:pt>
                <c:pt idx="1278">
                  <c:v>1945.52</c:v>
                </c:pt>
                <c:pt idx="1279">
                  <c:v>1945.54</c:v>
                </c:pt>
                <c:pt idx="1280">
                  <c:v>1945.56</c:v>
                </c:pt>
                <c:pt idx="1281">
                  <c:v>1945.58</c:v>
                </c:pt>
                <c:pt idx="1282">
                  <c:v>1945.6</c:v>
                </c:pt>
                <c:pt idx="1283">
                  <c:v>1945.62</c:v>
                </c:pt>
                <c:pt idx="1284">
                  <c:v>1945.6399999999999</c:v>
                </c:pt>
                <c:pt idx="1285">
                  <c:v>1945.6599999999999</c:v>
                </c:pt>
                <c:pt idx="1286">
                  <c:v>1945.6799999999998</c:v>
                </c:pt>
                <c:pt idx="1287">
                  <c:v>1945.7</c:v>
                </c:pt>
                <c:pt idx="1288">
                  <c:v>1945.72</c:v>
                </c:pt>
                <c:pt idx="1289">
                  <c:v>1945.74</c:v>
                </c:pt>
                <c:pt idx="1290">
                  <c:v>1945.76</c:v>
                </c:pt>
                <c:pt idx="1291">
                  <c:v>1945.78</c:v>
                </c:pt>
                <c:pt idx="1292">
                  <c:v>1945.8</c:v>
                </c:pt>
                <c:pt idx="1293">
                  <c:v>1945.82</c:v>
                </c:pt>
                <c:pt idx="1294">
                  <c:v>1945.84</c:v>
                </c:pt>
                <c:pt idx="1295">
                  <c:v>1945.86</c:v>
                </c:pt>
                <c:pt idx="1296">
                  <c:v>1945.8799999999999</c:v>
                </c:pt>
                <c:pt idx="1297">
                  <c:v>1945.9</c:v>
                </c:pt>
                <c:pt idx="1298">
                  <c:v>1945.92</c:v>
                </c:pt>
                <c:pt idx="1299">
                  <c:v>1945.94</c:v>
                </c:pt>
                <c:pt idx="1300">
                  <c:v>1945.96</c:v>
                </c:pt>
                <c:pt idx="1301">
                  <c:v>1945.98</c:v>
                </c:pt>
                <c:pt idx="1302">
                  <c:v>1946</c:v>
                </c:pt>
                <c:pt idx="1303">
                  <c:v>1946.02</c:v>
                </c:pt>
                <c:pt idx="1304">
                  <c:v>1946.04</c:v>
                </c:pt>
                <c:pt idx="1305">
                  <c:v>1946.06</c:v>
                </c:pt>
                <c:pt idx="1306">
                  <c:v>1946.08</c:v>
                </c:pt>
                <c:pt idx="1307">
                  <c:v>1946.1</c:v>
                </c:pt>
                <c:pt idx="1308">
                  <c:v>1946.12</c:v>
                </c:pt>
                <c:pt idx="1309">
                  <c:v>1946.1399999999999</c:v>
                </c:pt>
                <c:pt idx="1310">
                  <c:v>1946.1599999999999</c:v>
                </c:pt>
                <c:pt idx="1311">
                  <c:v>1946.1799999999998</c:v>
                </c:pt>
                <c:pt idx="1312">
                  <c:v>1946.2</c:v>
                </c:pt>
                <c:pt idx="1313">
                  <c:v>1946.22</c:v>
                </c:pt>
                <c:pt idx="1314">
                  <c:v>1946.24</c:v>
                </c:pt>
                <c:pt idx="1315">
                  <c:v>1946.26</c:v>
                </c:pt>
                <c:pt idx="1316">
                  <c:v>1946.28</c:v>
                </c:pt>
                <c:pt idx="1317">
                  <c:v>1946.3</c:v>
                </c:pt>
                <c:pt idx="1318">
                  <c:v>1946.32</c:v>
                </c:pt>
                <c:pt idx="1319">
                  <c:v>1946.34</c:v>
                </c:pt>
                <c:pt idx="1320">
                  <c:v>1946.36</c:v>
                </c:pt>
                <c:pt idx="1321">
                  <c:v>1946.3799999999999</c:v>
                </c:pt>
                <c:pt idx="1322">
                  <c:v>1946.4</c:v>
                </c:pt>
                <c:pt idx="1323">
                  <c:v>1946.42</c:v>
                </c:pt>
                <c:pt idx="1324">
                  <c:v>1946.44</c:v>
                </c:pt>
                <c:pt idx="1325">
                  <c:v>1946.46</c:v>
                </c:pt>
                <c:pt idx="1326">
                  <c:v>1946.48</c:v>
                </c:pt>
                <c:pt idx="1327">
                  <c:v>1946.5</c:v>
                </c:pt>
                <c:pt idx="1328">
                  <c:v>1946.52</c:v>
                </c:pt>
                <c:pt idx="1329">
                  <c:v>1946.54</c:v>
                </c:pt>
                <c:pt idx="1330">
                  <c:v>1946.56</c:v>
                </c:pt>
                <c:pt idx="1331">
                  <c:v>1946.58</c:v>
                </c:pt>
                <c:pt idx="1332">
                  <c:v>1946.6</c:v>
                </c:pt>
                <c:pt idx="1333">
                  <c:v>1946.62</c:v>
                </c:pt>
                <c:pt idx="1334">
                  <c:v>1946.6399999999999</c:v>
                </c:pt>
                <c:pt idx="1335">
                  <c:v>1946.6599999999999</c:v>
                </c:pt>
                <c:pt idx="1336">
                  <c:v>1946.6799999999998</c:v>
                </c:pt>
                <c:pt idx="1337">
                  <c:v>1946.7</c:v>
                </c:pt>
                <c:pt idx="1338">
                  <c:v>1946.72</c:v>
                </c:pt>
                <c:pt idx="1339">
                  <c:v>1946.74</c:v>
                </c:pt>
                <c:pt idx="1340">
                  <c:v>1946.76</c:v>
                </c:pt>
                <c:pt idx="1341">
                  <c:v>1946.78</c:v>
                </c:pt>
                <c:pt idx="1342">
                  <c:v>1946.8</c:v>
                </c:pt>
                <c:pt idx="1343">
                  <c:v>1946.82</c:v>
                </c:pt>
                <c:pt idx="1344">
                  <c:v>1946.84</c:v>
                </c:pt>
                <c:pt idx="1345">
                  <c:v>1946.86</c:v>
                </c:pt>
                <c:pt idx="1346">
                  <c:v>1946.8799999999999</c:v>
                </c:pt>
                <c:pt idx="1347">
                  <c:v>1946.9</c:v>
                </c:pt>
                <c:pt idx="1348">
                  <c:v>1946.92</c:v>
                </c:pt>
                <c:pt idx="1349">
                  <c:v>1946.94</c:v>
                </c:pt>
                <c:pt idx="1350">
                  <c:v>1946.96</c:v>
                </c:pt>
                <c:pt idx="1351">
                  <c:v>1946.98</c:v>
                </c:pt>
                <c:pt idx="1352">
                  <c:v>1947</c:v>
                </c:pt>
                <c:pt idx="1353">
                  <c:v>1947.02</c:v>
                </c:pt>
                <c:pt idx="1354">
                  <c:v>1947.04</c:v>
                </c:pt>
                <c:pt idx="1355">
                  <c:v>1947.06</c:v>
                </c:pt>
                <c:pt idx="1356">
                  <c:v>1947.08</c:v>
                </c:pt>
                <c:pt idx="1357">
                  <c:v>1947.1</c:v>
                </c:pt>
                <c:pt idx="1358">
                  <c:v>1947.12</c:v>
                </c:pt>
                <c:pt idx="1359">
                  <c:v>1947.1399999999999</c:v>
                </c:pt>
                <c:pt idx="1360">
                  <c:v>1947.1599999999999</c:v>
                </c:pt>
                <c:pt idx="1361">
                  <c:v>1947.1799999999998</c:v>
                </c:pt>
                <c:pt idx="1362">
                  <c:v>1947.2</c:v>
                </c:pt>
                <c:pt idx="1363">
                  <c:v>1947.22</c:v>
                </c:pt>
                <c:pt idx="1364">
                  <c:v>1947.24</c:v>
                </c:pt>
                <c:pt idx="1365">
                  <c:v>1947.26</c:v>
                </c:pt>
                <c:pt idx="1366">
                  <c:v>1947.28</c:v>
                </c:pt>
                <c:pt idx="1367">
                  <c:v>1947.3</c:v>
                </c:pt>
                <c:pt idx="1368">
                  <c:v>1947.32</c:v>
                </c:pt>
                <c:pt idx="1369">
                  <c:v>1947.34</c:v>
                </c:pt>
                <c:pt idx="1370">
                  <c:v>1947.36</c:v>
                </c:pt>
                <c:pt idx="1371">
                  <c:v>1947.3799999999999</c:v>
                </c:pt>
                <c:pt idx="1372">
                  <c:v>1947.4</c:v>
                </c:pt>
                <c:pt idx="1373">
                  <c:v>1947.42</c:v>
                </c:pt>
                <c:pt idx="1374">
                  <c:v>1947.44</c:v>
                </c:pt>
                <c:pt idx="1375">
                  <c:v>1947.46</c:v>
                </c:pt>
                <c:pt idx="1376">
                  <c:v>1947.48</c:v>
                </c:pt>
                <c:pt idx="1377">
                  <c:v>1947.5</c:v>
                </c:pt>
                <c:pt idx="1378">
                  <c:v>1947.52</c:v>
                </c:pt>
                <c:pt idx="1379">
                  <c:v>1947.54</c:v>
                </c:pt>
                <c:pt idx="1380">
                  <c:v>1947.56</c:v>
                </c:pt>
                <c:pt idx="1381">
                  <c:v>1947.58</c:v>
                </c:pt>
                <c:pt idx="1382">
                  <c:v>1947.6</c:v>
                </c:pt>
                <c:pt idx="1383">
                  <c:v>1947.62</c:v>
                </c:pt>
                <c:pt idx="1384">
                  <c:v>1947.6399999999999</c:v>
                </c:pt>
                <c:pt idx="1385">
                  <c:v>1947.6599999999999</c:v>
                </c:pt>
                <c:pt idx="1386">
                  <c:v>1947.6799999999998</c:v>
                </c:pt>
                <c:pt idx="1387">
                  <c:v>1947.7</c:v>
                </c:pt>
                <c:pt idx="1388">
                  <c:v>1947.72</c:v>
                </c:pt>
                <c:pt idx="1389">
                  <c:v>1947.74</c:v>
                </c:pt>
                <c:pt idx="1390">
                  <c:v>1947.76</c:v>
                </c:pt>
                <c:pt idx="1391">
                  <c:v>1947.78</c:v>
                </c:pt>
                <c:pt idx="1392">
                  <c:v>1947.8</c:v>
                </c:pt>
                <c:pt idx="1393">
                  <c:v>1947.82</c:v>
                </c:pt>
                <c:pt idx="1394">
                  <c:v>1947.84</c:v>
                </c:pt>
                <c:pt idx="1395">
                  <c:v>1947.86</c:v>
                </c:pt>
                <c:pt idx="1396">
                  <c:v>1947.8799999999999</c:v>
                </c:pt>
                <c:pt idx="1397">
                  <c:v>1947.9</c:v>
                </c:pt>
                <c:pt idx="1398">
                  <c:v>1947.92</c:v>
                </c:pt>
                <c:pt idx="1399">
                  <c:v>1947.94</c:v>
                </c:pt>
                <c:pt idx="1400">
                  <c:v>1947.96</c:v>
                </c:pt>
                <c:pt idx="1401">
                  <c:v>1947.98</c:v>
                </c:pt>
                <c:pt idx="1402">
                  <c:v>1948</c:v>
                </c:pt>
                <c:pt idx="1403">
                  <c:v>1948.02</c:v>
                </c:pt>
                <c:pt idx="1404">
                  <c:v>1948.04</c:v>
                </c:pt>
                <c:pt idx="1405">
                  <c:v>1948.06</c:v>
                </c:pt>
                <c:pt idx="1406">
                  <c:v>1948.08</c:v>
                </c:pt>
                <c:pt idx="1407">
                  <c:v>1948.1</c:v>
                </c:pt>
                <c:pt idx="1408">
                  <c:v>1948.12</c:v>
                </c:pt>
                <c:pt idx="1409">
                  <c:v>1948.1399999999999</c:v>
                </c:pt>
                <c:pt idx="1410">
                  <c:v>1948.1599999999999</c:v>
                </c:pt>
                <c:pt idx="1411">
                  <c:v>1948.1799999999998</c:v>
                </c:pt>
                <c:pt idx="1412">
                  <c:v>1948.2</c:v>
                </c:pt>
                <c:pt idx="1413">
                  <c:v>1948.22</c:v>
                </c:pt>
                <c:pt idx="1414">
                  <c:v>1948.24</c:v>
                </c:pt>
                <c:pt idx="1415">
                  <c:v>1948.26</c:v>
                </c:pt>
                <c:pt idx="1416">
                  <c:v>1948.28</c:v>
                </c:pt>
                <c:pt idx="1417">
                  <c:v>1948.3</c:v>
                </c:pt>
                <c:pt idx="1418">
                  <c:v>1948.32</c:v>
                </c:pt>
                <c:pt idx="1419">
                  <c:v>1948.34</c:v>
                </c:pt>
                <c:pt idx="1420">
                  <c:v>1948.36</c:v>
                </c:pt>
                <c:pt idx="1421">
                  <c:v>1948.3799999999999</c:v>
                </c:pt>
                <c:pt idx="1422">
                  <c:v>1948.4</c:v>
                </c:pt>
                <c:pt idx="1423">
                  <c:v>1948.42</c:v>
                </c:pt>
                <c:pt idx="1424">
                  <c:v>1948.44</c:v>
                </c:pt>
                <c:pt idx="1425">
                  <c:v>1948.46</c:v>
                </c:pt>
                <c:pt idx="1426">
                  <c:v>1948.48</c:v>
                </c:pt>
                <c:pt idx="1427">
                  <c:v>1948.5</c:v>
                </c:pt>
                <c:pt idx="1428">
                  <c:v>1948.52</c:v>
                </c:pt>
                <c:pt idx="1429">
                  <c:v>1948.54</c:v>
                </c:pt>
                <c:pt idx="1430">
                  <c:v>1948.56</c:v>
                </c:pt>
                <c:pt idx="1431">
                  <c:v>1948.58</c:v>
                </c:pt>
                <c:pt idx="1432">
                  <c:v>1948.6</c:v>
                </c:pt>
                <c:pt idx="1433">
                  <c:v>1948.62</c:v>
                </c:pt>
                <c:pt idx="1434">
                  <c:v>1948.6399999999999</c:v>
                </c:pt>
                <c:pt idx="1435">
                  <c:v>1948.6599999999999</c:v>
                </c:pt>
                <c:pt idx="1436">
                  <c:v>1948.6799999999998</c:v>
                </c:pt>
                <c:pt idx="1437">
                  <c:v>1948.7</c:v>
                </c:pt>
                <c:pt idx="1438">
                  <c:v>1948.72</c:v>
                </c:pt>
                <c:pt idx="1439">
                  <c:v>1948.74</c:v>
                </c:pt>
                <c:pt idx="1440">
                  <c:v>1948.76</c:v>
                </c:pt>
                <c:pt idx="1441">
                  <c:v>1948.78</c:v>
                </c:pt>
                <c:pt idx="1442">
                  <c:v>1948.8</c:v>
                </c:pt>
                <c:pt idx="1443">
                  <c:v>1948.82</c:v>
                </c:pt>
                <c:pt idx="1444">
                  <c:v>1948.84</c:v>
                </c:pt>
                <c:pt idx="1445">
                  <c:v>1948.86</c:v>
                </c:pt>
                <c:pt idx="1446">
                  <c:v>1948.8799999999999</c:v>
                </c:pt>
                <c:pt idx="1447">
                  <c:v>1948.9</c:v>
                </c:pt>
                <c:pt idx="1448">
                  <c:v>1948.92</c:v>
                </c:pt>
                <c:pt idx="1449">
                  <c:v>1948.94</c:v>
                </c:pt>
                <c:pt idx="1450">
                  <c:v>1948.96</c:v>
                </c:pt>
                <c:pt idx="1451">
                  <c:v>1948.98</c:v>
                </c:pt>
                <c:pt idx="1452">
                  <c:v>1949</c:v>
                </c:pt>
                <c:pt idx="1453">
                  <c:v>1949.02</c:v>
                </c:pt>
                <c:pt idx="1454">
                  <c:v>1949.04</c:v>
                </c:pt>
                <c:pt idx="1455">
                  <c:v>1949.06</c:v>
                </c:pt>
                <c:pt idx="1456">
                  <c:v>1949.08</c:v>
                </c:pt>
                <c:pt idx="1457">
                  <c:v>1949.1</c:v>
                </c:pt>
                <c:pt idx="1458">
                  <c:v>1949.12</c:v>
                </c:pt>
                <c:pt idx="1459">
                  <c:v>1949.1399999999999</c:v>
                </c:pt>
                <c:pt idx="1460">
                  <c:v>1949.1599999999999</c:v>
                </c:pt>
                <c:pt idx="1461">
                  <c:v>1949.1799999999998</c:v>
                </c:pt>
                <c:pt idx="1462">
                  <c:v>1949.2</c:v>
                </c:pt>
                <c:pt idx="1463">
                  <c:v>1949.22</c:v>
                </c:pt>
                <c:pt idx="1464">
                  <c:v>1949.24</c:v>
                </c:pt>
                <c:pt idx="1465">
                  <c:v>1949.26</c:v>
                </c:pt>
                <c:pt idx="1466">
                  <c:v>1949.28</c:v>
                </c:pt>
                <c:pt idx="1467">
                  <c:v>1949.3</c:v>
                </c:pt>
                <c:pt idx="1468">
                  <c:v>1949.32</c:v>
                </c:pt>
                <c:pt idx="1469">
                  <c:v>1949.34</c:v>
                </c:pt>
                <c:pt idx="1470">
                  <c:v>1949.36</c:v>
                </c:pt>
                <c:pt idx="1471">
                  <c:v>1949.3799999999999</c:v>
                </c:pt>
                <c:pt idx="1472">
                  <c:v>1949.4</c:v>
                </c:pt>
                <c:pt idx="1473">
                  <c:v>1949.42</c:v>
                </c:pt>
                <c:pt idx="1474">
                  <c:v>1949.44</c:v>
                </c:pt>
                <c:pt idx="1475">
                  <c:v>1949.46</c:v>
                </c:pt>
                <c:pt idx="1476">
                  <c:v>1949.48</c:v>
                </c:pt>
                <c:pt idx="1477">
                  <c:v>1949.5</c:v>
                </c:pt>
                <c:pt idx="1478">
                  <c:v>1949.52</c:v>
                </c:pt>
                <c:pt idx="1479">
                  <c:v>1949.54</c:v>
                </c:pt>
                <c:pt idx="1480">
                  <c:v>1949.56</c:v>
                </c:pt>
                <c:pt idx="1481">
                  <c:v>1949.58</c:v>
                </c:pt>
                <c:pt idx="1482">
                  <c:v>1949.6</c:v>
                </c:pt>
                <c:pt idx="1483">
                  <c:v>1949.62</c:v>
                </c:pt>
                <c:pt idx="1484">
                  <c:v>1949.6399999999999</c:v>
                </c:pt>
                <c:pt idx="1485">
                  <c:v>1949.6599999999999</c:v>
                </c:pt>
                <c:pt idx="1486">
                  <c:v>1949.6799999999998</c:v>
                </c:pt>
                <c:pt idx="1487">
                  <c:v>1949.7</c:v>
                </c:pt>
                <c:pt idx="1488">
                  <c:v>1949.72</c:v>
                </c:pt>
                <c:pt idx="1489">
                  <c:v>1949.74</c:v>
                </c:pt>
                <c:pt idx="1490">
                  <c:v>1949.76</c:v>
                </c:pt>
                <c:pt idx="1491">
                  <c:v>1949.78</c:v>
                </c:pt>
                <c:pt idx="1492">
                  <c:v>1949.8</c:v>
                </c:pt>
                <c:pt idx="1493">
                  <c:v>1949.82</c:v>
                </c:pt>
                <c:pt idx="1494">
                  <c:v>1949.84</c:v>
                </c:pt>
                <c:pt idx="1495">
                  <c:v>1949.86</c:v>
                </c:pt>
                <c:pt idx="1496">
                  <c:v>1949.8799999999999</c:v>
                </c:pt>
                <c:pt idx="1497">
                  <c:v>1949.9</c:v>
                </c:pt>
                <c:pt idx="1498">
                  <c:v>1949.92</c:v>
                </c:pt>
                <c:pt idx="1499">
                  <c:v>1949.94</c:v>
                </c:pt>
                <c:pt idx="1500">
                  <c:v>1949.96</c:v>
                </c:pt>
                <c:pt idx="1501">
                  <c:v>1949.98</c:v>
                </c:pt>
                <c:pt idx="1502">
                  <c:v>1950</c:v>
                </c:pt>
                <c:pt idx="1503">
                  <c:v>1950.02</c:v>
                </c:pt>
                <c:pt idx="1504">
                  <c:v>1950.04</c:v>
                </c:pt>
                <c:pt idx="1505">
                  <c:v>1950.06</c:v>
                </c:pt>
                <c:pt idx="1506">
                  <c:v>1950.08</c:v>
                </c:pt>
                <c:pt idx="1507">
                  <c:v>1950.1</c:v>
                </c:pt>
                <c:pt idx="1508">
                  <c:v>1950.12</c:v>
                </c:pt>
                <c:pt idx="1509">
                  <c:v>1950.1399999999999</c:v>
                </c:pt>
                <c:pt idx="1510">
                  <c:v>1950.1599999999999</c:v>
                </c:pt>
                <c:pt idx="1511">
                  <c:v>1950.1799999999998</c:v>
                </c:pt>
                <c:pt idx="1512">
                  <c:v>1950.2</c:v>
                </c:pt>
                <c:pt idx="1513">
                  <c:v>1950.22</c:v>
                </c:pt>
                <c:pt idx="1514">
                  <c:v>1950.24</c:v>
                </c:pt>
                <c:pt idx="1515">
                  <c:v>1950.26</c:v>
                </c:pt>
                <c:pt idx="1516">
                  <c:v>1950.28</c:v>
                </c:pt>
                <c:pt idx="1517">
                  <c:v>1950.3</c:v>
                </c:pt>
                <c:pt idx="1518">
                  <c:v>1950.32</c:v>
                </c:pt>
                <c:pt idx="1519">
                  <c:v>1950.34</c:v>
                </c:pt>
                <c:pt idx="1520">
                  <c:v>1950.36</c:v>
                </c:pt>
                <c:pt idx="1521">
                  <c:v>1950.3799999999999</c:v>
                </c:pt>
                <c:pt idx="1522">
                  <c:v>1950.4</c:v>
                </c:pt>
                <c:pt idx="1523">
                  <c:v>1950.42</c:v>
                </c:pt>
                <c:pt idx="1524">
                  <c:v>1950.44</c:v>
                </c:pt>
                <c:pt idx="1525">
                  <c:v>1950.46</c:v>
                </c:pt>
                <c:pt idx="1526">
                  <c:v>1950.48</c:v>
                </c:pt>
                <c:pt idx="1527">
                  <c:v>1950.5</c:v>
                </c:pt>
                <c:pt idx="1528">
                  <c:v>1950.52</c:v>
                </c:pt>
                <c:pt idx="1529">
                  <c:v>1950.54</c:v>
                </c:pt>
                <c:pt idx="1530">
                  <c:v>1950.56</c:v>
                </c:pt>
                <c:pt idx="1531">
                  <c:v>1950.58</c:v>
                </c:pt>
                <c:pt idx="1532">
                  <c:v>1950.6</c:v>
                </c:pt>
                <c:pt idx="1533">
                  <c:v>1950.62</c:v>
                </c:pt>
                <c:pt idx="1534">
                  <c:v>1950.6399999999999</c:v>
                </c:pt>
                <c:pt idx="1535">
                  <c:v>1950.6599999999999</c:v>
                </c:pt>
                <c:pt idx="1536">
                  <c:v>1950.6799999999998</c:v>
                </c:pt>
                <c:pt idx="1537">
                  <c:v>1950.7</c:v>
                </c:pt>
                <c:pt idx="1538">
                  <c:v>1950.72</c:v>
                </c:pt>
                <c:pt idx="1539">
                  <c:v>1950.74</c:v>
                </c:pt>
                <c:pt idx="1540">
                  <c:v>1950.76</c:v>
                </c:pt>
                <c:pt idx="1541">
                  <c:v>1950.78</c:v>
                </c:pt>
                <c:pt idx="1542">
                  <c:v>1950.8</c:v>
                </c:pt>
                <c:pt idx="1543">
                  <c:v>1950.82</c:v>
                </c:pt>
                <c:pt idx="1544">
                  <c:v>1950.84</c:v>
                </c:pt>
                <c:pt idx="1545">
                  <c:v>1950.86</c:v>
                </c:pt>
                <c:pt idx="1546">
                  <c:v>1950.8799999999999</c:v>
                </c:pt>
                <c:pt idx="1547">
                  <c:v>1950.9</c:v>
                </c:pt>
                <c:pt idx="1548">
                  <c:v>1950.92</c:v>
                </c:pt>
                <c:pt idx="1549">
                  <c:v>1950.94</c:v>
                </c:pt>
                <c:pt idx="1550">
                  <c:v>1950.96</c:v>
                </c:pt>
                <c:pt idx="1551">
                  <c:v>1950.98</c:v>
                </c:pt>
                <c:pt idx="1552">
                  <c:v>1951</c:v>
                </c:pt>
                <c:pt idx="1553">
                  <c:v>1951.02</c:v>
                </c:pt>
                <c:pt idx="1554">
                  <c:v>1951.04</c:v>
                </c:pt>
                <c:pt idx="1555">
                  <c:v>1951.06</c:v>
                </c:pt>
                <c:pt idx="1556">
                  <c:v>1951.08</c:v>
                </c:pt>
                <c:pt idx="1557">
                  <c:v>1951.1</c:v>
                </c:pt>
                <c:pt idx="1558">
                  <c:v>1951.12</c:v>
                </c:pt>
                <c:pt idx="1559">
                  <c:v>1951.1399999999999</c:v>
                </c:pt>
                <c:pt idx="1560">
                  <c:v>1951.1599999999999</c:v>
                </c:pt>
                <c:pt idx="1561">
                  <c:v>1951.1799999999998</c:v>
                </c:pt>
                <c:pt idx="1562">
                  <c:v>1951.2</c:v>
                </c:pt>
                <c:pt idx="1563">
                  <c:v>1951.22</c:v>
                </c:pt>
                <c:pt idx="1564">
                  <c:v>1951.24</c:v>
                </c:pt>
                <c:pt idx="1565">
                  <c:v>1951.26</c:v>
                </c:pt>
                <c:pt idx="1566">
                  <c:v>1951.28</c:v>
                </c:pt>
                <c:pt idx="1567">
                  <c:v>1951.3</c:v>
                </c:pt>
                <c:pt idx="1568">
                  <c:v>1951.32</c:v>
                </c:pt>
                <c:pt idx="1569">
                  <c:v>1951.34</c:v>
                </c:pt>
                <c:pt idx="1570">
                  <c:v>1951.36</c:v>
                </c:pt>
                <c:pt idx="1571">
                  <c:v>1951.3799999999999</c:v>
                </c:pt>
                <c:pt idx="1572">
                  <c:v>1951.4</c:v>
                </c:pt>
                <c:pt idx="1573">
                  <c:v>1951.42</c:v>
                </c:pt>
                <c:pt idx="1574">
                  <c:v>1951.44</c:v>
                </c:pt>
                <c:pt idx="1575">
                  <c:v>1951.46</c:v>
                </c:pt>
                <c:pt idx="1576">
                  <c:v>1951.48</c:v>
                </c:pt>
                <c:pt idx="1577">
                  <c:v>1951.5</c:v>
                </c:pt>
                <c:pt idx="1578">
                  <c:v>1951.52</c:v>
                </c:pt>
                <c:pt idx="1579">
                  <c:v>1951.54</c:v>
                </c:pt>
                <c:pt idx="1580">
                  <c:v>1951.56</c:v>
                </c:pt>
                <c:pt idx="1581">
                  <c:v>1951.58</c:v>
                </c:pt>
                <c:pt idx="1582">
                  <c:v>1951.6</c:v>
                </c:pt>
                <c:pt idx="1583">
                  <c:v>1951.62</c:v>
                </c:pt>
                <c:pt idx="1584">
                  <c:v>1951.6399999999999</c:v>
                </c:pt>
                <c:pt idx="1585">
                  <c:v>1951.6599999999999</c:v>
                </c:pt>
                <c:pt idx="1586">
                  <c:v>1951.6799999999998</c:v>
                </c:pt>
                <c:pt idx="1587">
                  <c:v>1951.7</c:v>
                </c:pt>
                <c:pt idx="1588">
                  <c:v>1951.72</c:v>
                </c:pt>
                <c:pt idx="1589">
                  <c:v>1951.74</c:v>
                </c:pt>
                <c:pt idx="1590">
                  <c:v>1951.76</c:v>
                </c:pt>
                <c:pt idx="1591">
                  <c:v>1951.78</c:v>
                </c:pt>
                <c:pt idx="1592">
                  <c:v>1951.8</c:v>
                </c:pt>
                <c:pt idx="1593">
                  <c:v>1951.82</c:v>
                </c:pt>
                <c:pt idx="1594">
                  <c:v>1951.84</c:v>
                </c:pt>
                <c:pt idx="1595">
                  <c:v>1951.86</c:v>
                </c:pt>
                <c:pt idx="1596">
                  <c:v>1951.8799999999999</c:v>
                </c:pt>
                <c:pt idx="1597">
                  <c:v>1951.9</c:v>
                </c:pt>
                <c:pt idx="1598">
                  <c:v>1951.92</c:v>
                </c:pt>
                <c:pt idx="1599">
                  <c:v>1951.94</c:v>
                </c:pt>
                <c:pt idx="1600">
                  <c:v>1951.96</c:v>
                </c:pt>
                <c:pt idx="1601">
                  <c:v>1951.98</c:v>
                </c:pt>
                <c:pt idx="1602">
                  <c:v>1952</c:v>
                </c:pt>
                <c:pt idx="1603">
                  <c:v>1952.02</c:v>
                </c:pt>
                <c:pt idx="1604">
                  <c:v>1952.04</c:v>
                </c:pt>
                <c:pt idx="1605">
                  <c:v>1952.06</c:v>
                </c:pt>
                <c:pt idx="1606">
                  <c:v>1952.08</c:v>
                </c:pt>
                <c:pt idx="1607">
                  <c:v>1952.1</c:v>
                </c:pt>
                <c:pt idx="1608">
                  <c:v>1952.12</c:v>
                </c:pt>
                <c:pt idx="1609">
                  <c:v>1952.1399999999999</c:v>
                </c:pt>
                <c:pt idx="1610">
                  <c:v>1952.1599999999999</c:v>
                </c:pt>
                <c:pt idx="1611">
                  <c:v>1952.1799999999998</c:v>
                </c:pt>
                <c:pt idx="1612">
                  <c:v>1952.2</c:v>
                </c:pt>
                <c:pt idx="1613">
                  <c:v>1952.22</c:v>
                </c:pt>
                <c:pt idx="1614">
                  <c:v>1952.24</c:v>
                </c:pt>
                <c:pt idx="1615">
                  <c:v>1952.26</c:v>
                </c:pt>
                <c:pt idx="1616">
                  <c:v>1952.28</c:v>
                </c:pt>
                <c:pt idx="1617">
                  <c:v>1952.3</c:v>
                </c:pt>
                <c:pt idx="1618">
                  <c:v>1952.32</c:v>
                </c:pt>
                <c:pt idx="1619">
                  <c:v>1952.34</c:v>
                </c:pt>
                <c:pt idx="1620">
                  <c:v>1952.36</c:v>
                </c:pt>
                <c:pt idx="1621">
                  <c:v>1952.3799999999999</c:v>
                </c:pt>
                <c:pt idx="1622">
                  <c:v>1952.4</c:v>
                </c:pt>
                <c:pt idx="1623">
                  <c:v>1952.42</c:v>
                </c:pt>
                <c:pt idx="1624">
                  <c:v>1952.44</c:v>
                </c:pt>
                <c:pt idx="1625">
                  <c:v>1952.46</c:v>
                </c:pt>
                <c:pt idx="1626">
                  <c:v>1952.48</c:v>
                </c:pt>
                <c:pt idx="1627">
                  <c:v>1952.5</c:v>
                </c:pt>
                <c:pt idx="1628">
                  <c:v>1952.52</c:v>
                </c:pt>
                <c:pt idx="1629">
                  <c:v>1952.54</c:v>
                </c:pt>
                <c:pt idx="1630">
                  <c:v>1952.56</c:v>
                </c:pt>
                <c:pt idx="1631">
                  <c:v>1952.58</c:v>
                </c:pt>
                <c:pt idx="1632">
                  <c:v>1952.6</c:v>
                </c:pt>
                <c:pt idx="1633">
                  <c:v>1952.62</c:v>
                </c:pt>
                <c:pt idx="1634">
                  <c:v>1952.6399999999999</c:v>
                </c:pt>
                <c:pt idx="1635">
                  <c:v>1952.6599999999999</c:v>
                </c:pt>
                <c:pt idx="1636">
                  <c:v>1952.6799999999998</c:v>
                </c:pt>
                <c:pt idx="1637">
                  <c:v>1952.7</c:v>
                </c:pt>
                <c:pt idx="1638">
                  <c:v>1952.72</c:v>
                </c:pt>
                <c:pt idx="1639">
                  <c:v>1952.74</c:v>
                </c:pt>
                <c:pt idx="1640">
                  <c:v>1952.76</c:v>
                </c:pt>
                <c:pt idx="1641">
                  <c:v>1952.78</c:v>
                </c:pt>
                <c:pt idx="1642">
                  <c:v>1952.8</c:v>
                </c:pt>
                <c:pt idx="1643">
                  <c:v>1952.82</c:v>
                </c:pt>
                <c:pt idx="1644">
                  <c:v>1952.84</c:v>
                </c:pt>
                <c:pt idx="1645">
                  <c:v>1952.86</c:v>
                </c:pt>
                <c:pt idx="1646">
                  <c:v>1952.8799999999999</c:v>
                </c:pt>
                <c:pt idx="1647">
                  <c:v>1952.9</c:v>
                </c:pt>
                <c:pt idx="1648">
                  <c:v>1952.92</c:v>
                </c:pt>
                <c:pt idx="1649">
                  <c:v>1952.94</c:v>
                </c:pt>
                <c:pt idx="1650">
                  <c:v>1952.96</c:v>
                </c:pt>
                <c:pt idx="1651">
                  <c:v>1952.98</c:v>
                </c:pt>
                <c:pt idx="1652">
                  <c:v>1953</c:v>
                </c:pt>
                <c:pt idx="1653">
                  <c:v>1953.02</c:v>
                </c:pt>
                <c:pt idx="1654">
                  <c:v>1953.04</c:v>
                </c:pt>
                <c:pt idx="1655">
                  <c:v>1953.06</c:v>
                </c:pt>
                <c:pt idx="1656">
                  <c:v>1953.08</c:v>
                </c:pt>
                <c:pt idx="1657">
                  <c:v>1953.1</c:v>
                </c:pt>
                <c:pt idx="1658">
                  <c:v>1953.12</c:v>
                </c:pt>
                <c:pt idx="1659">
                  <c:v>1953.1399999999999</c:v>
                </c:pt>
                <c:pt idx="1660">
                  <c:v>1953.1599999999999</c:v>
                </c:pt>
                <c:pt idx="1661">
                  <c:v>1953.1799999999998</c:v>
                </c:pt>
                <c:pt idx="1662">
                  <c:v>1953.2</c:v>
                </c:pt>
                <c:pt idx="1663">
                  <c:v>1953.22</c:v>
                </c:pt>
                <c:pt idx="1664">
                  <c:v>1953.24</c:v>
                </c:pt>
                <c:pt idx="1665">
                  <c:v>1953.26</c:v>
                </c:pt>
                <c:pt idx="1666">
                  <c:v>1953.28</c:v>
                </c:pt>
                <c:pt idx="1667">
                  <c:v>1953.3</c:v>
                </c:pt>
                <c:pt idx="1668">
                  <c:v>1953.32</c:v>
                </c:pt>
                <c:pt idx="1669">
                  <c:v>1953.34</c:v>
                </c:pt>
                <c:pt idx="1670">
                  <c:v>1953.36</c:v>
                </c:pt>
                <c:pt idx="1671">
                  <c:v>1953.3799999999999</c:v>
                </c:pt>
                <c:pt idx="1672">
                  <c:v>1953.4</c:v>
                </c:pt>
                <c:pt idx="1673">
                  <c:v>1953.42</c:v>
                </c:pt>
                <c:pt idx="1674">
                  <c:v>1953.44</c:v>
                </c:pt>
                <c:pt idx="1675">
                  <c:v>1953.46</c:v>
                </c:pt>
                <c:pt idx="1676">
                  <c:v>1953.48</c:v>
                </c:pt>
                <c:pt idx="1677">
                  <c:v>1953.5</c:v>
                </c:pt>
                <c:pt idx="1678">
                  <c:v>1953.52</c:v>
                </c:pt>
                <c:pt idx="1679">
                  <c:v>1953.54</c:v>
                </c:pt>
                <c:pt idx="1680">
                  <c:v>1953.56</c:v>
                </c:pt>
                <c:pt idx="1681">
                  <c:v>1953.58</c:v>
                </c:pt>
                <c:pt idx="1682">
                  <c:v>1953.6</c:v>
                </c:pt>
                <c:pt idx="1683">
                  <c:v>1953.62</c:v>
                </c:pt>
                <c:pt idx="1684">
                  <c:v>1953.6399999999999</c:v>
                </c:pt>
                <c:pt idx="1685">
                  <c:v>1953.6599999999999</c:v>
                </c:pt>
                <c:pt idx="1686">
                  <c:v>1953.6799999999998</c:v>
                </c:pt>
                <c:pt idx="1687">
                  <c:v>1953.7</c:v>
                </c:pt>
                <c:pt idx="1688">
                  <c:v>1953.72</c:v>
                </c:pt>
                <c:pt idx="1689">
                  <c:v>1953.74</c:v>
                </c:pt>
                <c:pt idx="1690">
                  <c:v>1953.76</c:v>
                </c:pt>
                <c:pt idx="1691">
                  <c:v>1953.78</c:v>
                </c:pt>
                <c:pt idx="1692">
                  <c:v>1953.8</c:v>
                </c:pt>
                <c:pt idx="1693">
                  <c:v>1953.82</c:v>
                </c:pt>
                <c:pt idx="1694">
                  <c:v>1953.84</c:v>
                </c:pt>
                <c:pt idx="1695">
                  <c:v>1953.86</c:v>
                </c:pt>
                <c:pt idx="1696">
                  <c:v>1953.8799999999999</c:v>
                </c:pt>
                <c:pt idx="1697">
                  <c:v>1953.9</c:v>
                </c:pt>
                <c:pt idx="1698">
                  <c:v>1953.92</c:v>
                </c:pt>
                <c:pt idx="1699">
                  <c:v>1953.94</c:v>
                </c:pt>
                <c:pt idx="1700">
                  <c:v>1953.96</c:v>
                </c:pt>
                <c:pt idx="1701">
                  <c:v>1953.98</c:v>
                </c:pt>
                <c:pt idx="1702">
                  <c:v>1954</c:v>
                </c:pt>
                <c:pt idx="1703">
                  <c:v>1954.02</c:v>
                </c:pt>
                <c:pt idx="1704">
                  <c:v>1954.04</c:v>
                </c:pt>
                <c:pt idx="1705">
                  <c:v>1954.06</c:v>
                </c:pt>
                <c:pt idx="1706">
                  <c:v>1954.08</c:v>
                </c:pt>
                <c:pt idx="1707">
                  <c:v>1954.1</c:v>
                </c:pt>
                <c:pt idx="1708">
                  <c:v>1954.12</c:v>
                </c:pt>
                <c:pt idx="1709">
                  <c:v>1954.1399999999999</c:v>
                </c:pt>
                <c:pt idx="1710">
                  <c:v>1954.1599999999999</c:v>
                </c:pt>
                <c:pt idx="1711">
                  <c:v>1954.1799999999998</c:v>
                </c:pt>
                <c:pt idx="1712">
                  <c:v>1954.2</c:v>
                </c:pt>
                <c:pt idx="1713">
                  <c:v>1954.22</c:v>
                </c:pt>
                <c:pt idx="1714">
                  <c:v>1954.24</c:v>
                </c:pt>
                <c:pt idx="1715">
                  <c:v>1954.26</c:v>
                </c:pt>
                <c:pt idx="1716">
                  <c:v>1954.28</c:v>
                </c:pt>
                <c:pt idx="1717">
                  <c:v>1954.3</c:v>
                </c:pt>
                <c:pt idx="1718">
                  <c:v>1954.32</c:v>
                </c:pt>
                <c:pt idx="1719">
                  <c:v>1954.34</c:v>
                </c:pt>
                <c:pt idx="1720">
                  <c:v>1954.36</c:v>
                </c:pt>
                <c:pt idx="1721">
                  <c:v>1954.3799999999999</c:v>
                </c:pt>
                <c:pt idx="1722">
                  <c:v>1954.4</c:v>
                </c:pt>
                <c:pt idx="1723">
                  <c:v>1954.42</c:v>
                </c:pt>
                <c:pt idx="1724">
                  <c:v>1954.44</c:v>
                </c:pt>
                <c:pt idx="1725">
                  <c:v>1954.46</c:v>
                </c:pt>
                <c:pt idx="1726">
                  <c:v>1954.48</c:v>
                </c:pt>
                <c:pt idx="1727">
                  <c:v>1954.5</c:v>
                </c:pt>
                <c:pt idx="1728">
                  <c:v>1954.52</c:v>
                </c:pt>
                <c:pt idx="1729">
                  <c:v>1954.54</c:v>
                </c:pt>
                <c:pt idx="1730">
                  <c:v>1954.56</c:v>
                </c:pt>
                <c:pt idx="1731">
                  <c:v>1954.58</c:v>
                </c:pt>
                <c:pt idx="1732">
                  <c:v>1954.6</c:v>
                </c:pt>
                <c:pt idx="1733">
                  <c:v>1954.62</c:v>
                </c:pt>
                <c:pt idx="1734">
                  <c:v>1954.6399999999999</c:v>
                </c:pt>
                <c:pt idx="1735">
                  <c:v>1954.6599999999999</c:v>
                </c:pt>
                <c:pt idx="1736">
                  <c:v>1954.6799999999998</c:v>
                </c:pt>
                <c:pt idx="1737">
                  <c:v>1954.7</c:v>
                </c:pt>
                <c:pt idx="1738">
                  <c:v>1954.72</c:v>
                </c:pt>
                <c:pt idx="1739">
                  <c:v>1954.74</c:v>
                </c:pt>
                <c:pt idx="1740">
                  <c:v>1954.76</c:v>
                </c:pt>
                <c:pt idx="1741">
                  <c:v>1954.78</c:v>
                </c:pt>
                <c:pt idx="1742">
                  <c:v>1954.8</c:v>
                </c:pt>
                <c:pt idx="1743">
                  <c:v>1954.82</c:v>
                </c:pt>
                <c:pt idx="1744">
                  <c:v>1954.84</c:v>
                </c:pt>
                <c:pt idx="1745">
                  <c:v>1954.86</c:v>
                </c:pt>
                <c:pt idx="1746">
                  <c:v>1954.8799999999999</c:v>
                </c:pt>
                <c:pt idx="1747">
                  <c:v>1954.9</c:v>
                </c:pt>
                <c:pt idx="1748">
                  <c:v>1954.92</c:v>
                </c:pt>
                <c:pt idx="1749">
                  <c:v>1954.94</c:v>
                </c:pt>
                <c:pt idx="1750">
                  <c:v>1954.96</c:v>
                </c:pt>
                <c:pt idx="1751">
                  <c:v>1954.98</c:v>
                </c:pt>
                <c:pt idx="1752">
                  <c:v>1955</c:v>
                </c:pt>
                <c:pt idx="1753">
                  <c:v>1955.02</c:v>
                </c:pt>
                <c:pt idx="1754">
                  <c:v>1955.04</c:v>
                </c:pt>
                <c:pt idx="1755">
                  <c:v>1955.06</c:v>
                </c:pt>
                <c:pt idx="1756">
                  <c:v>1955.08</c:v>
                </c:pt>
                <c:pt idx="1757">
                  <c:v>1955.1</c:v>
                </c:pt>
                <c:pt idx="1758">
                  <c:v>1955.12</c:v>
                </c:pt>
                <c:pt idx="1759">
                  <c:v>1955.1399999999999</c:v>
                </c:pt>
                <c:pt idx="1760">
                  <c:v>1955.1599999999999</c:v>
                </c:pt>
                <c:pt idx="1761">
                  <c:v>1955.1799999999998</c:v>
                </c:pt>
                <c:pt idx="1762">
                  <c:v>1955.2</c:v>
                </c:pt>
                <c:pt idx="1763">
                  <c:v>1955.22</c:v>
                </c:pt>
                <c:pt idx="1764">
                  <c:v>1955.24</c:v>
                </c:pt>
                <c:pt idx="1765">
                  <c:v>1955.26</c:v>
                </c:pt>
                <c:pt idx="1766">
                  <c:v>1955.28</c:v>
                </c:pt>
                <c:pt idx="1767">
                  <c:v>1955.3</c:v>
                </c:pt>
                <c:pt idx="1768">
                  <c:v>1955.32</c:v>
                </c:pt>
                <c:pt idx="1769">
                  <c:v>1955.34</c:v>
                </c:pt>
                <c:pt idx="1770">
                  <c:v>1955.36</c:v>
                </c:pt>
                <c:pt idx="1771">
                  <c:v>1955.3799999999999</c:v>
                </c:pt>
                <c:pt idx="1772">
                  <c:v>1955.4</c:v>
                </c:pt>
                <c:pt idx="1773">
                  <c:v>1955.42</c:v>
                </c:pt>
                <c:pt idx="1774">
                  <c:v>1955.44</c:v>
                </c:pt>
                <c:pt idx="1775">
                  <c:v>1955.46</c:v>
                </c:pt>
                <c:pt idx="1776">
                  <c:v>1955.48</c:v>
                </c:pt>
                <c:pt idx="1777">
                  <c:v>1955.5</c:v>
                </c:pt>
                <c:pt idx="1778">
                  <c:v>1955.52</c:v>
                </c:pt>
                <c:pt idx="1779">
                  <c:v>1955.54</c:v>
                </c:pt>
                <c:pt idx="1780">
                  <c:v>1955.56</c:v>
                </c:pt>
                <c:pt idx="1781">
                  <c:v>1955.58</c:v>
                </c:pt>
                <c:pt idx="1782">
                  <c:v>1955.6</c:v>
                </c:pt>
                <c:pt idx="1783">
                  <c:v>1955.62</c:v>
                </c:pt>
                <c:pt idx="1784">
                  <c:v>1955.6399999999999</c:v>
                </c:pt>
                <c:pt idx="1785">
                  <c:v>1955.6599999999999</c:v>
                </c:pt>
                <c:pt idx="1786">
                  <c:v>1955.6799999999998</c:v>
                </c:pt>
                <c:pt idx="1787">
                  <c:v>1955.7</c:v>
                </c:pt>
                <c:pt idx="1788">
                  <c:v>1955.72</c:v>
                </c:pt>
                <c:pt idx="1789">
                  <c:v>1955.74</c:v>
                </c:pt>
                <c:pt idx="1790">
                  <c:v>1955.76</c:v>
                </c:pt>
                <c:pt idx="1791">
                  <c:v>1955.78</c:v>
                </c:pt>
                <c:pt idx="1792">
                  <c:v>1955.8</c:v>
                </c:pt>
                <c:pt idx="1793">
                  <c:v>1955.82</c:v>
                </c:pt>
                <c:pt idx="1794">
                  <c:v>1955.84</c:v>
                </c:pt>
                <c:pt idx="1795">
                  <c:v>1955.86</c:v>
                </c:pt>
                <c:pt idx="1796">
                  <c:v>1955.8799999999999</c:v>
                </c:pt>
                <c:pt idx="1797">
                  <c:v>1955.9</c:v>
                </c:pt>
                <c:pt idx="1798">
                  <c:v>1955.92</c:v>
                </c:pt>
                <c:pt idx="1799">
                  <c:v>1955.94</c:v>
                </c:pt>
                <c:pt idx="1800">
                  <c:v>1955.96</c:v>
                </c:pt>
                <c:pt idx="1801">
                  <c:v>1955.98</c:v>
                </c:pt>
                <c:pt idx="1802">
                  <c:v>1956</c:v>
                </c:pt>
                <c:pt idx="1803">
                  <c:v>1956.02</c:v>
                </c:pt>
                <c:pt idx="1804">
                  <c:v>1956.04</c:v>
                </c:pt>
                <c:pt idx="1805">
                  <c:v>1956.06</c:v>
                </c:pt>
                <c:pt idx="1806">
                  <c:v>1956.08</c:v>
                </c:pt>
                <c:pt idx="1807">
                  <c:v>1956.1</c:v>
                </c:pt>
                <c:pt idx="1808">
                  <c:v>1956.12</c:v>
                </c:pt>
                <c:pt idx="1809">
                  <c:v>1956.1399999999999</c:v>
                </c:pt>
                <c:pt idx="1810">
                  <c:v>1956.1599999999999</c:v>
                </c:pt>
                <c:pt idx="1811">
                  <c:v>1956.1799999999998</c:v>
                </c:pt>
                <c:pt idx="1812">
                  <c:v>1956.2</c:v>
                </c:pt>
                <c:pt idx="1813">
                  <c:v>1956.22</c:v>
                </c:pt>
                <c:pt idx="1814">
                  <c:v>1956.24</c:v>
                </c:pt>
                <c:pt idx="1815">
                  <c:v>1956.26</c:v>
                </c:pt>
                <c:pt idx="1816">
                  <c:v>1956.28</c:v>
                </c:pt>
                <c:pt idx="1817">
                  <c:v>1956.3</c:v>
                </c:pt>
                <c:pt idx="1818">
                  <c:v>1956.32</c:v>
                </c:pt>
                <c:pt idx="1819">
                  <c:v>1956.34</c:v>
                </c:pt>
                <c:pt idx="1820">
                  <c:v>1956.36</c:v>
                </c:pt>
                <c:pt idx="1821">
                  <c:v>1956.3799999999999</c:v>
                </c:pt>
                <c:pt idx="1822">
                  <c:v>1956.4</c:v>
                </c:pt>
                <c:pt idx="1823">
                  <c:v>1956.42</c:v>
                </c:pt>
                <c:pt idx="1824">
                  <c:v>1956.44</c:v>
                </c:pt>
                <c:pt idx="1825">
                  <c:v>1956.46</c:v>
                </c:pt>
                <c:pt idx="1826">
                  <c:v>1956.48</c:v>
                </c:pt>
                <c:pt idx="1827">
                  <c:v>1956.5</c:v>
                </c:pt>
                <c:pt idx="1828">
                  <c:v>1956.52</c:v>
                </c:pt>
                <c:pt idx="1829">
                  <c:v>1956.54</c:v>
                </c:pt>
                <c:pt idx="1830">
                  <c:v>1956.56</c:v>
                </c:pt>
                <c:pt idx="1831">
                  <c:v>1956.58</c:v>
                </c:pt>
                <c:pt idx="1832">
                  <c:v>1956.6</c:v>
                </c:pt>
                <c:pt idx="1833">
                  <c:v>1956.62</c:v>
                </c:pt>
                <c:pt idx="1834">
                  <c:v>1956.6399999999999</c:v>
                </c:pt>
                <c:pt idx="1835">
                  <c:v>1956.6599999999999</c:v>
                </c:pt>
                <c:pt idx="1836">
                  <c:v>1956.6799999999998</c:v>
                </c:pt>
                <c:pt idx="1837">
                  <c:v>1956.7</c:v>
                </c:pt>
                <c:pt idx="1838">
                  <c:v>1956.72</c:v>
                </c:pt>
                <c:pt idx="1839">
                  <c:v>1956.74</c:v>
                </c:pt>
                <c:pt idx="1840">
                  <c:v>1956.76</c:v>
                </c:pt>
                <c:pt idx="1841">
                  <c:v>1956.78</c:v>
                </c:pt>
                <c:pt idx="1842">
                  <c:v>1956.8</c:v>
                </c:pt>
                <c:pt idx="1843">
                  <c:v>1956.82</c:v>
                </c:pt>
                <c:pt idx="1844">
                  <c:v>1956.84</c:v>
                </c:pt>
                <c:pt idx="1845">
                  <c:v>1956.86</c:v>
                </c:pt>
                <c:pt idx="1846">
                  <c:v>1956.8799999999999</c:v>
                </c:pt>
                <c:pt idx="1847">
                  <c:v>1956.9</c:v>
                </c:pt>
                <c:pt idx="1848">
                  <c:v>1956.92</c:v>
                </c:pt>
                <c:pt idx="1849">
                  <c:v>1956.94</c:v>
                </c:pt>
                <c:pt idx="1850">
                  <c:v>1956.96</c:v>
                </c:pt>
                <c:pt idx="1851">
                  <c:v>1956.98</c:v>
                </c:pt>
                <c:pt idx="1852">
                  <c:v>1957</c:v>
                </c:pt>
                <c:pt idx="1853">
                  <c:v>1957.02</c:v>
                </c:pt>
                <c:pt idx="1854">
                  <c:v>1957.04</c:v>
                </c:pt>
                <c:pt idx="1855">
                  <c:v>1957.06</c:v>
                </c:pt>
                <c:pt idx="1856">
                  <c:v>1957.08</c:v>
                </c:pt>
                <c:pt idx="1857">
                  <c:v>1957.1</c:v>
                </c:pt>
                <c:pt idx="1858">
                  <c:v>1957.12</c:v>
                </c:pt>
                <c:pt idx="1859">
                  <c:v>1957.1399999999999</c:v>
                </c:pt>
                <c:pt idx="1860">
                  <c:v>1957.1599999999999</c:v>
                </c:pt>
                <c:pt idx="1861">
                  <c:v>1957.1799999999998</c:v>
                </c:pt>
                <c:pt idx="1862">
                  <c:v>1957.2</c:v>
                </c:pt>
                <c:pt idx="1863">
                  <c:v>1957.22</c:v>
                </c:pt>
                <c:pt idx="1864">
                  <c:v>1957.24</c:v>
                </c:pt>
                <c:pt idx="1865">
                  <c:v>1957.26</c:v>
                </c:pt>
                <c:pt idx="1866">
                  <c:v>1957.28</c:v>
                </c:pt>
                <c:pt idx="1867">
                  <c:v>1957.3</c:v>
                </c:pt>
                <c:pt idx="1868">
                  <c:v>1957.32</c:v>
                </c:pt>
                <c:pt idx="1869">
                  <c:v>1957.34</c:v>
                </c:pt>
                <c:pt idx="1870">
                  <c:v>1957.36</c:v>
                </c:pt>
                <c:pt idx="1871">
                  <c:v>1957.3799999999999</c:v>
                </c:pt>
                <c:pt idx="1872">
                  <c:v>1957.4</c:v>
                </c:pt>
                <c:pt idx="1873">
                  <c:v>1957.42</c:v>
                </c:pt>
                <c:pt idx="1874">
                  <c:v>1957.44</c:v>
                </c:pt>
                <c:pt idx="1875">
                  <c:v>1957.46</c:v>
                </c:pt>
                <c:pt idx="1876">
                  <c:v>1957.48</c:v>
                </c:pt>
                <c:pt idx="1877">
                  <c:v>1957.5</c:v>
                </c:pt>
                <c:pt idx="1878">
                  <c:v>1957.52</c:v>
                </c:pt>
                <c:pt idx="1879">
                  <c:v>1957.54</c:v>
                </c:pt>
                <c:pt idx="1880">
                  <c:v>1957.56</c:v>
                </c:pt>
                <c:pt idx="1881">
                  <c:v>1957.58</c:v>
                </c:pt>
                <c:pt idx="1882">
                  <c:v>1957.6</c:v>
                </c:pt>
                <c:pt idx="1883">
                  <c:v>1957.62</c:v>
                </c:pt>
                <c:pt idx="1884">
                  <c:v>1957.6399999999999</c:v>
                </c:pt>
                <c:pt idx="1885">
                  <c:v>1957.6599999999999</c:v>
                </c:pt>
                <c:pt idx="1886">
                  <c:v>1957.6799999999998</c:v>
                </c:pt>
                <c:pt idx="1887">
                  <c:v>1957.7</c:v>
                </c:pt>
                <c:pt idx="1888">
                  <c:v>1957.72</c:v>
                </c:pt>
                <c:pt idx="1889">
                  <c:v>1957.74</c:v>
                </c:pt>
                <c:pt idx="1890">
                  <c:v>1957.76</c:v>
                </c:pt>
                <c:pt idx="1891">
                  <c:v>1957.78</c:v>
                </c:pt>
                <c:pt idx="1892">
                  <c:v>1957.8</c:v>
                </c:pt>
                <c:pt idx="1893">
                  <c:v>1957.82</c:v>
                </c:pt>
                <c:pt idx="1894">
                  <c:v>1957.84</c:v>
                </c:pt>
                <c:pt idx="1895">
                  <c:v>1957.86</c:v>
                </c:pt>
                <c:pt idx="1896">
                  <c:v>1957.8799999999999</c:v>
                </c:pt>
                <c:pt idx="1897">
                  <c:v>1957.9</c:v>
                </c:pt>
                <c:pt idx="1898">
                  <c:v>1957.92</c:v>
                </c:pt>
                <c:pt idx="1899">
                  <c:v>1957.94</c:v>
                </c:pt>
                <c:pt idx="1900">
                  <c:v>1957.96</c:v>
                </c:pt>
                <c:pt idx="1901">
                  <c:v>1957.98</c:v>
                </c:pt>
                <c:pt idx="1902">
                  <c:v>1958</c:v>
                </c:pt>
                <c:pt idx="1903">
                  <c:v>1958.02</c:v>
                </c:pt>
                <c:pt idx="1904">
                  <c:v>1958.04</c:v>
                </c:pt>
                <c:pt idx="1905">
                  <c:v>1958.06</c:v>
                </c:pt>
                <c:pt idx="1906">
                  <c:v>1958.08</c:v>
                </c:pt>
                <c:pt idx="1907">
                  <c:v>1958.1</c:v>
                </c:pt>
                <c:pt idx="1908">
                  <c:v>1958.12</c:v>
                </c:pt>
                <c:pt idx="1909">
                  <c:v>1958.1399999999999</c:v>
                </c:pt>
                <c:pt idx="1910">
                  <c:v>1958.1599999999999</c:v>
                </c:pt>
                <c:pt idx="1911">
                  <c:v>1958.1799999999998</c:v>
                </c:pt>
                <c:pt idx="1912">
                  <c:v>1958.2</c:v>
                </c:pt>
                <c:pt idx="1913">
                  <c:v>1958.22</c:v>
                </c:pt>
                <c:pt idx="1914">
                  <c:v>1958.24</c:v>
                </c:pt>
                <c:pt idx="1915">
                  <c:v>1958.26</c:v>
                </c:pt>
                <c:pt idx="1916">
                  <c:v>1958.28</c:v>
                </c:pt>
                <c:pt idx="1917">
                  <c:v>1958.3</c:v>
                </c:pt>
                <c:pt idx="1918">
                  <c:v>1958.32</c:v>
                </c:pt>
                <c:pt idx="1919">
                  <c:v>1958.34</c:v>
                </c:pt>
                <c:pt idx="1920">
                  <c:v>1958.36</c:v>
                </c:pt>
                <c:pt idx="1921">
                  <c:v>1958.3799999999999</c:v>
                </c:pt>
                <c:pt idx="1922">
                  <c:v>1958.4</c:v>
                </c:pt>
                <c:pt idx="1923">
                  <c:v>1958.42</c:v>
                </c:pt>
                <c:pt idx="1924">
                  <c:v>1958.44</c:v>
                </c:pt>
                <c:pt idx="1925">
                  <c:v>1958.46</c:v>
                </c:pt>
                <c:pt idx="1926">
                  <c:v>1958.48</c:v>
                </c:pt>
                <c:pt idx="1927">
                  <c:v>1958.5</c:v>
                </c:pt>
                <c:pt idx="1928">
                  <c:v>1958.52</c:v>
                </c:pt>
                <c:pt idx="1929">
                  <c:v>1958.54</c:v>
                </c:pt>
                <c:pt idx="1930">
                  <c:v>1958.56</c:v>
                </c:pt>
                <c:pt idx="1931">
                  <c:v>1958.58</c:v>
                </c:pt>
                <c:pt idx="1932">
                  <c:v>1958.6</c:v>
                </c:pt>
                <c:pt idx="1933">
                  <c:v>1958.62</c:v>
                </c:pt>
                <c:pt idx="1934">
                  <c:v>1958.6399999999999</c:v>
                </c:pt>
                <c:pt idx="1935">
                  <c:v>1958.6599999999999</c:v>
                </c:pt>
                <c:pt idx="1936">
                  <c:v>1958.6799999999998</c:v>
                </c:pt>
                <c:pt idx="1937">
                  <c:v>1958.7</c:v>
                </c:pt>
                <c:pt idx="1938">
                  <c:v>1958.72</c:v>
                </c:pt>
                <c:pt idx="1939">
                  <c:v>1958.74</c:v>
                </c:pt>
                <c:pt idx="1940">
                  <c:v>1958.76</c:v>
                </c:pt>
                <c:pt idx="1941">
                  <c:v>1958.78</c:v>
                </c:pt>
                <c:pt idx="1942">
                  <c:v>1958.8</c:v>
                </c:pt>
                <c:pt idx="1943">
                  <c:v>1958.82</c:v>
                </c:pt>
                <c:pt idx="1944">
                  <c:v>1958.84</c:v>
                </c:pt>
                <c:pt idx="1945">
                  <c:v>1958.86</c:v>
                </c:pt>
                <c:pt idx="1946">
                  <c:v>1958.8799999999999</c:v>
                </c:pt>
                <c:pt idx="1947">
                  <c:v>1958.9</c:v>
                </c:pt>
                <c:pt idx="1948">
                  <c:v>1958.92</c:v>
                </c:pt>
                <c:pt idx="1949">
                  <c:v>1958.94</c:v>
                </c:pt>
                <c:pt idx="1950">
                  <c:v>1958.96</c:v>
                </c:pt>
                <c:pt idx="1951">
                  <c:v>1958.98</c:v>
                </c:pt>
                <c:pt idx="1952">
                  <c:v>1959</c:v>
                </c:pt>
                <c:pt idx="1953">
                  <c:v>1959.02</c:v>
                </c:pt>
                <c:pt idx="1954">
                  <c:v>1959.04</c:v>
                </c:pt>
                <c:pt idx="1955">
                  <c:v>1959.06</c:v>
                </c:pt>
                <c:pt idx="1956">
                  <c:v>1959.08</c:v>
                </c:pt>
                <c:pt idx="1957">
                  <c:v>1959.1</c:v>
                </c:pt>
                <c:pt idx="1958">
                  <c:v>1959.12</c:v>
                </c:pt>
                <c:pt idx="1959">
                  <c:v>1959.1399999999999</c:v>
                </c:pt>
                <c:pt idx="1960">
                  <c:v>1959.1599999999999</c:v>
                </c:pt>
                <c:pt idx="1961">
                  <c:v>1959.1799999999998</c:v>
                </c:pt>
                <c:pt idx="1962">
                  <c:v>1959.2</c:v>
                </c:pt>
                <c:pt idx="1963">
                  <c:v>1959.22</c:v>
                </c:pt>
                <c:pt idx="1964">
                  <c:v>1959.24</c:v>
                </c:pt>
                <c:pt idx="1965">
                  <c:v>1959.26</c:v>
                </c:pt>
                <c:pt idx="1966">
                  <c:v>1959.28</c:v>
                </c:pt>
                <c:pt idx="1967">
                  <c:v>1959.3</c:v>
                </c:pt>
                <c:pt idx="1968">
                  <c:v>1959.32</c:v>
                </c:pt>
                <c:pt idx="1969">
                  <c:v>1959.34</c:v>
                </c:pt>
                <c:pt idx="1970">
                  <c:v>1959.36</c:v>
                </c:pt>
                <c:pt idx="1971">
                  <c:v>1959.3799999999999</c:v>
                </c:pt>
                <c:pt idx="1972">
                  <c:v>1959.4</c:v>
                </c:pt>
                <c:pt idx="1973">
                  <c:v>1959.42</c:v>
                </c:pt>
                <c:pt idx="1974">
                  <c:v>1959.44</c:v>
                </c:pt>
                <c:pt idx="1975">
                  <c:v>1959.46</c:v>
                </c:pt>
                <c:pt idx="1976">
                  <c:v>1959.48</c:v>
                </c:pt>
                <c:pt idx="1977">
                  <c:v>1959.5</c:v>
                </c:pt>
                <c:pt idx="1978">
                  <c:v>1959.52</c:v>
                </c:pt>
                <c:pt idx="1979">
                  <c:v>1959.54</c:v>
                </c:pt>
                <c:pt idx="1980">
                  <c:v>1959.56</c:v>
                </c:pt>
                <c:pt idx="1981">
                  <c:v>1959.58</c:v>
                </c:pt>
                <c:pt idx="1982">
                  <c:v>1959.6</c:v>
                </c:pt>
                <c:pt idx="1983">
                  <c:v>1959.62</c:v>
                </c:pt>
                <c:pt idx="1984">
                  <c:v>1959.6399999999999</c:v>
                </c:pt>
                <c:pt idx="1985">
                  <c:v>1959.6599999999999</c:v>
                </c:pt>
                <c:pt idx="1986">
                  <c:v>1959.6799999999998</c:v>
                </c:pt>
                <c:pt idx="1987">
                  <c:v>1959.7</c:v>
                </c:pt>
                <c:pt idx="1988">
                  <c:v>1959.72</c:v>
                </c:pt>
                <c:pt idx="1989">
                  <c:v>1959.74</c:v>
                </c:pt>
                <c:pt idx="1990">
                  <c:v>1959.76</c:v>
                </c:pt>
                <c:pt idx="1991">
                  <c:v>1959.78</c:v>
                </c:pt>
                <c:pt idx="1992">
                  <c:v>1959.8</c:v>
                </c:pt>
                <c:pt idx="1993">
                  <c:v>1959.82</c:v>
                </c:pt>
                <c:pt idx="1994">
                  <c:v>1959.84</c:v>
                </c:pt>
                <c:pt idx="1995">
                  <c:v>1959.86</c:v>
                </c:pt>
                <c:pt idx="1996">
                  <c:v>1959.8799999999999</c:v>
                </c:pt>
                <c:pt idx="1997">
                  <c:v>1959.9</c:v>
                </c:pt>
                <c:pt idx="1998">
                  <c:v>1959.92</c:v>
                </c:pt>
                <c:pt idx="1999">
                  <c:v>1959.94</c:v>
                </c:pt>
                <c:pt idx="2000">
                  <c:v>1959.96</c:v>
                </c:pt>
                <c:pt idx="2001">
                  <c:v>1959.98</c:v>
                </c:pt>
                <c:pt idx="2002">
                  <c:v>1960</c:v>
                </c:pt>
                <c:pt idx="2003">
                  <c:v>1960.02</c:v>
                </c:pt>
                <c:pt idx="2004">
                  <c:v>1960.04</c:v>
                </c:pt>
                <c:pt idx="2005">
                  <c:v>1960.06</c:v>
                </c:pt>
                <c:pt idx="2006">
                  <c:v>1960.08</c:v>
                </c:pt>
                <c:pt idx="2007">
                  <c:v>1960.1</c:v>
                </c:pt>
                <c:pt idx="2008">
                  <c:v>1960.12</c:v>
                </c:pt>
                <c:pt idx="2009">
                  <c:v>1960.1399999999999</c:v>
                </c:pt>
                <c:pt idx="2010">
                  <c:v>1960.1599999999999</c:v>
                </c:pt>
                <c:pt idx="2011">
                  <c:v>1960.1799999999998</c:v>
                </c:pt>
                <c:pt idx="2012">
                  <c:v>1960.2</c:v>
                </c:pt>
                <c:pt idx="2013">
                  <c:v>1960.22</c:v>
                </c:pt>
                <c:pt idx="2014">
                  <c:v>1960.24</c:v>
                </c:pt>
                <c:pt idx="2015">
                  <c:v>1960.26</c:v>
                </c:pt>
                <c:pt idx="2016">
                  <c:v>1960.28</c:v>
                </c:pt>
                <c:pt idx="2017">
                  <c:v>1960.3</c:v>
                </c:pt>
                <c:pt idx="2018">
                  <c:v>1960.32</c:v>
                </c:pt>
                <c:pt idx="2019">
                  <c:v>1960.34</c:v>
                </c:pt>
                <c:pt idx="2020">
                  <c:v>1960.36</c:v>
                </c:pt>
                <c:pt idx="2021">
                  <c:v>1960.3799999999999</c:v>
                </c:pt>
                <c:pt idx="2022">
                  <c:v>1960.4</c:v>
                </c:pt>
                <c:pt idx="2023">
                  <c:v>1960.42</c:v>
                </c:pt>
                <c:pt idx="2024">
                  <c:v>1960.44</c:v>
                </c:pt>
                <c:pt idx="2025">
                  <c:v>1960.46</c:v>
                </c:pt>
                <c:pt idx="2026">
                  <c:v>1960.48</c:v>
                </c:pt>
                <c:pt idx="2027">
                  <c:v>1960.5</c:v>
                </c:pt>
                <c:pt idx="2028">
                  <c:v>1960.52</c:v>
                </c:pt>
                <c:pt idx="2029">
                  <c:v>1960.54</c:v>
                </c:pt>
                <c:pt idx="2030">
                  <c:v>1960.56</c:v>
                </c:pt>
                <c:pt idx="2031">
                  <c:v>1960.58</c:v>
                </c:pt>
                <c:pt idx="2032">
                  <c:v>1960.6</c:v>
                </c:pt>
                <c:pt idx="2033">
                  <c:v>1960.62</c:v>
                </c:pt>
                <c:pt idx="2034">
                  <c:v>1960.6399999999999</c:v>
                </c:pt>
                <c:pt idx="2035">
                  <c:v>1960.6599999999999</c:v>
                </c:pt>
                <c:pt idx="2036">
                  <c:v>1960.6799999999998</c:v>
                </c:pt>
                <c:pt idx="2037">
                  <c:v>1960.7</c:v>
                </c:pt>
                <c:pt idx="2038">
                  <c:v>1960.72</c:v>
                </c:pt>
                <c:pt idx="2039">
                  <c:v>1960.74</c:v>
                </c:pt>
                <c:pt idx="2040">
                  <c:v>1960.76</c:v>
                </c:pt>
                <c:pt idx="2041">
                  <c:v>1960.78</c:v>
                </c:pt>
                <c:pt idx="2042">
                  <c:v>1960.8</c:v>
                </c:pt>
                <c:pt idx="2043">
                  <c:v>1960.82</c:v>
                </c:pt>
                <c:pt idx="2044">
                  <c:v>1960.84</c:v>
                </c:pt>
                <c:pt idx="2045">
                  <c:v>1960.86</c:v>
                </c:pt>
                <c:pt idx="2046">
                  <c:v>1960.8799999999999</c:v>
                </c:pt>
                <c:pt idx="2047">
                  <c:v>1960.9</c:v>
                </c:pt>
                <c:pt idx="2048">
                  <c:v>1960.92</c:v>
                </c:pt>
                <c:pt idx="2049">
                  <c:v>1960.94</c:v>
                </c:pt>
                <c:pt idx="2050">
                  <c:v>1960.96</c:v>
                </c:pt>
                <c:pt idx="2051">
                  <c:v>1960.98</c:v>
                </c:pt>
                <c:pt idx="2052">
                  <c:v>1961</c:v>
                </c:pt>
                <c:pt idx="2053">
                  <c:v>1961.02</c:v>
                </c:pt>
                <c:pt idx="2054">
                  <c:v>1961.04</c:v>
                </c:pt>
                <c:pt idx="2055">
                  <c:v>1961.06</c:v>
                </c:pt>
                <c:pt idx="2056">
                  <c:v>1961.08</c:v>
                </c:pt>
                <c:pt idx="2057">
                  <c:v>1961.1</c:v>
                </c:pt>
                <c:pt idx="2058">
                  <c:v>1961.12</c:v>
                </c:pt>
                <c:pt idx="2059">
                  <c:v>1961.1399999999999</c:v>
                </c:pt>
                <c:pt idx="2060">
                  <c:v>1961.1599999999999</c:v>
                </c:pt>
                <c:pt idx="2061">
                  <c:v>1961.1799999999998</c:v>
                </c:pt>
                <c:pt idx="2062">
                  <c:v>1961.2</c:v>
                </c:pt>
                <c:pt idx="2063">
                  <c:v>1961.22</c:v>
                </c:pt>
                <c:pt idx="2064">
                  <c:v>1961.24</c:v>
                </c:pt>
                <c:pt idx="2065">
                  <c:v>1961.26</c:v>
                </c:pt>
                <c:pt idx="2066">
                  <c:v>1961.28</c:v>
                </c:pt>
                <c:pt idx="2067">
                  <c:v>1961.3</c:v>
                </c:pt>
                <c:pt idx="2068">
                  <c:v>1961.32</c:v>
                </c:pt>
                <c:pt idx="2069">
                  <c:v>1961.34</c:v>
                </c:pt>
                <c:pt idx="2070">
                  <c:v>1961.36</c:v>
                </c:pt>
                <c:pt idx="2071">
                  <c:v>1961.3799999999999</c:v>
                </c:pt>
                <c:pt idx="2072">
                  <c:v>1961.4</c:v>
                </c:pt>
                <c:pt idx="2073">
                  <c:v>1961.42</c:v>
                </c:pt>
                <c:pt idx="2074">
                  <c:v>1961.44</c:v>
                </c:pt>
                <c:pt idx="2075">
                  <c:v>1961.46</c:v>
                </c:pt>
                <c:pt idx="2076">
                  <c:v>1961.48</c:v>
                </c:pt>
                <c:pt idx="2077">
                  <c:v>1961.5</c:v>
                </c:pt>
                <c:pt idx="2078">
                  <c:v>1961.52</c:v>
                </c:pt>
                <c:pt idx="2079">
                  <c:v>1961.54</c:v>
                </c:pt>
                <c:pt idx="2080">
                  <c:v>1961.56</c:v>
                </c:pt>
                <c:pt idx="2081">
                  <c:v>1961.58</c:v>
                </c:pt>
                <c:pt idx="2082">
                  <c:v>1961.6</c:v>
                </c:pt>
                <c:pt idx="2083">
                  <c:v>1961.62</c:v>
                </c:pt>
                <c:pt idx="2084">
                  <c:v>1961.6399999999999</c:v>
                </c:pt>
                <c:pt idx="2085">
                  <c:v>1961.6599999999999</c:v>
                </c:pt>
                <c:pt idx="2086">
                  <c:v>1961.6799999999998</c:v>
                </c:pt>
                <c:pt idx="2087">
                  <c:v>1961.7</c:v>
                </c:pt>
                <c:pt idx="2088">
                  <c:v>1961.72</c:v>
                </c:pt>
                <c:pt idx="2089">
                  <c:v>1961.74</c:v>
                </c:pt>
                <c:pt idx="2090">
                  <c:v>1961.76</c:v>
                </c:pt>
                <c:pt idx="2091">
                  <c:v>1961.78</c:v>
                </c:pt>
                <c:pt idx="2092">
                  <c:v>1961.8</c:v>
                </c:pt>
                <c:pt idx="2093">
                  <c:v>1961.82</c:v>
                </c:pt>
                <c:pt idx="2094">
                  <c:v>1961.84</c:v>
                </c:pt>
                <c:pt idx="2095">
                  <c:v>1961.86</c:v>
                </c:pt>
                <c:pt idx="2096">
                  <c:v>1961.8799999999999</c:v>
                </c:pt>
                <c:pt idx="2097">
                  <c:v>1961.9</c:v>
                </c:pt>
                <c:pt idx="2098">
                  <c:v>1961.92</c:v>
                </c:pt>
                <c:pt idx="2099">
                  <c:v>1961.94</c:v>
                </c:pt>
                <c:pt idx="2100">
                  <c:v>1961.96</c:v>
                </c:pt>
                <c:pt idx="2101">
                  <c:v>1961.98</c:v>
                </c:pt>
                <c:pt idx="2102">
                  <c:v>1962</c:v>
                </c:pt>
                <c:pt idx="2103">
                  <c:v>1962.02</c:v>
                </c:pt>
                <c:pt idx="2104">
                  <c:v>1962.04</c:v>
                </c:pt>
                <c:pt idx="2105">
                  <c:v>1962.06</c:v>
                </c:pt>
                <c:pt idx="2106">
                  <c:v>1962.08</c:v>
                </c:pt>
                <c:pt idx="2107">
                  <c:v>1962.1</c:v>
                </c:pt>
                <c:pt idx="2108">
                  <c:v>1962.12</c:v>
                </c:pt>
                <c:pt idx="2109">
                  <c:v>1962.1399999999999</c:v>
                </c:pt>
                <c:pt idx="2110">
                  <c:v>1962.1599999999999</c:v>
                </c:pt>
                <c:pt idx="2111">
                  <c:v>1962.1799999999998</c:v>
                </c:pt>
                <c:pt idx="2112">
                  <c:v>1962.2</c:v>
                </c:pt>
                <c:pt idx="2113">
                  <c:v>1962.22</c:v>
                </c:pt>
                <c:pt idx="2114">
                  <c:v>1962.24</c:v>
                </c:pt>
                <c:pt idx="2115">
                  <c:v>1962.26</c:v>
                </c:pt>
                <c:pt idx="2116">
                  <c:v>1962.28</c:v>
                </c:pt>
                <c:pt idx="2117">
                  <c:v>1962.3</c:v>
                </c:pt>
                <c:pt idx="2118">
                  <c:v>1962.32</c:v>
                </c:pt>
                <c:pt idx="2119">
                  <c:v>1962.34</c:v>
                </c:pt>
                <c:pt idx="2120">
                  <c:v>1962.36</c:v>
                </c:pt>
                <c:pt idx="2121">
                  <c:v>1962.3799999999999</c:v>
                </c:pt>
                <c:pt idx="2122">
                  <c:v>1962.4</c:v>
                </c:pt>
                <c:pt idx="2123">
                  <c:v>1962.42</c:v>
                </c:pt>
                <c:pt idx="2124">
                  <c:v>1962.44</c:v>
                </c:pt>
                <c:pt idx="2125">
                  <c:v>1962.46</c:v>
                </c:pt>
                <c:pt idx="2126">
                  <c:v>1962.48</c:v>
                </c:pt>
                <c:pt idx="2127">
                  <c:v>1962.5</c:v>
                </c:pt>
                <c:pt idx="2128">
                  <c:v>1962.52</c:v>
                </c:pt>
                <c:pt idx="2129">
                  <c:v>1962.54</c:v>
                </c:pt>
                <c:pt idx="2130">
                  <c:v>1962.56</c:v>
                </c:pt>
                <c:pt idx="2131">
                  <c:v>1962.58</c:v>
                </c:pt>
                <c:pt idx="2132">
                  <c:v>1962.6</c:v>
                </c:pt>
                <c:pt idx="2133">
                  <c:v>1962.62</c:v>
                </c:pt>
                <c:pt idx="2134">
                  <c:v>1962.6399999999999</c:v>
                </c:pt>
                <c:pt idx="2135">
                  <c:v>1962.6599999999999</c:v>
                </c:pt>
                <c:pt idx="2136">
                  <c:v>1962.6799999999998</c:v>
                </c:pt>
                <c:pt idx="2137">
                  <c:v>1962.7</c:v>
                </c:pt>
                <c:pt idx="2138">
                  <c:v>1962.72</c:v>
                </c:pt>
                <c:pt idx="2139">
                  <c:v>1962.74</c:v>
                </c:pt>
                <c:pt idx="2140">
                  <c:v>1962.76</c:v>
                </c:pt>
                <c:pt idx="2141">
                  <c:v>1962.78</c:v>
                </c:pt>
                <c:pt idx="2142">
                  <c:v>1962.8</c:v>
                </c:pt>
                <c:pt idx="2143">
                  <c:v>1962.82</c:v>
                </c:pt>
                <c:pt idx="2144">
                  <c:v>1962.84</c:v>
                </c:pt>
                <c:pt idx="2145">
                  <c:v>1962.86</c:v>
                </c:pt>
                <c:pt idx="2146">
                  <c:v>1962.8799999999999</c:v>
                </c:pt>
                <c:pt idx="2147">
                  <c:v>1962.9</c:v>
                </c:pt>
                <c:pt idx="2148">
                  <c:v>1962.92</c:v>
                </c:pt>
                <c:pt idx="2149">
                  <c:v>1962.94</c:v>
                </c:pt>
                <c:pt idx="2150">
                  <c:v>1962.96</c:v>
                </c:pt>
                <c:pt idx="2151">
                  <c:v>1962.98</c:v>
                </c:pt>
                <c:pt idx="2152">
                  <c:v>1963</c:v>
                </c:pt>
                <c:pt idx="2153">
                  <c:v>1963.02</c:v>
                </c:pt>
                <c:pt idx="2154">
                  <c:v>1963.04</c:v>
                </c:pt>
                <c:pt idx="2155">
                  <c:v>1963.06</c:v>
                </c:pt>
                <c:pt idx="2156">
                  <c:v>1963.08</c:v>
                </c:pt>
                <c:pt idx="2157">
                  <c:v>1963.1</c:v>
                </c:pt>
                <c:pt idx="2158">
                  <c:v>1963.12</c:v>
                </c:pt>
                <c:pt idx="2159">
                  <c:v>1963.1399999999999</c:v>
                </c:pt>
                <c:pt idx="2160">
                  <c:v>1963.1599999999999</c:v>
                </c:pt>
                <c:pt idx="2161">
                  <c:v>1963.1799999999998</c:v>
                </c:pt>
                <c:pt idx="2162">
                  <c:v>1963.2</c:v>
                </c:pt>
                <c:pt idx="2163">
                  <c:v>1963.22</c:v>
                </c:pt>
                <c:pt idx="2164">
                  <c:v>1963.24</c:v>
                </c:pt>
                <c:pt idx="2165">
                  <c:v>1963.26</c:v>
                </c:pt>
                <c:pt idx="2166">
                  <c:v>1963.28</c:v>
                </c:pt>
                <c:pt idx="2167">
                  <c:v>1963.3</c:v>
                </c:pt>
                <c:pt idx="2168">
                  <c:v>1963.32</c:v>
                </c:pt>
                <c:pt idx="2169">
                  <c:v>1963.34</c:v>
                </c:pt>
                <c:pt idx="2170">
                  <c:v>1963.36</c:v>
                </c:pt>
                <c:pt idx="2171">
                  <c:v>1963.3799999999999</c:v>
                </c:pt>
                <c:pt idx="2172">
                  <c:v>1963.4</c:v>
                </c:pt>
                <c:pt idx="2173">
                  <c:v>1963.42</c:v>
                </c:pt>
                <c:pt idx="2174">
                  <c:v>1963.44</c:v>
                </c:pt>
                <c:pt idx="2175">
                  <c:v>1963.46</c:v>
                </c:pt>
                <c:pt idx="2176">
                  <c:v>1963.48</c:v>
                </c:pt>
                <c:pt idx="2177">
                  <c:v>1963.5</c:v>
                </c:pt>
                <c:pt idx="2178">
                  <c:v>1963.52</c:v>
                </c:pt>
                <c:pt idx="2179">
                  <c:v>1963.54</c:v>
                </c:pt>
                <c:pt idx="2180">
                  <c:v>1963.56</c:v>
                </c:pt>
                <c:pt idx="2181">
                  <c:v>1963.58</c:v>
                </c:pt>
                <c:pt idx="2182">
                  <c:v>1963.6</c:v>
                </c:pt>
                <c:pt idx="2183">
                  <c:v>1963.62</c:v>
                </c:pt>
                <c:pt idx="2184">
                  <c:v>1963.6399999999999</c:v>
                </c:pt>
                <c:pt idx="2185">
                  <c:v>1963.6599999999999</c:v>
                </c:pt>
                <c:pt idx="2186">
                  <c:v>1963.6799999999998</c:v>
                </c:pt>
                <c:pt idx="2187">
                  <c:v>1963.7</c:v>
                </c:pt>
                <c:pt idx="2188">
                  <c:v>1963.72</c:v>
                </c:pt>
                <c:pt idx="2189">
                  <c:v>1963.74</c:v>
                </c:pt>
                <c:pt idx="2190">
                  <c:v>1963.76</c:v>
                </c:pt>
                <c:pt idx="2191">
                  <c:v>1963.78</c:v>
                </c:pt>
                <c:pt idx="2192">
                  <c:v>1963.8</c:v>
                </c:pt>
                <c:pt idx="2193">
                  <c:v>1963.82</c:v>
                </c:pt>
                <c:pt idx="2194">
                  <c:v>1963.84</c:v>
                </c:pt>
                <c:pt idx="2195">
                  <c:v>1963.86</c:v>
                </c:pt>
                <c:pt idx="2196">
                  <c:v>1963.8799999999999</c:v>
                </c:pt>
                <c:pt idx="2197">
                  <c:v>1963.9</c:v>
                </c:pt>
                <c:pt idx="2198">
                  <c:v>1963.92</c:v>
                </c:pt>
                <c:pt idx="2199">
                  <c:v>1963.94</c:v>
                </c:pt>
                <c:pt idx="2200">
                  <c:v>1963.96</c:v>
                </c:pt>
                <c:pt idx="2201">
                  <c:v>1963.98</c:v>
                </c:pt>
                <c:pt idx="2202">
                  <c:v>1964</c:v>
                </c:pt>
                <c:pt idx="2203">
                  <c:v>1964.02</c:v>
                </c:pt>
                <c:pt idx="2204">
                  <c:v>1964.04</c:v>
                </c:pt>
                <c:pt idx="2205">
                  <c:v>1964.06</c:v>
                </c:pt>
                <c:pt idx="2206">
                  <c:v>1964.08</c:v>
                </c:pt>
                <c:pt idx="2207">
                  <c:v>1964.1</c:v>
                </c:pt>
                <c:pt idx="2208">
                  <c:v>1964.12</c:v>
                </c:pt>
                <c:pt idx="2209">
                  <c:v>1964.1399999999999</c:v>
                </c:pt>
                <c:pt idx="2210">
                  <c:v>1964.1599999999999</c:v>
                </c:pt>
                <c:pt idx="2211">
                  <c:v>1964.1799999999998</c:v>
                </c:pt>
                <c:pt idx="2212">
                  <c:v>1964.2</c:v>
                </c:pt>
                <c:pt idx="2213">
                  <c:v>1964.22</c:v>
                </c:pt>
                <c:pt idx="2214">
                  <c:v>1964.24</c:v>
                </c:pt>
                <c:pt idx="2215">
                  <c:v>1964.26</c:v>
                </c:pt>
                <c:pt idx="2216">
                  <c:v>1964.28</c:v>
                </c:pt>
                <c:pt idx="2217">
                  <c:v>1964.3</c:v>
                </c:pt>
                <c:pt idx="2218">
                  <c:v>1964.32</c:v>
                </c:pt>
                <c:pt idx="2219">
                  <c:v>1964.34</c:v>
                </c:pt>
                <c:pt idx="2220">
                  <c:v>1964.36</c:v>
                </c:pt>
                <c:pt idx="2221">
                  <c:v>1964.3799999999999</c:v>
                </c:pt>
                <c:pt idx="2222">
                  <c:v>1964.4</c:v>
                </c:pt>
                <c:pt idx="2223">
                  <c:v>1964.42</c:v>
                </c:pt>
                <c:pt idx="2224">
                  <c:v>1964.44</c:v>
                </c:pt>
                <c:pt idx="2225">
                  <c:v>1964.46</c:v>
                </c:pt>
                <c:pt idx="2226">
                  <c:v>1964.48</c:v>
                </c:pt>
                <c:pt idx="2227">
                  <c:v>1964.5</c:v>
                </c:pt>
                <c:pt idx="2228">
                  <c:v>1964.52</c:v>
                </c:pt>
                <c:pt idx="2229">
                  <c:v>1964.54</c:v>
                </c:pt>
                <c:pt idx="2230">
                  <c:v>1964.56</c:v>
                </c:pt>
                <c:pt idx="2231">
                  <c:v>1964.58</c:v>
                </c:pt>
                <c:pt idx="2232">
                  <c:v>1964.6</c:v>
                </c:pt>
                <c:pt idx="2233">
                  <c:v>1964.62</c:v>
                </c:pt>
                <c:pt idx="2234">
                  <c:v>1964.6399999999999</c:v>
                </c:pt>
                <c:pt idx="2235">
                  <c:v>1964.6599999999999</c:v>
                </c:pt>
                <c:pt idx="2236">
                  <c:v>1964.6799999999998</c:v>
                </c:pt>
                <c:pt idx="2237">
                  <c:v>1964.7</c:v>
                </c:pt>
                <c:pt idx="2238">
                  <c:v>1964.72</c:v>
                </c:pt>
                <c:pt idx="2239">
                  <c:v>1964.74</c:v>
                </c:pt>
                <c:pt idx="2240">
                  <c:v>1964.76</c:v>
                </c:pt>
                <c:pt idx="2241">
                  <c:v>1964.78</c:v>
                </c:pt>
                <c:pt idx="2242">
                  <c:v>1964.8</c:v>
                </c:pt>
                <c:pt idx="2243">
                  <c:v>1964.82</c:v>
                </c:pt>
                <c:pt idx="2244">
                  <c:v>1964.84</c:v>
                </c:pt>
                <c:pt idx="2245">
                  <c:v>1964.86</c:v>
                </c:pt>
                <c:pt idx="2246">
                  <c:v>1964.8799999999999</c:v>
                </c:pt>
                <c:pt idx="2247">
                  <c:v>1964.9</c:v>
                </c:pt>
                <c:pt idx="2248">
                  <c:v>1964.92</c:v>
                </c:pt>
                <c:pt idx="2249">
                  <c:v>1964.94</c:v>
                </c:pt>
                <c:pt idx="2250">
                  <c:v>1964.96</c:v>
                </c:pt>
                <c:pt idx="2251">
                  <c:v>1964.98</c:v>
                </c:pt>
                <c:pt idx="2252">
                  <c:v>1965</c:v>
                </c:pt>
                <c:pt idx="2253">
                  <c:v>1965.02</c:v>
                </c:pt>
                <c:pt idx="2254">
                  <c:v>1965.04</c:v>
                </c:pt>
                <c:pt idx="2255">
                  <c:v>1965.06</c:v>
                </c:pt>
                <c:pt idx="2256">
                  <c:v>1965.08</c:v>
                </c:pt>
                <c:pt idx="2257">
                  <c:v>1965.1</c:v>
                </c:pt>
                <c:pt idx="2258">
                  <c:v>1965.12</c:v>
                </c:pt>
                <c:pt idx="2259">
                  <c:v>1965.1399999999999</c:v>
                </c:pt>
                <c:pt idx="2260">
                  <c:v>1965.1599999999999</c:v>
                </c:pt>
                <c:pt idx="2261">
                  <c:v>1965.1799999999998</c:v>
                </c:pt>
                <c:pt idx="2262">
                  <c:v>1965.2</c:v>
                </c:pt>
                <c:pt idx="2263">
                  <c:v>1965.22</c:v>
                </c:pt>
                <c:pt idx="2264">
                  <c:v>1965.24</c:v>
                </c:pt>
                <c:pt idx="2265">
                  <c:v>1965.26</c:v>
                </c:pt>
                <c:pt idx="2266">
                  <c:v>1965.28</c:v>
                </c:pt>
                <c:pt idx="2267">
                  <c:v>1965.3</c:v>
                </c:pt>
                <c:pt idx="2268">
                  <c:v>1965.32</c:v>
                </c:pt>
                <c:pt idx="2269">
                  <c:v>1965.34</c:v>
                </c:pt>
                <c:pt idx="2270">
                  <c:v>1965.36</c:v>
                </c:pt>
                <c:pt idx="2271">
                  <c:v>1965.3799999999999</c:v>
                </c:pt>
                <c:pt idx="2272">
                  <c:v>1965.4</c:v>
                </c:pt>
                <c:pt idx="2273">
                  <c:v>1965.42</c:v>
                </c:pt>
                <c:pt idx="2274">
                  <c:v>1965.44</c:v>
                </c:pt>
                <c:pt idx="2275">
                  <c:v>1965.46</c:v>
                </c:pt>
                <c:pt idx="2276">
                  <c:v>1965.48</c:v>
                </c:pt>
                <c:pt idx="2277">
                  <c:v>1965.5</c:v>
                </c:pt>
                <c:pt idx="2278">
                  <c:v>1965.52</c:v>
                </c:pt>
                <c:pt idx="2279">
                  <c:v>1965.54</c:v>
                </c:pt>
                <c:pt idx="2280">
                  <c:v>1965.56</c:v>
                </c:pt>
                <c:pt idx="2281">
                  <c:v>1965.58</c:v>
                </c:pt>
                <c:pt idx="2282">
                  <c:v>1965.6</c:v>
                </c:pt>
                <c:pt idx="2283">
                  <c:v>1965.62</c:v>
                </c:pt>
                <c:pt idx="2284">
                  <c:v>1965.6399999999999</c:v>
                </c:pt>
                <c:pt idx="2285">
                  <c:v>1965.6599999999999</c:v>
                </c:pt>
                <c:pt idx="2286">
                  <c:v>1965.6799999999998</c:v>
                </c:pt>
                <c:pt idx="2287">
                  <c:v>1965.7</c:v>
                </c:pt>
                <c:pt idx="2288">
                  <c:v>1965.72</c:v>
                </c:pt>
                <c:pt idx="2289">
                  <c:v>1965.74</c:v>
                </c:pt>
                <c:pt idx="2290">
                  <c:v>1965.76</c:v>
                </c:pt>
                <c:pt idx="2291">
                  <c:v>1965.78</c:v>
                </c:pt>
                <c:pt idx="2292">
                  <c:v>1965.8</c:v>
                </c:pt>
                <c:pt idx="2293">
                  <c:v>1965.82</c:v>
                </c:pt>
                <c:pt idx="2294">
                  <c:v>1965.84</c:v>
                </c:pt>
                <c:pt idx="2295">
                  <c:v>1965.86</c:v>
                </c:pt>
                <c:pt idx="2296">
                  <c:v>1965.8799999999999</c:v>
                </c:pt>
                <c:pt idx="2297">
                  <c:v>1965.9</c:v>
                </c:pt>
                <c:pt idx="2298">
                  <c:v>1965.92</c:v>
                </c:pt>
                <c:pt idx="2299">
                  <c:v>1965.94</c:v>
                </c:pt>
                <c:pt idx="2300">
                  <c:v>1965.96</c:v>
                </c:pt>
                <c:pt idx="2301">
                  <c:v>1965.98</c:v>
                </c:pt>
                <c:pt idx="2302">
                  <c:v>1966</c:v>
                </c:pt>
                <c:pt idx="2303">
                  <c:v>1966.02</c:v>
                </c:pt>
                <c:pt idx="2304">
                  <c:v>1966.04</c:v>
                </c:pt>
                <c:pt idx="2305">
                  <c:v>1966.06</c:v>
                </c:pt>
                <c:pt idx="2306">
                  <c:v>1966.08</c:v>
                </c:pt>
                <c:pt idx="2307">
                  <c:v>1966.1</c:v>
                </c:pt>
                <c:pt idx="2308">
                  <c:v>1966.12</c:v>
                </c:pt>
                <c:pt idx="2309">
                  <c:v>1966.1399999999999</c:v>
                </c:pt>
                <c:pt idx="2310">
                  <c:v>1966.1599999999999</c:v>
                </c:pt>
                <c:pt idx="2311">
                  <c:v>1966.1799999999998</c:v>
                </c:pt>
                <c:pt idx="2312">
                  <c:v>1966.2</c:v>
                </c:pt>
                <c:pt idx="2313">
                  <c:v>1966.22</c:v>
                </c:pt>
                <c:pt idx="2314">
                  <c:v>1966.24</c:v>
                </c:pt>
                <c:pt idx="2315">
                  <c:v>1966.26</c:v>
                </c:pt>
                <c:pt idx="2316">
                  <c:v>1966.28</c:v>
                </c:pt>
                <c:pt idx="2317">
                  <c:v>1966.3</c:v>
                </c:pt>
                <c:pt idx="2318">
                  <c:v>1966.32</c:v>
                </c:pt>
                <c:pt idx="2319">
                  <c:v>1966.34</c:v>
                </c:pt>
                <c:pt idx="2320">
                  <c:v>1966.36</c:v>
                </c:pt>
                <c:pt idx="2321">
                  <c:v>1966.3799999999999</c:v>
                </c:pt>
                <c:pt idx="2322">
                  <c:v>1966.4</c:v>
                </c:pt>
                <c:pt idx="2323">
                  <c:v>1966.42</c:v>
                </c:pt>
                <c:pt idx="2324">
                  <c:v>1966.44</c:v>
                </c:pt>
                <c:pt idx="2325">
                  <c:v>1966.46</c:v>
                </c:pt>
                <c:pt idx="2326">
                  <c:v>1966.48</c:v>
                </c:pt>
                <c:pt idx="2327">
                  <c:v>1966.5</c:v>
                </c:pt>
                <c:pt idx="2328">
                  <c:v>1966.52</c:v>
                </c:pt>
                <c:pt idx="2329">
                  <c:v>1966.54</c:v>
                </c:pt>
                <c:pt idx="2330">
                  <c:v>1966.56</c:v>
                </c:pt>
                <c:pt idx="2331">
                  <c:v>1966.58</c:v>
                </c:pt>
                <c:pt idx="2332">
                  <c:v>1966.6</c:v>
                </c:pt>
                <c:pt idx="2333">
                  <c:v>1966.62</c:v>
                </c:pt>
                <c:pt idx="2334">
                  <c:v>1966.6399999999999</c:v>
                </c:pt>
                <c:pt idx="2335">
                  <c:v>1966.6599999999999</c:v>
                </c:pt>
                <c:pt idx="2336">
                  <c:v>1966.6799999999998</c:v>
                </c:pt>
                <c:pt idx="2337">
                  <c:v>1966.7</c:v>
                </c:pt>
                <c:pt idx="2338">
                  <c:v>1966.72</c:v>
                </c:pt>
                <c:pt idx="2339">
                  <c:v>1966.74</c:v>
                </c:pt>
                <c:pt idx="2340">
                  <c:v>1966.76</c:v>
                </c:pt>
                <c:pt idx="2341">
                  <c:v>1966.78</c:v>
                </c:pt>
                <c:pt idx="2342">
                  <c:v>1966.8</c:v>
                </c:pt>
                <c:pt idx="2343">
                  <c:v>1966.82</c:v>
                </c:pt>
                <c:pt idx="2344">
                  <c:v>1966.84</c:v>
                </c:pt>
                <c:pt idx="2345">
                  <c:v>1966.86</c:v>
                </c:pt>
                <c:pt idx="2346">
                  <c:v>1966.8799999999999</c:v>
                </c:pt>
                <c:pt idx="2347">
                  <c:v>1966.9</c:v>
                </c:pt>
                <c:pt idx="2348">
                  <c:v>1966.92</c:v>
                </c:pt>
                <c:pt idx="2349">
                  <c:v>1966.94</c:v>
                </c:pt>
                <c:pt idx="2350">
                  <c:v>1966.96</c:v>
                </c:pt>
                <c:pt idx="2351">
                  <c:v>1966.98</c:v>
                </c:pt>
                <c:pt idx="2352">
                  <c:v>1967</c:v>
                </c:pt>
                <c:pt idx="2353">
                  <c:v>1967.02</c:v>
                </c:pt>
                <c:pt idx="2354">
                  <c:v>1967.04</c:v>
                </c:pt>
                <c:pt idx="2355">
                  <c:v>1967.06</c:v>
                </c:pt>
                <c:pt idx="2356">
                  <c:v>1967.08</c:v>
                </c:pt>
                <c:pt idx="2357">
                  <c:v>1967.1</c:v>
                </c:pt>
                <c:pt idx="2358">
                  <c:v>1967.12</c:v>
                </c:pt>
                <c:pt idx="2359">
                  <c:v>1967.1399999999999</c:v>
                </c:pt>
                <c:pt idx="2360">
                  <c:v>1967.1599999999999</c:v>
                </c:pt>
                <c:pt idx="2361">
                  <c:v>1967.1799999999998</c:v>
                </c:pt>
                <c:pt idx="2362">
                  <c:v>1967.2</c:v>
                </c:pt>
                <c:pt idx="2363">
                  <c:v>1967.22</c:v>
                </c:pt>
                <c:pt idx="2364">
                  <c:v>1967.24</c:v>
                </c:pt>
                <c:pt idx="2365">
                  <c:v>1967.26</c:v>
                </c:pt>
                <c:pt idx="2366">
                  <c:v>1967.28</c:v>
                </c:pt>
                <c:pt idx="2367">
                  <c:v>1967.3</c:v>
                </c:pt>
                <c:pt idx="2368">
                  <c:v>1967.32</c:v>
                </c:pt>
                <c:pt idx="2369">
                  <c:v>1967.34</c:v>
                </c:pt>
                <c:pt idx="2370">
                  <c:v>1967.36</c:v>
                </c:pt>
                <c:pt idx="2371">
                  <c:v>1967.3799999999999</c:v>
                </c:pt>
                <c:pt idx="2372">
                  <c:v>1967.4</c:v>
                </c:pt>
                <c:pt idx="2373">
                  <c:v>1967.42</c:v>
                </c:pt>
                <c:pt idx="2374">
                  <c:v>1967.44</c:v>
                </c:pt>
                <c:pt idx="2375">
                  <c:v>1967.46</c:v>
                </c:pt>
                <c:pt idx="2376">
                  <c:v>1967.48</c:v>
                </c:pt>
                <c:pt idx="2377">
                  <c:v>1967.5</c:v>
                </c:pt>
                <c:pt idx="2378">
                  <c:v>1967.52</c:v>
                </c:pt>
                <c:pt idx="2379">
                  <c:v>1967.54</c:v>
                </c:pt>
                <c:pt idx="2380">
                  <c:v>1967.56</c:v>
                </c:pt>
                <c:pt idx="2381">
                  <c:v>1967.58</c:v>
                </c:pt>
                <c:pt idx="2382">
                  <c:v>1967.6</c:v>
                </c:pt>
                <c:pt idx="2383">
                  <c:v>1967.62</c:v>
                </c:pt>
                <c:pt idx="2384">
                  <c:v>1967.6399999999999</c:v>
                </c:pt>
                <c:pt idx="2385">
                  <c:v>1967.6599999999999</c:v>
                </c:pt>
                <c:pt idx="2386">
                  <c:v>1967.6799999999998</c:v>
                </c:pt>
                <c:pt idx="2387">
                  <c:v>1967.7</c:v>
                </c:pt>
                <c:pt idx="2388">
                  <c:v>1967.72</c:v>
                </c:pt>
                <c:pt idx="2389">
                  <c:v>1967.74</c:v>
                </c:pt>
                <c:pt idx="2390">
                  <c:v>1967.76</c:v>
                </c:pt>
                <c:pt idx="2391">
                  <c:v>1967.78</c:v>
                </c:pt>
                <c:pt idx="2392">
                  <c:v>1967.8</c:v>
                </c:pt>
                <c:pt idx="2393">
                  <c:v>1967.82</c:v>
                </c:pt>
                <c:pt idx="2394">
                  <c:v>1967.84</c:v>
                </c:pt>
                <c:pt idx="2395">
                  <c:v>1967.86</c:v>
                </c:pt>
                <c:pt idx="2396">
                  <c:v>1967.8799999999999</c:v>
                </c:pt>
                <c:pt idx="2397">
                  <c:v>1967.9</c:v>
                </c:pt>
                <c:pt idx="2398">
                  <c:v>1967.92</c:v>
                </c:pt>
                <c:pt idx="2399">
                  <c:v>1967.94</c:v>
                </c:pt>
                <c:pt idx="2400">
                  <c:v>1967.96</c:v>
                </c:pt>
                <c:pt idx="2401">
                  <c:v>1967.98</c:v>
                </c:pt>
                <c:pt idx="2402">
                  <c:v>1968</c:v>
                </c:pt>
                <c:pt idx="2403">
                  <c:v>1968.02</c:v>
                </c:pt>
                <c:pt idx="2404">
                  <c:v>1968.04</c:v>
                </c:pt>
                <c:pt idx="2405">
                  <c:v>1968.06</c:v>
                </c:pt>
                <c:pt idx="2406">
                  <c:v>1968.08</c:v>
                </c:pt>
                <c:pt idx="2407">
                  <c:v>1968.1</c:v>
                </c:pt>
                <c:pt idx="2408">
                  <c:v>1968.12</c:v>
                </c:pt>
                <c:pt idx="2409">
                  <c:v>1968.1399999999999</c:v>
                </c:pt>
                <c:pt idx="2410">
                  <c:v>1968.1599999999999</c:v>
                </c:pt>
                <c:pt idx="2411">
                  <c:v>1968.1799999999998</c:v>
                </c:pt>
                <c:pt idx="2412">
                  <c:v>1968.2</c:v>
                </c:pt>
                <c:pt idx="2413">
                  <c:v>1968.22</c:v>
                </c:pt>
                <c:pt idx="2414">
                  <c:v>1968.24</c:v>
                </c:pt>
                <c:pt idx="2415">
                  <c:v>1968.26</c:v>
                </c:pt>
                <c:pt idx="2416">
                  <c:v>1968.28</c:v>
                </c:pt>
                <c:pt idx="2417">
                  <c:v>1968.3</c:v>
                </c:pt>
                <c:pt idx="2418">
                  <c:v>1968.32</c:v>
                </c:pt>
                <c:pt idx="2419">
                  <c:v>1968.34</c:v>
                </c:pt>
                <c:pt idx="2420">
                  <c:v>1968.36</c:v>
                </c:pt>
                <c:pt idx="2421">
                  <c:v>1968.3799999999999</c:v>
                </c:pt>
                <c:pt idx="2422">
                  <c:v>1968.4</c:v>
                </c:pt>
                <c:pt idx="2423">
                  <c:v>1968.42</c:v>
                </c:pt>
                <c:pt idx="2424">
                  <c:v>1968.44</c:v>
                </c:pt>
                <c:pt idx="2425">
                  <c:v>1968.46</c:v>
                </c:pt>
                <c:pt idx="2426">
                  <c:v>1968.48</c:v>
                </c:pt>
                <c:pt idx="2427">
                  <c:v>1968.5</c:v>
                </c:pt>
                <c:pt idx="2428">
                  <c:v>1968.52</c:v>
                </c:pt>
                <c:pt idx="2429">
                  <c:v>1968.54</c:v>
                </c:pt>
                <c:pt idx="2430">
                  <c:v>1968.56</c:v>
                </c:pt>
                <c:pt idx="2431">
                  <c:v>1968.58</c:v>
                </c:pt>
                <c:pt idx="2432">
                  <c:v>1968.6</c:v>
                </c:pt>
                <c:pt idx="2433">
                  <c:v>1968.62</c:v>
                </c:pt>
                <c:pt idx="2434">
                  <c:v>1968.6399999999999</c:v>
                </c:pt>
                <c:pt idx="2435">
                  <c:v>1968.6599999999999</c:v>
                </c:pt>
                <c:pt idx="2436">
                  <c:v>1968.6799999999998</c:v>
                </c:pt>
                <c:pt idx="2437">
                  <c:v>1968.7</c:v>
                </c:pt>
                <c:pt idx="2438">
                  <c:v>1968.72</c:v>
                </c:pt>
                <c:pt idx="2439">
                  <c:v>1968.74</c:v>
                </c:pt>
                <c:pt idx="2440">
                  <c:v>1968.76</c:v>
                </c:pt>
                <c:pt idx="2441">
                  <c:v>1968.78</c:v>
                </c:pt>
                <c:pt idx="2442">
                  <c:v>1968.8</c:v>
                </c:pt>
                <c:pt idx="2443">
                  <c:v>1968.82</c:v>
                </c:pt>
                <c:pt idx="2444">
                  <c:v>1968.84</c:v>
                </c:pt>
                <c:pt idx="2445">
                  <c:v>1968.86</c:v>
                </c:pt>
                <c:pt idx="2446">
                  <c:v>1968.8799999999999</c:v>
                </c:pt>
                <c:pt idx="2447">
                  <c:v>1968.9</c:v>
                </c:pt>
                <c:pt idx="2448">
                  <c:v>1968.92</c:v>
                </c:pt>
                <c:pt idx="2449">
                  <c:v>1968.94</c:v>
                </c:pt>
                <c:pt idx="2450">
                  <c:v>1968.96</c:v>
                </c:pt>
                <c:pt idx="2451">
                  <c:v>1968.98</c:v>
                </c:pt>
                <c:pt idx="2452">
                  <c:v>1969</c:v>
                </c:pt>
                <c:pt idx="2453">
                  <c:v>1969.02</c:v>
                </c:pt>
                <c:pt idx="2454">
                  <c:v>1969.04</c:v>
                </c:pt>
                <c:pt idx="2455">
                  <c:v>1969.06</c:v>
                </c:pt>
                <c:pt idx="2456">
                  <c:v>1969.08</c:v>
                </c:pt>
                <c:pt idx="2457">
                  <c:v>1969.1</c:v>
                </c:pt>
                <c:pt idx="2458">
                  <c:v>1969.12</c:v>
                </c:pt>
                <c:pt idx="2459">
                  <c:v>1969.1399999999999</c:v>
                </c:pt>
                <c:pt idx="2460">
                  <c:v>1969.1599999999999</c:v>
                </c:pt>
                <c:pt idx="2461">
                  <c:v>1969.1799999999998</c:v>
                </c:pt>
                <c:pt idx="2462">
                  <c:v>1969.2</c:v>
                </c:pt>
                <c:pt idx="2463">
                  <c:v>1969.22</c:v>
                </c:pt>
                <c:pt idx="2464">
                  <c:v>1969.24</c:v>
                </c:pt>
                <c:pt idx="2465">
                  <c:v>1969.26</c:v>
                </c:pt>
                <c:pt idx="2466">
                  <c:v>1969.28</c:v>
                </c:pt>
                <c:pt idx="2467">
                  <c:v>1969.3</c:v>
                </c:pt>
                <c:pt idx="2468">
                  <c:v>1969.32</c:v>
                </c:pt>
                <c:pt idx="2469">
                  <c:v>1969.34</c:v>
                </c:pt>
                <c:pt idx="2470">
                  <c:v>1969.36</c:v>
                </c:pt>
                <c:pt idx="2471">
                  <c:v>1969.3799999999999</c:v>
                </c:pt>
                <c:pt idx="2472">
                  <c:v>1969.4</c:v>
                </c:pt>
                <c:pt idx="2473">
                  <c:v>1969.42</c:v>
                </c:pt>
                <c:pt idx="2474">
                  <c:v>1969.44</c:v>
                </c:pt>
                <c:pt idx="2475">
                  <c:v>1969.46</c:v>
                </c:pt>
                <c:pt idx="2476">
                  <c:v>1969.48</c:v>
                </c:pt>
                <c:pt idx="2477">
                  <c:v>1969.5</c:v>
                </c:pt>
                <c:pt idx="2478">
                  <c:v>1969.52</c:v>
                </c:pt>
                <c:pt idx="2479">
                  <c:v>1969.54</c:v>
                </c:pt>
                <c:pt idx="2480">
                  <c:v>1969.56</c:v>
                </c:pt>
                <c:pt idx="2481">
                  <c:v>1969.58</c:v>
                </c:pt>
                <c:pt idx="2482">
                  <c:v>1969.6</c:v>
                </c:pt>
                <c:pt idx="2483">
                  <c:v>1969.62</c:v>
                </c:pt>
                <c:pt idx="2484">
                  <c:v>1969.6399999999999</c:v>
                </c:pt>
                <c:pt idx="2485">
                  <c:v>1969.6599999999999</c:v>
                </c:pt>
                <c:pt idx="2486">
                  <c:v>1969.6799999999998</c:v>
                </c:pt>
                <c:pt idx="2487">
                  <c:v>1969.7</c:v>
                </c:pt>
                <c:pt idx="2488">
                  <c:v>1969.72</c:v>
                </c:pt>
                <c:pt idx="2489">
                  <c:v>1969.74</c:v>
                </c:pt>
                <c:pt idx="2490">
                  <c:v>1969.76</c:v>
                </c:pt>
                <c:pt idx="2491">
                  <c:v>1969.78</c:v>
                </c:pt>
                <c:pt idx="2492">
                  <c:v>1969.8</c:v>
                </c:pt>
                <c:pt idx="2493">
                  <c:v>1969.82</c:v>
                </c:pt>
                <c:pt idx="2494">
                  <c:v>1969.84</c:v>
                </c:pt>
                <c:pt idx="2495">
                  <c:v>1969.86</c:v>
                </c:pt>
                <c:pt idx="2496">
                  <c:v>1969.8799999999999</c:v>
                </c:pt>
                <c:pt idx="2497">
                  <c:v>1969.9</c:v>
                </c:pt>
                <c:pt idx="2498">
                  <c:v>1969.92</c:v>
                </c:pt>
                <c:pt idx="2499">
                  <c:v>1969.94</c:v>
                </c:pt>
                <c:pt idx="2500">
                  <c:v>1969.96</c:v>
                </c:pt>
                <c:pt idx="2501">
                  <c:v>1969.98</c:v>
                </c:pt>
                <c:pt idx="2502">
                  <c:v>1970</c:v>
                </c:pt>
                <c:pt idx="2503">
                  <c:v>1970.02</c:v>
                </c:pt>
                <c:pt idx="2504">
                  <c:v>1970.04</c:v>
                </c:pt>
                <c:pt idx="2505">
                  <c:v>1970.06</c:v>
                </c:pt>
                <c:pt idx="2506">
                  <c:v>1970.08</c:v>
                </c:pt>
                <c:pt idx="2507">
                  <c:v>1970.1</c:v>
                </c:pt>
                <c:pt idx="2508">
                  <c:v>1970.12</c:v>
                </c:pt>
                <c:pt idx="2509">
                  <c:v>1970.1399999999999</c:v>
                </c:pt>
                <c:pt idx="2510">
                  <c:v>1970.1599999999999</c:v>
                </c:pt>
                <c:pt idx="2511">
                  <c:v>1970.1799999999998</c:v>
                </c:pt>
                <c:pt idx="2512">
                  <c:v>1970.2</c:v>
                </c:pt>
                <c:pt idx="2513">
                  <c:v>1970.22</c:v>
                </c:pt>
                <c:pt idx="2514">
                  <c:v>1970.24</c:v>
                </c:pt>
                <c:pt idx="2515">
                  <c:v>1970.26</c:v>
                </c:pt>
                <c:pt idx="2516">
                  <c:v>1970.28</c:v>
                </c:pt>
                <c:pt idx="2517">
                  <c:v>1970.3</c:v>
                </c:pt>
                <c:pt idx="2518">
                  <c:v>1970.32</c:v>
                </c:pt>
                <c:pt idx="2519">
                  <c:v>1970.34</c:v>
                </c:pt>
                <c:pt idx="2520">
                  <c:v>1970.36</c:v>
                </c:pt>
                <c:pt idx="2521">
                  <c:v>1970.3799999999999</c:v>
                </c:pt>
                <c:pt idx="2522">
                  <c:v>1970.4</c:v>
                </c:pt>
                <c:pt idx="2523">
                  <c:v>1970.42</c:v>
                </c:pt>
                <c:pt idx="2524">
                  <c:v>1970.44</c:v>
                </c:pt>
                <c:pt idx="2525">
                  <c:v>1970.46</c:v>
                </c:pt>
                <c:pt idx="2526">
                  <c:v>1970.48</c:v>
                </c:pt>
                <c:pt idx="2527">
                  <c:v>1970.5</c:v>
                </c:pt>
                <c:pt idx="2528">
                  <c:v>1970.52</c:v>
                </c:pt>
                <c:pt idx="2529">
                  <c:v>1970.54</c:v>
                </c:pt>
                <c:pt idx="2530">
                  <c:v>1970.56</c:v>
                </c:pt>
                <c:pt idx="2531">
                  <c:v>1970.58</c:v>
                </c:pt>
                <c:pt idx="2532">
                  <c:v>1970.6</c:v>
                </c:pt>
                <c:pt idx="2533">
                  <c:v>1970.62</c:v>
                </c:pt>
                <c:pt idx="2534">
                  <c:v>1970.6399999999999</c:v>
                </c:pt>
                <c:pt idx="2535">
                  <c:v>1970.6599999999999</c:v>
                </c:pt>
                <c:pt idx="2536">
                  <c:v>1970.6799999999998</c:v>
                </c:pt>
                <c:pt idx="2537">
                  <c:v>1970.7</c:v>
                </c:pt>
                <c:pt idx="2538">
                  <c:v>1970.72</c:v>
                </c:pt>
                <c:pt idx="2539">
                  <c:v>1970.74</c:v>
                </c:pt>
                <c:pt idx="2540">
                  <c:v>1970.76</c:v>
                </c:pt>
                <c:pt idx="2541">
                  <c:v>1970.78</c:v>
                </c:pt>
                <c:pt idx="2542">
                  <c:v>1970.8</c:v>
                </c:pt>
                <c:pt idx="2543">
                  <c:v>1970.82</c:v>
                </c:pt>
                <c:pt idx="2544">
                  <c:v>1970.84</c:v>
                </c:pt>
                <c:pt idx="2545">
                  <c:v>1970.86</c:v>
                </c:pt>
                <c:pt idx="2546">
                  <c:v>1970.8799999999999</c:v>
                </c:pt>
                <c:pt idx="2547">
                  <c:v>1970.9</c:v>
                </c:pt>
                <c:pt idx="2548">
                  <c:v>1970.92</c:v>
                </c:pt>
                <c:pt idx="2549">
                  <c:v>1970.94</c:v>
                </c:pt>
                <c:pt idx="2550">
                  <c:v>1970.96</c:v>
                </c:pt>
                <c:pt idx="2551">
                  <c:v>1970.98</c:v>
                </c:pt>
                <c:pt idx="2552">
                  <c:v>1971</c:v>
                </c:pt>
                <c:pt idx="2553">
                  <c:v>1971.02</c:v>
                </c:pt>
                <c:pt idx="2554">
                  <c:v>1971.04</c:v>
                </c:pt>
                <c:pt idx="2555">
                  <c:v>1971.06</c:v>
                </c:pt>
                <c:pt idx="2556">
                  <c:v>1971.08</c:v>
                </c:pt>
                <c:pt idx="2557">
                  <c:v>1971.1</c:v>
                </c:pt>
                <c:pt idx="2558">
                  <c:v>1971.12</c:v>
                </c:pt>
                <c:pt idx="2559">
                  <c:v>1971.1399999999999</c:v>
                </c:pt>
                <c:pt idx="2560">
                  <c:v>1971.1599999999999</c:v>
                </c:pt>
                <c:pt idx="2561">
                  <c:v>1971.1799999999998</c:v>
                </c:pt>
                <c:pt idx="2562">
                  <c:v>1971.2</c:v>
                </c:pt>
                <c:pt idx="2563">
                  <c:v>1971.22</c:v>
                </c:pt>
                <c:pt idx="2564">
                  <c:v>1971.24</c:v>
                </c:pt>
                <c:pt idx="2565">
                  <c:v>1971.26</c:v>
                </c:pt>
                <c:pt idx="2566">
                  <c:v>1971.28</c:v>
                </c:pt>
                <c:pt idx="2567">
                  <c:v>1971.3</c:v>
                </c:pt>
                <c:pt idx="2568">
                  <c:v>1971.32</c:v>
                </c:pt>
                <c:pt idx="2569">
                  <c:v>1971.34</c:v>
                </c:pt>
                <c:pt idx="2570">
                  <c:v>1971.36</c:v>
                </c:pt>
                <c:pt idx="2571">
                  <c:v>1971.3799999999999</c:v>
                </c:pt>
                <c:pt idx="2572">
                  <c:v>1971.4</c:v>
                </c:pt>
                <c:pt idx="2573">
                  <c:v>1971.42</c:v>
                </c:pt>
                <c:pt idx="2574">
                  <c:v>1971.44</c:v>
                </c:pt>
                <c:pt idx="2575">
                  <c:v>1971.46</c:v>
                </c:pt>
                <c:pt idx="2576">
                  <c:v>1971.48</c:v>
                </c:pt>
                <c:pt idx="2577">
                  <c:v>1971.5</c:v>
                </c:pt>
                <c:pt idx="2578">
                  <c:v>1971.52</c:v>
                </c:pt>
                <c:pt idx="2579">
                  <c:v>1971.54</c:v>
                </c:pt>
                <c:pt idx="2580">
                  <c:v>1971.56</c:v>
                </c:pt>
                <c:pt idx="2581">
                  <c:v>1971.58</c:v>
                </c:pt>
                <c:pt idx="2582">
                  <c:v>1971.6</c:v>
                </c:pt>
                <c:pt idx="2583">
                  <c:v>1971.62</c:v>
                </c:pt>
                <c:pt idx="2584">
                  <c:v>1971.6399999999999</c:v>
                </c:pt>
                <c:pt idx="2585">
                  <c:v>1971.6599999999999</c:v>
                </c:pt>
                <c:pt idx="2586">
                  <c:v>1971.6799999999998</c:v>
                </c:pt>
                <c:pt idx="2587">
                  <c:v>1971.7</c:v>
                </c:pt>
                <c:pt idx="2588">
                  <c:v>1971.72</c:v>
                </c:pt>
                <c:pt idx="2589">
                  <c:v>1971.74</c:v>
                </c:pt>
                <c:pt idx="2590">
                  <c:v>1971.76</c:v>
                </c:pt>
                <c:pt idx="2591">
                  <c:v>1971.78</c:v>
                </c:pt>
                <c:pt idx="2592">
                  <c:v>1971.8</c:v>
                </c:pt>
                <c:pt idx="2593">
                  <c:v>1971.82</c:v>
                </c:pt>
                <c:pt idx="2594">
                  <c:v>1971.84</c:v>
                </c:pt>
                <c:pt idx="2595">
                  <c:v>1971.86</c:v>
                </c:pt>
                <c:pt idx="2596">
                  <c:v>1971.8799999999999</c:v>
                </c:pt>
                <c:pt idx="2597">
                  <c:v>1971.9</c:v>
                </c:pt>
                <c:pt idx="2598">
                  <c:v>1971.92</c:v>
                </c:pt>
                <c:pt idx="2599">
                  <c:v>1971.94</c:v>
                </c:pt>
                <c:pt idx="2600">
                  <c:v>1971.96</c:v>
                </c:pt>
                <c:pt idx="2601">
                  <c:v>1971.98</c:v>
                </c:pt>
                <c:pt idx="2602">
                  <c:v>1972</c:v>
                </c:pt>
                <c:pt idx="2603">
                  <c:v>1972.02</c:v>
                </c:pt>
                <c:pt idx="2604">
                  <c:v>1972.04</c:v>
                </c:pt>
                <c:pt idx="2605">
                  <c:v>1972.06</c:v>
                </c:pt>
                <c:pt idx="2606">
                  <c:v>1972.08</c:v>
                </c:pt>
                <c:pt idx="2607">
                  <c:v>1972.1</c:v>
                </c:pt>
                <c:pt idx="2608">
                  <c:v>1972.12</c:v>
                </c:pt>
                <c:pt idx="2609">
                  <c:v>1972.1399999999999</c:v>
                </c:pt>
                <c:pt idx="2610">
                  <c:v>1972.1599999999999</c:v>
                </c:pt>
                <c:pt idx="2611">
                  <c:v>1972.1799999999998</c:v>
                </c:pt>
                <c:pt idx="2612">
                  <c:v>1972.2</c:v>
                </c:pt>
                <c:pt idx="2613">
                  <c:v>1972.22</c:v>
                </c:pt>
                <c:pt idx="2614">
                  <c:v>1972.24</c:v>
                </c:pt>
                <c:pt idx="2615">
                  <c:v>1972.26</c:v>
                </c:pt>
                <c:pt idx="2616">
                  <c:v>1972.28</c:v>
                </c:pt>
                <c:pt idx="2617">
                  <c:v>1972.3</c:v>
                </c:pt>
                <c:pt idx="2618">
                  <c:v>1972.32</c:v>
                </c:pt>
                <c:pt idx="2619">
                  <c:v>1972.34</c:v>
                </c:pt>
                <c:pt idx="2620">
                  <c:v>1972.36</c:v>
                </c:pt>
                <c:pt idx="2621">
                  <c:v>1972.3799999999999</c:v>
                </c:pt>
                <c:pt idx="2622">
                  <c:v>1972.4</c:v>
                </c:pt>
                <c:pt idx="2623">
                  <c:v>1972.42</c:v>
                </c:pt>
                <c:pt idx="2624">
                  <c:v>1972.44</c:v>
                </c:pt>
                <c:pt idx="2625">
                  <c:v>1972.46</c:v>
                </c:pt>
                <c:pt idx="2626">
                  <c:v>1972.48</c:v>
                </c:pt>
                <c:pt idx="2627">
                  <c:v>1972.5</c:v>
                </c:pt>
                <c:pt idx="2628">
                  <c:v>1972.52</c:v>
                </c:pt>
                <c:pt idx="2629">
                  <c:v>1972.54</c:v>
                </c:pt>
                <c:pt idx="2630">
                  <c:v>1972.56</c:v>
                </c:pt>
                <c:pt idx="2631">
                  <c:v>1972.58</c:v>
                </c:pt>
                <c:pt idx="2632">
                  <c:v>1972.6</c:v>
                </c:pt>
                <c:pt idx="2633">
                  <c:v>1972.62</c:v>
                </c:pt>
                <c:pt idx="2634">
                  <c:v>1972.6399999999999</c:v>
                </c:pt>
                <c:pt idx="2635">
                  <c:v>1972.6599999999999</c:v>
                </c:pt>
                <c:pt idx="2636">
                  <c:v>1972.6799999999998</c:v>
                </c:pt>
                <c:pt idx="2637">
                  <c:v>1972.7</c:v>
                </c:pt>
                <c:pt idx="2638">
                  <c:v>1972.72</c:v>
                </c:pt>
                <c:pt idx="2639">
                  <c:v>1972.74</c:v>
                </c:pt>
                <c:pt idx="2640">
                  <c:v>1972.76</c:v>
                </c:pt>
                <c:pt idx="2641">
                  <c:v>1972.78</c:v>
                </c:pt>
                <c:pt idx="2642">
                  <c:v>1972.8</c:v>
                </c:pt>
                <c:pt idx="2643">
                  <c:v>1972.82</c:v>
                </c:pt>
                <c:pt idx="2644">
                  <c:v>1972.84</c:v>
                </c:pt>
                <c:pt idx="2645">
                  <c:v>1972.86</c:v>
                </c:pt>
                <c:pt idx="2646">
                  <c:v>1972.8799999999999</c:v>
                </c:pt>
                <c:pt idx="2647">
                  <c:v>1972.9</c:v>
                </c:pt>
                <c:pt idx="2648">
                  <c:v>1972.92</c:v>
                </c:pt>
                <c:pt idx="2649">
                  <c:v>1972.94</c:v>
                </c:pt>
                <c:pt idx="2650">
                  <c:v>1972.96</c:v>
                </c:pt>
                <c:pt idx="2651">
                  <c:v>1972.98</c:v>
                </c:pt>
                <c:pt idx="2652">
                  <c:v>1973</c:v>
                </c:pt>
                <c:pt idx="2653">
                  <c:v>1973.02</c:v>
                </c:pt>
                <c:pt idx="2654">
                  <c:v>1973.04</c:v>
                </c:pt>
                <c:pt idx="2655">
                  <c:v>1973.06</c:v>
                </c:pt>
                <c:pt idx="2656">
                  <c:v>1973.08</c:v>
                </c:pt>
                <c:pt idx="2657">
                  <c:v>1973.1</c:v>
                </c:pt>
                <c:pt idx="2658">
                  <c:v>1973.12</c:v>
                </c:pt>
                <c:pt idx="2659">
                  <c:v>1973.1399999999999</c:v>
                </c:pt>
                <c:pt idx="2660">
                  <c:v>1973.1599999999999</c:v>
                </c:pt>
                <c:pt idx="2661">
                  <c:v>1973.1799999999998</c:v>
                </c:pt>
                <c:pt idx="2662">
                  <c:v>1973.2</c:v>
                </c:pt>
                <c:pt idx="2663">
                  <c:v>1973.22</c:v>
                </c:pt>
                <c:pt idx="2664">
                  <c:v>1973.24</c:v>
                </c:pt>
                <c:pt idx="2665">
                  <c:v>1973.26</c:v>
                </c:pt>
                <c:pt idx="2666">
                  <c:v>1973.28</c:v>
                </c:pt>
                <c:pt idx="2667">
                  <c:v>1973.3</c:v>
                </c:pt>
                <c:pt idx="2668">
                  <c:v>1973.32</c:v>
                </c:pt>
                <c:pt idx="2669">
                  <c:v>1973.34</c:v>
                </c:pt>
                <c:pt idx="2670">
                  <c:v>1973.36</c:v>
                </c:pt>
                <c:pt idx="2671">
                  <c:v>1973.3799999999999</c:v>
                </c:pt>
                <c:pt idx="2672">
                  <c:v>1973.4</c:v>
                </c:pt>
                <c:pt idx="2673">
                  <c:v>1973.42</c:v>
                </c:pt>
                <c:pt idx="2674">
                  <c:v>1973.44</c:v>
                </c:pt>
                <c:pt idx="2675">
                  <c:v>1973.46</c:v>
                </c:pt>
                <c:pt idx="2676">
                  <c:v>1973.48</c:v>
                </c:pt>
                <c:pt idx="2677">
                  <c:v>1973.5</c:v>
                </c:pt>
                <c:pt idx="2678">
                  <c:v>1973.52</c:v>
                </c:pt>
                <c:pt idx="2679">
                  <c:v>1973.54</c:v>
                </c:pt>
                <c:pt idx="2680">
                  <c:v>1973.56</c:v>
                </c:pt>
                <c:pt idx="2681">
                  <c:v>1973.58</c:v>
                </c:pt>
                <c:pt idx="2682">
                  <c:v>1973.6</c:v>
                </c:pt>
                <c:pt idx="2683">
                  <c:v>1973.62</c:v>
                </c:pt>
                <c:pt idx="2684">
                  <c:v>1973.6399999999999</c:v>
                </c:pt>
                <c:pt idx="2685">
                  <c:v>1973.6599999999999</c:v>
                </c:pt>
                <c:pt idx="2686">
                  <c:v>1973.6799999999998</c:v>
                </c:pt>
                <c:pt idx="2687">
                  <c:v>1973.7</c:v>
                </c:pt>
                <c:pt idx="2688">
                  <c:v>1973.72</c:v>
                </c:pt>
                <c:pt idx="2689">
                  <c:v>1973.74</c:v>
                </c:pt>
                <c:pt idx="2690">
                  <c:v>1973.76</c:v>
                </c:pt>
                <c:pt idx="2691">
                  <c:v>1973.78</c:v>
                </c:pt>
                <c:pt idx="2692">
                  <c:v>1973.8</c:v>
                </c:pt>
                <c:pt idx="2693">
                  <c:v>1973.82</c:v>
                </c:pt>
                <c:pt idx="2694">
                  <c:v>1973.84</c:v>
                </c:pt>
                <c:pt idx="2695">
                  <c:v>1973.86</c:v>
                </c:pt>
                <c:pt idx="2696">
                  <c:v>1973.8799999999999</c:v>
                </c:pt>
                <c:pt idx="2697">
                  <c:v>1973.9</c:v>
                </c:pt>
                <c:pt idx="2698">
                  <c:v>1973.92</c:v>
                </c:pt>
                <c:pt idx="2699">
                  <c:v>1973.94</c:v>
                </c:pt>
                <c:pt idx="2700">
                  <c:v>1973.96</c:v>
                </c:pt>
                <c:pt idx="2701">
                  <c:v>1973.98</c:v>
                </c:pt>
                <c:pt idx="2702">
                  <c:v>1974</c:v>
                </c:pt>
                <c:pt idx="2703">
                  <c:v>1974.02</c:v>
                </c:pt>
                <c:pt idx="2704">
                  <c:v>1974.04</c:v>
                </c:pt>
                <c:pt idx="2705">
                  <c:v>1974.06</c:v>
                </c:pt>
                <c:pt idx="2706">
                  <c:v>1974.08</c:v>
                </c:pt>
                <c:pt idx="2707">
                  <c:v>1974.1</c:v>
                </c:pt>
                <c:pt idx="2708">
                  <c:v>1974.12</c:v>
                </c:pt>
                <c:pt idx="2709">
                  <c:v>1974.1399999999999</c:v>
                </c:pt>
                <c:pt idx="2710">
                  <c:v>1974.1599999999999</c:v>
                </c:pt>
                <c:pt idx="2711">
                  <c:v>1974.1799999999998</c:v>
                </c:pt>
                <c:pt idx="2712">
                  <c:v>1974.2</c:v>
                </c:pt>
                <c:pt idx="2713">
                  <c:v>1974.22</c:v>
                </c:pt>
                <c:pt idx="2714">
                  <c:v>1974.24</c:v>
                </c:pt>
                <c:pt idx="2715">
                  <c:v>1974.26</c:v>
                </c:pt>
                <c:pt idx="2716">
                  <c:v>1974.28</c:v>
                </c:pt>
                <c:pt idx="2717">
                  <c:v>1974.3</c:v>
                </c:pt>
                <c:pt idx="2718">
                  <c:v>1974.32</c:v>
                </c:pt>
                <c:pt idx="2719">
                  <c:v>1974.34</c:v>
                </c:pt>
                <c:pt idx="2720">
                  <c:v>1974.36</c:v>
                </c:pt>
                <c:pt idx="2721">
                  <c:v>1974.3799999999999</c:v>
                </c:pt>
                <c:pt idx="2722">
                  <c:v>1974.4</c:v>
                </c:pt>
                <c:pt idx="2723">
                  <c:v>1974.42</c:v>
                </c:pt>
                <c:pt idx="2724">
                  <c:v>1974.44</c:v>
                </c:pt>
                <c:pt idx="2725">
                  <c:v>1974.46</c:v>
                </c:pt>
                <c:pt idx="2726">
                  <c:v>1974.48</c:v>
                </c:pt>
                <c:pt idx="2727">
                  <c:v>1974.5</c:v>
                </c:pt>
                <c:pt idx="2728">
                  <c:v>1974.52</c:v>
                </c:pt>
                <c:pt idx="2729">
                  <c:v>1974.54</c:v>
                </c:pt>
                <c:pt idx="2730">
                  <c:v>1974.56</c:v>
                </c:pt>
                <c:pt idx="2731">
                  <c:v>1974.58</c:v>
                </c:pt>
                <c:pt idx="2732">
                  <c:v>1974.6</c:v>
                </c:pt>
                <c:pt idx="2733">
                  <c:v>1974.62</c:v>
                </c:pt>
                <c:pt idx="2734">
                  <c:v>1974.6399999999999</c:v>
                </c:pt>
                <c:pt idx="2735">
                  <c:v>1974.6599999999999</c:v>
                </c:pt>
                <c:pt idx="2736">
                  <c:v>1974.6799999999998</c:v>
                </c:pt>
                <c:pt idx="2737">
                  <c:v>1974.7</c:v>
                </c:pt>
                <c:pt idx="2738">
                  <c:v>1974.72</c:v>
                </c:pt>
                <c:pt idx="2739">
                  <c:v>1974.74</c:v>
                </c:pt>
                <c:pt idx="2740">
                  <c:v>1974.76</c:v>
                </c:pt>
                <c:pt idx="2741">
                  <c:v>1974.78</c:v>
                </c:pt>
                <c:pt idx="2742">
                  <c:v>1974.8</c:v>
                </c:pt>
                <c:pt idx="2743">
                  <c:v>1974.82</c:v>
                </c:pt>
                <c:pt idx="2744">
                  <c:v>1974.84</c:v>
                </c:pt>
                <c:pt idx="2745">
                  <c:v>1974.86</c:v>
                </c:pt>
                <c:pt idx="2746">
                  <c:v>1974.8799999999999</c:v>
                </c:pt>
                <c:pt idx="2747">
                  <c:v>1974.9</c:v>
                </c:pt>
                <c:pt idx="2748">
                  <c:v>1974.92</c:v>
                </c:pt>
                <c:pt idx="2749">
                  <c:v>1974.94</c:v>
                </c:pt>
                <c:pt idx="2750">
                  <c:v>1974.96</c:v>
                </c:pt>
                <c:pt idx="2751">
                  <c:v>1974.98</c:v>
                </c:pt>
                <c:pt idx="2752">
                  <c:v>1975</c:v>
                </c:pt>
                <c:pt idx="2753">
                  <c:v>1975.02</c:v>
                </c:pt>
                <c:pt idx="2754">
                  <c:v>1975.04</c:v>
                </c:pt>
                <c:pt idx="2755">
                  <c:v>1975.06</c:v>
                </c:pt>
                <c:pt idx="2756">
                  <c:v>1975.08</c:v>
                </c:pt>
                <c:pt idx="2757">
                  <c:v>1975.1</c:v>
                </c:pt>
                <c:pt idx="2758">
                  <c:v>1975.12</c:v>
                </c:pt>
                <c:pt idx="2759">
                  <c:v>1975.1399999999999</c:v>
                </c:pt>
                <c:pt idx="2760">
                  <c:v>1975.1599999999999</c:v>
                </c:pt>
                <c:pt idx="2761">
                  <c:v>1975.1799999999998</c:v>
                </c:pt>
                <c:pt idx="2762">
                  <c:v>1975.2</c:v>
                </c:pt>
                <c:pt idx="2763">
                  <c:v>1975.22</c:v>
                </c:pt>
                <c:pt idx="2764">
                  <c:v>1975.24</c:v>
                </c:pt>
                <c:pt idx="2765">
                  <c:v>1975.26</c:v>
                </c:pt>
                <c:pt idx="2766">
                  <c:v>1975.28</c:v>
                </c:pt>
                <c:pt idx="2767">
                  <c:v>1975.3</c:v>
                </c:pt>
                <c:pt idx="2768">
                  <c:v>1975.32</c:v>
                </c:pt>
                <c:pt idx="2769">
                  <c:v>1975.34</c:v>
                </c:pt>
                <c:pt idx="2770">
                  <c:v>1975.36</c:v>
                </c:pt>
                <c:pt idx="2771">
                  <c:v>1975.3799999999999</c:v>
                </c:pt>
                <c:pt idx="2772">
                  <c:v>1975.4</c:v>
                </c:pt>
                <c:pt idx="2773">
                  <c:v>1975.42</c:v>
                </c:pt>
                <c:pt idx="2774">
                  <c:v>1975.44</c:v>
                </c:pt>
                <c:pt idx="2775">
                  <c:v>1975.46</c:v>
                </c:pt>
                <c:pt idx="2776">
                  <c:v>1975.48</c:v>
                </c:pt>
                <c:pt idx="2777">
                  <c:v>1975.5</c:v>
                </c:pt>
                <c:pt idx="2778">
                  <c:v>1975.52</c:v>
                </c:pt>
                <c:pt idx="2779">
                  <c:v>1975.54</c:v>
                </c:pt>
                <c:pt idx="2780">
                  <c:v>1975.56</c:v>
                </c:pt>
                <c:pt idx="2781">
                  <c:v>1975.58</c:v>
                </c:pt>
                <c:pt idx="2782">
                  <c:v>1975.6</c:v>
                </c:pt>
                <c:pt idx="2783">
                  <c:v>1975.62</c:v>
                </c:pt>
                <c:pt idx="2784">
                  <c:v>1975.6399999999999</c:v>
                </c:pt>
                <c:pt idx="2785">
                  <c:v>1975.6599999999999</c:v>
                </c:pt>
                <c:pt idx="2786">
                  <c:v>1975.6799999999998</c:v>
                </c:pt>
                <c:pt idx="2787">
                  <c:v>1975.7</c:v>
                </c:pt>
                <c:pt idx="2788">
                  <c:v>1975.72</c:v>
                </c:pt>
                <c:pt idx="2789">
                  <c:v>1975.74</c:v>
                </c:pt>
                <c:pt idx="2790">
                  <c:v>1975.76</c:v>
                </c:pt>
                <c:pt idx="2791">
                  <c:v>1975.78</c:v>
                </c:pt>
                <c:pt idx="2792">
                  <c:v>1975.8</c:v>
                </c:pt>
                <c:pt idx="2793">
                  <c:v>1975.82</c:v>
                </c:pt>
                <c:pt idx="2794">
                  <c:v>1975.84</c:v>
                </c:pt>
                <c:pt idx="2795">
                  <c:v>1975.86</c:v>
                </c:pt>
                <c:pt idx="2796">
                  <c:v>1975.8799999999999</c:v>
                </c:pt>
                <c:pt idx="2797">
                  <c:v>1975.9</c:v>
                </c:pt>
                <c:pt idx="2798">
                  <c:v>1975.92</c:v>
                </c:pt>
                <c:pt idx="2799">
                  <c:v>1975.94</c:v>
                </c:pt>
                <c:pt idx="2800">
                  <c:v>1975.96</c:v>
                </c:pt>
                <c:pt idx="2801">
                  <c:v>1975.98</c:v>
                </c:pt>
                <c:pt idx="2802">
                  <c:v>1976</c:v>
                </c:pt>
                <c:pt idx="2803">
                  <c:v>1976.02</c:v>
                </c:pt>
                <c:pt idx="2804">
                  <c:v>1976.04</c:v>
                </c:pt>
                <c:pt idx="2805">
                  <c:v>1976.06</c:v>
                </c:pt>
                <c:pt idx="2806">
                  <c:v>1976.08</c:v>
                </c:pt>
                <c:pt idx="2807">
                  <c:v>1976.1</c:v>
                </c:pt>
                <c:pt idx="2808">
                  <c:v>1976.12</c:v>
                </c:pt>
                <c:pt idx="2809">
                  <c:v>1976.1399999999999</c:v>
                </c:pt>
                <c:pt idx="2810">
                  <c:v>1976.1599999999999</c:v>
                </c:pt>
                <c:pt idx="2811">
                  <c:v>1976.1799999999998</c:v>
                </c:pt>
                <c:pt idx="2812">
                  <c:v>1976.2</c:v>
                </c:pt>
                <c:pt idx="2813">
                  <c:v>1976.22</c:v>
                </c:pt>
                <c:pt idx="2814">
                  <c:v>1976.24</c:v>
                </c:pt>
                <c:pt idx="2815">
                  <c:v>1976.26</c:v>
                </c:pt>
                <c:pt idx="2816">
                  <c:v>1976.28</c:v>
                </c:pt>
                <c:pt idx="2817">
                  <c:v>1976.3</c:v>
                </c:pt>
                <c:pt idx="2818">
                  <c:v>1976.32</c:v>
                </c:pt>
                <c:pt idx="2819">
                  <c:v>1976.34</c:v>
                </c:pt>
                <c:pt idx="2820">
                  <c:v>1976.36</c:v>
                </c:pt>
                <c:pt idx="2821">
                  <c:v>1976.3799999999999</c:v>
                </c:pt>
                <c:pt idx="2822">
                  <c:v>1976.4</c:v>
                </c:pt>
                <c:pt idx="2823">
                  <c:v>1976.42</c:v>
                </c:pt>
                <c:pt idx="2824">
                  <c:v>1976.44</c:v>
                </c:pt>
                <c:pt idx="2825">
                  <c:v>1976.46</c:v>
                </c:pt>
                <c:pt idx="2826">
                  <c:v>1976.48</c:v>
                </c:pt>
                <c:pt idx="2827">
                  <c:v>1976.5</c:v>
                </c:pt>
                <c:pt idx="2828">
                  <c:v>1976.52</c:v>
                </c:pt>
                <c:pt idx="2829">
                  <c:v>1976.54</c:v>
                </c:pt>
                <c:pt idx="2830">
                  <c:v>1976.56</c:v>
                </c:pt>
                <c:pt idx="2831">
                  <c:v>1976.58</c:v>
                </c:pt>
                <c:pt idx="2832">
                  <c:v>1976.6</c:v>
                </c:pt>
                <c:pt idx="2833">
                  <c:v>1976.62</c:v>
                </c:pt>
                <c:pt idx="2834">
                  <c:v>1976.6399999999999</c:v>
                </c:pt>
                <c:pt idx="2835">
                  <c:v>1976.6599999999999</c:v>
                </c:pt>
                <c:pt idx="2836">
                  <c:v>1976.6799999999998</c:v>
                </c:pt>
                <c:pt idx="2837">
                  <c:v>1976.7</c:v>
                </c:pt>
                <c:pt idx="2838">
                  <c:v>1976.72</c:v>
                </c:pt>
                <c:pt idx="2839">
                  <c:v>1976.74</c:v>
                </c:pt>
                <c:pt idx="2840">
                  <c:v>1976.76</c:v>
                </c:pt>
                <c:pt idx="2841">
                  <c:v>1976.78</c:v>
                </c:pt>
                <c:pt idx="2842">
                  <c:v>1976.8</c:v>
                </c:pt>
                <c:pt idx="2843">
                  <c:v>1976.82</c:v>
                </c:pt>
                <c:pt idx="2844">
                  <c:v>1976.84</c:v>
                </c:pt>
                <c:pt idx="2845">
                  <c:v>1976.86</c:v>
                </c:pt>
                <c:pt idx="2846">
                  <c:v>1976.8799999999999</c:v>
                </c:pt>
                <c:pt idx="2847">
                  <c:v>1976.9</c:v>
                </c:pt>
                <c:pt idx="2848">
                  <c:v>1976.92</c:v>
                </c:pt>
                <c:pt idx="2849">
                  <c:v>1976.94</c:v>
                </c:pt>
                <c:pt idx="2850">
                  <c:v>1976.96</c:v>
                </c:pt>
                <c:pt idx="2851">
                  <c:v>1976.98</c:v>
                </c:pt>
                <c:pt idx="2852">
                  <c:v>1977</c:v>
                </c:pt>
                <c:pt idx="2853">
                  <c:v>1977.02</c:v>
                </c:pt>
                <c:pt idx="2854">
                  <c:v>1977.04</c:v>
                </c:pt>
                <c:pt idx="2855">
                  <c:v>1977.06</c:v>
                </c:pt>
                <c:pt idx="2856">
                  <c:v>1977.08</c:v>
                </c:pt>
                <c:pt idx="2857">
                  <c:v>1977.1</c:v>
                </c:pt>
                <c:pt idx="2858">
                  <c:v>1977.12</c:v>
                </c:pt>
                <c:pt idx="2859">
                  <c:v>1977.1399999999999</c:v>
                </c:pt>
                <c:pt idx="2860">
                  <c:v>1977.1599999999999</c:v>
                </c:pt>
                <c:pt idx="2861">
                  <c:v>1977.1799999999998</c:v>
                </c:pt>
                <c:pt idx="2862">
                  <c:v>1977.2</c:v>
                </c:pt>
                <c:pt idx="2863">
                  <c:v>1977.22</c:v>
                </c:pt>
                <c:pt idx="2864">
                  <c:v>1977.24</c:v>
                </c:pt>
                <c:pt idx="2865">
                  <c:v>1977.26</c:v>
                </c:pt>
                <c:pt idx="2866">
                  <c:v>1977.28</c:v>
                </c:pt>
                <c:pt idx="2867">
                  <c:v>1977.3</c:v>
                </c:pt>
                <c:pt idx="2868">
                  <c:v>1977.32</c:v>
                </c:pt>
                <c:pt idx="2869">
                  <c:v>1977.34</c:v>
                </c:pt>
                <c:pt idx="2870">
                  <c:v>1977.36</c:v>
                </c:pt>
                <c:pt idx="2871">
                  <c:v>1977.3799999999999</c:v>
                </c:pt>
                <c:pt idx="2872">
                  <c:v>1977.4</c:v>
                </c:pt>
                <c:pt idx="2873">
                  <c:v>1977.42</c:v>
                </c:pt>
                <c:pt idx="2874">
                  <c:v>1977.44</c:v>
                </c:pt>
                <c:pt idx="2875">
                  <c:v>1977.46</c:v>
                </c:pt>
                <c:pt idx="2876">
                  <c:v>1977.48</c:v>
                </c:pt>
                <c:pt idx="2877">
                  <c:v>1977.5</c:v>
                </c:pt>
                <c:pt idx="2878">
                  <c:v>1977.52</c:v>
                </c:pt>
                <c:pt idx="2879">
                  <c:v>1977.54</c:v>
                </c:pt>
                <c:pt idx="2880">
                  <c:v>1977.56</c:v>
                </c:pt>
                <c:pt idx="2881">
                  <c:v>1977.58</c:v>
                </c:pt>
                <c:pt idx="2882">
                  <c:v>1977.6</c:v>
                </c:pt>
                <c:pt idx="2883">
                  <c:v>1977.62</c:v>
                </c:pt>
                <c:pt idx="2884">
                  <c:v>1977.6399999999999</c:v>
                </c:pt>
                <c:pt idx="2885">
                  <c:v>1977.6599999999999</c:v>
                </c:pt>
                <c:pt idx="2886">
                  <c:v>1977.6799999999998</c:v>
                </c:pt>
                <c:pt idx="2887">
                  <c:v>1977.7</c:v>
                </c:pt>
                <c:pt idx="2888">
                  <c:v>1977.72</c:v>
                </c:pt>
                <c:pt idx="2889">
                  <c:v>1977.74</c:v>
                </c:pt>
                <c:pt idx="2890">
                  <c:v>1977.76</c:v>
                </c:pt>
                <c:pt idx="2891">
                  <c:v>1977.78</c:v>
                </c:pt>
                <c:pt idx="2892">
                  <c:v>1977.8</c:v>
                </c:pt>
                <c:pt idx="2893">
                  <c:v>1977.82</c:v>
                </c:pt>
                <c:pt idx="2894">
                  <c:v>1977.84</c:v>
                </c:pt>
                <c:pt idx="2895">
                  <c:v>1977.86</c:v>
                </c:pt>
                <c:pt idx="2896">
                  <c:v>1977.8799999999999</c:v>
                </c:pt>
                <c:pt idx="2897">
                  <c:v>1977.9</c:v>
                </c:pt>
                <c:pt idx="2898">
                  <c:v>1977.92</c:v>
                </c:pt>
                <c:pt idx="2899">
                  <c:v>1977.94</c:v>
                </c:pt>
                <c:pt idx="2900">
                  <c:v>1977.96</c:v>
                </c:pt>
                <c:pt idx="2901">
                  <c:v>1977.98</c:v>
                </c:pt>
                <c:pt idx="2902">
                  <c:v>1978</c:v>
                </c:pt>
                <c:pt idx="2903">
                  <c:v>1978.02</c:v>
                </c:pt>
                <c:pt idx="2904">
                  <c:v>1978.04</c:v>
                </c:pt>
                <c:pt idx="2905">
                  <c:v>1978.06</c:v>
                </c:pt>
                <c:pt idx="2906">
                  <c:v>1978.08</c:v>
                </c:pt>
                <c:pt idx="2907">
                  <c:v>1978.1</c:v>
                </c:pt>
                <c:pt idx="2908">
                  <c:v>1978.12</c:v>
                </c:pt>
                <c:pt idx="2909">
                  <c:v>1978.1399999999999</c:v>
                </c:pt>
                <c:pt idx="2910">
                  <c:v>1978.1599999999999</c:v>
                </c:pt>
                <c:pt idx="2911">
                  <c:v>1978.1799999999998</c:v>
                </c:pt>
                <c:pt idx="2912">
                  <c:v>1978.2</c:v>
                </c:pt>
                <c:pt idx="2913">
                  <c:v>1978.22</c:v>
                </c:pt>
                <c:pt idx="2914">
                  <c:v>1978.24</c:v>
                </c:pt>
                <c:pt idx="2915">
                  <c:v>1978.26</c:v>
                </c:pt>
                <c:pt idx="2916">
                  <c:v>1978.28</c:v>
                </c:pt>
                <c:pt idx="2917">
                  <c:v>1978.3</c:v>
                </c:pt>
                <c:pt idx="2918">
                  <c:v>1978.32</c:v>
                </c:pt>
                <c:pt idx="2919">
                  <c:v>1978.34</c:v>
                </c:pt>
                <c:pt idx="2920">
                  <c:v>1978.36</c:v>
                </c:pt>
                <c:pt idx="2921">
                  <c:v>1978.3799999999999</c:v>
                </c:pt>
                <c:pt idx="2922">
                  <c:v>1978.4</c:v>
                </c:pt>
                <c:pt idx="2923">
                  <c:v>1978.42</c:v>
                </c:pt>
                <c:pt idx="2924">
                  <c:v>1978.44</c:v>
                </c:pt>
                <c:pt idx="2925">
                  <c:v>1978.46</c:v>
                </c:pt>
                <c:pt idx="2926">
                  <c:v>1978.48</c:v>
                </c:pt>
                <c:pt idx="2927">
                  <c:v>1978.5</c:v>
                </c:pt>
                <c:pt idx="2928">
                  <c:v>1978.52</c:v>
                </c:pt>
                <c:pt idx="2929">
                  <c:v>1978.54</c:v>
                </c:pt>
                <c:pt idx="2930">
                  <c:v>1978.56</c:v>
                </c:pt>
                <c:pt idx="2931">
                  <c:v>1978.58</c:v>
                </c:pt>
                <c:pt idx="2932">
                  <c:v>1978.6</c:v>
                </c:pt>
                <c:pt idx="2933">
                  <c:v>1978.62</c:v>
                </c:pt>
                <c:pt idx="2934">
                  <c:v>1978.6399999999999</c:v>
                </c:pt>
                <c:pt idx="2935">
                  <c:v>1978.6599999999999</c:v>
                </c:pt>
                <c:pt idx="2936">
                  <c:v>1978.6799999999998</c:v>
                </c:pt>
                <c:pt idx="2937">
                  <c:v>1978.7</c:v>
                </c:pt>
                <c:pt idx="2938">
                  <c:v>1978.72</c:v>
                </c:pt>
                <c:pt idx="2939">
                  <c:v>1978.74</c:v>
                </c:pt>
                <c:pt idx="2940">
                  <c:v>1978.76</c:v>
                </c:pt>
                <c:pt idx="2941">
                  <c:v>1978.78</c:v>
                </c:pt>
                <c:pt idx="2942">
                  <c:v>1978.8</c:v>
                </c:pt>
                <c:pt idx="2943">
                  <c:v>1978.82</c:v>
                </c:pt>
                <c:pt idx="2944">
                  <c:v>1978.84</c:v>
                </c:pt>
                <c:pt idx="2945">
                  <c:v>1978.86</c:v>
                </c:pt>
                <c:pt idx="2946">
                  <c:v>1978.8799999999999</c:v>
                </c:pt>
                <c:pt idx="2947">
                  <c:v>1978.9</c:v>
                </c:pt>
                <c:pt idx="2948">
                  <c:v>1978.92</c:v>
                </c:pt>
                <c:pt idx="2949">
                  <c:v>1978.94</c:v>
                </c:pt>
                <c:pt idx="2950">
                  <c:v>1978.96</c:v>
                </c:pt>
                <c:pt idx="2951">
                  <c:v>1978.98</c:v>
                </c:pt>
                <c:pt idx="2952">
                  <c:v>1979</c:v>
                </c:pt>
                <c:pt idx="2953">
                  <c:v>1979.02</c:v>
                </c:pt>
                <c:pt idx="2954">
                  <c:v>1979.04</c:v>
                </c:pt>
                <c:pt idx="2955">
                  <c:v>1979.06</c:v>
                </c:pt>
                <c:pt idx="2956">
                  <c:v>1979.08</c:v>
                </c:pt>
                <c:pt idx="2957">
                  <c:v>1979.1</c:v>
                </c:pt>
                <c:pt idx="2958">
                  <c:v>1979.12</c:v>
                </c:pt>
                <c:pt idx="2959">
                  <c:v>1979.1399999999999</c:v>
                </c:pt>
                <c:pt idx="2960">
                  <c:v>1979.1599999999999</c:v>
                </c:pt>
                <c:pt idx="2961">
                  <c:v>1979.1799999999998</c:v>
                </c:pt>
                <c:pt idx="2962">
                  <c:v>1979.2</c:v>
                </c:pt>
                <c:pt idx="2963">
                  <c:v>1979.22</c:v>
                </c:pt>
                <c:pt idx="2964">
                  <c:v>1979.24</c:v>
                </c:pt>
                <c:pt idx="2965">
                  <c:v>1979.26</c:v>
                </c:pt>
                <c:pt idx="2966">
                  <c:v>1979.28</c:v>
                </c:pt>
                <c:pt idx="2967">
                  <c:v>1979.3</c:v>
                </c:pt>
                <c:pt idx="2968">
                  <c:v>1979.32</c:v>
                </c:pt>
                <c:pt idx="2969">
                  <c:v>1979.34</c:v>
                </c:pt>
                <c:pt idx="2970">
                  <c:v>1979.36</c:v>
                </c:pt>
                <c:pt idx="2971">
                  <c:v>1979.3799999999999</c:v>
                </c:pt>
                <c:pt idx="2972">
                  <c:v>1979.4</c:v>
                </c:pt>
                <c:pt idx="2973">
                  <c:v>1979.42</c:v>
                </c:pt>
                <c:pt idx="2974">
                  <c:v>1979.44</c:v>
                </c:pt>
                <c:pt idx="2975">
                  <c:v>1979.46</c:v>
                </c:pt>
                <c:pt idx="2976">
                  <c:v>1979.48</c:v>
                </c:pt>
                <c:pt idx="2977">
                  <c:v>1979.5</c:v>
                </c:pt>
                <c:pt idx="2978">
                  <c:v>1979.52</c:v>
                </c:pt>
                <c:pt idx="2979">
                  <c:v>1979.54</c:v>
                </c:pt>
                <c:pt idx="2980">
                  <c:v>1979.56</c:v>
                </c:pt>
                <c:pt idx="2981">
                  <c:v>1979.58</c:v>
                </c:pt>
                <c:pt idx="2982">
                  <c:v>1979.6</c:v>
                </c:pt>
                <c:pt idx="2983">
                  <c:v>1979.62</c:v>
                </c:pt>
                <c:pt idx="2984">
                  <c:v>1979.6399999999999</c:v>
                </c:pt>
                <c:pt idx="2985">
                  <c:v>1979.6599999999999</c:v>
                </c:pt>
                <c:pt idx="2986">
                  <c:v>1979.6799999999998</c:v>
                </c:pt>
                <c:pt idx="2987">
                  <c:v>1979.7</c:v>
                </c:pt>
                <c:pt idx="2988">
                  <c:v>1979.72</c:v>
                </c:pt>
                <c:pt idx="2989">
                  <c:v>1979.74</c:v>
                </c:pt>
                <c:pt idx="2990">
                  <c:v>1979.76</c:v>
                </c:pt>
                <c:pt idx="2991">
                  <c:v>1979.78</c:v>
                </c:pt>
                <c:pt idx="2992">
                  <c:v>1979.8</c:v>
                </c:pt>
                <c:pt idx="2993">
                  <c:v>1979.82</c:v>
                </c:pt>
                <c:pt idx="2994">
                  <c:v>1979.84</c:v>
                </c:pt>
                <c:pt idx="2995">
                  <c:v>1979.86</c:v>
                </c:pt>
                <c:pt idx="2996">
                  <c:v>1979.8799999999999</c:v>
                </c:pt>
                <c:pt idx="2997">
                  <c:v>1979.9</c:v>
                </c:pt>
                <c:pt idx="2998">
                  <c:v>1979.92</c:v>
                </c:pt>
                <c:pt idx="2999">
                  <c:v>1979.94</c:v>
                </c:pt>
                <c:pt idx="3000">
                  <c:v>1979.96</c:v>
                </c:pt>
                <c:pt idx="3001">
                  <c:v>1979.98</c:v>
                </c:pt>
                <c:pt idx="3002">
                  <c:v>1980</c:v>
                </c:pt>
                <c:pt idx="3003">
                  <c:v>1980.02</c:v>
                </c:pt>
                <c:pt idx="3004">
                  <c:v>1980.04</c:v>
                </c:pt>
                <c:pt idx="3005">
                  <c:v>1980.06</c:v>
                </c:pt>
                <c:pt idx="3006">
                  <c:v>1980.08</c:v>
                </c:pt>
                <c:pt idx="3007">
                  <c:v>1980.1</c:v>
                </c:pt>
                <c:pt idx="3008">
                  <c:v>1980.12</c:v>
                </c:pt>
                <c:pt idx="3009">
                  <c:v>1980.1399999999999</c:v>
                </c:pt>
                <c:pt idx="3010">
                  <c:v>1980.1599999999999</c:v>
                </c:pt>
                <c:pt idx="3011">
                  <c:v>1980.1799999999998</c:v>
                </c:pt>
                <c:pt idx="3012">
                  <c:v>1980.2</c:v>
                </c:pt>
                <c:pt idx="3013">
                  <c:v>1980.22</c:v>
                </c:pt>
                <c:pt idx="3014">
                  <c:v>1980.24</c:v>
                </c:pt>
                <c:pt idx="3015">
                  <c:v>1980.26</c:v>
                </c:pt>
                <c:pt idx="3016">
                  <c:v>1980.28</c:v>
                </c:pt>
                <c:pt idx="3017">
                  <c:v>1980.3</c:v>
                </c:pt>
                <c:pt idx="3018">
                  <c:v>1980.32</c:v>
                </c:pt>
                <c:pt idx="3019">
                  <c:v>1980.34</c:v>
                </c:pt>
                <c:pt idx="3020">
                  <c:v>1980.36</c:v>
                </c:pt>
                <c:pt idx="3021">
                  <c:v>1980.3799999999999</c:v>
                </c:pt>
                <c:pt idx="3022">
                  <c:v>1980.4</c:v>
                </c:pt>
                <c:pt idx="3023">
                  <c:v>1980.42</c:v>
                </c:pt>
                <c:pt idx="3024">
                  <c:v>1980.44</c:v>
                </c:pt>
                <c:pt idx="3025">
                  <c:v>1980.46</c:v>
                </c:pt>
                <c:pt idx="3026">
                  <c:v>1980.48</c:v>
                </c:pt>
                <c:pt idx="3027">
                  <c:v>1980.5</c:v>
                </c:pt>
                <c:pt idx="3028">
                  <c:v>1980.52</c:v>
                </c:pt>
                <c:pt idx="3029">
                  <c:v>1980.54</c:v>
                </c:pt>
                <c:pt idx="3030">
                  <c:v>1980.56</c:v>
                </c:pt>
                <c:pt idx="3031">
                  <c:v>1980.58</c:v>
                </c:pt>
                <c:pt idx="3032">
                  <c:v>1980.6</c:v>
                </c:pt>
                <c:pt idx="3033">
                  <c:v>1980.62</c:v>
                </c:pt>
                <c:pt idx="3034">
                  <c:v>1980.6399999999999</c:v>
                </c:pt>
                <c:pt idx="3035">
                  <c:v>1980.6599999999999</c:v>
                </c:pt>
                <c:pt idx="3036">
                  <c:v>1980.6799999999998</c:v>
                </c:pt>
                <c:pt idx="3037">
                  <c:v>1980.7</c:v>
                </c:pt>
                <c:pt idx="3038">
                  <c:v>1980.72</c:v>
                </c:pt>
                <c:pt idx="3039">
                  <c:v>1980.74</c:v>
                </c:pt>
                <c:pt idx="3040">
                  <c:v>1980.76</c:v>
                </c:pt>
                <c:pt idx="3041">
                  <c:v>1980.78</c:v>
                </c:pt>
                <c:pt idx="3042">
                  <c:v>1980.8</c:v>
                </c:pt>
                <c:pt idx="3043">
                  <c:v>1980.82</c:v>
                </c:pt>
                <c:pt idx="3044">
                  <c:v>1980.84</c:v>
                </c:pt>
                <c:pt idx="3045">
                  <c:v>1980.86</c:v>
                </c:pt>
                <c:pt idx="3046">
                  <c:v>1980.8799999999999</c:v>
                </c:pt>
                <c:pt idx="3047">
                  <c:v>1980.9</c:v>
                </c:pt>
                <c:pt idx="3048">
                  <c:v>1980.92</c:v>
                </c:pt>
                <c:pt idx="3049">
                  <c:v>1980.94</c:v>
                </c:pt>
                <c:pt idx="3050">
                  <c:v>1980.96</c:v>
                </c:pt>
                <c:pt idx="3051">
                  <c:v>1980.98</c:v>
                </c:pt>
                <c:pt idx="3052">
                  <c:v>1981</c:v>
                </c:pt>
                <c:pt idx="3053">
                  <c:v>1981.02</c:v>
                </c:pt>
                <c:pt idx="3054">
                  <c:v>1981.04</c:v>
                </c:pt>
                <c:pt idx="3055">
                  <c:v>1981.06</c:v>
                </c:pt>
                <c:pt idx="3056">
                  <c:v>1981.08</c:v>
                </c:pt>
                <c:pt idx="3057">
                  <c:v>1981.1</c:v>
                </c:pt>
                <c:pt idx="3058">
                  <c:v>1981.12</c:v>
                </c:pt>
                <c:pt idx="3059">
                  <c:v>1981.1399999999999</c:v>
                </c:pt>
                <c:pt idx="3060">
                  <c:v>1981.1599999999999</c:v>
                </c:pt>
                <c:pt idx="3061">
                  <c:v>1981.1799999999998</c:v>
                </c:pt>
                <c:pt idx="3062">
                  <c:v>1981.2</c:v>
                </c:pt>
                <c:pt idx="3063">
                  <c:v>1981.22</c:v>
                </c:pt>
                <c:pt idx="3064">
                  <c:v>1981.24</c:v>
                </c:pt>
                <c:pt idx="3065">
                  <c:v>1981.26</c:v>
                </c:pt>
                <c:pt idx="3066">
                  <c:v>1981.28</c:v>
                </c:pt>
                <c:pt idx="3067">
                  <c:v>1981.3</c:v>
                </c:pt>
                <c:pt idx="3068">
                  <c:v>1981.32</c:v>
                </c:pt>
                <c:pt idx="3069">
                  <c:v>1981.34</c:v>
                </c:pt>
                <c:pt idx="3070">
                  <c:v>1981.36</c:v>
                </c:pt>
                <c:pt idx="3071">
                  <c:v>1981.3799999999999</c:v>
                </c:pt>
                <c:pt idx="3072">
                  <c:v>1981.4</c:v>
                </c:pt>
                <c:pt idx="3073">
                  <c:v>1981.42</c:v>
                </c:pt>
                <c:pt idx="3074">
                  <c:v>1981.44</c:v>
                </c:pt>
                <c:pt idx="3075">
                  <c:v>1981.46</c:v>
                </c:pt>
                <c:pt idx="3076">
                  <c:v>1981.48</c:v>
                </c:pt>
                <c:pt idx="3077">
                  <c:v>1981.5</c:v>
                </c:pt>
                <c:pt idx="3078">
                  <c:v>1981.52</c:v>
                </c:pt>
                <c:pt idx="3079">
                  <c:v>1981.54</c:v>
                </c:pt>
                <c:pt idx="3080">
                  <c:v>1981.56</c:v>
                </c:pt>
                <c:pt idx="3081">
                  <c:v>1981.58</c:v>
                </c:pt>
                <c:pt idx="3082">
                  <c:v>1981.6</c:v>
                </c:pt>
                <c:pt idx="3083">
                  <c:v>1981.62</c:v>
                </c:pt>
                <c:pt idx="3084">
                  <c:v>1981.6399999999999</c:v>
                </c:pt>
                <c:pt idx="3085">
                  <c:v>1981.6599999999999</c:v>
                </c:pt>
                <c:pt idx="3086">
                  <c:v>1981.6799999999998</c:v>
                </c:pt>
                <c:pt idx="3087">
                  <c:v>1981.7</c:v>
                </c:pt>
                <c:pt idx="3088">
                  <c:v>1981.72</c:v>
                </c:pt>
                <c:pt idx="3089">
                  <c:v>1981.74</c:v>
                </c:pt>
                <c:pt idx="3090">
                  <c:v>1981.76</c:v>
                </c:pt>
                <c:pt idx="3091">
                  <c:v>1981.78</c:v>
                </c:pt>
                <c:pt idx="3092">
                  <c:v>1981.8</c:v>
                </c:pt>
                <c:pt idx="3093">
                  <c:v>1981.82</c:v>
                </c:pt>
                <c:pt idx="3094">
                  <c:v>1981.84</c:v>
                </c:pt>
                <c:pt idx="3095">
                  <c:v>1981.86</c:v>
                </c:pt>
                <c:pt idx="3096">
                  <c:v>1981.8799999999999</c:v>
                </c:pt>
                <c:pt idx="3097">
                  <c:v>1981.9</c:v>
                </c:pt>
                <c:pt idx="3098">
                  <c:v>1981.92</c:v>
                </c:pt>
                <c:pt idx="3099">
                  <c:v>1981.94</c:v>
                </c:pt>
                <c:pt idx="3100">
                  <c:v>1981.96</c:v>
                </c:pt>
                <c:pt idx="3101">
                  <c:v>1981.98</c:v>
                </c:pt>
                <c:pt idx="3102">
                  <c:v>1982</c:v>
                </c:pt>
                <c:pt idx="3103">
                  <c:v>1982.02</c:v>
                </c:pt>
                <c:pt idx="3104">
                  <c:v>1982.04</c:v>
                </c:pt>
                <c:pt idx="3105">
                  <c:v>1982.06</c:v>
                </c:pt>
                <c:pt idx="3106">
                  <c:v>1982.08</c:v>
                </c:pt>
                <c:pt idx="3107">
                  <c:v>1982.1</c:v>
                </c:pt>
                <c:pt idx="3108">
                  <c:v>1982.12</c:v>
                </c:pt>
                <c:pt idx="3109">
                  <c:v>1982.1399999999999</c:v>
                </c:pt>
                <c:pt idx="3110">
                  <c:v>1982.1599999999999</c:v>
                </c:pt>
                <c:pt idx="3111">
                  <c:v>1982.1799999999998</c:v>
                </c:pt>
                <c:pt idx="3112">
                  <c:v>1982.2</c:v>
                </c:pt>
                <c:pt idx="3113">
                  <c:v>1982.22</c:v>
                </c:pt>
                <c:pt idx="3114">
                  <c:v>1982.24</c:v>
                </c:pt>
                <c:pt idx="3115">
                  <c:v>1982.26</c:v>
                </c:pt>
                <c:pt idx="3116">
                  <c:v>1982.28</c:v>
                </c:pt>
                <c:pt idx="3117">
                  <c:v>1982.3</c:v>
                </c:pt>
                <c:pt idx="3118">
                  <c:v>1982.32</c:v>
                </c:pt>
                <c:pt idx="3119">
                  <c:v>1982.34</c:v>
                </c:pt>
                <c:pt idx="3120">
                  <c:v>1982.36</c:v>
                </c:pt>
                <c:pt idx="3121">
                  <c:v>1982.3799999999999</c:v>
                </c:pt>
                <c:pt idx="3122">
                  <c:v>1982.4</c:v>
                </c:pt>
                <c:pt idx="3123">
                  <c:v>1982.42</c:v>
                </c:pt>
                <c:pt idx="3124">
                  <c:v>1982.44</c:v>
                </c:pt>
                <c:pt idx="3125">
                  <c:v>1982.46</c:v>
                </c:pt>
                <c:pt idx="3126">
                  <c:v>1982.48</c:v>
                </c:pt>
                <c:pt idx="3127">
                  <c:v>1982.5</c:v>
                </c:pt>
                <c:pt idx="3128">
                  <c:v>1982.52</c:v>
                </c:pt>
                <c:pt idx="3129">
                  <c:v>1982.54</c:v>
                </c:pt>
                <c:pt idx="3130">
                  <c:v>1982.56</c:v>
                </c:pt>
                <c:pt idx="3131">
                  <c:v>1982.58</c:v>
                </c:pt>
                <c:pt idx="3132">
                  <c:v>1982.6</c:v>
                </c:pt>
                <c:pt idx="3133">
                  <c:v>1982.62</c:v>
                </c:pt>
                <c:pt idx="3134">
                  <c:v>1982.6399999999999</c:v>
                </c:pt>
                <c:pt idx="3135">
                  <c:v>1982.6599999999999</c:v>
                </c:pt>
                <c:pt idx="3136">
                  <c:v>1982.6799999999998</c:v>
                </c:pt>
                <c:pt idx="3137">
                  <c:v>1982.7</c:v>
                </c:pt>
                <c:pt idx="3138">
                  <c:v>1982.72</c:v>
                </c:pt>
                <c:pt idx="3139">
                  <c:v>1982.74</c:v>
                </c:pt>
                <c:pt idx="3140">
                  <c:v>1982.76</c:v>
                </c:pt>
                <c:pt idx="3141">
                  <c:v>1982.78</c:v>
                </c:pt>
                <c:pt idx="3142">
                  <c:v>1982.8</c:v>
                </c:pt>
                <c:pt idx="3143">
                  <c:v>1982.82</c:v>
                </c:pt>
                <c:pt idx="3144">
                  <c:v>1982.84</c:v>
                </c:pt>
                <c:pt idx="3145">
                  <c:v>1982.86</c:v>
                </c:pt>
                <c:pt idx="3146">
                  <c:v>1982.8799999999999</c:v>
                </c:pt>
                <c:pt idx="3147">
                  <c:v>1982.9</c:v>
                </c:pt>
                <c:pt idx="3148">
                  <c:v>1982.92</c:v>
                </c:pt>
                <c:pt idx="3149">
                  <c:v>1982.94</c:v>
                </c:pt>
                <c:pt idx="3150">
                  <c:v>1982.96</c:v>
                </c:pt>
                <c:pt idx="3151">
                  <c:v>1982.98</c:v>
                </c:pt>
                <c:pt idx="3152">
                  <c:v>1983</c:v>
                </c:pt>
                <c:pt idx="3153">
                  <c:v>1983.02</c:v>
                </c:pt>
                <c:pt idx="3154">
                  <c:v>1983.04</c:v>
                </c:pt>
                <c:pt idx="3155">
                  <c:v>1983.06</c:v>
                </c:pt>
                <c:pt idx="3156">
                  <c:v>1983.08</c:v>
                </c:pt>
                <c:pt idx="3157">
                  <c:v>1983.1</c:v>
                </c:pt>
                <c:pt idx="3158">
                  <c:v>1983.12</c:v>
                </c:pt>
                <c:pt idx="3159">
                  <c:v>1983.1399999999999</c:v>
                </c:pt>
                <c:pt idx="3160">
                  <c:v>1983.1599999999999</c:v>
                </c:pt>
                <c:pt idx="3161">
                  <c:v>1983.1799999999998</c:v>
                </c:pt>
                <c:pt idx="3162">
                  <c:v>1983.2</c:v>
                </c:pt>
                <c:pt idx="3163">
                  <c:v>1983.22</c:v>
                </c:pt>
                <c:pt idx="3164">
                  <c:v>1983.24</c:v>
                </c:pt>
                <c:pt idx="3165">
                  <c:v>1983.26</c:v>
                </c:pt>
                <c:pt idx="3166">
                  <c:v>1983.28</c:v>
                </c:pt>
                <c:pt idx="3167">
                  <c:v>1983.3</c:v>
                </c:pt>
                <c:pt idx="3168">
                  <c:v>1983.32</c:v>
                </c:pt>
                <c:pt idx="3169">
                  <c:v>1983.34</c:v>
                </c:pt>
                <c:pt idx="3170">
                  <c:v>1983.36</c:v>
                </c:pt>
                <c:pt idx="3171">
                  <c:v>1983.3799999999999</c:v>
                </c:pt>
                <c:pt idx="3172">
                  <c:v>1983.4</c:v>
                </c:pt>
                <c:pt idx="3173">
                  <c:v>1983.42</c:v>
                </c:pt>
                <c:pt idx="3174">
                  <c:v>1983.44</c:v>
                </c:pt>
                <c:pt idx="3175">
                  <c:v>1983.46</c:v>
                </c:pt>
                <c:pt idx="3176">
                  <c:v>1983.48</c:v>
                </c:pt>
                <c:pt idx="3177">
                  <c:v>1983.5</c:v>
                </c:pt>
                <c:pt idx="3178">
                  <c:v>1983.52</c:v>
                </c:pt>
                <c:pt idx="3179">
                  <c:v>1983.54</c:v>
                </c:pt>
                <c:pt idx="3180">
                  <c:v>1983.56</c:v>
                </c:pt>
                <c:pt idx="3181">
                  <c:v>1983.58</c:v>
                </c:pt>
                <c:pt idx="3182">
                  <c:v>1983.6</c:v>
                </c:pt>
                <c:pt idx="3183">
                  <c:v>1983.62</c:v>
                </c:pt>
                <c:pt idx="3184">
                  <c:v>1983.6399999999999</c:v>
                </c:pt>
                <c:pt idx="3185">
                  <c:v>1983.6599999999999</c:v>
                </c:pt>
                <c:pt idx="3186">
                  <c:v>1983.6799999999998</c:v>
                </c:pt>
                <c:pt idx="3187">
                  <c:v>1983.7</c:v>
                </c:pt>
                <c:pt idx="3188">
                  <c:v>1983.72</c:v>
                </c:pt>
                <c:pt idx="3189">
                  <c:v>1983.74</c:v>
                </c:pt>
                <c:pt idx="3190">
                  <c:v>1983.76</c:v>
                </c:pt>
                <c:pt idx="3191">
                  <c:v>1983.78</c:v>
                </c:pt>
                <c:pt idx="3192">
                  <c:v>1983.8</c:v>
                </c:pt>
                <c:pt idx="3193">
                  <c:v>1983.82</c:v>
                </c:pt>
                <c:pt idx="3194">
                  <c:v>1983.84</c:v>
                </c:pt>
                <c:pt idx="3195">
                  <c:v>1983.86</c:v>
                </c:pt>
                <c:pt idx="3196">
                  <c:v>1983.8799999999999</c:v>
                </c:pt>
                <c:pt idx="3197">
                  <c:v>1983.9</c:v>
                </c:pt>
                <c:pt idx="3198">
                  <c:v>1983.92</c:v>
                </c:pt>
                <c:pt idx="3199">
                  <c:v>1983.94</c:v>
                </c:pt>
                <c:pt idx="3200">
                  <c:v>1983.96</c:v>
                </c:pt>
                <c:pt idx="3201">
                  <c:v>1983.98</c:v>
                </c:pt>
                <c:pt idx="3202">
                  <c:v>1984</c:v>
                </c:pt>
                <c:pt idx="3203">
                  <c:v>1984.02</c:v>
                </c:pt>
                <c:pt idx="3204">
                  <c:v>1984.04</c:v>
                </c:pt>
                <c:pt idx="3205">
                  <c:v>1984.06</c:v>
                </c:pt>
                <c:pt idx="3206">
                  <c:v>1984.08</c:v>
                </c:pt>
                <c:pt idx="3207">
                  <c:v>1984.1</c:v>
                </c:pt>
                <c:pt idx="3208">
                  <c:v>1984.12</c:v>
                </c:pt>
                <c:pt idx="3209">
                  <c:v>1984.1399999999999</c:v>
                </c:pt>
                <c:pt idx="3210">
                  <c:v>1984.1599999999999</c:v>
                </c:pt>
                <c:pt idx="3211">
                  <c:v>1984.1799999999998</c:v>
                </c:pt>
                <c:pt idx="3212">
                  <c:v>1984.2</c:v>
                </c:pt>
                <c:pt idx="3213">
                  <c:v>1984.22</c:v>
                </c:pt>
                <c:pt idx="3214">
                  <c:v>1984.24</c:v>
                </c:pt>
                <c:pt idx="3215">
                  <c:v>1984.26</c:v>
                </c:pt>
                <c:pt idx="3216">
                  <c:v>1984.28</c:v>
                </c:pt>
                <c:pt idx="3217">
                  <c:v>1984.3</c:v>
                </c:pt>
                <c:pt idx="3218">
                  <c:v>1984.32</c:v>
                </c:pt>
                <c:pt idx="3219">
                  <c:v>1984.34</c:v>
                </c:pt>
                <c:pt idx="3220">
                  <c:v>1984.36</c:v>
                </c:pt>
                <c:pt idx="3221">
                  <c:v>1984.3799999999999</c:v>
                </c:pt>
                <c:pt idx="3222">
                  <c:v>1984.4</c:v>
                </c:pt>
                <c:pt idx="3223">
                  <c:v>1984.42</c:v>
                </c:pt>
                <c:pt idx="3224">
                  <c:v>1984.44</c:v>
                </c:pt>
                <c:pt idx="3225">
                  <c:v>1984.46</c:v>
                </c:pt>
                <c:pt idx="3226">
                  <c:v>1984.48</c:v>
                </c:pt>
                <c:pt idx="3227">
                  <c:v>1984.5</c:v>
                </c:pt>
                <c:pt idx="3228">
                  <c:v>1984.52</c:v>
                </c:pt>
                <c:pt idx="3229">
                  <c:v>1984.54</c:v>
                </c:pt>
                <c:pt idx="3230">
                  <c:v>1984.56</c:v>
                </c:pt>
                <c:pt idx="3231">
                  <c:v>1984.58</c:v>
                </c:pt>
                <c:pt idx="3232">
                  <c:v>1984.6</c:v>
                </c:pt>
                <c:pt idx="3233">
                  <c:v>1984.62</c:v>
                </c:pt>
                <c:pt idx="3234">
                  <c:v>1984.6399999999999</c:v>
                </c:pt>
                <c:pt idx="3235">
                  <c:v>1984.6599999999999</c:v>
                </c:pt>
                <c:pt idx="3236">
                  <c:v>1984.6799999999998</c:v>
                </c:pt>
                <c:pt idx="3237">
                  <c:v>1984.7</c:v>
                </c:pt>
                <c:pt idx="3238">
                  <c:v>1984.72</c:v>
                </c:pt>
                <c:pt idx="3239">
                  <c:v>1984.74</c:v>
                </c:pt>
                <c:pt idx="3240">
                  <c:v>1984.76</c:v>
                </c:pt>
                <c:pt idx="3241">
                  <c:v>1984.78</c:v>
                </c:pt>
                <c:pt idx="3242">
                  <c:v>1984.8</c:v>
                </c:pt>
                <c:pt idx="3243">
                  <c:v>1984.82</c:v>
                </c:pt>
                <c:pt idx="3244">
                  <c:v>1984.84</c:v>
                </c:pt>
                <c:pt idx="3245">
                  <c:v>1984.86</c:v>
                </c:pt>
                <c:pt idx="3246">
                  <c:v>1984.8799999999999</c:v>
                </c:pt>
                <c:pt idx="3247">
                  <c:v>1984.9</c:v>
                </c:pt>
                <c:pt idx="3248">
                  <c:v>1984.92</c:v>
                </c:pt>
                <c:pt idx="3249">
                  <c:v>1984.94</c:v>
                </c:pt>
                <c:pt idx="3250">
                  <c:v>1984.96</c:v>
                </c:pt>
                <c:pt idx="3251">
                  <c:v>1984.98</c:v>
                </c:pt>
                <c:pt idx="3252">
                  <c:v>1985</c:v>
                </c:pt>
                <c:pt idx="3253">
                  <c:v>1985.02</c:v>
                </c:pt>
                <c:pt idx="3254">
                  <c:v>1985.04</c:v>
                </c:pt>
                <c:pt idx="3255">
                  <c:v>1985.06</c:v>
                </c:pt>
                <c:pt idx="3256">
                  <c:v>1985.08</c:v>
                </c:pt>
                <c:pt idx="3257">
                  <c:v>1985.1</c:v>
                </c:pt>
                <c:pt idx="3258">
                  <c:v>1985.12</c:v>
                </c:pt>
                <c:pt idx="3259">
                  <c:v>1985.1399999999999</c:v>
                </c:pt>
                <c:pt idx="3260">
                  <c:v>1985.1599999999999</c:v>
                </c:pt>
                <c:pt idx="3261">
                  <c:v>1985.1799999999998</c:v>
                </c:pt>
                <c:pt idx="3262">
                  <c:v>1985.2</c:v>
                </c:pt>
                <c:pt idx="3263">
                  <c:v>1985.22</c:v>
                </c:pt>
                <c:pt idx="3264">
                  <c:v>1985.24</c:v>
                </c:pt>
                <c:pt idx="3265">
                  <c:v>1985.26</c:v>
                </c:pt>
                <c:pt idx="3266">
                  <c:v>1985.28</c:v>
                </c:pt>
                <c:pt idx="3267">
                  <c:v>1985.3</c:v>
                </c:pt>
                <c:pt idx="3268">
                  <c:v>1985.32</c:v>
                </c:pt>
                <c:pt idx="3269">
                  <c:v>1985.34</c:v>
                </c:pt>
                <c:pt idx="3270">
                  <c:v>1985.36</c:v>
                </c:pt>
                <c:pt idx="3271">
                  <c:v>1985.3799999999999</c:v>
                </c:pt>
                <c:pt idx="3272">
                  <c:v>1985.4</c:v>
                </c:pt>
                <c:pt idx="3273">
                  <c:v>1985.42</c:v>
                </c:pt>
                <c:pt idx="3274">
                  <c:v>1985.44</c:v>
                </c:pt>
                <c:pt idx="3275">
                  <c:v>1985.46</c:v>
                </c:pt>
                <c:pt idx="3276">
                  <c:v>1985.48</c:v>
                </c:pt>
                <c:pt idx="3277">
                  <c:v>1985.5</c:v>
                </c:pt>
                <c:pt idx="3278">
                  <c:v>1985.52</c:v>
                </c:pt>
                <c:pt idx="3279">
                  <c:v>1985.54</c:v>
                </c:pt>
                <c:pt idx="3280">
                  <c:v>1985.56</c:v>
                </c:pt>
                <c:pt idx="3281">
                  <c:v>1985.58</c:v>
                </c:pt>
                <c:pt idx="3282">
                  <c:v>1985.6</c:v>
                </c:pt>
                <c:pt idx="3283">
                  <c:v>1985.62</c:v>
                </c:pt>
                <c:pt idx="3284">
                  <c:v>1985.6399999999999</c:v>
                </c:pt>
                <c:pt idx="3285">
                  <c:v>1985.6599999999999</c:v>
                </c:pt>
                <c:pt idx="3286">
                  <c:v>1985.6799999999998</c:v>
                </c:pt>
                <c:pt idx="3287">
                  <c:v>1985.7</c:v>
                </c:pt>
                <c:pt idx="3288">
                  <c:v>1985.72</c:v>
                </c:pt>
                <c:pt idx="3289">
                  <c:v>1985.74</c:v>
                </c:pt>
                <c:pt idx="3290">
                  <c:v>1985.76</c:v>
                </c:pt>
                <c:pt idx="3291">
                  <c:v>1985.78</c:v>
                </c:pt>
                <c:pt idx="3292">
                  <c:v>1985.8</c:v>
                </c:pt>
                <c:pt idx="3293">
                  <c:v>1985.82</c:v>
                </c:pt>
                <c:pt idx="3294">
                  <c:v>1985.84</c:v>
                </c:pt>
                <c:pt idx="3295">
                  <c:v>1985.86</c:v>
                </c:pt>
                <c:pt idx="3296">
                  <c:v>1985.8799999999999</c:v>
                </c:pt>
                <c:pt idx="3297">
                  <c:v>1985.9</c:v>
                </c:pt>
                <c:pt idx="3298">
                  <c:v>1985.92</c:v>
                </c:pt>
                <c:pt idx="3299">
                  <c:v>1985.94</c:v>
                </c:pt>
                <c:pt idx="3300">
                  <c:v>1985.96</c:v>
                </c:pt>
                <c:pt idx="3301">
                  <c:v>1985.98</c:v>
                </c:pt>
                <c:pt idx="3302">
                  <c:v>1986</c:v>
                </c:pt>
                <c:pt idx="3303">
                  <c:v>1986.02</c:v>
                </c:pt>
                <c:pt idx="3304">
                  <c:v>1986.04</c:v>
                </c:pt>
                <c:pt idx="3305">
                  <c:v>1986.06</c:v>
                </c:pt>
                <c:pt idx="3306">
                  <c:v>1986.08</c:v>
                </c:pt>
                <c:pt idx="3307">
                  <c:v>1986.1</c:v>
                </c:pt>
                <c:pt idx="3308">
                  <c:v>1986.12</c:v>
                </c:pt>
                <c:pt idx="3309">
                  <c:v>1986.1399999999999</c:v>
                </c:pt>
                <c:pt idx="3310">
                  <c:v>1986.1599999999999</c:v>
                </c:pt>
                <c:pt idx="3311">
                  <c:v>1986.1799999999998</c:v>
                </c:pt>
                <c:pt idx="3312">
                  <c:v>1986.2</c:v>
                </c:pt>
                <c:pt idx="3313">
                  <c:v>1986.22</c:v>
                </c:pt>
                <c:pt idx="3314">
                  <c:v>1986.24</c:v>
                </c:pt>
                <c:pt idx="3315">
                  <c:v>1986.26</c:v>
                </c:pt>
                <c:pt idx="3316">
                  <c:v>1986.28</c:v>
                </c:pt>
                <c:pt idx="3317">
                  <c:v>1986.3</c:v>
                </c:pt>
                <c:pt idx="3318">
                  <c:v>1986.32</c:v>
                </c:pt>
                <c:pt idx="3319">
                  <c:v>1986.34</c:v>
                </c:pt>
                <c:pt idx="3320">
                  <c:v>1986.36</c:v>
                </c:pt>
                <c:pt idx="3321">
                  <c:v>1986.3799999999999</c:v>
                </c:pt>
                <c:pt idx="3322">
                  <c:v>1986.4</c:v>
                </c:pt>
                <c:pt idx="3323">
                  <c:v>1986.42</c:v>
                </c:pt>
                <c:pt idx="3324">
                  <c:v>1986.44</c:v>
                </c:pt>
                <c:pt idx="3325">
                  <c:v>1986.46</c:v>
                </c:pt>
                <c:pt idx="3326">
                  <c:v>1986.48</c:v>
                </c:pt>
                <c:pt idx="3327">
                  <c:v>1986.5</c:v>
                </c:pt>
                <c:pt idx="3328">
                  <c:v>1986.52</c:v>
                </c:pt>
                <c:pt idx="3329">
                  <c:v>1986.54</c:v>
                </c:pt>
                <c:pt idx="3330">
                  <c:v>1986.56</c:v>
                </c:pt>
                <c:pt idx="3331">
                  <c:v>1986.58</c:v>
                </c:pt>
                <c:pt idx="3332">
                  <c:v>1986.6</c:v>
                </c:pt>
                <c:pt idx="3333">
                  <c:v>1986.62</c:v>
                </c:pt>
                <c:pt idx="3334">
                  <c:v>1986.6399999999999</c:v>
                </c:pt>
                <c:pt idx="3335">
                  <c:v>1986.6599999999999</c:v>
                </c:pt>
                <c:pt idx="3336">
                  <c:v>1986.6799999999998</c:v>
                </c:pt>
                <c:pt idx="3337">
                  <c:v>1986.7</c:v>
                </c:pt>
                <c:pt idx="3338">
                  <c:v>1986.72</c:v>
                </c:pt>
                <c:pt idx="3339">
                  <c:v>1986.74</c:v>
                </c:pt>
                <c:pt idx="3340">
                  <c:v>1986.76</c:v>
                </c:pt>
                <c:pt idx="3341">
                  <c:v>1986.78</c:v>
                </c:pt>
                <c:pt idx="3342">
                  <c:v>1986.8</c:v>
                </c:pt>
                <c:pt idx="3343">
                  <c:v>1986.82</c:v>
                </c:pt>
                <c:pt idx="3344">
                  <c:v>1986.84</c:v>
                </c:pt>
                <c:pt idx="3345">
                  <c:v>1986.86</c:v>
                </c:pt>
                <c:pt idx="3346">
                  <c:v>1986.8799999999999</c:v>
                </c:pt>
                <c:pt idx="3347">
                  <c:v>1986.9</c:v>
                </c:pt>
                <c:pt idx="3348">
                  <c:v>1986.92</c:v>
                </c:pt>
                <c:pt idx="3349">
                  <c:v>1986.94</c:v>
                </c:pt>
                <c:pt idx="3350">
                  <c:v>1986.96</c:v>
                </c:pt>
                <c:pt idx="3351">
                  <c:v>1986.98</c:v>
                </c:pt>
                <c:pt idx="3352">
                  <c:v>1987</c:v>
                </c:pt>
                <c:pt idx="3353">
                  <c:v>1987.02</c:v>
                </c:pt>
                <c:pt idx="3354">
                  <c:v>1987.04</c:v>
                </c:pt>
                <c:pt idx="3355">
                  <c:v>1987.06</c:v>
                </c:pt>
                <c:pt idx="3356">
                  <c:v>1987.08</c:v>
                </c:pt>
                <c:pt idx="3357">
                  <c:v>1987.1</c:v>
                </c:pt>
                <c:pt idx="3358">
                  <c:v>1987.12</c:v>
                </c:pt>
                <c:pt idx="3359">
                  <c:v>1987.1399999999999</c:v>
                </c:pt>
                <c:pt idx="3360">
                  <c:v>1987.1599999999999</c:v>
                </c:pt>
                <c:pt idx="3361">
                  <c:v>1987.1799999999998</c:v>
                </c:pt>
                <c:pt idx="3362">
                  <c:v>1987.2</c:v>
                </c:pt>
                <c:pt idx="3363">
                  <c:v>1987.22</c:v>
                </c:pt>
                <c:pt idx="3364">
                  <c:v>1987.24</c:v>
                </c:pt>
                <c:pt idx="3365">
                  <c:v>1987.26</c:v>
                </c:pt>
                <c:pt idx="3366">
                  <c:v>1987.28</c:v>
                </c:pt>
                <c:pt idx="3367">
                  <c:v>1987.3</c:v>
                </c:pt>
                <c:pt idx="3368">
                  <c:v>1987.32</c:v>
                </c:pt>
                <c:pt idx="3369">
                  <c:v>1987.34</c:v>
                </c:pt>
                <c:pt idx="3370">
                  <c:v>1987.36</c:v>
                </c:pt>
                <c:pt idx="3371">
                  <c:v>1987.3799999999999</c:v>
                </c:pt>
                <c:pt idx="3372">
                  <c:v>1987.4</c:v>
                </c:pt>
                <c:pt idx="3373">
                  <c:v>1987.42</c:v>
                </c:pt>
                <c:pt idx="3374">
                  <c:v>1987.44</c:v>
                </c:pt>
                <c:pt idx="3375">
                  <c:v>1987.46</c:v>
                </c:pt>
                <c:pt idx="3376">
                  <c:v>1987.48</c:v>
                </c:pt>
                <c:pt idx="3377">
                  <c:v>1987.5</c:v>
                </c:pt>
                <c:pt idx="3378">
                  <c:v>1987.52</c:v>
                </c:pt>
                <c:pt idx="3379">
                  <c:v>1987.54</c:v>
                </c:pt>
                <c:pt idx="3380">
                  <c:v>1987.56</c:v>
                </c:pt>
                <c:pt idx="3381">
                  <c:v>1987.58</c:v>
                </c:pt>
                <c:pt idx="3382">
                  <c:v>1987.6</c:v>
                </c:pt>
                <c:pt idx="3383">
                  <c:v>1987.62</c:v>
                </c:pt>
                <c:pt idx="3384">
                  <c:v>1987.6399999999999</c:v>
                </c:pt>
                <c:pt idx="3385">
                  <c:v>1987.6599999999999</c:v>
                </c:pt>
                <c:pt idx="3386">
                  <c:v>1987.6799999999998</c:v>
                </c:pt>
                <c:pt idx="3387">
                  <c:v>1987.7</c:v>
                </c:pt>
                <c:pt idx="3388">
                  <c:v>1987.72</c:v>
                </c:pt>
                <c:pt idx="3389">
                  <c:v>1987.74</c:v>
                </c:pt>
                <c:pt idx="3390">
                  <c:v>1987.76</c:v>
                </c:pt>
                <c:pt idx="3391">
                  <c:v>1987.78</c:v>
                </c:pt>
                <c:pt idx="3392">
                  <c:v>1987.8</c:v>
                </c:pt>
                <c:pt idx="3393">
                  <c:v>1987.82</c:v>
                </c:pt>
                <c:pt idx="3394">
                  <c:v>1987.84</c:v>
                </c:pt>
                <c:pt idx="3395">
                  <c:v>1987.86</c:v>
                </c:pt>
                <c:pt idx="3396">
                  <c:v>1987.8799999999999</c:v>
                </c:pt>
                <c:pt idx="3397">
                  <c:v>1987.9</c:v>
                </c:pt>
                <c:pt idx="3398">
                  <c:v>1987.92</c:v>
                </c:pt>
                <c:pt idx="3399">
                  <c:v>1987.94</c:v>
                </c:pt>
                <c:pt idx="3400">
                  <c:v>1987.96</c:v>
                </c:pt>
                <c:pt idx="3401">
                  <c:v>1987.98</c:v>
                </c:pt>
                <c:pt idx="3402">
                  <c:v>1988</c:v>
                </c:pt>
                <c:pt idx="3403">
                  <c:v>1988.02</c:v>
                </c:pt>
                <c:pt idx="3404">
                  <c:v>1988.04</c:v>
                </c:pt>
                <c:pt idx="3405">
                  <c:v>1988.06</c:v>
                </c:pt>
                <c:pt idx="3406">
                  <c:v>1988.08</c:v>
                </c:pt>
                <c:pt idx="3407">
                  <c:v>1988.1</c:v>
                </c:pt>
                <c:pt idx="3408">
                  <c:v>1988.12</c:v>
                </c:pt>
                <c:pt idx="3409">
                  <c:v>1988.1399999999999</c:v>
                </c:pt>
                <c:pt idx="3410">
                  <c:v>1988.1599999999999</c:v>
                </c:pt>
                <c:pt idx="3411">
                  <c:v>1988.1799999999998</c:v>
                </c:pt>
                <c:pt idx="3412">
                  <c:v>1988.2</c:v>
                </c:pt>
                <c:pt idx="3413">
                  <c:v>1988.22</c:v>
                </c:pt>
                <c:pt idx="3414">
                  <c:v>1988.24</c:v>
                </c:pt>
                <c:pt idx="3415">
                  <c:v>1988.26</c:v>
                </c:pt>
                <c:pt idx="3416">
                  <c:v>1988.28</c:v>
                </c:pt>
                <c:pt idx="3417">
                  <c:v>1988.3</c:v>
                </c:pt>
                <c:pt idx="3418">
                  <c:v>1988.32</c:v>
                </c:pt>
                <c:pt idx="3419">
                  <c:v>1988.34</c:v>
                </c:pt>
                <c:pt idx="3420">
                  <c:v>1988.36</c:v>
                </c:pt>
                <c:pt idx="3421">
                  <c:v>1988.3799999999999</c:v>
                </c:pt>
                <c:pt idx="3422">
                  <c:v>1988.4</c:v>
                </c:pt>
                <c:pt idx="3423">
                  <c:v>1988.42</c:v>
                </c:pt>
                <c:pt idx="3424">
                  <c:v>1988.44</c:v>
                </c:pt>
                <c:pt idx="3425">
                  <c:v>1988.46</c:v>
                </c:pt>
                <c:pt idx="3426">
                  <c:v>1988.48</c:v>
                </c:pt>
                <c:pt idx="3427">
                  <c:v>1988.5</c:v>
                </c:pt>
                <c:pt idx="3428">
                  <c:v>1988.52</c:v>
                </c:pt>
                <c:pt idx="3429">
                  <c:v>1988.54</c:v>
                </c:pt>
                <c:pt idx="3430">
                  <c:v>1988.56</c:v>
                </c:pt>
                <c:pt idx="3431">
                  <c:v>1988.58</c:v>
                </c:pt>
                <c:pt idx="3432">
                  <c:v>1988.6</c:v>
                </c:pt>
                <c:pt idx="3433">
                  <c:v>1988.62</c:v>
                </c:pt>
                <c:pt idx="3434">
                  <c:v>1988.6399999999999</c:v>
                </c:pt>
                <c:pt idx="3435">
                  <c:v>1988.6599999999999</c:v>
                </c:pt>
                <c:pt idx="3436">
                  <c:v>1988.6799999999998</c:v>
                </c:pt>
                <c:pt idx="3437">
                  <c:v>1988.7</c:v>
                </c:pt>
                <c:pt idx="3438">
                  <c:v>1988.72</c:v>
                </c:pt>
                <c:pt idx="3439">
                  <c:v>1988.74</c:v>
                </c:pt>
                <c:pt idx="3440">
                  <c:v>1988.76</c:v>
                </c:pt>
                <c:pt idx="3441">
                  <c:v>1988.78</c:v>
                </c:pt>
                <c:pt idx="3442">
                  <c:v>1988.8</c:v>
                </c:pt>
                <c:pt idx="3443">
                  <c:v>1988.82</c:v>
                </c:pt>
                <c:pt idx="3444">
                  <c:v>1988.84</c:v>
                </c:pt>
                <c:pt idx="3445">
                  <c:v>1988.86</c:v>
                </c:pt>
                <c:pt idx="3446">
                  <c:v>1988.8799999999999</c:v>
                </c:pt>
                <c:pt idx="3447">
                  <c:v>1988.9</c:v>
                </c:pt>
                <c:pt idx="3448">
                  <c:v>1988.92</c:v>
                </c:pt>
                <c:pt idx="3449">
                  <c:v>1988.94</c:v>
                </c:pt>
                <c:pt idx="3450">
                  <c:v>1988.96</c:v>
                </c:pt>
                <c:pt idx="3451">
                  <c:v>1988.98</c:v>
                </c:pt>
                <c:pt idx="3452">
                  <c:v>1989</c:v>
                </c:pt>
                <c:pt idx="3453">
                  <c:v>1989.02</c:v>
                </c:pt>
                <c:pt idx="3454">
                  <c:v>1989.04</c:v>
                </c:pt>
                <c:pt idx="3455">
                  <c:v>1989.06</c:v>
                </c:pt>
                <c:pt idx="3456">
                  <c:v>1989.08</c:v>
                </c:pt>
                <c:pt idx="3457">
                  <c:v>1989.1</c:v>
                </c:pt>
                <c:pt idx="3458">
                  <c:v>1989.12</c:v>
                </c:pt>
                <c:pt idx="3459">
                  <c:v>1989.1399999999999</c:v>
                </c:pt>
                <c:pt idx="3460">
                  <c:v>1989.1599999999999</c:v>
                </c:pt>
                <c:pt idx="3461">
                  <c:v>1989.1799999999998</c:v>
                </c:pt>
                <c:pt idx="3462">
                  <c:v>1989.2</c:v>
                </c:pt>
                <c:pt idx="3463">
                  <c:v>1989.22</c:v>
                </c:pt>
                <c:pt idx="3464">
                  <c:v>1989.24</c:v>
                </c:pt>
                <c:pt idx="3465">
                  <c:v>1989.26</c:v>
                </c:pt>
                <c:pt idx="3466">
                  <c:v>1989.28</c:v>
                </c:pt>
                <c:pt idx="3467">
                  <c:v>1989.3</c:v>
                </c:pt>
                <c:pt idx="3468">
                  <c:v>1989.32</c:v>
                </c:pt>
                <c:pt idx="3469">
                  <c:v>1989.34</c:v>
                </c:pt>
                <c:pt idx="3470">
                  <c:v>1989.36</c:v>
                </c:pt>
                <c:pt idx="3471">
                  <c:v>1989.3799999999999</c:v>
                </c:pt>
                <c:pt idx="3472">
                  <c:v>1989.4</c:v>
                </c:pt>
                <c:pt idx="3473">
                  <c:v>1989.42</c:v>
                </c:pt>
                <c:pt idx="3474">
                  <c:v>1989.44</c:v>
                </c:pt>
                <c:pt idx="3475">
                  <c:v>1989.46</c:v>
                </c:pt>
                <c:pt idx="3476">
                  <c:v>1989.48</c:v>
                </c:pt>
                <c:pt idx="3477">
                  <c:v>1989.5</c:v>
                </c:pt>
                <c:pt idx="3478">
                  <c:v>1989.52</c:v>
                </c:pt>
                <c:pt idx="3479">
                  <c:v>1989.54</c:v>
                </c:pt>
                <c:pt idx="3480">
                  <c:v>1989.56</c:v>
                </c:pt>
                <c:pt idx="3481">
                  <c:v>1989.58</c:v>
                </c:pt>
                <c:pt idx="3482">
                  <c:v>1989.6</c:v>
                </c:pt>
                <c:pt idx="3483">
                  <c:v>1989.62</c:v>
                </c:pt>
                <c:pt idx="3484">
                  <c:v>1989.6399999999999</c:v>
                </c:pt>
                <c:pt idx="3485">
                  <c:v>1989.6599999999999</c:v>
                </c:pt>
                <c:pt idx="3486">
                  <c:v>1989.6799999999998</c:v>
                </c:pt>
                <c:pt idx="3487">
                  <c:v>1989.7</c:v>
                </c:pt>
                <c:pt idx="3488">
                  <c:v>1989.72</c:v>
                </c:pt>
                <c:pt idx="3489">
                  <c:v>1989.74</c:v>
                </c:pt>
                <c:pt idx="3490">
                  <c:v>1989.76</c:v>
                </c:pt>
                <c:pt idx="3491">
                  <c:v>1989.78</c:v>
                </c:pt>
                <c:pt idx="3492">
                  <c:v>1989.8</c:v>
                </c:pt>
                <c:pt idx="3493">
                  <c:v>1989.82</c:v>
                </c:pt>
                <c:pt idx="3494">
                  <c:v>1989.84</c:v>
                </c:pt>
                <c:pt idx="3495">
                  <c:v>1989.86</c:v>
                </c:pt>
                <c:pt idx="3496">
                  <c:v>1989.8799999999999</c:v>
                </c:pt>
                <c:pt idx="3497">
                  <c:v>1989.9</c:v>
                </c:pt>
                <c:pt idx="3498">
                  <c:v>1989.92</c:v>
                </c:pt>
                <c:pt idx="3499">
                  <c:v>1989.94</c:v>
                </c:pt>
                <c:pt idx="3500">
                  <c:v>1989.96</c:v>
                </c:pt>
                <c:pt idx="3501">
                  <c:v>1989.98</c:v>
                </c:pt>
                <c:pt idx="3502">
                  <c:v>1990</c:v>
                </c:pt>
                <c:pt idx="3503">
                  <c:v>1990.02</c:v>
                </c:pt>
                <c:pt idx="3504">
                  <c:v>1990.04</c:v>
                </c:pt>
                <c:pt idx="3505">
                  <c:v>1990.06</c:v>
                </c:pt>
                <c:pt idx="3506">
                  <c:v>1990.08</c:v>
                </c:pt>
                <c:pt idx="3507">
                  <c:v>1990.1</c:v>
                </c:pt>
                <c:pt idx="3508">
                  <c:v>1990.12</c:v>
                </c:pt>
                <c:pt idx="3509">
                  <c:v>1990.1399999999999</c:v>
                </c:pt>
                <c:pt idx="3510">
                  <c:v>1990.1599999999999</c:v>
                </c:pt>
                <c:pt idx="3511">
                  <c:v>1990.1799999999998</c:v>
                </c:pt>
                <c:pt idx="3512">
                  <c:v>1990.2</c:v>
                </c:pt>
                <c:pt idx="3513">
                  <c:v>1990.22</c:v>
                </c:pt>
                <c:pt idx="3514">
                  <c:v>1990.24</c:v>
                </c:pt>
                <c:pt idx="3515">
                  <c:v>1990.26</c:v>
                </c:pt>
                <c:pt idx="3516">
                  <c:v>1990.28</c:v>
                </c:pt>
                <c:pt idx="3517">
                  <c:v>1990.3</c:v>
                </c:pt>
                <c:pt idx="3518">
                  <c:v>1990.32</c:v>
                </c:pt>
                <c:pt idx="3519">
                  <c:v>1990.34</c:v>
                </c:pt>
                <c:pt idx="3520">
                  <c:v>1990.36</c:v>
                </c:pt>
                <c:pt idx="3521">
                  <c:v>1990.3799999999999</c:v>
                </c:pt>
                <c:pt idx="3522">
                  <c:v>1990.4</c:v>
                </c:pt>
                <c:pt idx="3523">
                  <c:v>1990.42</c:v>
                </c:pt>
                <c:pt idx="3524">
                  <c:v>1990.44</c:v>
                </c:pt>
                <c:pt idx="3525">
                  <c:v>1990.46</c:v>
                </c:pt>
                <c:pt idx="3526">
                  <c:v>1990.48</c:v>
                </c:pt>
                <c:pt idx="3527">
                  <c:v>1990.5</c:v>
                </c:pt>
                <c:pt idx="3528">
                  <c:v>1990.52</c:v>
                </c:pt>
                <c:pt idx="3529">
                  <c:v>1990.54</c:v>
                </c:pt>
                <c:pt idx="3530">
                  <c:v>1990.56</c:v>
                </c:pt>
                <c:pt idx="3531">
                  <c:v>1990.58</c:v>
                </c:pt>
                <c:pt idx="3532">
                  <c:v>1990.6</c:v>
                </c:pt>
                <c:pt idx="3533">
                  <c:v>1990.62</c:v>
                </c:pt>
                <c:pt idx="3534">
                  <c:v>1990.6399999999999</c:v>
                </c:pt>
                <c:pt idx="3535">
                  <c:v>1990.6599999999999</c:v>
                </c:pt>
                <c:pt idx="3536">
                  <c:v>1990.6799999999998</c:v>
                </c:pt>
                <c:pt idx="3537">
                  <c:v>1990.7</c:v>
                </c:pt>
                <c:pt idx="3538">
                  <c:v>1990.72</c:v>
                </c:pt>
                <c:pt idx="3539">
                  <c:v>1990.74</c:v>
                </c:pt>
                <c:pt idx="3540">
                  <c:v>1990.76</c:v>
                </c:pt>
                <c:pt idx="3541">
                  <c:v>1990.78</c:v>
                </c:pt>
                <c:pt idx="3542">
                  <c:v>1990.8</c:v>
                </c:pt>
                <c:pt idx="3543">
                  <c:v>1990.82</c:v>
                </c:pt>
                <c:pt idx="3544">
                  <c:v>1990.84</c:v>
                </c:pt>
                <c:pt idx="3545">
                  <c:v>1990.86</c:v>
                </c:pt>
                <c:pt idx="3546">
                  <c:v>1990.8799999999999</c:v>
                </c:pt>
                <c:pt idx="3547">
                  <c:v>1990.9</c:v>
                </c:pt>
                <c:pt idx="3548">
                  <c:v>1990.92</c:v>
                </c:pt>
                <c:pt idx="3549">
                  <c:v>1990.94</c:v>
                </c:pt>
                <c:pt idx="3550">
                  <c:v>1990.96</c:v>
                </c:pt>
                <c:pt idx="3551">
                  <c:v>1990.98</c:v>
                </c:pt>
                <c:pt idx="3552">
                  <c:v>1991</c:v>
                </c:pt>
                <c:pt idx="3553">
                  <c:v>1991.02</c:v>
                </c:pt>
                <c:pt idx="3554">
                  <c:v>1991.04</c:v>
                </c:pt>
                <c:pt idx="3555">
                  <c:v>1991.06</c:v>
                </c:pt>
                <c:pt idx="3556">
                  <c:v>1991.08</c:v>
                </c:pt>
                <c:pt idx="3557">
                  <c:v>1991.1</c:v>
                </c:pt>
                <c:pt idx="3558">
                  <c:v>1991.12</c:v>
                </c:pt>
                <c:pt idx="3559">
                  <c:v>1991.1399999999999</c:v>
                </c:pt>
                <c:pt idx="3560">
                  <c:v>1991.1599999999999</c:v>
                </c:pt>
                <c:pt idx="3561">
                  <c:v>1991.1799999999998</c:v>
                </c:pt>
                <c:pt idx="3562">
                  <c:v>1991.2</c:v>
                </c:pt>
                <c:pt idx="3563">
                  <c:v>1991.22</c:v>
                </c:pt>
                <c:pt idx="3564">
                  <c:v>1991.24</c:v>
                </c:pt>
                <c:pt idx="3565">
                  <c:v>1991.26</c:v>
                </c:pt>
                <c:pt idx="3566">
                  <c:v>1991.28</c:v>
                </c:pt>
                <c:pt idx="3567">
                  <c:v>1991.3</c:v>
                </c:pt>
                <c:pt idx="3568">
                  <c:v>1991.32</c:v>
                </c:pt>
                <c:pt idx="3569">
                  <c:v>1991.34</c:v>
                </c:pt>
                <c:pt idx="3570">
                  <c:v>1991.36</c:v>
                </c:pt>
                <c:pt idx="3571">
                  <c:v>1991.3799999999999</c:v>
                </c:pt>
                <c:pt idx="3572">
                  <c:v>1991.4</c:v>
                </c:pt>
                <c:pt idx="3573">
                  <c:v>1991.42</c:v>
                </c:pt>
                <c:pt idx="3574">
                  <c:v>1991.44</c:v>
                </c:pt>
                <c:pt idx="3575">
                  <c:v>1991.46</c:v>
                </c:pt>
                <c:pt idx="3576">
                  <c:v>1991.48</c:v>
                </c:pt>
                <c:pt idx="3577">
                  <c:v>1991.5</c:v>
                </c:pt>
                <c:pt idx="3578">
                  <c:v>1991.52</c:v>
                </c:pt>
                <c:pt idx="3579">
                  <c:v>1991.54</c:v>
                </c:pt>
                <c:pt idx="3580">
                  <c:v>1991.56</c:v>
                </c:pt>
                <c:pt idx="3581">
                  <c:v>1991.58</c:v>
                </c:pt>
                <c:pt idx="3582">
                  <c:v>1991.6</c:v>
                </c:pt>
                <c:pt idx="3583">
                  <c:v>1991.62</c:v>
                </c:pt>
                <c:pt idx="3584">
                  <c:v>1991.6399999999999</c:v>
                </c:pt>
                <c:pt idx="3585">
                  <c:v>1991.6599999999999</c:v>
                </c:pt>
                <c:pt idx="3586">
                  <c:v>1991.6799999999998</c:v>
                </c:pt>
                <c:pt idx="3587">
                  <c:v>1991.7</c:v>
                </c:pt>
                <c:pt idx="3588">
                  <c:v>1991.72</c:v>
                </c:pt>
                <c:pt idx="3589">
                  <c:v>1991.74</c:v>
                </c:pt>
                <c:pt idx="3590">
                  <c:v>1991.76</c:v>
                </c:pt>
                <c:pt idx="3591">
                  <c:v>1991.78</c:v>
                </c:pt>
                <c:pt idx="3592">
                  <c:v>1991.8</c:v>
                </c:pt>
                <c:pt idx="3593">
                  <c:v>1991.82</c:v>
                </c:pt>
                <c:pt idx="3594">
                  <c:v>1991.84</c:v>
                </c:pt>
                <c:pt idx="3595">
                  <c:v>1991.86</c:v>
                </c:pt>
                <c:pt idx="3596">
                  <c:v>1991.8799999999999</c:v>
                </c:pt>
                <c:pt idx="3597">
                  <c:v>1991.9</c:v>
                </c:pt>
                <c:pt idx="3598">
                  <c:v>1991.92</c:v>
                </c:pt>
                <c:pt idx="3599">
                  <c:v>1991.94</c:v>
                </c:pt>
                <c:pt idx="3600">
                  <c:v>1991.96</c:v>
                </c:pt>
                <c:pt idx="3601">
                  <c:v>1991.98</c:v>
                </c:pt>
                <c:pt idx="3602">
                  <c:v>1992</c:v>
                </c:pt>
                <c:pt idx="3603">
                  <c:v>1992.02</c:v>
                </c:pt>
                <c:pt idx="3604">
                  <c:v>1992.04</c:v>
                </c:pt>
                <c:pt idx="3605">
                  <c:v>1992.06</c:v>
                </c:pt>
                <c:pt idx="3606">
                  <c:v>1992.08</c:v>
                </c:pt>
                <c:pt idx="3607">
                  <c:v>1992.1</c:v>
                </c:pt>
                <c:pt idx="3608">
                  <c:v>1992.12</c:v>
                </c:pt>
                <c:pt idx="3609">
                  <c:v>1992.1399999999999</c:v>
                </c:pt>
                <c:pt idx="3610">
                  <c:v>1992.1599999999999</c:v>
                </c:pt>
                <c:pt idx="3611">
                  <c:v>1992.1799999999998</c:v>
                </c:pt>
                <c:pt idx="3612">
                  <c:v>1992.2</c:v>
                </c:pt>
                <c:pt idx="3613">
                  <c:v>1992.22</c:v>
                </c:pt>
                <c:pt idx="3614">
                  <c:v>1992.24</c:v>
                </c:pt>
                <c:pt idx="3615">
                  <c:v>1992.26</c:v>
                </c:pt>
                <c:pt idx="3616">
                  <c:v>1992.28</c:v>
                </c:pt>
                <c:pt idx="3617">
                  <c:v>1992.3</c:v>
                </c:pt>
                <c:pt idx="3618">
                  <c:v>1992.32</c:v>
                </c:pt>
                <c:pt idx="3619">
                  <c:v>1992.34</c:v>
                </c:pt>
                <c:pt idx="3620">
                  <c:v>1992.36</c:v>
                </c:pt>
                <c:pt idx="3621">
                  <c:v>1992.3799999999999</c:v>
                </c:pt>
                <c:pt idx="3622">
                  <c:v>1992.4</c:v>
                </c:pt>
                <c:pt idx="3623">
                  <c:v>1992.42</c:v>
                </c:pt>
                <c:pt idx="3624">
                  <c:v>1992.44</c:v>
                </c:pt>
                <c:pt idx="3625">
                  <c:v>1992.46</c:v>
                </c:pt>
                <c:pt idx="3626">
                  <c:v>1992.48</c:v>
                </c:pt>
                <c:pt idx="3627">
                  <c:v>1992.5</c:v>
                </c:pt>
                <c:pt idx="3628">
                  <c:v>1992.52</c:v>
                </c:pt>
                <c:pt idx="3629">
                  <c:v>1992.54</c:v>
                </c:pt>
                <c:pt idx="3630">
                  <c:v>1992.56</c:v>
                </c:pt>
                <c:pt idx="3631">
                  <c:v>1992.58</c:v>
                </c:pt>
                <c:pt idx="3632">
                  <c:v>1992.6</c:v>
                </c:pt>
                <c:pt idx="3633">
                  <c:v>1992.62</c:v>
                </c:pt>
                <c:pt idx="3634">
                  <c:v>1992.6399999999999</c:v>
                </c:pt>
                <c:pt idx="3635">
                  <c:v>1992.6599999999999</c:v>
                </c:pt>
                <c:pt idx="3636">
                  <c:v>1992.6799999999998</c:v>
                </c:pt>
                <c:pt idx="3637">
                  <c:v>1992.7</c:v>
                </c:pt>
                <c:pt idx="3638">
                  <c:v>1992.72</c:v>
                </c:pt>
                <c:pt idx="3639">
                  <c:v>1992.74</c:v>
                </c:pt>
                <c:pt idx="3640">
                  <c:v>1992.76</c:v>
                </c:pt>
                <c:pt idx="3641">
                  <c:v>1992.78</c:v>
                </c:pt>
                <c:pt idx="3642">
                  <c:v>1992.8</c:v>
                </c:pt>
                <c:pt idx="3643">
                  <c:v>1992.82</c:v>
                </c:pt>
                <c:pt idx="3644">
                  <c:v>1992.84</c:v>
                </c:pt>
                <c:pt idx="3645">
                  <c:v>1992.86</c:v>
                </c:pt>
                <c:pt idx="3646">
                  <c:v>1992.8799999999999</c:v>
                </c:pt>
                <c:pt idx="3647">
                  <c:v>1992.9</c:v>
                </c:pt>
                <c:pt idx="3648">
                  <c:v>1992.92</c:v>
                </c:pt>
                <c:pt idx="3649">
                  <c:v>1992.94</c:v>
                </c:pt>
                <c:pt idx="3650">
                  <c:v>1992.96</c:v>
                </c:pt>
                <c:pt idx="3651">
                  <c:v>1992.98</c:v>
                </c:pt>
                <c:pt idx="3652">
                  <c:v>1993</c:v>
                </c:pt>
                <c:pt idx="3653">
                  <c:v>1993.02</c:v>
                </c:pt>
                <c:pt idx="3654">
                  <c:v>1993.04</c:v>
                </c:pt>
                <c:pt idx="3655">
                  <c:v>1993.06</c:v>
                </c:pt>
                <c:pt idx="3656">
                  <c:v>1993.08</c:v>
                </c:pt>
                <c:pt idx="3657">
                  <c:v>1993.1</c:v>
                </c:pt>
                <c:pt idx="3658">
                  <c:v>1993.12</c:v>
                </c:pt>
                <c:pt idx="3659">
                  <c:v>1993.1399999999999</c:v>
                </c:pt>
                <c:pt idx="3660">
                  <c:v>1993.1599999999999</c:v>
                </c:pt>
                <c:pt idx="3661">
                  <c:v>1993.1799999999998</c:v>
                </c:pt>
                <c:pt idx="3662">
                  <c:v>1993.2</c:v>
                </c:pt>
                <c:pt idx="3663">
                  <c:v>1993.22</c:v>
                </c:pt>
                <c:pt idx="3664">
                  <c:v>1993.24</c:v>
                </c:pt>
                <c:pt idx="3665">
                  <c:v>1993.26</c:v>
                </c:pt>
                <c:pt idx="3666">
                  <c:v>1993.28</c:v>
                </c:pt>
                <c:pt idx="3667">
                  <c:v>1993.3</c:v>
                </c:pt>
                <c:pt idx="3668">
                  <c:v>1993.32</c:v>
                </c:pt>
                <c:pt idx="3669">
                  <c:v>1993.34</c:v>
                </c:pt>
                <c:pt idx="3670">
                  <c:v>1993.36</c:v>
                </c:pt>
                <c:pt idx="3671">
                  <c:v>1993.3799999999999</c:v>
                </c:pt>
                <c:pt idx="3672">
                  <c:v>1993.4</c:v>
                </c:pt>
                <c:pt idx="3673">
                  <c:v>1993.42</c:v>
                </c:pt>
                <c:pt idx="3674">
                  <c:v>1993.44</c:v>
                </c:pt>
                <c:pt idx="3675">
                  <c:v>1993.46</c:v>
                </c:pt>
                <c:pt idx="3676">
                  <c:v>1993.48</c:v>
                </c:pt>
                <c:pt idx="3677">
                  <c:v>1993.5</c:v>
                </c:pt>
                <c:pt idx="3678">
                  <c:v>1993.52</c:v>
                </c:pt>
                <c:pt idx="3679">
                  <c:v>1993.54</c:v>
                </c:pt>
                <c:pt idx="3680">
                  <c:v>1993.56</c:v>
                </c:pt>
                <c:pt idx="3681">
                  <c:v>1993.58</c:v>
                </c:pt>
                <c:pt idx="3682">
                  <c:v>1993.6</c:v>
                </c:pt>
                <c:pt idx="3683">
                  <c:v>1993.62</c:v>
                </c:pt>
                <c:pt idx="3684">
                  <c:v>1993.6399999999999</c:v>
                </c:pt>
                <c:pt idx="3685">
                  <c:v>1993.6599999999999</c:v>
                </c:pt>
                <c:pt idx="3686">
                  <c:v>1993.6799999999998</c:v>
                </c:pt>
                <c:pt idx="3687">
                  <c:v>1993.7</c:v>
                </c:pt>
                <c:pt idx="3688">
                  <c:v>1993.72</c:v>
                </c:pt>
                <c:pt idx="3689">
                  <c:v>1993.74</c:v>
                </c:pt>
                <c:pt idx="3690">
                  <c:v>1993.76</c:v>
                </c:pt>
                <c:pt idx="3691">
                  <c:v>1993.78</c:v>
                </c:pt>
                <c:pt idx="3692">
                  <c:v>1993.8</c:v>
                </c:pt>
                <c:pt idx="3693">
                  <c:v>1993.82</c:v>
                </c:pt>
                <c:pt idx="3694">
                  <c:v>1993.84</c:v>
                </c:pt>
                <c:pt idx="3695">
                  <c:v>1993.86</c:v>
                </c:pt>
                <c:pt idx="3696">
                  <c:v>1993.8799999999999</c:v>
                </c:pt>
                <c:pt idx="3697">
                  <c:v>1993.9</c:v>
                </c:pt>
                <c:pt idx="3698">
                  <c:v>1993.92</c:v>
                </c:pt>
                <c:pt idx="3699">
                  <c:v>1993.94</c:v>
                </c:pt>
                <c:pt idx="3700">
                  <c:v>1993.96</c:v>
                </c:pt>
                <c:pt idx="3701">
                  <c:v>1993.98</c:v>
                </c:pt>
                <c:pt idx="3702">
                  <c:v>1994</c:v>
                </c:pt>
                <c:pt idx="3703">
                  <c:v>1994.02</c:v>
                </c:pt>
                <c:pt idx="3704">
                  <c:v>1994.04</c:v>
                </c:pt>
                <c:pt idx="3705">
                  <c:v>1994.06</c:v>
                </c:pt>
                <c:pt idx="3706">
                  <c:v>1994.08</c:v>
                </c:pt>
                <c:pt idx="3707">
                  <c:v>1994.1</c:v>
                </c:pt>
                <c:pt idx="3708">
                  <c:v>1994.12</c:v>
                </c:pt>
                <c:pt idx="3709">
                  <c:v>1994.1399999999999</c:v>
                </c:pt>
                <c:pt idx="3710">
                  <c:v>1994.1599999999999</c:v>
                </c:pt>
                <c:pt idx="3711">
                  <c:v>1994.1799999999998</c:v>
                </c:pt>
                <c:pt idx="3712">
                  <c:v>1994.2</c:v>
                </c:pt>
                <c:pt idx="3713">
                  <c:v>1994.22</c:v>
                </c:pt>
                <c:pt idx="3714">
                  <c:v>1994.24</c:v>
                </c:pt>
                <c:pt idx="3715">
                  <c:v>1994.26</c:v>
                </c:pt>
                <c:pt idx="3716">
                  <c:v>1994.28</c:v>
                </c:pt>
                <c:pt idx="3717">
                  <c:v>1994.3</c:v>
                </c:pt>
                <c:pt idx="3718">
                  <c:v>1994.32</c:v>
                </c:pt>
                <c:pt idx="3719">
                  <c:v>1994.34</c:v>
                </c:pt>
                <c:pt idx="3720">
                  <c:v>1994.36</c:v>
                </c:pt>
                <c:pt idx="3721">
                  <c:v>1994.3799999999999</c:v>
                </c:pt>
                <c:pt idx="3722">
                  <c:v>1994.4</c:v>
                </c:pt>
                <c:pt idx="3723">
                  <c:v>1994.42</c:v>
                </c:pt>
                <c:pt idx="3724">
                  <c:v>1994.44</c:v>
                </c:pt>
                <c:pt idx="3725">
                  <c:v>1994.46</c:v>
                </c:pt>
                <c:pt idx="3726">
                  <c:v>1994.48</c:v>
                </c:pt>
                <c:pt idx="3727">
                  <c:v>1994.5</c:v>
                </c:pt>
                <c:pt idx="3728">
                  <c:v>1994.52</c:v>
                </c:pt>
                <c:pt idx="3729">
                  <c:v>1994.54</c:v>
                </c:pt>
                <c:pt idx="3730">
                  <c:v>1994.56</c:v>
                </c:pt>
                <c:pt idx="3731">
                  <c:v>1994.58</c:v>
                </c:pt>
                <c:pt idx="3732">
                  <c:v>1994.6</c:v>
                </c:pt>
                <c:pt idx="3733">
                  <c:v>1994.62</c:v>
                </c:pt>
                <c:pt idx="3734">
                  <c:v>1994.6399999999999</c:v>
                </c:pt>
                <c:pt idx="3735">
                  <c:v>1994.6599999999999</c:v>
                </c:pt>
                <c:pt idx="3736">
                  <c:v>1994.6799999999998</c:v>
                </c:pt>
                <c:pt idx="3737">
                  <c:v>1994.7</c:v>
                </c:pt>
                <c:pt idx="3738">
                  <c:v>1994.72</c:v>
                </c:pt>
                <c:pt idx="3739">
                  <c:v>1994.74</c:v>
                </c:pt>
                <c:pt idx="3740">
                  <c:v>1994.76</c:v>
                </c:pt>
                <c:pt idx="3741">
                  <c:v>1994.78</c:v>
                </c:pt>
                <c:pt idx="3742">
                  <c:v>1994.8</c:v>
                </c:pt>
                <c:pt idx="3743">
                  <c:v>1994.82</c:v>
                </c:pt>
                <c:pt idx="3744">
                  <c:v>1994.84</c:v>
                </c:pt>
                <c:pt idx="3745">
                  <c:v>1994.86</c:v>
                </c:pt>
                <c:pt idx="3746">
                  <c:v>1994.8799999999999</c:v>
                </c:pt>
                <c:pt idx="3747">
                  <c:v>1994.9</c:v>
                </c:pt>
                <c:pt idx="3748">
                  <c:v>1994.92</c:v>
                </c:pt>
                <c:pt idx="3749">
                  <c:v>1994.94</c:v>
                </c:pt>
                <c:pt idx="3750">
                  <c:v>1994.96</c:v>
                </c:pt>
                <c:pt idx="3751">
                  <c:v>1994.98</c:v>
                </c:pt>
                <c:pt idx="3752">
                  <c:v>1995</c:v>
                </c:pt>
                <c:pt idx="3753">
                  <c:v>1995.02</c:v>
                </c:pt>
                <c:pt idx="3754">
                  <c:v>1995.04</c:v>
                </c:pt>
                <c:pt idx="3755">
                  <c:v>1995.06</c:v>
                </c:pt>
                <c:pt idx="3756">
                  <c:v>1995.08</c:v>
                </c:pt>
                <c:pt idx="3757">
                  <c:v>1995.1</c:v>
                </c:pt>
                <c:pt idx="3758">
                  <c:v>1995.12</c:v>
                </c:pt>
                <c:pt idx="3759">
                  <c:v>1995.1399999999999</c:v>
                </c:pt>
                <c:pt idx="3760">
                  <c:v>1995.1599999999999</c:v>
                </c:pt>
                <c:pt idx="3761">
                  <c:v>1995.1799999999998</c:v>
                </c:pt>
                <c:pt idx="3762">
                  <c:v>1995.2</c:v>
                </c:pt>
                <c:pt idx="3763">
                  <c:v>1995.22</c:v>
                </c:pt>
                <c:pt idx="3764">
                  <c:v>1995.24</c:v>
                </c:pt>
                <c:pt idx="3765">
                  <c:v>1995.26</c:v>
                </c:pt>
                <c:pt idx="3766">
                  <c:v>1995.28</c:v>
                </c:pt>
                <c:pt idx="3767">
                  <c:v>1995.3</c:v>
                </c:pt>
                <c:pt idx="3768">
                  <c:v>1995.32</c:v>
                </c:pt>
                <c:pt idx="3769">
                  <c:v>1995.34</c:v>
                </c:pt>
                <c:pt idx="3770">
                  <c:v>1995.36</c:v>
                </c:pt>
                <c:pt idx="3771">
                  <c:v>1995.3799999999999</c:v>
                </c:pt>
                <c:pt idx="3772">
                  <c:v>1995.4</c:v>
                </c:pt>
                <c:pt idx="3773">
                  <c:v>1995.42</c:v>
                </c:pt>
                <c:pt idx="3774">
                  <c:v>1995.44</c:v>
                </c:pt>
                <c:pt idx="3775">
                  <c:v>1995.46</c:v>
                </c:pt>
                <c:pt idx="3776">
                  <c:v>1995.48</c:v>
                </c:pt>
                <c:pt idx="3777">
                  <c:v>1995.5</c:v>
                </c:pt>
                <c:pt idx="3778">
                  <c:v>1995.52</c:v>
                </c:pt>
                <c:pt idx="3779">
                  <c:v>1995.54</c:v>
                </c:pt>
                <c:pt idx="3780">
                  <c:v>1995.56</c:v>
                </c:pt>
                <c:pt idx="3781">
                  <c:v>1995.58</c:v>
                </c:pt>
                <c:pt idx="3782">
                  <c:v>1995.6</c:v>
                </c:pt>
                <c:pt idx="3783">
                  <c:v>1995.62</c:v>
                </c:pt>
                <c:pt idx="3784">
                  <c:v>1995.6399999999999</c:v>
                </c:pt>
                <c:pt idx="3785">
                  <c:v>1995.6599999999999</c:v>
                </c:pt>
                <c:pt idx="3786">
                  <c:v>1995.6799999999998</c:v>
                </c:pt>
                <c:pt idx="3787">
                  <c:v>1995.7</c:v>
                </c:pt>
                <c:pt idx="3788">
                  <c:v>1995.72</c:v>
                </c:pt>
                <c:pt idx="3789">
                  <c:v>1995.74</c:v>
                </c:pt>
                <c:pt idx="3790">
                  <c:v>1995.76</c:v>
                </c:pt>
                <c:pt idx="3791">
                  <c:v>1995.78</c:v>
                </c:pt>
                <c:pt idx="3792">
                  <c:v>1995.8</c:v>
                </c:pt>
                <c:pt idx="3793">
                  <c:v>1995.82</c:v>
                </c:pt>
                <c:pt idx="3794">
                  <c:v>1995.84</c:v>
                </c:pt>
                <c:pt idx="3795">
                  <c:v>1995.86</c:v>
                </c:pt>
                <c:pt idx="3796">
                  <c:v>1995.8799999999999</c:v>
                </c:pt>
                <c:pt idx="3797">
                  <c:v>1995.9</c:v>
                </c:pt>
                <c:pt idx="3798">
                  <c:v>1995.92</c:v>
                </c:pt>
                <c:pt idx="3799">
                  <c:v>1995.94</c:v>
                </c:pt>
                <c:pt idx="3800">
                  <c:v>1995.96</c:v>
                </c:pt>
                <c:pt idx="3801">
                  <c:v>1995.98</c:v>
                </c:pt>
                <c:pt idx="3802">
                  <c:v>1996</c:v>
                </c:pt>
                <c:pt idx="3803">
                  <c:v>1996.02</c:v>
                </c:pt>
                <c:pt idx="3804">
                  <c:v>1996.04</c:v>
                </c:pt>
                <c:pt idx="3805">
                  <c:v>1996.06</c:v>
                </c:pt>
                <c:pt idx="3806">
                  <c:v>1996.08</c:v>
                </c:pt>
                <c:pt idx="3807">
                  <c:v>1996.1</c:v>
                </c:pt>
                <c:pt idx="3808">
                  <c:v>1996.12</c:v>
                </c:pt>
                <c:pt idx="3809">
                  <c:v>1996.1399999999999</c:v>
                </c:pt>
                <c:pt idx="3810">
                  <c:v>1996.1599999999999</c:v>
                </c:pt>
                <c:pt idx="3811">
                  <c:v>1996.1799999999998</c:v>
                </c:pt>
                <c:pt idx="3812">
                  <c:v>1996.2</c:v>
                </c:pt>
                <c:pt idx="3813">
                  <c:v>1996.22</c:v>
                </c:pt>
                <c:pt idx="3814">
                  <c:v>1996.24</c:v>
                </c:pt>
                <c:pt idx="3815">
                  <c:v>1996.26</c:v>
                </c:pt>
                <c:pt idx="3816">
                  <c:v>1996.28</c:v>
                </c:pt>
                <c:pt idx="3817">
                  <c:v>1996.3</c:v>
                </c:pt>
                <c:pt idx="3818">
                  <c:v>1996.32</c:v>
                </c:pt>
                <c:pt idx="3819">
                  <c:v>1996.34</c:v>
                </c:pt>
                <c:pt idx="3820">
                  <c:v>1996.36</c:v>
                </c:pt>
                <c:pt idx="3821">
                  <c:v>1996.3799999999999</c:v>
                </c:pt>
                <c:pt idx="3822">
                  <c:v>1996.4</c:v>
                </c:pt>
                <c:pt idx="3823">
                  <c:v>1996.42</c:v>
                </c:pt>
                <c:pt idx="3824">
                  <c:v>1996.44</c:v>
                </c:pt>
                <c:pt idx="3825">
                  <c:v>1996.46</c:v>
                </c:pt>
                <c:pt idx="3826">
                  <c:v>1996.48</c:v>
                </c:pt>
                <c:pt idx="3827">
                  <c:v>1996.5</c:v>
                </c:pt>
                <c:pt idx="3828">
                  <c:v>1996.52</c:v>
                </c:pt>
                <c:pt idx="3829">
                  <c:v>1996.54</c:v>
                </c:pt>
                <c:pt idx="3830">
                  <c:v>1996.56</c:v>
                </c:pt>
                <c:pt idx="3831">
                  <c:v>1996.58</c:v>
                </c:pt>
                <c:pt idx="3832">
                  <c:v>1996.6</c:v>
                </c:pt>
                <c:pt idx="3833">
                  <c:v>1996.62</c:v>
                </c:pt>
                <c:pt idx="3834">
                  <c:v>1996.6399999999999</c:v>
                </c:pt>
                <c:pt idx="3835">
                  <c:v>1996.6599999999999</c:v>
                </c:pt>
                <c:pt idx="3836">
                  <c:v>1996.6799999999998</c:v>
                </c:pt>
                <c:pt idx="3837">
                  <c:v>1996.7</c:v>
                </c:pt>
                <c:pt idx="3838">
                  <c:v>1996.72</c:v>
                </c:pt>
                <c:pt idx="3839">
                  <c:v>1996.74</c:v>
                </c:pt>
                <c:pt idx="3840">
                  <c:v>1996.76</c:v>
                </c:pt>
                <c:pt idx="3841">
                  <c:v>1996.78</c:v>
                </c:pt>
                <c:pt idx="3842">
                  <c:v>1996.8</c:v>
                </c:pt>
                <c:pt idx="3843">
                  <c:v>1996.82</c:v>
                </c:pt>
                <c:pt idx="3844">
                  <c:v>1996.84</c:v>
                </c:pt>
                <c:pt idx="3845">
                  <c:v>1996.86</c:v>
                </c:pt>
                <c:pt idx="3846">
                  <c:v>1996.8799999999999</c:v>
                </c:pt>
                <c:pt idx="3847">
                  <c:v>1996.9</c:v>
                </c:pt>
                <c:pt idx="3848">
                  <c:v>1996.92</c:v>
                </c:pt>
                <c:pt idx="3849">
                  <c:v>1996.94</c:v>
                </c:pt>
                <c:pt idx="3850">
                  <c:v>1996.96</c:v>
                </c:pt>
                <c:pt idx="3851">
                  <c:v>1996.98</c:v>
                </c:pt>
                <c:pt idx="3852">
                  <c:v>1997</c:v>
                </c:pt>
                <c:pt idx="3853">
                  <c:v>1997.02</c:v>
                </c:pt>
                <c:pt idx="3854">
                  <c:v>1997.04</c:v>
                </c:pt>
                <c:pt idx="3855">
                  <c:v>1997.06</c:v>
                </c:pt>
                <c:pt idx="3856">
                  <c:v>1997.08</c:v>
                </c:pt>
                <c:pt idx="3857">
                  <c:v>1997.1</c:v>
                </c:pt>
                <c:pt idx="3858">
                  <c:v>1997.12</c:v>
                </c:pt>
                <c:pt idx="3859">
                  <c:v>1997.1399999999999</c:v>
                </c:pt>
                <c:pt idx="3860">
                  <c:v>1997.1599999999999</c:v>
                </c:pt>
                <c:pt idx="3861">
                  <c:v>1997.1799999999998</c:v>
                </c:pt>
                <c:pt idx="3862">
                  <c:v>1997.2</c:v>
                </c:pt>
                <c:pt idx="3863">
                  <c:v>1997.22</c:v>
                </c:pt>
                <c:pt idx="3864">
                  <c:v>1997.24</c:v>
                </c:pt>
                <c:pt idx="3865">
                  <c:v>1997.26</c:v>
                </c:pt>
                <c:pt idx="3866">
                  <c:v>1997.28</c:v>
                </c:pt>
                <c:pt idx="3867">
                  <c:v>1997.3</c:v>
                </c:pt>
                <c:pt idx="3868">
                  <c:v>1997.32</c:v>
                </c:pt>
                <c:pt idx="3869">
                  <c:v>1997.34</c:v>
                </c:pt>
                <c:pt idx="3870">
                  <c:v>1997.36</c:v>
                </c:pt>
                <c:pt idx="3871">
                  <c:v>1997.3799999999999</c:v>
                </c:pt>
                <c:pt idx="3872">
                  <c:v>1997.4</c:v>
                </c:pt>
                <c:pt idx="3873">
                  <c:v>1997.42</c:v>
                </c:pt>
                <c:pt idx="3874">
                  <c:v>1997.44</c:v>
                </c:pt>
                <c:pt idx="3875">
                  <c:v>1997.46</c:v>
                </c:pt>
                <c:pt idx="3876">
                  <c:v>1997.48</c:v>
                </c:pt>
                <c:pt idx="3877">
                  <c:v>1997.5</c:v>
                </c:pt>
                <c:pt idx="3878">
                  <c:v>1997.52</c:v>
                </c:pt>
                <c:pt idx="3879">
                  <c:v>1997.54</c:v>
                </c:pt>
                <c:pt idx="3880">
                  <c:v>1997.56</c:v>
                </c:pt>
                <c:pt idx="3881">
                  <c:v>1997.58</c:v>
                </c:pt>
                <c:pt idx="3882">
                  <c:v>1997.6</c:v>
                </c:pt>
                <c:pt idx="3883">
                  <c:v>1997.62</c:v>
                </c:pt>
                <c:pt idx="3884">
                  <c:v>1997.6399999999999</c:v>
                </c:pt>
                <c:pt idx="3885">
                  <c:v>1997.6599999999999</c:v>
                </c:pt>
                <c:pt idx="3886">
                  <c:v>1997.6799999999998</c:v>
                </c:pt>
                <c:pt idx="3887">
                  <c:v>1997.7</c:v>
                </c:pt>
                <c:pt idx="3888">
                  <c:v>1997.72</c:v>
                </c:pt>
                <c:pt idx="3889">
                  <c:v>1997.74</c:v>
                </c:pt>
                <c:pt idx="3890">
                  <c:v>1997.76</c:v>
                </c:pt>
                <c:pt idx="3891">
                  <c:v>1997.78</c:v>
                </c:pt>
                <c:pt idx="3892">
                  <c:v>1997.8</c:v>
                </c:pt>
                <c:pt idx="3893">
                  <c:v>1997.82</c:v>
                </c:pt>
                <c:pt idx="3894">
                  <c:v>1997.84</c:v>
                </c:pt>
                <c:pt idx="3895">
                  <c:v>1997.86</c:v>
                </c:pt>
                <c:pt idx="3896">
                  <c:v>1997.8799999999999</c:v>
                </c:pt>
                <c:pt idx="3897">
                  <c:v>1997.9</c:v>
                </c:pt>
                <c:pt idx="3898">
                  <c:v>1997.92</c:v>
                </c:pt>
                <c:pt idx="3899">
                  <c:v>1997.94</c:v>
                </c:pt>
                <c:pt idx="3900">
                  <c:v>1997.96</c:v>
                </c:pt>
                <c:pt idx="3901">
                  <c:v>1997.98</c:v>
                </c:pt>
                <c:pt idx="3902">
                  <c:v>1998</c:v>
                </c:pt>
                <c:pt idx="3903">
                  <c:v>1998.02</c:v>
                </c:pt>
                <c:pt idx="3904">
                  <c:v>1998.04</c:v>
                </c:pt>
                <c:pt idx="3905">
                  <c:v>1998.06</c:v>
                </c:pt>
                <c:pt idx="3906">
                  <c:v>1998.08</c:v>
                </c:pt>
                <c:pt idx="3907">
                  <c:v>1998.1</c:v>
                </c:pt>
                <c:pt idx="3908">
                  <c:v>1998.12</c:v>
                </c:pt>
                <c:pt idx="3909">
                  <c:v>1998.1399999999999</c:v>
                </c:pt>
                <c:pt idx="3910">
                  <c:v>1998.1599999999999</c:v>
                </c:pt>
                <c:pt idx="3911">
                  <c:v>1998.1799999999998</c:v>
                </c:pt>
                <c:pt idx="3912">
                  <c:v>1998.2</c:v>
                </c:pt>
                <c:pt idx="3913">
                  <c:v>1998.22</c:v>
                </c:pt>
                <c:pt idx="3914">
                  <c:v>1998.24</c:v>
                </c:pt>
                <c:pt idx="3915">
                  <c:v>1998.26</c:v>
                </c:pt>
                <c:pt idx="3916">
                  <c:v>1998.28</c:v>
                </c:pt>
                <c:pt idx="3917">
                  <c:v>1998.3</c:v>
                </c:pt>
                <c:pt idx="3918">
                  <c:v>1998.32</c:v>
                </c:pt>
                <c:pt idx="3919">
                  <c:v>1998.34</c:v>
                </c:pt>
                <c:pt idx="3920">
                  <c:v>1998.36</c:v>
                </c:pt>
                <c:pt idx="3921">
                  <c:v>1998.3799999999999</c:v>
                </c:pt>
                <c:pt idx="3922">
                  <c:v>1998.4</c:v>
                </c:pt>
                <c:pt idx="3923">
                  <c:v>1998.42</c:v>
                </c:pt>
                <c:pt idx="3924">
                  <c:v>1998.44</c:v>
                </c:pt>
                <c:pt idx="3925">
                  <c:v>1998.46</c:v>
                </c:pt>
                <c:pt idx="3926">
                  <c:v>1998.48</c:v>
                </c:pt>
                <c:pt idx="3927">
                  <c:v>1998.5</c:v>
                </c:pt>
                <c:pt idx="3928">
                  <c:v>1998.52</c:v>
                </c:pt>
                <c:pt idx="3929">
                  <c:v>1998.54</c:v>
                </c:pt>
                <c:pt idx="3930">
                  <c:v>1998.56</c:v>
                </c:pt>
                <c:pt idx="3931">
                  <c:v>1998.58</c:v>
                </c:pt>
                <c:pt idx="3932">
                  <c:v>1998.6</c:v>
                </c:pt>
                <c:pt idx="3933">
                  <c:v>1998.62</c:v>
                </c:pt>
                <c:pt idx="3934">
                  <c:v>1998.6399999999999</c:v>
                </c:pt>
                <c:pt idx="3935">
                  <c:v>1998.6599999999999</c:v>
                </c:pt>
                <c:pt idx="3936">
                  <c:v>1998.6799999999998</c:v>
                </c:pt>
                <c:pt idx="3937">
                  <c:v>1998.7</c:v>
                </c:pt>
                <c:pt idx="3938">
                  <c:v>1998.72</c:v>
                </c:pt>
                <c:pt idx="3939">
                  <c:v>1998.74</c:v>
                </c:pt>
                <c:pt idx="3940">
                  <c:v>1998.76</c:v>
                </c:pt>
                <c:pt idx="3941">
                  <c:v>1998.78</c:v>
                </c:pt>
                <c:pt idx="3942">
                  <c:v>1998.8</c:v>
                </c:pt>
                <c:pt idx="3943">
                  <c:v>1998.82</c:v>
                </c:pt>
                <c:pt idx="3944">
                  <c:v>1998.84</c:v>
                </c:pt>
                <c:pt idx="3945">
                  <c:v>1998.86</c:v>
                </c:pt>
                <c:pt idx="3946">
                  <c:v>1998.8799999999999</c:v>
                </c:pt>
                <c:pt idx="3947">
                  <c:v>1998.9</c:v>
                </c:pt>
                <c:pt idx="3948">
                  <c:v>1998.92</c:v>
                </c:pt>
                <c:pt idx="3949">
                  <c:v>1998.94</c:v>
                </c:pt>
                <c:pt idx="3950">
                  <c:v>1998.96</c:v>
                </c:pt>
                <c:pt idx="3951">
                  <c:v>1998.98</c:v>
                </c:pt>
                <c:pt idx="3952">
                  <c:v>1999</c:v>
                </c:pt>
                <c:pt idx="3953">
                  <c:v>1999.02</c:v>
                </c:pt>
                <c:pt idx="3954">
                  <c:v>1999.04</c:v>
                </c:pt>
                <c:pt idx="3955">
                  <c:v>1999.06</c:v>
                </c:pt>
                <c:pt idx="3956">
                  <c:v>1999.08</c:v>
                </c:pt>
                <c:pt idx="3957">
                  <c:v>1999.1</c:v>
                </c:pt>
                <c:pt idx="3958">
                  <c:v>1999.12</c:v>
                </c:pt>
                <c:pt idx="3959">
                  <c:v>1999.1399999999999</c:v>
                </c:pt>
                <c:pt idx="3960">
                  <c:v>1999.1599999999999</c:v>
                </c:pt>
                <c:pt idx="3961">
                  <c:v>1999.1799999999998</c:v>
                </c:pt>
                <c:pt idx="3962">
                  <c:v>1999.2</c:v>
                </c:pt>
                <c:pt idx="3963">
                  <c:v>1999.22</c:v>
                </c:pt>
                <c:pt idx="3964">
                  <c:v>1999.24</c:v>
                </c:pt>
                <c:pt idx="3965">
                  <c:v>1999.26</c:v>
                </c:pt>
                <c:pt idx="3966">
                  <c:v>1999.28</c:v>
                </c:pt>
                <c:pt idx="3967">
                  <c:v>1999.3</c:v>
                </c:pt>
                <c:pt idx="3968">
                  <c:v>1999.32</c:v>
                </c:pt>
                <c:pt idx="3969">
                  <c:v>1999.34</c:v>
                </c:pt>
                <c:pt idx="3970">
                  <c:v>1999.36</c:v>
                </c:pt>
                <c:pt idx="3971">
                  <c:v>1999.3799999999999</c:v>
                </c:pt>
                <c:pt idx="3972">
                  <c:v>1999.4</c:v>
                </c:pt>
                <c:pt idx="3973">
                  <c:v>1999.42</c:v>
                </c:pt>
                <c:pt idx="3974">
                  <c:v>1999.44</c:v>
                </c:pt>
                <c:pt idx="3975">
                  <c:v>1999.46</c:v>
                </c:pt>
                <c:pt idx="3976">
                  <c:v>1999.48</c:v>
                </c:pt>
                <c:pt idx="3977">
                  <c:v>1999.5</c:v>
                </c:pt>
                <c:pt idx="3978">
                  <c:v>1999.52</c:v>
                </c:pt>
                <c:pt idx="3979">
                  <c:v>1999.54</c:v>
                </c:pt>
                <c:pt idx="3980">
                  <c:v>1999.56</c:v>
                </c:pt>
                <c:pt idx="3981">
                  <c:v>1999.58</c:v>
                </c:pt>
                <c:pt idx="3982">
                  <c:v>1999.6</c:v>
                </c:pt>
                <c:pt idx="3983">
                  <c:v>1999.62</c:v>
                </c:pt>
                <c:pt idx="3984">
                  <c:v>1999.6399999999999</c:v>
                </c:pt>
                <c:pt idx="3985">
                  <c:v>1999.6599999999999</c:v>
                </c:pt>
                <c:pt idx="3986">
                  <c:v>1999.6799999999998</c:v>
                </c:pt>
                <c:pt idx="3987">
                  <c:v>1999.7</c:v>
                </c:pt>
                <c:pt idx="3988">
                  <c:v>1999.72</c:v>
                </c:pt>
                <c:pt idx="3989">
                  <c:v>1999.74</c:v>
                </c:pt>
                <c:pt idx="3990">
                  <c:v>1999.76</c:v>
                </c:pt>
                <c:pt idx="3991">
                  <c:v>1999.78</c:v>
                </c:pt>
                <c:pt idx="3992">
                  <c:v>1999.8</c:v>
                </c:pt>
                <c:pt idx="3993">
                  <c:v>1999.82</c:v>
                </c:pt>
                <c:pt idx="3994">
                  <c:v>1999.84</c:v>
                </c:pt>
                <c:pt idx="3995">
                  <c:v>1999.86</c:v>
                </c:pt>
                <c:pt idx="3996">
                  <c:v>1999.8799999999999</c:v>
                </c:pt>
                <c:pt idx="3997">
                  <c:v>1999.9</c:v>
                </c:pt>
                <c:pt idx="3998">
                  <c:v>1999.92</c:v>
                </c:pt>
                <c:pt idx="3999">
                  <c:v>1999.94</c:v>
                </c:pt>
                <c:pt idx="4000">
                  <c:v>1999.96</c:v>
                </c:pt>
                <c:pt idx="4001">
                  <c:v>1999.98</c:v>
                </c:pt>
                <c:pt idx="4002">
                  <c:v>2000</c:v>
                </c:pt>
                <c:pt idx="4003">
                  <c:v>2000.02</c:v>
                </c:pt>
                <c:pt idx="4004">
                  <c:v>2000.04</c:v>
                </c:pt>
                <c:pt idx="4005">
                  <c:v>2000.06</c:v>
                </c:pt>
                <c:pt idx="4006">
                  <c:v>2000.08</c:v>
                </c:pt>
                <c:pt idx="4007">
                  <c:v>2000.1</c:v>
                </c:pt>
                <c:pt idx="4008">
                  <c:v>2000.12</c:v>
                </c:pt>
                <c:pt idx="4009">
                  <c:v>2000.1399999999999</c:v>
                </c:pt>
                <c:pt idx="4010">
                  <c:v>2000.1599999999999</c:v>
                </c:pt>
                <c:pt idx="4011">
                  <c:v>2000.1799999999998</c:v>
                </c:pt>
                <c:pt idx="4012">
                  <c:v>2000.2</c:v>
                </c:pt>
                <c:pt idx="4013">
                  <c:v>2000.22</c:v>
                </c:pt>
                <c:pt idx="4014">
                  <c:v>2000.24</c:v>
                </c:pt>
                <c:pt idx="4015">
                  <c:v>2000.26</c:v>
                </c:pt>
                <c:pt idx="4016">
                  <c:v>2000.28</c:v>
                </c:pt>
                <c:pt idx="4017">
                  <c:v>2000.3</c:v>
                </c:pt>
                <c:pt idx="4018">
                  <c:v>2000.32</c:v>
                </c:pt>
                <c:pt idx="4019">
                  <c:v>2000.34</c:v>
                </c:pt>
                <c:pt idx="4020">
                  <c:v>2000.36</c:v>
                </c:pt>
                <c:pt idx="4021">
                  <c:v>2000.3799999999999</c:v>
                </c:pt>
                <c:pt idx="4022">
                  <c:v>2000.4</c:v>
                </c:pt>
                <c:pt idx="4023">
                  <c:v>2000.42</c:v>
                </c:pt>
                <c:pt idx="4024">
                  <c:v>2000.44</c:v>
                </c:pt>
                <c:pt idx="4025">
                  <c:v>2000.46</c:v>
                </c:pt>
                <c:pt idx="4026">
                  <c:v>2000.48</c:v>
                </c:pt>
                <c:pt idx="4027">
                  <c:v>2000.5</c:v>
                </c:pt>
                <c:pt idx="4028">
                  <c:v>2000.52</c:v>
                </c:pt>
                <c:pt idx="4029">
                  <c:v>2000.54</c:v>
                </c:pt>
                <c:pt idx="4030">
                  <c:v>2000.56</c:v>
                </c:pt>
                <c:pt idx="4031">
                  <c:v>2000.58</c:v>
                </c:pt>
                <c:pt idx="4032">
                  <c:v>2000.6</c:v>
                </c:pt>
                <c:pt idx="4033">
                  <c:v>2000.62</c:v>
                </c:pt>
                <c:pt idx="4034">
                  <c:v>2000.6399999999999</c:v>
                </c:pt>
                <c:pt idx="4035">
                  <c:v>2000.6599999999999</c:v>
                </c:pt>
                <c:pt idx="4036">
                  <c:v>2000.6799999999998</c:v>
                </c:pt>
                <c:pt idx="4037">
                  <c:v>2000.7</c:v>
                </c:pt>
                <c:pt idx="4038">
                  <c:v>2000.72</c:v>
                </c:pt>
                <c:pt idx="4039">
                  <c:v>2000.74</c:v>
                </c:pt>
                <c:pt idx="4040">
                  <c:v>2000.76</c:v>
                </c:pt>
                <c:pt idx="4041">
                  <c:v>2000.78</c:v>
                </c:pt>
                <c:pt idx="4042">
                  <c:v>2000.8</c:v>
                </c:pt>
                <c:pt idx="4043">
                  <c:v>2000.82</c:v>
                </c:pt>
                <c:pt idx="4044">
                  <c:v>2000.84</c:v>
                </c:pt>
                <c:pt idx="4045">
                  <c:v>2000.86</c:v>
                </c:pt>
                <c:pt idx="4046">
                  <c:v>2000.8799999999999</c:v>
                </c:pt>
                <c:pt idx="4047">
                  <c:v>2000.9</c:v>
                </c:pt>
                <c:pt idx="4048">
                  <c:v>2000.92</c:v>
                </c:pt>
                <c:pt idx="4049">
                  <c:v>2000.94</c:v>
                </c:pt>
                <c:pt idx="4050">
                  <c:v>2000.96</c:v>
                </c:pt>
                <c:pt idx="4051">
                  <c:v>2000.98</c:v>
                </c:pt>
                <c:pt idx="4052">
                  <c:v>2001</c:v>
                </c:pt>
                <c:pt idx="4053">
                  <c:v>2001.02</c:v>
                </c:pt>
                <c:pt idx="4054">
                  <c:v>2001.04</c:v>
                </c:pt>
                <c:pt idx="4055">
                  <c:v>2001.06</c:v>
                </c:pt>
                <c:pt idx="4056">
                  <c:v>2001.08</c:v>
                </c:pt>
                <c:pt idx="4057">
                  <c:v>2001.1</c:v>
                </c:pt>
                <c:pt idx="4058">
                  <c:v>2001.12</c:v>
                </c:pt>
                <c:pt idx="4059">
                  <c:v>2001.1399999999999</c:v>
                </c:pt>
                <c:pt idx="4060">
                  <c:v>2001.1599999999999</c:v>
                </c:pt>
                <c:pt idx="4061">
                  <c:v>2001.1799999999998</c:v>
                </c:pt>
                <c:pt idx="4062">
                  <c:v>2001.2</c:v>
                </c:pt>
                <c:pt idx="4063">
                  <c:v>2001.22</c:v>
                </c:pt>
                <c:pt idx="4064">
                  <c:v>2001.24</c:v>
                </c:pt>
                <c:pt idx="4065">
                  <c:v>2001.26</c:v>
                </c:pt>
                <c:pt idx="4066">
                  <c:v>2001.28</c:v>
                </c:pt>
                <c:pt idx="4067">
                  <c:v>2001.3</c:v>
                </c:pt>
                <c:pt idx="4068">
                  <c:v>2001.32</c:v>
                </c:pt>
                <c:pt idx="4069">
                  <c:v>2001.34</c:v>
                </c:pt>
                <c:pt idx="4070">
                  <c:v>2001.36</c:v>
                </c:pt>
                <c:pt idx="4071">
                  <c:v>2001.3799999999999</c:v>
                </c:pt>
                <c:pt idx="4072">
                  <c:v>2001.4</c:v>
                </c:pt>
                <c:pt idx="4073">
                  <c:v>2001.42</c:v>
                </c:pt>
                <c:pt idx="4074">
                  <c:v>2001.44</c:v>
                </c:pt>
                <c:pt idx="4075">
                  <c:v>2001.46</c:v>
                </c:pt>
                <c:pt idx="4076">
                  <c:v>2001.48</c:v>
                </c:pt>
                <c:pt idx="4077">
                  <c:v>2001.5</c:v>
                </c:pt>
                <c:pt idx="4078">
                  <c:v>2001.52</c:v>
                </c:pt>
                <c:pt idx="4079">
                  <c:v>2001.54</c:v>
                </c:pt>
                <c:pt idx="4080">
                  <c:v>2001.56</c:v>
                </c:pt>
                <c:pt idx="4081">
                  <c:v>2001.58</c:v>
                </c:pt>
                <c:pt idx="4082">
                  <c:v>2001.6</c:v>
                </c:pt>
                <c:pt idx="4083">
                  <c:v>2001.62</c:v>
                </c:pt>
                <c:pt idx="4084">
                  <c:v>2001.6399999999999</c:v>
                </c:pt>
                <c:pt idx="4085">
                  <c:v>2001.6599999999999</c:v>
                </c:pt>
                <c:pt idx="4086">
                  <c:v>2001.6799999999998</c:v>
                </c:pt>
                <c:pt idx="4087">
                  <c:v>2001.7</c:v>
                </c:pt>
                <c:pt idx="4088">
                  <c:v>2001.72</c:v>
                </c:pt>
                <c:pt idx="4089">
                  <c:v>2001.74</c:v>
                </c:pt>
                <c:pt idx="4090">
                  <c:v>2001.76</c:v>
                </c:pt>
                <c:pt idx="4091">
                  <c:v>2001.78</c:v>
                </c:pt>
                <c:pt idx="4092">
                  <c:v>2001.8</c:v>
                </c:pt>
                <c:pt idx="4093">
                  <c:v>2001.82</c:v>
                </c:pt>
                <c:pt idx="4094">
                  <c:v>2001.84</c:v>
                </c:pt>
                <c:pt idx="4095">
                  <c:v>2001.86</c:v>
                </c:pt>
                <c:pt idx="4096">
                  <c:v>2001.8799999999999</c:v>
                </c:pt>
                <c:pt idx="4097">
                  <c:v>2001.9</c:v>
                </c:pt>
                <c:pt idx="4098">
                  <c:v>2001.92</c:v>
                </c:pt>
                <c:pt idx="4099">
                  <c:v>2001.94</c:v>
                </c:pt>
                <c:pt idx="4100">
                  <c:v>2001.96</c:v>
                </c:pt>
                <c:pt idx="4101">
                  <c:v>2001.98</c:v>
                </c:pt>
                <c:pt idx="4102">
                  <c:v>2002</c:v>
                </c:pt>
                <c:pt idx="4103">
                  <c:v>2002.02</c:v>
                </c:pt>
                <c:pt idx="4104">
                  <c:v>2002.04</c:v>
                </c:pt>
                <c:pt idx="4105">
                  <c:v>2002.06</c:v>
                </c:pt>
                <c:pt idx="4106">
                  <c:v>2002.08</c:v>
                </c:pt>
                <c:pt idx="4107">
                  <c:v>2002.1</c:v>
                </c:pt>
                <c:pt idx="4108">
                  <c:v>2002.12</c:v>
                </c:pt>
                <c:pt idx="4109">
                  <c:v>2002.1399999999999</c:v>
                </c:pt>
                <c:pt idx="4110">
                  <c:v>2002.1599999999999</c:v>
                </c:pt>
                <c:pt idx="4111">
                  <c:v>2002.1799999999998</c:v>
                </c:pt>
                <c:pt idx="4112">
                  <c:v>2002.2</c:v>
                </c:pt>
                <c:pt idx="4113">
                  <c:v>2002.22</c:v>
                </c:pt>
                <c:pt idx="4114">
                  <c:v>2002.24</c:v>
                </c:pt>
                <c:pt idx="4115">
                  <c:v>2002.26</c:v>
                </c:pt>
                <c:pt idx="4116">
                  <c:v>2002.28</c:v>
                </c:pt>
                <c:pt idx="4117">
                  <c:v>2002.3</c:v>
                </c:pt>
                <c:pt idx="4118">
                  <c:v>2002.32</c:v>
                </c:pt>
                <c:pt idx="4119">
                  <c:v>2002.34</c:v>
                </c:pt>
                <c:pt idx="4120">
                  <c:v>2002.36</c:v>
                </c:pt>
                <c:pt idx="4121">
                  <c:v>2002.3799999999999</c:v>
                </c:pt>
                <c:pt idx="4122">
                  <c:v>2002.4</c:v>
                </c:pt>
                <c:pt idx="4123">
                  <c:v>2002.42</c:v>
                </c:pt>
                <c:pt idx="4124">
                  <c:v>2002.44</c:v>
                </c:pt>
                <c:pt idx="4125">
                  <c:v>2002.46</c:v>
                </c:pt>
                <c:pt idx="4126">
                  <c:v>2002.48</c:v>
                </c:pt>
                <c:pt idx="4127">
                  <c:v>2002.5</c:v>
                </c:pt>
                <c:pt idx="4128">
                  <c:v>2002.52</c:v>
                </c:pt>
                <c:pt idx="4129">
                  <c:v>2002.54</c:v>
                </c:pt>
                <c:pt idx="4130">
                  <c:v>2002.56</c:v>
                </c:pt>
                <c:pt idx="4131">
                  <c:v>2002.58</c:v>
                </c:pt>
                <c:pt idx="4132">
                  <c:v>2002.6</c:v>
                </c:pt>
                <c:pt idx="4133">
                  <c:v>2002.62</c:v>
                </c:pt>
                <c:pt idx="4134">
                  <c:v>2002.6399999999999</c:v>
                </c:pt>
                <c:pt idx="4135">
                  <c:v>2002.6599999999999</c:v>
                </c:pt>
                <c:pt idx="4136">
                  <c:v>2002.6799999999998</c:v>
                </c:pt>
                <c:pt idx="4137">
                  <c:v>2002.7</c:v>
                </c:pt>
                <c:pt idx="4138">
                  <c:v>2002.72</c:v>
                </c:pt>
                <c:pt idx="4139">
                  <c:v>2002.74</c:v>
                </c:pt>
                <c:pt idx="4140">
                  <c:v>2002.76</c:v>
                </c:pt>
                <c:pt idx="4141">
                  <c:v>2002.78</c:v>
                </c:pt>
                <c:pt idx="4142">
                  <c:v>2002.8</c:v>
                </c:pt>
                <c:pt idx="4143">
                  <c:v>2002.82</c:v>
                </c:pt>
                <c:pt idx="4144">
                  <c:v>2002.84</c:v>
                </c:pt>
                <c:pt idx="4145">
                  <c:v>2002.86</c:v>
                </c:pt>
                <c:pt idx="4146">
                  <c:v>2002.8799999999999</c:v>
                </c:pt>
                <c:pt idx="4147">
                  <c:v>2002.9</c:v>
                </c:pt>
                <c:pt idx="4148">
                  <c:v>2002.92</c:v>
                </c:pt>
                <c:pt idx="4149">
                  <c:v>2002.94</c:v>
                </c:pt>
                <c:pt idx="4150">
                  <c:v>2002.96</c:v>
                </c:pt>
                <c:pt idx="4151">
                  <c:v>2002.98</c:v>
                </c:pt>
                <c:pt idx="4152">
                  <c:v>2003</c:v>
                </c:pt>
                <c:pt idx="4153">
                  <c:v>2003.02</c:v>
                </c:pt>
                <c:pt idx="4154">
                  <c:v>2003.04</c:v>
                </c:pt>
                <c:pt idx="4155">
                  <c:v>2003.06</c:v>
                </c:pt>
                <c:pt idx="4156">
                  <c:v>2003.08</c:v>
                </c:pt>
                <c:pt idx="4157">
                  <c:v>2003.1</c:v>
                </c:pt>
                <c:pt idx="4158">
                  <c:v>2003.12</c:v>
                </c:pt>
                <c:pt idx="4159">
                  <c:v>2003.1399999999999</c:v>
                </c:pt>
                <c:pt idx="4160">
                  <c:v>2003.1599999999999</c:v>
                </c:pt>
                <c:pt idx="4161">
                  <c:v>2003.1799999999998</c:v>
                </c:pt>
                <c:pt idx="4162">
                  <c:v>2003.2</c:v>
                </c:pt>
                <c:pt idx="4163">
                  <c:v>2003.22</c:v>
                </c:pt>
                <c:pt idx="4164">
                  <c:v>2003.24</c:v>
                </c:pt>
                <c:pt idx="4165">
                  <c:v>2003.26</c:v>
                </c:pt>
                <c:pt idx="4166">
                  <c:v>2003.28</c:v>
                </c:pt>
                <c:pt idx="4167">
                  <c:v>2003.3</c:v>
                </c:pt>
                <c:pt idx="4168">
                  <c:v>2003.32</c:v>
                </c:pt>
                <c:pt idx="4169">
                  <c:v>2003.34</c:v>
                </c:pt>
                <c:pt idx="4170">
                  <c:v>2003.36</c:v>
                </c:pt>
                <c:pt idx="4171">
                  <c:v>2003.3799999999999</c:v>
                </c:pt>
                <c:pt idx="4172">
                  <c:v>2003.4</c:v>
                </c:pt>
                <c:pt idx="4173">
                  <c:v>2003.42</c:v>
                </c:pt>
                <c:pt idx="4174">
                  <c:v>2003.44</c:v>
                </c:pt>
                <c:pt idx="4175">
                  <c:v>2003.46</c:v>
                </c:pt>
                <c:pt idx="4176">
                  <c:v>2003.48</c:v>
                </c:pt>
                <c:pt idx="4177">
                  <c:v>2003.5</c:v>
                </c:pt>
                <c:pt idx="4178">
                  <c:v>2003.52</c:v>
                </c:pt>
                <c:pt idx="4179">
                  <c:v>2003.54</c:v>
                </c:pt>
                <c:pt idx="4180">
                  <c:v>2003.56</c:v>
                </c:pt>
                <c:pt idx="4181">
                  <c:v>2003.58</c:v>
                </c:pt>
                <c:pt idx="4182">
                  <c:v>2003.6</c:v>
                </c:pt>
                <c:pt idx="4183">
                  <c:v>2003.62</c:v>
                </c:pt>
                <c:pt idx="4184">
                  <c:v>2003.6399999999999</c:v>
                </c:pt>
                <c:pt idx="4185">
                  <c:v>2003.6599999999999</c:v>
                </c:pt>
                <c:pt idx="4186">
                  <c:v>2003.6799999999998</c:v>
                </c:pt>
                <c:pt idx="4187">
                  <c:v>2003.7</c:v>
                </c:pt>
                <c:pt idx="4188">
                  <c:v>2003.72</c:v>
                </c:pt>
                <c:pt idx="4189">
                  <c:v>2003.74</c:v>
                </c:pt>
                <c:pt idx="4190">
                  <c:v>2003.76</c:v>
                </c:pt>
                <c:pt idx="4191">
                  <c:v>2003.78</c:v>
                </c:pt>
                <c:pt idx="4192">
                  <c:v>2003.8</c:v>
                </c:pt>
                <c:pt idx="4193">
                  <c:v>2003.82</c:v>
                </c:pt>
                <c:pt idx="4194">
                  <c:v>2003.84</c:v>
                </c:pt>
                <c:pt idx="4195">
                  <c:v>2003.86</c:v>
                </c:pt>
                <c:pt idx="4196">
                  <c:v>2003.8799999999999</c:v>
                </c:pt>
                <c:pt idx="4197">
                  <c:v>2003.9</c:v>
                </c:pt>
                <c:pt idx="4198">
                  <c:v>2003.92</c:v>
                </c:pt>
                <c:pt idx="4199">
                  <c:v>2003.94</c:v>
                </c:pt>
                <c:pt idx="4200">
                  <c:v>2003.96</c:v>
                </c:pt>
                <c:pt idx="4201">
                  <c:v>2003.98</c:v>
                </c:pt>
                <c:pt idx="4202">
                  <c:v>2004</c:v>
                </c:pt>
                <c:pt idx="4203">
                  <c:v>2004.02</c:v>
                </c:pt>
                <c:pt idx="4204">
                  <c:v>2004.04</c:v>
                </c:pt>
                <c:pt idx="4205">
                  <c:v>2004.06</c:v>
                </c:pt>
                <c:pt idx="4206">
                  <c:v>2004.08</c:v>
                </c:pt>
                <c:pt idx="4207">
                  <c:v>2004.1</c:v>
                </c:pt>
                <c:pt idx="4208">
                  <c:v>2004.12</c:v>
                </c:pt>
                <c:pt idx="4209">
                  <c:v>2004.1399999999999</c:v>
                </c:pt>
                <c:pt idx="4210">
                  <c:v>2004.1599999999999</c:v>
                </c:pt>
                <c:pt idx="4211">
                  <c:v>2004.1799999999998</c:v>
                </c:pt>
                <c:pt idx="4212">
                  <c:v>2004.2</c:v>
                </c:pt>
                <c:pt idx="4213">
                  <c:v>2004.22</c:v>
                </c:pt>
                <c:pt idx="4214">
                  <c:v>2004.24</c:v>
                </c:pt>
                <c:pt idx="4215">
                  <c:v>2004.26</c:v>
                </c:pt>
                <c:pt idx="4216">
                  <c:v>2004.28</c:v>
                </c:pt>
                <c:pt idx="4217">
                  <c:v>2004.3</c:v>
                </c:pt>
                <c:pt idx="4218">
                  <c:v>2004.32</c:v>
                </c:pt>
                <c:pt idx="4219">
                  <c:v>2004.34</c:v>
                </c:pt>
                <c:pt idx="4220">
                  <c:v>2004.36</c:v>
                </c:pt>
                <c:pt idx="4221">
                  <c:v>2004.3799999999999</c:v>
                </c:pt>
                <c:pt idx="4222">
                  <c:v>2004.4</c:v>
                </c:pt>
                <c:pt idx="4223">
                  <c:v>2004.42</c:v>
                </c:pt>
                <c:pt idx="4224">
                  <c:v>2004.44</c:v>
                </c:pt>
                <c:pt idx="4225">
                  <c:v>2004.46</c:v>
                </c:pt>
                <c:pt idx="4226">
                  <c:v>2004.48</c:v>
                </c:pt>
                <c:pt idx="4227">
                  <c:v>2004.5</c:v>
                </c:pt>
                <c:pt idx="4228">
                  <c:v>2004.52</c:v>
                </c:pt>
                <c:pt idx="4229">
                  <c:v>2004.54</c:v>
                </c:pt>
                <c:pt idx="4230">
                  <c:v>2004.56</c:v>
                </c:pt>
                <c:pt idx="4231">
                  <c:v>2004.58</c:v>
                </c:pt>
                <c:pt idx="4232">
                  <c:v>2004.6</c:v>
                </c:pt>
                <c:pt idx="4233">
                  <c:v>2004.62</c:v>
                </c:pt>
                <c:pt idx="4234">
                  <c:v>2004.6399999999999</c:v>
                </c:pt>
                <c:pt idx="4235">
                  <c:v>2004.6599999999999</c:v>
                </c:pt>
                <c:pt idx="4236">
                  <c:v>2004.6799999999998</c:v>
                </c:pt>
                <c:pt idx="4237">
                  <c:v>2004.7</c:v>
                </c:pt>
                <c:pt idx="4238">
                  <c:v>2004.72</c:v>
                </c:pt>
                <c:pt idx="4239">
                  <c:v>2004.74</c:v>
                </c:pt>
                <c:pt idx="4240">
                  <c:v>2004.76</c:v>
                </c:pt>
                <c:pt idx="4241">
                  <c:v>2004.78</c:v>
                </c:pt>
                <c:pt idx="4242">
                  <c:v>2004.8</c:v>
                </c:pt>
                <c:pt idx="4243">
                  <c:v>2004.82</c:v>
                </c:pt>
                <c:pt idx="4244">
                  <c:v>2004.84</c:v>
                </c:pt>
                <c:pt idx="4245">
                  <c:v>2004.86</c:v>
                </c:pt>
                <c:pt idx="4246">
                  <c:v>2004.8799999999999</c:v>
                </c:pt>
                <c:pt idx="4247">
                  <c:v>2004.9</c:v>
                </c:pt>
                <c:pt idx="4248">
                  <c:v>2004.92</c:v>
                </c:pt>
                <c:pt idx="4249">
                  <c:v>2004.94</c:v>
                </c:pt>
                <c:pt idx="4250">
                  <c:v>2004.96</c:v>
                </c:pt>
                <c:pt idx="4251">
                  <c:v>2004.98</c:v>
                </c:pt>
                <c:pt idx="4252">
                  <c:v>2005</c:v>
                </c:pt>
                <c:pt idx="4253">
                  <c:v>2005.02</c:v>
                </c:pt>
                <c:pt idx="4254">
                  <c:v>2005.04</c:v>
                </c:pt>
                <c:pt idx="4255">
                  <c:v>2005.06</c:v>
                </c:pt>
                <c:pt idx="4256">
                  <c:v>2005.08</c:v>
                </c:pt>
                <c:pt idx="4257">
                  <c:v>2005.1</c:v>
                </c:pt>
                <c:pt idx="4258">
                  <c:v>2005.12</c:v>
                </c:pt>
                <c:pt idx="4259">
                  <c:v>2005.1399999999999</c:v>
                </c:pt>
                <c:pt idx="4260">
                  <c:v>2005.1599999999999</c:v>
                </c:pt>
                <c:pt idx="4261">
                  <c:v>2005.1799999999998</c:v>
                </c:pt>
                <c:pt idx="4262">
                  <c:v>2005.2</c:v>
                </c:pt>
                <c:pt idx="4263">
                  <c:v>2005.22</c:v>
                </c:pt>
                <c:pt idx="4264">
                  <c:v>2005.24</c:v>
                </c:pt>
                <c:pt idx="4265">
                  <c:v>2005.26</c:v>
                </c:pt>
                <c:pt idx="4266">
                  <c:v>2005.28</c:v>
                </c:pt>
                <c:pt idx="4267">
                  <c:v>2005.3</c:v>
                </c:pt>
                <c:pt idx="4268">
                  <c:v>2005.32</c:v>
                </c:pt>
                <c:pt idx="4269">
                  <c:v>2005.34</c:v>
                </c:pt>
                <c:pt idx="4270">
                  <c:v>2005.36</c:v>
                </c:pt>
                <c:pt idx="4271">
                  <c:v>2005.3799999999999</c:v>
                </c:pt>
                <c:pt idx="4272">
                  <c:v>2005.4</c:v>
                </c:pt>
                <c:pt idx="4273">
                  <c:v>2005.42</c:v>
                </c:pt>
                <c:pt idx="4274">
                  <c:v>2005.44</c:v>
                </c:pt>
                <c:pt idx="4275">
                  <c:v>2005.46</c:v>
                </c:pt>
                <c:pt idx="4276">
                  <c:v>2005.48</c:v>
                </c:pt>
                <c:pt idx="4277">
                  <c:v>2005.5</c:v>
                </c:pt>
                <c:pt idx="4278">
                  <c:v>2005.52</c:v>
                </c:pt>
                <c:pt idx="4279">
                  <c:v>2005.54</c:v>
                </c:pt>
                <c:pt idx="4280">
                  <c:v>2005.56</c:v>
                </c:pt>
                <c:pt idx="4281">
                  <c:v>2005.58</c:v>
                </c:pt>
                <c:pt idx="4282">
                  <c:v>2005.6</c:v>
                </c:pt>
                <c:pt idx="4283">
                  <c:v>2005.62</c:v>
                </c:pt>
                <c:pt idx="4284">
                  <c:v>2005.6399999999999</c:v>
                </c:pt>
                <c:pt idx="4285">
                  <c:v>2005.6599999999999</c:v>
                </c:pt>
                <c:pt idx="4286">
                  <c:v>2005.6799999999998</c:v>
                </c:pt>
                <c:pt idx="4287">
                  <c:v>2005.7</c:v>
                </c:pt>
                <c:pt idx="4288">
                  <c:v>2005.72</c:v>
                </c:pt>
                <c:pt idx="4289">
                  <c:v>2005.74</c:v>
                </c:pt>
                <c:pt idx="4290">
                  <c:v>2005.76</c:v>
                </c:pt>
                <c:pt idx="4291">
                  <c:v>2005.78</c:v>
                </c:pt>
                <c:pt idx="4292">
                  <c:v>2005.8</c:v>
                </c:pt>
                <c:pt idx="4293">
                  <c:v>2005.82</c:v>
                </c:pt>
                <c:pt idx="4294">
                  <c:v>2005.84</c:v>
                </c:pt>
                <c:pt idx="4295">
                  <c:v>2005.86</c:v>
                </c:pt>
                <c:pt idx="4296">
                  <c:v>2005.8799999999999</c:v>
                </c:pt>
                <c:pt idx="4297">
                  <c:v>2005.9</c:v>
                </c:pt>
                <c:pt idx="4298">
                  <c:v>2005.92</c:v>
                </c:pt>
                <c:pt idx="4299">
                  <c:v>2005.94</c:v>
                </c:pt>
                <c:pt idx="4300">
                  <c:v>2005.96</c:v>
                </c:pt>
                <c:pt idx="4301">
                  <c:v>2005.98</c:v>
                </c:pt>
                <c:pt idx="4302">
                  <c:v>2006</c:v>
                </c:pt>
                <c:pt idx="4303">
                  <c:v>2006.02</c:v>
                </c:pt>
                <c:pt idx="4304">
                  <c:v>2006.04</c:v>
                </c:pt>
                <c:pt idx="4305">
                  <c:v>2006.06</c:v>
                </c:pt>
                <c:pt idx="4306">
                  <c:v>2006.08</c:v>
                </c:pt>
                <c:pt idx="4307">
                  <c:v>2006.1</c:v>
                </c:pt>
                <c:pt idx="4308">
                  <c:v>2006.12</c:v>
                </c:pt>
                <c:pt idx="4309">
                  <c:v>2006.1399999999999</c:v>
                </c:pt>
                <c:pt idx="4310">
                  <c:v>2006.1599999999999</c:v>
                </c:pt>
                <c:pt idx="4311">
                  <c:v>2006.1799999999998</c:v>
                </c:pt>
                <c:pt idx="4312">
                  <c:v>2006.2</c:v>
                </c:pt>
                <c:pt idx="4313">
                  <c:v>2006.22</c:v>
                </c:pt>
                <c:pt idx="4314">
                  <c:v>2006.24</c:v>
                </c:pt>
                <c:pt idx="4315">
                  <c:v>2006.26</c:v>
                </c:pt>
                <c:pt idx="4316">
                  <c:v>2006.28</c:v>
                </c:pt>
                <c:pt idx="4317">
                  <c:v>2006.3</c:v>
                </c:pt>
                <c:pt idx="4318">
                  <c:v>2006.32</c:v>
                </c:pt>
                <c:pt idx="4319">
                  <c:v>2006.34</c:v>
                </c:pt>
                <c:pt idx="4320">
                  <c:v>2006.36</c:v>
                </c:pt>
                <c:pt idx="4321">
                  <c:v>2006.3799999999999</c:v>
                </c:pt>
                <c:pt idx="4322">
                  <c:v>2006.4</c:v>
                </c:pt>
                <c:pt idx="4323">
                  <c:v>2006.42</c:v>
                </c:pt>
                <c:pt idx="4324">
                  <c:v>2006.44</c:v>
                </c:pt>
                <c:pt idx="4325">
                  <c:v>2006.46</c:v>
                </c:pt>
                <c:pt idx="4326">
                  <c:v>2006.48</c:v>
                </c:pt>
                <c:pt idx="4327">
                  <c:v>2006.5</c:v>
                </c:pt>
                <c:pt idx="4328">
                  <c:v>2006.52</c:v>
                </c:pt>
                <c:pt idx="4329">
                  <c:v>2006.54</c:v>
                </c:pt>
                <c:pt idx="4330">
                  <c:v>2006.56</c:v>
                </c:pt>
                <c:pt idx="4331">
                  <c:v>2006.58</c:v>
                </c:pt>
                <c:pt idx="4332">
                  <c:v>2006.6</c:v>
                </c:pt>
                <c:pt idx="4333">
                  <c:v>2006.62</c:v>
                </c:pt>
                <c:pt idx="4334">
                  <c:v>2006.6399999999999</c:v>
                </c:pt>
                <c:pt idx="4335">
                  <c:v>2006.6599999999999</c:v>
                </c:pt>
                <c:pt idx="4336">
                  <c:v>2006.6799999999998</c:v>
                </c:pt>
                <c:pt idx="4337">
                  <c:v>2006.7</c:v>
                </c:pt>
                <c:pt idx="4338">
                  <c:v>2006.72</c:v>
                </c:pt>
                <c:pt idx="4339">
                  <c:v>2006.74</c:v>
                </c:pt>
                <c:pt idx="4340">
                  <c:v>2006.76</c:v>
                </c:pt>
                <c:pt idx="4341">
                  <c:v>2006.78</c:v>
                </c:pt>
                <c:pt idx="4342">
                  <c:v>2006.8</c:v>
                </c:pt>
                <c:pt idx="4343">
                  <c:v>2006.82</c:v>
                </c:pt>
                <c:pt idx="4344">
                  <c:v>2006.84</c:v>
                </c:pt>
                <c:pt idx="4345">
                  <c:v>2006.86</c:v>
                </c:pt>
                <c:pt idx="4346">
                  <c:v>2006.8799999999999</c:v>
                </c:pt>
                <c:pt idx="4347">
                  <c:v>2006.9</c:v>
                </c:pt>
                <c:pt idx="4348">
                  <c:v>2006.92</c:v>
                </c:pt>
                <c:pt idx="4349">
                  <c:v>2006.94</c:v>
                </c:pt>
                <c:pt idx="4350">
                  <c:v>2006.96</c:v>
                </c:pt>
                <c:pt idx="4351">
                  <c:v>2006.98</c:v>
                </c:pt>
                <c:pt idx="4352">
                  <c:v>2007</c:v>
                </c:pt>
                <c:pt idx="4353">
                  <c:v>2007.02</c:v>
                </c:pt>
                <c:pt idx="4354">
                  <c:v>2007.04</c:v>
                </c:pt>
                <c:pt idx="4355">
                  <c:v>2007.06</c:v>
                </c:pt>
                <c:pt idx="4356">
                  <c:v>2007.08</c:v>
                </c:pt>
                <c:pt idx="4357">
                  <c:v>2007.1</c:v>
                </c:pt>
                <c:pt idx="4358">
                  <c:v>2007.12</c:v>
                </c:pt>
                <c:pt idx="4359">
                  <c:v>2007.1399999999999</c:v>
                </c:pt>
                <c:pt idx="4360">
                  <c:v>2007.1599999999999</c:v>
                </c:pt>
                <c:pt idx="4361">
                  <c:v>2007.1799999999998</c:v>
                </c:pt>
                <c:pt idx="4362">
                  <c:v>2007.2</c:v>
                </c:pt>
                <c:pt idx="4363">
                  <c:v>2007.22</c:v>
                </c:pt>
                <c:pt idx="4364">
                  <c:v>2007.24</c:v>
                </c:pt>
                <c:pt idx="4365">
                  <c:v>2007.26</c:v>
                </c:pt>
                <c:pt idx="4366">
                  <c:v>2007.28</c:v>
                </c:pt>
                <c:pt idx="4367">
                  <c:v>2007.3</c:v>
                </c:pt>
                <c:pt idx="4368">
                  <c:v>2007.32</c:v>
                </c:pt>
                <c:pt idx="4369">
                  <c:v>2007.34</c:v>
                </c:pt>
                <c:pt idx="4370">
                  <c:v>2007.36</c:v>
                </c:pt>
                <c:pt idx="4371">
                  <c:v>2007.3799999999999</c:v>
                </c:pt>
                <c:pt idx="4372">
                  <c:v>2007.4</c:v>
                </c:pt>
                <c:pt idx="4373">
                  <c:v>2007.42</c:v>
                </c:pt>
                <c:pt idx="4374">
                  <c:v>2007.44</c:v>
                </c:pt>
                <c:pt idx="4375">
                  <c:v>2007.46</c:v>
                </c:pt>
                <c:pt idx="4376">
                  <c:v>2007.48</c:v>
                </c:pt>
                <c:pt idx="4377">
                  <c:v>2007.5</c:v>
                </c:pt>
                <c:pt idx="4378">
                  <c:v>2007.52</c:v>
                </c:pt>
                <c:pt idx="4379">
                  <c:v>2007.54</c:v>
                </c:pt>
                <c:pt idx="4380">
                  <c:v>2007.56</c:v>
                </c:pt>
                <c:pt idx="4381">
                  <c:v>2007.58</c:v>
                </c:pt>
                <c:pt idx="4382">
                  <c:v>2007.6</c:v>
                </c:pt>
                <c:pt idx="4383">
                  <c:v>2007.62</c:v>
                </c:pt>
                <c:pt idx="4384">
                  <c:v>2007.6399999999999</c:v>
                </c:pt>
                <c:pt idx="4385">
                  <c:v>2007.6599999999999</c:v>
                </c:pt>
                <c:pt idx="4386">
                  <c:v>2007.6799999999998</c:v>
                </c:pt>
                <c:pt idx="4387">
                  <c:v>2007.7</c:v>
                </c:pt>
                <c:pt idx="4388">
                  <c:v>2007.72</c:v>
                </c:pt>
                <c:pt idx="4389">
                  <c:v>2007.74</c:v>
                </c:pt>
                <c:pt idx="4390">
                  <c:v>2007.76</c:v>
                </c:pt>
                <c:pt idx="4391">
                  <c:v>2007.78</c:v>
                </c:pt>
                <c:pt idx="4392">
                  <c:v>2007.8</c:v>
                </c:pt>
                <c:pt idx="4393">
                  <c:v>2007.82</c:v>
                </c:pt>
                <c:pt idx="4394">
                  <c:v>2007.84</c:v>
                </c:pt>
                <c:pt idx="4395">
                  <c:v>2007.86</c:v>
                </c:pt>
                <c:pt idx="4396">
                  <c:v>2007.8799999999999</c:v>
                </c:pt>
                <c:pt idx="4397">
                  <c:v>2007.9</c:v>
                </c:pt>
                <c:pt idx="4398">
                  <c:v>2007.92</c:v>
                </c:pt>
                <c:pt idx="4399">
                  <c:v>2007.94</c:v>
                </c:pt>
                <c:pt idx="4400">
                  <c:v>2007.96</c:v>
                </c:pt>
                <c:pt idx="4401">
                  <c:v>2007.98</c:v>
                </c:pt>
                <c:pt idx="4402">
                  <c:v>2008</c:v>
                </c:pt>
                <c:pt idx="4403">
                  <c:v>2008.02</c:v>
                </c:pt>
                <c:pt idx="4404">
                  <c:v>2008.04</c:v>
                </c:pt>
                <c:pt idx="4405">
                  <c:v>2008.06</c:v>
                </c:pt>
                <c:pt idx="4406">
                  <c:v>2008.08</c:v>
                </c:pt>
                <c:pt idx="4407">
                  <c:v>2008.1</c:v>
                </c:pt>
                <c:pt idx="4408">
                  <c:v>2008.12</c:v>
                </c:pt>
                <c:pt idx="4409">
                  <c:v>2008.1399999999999</c:v>
                </c:pt>
                <c:pt idx="4410">
                  <c:v>2008.1599999999999</c:v>
                </c:pt>
                <c:pt idx="4411">
                  <c:v>2008.1799999999998</c:v>
                </c:pt>
                <c:pt idx="4412">
                  <c:v>2008.2</c:v>
                </c:pt>
                <c:pt idx="4413">
                  <c:v>2008.22</c:v>
                </c:pt>
                <c:pt idx="4414">
                  <c:v>2008.24</c:v>
                </c:pt>
                <c:pt idx="4415">
                  <c:v>2008.26</c:v>
                </c:pt>
                <c:pt idx="4416">
                  <c:v>2008.28</c:v>
                </c:pt>
                <c:pt idx="4417">
                  <c:v>2008.3</c:v>
                </c:pt>
                <c:pt idx="4418">
                  <c:v>2008.32</c:v>
                </c:pt>
                <c:pt idx="4419">
                  <c:v>2008.34</c:v>
                </c:pt>
                <c:pt idx="4420">
                  <c:v>2008.36</c:v>
                </c:pt>
                <c:pt idx="4421">
                  <c:v>2008.3799999999999</c:v>
                </c:pt>
                <c:pt idx="4422">
                  <c:v>2008.4</c:v>
                </c:pt>
                <c:pt idx="4423">
                  <c:v>2008.42</c:v>
                </c:pt>
                <c:pt idx="4424">
                  <c:v>2008.44</c:v>
                </c:pt>
                <c:pt idx="4425">
                  <c:v>2008.46</c:v>
                </c:pt>
                <c:pt idx="4426">
                  <c:v>2008.48</c:v>
                </c:pt>
                <c:pt idx="4427">
                  <c:v>2008.5</c:v>
                </c:pt>
                <c:pt idx="4428">
                  <c:v>2008.52</c:v>
                </c:pt>
                <c:pt idx="4429">
                  <c:v>2008.54</c:v>
                </c:pt>
                <c:pt idx="4430">
                  <c:v>2008.56</c:v>
                </c:pt>
                <c:pt idx="4431">
                  <c:v>2008.58</c:v>
                </c:pt>
                <c:pt idx="4432">
                  <c:v>2008.6</c:v>
                </c:pt>
                <c:pt idx="4433">
                  <c:v>2008.62</c:v>
                </c:pt>
                <c:pt idx="4434">
                  <c:v>2008.6399999999999</c:v>
                </c:pt>
                <c:pt idx="4435">
                  <c:v>2008.6599999999999</c:v>
                </c:pt>
                <c:pt idx="4436">
                  <c:v>2008.6799999999998</c:v>
                </c:pt>
                <c:pt idx="4437">
                  <c:v>2008.7</c:v>
                </c:pt>
                <c:pt idx="4438">
                  <c:v>2008.72</c:v>
                </c:pt>
                <c:pt idx="4439">
                  <c:v>2008.74</c:v>
                </c:pt>
                <c:pt idx="4440">
                  <c:v>2008.76</c:v>
                </c:pt>
                <c:pt idx="4441">
                  <c:v>2008.78</c:v>
                </c:pt>
                <c:pt idx="4442">
                  <c:v>2008.8</c:v>
                </c:pt>
                <c:pt idx="4443">
                  <c:v>2008.82</c:v>
                </c:pt>
                <c:pt idx="4444">
                  <c:v>2008.84</c:v>
                </c:pt>
                <c:pt idx="4445">
                  <c:v>2008.86</c:v>
                </c:pt>
                <c:pt idx="4446">
                  <c:v>2008.8799999999999</c:v>
                </c:pt>
                <c:pt idx="4447">
                  <c:v>2008.9</c:v>
                </c:pt>
                <c:pt idx="4448">
                  <c:v>2008.92</c:v>
                </c:pt>
                <c:pt idx="4449">
                  <c:v>2008.94</c:v>
                </c:pt>
                <c:pt idx="4450">
                  <c:v>2008.96</c:v>
                </c:pt>
                <c:pt idx="4451">
                  <c:v>2008.98</c:v>
                </c:pt>
                <c:pt idx="4452">
                  <c:v>2009</c:v>
                </c:pt>
                <c:pt idx="4453">
                  <c:v>2009.02</c:v>
                </c:pt>
                <c:pt idx="4454">
                  <c:v>2009.04</c:v>
                </c:pt>
                <c:pt idx="4455">
                  <c:v>2009.06</c:v>
                </c:pt>
                <c:pt idx="4456">
                  <c:v>2009.08</c:v>
                </c:pt>
                <c:pt idx="4457">
                  <c:v>2009.1</c:v>
                </c:pt>
                <c:pt idx="4458">
                  <c:v>2009.12</c:v>
                </c:pt>
                <c:pt idx="4459">
                  <c:v>2009.1399999999999</c:v>
                </c:pt>
                <c:pt idx="4460">
                  <c:v>2009.1599999999999</c:v>
                </c:pt>
                <c:pt idx="4461">
                  <c:v>2009.1799999999998</c:v>
                </c:pt>
                <c:pt idx="4462">
                  <c:v>2009.2</c:v>
                </c:pt>
                <c:pt idx="4463">
                  <c:v>2009.22</c:v>
                </c:pt>
                <c:pt idx="4464">
                  <c:v>2009.24</c:v>
                </c:pt>
                <c:pt idx="4465">
                  <c:v>2009.26</c:v>
                </c:pt>
                <c:pt idx="4466">
                  <c:v>2009.28</c:v>
                </c:pt>
                <c:pt idx="4467">
                  <c:v>2009.3</c:v>
                </c:pt>
                <c:pt idx="4468">
                  <c:v>2009.32</c:v>
                </c:pt>
                <c:pt idx="4469">
                  <c:v>2009.34</c:v>
                </c:pt>
                <c:pt idx="4470">
                  <c:v>2009.36</c:v>
                </c:pt>
                <c:pt idx="4471">
                  <c:v>2009.3799999999999</c:v>
                </c:pt>
                <c:pt idx="4472">
                  <c:v>2009.4</c:v>
                </c:pt>
                <c:pt idx="4473">
                  <c:v>2009.42</c:v>
                </c:pt>
                <c:pt idx="4474">
                  <c:v>2009.44</c:v>
                </c:pt>
                <c:pt idx="4475">
                  <c:v>2009.46</c:v>
                </c:pt>
                <c:pt idx="4476">
                  <c:v>2009.48</c:v>
                </c:pt>
                <c:pt idx="4477">
                  <c:v>2009.5</c:v>
                </c:pt>
                <c:pt idx="4478">
                  <c:v>2009.52</c:v>
                </c:pt>
                <c:pt idx="4479">
                  <c:v>2009.54</c:v>
                </c:pt>
                <c:pt idx="4480">
                  <c:v>2009.56</c:v>
                </c:pt>
                <c:pt idx="4481">
                  <c:v>2009.58</c:v>
                </c:pt>
                <c:pt idx="4482">
                  <c:v>2009.6</c:v>
                </c:pt>
                <c:pt idx="4483">
                  <c:v>2009.62</c:v>
                </c:pt>
                <c:pt idx="4484">
                  <c:v>2009.6399999999999</c:v>
                </c:pt>
                <c:pt idx="4485">
                  <c:v>2009.6599999999999</c:v>
                </c:pt>
                <c:pt idx="4486">
                  <c:v>2009.6799999999998</c:v>
                </c:pt>
                <c:pt idx="4487">
                  <c:v>2009.7</c:v>
                </c:pt>
                <c:pt idx="4488">
                  <c:v>2009.72</c:v>
                </c:pt>
                <c:pt idx="4489">
                  <c:v>2009.74</c:v>
                </c:pt>
                <c:pt idx="4490">
                  <c:v>2009.76</c:v>
                </c:pt>
                <c:pt idx="4491">
                  <c:v>2009.78</c:v>
                </c:pt>
                <c:pt idx="4492">
                  <c:v>2009.8</c:v>
                </c:pt>
                <c:pt idx="4493">
                  <c:v>2009.82</c:v>
                </c:pt>
                <c:pt idx="4494">
                  <c:v>2009.84</c:v>
                </c:pt>
                <c:pt idx="4495">
                  <c:v>2009.86</c:v>
                </c:pt>
                <c:pt idx="4496">
                  <c:v>2009.8799999999999</c:v>
                </c:pt>
                <c:pt idx="4497">
                  <c:v>2009.9</c:v>
                </c:pt>
                <c:pt idx="4498">
                  <c:v>2009.92</c:v>
                </c:pt>
                <c:pt idx="4499">
                  <c:v>2009.94</c:v>
                </c:pt>
                <c:pt idx="4500">
                  <c:v>2009.96</c:v>
                </c:pt>
                <c:pt idx="4501">
                  <c:v>2009.98</c:v>
                </c:pt>
                <c:pt idx="4502">
                  <c:v>2010</c:v>
                </c:pt>
                <c:pt idx="4503">
                  <c:v>2010.02</c:v>
                </c:pt>
                <c:pt idx="4504">
                  <c:v>2010.04</c:v>
                </c:pt>
                <c:pt idx="4505">
                  <c:v>2010.06</c:v>
                </c:pt>
                <c:pt idx="4506">
                  <c:v>2010.08</c:v>
                </c:pt>
                <c:pt idx="4507">
                  <c:v>2010.1</c:v>
                </c:pt>
                <c:pt idx="4508">
                  <c:v>2010.12</c:v>
                </c:pt>
                <c:pt idx="4509">
                  <c:v>2010.1399999999999</c:v>
                </c:pt>
                <c:pt idx="4510">
                  <c:v>2010.1599999999999</c:v>
                </c:pt>
                <c:pt idx="4511">
                  <c:v>2010.1799999999998</c:v>
                </c:pt>
                <c:pt idx="4512">
                  <c:v>2010.2</c:v>
                </c:pt>
                <c:pt idx="4513">
                  <c:v>2010.22</c:v>
                </c:pt>
                <c:pt idx="4514">
                  <c:v>2010.24</c:v>
                </c:pt>
                <c:pt idx="4515">
                  <c:v>2010.26</c:v>
                </c:pt>
                <c:pt idx="4516">
                  <c:v>2010.28</c:v>
                </c:pt>
                <c:pt idx="4517">
                  <c:v>2010.3</c:v>
                </c:pt>
                <c:pt idx="4518">
                  <c:v>2010.32</c:v>
                </c:pt>
                <c:pt idx="4519">
                  <c:v>2010.34</c:v>
                </c:pt>
                <c:pt idx="4520">
                  <c:v>2010.36</c:v>
                </c:pt>
                <c:pt idx="4521">
                  <c:v>2010.3799999999999</c:v>
                </c:pt>
                <c:pt idx="4522">
                  <c:v>2010.4</c:v>
                </c:pt>
                <c:pt idx="4523">
                  <c:v>2010.42</c:v>
                </c:pt>
                <c:pt idx="4524">
                  <c:v>2010.44</c:v>
                </c:pt>
                <c:pt idx="4525">
                  <c:v>2010.46</c:v>
                </c:pt>
                <c:pt idx="4526">
                  <c:v>2010.48</c:v>
                </c:pt>
                <c:pt idx="4527">
                  <c:v>2010.5</c:v>
                </c:pt>
                <c:pt idx="4528">
                  <c:v>2010.52</c:v>
                </c:pt>
                <c:pt idx="4529">
                  <c:v>2010.54</c:v>
                </c:pt>
                <c:pt idx="4530">
                  <c:v>2010.56</c:v>
                </c:pt>
                <c:pt idx="4531">
                  <c:v>2010.58</c:v>
                </c:pt>
                <c:pt idx="4532">
                  <c:v>2010.6</c:v>
                </c:pt>
                <c:pt idx="4533">
                  <c:v>2010.62</c:v>
                </c:pt>
                <c:pt idx="4534">
                  <c:v>2010.6399999999999</c:v>
                </c:pt>
                <c:pt idx="4535">
                  <c:v>2010.6599999999999</c:v>
                </c:pt>
                <c:pt idx="4536">
                  <c:v>2010.6799999999998</c:v>
                </c:pt>
                <c:pt idx="4537">
                  <c:v>2010.7</c:v>
                </c:pt>
                <c:pt idx="4538">
                  <c:v>2010.72</c:v>
                </c:pt>
                <c:pt idx="4539">
                  <c:v>2010.74</c:v>
                </c:pt>
                <c:pt idx="4540">
                  <c:v>2010.76</c:v>
                </c:pt>
                <c:pt idx="4541">
                  <c:v>2010.78</c:v>
                </c:pt>
                <c:pt idx="4542">
                  <c:v>2010.8</c:v>
                </c:pt>
                <c:pt idx="4543">
                  <c:v>2010.82</c:v>
                </c:pt>
                <c:pt idx="4544">
                  <c:v>2010.84</c:v>
                </c:pt>
                <c:pt idx="4545">
                  <c:v>2010.86</c:v>
                </c:pt>
                <c:pt idx="4546">
                  <c:v>2010.8799999999999</c:v>
                </c:pt>
                <c:pt idx="4547">
                  <c:v>2010.9</c:v>
                </c:pt>
                <c:pt idx="4548">
                  <c:v>2010.92</c:v>
                </c:pt>
                <c:pt idx="4549">
                  <c:v>2010.94</c:v>
                </c:pt>
                <c:pt idx="4550">
                  <c:v>2010.96</c:v>
                </c:pt>
                <c:pt idx="4551">
                  <c:v>2010.98</c:v>
                </c:pt>
                <c:pt idx="4552">
                  <c:v>2011</c:v>
                </c:pt>
                <c:pt idx="4553">
                  <c:v>2011.02</c:v>
                </c:pt>
                <c:pt idx="4554">
                  <c:v>2011.04</c:v>
                </c:pt>
                <c:pt idx="4555">
                  <c:v>2011.06</c:v>
                </c:pt>
                <c:pt idx="4556">
                  <c:v>2011.08</c:v>
                </c:pt>
                <c:pt idx="4557">
                  <c:v>2011.1</c:v>
                </c:pt>
                <c:pt idx="4558">
                  <c:v>2011.12</c:v>
                </c:pt>
                <c:pt idx="4559">
                  <c:v>2011.1399999999999</c:v>
                </c:pt>
                <c:pt idx="4560">
                  <c:v>2011.1599999999999</c:v>
                </c:pt>
                <c:pt idx="4561">
                  <c:v>2011.1799999999998</c:v>
                </c:pt>
                <c:pt idx="4562">
                  <c:v>2011.2</c:v>
                </c:pt>
                <c:pt idx="4563">
                  <c:v>2011.22</c:v>
                </c:pt>
                <c:pt idx="4564">
                  <c:v>2011.24</c:v>
                </c:pt>
                <c:pt idx="4565">
                  <c:v>2011.26</c:v>
                </c:pt>
                <c:pt idx="4566">
                  <c:v>2011.28</c:v>
                </c:pt>
                <c:pt idx="4567">
                  <c:v>2011.3</c:v>
                </c:pt>
                <c:pt idx="4568">
                  <c:v>2011.32</c:v>
                </c:pt>
                <c:pt idx="4569">
                  <c:v>2011.34</c:v>
                </c:pt>
                <c:pt idx="4570">
                  <c:v>2011.36</c:v>
                </c:pt>
                <c:pt idx="4571">
                  <c:v>2011.3799999999999</c:v>
                </c:pt>
                <c:pt idx="4572">
                  <c:v>2011.4</c:v>
                </c:pt>
                <c:pt idx="4573">
                  <c:v>2011.42</c:v>
                </c:pt>
                <c:pt idx="4574">
                  <c:v>2011.44</c:v>
                </c:pt>
                <c:pt idx="4575">
                  <c:v>2011.46</c:v>
                </c:pt>
                <c:pt idx="4576">
                  <c:v>2011.48</c:v>
                </c:pt>
                <c:pt idx="4577">
                  <c:v>2011.5</c:v>
                </c:pt>
                <c:pt idx="4578">
                  <c:v>2011.52</c:v>
                </c:pt>
                <c:pt idx="4579">
                  <c:v>2011.54</c:v>
                </c:pt>
                <c:pt idx="4580">
                  <c:v>2011.56</c:v>
                </c:pt>
                <c:pt idx="4581">
                  <c:v>2011.58</c:v>
                </c:pt>
                <c:pt idx="4582">
                  <c:v>2011.6</c:v>
                </c:pt>
                <c:pt idx="4583">
                  <c:v>2011.62</c:v>
                </c:pt>
                <c:pt idx="4584">
                  <c:v>2011.6399999999999</c:v>
                </c:pt>
                <c:pt idx="4585">
                  <c:v>2011.6599999999999</c:v>
                </c:pt>
                <c:pt idx="4586">
                  <c:v>2011.6799999999998</c:v>
                </c:pt>
                <c:pt idx="4587">
                  <c:v>2011.7</c:v>
                </c:pt>
                <c:pt idx="4588">
                  <c:v>2011.72</c:v>
                </c:pt>
                <c:pt idx="4589">
                  <c:v>2011.74</c:v>
                </c:pt>
                <c:pt idx="4590">
                  <c:v>2011.76</c:v>
                </c:pt>
                <c:pt idx="4591">
                  <c:v>2011.78</c:v>
                </c:pt>
                <c:pt idx="4592">
                  <c:v>2011.8</c:v>
                </c:pt>
                <c:pt idx="4593">
                  <c:v>2011.82</c:v>
                </c:pt>
                <c:pt idx="4594">
                  <c:v>2011.84</c:v>
                </c:pt>
                <c:pt idx="4595">
                  <c:v>2011.86</c:v>
                </c:pt>
                <c:pt idx="4596">
                  <c:v>2011.8799999999999</c:v>
                </c:pt>
                <c:pt idx="4597">
                  <c:v>2011.9</c:v>
                </c:pt>
                <c:pt idx="4598">
                  <c:v>2011.92</c:v>
                </c:pt>
                <c:pt idx="4599">
                  <c:v>2011.94</c:v>
                </c:pt>
                <c:pt idx="4600">
                  <c:v>2011.96</c:v>
                </c:pt>
                <c:pt idx="4601">
                  <c:v>2011.98</c:v>
                </c:pt>
                <c:pt idx="4602">
                  <c:v>2012</c:v>
                </c:pt>
                <c:pt idx="4603">
                  <c:v>2012.02</c:v>
                </c:pt>
                <c:pt idx="4604">
                  <c:v>2012.04</c:v>
                </c:pt>
                <c:pt idx="4605">
                  <c:v>2012.06</c:v>
                </c:pt>
                <c:pt idx="4606">
                  <c:v>2012.08</c:v>
                </c:pt>
                <c:pt idx="4607">
                  <c:v>2012.1</c:v>
                </c:pt>
                <c:pt idx="4608">
                  <c:v>2012.12</c:v>
                </c:pt>
                <c:pt idx="4609">
                  <c:v>2012.1399999999999</c:v>
                </c:pt>
                <c:pt idx="4610">
                  <c:v>2012.1599999999999</c:v>
                </c:pt>
                <c:pt idx="4611">
                  <c:v>2012.1799999999998</c:v>
                </c:pt>
                <c:pt idx="4612">
                  <c:v>2012.2</c:v>
                </c:pt>
                <c:pt idx="4613">
                  <c:v>2012.22</c:v>
                </c:pt>
                <c:pt idx="4614">
                  <c:v>2012.24</c:v>
                </c:pt>
                <c:pt idx="4615">
                  <c:v>2012.26</c:v>
                </c:pt>
                <c:pt idx="4616">
                  <c:v>2012.28</c:v>
                </c:pt>
                <c:pt idx="4617">
                  <c:v>2012.3</c:v>
                </c:pt>
                <c:pt idx="4618">
                  <c:v>2012.32</c:v>
                </c:pt>
                <c:pt idx="4619">
                  <c:v>2012.34</c:v>
                </c:pt>
                <c:pt idx="4620">
                  <c:v>2012.36</c:v>
                </c:pt>
                <c:pt idx="4621">
                  <c:v>2012.3799999999999</c:v>
                </c:pt>
                <c:pt idx="4622">
                  <c:v>2012.4</c:v>
                </c:pt>
                <c:pt idx="4623">
                  <c:v>2012.42</c:v>
                </c:pt>
                <c:pt idx="4624">
                  <c:v>2012.44</c:v>
                </c:pt>
                <c:pt idx="4625">
                  <c:v>2012.46</c:v>
                </c:pt>
                <c:pt idx="4626">
                  <c:v>2012.48</c:v>
                </c:pt>
                <c:pt idx="4627">
                  <c:v>2012.5</c:v>
                </c:pt>
                <c:pt idx="4628">
                  <c:v>2012.52</c:v>
                </c:pt>
                <c:pt idx="4629">
                  <c:v>2012.54</c:v>
                </c:pt>
                <c:pt idx="4630">
                  <c:v>2012.56</c:v>
                </c:pt>
                <c:pt idx="4631">
                  <c:v>2012.58</c:v>
                </c:pt>
                <c:pt idx="4632">
                  <c:v>2012.6</c:v>
                </c:pt>
                <c:pt idx="4633">
                  <c:v>2012.62</c:v>
                </c:pt>
                <c:pt idx="4634">
                  <c:v>2012.6399999999999</c:v>
                </c:pt>
                <c:pt idx="4635">
                  <c:v>2012.6599999999999</c:v>
                </c:pt>
                <c:pt idx="4636">
                  <c:v>2012.6799999999998</c:v>
                </c:pt>
                <c:pt idx="4637">
                  <c:v>2012.7</c:v>
                </c:pt>
                <c:pt idx="4638">
                  <c:v>2012.72</c:v>
                </c:pt>
                <c:pt idx="4639">
                  <c:v>2012.74</c:v>
                </c:pt>
                <c:pt idx="4640">
                  <c:v>2012.76</c:v>
                </c:pt>
                <c:pt idx="4641">
                  <c:v>2012.78</c:v>
                </c:pt>
                <c:pt idx="4642">
                  <c:v>2012.8</c:v>
                </c:pt>
                <c:pt idx="4643">
                  <c:v>2012.82</c:v>
                </c:pt>
                <c:pt idx="4644">
                  <c:v>2012.84</c:v>
                </c:pt>
                <c:pt idx="4645">
                  <c:v>2012.86</c:v>
                </c:pt>
                <c:pt idx="4646">
                  <c:v>2012.8799999999999</c:v>
                </c:pt>
                <c:pt idx="4647">
                  <c:v>2012.9</c:v>
                </c:pt>
                <c:pt idx="4648">
                  <c:v>2012.92</c:v>
                </c:pt>
                <c:pt idx="4649">
                  <c:v>2012.94</c:v>
                </c:pt>
                <c:pt idx="4650">
                  <c:v>2012.96</c:v>
                </c:pt>
                <c:pt idx="4651">
                  <c:v>2012.98</c:v>
                </c:pt>
                <c:pt idx="4652">
                  <c:v>2013</c:v>
                </c:pt>
                <c:pt idx="4653">
                  <c:v>2013.02</c:v>
                </c:pt>
                <c:pt idx="4654">
                  <c:v>2013.04</c:v>
                </c:pt>
                <c:pt idx="4655">
                  <c:v>2013.06</c:v>
                </c:pt>
                <c:pt idx="4656">
                  <c:v>2013.08</c:v>
                </c:pt>
                <c:pt idx="4657">
                  <c:v>2013.1</c:v>
                </c:pt>
                <c:pt idx="4658">
                  <c:v>2013.12</c:v>
                </c:pt>
                <c:pt idx="4659">
                  <c:v>2013.1399999999999</c:v>
                </c:pt>
                <c:pt idx="4660">
                  <c:v>2013.1599999999999</c:v>
                </c:pt>
                <c:pt idx="4661">
                  <c:v>2013.1799999999998</c:v>
                </c:pt>
                <c:pt idx="4662">
                  <c:v>2013.2</c:v>
                </c:pt>
                <c:pt idx="4663">
                  <c:v>2013.22</c:v>
                </c:pt>
                <c:pt idx="4664">
                  <c:v>2013.24</c:v>
                </c:pt>
                <c:pt idx="4665">
                  <c:v>2013.26</c:v>
                </c:pt>
                <c:pt idx="4666">
                  <c:v>2013.28</c:v>
                </c:pt>
                <c:pt idx="4667">
                  <c:v>2013.3</c:v>
                </c:pt>
                <c:pt idx="4668">
                  <c:v>2013.32</c:v>
                </c:pt>
                <c:pt idx="4669">
                  <c:v>2013.34</c:v>
                </c:pt>
                <c:pt idx="4670">
                  <c:v>2013.36</c:v>
                </c:pt>
                <c:pt idx="4671">
                  <c:v>2013.3799999999999</c:v>
                </c:pt>
                <c:pt idx="4672">
                  <c:v>2013.4</c:v>
                </c:pt>
                <c:pt idx="4673">
                  <c:v>2013.42</c:v>
                </c:pt>
                <c:pt idx="4674">
                  <c:v>2013.44</c:v>
                </c:pt>
                <c:pt idx="4675">
                  <c:v>2013.46</c:v>
                </c:pt>
                <c:pt idx="4676">
                  <c:v>2013.48</c:v>
                </c:pt>
                <c:pt idx="4677">
                  <c:v>2013.5</c:v>
                </c:pt>
                <c:pt idx="4678">
                  <c:v>2013.52</c:v>
                </c:pt>
                <c:pt idx="4679">
                  <c:v>2013.54</c:v>
                </c:pt>
                <c:pt idx="4680">
                  <c:v>2013.56</c:v>
                </c:pt>
                <c:pt idx="4681">
                  <c:v>2013.58</c:v>
                </c:pt>
                <c:pt idx="4682">
                  <c:v>2013.6</c:v>
                </c:pt>
                <c:pt idx="4683">
                  <c:v>2013.62</c:v>
                </c:pt>
                <c:pt idx="4684">
                  <c:v>2013.6399999999999</c:v>
                </c:pt>
                <c:pt idx="4685">
                  <c:v>2013.6599999999999</c:v>
                </c:pt>
                <c:pt idx="4686">
                  <c:v>2013.6799999999998</c:v>
                </c:pt>
                <c:pt idx="4687">
                  <c:v>2013.7</c:v>
                </c:pt>
                <c:pt idx="4688">
                  <c:v>2013.72</c:v>
                </c:pt>
                <c:pt idx="4689">
                  <c:v>2013.74</c:v>
                </c:pt>
                <c:pt idx="4690">
                  <c:v>2013.76</c:v>
                </c:pt>
                <c:pt idx="4691">
                  <c:v>2013.78</c:v>
                </c:pt>
                <c:pt idx="4692">
                  <c:v>2013.8</c:v>
                </c:pt>
                <c:pt idx="4693">
                  <c:v>2013.82</c:v>
                </c:pt>
                <c:pt idx="4694">
                  <c:v>2013.84</c:v>
                </c:pt>
                <c:pt idx="4695">
                  <c:v>2013.86</c:v>
                </c:pt>
                <c:pt idx="4696">
                  <c:v>2013.8799999999999</c:v>
                </c:pt>
                <c:pt idx="4697">
                  <c:v>2013.9</c:v>
                </c:pt>
                <c:pt idx="4698">
                  <c:v>2013.92</c:v>
                </c:pt>
                <c:pt idx="4699">
                  <c:v>2013.94</c:v>
                </c:pt>
                <c:pt idx="4700">
                  <c:v>2013.96</c:v>
                </c:pt>
                <c:pt idx="4701">
                  <c:v>2013.98</c:v>
                </c:pt>
                <c:pt idx="4702">
                  <c:v>2014</c:v>
                </c:pt>
                <c:pt idx="4703">
                  <c:v>2014.02</c:v>
                </c:pt>
                <c:pt idx="4704">
                  <c:v>2014.04</c:v>
                </c:pt>
                <c:pt idx="4705">
                  <c:v>2014.06</c:v>
                </c:pt>
                <c:pt idx="4706">
                  <c:v>2014.08</c:v>
                </c:pt>
                <c:pt idx="4707">
                  <c:v>2014.1</c:v>
                </c:pt>
                <c:pt idx="4708">
                  <c:v>2014.12</c:v>
                </c:pt>
                <c:pt idx="4709">
                  <c:v>2014.1399999999999</c:v>
                </c:pt>
                <c:pt idx="4710">
                  <c:v>2014.1599999999999</c:v>
                </c:pt>
                <c:pt idx="4711">
                  <c:v>2014.1799999999998</c:v>
                </c:pt>
                <c:pt idx="4712">
                  <c:v>2014.2</c:v>
                </c:pt>
                <c:pt idx="4713">
                  <c:v>2014.22</c:v>
                </c:pt>
                <c:pt idx="4714">
                  <c:v>2014.24</c:v>
                </c:pt>
                <c:pt idx="4715">
                  <c:v>2014.26</c:v>
                </c:pt>
                <c:pt idx="4716">
                  <c:v>2014.28</c:v>
                </c:pt>
                <c:pt idx="4717">
                  <c:v>2014.3</c:v>
                </c:pt>
                <c:pt idx="4718">
                  <c:v>2014.32</c:v>
                </c:pt>
                <c:pt idx="4719">
                  <c:v>2014.34</c:v>
                </c:pt>
                <c:pt idx="4720">
                  <c:v>2014.36</c:v>
                </c:pt>
                <c:pt idx="4721">
                  <c:v>2014.3799999999999</c:v>
                </c:pt>
                <c:pt idx="4722">
                  <c:v>2014.4</c:v>
                </c:pt>
                <c:pt idx="4723">
                  <c:v>2014.42</c:v>
                </c:pt>
                <c:pt idx="4724">
                  <c:v>2014.44</c:v>
                </c:pt>
                <c:pt idx="4725">
                  <c:v>2014.46</c:v>
                </c:pt>
                <c:pt idx="4726">
                  <c:v>2014.48</c:v>
                </c:pt>
                <c:pt idx="4727">
                  <c:v>2014.5</c:v>
                </c:pt>
                <c:pt idx="4728">
                  <c:v>2014.52</c:v>
                </c:pt>
                <c:pt idx="4729">
                  <c:v>2014.54</c:v>
                </c:pt>
                <c:pt idx="4730">
                  <c:v>2014.56</c:v>
                </c:pt>
                <c:pt idx="4731">
                  <c:v>2014.58</c:v>
                </c:pt>
                <c:pt idx="4732">
                  <c:v>2014.6</c:v>
                </c:pt>
                <c:pt idx="4733">
                  <c:v>2014.62</c:v>
                </c:pt>
                <c:pt idx="4734">
                  <c:v>2014.6399999999999</c:v>
                </c:pt>
                <c:pt idx="4735">
                  <c:v>2014.6599999999999</c:v>
                </c:pt>
                <c:pt idx="4736">
                  <c:v>2014.6799999999998</c:v>
                </c:pt>
                <c:pt idx="4737">
                  <c:v>2014.7</c:v>
                </c:pt>
                <c:pt idx="4738">
                  <c:v>2014.72</c:v>
                </c:pt>
                <c:pt idx="4739">
                  <c:v>2014.74</c:v>
                </c:pt>
                <c:pt idx="4740">
                  <c:v>2014.76</c:v>
                </c:pt>
                <c:pt idx="4741">
                  <c:v>2014.78</c:v>
                </c:pt>
                <c:pt idx="4742">
                  <c:v>2014.8</c:v>
                </c:pt>
                <c:pt idx="4743">
                  <c:v>2014.82</c:v>
                </c:pt>
                <c:pt idx="4744">
                  <c:v>2014.84</c:v>
                </c:pt>
                <c:pt idx="4745">
                  <c:v>2014.86</c:v>
                </c:pt>
                <c:pt idx="4746">
                  <c:v>2014.8799999999999</c:v>
                </c:pt>
                <c:pt idx="4747">
                  <c:v>2014.9</c:v>
                </c:pt>
                <c:pt idx="4748">
                  <c:v>2014.92</c:v>
                </c:pt>
                <c:pt idx="4749">
                  <c:v>2014.94</c:v>
                </c:pt>
                <c:pt idx="4750">
                  <c:v>2014.96</c:v>
                </c:pt>
                <c:pt idx="4751">
                  <c:v>2014.98</c:v>
                </c:pt>
                <c:pt idx="4752">
                  <c:v>2015</c:v>
                </c:pt>
                <c:pt idx="4753">
                  <c:v>2015.02</c:v>
                </c:pt>
                <c:pt idx="4754">
                  <c:v>2015.04</c:v>
                </c:pt>
                <c:pt idx="4755">
                  <c:v>2015.06</c:v>
                </c:pt>
                <c:pt idx="4756">
                  <c:v>2015.08</c:v>
                </c:pt>
                <c:pt idx="4757">
                  <c:v>2015.1</c:v>
                </c:pt>
                <c:pt idx="4758">
                  <c:v>2015.12</c:v>
                </c:pt>
                <c:pt idx="4759">
                  <c:v>2015.1399999999999</c:v>
                </c:pt>
                <c:pt idx="4760">
                  <c:v>2015.1599999999999</c:v>
                </c:pt>
                <c:pt idx="4761">
                  <c:v>2015.1799999999998</c:v>
                </c:pt>
                <c:pt idx="4762">
                  <c:v>2015.2</c:v>
                </c:pt>
                <c:pt idx="4763">
                  <c:v>2015.22</c:v>
                </c:pt>
                <c:pt idx="4764">
                  <c:v>2015.24</c:v>
                </c:pt>
                <c:pt idx="4765">
                  <c:v>2015.26</c:v>
                </c:pt>
                <c:pt idx="4766">
                  <c:v>2015.28</c:v>
                </c:pt>
                <c:pt idx="4767">
                  <c:v>2015.3</c:v>
                </c:pt>
                <c:pt idx="4768">
                  <c:v>2015.32</c:v>
                </c:pt>
                <c:pt idx="4769">
                  <c:v>2015.34</c:v>
                </c:pt>
                <c:pt idx="4770">
                  <c:v>2015.36</c:v>
                </c:pt>
                <c:pt idx="4771">
                  <c:v>2015.3799999999999</c:v>
                </c:pt>
                <c:pt idx="4772">
                  <c:v>2015.4</c:v>
                </c:pt>
                <c:pt idx="4773">
                  <c:v>2015.42</c:v>
                </c:pt>
                <c:pt idx="4774">
                  <c:v>2015.44</c:v>
                </c:pt>
                <c:pt idx="4775">
                  <c:v>2015.46</c:v>
                </c:pt>
                <c:pt idx="4776">
                  <c:v>2015.48</c:v>
                </c:pt>
                <c:pt idx="4777">
                  <c:v>2015.5</c:v>
                </c:pt>
                <c:pt idx="4778">
                  <c:v>2015.52</c:v>
                </c:pt>
                <c:pt idx="4779">
                  <c:v>2015.54</c:v>
                </c:pt>
                <c:pt idx="4780">
                  <c:v>2015.56</c:v>
                </c:pt>
                <c:pt idx="4781">
                  <c:v>2015.58</c:v>
                </c:pt>
                <c:pt idx="4782">
                  <c:v>2015.6</c:v>
                </c:pt>
                <c:pt idx="4783">
                  <c:v>2015.62</c:v>
                </c:pt>
                <c:pt idx="4784">
                  <c:v>2015.6399999999999</c:v>
                </c:pt>
                <c:pt idx="4785">
                  <c:v>2015.6599999999999</c:v>
                </c:pt>
                <c:pt idx="4786">
                  <c:v>2015.6799999999998</c:v>
                </c:pt>
                <c:pt idx="4787">
                  <c:v>2015.7</c:v>
                </c:pt>
                <c:pt idx="4788">
                  <c:v>2015.72</c:v>
                </c:pt>
                <c:pt idx="4789">
                  <c:v>2015.74</c:v>
                </c:pt>
                <c:pt idx="4790">
                  <c:v>2015.76</c:v>
                </c:pt>
                <c:pt idx="4791">
                  <c:v>2015.78</c:v>
                </c:pt>
                <c:pt idx="4792">
                  <c:v>2015.8</c:v>
                </c:pt>
                <c:pt idx="4793">
                  <c:v>2015.82</c:v>
                </c:pt>
                <c:pt idx="4794">
                  <c:v>2015.84</c:v>
                </c:pt>
                <c:pt idx="4795">
                  <c:v>2015.86</c:v>
                </c:pt>
                <c:pt idx="4796">
                  <c:v>2015.8799999999999</c:v>
                </c:pt>
                <c:pt idx="4797">
                  <c:v>2015.9</c:v>
                </c:pt>
                <c:pt idx="4798">
                  <c:v>2015.92</c:v>
                </c:pt>
                <c:pt idx="4799">
                  <c:v>2015.94</c:v>
                </c:pt>
                <c:pt idx="4800">
                  <c:v>2015.96</c:v>
                </c:pt>
                <c:pt idx="4801">
                  <c:v>2015.98</c:v>
                </c:pt>
                <c:pt idx="4802">
                  <c:v>2016</c:v>
                </c:pt>
                <c:pt idx="4803">
                  <c:v>2016.02</c:v>
                </c:pt>
                <c:pt idx="4804">
                  <c:v>2016.04</c:v>
                </c:pt>
                <c:pt idx="4805">
                  <c:v>2016.06</c:v>
                </c:pt>
                <c:pt idx="4806">
                  <c:v>2016.08</c:v>
                </c:pt>
                <c:pt idx="4807">
                  <c:v>2016.1</c:v>
                </c:pt>
                <c:pt idx="4808">
                  <c:v>2016.12</c:v>
                </c:pt>
                <c:pt idx="4809">
                  <c:v>2016.1399999999999</c:v>
                </c:pt>
                <c:pt idx="4810">
                  <c:v>2016.1599999999999</c:v>
                </c:pt>
                <c:pt idx="4811">
                  <c:v>2016.1799999999998</c:v>
                </c:pt>
                <c:pt idx="4812">
                  <c:v>2016.2</c:v>
                </c:pt>
                <c:pt idx="4813">
                  <c:v>2016.22</c:v>
                </c:pt>
                <c:pt idx="4814">
                  <c:v>2016.24</c:v>
                </c:pt>
                <c:pt idx="4815">
                  <c:v>2016.26</c:v>
                </c:pt>
                <c:pt idx="4816">
                  <c:v>2016.28</c:v>
                </c:pt>
                <c:pt idx="4817">
                  <c:v>2016.3</c:v>
                </c:pt>
                <c:pt idx="4818">
                  <c:v>2016.32</c:v>
                </c:pt>
                <c:pt idx="4819">
                  <c:v>2016.34</c:v>
                </c:pt>
                <c:pt idx="4820">
                  <c:v>2016.36</c:v>
                </c:pt>
                <c:pt idx="4821">
                  <c:v>2016.3799999999999</c:v>
                </c:pt>
                <c:pt idx="4822">
                  <c:v>2016.4</c:v>
                </c:pt>
                <c:pt idx="4823">
                  <c:v>2016.42</c:v>
                </c:pt>
                <c:pt idx="4824">
                  <c:v>2016.44</c:v>
                </c:pt>
                <c:pt idx="4825">
                  <c:v>2016.46</c:v>
                </c:pt>
                <c:pt idx="4826">
                  <c:v>2016.48</c:v>
                </c:pt>
                <c:pt idx="4827">
                  <c:v>2016.5</c:v>
                </c:pt>
                <c:pt idx="4828">
                  <c:v>2016.52</c:v>
                </c:pt>
                <c:pt idx="4829">
                  <c:v>2016.54</c:v>
                </c:pt>
                <c:pt idx="4830">
                  <c:v>2016.56</c:v>
                </c:pt>
                <c:pt idx="4831">
                  <c:v>2016.58</c:v>
                </c:pt>
                <c:pt idx="4832">
                  <c:v>2016.6</c:v>
                </c:pt>
                <c:pt idx="4833">
                  <c:v>2016.62</c:v>
                </c:pt>
                <c:pt idx="4834">
                  <c:v>2016.6399999999999</c:v>
                </c:pt>
                <c:pt idx="4835">
                  <c:v>2016.6599999999999</c:v>
                </c:pt>
                <c:pt idx="4836">
                  <c:v>2016.6799999999998</c:v>
                </c:pt>
                <c:pt idx="4837">
                  <c:v>2016.7</c:v>
                </c:pt>
                <c:pt idx="4838">
                  <c:v>2016.72</c:v>
                </c:pt>
                <c:pt idx="4839">
                  <c:v>2016.74</c:v>
                </c:pt>
                <c:pt idx="4840">
                  <c:v>2016.76</c:v>
                </c:pt>
                <c:pt idx="4841">
                  <c:v>2016.78</c:v>
                </c:pt>
                <c:pt idx="4842">
                  <c:v>2016.8</c:v>
                </c:pt>
                <c:pt idx="4843">
                  <c:v>2016.82</c:v>
                </c:pt>
                <c:pt idx="4844">
                  <c:v>2016.84</c:v>
                </c:pt>
                <c:pt idx="4845">
                  <c:v>2016.86</c:v>
                </c:pt>
                <c:pt idx="4846">
                  <c:v>2016.8799999999999</c:v>
                </c:pt>
                <c:pt idx="4847">
                  <c:v>2016.9</c:v>
                </c:pt>
                <c:pt idx="4848">
                  <c:v>2016.92</c:v>
                </c:pt>
                <c:pt idx="4849">
                  <c:v>2016.94</c:v>
                </c:pt>
                <c:pt idx="4850">
                  <c:v>2016.96</c:v>
                </c:pt>
                <c:pt idx="4851">
                  <c:v>2016.98</c:v>
                </c:pt>
                <c:pt idx="4852">
                  <c:v>2017</c:v>
                </c:pt>
                <c:pt idx="4853">
                  <c:v>2017.02</c:v>
                </c:pt>
                <c:pt idx="4854">
                  <c:v>2017.04</c:v>
                </c:pt>
                <c:pt idx="4855">
                  <c:v>2017.06</c:v>
                </c:pt>
                <c:pt idx="4856">
                  <c:v>2017.08</c:v>
                </c:pt>
                <c:pt idx="4857">
                  <c:v>2017.1</c:v>
                </c:pt>
                <c:pt idx="4858">
                  <c:v>2017.12</c:v>
                </c:pt>
                <c:pt idx="4859">
                  <c:v>2017.1399999999999</c:v>
                </c:pt>
                <c:pt idx="4860">
                  <c:v>2017.1599999999999</c:v>
                </c:pt>
                <c:pt idx="4861">
                  <c:v>2017.1799999999998</c:v>
                </c:pt>
                <c:pt idx="4862">
                  <c:v>2017.2</c:v>
                </c:pt>
                <c:pt idx="4863">
                  <c:v>2017.22</c:v>
                </c:pt>
                <c:pt idx="4864">
                  <c:v>2017.24</c:v>
                </c:pt>
                <c:pt idx="4865">
                  <c:v>2017.26</c:v>
                </c:pt>
                <c:pt idx="4866">
                  <c:v>2017.28</c:v>
                </c:pt>
                <c:pt idx="4867">
                  <c:v>2017.3</c:v>
                </c:pt>
                <c:pt idx="4868">
                  <c:v>2017.32</c:v>
                </c:pt>
                <c:pt idx="4869">
                  <c:v>2017.34</c:v>
                </c:pt>
                <c:pt idx="4870">
                  <c:v>2017.36</c:v>
                </c:pt>
                <c:pt idx="4871">
                  <c:v>2017.3799999999999</c:v>
                </c:pt>
                <c:pt idx="4872">
                  <c:v>2017.4</c:v>
                </c:pt>
                <c:pt idx="4873">
                  <c:v>2017.42</c:v>
                </c:pt>
                <c:pt idx="4874">
                  <c:v>2017.44</c:v>
                </c:pt>
                <c:pt idx="4875">
                  <c:v>2017.46</c:v>
                </c:pt>
                <c:pt idx="4876">
                  <c:v>2017.48</c:v>
                </c:pt>
                <c:pt idx="4877">
                  <c:v>2017.5</c:v>
                </c:pt>
                <c:pt idx="4878">
                  <c:v>2017.52</c:v>
                </c:pt>
                <c:pt idx="4879">
                  <c:v>2017.54</c:v>
                </c:pt>
                <c:pt idx="4880">
                  <c:v>2017.56</c:v>
                </c:pt>
                <c:pt idx="4881">
                  <c:v>2017.58</c:v>
                </c:pt>
                <c:pt idx="4882">
                  <c:v>2017.6</c:v>
                </c:pt>
                <c:pt idx="4883">
                  <c:v>2017.62</c:v>
                </c:pt>
                <c:pt idx="4884">
                  <c:v>2017.6399999999999</c:v>
                </c:pt>
                <c:pt idx="4885">
                  <c:v>2017.6599999999999</c:v>
                </c:pt>
                <c:pt idx="4886">
                  <c:v>2017.6799999999998</c:v>
                </c:pt>
                <c:pt idx="4887">
                  <c:v>2017.7</c:v>
                </c:pt>
                <c:pt idx="4888">
                  <c:v>2017.72</c:v>
                </c:pt>
                <c:pt idx="4889">
                  <c:v>2017.74</c:v>
                </c:pt>
                <c:pt idx="4890">
                  <c:v>2017.76</c:v>
                </c:pt>
                <c:pt idx="4891">
                  <c:v>2017.78</c:v>
                </c:pt>
                <c:pt idx="4892">
                  <c:v>2017.8</c:v>
                </c:pt>
                <c:pt idx="4893">
                  <c:v>2017.82</c:v>
                </c:pt>
                <c:pt idx="4894">
                  <c:v>2017.84</c:v>
                </c:pt>
                <c:pt idx="4895">
                  <c:v>2017.86</c:v>
                </c:pt>
                <c:pt idx="4896">
                  <c:v>2017.8799999999999</c:v>
                </c:pt>
                <c:pt idx="4897">
                  <c:v>2017.9</c:v>
                </c:pt>
                <c:pt idx="4898">
                  <c:v>2017.92</c:v>
                </c:pt>
                <c:pt idx="4899">
                  <c:v>2017.94</c:v>
                </c:pt>
                <c:pt idx="4900">
                  <c:v>2017.96</c:v>
                </c:pt>
                <c:pt idx="4901">
                  <c:v>2017.98</c:v>
                </c:pt>
                <c:pt idx="4902">
                  <c:v>2018</c:v>
                </c:pt>
                <c:pt idx="4903">
                  <c:v>2018.02</c:v>
                </c:pt>
                <c:pt idx="4904">
                  <c:v>2018.04</c:v>
                </c:pt>
                <c:pt idx="4905">
                  <c:v>2018.06</c:v>
                </c:pt>
                <c:pt idx="4906">
                  <c:v>2018.08</c:v>
                </c:pt>
                <c:pt idx="4907">
                  <c:v>2018.1</c:v>
                </c:pt>
                <c:pt idx="4908">
                  <c:v>2018.12</c:v>
                </c:pt>
                <c:pt idx="4909">
                  <c:v>2018.1399999999999</c:v>
                </c:pt>
                <c:pt idx="4910">
                  <c:v>2018.1599999999999</c:v>
                </c:pt>
                <c:pt idx="4911">
                  <c:v>2018.1799999999998</c:v>
                </c:pt>
                <c:pt idx="4912">
                  <c:v>2018.2</c:v>
                </c:pt>
                <c:pt idx="4913">
                  <c:v>2018.22</c:v>
                </c:pt>
                <c:pt idx="4914">
                  <c:v>2018.24</c:v>
                </c:pt>
                <c:pt idx="4915">
                  <c:v>2018.26</c:v>
                </c:pt>
                <c:pt idx="4916">
                  <c:v>2018.28</c:v>
                </c:pt>
                <c:pt idx="4917">
                  <c:v>2018.3</c:v>
                </c:pt>
                <c:pt idx="4918">
                  <c:v>2018.32</c:v>
                </c:pt>
                <c:pt idx="4919">
                  <c:v>2018.34</c:v>
                </c:pt>
                <c:pt idx="4920">
                  <c:v>2018.36</c:v>
                </c:pt>
                <c:pt idx="4921">
                  <c:v>2018.3799999999999</c:v>
                </c:pt>
                <c:pt idx="4922">
                  <c:v>2018.4</c:v>
                </c:pt>
                <c:pt idx="4923">
                  <c:v>2018.42</c:v>
                </c:pt>
                <c:pt idx="4924">
                  <c:v>2018.44</c:v>
                </c:pt>
                <c:pt idx="4925">
                  <c:v>2018.46</c:v>
                </c:pt>
                <c:pt idx="4926">
                  <c:v>2018.48</c:v>
                </c:pt>
                <c:pt idx="4927">
                  <c:v>2018.5</c:v>
                </c:pt>
                <c:pt idx="4928">
                  <c:v>2018.52</c:v>
                </c:pt>
                <c:pt idx="4929">
                  <c:v>2018.54</c:v>
                </c:pt>
                <c:pt idx="4930">
                  <c:v>2018.56</c:v>
                </c:pt>
                <c:pt idx="4931">
                  <c:v>2018.58</c:v>
                </c:pt>
                <c:pt idx="4932">
                  <c:v>2018.6</c:v>
                </c:pt>
                <c:pt idx="4933">
                  <c:v>2018.62</c:v>
                </c:pt>
                <c:pt idx="4934">
                  <c:v>2018.6399999999999</c:v>
                </c:pt>
                <c:pt idx="4935">
                  <c:v>2018.6599999999999</c:v>
                </c:pt>
                <c:pt idx="4936">
                  <c:v>2018.6799999999998</c:v>
                </c:pt>
                <c:pt idx="4937">
                  <c:v>2018.7</c:v>
                </c:pt>
                <c:pt idx="4938">
                  <c:v>2018.72</c:v>
                </c:pt>
                <c:pt idx="4939">
                  <c:v>2018.74</c:v>
                </c:pt>
                <c:pt idx="4940">
                  <c:v>2018.76</c:v>
                </c:pt>
                <c:pt idx="4941">
                  <c:v>2018.78</c:v>
                </c:pt>
                <c:pt idx="4942">
                  <c:v>2018.8</c:v>
                </c:pt>
                <c:pt idx="4943">
                  <c:v>2018.82</c:v>
                </c:pt>
                <c:pt idx="4944">
                  <c:v>2018.84</c:v>
                </c:pt>
                <c:pt idx="4945">
                  <c:v>2018.86</c:v>
                </c:pt>
                <c:pt idx="4946">
                  <c:v>2018.8799999999999</c:v>
                </c:pt>
                <c:pt idx="4947">
                  <c:v>2018.9</c:v>
                </c:pt>
                <c:pt idx="4948">
                  <c:v>2018.92</c:v>
                </c:pt>
                <c:pt idx="4949">
                  <c:v>2018.94</c:v>
                </c:pt>
                <c:pt idx="4950">
                  <c:v>2018.96</c:v>
                </c:pt>
                <c:pt idx="4951">
                  <c:v>2018.98</c:v>
                </c:pt>
                <c:pt idx="4952">
                  <c:v>2019</c:v>
                </c:pt>
                <c:pt idx="4953">
                  <c:v>2019.02</c:v>
                </c:pt>
                <c:pt idx="4954">
                  <c:v>2019.04</c:v>
                </c:pt>
                <c:pt idx="4955">
                  <c:v>2019.06</c:v>
                </c:pt>
                <c:pt idx="4956">
                  <c:v>2019.08</c:v>
                </c:pt>
                <c:pt idx="4957">
                  <c:v>2019.1</c:v>
                </c:pt>
                <c:pt idx="4958">
                  <c:v>2019.12</c:v>
                </c:pt>
                <c:pt idx="4959">
                  <c:v>2019.1399999999999</c:v>
                </c:pt>
                <c:pt idx="4960">
                  <c:v>2019.1599999999999</c:v>
                </c:pt>
                <c:pt idx="4961">
                  <c:v>2019.1799999999998</c:v>
                </c:pt>
                <c:pt idx="4962">
                  <c:v>2019.2</c:v>
                </c:pt>
                <c:pt idx="4963">
                  <c:v>2019.22</c:v>
                </c:pt>
                <c:pt idx="4964">
                  <c:v>2019.24</c:v>
                </c:pt>
                <c:pt idx="4965">
                  <c:v>2019.26</c:v>
                </c:pt>
                <c:pt idx="4966">
                  <c:v>2019.28</c:v>
                </c:pt>
                <c:pt idx="4967">
                  <c:v>2019.3</c:v>
                </c:pt>
                <c:pt idx="4968">
                  <c:v>2019.32</c:v>
                </c:pt>
                <c:pt idx="4969">
                  <c:v>2019.34</c:v>
                </c:pt>
                <c:pt idx="4970">
                  <c:v>2019.36</c:v>
                </c:pt>
                <c:pt idx="4971">
                  <c:v>2019.3799999999999</c:v>
                </c:pt>
                <c:pt idx="4972">
                  <c:v>2019.4</c:v>
                </c:pt>
                <c:pt idx="4973">
                  <c:v>2019.42</c:v>
                </c:pt>
                <c:pt idx="4974">
                  <c:v>2019.44</c:v>
                </c:pt>
                <c:pt idx="4975">
                  <c:v>2019.46</c:v>
                </c:pt>
                <c:pt idx="4976">
                  <c:v>2019.48</c:v>
                </c:pt>
                <c:pt idx="4977">
                  <c:v>2019.5</c:v>
                </c:pt>
                <c:pt idx="4978">
                  <c:v>2019.52</c:v>
                </c:pt>
                <c:pt idx="4979">
                  <c:v>2019.54</c:v>
                </c:pt>
                <c:pt idx="4980">
                  <c:v>2019.56</c:v>
                </c:pt>
                <c:pt idx="4981">
                  <c:v>2019.58</c:v>
                </c:pt>
                <c:pt idx="4982">
                  <c:v>2019.6</c:v>
                </c:pt>
                <c:pt idx="4983">
                  <c:v>2019.62</c:v>
                </c:pt>
                <c:pt idx="4984">
                  <c:v>2019.6399999999999</c:v>
                </c:pt>
                <c:pt idx="4985">
                  <c:v>2019.6599999999999</c:v>
                </c:pt>
                <c:pt idx="4986">
                  <c:v>2019.6799999999998</c:v>
                </c:pt>
                <c:pt idx="4987">
                  <c:v>2019.7</c:v>
                </c:pt>
                <c:pt idx="4988">
                  <c:v>2019.72</c:v>
                </c:pt>
                <c:pt idx="4989">
                  <c:v>2019.74</c:v>
                </c:pt>
                <c:pt idx="4990">
                  <c:v>2019.76</c:v>
                </c:pt>
                <c:pt idx="4991">
                  <c:v>2019.78</c:v>
                </c:pt>
                <c:pt idx="4992">
                  <c:v>2019.8</c:v>
                </c:pt>
                <c:pt idx="4993">
                  <c:v>2019.82</c:v>
                </c:pt>
                <c:pt idx="4994">
                  <c:v>2019.84</c:v>
                </c:pt>
                <c:pt idx="4995">
                  <c:v>2019.86</c:v>
                </c:pt>
                <c:pt idx="4996">
                  <c:v>2019.8799999999999</c:v>
                </c:pt>
                <c:pt idx="4997">
                  <c:v>2019.9</c:v>
                </c:pt>
                <c:pt idx="4998">
                  <c:v>2019.92</c:v>
                </c:pt>
                <c:pt idx="4999">
                  <c:v>2019.94</c:v>
                </c:pt>
                <c:pt idx="5000">
                  <c:v>2019.96</c:v>
                </c:pt>
                <c:pt idx="5001">
                  <c:v>2019.98</c:v>
                </c:pt>
                <c:pt idx="5002">
                  <c:v>2020</c:v>
                </c:pt>
                <c:pt idx="5003">
                  <c:v>2020.02</c:v>
                </c:pt>
                <c:pt idx="5004">
                  <c:v>2020.04</c:v>
                </c:pt>
                <c:pt idx="5005">
                  <c:v>2020.06</c:v>
                </c:pt>
                <c:pt idx="5006">
                  <c:v>2020.08</c:v>
                </c:pt>
                <c:pt idx="5007">
                  <c:v>2020.1</c:v>
                </c:pt>
                <c:pt idx="5008">
                  <c:v>2020.12</c:v>
                </c:pt>
                <c:pt idx="5009">
                  <c:v>2020.1399999999999</c:v>
                </c:pt>
                <c:pt idx="5010">
                  <c:v>2020.1599999999999</c:v>
                </c:pt>
                <c:pt idx="5011">
                  <c:v>2020.1799999999998</c:v>
                </c:pt>
                <c:pt idx="5012">
                  <c:v>2020.2</c:v>
                </c:pt>
                <c:pt idx="5013">
                  <c:v>2020.22</c:v>
                </c:pt>
                <c:pt idx="5014">
                  <c:v>2020.24</c:v>
                </c:pt>
                <c:pt idx="5015">
                  <c:v>2020.26</c:v>
                </c:pt>
                <c:pt idx="5016">
                  <c:v>2020.28</c:v>
                </c:pt>
                <c:pt idx="5017">
                  <c:v>2020.3</c:v>
                </c:pt>
                <c:pt idx="5018">
                  <c:v>2020.32</c:v>
                </c:pt>
                <c:pt idx="5019">
                  <c:v>2020.34</c:v>
                </c:pt>
                <c:pt idx="5020">
                  <c:v>2020.36</c:v>
                </c:pt>
                <c:pt idx="5021">
                  <c:v>2020.3799999999999</c:v>
                </c:pt>
                <c:pt idx="5022">
                  <c:v>2020.4</c:v>
                </c:pt>
                <c:pt idx="5023">
                  <c:v>2020.42</c:v>
                </c:pt>
                <c:pt idx="5024">
                  <c:v>2020.44</c:v>
                </c:pt>
                <c:pt idx="5025">
                  <c:v>2020.46</c:v>
                </c:pt>
                <c:pt idx="5026">
                  <c:v>2020.48</c:v>
                </c:pt>
                <c:pt idx="5027">
                  <c:v>2020.5</c:v>
                </c:pt>
                <c:pt idx="5028">
                  <c:v>2020.52</c:v>
                </c:pt>
                <c:pt idx="5029">
                  <c:v>2020.54</c:v>
                </c:pt>
                <c:pt idx="5030">
                  <c:v>2020.56</c:v>
                </c:pt>
                <c:pt idx="5031">
                  <c:v>2020.58</c:v>
                </c:pt>
                <c:pt idx="5032">
                  <c:v>2020.6</c:v>
                </c:pt>
                <c:pt idx="5033">
                  <c:v>2020.62</c:v>
                </c:pt>
                <c:pt idx="5034">
                  <c:v>2020.6399999999999</c:v>
                </c:pt>
                <c:pt idx="5035">
                  <c:v>2020.6599999999999</c:v>
                </c:pt>
                <c:pt idx="5036">
                  <c:v>2020.6799999999998</c:v>
                </c:pt>
                <c:pt idx="5037">
                  <c:v>2020.7</c:v>
                </c:pt>
                <c:pt idx="5038">
                  <c:v>2020.72</c:v>
                </c:pt>
                <c:pt idx="5039">
                  <c:v>2020.74</c:v>
                </c:pt>
                <c:pt idx="5040">
                  <c:v>2020.76</c:v>
                </c:pt>
                <c:pt idx="5041">
                  <c:v>2020.78</c:v>
                </c:pt>
                <c:pt idx="5042">
                  <c:v>2020.8</c:v>
                </c:pt>
                <c:pt idx="5043">
                  <c:v>2020.82</c:v>
                </c:pt>
                <c:pt idx="5044">
                  <c:v>2020.84</c:v>
                </c:pt>
                <c:pt idx="5045">
                  <c:v>2020.86</c:v>
                </c:pt>
                <c:pt idx="5046">
                  <c:v>2020.8799999999999</c:v>
                </c:pt>
                <c:pt idx="5047">
                  <c:v>2020.9</c:v>
                </c:pt>
                <c:pt idx="5048">
                  <c:v>2020.92</c:v>
                </c:pt>
                <c:pt idx="5049">
                  <c:v>2020.94</c:v>
                </c:pt>
                <c:pt idx="5050">
                  <c:v>2020.96</c:v>
                </c:pt>
                <c:pt idx="5051">
                  <c:v>2020.98</c:v>
                </c:pt>
                <c:pt idx="5052">
                  <c:v>2021</c:v>
                </c:pt>
                <c:pt idx="5053">
                  <c:v>2021.02</c:v>
                </c:pt>
                <c:pt idx="5054">
                  <c:v>2021.04</c:v>
                </c:pt>
                <c:pt idx="5055">
                  <c:v>2021.06</c:v>
                </c:pt>
                <c:pt idx="5056">
                  <c:v>2021.08</c:v>
                </c:pt>
                <c:pt idx="5057">
                  <c:v>2021.1</c:v>
                </c:pt>
                <c:pt idx="5058">
                  <c:v>2021.12</c:v>
                </c:pt>
                <c:pt idx="5059">
                  <c:v>2021.1399999999999</c:v>
                </c:pt>
                <c:pt idx="5060">
                  <c:v>2021.1599999999999</c:v>
                </c:pt>
                <c:pt idx="5061">
                  <c:v>2021.1799999999998</c:v>
                </c:pt>
                <c:pt idx="5062">
                  <c:v>2021.2</c:v>
                </c:pt>
                <c:pt idx="5063">
                  <c:v>2021.22</c:v>
                </c:pt>
                <c:pt idx="5064">
                  <c:v>2021.24</c:v>
                </c:pt>
                <c:pt idx="5065">
                  <c:v>2021.26</c:v>
                </c:pt>
                <c:pt idx="5066">
                  <c:v>2021.28</c:v>
                </c:pt>
                <c:pt idx="5067">
                  <c:v>2021.3</c:v>
                </c:pt>
                <c:pt idx="5068">
                  <c:v>2021.32</c:v>
                </c:pt>
                <c:pt idx="5069">
                  <c:v>2021.34</c:v>
                </c:pt>
                <c:pt idx="5070">
                  <c:v>2021.36</c:v>
                </c:pt>
                <c:pt idx="5071">
                  <c:v>2021.3799999999999</c:v>
                </c:pt>
                <c:pt idx="5072">
                  <c:v>2021.4</c:v>
                </c:pt>
                <c:pt idx="5073">
                  <c:v>2021.42</c:v>
                </c:pt>
                <c:pt idx="5074">
                  <c:v>2021.44</c:v>
                </c:pt>
                <c:pt idx="5075">
                  <c:v>2021.46</c:v>
                </c:pt>
                <c:pt idx="5076">
                  <c:v>2021.48</c:v>
                </c:pt>
                <c:pt idx="5077">
                  <c:v>2021.5</c:v>
                </c:pt>
                <c:pt idx="5078">
                  <c:v>2021.52</c:v>
                </c:pt>
                <c:pt idx="5079">
                  <c:v>2021.54</c:v>
                </c:pt>
                <c:pt idx="5080">
                  <c:v>2021.56</c:v>
                </c:pt>
                <c:pt idx="5081">
                  <c:v>2021.58</c:v>
                </c:pt>
                <c:pt idx="5082">
                  <c:v>2021.6</c:v>
                </c:pt>
                <c:pt idx="5083">
                  <c:v>2021.62</c:v>
                </c:pt>
                <c:pt idx="5084">
                  <c:v>2021.6399999999999</c:v>
                </c:pt>
                <c:pt idx="5085">
                  <c:v>2021.6599999999999</c:v>
                </c:pt>
                <c:pt idx="5086">
                  <c:v>2021.6799999999998</c:v>
                </c:pt>
                <c:pt idx="5087">
                  <c:v>2021.7</c:v>
                </c:pt>
                <c:pt idx="5088">
                  <c:v>2021.72</c:v>
                </c:pt>
                <c:pt idx="5089">
                  <c:v>2021.74</c:v>
                </c:pt>
                <c:pt idx="5090">
                  <c:v>2021.76</c:v>
                </c:pt>
                <c:pt idx="5091">
                  <c:v>2021.78</c:v>
                </c:pt>
                <c:pt idx="5092">
                  <c:v>2021.8</c:v>
                </c:pt>
                <c:pt idx="5093">
                  <c:v>2021.82</c:v>
                </c:pt>
                <c:pt idx="5094">
                  <c:v>2021.84</c:v>
                </c:pt>
                <c:pt idx="5095">
                  <c:v>2021.86</c:v>
                </c:pt>
                <c:pt idx="5096">
                  <c:v>2021.8799999999999</c:v>
                </c:pt>
                <c:pt idx="5097">
                  <c:v>2021.9</c:v>
                </c:pt>
                <c:pt idx="5098">
                  <c:v>2021.92</c:v>
                </c:pt>
                <c:pt idx="5099">
                  <c:v>2021.94</c:v>
                </c:pt>
                <c:pt idx="5100">
                  <c:v>2021.96</c:v>
                </c:pt>
                <c:pt idx="5101">
                  <c:v>2021.98</c:v>
                </c:pt>
                <c:pt idx="5102">
                  <c:v>2022</c:v>
                </c:pt>
                <c:pt idx="5103">
                  <c:v>2022.02</c:v>
                </c:pt>
                <c:pt idx="5104">
                  <c:v>2022.04</c:v>
                </c:pt>
                <c:pt idx="5105">
                  <c:v>2022.06</c:v>
                </c:pt>
                <c:pt idx="5106">
                  <c:v>2022.08</c:v>
                </c:pt>
                <c:pt idx="5107">
                  <c:v>2022.1</c:v>
                </c:pt>
                <c:pt idx="5108">
                  <c:v>2022.12</c:v>
                </c:pt>
                <c:pt idx="5109">
                  <c:v>2022.1399999999999</c:v>
                </c:pt>
                <c:pt idx="5110">
                  <c:v>2022.1599999999999</c:v>
                </c:pt>
                <c:pt idx="5111">
                  <c:v>2022.1799999999998</c:v>
                </c:pt>
                <c:pt idx="5112">
                  <c:v>2022.2</c:v>
                </c:pt>
                <c:pt idx="5113">
                  <c:v>2022.22</c:v>
                </c:pt>
                <c:pt idx="5114">
                  <c:v>2022.24</c:v>
                </c:pt>
                <c:pt idx="5115">
                  <c:v>2022.26</c:v>
                </c:pt>
                <c:pt idx="5116">
                  <c:v>2022.28</c:v>
                </c:pt>
                <c:pt idx="5117">
                  <c:v>2022.3</c:v>
                </c:pt>
                <c:pt idx="5118">
                  <c:v>2022.32</c:v>
                </c:pt>
                <c:pt idx="5119">
                  <c:v>2022.34</c:v>
                </c:pt>
                <c:pt idx="5120">
                  <c:v>2022.36</c:v>
                </c:pt>
                <c:pt idx="5121">
                  <c:v>2022.3799999999999</c:v>
                </c:pt>
                <c:pt idx="5122">
                  <c:v>2022.4</c:v>
                </c:pt>
                <c:pt idx="5123">
                  <c:v>2022.42</c:v>
                </c:pt>
                <c:pt idx="5124">
                  <c:v>2022.44</c:v>
                </c:pt>
                <c:pt idx="5125">
                  <c:v>2022.46</c:v>
                </c:pt>
                <c:pt idx="5126">
                  <c:v>2022.48</c:v>
                </c:pt>
                <c:pt idx="5127">
                  <c:v>2022.5</c:v>
                </c:pt>
                <c:pt idx="5128">
                  <c:v>2022.52</c:v>
                </c:pt>
                <c:pt idx="5129">
                  <c:v>2022.54</c:v>
                </c:pt>
                <c:pt idx="5130">
                  <c:v>2022.56</c:v>
                </c:pt>
                <c:pt idx="5131">
                  <c:v>2022.58</c:v>
                </c:pt>
                <c:pt idx="5132">
                  <c:v>2022.6</c:v>
                </c:pt>
                <c:pt idx="5133">
                  <c:v>2022.62</c:v>
                </c:pt>
                <c:pt idx="5134">
                  <c:v>2022.6399999999999</c:v>
                </c:pt>
                <c:pt idx="5135">
                  <c:v>2022.6599999999999</c:v>
                </c:pt>
                <c:pt idx="5136">
                  <c:v>2022.6799999999998</c:v>
                </c:pt>
                <c:pt idx="5137">
                  <c:v>2022.7</c:v>
                </c:pt>
                <c:pt idx="5138">
                  <c:v>2022.72</c:v>
                </c:pt>
                <c:pt idx="5139">
                  <c:v>2022.74</c:v>
                </c:pt>
                <c:pt idx="5140">
                  <c:v>2022.76</c:v>
                </c:pt>
                <c:pt idx="5141">
                  <c:v>2022.78</c:v>
                </c:pt>
                <c:pt idx="5142">
                  <c:v>2022.8</c:v>
                </c:pt>
                <c:pt idx="5143">
                  <c:v>2022.82</c:v>
                </c:pt>
                <c:pt idx="5144">
                  <c:v>2022.84</c:v>
                </c:pt>
                <c:pt idx="5145">
                  <c:v>2022.86</c:v>
                </c:pt>
                <c:pt idx="5146">
                  <c:v>2022.8799999999999</c:v>
                </c:pt>
                <c:pt idx="5147">
                  <c:v>2022.9</c:v>
                </c:pt>
                <c:pt idx="5148">
                  <c:v>2022.92</c:v>
                </c:pt>
                <c:pt idx="5149">
                  <c:v>2022.94</c:v>
                </c:pt>
                <c:pt idx="5150">
                  <c:v>2022.96</c:v>
                </c:pt>
                <c:pt idx="5151">
                  <c:v>2022.98</c:v>
                </c:pt>
                <c:pt idx="5152">
                  <c:v>2023</c:v>
                </c:pt>
                <c:pt idx="5153">
                  <c:v>2023.02</c:v>
                </c:pt>
                <c:pt idx="5154">
                  <c:v>2023.04</c:v>
                </c:pt>
                <c:pt idx="5155">
                  <c:v>2023.06</c:v>
                </c:pt>
                <c:pt idx="5156">
                  <c:v>2023.08</c:v>
                </c:pt>
                <c:pt idx="5157">
                  <c:v>2023.1</c:v>
                </c:pt>
                <c:pt idx="5158">
                  <c:v>2023.12</c:v>
                </c:pt>
                <c:pt idx="5159">
                  <c:v>2023.1399999999999</c:v>
                </c:pt>
                <c:pt idx="5160">
                  <c:v>2023.1599999999999</c:v>
                </c:pt>
                <c:pt idx="5161">
                  <c:v>2023.1799999999998</c:v>
                </c:pt>
                <c:pt idx="5162">
                  <c:v>2023.2</c:v>
                </c:pt>
                <c:pt idx="5163">
                  <c:v>2023.22</c:v>
                </c:pt>
                <c:pt idx="5164">
                  <c:v>2023.24</c:v>
                </c:pt>
                <c:pt idx="5165">
                  <c:v>2023.26</c:v>
                </c:pt>
                <c:pt idx="5166">
                  <c:v>2023.28</c:v>
                </c:pt>
                <c:pt idx="5167">
                  <c:v>2023.3</c:v>
                </c:pt>
                <c:pt idx="5168">
                  <c:v>2023.32</c:v>
                </c:pt>
                <c:pt idx="5169">
                  <c:v>2023.34</c:v>
                </c:pt>
                <c:pt idx="5170">
                  <c:v>2023.36</c:v>
                </c:pt>
                <c:pt idx="5171">
                  <c:v>2023.3799999999999</c:v>
                </c:pt>
                <c:pt idx="5172">
                  <c:v>2023.4</c:v>
                </c:pt>
                <c:pt idx="5173">
                  <c:v>2023.42</c:v>
                </c:pt>
                <c:pt idx="5174">
                  <c:v>2023.44</c:v>
                </c:pt>
                <c:pt idx="5175">
                  <c:v>2023.46</c:v>
                </c:pt>
                <c:pt idx="5176">
                  <c:v>2023.48</c:v>
                </c:pt>
                <c:pt idx="5177">
                  <c:v>2023.5</c:v>
                </c:pt>
                <c:pt idx="5178">
                  <c:v>2023.52</c:v>
                </c:pt>
                <c:pt idx="5179">
                  <c:v>2023.54</c:v>
                </c:pt>
                <c:pt idx="5180">
                  <c:v>2023.56</c:v>
                </c:pt>
                <c:pt idx="5181">
                  <c:v>2023.58</c:v>
                </c:pt>
                <c:pt idx="5182">
                  <c:v>2023.6</c:v>
                </c:pt>
                <c:pt idx="5183">
                  <c:v>2023.62</c:v>
                </c:pt>
                <c:pt idx="5184">
                  <c:v>2023.6399999999999</c:v>
                </c:pt>
                <c:pt idx="5185">
                  <c:v>2023.6599999999999</c:v>
                </c:pt>
                <c:pt idx="5186">
                  <c:v>2023.6799999999998</c:v>
                </c:pt>
                <c:pt idx="5187">
                  <c:v>2023.7</c:v>
                </c:pt>
                <c:pt idx="5188">
                  <c:v>2023.72</c:v>
                </c:pt>
                <c:pt idx="5189">
                  <c:v>2023.74</c:v>
                </c:pt>
                <c:pt idx="5190">
                  <c:v>2023.76</c:v>
                </c:pt>
                <c:pt idx="5191">
                  <c:v>2023.78</c:v>
                </c:pt>
                <c:pt idx="5192">
                  <c:v>2023.8</c:v>
                </c:pt>
                <c:pt idx="5193">
                  <c:v>2023.82</c:v>
                </c:pt>
                <c:pt idx="5194">
                  <c:v>2023.84</c:v>
                </c:pt>
                <c:pt idx="5195">
                  <c:v>2023.86</c:v>
                </c:pt>
                <c:pt idx="5196">
                  <c:v>2023.8799999999999</c:v>
                </c:pt>
                <c:pt idx="5197">
                  <c:v>2023.9</c:v>
                </c:pt>
                <c:pt idx="5198">
                  <c:v>2023.92</c:v>
                </c:pt>
                <c:pt idx="5199">
                  <c:v>2023.94</c:v>
                </c:pt>
                <c:pt idx="5200">
                  <c:v>2023.96</c:v>
                </c:pt>
                <c:pt idx="5201">
                  <c:v>2023.98</c:v>
                </c:pt>
                <c:pt idx="5202">
                  <c:v>2024</c:v>
                </c:pt>
                <c:pt idx="5203">
                  <c:v>2024.02</c:v>
                </c:pt>
                <c:pt idx="5204">
                  <c:v>2024.04</c:v>
                </c:pt>
                <c:pt idx="5205">
                  <c:v>2024.06</c:v>
                </c:pt>
                <c:pt idx="5206">
                  <c:v>2024.08</c:v>
                </c:pt>
                <c:pt idx="5207">
                  <c:v>2024.1</c:v>
                </c:pt>
                <c:pt idx="5208">
                  <c:v>2024.12</c:v>
                </c:pt>
                <c:pt idx="5209">
                  <c:v>2024.1399999999999</c:v>
                </c:pt>
                <c:pt idx="5210">
                  <c:v>2024.1599999999999</c:v>
                </c:pt>
                <c:pt idx="5211">
                  <c:v>2024.1799999999998</c:v>
                </c:pt>
                <c:pt idx="5212">
                  <c:v>2024.2</c:v>
                </c:pt>
                <c:pt idx="5213">
                  <c:v>2024.22</c:v>
                </c:pt>
                <c:pt idx="5214">
                  <c:v>2024.24</c:v>
                </c:pt>
                <c:pt idx="5215">
                  <c:v>2024.26</c:v>
                </c:pt>
                <c:pt idx="5216">
                  <c:v>2024.28</c:v>
                </c:pt>
                <c:pt idx="5217">
                  <c:v>2024.3</c:v>
                </c:pt>
                <c:pt idx="5218">
                  <c:v>2024.32</c:v>
                </c:pt>
                <c:pt idx="5219">
                  <c:v>2024.34</c:v>
                </c:pt>
                <c:pt idx="5220">
                  <c:v>2024.36</c:v>
                </c:pt>
                <c:pt idx="5221">
                  <c:v>2024.3799999999999</c:v>
                </c:pt>
                <c:pt idx="5222">
                  <c:v>2024.4</c:v>
                </c:pt>
                <c:pt idx="5223">
                  <c:v>2024.42</c:v>
                </c:pt>
                <c:pt idx="5224">
                  <c:v>2024.44</c:v>
                </c:pt>
                <c:pt idx="5225">
                  <c:v>2024.46</c:v>
                </c:pt>
                <c:pt idx="5226">
                  <c:v>2024.48</c:v>
                </c:pt>
                <c:pt idx="5227">
                  <c:v>2024.5</c:v>
                </c:pt>
                <c:pt idx="5228">
                  <c:v>2024.52</c:v>
                </c:pt>
                <c:pt idx="5229">
                  <c:v>2024.54</c:v>
                </c:pt>
                <c:pt idx="5230">
                  <c:v>2024.56</c:v>
                </c:pt>
                <c:pt idx="5231">
                  <c:v>2024.58</c:v>
                </c:pt>
                <c:pt idx="5232">
                  <c:v>2024.6</c:v>
                </c:pt>
                <c:pt idx="5233">
                  <c:v>2024.62</c:v>
                </c:pt>
                <c:pt idx="5234">
                  <c:v>2024.6399999999999</c:v>
                </c:pt>
                <c:pt idx="5235">
                  <c:v>2024.6599999999999</c:v>
                </c:pt>
                <c:pt idx="5236">
                  <c:v>2024.6799999999998</c:v>
                </c:pt>
                <c:pt idx="5237">
                  <c:v>2024.7</c:v>
                </c:pt>
                <c:pt idx="5238">
                  <c:v>2024.72</c:v>
                </c:pt>
                <c:pt idx="5239">
                  <c:v>2024.74</c:v>
                </c:pt>
                <c:pt idx="5240">
                  <c:v>2024.76</c:v>
                </c:pt>
                <c:pt idx="5241">
                  <c:v>2024.78</c:v>
                </c:pt>
                <c:pt idx="5242">
                  <c:v>2024.8</c:v>
                </c:pt>
                <c:pt idx="5243">
                  <c:v>2024.82</c:v>
                </c:pt>
                <c:pt idx="5244">
                  <c:v>2024.84</c:v>
                </c:pt>
                <c:pt idx="5245">
                  <c:v>2024.86</c:v>
                </c:pt>
                <c:pt idx="5246">
                  <c:v>2024.8799999999999</c:v>
                </c:pt>
                <c:pt idx="5247">
                  <c:v>2024.9</c:v>
                </c:pt>
                <c:pt idx="5248">
                  <c:v>2024.92</c:v>
                </c:pt>
                <c:pt idx="5249">
                  <c:v>2024.94</c:v>
                </c:pt>
                <c:pt idx="5250">
                  <c:v>2024.96</c:v>
                </c:pt>
                <c:pt idx="5251">
                  <c:v>2024.98</c:v>
                </c:pt>
                <c:pt idx="5252">
                  <c:v>2025</c:v>
                </c:pt>
                <c:pt idx="5253">
                  <c:v>2025.02</c:v>
                </c:pt>
                <c:pt idx="5254">
                  <c:v>2025.04</c:v>
                </c:pt>
                <c:pt idx="5255">
                  <c:v>2025.06</c:v>
                </c:pt>
                <c:pt idx="5256">
                  <c:v>2025.08</c:v>
                </c:pt>
                <c:pt idx="5257">
                  <c:v>2025.1</c:v>
                </c:pt>
                <c:pt idx="5258">
                  <c:v>2025.12</c:v>
                </c:pt>
                <c:pt idx="5259">
                  <c:v>2025.1399999999999</c:v>
                </c:pt>
                <c:pt idx="5260">
                  <c:v>2025.1599999999999</c:v>
                </c:pt>
                <c:pt idx="5261">
                  <c:v>2025.1799999999998</c:v>
                </c:pt>
                <c:pt idx="5262">
                  <c:v>2025.2</c:v>
                </c:pt>
                <c:pt idx="5263">
                  <c:v>2025.22</c:v>
                </c:pt>
                <c:pt idx="5264">
                  <c:v>2025.24</c:v>
                </c:pt>
                <c:pt idx="5265">
                  <c:v>2025.26</c:v>
                </c:pt>
                <c:pt idx="5266">
                  <c:v>2025.28</c:v>
                </c:pt>
                <c:pt idx="5267">
                  <c:v>2025.3</c:v>
                </c:pt>
                <c:pt idx="5268">
                  <c:v>2025.32</c:v>
                </c:pt>
                <c:pt idx="5269">
                  <c:v>2025.34</c:v>
                </c:pt>
                <c:pt idx="5270">
                  <c:v>2025.36</c:v>
                </c:pt>
                <c:pt idx="5271">
                  <c:v>2025.3799999999999</c:v>
                </c:pt>
                <c:pt idx="5272">
                  <c:v>2025.4</c:v>
                </c:pt>
                <c:pt idx="5273">
                  <c:v>2025.42</c:v>
                </c:pt>
                <c:pt idx="5274">
                  <c:v>2025.44</c:v>
                </c:pt>
                <c:pt idx="5275">
                  <c:v>2025.46</c:v>
                </c:pt>
                <c:pt idx="5276">
                  <c:v>2025.48</c:v>
                </c:pt>
                <c:pt idx="5277">
                  <c:v>2025.5</c:v>
                </c:pt>
                <c:pt idx="5278">
                  <c:v>2025.52</c:v>
                </c:pt>
                <c:pt idx="5279">
                  <c:v>2025.54</c:v>
                </c:pt>
                <c:pt idx="5280">
                  <c:v>2025.56</c:v>
                </c:pt>
                <c:pt idx="5281">
                  <c:v>2025.58</c:v>
                </c:pt>
                <c:pt idx="5282">
                  <c:v>2025.6</c:v>
                </c:pt>
                <c:pt idx="5283">
                  <c:v>2025.62</c:v>
                </c:pt>
                <c:pt idx="5284">
                  <c:v>2025.6399999999999</c:v>
                </c:pt>
                <c:pt idx="5285">
                  <c:v>2025.6599999999999</c:v>
                </c:pt>
                <c:pt idx="5286">
                  <c:v>2025.6799999999998</c:v>
                </c:pt>
                <c:pt idx="5287">
                  <c:v>2025.7</c:v>
                </c:pt>
                <c:pt idx="5288">
                  <c:v>2025.72</c:v>
                </c:pt>
                <c:pt idx="5289">
                  <c:v>2025.74</c:v>
                </c:pt>
                <c:pt idx="5290">
                  <c:v>2025.76</c:v>
                </c:pt>
                <c:pt idx="5291">
                  <c:v>2025.78</c:v>
                </c:pt>
                <c:pt idx="5292">
                  <c:v>2025.8</c:v>
                </c:pt>
                <c:pt idx="5293">
                  <c:v>2025.82</c:v>
                </c:pt>
                <c:pt idx="5294">
                  <c:v>2025.84</c:v>
                </c:pt>
                <c:pt idx="5295">
                  <c:v>2025.86</c:v>
                </c:pt>
                <c:pt idx="5296">
                  <c:v>2025.8799999999999</c:v>
                </c:pt>
                <c:pt idx="5297">
                  <c:v>2025.9</c:v>
                </c:pt>
                <c:pt idx="5298">
                  <c:v>2025.92</c:v>
                </c:pt>
                <c:pt idx="5299">
                  <c:v>2025.94</c:v>
                </c:pt>
                <c:pt idx="5300">
                  <c:v>2025.96</c:v>
                </c:pt>
                <c:pt idx="5301">
                  <c:v>2025.98</c:v>
                </c:pt>
                <c:pt idx="5302">
                  <c:v>2026</c:v>
                </c:pt>
                <c:pt idx="5303">
                  <c:v>2026.02</c:v>
                </c:pt>
                <c:pt idx="5304">
                  <c:v>2026.04</c:v>
                </c:pt>
                <c:pt idx="5305">
                  <c:v>2026.06</c:v>
                </c:pt>
                <c:pt idx="5306">
                  <c:v>2026.08</c:v>
                </c:pt>
                <c:pt idx="5307">
                  <c:v>2026.1</c:v>
                </c:pt>
                <c:pt idx="5308">
                  <c:v>2026.12</c:v>
                </c:pt>
                <c:pt idx="5309">
                  <c:v>2026.1399999999999</c:v>
                </c:pt>
                <c:pt idx="5310">
                  <c:v>2026.1599999999999</c:v>
                </c:pt>
                <c:pt idx="5311">
                  <c:v>2026.1799999999998</c:v>
                </c:pt>
                <c:pt idx="5312">
                  <c:v>2026.2</c:v>
                </c:pt>
                <c:pt idx="5313">
                  <c:v>2026.22</c:v>
                </c:pt>
                <c:pt idx="5314">
                  <c:v>2026.24</c:v>
                </c:pt>
                <c:pt idx="5315">
                  <c:v>2026.26</c:v>
                </c:pt>
                <c:pt idx="5316">
                  <c:v>2026.28</c:v>
                </c:pt>
                <c:pt idx="5317">
                  <c:v>2026.3</c:v>
                </c:pt>
                <c:pt idx="5318">
                  <c:v>2026.32</c:v>
                </c:pt>
                <c:pt idx="5319">
                  <c:v>2026.34</c:v>
                </c:pt>
                <c:pt idx="5320">
                  <c:v>2026.36</c:v>
                </c:pt>
                <c:pt idx="5321">
                  <c:v>2026.3799999999999</c:v>
                </c:pt>
                <c:pt idx="5322">
                  <c:v>2026.4</c:v>
                </c:pt>
                <c:pt idx="5323">
                  <c:v>2026.42</c:v>
                </c:pt>
                <c:pt idx="5324">
                  <c:v>2026.44</c:v>
                </c:pt>
                <c:pt idx="5325">
                  <c:v>2026.46</c:v>
                </c:pt>
                <c:pt idx="5326">
                  <c:v>2026.48</c:v>
                </c:pt>
                <c:pt idx="5327">
                  <c:v>2026.5</c:v>
                </c:pt>
                <c:pt idx="5328">
                  <c:v>2026.52</c:v>
                </c:pt>
                <c:pt idx="5329">
                  <c:v>2026.54</c:v>
                </c:pt>
                <c:pt idx="5330">
                  <c:v>2026.56</c:v>
                </c:pt>
                <c:pt idx="5331">
                  <c:v>2026.58</c:v>
                </c:pt>
                <c:pt idx="5332">
                  <c:v>2026.6</c:v>
                </c:pt>
                <c:pt idx="5333">
                  <c:v>2026.62</c:v>
                </c:pt>
                <c:pt idx="5334">
                  <c:v>2026.6399999999999</c:v>
                </c:pt>
                <c:pt idx="5335">
                  <c:v>2026.6599999999999</c:v>
                </c:pt>
                <c:pt idx="5336">
                  <c:v>2026.6799999999998</c:v>
                </c:pt>
                <c:pt idx="5337">
                  <c:v>2026.7</c:v>
                </c:pt>
                <c:pt idx="5338">
                  <c:v>2026.72</c:v>
                </c:pt>
                <c:pt idx="5339">
                  <c:v>2026.74</c:v>
                </c:pt>
                <c:pt idx="5340">
                  <c:v>2026.76</c:v>
                </c:pt>
                <c:pt idx="5341">
                  <c:v>2026.78</c:v>
                </c:pt>
                <c:pt idx="5342">
                  <c:v>2026.8</c:v>
                </c:pt>
                <c:pt idx="5343">
                  <c:v>2026.82</c:v>
                </c:pt>
                <c:pt idx="5344">
                  <c:v>2026.84</c:v>
                </c:pt>
                <c:pt idx="5345">
                  <c:v>2026.86</c:v>
                </c:pt>
                <c:pt idx="5346">
                  <c:v>2026.8799999999999</c:v>
                </c:pt>
                <c:pt idx="5347">
                  <c:v>2026.9</c:v>
                </c:pt>
                <c:pt idx="5348">
                  <c:v>2026.92</c:v>
                </c:pt>
                <c:pt idx="5349">
                  <c:v>2026.94</c:v>
                </c:pt>
                <c:pt idx="5350">
                  <c:v>2026.96</c:v>
                </c:pt>
                <c:pt idx="5351">
                  <c:v>2026.98</c:v>
                </c:pt>
                <c:pt idx="5352">
                  <c:v>2027</c:v>
                </c:pt>
                <c:pt idx="5353">
                  <c:v>2027.02</c:v>
                </c:pt>
                <c:pt idx="5354">
                  <c:v>2027.04</c:v>
                </c:pt>
                <c:pt idx="5355">
                  <c:v>2027.06</c:v>
                </c:pt>
                <c:pt idx="5356">
                  <c:v>2027.08</c:v>
                </c:pt>
                <c:pt idx="5357">
                  <c:v>2027.1</c:v>
                </c:pt>
                <c:pt idx="5358">
                  <c:v>2027.12</c:v>
                </c:pt>
                <c:pt idx="5359">
                  <c:v>2027.1399999999999</c:v>
                </c:pt>
                <c:pt idx="5360">
                  <c:v>2027.1599999999999</c:v>
                </c:pt>
                <c:pt idx="5361">
                  <c:v>2027.1799999999998</c:v>
                </c:pt>
                <c:pt idx="5362">
                  <c:v>2027.2</c:v>
                </c:pt>
                <c:pt idx="5363">
                  <c:v>2027.22</c:v>
                </c:pt>
                <c:pt idx="5364">
                  <c:v>2027.24</c:v>
                </c:pt>
                <c:pt idx="5365">
                  <c:v>2027.26</c:v>
                </c:pt>
                <c:pt idx="5366">
                  <c:v>2027.28</c:v>
                </c:pt>
                <c:pt idx="5367">
                  <c:v>2027.3</c:v>
                </c:pt>
                <c:pt idx="5368">
                  <c:v>2027.32</c:v>
                </c:pt>
                <c:pt idx="5369">
                  <c:v>2027.34</c:v>
                </c:pt>
                <c:pt idx="5370">
                  <c:v>2027.36</c:v>
                </c:pt>
                <c:pt idx="5371">
                  <c:v>2027.3799999999999</c:v>
                </c:pt>
                <c:pt idx="5372">
                  <c:v>2027.4</c:v>
                </c:pt>
                <c:pt idx="5373">
                  <c:v>2027.42</c:v>
                </c:pt>
                <c:pt idx="5374">
                  <c:v>2027.44</c:v>
                </c:pt>
                <c:pt idx="5375">
                  <c:v>2027.46</c:v>
                </c:pt>
                <c:pt idx="5376">
                  <c:v>2027.48</c:v>
                </c:pt>
                <c:pt idx="5377">
                  <c:v>2027.5</c:v>
                </c:pt>
                <c:pt idx="5378">
                  <c:v>2027.52</c:v>
                </c:pt>
                <c:pt idx="5379">
                  <c:v>2027.54</c:v>
                </c:pt>
                <c:pt idx="5380">
                  <c:v>2027.56</c:v>
                </c:pt>
                <c:pt idx="5381">
                  <c:v>2027.58</c:v>
                </c:pt>
                <c:pt idx="5382">
                  <c:v>2027.6</c:v>
                </c:pt>
                <c:pt idx="5383">
                  <c:v>2027.62</c:v>
                </c:pt>
                <c:pt idx="5384">
                  <c:v>2027.6399999999999</c:v>
                </c:pt>
                <c:pt idx="5385">
                  <c:v>2027.6599999999999</c:v>
                </c:pt>
                <c:pt idx="5386">
                  <c:v>2027.6799999999998</c:v>
                </c:pt>
                <c:pt idx="5387">
                  <c:v>2027.7</c:v>
                </c:pt>
                <c:pt idx="5388">
                  <c:v>2027.72</c:v>
                </c:pt>
                <c:pt idx="5389">
                  <c:v>2027.74</c:v>
                </c:pt>
                <c:pt idx="5390">
                  <c:v>2027.76</c:v>
                </c:pt>
                <c:pt idx="5391">
                  <c:v>2027.78</c:v>
                </c:pt>
                <c:pt idx="5392">
                  <c:v>2027.8</c:v>
                </c:pt>
                <c:pt idx="5393">
                  <c:v>2027.82</c:v>
                </c:pt>
                <c:pt idx="5394">
                  <c:v>2027.84</c:v>
                </c:pt>
                <c:pt idx="5395">
                  <c:v>2027.86</c:v>
                </c:pt>
                <c:pt idx="5396">
                  <c:v>2027.8799999999999</c:v>
                </c:pt>
                <c:pt idx="5397">
                  <c:v>2027.9</c:v>
                </c:pt>
                <c:pt idx="5398">
                  <c:v>2027.92</c:v>
                </c:pt>
                <c:pt idx="5399">
                  <c:v>2027.94</c:v>
                </c:pt>
                <c:pt idx="5400">
                  <c:v>2027.96</c:v>
                </c:pt>
                <c:pt idx="5401">
                  <c:v>2027.98</c:v>
                </c:pt>
                <c:pt idx="5402">
                  <c:v>2028</c:v>
                </c:pt>
                <c:pt idx="5403">
                  <c:v>2028.02</c:v>
                </c:pt>
                <c:pt idx="5404">
                  <c:v>2028.04</c:v>
                </c:pt>
                <c:pt idx="5405">
                  <c:v>2028.06</c:v>
                </c:pt>
                <c:pt idx="5406">
                  <c:v>2028.08</c:v>
                </c:pt>
                <c:pt idx="5407">
                  <c:v>2028.1</c:v>
                </c:pt>
                <c:pt idx="5408">
                  <c:v>2028.12</c:v>
                </c:pt>
                <c:pt idx="5409">
                  <c:v>2028.1399999999999</c:v>
                </c:pt>
                <c:pt idx="5410">
                  <c:v>2028.1599999999999</c:v>
                </c:pt>
                <c:pt idx="5411">
                  <c:v>2028.1799999999998</c:v>
                </c:pt>
                <c:pt idx="5412">
                  <c:v>2028.2</c:v>
                </c:pt>
                <c:pt idx="5413">
                  <c:v>2028.22</c:v>
                </c:pt>
                <c:pt idx="5414">
                  <c:v>2028.24</c:v>
                </c:pt>
                <c:pt idx="5415">
                  <c:v>2028.26</c:v>
                </c:pt>
                <c:pt idx="5416">
                  <c:v>2028.28</c:v>
                </c:pt>
                <c:pt idx="5417">
                  <c:v>2028.3</c:v>
                </c:pt>
                <c:pt idx="5418">
                  <c:v>2028.32</c:v>
                </c:pt>
                <c:pt idx="5419">
                  <c:v>2028.34</c:v>
                </c:pt>
                <c:pt idx="5420">
                  <c:v>2028.36</c:v>
                </c:pt>
                <c:pt idx="5421">
                  <c:v>2028.3799999999999</c:v>
                </c:pt>
                <c:pt idx="5422">
                  <c:v>2028.4</c:v>
                </c:pt>
                <c:pt idx="5423">
                  <c:v>2028.42</c:v>
                </c:pt>
                <c:pt idx="5424">
                  <c:v>2028.44</c:v>
                </c:pt>
                <c:pt idx="5425">
                  <c:v>2028.46</c:v>
                </c:pt>
                <c:pt idx="5426">
                  <c:v>2028.48</c:v>
                </c:pt>
                <c:pt idx="5427">
                  <c:v>2028.5</c:v>
                </c:pt>
                <c:pt idx="5428">
                  <c:v>2028.52</c:v>
                </c:pt>
                <c:pt idx="5429">
                  <c:v>2028.54</c:v>
                </c:pt>
                <c:pt idx="5430">
                  <c:v>2028.56</c:v>
                </c:pt>
                <c:pt idx="5431">
                  <c:v>2028.58</c:v>
                </c:pt>
                <c:pt idx="5432">
                  <c:v>2028.6</c:v>
                </c:pt>
                <c:pt idx="5433">
                  <c:v>2028.62</c:v>
                </c:pt>
                <c:pt idx="5434">
                  <c:v>2028.6399999999999</c:v>
                </c:pt>
                <c:pt idx="5435">
                  <c:v>2028.6599999999999</c:v>
                </c:pt>
                <c:pt idx="5436">
                  <c:v>2028.6799999999998</c:v>
                </c:pt>
                <c:pt idx="5437">
                  <c:v>2028.7</c:v>
                </c:pt>
                <c:pt idx="5438">
                  <c:v>2028.72</c:v>
                </c:pt>
                <c:pt idx="5439">
                  <c:v>2028.74</c:v>
                </c:pt>
                <c:pt idx="5440">
                  <c:v>2028.76</c:v>
                </c:pt>
                <c:pt idx="5441">
                  <c:v>2028.78</c:v>
                </c:pt>
                <c:pt idx="5442">
                  <c:v>2028.8</c:v>
                </c:pt>
                <c:pt idx="5443">
                  <c:v>2028.82</c:v>
                </c:pt>
                <c:pt idx="5444">
                  <c:v>2028.84</c:v>
                </c:pt>
                <c:pt idx="5445">
                  <c:v>2028.86</c:v>
                </c:pt>
                <c:pt idx="5446">
                  <c:v>2028.8799999999999</c:v>
                </c:pt>
                <c:pt idx="5447">
                  <c:v>2028.9</c:v>
                </c:pt>
                <c:pt idx="5448">
                  <c:v>2028.92</c:v>
                </c:pt>
                <c:pt idx="5449">
                  <c:v>2028.94</c:v>
                </c:pt>
                <c:pt idx="5450">
                  <c:v>2028.96</c:v>
                </c:pt>
                <c:pt idx="5451">
                  <c:v>2028.98</c:v>
                </c:pt>
                <c:pt idx="5452">
                  <c:v>2029</c:v>
                </c:pt>
                <c:pt idx="5453">
                  <c:v>2029.02</c:v>
                </c:pt>
                <c:pt idx="5454">
                  <c:v>2029.04</c:v>
                </c:pt>
                <c:pt idx="5455">
                  <c:v>2029.06</c:v>
                </c:pt>
                <c:pt idx="5456">
                  <c:v>2029.08</c:v>
                </c:pt>
                <c:pt idx="5457">
                  <c:v>2029.1</c:v>
                </c:pt>
                <c:pt idx="5458">
                  <c:v>2029.12</c:v>
                </c:pt>
                <c:pt idx="5459">
                  <c:v>2029.1399999999999</c:v>
                </c:pt>
                <c:pt idx="5460">
                  <c:v>2029.1599999999999</c:v>
                </c:pt>
                <c:pt idx="5461">
                  <c:v>2029.1799999999998</c:v>
                </c:pt>
                <c:pt idx="5462">
                  <c:v>2029.2</c:v>
                </c:pt>
                <c:pt idx="5463">
                  <c:v>2029.22</c:v>
                </c:pt>
                <c:pt idx="5464">
                  <c:v>2029.24</c:v>
                </c:pt>
                <c:pt idx="5465">
                  <c:v>2029.26</c:v>
                </c:pt>
                <c:pt idx="5466">
                  <c:v>2029.28</c:v>
                </c:pt>
                <c:pt idx="5467">
                  <c:v>2029.3</c:v>
                </c:pt>
                <c:pt idx="5468">
                  <c:v>2029.32</c:v>
                </c:pt>
                <c:pt idx="5469">
                  <c:v>2029.34</c:v>
                </c:pt>
                <c:pt idx="5470">
                  <c:v>2029.36</c:v>
                </c:pt>
                <c:pt idx="5471">
                  <c:v>2029.3799999999999</c:v>
                </c:pt>
                <c:pt idx="5472">
                  <c:v>2029.4</c:v>
                </c:pt>
                <c:pt idx="5473">
                  <c:v>2029.42</c:v>
                </c:pt>
                <c:pt idx="5474">
                  <c:v>2029.44</c:v>
                </c:pt>
                <c:pt idx="5475">
                  <c:v>2029.46</c:v>
                </c:pt>
                <c:pt idx="5476">
                  <c:v>2029.48</c:v>
                </c:pt>
                <c:pt idx="5477">
                  <c:v>2029.5</c:v>
                </c:pt>
                <c:pt idx="5478">
                  <c:v>2029.52</c:v>
                </c:pt>
                <c:pt idx="5479">
                  <c:v>2029.54</c:v>
                </c:pt>
                <c:pt idx="5480">
                  <c:v>2029.56</c:v>
                </c:pt>
                <c:pt idx="5481">
                  <c:v>2029.58</c:v>
                </c:pt>
                <c:pt idx="5482">
                  <c:v>2029.6</c:v>
                </c:pt>
                <c:pt idx="5483">
                  <c:v>2029.62</c:v>
                </c:pt>
                <c:pt idx="5484">
                  <c:v>2029.6399999999999</c:v>
                </c:pt>
                <c:pt idx="5485">
                  <c:v>2029.6599999999999</c:v>
                </c:pt>
                <c:pt idx="5486">
                  <c:v>2029.6799999999998</c:v>
                </c:pt>
                <c:pt idx="5487">
                  <c:v>2029.7</c:v>
                </c:pt>
                <c:pt idx="5488">
                  <c:v>2029.72</c:v>
                </c:pt>
                <c:pt idx="5489">
                  <c:v>2029.74</c:v>
                </c:pt>
                <c:pt idx="5490">
                  <c:v>2029.76</c:v>
                </c:pt>
                <c:pt idx="5491">
                  <c:v>2029.78</c:v>
                </c:pt>
                <c:pt idx="5492">
                  <c:v>2029.8</c:v>
                </c:pt>
                <c:pt idx="5493">
                  <c:v>2029.82</c:v>
                </c:pt>
                <c:pt idx="5494">
                  <c:v>2029.84</c:v>
                </c:pt>
                <c:pt idx="5495">
                  <c:v>2029.86</c:v>
                </c:pt>
                <c:pt idx="5496">
                  <c:v>2029.8799999999999</c:v>
                </c:pt>
                <c:pt idx="5497">
                  <c:v>2029.9</c:v>
                </c:pt>
                <c:pt idx="5498">
                  <c:v>2029.92</c:v>
                </c:pt>
                <c:pt idx="5499">
                  <c:v>2029.94</c:v>
                </c:pt>
                <c:pt idx="5500">
                  <c:v>2029.96</c:v>
                </c:pt>
                <c:pt idx="5501">
                  <c:v>2029.98</c:v>
                </c:pt>
                <c:pt idx="5502">
                  <c:v>2030</c:v>
                </c:pt>
                <c:pt idx="5503">
                  <c:v>2030.02</c:v>
                </c:pt>
                <c:pt idx="5504">
                  <c:v>2030.04</c:v>
                </c:pt>
                <c:pt idx="5505">
                  <c:v>2030.06</c:v>
                </c:pt>
                <c:pt idx="5506">
                  <c:v>2030.08</c:v>
                </c:pt>
                <c:pt idx="5507">
                  <c:v>2030.1</c:v>
                </c:pt>
                <c:pt idx="5508">
                  <c:v>2030.12</c:v>
                </c:pt>
                <c:pt idx="5509">
                  <c:v>2030.1399999999999</c:v>
                </c:pt>
                <c:pt idx="5510">
                  <c:v>2030.1599999999999</c:v>
                </c:pt>
                <c:pt idx="5511">
                  <c:v>2030.1799999999998</c:v>
                </c:pt>
                <c:pt idx="5512">
                  <c:v>2030.2</c:v>
                </c:pt>
                <c:pt idx="5513">
                  <c:v>2030.22</c:v>
                </c:pt>
                <c:pt idx="5514">
                  <c:v>2030.24</c:v>
                </c:pt>
                <c:pt idx="5515">
                  <c:v>2030.26</c:v>
                </c:pt>
                <c:pt idx="5516">
                  <c:v>2030.28</c:v>
                </c:pt>
                <c:pt idx="5517">
                  <c:v>2030.3</c:v>
                </c:pt>
                <c:pt idx="5518">
                  <c:v>2030.32</c:v>
                </c:pt>
                <c:pt idx="5519">
                  <c:v>2030.34</c:v>
                </c:pt>
                <c:pt idx="5520">
                  <c:v>2030.36</c:v>
                </c:pt>
                <c:pt idx="5521">
                  <c:v>2030.3799999999999</c:v>
                </c:pt>
                <c:pt idx="5522">
                  <c:v>2030.4</c:v>
                </c:pt>
                <c:pt idx="5523">
                  <c:v>2030.42</c:v>
                </c:pt>
                <c:pt idx="5524">
                  <c:v>2030.44</c:v>
                </c:pt>
                <c:pt idx="5525">
                  <c:v>2030.46</c:v>
                </c:pt>
                <c:pt idx="5526">
                  <c:v>2030.48</c:v>
                </c:pt>
                <c:pt idx="5527">
                  <c:v>2030.5</c:v>
                </c:pt>
                <c:pt idx="5528">
                  <c:v>2030.52</c:v>
                </c:pt>
                <c:pt idx="5529">
                  <c:v>2030.54</c:v>
                </c:pt>
                <c:pt idx="5530">
                  <c:v>2030.56</c:v>
                </c:pt>
                <c:pt idx="5531">
                  <c:v>2030.58</c:v>
                </c:pt>
                <c:pt idx="5532">
                  <c:v>2030.6</c:v>
                </c:pt>
                <c:pt idx="5533">
                  <c:v>2030.62</c:v>
                </c:pt>
                <c:pt idx="5534">
                  <c:v>2030.6399999999999</c:v>
                </c:pt>
                <c:pt idx="5535">
                  <c:v>2030.6599999999999</c:v>
                </c:pt>
                <c:pt idx="5536">
                  <c:v>2030.6799999999998</c:v>
                </c:pt>
                <c:pt idx="5537">
                  <c:v>2030.7</c:v>
                </c:pt>
                <c:pt idx="5538">
                  <c:v>2030.72</c:v>
                </c:pt>
                <c:pt idx="5539">
                  <c:v>2030.74</c:v>
                </c:pt>
                <c:pt idx="5540">
                  <c:v>2030.76</c:v>
                </c:pt>
                <c:pt idx="5541">
                  <c:v>2030.78</c:v>
                </c:pt>
                <c:pt idx="5542">
                  <c:v>2030.8</c:v>
                </c:pt>
                <c:pt idx="5543">
                  <c:v>2030.82</c:v>
                </c:pt>
                <c:pt idx="5544">
                  <c:v>2030.84</c:v>
                </c:pt>
                <c:pt idx="5545">
                  <c:v>2030.86</c:v>
                </c:pt>
                <c:pt idx="5546">
                  <c:v>2030.8799999999999</c:v>
                </c:pt>
                <c:pt idx="5547">
                  <c:v>2030.9</c:v>
                </c:pt>
                <c:pt idx="5548">
                  <c:v>2030.92</c:v>
                </c:pt>
                <c:pt idx="5549">
                  <c:v>2030.94</c:v>
                </c:pt>
                <c:pt idx="5550">
                  <c:v>2030.96</c:v>
                </c:pt>
                <c:pt idx="5551">
                  <c:v>2030.98</c:v>
                </c:pt>
                <c:pt idx="5552">
                  <c:v>2031</c:v>
                </c:pt>
                <c:pt idx="5553">
                  <c:v>2031.02</c:v>
                </c:pt>
                <c:pt idx="5554">
                  <c:v>2031.04</c:v>
                </c:pt>
                <c:pt idx="5555">
                  <c:v>2031.06</c:v>
                </c:pt>
                <c:pt idx="5556">
                  <c:v>2031.08</c:v>
                </c:pt>
                <c:pt idx="5557">
                  <c:v>2031.1</c:v>
                </c:pt>
                <c:pt idx="5558">
                  <c:v>2031.12</c:v>
                </c:pt>
                <c:pt idx="5559">
                  <c:v>2031.1399999999999</c:v>
                </c:pt>
                <c:pt idx="5560">
                  <c:v>2031.1599999999999</c:v>
                </c:pt>
                <c:pt idx="5561">
                  <c:v>2031.1799999999998</c:v>
                </c:pt>
                <c:pt idx="5562">
                  <c:v>2031.2</c:v>
                </c:pt>
                <c:pt idx="5563">
                  <c:v>2031.22</c:v>
                </c:pt>
                <c:pt idx="5564">
                  <c:v>2031.24</c:v>
                </c:pt>
                <c:pt idx="5565">
                  <c:v>2031.26</c:v>
                </c:pt>
                <c:pt idx="5566">
                  <c:v>2031.28</c:v>
                </c:pt>
                <c:pt idx="5567">
                  <c:v>2031.3</c:v>
                </c:pt>
                <c:pt idx="5568">
                  <c:v>2031.32</c:v>
                </c:pt>
                <c:pt idx="5569">
                  <c:v>2031.34</c:v>
                </c:pt>
                <c:pt idx="5570">
                  <c:v>2031.36</c:v>
                </c:pt>
                <c:pt idx="5571">
                  <c:v>2031.3799999999999</c:v>
                </c:pt>
                <c:pt idx="5572">
                  <c:v>2031.4</c:v>
                </c:pt>
                <c:pt idx="5573">
                  <c:v>2031.42</c:v>
                </c:pt>
                <c:pt idx="5574">
                  <c:v>2031.44</c:v>
                </c:pt>
                <c:pt idx="5575">
                  <c:v>2031.46</c:v>
                </c:pt>
                <c:pt idx="5576">
                  <c:v>2031.48</c:v>
                </c:pt>
                <c:pt idx="5577">
                  <c:v>2031.5</c:v>
                </c:pt>
                <c:pt idx="5578">
                  <c:v>2031.52</c:v>
                </c:pt>
                <c:pt idx="5579">
                  <c:v>2031.54</c:v>
                </c:pt>
                <c:pt idx="5580">
                  <c:v>2031.56</c:v>
                </c:pt>
                <c:pt idx="5581">
                  <c:v>2031.58</c:v>
                </c:pt>
                <c:pt idx="5582">
                  <c:v>2031.6</c:v>
                </c:pt>
                <c:pt idx="5583">
                  <c:v>2031.62</c:v>
                </c:pt>
                <c:pt idx="5584">
                  <c:v>2031.6399999999999</c:v>
                </c:pt>
                <c:pt idx="5585">
                  <c:v>2031.6599999999999</c:v>
                </c:pt>
                <c:pt idx="5586">
                  <c:v>2031.6799999999998</c:v>
                </c:pt>
                <c:pt idx="5587">
                  <c:v>2031.7</c:v>
                </c:pt>
                <c:pt idx="5588">
                  <c:v>2031.72</c:v>
                </c:pt>
                <c:pt idx="5589">
                  <c:v>2031.74</c:v>
                </c:pt>
                <c:pt idx="5590">
                  <c:v>2031.76</c:v>
                </c:pt>
                <c:pt idx="5591">
                  <c:v>2031.78</c:v>
                </c:pt>
                <c:pt idx="5592">
                  <c:v>2031.8</c:v>
                </c:pt>
                <c:pt idx="5593">
                  <c:v>2031.82</c:v>
                </c:pt>
                <c:pt idx="5594">
                  <c:v>2031.84</c:v>
                </c:pt>
                <c:pt idx="5595">
                  <c:v>2031.86</c:v>
                </c:pt>
                <c:pt idx="5596">
                  <c:v>2031.8799999999999</c:v>
                </c:pt>
                <c:pt idx="5597">
                  <c:v>2031.9</c:v>
                </c:pt>
                <c:pt idx="5598">
                  <c:v>2031.92</c:v>
                </c:pt>
                <c:pt idx="5599">
                  <c:v>2031.94</c:v>
                </c:pt>
                <c:pt idx="5600">
                  <c:v>2031.96</c:v>
                </c:pt>
                <c:pt idx="5601">
                  <c:v>2031.98</c:v>
                </c:pt>
                <c:pt idx="5602">
                  <c:v>2032</c:v>
                </c:pt>
                <c:pt idx="5603">
                  <c:v>2032.02</c:v>
                </c:pt>
                <c:pt idx="5604">
                  <c:v>2032.04</c:v>
                </c:pt>
                <c:pt idx="5605">
                  <c:v>2032.06</c:v>
                </c:pt>
                <c:pt idx="5606">
                  <c:v>2032.08</c:v>
                </c:pt>
                <c:pt idx="5607">
                  <c:v>2032.1</c:v>
                </c:pt>
                <c:pt idx="5608">
                  <c:v>2032.12</c:v>
                </c:pt>
                <c:pt idx="5609">
                  <c:v>2032.1399999999999</c:v>
                </c:pt>
                <c:pt idx="5610">
                  <c:v>2032.1599999999999</c:v>
                </c:pt>
                <c:pt idx="5611">
                  <c:v>2032.1799999999998</c:v>
                </c:pt>
                <c:pt idx="5612">
                  <c:v>2032.2</c:v>
                </c:pt>
                <c:pt idx="5613">
                  <c:v>2032.22</c:v>
                </c:pt>
                <c:pt idx="5614">
                  <c:v>2032.24</c:v>
                </c:pt>
                <c:pt idx="5615">
                  <c:v>2032.26</c:v>
                </c:pt>
                <c:pt idx="5616">
                  <c:v>2032.28</c:v>
                </c:pt>
                <c:pt idx="5617">
                  <c:v>2032.3</c:v>
                </c:pt>
                <c:pt idx="5618">
                  <c:v>2032.32</c:v>
                </c:pt>
                <c:pt idx="5619">
                  <c:v>2032.34</c:v>
                </c:pt>
                <c:pt idx="5620">
                  <c:v>2032.36</c:v>
                </c:pt>
                <c:pt idx="5621">
                  <c:v>2032.3799999999999</c:v>
                </c:pt>
                <c:pt idx="5622">
                  <c:v>2032.4</c:v>
                </c:pt>
                <c:pt idx="5623">
                  <c:v>2032.42</c:v>
                </c:pt>
                <c:pt idx="5624">
                  <c:v>2032.44</c:v>
                </c:pt>
                <c:pt idx="5625">
                  <c:v>2032.46</c:v>
                </c:pt>
                <c:pt idx="5626">
                  <c:v>2032.48</c:v>
                </c:pt>
                <c:pt idx="5627">
                  <c:v>2032.5</c:v>
                </c:pt>
                <c:pt idx="5628">
                  <c:v>2032.52</c:v>
                </c:pt>
                <c:pt idx="5629">
                  <c:v>2032.54</c:v>
                </c:pt>
                <c:pt idx="5630">
                  <c:v>2032.56</c:v>
                </c:pt>
                <c:pt idx="5631">
                  <c:v>2032.58</c:v>
                </c:pt>
                <c:pt idx="5632">
                  <c:v>2032.6</c:v>
                </c:pt>
                <c:pt idx="5633">
                  <c:v>2032.62</c:v>
                </c:pt>
                <c:pt idx="5634">
                  <c:v>2032.6399999999999</c:v>
                </c:pt>
                <c:pt idx="5635">
                  <c:v>2032.6599999999999</c:v>
                </c:pt>
                <c:pt idx="5636">
                  <c:v>2032.6799999999998</c:v>
                </c:pt>
                <c:pt idx="5637">
                  <c:v>2032.7</c:v>
                </c:pt>
                <c:pt idx="5638">
                  <c:v>2032.72</c:v>
                </c:pt>
                <c:pt idx="5639">
                  <c:v>2032.74</c:v>
                </c:pt>
                <c:pt idx="5640">
                  <c:v>2032.76</c:v>
                </c:pt>
                <c:pt idx="5641">
                  <c:v>2032.78</c:v>
                </c:pt>
                <c:pt idx="5642">
                  <c:v>2032.8</c:v>
                </c:pt>
                <c:pt idx="5643">
                  <c:v>2032.82</c:v>
                </c:pt>
                <c:pt idx="5644">
                  <c:v>2032.84</c:v>
                </c:pt>
                <c:pt idx="5645">
                  <c:v>2032.86</c:v>
                </c:pt>
                <c:pt idx="5646">
                  <c:v>2032.8799999999999</c:v>
                </c:pt>
                <c:pt idx="5647">
                  <c:v>2032.9</c:v>
                </c:pt>
                <c:pt idx="5648">
                  <c:v>2032.92</c:v>
                </c:pt>
                <c:pt idx="5649">
                  <c:v>2032.94</c:v>
                </c:pt>
                <c:pt idx="5650">
                  <c:v>2032.96</c:v>
                </c:pt>
                <c:pt idx="5651">
                  <c:v>2032.98</c:v>
                </c:pt>
                <c:pt idx="5652">
                  <c:v>2033</c:v>
                </c:pt>
                <c:pt idx="5653">
                  <c:v>2033.02</c:v>
                </c:pt>
                <c:pt idx="5654">
                  <c:v>2033.04</c:v>
                </c:pt>
                <c:pt idx="5655">
                  <c:v>2033.06</c:v>
                </c:pt>
                <c:pt idx="5656">
                  <c:v>2033.08</c:v>
                </c:pt>
                <c:pt idx="5657">
                  <c:v>2033.1</c:v>
                </c:pt>
                <c:pt idx="5658">
                  <c:v>2033.12</c:v>
                </c:pt>
                <c:pt idx="5659">
                  <c:v>2033.1399999999999</c:v>
                </c:pt>
                <c:pt idx="5660">
                  <c:v>2033.1599999999999</c:v>
                </c:pt>
                <c:pt idx="5661">
                  <c:v>2033.1799999999998</c:v>
                </c:pt>
                <c:pt idx="5662">
                  <c:v>2033.2</c:v>
                </c:pt>
                <c:pt idx="5663">
                  <c:v>2033.22</c:v>
                </c:pt>
                <c:pt idx="5664">
                  <c:v>2033.24</c:v>
                </c:pt>
                <c:pt idx="5665">
                  <c:v>2033.26</c:v>
                </c:pt>
                <c:pt idx="5666">
                  <c:v>2033.28</c:v>
                </c:pt>
                <c:pt idx="5667">
                  <c:v>2033.3</c:v>
                </c:pt>
                <c:pt idx="5668">
                  <c:v>2033.32</c:v>
                </c:pt>
                <c:pt idx="5669">
                  <c:v>2033.34</c:v>
                </c:pt>
                <c:pt idx="5670">
                  <c:v>2033.36</c:v>
                </c:pt>
                <c:pt idx="5671">
                  <c:v>2033.3799999999999</c:v>
                </c:pt>
                <c:pt idx="5672">
                  <c:v>2033.4</c:v>
                </c:pt>
                <c:pt idx="5673">
                  <c:v>2033.42</c:v>
                </c:pt>
                <c:pt idx="5674">
                  <c:v>2033.44</c:v>
                </c:pt>
                <c:pt idx="5675">
                  <c:v>2033.46</c:v>
                </c:pt>
                <c:pt idx="5676">
                  <c:v>2033.48</c:v>
                </c:pt>
                <c:pt idx="5677">
                  <c:v>2033.5</c:v>
                </c:pt>
                <c:pt idx="5678">
                  <c:v>2033.52</c:v>
                </c:pt>
                <c:pt idx="5679">
                  <c:v>2033.54</c:v>
                </c:pt>
                <c:pt idx="5680">
                  <c:v>2033.56</c:v>
                </c:pt>
                <c:pt idx="5681">
                  <c:v>2033.58</c:v>
                </c:pt>
                <c:pt idx="5682">
                  <c:v>2033.6</c:v>
                </c:pt>
                <c:pt idx="5683">
                  <c:v>2033.62</c:v>
                </c:pt>
                <c:pt idx="5684">
                  <c:v>2033.6399999999999</c:v>
                </c:pt>
                <c:pt idx="5685">
                  <c:v>2033.6599999999999</c:v>
                </c:pt>
                <c:pt idx="5686">
                  <c:v>2033.6799999999998</c:v>
                </c:pt>
                <c:pt idx="5687">
                  <c:v>2033.7</c:v>
                </c:pt>
                <c:pt idx="5688">
                  <c:v>2033.72</c:v>
                </c:pt>
                <c:pt idx="5689">
                  <c:v>2033.74</c:v>
                </c:pt>
                <c:pt idx="5690">
                  <c:v>2033.76</c:v>
                </c:pt>
                <c:pt idx="5691">
                  <c:v>2033.78</c:v>
                </c:pt>
                <c:pt idx="5692">
                  <c:v>2033.8</c:v>
                </c:pt>
                <c:pt idx="5693">
                  <c:v>2033.82</c:v>
                </c:pt>
                <c:pt idx="5694">
                  <c:v>2033.84</c:v>
                </c:pt>
                <c:pt idx="5695">
                  <c:v>2033.86</c:v>
                </c:pt>
                <c:pt idx="5696">
                  <c:v>2033.8799999999999</c:v>
                </c:pt>
                <c:pt idx="5697">
                  <c:v>2033.9</c:v>
                </c:pt>
                <c:pt idx="5698">
                  <c:v>2033.92</c:v>
                </c:pt>
                <c:pt idx="5699">
                  <c:v>2033.94</c:v>
                </c:pt>
                <c:pt idx="5700">
                  <c:v>2033.96</c:v>
                </c:pt>
                <c:pt idx="5701">
                  <c:v>2033.98</c:v>
                </c:pt>
                <c:pt idx="5702">
                  <c:v>2034</c:v>
                </c:pt>
                <c:pt idx="5703">
                  <c:v>2034.02</c:v>
                </c:pt>
                <c:pt idx="5704">
                  <c:v>2034.04</c:v>
                </c:pt>
                <c:pt idx="5705">
                  <c:v>2034.06</c:v>
                </c:pt>
                <c:pt idx="5706">
                  <c:v>2034.08</c:v>
                </c:pt>
                <c:pt idx="5707">
                  <c:v>2034.1</c:v>
                </c:pt>
                <c:pt idx="5708">
                  <c:v>2034.12</c:v>
                </c:pt>
                <c:pt idx="5709">
                  <c:v>2034.1399999999999</c:v>
                </c:pt>
                <c:pt idx="5710">
                  <c:v>2034.1599999999999</c:v>
                </c:pt>
                <c:pt idx="5711">
                  <c:v>2034.1799999999998</c:v>
                </c:pt>
                <c:pt idx="5712">
                  <c:v>2034.2</c:v>
                </c:pt>
                <c:pt idx="5713">
                  <c:v>2034.22</c:v>
                </c:pt>
                <c:pt idx="5714">
                  <c:v>2034.24</c:v>
                </c:pt>
                <c:pt idx="5715">
                  <c:v>2034.26</c:v>
                </c:pt>
                <c:pt idx="5716">
                  <c:v>2034.28</c:v>
                </c:pt>
                <c:pt idx="5717">
                  <c:v>2034.3</c:v>
                </c:pt>
                <c:pt idx="5718">
                  <c:v>2034.32</c:v>
                </c:pt>
                <c:pt idx="5719">
                  <c:v>2034.34</c:v>
                </c:pt>
                <c:pt idx="5720">
                  <c:v>2034.36</c:v>
                </c:pt>
                <c:pt idx="5721">
                  <c:v>2034.3799999999999</c:v>
                </c:pt>
                <c:pt idx="5722">
                  <c:v>2034.4</c:v>
                </c:pt>
                <c:pt idx="5723">
                  <c:v>2034.42</c:v>
                </c:pt>
                <c:pt idx="5724">
                  <c:v>2034.44</c:v>
                </c:pt>
                <c:pt idx="5725">
                  <c:v>2034.46</c:v>
                </c:pt>
                <c:pt idx="5726">
                  <c:v>2034.48</c:v>
                </c:pt>
                <c:pt idx="5727">
                  <c:v>2034.5</c:v>
                </c:pt>
                <c:pt idx="5728">
                  <c:v>2034.52</c:v>
                </c:pt>
                <c:pt idx="5729">
                  <c:v>2034.54</c:v>
                </c:pt>
                <c:pt idx="5730">
                  <c:v>2034.56</c:v>
                </c:pt>
                <c:pt idx="5731">
                  <c:v>2034.58</c:v>
                </c:pt>
                <c:pt idx="5732">
                  <c:v>2034.6</c:v>
                </c:pt>
                <c:pt idx="5733">
                  <c:v>2034.62</c:v>
                </c:pt>
                <c:pt idx="5734">
                  <c:v>2034.6399999999999</c:v>
                </c:pt>
                <c:pt idx="5735">
                  <c:v>2034.6599999999999</c:v>
                </c:pt>
                <c:pt idx="5736">
                  <c:v>2034.6799999999998</c:v>
                </c:pt>
                <c:pt idx="5737">
                  <c:v>2034.7</c:v>
                </c:pt>
                <c:pt idx="5738">
                  <c:v>2034.72</c:v>
                </c:pt>
                <c:pt idx="5739">
                  <c:v>2034.74</c:v>
                </c:pt>
                <c:pt idx="5740">
                  <c:v>2034.76</c:v>
                </c:pt>
                <c:pt idx="5741">
                  <c:v>2034.78</c:v>
                </c:pt>
                <c:pt idx="5742">
                  <c:v>2034.8</c:v>
                </c:pt>
                <c:pt idx="5743">
                  <c:v>2034.82</c:v>
                </c:pt>
                <c:pt idx="5744">
                  <c:v>2034.84</c:v>
                </c:pt>
                <c:pt idx="5745">
                  <c:v>2034.86</c:v>
                </c:pt>
                <c:pt idx="5746">
                  <c:v>2034.8799999999999</c:v>
                </c:pt>
                <c:pt idx="5747">
                  <c:v>2034.9</c:v>
                </c:pt>
                <c:pt idx="5748">
                  <c:v>2034.92</c:v>
                </c:pt>
                <c:pt idx="5749">
                  <c:v>2034.94</c:v>
                </c:pt>
                <c:pt idx="5750">
                  <c:v>2034.96</c:v>
                </c:pt>
                <c:pt idx="5751">
                  <c:v>2034.98</c:v>
                </c:pt>
                <c:pt idx="5752">
                  <c:v>2035</c:v>
                </c:pt>
                <c:pt idx="5753">
                  <c:v>2035.02</c:v>
                </c:pt>
                <c:pt idx="5754">
                  <c:v>2035.04</c:v>
                </c:pt>
                <c:pt idx="5755">
                  <c:v>2035.06</c:v>
                </c:pt>
                <c:pt idx="5756">
                  <c:v>2035.08</c:v>
                </c:pt>
                <c:pt idx="5757">
                  <c:v>2035.1</c:v>
                </c:pt>
                <c:pt idx="5758">
                  <c:v>2035.12</c:v>
                </c:pt>
                <c:pt idx="5759">
                  <c:v>2035.1399999999999</c:v>
                </c:pt>
                <c:pt idx="5760">
                  <c:v>2035.1599999999999</c:v>
                </c:pt>
                <c:pt idx="5761">
                  <c:v>2035.1799999999998</c:v>
                </c:pt>
                <c:pt idx="5762">
                  <c:v>2035.2</c:v>
                </c:pt>
                <c:pt idx="5763">
                  <c:v>2035.22</c:v>
                </c:pt>
                <c:pt idx="5764">
                  <c:v>2035.24</c:v>
                </c:pt>
                <c:pt idx="5765">
                  <c:v>2035.26</c:v>
                </c:pt>
                <c:pt idx="5766">
                  <c:v>2035.28</c:v>
                </c:pt>
                <c:pt idx="5767">
                  <c:v>2035.3</c:v>
                </c:pt>
                <c:pt idx="5768">
                  <c:v>2035.32</c:v>
                </c:pt>
                <c:pt idx="5769">
                  <c:v>2035.34</c:v>
                </c:pt>
                <c:pt idx="5770">
                  <c:v>2035.36</c:v>
                </c:pt>
                <c:pt idx="5771">
                  <c:v>2035.3799999999999</c:v>
                </c:pt>
                <c:pt idx="5772">
                  <c:v>2035.4</c:v>
                </c:pt>
                <c:pt idx="5773">
                  <c:v>2035.42</c:v>
                </c:pt>
                <c:pt idx="5774">
                  <c:v>2035.44</c:v>
                </c:pt>
                <c:pt idx="5775">
                  <c:v>2035.46</c:v>
                </c:pt>
                <c:pt idx="5776">
                  <c:v>2035.48</c:v>
                </c:pt>
                <c:pt idx="5777">
                  <c:v>2035.5</c:v>
                </c:pt>
                <c:pt idx="5778">
                  <c:v>2035.52</c:v>
                </c:pt>
                <c:pt idx="5779">
                  <c:v>2035.54</c:v>
                </c:pt>
                <c:pt idx="5780">
                  <c:v>2035.56</c:v>
                </c:pt>
                <c:pt idx="5781">
                  <c:v>2035.58</c:v>
                </c:pt>
                <c:pt idx="5782">
                  <c:v>2035.6</c:v>
                </c:pt>
                <c:pt idx="5783">
                  <c:v>2035.62</c:v>
                </c:pt>
                <c:pt idx="5784">
                  <c:v>2035.6399999999999</c:v>
                </c:pt>
                <c:pt idx="5785">
                  <c:v>2035.6599999999999</c:v>
                </c:pt>
                <c:pt idx="5786">
                  <c:v>2035.6799999999998</c:v>
                </c:pt>
                <c:pt idx="5787">
                  <c:v>2035.7</c:v>
                </c:pt>
                <c:pt idx="5788">
                  <c:v>2035.72</c:v>
                </c:pt>
                <c:pt idx="5789">
                  <c:v>2035.74</c:v>
                </c:pt>
                <c:pt idx="5790">
                  <c:v>2035.76</c:v>
                </c:pt>
                <c:pt idx="5791">
                  <c:v>2035.78</c:v>
                </c:pt>
                <c:pt idx="5792">
                  <c:v>2035.8</c:v>
                </c:pt>
                <c:pt idx="5793">
                  <c:v>2035.82</c:v>
                </c:pt>
                <c:pt idx="5794">
                  <c:v>2035.84</c:v>
                </c:pt>
                <c:pt idx="5795">
                  <c:v>2035.86</c:v>
                </c:pt>
                <c:pt idx="5796">
                  <c:v>2035.8799999999999</c:v>
                </c:pt>
                <c:pt idx="5797">
                  <c:v>2035.9</c:v>
                </c:pt>
                <c:pt idx="5798">
                  <c:v>2035.92</c:v>
                </c:pt>
                <c:pt idx="5799">
                  <c:v>2035.94</c:v>
                </c:pt>
                <c:pt idx="5800">
                  <c:v>2035.96</c:v>
                </c:pt>
                <c:pt idx="5801">
                  <c:v>2035.98</c:v>
                </c:pt>
                <c:pt idx="5802">
                  <c:v>2036</c:v>
                </c:pt>
                <c:pt idx="5803">
                  <c:v>2036.02</c:v>
                </c:pt>
                <c:pt idx="5804">
                  <c:v>2036.04</c:v>
                </c:pt>
                <c:pt idx="5805">
                  <c:v>2036.06</c:v>
                </c:pt>
                <c:pt idx="5806">
                  <c:v>2036.08</c:v>
                </c:pt>
                <c:pt idx="5807">
                  <c:v>2036.1</c:v>
                </c:pt>
                <c:pt idx="5808">
                  <c:v>2036.12</c:v>
                </c:pt>
                <c:pt idx="5809">
                  <c:v>2036.1399999999999</c:v>
                </c:pt>
                <c:pt idx="5810">
                  <c:v>2036.1599999999999</c:v>
                </c:pt>
                <c:pt idx="5811">
                  <c:v>2036.1799999999998</c:v>
                </c:pt>
                <c:pt idx="5812">
                  <c:v>2036.2</c:v>
                </c:pt>
                <c:pt idx="5813">
                  <c:v>2036.22</c:v>
                </c:pt>
                <c:pt idx="5814">
                  <c:v>2036.24</c:v>
                </c:pt>
                <c:pt idx="5815">
                  <c:v>2036.26</c:v>
                </c:pt>
                <c:pt idx="5816">
                  <c:v>2036.28</c:v>
                </c:pt>
                <c:pt idx="5817">
                  <c:v>2036.3</c:v>
                </c:pt>
                <c:pt idx="5818">
                  <c:v>2036.32</c:v>
                </c:pt>
                <c:pt idx="5819">
                  <c:v>2036.34</c:v>
                </c:pt>
                <c:pt idx="5820">
                  <c:v>2036.36</c:v>
                </c:pt>
                <c:pt idx="5821">
                  <c:v>2036.3799999999999</c:v>
                </c:pt>
                <c:pt idx="5822">
                  <c:v>2036.4</c:v>
                </c:pt>
                <c:pt idx="5823">
                  <c:v>2036.42</c:v>
                </c:pt>
                <c:pt idx="5824">
                  <c:v>2036.44</c:v>
                </c:pt>
                <c:pt idx="5825">
                  <c:v>2036.46</c:v>
                </c:pt>
                <c:pt idx="5826">
                  <c:v>2036.48</c:v>
                </c:pt>
                <c:pt idx="5827">
                  <c:v>2036.5</c:v>
                </c:pt>
                <c:pt idx="5828">
                  <c:v>2036.52</c:v>
                </c:pt>
                <c:pt idx="5829">
                  <c:v>2036.54</c:v>
                </c:pt>
                <c:pt idx="5830">
                  <c:v>2036.56</c:v>
                </c:pt>
                <c:pt idx="5831">
                  <c:v>2036.58</c:v>
                </c:pt>
                <c:pt idx="5832">
                  <c:v>2036.6</c:v>
                </c:pt>
                <c:pt idx="5833">
                  <c:v>2036.62</c:v>
                </c:pt>
                <c:pt idx="5834">
                  <c:v>2036.6399999999999</c:v>
                </c:pt>
                <c:pt idx="5835">
                  <c:v>2036.6599999999999</c:v>
                </c:pt>
                <c:pt idx="5836">
                  <c:v>2036.6799999999998</c:v>
                </c:pt>
                <c:pt idx="5837">
                  <c:v>2036.7</c:v>
                </c:pt>
                <c:pt idx="5838">
                  <c:v>2036.72</c:v>
                </c:pt>
                <c:pt idx="5839">
                  <c:v>2036.74</c:v>
                </c:pt>
                <c:pt idx="5840">
                  <c:v>2036.76</c:v>
                </c:pt>
                <c:pt idx="5841">
                  <c:v>2036.78</c:v>
                </c:pt>
                <c:pt idx="5842">
                  <c:v>2036.8</c:v>
                </c:pt>
                <c:pt idx="5843">
                  <c:v>2036.82</c:v>
                </c:pt>
                <c:pt idx="5844">
                  <c:v>2036.84</c:v>
                </c:pt>
                <c:pt idx="5845">
                  <c:v>2036.86</c:v>
                </c:pt>
                <c:pt idx="5846">
                  <c:v>2036.8799999999999</c:v>
                </c:pt>
                <c:pt idx="5847">
                  <c:v>2036.9</c:v>
                </c:pt>
                <c:pt idx="5848">
                  <c:v>2036.92</c:v>
                </c:pt>
                <c:pt idx="5849">
                  <c:v>2036.94</c:v>
                </c:pt>
                <c:pt idx="5850">
                  <c:v>2036.96</c:v>
                </c:pt>
                <c:pt idx="5851">
                  <c:v>2036.98</c:v>
                </c:pt>
                <c:pt idx="5852">
                  <c:v>2037</c:v>
                </c:pt>
                <c:pt idx="5853">
                  <c:v>2037.02</c:v>
                </c:pt>
                <c:pt idx="5854">
                  <c:v>2037.04</c:v>
                </c:pt>
                <c:pt idx="5855">
                  <c:v>2037.06</c:v>
                </c:pt>
                <c:pt idx="5856">
                  <c:v>2037.08</c:v>
                </c:pt>
                <c:pt idx="5857">
                  <c:v>2037.1</c:v>
                </c:pt>
                <c:pt idx="5858">
                  <c:v>2037.12</c:v>
                </c:pt>
                <c:pt idx="5859">
                  <c:v>2037.1399999999999</c:v>
                </c:pt>
                <c:pt idx="5860">
                  <c:v>2037.1599999999999</c:v>
                </c:pt>
                <c:pt idx="5861">
                  <c:v>2037.1799999999998</c:v>
                </c:pt>
                <c:pt idx="5862">
                  <c:v>2037.2</c:v>
                </c:pt>
                <c:pt idx="5863">
                  <c:v>2037.22</c:v>
                </c:pt>
                <c:pt idx="5864">
                  <c:v>2037.24</c:v>
                </c:pt>
                <c:pt idx="5865">
                  <c:v>2037.26</c:v>
                </c:pt>
                <c:pt idx="5866">
                  <c:v>2037.28</c:v>
                </c:pt>
                <c:pt idx="5867">
                  <c:v>2037.3</c:v>
                </c:pt>
                <c:pt idx="5868">
                  <c:v>2037.32</c:v>
                </c:pt>
                <c:pt idx="5869">
                  <c:v>2037.34</c:v>
                </c:pt>
                <c:pt idx="5870">
                  <c:v>2037.36</c:v>
                </c:pt>
                <c:pt idx="5871">
                  <c:v>2037.3799999999999</c:v>
                </c:pt>
                <c:pt idx="5872">
                  <c:v>2037.4</c:v>
                </c:pt>
                <c:pt idx="5873">
                  <c:v>2037.42</c:v>
                </c:pt>
                <c:pt idx="5874">
                  <c:v>2037.44</c:v>
                </c:pt>
                <c:pt idx="5875">
                  <c:v>2037.46</c:v>
                </c:pt>
                <c:pt idx="5876">
                  <c:v>2037.48</c:v>
                </c:pt>
                <c:pt idx="5877">
                  <c:v>2037.5</c:v>
                </c:pt>
                <c:pt idx="5878">
                  <c:v>2037.52</c:v>
                </c:pt>
                <c:pt idx="5879">
                  <c:v>2037.54</c:v>
                </c:pt>
                <c:pt idx="5880">
                  <c:v>2037.56</c:v>
                </c:pt>
                <c:pt idx="5881">
                  <c:v>2037.58</c:v>
                </c:pt>
                <c:pt idx="5882">
                  <c:v>2037.6</c:v>
                </c:pt>
                <c:pt idx="5883">
                  <c:v>2037.62</c:v>
                </c:pt>
                <c:pt idx="5884">
                  <c:v>2037.6399999999999</c:v>
                </c:pt>
                <c:pt idx="5885">
                  <c:v>2037.6599999999999</c:v>
                </c:pt>
                <c:pt idx="5886">
                  <c:v>2037.6799999999998</c:v>
                </c:pt>
                <c:pt idx="5887">
                  <c:v>2037.7</c:v>
                </c:pt>
                <c:pt idx="5888">
                  <c:v>2037.72</c:v>
                </c:pt>
                <c:pt idx="5889">
                  <c:v>2037.74</c:v>
                </c:pt>
                <c:pt idx="5890">
                  <c:v>2037.76</c:v>
                </c:pt>
                <c:pt idx="5891">
                  <c:v>2037.78</c:v>
                </c:pt>
                <c:pt idx="5892">
                  <c:v>2037.8</c:v>
                </c:pt>
                <c:pt idx="5893">
                  <c:v>2037.82</c:v>
                </c:pt>
                <c:pt idx="5894">
                  <c:v>2037.84</c:v>
                </c:pt>
                <c:pt idx="5895">
                  <c:v>2037.86</c:v>
                </c:pt>
                <c:pt idx="5896">
                  <c:v>2037.8799999999999</c:v>
                </c:pt>
                <c:pt idx="5897">
                  <c:v>2037.9</c:v>
                </c:pt>
                <c:pt idx="5898">
                  <c:v>2037.92</c:v>
                </c:pt>
                <c:pt idx="5899">
                  <c:v>2037.94</c:v>
                </c:pt>
                <c:pt idx="5900">
                  <c:v>2037.96</c:v>
                </c:pt>
                <c:pt idx="5901">
                  <c:v>2037.98</c:v>
                </c:pt>
                <c:pt idx="5902">
                  <c:v>2038</c:v>
                </c:pt>
                <c:pt idx="5903">
                  <c:v>2038.02</c:v>
                </c:pt>
                <c:pt idx="5904">
                  <c:v>2038.04</c:v>
                </c:pt>
                <c:pt idx="5905">
                  <c:v>2038.06</c:v>
                </c:pt>
                <c:pt idx="5906">
                  <c:v>2038.08</c:v>
                </c:pt>
                <c:pt idx="5907">
                  <c:v>2038.1</c:v>
                </c:pt>
                <c:pt idx="5908">
                  <c:v>2038.12</c:v>
                </c:pt>
                <c:pt idx="5909">
                  <c:v>2038.1399999999999</c:v>
                </c:pt>
                <c:pt idx="5910">
                  <c:v>2038.1599999999999</c:v>
                </c:pt>
                <c:pt idx="5911">
                  <c:v>2038.1799999999998</c:v>
                </c:pt>
                <c:pt idx="5912">
                  <c:v>2038.2</c:v>
                </c:pt>
                <c:pt idx="5913">
                  <c:v>2038.22</c:v>
                </c:pt>
                <c:pt idx="5914">
                  <c:v>2038.24</c:v>
                </c:pt>
                <c:pt idx="5915">
                  <c:v>2038.26</c:v>
                </c:pt>
                <c:pt idx="5916">
                  <c:v>2038.28</c:v>
                </c:pt>
                <c:pt idx="5917">
                  <c:v>2038.3</c:v>
                </c:pt>
                <c:pt idx="5918">
                  <c:v>2038.32</c:v>
                </c:pt>
                <c:pt idx="5919">
                  <c:v>2038.34</c:v>
                </c:pt>
                <c:pt idx="5920">
                  <c:v>2038.36</c:v>
                </c:pt>
                <c:pt idx="5921">
                  <c:v>2038.3799999999999</c:v>
                </c:pt>
                <c:pt idx="5922">
                  <c:v>2038.4</c:v>
                </c:pt>
                <c:pt idx="5923">
                  <c:v>2038.42</c:v>
                </c:pt>
                <c:pt idx="5924">
                  <c:v>2038.44</c:v>
                </c:pt>
                <c:pt idx="5925">
                  <c:v>2038.46</c:v>
                </c:pt>
                <c:pt idx="5926">
                  <c:v>2038.48</c:v>
                </c:pt>
                <c:pt idx="5927">
                  <c:v>2038.5</c:v>
                </c:pt>
                <c:pt idx="5928">
                  <c:v>2038.52</c:v>
                </c:pt>
                <c:pt idx="5929">
                  <c:v>2038.54</c:v>
                </c:pt>
                <c:pt idx="5930">
                  <c:v>2038.56</c:v>
                </c:pt>
                <c:pt idx="5931">
                  <c:v>2038.58</c:v>
                </c:pt>
                <c:pt idx="5932">
                  <c:v>2038.6</c:v>
                </c:pt>
                <c:pt idx="5933">
                  <c:v>2038.62</c:v>
                </c:pt>
                <c:pt idx="5934">
                  <c:v>2038.6399999999999</c:v>
                </c:pt>
                <c:pt idx="5935">
                  <c:v>2038.6599999999999</c:v>
                </c:pt>
                <c:pt idx="5936">
                  <c:v>2038.6799999999998</c:v>
                </c:pt>
                <c:pt idx="5937">
                  <c:v>2038.7</c:v>
                </c:pt>
                <c:pt idx="5938">
                  <c:v>2038.72</c:v>
                </c:pt>
                <c:pt idx="5939">
                  <c:v>2038.74</c:v>
                </c:pt>
                <c:pt idx="5940">
                  <c:v>2038.76</c:v>
                </c:pt>
                <c:pt idx="5941">
                  <c:v>2038.78</c:v>
                </c:pt>
                <c:pt idx="5942">
                  <c:v>2038.8</c:v>
                </c:pt>
                <c:pt idx="5943">
                  <c:v>2038.82</c:v>
                </c:pt>
                <c:pt idx="5944">
                  <c:v>2038.84</c:v>
                </c:pt>
                <c:pt idx="5945">
                  <c:v>2038.86</c:v>
                </c:pt>
                <c:pt idx="5946">
                  <c:v>2038.8799999999999</c:v>
                </c:pt>
                <c:pt idx="5947">
                  <c:v>2038.9</c:v>
                </c:pt>
                <c:pt idx="5948">
                  <c:v>2038.92</c:v>
                </c:pt>
                <c:pt idx="5949">
                  <c:v>2038.94</c:v>
                </c:pt>
                <c:pt idx="5950">
                  <c:v>2038.96</c:v>
                </c:pt>
                <c:pt idx="5951">
                  <c:v>2038.98</c:v>
                </c:pt>
                <c:pt idx="5952">
                  <c:v>2039</c:v>
                </c:pt>
                <c:pt idx="5953">
                  <c:v>2039.02</c:v>
                </c:pt>
                <c:pt idx="5954">
                  <c:v>2039.04</c:v>
                </c:pt>
                <c:pt idx="5955">
                  <c:v>2039.06</c:v>
                </c:pt>
                <c:pt idx="5956">
                  <c:v>2039.08</c:v>
                </c:pt>
                <c:pt idx="5957">
                  <c:v>2039.1</c:v>
                </c:pt>
                <c:pt idx="5958">
                  <c:v>2039.12</c:v>
                </c:pt>
                <c:pt idx="5959">
                  <c:v>2039.1399999999999</c:v>
                </c:pt>
                <c:pt idx="5960">
                  <c:v>2039.1599999999999</c:v>
                </c:pt>
                <c:pt idx="5961">
                  <c:v>2039.1799999999998</c:v>
                </c:pt>
                <c:pt idx="5962">
                  <c:v>2039.2</c:v>
                </c:pt>
                <c:pt idx="5963">
                  <c:v>2039.22</c:v>
                </c:pt>
                <c:pt idx="5964">
                  <c:v>2039.24</c:v>
                </c:pt>
                <c:pt idx="5965">
                  <c:v>2039.26</c:v>
                </c:pt>
                <c:pt idx="5966">
                  <c:v>2039.28</c:v>
                </c:pt>
                <c:pt idx="5967">
                  <c:v>2039.3</c:v>
                </c:pt>
                <c:pt idx="5968">
                  <c:v>2039.32</c:v>
                </c:pt>
                <c:pt idx="5969">
                  <c:v>2039.34</c:v>
                </c:pt>
                <c:pt idx="5970">
                  <c:v>2039.36</c:v>
                </c:pt>
                <c:pt idx="5971">
                  <c:v>2039.3799999999999</c:v>
                </c:pt>
                <c:pt idx="5972">
                  <c:v>2039.4</c:v>
                </c:pt>
                <c:pt idx="5973">
                  <c:v>2039.42</c:v>
                </c:pt>
                <c:pt idx="5974">
                  <c:v>2039.44</c:v>
                </c:pt>
                <c:pt idx="5975">
                  <c:v>2039.46</c:v>
                </c:pt>
                <c:pt idx="5976">
                  <c:v>2039.48</c:v>
                </c:pt>
                <c:pt idx="5977">
                  <c:v>2039.5</c:v>
                </c:pt>
                <c:pt idx="5978">
                  <c:v>2039.52</c:v>
                </c:pt>
                <c:pt idx="5979">
                  <c:v>2039.54</c:v>
                </c:pt>
                <c:pt idx="5980">
                  <c:v>2039.56</c:v>
                </c:pt>
                <c:pt idx="5981">
                  <c:v>2039.58</c:v>
                </c:pt>
                <c:pt idx="5982">
                  <c:v>2039.6</c:v>
                </c:pt>
                <c:pt idx="5983">
                  <c:v>2039.62</c:v>
                </c:pt>
                <c:pt idx="5984">
                  <c:v>2039.6399999999999</c:v>
                </c:pt>
                <c:pt idx="5985">
                  <c:v>2039.6599999999999</c:v>
                </c:pt>
                <c:pt idx="5986">
                  <c:v>2039.6799999999998</c:v>
                </c:pt>
                <c:pt idx="5987">
                  <c:v>2039.7</c:v>
                </c:pt>
                <c:pt idx="5988">
                  <c:v>2039.72</c:v>
                </c:pt>
                <c:pt idx="5989">
                  <c:v>2039.74</c:v>
                </c:pt>
                <c:pt idx="5990">
                  <c:v>2039.76</c:v>
                </c:pt>
                <c:pt idx="5991">
                  <c:v>2039.78</c:v>
                </c:pt>
                <c:pt idx="5992">
                  <c:v>2039.8</c:v>
                </c:pt>
                <c:pt idx="5993">
                  <c:v>2039.82</c:v>
                </c:pt>
                <c:pt idx="5994">
                  <c:v>2039.84</c:v>
                </c:pt>
                <c:pt idx="5995">
                  <c:v>2039.86</c:v>
                </c:pt>
                <c:pt idx="5996">
                  <c:v>2039.8799999999999</c:v>
                </c:pt>
                <c:pt idx="5997">
                  <c:v>2039.9</c:v>
                </c:pt>
                <c:pt idx="5998">
                  <c:v>2039.92</c:v>
                </c:pt>
                <c:pt idx="5999">
                  <c:v>2039.94</c:v>
                </c:pt>
                <c:pt idx="6000">
                  <c:v>2039.96</c:v>
                </c:pt>
                <c:pt idx="6001">
                  <c:v>2039.98</c:v>
                </c:pt>
                <c:pt idx="6002">
                  <c:v>2040</c:v>
                </c:pt>
                <c:pt idx="6003">
                  <c:v>2040.02</c:v>
                </c:pt>
                <c:pt idx="6004">
                  <c:v>2040.04</c:v>
                </c:pt>
                <c:pt idx="6005">
                  <c:v>2040.06</c:v>
                </c:pt>
                <c:pt idx="6006">
                  <c:v>2040.08</c:v>
                </c:pt>
                <c:pt idx="6007">
                  <c:v>2040.1</c:v>
                </c:pt>
                <c:pt idx="6008">
                  <c:v>2040.12</c:v>
                </c:pt>
                <c:pt idx="6009">
                  <c:v>2040.1399999999999</c:v>
                </c:pt>
                <c:pt idx="6010">
                  <c:v>2040.1599999999999</c:v>
                </c:pt>
                <c:pt idx="6011">
                  <c:v>2040.1799999999998</c:v>
                </c:pt>
                <c:pt idx="6012">
                  <c:v>2040.2</c:v>
                </c:pt>
                <c:pt idx="6013">
                  <c:v>2040.22</c:v>
                </c:pt>
                <c:pt idx="6014">
                  <c:v>2040.24</c:v>
                </c:pt>
                <c:pt idx="6015">
                  <c:v>2040.26</c:v>
                </c:pt>
                <c:pt idx="6016">
                  <c:v>2040.28</c:v>
                </c:pt>
                <c:pt idx="6017">
                  <c:v>2040.3</c:v>
                </c:pt>
                <c:pt idx="6018">
                  <c:v>2040.32</c:v>
                </c:pt>
                <c:pt idx="6019">
                  <c:v>2040.34</c:v>
                </c:pt>
                <c:pt idx="6020">
                  <c:v>2040.36</c:v>
                </c:pt>
                <c:pt idx="6021">
                  <c:v>2040.3799999999999</c:v>
                </c:pt>
                <c:pt idx="6022">
                  <c:v>2040.4</c:v>
                </c:pt>
                <c:pt idx="6023">
                  <c:v>2040.42</c:v>
                </c:pt>
                <c:pt idx="6024">
                  <c:v>2040.44</c:v>
                </c:pt>
                <c:pt idx="6025">
                  <c:v>2040.46</c:v>
                </c:pt>
                <c:pt idx="6026">
                  <c:v>2040.48</c:v>
                </c:pt>
                <c:pt idx="6027">
                  <c:v>2040.5</c:v>
                </c:pt>
                <c:pt idx="6028">
                  <c:v>2040.52</c:v>
                </c:pt>
                <c:pt idx="6029">
                  <c:v>2040.54</c:v>
                </c:pt>
                <c:pt idx="6030">
                  <c:v>2040.56</c:v>
                </c:pt>
                <c:pt idx="6031">
                  <c:v>2040.58</c:v>
                </c:pt>
                <c:pt idx="6032">
                  <c:v>2040.6</c:v>
                </c:pt>
                <c:pt idx="6033">
                  <c:v>2040.62</c:v>
                </c:pt>
                <c:pt idx="6034">
                  <c:v>2040.6399999999999</c:v>
                </c:pt>
                <c:pt idx="6035">
                  <c:v>2040.6599999999999</c:v>
                </c:pt>
                <c:pt idx="6036">
                  <c:v>2040.6799999999998</c:v>
                </c:pt>
                <c:pt idx="6037">
                  <c:v>2040.7</c:v>
                </c:pt>
                <c:pt idx="6038">
                  <c:v>2040.72</c:v>
                </c:pt>
                <c:pt idx="6039">
                  <c:v>2040.74</c:v>
                </c:pt>
                <c:pt idx="6040">
                  <c:v>2040.76</c:v>
                </c:pt>
                <c:pt idx="6041">
                  <c:v>2040.78</c:v>
                </c:pt>
                <c:pt idx="6042">
                  <c:v>2040.8</c:v>
                </c:pt>
                <c:pt idx="6043">
                  <c:v>2040.82</c:v>
                </c:pt>
                <c:pt idx="6044">
                  <c:v>2040.84</c:v>
                </c:pt>
                <c:pt idx="6045">
                  <c:v>2040.86</c:v>
                </c:pt>
                <c:pt idx="6046">
                  <c:v>2040.8799999999999</c:v>
                </c:pt>
                <c:pt idx="6047">
                  <c:v>2040.9</c:v>
                </c:pt>
                <c:pt idx="6048">
                  <c:v>2040.92</c:v>
                </c:pt>
                <c:pt idx="6049">
                  <c:v>2040.94</c:v>
                </c:pt>
                <c:pt idx="6050">
                  <c:v>2040.96</c:v>
                </c:pt>
                <c:pt idx="6051">
                  <c:v>2040.98</c:v>
                </c:pt>
                <c:pt idx="6052">
                  <c:v>2041</c:v>
                </c:pt>
                <c:pt idx="6053">
                  <c:v>2041.02</c:v>
                </c:pt>
                <c:pt idx="6054">
                  <c:v>2041.04</c:v>
                </c:pt>
                <c:pt idx="6055">
                  <c:v>2041.06</c:v>
                </c:pt>
                <c:pt idx="6056">
                  <c:v>2041.08</c:v>
                </c:pt>
                <c:pt idx="6057">
                  <c:v>2041.1</c:v>
                </c:pt>
                <c:pt idx="6058">
                  <c:v>2041.12</c:v>
                </c:pt>
                <c:pt idx="6059">
                  <c:v>2041.1399999999999</c:v>
                </c:pt>
                <c:pt idx="6060">
                  <c:v>2041.1599999999999</c:v>
                </c:pt>
                <c:pt idx="6061">
                  <c:v>2041.1799999999998</c:v>
                </c:pt>
                <c:pt idx="6062">
                  <c:v>2041.2</c:v>
                </c:pt>
                <c:pt idx="6063">
                  <c:v>2041.22</c:v>
                </c:pt>
                <c:pt idx="6064">
                  <c:v>2041.24</c:v>
                </c:pt>
                <c:pt idx="6065">
                  <c:v>2041.26</c:v>
                </c:pt>
                <c:pt idx="6066">
                  <c:v>2041.28</c:v>
                </c:pt>
                <c:pt idx="6067">
                  <c:v>2041.3</c:v>
                </c:pt>
                <c:pt idx="6068">
                  <c:v>2041.32</c:v>
                </c:pt>
                <c:pt idx="6069">
                  <c:v>2041.34</c:v>
                </c:pt>
                <c:pt idx="6070">
                  <c:v>2041.36</c:v>
                </c:pt>
                <c:pt idx="6071">
                  <c:v>2041.3799999999999</c:v>
                </c:pt>
                <c:pt idx="6072">
                  <c:v>2041.4</c:v>
                </c:pt>
                <c:pt idx="6073">
                  <c:v>2041.42</c:v>
                </c:pt>
                <c:pt idx="6074">
                  <c:v>2041.44</c:v>
                </c:pt>
                <c:pt idx="6075">
                  <c:v>2041.46</c:v>
                </c:pt>
                <c:pt idx="6076">
                  <c:v>2041.48</c:v>
                </c:pt>
                <c:pt idx="6077">
                  <c:v>2041.5</c:v>
                </c:pt>
                <c:pt idx="6078">
                  <c:v>2041.52</c:v>
                </c:pt>
                <c:pt idx="6079">
                  <c:v>2041.54</c:v>
                </c:pt>
                <c:pt idx="6080">
                  <c:v>2041.56</c:v>
                </c:pt>
                <c:pt idx="6081">
                  <c:v>2041.58</c:v>
                </c:pt>
                <c:pt idx="6082">
                  <c:v>2041.6</c:v>
                </c:pt>
                <c:pt idx="6083">
                  <c:v>2041.62</c:v>
                </c:pt>
                <c:pt idx="6084">
                  <c:v>2041.6399999999999</c:v>
                </c:pt>
                <c:pt idx="6085">
                  <c:v>2041.6599999999999</c:v>
                </c:pt>
                <c:pt idx="6086">
                  <c:v>2041.6799999999998</c:v>
                </c:pt>
                <c:pt idx="6087">
                  <c:v>2041.7</c:v>
                </c:pt>
                <c:pt idx="6088">
                  <c:v>2041.72</c:v>
                </c:pt>
                <c:pt idx="6089">
                  <c:v>2041.74</c:v>
                </c:pt>
                <c:pt idx="6090">
                  <c:v>2041.76</c:v>
                </c:pt>
                <c:pt idx="6091">
                  <c:v>2041.78</c:v>
                </c:pt>
                <c:pt idx="6092">
                  <c:v>2041.8</c:v>
                </c:pt>
                <c:pt idx="6093">
                  <c:v>2041.82</c:v>
                </c:pt>
                <c:pt idx="6094">
                  <c:v>2041.84</c:v>
                </c:pt>
                <c:pt idx="6095">
                  <c:v>2041.86</c:v>
                </c:pt>
                <c:pt idx="6096">
                  <c:v>2041.8799999999999</c:v>
                </c:pt>
                <c:pt idx="6097">
                  <c:v>2041.9</c:v>
                </c:pt>
                <c:pt idx="6098">
                  <c:v>2041.92</c:v>
                </c:pt>
                <c:pt idx="6099">
                  <c:v>2041.94</c:v>
                </c:pt>
                <c:pt idx="6100">
                  <c:v>2041.96</c:v>
                </c:pt>
                <c:pt idx="6101">
                  <c:v>2041.98</c:v>
                </c:pt>
                <c:pt idx="6102">
                  <c:v>2042</c:v>
                </c:pt>
                <c:pt idx="6103">
                  <c:v>2042.02</c:v>
                </c:pt>
                <c:pt idx="6104">
                  <c:v>2042.04</c:v>
                </c:pt>
                <c:pt idx="6105">
                  <c:v>2042.06</c:v>
                </c:pt>
                <c:pt idx="6106">
                  <c:v>2042.08</c:v>
                </c:pt>
                <c:pt idx="6107">
                  <c:v>2042.1</c:v>
                </c:pt>
                <c:pt idx="6108">
                  <c:v>2042.12</c:v>
                </c:pt>
                <c:pt idx="6109">
                  <c:v>2042.1399999999999</c:v>
                </c:pt>
                <c:pt idx="6110">
                  <c:v>2042.1599999999999</c:v>
                </c:pt>
                <c:pt idx="6111">
                  <c:v>2042.1799999999998</c:v>
                </c:pt>
                <c:pt idx="6112">
                  <c:v>2042.2</c:v>
                </c:pt>
                <c:pt idx="6113">
                  <c:v>2042.22</c:v>
                </c:pt>
                <c:pt idx="6114">
                  <c:v>2042.24</c:v>
                </c:pt>
                <c:pt idx="6115">
                  <c:v>2042.26</c:v>
                </c:pt>
                <c:pt idx="6116">
                  <c:v>2042.28</c:v>
                </c:pt>
                <c:pt idx="6117">
                  <c:v>2042.3</c:v>
                </c:pt>
                <c:pt idx="6118">
                  <c:v>2042.32</c:v>
                </c:pt>
                <c:pt idx="6119">
                  <c:v>2042.34</c:v>
                </c:pt>
                <c:pt idx="6120">
                  <c:v>2042.36</c:v>
                </c:pt>
                <c:pt idx="6121">
                  <c:v>2042.3799999999999</c:v>
                </c:pt>
                <c:pt idx="6122">
                  <c:v>2042.4</c:v>
                </c:pt>
                <c:pt idx="6123">
                  <c:v>2042.42</c:v>
                </c:pt>
                <c:pt idx="6124">
                  <c:v>2042.44</c:v>
                </c:pt>
                <c:pt idx="6125">
                  <c:v>2042.46</c:v>
                </c:pt>
                <c:pt idx="6126">
                  <c:v>2042.48</c:v>
                </c:pt>
                <c:pt idx="6127">
                  <c:v>2042.5</c:v>
                </c:pt>
                <c:pt idx="6128">
                  <c:v>2042.52</c:v>
                </c:pt>
                <c:pt idx="6129">
                  <c:v>2042.54</c:v>
                </c:pt>
                <c:pt idx="6130">
                  <c:v>2042.56</c:v>
                </c:pt>
                <c:pt idx="6131">
                  <c:v>2042.58</c:v>
                </c:pt>
                <c:pt idx="6132">
                  <c:v>2042.6</c:v>
                </c:pt>
                <c:pt idx="6133">
                  <c:v>2042.62</c:v>
                </c:pt>
                <c:pt idx="6134">
                  <c:v>2042.6399999999999</c:v>
                </c:pt>
                <c:pt idx="6135">
                  <c:v>2042.6599999999999</c:v>
                </c:pt>
                <c:pt idx="6136">
                  <c:v>2042.6799999999998</c:v>
                </c:pt>
                <c:pt idx="6137">
                  <c:v>2042.7</c:v>
                </c:pt>
                <c:pt idx="6138">
                  <c:v>2042.72</c:v>
                </c:pt>
                <c:pt idx="6139">
                  <c:v>2042.74</c:v>
                </c:pt>
                <c:pt idx="6140">
                  <c:v>2042.76</c:v>
                </c:pt>
                <c:pt idx="6141">
                  <c:v>2042.78</c:v>
                </c:pt>
                <c:pt idx="6142">
                  <c:v>2042.8</c:v>
                </c:pt>
                <c:pt idx="6143">
                  <c:v>2042.82</c:v>
                </c:pt>
                <c:pt idx="6144">
                  <c:v>2042.84</c:v>
                </c:pt>
                <c:pt idx="6145">
                  <c:v>2042.86</c:v>
                </c:pt>
                <c:pt idx="6146">
                  <c:v>2042.8799999999999</c:v>
                </c:pt>
                <c:pt idx="6147">
                  <c:v>2042.9</c:v>
                </c:pt>
                <c:pt idx="6148">
                  <c:v>2042.92</c:v>
                </c:pt>
                <c:pt idx="6149">
                  <c:v>2042.94</c:v>
                </c:pt>
                <c:pt idx="6150">
                  <c:v>2042.96</c:v>
                </c:pt>
                <c:pt idx="6151">
                  <c:v>2042.98</c:v>
                </c:pt>
                <c:pt idx="6152">
                  <c:v>2043</c:v>
                </c:pt>
                <c:pt idx="6153">
                  <c:v>2043.02</c:v>
                </c:pt>
                <c:pt idx="6154">
                  <c:v>2043.04</c:v>
                </c:pt>
                <c:pt idx="6155">
                  <c:v>2043.06</c:v>
                </c:pt>
                <c:pt idx="6156">
                  <c:v>2043.08</c:v>
                </c:pt>
                <c:pt idx="6157">
                  <c:v>2043.1</c:v>
                </c:pt>
                <c:pt idx="6158">
                  <c:v>2043.12</c:v>
                </c:pt>
                <c:pt idx="6159">
                  <c:v>2043.1399999999999</c:v>
                </c:pt>
                <c:pt idx="6160">
                  <c:v>2043.1599999999999</c:v>
                </c:pt>
                <c:pt idx="6161">
                  <c:v>2043.1799999999998</c:v>
                </c:pt>
                <c:pt idx="6162">
                  <c:v>2043.2</c:v>
                </c:pt>
                <c:pt idx="6163">
                  <c:v>2043.22</c:v>
                </c:pt>
                <c:pt idx="6164">
                  <c:v>2043.24</c:v>
                </c:pt>
                <c:pt idx="6165">
                  <c:v>2043.26</c:v>
                </c:pt>
                <c:pt idx="6166">
                  <c:v>2043.28</c:v>
                </c:pt>
                <c:pt idx="6167">
                  <c:v>2043.3</c:v>
                </c:pt>
                <c:pt idx="6168">
                  <c:v>2043.32</c:v>
                </c:pt>
                <c:pt idx="6169">
                  <c:v>2043.34</c:v>
                </c:pt>
                <c:pt idx="6170">
                  <c:v>2043.36</c:v>
                </c:pt>
                <c:pt idx="6171">
                  <c:v>2043.3799999999999</c:v>
                </c:pt>
                <c:pt idx="6172">
                  <c:v>2043.4</c:v>
                </c:pt>
                <c:pt idx="6173">
                  <c:v>2043.42</c:v>
                </c:pt>
                <c:pt idx="6174">
                  <c:v>2043.44</c:v>
                </c:pt>
                <c:pt idx="6175">
                  <c:v>2043.46</c:v>
                </c:pt>
                <c:pt idx="6176">
                  <c:v>2043.48</c:v>
                </c:pt>
                <c:pt idx="6177">
                  <c:v>2043.5</c:v>
                </c:pt>
                <c:pt idx="6178">
                  <c:v>2043.52</c:v>
                </c:pt>
                <c:pt idx="6179">
                  <c:v>2043.54</c:v>
                </c:pt>
                <c:pt idx="6180">
                  <c:v>2043.56</c:v>
                </c:pt>
                <c:pt idx="6181">
                  <c:v>2043.58</c:v>
                </c:pt>
                <c:pt idx="6182">
                  <c:v>2043.6</c:v>
                </c:pt>
                <c:pt idx="6183">
                  <c:v>2043.62</c:v>
                </c:pt>
                <c:pt idx="6184">
                  <c:v>2043.6399999999999</c:v>
                </c:pt>
                <c:pt idx="6185">
                  <c:v>2043.6599999999999</c:v>
                </c:pt>
                <c:pt idx="6186">
                  <c:v>2043.6799999999998</c:v>
                </c:pt>
                <c:pt idx="6187">
                  <c:v>2043.7</c:v>
                </c:pt>
                <c:pt idx="6188">
                  <c:v>2043.72</c:v>
                </c:pt>
                <c:pt idx="6189">
                  <c:v>2043.74</c:v>
                </c:pt>
                <c:pt idx="6190">
                  <c:v>2043.76</c:v>
                </c:pt>
                <c:pt idx="6191">
                  <c:v>2043.78</c:v>
                </c:pt>
                <c:pt idx="6192">
                  <c:v>2043.8</c:v>
                </c:pt>
                <c:pt idx="6193">
                  <c:v>2043.82</c:v>
                </c:pt>
                <c:pt idx="6194">
                  <c:v>2043.84</c:v>
                </c:pt>
                <c:pt idx="6195">
                  <c:v>2043.86</c:v>
                </c:pt>
                <c:pt idx="6196">
                  <c:v>2043.8799999999999</c:v>
                </c:pt>
                <c:pt idx="6197">
                  <c:v>2043.9</c:v>
                </c:pt>
                <c:pt idx="6198">
                  <c:v>2043.92</c:v>
                </c:pt>
                <c:pt idx="6199">
                  <c:v>2043.94</c:v>
                </c:pt>
                <c:pt idx="6200">
                  <c:v>2043.96</c:v>
                </c:pt>
                <c:pt idx="6201">
                  <c:v>2043.98</c:v>
                </c:pt>
                <c:pt idx="6202">
                  <c:v>2044</c:v>
                </c:pt>
                <c:pt idx="6203">
                  <c:v>2044.02</c:v>
                </c:pt>
                <c:pt idx="6204">
                  <c:v>2044.04</c:v>
                </c:pt>
                <c:pt idx="6205">
                  <c:v>2044.06</c:v>
                </c:pt>
                <c:pt idx="6206">
                  <c:v>2044.08</c:v>
                </c:pt>
                <c:pt idx="6207">
                  <c:v>2044.1</c:v>
                </c:pt>
                <c:pt idx="6208">
                  <c:v>2044.12</c:v>
                </c:pt>
                <c:pt idx="6209">
                  <c:v>2044.1399999999999</c:v>
                </c:pt>
                <c:pt idx="6210">
                  <c:v>2044.1599999999999</c:v>
                </c:pt>
                <c:pt idx="6211">
                  <c:v>2044.1799999999998</c:v>
                </c:pt>
                <c:pt idx="6212">
                  <c:v>2044.2</c:v>
                </c:pt>
                <c:pt idx="6213">
                  <c:v>2044.22</c:v>
                </c:pt>
                <c:pt idx="6214">
                  <c:v>2044.24</c:v>
                </c:pt>
                <c:pt idx="6215">
                  <c:v>2044.26</c:v>
                </c:pt>
                <c:pt idx="6216">
                  <c:v>2044.28</c:v>
                </c:pt>
                <c:pt idx="6217">
                  <c:v>2044.3</c:v>
                </c:pt>
                <c:pt idx="6218">
                  <c:v>2044.32</c:v>
                </c:pt>
                <c:pt idx="6219">
                  <c:v>2044.34</c:v>
                </c:pt>
                <c:pt idx="6220">
                  <c:v>2044.36</c:v>
                </c:pt>
                <c:pt idx="6221">
                  <c:v>2044.3799999999999</c:v>
                </c:pt>
                <c:pt idx="6222">
                  <c:v>2044.4</c:v>
                </c:pt>
                <c:pt idx="6223">
                  <c:v>2044.42</c:v>
                </c:pt>
                <c:pt idx="6224">
                  <c:v>2044.44</c:v>
                </c:pt>
                <c:pt idx="6225">
                  <c:v>2044.46</c:v>
                </c:pt>
                <c:pt idx="6226">
                  <c:v>2044.48</c:v>
                </c:pt>
                <c:pt idx="6227">
                  <c:v>2044.5</c:v>
                </c:pt>
                <c:pt idx="6228">
                  <c:v>2044.52</c:v>
                </c:pt>
                <c:pt idx="6229">
                  <c:v>2044.54</c:v>
                </c:pt>
                <c:pt idx="6230">
                  <c:v>2044.56</c:v>
                </c:pt>
                <c:pt idx="6231">
                  <c:v>2044.58</c:v>
                </c:pt>
                <c:pt idx="6232">
                  <c:v>2044.6</c:v>
                </c:pt>
                <c:pt idx="6233">
                  <c:v>2044.62</c:v>
                </c:pt>
                <c:pt idx="6234">
                  <c:v>2044.6399999999999</c:v>
                </c:pt>
                <c:pt idx="6235">
                  <c:v>2044.6599999999999</c:v>
                </c:pt>
                <c:pt idx="6236">
                  <c:v>2044.6799999999998</c:v>
                </c:pt>
                <c:pt idx="6237">
                  <c:v>2044.7</c:v>
                </c:pt>
                <c:pt idx="6238">
                  <c:v>2044.72</c:v>
                </c:pt>
                <c:pt idx="6239">
                  <c:v>2044.74</c:v>
                </c:pt>
                <c:pt idx="6240">
                  <c:v>2044.76</c:v>
                </c:pt>
                <c:pt idx="6241">
                  <c:v>2044.78</c:v>
                </c:pt>
                <c:pt idx="6242">
                  <c:v>2044.8</c:v>
                </c:pt>
                <c:pt idx="6243">
                  <c:v>2044.82</c:v>
                </c:pt>
                <c:pt idx="6244">
                  <c:v>2044.84</c:v>
                </c:pt>
                <c:pt idx="6245">
                  <c:v>2044.86</c:v>
                </c:pt>
                <c:pt idx="6246">
                  <c:v>2044.8799999999999</c:v>
                </c:pt>
                <c:pt idx="6247">
                  <c:v>2044.9</c:v>
                </c:pt>
                <c:pt idx="6248">
                  <c:v>2044.92</c:v>
                </c:pt>
                <c:pt idx="6249">
                  <c:v>2044.94</c:v>
                </c:pt>
                <c:pt idx="6250">
                  <c:v>2044.96</c:v>
                </c:pt>
                <c:pt idx="6251">
                  <c:v>2044.98</c:v>
                </c:pt>
                <c:pt idx="6252">
                  <c:v>2045</c:v>
                </c:pt>
                <c:pt idx="6253">
                  <c:v>2045.02</c:v>
                </c:pt>
                <c:pt idx="6254">
                  <c:v>2045.04</c:v>
                </c:pt>
                <c:pt idx="6255">
                  <c:v>2045.06</c:v>
                </c:pt>
                <c:pt idx="6256">
                  <c:v>2045.08</c:v>
                </c:pt>
                <c:pt idx="6257">
                  <c:v>2045.1</c:v>
                </c:pt>
                <c:pt idx="6258">
                  <c:v>2045.12</c:v>
                </c:pt>
                <c:pt idx="6259">
                  <c:v>2045.1399999999999</c:v>
                </c:pt>
                <c:pt idx="6260">
                  <c:v>2045.1599999999999</c:v>
                </c:pt>
                <c:pt idx="6261">
                  <c:v>2045.1799999999998</c:v>
                </c:pt>
                <c:pt idx="6262">
                  <c:v>2045.2</c:v>
                </c:pt>
                <c:pt idx="6263">
                  <c:v>2045.22</c:v>
                </c:pt>
                <c:pt idx="6264">
                  <c:v>2045.24</c:v>
                </c:pt>
                <c:pt idx="6265">
                  <c:v>2045.26</c:v>
                </c:pt>
                <c:pt idx="6266">
                  <c:v>2045.28</c:v>
                </c:pt>
                <c:pt idx="6267">
                  <c:v>2045.3</c:v>
                </c:pt>
                <c:pt idx="6268">
                  <c:v>2045.32</c:v>
                </c:pt>
                <c:pt idx="6269">
                  <c:v>2045.34</c:v>
                </c:pt>
                <c:pt idx="6270">
                  <c:v>2045.36</c:v>
                </c:pt>
                <c:pt idx="6271">
                  <c:v>2045.3799999999999</c:v>
                </c:pt>
                <c:pt idx="6272">
                  <c:v>2045.4</c:v>
                </c:pt>
                <c:pt idx="6273">
                  <c:v>2045.42</c:v>
                </c:pt>
                <c:pt idx="6274">
                  <c:v>2045.44</c:v>
                </c:pt>
                <c:pt idx="6275">
                  <c:v>2045.46</c:v>
                </c:pt>
                <c:pt idx="6276">
                  <c:v>2045.48</c:v>
                </c:pt>
                <c:pt idx="6277">
                  <c:v>2045.5</c:v>
                </c:pt>
                <c:pt idx="6278">
                  <c:v>2045.52</c:v>
                </c:pt>
                <c:pt idx="6279">
                  <c:v>2045.54</c:v>
                </c:pt>
                <c:pt idx="6280">
                  <c:v>2045.56</c:v>
                </c:pt>
                <c:pt idx="6281">
                  <c:v>2045.58</c:v>
                </c:pt>
                <c:pt idx="6282">
                  <c:v>2045.6</c:v>
                </c:pt>
                <c:pt idx="6283">
                  <c:v>2045.62</c:v>
                </c:pt>
                <c:pt idx="6284">
                  <c:v>2045.6399999999999</c:v>
                </c:pt>
                <c:pt idx="6285">
                  <c:v>2045.6599999999999</c:v>
                </c:pt>
                <c:pt idx="6286">
                  <c:v>2045.6799999999998</c:v>
                </c:pt>
                <c:pt idx="6287">
                  <c:v>2045.7</c:v>
                </c:pt>
                <c:pt idx="6288">
                  <c:v>2045.72</c:v>
                </c:pt>
                <c:pt idx="6289">
                  <c:v>2045.74</c:v>
                </c:pt>
                <c:pt idx="6290">
                  <c:v>2045.76</c:v>
                </c:pt>
                <c:pt idx="6291">
                  <c:v>2045.78</c:v>
                </c:pt>
                <c:pt idx="6292">
                  <c:v>2045.8</c:v>
                </c:pt>
                <c:pt idx="6293">
                  <c:v>2045.82</c:v>
                </c:pt>
                <c:pt idx="6294">
                  <c:v>2045.84</c:v>
                </c:pt>
                <c:pt idx="6295">
                  <c:v>2045.86</c:v>
                </c:pt>
                <c:pt idx="6296">
                  <c:v>2045.8799999999999</c:v>
                </c:pt>
                <c:pt idx="6297">
                  <c:v>2045.9</c:v>
                </c:pt>
                <c:pt idx="6298">
                  <c:v>2045.92</c:v>
                </c:pt>
                <c:pt idx="6299">
                  <c:v>2045.94</c:v>
                </c:pt>
                <c:pt idx="6300">
                  <c:v>2045.96</c:v>
                </c:pt>
                <c:pt idx="6301">
                  <c:v>2045.98</c:v>
                </c:pt>
                <c:pt idx="6302">
                  <c:v>2046</c:v>
                </c:pt>
                <c:pt idx="6303">
                  <c:v>2046.02</c:v>
                </c:pt>
                <c:pt idx="6304">
                  <c:v>2046.04</c:v>
                </c:pt>
                <c:pt idx="6305">
                  <c:v>2046.06</c:v>
                </c:pt>
                <c:pt idx="6306">
                  <c:v>2046.08</c:v>
                </c:pt>
                <c:pt idx="6307">
                  <c:v>2046.1</c:v>
                </c:pt>
                <c:pt idx="6308">
                  <c:v>2046.12</c:v>
                </c:pt>
                <c:pt idx="6309">
                  <c:v>2046.1399999999999</c:v>
                </c:pt>
                <c:pt idx="6310">
                  <c:v>2046.1599999999999</c:v>
                </c:pt>
                <c:pt idx="6311">
                  <c:v>2046.1799999999998</c:v>
                </c:pt>
                <c:pt idx="6312">
                  <c:v>2046.2</c:v>
                </c:pt>
                <c:pt idx="6313">
                  <c:v>2046.22</c:v>
                </c:pt>
                <c:pt idx="6314">
                  <c:v>2046.24</c:v>
                </c:pt>
                <c:pt idx="6315">
                  <c:v>2046.26</c:v>
                </c:pt>
                <c:pt idx="6316">
                  <c:v>2046.28</c:v>
                </c:pt>
                <c:pt idx="6317">
                  <c:v>2046.3</c:v>
                </c:pt>
                <c:pt idx="6318">
                  <c:v>2046.32</c:v>
                </c:pt>
                <c:pt idx="6319">
                  <c:v>2046.34</c:v>
                </c:pt>
                <c:pt idx="6320">
                  <c:v>2046.36</c:v>
                </c:pt>
                <c:pt idx="6321">
                  <c:v>2046.3799999999999</c:v>
                </c:pt>
                <c:pt idx="6322">
                  <c:v>2046.4</c:v>
                </c:pt>
                <c:pt idx="6323">
                  <c:v>2046.42</c:v>
                </c:pt>
                <c:pt idx="6324">
                  <c:v>2046.44</c:v>
                </c:pt>
                <c:pt idx="6325">
                  <c:v>2046.46</c:v>
                </c:pt>
                <c:pt idx="6326">
                  <c:v>2046.48</c:v>
                </c:pt>
                <c:pt idx="6327">
                  <c:v>2046.5</c:v>
                </c:pt>
                <c:pt idx="6328">
                  <c:v>2046.52</c:v>
                </c:pt>
                <c:pt idx="6329">
                  <c:v>2046.54</c:v>
                </c:pt>
                <c:pt idx="6330">
                  <c:v>2046.56</c:v>
                </c:pt>
                <c:pt idx="6331">
                  <c:v>2046.58</c:v>
                </c:pt>
                <c:pt idx="6332">
                  <c:v>2046.6</c:v>
                </c:pt>
                <c:pt idx="6333">
                  <c:v>2046.62</c:v>
                </c:pt>
                <c:pt idx="6334">
                  <c:v>2046.6399999999999</c:v>
                </c:pt>
                <c:pt idx="6335">
                  <c:v>2046.6599999999999</c:v>
                </c:pt>
                <c:pt idx="6336">
                  <c:v>2046.6799999999998</c:v>
                </c:pt>
                <c:pt idx="6337">
                  <c:v>2046.7</c:v>
                </c:pt>
                <c:pt idx="6338">
                  <c:v>2046.72</c:v>
                </c:pt>
                <c:pt idx="6339">
                  <c:v>2046.74</c:v>
                </c:pt>
                <c:pt idx="6340">
                  <c:v>2046.76</c:v>
                </c:pt>
                <c:pt idx="6341">
                  <c:v>2046.78</c:v>
                </c:pt>
                <c:pt idx="6342">
                  <c:v>2046.8</c:v>
                </c:pt>
                <c:pt idx="6343">
                  <c:v>2046.82</c:v>
                </c:pt>
                <c:pt idx="6344">
                  <c:v>2046.84</c:v>
                </c:pt>
                <c:pt idx="6345">
                  <c:v>2046.86</c:v>
                </c:pt>
                <c:pt idx="6346">
                  <c:v>2046.8799999999999</c:v>
                </c:pt>
                <c:pt idx="6347">
                  <c:v>2046.9</c:v>
                </c:pt>
                <c:pt idx="6348">
                  <c:v>2046.92</c:v>
                </c:pt>
                <c:pt idx="6349">
                  <c:v>2046.94</c:v>
                </c:pt>
                <c:pt idx="6350">
                  <c:v>2046.96</c:v>
                </c:pt>
                <c:pt idx="6351">
                  <c:v>2046.98</c:v>
                </c:pt>
                <c:pt idx="6352">
                  <c:v>2047</c:v>
                </c:pt>
                <c:pt idx="6353">
                  <c:v>2047.02</c:v>
                </c:pt>
                <c:pt idx="6354">
                  <c:v>2047.04</c:v>
                </c:pt>
                <c:pt idx="6355">
                  <c:v>2047.06</c:v>
                </c:pt>
                <c:pt idx="6356">
                  <c:v>2047.08</c:v>
                </c:pt>
                <c:pt idx="6357">
                  <c:v>2047.1</c:v>
                </c:pt>
                <c:pt idx="6358">
                  <c:v>2047.12</c:v>
                </c:pt>
                <c:pt idx="6359">
                  <c:v>2047.1399999999999</c:v>
                </c:pt>
                <c:pt idx="6360">
                  <c:v>2047.1599999999999</c:v>
                </c:pt>
                <c:pt idx="6361">
                  <c:v>2047.1799999999998</c:v>
                </c:pt>
                <c:pt idx="6362">
                  <c:v>2047.2</c:v>
                </c:pt>
                <c:pt idx="6363">
                  <c:v>2047.22</c:v>
                </c:pt>
                <c:pt idx="6364">
                  <c:v>2047.24</c:v>
                </c:pt>
                <c:pt idx="6365">
                  <c:v>2047.26</c:v>
                </c:pt>
                <c:pt idx="6366">
                  <c:v>2047.28</c:v>
                </c:pt>
                <c:pt idx="6367">
                  <c:v>2047.3</c:v>
                </c:pt>
                <c:pt idx="6368">
                  <c:v>2047.32</c:v>
                </c:pt>
                <c:pt idx="6369">
                  <c:v>2047.34</c:v>
                </c:pt>
                <c:pt idx="6370">
                  <c:v>2047.36</c:v>
                </c:pt>
                <c:pt idx="6371">
                  <c:v>2047.3799999999999</c:v>
                </c:pt>
                <c:pt idx="6372">
                  <c:v>2047.4</c:v>
                </c:pt>
                <c:pt idx="6373">
                  <c:v>2047.42</c:v>
                </c:pt>
                <c:pt idx="6374">
                  <c:v>2047.44</c:v>
                </c:pt>
                <c:pt idx="6375">
                  <c:v>2047.46</c:v>
                </c:pt>
                <c:pt idx="6376">
                  <c:v>2047.48</c:v>
                </c:pt>
                <c:pt idx="6377">
                  <c:v>2047.5</c:v>
                </c:pt>
                <c:pt idx="6378">
                  <c:v>2047.52</c:v>
                </c:pt>
                <c:pt idx="6379">
                  <c:v>2047.54</c:v>
                </c:pt>
                <c:pt idx="6380">
                  <c:v>2047.56</c:v>
                </c:pt>
                <c:pt idx="6381">
                  <c:v>2047.58</c:v>
                </c:pt>
                <c:pt idx="6382">
                  <c:v>2047.6</c:v>
                </c:pt>
                <c:pt idx="6383">
                  <c:v>2047.62</c:v>
                </c:pt>
                <c:pt idx="6384">
                  <c:v>2047.6399999999999</c:v>
                </c:pt>
                <c:pt idx="6385">
                  <c:v>2047.6599999999999</c:v>
                </c:pt>
                <c:pt idx="6386">
                  <c:v>2047.6799999999998</c:v>
                </c:pt>
                <c:pt idx="6387">
                  <c:v>2047.7</c:v>
                </c:pt>
                <c:pt idx="6388">
                  <c:v>2047.72</c:v>
                </c:pt>
                <c:pt idx="6389">
                  <c:v>2047.74</c:v>
                </c:pt>
                <c:pt idx="6390">
                  <c:v>2047.76</c:v>
                </c:pt>
                <c:pt idx="6391">
                  <c:v>2047.78</c:v>
                </c:pt>
                <c:pt idx="6392">
                  <c:v>2047.8</c:v>
                </c:pt>
                <c:pt idx="6393">
                  <c:v>2047.82</c:v>
                </c:pt>
                <c:pt idx="6394">
                  <c:v>2047.84</c:v>
                </c:pt>
                <c:pt idx="6395">
                  <c:v>2047.86</c:v>
                </c:pt>
                <c:pt idx="6396">
                  <c:v>2047.8799999999999</c:v>
                </c:pt>
                <c:pt idx="6397">
                  <c:v>2047.9</c:v>
                </c:pt>
                <c:pt idx="6398">
                  <c:v>2047.92</c:v>
                </c:pt>
                <c:pt idx="6399">
                  <c:v>2047.94</c:v>
                </c:pt>
                <c:pt idx="6400">
                  <c:v>2047.96</c:v>
                </c:pt>
                <c:pt idx="6401">
                  <c:v>2047.98</c:v>
                </c:pt>
                <c:pt idx="6402">
                  <c:v>2048</c:v>
                </c:pt>
                <c:pt idx="6403">
                  <c:v>2048.02</c:v>
                </c:pt>
                <c:pt idx="6404">
                  <c:v>2048.04</c:v>
                </c:pt>
                <c:pt idx="6405">
                  <c:v>2048.06</c:v>
                </c:pt>
                <c:pt idx="6406">
                  <c:v>2048.08</c:v>
                </c:pt>
                <c:pt idx="6407">
                  <c:v>2048.1</c:v>
                </c:pt>
                <c:pt idx="6408">
                  <c:v>2048.12</c:v>
                </c:pt>
                <c:pt idx="6409">
                  <c:v>2048.14</c:v>
                </c:pt>
                <c:pt idx="6410">
                  <c:v>2048.16</c:v>
                </c:pt>
                <c:pt idx="6411">
                  <c:v>2048.1799999999998</c:v>
                </c:pt>
                <c:pt idx="6412">
                  <c:v>2048.1999999999998</c:v>
                </c:pt>
                <c:pt idx="6413">
                  <c:v>2048.2199999999998</c:v>
                </c:pt>
                <c:pt idx="6414">
                  <c:v>2048.2399999999998</c:v>
                </c:pt>
                <c:pt idx="6415">
                  <c:v>2048.2599999999998</c:v>
                </c:pt>
                <c:pt idx="6416">
                  <c:v>2048.2799999999997</c:v>
                </c:pt>
                <c:pt idx="6417">
                  <c:v>2048.3000000000002</c:v>
                </c:pt>
                <c:pt idx="6418">
                  <c:v>2048.3200000000002</c:v>
                </c:pt>
                <c:pt idx="6419">
                  <c:v>2048.34</c:v>
                </c:pt>
                <c:pt idx="6420">
                  <c:v>2048.36</c:v>
                </c:pt>
                <c:pt idx="6421">
                  <c:v>2048.38</c:v>
                </c:pt>
                <c:pt idx="6422">
                  <c:v>2048.4</c:v>
                </c:pt>
                <c:pt idx="6423">
                  <c:v>2048.42</c:v>
                </c:pt>
                <c:pt idx="6424">
                  <c:v>2048.44</c:v>
                </c:pt>
                <c:pt idx="6425">
                  <c:v>2048.46</c:v>
                </c:pt>
                <c:pt idx="6426">
                  <c:v>2048.48</c:v>
                </c:pt>
                <c:pt idx="6427">
                  <c:v>2048.5</c:v>
                </c:pt>
                <c:pt idx="6428">
                  <c:v>2048.52</c:v>
                </c:pt>
                <c:pt idx="6429">
                  <c:v>2048.54</c:v>
                </c:pt>
                <c:pt idx="6430">
                  <c:v>2048.56</c:v>
                </c:pt>
                <c:pt idx="6431">
                  <c:v>2048.58</c:v>
                </c:pt>
                <c:pt idx="6432">
                  <c:v>2048.6</c:v>
                </c:pt>
                <c:pt idx="6433">
                  <c:v>2048.62</c:v>
                </c:pt>
                <c:pt idx="6434">
                  <c:v>2048.64</c:v>
                </c:pt>
                <c:pt idx="6435">
                  <c:v>2048.66</c:v>
                </c:pt>
                <c:pt idx="6436">
                  <c:v>2048.6799999999998</c:v>
                </c:pt>
                <c:pt idx="6437">
                  <c:v>2048.6999999999998</c:v>
                </c:pt>
                <c:pt idx="6438">
                  <c:v>2048.7199999999998</c:v>
                </c:pt>
                <c:pt idx="6439">
                  <c:v>2048.7399999999998</c:v>
                </c:pt>
                <c:pt idx="6440">
                  <c:v>2048.7599999999998</c:v>
                </c:pt>
                <c:pt idx="6441">
                  <c:v>2048.7799999999997</c:v>
                </c:pt>
                <c:pt idx="6442">
                  <c:v>2048.8000000000002</c:v>
                </c:pt>
                <c:pt idx="6443">
                  <c:v>2048.8200000000002</c:v>
                </c:pt>
                <c:pt idx="6444">
                  <c:v>2048.84</c:v>
                </c:pt>
                <c:pt idx="6445">
                  <c:v>2048.86</c:v>
                </c:pt>
                <c:pt idx="6446">
                  <c:v>2048.88</c:v>
                </c:pt>
                <c:pt idx="6447">
                  <c:v>2048.9</c:v>
                </c:pt>
                <c:pt idx="6448">
                  <c:v>2048.92</c:v>
                </c:pt>
                <c:pt idx="6449">
                  <c:v>2048.94</c:v>
                </c:pt>
                <c:pt idx="6450">
                  <c:v>2048.96</c:v>
                </c:pt>
                <c:pt idx="6451">
                  <c:v>2048.98</c:v>
                </c:pt>
                <c:pt idx="6452">
                  <c:v>2049</c:v>
                </c:pt>
                <c:pt idx="6453">
                  <c:v>2049.02</c:v>
                </c:pt>
                <c:pt idx="6454">
                  <c:v>2049.04</c:v>
                </c:pt>
                <c:pt idx="6455">
                  <c:v>2049.06</c:v>
                </c:pt>
                <c:pt idx="6456">
                  <c:v>2049.08</c:v>
                </c:pt>
                <c:pt idx="6457">
                  <c:v>2049.1</c:v>
                </c:pt>
                <c:pt idx="6458">
                  <c:v>2049.12</c:v>
                </c:pt>
                <c:pt idx="6459">
                  <c:v>2049.14</c:v>
                </c:pt>
                <c:pt idx="6460">
                  <c:v>2049.16</c:v>
                </c:pt>
                <c:pt idx="6461">
                  <c:v>2049.1799999999998</c:v>
                </c:pt>
                <c:pt idx="6462">
                  <c:v>2049.1999999999998</c:v>
                </c:pt>
                <c:pt idx="6463">
                  <c:v>2049.2199999999998</c:v>
                </c:pt>
                <c:pt idx="6464">
                  <c:v>2049.2399999999998</c:v>
                </c:pt>
                <c:pt idx="6465">
                  <c:v>2049.2599999999998</c:v>
                </c:pt>
                <c:pt idx="6466">
                  <c:v>2049.2799999999997</c:v>
                </c:pt>
                <c:pt idx="6467">
                  <c:v>2049.3000000000002</c:v>
                </c:pt>
                <c:pt idx="6468">
                  <c:v>2049.3200000000002</c:v>
                </c:pt>
                <c:pt idx="6469">
                  <c:v>2049.34</c:v>
                </c:pt>
                <c:pt idx="6470">
                  <c:v>2049.36</c:v>
                </c:pt>
                <c:pt idx="6471">
                  <c:v>2049.38</c:v>
                </c:pt>
                <c:pt idx="6472">
                  <c:v>2049.4</c:v>
                </c:pt>
                <c:pt idx="6473">
                  <c:v>2049.42</c:v>
                </c:pt>
                <c:pt idx="6474">
                  <c:v>2049.44</c:v>
                </c:pt>
                <c:pt idx="6475">
                  <c:v>2049.46</c:v>
                </c:pt>
                <c:pt idx="6476">
                  <c:v>2049.48</c:v>
                </c:pt>
                <c:pt idx="6477">
                  <c:v>2049.5</c:v>
                </c:pt>
                <c:pt idx="6478">
                  <c:v>2049.52</c:v>
                </c:pt>
                <c:pt idx="6479">
                  <c:v>2049.54</c:v>
                </c:pt>
                <c:pt idx="6480">
                  <c:v>2049.56</c:v>
                </c:pt>
                <c:pt idx="6481">
                  <c:v>2049.58</c:v>
                </c:pt>
                <c:pt idx="6482">
                  <c:v>2049.6</c:v>
                </c:pt>
                <c:pt idx="6483">
                  <c:v>2049.62</c:v>
                </c:pt>
                <c:pt idx="6484">
                  <c:v>2049.64</c:v>
                </c:pt>
                <c:pt idx="6485">
                  <c:v>2049.66</c:v>
                </c:pt>
                <c:pt idx="6486">
                  <c:v>2049.6799999999998</c:v>
                </c:pt>
                <c:pt idx="6487">
                  <c:v>2049.6999999999998</c:v>
                </c:pt>
                <c:pt idx="6488">
                  <c:v>2049.7199999999998</c:v>
                </c:pt>
                <c:pt idx="6489">
                  <c:v>2049.7399999999998</c:v>
                </c:pt>
                <c:pt idx="6490">
                  <c:v>2049.7599999999998</c:v>
                </c:pt>
                <c:pt idx="6491">
                  <c:v>2049.7799999999997</c:v>
                </c:pt>
                <c:pt idx="6492">
                  <c:v>2049.8000000000002</c:v>
                </c:pt>
                <c:pt idx="6493">
                  <c:v>2049.8200000000002</c:v>
                </c:pt>
                <c:pt idx="6494">
                  <c:v>2049.84</c:v>
                </c:pt>
                <c:pt idx="6495">
                  <c:v>2049.86</c:v>
                </c:pt>
                <c:pt idx="6496">
                  <c:v>2049.88</c:v>
                </c:pt>
                <c:pt idx="6497">
                  <c:v>2049.9</c:v>
                </c:pt>
                <c:pt idx="6498">
                  <c:v>2049.92</c:v>
                </c:pt>
                <c:pt idx="6499">
                  <c:v>2049.94</c:v>
                </c:pt>
                <c:pt idx="6500">
                  <c:v>2049.96</c:v>
                </c:pt>
                <c:pt idx="6501">
                  <c:v>2049.98</c:v>
                </c:pt>
                <c:pt idx="6502">
                  <c:v>2050</c:v>
                </c:pt>
                <c:pt idx="6503">
                  <c:v>2050.02</c:v>
                </c:pt>
                <c:pt idx="6504">
                  <c:v>2050.04</c:v>
                </c:pt>
                <c:pt idx="6505">
                  <c:v>2050.06</c:v>
                </c:pt>
                <c:pt idx="6506">
                  <c:v>2050.08</c:v>
                </c:pt>
                <c:pt idx="6507">
                  <c:v>2050.1</c:v>
                </c:pt>
                <c:pt idx="6508">
                  <c:v>2050.12</c:v>
                </c:pt>
                <c:pt idx="6509">
                  <c:v>2050.14</c:v>
                </c:pt>
                <c:pt idx="6510">
                  <c:v>2050.16</c:v>
                </c:pt>
                <c:pt idx="6511">
                  <c:v>2050.1799999999998</c:v>
                </c:pt>
                <c:pt idx="6512">
                  <c:v>2050.1999999999998</c:v>
                </c:pt>
                <c:pt idx="6513">
                  <c:v>2050.2199999999998</c:v>
                </c:pt>
                <c:pt idx="6514">
                  <c:v>2050.2399999999998</c:v>
                </c:pt>
                <c:pt idx="6515">
                  <c:v>2050.2599999999998</c:v>
                </c:pt>
                <c:pt idx="6516">
                  <c:v>2050.2799999999997</c:v>
                </c:pt>
                <c:pt idx="6517">
                  <c:v>2050.3000000000002</c:v>
                </c:pt>
                <c:pt idx="6518">
                  <c:v>2050.3200000000002</c:v>
                </c:pt>
                <c:pt idx="6519">
                  <c:v>2050.34</c:v>
                </c:pt>
                <c:pt idx="6520">
                  <c:v>2050.36</c:v>
                </c:pt>
                <c:pt idx="6521">
                  <c:v>2050.38</c:v>
                </c:pt>
                <c:pt idx="6522">
                  <c:v>2050.4</c:v>
                </c:pt>
                <c:pt idx="6523">
                  <c:v>2050.42</c:v>
                </c:pt>
                <c:pt idx="6524">
                  <c:v>2050.44</c:v>
                </c:pt>
                <c:pt idx="6525">
                  <c:v>2050.46</c:v>
                </c:pt>
                <c:pt idx="6526">
                  <c:v>2050.48</c:v>
                </c:pt>
                <c:pt idx="6527">
                  <c:v>2050.5</c:v>
                </c:pt>
                <c:pt idx="6528">
                  <c:v>2050.52</c:v>
                </c:pt>
                <c:pt idx="6529">
                  <c:v>2050.54</c:v>
                </c:pt>
                <c:pt idx="6530">
                  <c:v>2050.56</c:v>
                </c:pt>
                <c:pt idx="6531">
                  <c:v>2050.58</c:v>
                </c:pt>
                <c:pt idx="6532">
                  <c:v>2050.6</c:v>
                </c:pt>
                <c:pt idx="6533">
                  <c:v>2050.62</c:v>
                </c:pt>
                <c:pt idx="6534">
                  <c:v>2050.64</c:v>
                </c:pt>
                <c:pt idx="6535">
                  <c:v>2050.66</c:v>
                </c:pt>
                <c:pt idx="6536">
                  <c:v>2050.6799999999998</c:v>
                </c:pt>
                <c:pt idx="6537">
                  <c:v>2050.6999999999998</c:v>
                </c:pt>
                <c:pt idx="6538">
                  <c:v>2050.7199999999998</c:v>
                </c:pt>
                <c:pt idx="6539">
                  <c:v>2050.7399999999998</c:v>
                </c:pt>
                <c:pt idx="6540">
                  <c:v>2050.7599999999998</c:v>
                </c:pt>
                <c:pt idx="6541">
                  <c:v>2050.7799999999997</c:v>
                </c:pt>
                <c:pt idx="6542">
                  <c:v>2050.8000000000002</c:v>
                </c:pt>
                <c:pt idx="6543">
                  <c:v>2050.8200000000002</c:v>
                </c:pt>
                <c:pt idx="6544">
                  <c:v>2050.84</c:v>
                </c:pt>
                <c:pt idx="6545">
                  <c:v>2050.86</c:v>
                </c:pt>
                <c:pt idx="6546">
                  <c:v>2050.88</c:v>
                </c:pt>
                <c:pt idx="6547">
                  <c:v>2050.9</c:v>
                </c:pt>
                <c:pt idx="6548">
                  <c:v>2050.92</c:v>
                </c:pt>
                <c:pt idx="6549">
                  <c:v>2050.94</c:v>
                </c:pt>
                <c:pt idx="6550">
                  <c:v>2050.96</c:v>
                </c:pt>
                <c:pt idx="6551">
                  <c:v>2050.98</c:v>
                </c:pt>
                <c:pt idx="6552">
                  <c:v>2051</c:v>
                </c:pt>
                <c:pt idx="6553">
                  <c:v>2051.02</c:v>
                </c:pt>
                <c:pt idx="6554">
                  <c:v>2051.04</c:v>
                </c:pt>
                <c:pt idx="6555">
                  <c:v>2051.06</c:v>
                </c:pt>
                <c:pt idx="6556">
                  <c:v>2051.08</c:v>
                </c:pt>
                <c:pt idx="6557">
                  <c:v>2051.1</c:v>
                </c:pt>
                <c:pt idx="6558">
                  <c:v>2051.12</c:v>
                </c:pt>
                <c:pt idx="6559">
                  <c:v>2051.14</c:v>
                </c:pt>
                <c:pt idx="6560">
                  <c:v>2051.16</c:v>
                </c:pt>
                <c:pt idx="6561">
                  <c:v>2051.1799999999998</c:v>
                </c:pt>
                <c:pt idx="6562">
                  <c:v>2051.1999999999998</c:v>
                </c:pt>
                <c:pt idx="6563">
                  <c:v>2051.2199999999998</c:v>
                </c:pt>
                <c:pt idx="6564">
                  <c:v>2051.2399999999998</c:v>
                </c:pt>
                <c:pt idx="6565">
                  <c:v>2051.2599999999998</c:v>
                </c:pt>
                <c:pt idx="6566">
                  <c:v>2051.2799999999997</c:v>
                </c:pt>
                <c:pt idx="6567">
                  <c:v>2051.3000000000002</c:v>
                </c:pt>
                <c:pt idx="6568">
                  <c:v>2051.3200000000002</c:v>
                </c:pt>
                <c:pt idx="6569">
                  <c:v>2051.34</c:v>
                </c:pt>
                <c:pt idx="6570">
                  <c:v>2051.36</c:v>
                </c:pt>
                <c:pt idx="6571">
                  <c:v>2051.38</c:v>
                </c:pt>
                <c:pt idx="6572">
                  <c:v>2051.4</c:v>
                </c:pt>
                <c:pt idx="6573">
                  <c:v>2051.42</c:v>
                </c:pt>
                <c:pt idx="6574">
                  <c:v>2051.44</c:v>
                </c:pt>
                <c:pt idx="6575">
                  <c:v>2051.46</c:v>
                </c:pt>
                <c:pt idx="6576">
                  <c:v>2051.48</c:v>
                </c:pt>
                <c:pt idx="6577">
                  <c:v>2051.5</c:v>
                </c:pt>
                <c:pt idx="6578">
                  <c:v>2051.52</c:v>
                </c:pt>
                <c:pt idx="6579">
                  <c:v>2051.54</c:v>
                </c:pt>
                <c:pt idx="6580">
                  <c:v>2051.56</c:v>
                </c:pt>
                <c:pt idx="6581">
                  <c:v>2051.58</c:v>
                </c:pt>
                <c:pt idx="6582">
                  <c:v>2051.6</c:v>
                </c:pt>
                <c:pt idx="6583">
                  <c:v>2051.62</c:v>
                </c:pt>
                <c:pt idx="6584">
                  <c:v>2051.64</c:v>
                </c:pt>
                <c:pt idx="6585">
                  <c:v>2051.66</c:v>
                </c:pt>
                <c:pt idx="6586">
                  <c:v>2051.6799999999998</c:v>
                </c:pt>
                <c:pt idx="6587">
                  <c:v>2051.6999999999998</c:v>
                </c:pt>
                <c:pt idx="6588">
                  <c:v>2051.7199999999998</c:v>
                </c:pt>
                <c:pt idx="6589">
                  <c:v>2051.7399999999998</c:v>
                </c:pt>
                <c:pt idx="6590">
                  <c:v>2051.7599999999998</c:v>
                </c:pt>
                <c:pt idx="6591">
                  <c:v>2051.7799999999997</c:v>
                </c:pt>
                <c:pt idx="6592">
                  <c:v>2051.8000000000002</c:v>
                </c:pt>
                <c:pt idx="6593">
                  <c:v>2051.8200000000002</c:v>
                </c:pt>
                <c:pt idx="6594">
                  <c:v>2051.84</c:v>
                </c:pt>
                <c:pt idx="6595">
                  <c:v>2051.86</c:v>
                </c:pt>
                <c:pt idx="6596">
                  <c:v>2051.88</c:v>
                </c:pt>
                <c:pt idx="6597">
                  <c:v>2051.9</c:v>
                </c:pt>
                <c:pt idx="6598">
                  <c:v>2051.92</c:v>
                </c:pt>
                <c:pt idx="6599">
                  <c:v>2051.94</c:v>
                </c:pt>
                <c:pt idx="6600">
                  <c:v>2051.96</c:v>
                </c:pt>
                <c:pt idx="6601">
                  <c:v>2051.98</c:v>
                </c:pt>
                <c:pt idx="6602">
                  <c:v>2052</c:v>
                </c:pt>
                <c:pt idx="6603">
                  <c:v>2052.02</c:v>
                </c:pt>
                <c:pt idx="6604">
                  <c:v>2052.04</c:v>
                </c:pt>
                <c:pt idx="6605">
                  <c:v>2052.06</c:v>
                </c:pt>
                <c:pt idx="6606">
                  <c:v>2052.08</c:v>
                </c:pt>
                <c:pt idx="6607">
                  <c:v>2052.1</c:v>
                </c:pt>
                <c:pt idx="6608">
                  <c:v>2052.12</c:v>
                </c:pt>
                <c:pt idx="6609">
                  <c:v>2052.14</c:v>
                </c:pt>
                <c:pt idx="6610">
                  <c:v>2052.16</c:v>
                </c:pt>
                <c:pt idx="6611">
                  <c:v>2052.1799999999998</c:v>
                </c:pt>
                <c:pt idx="6612">
                  <c:v>2052.1999999999998</c:v>
                </c:pt>
                <c:pt idx="6613">
                  <c:v>2052.2199999999998</c:v>
                </c:pt>
                <c:pt idx="6614">
                  <c:v>2052.2399999999998</c:v>
                </c:pt>
                <c:pt idx="6615">
                  <c:v>2052.2599999999998</c:v>
                </c:pt>
                <c:pt idx="6616">
                  <c:v>2052.2799999999997</c:v>
                </c:pt>
                <c:pt idx="6617">
                  <c:v>2052.3000000000002</c:v>
                </c:pt>
                <c:pt idx="6618">
                  <c:v>2052.3200000000002</c:v>
                </c:pt>
                <c:pt idx="6619">
                  <c:v>2052.34</c:v>
                </c:pt>
                <c:pt idx="6620">
                  <c:v>2052.36</c:v>
                </c:pt>
                <c:pt idx="6621">
                  <c:v>2052.38</c:v>
                </c:pt>
                <c:pt idx="6622">
                  <c:v>2052.4</c:v>
                </c:pt>
                <c:pt idx="6623">
                  <c:v>2052.42</c:v>
                </c:pt>
                <c:pt idx="6624">
                  <c:v>2052.44</c:v>
                </c:pt>
                <c:pt idx="6625">
                  <c:v>2052.46</c:v>
                </c:pt>
                <c:pt idx="6626">
                  <c:v>2052.48</c:v>
                </c:pt>
                <c:pt idx="6627">
                  <c:v>2052.5</c:v>
                </c:pt>
                <c:pt idx="6628">
                  <c:v>2052.52</c:v>
                </c:pt>
                <c:pt idx="6629">
                  <c:v>2052.54</c:v>
                </c:pt>
                <c:pt idx="6630">
                  <c:v>2052.56</c:v>
                </c:pt>
                <c:pt idx="6631">
                  <c:v>2052.58</c:v>
                </c:pt>
                <c:pt idx="6632">
                  <c:v>2052.6</c:v>
                </c:pt>
                <c:pt idx="6633">
                  <c:v>2052.62</c:v>
                </c:pt>
                <c:pt idx="6634">
                  <c:v>2052.64</c:v>
                </c:pt>
                <c:pt idx="6635">
                  <c:v>2052.66</c:v>
                </c:pt>
                <c:pt idx="6636">
                  <c:v>2052.6799999999998</c:v>
                </c:pt>
                <c:pt idx="6637">
                  <c:v>2052.6999999999998</c:v>
                </c:pt>
                <c:pt idx="6638">
                  <c:v>2052.7199999999998</c:v>
                </c:pt>
                <c:pt idx="6639">
                  <c:v>2052.7399999999998</c:v>
                </c:pt>
                <c:pt idx="6640">
                  <c:v>2052.7599999999998</c:v>
                </c:pt>
                <c:pt idx="6641">
                  <c:v>2052.7799999999997</c:v>
                </c:pt>
                <c:pt idx="6642">
                  <c:v>2052.8000000000002</c:v>
                </c:pt>
                <c:pt idx="6643">
                  <c:v>2052.8200000000002</c:v>
                </c:pt>
                <c:pt idx="6644">
                  <c:v>2052.84</c:v>
                </c:pt>
                <c:pt idx="6645">
                  <c:v>2052.86</c:v>
                </c:pt>
                <c:pt idx="6646">
                  <c:v>2052.88</c:v>
                </c:pt>
                <c:pt idx="6647">
                  <c:v>2052.9</c:v>
                </c:pt>
                <c:pt idx="6648">
                  <c:v>2052.92</c:v>
                </c:pt>
                <c:pt idx="6649">
                  <c:v>2052.94</c:v>
                </c:pt>
                <c:pt idx="6650">
                  <c:v>2052.96</c:v>
                </c:pt>
                <c:pt idx="6651">
                  <c:v>2052.98</c:v>
                </c:pt>
                <c:pt idx="6652">
                  <c:v>2053</c:v>
                </c:pt>
                <c:pt idx="6653">
                  <c:v>2053.02</c:v>
                </c:pt>
                <c:pt idx="6654">
                  <c:v>2053.04</c:v>
                </c:pt>
                <c:pt idx="6655">
                  <c:v>2053.06</c:v>
                </c:pt>
                <c:pt idx="6656">
                  <c:v>2053.08</c:v>
                </c:pt>
                <c:pt idx="6657">
                  <c:v>2053.1</c:v>
                </c:pt>
                <c:pt idx="6658">
                  <c:v>2053.12</c:v>
                </c:pt>
                <c:pt idx="6659">
                  <c:v>2053.14</c:v>
                </c:pt>
                <c:pt idx="6660">
                  <c:v>2053.16</c:v>
                </c:pt>
                <c:pt idx="6661">
                  <c:v>2053.1799999999998</c:v>
                </c:pt>
                <c:pt idx="6662">
                  <c:v>2053.1999999999998</c:v>
                </c:pt>
                <c:pt idx="6663">
                  <c:v>2053.2199999999998</c:v>
                </c:pt>
                <c:pt idx="6664">
                  <c:v>2053.2399999999998</c:v>
                </c:pt>
                <c:pt idx="6665">
                  <c:v>2053.2599999999998</c:v>
                </c:pt>
                <c:pt idx="6666">
                  <c:v>2053.2799999999997</c:v>
                </c:pt>
                <c:pt idx="6667">
                  <c:v>2053.3000000000002</c:v>
                </c:pt>
                <c:pt idx="6668">
                  <c:v>2053.3200000000002</c:v>
                </c:pt>
                <c:pt idx="6669">
                  <c:v>2053.34</c:v>
                </c:pt>
                <c:pt idx="6670">
                  <c:v>2053.36</c:v>
                </c:pt>
                <c:pt idx="6671">
                  <c:v>2053.38</c:v>
                </c:pt>
                <c:pt idx="6672">
                  <c:v>2053.4</c:v>
                </c:pt>
                <c:pt idx="6673">
                  <c:v>2053.42</c:v>
                </c:pt>
                <c:pt idx="6674">
                  <c:v>2053.44</c:v>
                </c:pt>
                <c:pt idx="6675">
                  <c:v>2053.46</c:v>
                </c:pt>
                <c:pt idx="6676">
                  <c:v>2053.48</c:v>
                </c:pt>
                <c:pt idx="6677">
                  <c:v>2053.5</c:v>
                </c:pt>
                <c:pt idx="6678">
                  <c:v>2053.52</c:v>
                </c:pt>
                <c:pt idx="6679">
                  <c:v>2053.54</c:v>
                </c:pt>
                <c:pt idx="6680">
                  <c:v>2053.56</c:v>
                </c:pt>
                <c:pt idx="6681">
                  <c:v>2053.58</c:v>
                </c:pt>
                <c:pt idx="6682">
                  <c:v>2053.6</c:v>
                </c:pt>
                <c:pt idx="6683">
                  <c:v>2053.62</c:v>
                </c:pt>
                <c:pt idx="6684">
                  <c:v>2053.64</c:v>
                </c:pt>
                <c:pt idx="6685">
                  <c:v>2053.66</c:v>
                </c:pt>
                <c:pt idx="6686">
                  <c:v>2053.6799999999998</c:v>
                </c:pt>
                <c:pt idx="6687">
                  <c:v>2053.6999999999998</c:v>
                </c:pt>
                <c:pt idx="6688">
                  <c:v>2053.7199999999998</c:v>
                </c:pt>
                <c:pt idx="6689">
                  <c:v>2053.7399999999998</c:v>
                </c:pt>
                <c:pt idx="6690">
                  <c:v>2053.7599999999998</c:v>
                </c:pt>
                <c:pt idx="6691">
                  <c:v>2053.7799999999997</c:v>
                </c:pt>
                <c:pt idx="6692">
                  <c:v>2053.8000000000002</c:v>
                </c:pt>
                <c:pt idx="6693">
                  <c:v>2053.8200000000002</c:v>
                </c:pt>
                <c:pt idx="6694">
                  <c:v>2053.84</c:v>
                </c:pt>
                <c:pt idx="6695">
                  <c:v>2053.86</c:v>
                </c:pt>
                <c:pt idx="6696">
                  <c:v>2053.88</c:v>
                </c:pt>
                <c:pt idx="6697">
                  <c:v>2053.9</c:v>
                </c:pt>
                <c:pt idx="6698">
                  <c:v>2053.92</c:v>
                </c:pt>
                <c:pt idx="6699">
                  <c:v>2053.94</c:v>
                </c:pt>
                <c:pt idx="6700">
                  <c:v>2053.96</c:v>
                </c:pt>
                <c:pt idx="6701">
                  <c:v>2053.98</c:v>
                </c:pt>
                <c:pt idx="6702">
                  <c:v>2054</c:v>
                </c:pt>
                <c:pt idx="6703">
                  <c:v>2054.02</c:v>
                </c:pt>
                <c:pt idx="6704">
                  <c:v>2054.04</c:v>
                </c:pt>
                <c:pt idx="6705">
                  <c:v>2054.06</c:v>
                </c:pt>
                <c:pt idx="6706">
                  <c:v>2054.08</c:v>
                </c:pt>
                <c:pt idx="6707">
                  <c:v>2054.1</c:v>
                </c:pt>
                <c:pt idx="6708">
                  <c:v>2054.12</c:v>
                </c:pt>
                <c:pt idx="6709">
                  <c:v>2054.14</c:v>
                </c:pt>
                <c:pt idx="6710">
                  <c:v>2054.16</c:v>
                </c:pt>
                <c:pt idx="6711">
                  <c:v>2054.1799999999998</c:v>
                </c:pt>
                <c:pt idx="6712">
                  <c:v>2054.1999999999998</c:v>
                </c:pt>
                <c:pt idx="6713">
                  <c:v>2054.2199999999998</c:v>
                </c:pt>
                <c:pt idx="6714">
                  <c:v>2054.2399999999998</c:v>
                </c:pt>
                <c:pt idx="6715">
                  <c:v>2054.2599999999998</c:v>
                </c:pt>
                <c:pt idx="6716">
                  <c:v>2054.2799999999997</c:v>
                </c:pt>
                <c:pt idx="6717">
                  <c:v>2054.3000000000002</c:v>
                </c:pt>
                <c:pt idx="6718">
                  <c:v>2054.3200000000002</c:v>
                </c:pt>
                <c:pt idx="6719">
                  <c:v>2054.34</c:v>
                </c:pt>
                <c:pt idx="6720">
                  <c:v>2054.36</c:v>
                </c:pt>
                <c:pt idx="6721">
                  <c:v>2054.38</c:v>
                </c:pt>
                <c:pt idx="6722">
                  <c:v>2054.4</c:v>
                </c:pt>
                <c:pt idx="6723">
                  <c:v>2054.42</c:v>
                </c:pt>
                <c:pt idx="6724">
                  <c:v>2054.44</c:v>
                </c:pt>
                <c:pt idx="6725">
                  <c:v>2054.46</c:v>
                </c:pt>
                <c:pt idx="6726">
                  <c:v>2054.48</c:v>
                </c:pt>
                <c:pt idx="6727">
                  <c:v>2054.5</c:v>
                </c:pt>
                <c:pt idx="6728">
                  <c:v>2054.52</c:v>
                </c:pt>
                <c:pt idx="6729">
                  <c:v>2054.54</c:v>
                </c:pt>
                <c:pt idx="6730">
                  <c:v>2054.56</c:v>
                </c:pt>
                <c:pt idx="6731">
                  <c:v>2054.58</c:v>
                </c:pt>
                <c:pt idx="6732">
                  <c:v>2054.6</c:v>
                </c:pt>
                <c:pt idx="6733">
                  <c:v>2054.62</c:v>
                </c:pt>
                <c:pt idx="6734">
                  <c:v>2054.64</c:v>
                </c:pt>
                <c:pt idx="6735">
                  <c:v>2054.66</c:v>
                </c:pt>
                <c:pt idx="6736">
                  <c:v>2054.6799999999998</c:v>
                </c:pt>
                <c:pt idx="6737">
                  <c:v>2054.6999999999998</c:v>
                </c:pt>
                <c:pt idx="6738">
                  <c:v>2054.7199999999998</c:v>
                </c:pt>
                <c:pt idx="6739">
                  <c:v>2054.7399999999998</c:v>
                </c:pt>
                <c:pt idx="6740">
                  <c:v>2054.7599999999998</c:v>
                </c:pt>
                <c:pt idx="6741">
                  <c:v>2054.7799999999997</c:v>
                </c:pt>
                <c:pt idx="6742">
                  <c:v>2054.8000000000002</c:v>
                </c:pt>
                <c:pt idx="6743">
                  <c:v>2054.8200000000002</c:v>
                </c:pt>
                <c:pt idx="6744">
                  <c:v>2054.84</c:v>
                </c:pt>
                <c:pt idx="6745">
                  <c:v>2054.86</c:v>
                </c:pt>
                <c:pt idx="6746">
                  <c:v>2054.88</c:v>
                </c:pt>
                <c:pt idx="6747">
                  <c:v>2054.9</c:v>
                </c:pt>
                <c:pt idx="6748">
                  <c:v>2054.92</c:v>
                </c:pt>
                <c:pt idx="6749">
                  <c:v>2054.94</c:v>
                </c:pt>
                <c:pt idx="6750">
                  <c:v>2054.96</c:v>
                </c:pt>
                <c:pt idx="6751">
                  <c:v>2054.98</c:v>
                </c:pt>
                <c:pt idx="6752">
                  <c:v>2055</c:v>
                </c:pt>
                <c:pt idx="6753">
                  <c:v>2055.02</c:v>
                </c:pt>
                <c:pt idx="6754">
                  <c:v>2055.04</c:v>
                </c:pt>
                <c:pt idx="6755">
                  <c:v>2055.06</c:v>
                </c:pt>
                <c:pt idx="6756">
                  <c:v>2055.08</c:v>
                </c:pt>
                <c:pt idx="6757">
                  <c:v>2055.1</c:v>
                </c:pt>
                <c:pt idx="6758">
                  <c:v>2055.12</c:v>
                </c:pt>
                <c:pt idx="6759">
                  <c:v>2055.14</c:v>
                </c:pt>
                <c:pt idx="6760">
                  <c:v>2055.16</c:v>
                </c:pt>
                <c:pt idx="6761">
                  <c:v>2055.1799999999998</c:v>
                </c:pt>
                <c:pt idx="6762">
                  <c:v>2055.1999999999998</c:v>
                </c:pt>
                <c:pt idx="6763">
                  <c:v>2055.2199999999998</c:v>
                </c:pt>
                <c:pt idx="6764">
                  <c:v>2055.2399999999998</c:v>
                </c:pt>
                <c:pt idx="6765">
                  <c:v>2055.2599999999998</c:v>
                </c:pt>
                <c:pt idx="6766">
                  <c:v>2055.2799999999997</c:v>
                </c:pt>
                <c:pt idx="6767">
                  <c:v>2055.3000000000002</c:v>
                </c:pt>
                <c:pt idx="6768">
                  <c:v>2055.3200000000002</c:v>
                </c:pt>
                <c:pt idx="6769">
                  <c:v>2055.34</c:v>
                </c:pt>
                <c:pt idx="6770">
                  <c:v>2055.36</c:v>
                </c:pt>
                <c:pt idx="6771">
                  <c:v>2055.38</c:v>
                </c:pt>
                <c:pt idx="6772">
                  <c:v>2055.4</c:v>
                </c:pt>
                <c:pt idx="6773">
                  <c:v>2055.42</c:v>
                </c:pt>
                <c:pt idx="6774">
                  <c:v>2055.44</c:v>
                </c:pt>
                <c:pt idx="6775">
                  <c:v>2055.46</c:v>
                </c:pt>
                <c:pt idx="6776">
                  <c:v>2055.48</c:v>
                </c:pt>
                <c:pt idx="6777">
                  <c:v>2055.5</c:v>
                </c:pt>
                <c:pt idx="6778">
                  <c:v>2055.52</c:v>
                </c:pt>
                <c:pt idx="6779">
                  <c:v>2055.54</c:v>
                </c:pt>
                <c:pt idx="6780">
                  <c:v>2055.56</c:v>
                </c:pt>
                <c:pt idx="6781">
                  <c:v>2055.58</c:v>
                </c:pt>
                <c:pt idx="6782">
                  <c:v>2055.6</c:v>
                </c:pt>
                <c:pt idx="6783">
                  <c:v>2055.62</c:v>
                </c:pt>
                <c:pt idx="6784">
                  <c:v>2055.64</c:v>
                </c:pt>
                <c:pt idx="6785">
                  <c:v>2055.66</c:v>
                </c:pt>
                <c:pt idx="6786">
                  <c:v>2055.6799999999998</c:v>
                </c:pt>
                <c:pt idx="6787">
                  <c:v>2055.6999999999998</c:v>
                </c:pt>
                <c:pt idx="6788">
                  <c:v>2055.7199999999998</c:v>
                </c:pt>
                <c:pt idx="6789">
                  <c:v>2055.7399999999998</c:v>
                </c:pt>
                <c:pt idx="6790">
                  <c:v>2055.7599999999998</c:v>
                </c:pt>
                <c:pt idx="6791">
                  <c:v>2055.7799999999997</c:v>
                </c:pt>
                <c:pt idx="6792">
                  <c:v>2055.8000000000002</c:v>
                </c:pt>
                <c:pt idx="6793">
                  <c:v>2055.8200000000002</c:v>
                </c:pt>
                <c:pt idx="6794">
                  <c:v>2055.84</c:v>
                </c:pt>
                <c:pt idx="6795">
                  <c:v>2055.86</c:v>
                </c:pt>
                <c:pt idx="6796">
                  <c:v>2055.88</c:v>
                </c:pt>
                <c:pt idx="6797">
                  <c:v>2055.9</c:v>
                </c:pt>
                <c:pt idx="6798">
                  <c:v>2055.92</c:v>
                </c:pt>
                <c:pt idx="6799">
                  <c:v>2055.94</c:v>
                </c:pt>
                <c:pt idx="6800">
                  <c:v>2055.96</c:v>
                </c:pt>
                <c:pt idx="6801">
                  <c:v>2055.98</c:v>
                </c:pt>
                <c:pt idx="6802">
                  <c:v>2056</c:v>
                </c:pt>
                <c:pt idx="6803">
                  <c:v>2056.02</c:v>
                </c:pt>
                <c:pt idx="6804">
                  <c:v>2056.04</c:v>
                </c:pt>
                <c:pt idx="6805">
                  <c:v>2056.06</c:v>
                </c:pt>
                <c:pt idx="6806">
                  <c:v>2056.08</c:v>
                </c:pt>
                <c:pt idx="6807">
                  <c:v>2056.1</c:v>
                </c:pt>
                <c:pt idx="6808">
                  <c:v>2056.12</c:v>
                </c:pt>
                <c:pt idx="6809">
                  <c:v>2056.14</c:v>
                </c:pt>
                <c:pt idx="6810">
                  <c:v>2056.16</c:v>
                </c:pt>
                <c:pt idx="6811">
                  <c:v>2056.1799999999998</c:v>
                </c:pt>
                <c:pt idx="6812">
                  <c:v>2056.1999999999998</c:v>
                </c:pt>
                <c:pt idx="6813">
                  <c:v>2056.2199999999998</c:v>
                </c:pt>
                <c:pt idx="6814">
                  <c:v>2056.2399999999998</c:v>
                </c:pt>
                <c:pt idx="6815">
                  <c:v>2056.2599999999998</c:v>
                </c:pt>
                <c:pt idx="6816">
                  <c:v>2056.2799999999997</c:v>
                </c:pt>
                <c:pt idx="6817">
                  <c:v>2056.3000000000002</c:v>
                </c:pt>
                <c:pt idx="6818">
                  <c:v>2056.3200000000002</c:v>
                </c:pt>
                <c:pt idx="6819">
                  <c:v>2056.34</c:v>
                </c:pt>
                <c:pt idx="6820">
                  <c:v>2056.36</c:v>
                </c:pt>
                <c:pt idx="6821">
                  <c:v>2056.38</c:v>
                </c:pt>
                <c:pt idx="6822">
                  <c:v>2056.4</c:v>
                </c:pt>
                <c:pt idx="6823">
                  <c:v>2056.42</c:v>
                </c:pt>
                <c:pt idx="6824">
                  <c:v>2056.44</c:v>
                </c:pt>
                <c:pt idx="6825">
                  <c:v>2056.46</c:v>
                </c:pt>
                <c:pt idx="6826">
                  <c:v>2056.48</c:v>
                </c:pt>
                <c:pt idx="6827">
                  <c:v>2056.5</c:v>
                </c:pt>
                <c:pt idx="6828">
                  <c:v>2056.52</c:v>
                </c:pt>
                <c:pt idx="6829">
                  <c:v>2056.54</c:v>
                </c:pt>
                <c:pt idx="6830">
                  <c:v>2056.56</c:v>
                </c:pt>
                <c:pt idx="6831">
                  <c:v>2056.58</c:v>
                </c:pt>
                <c:pt idx="6832">
                  <c:v>2056.6</c:v>
                </c:pt>
                <c:pt idx="6833">
                  <c:v>2056.62</c:v>
                </c:pt>
                <c:pt idx="6834">
                  <c:v>2056.64</c:v>
                </c:pt>
                <c:pt idx="6835">
                  <c:v>2056.66</c:v>
                </c:pt>
                <c:pt idx="6836">
                  <c:v>2056.6799999999998</c:v>
                </c:pt>
                <c:pt idx="6837">
                  <c:v>2056.6999999999998</c:v>
                </c:pt>
                <c:pt idx="6838">
                  <c:v>2056.7199999999998</c:v>
                </c:pt>
                <c:pt idx="6839">
                  <c:v>2056.7399999999998</c:v>
                </c:pt>
                <c:pt idx="6840">
                  <c:v>2056.7599999999998</c:v>
                </c:pt>
                <c:pt idx="6841">
                  <c:v>2056.7799999999997</c:v>
                </c:pt>
                <c:pt idx="6842">
                  <c:v>2056.8000000000002</c:v>
                </c:pt>
                <c:pt idx="6843">
                  <c:v>2056.8200000000002</c:v>
                </c:pt>
                <c:pt idx="6844">
                  <c:v>2056.84</c:v>
                </c:pt>
                <c:pt idx="6845">
                  <c:v>2056.86</c:v>
                </c:pt>
                <c:pt idx="6846">
                  <c:v>2056.88</c:v>
                </c:pt>
                <c:pt idx="6847">
                  <c:v>2056.9</c:v>
                </c:pt>
                <c:pt idx="6848">
                  <c:v>2056.92</c:v>
                </c:pt>
                <c:pt idx="6849">
                  <c:v>2056.94</c:v>
                </c:pt>
                <c:pt idx="6850">
                  <c:v>2056.96</c:v>
                </c:pt>
                <c:pt idx="6851">
                  <c:v>2056.98</c:v>
                </c:pt>
                <c:pt idx="6852">
                  <c:v>2057</c:v>
                </c:pt>
                <c:pt idx="6853">
                  <c:v>2057.02</c:v>
                </c:pt>
                <c:pt idx="6854">
                  <c:v>2057.04</c:v>
                </c:pt>
                <c:pt idx="6855">
                  <c:v>2057.06</c:v>
                </c:pt>
                <c:pt idx="6856">
                  <c:v>2057.08</c:v>
                </c:pt>
                <c:pt idx="6857">
                  <c:v>2057.1</c:v>
                </c:pt>
                <c:pt idx="6858">
                  <c:v>2057.12</c:v>
                </c:pt>
                <c:pt idx="6859">
                  <c:v>2057.14</c:v>
                </c:pt>
                <c:pt idx="6860">
                  <c:v>2057.16</c:v>
                </c:pt>
                <c:pt idx="6861">
                  <c:v>2057.1799999999998</c:v>
                </c:pt>
                <c:pt idx="6862">
                  <c:v>2057.1999999999998</c:v>
                </c:pt>
                <c:pt idx="6863">
                  <c:v>2057.2199999999998</c:v>
                </c:pt>
                <c:pt idx="6864">
                  <c:v>2057.2399999999998</c:v>
                </c:pt>
                <c:pt idx="6865">
                  <c:v>2057.2599999999998</c:v>
                </c:pt>
                <c:pt idx="6866">
                  <c:v>2057.2799999999997</c:v>
                </c:pt>
                <c:pt idx="6867">
                  <c:v>2057.3000000000002</c:v>
                </c:pt>
                <c:pt idx="6868">
                  <c:v>2057.3200000000002</c:v>
                </c:pt>
                <c:pt idx="6869">
                  <c:v>2057.34</c:v>
                </c:pt>
                <c:pt idx="6870">
                  <c:v>2057.36</c:v>
                </c:pt>
                <c:pt idx="6871">
                  <c:v>2057.38</c:v>
                </c:pt>
                <c:pt idx="6872">
                  <c:v>2057.4</c:v>
                </c:pt>
                <c:pt idx="6873">
                  <c:v>2057.42</c:v>
                </c:pt>
                <c:pt idx="6874">
                  <c:v>2057.44</c:v>
                </c:pt>
                <c:pt idx="6875">
                  <c:v>2057.46</c:v>
                </c:pt>
                <c:pt idx="6876">
                  <c:v>2057.48</c:v>
                </c:pt>
                <c:pt idx="6877">
                  <c:v>2057.5</c:v>
                </c:pt>
                <c:pt idx="6878">
                  <c:v>2057.52</c:v>
                </c:pt>
                <c:pt idx="6879">
                  <c:v>2057.54</c:v>
                </c:pt>
                <c:pt idx="6880">
                  <c:v>2057.56</c:v>
                </c:pt>
                <c:pt idx="6881">
                  <c:v>2057.58</c:v>
                </c:pt>
                <c:pt idx="6882">
                  <c:v>2057.6</c:v>
                </c:pt>
                <c:pt idx="6883">
                  <c:v>2057.62</c:v>
                </c:pt>
                <c:pt idx="6884">
                  <c:v>2057.64</c:v>
                </c:pt>
                <c:pt idx="6885">
                  <c:v>2057.66</c:v>
                </c:pt>
                <c:pt idx="6886">
                  <c:v>2057.6799999999998</c:v>
                </c:pt>
                <c:pt idx="6887">
                  <c:v>2057.6999999999998</c:v>
                </c:pt>
                <c:pt idx="6888">
                  <c:v>2057.7199999999998</c:v>
                </c:pt>
                <c:pt idx="6889">
                  <c:v>2057.7399999999998</c:v>
                </c:pt>
                <c:pt idx="6890">
                  <c:v>2057.7599999999998</c:v>
                </c:pt>
                <c:pt idx="6891">
                  <c:v>2057.7799999999997</c:v>
                </c:pt>
                <c:pt idx="6892">
                  <c:v>2057.8000000000002</c:v>
                </c:pt>
                <c:pt idx="6893">
                  <c:v>2057.8200000000002</c:v>
                </c:pt>
                <c:pt idx="6894">
                  <c:v>2057.84</c:v>
                </c:pt>
                <c:pt idx="6895">
                  <c:v>2057.86</c:v>
                </c:pt>
                <c:pt idx="6896">
                  <c:v>2057.88</c:v>
                </c:pt>
                <c:pt idx="6897">
                  <c:v>2057.9</c:v>
                </c:pt>
                <c:pt idx="6898">
                  <c:v>2057.92</c:v>
                </c:pt>
                <c:pt idx="6899">
                  <c:v>2057.94</c:v>
                </c:pt>
                <c:pt idx="6900">
                  <c:v>2057.96</c:v>
                </c:pt>
                <c:pt idx="6901">
                  <c:v>2057.98</c:v>
                </c:pt>
                <c:pt idx="6902">
                  <c:v>2058</c:v>
                </c:pt>
                <c:pt idx="6903">
                  <c:v>2058.02</c:v>
                </c:pt>
                <c:pt idx="6904">
                  <c:v>2058.04</c:v>
                </c:pt>
                <c:pt idx="6905">
                  <c:v>2058.06</c:v>
                </c:pt>
                <c:pt idx="6906">
                  <c:v>2058.08</c:v>
                </c:pt>
                <c:pt idx="6907">
                  <c:v>2058.1</c:v>
                </c:pt>
                <c:pt idx="6908">
                  <c:v>2058.12</c:v>
                </c:pt>
                <c:pt idx="6909">
                  <c:v>2058.14</c:v>
                </c:pt>
                <c:pt idx="6910">
                  <c:v>2058.16</c:v>
                </c:pt>
                <c:pt idx="6911">
                  <c:v>2058.1799999999998</c:v>
                </c:pt>
                <c:pt idx="6912">
                  <c:v>2058.1999999999998</c:v>
                </c:pt>
                <c:pt idx="6913">
                  <c:v>2058.2199999999998</c:v>
                </c:pt>
                <c:pt idx="6914">
                  <c:v>2058.2399999999998</c:v>
                </c:pt>
                <c:pt idx="6915">
                  <c:v>2058.2599999999998</c:v>
                </c:pt>
                <c:pt idx="6916">
                  <c:v>2058.2799999999997</c:v>
                </c:pt>
                <c:pt idx="6917">
                  <c:v>2058.3000000000002</c:v>
                </c:pt>
                <c:pt idx="6918">
                  <c:v>2058.3200000000002</c:v>
                </c:pt>
                <c:pt idx="6919">
                  <c:v>2058.34</c:v>
                </c:pt>
                <c:pt idx="6920">
                  <c:v>2058.36</c:v>
                </c:pt>
                <c:pt idx="6921">
                  <c:v>2058.38</c:v>
                </c:pt>
                <c:pt idx="6922">
                  <c:v>2058.4</c:v>
                </c:pt>
                <c:pt idx="6923">
                  <c:v>2058.42</c:v>
                </c:pt>
                <c:pt idx="6924">
                  <c:v>2058.44</c:v>
                </c:pt>
                <c:pt idx="6925">
                  <c:v>2058.46</c:v>
                </c:pt>
                <c:pt idx="6926">
                  <c:v>2058.48</c:v>
                </c:pt>
                <c:pt idx="6927">
                  <c:v>2058.5</c:v>
                </c:pt>
                <c:pt idx="6928">
                  <c:v>2058.52</c:v>
                </c:pt>
                <c:pt idx="6929">
                  <c:v>2058.54</c:v>
                </c:pt>
                <c:pt idx="6930">
                  <c:v>2058.56</c:v>
                </c:pt>
                <c:pt idx="6931">
                  <c:v>2058.58</c:v>
                </c:pt>
                <c:pt idx="6932">
                  <c:v>2058.6</c:v>
                </c:pt>
                <c:pt idx="6933">
                  <c:v>2058.62</c:v>
                </c:pt>
                <c:pt idx="6934">
                  <c:v>2058.64</c:v>
                </c:pt>
                <c:pt idx="6935">
                  <c:v>2058.66</c:v>
                </c:pt>
                <c:pt idx="6936">
                  <c:v>2058.6799999999998</c:v>
                </c:pt>
                <c:pt idx="6937">
                  <c:v>2058.6999999999998</c:v>
                </c:pt>
                <c:pt idx="6938">
                  <c:v>2058.7199999999998</c:v>
                </c:pt>
                <c:pt idx="6939">
                  <c:v>2058.7399999999998</c:v>
                </c:pt>
                <c:pt idx="6940">
                  <c:v>2058.7599999999998</c:v>
                </c:pt>
                <c:pt idx="6941">
                  <c:v>2058.7799999999997</c:v>
                </c:pt>
                <c:pt idx="6942">
                  <c:v>2058.8000000000002</c:v>
                </c:pt>
                <c:pt idx="6943">
                  <c:v>2058.8200000000002</c:v>
                </c:pt>
                <c:pt idx="6944">
                  <c:v>2058.84</c:v>
                </c:pt>
                <c:pt idx="6945">
                  <c:v>2058.86</c:v>
                </c:pt>
                <c:pt idx="6946">
                  <c:v>2058.88</c:v>
                </c:pt>
                <c:pt idx="6947">
                  <c:v>2058.9</c:v>
                </c:pt>
                <c:pt idx="6948">
                  <c:v>2058.92</c:v>
                </c:pt>
                <c:pt idx="6949">
                  <c:v>2058.94</c:v>
                </c:pt>
                <c:pt idx="6950">
                  <c:v>2058.96</c:v>
                </c:pt>
                <c:pt idx="6951">
                  <c:v>2058.98</c:v>
                </c:pt>
                <c:pt idx="6952">
                  <c:v>2059</c:v>
                </c:pt>
                <c:pt idx="6953">
                  <c:v>2059.02</c:v>
                </c:pt>
                <c:pt idx="6954">
                  <c:v>2059.04</c:v>
                </c:pt>
                <c:pt idx="6955">
                  <c:v>2059.06</c:v>
                </c:pt>
                <c:pt idx="6956">
                  <c:v>2059.08</c:v>
                </c:pt>
                <c:pt idx="6957">
                  <c:v>2059.1</c:v>
                </c:pt>
                <c:pt idx="6958">
                  <c:v>2059.12</c:v>
                </c:pt>
                <c:pt idx="6959">
                  <c:v>2059.14</c:v>
                </c:pt>
                <c:pt idx="6960">
                  <c:v>2059.16</c:v>
                </c:pt>
                <c:pt idx="6961">
                  <c:v>2059.1799999999998</c:v>
                </c:pt>
                <c:pt idx="6962">
                  <c:v>2059.1999999999998</c:v>
                </c:pt>
                <c:pt idx="6963">
                  <c:v>2059.2199999999998</c:v>
                </c:pt>
                <c:pt idx="6964">
                  <c:v>2059.2399999999998</c:v>
                </c:pt>
                <c:pt idx="6965">
                  <c:v>2059.2599999999998</c:v>
                </c:pt>
                <c:pt idx="6966">
                  <c:v>2059.2799999999997</c:v>
                </c:pt>
                <c:pt idx="6967">
                  <c:v>2059.3000000000002</c:v>
                </c:pt>
                <c:pt idx="6968">
                  <c:v>2059.3200000000002</c:v>
                </c:pt>
                <c:pt idx="6969">
                  <c:v>2059.34</c:v>
                </c:pt>
                <c:pt idx="6970">
                  <c:v>2059.36</c:v>
                </c:pt>
                <c:pt idx="6971">
                  <c:v>2059.38</c:v>
                </c:pt>
                <c:pt idx="6972">
                  <c:v>2059.4</c:v>
                </c:pt>
                <c:pt idx="6973">
                  <c:v>2059.42</c:v>
                </c:pt>
                <c:pt idx="6974">
                  <c:v>2059.44</c:v>
                </c:pt>
                <c:pt idx="6975">
                  <c:v>2059.46</c:v>
                </c:pt>
                <c:pt idx="6976">
                  <c:v>2059.48</c:v>
                </c:pt>
                <c:pt idx="6977">
                  <c:v>2059.5</c:v>
                </c:pt>
                <c:pt idx="6978">
                  <c:v>2059.52</c:v>
                </c:pt>
                <c:pt idx="6979">
                  <c:v>2059.54</c:v>
                </c:pt>
                <c:pt idx="6980">
                  <c:v>2059.56</c:v>
                </c:pt>
                <c:pt idx="6981">
                  <c:v>2059.58</c:v>
                </c:pt>
                <c:pt idx="6982">
                  <c:v>2059.6</c:v>
                </c:pt>
                <c:pt idx="6983">
                  <c:v>2059.62</c:v>
                </c:pt>
                <c:pt idx="6984">
                  <c:v>2059.64</c:v>
                </c:pt>
                <c:pt idx="6985">
                  <c:v>2059.66</c:v>
                </c:pt>
                <c:pt idx="6986">
                  <c:v>2059.6799999999998</c:v>
                </c:pt>
                <c:pt idx="6987">
                  <c:v>2059.6999999999998</c:v>
                </c:pt>
                <c:pt idx="6988">
                  <c:v>2059.7199999999998</c:v>
                </c:pt>
                <c:pt idx="6989">
                  <c:v>2059.7399999999998</c:v>
                </c:pt>
                <c:pt idx="6990">
                  <c:v>2059.7599999999998</c:v>
                </c:pt>
                <c:pt idx="6991">
                  <c:v>2059.7799999999997</c:v>
                </c:pt>
                <c:pt idx="6992">
                  <c:v>2059.8000000000002</c:v>
                </c:pt>
                <c:pt idx="6993">
                  <c:v>2059.8200000000002</c:v>
                </c:pt>
                <c:pt idx="6994">
                  <c:v>2059.84</c:v>
                </c:pt>
                <c:pt idx="6995">
                  <c:v>2059.86</c:v>
                </c:pt>
                <c:pt idx="6996">
                  <c:v>2059.88</c:v>
                </c:pt>
                <c:pt idx="6997">
                  <c:v>2059.9</c:v>
                </c:pt>
                <c:pt idx="6998">
                  <c:v>2059.92</c:v>
                </c:pt>
                <c:pt idx="6999">
                  <c:v>2059.94</c:v>
                </c:pt>
                <c:pt idx="7000">
                  <c:v>2059.96</c:v>
                </c:pt>
                <c:pt idx="7001">
                  <c:v>2059.98</c:v>
                </c:pt>
                <c:pt idx="7002">
                  <c:v>2060</c:v>
                </c:pt>
                <c:pt idx="7003">
                  <c:v>2060.02</c:v>
                </c:pt>
                <c:pt idx="7004">
                  <c:v>2060.04</c:v>
                </c:pt>
                <c:pt idx="7005">
                  <c:v>2060.06</c:v>
                </c:pt>
                <c:pt idx="7006">
                  <c:v>2060.08</c:v>
                </c:pt>
                <c:pt idx="7007">
                  <c:v>2060.1</c:v>
                </c:pt>
                <c:pt idx="7008">
                  <c:v>2060.12</c:v>
                </c:pt>
                <c:pt idx="7009">
                  <c:v>2060.14</c:v>
                </c:pt>
                <c:pt idx="7010">
                  <c:v>2060.16</c:v>
                </c:pt>
                <c:pt idx="7011">
                  <c:v>2060.1799999999998</c:v>
                </c:pt>
                <c:pt idx="7012">
                  <c:v>2060.1999999999998</c:v>
                </c:pt>
                <c:pt idx="7013">
                  <c:v>2060.2199999999998</c:v>
                </c:pt>
                <c:pt idx="7014">
                  <c:v>2060.2399999999998</c:v>
                </c:pt>
                <c:pt idx="7015">
                  <c:v>2060.2599999999998</c:v>
                </c:pt>
                <c:pt idx="7016">
                  <c:v>2060.2799999999997</c:v>
                </c:pt>
                <c:pt idx="7017">
                  <c:v>2060.3000000000002</c:v>
                </c:pt>
                <c:pt idx="7018">
                  <c:v>2060.3200000000002</c:v>
                </c:pt>
                <c:pt idx="7019">
                  <c:v>2060.34</c:v>
                </c:pt>
                <c:pt idx="7020">
                  <c:v>2060.36</c:v>
                </c:pt>
                <c:pt idx="7021">
                  <c:v>2060.38</c:v>
                </c:pt>
                <c:pt idx="7022">
                  <c:v>2060.4</c:v>
                </c:pt>
                <c:pt idx="7023">
                  <c:v>2060.42</c:v>
                </c:pt>
                <c:pt idx="7024">
                  <c:v>2060.44</c:v>
                </c:pt>
                <c:pt idx="7025">
                  <c:v>2060.46</c:v>
                </c:pt>
                <c:pt idx="7026">
                  <c:v>2060.48</c:v>
                </c:pt>
                <c:pt idx="7027">
                  <c:v>2060.5</c:v>
                </c:pt>
                <c:pt idx="7028">
                  <c:v>2060.52</c:v>
                </c:pt>
                <c:pt idx="7029">
                  <c:v>2060.54</c:v>
                </c:pt>
                <c:pt idx="7030">
                  <c:v>2060.56</c:v>
                </c:pt>
                <c:pt idx="7031">
                  <c:v>2060.58</c:v>
                </c:pt>
                <c:pt idx="7032">
                  <c:v>2060.6</c:v>
                </c:pt>
                <c:pt idx="7033">
                  <c:v>2060.62</c:v>
                </c:pt>
                <c:pt idx="7034">
                  <c:v>2060.64</c:v>
                </c:pt>
                <c:pt idx="7035">
                  <c:v>2060.66</c:v>
                </c:pt>
                <c:pt idx="7036">
                  <c:v>2060.6799999999998</c:v>
                </c:pt>
                <c:pt idx="7037">
                  <c:v>2060.6999999999998</c:v>
                </c:pt>
                <c:pt idx="7038">
                  <c:v>2060.7199999999998</c:v>
                </c:pt>
                <c:pt idx="7039">
                  <c:v>2060.7399999999998</c:v>
                </c:pt>
                <c:pt idx="7040">
                  <c:v>2060.7599999999998</c:v>
                </c:pt>
                <c:pt idx="7041">
                  <c:v>2060.7799999999997</c:v>
                </c:pt>
                <c:pt idx="7042">
                  <c:v>2060.8000000000002</c:v>
                </c:pt>
                <c:pt idx="7043">
                  <c:v>2060.8200000000002</c:v>
                </c:pt>
                <c:pt idx="7044">
                  <c:v>2060.84</c:v>
                </c:pt>
                <c:pt idx="7045">
                  <c:v>2060.86</c:v>
                </c:pt>
                <c:pt idx="7046">
                  <c:v>2060.88</c:v>
                </c:pt>
                <c:pt idx="7047">
                  <c:v>2060.9</c:v>
                </c:pt>
                <c:pt idx="7048">
                  <c:v>2060.92</c:v>
                </c:pt>
                <c:pt idx="7049">
                  <c:v>2060.94</c:v>
                </c:pt>
                <c:pt idx="7050">
                  <c:v>2060.96</c:v>
                </c:pt>
                <c:pt idx="7051">
                  <c:v>2060.98</c:v>
                </c:pt>
                <c:pt idx="7052">
                  <c:v>2061</c:v>
                </c:pt>
                <c:pt idx="7053">
                  <c:v>2061.02</c:v>
                </c:pt>
                <c:pt idx="7054">
                  <c:v>2061.04</c:v>
                </c:pt>
                <c:pt idx="7055">
                  <c:v>2061.06</c:v>
                </c:pt>
                <c:pt idx="7056">
                  <c:v>2061.08</c:v>
                </c:pt>
                <c:pt idx="7057">
                  <c:v>2061.1</c:v>
                </c:pt>
                <c:pt idx="7058">
                  <c:v>2061.12</c:v>
                </c:pt>
                <c:pt idx="7059">
                  <c:v>2061.14</c:v>
                </c:pt>
                <c:pt idx="7060">
                  <c:v>2061.16</c:v>
                </c:pt>
                <c:pt idx="7061">
                  <c:v>2061.1799999999998</c:v>
                </c:pt>
                <c:pt idx="7062">
                  <c:v>2061.1999999999998</c:v>
                </c:pt>
                <c:pt idx="7063">
                  <c:v>2061.2199999999998</c:v>
                </c:pt>
                <c:pt idx="7064">
                  <c:v>2061.2399999999998</c:v>
                </c:pt>
                <c:pt idx="7065">
                  <c:v>2061.2599999999998</c:v>
                </c:pt>
                <c:pt idx="7066">
                  <c:v>2061.2799999999997</c:v>
                </c:pt>
                <c:pt idx="7067">
                  <c:v>2061.3000000000002</c:v>
                </c:pt>
                <c:pt idx="7068">
                  <c:v>2061.3200000000002</c:v>
                </c:pt>
                <c:pt idx="7069">
                  <c:v>2061.34</c:v>
                </c:pt>
                <c:pt idx="7070">
                  <c:v>2061.36</c:v>
                </c:pt>
                <c:pt idx="7071">
                  <c:v>2061.38</c:v>
                </c:pt>
                <c:pt idx="7072">
                  <c:v>2061.4</c:v>
                </c:pt>
                <c:pt idx="7073">
                  <c:v>2061.42</c:v>
                </c:pt>
                <c:pt idx="7074">
                  <c:v>2061.44</c:v>
                </c:pt>
                <c:pt idx="7075">
                  <c:v>2061.46</c:v>
                </c:pt>
                <c:pt idx="7076">
                  <c:v>2061.48</c:v>
                </c:pt>
                <c:pt idx="7077">
                  <c:v>2061.5</c:v>
                </c:pt>
                <c:pt idx="7078">
                  <c:v>2061.52</c:v>
                </c:pt>
                <c:pt idx="7079">
                  <c:v>2061.54</c:v>
                </c:pt>
                <c:pt idx="7080">
                  <c:v>2061.56</c:v>
                </c:pt>
                <c:pt idx="7081">
                  <c:v>2061.58</c:v>
                </c:pt>
                <c:pt idx="7082">
                  <c:v>2061.6</c:v>
                </c:pt>
                <c:pt idx="7083">
                  <c:v>2061.62</c:v>
                </c:pt>
                <c:pt idx="7084">
                  <c:v>2061.64</c:v>
                </c:pt>
                <c:pt idx="7085">
                  <c:v>2061.66</c:v>
                </c:pt>
                <c:pt idx="7086">
                  <c:v>2061.6799999999998</c:v>
                </c:pt>
                <c:pt idx="7087">
                  <c:v>2061.6999999999998</c:v>
                </c:pt>
                <c:pt idx="7088">
                  <c:v>2061.7199999999998</c:v>
                </c:pt>
                <c:pt idx="7089">
                  <c:v>2061.7399999999998</c:v>
                </c:pt>
                <c:pt idx="7090">
                  <c:v>2061.7599999999998</c:v>
                </c:pt>
                <c:pt idx="7091">
                  <c:v>2061.7799999999997</c:v>
                </c:pt>
                <c:pt idx="7092">
                  <c:v>2061.8000000000002</c:v>
                </c:pt>
                <c:pt idx="7093">
                  <c:v>2061.8200000000002</c:v>
                </c:pt>
                <c:pt idx="7094">
                  <c:v>2061.84</c:v>
                </c:pt>
                <c:pt idx="7095">
                  <c:v>2061.86</c:v>
                </c:pt>
                <c:pt idx="7096">
                  <c:v>2061.88</c:v>
                </c:pt>
                <c:pt idx="7097">
                  <c:v>2061.9</c:v>
                </c:pt>
                <c:pt idx="7098">
                  <c:v>2061.92</c:v>
                </c:pt>
                <c:pt idx="7099">
                  <c:v>2061.94</c:v>
                </c:pt>
                <c:pt idx="7100">
                  <c:v>2061.96</c:v>
                </c:pt>
                <c:pt idx="7101">
                  <c:v>2061.98</c:v>
                </c:pt>
                <c:pt idx="7102">
                  <c:v>2062</c:v>
                </c:pt>
                <c:pt idx="7103">
                  <c:v>2062.02</c:v>
                </c:pt>
                <c:pt idx="7104">
                  <c:v>2062.04</c:v>
                </c:pt>
                <c:pt idx="7105">
                  <c:v>2062.06</c:v>
                </c:pt>
                <c:pt idx="7106">
                  <c:v>2062.08</c:v>
                </c:pt>
                <c:pt idx="7107">
                  <c:v>2062.1</c:v>
                </c:pt>
                <c:pt idx="7108">
                  <c:v>2062.12</c:v>
                </c:pt>
                <c:pt idx="7109">
                  <c:v>2062.14</c:v>
                </c:pt>
                <c:pt idx="7110">
                  <c:v>2062.16</c:v>
                </c:pt>
                <c:pt idx="7111">
                  <c:v>2062.1799999999998</c:v>
                </c:pt>
                <c:pt idx="7112">
                  <c:v>2062.1999999999998</c:v>
                </c:pt>
                <c:pt idx="7113">
                  <c:v>2062.2199999999998</c:v>
                </c:pt>
                <c:pt idx="7114">
                  <c:v>2062.2399999999998</c:v>
                </c:pt>
                <c:pt idx="7115">
                  <c:v>2062.2599999999998</c:v>
                </c:pt>
                <c:pt idx="7116">
                  <c:v>2062.2799999999997</c:v>
                </c:pt>
                <c:pt idx="7117">
                  <c:v>2062.3000000000002</c:v>
                </c:pt>
                <c:pt idx="7118">
                  <c:v>2062.3200000000002</c:v>
                </c:pt>
                <c:pt idx="7119">
                  <c:v>2062.34</c:v>
                </c:pt>
                <c:pt idx="7120">
                  <c:v>2062.36</c:v>
                </c:pt>
                <c:pt idx="7121">
                  <c:v>2062.38</c:v>
                </c:pt>
                <c:pt idx="7122">
                  <c:v>2062.4</c:v>
                </c:pt>
                <c:pt idx="7123">
                  <c:v>2062.42</c:v>
                </c:pt>
                <c:pt idx="7124">
                  <c:v>2062.44</c:v>
                </c:pt>
                <c:pt idx="7125">
                  <c:v>2062.46</c:v>
                </c:pt>
                <c:pt idx="7126">
                  <c:v>2062.48</c:v>
                </c:pt>
                <c:pt idx="7127">
                  <c:v>2062.5</c:v>
                </c:pt>
                <c:pt idx="7128">
                  <c:v>2062.52</c:v>
                </c:pt>
                <c:pt idx="7129">
                  <c:v>2062.54</c:v>
                </c:pt>
                <c:pt idx="7130">
                  <c:v>2062.56</c:v>
                </c:pt>
                <c:pt idx="7131">
                  <c:v>2062.58</c:v>
                </c:pt>
                <c:pt idx="7132">
                  <c:v>2062.6</c:v>
                </c:pt>
                <c:pt idx="7133">
                  <c:v>2062.62</c:v>
                </c:pt>
                <c:pt idx="7134">
                  <c:v>2062.64</c:v>
                </c:pt>
                <c:pt idx="7135">
                  <c:v>2062.66</c:v>
                </c:pt>
                <c:pt idx="7136">
                  <c:v>2062.6799999999998</c:v>
                </c:pt>
                <c:pt idx="7137">
                  <c:v>2062.6999999999998</c:v>
                </c:pt>
                <c:pt idx="7138">
                  <c:v>2062.7199999999998</c:v>
                </c:pt>
                <c:pt idx="7139">
                  <c:v>2062.7399999999998</c:v>
                </c:pt>
                <c:pt idx="7140">
                  <c:v>2062.7599999999998</c:v>
                </c:pt>
                <c:pt idx="7141">
                  <c:v>2062.7799999999997</c:v>
                </c:pt>
                <c:pt idx="7142">
                  <c:v>2062.8000000000002</c:v>
                </c:pt>
                <c:pt idx="7143">
                  <c:v>2062.8200000000002</c:v>
                </c:pt>
                <c:pt idx="7144">
                  <c:v>2062.84</c:v>
                </c:pt>
                <c:pt idx="7145">
                  <c:v>2062.86</c:v>
                </c:pt>
                <c:pt idx="7146">
                  <c:v>2062.88</c:v>
                </c:pt>
                <c:pt idx="7147">
                  <c:v>2062.9</c:v>
                </c:pt>
                <c:pt idx="7148">
                  <c:v>2062.92</c:v>
                </c:pt>
                <c:pt idx="7149">
                  <c:v>2062.94</c:v>
                </c:pt>
                <c:pt idx="7150">
                  <c:v>2062.96</c:v>
                </c:pt>
                <c:pt idx="7151">
                  <c:v>2062.98</c:v>
                </c:pt>
                <c:pt idx="7152">
                  <c:v>2063</c:v>
                </c:pt>
                <c:pt idx="7153">
                  <c:v>2063.02</c:v>
                </c:pt>
                <c:pt idx="7154">
                  <c:v>2063.04</c:v>
                </c:pt>
                <c:pt idx="7155">
                  <c:v>2063.06</c:v>
                </c:pt>
                <c:pt idx="7156">
                  <c:v>2063.08</c:v>
                </c:pt>
                <c:pt idx="7157">
                  <c:v>2063.1</c:v>
                </c:pt>
                <c:pt idx="7158">
                  <c:v>2063.12</c:v>
                </c:pt>
                <c:pt idx="7159">
                  <c:v>2063.14</c:v>
                </c:pt>
                <c:pt idx="7160">
                  <c:v>2063.16</c:v>
                </c:pt>
                <c:pt idx="7161">
                  <c:v>2063.1799999999998</c:v>
                </c:pt>
                <c:pt idx="7162">
                  <c:v>2063.1999999999998</c:v>
                </c:pt>
                <c:pt idx="7163">
                  <c:v>2063.2199999999998</c:v>
                </c:pt>
                <c:pt idx="7164">
                  <c:v>2063.2399999999998</c:v>
                </c:pt>
                <c:pt idx="7165">
                  <c:v>2063.2599999999998</c:v>
                </c:pt>
                <c:pt idx="7166">
                  <c:v>2063.2799999999997</c:v>
                </c:pt>
                <c:pt idx="7167">
                  <c:v>2063.3000000000002</c:v>
                </c:pt>
                <c:pt idx="7168">
                  <c:v>2063.3200000000002</c:v>
                </c:pt>
                <c:pt idx="7169">
                  <c:v>2063.34</c:v>
                </c:pt>
                <c:pt idx="7170">
                  <c:v>2063.36</c:v>
                </c:pt>
                <c:pt idx="7171">
                  <c:v>2063.38</c:v>
                </c:pt>
                <c:pt idx="7172">
                  <c:v>2063.4</c:v>
                </c:pt>
                <c:pt idx="7173">
                  <c:v>2063.42</c:v>
                </c:pt>
                <c:pt idx="7174">
                  <c:v>2063.44</c:v>
                </c:pt>
                <c:pt idx="7175">
                  <c:v>2063.46</c:v>
                </c:pt>
                <c:pt idx="7176">
                  <c:v>2063.48</c:v>
                </c:pt>
                <c:pt idx="7177">
                  <c:v>2063.5</c:v>
                </c:pt>
                <c:pt idx="7178">
                  <c:v>2063.52</c:v>
                </c:pt>
                <c:pt idx="7179">
                  <c:v>2063.54</c:v>
                </c:pt>
                <c:pt idx="7180">
                  <c:v>2063.56</c:v>
                </c:pt>
                <c:pt idx="7181">
                  <c:v>2063.58</c:v>
                </c:pt>
                <c:pt idx="7182">
                  <c:v>2063.6</c:v>
                </c:pt>
                <c:pt idx="7183">
                  <c:v>2063.62</c:v>
                </c:pt>
                <c:pt idx="7184">
                  <c:v>2063.64</c:v>
                </c:pt>
                <c:pt idx="7185">
                  <c:v>2063.66</c:v>
                </c:pt>
                <c:pt idx="7186">
                  <c:v>2063.6799999999998</c:v>
                </c:pt>
                <c:pt idx="7187">
                  <c:v>2063.6999999999998</c:v>
                </c:pt>
                <c:pt idx="7188">
                  <c:v>2063.7199999999998</c:v>
                </c:pt>
                <c:pt idx="7189">
                  <c:v>2063.7399999999998</c:v>
                </c:pt>
                <c:pt idx="7190">
                  <c:v>2063.7599999999998</c:v>
                </c:pt>
                <c:pt idx="7191">
                  <c:v>2063.7799999999997</c:v>
                </c:pt>
                <c:pt idx="7192">
                  <c:v>2063.8000000000002</c:v>
                </c:pt>
                <c:pt idx="7193">
                  <c:v>2063.8200000000002</c:v>
                </c:pt>
                <c:pt idx="7194">
                  <c:v>2063.84</c:v>
                </c:pt>
                <c:pt idx="7195">
                  <c:v>2063.86</c:v>
                </c:pt>
                <c:pt idx="7196">
                  <c:v>2063.88</c:v>
                </c:pt>
                <c:pt idx="7197">
                  <c:v>2063.9</c:v>
                </c:pt>
                <c:pt idx="7198">
                  <c:v>2063.92</c:v>
                </c:pt>
                <c:pt idx="7199">
                  <c:v>2063.94</c:v>
                </c:pt>
                <c:pt idx="7200">
                  <c:v>2063.96</c:v>
                </c:pt>
                <c:pt idx="7201">
                  <c:v>2063.98</c:v>
                </c:pt>
                <c:pt idx="7202">
                  <c:v>2064</c:v>
                </c:pt>
                <c:pt idx="7203">
                  <c:v>2064.02</c:v>
                </c:pt>
                <c:pt idx="7204">
                  <c:v>2064.04</c:v>
                </c:pt>
                <c:pt idx="7205">
                  <c:v>2064.06</c:v>
                </c:pt>
                <c:pt idx="7206">
                  <c:v>2064.08</c:v>
                </c:pt>
                <c:pt idx="7207">
                  <c:v>2064.1</c:v>
                </c:pt>
                <c:pt idx="7208">
                  <c:v>2064.12</c:v>
                </c:pt>
                <c:pt idx="7209">
                  <c:v>2064.14</c:v>
                </c:pt>
                <c:pt idx="7210">
                  <c:v>2064.16</c:v>
                </c:pt>
                <c:pt idx="7211">
                  <c:v>2064.1799999999998</c:v>
                </c:pt>
                <c:pt idx="7212">
                  <c:v>2064.1999999999998</c:v>
                </c:pt>
                <c:pt idx="7213">
                  <c:v>2064.2199999999998</c:v>
                </c:pt>
                <c:pt idx="7214">
                  <c:v>2064.2399999999998</c:v>
                </c:pt>
                <c:pt idx="7215">
                  <c:v>2064.2599999999998</c:v>
                </c:pt>
                <c:pt idx="7216">
                  <c:v>2064.2799999999997</c:v>
                </c:pt>
                <c:pt idx="7217">
                  <c:v>2064.3000000000002</c:v>
                </c:pt>
                <c:pt idx="7218">
                  <c:v>2064.3200000000002</c:v>
                </c:pt>
                <c:pt idx="7219">
                  <c:v>2064.34</c:v>
                </c:pt>
                <c:pt idx="7220">
                  <c:v>2064.36</c:v>
                </c:pt>
                <c:pt idx="7221">
                  <c:v>2064.38</c:v>
                </c:pt>
                <c:pt idx="7222">
                  <c:v>2064.4</c:v>
                </c:pt>
                <c:pt idx="7223">
                  <c:v>2064.42</c:v>
                </c:pt>
                <c:pt idx="7224">
                  <c:v>2064.44</c:v>
                </c:pt>
                <c:pt idx="7225">
                  <c:v>2064.46</c:v>
                </c:pt>
                <c:pt idx="7226">
                  <c:v>2064.48</c:v>
                </c:pt>
                <c:pt idx="7227">
                  <c:v>2064.5</c:v>
                </c:pt>
                <c:pt idx="7228">
                  <c:v>2064.52</c:v>
                </c:pt>
                <c:pt idx="7229">
                  <c:v>2064.54</c:v>
                </c:pt>
                <c:pt idx="7230">
                  <c:v>2064.56</c:v>
                </c:pt>
                <c:pt idx="7231">
                  <c:v>2064.58</c:v>
                </c:pt>
                <c:pt idx="7232">
                  <c:v>2064.6</c:v>
                </c:pt>
                <c:pt idx="7233">
                  <c:v>2064.62</c:v>
                </c:pt>
                <c:pt idx="7234">
                  <c:v>2064.64</c:v>
                </c:pt>
                <c:pt idx="7235">
                  <c:v>2064.66</c:v>
                </c:pt>
                <c:pt idx="7236">
                  <c:v>2064.6799999999998</c:v>
                </c:pt>
                <c:pt idx="7237">
                  <c:v>2064.6999999999998</c:v>
                </c:pt>
                <c:pt idx="7238">
                  <c:v>2064.7199999999998</c:v>
                </c:pt>
                <c:pt idx="7239">
                  <c:v>2064.7399999999998</c:v>
                </c:pt>
                <c:pt idx="7240">
                  <c:v>2064.7599999999998</c:v>
                </c:pt>
                <c:pt idx="7241">
                  <c:v>2064.7799999999997</c:v>
                </c:pt>
                <c:pt idx="7242">
                  <c:v>2064.8000000000002</c:v>
                </c:pt>
                <c:pt idx="7243">
                  <c:v>2064.8200000000002</c:v>
                </c:pt>
                <c:pt idx="7244">
                  <c:v>2064.84</c:v>
                </c:pt>
                <c:pt idx="7245">
                  <c:v>2064.86</c:v>
                </c:pt>
                <c:pt idx="7246">
                  <c:v>2064.88</c:v>
                </c:pt>
                <c:pt idx="7247">
                  <c:v>2064.9</c:v>
                </c:pt>
                <c:pt idx="7248">
                  <c:v>2064.92</c:v>
                </c:pt>
                <c:pt idx="7249">
                  <c:v>2064.94</c:v>
                </c:pt>
                <c:pt idx="7250">
                  <c:v>2064.96</c:v>
                </c:pt>
                <c:pt idx="7251">
                  <c:v>2064.98</c:v>
                </c:pt>
                <c:pt idx="7252">
                  <c:v>2065</c:v>
                </c:pt>
                <c:pt idx="7253">
                  <c:v>2065.02</c:v>
                </c:pt>
                <c:pt idx="7254">
                  <c:v>2065.04</c:v>
                </c:pt>
                <c:pt idx="7255">
                  <c:v>2065.06</c:v>
                </c:pt>
                <c:pt idx="7256">
                  <c:v>2065.08</c:v>
                </c:pt>
                <c:pt idx="7257">
                  <c:v>2065.1</c:v>
                </c:pt>
                <c:pt idx="7258">
                  <c:v>2065.12</c:v>
                </c:pt>
                <c:pt idx="7259">
                  <c:v>2065.14</c:v>
                </c:pt>
                <c:pt idx="7260">
                  <c:v>2065.16</c:v>
                </c:pt>
                <c:pt idx="7261">
                  <c:v>2065.1799999999998</c:v>
                </c:pt>
                <c:pt idx="7262">
                  <c:v>2065.1999999999998</c:v>
                </c:pt>
                <c:pt idx="7263">
                  <c:v>2065.2199999999998</c:v>
                </c:pt>
                <c:pt idx="7264">
                  <c:v>2065.2399999999998</c:v>
                </c:pt>
                <c:pt idx="7265">
                  <c:v>2065.2599999999998</c:v>
                </c:pt>
                <c:pt idx="7266">
                  <c:v>2065.2799999999997</c:v>
                </c:pt>
                <c:pt idx="7267">
                  <c:v>2065.3000000000002</c:v>
                </c:pt>
                <c:pt idx="7268">
                  <c:v>2065.3200000000002</c:v>
                </c:pt>
                <c:pt idx="7269">
                  <c:v>2065.34</c:v>
                </c:pt>
                <c:pt idx="7270">
                  <c:v>2065.36</c:v>
                </c:pt>
                <c:pt idx="7271">
                  <c:v>2065.38</c:v>
                </c:pt>
                <c:pt idx="7272">
                  <c:v>2065.4</c:v>
                </c:pt>
                <c:pt idx="7273">
                  <c:v>2065.42</c:v>
                </c:pt>
                <c:pt idx="7274">
                  <c:v>2065.44</c:v>
                </c:pt>
                <c:pt idx="7275">
                  <c:v>2065.46</c:v>
                </c:pt>
                <c:pt idx="7276">
                  <c:v>2065.48</c:v>
                </c:pt>
                <c:pt idx="7277">
                  <c:v>2065.5</c:v>
                </c:pt>
                <c:pt idx="7278">
                  <c:v>2065.52</c:v>
                </c:pt>
                <c:pt idx="7279">
                  <c:v>2065.54</c:v>
                </c:pt>
                <c:pt idx="7280">
                  <c:v>2065.56</c:v>
                </c:pt>
                <c:pt idx="7281">
                  <c:v>2065.58</c:v>
                </c:pt>
                <c:pt idx="7282">
                  <c:v>2065.6</c:v>
                </c:pt>
                <c:pt idx="7283">
                  <c:v>2065.62</c:v>
                </c:pt>
                <c:pt idx="7284">
                  <c:v>2065.64</c:v>
                </c:pt>
                <c:pt idx="7285">
                  <c:v>2065.66</c:v>
                </c:pt>
                <c:pt idx="7286">
                  <c:v>2065.6799999999998</c:v>
                </c:pt>
                <c:pt idx="7287">
                  <c:v>2065.6999999999998</c:v>
                </c:pt>
                <c:pt idx="7288">
                  <c:v>2065.7199999999998</c:v>
                </c:pt>
                <c:pt idx="7289">
                  <c:v>2065.7399999999998</c:v>
                </c:pt>
                <c:pt idx="7290">
                  <c:v>2065.7599999999998</c:v>
                </c:pt>
                <c:pt idx="7291">
                  <c:v>2065.7799999999997</c:v>
                </c:pt>
                <c:pt idx="7292">
                  <c:v>2065.8000000000002</c:v>
                </c:pt>
                <c:pt idx="7293">
                  <c:v>2065.8200000000002</c:v>
                </c:pt>
                <c:pt idx="7294">
                  <c:v>2065.84</c:v>
                </c:pt>
                <c:pt idx="7295">
                  <c:v>2065.86</c:v>
                </c:pt>
                <c:pt idx="7296">
                  <c:v>2065.88</c:v>
                </c:pt>
                <c:pt idx="7297">
                  <c:v>2065.9</c:v>
                </c:pt>
                <c:pt idx="7298">
                  <c:v>2065.92</c:v>
                </c:pt>
                <c:pt idx="7299">
                  <c:v>2065.94</c:v>
                </c:pt>
                <c:pt idx="7300">
                  <c:v>2065.96</c:v>
                </c:pt>
                <c:pt idx="7301">
                  <c:v>2065.98</c:v>
                </c:pt>
                <c:pt idx="7302">
                  <c:v>2066</c:v>
                </c:pt>
                <c:pt idx="7303">
                  <c:v>2066.02</c:v>
                </c:pt>
                <c:pt idx="7304">
                  <c:v>2066.04</c:v>
                </c:pt>
                <c:pt idx="7305">
                  <c:v>2066.06</c:v>
                </c:pt>
                <c:pt idx="7306">
                  <c:v>2066.08</c:v>
                </c:pt>
                <c:pt idx="7307">
                  <c:v>2066.1</c:v>
                </c:pt>
                <c:pt idx="7308">
                  <c:v>2066.12</c:v>
                </c:pt>
                <c:pt idx="7309">
                  <c:v>2066.14</c:v>
                </c:pt>
                <c:pt idx="7310">
                  <c:v>2066.16</c:v>
                </c:pt>
                <c:pt idx="7311">
                  <c:v>2066.1799999999998</c:v>
                </c:pt>
                <c:pt idx="7312">
                  <c:v>2066.1999999999998</c:v>
                </c:pt>
                <c:pt idx="7313">
                  <c:v>2066.2199999999998</c:v>
                </c:pt>
                <c:pt idx="7314">
                  <c:v>2066.2399999999998</c:v>
                </c:pt>
                <c:pt idx="7315">
                  <c:v>2066.2599999999998</c:v>
                </c:pt>
                <c:pt idx="7316">
                  <c:v>2066.2799999999997</c:v>
                </c:pt>
                <c:pt idx="7317">
                  <c:v>2066.3000000000002</c:v>
                </c:pt>
                <c:pt idx="7318">
                  <c:v>2066.3200000000002</c:v>
                </c:pt>
                <c:pt idx="7319">
                  <c:v>2066.34</c:v>
                </c:pt>
                <c:pt idx="7320">
                  <c:v>2066.36</c:v>
                </c:pt>
                <c:pt idx="7321">
                  <c:v>2066.38</c:v>
                </c:pt>
                <c:pt idx="7322">
                  <c:v>2066.4</c:v>
                </c:pt>
                <c:pt idx="7323">
                  <c:v>2066.42</c:v>
                </c:pt>
                <c:pt idx="7324">
                  <c:v>2066.44</c:v>
                </c:pt>
                <c:pt idx="7325">
                  <c:v>2066.46</c:v>
                </c:pt>
                <c:pt idx="7326">
                  <c:v>2066.48</c:v>
                </c:pt>
                <c:pt idx="7327">
                  <c:v>2066.5</c:v>
                </c:pt>
                <c:pt idx="7328">
                  <c:v>2066.52</c:v>
                </c:pt>
                <c:pt idx="7329">
                  <c:v>2066.54</c:v>
                </c:pt>
                <c:pt idx="7330">
                  <c:v>2066.56</c:v>
                </c:pt>
                <c:pt idx="7331">
                  <c:v>2066.58</c:v>
                </c:pt>
                <c:pt idx="7332">
                  <c:v>2066.6</c:v>
                </c:pt>
                <c:pt idx="7333">
                  <c:v>2066.62</c:v>
                </c:pt>
                <c:pt idx="7334">
                  <c:v>2066.64</c:v>
                </c:pt>
                <c:pt idx="7335">
                  <c:v>2066.66</c:v>
                </c:pt>
                <c:pt idx="7336">
                  <c:v>2066.6799999999998</c:v>
                </c:pt>
                <c:pt idx="7337">
                  <c:v>2066.6999999999998</c:v>
                </c:pt>
                <c:pt idx="7338">
                  <c:v>2066.7199999999998</c:v>
                </c:pt>
                <c:pt idx="7339">
                  <c:v>2066.7399999999998</c:v>
                </c:pt>
                <c:pt idx="7340">
                  <c:v>2066.7599999999998</c:v>
                </c:pt>
                <c:pt idx="7341">
                  <c:v>2066.7799999999997</c:v>
                </c:pt>
                <c:pt idx="7342">
                  <c:v>2066.8000000000002</c:v>
                </c:pt>
                <c:pt idx="7343">
                  <c:v>2066.8200000000002</c:v>
                </c:pt>
                <c:pt idx="7344">
                  <c:v>2066.84</c:v>
                </c:pt>
                <c:pt idx="7345">
                  <c:v>2066.86</c:v>
                </c:pt>
                <c:pt idx="7346">
                  <c:v>2066.88</c:v>
                </c:pt>
                <c:pt idx="7347">
                  <c:v>2066.9</c:v>
                </c:pt>
                <c:pt idx="7348">
                  <c:v>2066.92</c:v>
                </c:pt>
                <c:pt idx="7349">
                  <c:v>2066.94</c:v>
                </c:pt>
                <c:pt idx="7350">
                  <c:v>2066.96</c:v>
                </c:pt>
                <c:pt idx="7351">
                  <c:v>2066.98</c:v>
                </c:pt>
                <c:pt idx="7352">
                  <c:v>2067</c:v>
                </c:pt>
                <c:pt idx="7353">
                  <c:v>2067.02</c:v>
                </c:pt>
                <c:pt idx="7354">
                  <c:v>2067.04</c:v>
                </c:pt>
                <c:pt idx="7355">
                  <c:v>2067.06</c:v>
                </c:pt>
                <c:pt idx="7356">
                  <c:v>2067.08</c:v>
                </c:pt>
                <c:pt idx="7357">
                  <c:v>2067.1</c:v>
                </c:pt>
                <c:pt idx="7358">
                  <c:v>2067.12</c:v>
                </c:pt>
                <c:pt idx="7359">
                  <c:v>2067.14</c:v>
                </c:pt>
                <c:pt idx="7360">
                  <c:v>2067.16</c:v>
                </c:pt>
                <c:pt idx="7361">
                  <c:v>2067.1799999999998</c:v>
                </c:pt>
                <c:pt idx="7362">
                  <c:v>2067.1999999999998</c:v>
                </c:pt>
                <c:pt idx="7363">
                  <c:v>2067.2199999999998</c:v>
                </c:pt>
                <c:pt idx="7364">
                  <c:v>2067.2399999999998</c:v>
                </c:pt>
                <c:pt idx="7365">
                  <c:v>2067.2599999999998</c:v>
                </c:pt>
                <c:pt idx="7366">
                  <c:v>2067.2799999999997</c:v>
                </c:pt>
                <c:pt idx="7367">
                  <c:v>2067.3000000000002</c:v>
                </c:pt>
                <c:pt idx="7368">
                  <c:v>2067.3200000000002</c:v>
                </c:pt>
                <c:pt idx="7369">
                  <c:v>2067.34</c:v>
                </c:pt>
                <c:pt idx="7370">
                  <c:v>2067.36</c:v>
                </c:pt>
                <c:pt idx="7371">
                  <c:v>2067.38</c:v>
                </c:pt>
                <c:pt idx="7372">
                  <c:v>2067.4</c:v>
                </c:pt>
                <c:pt idx="7373">
                  <c:v>2067.42</c:v>
                </c:pt>
                <c:pt idx="7374">
                  <c:v>2067.44</c:v>
                </c:pt>
                <c:pt idx="7375">
                  <c:v>2067.46</c:v>
                </c:pt>
                <c:pt idx="7376">
                  <c:v>2067.48</c:v>
                </c:pt>
                <c:pt idx="7377">
                  <c:v>2067.5</c:v>
                </c:pt>
                <c:pt idx="7378">
                  <c:v>2067.52</c:v>
                </c:pt>
                <c:pt idx="7379">
                  <c:v>2067.54</c:v>
                </c:pt>
                <c:pt idx="7380">
                  <c:v>2067.56</c:v>
                </c:pt>
                <c:pt idx="7381">
                  <c:v>2067.58</c:v>
                </c:pt>
                <c:pt idx="7382">
                  <c:v>2067.6</c:v>
                </c:pt>
                <c:pt idx="7383">
                  <c:v>2067.62</c:v>
                </c:pt>
                <c:pt idx="7384">
                  <c:v>2067.64</c:v>
                </c:pt>
                <c:pt idx="7385">
                  <c:v>2067.66</c:v>
                </c:pt>
                <c:pt idx="7386">
                  <c:v>2067.6799999999998</c:v>
                </c:pt>
                <c:pt idx="7387">
                  <c:v>2067.6999999999998</c:v>
                </c:pt>
                <c:pt idx="7388">
                  <c:v>2067.7199999999998</c:v>
                </c:pt>
                <c:pt idx="7389">
                  <c:v>2067.7399999999998</c:v>
                </c:pt>
                <c:pt idx="7390">
                  <c:v>2067.7599999999998</c:v>
                </c:pt>
                <c:pt idx="7391">
                  <c:v>2067.7799999999997</c:v>
                </c:pt>
                <c:pt idx="7392">
                  <c:v>2067.8000000000002</c:v>
                </c:pt>
                <c:pt idx="7393">
                  <c:v>2067.8200000000002</c:v>
                </c:pt>
                <c:pt idx="7394">
                  <c:v>2067.84</c:v>
                </c:pt>
                <c:pt idx="7395">
                  <c:v>2067.86</c:v>
                </c:pt>
                <c:pt idx="7396">
                  <c:v>2067.88</c:v>
                </c:pt>
                <c:pt idx="7397">
                  <c:v>2067.9</c:v>
                </c:pt>
                <c:pt idx="7398">
                  <c:v>2067.92</c:v>
                </c:pt>
                <c:pt idx="7399">
                  <c:v>2067.94</c:v>
                </c:pt>
                <c:pt idx="7400">
                  <c:v>2067.96</c:v>
                </c:pt>
                <c:pt idx="7401">
                  <c:v>2067.98</c:v>
                </c:pt>
                <c:pt idx="7402">
                  <c:v>2068</c:v>
                </c:pt>
                <c:pt idx="7403">
                  <c:v>2068.02</c:v>
                </c:pt>
                <c:pt idx="7404">
                  <c:v>2068.04</c:v>
                </c:pt>
                <c:pt idx="7405">
                  <c:v>2068.06</c:v>
                </c:pt>
                <c:pt idx="7406">
                  <c:v>2068.08</c:v>
                </c:pt>
                <c:pt idx="7407">
                  <c:v>2068.1</c:v>
                </c:pt>
                <c:pt idx="7408">
                  <c:v>2068.12</c:v>
                </c:pt>
                <c:pt idx="7409">
                  <c:v>2068.14</c:v>
                </c:pt>
                <c:pt idx="7410">
                  <c:v>2068.16</c:v>
                </c:pt>
                <c:pt idx="7411">
                  <c:v>2068.1799999999998</c:v>
                </c:pt>
                <c:pt idx="7412">
                  <c:v>2068.1999999999998</c:v>
                </c:pt>
                <c:pt idx="7413">
                  <c:v>2068.2199999999998</c:v>
                </c:pt>
                <c:pt idx="7414">
                  <c:v>2068.2399999999998</c:v>
                </c:pt>
                <c:pt idx="7415">
                  <c:v>2068.2599999999998</c:v>
                </c:pt>
                <c:pt idx="7416">
                  <c:v>2068.2799999999997</c:v>
                </c:pt>
                <c:pt idx="7417">
                  <c:v>2068.3000000000002</c:v>
                </c:pt>
                <c:pt idx="7418">
                  <c:v>2068.3200000000002</c:v>
                </c:pt>
                <c:pt idx="7419">
                  <c:v>2068.34</c:v>
                </c:pt>
                <c:pt idx="7420">
                  <c:v>2068.36</c:v>
                </c:pt>
                <c:pt idx="7421">
                  <c:v>2068.38</c:v>
                </c:pt>
                <c:pt idx="7422">
                  <c:v>2068.4</c:v>
                </c:pt>
                <c:pt idx="7423">
                  <c:v>2068.42</c:v>
                </c:pt>
                <c:pt idx="7424">
                  <c:v>2068.44</c:v>
                </c:pt>
                <c:pt idx="7425">
                  <c:v>2068.46</c:v>
                </c:pt>
                <c:pt idx="7426">
                  <c:v>2068.48</c:v>
                </c:pt>
                <c:pt idx="7427">
                  <c:v>2068.5</c:v>
                </c:pt>
                <c:pt idx="7428">
                  <c:v>2068.52</c:v>
                </c:pt>
                <c:pt idx="7429">
                  <c:v>2068.54</c:v>
                </c:pt>
                <c:pt idx="7430">
                  <c:v>2068.56</c:v>
                </c:pt>
                <c:pt idx="7431">
                  <c:v>2068.58</c:v>
                </c:pt>
                <c:pt idx="7432">
                  <c:v>2068.6</c:v>
                </c:pt>
                <c:pt idx="7433">
                  <c:v>2068.62</c:v>
                </c:pt>
                <c:pt idx="7434">
                  <c:v>2068.64</c:v>
                </c:pt>
                <c:pt idx="7435">
                  <c:v>2068.66</c:v>
                </c:pt>
                <c:pt idx="7436">
                  <c:v>2068.6799999999998</c:v>
                </c:pt>
                <c:pt idx="7437">
                  <c:v>2068.6999999999998</c:v>
                </c:pt>
                <c:pt idx="7438">
                  <c:v>2068.7199999999998</c:v>
                </c:pt>
                <c:pt idx="7439">
                  <c:v>2068.7399999999998</c:v>
                </c:pt>
                <c:pt idx="7440">
                  <c:v>2068.7599999999998</c:v>
                </c:pt>
                <c:pt idx="7441">
                  <c:v>2068.7799999999997</c:v>
                </c:pt>
                <c:pt idx="7442">
                  <c:v>2068.8000000000002</c:v>
                </c:pt>
                <c:pt idx="7443">
                  <c:v>2068.8200000000002</c:v>
                </c:pt>
                <c:pt idx="7444">
                  <c:v>2068.84</c:v>
                </c:pt>
                <c:pt idx="7445">
                  <c:v>2068.86</c:v>
                </c:pt>
                <c:pt idx="7446">
                  <c:v>2068.88</c:v>
                </c:pt>
                <c:pt idx="7447">
                  <c:v>2068.9</c:v>
                </c:pt>
                <c:pt idx="7448">
                  <c:v>2068.92</c:v>
                </c:pt>
                <c:pt idx="7449">
                  <c:v>2068.94</c:v>
                </c:pt>
                <c:pt idx="7450">
                  <c:v>2068.96</c:v>
                </c:pt>
                <c:pt idx="7451">
                  <c:v>2068.98</c:v>
                </c:pt>
                <c:pt idx="7452">
                  <c:v>2069</c:v>
                </c:pt>
                <c:pt idx="7453">
                  <c:v>2069.02</c:v>
                </c:pt>
                <c:pt idx="7454">
                  <c:v>2069.04</c:v>
                </c:pt>
                <c:pt idx="7455">
                  <c:v>2069.06</c:v>
                </c:pt>
                <c:pt idx="7456">
                  <c:v>2069.08</c:v>
                </c:pt>
                <c:pt idx="7457">
                  <c:v>2069.1</c:v>
                </c:pt>
                <c:pt idx="7458">
                  <c:v>2069.12</c:v>
                </c:pt>
                <c:pt idx="7459">
                  <c:v>2069.14</c:v>
                </c:pt>
                <c:pt idx="7460">
                  <c:v>2069.16</c:v>
                </c:pt>
                <c:pt idx="7461">
                  <c:v>2069.1799999999998</c:v>
                </c:pt>
                <c:pt idx="7462">
                  <c:v>2069.1999999999998</c:v>
                </c:pt>
                <c:pt idx="7463">
                  <c:v>2069.2199999999998</c:v>
                </c:pt>
                <c:pt idx="7464">
                  <c:v>2069.2399999999998</c:v>
                </c:pt>
                <c:pt idx="7465">
                  <c:v>2069.2599999999998</c:v>
                </c:pt>
                <c:pt idx="7466">
                  <c:v>2069.2799999999997</c:v>
                </c:pt>
                <c:pt idx="7467">
                  <c:v>2069.3000000000002</c:v>
                </c:pt>
                <c:pt idx="7468">
                  <c:v>2069.3200000000002</c:v>
                </c:pt>
                <c:pt idx="7469">
                  <c:v>2069.34</c:v>
                </c:pt>
                <c:pt idx="7470">
                  <c:v>2069.36</c:v>
                </c:pt>
                <c:pt idx="7471">
                  <c:v>2069.38</c:v>
                </c:pt>
                <c:pt idx="7472">
                  <c:v>2069.4</c:v>
                </c:pt>
                <c:pt idx="7473">
                  <c:v>2069.42</c:v>
                </c:pt>
                <c:pt idx="7474">
                  <c:v>2069.44</c:v>
                </c:pt>
                <c:pt idx="7475">
                  <c:v>2069.46</c:v>
                </c:pt>
                <c:pt idx="7476">
                  <c:v>2069.48</c:v>
                </c:pt>
                <c:pt idx="7477">
                  <c:v>2069.5</c:v>
                </c:pt>
                <c:pt idx="7478">
                  <c:v>2069.52</c:v>
                </c:pt>
                <c:pt idx="7479">
                  <c:v>2069.54</c:v>
                </c:pt>
                <c:pt idx="7480">
                  <c:v>2069.56</c:v>
                </c:pt>
                <c:pt idx="7481">
                  <c:v>2069.58</c:v>
                </c:pt>
                <c:pt idx="7482">
                  <c:v>2069.6</c:v>
                </c:pt>
                <c:pt idx="7483">
                  <c:v>2069.62</c:v>
                </c:pt>
                <c:pt idx="7484">
                  <c:v>2069.64</c:v>
                </c:pt>
                <c:pt idx="7485">
                  <c:v>2069.66</c:v>
                </c:pt>
                <c:pt idx="7486">
                  <c:v>2069.6799999999998</c:v>
                </c:pt>
                <c:pt idx="7487">
                  <c:v>2069.6999999999998</c:v>
                </c:pt>
                <c:pt idx="7488">
                  <c:v>2069.7199999999998</c:v>
                </c:pt>
                <c:pt idx="7489">
                  <c:v>2069.7399999999998</c:v>
                </c:pt>
                <c:pt idx="7490">
                  <c:v>2069.7599999999998</c:v>
                </c:pt>
                <c:pt idx="7491">
                  <c:v>2069.7799999999997</c:v>
                </c:pt>
                <c:pt idx="7492">
                  <c:v>2069.8000000000002</c:v>
                </c:pt>
                <c:pt idx="7493">
                  <c:v>2069.8200000000002</c:v>
                </c:pt>
                <c:pt idx="7494">
                  <c:v>2069.84</c:v>
                </c:pt>
                <c:pt idx="7495">
                  <c:v>2069.86</c:v>
                </c:pt>
                <c:pt idx="7496">
                  <c:v>2069.88</c:v>
                </c:pt>
                <c:pt idx="7497">
                  <c:v>2069.9</c:v>
                </c:pt>
                <c:pt idx="7498">
                  <c:v>2069.92</c:v>
                </c:pt>
                <c:pt idx="7499">
                  <c:v>2069.94</c:v>
                </c:pt>
                <c:pt idx="7500">
                  <c:v>2069.96</c:v>
                </c:pt>
                <c:pt idx="7501">
                  <c:v>2069.98</c:v>
                </c:pt>
                <c:pt idx="7502">
                  <c:v>2070</c:v>
                </c:pt>
                <c:pt idx="7503">
                  <c:v>2070.02</c:v>
                </c:pt>
                <c:pt idx="7504">
                  <c:v>2070.04</c:v>
                </c:pt>
                <c:pt idx="7505">
                  <c:v>2070.06</c:v>
                </c:pt>
                <c:pt idx="7506">
                  <c:v>2070.08</c:v>
                </c:pt>
                <c:pt idx="7507">
                  <c:v>2070.1</c:v>
                </c:pt>
                <c:pt idx="7508">
                  <c:v>2070.12</c:v>
                </c:pt>
                <c:pt idx="7509">
                  <c:v>2070.14</c:v>
                </c:pt>
                <c:pt idx="7510">
                  <c:v>2070.16</c:v>
                </c:pt>
                <c:pt idx="7511">
                  <c:v>2070.1799999999998</c:v>
                </c:pt>
                <c:pt idx="7512">
                  <c:v>2070.1999999999998</c:v>
                </c:pt>
                <c:pt idx="7513">
                  <c:v>2070.2199999999998</c:v>
                </c:pt>
                <c:pt idx="7514">
                  <c:v>2070.2399999999998</c:v>
                </c:pt>
                <c:pt idx="7515">
                  <c:v>2070.2599999999998</c:v>
                </c:pt>
                <c:pt idx="7516">
                  <c:v>2070.2799999999997</c:v>
                </c:pt>
                <c:pt idx="7517">
                  <c:v>2070.3000000000002</c:v>
                </c:pt>
                <c:pt idx="7518">
                  <c:v>2070.3200000000002</c:v>
                </c:pt>
                <c:pt idx="7519">
                  <c:v>2070.34</c:v>
                </c:pt>
                <c:pt idx="7520">
                  <c:v>2070.36</c:v>
                </c:pt>
                <c:pt idx="7521">
                  <c:v>2070.38</c:v>
                </c:pt>
                <c:pt idx="7522">
                  <c:v>2070.4</c:v>
                </c:pt>
                <c:pt idx="7523">
                  <c:v>2070.42</c:v>
                </c:pt>
                <c:pt idx="7524">
                  <c:v>2070.44</c:v>
                </c:pt>
                <c:pt idx="7525">
                  <c:v>2070.46</c:v>
                </c:pt>
                <c:pt idx="7526">
                  <c:v>2070.48</c:v>
                </c:pt>
                <c:pt idx="7527">
                  <c:v>2070.5</c:v>
                </c:pt>
                <c:pt idx="7528">
                  <c:v>2070.52</c:v>
                </c:pt>
                <c:pt idx="7529">
                  <c:v>2070.54</c:v>
                </c:pt>
                <c:pt idx="7530">
                  <c:v>2070.56</c:v>
                </c:pt>
                <c:pt idx="7531">
                  <c:v>2070.58</c:v>
                </c:pt>
                <c:pt idx="7532">
                  <c:v>2070.6</c:v>
                </c:pt>
                <c:pt idx="7533">
                  <c:v>2070.62</c:v>
                </c:pt>
                <c:pt idx="7534">
                  <c:v>2070.64</c:v>
                </c:pt>
                <c:pt idx="7535">
                  <c:v>2070.66</c:v>
                </c:pt>
                <c:pt idx="7536">
                  <c:v>2070.6799999999998</c:v>
                </c:pt>
                <c:pt idx="7537">
                  <c:v>2070.6999999999998</c:v>
                </c:pt>
                <c:pt idx="7538">
                  <c:v>2070.7199999999998</c:v>
                </c:pt>
                <c:pt idx="7539">
                  <c:v>2070.7399999999998</c:v>
                </c:pt>
                <c:pt idx="7540">
                  <c:v>2070.7599999999998</c:v>
                </c:pt>
                <c:pt idx="7541">
                  <c:v>2070.7799999999997</c:v>
                </c:pt>
                <c:pt idx="7542">
                  <c:v>2070.8000000000002</c:v>
                </c:pt>
                <c:pt idx="7543">
                  <c:v>2070.8200000000002</c:v>
                </c:pt>
                <c:pt idx="7544">
                  <c:v>2070.84</c:v>
                </c:pt>
                <c:pt idx="7545">
                  <c:v>2070.86</c:v>
                </c:pt>
                <c:pt idx="7546">
                  <c:v>2070.88</c:v>
                </c:pt>
                <c:pt idx="7547">
                  <c:v>2070.9</c:v>
                </c:pt>
                <c:pt idx="7548">
                  <c:v>2070.92</c:v>
                </c:pt>
                <c:pt idx="7549">
                  <c:v>2070.94</c:v>
                </c:pt>
                <c:pt idx="7550">
                  <c:v>2070.96</c:v>
                </c:pt>
                <c:pt idx="7551">
                  <c:v>2070.98</c:v>
                </c:pt>
                <c:pt idx="7552">
                  <c:v>2071</c:v>
                </c:pt>
                <c:pt idx="7553">
                  <c:v>2071.02</c:v>
                </c:pt>
                <c:pt idx="7554">
                  <c:v>2071.04</c:v>
                </c:pt>
                <c:pt idx="7555">
                  <c:v>2071.06</c:v>
                </c:pt>
                <c:pt idx="7556">
                  <c:v>2071.08</c:v>
                </c:pt>
                <c:pt idx="7557">
                  <c:v>2071.1</c:v>
                </c:pt>
                <c:pt idx="7558">
                  <c:v>2071.12</c:v>
                </c:pt>
                <c:pt idx="7559">
                  <c:v>2071.14</c:v>
                </c:pt>
                <c:pt idx="7560">
                  <c:v>2071.16</c:v>
                </c:pt>
                <c:pt idx="7561">
                  <c:v>2071.1799999999998</c:v>
                </c:pt>
                <c:pt idx="7562">
                  <c:v>2071.1999999999998</c:v>
                </c:pt>
                <c:pt idx="7563">
                  <c:v>2071.2199999999998</c:v>
                </c:pt>
                <c:pt idx="7564">
                  <c:v>2071.2399999999998</c:v>
                </c:pt>
                <c:pt idx="7565">
                  <c:v>2071.2599999999998</c:v>
                </c:pt>
                <c:pt idx="7566">
                  <c:v>2071.2799999999997</c:v>
                </c:pt>
                <c:pt idx="7567">
                  <c:v>2071.3000000000002</c:v>
                </c:pt>
                <c:pt idx="7568">
                  <c:v>2071.3200000000002</c:v>
                </c:pt>
                <c:pt idx="7569">
                  <c:v>2071.34</c:v>
                </c:pt>
                <c:pt idx="7570">
                  <c:v>2071.36</c:v>
                </c:pt>
                <c:pt idx="7571">
                  <c:v>2071.38</c:v>
                </c:pt>
                <c:pt idx="7572">
                  <c:v>2071.4</c:v>
                </c:pt>
                <c:pt idx="7573">
                  <c:v>2071.42</c:v>
                </c:pt>
                <c:pt idx="7574">
                  <c:v>2071.44</c:v>
                </c:pt>
                <c:pt idx="7575">
                  <c:v>2071.46</c:v>
                </c:pt>
                <c:pt idx="7576">
                  <c:v>2071.48</c:v>
                </c:pt>
                <c:pt idx="7577">
                  <c:v>2071.5</c:v>
                </c:pt>
                <c:pt idx="7578">
                  <c:v>2071.52</c:v>
                </c:pt>
                <c:pt idx="7579">
                  <c:v>2071.54</c:v>
                </c:pt>
                <c:pt idx="7580">
                  <c:v>2071.56</c:v>
                </c:pt>
                <c:pt idx="7581">
                  <c:v>2071.58</c:v>
                </c:pt>
                <c:pt idx="7582">
                  <c:v>2071.6</c:v>
                </c:pt>
                <c:pt idx="7583">
                  <c:v>2071.62</c:v>
                </c:pt>
                <c:pt idx="7584">
                  <c:v>2071.64</c:v>
                </c:pt>
                <c:pt idx="7585">
                  <c:v>2071.66</c:v>
                </c:pt>
                <c:pt idx="7586">
                  <c:v>2071.6799999999998</c:v>
                </c:pt>
                <c:pt idx="7587">
                  <c:v>2071.6999999999998</c:v>
                </c:pt>
                <c:pt idx="7588">
                  <c:v>2071.7199999999998</c:v>
                </c:pt>
                <c:pt idx="7589">
                  <c:v>2071.7399999999998</c:v>
                </c:pt>
                <c:pt idx="7590">
                  <c:v>2071.7599999999998</c:v>
                </c:pt>
                <c:pt idx="7591">
                  <c:v>2071.7799999999997</c:v>
                </c:pt>
                <c:pt idx="7592">
                  <c:v>2071.8000000000002</c:v>
                </c:pt>
                <c:pt idx="7593">
                  <c:v>2071.8200000000002</c:v>
                </c:pt>
                <c:pt idx="7594">
                  <c:v>2071.84</c:v>
                </c:pt>
                <c:pt idx="7595">
                  <c:v>2071.86</c:v>
                </c:pt>
                <c:pt idx="7596">
                  <c:v>2071.88</c:v>
                </c:pt>
                <c:pt idx="7597">
                  <c:v>2071.9</c:v>
                </c:pt>
                <c:pt idx="7598">
                  <c:v>2071.92</c:v>
                </c:pt>
                <c:pt idx="7599">
                  <c:v>2071.94</c:v>
                </c:pt>
                <c:pt idx="7600">
                  <c:v>2071.96</c:v>
                </c:pt>
                <c:pt idx="7601">
                  <c:v>2071.98</c:v>
                </c:pt>
                <c:pt idx="7602">
                  <c:v>2072</c:v>
                </c:pt>
                <c:pt idx="7603">
                  <c:v>2072.02</c:v>
                </c:pt>
                <c:pt idx="7604">
                  <c:v>2072.04</c:v>
                </c:pt>
                <c:pt idx="7605">
                  <c:v>2072.06</c:v>
                </c:pt>
                <c:pt idx="7606">
                  <c:v>2072.08</c:v>
                </c:pt>
                <c:pt idx="7607">
                  <c:v>2072.1</c:v>
                </c:pt>
                <c:pt idx="7608">
                  <c:v>2072.12</c:v>
                </c:pt>
                <c:pt idx="7609">
                  <c:v>2072.14</c:v>
                </c:pt>
                <c:pt idx="7610">
                  <c:v>2072.16</c:v>
                </c:pt>
                <c:pt idx="7611">
                  <c:v>2072.1799999999998</c:v>
                </c:pt>
                <c:pt idx="7612">
                  <c:v>2072.1999999999998</c:v>
                </c:pt>
                <c:pt idx="7613">
                  <c:v>2072.2199999999998</c:v>
                </c:pt>
                <c:pt idx="7614">
                  <c:v>2072.2399999999998</c:v>
                </c:pt>
                <c:pt idx="7615">
                  <c:v>2072.2599999999998</c:v>
                </c:pt>
                <c:pt idx="7616">
                  <c:v>2072.2799999999997</c:v>
                </c:pt>
                <c:pt idx="7617">
                  <c:v>2072.3000000000002</c:v>
                </c:pt>
                <c:pt idx="7618">
                  <c:v>2072.3200000000002</c:v>
                </c:pt>
                <c:pt idx="7619">
                  <c:v>2072.34</c:v>
                </c:pt>
                <c:pt idx="7620">
                  <c:v>2072.36</c:v>
                </c:pt>
                <c:pt idx="7621">
                  <c:v>2072.38</c:v>
                </c:pt>
                <c:pt idx="7622">
                  <c:v>2072.4</c:v>
                </c:pt>
                <c:pt idx="7623">
                  <c:v>2072.42</c:v>
                </c:pt>
                <c:pt idx="7624">
                  <c:v>2072.44</c:v>
                </c:pt>
                <c:pt idx="7625">
                  <c:v>2072.46</c:v>
                </c:pt>
                <c:pt idx="7626">
                  <c:v>2072.48</c:v>
                </c:pt>
                <c:pt idx="7627">
                  <c:v>2072.5</c:v>
                </c:pt>
                <c:pt idx="7628">
                  <c:v>2072.52</c:v>
                </c:pt>
                <c:pt idx="7629">
                  <c:v>2072.54</c:v>
                </c:pt>
                <c:pt idx="7630">
                  <c:v>2072.56</c:v>
                </c:pt>
                <c:pt idx="7631">
                  <c:v>2072.58</c:v>
                </c:pt>
                <c:pt idx="7632">
                  <c:v>2072.6</c:v>
                </c:pt>
                <c:pt idx="7633">
                  <c:v>2072.62</c:v>
                </c:pt>
                <c:pt idx="7634">
                  <c:v>2072.64</c:v>
                </c:pt>
                <c:pt idx="7635">
                  <c:v>2072.66</c:v>
                </c:pt>
                <c:pt idx="7636">
                  <c:v>2072.6799999999998</c:v>
                </c:pt>
                <c:pt idx="7637">
                  <c:v>2072.6999999999998</c:v>
                </c:pt>
                <c:pt idx="7638">
                  <c:v>2072.7199999999998</c:v>
                </c:pt>
                <c:pt idx="7639">
                  <c:v>2072.7399999999998</c:v>
                </c:pt>
                <c:pt idx="7640">
                  <c:v>2072.7599999999998</c:v>
                </c:pt>
                <c:pt idx="7641">
                  <c:v>2072.7799999999997</c:v>
                </c:pt>
                <c:pt idx="7642">
                  <c:v>2072.8000000000002</c:v>
                </c:pt>
                <c:pt idx="7643">
                  <c:v>2072.8200000000002</c:v>
                </c:pt>
                <c:pt idx="7644">
                  <c:v>2072.84</c:v>
                </c:pt>
                <c:pt idx="7645">
                  <c:v>2072.86</c:v>
                </c:pt>
                <c:pt idx="7646">
                  <c:v>2072.88</c:v>
                </c:pt>
                <c:pt idx="7647">
                  <c:v>2072.9</c:v>
                </c:pt>
                <c:pt idx="7648">
                  <c:v>2072.92</c:v>
                </c:pt>
                <c:pt idx="7649">
                  <c:v>2072.94</c:v>
                </c:pt>
                <c:pt idx="7650">
                  <c:v>2072.96</c:v>
                </c:pt>
                <c:pt idx="7651">
                  <c:v>2072.98</c:v>
                </c:pt>
                <c:pt idx="7652">
                  <c:v>2073</c:v>
                </c:pt>
                <c:pt idx="7653">
                  <c:v>2073.02</c:v>
                </c:pt>
                <c:pt idx="7654">
                  <c:v>2073.04</c:v>
                </c:pt>
                <c:pt idx="7655">
                  <c:v>2073.06</c:v>
                </c:pt>
                <c:pt idx="7656">
                  <c:v>2073.08</c:v>
                </c:pt>
                <c:pt idx="7657">
                  <c:v>2073.1</c:v>
                </c:pt>
                <c:pt idx="7658">
                  <c:v>2073.12</c:v>
                </c:pt>
                <c:pt idx="7659">
                  <c:v>2073.14</c:v>
                </c:pt>
                <c:pt idx="7660">
                  <c:v>2073.16</c:v>
                </c:pt>
                <c:pt idx="7661">
                  <c:v>2073.1799999999998</c:v>
                </c:pt>
                <c:pt idx="7662">
                  <c:v>2073.1999999999998</c:v>
                </c:pt>
                <c:pt idx="7663">
                  <c:v>2073.2199999999998</c:v>
                </c:pt>
                <c:pt idx="7664">
                  <c:v>2073.2399999999998</c:v>
                </c:pt>
                <c:pt idx="7665">
                  <c:v>2073.2599999999998</c:v>
                </c:pt>
                <c:pt idx="7666">
                  <c:v>2073.2799999999997</c:v>
                </c:pt>
                <c:pt idx="7667">
                  <c:v>2073.3000000000002</c:v>
                </c:pt>
                <c:pt idx="7668">
                  <c:v>2073.3200000000002</c:v>
                </c:pt>
                <c:pt idx="7669">
                  <c:v>2073.34</c:v>
                </c:pt>
                <c:pt idx="7670">
                  <c:v>2073.36</c:v>
                </c:pt>
                <c:pt idx="7671">
                  <c:v>2073.38</c:v>
                </c:pt>
                <c:pt idx="7672">
                  <c:v>2073.4</c:v>
                </c:pt>
                <c:pt idx="7673">
                  <c:v>2073.42</c:v>
                </c:pt>
                <c:pt idx="7674">
                  <c:v>2073.44</c:v>
                </c:pt>
                <c:pt idx="7675">
                  <c:v>2073.46</c:v>
                </c:pt>
                <c:pt idx="7676">
                  <c:v>2073.48</c:v>
                </c:pt>
                <c:pt idx="7677">
                  <c:v>2073.5</c:v>
                </c:pt>
                <c:pt idx="7678">
                  <c:v>2073.52</c:v>
                </c:pt>
                <c:pt idx="7679">
                  <c:v>2073.54</c:v>
                </c:pt>
                <c:pt idx="7680">
                  <c:v>2073.56</c:v>
                </c:pt>
                <c:pt idx="7681">
                  <c:v>2073.58</c:v>
                </c:pt>
                <c:pt idx="7682">
                  <c:v>2073.6</c:v>
                </c:pt>
                <c:pt idx="7683">
                  <c:v>2073.62</c:v>
                </c:pt>
                <c:pt idx="7684">
                  <c:v>2073.64</c:v>
                </c:pt>
                <c:pt idx="7685">
                  <c:v>2073.66</c:v>
                </c:pt>
                <c:pt idx="7686">
                  <c:v>2073.6799999999998</c:v>
                </c:pt>
                <c:pt idx="7687">
                  <c:v>2073.6999999999998</c:v>
                </c:pt>
                <c:pt idx="7688">
                  <c:v>2073.7199999999998</c:v>
                </c:pt>
                <c:pt idx="7689">
                  <c:v>2073.7399999999998</c:v>
                </c:pt>
                <c:pt idx="7690">
                  <c:v>2073.7599999999998</c:v>
                </c:pt>
                <c:pt idx="7691">
                  <c:v>2073.7799999999997</c:v>
                </c:pt>
                <c:pt idx="7692">
                  <c:v>2073.8000000000002</c:v>
                </c:pt>
                <c:pt idx="7693">
                  <c:v>2073.8200000000002</c:v>
                </c:pt>
                <c:pt idx="7694">
                  <c:v>2073.84</c:v>
                </c:pt>
                <c:pt idx="7695">
                  <c:v>2073.86</c:v>
                </c:pt>
                <c:pt idx="7696">
                  <c:v>2073.88</c:v>
                </c:pt>
                <c:pt idx="7697">
                  <c:v>2073.9</c:v>
                </c:pt>
                <c:pt idx="7698">
                  <c:v>2073.92</c:v>
                </c:pt>
                <c:pt idx="7699">
                  <c:v>2073.94</c:v>
                </c:pt>
                <c:pt idx="7700">
                  <c:v>2073.96</c:v>
                </c:pt>
                <c:pt idx="7701">
                  <c:v>2073.98</c:v>
                </c:pt>
                <c:pt idx="7702">
                  <c:v>2074</c:v>
                </c:pt>
                <c:pt idx="7703">
                  <c:v>2074.02</c:v>
                </c:pt>
                <c:pt idx="7704">
                  <c:v>2074.04</c:v>
                </c:pt>
                <c:pt idx="7705">
                  <c:v>2074.06</c:v>
                </c:pt>
                <c:pt idx="7706">
                  <c:v>2074.08</c:v>
                </c:pt>
                <c:pt idx="7707">
                  <c:v>2074.1</c:v>
                </c:pt>
                <c:pt idx="7708">
                  <c:v>2074.12</c:v>
                </c:pt>
                <c:pt idx="7709">
                  <c:v>2074.14</c:v>
                </c:pt>
                <c:pt idx="7710">
                  <c:v>2074.16</c:v>
                </c:pt>
                <c:pt idx="7711">
                  <c:v>2074.1799999999998</c:v>
                </c:pt>
                <c:pt idx="7712">
                  <c:v>2074.1999999999998</c:v>
                </c:pt>
                <c:pt idx="7713">
                  <c:v>2074.2199999999998</c:v>
                </c:pt>
                <c:pt idx="7714">
                  <c:v>2074.2399999999998</c:v>
                </c:pt>
                <c:pt idx="7715">
                  <c:v>2074.2599999999998</c:v>
                </c:pt>
                <c:pt idx="7716">
                  <c:v>2074.2799999999997</c:v>
                </c:pt>
                <c:pt idx="7717">
                  <c:v>2074.3000000000002</c:v>
                </c:pt>
                <c:pt idx="7718">
                  <c:v>2074.3200000000002</c:v>
                </c:pt>
                <c:pt idx="7719">
                  <c:v>2074.34</c:v>
                </c:pt>
                <c:pt idx="7720">
                  <c:v>2074.36</c:v>
                </c:pt>
                <c:pt idx="7721">
                  <c:v>2074.38</c:v>
                </c:pt>
                <c:pt idx="7722">
                  <c:v>2074.4</c:v>
                </c:pt>
                <c:pt idx="7723">
                  <c:v>2074.42</c:v>
                </c:pt>
                <c:pt idx="7724">
                  <c:v>2074.44</c:v>
                </c:pt>
                <c:pt idx="7725">
                  <c:v>2074.46</c:v>
                </c:pt>
                <c:pt idx="7726">
                  <c:v>2074.48</c:v>
                </c:pt>
                <c:pt idx="7727">
                  <c:v>2074.5</c:v>
                </c:pt>
                <c:pt idx="7728">
                  <c:v>2074.52</c:v>
                </c:pt>
                <c:pt idx="7729">
                  <c:v>2074.54</c:v>
                </c:pt>
                <c:pt idx="7730">
                  <c:v>2074.56</c:v>
                </c:pt>
                <c:pt idx="7731">
                  <c:v>2074.58</c:v>
                </c:pt>
                <c:pt idx="7732">
                  <c:v>2074.6</c:v>
                </c:pt>
                <c:pt idx="7733">
                  <c:v>2074.62</c:v>
                </c:pt>
                <c:pt idx="7734">
                  <c:v>2074.64</c:v>
                </c:pt>
                <c:pt idx="7735">
                  <c:v>2074.66</c:v>
                </c:pt>
                <c:pt idx="7736">
                  <c:v>2074.6799999999998</c:v>
                </c:pt>
                <c:pt idx="7737">
                  <c:v>2074.6999999999998</c:v>
                </c:pt>
                <c:pt idx="7738">
                  <c:v>2074.7199999999998</c:v>
                </c:pt>
                <c:pt idx="7739">
                  <c:v>2074.7399999999998</c:v>
                </c:pt>
                <c:pt idx="7740">
                  <c:v>2074.7599999999998</c:v>
                </c:pt>
                <c:pt idx="7741">
                  <c:v>2074.7799999999997</c:v>
                </c:pt>
                <c:pt idx="7742">
                  <c:v>2074.8000000000002</c:v>
                </c:pt>
                <c:pt idx="7743">
                  <c:v>2074.8200000000002</c:v>
                </c:pt>
                <c:pt idx="7744">
                  <c:v>2074.84</c:v>
                </c:pt>
                <c:pt idx="7745">
                  <c:v>2074.86</c:v>
                </c:pt>
                <c:pt idx="7746">
                  <c:v>2074.88</c:v>
                </c:pt>
                <c:pt idx="7747">
                  <c:v>2074.9</c:v>
                </c:pt>
                <c:pt idx="7748">
                  <c:v>2074.92</c:v>
                </c:pt>
                <c:pt idx="7749">
                  <c:v>2074.94</c:v>
                </c:pt>
                <c:pt idx="7750">
                  <c:v>2074.96</c:v>
                </c:pt>
                <c:pt idx="7751">
                  <c:v>2074.98</c:v>
                </c:pt>
                <c:pt idx="7752">
                  <c:v>2075</c:v>
                </c:pt>
                <c:pt idx="7753">
                  <c:v>2075.02</c:v>
                </c:pt>
                <c:pt idx="7754">
                  <c:v>2075.04</c:v>
                </c:pt>
                <c:pt idx="7755">
                  <c:v>2075.06</c:v>
                </c:pt>
                <c:pt idx="7756">
                  <c:v>2075.08</c:v>
                </c:pt>
                <c:pt idx="7757">
                  <c:v>2075.1</c:v>
                </c:pt>
                <c:pt idx="7758">
                  <c:v>2075.12</c:v>
                </c:pt>
                <c:pt idx="7759">
                  <c:v>2075.14</c:v>
                </c:pt>
                <c:pt idx="7760">
                  <c:v>2075.16</c:v>
                </c:pt>
                <c:pt idx="7761">
                  <c:v>2075.1799999999998</c:v>
                </c:pt>
                <c:pt idx="7762">
                  <c:v>2075.1999999999998</c:v>
                </c:pt>
                <c:pt idx="7763">
                  <c:v>2075.2199999999998</c:v>
                </c:pt>
                <c:pt idx="7764">
                  <c:v>2075.2399999999998</c:v>
                </c:pt>
                <c:pt idx="7765">
                  <c:v>2075.2599999999998</c:v>
                </c:pt>
                <c:pt idx="7766">
                  <c:v>2075.2799999999997</c:v>
                </c:pt>
                <c:pt idx="7767">
                  <c:v>2075.3000000000002</c:v>
                </c:pt>
                <c:pt idx="7768">
                  <c:v>2075.3200000000002</c:v>
                </c:pt>
                <c:pt idx="7769">
                  <c:v>2075.34</c:v>
                </c:pt>
                <c:pt idx="7770">
                  <c:v>2075.36</c:v>
                </c:pt>
                <c:pt idx="7771">
                  <c:v>2075.38</c:v>
                </c:pt>
                <c:pt idx="7772">
                  <c:v>2075.4</c:v>
                </c:pt>
                <c:pt idx="7773">
                  <c:v>2075.42</c:v>
                </c:pt>
                <c:pt idx="7774">
                  <c:v>2075.44</c:v>
                </c:pt>
                <c:pt idx="7775">
                  <c:v>2075.46</c:v>
                </c:pt>
                <c:pt idx="7776">
                  <c:v>2075.48</c:v>
                </c:pt>
                <c:pt idx="7777">
                  <c:v>2075.5</c:v>
                </c:pt>
                <c:pt idx="7778">
                  <c:v>2075.52</c:v>
                </c:pt>
                <c:pt idx="7779">
                  <c:v>2075.54</c:v>
                </c:pt>
                <c:pt idx="7780">
                  <c:v>2075.56</c:v>
                </c:pt>
                <c:pt idx="7781">
                  <c:v>2075.58</c:v>
                </c:pt>
                <c:pt idx="7782">
                  <c:v>2075.6</c:v>
                </c:pt>
                <c:pt idx="7783">
                  <c:v>2075.62</c:v>
                </c:pt>
                <c:pt idx="7784">
                  <c:v>2075.64</c:v>
                </c:pt>
                <c:pt idx="7785">
                  <c:v>2075.66</c:v>
                </c:pt>
                <c:pt idx="7786">
                  <c:v>2075.6799999999998</c:v>
                </c:pt>
                <c:pt idx="7787">
                  <c:v>2075.6999999999998</c:v>
                </c:pt>
                <c:pt idx="7788">
                  <c:v>2075.7199999999998</c:v>
                </c:pt>
                <c:pt idx="7789">
                  <c:v>2075.7399999999998</c:v>
                </c:pt>
                <c:pt idx="7790">
                  <c:v>2075.7599999999998</c:v>
                </c:pt>
                <c:pt idx="7791">
                  <c:v>2075.7799999999997</c:v>
                </c:pt>
                <c:pt idx="7792">
                  <c:v>2075.8000000000002</c:v>
                </c:pt>
                <c:pt idx="7793">
                  <c:v>2075.8200000000002</c:v>
                </c:pt>
                <c:pt idx="7794">
                  <c:v>2075.84</c:v>
                </c:pt>
                <c:pt idx="7795">
                  <c:v>2075.86</c:v>
                </c:pt>
                <c:pt idx="7796">
                  <c:v>2075.88</c:v>
                </c:pt>
                <c:pt idx="7797">
                  <c:v>2075.9</c:v>
                </c:pt>
                <c:pt idx="7798">
                  <c:v>2075.92</c:v>
                </c:pt>
                <c:pt idx="7799">
                  <c:v>2075.94</c:v>
                </c:pt>
                <c:pt idx="7800">
                  <c:v>2075.96</c:v>
                </c:pt>
                <c:pt idx="7801">
                  <c:v>2075.98</c:v>
                </c:pt>
                <c:pt idx="7802">
                  <c:v>2076</c:v>
                </c:pt>
                <c:pt idx="7803">
                  <c:v>2076.02</c:v>
                </c:pt>
                <c:pt idx="7804">
                  <c:v>2076.04</c:v>
                </c:pt>
                <c:pt idx="7805">
                  <c:v>2076.06</c:v>
                </c:pt>
                <c:pt idx="7806">
                  <c:v>2076.08</c:v>
                </c:pt>
                <c:pt idx="7807">
                  <c:v>2076.1</c:v>
                </c:pt>
                <c:pt idx="7808">
                  <c:v>2076.12</c:v>
                </c:pt>
                <c:pt idx="7809">
                  <c:v>2076.14</c:v>
                </c:pt>
                <c:pt idx="7810">
                  <c:v>2076.16</c:v>
                </c:pt>
                <c:pt idx="7811">
                  <c:v>2076.1799999999998</c:v>
                </c:pt>
                <c:pt idx="7812">
                  <c:v>2076.1999999999998</c:v>
                </c:pt>
                <c:pt idx="7813">
                  <c:v>2076.2199999999998</c:v>
                </c:pt>
                <c:pt idx="7814">
                  <c:v>2076.2399999999998</c:v>
                </c:pt>
                <c:pt idx="7815">
                  <c:v>2076.2599999999998</c:v>
                </c:pt>
                <c:pt idx="7816">
                  <c:v>2076.2799999999997</c:v>
                </c:pt>
                <c:pt idx="7817">
                  <c:v>2076.3000000000002</c:v>
                </c:pt>
                <c:pt idx="7818">
                  <c:v>2076.3200000000002</c:v>
                </c:pt>
                <c:pt idx="7819">
                  <c:v>2076.34</c:v>
                </c:pt>
                <c:pt idx="7820">
                  <c:v>2076.36</c:v>
                </c:pt>
                <c:pt idx="7821">
                  <c:v>2076.38</c:v>
                </c:pt>
                <c:pt idx="7822">
                  <c:v>2076.4</c:v>
                </c:pt>
                <c:pt idx="7823">
                  <c:v>2076.42</c:v>
                </c:pt>
                <c:pt idx="7824">
                  <c:v>2076.44</c:v>
                </c:pt>
                <c:pt idx="7825">
                  <c:v>2076.46</c:v>
                </c:pt>
                <c:pt idx="7826">
                  <c:v>2076.48</c:v>
                </c:pt>
                <c:pt idx="7827">
                  <c:v>2076.5</c:v>
                </c:pt>
                <c:pt idx="7828">
                  <c:v>2076.52</c:v>
                </c:pt>
                <c:pt idx="7829">
                  <c:v>2076.54</c:v>
                </c:pt>
                <c:pt idx="7830">
                  <c:v>2076.56</c:v>
                </c:pt>
                <c:pt idx="7831">
                  <c:v>2076.58</c:v>
                </c:pt>
                <c:pt idx="7832">
                  <c:v>2076.6</c:v>
                </c:pt>
                <c:pt idx="7833">
                  <c:v>2076.62</c:v>
                </c:pt>
                <c:pt idx="7834">
                  <c:v>2076.64</c:v>
                </c:pt>
                <c:pt idx="7835">
                  <c:v>2076.66</c:v>
                </c:pt>
                <c:pt idx="7836">
                  <c:v>2076.6799999999998</c:v>
                </c:pt>
                <c:pt idx="7837">
                  <c:v>2076.6999999999998</c:v>
                </c:pt>
                <c:pt idx="7838">
                  <c:v>2076.7199999999998</c:v>
                </c:pt>
                <c:pt idx="7839">
                  <c:v>2076.7399999999998</c:v>
                </c:pt>
                <c:pt idx="7840">
                  <c:v>2076.7599999999998</c:v>
                </c:pt>
                <c:pt idx="7841">
                  <c:v>2076.7799999999997</c:v>
                </c:pt>
                <c:pt idx="7842">
                  <c:v>2076.8000000000002</c:v>
                </c:pt>
                <c:pt idx="7843">
                  <c:v>2076.8200000000002</c:v>
                </c:pt>
                <c:pt idx="7844">
                  <c:v>2076.84</c:v>
                </c:pt>
                <c:pt idx="7845">
                  <c:v>2076.86</c:v>
                </c:pt>
                <c:pt idx="7846">
                  <c:v>2076.88</c:v>
                </c:pt>
                <c:pt idx="7847">
                  <c:v>2076.9</c:v>
                </c:pt>
                <c:pt idx="7848">
                  <c:v>2076.92</c:v>
                </c:pt>
                <c:pt idx="7849">
                  <c:v>2076.94</c:v>
                </c:pt>
                <c:pt idx="7850">
                  <c:v>2076.96</c:v>
                </c:pt>
                <c:pt idx="7851">
                  <c:v>2076.98</c:v>
                </c:pt>
                <c:pt idx="7852">
                  <c:v>2077</c:v>
                </c:pt>
                <c:pt idx="7853">
                  <c:v>2077.02</c:v>
                </c:pt>
                <c:pt idx="7854">
                  <c:v>2077.04</c:v>
                </c:pt>
                <c:pt idx="7855">
                  <c:v>2077.06</c:v>
                </c:pt>
                <c:pt idx="7856">
                  <c:v>2077.08</c:v>
                </c:pt>
                <c:pt idx="7857">
                  <c:v>2077.1</c:v>
                </c:pt>
                <c:pt idx="7858">
                  <c:v>2077.12</c:v>
                </c:pt>
                <c:pt idx="7859">
                  <c:v>2077.14</c:v>
                </c:pt>
                <c:pt idx="7860">
                  <c:v>2077.16</c:v>
                </c:pt>
                <c:pt idx="7861">
                  <c:v>2077.1799999999998</c:v>
                </c:pt>
                <c:pt idx="7862">
                  <c:v>2077.1999999999998</c:v>
                </c:pt>
                <c:pt idx="7863">
                  <c:v>2077.2199999999998</c:v>
                </c:pt>
                <c:pt idx="7864">
                  <c:v>2077.2399999999998</c:v>
                </c:pt>
                <c:pt idx="7865">
                  <c:v>2077.2599999999998</c:v>
                </c:pt>
                <c:pt idx="7866">
                  <c:v>2077.2799999999997</c:v>
                </c:pt>
                <c:pt idx="7867">
                  <c:v>2077.3000000000002</c:v>
                </c:pt>
                <c:pt idx="7868">
                  <c:v>2077.3200000000002</c:v>
                </c:pt>
                <c:pt idx="7869">
                  <c:v>2077.34</c:v>
                </c:pt>
                <c:pt idx="7870">
                  <c:v>2077.36</c:v>
                </c:pt>
                <c:pt idx="7871">
                  <c:v>2077.38</c:v>
                </c:pt>
                <c:pt idx="7872">
                  <c:v>2077.4</c:v>
                </c:pt>
                <c:pt idx="7873">
                  <c:v>2077.42</c:v>
                </c:pt>
                <c:pt idx="7874">
                  <c:v>2077.44</c:v>
                </c:pt>
                <c:pt idx="7875">
                  <c:v>2077.46</c:v>
                </c:pt>
                <c:pt idx="7876">
                  <c:v>2077.48</c:v>
                </c:pt>
                <c:pt idx="7877">
                  <c:v>2077.5</c:v>
                </c:pt>
                <c:pt idx="7878">
                  <c:v>2077.52</c:v>
                </c:pt>
                <c:pt idx="7879">
                  <c:v>2077.54</c:v>
                </c:pt>
                <c:pt idx="7880">
                  <c:v>2077.56</c:v>
                </c:pt>
                <c:pt idx="7881">
                  <c:v>2077.58</c:v>
                </c:pt>
                <c:pt idx="7882">
                  <c:v>2077.6</c:v>
                </c:pt>
                <c:pt idx="7883">
                  <c:v>2077.62</c:v>
                </c:pt>
                <c:pt idx="7884">
                  <c:v>2077.64</c:v>
                </c:pt>
                <c:pt idx="7885">
                  <c:v>2077.66</c:v>
                </c:pt>
                <c:pt idx="7886">
                  <c:v>2077.6799999999998</c:v>
                </c:pt>
                <c:pt idx="7887">
                  <c:v>2077.6999999999998</c:v>
                </c:pt>
                <c:pt idx="7888">
                  <c:v>2077.7199999999998</c:v>
                </c:pt>
                <c:pt idx="7889">
                  <c:v>2077.7399999999998</c:v>
                </c:pt>
                <c:pt idx="7890">
                  <c:v>2077.7599999999998</c:v>
                </c:pt>
                <c:pt idx="7891">
                  <c:v>2077.7799999999997</c:v>
                </c:pt>
                <c:pt idx="7892">
                  <c:v>2077.8000000000002</c:v>
                </c:pt>
                <c:pt idx="7893">
                  <c:v>2077.8200000000002</c:v>
                </c:pt>
                <c:pt idx="7894">
                  <c:v>2077.84</c:v>
                </c:pt>
                <c:pt idx="7895">
                  <c:v>2077.86</c:v>
                </c:pt>
                <c:pt idx="7896">
                  <c:v>2077.88</c:v>
                </c:pt>
                <c:pt idx="7897">
                  <c:v>2077.9</c:v>
                </c:pt>
                <c:pt idx="7898">
                  <c:v>2077.92</c:v>
                </c:pt>
                <c:pt idx="7899">
                  <c:v>2077.94</c:v>
                </c:pt>
                <c:pt idx="7900">
                  <c:v>2077.96</c:v>
                </c:pt>
                <c:pt idx="7901">
                  <c:v>2077.98</c:v>
                </c:pt>
                <c:pt idx="7902">
                  <c:v>2078</c:v>
                </c:pt>
                <c:pt idx="7903">
                  <c:v>2078.02</c:v>
                </c:pt>
                <c:pt idx="7904">
                  <c:v>2078.04</c:v>
                </c:pt>
                <c:pt idx="7905">
                  <c:v>2078.06</c:v>
                </c:pt>
                <c:pt idx="7906">
                  <c:v>2078.08</c:v>
                </c:pt>
                <c:pt idx="7907">
                  <c:v>2078.1</c:v>
                </c:pt>
                <c:pt idx="7908">
                  <c:v>2078.12</c:v>
                </c:pt>
                <c:pt idx="7909">
                  <c:v>2078.14</c:v>
                </c:pt>
                <c:pt idx="7910">
                  <c:v>2078.16</c:v>
                </c:pt>
                <c:pt idx="7911">
                  <c:v>2078.1799999999998</c:v>
                </c:pt>
                <c:pt idx="7912">
                  <c:v>2078.1999999999998</c:v>
                </c:pt>
                <c:pt idx="7913">
                  <c:v>2078.2199999999998</c:v>
                </c:pt>
                <c:pt idx="7914">
                  <c:v>2078.2399999999998</c:v>
                </c:pt>
                <c:pt idx="7915">
                  <c:v>2078.2599999999998</c:v>
                </c:pt>
                <c:pt idx="7916">
                  <c:v>2078.2799999999997</c:v>
                </c:pt>
                <c:pt idx="7917">
                  <c:v>2078.3000000000002</c:v>
                </c:pt>
                <c:pt idx="7918">
                  <c:v>2078.3200000000002</c:v>
                </c:pt>
                <c:pt idx="7919">
                  <c:v>2078.34</c:v>
                </c:pt>
                <c:pt idx="7920">
                  <c:v>2078.36</c:v>
                </c:pt>
                <c:pt idx="7921">
                  <c:v>2078.38</c:v>
                </c:pt>
                <c:pt idx="7922">
                  <c:v>2078.4</c:v>
                </c:pt>
                <c:pt idx="7923">
                  <c:v>2078.42</c:v>
                </c:pt>
                <c:pt idx="7924">
                  <c:v>2078.44</c:v>
                </c:pt>
                <c:pt idx="7925">
                  <c:v>2078.46</c:v>
                </c:pt>
                <c:pt idx="7926">
                  <c:v>2078.48</c:v>
                </c:pt>
                <c:pt idx="7927">
                  <c:v>2078.5</c:v>
                </c:pt>
                <c:pt idx="7928">
                  <c:v>2078.52</c:v>
                </c:pt>
                <c:pt idx="7929">
                  <c:v>2078.54</c:v>
                </c:pt>
                <c:pt idx="7930">
                  <c:v>2078.56</c:v>
                </c:pt>
                <c:pt idx="7931">
                  <c:v>2078.58</c:v>
                </c:pt>
                <c:pt idx="7932">
                  <c:v>2078.6</c:v>
                </c:pt>
                <c:pt idx="7933">
                  <c:v>2078.62</c:v>
                </c:pt>
                <c:pt idx="7934">
                  <c:v>2078.64</c:v>
                </c:pt>
                <c:pt idx="7935">
                  <c:v>2078.66</c:v>
                </c:pt>
                <c:pt idx="7936">
                  <c:v>2078.6799999999998</c:v>
                </c:pt>
                <c:pt idx="7937">
                  <c:v>2078.6999999999998</c:v>
                </c:pt>
                <c:pt idx="7938">
                  <c:v>2078.7199999999998</c:v>
                </c:pt>
                <c:pt idx="7939">
                  <c:v>2078.7399999999998</c:v>
                </c:pt>
                <c:pt idx="7940">
                  <c:v>2078.7599999999998</c:v>
                </c:pt>
                <c:pt idx="7941">
                  <c:v>2078.7799999999997</c:v>
                </c:pt>
                <c:pt idx="7942">
                  <c:v>2078.8000000000002</c:v>
                </c:pt>
                <c:pt idx="7943">
                  <c:v>2078.8200000000002</c:v>
                </c:pt>
                <c:pt idx="7944">
                  <c:v>2078.84</c:v>
                </c:pt>
                <c:pt idx="7945">
                  <c:v>2078.86</c:v>
                </c:pt>
                <c:pt idx="7946">
                  <c:v>2078.88</c:v>
                </c:pt>
                <c:pt idx="7947">
                  <c:v>2078.9</c:v>
                </c:pt>
                <c:pt idx="7948">
                  <c:v>2078.92</c:v>
                </c:pt>
                <c:pt idx="7949">
                  <c:v>2078.94</c:v>
                </c:pt>
                <c:pt idx="7950">
                  <c:v>2078.96</c:v>
                </c:pt>
                <c:pt idx="7951">
                  <c:v>2078.98</c:v>
                </c:pt>
                <c:pt idx="7952">
                  <c:v>2079</c:v>
                </c:pt>
                <c:pt idx="7953">
                  <c:v>2079.02</c:v>
                </c:pt>
                <c:pt idx="7954">
                  <c:v>2079.04</c:v>
                </c:pt>
                <c:pt idx="7955">
                  <c:v>2079.06</c:v>
                </c:pt>
                <c:pt idx="7956">
                  <c:v>2079.08</c:v>
                </c:pt>
                <c:pt idx="7957">
                  <c:v>2079.1</c:v>
                </c:pt>
                <c:pt idx="7958">
                  <c:v>2079.12</c:v>
                </c:pt>
                <c:pt idx="7959">
                  <c:v>2079.14</c:v>
                </c:pt>
                <c:pt idx="7960">
                  <c:v>2079.16</c:v>
                </c:pt>
                <c:pt idx="7961">
                  <c:v>2079.1799999999998</c:v>
                </c:pt>
                <c:pt idx="7962">
                  <c:v>2079.1999999999998</c:v>
                </c:pt>
                <c:pt idx="7963">
                  <c:v>2079.2199999999998</c:v>
                </c:pt>
                <c:pt idx="7964">
                  <c:v>2079.2399999999998</c:v>
                </c:pt>
                <c:pt idx="7965">
                  <c:v>2079.2599999999998</c:v>
                </c:pt>
                <c:pt idx="7966">
                  <c:v>2079.2799999999997</c:v>
                </c:pt>
                <c:pt idx="7967">
                  <c:v>2079.3000000000002</c:v>
                </c:pt>
                <c:pt idx="7968">
                  <c:v>2079.3200000000002</c:v>
                </c:pt>
                <c:pt idx="7969">
                  <c:v>2079.34</c:v>
                </c:pt>
                <c:pt idx="7970">
                  <c:v>2079.36</c:v>
                </c:pt>
                <c:pt idx="7971">
                  <c:v>2079.38</c:v>
                </c:pt>
                <c:pt idx="7972">
                  <c:v>2079.4</c:v>
                </c:pt>
                <c:pt idx="7973">
                  <c:v>2079.42</c:v>
                </c:pt>
                <c:pt idx="7974">
                  <c:v>2079.44</c:v>
                </c:pt>
                <c:pt idx="7975">
                  <c:v>2079.46</c:v>
                </c:pt>
                <c:pt idx="7976">
                  <c:v>2079.48</c:v>
                </c:pt>
                <c:pt idx="7977">
                  <c:v>2079.5</c:v>
                </c:pt>
                <c:pt idx="7978">
                  <c:v>2079.52</c:v>
                </c:pt>
                <c:pt idx="7979">
                  <c:v>2079.54</c:v>
                </c:pt>
                <c:pt idx="7980">
                  <c:v>2079.56</c:v>
                </c:pt>
                <c:pt idx="7981">
                  <c:v>2079.58</c:v>
                </c:pt>
                <c:pt idx="7982">
                  <c:v>2079.6</c:v>
                </c:pt>
                <c:pt idx="7983">
                  <c:v>2079.62</c:v>
                </c:pt>
                <c:pt idx="7984">
                  <c:v>2079.64</c:v>
                </c:pt>
                <c:pt idx="7985">
                  <c:v>2079.66</c:v>
                </c:pt>
                <c:pt idx="7986">
                  <c:v>2079.6799999999998</c:v>
                </c:pt>
                <c:pt idx="7987">
                  <c:v>2079.6999999999998</c:v>
                </c:pt>
                <c:pt idx="7988">
                  <c:v>2079.7199999999998</c:v>
                </c:pt>
                <c:pt idx="7989">
                  <c:v>2079.7399999999998</c:v>
                </c:pt>
                <c:pt idx="7990">
                  <c:v>2079.7599999999998</c:v>
                </c:pt>
                <c:pt idx="7991">
                  <c:v>2079.7799999999997</c:v>
                </c:pt>
                <c:pt idx="7992">
                  <c:v>2079.8000000000002</c:v>
                </c:pt>
                <c:pt idx="7993">
                  <c:v>2079.8200000000002</c:v>
                </c:pt>
                <c:pt idx="7994">
                  <c:v>2079.84</c:v>
                </c:pt>
                <c:pt idx="7995">
                  <c:v>2079.86</c:v>
                </c:pt>
                <c:pt idx="7996">
                  <c:v>2079.88</c:v>
                </c:pt>
                <c:pt idx="7997">
                  <c:v>2079.9</c:v>
                </c:pt>
                <c:pt idx="7998">
                  <c:v>2079.92</c:v>
                </c:pt>
                <c:pt idx="7999">
                  <c:v>2079.94</c:v>
                </c:pt>
                <c:pt idx="8000">
                  <c:v>2079.96</c:v>
                </c:pt>
                <c:pt idx="8001">
                  <c:v>2079.98</c:v>
                </c:pt>
                <c:pt idx="8002">
                  <c:v>2080</c:v>
                </c:pt>
                <c:pt idx="8003">
                  <c:v>2080.02</c:v>
                </c:pt>
                <c:pt idx="8004">
                  <c:v>2080.04</c:v>
                </c:pt>
                <c:pt idx="8005">
                  <c:v>2080.06</c:v>
                </c:pt>
                <c:pt idx="8006">
                  <c:v>2080.08</c:v>
                </c:pt>
                <c:pt idx="8007">
                  <c:v>2080.1</c:v>
                </c:pt>
                <c:pt idx="8008">
                  <c:v>2080.12</c:v>
                </c:pt>
                <c:pt idx="8009">
                  <c:v>2080.14</c:v>
                </c:pt>
                <c:pt idx="8010">
                  <c:v>2080.16</c:v>
                </c:pt>
                <c:pt idx="8011">
                  <c:v>2080.1799999999998</c:v>
                </c:pt>
                <c:pt idx="8012">
                  <c:v>2080.1999999999998</c:v>
                </c:pt>
                <c:pt idx="8013">
                  <c:v>2080.2199999999998</c:v>
                </c:pt>
                <c:pt idx="8014">
                  <c:v>2080.2399999999998</c:v>
                </c:pt>
                <c:pt idx="8015">
                  <c:v>2080.2599999999998</c:v>
                </c:pt>
                <c:pt idx="8016">
                  <c:v>2080.2799999999997</c:v>
                </c:pt>
                <c:pt idx="8017">
                  <c:v>2080.3000000000002</c:v>
                </c:pt>
                <c:pt idx="8018">
                  <c:v>2080.3200000000002</c:v>
                </c:pt>
                <c:pt idx="8019">
                  <c:v>2080.34</c:v>
                </c:pt>
                <c:pt idx="8020">
                  <c:v>2080.36</c:v>
                </c:pt>
                <c:pt idx="8021">
                  <c:v>2080.38</c:v>
                </c:pt>
                <c:pt idx="8022">
                  <c:v>2080.4</c:v>
                </c:pt>
                <c:pt idx="8023">
                  <c:v>2080.42</c:v>
                </c:pt>
                <c:pt idx="8024">
                  <c:v>2080.44</c:v>
                </c:pt>
                <c:pt idx="8025">
                  <c:v>2080.46</c:v>
                </c:pt>
                <c:pt idx="8026">
                  <c:v>2080.48</c:v>
                </c:pt>
                <c:pt idx="8027">
                  <c:v>2080.5</c:v>
                </c:pt>
                <c:pt idx="8028">
                  <c:v>2080.52</c:v>
                </c:pt>
                <c:pt idx="8029">
                  <c:v>2080.54</c:v>
                </c:pt>
                <c:pt idx="8030">
                  <c:v>2080.56</c:v>
                </c:pt>
                <c:pt idx="8031">
                  <c:v>2080.58</c:v>
                </c:pt>
                <c:pt idx="8032">
                  <c:v>2080.6</c:v>
                </c:pt>
                <c:pt idx="8033">
                  <c:v>2080.62</c:v>
                </c:pt>
                <c:pt idx="8034">
                  <c:v>2080.64</c:v>
                </c:pt>
                <c:pt idx="8035">
                  <c:v>2080.66</c:v>
                </c:pt>
                <c:pt idx="8036">
                  <c:v>2080.6799999999998</c:v>
                </c:pt>
                <c:pt idx="8037">
                  <c:v>2080.6999999999998</c:v>
                </c:pt>
                <c:pt idx="8038">
                  <c:v>2080.7199999999998</c:v>
                </c:pt>
                <c:pt idx="8039">
                  <c:v>2080.7399999999998</c:v>
                </c:pt>
                <c:pt idx="8040">
                  <c:v>2080.7599999999998</c:v>
                </c:pt>
                <c:pt idx="8041">
                  <c:v>2080.7799999999997</c:v>
                </c:pt>
                <c:pt idx="8042">
                  <c:v>2080.8000000000002</c:v>
                </c:pt>
                <c:pt idx="8043">
                  <c:v>2080.8200000000002</c:v>
                </c:pt>
                <c:pt idx="8044">
                  <c:v>2080.84</c:v>
                </c:pt>
                <c:pt idx="8045">
                  <c:v>2080.86</c:v>
                </c:pt>
                <c:pt idx="8046">
                  <c:v>2080.88</c:v>
                </c:pt>
                <c:pt idx="8047">
                  <c:v>2080.9</c:v>
                </c:pt>
                <c:pt idx="8048">
                  <c:v>2080.92</c:v>
                </c:pt>
                <c:pt idx="8049">
                  <c:v>2080.94</c:v>
                </c:pt>
                <c:pt idx="8050">
                  <c:v>2080.96</c:v>
                </c:pt>
                <c:pt idx="8051">
                  <c:v>2080.98</c:v>
                </c:pt>
                <c:pt idx="8052">
                  <c:v>2081</c:v>
                </c:pt>
                <c:pt idx="8053">
                  <c:v>2081.02</c:v>
                </c:pt>
                <c:pt idx="8054">
                  <c:v>2081.04</c:v>
                </c:pt>
                <c:pt idx="8055">
                  <c:v>2081.06</c:v>
                </c:pt>
                <c:pt idx="8056">
                  <c:v>2081.08</c:v>
                </c:pt>
                <c:pt idx="8057">
                  <c:v>2081.1</c:v>
                </c:pt>
                <c:pt idx="8058">
                  <c:v>2081.12</c:v>
                </c:pt>
                <c:pt idx="8059">
                  <c:v>2081.14</c:v>
                </c:pt>
                <c:pt idx="8060">
                  <c:v>2081.16</c:v>
                </c:pt>
                <c:pt idx="8061">
                  <c:v>2081.1799999999998</c:v>
                </c:pt>
                <c:pt idx="8062">
                  <c:v>2081.1999999999998</c:v>
                </c:pt>
                <c:pt idx="8063">
                  <c:v>2081.2199999999998</c:v>
                </c:pt>
                <c:pt idx="8064">
                  <c:v>2081.2399999999998</c:v>
                </c:pt>
                <c:pt idx="8065">
                  <c:v>2081.2599999999998</c:v>
                </c:pt>
                <c:pt idx="8066">
                  <c:v>2081.2799999999997</c:v>
                </c:pt>
                <c:pt idx="8067">
                  <c:v>2081.3000000000002</c:v>
                </c:pt>
                <c:pt idx="8068">
                  <c:v>2081.3200000000002</c:v>
                </c:pt>
                <c:pt idx="8069">
                  <c:v>2081.34</c:v>
                </c:pt>
                <c:pt idx="8070">
                  <c:v>2081.36</c:v>
                </c:pt>
                <c:pt idx="8071">
                  <c:v>2081.38</c:v>
                </c:pt>
                <c:pt idx="8072">
                  <c:v>2081.4</c:v>
                </c:pt>
                <c:pt idx="8073">
                  <c:v>2081.42</c:v>
                </c:pt>
                <c:pt idx="8074">
                  <c:v>2081.44</c:v>
                </c:pt>
                <c:pt idx="8075">
                  <c:v>2081.46</c:v>
                </c:pt>
                <c:pt idx="8076">
                  <c:v>2081.48</c:v>
                </c:pt>
                <c:pt idx="8077">
                  <c:v>2081.5</c:v>
                </c:pt>
                <c:pt idx="8078">
                  <c:v>2081.52</c:v>
                </c:pt>
                <c:pt idx="8079">
                  <c:v>2081.54</c:v>
                </c:pt>
                <c:pt idx="8080">
                  <c:v>2081.56</c:v>
                </c:pt>
                <c:pt idx="8081">
                  <c:v>2081.58</c:v>
                </c:pt>
                <c:pt idx="8082">
                  <c:v>2081.6</c:v>
                </c:pt>
                <c:pt idx="8083">
                  <c:v>2081.62</c:v>
                </c:pt>
                <c:pt idx="8084">
                  <c:v>2081.64</c:v>
                </c:pt>
                <c:pt idx="8085">
                  <c:v>2081.66</c:v>
                </c:pt>
                <c:pt idx="8086">
                  <c:v>2081.6799999999998</c:v>
                </c:pt>
                <c:pt idx="8087">
                  <c:v>2081.6999999999998</c:v>
                </c:pt>
                <c:pt idx="8088">
                  <c:v>2081.7199999999998</c:v>
                </c:pt>
                <c:pt idx="8089">
                  <c:v>2081.7399999999998</c:v>
                </c:pt>
                <c:pt idx="8090">
                  <c:v>2081.7599999999998</c:v>
                </c:pt>
                <c:pt idx="8091">
                  <c:v>2081.7799999999997</c:v>
                </c:pt>
                <c:pt idx="8092">
                  <c:v>2081.8000000000002</c:v>
                </c:pt>
                <c:pt idx="8093">
                  <c:v>2081.8200000000002</c:v>
                </c:pt>
                <c:pt idx="8094">
                  <c:v>2081.84</c:v>
                </c:pt>
                <c:pt idx="8095">
                  <c:v>2081.86</c:v>
                </c:pt>
                <c:pt idx="8096">
                  <c:v>2081.88</c:v>
                </c:pt>
                <c:pt idx="8097">
                  <c:v>2081.9</c:v>
                </c:pt>
                <c:pt idx="8098">
                  <c:v>2081.92</c:v>
                </c:pt>
                <c:pt idx="8099">
                  <c:v>2081.94</c:v>
                </c:pt>
                <c:pt idx="8100">
                  <c:v>2081.96</c:v>
                </c:pt>
                <c:pt idx="8101">
                  <c:v>2081.98</c:v>
                </c:pt>
                <c:pt idx="8102">
                  <c:v>2082</c:v>
                </c:pt>
                <c:pt idx="8103">
                  <c:v>2082.02</c:v>
                </c:pt>
                <c:pt idx="8104">
                  <c:v>2082.04</c:v>
                </c:pt>
                <c:pt idx="8105">
                  <c:v>2082.06</c:v>
                </c:pt>
                <c:pt idx="8106">
                  <c:v>2082.08</c:v>
                </c:pt>
                <c:pt idx="8107">
                  <c:v>2082.1</c:v>
                </c:pt>
                <c:pt idx="8108">
                  <c:v>2082.12</c:v>
                </c:pt>
                <c:pt idx="8109">
                  <c:v>2082.14</c:v>
                </c:pt>
                <c:pt idx="8110">
                  <c:v>2082.16</c:v>
                </c:pt>
                <c:pt idx="8111">
                  <c:v>2082.1799999999998</c:v>
                </c:pt>
                <c:pt idx="8112">
                  <c:v>2082.1999999999998</c:v>
                </c:pt>
                <c:pt idx="8113">
                  <c:v>2082.2199999999998</c:v>
                </c:pt>
                <c:pt idx="8114">
                  <c:v>2082.2399999999998</c:v>
                </c:pt>
                <c:pt idx="8115">
                  <c:v>2082.2599999999998</c:v>
                </c:pt>
                <c:pt idx="8116">
                  <c:v>2082.2799999999997</c:v>
                </c:pt>
                <c:pt idx="8117">
                  <c:v>2082.3000000000002</c:v>
                </c:pt>
                <c:pt idx="8118">
                  <c:v>2082.3200000000002</c:v>
                </c:pt>
                <c:pt idx="8119">
                  <c:v>2082.34</c:v>
                </c:pt>
                <c:pt idx="8120">
                  <c:v>2082.36</c:v>
                </c:pt>
                <c:pt idx="8121">
                  <c:v>2082.38</c:v>
                </c:pt>
                <c:pt idx="8122">
                  <c:v>2082.4</c:v>
                </c:pt>
                <c:pt idx="8123">
                  <c:v>2082.42</c:v>
                </c:pt>
                <c:pt idx="8124">
                  <c:v>2082.44</c:v>
                </c:pt>
                <c:pt idx="8125">
                  <c:v>2082.46</c:v>
                </c:pt>
                <c:pt idx="8126">
                  <c:v>2082.48</c:v>
                </c:pt>
                <c:pt idx="8127">
                  <c:v>2082.5</c:v>
                </c:pt>
                <c:pt idx="8128">
                  <c:v>2082.52</c:v>
                </c:pt>
                <c:pt idx="8129">
                  <c:v>2082.54</c:v>
                </c:pt>
                <c:pt idx="8130">
                  <c:v>2082.56</c:v>
                </c:pt>
                <c:pt idx="8131">
                  <c:v>2082.58</c:v>
                </c:pt>
                <c:pt idx="8132">
                  <c:v>2082.6</c:v>
                </c:pt>
                <c:pt idx="8133">
                  <c:v>2082.62</c:v>
                </c:pt>
                <c:pt idx="8134">
                  <c:v>2082.64</c:v>
                </c:pt>
                <c:pt idx="8135">
                  <c:v>2082.66</c:v>
                </c:pt>
                <c:pt idx="8136">
                  <c:v>2082.6799999999998</c:v>
                </c:pt>
                <c:pt idx="8137">
                  <c:v>2082.6999999999998</c:v>
                </c:pt>
                <c:pt idx="8138">
                  <c:v>2082.7199999999998</c:v>
                </c:pt>
                <c:pt idx="8139">
                  <c:v>2082.7399999999998</c:v>
                </c:pt>
                <c:pt idx="8140">
                  <c:v>2082.7599999999998</c:v>
                </c:pt>
                <c:pt idx="8141">
                  <c:v>2082.7799999999997</c:v>
                </c:pt>
                <c:pt idx="8142">
                  <c:v>2082.8000000000002</c:v>
                </c:pt>
                <c:pt idx="8143">
                  <c:v>2082.8200000000002</c:v>
                </c:pt>
                <c:pt idx="8144">
                  <c:v>2082.84</c:v>
                </c:pt>
                <c:pt idx="8145">
                  <c:v>2082.86</c:v>
                </c:pt>
                <c:pt idx="8146">
                  <c:v>2082.88</c:v>
                </c:pt>
                <c:pt idx="8147">
                  <c:v>2082.9</c:v>
                </c:pt>
                <c:pt idx="8148">
                  <c:v>2082.92</c:v>
                </c:pt>
                <c:pt idx="8149">
                  <c:v>2082.94</c:v>
                </c:pt>
                <c:pt idx="8150">
                  <c:v>2082.96</c:v>
                </c:pt>
                <c:pt idx="8151">
                  <c:v>2082.98</c:v>
                </c:pt>
                <c:pt idx="8152">
                  <c:v>2083</c:v>
                </c:pt>
                <c:pt idx="8153">
                  <c:v>2083.02</c:v>
                </c:pt>
                <c:pt idx="8154">
                  <c:v>2083.04</c:v>
                </c:pt>
                <c:pt idx="8155">
                  <c:v>2083.06</c:v>
                </c:pt>
                <c:pt idx="8156">
                  <c:v>2083.08</c:v>
                </c:pt>
                <c:pt idx="8157">
                  <c:v>2083.1</c:v>
                </c:pt>
                <c:pt idx="8158">
                  <c:v>2083.12</c:v>
                </c:pt>
                <c:pt idx="8159">
                  <c:v>2083.14</c:v>
                </c:pt>
                <c:pt idx="8160">
                  <c:v>2083.16</c:v>
                </c:pt>
                <c:pt idx="8161">
                  <c:v>2083.1799999999998</c:v>
                </c:pt>
                <c:pt idx="8162">
                  <c:v>2083.1999999999998</c:v>
                </c:pt>
                <c:pt idx="8163">
                  <c:v>2083.2199999999998</c:v>
                </c:pt>
                <c:pt idx="8164">
                  <c:v>2083.2399999999998</c:v>
                </c:pt>
                <c:pt idx="8165">
                  <c:v>2083.2599999999998</c:v>
                </c:pt>
                <c:pt idx="8166">
                  <c:v>2083.2799999999997</c:v>
                </c:pt>
                <c:pt idx="8167">
                  <c:v>2083.3000000000002</c:v>
                </c:pt>
                <c:pt idx="8168">
                  <c:v>2083.3200000000002</c:v>
                </c:pt>
                <c:pt idx="8169">
                  <c:v>2083.34</c:v>
                </c:pt>
                <c:pt idx="8170">
                  <c:v>2083.36</c:v>
                </c:pt>
                <c:pt idx="8171">
                  <c:v>2083.38</c:v>
                </c:pt>
                <c:pt idx="8172">
                  <c:v>2083.4</c:v>
                </c:pt>
                <c:pt idx="8173">
                  <c:v>2083.42</c:v>
                </c:pt>
                <c:pt idx="8174">
                  <c:v>2083.44</c:v>
                </c:pt>
                <c:pt idx="8175">
                  <c:v>2083.46</c:v>
                </c:pt>
                <c:pt idx="8176">
                  <c:v>2083.48</c:v>
                </c:pt>
                <c:pt idx="8177">
                  <c:v>2083.5</c:v>
                </c:pt>
                <c:pt idx="8178">
                  <c:v>2083.52</c:v>
                </c:pt>
                <c:pt idx="8179">
                  <c:v>2083.54</c:v>
                </c:pt>
                <c:pt idx="8180">
                  <c:v>2083.56</c:v>
                </c:pt>
                <c:pt idx="8181">
                  <c:v>2083.58</c:v>
                </c:pt>
                <c:pt idx="8182">
                  <c:v>2083.6</c:v>
                </c:pt>
                <c:pt idx="8183">
                  <c:v>2083.62</c:v>
                </c:pt>
                <c:pt idx="8184">
                  <c:v>2083.64</c:v>
                </c:pt>
                <c:pt idx="8185">
                  <c:v>2083.66</c:v>
                </c:pt>
                <c:pt idx="8186">
                  <c:v>2083.6799999999998</c:v>
                </c:pt>
                <c:pt idx="8187">
                  <c:v>2083.6999999999998</c:v>
                </c:pt>
                <c:pt idx="8188">
                  <c:v>2083.7199999999998</c:v>
                </c:pt>
                <c:pt idx="8189">
                  <c:v>2083.7399999999998</c:v>
                </c:pt>
                <c:pt idx="8190">
                  <c:v>2083.7599999999998</c:v>
                </c:pt>
                <c:pt idx="8191">
                  <c:v>2083.7799999999997</c:v>
                </c:pt>
                <c:pt idx="8192">
                  <c:v>2083.8000000000002</c:v>
                </c:pt>
                <c:pt idx="8193">
                  <c:v>2083.8200000000002</c:v>
                </c:pt>
                <c:pt idx="8194">
                  <c:v>2083.84</c:v>
                </c:pt>
                <c:pt idx="8195">
                  <c:v>2083.86</c:v>
                </c:pt>
                <c:pt idx="8196">
                  <c:v>2083.88</c:v>
                </c:pt>
                <c:pt idx="8197">
                  <c:v>2083.9</c:v>
                </c:pt>
                <c:pt idx="8198">
                  <c:v>2083.92</c:v>
                </c:pt>
                <c:pt idx="8199">
                  <c:v>2083.94</c:v>
                </c:pt>
                <c:pt idx="8200">
                  <c:v>2083.96</c:v>
                </c:pt>
                <c:pt idx="8201">
                  <c:v>2083.98</c:v>
                </c:pt>
                <c:pt idx="8202">
                  <c:v>2084</c:v>
                </c:pt>
                <c:pt idx="8203">
                  <c:v>2084.02</c:v>
                </c:pt>
                <c:pt idx="8204">
                  <c:v>2084.04</c:v>
                </c:pt>
                <c:pt idx="8205">
                  <c:v>2084.06</c:v>
                </c:pt>
                <c:pt idx="8206">
                  <c:v>2084.08</c:v>
                </c:pt>
                <c:pt idx="8207">
                  <c:v>2084.1</c:v>
                </c:pt>
                <c:pt idx="8208">
                  <c:v>2084.12</c:v>
                </c:pt>
                <c:pt idx="8209">
                  <c:v>2084.14</c:v>
                </c:pt>
                <c:pt idx="8210">
                  <c:v>2084.16</c:v>
                </c:pt>
                <c:pt idx="8211">
                  <c:v>2084.1799999999998</c:v>
                </c:pt>
                <c:pt idx="8212">
                  <c:v>2084.1999999999998</c:v>
                </c:pt>
                <c:pt idx="8213">
                  <c:v>2084.2199999999998</c:v>
                </c:pt>
                <c:pt idx="8214">
                  <c:v>2084.2399999999998</c:v>
                </c:pt>
                <c:pt idx="8215">
                  <c:v>2084.2599999999998</c:v>
                </c:pt>
                <c:pt idx="8216">
                  <c:v>2084.2799999999997</c:v>
                </c:pt>
                <c:pt idx="8217">
                  <c:v>2084.3000000000002</c:v>
                </c:pt>
                <c:pt idx="8218">
                  <c:v>2084.3200000000002</c:v>
                </c:pt>
                <c:pt idx="8219">
                  <c:v>2084.34</c:v>
                </c:pt>
                <c:pt idx="8220">
                  <c:v>2084.36</c:v>
                </c:pt>
                <c:pt idx="8221">
                  <c:v>2084.38</c:v>
                </c:pt>
                <c:pt idx="8222">
                  <c:v>2084.4</c:v>
                </c:pt>
                <c:pt idx="8223">
                  <c:v>2084.42</c:v>
                </c:pt>
                <c:pt idx="8224">
                  <c:v>2084.44</c:v>
                </c:pt>
                <c:pt idx="8225">
                  <c:v>2084.46</c:v>
                </c:pt>
                <c:pt idx="8226">
                  <c:v>2084.48</c:v>
                </c:pt>
                <c:pt idx="8227">
                  <c:v>2084.5</c:v>
                </c:pt>
                <c:pt idx="8228">
                  <c:v>2084.52</c:v>
                </c:pt>
                <c:pt idx="8229">
                  <c:v>2084.54</c:v>
                </c:pt>
                <c:pt idx="8230">
                  <c:v>2084.56</c:v>
                </c:pt>
                <c:pt idx="8231">
                  <c:v>2084.58</c:v>
                </c:pt>
                <c:pt idx="8232">
                  <c:v>2084.6</c:v>
                </c:pt>
                <c:pt idx="8233">
                  <c:v>2084.62</c:v>
                </c:pt>
                <c:pt idx="8234">
                  <c:v>2084.64</c:v>
                </c:pt>
                <c:pt idx="8235">
                  <c:v>2084.66</c:v>
                </c:pt>
                <c:pt idx="8236">
                  <c:v>2084.6799999999998</c:v>
                </c:pt>
                <c:pt idx="8237">
                  <c:v>2084.6999999999998</c:v>
                </c:pt>
                <c:pt idx="8238">
                  <c:v>2084.7199999999998</c:v>
                </c:pt>
                <c:pt idx="8239">
                  <c:v>2084.7399999999998</c:v>
                </c:pt>
                <c:pt idx="8240">
                  <c:v>2084.7599999999998</c:v>
                </c:pt>
                <c:pt idx="8241">
                  <c:v>2084.7799999999997</c:v>
                </c:pt>
                <c:pt idx="8242">
                  <c:v>2084.8000000000002</c:v>
                </c:pt>
                <c:pt idx="8243">
                  <c:v>2084.8200000000002</c:v>
                </c:pt>
                <c:pt idx="8244">
                  <c:v>2084.84</c:v>
                </c:pt>
                <c:pt idx="8245">
                  <c:v>2084.86</c:v>
                </c:pt>
                <c:pt idx="8246">
                  <c:v>2084.88</c:v>
                </c:pt>
                <c:pt idx="8247">
                  <c:v>2084.9</c:v>
                </c:pt>
                <c:pt idx="8248">
                  <c:v>2084.92</c:v>
                </c:pt>
                <c:pt idx="8249">
                  <c:v>2084.94</c:v>
                </c:pt>
                <c:pt idx="8250">
                  <c:v>2084.96</c:v>
                </c:pt>
                <c:pt idx="8251">
                  <c:v>2084.98</c:v>
                </c:pt>
                <c:pt idx="8252">
                  <c:v>2085</c:v>
                </c:pt>
                <c:pt idx="8253">
                  <c:v>2085.02</c:v>
                </c:pt>
                <c:pt idx="8254">
                  <c:v>2085.04</c:v>
                </c:pt>
                <c:pt idx="8255">
                  <c:v>2085.06</c:v>
                </c:pt>
                <c:pt idx="8256">
                  <c:v>2085.08</c:v>
                </c:pt>
                <c:pt idx="8257">
                  <c:v>2085.1</c:v>
                </c:pt>
                <c:pt idx="8258">
                  <c:v>2085.12</c:v>
                </c:pt>
                <c:pt idx="8259">
                  <c:v>2085.14</c:v>
                </c:pt>
                <c:pt idx="8260">
                  <c:v>2085.16</c:v>
                </c:pt>
                <c:pt idx="8261">
                  <c:v>2085.1799999999998</c:v>
                </c:pt>
                <c:pt idx="8262">
                  <c:v>2085.1999999999998</c:v>
                </c:pt>
                <c:pt idx="8263">
                  <c:v>2085.2199999999998</c:v>
                </c:pt>
                <c:pt idx="8264">
                  <c:v>2085.2399999999998</c:v>
                </c:pt>
                <c:pt idx="8265">
                  <c:v>2085.2599999999998</c:v>
                </c:pt>
                <c:pt idx="8266">
                  <c:v>2085.2799999999997</c:v>
                </c:pt>
                <c:pt idx="8267">
                  <c:v>2085.3000000000002</c:v>
                </c:pt>
                <c:pt idx="8268">
                  <c:v>2085.3200000000002</c:v>
                </c:pt>
                <c:pt idx="8269">
                  <c:v>2085.34</c:v>
                </c:pt>
                <c:pt idx="8270">
                  <c:v>2085.36</c:v>
                </c:pt>
                <c:pt idx="8271">
                  <c:v>2085.38</c:v>
                </c:pt>
                <c:pt idx="8272">
                  <c:v>2085.4</c:v>
                </c:pt>
                <c:pt idx="8273">
                  <c:v>2085.42</c:v>
                </c:pt>
                <c:pt idx="8274">
                  <c:v>2085.44</c:v>
                </c:pt>
                <c:pt idx="8275">
                  <c:v>2085.46</c:v>
                </c:pt>
                <c:pt idx="8276">
                  <c:v>2085.48</c:v>
                </c:pt>
                <c:pt idx="8277">
                  <c:v>2085.5</c:v>
                </c:pt>
                <c:pt idx="8278">
                  <c:v>2085.52</c:v>
                </c:pt>
                <c:pt idx="8279">
                  <c:v>2085.54</c:v>
                </c:pt>
                <c:pt idx="8280">
                  <c:v>2085.56</c:v>
                </c:pt>
                <c:pt idx="8281">
                  <c:v>2085.58</c:v>
                </c:pt>
                <c:pt idx="8282">
                  <c:v>2085.6</c:v>
                </c:pt>
                <c:pt idx="8283">
                  <c:v>2085.62</c:v>
                </c:pt>
                <c:pt idx="8284">
                  <c:v>2085.64</c:v>
                </c:pt>
                <c:pt idx="8285">
                  <c:v>2085.66</c:v>
                </c:pt>
                <c:pt idx="8286">
                  <c:v>2085.6799999999998</c:v>
                </c:pt>
                <c:pt idx="8287">
                  <c:v>2085.6999999999998</c:v>
                </c:pt>
                <c:pt idx="8288">
                  <c:v>2085.7199999999998</c:v>
                </c:pt>
                <c:pt idx="8289">
                  <c:v>2085.7399999999998</c:v>
                </c:pt>
                <c:pt idx="8290">
                  <c:v>2085.7599999999998</c:v>
                </c:pt>
                <c:pt idx="8291">
                  <c:v>2085.7799999999997</c:v>
                </c:pt>
                <c:pt idx="8292">
                  <c:v>2085.8000000000002</c:v>
                </c:pt>
                <c:pt idx="8293">
                  <c:v>2085.8200000000002</c:v>
                </c:pt>
                <c:pt idx="8294">
                  <c:v>2085.84</c:v>
                </c:pt>
                <c:pt idx="8295">
                  <c:v>2085.86</c:v>
                </c:pt>
                <c:pt idx="8296">
                  <c:v>2085.88</c:v>
                </c:pt>
                <c:pt idx="8297">
                  <c:v>2085.9</c:v>
                </c:pt>
                <c:pt idx="8298">
                  <c:v>2085.92</c:v>
                </c:pt>
                <c:pt idx="8299">
                  <c:v>2085.94</c:v>
                </c:pt>
                <c:pt idx="8300">
                  <c:v>2085.96</c:v>
                </c:pt>
                <c:pt idx="8301">
                  <c:v>2085.98</c:v>
                </c:pt>
                <c:pt idx="8302">
                  <c:v>2086</c:v>
                </c:pt>
                <c:pt idx="8303">
                  <c:v>2086.02</c:v>
                </c:pt>
                <c:pt idx="8304">
                  <c:v>2086.04</c:v>
                </c:pt>
                <c:pt idx="8305">
                  <c:v>2086.06</c:v>
                </c:pt>
                <c:pt idx="8306">
                  <c:v>2086.08</c:v>
                </c:pt>
                <c:pt idx="8307">
                  <c:v>2086.1</c:v>
                </c:pt>
                <c:pt idx="8308">
                  <c:v>2086.12</c:v>
                </c:pt>
                <c:pt idx="8309">
                  <c:v>2086.14</c:v>
                </c:pt>
                <c:pt idx="8310">
                  <c:v>2086.16</c:v>
                </c:pt>
                <c:pt idx="8311">
                  <c:v>2086.1799999999998</c:v>
                </c:pt>
                <c:pt idx="8312">
                  <c:v>2086.1999999999998</c:v>
                </c:pt>
                <c:pt idx="8313">
                  <c:v>2086.2199999999998</c:v>
                </c:pt>
                <c:pt idx="8314">
                  <c:v>2086.2399999999998</c:v>
                </c:pt>
                <c:pt idx="8315">
                  <c:v>2086.2599999999998</c:v>
                </c:pt>
                <c:pt idx="8316">
                  <c:v>2086.2799999999997</c:v>
                </c:pt>
                <c:pt idx="8317">
                  <c:v>2086.3000000000002</c:v>
                </c:pt>
                <c:pt idx="8318">
                  <c:v>2086.3200000000002</c:v>
                </c:pt>
                <c:pt idx="8319">
                  <c:v>2086.34</c:v>
                </c:pt>
                <c:pt idx="8320">
                  <c:v>2086.36</c:v>
                </c:pt>
                <c:pt idx="8321">
                  <c:v>2086.38</c:v>
                </c:pt>
                <c:pt idx="8322">
                  <c:v>2086.4</c:v>
                </c:pt>
                <c:pt idx="8323">
                  <c:v>2086.42</c:v>
                </c:pt>
                <c:pt idx="8324">
                  <c:v>2086.44</c:v>
                </c:pt>
                <c:pt idx="8325">
                  <c:v>2086.46</c:v>
                </c:pt>
                <c:pt idx="8326">
                  <c:v>2086.48</c:v>
                </c:pt>
                <c:pt idx="8327">
                  <c:v>2086.5</c:v>
                </c:pt>
                <c:pt idx="8328">
                  <c:v>2086.52</c:v>
                </c:pt>
                <c:pt idx="8329">
                  <c:v>2086.54</c:v>
                </c:pt>
                <c:pt idx="8330">
                  <c:v>2086.56</c:v>
                </c:pt>
                <c:pt idx="8331">
                  <c:v>2086.58</c:v>
                </c:pt>
                <c:pt idx="8332">
                  <c:v>2086.6</c:v>
                </c:pt>
                <c:pt idx="8333">
                  <c:v>2086.62</c:v>
                </c:pt>
                <c:pt idx="8334">
                  <c:v>2086.64</c:v>
                </c:pt>
                <c:pt idx="8335">
                  <c:v>2086.66</c:v>
                </c:pt>
                <c:pt idx="8336">
                  <c:v>2086.6799999999998</c:v>
                </c:pt>
                <c:pt idx="8337">
                  <c:v>2086.6999999999998</c:v>
                </c:pt>
                <c:pt idx="8338">
                  <c:v>2086.7199999999998</c:v>
                </c:pt>
                <c:pt idx="8339">
                  <c:v>2086.7399999999998</c:v>
                </c:pt>
                <c:pt idx="8340">
                  <c:v>2086.7599999999998</c:v>
                </c:pt>
                <c:pt idx="8341">
                  <c:v>2086.7799999999997</c:v>
                </c:pt>
                <c:pt idx="8342">
                  <c:v>2086.8000000000002</c:v>
                </c:pt>
                <c:pt idx="8343">
                  <c:v>2086.8200000000002</c:v>
                </c:pt>
                <c:pt idx="8344">
                  <c:v>2086.84</c:v>
                </c:pt>
                <c:pt idx="8345">
                  <c:v>2086.86</c:v>
                </c:pt>
                <c:pt idx="8346">
                  <c:v>2086.88</c:v>
                </c:pt>
                <c:pt idx="8347">
                  <c:v>2086.9</c:v>
                </c:pt>
                <c:pt idx="8348">
                  <c:v>2086.92</c:v>
                </c:pt>
                <c:pt idx="8349">
                  <c:v>2086.94</c:v>
                </c:pt>
                <c:pt idx="8350">
                  <c:v>2086.96</c:v>
                </c:pt>
                <c:pt idx="8351">
                  <c:v>2086.98</c:v>
                </c:pt>
                <c:pt idx="8352">
                  <c:v>2087</c:v>
                </c:pt>
                <c:pt idx="8353">
                  <c:v>2087.02</c:v>
                </c:pt>
                <c:pt idx="8354">
                  <c:v>2087.04</c:v>
                </c:pt>
                <c:pt idx="8355">
                  <c:v>2087.06</c:v>
                </c:pt>
                <c:pt idx="8356">
                  <c:v>2087.08</c:v>
                </c:pt>
                <c:pt idx="8357">
                  <c:v>2087.1</c:v>
                </c:pt>
                <c:pt idx="8358">
                  <c:v>2087.12</c:v>
                </c:pt>
                <c:pt idx="8359">
                  <c:v>2087.14</c:v>
                </c:pt>
                <c:pt idx="8360">
                  <c:v>2087.16</c:v>
                </c:pt>
                <c:pt idx="8361">
                  <c:v>2087.1799999999998</c:v>
                </c:pt>
                <c:pt idx="8362">
                  <c:v>2087.1999999999998</c:v>
                </c:pt>
                <c:pt idx="8363">
                  <c:v>2087.2199999999998</c:v>
                </c:pt>
                <c:pt idx="8364">
                  <c:v>2087.2399999999998</c:v>
                </c:pt>
                <c:pt idx="8365">
                  <c:v>2087.2599999999998</c:v>
                </c:pt>
                <c:pt idx="8366">
                  <c:v>2087.2799999999997</c:v>
                </c:pt>
                <c:pt idx="8367">
                  <c:v>2087.3000000000002</c:v>
                </c:pt>
                <c:pt idx="8368">
                  <c:v>2087.3200000000002</c:v>
                </c:pt>
                <c:pt idx="8369">
                  <c:v>2087.34</c:v>
                </c:pt>
                <c:pt idx="8370">
                  <c:v>2087.36</c:v>
                </c:pt>
                <c:pt idx="8371">
                  <c:v>2087.38</c:v>
                </c:pt>
                <c:pt idx="8372">
                  <c:v>2087.4</c:v>
                </c:pt>
                <c:pt idx="8373">
                  <c:v>2087.42</c:v>
                </c:pt>
                <c:pt idx="8374">
                  <c:v>2087.44</c:v>
                </c:pt>
                <c:pt idx="8375">
                  <c:v>2087.46</c:v>
                </c:pt>
                <c:pt idx="8376">
                  <c:v>2087.48</c:v>
                </c:pt>
                <c:pt idx="8377">
                  <c:v>2087.5</c:v>
                </c:pt>
                <c:pt idx="8378">
                  <c:v>2087.52</c:v>
                </c:pt>
                <c:pt idx="8379">
                  <c:v>2087.54</c:v>
                </c:pt>
                <c:pt idx="8380">
                  <c:v>2087.56</c:v>
                </c:pt>
                <c:pt idx="8381">
                  <c:v>2087.58</c:v>
                </c:pt>
                <c:pt idx="8382">
                  <c:v>2087.6</c:v>
                </c:pt>
                <c:pt idx="8383">
                  <c:v>2087.62</c:v>
                </c:pt>
                <c:pt idx="8384">
                  <c:v>2087.64</c:v>
                </c:pt>
                <c:pt idx="8385">
                  <c:v>2087.66</c:v>
                </c:pt>
                <c:pt idx="8386">
                  <c:v>2087.6799999999998</c:v>
                </c:pt>
                <c:pt idx="8387">
                  <c:v>2087.6999999999998</c:v>
                </c:pt>
                <c:pt idx="8388">
                  <c:v>2087.7199999999998</c:v>
                </c:pt>
                <c:pt idx="8389">
                  <c:v>2087.7399999999998</c:v>
                </c:pt>
                <c:pt idx="8390">
                  <c:v>2087.7599999999998</c:v>
                </c:pt>
                <c:pt idx="8391">
                  <c:v>2087.7799999999997</c:v>
                </c:pt>
                <c:pt idx="8392">
                  <c:v>2087.8000000000002</c:v>
                </c:pt>
                <c:pt idx="8393">
                  <c:v>2087.8200000000002</c:v>
                </c:pt>
                <c:pt idx="8394">
                  <c:v>2087.84</c:v>
                </c:pt>
                <c:pt idx="8395">
                  <c:v>2087.86</c:v>
                </c:pt>
                <c:pt idx="8396">
                  <c:v>2087.88</c:v>
                </c:pt>
                <c:pt idx="8397">
                  <c:v>2087.9</c:v>
                </c:pt>
                <c:pt idx="8398">
                  <c:v>2087.92</c:v>
                </c:pt>
                <c:pt idx="8399">
                  <c:v>2087.94</c:v>
                </c:pt>
                <c:pt idx="8400">
                  <c:v>2087.96</c:v>
                </c:pt>
                <c:pt idx="8401">
                  <c:v>2087.98</c:v>
                </c:pt>
                <c:pt idx="8402">
                  <c:v>2088</c:v>
                </c:pt>
                <c:pt idx="8403">
                  <c:v>2088.02</c:v>
                </c:pt>
                <c:pt idx="8404">
                  <c:v>2088.04</c:v>
                </c:pt>
                <c:pt idx="8405">
                  <c:v>2088.06</c:v>
                </c:pt>
                <c:pt idx="8406">
                  <c:v>2088.08</c:v>
                </c:pt>
                <c:pt idx="8407">
                  <c:v>2088.1</c:v>
                </c:pt>
                <c:pt idx="8408">
                  <c:v>2088.12</c:v>
                </c:pt>
                <c:pt idx="8409">
                  <c:v>2088.14</c:v>
                </c:pt>
                <c:pt idx="8410">
                  <c:v>2088.16</c:v>
                </c:pt>
                <c:pt idx="8411">
                  <c:v>2088.1799999999998</c:v>
                </c:pt>
                <c:pt idx="8412">
                  <c:v>2088.1999999999998</c:v>
                </c:pt>
                <c:pt idx="8413">
                  <c:v>2088.2199999999998</c:v>
                </c:pt>
                <c:pt idx="8414">
                  <c:v>2088.2399999999998</c:v>
                </c:pt>
                <c:pt idx="8415">
                  <c:v>2088.2599999999998</c:v>
                </c:pt>
                <c:pt idx="8416">
                  <c:v>2088.2799999999997</c:v>
                </c:pt>
                <c:pt idx="8417">
                  <c:v>2088.3000000000002</c:v>
                </c:pt>
                <c:pt idx="8418">
                  <c:v>2088.3200000000002</c:v>
                </c:pt>
                <c:pt idx="8419">
                  <c:v>2088.34</c:v>
                </c:pt>
                <c:pt idx="8420">
                  <c:v>2088.36</c:v>
                </c:pt>
                <c:pt idx="8421">
                  <c:v>2088.38</c:v>
                </c:pt>
                <c:pt idx="8422">
                  <c:v>2088.4</c:v>
                </c:pt>
                <c:pt idx="8423">
                  <c:v>2088.42</c:v>
                </c:pt>
                <c:pt idx="8424">
                  <c:v>2088.44</c:v>
                </c:pt>
                <c:pt idx="8425">
                  <c:v>2088.46</c:v>
                </c:pt>
                <c:pt idx="8426">
                  <c:v>2088.48</c:v>
                </c:pt>
                <c:pt idx="8427">
                  <c:v>2088.5</c:v>
                </c:pt>
                <c:pt idx="8428">
                  <c:v>2088.52</c:v>
                </c:pt>
                <c:pt idx="8429">
                  <c:v>2088.54</c:v>
                </c:pt>
                <c:pt idx="8430">
                  <c:v>2088.56</c:v>
                </c:pt>
                <c:pt idx="8431">
                  <c:v>2088.58</c:v>
                </c:pt>
                <c:pt idx="8432">
                  <c:v>2088.6</c:v>
                </c:pt>
                <c:pt idx="8433">
                  <c:v>2088.62</c:v>
                </c:pt>
                <c:pt idx="8434">
                  <c:v>2088.64</c:v>
                </c:pt>
                <c:pt idx="8435">
                  <c:v>2088.66</c:v>
                </c:pt>
                <c:pt idx="8436">
                  <c:v>2088.6799999999998</c:v>
                </c:pt>
                <c:pt idx="8437">
                  <c:v>2088.6999999999998</c:v>
                </c:pt>
                <c:pt idx="8438">
                  <c:v>2088.7199999999998</c:v>
                </c:pt>
                <c:pt idx="8439">
                  <c:v>2088.7399999999998</c:v>
                </c:pt>
                <c:pt idx="8440">
                  <c:v>2088.7599999999998</c:v>
                </c:pt>
                <c:pt idx="8441">
                  <c:v>2088.7799999999997</c:v>
                </c:pt>
                <c:pt idx="8442">
                  <c:v>2088.8000000000002</c:v>
                </c:pt>
                <c:pt idx="8443">
                  <c:v>2088.8200000000002</c:v>
                </c:pt>
                <c:pt idx="8444">
                  <c:v>2088.84</c:v>
                </c:pt>
                <c:pt idx="8445">
                  <c:v>2088.86</c:v>
                </c:pt>
                <c:pt idx="8446">
                  <c:v>2088.88</c:v>
                </c:pt>
                <c:pt idx="8447">
                  <c:v>2088.9</c:v>
                </c:pt>
                <c:pt idx="8448">
                  <c:v>2088.92</c:v>
                </c:pt>
                <c:pt idx="8449">
                  <c:v>2088.94</c:v>
                </c:pt>
                <c:pt idx="8450">
                  <c:v>2088.96</c:v>
                </c:pt>
                <c:pt idx="8451">
                  <c:v>2088.98</c:v>
                </c:pt>
                <c:pt idx="8452">
                  <c:v>2089</c:v>
                </c:pt>
                <c:pt idx="8453">
                  <c:v>2089.02</c:v>
                </c:pt>
                <c:pt idx="8454">
                  <c:v>2089.04</c:v>
                </c:pt>
                <c:pt idx="8455">
                  <c:v>2089.06</c:v>
                </c:pt>
                <c:pt idx="8456">
                  <c:v>2089.08</c:v>
                </c:pt>
                <c:pt idx="8457">
                  <c:v>2089.1</c:v>
                </c:pt>
                <c:pt idx="8458">
                  <c:v>2089.12</c:v>
                </c:pt>
                <c:pt idx="8459">
                  <c:v>2089.14</c:v>
                </c:pt>
                <c:pt idx="8460">
                  <c:v>2089.16</c:v>
                </c:pt>
                <c:pt idx="8461">
                  <c:v>2089.1799999999998</c:v>
                </c:pt>
                <c:pt idx="8462">
                  <c:v>2089.1999999999998</c:v>
                </c:pt>
                <c:pt idx="8463">
                  <c:v>2089.2199999999998</c:v>
                </c:pt>
                <c:pt idx="8464">
                  <c:v>2089.2399999999998</c:v>
                </c:pt>
                <c:pt idx="8465">
                  <c:v>2089.2599999999998</c:v>
                </c:pt>
                <c:pt idx="8466">
                  <c:v>2089.2799999999997</c:v>
                </c:pt>
                <c:pt idx="8467">
                  <c:v>2089.3000000000002</c:v>
                </c:pt>
                <c:pt idx="8468">
                  <c:v>2089.3200000000002</c:v>
                </c:pt>
                <c:pt idx="8469">
                  <c:v>2089.34</c:v>
                </c:pt>
                <c:pt idx="8470">
                  <c:v>2089.36</c:v>
                </c:pt>
                <c:pt idx="8471">
                  <c:v>2089.38</c:v>
                </c:pt>
                <c:pt idx="8472">
                  <c:v>2089.4</c:v>
                </c:pt>
                <c:pt idx="8473">
                  <c:v>2089.42</c:v>
                </c:pt>
                <c:pt idx="8474">
                  <c:v>2089.44</c:v>
                </c:pt>
                <c:pt idx="8475">
                  <c:v>2089.46</c:v>
                </c:pt>
                <c:pt idx="8476">
                  <c:v>2089.48</c:v>
                </c:pt>
                <c:pt idx="8477">
                  <c:v>2089.5</c:v>
                </c:pt>
                <c:pt idx="8478">
                  <c:v>2089.52</c:v>
                </c:pt>
                <c:pt idx="8479">
                  <c:v>2089.54</c:v>
                </c:pt>
                <c:pt idx="8480">
                  <c:v>2089.56</c:v>
                </c:pt>
                <c:pt idx="8481">
                  <c:v>2089.58</c:v>
                </c:pt>
                <c:pt idx="8482">
                  <c:v>2089.6</c:v>
                </c:pt>
                <c:pt idx="8483">
                  <c:v>2089.62</c:v>
                </c:pt>
                <c:pt idx="8484">
                  <c:v>2089.64</c:v>
                </c:pt>
                <c:pt idx="8485">
                  <c:v>2089.66</c:v>
                </c:pt>
                <c:pt idx="8486">
                  <c:v>2089.6799999999998</c:v>
                </c:pt>
                <c:pt idx="8487">
                  <c:v>2089.6999999999998</c:v>
                </c:pt>
                <c:pt idx="8488">
                  <c:v>2089.7199999999998</c:v>
                </c:pt>
                <c:pt idx="8489">
                  <c:v>2089.7399999999998</c:v>
                </c:pt>
                <c:pt idx="8490">
                  <c:v>2089.7599999999998</c:v>
                </c:pt>
                <c:pt idx="8491">
                  <c:v>2089.7799999999997</c:v>
                </c:pt>
                <c:pt idx="8492">
                  <c:v>2089.8000000000002</c:v>
                </c:pt>
                <c:pt idx="8493">
                  <c:v>2089.8200000000002</c:v>
                </c:pt>
                <c:pt idx="8494">
                  <c:v>2089.84</c:v>
                </c:pt>
                <c:pt idx="8495">
                  <c:v>2089.86</c:v>
                </c:pt>
                <c:pt idx="8496">
                  <c:v>2089.88</c:v>
                </c:pt>
                <c:pt idx="8497">
                  <c:v>2089.9</c:v>
                </c:pt>
                <c:pt idx="8498">
                  <c:v>2089.92</c:v>
                </c:pt>
                <c:pt idx="8499">
                  <c:v>2089.94</c:v>
                </c:pt>
                <c:pt idx="8500">
                  <c:v>2089.96</c:v>
                </c:pt>
                <c:pt idx="8501">
                  <c:v>2089.98</c:v>
                </c:pt>
                <c:pt idx="8502">
                  <c:v>2090</c:v>
                </c:pt>
                <c:pt idx="8503">
                  <c:v>2090.02</c:v>
                </c:pt>
                <c:pt idx="8504">
                  <c:v>2090.04</c:v>
                </c:pt>
                <c:pt idx="8505">
                  <c:v>2090.06</c:v>
                </c:pt>
                <c:pt idx="8506">
                  <c:v>2090.08</c:v>
                </c:pt>
                <c:pt idx="8507">
                  <c:v>2090.1</c:v>
                </c:pt>
                <c:pt idx="8508">
                  <c:v>2090.12</c:v>
                </c:pt>
                <c:pt idx="8509">
                  <c:v>2090.14</c:v>
                </c:pt>
                <c:pt idx="8510">
                  <c:v>2090.16</c:v>
                </c:pt>
                <c:pt idx="8511">
                  <c:v>2090.1799999999998</c:v>
                </c:pt>
                <c:pt idx="8512">
                  <c:v>2090.1999999999998</c:v>
                </c:pt>
                <c:pt idx="8513">
                  <c:v>2090.2199999999998</c:v>
                </c:pt>
                <c:pt idx="8514">
                  <c:v>2090.2399999999998</c:v>
                </c:pt>
                <c:pt idx="8515">
                  <c:v>2090.2599999999998</c:v>
                </c:pt>
                <c:pt idx="8516">
                  <c:v>2090.2799999999997</c:v>
                </c:pt>
                <c:pt idx="8517">
                  <c:v>2090.3000000000002</c:v>
                </c:pt>
                <c:pt idx="8518">
                  <c:v>2090.3200000000002</c:v>
                </c:pt>
                <c:pt idx="8519">
                  <c:v>2090.34</c:v>
                </c:pt>
                <c:pt idx="8520">
                  <c:v>2090.36</c:v>
                </c:pt>
                <c:pt idx="8521">
                  <c:v>2090.38</c:v>
                </c:pt>
                <c:pt idx="8522">
                  <c:v>2090.4</c:v>
                </c:pt>
                <c:pt idx="8523">
                  <c:v>2090.42</c:v>
                </c:pt>
                <c:pt idx="8524">
                  <c:v>2090.44</c:v>
                </c:pt>
                <c:pt idx="8525">
                  <c:v>2090.46</c:v>
                </c:pt>
                <c:pt idx="8526">
                  <c:v>2090.48</c:v>
                </c:pt>
                <c:pt idx="8527">
                  <c:v>2090.5</c:v>
                </c:pt>
                <c:pt idx="8528">
                  <c:v>2090.52</c:v>
                </c:pt>
                <c:pt idx="8529">
                  <c:v>2090.54</c:v>
                </c:pt>
                <c:pt idx="8530">
                  <c:v>2090.56</c:v>
                </c:pt>
                <c:pt idx="8531">
                  <c:v>2090.58</c:v>
                </c:pt>
                <c:pt idx="8532">
                  <c:v>2090.6</c:v>
                </c:pt>
                <c:pt idx="8533">
                  <c:v>2090.62</c:v>
                </c:pt>
                <c:pt idx="8534">
                  <c:v>2090.64</c:v>
                </c:pt>
                <c:pt idx="8535">
                  <c:v>2090.66</c:v>
                </c:pt>
                <c:pt idx="8536">
                  <c:v>2090.6799999999998</c:v>
                </c:pt>
                <c:pt idx="8537">
                  <c:v>2090.6999999999998</c:v>
                </c:pt>
                <c:pt idx="8538">
                  <c:v>2090.7199999999998</c:v>
                </c:pt>
                <c:pt idx="8539">
                  <c:v>2090.7399999999998</c:v>
                </c:pt>
                <c:pt idx="8540">
                  <c:v>2090.7599999999998</c:v>
                </c:pt>
                <c:pt idx="8541">
                  <c:v>2090.7799999999997</c:v>
                </c:pt>
                <c:pt idx="8542">
                  <c:v>2090.8000000000002</c:v>
                </c:pt>
                <c:pt idx="8543">
                  <c:v>2090.8200000000002</c:v>
                </c:pt>
                <c:pt idx="8544">
                  <c:v>2090.84</c:v>
                </c:pt>
                <c:pt idx="8545">
                  <c:v>2090.86</c:v>
                </c:pt>
                <c:pt idx="8546">
                  <c:v>2090.88</c:v>
                </c:pt>
                <c:pt idx="8547">
                  <c:v>2090.9</c:v>
                </c:pt>
                <c:pt idx="8548">
                  <c:v>2090.92</c:v>
                </c:pt>
                <c:pt idx="8549">
                  <c:v>2090.94</c:v>
                </c:pt>
                <c:pt idx="8550">
                  <c:v>2090.96</c:v>
                </c:pt>
                <c:pt idx="8551">
                  <c:v>2090.98</c:v>
                </c:pt>
                <c:pt idx="8552">
                  <c:v>2091</c:v>
                </c:pt>
                <c:pt idx="8553">
                  <c:v>2091.02</c:v>
                </c:pt>
                <c:pt idx="8554">
                  <c:v>2091.04</c:v>
                </c:pt>
                <c:pt idx="8555">
                  <c:v>2091.06</c:v>
                </c:pt>
                <c:pt idx="8556">
                  <c:v>2091.08</c:v>
                </c:pt>
                <c:pt idx="8557">
                  <c:v>2091.1</c:v>
                </c:pt>
                <c:pt idx="8558">
                  <c:v>2091.12</c:v>
                </c:pt>
                <c:pt idx="8559">
                  <c:v>2091.14</c:v>
                </c:pt>
                <c:pt idx="8560">
                  <c:v>2091.16</c:v>
                </c:pt>
                <c:pt idx="8561">
                  <c:v>2091.1799999999998</c:v>
                </c:pt>
                <c:pt idx="8562">
                  <c:v>2091.1999999999998</c:v>
                </c:pt>
                <c:pt idx="8563">
                  <c:v>2091.2199999999998</c:v>
                </c:pt>
                <c:pt idx="8564">
                  <c:v>2091.2399999999998</c:v>
                </c:pt>
                <c:pt idx="8565">
                  <c:v>2091.2599999999998</c:v>
                </c:pt>
                <c:pt idx="8566">
                  <c:v>2091.2799999999997</c:v>
                </c:pt>
                <c:pt idx="8567">
                  <c:v>2091.3000000000002</c:v>
                </c:pt>
                <c:pt idx="8568">
                  <c:v>2091.3200000000002</c:v>
                </c:pt>
                <c:pt idx="8569">
                  <c:v>2091.34</c:v>
                </c:pt>
                <c:pt idx="8570">
                  <c:v>2091.36</c:v>
                </c:pt>
                <c:pt idx="8571">
                  <c:v>2091.38</c:v>
                </c:pt>
                <c:pt idx="8572">
                  <c:v>2091.4</c:v>
                </c:pt>
                <c:pt idx="8573">
                  <c:v>2091.42</c:v>
                </c:pt>
                <c:pt idx="8574">
                  <c:v>2091.44</c:v>
                </c:pt>
                <c:pt idx="8575">
                  <c:v>2091.46</c:v>
                </c:pt>
                <c:pt idx="8576">
                  <c:v>2091.48</c:v>
                </c:pt>
                <c:pt idx="8577">
                  <c:v>2091.5</c:v>
                </c:pt>
                <c:pt idx="8578">
                  <c:v>2091.52</c:v>
                </c:pt>
                <c:pt idx="8579">
                  <c:v>2091.54</c:v>
                </c:pt>
                <c:pt idx="8580">
                  <c:v>2091.56</c:v>
                </c:pt>
                <c:pt idx="8581">
                  <c:v>2091.58</c:v>
                </c:pt>
                <c:pt idx="8582">
                  <c:v>2091.6</c:v>
                </c:pt>
                <c:pt idx="8583">
                  <c:v>2091.62</c:v>
                </c:pt>
                <c:pt idx="8584">
                  <c:v>2091.64</c:v>
                </c:pt>
                <c:pt idx="8585">
                  <c:v>2091.66</c:v>
                </c:pt>
                <c:pt idx="8586">
                  <c:v>2091.6799999999998</c:v>
                </c:pt>
                <c:pt idx="8587">
                  <c:v>2091.6999999999998</c:v>
                </c:pt>
                <c:pt idx="8588">
                  <c:v>2091.7199999999998</c:v>
                </c:pt>
                <c:pt idx="8589">
                  <c:v>2091.7399999999998</c:v>
                </c:pt>
                <c:pt idx="8590">
                  <c:v>2091.7599999999998</c:v>
                </c:pt>
                <c:pt idx="8591">
                  <c:v>2091.7799999999997</c:v>
                </c:pt>
                <c:pt idx="8592">
                  <c:v>2091.8000000000002</c:v>
                </c:pt>
                <c:pt idx="8593">
                  <c:v>2091.8200000000002</c:v>
                </c:pt>
                <c:pt idx="8594">
                  <c:v>2091.84</c:v>
                </c:pt>
                <c:pt idx="8595">
                  <c:v>2091.86</c:v>
                </c:pt>
                <c:pt idx="8596">
                  <c:v>2091.88</c:v>
                </c:pt>
                <c:pt idx="8597">
                  <c:v>2091.9</c:v>
                </c:pt>
                <c:pt idx="8598">
                  <c:v>2091.92</c:v>
                </c:pt>
                <c:pt idx="8599">
                  <c:v>2091.94</c:v>
                </c:pt>
                <c:pt idx="8600">
                  <c:v>2091.96</c:v>
                </c:pt>
                <c:pt idx="8601">
                  <c:v>2091.98</c:v>
                </c:pt>
                <c:pt idx="8602">
                  <c:v>2092</c:v>
                </c:pt>
                <c:pt idx="8603">
                  <c:v>2092.02</c:v>
                </c:pt>
                <c:pt idx="8604">
                  <c:v>2092.04</c:v>
                </c:pt>
                <c:pt idx="8605">
                  <c:v>2092.06</c:v>
                </c:pt>
                <c:pt idx="8606">
                  <c:v>2092.08</c:v>
                </c:pt>
                <c:pt idx="8607">
                  <c:v>2092.1</c:v>
                </c:pt>
                <c:pt idx="8608">
                  <c:v>2092.12</c:v>
                </c:pt>
                <c:pt idx="8609">
                  <c:v>2092.14</c:v>
                </c:pt>
                <c:pt idx="8610">
                  <c:v>2092.16</c:v>
                </c:pt>
                <c:pt idx="8611">
                  <c:v>2092.1799999999998</c:v>
                </c:pt>
                <c:pt idx="8612">
                  <c:v>2092.1999999999998</c:v>
                </c:pt>
                <c:pt idx="8613">
                  <c:v>2092.2199999999998</c:v>
                </c:pt>
                <c:pt idx="8614">
                  <c:v>2092.2399999999998</c:v>
                </c:pt>
                <c:pt idx="8615">
                  <c:v>2092.2599999999998</c:v>
                </c:pt>
                <c:pt idx="8616">
                  <c:v>2092.2799999999997</c:v>
                </c:pt>
                <c:pt idx="8617">
                  <c:v>2092.3000000000002</c:v>
                </c:pt>
                <c:pt idx="8618">
                  <c:v>2092.3200000000002</c:v>
                </c:pt>
                <c:pt idx="8619">
                  <c:v>2092.34</c:v>
                </c:pt>
                <c:pt idx="8620">
                  <c:v>2092.36</c:v>
                </c:pt>
                <c:pt idx="8621">
                  <c:v>2092.38</c:v>
                </c:pt>
                <c:pt idx="8622">
                  <c:v>2092.4</c:v>
                </c:pt>
                <c:pt idx="8623">
                  <c:v>2092.42</c:v>
                </c:pt>
                <c:pt idx="8624">
                  <c:v>2092.44</c:v>
                </c:pt>
                <c:pt idx="8625">
                  <c:v>2092.46</c:v>
                </c:pt>
                <c:pt idx="8626">
                  <c:v>2092.48</c:v>
                </c:pt>
                <c:pt idx="8627">
                  <c:v>2092.5</c:v>
                </c:pt>
                <c:pt idx="8628">
                  <c:v>2092.52</c:v>
                </c:pt>
                <c:pt idx="8629">
                  <c:v>2092.54</c:v>
                </c:pt>
                <c:pt idx="8630">
                  <c:v>2092.56</c:v>
                </c:pt>
                <c:pt idx="8631">
                  <c:v>2092.58</c:v>
                </c:pt>
                <c:pt idx="8632">
                  <c:v>2092.6</c:v>
                </c:pt>
                <c:pt idx="8633">
                  <c:v>2092.62</c:v>
                </c:pt>
                <c:pt idx="8634">
                  <c:v>2092.64</c:v>
                </c:pt>
                <c:pt idx="8635">
                  <c:v>2092.66</c:v>
                </c:pt>
                <c:pt idx="8636">
                  <c:v>2092.6799999999998</c:v>
                </c:pt>
                <c:pt idx="8637">
                  <c:v>2092.6999999999998</c:v>
                </c:pt>
                <c:pt idx="8638">
                  <c:v>2092.7199999999998</c:v>
                </c:pt>
                <c:pt idx="8639">
                  <c:v>2092.7399999999998</c:v>
                </c:pt>
                <c:pt idx="8640">
                  <c:v>2092.7599999999998</c:v>
                </c:pt>
                <c:pt idx="8641">
                  <c:v>2092.7799999999997</c:v>
                </c:pt>
                <c:pt idx="8642">
                  <c:v>2092.8000000000002</c:v>
                </c:pt>
                <c:pt idx="8643">
                  <c:v>2092.8200000000002</c:v>
                </c:pt>
                <c:pt idx="8644">
                  <c:v>2092.84</c:v>
                </c:pt>
                <c:pt idx="8645">
                  <c:v>2092.86</c:v>
                </c:pt>
                <c:pt idx="8646">
                  <c:v>2092.88</c:v>
                </c:pt>
                <c:pt idx="8647">
                  <c:v>2092.9</c:v>
                </c:pt>
                <c:pt idx="8648">
                  <c:v>2092.92</c:v>
                </c:pt>
                <c:pt idx="8649">
                  <c:v>2092.94</c:v>
                </c:pt>
                <c:pt idx="8650">
                  <c:v>2092.96</c:v>
                </c:pt>
                <c:pt idx="8651">
                  <c:v>2092.98</c:v>
                </c:pt>
                <c:pt idx="8652">
                  <c:v>2093</c:v>
                </c:pt>
                <c:pt idx="8653">
                  <c:v>2093.02</c:v>
                </c:pt>
                <c:pt idx="8654">
                  <c:v>2093.04</c:v>
                </c:pt>
                <c:pt idx="8655">
                  <c:v>2093.06</c:v>
                </c:pt>
                <c:pt idx="8656">
                  <c:v>2093.08</c:v>
                </c:pt>
                <c:pt idx="8657">
                  <c:v>2093.1</c:v>
                </c:pt>
                <c:pt idx="8658">
                  <c:v>2093.12</c:v>
                </c:pt>
                <c:pt idx="8659">
                  <c:v>2093.14</c:v>
                </c:pt>
                <c:pt idx="8660">
                  <c:v>2093.16</c:v>
                </c:pt>
                <c:pt idx="8661">
                  <c:v>2093.1799999999998</c:v>
                </c:pt>
                <c:pt idx="8662">
                  <c:v>2093.1999999999998</c:v>
                </c:pt>
                <c:pt idx="8663">
                  <c:v>2093.2199999999998</c:v>
                </c:pt>
                <c:pt idx="8664">
                  <c:v>2093.2399999999998</c:v>
                </c:pt>
                <c:pt idx="8665">
                  <c:v>2093.2599999999998</c:v>
                </c:pt>
                <c:pt idx="8666">
                  <c:v>2093.2799999999997</c:v>
                </c:pt>
                <c:pt idx="8667">
                  <c:v>2093.3000000000002</c:v>
                </c:pt>
                <c:pt idx="8668">
                  <c:v>2093.3200000000002</c:v>
                </c:pt>
                <c:pt idx="8669">
                  <c:v>2093.34</c:v>
                </c:pt>
                <c:pt idx="8670">
                  <c:v>2093.36</c:v>
                </c:pt>
                <c:pt idx="8671">
                  <c:v>2093.38</c:v>
                </c:pt>
                <c:pt idx="8672">
                  <c:v>2093.4</c:v>
                </c:pt>
                <c:pt idx="8673">
                  <c:v>2093.42</c:v>
                </c:pt>
                <c:pt idx="8674">
                  <c:v>2093.44</c:v>
                </c:pt>
                <c:pt idx="8675">
                  <c:v>2093.46</c:v>
                </c:pt>
                <c:pt idx="8676">
                  <c:v>2093.48</c:v>
                </c:pt>
                <c:pt idx="8677">
                  <c:v>2093.5</c:v>
                </c:pt>
                <c:pt idx="8678">
                  <c:v>2093.52</c:v>
                </c:pt>
                <c:pt idx="8679">
                  <c:v>2093.54</c:v>
                </c:pt>
                <c:pt idx="8680">
                  <c:v>2093.56</c:v>
                </c:pt>
                <c:pt idx="8681">
                  <c:v>2093.58</c:v>
                </c:pt>
                <c:pt idx="8682">
                  <c:v>2093.6</c:v>
                </c:pt>
                <c:pt idx="8683">
                  <c:v>2093.62</c:v>
                </c:pt>
                <c:pt idx="8684">
                  <c:v>2093.64</c:v>
                </c:pt>
                <c:pt idx="8685">
                  <c:v>2093.66</c:v>
                </c:pt>
                <c:pt idx="8686">
                  <c:v>2093.6799999999998</c:v>
                </c:pt>
                <c:pt idx="8687">
                  <c:v>2093.6999999999998</c:v>
                </c:pt>
                <c:pt idx="8688">
                  <c:v>2093.7199999999998</c:v>
                </c:pt>
                <c:pt idx="8689">
                  <c:v>2093.7399999999998</c:v>
                </c:pt>
                <c:pt idx="8690">
                  <c:v>2093.7599999999998</c:v>
                </c:pt>
                <c:pt idx="8691">
                  <c:v>2093.7799999999997</c:v>
                </c:pt>
                <c:pt idx="8692">
                  <c:v>2093.8000000000002</c:v>
                </c:pt>
                <c:pt idx="8693">
                  <c:v>2093.8200000000002</c:v>
                </c:pt>
                <c:pt idx="8694">
                  <c:v>2093.84</c:v>
                </c:pt>
                <c:pt idx="8695">
                  <c:v>2093.86</c:v>
                </c:pt>
                <c:pt idx="8696">
                  <c:v>2093.88</c:v>
                </c:pt>
                <c:pt idx="8697">
                  <c:v>2093.9</c:v>
                </c:pt>
                <c:pt idx="8698">
                  <c:v>2093.92</c:v>
                </c:pt>
                <c:pt idx="8699">
                  <c:v>2093.94</c:v>
                </c:pt>
                <c:pt idx="8700">
                  <c:v>2093.96</c:v>
                </c:pt>
                <c:pt idx="8701">
                  <c:v>2093.98</c:v>
                </c:pt>
                <c:pt idx="8702">
                  <c:v>2094</c:v>
                </c:pt>
                <c:pt idx="8703">
                  <c:v>2094.02</c:v>
                </c:pt>
                <c:pt idx="8704">
                  <c:v>2094.04</c:v>
                </c:pt>
                <c:pt idx="8705">
                  <c:v>2094.06</c:v>
                </c:pt>
                <c:pt idx="8706">
                  <c:v>2094.08</c:v>
                </c:pt>
                <c:pt idx="8707">
                  <c:v>2094.1</c:v>
                </c:pt>
                <c:pt idx="8708">
                  <c:v>2094.12</c:v>
                </c:pt>
                <c:pt idx="8709">
                  <c:v>2094.14</c:v>
                </c:pt>
                <c:pt idx="8710">
                  <c:v>2094.16</c:v>
                </c:pt>
                <c:pt idx="8711">
                  <c:v>2094.1799999999998</c:v>
                </c:pt>
                <c:pt idx="8712">
                  <c:v>2094.1999999999998</c:v>
                </c:pt>
                <c:pt idx="8713">
                  <c:v>2094.2199999999998</c:v>
                </c:pt>
                <c:pt idx="8714">
                  <c:v>2094.2399999999998</c:v>
                </c:pt>
                <c:pt idx="8715">
                  <c:v>2094.2599999999998</c:v>
                </c:pt>
                <c:pt idx="8716">
                  <c:v>2094.2799999999997</c:v>
                </c:pt>
                <c:pt idx="8717">
                  <c:v>2094.3000000000002</c:v>
                </c:pt>
                <c:pt idx="8718">
                  <c:v>2094.3200000000002</c:v>
                </c:pt>
                <c:pt idx="8719">
                  <c:v>2094.34</c:v>
                </c:pt>
                <c:pt idx="8720">
                  <c:v>2094.36</c:v>
                </c:pt>
                <c:pt idx="8721">
                  <c:v>2094.38</c:v>
                </c:pt>
                <c:pt idx="8722">
                  <c:v>2094.4</c:v>
                </c:pt>
                <c:pt idx="8723">
                  <c:v>2094.42</c:v>
                </c:pt>
                <c:pt idx="8724">
                  <c:v>2094.44</c:v>
                </c:pt>
                <c:pt idx="8725">
                  <c:v>2094.46</c:v>
                </c:pt>
                <c:pt idx="8726">
                  <c:v>2094.48</c:v>
                </c:pt>
                <c:pt idx="8727">
                  <c:v>2094.5</c:v>
                </c:pt>
                <c:pt idx="8728">
                  <c:v>2094.52</c:v>
                </c:pt>
                <c:pt idx="8729">
                  <c:v>2094.54</c:v>
                </c:pt>
                <c:pt idx="8730">
                  <c:v>2094.56</c:v>
                </c:pt>
                <c:pt idx="8731">
                  <c:v>2094.58</c:v>
                </c:pt>
                <c:pt idx="8732">
                  <c:v>2094.6</c:v>
                </c:pt>
                <c:pt idx="8733">
                  <c:v>2094.62</c:v>
                </c:pt>
                <c:pt idx="8734">
                  <c:v>2094.64</c:v>
                </c:pt>
                <c:pt idx="8735">
                  <c:v>2094.66</c:v>
                </c:pt>
                <c:pt idx="8736">
                  <c:v>2094.6799999999998</c:v>
                </c:pt>
                <c:pt idx="8737">
                  <c:v>2094.6999999999998</c:v>
                </c:pt>
                <c:pt idx="8738">
                  <c:v>2094.7199999999998</c:v>
                </c:pt>
                <c:pt idx="8739">
                  <c:v>2094.7399999999998</c:v>
                </c:pt>
                <c:pt idx="8740">
                  <c:v>2094.7599999999998</c:v>
                </c:pt>
                <c:pt idx="8741">
                  <c:v>2094.7799999999997</c:v>
                </c:pt>
                <c:pt idx="8742">
                  <c:v>2094.8000000000002</c:v>
                </c:pt>
                <c:pt idx="8743">
                  <c:v>2094.8200000000002</c:v>
                </c:pt>
                <c:pt idx="8744">
                  <c:v>2094.84</c:v>
                </c:pt>
                <c:pt idx="8745">
                  <c:v>2094.86</c:v>
                </c:pt>
                <c:pt idx="8746">
                  <c:v>2094.88</c:v>
                </c:pt>
                <c:pt idx="8747">
                  <c:v>2094.9</c:v>
                </c:pt>
                <c:pt idx="8748">
                  <c:v>2094.92</c:v>
                </c:pt>
                <c:pt idx="8749">
                  <c:v>2094.94</c:v>
                </c:pt>
                <c:pt idx="8750">
                  <c:v>2094.96</c:v>
                </c:pt>
                <c:pt idx="8751">
                  <c:v>2094.98</c:v>
                </c:pt>
                <c:pt idx="8752">
                  <c:v>2095</c:v>
                </c:pt>
                <c:pt idx="8753">
                  <c:v>2095.02</c:v>
                </c:pt>
                <c:pt idx="8754">
                  <c:v>2095.04</c:v>
                </c:pt>
                <c:pt idx="8755">
                  <c:v>2095.06</c:v>
                </c:pt>
                <c:pt idx="8756">
                  <c:v>2095.08</c:v>
                </c:pt>
                <c:pt idx="8757">
                  <c:v>2095.1</c:v>
                </c:pt>
                <c:pt idx="8758">
                  <c:v>2095.12</c:v>
                </c:pt>
                <c:pt idx="8759">
                  <c:v>2095.14</c:v>
                </c:pt>
                <c:pt idx="8760">
                  <c:v>2095.16</c:v>
                </c:pt>
                <c:pt idx="8761">
                  <c:v>2095.1799999999998</c:v>
                </c:pt>
                <c:pt idx="8762">
                  <c:v>2095.1999999999998</c:v>
                </c:pt>
                <c:pt idx="8763">
                  <c:v>2095.2199999999998</c:v>
                </c:pt>
                <c:pt idx="8764">
                  <c:v>2095.2399999999998</c:v>
                </c:pt>
                <c:pt idx="8765">
                  <c:v>2095.2599999999998</c:v>
                </c:pt>
                <c:pt idx="8766">
                  <c:v>2095.2799999999997</c:v>
                </c:pt>
                <c:pt idx="8767">
                  <c:v>2095.3000000000002</c:v>
                </c:pt>
                <c:pt idx="8768">
                  <c:v>2095.3200000000002</c:v>
                </c:pt>
                <c:pt idx="8769">
                  <c:v>2095.34</c:v>
                </c:pt>
                <c:pt idx="8770">
                  <c:v>2095.36</c:v>
                </c:pt>
                <c:pt idx="8771">
                  <c:v>2095.38</c:v>
                </c:pt>
                <c:pt idx="8772">
                  <c:v>2095.4</c:v>
                </c:pt>
                <c:pt idx="8773">
                  <c:v>2095.42</c:v>
                </c:pt>
                <c:pt idx="8774">
                  <c:v>2095.44</c:v>
                </c:pt>
                <c:pt idx="8775">
                  <c:v>2095.46</c:v>
                </c:pt>
                <c:pt idx="8776">
                  <c:v>2095.48</c:v>
                </c:pt>
                <c:pt idx="8777">
                  <c:v>2095.5</c:v>
                </c:pt>
                <c:pt idx="8778">
                  <c:v>2095.52</c:v>
                </c:pt>
                <c:pt idx="8779">
                  <c:v>2095.54</c:v>
                </c:pt>
                <c:pt idx="8780">
                  <c:v>2095.56</c:v>
                </c:pt>
                <c:pt idx="8781">
                  <c:v>2095.58</c:v>
                </c:pt>
                <c:pt idx="8782">
                  <c:v>2095.6</c:v>
                </c:pt>
                <c:pt idx="8783">
                  <c:v>2095.62</c:v>
                </c:pt>
                <c:pt idx="8784">
                  <c:v>2095.64</c:v>
                </c:pt>
                <c:pt idx="8785">
                  <c:v>2095.66</c:v>
                </c:pt>
                <c:pt idx="8786">
                  <c:v>2095.6799999999998</c:v>
                </c:pt>
                <c:pt idx="8787">
                  <c:v>2095.6999999999998</c:v>
                </c:pt>
                <c:pt idx="8788">
                  <c:v>2095.7199999999998</c:v>
                </c:pt>
                <c:pt idx="8789">
                  <c:v>2095.7399999999998</c:v>
                </c:pt>
                <c:pt idx="8790">
                  <c:v>2095.7599999999998</c:v>
                </c:pt>
                <c:pt idx="8791">
                  <c:v>2095.7799999999997</c:v>
                </c:pt>
                <c:pt idx="8792">
                  <c:v>2095.8000000000002</c:v>
                </c:pt>
                <c:pt idx="8793">
                  <c:v>2095.8200000000002</c:v>
                </c:pt>
                <c:pt idx="8794">
                  <c:v>2095.84</c:v>
                </c:pt>
                <c:pt idx="8795">
                  <c:v>2095.86</c:v>
                </c:pt>
                <c:pt idx="8796">
                  <c:v>2095.88</c:v>
                </c:pt>
                <c:pt idx="8797">
                  <c:v>2095.9</c:v>
                </c:pt>
                <c:pt idx="8798">
                  <c:v>2095.92</c:v>
                </c:pt>
                <c:pt idx="8799">
                  <c:v>2095.94</c:v>
                </c:pt>
                <c:pt idx="8800">
                  <c:v>2095.96</c:v>
                </c:pt>
                <c:pt idx="8801">
                  <c:v>2095.98</c:v>
                </c:pt>
                <c:pt idx="8802">
                  <c:v>2096</c:v>
                </c:pt>
                <c:pt idx="8803">
                  <c:v>2096.02</c:v>
                </c:pt>
                <c:pt idx="8804">
                  <c:v>2096.04</c:v>
                </c:pt>
                <c:pt idx="8805">
                  <c:v>2096.06</c:v>
                </c:pt>
                <c:pt idx="8806">
                  <c:v>2096.08</c:v>
                </c:pt>
                <c:pt idx="8807">
                  <c:v>2096.1</c:v>
                </c:pt>
                <c:pt idx="8808">
                  <c:v>2096.12</c:v>
                </c:pt>
                <c:pt idx="8809">
                  <c:v>2096.14</c:v>
                </c:pt>
                <c:pt idx="8810">
                  <c:v>2096.16</c:v>
                </c:pt>
                <c:pt idx="8811">
                  <c:v>2096.1799999999998</c:v>
                </c:pt>
                <c:pt idx="8812">
                  <c:v>2096.1999999999998</c:v>
                </c:pt>
                <c:pt idx="8813">
                  <c:v>2096.2199999999998</c:v>
                </c:pt>
                <c:pt idx="8814">
                  <c:v>2096.2399999999998</c:v>
                </c:pt>
                <c:pt idx="8815">
                  <c:v>2096.2599999999998</c:v>
                </c:pt>
                <c:pt idx="8816">
                  <c:v>2096.2799999999997</c:v>
                </c:pt>
                <c:pt idx="8817">
                  <c:v>2096.3000000000002</c:v>
                </c:pt>
                <c:pt idx="8818">
                  <c:v>2096.3200000000002</c:v>
                </c:pt>
                <c:pt idx="8819">
                  <c:v>2096.34</c:v>
                </c:pt>
                <c:pt idx="8820">
                  <c:v>2096.36</c:v>
                </c:pt>
                <c:pt idx="8821">
                  <c:v>2096.38</c:v>
                </c:pt>
                <c:pt idx="8822">
                  <c:v>2096.4</c:v>
                </c:pt>
                <c:pt idx="8823">
                  <c:v>2096.42</c:v>
                </c:pt>
                <c:pt idx="8824">
                  <c:v>2096.44</c:v>
                </c:pt>
                <c:pt idx="8825">
                  <c:v>2096.46</c:v>
                </c:pt>
                <c:pt idx="8826">
                  <c:v>2096.48</c:v>
                </c:pt>
                <c:pt idx="8827">
                  <c:v>2096.5</c:v>
                </c:pt>
                <c:pt idx="8828">
                  <c:v>2096.52</c:v>
                </c:pt>
                <c:pt idx="8829">
                  <c:v>2096.54</c:v>
                </c:pt>
                <c:pt idx="8830">
                  <c:v>2096.56</c:v>
                </c:pt>
                <c:pt idx="8831">
                  <c:v>2096.58</c:v>
                </c:pt>
                <c:pt idx="8832">
                  <c:v>2096.6</c:v>
                </c:pt>
                <c:pt idx="8833">
                  <c:v>2096.62</c:v>
                </c:pt>
                <c:pt idx="8834">
                  <c:v>2096.64</c:v>
                </c:pt>
                <c:pt idx="8835">
                  <c:v>2096.66</c:v>
                </c:pt>
                <c:pt idx="8836">
                  <c:v>2096.6799999999998</c:v>
                </c:pt>
                <c:pt idx="8837">
                  <c:v>2096.6999999999998</c:v>
                </c:pt>
                <c:pt idx="8838">
                  <c:v>2096.7199999999998</c:v>
                </c:pt>
                <c:pt idx="8839">
                  <c:v>2096.7399999999998</c:v>
                </c:pt>
                <c:pt idx="8840">
                  <c:v>2096.7599999999998</c:v>
                </c:pt>
                <c:pt idx="8841">
                  <c:v>2096.7799999999997</c:v>
                </c:pt>
                <c:pt idx="8842">
                  <c:v>2096.8000000000002</c:v>
                </c:pt>
                <c:pt idx="8843">
                  <c:v>2096.8200000000002</c:v>
                </c:pt>
                <c:pt idx="8844">
                  <c:v>2096.84</c:v>
                </c:pt>
                <c:pt idx="8845">
                  <c:v>2096.86</c:v>
                </c:pt>
                <c:pt idx="8846">
                  <c:v>2096.88</c:v>
                </c:pt>
                <c:pt idx="8847">
                  <c:v>2096.9</c:v>
                </c:pt>
                <c:pt idx="8848">
                  <c:v>2096.92</c:v>
                </c:pt>
                <c:pt idx="8849">
                  <c:v>2096.94</c:v>
                </c:pt>
                <c:pt idx="8850">
                  <c:v>2096.96</c:v>
                </c:pt>
                <c:pt idx="8851">
                  <c:v>2096.98</c:v>
                </c:pt>
                <c:pt idx="8852">
                  <c:v>2097</c:v>
                </c:pt>
                <c:pt idx="8853">
                  <c:v>2097.02</c:v>
                </c:pt>
                <c:pt idx="8854">
                  <c:v>2097.04</c:v>
                </c:pt>
                <c:pt idx="8855">
                  <c:v>2097.06</c:v>
                </c:pt>
                <c:pt idx="8856">
                  <c:v>2097.08</c:v>
                </c:pt>
                <c:pt idx="8857">
                  <c:v>2097.1</c:v>
                </c:pt>
                <c:pt idx="8858">
                  <c:v>2097.12</c:v>
                </c:pt>
                <c:pt idx="8859">
                  <c:v>2097.14</c:v>
                </c:pt>
                <c:pt idx="8860">
                  <c:v>2097.16</c:v>
                </c:pt>
                <c:pt idx="8861">
                  <c:v>2097.1799999999998</c:v>
                </c:pt>
                <c:pt idx="8862">
                  <c:v>2097.1999999999998</c:v>
                </c:pt>
                <c:pt idx="8863">
                  <c:v>2097.2199999999998</c:v>
                </c:pt>
                <c:pt idx="8864">
                  <c:v>2097.2399999999998</c:v>
                </c:pt>
                <c:pt idx="8865">
                  <c:v>2097.2599999999998</c:v>
                </c:pt>
                <c:pt idx="8866">
                  <c:v>2097.2799999999997</c:v>
                </c:pt>
                <c:pt idx="8867">
                  <c:v>2097.3000000000002</c:v>
                </c:pt>
                <c:pt idx="8868">
                  <c:v>2097.3200000000002</c:v>
                </c:pt>
                <c:pt idx="8869">
                  <c:v>2097.34</c:v>
                </c:pt>
                <c:pt idx="8870">
                  <c:v>2097.36</c:v>
                </c:pt>
                <c:pt idx="8871">
                  <c:v>2097.38</c:v>
                </c:pt>
                <c:pt idx="8872">
                  <c:v>2097.4</c:v>
                </c:pt>
                <c:pt idx="8873">
                  <c:v>2097.42</c:v>
                </c:pt>
                <c:pt idx="8874">
                  <c:v>2097.44</c:v>
                </c:pt>
                <c:pt idx="8875">
                  <c:v>2097.46</c:v>
                </c:pt>
                <c:pt idx="8876">
                  <c:v>2097.48</c:v>
                </c:pt>
                <c:pt idx="8877">
                  <c:v>2097.5</c:v>
                </c:pt>
                <c:pt idx="8878">
                  <c:v>2097.52</c:v>
                </c:pt>
                <c:pt idx="8879">
                  <c:v>2097.54</c:v>
                </c:pt>
                <c:pt idx="8880">
                  <c:v>2097.56</c:v>
                </c:pt>
                <c:pt idx="8881">
                  <c:v>2097.58</c:v>
                </c:pt>
                <c:pt idx="8882">
                  <c:v>2097.6</c:v>
                </c:pt>
                <c:pt idx="8883">
                  <c:v>2097.62</c:v>
                </c:pt>
                <c:pt idx="8884">
                  <c:v>2097.64</c:v>
                </c:pt>
                <c:pt idx="8885">
                  <c:v>2097.66</c:v>
                </c:pt>
                <c:pt idx="8886">
                  <c:v>2097.6799999999998</c:v>
                </c:pt>
                <c:pt idx="8887">
                  <c:v>2097.6999999999998</c:v>
                </c:pt>
                <c:pt idx="8888">
                  <c:v>2097.7199999999998</c:v>
                </c:pt>
                <c:pt idx="8889">
                  <c:v>2097.7399999999998</c:v>
                </c:pt>
                <c:pt idx="8890">
                  <c:v>2097.7599999999998</c:v>
                </c:pt>
                <c:pt idx="8891">
                  <c:v>2097.7799999999997</c:v>
                </c:pt>
                <c:pt idx="8892">
                  <c:v>2097.8000000000002</c:v>
                </c:pt>
                <c:pt idx="8893">
                  <c:v>2097.8200000000002</c:v>
                </c:pt>
                <c:pt idx="8894">
                  <c:v>2097.84</c:v>
                </c:pt>
                <c:pt idx="8895">
                  <c:v>2097.86</c:v>
                </c:pt>
                <c:pt idx="8896">
                  <c:v>2097.88</c:v>
                </c:pt>
                <c:pt idx="8897">
                  <c:v>2097.9</c:v>
                </c:pt>
                <c:pt idx="8898">
                  <c:v>2097.92</c:v>
                </c:pt>
                <c:pt idx="8899">
                  <c:v>2097.94</c:v>
                </c:pt>
                <c:pt idx="8900">
                  <c:v>2097.96</c:v>
                </c:pt>
                <c:pt idx="8901">
                  <c:v>2097.98</c:v>
                </c:pt>
                <c:pt idx="8902">
                  <c:v>2098</c:v>
                </c:pt>
                <c:pt idx="8903">
                  <c:v>2098.02</c:v>
                </c:pt>
                <c:pt idx="8904">
                  <c:v>2098.04</c:v>
                </c:pt>
                <c:pt idx="8905">
                  <c:v>2098.06</c:v>
                </c:pt>
                <c:pt idx="8906">
                  <c:v>2098.08</c:v>
                </c:pt>
                <c:pt idx="8907">
                  <c:v>2098.1</c:v>
                </c:pt>
                <c:pt idx="8908">
                  <c:v>2098.12</c:v>
                </c:pt>
                <c:pt idx="8909">
                  <c:v>2098.14</c:v>
                </c:pt>
                <c:pt idx="8910">
                  <c:v>2098.16</c:v>
                </c:pt>
                <c:pt idx="8911">
                  <c:v>2098.1799999999998</c:v>
                </c:pt>
                <c:pt idx="8912">
                  <c:v>2098.1999999999998</c:v>
                </c:pt>
                <c:pt idx="8913">
                  <c:v>2098.2199999999998</c:v>
                </c:pt>
                <c:pt idx="8914">
                  <c:v>2098.2399999999998</c:v>
                </c:pt>
                <c:pt idx="8915">
                  <c:v>2098.2599999999998</c:v>
                </c:pt>
                <c:pt idx="8916">
                  <c:v>2098.2799999999997</c:v>
                </c:pt>
                <c:pt idx="8917">
                  <c:v>2098.3000000000002</c:v>
                </c:pt>
                <c:pt idx="8918">
                  <c:v>2098.3200000000002</c:v>
                </c:pt>
                <c:pt idx="8919">
                  <c:v>2098.34</c:v>
                </c:pt>
                <c:pt idx="8920">
                  <c:v>2098.36</c:v>
                </c:pt>
                <c:pt idx="8921">
                  <c:v>2098.38</c:v>
                </c:pt>
                <c:pt idx="8922">
                  <c:v>2098.4</c:v>
                </c:pt>
                <c:pt idx="8923">
                  <c:v>2098.42</c:v>
                </c:pt>
                <c:pt idx="8924">
                  <c:v>2098.44</c:v>
                </c:pt>
                <c:pt idx="8925">
                  <c:v>2098.46</c:v>
                </c:pt>
                <c:pt idx="8926">
                  <c:v>2098.48</c:v>
                </c:pt>
                <c:pt idx="8927">
                  <c:v>2098.5</c:v>
                </c:pt>
                <c:pt idx="8928">
                  <c:v>2098.52</c:v>
                </c:pt>
                <c:pt idx="8929">
                  <c:v>2098.54</c:v>
                </c:pt>
                <c:pt idx="8930">
                  <c:v>2098.56</c:v>
                </c:pt>
                <c:pt idx="8931">
                  <c:v>2098.58</c:v>
                </c:pt>
                <c:pt idx="8932">
                  <c:v>2098.6</c:v>
                </c:pt>
                <c:pt idx="8933">
                  <c:v>2098.62</c:v>
                </c:pt>
                <c:pt idx="8934">
                  <c:v>2098.64</c:v>
                </c:pt>
                <c:pt idx="8935">
                  <c:v>2098.66</c:v>
                </c:pt>
                <c:pt idx="8936">
                  <c:v>2098.6799999999998</c:v>
                </c:pt>
                <c:pt idx="8937">
                  <c:v>2098.6999999999998</c:v>
                </c:pt>
                <c:pt idx="8938">
                  <c:v>2098.7199999999998</c:v>
                </c:pt>
                <c:pt idx="8939">
                  <c:v>2098.7399999999998</c:v>
                </c:pt>
                <c:pt idx="8940">
                  <c:v>2098.7599999999998</c:v>
                </c:pt>
                <c:pt idx="8941">
                  <c:v>2098.7799999999997</c:v>
                </c:pt>
                <c:pt idx="8942">
                  <c:v>2098.8000000000002</c:v>
                </c:pt>
                <c:pt idx="8943">
                  <c:v>2098.8200000000002</c:v>
                </c:pt>
                <c:pt idx="8944">
                  <c:v>2098.84</c:v>
                </c:pt>
                <c:pt idx="8945">
                  <c:v>2098.86</c:v>
                </c:pt>
                <c:pt idx="8946">
                  <c:v>2098.88</c:v>
                </c:pt>
                <c:pt idx="8947">
                  <c:v>2098.9</c:v>
                </c:pt>
                <c:pt idx="8948">
                  <c:v>2098.92</c:v>
                </c:pt>
                <c:pt idx="8949">
                  <c:v>2098.94</c:v>
                </c:pt>
                <c:pt idx="8950">
                  <c:v>2098.96</c:v>
                </c:pt>
                <c:pt idx="8951">
                  <c:v>2098.98</c:v>
                </c:pt>
                <c:pt idx="8952">
                  <c:v>2099</c:v>
                </c:pt>
                <c:pt idx="8953">
                  <c:v>2099.02</c:v>
                </c:pt>
                <c:pt idx="8954">
                  <c:v>2099.04</c:v>
                </c:pt>
                <c:pt idx="8955">
                  <c:v>2099.06</c:v>
                </c:pt>
                <c:pt idx="8956">
                  <c:v>2099.08</c:v>
                </c:pt>
                <c:pt idx="8957">
                  <c:v>2099.1</c:v>
                </c:pt>
                <c:pt idx="8958">
                  <c:v>2099.12</c:v>
                </c:pt>
                <c:pt idx="8959">
                  <c:v>2099.14</c:v>
                </c:pt>
                <c:pt idx="8960">
                  <c:v>2099.16</c:v>
                </c:pt>
                <c:pt idx="8961">
                  <c:v>2099.1799999999998</c:v>
                </c:pt>
                <c:pt idx="8962">
                  <c:v>2099.1999999999998</c:v>
                </c:pt>
                <c:pt idx="8963">
                  <c:v>2099.2199999999998</c:v>
                </c:pt>
                <c:pt idx="8964">
                  <c:v>2099.2399999999998</c:v>
                </c:pt>
                <c:pt idx="8965">
                  <c:v>2099.2599999999998</c:v>
                </c:pt>
                <c:pt idx="8966">
                  <c:v>2099.2799999999997</c:v>
                </c:pt>
                <c:pt idx="8967">
                  <c:v>2099.3000000000002</c:v>
                </c:pt>
                <c:pt idx="8968">
                  <c:v>2099.3200000000002</c:v>
                </c:pt>
                <c:pt idx="8969">
                  <c:v>2099.34</c:v>
                </c:pt>
                <c:pt idx="8970">
                  <c:v>2099.36</c:v>
                </c:pt>
                <c:pt idx="8971">
                  <c:v>2099.38</c:v>
                </c:pt>
                <c:pt idx="8972">
                  <c:v>2099.4</c:v>
                </c:pt>
                <c:pt idx="8973">
                  <c:v>2099.42</c:v>
                </c:pt>
                <c:pt idx="8974">
                  <c:v>2099.44</c:v>
                </c:pt>
                <c:pt idx="8975">
                  <c:v>2099.46</c:v>
                </c:pt>
                <c:pt idx="8976">
                  <c:v>2099.48</c:v>
                </c:pt>
                <c:pt idx="8977">
                  <c:v>2099.5</c:v>
                </c:pt>
                <c:pt idx="8978">
                  <c:v>2099.52</c:v>
                </c:pt>
                <c:pt idx="8979">
                  <c:v>2099.54</c:v>
                </c:pt>
                <c:pt idx="8980">
                  <c:v>2099.56</c:v>
                </c:pt>
                <c:pt idx="8981">
                  <c:v>2099.58</c:v>
                </c:pt>
                <c:pt idx="8982">
                  <c:v>2099.6</c:v>
                </c:pt>
                <c:pt idx="8983">
                  <c:v>2099.62</c:v>
                </c:pt>
                <c:pt idx="8984">
                  <c:v>2099.64</c:v>
                </c:pt>
                <c:pt idx="8985">
                  <c:v>2099.66</c:v>
                </c:pt>
                <c:pt idx="8986">
                  <c:v>2099.6799999999998</c:v>
                </c:pt>
                <c:pt idx="8987">
                  <c:v>2099.6999999999998</c:v>
                </c:pt>
                <c:pt idx="8988">
                  <c:v>2099.7199999999998</c:v>
                </c:pt>
                <c:pt idx="8989">
                  <c:v>2099.7399999999998</c:v>
                </c:pt>
                <c:pt idx="8990">
                  <c:v>2099.7599999999998</c:v>
                </c:pt>
                <c:pt idx="8991">
                  <c:v>2099.7799999999997</c:v>
                </c:pt>
                <c:pt idx="8992">
                  <c:v>2099.8000000000002</c:v>
                </c:pt>
                <c:pt idx="8993">
                  <c:v>2099.8200000000002</c:v>
                </c:pt>
                <c:pt idx="8994">
                  <c:v>2099.84</c:v>
                </c:pt>
                <c:pt idx="8995">
                  <c:v>2099.86</c:v>
                </c:pt>
                <c:pt idx="8996">
                  <c:v>2099.88</c:v>
                </c:pt>
                <c:pt idx="8997">
                  <c:v>2099.9</c:v>
                </c:pt>
                <c:pt idx="8998">
                  <c:v>2099.92</c:v>
                </c:pt>
                <c:pt idx="8999">
                  <c:v>2099.94</c:v>
                </c:pt>
                <c:pt idx="9000">
                  <c:v>2099.96</c:v>
                </c:pt>
                <c:pt idx="9001">
                  <c:v>2099.98</c:v>
                </c:pt>
                <c:pt idx="9002">
                  <c:v>2100</c:v>
                </c:pt>
                <c:pt idx="9003">
                  <c:v>2100.02</c:v>
                </c:pt>
                <c:pt idx="9004">
                  <c:v>2100.04</c:v>
                </c:pt>
                <c:pt idx="9005">
                  <c:v>2100.06</c:v>
                </c:pt>
                <c:pt idx="9006">
                  <c:v>2100.08</c:v>
                </c:pt>
                <c:pt idx="9007">
                  <c:v>2100.1</c:v>
                </c:pt>
                <c:pt idx="9008">
                  <c:v>2100.12</c:v>
                </c:pt>
                <c:pt idx="9009">
                  <c:v>2100.14</c:v>
                </c:pt>
                <c:pt idx="9010">
                  <c:v>2100.16</c:v>
                </c:pt>
                <c:pt idx="9011">
                  <c:v>2100.1799999999998</c:v>
                </c:pt>
                <c:pt idx="9012">
                  <c:v>2100.1999999999998</c:v>
                </c:pt>
                <c:pt idx="9013">
                  <c:v>2100.2199999999998</c:v>
                </c:pt>
                <c:pt idx="9014">
                  <c:v>2100.2399999999998</c:v>
                </c:pt>
                <c:pt idx="9015">
                  <c:v>2100.2599999999998</c:v>
                </c:pt>
                <c:pt idx="9016">
                  <c:v>2100.2799999999997</c:v>
                </c:pt>
                <c:pt idx="9017">
                  <c:v>2100.3000000000002</c:v>
                </c:pt>
                <c:pt idx="9018">
                  <c:v>2100.3200000000002</c:v>
                </c:pt>
                <c:pt idx="9019">
                  <c:v>2100.34</c:v>
                </c:pt>
                <c:pt idx="9020">
                  <c:v>2100.36</c:v>
                </c:pt>
                <c:pt idx="9021">
                  <c:v>2100.38</c:v>
                </c:pt>
                <c:pt idx="9022">
                  <c:v>2100.4</c:v>
                </c:pt>
                <c:pt idx="9023">
                  <c:v>2100.42</c:v>
                </c:pt>
                <c:pt idx="9024">
                  <c:v>2100.44</c:v>
                </c:pt>
                <c:pt idx="9025">
                  <c:v>2100.46</c:v>
                </c:pt>
                <c:pt idx="9026">
                  <c:v>2100.48</c:v>
                </c:pt>
                <c:pt idx="9027">
                  <c:v>2100.5</c:v>
                </c:pt>
                <c:pt idx="9028">
                  <c:v>2100.52</c:v>
                </c:pt>
                <c:pt idx="9029">
                  <c:v>2100.54</c:v>
                </c:pt>
                <c:pt idx="9030">
                  <c:v>2100.56</c:v>
                </c:pt>
                <c:pt idx="9031">
                  <c:v>2100.58</c:v>
                </c:pt>
                <c:pt idx="9032">
                  <c:v>2100.6</c:v>
                </c:pt>
                <c:pt idx="9033">
                  <c:v>2100.62</c:v>
                </c:pt>
                <c:pt idx="9034">
                  <c:v>2100.64</c:v>
                </c:pt>
                <c:pt idx="9035">
                  <c:v>2100.66</c:v>
                </c:pt>
                <c:pt idx="9036">
                  <c:v>2100.6799999999998</c:v>
                </c:pt>
                <c:pt idx="9037">
                  <c:v>2100.6999999999998</c:v>
                </c:pt>
                <c:pt idx="9038">
                  <c:v>2100.7199999999998</c:v>
                </c:pt>
                <c:pt idx="9039">
                  <c:v>2100.7399999999998</c:v>
                </c:pt>
                <c:pt idx="9040">
                  <c:v>2100.7599999999998</c:v>
                </c:pt>
                <c:pt idx="9041">
                  <c:v>2100.7799999999997</c:v>
                </c:pt>
                <c:pt idx="9042">
                  <c:v>2100.8000000000002</c:v>
                </c:pt>
                <c:pt idx="9043">
                  <c:v>2100.8200000000002</c:v>
                </c:pt>
                <c:pt idx="9044">
                  <c:v>2100.84</c:v>
                </c:pt>
                <c:pt idx="9045">
                  <c:v>2100.86</c:v>
                </c:pt>
                <c:pt idx="9046">
                  <c:v>2100.88</c:v>
                </c:pt>
                <c:pt idx="9047">
                  <c:v>2100.9</c:v>
                </c:pt>
                <c:pt idx="9048">
                  <c:v>2100.92</c:v>
                </c:pt>
                <c:pt idx="9049">
                  <c:v>2100.94</c:v>
                </c:pt>
                <c:pt idx="9050">
                  <c:v>2100.96</c:v>
                </c:pt>
                <c:pt idx="9051">
                  <c:v>2100.98</c:v>
                </c:pt>
                <c:pt idx="9052">
                  <c:v>2101</c:v>
                </c:pt>
                <c:pt idx="9053">
                  <c:v>2101.02</c:v>
                </c:pt>
                <c:pt idx="9054">
                  <c:v>2101.04</c:v>
                </c:pt>
                <c:pt idx="9055">
                  <c:v>2101.06</c:v>
                </c:pt>
                <c:pt idx="9056">
                  <c:v>2101.08</c:v>
                </c:pt>
                <c:pt idx="9057">
                  <c:v>2101.1</c:v>
                </c:pt>
                <c:pt idx="9058">
                  <c:v>2101.12</c:v>
                </c:pt>
                <c:pt idx="9059">
                  <c:v>2101.14</c:v>
                </c:pt>
                <c:pt idx="9060">
                  <c:v>2101.16</c:v>
                </c:pt>
                <c:pt idx="9061">
                  <c:v>2101.1799999999998</c:v>
                </c:pt>
                <c:pt idx="9062">
                  <c:v>2101.1999999999998</c:v>
                </c:pt>
                <c:pt idx="9063">
                  <c:v>2101.2199999999998</c:v>
                </c:pt>
                <c:pt idx="9064">
                  <c:v>2101.2399999999998</c:v>
                </c:pt>
                <c:pt idx="9065">
                  <c:v>2101.2599999999998</c:v>
                </c:pt>
                <c:pt idx="9066">
                  <c:v>2101.2799999999997</c:v>
                </c:pt>
                <c:pt idx="9067">
                  <c:v>2101.3000000000002</c:v>
                </c:pt>
                <c:pt idx="9068">
                  <c:v>2101.3200000000002</c:v>
                </c:pt>
                <c:pt idx="9069">
                  <c:v>2101.34</c:v>
                </c:pt>
                <c:pt idx="9070">
                  <c:v>2101.36</c:v>
                </c:pt>
                <c:pt idx="9071">
                  <c:v>2101.38</c:v>
                </c:pt>
                <c:pt idx="9072">
                  <c:v>2101.4</c:v>
                </c:pt>
                <c:pt idx="9073">
                  <c:v>2101.42</c:v>
                </c:pt>
                <c:pt idx="9074">
                  <c:v>2101.44</c:v>
                </c:pt>
                <c:pt idx="9075">
                  <c:v>2101.46</c:v>
                </c:pt>
                <c:pt idx="9076">
                  <c:v>2101.48</c:v>
                </c:pt>
                <c:pt idx="9077">
                  <c:v>2101.5</c:v>
                </c:pt>
                <c:pt idx="9078">
                  <c:v>2101.52</c:v>
                </c:pt>
                <c:pt idx="9079">
                  <c:v>2101.54</c:v>
                </c:pt>
                <c:pt idx="9080">
                  <c:v>2101.56</c:v>
                </c:pt>
                <c:pt idx="9081">
                  <c:v>2101.58</c:v>
                </c:pt>
                <c:pt idx="9082">
                  <c:v>2101.6</c:v>
                </c:pt>
                <c:pt idx="9083">
                  <c:v>2101.62</c:v>
                </c:pt>
                <c:pt idx="9084">
                  <c:v>2101.64</c:v>
                </c:pt>
                <c:pt idx="9085">
                  <c:v>2101.66</c:v>
                </c:pt>
                <c:pt idx="9086">
                  <c:v>2101.6799999999998</c:v>
                </c:pt>
                <c:pt idx="9087">
                  <c:v>2101.6999999999998</c:v>
                </c:pt>
                <c:pt idx="9088">
                  <c:v>2101.7199999999998</c:v>
                </c:pt>
                <c:pt idx="9089">
                  <c:v>2101.7399999999998</c:v>
                </c:pt>
                <c:pt idx="9090">
                  <c:v>2101.7599999999998</c:v>
                </c:pt>
                <c:pt idx="9091">
                  <c:v>2101.7799999999997</c:v>
                </c:pt>
                <c:pt idx="9092">
                  <c:v>2101.8000000000002</c:v>
                </c:pt>
                <c:pt idx="9093">
                  <c:v>2101.8200000000002</c:v>
                </c:pt>
                <c:pt idx="9094">
                  <c:v>2101.84</c:v>
                </c:pt>
                <c:pt idx="9095">
                  <c:v>2101.86</c:v>
                </c:pt>
                <c:pt idx="9096">
                  <c:v>2101.88</c:v>
                </c:pt>
                <c:pt idx="9097">
                  <c:v>2101.9</c:v>
                </c:pt>
                <c:pt idx="9098">
                  <c:v>2101.92</c:v>
                </c:pt>
                <c:pt idx="9099">
                  <c:v>2101.94</c:v>
                </c:pt>
                <c:pt idx="9100">
                  <c:v>2101.96</c:v>
                </c:pt>
                <c:pt idx="9101">
                  <c:v>2101.98</c:v>
                </c:pt>
                <c:pt idx="9102">
                  <c:v>2102</c:v>
                </c:pt>
                <c:pt idx="9103">
                  <c:v>2102.02</c:v>
                </c:pt>
                <c:pt idx="9104">
                  <c:v>2102.04</c:v>
                </c:pt>
                <c:pt idx="9105">
                  <c:v>2102.06</c:v>
                </c:pt>
                <c:pt idx="9106">
                  <c:v>2102.08</c:v>
                </c:pt>
                <c:pt idx="9107">
                  <c:v>2102.1</c:v>
                </c:pt>
                <c:pt idx="9108">
                  <c:v>2102.12</c:v>
                </c:pt>
                <c:pt idx="9109">
                  <c:v>2102.14</c:v>
                </c:pt>
                <c:pt idx="9110">
                  <c:v>2102.16</c:v>
                </c:pt>
                <c:pt idx="9111">
                  <c:v>2102.1799999999998</c:v>
                </c:pt>
                <c:pt idx="9112">
                  <c:v>2102.1999999999998</c:v>
                </c:pt>
                <c:pt idx="9113">
                  <c:v>2102.2199999999998</c:v>
                </c:pt>
                <c:pt idx="9114">
                  <c:v>2102.2399999999998</c:v>
                </c:pt>
                <c:pt idx="9115">
                  <c:v>2102.2599999999998</c:v>
                </c:pt>
                <c:pt idx="9116">
                  <c:v>2102.2799999999997</c:v>
                </c:pt>
                <c:pt idx="9117">
                  <c:v>2102.3000000000002</c:v>
                </c:pt>
                <c:pt idx="9118">
                  <c:v>2102.3200000000002</c:v>
                </c:pt>
                <c:pt idx="9119">
                  <c:v>2102.34</c:v>
                </c:pt>
                <c:pt idx="9120">
                  <c:v>2102.36</c:v>
                </c:pt>
                <c:pt idx="9121">
                  <c:v>2102.38</c:v>
                </c:pt>
                <c:pt idx="9122">
                  <c:v>2102.4</c:v>
                </c:pt>
                <c:pt idx="9123">
                  <c:v>2102.42</c:v>
                </c:pt>
                <c:pt idx="9124">
                  <c:v>2102.44</c:v>
                </c:pt>
                <c:pt idx="9125">
                  <c:v>2102.46</c:v>
                </c:pt>
                <c:pt idx="9126">
                  <c:v>2102.48</c:v>
                </c:pt>
                <c:pt idx="9127">
                  <c:v>2102.5</c:v>
                </c:pt>
                <c:pt idx="9128">
                  <c:v>2102.52</c:v>
                </c:pt>
                <c:pt idx="9129">
                  <c:v>2102.54</c:v>
                </c:pt>
                <c:pt idx="9130">
                  <c:v>2102.56</c:v>
                </c:pt>
                <c:pt idx="9131">
                  <c:v>2102.58</c:v>
                </c:pt>
                <c:pt idx="9132">
                  <c:v>2102.6</c:v>
                </c:pt>
                <c:pt idx="9133">
                  <c:v>2102.62</c:v>
                </c:pt>
                <c:pt idx="9134">
                  <c:v>2102.64</c:v>
                </c:pt>
                <c:pt idx="9135">
                  <c:v>2102.66</c:v>
                </c:pt>
                <c:pt idx="9136">
                  <c:v>2102.6799999999998</c:v>
                </c:pt>
                <c:pt idx="9137">
                  <c:v>2102.6999999999998</c:v>
                </c:pt>
                <c:pt idx="9138">
                  <c:v>2102.7199999999998</c:v>
                </c:pt>
                <c:pt idx="9139">
                  <c:v>2102.7399999999998</c:v>
                </c:pt>
                <c:pt idx="9140">
                  <c:v>2102.7599999999998</c:v>
                </c:pt>
                <c:pt idx="9141">
                  <c:v>2102.7799999999997</c:v>
                </c:pt>
                <c:pt idx="9142">
                  <c:v>2102.8000000000002</c:v>
                </c:pt>
                <c:pt idx="9143">
                  <c:v>2102.8200000000002</c:v>
                </c:pt>
                <c:pt idx="9144">
                  <c:v>2102.84</c:v>
                </c:pt>
                <c:pt idx="9145">
                  <c:v>2102.86</c:v>
                </c:pt>
                <c:pt idx="9146">
                  <c:v>2102.88</c:v>
                </c:pt>
                <c:pt idx="9147">
                  <c:v>2102.9</c:v>
                </c:pt>
                <c:pt idx="9148">
                  <c:v>2102.92</c:v>
                </c:pt>
                <c:pt idx="9149">
                  <c:v>2102.94</c:v>
                </c:pt>
                <c:pt idx="9150">
                  <c:v>2102.96</c:v>
                </c:pt>
                <c:pt idx="9151">
                  <c:v>2102.98</c:v>
                </c:pt>
                <c:pt idx="9152">
                  <c:v>2103</c:v>
                </c:pt>
                <c:pt idx="9153">
                  <c:v>2103.02</c:v>
                </c:pt>
                <c:pt idx="9154">
                  <c:v>2103.04</c:v>
                </c:pt>
                <c:pt idx="9155">
                  <c:v>2103.06</c:v>
                </c:pt>
                <c:pt idx="9156">
                  <c:v>2103.08</c:v>
                </c:pt>
                <c:pt idx="9157">
                  <c:v>2103.1</c:v>
                </c:pt>
                <c:pt idx="9158">
                  <c:v>2103.12</c:v>
                </c:pt>
                <c:pt idx="9159">
                  <c:v>2103.14</c:v>
                </c:pt>
                <c:pt idx="9160">
                  <c:v>2103.16</c:v>
                </c:pt>
                <c:pt idx="9161">
                  <c:v>2103.1799999999998</c:v>
                </c:pt>
                <c:pt idx="9162">
                  <c:v>2103.1999999999998</c:v>
                </c:pt>
                <c:pt idx="9163">
                  <c:v>2103.2199999999998</c:v>
                </c:pt>
                <c:pt idx="9164">
                  <c:v>2103.2399999999998</c:v>
                </c:pt>
                <c:pt idx="9165">
                  <c:v>2103.2599999999998</c:v>
                </c:pt>
                <c:pt idx="9166">
                  <c:v>2103.2799999999997</c:v>
                </c:pt>
                <c:pt idx="9167">
                  <c:v>2103.3000000000002</c:v>
                </c:pt>
                <c:pt idx="9168">
                  <c:v>2103.3200000000002</c:v>
                </c:pt>
                <c:pt idx="9169">
                  <c:v>2103.34</c:v>
                </c:pt>
                <c:pt idx="9170">
                  <c:v>2103.36</c:v>
                </c:pt>
                <c:pt idx="9171">
                  <c:v>2103.38</c:v>
                </c:pt>
                <c:pt idx="9172">
                  <c:v>2103.4</c:v>
                </c:pt>
                <c:pt idx="9173">
                  <c:v>2103.42</c:v>
                </c:pt>
                <c:pt idx="9174">
                  <c:v>2103.44</c:v>
                </c:pt>
                <c:pt idx="9175">
                  <c:v>2103.46</c:v>
                </c:pt>
                <c:pt idx="9176">
                  <c:v>2103.48</c:v>
                </c:pt>
                <c:pt idx="9177">
                  <c:v>2103.5</c:v>
                </c:pt>
                <c:pt idx="9178">
                  <c:v>2103.52</c:v>
                </c:pt>
                <c:pt idx="9179">
                  <c:v>2103.54</c:v>
                </c:pt>
                <c:pt idx="9180">
                  <c:v>2103.56</c:v>
                </c:pt>
                <c:pt idx="9181">
                  <c:v>2103.58</c:v>
                </c:pt>
                <c:pt idx="9182">
                  <c:v>2103.6</c:v>
                </c:pt>
                <c:pt idx="9183">
                  <c:v>2103.62</c:v>
                </c:pt>
                <c:pt idx="9184">
                  <c:v>2103.64</c:v>
                </c:pt>
                <c:pt idx="9185">
                  <c:v>2103.66</c:v>
                </c:pt>
                <c:pt idx="9186">
                  <c:v>2103.6799999999998</c:v>
                </c:pt>
                <c:pt idx="9187">
                  <c:v>2103.6999999999998</c:v>
                </c:pt>
                <c:pt idx="9188">
                  <c:v>2103.7199999999998</c:v>
                </c:pt>
                <c:pt idx="9189">
                  <c:v>2103.7399999999998</c:v>
                </c:pt>
                <c:pt idx="9190">
                  <c:v>2103.7599999999998</c:v>
                </c:pt>
                <c:pt idx="9191">
                  <c:v>2103.7799999999997</c:v>
                </c:pt>
                <c:pt idx="9192">
                  <c:v>2103.8000000000002</c:v>
                </c:pt>
                <c:pt idx="9193">
                  <c:v>2103.8200000000002</c:v>
                </c:pt>
                <c:pt idx="9194">
                  <c:v>2103.84</c:v>
                </c:pt>
                <c:pt idx="9195">
                  <c:v>2103.86</c:v>
                </c:pt>
                <c:pt idx="9196">
                  <c:v>2103.88</c:v>
                </c:pt>
                <c:pt idx="9197">
                  <c:v>2103.9</c:v>
                </c:pt>
                <c:pt idx="9198">
                  <c:v>2103.92</c:v>
                </c:pt>
                <c:pt idx="9199">
                  <c:v>2103.94</c:v>
                </c:pt>
                <c:pt idx="9200">
                  <c:v>2103.96</c:v>
                </c:pt>
                <c:pt idx="9201">
                  <c:v>2103.98</c:v>
                </c:pt>
                <c:pt idx="9202">
                  <c:v>2104</c:v>
                </c:pt>
                <c:pt idx="9203">
                  <c:v>2104.02</c:v>
                </c:pt>
                <c:pt idx="9204">
                  <c:v>2104.04</c:v>
                </c:pt>
                <c:pt idx="9205">
                  <c:v>2104.06</c:v>
                </c:pt>
                <c:pt idx="9206">
                  <c:v>2104.08</c:v>
                </c:pt>
                <c:pt idx="9207">
                  <c:v>2104.1</c:v>
                </c:pt>
                <c:pt idx="9208">
                  <c:v>2104.12</c:v>
                </c:pt>
                <c:pt idx="9209">
                  <c:v>2104.14</c:v>
                </c:pt>
                <c:pt idx="9210">
                  <c:v>2104.16</c:v>
                </c:pt>
                <c:pt idx="9211">
                  <c:v>2104.1799999999998</c:v>
                </c:pt>
                <c:pt idx="9212">
                  <c:v>2104.1999999999998</c:v>
                </c:pt>
                <c:pt idx="9213">
                  <c:v>2104.2199999999998</c:v>
                </c:pt>
                <c:pt idx="9214">
                  <c:v>2104.2399999999998</c:v>
                </c:pt>
                <c:pt idx="9215">
                  <c:v>2104.2599999999998</c:v>
                </c:pt>
                <c:pt idx="9216">
                  <c:v>2104.2799999999997</c:v>
                </c:pt>
                <c:pt idx="9217">
                  <c:v>2104.3000000000002</c:v>
                </c:pt>
                <c:pt idx="9218">
                  <c:v>2104.3200000000002</c:v>
                </c:pt>
                <c:pt idx="9219">
                  <c:v>2104.34</c:v>
                </c:pt>
                <c:pt idx="9220">
                  <c:v>2104.36</c:v>
                </c:pt>
                <c:pt idx="9221">
                  <c:v>2104.38</c:v>
                </c:pt>
                <c:pt idx="9222">
                  <c:v>2104.4</c:v>
                </c:pt>
                <c:pt idx="9223">
                  <c:v>2104.42</c:v>
                </c:pt>
                <c:pt idx="9224">
                  <c:v>2104.44</c:v>
                </c:pt>
                <c:pt idx="9225">
                  <c:v>2104.46</c:v>
                </c:pt>
                <c:pt idx="9226">
                  <c:v>2104.48</c:v>
                </c:pt>
                <c:pt idx="9227">
                  <c:v>2104.5</c:v>
                </c:pt>
                <c:pt idx="9228">
                  <c:v>2104.52</c:v>
                </c:pt>
                <c:pt idx="9229">
                  <c:v>2104.54</c:v>
                </c:pt>
                <c:pt idx="9230">
                  <c:v>2104.56</c:v>
                </c:pt>
                <c:pt idx="9231">
                  <c:v>2104.58</c:v>
                </c:pt>
                <c:pt idx="9232">
                  <c:v>2104.6</c:v>
                </c:pt>
                <c:pt idx="9233">
                  <c:v>2104.62</c:v>
                </c:pt>
                <c:pt idx="9234">
                  <c:v>2104.64</c:v>
                </c:pt>
                <c:pt idx="9235">
                  <c:v>2104.66</c:v>
                </c:pt>
                <c:pt idx="9236">
                  <c:v>2104.6799999999998</c:v>
                </c:pt>
                <c:pt idx="9237">
                  <c:v>2104.6999999999998</c:v>
                </c:pt>
                <c:pt idx="9238">
                  <c:v>2104.7199999999998</c:v>
                </c:pt>
                <c:pt idx="9239">
                  <c:v>2104.7399999999998</c:v>
                </c:pt>
                <c:pt idx="9240">
                  <c:v>2104.7599999999998</c:v>
                </c:pt>
                <c:pt idx="9241">
                  <c:v>2104.7799999999997</c:v>
                </c:pt>
                <c:pt idx="9242">
                  <c:v>2104.8000000000002</c:v>
                </c:pt>
                <c:pt idx="9243">
                  <c:v>2104.8200000000002</c:v>
                </c:pt>
                <c:pt idx="9244">
                  <c:v>2104.84</c:v>
                </c:pt>
                <c:pt idx="9245">
                  <c:v>2104.86</c:v>
                </c:pt>
                <c:pt idx="9246">
                  <c:v>2104.88</c:v>
                </c:pt>
                <c:pt idx="9247">
                  <c:v>2104.9</c:v>
                </c:pt>
                <c:pt idx="9248">
                  <c:v>2104.92</c:v>
                </c:pt>
                <c:pt idx="9249">
                  <c:v>2104.94</c:v>
                </c:pt>
                <c:pt idx="9250">
                  <c:v>2104.96</c:v>
                </c:pt>
                <c:pt idx="9251">
                  <c:v>2104.98</c:v>
                </c:pt>
                <c:pt idx="9252">
                  <c:v>2105</c:v>
                </c:pt>
                <c:pt idx="9253">
                  <c:v>2105.02</c:v>
                </c:pt>
                <c:pt idx="9254">
                  <c:v>2105.04</c:v>
                </c:pt>
                <c:pt idx="9255">
                  <c:v>2105.06</c:v>
                </c:pt>
                <c:pt idx="9256">
                  <c:v>2105.08</c:v>
                </c:pt>
                <c:pt idx="9257">
                  <c:v>2105.1</c:v>
                </c:pt>
                <c:pt idx="9258">
                  <c:v>2105.12</c:v>
                </c:pt>
                <c:pt idx="9259">
                  <c:v>2105.14</c:v>
                </c:pt>
                <c:pt idx="9260">
                  <c:v>2105.16</c:v>
                </c:pt>
                <c:pt idx="9261">
                  <c:v>2105.1799999999998</c:v>
                </c:pt>
                <c:pt idx="9262">
                  <c:v>2105.1999999999998</c:v>
                </c:pt>
                <c:pt idx="9263">
                  <c:v>2105.2199999999998</c:v>
                </c:pt>
                <c:pt idx="9264">
                  <c:v>2105.2399999999998</c:v>
                </c:pt>
                <c:pt idx="9265">
                  <c:v>2105.2599999999998</c:v>
                </c:pt>
                <c:pt idx="9266">
                  <c:v>2105.2799999999997</c:v>
                </c:pt>
                <c:pt idx="9267">
                  <c:v>2105.3000000000002</c:v>
                </c:pt>
                <c:pt idx="9268">
                  <c:v>2105.3200000000002</c:v>
                </c:pt>
                <c:pt idx="9269">
                  <c:v>2105.34</c:v>
                </c:pt>
                <c:pt idx="9270">
                  <c:v>2105.36</c:v>
                </c:pt>
                <c:pt idx="9271">
                  <c:v>2105.38</c:v>
                </c:pt>
                <c:pt idx="9272">
                  <c:v>2105.4</c:v>
                </c:pt>
                <c:pt idx="9273">
                  <c:v>2105.42</c:v>
                </c:pt>
                <c:pt idx="9274">
                  <c:v>2105.44</c:v>
                </c:pt>
                <c:pt idx="9275">
                  <c:v>2105.46</c:v>
                </c:pt>
                <c:pt idx="9276">
                  <c:v>2105.48</c:v>
                </c:pt>
                <c:pt idx="9277">
                  <c:v>2105.5</c:v>
                </c:pt>
                <c:pt idx="9278">
                  <c:v>2105.52</c:v>
                </c:pt>
                <c:pt idx="9279">
                  <c:v>2105.54</c:v>
                </c:pt>
                <c:pt idx="9280">
                  <c:v>2105.56</c:v>
                </c:pt>
                <c:pt idx="9281">
                  <c:v>2105.58</c:v>
                </c:pt>
                <c:pt idx="9282">
                  <c:v>2105.6</c:v>
                </c:pt>
                <c:pt idx="9283">
                  <c:v>2105.62</c:v>
                </c:pt>
                <c:pt idx="9284">
                  <c:v>2105.64</c:v>
                </c:pt>
                <c:pt idx="9285">
                  <c:v>2105.66</c:v>
                </c:pt>
                <c:pt idx="9286">
                  <c:v>2105.6799999999998</c:v>
                </c:pt>
                <c:pt idx="9287">
                  <c:v>2105.6999999999998</c:v>
                </c:pt>
                <c:pt idx="9288">
                  <c:v>2105.7199999999998</c:v>
                </c:pt>
                <c:pt idx="9289">
                  <c:v>2105.7399999999998</c:v>
                </c:pt>
                <c:pt idx="9290">
                  <c:v>2105.7599999999998</c:v>
                </c:pt>
                <c:pt idx="9291">
                  <c:v>2105.7799999999997</c:v>
                </c:pt>
                <c:pt idx="9292">
                  <c:v>2105.8000000000002</c:v>
                </c:pt>
                <c:pt idx="9293">
                  <c:v>2105.8200000000002</c:v>
                </c:pt>
                <c:pt idx="9294">
                  <c:v>2105.84</c:v>
                </c:pt>
                <c:pt idx="9295">
                  <c:v>2105.86</c:v>
                </c:pt>
                <c:pt idx="9296">
                  <c:v>2105.88</c:v>
                </c:pt>
                <c:pt idx="9297">
                  <c:v>2105.9</c:v>
                </c:pt>
                <c:pt idx="9298">
                  <c:v>2105.92</c:v>
                </c:pt>
                <c:pt idx="9299">
                  <c:v>2105.94</c:v>
                </c:pt>
                <c:pt idx="9300">
                  <c:v>2105.96</c:v>
                </c:pt>
                <c:pt idx="9301">
                  <c:v>2105.98</c:v>
                </c:pt>
                <c:pt idx="9302">
                  <c:v>2106</c:v>
                </c:pt>
                <c:pt idx="9303">
                  <c:v>2106.02</c:v>
                </c:pt>
                <c:pt idx="9304">
                  <c:v>2106.04</c:v>
                </c:pt>
                <c:pt idx="9305">
                  <c:v>2106.06</c:v>
                </c:pt>
                <c:pt idx="9306">
                  <c:v>2106.08</c:v>
                </c:pt>
                <c:pt idx="9307">
                  <c:v>2106.1</c:v>
                </c:pt>
                <c:pt idx="9308">
                  <c:v>2106.12</c:v>
                </c:pt>
                <c:pt idx="9309">
                  <c:v>2106.14</c:v>
                </c:pt>
                <c:pt idx="9310">
                  <c:v>2106.16</c:v>
                </c:pt>
                <c:pt idx="9311">
                  <c:v>2106.1799999999998</c:v>
                </c:pt>
                <c:pt idx="9312">
                  <c:v>2106.1999999999998</c:v>
                </c:pt>
                <c:pt idx="9313">
                  <c:v>2106.2199999999998</c:v>
                </c:pt>
                <c:pt idx="9314">
                  <c:v>2106.2399999999998</c:v>
                </c:pt>
                <c:pt idx="9315">
                  <c:v>2106.2599999999998</c:v>
                </c:pt>
                <c:pt idx="9316">
                  <c:v>2106.2799999999997</c:v>
                </c:pt>
                <c:pt idx="9317">
                  <c:v>2106.3000000000002</c:v>
                </c:pt>
                <c:pt idx="9318">
                  <c:v>2106.3200000000002</c:v>
                </c:pt>
                <c:pt idx="9319">
                  <c:v>2106.34</c:v>
                </c:pt>
                <c:pt idx="9320">
                  <c:v>2106.36</c:v>
                </c:pt>
                <c:pt idx="9321">
                  <c:v>2106.38</c:v>
                </c:pt>
                <c:pt idx="9322">
                  <c:v>2106.4</c:v>
                </c:pt>
                <c:pt idx="9323">
                  <c:v>2106.42</c:v>
                </c:pt>
                <c:pt idx="9324">
                  <c:v>2106.44</c:v>
                </c:pt>
                <c:pt idx="9325">
                  <c:v>2106.46</c:v>
                </c:pt>
                <c:pt idx="9326">
                  <c:v>2106.48</c:v>
                </c:pt>
                <c:pt idx="9327">
                  <c:v>2106.5</c:v>
                </c:pt>
                <c:pt idx="9328">
                  <c:v>2106.52</c:v>
                </c:pt>
                <c:pt idx="9329">
                  <c:v>2106.54</c:v>
                </c:pt>
                <c:pt idx="9330">
                  <c:v>2106.56</c:v>
                </c:pt>
                <c:pt idx="9331">
                  <c:v>2106.58</c:v>
                </c:pt>
                <c:pt idx="9332">
                  <c:v>2106.6</c:v>
                </c:pt>
                <c:pt idx="9333">
                  <c:v>2106.62</c:v>
                </c:pt>
                <c:pt idx="9334">
                  <c:v>2106.64</c:v>
                </c:pt>
                <c:pt idx="9335">
                  <c:v>2106.66</c:v>
                </c:pt>
                <c:pt idx="9336">
                  <c:v>2106.6799999999998</c:v>
                </c:pt>
                <c:pt idx="9337">
                  <c:v>2106.6999999999998</c:v>
                </c:pt>
                <c:pt idx="9338">
                  <c:v>2106.7199999999998</c:v>
                </c:pt>
                <c:pt idx="9339">
                  <c:v>2106.7399999999998</c:v>
                </c:pt>
                <c:pt idx="9340">
                  <c:v>2106.7599999999998</c:v>
                </c:pt>
                <c:pt idx="9341">
                  <c:v>2106.7799999999997</c:v>
                </c:pt>
                <c:pt idx="9342">
                  <c:v>2106.8000000000002</c:v>
                </c:pt>
                <c:pt idx="9343">
                  <c:v>2106.8200000000002</c:v>
                </c:pt>
                <c:pt idx="9344">
                  <c:v>2106.84</c:v>
                </c:pt>
                <c:pt idx="9345">
                  <c:v>2106.86</c:v>
                </c:pt>
                <c:pt idx="9346">
                  <c:v>2106.88</c:v>
                </c:pt>
                <c:pt idx="9347">
                  <c:v>2106.9</c:v>
                </c:pt>
                <c:pt idx="9348">
                  <c:v>2106.92</c:v>
                </c:pt>
                <c:pt idx="9349">
                  <c:v>2106.94</c:v>
                </c:pt>
                <c:pt idx="9350">
                  <c:v>2106.96</c:v>
                </c:pt>
                <c:pt idx="9351">
                  <c:v>2106.98</c:v>
                </c:pt>
                <c:pt idx="9352">
                  <c:v>2107</c:v>
                </c:pt>
                <c:pt idx="9353">
                  <c:v>2107.02</c:v>
                </c:pt>
                <c:pt idx="9354">
                  <c:v>2107.04</c:v>
                </c:pt>
                <c:pt idx="9355">
                  <c:v>2107.06</c:v>
                </c:pt>
                <c:pt idx="9356">
                  <c:v>2107.08</c:v>
                </c:pt>
                <c:pt idx="9357">
                  <c:v>2107.1</c:v>
                </c:pt>
                <c:pt idx="9358">
                  <c:v>2107.12</c:v>
                </c:pt>
                <c:pt idx="9359">
                  <c:v>2107.14</c:v>
                </c:pt>
                <c:pt idx="9360">
                  <c:v>2107.16</c:v>
                </c:pt>
                <c:pt idx="9361">
                  <c:v>2107.1799999999998</c:v>
                </c:pt>
                <c:pt idx="9362">
                  <c:v>2107.1999999999998</c:v>
                </c:pt>
                <c:pt idx="9363">
                  <c:v>2107.2199999999998</c:v>
                </c:pt>
                <c:pt idx="9364">
                  <c:v>2107.2399999999998</c:v>
                </c:pt>
                <c:pt idx="9365">
                  <c:v>2107.2599999999998</c:v>
                </c:pt>
                <c:pt idx="9366">
                  <c:v>2107.2799999999997</c:v>
                </c:pt>
                <c:pt idx="9367">
                  <c:v>2107.3000000000002</c:v>
                </c:pt>
                <c:pt idx="9368">
                  <c:v>2107.3200000000002</c:v>
                </c:pt>
                <c:pt idx="9369">
                  <c:v>2107.34</c:v>
                </c:pt>
                <c:pt idx="9370">
                  <c:v>2107.36</c:v>
                </c:pt>
                <c:pt idx="9371">
                  <c:v>2107.38</c:v>
                </c:pt>
                <c:pt idx="9372">
                  <c:v>2107.4</c:v>
                </c:pt>
                <c:pt idx="9373">
                  <c:v>2107.42</c:v>
                </c:pt>
                <c:pt idx="9374">
                  <c:v>2107.44</c:v>
                </c:pt>
                <c:pt idx="9375">
                  <c:v>2107.46</c:v>
                </c:pt>
                <c:pt idx="9376">
                  <c:v>2107.48</c:v>
                </c:pt>
                <c:pt idx="9377">
                  <c:v>2107.5</c:v>
                </c:pt>
                <c:pt idx="9378">
                  <c:v>2107.52</c:v>
                </c:pt>
                <c:pt idx="9379">
                  <c:v>2107.54</c:v>
                </c:pt>
                <c:pt idx="9380">
                  <c:v>2107.56</c:v>
                </c:pt>
                <c:pt idx="9381">
                  <c:v>2107.58</c:v>
                </c:pt>
                <c:pt idx="9382">
                  <c:v>2107.6</c:v>
                </c:pt>
                <c:pt idx="9383">
                  <c:v>2107.62</c:v>
                </c:pt>
                <c:pt idx="9384">
                  <c:v>2107.64</c:v>
                </c:pt>
                <c:pt idx="9385">
                  <c:v>2107.66</c:v>
                </c:pt>
                <c:pt idx="9386">
                  <c:v>2107.6799999999998</c:v>
                </c:pt>
                <c:pt idx="9387">
                  <c:v>2107.6999999999998</c:v>
                </c:pt>
                <c:pt idx="9388">
                  <c:v>2107.7199999999998</c:v>
                </c:pt>
                <c:pt idx="9389">
                  <c:v>2107.7399999999998</c:v>
                </c:pt>
                <c:pt idx="9390">
                  <c:v>2107.7599999999998</c:v>
                </c:pt>
                <c:pt idx="9391">
                  <c:v>2107.7799999999997</c:v>
                </c:pt>
                <c:pt idx="9392">
                  <c:v>2107.8000000000002</c:v>
                </c:pt>
                <c:pt idx="9393">
                  <c:v>2107.8200000000002</c:v>
                </c:pt>
                <c:pt idx="9394">
                  <c:v>2107.84</c:v>
                </c:pt>
                <c:pt idx="9395">
                  <c:v>2107.86</c:v>
                </c:pt>
                <c:pt idx="9396">
                  <c:v>2107.88</c:v>
                </c:pt>
                <c:pt idx="9397">
                  <c:v>2107.9</c:v>
                </c:pt>
                <c:pt idx="9398">
                  <c:v>2107.92</c:v>
                </c:pt>
                <c:pt idx="9399">
                  <c:v>2107.94</c:v>
                </c:pt>
                <c:pt idx="9400">
                  <c:v>2107.96</c:v>
                </c:pt>
                <c:pt idx="9401">
                  <c:v>2107.98</c:v>
                </c:pt>
                <c:pt idx="9402">
                  <c:v>2108</c:v>
                </c:pt>
                <c:pt idx="9403">
                  <c:v>2108.02</c:v>
                </c:pt>
                <c:pt idx="9404">
                  <c:v>2108.04</c:v>
                </c:pt>
                <c:pt idx="9405">
                  <c:v>2108.06</c:v>
                </c:pt>
                <c:pt idx="9406">
                  <c:v>2108.08</c:v>
                </c:pt>
                <c:pt idx="9407">
                  <c:v>2108.1</c:v>
                </c:pt>
                <c:pt idx="9408">
                  <c:v>2108.12</c:v>
                </c:pt>
                <c:pt idx="9409">
                  <c:v>2108.14</c:v>
                </c:pt>
                <c:pt idx="9410">
                  <c:v>2108.16</c:v>
                </c:pt>
                <c:pt idx="9411">
                  <c:v>2108.1799999999998</c:v>
                </c:pt>
                <c:pt idx="9412">
                  <c:v>2108.1999999999998</c:v>
                </c:pt>
                <c:pt idx="9413">
                  <c:v>2108.2199999999998</c:v>
                </c:pt>
                <c:pt idx="9414">
                  <c:v>2108.2399999999998</c:v>
                </c:pt>
                <c:pt idx="9415">
                  <c:v>2108.2599999999998</c:v>
                </c:pt>
                <c:pt idx="9416">
                  <c:v>2108.2799999999997</c:v>
                </c:pt>
                <c:pt idx="9417">
                  <c:v>2108.3000000000002</c:v>
                </c:pt>
                <c:pt idx="9418">
                  <c:v>2108.3200000000002</c:v>
                </c:pt>
                <c:pt idx="9419">
                  <c:v>2108.34</c:v>
                </c:pt>
                <c:pt idx="9420">
                  <c:v>2108.36</c:v>
                </c:pt>
                <c:pt idx="9421">
                  <c:v>2108.38</c:v>
                </c:pt>
                <c:pt idx="9422">
                  <c:v>2108.4</c:v>
                </c:pt>
                <c:pt idx="9423">
                  <c:v>2108.42</c:v>
                </c:pt>
                <c:pt idx="9424">
                  <c:v>2108.44</c:v>
                </c:pt>
                <c:pt idx="9425">
                  <c:v>2108.46</c:v>
                </c:pt>
                <c:pt idx="9426">
                  <c:v>2108.48</c:v>
                </c:pt>
                <c:pt idx="9427">
                  <c:v>2108.5</c:v>
                </c:pt>
                <c:pt idx="9428">
                  <c:v>2108.52</c:v>
                </c:pt>
                <c:pt idx="9429">
                  <c:v>2108.54</c:v>
                </c:pt>
                <c:pt idx="9430">
                  <c:v>2108.56</c:v>
                </c:pt>
                <c:pt idx="9431">
                  <c:v>2108.58</c:v>
                </c:pt>
                <c:pt idx="9432">
                  <c:v>2108.6</c:v>
                </c:pt>
                <c:pt idx="9433">
                  <c:v>2108.62</c:v>
                </c:pt>
                <c:pt idx="9434">
                  <c:v>2108.64</c:v>
                </c:pt>
                <c:pt idx="9435">
                  <c:v>2108.66</c:v>
                </c:pt>
                <c:pt idx="9436">
                  <c:v>2108.6799999999998</c:v>
                </c:pt>
                <c:pt idx="9437">
                  <c:v>2108.6999999999998</c:v>
                </c:pt>
                <c:pt idx="9438">
                  <c:v>2108.7199999999998</c:v>
                </c:pt>
                <c:pt idx="9439">
                  <c:v>2108.7399999999998</c:v>
                </c:pt>
                <c:pt idx="9440">
                  <c:v>2108.7599999999998</c:v>
                </c:pt>
                <c:pt idx="9441">
                  <c:v>2108.7799999999997</c:v>
                </c:pt>
                <c:pt idx="9442">
                  <c:v>2108.8000000000002</c:v>
                </c:pt>
                <c:pt idx="9443">
                  <c:v>2108.8200000000002</c:v>
                </c:pt>
                <c:pt idx="9444">
                  <c:v>2108.84</c:v>
                </c:pt>
                <c:pt idx="9445">
                  <c:v>2108.86</c:v>
                </c:pt>
                <c:pt idx="9446">
                  <c:v>2108.88</c:v>
                </c:pt>
                <c:pt idx="9447">
                  <c:v>2108.9</c:v>
                </c:pt>
                <c:pt idx="9448">
                  <c:v>2108.92</c:v>
                </c:pt>
                <c:pt idx="9449">
                  <c:v>2108.94</c:v>
                </c:pt>
                <c:pt idx="9450">
                  <c:v>2108.96</c:v>
                </c:pt>
                <c:pt idx="9451">
                  <c:v>2108.98</c:v>
                </c:pt>
                <c:pt idx="9452">
                  <c:v>2109</c:v>
                </c:pt>
                <c:pt idx="9453">
                  <c:v>2109.02</c:v>
                </c:pt>
                <c:pt idx="9454">
                  <c:v>2109.04</c:v>
                </c:pt>
                <c:pt idx="9455">
                  <c:v>2109.06</c:v>
                </c:pt>
                <c:pt idx="9456">
                  <c:v>2109.08</c:v>
                </c:pt>
                <c:pt idx="9457">
                  <c:v>2109.1</c:v>
                </c:pt>
                <c:pt idx="9458">
                  <c:v>2109.12</c:v>
                </c:pt>
                <c:pt idx="9459">
                  <c:v>2109.14</c:v>
                </c:pt>
                <c:pt idx="9460">
                  <c:v>2109.16</c:v>
                </c:pt>
                <c:pt idx="9461">
                  <c:v>2109.1799999999998</c:v>
                </c:pt>
                <c:pt idx="9462">
                  <c:v>2109.1999999999998</c:v>
                </c:pt>
                <c:pt idx="9463">
                  <c:v>2109.2199999999998</c:v>
                </c:pt>
                <c:pt idx="9464">
                  <c:v>2109.2399999999998</c:v>
                </c:pt>
                <c:pt idx="9465">
                  <c:v>2109.2599999999998</c:v>
                </c:pt>
                <c:pt idx="9466">
                  <c:v>2109.2799999999997</c:v>
                </c:pt>
                <c:pt idx="9467">
                  <c:v>2109.3000000000002</c:v>
                </c:pt>
                <c:pt idx="9468">
                  <c:v>2109.3200000000002</c:v>
                </c:pt>
                <c:pt idx="9469">
                  <c:v>2109.34</c:v>
                </c:pt>
                <c:pt idx="9470">
                  <c:v>2109.36</c:v>
                </c:pt>
                <c:pt idx="9471">
                  <c:v>2109.38</c:v>
                </c:pt>
                <c:pt idx="9472">
                  <c:v>2109.4</c:v>
                </c:pt>
                <c:pt idx="9473">
                  <c:v>2109.42</c:v>
                </c:pt>
                <c:pt idx="9474">
                  <c:v>2109.44</c:v>
                </c:pt>
                <c:pt idx="9475">
                  <c:v>2109.46</c:v>
                </c:pt>
                <c:pt idx="9476">
                  <c:v>2109.48</c:v>
                </c:pt>
                <c:pt idx="9477">
                  <c:v>2109.5</c:v>
                </c:pt>
                <c:pt idx="9478">
                  <c:v>2109.52</c:v>
                </c:pt>
                <c:pt idx="9479">
                  <c:v>2109.54</c:v>
                </c:pt>
                <c:pt idx="9480">
                  <c:v>2109.56</c:v>
                </c:pt>
                <c:pt idx="9481">
                  <c:v>2109.58</c:v>
                </c:pt>
                <c:pt idx="9482">
                  <c:v>2109.6</c:v>
                </c:pt>
                <c:pt idx="9483">
                  <c:v>2109.62</c:v>
                </c:pt>
                <c:pt idx="9484">
                  <c:v>2109.64</c:v>
                </c:pt>
                <c:pt idx="9485">
                  <c:v>2109.66</c:v>
                </c:pt>
                <c:pt idx="9486">
                  <c:v>2109.6799999999998</c:v>
                </c:pt>
                <c:pt idx="9487">
                  <c:v>2109.6999999999998</c:v>
                </c:pt>
                <c:pt idx="9488">
                  <c:v>2109.7199999999998</c:v>
                </c:pt>
                <c:pt idx="9489">
                  <c:v>2109.7399999999998</c:v>
                </c:pt>
                <c:pt idx="9490">
                  <c:v>2109.7599999999998</c:v>
                </c:pt>
                <c:pt idx="9491">
                  <c:v>2109.7799999999997</c:v>
                </c:pt>
                <c:pt idx="9492">
                  <c:v>2109.8000000000002</c:v>
                </c:pt>
                <c:pt idx="9493">
                  <c:v>2109.8200000000002</c:v>
                </c:pt>
                <c:pt idx="9494">
                  <c:v>2109.84</c:v>
                </c:pt>
                <c:pt idx="9495">
                  <c:v>2109.86</c:v>
                </c:pt>
                <c:pt idx="9496">
                  <c:v>2109.88</c:v>
                </c:pt>
                <c:pt idx="9497">
                  <c:v>2109.9</c:v>
                </c:pt>
                <c:pt idx="9498">
                  <c:v>2109.92</c:v>
                </c:pt>
                <c:pt idx="9499">
                  <c:v>2109.94</c:v>
                </c:pt>
                <c:pt idx="9500">
                  <c:v>2109.96</c:v>
                </c:pt>
                <c:pt idx="9501">
                  <c:v>2109.98</c:v>
                </c:pt>
                <c:pt idx="9502">
                  <c:v>2110</c:v>
                </c:pt>
                <c:pt idx="9503">
                  <c:v>2110.02</c:v>
                </c:pt>
                <c:pt idx="9504">
                  <c:v>2110.04</c:v>
                </c:pt>
                <c:pt idx="9505">
                  <c:v>2110.06</c:v>
                </c:pt>
                <c:pt idx="9506">
                  <c:v>2110.08</c:v>
                </c:pt>
                <c:pt idx="9507">
                  <c:v>2110.1</c:v>
                </c:pt>
                <c:pt idx="9508">
                  <c:v>2110.12</c:v>
                </c:pt>
                <c:pt idx="9509">
                  <c:v>2110.14</c:v>
                </c:pt>
                <c:pt idx="9510">
                  <c:v>2110.16</c:v>
                </c:pt>
                <c:pt idx="9511">
                  <c:v>2110.1799999999998</c:v>
                </c:pt>
                <c:pt idx="9512">
                  <c:v>2110.1999999999998</c:v>
                </c:pt>
                <c:pt idx="9513">
                  <c:v>2110.2199999999998</c:v>
                </c:pt>
                <c:pt idx="9514">
                  <c:v>2110.2399999999998</c:v>
                </c:pt>
                <c:pt idx="9515">
                  <c:v>2110.2599999999998</c:v>
                </c:pt>
                <c:pt idx="9516">
                  <c:v>2110.2799999999997</c:v>
                </c:pt>
                <c:pt idx="9517">
                  <c:v>2110.3000000000002</c:v>
                </c:pt>
                <c:pt idx="9518">
                  <c:v>2110.3200000000002</c:v>
                </c:pt>
                <c:pt idx="9519">
                  <c:v>2110.34</c:v>
                </c:pt>
                <c:pt idx="9520">
                  <c:v>2110.36</c:v>
                </c:pt>
                <c:pt idx="9521">
                  <c:v>2110.38</c:v>
                </c:pt>
                <c:pt idx="9522">
                  <c:v>2110.4</c:v>
                </c:pt>
                <c:pt idx="9523">
                  <c:v>2110.42</c:v>
                </c:pt>
                <c:pt idx="9524">
                  <c:v>2110.44</c:v>
                </c:pt>
                <c:pt idx="9525">
                  <c:v>2110.46</c:v>
                </c:pt>
                <c:pt idx="9526">
                  <c:v>2110.48</c:v>
                </c:pt>
                <c:pt idx="9527">
                  <c:v>2110.5</c:v>
                </c:pt>
                <c:pt idx="9528">
                  <c:v>2110.52</c:v>
                </c:pt>
                <c:pt idx="9529">
                  <c:v>2110.54</c:v>
                </c:pt>
                <c:pt idx="9530">
                  <c:v>2110.56</c:v>
                </c:pt>
                <c:pt idx="9531">
                  <c:v>2110.58</c:v>
                </c:pt>
                <c:pt idx="9532">
                  <c:v>2110.6</c:v>
                </c:pt>
                <c:pt idx="9533">
                  <c:v>2110.62</c:v>
                </c:pt>
                <c:pt idx="9534">
                  <c:v>2110.64</c:v>
                </c:pt>
                <c:pt idx="9535">
                  <c:v>2110.66</c:v>
                </c:pt>
                <c:pt idx="9536">
                  <c:v>2110.6799999999998</c:v>
                </c:pt>
                <c:pt idx="9537">
                  <c:v>2110.6999999999998</c:v>
                </c:pt>
                <c:pt idx="9538">
                  <c:v>2110.7199999999998</c:v>
                </c:pt>
                <c:pt idx="9539">
                  <c:v>2110.7399999999998</c:v>
                </c:pt>
                <c:pt idx="9540">
                  <c:v>2110.7599999999998</c:v>
                </c:pt>
                <c:pt idx="9541">
                  <c:v>2110.7799999999997</c:v>
                </c:pt>
                <c:pt idx="9542">
                  <c:v>2110.8000000000002</c:v>
                </c:pt>
                <c:pt idx="9543">
                  <c:v>2110.8200000000002</c:v>
                </c:pt>
                <c:pt idx="9544">
                  <c:v>2110.84</c:v>
                </c:pt>
                <c:pt idx="9545">
                  <c:v>2110.86</c:v>
                </c:pt>
                <c:pt idx="9546">
                  <c:v>2110.88</c:v>
                </c:pt>
                <c:pt idx="9547">
                  <c:v>2110.9</c:v>
                </c:pt>
                <c:pt idx="9548">
                  <c:v>2110.92</c:v>
                </c:pt>
                <c:pt idx="9549">
                  <c:v>2110.94</c:v>
                </c:pt>
                <c:pt idx="9550">
                  <c:v>2110.96</c:v>
                </c:pt>
                <c:pt idx="9551">
                  <c:v>2110.98</c:v>
                </c:pt>
                <c:pt idx="9552">
                  <c:v>2111</c:v>
                </c:pt>
                <c:pt idx="9553">
                  <c:v>2111.02</c:v>
                </c:pt>
                <c:pt idx="9554">
                  <c:v>2111.04</c:v>
                </c:pt>
                <c:pt idx="9555">
                  <c:v>2111.06</c:v>
                </c:pt>
                <c:pt idx="9556">
                  <c:v>2111.08</c:v>
                </c:pt>
                <c:pt idx="9557">
                  <c:v>2111.1</c:v>
                </c:pt>
                <c:pt idx="9558">
                  <c:v>2111.12</c:v>
                </c:pt>
                <c:pt idx="9559">
                  <c:v>2111.14</c:v>
                </c:pt>
                <c:pt idx="9560">
                  <c:v>2111.16</c:v>
                </c:pt>
                <c:pt idx="9561">
                  <c:v>2111.1799999999998</c:v>
                </c:pt>
                <c:pt idx="9562">
                  <c:v>2111.1999999999998</c:v>
                </c:pt>
                <c:pt idx="9563">
                  <c:v>2111.2199999999998</c:v>
                </c:pt>
                <c:pt idx="9564">
                  <c:v>2111.2399999999998</c:v>
                </c:pt>
                <c:pt idx="9565">
                  <c:v>2111.2599999999998</c:v>
                </c:pt>
                <c:pt idx="9566">
                  <c:v>2111.2799999999997</c:v>
                </c:pt>
                <c:pt idx="9567">
                  <c:v>2111.3000000000002</c:v>
                </c:pt>
                <c:pt idx="9568">
                  <c:v>2111.3200000000002</c:v>
                </c:pt>
                <c:pt idx="9569">
                  <c:v>2111.34</c:v>
                </c:pt>
                <c:pt idx="9570">
                  <c:v>2111.36</c:v>
                </c:pt>
                <c:pt idx="9571">
                  <c:v>2111.38</c:v>
                </c:pt>
                <c:pt idx="9572">
                  <c:v>2111.4</c:v>
                </c:pt>
                <c:pt idx="9573">
                  <c:v>2111.42</c:v>
                </c:pt>
                <c:pt idx="9574">
                  <c:v>2111.44</c:v>
                </c:pt>
                <c:pt idx="9575">
                  <c:v>2111.46</c:v>
                </c:pt>
                <c:pt idx="9576">
                  <c:v>2111.48</c:v>
                </c:pt>
                <c:pt idx="9577">
                  <c:v>2111.5</c:v>
                </c:pt>
                <c:pt idx="9578">
                  <c:v>2111.52</c:v>
                </c:pt>
                <c:pt idx="9579">
                  <c:v>2111.54</c:v>
                </c:pt>
                <c:pt idx="9580">
                  <c:v>2111.56</c:v>
                </c:pt>
                <c:pt idx="9581">
                  <c:v>2111.58</c:v>
                </c:pt>
                <c:pt idx="9582">
                  <c:v>2111.6</c:v>
                </c:pt>
                <c:pt idx="9583">
                  <c:v>2111.62</c:v>
                </c:pt>
                <c:pt idx="9584">
                  <c:v>2111.64</c:v>
                </c:pt>
                <c:pt idx="9585">
                  <c:v>2111.66</c:v>
                </c:pt>
                <c:pt idx="9586">
                  <c:v>2111.6799999999998</c:v>
                </c:pt>
                <c:pt idx="9587">
                  <c:v>2111.6999999999998</c:v>
                </c:pt>
                <c:pt idx="9588">
                  <c:v>2111.7199999999998</c:v>
                </c:pt>
                <c:pt idx="9589">
                  <c:v>2111.7399999999998</c:v>
                </c:pt>
                <c:pt idx="9590">
                  <c:v>2111.7599999999998</c:v>
                </c:pt>
                <c:pt idx="9591">
                  <c:v>2111.7799999999997</c:v>
                </c:pt>
                <c:pt idx="9592">
                  <c:v>2111.8000000000002</c:v>
                </c:pt>
                <c:pt idx="9593">
                  <c:v>2111.8200000000002</c:v>
                </c:pt>
                <c:pt idx="9594">
                  <c:v>2111.84</c:v>
                </c:pt>
                <c:pt idx="9595">
                  <c:v>2111.86</c:v>
                </c:pt>
                <c:pt idx="9596">
                  <c:v>2111.88</c:v>
                </c:pt>
                <c:pt idx="9597">
                  <c:v>2111.9</c:v>
                </c:pt>
                <c:pt idx="9598">
                  <c:v>2111.92</c:v>
                </c:pt>
                <c:pt idx="9599">
                  <c:v>2111.94</c:v>
                </c:pt>
                <c:pt idx="9600">
                  <c:v>2111.96</c:v>
                </c:pt>
                <c:pt idx="9601">
                  <c:v>2111.98</c:v>
                </c:pt>
                <c:pt idx="9602">
                  <c:v>2112</c:v>
                </c:pt>
                <c:pt idx="9603">
                  <c:v>2112.02</c:v>
                </c:pt>
                <c:pt idx="9604">
                  <c:v>2112.04</c:v>
                </c:pt>
                <c:pt idx="9605">
                  <c:v>2112.06</c:v>
                </c:pt>
                <c:pt idx="9606">
                  <c:v>2112.08</c:v>
                </c:pt>
                <c:pt idx="9607">
                  <c:v>2112.1</c:v>
                </c:pt>
                <c:pt idx="9608">
                  <c:v>2112.12</c:v>
                </c:pt>
                <c:pt idx="9609">
                  <c:v>2112.14</c:v>
                </c:pt>
                <c:pt idx="9610">
                  <c:v>2112.16</c:v>
                </c:pt>
                <c:pt idx="9611">
                  <c:v>2112.1799999999998</c:v>
                </c:pt>
                <c:pt idx="9612">
                  <c:v>2112.1999999999998</c:v>
                </c:pt>
                <c:pt idx="9613">
                  <c:v>2112.2199999999998</c:v>
                </c:pt>
                <c:pt idx="9614">
                  <c:v>2112.2399999999998</c:v>
                </c:pt>
                <c:pt idx="9615">
                  <c:v>2112.2599999999998</c:v>
                </c:pt>
                <c:pt idx="9616">
                  <c:v>2112.2799999999997</c:v>
                </c:pt>
                <c:pt idx="9617">
                  <c:v>2112.3000000000002</c:v>
                </c:pt>
                <c:pt idx="9618">
                  <c:v>2112.3200000000002</c:v>
                </c:pt>
                <c:pt idx="9619">
                  <c:v>2112.34</c:v>
                </c:pt>
                <c:pt idx="9620">
                  <c:v>2112.36</c:v>
                </c:pt>
                <c:pt idx="9621">
                  <c:v>2112.38</c:v>
                </c:pt>
                <c:pt idx="9622">
                  <c:v>2112.4</c:v>
                </c:pt>
                <c:pt idx="9623">
                  <c:v>2112.42</c:v>
                </c:pt>
                <c:pt idx="9624">
                  <c:v>2112.44</c:v>
                </c:pt>
                <c:pt idx="9625">
                  <c:v>2112.46</c:v>
                </c:pt>
                <c:pt idx="9626">
                  <c:v>2112.48</c:v>
                </c:pt>
                <c:pt idx="9627">
                  <c:v>2112.5</c:v>
                </c:pt>
                <c:pt idx="9628">
                  <c:v>2112.52</c:v>
                </c:pt>
                <c:pt idx="9629">
                  <c:v>2112.54</c:v>
                </c:pt>
                <c:pt idx="9630">
                  <c:v>2112.56</c:v>
                </c:pt>
                <c:pt idx="9631">
                  <c:v>2112.58</c:v>
                </c:pt>
                <c:pt idx="9632">
                  <c:v>2112.6</c:v>
                </c:pt>
                <c:pt idx="9633">
                  <c:v>2112.62</c:v>
                </c:pt>
                <c:pt idx="9634">
                  <c:v>2112.64</c:v>
                </c:pt>
                <c:pt idx="9635">
                  <c:v>2112.66</c:v>
                </c:pt>
                <c:pt idx="9636">
                  <c:v>2112.6799999999998</c:v>
                </c:pt>
                <c:pt idx="9637">
                  <c:v>2112.6999999999998</c:v>
                </c:pt>
                <c:pt idx="9638">
                  <c:v>2112.7199999999998</c:v>
                </c:pt>
                <c:pt idx="9639">
                  <c:v>2112.7399999999998</c:v>
                </c:pt>
                <c:pt idx="9640">
                  <c:v>2112.7599999999998</c:v>
                </c:pt>
                <c:pt idx="9641">
                  <c:v>2112.7799999999997</c:v>
                </c:pt>
                <c:pt idx="9642">
                  <c:v>2112.8000000000002</c:v>
                </c:pt>
                <c:pt idx="9643">
                  <c:v>2112.8200000000002</c:v>
                </c:pt>
                <c:pt idx="9644">
                  <c:v>2112.84</c:v>
                </c:pt>
                <c:pt idx="9645">
                  <c:v>2112.86</c:v>
                </c:pt>
                <c:pt idx="9646">
                  <c:v>2112.88</c:v>
                </c:pt>
                <c:pt idx="9647">
                  <c:v>2112.9</c:v>
                </c:pt>
                <c:pt idx="9648">
                  <c:v>2112.92</c:v>
                </c:pt>
                <c:pt idx="9649">
                  <c:v>2112.94</c:v>
                </c:pt>
                <c:pt idx="9650">
                  <c:v>2112.96</c:v>
                </c:pt>
                <c:pt idx="9651">
                  <c:v>2112.98</c:v>
                </c:pt>
                <c:pt idx="9652">
                  <c:v>2113</c:v>
                </c:pt>
                <c:pt idx="9653">
                  <c:v>2113.02</c:v>
                </c:pt>
                <c:pt idx="9654">
                  <c:v>2113.04</c:v>
                </c:pt>
                <c:pt idx="9655">
                  <c:v>2113.06</c:v>
                </c:pt>
                <c:pt idx="9656">
                  <c:v>2113.08</c:v>
                </c:pt>
                <c:pt idx="9657">
                  <c:v>2113.1</c:v>
                </c:pt>
                <c:pt idx="9658">
                  <c:v>2113.12</c:v>
                </c:pt>
                <c:pt idx="9659">
                  <c:v>2113.14</c:v>
                </c:pt>
                <c:pt idx="9660">
                  <c:v>2113.16</c:v>
                </c:pt>
                <c:pt idx="9661">
                  <c:v>2113.1799999999998</c:v>
                </c:pt>
                <c:pt idx="9662">
                  <c:v>2113.1999999999998</c:v>
                </c:pt>
                <c:pt idx="9663">
                  <c:v>2113.2199999999998</c:v>
                </c:pt>
                <c:pt idx="9664">
                  <c:v>2113.2399999999998</c:v>
                </c:pt>
                <c:pt idx="9665">
                  <c:v>2113.2599999999998</c:v>
                </c:pt>
                <c:pt idx="9666">
                  <c:v>2113.2799999999997</c:v>
                </c:pt>
                <c:pt idx="9667">
                  <c:v>2113.3000000000002</c:v>
                </c:pt>
                <c:pt idx="9668">
                  <c:v>2113.3200000000002</c:v>
                </c:pt>
                <c:pt idx="9669">
                  <c:v>2113.34</c:v>
                </c:pt>
                <c:pt idx="9670">
                  <c:v>2113.36</c:v>
                </c:pt>
                <c:pt idx="9671">
                  <c:v>2113.38</c:v>
                </c:pt>
                <c:pt idx="9672">
                  <c:v>2113.4</c:v>
                </c:pt>
                <c:pt idx="9673">
                  <c:v>2113.42</c:v>
                </c:pt>
                <c:pt idx="9674">
                  <c:v>2113.44</c:v>
                </c:pt>
                <c:pt idx="9675">
                  <c:v>2113.46</c:v>
                </c:pt>
                <c:pt idx="9676">
                  <c:v>2113.48</c:v>
                </c:pt>
                <c:pt idx="9677">
                  <c:v>2113.5</c:v>
                </c:pt>
                <c:pt idx="9678">
                  <c:v>2113.52</c:v>
                </c:pt>
                <c:pt idx="9679">
                  <c:v>2113.54</c:v>
                </c:pt>
                <c:pt idx="9680">
                  <c:v>2113.56</c:v>
                </c:pt>
                <c:pt idx="9681">
                  <c:v>2113.58</c:v>
                </c:pt>
                <c:pt idx="9682">
                  <c:v>2113.6</c:v>
                </c:pt>
                <c:pt idx="9683">
                  <c:v>2113.62</c:v>
                </c:pt>
                <c:pt idx="9684">
                  <c:v>2113.64</c:v>
                </c:pt>
                <c:pt idx="9685">
                  <c:v>2113.66</c:v>
                </c:pt>
                <c:pt idx="9686">
                  <c:v>2113.6799999999998</c:v>
                </c:pt>
                <c:pt idx="9687">
                  <c:v>2113.6999999999998</c:v>
                </c:pt>
                <c:pt idx="9688">
                  <c:v>2113.7199999999998</c:v>
                </c:pt>
                <c:pt idx="9689">
                  <c:v>2113.7399999999998</c:v>
                </c:pt>
                <c:pt idx="9690">
                  <c:v>2113.7599999999998</c:v>
                </c:pt>
                <c:pt idx="9691">
                  <c:v>2113.7799999999997</c:v>
                </c:pt>
                <c:pt idx="9692">
                  <c:v>2113.8000000000002</c:v>
                </c:pt>
                <c:pt idx="9693">
                  <c:v>2113.8200000000002</c:v>
                </c:pt>
                <c:pt idx="9694">
                  <c:v>2113.84</c:v>
                </c:pt>
                <c:pt idx="9695">
                  <c:v>2113.86</c:v>
                </c:pt>
                <c:pt idx="9696">
                  <c:v>2113.88</c:v>
                </c:pt>
                <c:pt idx="9697">
                  <c:v>2113.9</c:v>
                </c:pt>
                <c:pt idx="9698">
                  <c:v>2113.92</c:v>
                </c:pt>
                <c:pt idx="9699">
                  <c:v>2113.94</c:v>
                </c:pt>
                <c:pt idx="9700">
                  <c:v>2113.96</c:v>
                </c:pt>
                <c:pt idx="9701">
                  <c:v>2113.98</c:v>
                </c:pt>
                <c:pt idx="9702">
                  <c:v>2114</c:v>
                </c:pt>
                <c:pt idx="9703">
                  <c:v>2114.02</c:v>
                </c:pt>
                <c:pt idx="9704">
                  <c:v>2114.04</c:v>
                </c:pt>
                <c:pt idx="9705">
                  <c:v>2114.06</c:v>
                </c:pt>
                <c:pt idx="9706">
                  <c:v>2114.08</c:v>
                </c:pt>
                <c:pt idx="9707">
                  <c:v>2114.1</c:v>
                </c:pt>
                <c:pt idx="9708">
                  <c:v>2114.12</c:v>
                </c:pt>
                <c:pt idx="9709">
                  <c:v>2114.14</c:v>
                </c:pt>
                <c:pt idx="9710">
                  <c:v>2114.16</c:v>
                </c:pt>
                <c:pt idx="9711">
                  <c:v>2114.1799999999998</c:v>
                </c:pt>
                <c:pt idx="9712">
                  <c:v>2114.1999999999998</c:v>
                </c:pt>
                <c:pt idx="9713">
                  <c:v>2114.2199999999998</c:v>
                </c:pt>
                <c:pt idx="9714">
                  <c:v>2114.2399999999998</c:v>
                </c:pt>
                <c:pt idx="9715">
                  <c:v>2114.2599999999998</c:v>
                </c:pt>
                <c:pt idx="9716">
                  <c:v>2114.2799999999997</c:v>
                </c:pt>
                <c:pt idx="9717">
                  <c:v>2114.3000000000002</c:v>
                </c:pt>
                <c:pt idx="9718">
                  <c:v>2114.3200000000002</c:v>
                </c:pt>
                <c:pt idx="9719">
                  <c:v>2114.34</c:v>
                </c:pt>
                <c:pt idx="9720">
                  <c:v>2114.36</c:v>
                </c:pt>
                <c:pt idx="9721">
                  <c:v>2114.38</c:v>
                </c:pt>
                <c:pt idx="9722">
                  <c:v>2114.4</c:v>
                </c:pt>
                <c:pt idx="9723">
                  <c:v>2114.42</c:v>
                </c:pt>
                <c:pt idx="9724">
                  <c:v>2114.44</c:v>
                </c:pt>
                <c:pt idx="9725">
                  <c:v>2114.46</c:v>
                </c:pt>
                <c:pt idx="9726">
                  <c:v>2114.48</c:v>
                </c:pt>
                <c:pt idx="9727">
                  <c:v>2114.5</c:v>
                </c:pt>
                <c:pt idx="9728">
                  <c:v>2114.52</c:v>
                </c:pt>
                <c:pt idx="9729">
                  <c:v>2114.54</c:v>
                </c:pt>
                <c:pt idx="9730">
                  <c:v>2114.56</c:v>
                </c:pt>
                <c:pt idx="9731">
                  <c:v>2114.58</c:v>
                </c:pt>
                <c:pt idx="9732">
                  <c:v>2114.6</c:v>
                </c:pt>
                <c:pt idx="9733">
                  <c:v>2114.62</c:v>
                </c:pt>
                <c:pt idx="9734">
                  <c:v>2114.64</c:v>
                </c:pt>
                <c:pt idx="9735">
                  <c:v>2114.66</c:v>
                </c:pt>
                <c:pt idx="9736">
                  <c:v>2114.6799999999998</c:v>
                </c:pt>
                <c:pt idx="9737">
                  <c:v>2114.6999999999998</c:v>
                </c:pt>
                <c:pt idx="9738">
                  <c:v>2114.7199999999998</c:v>
                </c:pt>
                <c:pt idx="9739">
                  <c:v>2114.7399999999998</c:v>
                </c:pt>
                <c:pt idx="9740">
                  <c:v>2114.7599999999998</c:v>
                </c:pt>
                <c:pt idx="9741">
                  <c:v>2114.7799999999997</c:v>
                </c:pt>
                <c:pt idx="9742">
                  <c:v>2114.8000000000002</c:v>
                </c:pt>
                <c:pt idx="9743">
                  <c:v>2114.8200000000002</c:v>
                </c:pt>
                <c:pt idx="9744">
                  <c:v>2114.84</c:v>
                </c:pt>
                <c:pt idx="9745">
                  <c:v>2114.86</c:v>
                </c:pt>
                <c:pt idx="9746">
                  <c:v>2114.88</c:v>
                </c:pt>
                <c:pt idx="9747">
                  <c:v>2114.9</c:v>
                </c:pt>
                <c:pt idx="9748">
                  <c:v>2114.92</c:v>
                </c:pt>
                <c:pt idx="9749">
                  <c:v>2114.94</c:v>
                </c:pt>
                <c:pt idx="9750">
                  <c:v>2114.96</c:v>
                </c:pt>
                <c:pt idx="9751">
                  <c:v>2114.98</c:v>
                </c:pt>
                <c:pt idx="9752">
                  <c:v>2115</c:v>
                </c:pt>
                <c:pt idx="9753">
                  <c:v>2115.02</c:v>
                </c:pt>
                <c:pt idx="9754">
                  <c:v>2115.04</c:v>
                </c:pt>
                <c:pt idx="9755">
                  <c:v>2115.06</c:v>
                </c:pt>
                <c:pt idx="9756">
                  <c:v>2115.08</c:v>
                </c:pt>
                <c:pt idx="9757">
                  <c:v>2115.1</c:v>
                </c:pt>
                <c:pt idx="9758">
                  <c:v>2115.12</c:v>
                </c:pt>
                <c:pt idx="9759">
                  <c:v>2115.14</c:v>
                </c:pt>
                <c:pt idx="9760">
                  <c:v>2115.16</c:v>
                </c:pt>
                <c:pt idx="9761">
                  <c:v>2115.1799999999998</c:v>
                </c:pt>
                <c:pt idx="9762">
                  <c:v>2115.1999999999998</c:v>
                </c:pt>
                <c:pt idx="9763">
                  <c:v>2115.2199999999998</c:v>
                </c:pt>
                <c:pt idx="9764">
                  <c:v>2115.2399999999998</c:v>
                </c:pt>
                <c:pt idx="9765">
                  <c:v>2115.2599999999998</c:v>
                </c:pt>
                <c:pt idx="9766">
                  <c:v>2115.2799999999997</c:v>
                </c:pt>
                <c:pt idx="9767">
                  <c:v>2115.3000000000002</c:v>
                </c:pt>
                <c:pt idx="9768">
                  <c:v>2115.3200000000002</c:v>
                </c:pt>
                <c:pt idx="9769">
                  <c:v>2115.34</c:v>
                </c:pt>
                <c:pt idx="9770">
                  <c:v>2115.36</c:v>
                </c:pt>
                <c:pt idx="9771">
                  <c:v>2115.38</c:v>
                </c:pt>
                <c:pt idx="9772">
                  <c:v>2115.4</c:v>
                </c:pt>
                <c:pt idx="9773">
                  <c:v>2115.42</c:v>
                </c:pt>
                <c:pt idx="9774">
                  <c:v>2115.44</c:v>
                </c:pt>
                <c:pt idx="9775">
                  <c:v>2115.46</c:v>
                </c:pt>
                <c:pt idx="9776">
                  <c:v>2115.48</c:v>
                </c:pt>
                <c:pt idx="9777">
                  <c:v>2115.5</c:v>
                </c:pt>
                <c:pt idx="9778">
                  <c:v>2115.52</c:v>
                </c:pt>
                <c:pt idx="9779">
                  <c:v>2115.54</c:v>
                </c:pt>
                <c:pt idx="9780">
                  <c:v>2115.56</c:v>
                </c:pt>
                <c:pt idx="9781">
                  <c:v>2115.58</c:v>
                </c:pt>
                <c:pt idx="9782">
                  <c:v>2115.6</c:v>
                </c:pt>
                <c:pt idx="9783">
                  <c:v>2115.62</c:v>
                </c:pt>
                <c:pt idx="9784">
                  <c:v>2115.64</c:v>
                </c:pt>
                <c:pt idx="9785">
                  <c:v>2115.66</c:v>
                </c:pt>
                <c:pt idx="9786">
                  <c:v>2115.6799999999998</c:v>
                </c:pt>
                <c:pt idx="9787">
                  <c:v>2115.6999999999998</c:v>
                </c:pt>
                <c:pt idx="9788">
                  <c:v>2115.7199999999998</c:v>
                </c:pt>
                <c:pt idx="9789">
                  <c:v>2115.7399999999998</c:v>
                </c:pt>
                <c:pt idx="9790">
                  <c:v>2115.7599999999998</c:v>
                </c:pt>
                <c:pt idx="9791">
                  <c:v>2115.7799999999997</c:v>
                </c:pt>
                <c:pt idx="9792">
                  <c:v>2115.8000000000002</c:v>
                </c:pt>
                <c:pt idx="9793">
                  <c:v>2115.8200000000002</c:v>
                </c:pt>
                <c:pt idx="9794">
                  <c:v>2115.84</c:v>
                </c:pt>
                <c:pt idx="9795">
                  <c:v>2115.86</c:v>
                </c:pt>
                <c:pt idx="9796">
                  <c:v>2115.88</c:v>
                </c:pt>
                <c:pt idx="9797">
                  <c:v>2115.9</c:v>
                </c:pt>
                <c:pt idx="9798">
                  <c:v>2115.92</c:v>
                </c:pt>
                <c:pt idx="9799">
                  <c:v>2115.94</c:v>
                </c:pt>
                <c:pt idx="9800">
                  <c:v>2115.96</c:v>
                </c:pt>
                <c:pt idx="9801">
                  <c:v>2115.98</c:v>
                </c:pt>
                <c:pt idx="9802">
                  <c:v>2116</c:v>
                </c:pt>
                <c:pt idx="9803">
                  <c:v>2116.02</c:v>
                </c:pt>
                <c:pt idx="9804">
                  <c:v>2116.04</c:v>
                </c:pt>
                <c:pt idx="9805">
                  <c:v>2116.06</c:v>
                </c:pt>
                <c:pt idx="9806">
                  <c:v>2116.08</c:v>
                </c:pt>
                <c:pt idx="9807">
                  <c:v>2116.1</c:v>
                </c:pt>
                <c:pt idx="9808">
                  <c:v>2116.12</c:v>
                </c:pt>
                <c:pt idx="9809">
                  <c:v>2116.14</c:v>
                </c:pt>
                <c:pt idx="9810">
                  <c:v>2116.16</c:v>
                </c:pt>
                <c:pt idx="9811">
                  <c:v>2116.1799999999998</c:v>
                </c:pt>
                <c:pt idx="9812">
                  <c:v>2116.1999999999998</c:v>
                </c:pt>
                <c:pt idx="9813">
                  <c:v>2116.2199999999998</c:v>
                </c:pt>
                <c:pt idx="9814">
                  <c:v>2116.2399999999998</c:v>
                </c:pt>
                <c:pt idx="9815">
                  <c:v>2116.2599999999998</c:v>
                </c:pt>
                <c:pt idx="9816">
                  <c:v>2116.2799999999997</c:v>
                </c:pt>
                <c:pt idx="9817">
                  <c:v>2116.3000000000002</c:v>
                </c:pt>
                <c:pt idx="9818">
                  <c:v>2116.3200000000002</c:v>
                </c:pt>
                <c:pt idx="9819">
                  <c:v>2116.34</c:v>
                </c:pt>
                <c:pt idx="9820">
                  <c:v>2116.36</c:v>
                </c:pt>
                <c:pt idx="9821">
                  <c:v>2116.38</c:v>
                </c:pt>
                <c:pt idx="9822">
                  <c:v>2116.4</c:v>
                </c:pt>
                <c:pt idx="9823">
                  <c:v>2116.42</c:v>
                </c:pt>
                <c:pt idx="9824">
                  <c:v>2116.44</c:v>
                </c:pt>
                <c:pt idx="9825">
                  <c:v>2116.46</c:v>
                </c:pt>
                <c:pt idx="9826">
                  <c:v>2116.48</c:v>
                </c:pt>
                <c:pt idx="9827">
                  <c:v>2116.5</c:v>
                </c:pt>
                <c:pt idx="9828">
                  <c:v>2116.52</c:v>
                </c:pt>
                <c:pt idx="9829">
                  <c:v>2116.54</c:v>
                </c:pt>
                <c:pt idx="9830">
                  <c:v>2116.56</c:v>
                </c:pt>
                <c:pt idx="9831">
                  <c:v>2116.58</c:v>
                </c:pt>
                <c:pt idx="9832">
                  <c:v>2116.6</c:v>
                </c:pt>
                <c:pt idx="9833">
                  <c:v>2116.62</c:v>
                </c:pt>
                <c:pt idx="9834">
                  <c:v>2116.64</c:v>
                </c:pt>
                <c:pt idx="9835">
                  <c:v>2116.66</c:v>
                </c:pt>
                <c:pt idx="9836">
                  <c:v>2116.6799999999998</c:v>
                </c:pt>
                <c:pt idx="9837">
                  <c:v>2116.6999999999998</c:v>
                </c:pt>
                <c:pt idx="9838">
                  <c:v>2116.7199999999998</c:v>
                </c:pt>
                <c:pt idx="9839">
                  <c:v>2116.7399999999998</c:v>
                </c:pt>
                <c:pt idx="9840">
                  <c:v>2116.7599999999998</c:v>
                </c:pt>
                <c:pt idx="9841">
                  <c:v>2116.7799999999997</c:v>
                </c:pt>
                <c:pt idx="9842">
                  <c:v>2116.8000000000002</c:v>
                </c:pt>
                <c:pt idx="9843">
                  <c:v>2116.8200000000002</c:v>
                </c:pt>
                <c:pt idx="9844">
                  <c:v>2116.84</c:v>
                </c:pt>
                <c:pt idx="9845">
                  <c:v>2116.86</c:v>
                </c:pt>
                <c:pt idx="9846">
                  <c:v>2116.88</c:v>
                </c:pt>
                <c:pt idx="9847">
                  <c:v>2116.9</c:v>
                </c:pt>
                <c:pt idx="9848">
                  <c:v>2116.92</c:v>
                </c:pt>
                <c:pt idx="9849">
                  <c:v>2116.94</c:v>
                </c:pt>
                <c:pt idx="9850">
                  <c:v>2116.96</c:v>
                </c:pt>
                <c:pt idx="9851">
                  <c:v>2116.98</c:v>
                </c:pt>
                <c:pt idx="9852">
                  <c:v>2117</c:v>
                </c:pt>
                <c:pt idx="9853">
                  <c:v>2117.02</c:v>
                </c:pt>
                <c:pt idx="9854">
                  <c:v>2117.04</c:v>
                </c:pt>
                <c:pt idx="9855">
                  <c:v>2117.06</c:v>
                </c:pt>
                <c:pt idx="9856">
                  <c:v>2117.08</c:v>
                </c:pt>
                <c:pt idx="9857">
                  <c:v>2117.1</c:v>
                </c:pt>
                <c:pt idx="9858">
                  <c:v>2117.12</c:v>
                </c:pt>
                <c:pt idx="9859">
                  <c:v>2117.14</c:v>
                </c:pt>
                <c:pt idx="9860">
                  <c:v>2117.16</c:v>
                </c:pt>
                <c:pt idx="9861">
                  <c:v>2117.1799999999998</c:v>
                </c:pt>
                <c:pt idx="9862">
                  <c:v>2117.1999999999998</c:v>
                </c:pt>
                <c:pt idx="9863">
                  <c:v>2117.2199999999998</c:v>
                </c:pt>
                <c:pt idx="9864">
                  <c:v>2117.2399999999998</c:v>
                </c:pt>
                <c:pt idx="9865">
                  <c:v>2117.2599999999998</c:v>
                </c:pt>
                <c:pt idx="9866">
                  <c:v>2117.2799999999997</c:v>
                </c:pt>
                <c:pt idx="9867">
                  <c:v>2117.3000000000002</c:v>
                </c:pt>
                <c:pt idx="9868">
                  <c:v>2117.3200000000002</c:v>
                </c:pt>
                <c:pt idx="9869">
                  <c:v>2117.34</c:v>
                </c:pt>
                <c:pt idx="9870">
                  <c:v>2117.36</c:v>
                </c:pt>
                <c:pt idx="9871">
                  <c:v>2117.38</c:v>
                </c:pt>
                <c:pt idx="9872">
                  <c:v>2117.4</c:v>
                </c:pt>
                <c:pt idx="9873">
                  <c:v>2117.42</c:v>
                </c:pt>
                <c:pt idx="9874">
                  <c:v>2117.44</c:v>
                </c:pt>
                <c:pt idx="9875">
                  <c:v>2117.46</c:v>
                </c:pt>
                <c:pt idx="9876">
                  <c:v>2117.48</c:v>
                </c:pt>
                <c:pt idx="9877">
                  <c:v>2117.5</c:v>
                </c:pt>
                <c:pt idx="9878">
                  <c:v>2117.52</c:v>
                </c:pt>
                <c:pt idx="9879">
                  <c:v>2117.54</c:v>
                </c:pt>
                <c:pt idx="9880">
                  <c:v>2117.56</c:v>
                </c:pt>
                <c:pt idx="9881">
                  <c:v>2117.58</c:v>
                </c:pt>
                <c:pt idx="9882">
                  <c:v>2117.6</c:v>
                </c:pt>
                <c:pt idx="9883">
                  <c:v>2117.62</c:v>
                </c:pt>
                <c:pt idx="9884">
                  <c:v>2117.64</c:v>
                </c:pt>
                <c:pt idx="9885">
                  <c:v>2117.66</c:v>
                </c:pt>
                <c:pt idx="9886">
                  <c:v>2117.6799999999998</c:v>
                </c:pt>
                <c:pt idx="9887">
                  <c:v>2117.6999999999998</c:v>
                </c:pt>
                <c:pt idx="9888">
                  <c:v>2117.7199999999998</c:v>
                </c:pt>
                <c:pt idx="9889">
                  <c:v>2117.7399999999998</c:v>
                </c:pt>
                <c:pt idx="9890">
                  <c:v>2117.7599999999998</c:v>
                </c:pt>
                <c:pt idx="9891">
                  <c:v>2117.7799999999997</c:v>
                </c:pt>
                <c:pt idx="9892">
                  <c:v>2117.8000000000002</c:v>
                </c:pt>
                <c:pt idx="9893">
                  <c:v>2117.8200000000002</c:v>
                </c:pt>
                <c:pt idx="9894">
                  <c:v>2117.84</c:v>
                </c:pt>
                <c:pt idx="9895">
                  <c:v>2117.86</c:v>
                </c:pt>
                <c:pt idx="9896">
                  <c:v>2117.88</c:v>
                </c:pt>
                <c:pt idx="9897">
                  <c:v>2117.9</c:v>
                </c:pt>
                <c:pt idx="9898">
                  <c:v>2117.92</c:v>
                </c:pt>
                <c:pt idx="9899">
                  <c:v>2117.94</c:v>
                </c:pt>
                <c:pt idx="9900">
                  <c:v>2117.96</c:v>
                </c:pt>
                <c:pt idx="9901">
                  <c:v>2117.98</c:v>
                </c:pt>
                <c:pt idx="9902">
                  <c:v>2118</c:v>
                </c:pt>
                <c:pt idx="9903">
                  <c:v>2118.02</c:v>
                </c:pt>
                <c:pt idx="9904">
                  <c:v>2118.04</c:v>
                </c:pt>
                <c:pt idx="9905">
                  <c:v>2118.06</c:v>
                </c:pt>
                <c:pt idx="9906">
                  <c:v>2118.08</c:v>
                </c:pt>
                <c:pt idx="9907">
                  <c:v>2118.1</c:v>
                </c:pt>
                <c:pt idx="9908">
                  <c:v>2118.12</c:v>
                </c:pt>
                <c:pt idx="9909">
                  <c:v>2118.14</c:v>
                </c:pt>
                <c:pt idx="9910">
                  <c:v>2118.16</c:v>
                </c:pt>
                <c:pt idx="9911">
                  <c:v>2118.1799999999998</c:v>
                </c:pt>
                <c:pt idx="9912">
                  <c:v>2118.1999999999998</c:v>
                </c:pt>
                <c:pt idx="9913">
                  <c:v>2118.2199999999998</c:v>
                </c:pt>
                <c:pt idx="9914">
                  <c:v>2118.2399999999998</c:v>
                </c:pt>
                <c:pt idx="9915">
                  <c:v>2118.2599999999998</c:v>
                </c:pt>
                <c:pt idx="9916">
                  <c:v>2118.2799999999997</c:v>
                </c:pt>
                <c:pt idx="9917">
                  <c:v>2118.3000000000002</c:v>
                </c:pt>
                <c:pt idx="9918">
                  <c:v>2118.3200000000002</c:v>
                </c:pt>
                <c:pt idx="9919">
                  <c:v>2118.34</c:v>
                </c:pt>
                <c:pt idx="9920">
                  <c:v>2118.36</c:v>
                </c:pt>
                <c:pt idx="9921">
                  <c:v>2118.38</c:v>
                </c:pt>
                <c:pt idx="9922">
                  <c:v>2118.4</c:v>
                </c:pt>
                <c:pt idx="9923">
                  <c:v>2118.42</c:v>
                </c:pt>
                <c:pt idx="9924">
                  <c:v>2118.44</c:v>
                </c:pt>
                <c:pt idx="9925">
                  <c:v>2118.46</c:v>
                </c:pt>
                <c:pt idx="9926">
                  <c:v>2118.48</c:v>
                </c:pt>
                <c:pt idx="9927">
                  <c:v>2118.5</c:v>
                </c:pt>
                <c:pt idx="9928">
                  <c:v>2118.52</c:v>
                </c:pt>
                <c:pt idx="9929">
                  <c:v>2118.54</c:v>
                </c:pt>
                <c:pt idx="9930">
                  <c:v>2118.56</c:v>
                </c:pt>
                <c:pt idx="9931">
                  <c:v>2118.58</c:v>
                </c:pt>
                <c:pt idx="9932">
                  <c:v>2118.6</c:v>
                </c:pt>
                <c:pt idx="9933">
                  <c:v>2118.62</c:v>
                </c:pt>
                <c:pt idx="9934">
                  <c:v>2118.64</c:v>
                </c:pt>
                <c:pt idx="9935">
                  <c:v>2118.66</c:v>
                </c:pt>
                <c:pt idx="9936">
                  <c:v>2118.6799999999998</c:v>
                </c:pt>
                <c:pt idx="9937">
                  <c:v>2118.6999999999998</c:v>
                </c:pt>
                <c:pt idx="9938">
                  <c:v>2118.7199999999998</c:v>
                </c:pt>
                <c:pt idx="9939">
                  <c:v>2118.7399999999998</c:v>
                </c:pt>
                <c:pt idx="9940">
                  <c:v>2118.7599999999998</c:v>
                </c:pt>
                <c:pt idx="9941">
                  <c:v>2118.7799999999997</c:v>
                </c:pt>
                <c:pt idx="9942">
                  <c:v>2118.8000000000002</c:v>
                </c:pt>
                <c:pt idx="9943">
                  <c:v>2118.8200000000002</c:v>
                </c:pt>
                <c:pt idx="9944">
                  <c:v>2118.84</c:v>
                </c:pt>
                <c:pt idx="9945">
                  <c:v>2118.86</c:v>
                </c:pt>
                <c:pt idx="9946">
                  <c:v>2118.88</c:v>
                </c:pt>
                <c:pt idx="9947">
                  <c:v>2118.9</c:v>
                </c:pt>
                <c:pt idx="9948">
                  <c:v>2118.92</c:v>
                </c:pt>
                <c:pt idx="9949">
                  <c:v>2118.94</c:v>
                </c:pt>
                <c:pt idx="9950">
                  <c:v>2118.96</c:v>
                </c:pt>
                <c:pt idx="9951">
                  <c:v>2118.98</c:v>
                </c:pt>
                <c:pt idx="9952">
                  <c:v>2119</c:v>
                </c:pt>
                <c:pt idx="9953">
                  <c:v>2119.02</c:v>
                </c:pt>
                <c:pt idx="9954">
                  <c:v>2119.04</c:v>
                </c:pt>
                <c:pt idx="9955">
                  <c:v>2119.06</c:v>
                </c:pt>
                <c:pt idx="9956">
                  <c:v>2119.08</c:v>
                </c:pt>
                <c:pt idx="9957">
                  <c:v>2119.1</c:v>
                </c:pt>
                <c:pt idx="9958">
                  <c:v>2119.12</c:v>
                </c:pt>
                <c:pt idx="9959">
                  <c:v>2119.14</c:v>
                </c:pt>
                <c:pt idx="9960">
                  <c:v>2119.16</c:v>
                </c:pt>
                <c:pt idx="9961">
                  <c:v>2119.1799999999998</c:v>
                </c:pt>
                <c:pt idx="9962">
                  <c:v>2119.1999999999998</c:v>
                </c:pt>
                <c:pt idx="9963">
                  <c:v>2119.2199999999998</c:v>
                </c:pt>
                <c:pt idx="9964">
                  <c:v>2119.2399999999998</c:v>
                </c:pt>
                <c:pt idx="9965">
                  <c:v>2119.2599999999998</c:v>
                </c:pt>
                <c:pt idx="9966">
                  <c:v>2119.2799999999997</c:v>
                </c:pt>
                <c:pt idx="9967">
                  <c:v>2119.3000000000002</c:v>
                </c:pt>
                <c:pt idx="9968">
                  <c:v>2119.3200000000002</c:v>
                </c:pt>
                <c:pt idx="9969">
                  <c:v>2119.34</c:v>
                </c:pt>
                <c:pt idx="9970">
                  <c:v>2119.36</c:v>
                </c:pt>
                <c:pt idx="9971">
                  <c:v>2119.38</c:v>
                </c:pt>
                <c:pt idx="9972">
                  <c:v>2119.4</c:v>
                </c:pt>
                <c:pt idx="9973">
                  <c:v>2119.42</c:v>
                </c:pt>
                <c:pt idx="9974">
                  <c:v>2119.44</c:v>
                </c:pt>
                <c:pt idx="9975">
                  <c:v>2119.46</c:v>
                </c:pt>
                <c:pt idx="9976">
                  <c:v>2119.48</c:v>
                </c:pt>
                <c:pt idx="9977">
                  <c:v>2119.5</c:v>
                </c:pt>
                <c:pt idx="9978">
                  <c:v>2119.52</c:v>
                </c:pt>
                <c:pt idx="9979">
                  <c:v>2119.54</c:v>
                </c:pt>
                <c:pt idx="9980">
                  <c:v>2119.56</c:v>
                </c:pt>
                <c:pt idx="9981">
                  <c:v>2119.58</c:v>
                </c:pt>
                <c:pt idx="9982">
                  <c:v>2119.6</c:v>
                </c:pt>
                <c:pt idx="9983">
                  <c:v>2119.62</c:v>
                </c:pt>
                <c:pt idx="9984">
                  <c:v>2119.64</c:v>
                </c:pt>
                <c:pt idx="9985">
                  <c:v>2119.66</c:v>
                </c:pt>
                <c:pt idx="9986">
                  <c:v>2119.6799999999998</c:v>
                </c:pt>
                <c:pt idx="9987">
                  <c:v>2119.6999999999998</c:v>
                </c:pt>
                <c:pt idx="9988">
                  <c:v>2119.7199999999998</c:v>
                </c:pt>
                <c:pt idx="9989">
                  <c:v>2119.7399999999998</c:v>
                </c:pt>
                <c:pt idx="9990">
                  <c:v>2119.7599999999998</c:v>
                </c:pt>
                <c:pt idx="9991">
                  <c:v>2119.7799999999997</c:v>
                </c:pt>
                <c:pt idx="9992">
                  <c:v>2119.8000000000002</c:v>
                </c:pt>
                <c:pt idx="9993">
                  <c:v>2119.8200000000002</c:v>
                </c:pt>
                <c:pt idx="9994">
                  <c:v>2119.84</c:v>
                </c:pt>
                <c:pt idx="9995">
                  <c:v>2119.86</c:v>
                </c:pt>
                <c:pt idx="9996">
                  <c:v>2119.88</c:v>
                </c:pt>
                <c:pt idx="9997">
                  <c:v>2119.9</c:v>
                </c:pt>
                <c:pt idx="9998">
                  <c:v>2119.92</c:v>
                </c:pt>
                <c:pt idx="9999">
                  <c:v>2119.94</c:v>
                </c:pt>
                <c:pt idx="10000">
                  <c:v>2119.96</c:v>
                </c:pt>
                <c:pt idx="10001">
                  <c:v>2119.98</c:v>
                </c:pt>
                <c:pt idx="10002">
                  <c:v>2120</c:v>
                </c:pt>
                <c:pt idx="10003">
                  <c:v>2120.02</c:v>
                </c:pt>
                <c:pt idx="10004">
                  <c:v>2120.04</c:v>
                </c:pt>
                <c:pt idx="10005">
                  <c:v>2120.06</c:v>
                </c:pt>
                <c:pt idx="10006">
                  <c:v>2120.08</c:v>
                </c:pt>
                <c:pt idx="10007">
                  <c:v>2120.1</c:v>
                </c:pt>
                <c:pt idx="10008">
                  <c:v>2120.12</c:v>
                </c:pt>
                <c:pt idx="10009">
                  <c:v>2120.14</c:v>
                </c:pt>
                <c:pt idx="10010">
                  <c:v>2120.16</c:v>
                </c:pt>
                <c:pt idx="10011">
                  <c:v>2120.1799999999998</c:v>
                </c:pt>
                <c:pt idx="10012">
                  <c:v>2120.1999999999998</c:v>
                </c:pt>
                <c:pt idx="10013">
                  <c:v>2120.2199999999998</c:v>
                </c:pt>
                <c:pt idx="10014">
                  <c:v>2120.2399999999998</c:v>
                </c:pt>
                <c:pt idx="10015">
                  <c:v>2120.2599999999998</c:v>
                </c:pt>
                <c:pt idx="10016">
                  <c:v>2120.2799999999997</c:v>
                </c:pt>
                <c:pt idx="10017">
                  <c:v>2120.3000000000002</c:v>
                </c:pt>
                <c:pt idx="10018">
                  <c:v>2120.3200000000002</c:v>
                </c:pt>
                <c:pt idx="10019">
                  <c:v>2120.34</c:v>
                </c:pt>
                <c:pt idx="10020">
                  <c:v>2120.36</c:v>
                </c:pt>
                <c:pt idx="10021">
                  <c:v>2120.38</c:v>
                </c:pt>
                <c:pt idx="10022">
                  <c:v>2120.4</c:v>
                </c:pt>
                <c:pt idx="10023">
                  <c:v>2120.42</c:v>
                </c:pt>
                <c:pt idx="10024">
                  <c:v>2120.44</c:v>
                </c:pt>
                <c:pt idx="10025">
                  <c:v>2120.46</c:v>
                </c:pt>
                <c:pt idx="10026">
                  <c:v>2120.48</c:v>
                </c:pt>
                <c:pt idx="10027">
                  <c:v>2120.5</c:v>
                </c:pt>
                <c:pt idx="10028">
                  <c:v>2120.52</c:v>
                </c:pt>
                <c:pt idx="10029">
                  <c:v>2120.54</c:v>
                </c:pt>
                <c:pt idx="10030">
                  <c:v>2120.56</c:v>
                </c:pt>
                <c:pt idx="10031">
                  <c:v>2120.58</c:v>
                </c:pt>
                <c:pt idx="10032">
                  <c:v>2120.6</c:v>
                </c:pt>
                <c:pt idx="10033">
                  <c:v>2120.62</c:v>
                </c:pt>
                <c:pt idx="10034">
                  <c:v>2120.64</c:v>
                </c:pt>
                <c:pt idx="10035">
                  <c:v>2120.66</c:v>
                </c:pt>
                <c:pt idx="10036">
                  <c:v>2120.6799999999998</c:v>
                </c:pt>
                <c:pt idx="10037">
                  <c:v>2120.6999999999998</c:v>
                </c:pt>
                <c:pt idx="10038">
                  <c:v>2120.7199999999998</c:v>
                </c:pt>
                <c:pt idx="10039">
                  <c:v>2120.7399999999998</c:v>
                </c:pt>
                <c:pt idx="10040">
                  <c:v>2120.7599999999998</c:v>
                </c:pt>
                <c:pt idx="10041">
                  <c:v>2120.7799999999997</c:v>
                </c:pt>
                <c:pt idx="10042">
                  <c:v>2120.8000000000002</c:v>
                </c:pt>
                <c:pt idx="10043">
                  <c:v>2120.8200000000002</c:v>
                </c:pt>
                <c:pt idx="10044">
                  <c:v>2120.84</c:v>
                </c:pt>
                <c:pt idx="10045">
                  <c:v>2120.86</c:v>
                </c:pt>
                <c:pt idx="10046">
                  <c:v>2120.88</c:v>
                </c:pt>
                <c:pt idx="10047">
                  <c:v>2120.9</c:v>
                </c:pt>
                <c:pt idx="10048">
                  <c:v>2120.92</c:v>
                </c:pt>
                <c:pt idx="10049">
                  <c:v>2120.94</c:v>
                </c:pt>
                <c:pt idx="10050">
                  <c:v>2120.96</c:v>
                </c:pt>
                <c:pt idx="10051">
                  <c:v>2120.98</c:v>
                </c:pt>
                <c:pt idx="10052">
                  <c:v>2121</c:v>
                </c:pt>
                <c:pt idx="10053">
                  <c:v>2121.02</c:v>
                </c:pt>
                <c:pt idx="10054">
                  <c:v>2121.04</c:v>
                </c:pt>
                <c:pt idx="10055">
                  <c:v>2121.06</c:v>
                </c:pt>
                <c:pt idx="10056">
                  <c:v>2121.08</c:v>
                </c:pt>
                <c:pt idx="10057">
                  <c:v>2121.1</c:v>
                </c:pt>
                <c:pt idx="10058">
                  <c:v>2121.12</c:v>
                </c:pt>
                <c:pt idx="10059">
                  <c:v>2121.14</c:v>
                </c:pt>
                <c:pt idx="10060">
                  <c:v>2121.16</c:v>
                </c:pt>
                <c:pt idx="10061">
                  <c:v>2121.1799999999998</c:v>
                </c:pt>
                <c:pt idx="10062">
                  <c:v>2121.1999999999998</c:v>
                </c:pt>
                <c:pt idx="10063">
                  <c:v>2121.2199999999998</c:v>
                </c:pt>
                <c:pt idx="10064">
                  <c:v>2121.2399999999998</c:v>
                </c:pt>
                <c:pt idx="10065">
                  <c:v>2121.2599999999998</c:v>
                </c:pt>
                <c:pt idx="10066">
                  <c:v>2121.2799999999997</c:v>
                </c:pt>
                <c:pt idx="10067">
                  <c:v>2121.3000000000002</c:v>
                </c:pt>
                <c:pt idx="10068">
                  <c:v>2121.3200000000002</c:v>
                </c:pt>
                <c:pt idx="10069">
                  <c:v>2121.34</c:v>
                </c:pt>
                <c:pt idx="10070">
                  <c:v>2121.36</c:v>
                </c:pt>
                <c:pt idx="10071">
                  <c:v>2121.38</c:v>
                </c:pt>
                <c:pt idx="10072">
                  <c:v>2121.4</c:v>
                </c:pt>
                <c:pt idx="10073">
                  <c:v>2121.42</c:v>
                </c:pt>
                <c:pt idx="10074">
                  <c:v>2121.44</c:v>
                </c:pt>
                <c:pt idx="10075">
                  <c:v>2121.46</c:v>
                </c:pt>
                <c:pt idx="10076">
                  <c:v>2121.48</c:v>
                </c:pt>
                <c:pt idx="10077">
                  <c:v>2121.5</c:v>
                </c:pt>
                <c:pt idx="10078">
                  <c:v>2121.52</c:v>
                </c:pt>
                <c:pt idx="10079">
                  <c:v>2121.54</c:v>
                </c:pt>
                <c:pt idx="10080">
                  <c:v>2121.56</c:v>
                </c:pt>
                <c:pt idx="10081">
                  <c:v>2121.58</c:v>
                </c:pt>
                <c:pt idx="10082">
                  <c:v>2121.6</c:v>
                </c:pt>
                <c:pt idx="10083">
                  <c:v>2121.62</c:v>
                </c:pt>
                <c:pt idx="10084">
                  <c:v>2121.64</c:v>
                </c:pt>
                <c:pt idx="10085">
                  <c:v>2121.66</c:v>
                </c:pt>
                <c:pt idx="10086">
                  <c:v>2121.6799999999998</c:v>
                </c:pt>
                <c:pt idx="10087">
                  <c:v>2121.6999999999998</c:v>
                </c:pt>
                <c:pt idx="10088">
                  <c:v>2121.7199999999998</c:v>
                </c:pt>
                <c:pt idx="10089">
                  <c:v>2121.7399999999998</c:v>
                </c:pt>
                <c:pt idx="10090">
                  <c:v>2121.7599999999998</c:v>
                </c:pt>
                <c:pt idx="10091">
                  <c:v>2121.7799999999997</c:v>
                </c:pt>
                <c:pt idx="10092">
                  <c:v>2121.8000000000002</c:v>
                </c:pt>
                <c:pt idx="10093">
                  <c:v>2121.8200000000002</c:v>
                </c:pt>
                <c:pt idx="10094">
                  <c:v>2121.84</c:v>
                </c:pt>
                <c:pt idx="10095">
                  <c:v>2121.86</c:v>
                </c:pt>
                <c:pt idx="10096">
                  <c:v>2121.88</c:v>
                </c:pt>
                <c:pt idx="10097">
                  <c:v>2121.9</c:v>
                </c:pt>
                <c:pt idx="10098">
                  <c:v>2121.92</c:v>
                </c:pt>
                <c:pt idx="10099">
                  <c:v>2121.94</c:v>
                </c:pt>
                <c:pt idx="10100">
                  <c:v>2121.96</c:v>
                </c:pt>
                <c:pt idx="10101">
                  <c:v>2121.98</c:v>
                </c:pt>
                <c:pt idx="10102">
                  <c:v>2122</c:v>
                </c:pt>
                <c:pt idx="10103">
                  <c:v>2122.02</c:v>
                </c:pt>
                <c:pt idx="10104">
                  <c:v>2122.04</c:v>
                </c:pt>
                <c:pt idx="10105">
                  <c:v>2122.06</c:v>
                </c:pt>
                <c:pt idx="10106">
                  <c:v>2122.08</c:v>
                </c:pt>
                <c:pt idx="10107">
                  <c:v>2122.1</c:v>
                </c:pt>
                <c:pt idx="10108">
                  <c:v>2122.12</c:v>
                </c:pt>
                <c:pt idx="10109">
                  <c:v>2122.14</c:v>
                </c:pt>
                <c:pt idx="10110">
                  <c:v>2122.16</c:v>
                </c:pt>
                <c:pt idx="10111">
                  <c:v>2122.1799999999998</c:v>
                </c:pt>
                <c:pt idx="10112">
                  <c:v>2122.1999999999998</c:v>
                </c:pt>
                <c:pt idx="10113">
                  <c:v>2122.2199999999998</c:v>
                </c:pt>
                <c:pt idx="10114">
                  <c:v>2122.2399999999998</c:v>
                </c:pt>
                <c:pt idx="10115">
                  <c:v>2122.2599999999998</c:v>
                </c:pt>
                <c:pt idx="10116">
                  <c:v>2122.2799999999997</c:v>
                </c:pt>
                <c:pt idx="10117">
                  <c:v>2122.3000000000002</c:v>
                </c:pt>
                <c:pt idx="10118">
                  <c:v>2122.3200000000002</c:v>
                </c:pt>
                <c:pt idx="10119">
                  <c:v>2122.34</c:v>
                </c:pt>
                <c:pt idx="10120">
                  <c:v>2122.36</c:v>
                </c:pt>
                <c:pt idx="10121">
                  <c:v>2122.38</c:v>
                </c:pt>
                <c:pt idx="10122">
                  <c:v>2122.4</c:v>
                </c:pt>
                <c:pt idx="10123">
                  <c:v>2122.42</c:v>
                </c:pt>
                <c:pt idx="10124">
                  <c:v>2122.44</c:v>
                </c:pt>
                <c:pt idx="10125">
                  <c:v>2122.46</c:v>
                </c:pt>
                <c:pt idx="10126">
                  <c:v>2122.48</c:v>
                </c:pt>
                <c:pt idx="10127">
                  <c:v>2122.5</c:v>
                </c:pt>
                <c:pt idx="10128">
                  <c:v>2122.52</c:v>
                </c:pt>
                <c:pt idx="10129">
                  <c:v>2122.54</c:v>
                </c:pt>
                <c:pt idx="10130">
                  <c:v>2122.56</c:v>
                </c:pt>
                <c:pt idx="10131">
                  <c:v>2122.58</c:v>
                </c:pt>
                <c:pt idx="10132">
                  <c:v>2122.6</c:v>
                </c:pt>
                <c:pt idx="10133">
                  <c:v>2122.62</c:v>
                </c:pt>
                <c:pt idx="10134">
                  <c:v>2122.64</c:v>
                </c:pt>
                <c:pt idx="10135">
                  <c:v>2122.66</c:v>
                </c:pt>
                <c:pt idx="10136">
                  <c:v>2122.6799999999998</c:v>
                </c:pt>
                <c:pt idx="10137">
                  <c:v>2122.6999999999998</c:v>
                </c:pt>
                <c:pt idx="10138">
                  <c:v>2122.7199999999998</c:v>
                </c:pt>
                <c:pt idx="10139">
                  <c:v>2122.7399999999998</c:v>
                </c:pt>
                <c:pt idx="10140">
                  <c:v>2122.7599999999998</c:v>
                </c:pt>
                <c:pt idx="10141">
                  <c:v>2122.7799999999997</c:v>
                </c:pt>
                <c:pt idx="10142">
                  <c:v>2122.8000000000002</c:v>
                </c:pt>
                <c:pt idx="10143">
                  <c:v>2122.8200000000002</c:v>
                </c:pt>
                <c:pt idx="10144">
                  <c:v>2122.84</c:v>
                </c:pt>
                <c:pt idx="10145">
                  <c:v>2122.86</c:v>
                </c:pt>
                <c:pt idx="10146">
                  <c:v>2122.88</c:v>
                </c:pt>
                <c:pt idx="10147">
                  <c:v>2122.9</c:v>
                </c:pt>
                <c:pt idx="10148">
                  <c:v>2122.92</c:v>
                </c:pt>
                <c:pt idx="10149">
                  <c:v>2122.94</c:v>
                </c:pt>
                <c:pt idx="10150">
                  <c:v>2122.96</c:v>
                </c:pt>
                <c:pt idx="10151">
                  <c:v>2122.98</c:v>
                </c:pt>
                <c:pt idx="10152">
                  <c:v>2123</c:v>
                </c:pt>
                <c:pt idx="10153">
                  <c:v>2123.02</c:v>
                </c:pt>
                <c:pt idx="10154">
                  <c:v>2123.04</c:v>
                </c:pt>
                <c:pt idx="10155">
                  <c:v>2123.06</c:v>
                </c:pt>
                <c:pt idx="10156">
                  <c:v>2123.08</c:v>
                </c:pt>
                <c:pt idx="10157">
                  <c:v>2123.1</c:v>
                </c:pt>
                <c:pt idx="10158">
                  <c:v>2123.12</c:v>
                </c:pt>
                <c:pt idx="10159">
                  <c:v>2123.14</c:v>
                </c:pt>
                <c:pt idx="10160">
                  <c:v>2123.16</c:v>
                </c:pt>
                <c:pt idx="10161">
                  <c:v>2123.1799999999998</c:v>
                </c:pt>
                <c:pt idx="10162">
                  <c:v>2123.1999999999998</c:v>
                </c:pt>
                <c:pt idx="10163">
                  <c:v>2123.2199999999998</c:v>
                </c:pt>
                <c:pt idx="10164">
                  <c:v>2123.2399999999998</c:v>
                </c:pt>
                <c:pt idx="10165">
                  <c:v>2123.2599999999998</c:v>
                </c:pt>
                <c:pt idx="10166">
                  <c:v>2123.2799999999997</c:v>
                </c:pt>
                <c:pt idx="10167">
                  <c:v>2123.3000000000002</c:v>
                </c:pt>
                <c:pt idx="10168">
                  <c:v>2123.3200000000002</c:v>
                </c:pt>
                <c:pt idx="10169">
                  <c:v>2123.34</c:v>
                </c:pt>
                <c:pt idx="10170">
                  <c:v>2123.36</c:v>
                </c:pt>
                <c:pt idx="10171">
                  <c:v>2123.38</c:v>
                </c:pt>
                <c:pt idx="10172">
                  <c:v>2123.4</c:v>
                </c:pt>
                <c:pt idx="10173">
                  <c:v>2123.42</c:v>
                </c:pt>
                <c:pt idx="10174">
                  <c:v>2123.44</c:v>
                </c:pt>
                <c:pt idx="10175">
                  <c:v>2123.46</c:v>
                </c:pt>
                <c:pt idx="10176">
                  <c:v>2123.48</c:v>
                </c:pt>
                <c:pt idx="10177">
                  <c:v>2123.5</c:v>
                </c:pt>
                <c:pt idx="10178">
                  <c:v>2123.52</c:v>
                </c:pt>
                <c:pt idx="10179">
                  <c:v>2123.54</c:v>
                </c:pt>
                <c:pt idx="10180">
                  <c:v>2123.56</c:v>
                </c:pt>
                <c:pt idx="10181">
                  <c:v>2123.58</c:v>
                </c:pt>
                <c:pt idx="10182">
                  <c:v>2123.6</c:v>
                </c:pt>
                <c:pt idx="10183">
                  <c:v>2123.62</c:v>
                </c:pt>
                <c:pt idx="10184">
                  <c:v>2123.64</c:v>
                </c:pt>
                <c:pt idx="10185">
                  <c:v>2123.66</c:v>
                </c:pt>
                <c:pt idx="10186">
                  <c:v>2123.6799999999998</c:v>
                </c:pt>
                <c:pt idx="10187">
                  <c:v>2123.6999999999998</c:v>
                </c:pt>
                <c:pt idx="10188">
                  <c:v>2123.7199999999998</c:v>
                </c:pt>
                <c:pt idx="10189">
                  <c:v>2123.7399999999998</c:v>
                </c:pt>
                <c:pt idx="10190">
                  <c:v>2123.7599999999998</c:v>
                </c:pt>
                <c:pt idx="10191">
                  <c:v>2123.7799999999997</c:v>
                </c:pt>
                <c:pt idx="10192">
                  <c:v>2123.8000000000002</c:v>
                </c:pt>
                <c:pt idx="10193">
                  <c:v>2123.8200000000002</c:v>
                </c:pt>
                <c:pt idx="10194">
                  <c:v>2123.84</c:v>
                </c:pt>
                <c:pt idx="10195">
                  <c:v>2123.86</c:v>
                </c:pt>
                <c:pt idx="10196">
                  <c:v>2123.88</c:v>
                </c:pt>
                <c:pt idx="10197">
                  <c:v>2123.9</c:v>
                </c:pt>
                <c:pt idx="10198">
                  <c:v>2123.92</c:v>
                </c:pt>
                <c:pt idx="10199">
                  <c:v>2123.94</c:v>
                </c:pt>
                <c:pt idx="10200">
                  <c:v>2123.96</c:v>
                </c:pt>
                <c:pt idx="10201">
                  <c:v>2123.98</c:v>
                </c:pt>
                <c:pt idx="10202">
                  <c:v>2124</c:v>
                </c:pt>
                <c:pt idx="10203">
                  <c:v>2124.02</c:v>
                </c:pt>
                <c:pt idx="10204">
                  <c:v>2124.04</c:v>
                </c:pt>
                <c:pt idx="10205">
                  <c:v>2124.06</c:v>
                </c:pt>
                <c:pt idx="10206">
                  <c:v>2124.08</c:v>
                </c:pt>
                <c:pt idx="10207">
                  <c:v>2124.1</c:v>
                </c:pt>
                <c:pt idx="10208">
                  <c:v>2124.12</c:v>
                </c:pt>
                <c:pt idx="10209">
                  <c:v>2124.14</c:v>
                </c:pt>
                <c:pt idx="10210">
                  <c:v>2124.16</c:v>
                </c:pt>
                <c:pt idx="10211">
                  <c:v>2124.1799999999998</c:v>
                </c:pt>
                <c:pt idx="10212">
                  <c:v>2124.1999999999998</c:v>
                </c:pt>
                <c:pt idx="10213">
                  <c:v>2124.2199999999998</c:v>
                </c:pt>
                <c:pt idx="10214">
                  <c:v>2124.2399999999998</c:v>
                </c:pt>
                <c:pt idx="10215">
                  <c:v>2124.2599999999998</c:v>
                </c:pt>
                <c:pt idx="10216">
                  <c:v>2124.2799999999997</c:v>
                </c:pt>
                <c:pt idx="10217">
                  <c:v>2124.3000000000002</c:v>
                </c:pt>
                <c:pt idx="10218">
                  <c:v>2124.3200000000002</c:v>
                </c:pt>
                <c:pt idx="10219">
                  <c:v>2124.34</c:v>
                </c:pt>
                <c:pt idx="10220">
                  <c:v>2124.36</c:v>
                </c:pt>
                <c:pt idx="10221">
                  <c:v>2124.38</c:v>
                </c:pt>
                <c:pt idx="10222">
                  <c:v>2124.4</c:v>
                </c:pt>
                <c:pt idx="10223">
                  <c:v>2124.42</c:v>
                </c:pt>
                <c:pt idx="10224">
                  <c:v>2124.44</c:v>
                </c:pt>
                <c:pt idx="10225">
                  <c:v>2124.46</c:v>
                </c:pt>
                <c:pt idx="10226">
                  <c:v>2124.48</c:v>
                </c:pt>
                <c:pt idx="10227">
                  <c:v>2124.5</c:v>
                </c:pt>
                <c:pt idx="10228">
                  <c:v>2124.52</c:v>
                </c:pt>
                <c:pt idx="10229">
                  <c:v>2124.54</c:v>
                </c:pt>
                <c:pt idx="10230">
                  <c:v>2124.56</c:v>
                </c:pt>
                <c:pt idx="10231">
                  <c:v>2124.58</c:v>
                </c:pt>
                <c:pt idx="10232">
                  <c:v>2124.6</c:v>
                </c:pt>
                <c:pt idx="10233">
                  <c:v>2124.62</c:v>
                </c:pt>
                <c:pt idx="10234">
                  <c:v>2124.64</c:v>
                </c:pt>
                <c:pt idx="10235">
                  <c:v>2124.66</c:v>
                </c:pt>
                <c:pt idx="10236">
                  <c:v>2124.6799999999998</c:v>
                </c:pt>
                <c:pt idx="10237">
                  <c:v>2124.6999999999998</c:v>
                </c:pt>
                <c:pt idx="10238">
                  <c:v>2124.7199999999998</c:v>
                </c:pt>
                <c:pt idx="10239">
                  <c:v>2124.7399999999998</c:v>
                </c:pt>
                <c:pt idx="10240">
                  <c:v>2124.7599999999998</c:v>
                </c:pt>
                <c:pt idx="10241">
                  <c:v>2124.7799999999997</c:v>
                </c:pt>
                <c:pt idx="10242">
                  <c:v>2124.8000000000002</c:v>
                </c:pt>
                <c:pt idx="10243">
                  <c:v>2124.8200000000002</c:v>
                </c:pt>
                <c:pt idx="10244">
                  <c:v>2124.84</c:v>
                </c:pt>
                <c:pt idx="10245">
                  <c:v>2124.86</c:v>
                </c:pt>
                <c:pt idx="10246">
                  <c:v>2124.88</c:v>
                </c:pt>
                <c:pt idx="10247">
                  <c:v>2124.9</c:v>
                </c:pt>
                <c:pt idx="10248">
                  <c:v>2124.92</c:v>
                </c:pt>
                <c:pt idx="10249">
                  <c:v>2124.94</c:v>
                </c:pt>
                <c:pt idx="10250">
                  <c:v>2124.96</c:v>
                </c:pt>
                <c:pt idx="10251">
                  <c:v>2124.98</c:v>
                </c:pt>
                <c:pt idx="10252">
                  <c:v>2125</c:v>
                </c:pt>
                <c:pt idx="10253">
                  <c:v>2125.02</c:v>
                </c:pt>
                <c:pt idx="10254">
                  <c:v>2125.04</c:v>
                </c:pt>
                <c:pt idx="10255">
                  <c:v>2125.06</c:v>
                </c:pt>
                <c:pt idx="10256">
                  <c:v>2125.08</c:v>
                </c:pt>
                <c:pt idx="10257">
                  <c:v>2125.1</c:v>
                </c:pt>
                <c:pt idx="10258">
                  <c:v>2125.12</c:v>
                </c:pt>
                <c:pt idx="10259">
                  <c:v>2125.14</c:v>
                </c:pt>
                <c:pt idx="10260">
                  <c:v>2125.16</c:v>
                </c:pt>
                <c:pt idx="10261">
                  <c:v>2125.1799999999998</c:v>
                </c:pt>
                <c:pt idx="10262">
                  <c:v>2125.1999999999998</c:v>
                </c:pt>
                <c:pt idx="10263">
                  <c:v>2125.2199999999998</c:v>
                </c:pt>
                <c:pt idx="10264">
                  <c:v>2125.2399999999998</c:v>
                </c:pt>
                <c:pt idx="10265">
                  <c:v>2125.2599999999998</c:v>
                </c:pt>
                <c:pt idx="10266">
                  <c:v>2125.2799999999997</c:v>
                </c:pt>
                <c:pt idx="10267">
                  <c:v>2125.3000000000002</c:v>
                </c:pt>
                <c:pt idx="10268">
                  <c:v>2125.3200000000002</c:v>
                </c:pt>
                <c:pt idx="10269">
                  <c:v>2125.34</c:v>
                </c:pt>
                <c:pt idx="10270">
                  <c:v>2125.36</c:v>
                </c:pt>
                <c:pt idx="10271">
                  <c:v>2125.38</c:v>
                </c:pt>
                <c:pt idx="10272">
                  <c:v>2125.4</c:v>
                </c:pt>
                <c:pt idx="10273">
                  <c:v>2125.42</c:v>
                </c:pt>
                <c:pt idx="10274">
                  <c:v>2125.44</c:v>
                </c:pt>
                <c:pt idx="10275">
                  <c:v>2125.46</c:v>
                </c:pt>
                <c:pt idx="10276">
                  <c:v>2125.48</c:v>
                </c:pt>
                <c:pt idx="10277">
                  <c:v>2125.5</c:v>
                </c:pt>
                <c:pt idx="10278">
                  <c:v>2125.52</c:v>
                </c:pt>
                <c:pt idx="10279">
                  <c:v>2125.54</c:v>
                </c:pt>
                <c:pt idx="10280">
                  <c:v>2125.56</c:v>
                </c:pt>
                <c:pt idx="10281">
                  <c:v>2125.58</c:v>
                </c:pt>
                <c:pt idx="10282">
                  <c:v>2125.6</c:v>
                </c:pt>
                <c:pt idx="10283">
                  <c:v>2125.62</c:v>
                </c:pt>
                <c:pt idx="10284">
                  <c:v>2125.64</c:v>
                </c:pt>
                <c:pt idx="10285">
                  <c:v>2125.66</c:v>
                </c:pt>
                <c:pt idx="10286">
                  <c:v>2125.6799999999998</c:v>
                </c:pt>
                <c:pt idx="10287">
                  <c:v>2125.6999999999998</c:v>
                </c:pt>
                <c:pt idx="10288">
                  <c:v>2125.7199999999998</c:v>
                </c:pt>
                <c:pt idx="10289">
                  <c:v>2125.7399999999998</c:v>
                </c:pt>
                <c:pt idx="10290">
                  <c:v>2125.7599999999998</c:v>
                </c:pt>
                <c:pt idx="10291">
                  <c:v>2125.7799999999997</c:v>
                </c:pt>
                <c:pt idx="10292">
                  <c:v>2125.8000000000002</c:v>
                </c:pt>
                <c:pt idx="10293">
                  <c:v>2125.8200000000002</c:v>
                </c:pt>
                <c:pt idx="10294">
                  <c:v>2125.84</c:v>
                </c:pt>
                <c:pt idx="10295">
                  <c:v>2125.86</c:v>
                </c:pt>
                <c:pt idx="10296">
                  <c:v>2125.88</c:v>
                </c:pt>
                <c:pt idx="10297">
                  <c:v>2125.9</c:v>
                </c:pt>
                <c:pt idx="10298">
                  <c:v>2125.92</c:v>
                </c:pt>
                <c:pt idx="10299">
                  <c:v>2125.94</c:v>
                </c:pt>
                <c:pt idx="10300">
                  <c:v>2125.96</c:v>
                </c:pt>
                <c:pt idx="10301">
                  <c:v>2125.98</c:v>
                </c:pt>
                <c:pt idx="10302">
                  <c:v>2126</c:v>
                </c:pt>
                <c:pt idx="10303">
                  <c:v>2126.02</c:v>
                </c:pt>
                <c:pt idx="10304">
                  <c:v>2126.04</c:v>
                </c:pt>
                <c:pt idx="10305">
                  <c:v>2126.06</c:v>
                </c:pt>
                <c:pt idx="10306">
                  <c:v>2126.08</c:v>
                </c:pt>
                <c:pt idx="10307">
                  <c:v>2126.1</c:v>
                </c:pt>
                <c:pt idx="10308">
                  <c:v>2126.12</c:v>
                </c:pt>
                <c:pt idx="10309">
                  <c:v>2126.14</c:v>
                </c:pt>
                <c:pt idx="10310">
                  <c:v>2126.16</c:v>
                </c:pt>
                <c:pt idx="10311">
                  <c:v>2126.1799999999998</c:v>
                </c:pt>
                <c:pt idx="10312">
                  <c:v>2126.1999999999998</c:v>
                </c:pt>
                <c:pt idx="10313">
                  <c:v>2126.2199999999998</c:v>
                </c:pt>
                <c:pt idx="10314">
                  <c:v>2126.2399999999998</c:v>
                </c:pt>
                <c:pt idx="10315">
                  <c:v>2126.2599999999998</c:v>
                </c:pt>
                <c:pt idx="10316">
                  <c:v>2126.2799999999997</c:v>
                </c:pt>
                <c:pt idx="10317">
                  <c:v>2126.3000000000002</c:v>
                </c:pt>
                <c:pt idx="10318">
                  <c:v>2126.3200000000002</c:v>
                </c:pt>
                <c:pt idx="10319">
                  <c:v>2126.34</c:v>
                </c:pt>
                <c:pt idx="10320">
                  <c:v>2126.36</c:v>
                </c:pt>
                <c:pt idx="10321">
                  <c:v>2126.38</c:v>
                </c:pt>
                <c:pt idx="10322">
                  <c:v>2126.4</c:v>
                </c:pt>
                <c:pt idx="10323">
                  <c:v>2126.42</c:v>
                </c:pt>
                <c:pt idx="10324">
                  <c:v>2126.44</c:v>
                </c:pt>
                <c:pt idx="10325">
                  <c:v>2126.46</c:v>
                </c:pt>
                <c:pt idx="10326">
                  <c:v>2126.48</c:v>
                </c:pt>
                <c:pt idx="10327">
                  <c:v>2126.5</c:v>
                </c:pt>
                <c:pt idx="10328">
                  <c:v>2126.52</c:v>
                </c:pt>
                <c:pt idx="10329">
                  <c:v>2126.54</c:v>
                </c:pt>
                <c:pt idx="10330">
                  <c:v>2126.56</c:v>
                </c:pt>
                <c:pt idx="10331">
                  <c:v>2126.58</c:v>
                </c:pt>
                <c:pt idx="10332">
                  <c:v>2126.6</c:v>
                </c:pt>
                <c:pt idx="10333">
                  <c:v>2126.62</c:v>
                </c:pt>
                <c:pt idx="10334">
                  <c:v>2126.64</c:v>
                </c:pt>
                <c:pt idx="10335">
                  <c:v>2126.66</c:v>
                </c:pt>
                <c:pt idx="10336">
                  <c:v>2126.6799999999998</c:v>
                </c:pt>
                <c:pt idx="10337">
                  <c:v>2126.6999999999998</c:v>
                </c:pt>
                <c:pt idx="10338">
                  <c:v>2126.7199999999998</c:v>
                </c:pt>
                <c:pt idx="10339">
                  <c:v>2126.7399999999998</c:v>
                </c:pt>
                <c:pt idx="10340">
                  <c:v>2126.7599999999998</c:v>
                </c:pt>
                <c:pt idx="10341">
                  <c:v>2126.7799999999997</c:v>
                </c:pt>
                <c:pt idx="10342">
                  <c:v>2126.8000000000002</c:v>
                </c:pt>
                <c:pt idx="10343">
                  <c:v>2126.8200000000002</c:v>
                </c:pt>
                <c:pt idx="10344">
                  <c:v>2126.84</c:v>
                </c:pt>
                <c:pt idx="10345">
                  <c:v>2126.86</c:v>
                </c:pt>
                <c:pt idx="10346">
                  <c:v>2126.88</c:v>
                </c:pt>
                <c:pt idx="10347">
                  <c:v>2126.9</c:v>
                </c:pt>
                <c:pt idx="10348">
                  <c:v>2126.92</c:v>
                </c:pt>
                <c:pt idx="10349">
                  <c:v>2126.94</c:v>
                </c:pt>
                <c:pt idx="10350">
                  <c:v>2126.96</c:v>
                </c:pt>
                <c:pt idx="10351">
                  <c:v>2126.98</c:v>
                </c:pt>
                <c:pt idx="10352">
                  <c:v>2127</c:v>
                </c:pt>
                <c:pt idx="10353">
                  <c:v>2127.02</c:v>
                </c:pt>
                <c:pt idx="10354">
                  <c:v>2127.04</c:v>
                </c:pt>
                <c:pt idx="10355">
                  <c:v>2127.06</c:v>
                </c:pt>
                <c:pt idx="10356">
                  <c:v>2127.08</c:v>
                </c:pt>
                <c:pt idx="10357">
                  <c:v>2127.1</c:v>
                </c:pt>
                <c:pt idx="10358">
                  <c:v>2127.12</c:v>
                </c:pt>
                <c:pt idx="10359">
                  <c:v>2127.14</c:v>
                </c:pt>
                <c:pt idx="10360">
                  <c:v>2127.16</c:v>
                </c:pt>
                <c:pt idx="10361">
                  <c:v>2127.1799999999998</c:v>
                </c:pt>
                <c:pt idx="10362">
                  <c:v>2127.1999999999998</c:v>
                </c:pt>
                <c:pt idx="10363">
                  <c:v>2127.2199999999998</c:v>
                </c:pt>
                <c:pt idx="10364">
                  <c:v>2127.2399999999998</c:v>
                </c:pt>
                <c:pt idx="10365">
                  <c:v>2127.2599999999998</c:v>
                </c:pt>
                <c:pt idx="10366">
                  <c:v>2127.2799999999997</c:v>
                </c:pt>
                <c:pt idx="10367">
                  <c:v>2127.3000000000002</c:v>
                </c:pt>
                <c:pt idx="10368">
                  <c:v>2127.3200000000002</c:v>
                </c:pt>
                <c:pt idx="10369">
                  <c:v>2127.34</c:v>
                </c:pt>
                <c:pt idx="10370">
                  <c:v>2127.36</c:v>
                </c:pt>
                <c:pt idx="10371">
                  <c:v>2127.38</c:v>
                </c:pt>
                <c:pt idx="10372">
                  <c:v>2127.4</c:v>
                </c:pt>
                <c:pt idx="10373">
                  <c:v>2127.42</c:v>
                </c:pt>
                <c:pt idx="10374">
                  <c:v>2127.44</c:v>
                </c:pt>
                <c:pt idx="10375">
                  <c:v>2127.46</c:v>
                </c:pt>
                <c:pt idx="10376">
                  <c:v>2127.48</c:v>
                </c:pt>
                <c:pt idx="10377">
                  <c:v>2127.5</c:v>
                </c:pt>
                <c:pt idx="10378">
                  <c:v>2127.52</c:v>
                </c:pt>
                <c:pt idx="10379">
                  <c:v>2127.54</c:v>
                </c:pt>
                <c:pt idx="10380">
                  <c:v>2127.56</c:v>
                </c:pt>
                <c:pt idx="10381">
                  <c:v>2127.58</c:v>
                </c:pt>
                <c:pt idx="10382">
                  <c:v>2127.6</c:v>
                </c:pt>
                <c:pt idx="10383">
                  <c:v>2127.62</c:v>
                </c:pt>
                <c:pt idx="10384">
                  <c:v>2127.64</c:v>
                </c:pt>
                <c:pt idx="10385">
                  <c:v>2127.66</c:v>
                </c:pt>
                <c:pt idx="10386">
                  <c:v>2127.6799999999998</c:v>
                </c:pt>
                <c:pt idx="10387">
                  <c:v>2127.6999999999998</c:v>
                </c:pt>
                <c:pt idx="10388">
                  <c:v>2127.7199999999998</c:v>
                </c:pt>
                <c:pt idx="10389">
                  <c:v>2127.7399999999998</c:v>
                </c:pt>
                <c:pt idx="10390">
                  <c:v>2127.7599999999998</c:v>
                </c:pt>
                <c:pt idx="10391">
                  <c:v>2127.7799999999997</c:v>
                </c:pt>
                <c:pt idx="10392">
                  <c:v>2127.8000000000002</c:v>
                </c:pt>
                <c:pt idx="10393">
                  <c:v>2127.8200000000002</c:v>
                </c:pt>
                <c:pt idx="10394">
                  <c:v>2127.84</c:v>
                </c:pt>
                <c:pt idx="10395">
                  <c:v>2127.86</c:v>
                </c:pt>
                <c:pt idx="10396">
                  <c:v>2127.88</c:v>
                </c:pt>
                <c:pt idx="10397">
                  <c:v>2127.9</c:v>
                </c:pt>
                <c:pt idx="10398">
                  <c:v>2127.92</c:v>
                </c:pt>
                <c:pt idx="10399">
                  <c:v>2127.94</c:v>
                </c:pt>
                <c:pt idx="10400">
                  <c:v>2127.96</c:v>
                </c:pt>
                <c:pt idx="10401">
                  <c:v>2127.98</c:v>
                </c:pt>
                <c:pt idx="10402">
                  <c:v>2128</c:v>
                </c:pt>
                <c:pt idx="10403">
                  <c:v>2128.02</c:v>
                </c:pt>
                <c:pt idx="10404">
                  <c:v>2128.04</c:v>
                </c:pt>
                <c:pt idx="10405">
                  <c:v>2128.06</c:v>
                </c:pt>
                <c:pt idx="10406">
                  <c:v>2128.08</c:v>
                </c:pt>
                <c:pt idx="10407">
                  <c:v>2128.1</c:v>
                </c:pt>
                <c:pt idx="10408">
                  <c:v>2128.12</c:v>
                </c:pt>
                <c:pt idx="10409">
                  <c:v>2128.14</c:v>
                </c:pt>
                <c:pt idx="10410">
                  <c:v>2128.16</c:v>
                </c:pt>
                <c:pt idx="10411">
                  <c:v>2128.1799999999998</c:v>
                </c:pt>
                <c:pt idx="10412">
                  <c:v>2128.1999999999998</c:v>
                </c:pt>
                <c:pt idx="10413">
                  <c:v>2128.2199999999998</c:v>
                </c:pt>
                <c:pt idx="10414">
                  <c:v>2128.2399999999998</c:v>
                </c:pt>
                <c:pt idx="10415">
                  <c:v>2128.2599999999998</c:v>
                </c:pt>
                <c:pt idx="10416">
                  <c:v>2128.2799999999997</c:v>
                </c:pt>
                <c:pt idx="10417">
                  <c:v>2128.3000000000002</c:v>
                </c:pt>
                <c:pt idx="10418">
                  <c:v>2128.3200000000002</c:v>
                </c:pt>
                <c:pt idx="10419">
                  <c:v>2128.34</c:v>
                </c:pt>
                <c:pt idx="10420">
                  <c:v>2128.36</c:v>
                </c:pt>
                <c:pt idx="10421">
                  <c:v>2128.38</c:v>
                </c:pt>
                <c:pt idx="10422">
                  <c:v>2128.4</c:v>
                </c:pt>
                <c:pt idx="10423">
                  <c:v>2128.42</c:v>
                </c:pt>
                <c:pt idx="10424">
                  <c:v>2128.44</c:v>
                </c:pt>
                <c:pt idx="10425">
                  <c:v>2128.46</c:v>
                </c:pt>
                <c:pt idx="10426">
                  <c:v>2128.48</c:v>
                </c:pt>
                <c:pt idx="10427">
                  <c:v>2128.5</c:v>
                </c:pt>
                <c:pt idx="10428">
                  <c:v>2128.52</c:v>
                </c:pt>
                <c:pt idx="10429">
                  <c:v>2128.54</c:v>
                </c:pt>
                <c:pt idx="10430">
                  <c:v>2128.56</c:v>
                </c:pt>
                <c:pt idx="10431">
                  <c:v>2128.58</c:v>
                </c:pt>
                <c:pt idx="10432">
                  <c:v>2128.6</c:v>
                </c:pt>
                <c:pt idx="10433">
                  <c:v>2128.62</c:v>
                </c:pt>
                <c:pt idx="10434">
                  <c:v>2128.64</c:v>
                </c:pt>
                <c:pt idx="10435">
                  <c:v>2128.66</c:v>
                </c:pt>
                <c:pt idx="10436">
                  <c:v>2128.6799999999998</c:v>
                </c:pt>
                <c:pt idx="10437">
                  <c:v>2128.6999999999998</c:v>
                </c:pt>
                <c:pt idx="10438">
                  <c:v>2128.7199999999998</c:v>
                </c:pt>
                <c:pt idx="10439">
                  <c:v>2128.7399999999998</c:v>
                </c:pt>
                <c:pt idx="10440">
                  <c:v>2128.7599999999998</c:v>
                </c:pt>
                <c:pt idx="10441">
                  <c:v>2128.7799999999997</c:v>
                </c:pt>
                <c:pt idx="10442">
                  <c:v>2128.8000000000002</c:v>
                </c:pt>
                <c:pt idx="10443">
                  <c:v>2128.8200000000002</c:v>
                </c:pt>
                <c:pt idx="10444">
                  <c:v>2128.84</c:v>
                </c:pt>
                <c:pt idx="10445">
                  <c:v>2128.86</c:v>
                </c:pt>
                <c:pt idx="10446">
                  <c:v>2128.88</c:v>
                </c:pt>
                <c:pt idx="10447">
                  <c:v>2128.9</c:v>
                </c:pt>
                <c:pt idx="10448">
                  <c:v>2128.92</c:v>
                </c:pt>
                <c:pt idx="10449">
                  <c:v>2128.94</c:v>
                </c:pt>
                <c:pt idx="10450">
                  <c:v>2128.96</c:v>
                </c:pt>
                <c:pt idx="10451">
                  <c:v>2128.98</c:v>
                </c:pt>
                <c:pt idx="10452">
                  <c:v>2129</c:v>
                </c:pt>
                <c:pt idx="10453">
                  <c:v>2129.02</c:v>
                </c:pt>
                <c:pt idx="10454">
                  <c:v>2129.04</c:v>
                </c:pt>
                <c:pt idx="10455">
                  <c:v>2129.06</c:v>
                </c:pt>
                <c:pt idx="10456">
                  <c:v>2129.08</c:v>
                </c:pt>
                <c:pt idx="10457">
                  <c:v>2129.1</c:v>
                </c:pt>
                <c:pt idx="10458">
                  <c:v>2129.12</c:v>
                </c:pt>
                <c:pt idx="10459">
                  <c:v>2129.14</c:v>
                </c:pt>
                <c:pt idx="10460">
                  <c:v>2129.16</c:v>
                </c:pt>
                <c:pt idx="10461">
                  <c:v>2129.1799999999998</c:v>
                </c:pt>
                <c:pt idx="10462">
                  <c:v>2129.1999999999998</c:v>
                </c:pt>
                <c:pt idx="10463">
                  <c:v>2129.2199999999998</c:v>
                </c:pt>
                <c:pt idx="10464">
                  <c:v>2129.2399999999998</c:v>
                </c:pt>
                <c:pt idx="10465">
                  <c:v>2129.2599999999998</c:v>
                </c:pt>
                <c:pt idx="10466">
                  <c:v>2129.2799999999997</c:v>
                </c:pt>
                <c:pt idx="10467">
                  <c:v>2129.3000000000002</c:v>
                </c:pt>
                <c:pt idx="10468">
                  <c:v>2129.3200000000002</c:v>
                </c:pt>
                <c:pt idx="10469">
                  <c:v>2129.34</c:v>
                </c:pt>
                <c:pt idx="10470">
                  <c:v>2129.36</c:v>
                </c:pt>
                <c:pt idx="10471">
                  <c:v>2129.38</c:v>
                </c:pt>
                <c:pt idx="10472">
                  <c:v>2129.4</c:v>
                </c:pt>
                <c:pt idx="10473">
                  <c:v>2129.42</c:v>
                </c:pt>
                <c:pt idx="10474">
                  <c:v>2129.44</c:v>
                </c:pt>
                <c:pt idx="10475">
                  <c:v>2129.46</c:v>
                </c:pt>
                <c:pt idx="10476">
                  <c:v>2129.48</c:v>
                </c:pt>
                <c:pt idx="10477">
                  <c:v>2129.5</c:v>
                </c:pt>
                <c:pt idx="10478">
                  <c:v>2129.52</c:v>
                </c:pt>
                <c:pt idx="10479">
                  <c:v>2129.54</c:v>
                </c:pt>
                <c:pt idx="10480">
                  <c:v>2129.56</c:v>
                </c:pt>
                <c:pt idx="10481">
                  <c:v>2129.58</c:v>
                </c:pt>
                <c:pt idx="10482">
                  <c:v>2129.6</c:v>
                </c:pt>
                <c:pt idx="10483">
                  <c:v>2129.62</c:v>
                </c:pt>
                <c:pt idx="10484">
                  <c:v>2129.64</c:v>
                </c:pt>
                <c:pt idx="10485">
                  <c:v>2129.66</c:v>
                </c:pt>
                <c:pt idx="10486">
                  <c:v>2129.6799999999998</c:v>
                </c:pt>
                <c:pt idx="10487">
                  <c:v>2129.6999999999998</c:v>
                </c:pt>
                <c:pt idx="10488">
                  <c:v>2129.7199999999998</c:v>
                </c:pt>
                <c:pt idx="10489">
                  <c:v>2129.7399999999998</c:v>
                </c:pt>
                <c:pt idx="10490">
                  <c:v>2129.7599999999998</c:v>
                </c:pt>
                <c:pt idx="10491">
                  <c:v>2129.7799999999997</c:v>
                </c:pt>
                <c:pt idx="10492">
                  <c:v>2129.8000000000002</c:v>
                </c:pt>
                <c:pt idx="10493">
                  <c:v>2129.8200000000002</c:v>
                </c:pt>
                <c:pt idx="10494">
                  <c:v>2129.84</c:v>
                </c:pt>
                <c:pt idx="10495">
                  <c:v>2129.86</c:v>
                </c:pt>
                <c:pt idx="10496">
                  <c:v>2129.88</c:v>
                </c:pt>
                <c:pt idx="10497">
                  <c:v>2129.9</c:v>
                </c:pt>
                <c:pt idx="10498">
                  <c:v>2129.92</c:v>
                </c:pt>
                <c:pt idx="10499">
                  <c:v>2129.94</c:v>
                </c:pt>
                <c:pt idx="10500">
                  <c:v>2129.96</c:v>
                </c:pt>
                <c:pt idx="10501">
                  <c:v>2129.98</c:v>
                </c:pt>
                <c:pt idx="10502">
                  <c:v>2130</c:v>
                </c:pt>
                <c:pt idx="10503">
                  <c:v>2130.02</c:v>
                </c:pt>
                <c:pt idx="10504">
                  <c:v>2130.04</c:v>
                </c:pt>
                <c:pt idx="10505">
                  <c:v>2130.06</c:v>
                </c:pt>
                <c:pt idx="10506">
                  <c:v>2130.08</c:v>
                </c:pt>
                <c:pt idx="10507">
                  <c:v>2130.1</c:v>
                </c:pt>
                <c:pt idx="10508">
                  <c:v>2130.12</c:v>
                </c:pt>
                <c:pt idx="10509">
                  <c:v>2130.14</c:v>
                </c:pt>
                <c:pt idx="10510">
                  <c:v>2130.16</c:v>
                </c:pt>
                <c:pt idx="10511">
                  <c:v>2130.1799999999998</c:v>
                </c:pt>
                <c:pt idx="10512">
                  <c:v>2130.1999999999998</c:v>
                </c:pt>
                <c:pt idx="10513">
                  <c:v>2130.2199999999998</c:v>
                </c:pt>
                <c:pt idx="10514">
                  <c:v>2130.2399999999998</c:v>
                </c:pt>
                <c:pt idx="10515">
                  <c:v>2130.2599999999998</c:v>
                </c:pt>
                <c:pt idx="10516">
                  <c:v>2130.2799999999997</c:v>
                </c:pt>
                <c:pt idx="10517">
                  <c:v>2130.3000000000002</c:v>
                </c:pt>
                <c:pt idx="10518">
                  <c:v>2130.3200000000002</c:v>
                </c:pt>
                <c:pt idx="10519">
                  <c:v>2130.34</c:v>
                </c:pt>
                <c:pt idx="10520">
                  <c:v>2130.36</c:v>
                </c:pt>
                <c:pt idx="10521">
                  <c:v>2130.38</c:v>
                </c:pt>
                <c:pt idx="10522">
                  <c:v>2130.4</c:v>
                </c:pt>
                <c:pt idx="10523">
                  <c:v>2130.42</c:v>
                </c:pt>
                <c:pt idx="10524">
                  <c:v>2130.44</c:v>
                </c:pt>
                <c:pt idx="10525">
                  <c:v>2130.46</c:v>
                </c:pt>
                <c:pt idx="10526">
                  <c:v>2130.48</c:v>
                </c:pt>
                <c:pt idx="10527">
                  <c:v>2130.5</c:v>
                </c:pt>
                <c:pt idx="10528">
                  <c:v>2130.52</c:v>
                </c:pt>
                <c:pt idx="10529">
                  <c:v>2130.54</c:v>
                </c:pt>
                <c:pt idx="10530">
                  <c:v>2130.56</c:v>
                </c:pt>
                <c:pt idx="10531">
                  <c:v>2130.58</c:v>
                </c:pt>
                <c:pt idx="10532">
                  <c:v>2130.6</c:v>
                </c:pt>
                <c:pt idx="10533">
                  <c:v>2130.62</c:v>
                </c:pt>
                <c:pt idx="10534">
                  <c:v>2130.64</c:v>
                </c:pt>
                <c:pt idx="10535">
                  <c:v>2130.66</c:v>
                </c:pt>
                <c:pt idx="10536">
                  <c:v>2130.6799999999998</c:v>
                </c:pt>
                <c:pt idx="10537">
                  <c:v>2130.6999999999998</c:v>
                </c:pt>
                <c:pt idx="10538">
                  <c:v>2130.7199999999998</c:v>
                </c:pt>
                <c:pt idx="10539">
                  <c:v>2130.7399999999998</c:v>
                </c:pt>
                <c:pt idx="10540">
                  <c:v>2130.7599999999998</c:v>
                </c:pt>
                <c:pt idx="10541">
                  <c:v>2130.7799999999997</c:v>
                </c:pt>
                <c:pt idx="10542">
                  <c:v>2130.8000000000002</c:v>
                </c:pt>
                <c:pt idx="10543">
                  <c:v>2130.8200000000002</c:v>
                </c:pt>
                <c:pt idx="10544">
                  <c:v>2130.84</c:v>
                </c:pt>
                <c:pt idx="10545">
                  <c:v>2130.86</c:v>
                </c:pt>
                <c:pt idx="10546">
                  <c:v>2130.88</c:v>
                </c:pt>
                <c:pt idx="10547">
                  <c:v>2130.9</c:v>
                </c:pt>
                <c:pt idx="10548">
                  <c:v>2130.92</c:v>
                </c:pt>
                <c:pt idx="10549">
                  <c:v>2130.94</c:v>
                </c:pt>
                <c:pt idx="10550">
                  <c:v>2130.96</c:v>
                </c:pt>
                <c:pt idx="10551">
                  <c:v>2130.98</c:v>
                </c:pt>
                <c:pt idx="10552">
                  <c:v>2131</c:v>
                </c:pt>
                <c:pt idx="10553">
                  <c:v>2131.02</c:v>
                </c:pt>
                <c:pt idx="10554">
                  <c:v>2131.04</c:v>
                </c:pt>
                <c:pt idx="10555">
                  <c:v>2131.06</c:v>
                </c:pt>
                <c:pt idx="10556">
                  <c:v>2131.08</c:v>
                </c:pt>
                <c:pt idx="10557">
                  <c:v>2131.1</c:v>
                </c:pt>
                <c:pt idx="10558">
                  <c:v>2131.12</c:v>
                </c:pt>
                <c:pt idx="10559">
                  <c:v>2131.14</c:v>
                </c:pt>
                <c:pt idx="10560">
                  <c:v>2131.16</c:v>
                </c:pt>
                <c:pt idx="10561">
                  <c:v>2131.1799999999998</c:v>
                </c:pt>
                <c:pt idx="10562">
                  <c:v>2131.1999999999998</c:v>
                </c:pt>
                <c:pt idx="10563">
                  <c:v>2131.2199999999998</c:v>
                </c:pt>
                <c:pt idx="10564">
                  <c:v>2131.2399999999998</c:v>
                </c:pt>
                <c:pt idx="10565">
                  <c:v>2131.2599999999998</c:v>
                </c:pt>
                <c:pt idx="10566">
                  <c:v>2131.2799999999997</c:v>
                </c:pt>
                <c:pt idx="10567">
                  <c:v>2131.3000000000002</c:v>
                </c:pt>
                <c:pt idx="10568">
                  <c:v>2131.3200000000002</c:v>
                </c:pt>
                <c:pt idx="10569">
                  <c:v>2131.34</c:v>
                </c:pt>
                <c:pt idx="10570">
                  <c:v>2131.36</c:v>
                </c:pt>
                <c:pt idx="10571">
                  <c:v>2131.38</c:v>
                </c:pt>
                <c:pt idx="10572">
                  <c:v>2131.4</c:v>
                </c:pt>
                <c:pt idx="10573">
                  <c:v>2131.42</c:v>
                </c:pt>
                <c:pt idx="10574">
                  <c:v>2131.44</c:v>
                </c:pt>
                <c:pt idx="10575">
                  <c:v>2131.46</c:v>
                </c:pt>
                <c:pt idx="10576">
                  <c:v>2131.48</c:v>
                </c:pt>
                <c:pt idx="10577">
                  <c:v>2131.5</c:v>
                </c:pt>
                <c:pt idx="10578">
                  <c:v>2131.52</c:v>
                </c:pt>
                <c:pt idx="10579">
                  <c:v>2131.54</c:v>
                </c:pt>
                <c:pt idx="10580">
                  <c:v>2131.56</c:v>
                </c:pt>
                <c:pt idx="10581">
                  <c:v>2131.58</c:v>
                </c:pt>
                <c:pt idx="10582">
                  <c:v>2131.6</c:v>
                </c:pt>
                <c:pt idx="10583">
                  <c:v>2131.62</c:v>
                </c:pt>
                <c:pt idx="10584">
                  <c:v>2131.64</c:v>
                </c:pt>
                <c:pt idx="10585">
                  <c:v>2131.66</c:v>
                </c:pt>
                <c:pt idx="10586">
                  <c:v>2131.6799999999998</c:v>
                </c:pt>
                <c:pt idx="10587">
                  <c:v>2131.6999999999998</c:v>
                </c:pt>
                <c:pt idx="10588">
                  <c:v>2131.7199999999998</c:v>
                </c:pt>
                <c:pt idx="10589">
                  <c:v>2131.7399999999998</c:v>
                </c:pt>
                <c:pt idx="10590">
                  <c:v>2131.7599999999998</c:v>
                </c:pt>
                <c:pt idx="10591">
                  <c:v>2131.7799999999997</c:v>
                </c:pt>
                <c:pt idx="10592">
                  <c:v>2131.8000000000002</c:v>
                </c:pt>
                <c:pt idx="10593">
                  <c:v>2131.8200000000002</c:v>
                </c:pt>
                <c:pt idx="10594">
                  <c:v>2131.84</c:v>
                </c:pt>
                <c:pt idx="10595">
                  <c:v>2131.86</c:v>
                </c:pt>
                <c:pt idx="10596">
                  <c:v>2131.88</c:v>
                </c:pt>
                <c:pt idx="10597">
                  <c:v>2131.9</c:v>
                </c:pt>
                <c:pt idx="10598">
                  <c:v>2131.92</c:v>
                </c:pt>
                <c:pt idx="10599">
                  <c:v>2131.94</c:v>
                </c:pt>
                <c:pt idx="10600">
                  <c:v>2131.96</c:v>
                </c:pt>
                <c:pt idx="10601">
                  <c:v>2131.98</c:v>
                </c:pt>
                <c:pt idx="10602">
                  <c:v>2132</c:v>
                </c:pt>
                <c:pt idx="10603">
                  <c:v>2132.02</c:v>
                </c:pt>
                <c:pt idx="10604">
                  <c:v>2132.04</c:v>
                </c:pt>
                <c:pt idx="10605">
                  <c:v>2132.06</c:v>
                </c:pt>
                <c:pt idx="10606">
                  <c:v>2132.08</c:v>
                </c:pt>
                <c:pt idx="10607">
                  <c:v>2132.1</c:v>
                </c:pt>
                <c:pt idx="10608">
                  <c:v>2132.12</c:v>
                </c:pt>
                <c:pt idx="10609">
                  <c:v>2132.14</c:v>
                </c:pt>
                <c:pt idx="10610">
                  <c:v>2132.16</c:v>
                </c:pt>
                <c:pt idx="10611">
                  <c:v>2132.1799999999998</c:v>
                </c:pt>
                <c:pt idx="10612">
                  <c:v>2132.1999999999998</c:v>
                </c:pt>
                <c:pt idx="10613">
                  <c:v>2132.2199999999998</c:v>
                </c:pt>
                <c:pt idx="10614">
                  <c:v>2132.2399999999998</c:v>
                </c:pt>
                <c:pt idx="10615">
                  <c:v>2132.2599999999998</c:v>
                </c:pt>
                <c:pt idx="10616">
                  <c:v>2132.2799999999997</c:v>
                </c:pt>
                <c:pt idx="10617">
                  <c:v>2132.3000000000002</c:v>
                </c:pt>
                <c:pt idx="10618">
                  <c:v>2132.3200000000002</c:v>
                </c:pt>
                <c:pt idx="10619">
                  <c:v>2132.34</c:v>
                </c:pt>
                <c:pt idx="10620">
                  <c:v>2132.36</c:v>
                </c:pt>
                <c:pt idx="10621">
                  <c:v>2132.38</c:v>
                </c:pt>
                <c:pt idx="10622">
                  <c:v>2132.4</c:v>
                </c:pt>
                <c:pt idx="10623">
                  <c:v>2132.42</c:v>
                </c:pt>
                <c:pt idx="10624">
                  <c:v>2132.44</c:v>
                </c:pt>
                <c:pt idx="10625">
                  <c:v>2132.46</c:v>
                </c:pt>
                <c:pt idx="10626">
                  <c:v>2132.48</c:v>
                </c:pt>
                <c:pt idx="10627">
                  <c:v>2132.5</c:v>
                </c:pt>
                <c:pt idx="10628">
                  <c:v>2132.52</c:v>
                </c:pt>
                <c:pt idx="10629">
                  <c:v>2132.54</c:v>
                </c:pt>
                <c:pt idx="10630">
                  <c:v>2132.56</c:v>
                </c:pt>
                <c:pt idx="10631">
                  <c:v>2132.58</c:v>
                </c:pt>
                <c:pt idx="10632">
                  <c:v>2132.6</c:v>
                </c:pt>
                <c:pt idx="10633">
                  <c:v>2132.62</c:v>
                </c:pt>
                <c:pt idx="10634">
                  <c:v>2132.64</c:v>
                </c:pt>
                <c:pt idx="10635">
                  <c:v>2132.66</c:v>
                </c:pt>
                <c:pt idx="10636">
                  <c:v>2132.6799999999998</c:v>
                </c:pt>
                <c:pt idx="10637">
                  <c:v>2132.6999999999998</c:v>
                </c:pt>
                <c:pt idx="10638">
                  <c:v>2132.7199999999998</c:v>
                </c:pt>
                <c:pt idx="10639">
                  <c:v>2132.7399999999998</c:v>
                </c:pt>
                <c:pt idx="10640">
                  <c:v>2132.7599999999998</c:v>
                </c:pt>
                <c:pt idx="10641">
                  <c:v>2132.7799999999997</c:v>
                </c:pt>
                <c:pt idx="10642">
                  <c:v>2132.8000000000002</c:v>
                </c:pt>
                <c:pt idx="10643">
                  <c:v>2132.8200000000002</c:v>
                </c:pt>
                <c:pt idx="10644">
                  <c:v>2132.84</c:v>
                </c:pt>
                <c:pt idx="10645">
                  <c:v>2132.86</c:v>
                </c:pt>
                <c:pt idx="10646">
                  <c:v>2132.88</c:v>
                </c:pt>
                <c:pt idx="10647">
                  <c:v>2132.9</c:v>
                </c:pt>
                <c:pt idx="10648">
                  <c:v>2132.92</c:v>
                </c:pt>
                <c:pt idx="10649">
                  <c:v>2132.94</c:v>
                </c:pt>
                <c:pt idx="10650">
                  <c:v>2132.96</c:v>
                </c:pt>
                <c:pt idx="10651">
                  <c:v>2132.98</c:v>
                </c:pt>
                <c:pt idx="10652">
                  <c:v>2133</c:v>
                </c:pt>
                <c:pt idx="10653">
                  <c:v>2133.02</c:v>
                </c:pt>
                <c:pt idx="10654">
                  <c:v>2133.04</c:v>
                </c:pt>
                <c:pt idx="10655">
                  <c:v>2133.06</c:v>
                </c:pt>
                <c:pt idx="10656">
                  <c:v>2133.08</c:v>
                </c:pt>
                <c:pt idx="10657">
                  <c:v>2133.1</c:v>
                </c:pt>
                <c:pt idx="10658">
                  <c:v>2133.12</c:v>
                </c:pt>
                <c:pt idx="10659">
                  <c:v>2133.14</c:v>
                </c:pt>
                <c:pt idx="10660">
                  <c:v>2133.16</c:v>
                </c:pt>
                <c:pt idx="10661">
                  <c:v>2133.1799999999998</c:v>
                </c:pt>
                <c:pt idx="10662">
                  <c:v>2133.1999999999998</c:v>
                </c:pt>
                <c:pt idx="10663">
                  <c:v>2133.2199999999998</c:v>
                </c:pt>
                <c:pt idx="10664">
                  <c:v>2133.2399999999998</c:v>
                </c:pt>
                <c:pt idx="10665">
                  <c:v>2133.2599999999998</c:v>
                </c:pt>
                <c:pt idx="10666">
                  <c:v>2133.2799999999997</c:v>
                </c:pt>
                <c:pt idx="10667">
                  <c:v>2133.3000000000002</c:v>
                </c:pt>
                <c:pt idx="10668">
                  <c:v>2133.3200000000002</c:v>
                </c:pt>
                <c:pt idx="10669">
                  <c:v>2133.34</c:v>
                </c:pt>
                <c:pt idx="10670">
                  <c:v>2133.36</c:v>
                </c:pt>
                <c:pt idx="10671">
                  <c:v>2133.38</c:v>
                </c:pt>
                <c:pt idx="10672">
                  <c:v>2133.4</c:v>
                </c:pt>
                <c:pt idx="10673">
                  <c:v>2133.42</c:v>
                </c:pt>
                <c:pt idx="10674">
                  <c:v>2133.44</c:v>
                </c:pt>
                <c:pt idx="10675">
                  <c:v>2133.46</c:v>
                </c:pt>
                <c:pt idx="10676">
                  <c:v>2133.48</c:v>
                </c:pt>
                <c:pt idx="10677">
                  <c:v>2133.5</c:v>
                </c:pt>
                <c:pt idx="10678">
                  <c:v>2133.52</c:v>
                </c:pt>
                <c:pt idx="10679">
                  <c:v>2133.54</c:v>
                </c:pt>
                <c:pt idx="10680">
                  <c:v>2133.56</c:v>
                </c:pt>
                <c:pt idx="10681">
                  <c:v>2133.58</c:v>
                </c:pt>
                <c:pt idx="10682">
                  <c:v>2133.6</c:v>
                </c:pt>
                <c:pt idx="10683">
                  <c:v>2133.62</c:v>
                </c:pt>
                <c:pt idx="10684">
                  <c:v>2133.64</c:v>
                </c:pt>
                <c:pt idx="10685">
                  <c:v>2133.66</c:v>
                </c:pt>
                <c:pt idx="10686">
                  <c:v>2133.6799999999998</c:v>
                </c:pt>
                <c:pt idx="10687">
                  <c:v>2133.6999999999998</c:v>
                </c:pt>
                <c:pt idx="10688">
                  <c:v>2133.7199999999998</c:v>
                </c:pt>
                <c:pt idx="10689">
                  <c:v>2133.7399999999998</c:v>
                </c:pt>
                <c:pt idx="10690">
                  <c:v>2133.7599999999998</c:v>
                </c:pt>
                <c:pt idx="10691">
                  <c:v>2133.7799999999997</c:v>
                </c:pt>
                <c:pt idx="10692">
                  <c:v>2133.8000000000002</c:v>
                </c:pt>
                <c:pt idx="10693">
                  <c:v>2133.8200000000002</c:v>
                </c:pt>
                <c:pt idx="10694">
                  <c:v>2133.84</c:v>
                </c:pt>
                <c:pt idx="10695">
                  <c:v>2133.86</c:v>
                </c:pt>
                <c:pt idx="10696">
                  <c:v>2133.88</c:v>
                </c:pt>
                <c:pt idx="10697">
                  <c:v>2133.9</c:v>
                </c:pt>
                <c:pt idx="10698">
                  <c:v>2133.92</c:v>
                </c:pt>
                <c:pt idx="10699">
                  <c:v>2133.94</c:v>
                </c:pt>
                <c:pt idx="10700">
                  <c:v>2133.96</c:v>
                </c:pt>
                <c:pt idx="10701">
                  <c:v>2133.98</c:v>
                </c:pt>
                <c:pt idx="10702">
                  <c:v>2134</c:v>
                </c:pt>
                <c:pt idx="10703">
                  <c:v>2134.02</c:v>
                </c:pt>
                <c:pt idx="10704">
                  <c:v>2134.04</c:v>
                </c:pt>
                <c:pt idx="10705">
                  <c:v>2134.06</c:v>
                </c:pt>
                <c:pt idx="10706">
                  <c:v>2134.08</c:v>
                </c:pt>
                <c:pt idx="10707">
                  <c:v>2134.1</c:v>
                </c:pt>
                <c:pt idx="10708">
                  <c:v>2134.12</c:v>
                </c:pt>
                <c:pt idx="10709">
                  <c:v>2134.14</c:v>
                </c:pt>
                <c:pt idx="10710">
                  <c:v>2134.16</c:v>
                </c:pt>
                <c:pt idx="10711">
                  <c:v>2134.1799999999998</c:v>
                </c:pt>
                <c:pt idx="10712">
                  <c:v>2134.1999999999998</c:v>
                </c:pt>
                <c:pt idx="10713">
                  <c:v>2134.2199999999998</c:v>
                </c:pt>
                <c:pt idx="10714">
                  <c:v>2134.2399999999998</c:v>
                </c:pt>
                <c:pt idx="10715">
                  <c:v>2134.2599999999998</c:v>
                </c:pt>
                <c:pt idx="10716">
                  <c:v>2134.2799999999997</c:v>
                </c:pt>
                <c:pt idx="10717">
                  <c:v>2134.3000000000002</c:v>
                </c:pt>
                <c:pt idx="10718">
                  <c:v>2134.3200000000002</c:v>
                </c:pt>
                <c:pt idx="10719">
                  <c:v>2134.34</c:v>
                </c:pt>
                <c:pt idx="10720">
                  <c:v>2134.36</c:v>
                </c:pt>
                <c:pt idx="10721">
                  <c:v>2134.38</c:v>
                </c:pt>
                <c:pt idx="10722">
                  <c:v>2134.4</c:v>
                </c:pt>
                <c:pt idx="10723">
                  <c:v>2134.42</c:v>
                </c:pt>
                <c:pt idx="10724">
                  <c:v>2134.44</c:v>
                </c:pt>
                <c:pt idx="10725">
                  <c:v>2134.46</c:v>
                </c:pt>
                <c:pt idx="10726">
                  <c:v>2134.48</c:v>
                </c:pt>
                <c:pt idx="10727">
                  <c:v>2134.5</c:v>
                </c:pt>
                <c:pt idx="10728">
                  <c:v>2134.52</c:v>
                </c:pt>
                <c:pt idx="10729">
                  <c:v>2134.54</c:v>
                </c:pt>
                <c:pt idx="10730">
                  <c:v>2134.56</c:v>
                </c:pt>
                <c:pt idx="10731">
                  <c:v>2134.58</c:v>
                </c:pt>
                <c:pt idx="10732">
                  <c:v>2134.6</c:v>
                </c:pt>
                <c:pt idx="10733">
                  <c:v>2134.62</c:v>
                </c:pt>
                <c:pt idx="10734">
                  <c:v>2134.64</c:v>
                </c:pt>
                <c:pt idx="10735">
                  <c:v>2134.66</c:v>
                </c:pt>
                <c:pt idx="10736">
                  <c:v>2134.6799999999998</c:v>
                </c:pt>
                <c:pt idx="10737">
                  <c:v>2134.6999999999998</c:v>
                </c:pt>
                <c:pt idx="10738">
                  <c:v>2134.7199999999998</c:v>
                </c:pt>
                <c:pt idx="10739">
                  <c:v>2134.7399999999998</c:v>
                </c:pt>
                <c:pt idx="10740">
                  <c:v>2134.7599999999998</c:v>
                </c:pt>
                <c:pt idx="10741">
                  <c:v>2134.7799999999997</c:v>
                </c:pt>
                <c:pt idx="10742">
                  <c:v>2134.8000000000002</c:v>
                </c:pt>
                <c:pt idx="10743">
                  <c:v>2134.8200000000002</c:v>
                </c:pt>
                <c:pt idx="10744">
                  <c:v>2134.84</c:v>
                </c:pt>
                <c:pt idx="10745">
                  <c:v>2134.86</c:v>
                </c:pt>
                <c:pt idx="10746">
                  <c:v>2134.88</c:v>
                </c:pt>
                <c:pt idx="10747">
                  <c:v>2134.9</c:v>
                </c:pt>
                <c:pt idx="10748">
                  <c:v>2134.92</c:v>
                </c:pt>
                <c:pt idx="10749">
                  <c:v>2134.94</c:v>
                </c:pt>
                <c:pt idx="10750">
                  <c:v>2134.96</c:v>
                </c:pt>
                <c:pt idx="10751">
                  <c:v>2134.98</c:v>
                </c:pt>
                <c:pt idx="10752">
                  <c:v>2135</c:v>
                </c:pt>
                <c:pt idx="10753">
                  <c:v>2135.02</c:v>
                </c:pt>
                <c:pt idx="10754">
                  <c:v>2135.04</c:v>
                </c:pt>
                <c:pt idx="10755">
                  <c:v>2135.06</c:v>
                </c:pt>
                <c:pt idx="10756">
                  <c:v>2135.08</c:v>
                </c:pt>
                <c:pt idx="10757">
                  <c:v>2135.1</c:v>
                </c:pt>
                <c:pt idx="10758">
                  <c:v>2135.12</c:v>
                </c:pt>
                <c:pt idx="10759">
                  <c:v>2135.14</c:v>
                </c:pt>
                <c:pt idx="10760">
                  <c:v>2135.16</c:v>
                </c:pt>
                <c:pt idx="10761">
                  <c:v>2135.1799999999998</c:v>
                </c:pt>
                <c:pt idx="10762">
                  <c:v>2135.1999999999998</c:v>
                </c:pt>
                <c:pt idx="10763">
                  <c:v>2135.2199999999998</c:v>
                </c:pt>
                <c:pt idx="10764">
                  <c:v>2135.2399999999998</c:v>
                </c:pt>
                <c:pt idx="10765">
                  <c:v>2135.2599999999998</c:v>
                </c:pt>
                <c:pt idx="10766">
                  <c:v>2135.2799999999997</c:v>
                </c:pt>
                <c:pt idx="10767">
                  <c:v>2135.3000000000002</c:v>
                </c:pt>
                <c:pt idx="10768">
                  <c:v>2135.3200000000002</c:v>
                </c:pt>
                <c:pt idx="10769">
                  <c:v>2135.34</c:v>
                </c:pt>
                <c:pt idx="10770">
                  <c:v>2135.36</c:v>
                </c:pt>
                <c:pt idx="10771">
                  <c:v>2135.38</c:v>
                </c:pt>
                <c:pt idx="10772">
                  <c:v>2135.4</c:v>
                </c:pt>
                <c:pt idx="10773">
                  <c:v>2135.42</c:v>
                </c:pt>
                <c:pt idx="10774">
                  <c:v>2135.44</c:v>
                </c:pt>
                <c:pt idx="10775">
                  <c:v>2135.46</c:v>
                </c:pt>
                <c:pt idx="10776">
                  <c:v>2135.48</c:v>
                </c:pt>
                <c:pt idx="10777">
                  <c:v>2135.5</c:v>
                </c:pt>
                <c:pt idx="10778">
                  <c:v>2135.52</c:v>
                </c:pt>
                <c:pt idx="10779">
                  <c:v>2135.54</c:v>
                </c:pt>
                <c:pt idx="10780">
                  <c:v>2135.56</c:v>
                </c:pt>
                <c:pt idx="10781">
                  <c:v>2135.58</c:v>
                </c:pt>
                <c:pt idx="10782">
                  <c:v>2135.6</c:v>
                </c:pt>
                <c:pt idx="10783">
                  <c:v>2135.62</c:v>
                </c:pt>
                <c:pt idx="10784">
                  <c:v>2135.64</c:v>
                </c:pt>
                <c:pt idx="10785">
                  <c:v>2135.66</c:v>
                </c:pt>
                <c:pt idx="10786">
                  <c:v>2135.6799999999998</c:v>
                </c:pt>
                <c:pt idx="10787">
                  <c:v>2135.6999999999998</c:v>
                </c:pt>
                <c:pt idx="10788">
                  <c:v>2135.7199999999998</c:v>
                </c:pt>
                <c:pt idx="10789">
                  <c:v>2135.7399999999998</c:v>
                </c:pt>
                <c:pt idx="10790">
                  <c:v>2135.7599999999998</c:v>
                </c:pt>
                <c:pt idx="10791">
                  <c:v>2135.7799999999997</c:v>
                </c:pt>
                <c:pt idx="10792">
                  <c:v>2135.8000000000002</c:v>
                </c:pt>
                <c:pt idx="10793">
                  <c:v>2135.8200000000002</c:v>
                </c:pt>
                <c:pt idx="10794">
                  <c:v>2135.84</c:v>
                </c:pt>
                <c:pt idx="10795">
                  <c:v>2135.86</c:v>
                </c:pt>
                <c:pt idx="10796">
                  <c:v>2135.88</c:v>
                </c:pt>
                <c:pt idx="10797">
                  <c:v>2135.9</c:v>
                </c:pt>
                <c:pt idx="10798">
                  <c:v>2135.92</c:v>
                </c:pt>
                <c:pt idx="10799">
                  <c:v>2135.94</c:v>
                </c:pt>
                <c:pt idx="10800">
                  <c:v>2135.96</c:v>
                </c:pt>
                <c:pt idx="10801">
                  <c:v>2135.98</c:v>
                </c:pt>
                <c:pt idx="10802">
                  <c:v>2136</c:v>
                </c:pt>
                <c:pt idx="10803">
                  <c:v>2136.02</c:v>
                </c:pt>
                <c:pt idx="10804">
                  <c:v>2136.04</c:v>
                </c:pt>
                <c:pt idx="10805">
                  <c:v>2136.06</c:v>
                </c:pt>
                <c:pt idx="10806">
                  <c:v>2136.08</c:v>
                </c:pt>
                <c:pt idx="10807">
                  <c:v>2136.1</c:v>
                </c:pt>
                <c:pt idx="10808">
                  <c:v>2136.12</c:v>
                </c:pt>
                <c:pt idx="10809">
                  <c:v>2136.14</c:v>
                </c:pt>
                <c:pt idx="10810">
                  <c:v>2136.16</c:v>
                </c:pt>
                <c:pt idx="10811">
                  <c:v>2136.1799999999998</c:v>
                </c:pt>
                <c:pt idx="10812">
                  <c:v>2136.1999999999998</c:v>
                </c:pt>
                <c:pt idx="10813">
                  <c:v>2136.2199999999998</c:v>
                </c:pt>
                <c:pt idx="10814">
                  <c:v>2136.2399999999998</c:v>
                </c:pt>
                <c:pt idx="10815">
                  <c:v>2136.2599999999998</c:v>
                </c:pt>
                <c:pt idx="10816">
                  <c:v>2136.2799999999997</c:v>
                </c:pt>
                <c:pt idx="10817">
                  <c:v>2136.3000000000002</c:v>
                </c:pt>
                <c:pt idx="10818">
                  <c:v>2136.3200000000002</c:v>
                </c:pt>
                <c:pt idx="10819">
                  <c:v>2136.34</c:v>
                </c:pt>
                <c:pt idx="10820">
                  <c:v>2136.36</c:v>
                </c:pt>
                <c:pt idx="10821">
                  <c:v>2136.38</c:v>
                </c:pt>
                <c:pt idx="10822">
                  <c:v>2136.4</c:v>
                </c:pt>
                <c:pt idx="10823">
                  <c:v>2136.42</c:v>
                </c:pt>
                <c:pt idx="10824">
                  <c:v>2136.44</c:v>
                </c:pt>
                <c:pt idx="10825">
                  <c:v>2136.46</c:v>
                </c:pt>
                <c:pt idx="10826">
                  <c:v>2136.48</c:v>
                </c:pt>
                <c:pt idx="10827">
                  <c:v>2136.5</c:v>
                </c:pt>
                <c:pt idx="10828">
                  <c:v>2136.52</c:v>
                </c:pt>
                <c:pt idx="10829">
                  <c:v>2136.54</c:v>
                </c:pt>
                <c:pt idx="10830">
                  <c:v>2136.56</c:v>
                </c:pt>
                <c:pt idx="10831">
                  <c:v>2136.58</c:v>
                </c:pt>
                <c:pt idx="10832">
                  <c:v>2136.6</c:v>
                </c:pt>
                <c:pt idx="10833">
                  <c:v>2136.62</c:v>
                </c:pt>
                <c:pt idx="10834">
                  <c:v>2136.64</c:v>
                </c:pt>
                <c:pt idx="10835">
                  <c:v>2136.66</c:v>
                </c:pt>
                <c:pt idx="10836">
                  <c:v>2136.6799999999998</c:v>
                </c:pt>
                <c:pt idx="10837">
                  <c:v>2136.6999999999998</c:v>
                </c:pt>
                <c:pt idx="10838">
                  <c:v>2136.7199999999998</c:v>
                </c:pt>
                <c:pt idx="10839">
                  <c:v>2136.7399999999998</c:v>
                </c:pt>
                <c:pt idx="10840">
                  <c:v>2136.7599999999998</c:v>
                </c:pt>
                <c:pt idx="10841">
                  <c:v>2136.7799999999997</c:v>
                </c:pt>
                <c:pt idx="10842">
                  <c:v>2136.8000000000002</c:v>
                </c:pt>
                <c:pt idx="10843">
                  <c:v>2136.8200000000002</c:v>
                </c:pt>
                <c:pt idx="10844">
                  <c:v>2136.84</c:v>
                </c:pt>
                <c:pt idx="10845">
                  <c:v>2136.86</c:v>
                </c:pt>
                <c:pt idx="10846">
                  <c:v>2136.88</c:v>
                </c:pt>
                <c:pt idx="10847">
                  <c:v>2136.9</c:v>
                </c:pt>
                <c:pt idx="10848">
                  <c:v>2136.92</c:v>
                </c:pt>
                <c:pt idx="10849">
                  <c:v>2136.94</c:v>
                </c:pt>
                <c:pt idx="10850">
                  <c:v>2136.96</c:v>
                </c:pt>
                <c:pt idx="10851">
                  <c:v>2136.98</c:v>
                </c:pt>
                <c:pt idx="10852">
                  <c:v>2137</c:v>
                </c:pt>
                <c:pt idx="10853">
                  <c:v>2137.02</c:v>
                </c:pt>
                <c:pt idx="10854">
                  <c:v>2137.04</c:v>
                </c:pt>
                <c:pt idx="10855">
                  <c:v>2137.06</c:v>
                </c:pt>
                <c:pt idx="10856">
                  <c:v>2137.08</c:v>
                </c:pt>
                <c:pt idx="10857">
                  <c:v>2137.1</c:v>
                </c:pt>
                <c:pt idx="10858">
                  <c:v>2137.12</c:v>
                </c:pt>
                <c:pt idx="10859">
                  <c:v>2137.14</c:v>
                </c:pt>
                <c:pt idx="10860">
                  <c:v>2137.16</c:v>
                </c:pt>
                <c:pt idx="10861">
                  <c:v>2137.1799999999998</c:v>
                </c:pt>
                <c:pt idx="10862">
                  <c:v>2137.1999999999998</c:v>
                </c:pt>
                <c:pt idx="10863">
                  <c:v>2137.2199999999998</c:v>
                </c:pt>
                <c:pt idx="10864">
                  <c:v>2137.2399999999998</c:v>
                </c:pt>
                <c:pt idx="10865">
                  <c:v>2137.2599999999998</c:v>
                </c:pt>
                <c:pt idx="10866">
                  <c:v>2137.2799999999997</c:v>
                </c:pt>
                <c:pt idx="10867">
                  <c:v>2137.3000000000002</c:v>
                </c:pt>
                <c:pt idx="10868">
                  <c:v>2137.3200000000002</c:v>
                </c:pt>
                <c:pt idx="10869">
                  <c:v>2137.34</c:v>
                </c:pt>
                <c:pt idx="10870">
                  <c:v>2137.36</c:v>
                </c:pt>
                <c:pt idx="10871">
                  <c:v>2137.38</c:v>
                </c:pt>
                <c:pt idx="10872">
                  <c:v>2137.4</c:v>
                </c:pt>
                <c:pt idx="10873">
                  <c:v>2137.42</c:v>
                </c:pt>
                <c:pt idx="10874">
                  <c:v>2137.44</c:v>
                </c:pt>
                <c:pt idx="10875">
                  <c:v>2137.46</c:v>
                </c:pt>
                <c:pt idx="10876">
                  <c:v>2137.48</c:v>
                </c:pt>
                <c:pt idx="10877">
                  <c:v>2137.5</c:v>
                </c:pt>
                <c:pt idx="10878">
                  <c:v>2137.52</c:v>
                </c:pt>
                <c:pt idx="10879">
                  <c:v>2137.54</c:v>
                </c:pt>
                <c:pt idx="10880">
                  <c:v>2137.56</c:v>
                </c:pt>
                <c:pt idx="10881">
                  <c:v>2137.58</c:v>
                </c:pt>
                <c:pt idx="10882">
                  <c:v>2137.6</c:v>
                </c:pt>
                <c:pt idx="10883">
                  <c:v>2137.62</c:v>
                </c:pt>
                <c:pt idx="10884">
                  <c:v>2137.64</c:v>
                </c:pt>
                <c:pt idx="10885">
                  <c:v>2137.66</c:v>
                </c:pt>
                <c:pt idx="10886">
                  <c:v>2137.6799999999998</c:v>
                </c:pt>
                <c:pt idx="10887">
                  <c:v>2137.6999999999998</c:v>
                </c:pt>
                <c:pt idx="10888">
                  <c:v>2137.7199999999998</c:v>
                </c:pt>
                <c:pt idx="10889">
                  <c:v>2137.7399999999998</c:v>
                </c:pt>
                <c:pt idx="10890">
                  <c:v>2137.7599999999998</c:v>
                </c:pt>
                <c:pt idx="10891">
                  <c:v>2137.7799999999997</c:v>
                </c:pt>
                <c:pt idx="10892">
                  <c:v>2137.8000000000002</c:v>
                </c:pt>
                <c:pt idx="10893">
                  <c:v>2137.8200000000002</c:v>
                </c:pt>
                <c:pt idx="10894">
                  <c:v>2137.84</c:v>
                </c:pt>
                <c:pt idx="10895">
                  <c:v>2137.86</c:v>
                </c:pt>
                <c:pt idx="10896">
                  <c:v>2137.88</c:v>
                </c:pt>
                <c:pt idx="10897">
                  <c:v>2137.9</c:v>
                </c:pt>
                <c:pt idx="10898">
                  <c:v>2137.92</c:v>
                </c:pt>
                <c:pt idx="10899">
                  <c:v>2137.94</c:v>
                </c:pt>
                <c:pt idx="10900">
                  <c:v>2137.96</c:v>
                </c:pt>
                <c:pt idx="10901">
                  <c:v>2137.98</c:v>
                </c:pt>
                <c:pt idx="10902">
                  <c:v>2138</c:v>
                </c:pt>
                <c:pt idx="10903">
                  <c:v>2138.02</c:v>
                </c:pt>
                <c:pt idx="10904">
                  <c:v>2138.04</c:v>
                </c:pt>
                <c:pt idx="10905">
                  <c:v>2138.06</c:v>
                </c:pt>
                <c:pt idx="10906">
                  <c:v>2138.08</c:v>
                </c:pt>
                <c:pt idx="10907">
                  <c:v>2138.1</c:v>
                </c:pt>
                <c:pt idx="10908">
                  <c:v>2138.12</c:v>
                </c:pt>
                <c:pt idx="10909">
                  <c:v>2138.14</c:v>
                </c:pt>
                <c:pt idx="10910">
                  <c:v>2138.16</c:v>
                </c:pt>
                <c:pt idx="10911">
                  <c:v>2138.1799999999998</c:v>
                </c:pt>
                <c:pt idx="10912">
                  <c:v>2138.1999999999998</c:v>
                </c:pt>
                <c:pt idx="10913">
                  <c:v>2138.2199999999998</c:v>
                </c:pt>
                <c:pt idx="10914">
                  <c:v>2138.2399999999998</c:v>
                </c:pt>
                <c:pt idx="10915">
                  <c:v>2138.2599999999998</c:v>
                </c:pt>
                <c:pt idx="10916">
                  <c:v>2138.2799999999997</c:v>
                </c:pt>
                <c:pt idx="10917">
                  <c:v>2138.3000000000002</c:v>
                </c:pt>
                <c:pt idx="10918">
                  <c:v>2138.3200000000002</c:v>
                </c:pt>
                <c:pt idx="10919">
                  <c:v>2138.34</c:v>
                </c:pt>
                <c:pt idx="10920">
                  <c:v>2138.36</c:v>
                </c:pt>
                <c:pt idx="10921">
                  <c:v>2138.38</c:v>
                </c:pt>
                <c:pt idx="10922">
                  <c:v>2138.4</c:v>
                </c:pt>
                <c:pt idx="10923">
                  <c:v>2138.42</c:v>
                </c:pt>
                <c:pt idx="10924">
                  <c:v>2138.44</c:v>
                </c:pt>
                <c:pt idx="10925">
                  <c:v>2138.46</c:v>
                </c:pt>
                <c:pt idx="10926">
                  <c:v>2138.48</c:v>
                </c:pt>
                <c:pt idx="10927">
                  <c:v>2138.5</c:v>
                </c:pt>
                <c:pt idx="10928">
                  <c:v>2138.52</c:v>
                </c:pt>
                <c:pt idx="10929">
                  <c:v>2138.54</c:v>
                </c:pt>
                <c:pt idx="10930">
                  <c:v>2138.56</c:v>
                </c:pt>
                <c:pt idx="10931">
                  <c:v>2138.58</c:v>
                </c:pt>
                <c:pt idx="10932">
                  <c:v>2138.6</c:v>
                </c:pt>
                <c:pt idx="10933">
                  <c:v>2138.62</c:v>
                </c:pt>
                <c:pt idx="10934">
                  <c:v>2138.64</c:v>
                </c:pt>
                <c:pt idx="10935">
                  <c:v>2138.66</c:v>
                </c:pt>
                <c:pt idx="10936">
                  <c:v>2138.6799999999998</c:v>
                </c:pt>
                <c:pt idx="10937">
                  <c:v>2138.6999999999998</c:v>
                </c:pt>
                <c:pt idx="10938">
                  <c:v>2138.7199999999998</c:v>
                </c:pt>
                <c:pt idx="10939">
                  <c:v>2138.7399999999998</c:v>
                </c:pt>
                <c:pt idx="10940">
                  <c:v>2138.7599999999998</c:v>
                </c:pt>
                <c:pt idx="10941">
                  <c:v>2138.7799999999997</c:v>
                </c:pt>
                <c:pt idx="10942">
                  <c:v>2138.8000000000002</c:v>
                </c:pt>
                <c:pt idx="10943">
                  <c:v>2138.8200000000002</c:v>
                </c:pt>
                <c:pt idx="10944">
                  <c:v>2138.84</c:v>
                </c:pt>
                <c:pt idx="10945">
                  <c:v>2138.86</c:v>
                </c:pt>
                <c:pt idx="10946">
                  <c:v>2138.88</c:v>
                </c:pt>
                <c:pt idx="10947">
                  <c:v>2138.9</c:v>
                </c:pt>
                <c:pt idx="10948">
                  <c:v>2138.92</c:v>
                </c:pt>
                <c:pt idx="10949">
                  <c:v>2138.94</c:v>
                </c:pt>
                <c:pt idx="10950">
                  <c:v>2138.96</c:v>
                </c:pt>
                <c:pt idx="10951">
                  <c:v>2138.98</c:v>
                </c:pt>
                <c:pt idx="10952">
                  <c:v>2139</c:v>
                </c:pt>
                <c:pt idx="10953">
                  <c:v>2139.02</c:v>
                </c:pt>
                <c:pt idx="10954">
                  <c:v>2139.04</c:v>
                </c:pt>
                <c:pt idx="10955">
                  <c:v>2139.06</c:v>
                </c:pt>
                <c:pt idx="10956">
                  <c:v>2139.08</c:v>
                </c:pt>
                <c:pt idx="10957">
                  <c:v>2139.1</c:v>
                </c:pt>
                <c:pt idx="10958">
                  <c:v>2139.12</c:v>
                </c:pt>
                <c:pt idx="10959">
                  <c:v>2139.14</c:v>
                </c:pt>
                <c:pt idx="10960">
                  <c:v>2139.16</c:v>
                </c:pt>
                <c:pt idx="10961">
                  <c:v>2139.1799999999998</c:v>
                </c:pt>
                <c:pt idx="10962">
                  <c:v>2139.1999999999998</c:v>
                </c:pt>
                <c:pt idx="10963">
                  <c:v>2139.2199999999998</c:v>
                </c:pt>
                <c:pt idx="10964">
                  <c:v>2139.2399999999998</c:v>
                </c:pt>
                <c:pt idx="10965">
                  <c:v>2139.2599999999998</c:v>
                </c:pt>
                <c:pt idx="10966">
                  <c:v>2139.2799999999997</c:v>
                </c:pt>
                <c:pt idx="10967">
                  <c:v>2139.3000000000002</c:v>
                </c:pt>
                <c:pt idx="10968">
                  <c:v>2139.3200000000002</c:v>
                </c:pt>
                <c:pt idx="10969">
                  <c:v>2139.34</c:v>
                </c:pt>
                <c:pt idx="10970">
                  <c:v>2139.36</c:v>
                </c:pt>
                <c:pt idx="10971">
                  <c:v>2139.38</c:v>
                </c:pt>
                <c:pt idx="10972">
                  <c:v>2139.4</c:v>
                </c:pt>
                <c:pt idx="10973">
                  <c:v>2139.42</c:v>
                </c:pt>
                <c:pt idx="10974">
                  <c:v>2139.44</c:v>
                </c:pt>
                <c:pt idx="10975">
                  <c:v>2139.46</c:v>
                </c:pt>
                <c:pt idx="10976">
                  <c:v>2139.48</c:v>
                </c:pt>
                <c:pt idx="10977">
                  <c:v>2139.5</c:v>
                </c:pt>
                <c:pt idx="10978">
                  <c:v>2139.52</c:v>
                </c:pt>
                <c:pt idx="10979">
                  <c:v>2139.54</c:v>
                </c:pt>
                <c:pt idx="10980">
                  <c:v>2139.56</c:v>
                </c:pt>
                <c:pt idx="10981">
                  <c:v>2139.58</c:v>
                </c:pt>
                <c:pt idx="10982">
                  <c:v>2139.6</c:v>
                </c:pt>
                <c:pt idx="10983">
                  <c:v>2139.62</c:v>
                </c:pt>
                <c:pt idx="10984">
                  <c:v>2139.64</c:v>
                </c:pt>
                <c:pt idx="10985">
                  <c:v>2139.66</c:v>
                </c:pt>
                <c:pt idx="10986">
                  <c:v>2139.6799999999998</c:v>
                </c:pt>
                <c:pt idx="10987">
                  <c:v>2139.6999999999998</c:v>
                </c:pt>
                <c:pt idx="10988">
                  <c:v>2139.7199999999998</c:v>
                </c:pt>
                <c:pt idx="10989">
                  <c:v>2139.7399999999998</c:v>
                </c:pt>
                <c:pt idx="10990">
                  <c:v>2139.7599999999998</c:v>
                </c:pt>
                <c:pt idx="10991">
                  <c:v>2139.7799999999997</c:v>
                </c:pt>
                <c:pt idx="10992">
                  <c:v>2139.8000000000002</c:v>
                </c:pt>
                <c:pt idx="10993">
                  <c:v>2139.8200000000002</c:v>
                </c:pt>
                <c:pt idx="10994">
                  <c:v>2139.84</c:v>
                </c:pt>
                <c:pt idx="10995">
                  <c:v>2139.86</c:v>
                </c:pt>
                <c:pt idx="10996">
                  <c:v>2139.88</c:v>
                </c:pt>
                <c:pt idx="10997">
                  <c:v>2139.9</c:v>
                </c:pt>
                <c:pt idx="10998">
                  <c:v>2139.92</c:v>
                </c:pt>
                <c:pt idx="10999">
                  <c:v>2139.94</c:v>
                </c:pt>
                <c:pt idx="11000">
                  <c:v>2139.96</c:v>
                </c:pt>
                <c:pt idx="11001">
                  <c:v>2139.98</c:v>
                </c:pt>
                <c:pt idx="11002">
                  <c:v>2140</c:v>
                </c:pt>
                <c:pt idx="11003">
                  <c:v>2140.02</c:v>
                </c:pt>
                <c:pt idx="11004">
                  <c:v>2140.04</c:v>
                </c:pt>
                <c:pt idx="11005">
                  <c:v>2140.06</c:v>
                </c:pt>
                <c:pt idx="11006">
                  <c:v>2140.08</c:v>
                </c:pt>
                <c:pt idx="11007">
                  <c:v>2140.1</c:v>
                </c:pt>
                <c:pt idx="11008">
                  <c:v>2140.12</c:v>
                </c:pt>
                <c:pt idx="11009">
                  <c:v>2140.14</c:v>
                </c:pt>
                <c:pt idx="11010">
                  <c:v>2140.16</c:v>
                </c:pt>
                <c:pt idx="11011">
                  <c:v>2140.1799999999998</c:v>
                </c:pt>
                <c:pt idx="11012">
                  <c:v>2140.1999999999998</c:v>
                </c:pt>
                <c:pt idx="11013">
                  <c:v>2140.2199999999998</c:v>
                </c:pt>
                <c:pt idx="11014">
                  <c:v>2140.2399999999998</c:v>
                </c:pt>
                <c:pt idx="11015">
                  <c:v>2140.2599999999998</c:v>
                </c:pt>
                <c:pt idx="11016">
                  <c:v>2140.2799999999997</c:v>
                </c:pt>
                <c:pt idx="11017">
                  <c:v>2140.3000000000002</c:v>
                </c:pt>
                <c:pt idx="11018">
                  <c:v>2140.3200000000002</c:v>
                </c:pt>
                <c:pt idx="11019">
                  <c:v>2140.34</c:v>
                </c:pt>
                <c:pt idx="11020">
                  <c:v>2140.36</c:v>
                </c:pt>
                <c:pt idx="11021">
                  <c:v>2140.38</c:v>
                </c:pt>
                <c:pt idx="11022">
                  <c:v>2140.4</c:v>
                </c:pt>
                <c:pt idx="11023">
                  <c:v>2140.42</c:v>
                </c:pt>
                <c:pt idx="11024">
                  <c:v>2140.44</c:v>
                </c:pt>
                <c:pt idx="11025">
                  <c:v>2140.46</c:v>
                </c:pt>
                <c:pt idx="11026">
                  <c:v>2140.48</c:v>
                </c:pt>
                <c:pt idx="11027">
                  <c:v>2140.5</c:v>
                </c:pt>
                <c:pt idx="11028">
                  <c:v>2140.52</c:v>
                </c:pt>
                <c:pt idx="11029">
                  <c:v>2140.54</c:v>
                </c:pt>
                <c:pt idx="11030">
                  <c:v>2140.56</c:v>
                </c:pt>
                <c:pt idx="11031">
                  <c:v>2140.58</c:v>
                </c:pt>
                <c:pt idx="11032">
                  <c:v>2140.6</c:v>
                </c:pt>
                <c:pt idx="11033">
                  <c:v>2140.62</c:v>
                </c:pt>
                <c:pt idx="11034">
                  <c:v>2140.64</c:v>
                </c:pt>
                <c:pt idx="11035">
                  <c:v>2140.66</c:v>
                </c:pt>
                <c:pt idx="11036">
                  <c:v>2140.6799999999998</c:v>
                </c:pt>
                <c:pt idx="11037">
                  <c:v>2140.6999999999998</c:v>
                </c:pt>
                <c:pt idx="11038">
                  <c:v>2140.7199999999998</c:v>
                </c:pt>
                <c:pt idx="11039">
                  <c:v>2140.7399999999998</c:v>
                </c:pt>
                <c:pt idx="11040">
                  <c:v>2140.7599999999998</c:v>
                </c:pt>
                <c:pt idx="11041">
                  <c:v>2140.7799999999997</c:v>
                </c:pt>
                <c:pt idx="11042">
                  <c:v>2140.8000000000002</c:v>
                </c:pt>
                <c:pt idx="11043">
                  <c:v>2140.8200000000002</c:v>
                </c:pt>
                <c:pt idx="11044">
                  <c:v>2140.84</c:v>
                </c:pt>
                <c:pt idx="11045">
                  <c:v>2140.86</c:v>
                </c:pt>
                <c:pt idx="11046">
                  <c:v>2140.88</c:v>
                </c:pt>
                <c:pt idx="11047">
                  <c:v>2140.9</c:v>
                </c:pt>
                <c:pt idx="11048">
                  <c:v>2140.92</c:v>
                </c:pt>
                <c:pt idx="11049">
                  <c:v>2140.94</c:v>
                </c:pt>
                <c:pt idx="11050">
                  <c:v>2140.96</c:v>
                </c:pt>
                <c:pt idx="11051">
                  <c:v>2140.98</c:v>
                </c:pt>
                <c:pt idx="11052">
                  <c:v>2141</c:v>
                </c:pt>
                <c:pt idx="11053">
                  <c:v>2141.02</c:v>
                </c:pt>
                <c:pt idx="11054">
                  <c:v>2141.04</c:v>
                </c:pt>
                <c:pt idx="11055">
                  <c:v>2141.06</c:v>
                </c:pt>
                <c:pt idx="11056">
                  <c:v>2141.08</c:v>
                </c:pt>
                <c:pt idx="11057">
                  <c:v>2141.1</c:v>
                </c:pt>
                <c:pt idx="11058">
                  <c:v>2141.12</c:v>
                </c:pt>
                <c:pt idx="11059">
                  <c:v>2141.14</c:v>
                </c:pt>
                <c:pt idx="11060">
                  <c:v>2141.16</c:v>
                </c:pt>
                <c:pt idx="11061">
                  <c:v>2141.1799999999998</c:v>
                </c:pt>
                <c:pt idx="11062">
                  <c:v>2141.1999999999998</c:v>
                </c:pt>
                <c:pt idx="11063">
                  <c:v>2141.2199999999998</c:v>
                </c:pt>
                <c:pt idx="11064">
                  <c:v>2141.2399999999998</c:v>
                </c:pt>
                <c:pt idx="11065">
                  <c:v>2141.2599999999998</c:v>
                </c:pt>
                <c:pt idx="11066">
                  <c:v>2141.2799999999997</c:v>
                </c:pt>
                <c:pt idx="11067">
                  <c:v>2141.3000000000002</c:v>
                </c:pt>
                <c:pt idx="11068">
                  <c:v>2141.3200000000002</c:v>
                </c:pt>
                <c:pt idx="11069">
                  <c:v>2141.34</c:v>
                </c:pt>
                <c:pt idx="11070">
                  <c:v>2141.36</c:v>
                </c:pt>
                <c:pt idx="11071">
                  <c:v>2141.38</c:v>
                </c:pt>
                <c:pt idx="11072">
                  <c:v>2141.4</c:v>
                </c:pt>
                <c:pt idx="11073">
                  <c:v>2141.42</c:v>
                </c:pt>
                <c:pt idx="11074">
                  <c:v>2141.44</c:v>
                </c:pt>
                <c:pt idx="11075">
                  <c:v>2141.46</c:v>
                </c:pt>
                <c:pt idx="11076">
                  <c:v>2141.48</c:v>
                </c:pt>
                <c:pt idx="11077">
                  <c:v>2141.5</c:v>
                </c:pt>
                <c:pt idx="11078">
                  <c:v>2141.52</c:v>
                </c:pt>
                <c:pt idx="11079">
                  <c:v>2141.54</c:v>
                </c:pt>
                <c:pt idx="11080">
                  <c:v>2141.56</c:v>
                </c:pt>
                <c:pt idx="11081">
                  <c:v>2141.58</c:v>
                </c:pt>
                <c:pt idx="11082">
                  <c:v>2141.6</c:v>
                </c:pt>
                <c:pt idx="11083">
                  <c:v>2141.62</c:v>
                </c:pt>
                <c:pt idx="11084">
                  <c:v>2141.64</c:v>
                </c:pt>
                <c:pt idx="11085">
                  <c:v>2141.66</c:v>
                </c:pt>
                <c:pt idx="11086">
                  <c:v>2141.6799999999998</c:v>
                </c:pt>
                <c:pt idx="11087">
                  <c:v>2141.6999999999998</c:v>
                </c:pt>
                <c:pt idx="11088">
                  <c:v>2141.7199999999998</c:v>
                </c:pt>
                <c:pt idx="11089">
                  <c:v>2141.7399999999998</c:v>
                </c:pt>
                <c:pt idx="11090">
                  <c:v>2141.7599999999998</c:v>
                </c:pt>
                <c:pt idx="11091">
                  <c:v>2141.7799999999997</c:v>
                </c:pt>
                <c:pt idx="11092">
                  <c:v>2141.8000000000002</c:v>
                </c:pt>
                <c:pt idx="11093">
                  <c:v>2141.8200000000002</c:v>
                </c:pt>
                <c:pt idx="11094">
                  <c:v>2141.84</c:v>
                </c:pt>
                <c:pt idx="11095">
                  <c:v>2141.86</c:v>
                </c:pt>
                <c:pt idx="11096">
                  <c:v>2141.88</c:v>
                </c:pt>
                <c:pt idx="11097">
                  <c:v>2141.9</c:v>
                </c:pt>
                <c:pt idx="11098">
                  <c:v>2141.92</c:v>
                </c:pt>
                <c:pt idx="11099">
                  <c:v>2141.94</c:v>
                </c:pt>
                <c:pt idx="11100">
                  <c:v>2141.96</c:v>
                </c:pt>
                <c:pt idx="11101">
                  <c:v>2141.98</c:v>
                </c:pt>
                <c:pt idx="11102">
                  <c:v>2142</c:v>
                </c:pt>
                <c:pt idx="11103">
                  <c:v>2142.02</c:v>
                </c:pt>
                <c:pt idx="11104">
                  <c:v>2142.04</c:v>
                </c:pt>
                <c:pt idx="11105">
                  <c:v>2142.06</c:v>
                </c:pt>
                <c:pt idx="11106">
                  <c:v>2142.08</c:v>
                </c:pt>
                <c:pt idx="11107">
                  <c:v>2142.1</c:v>
                </c:pt>
                <c:pt idx="11108">
                  <c:v>2142.12</c:v>
                </c:pt>
                <c:pt idx="11109">
                  <c:v>2142.14</c:v>
                </c:pt>
                <c:pt idx="11110">
                  <c:v>2142.16</c:v>
                </c:pt>
                <c:pt idx="11111">
                  <c:v>2142.1799999999998</c:v>
                </c:pt>
                <c:pt idx="11112">
                  <c:v>2142.1999999999998</c:v>
                </c:pt>
                <c:pt idx="11113">
                  <c:v>2142.2199999999998</c:v>
                </c:pt>
                <c:pt idx="11114">
                  <c:v>2142.2399999999998</c:v>
                </c:pt>
                <c:pt idx="11115">
                  <c:v>2142.2599999999998</c:v>
                </c:pt>
                <c:pt idx="11116">
                  <c:v>2142.2799999999997</c:v>
                </c:pt>
                <c:pt idx="11117">
                  <c:v>2142.3000000000002</c:v>
                </c:pt>
                <c:pt idx="11118">
                  <c:v>2142.3200000000002</c:v>
                </c:pt>
                <c:pt idx="11119">
                  <c:v>2142.34</c:v>
                </c:pt>
                <c:pt idx="11120">
                  <c:v>2142.36</c:v>
                </c:pt>
                <c:pt idx="11121">
                  <c:v>2142.38</c:v>
                </c:pt>
                <c:pt idx="11122">
                  <c:v>2142.4</c:v>
                </c:pt>
                <c:pt idx="11123">
                  <c:v>2142.42</c:v>
                </c:pt>
                <c:pt idx="11124">
                  <c:v>2142.44</c:v>
                </c:pt>
                <c:pt idx="11125">
                  <c:v>2142.46</c:v>
                </c:pt>
                <c:pt idx="11126">
                  <c:v>2142.48</c:v>
                </c:pt>
                <c:pt idx="11127">
                  <c:v>2142.5</c:v>
                </c:pt>
                <c:pt idx="11128">
                  <c:v>2142.52</c:v>
                </c:pt>
                <c:pt idx="11129">
                  <c:v>2142.54</c:v>
                </c:pt>
                <c:pt idx="11130">
                  <c:v>2142.56</c:v>
                </c:pt>
                <c:pt idx="11131">
                  <c:v>2142.58</c:v>
                </c:pt>
                <c:pt idx="11132">
                  <c:v>2142.6</c:v>
                </c:pt>
                <c:pt idx="11133">
                  <c:v>2142.62</c:v>
                </c:pt>
                <c:pt idx="11134">
                  <c:v>2142.64</c:v>
                </c:pt>
                <c:pt idx="11135">
                  <c:v>2142.66</c:v>
                </c:pt>
                <c:pt idx="11136">
                  <c:v>2142.6799999999998</c:v>
                </c:pt>
                <c:pt idx="11137">
                  <c:v>2142.6999999999998</c:v>
                </c:pt>
                <c:pt idx="11138">
                  <c:v>2142.7199999999998</c:v>
                </c:pt>
                <c:pt idx="11139">
                  <c:v>2142.7399999999998</c:v>
                </c:pt>
                <c:pt idx="11140">
                  <c:v>2142.7599999999998</c:v>
                </c:pt>
                <c:pt idx="11141">
                  <c:v>2142.7799999999997</c:v>
                </c:pt>
                <c:pt idx="11142">
                  <c:v>2142.8000000000002</c:v>
                </c:pt>
                <c:pt idx="11143">
                  <c:v>2142.8200000000002</c:v>
                </c:pt>
                <c:pt idx="11144">
                  <c:v>2142.84</c:v>
                </c:pt>
                <c:pt idx="11145">
                  <c:v>2142.86</c:v>
                </c:pt>
                <c:pt idx="11146">
                  <c:v>2142.88</c:v>
                </c:pt>
                <c:pt idx="11147">
                  <c:v>2142.9</c:v>
                </c:pt>
                <c:pt idx="11148">
                  <c:v>2142.92</c:v>
                </c:pt>
                <c:pt idx="11149">
                  <c:v>2142.94</c:v>
                </c:pt>
                <c:pt idx="11150">
                  <c:v>2142.96</c:v>
                </c:pt>
                <c:pt idx="11151">
                  <c:v>2142.98</c:v>
                </c:pt>
                <c:pt idx="11152">
                  <c:v>2143</c:v>
                </c:pt>
                <c:pt idx="11153">
                  <c:v>2143.02</c:v>
                </c:pt>
                <c:pt idx="11154">
                  <c:v>2143.04</c:v>
                </c:pt>
                <c:pt idx="11155">
                  <c:v>2143.06</c:v>
                </c:pt>
                <c:pt idx="11156">
                  <c:v>2143.08</c:v>
                </c:pt>
                <c:pt idx="11157">
                  <c:v>2143.1</c:v>
                </c:pt>
                <c:pt idx="11158">
                  <c:v>2143.12</c:v>
                </c:pt>
                <c:pt idx="11159">
                  <c:v>2143.14</c:v>
                </c:pt>
                <c:pt idx="11160">
                  <c:v>2143.16</c:v>
                </c:pt>
                <c:pt idx="11161">
                  <c:v>2143.1799999999998</c:v>
                </c:pt>
                <c:pt idx="11162">
                  <c:v>2143.1999999999998</c:v>
                </c:pt>
                <c:pt idx="11163">
                  <c:v>2143.2199999999998</c:v>
                </c:pt>
                <c:pt idx="11164">
                  <c:v>2143.2399999999998</c:v>
                </c:pt>
                <c:pt idx="11165">
                  <c:v>2143.2599999999998</c:v>
                </c:pt>
                <c:pt idx="11166">
                  <c:v>2143.2799999999997</c:v>
                </c:pt>
                <c:pt idx="11167">
                  <c:v>2143.3000000000002</c:v>
                </c:pt>
                <c:pt idx="11168">
                  <c:v>2143.3200000000002</c:v>
                </c:pt>
                <c:pt idx="11169">
                  <c:v>2143.34</c:v>
                </c:pt>
                <c:pt idx="11170">
                  <c:v>2143.36</c:v>
                </c:pt>
                <c:pt idx="11171">
                  <c:v>2143.38</c:v>
                </c:pt>
                <c:pt idx="11172">
                  <c:v>2143.4</c:v>
                </c:pt>
                <c:pt idx="11173">
                  <c:v>2143.42</c:v>
                </c:pt>
                <c:pt idx="11174">
                  <c:v>2143.44</c:v>
                </c:pt>
                <c:pt idx="11175">
                  <c:v>2143.46</c:v>
                </c:pt>
                <c:pt idx="11176">
                  <c:v>2143.48</c:v>
                </c:pt>
                <c:pt idx="11177">
                  <c:v>2143.5</c:v>
                </c:pt>
                <c:pt idx="11178">
                  <c:v>2143.52</c:v>
                </c:pt>
                <c:pt idx="11179">
                  <c:v>2143.54</c:v>
                </c:pt>
                <c:pt idx="11180">
                  <c:v>2143.56</c:v>
                </c:pt>
                <c:pt idx="11181">
                  <c:v>2143.58</c:v>
                </c:pt>
                <c:pt idx="11182">
                  <c:v>2143.6</c:v>
                </c:pt>
                <c:pt idx="11183">
                  <c:v>2143.62</c:v>
                </c:pt>
                <c:pt idx="11184">
                  <c:v>2143.64</c:v>
                </c:pt>
                <c:pt idx="11185">
                  <c:v>2143.66</c:v>
                </c:pt>
                <c:pt idx="11186">
                  <c:v>2143.6799999999998</c:v>
                </c:pt>
                <c:pt idx="11187">
                  <c:v>2143.6999999999998</c:v>
                </c:pt>
                <c:pt idx="11188">
                  <c:v>2143.7199999999998</c:v>
                </c:pt>
                <c:pt idx="11189">
                  <c:v>2143.7399999999998</c:v>
                </c:pt>
                <c:pt idx="11190">
                  <c:v>2143.7599999999998</c:v>
                </c:pt>
                <c:pt idx="11191">
                  <c:v>2143.7799999999997</c:v>
                </c:pt>
                <c:pt idx="11192">
                  <c:v>2143.8000000000002</c:v>
                </c:pt>
                <c:pt idx="11193">
                  <c:v>2143.8200000000002</c:v>
                </c:pt>
                <c:pt idx="11194">
                  <c:v>2143.84</c:v>
                </c:pt>
                <c:pt idx="11195">
                  <c:v>2143.86</c:v>
                </c:pt>
                <c:pt idx="11196">
                  <c:v>2143.88</c:v>
                </c:pt>
                <c:pt idx="11197">
                  <c:v>2143.9</c:v>
                </c:pt>
                <c:pt idx="11198">
                  <c:v>2143.92</c:v>
                </c:pt>
                <c:pt idx="11199">
                  <c:v>2143.94</c:v>
                </c:pt>
                <c:pt idx="11200">
                  <c:v>2143.96</c:v>
                </c:pt>
                <c:pt idx="11201">
                  <c:v>2143.98</c:v>
                </c:pt>
                <c:pt idx="11202">
                  <c:v>2144</c:v>
                </c:pt>
                <c:pt idx="11203">
                  <c:v>2144.02</c:v>
                </c:pt>
                <c:pt idx="11204">
                  <c:v>2144.04</c:v>
                </c:pt>
                <c:pt idx="11205">
                  <c:v>2144.06</c:v>
                </c:pt>
                <c:pt idx="11206">
                  <c:v>2144.08</c:v>
                </c:pt>
                <c:pt idx="11207">
                  <c:v>2144.1</c:v>
                </c:pt>
                <c:pt idx="11208">
                  <c:v>2144.12</c:v>
                </c:pt>
                <c:pt idx="11209">
                  <c:v>2144.14</c:v>
                </c:pt>
                <c:pt idx="11210">
                  <c:v>2144.16</c:v>
                </c:pt>
                <c:pt idx="11211">
                  <c:v>2144.1799999999998</c:v>
                </c:pt>
                <c:pt idx="11212">
                  <c:v>2144.1999999999998</c:v>
                </c:pt>
                <c:pt idx="11213">
                  <c:v>2144.2199999999998</c:v>
                </c:pt>
                <c:pt idx="11214">
                  <c:v>2144.2399999999998</c:v>
                </c:pt>
                <c:pt idx="11215">
                  <c:v>2144.2599999999998</c:v>
                </c:pt>
                <c:pt idx="11216">
                  <c:v>2144.2799999999997</c:v>
                </c:pt>
                <c:pt idx="11217">
                  <c:v>2144.3000000000002</c:v>
                </c:pt>
                <c:pt idx="11218">
                  <c:v>2144.3200000000002</c:v>
                </c:pt>
                <c:pt idx="11219">
                  <c:v>2144.34</c:v>
                </c:pt>
                <c:pt idx="11220">
                  <c:v>2144.36</c:v>
                </c:pt>
                <c:pt idx="11221">
                  <c:v>2144.38</c:v>
                </c:pt>
                <c:pt idx="11222">
                  <c:v>2144.4</c:v>
                </c:pt>
                <c:pt idx="11223">
                  <c:v>2144.42</c:v>
                </c:pt>
                <c:pt idx="11224">
                  <c:v>2144.44</c:v>
                </c:pt>
                <c:pt idx="11225">
                  <c:v>2144.46</c:v>
                </c:pt>
                <c:pt idx="11226">
                  <c:v>2144.48</c:v>
                </c:pt>
                <c:pt idx="11227">
                  <c:v>2144.5</c:v>
                </c:pt>
                <c:pt idx="11228">
                  <c:v>2144.52</c:v>
                </c:pt>
                <c:pt idx="11229">
                  <c:v>2144.54</c:v>
                </c:pt>
                <c:pt idx="11230">
                  <c:v>2144.56</c:v>
                </c:pt>
                <c:pt idx="11231">
                  <c:v>2144.58</c:v>
                </c:pt>
                <c:pt idx="11232">
                  <c:v>2144.6</c:v>
                </c:pt>
                <c:pt idx="11233">
                  <c:v>2144.62</c:v>
                </c:pt>
                <c:pt idx="11234">
                  <c:v>2144.64</c:v>
                </c:pt>
                <c:pt idx="11235">
                  <c:v>2144.66</c:v>
                </c:pt>
                <c:pt idx="11236">
                  <c:v>2144.6799999999998</c:v>
                </c:pt>
                <c:pt idx="11237">
                  <c:v>2144.6999999999998</c:v>
                </c:pt>
                <c:pt idx="11238">
                  <c:v>2144.7199999999998</c:v>
                </c:pt>
                <c:pt idx="11239">
                  <c:v>2144.7399999999998</c:v>
                </c:pt>
                <c:pt idx="11240">
                  <c:v>2144.7599999999998</c:v>
                </c:pt>
                <c:pt idx="11241">
                  <c:v>2144.7799999999997</c:v>
                </c:pt>
                <c:pt idx="11242">
                  <c:v>2144.8000000000002</c:v>
                </c:pt>
                <c:pt idx="11243">
                  <c:v>2144.8200000000002</c:v>
                </c:pt>
                <c:pt idx="11244">
                  <c:v>2144.84</c:v>
                </c:pt>
                <c:pt idx="11245">
                  <c:v>2144.86</c:v>
                </c:pt>
                <c:pt idx="11246">
                  <c:v>2144.88</c:v>
                </c:pt>
                <c:pt idx="11247">
                  <c:v>2144.9</c:v>
                </c:pt>
                <c:pt idx="11248">
                  <c:v>2144.92</c:v>
                </c:pt>
                <c:pt idx="11249">
                  <c:v>2144.94</c:v>
                </c:pt>
                <c:pt idx="11250">
                  <c:v>2144.96</c:v>
                </c:pt>
                <c:pt idx="11251">
                  <c:v>2144.98</c:v>
                </c:pt>
                <c:pt idx="11252">
                  <c:v>2145</c:v>
                </c:pt>
                <c:pt idx="11253">
                  <c:v>2145.02</c:v>
                </c:pt>
                <c:pt idx="11254">
                  <c:v>2145.04</c:v>
                </c:pt>
                <c:pt idx="11255">
                  <c:v>2145.06</c:v>
                </c:pt>
                <c:pt idx="11256">
                  <c:v>2145.08</c:v>
                </c:pt>
                <c:pt idx="11257">
                  <c:v>2145.1</c:v>
                </c:pt>
                <c:pt idx="11258">
                  <c:v>2145.12</c:v>
                </c:pt>
                <c:pt idx="11259">
                  <c:v>2145.14</c:v>
                </c:pt>
                <c:pt idx="11260">
                  <c:v>2145.16</c:v>
                </c:pt>
                <c:pt idx="11261">
                  <c:v>2145.1799999999998</c:v>
                </c:pt>
                <c:pt idx="11262">
                  <c:v>2145.1999999999998</c:v>
                </c:pt>
                <c:pt idx="11263">
                  <c:v>2145.2199999999998</c:v>
                </c:pt>
                <c:pt idx="11264">
                  <c:v>2145.2399999999998</c:v>
                </c:pt>
                <c:pt idx="11265">
                  <c:v>2145.2599999999998</c:v>
                </c:pt>
                <c:pt idx="11266">
                  <c:v>2145.2799999999997</c:v>
                </c:pt>
                <c:pt idx="11267">
                  <c:v>2145.3000000000002</c:v>
                </c:pt>
                <c:pt idx="11268">
                  <c:v>2145.3200000000002</c:v>
                </c:pt>
                <c:pt idx="11269">
                  <c:v>2145.34</c:v>
                </c:pt>
                <c:pt idx="11270">
                  <c:v>2145.36</c:v>
                </c:pt>
                <c:pt idx="11271">
                  <c:v>2145.38</c:v>
                </c:pt>
                <c:pt idx="11272">
                  <c:v>2145.4</c:v>
                </c:pt>
                <c:pt idx="11273">
                  <c:v>2145.42</c:v>
                </c:pt>
                <c:pt idx="11274">
                  <c:v>2145.44</c:v>
                </c:pt>
                <c:pt idx="11275">
                  <c:v>2145.46</c:v>
                </c:pt>
                <c:pt idx="11276">
                  <c:v>2145.48</c:v>
                </c:pt>
                <c:pt idx="11277">
                  <c:v>2145.5</c:v>
                </c:pt>
                <c:pt idx="11278">
                  <c:v>2145.52</c:v>
                </c:pt>
                <c:pt idx="11279">
                  <c:v>2145.54</c:v>
                </c:pt>
                <c:pt idx="11280">
                  <c:v>2145.56</c:v>
                </c:pt>
                <c:pt idx="11281">
                  <c:v>2145.58</c:v>
                </c:pt>
                <c:pt idx="11282">
                  <c:v>2145.6</c:v>
                </c:pt>
                <c:pt idx="11283">
                  <c:v>2145.62</c:v>
                </c:pt>
                <c:pt idx="11284">
                  <c:v>2145.64</c:v>
                </c:pt>
                <c:pt idx="11285">
                  <c:v>2145.66</c:v>
                </c:pt>
                <c:pt idx="11286">
                  <c:v>2145.6799999999998</c:v>
                </c:pt>
                <c:pt idx="11287">
                  <c:v>2145.6999999999998</c:v>
                </c:pt>
                <c:pt idx="11288">
                  <c:v>2145.7199999999998</c:v>
                </c:pt>
                <c:pt idx="11289">
                  <c:v>2145.7399999999998</c:v>
                </c:pt>
                <c:pt idx="11290">
                  <c:v>2145.7599999999998</c:v>
                </c:pt>
                <c:pt idx="11291">
                  <c:v>2145.7799999999997</c:v>
                </c:pt>
                <c:pt idx="11292">
                  <c:v>2145.8000000000002</c:v>
                </c:pt>
                <c:pt idx="11293">
                  <c:v>2145.8200000000002</c:v>
                </c:pt>
                <c:pt idx="11294">
                  <c:v>2145.84</c:v>
                </c:pt>
                <c:pt idx="11295">
                  <c:v>2145.86</c:v>
                </c:pt>
                <c:pt idx="11296">
                  <c:v>2145.88</c:v>
                </c:pt>
                <c:pt idx="11297">
                  <c:v>2145.9</c:v>
                </c:pt>
                <c:pt idx="11298">
                  <c:v>2145.92</c:v>
                </c:pt>
                <c:pt idx="11299">
                  <c:v>2145.94</c:v>
                </c:pt>
                <c:pt idx="11300">
                  <c:v>2145.96</c:v>
                </c:pt>
                <c:pt idx="11301">
                  <c:v>2145.98</c:v>
                </c:pt>
                <c:pt idx="11302">
                  <c:v>2146</c:v>
                </c:pt>
                <c:pt idx="11303">
                  <c:v>2146.02</c:v>
                </c:pt>
                <c:pt idx="11304">
                  <c:v>2146.04</c:v>
                </c:pt>
                <c:pt idx="11305">
                  <c:v>2146.06</c:v>
                </c:pt>
                <c:pt idx="11306">
                  <c:v>2146.08</c:v>
                </c:pt>
                <c:pt idx="11307">
                  <c:v>2146.1</c:v>
                </c:pt>
                <c:pt idx="11308">
                  <c:v>2146.12</c:v>
                </c:pt>
                <c:pt idx="11309">
                  <c:v>2146.14</c:v>
                </c:pt>
                <c:pt idx="11310">
                  <c:v>2146.16</c:v>
                </c:pt>
                <c:pt idx="11311">
                  <c:v>2146.1799999999998</c:v>
                </c:pt>
                <c:pt idx="11312">
                  <c:v>2146.1999999999998</c:v>
                </c:pt>
                <c:pt idx="11313">
                  <c:v>2146.2199999999998</c:v>
                </c:pt>
                <c:pt idx="11314">
                  <c:v>2146.2399999999998</c:v>
                </c:pt>
                <c:pt idx="11315">
                  <c:v>2146.2599999999998</c:v>
                </c:pt>
                <c:pt idx="11316">
                  <c:v>2146.2799999999997</c:v>
                </c:pt>
                <c:pt idx="11317">
                  <c:v>2146.3000000000002</c:v>
                </c:pt>
                <c:pt idx="11318">
                  <c:v>2146.3200000000002</c:v>
                </c:pt>
                <c:pt idx="11319">
                  <c:v>2146.34</c:v>
                </c:pt>
                <c:pt idx="11320">
                  <c:v>2146.36</c:v>
                </c:pt>
                <c:pt idx="11321">
                  <c:v>2146.38</c:v>
                </c:pt>
                <c:pt idx="11322">
                  <c:v>2146.4</c:v>
                </c:pt>
                <c:pt idx="11323">
                  <c:v>2146.42</c:v>
                </c:pt>
                <c:pt idx="11324">
                  <c:v>2146.44</c:v>
                </c:pt>
                <c:pt idx="11325">
                  <c:v>2146.46</c:v>
                </c:pt>
                <c:pt idx="11326">
                  <c:v>2146.48</c:v>
                </c:pt>
                <c:pt idx="11327">
                  <c:v>2146.5</c:v>
                </c:pt>
                <c:pt idx="11328">
                  <c:v>2146.52</c:v>
                </c:pt>
                <c:pt idx="11329">
                  <c:v>2146.54</c:v>
                </c:pt>
                <c:pt idx="11330">
                  <c:v>2146.56</c:v>
                </c:pt>
                <c:pt idx="11331">
                  <c:v>2146.58</c:v>
                </c:pt>
                <c:pt idx="11332">
                  <c:v>2146.6</c:v>
                </c:pt>
                <c:pt idx="11333">
                  <c:v>2146.62</c:v>
                </c:pt>
                <c:pt idx="11334">
                  <c:v>2146.64</c:v>
                </c:pt>
                <c:pt idx="11335">
                  <c:v>2146.66</c:v>
                </c:pt>
                <c:pt idx="11336">
                  <c:v>2146.6799999999998</c:v>
                </c:pt>
                <c:pt idx="11337">
                  <c:v>2146.6999999999998</c:v>
                </c:pt>
                <c:pt idx="11338">
                  <c:v>2146.7199999999998</c:v>
                </c:pt>
                <c:pt idx="11339">
                  <c:v>2146.7399999999998</c:v>
                </c:pt>
                <c:pt idx="11340">
                  <c:v>2146.7599999999998</c:v>
                </c:pt>
                <c:pt idx="11341">
                  <c:v>2146.7799999999997</c:v>
                </c:pt>
                <c:pt idx="11342">
                  <c:v>2146.8000000000002</c:v>
                </c:pt>
                <c:pt idx="11343">
                  <c:v>2146.8200000000002</c:v>
                </c:pt>
                <c:pt idx="11344">
                  <c:v>2146.84</c:v>
                </c:pt>
                <c:pt idx="11345">
                  <c:v>2146.86</c:v>
                </c:pt>
                <c:pt idx="11346">
                  <c:v>2146.88</c:v>
                </c:pt>
                <c:pt idx="11347">
                  <c:v>2146.9</c:v>
                </c:pt>
                <c:pt idx="11348">
                  <c:v>2146.92</c:v>
                </c:pt>
                <c:pt idx="11349">
                  <c:v>2146.94</c:v>
                </c:pt>
                <c:pt idx="11350">
                  <c:v>2146.96</c:v>
                </c:pt>
                <c:pt idx="11351">
                  <c:v>2146.98</c:v>
                </c:pt>
                <c:pt idx="11352">
                  <c:v>2147</c:v>
                </c:pt>
                <c:pt idx="11353">
                  <c:v>2147.02</c:v>
                </c:pt>
                <c:pt idx="11354">
                  <c:v>2147.04</c:v>
                </c:pt>
                <c:pt idx="11355">
                  <c:v>2147.06</c:v>
                </c:pt>
                <c:pt idx="11356">
                  <c:v>2147.08</c:v>
                </c:pt>
                <c:pt idx="11357">
                  <c:v>2147.1</c:v>
                </c:pt>
                <c:pt idx="11358">
                  <c:v>2147.12</c:v>
                </c:pt>
                <c:pt idx="11359">
                  <c:v>2147.14</c:v>
                </c:pt>
                <c:pt idx="11360">
                  <c:v>2147.16</c:v>
                </c:pt>
                <c:pt idx="11361">
                  <c:v>2147.1799999999998</c:v>
                </c:pt>
                <c:pt idx="11362">
                  <c:v>2147.1999999999998</c:v>
                </c:pt>
                <c:pt idx="11363">
                  <c:v>2147.2199999999998</c:v>
                </c:pt>
                <c:pt idx="11364">
                  <c:v>2147.2399999999998</c:v>
                </c:pt>
                <c:pt idx="11365">
                  <c:v>2147.2599999999998</c:v>
                </c:pt>
                <c:pt idx="11366">
                  <c:v>2147.2799999999997</c:v>
                </c:pt>
                <c:pt idx="11367">
                  <c:v>2147.3000000000002</c:v>
                </c:pt>
                <c:pt idx="11368">
                  <c:v>2147.3200000000002</c:v>
                </c:pt>
                <c:pt idx="11369">
                  <c:v>2147.34</c:v>
                </c:pt>
                <c:pt idx="11370">
                  <c:v>2147.36</c:v>
                </c:pt>
                <c:pt idx="11371">
                  <c:v>2147.38</c:v>
                </c:pt>
                <c:pt idx="11372">
                  <c:v>2147.4</c:v>
                </c:pt>
                <c:pt idx="11373">
                  <c:v>2147.42</c:v>
                </c:pt>
                <c:pt idx="11374">
                  <c:v>2147.44</c:v>
                </c:pt>
                <c:pt idx="11375">
                  <c:v>2147.46</c:v>
                </c:pt>
                <c:pt idx="11376">
                  <c:v>2147.48</c:v>
                </c:pt>
                <c:pt idx="11377">
                  <c:v>2147.5</c:v>
                </c:pt>
                <c:pt idx="11378">
                  <c:v>2147.52</c:v>
                </c:pt>
                <c:pt idx="11379">
                  <c:v>2147.54</c:v>
                </c:pt>
                <c:pt idx="11380">
                  <c:v>2147.56</c:v>
                </c:pt>
                <c:pt idx="11381">
                  <c:v>2147.58</c:v>
                </c:pt>
                <c:pt idx="11382">
                  <c:v>2147.6</c:v>
                </c:pt>
                <c:pt idx="11383">
                  <c:v>2147.62</c:v>
                </c:pt>
                <c:pt idx="11384">
                  <c:v>2147.64</c:v>
                </c:pt>
                <c:pt idx="11385">
                  <c:v>2147.66</c:v>
                </c:pt>
                <c:pt idx="11386">
                  <c:v>2147.6799999999998</c:v>
                </c:pt>
                <c:pt idx="11387">
                  <c:v>2147.6999999999998</c:v>
                </c:pt>
                <c:pt idx="11388">
                  <c:v>2147.7199999999998</c:v>
                </c:pt>
                <c:pt idx="11389">
                  <c:v>2147.7399999999998</c:v>
                </c:pt>
                <c:pt idx="11390">
                  <c:v>2147.7599999999998</c:v>
                </c:pt>
                <c:pt idx="11391">
                  <c:v>2147.7799999999997</c:v>
                </c:pt>
                <c:pt idx="11392">
                  <c:v>2147.8000000000002</c:v>
                </c:pt>
                <c:pt idx="11393">
                  <c:v>2147.8200000000002</c:v>
                </c:pt>
                <c:pt idx="11394">
                  <c:v>2147.84</c:v>
                </c:pt>
                <c:pt idx="11395">
                  <c:v>2147.86</c:v>
                </c:pt>
                <c:pt idx="11396">
                  <c:v>2147.88</c:v>
                </c:pt>
                <c:pt idx="11397">
                  <c:v>2147.9</c:v>
                </c:pt>
                <c:pt idx="11398">
                  <c:v>2147.92</c:v>
                </c:pt>
                <c:pt idx="11399">
                  <c:v>2147.94</c:v>
                </c:pt>
                <c:pt idx="11400">
                  <c:v>2147.96</c:v>
                </c:pt>
                <c:pt idx="11401">
                  <c:v>2147.98</c:v>
                </c:pt>
                <c:pt idx="11402">
                  <c:v>2148</c:v>
                </c:pt>
                <c:pt idx="11403">
                  <c:v>2148.02</c:v>
                </c:pt>
                <c:pt idx="11404">
                  <c:v>2148.04</c:v>
                </c:pt>
                <c:pt idx="11405">
                  <c:v>2148.06</c:v>
                </c:pt>
                <c:pt idx="11406">
                  <c:v>2148.08</c:v>
                </c:pt>
                <c:pt idx="11407">
                  <c:v>2148.1</c:v>
                </c:pt>
                <c:pt idx="11408">
                  <c:v>2148.12</c:v>
                </c:pt>
                <c:pt idx="11409">
                  <c:v>2148.14</c:v>
                </c:pt>
                <c:pt idx="11410">
                  <c:v>2148.16</c:v>
                </c:pt>
                <c:pt idx="11411">
                  <c:v>2148.1799999999998</c:v>
                </c:pt>
                <c:pt idx="11412">
                  <c:v>2148.1999999999998</c:v>
                </c:pt>
                <c:pt idx="11413">
                  <c:v>2148.2199999999998</c:v>
                </c:pt>
                <c:pt idx="11414">
                  <c:v>2148.2399999999998</c:v>
                </c:pt>
                <c:pt idx="11415">
                  <c:v>2148.2599999999998</c:v>
                </c:pt>
                <c:pt idx="11416">
                  <c:v>2148.2799999999997</c:v>
                </c:pt>
                <c:pt idx="11417">
                  <c:v>2148.3000000000002</c:v>
                </c:pt>
                <c:pt idx="11418">
                  <c:v>2148.3200000000002</c:v>
                </c:pt>
                <c:pt idx="11419">
                  <c:v>2148.34</c:v>
                </c:pt>
                <c:pt idx="11420">
                  <c:v>2148.36</c:v>
                </c:pt>
                <c:pt idx="11421">
                  <c:v>2148.38</c:v>
                </c:pt>
                <c:pt idx="11422">
                  <c:v>2148.4</c:v>
                </c:pt>
                <c:pt idx="11423">
                  <c:v>2148.42</c:v>
                </c:pt>
                <c:pt idx="11424">
                  <c:v>2148.44</c:v>
                </c:pt>
                <c:pt idx="11425">
                  <c:v>2148.46</c:v>
                </c:pt>
                <c:pt idx="11426">
                  <c:v>2148.48</c:v>
                </c:pt>
                <c:pt idx="11427">
                  <c:v>2148.5</c:v>
                </c:pt>
                <c:pt idx="11428">
                  <c:v>2148.52</c:v>
                </c:pt>
                <c:pt idx="11429">
                  <c:v>2148.54</c:v>
                </c:pt>
                <c:pt idx="11430">
                  <c:v>2148.56</c:v>
                </c:pt>
                <c:pt idx="11431">
                  <c:v>2148.58</c:v>
                </c:pt>
                <c:pt idx="11432">
                  <c:v>2148.6</c:v>
                </c:pt>
                <c:pt idx="11433">
                  <c:v>2148.62</c:v>
                </c:pt>
                <c:pt idx="11434">
                  <c:v>2148.64</c:v>
                </c:pt>
                <c:pt idx="11435">
                  <c:v>2148.66</c:v>
                </c:pt>
                <c:pt idx="11436">
                  <c:v>2148.6799999999998</c:v>
                </c:pt>
                <c:pt idx="11437">
                  <c:v>2148.6999999999998</c:v>
                </c:pt>
                <c:pt idx="11438">
                  <c:v>2148.7199999999998</c:v>
                </c:pt>
                <c:pt idx="11439">
                  <c:v>2148.7399999999998</c:v>
                </c:pt>
                <c:pt idx="11440">
                  <c:v>2148.7599999999998</c:v>
                </c:pt>
                <c:pt idx="11441">
                  <c:v>2148.7799999999997</c:v>
                </c:pt>
                <c:pt idx="11442">
                  <c:v>2148.8000000000002</c:v>
                </c:pt>
                <c:pt idx="11443">
                  <c:v>2148.8200000000002</c:v>
                </c:pt>
                <c:pt idx="11444">
                  <c:v>2148.84</c:v>
                </c:pt>
                <c:pt idx="11445">
                  <c:v>2148.86</c:v>
                </c:pt>
                <c:pt idx="11446">
                  <c:v>2148.88</c:v>
                </c:pt>
                <c:pt idx="11447">
                  <c:v>2148.9</c:v>
                </c:pt>
                <c:pt idx="11448">
                  <c:v>2148.92</c:v>
                </c:pt>
                <c:pt idx="11449">
                  <c:v>2148.94</c:v>
                </c:pt>
                <c:pt idx="11450">
                  <c:v>2148.96</c:v>
                </c:pt>
                <c:pt idx="11451">
                  <c:v>2148.98</c:v>
                </c:pt>
                <c:pt idx="11452">
                  <c:v>2149</c:v>
                </c:pt>
                <c:pt idx="11453">
                  <c:v>2149.02</c:v>
                </c:pt>
                <c:pt idx="11454">
                  <c:v>2149.04</c:v>
                </c:pt>
                <c:pt idx="11455">
                  <c:v>2149.06</c:v>
                </c:pt>
                <c:pt idx="11456">
                  <c:v>2149.08</c:v>
                </c:pt>
                <c:pt idx="11457">
                  <c:v>2149.1</c:v>
                </c:pt>
                <c:pt idx="11458">
                  <c:v>2149.12</c:v>
                </c:pt>
                <c:pt idx="11459">
                  <c:v>2149.14</c:v>
                </c:pt>
                <c:pt idx="11460">
                  <c:v>2149.16</c:v>
                </c:pt>
                <c:pt idx="11461">
                  <c:v>2149.1799999999998</c:v>
                </c:pt>
                <c:pt idx="11462">
                  <c:v>2149.1999999999998</c:v>
                </c:pt>
                <c:pt idx="11463">
                  <c:v>2149.2199999999998</c:v>
                </c:pt>
                <c:pt idx="11464">
                  <c:v>2149.2399999999998</c:v>
                </c:pt>
                <c:pt idx="11465">
                  <c:v>2149.2599999999998</c:v>
                </c:pt>
                <c:pt idx="11466">
                  <c:v>2149.2799999999997</c:v>
                </c:pt>
                <c:pt idx="11467">
                  <c:v>2149.3000000000002</c:v>
                </c:pt>
                <c:pt idx="11468">
                  <c:v>2149.3200000000002</c:v>
                </c:pt>
                <c:pt idx="11469">
                  <c:v>2149.34</c:v>
                </c:pt>
                <c:pt idx="11470">
                  <c:v>2149.36</c:v>
                </c:pt>
                <c:pt idx="11471">
                  <c:v>2149.38</c:v>
                </c:pt>
                <c:pt idx="11472">
                  <c:v>2149.4</c:v>
                </c:pt>
                <c:pt idx="11473">
                  <c:v>2149.42</c:v>
                </c:pt>
                <c:pt idx="11474">
                  <c:v>2149.44</c:v>
                </c:pt>
                <c:pt idx="11475">
                  <c:v>2149.46</c:v>
                </c:pt>
                <c:pt idx="11476">
                  <c:v>2149.48</c:v>
                </c:pt>
                <c:pt idx="11477">
                  <c:v>2149.5</c:v>
                </c:pt>
                <c:pt idx="11478">
                  <c:v>2149.52</c:v>
                </c:pt>
                <c:pt idx="11479">
                  <c:v>2149.54</c:v>
                </c:pt>
                <c:pt idx="11480">
                  <c:v>2149.56</c:v>
                </c:pt>
                <c:pt idx="11481">
                  <c:v>2149.58</c:v>
                </c:pt>
                <c:pt idx="11482">
                  <c:v>2149.6</c:v>
                </c:pt>
                <c:pt idx="11483">
                  <c:v>2149.62</c:v>
                </c:pt>
                <c:pt idx="11484">
                  <c:v>2149.64</c:v>
                </c:pt>
                <c:pt idx="11485">
                  <c:v>2149.66</c:v>
                </c:pt>
                <c:pt idx="11486">
                  <c:v>2149.6799999999998</c:v>
                </c:pt>
                <c:pt idx="11487">
                  <c:v>2149.6999999999998</c:v>
                </c:pt>
                <c:pt idx="11488">
                  <c:v>2149.7199999999998</c:v>
                </c:pt>
                <c:pt idx="11489">
                  <c:v>2149.7399999999998</c:v>
                </c:pt>
                <c:pt idx="11490">
                  <c:v>2149.7599999999998</c:v>
                </c:pt>
                <c:pt idx="11491">
                  <c:v>2149.7799999999997</c:v>
                </c:pt>
                <c:pt idx="11492">
                  <c:v>2149.8000000000002</c:v>
                </c:pt>
                <c:pt idx="11493">
                  <c:v>2149.8200000000002</c:v>
                </c:pt>
                <c:pt idx="11494">
                  <c:v>2149.84</c:v>
                </c:pt>
                <c:pt idx="11495">
                  <c:v>2149.86</c:v>
                </c:pt>
                <c:pt idx="11496">
                  <c:v>2149.88</c:v>
                </c:pt>
                <c:pt idx="11497">
                  <c:v>2149.9</c:v>
                </c:pt>
                <c:pt idx="11498">
                  <c:v>2149.92</c:v>
                </c:pt>
                <c:pt idx="11499">
                  <c:v>2149.94</c:v>
                </c:pt>
                <c:pt idx="11500">
                  <c:v>2149.96</c:v>
                </c:pt>
                <c:pt idx="11501">
                  <c:v>2149.98</c:v>
                </c:pt>
                <c:pt idx="11502">
                  <c:v>2150</c:v>
                </c:pt>
                <c:pt idx="11503">
                  <c:v>2150.02</c:v>
                </c:pt>
                <c:pt idx="11504">
                  <c:v>2150.04</c:v>
                </c:pt>
                <c:pt idx="11505">
                  <c:v>2150.06</c:v>
                </c:pt>
                <c:pt idx="11506">
                  <c:v>2150.08</c:v>
                </c:pt>
                <c:pt idx="11507">
                  <c:v>2150.1</c:v>
                </c:pt>
                <c:pt idx="11508">
                  <c:v>2150.12</c:v>
                </c:pt>
                <c:pt idx="11509">
                  <c:v>2150.14</c:v>
                </c:pt>
                <c:pt idx="11510">
                  <c:v>2150.16</c:v>
                </c:pt>
                <c:pt idx="11511">
                  <c:v>2150.1799999999998</c:v>
                </c:pt>
                <c:pt idx="11512">
                  <c:v>2150.1999999999998</c:v>
                </c:pt>
                <c:pt idx="11513">
                  <c:v>2150.2199999999998</c:v>
                </c:pt>
                <c:pt idx="11514">
                  <c:v>2150.2399999999998</c:v>
                </c:pt>
                <c:pt idx="11515">
                  <c:v>2150.2599999999998</c:v>
                </c:pt>
                <c:pt idx="11516">
                  <c:v>2150.2799999999997</c:v>
                </c:pt>
                <c:pt idx="11517">
                  <c:v>2150.3000000000002</c:v>
                </c:pt>
                <c:pt idx="11518">
                  <c:v>2150.3200000000002</c:v>
                </c:pt>
                <c:pt idx="11519">
                  <c:v>2150.34</c:v>
                </c:pt>
                <c:pt idx="11520">
                  <c:v>2150.36</c:v>
                </c:pt>
                <c:pt idx="11521">
                  <c:v>2150.38</c:v>
                </c:pt>
                <c:pt idx="11522">
                  <c:v>2150.4</c:v>
                </c:pt>
                <c:pt idx="11523">
                  <c:v>2150.42</c:v>
                </c:pt>
                <c:pt idx="11524">
                  <c:v>2150.44</c:v>
                </c:pt>
                <c:pt idx="11525">
                  <c:v>2150.46</c:v>
                </c:pt>
                <c:pt idx="11526">
                  <c:v>2150.48</c:v>
                </c:pt>
                <c:pt idx="11527">
                  <c:v>2150.5</c:v>
                </c:pt>
                <c:pt idx="11528">
                  <c:v>2150.52</c:v>
                </c:pt>
                <c:pt idx="11529">
                  <c:v>2150.54</c:v>
                </c:pt>
                <c:pt idx="11530">
                  <c:v>2150.56</c:v>
                </c:pt>
                <c:pt idx="11531">
                  <c:v>2150.58</c:v>
                </c:pt>
                <c:pt idx="11532">
                  <c:v>2150.6</c:v>
                </c:pt>
                <c:pt idx="11533">
                  <c:v>2150.62</c:v>
                </c:pt>
                <c:pt idx="11534">
                  <c:v>2150.64</c:v>
                </c:pt>
                <c:pt idx="11535">
                  <c:v>2150.66</c:v>
                </c:pt>
                <c:pt idx="11536">
                  <c:v>2150.6799999999998</c:v>
                </c:pt>
                <c:pt idx="11537">
                  <c:v>2150.6999999999998</c:v>
                </c:pt>
                <c:pt idx="11538">
                  <c:v>2150.7199999999998</c:v>
                </c:pt>
                <c:pt idx="11539">
                  <c:v>2150.7399999999998</c:v>
                </c:pt>
                <c:pt idx="11540">
                  <c:v>2150.7599999999998</c:v>
                </c:pt>
                <c:pt idx="11541">
                  <c:v>2150.7799999999997</c:v>
                </c:pt>
                <c:pt idx="11542">
                  <c:v>2150.8000000000002</c:v>
                </c:pt>
                <c:pt idx="11543">
                  <c:v>2150.8200000000002</c:v>
                </c:pt>
                <c:pt idx="11544">
                  <c:v>2150.84</c:v>
                </c:pt>
                <c:pt idx="11545">
                  <c:v>2150.86</c:v>
                </c:pt>
                <c:pt idx="11546">
                  <c:v>2150.88</c:v>
                </c:pt>
                <c:pt idx="11547">
                  <c:v>2150.9</c:v>
                </c:pt>
                <c:pt idx="11548">
                  <c:v>2150.92</c:v>
                </c:pt>
                <c:pt idx="11549">
                  <c:v>2150.94</c:v>
                </c:pt>
                <c:pt idx="11550">
                  <c:v>2150.96</c:v>
                </c:pt>
                <c:pt idx="11551">
                  <c:v>2150.98</c:v>
                </c:pt>
                <c:pt idx="11552">
                  <c:v>2151</c:v>
                </c:pt>
                <c:pt idx="11553">
                  <c:v>2151.02</c:v>
                </c:pt>
                <c:pt idx="11554">
                  <c:v>2151.04</c:v>
                </c:pt>
                <c:pt idx="11555">
                  <c:v>2151.06</c:v>
                </c:pt>
                <c:pt idx="11556">
                  <c:v>2151.08</c:v>
                </c:pt>
                <c:pt idx="11557">
                  <c:v>2151.1</c:v>
                </c:pt>
                <c:pt idx="11558">
                  <c:v>2151.12</c:v>
                </c:pt>
                <c:pt idx="11559">
                  <c:v>2151.14</c:v>
                </c:pt>
                <c:pt idx="11560">
                  <c:v>2151.16</c:v>
                </c:pt>
                <c:pt idx="11561">
                  <c:v>2151.1799999999998</c:v>
                </c:pt>
                <c:pt idx="11562">
                  <c:v>2151.1999999999998</c:v>
                </c:pt>
                <c:pt idx="11563">
                  <c:v>2151.2199999999998</c:v>
                </c:pt>
                <c:pt idx="11564">
                  <c:v>2151.2399999999998</c:v>
                </c:pt>
                <c:pt idx="11565">
                  <c:v>2151.2599999999998</c:v>
                </c:pt>
                <c:pt idx="11566">
                  <c:v>2151.2799999999997</c:v>
                </c:pt>
                <c:pt idx="11567">
                  <c:v>2151.3000000000002</c:v>
                </c:pt>
                <c:pt idx="11568">
                  <c:v>2151.3200000000002</c:v>
                </c:pt>
                <c:pt idx="11569">
                  <c:v>2151.34</c:v>
                </c:pt>
                <c:pt idx="11570">
                  <c:v>2151.36</c:v>
                </c:pt>
                <c:pt idx="11571">
                  <c:v>2151.38</c:v>
                </c:pt>
                <c:pt idx="11572">
                  <c:v>2151.4</c:v>
                </c:pt>
                <c:pt idx="11573">
                  <c:v>2151.42</c:v>
                </c:pt>
                <c:pt idx="11574">
                  <c:v>2151.44</c:v>
                </c:pt>
                <c:pt idx="11575">
                  <c:v>2151.46</c:v>
                </c:pt>
                <c:pt idx="11576">
                  <c:v>2151.48</c:v>
                </c:pt>
                <c:pt idx="11577">
                  <c:v>2151.5</c:v>
                </c:pt>
                <c:pt idx="11578">
                  <c:v>2151.52</c:v>
                </c:pt>
                <c:pt idx="11579">
                  <c:v>2151.54</c:v>
                </c:pt>
                <c:pt idx="11580">
                  <c:v>2151.56</c:v>
                </c:pt>
                <c:pt idx="11581">
                  <c:v>2151.58</c:v>
                </c:pt>
                <c:pt idx="11582">
                  <c:v>2151.6</c:v>
                </c:pt>
                <c:pt idx="11583">
                  <c:v>2151.62</c:v>
                </c:pt>
                <c:pt idx="11584">
                  <c:v>2151.64</c:v>
                </c:pt>
                <c:pt idx="11585">
                  <c:v>2151.66</c:v>
                </c:pt>
                <c:pt idx="11586">
                  <c:v>2151.6799999999998</c:v>
                </c:pt>
                <c:pt idx="11587">
                  <c:v>2151.6999999999998</c:v>
                </c:pt>
                <c:pt idx="11588">
                  <c:v>2151.7199999999998</c:v>
                </c:pt>
                <c:pt idx="11589">
                  <c:v>2151.7399999999998</c:v>
                </c:pt>
                <c:pt idx="11590">
                  <c:v>2151.7599999999998</c:v>
                </c:pt>
                <c:pt idx="11591">
                  <c:v>2151.7799999999997</c:v>
                </c:pt>
                <c:pt idx="11592">
                  <c:v>2151.8000000000002</c:v>
                </c:pt>
                <c:pt idx="11593">
                  <c:v>2151.8200000000002</c:v>
                </c:pt>
                <c:pt idx="11594">
                  <c:v>2151.84</c:v>
                </c:pt>
                <c:pt idx="11595">
                  <c:v>2151.86</c:v>
                </c:pt>
                <c:pt idx="11596">
                  <c:v>2151.88</c:v>
                </c:pt>
                <c:pt idx="11597">
                  <c:v>2151.9</c:v>
                </c:pt>
                <c:pt idx="11598">
                  <c:v>2151.92</c:v>
                </c:pt>
                <c:pt idx="11599">
                  <c:v>2151.94</c:v>
                </c:pt>
                <c:pt idx="11600">
                  <c:v>2151.96</c:v>
                </c:pt>
                <c:pt idx="11601">
                  <c:v>2151.98</c:v>
                </c:pt>
                <c:pt idx="11602">
                  <c:v>2152</c:v>
                </c:pt>
                <c:pt idx="11603">
                  <c:v>2152.02</c:v>
                </c:pt>
                <c:pt idx="11604">
                  <c:v>2152.04</c:v>
                </c:pt>
                <c:pt idx="11605">
                  <c:v>2152.06</c:v>
                </c:pt>
                <c:pt idx="11606">
                  <c:v>2152.08</c:v>
                </c:pt>
                <c:pt idx="11607">
                  <c:v>2152.1</c:v>
                </c:pt>
                <c:pt idx="11608">
                  <c:v>2152.12</c:v>
                </c:pt>
                <c:pt idx="11609">
                  <c:v>2152.14</c:v>
                </c:pt>
                <c:pt idx="11610">
                  <c:v>2152.16</c:v>
                </c:pt>
                <c:pt idx="11611">
                  <c:v>2152.1799999999998</c:v>
                </c:pt>
                <c:pt idx="11612">
                  <c:v>2152.1999999999998</c:v>
                </c:pt>
                <c:pt idx="11613">
                  <c:v>2152.2199999999998</c:v>
                </c:pt>
                <c:pt idx="11614">
                  <c:v>2152.2399999999998</c:v>
                </c:pt>
                <c:pt idx="11615">
                  <c:v>2152.2599999999998</c:v>
                </c:pt>
                <c:pt idx="11616">
                  <c:v>2152.2799999999997</c:v>
                </c:pt>
                <c:pt idx="11617">
                  <c:v>2152.3000000000002</c:v>
                </c:pt>
                <c:pt idx="11618">
                  <c:v>2152.3200000000002</c:v>
                </c:pt>
                <c:pt idx="11619">
                  <c:v>2152.34</c:v>
                </c:pt>
                <c:pt idx="11620">
                  <c:v>2152.36</c:v>
                </c:pt>
                <c:pt idx="11621">
                  <c:v>2152.38</c:v>
                </c:pt>
                <c:pt idx="11622">
                  <c:v>2152.4</c:v>
                </c:pt>
                <c:pt idx="11623">
                  <c:v>2152.42</c:v>
                </c:pt>
                <c:pt idx="11624">
                  <c:v>2152.44</c:v>
                </c:pt>
                <c:pt idx="11625">
                  <c:v>2152.46</c:v>
                </c:pt>
                <c:pt idx="11626">
                  <c:v>2152.48</c:v>
                </c:pt>
                <c:pt idx="11627">
                  <c:v>2152.5</c:v>
                </c:pt>
                <c:pt idx="11628">
                  <c:v>2152.52</c:v>
                </c:pt>
                <c:pt idx="11629">
                  <c:v>2152.54</c:v>
                </c:pt>
                <c:pt idx="11630">
                  <c:v>2152.56</c:v>
                </c:pt>
                <c:pt idx="11631">
                  <c:v>2152.58</c:v>
                </c:pt>
                <c:pt idx="11632">
                  <c:v>2152.6</c:v>
                </c:pt>
                <c:pt idx="11633">
                  <c:v>2152.62</c:v>
                </c:pt>
                <c:pt idx="11634">
                  <c:v>2152.64</c:v>
                </c:pt>
                <c:pt idx="11635">
                  <c:v>2152.66</c:v>
                </c:pt>
                <c:pt idx="11636">
                  <c:v>2152.6799999999998</c:v>
                </c:pt>
                <c:pt idx="11637">
                  <c:v>2152.6999999999998</c:v>
                </c:pt>
                <c:pt idx="11638">
                  <c:v>2152.7199999999998</c:v>
                </c:pt>
                <c:pt idx="11639">
                  <c:v>2152.7399999999998</c:v>
                </c:pt>
                <c:pt idx="11640">
                  <c:v>2152.7599999999998</c:v>
                </c:pt>
                <c:pt idx="11641">
                  <c:v>2152.7799999999997</c:v>
                </c:pt>
                <c:pt idx="11642">
                  <c:v>2152.8000000000002</c:v>
                </c:pt>
                <c:pt idx="11643">
                  <c:v>2152.8200000000002</c:v>
                </c:pt>
                <c:pt idx="11644">
                  <c:v>2152.84</c:v>
                </c:pt>
                <c:pt idx="11645">
                  <c:v>2152.86</c:v>
                </c:pt>
                <c:pt idx="11646">
                  <c:v>2152.88</c:v>
                </c:pt>
                <c:pt idx="11647">
                  <c:v>2152.9</c:v>
                </c:pt>
                <c:pt idx="11648">
                  <c:v>2152.92</c:v>
                </c:pt>
                <c:pt idx="11649">
                  <c:v>2152.94</c:v>
                </c:pt>
                <c:pt idx="11650">
                  <c:v>2152.96</c:v>
                </c:pt>
                <c:pt idx="11651">
                  <c:v>2152.98</c:v>
                </c:pt>
                <c:pt idx="11652">
                  <c:v>2153</c:v>
                </c:pt>
                <c:pt idx="11653">
                  <c:v>2153.02</c:v>
                </c:pt>
                <c:pt idx="11654">
                  <c:v>2153.04</c:v>
                </c:pt>
                <c:pt idx="11655">
                  <c:v>2153.06</c:v>
                </c:pt>
                <c:pt idx="11656">
                  <c:v>2153.08</c:v>
                </c:pt>
                <c:pt idx="11657">
                  <c:v>2153.1</c:v>
                </c:pt>
                <c:pt idx="11658">
                  <c:v>2153.12</c:v>
                </c:pt>
                <c:pt idx="11659">
                  <c:v>2153.14</c:v>
                </c:pt>
                <c:pt idx="11660">
                  <c:v>2153.16</c:v>
                </c:pt>
                <c:pt idx="11661">
                  <c:v>2153.1799999999998</c:v>
                </c:pt>
                <c:pt idx="11662">
                  <c:v>2153.1999999999998</c:v>
                </c:pt>
                <c:pt idx="11663">
                  <c:v>2153.2199999999998</c:v>
                </c:pt>
                <c:pt idx="11664">
                  <c:v>2153.2399999999998</c:v>
                </c:pt>
                <c:pt idx="11665">
                  <c:v>2153.2599999999998</c:v>
                </c:pt>
                <c:pt idx="11666">
                  <c:v>2153.2799999999997</c:v>
                </c:pt>
                <c:pt idx="11667">
                  <c:v>2153.3000000000002</c:v>
                </c:pt>
                <c:pt idx="11668">
                  <c:v>2153.3200000000002</c:v>
                </c:pt>
                <c:pt idx="11669">
                  <c:v>2153.34</c:v>
                </c:pt>
                <c:pt idx="11670">
                  <c:v>2153.36</c:v>
                </c:pt>
                <c:pt idx="11671">
                  <c:v>2153.38</c:v>
                </c:pt>
                <c:pt idx="11672">
                  <c:v>2153.4</c:v>
                </c:pt>
                <c:pt idx="11673">
                  <c:v>2153.42</c:v>
                </c:pt>
                <c:pt idx="11674">
                  <c:v>2153.44</c:v>
                </c:pt>
                <c:pt idx="11675">
                  <c:v>2153.46</c:v>
                </c:pt>
                <c:pt idx="11676">
                  <c:v>2153.48</c:v>
                </c:pt>
                <c:pt idx="11677">
                  <c:v>2153.5</c:v>
                </c:pt>
                <c:pt idx="11678">
                  <c:v>2153.52</c:v>
                </c:pt>
                <c:pt idx="11679">
                  <c:v>2153.54</c:v>
                </c:pt>
                <c:pt idx="11680">
                  <c:v>2153.56</c:v>
                </c:pt>
                <c:pt idx="11681">
                  <c:v>2153.58</c:v>
                </c:pt>
                <c:pt idx="11682">
                  <c:v>2153.6</c:v>
                </c:pt>
                <c:pt idx="11683">
                  <c:v>2153.62</c:v>
                </c:pt>
                <c:pt idx="11684">
                  <c:v>2153.64</c:v>
                </c:pt>
                <c:pt idx="11685">
                  <c:v>2153.66</c:v>
                </c:pt>
                <c:pt idx="11686">
                  <c:v>2153.6799999999998</c:v>
                </c:pt>
                <c:pt idx="11687">
                  <c:v>2153.6999999999998</c:v>
                </c:pt>
                <c:pt idx="11688">
                  <c:v>2153.7199999999998</c:v>
                </c:pt>
                <c:pt idx="11689">
                  <c:v>2153.7399999999998</c:v>
                </c:pt>
                <c:pt idx="11690">
                  <c:v>2153.7599999999998</c:v>
                </c:pt>
                <c:pt idx="11691">
                  <c:v>2153.7799999999997</c:v>
                </c:pt>
                <c:pt idx="11692">
                  <c:v>2153.8000000000002</c:v>
                </c:pt>
                <c:pt idx="11693">
                  <c:v>2153.8200000000002</c:v>
                </c:pt>
                <c:pt idx="11694">
                  <c:v>2153.84</c:v>
                </c:pt>
                <c:pt idx="11695">
                  <c:v>2153.86</c:v>
                </c:pt>
                <c:pt idx="11696">
                  <c:v>2153.88</c:v>
                </c:pt>
                <c:pt idx="11697">
                  <c:v>2153.9</c:v>
                </c:pt>
                <c:pt idx="11698">
                  <c:v>2153.92</c:v>
                </c:pt>
                <c:pt idx="11699">
                  <c:v>2153.94</c:v>
                </c:pt>
                <c:pt idx="11700">
                  <c:v>2153.96</c:v>
                </c:pt>
                <c:pt idx="11701">
                  <c:v>2153.98</c:v>
                </c:pt>
                <c:pt idx="11702">
                  <c:v>2154</c:v>
                </c:pt>
                <c:pt idx="11703">
                  <c:v>2154.02</c:v>
                </c:pt>
                <c:pt idx="11704">
                  <c:v>2154.04</c:v>
                </c:pt>
                <c:pt idx="11705">
                  <c:v>2154.06</c:v>
                </c:pt>
                <c:pt idx="11706">
                  <c:v>2154.08</c:v>
                </c:pt>
                <c:pt idx="11707">
                  <c:v>2154.1</c:v>
                </c:pt>
                <c:pt idx="11708">
                  <c:v>2154.12</c:v>
                </c:pt>
                <c:pt idx="11709">
                  <c:v>2154.14</c:v>
                </c:pt>
                <c:pt idx="11710">
                  <c:v>2154.16</c:v>
                </c:pt>
                <c:pt idx="11711">
                  <c:v>2154.1799999999998</c:v>
                </c:pt>
                <c:pt idx="11712">
                  <c:v>2154.1999999999998</c:v>
                </c:pt>
                <c:pt idx="11713">
                  <c:v>2154.2199999999998</c:v>
                </c:pt>
                <c:pt idx="11714">
                  <c:v>2154.2399999999998</c:v>
                </c:pt>
                <c:pt idx="11715">
                  <c:v>2154.2599999999998</c:v>
                </c:pt>
                <c:pt idx="11716">
                  <c:v>2154.2799999999997</c:v>
                </c:pt>
                <c:pt idx="11717">
                  <c:v>2154.3000000000002</c:v>
                </c:pt>
                <c:pt idx="11718">
                  <c:v>2154.3200000000002</c:v>
                </c:pt>
                <c:pt idx="11719">
                  <c:v>2154.34</c:v>
                </c:pt>
                <c:pt idx="11720">
                  <c:v>2154.36</c:v>
                </c:pt>
                <c:pt idx="11721">
                  <c:v>2154.38</c:v>
                </c:pt>
                <c:pt idx="11722">
                  <c:v>2154.4</c:v>
                </c:pt>
                <c:pt idx="11723">
                  <c:v>2154.42</c:v>
                </c:pt>
                <c:pt idx="11724">
                  <c:v>2154.44</c:v>
                </c:pt>
                <c:pt idx="11725">
                  <c:v>2154.46</c:v>
                </c:pt>
                <c:pt idx="11726">
                  <c:v>2154.48</c:v>
                </c:pt>
                <c:pt idx="11727">
                  <c:v>2154.5</c:v>
                </c:pt>
                <c:pt idx="11728">
                  <c:v>2154.52</c:v>
                </c:pt>
                <c:pt idx="11729">
                  <c:v>2154.54</c:v>
                </c:pt>
                <c:pt idx="11730">
                  <c:v>2154.56</c:v>
                </c:pt>
                <c:pt idx="11731">
                  <c:v>2154.58</c:v>
                </c:pt>
                <c:pt idx="11732">
                  <c:v>2154.6</c:v>
                </c:pt>
                <c:pt idx="11733">
                  <c:v>2154.62</c:v>
                </c:pt>
                <c:pt idx="11734">
                  <c:v>2154.64</c:v>
                </c:pt>
                <c:pt idx="11735">
                  <c:v>2154.66</c:v>
                </c:pt>
                <c:pt idx="11736">
                  <c:v>2154.6799999999998</c:v>
                </c:pt>
                <c:pt idx="11737">
                  <c:v>2154.6999999999998</c:v>
                </c:pt>
                <c:pt idx="11738">
                  <c:v>2154.7199999999998</c:v>
                </c:pt>
                <c:pt idx="11739">
                  <c:v>2154.7399999999998</c:v>
                </c:pt>
                <c:pt idx="11740">
                  <c:v>2154.7599999999998</c:v>
                </c:pt>
                <c:pt idx="11741">
                  <c:v>2154.7799999999997</c:v>
                </c:pt>
                <c:pt idx="11742">
                  <c:v>2154.8000000000002</c:v>
                </c:pt>
                <c:pt idx="11743">
                  <c:v>2154.8200000000002</c:v>
                </c:pt>
                <c:pt idx="11744">
                  <c:v>2154.84</c:v>
                </c:pt>
                <c:pt idx="11745">
                  <c:v>2154.86</c:v>
                </c:pt>
                <c:pt idx="11746">
                  <c:v>2154.88</c:v>
                </c:pt>
                <c:pt idx="11747">
                  <c:v>2154.9</c:v>
                </c:pt>
                <c:pt idx="11748">
                  <c:v>2154.92</c:v>
                </c:pt>
                <c:pt idx="11749">
                  <c:v>2154.94</c:v>
                </c:pt>
                <c:pt idx="11750">
                  <c:v>2154.96</c:v>
                </c:pt>
                <c:pt idx="11751">
                  <c:v>2154.98</c:v>
                </c:pt>
                <c:pt idx="11752">
                  <c:v>2155</c:v>
                </c:pt>
                <c:pt idx="11753">
                  <c:v>2155.02</c:v>
                </c:pt>
                <c:pt idx="11754">
                  <c:v>2155.04</c:v>
                </c:pt>
                <c:pt idx="11755">
                  <c:v>2155.06</c:v>
                </c:pt>
                <c:pt idx="11756">
                  <c:v>2155.08</c:v>
                </c:pt>
                <c:pt idx="11757">
                  <c:v>2155.1</c:v>
                </c:pt>
                <c:pt idx="11758">
                  <c:v>2155.12</c:v>
                </c:pt>
                <c:pt idx="11759">
                  <c:v>2155.14</c:v>
                </c:pt>
                <c:pt idx="11760">
                  <c:v>2155.16</c:v>
                </c:pt>
                <c:pt idx="11761">
                  <c:v>2155.1799999999998</c:v>
                </c:pt>
                <c:pt idx="11762">
                  <c:v>2155.1999999999998</c:v>
                </c:pt>
                <c:pt idx="11763">
                  <c:v>2155.2199999999998</c:v>
                </c:pt>
                <c:pt idx="11764">
                  <c:v>2155.2399999999998</c:v>
                </c:pt>
                <c:pt idx="11765">
                  <c:v>2155.2599999999998</c:v>
                </c:pt>
                <c:pt idx="11766">
                  <c:v>2155.2799999999997</c:v>
                </c:pt>
                <c:pt idx="11767">
                  <c:v>2155.3000000000002</c:v>
                </c:pt>
                <c:pt idx="11768">
                  <c:v>2155.3200000000002</c:v>
                </c:pt>
                <c:pt idx="11769">
                  <c:v>2155.34</c:v>
                </c:pt>
                <c:pt idx="11770">
                  <c:v>2155.36</c:v>
                </c:pt>
                <c:pt idx="11771">
                  <c:v>2155.38</c:v>
                </c:pt>
                <c:pt idx="11772">
                  <c:v>2155.4</c:v>
                </c:pt>
                <c:pt idx="11773">
                  <c:v>2155.42</c:v>
                </c:pt>
                <c:pt idx="11774">
                  <c:v>2155.44</c:v>
                </c:pt>
                <c:pt idx="11775">
                  <c:v>2155.46</c:v>
                </c:pt>
                <c:pt idx="11776">
                  <c:v>2155.48</c:v>
                </c:pt>
                <c:pt idx="11777">
                  <c:v>2155.5</c:v>
                </c:pt>
                <c:pt idx="11778">
                  <c:v>2155.52</c:v>
                </c:pt>
                <c:pt idx="11779">
                  <c:v>2155.54</c:v>
                </c:pt>
                <c:pt idx="11780">
                  <c:v>2155.56</c:v>
                </c:pt>
                <c:pt idx="11781">
                  <c:v>2155.58</c:v>
                </c:pt>
                <c:pt idx="11782">
                  <c:v>2155.6</c:v>
                </c:pt>
                <c:pt idx="11783">
                  <c:v>2155.62</c:v>
                </c:pt>
                <c:pt idx="11784">
                  <c:v>2155.64</c:v>
                </c:pt>
                <c:pt idx="11785">
                  <c:v>2155.66</c:v>
                </c:pt>
                <c:pt idx="11786">
                  <c:v>2155.6799999999998</c:v>
                </c:pt>
                <c:pt idx="11787">
                  <c:v>2155.6999999999998</c:v>
                </c:pt>
                <c:pt idx="11788">
                  <c:v>2155.7199999999998</c:v>
                </c:pt>
                <c:pt idx="11789">
                  <c:v>2155.7399999999998</c:v>
                </c:pt>
                <c:pt idx="11790">
                  <c:v>2155.7599999999998</c:v>
                </c:pt>
                <c:pt idx="11791">
                  <c:v>2155.7799999999997</c:v>
                </c:pt>
                <c:pt idx="11792">
                  <c:v>2155.8000000000002</c:v>
                </c:pt>
                <c:pt idx="11793">
                  <c:v>2155.8200000000002</c:v>
                </c:pt>
                <c:pt idx="11794">
                  <c:v>2155.84</c:v>
                </c:pt>
                <c:pt idx="11795">
                  <c:v>2155.86</c:v>
                </c:pt>
                <c:pt idx="11796">
                  <c:v>2155.88</c:v>
                </c:pt>
                <c:pt idx="11797">
                  <c:v>2155.9</c:v>
                </c:pt>
                <c:pt idx="11798">
                  <c:v>2155.92</c:v>
                </c:pt>
                <c:pt idx="11799">
                  <c:v>2155.94</c:v>
                </c:pt>
                <c:pt idx="11800">
                  <c:v>2155.96</c:v>
                </c:pt>
                <c:pt idx="11801">
                  <c:v>2155.98</c:v>
                </c:pt>
                <c:pt idx="11802">
                  <c:v>2156</c:v>
                </c:pt>
                <c:pt idx="11803">
                  <c:v>2156.02</c:v>
                </c:pt>
                <c:pt idx="11804">
                  <c:v>2156.04</c:v>
                </c:pt>
                <c:pt idx="11805">
                  <c:v>2156.06</c:v>
                </c:pt>
                <c:pt idx="11806">
                  <c:v>2156.08</c:v>
                </c:pt>
                <c:pt idx="11807">
                  <c:v>2156.1</c:v>
                </c:pt>
                <c:pt idx="11808">
                  <c:v>2156.12</c:v>
                </c:pt>
                <c:pt idx="11809">
                  <c:v>2156.14</c:v>
                </c:pt>
                <c:pt idx="11810">
                  <c:v>2156.16</c:v>
                </c:pt>
                <c:pt idx="11811">
                  <c:v>2156.1799999999998</c:v>
                </c:pt>
                <c:pt idx="11812">
                  <c:v>2156.1999999999998</c:v>
                </c:pt>
                <c:pt idx="11813">
                  <c:v>2156.2199999999998</c:v>
                </c:pt>
                <c:pt idx="11814">
                  <c:v>2156.2399999999998</c:v>
                </c:pt>
                <c:pt idx="11815">
                  <c:v>2156.2599999999998</c:v>
                </c:pt>
                <c:pt idx="11816">
                  <c:v>2156.2799999999997</c:v>
                </c:pt>
                <c:pt idx="11817">
                  <c:v>2156.3000000000002</c:v>
                </c:pt>
                <c:pt idx="11818">
                  <c:v>2156.3200000000002</c:v>
                </c:pt>
                <c:pt idx="11819">
                  <c:v>2156.34</c:v>
                </c:pt>
                <c:pt idx="11820">
                  <c:v>2156.36</c:v>
                </c:pt>
                <c:pt idx="11821">
                  <c:v>2156.38</c:v>
                </c:pt>
                <c:pt idx="11822">
                  <c:v>2156.4</c:v>
                </c:pt>
                <c:pt idx="11823">
                  <c:v>2156.42</c:v>
                </c:pt>
                <c:pt idx="11824">
                  <c:v>2156.44</c:v>
                </c:pt>
                <c:pt idx="11825">
                  <c:v>2156.46</c:v>
                </c:pt>
                <c:pt idx="11826">
                  <c:v>2156.48</c:v>
                </c:pt>
                <c:pt idx="11827">
                  <c:v>2156.5</c:v>
                </c:pt>
                <c:pt idx="11828">
                  <c:v>2156.52</c:v>
                </c:pt>
                <c:pt idx="11829">
                  <c:v>2156.54</c:v>
                </c:pt>
                <c:pt idx="11830">
                  <c:v>2156.56</c:v>
                </c:pt>
                <c:pt idx="11831">
                  <c:v>2156.58</c:v>
                </c:pt>
                <c:pt idx="11832">
                  <c:v>2156.6</c:v>
                </c:pt>
                <c:pt idx="11833">
                  <c:v>2156.62</c:v>
                </c:pt>
                <c:pt idx="11834">
                  <c:v>2156.64</c:v>
                </c:pt>
                <c:pt idx="11835">
                  <c:v>2156.66</c:v>
                </c:pt>
                <c:pt idx="11836">
                  <c:v>2156.6799999999998</c:v>
                </c:pt>
                <c:pt idx="11837">
                  <c:v>2156.6999999999998</c:v>
                </c:pt>
                <c:pt idx="11838">
                  <c:v>2156.7199999999998</c:v>
                </c:pt>
                <c:pt idx="11839">
                  <c:v>2156.7399999999998</c:v>
                </c:pt>
                <c:pt idx="11840">
                  <c:v>2156.7599999999998</c:v>
                </c:pt>
                <c:pt idx="11841">
                  <c:v>2156.7799999999997</c:v>
                </c:pt>
                <c:pt idx="11842">
                  <c:v>2156.8000000000002</c:v>
                </c:pt>
                <c:pt idx="11843">
                  <c:v>2156.8200000000002</c:v>
                </c:pt>
                <c:pt idx="11844">
                  <c:v>2156.84</c:v>
                </c:pt>
                <c:pt idx="11845">
                  <c:v>2156.86</c:v>
                </c:pt>
                <c:pt idx="11846">
                  <c:v>2156.88</c:v>
                </c:pt>
                <c:pt idx="11847">
                  <c:v>2156.9</c:v>
                </c:pt>
                <c:pt idx="11848">
                  <c:v>2156.92</c:v>
                </c:pt>
                <c:pt idx="11849">
                  <c:v>2156.94</c:v>
                </c:pt>
                <c:pt idx="11850">
                  <c:v>2156.96</c:v>
                </c:pt>
                <c:pt idx="11851">
                  <c:v>2156.98</c:v>
                </c:pt>
                <c:pt idx="11852">
                  <c:v>2157</c:v>
                </c:pt>
                <c:pt idx="11853">
                  <c:v>2157.02</c:v>
                </c:pt>
                <c:pt idx="11854">
                  <c:v>2157.04</c:v>
                </c:pt>
                <c:pt idx="11855">
                  <c:v>2157.06</c:v>
                </c:pt>
                <c:pt idx="11856">
                  <c:v>2157.08</c:v>
                </c:pt>
                <c:pt idx="11857">
                  <c:v>2157.1</c:v>
                </c:pt>
                <c:pt idx="11858">
                  <c:v>2157.12</c:v>
                </c:pt>
                <c:pt idx="11859">
                  <c:v>2157.14</c:v>
                </c:pt>
                <c:pt idx="11860">
                  <c:v>2157.16</c:v>
                </c:pt>
                <c:pt idx="11861">
                  <c:v>2157.1799999999998</c:v>
                </c:pt>
                <c:pt idx="11862">
                  <c:v>2157.1999999999998</c:v>
                </c:pt>
                <c:pt idx="11863">
                  <c:v>2157.2199999999998</c:v>
                </c:pt>
                <c:pt idx="11864">
                  <c:v>2157.2399999999998</c:v>
                </c:pt>
                <c:pt idx="11865">
                  <c:v>2157.2599999999998</c:v>
                </c:pt>
                <c:pt idx="11866">
                  <c:v>2157.2799999999997</c:v>
                </c:pt>
                <c:pt idx="11867">
                  <c:v>2157.3000000000002</c:v>
                </c:pt>
                <c:pt idx="11868">
                  <c:v>2157.3200000000002</c:v>
                </c:pt>
                <c:pt idx="11869">
                  <c:v>2157.34</c:v>
                </c:pt>
                <c:pt idx="11870">
                  <c:v>2157.36</c:v>
                </c:pt>
                <c:pt idx="11871">
                  <c:v>2157.38</c:v>
                </c:pt>
                <c:pt idx="11872">
                  <c:v>2157.4</c:v>
                </c:pt>
                <c:pt idx="11873">
                  <c:v>2157.42</c:v>
                </c:pt>
                <c:pt idx="11874">
                  <c:v>2157.44</c:v>
                </c:pt>
                <c:pt idx="11875">
                  <c:v>2157.46</c:v>
                </c:pt>
                <c:pt idx="11876">
                  <c:v>2157.48</c:v>
                </c:pt>
                <c:pt idx="11877">
                  <c:v>2157.5</c:v>
                </c:pt>
                <c:pt idx="11878">
                  <c:v>2157.52</c:v>
                </c:pt>
                <c:pt idx="11879">
                  <c:v>2157.54</c:v>
                </c:pt>
                <c:pt idx="11880">
                  <c:v>2157.56</c:v>
                </c:pt>
                <c:pt idx="11881">
                  <c:v>2157.58</c:v>
                </c:pt>
                <c:pt idx="11882">
                  <c:v>2157.6</c:v>
                </c:pt>
                <c:pt idx="11883">
                  <c:v>2157.62</c:v>
                </c:pt>
                <c:pt idx="11884">
                  <c:v>2157.64</c:v>
                </c:pt>
                <c:pt idx="11885">
                  <c:v>2157.66</c:v>
                </c:pt>
                <c:pt idx="11886">
                  <c:v>2157.6799999999998</c:v>
                </c:pt>
                <c:pt idx="11887">
                  <c:v>2157.6999999999998</c:v>
                </c:pt>
                <c:pt idx="11888">
                  <c:v>2157.7199999999998</c:v>
                </c:pt>
                <c:pt idx="11889">
                  <c:v>2157.7399999999998</c:v>
                </c:pt>
                <c:pt idx="11890">
                  <c:v>2157.7599999999998</c:v>
                </c:pt>
                <c:pt idx="11891">
                  <c:v>2157.7799999999997</c:v>
                </c:pt>
                <c:pt idx="11892">
                  <c:v>2157.8000000000002</c:v>
                </c:pt>
                <c:pt idx="11893">
                  <c:v>2157.8200000000002</c:v>
                </c:pt>
                <c:pt idx="11894">
                  <c:v>2157.84</c:v>
                </c:pt>
                <c:pt idx="11895">
                  <c:v>2157.86</c:v>
                </c:pt>
                <c:pt idx="11896">
                  <c:v>2157.88</c:v>
                </c:pt>
                <c:pt idx="11897">
                  <c:v>2157.9</c:v>
                </c:pt>
                <c:pt idx="11898">
                  <c:v>2157.92</c:v>
                </c:pt>
                <c:pt idx="11899">
                  <c:v>2157.94</c:v>
                </c:pt>
                <c:pt idx="11900">
                  <c:v>2157.96</c:v>
                </c:pt>
                <c:pt idx="11901">
                  <c:v>2157.98</c:v>
                </c:pt>
                <c:pt idx="11902">
                  <c:v>2158</c:v>
                </c:pt>
                <c:pt idx="11903">
                  <c:v>2158.02</c:v>
                </c:pt>
                <c:pt idx="11904">
                  <c:v>2158.04</c:v>
                </c:pt>
                <c:pt idx="11905">
                  <c:v>2158.06</c:v>
                </c:pt>
                <c:pt idx="11906">
                  <c:v>2158.08</c:v>
                </c:pt>
                <c:pt idx="11907">
                  <c:v>2158.1</c:v>
                </c:pt>
                <c:pt idx="11908">
                  <c:v>2158.12</c:v>
                </c:pt>
                <c:pt idx="11909">
                  <c:v>2158.14</c:v>
                </c:pt>
                <c:pt idx="11910">
                  <c:v>2158.16</c:v>
                </c:pt>
                <c:pt idx="11911">
                  <c:v>2158.1799999999998</c:v>
                </c:pt>
                <c:pt idx="11912">
                  <c:v>2158.1999999999998</c:v>
                </c:pt>
                <c:pt idx="11913">
                  <c:v>2158.2199999999998</c:v>
                </c:pt>
                <c:pt idx="11914">
                  <c:v>2158.2399999999998</c:v>
                </c:pt>
                <c:pt idx="11915">
                  <c:v>2158.2599999999998</c:v>
                </c:pt>
                <c:pt idx="11916">
                  <c:v>2158.2799999999997</c:v>
                </c:pt>
                <c:pt idx="11917">
                  <c:v>2158.3000000000002</c:v>
                </c:pt>
                <c:pt idx="11918">
                  <c:v>2158.3200000000002</c:v>
                </c:pt>
                <c:pt idx="11919">
                  <c:v>2158.34</c:v>
                </c:pt>
                <c:pt idx="11920">
                  <c:v>2158.36</c:v>
                </c:pt>
                <c:pt idx="11921">
                  <c:v>2158.38</c:v>
                </c:pt>
                <c:pt idx="11922">
                  <c:v>2158.4</c:v>
                </c:pt>
                <c:pt idx="11923">
                  <c:v>2158.42</c:v>
                </c:pt>
                <c:pt idx="11924">
                  <c:v>2158.44</c:v>
                </c:pt>
                <c:pt idx="11925">
                  <c:v>2158.46</c:v>
                </c:pt>
                <c:pt idx="11926">
                  <c:v>2158.48</c:v>
                </c:pt>
                <c:pt idx="11927">
                  <c:v>2158.5</c:v>
                </c:pt>
                <c:pt idx="11928">
                  <c:v>2158.52</c:v>
                </c:pt>
                <c:pt idx="11929">
                  <c:v>2158.54</c:v>
                </c:pt>
                <c:pt idx="11930">
                  <c:v>2158.56</c:v>
                </c:pt>
                <c:pt idx="11931">
                  <c:v>2158.58</c:v>
                </c:pt>
                <c:pt idx="11932">
                  <c:v>2158.6</c:v>
                </c:pt>
                <c:pt idx="11933">
                  <c:v>2158.62</c:v>
                </c:pt>
                <c:pt idx="11934">
                  <c:v>2158.64</c:v>
                </c:pt>
                <c:pt idx="11935">
                  <c:v>2158.66</c:v>
                </c:pt>
                <c:pt idx="11936">
                  <c:v>2158.6799999999998</c:v>
                </c:pt>
                <c:pt idx="11937">
                  <c:v>2158.6999999999998</c:v>
                </c:pt>
                <c:pt idx="11938">
                  <c:v>2158.7199999999998</c:v>
                </c:pt>
                <c:pt idx="11939">
                  <c:v>2158.7399999999998</c:v>
                </c:pt>
                <c:pt idx="11940">
                  <c:v>2158.7599999999998</c:v>
                </c:pt>
                <c:pt idx="11941">
                  <c:v>2158.7799999999997</c:v>
                </c:pt>
                <c:pt idx="11942">
                  <c:v>2158.8000000000002</c:v>
                </c:pt>
                <c:pt idx="11943">
                  <c:v>2158.8200000000002</c:v>
                </c:pt>
                <c:pt idx="11944">
                  <c:v>2158.84</c:v>
                </c:pt>
                <c:pt idx="11945">
                  <c:v>2158.86</c:v>
                </c:pt>
                <c:pt idx="11946">
                  <c:v>2158.88</c:v>
                </c:pt>
                <c:pt idx="11947">
                  <c:v>2158.9</c:v>
                </c:pt>
                <c:pt idx="11948">
                  <c:v>2158.92</c:v>
                </c:pt>
                <c:pt idx="11949">
                  <c:v>2158.94</c:v>
                </c:pt>
                <c:pt idx="11950">
                  <c:v>2158.96</c:v>
                </c:pt>
                <c:pt idx="11951">
                  <c:v>2158.98</c:v>
                </c:pt>
                <c:pt idx="11952">
                  <c:v>2159</c:v>
                </c:pt>
                <c:pt idx="11953">
                  <c:v>2159.02</c:v>
                </c:pt>
                <c:pt idx="11954">
                  <c:v>2159.04</c:v>
                </c:pt>
                <c:pt idx="11955">
                  <c:v>2159.06</c:v>
                </c:pt>
                <c:pt idx="11956">
                  <c:v>2159.08</c:v>
                </c:pt>
                <c:pt idx="11957">
                  <c:v>2159.1</c:v>
                </c:pt>
                <c:pt idx="11958">
                  <c:v>2159.12</c:v>
                </c:pt>
                <c:pt idx="11959">
                  <c:v>2159.14</c:v>
                </c:pt>
                <c:pt idx="11960">
                  <c:v>2159.16</c:v>
                </c:pt>
                <c:pt idx="11961">
                  <c:v>2159.1799999999998</c:v>
                </c:pt>
                <c:pt idx="11962">
                  <c:v>2159.1999999999998</c:v>
                </c:pt>
                <c:pt idx="11963">
                  <c:v>2159.2199999999998</c:v>
                </c:pt>
                <c:pt idx="11964">
                  <c:v>2159.2399999999998</c:v>
                </c:pt>
                <c:pt idx="11965">
                  <c:v>2159.2599999999998</c:v>
                </c:pt>
                <c:pt idx="11966">
                  <c:v>2159.2799999999997</c:v>
                </c:pt>
                <c:pt idx="11967">
                  <c:v>2159.3000000000002</c:v>
                </c:pt>
                <c:pt idx="11968">
                  <c:v>2159.3200000000002</c:v>
                </c:pt>
                <c:pt idx="11969">
                  <c:v>2159.34</c:v>
                </c:pt>
                <c:pt idx="11970">
                  <c:v>2159.36</c:v>
                </c:pt>
                <c:pt idx="11971">
                  <c:v>2159.38</c:v>
                </c:pt>
                <c:pt idx="11972">
                  <c:v>2159.4</c:v>
                </c:pt>
                <c:pt idx="11973">
                  <c:v>2159.42</c:v>
                </c:pt>
                <c:pt idx="11974">
                  <c:v>2159.44</c:v>
                </c:pt>
                <c:pt idx="11975">
                  <c:v>2159.46</c:v>
                </c:pt>
                <c:pt idx="11976">
                  <c:v>2159.48</c:v>
                </c:pt>
                <c:pt idx="11977">
                  <c:v>2159.5</c:v>
                </c:pt>
                <c:pt idx="11978">
                  <c:v>2159.52</c:v>
                </c:pt>
                <c:pt idx="11979">
                  <c:v>2159.54</c:v>
                </c:pt>
                <c:pt idx="11980">
                  <c:v>2159.56</c:v>
                </c:pt>
                <c:pt idx="11981">
                  <c:v>2159.58</c:v>
                </c:pt>
                <c:pt idx="11982">
                  <c:v>2159.6</c:v>
                </c:pt>
                <c:pt idx="11983">
                  <c:v>2159.62</c:v>
                </c:pt>
                <c:pt idx="11984">
                  <c:v>2159.64</c:v>
                </c:pt>
                <c:pt idx="11985">
                  <c:v>2159.66</c:v>
                </c:pt>
                <c:pt idx="11986">
                  <c:v>2159.6799999999998</c:v>
                </c:pt>
                <c:pt idx="11987">
                  <c:v>2159.6999999999998</c:v>
                </c:pt>
                <c:pt idx="11988">
                  <c:v>2159.7199999999998</c:v>
                </c:pt>
                <c:pt idx="11989">
                  <c:v>2159.7399999999998</c:v>
                </c:pt>
                <c:pt idx="11990">
                  <c:v>2159.7599999999998</c:v>
                </c:pt>
                <c:pt idx="11991">
                  <c:v>2159.7799999999997</c:v>
                </c:pt>
                <c:pt idx="11992">
                  <c:v>2159.8000000000002</c:v>
                </c:pt>
                <c:pt idx="11993">
                  <c:v>2159.8200000000002</c:v>
                </c:pt>
                <c:pt idx="11994">
                  <c:v>2159.84</c:v>
                </c:pt>
                <c:pt idx="11995">
                  <c:v>2159.86</c:v>
                </c:pt>
                <c:pt idx="11996">
                  <c:v>2159.88</c:v>
                </c:pt>
                <c:pt idx="11997">
                  <c:v>2159.9</c:v>
                </c:pt>
                <c:pt idx="11998">
                  <c:v>2159.92</c:v>
                </c:pt>
                <c:pt idx="11999">
                  <c:v>2159.94</c:v>
                </c:pt>
                <c:pt idx="12000">
                  <c:v>2159.96</c:v>
                </c:pt>
                <c:pt idx="12001">
                  <c:v>2159.98</c:v>
                </c:pt>
                <c:pt idx="12002">
                  <c:v>2160</c:v>
                </c:pt>
                <c:pt idx="12003">
                  <c:v>2160.02</c:v>
                </c:pt>
                <c:pt idx="12004">
                  <c:v>2160.04</c:v>
                </c:pt>
                <c:pt idx="12005">
                  <c:v>2160.06</c:v>
                </c:pt>
                <c:pt idx="12006">
                  <c:v>2160.08</c:v>
                </c:pt>
                <c:pt idx="12007">
                  <c:v>2160.1</c:v>
                </c:pt>
                <c:pt idx="12008">
                  <c:v>2160.12</c:v>
                </c:pt>
                <c:pt idx="12009">
                  <c:v>2160.14</c:v>
                </c:pt>
                <c:pt idx="12010">
                  <c:v>2160.16</c:v>
                </c:pt>
                <c:pt idx="12011">
                  <c:v>2160.1799999999998</c:v>
                </c:pt>
                <c:pt idx="12012">
                  <c:v>2160.1999999999998</c:v>
                </c:pt>
                <c:pt idx="12013">
                  <c:v>2160.2199999999998</c:v>
                </c:pt>
                <c:pt idx="12014">
                  <c:v>2160.2399999999998</c:v>
                </c:pt>
                <c:pt idx="12015">
                  <c:v>2160.2599999999998</c:v>
                </c:pt>
                <c:pt idx="12016">
                  <c:v>2160.2799999999997</c:v>
                </c:pt>
                <c:pt idx="12017">
                  <c:v>2160.3000000000002</c:v>
                </c:pt>
                <c:pt idx="12018">
                  <c:v>2160.3200000000002</c:v>
                </c:pt>
                <c:pt idx="12019">
                  <c:v>2160.34</c:v>
                </c:pt>
                <c:pt idx="12020">
                  <c:v>2160.36</c:v>
                </c:pt>
                <c:pt idx="12021">
                  <c:v>2160.38</c:v>
                </c:pt>
                <c:pt idx="12022">
                  <c:v>2160.4</c:v>
                </c:pt>
                <c:pt idx="12023">
                  <c:v>2160.42</c:v>
                </c:pt>
                <c:pt idx="12024">
                  <c:v>2160.44</c:v>
                </c:pt>
                <c:pt idx="12025">
                  <c:v>2160.46</c:v>
                </c:pt>
                <c:pt idx="12026">
                  <c:v>2160.48</c:v>
                </c:pt>
                <c:pt idx="12027">
                  <c:v>2160.5</c:v>
                </c:pt>
                <c:pt idx="12028">
                  <c:v>2160.52</c:v>
                </c:pt>
                <c:pt idx="12029">
                  <c:v>2160.54</c:v>
                </c:pt>
                <c:pt idx="12030">
                  <c:v>2160.56</c:v>
                </c:pt>
                <c:pt idx="12031">
                  <c:v>2160.58</c:v>
                </c:pt>
                <c:pt idx="12032">
                  <c:v>2160.6</c:v>
                </c:pt>
                <c:pt idx="12033">
                  <c:v>2160.62</c:v>
                </c:pt>
                <c:pt idx="12034">
                  <c:v>2160.64</c:v>
                </c:pt>
                <c:pt idx="12035">
                  <c:v>2160.66</c:v>
                </c:pt>
                <c:pt idx="12036">
                  <c:v>2160.6799999999998</c:v>
                </c:pt>
                <c:pt idx="12037">
                  <c:v>2160.6999999999998</c:v>
                </c:pt>
                <c:pt idx="12038">
                  <c:v>2160.7199999999998</c:v>
                </c:pt>
                <c:pt idx="12039">
                  <c:v>2160.7399999999998</c:v>
                </c:pt>
                <c:pt idx="12040">
                  <c:v>2160.7599999999998</c:v>
                </c:pt>
                <c:pt idx="12041">
                  <c:v>2160.7799999999997</c:v>
                </c:pt>
                <c:pt idx="12042">
                  <c:v>2160.8000000000002</c:v>
                </c:pt>
                <c:pt idx="12043">
                  <c:v>2160.8200000000002</c:v>
                </c:pt>
                <c:pt idx="12044">
                  <c:v>2160.84</c:v>
                </c:pt>
                <c:pt idx="12045">
                  <c:v>2160.86</c:v>
                </c:pt>
                <c:pt idx="12046">
                  <c:v>2160.88</c:v>
                </c:pt>
                <c:pt idx="12047">
                  <c:v>2160.9</c:v>
                </c:pt>
                <c:pt idx="12048">
                  <c:v>2160.92</c:v>
                </c:pt>
                <c:pt idx="12049">
                  <c:v>2160.94</c:v>
                </c:pt>
                <c:pt idx="12050">
                  <c:v>2160.96</c:v>
                </c:pt>
                <c:pt idx="12051">
                  <c:v>2160.98</c:v>
                </c:pt>
                <c:pt idx="12052">
                  <c:v>2161</c:v>
                </c:pt>
                <c:pt idx="12053">
                  <c:v>2161.02</c:v>
                </c:pt>
                <c:pt idx="12054">
                  <c:v>2161.04</c:v>
                </c:pt>
                <c:pt idx="12055">
                  <c:v>2161.06</c:v>
                </c:pt>
                <c:pt idx="12056">
                  <c:v>2161.08</c:v>
                </c:pt>
                <c:pt idx="12057">
                  <c:v>2161.1</c:v>
                </c:pt>
                <c:pt idx="12058">
                  <c:v>2161.12</c:v>
                </c:pt>
                <c:pt idx="12059">
                  <c:v>2161.14</c:v>
                </c:pt>
                <c:pt idx="12060">
                  <c:v>2161.16</c:v>
                </c:pt>
                <c:pt idx="12061">
                  <c:v>2161.1799999999998</c:v>
                </c:pt>
                <c:pt idx="12062">
                  <c:v>2161.1999999999998</c:v>
                </c:pt>
                <c:pt idx="12063">
                  <c:v>2161.2199999999998</c:v>
                </c:pt>
                <c:pt idx="12064">
                  <c:v>2161.2399999999998</c:v>
                </c:pt>
                <c:pt idx="12065">
                  <c:v>2161.2599999999998</c:v>
                </c:pt>
                <c:pt idx="12066">
                  <c:v>2161.2799999999997</c:v>
                </c:pt>
                <c:pt idx="12067">
                  <c:v>2161.3000000000002</c:v>
                </c:pt>
                <c:pt idx="12068">
                  <c:v>2161.3200000000002</c:v>
                </c:pt>
                <c:pt idx="12069">
                  <c:v>2161.34</c:v>
                </c:pt>
                <c:pt idx="12070">
                  <c:v>2161.36</c:v>
                </c:pt>
                <c:pt idx="12071">
                  <c:v>2161.38</c:v>
                </c:pt>
                <c:pt idx="12072">
                  <c:v>2161.4</c:v>
                </c:pt>
                <c:pt idx="12073">
                  <c:v>2161.42</c:v>
                </c:pt>
                <c:pt idx="12074">
                  <c:v>2161.44</c:v>
                </c:pt>
                <c:pt idx="12075">
                  <c:v>2161.46</c:v>
                </c:pt>
                <c:pt idx="12076">
                  <c:v>2161.48</c:v>
                </c:pt>
                <c:pt idx="12077">
                  <c:v>2161.5</c:v>
                </c:pt>
                <c:pt idx="12078">
                  <c:v>2161.52</c:v>
                </c:pt>
                <c:pt idx="12079">
                  <c:v>2161.54</c:v>
                </c:pt>
                <c:pt idx="12080">
                  <c:v>2161.56</c:v>
                </c:pt>
                <c:pt idx="12081">
                  <c:v>2161.58</c:v>
                </c:pt>
                <c:pt idx="12082">
                  <c:v>2161.6</c:v>
                </c:pt>
                <c:pt idx="12083">
                  <c:v>2161.62</c:v>
                </c:pt>
                <c:pt idx="12084">
                  <c:v>2161.64</c:v>
                </c:pt>
                <c:pt idx="12085">
                  <c:v>2161.66</c:v>
                </c:pt>
                <c:pt idx="12086">
                  <c:v>2161.6799999999998</c:v>
                </c:pt>
                <c:pt idx="12087">
                  <c:v>2161.6999999999998</c:v>
                </c:pt>
                <c:pt idx="12088">
                  <c:v>2161.7199999999998</c:v>
                </c:pt>
                <c:pt idx="12089">
                  <c:v>2161.7399999999998</c:v>
                </c:pt>
                <c:pt idx="12090">
                  <c:v>2161.7599999999998</c:v>
                </c:pt>
                <c:pt idx="12091">
                  <c:v>2161.7799999999997</c:v>
                </c:pt>
                <c:pt idx="12092">
                  <c:v>2161.8000000000002</c:v>
                </c:pt>
                <c:pt idx="12093">
                  <c:v>2161.8200000000002</c:v>
                </c:pt>
                <c:pt idx="12094">
                  <c:v>2161.84</c:v>
                </c:pt>
                <c:pt idx="12095">
                  <c:v>2161.86</c:v>
                </c:pt>
                <c:pt idx="12096">
                  <c:v>2161.88</c:v>
                </c:pt>
                <c:pt idx="12097">
                  <c:v>2161.9</c:v>
                </c:pt>
                <c:pt idx="12098">
                  <c:v>2161.92</c:v>
                </c:pt>
                <c:pt idx="12099">
                  <c:v>2161.94</c:v>
                </c:pt>
                <c:pt idx="12100">
                  <c:v>2161.96</c:v>
                </c:pt>
                <c:pt idx="12101">
                  <c:v>2161.98</c:v>
                </c:pt>
                <c:pt idx="12102">
                  <c:v>2162</c:v>
                </c:pt>
                <c:pt idx="12103">
                  <c:v>2162.02</c:v>
                </c:pt>
                <c:pt idx="12104">
                  <c:v>2162.04</c:v>
                </c:pt>
                <c:pt idx="12105">
                  <c:v>2162.06</c:v>
                </c:pt>
                <c:pt idx="12106">
                  <c:v>2162.08</c:v>
                </c:pt>
                <c:pt idx="12107">
                  <c:v>2162.1</c:v>
                </c:pt>
                <c:pt idx="12108">
                  <c:v>2162.12</c:v>
                </c:pt>
                <c:pt idx="12109">
                  <c:v>2162.14</c:v>
                </c:pt>
                <c:pt idx="12110">
                  <c:v>2162.16</c:v>
                </c:pt>
                <c:pt idx="12111">
                  <c:v>2162.1799999999998</c:v>
                </c:pt>
                <c:pt idx="12112">
                  <c:v>2162.1999999999998</c:v>
                </c:pt>
                <c:pt idx="12113">
                  <c:v>2162.2199999999998</c:v>
                </c:pt>
                <c:pt idx="12114">
                  <c:v>2162.2399999999998</c:v>
                </c:pt>
                <c:pt idx="12115">
                  <c:v>2162.2599999999998</c:v>
                </c:pt>
                <c:pt idx="12116">
                  <c:v>2162.2799999999997</c:v>
                </c:pt>
                <c:pt idx="12117">
                  <c:v>2162.3000000000002</c:v>
                </c:pt>
                <c:pt idx="12118">
                  <c:v>2162.3200000000002</c:v>
                </c:pt>
                <c:pt idx="12119">
                  <c:v>2162.34</c:v>
                </c:pt>
                <c:pt idx="12120">
                  <c:v>2162.36</c:v>
                </c:pt>
                <c:pt idx="12121">
                  <c:v>2162.38</c:v>
                </c:pt>
                <c:pt idx="12122">
                  <c:v>2162.4</c:v>
                </c:pt>
                <c:pt idx="12123">
                  <c:v>2162.42</c:v>
                </c:pt>
                <c:pt idx="12124">
                  <c:v>2162.44</c:v>
                </c:pt>
                <c:pt idx="12125">
                  <c:v>2162.46</c:v>
                </c:pt>
                <c:pt idx="12126">
                  <c:v>2162.48</c:v>
                </c:pt>
                <c:pt idx="12127">
                  <c:v>2162.5</c:v>
                </c:pt>
                <c:pt idx="12128">
                  <c:v>2162.52</c:v>
                </c:pt>
                <c:pt idx="12129">
                  <c:v>2162.54</c:v>
                </c:pt>
                <c:pt idx="12130">
                  <c:v>2162.56</c:v>
                </c:pt>
                <c:pt idx="12131">
                  <c:v>2162.58</c:v>
                </c:pt>
                <c:pt idx="12132">
                  <c:v>2162.6</c:v>
                </c:pt>
                <c:pt idx="12133">
                  <c:v>2162.62</c:v>
                </c:pt>
                <c:pt idx="12134">
                  <c:v>2162.64</c:v>
                </c:pt>
                <c:pt idx="12135">
                  <c:v>2162.66</c:v>
                </c:pt>
                <c:pt idx="12136">
                  <c:v>2162.6799999999998</c:v>
                </c:pt>
                <c:pt idx="12137">
                  <c:v>2162.6999999999998</c:v>
                </c:pt>
                <c:pt idx="12138">
                  <c:v>2162.7199999999998</c:v>
                </c:pt>
                <c:pt idx="12139">
                  <c:v>2162.7399999999998</c:v>
                </c:pt>
                <c:pt idx="12140">
                  <c:v>2162.7599999999998</c:v>
                </c:pt>
                <c:pt idx="12141">
                  <c:v>2162.7799999999997</c:v>
                </c:pt>
                <c:pt idx="12142">
                  <c:v>2162.8000000000002</c:v>
                </c:pt>
                <c:pt idx="12143">
                  <c:v>2162.8200000000002</c:v>
                </c:pt>
                <c:pt idx="12144">
                  <c:v>2162.84</c:v>
                </c:pt>
                <c:pt idx="12145">
                  <c:v>2162.86</c:v>
                </c:pt>
                <c:pt idx="12146">
                  <c:v>2162.88</c:v>
                </c:pt>
                <c:pt idx="12147">
                  <c:v>2162.9</c:v>
                </c:pt>
                <c:pt idx="12148">
                  <c:v>2162.92</c:v>
                </c:pt>
                <c:pt idx="12149">
                  <c:v>2162.94</c:v>
                </c:pt>
                <c:pt idx="12150">
                  <c:v>2162.96</c:v>
                </c:pt>
                <c:pt idx="12151">
                  <c:v>2162.98</c:v>
                </c:pt>
                <c:pt idx="12152">
                  <c:v>2163</c:v>
                </c:pt>
                <c:pt idx="12153">
                  <c:v>2163.02</c:v>
                </c:pt>
                <c:pt idx="12154">
                  <c:v>2163.04</c:v>
                </c:pt>
                <c:pt idx="12155">
                  <c:v>2163.06</c:v>
                </c:pt>
                <c:pt idx="12156">
                  <c:v>2163.08</c:v>
                </c:pt>
                <c:pt idx="12157">
                  <c:v>2163.1</c:v>
                </c:pt>
                <c:pt idx="12158">
                  <c:v>2163.12</c:v>
                </c:pt>
                <c:pt idx="12159">
                  <c:v>2163.14</c:v>
                </c:pt>
                <c:pt idx="12160">
                  <c:v>2163.16</c:v>
                </c:pt>
                <c:pt idx="12161">
                  <c:v>2163.1799999999998</c:v>
                </c:pt>
                <c:pt idx="12162">
                  <c:v>2163.1999999999998</c:v>
                </c:pt>
                <c:pt idx="12163">
                  <c:v>2163.2199999999998</c:v>
                </c:pt>
                <c:pt idx="12164">
                  <c:v>2163.2399999999998</c:v>
                </c:pt>
                <c:pt idx="12165">
                  <c:v>2163.2599999999998</c:v>
                </c:pt>
                <c:pt idx="12166">
                  <c:v>2163.2799999999997</c:v>
                </c:pt>
                <c:pt idx="12167">
                  <c:v>2163.3000000000002</c:v>
                </c:pt>
                <c:pt idx="12168">
                  <c:v>2163.3200000000002</c:v>
                </c:pt>
                <c:pt idx="12169">
                  <c:v>2163.34</c:v>
                </c:pt>
                <c:pt idx="12170">
                  <c:v>2163.36</c:v>
                </c:pt>
                <c:pt idx="12171">
                  <c:v>2163.38</c:v>
                </c:pt>
                <c:pt idx="12172">
                  <c:v>2163.4</c:v>
                </c:pt>
                <c:pt idx="12173">
                  <c:v>2163.42</c:v>
                </c:pt>
                <c:pt idx="12174">
                  <c:v>2163.44</c:v>
                </c:pt>
                <c:pt idx="12175">
                  <c:v>2163.46</c:v>
                </c:pt>
                <c:pt idx="12176">
                  <c:v>2163.48</c:v>
                </c:pt>
                <c:pt idx="12177">
                  <c:v>2163.5</c:v>
                </c:pt>
                <c:pt idx="12178">
                  <c:v>2163.52</c:v>
                </c:pt>
                <c:pt idx="12179">
                  <c:v>2163.54</c:v>
                </c:pt>
                <c:pt idx="12180">
                  <c:v>2163.56</c:v>
                </c:pt>
                <c:pt idx="12181">
                  <c:v>2163.58</c:v>
                </c:pt>
                <c:pt idx="12182">
                  <c:v>2163.6</c:v>
                </c:pt>
                <c:pt idx="12183">
                  <c:v>2163.62</c:v>
                </c:pt>
                <c:pt idx="12184">
                  <c:v>2163.64</c:v>
                </c:pt>
                <c:pt idx="12185">
                  <c:v>2163.66</c:v>
                </c:pt>
                <c:pt idx="12186">
                  <c:v>2163.6799999999998</c:v>
                </c:pt>
                <c:pt idx="12187">
                  <c:v>2163.6999999999998</c:v>
                </c:pt>
                <c:pt idx="12188">
                  <c:v>2163.7199999999998</c:v>
                </c:pt>
                <c:pt idx="12189">
                  <c:v>2163.7399999999998</c:v>
                </c:pt>
                <c:pt idx="12190">
                  <c:v>2163.7599999999998</c:v>
                </c:pt>
                <c:pt idx="12191">
                  <c:v>2163.7799999999997</c:v>
                </c:pt>
                <c:pt idx="12192">
                  <c:v>2163.8000000000002</c:v>
                </c:pt>
                <c:pt idx="12193">
                  <c:v>2163.8200000000002</c:v>
                </c:pt>
                <c:pt idx="12194">
                  <c:v>2163.84</c:v>
                </c:pt>
                <c:pt idx="12195">
                  <c:v>2163.86</c:v>
                </c:pt>
                <c:pt idx="12196">
                  <c:v>2163.88</c:v>
                </c:pt>
                <c:pt idx="12197">
                  <c:v>2163.9</c:v>
                </c:pt>
                <c:pt idx="12198">
                  <c:v>2163.92</c:v>
                </c:pt>
                <c:pt idx="12199">
                  <c:v>2163.94</c:v>
                </c:pt>
                <c:pt idx="12200">
                  <c:v>2163.96</c:v>
                </c:pt>
                <c:pt idx="12201">
                  <c:v>2163.98</c:v>
                </c:pt>
                <c:pt idx="12202">
                  <c:v>2164</c:v>
                </c:pt>
                <c:pt idx="12203">
                  <c:v>2164.02</c:v>
                </c:pt>
                <c:pt idx="12204">
                  <c:v>2164.04</c:v>
                </c:pt>
                <c:pt idx="12205">
                  <c:v>2164.06</c:v>
                </c:pt>
                <c:pt idx="12206">
                  <c:v>2164.08</c:v>
                </c:pt>
                <c:pt idx="12207">
                  <c:v>2164.1</c:v>
                </c:pt>
                <c:pt idx="12208">
                  <c:v>2164.12</c:v>
                </c:pt>
                <c:pt idx="12209">
                  <c:v>2164.14</c:v>
                </c:pt>
                <c:pt idx="12210">
                  <c:v>2164.16</c:v>
                </c:pt>
                <c:pt idx="12211">
                  <c:v>2164.1799999999998</c:v>
                </c:pt>
                <c:pt idx="12212">
                  <c:v>2164.1999999999998</c:v>
                </c:pt>
                <c:pt idx="12213">
                  <c:v>2164.2199999999998</c:v>
                </c:pt>
                <c:pt idx="12214">
                  <c:v>2164.2399999999998</c:v>
                </c:pt>
                <c:pt idx="12215">
                  <c:v>2164.2599999999998</c:v>
                </c:pt>
                <c:pt idx="12216">
                  <c:v>2164.2799999999997</c:v>
                </c:pt>
                <c:pt idx="12217">
                  <c:v>2164.3000000000002</c:v>
                </c:pt>
                <c:pt idx="12218">
                  <c:v>2164.3200000000002</c:v>
                </c:pt>
                <c:pt idx="12219">
                  <c:v>2164.34</c:v>
                </c:pt>
                <c:pt idx="12220">
                  <c:v>2164.36</c:v>
                </c:pt>
                <c:pt idx="12221">
                  <c:v>2164.38</c:v>
                </c:pt>
                <c:pt idx="12222">
                  <c:v>2164.4</c:v>
                </c:pt>
                <c:pt idx="12223">
                  <c:v>2164.42</c:v>
                </c:pt>
                <c:pt idx="12224">
                  <c:v>2164.44</c:v>
                </c:pt>
                <c:pt idx="12225">
                  <c:v>2164.46</c:v>
                </c:pt>
                <c:pt idx="12226">
                  <c:v>2164.48</c:v>
                </c:pt>
                <c:pt idx="12227">
                  <c:v>2164.5</c:v>
                </c:pt>
                <c:pt idx="12228">
                  <c:v>2164.52</c:v>
                </c:pt>
                <c:pt idx="12229">
                  <c:v>2164.54</c:v>
                </c:pt>
                <c:pt idx="12230">
                  <c:v>2164.56</c:v>
                </c:pt>
                <c:pt idx="12231">
                  <c:v>2164.58</c:v>
                </c:pt>
                <c:pt idx="12232">
                  <c:v>2164.6</c:v>
                </c:pt>
                <c:pt idx="12233">
                  <c:v>2164.62</c:v>
                </c:pt>
                <c:pt idx="12234">
                  <c:v>2164.64</c:v>
                </c:pt>
                <c:pt idx="12235">
                  <c:v>2164.66</c:v>
                </c:pt>
                <c:pt idx="12236">
                  <c:v>2164.6799999999998</c:v>
                </c:pt>
                <c:pt idx="12237">
                  <c:v>2164.6999999999998</c:v>
                </c:pt>
                <c:pt idx="12238">
                  <c:v>2164.7199999999998</c:v>
                </c:pt>
                <c:pt idx="12239">
                  <c:v>2164.7399999999998</c:v>
                </c:pt>
                <c:pt idx="12240">
                  <c:v>2164.7599999999998</c:v>
                </c:pt>
                <c:pt idx="12241">
                  <c:v>2164.7799999999997</c:v>
                </c:pt>
                <c:pt idx="12242">
                  <c:v>2164.8000000000002</c:v>
                </c:pt>
                <c:pt idx="12243">
                  <c:v>2164.8200000000002</c:v>
                </c:pt>
                <c:pt idx="12244">
                  <c:v>2164.84</c:v>
                </c:pt>
                <c:pt idx="12245">
                  <c:v>2164.86</c:v>
                </c:pt>
                <c:pt idx="12246">
                  <c:v>2164.88</c:v>
                </c:pt>
                <c:pt idx="12247">
                  <c:v>2164.9</c:v>
                </c:pt>
                <c:pt idx="12248">
                  <c:v>2164.92</c:v>
                </c:pt>
                <c:pt idx="12249">
                  <c:v>2164.94</c:v>
                </c:pt>
                <c:pt idx="12250">
                  <c:v>2164.96</c:v>
                </c:pt>
                <c:pt idx="12251">
                  <c:v>2164.98</c:v>
                </c:pt>
                <c:pt idx="12252">
                  <c:v>2165</c:v>
                </c:pt>
                <c:pt idx="12253">
                  <c:v>2165.02</c:v>
                </c:pt>
                <c:pt idx="12254">
                  <c:v>2165.04</c:v>
                </c:pt>
                <c:pt idx="12255">
                  <c:v>2165.06</c:v>
                </c:pt>
                <c:pt idx="12256">
                  <c:v>2165.08</c:v>
                </c:pt>
                <c:pt idx="12257">
                  <c:v>2165.1</c:v>
                </c:pt>
                <c:pt idx="12258">
                  <c:v>2165.12</c:v>
                </c:pt>
                <c:pt idx="12259">
                  <c:v>2165.14</c:v>
                </c:pt>
                <c:pt idx="12260">
                  <c:v>2165.16</c:v>
                </c:pt>
                <c:pt idx="12261">
                  <c:v>2165.1799999999998</c:v>
                </c:pt>
                <c:pt idx="12262">
                  <c:v>2165.1999999999998</c:v>
                </c:pt>
                <c:pt idx="12263">
                  <c:v>2165.2199999999998</c:v>
                </c:pt>
                <c:pt idx="12264">
                  <c:v>2165.2399999999998</c:v>
                </c:pt>
                <c:pt idx="12265">
                  <c:v>2165.2599999999998</c:v>
                </c:pt>
                <c:pt idx="12266">
                  <c:v>2165.2799999999997</c:v>
                </c:pt>
                <c:pt idx="12267">
                  <c:v>2165.3000000000002</c:v>
                </c:pt>
                <c:pt idx="12268">
                  <c:v>2165.3200000000002</c:v>
                </c:pt>
                <c:pt idx="12269">
                  <c:v>2165.34</c:v>
                </c:pt>
                <c:pt idx="12270">
                  <c:v>2165.36</c:v>
                </c:pt>
                <c:pt idx="12271">
                  <c:v>2165.38</c:v>
                </c:pt>
                <c:pt idx="12272">
                  <c:v>2165.4</c:v>
                </c:pt>
                <c:pt idx="12273">
                  <c:v>2165.42</c:v>
                </c:pt>
                <c:pt idx="12274">
                  <c:v>2165.44</c:v>
                </c:pt>
                <c:pt idx="12275">
                  <c:v>2165.46</c:v>
                </c:pt>
                <c:pt idx="12276">
                  <c:v>2165.48</c:v>
                </c:pt>
                <c:pt idx="12277">
                  <c:v>2165.5</c:v>
                </c:pt>
                <c:pt idx="12278">
                  <c:v>2165.52</c:v>
                </c:pt>
                <c:pt idx="12279">
                  <c:v>2165.54</c:v>
                </c:pt>
                <c:pt idx="12280">
                  <c:v>2165.56</c:v>
                </c:pt>
                <c:pt idx="12281">
                  <c:v>2165.58</c:v>
                </c:pt>
                <c:pt idx="12282">
                  <c:v>2165.6</c:v>
                </c:pt>
                <c:pt idx="12283">
                  <c:v>2165.62</c:v>
                </c:pt>
                <c:pt idx="12284">
                  <c:v>2165.64</c:v>
                </c:pt>
                <c:pt idx="12285">
                  <c:v>2165.66</c:v>
                </c:pt>
                <c:pt idx="12286">
                  <c:v>2165.6799999999998</c:v>
                </c:pt>
                <c:pt idx="12287">
                  <c:v>2165.6999999999998</c:v>
                </c:pt>
                <c:pt idx="12288">
                  <c:v>2165.7199999999998</c:v>
                </c:pt>
                <c:pt idx="12289">
                  <c:v>2165.7399999999998</c:v>
                </c:pt>
                <c:pt idx="12290">
                  <c:v>2165.7599999999998</c:v>
                </c:pt>
                <c:pt idx="12291">
                  <c:v>2165.7799999999997</c:v>
                </c:pt>
                <c:pt idx="12292">
                  <c:v>2165.8000000000002</c:v>
                </c:pt>
                <c:pt idx="12293">
                  <c:v>2165.8200000000002</c:v>
                </c:pt>
                <c:pt idx="12294">
                  <c:v>2165.84</c:v>
                </c:pt>
                <c:pt idx="12295">
                  <c:v>2165.86</c:v>
                </c:pt>
                <c:pt idx="12296">
                  <c:v>2165.88</c:v>
                </c:pt>
                <c:pt idx="12297">
                  <c:v>2165.9</c:v>
                </c:pt>
                <c:pt idx="12298">
                  <c:v>2165.92</c:v>
                </c:pt>
                <c:pt idx="12299">
                  <c:v>2165.94</c:v>
                </c:pt>
                <c:pt idx="12300">
                  <c:v>2165.96</c:v>
                </c:pt>
                <c:pt idx="12301">
                  <c:v>2165.98</c:v>
                </c:pt>
                <c:pt idx="12302">
                  <c:v>2166</c:v>
                </c:pt>
                <c:pt idx="12303">
                  <c:v>2166.02</c:v>
                </c:pt>
                <c:pt idx="12304">
                  <c:v>2166.04</c:v>
                </c:pt>
                <c:pt idx="12305">
                  <c:v>2166.06</c:v>
                </c:pt>
                <c:pt idx="12306">
                  <c:v>2166.08</c:v>
                </c:pt>
                <c:pt idx="12307">
                  <c:v>2166.1</c:v>
                </c:pt>
                <c:pt idx="12308">
                  <c:v>2166.12</c:v>
                </c:pt>
                <c:pt idx="12309">
                  <c:v>2166.14</c:v>
                </c:pt>
                <c:pt idx="12310">
                  <c:v>2166.16</c:v>
                </c:pt>
                <c:pt idx="12311">
                  <c:v>2166.1799999999998</c:v>
                </c:pt>
                <c:pt idx="12312">
                  <c:v>2166.1999999999998</c:v>
                </c:pt>
                <c:pt idx="12313">
                  <c:v>2166.2199999999998</c:v>
                </c:pt>
                <c:pt idx="12314">
                  <c:v>2166.2399999999998</c:v>
                </c:pt>
                <c:pt idx="12315">
                  <c:v>2166.2599999999998</c:v>
                </c:pt>
                <c:pt idx="12316">
                  <c:v>2166.2799999999997</c:v>
                </c:pt>
                <c:pt idx="12317">
                  <c:v>2166.3000000000002</c:v>
                </c:pt>
                <c:pt idx="12318">
                  <c:v>2166.3200000000002</c:v>
                </c:pt>
                <c:pt idx="12319">
                  <c:v>2166.34</c:v>
                </c:pt>
                <c:pt idx="12320">
                  <c:v>2166.36</c:v>
                </c:pt>
                <c:pt idx="12321">
                  <c:v>2166.38</c:v>
                </c:pt>
                <c:pt idx="12322">
                  <c:v>2166.4</c:v>
                </c:pt>
                <c:pt idx="12323">
                  <c:v>2166.42</c:v>
                </c:pt>
                <c:pt idx="12324">
                  <c:v>2166.44</c:v>
                </c:pt>
                <c:pt idx="12325">
                  <c:v>2166.46</c:v>
                </c:pt>
                <c:pt idx="12326">
                  <c:v>2166.48</c:v>
                </c:pt>
                <c:pt idx="12327">
                  <c:v>2166.5</c:v>
                </c:pt>
                <c:pt idx="12328">
                  <c:v>2166.52</c:v>
                </c:pt>
                <c:pt idx="12329">
                  <c:v>2166.54</c:v>
                </c:pt>
                <c:pt idx="12330">
                  <c:v>2166.56</c:v>
                </c:pt>
                <c:pt idx="12331">
                  <c:v>2166.58</c:v>
                </c:pt>
                <c:pt idx="12332">
                  <c:v>2166.6</c:v>
                </c:pt>
                <c:pt idx="12333">
                  <c:v>2166.62</c:v>
                </c:pt>
                <c:pt idx="12334">
                  <c:v>2166.64</c:v>
                </c:pt>
                <c:pt idx="12335">
                  <c:v>2166.66</c:v>
                </c:pt>
                <c:pt idx="12336">
                  <c:v>2166.6799999999998</c:v>
                </c:pt>
                <c:pt idx="12337">
                  <c:v>2166.6999999999998</c:v>
                </c:pt>
                <c:pt idx="12338">
                  <c:v>2166.7199999999998</c:v>
                </c:pt>
                <c:pt idx="12339">
                  <c:v>2166.7399999999998</c:v>
                </c:pt>
                <c:pt idx="12340">
                  <c:v>2166.7599999999998</c:v>
                </c:pt>
                <c:pt idx="12341">
                  <c:v>2166.7799999999997</c:v>
                </c:pt>
                <c:pt idx="12342">
                  <c:v>2166.8000000000002</c:v>
                </c:pt>
                <c:pt idx="12343">
                  <c:v>2166.8200000000002</c:v>
                </c:pt>
                <c:pt idx="12344">
                  <c:v>2166.84</c:v>
                </c:pt>
                <c:pt idx="12345">
                  <c:v>2166.86</c:v>
                </c:pt>
                <c:pt idx="12346">
                  <c:v>2166.88</c:v>
                </c:pt>
                <c:pt idx="12347">
                  <c:v>2166.9</c:v>
                </c:pt>
                <c:pt idx="12348">
                  <c:v>2166.92</c:v>
                </c:pt>
                <c:pt idx="12349">
                  <c:v>2166.94</c:v>
                </c:pt>
                <c:pt idx="12350">
                  <c:v>2166.96</c:v>
                </c:pt>
                <c:pt idx="12351">
                  <c:v>2166.98</c:v>
                </c:pt>
                <c:pt idx="12352">
                  <c:v>2167</c:v>
                </c:pt>
                <c:pt idx="12353">
                  <c:v>2167.02</c:v>
                </c:pt>
                <c:pt idx="12354">
                  <c:v>2167.04</c:v>
                </c:pt>
                <c:pt idx="12355">
                  <c:v>2167.06</c:v>
                </c:pt>
                <c:pt idx="12356">
                  <c:v>2167.08</c:v>
                </c:pt>
                <c:pt idx="12357">
                  <c:v>2167.1</c:v>
                </c:pt>
                <c:pt idx="12358">
                  <c:v>2167.12</c:v>
                </c:pt>
                <c:pt idx="12359">
                  <c:v>2167.14</c:v>
                </c:pt>
                <c:pt idx="12360">
                  <c:v>2167.16</c:v>
                </c:pt>
                <c:pt idx="12361">
                  <c:v>2167.1799999999998</c:v>
                </c:pt>
                <c:pt idx="12362">
                  <c:v>2167.1999999999998</c:v>
                </c:pt>
                <c:pt idx="12363">
                  <c:v>2167.2199999999998</c:v>
                </c:pt>
                <c:pt idx="12364">
                  <c:v>2167.2399999999998</c:v>
                </c:pt>
                <c:pt idx="12365">
                  <c:v>2167.2599999999998</c:v>
                </c:pt>
                <c:pt idx="12366">
                  <c:v>2167.2799999999997</c:v>
                </c:pt>
                <c:pt idx="12367">
                  <c:v>2167.3000000000002</c:v>
                </c:pt>
                <c:pt idx="12368">
                  <c:v>2167.3200000000002</c:v>
                </c:pt>
                <c:pt idx="12369">
                  <c:v>2167.34</c:v>
                </c:pt>
                <c:pt idx="12370">
                  <c:v>2167.36</c:v>
                </c:pt>
                <c:pt idx="12371">
                  <c:v>2167.38</c:v>
                </c:pt>
                <c:pt idx="12372">
                  <c:v>2167.4</c:v>
                </c:pt>
                <c:pt idx="12373">
                  <c:v>2167.42</c:v>
                </c:pt>
                <c:pt idx="12374">
                  <c:v>2167.44</c:v>
                </c:pt>
                <c:pt idx="12375">
                  <c:v>2167.46</c:v>
                </c:pt>
                <c:pt idx="12376">
                  <c:v>2167.48</c:v>
                </c:pt>
                <c:pt idx="12377">
                  <c:v>2167.5</c:v>
                </c:pt>
                <c:pt idx="12378">
                  <c:v>2167.52</c:v>
                </c:pt>
                <c:pt idx="12379">
                  <c:v>2167.54</c:v>
                </c:pt>
                <c:pt idx="12380">
                  <c:v>2167.56</c:v>
                </c:pt>
                <c:pt idx="12381">
                  <c:v>2167.58</c:v>
                </c:pt>
                <c:pt idx="12382">
                  <c:v>2167.6</c:v>
                </c:pt>
                <c:pt idx="12383">
                  <c:v>2167.62</c:v>
                </c:pt>
                <c:pt idx="12384">
                  <c:v>2167.64</c:v>
                </c:pt>
                <c:pt idx="12385">
                  <c:v>2167.66</c:v>
                </c:pt>
                <c:pt idx="12386">
                  <c:v>2167.6799999999998</c:v>
                </c:pt>
                <c:pt idx="12387">
                  <c:v>2167.6999999999998</c:v>
                </c:pt>
                <c:pt idx="12388">
                  <c:v>2167.7199999999998</c:v>
                </c:pt>
                <c:pt idx="12389">
                  <c:v>2167.7399999999998</c:v>
                </c:pt>
                <c:pt idx="12390">
                  <c:v>2167.7599999999998</c:v>
                </c:pt>
                <c:pt idx="12391">
                  <c:v>2167.7799999999997</c:v>
                </c:pt>
                <c:pt idx="12392">
                  <c:v>2167.8000000000002</c:v>
                </c:pt>
                <c:pt idx="12393">
                  <c:v>2167.8200000000002</c:v>
                </c:pt>
                <c:pt idx="12394">
                  <c:v>2167.84</c:v>
                </c:pt>
                <c:pt idx="12395">
                  <c:v>2167.86</c:v>
                </c:pt>
                <c:pt idx="12396">
                  <c:v>2167.88</c:v>
                </c:pt>
                <c:pt idx="12397">
                  <c:v>2167.9</c:v>
                </c:pt>
                <c:pt idx="12398">
                  <c:v>2167.92</c:v>
                </c:pt>
                <c:pt idx="12399">
                  <c:v>2167.94</c:v>
                </c:pt>
                <c:pt idx="12400">
                  <c:v>2167.96</c:v>
                </c:pt>
                <c:pt idx="12401">
                  <c:v>2167.98</c:v>
                </c:pt>
                <c:pt idx="12402">
                  <c:v>2168</c:v>
                </c:pt>
                <c:pt idx="12403">
                  <c:v>2168.02</c:v>
                </c:pt>
                <c:pt idx="12404">
                  <c:v>2168.04</c:v>
                </c:pt>
                <c:pt idx="12405">
                  <c:v>2168.06</c:v>
                </c:pt>
                <c:pt idx="12406">
                  <c:v>2168.08</c:v>
                </c:pt>
                <c:pt idx="12407">
                  <c:v>2168.1</c:v>
                </c:pt>
                <c:pt idx="12408">
                  <c:v>2168.12</c:v>
                </c:pt>
                <c:pt idx="12409">
                  <c:v>2168.14</c:v>
                </c:pt>
                <c:pt idx="12410">
                  <c:v>2168.16</c:v>
                </c:pt>
                <c:pt idx="12411">
                  <c:v>2168.1799999999998</c:v>
                </c:pt>
                <c:pt idx="12412">
                  <c:v>2168.1999999999998</c:v>
                </c:pt>
                <c:pt idx="12413">
                  <c:v>2168.2199999999998</c:v>
                </c:pt>
                <c:pt idx="12414">
                  <c:v>2168.2399999999998</c:v>
                </c:pt>
                <c:pt idx="12415">
                  <c:v>2168.2599999999998</c:v>
                </c:pt>
                <c:pt idx="12416">
                  <c:v>2168.2799999999997</c:v>
                </c:pt>
                <c:pt idx="12417">
                  <c:v>2168.3000000000002</c:v>
                </c:pt>
                <c:pt idx="12418">
                  <c:v>2168.3200000000002</c:v>
                </c:pt>
                <c:pt idx="12419">
                  <c:v>2168.34</c:v>
                </c:pt>
                <c:pt idx="12420">
                  <c:v>2168.36</c:v>
                </c:pt>
                <c:pt idx="12421">
                  <c:v>2168.38</c:v>
                </c:pt>
                <c:pt idx="12422">
                  <c:v>2168.4</c:v>
                </c:pt>
                <c:pt idx="12423">
                  <c:v>2168.42</c:v>
                </c:pt>
                <c:pt idx="12424">
                  <c:v>2168.44</c:v>
                </c:pt>
                <c:pt idx="12425">
                  <c:v>2168.46</c:v>
                </c:pt>
                <c:pt idx="12426">
                  <c:v>2168.48</c:v>
                </c:pt>
                <c:pt idx="12427">
                  <c:v>2168.5</c:v>
                </c:pt>
                <c:pt idx="12428">
                  <c:v>2168.52</c:v>
                </c:pt>
                <c:pt idx="12429">
                  <c:v>2168.54</c:v>
                </c:pt>
                <c:pt idx="12430">
                  <c:v>2168.56</c:v>
                </c:pt>
                <c:pt idx="12431">
                  <c:v>2168.58</c:v>
                </c:pt>
                <c:pt idx="12432">
                  <c:v>2168.6</c:v>
                </c:pt>
                <c:pt idx="12433">
                  <c:v>2168.62</c:v>
                </c:pt>
                <c:pt idx="12434">
                  <c:v>2168.64</c:v>
                </c:pt>
                <c:pt idx="12435">
                  <c:v>2168.66</c:v>
                </c:pt>
                <c:pt idx="12436">
                  <c:v>2168.6799999999998</c:v>
                </c:pt>
                <c:pt idx="12437">
                  <c:v>2168.6999999999998</c:v>
                </c:pt>
                <c:pt idx="12438">
                  <c:v>2168.7199999999998</c:v>
                </c:pt>
                <c:pt idx="12439">
                  <c:v>2168.7399999999998</c:v>
                </c:pt>
                <c:pt idx="12440">
                  <c:v>2168.7599999999998</c:v>
                </c:pt>
                <c:pt idx="12441">
                  <c:v>2168.7799999999997</c:v>
                </c:pt>
                <c:pt idx="12442">
                  <c:v>2168.8000000000002</c:v>
                </c:pt>
                <c:pt idx="12443">
                  <c:v>2168.8200000000002</c:v>
                </c:pt>
                <c:pt idx="12444">
                  <c:v>2168.84</c:v>
                </c:pt>
                <c:pt idx="12445">
                  <c:v>2168.86</c:v>
                </c:pt>
                <c:pt idx="12446">
                  <c:v>2168.88</c:v>
                </c:pt>
                <c:pt idx="12447">
                  <c:v>2168.9</c:v>
                </c:pt>
                <c:pt idx="12448">
                  <c:v>2168.92</c:v>
                </c:pt>
                <c:pt idx="12449">
                  <c:v>2168.94</c:v>
                </c:pt>
                <c:pt idx="12450">
                  <c:v>2168.96</c:v>
                </c:pt>
                <c:pt idx="12451">
                  <c:v>2168.98</c:v>
                </c:pt>
                <c:pt idx="12452">
                  <c:v>2169</c:v>
                </c:pt>
                <c:pt idx="12453">
                  <c:v>2169.02</c:v>
                </c:pt>
                <c:pt idx="12454">
                  <c:v>2169.04</c:v>
                </c:pt>
                <c:pt idx="12455">
                  <c:v>2169.06</c:v>
                </c:pt>
                <c:pt idx="12456">
                  <c:v>2169.08</c:v>
                </c:pt>
                <c:pt idx="12457">
                  <c:v>2169.1</c:v>
                </c:pt>
                <c:pt idx="12458">
                  <c:v>2169.12</c:v>
                </c:pt>
                <c:pt idx="12459">
                  <c:v>2169.14</c:v>
                </c:pt>
                <c:pt idx="12460">
                  <c:v>2169.16</c:v>
                </c:pt>
                <c:pt idx="12461">
                  <c:v>2169.1799999999998</c:v>
                </c:pt>
                <c:pt idx="12462">
                  <c:v>2169.1999999999998</c:v>
                </c:pt>
                <c:pt idx="12463">
                  <c:v>2169.2199999999998</c:v>
                </c:pt>
                <c:pt idx="12464">
                  <c:v>2169.2399999999998</c:v>
                </c:pt>
                <c:pt idx="12465">
                  <c:v>2169.2599999999998</c:v>
                </c:pt>
                <c:pt idx="12466">
                  <c:v>2169.2799999999997</c:v>
                </c:pt>
                <c:pt idx="12467">
                  <c:v>2169.3000000000002</c:v>
                </c:pt>
                <c:pt idx="12468">
                  <c:v>2169.3200000000002</c:v>
                </c:pt>
                <c:pt idx="12469">
                  <c:v>2169.34</c:v>
                </c:pt>
                <c:pt idx="12470">
                  <c:v>2169.36</c:v>
                </c:pt>
                <c:pt idx="12471">
                  <c:v>2169.38</c:v>
                </c:pt>
                <c:pt idx="12472">
                  <c:v>2169.4</c:v>
                </c:pt>
                <c:pt idx="12473">
                  <c:v>2169.42</c:v>
                </c:pt>
                <c:pt idx="12474">
                  <c:v>2169.44</c:v>
                </c:pt>
                <c:pt idx="12475">
                  <c:v>2169.46</c:v>
                </c:pt>
                <c:pt idx="12476">
                  <c:v>2169.48</c:v>
                </c:pt>
                <c:pt idx="12477">
                  <c:v>2169.5</c:v>
                </c:pt>
                <c:pt idx="12478">
                  <c:v>2169.52</c:v>
                </c:pt>
                <c:pt idx="12479">
                  <c:v>2169.54</c:v>
                </c:pt>
                <c:pt idx="12480">
                  <c:v>2169.56</c:v>
                </c:pt>
                <c:pt idx="12481">
                  <c:v>2169.58</c:v>
                </c:pt>
                <c:pt idx="12482">
                  <c:v>2169.6</c:v>
                </c:pt>
                <c:pt idx="12483">
                  <c:v>2169.62</c:v>
                </c:pt>
                <c:pt idx="12484">
                  <c:v>2169.64</c:v>
                </c:pt>
                <c:pt idx="12485">
                  <c:v>2169.66</c:v>
                </c:pt>
                <c:pt idx="12486">
                  <c:v>2169.6799999999998</c:v>
                </c:pt>
                <c:pt idx="12487">
                  <c:v>2169.6999999999998</c:v>
                </c:pt>
                <c:pt idx="12488">
                  <c:v>2169.7199999999998</c:v>
                </c:pt>
                <c:pt idx="12489">
                  <c:v>2169.7399999999998</c:v>
                </c:pt>
                <c:pt idx="12490">
                  <c:v>2169.7599999999998</c:v>
                </c:pt>
                <c:pt idx="12491">
                  <c:v>2169.7799999999997</c:v>
                </c:pt>
                <c:pt idx="12492">
                  <c:v>2169.8000000000002</c:v>
                </c:pt>
                <c:pt idx="12493">
                  <c:v>2169.8200000000002</c:v>
                </c:pt>
                <c:pt idx="12494">
                  <c:v>2169.84</c:v>
                </c:pt>
                <c:pt idx="12495">
                  <c:v>2169.86</c:v>
                </c:pt>
                <c:pt idx="12496">
                  <c:v>2169.88</c:v>
                </c:pt>
                <c:pt idx="12497">
                  <c:v>2169.9</c:v>
                </c:pt>
                <c:pt idx="12498">
                  <c:v>2169.92</c:v>
                </c:pt>
                <c:pt idx="12499">
                  <c:v>2169.94</c:v>
                </c:pt>
                <c:pt idx="12500">
                  <c:v>2169.96</c:v>
                </c:pt>
                <c:pt idx="12501">
                  <c:v>2169.98</c:v>
                </c:pt>
                <c:pt idx="12502">
                  <c:v>2170</c:v>
                </c:pt>
                <c:pt idx="12503">
                  <c:v>2170.02</c:v>
                </c:pt>
                <c:pt idx="12504">
                  <c:v>2170.04</c:v>
                </c:pt>
                <c:pt idx="12505">
                  <c:v>2170.06</c:v>
                </c:pt>
                <c:pt idx="12506">
                  <c:v>2170.08</c:v>
                </c:pt>
                <c:pt idx="12507">
                  <c:v>2170.1</c:v>
                </c:pt>
                <c:pt idx="12508">
                  <c:v>2170.12</c:v>
                </c:pt>
                <c:pt idx="12509">
                  <c:v>2170.14</c:v>
                </c:pt>
                <c:pt idx="12510">
                  <c:v>2170.16</c:v>
                </c:pt>
                <c:pt idx="12511">
                  <c:v>2170.1799999999998</c:v>
                </c:pt>
                <c:pt idx="12512">
                  <c:v>2170.1999999999998</c:v>
                </c:pt>
                <c:pt idx="12513">
                  <c:v>2170.2199999999998</c:v>
                </c:pt>
                <c:pt idx="12514">
                  <c:v>2170.2399999999998</c:v>
                </c:pt>
                <c:pt idx="12515">
                  <c:v>2170.2599999999998</c:v>
                </c:pt>
                <c:pt idx="12516">
                  <c:v>2170.2799999999997</c:v>
                </c:pt>
                <c:pt idx="12517">
                  <c:v>2170.3000000000002</c:v>
                </c:pt>
                <c:pt idx="12518">
                  <c:v>2170.3200000000002</c:v>
                </c:pt>
                <c:pt idx="12519">
                  <c:v>2170.34</c:v>
                </c:pt>
                <c:pt idx="12520">
                  <c:v>2170.36</c:v>
                </c:pt>
                <c:pt idx="12521">
                  <c:v>2170.38</c:v>
                </c:pt>
                <c:pt idx="12522">
                  <c:v>2170.4</c:v>
                </c:pt>
                <c:pt idx="12523">
                  <c:v>2170.42</c:v>
                </c:pt>
                <c:pt idx="12524">
                  <c:v>2170.44</c:v>
                </c:pt>
                <c:pt idx="12525">
                  <c:v>2170.46</c:v>
                </c:pt>
                <c:pt idx="12526">
                  <c:v>2170.48</c:v>
                </c:pt>
                <c:pt idx="12527">
                  <c:v>2170.5</c:v>
                </c:pt>
                <c:pt idx="12528">
                  <c:v>2170.52</c:v>
                </c:pt>
                <c:pt idx="12529">
                  <c:v>2170.54</c:v>
                </c:pt>
                <c:pt idx="12530">
                  <c:v>2170.56</c:v>
                </c:pt>
                <c:pt idx="12531">
                  <c:v>2170.58</c:v>
                </c:pt>
                <c:pt idx="12532">
                  <c:v>2170.6</c:v>
                </c:pt>
                <c:pt idx="12533">
                  <c:v>2170.62</c:v>
                </c:pt>
                <c:pt idx="12534">
                  <c:v>2170.64</c:v>
                </c:pt>
                <c:pt idx="12535">
                  <c:v>2170.66</c:v>
                </c:pt>
                <c:pt idx="12536">
                  <c:v>2170.6799999999998</c:v>
                </c:pt>
                <c:pt idx="12537">
                  <c:v>2170.6999999999998</c:v>
                </c:pt>
                <c:pt idx="12538">
                  <c:v>2170.7199999999998</c:v>
                </c:pt>
                <c:pt idx="12539">
                  <c:v>2170.7399999999998</c:v>
                </c:pt>
                <c:pt idx="12540">
                  <c:v>2170.7599999999998</c:v>
                </c:pt>
                <c:pt idx="12541">
                  <c:v>2170.7799999999997</c:v>
                </c:pt>
                <c:pt idx="12542">
                  <c:v>2170.8000000000002</c:v>
                </c:pt>
                <c:pt idx="12543">
                  <c:v>2170.8200000000002</c:v>
                </c:pt>
                <c:pt idx="12544">
                  <c:v>2170.84</c:v>
                </c:pt>
                <c:pt idx="12545">
                  <c:v>2170.86</c:v>
                </c:pt>
                <c:pt idx="12546">
                  <c:v>2170.88</c:v>
                </c:pt>
                <c:pt idx="12547">
                  <c:v>2170.9</c:v>
                </c:pt>
                <c:pt idx="12548">
                  <c:v>2170.92</c:v>
                </c:pt>
                <c:pt idx="12549">
                  <c:v>2170.94</c:v>
                </c:pt>
                <c:pt idx="12550">
                  <c:v>2170.96</c:v>
                </c:pt>
                <c:pt idx="12551">
                  <c:v>2170.98</c:v>
                </c:pt>
                <c:pt idx="12552">
                  <c:v>2171</c:v>
                </c:pt>
                <c:pt idx="12553">
                  <c:v>2171.02</c:v>
                </c:pt>
                <c:pt idx="12554">
                  <c:v>2171.04</c:v>
                </c:pt>
                <c:pt idx="12555">
                  <c:v>2171.06</c:v>
                </c:pt>
                <c:pt idx="12556">
                  <c:v>2171.08</c:v>
                </c:pt>
                <c:pt idx="12557">
                  <c:v>2171.1</c:v>
                </c:pt>
                <c:pt idx="12558">
                  <c:v>2171.12</c:v>
                </c:pt>
                <c:pt idx="12559">
                  <c:v>2171.14</c:v>
                </c:pt>
                <c:pt idx="12560">
                  <c:v>2171.16</c:v>
                </c:pt>
                <c:pt idx="12561">
                  <c:v>2171.1799999999998</c:v>
                </c:pt>
                <c:pt idx="12562">
                  <c:v>2171.1999999999998</c:v>
                </c:pt>
                <c:pt idx="12563">
                  <c:v>2171.2199999999998</c:v>
                </c:pt>
                <c:pt idx="12564">
                  <c:v>2171.2399999999998</c:v>
                </c:pt>
                <c:pt idx="12565">
                  <c:v>2171.2599999999998</c:v>
                </c:pt>
                <c:pt idx="12566">
                  <c:v>2171.2799999999997</c:v>
                </c:pt>
                <c:pt idx="12567">
                  <c:v>2171.3000000000002</c:v>
                </c:pt>
                <c:pt idx="12568">
                  <c:v>2171.3200000000002</c:v>
                </c:pt>
                <c:pt idx="12569">
                  <c:v>2171.34</c:v>
                </c:pt>
                <c:pt idx="12570">
                  <c:v>2171.36</c:v>
                </c:pt>
                <c:pt idx="12571">
                  <c:v>2171.38</c:v>
                </c:pt>
                <c:pt idx="12572">
                  <c:v>2171.4</c:v>
                </c:pt>
                <c:pt idx="12573">
                  <c:v>2171.42</c:v>
                </c:pt>
                <c:pt idx="12574">
                  <c:v>2171.44</c:v>
                </c:pt>
                <c:pt idx="12575">
                  <c:v>2171.46</c:v>
                </c:pt>
                <c:pt idx="12576">
                  <c:v>2171.48</c:v>
                </c:pt>
                <c:pt idx="12577">
                  <c:v>2171.5</c:v>
                </c:pt>
                <c:pt idx="12578">
                  <c:v>2171.52</c:v>
                </c:pt>
                <c:pt idx="12579">
                  <c:v>2171.54</c:v>
                </c:pt>
                <c:pt idx="12580">
                  <c:v>2171.56</c:v>
                </c:pt>
                <c:pt idx="12581">
                  <c:v>2171.58</c:v>
                </c:pt>
                <c:pt idx="12582">
                  <c:v>2171.6</c:v>
                </c:pt>
                <c:pt idx="12583">
                  <c:v>2171.62</c:v>
                </c:pt>
                <c:pt idx="12584">
                  <c:v>2171.64</c:v>
                </c:pt>
                <c:pt idx="12585">
                  <c:v>2171.66</c:v>
                </c:pt>
                <c:pt idx="12586">
                  <c:v>2171.6799999999998</c:v>
                </c:pt>
                <c:pt idx="12587">
                  <c:v>2171.6999999999998</c:v>
                </c:pt>
                <c:pt idx="12588">
                  <c:v>2171.7199999999998</c:v>
                </c:pt>
                <c:pt idx="12589">
                  <c:v>2171.7399999999998</c:v>
                </c:pt>
                <c:pt idx="12590">
                  <c:v>2171.7599999999998</c:v>
                </c:pt>
                <c:pt idx="12591">
                  <c:v>2171.7799999999997</c:v>
                </c:pt>
                <c:pt idx="12592">
                  <c:v>2171.8000000000002</c:v>
                </c:pt>
                <c:pt idx="12593">
                  <c:v>2171.8200000000002</c:v>
                </c:pt>
                <c:pt idx="12594">
                  <c:v>2171.84</c:v>
                </c:pt>
                <c:pt idx="12595">
                  <c:v>2171.86</c:v>
                </c:pt>
                <c:pt idx="12596">
                  <c:v>2171.88</c:v>
                </c:pt>
                <c:pt idx="12597">
                  <c:v>2171.9</c:v>
                </c:pt>
                <c:pt idx="12598">
                  <c:v>2171.92</c:v>
                </c:pt>
                <c:pt idx="12599">
                  <c:v>2171.94</c:v>
                </c:pt>
                <c:pt idx="12600">
                  <c:v>2171.96</c:v>
                </c:pt>
                <c:pt idx="12601">
                  <c:v>2171.98</c:v>
                </c:pt>
                <c:pt idx="12602">
                  <c:v>2172</c:v>
                </c:pt>
                <c:pt idx="12603">
                  <c:v>2172.02</c:v>
                </c:pt>
                <c:pt idx="12604">
                  <c:v>2172.04</c:v>
                </c:pt>
                <c:pt idx="12605">
                  <c:v>2172.06</c:v>
                </c:pt>
                <c:pt idx="12606">
                  <c:v>2172.08</c:v>
                </c:pt>
                <c:pt idx="12607">
                  <c:v>2172.1</c:v>
                </c:pt>
                <c:pt idx="12608">
                  <c:v>2172.12</c:v>
                </c:pt>
                <c:pt idx="12609">
                  <c:v>2172.14</c:v>
                </c:pt>
                <c:pt idx="12610">
                  <c:v>2172.16</c:v>
                </c:pt>
                <c:pt idx="12611">
                  <c:v>2172.1799999999998</c:v>
                </c:pt>
                <c:pt idx="12612">
                  <c:v>2172.1999999999998</c:v>
                </c:pt>
                <c:pt idx="12613">
                  <c:v>2172.2199999999998</c:v>
                </c:pt>
                <c:pt idx="12614">
                  <c:v>2172.2399999999998</c:v>
                </c:pt>
                <c:pt idx="12615">
                  <c:v>2172.2599999999998</c:v>
                </c:pt>
                <c:pt idx="12616">
                  <c:v>2172.2799999999997</c:v>
                </c:pt>
                <c:pt idx="12617">
                  <c:v>2172.3000000000002</c:v>
                </c:pt>
                <c:pt idx="12618">
                  <c:v>2172.3200000000002</c:v>
                </c:pt>
                <c:pt idx="12619">
                  <c:v>2172.34</c:v>
                </c:pt>
                <c:pt idx="12620">
                  <c:v>2172.36</c:v>
                </c:pt>
                <c:pt idx="12621">
                  <c:v>2172.38</c:v>
                </c:pt>
                <c:pt idx="12622">
                  <c:v>2172.4</c:v>
                </c:pt>
                <c:pt idx="12623">
                  <c:v>2172.42</c:v>
                </c:pt>
                <c:pt idx="12624">
                  <c:v>2172.44</c:v>
                </c:pt>
                <c:pt idx="12625">
                  <c:v>2172.46</c:v>
                </c:pt>
                <c:pt idx="12626">
                  <c:v>2172.48</c:v>
                </c:pt>
                <c:pt idx="12627">
                  <c:v>2172.5</c:v>
                </c:pt>
                <c:pt idx="12628">
                  <c:v>2172.52</c:v>
                </c:pt>
                <c:pt idx="12629">
                  <c:v>2172.54</c:v>
                </c:pt>
                <c:pt idx="12630">
                  <c:v>2172.56</c:v>
                </c:pt>
                <c:pt idx="12631">
                  <c:v>2172.58</c:v>
                </c:pt>
                <c:pt idx="12632">
                  <c:v>2172.6</c:v>
                </c:pt>
                <c:pt idx="12633">
                  <c:v>2172.62</c:v>
                </c:pt>
                <c:pt idx="12634">
                  <c:v>2172.64</c:v>
                </c:pt>
                <c:pt idx="12635">
                  <c:v>2172.66</c:v>
                </c:pt>
                <c:pt idx="12636">
                  <c:v>2172.6799999999998</c:v>
                </c:pt>
                <c:pt idx="12637">
                  <c:v>2172.6999999999998</c:v>
                </c:pt>
                <c:pt idx="12638">
                  <c:v>2172.7199999999998</c:v>
                </c:pt>
                <c:pt idx="12639">
                  <c:v>2172.7399999999998</c:v>
                </c:pt>
                <c:pt idx="12640">
                  <c:v>2172.7599999999998</c:v>
                </c:pt>
                <c:pt idx="12641">
                  <c:v>2172.7799999999997</c:v>
                </c:pt>
                <c:pt idx="12642">
                  <c:v>2172.8000000000002</c:v>
                </c:pt>
                <c:pt idx="12643">
                  <c:v>2172.8200000000002</c:v>
                </c:pt>
                <c:pt idx="12644">
                  <c:v>2172.84</c:v>
                </c:pt>
                <c:pt idx="12645">
                  <c:v>2172.86</c:v>
                </c:pt>
                <c:pt idx="12646">
                  <c:v>2172.88</c:v>
                </c:pt>
                <c:pt idx="12647">
                  <c:v>2172.9</c:v>
                </c:pt>
                <c:pt idx="12648">
                  <c:v>2172.92</c:v>
                </c:pt>
                <c:pt idx="12649">
                  <c:v>2172.94</c:v>
                </c:pt>
                <c:pt idx="12650">
                  <c:v>2172.96</c:v>
                </c:pt>
                <c:pt idx="12651">
                  <c:v>2172.98</c:v>
                </c:pt>
                <c:pt idx="12652">
                  <c:v>2173</c:v>
                </c:pt>
                <c:pt idx="12653">
                  <c:v>2173.02</c:v>
                </c:pt>
                <c:pt idx="12654">
                  <c:v>2173.04</c:v>
                </c:pt>
                <c:pt idx="12655">
                  <c:v>2173.06</c:v>
                </c:pt>
                <c:pt idx="12656">
                  <c:v>2173.08</c:v>
                </c:pt>
                <c:pt idx="12657">
                  <c:v>2173.1</c:v>
                </c:pt>
                <c:pt idx="12658">
                  <c:v>2173.12</c:v>
                </c:pt>
                <c:pt idx="12659">
                  <c:v>2173.14</c:v>
                </c:pt>
                <c:pt idx="12660">
                  <c:v>2173.16</c:v>
                </c:pt>
                <c:pt idx="12661">
                  <c:v>2173.1799999999998</c:v>
                </c:pt>
                <c:pt idx="12662">
                  <c:v>2173.1999999999998</c:v>
                </c:pt>
                <c:pt idx="12663">
                  <c:v>2173.2199999999998</c:v>
                </c:pt>
                <c:pt idx="12664">
                  <c:v>2173.2399999999998</c:v>
                </c:pt>
                <c:pt idx="12665">
                  <c:v>2173.2599999999998</c:v>
                </c:pt>
                <c:pt idx="12666">
                  <c:v>2173.2799999999997</c:v>
                </c:pt>
                <c:pt idx="12667">
                  <c:v>2173.3000000000002</c:v>
                </c:pt>
                <c:pt idx="12668">
                  <c:v>2173.3200000000002</c:v>
                </c:pt>
                <c:pt idx="12669">
                  <c:v>2173.34</c:v>
                </c:pt>
                <c:pt idx="12670">
                  <c:v>2173.36</c:v>
                </c:pt>
                <c:pt idx="12671">
                  <c:v>2173.38</c:v>
                </c:pt>
                <c:pt idx="12672">
                  <c:v>2173.4</c:v>
                </c:pt>
                <c:pt idx="12673">
                  <c:v>2173.42</c:v>
                </c:pt>
                <c:pt idx="12674">
                  <c:v>2173.44</c:v>
                </c:pt>
                <c:pt idx="12675">
                  <c:v>2173.46</c:v>
                </c:pt>
                <c:pt idx="12676">
                  <c:v>2173.48</c:v>
                </c:pt>
                <c:pt idx="12677">
                  <c:v>2173.5</c:v>
                </c:pt>
                <c:pt idx="12678">
                  <c:v>2173.52</c:v>
                </c:pt>
                <c:pt idx="12679">
                  <c:v>2173.54</c:v>
                </c:pt>
                <c:pt idx="12680">
                  <c:v>2173.56</c:v>
                </c:pt>
                <c:pt idx="12681">
                  <c:v>2173.58</c:v>
                </c:pt>
                <c:pt idx="12682">
                  <c:v>2173.6</c:v>
                </c:pt>
                <c:pt idx="12683">
                  <c:v>2173.62</c:v>
                </c:pt>
                <c:pt idx="12684">
                  <c:v>2173.64</c:v>
                </c:pt>
                <c:pt idx="12685">
                  <c:v>2173.66</c:v>
                </c:pt>
                <c:pt idx="12686">
                  <c:v>2173.6799999999998</c:v>
                </c:pt>
                <c:pt idx="12687">
                  <c:v>2173.6999999999998</c:v>
                </c:pt>
                <c:pt idx="12688">
                  <c:v>2173.7199999999998</c:v>
                </c:pt>
                <c:pt idx="12689">
                  <c:v>2173.7399999999998</c:v>
                </c:pt>
                <c:pt idx="12690">
                  <c:v>2173.7599999999998</c:v>
                </c:pt>
                <c:pt idx="12691">
                  <c:v>2173.7799999999997</c:v>
                </c:pt>
                <c:pt idx="12692">
                  <c:v>2173.8000000000002</c:v>
                </c:pt>
                <c:pt idx="12693">
                  <c:v>2173.8200000000002</c:v>
                </c:pt>
                <c:pt idx="12694">
                  <c:v>2173.84</c:v>
                </c:pt>
                <c:pt idx="12695">
                  <c:v>2173.86</c:v>
                </c:pt>
                <c:pt idx="12696">
                  <c:v>2173.88</c:v>
                </c:pt>
                <c:pt idx="12697">
                  <c:v>2173.9</c:v>
                </c:pt>
                <c:pt idx="12698">
                  <c:v>2173.92</c:v>
                </c:pt>
                <c:pt idx="12699">
                  <c:v>2173.94</c:v>
                </c:pt>
                <c:pt idx="12700">
                  <c:v>2173.96</c:v>
                </c:pt>
                <c:pt idx="12701">
                  <c:v>2173.98</c:v>
                </c:pt>
                <c:pt idx="12702">
                  <c:v>2174</c:v>
                </c:pt>
                <c:pt idx="12703">
                  <c:v>2174.02</c:v>
                </c:pt>
                <c:pt idx="12704">
                  <c:v>2174.04</c:v>
                </c:pt>
                <c:pt idx="12705">
                  <c:v>2174.06</c:v>
                </c:pt>
                <c:pt idx="12706">
                  <c:v>2174.08</c:v>
                </c:pt>
                <c:pt idx="12707">
                  <c:v>2174.1</c:v>
                </c:pt>
                <c:pt idx="12708">
                  <c:v>2174.12</c:v>
                </c:pt>
                <c:pt idx="12709">
                  <c:v>2174.14</c:v>
                </c:pt>
                <c:pt idx="12710">
                  <c:v>2174.16</c:v>
                </c:pt>
                <c:pt idx="12711">
                  <c:v>2174.1799999999998</c:v>
                </c:pt>
                <c:pt idx="12712">
                  <c:v>2174.1999999999998</c:v>
                </c:pt>
                <c:pt idx="12713">
                  <c:v>2174.2199999999998</c:v>
                </c:pt>
                <c:pt idx="12714">
                  <c:v>2174.2399999999998</c:v>
                </c:pt>
                <c:pt idx="12715">
                  <c:v>2174.2599999999998</c:v>
                </c:pt>
                <c:pt idx="12716">
                  <c:v>2174.2799999999997</c:v>
                </c:pt>
                <c:pt idx="12717">
                  <c:v>2174.3000000000002</c:v>
                </c:pt>
                <c:pt idx="12718">
                  <c:v>2174.3200000000002</c:v>
                </c:pt>
                <c:pt idx="12719">
                  <c:v>2174.34</c:v>
                </c:pt>
                <c:pt idx="12720">
                  <c:v>2174.36</c:v>
                </c:pt>
                <c:pt idx="12721">
                  <c:v>2174.38</c:v>
                </c:pt>
                <c:pt idx="12722">
                  <c:v>2174.4</c:v>
                </c:pt>
                <c:pt idx="12723">
                  <c:v>2174.42</c:v>
                </c:pt>
                <c:pt idx="12724">
                  <c:v>2174.44</c:v>
                </c:pt>
                <c:pt idx="12725">
                  <c:v>2174.46</c:v>
                </c:pt>
                <c:pt idx="12726">
                  <c:v>2174.48</c:v>
                </c:pt>
                <c:pt idx="12727">
                  <c:v>2174.5</c:v>
                </c:pt>
                <c:pt idx="12728">
                  <c:v>2174.52</c:v>
                </c:pt>
                <c:pt idx="12729">
                  <c:v>2174.54</c:v>
                </c:pt>
                <c:pt idx="12730">
                  <c:v>2174.56</c:v>
                </c:pt>
                <c:pt idx="12731">
                  <c:v>2174.58</c:v>
                </c:pt>
                <c:pt idx="12732">
                  <c:v>2174.6</c:v>
                </c:pt>
                <c:pt idx="12733">
                  <c:v>2174.62</c:v>
                </c:pt>
                <c:pt idx="12734">
                  <c:v>2174.64</c:v>
                </c:pt>
                <c:pt idx="12735">
                  <c:v>2174.66</c:v>
                </c:pt>
                <c:pt idx="12736">
                  <c:v>2174.6799999999998</c:v>
                </c:pt>
                <c:pt idx="12737">
                  <c:v>2174.6999999999998</c:v>
                </c:pt>
                <c:pt idx="12738">
                  <c:v>2174.7199999999998</c:v>
                </c:pt>
                <c:pt idx="12739">
                  <c:v>2174.7399999999998</c:v>
                </c:pt>
                <c:pt idx="12740">
                  <c:v>2174.7599999999998</c:v>
                </c:pt>
                <c:pt idx="12741">
                  <c:v>2174.7799999999997</c:v>
                </c:pt>
                <c:pt idx="12742">
                  <c:v>2174.8000000000002</c:v>
                </c:pt>
                <c:pt idx="12743">
                  <c:v>2174.8200000000002</c:v>
                </c:pt>
                <c:pt idx="12744">
                  <c:v>2174.84</c:v>
                </c:pt>
                <c:pt idx="12745">
                  <c:v>2174.86</c:v>
                </c:pt>
                <c:pt idx="12746">
                  <c:v>2174.88</c:v>
                </c:pt>
                <c:pt idx="12747">
                  <c:v>2174.9</c:v>
                </c:pt>
                <c:pt idx="12748">
                  <c:v>2174.92</c:v>
                </c:pt>
                <c:pt idx="12749">
                  <c:v>2174.94</c:v>
                </c:pt>
                <c:pt idx="12750">
                  <c:v>2174.96</c:v>
                </c:pt>
                <c:pt idx="12751">
                  <c:v>2174.98</c:v>
                </c:pt>
                <c:pt idx="12752">
                  <c:v>2175</c:v>
                </c:pt>
                <c:pt idx="12753">
                  <c:v>2175.02</c:v>
                </c:pt>
                <c:pt idx="12754">
                  <c:v>2175.04</c:v>
                </c:pt>
                <c:pt idx="12755">
                  <c:v>2175.06</c:v>
                </c:pt>
                <c:pt idx="12756">
                  <c:v>2175.08</c:v>
                </c:pt>
                <c:pt idx="12757">
                  <c:v>2175.1</c:v>
                </c:pt>
                <c:pt idx="12758">
                  <c:v>2175.12</c:v>
                </c:pt>
                <c:pt idx="12759">
                  <c:v>2175.14</c:v>
                </c:pt>
                <c:pt idx="12760">
                  <c:v>2175.16</c:v>
                </c:pt>
                <c:pt idx="12761">
                  <c:v>2175.1799999999998</c:v>
                </c:pt>
                <c:pt idx="12762">
                  <c:v>2175.1999999999998</c:v>
                </c:pt>
                <c:pt idx="12763">
                  <c:v>2175.2199999999998</c:v>
                </c:pt>
                <c:pt idx="12764">
                  <c:v>2175.2399999999998</c:v>
                </c:pt>
                <c:pt idx="12765">
                  <c:v>2175.2599999999998</c:v>
                </c:pt>
                <c:pt idx="12766">
                  <c:v>2175.2799999999997</c:v>
                </c:pt>
                <c:pt idx="12767">
                  <c:v>2175.3000000000002</c:v>
                </c:pt>
                <c:pt idx="12768">
                  <c:v>2175.3200000000002</c:v>
                </c:pt>
                <c:pt idx="12769">
                  <c:v>2175.34</c:v>
                </c:pt>
                <c:pt idx="12770">
                  <c:v>2175.36</c:v>
                </c:pt>
                <c:pt idx="12771">
                  <c:v>2175.38</c:v>
                </c:pt>
                <c:pt idx="12772">
                  <c:v>2175.4</c:v>
                </c:pt>
                <c:pt idx="12773">
                  <c:v>2175.42</c:v>
                </c:pt>
                <c:pt idx="12774">
                  <c:v>2175.44</c:v>
                </c:pt>
                <c:pt idx="12775">
                  <c:v>2175.46</c:v>
                </c:pt>
                <c:pt idx="12776">
                  <c:v>2175.48</c:v>
                </c:pt>
                <c:pt idx="12777">
                  <c:v>2175.5</c:v>
                </c:pt>
                <c:pt idx="12778">
                  <c:v>2175.52</c:v>
                </c:pt>
                <c:pt idx="12779">
                  <c:v>2175.54</c:v>
                </c:pt>
                <c:pt idx="12780">
                  <c:v>2175.56</c:v>
                </c:pt>
                <c:pt idx="12781">
                  <c:v>2175.58</c:v>
                </c:pt>
                <c:pt idx="12782">
                  <c:v>2175.6</c:v>
                </c:pt>
                <c:pt idx="12783">
                  <c:v>2175.62</c:v>
                </c:pt>
                <c:pt idx="12784">
                  <c:v>2175.64</c:v>
                </c:pt>
                <c:pt idx="12785">
                  <c:v>2175.66</c:v>
                </c:pt>
                <c:pt idx="12786">
                  <c:v>2175.6799999999998</c:v>
                </c:pt>
                <c:pt idx="12787">
                  <c:v>2175.6999999999998</c:v>
                </c:pt>
                <c:pt idx="12788">
                  <c:v>2175.7199999999998</c:v>
                </c:pt>
                <c:pt idx="12789">
                  <c:v>2175.7399999999998</c:v>
                </c:pt>
                <c:pt idx="12790">
                  <c:v>2175.7599999999998</c:v>
                </c:pt>
                <c:pt idx="12791">
                  <c:v>2175.7799999999997</c:v>
                </c:pt>
                <c:pt idx="12792">
                  <c:v>2175.8000000000002</c:v>
                </c:pt>
                <c:pt idx="12793">
                  <c:v>2175.8200000000002</c:v>
                </c:pt>
                <c:pt idx="12794">
                  <c:v>2175.84</c:v>
                </c:pt>
                <c:pt idx="12795">
                  <c:v>2175.86</c:v>
                </c:pt>
                <c:pt idx="12796">
                  <c:v>2175.88</c:v>
                </c:pt>
                <c:pt idx="12797">
                  <c:v>2175.9</c:v>
                </c:pt>
                <c:pt idx="12798">
                  <c:v>2175.92</c:v>
                </c:pt>
                <c:pt idx="12799">
                  <c:v>2175.94</c:v>
                </c:pt>
                <c:pt idx="12800">
                  <c:v>2175.96</c:v>
                </c:pt>
                <c:pt idx="12801">
                  <c:v>2175.98</c:v>
                </c:pt>
                <c:pt idx="12802">
                  <c:v>2176</c:v>
                </c:pt>
                <c:pt idx="12803">
                  <c:v>2176.02</c:v>
                </c:pt>
                <c:pt idx="12804">
                  <c:v>2176.04</c:v>
                </c:pt>
                <c:pt idx="12805">
                  <c:v>2176.06</c:v>
                </c:pt>
                <c:pt idx="12806">
                  <c:v>2176.08</c:v>
                </c:pt>
                <c:pt idx="12807">
                  <c:v>2176.1</c:v>
                </c:pt>
                <c:pt idx="12808">
                  <c:v>2176.12</c:v>
                </c:pt>
                <c:pt idx="12809">
                  <c:v>2176.14</c:v>
                </c:pt>
                <c:pt idx="12810">
                  <c:v>2176.16</c:v>
                </c:pt>
                <c:pt idx="12811">
                  <c:v>2176.1799999999998</c:v>
                </c:pt>
                <c:pt idx="12812">
                  <c:v>2176.1999999999998</c:v>
                </c:pt>
                <c:pt idx="12813">
                  <c:v>2176.2199999999998</c:v>
                </c:pt>
                <c:pt idx="12814">
                  <c:v>2176.2399999999998</c:v>
                </c:pt>
                <c:pt idx="12815">
                  <c:v>2176.2599999999998</c:v>
                </c:pt>
                <c:pt idx="12816">
                  <c:v>2176.2799999999997</c:v>
                </c:pt>
                <c:pt idx="12817">
                  <c:v>2176.3000000000002</c:v>
                </c:pt>
                <c:pt idx="12818">
                  <c:v>2176.3200000000002</c:v>
                </c:pt>
                <c:pt idx="12819">
                  <c:v>2176.34</c:v>
                </c:pt>
                <c:pt idx="12820">
                  <c:v>2176.36</c:v>
                </c:pt>
                <c:pt idx="12821">
                  <c:v>2176.38</c:v>
                </c:pt>
                <c:pt idx="12822">
                  <c:v>2176.4</c:v>
                </c:pt>
                <c:pt idx="12823">
                  <c:v>2176.42</c:v>
                </c:pt>
                <c:pt idx="12824">
                  <c:v>2176.44</c:v>
                </c:pt>
                <c:pt idx="12825">
                  <c:v>2176.46</c:v>
                </c:pt>
                <c:pt idx="12826">
                  <c:v>2176.48</c:v>
                </c:pt>
                <c:pt idx="12827">
                  <c:v>2176.5</c:v>
                </c:pt>
                <c:pt idx="12828">
                  <c:v>2176.52</c:v>
                </c:pt>
                <c:pt idx="12829">
                  <c:v>2176.54</c:v>
                </c:pt>
                <c:pt idx="12830">
                  <c:v>2176.56</c:v>
                </c:pt>
                <c:pt idx="12831">
                  <c:v>2176.58</c:v>
                </c:pt>
                <c:pt idx="12832">
                  <c:v>2176.6</c:v>
                </c:pt>
                <c:pt idx="12833">
                  <c:v>2176.62</c:v>
                </c:pt>
                <c:pt idx="12834">
                  <c:v>2176.64</c:v>
                </c:pt>
                <c:pt idx="12835">
                  <c:v>2176.66</c:v>
                </c:pt>
                <c:pt idx="12836">
                  <c:v>2176.6799999999998</c:v>
                </c:pt>
                <c:pt idx="12837">
                  <c:v>2176.6999999999998</c:v>
                </c:pt>
                <c:pt idx="12838">
                  <c:v>2176.7199999999998</c:v>
                </c:pt>
                <c:pt idx="12839">
                  <c:v>2176.7399999999998</c:v>
                </c:pt>
                <c:pt idx="12840">
                  <c:v>2176.7599999999998</c:v>
                </c:pt>
                <c:pt idx="12841">
                  <c:v>2176.7799999999997</c:v>
                </c:pt>
                <c:pt idx="12842">
                  <c:v>2176.8000000000002</c:v>
                </c:pt>
                <c:pt idx="12843">
                  <c:v>2176.8200000000002</c:v>
                </c:pt>
                <c:pt idx="12844">
                  <c:v>2176.84</c:v>
                </c:pt>
                <c:pt idx="12845">
                  <c:v>2176.86</c:v>
                </c:pt>
                <c:pt idx="12846">
                  <c:v>2176.88</c:v>
                </c:pt>
                <c:pt idx="12847">
                  <c:v>2176.9</c:v>
                </c:pt>
                <c:pt idx="12848">
                  <c:v>2176.92</c:v>
                </c:pt>
                <c:pt idx="12849">
                  <c:v>2176.94</c:v>
                </c:pt>
                <c:pt idx="12850">
                  <c:v>2176.96</c:v>
                </c:pt>
                <c:pt idx="12851">
                  <c:v>2176.98</c:v>
                </c:pt>
                <c:pt idx="12852">
                  <c:v>2177</c:v>
                </c:pt>
                <c:pt idx="12853">
                  <c:v>2177.02</c:v>
                </c:pt>
                <c:pt idx="12854">
                  <c:v>2177.04</c:v>
                </c:pt>
                <c:pt idx="12855">
                  <c:v>2177.06</c:v>
                </c:pt>
                <c:pt idx="12856">
                  <c:v>2177.08</c:v>
                </c:pt>
                <c:pt idx="12857">
                  <c:v>2177.1</c:v>
                </c:pt>
                <c:pt idx="12858">
                  <c:v>2177.12</c:v>
                </c:pt>
                <c:pt idx="12859">
                  <c:v>2177.14</c:v>
                </c:pt>
                <c:pt idx="12860">
                  <c:v>2177.16</c:v>
                </c:pt>
                <c:pt idx="12861">
                  <c:v>2177.1799999999998</c:v>
                </c:pt>
                <c:pt idx="12862">
                  <c:v>2177.1999999999998</c:v>
                </c:pt>
                <c:pt idx="12863">
                  <c:v>2177.2199999999998</c:v>
                </c:pt>
                <c:pt idx="12864">
                  <c:v>2177.2399999999998</c:v>
                </c:pt>
                <c:pt idx="12865">
                  <c:v>2177.2599999999998</c:v>
                </c:pt>
                <c:pt idx="12866">
                  <c:v>2177.2799999999997</c:v>
                </c:pt>
                <c:pt idx="12867">
                  <c:v>2177.3000000000002</c:v>
                </c:pt>
                <c:pt idx="12868">
                  <c:v>2177.3200000000002</c:v>
                </c:pt>
                <c:pt idx="12869">
                  <c:v>2177.34</c:v>
                </c:pt>
                <c:pt idx="12870">
                  <c:v>2177.36</c:v>
                </c:pt>
                <c:pt idx="12871">
                  <c:v>2177.38</c:v>
                </c:pt>
                <c:pt idx="12872">
                  <c:v>2177.4</c:v>
                </c:pt>
                <c:pt idx="12873">
                  <c:v>2177.42</c:v>
                </c:pt>
                <c:pt idx="12874">
                  <c:v>2177.44</c:v>
                </c:pt>
                <c:pt idx="12875">
                  <c:v>2177.46</c:v>
                </c:pt>
                <c:pt idx="12876">
                  <c:v>2177.48</c:v>
                </c:pt>
                <c:pt idx="12877">
                  <c:v>2177.5</c:v>
                </c:pt>
                <c:pt idx="12878">
                  <c:v>2177.52</c:v>
                </c:pt>
                <c:pt idx="12879">
                  <c:v>2177.54</c:v>
                </c:pt>
                <c:pt idx="12880">
                  <c:v>2177.56</c:v>
                </c:pt>
                <c:pt idx="12881">
                  <c:v>2177.58</c:v>
                </c:pt>
                <c:pt idx="12882">
                  <c:v>2177.6</c:v>
                </c:pt>
                <c:pt idx="12883">
                  <c:v>2177.62</c:v>
                </c:pt>
                <c:pt idx="12884">
                  <c:v>2177.64</c:v>
                </c:pt>
                <c:pt idx="12885">
                  <c:v>2177.66</c:v>
                </c:pt>
                <c:pt idx="12886">
                  <c:v>2177.6799999999998</c:v>
                </c:pt>
                <c:pt idx="12887">
                  <c:v>2177.6999999999998</c:v>
                </c:pt>
                <c:pt idx="12888">
                  <c:v>2177.7199999999998</c:v>
                </c:pt>
                <c:pt idx="12889">
                  <c:v>2177.7399999999998</c:v>
                </c:pt>
                <c:pt idx="12890">
                  <c:v>2177.7599999999998</c:v>
                </c:pt>
                <c:pt idx="12891">
                  <c:v>2177.7799999999997</c:v>
                </c:pt>
                <c:pt idx="12892">
                  <c:v>2177.8000000000002</c:v>
                </c:pt>
                <c:pt idx="12893">
                  <c:v>2177.8200000000002</c:v>
                </c:pt>
                <c:pt idx="12894">
                  <c:v>2177.84</c:v>
                </c:pt>
                <c:pt idx="12895">
                  <c:v>2177.86</c:v>
                </c:pt>
                <c:pt idx="12896">
                  <c:v>2177.88</c:v>
                </c:pt>
                <c:pt idx="12897">
                  <c:v>2177.9</c:v>
                </c:pt>
                <c:pt idx="12898">
                  <c:v>2177.92</c:v>
                </c:pt>
                <c:pt idx="12899">
                  <c:v>2177.94</c:v>
                </c:pt>
                <c:pt idx="12900">
                  <c:v>2177.96</c:v>
                </c:pt>
                <c:pt idx="12901">
                  <c:v>2177.98</c:v>
                </c:pt>
                <c:pt idx="12902">
                  <c:v>2178</c:v>
                </c:pt>
                <c:pt idx="12903">
                  <c:v>2178.02</c:v>
                </c:pt>
                <c:pt idx="12904">
                  <c:v>2178.04</c:v>
                </c:pt>
                <c:pt idx="12905">
                  <c:v>2178.06</c:v>
                </c:pt>
                <c:pt idx="12906">
                  <c:v>2178.08</c:v>
                </c:pt>
                <c:pt idx="12907">
                  <c:v>2178.1</c:v>
                </c:pt>
                <c:pt idx="12908">
                  <c:v>2178.12</c:v>
                </c:pt>
                <c:pt idx="12909">
                  <c:v>2178.14</c:v>
                </c:pt>
                <c:pt idx="12910">
                  <c:v>2178.16</c:v>
                </c:pt>
                <c:pt idx="12911">
                  <c:v>2178.1799999999998</c:v>
                </c:pt>
                <c:pt idx="12912">
                  <c:v>2178.1999999999998</c:v>
                </c:pt>
                <c:pt idx="12913">
                  <c:v>2178.2199999999998</c:v>
                </c:pt>
                <c:pt idx="12914">
                  <c:v>2178.2399999999998</c:v>
                </c:pt>
                <c:pt idx="12915">
                  <c:v>2178.2599999999998</c:v>
                </c:pt>
                <c:pt idx="12916">
                  <c:v>2178.2799999999997</c:v>
                </c:pt>
                <c:pt idx="12917">
                  <c:v>2178.3000000000002</c:v>
                </c:pt>
                <c:pt idx="12918">
                  <c:v>2178.3200000000002</c:v>
                </c:pt>
                <c:pt idx="12919">
                  <c:v>2178.34</c:v>
                </c:pt>
                <c:pt idx="12920">
                  <c:v>2178.36</c:v>
                </c:pt>
                <c:pt idx="12921">
                  <c:v>2178.38</c:v>
                </c:pt>
                <c:pt idx="12922">
                  <c:v>2178.4</c:v>
                </c:pt>
                <c:pt idx="12923">
                  <c:v>2178.42</c:v>
                </c:pt>
                <c:pt idx="12924">
                  <c:v>2178.44</c:v>
                </c:pt>
                <c:pt idx="12925">
                  <c:v>2178.46</c:v>
                </c:pt>
                <c:pt idx="12926">
                  <c:v>2178.48</c:v>
                </c:pt>
                <c:pt idx="12927">
                  <c:v>2178.5</c:v>
                </c:pt>
                <c:pt idx="12928">
                  <c:v>2178.52</c:v>
                </c:pt>
                <c:pt idx="12929">
                  <c:v>2178.54</c:v>
                </c:pt>
                <c:pt idx="12930">
                  <c:v>2178.56</c:v>
                </c:pt>
                <c:pt idx="12931">
                  <c:v>2178.58</c:v>
                </c:pt>
                <c:pt idx="12932">
                  <c:v>2178.6</c:v>
                </c:pt>
                <c:pt idx="12933">
                  <c:v>2178.62</c:v>
                </c:pt>
                <c:pt idx="12934">
                  <c:v>2178.64</c:v>
                </c:pt>
                <c:pt idx="12935">
                  <c:v>2178.66</c:v>
                </c:pt>
                <c:pt idx="12936">
                  <c:v>2178.6799999999998</c:v>
                </c:pt>
                <c:pt idx="12937">
                  <c:v>2178.6999999999998</c:v>
                </c:pt>
                <c:pt idx="12938">
                  <c:v>2178.7199999999998</c:v>
                </c:pt>
                <c:pt idx="12939">
                  <c:v>2178.7399999999998</c:v>
                </c:pt>
                <c:pt idx="12940">
                  <c:v>2178.7599999999998</c:v>
                </c:pt>
                <c:pt idx="12941">
                  <c:v>2178.7799999999997</c:v>
                </c:pt>
                <c:pt idx="12942">
                  <c:v>2178.8000000000002</c:v>
                </c:pt>
                <c:pt idx="12943">
                  <c:v>2178.8200000000002</c:v>
                </c:pt>
                <c:pt idx="12944">
                  <c:v>2178.84</c:v>
                </c:pt>
                <c:pt idx="12945">
                  <c:v>2178.86</c:v>
                </c:pt>
                <c:pt idx="12946">
                  <c:v>2178.88</c:v>
                </c:pt>
                <c:pt idx="12947">
                  <c:v>2178.9</c:v>
                </c:pt>
                <c:pt idx="12948">
                  <c:v>2178.92</c:v>
                </c:pt>
                <c:pt idx="12949">
                  <c:v>2178.94</c:v>
                </c:pt>
                <c:pt idx="12950">
                  <c:v>2178.96</c:v>
                </c:pt>
                <c:pt idx="12951">
                  <c:v>2178.98</c:v>
                </c:pt>
                <c:pt idx="12952">
                  <c:v>2179</c:v>
                </c:pt>
                <c:pt idx="12953">
                  <c:v>2179.02</c:v>
                </c:pt>
                <c:pt idx="12954">
                  <c:v>2179.04</c:v>
                </c:pt>
                <c:pt idx="12955">
                  <c:v>2179.06</c:v>
                </c:pt>
                <c:pt idx="12956">
                  <c:v>2179.08</c:v>
                </c:pt>
                <c:pt idx="12957">
                  <c:v>2179.1</c:v>
                </c:pt>
                <c:pt idx="12958">
                  <c:v>2179.12</c:v>
                </c:pt>
                <c:pt idx="12959">
                  <c:v>2179.14</c:v>
                </c:pt>
                <c:pt idx="12960">
                  <c:v>2179.16</c:v>
                </c:pt>
                <c:pt idx="12961">
                  <c:v>2179.1799999999998</c:v>
                </c:pt>
                <c:pt idx="12962">
                  <c:v>2179.1999999999998</c:v>
                </c:pt>
                <c:pt idx="12963">
                  <c:v>2179.2199999999998</c:v>
                </c:pt>
                <c:pt idx="12964">
                  <c:v>2179.2399999999998</c:v>
                </c:pt>
                <c:pt idx="12965">
                  <c:v>2179.2599999999998</c:v>
                </c:pt>
                <c:pt idx="12966">
                  <c:v>2179.2799999999997</c:v>
                </c:pt>
                <c:pt idx="12967">
                  <c:v>2179.3000000000002</c:v>
                </c:pt>
                <c:pt idx="12968">
                  <c:v>2179.3200000000002</c:v>
                </c:pt>
                <c:pt idx="12969">
                  <c:v>2179.34</c:v>
                </c:pt>
                <c:pt idx="12970">
                  <c:v>2179.36</c:v>
                </c:pt>
                <c:pt idx="12971">
                  <c:v>2179.38</c:v>
                </c:pt>
                <c:pt idx="12972">
                  <c:v>2179.4</c:v>
                </c:pt>
                <c:pt idx="12973">
                  <c:v>2179.42</c:v>
                </c:pt>
                <c:pt idx="12974">
                  <c:v>2179.44</c:v>
                </c:pt>
                <c:pt idx="12975">
                  <c:v>2179.46</c:v>
                </c:pt>
                <c:pt idx="12976">
                  <c:v>2179.48</c:v>
                </c:pt>
                <c:pt idx="12977">
                  <c:v>2179.5</c:v>
                </c:pt>
                <c:pt idx="12978">
                  <c:v>2179.52</c:v>
                </c:pt>
                <c:pt idx="12979">
                  <c:v>2179.54</c:v>
                </c:pt>
                <c:pt idx="12980">
                  <c:v>2179.56</c:v>
                </c:pt>
                <c:pt idx="12981">
                  <c:v>2179.58</c:v>
                </c:pt>
                <c:pt idx="12982">
                  <c:v>2179.6</c:v>
                </c:pt>
                <c:pt idx="12983">
                  <c:v>2179.62</c:v>
                </c:pt>
                <c:pt idx="12984">
                  <c:v>2179.64</c:v>
                </c:pt>
                <c:pt idx="12985">
                  <c:v>2179.66</c:v>
                </c:pt>
                <c:pt idx="12986">
                  <c:v>2179.6799999999998</c:v>
                </c:pt>
                <c:pt idx="12987">
                  <c:v>2179.6999999999998</c:v>
                </c:pt>
                <c:pt idx="12988">
                  <c:v>2179.7199999999998</c:v>
                </c:pt>
                <c:pt idx="12989">
                  <c:v>2179.7399999999998</c:v>
                </c:pt>
                <c:pt idx="12990">
                  <c:v>2179.7599999999998</c:v>
                </c:pt>
                <c:pt idx="12991">
                  <c:v>2179.7799999999997</c:v>
                </c:pt>
                <c:pt idx="12992">
                  <c:v>2179.8000000000002</c:v>
                </c:pt>
                <c:pt idx="12993">
                  <c:v>2179.8200000000002</c:v>
                </c:pt>
                <c:pt idx="12994">
                  <c:v>2179.84</c:v>
                </c:pt>
                <c:pt idx="12995">
                  <c:v>2179.86</c:v>
                </c:pt>
                <c:pt idx="12996">
                  <c:v>2179.88</c:v>
                </c:pt>
                <c:pt idx="12997">
                  <c:v>2179.9</c:v>
                </c:pt>
                <c:pt idx="12998">
                  <c:v>2179.92</c:v>
                </c:pt>
                <c:pt idx="12999">
                  <c:v>2179.94</c:v>
                </c:pt>
                <c:pt idx="13000">
                  <c:v>2179.96</c:v>
                </c:pt>
                <c:pt idx="13001">
                  <c:v>2179.98</c:v>
                </c:pt>
                <c:pt idx="13002">
                  <c:v>2180</c:v>
                </c:pt>
                <c:pt idx="13003">
                  <c:v>2180.02</c:v>
                </c:pt>
                <c:pt idx="13004">
                  <c:v>2180.04</c:v>
                </c:pt>
                <c:pt idx="13005">
                  <c:v>2180.06</c:v>
                </c:pt>
                <c:pt idx="13006">
                  <c:v>2180.08</c:v>
                </c:pt>
                <c:pt idx="13007">
                  <c:v>2180.1</c:v>
                </c:pt>
                <c:pt idx="13008">
                  <c:v>2180.12</c:v>
                </c:pt>
                <c:pt idx="13009">
                  <c:v>2180.14</c:v>
                </c:pt>
                <c:pt idx="13010">
                  <c:v>2180.16</c:v>
                </c:pt>
                <c:pt idx="13011">
                  <c:v>2180.1799999999998</c:v>
                </c:pt>
                <c:pt idx="13012">
                  <c:v>2180.1999999999998</c:v>
                </c:pt>
                <c:pt idx="13013">
                  <c:v>2180.2199999999998</c:v>
                </c:pt>
                <c:pt idx="13014">
                  <c:v>2180.2399999999998</c:v>
                </c:pt>
                <c:pt idx="13015">
                  <c:v>2180.2599999999998</c:v>
                </c:pt>
                <c:pt idx="13016">
                  <c:v>2180.2799999999997</c:v>
                </c:pt>
                <c:pt idx="13017">
                  <c:v>2180.3000000000002</c:v>
                </c:pt>
                <c:pt idx="13018">
                  <c:v>2180.3200000000002</c:v>
                </c:pt>
                <c:pt idx="13019">
                  <c:v>2180.34</c:v>
                </c:pt>
                <c:pt idx="13020">
                  <c:v>2180.36</c:v>
                </c:pt>
                <c:pt idx="13021">
                  <c:v>2180.38</c:v>
                </c:pt>
                <c:pt idx="13022">
                  <c:v>2180.4</c:v>
                </c:pt>
                <c:pt idx="13023">
                  <c:v>2180.42</c:v>
                </c:pt>
                <c:pt idx="13024">
                  <c:v>2180.44</c:v>
                </c:pt>
                <c:pt idx="13025">
                  <c:v>2180.46</c:v>
                </c:pt>
                <c:pt idx="13026">
                  <c:v>2180.48</c:v>
                </c:pt>
                <c:pt idx="13027">
                  <c:v>2180.5</c:v>
                </c:pt>
                <c:pt idx="13028">
                  <c:v>2180.52</c:v>
                </c:pt>
                <c:pt idx="13029">
                  <c:v>2180.54</c:v>
                </c:pt>
                <c:pt idx="13030">
                  <c:v>2180.56</c:v>
                </c:pt>
                <c:pt idx="13031">
                  <c:v>2180.58</c:v>
                </c:pt>
                <c:pt idx="13032">
                  <c:v>2180.6</c:v>
                </c:pt>
                <c:pt idx="13033">
                  <c:v>2180.62</c:v>
                </c:pt>
                <c:pt idx="13034">
                  <c:v>2180.64</c:v>
                </c:pt>
                <c:pt idx="13035">
                  <c:v>2180.66</c:v>
                </c:pt>
                <c:pt idx="13036">
                  <c:v>2180.6799999999998</c:v>
                </c:pt>
                <c:pt idx="13037">
                  <c:v>2180.6999999999998</c:v>
                </c:pt>
                <c:pt idx="13038">
                  <c:v>2180.7199999999998</c:v>
                </c:pt>
                <c:pt idx="13039">
                  <c:v>2180.7399999999998</c:v>
                </c:pt>
                <c:pt idx="13040">
                  <c:v>2180.7599999999998</c:v>
                </c:pt>
                <c:pt idx="13041">
                  <c:v>2180.7799999999997</c:v>
                </c:pt>
                <c:pt idx="13042">
                  <c:v>2180.8000000000002</c:v>
                </c:pt>
                <c:pt idx="13043">
                  <c:v>2180.8200000000002</c:v>
                </c:pt>
                <c:pt idx="13044">
                  <c:v>2180.84</c:v>
                </c:pt>
                <c:pt idx="13045">
                  <c:v>2180.86</c:v>
                </c:pt>
                <c:pt idx="13046">
                  <c:v>2180.88</c:v>
                </c:pt>
                <c:pt idx="13047">
                  <c:v>2180.9</c:v>
                </c:pt>
                <c:pt idx="13048">
                  <c:v>2180.92</c:v>
                </c:pt>
                <c:pt idx="13049">
                  <c:v>2180.94</c:v>
                </c:pt>
                <c:pt idx="13050">
                  <c:v>2180.96</c:v>
                </c:pt>
                <c:pt idx="13051">
                  <c:v>2180.98</c:v>
                </c:pt>
                <c:pt idx="13052">
                  <c:v>2181</c:v>
                </c:pt>
                <c:pt idx="13053">
                  <c:v>2181.02</c:v>
                </c:pt>
                <c:pt idx="13054">
                  <c:v>2181.04</c:v>
                </c:pt>
                <c:pt idx="13055">
                  <c:v>2181.06</c:v>
                </c:pt>
                <c:pt idx="13056">
                  <c:v>2181.08</c:v>
                </c:pt>
                <c:pt idx="13057">
                  <c:v>2181.1</c:v>
                </c:pt>
                <c:pt idx="13058">
                  <c:v>2181.12</c:v>
                </c:pt>
                <c:pt idx="13059">
                  <c:v>2181.14</c:v>
                </c:pt>
                <c:pt idx="13060">
                  <c:v>2181.16</c:v>
                </c:pt>
                <c:pt idx="13061">
                  <c:v>2181.1799999999998</c:v>
                </c:pt>
                <c:pt idx="13062">
                  <c:v>2181.1999999999998</c:v>
                </c:pt>
                <c:pt idx="13063">
                  <c:v>2181.2199999999998</c:v>
                </c:pt>
                <c:pt idx="13064">
                  <c:v>2181.2399999999998</c:v>
                </c:pt>
                <c:pt idx="13065">
                  <c:v>2181.2599999999998</c:v>
                </c:pt>
                <c:pt idx="13066">
                  <c:v>2181.2799999999997</c:v>
                </c:pt>
                <c:pt idx="13067">
                  <c:v>2181.3000000000002</c:v>
                </c:pt>
                <c:pt idx="13068">
                  <c:v>2181.3200000000002</c:v>
                </c:pt>
                <c:pt idx="13069">
                  <c:v>2181.34</c:v>
                </c:pt>
                <c:pt idx="13070">
                  <c:v>2181.36</c:v>
                </c:pt>
                <c:pt idx="13071">
                  <c:v>2181.38</c:v>
                </c:pt>
                <c:pt idx="13072">
                  <c:v>2181.4</c:v>
                </c:pt>
                <c:pt idx="13073">
                  <c:v>2181.42</c:v>
                </c:pt>
                <c:pt idx="13074">
                  <c:v>2181.44</c:v>
                </c:pt>
                <c:pt idx="13075">
                  <c:v>2181.46</c:v>
                </c:pt>
                <c:pt idx="13076">
                  <c:v>2181.48</c:v>
                </c:pt>
                <c:pt idx="13077">
                  <c:v>2181.5</c:v>
                </c:pt>
                <c:pt idx="13078">
                  <c:v>2181.52</c:v>
                </c:pt>
                <c:pt idx="13079">
                  <c:v>2181.54</c:v>
                </c:pt>
                <c:pt idx="13080">
                  <c:v>2181.56</c:v>
                </c:pt>
                <c:pt idx="13081">
                  <c:v>2181.58</c:v>
                </c:pt>
                <c:pt idx="13082">
                  <c:v>2181.6</c:v>
                </c:pt>
                <c:pt idx="13083">
                  <c:v>2181.62</c:v>
                </c:pt>
                <c:pt idx="13084">
                  <c:v>2181.64</c:v>
                </c:pt>
                <c:pt idx="13085">
                  <c:v>2181.66</c:v>
                </c:pt>
                <c:pt idx="13086">
                  <c:v>2181.6799999999998</c:v>
                </c:pt>
                <c:pt idx="13087">
                  <c:v>2181.6999999999998</c:v>
                </c:pt>
                <c:pt idx="13088">
                  <c:v>2181.7199999999998</c:v>
                </c:pt>
                <c:pt idx="13089">
                  <c:v>2181.7399999999998</c:v>
                </c:pt>
                <c:pt idx="13090">
                  <c:v>2181.7599999999998</c:v>
                </c:pt>
                <c:pt idx="13091">
                  <c:v>2181.7799999999997</c:v>
                </c:pt>
                <c:pt idx="13092">
                  <c:v>2181.8000000000002</c:v>
                </c:pt>
                <c:pt idx="13093">
                  <c:v>2181.8200000000002</c:v>
                </c:pt>
                <c:pt idx="13094">
                  <c:v>2181.84</c:v>
                </c:pt>
                <c:pt idx="13095">
                  <c:v>2181.86</c:v>
                </c:pt>
                <c:pt idx="13096">
                  <c:v>2181.88</c:v>
                </c:pt>
                <c:pt idx="13097">
                  <c:v>2181.9</c:v>
                </c:pt>
                <c:pt idx="13098">
                  <c:v>2181.92</c:v>
                </c:pt>
                <c:pt idx="13099">
                  <c:v>2181.94</c:v>
                </c:pt>
                <c:pt idx="13100">
                  <c:v>2181.96</c:v>
                </c:pt>
                <c:pt idx="13101">
                  <c:v>2181.98</c:v>
                </c:pt>
                <c:pt idx="13102">
                  <c:v>2182</c:v>
                </c:pt>
                <c:pt idx="13103">
                  <c:v>2182.02</c:v>
                </c:pt>
                <c:pt idx="13104">
                  <c:v>2182.04</c:v>
                </c:pt>
                <c:pt idx="13105">
                  <c:v>2182.06</c:v>
                </c:pt>
                <c:pt idx="13106">
                  <c:v>2182.08</c:v>
                </c:pt>
                <c:pt idx="13107">
                  <c:v>2182.1</c:v>
                </c:pt>
                <c:pt idx="13108">
                  <c:v>2182.12</c:v>
                </c:pt>
                <c:pt idx="13109">
                  <c:v>2182.14</c:v>
                </c:pt>
                <c:pt idx="13110">
                  <c:v>2182.16</c:v>
                </c:pt>
                <c:pt idx="13111">
                  <c:v>2182.1799999999998</c:v>
                </c:pt>
                <c:pt idx="13112">
                  <c:v>2182.1999999999998</c:v>
                </c:pt>
                <c:pt idx="13113">
                  <c:v>2182.2199999999998</c:v>
                </c:pt>
                <c:pt idx="13114">
                  <c:v>2182.2399999999998</c:v>
                </c:pt>
                <c:pt idx="13115">
                  <c:v>2182.2599999999998</c:v>
                </c:pt>
                <c:pt idx="13116">
                  <c:v>2182.2799999999997</c:v>
                </c:pt>
                <c:pt idx="13117">
                  <c:v>2182.3000000000002</c:v>
                </c:pt>
                <c:pt idx="13118">
                  <c:v>2182.3200000000002</c:v>
                </c:pt>
                <c:pt idx="13119">
                  <c:v>2182.34</c:v>
                </c:pt>
                <c:pt idx="13120">
                  <c:v>2182.36</c:v>
                </c:pt>
                <c:pt idx="13121">
                  <c:v>2182.38</c:v>
                </c:pt>
                <c:pt idx="13122">
                  <c:v>2182.4</c:v>
                </c:pt>
                <c:pt idx="13123">
                  <c:v>2182.42</c:v>
                </c:pt>
                <c:pt idx="13124">
                  <c:v>2182.44</c:v>
                </c:pt>
                <c:pt idx="13125">
                  <c:v>2182.46</c:v>
                </c:pt>
                <c:pt idx="13126">
                  <c:v>2182.48</c:v>
                </c:pt>
                <c:pt idx="13127">
                  <c:v>2182.5</c:v>
                </c:pt>
                <c:pt idx="13128">
                  <c:v>2182.52</c:v>
                </c:pt>
                <c:pt idx="13129">
                  <c:v>2182.54</c:v>
                </c:pt>
                <c:pt idx="13130">
                  <c:v>2182.56</c:v>
                </c:pt>
                <c:pt idx="13131">
                  <c:v>2182.58</c:v>
                </c:pt>
                <c:pt idx="13132">
                  <c:v>2182.6</c:v>
                </c:pt>
                <c:pt idx="13133">
                  <c:v>2182.62</c:v>
                </c:pt>
                <c:pt idx="13134">
                  <c:v>2182.64</c:v>
                </c:pt>
                <c:pt idx="13135">
                  <c:v>2182.66</c:v>
                </c:pt>
                <c:pt idx="13136">
                  <c:v>2182.6799999999998</c:v>
                </c:pt>
                <c:pt idx="13137">
                  <c:v>2182.6999999999998</c:v>
                </c:pt>
                <c:pt idx="13138">
                  <c:v>2182.7199999999998</c:v>
                </c:pt>
                <c:pt idx="13139">
                  <c:v>2182.7399999999998</c:v>
                </c:pt>
                <c:pt idx="13140">
                  <c:v>2182.7599999999998</c:v>
                </c:pt>
                <c:pt idx="13141">
                  <c:v>2182.7799999999997</c:v>
                </c:pt>
                <c:pt idx="13142">
                  <c:v>2182.8000000000002</c:v>
                </c:pt>
                <c:pt idx="13143">
                  <c:v>2182.8200000000002</c:v>
                </c:pt>
                <c:pt idx="13144">
                  <c:v>2182.84</c:v>
                </c:pt>
                <c:pt idx="13145">
                  <c:v>2182.86</c:v>
                </c:pt>
                <c:pt idx="13146">
                  <c:v>2182.88</c:v>
                </c:pt>
                <c:pt idx="13147">
                  <c:v>2182.9</c:v>
                </c:pt>
                <c:pt idx="13148">
                  <c:v>2182.92</c:v>
                </c:pt>
                <c:pt idx="13149">
                  <c:v>2182.94</c:v>
                </c:pt>
                <c:pt idx="13150">
                  <c:v>2182.96</c:v>
                </c:pt>
                <c:pt idx="13151">
                  <c:v>2182.98</c:v>
                </c:pt>
                <c:pt idx="13152">
                  <c:v>2183</c:v>
                </c:pt>
                <c:pt idx="13153">
                  <c:v>2183.02</c:v>
                </c:pt>
                <c:pt idx="13154">
                  <c:v>2183.04</c:v>
                </c:pt>
                <c:pt idx="13155">
                  <c:v>2183.06</c:v>
                </c:pt>
                <c:pt idx="13156">
                  <c:v>2183.08</c:v>
                </c:pt>
                <c:pt idx="13157">
                  <c:v>2183.1</c:v>
                </c:pt>
                <c:pt idx="13158">
                  <c:v>2183.12</c:v>
                </c:pt>
                <c:pt idx="13159">
                  <c:v>2183.14</c:v>
                </c:pt>
                <c:pt idx="13160">
                  <c:v>2183.16</c:v>
                </c:pt>
                <c:pt idx="13161">
                  <c:v>2183.1799999999998</c:v>
                </c:pt>
                <c:pt idx="13162">
                  <c:v>2183.1999999999998</c:v>
                </c:pt>
                <c:pt idx="13163">
                  <c:v>2183.2199999999998</c:v>
                </c:pt>
                <c:pt idx="13164">
                  <c:v>2183.2399999999998</c:v>
                </c:pt>
                <c:pt idx="13165">
                  <c:v>2183.2599999999998</c:v>
                </c:pt>
                <c:pt idx="13166">
                  <c:v>2183.2799999999997</c:v>
                </c:pt>
                <c:pt idx="13167">
                  <c:v>2183.3000000000002</c:v>
                </c:pt>
                <c:pt idx="13168">
                  <c:v>2183.3200000000002</c:v>
                </c:pt>
                <c:pt idx="13169">
                  <c:v>2183.34</c:v>
                </c:pt>
                <c:pt idx="13170">
                  <c:v>2183.36</c:v>
                </c:pt>
                <c:pt idx="13171">
                  <c:v>2183.38</c:v>
                </c:pt>
                <c:pt idx="13172">
                  <c:v>2183.4</c:v>
                </c:pt>
                <c:pt idx="13173">
                  <c:v>2183.42</c:v>
                </c:pt>
                <c:pt idx="13174">
                  <c:v>2183.44</c:v>
                </c:pt>
                <c:pt idx="13175">
                  <c:v>2183.46</c:v>
                </c:pt>
                <c:pt idx="13176">
                  <c:v>2183.48</c:v>
                </c:pt>
                <c:pt idx="13177">
                  <c:v>2183.5</c:v>
                </c:pt>
                <c:pt idx="13178">
                  <c:v>2183.52</c:v>
                </c:pt>
                <c:pt idx="13179">
                  <c:v>2183.54</c:v>
                </c:pt>
                <c:pt idx="13180">
                  <c:v>2183.56</c:v>
                </c:pt>
                <c:pt idx="13181">
                  <c:v>2183.58</c:v>
                </c:pt>
                <c:pt idx="13182">
                  <c:v>2183.6</c:v>
                </c:pt>
                <c:pt idx="13183">
                  <c:v>2183.62</c:v>
                </c:pt>
                <c:pt idx="13184">
                  <c:v>2183.64</c:v>
                </c:pt>
                <c:pt idx="13185">
                  <c:v>2183.66</c:v>
                </c:pt>
                <c:pt idx="13186">
                  <c:v>2183.6799999999998</c:v>
                </c:pt>
                <c:pt idx="13187">
                  <c:v>2183.6999999999998</c:v>
                </c:pt>
                <c:pt idx="13188">
                  <c:v>2183.7199999999998</c:v>
                </c:pt>
                <c:pt idx="13189">
                  <c:v>2183.7399999999998</c:v>
                </c:pt>
                <c:pt idx="13190">
                  <c:v>2183.7599999999998</c:v>
                </c:pt>
                <c:pt idx="13191">
                  <c:v>2183.7799999999997</c:v>
                </c:pt>
                <c:pt idx="13192">
                  <c:v>2183.8000000000002</c:v>
                </c:pt>
                <c:pt idx="13193">
                  <c:v>2183.8200000000002</c:v>
                </c:pt>
                <c:pt idx="13194">
                  <c:v>2183.84</c:v>
                </c:pt>
                <c:pt idx="13195">
                  <c:v>2183.86</c:v>
                </c:pt>
                <c:pt idx="13196">
                  <c:v>2183.88</c:v>
                </c:pt>
                <c:pt idx="13197">
                  <c:v>2183.9</c:v>
                </c:pt>
                <c:pt idx="13198">
                  <c:v>2183.92</c:v>
                </c:pt>
                <c:pt idx="13199">
                  <c:v>2183.94</c:v>
                </c:pt>
                <c:pt idx="13200">
                  <c:v>2183.96</c:v>
                </c:pt>
                <c:pt idx="13201">
                  <c:v>2183.98</c:v>
                </c:pt>
                <c:pt idx="13202">
                  <c:v>2184</c:v>
                </c:pt>
                <c:pt idx="13203">
                  <c:v>2184.02</c:v>
                </c:pt>
                <c:pt idx="13204">
                  <c:v>2184.04</c:v>
                </c:pt>
                <c:pt idx="13205">
                  <c:v>2184.06</c:v>
                </c:pt>
                <c:pt idx="13206">
                  <c:v>2184.08</c:v>
                </c:pt>
                <c:pt idx="13207">
                  <c:v>2184.1</c:v>
                </c:pt>
                <c:pt idx="13208">
                  <c:v>2184.12</c:v>
                </c:pt>
                <c:pt idx="13209">
                  <c:v>2184.14</c:v>
                </c:pt>
                <c:pt idx="13210">
                  <c:v>2184.16</c:v>
                </c:pt>
                <c:pt idx="13211">
                  <c:v>2184.1799999999998</c:v>
                </c:pt>
                <c:pt idx="13212">
                  <c:v>2184.1999999999998</c:v>
                </c:pt>
                <c:pt idx="13213">
                  <c:v>2184.2199999999998</c:v>
                </c:pt>
                <c:pt idx="13214">
                  <c:v>2184.2399999999998</c:v>
                </c:pt>
                <c:pt idx="13215">
                  <c:v>2184.2599999999998</c:v>
                </c:pt>
                <c:pt idx="13216">
                  <c:v>2184.2799999999997</c:v>
                </c:pt>
                <c:pt idx="13217">
                  <c:v>2184.3000000000002</c:v>
                </c:pt>
                <c:pt idx="13218">
                  <c:v>2184.3200000000002</c:v>
                </c:pt>
                <c:pt idx="13219">
                  <c:v>2184.34</c:v>
                </c:pt>
                <c:pt idx="13220">
                  <c:v>2184.36</c:v>
                </c:pt>
                <c:pt idx="13221">
                  <c:v>2184.38</c:v>
                </c:pt>
                <c:pt idx="13222">
                  <c:v>2184.4</c:v>
                </c:pt>
                <c:pt idx="13223">
                  <c:v>2184.42</c:v>
                </c:pt>
                <c:pt idx="13224">
                  <c:v>2184.44</c:v>
                </c:pt>
                <c:pt idx="13225">
                  <c:v>2184.46</c:v>
                </c:pt>
                <c:pt idx="13226">
                  <c:v>2184.48</c:v>
                </c:pt>
                <c:pt idx="13227">
                  <c:v>2184.5</c:v>
                </c:pt>
                <c:pt idx="13228">
                  <c:v>2184.52</c:v>
                </c:pt>
                <c:pt idx="13229">
                  <c:v>2184.54</c:v>
                </c:pt>
                <c:pt idx="13230">
                  <c:v>2184.56</c:v>
                </c:pt>
                <c:pt idx="13231">
                  <c:v>2184.58</c:v>
                </c:pt>
                <c:pt idx="13232">
                  <c:v>2184.6</c:v>
                </c:pt>
                <c:pt idx="13233">
                  <c:v>2184.62</c:v>
                </c:pt>
                <c:pt idx="13234">
                  <c:v>2184.64</c:v>
                </c:pt>
                <c:pt idx="13235">
                  <c:v>2184.66</c:v>
                </c:pt>
                <c:pt idx="13236">
                  <c:v>2184.6799999999998</c:v>
                </c:pt>
                <c:pt idx="13237">
                  <c:v>2184.6999999999998</c:v>
                </c:pt>
                <c:pt idx="13238">
                  <c:v>2184.7199999999998</c:v>
                </c:pt>
                <c:pt idx="13239">
                  <c:v>2184.7399999999998</c:v>
                </c:pt>
                <c:pt idx="13240">
                  <c:v>2184.7599999999998</c:v>
                </c:pt>
                <c:pt idx="13241">
                  <c:v>2184.7799999999997</c:v>
                </c:pt>
                <c:pt idx="13242">
                  <c:v>2184.8000000000002</c:v>
                </c:pt>
                <c:pt idx="13243">
                  <c:v>2184.8200000000002</c:v>
                </c:pt>
                <c:pt idx="13244">
                  <c:v>2184.84</c:v>
                </c:pt>
                <c:pt idx="13245">
                  <c:v>2184.86</c:v>
                </c:pt>
                <c:pt idx="13246">
                  <c:v>2184.88</c:v>
                </c:pt>
                <c:pt idx="13247">
                  <c:v>2184.9</c:v>
                </c:pt>
                <c:pt idx="13248">
                  <c:v>2184.92</c:v>
                </c:pt>
                <c:pt idx="13249">
                  <c:v>2184.94</c:v>
                </c:pt>
                <c:pt idx="13250">
                  <c:v>2184.96</c:v>
                </c:pt>
                <c:pt idx="13251">
                  <c:v>2184.98</c:v>
                </c:pt>
                <c:pt idx="13252">
                  <c:v>2185</c:v>
                </c:pt>
                <c:pt idx="13253">
                  <c:v>2185.02</c:v>
                </c:pt>
                <c:pt idx="13254">
                  <c:v>2185.04</c:v>
                </c:pt>
                <c:pt idx="13255">
                  <c:v>2185.06</c:v>
                </c:pt>
                <c:pt idx="13256">
                  <c:v>2185.08</c:v>
                </c:pt>
                <c:pt idx="13257">
                  <c:v>2185.1</c:v>
                </c:pt>
                <c:pt idx="13258">
                  <c:v>2185.12</c:v>
                </c:pt>
                <c:pt idx="13259">
                  <c:v>2185.14</c:v>
                </c:pt>
                <c:pt idx="13260">
                  <c:v>2185.16</c:v>
                </c:pt>
                <c:pt idx="13261">
                  <c:v>2185.1799999999998</c:v>
                </c:pt>
                <c:pt idx="13262">
                  <c:v>2185.1999999999998</c:v>
                </c:pt>
                <c:pt idx="13263">
                  <c:v>2185.2199999999998</c:v>
                </c:pt>
                <c:pt idx="13264">
                  <c:v>2185.2399999999998</c:v>
                </c:pt>
                <c:pt idx="13265">
                  <c:v>2185.2599999999998</c:v>
                </c:pt>
                <c:pt idx="13266">
                  <c:v>2185.2799999999997</c:v>
                </c:pt>
                <c:pt idx="13267">
                  <c:v>2185.3000000000002</c:v>
                </c:pt>
                <c:pt idx="13268">
                  <c:v>2185.3200000000002</c:v>
                </c:pt>
                <c:pt idx="13269">
                  <c:v>2185.34</c:v>
                </c:pt>
                <c:pt idx="13270">
                  <c:v>2185.36</c:v>
                </c:pt>
                <c:pt idx="13271">
                  <c:v>2185.38</c:v>
                </c:pt>
                <c:pt idx="13272">
                  <c:v>2185.4</c:v>
                </c:pt>
                <c:pt idx="13273">
                  <c:v>2185.42</c:v>
                </c:pt>
                <c:pt idx="13274">
                  <c:v>2185.44</c:v>
                </c:pt>
                <c:pt idx="13275">
                  <c:v>2185.46</c:v>
                </c:pt>
                <c:pt idx="13276">
                  <c:v>2185.48</c:v>
                </c:pt>
                <c:pt idx="13277">
                  <c:v>2185.5</c:v>
                </c:pt>
                <c:pt idx="13278">
                  <c:v>2185.52</c:v>
                </c:pt>
                <c:pt idx="13279">
                  <c:v>2185.54</c:v>
                </c:pt>
                <c:pt idx="13280">
                  <c:v>2185.56</c:v>
                </c:pt>
                <c:pt idx="13281">
                  <c:v>2185.58</c:v>
                </c:pt>
                <c:pt idx="13282">
                  <c:v>2185.6</c:v>
                </c:pt>
                <c:pt idx="13283">
                  <c:v>2185.62</c:v>
                </c:pt>
                <c:pt idx="13284">
                  <c:v>2185.64</c:v>
                </c:pt>
                <c:pt idx="13285">
                  <c:v>2185.66</c:v>
                </c:pt>
                <c:pt idx="13286">
                  <c:v>2185.6799999999998</c:v>
                </c:pt>
                <c:pt idx="13287">
                  <c:v>2185.6999999999998</c:v>
                </c:pt>
                <c:pt idx="13288">
                  <c:v>2185.7199999999998</c:v>
                </c:pt>
                <c:pt idx="13289">
                  <c:v>2185.7399999999998</c:v>
                </c:pt>
                <c:pt idx="13290">
                  <c:v>2185.7599999999998</c:v>
                </c:pt>
                <c:pt idx="13291">
                  <c:v>2185.7799999999997</c:v>
                </c:pt>
                <c:pt idx="13292">
                  <c:v>2185.8000000000002</c:v>
                </c:pt>
                <c:pt idx="13293">
                  <c:v>2185.8200000000002</c:v>
                </c:pt>
                <c:pt idx="13294">
                  <c:v>2185.84</c:v>
                </c:pt>
                <c:pt idx="13295">
                  <c:v>2185.86</c:v>
                </c:pt>
                <c:pt idx="13296">
                  <c:v>2185.88</c:v>
                </c:pt>
                <c:pt idx="13297">
                  <c:v>2185.9</c:v>
                </c:pt>
                <c:pt idx="13298">
                  <c:v>2185.92</c:v>
                </c:pt>
                <c:pt idx="13299">
                  <c:v>2185.94</c:v>
                </c:pt>
                <c:pt idx="13300">
                  <c:v>2185.96</c:v>
                </c:pt>
                <c:pt idx="13301">
                  <c:v>2185.98</c:v>
                </c:pt>
                <c:pt idx="13302">
                  <c:v>2186</c:v>
                </c:pt>
                <c:pt idx="13303">
                  <c:v>2186.02</c:v>
                </c:pt>
                <c:pt idx="13304">
                  <c:v>2186.04</c:v>
                </c:pt>
                <c:pt idx="13305">
                  <c:v>2186.06</c:v>
                </c:pt>
                <c:pt idx="13306">
                  <c:v>2186.08</c:v>
                </c:pt>
                <c:pt idx="13307">
                  <c:v>2186.1</c:v>
                </c:pt>
                <c:pt idx="13308">
                  <c:v>2186.12</c:v>
                </c:pt>
                <c:pt idx="13309">
                  <c:v>2186.14</c:v>
                </c:pt>
                <c:pt idx="13310">
                  <c:v>2186.16</c:v>
                </c:pt>
                <c:pt idx="13311">
                  <c:v>2186.1799999999998</c:v>
                </c:pt>
                <c:pt idx="13312">
                  <c:v>2186.1999999999998</c:v>
                </c:pt>
                <c:pt idx="13313">
                  <c:v>2186.2199999999998</c:v>
                </c:pt>
                <c:pt idx="13314">
                  <c:v>2186.2399999999998</c:v>
                </c:pt>
                <c:pt idx="13315">
                  <c:v>2186.2599999999998</c:v>
                </c:pt>
                <c:pt idx="13316">
                  <c:v>2186.2799999999997</c:v>
                </c:pt>
                <c:pt idx="13317">
                  <c:v>2186.3000000000002</c:v>
                </c:pt>
                <c:pt idx="13318">
                  <c:v>2186.3200000000002</c:v>
                </c:pt>
                <c:pt idx="13319">
                  <c:v>2186.34</c:v>
                </c:pt>
                <c:pt idx="13320">
                  <c:v>2186.36</c:v>
                </c:pt>
                <c:pt idx="13321">
                  <c:v>2186.38</c:v>
                </c:pt>
                <c:pt idx="13322">
                  <c:v>2186.4</c:v>
                </c:pt>
                <c:pt idx="13323">
                  <c:v>2186.42</c:v>
                </c:pt>
                <c:pt idx="13324">
                  <c:v>2186.44</c:v>
                </c:pt>
                <c:pt idx="13325">
                  <c:v>2186.46</c:v>
                </c:pt>
                <c:pt idx="13326">
                  <c:v>2186.48</c:v>
                </c:pt>
                <c:pt idx="13327">
                  <c:v>2186.5</c:v>
                </c:pt>
                <c:pt idx="13328">
                  <c:v>2186.52</c:v>
                </c:pt>
                <c:pt idx="13329">
                  <c:v>2186.54</c:v>
                </c:pt>
                <c:pt idx="13330">
                  <c:v>2186.56</c:v>
                </c:pt>
                <c:pt idx="13331">
                  <c:v>2186.58</c:v>
                </c:pt>
                <c:pt idx="13332">
                  <c:v>2186.6</c:v>
                </c:pt>
                <c:pt idx="13333">
                  <c:v>2186.62</c:v>
                </c:pt>
                <c:pt idx="13334">
                  <c:v>2186.64</c:v>
                </c:pt>
                <c:pt idx="13335">
                  <c:v>2186.66</c:v>
                </c:pt>
                <c:pt idx="13336">
                  <c:v>2186.6799999999998</c:v>
                </c:pt>
                <c:pt idx="13337">
                  <c:v>2186.6999999999998</c:v>
                </c:pt>
                <c:pt idx="13338">
                  <c:v>2186.7199999999998</c:v>
                </c:pt>
                <c:pt idx="13339">
                  <c:v>2186.7399999999998</c:v>
                </c:pt>
                <c:pt idx="13340">
                  <c:v>2186.7599999999998</c:v>
                </c:pt>
                <c:pt idx="13341">
                  <c:v>2186.7799999999997</c:v>
                </c:pt>
                <c:pt idx="13342">
                  <c:v>2186.8000000000002</c:v>
                </c:pt>
                <c:pt idx="13343">
                  <c:v>2186.8200000000002</c:v>
                </c:pt>
                <c:pt idx="13344">
                  <c:v>2186.84</c:v>
                </c:pt>
                <c:pt idx="13345">
                  <c:v>2186.86</c:v>
                </c:pt>
                <c:pt idx="13346">
                  <c:v>2186.88</c:v>
                </c:pt>
                <c:pt idx="13347">
                  <c:v>2186.9</c:v>
                </c:pt>
                <c:pt idx="13348">
                  <c:v>2186.92</c:v>
                </c:pt>
                <c:pt idx="13349">
                  <c:v>2186.94</c:v>
                </c:pt>
                <c:pt idx="13350">
                  <c:v>2186.96</c:v>
                </c:pt>
                <c:pt idx="13351">
                  <c:v>2186.98</c:v>
                </c:pt>
                <c:pt idx="13352">
                  <c:v>2187</c:v>
                </c:pt>
                <c:pt idx="13353">
                  <c:v>2187.02</c:v>
                </c:pt>
                <c:pt idx="13354">
                  <c:v>2187.04</c:v>
                </c:pt>
                <c:pt idx="13355">
                  <c:v>2187.06</c:v>
                </c:pt>
                <c:pt idx="13356">
                  <c:v>2187.08</c:v>
                </c:pt>
                <c:pt idx="13357">
                  <c:v>2187.1</c:v>
                </c:pt>
                <c:pt idx="13358">
                  <c:v>2187.12</c:v>
                </c:pt>
                <c:pt idx="13359">
                  <c:v>2187.14</c:v>
                </c:pt>
                <c:pt idx="13360">
                  <c:v>2187.16</c:v>
                </c:pt>
                <c:pt idx="13361">
                  <c:v>2187.1799999999998</c:v>
                </c:pt>
                <c:pt idx="13362">
                  <c:v>2187.1999999999998</c:v>
                </c:pt>
                <c:pt idx="13363">
                  <c:v>2187.2199999999998</c:v>
                </c:pt>
                <c:pt idx="13364">
                  <c:v>2187.2399999999998</c:v>
                </c:pt>
                <c:pt idx="13365">
                  <c:v>2187.2599999999998</c:v>
                </c:pt>
                <c:pt idx="13366">
                  <c:v>2187.2799999999997</c:v>
                </c:pt>
                <c:pt idx="13367">
                  <c:v>2187.3000000000002</c:v>
                </c:pt>
                <c:pt idx="13368">
                  <c:v>2187.3200000000002</c:v>
                </c:pt>
                <c:pt idx="13369">
                  <c:v>2187.34</c:v>
                </c:pt>
                <c:pt idx="13370">
                  <c:v>2187.36</c:v>
                </c:pt>
                <c:pt idx="13371">
                  <c:v>2187.38</c:v>
                </c:pt>
                <c:pt idx="13372">
                  <c:v>2187.4</c:v>
                </c:pt>
                <c:pt idx="13373">
                  <c:v>2187.42</c:v>
                </c:pt>
                <c:pt idx="13374">
                  <c:v>2187.44</c:v>
                </c:pt>
                <c:pt idx="13375">
                  <c:v>2187.46</c:v>
                </c:pt>
                <c:pt idx="13376">
                  <c:v>2187.48</c:v>
                </c:pt>
                <c:pt idx="13377">
                  <c:v>2187.5</c:v>
                </c:pt>
                <c:pt idx="13378">
                  <c:v>2187.52</c:v>
                </c:pt>
                <c:pt idx="13379">
                  <c:v>2187.54</c:v>
                </c:pt>
                <c:pt idx="13380">
                  <c:v>2187.56</c:v>
                </c:pt>
                <c:pt idx="13381">
                  <c:v>2187.58</c:v>
                </c:pt>
                <c:pt idx="13382">
                  <c:v>2187.6</c:v>
                </c:pt>
                <c:pt idx="13383">
                  <c:v>2187.62</c:v>
                </c:pt>
                <c:pt idx="13384">
                  <c:v>2187.64</c:v>
                </c:pt>
                <c:pt idx="13385">
                  <c:v>2187.66</c:v>
                </c:pt>
                <c:pt idx="13386">
                  <c:v>2187.6799999999998</c:v>
                </c:pt>
                <c:pt idx="13387">
                  <c:v>2187.6999999999998</c:v>
                </c:pt>
                <c:pt idx="13388">
                  <c:v>2187.7199999999998</c:v>
                </c:pt>
                <c:pt idx="13389">
                  <c:v>2187.7399999999998</c:v>
                </c:pt>
                <c:pt idx="13390">
                  <c:v>2187.7599999999998</c:v>
                </c:pt>
                <c:pt idx="13391">
                  <c:v>2187.7799999999997</c:v>
                </c:pt>
                <c:pt idx="13392">
                  <c:v>2187.8000000000002</c:v>
                </c:pt>
                <c:pt idx="13393">
                  <c:v>2187.8200000000002</c:v>
                </c:pt>
                <c:pt idx="13394">
                  <c:v>2187.84</c:v>
                </c:pt>
                <c:pt idx="13395">
                  <c:v>2187.86</c:v>
                </c:pt>
                <c:pt idx="13396">
                  <c:v>2187.88</c:v>
                </c:pt>
                <c:pt idx="13397">
                  <c:v>2187.9</c:v>
                </c:pt>
                <c:pt idx="13398">
                  <c:v>2187.92</c:v>
                </c:pt>
                <c:pt idx="13399">
                  <c:v>2187.94</c:v>
                </c:pt>
                <c:pt idx="13400">
                  <c:v>2187.96</c:v>
                </c:pt>
                <c:pt idx="13401">
                  <c:v>2187.98</c:v>
                </c:pt>
                <c:pt idx="13402">
                  <c:v>2188</c:v>
                </c:pt>
                <c:pt idx="13403">
                  <c:v>2188.02</c:v>
                </c:pt>
                <c:pt idx="13404">
                  <c:v>2188.04</c:v>
                </c:pt>
                <c:pt idx="13405">
                  <c:v>2188.06</c:v>
                </c:pt>
                <c:pt idx="13406">
                  <c:v>2188.08</c:v>
                </c:pt>
                <c:pt idx="13407">
                  <c:v>2188.1</c:v>
                </c:pt>
                <c:pt idx="13408">
                  <c:v>2188.12</c:v>
                </c:pt>
                <c:pt idx="13409">
                  <c:v>2188.14</c:v>
                </c:pt>
                <c:pt idx="13410">
                  <c:v>2188.16</c:v>
                </c:pt>
                <c:pt idx="13411">
                  <c:v>2188.1799999999998</c:v>
                </c:pt>
                <c:pt idx="13412">
                  <c:v>2188.1999999999998</c:v>
                </c:pt>
                <c:pt idx="13413">
                  <c:v>2188.2199999999998</c:v>
                </c:pt>
                <c:pt idx="13414">
                  <c:v>2188.2399999999998</c:v>
                </c:pt>
                <c:pt idx="13415">
                  <c:v>2188.2599999999998</c:v>
                </c:pt>
                <c:pt idx="13416">
                  <c:v>2188.2799999999997</c:v>
                </c:pt>
                <c:pt idx="13417">
                  <c:v>2188.3000000000002</c:v>
                </c:pt>
                <c:pt idx="13418">
                  <c:v>2188.3200000000002</c:v>
                </c:pt>
                <c:pt idx="13419">
                  <c:v>2188.34</c:v>
                </c:pt>
                <c:pt idx="13420">
                  <c:v>2188.36</c:v>
                </c:pt>
                <c:pt idx="13421">
                  <c:v>2188.38</c:v>
                </c:pt>
                <c:pt idx="13422">
                  <c:v>2188.4</c:v>
                </c:pt>
                <c:pt idx="13423">
                  <c:v>2188.42</c:v>
                </c:pt>
                <c:pt idx="13424">
                  <c:v>2188.44</c:v>
                </c:pt>
                <c:pt idx="13425">
                  <c:v>2188.46</c:v>
                </c:pt>
                <c:pt idx="13426">
                  <c:v>2188.48</c:v>
                </c:pt>
                <c:pt idx="13427">
                  <c:v>2188.5</c:v>
                </c:pt>
                <c:pt idx="13428">
                  <c:v>2188.52</c:v>
                </c:pt>
                <c:pt idx="13429">
                  <c:v>2188.54</c:v>
                </c:pt>
                <c:pt idx="13430">
                  <c:v>2188.56</c:v>
                </c:pt>
                <c:pt idx="13431">
                  <c:v>2188.58</c:v>
                </c:pt>
                <c:pt idx="13432">
                  <c:v>2188.6</c:v>
                </c:pt>
                <c:pt idx="13433">
                  <c:v>2188.62</c:v>
                </c:pt>
                <c:pt idx="13434">
                  <c:v>2188.64</c:v>
                </c:pt>
                <c:pt idx="13435">
                  <c:v>2188.66</c:v>
                </c:pt>
                <c:pt idx="13436">
                  <c:v>2188.6799999999998</c:v>
                </c:pt>
                <c:pt idx="13437">
                  <c:v>2188.6999999999998</c:v>
                </c:pt>
                <c:pt idx="13438">
                  <c:v>2188.7199999999998</c:v>
                </c:pt>
                <c:pt idx="13439">
                  <c:v>2188.7399999999998</c:v>
                </c:pt>
                <c:pt idx="13440">
                  <c:v>2188.7599999999998</c:v>
                </c:pt>
                <c:pt idx="13441">
                  <c:v>2188.7799999999997</c:v>
                </c:pt>
                <c:pt idx="13442">
                  <c:v>2188.8000000000002</c:v>
                </c:pt>
                <c:pt idx="13443">
                  <c:v>2188.8200000000002</c:v>
                </c:pt>
                <c:pt idx="13444">
                  <c:v>2188.84</c:v>
                </c:pt>
                <c:pt idx="13445">
                  <c:v>2188.86</c:v>
                </c:pt>
                <c:pt idx="13446">
                  <c:v>2188.88</c:v>
                </c:pt>
                <c:pt idx="13447">
                  <c:v>2188.9</c:v>
                </c:pt>
                <c:pt idx="13448">
                  <c:v>2188.92</c:v>
                </c:pt>
                <c:pt idx="13449">
                  <c:v>2188.94</c:v>
                </c:pt>
                <c:pt idx="13450">
                  <c:v>2188.96</c:v>
                </c:pt>
                <c:pt idx="13451">
                  <c:v>2188.98</c:v>
                </c:pt>
                <c:pt idx="13452">
                  <c:v>2189</c:v>
                </c:pt>
                <c:pt idx="13453">
                  <c:v>2189.02</c:v>
                </c:pt>
                <c:pt idx="13454">
                  <c:v>2189.04</c:v>
                </c:pt>
                <c:pt idx="13455">
                  <c:v>2189.06</c:v>
                </c:pt>
                <c:pt idx="13456">
                  <c:v>2189.08</c:v>
                </c:pt>
                <c:pt idx="13457">
                  <c:v>2189.1</c:v>
                </c:pt>
                <c:pt idx="13458">
                  <c:v>2189.12</c:v>
                </c:pt>
                <c:pt idx="13459">
                  <c:v>2189.14</c:v>
                </c:pt>
                <c:pt idx="13460">
                  <c:v>2189.16</c:v>
                </c:pt>
                <c:pt idx="13461">
                  <c:v>2189.1799999999998</c:v>
                </c:pt>
                <c:pt idx="13462">
                  <c:v>2189.1999999999998</c:v>
                </c:pt>
                <c:pt idx="13463">
                  <c:v>2189.2199999999998</c:v>
                </c:pt>
                <c:pt idx="13464">
                  <c:v>2189.2399999999998</c:v>
                </c:pt>
                <c:pt idx="13465">
                  <c:v>2189.2599999999998</c:v>
                </c:pt>
                <c:pt idx="13466">
                  <c:v>2189.2799999999997</c:v>
                </c:pt>
                <c:pt idx="13467">
                  <c:v>2189.3000000000002</c:v>
                </c:pt>
                <c:pt idx="13468">
                  <c:v>2189.3200000000002</c:v>
                </c:pt>
                <c:pt idx="13469">
                  <c:v>2189.34</c:v>
                </c:pt>
                <c:pt idx="13470">
                  <c:v>2189.36</c:v>
                </c:pt>
                <c:pt idx="13471">
                  <c:v>2189.38</c:v>
                </c:pt>
                <c:pt idx="13472">
                  <c:v>2189.4</c:v>
                </c:pt>
                <c:pt idx="13473">
                  <c:v>2189.42</c:v>
                </c:pt>
                <c:pt idx="13474">
                  <c:v>2189.44</c:v>
                </c:pt>
                <c:pt idx="13475">
                  <c:v>2189.46</c:v>
                </c:pt>
                <c:pt idx="13476">
                  <c:v>2189.48</c:v>
                </c:pt>
                <c:pt idx="13477">
                  <c:v>2189.5</c:v>
                </c:pt>
                <c:pt idx="13478">
                  <c:v>2189.52</c:v>
                </c:pt>
                <c:pt idx="13479">
                  <c:v>2189.54</c:v>
                </c:pt>
                <c:pt idx="13480">
                  <c:v>2189.56</c:v>
                </c:pt>
                <c:pt idx="13481">
                  <c:v>2189.58</c:v>
                </c:pt>
                <c:pt idx="13482">
                  <c:v>2189.6</c:v>
                </c:pt>
                <c:pt idx="13483">
                  <c:v>2189.62</c:v>
                </c:pt>
                <c:pt idx="13484">
                  <c:v>2189.64</c:v>
                </c:pt>
                <c:pt idx="13485">
                  <c:v>2189.66</c:v>
                </c:pt>
                <c:pt idx="13486">
                  <c:v>2189.6799999999998</c:v>
                </c:pt>
                <c:pt idx="13487">
                  <c:v>2189.6999999999998</c:v>
                </c:pt>
                <c:pt idx="13488">
                  <c:v>2189.7199999999998</c:v>
                </c:pt>
                <c:pt idx="13489">
                  <c:v>2189.7399999999998</c:v>
                </c:pt>
                <c:pt idx="13490">
                  <c:v>2189.7599999999998</c:v>
                </c:pt>
                <c:pt idx="13491">
                  <c:v>2189.7799999999997</c:v>
                </c:pt>
                <c:pt idx="13492">
                  <c:v>2189.8000000000002</c:v>
                </c:pt>
                <c:pt idx="13493">
                  <c:v>2189.8200000000002</c:v>
                </c:pt>
                <c:pt idx="13494">
                  <c:v>2189.84</c:v>
                </c:pt>
                <c:pt idx="13495">
                  <c:v>2189.86</c:v>
                </c:pt>
                <c:pt idx="13496">
                  <c:v>2189.88</c:v>
                </c:pt>
                <c:pt idx="13497">
                  <c:v>2189.9</c:v>
                </c:pt>
                <c:pt idx="13498">
                  <c:v>2189.92</c:v>
                </c:pt>
                <c:pt idx="13499">
                  <c:v>2189.94</c:v>
                </c:pt>
                <c:pt idx="13500">
                  <c:v>2189.96</c:v>
                </c:pt>
                <c:pt idx="13501">
                  <c:v>2189.98</c:v>
                </c:pt>
                <c:pt idx="13502">
                  <c:v>2190</c:v>
                </c:pt>
                <c:pt idx="13503">
                  <c:v>2190.02</c:v>
                </c:pt>
                <c:pt idx="13504">
                  <c:v>2190.04</c:v>
                </c:pt>
                <c:pt idx="13505">
                  <c:v>2190.06</c:v>
                </c:pt>
                <c:pt idx="13506">
                  <c:v>2190.08</c:v>
                </c:pt>
                <c:pt idx="13507">
                  <c:v>2190.1</c:v>
                </c:pt>
                <c:pt idx="13508">
                  <c:v>2190.12</c:v>
                </c:pt>
                <c:pt idx="13509">
                  <c:v>2190.14</c:v>
                </c:pt>
                <c:pt idx="13510">
                  <c:v>2190.16</c:v>
                </c:pt>
                <c:pt idx="13511">
                  <c:v>2190.1799999999998</c:v>
                </c:pt>
                <c:pt idx="13512">
                  <c:v>2190.1999999999998</c:v>
                </c:pt>
                <c:pt idx="13513">
                  <c:v>2190.2199999999998</c:v>
                </c:pt>
                <c:pt idx="13514">
                  <c:v>2190.2399999999998</c:v>
                </c:pt>
                <c:pt idx="13515">
                  <c:v>2190.2599999999998</c:v>
                </c:pt>
                <c:pt idx="13516">
                  <c:v>2190.2799999999997</c:v>
                </c:pt>
                <c:pt idx="13517">
                  <c:v>2190.3000000000002</c:v>
                </c:pt>
                <c:pt idx="13518">
                  <c:v>2190.3200000000002</c:v>
                </c:pt>
                <c:pt idx="13519">
                  <c:v>2190.34</c:v>
                </c:pt>
                <c:pt idx="13520">
                  <c:v>2190.36</c:v>
                </c:pt>
                <c:pt idx="13521">
                  <c:v>2190.38</c:v>
                </c:pt>
                <c:pt idx="13522">
                  <c:v>2190.4</c:v>
                </c:pt>
                <c:pt idx="13523">
                  <c:v>2190.42</c:v>
                </c:pt>
                <c:pt idx="13524">
                  <c:v>2190.44</c:v>
                </c:pt>
                <c:pt idx="13525">
                  <c:v>2190.46</c:v>
                </c:pt>
                <c:pt idx="13526">
                  <c:v>2190.48</c:v>
                </c:pt>
                <c:pt idx="13527">
                  <c:v>2190.5</c:v>
                </c:pt>
                <c:pt idx="13528">
                  <c:v>2190.52</c:v>
                </c:pt>
                <c:pt idx="13529">
                  <c:v>2190.54</c:v>
                </c:pt>
                <c:pt idx="13530">
                  <c:v>2190.56</c:v>
                </c:pt>
                <c:pt idx="13531">
                  <c:v>2190.58</c:v>
                </c:pt>
                <c:pt idx="13532">
                  <c:v>2190.6</c:v>
                </c:pt>
                <c:pt idx="13533">
                  <c:v>2190.62</c:v>
                </c:pt>
                <c:pt idx="13534">
                  <c:v>2190.64</c:v>
                </c:pt>
                <c:pt idx="13535">
                  <c:v>2190.66</c:v>
                </c:pt>
                <c:pt idx="13536">
                  <c:v>2190.6799999999998</c:v>
                </c:pt>
                <c:pt idx="13537">
                  <c:v>2190.6999999999998</c:v>
                </c:pt>
                <c:pt idx="13538">
                  <c:v>2190.7199999999998</c:v>
                </c:pt>
                <c:pt idx="13539">
                  <c:v>2190.7399999999998</c:v>
                </c:pt>
                <c:pt idx="13540">
                  <c:v>2190.7599999999998</c:v>
                </c:pt>
                <c:pt idx="13541">
                  <c:v>2190.7799999999997</c:v>
                </c:pt>
                <c:pt idx="13542">
                  <c:v>2190.8000000000002</c:v>
                </c:pt>
                <c:pt idx="13543">
                  <c:v>2190.8200000000002</c:v>
                </c:pt>
                <c:pt idx="13544">
                  <c:v>2190.84</c:v>
                </c:pt>
                <c:pt idx="13545">
                  <c:v>2190.86</c:v>
                </c:pt>
                <c:pt idx="13546">
                  <c:v>2190.88</c:v>
                </c:pt>
                <c:pt idx="13547">
                  <c:v>2190.9</c:v>
                </c:pt>
                <c:pt idx="13548">
                  <c:v>2190.92</c:v>
                </c:pt>
                <c:pt idx="13549">
                  <c:v>2190.94</c:v>
                </c:pt>
                <c:pt idx="13550">
                  <c:v>2190.96</c:v>
                </c:pt>
                <c:pt idx="13551">
                  <c:v>2190.98</c:v>
                </c:pt>
                <c:pt idx="13552">
                  <c:v>2191</c:v>
                </c:pt>
                <c:pt idx="13553">
                  <c:v>2191.02</c:v>
                </c:pt>
                <c:pt idx="13554">
                  <c:v>2191.04</c:v>
                </c:pt>
                <c:pt idx="13555">
                  <c:v>2191.06</c:v>
                </c:pt>
                <c:pt idx="13556">
                  <c:v>2191.08</c:v>
                </c:pt>
                <c:pt idx="13557">
                  <c:v>2191.1</c:v>
                </c:pt>
                <c:pt idx="13558">
                  <c:v>2191.12</c:v>
                </c:pt>
                <c:pt idx="13559">
                  <c:v>2191.14</c:v>
                </c:pt>
                <c:pt idx="13560">
                  <c:v>2191.16</c:v>
                </c:pt>
                <c:pt idx="13561">
                  <c:v>2191.1799999999998</c:v>
                </c:pt>
                <c:pt idx="13562">
                  <c:v>2191.1999999999998</c:v>
                </c:pt>
                <c:pt idx="13563">
                  <c:v>2191.2199999999998</c:v>
                </c:pt>
                <c:pt idx="13564">
                  <c:v>2191.2399999999998</c:v>
                </c:pt>
                <c:pt idx="13565">
                  <c:v>2191.2599999999998</c:v>
                </c:pt>
                <c:pt idx="13566">
                  <c:v>2191.2799999999997</c:v>
                </c:pt>
                <c:pt idx="13567">
                  <c:v>2191.3000000000002</c:v>
                </c:pt>
                <c:pt idx="13568">
                  <c:v>2191.3200000000002</c:v>
                </c:pt>
                <c:pt idx="13569">
                  <c:v>2191.34</c:v>
                </c:pt>
                <c:pt idx="13570">
                  <c:v>2191.36</c:v>
                </c:pt>
                <c:pt idx="13571">
                  <c:v>2191.38</c:v>
                </c:pt>
                <c:pt idx="13572">
                  <c:v>2191.4</c:v>
                </c:pt>
                <c:pt idx="13573">
                  <c:v>2191.42</c:v>
                </c:pt>
                <c:pt idx="13574">
                  <c:v>2191.44</c:v>
                </c:pt>
                <c:pt idx="13575">
                  <c:v>2191.46</c:v>
                </c:pt>
                <c:pt idx="13576">
                  <c:v>2191.48</c:v>
                </c:pt>
                <c:pt idx="13577">
                  <c:v>2191.5</c:v>
                </c:pt>
                <c:pt idx="13578">
                  <c:v>2191.52</c:v>
                </c:pt>
                <c:pt idx="13579">
                  <c:v>2191.54</c:v>
                </c:pt>
                <c:pt idx="13580">
                  <c:v>2191.56</c:v>
                </c:pt>
                <c:pt idx="13581">
                  <c:v>2191.58</c:v>
                </c:pt>
                <c:pt idx="13582">
                  <c:v>2191.6</c:v>
                </c:pt>
                <c:pt idx="13583">
                  <c:v>2191.62</c:v>
                </c:pt>
                <c:pt idx="13584">
                  <c:v>2191.64</c:v>
                </c:pt>
                <c:pt idx="13585">
                  <c:v>2191.66</c:v>
                </c:pt>
                <c:pt idx="13586">
                  <c:v>2191.6799999999998</c:v>
                </c:pt>
                <c:pt idx="13587">
                  <c:v>2191.6999999999998</c:v>
                </c:pt>
                <c:pt idx="13588">
                  <c:v>2191.7199999999998</c:v>
                </c:pt>
                <c:pt idx="13589">
                  <c:v>2191.7399999999998</c:v>
                </c:pt>
                <c:pt idx="13590">
                  <c:v>2191.7599999999998</c:v>
                </c:pt>
                <c:pt idx="13591">
                  <c:v>2191.7799999999997</c:v>
                </c:pt>
                <c:pt idx="13592">
                  <c:v>2191.8000000000002</c:v>
                </c:pt>
                <c:pt idx="13593">
                  <c:v>2191.8200000000002</c:v>
                </c:pt>
                <c:pt idx="13594">
                  <c:v>2191.84</c:v>
                </c:pt>
                <c:pt idx="13595">
                  <c:v>2191.86</c:v>
                </c:pt>
                <c:pt idx="13596">
                  <c:v>2191.88</c:v>
                </c:pt>
                <c:pt idx="13597">
                  <c:v>2191.9</c:v>
                </c:pt>
                <c:pt idx="13598">
                  <c:v>2191.92</c:v>
                </c:pt>
                <c:pt idx="13599">
                  <c:v>2191.94</c:v>
                </c:pt>
                <c:pt idx="13600">
                  <c:v>2191.96</c:v>
                </c:pt>
                <c:pt idx="13601">
                  <c:v>2191.98</c:v>
                </c:pt>
                <c:pt idx="13602">
                  <c:v>2192</c:v>
                </c:pt>
                <c:pt idx="13603">
                  <c:v>2192.02</c:v>
                </c:pt>
                <c:pt idx="13604">
                  <c:v>2192.04</c:v>
                </c:pt>
                <c:pt idx="13605">
                  <c:v>2192.06</c:v>
                </c:pt>
                <c:pt idx="13606">
                  <c:v>2192.08</c:v>
                </c:pt>
                <c:pt idx="13607">
                  <c:v>2192.1</c:v>
                </c:pt>
                <c:pt idx="13608">
                  <c:v>2192.12</c:v>
                </c:pt>
                <c:pt idx="13609">
                  <c:v>2192.14</c:v>
                </c:pt>
                <c:pt idx="13610">
                  <c:v>2192.16</c:v>
                </c:pt>
                <c:pt idx="13611">
                  <c:v>2192.1799999999998</c:v>
                </c:pt>
                <c:pt idx="13612">
                  <c:v>2192.1999999999998</c:v>
                </c:pt>
                <c:pt idx="13613">
                  <c:v>2192.2199999999998</c:v>
                </c:pt>
                <c:pt idx="13614">
                  <c:v>2192.2399999999998</c:v>
                </c:pt>
                <c:pt idx="13615">
                  <c:v>2192.2599999999998</c:v>
                </c:pt>
                <c:pt idx="13616">
                  <c:v>2192.2799999999997</c:v>
                </c:pt>
                <c:pt idx="13617">
                  <c:v>2192.3000000000002</c:v>
                </c:pt>
                <c:pt idx="13618">
                  <c:v>2192.3200000000002</c:v>
                </c:pt>
                <c:pt idx="13619">
                  <c:v>2192.34</c:v>
                </c:pt>
                <c:pt idx="13620">
                  <c:v>2192.36</c:v>
                </c:pt>
                <c:pt idx="13621">
                  <c:v>2192.38</c:v>
                </c:pt>
                <c:pt idx="13622">
                  <c:v>2192.4</c:v>
                </c:pt>
                <c:pt idx="13623">
                  <c:v>2192.42</c:v>
                </c:pt>
                <c:pt idx="13624">
                  <c:v>2192.44</c:v>
                </c:pt>
                <c:pt idx="13625">
                  <c:v>2192.46</c:v>
                </c:pt>
                <c:pt idx="13626">
                  <c:v>2192.48</c:v>
                </c:pt>
                <c:pt idx="13627">
                  <c:v>2192.5</c:v>
                </c:pt>
                <c:pt idx="13628">
                  <c:v>2192.52</c:v>
                </c:pt>
                <c:pt idx="13629">
                  <c:v>2192.54</c:v>
                </c:pt>
                <c:pt idx="13630">
                  <c:v>2192.56</c:v>
                </c:pt>
                <c:pt idx="13631">
                  <c:v>2192.58</c:v>
                </c:pt>
                <c:pt idx="13632">
                  <c:v>2192.6</c:v>
                </c:pt>
                <c:pt idx="13633">
                  <c:v>2192.62</c:v>
                </c:pt>
                <c:pt idx="13634">
                  <c:v>2192.64</c:v>
                </c:pt>
                <c:pt idx="13635">
                  <c:v>2192.66</c:v>
                </c:pt>
                <c:pt idx="13636">
                  <c:v>2192.6799999999998</c:v>
                </c:pt>
                <c:pt idx="13637">
                  <c:v>2192.6999999999998</c:v>
                </c:pt>
                <c:pt idx="13638">
                  <c:v>2192.7199999999998</c:v>
                </c:pt>
                <c:pt idx="13639">
                  <c:v>2192.7399999999998</c:v>
                </c:pt>
                <c:pt idx="13640">
                  <c:v>2192.7599999999998</c:v>
                </c:pt>
                <c:pt idx="13641">
                  <c:v>2192.7799999999997</c:v>
                </c:pt>
                <c:pt idx="13642">
                  <c:v>2192.8000000000002</c:v>
                </c:pt>
                <c:pt idx="13643">
                  <c:v>2192.8200000000002</c:v>
                </c:pt>
                <c:pt idx="13644">
                  <c:v>2192.84</c:v>
                </c:pt>
                <c:pt idx="13645">
                  <c:v>2192.86</c:v>
                </c:pt>
                <c:pt idx="13646">
                  <c:v>2192.88</c:v>
                </c:pt>
                <c:pt idx="13647">
                  <c:v>2192.9</c:v>
                </c:pt>
                <c:pt idx="13648">
                  <c:v>2192.92</c:v>
                </c:pt>
                <c:pt idx="13649">
                  <c:v>2192.94</c:v>
                </c:pt>
                <c:pt idx="13650">
                  <c:v>2192.96</c:v>
                </c:pt>
                <c:pt idx="13651">
                  <c:v>2192.98</c:v>
                </c:pt>
                <c:pt idx="13652">
                  <c:v>2193</c:v>
                </c:pt>
                <c:pt idx="13653">
                  <c:v>2193.02</c:v>
                </c:pt>
                <c:pt idx="13654">
                  <c:v>2193.04</c:v>
                </c:pt>
                <c:pt idx="13655">
                  <c:v>2193.06</c:v>
                </c:pt>
                <c:pt idx="13656">
                  <c:v>2193.08</c:v>
                </c:pt>
                <c:pt idx="13657">
                  <c:v>2193.1</c:v>
                </c:pt>
                <c:pt idx="13658">
                  <c:v>2193.12</c:v>
                </c:pt>
                <c:pt idx="13659">
                  <c:v>2193.14</c:v>
                </c:pt>
                <c:pt idx="13660">
                  <c:v>2193.16</c:v>
                </c:pt>
                <c:pt idx="13661">
                  <c:v>2193.1799999999998</c:v>
                </c:pt>
                <c:pt idx="13662">
                  <c:v>2193.1999999999998</c:v>
                </c:pt>
                <c:pt idx="13663">
                  <c:v>2193.2199999999998</c:v>
                </c:pt>
                <c:pt idx="13664">
                  <c:v>2193.2399999999998</c:v>
                </c:pt>
                <c:pt idx="13665">
                  <c:v>2193.2599999999998</c:v>
                </c:pt>
                <c:pt idx="13666">
                  <c:v>2193.2799999999997</c:v>
                </c:pt>
                <c:pt idx="13667">
                  <c:v>2193.3000000000002</c:v>
                </c:pt>
                <c:pt idx="13668">
                  <c:v>2193.3200000000002</c:v>
                </c:pt>
                <c:pt idx="13669">
                  <c:v>2193.34</c:v>
                </c:pt>
                <c:pt idx="13670">
                  <c:v>2193.36</c:v>
                </c:pt>
                <c:pt idx="13671">
                  <c:v>2193.38</c:v>
                </c:pt>
                <c:pt idx="13672">
                  <c:v>2193.4</c:v>
                </c:pt>
                <c:pt idx="13673">
                  <c:v>2193.42</c:v>
                </c:pt>
                <c:pt idx="13674">
                  <c:v>2193.44</c:v>
                </c:pt>
                <c:pt idx="13675">
                  <c:v>2193.46</c:v>
                </c:pt>
                <c:pt idx="13676">
                  <c:v>2193.48</c:v>
                </c:pt>
                <c:pt idx="13677">
                  <c:v>2193.5</c:v>
                </c:pt>
                <c:pt idx="13678">
                  <c:v>2193.52</c:v>
                </c:pt>
                <c:pt idx="13679">
                  <c:v>2193.54</c:v>
                </c:pt>
                <c:pt idx="13680">
                  <c:v>2193.56</c:v>
                </c:pt>
                <c:pt idx="13681">
                  <c:v>2193.58</c:v>
                </c:pt>
                <c:pt idx="13682">
                  <c:v>2193.6</c:v>
                </c:pt>
                <c:pt idx="13683">
                  <c:v>2193.62</c:v>
                </c:pt>
                <c:pt idx="13684">
                  <c:v>2193.64</c:v>
                </c:pt>
                <c:pt idx="13685">
                  <c:v>2193.66</c:v>
                </c:pt>
                <c:pt idx="13686">
                  <c:v>2193.6799999999998</c:v>
                </c:pt>
                <c:pt idx="13687">
                  <c:v>2193.6999999999998</c:v>
                </c:pt>
                <c:pt idx="13688">
                  <c:v>2193.7199999999998</c:v>
                </c:pt>
                <c:pt idx="13689">
                  <c:v>2193.7399999999998</c:v>
                </c:pt>
                <c:pt idx="13690">
                  <c:v>2193.7599999999998</c:v>
                </c:pt>
                <c:pt idx="13691">
                  <c:v>2193.7799999999997</c:v>
                </c:pt>
                <c:pt idx="13692">
                  <c:v>2193.8000000000002</c:v>
                </c:pt>
                <c:pt idx="13693">
                  <c:v>2193.8200000000002</c:v>
                </c:pt>
                <c:pt idx="13694">
                  <c:v>2193.84</c:v>
                </c:pt>
                <c:pt idx="13695">
                  <c:v>2193.86</c:v>
                </c:pt>
                <c:pt idx="13696">
                  <c:v>2193.88</c:v>
                </c:pt>
                <c:pt idx="13697">
                  <c:v>2193.9</c:v>
                </c:pt>
                <c:pt idx="13698">
                  <c:v>2193.92</c:v>
                </c:pt>
                <c:pt idx="13699">
                  <c:v>2193.94</c:v>
                </c:pt>
                <c:pt idx="13700">
                  <c:v>2193.96</c:v>
                </c:pt>
                <c:pt idx="13701">
                  <c:v>2193.98</c:v>
                </c:pt>
                <c:pt idx="13702">
                  <c:v>2194</c:v>
                </c:pt>
                <c:pt idx="13703">
                  <c:v>2194.02</c:v>
                </c:pt>
                <c:pt idx="13704">
                  <c:v>2194.04</c:v>
                </c:pt>
                <c:pt idx="13705">
                  <c:v>2194.06</c:v>
                </c:pt>
                <c:pt idx="13706">
                  <c:v>2194.08</c:v>
                </c:pt>
                <c:pt idx="13707">
                  <c:v>2194.1</c:v>
                </c:pt>
                <c:pt idx="13708">
                  <c:v>2194.12</c:v>
                </c:pt>
                <c:pt idx="13709">
                  <c:v>2194.14</c:v>
                </c:pt>
                <c:pt idx="13710">
                  <c:v>2194.16</c:v>
                </c:pt>
                <c:pt idx="13711">
                  <c:v>2194.1799999999998</c:v>
                </c:pt>
                <c:pt idx="13712">
                  <c:v>2194.1999999999998</c:v>
                </c:pt>
                <c:pt idx="13713">
                  <c:v>2194.2199999999998</c:v>
                </c:pt>
                <c:pt idx="13714">
                  <c:v>2194.2399999999998</c:v>
                </c:pt>
                <c:pt idx="13715">
                  <c:v>2194.2599999999998</c:v>
                </c:pt>
                <c:pt idx="13716">
                  <c:v>2194.2799999999997</c:v>
                </c:pt>
                <c:pt idx="13717">
                  <c:v>2194.3000000000002</c:v>
                </c:pt>
                <c:pt idx="13718">
                  <c:v>2194.3200000000002</c:v>
                </c:pt>
                <c:pt idx="13719">
                  <c:v>2194.34</c:v>
                </c:pt>
                <c:pt idx="13720">
                  <c:v>2194.36</c:v>
                </c:pt>
                <c:pt idx="13721">
                  <c:v>2194.38</c:v>
                </c:pt>
                <c:pt idx="13722">
                  <c:v>2194.4</c:v>
                </c:pt>
                <c:pt idx="13723">
                  <c:v>2194.42</c:v>
                </c:pt>
                <c:pt idx="13724">
                  <c:v>2194.44</c:v>
                </c:pt>
                <c:pt idx="13725">
                  <c:v>2194.46</c:v>
                </c:pt>
                <c:pt idx="13726">
                  <c:v>2194.48</c:v>
                </c:pt>
                <c:pt idx="13727">
                  <c:v>2194.5</c:v>
                </c:pt>
                <c:pt idx="13728">
                  <c:v>2194.52</c:v>
                </c:pt>
                <c:pt idx="13729">
                  <c:v>2194.54</c:v>
                </c:pt>
                <c:pt idx="13730">
                  <c:v>2194.56</c:v>
                </c:pt>
                <c:pt idx="13731">
                  <c:v>2194.58</c:v>
                </c:pt>
                <c:pt idx="13732">
                  <c:v>2194.6</c:v>
                </c:pt>
                <c:pt idx="13733">
                  <c:v>2194.62</c:v>
                </c:pt>
                <c:pt idx="13734">
                  <c:v>2194.64</c:v>
                </c:pt>
                <c:pt idx="13735">
                  <c:v>2194.66</c:v>
                </c:pt>
                <c:pt idx="13736">
                  <c:v>2194.6799999999998</c:v>
                </c:pt>
                <c:pt idx="13737">
                  <c:v>2194.6999999999998</c:v>
                </c:pt>
                <c:pt idx="13738">
                  <c:v>2194.7199999999998</c:v>
                </c:pt>
                <c:pt idx="13739">
                  <c:v>2194.7399999999998</c:v>
                </c:pt>
                <c:pt idx="13740">
                  <c:v>2194.7599999999998</c:v>
                </c:pt>
                <c:pt idx="13741">
                  <c:v>2194.7799999999997</c:v>
                </c:pt>
                <c:pt idx="13742">
                  <c:v>2194.8000000000002</c:v>
                </c:pt>
                <c:pt idx="13743">
                  <c:v>2194.8200000000002</c:v>
                </c:pt>
                <c:pt idx="13744">
                  <c:v>2194.84</c:v>
                </c:pt>
                <c:pt idx="13745">
                  <c:v>2194.86</c:v>
                </c:pt>
                <c:pt idx="13746">
                  <c:v>2194.88</c:v>
                </c:pt>
                <c:pt idx="13747">
                  <c:v>2194.9</c:v>
                </c:pt>
                <c:pt idx="13748">
                  <c:v>2194.92</c:v>
                </c:pt>
                <c:pt idx="13749">
                  <c:v>2194.94</c:v>
                </c:pt>
                <c:pt idx="13750">
                  <c:v>2194.96</c:v>
                </c:pt>
                <c:pt idx="13751">
                  <c:v>2194.98</c:v>
                </c:pt>
                <c:pt idx="13752">
                  <c:v>2195</c:v>
                </c:pt>
                <c:pt idx="13753">
                  <c:v>2195.02</c:v>
                </c:pt>
                <c:pt idx="13754">
                  <c:v>2195.04</c:v>
                </c:pt>
                <c:pt idx="13755">
                  <c:v>2195.06</c:v>
                </c:pt>
                <c:pt idx="13756">
                  <c:v>2195.08</c:v>
                </c:pt>
                <c:pt idx="13757">
                  <c:v>2195.1</c:v>
                </c:pt>
                <c:pt idx="13758">
                  <c:v>2195.12</c:v>
                </c:pt>
                <c:pt idx="13759">
                  <c:v>2195.14</c:v>
                </c:pt>
                <c:pt idx="13760">
                  <c:v>2195.16</c:v>
                </c:pt>
                <c:pt idx="13761">
                  <c:v>2195.1799999999998</c:v>
                </c:pt>
                <c:pt idx="13762">
                  <c:v>2195.1999999999998</c:v>
                </c:pt>
                <c:pt idx="13763">
                  <c:v>2195.2199999999998</c:v>
                </c:pt>
                <c:pt idx="13764">
                  <c:v>2195.2399999999998</c:v>
                </c:pt>
                <c:pt idx="13765">
                  <c:v>2195.2599999999998</c:v>
                </c:pt>
                <c:pt idx="13766">
                  <c:v>2195.2799999999997</c:v>
                </c:pt>
                <c:pt idx="13767">
                  <c:v>2195.3000000000002</c:v>
                </c:pt>
                <c:pt idx="13768">
                  <c:v>2195.3200000000002</c:v>
                </c:pt>
                <c:pt idx="13769">
                  <c:v>2195.34</c:v>
                </c:pt>
                <c:pt idx="13770">
                  <c:v>2195.36</c:v>
                </c:pt>
                <c:pt idx="13771">
                  <c:v>2195.38</c:v>
                </c:pt>
                <c:pt idx="13772">
                  <c:v>2195.4</c:v>
                </c:pt>
                <c:pt idx="13773">
                  <c:v>2195.42</c:v>
                </c:pt>
                <c:pt idx="13774">
                  <c:v>2195.44</c:v>
                </c:pt>
                <c:pt idx="13775">
                  <c:v>2195.46</c:v>
                </c:pt>
                <c:pt idx="13776">
                  <c:v>2195.48</c:v>
                </c:pt>
                <c:pt idx="13777">
                  <c:v>2195.5</c:v>
                </c:pt>
                <c:pt idx="13778">
                  <c:v>2195.52</c:v>
                </c:pt>
                <c:pt idx="13779">
                  <c:v>2195.54</c:v>
                </c:pt>
                <c:pt idx="13780">
                  <c:v>2195.56</c:v>
                </c:pt>
                <c:pt idx="13781">
                  <c:v>2195.58</c:v>
                </c:pt>
                <c:pt idx="13782">
                  <c:v>2195.6</c:v>
                </c:pt>
                <c:pt idx="13783">
                  <c:v>2195.62</c:v>
                </c:pt>
                <c:pt idx="13784">
                  <c:v>2195.64</c:v>
                </c:pt>
                <c:pt idx="13785">
                  <c:v>2195.66</c:v>
                </c:pt>
                <c:pt idx="13786">
                  <c:v>2195.6799999999998</c:v>
                </c:pt>
                <c:pt idx="13787">
                  <c:v>2195.6999999999998</c:v>
                </c:pt>
                <c:pt idx="13788">
                  <c:v>2195.7199999999998</c:v>
                </c:pt>
                <c:pt idx="13789">
                  <c:v>2195.7399999999998</c:v>
                </c:pt>
                <c:pt idx="13790">
                  <c:v>2195.7599999999998</c:v>
                </c:pt>
                <c:pt idx="13791">
                  <c:v>2195.7799999999997</c:v>
                </c:pt>
                <c:pt idx="13792">
                  <c:v>2195.8000000000002</c:v>
                </c:pt>
                <c:pt idx="13793">
                  <c:v>2195.8200000000002</c:v>
                </c:pt>
                <c:pt idx="13794">
                  <c:v>2195.84</c:v>
                </c:pt>
                <c:pt idx="13795">
                  <c:v>2195.86</c:v>
                </c:pt>
                <c:pt idx="13796">
                  <c:v>2195.88</c:v>
                </c:pt>
                <c:pt idx="13797">
                  <c:v>2195.9</c:v>
                </c:pt>
                <c:pt idx="13798">
                  <c:v>2195.92</c:v>
                </c:pt>
                <c:pt idx="13799">
                  <c:v>2195.94</c:v>
                </c:pt>
                <c:pt idx="13800">
                  <c:v>2195.96</c:v>
                </c:pt>
                <c:pt idx="13801">
                  <c:v>2195.98</c:v>
                </c:pt>
                <c:pt idx="13802">
                  <c:v>2196</c:v>
                </c:pt>
                <c:pt idx="13803">
                  <c:v>2196.02</c:v>
                </c:pt>
                <c:pt idx="13804">
                  <c:v>2196.04</c:v>
                </c:pt>
                <c:pt idx="13805">
                  <c:v>2196.06</c:v>
                </c:pt>
                <c:pt idx="13806">
                  <c:v>2196.08</c:v>
                </c:pt>
                <c:pt idx="13807">
                  <c:v>2196.1</c:v>
                </c:pt>
                <c:pt idx="13808">
                  <c:v>2196.12</c:v>
                </c:pt>
                <c:pt idx="13809">
                  <c:v>2196.14</c:v>
                </c:pt>
                <c:pt idx="13810">
                  <c:v>2196.16</c:v>
                </c:pt>
                <c:pt idx="13811">
                  <c:v>2196.1799999999998</c:v>
                </c:pt>
                <c:pt idx="13812">
                  <c:v>2196.1999999999998</c:v>
                </c:pt>
                <c:pt idx="13813">
                  <c:v>2196.2199999999998</c:v>
                </c:pt>
                <c:pt idx="13814">
                  <c:v>2196.2399999999998</c:v>
                </c:pt>
                <c:pt idx="13815">
                  <c:v>2196.2599999999998</c:v>
                </c:pt>
                <c:pt idx="13816">
                  <c:v>2196.2799999999997</c:v>
                </c:pt>
                <c:pt idx="13817">
                  <c:v>2196.3000000000002</c:v>
                </c:pt>
                <c:pt idx="13818">
                  <c:v>2196.3200000000002</c:v>
                </c:pt>
                <c:pt idx="13819">
                  <c:v>2196.34</c:v>
                </c:pt>
                <c:pt idx="13820">
                  <c:v>2196.36</c:v>
                </c:pt>
                <c:pt idx="13821">
                  <c:v>2196.38</c:v>
                </c:pt>
                <c:pt idx="13822">
                  <c:v>2196.4</c:v>
                </c:pt>
                <c:pt idx="13823">
                  <c:v>2196.42</c:v>
                </c:pt>
                <c:pt idx="13824">
                  <c:v>2196.44</c:v>
                </c:pt>
                <c:pt idx="13825">
                  <c:v>2196.46</c:v>
                </c:pt>
                <c:pt idx="13826">
                  <c:v>2196.48</c:v>
                </c:pt>
                <c:pt idx="13827">
                  <c:v>2196.5</c:v>
                </c:pt>
                <c:pt idx="13828">
                  <c:v>2196.52</c:v>
                </c:pt>
                <c:pt idx="13829">
                  <c:v>2196.54</c:v>
                </c:pt>
                <c:pt idx="13830">
                  <c:v>2196.56</c:v>
                </c:pt>
                <c:pt idx="13831">
                  <c:v>2196.58</c:v>
                </c:pt>
                <c:pt idx="13832">
                  <c:v>2196.6</c:v>
                </c:pt>
                <c:pt idx="13833">
                  <c:v>2196.62</c:v>
                </c:pt>
                <c:pt idx="13834">
                  <c:v>2196.64</c:v>
                </c:pt>
                <c:pt idx="13835">
                  <c:v>2196.66</c:v>
                </c:pt>
                <c:pt idx="13836">
                  <c:v>2196.6799999999998</c:v>
                </c:pt>
                <c:pt idx="13837">
                  <c:v>2196.6999999999998</c:v>
                </c:pt>
                <c:pt idx="13838">
                  <c:v>2196.7199999999998</c:v>
                </c:pt>
                <c:pt idx="13839">
                  <c:v>2196.7399999999998</c:v>
                </c:pt>
                <c:pt idx="13840">
                  <c:v>2196.7599999999998</c:v>
                </c:pt>
                <c:pt idx="13841">
                  <c:v>2196.7799999999997</c:v>
                </c:pt>
                <c:pt idx="13842">
                  <c:v>2196.8000000000002</c:v>
                </c:pt>
                <c:pt idx="13843">
                  <c:v>2196.8200000000002</c:v>
                </c:pt>
                <c:pt idx="13844">
                  <c:v>2196.84</c:v>
                </c:pt>
                <c:pt idx="13845">
                  <c:v>2196.86</c:v>
                </c:pt>
                <c:pt idx="13846">
                  <c:v>2196.88</c:v>
                </c:pt>
                <c:pt idx="13847">
                  <c:v>2196.9</c:v>
                </c:pt>
                <c:pt idx="13848">
                  <c:v>2196.92</c:v>
                </c:pt>
                <c:pt idx="13849">
                  <c:v>2196.94</c:v>
                </c:pt>
                <c:pt idx="13850">
                  <c:v>2196.96</c:v>
                </c:pt>
                <c:pt idx="13851">
                  <c:v>2196.98</c:v>
                </c:pt>
                <c:pt idx="13852">
                  <c:v>2197</c:v>
                </c:pt>
                <c:pt idx="13853">
                  <c:v>2197.02</c:v>
                </c:pt>
                <c:pt idx="13854">
                  <c:v>2197.04</c:v>
                </c:pt>
                <c:pt idx="13855">
                  <c:v>2197.06</c:v>
                </c:pt>
                <c:pt idx="13856">
                  <c:v>2197.08</c:v>
                </c:pt>
                <c:pt idx="13857">
                  <c:v>2197.1</c:v>
                </c:pt>
                <c:pt idx="13858">
                  <c:v>2197.12</c:v>
                </c:pt>
                <c:pt idx="13859">
                  <c:v>2197.14</c:v>
                </c:pt>
                <c:pt idx="13860">
                  <c:v>2197.16</c:v>
                </c:pt>
                <c:pt idx="13861">
                  <c:v>2197.1799999999998</c:v>
                </c:pt>
                <c:pt idx="13862">
                  <c:v>2197.1999999999998</c:v>
                </c:pt>
                <c:pt idx="13863">
                  <c:v>2197.2199999999998</c:v>
                </c:pt>
                <c:pt idx="13864">
                  <c:v>2197.2399999999998</c:v>
                </c:pt>
                <c:pt idx="13865">
                  <c:v>2197.2599999999998</c:v>
                </c:pt>
                <c:pt idx="13866">
                  <c:v>2197.2799999999997</c:v>
                </c:pt>
                <c:pt idx="13867">
                  <c:v>2197.3000000000002</c:v>
                </c:pt>
                <c:pt idx="13868">
                  <c:v>2197.3200000000002</c:v>
                </c:pt>
                <c:pt idx="13869">
                  <c:v>2197.34</c:v>
                </c:pt>
                <c:pt idx="13870">
                  <c:v>2197.36</c:v>
                </c:pt>
                <c:pt idx="13871">
                  <c:v>2197.38</c:v>
                </c:pt>
                <c:pt idx="13872">
                  <c:v>2197.4</c:v>
                </c:pt>
                <c:pt idx="13873">
                  <c:v>2197.42</c:v>
                </c:pt>
                <c:pt idx="13874">
                  <c:v>2197.44</c:v>
                </c:pt>
                <c:pt idx="13875">
                  <c:v>2197.46</c:v>
                </c:pt>
                <c:pt idx="13876">
                  <c:v>2197.48</c:v>
                </c:pt>
                <c:pt idx="13877">
                  <c:v>2197.5</c:v>
                </c:pt>
                <c:pt idx="13878">
                  <c:v>2197.52</c:v>
                </c:pt>
                <c:pt idx="13879">
                  <c:v>2197.54</c:v>
                </c:pt>
                <c:pt idx="13880">
                  <c:v>2197.56</c:v>
                </c:pt>
                <c:pt idx="13881">
                  <c:v>2197.58</c:v>
                </c:pt>
                <c:pt idx="13882">
                  <c:v>2197.6</c:v>
                </c:pt>
                <c:pt idx="13883">
                  <c:v>2197.62</c:v>
                </c:pt>
                <c:pt idx="13884">
                  <c:v>2197.64</c:v>
                </c:pt>
                <c:pt idx="13885">
                  <c:v>2197.66</c:v>
                </c:pt>
                <c:pt idx="13886">
                  <c:v>2197.6799999999998</c:v>
                </c:pt>
                <c:pt idx="13887">
                  <c:v>2197.6999999999998</c:v>
                </c:pt>
                <c:pt idx="13888">
                  <c:v>2197.7199999999998</c:v>
                </c:pt>
                <c:pt idx="13889">
                  <c:v>2197.7399999999998</c:v>
                </c:pt>
                <c:pt idx="13890">
                  <c:v>2197.7599999999998</c:v>
                </c:pt>
                <c:pt idx="13891">
                  <c:v>2197.7799999999997</c:v>
                </c:pt>
                <c:pt idx="13892">
                  <c:v>2197.8000000000002</c:v>
                </c:pt>
                <c:pt idx="13893">
                  <c:v>2197.8200000000002</c:v>
                </c:pt>
                <c:pt idx="13894">
                  <c:v>2197.84</c:v>
                </c:pt>
                <c:pt idx="13895">
                  <c:v>2197.86</c:v>
                </c:pt>
                <c:pt idx="13896">
                  <c:v>2197.88</c:v>
                </c:pt>
                <c:pt idx="13897">
                  <c:v>2197.9</c:v>
                </c:pt>
                <c:pt idx="13898">
                  <c:v>2197.92</c:v>
                </c:pt>
                <c:pt idx="13899">
                  <c:v>2197.94</c:v>
                </c:pt>
                <c:pt idx="13900">
                  <c:v>2197.96</c:v>
                </c:pt>
                <c:pt idx="13901">
                  <c:v>2197.98</c:v>
                </c:pt>
                <c:pt idx="13902">
                  <c:v>2198</c:v>
                </c:pt>
                <c:pt idx="13903">
                  <c:v>2198.02</c:v>
                </c:pt>
                <c:pt idx="13904">
                  <c:v>2198.04</c:v>
                </c:pt>
                <c:pt idx="13905">
                  <c:v>2198.06</c:v>
                </c:pt>
                <c:pt idx="13906">
                  <c:v>2198.08</c:v>
                </c:pt>
                <c:pt idx="13907">
                  <c:v>2198.1</c:v>
                </c:pt>
                <c:pt idx="13908">
                  <c:v>2198.12</c:v>
                </c:pt>
                <c:pt idx="13909">
                  <c:v>2198.14</c:v>
                </c:pt>
                <c:pt idx="13910">
                  <c:v>2198.16</c:v>
                </c:pt>
                <c:pt idx="13911">
                  <c:v>2198.1799999999998</c:v>
                </c:pt>
                <c:pt idx="13912">
                  <c:v>2198.1999999999998</c:v>
                </c:pt>
                <c:pt idx="13913">
                  <c:v>2198.2199999999998</c:v>
                </c:pt>
                <c:pt idx="13914">
                  <c:v>2198.2399999999998</c:v>
                </c:pt>
                <c:pt idx="13915">
                  <c:v>2198.2599999999998</c:v>
                </c:pt>
                <c:pt idx="13916">
                  <c:v>2198.2799999999997</c:v>
                </c:pt>
                <c:pt idx="13917">
                  <c:v>2198.3000000000002</c:v>
                </c:pt>
                <c:pt idx="13918">
                  <c:v>2198.3200000000002</c:v>
                </c:pt>
                <c:pt idx="13919">
                  <c:v>2198.34</c:v>
                </c:pt>
                <c:pt idx="13920">
                  <c:v>2198.36</c:v>
                </c:pt>
                <c:pt idx="13921">
                  <c:v>2198.38</c:v>
                </c:pt>
                <c:pt idx="13922">
                  <c:v>2198.4</c:v>
                </c:pt>
                <c:pt idx="13923">
                  <c:v>2198.42</c:v>
                </c:pt>
                <c:pt idx="13924">
                  <c:v>2198.44</c:v>
                </c:pt>
                <c:pt idx="13925">
                  <c:v>2198.46</c:v>
                </c:pt>
                <c:pt idx="13926">
                  <c:v>2198.48</c:v>
                </c:pt>
                <c:pt idx="13927">
                  <c:v>2198.5</c:v>
                </c:pt>
                <c:pt idx="13928">
                  <c:v>2198.52</c:v>
                </c:pt>
                <c:pt idx="13929">
                  <c:v>2198.54</c:v>
                </c:pt>
                <c:pt idx="13930">
                  <c:v>2198.56</c:v>
                </c:pt>
                <c:pt idx="13931">
                  <c:v>2198.58</c:v>
                </c:pt>
                <c:pt idx="13932">
                  <c:v>2198.6</c:v>
                </c:pt>
                <c:pt idx="13933">
                  <c:v>2198.62</c:v>
                </c:pt>
                <c:pt idx="13934">
                  <c:v>2198.64</c:v>
                </c:pt>
                <c:pt idx="13935">
                  <c:v>2198.66</c:v>
                </c:pt>
                <c:pt idx="13936">
                  <c:v>2198.6799999999998</c:v>
                </c:pt>
                <c:pt idx="13937">
                  <c:v>2198.6999999999998</c:v>
                </c:pt>
                <c:pt idx="13938">
                  <c:v>2198.7199999999998</c:v>
                </c:pt>
                <c:pt idx="13939">
                  <c:v>2198.7399999999998</c:v>
                </c:pt>
                <c:pt idx="13940">
                  <c:v>2198.7599999999998</c:v>
                </c:pt>
                <c:pt idx="13941">
                  <c:v>2198.7799999999997</c:v>
                </c:pt>
                <c:pt idx="13942">
                  <c:v>2198.8000000000002</c:v>
                </c:pt>
                <c:pt idx="13943">
                  <c:v>2198.8200000000002</c:v>
                </c:pt>
                <c:pt idx="13944">
                  <c:v>2198.84</c:v>
                </c:pt>
                <c:pt idx="13945">
                  <c:v>2198.86</c:v>
                </c:pt>
                <c:pt idx="13946">
                  <c:v>2198.88</c:v>
                </c:pt>
                <c:pt idx="13947">
                  <c:v>2198.9</c:v>
                </c:pt>
                <c:pt idx="13948">
                  <c:v>2198.92</c:v>
                </c:pt>
                <c:pt idx="13949">
                  <c:v>2198.94</c:v>
                </c:pt>
                <c:pt idx="13950">
                  <c:v>2198.96</c:v>
                </c:pt>
                <c:pt idx="13951">
                  <c:v>2198.98</c:v>
                </c:pt>
                <c:pt idx="13952">
                  <c:v>2199</c:v>
                </c:pt>
                <c:pt idx="13953">
                  <c:v>2199.02</c:v>
                </c:pt>
                <c:pt idx="13954">
                  <c:v>2199.04</c:v>
                </c:pt>
                <c:pt idx="13955">
                  <c:v>2199.06</c:v>
                </c:pt>
                <c:pt idx="13956">
                  <c:v>2199.08</c:v>
                </c:pt>
                <c:pt idx="13957">
                  <c:v>2199.1</c:v>
                </c:pt>
                <c:pt idx="13958">
                  <c:v>2199.12</c:v>
                </c:pt>
                <c:pt idx="13959">
                  <c:v>2199.14</c:v>
                </c:pt>
                <c:pt idx="13960">
                  <c:v>2199.16</c:v>
                </c:pt>
                <c:pt idx="13961">
                  <c:v>2199.1799999999998</c:v>
                </c:pt>
                <c:pt idx="13962">
                  <c:v>2199.1999999999998</c:v>
                </c:pt>
                <c:pt idx="13963">
                  <c:v>2199.2199999999998</c:v>
                </c:pt>
                <c:pt idx="13964">
                  <c:v>2199.2399999999998</c:v>
                </c:pt>
                <c:pt idx="13965">
                  <c:v>2199.2599999999998</c:v>
                </c:pt>
                <c:pt idx="13966">
                  <c:v>2199.2799999999997</c:v>
                </c:pt>
                <c:pt idx="13967">
                  <c:v>2199.3000000000002</c:v>
                </c:pt>
                <c:pt idx="13968">
                  <c:v>2199.3200000000002</c:v>
                </c:pt>
                <c:pt idx="13969">
                  <c:v>2199.34</c:v>
                </c:pt>
                <c:pt idx="13970">
                  <c:v>2199.36</c:v>
                </c:pt>
                <c:pt idx="13971">
                  <c:v>2199.38</c:v>
                </c:pt>
                <c:pt idx="13972">
                  <c:v>2199.4</c:v>
                </c:pt>
                <c:pt idx="13973">
                  <c:v>2199.42</c:v>
                </c:pt>
                <c:pt idx="13974">
                  <c:v>2199.44</c:v>
                </c:pt>
                <c:pt idx="13975">
                  <c:v>2199.46</c:v>
                </c:pt>
                <c:pt idx="13976">
                  <c:v>2199.48</c:v>
                </c:pt>
                <c:pt idx="13977">
                  <c:v>2199.5</c:v>
                </c:pt>
                <c:pt idx="13978">
                  <c:v>2199.52</c:v>
                </c:pt>
                <c:pt idx="13979">
                  <c:v>2199.54</c:v>
                </c:pt>
                <c:pt idx="13980">
                  <c:v>2199.56</c:v>
                </c:pt>
                <c:pt idx="13981">
                  <c:v>2199.58</c:v>
                </c:pt>
                <c:pt idx="13982">
                  <c:v>2199.6</c:v>
                </c:pt>
                <c:pt idx="13983">
                  <c:v>2199.62</c:v>
                </c:pt>
                <c:pt idx="13984">
                  <c:v>2199.64</c:v>
                </c:pt>
                <c:pt idx="13985">
                  <c:v>2199.66</c:v>
                </c:pt>
                <c:pt idx="13986">
                  <c:v>2199.6799999999998</c:v>
                </c:pt>
                <c:pt idx="13987">
                  <c:v>2199.6999999999998</c:v>
                </c:pt>
                <c:pt idx="13988">
                  <c:v>2199.7199999999998</c:v>
                </c:pt>
                <c:pt idx="13989">
                  <c:v>2199.7399999999998</c:v>
                </c:pt>
                <c:pt idx="13990">
                  <c:v>2199.7599999999998</c:v>
                </c:pt>
                <c:pt idx="13991">
                  <c:v>2199.7799999999997</c:v>
                </c:pt>
                <c:pt idx="13992">
                  <c:v>2199.8000000000002</c:v>
                </c:pt>
                <c:pt idx="13993">
                  <c:v>2199.8200000000002</c:v>
                </c:pt>
                <c:pt idx="13994">
                  <c:v>2199.84</c:v>
                </c:pt>
                <c:pt idx="13995">
                  <c:v>2199.86</c:v>
                </c:pt>
                <c:pt idx="13996">
                  <c:v>2199.88</c:v>
                </c:pt>
                <c:pt idx="13997">
                  <c:v>2199.9</c:v>
                </c:pt>
                <c:pt idx="13998">
                  <c:v>2199.92</c:v>
                </c:pt>
                <c:pt idx="13999">
                  <c:v>2199.94</c:v>
                </c:pt>
                <c:pt idx="14000">
                  <c:v>2199.96</c:v>
                </c:pt>
                <c:pt idx="14001">
                  <c:v>2199.98</c:v>
                </c:pt>
                <c:pt idx="14002">
                  <c:v>2200</c:v>
                </c:pt>
                <c:pt idx="14003">
                  <c:v>2200.02</c:v>
                </c:pt>
                <c:pt idx="14004">
                  <c:v>2200.04</c:v>
                </c:pt>
                <c:pt idx="14005">
                  <c:v>2200.06</c:v>
                </c:pt>
                <c:pt idx="14006">
                  <c:v>2200.08</c:v>
                </c:pt>
                <c:pt idx="14007">
                  <c:v>2200.1</c:v>
                </c:pt>
                <c:pt idx="14008">
                  <c:v>2200.12</c:v>
                </c:pt>
                <c:pt idx="14009">
                  <c:v>2200.14</c:v>
                </c:pt>
                <c:pt idx="14010">
                  <c:v>2200.16</c:v>
                </c:pt>
                <c:pt idx="14011">
                  <c:v>2200.1799999999998</c:v>
                </c:pt>
                <c:pt idx="14012">
                  <c:v>2200.1999999999998</c:v>
                </c:pt>
                <c:pt idx="14013">
                  <c:v>2200.2199999999998</c:v>
                </c:pt>
                <c:pt idx="14014">
                  <c:v>2200.2399999999998</c:v>
                </c:pt>
                <c:pt idx="14015">
                  <c:v>2200.2599999999998</c:v>
                </c:pt>
                <c:pt idx="14016">
                  <c:v>2200.2799999999997</c:v>
                </c:pt>
                <c:pt idx="14017">
                  <c:v>2200.3000000000002</c:v>
                </c:pt>
                <c:pt idx="14018">
                  <c:v>2200.3200000000002</c:v>
                </c:pt>
                <c:pt idx="14019">
                  <c:v>2200.34</c:v>
                </c:pt>
                <c:pt idx="14020">
                  <c:v>2200.36</c:v>
                </c:pt>
                <c:pt idx="14021">
                  <c:v>2200.38</c:v>
                </c:pt>
                <c:pt idx="14022">
                  <c:v>2200.4</c:v>
                </c:pt>
                <c:pt idx="14023">
                  <c:v>2200.42</c:v>
                </c:pt>
                <c:pt idx="14024">
                  <c:v>2200.44</c:v>
                </c:pt>
                <c:pt idx="14025">
                  <c:v>2200.46</c:v>
                </c:pt>
                <c:pt idx="14026">
                  <c:v>2200.48</c:v>
                </c:pt>
                <c:pt idx="14027">
                  <c:v>2200.5</c:v>
                </c:pt>
                <c:pt idx="14028">
                  <c:v>2200.52</c:v>
                </c:pt>
                <c:pt idx="14029">
                  <c:v>2200.54</c:v>
                </c:pt>
                <c:pt idx="14030">
                  <c:v>2200.56</c:v>
                </c:pt>
                <c:pt idx="14031">
                  <c:v>2200.58</c:v>
                </c:pt>
                <c:pt idx="14032">
                  <c:v>2200.6</c:v>
                </c:pt>
                <c:pt idx="14033">
                  <c:v>2200.62</c:v>
                </c:pt>
                <c:pt idx="14034">
                  <c:v>2200.64</c:v>
                </c:pt>
                <c:pt idx="14035">
                  <c:v>2200.66</c:v>
                </c:pt>
                <c:pt idx="14036">
                  <c:v>2200.6799999999998</c:v>
                </c:pt>
                <c:pt idx="14037">
                  <c:v>2200.6999999999998</c:v>
                </c:pt>
                <c:pt idx="14038">
                  <c:v>2200.7199999999998</c:v>
                </c:pt>
                <c:pt idx="14039">
                  <c:v>2200.7399999999998</c:v>
                </c:pt>
                <c:pt idx="14040">
                  <c:v>2200.7599999999998</c:v>
                </c:pt>
                <c:pt idx="14041">
                  <c:v>2200.7799999999997</c:v>
                </c:pt>
                <c:pt idx="14042">
                  <c:v>2200.8000000000002</c:v>
                </c:pt>
                <c:pt idx="14043">
                  <c:v>2200.8200000000002</c:v>
                </c:pt>
                <c:pt idx="14044">
                  <c:v>2200.84</c:v>
                </c:pt>
                <c:pt idx="14045">
                  <c:v>2200.86</c:v>
                </c:pt>
                <c:pt idx="14046">
                  <c:v>2200.88</c:v>
                </c:pt>
                <c:pt idx="14047">
                  <c:v>2200.9</c:v>
                </c:pt>
                <c:pt idx="14048">
                  <c:v>2200.92</c:v>
                </c:pt>
                <c:pt idx="14049">
                  <c:v>2200.94</c:v>
                </c:pt>
                <c:pt idx="14050">
                  <c:v>2200.96</c:v>
                </c:pt>
                <c:pt idx="14051">
                  <c:v>2200.98</c:v>
                </c:pt>
                <c:pt idx="14052">
                  <c:v>2201</c:v>
                </c:pt>
                <c:pt idx="14053">
                  <c:v>2201.02</c:v>
                </c:pt>
                <c:pt idx="14054">
                  <c:v>2201.04</c:v>
                </c:pt>
                <c:pt idx="14055">
                  <c:v>2201.06</c:v>
                </c:pt>
                <c:pt idx="14056">
                  <c:v>2201.08</c:v>
                </c:pt>
                <c:pt idx="14057">
                  <c:v>2201.1</c:v>
                </c:pt>
                <c:pt idx="14058">
                  <c:v>2201.12</c:v>
                </c:pt>
                <c:pt idx="14059">
                  <c:v>2201.14</c:v>
                </c:pt>
                <c:pt idx="14060">
                  <c:v>2201.16</c:v>
                </c:pt>
                <c:pt idx="14061">
                  <c:v>2201.1799999999998</c:v>
                </c:pt>
                <c:pt idx="14062">
                  <c:v>2201.1999999999998</c:v>
                </c:pt>
                <c:pt idx="14063">
                  <c:v>2201.2199999999998</c:v>
                </c:pt>
                <c:pt idx="14064">
                  <c:v>2201.2399999999998</c:v>
                </c:pt>
                <c:pt idx="14065">
                  <c:v>2201.2599999999998</c:v>
                </c:pt>
                <c:pt idx="14066">
                  <c:v>2201.2799999999997</c:v>
                </c:pt>
                <c:pt idx="14067">
                  <c:v>2201.3000000000002</c:v>
                </c:pt>
                <c:pt idx="14068">
                  <c:v>2201.3200000000002</c:v>
                </c:pt>
                <c:pt idx="14069">
                  <c:v>2201.34</c:v>
                </c:pt>
                <c:pt idx="14070">
                  <c:v>2201.36</c:v>
                </c:pt>
                <c:pt idx="14071">
                  <c:v>2201.38</c:v>
                </c:pt>
                <c:pt idx="14072">
                  <c:v>2201.4</c:v>
                </c:pt>
                <c:pt idx="14073">
                  <c:v>2201.42</c:v>
                </c:pt>
                <c:pt idx="14074">
                  <c:v>2201.44</c:v>
                </c:pt>
                <c:pt idx="14075">
                  <c:v>2201.46</c:v>
                </c:pt>
                <c:pt idx="14076">
                  <c:v>2201.48</c:v>
                </c:pt>
                <c:pt idx="14077">
                  <c:v>2201.5</c:v>
                </c:pt>
                <c:pt idx="14078">
                  <c:v>2201.52</c:v>
                </c:pt>
                <c:pt idx="14079">
                  <c:v>2201.54</c:v>
                </c:pt>
                <c:pt idx="14080">
                  <c:v>2201.56</c:v>
                </c:pt>
                <c:pt idx="14081">
                  <c:v>2201.58</c:v>
                </c:pt>
                <c:pt idx="14082">
                  <c:v>2201.6</c:v>
                </c:pt>
                <c:pt idx="14083">
                  <c:v>2201.62</c:v>
                </c:pt>
                <c:pt idx="14084">
                  <c:v>2201.64</c:v>
                </c:pt>
                <c:pt idx="14085">
                  <c:v>2201.66</c:v>
                </c:pt>
                <c:pt idx="14086">
                  <c:v>2201.6799999999998</c:v>
                </c:pt>
                <c:pt idx="14087">
                  <c:v>2201.6999999999998</c:v>
                </c:pt>
                <c:pt idx="14088">
                  <c:v>2201.7199999999998</c:v>
                </c:pt>
                <c:pt idx="14089">
                  <c:v>2201.7399999999998</c:v>
                </c:pt>
                <c:pt idx="14090">
                  <c:v>2201.7599999999998</c:v>
                </c:pt>
                <c:pt idx="14091">
                  <c:v>2201.7799999999997</c:v>
                </c:pt>
                <c:pt idx="14092">
                  <c:v>2201.8000000000002</c:v>
                </c:pt>
                <c:pt idx="14093">
                  <c:v>2201.8200000000002</c:v>
                </c:pt>
                <c:pt idx="14094">
                  <c:v>2201.84</c:v>
                </c:pt>
                <c:pt idx="14095">
                  <c:v>2201.86</c:v>
                </c:pt>
                <c:pt idx="14096">
                  <c:v>2201.88</c:v>
                </c:pt>
                <c:pt idx="14097">
                  <c:v>2201.9</c:v>
                </c:pt>
                <c:pt idx="14098">
                  <c:v>2201.92</c:v>
                </c:pt>
                <c:pt idx="14099">
                  <c:v>2201.94</c:v>
                </c:pt>
                <c:pt idx="14100">
                  <c:v>2201.96</c:v>
                </c:pt>
                <c:pt idx="14101">
                  <c:v>2201.98</c:v>
                </c:pt>
                <c:pt idx="14102">
                  <c:v>2202</c:v>
                </c:pt>
                <c:pt idx="14103">
                  <c:v>2202.02</c:v>
                </c:pt>
                <c:pt idx="14104">
                  <c:v>2202.04</c:v>
                </c:pt>
                <c:pt idx="14105">
                  <c:v>2202.06</c:v>
                </c:pt>
                <c:pt idx="14106">
                  <c:v>2202.08</c:v>
                </c:pt>
                <c:pt idx="14107">
                  <c:v>2202.1</c:v>
                </c:pt>
                <c:pt idx="14108">
                  <c:v>2202.12</c:v>
                </c:pt>
                <c:pt idx="14109">
                  <c:v>2202.14</c:v>
                </c:pt>
                <c:pt idx="14110">
                  <c:v>2202.16</c:v>
                </c:pt>
                <c:pt idx="14111">
                  <c:v>2202.1799999999998</c:v>
                </c:pt>
                <c:pt idx="14112">
                  <c:v>2202.1999999999998</c:v>
                </c:pt>
                <c:pt idx="14113">
                  <c:v>2202.2199999999998</c:v>
                </c:pt>
                <c:pt idx="14114">
                  <c:v>2202.2399999999998</c:v>
                </c:pt>
                <c:pt idx="14115">
                  <c:v>2202.2599999999998</c:v>
                </c:pt>
                <c:pt idx="14116">
                  <c:v>2202.2799999999997</c:v>
                </c:pt>
                <c:pt idx="14117">
                  <c:v>2202.3000000000002</c:v>
                </c:pt>
                <c:pt idx="14118">
                  <c:v>2202.3200000000002</c:v>
                </c:pt>
                <c:pt idx="14119">
                  <c:v>2202.34</c:v>
                </c:pt>
                <c:pt idx="14120">
                  <c:v>2202.36</c:v>
                </c:pt>
                <c:pt idx="14121">
                  <c:v>2202.38</c:v>
                </c:pt>
                <c:pt idx="14122">
                  <c:v>2202.4</c:v>
                </c:pt>
                <c:pt idx="14123">
                  <c:v>2202.42</c:v>
                </c:pt>
                <c:pt idx="14124">
                  <c:v>2202.44</c:v>
                </c:pt>
                <c:pt idx="14125">
                  <c:v>2202.46</c:v>
                </c:pt>
                <c:pt idx="14126">
                  <c:v>2202.48</c:v>
                </c:pt>
                <c:pt idx="14127">
                  <c:v>2202.5</c:v>
                </c:pt>
                <c:pt idx="14128">
                  <c:v>2202.52</c:v>
                </c:pt>
                <c:pt idx="14129">
                  <c:v>2202.54</c:v>
                </c:pt>
                <c:pt idx="14130">
                  <c:v>2202.56</c:v>
                </c:pt>
                <c:pt idx="14131">
                  <c:v>2202.58</c:v>
                </c:pt>
                <c:pt idx="14132">
                  <c:v>2202.6</c:v>
                </c:pt>
                <c:pt idx="14133">
                  <c:v>2202.62</c:v>
                </c:pt>
                <c:pt idx="14134">
                  <c:v>2202.64</c:v>
                </c:pt>
                <c:pt idx="14135">
                  <c:v>2202.66</c:v>
                </c:pt>
                <c:pt idx="14136">
                  <c:v>2202.6799999999998</c:v>
                </c:pt>
                <c:pt idx="14137">
                  <c:v>2202.6999999999998</c:v>
                </c:pt>
                <c:pt idx="14138">
                  <c:v>2202.7199999999998</c:v>
                </c:pt>
                <c:pt idx="14139">
                  <c:v>2202.7399999999998</c:v>
                </c:pt>
                <c:pt idx="14140">
                  <c:v>2202.7599999999998</c:v>
                </c:pt>
                <c:pt idx="14141">
                  <c:v>2202.7799999999997</c:v>
                </c:pt>
                <c:pt idx="14142">
                  <c:v>2202.8000000000002</c:v>
                </c:pt>
                <c:pt idx="14143">
                  <c:v>2202.8200000000002</c:v>
                </c:pt>
                <c:pt idx="14144">
                  <c:v>2202.84</c:v>
                </c:pt>
                <c:pt idx="14145">
                  <c:v>2202.86</c:v>
                </c:pt>
                <c:pt idx="14146">
                  <c:v>2202.88</c:v>
                </c:pt>
                <c:pt idx="14147">
                  <c:v>2202.9</c:v>
                </c:pt>
                <c:pt idx="14148">
                  <c:v>2202.92</c:v>
                </c:pt>
                <c:pt idx="14149">
                  <c:v>2202.94</c:v>
                </c:pt>
                <c:pt idx="14150">
                  <c:v>2202.96</c:v>
                </c:pt>
                <c:pt idx="14151">
                  <c:v>2202.98</c:v>
                </c:pt>
                <c:pt idx="14152">
                  <c:v>2203</c:v>
                </c:pt>
                <c:pt idx="14153">
                  <c:v>2203.02</c:v>
                </c:pt>
                <c:pt idx="14154">
                  <c:v>2203.04</c:v>
                </c:pt>
                <c:pt idx="14155">
                  <c:v>2203.06</c:v>
                </c:pt>
                <c:pt idx="14156">
                  <c:v>2203.08</c:v>
                </c:pt>
                <c:pt idx="14157">
                  <c:v>2203.1</c:v>
                </c:pt>
                <c:pt idx="14158">
                  <c:v>2203.12</c:v>
                </c:pt>
                <c:pt idx="14159">
                  <c:v>2203.14</c:v>
                </c:pt>
                <c:pt idx="14160">
                  <c:v>2203.16</c:v>
                </c:pt>
                <c:pt idx="14161">
                  <c:v>2203.1799999999998</c:v>
                </c:pt>
                <c:pt idx="14162">
                  <c:v>2203.1999999999998</c:v>
                </c:pt>
                <c:pt idx="14163">
                  <c:v>2203.2199999999998</c:v>
                </c:pt>
                <c:pt idx="14164">
                  <c:v>2203.2399999999998</c:v>
                </c:pt>
                <c:pt idx="14165">
                  <c:v>2203.2599999999998</c:v>
                </c:pt>
                <c:pt idx="14166">
                  <c:v>2203.2799999999997</c:v>
                </c:pt>
                <c:pt idx="14167">
                  <c:v>2203.3000000000002</c:v>
                </c:pt>
                <c:pt idx="14168">
                  <c:v>2203.3200000000002</c:v>
                </c:pt>
                <c:pt idx="14169">
                  <c:v>2203.34</c:v>
                </c:pt>
                <c:pt idx="14170">
                  <c:v>2203.36</c:v>
                </c:pt>
                <c:pt idx="14171">
                  <c:v>2203.38</c:v>
                </c:pt>
                <c:pt idx="14172">
                  <c:v>2203.4</c:v>
                </c:pt>
                <c:pt idx="14173">
                  <c:v>2203.42</c:v>
                </c:pt>
                <c:pt idx="14174">
                  <c:v>2203.44</c:v>
                </c:pt>
                <c:pt idx="14175">
                  <c:v>2203.46</c:v>
                </c:pt>
                <c:pt idx="14176">
                  <c:v>2203.48</c:v>
                </c:pt>
                <c:pt idx="14177">
                  <c:v>2203.5</c:v>
                </c:pt>
                <c:pt idx="14178">
                  <c:v>2203.52</c:v>
                </c:pt>
                <c:pt idx="14179">
                  <c:v>2203.54</c:v>
                </c:pt>
                <c:pt idx="14180">
                  <c:v>2203.56</c:v>
                </c:pt>
                <c:pt idx="14181">
                  <c:v>2203.58</c:v>
                </c:pt>
                <c:pt idx="14182">
                  <c:v>2203.6</c:v>
                </c:pt>
                <c:pt idx="14183">
                  <c:v>2203.62</c:v>
                </c:pt>
                <c:pt idx="14184">
                  <c:v>2203.64</c:v>
                </c:pt>
                <c:pt idx="14185">
                  <c:v>2203.66</c:v>
                </c:pt>
                <c:pt idx="14186">
                  <c:v>2203.6799999999998</c:v>
                </c:pt>
                <c:pt idx="14187">
                  <c:v>2203.6999999999998</c:v>
                </c:pt>
                <c:pt idx="14188">
                  <c:v>2203.7199999999998</c:v>
                </c:pt>
                <c:pt idx="14189">
                  <c:v>2203.7399999999998</c:v>
                </c:pt>
                <c:pt idx="14190">
                  <c:v>2203.7599999999998</c:v>
                </c:pt>
                <c:pt idx="14191">
                  <c:v>2203.7799999999997</c:v>
                </c:pt>
                <c:pt idx="14192">
                  <c:v>2203.8000000000002</c:v>
                </c:pt>
                <c:pt idx="14193">
                  <c:v>2203.8200000000002</c:v>
                </c:pt>
                <c:pt idx="14194">
                  <c:v>2203.84</c:v>
                </c:pt>
                <c:pt idx="14195">
                  <c:v>2203.86</c:v>
                </c:pt>
                <c:pt idx="14196">
                  <c:v>2203.88</c:v>
                </c:pt>
                <c:pt idx="14197">
                  <c:v>2203.9</c:v>
                </c:pt>
                <c:pt idx="14198">
                  <c:v>2203.92</c:v>
                </c:pt>
                <c:pt idx="14199">
                  <c:v>2203.94</c:v>
                </c:pt>
                <c:pt idx="14200">
                  <c:v>2203.96</c:v>
                </c:pt>
                <c:pt idx="14201">
                  <c:v>2203.98</c:v>
                </c:pt>
                <c:pt idx="14202">
                  <c:v>2204</c:v>
                </c:pt>
                <c:pt idx="14203">
                  <c:v>2204.02</c:v>
                </c:pt>
                <c:pt idx="14204">
                  <c:v>2204.04</c:v>
                </c:pt>
                <c:pt idx="14205">
                  <c:v>2204.06</c:v>
                </c:pt>
                <c:pt idx="14206">
                  <c:v>2204.08</c:v>
                </c:pt>
                <c:pt idx="14207">
                  <c:v>2204.1</c:v>
                </c:pt>
                <c:pt idx="14208">
                  <c:v>2204.12</c:v>
                </c:pt>
                <c:pt idx="14209">
                  <c:v>2204.14</c:v>
                </c:pt>
                <c:pt idx="14210">
                  <c:v>2204.16</c:v>
                </c:pt>
                <c:pt idx="14211">
                  <c:v>2204.1799999999998</c:v>
                </c:pt>
                <c:pt idx="14212">
                  <c:v>2204.1999999999998</c:v>
                </c:pt>
                <c:pt idx="14213">
                  <c:v>2204.2199999999998</c:v>
                </c:pt>
                <c:pt idx="14214">
                  <c:v>2204.2399999999998</c:v>
                </c:pt>
                <c:pt idx="14215">
                  <c:v>2204.2599999999998</c:v>
                </c:pt>
                <c:pt idx="14216">
                  <c:v>2204.2799999999997</c:v>
                </c:pt>
                <c:pt idx="14217">
                  <c:v>2204.3000000000002</c:v>
                </c:pt>
                <c:pt idx="14218">
                  <c:v>2204.3200000000002</c:v>
                </c:pt>
                <c:pt idx="14219">
                  <c:v>2204.34</c:v>
                </c:pt>
                <c:pt idx="14220">
                  <c:v>2204.36</c:v>
                </c:pt>
                <c:pt idx="14221">
                  <c:v>2204.38</c:v>
                </c:pt>
                <c:pt idx="14222">
                  <c:v>2204.4</c:v>
                </c:pt>
                <c:pt idx="14223">
                  <c:v>2204.42</c:v>
                </c:pt>
                <c:pt idx="14224">
                  <c:v>2204.44</c:v>
                </c:pt>
                <c:pt idx="14225">
                  <c:v>2204.46</c:v>
                </c:pt>
                <c:pt idx="14226">
                  <c:v>2204.48</c:v>
                </c:pt>
                <c:pt idx="14227">
                  <c:v>2204.5</c:v>
                </c:pt>
                <c:pt idx="14228">
                  <c:v>2204.52</c:v>
                </c:pt>
                <c:pt idx="14229">
                  <c:v>2204.54</c:v>
                </c:pt>
                <c:pt idx="14230">
                  <c:v>2204.56</c:v>
                </c:pt>
                <c:pt idx="14231">
                  <c:v>2204.58</c:v>
                </c:pt>
                <c:pt idx="14232">
                  <c:v>2204.6</c:v>
                </c:pt>
                <c:pt idx="14233">
                  <c:v>2204.62</c:v>
                </c:pt>
                <c:pt idx="14234">
                  <c:v>2204.64</c:v>
                </c:pt>
                <c:pt idx="14235">
                  <c:v>2204.66</c:v>
                </c:pt>
                <c:pt idx="14236">
                  <c:v>2204.6799999999998</c:v>
                </c:pt>
                <c:pt idx="14237">
                  <c:v>2204.6999999999998</c:v>
                </c:pt>
                <c:pt idx="14238">
                  <c:v>2204.7199999999998</c:v>
                </c:pt>
                <c:pt idx="14239">
                  <c:v>2204.7399999999998</c:v>
                </c:pt>
                <c:pt idx="14240">
                  <c:v>2204.7599999999998</c:v>
                </c:pt>
                <c:pt idx="14241">
                  <c:v>2204.7799999999997</c:v>
                </c:pt>
                <c:pt idx="14242">
                  <c:v>2204.8000000000002</c:v>
                </c:pt>
                <c:pt idx="14243">
                  <c:v>2204.8200000000002</c:v>
                </c:pt>
                <c:pt idx="14244">
                  <c:v>2204.84</c:v>
                </c:pt>
                <c:pt idx="14245">
                  <c:v>2204.86</c:v>
                </c:pt>
                <c:pt idx="14246">
                  <c:v>2204.88</c:v>
                </c:pt>
                <c:pt idx="14247">
                  <c:v>2204.9</c:v>
                </c:pt>
                <c:pt idx="14248">
                  <c:v>2204.92</c:v>
                </c:pt>
                <c:pt idx="14249">
                  <c:v>2204.94</c:v>
                </c:pt>
                <c:pt idx="14250">
                  <c:v>2204.96</c:v>
                </c:pt>
                <c:pt idx="14251">
                  <c:v>2204.98</c:v>
                </c:pt>
                <c:pt idx="14252">
                  <c:v>2205</c:v>
                </c:pt>
                <c:pt idx="14253">
                  <c:v>2205.02</c:v>
                </c:pt>
                <c:pt idx="14254">
                  <c:v>2205.04</c:v>
                </c:pt>
                <c:pt idx="14255">
                  <c:v>2205.06</c:v>
                </c:pt>
                <c:pt idx="14256">
                  <c:v>2205.08</c:v>
                </c:pt>
                <c:pt idx="14257">
                  <c:v>2205.1</c:v>
                </c:pt>
                <c:pt idx="14258">
                  <c:v>2205.12</c:v>
                </c:pt>
                <c:pt idx="14259">
                  <c:v>2205.14</c:v>
                </c:pt>
                <c:pt idx="14260">
                  <c:v>2205.16</c:v>
                </c:pt>
                <c:pt idx="14261">
                  <c:v>2205.1799999999998</c:v>
                </c:pt>
                <c:pt idx="14262">
                  <c:v>2205.1999999999998</c:v>
                </c:pt>
                <c:pt idx="14263">
                  <c:v>2205.2199999999998</c:v>
                </c:pt>
                <c:pt idx="14264">
                  <c:v>2205.2399999999998</c:v>
                </c:pt>
                <c:pt idx="14265">
                  <c:v>2205.2599999999998</c:v>
                </c:pt>
                <c:pt idx="14266">
                  <c:v>2205.2799999999997</c:v>
                </c:pt>
                <c:pt idx="14267">
                  <c:v>2205.3000000000002</c:v>
                </c:pt>
                <c:pt idx="14268">
                  <c:v>2205.3200000000002</c:v>
                </c:pt>
                <c:pt idx="14269">
                  <c:v>2205.34</c:v>
                </c:pt>
                <c:pt idx="14270">
                  <c:v>2205.36</c:v>
                </c:pt>
                <c:pt idx="14271">
                  <c:v>2205.38</c:v>
                </c:pt>
                <c:pt idx="14272">
                  <c:v>2205.4</c:v>
                </c:pt>
                <c:pt idx="14273">
                  <c:v>2205.42</c:v>
                </c:pt>
                <c:pt idx="14274">
                  <c:v>2205.44</c:v>
                </c:pt>
                <c:pt idx="14275">
                  <c:v>2205.46</c:v>
                </c:pt>
                <c:pt idx="14276">
                  <c:v>2205.48</c:v>
                </c:pt>
                <c:pt idx="14277">
                  <c:v>2205.5</c:v>
                </c:pt>
                <c:pt idx="14278">
                  <c:v>2205.52</c:v>
                </c:pt>
                <c:pt idx="14279">
                  <c:v>2205.54</c:v>
                </c:pt>
                <c:pt idx="14280">
                  <c:v>2205.56</c:v>
                </c:pt>
                <c:pt idx="14281">
                  <c:v>2205.58</c:v>
                </c:pt>
                <c:pt idx="14282">
                  <c:v>2205.6</c:v>
                </c:pt>
                <c:pt idx="14283">
                  <c:v>2205.62</c:v>
                </c:pt>
                <c:pt idx="14284">
                  <c:v>2205.64</c:v>
                </c:pt>
                <c:pt idx="14285">
                  <c:v>2205.66</c:v>
                </c:pt>
                <c:pt idx="14286">
                  <c:v>2205.6799999999998</c:v>
                </c:pt>
                <c:pt idx="14287">
                  <c:v>2205.6999999999998</c:v>
                </c:pt>
                <c:pt idx="14288">
                  <c:v>2205.7199999999998</c:v>
                </c:pt>
                <c:pt idx="14289">
                  <c:v>2205.7399999999998</c:v>
                </c:pt>
                <c:pt idx="14290">
                  <c:v>2205.7599999999998</c:v>
                </c:pt>
                <c:pt idx="14291">
                  <c:v>2205.7799999999997</c:v>
                </c:pt>
                <c:pt idx="14292">
                  <c:v>2205.8000000000002</c:v>
                </c:pt>
                <c:pt idx="14293">
                  <c:v>2205.8200000000002</c:v>
                </c:pt>
                <c:pt idx="14294">
                  <c:v>2205.84</c:v>
                </c:pt>
                <c:pt idx="14295">
                  <c:v>2205.86</c:v>
                </c:pt>
                <c:pt idx="14296">
                  <c:v>2205.88</c:v>
                </c:pt>
                <c:pt idx="14297">
                  <c:v>2205.9</c:v>
                </c:pt>
                <c:pt idx="14298">
                  <c:v>2205.92</c:v>
                </c:pt>
                <c:pt idx="14299">
                  <c:v>2205.94</c:v>
                </c:pt>
                <c:pt idx="14300">
                  <c:v>2205.96</c:v>
                </c:pt>
                <c:pt idx="14301">
                  <c:v>2205.98</c:v>
                </c:pt>
                <c:pt idx="14302">
                  <c:v>2206</c:v>
                </c:pt>
                <c:pt idx="14303">
                  <c:v>2206.02</c:v>
                </c:pt>
                <c:pt idx="14304">
                  <c:v>2206.04</c:v>
                </c:pt>
                <c:pt idx="14305">
                  <c:v>2206.06</c:v>
                </c:pt>
                <c:pt idx="14306">
                  <c:v>2206.08</c:v>
                </c:pt>
                <c:pt idx="14307">
                  <c:v>2206.1</c:v>
                </c:pt>
                <c:pt idx="14308">
                  <c:v>2206.12</c:v>
                </c:pt>
                <c:pt idx="14309">
                  <c:v>2206.14</c:v>
                </c:pt>
                <c:pt idx="14310">
                  <c:v>2206.16</c:v>
                </c:pt>
                <c:pt idx="14311">
                  <c:v>2206.1799999999998</c:v>
                </c:pt>
                <c:pt idx="14312">
                  <c:v>2206.1999999999998</c:v>
                </c:pt>
                <c:pt idx="14313">
                  <c:v>2206.2199999999998</c:v>
                </c:pt>
                <c:pt idx="14314">
                  <c:v>2206.2399999999998</c:v>
                </c:pt>
                <c:pt idx="14315">
                  <c:v>2206.2599999999998</c:v>
                </c:pt>
                <c:pt idx="14316">
                  <c:v>2206.2799999999997</c:v>
                </c:pt>
                <c:pt idx="14317">
                  <c:v>2206.3000000000002</c:v>
                </c:pt>
                <c:pt idx="14318">
                  <c:v>2206.3200000000002</c:v>
                </c:pt>
                <c:pt idx="14319">
                  <c:v>2206.34</c:v>
                </c:pt>
                <c:pt idx="14320">
                  <c:v>2206.36</c:v>
                </c:pt>
                <c:pt idx="14321">
                  <c:v>2206.38</c:v>
                </c:pt>
                <c:pt idx="14322">
                  <c:v>2206.4</c:v>
                </c:pt>
                <c:pt idx="14323">
                  <c:v>2206.42</c:v>
                </c:pt>
                <c:pt idx="14324">
                  <c:v>2206.44</c:v>
                </c:pt>
                <c:pt idx="14325">
                  <c:v>2206.46</c:v>
                </c:pt>
                <c:pt idx="14326">
                  <c:v>2206.48</c:v>
                </c:pt>
                <c:pt idx="14327">
                  <c:v>2206.5</c:v>
                </c:pt>
                <c:pt idx="14328">
                  <c:v>2206.52</c:v>
                </c:pt>
                <c:pt idx="14329">
                  <c:v>2206.54</c:v>
                </c:pt>
                <c:pt idx="14330">
                  <c:v>2206.56</c:v>
                </c:pt>
                <c:pt idx="14331">
                  <c:v>2206.58</c:v>
                </c:pt>
                <c:pt idx="14332">
                  <c:v>2206.6</c:v>
                </c:pt>
                <c:pt idx="14333">
                  <c:v>2206.62</c:v>
                </c:pt>
                <c:pt idx="14334">
                  <c:v>2206.64</c:v>
                </c:pt>
                <c:pt idx="14335">
                  <c:v>2206.66</c:v>
                </c:pt>
                <c:pt idx="14336">
                  <c:v>2206.6799999999998</c:v>
                </c:pt>
                <c:pt idx="14337">
                  <c:v>2206.6999999999998</c:v>
                </c:pt>
                <c:pt idx="14338">
                  <c:v>2206.7199999999998</c:v>
                </c:pt>
                <c:pt idx="14339">
                  <c:v>2206.7399999999998</c:v>
                </c:pt>
                <c:pt idx="14340">
                  <c:v>2206.7599999999998</c:v>
                </c:pt>
                <c:pt idx="14341">
                  <c:v>2206.7799999999997</c:v>
                </c:pt>
                <c:pt idx="14342">
                  <c:v>2206.8000000000002</c:v>
                </c:pt>
                <c:pt idx="14343">
                  <c:v>2206.8200000000002</c:v>
                </c:pt>
                <c:pt idx="14344">
                  <c:v>2206.84</c:v>
                </c:pt>
                <c:pt idx="14345">
                  <c:v>2206.86</c:v>
                </c:pt>
                <c:pt idx="14346">
                  <c:v>2206.88</c:v>
                </c:pt>
                <c:pt idx="14347">
                  <c:v>2206.9</c:v>
                </c:pt>
                <c:pt idx="14348">
                  <c:v>2206.92</c:v>
                </c:pt>
                <c:pt idx="14349">
                  <c:v>2206.94</c:v>
                </c:pt>
                <c:pt idx="14350">
                  <c:v>2206.96</c:v>
                </c:pt>
                <c:pt idx="14351">
                  <c:v>2206.98</c:v>
                </c:pt>
                <c:pt idx="14352">
                  <c:v>2207</c:v>
                </c:pt>
                <c:pt idx="14353">
                  <c:v>2207.02</c:v>
                </c:pt>
                <c:pt idx="14354">
                  <c:v>2207.04</c:v>
                </c:pt>
                <c:pt idx="14355">
                  <c:v>2207.06</c:v>
                </c:pt>
                <c:pt idx="14356">
                  <c:v>2207.08</c:v>
                </c:pt>
                <c:pt idx="14357">
                  <c:v>2207.1</c:v>
                </c:pt>
                <c:pt idx="14358">
                  <c:v>2207.12</c:v>
                </c:pt>
                <c:pt idx="14359">
                  <c:v>2207.14</c:v>
                </c:pt>
                <c:pt idx="14360">
                  <c:v>2207.16</c:v>
                </c:pt>
                <c:pt idx="14361">
                  <c:v>2207.1799999999998</c:v>
                </c:pt>
                <c:pt idx="14362">
                  <c:v>2207.1999999999998</c:v>
                </c:pt>
                <c:pt idx="14363">
                  <c:v>2207.2199999999998</c:v>
                </c:pt>
                <c:pt idx="14364">
                  <c:v>2207.2399999999998</c:v>
                </c:pt>
                <c:pt idx="14365">
                  <c:v>2207.2599999999998</c:v>
                </c:pt>
                <c:pt idx="14366">
                  <c:v>2207.2799999999997</c:v>
                </c:pt>
                <c:pt idx="14367">
                  <c:v>2207.3000000000002</c:v>
                </c:pt>
                <c:pt idx="14368">
                  <c:v>2207.3200000000002</c:v>
                </c:pt>
                <c:pt idx="14369">
                  <c:v>2207.34</c:v>
                </c:pt>
                <c:pt idx="14370">
                  <c:v>2207.36</c:v>
                </c:pt>
                <c:pt idx="14371">
                  <c:v>2207.38</c:v>
                </c:pt>
                <c:pt idx="14372">
                  <c:v>2207.4</c:v>
                </c:pt>
                <c:pt idx="14373">
                  <c:v>2207.42</c:v>
                </c:pt>
                <c:pt idx="14374">
                  <c:v>2207.44</c:v>
                </c:pt>
                <c:pt idx="14375">
                  <c:v>2207.46</c:v>
                </c:pt>
                <c:pt idx="14376">
                  <c:v>2207.48</c:v>
                </c:pt>
                <c:pt idx="14377">
                  <c:v>2207.5</c:v>
                </c:pt>
                <c:pt idx="14378">
                  <c:v>2207.52</c:v>
                </c:pt>
                <c:pt idx="14379">
                  <c:v>2207.54</c:v>
                </c:pt>
                <c:pt idx="14380">
                  <c:v>2207.56</c:v>
                </c:pt>
                <c:pt idx="14381">
                  <c:v>2207.58</c:v>
                </c:pt>
                <c:pt idx="14382">
                  <c:v>2207.6</c:v>
                </c:pt>
                <c:pt idx="14383">
                  <c:v>2207.62</c:v>
                </c:pt>
                <c:pt idx="14384">
                  <c:v>2207.64</c:v>
                </c:pt>
                <c:pt idx="14385">
                  <c:v>2207.66</c:v>
                </c:pt>
                <c:pt idx="14386">
                  <c:v>2207.6799999999998</c:v>
                </c:pt>
                <c:pt idx="14387">
                  <c:v>2207.6999999999998</c:v>
                </c:pt>
                <c:pt idx="14388">
                  <c:v>2207.7199999999998</c:v>
                </c:pt>
                <c:pt idx="14389">
                  <c:v>2207.7399999999998</c:v>
                </c:pt>
                <c:pt idx="14390">
                  <c:v>2207.7599999999998</c:v>
                </c:pt>
                <c:pt idx="14391">
                  <c:v>2207.7799999999997</c:v>
                </c:pt>
                <c:pt idx="14392">
                  <c:v>2207.8000000000002</c:v>
                </c:pt>
                <c:pt idx="14393">
                  <c:v>2207.8200000000002</c:v>
                </c:pt>
                <c:pt idx="14394">
                  <c:v>2207.84</c:v>
                </c:pt>
                <c:pt idx="14395">
                  <c:v>2207.86</c:v>
                </c:pt>
                <c:pt idx="14396">
                  <c:v>2207.88</c:v>
                </c:pt>
                <c:pt idx="14397">
                  <c:v>2207.9</c:v>
                </c:pt>
                <c:pt idx="14398">
                  <c:v>2207.92</c:v>
                </c:pt>
                <c:pt idx="14399">
                  <c:v>2207.94</c:v>
                </c:pt>
                <c:pt idx="14400">
                  <c:v>2207.96</c:v>
                </c:pt>
                <c:pt idx="14401">
                  <c:v>2207.98</c:v>
                </c:pt>
                <c:pt idx="14402">
                  <c:v>2208</c:v>
                </c:pt>
                <c:pt idx="14403">
                  <c:v>2208.02</c:v>
                </c:pt>
                <c:pt idx="14404">
                  <c:v>2208.04</c:v>
                </c:pt>
                <c:pt idx="14405">
                  <c:v>2208.06</c:v>
                </c:pt>
                <c:pt idx="14406">
                  <c:v>2208.08</c:v>
                </c:pt>
                <c:pt idx="14407">
                  <c:v>2208.1</c:v>
                </c:pt>
                <c:pt idx="14408">
                  <c:v>2208.12</c:v>
                </c:pt>
                <c:pt idx="14409">
                  <c:v>2208.14</c:v>
                </c:pt>
                <c:pt idx="14410">
                  <c:v>2208.16</c:v>
                </c:pt>
                <c:pt idx="14411">
                  <c:v>2208.1799999999998</c:v>
                </c:pt>
                <c:pt idx="14412">
                  <c:v>2208.1999999999998</c:v>
                </c:pt>
                <c:pt idx="14413">
                  <c:v>2208.2199999999998</c:v>
                </c:pt>
                <c:pt idx="14414">
                  <c:v>2208.2399999999998</c:v>
                </c:pt>
                <c:pt idx="14415">
                  <c:v>2208.2599999999998</c:v>
                </c:pt>
                <c:pt idx="14416">
                  <c:v>2208.2799999999997</c:v>
                </c:pt>
                <c:pt idx="14417">
                  <c:v>2208.3000000000002</c:v>
                </c:pt>
                <c:pt idx="14418">
                  <c:v>2208.3200000000002</c:v>
                </c:pt>
                <c:pt idx="14419">
                  <c:v>2208.34</c:v>
                </c:pt>
                <c:pt idx="14420">
                  <c:v>2208.36</c:v>
                </c:pt>
                <c:pt idx="14421">
                  <c:v>2208.38</c:v>
                </c:pt>
                <c:pt idx="14422">
                  <c:v>2208.4</c:v>
                </c:pt>
                <c:pt idx="14423">
                  <c:v>2208.42</c:v>
                </c:pt>
                <c:pt idx="14424">
                  <c:v>2208.44</c:v>
                </c:pt>
                <c:pt idx="14425">
                  <c:v>2208.46</c:v>
                </c:pt>
                <c:pt idx="14426">
                  <c:v>2208.48</c:v>
                </c:pt>
                <c:pt idx="14427">
                  <c:v>2208.5</c:v>
                </c:pt>
                <c:pt idx="14428">
                  <c:v>2208.52</c:v>
                </c:pt>
                <c:pt idx="14429">
                  <c:v>2208.54</c:v>
                </c:pt>
                <c:pt idx="14430">
                  <c:v>2208.56</c:v>
                </c:pt>
                <c:pt idx="14431">
                  <c:v>2208.58</c:v>
                </c:pt>
                <c:pt idx="14432">
                  <c:v>2208.6</c:v>
                </c:pt>
                <c:pt idx="14433">
                  <c:v>2208.62</c:v>
                </c:pt>
                <c:pt idx="14434">
                  <c:v>2208.64</c:v>
                </c:pt>
                <c:pt idx="14435">
                  <c:v>2208.66</c:v>
                </c:pt>
                <c:pt idx="14436">
                  <c:v>2208.6799999999998</c:v>
                </c:pt>
                <c:pt idx="14437">
                  <c:v>2208.6999999999998</c:v>
                </c:pt>
                <c:pt idx="14438">
                  <c:v>2208.7199999999998</c:v>
                </c:pt>
                <c:pt idx="14439">
                  <c:v>2208.7399999999998</c:v>
                </c:pt>
                <c:pt idx="14440">
                  <c:v>2208.7599999999998</c:v>
                </c:pt>
                <c:pt idx="14441">
                  <c:v>2208.7799999999997</c:v>
                </c:pt>
                <c:pt idx="14442">
                  <c:v>2208.8000000000002</c:v>
                </c:pt>
                <c:pt idx="14443">
                  <c:v>2208.8200000000002</c:v>
                </c:pt>
                <c:pt idx="14444">
                  <c:v>2208.84</c:v>
                </c:pt>
                <c:pt idx="14445">
                  <c:v>2208.86</c:v>
                </c:pt>
                <c:pt idx="14446">
                  <c:v>2208.88</c:v>
                </c:pt>
                <c:pt idx="14447">
                  <c:v>2208.9</c:v>
                </c:pt>
                <c:pt idx="14448">
                  <c:v>2208.92</c:v>
                </c:pt>
                <c:pt idx="14449">
                  <c:v>2208.94</c:v>
                </c:pt>
                <c:pt idx="14450">
                  <c:v>2208.96</c:v>
                </c:pt>
                <c:pt idx="14451">
                  <c:v>2208.98</c:v>
                </c:pt>
                <c:pt idx="14452">
                  <c:v>2209</c:v>
                </c:pt>
                <c:pt idx="14453">
                  <c:v>2209.02</c:v>
                </c:pt>
                <c:pt idx="14454">
                  <c:v>2209.04</c:v>
                </c:pt>
                <c:pt idx="14455">
                  <c:v>2209.06</c:v>
                </c:pt>
                <c:pt idx="14456">
                  <c:v>2209.08</c:v>
                </c:pt>
                <c:pt idx="14457">
                  <c:v>2209.1</c:v>
                </c:pt>
                <c:pt idx="14458">
                  <c:v>2209.12</c:v>
                </c:pt>
                <c:pt idx="14459">
                  <c:v>2209.14</c:v>
                </c:pt>
                <c:pt idx="14460">
                  <c:v>2209.16</c:v>
                </c:pt>
                <c:pt idx="14461">
                  <c:v>2209.1799999999998</c:v>
                </c:pt>
                <c:pt idx="14462">
                  <c:v>2209.1999999999998</c:v>
                </c:pt>
                <c:pt idx="14463">
                  <c:v>2209.2199999999998</c:v>
                </c:pt>
                <c:pt idx="14464">
                  <c:v>2209.2399999999998</c:v>
                </c:pt>
                <c:pt idx="14465">
                  <c:v>2209.2599999999998</c:v>
                </c:pt>
                <c:pt idx="14466">
                  <c:v>2209.2799999999997</c:v>
                </c:pt>
                <c:pt idx="14467">
                  <c:v>2209.3000000000002</c:v>
                </c:pt>
                <c:pt idx="14468">
                  <c:v>2209.3200000000002</c:v>
                </c:pt>
                <c:pt idx="14469">
                  <c:v>2209.34</c:v>
                </c:pt>
                <c:pt idx="14470">
                  <c:v>2209.36</c:v>
                </c:pt>
                <c:pt idx="14471">
                  <c:v>2209.38</c:v>
                </c:pt>
                <c:pt idx="14472">
                  <c:v>2209.4</c:v>
                </c:pt>
                <c:pt idx="14473">
                  <c:v>2209.42</c:v>
                </c:pt>
                <c:pt idx="14474">
                  <c:v>2209.44</c:v>
                </c:pt>
                <c:pt idx="14475">
                  <c:v>2209.46</c:v>
                </c:pt>
                <c:pt idx="14476">
                  <c:v>2209.48</c:v>
                </c:pt>
                <c:pt idx="14477">
                  <c:v>2209.5</c:v>
                </c:pt>
                <c:pt idx="14478">
                  <c:v>2209.52</c:v>
                </c:pt>
                <c:pt idx="14479">
                  <c:v>2209.54</c:v>
                </c:pt>
                <c:pt idx="14480">
                  <c:v>2209.56</c:v>
                </c:pt>
                <c:pt idx="14481">
                  <c:v>2209.58</c:v>
                </c:pt>
                <c:pt idx="14482">
                  <c:v>2209.6</c:v>
                </c:pt>
                <c:pt idx="14483">
                  <c:v>2209.62</c:v>
                </c:pt>
                <c:pt idx="14484">
                  <c:v>2209.64</c:v>
                </c:pt>
                <c:pt idx="14485">
                  <c:v>2209.66</c:v>
                </c:pt>
                <c:pt idx="14486">
                  <c:v>2209.6799999999998</c:v>
                </c:pt>
                <c:pt idx="14487">
                  <c:v>2209.6999999999998</c:v>
                </c:pt>
                <c:pt idx="14488">
                  <c:v>2209.7199999999998</c:v>
                </c:pt>
                <c:pt idx="14489">
                  <c:v>2209.7399999999998</c:v>
                </c:pt>
                <c:pt idx="14490">
                  <c:v>2209.7599999999998</c:v>
                </c:pt>
                <c:pt idx="14491">
                  <c:v>2209.7799999999997</c:v>
                </c:pt>
                <c:pt idx="14492">
                  <c:v>2209.8000000000002</c:v>
                </c:pt>
                <c:pt idx="14493">
                  <c:v>2209.8200000000002</c:v>
                </c:pt>
                <c:pt idx="14494">
                  <c:v>2209.84</c:v>
                </c:pt>
                <c:pt idx="14495">
                  <c:v>2209.86</c:v>
                </c:pt>
                <c:pt idx="14496">
                  <c:v>2209.88</c:v>
                </c:pt>
                <c:pt idx="14497">
                  <c:v>2209.9</c:v>
                </c:pt>
                <c:pt idx="14498">
                  <c:v>2209.92</c:v>
                </c:pt>
                <c:pt idx="14499">
                  <c:v>2209.94</c:v>
                </c:pt>
                <c:pt idx="14500">
                  <c:v>2209.96</c:v>
                </c:pt>
                <c:pt idx="14501">
                  <c:v>2209.98</c:v>
                </c:pt>
                <c:pt idx="14502">
                  <c:v>2210</c:v>
                </c:pt>
                <c:pt idx="14503">
                  <c:v>2210.02</c:v>
                </c:pt>
                <c:pt idx="14504">
                  <c:v>2210.04</c:v>
                </c:pt>
                <c:pt idx="14505">
                  <c:v>2210.06</c:v>
                </c:pt>
                <c:pt idx="14506">
                  <c:v>2210.08</c:v>
                </c:pt>
                <c:pt idx="14507">
                  <c:v>2210.1</c:v>
                </c:pt>
                <c:pt idx="14508">
                  <c:v>2210.12</c:v>
                </c:pt>
                <c:pt idx="14509">
                  <c:v>2210.14</c:v>
                </c:pt>
                <c:pt idx="14510">
                  <c:v>2210.16</c:v>
                </c:pt>
                <c:pt idx="14511">
                  <c:v>2210.1799999999998</c:v>
                </c:pt>
                <c:pt idx="14512">
                  <c:v>2210.1999999999998</c:v>
                </c:pt>
                <c:pt idx="14513">
                  <c:v>2210.2199999999998</c:v>
                </c:pt>
                <c:pt idx="14514">
                  <c:v>2210.2399999999998</c:v>
                </c:pt>
                <c:pt idx="14515">
                  <c:v>2210.2599999999998</c:v>
                </c:pt>
                <c:pt idx="14516">
                  <c:v>2210.2799999999997</c:v>
                </c:pt>
                <c:pt idx="14517">
                  <c:v>2210.3000000000002</c:v>
                </c:pt>
                <c:pt idx="14518">
                  <c:v>2210.3200000000002</c:v>
                </c:pt>
                <c:pt idx="14519">
                  <c:v>2210.34</c:v>
                </c:pt>
                <c:pt idx="14520">
                  <c:v>2210.36</c:v>
                </c:pt>
                <c:pt idx="14521">
                  <c:v>2210.38</c:v>
                </c:pt>
                <c:pt idx="14522">
                  <c:v>2210.4</c:v>
                </c:pt>
                <c:pt idx="14523">
                  <c:v>2210.42</c:v>
                </c:pt>
                <c:pt idx="14524">
                  <c:v>2210.44</c:v>
                </c:pt>
                <c:pt idx="14525">
                  <c:v>2210.46</c:v>
                </c:pt>
                <c:pt idx="14526">
                  <c:v>2210.48</c:v>
                </c:pt>
                <c:pt idx="14527">
                  <c:v>2210.5</c:v>
                </c:pt>
                <c:pt idx="14528">
                  <c:v>2210.52</c:v>
                </c:pt>
                <c:pt idx="14529">
                  <c:v>2210.54</c:v>
                </c:pt>
                <c:pt idx="14530">
                  <c:v>2210.56</c:v>
                </c:pt>
                <c:pt idx="14531">
                  <c:v>2210.58</c:v>
                </c:pt>
                <c:pt idx="14532">
                  <c:v>2210.6</c:v>
                </c:pt>
                <c:pt idx="14533">
                  <c:v>2210.62</c:v>
                </c:pt>
                <c:pt idx="14534">
                  <c:v>2210.64</c:v>
                </c:pt>
                <c:pt idx="14535">
                  <c:v>2210.66</c:v>
                </c:pt>
                <c:pt idx="14536">
                  <c:v>2210.6799999999998</c:v>
                </c:pt>
                <c:pt idx="14537">
                  <c:v>2210.6999999999998</c:v>
                </c:pt>
                <c:pt idx="14538">
                  <c:v>2210.7199999999998</c:v>
                </c:pt>
                <c:pt idx="14539">
                  <c:v>2210.7399999999998</c:v>
                </c:pt>
                <c:pt idx="14540">
                  <c:v>2210.7599999999998</c:v>
                </c:pt>
                <c:pt idx="14541">
                  <c:v>2210.7799999999997</c:v>
                </c:pt>
                <c:pt idx="14542">
                  <c:v>2210.8000000000002</c:v>
                </c:pt>
                <c:pt idx="14543">
                  <c:v>2210.8200000000002</c:v>
                </c:pt>
                <c:pt idx="14544">
                  <c:v>2210.84</c:v>
                </c:pt>
                <c:pt idx="14545">
                  <c:v>2210.86</c:v>
                </c:pt>
                <c:pt idx="14546">
                  <c:v>2210.88</c:v>
                </c:pt>
                <c:pt idx="14547">
                  <c:v>2210.9</c:v>
                </c:pt>
                <c:pt idx="14548">
                  <c:v>2210.92</c:v>
                </c:pt>
                <c:pt idx="14549">
                  <c:v>2210.94</c:v>
                </c:pt>
                <c:pt idx="14550">
                  <c:v>2210.96</c:v>
                </c:pt>
                <c:pt idx="14551">
                  <c:v>2210.98</c:v>
                </c:pt>
                <c:pt idx="14552">
                  <c:v>2211</c:v>
                </c:pt>
                <c:pt idx="14553">
                  <c:v>2211.02</c:v>
                </c:pt>
                <c:pt idx="14554">
                  <c:v>2211.04</c:v>
                </c:pt>
                <c:pt idx="14555">
                  <c:v>2211.06</c:v>
                </c:pt>
                <c:pt idx="14556">
                  <c:v>2211.08</c:v>
                </c:pt>
                <c:pt idx="14557">
                  <c:v>2211.1</c:v>
                </c:pt>
                <c:pt idx="14558">
                  <c:v>2211.12</c:v>
                </c:pt>
                <c:pt idx="14559">
                  <c:v>2211.14</c:v>
                </c:pt>
                <c:pt idx="14560">
                  <c:v>2211.16</c:v>
                </c:pt>
                <c:pt idx="14561">
                  <c:v>2211.1799999999998</c:v>
                </c:pt>
                <c:pt idx="14562">
                  <c:v>2211.1999999999998</c:v>
                </c:pt>
                <c:pt idx="14563">
                  <c:v>2211.2199999999998</c:v>
                </c:pt>
                <c:pt idx="14564">
                  <c:v>2211.2399999999998</c:v>
                </c:pt>
                <c:pt idx="14565">
                  <c:v>2211.2599999999998</c:v>
                </c:pt>
                <c:pt idx="14566">
                  <c:v>2211.2799999999997</c:v>
                </c:pt>
                <c:pt idx="14567">
                  <c:v>2211.3000000000002</c:v>
                </c:pt>
                <c:pt idx="14568">
                  <c:v>2211.3200000000002</c:v>
                </c:pt>
                <c:pt idx="14569">
                  <c:v>2211.34</c:v>
                </c:pt>
                <c:pt idx="14570">
                  <c:v>2211.36</c:v>
                </c:pt>
                <c:pt idx="14571">
                  <c:v>2211.38</c:v>
                </c:pt>
                <c:pt idx="14572">
                  <c:v>2211.4</c:v>
                </c:pt>
                <c:pt idx="14573">
                  <c:v>2211.42</c:v>
                </c:pt>
                <c:pt idx="14574">
                  <c:v>2211.44</c:v>
                </c:pt>
                <c:pt idx="14575">
                  <c:v>2211.46</c:v>
                </c:pt>
                <c:pt idx="14576">
                  <c:v>2211.48</c:v>
                </c:pt>
                <c:pt idx="14577">
                  <c:v>2211.5</c:v>
                </c:pt>
                <c:pt idx="14578">
                  <c:v>2211.52</c:v>
                </c:pt>
                <c:pt idx="14579">
                  <c:v>2211.54</c:v>
                </c:pt>
                <c:pt idx="14580">
                  <c:v>2211.56</c:v>
                </c:pt>
                <c:pt idx="14581">
                  <c:v>2211.58</c:v>
                </c:pt>
                <c:pt idx="14582">
                  <c:v>2211.6</c:v>
                </c:pt>
                <c:pt idx="14583">
                  <c:v>2211.62</c:v>
                </c:pt>
                <c:pt idx="14584">
                  <c:v>2211.64</c:v>
                </c:pt>
                <c:pt idx="14585">
                  <c:v>2211.66</c:v>
                </c:pt>
                <c:pt idx="14586">
                  <c:v>2211.6799999999998</c:v>
                </c:pt>
                <c:pt idx="14587">
                  <c:v>2211.6999999999998</c:v>
                </c:pt>
                <c:pt idx="14588">
                  <c:v>2211.7199999999998</c:v>
                </c:pt>
                <c:pt idx="14589">
                  <c:v>2211.7399999999998</c:v>
                </c:pt>
                <c:pt idx="14590">
                  <c:v>2211.7599999999998</c:v>
                </c:pt>
                <c:pt idx="14591">
                  <c:v>2211.7799999999997</c:v>
                </c:pt>
                <c:pt idx="14592">
                  <c:v>2211.8000000000002</c:v>
                </c:pt>
                <c:pt idx="14593">
                  <c:v>2211.8200000000002</c:v>
                </c:pt>
                <c:pt idx="14594">
                  <c:v>2211.84</c:v>
                </c:pt>
                <c:pt idx="14595">
                  <c:v>2211.86</c:v>
                </c:pt>
                <c:pt idx="14596">
                  <c:v>2211.88</c:v>
                </c:pt>
                <c:pt idx="14597">
                  <c:v>2211.9</c:v>
                </c:pt>
                <c:pt idx="14598">
                  <c:v>2211.92</c:v>
                </c:pt>
                <c:pt idx="14599">
                  <c:v>2211.94</c:v>
                </c:pt>
                <c:pt idx="14600">
                  <c:v>2211.96</c:v>
                </c:pt>
                <c:pt idx="14601">
                  <c:v>2211.98</c:v>
                </c:pt>
                <c:pt idx="14602">
                  <c:v>2212</c:v>
                </c:pt>
                <c:pt idx="14603">
                  <c:v>2212.02</c:v>
                </c:pt>
                <c:pt idx="14604">
                  <c:v>2212.04</c:v>
                </c:pt>
                <c:pt idx="14605">
                  <c:v>2212.06</c:v>
                </c:pt>
                <c:pt idx="14606">
                  <c:v>2212.08</c:v>
                </c:pt>
                <c:pt idx="14607">
                  <c:v>2212.1</c:v>
                </c:pt>
                <c:pt idx="14608">
                  <c:v>2212.12</c:v>
                </c:pt>
                <c:pt idx="14609">
                  <c:v>2212.14</c:v>
                </c:pt>
                <c:pt idx="14610">
                  <c:v>2212.16</c:v>
                </c:pt>
                <c:pt idx="14611">
                  <c:v>2212.1799999999998</c:v>
                </c:pt>
                <c:pt idx="14612">
                  <c:v>2212.1999999999998</c:v>
                </c:pt>
                <c:pt idx="14613">
                  <c:v>2212.2199999999998</c:v>
                </c:pt>
                <c:pt idx="14614">
                  <c:v>2212.2399999999998</c:v>
                </c:pt>
                <c:pt idx="14615">
                  <c:v>2212.2599999999998</c:v>
                </c:pt>
                <c:pt idx="14616">
                  <c:v>2212.2799999999997</c:v>
                </c:pt>
                <c:pt idx="14617">
                  <c:v>2212.3000000000002</c:v>
                </c:pt>
                <c:pt idx="14618">
                  <c:v>2212.3200000000002</c:v>
                </c:pt>
                <c:pt idx="14619">
                  <c:v>2212.34</c:v>
                </c:pt>
                <c:pt idx="14620">
                  <c:v>2212.36</c:v>
                </c:pt>
                <c:pt idx="14621">
                  <c:v>2212.38</c:v>
                </c:pt>
                <c:pt idx="14622">
                  <c:v>2212.4</c:v>
                </c:pt>
                <c:pt idx="14623">
                  <c:v>2212.42</c:v>
                </c:pt>
                <c:pt idx="14624">
                  <c:v>2212.44</c:v>
                </c:pt>
                <c:pt idx="14625">
                  <c:v>2212.46</c:v>
                </c:pt>
                <c:pt idx="14626">
                  <c:v>2212.48</c:v>
                </c:pt>
                <c:pt idx="14627">
                  <c:v>2212.5</c:v>
                </c:pt>
                <c:pt idx="14628">
                  <c:v>2212.52</c:v>
                </c:pt>
                <c:pt idx="14629">
                  <c:v>2212.54</c:v>
                </c:pt>
                <c:pt idx="14630">
                  <c:v>2212.56</c:v>
                </c:pt>
                <c:pt idx="14631">
                  <c:v>2212.58</c:v>
                </c:pt>
                <c:pt idx="14632">
                  <c:v>2212.6</c:v>
                </c:pt>
                <c:pt idx="14633">
                  <c:v>2212.62</c:v>
                </c:pt>
                <c:pt idx="14634">
                  <c:v>2212.64</c:v>
                </c:pt>
                <c:pt idx="14635">
                  <c:v>2212.66</c:v>
                </c:pt>
                <c:pt idx="14636">
                  <c:v>2212.6799999999998</c:v>
                </c:pt>
                <c:pt idx="14637">
                  <c:v>2212.6999999999998</c:v>
                </c:pt>
                <c:pt idx="14638">
                  <c:v>2212.7199999999998</c:v>
                </c:pt>
                <c:pt idx="14639">
                  <c:v>2212.7399999999998</c:v>
                </c:pt>
                <c:pt idx="14640">
                  <c:v>2212.7599999999998</c:v>
                </c:pt>
                <c:pt idx="14641">
                  <c:v>2212.7799999999997</c:v>
                </c:pt>
                <c:pt idx="14642">
                  <c:v>2212.8000000000002</c:v>
                </c:pt>
                <c:pt idx="14643">
                  <c:v>2212.8200000000002</c:v>
                </c:pt>
                <c:pt idx="14644">
                  <c:v>2212.84</c:v>
                </c:pt>
                <c:pt idx="14645">
                  <c:v>2212.86</c:v>
                </c:pt>
                <c:pt idx="14646">
                  <c:v>2212.88</c:v>
                </c:pt>
                <c:pt idx="14647">
                  <c:v>2212.9</c:v>
                </c:pt>
                <c:pt idx="14648">
                  <c:v>2212.92</c:v>
                </c:pt>
                <c:pt idx="14649">
                  <c:v>2212.94</c:v>
                </c:pt>
                <c:pt idx="14650">
                  <c:v>2212.96</c:v>
                </c:pt>
                <c:pt idx="14651">
                  <c:v>2212.98</c:v>
                </c:pt>
                <c:pt idx="14652">
                  <c:v>2213</c:v>
                </c:pt>
                <c:pt idx="14653">
                  <c:v>2213.02</c:v>
                </c:pt>
                <c:pt idx="14654">
                  <c:v>2213.04</c:v>
                </c:pt>
                <c:pt idx="14655">
                  <c:v>2213.06</c:v>
                </c:pt>
                <c:pt idx="14656">
                  <c:v>2213.08</c:v>
                </c:pt>
                <c:pt idx="14657">
                  <c:v>2213.1</c:v>
                </c:pt>
                <c:pt idx="14658">
                  <c:v>2213.12</c:v>
                </c:pt>
                <c:pt idx="14659">
                  <c:v>2213.14</c:v>
                </c:pt>
                <c:pt idx="14660">
                  <c:v>2213.16</c:v>
                </c:pt>
                <c:pt idx="14661">
                  <c:v>2213.1799999999998</c:v>
                </c:pt>
                <c:pt idx="14662">
                  <c:v>2213.1999999999998</c:v>
                </c:pt>
                <c:pt idx="14663">
                  <c:v>2213.2199999999998</c:v>
                </c:pt>
                <c:pt idx="14664">
                  <c:v>2213.2399999999998</c:v>
                </c:pt>
                <c:pt idx="14665">
                  <c:v>2213.2599999999998</c:v>
                </c:pt>
                <c:pt idx="14666">
                  <c:v>2213.2799999999997</c:v>
                </c:pt>
                <c:pt idx="14667">
                  <c:v>2213.3000000000002</c:v>
                </c:pt>
                <c:pt idx="14668">
                  <c:v>2213.3200000000002</c:v>
                </c:pt>
                <c:pt idx="14669">
                  <c:v>2213.34</c:v>
                </c:pt>
                <c:pt idx="14670">
                  <c:v>2213.36</c:v>
                </c:pt>
                <c:pt idx="14671">
                  <c:v>2213.38</c:v>
                </c:pt>
                <c:pt idx="14672">
                  <c:v>2213.4</c:v>
                </c:pt>
                <c:pt idx="14673">
                  <c:v>2213.42</c:v>
                </c:pt>
                <c:pt idx="14674">
                  <c:v>2213.44</c:v>
                </c:pt>
                <c:pt idx="14675">
                  <c:v>2213.46</c:v>
                </c:pt>
                <c:pt idx="14676">
                  <c:v>2213.48</c:v>
                </c:pt>
                <c:pt idx="14677">
                  <c:v>2213.5</c:v>
                </c:pt>
                <c:pt idx="14678">
                  <c:v>2213.52</c:v>
                </c:pt>
                <c:pt idx="14679">
                  <c:v>2213.54</c:v>
                </c:pt>
                <c:pt idx="14680">
                  <c:v>2213.56</c:v>
                </c:pt>
                <c:pt idx="14681">
                  <c:v>2213.58</c:v>
                </c:pt>
                <c:pt idx="14682">
                  <c:v>2213.6</c:v>
                </c:pt>
                <c:pt idx="14683">
                  <c:v>2213.62</c:v>
                </c:pt>
                <c:pt idx="14684">
                  <c:v>2213.64</c:v>
                </c:pt>
                <c:pt idx="14685">
                  <c:v>2213.66</c:v>
                </c:pt>
                <c:pt idx="14686">
                  <c:v>2213.6799999999998</c:v>
                </c:pt>
                <c:pt idx="14687">
                  <c:v>2213.6999999999998</c:v>
                </c:pt>
                <c:pt idx="14688">
                  <c:v>2213.7199999999998</c:v>
                </c:pt>
                <c:pt idx="14689">
                  <c:v>2213.7399999999998</c:v>
                </c:pt>
                <c:pt idx="14690">
                  <c:v>2213.7599999999998</c:v>
                </c:pt>
                <c:pt idx="14691">
                  <c:v>2213.7799999999997</c:v>
                </c:pt>
                <c:pt idx="14692">
                  <c:v>2213.8000000000002</c:v>
                </c:pt>
                <c:pt idx="14693">
                  <c:v>2213.8200000000002</c:v>
                </c:pt>
                <c:pt idx="14694">
                  <c:v>2213.84</c:v>
                </c:pt>
                <c:pt idx="14695">
                  <c:v>2213.86</c:v>
                </c:pt>
                <c:pt idx="14696">
                  <c:v>2213.88</c:v>
                </c:pt>
                <c:pt idx="14697">
                  <c:v>2213.9</c:v>
                </c:pt>
                <c:pt idx="14698">
                  <c:v>2213.92</c:v>
                </c:pt>
                <c:pt idx="14699">
                  <c:v>2213.94</c:v>
                </c:pt>
                <c:pt idx="14700">
                  <c:v>2213.96</c:v>
                </c:pt>
                <c:pt idx="14701">
                  <c:v>2213.98</c:v>
                </c:pt>
                <c:pt idx="14702">
                  <c:v>2214</c:v>
                </c:pt>
                <c:pt idx="14703">
                  <c:v>2214.02</c:v>
                </c:pt>
                <c:pt idx="14704">
                  <c:v>2214.04</c:v>
                </c:pt>
                <c:pt idx="14705">
                  <c:v>2214.06</c:v>
                </c:pt>
                <c:pt idx="14706">
                  <c:v>2214.08</c:v>
                </c:pt>
                <c:pt idx="14707">
                  <c:v>2214.1</c:v>
                </c:pt>
                <c:pt idx="14708">
                  <c:v>2214.12</c:v>
                </c:pt>
                <c:pt idx="14709">
                  <c:v>2214.14</c:v>
                </c:pt>
                <c:pt idx="14710">
                  <c:v>2214.16</c:v>
                </c:pt>
                <c:pt idx="14711">
                  <c:v>2214.1799999999998</c:v>
                </c:pt>
                <c:pt idx="14712">
                  <c:v>2214.1999999999998</c:v>
                </c:pt>
                <c:pt idx="14713">
                  <c:v>2214.2199999999998</c:v>
                </c:pt>
                <c:pt idx="14714">
                  <c:v>2214.2399999999998</c:v>
                </c:pt>
                <c:pt idx="14715">
                  <c:v>2214.2599999999998</c:v>
                </c:pt>
                <c:pt idx="14716">
                  <c:v>2214.2799999999997</c:v>
                </c:pt>
                <c:pt idx="14717">
                  <c:v>2214.3000000000002</c:v>
                </c:pt>
                <c:pt idx="14718">
                  <c:v>2214.3200000000002</c:v>
                </c:pt>
                <c:pt idx="14719">
                  <c:v>2214.34</c:v>
                </c:pt>
                <c:pt idx="14720">
                  <c:v>2214.36</c:v>
                </c:pt>
                <c:pt idx="14721">
                  <c:v>2214.38</c:v>
                </c:pt>
                <c:pt idx="14722">
                  <c:v>2214.4</c:v>
                </c:pt>
                <c:pt idx="14723">
                  <c:v>2214.42</c:v>
                </c:pt>
                <c:pt idx="14724">
                  <c:v>2214.44</c:v>
                </c:pt>
                <c:pt idx="14725">
                  <c:v>2214.46</c:v>
                </c:pt>
                <c:pt idx="14726">
                  <c:v>2214.48</c:v>
                </c:pt>
                <c:pt idx="14727">
                  <c:v>2214.5</c:v>
                </c:pt>
                <c:pt idx="14728">
                  <c:v>2214.52</c:v>
                </c:pt>
                <c:pt idx="14729">
                  <c:v>2214.54</c:v>
                </c:pt>
                <c:pt idx="14730">
                  <c:v>2214.56</c:v>
                </c:pt>
                <c:pt idx="14731">
                  <c:v>2214.58</c:v>
                </c:pt>
                <c:pt idx="14732">
                  <c:v>2214.6</c:v>
                </c:pt>
                <c:pt idx="14733">
                  <c:v>2214.62</c:v>
                </c:pt>
                <c:pt idx="14734">
                  <c:v>2214.64</c:v>
                </c:pt>
                <c:pt idx="14735">
                  <c:v>2214.66</c:v>
                </c:pt>
                <c:pt idx="14736">
                  <c:v>2214.6799999999998</c:v>
                </c:pt>
                <c:pt idx="14737">
                  <c:v>2214.6999999999998</c:v>
                </c:pt>
                <c:pt idx="14738">
                  <c:v>2214.7199999999998</c:v>
                </c:pt>
                <c:pt idx="14739">
                  <c:v>2214.7399999999998</c:v>
                </c:pt>
                <c:pt idx="14740">
                  <c:v>2214.7599999999998</c:v>
                </c:pt>
                <c:pt idx="14741">
                  <c:v>2214.7799999999997</c:v>
                </c:pt>
                <c:pt idx="14742">
                  <c:v>2214.8000000000002</c:v>
                </c:pt>
                <c:pt idx="14743">
                  <c:v>2214.8200000000002</c:v>
                </c:pt>
                <c:pt idx="14744">
                  <c:v>2214.84</c:v>
                </c:pt>
                <c:pt idx="14745">
                  <c:v>2214.86</c:v>
                </c:pt>
                <c:pt idx="14746">
                  <c:v>2214.88</c:v>
                </c:pt>
                <c:pt idx="14747">
                  <c:v>2214.9</c:v>
                </c:pt>
                <c:pt idx="14748">
                  <c:v>2214.92</c:v>
                </c:pt>
                <c:pt idx="14749">
                  <c:v>2214.94</c:v>
                </c:pt>
                <c:pt idx="14750">
                  <c:v>2214.96</c:v>
                </c:pt>
                <c:pt idx="14751">
                  <c:v>2214.98</c:v>
                </c:pt>
                <c:pt idx="14752">
                  <c:v>2215</c:v>
                </c:pt>
                <c:pt idx="14753">
                  <c:v>2215.02</c:v>
                </c:pt>
                <c:pt idx="14754">
                  <c:v>2215.04</c:v>
                </c:pt>
                <c:pt idx="14755">
                  <c:v>2215.06</c:v>
                </c:pt>
                <c:pt idx="14756">
                  <c:v>2215.08</c:v>
                </c:pt>
                <c:pt idx="14757">
                  <c:v>2215.1</c:v>
                </c:pt>
                <c:pt idx="14758">
                  <c:v>2215.12</c:v>
                </c:pt>
                <c:pt idx="14759">
                  <c:v>2215.14</c:v>
                </c:pt>
                <c:pt idx="14760">
                  <c:v>2215.16</c:v>
                </c:pt>
                <c:pt idx="14761">
                  <c:v>2215.1799999999998</c:v>
                </c:pt>
                <c:pt idx="14762">
                  <c:v>2215.1999999999998</c:v>
                </c:pt>
                <c:pt idx="14763">
                  <c:v>2215.2199999999998</c:v>
                </c:pt>
                <c:pt idx="14764">
                  <c:v>2215.2399999999998</c:v>
                </c:pt>
                <c:pt idx="14765">
                  <c:v>2215.2599999999998</c:v>
                </c:pt>
                <c:pt idx="14766">
                  <c:v>2215.2799999999997</c:v>
                </c:pt>
                <c:pt idx="14767">
                  <c:v>2215.3000000000002</c:v>
                </c:pt>
                <c:pt idx="14768">
                  <c:v>2215.3200000000002</c:v>
                </c:pt>
                <c:pt idx="14769">
                  <c:v>2215.34</c:v>
                </c:pt>
                <c:pt idx="14770">
                  <c:v>2215.36</c:v>
                </c:pt>
                <c:pt idx="14771">
                  <c:v>2215.38</c:v>
                </c:pt>
                <c:pt idx="14772">
                  <c:v>2215.4</c:v>
                </c:pt>
                <c:pt idx="14773">
                  <c:v>2215.42</c:v>
                </c:pt>
                <c:pt idx="14774">
                  <c:v>2215.44</c:v>
                </c:pt>
                <c:pt idx="14775">
                  <c:v>2215.46</c:v>
                </c:pt>
                <c:pt idx="14776">
                  <c:v>2215.48</c:v>
                </c:pt>
                <c:pt idx="14777">
                  <c:v>2215.5</c:v>
                </c:pt>
                <c:pt idx="14778">
                  <c:v>2215.52</c:v>
                </c:pt>
                <c:pt idx="14779">
                  <c:v>2215.54</c:v>
                </c:pt>
                <c:pt idx="14780">
                  <c:v>2215.56</c:v>
                </c:pt>
                <c:pt idx="14781">
                  <c:v>2215.58</c:v>
                </c:pt>
                <c:pt idx="14782">
                  <c:v>2215.6</c:v>
                </c:pt>
                <c:pt idx="14783">
                  <c:v>2215.62</c:v>
                </c:pt>
                <c:pt idx="14784">
                  <c:v>2215.64</c:v>
                </c:pt>
                <c:pt idx="14785">
                  <c:v>2215.66</c:v>
                </c:pt>
                <c:pt idx="14786">
                  <c:v>2215.6799999999998</c:v>
                </c:pt>
                <c:pt idx="14787">
                  <c:v>2215.6999999999998</c:v>
                </c:pt>
                <c:pt idx="14788">
                  <c:v>2215.7199999999998</c:v>
                </c:pt>
                <c:pt idx="14789">
                  <c:v>2215.7399999999998</c:v>
                </c:pt>
                <c:pt idx="14790">
                  <c:v>2215.7599999999998</c:v>
                </c:pt>
                <c:pt idx="14791">
                  <c:v>2215.7799999999997</c:v>
                </c:pt>
                <c:pt idx="14792">
                  <c:v>2215.8000000000002</c:v>
                </c:pt>
                <c:pt idx="14793">
                  <c:v>2215.8200000000002</c:v>
                </c:pt>
                <c:pt idx="14794">
                  <c:v>2215.84</c:v>
                </c:pt>
                <c:pt idx="14795">
                  <c:v>2215.86</c:v>
                </c:pt>
                <c:pt idx="14796">
                  <c:v>2215.88</c:v>
                </c:pt>
                <c:pt idx="14797">
                  <c:v>2215.9</c:v>
                </c:pt>
                <c:pt idx="14798">
                  <c:v>2215.92</c:v>
                </c:pt>
                <c:pt idx="14799">
                  <c:v>2215.94</c:v>
                </c:pt>
                <c:pt idx="14800">
                  <c:v>2215.96</c:v>
                </c:pt>
                <c:pt idx="14801">
                  <c:v>2215.98</c:v>
                </c:pt>
                <c:pt idx="14802">
                  <c:v>2216</c:v>
                </c:pt>
                <c:pt idx="14803">
                  <c:v>2216.02</c:v>
                </c:pt>
                <c:pt idx="14804">
                  <c:v>2216.04</c:v>
                </c:pt>
                <c:pt idx="14805">
                  <c:v>2216.06</c:v>
                </c:pt>
                <c:pt idx="14806">
                  <c:v>2216.08</c:v>
                </c:pt>
                <c:pt idx="14807">
                  <c:v>2216.1</c:v>
                </c:pt>
                <c:pt idx="14808">
                  <c:v>2216.12</c:v>
                </c:pt>
                <c:pt idx="14809">
                  <c:v>2216.14</c:v>
                </c:pt>
                <c:pt idx="14810">
                  <c:v>2216.16</c:v>
                </c:pt>
                <c:pt idx="14811">
                  <c:v>2216.1799999999998</c:v>
                </c:pt>
                <c:pt idx="14812">
                  <c:v>2216.1999999999998</c:v>
                </c:pt>
                <c:pt idx="14813">
                  <c:v>2216.2199999999998</c:v>
                </c:pt>
                <c:pt idx="14814">
                  <c:v>2216.2399999999998</c:v>
                </c:pt>
                <c:pt idx="14815">
                  <c:v>2216.2599999999998</c:v>
                </c:pt>
                <c:pt idx="14816">
                  <c:v>2216.2799999999997</c:v>
                </c:pt>
                <c:pt idx="14817">
                  <c:v>2216.3000000000002</c:v>
                </c:pt>
                <c:pt idx="14818">
                  <c:v>2216.3200000000002</c:v>
                </c:pt>
                <c:pt idx="14819">
                  <c:v>2216.34</c:v>
                </c:pt>
                <c:pt idx="14820">
                  <c:v>2216.36</c:v>
                </c:pt>
                <c:pt idx="14821">
                  <c:v>2216.38</c:v>
                </c:pt>
                <c:pt idx="14822">
                  <c:v>2216.4</c:v>
                </c:pt>
                <c:pt idx="14823">
                  <c:v>2216.42</c:v>
                </c:pt>
                <c:pt idx="14824">
                  <c:v>2216.44</c:v>
                </c:pt>
                <c:pt idx="14825">
                  <c:v>2216.46</c:v>
                </c:pt>
                <c:pt idx="14826">
                  <c:v>2216.48</c:v>
                </c:pt>
                <c:pt idx="14827">
                  <c:v>2216.5</c:v>
                </c:pt>
                <c:pt idx="14828">
                  <c:v>2216.52</c:v>
                </c:pt>
                <c:pt idx="14829">
                  <c:v>2216.54</c:v>
                </c:pt>
                <c:pt idx="14830">
                  <c:v>2216.56</c:v>
                </c:pt>
                <c:pt idx="14831">
                  <c:v>2216.58</c:v>
                </c:pt>
                <c:pt idx="14832">
                  <c:v>2216.6</c:v>
                </c:pt>
                <c:pt idx="14833">
                  <c:v>2216.62</c:v>
                </c:pt>
                <c:pt idx="14834">
                  <c:v>2216.64</c:v>
                </c:pt>
                <c:pt idx="14835">
                  <c:v>2216.66</c:v>
                </c:pt>
                <c:pt idx="14836">
                  <c:v>2216.6799999999998</c:v>
                </c:pt>
                <c:pt idx="14837">
                  <c:v>2216.6999999999998</c:v>
                </c:pt>
                <c:pt idx="14838">
                  <c:v>2216.7199999999998</c:v>
                </c:pt>
                <c:pt idx="14839">
                  <c:v>2216.7399999999998</c:v>
                </c:pt>
                <c:pt idx="14840">
                  <c:v>2216.7599999999998</c:v>
                </c:pt>
                <c:pt idx="14841">
                  <c:v>2216.7799999999997</c:v>
                </c:pt>
                <c:pt idx="14842">
                  <c:v>2216.8000000000002</c:v>
                </c:pt>
                <c:pt idx="14843">
                  <c:v>2216.8200000000002</c:v>
                </c:pt>
                <c:pt idx="14844">
                  <c:v>2216.84</c:v>
                </c:pt>
                <c:pt idx="14845">
                  <c:v>2216.86</c:v>
                </c:pt>
                <c:pt idx="14846">
                  <c:v>2216.88</c:v>
                </c:pt>
                <c:pt idx="14847">
                  <c:v>2216.9</c:v>
                </c:pt>
                <c:pt idx="14848">
                  <c:v>2216.92</c:v>
                </c:pt>
                <c:pt idx="14849">
                  <c:v>2216.94</c:v>
                </c:pt>
                <c:pt idx="14850">
                  <c:v>2216.96</c:v>
                </c:pt>
                <c:pt idx="14851">
                  <c:v>2216.98</c:v>
                </c:pt>
                <c:pt idx="14852">
                  <c:v>2217</c:v>
                </c:pt>
                <c:pt idx="14853">
                  <c:v>2217.02</c:v>
                </c:pt>
                <c:pt idx="14854">
                  <c:v>2217.04</c:v>
                </c:pt>
                <c:pt idx="14855">
                  <c:v>2217.06</c:v>
                </c:pt>
                <c:pt idx="14856">
                  <c:v>2217.08</c:v>
                </c:pt>
                <c:pt idx="14857">
                  <c:v>2217.1</c:v>
                </c:pt>
                <c:pt idx="14858">
                  <c:v>2217.12</c:v>
                </c:pt>
                <c:pt idx="14859">
                  <c:v>2217.14</c:v>
                </c:pt>
                <c:pt idx="14860">
                  <c:v>2217.16</c:v>
                </c:pt>
                <c:pt idx="14861">
                  <c:v>2217.1799999999998</c:v>
                </c:pt>
                <c:pt idx="14862">
                  <c:v>2217.1999999999998</c:v>
                </c:pt>
                <c:pt idx="14863">
                  <c:v>2217.2199999999998</c:v>
                </c:pt>
                <c:pt idx="14864">
                  <c:v>2217.2399999999998</c:v>
                </c:pt>
                <c:pt idx="14865">
                  <c:v>2217.2599999999998</c:v>
                </c:pt>
                <c:pt idx="14866">
                  <c:v>2217.2799999999997</c:v>
                </c:pt>
                <c:pt idx="14867">
                  <c:v>2217.3000000000002</c:v>
                </c:pt>
                <c:pt idx="14868">
                  <c:v>2217.3200000000002</c:v>
                </c:pt>
                <c:pt idx="14869">
                  <c:v>2217.34</c:v>
                </c:pt>
                <c:pt idx="14870">
                  <c:v>2217.36</c:v>
                </c:pt>
                <c:pt idx="14871">
                  <c:v>2217.38</c:v>
                </c:pt>
                <c:pt idx="14872">
                  <c:v>2217.4</c:v>
                </c:pt>
                <c:pt idx="14873">
                  <c:v>2217.42</c:v>
                </c:pt>
                <c:pt idx="14874">
                  <c:v>2217.44</c:v>
                </c:pt>
                <c:pt idx="14875">
                  <c:v>2217.46</c:v>
                </c:pt>
                <c:pt idx="14876">
                  <c:v>2217.48</c:v>
                </c:pt>
                <c:pt idx="14877">
                  <c:v>2217.5</c:v>
                </c:pt>
                <c:pt idx="14878">
                  <c:v>2217.52</c:v>
                </c:pt>
                <c:pt idx="14879">
                  <c:v>2217.54</c:v>
                </c:pt>
                <c:pt idx="14880">
                  <c:v>2217.56</c:v>
                </c:pt>
                <c:pt idx="14881">
                  <c:v>2217.58</c:v>
                </c:pt>
                <c:pt idx="14882">
                  <c:v>2217.6</c:v>
                </c:pt>
                <c:pt idx="14883">
                  <c:v>2217.62</c:v>
                </c:pt>
                <c:pt idx="14884">
                  <c:v>2217.64</c:v>
                </c:pt>
                <c:pt idx="14885">
                  <c:v>2217.66</c:v>
                </c:pt>
                <c:pt idx="14886">
                  <c:v>2217.6799999999998</c:v>
                </c:pt>
                <c:pt idx="14887">
                  <c:v>2217.6999999999998</c:v>
                </c:pt>
                <c:pt idx="14888">
                  <c:v>2217.7199999999998</c:v>
                </c:pt>
                <c:pt idx="14889">
                  <c:v>2217.7399999999998</c:v>
                </c:pt>
                <c:pt idx="14890">
                  <c:v>2217.7599999999998</c:v>
                </c:pt>
                <c:pt idx="14891">
                  <c:v>2217.7799999999997</c:v>
                </c:pt>
                <c:pt idx="14892">
                  <c:v>2217.8000000000002</c:v>
                </c:pt>
                <c:pt idx="14893">
                  <c:v>2217.8200000000002</c:v>
                </c:pt>
                <c:pt idx="14894">
                  <c:v>2217.84</c:v>
                </c:pt>
                <c:pt idx="14895">
                  <c:v>2217.86</c:v>
                </c:pt>
                <c:pt idx="14896">
                  <c:v>2217.88</c:v>
                </c:pt>
                <c:pt idx="14897">
                  <c:v>2217.9</c:v>
                </c:pt>
                <c:pt idx="14898">
                  <c:v>2217.92</c:v>
                </c:pt>
                <c:pt idx="14899">
                  <c:v>2217.94</c:v>
                </c:pt>
                <c:pt idx="14900">
                  <c:v>2217.96</c:v>
                </c:pt>
                <c:pt idx="14901">
                  <c:v>2217.98</c:v>
                </c:pt>
                <c:pt idx="14902">
                  <c:v>2218</c:v>
                </c:pt>
                <c:pt idx="14903">
                  <c:v>2218.02</c:v>
                </c:pt>
                <c:pt idx="14904">
                  <c:v>2218.04</c:v>
                </c:pt>
                <c:pt idx="14905">
                  <c:v>2218.06</c:v>
                </c:pt>
                <c:pt idx="14906">
                  <c:v>2218.08</c:v>
                </c:pt>
                <c:pt idx="14907">
                  <c:v>2218.1</c:v>
                </c:pt>
                <c:pt idx="14908">
                  <c:v>2218.12</c:v>
                </c:pt>
                <c:pt idx="14909">
                  <c:v>2218.14</c:v>
                </c:pt>
                <c:pt idx="14910">
                  <c:v>2218.16</c:v>
                </c:pt>
                <c:pt idx="14911">
                  <c:v>2218.1799999999998</c:v>
                </c:pt>
                <c:pt idx="14912">
                  <c:v>2218.1999999999998</c:v>
                </c:pt>
                <c:pt idx="14913">
                  <c:v>2218.2199999999998</c:v>
                </c:pt>
                <c:pt idx="14914">
                  <c:v>2218.2399999999998</c:v>
                </c:pt>
                <c:pt idx="14915">
                  <c:v>2218.2599999999998</c:v>
                </c:pt>
                <c:pt idx="14916">
                  <c:v>2218.2799999999997</c:v>
                </c:pt>
                <c:pt idx="14917">
                  <c:v>2218.3000000000002</c:v>
                </c:pt>
                <c:pt idx="14918">
                  <c:v>2218.3200000000002</c:v>
                </c:pt>
                <c:pt idx="14919">
                  <c:v>2218.34</c:v>
                </c:pt>
                <c:pt idx="14920">
                  <c:v>2218.36</c:v>
                </c:pt>
                <c:pt idx="14921">
                  <c:v>2218.38</c:v>
                </c:pt>
                <c:pt idx="14922">
                  <c:v>2218.4</c:v>
                </c:pt>
                <c:pt idx="14923">
                  <c:v>2218.42</c:v>
                </c:pt>
                <c:pt idx="14924">
                  <c:v>2218.44</c:v>
                </c:pt>
                <c:pt idx="14925">
                  <c:v>2218.46</c:v>
                </c:pt>
                <c:pt idx="14926">
                  <c:v>2218.48</c:v>
                </c:pt>
                <c:pt idx="14927">
                  <c:v>2218.5</c:v>
                </c:pt>
                <c:pt idx="14928">
                  <c:v>2218.52</c:v>
                </c:pt>
                <c:pt idx="14929">
                  <c:v>2218.54</c:v>
                </c:pt>
                <c:pt idx="14930">
                  <c:v>2218.56</c:v>
                </c:pt>
                <c:pt idx="14931">
                  <c:v>2218.58</c:v>
                </c:pt>
                <c:pt idx="14932">
                  <c:v>2218.6</c:v>
                </c:pt>
                <c:pt idx="14933">
                  <c:v>2218.62</c:v>
                </c:pt>
                <c:pt idx="14934">
                  <c:v>2218.64</c:v>
                </c:pt>
                <c:pt idx="14935">
                  <c:v>2218.66</c:v>
                </c:pt>
                <c:pt idx="14936">
                  <c:v>2218.6799999999998</c:v>
                </c:pt>
                <c:pt idx="14937">
                  <c:v>2218.6999999999998</c:v>
                </c:pt>
                <c:pt idx="14938">
                  <c:v>2218.7199999999998</c:v>
                </c:pt>
                <c:pt idx="14939">
                  <c:v>2218.7399999999998</c:v>
                </c:pt>
                <c:pt idx="14940">
                  <c:v>2218.7599999999998</c:v>
                </c:pt>
                <c:pt idx="14941">
                  <c:v>2218.7799999999997</c:v>
                </c:pt>
                <c:pt idx="14942">
                  <c:v>2218.8000000000002</c:v>
                </c:pt>
                <c:pt idx="14943">
                  <c:v>2218.8200000000002</c:v>
                </c:pt>
                <c:pt idx="14944">
                  <c:v>2218.84</c:v>
                </c:pt>
                <c:pt idx="14945">
                  <c:v>2218.86</c:v>
                </c:pt>
                <c:pt idx="14946">
                  <c:v>2218.88</c:v>
                </c:pt>
                <c:pt idx="14947">
                  <c:v>2218.9</c:v>
                </c:pt>
                <c:pt idx="14948">
                  <c:v>2218.92</c:v>
                </c:pt>
                <c:pt idx="14949">
                  <c:v>2218.94</c:v>
                </c:pt>
                <c:pt idx="14950">
                  <c:v>2218.96</c:v>
                </c:pt>
                <c:pt idx="14951">
                  <c:v>2218.98</c:v>
                </c:pt>
                <c:pt idx="14952">
                  <c:v>2219</c:v>
                </c:pt>
                <c:pt idx="14953">
                  <c:v>2219.02</c:v>
                </c:pt>
                <c:pt idx="14954">
                  <c:v>2219.04</c:v>
                </c:pt>
                <c:pt idx="14955">
                  <c:v>2219.06</c:v>
                </c:pt>
                <c:pt idx="14956">
                  <c:v>2219.08</c:v>
                </c:pt>
                <c:pt idx="14957">
                  <c:v>2219.1</c:v>
                </c:pt>
                <c:pt idx="14958">
                  <c:v>2219.12</c:v>
                </c:pt>
                <c:pt idx="14959">
                  <c:v>2219.14</c:v>
                </c:pt>
                <c:pt idx="14960">
                  <c:v>2219.16</c:v>
                </c:pt>
                <c:pt idx="14961">
                  <c:v>2219.1799999999998</c:v>
                </c:pt>
                <c:pt idx="14962">
                  <c:v>2219.1999999999998</c:v>
                </c:pt>
                <c:pt idx="14963">
                  <c:v>2219.2199999999998</c:v>
                </c:pt>
                <c:pt idx="14964">
                  <c:v>2219.2399999999998</c:v>
                </c:pt>
                <c:pt idx="14965">
                  <c:v>2219.2599999999998</c:v>
                </c:pt>
                <c:pt idx="14966">
                  <c:v>2219.2799999999997</c:v>
                </c:pt>
                <c:pt idx="14967">
                  <c:v>2219.3000000000002</c:v>
                </c:pt>
                <c:pt idx="14968">
                  <c:v>2219.3200000000002</c:v>
                </c:pt>
                <c:pt idx="14969">
                  <c:v>2219.34</c:v>
                </c:pt>
                <c:pt idx="14970">
                  <c:v>2219.36</c:v>
                </c:pt>
                <c:pt idx="14971">
                  <c:v>2219.38</c:v>
                </c:pt>
                <c:pt idx="14972">
                  <c:v>2219.4</c:v>
                </c:pt>
                <c:pt idx="14973">
                  <c:v>2219.42</c:v>
                </c:pt>
                <c:pt idx="14974">
                  <c:v>2219.44</c:v>
                </c:pt>
                <c:pt idx="14975">
                  <c:v>2219.46</c:v>
                </c:pt>
                <c:pt idx="14976">
                  <c:v>2219.48</c:v>
                </c:pt>
                <c:pt idx="14977">
                  <c:v>2219.5</c:v>
                </c:pt>
                <c:pt idx="14978">
                  <c:v>2219.52</c:v>
                </c:pt>
                <c:pt idx="14979">
                  <c:v>2219.54</c:v>
                </c:pt>
                <c:pt idx="14980">
                  <c:v>2219.56</c:v>
                </c:pt>
                <c:pt idx="14981">
                  <c:v>2219.58</c:v>
                </c:pt>
                <c:pt idx="14982">
                  <c:v>2219.6</c:v>
                </c:pt>
                <c:pt idx="14983">
                  <c:v>2219.62</c:v>
                </c:pt>
                <c:pt idx="14984">
                  <c:v>2219.64</c:v>
                </c:pt>
                <c:pt idx="14985">
                  <c:v>2219.66</c:v>
                </c:pt>
                <c:pt idx="14986">
                  <c:v>2219.6799999999998</c:v>
                </c:pt>
                <c:pt idx="14987">
                  <c:v>2219.6999999999998</c:v>
                </c:pt>
                <c:pt idx="14988">
                  <c:v>2219.7199999999998</c:v>
                </c:pt>
                <c:pt idx="14989">
                  <c:v>2219.7399999999998</c:v>
                </c:pt>
                <c:pt idx="14990">
                  <c:v>2219.7599999999998</c:v>
                </c:pt>
                <c:pt idx="14991">
                  <c:v>2219.7799999999997</c:v>
                </c:pt>
                <c:pt idx="14992">
                  <c:v>2219.8000000000002</c:v>
                </c:pt>
                <c:pt idx="14993">
                  <c:v>2219.8200000000002</c:v>
                </c:pt>
                <c:pt idx="14994">
                  <c:v>2219.84</c:v>
                </c:pt>
                <c:pt idx="14995">
                  <c:v>2219.86</c:v>
                </c:pt>
                <c:pt idx="14996">
                  <c:v>2219.88</c:v>
                </c:pt>
                <c:pt idx="14997">
                  <c:v>2219.9</c:v>
                </c:pt>
                <c:pt idx="14998">
                  <c:v>2219.92</c:v>
                </c:pt>
                <c:pt idx="14999">
                  <c:v>2219.94</c:v>
                </c:pt>
                <c:pt idx="15000">
                  <c:v>2219.96</c:v>
                </c:pt>
                <c:pt idx="15001">
                  <c:v>2219.98</c:v>
                </c:pt>
                <c:pt idx="15002">
                  <c:v>2220</c:v>
                </c:pt>
                <c:pt idx="15003">
                  <c:v>2220.02</c:v>
                </c:pt>
                <c:pt idx="15004">
                  <c:v>2220.04</c:v>
                </c:pt>
                <c:pt idx="15005">
                  <c:v>2220.06</c:v>
                </c:pt>
                <c:pt idx="15006">
                  <c:v>2220.08</c:v>
                </c:pt>
                <c:pt idx="15007">
                  <c:v>2220.1</c:v>
                </c:pt>
                <c:pt idx="15008">
                  <c:v>2220.12</c:v>
                </c:pt>
                <c:pt idx="15009">
                  <c:v>2220.14</c:v>
                </c:pt>
                <c:pt idx="15010">
                  <c:v>2220.16</c:v>
                </c:pt>
                <c:pt idx="15011">
                  <c:v>2220.1799999999998</c:v>
                </c:pt>
                <c:pt idx="15012">
                  <c:v>2220.1999999999998</c:v>
                </c:pt>
                <c:pt idx="15013">
                  <c:v>2220.2199999999998</c:v>
                </c:pt>
                <c:pt idx="15014">
                  <c:v>2220.2399999999998</c:v>
                </c:pt>
                <c:pt idx="15015">
                  <c:v>2220.2599999999998</c:v>
                </c:pt>
                <c:pt idx="15016">
                  <c:v>2220.2799999999997</c:v>
                </c:pt>
                <c:pt idx="15017">
                  <c:v>2220.3000000000002</c:v>
                </c:pt>
                <c:pt idx="15018">
                  <c:v>2220.3200000000002</c:v>
                </c:pt>
                <c:pt idx="15019">
                  <c:v>2220.34</c:v>
                </c:pt>
                <c:pt idx="15020">
                  <c:v>2220.36</c:v>
                </c:pt>
                <c:pt idx="15021">
                  <c:v>2220.38</c:v>
                </c:pt>
                <c:pt idx="15022">
                  <c:v>2220.4</c:v>
                </c:pt>
                <c:pt idx="15023">
                  <c:v>2220.42</c:v>
                </c:pt>
                <c:pt idx="15024">
                  <c:v>2220.44</c:v>
                </c:pt>
                <c:pt idx="15025">
                  <c:v>2220.46</c:v>
                </c:pt>
                <c:pt idx="15026">
                  <c:v>2220.48</c:v>
                </c:pt>
                <c:pt idx="15027">
                  <c:v>2220.5</c:v>
                </c:pt>
                <c:pt idx="15028">
                  <c:v>2220.52</c:v>
                </c:pt>
                <c:pt idx="15029">
                  <c:v>2220.54</c:v>
                </c:pt>
                <c:pt idx="15030">
                  <c:v>2220.56</c:v>
                </c:pt>
                <c:pt idx="15031">
                  <c:v>2220.58</c:v>
                </c:pt>
                <c:pt idx="15032">
                  <c:v>2220.6</c:v>
                </c:pt>
                <c:pt idx="15033">
                  <c:v>2220.62</c:v>
                </c:pt>
                <c:pt idx="15034">
                  <c:v>2220.64</c:v>
                </c:pt>
                <c:pt idx="15035">
                  <c:v>2220.66</c:v>
                </c:pt>
                <c:pt idx="15036">
                  <c:v>2220.6799999999998</c:v>
                </c:pt>
                <c:pt idx="15037">
                  <c:v>2220.6999999999998</c:v>
                </c:pt>
                <c:pt idx="15038">
                  <c:v>2220.7199999999998</c:v>
                </c:pt>
                <c:pt idx="15039">
                  <c:v>2220.7399999999998</c:v>
                </c:pt>
                <c:pt idx="15040">
                  <c:v>2220.7599999999998</c:v>
                </c:pt>
                <c:pt idx="15041">
                  <c:v>2220.7799999999997</c:v>
                </c:pt>
                <c:pt idx="15042">
                  <c:v>2220.8000000000002</c:v>
                </c:pt>
                <c:pt idx="15043">
                  <c:v>2220.8200000000002</c:v>
                </c:pt>
                <c:pt idx="15044">
                  <c:v>2220.84</c:v>
                </c:pt>
                <c:pt idx="15045">
                  <c:v>2220.86</c:v>
                </c:pt>
                <c:pt idx="15046">
                  <c:v>2220.88</c:v>
                </c:pt>
                <c:pt idx="15047">
                  <c:v>2220.9</c:v>
                </c:pt>
                <c:pt idx="15048">
                  <c:v>2220.92</c:v>
                </c:pt>
                <c:pt idx="15049">
                  <c:v>2220.94</c:v>
                </c:pt>
                <c:pt idx="15050">
                  <c:v>2220.96</c:v>
                </c:pt>
                <c:pt idx="15051">
                  <c:v>2220.98</c:v>
                </c:pt>
                <c:pt idx="15052">
                  <c:v>2221</c:v>
                </c:pt>
                <c:pt idx="15053">
                  <c:v>2221.02</c:v>
                </c:pt>
                <c:pt idx="15054">
                  <c:v>2221.04</c:v>
                </c:pt>
                <c:pt idx="15055">
                  <c:v>2221.06</c:v>
                </c:pt>
                <c:pt idx="15056">
                  <c:v>2221.08</c:v>
                </c:pt>
                <c:pt idx="15057">
                  <c:v>2221.1</c:v>
                </c:pt>
                <c:pt idx="15058">
                  <c:v>2221.12</c:v>
                </c:pt>
                <c:pt idx="15059">
                  <c:v>2221.14</c:v>
                </c:pt>
                <c:pt idx="15060">
                  <c:v>2221.16</c:v>
                </c:pt>
                <c:pt idx="15061">
                  <c:v>2221.1799999999998</c:v>
                </c:pt>
                <c:pt idx="15062">
                  <c:v>2221.1999999999998</c:v>
                </c:pt>
                <c:pt idx="15063">
                  <c:v>2221.2199999999998</c:v>
                </c:pt>
                <c:pt idx="15064">
                  <c:v>2221.2399999999998</c:v>
                </c:pt>
                <c:pt idx="15065">
                  <c:v>2221.2599999999998</c:v>
                </c:pt>
                <c:pt idx="15066">
                  <c:v>2221.2799999999997</c:v>
                </c:pt>
                <c:pt idx="15067">
                  <c:v>2221.3000000000002</c:v>
                </c:pt>
                <c:pt idx="15068">
                  <c:v>2221.3200000000002</c:v>
                </c:pt>
                <c:pt idx="15069">
                  <c:v>2221.34</c:v>
                </c:pt>
                <c:pt idx="15070">
                  <c:v>2221.36</c:v>
                </c:pt>
                <c:pt idx="15071">
                  <c:v>2221.38</c:v>
                </c:pt>
                <c:pt idx="15072">
                  <c:v>2221.4</c:v>
                </c:pt>
                <c:pt idx="15073">
                  <c:v>2221.42</c:v>
                </c:pt>
                <c:pt idx="15074">
                  <c:v>2221.44</c:v>
                </c:pt>
                <c:pt idx="15075">
                  <c:v>2221.46</c:v>
                </c:pt>
                <c:pt idx="15076">
                  <c:v>2221.48</c:v>
                </c:pt>
                <c:pt idx="15077">
                  <c:v>2221.5</c:v>
                </c:pt>
                <c:pt idx="15078">
                  <c:v>2221.52</c:v>
                </c:pt>
                <c:pt idx="15079">
                  <c:v>2221.54</c:v>
                </c:pt>
                <c:pt idx="15080">
                  <c:v>2221.56</c:v>
                </c:pt>
                <c:pt idx="15081">
                  <c:v>2221.58</c:v>
                </c:pt>
                <c:pt idx="15082">
                  <c:v>2221.6</c:v>
                </c:pt>
                <c:pt idx="15083">
                  <c:v>2221.62</c:v>
                </c:pt>
                <c:pt idx="15084">
                  <c:v>2221.64</c:v>
                </c:pt>
                <c:pt idx="15085">
                  <c:v>2221.66</c:v>
                </c:pt>
                <c:pt idx="15086">
                  <c:v>2221.6799999999998</c:v>
                </c:pt>
                <c:pt idx="15087">
                  <c:v>2221.6999999999998</c:v>
                </c:pt>
                <c:pt idx="15088">
                  <c:v>2221.7199999999998</c:v>
                </c:pt>
                <c:pt idx="15089">
                  <c:v>2221.7399999999998</c:v>
                </c:pt>
                <c:pt idx="15090">
                  <c:v>2221.7599999999998</c:v>
                </c:pt>
                <c:pt idx="15091">
                  <c:v>2221.7799999999997</c:v>
                </c:pt>
                <c:pt idx="15092">
                  <c:v>2221.8000000000002</c:v>
                </c:pt>
                <c:pt idx="15093">
                  <c:v>2221.8200000000002</c:v>
                </c:pt>
                <c:pt idx="15094">
                  <c:v>2221.84</c:v>
                </c:pt>
                <c:pt idx="15095">
                  <c:v>2221.86</c:v>
                </c:pt>
                <c:pt idx="15096">
                  <c:v>2221.88</c:v>
                </c:pt>
                <c:pt idx="15097">
                  <c:v>2221.9</c:v>
                </c:pt>
                <c:pt idx="15098">
                  <c:v>2221.92</c:v>
                </c:pt>
                <c:pt idx="15099">
                  <c:v>2221.94</c:v>
                </c:pt>
                <c:pt idx="15100">
                  <c:v>2221.96</c:v>
                </c:pt>
                <c:pt idx="15101">
                  <c:v>2221.98</c:v>
                </c:pt>
                <c:pt idx="15102">
                  <c:v>2222</c:v>
                </c:pt>
                <c:pt idx="15103">
                  <c:v>2222.02</c:v>
                </c:pt>
                <c:pt idx="15104">
                  <c:v>2222.04</c:v>
                </c:pt>
                <c:pt idx="15105">
                  <c:v>2222.06</c:v>
                </c:pt>
                <c:pt idx="15106">
                  <c:v>2222.08</c:v>
                </c:pt>
                <c:pt idx="15107">
                  <c:v>2222.1</c:v>
                </c:pt>
                <c:pt idx="15108">
                  <c:v>2222.12</c:v>
                </c:pt>
                <c:pt idx="15109">
                  <c:v>2222.14</c:v>
                </c:pt>
                <c:pt idx="15110">
                  <c:v>2222.16</c:v>
                </c:pt>
                <c:pt idx="15111">
                  <c:v>2222.1799999999998</c:v>
                </c:pt>
                <c:pt idx="15112">
                  <c:v>2222.1999999999998</c:v>
                </c:pt>
                <c:pt idx="15113">
                  <c:v>2222.2199999999998</c:v>
                </c:pt>
                <c:pt idx="15114">
                  <c:v>2222.2399999999998</c:v>
                </c:pt>
                <c:pt idx="15115">
                  <c:v>2222.2599999999998</c:v>
                </c:pt>
                <c:pt idx="15116">
                  <c:v>2222.2799999999997</c:v>
                </c:pt>
                <c:pt idx="15117">
                  <c:v>2222.3000000000002</c:v>
                </c:pt>
                <c:pt idx="15118">
                  <c:v>2222.3200000000002</c:v>
                </c:pt>
                <c:pt idx="15119">
                  <c:v>2222.34</c:v>
                </c:pt>
                <c:pt idx="15120">
                  <c:v>2222.36</c:v>
                </c:pt>
                <c:pt idx="15121">
                  <c:v>2222.38</c:v>
                </c:pt>
                <c:pt idx="15122">
                  <c:v>2222.4</c:v>
                </c:pt>
                <c:pt idx="15123">
                  <c:v>2222.42</c:v>
                </c:pt>
                <c:pt idx="15124">
                  <c:v>2222.44</c:v>
                </c:pt>
                <c:pt idx="15125">
                  <c:v>2222.46</c:v>
                </c:pt>
                <c:pt idx="15126">
                  <c:v>2222.48</c:v>
                </c:pt>
                <c:pt idx="15127">
                  <c:v>2222.5</c:v>
                </c:pt>
                <c:pt idx="15128">
                  <c:v>2222.52</c:v>
                </c:pt>
                <c:pt idx="15129">
                  <c:v>2222.54</c:v>
                </c:pt>
                <c:pt idx="15130">
                  <c:v>2222.56</c:v>
                </c:pt>
                <c:pt idx="15131">
                  <c:v>2222.58</c:v>
                </c:pt>
                <c:pt idx="15132">
                  <c:v>2222.6</c:v>
                </c:pt>
                <c:pt idx="15133">
                  <c:v>2222.62</c:v>
                </c:pt>
                <c:pt idx="15134">
                  <c:v>2222.64</c:v>
                </c:pt>
                <c:pt idx="15135">
                  <c:v>2222.66</c:v>
                </c:pt>
                <c:pt idx="15136">
                  <c:v>2222.6799999999998</c:v>
                </c:pt>
                <c:pt idx="15137">
                  <c:v>2222.6999999999998</c:v>
                </c:pt>
                <c:pt idx="15138">
                  <c:v>2222.7199999999998</c:v>
                </c:pt>
                <c:pt idx="15139">
                  <c:v>2222.7399999999998</c:v>
                </c:pt>
                <c:pt idx="15140">
                  <c:v>2222.7599999999998</c:v>
                </c:pt>
                <c:pt idx="15141">
                  <c:v>2222.7799999999997</c:v>
                </c:pt>
                <c:pt idx="15142">
                  <c:v>2222.8000000000002</c:v>
                </c:pt>
                <c:pt idx="15143">
                  <c:v>2222.8200000000002</c:v>
                </c:pt>
                <c:pt idx="15144">
                  <c:v>2222.84</c:v>
                </c:pt>
                <c:pt idx="15145">
                  <c:v>2222.86</c:v>
                </c:pt>
                <c:pt idx="15146">
                  <c:v>2222.88</c:v>
                </c:pt>
                <c:pt idx="15147">
                  <c:v>2222.9</c:v>
                </c:pt>
                <c:pt idx="15148">
                  <c:v>2222.92</c:v>
                </c:pt>
                <c:pt idx="15149">
                  <c:v>2222.94</c:v>
                </c:pt>
                <c:pt idx="15150">
                  <c:v>2222.96</c:v>
                </c:pt>
                <c:pt idx="15151">
                  <c:v>2222.98</c:v>
                </c:pt>
                <c:pt idx="15152">
                  <c:v>2223</c:v>
                </c:pt>
                <c:pt idx="15153">
                  <c:v>2223.02</c:v>
                </c:pt>
                <c:pt idx="15154">
                  <c:v>2223.04</c:v>
                </c:pt>
                <c:pt idx="15155">
                  <c:v>2223.06</c:v>
                </c:pt>
                <c:pt idx="15156">
                  <c:v>2223.08</c:v>
                </c:pt>
                <c:pt idx="15157">
                  <c:v>2223.1</c:v>
                </c:pt>
                <c:pt idx="15158">
                  <c:v>2223.12</c:v>
                </c:pt>
                <c:pt idx="15159">
                  <c:v>2223.14</c:v>
                </c:pt>
                <c:pt idx="15160">
                  <c:v>2223.16</c:v>
                </c:pt>
                <c:pt idx="15161">
                  <c:v>2223.1799999999998</c:v>
                </c:pt>
                <c:pt idx="15162">
                  <c:v>2223.1999999999998</c:v>
                </c:pt>
                <c:pt idx="15163">
                  <c:v>2223.2199999999998</c:v>
                </c:pt>
                <c:pt idx="15164">
                  <c:v>2223.2399999999998</c:v>
                </c:pt>
                <c:pt idx="15165">
                  <c:v>2223.2599999999998</c:v>
                </c:pt>
                <c:pt idx="15166">
                  <c:v>2223.2799999999997</c:v>
                </c:pt>
                <c:pt idx="15167">
                  <c:v>2223.3000000000002</c:v>
                </c:pt>
                <c:pt idx="15168">
                  <c:v>2223.3200000000002</c:v>
                </c:pt>
                <c:pt idx="15169">
                  <c:v>2223.34</c:v>
                </c:pt>
                <c:pt idx="15170">
                  <c:v>2223.36</c:v>
                </c:pt>
                <c:pt idx="15171">
                  <c:v>2223.38</c:v>
                </c:pt>
                <c:pt idx="15172">
                  <c:v>2223.4</c:v>
                </c:pt>
                <c:pt idx="15173">
                  <c:v>2223.42</c:v>
                </c:pt>
                <c:pt idx="15174">
                  <c:v>2223.44</c:v>
                </c:pt>
                <c:pt idx="15175">
                  <c:v>2223.46</c:v>
                </c:pt>
                <c:pt idx="15176">
                  <c:v>2223.48</c:v>
                </c:pt>
                <c:pt idx="15177">
                  <c:v>2223.5</c:v>
                </c:pt>
                <c:pt idx="15178">
                  <c:v>2223.52</c:v>
                </c:pt>
                <c:pt idx="15179">
                  <c:v>2223.54</c:v>
                </c:pt>
                <c:pt idx="15180">
                  <c:v>2223.56</c:v>
                </c:pt>
                <c:pt idx="15181">
                  <c:v>2223.58</c:v>
                </c:pt>
                <c:pt idx="15182">
                  <c:v>2223.6</c:v>
                </c:pt>
                <c:pt idx="15183">
                  <c:v>2223.62</c:v>
                </c:pt>
                <c:pt idx="15184">
                  <c:v>2223.64</c:v>
                </c:pt>
                <c:pt idx="15185">
                  <c:v>2223.66</c:v>
                </c:pt>
                <c:pt idx="15186">
                  <c:v>2223.6799999999998</c:v>
                </c:pt>
                <c:pt idx="15187">
                  <c:v>2223.6999999999998</c:v>
                </c:pt>
                <c:pt idx="15188">
                  <c:v>2223.7199999999998</c:v>
                </c:pt>
                <c:pt idx="15189">
                  <c:v>2223.7399999999998</c:v>
                </c:pt>
                <c:pt idx="15190">
                  <c:v>2223.7599999999998</c:v>
                </c:pt>
                <c:pt idx="15191">
                  <c:v>2223.7799999999997</c:v>
                </c:pt>
                <c:pt idx="15192">
                  <c:v>2223.8000000000002</c:v>
                </c:pt>
                <c:pt idx="15193">
                  <c:v>2223.8200000000002</c:v>
                </c:pt>
                <c:pt idx="15194">
                  <c:v>2223.84</c:v>
                </c:pt>
                <c:pt idx="15195">
                  <c:v>2223.86</c:v>
                </c:pt>
                <c:pt idx="15196">
                  <c:v>2223.88</c:v>
                </c:pt>
                <c:pt idx="15197">
                  <c:v>2223.9</c:v>
                </c:pt>
                <c:pt idx="15198">
                  <c:v>2223.92</c:v>
                </c:pt>
                <c:pt idx="15199">
                  <c:v>2223.94</c:v>
                </c:pt>
                <c:pt idx="15200">
                  <c:v>2223.96</c:v>
                </c:pt>
                <c:pt idx="15201">
                  <c:v>2223.98</c:v>
                </c:pt>
                <c:pt idx="15202">
                  <c:v>2224</c:v>
                </c:pt>
                <c:pt idx="15203">
                  <c:v>2224.02</c:v>
                </c:pt>
                <c:pt idx="15204">
                  <c:v>2224.04</c:v>
                </c:pt>
                <c:pt idx="15205">
                  <c:v>2224.06</c:v>
                </c:pt>
                <c:pt idx="15206">
                  <c:v>2224.08</c:v>
                </c:pt>
                <c:pt idx="15207">
                  <c:v>2224.1</c:v>
                </c:pt>
                <c:pt idx="15208">
                  <c:v>2224.12</c:v>
                </c:pt>
                <c:pt idx="15209">
                  <c:v>2224.14</c:v>
                </c:pt>
                <c:pt idx="15210">
                  <c:v>2224.16</c:v>
                </c:pt>
                <c:pt idx="15211">
                  <c:v>2224.1799999999998</c:v>
                </c:pt>
                <c:pt idx="15212">
                  <c:v>2224.1999999999998</c:v>
                </c:pt>
                <c:pt idx="15213">
                  <c:v>2224.2199999999998</c:v>
                </c:pt>
                <c:pt idx="15214">
                  <c:v>2224.2399999999998</c:v>
                </c:pt>
                <c:pt idx="15215">
                  <c:v>2224.2599999999998</c:v>
                </c:pt>
                <c:pt idx="15216">
                  <c:v>2224.2799999999997</c:v>
                </c:pt>
                <c:pt idx="15217">
                  <c:v>2224.3000000000002</c:v>
                </c:pt>
                <c:pt idx="15218">
                  <c:v>2224.3200000000002</c:v>
                </c:pt>
                <c:pt idx="15219">
                  <c:v>2224.34</c:v>
                </c:pt>
                <c:pt idx="15220">
                  <c:v>2224.36</c:v>
                </c:pt>
                <c:pt idx="15221">
                  <c:v>2224.38</c:v>
                </c:pt>
                <c:pt idx="15222">
                  <c:v>2224.4</c:v>
                </c:pt>
                <c:pt idx="15223">
                  <c:v>2224.42</c:v>
                </c:pt>
                <c:pt idx="15224">
                  <c:v>2224.44</c:v>
                </c:pt>
                <c:pt idx="15225">
                  <c:v>2224.46</c:v>
                </c:pt>
                <c:pt idx="15226">
                  <c:v>2224.48</c:v>
                </c:pt>
                <c:pt idx="15227">
                  <c:v>2224.5</c:v>
                </c:pt>
                <c:pt idx="15228">
                  <c:v>2224.52</c:v>
                </c:pt>
                <c:pt idx="15229">
                  <c:v>2224.54</c:v>
                </c:pt>
                <c:pt idx="15230">
                  <c:v>2224.56</c:v>
                </c:pt>
                <c:pt idx="15231">
                  <c:v>2224.58</c:v>
                </c:pt>
                <c:pt idx="15232">
                  <c:v>2224.6</c:v>
                </c:pt>
                <c:pt idx="15233">
                  <c:v>2224.62</c:v>
                </c:pt>
                <c:pt idx="15234">
                  <c:v>2224.64</c:v>
                </c:pt>
                <c:pt idx="15235">
                  <c:v>2224.66</c:v>
                </c:pt>
                <c:pt idx="15236">
                  <c:v>2224.6799999999998</c:v>
                </c:pt>
                <c:pt idx="15237">
                  <c:v>2224.6999999999998</c:v>
                </c:pt>
                <c:pt idx="15238">
                  <c:v>2224.7199999999998</c:v>
                </c:pt>
                <c:pt idx="15239">
                  <c:v>2224.7399999999998</c:v>
                </c:pt>
                <c:pt idx="15240">
                  <c:v>2224.7599999999998</c:v>
                </c:pt>
                <c:pt idx="15241">
                  <c:v>2224.7799999999997</c:v>
                </c:pt>
                <c:pt idx="15242">
                  <c:v>2224.8000000000002</c:v>
                </c:pt>
                <c:pt idx="15243">
                  <c:v>2224.8200000000002</c:v>
                </c:pt>
                <c:pt idx="15244">
                  <c:v>2224.84</c:v>
                </c:pt>
                <c:pt idx="15245">
                  <c:v>2224.86</c:v>
                </c:pt>
                <c:pt idx="15246">
                  <c:v>2224.88</c:v>
                </c:pt>
                <c:pt idx="15247">
                  <c:v>2224.9</c:v>
                </c:pt>
                <c:pt idx="15248">
                  <c:v>2224.92</c:v>
                </c:pt>
                <c:pt idx="15249">
                  <c:v>2224.94</c:v>
                </c:pt>
                <c:pt idx="15250">
                  <c:v>2224.96</c:v>
                </c:pt>
                <c:pt idx="15251">
                  <c:v>2224.98</c:v>
                </c:pt>
                <c:pt idx="15252">
                  <c:v>2225</c:v>
                </c:pt>
                <c:pt idx="15253">
                  <c:v>2225.02</c:v>
                </c:pt>
                <c:pt idx="15254">
                  <c:v>2225.04</c:v>
                </c:pt>
                <c:pt idx="15255">
                  <c:v>2225.06</c:v>
                </c:pt>
                <c:pt idx="15256">
                  <c:v>2225.08</c:v>
                </c:pt>
                <c:pt idx="15257">
                  <c:v>2225.1</c:v>
                </c:pt>
                <c:pt idx="15258">
                  <c:v>2225.12</c:v>
                </c:pt>
                <c:pt idx="15259">
                  <c:v>2225.14</c:v>
                </c:pt>
                <c:pt idx="15260">
                  <c:v>2225.16</c:v>
                </c:pt>
                <c:pt idx="15261">
                  <c:v>2225.1799999999998</c:v>
                </c:pt>
                <c:pt idx="15262">
                  <c:v>2225.1999999999998</c:v>
                </c:pt>
                <c:pt idx="15263">
                  <c:v>2225.2199999999998</c:v>
                </c:pt>
                <c:pt idx="15264">
                  <c:v>2225.2399999999998</c:v>
                </c:pt>
                <c:pt idx="15265">
                  <c:v>2225.2599999999998</c:v>
                </c:pt>
                <c:pt idx="15266">
                  <c:v>2225.2799999999997</c:v>
                </c:pt>
                <c:pt idx="15267">
                  <c:v>2225.3000000000002</c:v>
                </c:pt>
                <c:pt idx="15268">
                  <c:v>2225.3200000000002</c:v>
                </c:pt>
                <c:pt idx="15269">
                  <c:v>2225.34</c:v>
                </c:pt>
                <c:pt idx="15270">
                  <c:v>2225.36</c:v>
                </c:pt>
                <c:pt idx="15271">
                  <c:v>2225.38</c:v>
                </c:pt>
                <c:pt idx="15272">
                  <c:v>2225.4</c:v>
                </c:pt>
                <c:pt idx="15273">
                  <c:v>2225.42</c:v>
                </c:pt>
                <c:pt idx="15274">
                  <c:v>2225.44</c:v>
                </c:pt>
                <c:pt idx="15275">
                  <c:v>2225.46</c:v>
                </c:pt>
                <c:pt idx="15276">
                  <c:v>2225.48</c:v>
                </c:pt>
                <c:pt idx="15277">
                  <c:v>2225.5</c:v>
                </c:pt>
                <c:pt idx="15278">
                  <c:v>2225.52</c:v>
                </c:pt>
                <c:pt idx="15279">
                  <c:v>2225.54</c:v>
                </c:pt>
                <c:pt idx="15280">
                  <c:v>2225.56</c:v>
                </c:pt>
                <c:pt idx="15281">
                  <c:v>2225.58</c:v>
                </c:pt>
                <c:pt idx="15282">
                  <c:v>2225.6</c:v>
                </c:pt>
                <c:pt idx="15283">
                  <c:v>2225.62</c:v>
                </c:pt>
                <c:pt idx="15284">
                  <c:v>2225.64</c:v>
                </c:pt>
                <c:pt idx="15285">
                  <c:v>2225.66</c:v>
                </c:pt>
                <c:pt idx="15286">
                  <c:v>2225.6799999999998</c:v>
                </c:pt>
                <c:pt idx="15287">
                  <c:v>2225.6999999999998</c:v>
                </c:pt>
                <c:pt idx="15288">
                  <c:v>2225.7199999999998</c:v>
                </c:pt>
                <c:pt idx="15289">
                  <c:v>2225.7399999999998</c:v>
                </c:pt>
                <c:pt idx="15290">
                  <c:v>2225.7599999999998</c:v>
                </c:pt>
                <c:pt idx="15291">
                  <c:v>2225.7799999999997</c:v>
                </c:pt>
                <c:pt idx="15292">
                  <c:v>2225.8000000000002</c:v>
                </c:pt>
                <c:pt idx="15293">
                  <c:v>2225.8200000000002</c:v>
                </c:pt>
                <c:pt idx="15294">
                  <c:v>2225.84</c:v>
                </c:pt>
                <c:pt idx="15295">
                  <c:v>2225.86</c:v>
                </c:pt>
                <c:pt idx="15296">
                  <c:v>2225.88</c:v>
                </c:pt>
                <c:pt idx="15297">
                  <c:v>2225.9</c:v>
                </c:pt>
                <c:pt idx="15298">
                  <c:v>2225.92</c:v>
                </c:pt>
                <c:pt idx="15299">
                  <c:v>2225.94</c:v>
                </c:pt>
                <c:pt idx="15300">
                  <c:v>2225.96</c:v>
                </c:pt>
                <c:pt idx="15301">
                  <c:v>2225.98</c:v>
                </c:pt>
                <c:pt idx="15302">
                  <c:v>2226</c:v>
                </c:pt>
                <c:pt idx="15303">
                  <c:v>2226.02</c:v>
                </c:pt>
                <c:pt idx="15304">
                  <c:v>2226.04</c:v>
                </c:pt>
                <c:pt idx="15305">
                  <c:v>2226.06</c:v>
                </c:pt>
                <c:pt idx="15306">
                  <c:v>2226.08</c:v>
                </c:pt>
                <c:pt idx="15307">
                  <c:v>2226.1</c:v>
                </c:pt>
                <c:pt idx="15308">
                  <c:v>2226.12</c:v>
                </c:pt>
                <c:pt idx="15309">
                  <c:v>2226.14</c:v>
                </c:pt>
                <c:pt idx="15310">
                  <c:v>2226.16</c:v>
                </c:pt>
                <c:pt idx="15311">
                  <c:v>2226.1799999999998</c:v>
                </c:pt>
                <c:pt idx="15312">
                  <c:v>2226.1999999999998</c:v>
                </c:pt>
                <c:pt idx="15313">
                  <c:v>2226.2199999999998</c:v>
                </c:pt>
                <c:pt idx="15314">
                  <c:v>2226.2399999999998</c:v>
                </c:pt>
                <c:pt idx="15315">
                  <c:v>2226.2599999999998</c:v>
                </c:pt>
                <c:pt idx="15316">
                  <c:v>2226.2799999999997</c:v>
                </c:pt>
                <c:pt idx="15317">
                  <c:v>2226.3000000000002</c:v>
                </c:pt>
                <c:pt idx="15318">
                  <c:v>2226.3200000000002</c:v>
                </c:pt>
                <c:pt idx="15319">
                  <c:v>2226.34</c:v>
                </c:pt>
                <c:pt idx="15320">
                  <c:v>2226.36</c:v>
                </c:pt>
                <c:pt idx="15321">
                  <c:v>2226.38</c:v>
                </c:pt>
                <c:pt idx="15322">
                  <c:v>2226.4</c:v>
                </c:pt>
                <c:pt idx="15323">
                  <c:v>2226.42</c:v>
                </c:pt>
                <c:pt idx="15324">
                  <c:v>2226.44</c:v>
                </c:pt>
                <c:pt idx="15325">
                  <c:v>2226.46</c:v>
                </c:pt>
                <c:pt idx="15326">
                  <c:v>2226.48</c:v>
                </c:pt>
                <c:pt idx="15327">
                  <c:v>2226.5</c:v>
                </c:pt>
                <c:pt idx="15328">
                  <c:v>2226.52</c:v>
                </c:pt>
                <c:pt idx="15329">
                  <c:v>2226.54</c:v>
                </c:pt>
                <c:pt idx="15330">
                  <c:v>2226.56</c:v>
                </c:pt>
                <c:pt idx="15331">
                  <c:v>2226.58</c:v>
                </c:pt>
                <c:pt idx="15332">
                  <c:v>2226.6</c:v>
                </c:pt>
                <c:pt idx="15333">
                  <c:v>2226.62</c:v>
                </c:pt>
                <c:pt idx="15334">
                  <c:v>2226.64</c:v>
                </c:pt>
                <c:pt idx="15335">
                  <c:v>2226.66</c:v>
                </c:pt>
                <c:pt idx="15336">
                  <c:v>2226.6799999999998</c:v>
                </c:pt>
                <c:pt idx="15337">
                  <c:v>2226.6999999999998</c:v>
                </c:pt>
                <c:pt idx="15338">
                  <c:v>2226.7199999999998</c:v>
                </c:pt>
                <c:pt idx="15339">
                  <c:v>2226.7399999999998</c:v>
                </c:pt>
                <c:pt idx="15340">
                  <c:v>2226.7599999999998</c:v>
                </c:pt>
                <c:pt idx="15341">
                  <c:v>2226.7799999999997</c:v>
                </c:pt>
                <c:pt idx="15342">
                  <c:v>2226.8000000000002</c:v>
                </c:pt>
                <c:pt idx="15343">
                  <c:v>2226.8200000000002</c:v>
                </c:pt>
                <c:pt idx="15344">
                  <c:v>2226.84</c:v>
                </c:pt>
                <c:pt idx="15345">
                  <c:v>2226.86</c:v>
                </c:pt>
                <c:pt idx="15346">
                  <c:v>2226.88</c:v>
                </c:pt>
                <c:pt idx="15347">
                  <c:v>2226.9</c:v>
                </c:pt>
                <c:pt idx="15348">
                  <c:v>2226.92</c:v>
                </c:pt>
                <c:pt idx="15349">
                  <c:v>2226.94</c:v>
                </c:pt>
                <c:pt idx="15350">
                  <c:v>2226.96</c:v>
                </c:pt>
                <c:pt idx="15351">
                  <c:v>2226.98</c:v>
                </c:pt>
                <c:pt idx="15352">
                  <c:v>2227</c:v>
                </c:pt>
                <c:pt idx="15353">
                  <c:v>2227.02</c:v>
                </c:pt>
                <c:pt idx="15354">
                  <c:v>2227.04</c:v>
                </c:pt>
                <c:pt idx="15355">
                  <c:v>2227.06</c:v>
                </c:pt>
                <c:pt idx="15356">
                  <c:v>2227.08</c:v>
                </c:pt>
                <c:pt idx="15357">
                  <c:v>2227.1</c:v>
                </c:pt>
                <c:pt idx="15358">
                  <c:v>2227.12</c:v>
                </c:pt>
                <c:pt idx="15359">
                  <c:v>2227.14</c:v>
                </c:pt>
                <c:pt idx="15360">
                  <c:v>2227.16</c:v>
                </c:pt>
                <c:pt idx="15361">
                  <c:v>2227.1799999999998</c:v>
                </c:pt>
                <c:pt idx="15362">
                  <c:v>2227.1999999999998</c:v>
                </c:pt>
                <c:pt idx="15363">
                  <c:v>2227.2199999999998</c:v>
                </c:pt>
                <c:pt idx="15364">
                  <c:v>2227.2399999999998</c:v>
                </c:pt>
                <c:pt idx="15365">
                  <c:v>2227.2599999999998</c:v>
                </c:pt>
                <c:pt idx="15366">
                  <c:v>2227.2799999999997</c:v>
                </c:pt>
                <c:pt idx="15367">
                  <c:v>2227.3000000000002</c:v>
                </c:pt>
                <c:pt idx="15368">
                  <c:v>2227.3200000000002</c:v>
                </c:pt>
                <c:pt idx="15369">
                  <c:v>2227.34</c:v>
                </c:pt>
                <c:pt idx="15370">
                  <c:v>2227.36</c:v>
                </c:pt>
                <c:pt idx="15371">
                  <c:v>2227.38</c:v>
                </c:pt>
                <c:pt idx="15372">
                  <c:v>2227.4</c:v>
                </c:pt>
                <c:pt idx="15373">
                  <c:v>2227.42</c:v>
                </c:pt>
                <c:pt idx="15374">
                  <c:v>2227.44</c:v>
                </c:pt>
                <c:pt idx="15375">
                  <c:v>2227.46</c:v>
                </c:pt>
                <c:pt idx="15376">
                  <c:v>2227.48</c:v>
                </c:pt>
                <c:pt idx="15377">
                  <c:v>2227.5</c:v>
                </c:pt>
                <c:pt idx="15378">
                  <c:v>2227.52</c:v>
                </c:pt>
                <c:pt idx="15379">
                  <c:v>2227.54</c:v>
                </c:pt>
                <c:pt idx="15380">
                  <c:v>2227.56</c:v>
                </c:pt>
                <c:pt idx="15381">
                  <c:v>2227.58</c:v>
                </c:pt>
                <c:pt idx="15382">
                  <c:v>2227.6</c:v>
                </c:pt>
                <c:pt idx="15383">
                  <c:v>2227.62</c:v>
                </c:pt>
                <c:pt idx="15384">
                  <c:v>2227.64</c:v>
                </c:pt>
                <c:pt idx="15385">
                  <c:v>2227.66</c:v>
                </c:pt>
                <c:pt idx="15386">
                  <c:v>2227.6799999999998</c:v>
                </c:pt>
                <c:pt idx="15387">
                  <c:v>2227.6999999999998</c:v>
                </c:pt>
                <c:pt idx="15388">
                  <c:v>2227.7199999999998</c:v>
                </c:pt>
                <c:pt idx="15389">
                  <c:v>2227.7399999999998</c:v>
                </c:pt>
                <c:pt idx="15390">
                  <c:v>2227.7599999999998</c:v>
                </c:pt>
                <c:pt idx="15391">
                  <c:v>2227.7799999999997</c:v>
                </c:pt>
                <c:pt idx="15392">
                  <c:v>2227.8000000000002</c:v>
                </c:pt>
                <c:pt idx="15393">
                  <c:v>2227.8200000000002</c:v>
                </c:pt>
                <c:pt idx="15394">
                  <c:v>2227.84</c:v>
                </c:pt>
                <c:pt idx="15395">
                  <c:v>2227.86</c:v>
                </c:pt>
                <c:pt idx="15396">
                  <c:v>2227.88</c:v>
                </c:pt>
                <c:pt idx="15397">
                  <c:v>2227.9</c:v>
                </c:pt>
                <c:pt idx="15398">
                  <c:v>2227.92</c:v>
                </c:pt>
                <c:pt idx="15399">
                  <c:v>2227.94</c:v>
                </c:pt>
                <c:pt idx="15400">
                  <c:v>2227.96</c:v>
                </c:pt>
                <c:pt idx="15401">
                  <c:v>2227.98</c:v>
                </c:pt>
                <c:pt idx="15402">
                  <c:v>2228</c:v>
                </c:pt>
                <c:pt idx="15403">
                  <c:v>2228.02</c:v>
                </c:pt>
                <c:pt idx="15404">
                  <c:v>2228.04</c:v>
                </c:pt>
                <c:pt idx="15405">
                  <c:v>2228.06</c:v>
                </c:pt>
                <c:pt idx="15406">
                  <c:v>2228.08</c:v>
                </c:pt>
                <c:pt idx="15407">
                  <c:v>2228.1</c:v>
                </c:pt>
                <c:pt idx="15408">
                  <c:v>2228.12</c:v>
                </c:pt>
                <c:pt idx="15409">
                  <c:v>2228.14</c:v>
                </c:pt>
                <c:pt idx="15410">
                  <c:v>2228.16</c:v>
                </c:pt>
                <c:pt idx="15411">
                  <c:v>2228.1799999999998</c:v>
                </c:pt>
                <c:pt idx="15412">
                  <c:v>2228.1999999999998</c:v>
                </c:pt>
                <c:pt idx="15413">
                  <c:v>2228.2199999999998</c:v>
                </c:pt>
                <c:pt idx="15414">
                  <c:v>2228.2399999999998</c:v>
                </c:pt>
                <c:pt idx="15415">
                  <c:v>2228.2599999999998</c:v>
                </c:pt>
                <c:pt idx="15416">
                  <c:v>2228.2799999999997</c:v>
                </c:pt>
                <c:pt idx="15417">
                  <c:v>2228.3000000000002</c:v>
                </c:pt>
                <c:pt idx="15418">
                  <c:v>2228.3200000000002</c:v>
                </c:pt>
                <c:pt idx="15419">
                  <c:v>2228.34</c:v>
                </c:pt>
                <c:pt idx="15420">
                  <c:v>2228.36</c:v>
                </c:pt>
                <c:pt idx="15421">
                  <c:v>2228.38</c:v>
                </c:pt>
                <c:pt idx="15422">
                  <c:v>2228.4</c:v>
                </c:pt>
                <c:pt idx="15423">
                  <c:v>2228.42</c:v>
                </c:pt>
                <c:pt idx="15424">
                  <c:v>2228.44</c:v>
                </c:pt>
                <c:pt idx="15425">
                  <c:v>2228.46</c:v>
                </c:pt>
                <c:pt idx="15426">
                  <c:v>2228.48</c:v>
                </c:pt>
                <c:pt idx="15427">
                  <c:v>2228.5</c:v>
                </c:pt>
                <c:pt idx="15428">
                  <c:v>2228.52</c:v>
                </c:pt>
                <c:pt idx="15429">
                  <c:v>2228.54</c:v>
                </c:pt>
                <c:pt idx="15430">
                  <c:v>2228.56</c:v>
                </c:pt>
                <c:pt idx="15431">
                  <c:v>2228.58</c:v>
                </c:pt>
                <c:pt idx="15432">
                  <c:v>2228.6</c:v>
                </c:pt>
                <c:pt idx="15433">
                  <c:v>2228.62</c:v>
                </c:pt>
                <c:pt idx="15434">
                  <c:v>2228.64</c:v>
                </c:pt>
                <c:pt idx="15435">
                  <c:v>2228.66</c:v>
                </c:pt>
                <c:pt idx="15436">
                  <c:v>2228.6799999999998</c:v>
                </c:pt>
                <c:pt idx="15437">
                  <c:v>2228.6999999999998</c:v>
                </c:pt>
                <c:pt idx="15438">
                  <c:v>2228.7199999999998</c:v>
                </c:pt>
                <c:pt idx="15439">
                  <c:v>2228.7399999999998</c:v>
                </c:pt>
                <c:pt idx="15440">
                  <c:v>2228.7599999999998</c:v>
                </c:pt>
                <c:pt idx="15441">
                  <c:v>2228.7799999999997</c:v>
                </c:pt>
                <c:pt idx="15442">
                  <c:v>2228.8000000000002</c:v>
                </c:pt>
                <c:pt idx="15443">
                  <c:v>2228.8200000000002</c:v>
                </c:pt>
                <c:pt idx="15444">
                  <c:v>2228.84</c:v>
                </c:pt>
                <c:pt idx="15445">
                  <c:v>2228.86</c:v>
                </c:pt>
                <c:pt idx="15446">
                  <c:v>2228.88</c:v>
                </c:pt>
                <c:pt idx="15447">
                  <c:v>2228.9</c:v>
                </c:pt>
                <c:pt idx="15448">
                  <c:v>2228.92</c:v>
                </c:pt>
                <c:pt idx="15449">
                  <c:v>2228.94</c:v>
                </c:pt>
                <c:pt idx="15450">
                  <c:v>2228.96</c:v>
                </c:pt>
                <c:pt idx="15451">
                  <c:v>2228.98</c:v>
                </c:pt>
                <c:pt idx="15452">
                  <c:v>2229</c:v>
                </c:pt>
                <c:pt idx="15453">
                  <c:v>2229.02</c:v>
                </c:pt>
                <c:pt idx="15454">
                  <c:v>2229.04</c:v>
                </c:pt>
                <c:pt idx="15455">
                  <c:v>2229.06</c:v>
                </c:pt>
                <c:pt idx="15456">
                  <c:v>2229.08</c:v>
                </c:pt>
                <c:pt idx="15457">
                  <c:v>2229.1</c:v>
                </c:pt>
                <c:pt idx="15458">
                  <c:v>2229.12</c:v>
                </c:pt>
                <c:pt idx="15459">
                  <c:v>2229.14</c:v>
                </c:pt>
                <c:pt idx="15460">
                  <c:v>2229.16</c:v>
                </c:pt>
                <c:pt idx="15461">
                  <c:v>2229.1799999999998</c:v>
                </c:pt>
                <c:pt idx="15462">
                  <c:v>2229.1999999999998</c:v>
                </c:pt>
                <c:pt idx="15463">
                  <c:v>2229.2199999999998</c:v>
                </c:pt>
                <c:pt idx="15464">
                  <c:v>2229.2399999999998</c:v>
                </c:pt>
                <c:pt idx="15465">
                  <c:v>2229.2599999999998</c:v>
                </c:pt>
                <c:pt idx="15466">
                  <c:v>2229.2799999999997</c:v>
                </c:pt>
                <c:pt idx="15467">
                  <c:v>2229.3000000000002</c:v>
                </c:pt>
                <c:pt idx="15468">
                  <c:v>2229.3200000000002</c:v>
                </c:pt>
                <c:pt idx="15469">
                  <c:v>2229.34</c:v>
                </c:pt>
                <c:pt idx="15470">
                  <c:v>2229.36</c:v>
                </c:pt>
                <c:pt idx="15471">
                  <c:v>2229.38</c:v>
                </c:pt>
                <c:pt idx="15472">
                  <c:v>2229.4</c:v>
                </c:pt>
                <c:pt idx="15473">
                  <c:v>2229.42</c:v>
                </c:pt>
                <c:pt idx="15474">
                  <c:v>2229.44</c:v>
                </c:pt>
                <c:pt idx="15475">
                  <c:v>2229.46</c:v>
                </c:pt>
                <c:pt idx="15476">
                  <c:v>2229.48</c:v>
                </c:pt>
                <c:pt idx="15477">
                  <c:v>2229.5</c:v>
                </c:pt>
                <c:pt idx="15478">
                  <c:v>2229.52</c:v>
                </c:pt>
                <c:pt idx="15479">
                  <c:v>2229.54</c:v>
                </c:pt>
                <c:pt idx="15480">
                  <c:v>2229.56</c:v>
                </c:pt>
                <c:pt idx="15481">
                  <c:v>2229.58</c:v>
                </c:pt>
                <c:pt idx="15482">
                  <c:v>2229.6</c:v>
                </c:pt>
                <c:pt idx="15483">
                  <c:v>2229.62</c:v>
                </c:pt>
                <c:pt idx="15484">
                  <c:v>2229.64</c:v>
                </c:pt>
                <c:pt idx="15485">
                  <c:v>2229.66</c:v>
                </c:pt>
                <c:pt idx="15486">
                  <c:v>2229.6799999999998</c:v>
                </c:pt>
                <c:pt idx="15487">
                  <c:v>2229.6999999999998</c:v>
                </c:pt>
                <c:pt idx="15488">
                  <c:v>2229.7199999999998</c:v>
                </c:pt>
                <c:pt idx="15489">
                  <c:v>2229.7399999999998</c:v>
                </c:pt>
                <c:pt idx="15490">
                  <c:v>2229.7599999999998</c:v>
                </c:pt>
                <c:pt idx="15491">
                  <c:v>2229.7799999999997</c:v>
                </c:pt>
                <c:pt idx="15492">
                  <c:v>2229.8000000000002</c:v>
                </c:pt>
                <c:pt idx="15493">
                  <c:v>2229.8200000000002</c:v>
                </c:pt>
                <c:pt idx="15494">
                  <c:v>2229.84</c:v>
                </c:pt>
                <c:pt idx="15495">
                  <c:v>2229.86</c:v>
                </c:pt>
                <c:pt idx="15496">
                  <c:v>2229.88</c:v>
                </c:pt>
                <c:pt idx="15497">
                  <c:v>2229.9</c:v>
                </c:pt>
                <c:pt idx="15498">
                  <c:v>2229.92</c:v>
                </c:pt>
                <c:pt idx="15499">
                  <c:v>2229.94</c:v>
                </c:pt>
                <c:pt idx="15500">
                  <c:v>2229.96</c:v>
                </c:pt>
                <c:pt idx="15501">
                  <c:v>2229.98</c:v>
                </c:pt>
                <c:pt idx="15502">
                  <c:v>2230</c:v>
                </c:pt>
                <c:pt idx="15503">
                  <c:v>2230.02</c:v>
                </c:pt>
                <c:pt idx="15504">
                  <c:v>2230.04</c:v>
                </c:pt>
                <c:pt idx="15505">
                  <c:v>2230.06</c:v>
                </c:pt>
                <c:pt idx="15506">
                  <c:v>2230.08</c:v>
                </c:pt>
                <c:pt idx="15507">
                  <c:v>2230.1</c:v>
                </c:pt>
                <c:pt idx="15508">
                  <c:v>2230.12</c:v>
                </c:pt>
                <c:pt idx="15509">
                  <c:v>2230.14</c:v>
                </c:pt>
                <c:pt idx="15510">
                  <c:v>2230.16</c:v>
                </c:pt>
                <c:pt idx="15511">
                  <c:v>2230.1799999999998</c:v>
                </c:pt>
                <c:pt idx="15512">
                  <c:v>2230.1999999999998</c:v>
                </c:pt>
                <c:pt idx="15513">
                  <c:v>2230.2199999999998</c:v>
                </c:pt>
                <c:pt idx="15514">
                  <c:v>2230.2399999999998</c:v>
                </c:pt>
                <c:pt idx="15515">
                  <c:v>2230.2599999999998</c:v>
                </c:pt>
                <c:pt idx="15516">
                  <c:v>2230.2799999999997</c:v>
                </c:pt>
                <c:pt idx="15517">
                  <c:v>2230.3000000000002</c:v>
                </c:pt>
                <c:pt idx="15518">
                  <c:v>2230.3200000000002</c:v>
                </c:pt>
                <c:pt idx="15519">
                  <c:v>2230.34</c:v>
                </c:pt>
                <c:pt idx="15520">
                  <c:v>2230.36</c:v>
                </c:pt>
                <c:pt idx="15521">
                  <c:v>2230.38</c:v>
                </c:pt>
                <c:pt idx="15522">
                  <c:v>2230.4</c:v>
                </c:pt>
                <c:pt idx="15523">
                  <c:v>2230.42</c:v>
                </c:pt>
                <c:pt idx="15524">
                  <c:v>2230.44</c:v>
                </c:pt>
                <c:pt idx="15525">
                  <c:v>2230.46</c:v>
                </c:pt>
                <c:pt idx="15526">
                  <c:v>2230.48</c:v>
                </c:pt>
                <c:pt idx="15527">
                  <c:v>2230.5</c:v>
                </c:pt>
                <c:pt idx="15528">
                  <c:v>2230.52</c:v>
                </c:pt>
                <c:pt idx="15529">
                  <c:v>2230.54</c:v>
                </c:pt>
                <c:pt idx="15530">
                  <c:v>2230.56</c:v>
                </c:pt>
                <c:pt idx="15531">
                  <c:v>2230.58</c:v>
                </c:pt>
                <c:pt idx="15532">
                  <c:v>2230.6</c:v>
                </c:pt>
                <c:pt idx="15533">
                  <c:v>2230.62</c:v>
                </c:pt>
                <c:pt idx="15534">
                  <c:v>2230.64</c:v>
                </c:pt>
                <c:pt idx="15535">
                  <c:v>2230.66</c:v>
                </c:pt>
                <c:pt idx="15536">
                  <c:v>2230.6799999999998</c:v>
                </c:pt>
                <c:pt idx="15537">
                  <c:v>2230.6999999999998</c:v>
                </c:pt>
                <c:pt idx="15538">
                  <c:v>2230.7199999999998</c:v>
                </c:pt>
                <c:pt idx="15539">
                  <c:v>2230.7399999999998</c:v>
                </c:pt>
                <c:pt idx="15540">
                  <c:v>2230.7599999999998</c:v>
                </c:pt>
                <c:pt idx="15541">
                  <c:v>2230.7799999999997</c:v>
                </c:pt>
                <c:pt idx="15542">
                  <c:v>2230.8000000000002</c:v>
                </c:pt>
                <c:pt idx="15543">
                  <c:v>2230.8200000000002</c:v>
                </c:pt>
                <c:pt idx="15544">
                  <c:v>2230.84</c:v>
                </c:pt>
                <c:pt idx="15545">
                  <c:v>2230.86</c:v>
                </c:pt>
                <c:pt idx="15546">
                  <c:v>2230.88</c:v>
                </c:pt>
                <c:pt idx="15547">
                  <c:v>2230.9</c:v>
                </c:pt>
                <c:pt idx="15548">
                  <c:v>2230.92</c:v>
                </c:pt>
                <c:pt idx="15549">
                  <c:v>2230.94</c:v>
                </c:pt>
                <c:pt idx="15550">
                  <c:v>2230.96</c:v>
                </c:pt>
                <c:pt idx="15551">
                  <c:v>2230.98</c:v>
                </c:pt>
                <c:pt idx="15552">
                  <c:v>2231</c:v>
                </c:pt>
                <c:pt idx="15553">
                  <c:v>2231.02</c:v>
                </c:pt>
                <c:pt idx="15554">
                  <c:v>2231.04</c:v>
                </c:pt>
                <c:pt idx="15555">
                  <c:v>2231.06</c:v>
                </c:pt>
                <c:pt idx="15556">
                  <c:v>2231.08</c:v>
                </c:pt>
                <c:pt idx="15557">
                  <c:v>2231.1</c:v>
                </c:pt>
                <c:pt idx="15558">
                  <c:v>2231.12</c:v>
                </c:pt>
                <c:pt idx="15559">
                  <c:v>2231.14</c:v>
                </c:pt>
                <c:pt idx="15560">
                  <c:v>2231.16</c:v>
                </c:pt>
                <c:pt idx="15561">
                  <c:v>2231.1799999999998</c:v>
                </c:pt>
                <c:pt idx="15562">
                  <c:v>2231.1999999999998</c:v>
                </c:pt>
                <c:pt idx="15563">
                  <c:v>2231.2199999999998</c:v>
                </c:pt>
                <c:pt idx="15564">
                  <c:v>2231.2399999999998</c:v>
                </c:pt>
                <c:pt idx="15565">
                  <c:v>2231.2599999999998</c:v>
                </c:pt>
                <c:pt idx="15566">
                  <c:v>2231.2799999999997</c:v>
                </c:pt>
                <c:pt idx="15567">
                  <c:v>2231.3000000000002</c:v>
                </c:pt>
                <c:pt idx="15568">
                  <c:v>2231.3200000000002</c:v>
                </c:pt>
                <c:pt idx="15569">
                  <c:v>2231.34</c:v>
                </c:pt>
                <c:pt idx="15570">
                  <c:v>2231.36</c:v>
                </c:pt>
                <c:pt idx="15571">
                  <c:v>2231.38</c:v>
                </c:pt>
                <c:pt idx="15572">
                  <c:v>2231.4</c:v>
                </c:pt>
                <c:pt idx="15573">
                  <c:v>2231.42</c:v>
                </c:pt>
                <c:pt idx="15574">
                  <c:v>2231.44</c:v>
                </c:pt>
                <c:pt idx="15575">
                  <c:v>2231.46</c:v>
                </c:pt>
                <c:pt idx="15576">
                  <c:v>2231.48</c:v>
                </c:pt>
                <c:pt idx="15577">
                  <c:v>2231.5</c:v>
                </c:pt>
                <c:pt idx="15578">
                  <c:v>2231.52</c:v>
                </c:pt>
                <c:pt idx="15579">
                  <c:v>2231.54</c:v>
                </c:pt>
                <c:pt idx="15580">
                  <c:v>2231.56</c:v>
                </c:pt>
                <c:pt idx="15581">
                  <c:v>2231.58</c:v>
                </c:pt>
                <c:pt idx="15582">
                  <c:v>2231.6</c:v>
                </c:pt>
                <c:pt idx="15583">
                  <c:v>2231.62</c:v>
                </c:pt>
                <c:pt idx="15584">
                  <c:v>2231.64</c:v>
                </c:pt>
                <c:pt idx="15585">
                  <c:v>2231.66</c:v>
                </c:pt>
                <c:pt idx="15586">
                  <c:v>2231.6799999999998</c:v>
                </c:pt>
                <c:pt idx="15587">
                  <c:v>2231.6999999999998</c:v>
                </c:pt>
                <c:pt idx="15588">
                  <c:v>2231.7199999999998</c:v>
                </c:pt>
                <c:pt idx="15589">
                  <c:v>2231.7399999999998</c:v>
                </c:pt>
                <c:pt idx="15590">
                  <c:v>2231.7599999999998</c:v>
                </c:pt>
                <c:pt idx="15591">
                  <c:v>2231.7799999999997</c:v>
                </c:pt>
                <c:pt idx="15592">
                  <c:v>2231.8000000000002</c:v>
                </c:pt>
                <c:pt idx="15593">
                  <c:v>2231.8200000000002</c:v>
                </c:pt>
                <c:pt idx="15594">
                  <c:v>2231.84</c:v>
                </c:pt>
                <c:pt idx="15595">
                  <c:v>2231.86</c:v>
                </c:pt>
                <c:pt idx="15596">
                  <c:v>2231.88</c:v>
                </c:pt>
                <c:pt idx="15597">
                  <c:v>2231.9</c:v>
                </c:pt>
                <c:pt idx="15598">
                  <c:v>2231.92</c:v>
                </c:pt>
                <c:pt idx="15599">
                  <c:v>2231.94</c:v>
                </c:pt>
                <c:pt idx="15600">
                  <c:v>2231.96</c:v>
                </c:pt>
                <c:pt idx="15601">
                  <c:v>2231.98</c:v>
                </c:pt>
                <c:pt idx="15602">
                  <c:v>2232</c:v>
                </c:pt>
                <c:pt idx="15603">
                  <c:v>2232.02</c:v>
                </c:pt>
                <c:pt idx="15604">
                  <c:v>2232.04</c:v>
                </c:pt>
                <c:pt idx="15605">
                  <c:v>2232.06</c:v>
                </c:pt>
                <c:pt idx="15606">
                  <c:v>2232.08</c:v>
                </c:pt>
                <c:pt idx="15607">
                  <c:v>2232.1</c:v>
                </c:pt>
                <c:pt idx="15608">
                  <c:v>2232.12</c:v>
                </c:pt>
                <c:pt idx="15609">
                  <c:v>2232.14</c:v>
                </c:pt>
                <c:pt idx="15610">
                  <c:v>2232.16</c:v>
                </c:pt>
                <c:pt idx="15611">
                  <c:v>2232.1799999999998</c:v>
                </c:pt>
                <c:pt idx="15612">
                  <c:v>2232.1999999999998</c:v>
                </c:pt>
                <c:pt idx="15613">
                  <c:v>2232.2199999999998</c:v>
                </c:pt>
                <c:pt idx="15614">
                  <c:v>2232.2399999999998</c:v>
                </c:pt>
                <c:pt idx="15615">
                  <c:v>2232.2599999999998</c:v>
                </c:pt>
                <c:pt idx="15616">
                  <c:v>2232.2799999999997</c:v>
                </c:pt>
                <c:pt idx="15617">
                  <c:v>2232.3000000000002</c:v>
                </c:pt>
                <c:pt idx="15618">
                  <c:v>2232.3200000000002</c:v>
                </c:pt>
                <c:pt idx="15619">
                  <c:v>2232.34</c:v>
                </c:pt>
                <c:pt idx="15620">
                  <c:v>2232.36</c:v>
                </c:pt>
                <c:pt idx="15621">
                  <c:v>2232.38</c:v>
                </c:pt>
                <c:pt idx="15622">
                  <c:v>2232.4</c:v>
                </c:pt>
                <c:pt idx="15623">
                  <c:v>2232.42</c:v>
                </c:pt>
                <c:pt idx="15624">
                  <c:v>2232.44</c:v>
                </c:pt>
                <c:pt idx="15625">
                  <c:v>2232.46</c:v>
                </c:pt>
                <c:pt idx="15626">
                  <c:v>2232.48</c:v>
                </c:pt>
                <c:pt idx="15627">
                  <c:v>2232.5</c:v>
                </c:pt>
                <c:pt idx="15628">
                  <c:v>2232.52</c:v>
                </c:pt>
                <c:pt idx="15629">
                  <c:v>2232.54</c:v>
                </c:pt>
                <c:pt idx="15630">
                  <c:v>2232.56</c:v>
                </c:pt>
                <c:pt idx="15631">
                  <c:v>2232.58</c:v>
                </c:pt>
                <c:pt idx="15632">
                  <c:v>2232.6</c:v>
                </c:pt>
                <c:pt idx="15633">
                  <c:v>2232.62</c:v>
                </c:pt>
                <c:pt idx="15634">
                  <c:v>2232.64</c:v>
                </c:pt>
                <c:pt idx="15635">
                  <c:v>2232.66</c:v>
                </c:pt>
                <c:pt idx="15636">
                  <c:v>2232.6799999999998</c:v>
                </c:pt>
                <c:pt idx="15637">
                  <c:v>2232.6999999999998</c:v>
                </c:pt>
                <c:pt idx="15638">
                  <c:v>2232.7199999999998</c:v>
                </c:pt>
                <c:pt idx="15639">
                  <c:v>2232.7399999999998</c:v>
                </c:pt>
                <c:pt idx="15640">
                  <c:v>2232.7599999999998</c:v>
                </c:pt>
                <c:pt idx="15641">
                  <c:v>2232.7799999999997</c:v>
                </c:pt>
                <c:pt idx="15642">
                  <c:v>2232.8000000000002</c:v>
                </c:pt>
                <c:pt idx="15643">
                  <c:v>2232.8200000000002</c:v>
                </c:pt>
                <c:pt idx="15644">
                  <c:v>2232.84</c:v>
                </c:pt>
                <c:pt idx="15645">
                  <c:v>2232.86</c:v>
                </c:pt>
                <c:pt idx="15646">
                  <c:v>2232.88</c:v>
                </c:pt>
                <c:pt idx="15647">
                  <c:v>2232.9</c:v>
                </c:pt>
                <c:pt idx="15648">
                  <c:v>2232.92</c:v>
                </c:pt>
                <c:pt idx="15649">
                  <c:v>2232.94</c:v>
                </c:pt>
                <c:pt idx="15650">
                  <c:v>2232.96</c:v>
                </c:pt>
                <c:pt idx="15651">
                  <c:v>2232.98</c:v>
                </c:pt>
                <c:pt idx="15652">
                  <c:v>2233</c:v>
                </c:pt>
                <c:pt idx="15653">
                  <c:v>2233.02</c:v>
                </c:pt>
                <c:pt idx="15654">
                  <c:v>2233.04</c:v>
                </c:pt>
                <c:pt idx="15655">
                  <c:v>2233.06</c:v>
                </c:pt>
                <c:pt idx="15656">
                  <c:v>2233.08</c:v>
                </c:pt>
                <c:pt idx="15657">
                  <c:v>2233.1</c:v>
                </c:pt>
                <c:pt idx="15658">
                  <c:v>2233.12</c:v>
                </c:pt>
                <c:pt idx="15659">
                  <c:v>2233.14</c:v>
                </c:pt>
                <c:pt idx="15660">
                  <c:v>2233.16</c:v>
                </c:pt>
                <c:pt idx="15661">
                  <c:v>2233.1799999999998</c:v>
                </c:pt>
                <c:pt idx="15662">
                  <c:v>2233.1999999999998</c:v>
                </c:pt>
                <c:pt idx="15663">
                  <c:v>2233.2199999999998</c:v>
                </c:pt>
                <c:pt idx="15664">
                  <c:v>2233.2399999999998</c:v>
                </c:pt>
                <c:pt idx="15665">
                  <c:v>2233.2599999999998</c:v>
                </c:pt>
                <c:pt idx="15666">
                  <c:v>2233.2799999999997</c:v>
                </c:pt>
                <c:pt idx="15667">
                  <c:v>2233.3000000000002</c:v>
                </c:pt>
                <c:pt idx="15668">
                  <c:v>2233.3200000000002</c:v>
                </c:pt>
                <c:pt idx="15669">
                  <c:v>2233.34</c:v>
                </c:pt>
                <c:pt idx="15670">
                  <c:v>2233.36</c:v>
                </c:pt>
                <c:pt idx="15671">
                  <c:v>2233.38</c:v>
                </c:pt>
                <c:pt idx="15672">
                  <c:v>2233.4</c:v>
                </c:pt>
                <c:pt idx="15673">
                  <c:v>2233.42</c:v>
                </c:pt>
                <c:pt idx="15674">
                  <c:v>2233.44</c:v>
                </c:pt>
                <c:pt idx="15675">
                  <c:v>2233.46</c:v>
                </c:pt>
                <c:pt idx="15676">
                  <c:v>2233.48</c:v>
                </c:pt>
                <c:pt idx="15677">
                  <c:v>2233.5</c:v>
                </c:pt>
                <c:pt idx="15678">
                  <c:v>2233.52</c:v>
                </c:pt>
                <c:pt idx="15679">
                  <c:v>2233.54</c:v>
                </c:pt>
                <c:pt idx="15680">
                  <c:v>2233.56</c:v>
                </c:pt>
                <c:pt idx="15681">
                  <c:v>2233.58</c:v>
                </c:pt>
                <c:pt idx="15682">
                  <c:v>2233.6</c:v>
                </c:pt>
                <c:pt idx="15683">
                  <c:v>2233.62</c:v>
                </c:pt>
                <c:pt idx="15684">
                  <c:v>2233.64</c:v>
                </c:pt>
                <c:pt idx="15685">
                  <c:v>2233.66</c:v>
                </c:pt>
                <c:pt idx="15686">
                  <c:v>2233.6799999999998</c:v>
                </c:pt>
                <c:pt idx="15687">
                  <c:v>2233.6999999999998</c:v>
                </c:pt>
                <c:pt idx="15688">
                  <c:v>2233.7199999999998</c:v>
                </c:pt>
                <c:pt idx="15689">
                  <c:v>2233.7399999999998</c:v>
                </c:pt>
                <c:pt idx="15690">
                  <c:v>2233.7599999999998</c:v>
                </c:pt>
                <c:pt idx="15691">
                  <c:v>2233.7799999999997</c:v>
                </c:pt>
                <c:pt idx="15692">
                  <c:v>2233.8000000000002</c:v>
                </c:pt>
                <c:pt idx="15693">
                  <c:v>2233.8200000000002</c:v>
                </c:pt>
                <c:pt idx="15694">
                  <c:v>2233.84</c:v>
                </c:pt>
                <c:pt idx="15695">
                  <c:v>2233.86</c:v>
                </c:pt>
                <c:pt idx="15696">
                  <c:v>2233.88</c:v>
                </c:pt>
                <c:pt idx="15697">
                  <c:v>2233.9</c:v>
                </c:pt>
                <c:pt idx="15698">
                  <c:v>2233.92</c:v>
                </c:pt>
                <c:pt idx="15699">
                  <c:v>2233.94</c:v>
                </c:pt>
                <c:pt idx="15700">
                  <c:v>2233.96</c:v>
                </c:pt>
                <c:pt idx="15701">
                  <c:v>2233.98</c:v>
                </c:pt>
                <c:pt idx="15702">
                  <c:v>2234</c:v>
                </c:pt>
                <c:pt idx="15703">
                  <c:v>2234.02</c:v>
                </c:pt>
                <c:pt idx="15704">
                  <c:v>2234.04</c:v>
                </c:pt>
                <c:pt idx="15705">
                  <c:v>2234.06</c:v>
                </c:pt>
                <c:pt idx="15706">
                  <c:v>2234.08</c:v>
                </c:pt>
                <c:pt idx="15707">
                  <c:v>2234.1</c:v>
                </c:pt>
                <c:pt idx="15708">
                  <c:v>2234.12</c:v>
                </c:pt>
                <c:pt idx="15709">
                  <c:v>2234.14</c:v>
                </c:pt>
                <c:pt idx="15710">
                  <c:v>2234.16</c:v>
                </c:pt>
                <c:pt idx="15711">
                  <c:v>2234.1799999999998</c:v>
                </c:pt>
                <c:pt idx="15712">
                  <c:v>2234.1999999999998</c:v>
                </c:pt>
                <c:pt idx="15713">
                  <c:v>2234.2199999999998</c:v>
                </c:pt>
                <c:pt idx="15714">
                  <c:v>2234.2399999999998</c:v>
                </c:pt>
                <c:pt idx="15715">
                  <c:v>2234.2599999999998</c:v>
                </c:pt>
                <c:pt idx="15716">
                  <c:v>2234.2799999999997</c:v>
                </c:pt>
                <c:pt idx="15717">
                  <c:v>2234.3000000000002</c:v>
                </c:pt>
                <c:pt idx="15718">
                  <c:v>2234.3200000000002</c:v>
                </c:pt>
                <c:pt idx="15719">
                  <c:v>2234.34</c:v>
                </c:pt>
                <c:pt idx="15720">
                  <c:v>2234.36</c:v>
                </c:pt>
                <c:pt idx="15721">
                  <c:v>2234.38</c:v>
                </c:pt>
                <c:pt idx="15722">
                  <c:v>2234.4</c:v>
                </c:pt>
                <c:pt idx="15723">
                  <c:v>2234.42</c:v>
                </c:pt>
                <c:pt idx="15724">
                  <c:v>2234.44</c:v>
                </c:pt>
                <c:pt idx="15725">
                  <c:v>2234.46</c:v>
                </c:pt>
                <c:pt idx="15726">
                  <c:v>2234.48</c:v>
                </c:pt>
                <c:pt idx="15727">
                  <c:v>2234.5</c:v>
                </c:pt>
                <c:pt idx="15728">
                  <c:v>2234.52</c:v>
                </c:pt>
                <c:pt idx="15729">
                  <c:v>2234.54</c:v>
                </c:pt>
                <c:pt idx="15730">
                  <c:v>2234.56</c:v>
                </c:pt>
                <c:pt idx="15731">
                  <c:v>2234.58</c:v>
                </c:pt>
                <c:pt idx="15732">
                  <c:v>2234.6</c:v>
                </c:pt>
                <c:pt idx="15733">
                  <c:v>2234.62</c:v>
                </c:pt>
                <c:pt idx="15734">
                  <c:v>2234.64</c:v>
                </c:pt>
                <c:pt idx="15735">
                  <c:v>2234.66</c:v>
                </c:pt>
                <c:pt idx="15736">
                  <c:v>2234.6799999999998</c:v>
                </c:pt>
                <c:pt idx="15737">
                  <c:v>2234.6999999999998</c:v>
                </c:pt>
                <c:pt idx="15738">
                  <c:v>2234.7199999999998</c:v>
                </c:pt>
                <c:pt idx="15739">
                  <c:v>2234.7399999999998</c:v>
                </c:pt>
                <c:pt idx="15740">
                  <c:v>2234.7599999999998</c:v>
                </c:pt>
                <c:pt idx="15741">
                  <c:v>2234.7799999999997</c:v>
                </c:pt>
                <c:pt idx="15742">
                  <c:v>2234.8000000000002</c:v>
                </c:pt>
                <c:pt idx="15743">
                  <c:v>2234.8200000000002</c:v>
                </c:pt>
                <c:pt idx="15744">
                  <c:v>2234.84</c:v>
                </c:pt>
                <c:pt idx="15745">
                  <c:v>2234.86</c:v>
                </c:pt>
                <c:pt idx="15746">
                  <c:v>2234.88</c:v>
                </c:pt>
                <c:pt idx="15747">
                  <c:v>2234.9</c:v>
                </c:pt>
                <c:pt idx="15748">
                  <c:v>2234.92</c:v>
                </c:pt>
                <c:pt idx="15749">
                  <c:v>2234.94</c:v>
                </c:pt>
                <c:pt idx="15750">
                  <c:v>2234.96</c:v>
                </c:pt>
                <c:pt idx="15751">
                  <c:v>2234.98</c:v>
                </c:pt>
                <c:pt idx="15752">
                  <c:v>2235</c:v>
                </c:pt>
                <c:pt idx="15753">
                  <c:v>2235.02</c:v>
                </c:pt>
                <c:pt idx="15754">
                  <c:v>2235.04</c:v>
                </c:pt>
                <c:pt idx="15755">
                  <c:v>2235.06</c:v>
                </c:pt>
                <c:pt idx="15756">
                  <c:v>2235.08</c:v>
                </c:pt>
                <c:pt idx="15757">
                  <c:v>2235.1</c:v>
                </c:pt>
                <c:pt idx="15758">
                  <c:v>2235.12</c:v>
                </c:pt>
                <c:pt idx="15759">
                  <c:v>2235.14</c:v>
                </c:pt>
                <c:pt idx="15760">
                  <c:v>2235.16</c:v>
                </c:pt>
                <c:pt idx="15761">
                  <c:v>2235.1799999999998</c:v>
                </c:pt>
                <c:pt idx="15762">
                  <c:v>2235.1999999999998</c:v>
                </c:pt>
                <c:pt idx="15763">
                  <c:v>2235.2199999999998</c:v>
                </c:pt>
                <c:pt idx="15764">
                  <c:v>2235.2399999999998</c:v>
                </c:pt>
                <c:pt idx="15765">
                  <c:v>2235.2599999999998</c:v>
                </c:pt>
                <c:pt idx="15766">
                  <c:v>2235.2799999999997</c:v>
                </c:pt>
                <c:pt idx="15767">
                  <c:v>2235.3000000000002</c:v>
                </c:pt>
                <c:pt idx="15768">
                  <c:v>2235.3200000000002</c:v>
                </c:pt>
                <c:pt idx="15769">
                  <c:v>2235.34</c:v>
                </c:pt>
                <c:pt idx="15770">
                  <c:v>2235.36</c:v>
                </c:pt>
                <c:pt idx="15771">
                  <c:v>2235.38</c:v>
                </c:pt>
                <c:pt idx="15772">
                  <c:v>2235.4</c:v>
                </c:pt>
                <c:pt idx="15773">
                  <c:v>2235.42</c:v>
                </c:pt>
                <c:pt idx="15774">
                  <c:v>2235.44</c:v>
                </c:pt>
                <c:pt idx="15775">
                  <c:v>2235.46</c:v>
                </c:pt>
                <c:pt idx="15776">
                  <c:v>2235.48</c:v>
                </c:pt>
                <c:pt idx="15777">
                  <c:v>2235.5</c:v>
                </c:pt>
                <c:pt idx="15778">
                  <c:v>2235.52</c:v>
                </c:pt>
                <c:pt idx="15779">
                  <c:v>2235.54</c:v>
                </c:pt>
                <c:pt idx="15780">
                  <c:v>2235.56</c:v>
                </c:pt>
                <c:pt idx="15781">
                  <c:v>2235.58</c:v>
                </c:pt>
                <c:pt idx="15782">
                  <c:v>2235.6</c:v>
                </c:pt>
                <c:pt idx="15783">
                  <c:v>2235.62</c:v>
                </c:pt>
                <c:pt idx="15784">
                  <c:v>2235.64</c:v>
                </c:pt>
                <c:pt idx="15785">
                  <c:v>2235.66</c:v>
                </c:pt>
                <c:pt idx="15786">
                  <c:v>2235.6799999999998</c:v>
                </c:pt>
                <c:pt idx="15787">
                  <c:v>2235.6999999999998</c:v>
                </c:pt>
                <c:pt idx="15788">
                  <c:v>2235.7199999999998</c:v>
                </c:pt>
                <c:pt idx="15789">
                  <c:v>2235.7399999999998</c:v>
                </c:pt>
                <c:pt idx="15790">
                  <c:v>2235.7599999999998</c:v>
                </c:pt>
                <c:pt idx="15791">
                  <c:v>2235.7799999999997</c:v>
                </c:pt>
                <c:pt idx="15792">
                  <c:v>2235.8000000000002</c:v>
                </c:pt>
                <c:pt idx="15793">
                  <c:v>2235.8200000000002</c:v>
                </c:pt>
                <c:pt idx="15794">
                  <c:v>2235.84</c:v>
                </c:pt>
                <c:pt idx="15795">
                  <c:v>2235.86</c:v>
                </c:pt>
                <c:pt idx="15796">
                  <c:v>2235.88</c:v>
                </c:pt>
                <c:pt idx="15797">
                  <c:v>2235.9</c:v>
                </c:pt>
                <c:pt idx="15798">
                  <c:v>2235.92</c:v>
                </c:pt>
                <c:pt idx="15799">
                  <c:v>2235.94</c:v>
                </c:pt>
                <c:pt idx="15800">
                  <c:v>2235.96</c:v>
                </c:pt>
                <c:pt idx="15801">
                  <c:v>2235.98</c:v>
                </c:pt>
                <c:pt idx="15802">
                  <c:v>2236</c:v>
                </c:pt>
                <c:pt idx="15803">
                  <c:v>2236.02</c:v>
                </c:pt>
                <c:pt idx="15804">
                  <c:v>2236.04</c:v>
                </c:pt>
                <c:pt idx="15805">
                  <c:v>2236.06</c:v>
                </c:pt>
                <c:pt idx="15806">
                  <c:v>2236.08</c:v>
                </c:pt>
                <c:pt idx="15807">
                  <c:v>2236.1</c:v>
                </c:pt>
                <c:pt idx="15808">
                  <c:v>2236.12</c:v>
                </c:pt>
                <c:pt idx="15809">
                  <c:v>2236.14</c:v>
                </c:pt>
                <c:pt idx="15810">
                  <c:v>2236.16</c:v>
                </c:pt>
                <c:pt idx="15811">
                  <c:v>2236.1799999999998</c:v>
                </c:pt>
                <c:pt idx="15812">
                  <c:v>2236.1999999999998</c:v>
                </c:pt>
                <c:pt idx="15813">
                  <c:v>2236.2199999999998</c:v>
                </c:pt>
                <c:pt idx="15814">
                  <c:v>2236.2399999999998</c:v>
                </c:pt>
                <c:pt idx="15815">
                  <c:v>2236.2599999999998</c:v>
                </c:pt>
                <c:pt idx="15816">
                  <c:v>2236.2799999999997</c:v>
                </c:pt>
                <c:pt idx="15817">
                  <c:v>2236.3000000000002</c:v>
                </c:pt>
                <c:pt idx="15818">
                  <c:v>2236.3200000000002</c:v>
                </c:pt>
                <c:pt idx="15819">
                  <c:v>2236.34</c:v>
                </c:pt>
                <c:pt idx="15820">
                  <c:v>2236.36</c:v>
                </c:pt>
                <c:pt idx="15821">
                  <c:v>2236.38</c:v>
                </c:pt>
                <c:pt idx="15822">
                  <c:v>2236.4</c:v>
                </c:pt>
                <c:pt idx="15823">
                  <c:v>2236.42</c:v>
                </c:pt>
                <c:pt idx="15824">
                  <c:v>2236.44</c:v>
                </c:pt>
                <c:pt idx="15825">
                  <c:v>2236.46</c:v>
                </c:pt>
                <c:pt idx="15826">
                  <c:v>2236.48</c:v>
                </c:pt>
                <c:pt idx="15827">
                  <c:v>2236.5</c:v>
                </c:pt>
                <c:pt idx="15828">
                  <c:v>2236.52</c:v>
                </c:pt>
                <c:pt idx="15829">
                  <c:v>2236.54</c:v>
                </c:pt>
                <c:pt idx="15830">
                  <c:v>2236.56</c:v>
                </c:pt>
                <c:pt idx="15831">
                  <c:v>2236.58</c:v>
                </c:pt>
                <c:pt idx="15832">
                  <c:v>2236.6</c:v>
                </c:pt>
                <c:pt idx="15833">
                  <c:v>2236.62</c:v>
                </c:pt>
                <c:pt idx="15834">
                  <c:v>2236.64</c:v>
                </c:pt>
                <c:pt idx="15835">
                  <c:v>2236.66</c:v>
                </c:pt>
                <c:pt idx="15836">
                  <c:v>2236.6799999999998</c:v>
                </c:pt>
                <c:pt idx="15837">
                  <c:v>2236.6999999999998</c:v>
                </c:pt>
                <c:pt idx="15838">
                  <c:v>2236.7199999999998</c:v>
                </c:pt>
                <c:pt idx="15839">
                  <c:v>2236.7399999999998</c:v>
                </c:pt>
                <c:pt idx="15840">
                  <c:v>2236.7599999999998</c:v>
                </c:pt>
                <c:pt idx="15841">
                  <c:v>2236.7799999999997</c:v>
                </c:pt>
                <c:pt idx="15842">
                  <c:v>2236.8000000000002</c:v>
                </c:pt>
                <c:pt idx="15843">
                  <c:v>2236.8200000000002</c:v>
                </c:pt>
                <c:pt idx="15844">
                  <c:v>2236.84</c:v>
                </c:pt>
                <c:pt idx="15845">
                  <c:v>2236.86</c:v>
                </c:pt>
                <c:pt idx="15846">
                  <c:v>2236.88</c:v>
                </c:pt>
                <c:pt idx="15847">
                  <c:v>2236.9</c:v>
                </c:pt>
                <c:pt idx="15848">
                  <c:v>2236.92</c:v>
                </c:pt>
                <c:pt idx="15849">
                  <c:v>2236.94</c:v>
                </c:pt>
                <c:pt idx="15850">
                  <c:v>2236.96</c:v>
                </c:pt>
                <c:pt idx="15851">
                  <c:v>2236.98</c:v>
                </c:pt>
                <c:pt idx="15852">
                  <c:v>2237</c:v>
                </c:pt>
                <c:pt idx="15853">
                  <c:v>2237.02</c:v>
                </c:pt>
                <c:pt idx="15854">
                  <c:v>2237.04</c:v>
                </c:pt>
                <c:pt idx="15855">
                  <c:v>2237.06</c:v>
                </c:pt>
                <c:pt idx="15856">
                  <c:v>2237.08</c:v>
                </c:pt>
                <c:pt idx="15857">
                  <c:v>2237.1</c:v>
                </c:pt>
                <c:pt idx="15858">
                  <c:v>2237.12</c:v>
                </c:pt>
                <c:pt idx="15859">
                  <c:v>2237.14</c:v>
                </c:pt>
                <c:pt idx="15860">
                  <c:v>2237.16</c:v>
                </c:pt>
                <c:pt idx="15861">
                  <c:v>2237.1799999999998</c:v>
                </c:pt>
                <c:pt idx="15862">
                  <c:v>2237.1999999999998</c:v>
                </c:pt>
                <c:pt idx="15863">
                  <c:v>2237.2199999999998</c:v>
                </c:pt>
                <c:pt idx="15864">
                  <c:v>2237.2399999999998</c:v>
                </c:pt>
                <c:pt idx="15865">
                  <c:v>2237.2599999999998</c:v>
                </c:pt>
                <c:pt idx="15866">
                  <c:v>2237.2799999999997</c:v>
                </c:pt>
                <c:pt idx="15867">
                  <c:v>2237.3000000000002</c:v>
                </c:pt>
                <c:pt idx="15868">
                  <c:v>2237.3200000000002</c:v>
                </c:pt>
                <c:pt idx="15869">
                  <c:v>2237.34</c:v>
                </c:pt>
                <c:pt idx="15870">
                  <c:v>2237.36</c:v>
                </c:pt>
                <c:pt idx="15871">
                  <c:v>2237.38</c:v>
                </c:pt>
                <c:pt idx="15872">
                  <c:v>2237.4</c:v>
                </c:pt>
                <c:pt idx="15873">
                  <c:v>2237.42</c:v>
                </c:pt>
                <c:pt idx="15874">
                  <c:v>2237.44</c:v>
                </c:pt>
                <c:pt idx="15875">
                  <c:v>2237.46</c:v>
                </c:pt>
                <c:pt idx="15876">
                  <c:v>2237.48</c:v>
                </c:pt>
                <c:pt idx="15877">
                  <c:v>2237.5</c:v>
                </c:pt>
                <c:pt idx="15878">
                  <c:v>2237.52</c:v>
                </c:pt>
                <c:pt idx="15879">
                  <c:v>2237.54</c:v>
                </c:pt>
                <c:pt idx="15880">
                  <c:v>2237.56</c:v>
                </c:pt>
                <c:pt idx="15881">
                  <c:v>2237.58</c:v>
                </c:pt>
                <c:pt idx="15882">
                  <c:v>2237.6</c:v>
                </c:pt>
                <c:pt idx="15883">
                  <c:v>2237.62</c:v>
                </c:pt>
                <c:pt idx="15884">
                  <c:v>2237.64</c:v>
                </c:pt>
                <c:pt idx="15885">
                  <c:v>2237.66</c:v>
                </c:pt>
                <c:pt idx="15886">
                  <c:v>2237.6799999999998</c:v>
                </c:pt>
                <c:pt idx="15887">
                  <c:v>2237.6999999999998</c:v>
                </c:pt>
                <c:pt idx="15888">
                  <c:v>2237.7199999999998</c:v>
                </c:pt>
                <c:pt idx="15889">
                  <c:v>2237.7399999999998</c:v>
                </c:pt>
                <c:pt idx="15890">
                  <c:v>2237.7599999999998</c:v>
                </c:pt>
                <c:pt idx="15891">
                  <c:v>2237.7799999999997</c:v>
                </c:pt>
                <c:pt idx="15892">
                  <c:v>2237.8000000000002</c:v>
                </c:pt>
                <c:pt idx="15893">
                  <c:v>2237.8200000000002</c:v>
                </c:pt>
                <c:pt idx="15894">
                  <c:v>2237.84</c:v>
                </c:pt>
                <c:pt idx="15895">
                  <c:v>2237.86</c:v>
                </c:pt>
                <c:pt idx="15896">
                  <c:v>2237.88</c:v>
                </c:pt>
                <c:pt idx="15897">
                  <c:v>2237.9</c:v>
                </c:pt>
                <c:pt idx="15898">
                  <c:v>2237.92</c:v>
                </c:pt>
                <c:pt idx="15899">
                  <c:v>2237.94</c:v>
                </c:pt>
                <c:pt idx="15900">
                  <c:v>2237.96</c:v>
                </c:pt>
                <c:pt idx="15901">
                  <c:v>2237.98</c:v>
                </c:pt>
                <c:pt idx="15902">
                  <c:v>2238</c:v>
                </c:pt>
                <c:pt idx="15903">
                  <c:v>2238.02</c:v>
                </c:pt>
                <c:pt idx="15904">
                  <c:v>2238.04</c:v>
                </c:pt>
                <c:pt idx="15905">
                  <c:v>2238.06</c:v>
                </c:pt>
                <c:pt idx="15906">
                  <c:v>2238.08</c:v>
                </c:pt>
                <c:pt idx="15907">
                  <c:v>2238.1</c:v>
                </c:pt>
                <c:pt idx="15908">
                  <c:v>2238.12</c:v>
                </c:pt>
                <c:pt idx="15909">
                  <c:v>2238.14</c:v>
                </c:pt>
                <c:pt idx="15910">
                  <c:v>2238.16</c:v>
                </c:pt>
                <c:pt idx="15911">
                  <c:v>2238.1799999999998</c:v>
                </c:pt>
                <c:pt idx="15912">
                  <c:v>2238.1999999999998</c:v>
                </c:pt>
                <c:pt idx="15913">
                  <c:v>2238.2199999999998</c:v>
                </c:pt>
                <c:pt idx="15914">
                  <c:v>2238.2399999999998</c:v>
                </c:pt>
                <c:pt idx="15915">
                  <c:v>2238.2599999999998</c:v>
                </c:pt>
                <c:pt idx="15916">
                  <c:v>2238.2799999999997</c:v>
                </c:pt>
                <c:pt idx="15917">
                  <c:v>2238.3000000000002</c:v>
                </c:pt>
                <c:pt idx="15918">
                  <c:v>2238.3200000000002</c:v>
                </c:pt>
                <c:pt idx="15919">
                  <c:v>2238.34</c:v>
                </c:pt>
                <c:pt idx="15920">
                  <c:v>2238.36</c:v>
                </c:pt>
                <c:pt idx="15921">
                  <c:v>2238.38</c:v>
                </c:pt>
                <c:pt idx="15922">
                  <c:v>2238.4</c:v>
                </c:pt>
                <c:pt idx="15923">
                  <c:v>2238.42</c:v>
                </c:pt>
                <c:pt idx="15924">
                  <c:v>2238.44</c:v>
                </c:pt>
                <c:pt idx="15925">
                  <c:v>2238.46</c:v>
                </c:pt>
                <c:pt idx="15926">
                  <c:v>2238.48</c:v>
                </c:pt>
                <c:pt idx="15927">
                  <c:v>2238.5</c:v>
                </c:pt>
                <c:pt idx="15928">
                  <c:v>2238.52</c:v>
                </c:pt>
                <c:pt idx="15929">
                  <c:v>2238.54</c:v>
                </c:pt>
                <c:pt idx="15930">
                  <c:v>2238.56</c:v>
                </c:pt>
                <c:pt idx="15931">
                  <c:v>2238.58</c:v>
                </c:pt>
                <c:pt idx="15932">
                  <c:v>2238.6</c:v>
                </c:pt>
                <c:pt idx="15933">
                  <c:v>2238.62</c:v>
                </c:pt>
                <c:pt idx="15934">
                  <c:v>2238.64</c:v>
                </c:pt>
                <c:pt idx="15935">
                  <c:v>2238.66</c:v>
                </c:pt>
                <c:pt idx="15936">
                  <c:v>2238.6799999999998</c:v>
                </c:pt>
                <c:pt idx="15937">
                  <c:v>2238.6999999999998</c:v>
                </c:pt>
                <c:pt idx="15938">
                  <c:v>2238.7199999999998</c:v>
                </c:pt>
                <c:pt idx="15939">
                  <c:v>2238.7399999999998</c:v>
                </c:pt>
                <c:pt idx="15940">
                  <c:v>2238.7599999999998</c:v>
                </c:pt>
                <c:pt idx="15941">
                  <c:v>2238.7799999999997</c:v>
                </c:pt>
                <c:pt idx="15942">
                  <c:v>2238.8000000000002</c:v>
                </c:pt>
                <c:pt idx="15943">
                  <c:v>2238.8200000000002</c:v>
                </c:pt>
                <c:pt idx="15944">
                  <c:v>2238.84</c:v>
                </c:pt>
                <c:pt idx="15945">
                  <c:v>2238.86</c:v>
                </c:pt>
                <c:pt idx="15946">
                  <c:v>2238.88</c:v>
                </c:pt>
                <c:pt idx="15947">
                  <c:v>2238.9</c:v>
                </c:pt>
                <c:pt idx="15948">
                  <c:v>2238.92</c:v>
                </c:pt>
                <c:pt idx="15949">
                  <c:v>2238.94</c:v>
                </c:pt>
                <c:pt idx="15950">
                  <c:v>2238.96</c:v>
                </c:pt>
                <c:pt idx="15951">
                  <c:v>2238.98</c:v>
                </c:pt>
                <c:pt idx="15952">
                  <c:v>2239</c:v>
                </c:pt>
                <c:pt idx="15953">
                  <c:v>2239.02</c:v>
                </c:pt>
                <c:pt idx="15954">
                  <c:v>2239.04</c:v>
                </c:pt>
                <c:pt idx="15955">
                  <c:v>2239.06</c:v>
                </c:pt>
                <c:pt idx="15956">
                  <c:v>2239.08</c:v>
                </c:pt>
                <c:pt idx="15957">
                  <c:v>2239.1</c:v>
                </c:pt>
                <c:pt idx="15958">
                  <c:v>2239.12</c:v>
                </c:pt>
                <c:pt idx="15959">
                  <c:v>2239.14</c:v>
                </c:pt>
                <c:pt idx="15960">
                  <c:v>2239.16</c:v>
                </c:pt>
                <c:pt idx="15961">
                  <c:v>2239.1799999999998</c:v>
                </c:pt>
                <c:pt idx="15962">
                  <c:v>2239.1999999999998</c:v>
                </c:pt>
                <c:pt idx="15963">
                  <c:v>2239.2199999999998</c:v>
                </c:pt>
                <c:pt idx="15964">
                  <c:v>2239.2399999999998</c:v>
                </c:pt>
                <c:pt idx="15965">
                  <c:v>2239.2599999999998</c:v>
                </c:pt>
                <c:pt idx="15966">
                  <c:v>2239.2799999999997</c:v>
                </c:pt>
                <c:pt idx="15967">
                  <c:v>2239.3000000000002</c:v>
                </c:pt>
                <c:pt idx="15968">
                  <c:v>2239.3200000000002</c:v>
                </c:pt>
                <c:pt idx="15969">
                  <c:v>2239.34</c:v>
                </c:pt>
                <c:pt idx="15970">
                  <c:v>2239.36</c:v>
                </c:pt>
                <c:pt idx="15971">
                  <c:v>2239.38</c:v>
                </c:pt>
                <c:pt idx="15972">
                  <c:v>2239.4</c:v>
                </c:pt>
                <c:pt idx="15973">
                  <c:v>2239.42</c:v>
                </c:pt>
                <c:pt idx="15974">
                  <c:v>2239.44</c:v>
                </c:pt>
                <c:pt idx="15975">
                  <c:v>2239.46</c:v>
                </c:pt>
                <c:pt idx="15976">
                  <c:v>2239.48</c:v>
                </c:pt>
                <c:pt idx="15977">
                  <c:v>2239.5</c:v>
                </c:pt>
                <c:pt idx="15978">
                  <c:v>2239.52</c:v>
                </c:pt>
                <c:pt idx="15979">
                  <c:v>2239.54</c:v>
                </c:pt>
                <c:pt idx="15980">
                  <c:v>2239.56</c:v>
                </c:pt>
                <c:pt idx="15981">
                  <c:v>2239.58</c:v>
                </c:pt>
                <c:pt idx="15982">
                  <c:v>2239.6</c:v>
                </c:pt>
                <c:pt idx="15983">
                  <c:v>2239.62</c:v>
                </c:pt>
                <c:pt idx="15984">
                  <c:v>2239.64</c:v>
                </c:pt>
                <c:pt idx="15985">
                  <c:v>2239.66</c:v>
                </c:pt>
                <c:pt idx="15986">
                  <c:v>2239.6799999999998</c:v>
                </c:pt>
                <c:pt idx="15987">
                  <c:v>2239.6999999999998</c:v>
                </c:pt>
                <c:pt idx="15988">
                  <c:v>2239.7199999999998</c:v>
                </c:pt>
                <c:pt idx="15989">
                  <c:v>2239.7399999999998</c:v>
                </c:pt>
                <c:pt idx="15990">
                  <c:v>2239.7599999999998</c:v>
                </c:pt>
                <c:pt idx="15991">
                  <c:v>2239.7799999999997</c:v>
                </c:pt>
                <c:pt idx="15992">
                  <c:v>2239.8000000000002</c:v>
                </c:pt>
                <c:pt idx="15993">
                  <c:v>2239.8200000000002</c:v>
                </c:pt>
                <c:pt idx="15994">
                  <c:v>2239.84</c:v>
                </c:pt>
                <c:pt idx="15995">
                  <c:v>2239.86</c:v>
                </c:pt>
                <c:pt idx="15996">
                  <c:v>2239.88</c:v>
                </c:pt>
                <c:pt idx="15997">
                  <c:v>2239.9</c:v>
                </c:pt>
                <c:pt idx="15998">
                  <c:v>2239.92</c:v>
                </c:pt>
                <c:pt idx="15999">
                  <c:v>2239.94</c:v>
                </c:pt>
                <c:pt idx="16000">
                  <c:v>2239.96</c:v>
                </c:pt>
                <c:pt idx="16001">
                  <c:v>2239.98</c:v>
                </c:pt>
                <c:pt idx="16002">
                  <c:v>2240</c:v>
                </c:pt>
                <c:pt idx="16003">
                  <c:v>2240.02</c:v>
                </c:pt>
                <c:pt idx="16004">
                  <c:v>2240.04</c:v>
                </c:pt>
                <c:pt idx="16005">
                  <c:v>2240.06</c:v>
                </c:pt>
                <c:pt idx="16006">
                  <c:v>2240.08</c:v>
                </c:pt>
                <c:pt idx="16007">
                  <c:v>2240.1</c:v>
                </c:pt>
                <c:pt idx="16008">
                  <c:v>2240.12</c:v>
                </c:pt>
                <c:pt idx="16009">
                  <c:v>2240.14</c:v>
                </c:pt>
                <c:pt idx="16010">
                  <c:v>2240.16</c:v>
                </c:pt>
                <c:pt idx="16011">
                  <c:v>2240.1799999999998</c:v>
                </c:pt>
                <c:pt idx="16012">
                  <c:v>2240.1999999999998</c:v>
                </c:pt>
                <c:pt idx="16013">
                  <c:v>2240.2199999999998</c:v>
                </c:pt>
                <c:pt idx="16014">
                  <c:v>2240.2399999999998</c:v>
                </c:pt>
                <c:pt idx="16015">
                  <c:v>2240.2599999999998</c:v>
                </c:pt>
                <c:pt idx="16016">
                  <c:v>2240.2799999999997</c:v>
                </c:pt>
                <c:pt idx="16017">
                  <c:v>2240.3000000000002</c:v>
                </c:pt>
                <c:pt idx="16018">
                  <c:v>2240.3200000000002</c:v>
                </c:pt>
                <c:pt idx="16019">
                  <c:v>2240.34</c:v>
                </c:pt>
                <c:pt idx="16020">
                  <c:v>2240.36</c:v>
                </c:pt>
                <c:pt idx="16021">
                  <c:v>2240.38</c:v>
                </c:pt>
                <c:pt idx="16022">
                  <c:v>2240.4</c:v>
                </c:pt>
                <c:pt idx="16023">
                  <c:v>2240.42</c:v>
                </c:pt>
                <c:pt idx="16024">
                  <c:v>2240.44</c:v>
                </c:pt>
                <c:pt idx="16025">
                  <c:v>2240.46</c:v>
                </c:pt>
                <c:pt idx="16026">
                  <c:v>2240.48</c:v>
                </c:pt>
                <c:pt idx="16027">
                  <c:v>2240.5</c:v>
                </c:pt>
                <c:pt idx="16028">
                  <c:v>2240.52</c:v>
                </c:pt>
                <c:pt idx="16029">
                  <c:v>2240.54</c:v>
                </c:pt>
                <c:pt idx="16030">
                  <c:v>2240.56</c:v>
                </c:pt>
                <c:pt idx="16031">
                  <c:v>2240.58</c:v>
                </c:pt>
                <c:pt idx="16032">
                  <c:v>2240.6</c:v>
                </c:pt>
                <c:pt idx="16033">
                  <c:v>2240.62</c:v>
                </c:pt>
                <c:pt idx="16034">
                  <c:v>2240.64</c:v>
                </c:pt>
                <c:pt idx="16035">
                  <c:v>2240.66</c:v>
                </c:pt>
                <c:pt idx="16036">
                  <c:v>2240.6799999999998</c:v>
                </c:pt>
                <c:pt idx="16037">
                  <c:v>2240.6999999999998</c:v>
                </c:pt>
                <c:pt idx="16038">
                  <c:v>2240.7199999999998</c:v>
                </c:pt>
                <c:pt idx="16039">
                  <c:v>2240.7399999999998</c:v>
                </c:pt>
                <c:pt idx="16040">
                  <c:v>2240.7599999999998</c:v>
                </c:pt>
                <c:pt idx="16041">
                  <c:v>2240.7799999999997</c:v>
                </c:pt>
                <c:pt idx="16042">
                  <c:v>2240.8000000000002</c:v>
                </c:pt>
                <c:pt idx="16043">
                  <c:v>2240.8200000000002</c:v>
                </c:pt>
                <c:pt idx="16044">
                  <c:v>2240.84</c:v>
                </c:pt>
                <c:pt idx="16045">
                  <c:v>2240.86</c:v>
                </c:pt>
                <c:pt idx="16046">
                  <c:v>2240.88</c:v>
                </c:pt>
                <c:pt idx="16047">
                  <c:v>2240.9</c:v>
                </c:pt>
                <c:pt idx="16048">
                  <c:v>2240.92</c:v>
                </c:pt>
                <c:pt idx="16049">
                  <c:v>2240.94</c:v>
                </c:pt>
                <c:pt idx="16050">
                  <c:v>2240.96</c:v>
                </c:pt>
                <c:pt idx="16051">
                  <c:v>2240.98</c:v>
                </c:pt>
                <c:pt idx="16052">
                  <c:v>2241</c:v>
                </c:pt>
                <c:pt idx="16053">
                  <c:v>2241.02</c:v>
                </c:pt>
                <c:pt idx="16054">
                  <c:v>2241.04</c:v>
                </c:pt>
                <c:pt idx="16055">
                  <c:v>2241.06</c:v>
                </c:pt>
                <c:pt idx="16056">
                  <c:v>2241.08</c:v>
                </c:pt>
                <c:pt idx="16057">
                  <c:v>2241.1</c:v>
                </c:pt>
                <c:pt idx="16058">
                  <c:v>2241.12</c:v>
                </c:pt>
                <c:pt idx="16059">
                  <c:v>2241.14</c:v>
                </c:pt>
                <c:pt idx="16060">
                  <c:v>2241.16</c:v>
                </c:pt>
                <c:pt idx="16061">
                  <c:v>2241.1799999999998</c:v>
                </c:pt>
                <c:pt idx="16062">
                  <c:v>2241.1999999999998</c:v>
                </c:pt>
                <c:pt idx="16063">
                  <c:v>2241.2199999999998</c:v>
                </c:pt>
                <c:pt idx="16064">
                  <c:v>2241.2399999999998</c:v>
                </c:pt>
                <c:pt idx="16065">
                  <c:v>2241.2599999999998</c:v>
                </c:pt>
                <c:pt idx="16066">
                  <c:v>2241.2799999999997</c:v>
                </c:pt>
                <c:pt idx="16067">
                  <c:v>2241.3000000000002</c:v>
                </c:pt>
                <c:pt idx="16068">
                  <c:v>2241.3200000000002</c:v>
                </c:pt>
                <c:pt idx="16069">
                  <c:v>2241.34</c:v>
                </c:pt>
                <c:pt idx="16070">
                  <c:v>2241.36</c:v>
                </c:pt>
                <c:pt idx="16071">
                  <c:v>2241.38</c:v>
                </c:pt>
                <c:pt idx="16072">
                  <c:v>2241.4</c:v>
                </c:pt>
                <c:pt idx="16073">
                  <c:v>2241.42</c:v>
                </c:pt>
                <c:pt idx="16074">
                  <c:v>2241.44</c:v>
                </c:pt>
                <c:pt idx="16075">
                  <c:v>2241.46</c:v>
                </c:pt>
                <c:pt idx="16076">
                  <c:v>2241.48</c:v>
                </c:pt>
                <c:pt idx="16077">
                  <c:v>2241.5</c:v>
                </c:pt>
                <c:pt idx="16078">
                  <c:v>2241.52</c:v>
                </c:pt>
                <c:pt idx="16079">
                  <c:v>2241.54</c:v>
                </c:pt>
                <c:pt idx="16080">
                  <c:v>2241.56</c:v>
                </c:pt>
                <c:pt idx="16081">
                  <c:v>2241.58</c:v>
                </c:pt>
                <c:pt idx="16082">
                  <c:v>2241.6</c:v>
                </c:pt>
                <c:pt idx="16083">
                  <c:v>2241.62</c:v>
                </c:pt>
                <c:pt idx="16084">
                  <c:v>2241.64</c:v>
                </c:pt>
                <c:pt idx="16085">
                  <c:v>2241.66</c:v>
                </c:pt>
                <c:pt idx="16086">
                  <c:v>2241.6799999999998</c:v>
                </c:pt>
                <c:pt idx="16087">
                  <c:v>2241.6999999999998</c:v>
                </c:pt>
                <c:pt idx="16088">
                  <c:v>2241.7199999999998</c:v>
                </c:pt>
                <c:pt idx="16089">
                  <c:v>2241.7399999999998</c:v>
                </c:pt>
                <c:pt idx="16090">
                  <c:v>2241.7599999999998</c:v>
                </c:pt>
                <c:pt idx="16091">
                  <c:v>2241.7799999999997</c:v>
                </c:pt>
                <c:pt idx="16092">
                  <c:v>2241.8000000000002</c:v>
                </c:pt>
                <c:pt idx="16093">
                  <c:v>2241.8200000000002</c:v>
                </c:pt>
                <c:pt idx="16094">
                  <c:v>2241.84</c:v>
                </c:pt>
                <c:pt idx="16095">
                  <c:v>2241.86</c:v>
                </c:pt>
                <c:pt idx="16096">
                  <c:v>2241.88</c:v>
                </c:pt>
                <c:pt idx="16097">
                  <c:v>2241.9</c:v>
                </c:pt>
                <c:pt idx="16098">
                  <c:v>2241.92</c:v>
                </c:pt>
                <c:pt idx="16099">
                  <c:v>2241.94</c:v>
                </c:pt>
                <c:pt idx="16100">
                  <c:v>2241.96</c:v>
                </c:pt>
                <c:pt idx="16101">
                  <c:v>2241.98</c:v>
                </c:pt>
                <c:pt idx="16102">
                  <c:v>2242</c:v>
                </c:pt>
                <c:pt idx="16103">
                  <c:v>2242.02</c:v>
                </c:pt>
                <c:pt idx="16104">
                  <c:v>2242.04</c:v>
                </c:pt>
                <c:pt idx="16105">
                  <c:v>2242.06</c:v>
                </c:pt>
                <c:pt idx="16106">
                  <c:v>2242.08</c:v>
                </c:pt>
                <c:pt idx="16107">
                  <c:v>2242.1</c:v>
                </c:pt>
                <c:pt idx="16108">
                  <c:v>2242.12</c:v>
                </c:pt>
                <c:pt idx="16109">
                  <c:v>2242.14</c:v>
                </c:pt>
                <c:pt idx="16110">
                  <c:v>2242.16</c:v>
                </c:pt>
                <c:pt idx="16111">
                  <c:v>2242.1799999999998</c:v>
                </c:pt>
                <c:pt idx="16112">
                  <c:v>2242.1999999999998</c:v>
                </c:pt>
                <c:pt idx="16113">
                  <c:v>2242.2199999999998</c:v>
                </c:pt>
                <c:pt idx="16114">
                  <c:v>2242.2399999999998</c:v>
                </c:pt>
                <c:pt idx="16115">
                  <c:v>2242.2599999999998</c:v>
                </c:pt>
                <c:pt idx="16116">
                  <c:v>2242.2799999999997</c:v>
                </c:pt>
                <c:pt idx="16117">
                  <c:v>2242.3000000000002</c:v>
                </c:pt>
                <c:pt idx="16118">
                  <c:v>2242.3200000000002</c:v>
                </c:pt>
                <c:pt idx="16119">
                  <c:v>2242.34</c:v>
                </c:pt>
                <c:pt idx="16120">
                  <c:v>2242.36</c:v>
                </c:pt>
                <c:pt idx="16121">
                  <c:v>2242.38</c:v>
                </c:pt>
                <c:pt idx="16122">
                  <c:v>2242.4</c:v>
                </c:pt>
                <c:pt idx="16123">
                  <c:v>2242.42</c:v>
                </c:pt>
                <c:pt idx="16124">
                  <c:v>2242.44</c:v>
                </c:pt>
                <c:pt idx="16125">
                  <c:v>2242.46</c:v>
                </c:pt>
                <c:pt idx="16126">
                  <c:v>2242.48</c:v>
                </c:pt>
                <c:pt idx="16127">
                  <c:v>2242.5</c:v>
                </c:pt>
                <c:pt idx="16128">
                  <c:v>2242.52</c:v>
                </c:pt>
                <c:pt idx="16129">
                  <c:v>2242.54</c:v>
                </c:pt>
                <c:pt idx="16130">
                  <c:v>2242.56</c:v>
                </c:pt>
                <c:pt idx="16131">
                  <c:v>2242.58</c:v>
                </c:pt>
                <c:pt idx="16132">
                  <c:v>2242.6</c:v>
                </c:pt>
                <c:pt idx="16133">
                  <c:v>2242.62</c:v>
                </c:pt>
                <c:pt idx="16134">
                  <c:v>2242.64</c:v>
                </c:pt>
                <c:pt idx="16135">
                  <c:v>2242.66</c:v>
                </c:pt>
                <c:pt idx="16136">
                  <c:v>2242.6799999999998</c:v>
                </c:pt>
                <c:pt idx="16137">
                  <c:v>2242.6999999999998</c:v>
                </c:pt>
                <c:pt idx="16138">
                  <c:v>2242.7199999999998</c:v>
                </c:pt>
                <c:pt idx="16139">
                  <c:v>2242.7399999999998</c:v>
                </c:pt>
                <c:pt idx="16140">
                  <c:v>2242.7599999999998</c:v>
                </c:pt>
                <c:pt idx="16141">
                  <c:v>2242.7799999999997</c:v>
                </c:pt>
                <c:pt idx="16142">
                  <c:v>2242.8000000000002</c:v>
                </c:pt>
                <c:pt idx="16143">
                  <c:v>2242.8200000000002</c:v>
                </c:pt>
                <c:pt idx="16144">
                  <c:v>2242.84</c:v>
                </c:pt>
                <c:pt idx="16145">
                  <c:v>2242.86</c:v>
                </c:pt>
                <c:pt idx="16146">
                  <c:v>2242.88</c:v>
                </c:pt>
                <c:pt idx="16147">
                  <c:v>2242.9</c:v>
                </c:pt>
                <c:pt idx="16148">
                  <c:v>2242.92</c:v>
                </c:pt>
                <c:pt idx="16149">
                  <c:v>2242.94</c:v>
                </c:pt>
                <c:pt idx="16150">
                  <c:v>2242.96</c:v>
                </c:pt>
                <c:pt idx="16151">
                  <c:v>2242.98</c:v>
                </c:pt>
                <c:pt idx="16152">
                  <c:v>2243</c:v>
                </c:pt>
                <c:pt idx="16153">
                  <c:v>2243.02</c:v>
                </c:pt>
                <c:pt idx="16154">
                  <c:v>2243.04</c:v>
                </c:pt>
                <c:pt idx="16155">
                  <c:v>2243.06</c:v>
                </c:pt>
                <c:pt idx="16156">
                  <c:v>2243.08</c:v>
                </c:pt>
                <c:pt idx="16157">
                  <c:v>2243.1</c:v>
                </c:pt>
                <c:pt idx="16158">
                  <c:v>2243.12</c:v>
                </c:pt>
                <c:pt idx="16159">
                  <c:v>2243.14</c:v>
                </c:pt>
                <c:pt idx="16160">
                  <c:v>2243.16</c:v>
                </c:pt>
                <c:pt idx="16161">
                  <c:v>2243.1799999999998</c:v>
                </c:pt>
                <c:pt idx="16162">
                  <c:v>2243.1999999999998</c:v>
                </c:pt>
                <c:pt idx="16163">
                  <c:v>2243.2199999999998</c:v>
                </c:pt>
                <c:pt idx="16164">
                  <c:v>2243.2399999999998</c:v>
                </c:pt>
                <c:pt idx="16165">
                  <c:v>2243.2599999999998</c:v>
                </c:pt>
                <c:pt idx="16166">
                  <c:v>2243.2799999999997</c:v>
                </c:pt>
                <c:pt idx="16167">
                  <c:v>2243.3000000000002</c:v>
                </c:pt>
                <c:pt idx="16168">
                  <c:v>2243.3200000000002</c:v>
                </c:pt>
                <c:pt idx="16169">
                  <c:v>2243.34</c:v>
                </c:pt>
                <c:pt idx="16170">
                  <c:v>2243.36</c:v>
                </c:pt>
                <c:pt idx="16171">
                  <c:v>2243.38</c:v>
                </c:pt>
                <c:pt idx="16172">
                  <c:v>2243.4</c:v>
                </c:pt>
                <c:pt idx="16173">
                  <c:v>2243.42</c:v>
                </c:pt>
                <c:pt idx="16174">
                  <c:v>2243.44</c:v>
                </c:pt>
                <c:pt idx="16175">
                  <c:v>2243.46</c:v>
                </c:pt>
                <c:pt idx="16176">
                  <c:v>2243.48</c:v>
                </c:pt>
                <c:pt idx="16177">
                  <c:v>2243.5</c:v>
                </c:pt>
                <c:pt idx="16178">
                  <c:v>2243.52</c:v>
                </c:pt>
                <c:pt idx="16179">
                  <c:v>2243.54</c:v>
                </c:pt>
                <c:pt idx="16180">
                  <c:v>2243.56</c:v>
                </c:pt>
                <c:pt idx="16181">
                  <c:v>2243.58</c:v>
                </c:pt>
                <c:pt idx="16182">
                  <c:v>2243.6</c:v>
                </c:pt>
                <c:pt idx="16183">
                  <c:v>2243.62</c:v>
                </c:pt>
                <c:pt idx="16184">
                  <c:v>2243.64</c:v>
                </c:pt>
                <c:pt idx="16185">
                  <c:v>2243.66</c:v>
                </c:pt>
                <c:pt idx="16186">
                  <c:v>2243.6799999999998</c:v>
                </c:pt>
                <c:pt idx="16187">
                  <c:v>2243.6999999999998</c:v>
                </c:pt>
                <c:pt idx="16188">
                  <c:v>2243.7199999999998</c:v>
                </c:pt>
                <c:pt idx="16189">
                  <c:v>2243.7399999999998</c:v>
                </c:pt>
                <c:pt idx="16190">
                  <c:v>2243.7599999999998</c:v>
                </c:pt>
                <c:pt idx="16191">
                  <c:v>2243.7799999999997</c:v>
                </c:pt>
                <c:pt idx="16192">
                  <c:v>2243.8000000000002</c:v>
                </c:pt>
                <c:pt idx="16193">
                  <c:v>2243.8200000000002</c:v>
                </c:pt>
                <c:pt idx="16194">
                  <c:v>2243.84</c:v>
                </c:pt>
                <c:pt idx="16195">
                  <c:v>2243.86</c:v>
                </c:pt>
                <c:pt idx="16196">
                  <c:v>2243.88</c:v>
                </c:pt>
                <c:pt idx="16197">
                  <c:v>2243.9</c:v>
                </c:pt>
                <c:pt idx="16198">
                  <c:v>2243.92</c:v>
                </c:pt>
                <c:pt idx="16199">
                  <c:v>2243.94</c:v>
                </c:pt>
                <c:pt idx="16200">
                  <c:v>2243.96</c:v>
                </c:pt>
                <c:pt idx="16201">
                  <c:v>2243.98</c:v>
                </c:pt>
                <c:pt idx="16202">
                  <c:v>2244</c:v>
                </c:pt>
                <c:pt idx="16203">
                  <c:v>2244.02</c:v>
                </c:pt>
                <c:pt idx="16204">
                  <c:v>2244.04</c:v>
                </c:pt>
                <c:pt idx="16205">
                  <c:v>2244.06</c:v>
                </c:pt>
                <c:pt idx="16206">
                  <c:v>2244.08</c:v>
                </c:pt>
                <c:pt idx="16207">
                  <c:v>2244.1</c:v>
                </c:pt>
                <c:pt idx="16208">
                  <c:v>2244.12</c:v>
                </c:pt>
                <c:pt idx="16209">
                  <c:v>2244.14</c:v>
                </c:pt>
                <c:pt idx="16210">
                  <c:v>2244.16</c:v>
                </c:pt>
                <c:pt idx="16211">
                  <c:v>2244.1799999999998</c:v>
                </c:pt>
                <c:pt idx="16212">
                  <c:v>2244.1999999999998</c:v>
                </c:pt>
                <c:pt idx="16213">
                  <c:v>2244.2199999999998</c:v>
                </c:pt>
                <c:pt idx="16214">
                  <c:v>2244.2399999999998</c:v>
                </c:pt>
                <c:pt idx="16215">
                  <c:v>2244.2599999999998</c:v>
                </c:pt>
                <c:pt idx="16216">
                  <c:v>2244.2799999999997</c:v>
                </c:pt>
                <c:pt idx="16217">
                  <c:v>2244.3000000000002</c:v>
                </c:pt>
                <c:pt idx="16218">
                  <c:v>2244.3200000000002</c:v>
                </c:pt>
                <c:pt idx="16219">
                  <c:v>2244.34</c:v>
                </c:pt>
                <c:pt idx="16220">
                  <c:v>2244.36</c:v>
                </c:pt>
                <c:pt idx="16221">
                  <c:v>2244.38</c:v>
                </c:pt>
                <c:pt idx="16222">
                  <c:v>2244.4</c:v>
                </c:pt>
                <c:pt idx="16223">
                  <c:v>2244.42</c:v>
                </c:pt>
                <c:pt idx="16224">
                  <c:v>2244.44</c:v>
                </c:pt>
                <c:pt idx="16225">
                  <c:v>2244.46</c:v>
                </c:pt>
                <c:pt idx="16226">
                  <c:v>2244.48</c:v>
                </c:pt>
                <c:pt idx="16227">
                  <c:v>2244.5</c:v>
                </c:pt>
                <c:pt idx="16228">
                  <c:v>2244.52</c:v>
                </c:pt>
                <c:pt idx="16229">
                  <c:v>2244.54</c:v>
                </c:pt>
                <c:pt idx="16230">
                  <c:v>2244.56</c:v>
                </c:pt>
                <c:pt idx="16231">
                  <c:v>2244.58</c:v>
                </c:pt>
                <c:pt idx="16232">
                  <c:v>2244.6</c:v>
                </c:pt>
                <c:pt idx="16233">
                  <c:v>2244.62</c:v>
                </c:pt>
                <c:pt idx="16234">
                  <c:v>2244.64</c:v>
                </c:pt>
                <c:pt idx="16235">
                  <c:v>2244.66</c:v>
                </c:pt>
                <c:pt idx="16236">
                  <c:v>2244.6799999999998</c:v>
                </c:pt>
                <c:pt idx="16237">
                  <c:v>2244.6999999999998</c:v>
                </c:pt>
                <c:pt idx="16238">
                  <c:v>2244.7199999999998</c:v>
                </c:pt>
                <c:pt idx="16239">
                  <c:v>2244.7399999999998</c:v>
                </c:pt>
                <c:pt idx="16240">
                  <c:v>2244.7599999999998</c:v>
                </c:pt>
                <c:pt idx="16241">
                  <c:v>2244.7799999999997</c:v>
                </c:pt>
                <c:pt idx="16242">
                  <c:v>2244.8000000000002</c:v>
                </c:pt>
                <c:pt idx="16243">
                  <c:v>2244.8200000000002</c:v>
                </c:pt>
                <c:pt idx="16244">
                  <c:v>2244.84</c:v>
                </c:pt>
                <c:pt idx="16245">
                  <c:v>2244.86</c:v>
                </c:pt>
                <c:pt idx="16246">
                  <c:v>2244.88</c:v>
                </c:pt>
                <c:pt idx="16247">
                  <c:v>2244.9</c:v>
                </c:pt>
                <c:pt idx="16248">
                  <c:v>2244.92</c:v>
                </c:pt>
                <c:pt idx="16249">
                  <c:v>2244.94</c:v>
                </c:pt>
                <c:pt idx="16250">
                  <c:v>2244.96</c:v>
                </c:pt>
                <c:pt idx="16251">
                  <c:v>2244.98</c:v>
                </c:pt>
                <c:pt idx="16252">
                  <c:v>2245</c:v>
                </c:pt>
                <c:pt idx="16253">
                  <c:v>2245.02</c:v>
                </c:pt>
                <c:pt idx="16254">
                  <c:v>2245.04</c:v>
                </c:pt>
                <c:pt idx="16255">
                  <c:v>2245.06</c:v>
                </c:pt>
                <c:pt idx="16256">
                  <c:v>2245.08</c:v>
                </c:pt>
                <c:pt idx="16257">
                  <c:v>2245.1</c:v>
                </c:pt>
                <c:pt idx="16258">
                  <c:v>2245.12</c:v>
                </c:pt>
                <c:pt idx="16259">
                  <c:v>2245.14</c:v>
                </c:pt>
                <c:pt idx="16260">
                  <c:v>2245.16</c:v>
                </c:pt>
                <c:pt idx="16261">
                  <c:v>2245.1799999999998</c:v>
                </c:pt>
                <c:pt idx="16262">
                  <c:v>2245.1999999999998</c:v>
                </c:pt>
                <c:pt idx="16263">
                  <c:v>2245.2199999999998</c:v>
                </c:pt>
                <c:pt idx="16264">
                  <c:v>2245.2399999999998</c:v>
                </c:pt>
                <c:pt idx="16265">
                  <c:v>2245.2599999999998</c:v>
                </c:pt>
                <c:pt idx="16266">
                  <c:v>2245.2799999999997</c:v>
                </c:pt>
                <c:pt idx="16267">
                  <c:v>2245.3000000000002</c:v>
                </c:pt>
                <c:pt idx="16268">
                  <c:v>2245.3200000000002</c:v>
                </c:pt>
                <c:pt idx="16269">
                  <c:v>2245.34</c:v>
                </c:pt>
                <c:pt idx="16270">
                  <c:v>2245.36</c:v>
                </c:pt>
                <c:pt idx="16271">
                  <c:v>2245.38</c:v>
                </c:pt>
                <c:pt idx="16272">
                  <c:v>2245.4</c:v>
                </c:pt>
                <c:pt idx="16273">
                  <c:v>2245.42</c:v>
                </c:pt>
                <c:pt idx="16274">
                  <c:v>2245.44</c:v>
                </c:pt>
                <c:pt idx="16275">
                  <c:v>2245.46</c:v>
                </c:pt>
                <c:pt idx="16276">
                  <c:v>2245.48</c:v>
                </c:pt>
                <c:pt idx="16277">
                  <c:v>2245.5</c:v>
                </c:pt>
                <c:pt idx="16278">
                  <c:v>2245.52</c:v>
                </c:pt>
                <c:pt idx="16279">
                  <c:v>2245.54</c:v>
                </c:pt>
                <c:pt idx="16280">
                  <c:v>2245.56</c:v>
                </c:pt>
                <c:pt idx="16281">
                  <c:v>2245.58</c:v>
                </c:pt>
                <c:pt idx="16282">
                  <c:v>2245.6</c:v>
                </c:pt>
                <c:pt idx="16283">
                  <c:v>2245.62</c:v>
                </c:pt>
                <c:pt idx="16284">
                  <c:v>2245.64</c:v>
                </c:pt>
                <c:pt idx="16285">
                  <c:v>2245.66</c:v>
                </c:pt>
                <c:pt idx="16286">
                  <c:v>2245.6799999999998</c:v>
                </c:pt>
                <c:pt idx="16287">
                  <c:v>2245.6999999999998</c:v>
                </c:pt>
                <c:pt idx="16288">
                  <c:v>2245.7199999999998</c:v>
                </c:pt>
                <c:pt idx="16289">
                  <c:v>2245.7399999999998</c:v>
                </c:pt>
                <c:pt idx="16290">
                  <c:v>2245.7599999999998</c:v>
                </c:pt>
                <c:pt idx="16291">
                  <c:v>2245.7799999999997</c:v>
                </c:pt>
                <c:pt idx="16292">
                  <c:v>2245.8000000000002</c:v>
                </c:pt>
                <c:pt idx="16293">
                  <c:v>2245.8200000000002</c:v>
                </c:pt>
                <c:pt idx="16294">
                  <c:v>2245.84</c:v>
                </c:pt>
                <c:pt idx="16295">
                  <c:v>2245.86</c:v>
                </c:pt>
                <c:pt idx="16296">
                  <c:v>2245.88</c:v>
                </c:pt>
                <c:pt idx="16297">
                  <c:v>2245.9</c:v>
                </c:pt>
                <c:pt idx="16298">
                  <c:v>2245.92</c:v>
                </c:pt>
                <c:pt idx="16299">
                  <c:v>2245.94</c:v>
                </c:pt>
                <c:pt idx="16300">
                  <c:v>2245.96</c:v>
                </c:pt>
                <c:pt idx="16301">
                  <c:v>2245.98</c:v>
                </c:pt>
                <c:pt idx="16302">
                  <c:v>2246</c:v>
                </c:pt>
                <c:pt idx="16303">
                  <c:v>2246.02</c:v>
                </c:pt>
                <c:pt idx="16304">
                  <c:v>2246.04</c:v>
                </c:pt>
                <c:pt idx="16305">
                  <c:v>2246.06</c:v>
                </c:pt>
                <c:pt idx="16306">
                  <c:v>2246.08</c:v>
                </c:pt>
                <c:pt idx="16307">
                  <c:v>2246.1</c:v>
                </c:pt>
                <c:pt idx="16308">
                  <c:v>2246.12</c:v>
                </c:pt>
                <c:pt idx="16309">
                  <c:v>2246.14</c:v>
                </c:pt>
                <c:pt idx="16310">
                  <c:v>2246.16</c:v>
                </c:pt>
                <c:pt idx="16311">
                  <c:v>2246.1799999999998</c:v>
                </c:pt>
                <c:pt idx="16312">
                  <c:v>2246.1999999999998</c:v>
                </c:pt>
                <c:pt idx="16313">
                  <c:v>2246.2199999999998</c:v>
                </c:pt>
                <c:pt idx="16314">
                  <c:v>2246.2399999999998</c:v>
                </c:pt>
                <c:pt idx="16315">
                  <c:v>2246.2599999999998</c:v>
                </c:pt>
                <c:pt idx="16316">
                  <c:v>2246.2799999999997</c:v>
                </c:pt>
                <c:pt idx="16317">
                  <c:v>2246.3000000000002</c:v>
                </c:pt>
                <c:pt idx="16318">
                  <c:v>2246.3200000000002</c:v>
                </c:pt>
                <c:pt idx="16319">
                  <c:v>2246.34</c:v>
                </c:pt>
                <c:pt idx="16320">
                  <c:v>2246.36</c:v>
                </c:pt>
                <c:pt idx="16321">
                  <c:v>2246.38</c:v>
                </c:pt>
                <c:pt idx="16322">
                  <c:v>2246.4</c:v>
                </c:pt>
                <c:pt idx="16323">
                  <c:v>2246.42</c:v>
                </c:pt>
                <c:pt idx="16324">
                  <c:v>2246.44</c:v>
                </c:pt>
                <c:pt idx="16325">
                  <c:v>2246.46</c:v>
                </c:pt>
                <c:pt idx="16326">
                  <c:v>2246.48</c:v>
                </c:pt>
                <c:pt idx="16327">
                  <c:v>2246.5</c:v>
                </c:pt>
                <c:pt idx="16328">
                  <c:v>2246.52</c:v>
                </c:pt>
                <c:pt idx="16329">
                  <c:v>2246.54</c:v>
                </c:pt>
                <c:pt idx="16330">
                  <c:v>2246.56</c:v>
                </c:pt>
                <c:pt idx="16331">
                  <c:v>2246.58</c:v>
                </c:pt>
                <c:pt idx="16332">
                  <c:v>2246.6</c:v>
                </c:pt>
                <c:pt idx="16333">
                  <c:v>2246.62</c:v>
                </c:pt>
                <c:pt idx="16334">
                  <c:v>2246.64</c:v>
                </c:pt>
                <c:pt idx="16335">
                  <c:v>2246.66</c:v>
                </c:pt>
                <c:pt idx="16336">
                  <c:v>2246.6799999999998</c:v>
                </c:pt>
                <c:pt idx="16337">
                  <c:v>2246.6999999999998</c:v>
                </c:pt>
                <c:pt idx="16338">
                  <c:v>2246.7199999999998</c:v>
                </c:pt>
                <c:pt idx="16339">
                  <c:v>2246.7399999999998</c:v>
                </c:pt>
                <c:pt idx="16340">
                  <c:v>2246.7599999999998</c:v>
                </c:pt>
                <c:pt idx="16341">
                  <c:v>2246.7799999999997</c:v>
                </c:pt>
                <c:pt idx="16342">
                  <c:v>2246.8000000000002</c:v>
                </c:pt>
                <c:pt idx="16343">
                  <c:v>2246.8200000000002</c:v>
                </c:pt>
                <c:pt idx="16344">
                  <c:v>2246.84</c:v>
                </c:pt>
                <c:pt idx="16345">
                  <c:v>2246.86</c:v>
                </c:pt>
                <c:pt idx="16346">
                  <c:v>2246.88</c:v>
                </c:pt>
                <c:pt idx="16347">
                  <c:v>2246.9</c:v>
                </c:pt>
                <c:pt idx="16348">
                  <c:v>2246.92</c:v>
                </c:pt>
                <c:pt idx="16349">
                  <c:v>2246.94</c:v>
                </c:pt>
                <c:pt idx="16350">
                  <c:v>2246.96</c:v>
                </c:pt>
                <c:pt idx="16351">
                  <c:v>2246.98</c:v>
                </c:pt>
                <c:pt idx="16352">
                  <c:v>2247</c:v>
                </c:pt>
                <c:pt idx="16353">
                  <c:v>2247.02</c:v>
                </c:pt>
                <c:pt idx="16354">
                  <c:v>2247.04</c:v>
                </c:pt>
                <c:pt idx="16355">
                  <c:v>2247.06</c:v>
                </c:pt>
                <c:pt idx="16356">
                  <c:v>2247.08</c:v>
                </c:pt>
                <c:pt idx="16357">
                  <c:v>2247.1</c:v>
                </c:pt>
                <c:pt idx="16358">
                  <c:v>2247.12</c:v>
                </c:pt>
                <c:pt idx="16359">
                  <c:v>2247.14</c:v>
                </c:pt>
                <c:pt idx="16360">
                  <c:v>2247.16</c:v>
                </c:pt>
                <c:pt idx="16361">
                  <c:v>2247.1799999999998</c:v>
                </c:pt>
                <c:pt idx="16362">
                  <c:v>2247.1999999999998</c:v>
                </c:pt>
                <c:pt idx="16363">
                  <c:v>2247.2199999999998</c:v>
                </c:pt>
                <c:pt idx="16364">
                  <c:v>2247.2399999999998</c:v>
                </c:pt>
                <c:pt idx="16365">
                  <c:v>2247.2599999999998</c:v>
                </c:pt>
                <c:pt idx="16366">
                  <c:v>2247.2799999999997</c:v>
                </c:pt>
                <c:pt idx="16367">
                  <c:v>2247.3000000000002</c:v>
                </c:pt>
                <c:pt idx="16368">
                  <c:v>2247.3200000000002</c:v>
                </c:pt>
                <c:pt idx="16369">
                  <c:v>2247.34</c:v>
                </c:pt>
                <c:pt idx="16370">
                  <c:v>2247.36</c:v>
                </c:pt>
                <c:pt idx="16371">
                  <c:v>2247.38</c:v>
                </c:pt>
                <c:pt idx="16372">
                  <c:v>2247.4</c:v>
                </c:pt>
                <c:pt idx="16373">
                  <c:v>2247.42</c:v>
                </c:pt>
                <c:pt idx="16374">
                  <c:v>2247.44</c:v>
                </c:pt>
                <c:pt idx="16375">
                  <c:v>2247.46</c:v>
                </c:pt>
                <c:pt idx="16376">
                  <c:v>2247.48</c:v>
                </c:pt>
                <c:pt idx="16377">
                  <c:v>2247.5</c:v>
                </c:pt>
                <c:pt idx="16378">
                  <c:v>2247.52</c:v>
                </c:pt>
                <c:pt idx="16379">
                  <c:v>2247.54</c:v>
                </c:pt>
                <c:pt idx="16380">
                  <c:v>2247.56</c:v>
                </c:pt>
                <c:pt idx="16381">
                  <c:v>2247.58</c:v>
                </c:pt>
                <c:pt idx="16382">
                  <c:v>2247.6</c:v>
                </c:pt>
                <c:pt idx="16383">
                  <c:v>2247.62</c:v>
                </c:pt>
                <c:pt idx="16384">
                  <c:v>2247.64</c:v>
                </c:pt>
                <c:pt idx="16385">
                  <c:v>2247.66</c:v>
                </c:pt>
                <c:pt idx="16386">
                  <c:v>2247.6799999999998</c:v>
                </c:pt>
                <c:pt idx="16387">
                  <c:v>2247.6999999999998</c:v>
                </c:pt>
                <c:pt idx="16388">
                  <c:v>2247.7199999999998</c:v>
                </c:pt>
                <c:pt idx="16389">
                  <c:v>2247.7399999999998</c:v>
                </c:pt>
                <c:pt idx="16390">
                  <c:v>2247.7599999999998</c:v>
                </c:pt>
                <c:pt idx="16391">
                  <c:v>2247.7799999999997</c:v>
                </c:pt>
                <c:pt idx="16392">
                  <c:v>2247.8000000000002</c:v>
                </c:pt>
                <c:pt idx="16393">
                  <c:v>2247.8200000000002</c:v>
                </c:pt>
                <c:pt idx="16394">
                  <c:v>2247.84</c:v>
                </c:pt>
                <c:pt idx="16395">
                  <c:v>2247.86</c:v>
                </c:pt>
                <c:pt idx="16396">
                  <c:v>2247.88</c:v>
                </c:pt>
                <c:pt idx="16397">
                  <c:v>2247.9</c:v>
                </c:pt>
                <c:pt idx="16398">
                  <c:v>2247.92</c:v>
                </c:pt>
                <c:pt idx="16399">
                  <c:v>2247.94</c:v>
                </c:pt>
                <c:pt idx="16400">
                  <c:v>2247.96</c:v>
                </c:pt>
                <c:pt idx="16401">
                  <c:v>2247.98</c:v>
                </c:pt>
                <c:pt idx="16402">
                  <c:v>2248</c:v>
                </c:pt>
                <c:pt idx="16403">
                  <c:v>2248.02</c:v>
                </c:pt>
                <c:pt idx="16404">
                  <c:v>2248.04</c:v>
                </c:pt>
                <c:pt idx="16405">
                  <c:v>2248.06</c:v>
                </c:pt>
                <c:pt idx="16406">
                  <c:v>2248.08</c:v>
                </c:pt>
                <c:pt idx="16407">
                  <c:v>2248.1</c:v>
                </c:pt>
                <c:pt idx="16408">
                  <c:v>2248.12</c:v>
                </c:pt>
                <c:pt idx="16409">
                  <c:v>2248.14</c:v>
                </c:pt>
                <c:pt idx="16410">
                  <c:v>2248.16</c:v>
                </c:pt>
                <c:pt idx="16411">
                  <c:v>2248.1799999999998</c:v>
                </c:pt>
                <c:pt idx="16412">
                  <c:v>2248.1999999999998</c:v>
                </c:pt>
                <c:pt idx="16413">
                  <c:v>2248.2199999999998</c:v>
                </c:pt>
                <c:pt idx="16414">
                  <c:v>2248.2399999999998</c:v>
                </c:pt>
                <c:pt idx="16415">
                  <c:v>2248.2599999999998</c:v>
                </c:pt>
                <c:pt idx="16416">
                  <c:v>2248.2799999999997</c:v>
                </c:pt>
                <c:pt idx="16417">
                  <c:v>2248.3000000000002</c:v>
                </c:pt>
                <c:pt idx="16418">
                  <c:v>2248.3200000000002</c:v>
                </c:pt>
                <c:pt idx="16419">
                  <c:v>2248.34</c:v>
                </c:pt>
                <c:pt idx="16420">
                  <c:v>2248.36</c:v>
                </c:pt>
                <c:pt idx="16421">
                  <c:v>2248.38</c:v>
                </c:pt>
                <c:pt idx="16422">
                  <c:v>2248.4</c:v>
                </c:pt>
                <c:pt idx="16423">
                  <c:v>2248.42</c:v>
                </c:pt>
                <c:pt idx="16424">
                  <c:v>2248.44</c:v>
                </c:pt>
                <c:pt idx="16425">
                  <c:v>2248.46</c:v>
                </c:pt>
                <c:pt idx="16426">
                  <c:v>2248.48</c:v>
                </c:pt>
                <c:pt idx="16427">
                  <c:v>2248.5</c:v>
                </c:pt>
                <c:pt idx="16428">
                  <c:v>2248.52</c:v>
                </c:pt>
                <c:pt idx="16429">
                  <c:v>2248.54</c:v>
                </c:pt>
                <c:pt idx="16430">
                  <c:v>2248.56</c:v>
                </c:pt>
                <c:pt idx="16431">
                  <c:v>2248.58</c:v>
                </c:pt>
                <c:pt idx="16432">
                  <c:v>2248.6</c:v>
                </c:pt>
                <c:pt idx="16433">
                  <c:v>2248.62</c:v>
                </c:pt>
                <c:pt idx="16434">
                  <c:v>2248.64</c:v>
                </c:pt>
                <c:pt idx="16435">
                  <c:v>2248.66</c:v>
                </c:pt>
                <c:pt idx="16436">
                  <c:v>2248.6799999999998</c:v>
                </c:pt>
                <c:pt idx="16437">
                  <c:v>2248.6999999999998</c:v>
                </c:pt>
                <c:pt idx="16438">
                  <c:v>2248.7199999999998</c:v>
                </c:pt>
                <c:pt idx="16439">
                  <c:v>2248.7399999999998</c:v>
                </c:pt>
                <c:pt idx="16440">
                  <c:v>2248.7599999999998</c:v>
                </c:pt>
                <c:pt idx="16441">
                  <c:v>2248.7799999999997</c:v>
                </c:pt>
                <c:pt idx="16442">
                  <c:v>2248.8000000000002</c:v>
                </c:pt>
                <c:pt idx="16443">
                  <c:v>2248.8200000000002</c:v>
                </c:pt>
                <c:pt idx="16444">
                  <c:v>2248.84</c:v>
                </c:pt>
                <c:pt idx="16445">
                  <c:v>2248.86</c:v>
                </c:pt>
                <c:pt idx="16446">
                  <c:v>2248.88</c:v>
                </c:pt>
                <c:pt idx="16447">
                  <c:v>2248.9</c:v>
                </c:pt>
                <c:pt idx="16448">
                  <c:v>2248.92</c:v>
                </c:pt>
                <c:pt idx="16449">
                  <c:v>2248.94</c:v>
                </c:pt>
                <c:pt idx="16450">
                  <c:v>2248.96</c:v>
                </c:pt>
                <c:pt idx="16451">
                  <c:v>2248.98</c:v>
                </c:pt>
                <c:pt idx="16452">
                  <c:v>2249</c:v>
                </c:pt>
                <c:pt idx="16453">
                  <c:v>2249.02</c:v>
                </c:pt>
                <c:pt idx="16454">
                  <c:v>2249.04</c:v>
                </c:pt>
                <c:pt idx="16455">
                  <c:v>2249.06</c:v>
                </c:pt>
                <c:pt idx="16456">
                  <c:v>2249.08</c:v>
                </c:pt>
                <c:pt idx="16457">
                  <c:v>2249.1</c:v>
                </c:pt>
                <c:pt idx="16458">
                  <c:v>2249.12</c:v>
                </c:pt>
                <c:pt idx="16459">
                  <c:v>2249.14</c:v>
                </c:pt>
                <c:pt idx="16460">
                  <c:v>2249.16</c:v>
                </c:pt>
                <c:pt idx="16461">
                  <c:v>2249.1799999999998</c:v>
                </c:pt>
                <c:pt idx="16462">
                  <c:v>2249.1999999999998</c:v>
                </c:pt>
                <c:pt idx="16463">
                  <c:v>2249.2199999999998</c:v>
                </c:pt>
                <c:pt idx="16464">
                  <c:v>2249.2399999999998</c:v>
                </c:pt>
                <c:pt idx="16465">
                  <c:v>2249.2599999999998</c:v>
                </c:pt>
                <c:pt idx="16466">
                  <c:v>2249.2799999999997</c:v>
                </c:pt>
                <c:pt idx="16467">
                  <c:v>2249.3000000000002</c:v>
                </c:pt>
                <c:pt idx="16468">
                  <c:v>2249.3200000000002</c:v>
                </c:pt>
                <c:pt idx="16469">
                  <c:v>2249.34</c:v>
                </c:pt>
                <c:pt idx="16470">
                  <c:v>2249.36</c:v>
                </c:pt>
                <c:pt idx="16471">
                  <c:v>2249.38</c:v>
                </c:pt>
                <c:pt idx="16472">
                  <c:v>2249.4</c:v>
                </c:pt>
                <c:pt idx="16473">
                  <c:v>2249.42</c:v>
                </c:pt>
                <c:pt idx="16474">
                  <c:v>2249.44</c:v>
                </c:pt>
                <c:pt idx="16475">
                  <c:v>2249.46</c:v>
                </c:pt>
                <c:pt idx="16476">
                  <c:v>2249.48</c:v>
                </c:pt>
                <c:pt idx="16477">
                  <c:v>2249.5</c:v>
                </c:pt>
                <c:pt idx="16478">
                  <c:v>2249.52</c:v>
                </c:pt>
                <c:pt idx="16479">
                  <c:v>2249.54</c:v>
                </c:pt>
                <c:pt idx="16480">
                  <c:v>2249.56</c:v>
                </c:pt>
                <c:pt idx="16481">
                  <c:v>2249.58</c:v>
                </c:pt>
                <c:pt idx="16482">
                  <c:v>2249.6</c:v>
                </c:pt>
                <c:pt idx="16483">
                  <c:v>2249.62</c:v>
                </c:pt>
                <c:pt idx="16484">
                  <c:v>2249.64</c:v>
                </c:pt>
                <c:pt idx="16485">
                  <c:v>2249.66</c:v>
                </c:pt>
                <c:pt idx="16486">
                  <c:v>2249.6799999999998</c:v>
                </c:pt>
                <c:pt idx="16487">
                  <c:v>2249.6999999999998</c:v>
                </c:pt>
                <c:pt idx="16488">
                  <c:v>2249.7199999999998</c:v>
                </c:pt>
                <c:pt idx="16489">
                  <c:v>2249.7399999999998</c:v>
                </c:pt>
                <c:pt idx="16490">
                  <c:v>2249.7599999999998</c:v>
                </c:pt>
                <c:pt idx="16491">
                  <c:v>2249.7799999999997</c:v>
                </c:pt>
                <c:pt idx="16492">
                  <c:v>2249.8000000000002</c:v>
                </c:pt>
                <c:pt idx="16493">
                  <c:v>2249.8200000000002</c:v>
                </c:pt>
                <c:pt idx="16494">
                  <c:v>2249.84</c:v>
                </c:pt>
                <c:pt idx="16495">
                  <c:v>2249.86</c:v>
                </c:pt>
                <c:pt idx="16496">
                  <c:v>2249.88</c:v>
                </c:pt>
                <c:pt idx="16497">
                  <c:v>2249.9</c:v>
                </c:pt>
                <c:pt idx="16498">
                  <c:v>2249.92</c:v>
                </c:pt>
                <c:pt idx="16499">
                  <c:v>2249.94</c:v>
                </c:pt>
                <c:pt idx="16500">
                  <c:v>2249.96</c:v>
                </c:pt>
                <c:pt idx="16501">
                  <c:v>2249.98</c:v>
                </c:pt>
                <c:pt idx="16502">
                  <c:v>2250</c:v>
                </c:pt>
                <c:pt idx="16503">
                  <c:v>2250.02</c:v>
                </c:pt>
                <c:pt idx="16504">
                  <c:v>2250.04</c:v>
                </c:pt>
                <c:pt idx="16505">
                  <c:v>2250.06</c:v>
                </c:pt>
                <c:pt idx="16506">
                  <c:v>2250.08</c:v>
                </c:pt>
                <c:pt idx="16507">
                  <c:v>2250.1</c:v>
                </c:pt>
                <c:pt idx="16508">
                  <c:v>2250.12</c:v>
                </c:pt>
                <c:pt idx="16509">
                  <c:v>2250.14</c:v>
                </c:pt>
                <c:pt idx="16510">
                  <c:v>2250.16</c:v>
                </c:pt>
                <c:pt idx="16511">
                  <c:v>2250.1799999999998</c:v>
                </c:pt>
                <c:pt idx="16512">
                  <c:v>2250.1999999999998</c:v>
                </c:pt>
                <c:pt idx="16513">
                  <c:v>2250.2199999999998</c:v>
                </c:pt>
                <c:pt idx="16514">
                  <c:v>2250.2399999999998</c:v>
                </c:pt>
                <c:pt idx="16515">
                  <c:v>2250.2599999999998</c:v>
                </c:pt>
                <c:pt idx="16516">
                  <c:v>2250.2799999999997</c:v>
                </c:pt>
                <c:pt idx="16517">
                  <c:v>2250.3000000000002</c:v>
                </c:pt>
                <c:pt idx="16518">
                  <c:v>2250.3200000000002</c:v>
                </c:pt>
                <c:pt idx="16519">
                  <c:v>2250.34</c:v>
                </c:pt>
                <c:pt idx="16520">
                  <c:v>2250.36</c:v>
                </c:pt>
                <c:pt idx="16521">
                  <c:v>2250.38</c:v>
                </c:pt>
                <c:pt idx="16522">
                  <c:v>2250.4</c:v>
                </c:pt>
                <c:pt idx="16523">
                  <c:v>2250.42</c:v>
                </c:pt>
                <c:pt idx="16524">
                  <c:v>2250.44</c:v>
                </c:pt>
                <c:pt idx="16525">
                  <c:v>2250.46</c:v>
                </c:pt>
                <c:pt idx="16526">
                  <c:v>2250.48</c:v>
                </c:pt>
                <c:pt idx="16527">
                  <c:v>2250.5</c:v>
                </c:pt>
                <c:pt idx="16528">
                  <c:v>2250.52</c:v>
                </c:pt>
                <c:pt idx="16529">
                  <c:v>2250.54</c:v>
                </c:pt>
                <c:pt idx="16530">
                  <c:v>2250.56</c:v>
                </c:pt>
                <c:pt idx="16531">
                  <c:v>2250.58</c:v>
                </c:pt>
                <c:pt idx="16532">
                  <c:v>2250.6</c:v>
                </c:pt>
                <c:pt idx="16533">
                  <c:v>2250.62</c:v>
                </c:pt>
                <c:pt idx="16534">
                  <c:v>2250.64</c:v>
                </c:pt>
                <c:pt idx="16535">
                  <c:v>2250.66</c:v>
                </c:pt>
                <c:pt idx="16536">
                  <c:v>2250.6799999999998</c:v>
                </c:pt>
                <c:pt idx="16537">
                  <c:v>2250.6999999999998</c:v>
                </c:pt>
                <c:pt idx="16538">
                  <c:v>2250.7199999999998</c:v>
                </c:pt>
                <c:pt idx="16539">
                  <c:v>2250.7399999999998</c:v>
                </c:pt>
                <c:pt idx="16540">
                  <c:v>2250.7599999999998</c:v>
                </c:pt>
                <c:pt idx="16541">
                  <c:v>2250.7799999999997</c:v>
                </c:pt>
                <c:pt idx="16542">
                  <c:v>2250.8000000000002</c:v>
                </c:pt>
                <c:pt idx="16543">
                  <c:v>2250.8200000000002</c:v>
                </c:pt>
                <c:pt idx="16544">
                  <c:v>2250.84</c:v>
                </c:pt>
                <c:pt idx="16545">
                  <c:v>2250.86</c:v>
                </c:pt>
                <c:pt idx="16546">
                  <c:v>2250.88</c:v>
                </c:pt>
                <c:pt idx="16547">
                  <c:v>2250.9</c:v>
                </c:pt>
                <c:pt idx="16548">
                  <c:v>2250.92</c:v>
                </c:pt>
                <c:pt idx="16549">
                  <c:v>2250.94</c:v>
                </c:pt>
                <c:pt idx="16550">
                  <c:v>2250.96</c:v>
                </c:pt>
                <c:pt idx="16551">
                  <c:v>2250.98</c:v>
                </c:pt>
                <c:pt idx="16552">
                  <c:v>2251</c:v>
                </c:pt>
                <c:pt idx="16553">
                  <c:v>2251.02</c:v>
                </c:pt>
                <c:pt idx="16554">
                  <c:v>2251.04</c:v>
                </c:pt>
                <c:pt idx="16555">
                  <c:v>2251.06</c:v>
                </c:pt>
                <c:pt idx="16556">
                  <c:v>2251.08</c:v>
                </c:pt>
                <c:pt idx="16557">
                  <c:v>2251.1</c:v>
                </c:pt>
                <c:pt idx="16558">
                  <c:v>2251.12</c:v>
                </c:pt>
                <c:pt idx="16559">
                  <c:v>2251.14</c:v>
                </c:pt>
                <c:pt idx="16560">
                  <c:v>2251.16</c:v>
                </c:pt>
                <c:pt idx="16561">
                  <c:v>2251.1799999999998</c:v>
                </c:pt>
                <c:pt idx="16562">
                  <c:v>2251.1999999999998</c:v>
                </c:pt>
                <c:pt idx="16563">
                  <c:v>2251.2199999999998</c:v>
                </c:pt>
                <c:pt idx="16564">
                  <c:v>2251.2399999999998</c:v>
                </c:pt>
                <c:pt idx="16565">
                  <c:v>2251.2599999999998</c:v>
                </c:pt>
                <c:pt idx="16566">
                  <c:v>2251.2799999999997</c:v>
                </c:pt>
                <c:pt idx="16567">
                  <c:v>2251.3000000000002</c:v>
                </c:pt>
                <c:pt idx="16568">
                  <c:v>2251.3200000000002</c:v>
                </c:pt>
                <c:pt idx="16569">
                  <c:v>2251.34</c:v>
                </c:pt>
                <c:pt idx="16570">
                  <c:v>2251.36</c:v>
                </c:pt>
                <c:pt idx="16571">
                  <c:v>2251.38</c:v>
                </c:pt>
                <c:pt idx="16572">
                  <c:v>2251.4</c:v>
                </c:pt>
                <c:pt idx="16573">
                  <c:v>2251.42</c:v>
                </c:pt>
                <c:pt idx="16574">
                  <c:v>2251.44</c:v>
                </c:pt>
                <c:pt idx="16575">
                  <c:v>2251.46</c:v>
                </c:pt>
                <c:pt idx="16576">
                  <c:v>2251.48</c:v>
                </c:pt>
                <c:pt idx="16577">
                  <c:v>2251.5</c:v>
                </c:pt>
                <c:pt idx="16578">
                  <c:v>2251.52</c:v>
                </c:pt>
                <c:pt idx="16579">
                  <c:v>2251.54</c:v>
                </c:pt>
                <c:pt idx="16580">
                  <c:v>2251.56</c:v>
                </c:pt>
                <c:pt idx="16581">
                  <c:v>2251.58</c:v>
                </c:pt>
                <c:pt idx="16582">
                  <c:v>2251.6</c:v>
                </c:pt>
                <c:pt idx="16583">
                  <c:v>2251.62</c:v>
                </c:pt>
                <c:pt idx="16584">
                  <c:v>2251.64</c:v>
                </c:pt>
                <c:pt idx="16585">
                  <c:v>2251.66</c:v>
                </c:pt>
                <c:pt idx="16586">
                  <c:v>2251.6799999999998</c:v>
                </c:pt>
                <c:pt idx="16587">
                  <c:v>2251.6999999999998</c:v>
                </c:pt>
                <c:pt idx="16588">
                  <c:v>2251.7199999999998</c:v>
                </c:pt>
                <c:pt idx="16589">
                  <c:v>2251.7399999999998</c:v>
                </c:pt>
                <c:pt idx="16590">
                  <c:v>2251.7599999999998</c:v>
                </c:pt>
                <c:pt idx="16591">
                  <c:v>2251.7799999999997</c:v>
                </c:pt>
                <c:pt idx="16592">
                  <c:v>2251.8000000000002</c:v>
                </c:pt>
                <c:pt idx="16593">
                  <c:v>2251.8200000000002</c:v>
                </c:pt>
                <c:pt idx="16594">
                  <c:v>2251.84</c:v>
                </c:pt>
                <c:pt idx="16595">
                  <c:v>2251.86</c:v>
                </c:pt>
                <c:pt idx="16596">
                  <c:v>2251.88</c:v>
                </c:pt>
                <c:pt idx="16597">
                  <c:v>2251.9</c:v>
                </c:pt>
                <c:pt idx="16598">
                  <c:v>2251.92</c:v>
                </c:pt>
                <c:pt idx="16599">
                  <c:v>2251.94</c:v>
                </c:pt>
                <c:pt idx="16600">
                  <c:v>2251.96</c:v>
                </c:pt>
                <c:pt idx="16601">
                  <c:v>2251.98</c:v>
                </c:pt>
                <c:pt idx="16602">
                  <c:v>2252</c:v>
                </c:pt>
                <c:pt idx="16603">
                  <c:v>2252.02</c:v>
                </c:pt>
                <c:pt idx="16604">
                  <c:v>2252.04</c:v>
                </c:pt>
                <c:pt idx="16605">
                  <c:v>2252.06</c:v>
                </c:pt>
                <c:pt idx="16606">
                  <c:v>2252.08</c:v>
                </c:pt>
                <c:pt idx="16607">
                  <c:v>2252.1</c:v>
                </c:pt>
                <c:pt idx="16608">
                  <c:v>2252.12</c:v>
                </c:pt>
                <c:pt idx="16609">
                  <c:v>2252.14</c:v>
                </c:pt>
                <c:pt idx="16610">
                  <c:v>2252.16</c:v>
                </c:pt>
                <c:pt idx="16611">
                  <c:v>2252.1799999999998</c:v>
                </c:pt>
                <c:pt idx="16612">
                  <c:v>2252.1999999999998</c:v>
                </c:pt>
                <c:pt idx="16613">
                  <c:v>2252.2199999999998</c:v>
                </c:pt>
                <c:pt idx="16614">
                  <c:v>2252.2399999999998</c:v>
                </c:pt>
                <c:pt idx="16615">
                  <c:v>2252.2599999999998</c:v>
                </c:pt>
                <c:pt idx="16616">
                  <c:v>2252.2799999999997</c:v>
                </c:pt>
                <c:pt idx="16617">
                  <c:v>2252.3000000000002</c:v>
                </c:pt>
                <c:pt idx="16618">
                  <c:v>2252.3200000000002</c:v>
                </c:pt>
                <c:pt idx="16619">
                  <c:v>2252.34</c:v>
                </c:pt>
                <c:pt idx="16620">
                  <c:v>2252.36</c:v>
                </c:pt>
                <c:pt idx="16621">
                  <c:v>2252.38</c:v>
                </c:pt>
                <c:pt idx="16622">
                  <c:v>2252.4</c:v>
                </c:pt>
                <c:pt idx="16623">
                  <c:v>2252.42</c:v>
                </c:pt>
                <c:pt idx="16624">
                  <c:v>2252.44</c:v>
                </c:pt>
                <c:pt idx="16625">
                  <c:v>2252.46</c:v>
                </c:pt>
                <c:pt idx="16626">
                  <c:v>2252.48</c:v>
                </c:pt>
                <c:pt idx="16627">
                  <c:v>2252.5</c:v>
                </c:pt>
                <c:pt idx="16628">
                  <c:v>2252.52</c:v>
                </c:pt>
                <c:pt idx="16629">
                  <c:v>2252.54</c:v>
                </c:pt>
                <c:pt idx="16630">
                  <c:v>2252.56</c:v>
                </c:pt>
                <c:pt idx="16631">
                  <c:v>2252.58</c:v>
                </c:pt>
                <c:pt idx="16632">
                  <c:v>2252.6</c:v>
                </c:pt>
                <c:pt idx="16633">
                  <c:v>2252.62</c:v>
                </c:pt>
                <c:pt idx="16634">
                  <c:v>2252.64</c:v>
                </c:pt>
                <c:pt idx="16635">
                  <c:v>2252.66</c:v>
                </c:pt>
                <c:pt idx="16636">
                  <c:v>2252.6799999999998</c:v>
                </c:pt>
                <c:pt idx="16637">
                  <c:v>2252.6999999999998</c:v>
                </c:pt>
                <c:pt idx="16638">
                  <c:v>2252.7199999999998</c:v>
                </c:pt>
                <c:pt idx="16639">
                  <c:v>2252.7399999999998</c:v>
                </c:pt>
                <c:pt idx="16640">
                  <c:v>2252.7599999999998</c:v>
                </c:pt>
                <c:pt idx="16641">
                  <c:v>2252.7799999999997</c:v>
                </c:pt>
                <c:pt idx="16642">
                  <c:v>2252.8000000000002</c:v>
                </c:pt>
                <c:pt idx="16643">
                  <c:v>2252.8200000000002</c:v>
                </c:pt>
                <c:pt idx="16644">
                  <c:v>2252.84</c:v>
                </c:pt>
                <c:pt idx="16645">
                  <c:v>2252.86</c:v>
                </c:pt>
                <c:pt idx="16646">
                  <c:v>2252.88</c:v>
                </c:pt>
                <c:pt idx="16647">
                  <c:v>2252.9</c:v>
                </c:pt>
                <c:pt idx="16648">
                  <c:v>2252.92</c:v>
                </c:pt>
                <c:pt idx="16649">
                  <c:v>2252.94</c:v>
                </c:pt>
                <c:pt idx="16650">
                  <c:v>2252.96</c:v>
                </c:pt>
                <c:pt idx="16651">
                  <c:v>2252.98</c:v>
                </c:pt>
                <c:pt idx="16652">
                  <c:v>2253</c:v>
                </c:pt>
                <c:pt idx="16653">
                  <c:v>2253.02</c:v>
                </c:pt>
                <c:pt idx="16654">
                  <c:v>2253.04</c:v>
                </c:pt>
                <c:pt idx="16655">
                  <c:v>2253.06</c:v>
                </c:pt>
                <c:pt idx="16656">
                  <c:v>2253.08</c:v>
                </c:pt>
                <c:pt idx="16657">
                  <c:v>2253.1</c:v>
                </c:pt>
                <c:pt idx="16658">
                  <c:v>2253.12</c:v>
                </c:pt>
                <c:pt idx="16659">
                  <c:v>2253.14</c:v>
                </c:pt>
                <c:pt idx="16660">
                  <c:v>2253.16</c:v>
                </c:pt>
                <c:pt idx="16661">
                  <c:v>2253.1799999999998</c:v>
                </c:pt>
                <c:pt idx="16662">
                  <c:v>2253.1999999999998</c:v>
                </c:pt>
                <c:pt idx="16663">
                  <c:v>2253.2199999999998</c:v>
                </c:pt>
                <c:pt idx="16664">
                  <c:v>2253.2399999999998</c:v>
                </c:pt>
                <c:pt idx="16665">
                  <c:v>2253.2599999999998</c:v>
                </c:pt>
                <c:pt idx="16666">
                  <c:v>2253.2799999999997</c:v>
                </c:pt>
                <c:pt idx="16667">
                  <c:v>2253.3000000000002</c:v>
                </c:pt>
                <c:pt idx="16668">
                  <c:v>2253.3200000000002</c:v>
                </c:pt>
                <c:pt idx="16669">
                  <c:v>2253.34</c:v>
                </c:pt>
                <c:pt idx="16670">
                  <c:v>2253.36</c:v>
                </c:pt>
                <c:pt idx="16671">
                  <c:v>2253.38</c:v>
                </c:pt>
                <c:pt idx="16672">
                  <c:v>2253.4</c:v>
                </c:pt>
                <c:pt idx="16673">
                  <c:v>2253.42</c:v>
                </c:pt>
                <c:pt idx="16674">
                  <c:v>2253.44</c:v>
                </c:pt>
                <c:pt idx="16675">
                  <c:v>2253.46</c:v>
                </c:pt>
                <c:pt idx="16676">
                  <c:v>2253.48</c:v>
                </c:pt>
                <c:pt idx="16677">
                  <c:v>2253.5</c:v>
                </c:pt>
                <c:pt idx="16678">
                  <c:v>2253.52</c:v>
                </c:pt>
                <c:pt idx="16679">
                  <c:v>2253.54</c:v>
                </c:pt>
                <c:pt idx="16680">
                  <c:v>2253.56</c:v>
                </c:pt>
                <c:pt idx="16681">
                  <c:v>2253.58</c:v>
                </c:pt>
                <c:pt idx="16682">
                  <c:v>2253.6</c:v>
                </c:pt>
                <c:pt idx="16683">
                  <c:v>2253.62</c:v>
                </c:pt>
                <c:pt idx="16684">
                  <c:v>2253.64</c:v>
                </c:pt>
                <c:pt idx="16685">
                  <c:v>2253.66</c:v>
                </c:pt>
                <c:pt idx="16686">
                  <c:v>2253.6799999999998</c:v>
                </c:pt>
                <c:pt idx="16687">
                  <c:v>2253.6999999999998</c:v>
                </c:pt>
                <c:pt idx="16688">
                  <c:v>2253.7199999999998</c:v>
                </c:pt>
                <c:pt idx="16689">
                  <c:v>2253.7399999999998</c:v>
                </c:pt>
                <c:pt idx="16690">
                  <c:v>2253.7599999999998</c:v>
                </c:pt>
                <c:pt idx="16691">
                  <c:v>2253.7799999999997</c:v>
                </c:pt>
                <c:pt idx="16692">
                  <c:v>2253.8000000000002</c:v>
                </c:pt>
                <c:pt idx="16693">
                  <c:v>2253.8200000000002</c:v>
                </c:pt>
                <c:pt idx="16694">
                  <c:v>2253.84</c:v>
                </c:pt>
                <c:pt idx="16695">
                  <c:v>2253.86</c:v>
                </c:pt>
                <c:pt idx="16696">
                  <c:v>2253.88</c:v>
                </c:pt>
                <c:pt idx="16697">
                  <c:v>2253.9</c:v>
                </c:pt>
                <c:pt idx="16698">
                  <c:v>2253.92</c:v>
                </c:pt>
                <c:pt idx="16699">
                  <c:v>2253.94</c:v>
                </c:pt>
                <c:pt idx="16700">
                  <c:v>2253.96</c:v>
                </c:pt>
                <c:pt idx="16701">
                  <c:v>2253.98</c:v>
                </c:pt>
                <c:pt idx="16702">
                  <c:v>2254</c:v>
                </c:pt>
                <c:pt idx="16703">
                  <c:v>2254.02</c:v>
                </c:pt>
                <c:pt idx="16704">
                  <c:v>2254.04</c:v>
                </c:pt>
                <c:pt idx="16705">
                  <c:v>2254.06</c:v>
                </c:pt>
                <c:pt idx="16706">
                  <c:v>2254.08</c:v>
                </c:pt>
                <c:pt idx="16707">
                  <c:v>2254.1</c:v>
                </c:pt>
                <c:pt idx="16708">
                  <c:v>2254.12</c:v>
                </c:pt>
                <c:pt idx="16709">
                  <c:v>2254.14</c:v>
                </c:pt>
                <c:pt idx="16710">
                  <c:v>2254.16</c:v>
                </c:pt>
                <c:pt idx="16711">
                  <c:v>2254.1799999999998</c:v>
                </c:pt>
                <c:pt idx="16712">
                  <c:v>2254.1999999999998</c:v>
                </c:pt>
                <c:pt idx="16713">
                  <c:v>2254.2199999999998</c:v>
                </c:pt>
                <c:pt idx="16714">
                  <c:v>2254.2399999999998</c:v>
                </c:pt>
                <c:pt idx="16715">
                  <c:v>2254.2599999999998</c:v>
                </c:pt>
                <c:pt idx="16716">
                  <c:v>2254.2799999999997</c:v>
                </c:pt>
                <c:pt idx="16717">
                  <c:v>2254.3000000000002</c:v>
                </c:pt>
                <c:pt idx="16718">
                  <c:v>2254.3200000000002</c:v>
                </c:pt>
                <c:pt idx="16719">
                  <c:v>2254.34</c:v>
                </c:pt>
                <c:pt idx="16720">
                  <c:v>2254.36</c:v>
                </c:pt>
                <c:pt idx="16721">
                  <c:v>2254.38</c:v>
                </c:pt>
                <c:pt idx="16722">
                  <c:v>2254.4</c:v>
                </c:pt>
                <c:pt idx="16723">
                  <c:v>2254.42</c:v>
                </c:pt>
                <c:pt idx="16724">
                  <c:v>2254.44</c:v>
                </c:pt>
                <c:pt idx="16725">
                  <c:v>2254.46</c:v>
                </c:pt>
                <c:pt idx="16726">
                  <c:v>2254.48</c:v>
                </c:pt>
                <c:pt idx="16727">
                  <c:v>2254.5</c:v>
                </c:pt>
                <c:pt idx="16728">
                  <c:v>2254.52</c:v>
                </c:pt>
                <c:pt idx="16729">
                  <c:v>2254.54</c:v>
                </c:pt>
                <c:pt idx="16730">
                  <c:v>2254.56</c:v>
                </c:pt>
                <c:pt idx="16731">
                  <c:v>2254.58</c:v>
                </c:pt>
                <c:pt idx="16732">
                  <c:v>2254.6</c:v>
                </c:pt>
                <c:pt idx="16733">
                  <c:v>2254.62</c:v>
                </c:pt>
                <c:pt idx="16734">
                  <c:v>2254.64</c:v>
                </c:pt>
                <c:pt idx="16735">
                  <c:v>2254.66</c:v>
                </c:pt>
                <c:pt idx="16736">
                  <c:v>2254.6799999999998</c:v>
                </c:pt>
                <c:pt idx="16737">
                  <c:v>2254.6999999999998</c:v>
                </c:pt>
                <c:pt idx="16738">
                  <c:v>2254.7199999999998</c:v>
                </c:pt>
                <c:pt idx="16739">
                  <c:v>2254.7399999999998</c:v>
                </c:pt>
                <c:pt idx="16740">
                  <c:v>2254.7599999999998</c:v>
                </c:pt>
                <c:pt idx="16741">
                  <c:v>2254.7799999999997</c:v>
                </c:pt>
                <c:pt idx="16742">
                  <c:v>2254.8000000000002</c:v>
                </c:pt>
                <c:pt idx="16743">
                  <c:v>2254.8200000000002</c:v>
                </c:pt>
                <c:pt idx="16744">
                  <c:v>2254.84</c:v>
                </c:pt>
                <c:pt idx="16745">
                  <c:v>2254.86</c:v>
                </c:pt>
                <c:pt idx="16746">
                  <c:v>2254.88</c:v>
                </c:pt>
                <c:pt idx="16747">
                  <c:v>2254.9</c:v>
                </c:pt>
                <c:pt idx="16748">
                  <c:v>2254.92</c:v>
                </c:pt>
                <c:pt idx="16749">
                  <c:v>2254.94</c:v>
                </c:pt>
                <c:pt idx="16750">
                  <c:v>2254.96</c:v>
                </c:pt>
                <c:pt idx="16751">
                  <c:v>2254.98</c:v>
                </c:pt>
                <c:pt idx="16752">
                  <c:v>2255</c:v>
                </c:pt>
                <c:pt idx="16753">
                  <c:v>2255.02</c:v>
                </c:pt>
                <c:pt idx="16754">
                  <c:v>2255.04</c:v>
                </c:pt>
                <c:pt idx="16755">
                  <c:v>2255.06</c:v>
                </c:pt>
                <c:pt idx="16756">
                  <c:v>2255.08</c:v>
                </c:pt>
                <c:pt idx="16757">
                  <c:v>2255.1</c:v>
                </c:pt>
                <c:pt idx="16758">
                  <c:v>2255.12</c:v>
                </c:pt>
                <c:pt idx="16759">
                  <c:v>2255.14</c:v>
                </c:pt>
                <c:pt idx="16760">
                  <c:v>2255.16</c:v>
                </c:pt>
                <c:pt idx="16761">
                  <c:v>2255.1799999999998</c:v>
                </c:pt>
                <c:pt idx="16762">
                  <c:v>2255.1999999999998</c:v>
                </c:pt>
                <c:pt idx="16763">
                  <c:v>2255.2199999999998</c:v>
                </c:pt>
                <c:pt idx="16764">
                  <c:v>2255.2399999999998</c:v>
                </c:pt>
                <c:pt idx="16765">
                  <c:v>2255.2599999999998</c:v>
                </c:pt>
                <c:pt idx="16766">
                  <c:v>2255.2799999999997</c:v>
                </c:pt>
                <c:pt idx="16767">
                  <c:v>2255.3000000000002</c:v>
                </c:pt>
                <c:pt idx="16768">
                  <c:v>2255.3200000000002</c:v>
                </c:pt>
                <c:pt idx="16769">
                  <c:v>2255.34</c:v>
                </c:pt>
                <c:pt idx="16770">
                  <c:v>2255.36</c:v>
                </c:pt>
                <c:pt idx="16771">
                  <c:v>2255.38</c:v>
                </c:pt>
                <c:pt idx="16772">
                  <c:v>2255.4</c:v>
                </c:pt>
                <c:pt idx="16773">
                  <c:v>2255.42</c:v>
                </c:pt>
                <c:pt idx="16774">
                  <c:v>2255.44</c:v>
                </c:pt>
                <c:pt idx="16775">
                  <c:v>2255.46</c:v>
                </c:pt>
                <c:pt idx="16776">
                  <c:v>2255.48</c:v>
                </c:pt>
                <c:pt idx="16777">
                  <c:v>2255.5</c:v>
                </c:pt>
                <c:pt idx="16778">
                  <c:v>2255.52</c:v>
                </c:pt>
                <c:pt idx="16779">
                  <c:v>2255.54</c:v>
                </c:pt>
                <c:pt idx="16780">
                  <c:v>2255.56</c:v>
                </c:pt>
                <c:pt idx="16781">
                  <c:v>2255.58</c:v>
                </c:pt>
                <c:pt idx="16782">
                  <c:v>2255.6</c:v>
                </c:pt>
                <c:pt idx="16783">
                  <c:v>2255.62</c:v>
                </c:pt>
                <c:pt idx="16784">
                  <c:v>2255.64</c:v>
                </c:pt>
                <c:pt idx="16785">
                  <c:v>2255.66</c:v>
                </c:pt>
                <c:pt idx="16786">
                  <c:v>2255.6799999999998</c:v>
                </c:pt>
                <c:pt idx="16787">
                  <c:v>2255.6999999999998</c:v>
                </c:pt>
                <c:pt idx="16788">
                  <c:v>2255.7199999999998</c:v>
                </c:pt>
                <c:pt idx="16789">
                  <c:v>2255.7399999999998</c:v>
                </c:pt>
                <c:pt idx="16790">
                  <c:v>2255.7599999999998</c:v>
                </c:pt>
                <c:pt idx="16791">
                  <c:v>2255.7799999999997</c:v>
                </c:pt>
                <c:pt idx="16792">
                  <c:v>2255.8000000000002</c:v>
                </c:pt>
                <c:pt idx="16793">
                  <c:v>2255.8200000000002</c:v>
                </c:pt>
                <c:pt idx="16794">
                  <c:v>2255.84</c:v>
                </c:pt>
                <c:pt idx="16795">
                  <c:v>2255.86</c:v>
                </c:pt>
                <c:pt idx="16796">
                  <c:v>2255.88</c:v>
                </c:pt>
                <c:pt idx="16797">
                  <c:v>2255.9</c:v>
                </c:pt>
                <c:pt idx="16798">
                  <c:v>2255.92</c:v>
                </c:pt>
                <c:pt idx="16799">
                  <c:v>2255.94</c:v>
                </c:pt>
                <c:pt idx="16800">
                  <c:v>2255.96</c:v>
                </c:pt>
                <c:pt idx="16801">
                  <c:v>2255.98</c:v>
                </c:pt>
                <c:pt idx="16802">
                  <c:v>2256</c:v>
                </c:pt>
                <c:pt idx="16803">
                  <c:v>2256.02</c:v>
                </c:pt>
                <c:pt idx="16804">
                  <c:v>2256.04</c:v>
                </c:pt>
                <c:pt idx="16805">
                  <c:v>2256.06</c:v>
                </c:pt>
                <c:pt idx="16806">
                  <c:v>2256.08</c:v>
                </c:pt>
                <c:pt idx="16807">
                  <c:v>2256.1</c:v>
                </c:pt>
                <c:pt idx="16808">
                  <c:v>2256.12</c:v>
                </c:pt>
                <c:pt idx="16809">
                  <c:v>2256.14</c:v>
                </c:pt>
                <c:pt idx="16810">
                  <c:v>2256.16</c:v>
                </c:pt>
                <c:pt idx="16811">
                  <c:v>2256.1799999999998</c:v>
                </c:pt>
                <c:pt idx="16812">
                  <c:v>2256.1999999999998</c:v>
                </c:pt>
                <c:pt idx="16813">
                  <c:v>2256.2199999999998</c:v>
                </c:pt>
                <c:pt idx="16814">
                  <c:v>2256.2399999999998</c:v>
                </c:pt>
                <c:pt idx="16815">
                  <c:v>2256.2599999999998</c:v>
                </c:pt>
                <c:pt idx="16816">
                  <c:v>2256.2799999999997</c:v>
                </c:pt>
                <c:pt idx="16817">
                  <c:v>2256.3000000000002</c:v>
                </c:pt>
                <c:pt idx="16818">
                  <c:v>2256.3200000000002</c:v>
                </c:pt>
                <c:pt idx="16819">
                  <c:v>2256.34</c:v>
                </c:pt>
                <c:pt idx="16820">
                  <c:v>2256.36</c:v>
                </c:pt>
                <c:pt idx="16821">
                  <c:v>2256.38</c:v>
                </c:pt>
                <c:pt idx="16822">
                  <c:v>2256.4</c:v>
                </c:pt>
                <c:pt idx="16823">
                  <c:v>2256.42</c:v>
                </c:pt>
                <c:pt idx="16824">
                  <c:v>2256.44</c:v>
                </c:pt>
                <c:pt idx="16825">
                  <c:v>2256.46</c:v>
                </c:pt>
                <c:pt idx="16826">
                  <c:v>2256.48</c:v>
                </c:pt>
                <c:pt idx="16827">
                  <c:v>2256.5</c:v>
                </c:pt>
                <c:pt idx="16828">
                  <c:v>2256.52</c:v>
                </c:pt>
                <c:pt idx="16829">
                  <c:v>2256.54</c:v>
                </c:pt>
                <c:pt idx="16830">
                  <c:v>2256.56</c:v>
                </c:pt>
                <c:pt idx="16831">
                  <c:v>2256.58</c:v>
                </c:pt>
                <c:pt idx="16832">
                  <c:v>2256.6</c:v>
                </c:pt>
                <c:pt idx="16833">
                  <c:v>2256.62</c:v>
                </c:pt>
                <c:pt idx="16834">
                  <c:v>2256.64</c:v>
                </c:pt>
                <c:pt idx="16835">
                  <c:v>2256.66</c:v>
                </c:pt>
                <c:pt idx="16836">
                  <c:v>2256.6799999999998</c:v>
                </c:pt>
                <c:pt idx="16837">
                  <c:v>2256.6999999999998</c:v>
                </c:pt>
                <c:pt idx="16838">
                  <c:v>2256.7199999999998</c:v>
                </c:pt>
                <c:pt idx="16839">
                  <c:v>2256.7399999999998</c:v>
                </c:pt>
                <c:pt idx="16840">
                  <c:v>2256.7599999999998</c:v>
                </c:pt>
                <c:pt idx="16841">
                  <c:v>2256.7799999999997</c:v>
                </c:pt>
                <c:pt idx="16842">
                  <c:v>2256.8000000000002</c:v>
                </c:pt>
                <c:pt idx="16843">
                  <c:v>2256.8200000000002</c:v>
                </c:pt>
                <c:pt idx="16844">
                  <c:v>2256.84</c:v>
                </c:pt>
                <c:pt idx="16845">
                  <c:v>2256.86</c:v>
                </c:pt>
                <c:pt idx="16846">
                  <c:v>2256.88</c:v>
                </c:pt>
                <c:pt idx="16847">
                  <c:v>2256.9</c:v>
                </c:pt>
                <c:pt idx="16848">
                  <c:v>2256.92</c:v>
                </c:pt>
                <c:pt idx="16849">
                  <c:v>2256.94</c:v>
                </c:pt>
                <c:pt idx="16850">
                  <c:v>2256.96</c:v>
                </c:pt>
                <c:pt idx="16851">
                  <c:v>2256.98</c:v>
                </c:pt>
                <c:pt idx="16852">
                  <c:v>2257</c:v>
                </c:pt>
                <c:pt idx="16853">
                  <c:v>2257.02</c:v>
                </c:pt>
                <c:pt idx="16854">
                  <c:v>2257.04</c:v>
                </c:pt>
                <c:pt idx="16855">
                  <c:v>2257.06</c:v>
                </c:pt>
                <c:pt idx="16856">
                  <c:v>2257.08</c:v>
                </c:pt>
                <c:pt idx="16857">
                  <c:v>2257.1</c:v>
                </c:pt>
                <c:pt idx="16858">
                  <c:v>2257.12</c:v>
                </c:pt>
                <c:pt idx="16859">
                  <c:v>2257.14</c:v>
                </c:pt>
                <c:pt idx="16860">
                  <c:v>2257.16</c:v>
                </c:pt>
                <c:pt idx="16861">
                  <c:v>2257.1799999999998</c:v>
                </c:pt>
                <c:pt idx="16862">
                  <c:v>2257.1999999999998</c:v>
                </c:pt>
                <c:pt idx="16863">
                  <c:v>2257.2199999999998</c:v>
                </c:pt>
                <c:pt idx="16864">
                  <c:v>2257.2399999999998</c:v>
                </c:pt>
                <c:pt idx="16865">
                  <c:v>2257.2599999999998</c:v>
                </c:pt>
                <c:pt idx="16866">
                  <c:v>2257.2799999999997</c:v>
                </c:pt>
                <c:pt idx="16867">
                  <c:v>2257.3000000000002</c:v>
                </c:pt>
                <c:pt idx="16868">
                  <c:v>2257.3200000000002</c:v>
                </c:pt>
                <c:pt idx="16869">
                  <c:v>2257.34</c:v>
                </c:pt>
                <c:pt idx="16870">
                  <c:v>2257.36</c:v>
                </c:pt>
                <c:pt idx="16871">
                  <c:v>2257.38</c:v>
                </c:pt>
                <c:pt idx="16872">
                  <c:v>2257.4</c:v>
                </c:pt>
                <c:pt idx="16873">
                  <c:v>2257.42</c:v>
                </c:pt>
                <c:pt idx="16874">
                  <c:v>2257.44</c:v>
                </c:pt>
                <c:pt idx="16875">
                  <c:v>2257.46</c:v>
                </c:pt>
                <c:pt idx="16876">
                  <c:v>2257.48</c:v>
                </c:pt>
                <c:pt idx="16877">
                  <c:v>2257.5</c:v>
                </c:pt>
                <c:pt idx="16878">
                  <c:v>2257.52</c:v>
                </c:pt>
                <c:pt idx="16879">
                  <c:v>2257.54</c:v>
                </c:pt>
                <c:pt idx="16880">
                  <c:v>2257.56</c:v>
                </c:pt>
                <c:pt idx="16881">
                  <c:v>2257.58</c:v>
                </c:pt>
                <c:pt idx="16882">
                  <c:v>2257.6</c:v>
                </c:pt>
                <c:pt idx="16883">
                  <c:v>2257.62</c:v>
                </c:pt>
                <c:pt idx="16884">
                  <c:v>2257.64</c:v>
                </c:pt>
                <c:pt idx="16885">
                  <c:v>2257.66</c:v>
                </c:pt>
                <c:pt idx="16886">
                  <c:v>2257.6799999999998</c:v>
                </c:pt>
                <c:pt idx="16887">
                  <c:v>2257.6999999999998</c:v>
                </c:pt>
                <c:pt idx="16888">
                  <c:v>2257.7199999999998</c:v>
                </c:pt>
                <c:pt idx="16889">
                  <c:v>2257.7399999999998</c:v>
                </c:pt>
                <c:pt idx="16890">
                  <c:v>2257.7599999999998</c:v>
                </c:pt>
                <c:pt idx="16891">
                  <c:v>2257.7799999999997</c:v>
                </c:pt>
                <c:pt idx="16892">
                  <c:v>2257.8000000000002</c:v>
                </c:pt>
                <c:pt idx="16893">
                  <c:v>2257.8200000000002</c:v>
                </c:pt>
                <c:pt idx="16894">
                  <c:v>2257.84</c:v>
                </c:pt>
                <c:pt idx="16895">
                  <c:v>2257.86</c:v>
                </c:pt>
                <c:pt idx="16896">
                  <c:v>2257.88</c:v>
                </c:pt>
                <c:pt idx="16897">
                  <c:v>2257.9</c:v>
                </c:pt>
                <c:pt idx="16898">
                  <c:v>2257.92</c:v>
                </c:pt>
                <c:pt idx="16899">
                  <c:v>2257.94</c:v>
                </c:pt>
                <c:pt idx="16900">
                  <c:v>2257.96</c:v>
                </c:pt>
                <c:pt idx="16901">
                  <c:v>2257.98</c:v>
                </c:pt>
                <c:pt idx="16902">
                  <c:v>2258</c:v>
                </c:pt>
                <c:pt idx="16903">
                  <c:v>2258.02</c:v>
                </c:pt>
                <c:pt idx="16904">
                  <c:v>2258.04</c:v>
                </c:pt>
                <c:pt idx="16905">
                  <c:v>2258.06</c:v>
                </c:pt>
                <c:pt idx="16906">
                  <c:v>2258.08</c:v>
                </c:pt>
                <c:pt idx="16907">
                  <c:v>2258.1</c:v>
                </c:pt>
                <c:pt idx="16908">
                  <c:v>2258.12</c:v>
                </c:pt>
                <c:pt idx="16909">
                  <c:v>2258.14</c:v>
                </c:pt>
                <c:pt idx="16910">
                  <c:v>2258.16</c:v>
                </c:pt>
                <c:pt idx="16911">
                  <c:v>2258.1799999999998</c:v>
                </c:pt>
                <c:pt idx="16912">
                  <c:v>2258.1999999999998</c:v>
                </c:pt>
                <c:pt idx="16913">
                  <c:v>2258.2199999999998</c:v>
                </c:pt>
                <c:pt idx="16914">
                  <c:v>2258.2399999999998</c:v>
                </c:pt>
                <c:pt idx="16915">
                  <c:v>2258.2599999999998</c:v>
                </c:pt>
                <c:pt idx="16916">
                  <c:v>2258.2799999999997</c:v>
                </c:pt>
                <c:pt idx="16917">
                  <c:v>2258.3000000000002</c:v>
                </c:pt>
                <c:pt idx="16918">
                  <c:v>2258.3200000000002</c:v>
                </c:pt>
                <c:pt idx="16919">
                  <c:v>2258.34</c:v>
                </c:pt>
                <c:pt idx="16920">
                  <c:v>2258.36</c:v>
                </c:pt>
                <c:pt idx="16921">
                  <c:v>2258.38</c:v>
                </c:pt>
                <c:pt idx="16922">
                  <c:v>2258.4</c:v>
                </c:pt>
                <c:pt idx="16923">
                  <c:v>2258.42</c:v>
                </c:pt>
                <c:pt idx="16924">
                  <c:v>2258.44</c:v>
                </c:pt>
                <c:pt idx="16925">
                  <c:v>2258.46</c:v>
                </c:pt>
                <c:pt idx="16926">
                  <c:v>2258.48</c:v>
                </c:pt>
                <c:pt idx="16927">
                  <c:v>2258.5</c:v>
                </c:pt>
                <c:pt idx="16928">
                  <c:v>2258.52</c:v>
                </c:pt>
                <c:pt idx="16929">
                  <c:v>2258.54</c:v>
                </c:pt>
                <c:pt idx="16930">
                  <c:v>2258.56</c:v>
                </c:pt>
                <c:pt idx="16931">
                  <c:v>2258.58</c:v>
                </c:pt>
                <c:pt idx="16932">
                  <c:v>2258.6</c:v>
                </c:pt>
                <c:pt idx="16933">
                  <c:v>2258.62</c:v>
                </c:pt>
                <c:pt idx="16934">
                  <c:v>2258.64</c:v>
                </c:pt>
                <c:pt idx="16935">
                  <c:v>2258.66</c:v>
                </c:pt>
                <c:pt idx="16936">
                  <c:v>2258.6799999999998</c:v>
                </c:pt>
                <c:pt idx="16937">
                  <c:v>2258.6999999999998</c:v>
                </c:pt>
                <c:pt idx="16938">
                  <c:v>2258.7199999999998</c:v>
                </c:pt>
                <c:pt idx="16939">
                  <c:v>2258.7399999999998</c:v>
                </c:pt>
                <c:pt idx="16940">
                  <c:v>2258.7599999999998</c:v>
                </c:pt>
                <c:pt idx="16941">
                  <c:v>2258.7799999999997</c:v>
                </c:pt>
                <c:pt idx="16942">
                  <c:v>2258.8000000000002</c:v>
                </c:pt>
                <c:pt idx="16943">
                  <c:v>2258.8200000000002</c:v>
                </c:pt>
                <c:pt idx="16944">
                  <c:v>2258.84</c:v>
                </c:pt>
                <c:pt idx="16945">
                  <c:v>2258.86</c:v>
                </c:pt>
                <c:pt idx="16946">
                  <c:v>2258.88</c:v>
                </c:pt>
                <c:pt idx="16947">
                  <c:v>2258.9</c:v>
                </c:pt>
                <c:pt idx="16948">
                  <c:v>2258.92</c:v>
                </c:pt>
                <c:pt idx="16949">
                  <c:v>2258.94</c:v>
                </c:pt>
                <c:pt idx="16950">
                  <c:v>2258.96</c:v>
                </c:pt>
                <c:pt idx="16951">
                  <c:v>2258.98</c:v>
                </c:pt>
                <c:pt idx="16952">
                  <c:v>2259</c:v>
                </c:pt>
                <c:pt idx="16953">
                  <c:v>2259.02</c:v>
                </c:pt>
                <c:pt idx="16954">
                  <c:v>2259.04</c:v>
                </c:pt>
                <c:pt idx="16955">
                  <c:v>2259.06</c:v>
                </c:pt>
                <c:pt idx="16956">
                  <c:v>2259.08</c:v>
                </c:pt>
                <c:pt idx="16957">
                  <c:v>2259.1</c:v>
                </c:pt>
                <c:pt idx="16958">
                  <c:v>2259.12</c:v>
                </c:pt>
                <c:pt idx="16959">
                  <c:v>2259.14</c:v>
                </c:pt>
                <c:pt idx="16960">
                  <c:v>2259.16</c:v>
                </c:pt>
                <c:pt idx="16961">
                  <c:v>2259.1799999999998</c:v>
                </c:pt>
                <c:pt idx="16962">
                  <c:v>2259.1999999999998</c:v>
                </c:pt>
                <c:pt idx="16963">
                  <c:v>2259.2199999999998</c:v>
                </c:pt>
                <c:pt idx="16964">
                  <c:v>2259.2399999999998</c:v>
                </c:pt>
                <c:pt idx="16965">
                  <c:v>2259.2599999999998</c:v>
                </c:pt>
                <c:pt idx="16966">
                  <c:v>2259.2799999999997</c:v>
                </c:pt>
                <c:pt idx="16967">
                  <c:v>2259.3000000000002</c:v>
                </c:pt>
                <c:pt idx="16968">
                  <c:v>2259.3200000000002</c:v>
                </c:pt>
                <c:pt idx="16969">
                  <c:v>2259.34</c:v>
                </c:pt>
                <c:pt idx="16970">
                  <c:v>2259.36</c:v>
                </c:pt>
                <c:pt idx="16971">
                  <c:v>2259.38</c:v>
                </c:pt>
                <c:pt idx="16972">
                  <c:v>2259.4</c:v>
                </c:pt>
                <c:pt idx="16973">
                  <c:v>2259.42</c:v>
                </c:pt>
                <c:pt idx="16974">
                  <c:v>2259.44</c:v>
                </c:pt>
                <c:pt idx="16975">
                  <c:v>2259.46</c:v>
                </c:pt>
                <c:pt idx="16976">
                  <c:v>2259.48</c:v>
                </c:pt>
                <c:pt idx="16977">
                  <c:v>2259.5</c:v>
                </c:pt>
                <c:pt idx="16978">
                  <c:v>2259.52</c:v>
                </c:pt>
                <c:pt idx="16979">
                  <c:v>2259.54</c:v>
                </c:pt>
                <c:pt idx="16980">
                  <c:v>2259.56</c:v>
                </c:pt>
                <c:pt idx="16981">
                  <c:v>2259.58</c:v>
                </c:pt>
                <c:pt idx="16982">
                  <c:v>2259.6</c:v>
                </c:pt>
                <c:pt idx="16983">
                  <c:v>2259.62</c:v>
                </c:pt>
                <c:pt idx="16984">
                  <c:v>2259.64</c:v>
                </c:pt>
                <c:pt idx="16985">
                  <c:v>2259.66</c:v>
                </c:pt>
                <c:pt idx="16986">
                  <c:v>2259.6799999999998</c:v>
                </c:pt>
                <c:pt idx="16987">
                  <c:v>2259.6999999999998</c:v>
                </c:pt>
                <c:pt idx="16988">
                  <c:v>2259.7199999999998</c:v>
                </c:pt>
                <c:pt idx="16989">
                  <c:v>2259.7399999999998</c:v>
                </c:pt>
                <c:pt idx="16990">
                  <c:v>2259.7599999999998</c:v>
                </c:pt>
                <c:pt idx="16991">
                  <c:v>2259.7799999999997</c:v>
                </c:pt>
                <c:pt idx="16992">
                  <c:v>2259.8000000000002</c:v>
                </c:pt>
                <c:pt idx="16993">
                  <c:v>2259.8200000000002</c:v>
                </c:pt>
                <c:pt idx="16994">
                  <c:v>2259.84</c:v>
                </c:pt>
                <c:pt idx="16995">
                  <c:v>2259.86</c:v>
                </c:pt>
                <c:pt idx="16996">
                  <c:v>2259.88</c:v>
                </c:pt>
                <c:pt idx="16997">
                  <c:v>2259.9</c:v>
                </c:pt>
                <c:pt idx="16998">
                  <c:v>2259.92</c:v>
                </c:pt>
                <c:pt idx="16999">
                  <c:v>2259.94</c:v>
                </c:pt>
                <c:pt idx="17000">
                  <c:v>2259.96</c:v>
                </c:pt>
                <c:pt idx="17001">
                  <c:v>2259.98</c:v>
                </c:pt>
                <c:pt idx="17002">
                  <c:v>2260</c:v>
                </c:pt>
                <c:pt idx="17003">
                  <c:v>2260.02</c:v>
                </c:pt>
                <c:pt idx="17004">
                  <c:v>2260.04</c:v>
                </c:pt>
                <c:pt idx="17005">
                  <c:v>2260.06</c:v>
                </c:pt>
                <c:pt idx="17006">
                  <c:v>2260.08</c:v>
                </c:pt>
                <c:pt idx="17007">
                  <c:v>2260.1</c:v>
                </c:pt>
                <c:pt idx="17008">
                  <c:v>2260.12</c:v>
                </c:pt>
                <c:pt idx="17009">
                  <c:v>2260.14</c:v>
                </c:pt>
                <c:pt idx="17010">
                  <c:v>2260.16</c:v>
                </c:pt>
                <c:pt idx="17011">
                  <c:v>2260.1799999999998</c:v>
                </c:pt>
                <c:pt idx="17012">
                  <c:v>2260.1999999999998</c:v>
                </c:pt>
                <c:pt idx="17013">
                  <c:v>2260.2199999999998</c:v>
                </c:pt>
                <c:pt idx="17014">
                  <c:v>2260.2399999999998</c:v>
                </c:pt>
                <c:pt idx="17015">
                  <c:v>2260.2599999999998</c:v>
                </c:pt>
                <c:pt idx="17016">
                  <c:v>2260.2799999999997</c:v>
                </c:pt>
                <c:pt idx="17017">
                  <c:v>2260.3000000000002</c:v>
                </c:pt>
                <c:pt idx="17018">
                  <c:v>2260.3200000000002</c:v>
                </c:pt>
                <c:pt idx="17019">
                  <c:v>2260.34</c:v>
                </c:pt>
                <c:pt idx="17020">
                  <c:v>2260.36</c:v>
                </c:pt>
                <c:pt idx="17021">
                  <c:v>2260.38</c:v>
                </c:pt>
                <c:pt idx="17022">
                  <c:v>2260.4</c:v>
                </c:pt>
                <c:pt idx="17023">
                  <c:v>2260.42</c:v>
                </c:pt>
                <c:pt idx="17024">
                  <c:v>2260.44</c:v>
                </c:pt>
                <c:pt idx="17025">
                  <c:v>2260.46</c:v>
                </c:pt>
                <c:pt idx="17026">
                  <c:v>2260.48</c:v>
                </c:pt>
                <c:pt idx="17027">
                  <c:v>2260.5</c:v>
                </c:pt>
                <c:pt idx="17028">
                  <c:v>2260.52</c:v>
                </c:pt>
                <c:pt idx="17029">
                  <c:v>2260.54</c:v>
                </c:pt>
                <c:pt idx="17030">
                  <c:v>2260.56</c:v>
                </c:pt>
                <c:pt idx="17031">
                  <c:v>2260.58</c:v>
                </c:pt>
                <c:pt idx="17032">
                  <c:v>2260.6</c:v>
                </c:pt>
                <c:pt idx="17033">
                  <c:v>2260.62</c:v>
                </c:pt>
                <c:pt idx="17034">
                  <c:v>2260.64</c:v>
                </c:pt>
                <c:pt idx="17035">
                  <c:v>2260.66</c:v>
                </c:pt>
                <c:pt idx="17036">
                  <c:v>2260.6799999999998</c:v>
                </c:pt>
                <c:pt idx="17037">
                  <c:v>2260.6999999999998</c:v>
                </c:pt>
                <c:pt idx="17038">
                  <c:v>2260.7199999999998</c:v>
                </c:pt>
                <c:pt idx="17039">
                  <c:v>2260.7399999999998</c:v>
                </c:pt>
                <c:pt idx="17040">
                  <c:v>2260.7599999999998</c:v>
                </c:pt>
                <c:pt idx="17041">
                  <c:v>2260.7799999999997</c:v>
                </c:pt>
                <c:pt idx="17042">
                  <c:v>2260.8000000000002</c:v>
                </c:pt>
                <c:pt idx="17043">
                  <c:v>2260.8200000000002</c:v>
                </c:pt>
                <c:pt idx="17044">
                  <c:v>2260.84</c:v>
                </c:pt>
                <c:pt idx="17045">
                  <c:v>2260.86</c:v>
                </c:pt>
                <c:pt idx="17046">
                  <c:v>2260.88</c:v>
                </c:pt>
                <c:pt idx="17047">
                  <c:v>2260.9</c:v>
                </c:pt>
                <c:pt idx="17048">
                  <c:v>2260.92</c:v>
                </c:pt>
                <c:pt idx="17049">
                  <c:v>2260.94</c:v>
                </c:pt>
                <c:pt idx="17050">
                  <c:v>2260.96</c:v>
                </c:pt>
                <c:pt idx="17051">
                  <c:v>2260.98</c:v>
                </c:pt>
                <c:pt idx="17052">
                  <c:v>2261</c:v>
                </c:pt>
                <c:pt idx="17053">
                  <c:v>2261.02</c:v>
                </c:pt>
                <c:pt idx="17054">
                  <c:v>2261.04</c:v>
                </c:pt>
                <c:pt idx="17055">
                  <c:v>2261.06</c:v>
                </c:pt>
                <c:pt idx="17056">
                  <c:v>2261.08</c:v>
                </c:pt>
                <c:pt idx="17057">
                  <c:v>2261.1</c:v>
                </c:pt>
                <c:pt idx="17058">
                  <c:v>2261.12</c:v>
                </c:pt>
                <c:pt idx="17059">
                  <c:v>2261.14</c:v>
                </c:pt>
                <c:pt idx="17060">
                  <c:v>2261.16</c:v>
                </c:pt>
                <c:pt idx="17061">
                  <c:v>2261.1799999999998</c:v>
                </c:pt>
                <c:pt idx="17062">
                  <c:v>2261.1999999999998</c:v>
                </c:pt>
                <c:pt idx="17063">
                  <c:v>2261.2199999999998</c:v>
                </c:pt>
                <c:pt idx="17064">
                  <c:v>2261.2399999999998</c:v>
                </c:pt>
                <c:pt idx="17065">
                  <c:v>2261.2599999999998</c:v>
                </c:pt>
                <c:pt idx="17066">
                  <c:v>2261.2799999999997</c:v>
                </c:pt>
                <c:pt idx="17067">
                  <c:v>2261.3000000000002</c:v>
                </c:pt>
                <c:pt idx="17068">
                  <c:v>2261.3200000000002</c:v>
                </c:pt>
                <c:pt idx="17069">
                  <c:v>2261.34</c:v>
                </c:pt>
                <c:pt idx="17070">
                  <c:v>2261.36</c:v>
                </c:pt>
                <c:pt idx="17071">
                  <c:v>2261.38</c:v>
                </c:pt>
                <c:pt idx="17072">
                  <c:v>2261.4</c:v>
                </c:pt>
                <c:pt idx="17073">
                  <c:v>2261.42</c:v>
                </c:pt>
                <c:pt idx="17074">
                  <c:v>2261.44</c:v>
                </c:pt>
                <c:pt idx="17075">
                  <c:v>2261.46</c:v>
                </c:pt>
                <c:pt idx="17076">
                  <c:v>2261.48</c:v>
                </c:pt>
                <c:pt idx="17077">
                  <c:v>2261.5</c:v>
                </c:pt>
                <c:pt idx="17078">
                  <c:v>2261.52</c:v>
                </c:pt>
                <c:pt idx="17079">
                  <c:v>2261.54</c:v>
                </c:pt>
                <c:pt idx="17080">
                  <c:v>2261.56</c:v>
                </c:pt>
                <c:pt idx="17081">
                  <c:v>2261.58</c:v>
                </c:pt>
                <c:pt idx="17082">
                  <c:v>2261.6</c:v>
                </c:pt>
                <c:pt idx="17083">
                  <c:v>2261.62</c:v>
                </c:pt>
                <c:pt idx="17084">
                  <c:v>2261.64</c:v>
                </c:pt>
                <c:pt idx="17085">
                  <c:v>2261.66</c:v>
                </c:pt>
                <c:pt idx="17086">
                  <c:v>2261.6799999999998</c:v>
                </c:pt>
                <c:pt idx="17087">
                  <c:v>2261.6999999999998</c:v>
                </c:pt>
                <c:pt idx="17088">
                  <c:v>2261.7199999999998</c:v>
                </c:pt>
                <c:pt idx="17089">
                  <c:v>2261.7399999999998</c:v>
                </c:pt>
                <c:pt idx="17090">
                  <c:v>2261.7599999999998</c:v>
                </c:pt>
                <c:pt idx="17091">
                  <c:v>2261.7799999999997</c:v>
                </c:pt>
                <c:pt idx="17092">
                  <c:v>2261.8000000000002</c:v>
                </c:pt>
                <c:pt idx="17093">
                  <c:v>2261.8200000000002</c:v>
                </c:pt>
                <c:pt idx="17094">
                  <c:v>2261.84</c:v>
                </c:pt>
                <c:pt idx="17095">
                  <c:v>2261.86</c:v>
                </c:pt>
                <c:pt idx="17096">
                  <c:v>2261.88</c:v>
                </c:pt>
                <c:pt idx="17097">
                  <c:v>2261.9</c:v>
                </c:pt>
                <c:pt idx="17098">
                  <c:v>2261.92</c:v>
                </c:pt>
                <c:pt idx="17099">
                  <c:v>2261.94</c:v>
                </c:pt>
                <c:pt idx="17100">
                  <c:v>2261.96</c:v>
                </c:pt>
                <c:pt idx="17101">
                  <c:v>2261.98</c:v>
                </c:pt>
                <c:pt idx="17102">
                  <c:v>2262</c:v>
                </c:pt>
                <c:pt idx="17103">
                  <c:v>2262.02</c:v>
                </c:pt>
                <c:pt idx="17104">
                  <c:v>2262.04</c:v>
                </c:pt>
                <c:pt idx="17105">
                  <c:v>2262.06</c:v>
                </c:pt>
                <c:pt idx="17106">
                  <c:v>2262.08</c:v>
                </c:pt>
                <c:pt idx="17107">
                  <c:v>2262.1</c:v>
                </c:pt>
                <c:pt idx="17108">
                  <c:v>2262.12</c:v>
                </c:pt>
                <c:pt idx="17109">
                  <c:v>2262.14</c:v>
                </c:pt>
                <c:pt idx="17110">
                  <c:v>2262.16</c:v>
                </c:pt>
                <c:pt idx="17111">
                  <c:v>2262.1799999999998</c:v>
                </c:pt>
                <c:pt idx="17112">
                  <c:v>2262.1999999999998</c:v>
                </c:pt>
                <c:pt idx="17113">
                  <c:v>2262.2199999999998</c:v>
                </c:pt>
                <c:pt idx="17114">
                  <c:v>2262.2399999999998</c:v>
                </c:pt>
                <c:pt idx="17115">
                  <c:v>2262.2599999999998</c:v>
                </c:pt>
                <c:pt idx="17116">
                  <c:v>2262.2799999999997</c:v>
                </c:pt>
                <c:pt idx="17117">
                  <c:v>2262.3000000000002</c:v>
                </c:pt>
                <c:pt idx="17118">
                  <c:v>2262.3200000000002</c:v>
                </c:pt>
                <c:pt idx="17119">
                  <c:v>2262.34</c:v>
                </c:pt>
                <c:pt idx="17120">
                  <c:v>2262.36</c:v>
                </c:pt>
                <c:pt idx="17121">
                  <c:v>2262.38</c:v>
                </c:pt>
                <c:pt idx="17122">
                  <c:v>2262.4</c:v>
                </c:pt>
                <c:pt idx="17123">
                  <c:v>2262.42</c:v>
                </c:pt>
                <c:pt idx="17124">
                  <c:v>2262.44</c:v>
                </c:pt>
                <c:pt idx="17125">
                  <c:v>2262.46</c:v>
                </c:pt>
                <c:pt idx="17126">
                  <c:v>2262.48</c:v>
                </c:pt>
                <c:pt idx="17127">
                  <c:v>2262.5</c:v>
                </c:pt>
                <c:pt idx="17128">
                  <c:v>2262.52</c:v>
                </c:pt>
                <c:pt idx="17129">
                  <c:v>2262.54</c:v>
                </c:pt>
                <c:pt idx="17130">
                  <c:v>2262.56</c:v>
                </c:pt>
                <c:pt idx="17131">
                  <c:v>2262.58</c:v>
                </c:pt>
                <c:pt idx="17132">
                  <c:v>2262.6</c:v>
                </c:pt>
                <c:pt idx="17133">
                  <c:v>2262.62</c:v>
                </c:pt>
                <c:pt idx="17134">
                  <c:v>2262.64</c:v>
                </c:pt>
                <c:pt idx="17135">
                  <c:v>2262.66</c:v>
                </c:pt>
                <c:pt idx="17136">
                  <c:v>2262.6799999999998</c:v>
                </c:pt>
                <c:pt idx="17137">
                  <c:v>2262.6999999999998</c:v>
                </c:pt>
                <c:pt idx="17138">
                  <c:v>2262.7199999999998</c:v>
                </c:pt>
                <c:pt idx="17139">
                  <c:v>2262.7399999999998</c:v>
                </c:pt>
                <c:pt idx="17140">
                  <c:v>2262.7599999999998</c:v>
                </c:pt>
                <c:pt idx="17141">
                  <c:v>2262.7799999999997</c:v>
                </c:pt>
                <c:pt idx="17142">
                  <c:v>2262.8000000000002</c:v>
                </c:pt>
                <c:pt idx="17143">
                  <c:v>2262.8200000000002</c:v>
                </c:pt>
                <c:pt idx="17144">
                  <c:v>2262.84</c:v>
                </c:pt>
                <c:pt idx="17145">
                  <c:v>2262.86</c:v>
                </c:pt>
                <c:pt idx="17146">
                  <c:v>2262.88</c:v>
                </c:pt>
                <c:pt idx="17147">
                  <c:v>2262.9</c:v>
                </c:pt>
                <c:pt idx="17148">
                  <c:v>2262.92</c:v>
                </c:pt>
                <c:pt idx="17149">
                  <c:v>2262.94</c:v>
                </c:pt>
                <c:pt idx="17150">
                  <c:v>2262.96</c:v>
                </c:pt>
                <c:pt idx="17151">
                  <c:v>2262.98</c:v>
                </c:pt>
                <c:pt idx="17152">
                  <c:v>2263</c:v>
                </c:pt>
                <c:pt idx="17153">
                  <c:v>2263.02</c:v>
                </c:pt>
                <c:pt idx="17154">
                  <c:v>2263.04</c:v>
                </c:pt>
                <c:pt idx="17155">
                  <c:v>2263.06</c:v>
                </c:pt>
                <c:pt idx="17156">
                  <c:v>2263.08</c:v>
                </c:pt>
                <c:pt idx="17157">
                  <c:v>2263.1</c:v>
                </c:pt>
                <c:pt idx="17158">
                  <c:v>2263.12</c:v>
                </c:pt>
                <c:pt idx="17159">
                  <c:v>2263.14</c:v>
                </c:pt>
                <c:pt idx="17160">
                  <c:v>2263.16</c:v>
                </c:pt>
                <c:pt idx="17161">
                  <c:v>2263.1799999999998</c:v>
                </c:pt>
                <c:pt idx="17162">
                  <c:v>2263.1999999999998</c:v>
                </c:pt>
                <c:pt idx="17163">
                  <c:v>2263.2199999999998</c:v>
                </c:pt>
                <c:pt idx="17164">
                  <c:v>2263.2399999999998</c:v>
                </c:pt>
                <c:pt idx="17165">
                  <c:v>2263.2599999999998</c:v>
                </c:pt>
                <c:pt idx="17166">
                  <c:v>2263.2799999999997</c:v>
                </c:pt>
                <c:pt idx="17167">
                  <c:v>2263.3000000000002</c:v>
                </c:pt>
                <c:pt idx="17168">
                  <c:v>2263.3200000000002</c:v>
                </c:pt>
                <c:pt idx="17169">
                  <c:v>2263.34</c:v>
                </c:pt>
                <c:pt idx="17170">
                  <c:v>2263.36</c:v>
                </c:pt>
                <c:pt idx="17171">
                  <c:v>2263.38</c:v>
                </c:pt>
                <c:pt idx="17172">
                  <c:v>2263.4</c:v>
                </c:pt>
                <c:pt idx="17173">
                  <c:v>2263.42</c:v>
                </c:pt>
                <c:pt idx="17174">
                  <c:v>2263.44</c:v>
                </c:pt>
                <c:pt idx="17175">
                  <c:v>2263.46</c:v>
                </c:pt>
                <c:pt idx="17176">
                  <c:v>2263.48</c:v>
                </c:pt>
                <c:pt idx="17177">
                  <c:v>2263.5</c:v>
                </c:pt>
                <c:pt idx="17178">
                  <c:v>2263.52</c:v>
                </c:pt>
                <c:pt idx="17179">
                  <c:v>2263.54</c:v>
                </c:pt>
                <c:pt idx="17180">
                  <c:v>2263.56</c:v>
                </c:pt>
                <c:pt idx="17181">
                  <c:v>2263.58</c:v>
                </c:pt>
                <c:pt idx="17182">
                  <c:v>2263.6</c:v>
                </c:pt>
                <c:pt idx="17183">
                  <c:v>2263.62</c:v>
                </c:pt>
                <c:pt idx="17184">
                  <c:v>2263.64</c:v>
                </c:pt>
                <c:pt idx="17185">
                  <c:v>2263.66</c:v>
                </c:pt>
                <c:pt idx="17186">
                  <c:v>2263.6799999999998</c:v>
                </c:pt>
                <c:pt idx="17187">
                  <c:v>2263.6999999999998</c:v>
                </c:pt>
                <c:pt idx="17188">
                  <c:v>2263.7199999999998</c:v>
                </c:pt>
                <c:pt idx="17189">
                  <c:v>2263.7399999999998</c:v>
                </c:pt>
                <c:pt idx="17190">
                  <c:v>2263.7599999999998</c:v>
                </c:pt>
                <c:pt idx="17191">
                  <c:v>2263.7799999999997</c:v>
                </c:pt>
                <c:pt idx="17192">
                  <c:v>2263.8000000000002</c:v>
                </c:pt>
                <c:pt idx="17193">
                  <c:v>2263.8200000000002</c:v>
                </c:pt>
                <c:pt idx="17194">
                  <c:v>2263.84</c:v>
                </c:pt>
                <c:pt idx="17195">
                  <c:v>2263.86</c:v>
                </c:pt>
                <c:pt idx="17196">
                  <c:v>2263.88</c:v>
                </c:pt>
                <c:pt idx="17197">
                  <c:v>2263.9</c:v>
                </c:pt>
                <c:pt idx="17198">
                  <c:v>2263.92</c:v>
                </c:pt>
                <c:pt idx="17199">
                  <c:v>2263.94</c:v>
                </c:pt>
                <c:pt idx="17200">
                  <c:v>2263.96</c:v>
                </c:pt>
                <c:pt idx="17201">
                  <c:v>2263.98</c:v>
                </c:pt>
                <c:pt idx="17202">
                  <c:v>2264</c:v>
                </c:pt>
                <c:pt idx="17203">
                  <c:v>2264.02</c:v>
                </c:pt>
                <c:pt idx="17204">
                  <c:v>2264.04</c:v>
                </c:pt>
                <c:pt idx="17205">
                  <c:v>2264.06</c:v>
                </c:pt>
                <c:pt idx="17206">
                  <c:v>2264.08</c:v>
                </c:pt>
                <c:pt idx="17207">
                  <c:v>2264.1</c:v>
                </c:pt>
                <c:pt idx="17208">
                  <c:v>2264.12</c:v>
                </c:pt>
                <c:pt idx="17209">
                  <c:v>2264.14</c:v>
                </c:pt>
                <c:pt idx="17210">
                  <c:v>2264.16</c:v>
                </c:pt>
                <c:pt idx="17211">
                  <c:v>2264.1799999999998</c:v>
                </c:pt>
                <c:pt idx="17212">
                  <c:v>2264.1999999999998</c:v>
                </c:pt>
                <c:pt idx="17213">
                  <c:v>2264.2199999999998</c:v>
                </c:pt>
                <c:pt idx="17214">
                  <c:v>2264.2399999999998</c:v>
                </c:pt>
                <c:pt idx="17215">
                  <c:v>2264.2599999999998</c:v>
                </c:pt>
                <c:pt idx="17216">
                  <c:v>2264.2799999999997</c:v>
                </c:pt>
                <c:pt idx="17217">
                  <c:v>2264.3000000000002</c:v>
                </c:pt>
                <c:pt idx="17218">
                  <c:v>2264.3200000000002</c:v>
                </c:pt>
                <c:pt idx="17219">
                  <c:v>2264.34</c:v>
                </c:pt>
                <c:pt idx="17220">
                  <c:v>2264.36</c:v>
                </c:pt>
                <c:pt idx="17221">
                  <c:v>2264.38</c:v>
                </c:pt>
                <c:pt idx="17222">
                  <c:v>2264.4</c:v>
                </c:pt>
                <c:pt idx="17223">
                  <c:v>2264.42</c:v>
                </c:pt>
                <c:pt idx="17224">
                  <c:v>2264.44</c:v>
                </c:pt>
                <c:pt idx="17225">
                  <c:v>2264.46</c:v>
                </c:pt>
                <c:pt idx="17226">
                  <c:v>2264.48</c:v>
                </c:pt>
                <c:pt idx="17227">
                  <c:v>2264.5</c:v>
                </c:pt>
                <c:pt idx="17228">
                  <c:v>2264.52</c:v>
                </c:pt>
                <c:pt idx="17229">
                  <c:v>2264.54</c:v>
                </c:pt>
                <c:pt idx="17230">
                  <c:v>2264.56</c:v>
                </c:pt>
                <c:pt idx="17231">
                  <c:v>2264.58</c:v>
                </c:pt>
                <c:pt idx="17232">
                  <c:v>2264.6</c:v>
                </c:pt>
                <c:pt idx="17233">
                  <c:v>2264.62</c:v>
                </c:pt>
                <c:pt idx="17234">
                  <c:v>2264.64</c:v>
                </c:pt>
                <c:pt idx="17235">
                  <c:v>2264.66</c:v>
                </c:pt>
                <c:pt idx="17236">
                  <c:v>2264.6799999999998</c:v>
                </c:pt>
                <c:pt idx="17237">
                  <c:v>2264.6999999999998</c:v>
                </c:pt>
                <c:pt idx="17238">
                  <c:v>2264.7199999999998</c:v>
                </c:pt>
                <c:pt idx="17239">
                  <c:v>2264.7399999999998</c:v>
                </c:pt>
                <c:pt idx="17240">
                  <c:v>2264.7599999999998</c:v>
                </c:pt>
                <c:pt idx="17241">
                  <c:v>2264.7799999999997</c:v>
                </c:pt>
                <c:pt idx="17242">
                  <c:v>2264.8000000000002</c:v>
                </c:pt>
                <c:pt idx="17243">
                  <c:v>2264.8200000000002</c:v>
                </c:pt>
                <c:pt idx="17244">
                  <c:v>2264.84</c:v>
                </c:pt>
                <c:pt idx="17245">
                  <c:v>2264.86</c:v>
                </c:pt>
                <c:pt idx="17246">
                  <c:v>2264.88</c:v>
                </c:pt>
                <c:pt idx="17247">
                  <c:v>2264.9</c:v>
                </c:pt>
                <c:pt idx="17248">
                  <c:v>2264.92</c:v>
                </c:pt>
                <c:pt idx="17249">
                  <c:v>2264.94</c:v>
                </c:pt>
                <c:pt idx="17250">
                  <c:v>2264.96</c:v>
                </c:pt>
                <c:pt idx="17251">
                  <c:v>2264.98</c:v>
                </c:pt>
                <c:pt idx="17252">
                  <c:v>2265</c:v>
                </c:pt>
                <c:pt idx="17253">
                  <c:v>2265.02</c:v>
                </c:pt>
                <c:pt idx="17254">
                  <c:v>2265.04</c:v>
                </c:pt>
                <c:pt idx="17255">
                  <c:v>2265.06</c:v>
                </c:pt>
                <c:pt idx="17256">
                  <c:v>2265.08</c:v>
                </c:pt>
                <c:pt idx="17257">
                  <c:v>2265.1</c:v>
                </c:pt>
                <c:pt idx="17258">
                  <c:v>2265.12</c:v>
                </c:pt>
                <c:pt idx="17259">
                  <c:v>2265.14</c:v>
                </c:pt>
                <c:pt idx="17260">
                  <c:v>2265.16</c:v>
                </c:pt>
                <c:pt idx="17261">
                  <c:v>2265.1799999999998</c:v>
                </c:pt>
                <c:pt idx="17262">
                  <c:v>2265.1999999999998</c:v>
                </c:pt>
                <c:pt idx="17263">
                  <c:v>2265.2199999999998</c:v>
                </c:pt>
                <c:pt idx="17264">
                  <c:v>2265.2399999999998</c:v>
                </c:pt>
                <c:pt idx="17265">
                  <c:v>2265.2599999999998</c:v>
                </c:pt>
                <c:pt idx="17266">
                  <c:v>2265.2799999999997</c:v>
                </c:pt>
                <c:pt idx="17267">
                  <c:v>2265.3000000000002</c:v>
                </c:pt>
                <c:pt idx="17268">
                  <c:v>2265.3200000000002</c:v>
                </c:pt>
                <c:pt idx="17269">
                  <c:v>2265.34</c:v>
                </c:pt>
                <c:pt idx="17270">
                  <c:v>2265.36</c:v>
                </c:pt>
                <c:pt idx="17271">
                  <c:v>2265.38</c:v>
                </c:pt>
                <c:pt idx="17272">
                  <c:v>2265.4</c:v>
                </c:pt>
                <c:pt idx="17273">
                  <c:v>2265.42</c:v>
                </c:pt>
                <c:pt idx="17274">
                  <c:v>2265.44</c:v>
                </c:pt>
                <c:pt idx="17275">
                  <c:v>2265.46</c:v>
                </c:pt>
                <c:pt idx="17276">
                  <c:v>2265.48</c:v>
                </c:pt>
                <c:pt idx="17277">
                  <c:v>2265.5</c:v>
                </c:pt>
                <c:pt idx="17278">
                  <c:v>2265.52</c:v>
                </c:pt>
                <c:pt idx="17279">
                  <c:v>2265.54</c:v>
                </c:pt>
                <c:pt idx="17280">
                  <c:v>2265.56</c:v>
                </c:pt>
                <c:pt idx="17281">
                  <c:v>2265.58</c:v>
                </c:pt>
                <c:pt idx="17282">
                  <c:v>2265.6</c:v>
                </c:pt>
                <c:pt idx="17283">
                  <c:v>2265.62</c:v>
                </c:pt>
                <c:pt idx="17284">
                  <c:v>2265.64</c:v>
                </c:pt>
                <c:pt idx="17285">
                  <c:v>2265.66</c:v>
                </c:pt>
                <c:pt idx="17286">
                  <c:v>2265.6799999999998</c:v>
                </c:pt>
                <c:pt idx="17287">
                  <c:v>2265.6999999999998</c:v>
                </c:pt>
                <c:pt idx="17288">
                  <c:v>2265.7199999999998</c:v>
                </c:pt>
                <c:pt idx="17289">
                  <c:v>2265.7399999999998</c:v>
                </c:pt>
                <c:pt idx="17290">
                  <c:v>2265.7599999999998</c:v>
                </c:pt>
                <c:pt idx="17291">
                  <c:v>2265.7799999999997</c:v>
                </c:pt>
                <c:pt idx="17292">
                  <c:v>2265.8000000000002</c:v>
                </c:pt>
                <c:pt idx="17293">
                  <c:v>2265.8200000000002</c:v>
                </c:pt>
                <c:pt idx="17294">
                  <c:v>2265.84</c:v>
                </c:pt>
                <c:pt idx="17295">
                  <c:v>2265.86</c:v>
                </c:pt>
                <c:pt idx="17296">
                  <c:v>2265.88</c:v>
                </c:pt>
                <c:pt idx="17297">
                  <c:v>2265.9</c:v>
                </c:pt>
                <c:pt idx="17298">
                  <c:v>2265.92</c:v>
                </c:pt>
                <c:pt idx="17299">
                  <c:v>2265.94</c:v>
                </c:pt>
                <c:pt idx="17300">
                  <c:v>2265.96</c:v>
                </c:pt>
                <c:pt idx="17301">
                  <c:v>2265.98</c:v>
                </c:pt>
                <c:pt idx="17302">
                  <c:v>2266</c:v>
                </c:pt>
                <c:pt idx="17303">
                  <c:v>2266.02</c:v>
                </c:pt>
                <c:pt idx="17304">
                  <c:v>2266.04</c:v>
                </c:pt>
                <c:pt idx="17305">
                  <c:v>2266.06</c:v>
                </c:pt>
                <c:pt idx="17306">
                  <c:v>2266.08</c:v>
                </c:pt>
                <c:pt idx="17307">
                  <c:v>2266.1</c:v>
                </c:pt>
                <c:pt idx="17308">
                  <c:v>2266.12</c:v>
                </c:pt>
                <c:pt idx="17309">
                  <c:v>2266.14</c:v>
                </c:pt>
                <c:pt idx="17310">
                  <c:v>2266.16</c:v>
                </c:pt>
                <c:pt idx="17311">
                  <c:v>2266.1799999999998</c:v>
                </c:pt>
                <c:pt idx="17312">
                  <c:v>2266.1999999999998</c:v>
                </c:pt>
                <c:pt idx="17313">
                  <c:v>2266.2199999999998</c:v>
                </c:pt>
                <c:pt idx="17314">
                  <c:v>2266.2399999999998</c:v>
                </c:pt>
                <c:pt idx="17315">
                  <c:v>2266.2599999999998</c:v>
                </c:pt>
                <c:pt idx="17316">
                  <c:v>2266.2799999999997</c:v>
                </c:pt>
                <c:pt idx="17317">
                  <c:v>2266.3000000000002</c:v>
                </c:pt>
                <c:pt idx="17318">
                  <c:v>2266.3200000000002</c:v>
                </c:pt>
                <c:pt idx="17319">
                  <c:v>2266.34</c:v>
                </c:pt>
                <c:pt idx="17320">
                  <c:v>2266.36</c:v>
                </c:pt>
                <c:pt idx="17321">
                  <c:v>2266.38</c:v>
                </c:pt>
                <c:pt idx="17322">
                  <c:v>2266.4</c:v>
                </c:pt>
                <c:pt idx="17323">
                  <c:v>2266.42</c:v>
                </c:pt>
                <c:pt idx="17324">
                  <c:v>2266.44</c:v>
                </c:pt>
                <c:pt idx="17325">
                  <c:v>2266.46</c:v>
                </c:pt>
                <c:pt idx="17326">
                  <c:v>2266.48</c:v>
                </c:pt>
                <c:pt idx="17327">
                  <c:v>2266.5</c:v>
                </c:pt>
                <c:pt idx="17328">
                  <c:v>2266.52</c:v>
                </c:pt>
                <c:pt idx="17329">
                  <c:v>2266.54</c:v>
                </c:pt>
                <c:pt idx="17330">
                  <c:v>2266.56</c:v>
                </c:pt>
                <c:pt idx="17331">
                  <c:v>2266.58</c:v>
                </c:pt>
                <c:pt idx="17332">
                  <c:v>2266.6</c:v>
                </c:pt>
                <c:pt idx="17333">
                  <c:v>2266.62</c:v>
                </c:pt>
                <c:pt idx="17334">
                  <c:v>2266.64</c:v>
                </c:pt>
                <c:pt idx="17335">
                  <c:v>2266.66</c:v>
                </c:pt>
                <c:pt idx="17336">
                  <c:v>2266.6799999999998</c:v>
                </c:pt>
                <c:pt idx="17337">
                  <c:v>2266.6999999999998</c:v>
                </c:pt>
                <c:pt idx="17338">
                  <c:v>2266.7199999999998</c:v>
                </c:pt>
                <c:pt idx="17339">
                  <c:v>2266.7399999999998</c:v>
                </c:pt>
                <c:pt idx="17340">
                  <c:v>2266.7599999999998</c:v>
                </c:pt>
                <c:pt idx="17341">
                  <c:v>2266.7799999999997</c:v>
                </c:pt>
                <c:pt idx="17342">
                  <c:v>2266.8000000000002</c:v>
                </c:pt>
                <c:pt idx="17343">
                  <c:v>2266.8200000000002</c:v>
                </c:pt>
                <c:pt idx="17344">
                  <c:v>2266.84</c:v>
                </c:pt>
                <c:pt idx="17345">
                  <c:v>2266.86</c:v>
                </c:pt>
                <c:pt idx="17346">
                  <c:v>2266.88</c:v>
                </c:pt>
                <c:pt idx="17347">
                  <c:v>2266.9</c:v>
                </c:pt>
                <c:pt idx="17348">
                  <c:v>2266.92</c:v>
                </c:pt>
                <c:pt idx="17349">
                  <c:v>2266.94</c:v>
                </c:pt>
                <c:pt idx="17350">
                  <c:v>2266.96</c:v>
                </c:pt>
                <c:pt idx="17351">
                  <c:v>2266.98</c:v>
                </c:pt>
                <c:pt idx="17352">
                  <c:v>2267</c:v>
                </c:pt>
                <c:pt idx="17353">
                  <c:v>2267.02</c:v>
                </c:pt>
                <c:pt idx="17354">
                  <c:v>2267.04</c:v>
                </c:pt>
                <c:pt idx="17355">
                  <c:v>2267.06</c:v>
                </c:pt>
                <c:pt idx="17356">
                  <c:v>2267.08</c:v>
                </c:pt>
                <c:pt idx="17357">
                  <c:v>2267.1</c:v>
                </c:pt>
                <c:pt idx="17358">
                  <c:v>2267.12</c:v>
                </c:pt>
                <c:pt idx="17359">
                  <c:v>2267.14</c:v>
                </c:pt>
                <c:pt idx="17360">
                  <c:v>2267.16</c:v>
                </c:pt>
                <c:pt idx="17361">
                  <c:v>2267.1799999999998</c:v>
                </c:pt>
                <c:pt idx="17362">
                  <c:v>2267.1999999999998</c:v>
                </c:pt>
                <c:pt idx="17363">
                  <c:v>2267.2199999999998</c:v>
                </c:pt>
                <c:pt idx="17364">
                  <c:v>2267.2399999999998</c:v>
                </c:pt>
                <c:pt idx="17365">
                  <c:v>2267.2599999999998</c:v>
                </c:pt>
                <c:pt idx="17366">
                  <c:v>2267.2799999999997</c:v>
                </c:pt>
                <c:pt idx="17367">
                  <c:v>2267.3000000000002</c:v>
                </c:pt>
                <c:pt idx="17368">
                  <c:v>2267.3200000000002</c:v>
                </c:pt>
                <c:pt idx="17369">
                  <c:v>2267.34</c:v>
                </c:pt>
                <c:pt idx="17370">
                  <c:v>2267.36</c:v>
                </c:pt>
                <c:pt idx="17371">
                  <c:v>2267.38</c:v>
                </c:pt>
                <c:pt idx="17372">
                  <c:v>2267.4</c:v>
                </c:pt>
                <c:pt idx="17373">
                  <c:v>2267.42</c:v>
                </c:pt>
                <c:pt idx="17374">
                  <c:v>2267.44</c:v>
                </c:pt>
                <c:pt idx="17375">
                  <c:v>2267.46</c:v>
                </c:pt>
                <c:pt idx="17376">
                  <c:v>2267.48</c:v>
                </c:pt>
                <c:pt idx="17377">
                  <c:v>2267.5</c:v>
                </c:pt>
                <c:pt idx="17378">
                  <c:v>2267.52</c:v>
                </c:pt>
                <c:pt idx="17379">
                  <c:v>2267.54</c:v>
                </c:pt>
                <c:pt idx="17380">
                  <c:v>2267.56</c:v>
                </c:pt>
                <c:pt idx="17381">
                  <c:v>2267.58</c:v>
                </c:pt>
                <c:pt idx="17382">
                  <c:v>2267.6</c:v>
                </c:pt>
                <c:pt idx="17383">
                  <c:v>2267.62</c:v>
                </c:pt>
                <c:pt idx="17384">
                  <c:v>2267.64</c:v>
                </c:pt>
                <c:pt idx="17385">
                  <c:v>2267.66</c:v>
                </c:pt>
                <c:pt idx="17386">
                  <c:v>2267.6799999999998</c:v>
                </c:pt>
                <c:pt idx="17387">
                  <c:v>2267.6999999999998</c:v>
                </c:pt>
                <c:pt idx="17388">
                  <c:v>2267.7199999999998</c:v>
                </c:pt>
                <c:pt idx="17389">
                  <c:v>2267.7399999999998</c:v>
                </c:pt>
                <c:pt idx="17390">
                  <c:v>2267.7599999999998</c:v>
                </c:pt>
                <c:pt idx="17391">
                  <c:v>2267.7799999999997</c:v>
                </c:pt>
                <c:pt idx="17392">
                  <c:v>2267.8000000000002</c:v>
                </c:pt>
                <c:pt idx="17393">
                  <c:v>2267.8200000000002</c:v>
                </c:pt>
                <c:pt idx="17394">
                  <c:v>2267.84</c:v>
                </c:pt>
                <c:pt idx="17395">
                  <c:v>2267.86</c:v>
                </c:pt>
                <c:pt idx="17396">
                  <c:v>2267.88</c:v>
                </c:pt>
                <c:pt idx="17397">
                  <c:v>2267.9</c:v>
                </c:pt>
                <c:pt idx="17398">
                  <c:v>2267.92</c:v>
                </c:pt>
                <c:pt idx="17399">
                  <c:v>2267.94</c:v>
                </c:pt>
                <c:pt idx="17400">
                  <c:v>2267.96</c:v>
                </c:pt>
                <c:pt idx="17401">
                  <c:v>2267.98</c:v>
                </c:pt>
                <c:pt idx="17402">
                  <c:v>2268</c:v>
                </c:pt>
                <c:pt idx="17403">
                  <c:v>2268.02</c:v>
                </c:pt>
                <c:pt idx="17404">
                  <c:v>2268.04</c:v>
                </c:pt>
                <c:pt idx="17405">
                  <c:v>2268.06</c:v>
                </c:pt>
                <c:pt idx="17406">
                  <c:v>2268.08</c:v>
                </c:pt>
                <c:pt idx="17407">
                  <c:v>2268.1</c:v>
                </c:pt>
                <c:pt idx="17408">
                  <c:v>2268.12</c:v>
                </c:pt>
                <c:pt idx="17409">
                  <c:v>2268.14</c:v>
                </c:pt>
                <c:pt idx="17410">
                  <c:v>2268.16</c:v>
                </c:pt>
                <c:pt idx="17411">
                  <c:v>2268.1799999999998</c:v>
                </c:pt>
                <c:pt idx="17412">
                  <c:v>2268.1999999999998</c:v>
                </c:pt>
                <c:pt idx="17413">
                  <c:v>2268.2199999999998</c:v>
                </c:pt>
                <c:pt idx="17414">
                  <c:v>2268.2399999999998</c:v>
                </c:pt>
                <c:pt idx="17415">
                  <c:v>2268.2599999999998</c:v>
                </c:pt>
                <c:pt idx="17416">
                  <c:v>2268.2799999999997</c:v>
                </c:pt>
                <c:pt idx="17417">
                  <c:v>2268.3000000000002</c:v>
                </c:pt>
                <c:pt idx="17418">
                  <c:v>2268.3200000000002</c:v>
                </c:pt>
                <c:pt idx="17419">
                  <c:v>2268.34</c:v>
                </c:pt>
                <c:pt idx="17420">
                  <c:v>2268.36</c:v>
                </c:pt>
                <c:pt idx="17421">
                  <c:v>2268.38</c:v>
                </c:pt>
                <c:pt idx="17422">
                  <c:v>2268.4</c:v>
                </c:pt>
                <c:pt idx="17423">
                  <c:v>2268.42</c:v>
                </c:pt>
                <c:pt idx="17424">
                  <c:v>2268.44</c:v>
                </c:pt>
                <c:pt idx="17425">
                  <c:v>2268.46</c:v>
                </c:pt>
                <c:pt idx="17426">
                  <c:v>2268.48</c:v>
                </c:pt>
                <c:pt idx="17427">
                  <c:v>2268.5</c:v>
                </c:pt>
                <c:pt idx="17428">
                  <c:v>2268.52</c:v>
                </c:pt>
                <c:pt idx="17429">
                  <c:v>2268.54</c:v>
                </c:pt>
                <c:pt idx="17430">
                  <c:v>2268.56</c:v>
                </c:pt>
                <c:pt idx="17431">
                  <c:v>2268.58</c:v>
                </c:pt>
                <c:pt idx="17432">
                  <c:v>2268.6</c:v>
                </c:pt>
                <c:pt idx="17433">
                  <c:v>2268.62</c:v>
                </c:pt>
                <c:pt idx="17434">
                  <c:v>2268.64</c:v>
                </c:pt>
                <c:pt idx="17435">
                  <c:v>2268.66</c:v>
                </c:pt>
                <c:pt idx="17436">
                  <c:v>2268.6799999999998</c:v>
                </c:pt>
                <c:pt idx="17437">
                  <c:v>2268.6999999999998</c:v>
                </c:pt>
                <c:pt idx="17438">
                  <c:v>2268.7199999999998</c:v>
                </c:pt>
                <c:pt idx="17439">
                  <c:v>2268.7399999999998</c:v>
                </c:pt>
                <c:pt idx="17440">
                  <c:v>2268.7599999999998</c:v>
                </c:pt>
                <c:pt idx="17441">
                  <c:v>2268.7799999999997</c:v>
                </c:pt>
                <c:pt idx="17442">
                  <c:v>2268.8000000000002</c:v>
                </c:pt>
                <c:pt idx="17443">
                  <c:v>2268.8200000000002</c:v>
                </c:pt>
                <c:pt idx="17444">
                  <c:v>2268.84</c:v>
                </c:pt>
                <c:pt idx="17445">
                  <c:v>2268.86</c:v>
                </c:pt>
                <c:pt idx="17446">
                  <c:v>2268.88</c:v>
                </c:pt>
                <c:pt idx="17447">
                  <c:v>2268.9</c:v>
                </c:pt>
                <c:pt idx="17448">
                  <c:v>2268.92</c:v>
                </c:pt>
                <c:pt idx="17449">
                  <c:v>2268.94</c:v>
                </c:pt>
                <c:pt idx="17450">
                  <c:v>2268.96</c:v>
                </c:pt>
                <c:pt idx="17451">
                  <c:v>2268.98</c:v>
                </c:pt>
                <c:pt idx="17452">
                  <c:v>2269</c:v>
                </c:pt>
                <c:pt idx="17453">
                  <c:v>2269.02</c:v>
                </c:pt>
                <c:pt idx="17454">
                  <c:v>2269.04</c:v>
                </c:pt>
                <c:pt idx="17455">
                  <c:v>2269.06</c:v>
                </c:pt>
                <c:pt idx="17456">
                  <c:v>2269.08</c:v>
                </c:pt>
                <c:pt idx="17457">
                  <c:v>2269.1</c:v>
                </c:pt>
                <c:pt idx="17458">
                  <c:v>2269.12</c:v>
                </c:pt>
                <c:pt idx="17459">
                  <c:v>2269.14</c:v>
                </c:pt>
                <c:pt idx="17460">
                  <c:v>2269.16</c:v>
                </c:pt>
                <c:pt idx="17461">
                  <c:v>2269.1799999999998</c:v>
                </c:pt>
                <c:pt idx="17462">
                  <c:v>2269.1999999999998</c:v>
                </c:pt>
                <c:pt idx="17463">
                  <c:v>2269.2199999999998</c:v>
                </c:pt>
                <c:pt idx="17464">
                  <c:v>2269.2399999999998</c:v>
                </c:pt>
                <c:pt idx="17465">
                  <c:v>2269.2599999999998</c:v>
                </c:pt>
                <c:pt idx="17466">
                  <c:v>2269.2799999999997</c:v>
                </c:pt>
                <c:pt idx="17467">
                  <c:v>2269.3000000000002</c:v>
                </c:pt>
                <c:pt idx="17468">
                  <c:v>2269.3200000000002</c:v>
                </c:pt>
                <c:pt idx="17469">
                  <c:v>2269.34</c:v>
                </c:pt>
                <c:pt idx="17470">
                  <c:v>2269.36</c:v>
                </c:pt>
                <c:pt idx="17471">
                  <c:v>2269.38</c:v>
                </c:pt>
                <c:pt idx="17472">
                  <c:v>2269.4</c:v>
                </c:pt>
                <c:pt idx="17473">
                  <c:v>2269.42</c:v>
                </c:pt>
                <c:pt idx="17474">
                  <c:v>2269.44</c:v>
                </c:pt>
                <c:pt idx="17475">
                  <c:v>2269.46</c:v>
                </c:pt>
                <c:pt idx="17476">
                  <c:v>2269.48</c:v>
                </c:pt>
                <c:pt idx="17477">
                  <c:v>2269.5</c:v>
                </c:pt>
                <c:pt idx="17478">
                  <c:v>2269.52</c:v>
                </c:pt>
                <c:pt idx="17479">
                  <c:v>2269.54</c:v>
                </c:pt>
                <c:pt idx="17480">
                  <c:v>2269.56</c:v>
                </c:pt>
                <c:pt idx="17481">
                  <c:v>2269.58</c:v>
                </c:pt>
                <c:pt idx="17482">
                  <c:v>2269.6</c:v>
                </c:pt>
                <c:pt idx="17483">
                  <c:v>2269.62</c:v>
                </c:pt>
                <c:pt idx="17484">
                  <c:v>2269.64</c:v>
                </c:pt>
                <c:pt idx="17485">
                  <c:v>2269.66</c:v>
                </c:pt>
                <c:pt idx="17486">
                  <c:v>2269.6799999999998</c:v>
                </c:pt>
                <c:pt idx="17487">
                  <c:v>2269.6999999999998</c:v>
                </c:pt>
                <c:pt idx="17488">
                  <c:v>2269.7199999999998</c:v>
                </c:pt>
                <c:pt idx="17489">
                  <c:v>2269.7399999999998</c:v>
                </c:pt>
                <c:pt idx="17490">
                  <c:v>2269.7599999999998</c:v>
                </c:pt>
                <c:pt idx="17491">
                  <c:v>2269.7799999999997</c:v>
                </c:pt>
                <c:pt idx="17492">
                  <c:v>2269.8000000000002</c:v>
                </c:pt>
                <c:pt idx="17493">
                  <c:v>2269.8200000000002</c:v>
                </c:pt>
                <c:pt idx="17494">
                  <c:v>2269.84</c:v>
                </c:pt>
                <c:pt idx="17495">
                  <c:v>2269.86</c:v>
                </c:pt>
                <c:pt idx="17496">
                  <c:v>2269.88</c:v>
                </c:pt>
                <c:pt idx="17497">
                  <c:v>2269.9</c:v>
                </c:pt>
                <c:pt idx="17498">
                  <c:v>2269.92</c:v>
                </c:pt>
                <c:pt idx="17499">
                  <c:v>2269.94</c:v>
                </c:pt>
                <c:pt idx="17500">
                  <c:v>2269.96</c:v>
                </c:pt>
                <c:pt idx="17501">
                  <c:v>2269.98</c:v>
                </c:pt>
                <c:pt idx="17502">
                  <c:v>2270</c:v>
                </c:pt>
                <c:pt idx="17503">
                  <c:v>2270.02</c:v>
                </c:pt>
                <c:pt idx="17504">
                  <c:v>2270.04</c:v>
                </c:pt>
                <c:pt idx="17505">
                  <c:v>2270.06</c:v>
                </c:pt>
                <c:pt idx="17506">
                  <c:v>2270.08</c:v>
                </c:pt>
                <c:pt idx="17507">
                  <c:v>2270.1</c:v>
                </c:pt>
                <c:pt idx="17508">
                  <c:v>2270.12</c:v>
                </c:pt>
                <c:pt idx="17509">
                  <c:v>2270.14</c:v>
                </c:pt>
                <c:pt idx="17510">
                  <c:v>2270.16</c:v>
                </c:pt>
                <c:pt idx="17511">
                  <c:v>2270.1799999999998</c:v>
                </c:pt>
                <c:pt idx="17512">
                  <c:v>2270.1999999999998</c:v>
                </c:pt>
                <c:pt idx="17513">
                  <c:v>2270.2199999999998</c:v>
                </c:pt>
                <c:pt idx="17514">
                  <c:v>2270.2399999999998</c:v>
                </c:pt>
                <c:pt idx="17515">
                  <c:v>2270.2599999999998</c:v>
                </c:pt>
                <c:pt idx="17516">
                  <c:v>2270.2799999999997</c:v>
                </c:pt>
                <c:pt idx="17517">
                  <c:v>2270.3000000000002</c:v>
                </c:pt>
                <c:pt idx="17518">
                  <c:v>2270.3200000000002</c:v>
                </c:pt>
                <c:pt idx="17519">
                  <c:v>2270.34</c:v>
                </c:pt>
                <c:pt idx="17520">
                  <c:v>2270.36</c:v>
                </c:pt>
                <c:pt idx="17521">
                  <c:v>2270.38</c:v>
                </c:pt>
                <c:pt idx="17522">
                  <c:v>2270.4</c:v>
                </c:pt>
                <c:pt idx="17523">
                  <c:v>2270.42</c:v>
                </c:pt>
                <c:pt idx="17524">
                  <c:v>2270.44</c:v>
                </c:pt>
                <c:pt idx="17525">
                  <c:v>2270.46</c:v>
                </c:pt>
                <c:pt idx="17526">
                  <c:v>2270.48</c:v>
                </c:pt>
                <c:pt idx="17527">
                  <c:v>2270.5</c:v>
                </c:pt>
                <c:pt idx="17528">
                  <c:v>2270.52</c:v>
                </c:pt>
                <c:pt idx="17529">
                  <c:v>2270.54</c:v>
                </c:pt>
                <c:pt idx="17530">
                  <c:v>2270.56</c:v>
                </c:pt>
                <c:pt idx="17531">
                  <c:v>2270.58</c:v>
                </c:pt>
                <c:pt idx="17532">
                  <c:v>2270.6</c:v>
                </c:pt>
                <c:pt idx="17533">
                  <c:v>2270.62</c:v>
                </c:pt>
                <c:pt idx="17534">
                  <c:v>2270.64</c:v>
                </c:pt>
                <c:pt idx="17535">
                  <c:v>2270.66</c:v>
                </c:pt>
                <c:pt idx="17536">
                  <c:v>2270.6799999999998</c:v>
                </c:pt>
                <c:pt idx="17537">
                  <c:v>2270.6999999999998</c:v>
                </c:pt>
                <c:pt idx="17538">
                  <c:v>2270.7199999999998</c:v>
                </c:pt>
                <c:pt idx="17539">
                  <c:v>2270.7399999999998</c:v>
                </c:pt>
                <c:pt idx="17540">
                  <c:v>2270.7599999999998</c:v>
                </c:pt>
                <c:pt idx="17541">
                  <c:v>2270.7799999999997</c:v>
                </c:pt>
                <c:pt idx="17542">
                  <c:v>2270.8000000000002</c:v>
                </c:pt>
                <c:pt idx="17543">
                  <c:v>2270.8200000000002</c:v>
                </c:pt>
                <c:pt idx="17544">
                  <c:v>2270.84</c:v>
                </c:pt>
                <c:pt idx="17545">
                  <c:v>2270.86</c:v>
                </c:pt>
                <c:pt idx="17546">
                  <c:v>2270.88</c:v>
                </c:pt>
                <c:pt idx="17547">
                  <c:v>2270.9</c:v>
                </c:pt>
                <c:pt idx="17548">
                  <c:v>2270.92</c:v>
                </c:pt>
                <c:pt idx="17549">
                  <c:v>2270.94</c:v>
                </c:pt>
                <c:pt idx="17550">
                  <c:v>2270.96</c:v>
                </c:pt>
                <c:pt idx="17551">
                  <c:v>2270.98</c:v>
                </c:pt>
                <c:pt idx="17552">
                  <c:v>2271</c:v>
                </c:pt>
                <c:pt idx="17553">
                  <c:v>2271.02</c:v>
                </c:pt>
                <c:pt idx="17554">
                  <c:v>2271.04</c:v>
                </c:pt>
                <c:pt idx="17555">
                  <c:v>2271.06</c:v>
                </c:pt>
                <c:pt idx="17556">
                  <c:v>2271.08</c:v>
                </c:pt>
                <c:pt idx="17557">
                  <c:v>2271.1</c:v>
                </c:pt>
                <c:pt idx="17558">
                  <c:v>2271.12</c:v>
                </c:pt>
                <c:pt idx="17559">
                  <c:v>2271.14</c:v>
                </c:pt>
                <c:pt idx="17560">
                  <c:v>2271.16</c:v>
                </c:pt>
                <c:pt idx="17561">
                  <c:v>2271.1799999999998</c:v>
                </c:pt>
                <c:pt idx="17562">
                  <c:v>2271.1999999999998</c:v>
                </c:pt>
                <c:pt idx="17563">
                  <c:v>2271.2199999999998</c:v>
                </c:pt>
                <c:pt idx="17564">
                  <c:v>2271.2399999999998</c:v>
                </c:pt>
                <c:pt idx="17565">
                  <c:v>2271.2599999999998</c:v>
                </c:pt>
                <c:pt idx="17566">
                  <c:v>2271.2799999999997</c:v>
                </c:pt>
                <c:pt idx="17567">
                  <c:v>2271.3000000000002</c:v>
                </c:pt>
                <c:pt idx="17568">
                  <c:v>2271.3200000000002</c:v>
                </c:pt>
                <c:pt idx="17569">
                  <c:v>2271.34</c:v>
                </c:pt>
                <c:pt idx="17570">
                  <c:v>2271.36</c:v>
                </c:pt>
                <c:pt idx="17571">
                  <c:v>2271.38</c:v>
                </c:pt>
                <c:pt idx="17572">
                  <c:v>2271.4</c:v>
                </c:pt>
                <c:pt idx="17573">
                  <c:v>2271.42</c:v>
                </c:pt>
                <c:pt idx="17574">
                  <c:v>2271.44</c:v>
                </c:pt>
                <c:pt idx="17575">
                  <c:v>2271.46</c:v>
                </c:pt>
                <c:pt idx="17576">
                  <c:v>2271.48</c:v>
                </c:pt>
                <c:pt idx="17577">
                  <c:v>2271.5</c:v>
                </c:pt>
                <c:pt idx="17578">
                  <c:v>2271.52</c:v>
                </c:pt>
                <c:pt idx="17579">
                  <c:v>2271.54</c:v>
                </c:pt>
                <c:pt idx="17580">
                  <c:v>2271.56</c:v>
                </c:pt>
                <c:pt idx="17581">
                  <c:v>2271.58</c:v>
                </c:pt>
                <c:pt idx="17582">
                  <c:v>2271.6</c:v>
                </c:pt>
                <c:pt idx="17583">
                  <c:v>2271.62</c:v>
                </c:pt>
                <c:pt idx="17584">
                  <c:v>2271.64</c:v>
                </c:pt>
                <c:pt idx="17585">
                  <c:v>2271.66</c:v>
                </c:pt>
                <c:pt idx="17586">
                  <c:v>2271.6799999999998</c:v>
                </c:pt>
                <c:pt idx="17587">
                  <c:v>2271.6999999999998</c:v>
                </c:pt>
                <c:pt idx="17588">
                  <c:v>2271.7199999999998</c:v>
                </c:pt>
                <c:pt idx="17589">
                  <c:v>2271.7399999999998</c:v>
                </c:pt>
                <c:pt idx="17590">
                  <c:v>2271.7599999999998</c:v>
                </c:pt>
                <c:pt idx="17591">
                  <c:v>2271.7799999999997</c:v>
                </c:pt>
                <c:pt idx="17592">
                  <c:v>2271.8000000000002</c:v>
                </c:pt>
                <c:pt idx="17593">
                  <c:v>2271.8200000000002</c:v>
                </c:pt>
                <c:pt idx="17594">
                  <c:v>2271.84</c:v>
                </c:pt>
                <c:pt idx="17595">
                  <c:v>2271.86</c:v>
                </c:pt>
                <c:pt idx="17596">
                  <c:v>2271.88</c:v>
                </c:pt>
                <c:pt idx="17597">
                  <c:v>2271.9</c:v>
                </c:pt>
                <c:pt idx="17598">
                  <c:v>2271.92</c:v>
                </c:pt>
                <c:pt idx="17599">
                  <c:v>2271.94</c:v>
                </c:pt>
                <c:pt idx="17600">
                  <c:v>2271.96</c:v>
                </c:pt>
                <c:pt idx="17601">
                  <c:v>2271.98</c:v>
                </c:pt>
                <c:pt idx="17602">
                  <c:v>2272</c:v>
                </c:pt>
                <c:pt idx="17603">
                  <c:v>2272.02</c:v>
                </c:pt>
                <c:pt idx="17604">
                  <c:v>2272.04</c:v>
                </c:pt>
                <c:pt idx="17605">
                  <c:v>2272.06</c:v>
                </c:pt>
                <c:pt idx="17606">
                  <c:v>2272.08</c:v>
                </c:pt>
                <c:pt idx="17607">
                  <c:v>2272.1</c:v>
                </c:pt>
                <c:pt idx="17608">
                  <c:v>2272.12</c:v>
                </c:pt>
                <c:pt idx="17609">
                  <c:v>2272.14</c:v>
                </c:pt>
                <c:pt idx="17610">
                  <c:v>2272.16</c:v>
                </c:pt>
                <c:pt idx="17611">
                  <c:v>2272.1799999999998</c:v>
                </c:pt>
                <c:pt idx="17612">
                  <c:v>2272.1999999999998</c:v>
                </c:pt>
                <c:pt idx="17613">
                  <c:v>2272.2199999999998</c:v>
                </c:pt>
                <c:pt idx="17614">
                  <c:v>2272.2399999999998</c:v>
                </c:pt>
                <c:pt idx="17615">
                  <c:v>2272.2599999999998</c:v>
                </c:pt>
                <c:pt idx="17616">
                  <c:v>2272.2799999999997</c:v>
                </c:pt>
                <c:pt idx="17617">
                  <c:v>2272.3000000000002</c:v>
                </c:pt>
                <c:pt idx="17618">
                  <c:v>2272.3200000000002</c:v>
                </c:pt>
                <c:pt idx="17619">
                  <c:v>2272.34</c:v>
                </c:pt>
                <c:pt idx="17620">
                  <c:v>2272.36</c:v>
                </c:pt>
                <c:pt idx="17621">
                  <c:v>2272.38</c:v>
                </c:pt>
                <c:pt idx="17622">
                  <c:v>2272.4</c:v>
                </c:pt>
                <c:pt idx="17623">
                  <c:v>2272.42</c:v>
                </c:pt>
                <c:pt idx="17624">
                  <c:v>2272.44</c:v>
                </c:pt>
                <c:pt idx="17625">
                  <c:v>2272.46</c:v>
                </c:pt>
                <c:pt idx="17626">
                  <c:v>2272.48</c:v>
                </c:pt>
                <c:pt idx="17627">
                  <c:v>2272.5</c:v>
                </c:pt>
                <c:pt idx="17628">
                  <c:v>2272.52</c:v>
                </c:pt>
                <c:pt idx="17629">
                  <c:v>2272.54</c:v>
                </c:pt>
                <c:pt idx="17630">
                  <c:v>2272.56</c:v>
                </c:pt>
                <c:pt idx="17631">
                  <c:v>2272.58</c:v>
                </c:pt>
                <c:pt idx="17632">
                  <c:v>2272.6</c:v>
                </c:pt>
                <c:pt idx="17633">
                  <c:v>2272.62</c:v>
                </c:pt>
                <c:pt idx="17634">
                  <c:v>2272.64</c:v>
                </c:pt>
                <c:pt idx="17635">
                  <c:v>2272.66</c:v>
                </c:pt>
                <c:pt idx="17636">
                  <c:v>2272.6799999999998</c:v>
                </c:pt>
                <c:pt idx="17637">
                  <c:v>2272.6999999999998</c:v>
                </c:pt>
                <c:pt idx="17638">
                  <c:v>2272.7199999999998</c:v>
                </c:pt>
                <c:pt idx="17639">
                  <c:v>2272.7399999999998</c:v>
                </c:pt>
                <c:pt idx="17640">
                  <c:v>2272.7599999999998</c:v>
                </c:pt>
                <c:pt idx="17641">
                  <c:v>2272.7799999999997</c:v>
                </c:pt>
                <c:pt idx="17642">
                  <c:v>2272.8000000000002</c:v>
                </c:pt>
                <c:pt idx="17643">
                  <c:v>2272.8200000000002</c:v>
                </c:pt>
                <c:pt idx="17644">
                  <c:v>2272.84</c:v>
                </c:pt>
                <c:pt idx="17645">
                  <c:v>2272.86</c:v>
                </c:pt>
                <c:pt idx="17646">
                  <c:v>2272.88</c:v>
                </c:pt>
                <c:pt idx="17647">
                  <c:v>2272.9</c:v>
                </c:pt>
                <c:pt idx="17648">
                  <c:v>2272.92</c:v>
                </c:pt>
                <c:pt idx="17649">
                  <c:v>2272.94</c:v>
                </c:pt>
                <c:pt idx="17650">
                  <c:v>2272.96</c:v>
                </c:pt>
                <c:pt idx="17651">
                  <c:v>2272.98</c:v>
                </c:pt>
                <c:pt idx="17652">
                  <c:v>2273</c:v>
                </c:pt>
                <c:pt idx="17653">
                  <c:v>2273.02</c:v>
                </c:pt>
                <c:pt idx="17654">
                  <c:v>2273.04</c:v>
                </c:pt>
                <c:pt idx="17655">
                  <c:v>2273.06</c:v>
                </c:pt>
                <c:pt idx="17656">
                  <c:v>2273.08</c:v>
                </c:pt>
                <c:pt idx="17657">
                  <c:v>2273.1</c:v>
                </c:pt>
                <c:pt idx="17658">
                  <c:v>2273.12</c:v>
                </c:pt>
                <c:pt idx="17659">
                  <c:v>2273.14</c:v>
                </c:pt>
                <c:pt idx="17660">
                  <c:v>2273.16</c:v>
                </c:pt>
                <c:pt idx="17661">
                  <c:v>2273.1799999999998</c:v>
                </c:pt>
                <c:pt idx="17662">
                  <c:v>2273.1999999999998</c:v>
                </c:pt>
                <c:pt idx="17663">
                  <c:v>2273.2199999999998</c:v>
                </c:pt>
                <c:pt idx="17664">
                  <c:v>2273.2399999999998</c:v>
                </c:pt>
                <c:pt idx="17665">
                  <c:v>2273.2599999999998</c:v>
                </c:pt>
                <c:pt idx="17666">
                  <c:v>2273.2799999999997</c:v>
                </c:pt>
                <c:pt idx="17667">
                  <c:v>2273.3000000000002</c:v>
                </c:pt>
                <c:pt idx="17668">
                  <c:v>2273.3200000000002</c:v>
                </c:pt>
                <c:pt idx="17669">
                  <c:v>2273.34</c:v>
                </c:pt>
                <c:pt idx="17670">
                  <c:v>2273.36</c:v>
                </c:pt>
                <c:pt idx="17671">
                  <c:v>2273.38</c:v>
                </c:pt>
                <c:pt idx="17672">
                  <c:v>2273.4</c:v>
                </c:pt>
                <c:pt idx="17673">
                  <c:v>2273.42</c:v>
                </c:pt>
                <c:pt idx="17674">
                  <c:v>2273.44</c:v>
                </c:pt>
                <c:pt idx="17675">
                  <c:v>2273.46</c:v>
                </c:pt>
                <c:pt idx="17676">
                  <c:v>2273.48</c:v>
                </c:pt>
                <c:pt idx="17677">
                  <c:v>2273.5</c:v>
                </c:pt>
                <c:pt idx="17678">
                  <c:v>2273.52</c:v>
                </c:pt>
                <c:pt idx="17679">
                  <c:v>2273.54</c:v>
                </c:pt>
                <c:pt idx="17680">
                  <c:v>2273.56</c:v>
                </c:pt>
                <c:pt idx="17681">
                  <c:v>2273.58</c:v>
                </c:pt>
                <c:pt idx="17682">
                  <c:v>2273.6</c:v>
                </c:pt>
                <c:pt idx="17683">
                  <c:v>2273.62</c:v>
                </c:pt>
                <c:pt idx="17684">
                  <c:v>2273.64</c:v>
                </c:pt>
                <c:pt idx="17685">
                  <c:v>2273.66</c:v>
                </c:pt>
                <c:pt idx="17686">
                  <c:v>2273.6799999999998</c:v>
                </c:pt>
                <c:pt idx="17687">
                  <c:v>2273.6999999999998</c:v>
                </c:pt>
                <c:pt idx="17688">
                  <c:v>2273.7199999999998</c:v>
                </c:pt>
                <c:pt idx="17689">
                  <c:v>2273.7399999999998</c:v>
                </c:pt>
                <c:pt idx="17690">
                  <c:v>2273.7599999999998</c:v>
                </c:pt>
                <c:pt idx="17691">
                  <c:v>2273.7799999999997</c:v>
                </c:pt>
                <c:pt idx="17692">
                  <c:v>2273.8000000000002</c:v>
                </c:pt>
                <c:pt idx="17693">
                  <c:v>2273.8200000000002</c:v>
                </c:pt>
                <c:pt idx="17694">
                  <c:v>2273.84</c:v>
                </c:pt>
                <c:pt idx="17695">
                  <c:v>2273.86</c:v>
                </c:pt>
                <c:pt idx="17696">
                  <c:v>2273.88</c:v>
                </c:pt>
                <c:pt idx="17697">
                  <c:v>2273.9</c:v>
                </c:pt>
                <c:pt idx="17698">
                  <c:v>2273.92</c:v>
                </c:pt>
                <c:pt idx="17699">
                  <c:v>2273.94</c:v>
                </c:pt>
                <c:pt idx="17700">
                  <c:v>2273.96</c:v>
                </c:pt>
                <c:pt idx="17701">
                  <c:v>2273.98</c:v>
                </c:pt>
                <c:pt idx="17702">
                  <c:v>2274</c:v>
                </c:pt>
                <c:pt idx="17703">
                  <c:v>2274.02</c:v>
                </c:pt>
                <c:pt idx="17704">
                  <c:v>2274.04</c:v>
                </c:pt>
                <c:pt idx="17705">
                  <c:v>2274.06</c:v>
                </c:pt>
                <c:pt idx="17706">
                  <c:v>2274.08</c:v>
                </c:pt>
                <c:pt idx="17707">
                  <c:v>2274.1</c:v>
                </c:pt>
                <c:pt idx="17708">
                  <c:v>2274.12</c:v>
                </c:pt>
                <c:pt idx="17709">
                  <c:v>2274.14</c:v>
                </c:pt>
                <c:pt idx="17710">
                  <c:v>2274.16</c:v>
                </c:pt>
                <c:pt idx="17711">
                  <c:v>2274.1799999999998</c:v>
                </c:pt>
                <c:pt idx="17712">
                  <c:v>2274.1999999999998</c:v>
                </c:pt>
                <c:pt idx="17713">
                  <c:v>2274.2199999999998</c:v>
                </c:pt>
                <c:pt idx="17714">
                  <c:v>2274.2399999999998</c:v>
                </c:pt>
                <c:pt idx="17715">
                  <c:v>2274.2599999999998</c:v>
                </c:pt>
                <c:pt idx="17716">
                  <c:v>2274.2799999999997</c:v>
                </c:pt>
                <c:pt idx="17717">
                  <c:v>2274.3000000000002</c:v>
                </c:pt>
                <c:pt idx="17718">
                  <c:v>2274.3200000000002</c:v>
                </c:pt>
                <c:pt idx="17719">
                  <c:v>2274.34</c:v>
                </c:pt>
                <c:pt idx="17720">
                  <c:v>2274.36</c:v>
                </c:pt>
                <c:pt idx="17721">
                  <c:v>2274.38</c:v>
                </c:pt>
                <c:pt idx="17722">
                  <c:v>2274.4</c:v>
                </c:pt>
                <c:pt idx="17723">
                  <c:v>2274.42</c:v>
                </c:pt>
                <c:pt idx="17724">
                  <c:v>2274.44</c:v>
                </c:pt>
                <c:pt idx="17725">
                  <c:v>2274.46</c:v>
                </c:pt>
                <c:pt idx="17726">
                  <c:v>2274.48</c:v>
                </c:pt>
                <c:pt idx="17727">
                  <c:v>2274.5</c:v>
                </c:pt>
                <c:pt idx="17728">
                  <c:v>2274.52</c:v>
                </c:pt>
                <c:pt idx="17729">
                  <c:v>2274.54</c:v>
                </c:pt>
                <c:pt idx="17730">
                  <c:v>2274.56</c:v>
                </c:pt>
                <c:pt idx="17731">
                  <c:v>2274.58</c:v>
                </c:pt>
                <c:pt idx="17732">
                  <c:v>2274.6</c:v>
                </c:pt>
                <c:pt idx="17733">
                  <c:v>2274.62</c:v>
                </c:pt>
                <c:pt idx="17734">
                  <c:v>2274.64</c:v>
                </c:pt>
                <c:pt idx="17735">
                  <c:v>2274.66</c:v>
                </c:pt>
                <c:pt idx="17736">
                  <c:v>2274.6799999999998</c:v>
                </c:pt>
                <c:pt idx="17737">
                  <c:v>2274.6999999999998</c:v>
                </c:pt>
                <c:pt idx="17738">
                  <c:v>2274.7199999999998</c:v>
                </c:pt>
                <c:pt idx="17739">
                  <c:v>2274.7399999999998</c:v>
                </c:pt>
                <c:pt idx="17740">
                  <c:v>2274.7599999999998</c:v>
                </c:pt>
                <c:pt idx="17741">
                  <c:v>2274.7799999999997</c:v>
                </c:pt>
                <c:pt idx="17742">
                  <c:v>2274.8000000000002</c:v>
                </c:pt>
                <c:pt idx="17743">
                  <c:v>2274.8200000000002</c:v>
                </c:pt>
                <c:pt idx="17744">
                  <c:v>2274.84</c:v>
                </c:pt>
                <c:pt idx="17745">
                  <c:v>2274.86</c:v>
                </c:pt>
                <c:pt idx="17746">
                  <c:v>2274.88</c:v>
                </c:pt>
                <c:pt idx="17747">
                  <c:v>2274.9</c:v>
                </c:pt>
                <c:pt idx="17748">
                  <c:v>2274.92</c:v>
                </c:pt>
                <c:pt idx="17749">
                  <c:v>2274.94</c:v>
                </c:pt>
                <c:pt idx="17750">
                  <c:v>2274.96</c:v>
                </c:pt>
                <c:pt idx="17751">
                  <c:v>2274.98</c:v>
                </c:pt>
                <c:pt idx="17752">
                  <c:v>2275</c:v>
                </c:pt>
                <c:pt idx="17753">
                  <c:v>2275.02</c:v>
                </c:pt>
                <c:pt idx="17754">
                  <c:v>2275.04</c:v>
                </c:pt>
                <c:pt idx="17755">
                  <c:v>2275.06</c:v>
                </c:pt>
                <c:pt idx="17756">
                  <c:v>2275.08</c:v>
                </c:pt>
                <c:pt idx="17757">
                  <c:v>2275.1</c:v>
                </c:pt>
                <c:pt idx="17758">
                  <c:v>2275.12</c:v>
                </c:pt>
                <c:pt idx="17759">
                  <c:v>2275.14</c:v>
                </c:pt>
                <c:pt idx="17760">
                  <c:v>2275.16</c:v>
                </c:pt>
                <c:pt idx="17761">
                  <c:v>2275.1799999999998</c:v>
                </c:pt>
                <c:pt idx="17762">
                  <c:v>2275.1999999999998</c:v>
                </c:pt>
                <c:pt idx="17763">
                  <c:v>2275.2199999999998</c:v>
                </c:pt>
                <c:pt idx="17764">
                  <c:v>2275.2399999999998</c:v>
                </c:pt>
                <c:pt idx="17765">
                  <c:v>2275.2599999999998</c:v>
                </c:pt>
                <c:pt idx="17766">
                  <c:v>2275.2799999999997</c:v>
                </c:pt>
                <c:pt idx="17767">
                  <c:v>2275.3000000000002</c:v>
                </c:pt>
                <c:pt idx="17768">
                  <c:v>2275.3200000000002</c:v>
                </c:pt>
                <c:pt idx="17769">
                  <c:v>2275.34</c:v>
                </c:pt>
                <c:pt idx="17770">
                  <c:v>2275.36</c:v>
                </c:pt>
                <c:pt idx="17771">
                  <c:v>2275.38</c:v>
                </c:pt>
                <c:pt idx="17772">
                  <c:v>2275.4</c:v>
                </c:pt>
                <c:pt idx="17773">
                  <c:v>2275.42</c:v>
                </c:pt>
                <c:pt idx="17774">
                  <c:v>2275.44</c:v>
                </c:pt>
                <c:pt idx="17775">
                  <c:v>2275.46</c:v>
                </c:pt>
                <c:pt idx="17776">
                  <c:v>2275.48</c:v>
                </c:pt>
                <c:pt idx="17777">
                  <c:v>2275.5</c:v>
                </c:pt>
                <c:pt idx="17778">
                  <c:v>2275.52</c:v>
                </c:pt>
                <c:pt idx="17779">
                  <c:v>2275.54</c:v>
                </c:pt>
                <c:pt idx="17780">
                  <c:v>2275.56</c:v>
                </c:pt>
                <c:pt idx="17781">
                  <c:v>2275.58</c:v>
                </c:pt>
                <c:pt idx="17782">
                  <c:v>2275.6</c:v>
                </c:pt>
                <c:pt idx="17783">
                  <c:v>2275.62</c:v>
                </c:pt>
                <c:pt idx="17784">
                  <c:v>2275.64</c:v>
                </c:pt>
                <c:pt idx="17785">
                  <c:v>2275.66</c:v>
                </c:pt>
                <c:pt idx="17786">
                  <c:v>2275.6799999999998</c:v>
                </c:pt>
                <c:pt idx="17787">
                  <c:v>2275.6999999999998</c:v>
                </c:pt>
                <c:pt idx="17788">
                  <c:v>2275.7199999999998</c:v>
                </c:pt>
                <c:pt idx="17789">
                  <c:v>2275.7399999999998</c:v>
                </c:pt>
                <c:pt idx="17790">
                  <c:v>2275.7599999999998</c:v>
                </c:pt>
                <c:pt idx="17791">
                  <c:v>2275.7799999999997</c:v>
                </c:pt>
                <c:pt idx="17792">
                  <c:v>2275.8000000000002</c:v>
                </c:pt>
                <c:pt idx="17793">
                  <c:v>2275.8200000000002</c:v>
                </c:pt>
                <c:pt idx="17794">
                  <c:v>2275.84</c:v>
                </c:pt>
                <c:pt idx="17795">
                  <c:v>2275.86</c:v>
                </c:pt>
                <c:pt idx="17796">
                  <c:v>2275.88</c:v>
                </c:pt>
                <c:pt idx="17797">
                  <c:v>2275.9</c:v>
                </c:pt>
                <c:pt idx="17798">
                  <c:v>2275.92</c:v>
                </c:pt>
                <c:pt idx="17799">
                  <c:v>2275.94</c:v>
                </c:pt>
                <c:pt idx="17800">
                  <c:v>2275.96</c:v>
                </c:pt>
                <c:pt idx="17801">
                  <c:v>2275.98</c:v>
                </c:pt>
                <c:pt idx="17802">
                  <c:v>2276</c:v>
                </c:pt>
                <c:pt idx="17803">
                  <c:v>2276.02</c:v>
                </c:pt>
                <c:pt idx="17804">
                  <c:v>2276.04</c:v>
                </c:pt>
                <c:pt idx="17805">
                  <c:v>2276.06</c:v>
                </c:pt>
                <c:pt idx="17806">
                  <c:v>2276.08</c:v>
                </c:pt>
                <c:pt idx="17807">
                  <c:v>2276.1</c:v>
                </c:pt>
                <c:pt idx="17808">
                  <c:v>2276.12</c:v>
                </c:pt>
                <c:pt idx="17809">
                  <c:v>2276.14</c:v>
                </c:pt>
                <c:pt idx="17810">
                  <c:v>2276.16</c:v>
                </c:pt>
                <c:pt idx="17811">
                  <c:v>2276.1799999999998</c:v>
                </c:pt>
                <c:pt idx="17812">
                  <c:v>2276.1999999999998</c:v>
                </c:pt>
                <c:pt idx="17813">
                  <c:v>2276.2199999999998</c:v>
                </c:pt>
                <c:pt idx="17814">
                  <c:v>2276.2399999999998</c:v>
                </c:pt>
                <c:pt idx="17815">
                  <c:v>2276.2599999999998</c:v>
                </c:pt>
                <c:pt idx="17816">
                  <c:v>2276.2799999999997</c:v>
                </c:pt>
                <c:pt idx="17817">
                  <c:v>2276.3000000000002</c:v>
                </c:pt>
                <c:pt idx="17818">
                  <c:v>2276.3200000000002</c:v>
                </c:pt>
                <c:pt idx="17819">
                  <c:v>2276.34</c:v>
                </c:pt>
                <c:pt idx="17820">
                  <c:v>2276.36</c:v>
                </c:pt>
                <c:pt idx="17821">
                  <c:v>2276.38</c:v>
                </c:pt>
                <c:pt idx="17822">
                  <c:v>2276.4</c:v>
                </c:pt>
                <c:pt idx="17823">
                  <c:v>2276.42</c:v>
                </c:pt>
                <c:pt idx="17824">
                  <c:v>2276.44</c:v>
                </c:pt>
                <c:pt idx="17825">
                  <c:v>2276.46</c:v>
                </c:pt>
                <c:pt idx="17826">
                  <c:v>2276.48</c:v>
                </c:pt>
                <c:pt idx="17827">
                  <c:v>2276.5</c:v>
                </c:pt>
                <c:pt idx="17828">
                  <c:v>2276.52</c:v>
                </c:pt>
                <c:pt idx="17829">
                  <c:v>2276.54</c:v>
                </c:pt>
                <c:pt idx="17830">
                  <c:v>2276.56</c:v>
                </c:pt>
                <c:pt idx="17831">
                  <c:v>2276.58</c:v>
                </c:pt>
                <c:pt idx="17832">
                  <c:v>2276.6</c:v>
                </c:pt>
                <c:pt idx="17833">
                  <c:v>2276.62</c:v>
                </c:pt>
                <c:pt idx="17834">
                  <c:v>2276.64</c:v>
                </c:pt>
                <c:pt idx="17835">
                  <c:v>2276.66</c:v>
                </c:pt>
                <c:pt idx="17836">
                  <c:v>2276.6799999999998</c:v>
                </c:pt>
                <c:pt idx="17837">
                  <c:v>2276.6999999999998</c:v>
                </c:pt>
                <c:pt idx="17838">
                  <c:v>2276.7199999999998</c:v>
                </c:pt>
                <c:pt idx="17839">
                  <c:v>2276.7399999999998</c:v>
                </c:pt>
                <c:pt idx="17840">
                  <c:v>2276.7599999999998</c:v>
                </c:pt>
                <c:pt idx="17841">
                  <c:v>2276.7799999999997</c:v>
                </c:pt>
                <c:pt idx="17842">
                  <c:v>2276.8000000000002</c:v>
                </c:pt>
                <c:pt idx="17843">
                  <c:v>2276.8200000000002</c:v>
                </c:pt>
                <c:pt idx="17844">
                  <c:v>2276.84</c:v>
                </c:pt>
                <c:pt idx="17845">
                  <c:v>2276.86</c:v>
                </c:pt>
                <c:pt idx="17846">
                  <c:v>2276.88</c:v>
                </c:pt>
                <c:pt idx="17847">
                  <c:v>2276.9</c:v>
                </c:pt>
                <c:pt idx="17848">
                  <c:v>2276.92</c:v>
                </c:pt>
                <c:pt idx="17849">
                  <c:v>2276.94</c:v>
                </c:pt>
                <c:pt idx="17850">
                  <c:v>2276.96</c:v>
                </c:pt>
                <c:pt idx="17851">
                  <c:v>2276.98</c:v>
                </c:pt>
                <c:pt idx="17852">
                  <c:v>2277</c:v>
                </c:pt>
                <c:pt idx="17853">
                  <c:v>2277.02</c:v>
                </c:pt>
                <c:pt idx="17854">
                  <c:v>2277.04</c:v>
                </c:pt>
                <c:pt idx="17855">
                  <c:v>2277.06</c:v>
                </c:pt>
                <c:pt idx="17856">
                  <c:v>2277.08</c:v>
                </c:pt>
                <c:pt idx="17857">
                  <c:v>2277.1</c:v>
                </c:pt>
                <c:pt idx="17858">
                  <c:v>2277.12</c:v>
                </c:pt>
                <c:pt idx="17859">
                  <c:v>2277.14</c:v>
                </c:pt>
                <c:pt idx="17860">
                  <c:v>2277.16</c:v>
                </c:pt>
                <c:pt idx="17861">
                  <c:v>2277.1799999999998</c:v>
                </c:pt>
                <c:pt idx="17862">
                  <c:v>2277.1999999999998</c:v>
                </c:pt>
                <c:pt idx="17863">
                  <c:v>2277.2199999999998</c:v>
                </c:pt>
                <c:pt idx="17864">
                  <c:v>2277.2399999999998</c:v>
                </c:pt>
                <c:pt idx="17865">
                  <c:v>2277.2599999999998</c:v>
                </c:pt>
                <c:pt idx="17866">
                  <c:v>2277.2799999999997</c:v>
                </c:pt>
                <c:pt idx="17867">
                  <c:v>2277.3000000000002</c:v>
                </c:pt>
                <c:pt idx="17868">
                  <c:v>2277.3200000000002</c:v>
                </c:pt>
                <c:pt idx="17869">
                  <c:v>2277.34</c:v>
                </c:pt>
                <c:pt idx="17870">
                  <c:v>2277.36</c:v>
                </c:pt>
                <c:pt idx="17871">
                  <c:v>2277.38</c:v>
                </c:pt>
                <c:pt idx="17872">
                  <c:v>2277.4</c:v>
                </c:pt>
                <c:pt idx="17873">
                  <c:v>2277.42</c:v>
                </c:pt>
                <c:pt idx="17874">
                  <c:v>2277.44</c:v>
                </c:pt>
                <c:pt idx="17875">
                  <c:v>2277.46</c:v>
                </c:pt>
                <c:pt idx="17876">
                  <c:v>2277.48</c:v>
                </c:pt>
                <c:pt idx="17877">
                  <c:v>2277.5</c:v>
                </c:pt>
                <c:pt idx="17878">
                  <c:v>2277.52</c:v>
                </c:pt>
                <c:pt idx="17879">
                  <c:v>2277.54</c:v>
                </c:pt>
                <c:pt idx="17880">
                  <c:v>2277.56</c:v>
                </c:pt>
                <c:pt idx="17881">
                  <c:v>2277.58</c:v>
                </c:pt>
                <c:pt idx="17882">
                  <c:v>2277.6</c:v>
                </c:pt>
                <c:pt idx="17883">
                  <c:v>2277.62</c:v>
                </c:pt>
                <c:pt idx="17884">
                  <c:v>2277.64</c:v>
                </c:pt>
                <c:pt idx="17885">
                  <c:v>2277.66</c:v>
                </c:pt>
                <c:pt idx="17886">
                  <c:v>2277.6799999999998</c:v>
                </c:pt>
                <c:pt idx="17887">
                  <c:v>2277.6999999999998</c:v>
                </c:pt>
                <c:pt idx="17888">
                  <c:v>2277.7199999999998</c:v>
                </c:pt>
                <c:pt idx="17889">
                  <c:v>2277.7399999999998</c:v>
                </c:pt>
                <c:pt idx="17890">
                  <c:v>2277.7599999999998</c:v>
                </c:pt>
                <c:pt idx="17891">
                  <c:v>2277.7799999999997</c:v>
                </c:pt>
                <c:pt idx="17892">
                  <c:v>2277.8000000000002</c:v>
                </c:pt>
                <c:pt idx="17893">
                  <c:v>2277.8200000000002</c:v>
                </c:pt>
                <c:pt idx="17894">
                  <c:v>2277.84</c:v>
                </c:pt>
                <c:pt idx="17895">
                  <c:v>2277.86</c:v>
                </c:pt>
                <c:pt idx="17896">
                  <c:v>2277.88</c:v>
                </c:pt>
                <c:pt idx="17897">
                  <c:v>2277.9</c:v>
                </c:pt>
                <c:pt idx="17898">
                  <c:v>2277.92</c:v>
                </c:pt>
                <c:pt idx="17899">
                  <c:v>2277.94</c:v>
                </c:pt>
                <c:pt idx="17900">
                  <c:v>2277.96</c:v>
                </c:pt>
                <c:pt idx="17901">
                  <c:v>2277.98</c:v>
                </c:pt>
                <c:pt idx="17902">
                  <c:v>2278</c:v>
                </c:pt>
                <c:pt idx="17903">
                  <c:v>2278.02</c:v>
                </c:pt>
                <c:pt idx="17904">
                  <c:v>2278.04</c:v>
                </c:pt>
                <c:pt idx="17905">
                  <c:v>2278.06</c:v>
                </c:pt>
                <c:pt idx="17906">
                  <c:v>2278.08</c:v>
                </c:pt>
                <c:pt idx="17907">
                  <c:v>2278.1</c:v>
                </c:pt>
                <c:pt idx="17908">
                  <c:v>2278.12</c:v>
                </c:pt>
                <c:pt idx="17909">
                  <c:v>2278.14</c:v>
                </c:pt>
                <c:pt idx="17910">
                  <c:v>2278.16</c:v>
                </c:pt>
                <c:pt idx="17911">
                  <c:v>2278.1799999999998</c:v>
                </c:pt>
                <c:pt idx="17912">
                  <c:v>2278.1999999999998</c:v>
                </c:pt>
                <c:pt idx="17913">
                  <c:v>2278.2199999999998</c:v>
                </c:pt>
                <c:pt idx="17914">
                  <c:v>2278.2399999999998</c:v>
                </c:pt>
                <c:pt idx="17915">
                  <c:v>2278.2599999999998</c:v>
                </c:pt>
                <c:pt idx="17916">
                  <c:v>2278.2799999999997</c:v>
                </c:pt>
                <c:pt idx="17917">
                  <c:v>2278.3000000000002</c:v>
                </c:pt>
                <c:pt idx="17918">
                  <c:v>2278.3200000000002</c:v>
                </c:pt>
                <c:pt idx="17919">
                  <c:v>2278.34</c:v>
                </c:pt>
                <c:pt idx="17920">
                  <c:v>2278.36</c:v>
                </c:pt>
                <c:pt idx="17921">
                  <c:v>2278.38</c:v>
                </c:pt>
                <c:pt idx="17922">
                  <c:v>2278.4</c:v>
                </c:pt>
                <c:pt idx="17923">
                  <c:v>2278.42</c:v>
                </c:pt>
                <c:pt idx="17924">
                  <c:v>2278.44</c:v>
                </c:pt>
                <c:pt idx="17925">
                  <c:v>2278.46</c:v>
                </c:pt>
                <c:pt idx="17926">
                  <c:v>2278.48</c:v>
                </c:pt>
                <c:pt idx="17927">
                  <c:v>2278.5</c:v>
                </c:pt>
                <c:pt idx="17928">
                  <c:v>2278.52</c:v>
                </c:pt>
                <c:pt idx="17929">
                  <c:v>2278.54</c:v>
                </c:pt>
                <c:pt idx="17930">
                  <c:v>2278.56</c:v>
                </c:pt>
                <c:pt idx="17931">
                  <c:v>2278.58</c:v>
                </c:pt>
                <c:pt idx="17932">
                  <c:v>2278.6</c:v>
                </c:pt>
                <c:pt idx="17933">
                  <c:v>2278.62</c:v>
                </c:pt>
                <c:pt idx="17934">
                  <c:v>2278.64</c:v>
                </c:pt>
                <c:pt idx="17935">
                  <c:v>2278.66</c:v>
                </c:pt>
                <c:pt idx="17936">
                  <c:v>2278.6799999999998</c:v>
                </c:pt>
                <c:pt idx="17937">
                  <c:v>2278.6999999999998</c:v>
                </c:pt>
                <c:pt idx="17938">
                  <c:v>2278.7199999999998</c:v>
                </c:pt>
                <c:pt idx="17939">
                  <c:v>2278.7399999999998</c:v>
                </c:pt>
                <c:pt idx="17940">
                  <c:v>2278.7599999999998</c:v>
                </c:pt>
                <c:pt idx="17941">
                  <c:v>2278.7799999999997</c:v>
                </c:pt>
                <c:pt idx="17942">
                  <c:v>2278.8000000000002</c:v>
                </c:pt>
                <c:pt idx="17943">
                  <c:v>2278.8200000000002</c:v>
                </c:pt>
                <c:pt idx="17944">
                  <c:v>2278.84</c:v>
                </c:pt>
                <c:pt idx="17945">
                  <c:v>2278.86</c:v>
                </c:pt>
                <c:pt idx="17946">
                  <c:v>2278.88</c:v>
                </c:pt>
                <c:pt idx="17947">
                  <c:v>2278.9</c:v>
                </c:pt>
                <c:pt idx="17948">
                  <c:v>2278.92</c:v>
                </c:pt>
                <c:pt idx="17949">
                  <c:v>2278.94</c:v>
                </c:pt>
                <c:pt idx="17950">
                  <c:v>2278.96</c:v>
                </c:pt>
                <c:pt idx="17951">
                  <c:v>2278.98</c:v>
                </c:pt>
                <c:pt idx="17952">
                  <c:v>2279</c:v>
                </c:pt>
                <c:pt idx="17953">
                  <c:v>2279.02</c:v>
                </c:pt>
                <c:pt idx="17954">
                  <c:v>2279.04</c:v>
                </c:pt>
                <c:pt idx="17955">
                  <c:v>2279.06</c:v>
                </c:pt>
                <c:pt idx="17956">
                  <c:v>2279.08</c:v>
                </c:pt>
                <c:pt idx="17957">
                  <c:v>2279.1</c:v>
                </c:pt>
                <c:pt idx="17958">
                  <c:v>2279.12</c:v>
                </c:pt>
                <c:pt idx="17959">
                  <c:v>2279.14</c:v>
                </c:pt>
                <c:pt idx="17960">
                  <c:v>2279.16</c:v>
                </c:pt>
                <c:pt idx="17961">
                  <c:v>2279.1799999999998</c:v>
                </c:pt>
                <c:pt idx="17962">
                  <c:v>2279.1999999999998</c:v>
                </c:pt>
                <c:pt idx="17963">
                  <c:v>2279.2199999999998</c:v>
                </c:pt>
                <c:pt idx="17964">
                  <c:v>2279.2399999999998</c:v>
                </c:pt>
                <c:pt idx="17965">
                  <c:v>2279.2599999999998</c:v>
                </c:pt>
                <c:pt idx="17966">
                  <c:v>2279.2799999999997</c:v>
                </c:pt>
                <c:pt idx="17967">
                  <c:v>2279.3000000000002</c:v>
                </c:pt>
                <c:pt idx="17968">
                  <c:v>2279.3200000000002</c:v>
                </c:pt>
                <c:pt idx="17969">
                  <c:v>2279.34</c:v>
                </c:pt>
                <c:pt idx="17970">
                  <c:v>2279.36</c:v>
                </c:pt>
                <c:pt idx="17971">
                  <c:v>2279.38</c:v>
                </c:pt>
                <c:pt idx="17972">
                  <c:v>2279.4</c:v>
                </c:pt>
                <c:pt idx="17973">
                  <c:v>2279.42</c:v>
                </c:pt>
                <c:pt idx="17974">
                  <c:v>2279.44</c:v>
                </c:pt>
                <c:pt idx="17975">
                  <c:v>2279.46</c:v>
                </c:pt>
                <c:pt idx="17976">
                  <c:v>2279.48</c:v>
                </c:pt>
                <c:pt idx="17977">
                  <c:v>2279.5</c:v>
                </c:pt>
                <c:pt idx="17978">
                  <c:v>2279.52</c:v>
                </c:pt>
                <c:pt idx="17979">
                  <c:v>2279.54</c:v>
                </c:pt>
                <c:pt idx="17980">
                  <c:v>2279.56</c:v>
                </c:pt>
                <c:pt idx="17981">
                  <c:v>2279.58</c:v>
                </c:pt>
                <c:pt idx="17982">
                  <c:v>2279.6</c:v>
                </c:pt>
                <c:pt idx="17983">
                  <c:v>2279.62</c:v>
                </c:pt>
                <c:pt idx="17984">
                  <c:v>2279.64</c:v>
                </c:pt>
                <c:pt idx="17985">
                  <c:v>2279.66</c:v>
                </c:pt>
                <c:pt idx="17986">
                  <c:v>2279.6799999999998</c:v>
                </c:pt>
                <c:pt idx="17987">
                  <c:v>2279.6999999999998</c:v>
                </c:pt>
                <c:pt idx="17988">
                  <c:v>2279.7199999999998</c:v>
                </c:pt>
                <c:pt idx="17989">
                  <c:v>2279.7399999999998</c:v>
                </c:pt>
                <c:pt idx="17990">
                  <c:v>2279.7599999999998</c:v>
                </c:pt>
                <c:pt idx="17991">
                  <c:v>2279.7799999999997</c:v>
                </c:pt>
                <c:pt idx="17992">
                  <c:v>2279.8000000000002</c:v>
                </c:pt>
                <c:pt idx="17993">
                  <c:v>2279.8200000000002</c:v>
                </c:pt>
                <c:pt idx="17994">
                  <c:v>2279.84</c:v>
                </c:pt>
                <c:pt idx="17995">
                  <c:v>2279.86</c:v>
                </c:pt>
                <c:pt idx="17996">
                  <c:v>2279.88</c:v>
                </c:pt>
                <c:pt idx="17997">
                  <c:v>2279.9</c:v>
                </c:pt>
                <c:pt idx="17998">
                  <c:v>2279.92</c:v>
                </c:pt>
                <c:pt idx="17999">
                  <c:v>2279.94</c:v>
                </c:pt>
                <c:pt idx="18000">
                  <c:v>2279.96</c:v>
                </c:pt>
                <c:pt idx="18001">
                  <c:v>2279.98</c:v>
                </c:pt>
                <c:pt idx="18002">
                  <c:v>2280</c:v>
                </c:pt>
                <c:pt idx="18003">
                  <c:v>2280.02</c:v>
                </c:pt>
                <c:pt idx="18004">
                  <c:v>2280.04</c:v>
                </c:pt>
                <c:pt idx="18005">
                  <c:v>2280.06</c:v>
                </c:pt>
                <c:pt idx="18006">
                  <c:v>2280.08</c:v>
                </c:pt>
                <c:pt idx="18007">
                  <c:v>2280.1</c:v>
                </c:pt>
                <c:pt idx="18008">
                  <c:v>2280.12</c:v>
                </c:pt>
                <c:pt idx="18009">
                  <c:v>2280.14</c:v>
                </c:pt>
                <c:pt idx="18010">
                  <c:v>2280.16</c:v>
                </c:pt>
                <c:pt idx="18011">
                  <c:v>2280.1799999999998</c:v>
                </c:pt>
                <c:pt idx="18012">
                  <c:v>2280.1999999999998</c:v>
                </c:pt>
                <c:pt idx="18013">
                  <c:v>2280.2199999999998</c:v>
                </c:pt>
                <c:pt idx="18014">
                  <c:v>2280.2399999999998</c:v>
                </c:pt>
                <c:pt idx="18015">
                  <c:v>2280.2599999999998</c:v>
                </c:pt>
                <c:pt idx="18016">
                  <c:v>2280.2799999999997</c:v>
                </c:pt>
                <c:pt idx="18017">
                  <c:v>2280.3000000000002</c:v>
                </c:pt>
                <c:pt idx="18018">
                  <c:v>2280.3200000000002</c:v>
                </c:pt>
                <c:pt idx="18019">
                  <c:v>2280.34</c:v>
                </c:pt>
                <c:pt idx="18020">
                  <c:v>2280.36</c:v>
                </c:pt>
                <c:pt idx="18021">
                  <c:v>2280.38</c:v>
                </c:pt>
                <c:pt idx="18022">
                  <c:v>2280.4</c:v>
                </c:pt>
                <c:pt idx="18023">
                  <c:v>2280.42</c:v>
                </c:pt>
                <c:pt idx="18024">
                  <c:v>2280.44</c:v>
                </c:pt>
                <c:pt idx="18025">
                  <c:v>2280.46</c:v>
                </c:pt>
                <c:pt idx="18026">
                  <c:v>2280.48</c:v>
                </c:pt>
                <c:pt idx="18027">
                  <c:v>2280.5</c:v>
                </c:pt>
                <c:pt idx="18028">
                  <c:v>2280.52</c:v>
                </c:pt>
                <c:pt idx="18029">
                  <c:v>2280.54</c:v>
                </c:pt>
                <c:pt idx="18030">
                  <c:v>2280.56</c:v>
                </c:pt>
                <c:pt idx="18031">
                  <c:v>2280.58</c:v>
                </c:pt>
                <c:pt idx="18032">
                  <c:v>2280.6</c:v>
                </c:pt>
                <c:pt idx="18033">
                  <c:v>2280.62</c:v>
                </c:pt>
                <c:pt idx="18034">
                  <c:v>2280.64</c:v>
                </c:pt>
                <c:pt idx="18035">
                  <c:v>2280.66</c:v>
                </c:pt>
                <c:pt idx="18036">
                  <c:v>2280.6799999999998</c:v>
                </c:pt>
                <c:pt idx="18037">
                  <c:v>2280.6999999999998</c:v>
                </c:pt>
                <c:pt idx="18038">
                  <c:v>2280.7199999999998</c:v>
                </c:pt>
                <c:pt idx="18039">
                  <c:v>2280.7399999999998</c:v>
                </c:pt>
                <c:pt idx="18040">
                  <c:v>2280.7599999999998</c:v>
                </c:pt>
                <c:pt idx="18041">
                  <c:v>2280.7799999999997</c:v>
                </c:pt>
                <c:pt idx="18042">
                  <c:v>2280.8000000000002</c:v>
                </c:pt>
                <c:pt idx="18043">
                  <c:v>2280.8200000000002</c:v>
                </c:pt>
                <c:pt idx="18044">
                  <c:v>2280.84</c:v>
                </c:pt>
                <c:pt idx="18045">
                  <c:v>2280.86</c:v>
                </c:pt>
                <c:pt idx="18046">
                  <c:v>2280.88</c:v>
                </c:pt>
                <c:pt idx="18047">
                  <c:v>2280.9</c:v>
                </c:pt>
                <c:pt idx="18048">
                  <c:v>2280.92</c:v>
                </c:pt>
                <c:pt idx="18049">
                  <c:v>2280.94</c:v>
                </c:pt>
                <c:pt idx="18050">
                  <c:v>2280.96</c:v>
                </c:pt>
                <c:pt idx="18051">
                  <c:v>2280.98</c:v>
                </c:pt>
                <c:pt idx="18052">
                  <c:v>2281</c:v>
                </c:pt>
                <c:pt idx="18053">
                  <c:v>2281.02</c:v>
                </c:pt>
                <c:pt idx="18054">
                  <c:v>2281.04</c:v>
                </c:pt>
                <c:pt idx="18055">
                  <c:v>2281.06</c:v>
                </c:pt>
                <c:pt idx="18056">
                  <c:v>2281.08</c:v>
                </c:pt>
                <c:pt idx="18057">
                  <c:v>2281.1</c:v>
                </c:pt>
                <c:pt idx="18058">
                  <c:v>2281.12</c:v>
                </c:pt>
                <c:pt idx="18059">
                  <c:v>2281.14</c:v>
                </c:pt>
                <c:pt idx="18060">
                  <c:v>2281.16</c:v>
                </c:pt>
                <c:pt idx="18061">
                  <c:v>2281.1799999999998</c:v>
                </c:pt>
                <c:pt idx="18062">
                  <c:v>2281.1999999999998</c:v>
                </c:pt>
                <c:pt idx="18063">
                  <c:v>2281.2199999999998</c:v>
                </c:pt>
                <c:pt idx="18064">
                  <c:v>2281.2399999999998</c:v>
                </c:pt>
                <c:pt idx="18065">
                  <c:v>2281.2599999999998</c:v>
                </c:pt>
                <c:pt idx="18066">
                  <c:v>2281.2799999999997</c:v>
                </c:pt>
                <c:pt idx="18067">
                  <c:v>2281.3000000000002</c:v>
                </c:pt>
                <c:pt idx="18068">
                  <c:v>2281.3200000000002</c:v>
                </c:pt>
                <c:pt idx="18069">
                  <c:v>2281.34</c:v>
                </c:pt>
                <c:pt idx="18070">
                  <c:v>2281.36</c:v>
                </c:pt>
                <c:pt idx="18071">
                  <c:v>2281.38</c:v>
                </c:pt>
                <c:pt idx="18072">
                  <c:v>2281.4</c:v>
                </c:pt>
                <c:pt idx="18073">
                  <c:v>2281.42</c:v>
                </c:pt>
                <c:pt idx="18074">
                  <c:v>2281.44</c:v>
                </c:pt>
                <c:pt idx="18075">
                  <c:v>2281.46</c:v>
                </c:pt>
                <c:pt idx="18076">
                  <c:v>2281.48</c:v>
                </c:pt>
                <c:pt idx="18077">
                  <c:v>2281.5</c:v>
                </c:pt>
                <c:pt idx="18078">
                  <c:v>2281.52</c:v>
                </c:pt>
                <c:pt idx="18079">
                  <c:v>2281.54</c:v>
                </c:pt>
                <c:pt idx="18080">
                  <c:v>2281.56</c:v>
                </c:pt>
                <c:pt idx="18081">
                  <c:v>2281.58</c:v>
                </c:pt>
                <c:pt idx="18082">
                  <c:v>2281.6</c:v>
                </c:pt>
                <c:pt idx="18083">
                  <c:v>2281.62</c:v>
                </c:pt>
                <c:pt idx="18084">
                  <c:v>2281.64</c:v>
                </c:pt>
                <c:pt idx="18085">
                  <c:v>2281.66</c:v>
                </c:pt>
                <c:pt idx="18086">
                  <c:v>2281.6799999999998</c:v>
                </c:pt>
                <c:pt idx="18087">
                  <c:v>2281.6999999999998</c:v>
                </c:pt>
                <c:pt idx="18088">
                  <c:v>2281.7199999999998</c:v>
                </c:pt>
                <c:pt idx="18089">
                  <c:v>2281.7399999999998</c:v>
                </c:pt>
                <c:pt idx="18090">
                  <c:v>2281.7599999999998</c:v>
                </c:pt>
                <c:pt idx="18091">
                  <c:v>2281.7799999999997</c:v>
                </c:pt>
                <c:pt idx="18092">
                  <c:v>2281.8000000000002</c:v>
                </c:pt>
                <c:pt idx="18093">
                  <c:v>2281.8200000000002</c:v>
                </c:pt>
                <c:pt idx="18094">
                  <c:v>2281.84</c:v>
                </c:pt>
                <c:pt idx="18095">
                  <c:v>2281.86</c:v>
                </c:pt>
                <c:pt idx="18096">
                  <c:v>2281.88</c:v>
                </c:pt>
                <c:pt idx="18097">
                  <c:v>2281.9</c:v>
                </c:pt>
                <c:pt idx="18098">
                  <c:v>2281.92</c:v>
                </c:pt>
                <c:pt idx="18099">
                  <c:v>2281.94</c:v>
                </c:pt>
                <c:pt idx="18100">
                  <c:v>2281.96</c:v>
                </c:pt>
                <c:pt idx="18101">
                  <c:v>2281.98</c:v>
                </c:pt>
                <c:pt idx="18102">
                  <c:v>2282</c:v>
                </c:pt>
                <c:pt idx="18103">
                  <c:v>2282.02</c:v>
                </c:pt>
                <c:pt idx="18104">
                  <c:v>2282.04</c:v>
                </c:pt>
                <c:pt idx="18105">
                  <c:v>2282.06</c:v>
                </c:pt>
                <c:pt idx="18106">
                  <c:v>2282.08</c:v>
                </c:pt>
                <c:pt idx="18107">
                  <c:v>2282.1</c:v>
                </c:pt>
                <c:pt idx="18108">
                  <c:v>2282.12</c:v>
                </c:pt>
                <c:pt idx="18109">
                  <c:v>2282.14</c:v>
                </c:pt>
                <c:pt idx="18110">
                  <c:v>2282.16</c:v>
                </c:pt>
                <c:pt idx="18111">
                  <c:v>2282.1799999999998</c:v>
                </c:pt>
                <c:pt idx="18112">
                  <c:v>2282.1999999999998</c:v>
                </c:pt>
                <c:pt idx="18113">
                  <c:v>2282.2199999999998</c:v>
                </c:pt>
                <c:pt idx="18114">
                  <c:v>2282.2399999999998</c:v>
                </c:pt>
                <c:pt idx="18115">
                  <c:v>2282.2599999999998</c:v>
                </c:pt>
                <c:pt idx="18116">
                  <c:v>2282.2799999999997</c:v>
                </c:pt>
                <c:pt idx="18117">
                  <c:v>2282.3000000000002</c:v>
                </c:pt>
                <c:pt idx="18118">
                  <c:v>2282.3200000000002</c:v>
                </c:pt>
                <c:pt idx="18119">
                  <c:v>2282.34</c:v>
                </c:pt>
                <c:pt idx="18120">
                  <c:v>2282.36</c:v>
                </c:pt>
                <c:pt idx="18121">
                  <c:v>2282.38</c:v>
                </c:pt>
                <c:pt idx="18122">
                  <c:v>2282.4</c:v>
                </c:pt>
                <c:pt idx="18123">
                  <c:v>2282.42</c:v>
                </c:pt>
                <c:pt idx="18124">
                  <c:v>2282.44</c:v>
                </c:pt>
                <c:pt idx="18125">
                  <c:v>2282.46</c:v>
                </c:pt>
                <c:pt idx="18126">
                  <c:v>2282.48</c:v>
                </c:pt>
                <c:pt idx="18127">
                  <c:v>2282.5</c:v>
                </c:pt>
                <c:pt idx="18128">
                  <c:v>2282.52</c:v>
                </c:pt>
                <c:pt idx="18129">
                  <c:v>2282.54</c:v>
                </c:pt>
                <c:pt idx="18130">
                  <c:v>2282.56</c:v>
                </c:pt>
                <c:pt idx="18131">
                  <c:v>2282.58</c:v>
                </c:pt>
                <c:pt idx="18132">
                  <c:v>2282.6</c:v>
                </c:pt>
                <c:pt idx="18133">
                  <c:v>2282.62</c:v>
                </c:pt>
                <c:pt idx="18134">
                  <c:v>2282.64</c:v>
                </c:pt>
                <c:pt idx="18135">
                  <c:v>2282.66</c:v>
                </c:pt>
                <c:pt idx="18136">
                  <c:v>2282.6799999999998</c:v>
                </c:pt>
                <c:pt idx="18137">
                  <c:v>2282.6999999999998</c:v>
                </c:pt>
                <c:pt idx="18138">
                  <c:v>2282.7199999999998</c:v>
                </c:pt>
                <c:pt idx="18139">
                  <c:v>2282.7399999999998</c:v>
                </c:pt>
                <c:pt idx="18140">
                  <c:v>2282.7599999999998</c:v>
                </c:pt>
                <c:pt idx="18141">
                  <c:v>2282.7799999999997</c:v>
                </c:pt>
                <c:pt idx="18142">
                  <c:v>2282.8000000000002</c:v>
                </c:pt>
                <c:pt idx="18143">
                  <c:v>2282.8200000000002</c:v>
                </c:pt>
                <c:pt idx="18144">
                  <c:v>2282.84</c:v>
                </c:pt>
                <c:pt idx="18145">
                  <c:v>2282.86</c:v>
                </c:pt>
                <c:pt idx="18146">
                  <c:v>2282.88</c:v>
                </c:pt>
                <c:pt idx="18147">
                  <c:v>2282.9</c:v>
                </c:pt>
                <c:pt idx="18148">
                  <c:v>2282.92</c:v>
                </c:pt>
                <c:pt idx="18149">
                  <c:v>2282.94</c:v>
                </c:pt>
                <c:pt idx="18150">
                  <c:v>2282.96</c:v>
                </c:pt>
                <c:pt idx="18151">
                  <c:v>2282.98</c:v>
                </c:pt>
                <c:pt idx="18152">
                  <c:v>2283</c:v>
                </c:pt>
                <c:pt idx="18153">
                  <c:v>2283.02</c:v>
                </c:pt>
                <c:pt idx="18154">
                  <c:v>2283.04</c:v>
                </c:pt>
                <c:pt idx="18155">
                  <c:v>2283.06</c:v>
                </c:pt>
                <c:pt idx="18156">
                  <c:v>2283.08</c:v>
                </c:pt>
                <c:pt idx="18157">
                  <c:v>2283.1</c:v>
                </c:pt>
                <c:pt idx="18158">
                  <c:v>2283.12</c:v>
                </c:pt>
                <c:pt idx="18159">
                  <c:v>2283.14</c:v>
                </c:pt>
                <c:pt idx="18160">
                  <c:v>2283.16</c:v>
                </c:pt>
                <c:pt idx="18161">
                  <c:v>2283.1799999999998</c:v>
                </c:pt>
                <c:pt idx="18162">
                  <c:v>2283.1999999999998</c:v>
                </c:pt>
                <c:pt idx="18163">
                  <c:v>2283.2199999999998</c:v>
                </c:pt>
                <c:pt idx="18164">
                  <c:v>2283.2399999999998</c:v>
                </c:pt>
                <c:pt idx="18165">
                  <c:v>2283.2599999999998</c:v>
                </c:pt>
                <c:pt idx="18166">
                  <c:v>2283.2799999999997</c:v>
                </c:pt>
                <c:pt idx="18167">
                  <c:v>2283.3000000000002</c:v>
                </c:pt>
                <c:pt idx="18168">
                  <c:v>2283.3200000000002</c:v>
                </c:pt>
                <c:pt idx="18169">
                  <c:v>2283.34</c:v>
                </c:pt>
                <c:pt idx="18170">
                  <c:v>2283.36</c:v>
                </c:pt>
                <c:pt idx="18171">
                  <c:v>2283.38</c:v>
                </c:pt>
                <c:pt idx="18172">
                  <c:v>2283.4</c:v>
                </c:pt>
                <c:pt idx="18173">
                  <c:v>2283.42</c:v>
                </c:pt>
                <c:pt idx="18174">
                  <c:v>2283.44</c:v>
                </c:pt>
                <c:pt idx="18175">
                  <c:v>2283.46</c:v>
                </c:pt>
                <c:pt idx="18176">
                  <c:v>2283.48</c:v>
                </c:pt>
                <c:pt idx="18177">
                  <c:v>2283.5</c:v>
                </c:pt>
                <c:pt idx="18178">
                  <c:v>2283.52</c:v>
                </c:pt>
                <c:pt idx="18179">
                  <c:v>2283.54</c:v>
                </c:pt>
                <c:pt idx="18180">
                  <c:v>2283.56</c:v>
                </c:pt>
                <c:pt idx="18181">
                  <c:v>2283.58</c:v>
                </c:pt>
                <c:pt idx="18182">
                  <c:v>2283.6</c:v>
                </c:pt>
                <c:pt idx="18183">
                  <c:v>2283.62</c:v>
                </c:pt>
                <c:pt idx="18184">
                  <c:v>2283.64</c:v>
                </c:pt>
                <c:pt idx="18185">
                  <c:v>2283.66</c:v>
                </c:pt>
                <c:pt idx="18186">
                  <c:v>2283.6799999999998</c:v>
                </c:pt>
                <c:pt idx="18187">
                  <c:v>2283.6999999999998</c:v>
                </c:pt>
                <c:pt idx="18188">
                  <c:v>2283.7199999999998</c:v>
                </c:pt>
                <c:pt idx="18189">
                  <c:v>2283.7399999999998</c:v>
                </c:pt>
                <c:pt idx="18190">
                  <c:v>2283.7599999999998</c:v>
                </c:pt>
                <c:pt idx="18191">
                  <c:v>2283.7799999999997</c:v>
                </c:pt>
                <c:pt idx="18192">
                  <c:v>2283.8000000000002</c:v>
                </c:pt>
                <c:pt idx="18193">
                  <c:v>2283.8200000000002</c:v>
                </c:pt>
                <c:pt idx="18194">
                  <c:v>2283.84</c:v>
                </c:pt>
                <c:pt idx="18195">
                  <c:v>2283.86</c:v>
                </c:pt>
                <c:pt idx="18196">
                  <c:v>2283.88</c:v>
                </c:pt>
                <c:pt idx="18197">
                  <c:v>2283.9</c:v>
                </c:pt>
                <c:pt idx="18198">
                  <c:v>2283.92</c:v>
                </c:pt>
                <c:pt idx="18199">
                  <c:v>2283.94</c:v>
                </c:pt>
                <c:pt idx="18200">
                  <c:v>2283.96</c:v>
                </c:pt>
                <c:pt idx="18201">
                  <c:v>2283.98</c:v>
                </c:pt>
                <c:pt idx="18202">
                  <c:v>2284</c:v>
                </c:pt>
                <c:pt idx="18203">
                  <c:v>2284.02</c:v>
                </c:pt>
                <c:pt idx="18204">
                  <c:v>2284.04</c:v>
                </c:pt>
                <c:pt idx="18205">
                  <c:v>2284.06</c:v>
                </c:pt>
                <c:pt idx="18206">
                  <c:v>2284.08</c:v>
                </c:pt>
                <c:pt idx="18207">
                  <c:v>2284.1</c:v>
                </c:pt>
                <c:pt idx="18208">
                  <c:v>2284.12</c:v>
                </c:pt>
                <c:pt idx="18209">
                  <c:v>2284.14</c:v>
                </c:pt>
                <c:pt idx="18210">
                  <c:v>2284.16</c:v>
                </c:pt>
                <c:pt idx="18211">
                  <c:v>2284.1799999999998</c:v>
                </c:pt>
                <c:pt idx="18212">
                  <c:v>2284.1999999999998</c:v>
                </c:pt>
                <c:pt idx="18213">
                  <c:v>2284.2199999999998</c:v>
                </c:pt>
                <c:pt idx="18214">
                  <c:v>2284.2399999999998</c:v>
                </c:pt>
                <c:pt idx="18215">
                  <c:v>2284.2599999999998</c:v>
                </c:pt>
                <c:pt idx="18216">
                  <c:v>2284.2799999999997</c:v>
                </c:pt>
                <c:pt idx="18217">
                  <c:v>2284.3000000000002</c:v>
                </c:pt>
                <c:pt idx="18218">
                  <c:v>2284.3200000000002</c:v>
                </c:pt>
                <c:pt idx="18219">
                  <c:v>2284.34</c:v>
                </c:pt>
                <c:pt idx="18220">
                  <c:v>2284.36</c:v>
                </c:pt>
                <c:pt idx="18221">
                  <c:v>2284.38</c:v>
                </c:pt>
                <c:pt idx="18222">
                  <c:v>2284.4</c:v>
                </c:pt>
                <c:pt idx="18223">
                  <c:v>2284.42</c:v>
                </c:pt>
                <c:pt idx="18224">
                  <c:v>2284.44</c:v>
                </c:pt>
                <c:pt idx="18225">
                  <c:v>2284.46</c:v>
                </c:pt>
                <c:pt idx="18226">
                  <c:v>2284.48</c:v>
                </c:pt>
                <c:pt idx="18227">
                  <c:v>2284.5</c:v>
                </c:pt>
                <c:pt idx="18228">
                  <c:v>2284.52</c:v>
                </c:pt>
                <c:pt idx="18229">
                  <c:v>2284.54</c:v>
                </c:pt>
                <c:pt idx="18230">
                  <c:v>2284.56</c:v>
                </c:pt>
                <c:pt idx="18231">
                  <c:v>2284.58</c:v>
                </c:pt>
                <c:pt idx="18232">
                  <c:v>2284.6</c:v>
                </c:pt>
                <c:pt idx="18233">
                  <c:v>2284.62</c:v>
                </c:pt>
                <c:pt idx="18234">
                  <c:v>2284.64</c:v>
                </c:pt>
                <c:pt idx="18235">
                  <c:v>2284.66</c:v>
                </c:pt>
                <c:pt idx="18236">
                  <c:v>2284.6799999999998</c:v>
                </c:pt>
                <c:pt idx="18237">
                  <c:v>2284.6999999999998</c:v>
                </c:pt>
                <c:pt idx="18238">
                  <c:v>2284.7199999999998</c:v>
                </c:pt>
                <c:pt idx="18239">
                  <c:v>2284.7399999999998</c:v>
                </c:pt>
                <c:pt idx="18240">
                  <c:v>2284.7599999999998</c:v>
                </c:pt>
                <c:pt idx="18241">
                  <c:v>2284.7799999999997</c:v>
                </c:pt>
                <c:pt idx="18242">
                  <c:v>2284.8000000000002</c:v>
                </c:pt>
                <c:pt idx="18243">
                  <c:v>2284.8200000000002</c:v>
                </c:pt>
                <c:pt idx="18244">
                  <c:v>2284.84</c:v>
                </c:pt>
                <c:pt idx="18245">
                  <c:v>2284.86</c:v>
                </c:pt>
                <c:pt idx="18246">
                  <c:v>2284.88</c:v>
                </c:pt>
                <c:pt idx="18247">
                  <c:v>2284.9</c:v>
                </c:pt>
                <c:pt idx="18248">
                  <c:v>2284.92</c:v>
                </c:pt>
                <c:pt idx="18249">
                  <c:v>2284.94</c:v>
                </c:pt>
                <c:pt idx="18250">
                  <c:v>2284.96</c:v>
                </c:pt>
                <c:pt idx="18251">
                  <c:v>2284.98</c:v>
                </c:pt>
                <c:pt idx="18252">
                  <c:v>2285</c:v>
                </c:pt>
                <c:pt idx="18253">
                  <c:v>2285.02</c:v>
                </c:pt>
                <c:pt idx="18254">
                  <c:v>2285.04</c:v>
                </c:pt>
                <c:pt idx="18255">
                  <c:v>2285.06</c:v>
                </c:pt>
                <c:pt idx="18256">
                  <c:v>2285.08</c:v>
                </c:pt>
                <c:pt idx="18257">
                  <c:v>2285.1</c:v>
                </c:pt>
                <c:pt idx="18258">
                  <c:v>2285.12</c:v>
                </c:pt>
                <c:pt idx="18259">
                  <c:v>2285.14</c:v>
                </c:pt>
                <c:pt idx="18260">
                  <c:v>2285.16</c:v>
                </c:pt>
                <c:pt idx="18261">
                  <c:v>2285.1799999999998</c:v>
                </c:pt>
                <c:pt idx="18262">
                  <c:v>2285.1999999999998</c:v>
                </c:pt>
                <c:pt idx="18263">
                  <c:v>2285.2199999999998</c:v>
                </c:pt>
                <c:pt idx="18264">
                  <c:v>2285.2399999999998</c:v>
                </c:pt>
                <c:pt idx="18265">
                  <c:v>2285.2599999999998</c:v>
                </c:pt>
                <c:pt idx="18266">
                  <c:v>2285.2799999999997</c:v>
                </c:pt>
                <c:pt idx="18267">
                  <c:v>2285.3000000000002</c:v>
                </c:pt>
                <c:pt idx="18268">
                  <c:v>2285.3200000000002</c:v>
                </c:pt>
                <c:pt idx="18269">
                  <c:v>2285.34</c:v>
                </c:pt>
                <c:pt idx="18270">
                  <c:v>2285.36</c:v>
                </c:pt>
                <c:pt idx="18271">
                  <c:v>2285.38</c:v>
                </c:pt>
                <c:pt idx="18272">
                  <c:v>2285.4</c:v>
                </c:pt>
                <c:pt idx="18273">
                  <c:v>2285.42</c:v>
                </c:pt>
                <c:pt idx="18274">
                  <c:v>2285.44</c:v>
                </c:pt>
                <c:pt idx="18275">
                  <c:v>2285.46</c:v>
                </c:pt>
                <c:pt idx="18276">
                  <c:v>2285.48</c:v>
                </c:pt>
                <c:pt idx="18277">
                  <c:v>2285.5</c:v>
                </c:pt>
                <c:pt idx="18278">
                  <c:v>2285.52</c:v>
                </c:pt>
                <c:pt idx="18279">
                  <c:v>2285.54</c:v>
                </c:pt>
                <c:pt idx="18280">
                  <c:v>2285.56</c:v>
                </c:pt>
                <c:pt idx="18281">
                  <c:v>2285.58</c:v>
                </c:pt>
                <c:pt idx="18282">
                  <c:v>2285.6</c:v>
                </c:pt>
                <c:pt idx="18283">
                  <c:v>2285.62</c:v>
                </c:pt>
                <c:pt idx="18284">
                  <c:v>2285.64</c:v>
                </c:pt>
                <c:pt idx="18285">
                  <c:v>2285.66</c:v>
                </c:pt>
                <c:pt idx="18286">
                  <c:v>2285.6799999999998</c:v>
                </c:pt>
                <c:pt idx="18287">
                  <c:v>2285.6999999999998</c:v>
                </c:pt>
                <c:pt idx="18288">
                  <c:v>2285.7199999999998</c:v>
                </c:pt>
                <c:pt idx="18289">
                  <c:v>2285.7399999999998</c:v>
                </c:pt>
                <c:pt idx="18290">
                  <c:v>2285.7599999999998</c:v>
                </c:pt>
                <c:pt idx="18291">
                  <c:v>2285.7799999999997</c:v>
                </c:pt>
                <c:pt idx="18292">
                  <c:v>2285.8000000000002</c:v>
                </c:pt>
                <c:pt idx="18293">
                  <c:v>2285.8200000000002</c:v>
                </c:pt>
                <c:pt idx="18294">
                  <c:v>2285.84</c:v>
                </c:pt>
                <c:pt idx="18295">
                  <c:v>2285.86</c:v>
                </c:pt>
                <c:pt idx="18296">
                  <c:v>2285.88</c:v>
                </c:pt>
                <c:pt idx="18297">
                  <c:v>2285.9</c:v>
                </c:pt>
                <c:pt idx="18298">
                  <c:v>2285.92</c:v>
                </c:pt>
                <c:pt idx="18299">
                  <c:v>2285.94</c:v>
                </c:pt>
                <c:pt idx="18300">
                  <c:v>2285.96</c:v>
                </c:pt>
                <c:pt idx="18301">
                  <c:v>2285.98</c:v>
                </c:pt>
                <c:pt idx="18302">
                  <c:v>2286</c:v>
                </c:pt>
                <c:pt idx="18303">
                  <c:v>2286.02</c:v>
                </c:pt>
                <c:pt idx="18304">
                  <c:v>2286.04</c:v>
                </c:pt>
                <c:pt idx="18305">
                  <c:v>2286.06</c:v>
                </c:pt>
                <c:pt idx="18306">
                  <c:v>2286.08</c:v>
                </c:pt>
                <c:pt idx="18307">
                  <c:v>2286.1</c:v>
                </c:pt>
                <c:pt idx="18308">
                  <c:v>2286.12</c:v>
                </c:pt>
                <c:pt idx="18309">
                  <c:v>2286.14</c:v>
                </c:pt>
                <c:pt idx="18310">
                  <c:v>2286.16</c:v>
                </c:pt>
                <c:pt idx="18311">
                  <c:v>2286.1799999999998</c:v>
                </c:pt>
                <c:pt idx="18312">
                  <c:v>2286.1999999999998</c:v>
                </c:pt>
                <c:pt idx="18313">
                  <c:v>2286.2199999999998</c:v>
                </c:pt>
                <c:pt idx="18314">
                  <c:v>2286.2399999999998</c:v>
                </c:pt>
                <c:pt idx="18315">
                  <c:v>2286.2599999999998</c:v>
                </c:pt>
                <c:pt idx="18316">
                  <c:v>2286.2799999999997</c:v>
                </c:pt>
                <c:pt idx="18317">
                  <c:v>2286.3000000000002</c:v>
                </c:pt>
                <c:pt idx="18318">
                  <c:v>2286.3200000000002</c:v>
                </c:pt>
                <c:pt idx="18319">
                  <c:v>2286.34</c:v>
                </c:pt>
                <c:pt idx="18320">
                  <c:v>2286.36</c:v>
                </c:pt>
                <c:pt idx="18321">
                  <c:v>2286.38</c:v>
                </c:pt>
                <c:pt idx="18322">
                  <c:v>2286.4</c:v>
                </c:pt>
                <c:pt idx="18323">
                  <c:v>2286.42</c:v>
                </c:pt>
                <c:pt idx="18324">
                  <c:v>2286.44</c:v>
                </c:pt>
                <c:pt idx="18325">
                  <c:v>2286.46</c:v>
                </c:pt>
                <c:pt idx="18326">
                  <c:v>2286.48</c:v>
                </c:pt>
                <c:pt idx="18327">
                  <c:v>2286.5</c:v>
                </c:pt>
                <c:pt idx="18328">
                  <c:v>2286.52</c:v>
                </c:pt>
                <c:pt idx="18329">
                  <c:v>2286.54</c:v>
                </c:pt>
                <c:pt idx="18330">
                  <c:v>2286.56</c:v>
                </c:pt>
                <c:pt idx="18331">
                  <c:v>2286.58</c:v>
                </c:pt>
                <c:pt idx="18332">
                  <c:v>2286.6</c:v>
                </c:pt>
                <c:pt idx="18333">
                  <c:v>2286.62</c:v>
                </c:pt>
                <c:pt idx="18334">
                  <c:v>2286.64</c:v>
                </c:pt>
                <c:pt idx="18335">
                  <c:v>2286.66</c:v>
                </c:pt>
                <c:pt idx="18336">
                  <c:v>2286.6799999999998</c:v>
                </c:pt>
                <c:pt idx="18337">
                  <c:v>2286.6999999999998</c:v>
                </c:pt>
                <c:pt idx="18338">
                  <c:v>2286.7199999999998</c:v>
                </c:pt>
                <c:pt idx="18339">
                  <c:v>2286.7399999999998</c:v>
                </c:pt>
                <c:pt idx="18340">
                  <c:v>2286.7599999999998</c:v>
                </c:pt>
                <c:pt idx="18341">
                  <c:v>2286.7799999999997</c:v>
                </c:pt>
                <c:pt idx="18342">
                  <c:v>2286.8000000000002</c:v>
                </c:pt>
                <c:pt idx="18343">
                  <c:v>2286.8200000000002</c:v>
                </c:pt>
                <c:pt idx="18344">
                  <c:v>2286.84</c:v>
                </c:pt>
                <c:pt idx="18345">
                  <c:v>2286.86</c:v>
                </c:pt>
                <c:pt idx="18346">
                  <c:v>2286.88</c:v>
                </c:pt>
                <c:pt idx="18347">
                  <c:v>2286.9</c:v>
                </c:pt>
                <c:pt idx="18348">
                  <c:v>2286.92</c:v>
                </c:pt>
                <c:pt idx="18349">
                  <c:v>2286.94</c:v>
                </c:pt>
                <c:pt idx="18350">
                  <c:v>2286.96</c:v>
                </c:pt>
                <c:pt idx="18351">
                  <c:v>2286.98</c:v>
                </c:pt>
                <c:pt idx="18352">
                  <c:v>2287</c:v>
                </c:pt>
                <c:pt idx="18353">
                  <c:v>2287.02</c:v>
                </c:pt>
                <c:pt idx="18354">
                  <c:v>2287.04</c:v>
                </c:pt>
                <c:pt idx="18355">
                  <c:v>2287.06</c:v>
                </c:pt>
                <c:pt idx="18356">
                  <c:v>2287.08</c:v>
                </c:pt>
                <c:pt idx="18357">
                  <c:v>2287.1</c:v>
                </c:pt>
                <c:pt idx="18358">
                  <c:v>2287.12</c:v>
                </c:pt>
                <c:pt idx="18359">
                  <c:v>2287.14</c:v>
                </c:pt>
                <c:pt idx="18360">
                  <c:v>2287.16</c:v>
                </c:pt>
                <c:pt idx="18361">
                  <c:v>2287.1799999999998</c:v>
                </c:pt>
                <c:pt idx="18362">
                  <c:v>2287.1999999999998</c:v>
                </c:pt>
                <c:pt idx="18363">
                  <c:v>2287.2199999999998</c:v>
                </c:pt>
                <c:pt idx="18364">
                  <c:v>2287.2399999999998</c:v>
                </c:pt>
                <c:pt idx="18365">
                  <c:v>2287.2599999999998</c:v>
                </c:pt>
                <c:pt idx="18366">
                  <c:v>2287.2799999999997</c:v>
                </c:pt>
                <c:pt idx="18367">
                  <c:v>2287.3000000000002</c:v>
                </c:pt>
                <c:pt idx="18368">
                  <c:v>2287.3200000000002</c:v>
                </c:pt>
                <c:pt idx="18369">
                  <c:v>2287.34</c:v>
                </c:pt>
                <c:pt idx="18370">
                  <c:v>2287.36</c:v>
                </c:pt>
                <c:pt idx="18371">
                  <c:v>2287.38</c:v>
                </c:pt>
                <c:pt idx="18372">
                  <c:v>2287.4</c:v>
                </c:pt>
                <c:pt idx="18373">
                  <c:v>2287.42</c:v>
                </c:pt>
                <c:pt idx="18374">
                  <c:v>2287.44</c:v>
                </c:pt>
                <c:pt idx="18375">
                  <c:v>2287.46</c:v>
                </c:pt>
                <c:pt idx="18376">
                  <c:v>2287.48</c:v>
                </c:pt>
                <c:pt idx="18377">
                  <c:v>2287.5</c:v>
                </c:pt>
                <c:pt idx="18378">
                  <c:v>2287.52</c:v>
                </c:pt>
                <c:pt idx="18379">
                  <c:v>2287.54</c:v>
                </c:pt>
                <c:pt idx="18380">
                  <c:v>2287.56</c:v>
                </c:pt>
                <c:pt idx="18381">
                  <c:v>2287.58</c:v>
                </c:pt>
                <c:pt idx="18382">
                  <c:v>2287.6</c:v>
                </c:pt>
                <c:pt idx="18383">
                  <c:v>2287.62</c:v>
                </c:pt>
                <c:pt idx="18384">
                  <c:v>2287.64</c:v>
                </c:pt>
                <c:pt idx="18385">
                  <c:v>2287.66</c:v>
                </c:pt>
                <c:pt idx="18386">
                  <c:v>2287.6799999999998</c:v>
                </c:pt>
                <c:pt idx="18387">
                  <c:v>2287.6999999999998</c:v>
                </c:pt>
                <c:pt idx="18388">
                  <c:v>2287.7199999999998</c:v>
                </c:pt>
                <c:pt idx="18389">
                  <c:v>2287.7399999999998</c:v>
                </c:pt>
                <c:pt idx="18390">
                  <c:v>2287.7599999999998</c:v>
                </c:pt>
                <c:pt idx="18391">
                  <c:v>2287.7799999999997</c:v>
                </c:pt>
                <c:pt idx="18392">
                  <c:v>2287.8000000000002</c:v>
                </c:pt>
                <c:pt idx="18393">
                  <c:v>2287.8200000000002</c:v>
                </c:pt>
                <c:pt idx="18394">
                  <c:v>2287.84</c:v>
                </c:pt>
                <c:pt idx="18395">
                  <c:v>2287.86</c:v>
                </c:pt>
                <c:pt idx="18396">
                  <c:v>2287.88</c:v>
                </c:pt>
                <c:pt idx="18397">
                  <c:v>2287.9</c:v>
                </c:pt>
                <c:pt idx="18398">
                  <c:v>2287.92</c:v>
                </c:pt>
                <c:pt idx="18399">
                  <c:v>2287.94</c:v>
                </c:pt>
                <c:pt idx="18400">
                  <c:v>2287.96</c:v>
                </c:pt>
                <c:pt idx="18401">
                  <c:v>2287.98</c:v>
                </c:pt>
                <c:pt idx="18402">
                  <c:v>2288</c:v>
                </c:pt>
                <c:pt idx="18403">
                  <c:v>2288.02</c:v>
                </c:pt>
                <c:pt idx="18404">
                  <c:v>2288.04</c:v>
                </c:pt>
                <c:pt idx="18405">
                  <c:v>2288.06</c:v>
                </c:pt>
                <c:pt idx="18406">
                  <c:v>2288.08</c:v>
                </c:pt>
                <c:pt idx="18407">
                  <c:v>2288.1</c:v>
                </c:pt>
                <c:pt idx="18408">
                  <c:v>2288.12</c:v>
                </c:pt>
                <c:pt idx="18409">
                  <c:v>2288.14</c:v>
                </c:pt>
                <c:pt idx="18410">
                  <c:v>2288.16</c:v>
                </c:pt>
                <c:pt idx="18411">
                  <c:v>2288.1799999999998</c:v>
                </c:pt>
                <c:pt idx="18412">
                  <c:v>2288.1999999999998</c:v>
                </c:pt>
                <c:pt idx="18413">
                  <c:v>2288.2199999999998</c:v>
                </c:pt>
                <c:pt idx="18414">
                  <c:v>2288.2399999999998</c:v>
                </c:pt>
                <c:pt idx="18415">
                  <c:v>2288.2599999999998</c:v>
                </c:pt>
                <c:pt idx="18416">
                  <c:v>2288.2799999999997</c:v>
                </c:pt>
                <c:pt idx="18417">
                  <c:v>2288.3000000000002</c:v>
                </c:pt>
                <c:pt idx="18418">
                  <c:v>2288.3200000000002</c:v>
                </c:pt>
                <c:pt idx="18419">
                  <c:v>2288.34</c:v>
                </c:pt>
                <c:pt idx="18420">
                  <c:v>2288.36</c:v>
                </c:pt>
                <c:pt idx="18421">
                  <c:v>2288.38</c:v>
                </c:pt>
                <c:pt idx="18422">
                  <c:v>2288.4</c:v>
                </c:pt>
                <c:pt idx="18423">
                  <c:v>2288.42</c:v>
                </c:pt>
                <c:pt idx="18424">
                  <c:v>2288.44</c:v>
                </c:pt>
                <c:pt idx="18425">
                  <c:v>2288.46</c:v>
                </c:pt>
                <c:pt idx="18426">
                  <c:v>2288.48</c:v>
                </c:pt>
                <c:pt idx="18427">
                  <c:v>2288.5</c:v>
                </c:pt>
                <c:pt idx="18428">
                  <c:v>2288.52</c:v>
                </c:pt>
                <c:pt idx="18429">
                  <c:v>2288.54</c:v>
                </c:pt>
                <c:pt idx="18430">
                  <c:v>2288.56</c:v>
                </c:pt>
                <c:pt idx="18431">
                  <c:v>2288.58</c:v>
                </c:pt>
                <c:pt idx="18432">
                  <c:v>2288.6</c:v>
                </c:pt>
                <c:pt idx="18433">
                  <c:v>2288.62</c:v>
                </c:pt>
                <c:pt idx="18434">
                  <c:v>2288.64</c:v>
                </c:pt>
                <c:pt idx="18435">
                  <c:v>2288.66</c:v>
                </c:pt>
                <c:pt idx="18436">
                  <c:v>2288.6799999999998</c:v>
                </c:pt>
                <c:pt idx="18437">
                  <c:v>2288.6999999999998</c:v>
                </c:pt>
                <c:pt idx="18438">
                  <c:v>2288.7199999999998</c:v>
                </c:pt>
                <c:pt idx="18439">
                  <c:v>2288.7399999999998</c:v>
                </c:pt>
                <c:pt idx="18440">
                  <c:v>2288.7599999999998</c:v>
                </c:pt>
                <c:pt idx="18441">
                  <c:v>2288.7799999999997</c:v>
                </c:pt>
                <c:pt idx="18442">
                  <c:v>2288.8000000000002</c:v>
                </c:pt>
                <c:pt idx="18443">
                  <c:v>2288.8200000000002</c:v>
                </c:pt>
                <c:pt idx="18444">
                  <c:v>2288.84</c:v>
                </c:pt>
                <c:pt idx="18445">
                  <c:v>2288.86</c:v>
                </c:pt>
                <c:pt idx="18446">
                  <c:v>2288.88</c:v>
                </c:pt>
                <c:pt idx="18447">
                  <c:v>2288.9</c:v>
                </c:pt>
                <c:pt idx="18448">
                  <c:v>2288.92</c:v>
                </c:pt>
                <c:pt idx="18449">
                  <c:v>2288.94</c:v>
                </c:pt>
                <c:pt idx="18450">
                  <c:v>2288.96</c:v>
                </c:pt>
                <c:pt idx="18451">
                  <c:v>2288.98</c:v>
                </c:pt>
                <c:pt idx="18452">
                  <c:v>2289</c:v>
                </c:pt>
                <c:pt idx="18453">
                  <c:v>2289.02</c:v>
                </c:pt>
                <c:pt idx="18454">
                  <c:v>2289.04</c:v>
                </c:pt>
                <c:pt idx="18455">
                  <c:v>2289.06</c:v>
                </c:pt>
                <c:pt idx="18456">
                  <c:v>2289.08</c:v>
                </c:pt>
                <c:pt idx="18457">
                  <c:v>2289.1</c:v>
                </c:pt>
                <c:pt idx="18458">
                  <c:v>2289.12</c:v>
                </c:pt>
                <c:pt idx="18459">
                  <c:v>2289.14</c:v>
                </c:pt>
                <c:pt idx="18460">
                  <c:v>2289.16</c:v>
                </c:pt>
                <c:pt idx="18461">
                  <c:v>2289.1799999999998</c:v>
                </c:pt>
                <c:pt idx="18462">
                  <c:v>2289.1999999999998</c:v>
                </c:pt>
                <c:pt idx="18463">
                  <c:v>2289.2199999999998</c:v>
                </c:pt>
                <c:pt idx="18464">
                  <c:v>2289.2399999999998</c:v>
                </c:pt>
                <c:pt idx="18465">
                  <c:v>2289.2599999999998</c:v>
                </c:pt>
                <c:pt idx="18466">
                  <c:v>2289.2799999999997</c:v>
                </c:pt>
                <c:pt idx="18467">
                  <c:v>2289.3000000000002</c:v>
                </c:pt>
                <c:pt idx="18468">
                  <c:v>2289.3200000000002</c:v>
                </c:pt>
                <c:pt idx="18469">
                  <c:v>2289.34</c:v>
                </c:pt>
                <c:pt idx="18470">
                  <c:v>2289.36</c:v>
                </c:pt>
                <c:pt idx="18471">
                  <c:v>2289.38</c:v>
                </c:pt>
                <c:pt idx="18472">
                  <c:v>2289.4</c:v>
                </c:pt>
                <c:pt idx="18473">
                  <c:v>2289.42</c:v>
                </c:pt>
                <c:pt idx="18474">
                  <c:v>2289.44</c:v>
                </c:pt>
                <c:pt idx="18475">
                  <c:v>2289.46</c:v>
                </c:pt>
                <c:pt idx="18476">
                  <c:v>2289.48</c:v>
                </c:pt>
                <c:pt idx="18477">
                  <c:v>2289.5</c:v>
                </c:pt>
                <c:pt idx="18478">
                  <c:v>2289.52</c:v>
                </c:pt>
                <c:pt idx="18479">
                  <c:v>2289.54</c:v>
                </c:pt>
                <c:pt idx="18480">
                  <c:v>2289.56</c:v>
                </c:pt>
                <c:pt idx="18481">
                  <c:v>2289.58</c:v>
                </c:pt>
                <c:pt idx="18482">
                  <c:v>2289.6</c:v>
                </c:pt>
                <c:pt idx="18483">
                  <c:v>2289.62</c:v>
                </c:pt>
                <c:pt idx="18484">
                  <c:v>2289.64</c:v>
                </c:pt>
                <c:pt idx="18485">
                  <c:v>2289.66</c:v>
                </c:pt>
                <c:pt idx="18486">
                  <c:v>2289.6799999999998</c:v>
                </c:pt>
                <c:pt idx="18487">
                  <c:v>2289.6999999999998</c:v>
                </c:pt>
                <c:pt idx="18488">
                  <c:v>2289.7199999999998</c:v>
                </c:pt>
                <c:pt idx="18489">
                  <c:v>2289.7399999999998</c:v>
                </c:pt>
                <c:pt idx="18490">
                  <c:v>2289.7599999999998</c:v>
                </c:pt>
                <c:pt idx="18491">
                  <c:v>2289.7799999999997</c:v>
                </c:pt>
                <c:pt idx="18492">
                  <c:v>2289.8000000000002</c:v>
                </c:pt>
                <c:pt idx="18493">
                  <c:v>2289.8200000000002</c:v>
                </c:pt>
                <c:pt idx="18494">
                  <c:v>2289.84</c:v>
                </c:pt>
                <c:pt idx="18495">
                  <c:v>2289.86</c:v>
                </c:pt>
                <c:pt idx="18496">
                  <c:v>2289.88</c:v>
                </c:pt>
                <c:pt idx="18497">
                  <c:v>2289.9</c:v>
                </c:pt>
                <c:pt idx="18498">
                  <c:v>2289.92</c:v>
                </c:pt>
                <c:pt idx="18499">
                  <c:v>2289.94</c:v>
                </c:pt>
                <c:pt idx="18500">
                  <c:v>2289.96</c:v>
                </c:pt>
                <c:pt idx="18501">
                  <c:v>2289.98</c:v>
                </c:pt>
                <c:pt idx="18502">
                  <c:v>2290</c:v>
                </c:pt>
                <c:pt idx="18503">
                  <c:v>2290.02</c:v>
                </c:pt>
                <c:pt idx="18504">
                  <c:v>2290.04</c:v>
                </c:pt>
                <c:pt idx="18505">
                  <c:v>2290.06</c:v>
                </c:pt>
                <c:pt idx="18506">
                  <c:v>2290.08</c:v>
                </c:pt>
                <c:pt idx="18507">
                  <c:v>2290.1</c:v>
                </c:pt>
                <c:pt idx="18508">
                  <c:v>2290.12</c:v>
                </c:pt>
                <c:pt idx="18509">
                  <c:v>2290.14</c:v>
                </c:pt>
                <c:pt idx="18510">
                  <c:v>2290.16</c:v>
                </c:pt>
                <c:pt idx="18511">
                  <c:v>2290.1799999999998</c:v>
                </c:pt>
                <c:pt idx="18512">
                  <c:v>2290.1999999999998</c:v>
                </c:pt>
                <c:pt idx="18513">
                  <c:v>2290.2199999999998</c:v>
                </c:pt>
                <c:pt idx="18514">
                  <c:v>2290.2399999999998</c:v>
                </c:pt>
                <c:pt idx="18515">
                  <c:v>2290.2599999999998</c:v>
                </c:pt>
                <c:pt idx="18516">
                  <c:v>2290.2799999999997</c:v>
                </c:pt>
                <c:pt idx="18517">
                  <c:v>2290.3000000000002</c:v>
                </c:pt>
                <c:pt idx="18518">
                  <c:v>2290.3200000000002</c:v>
                </c:pt>
                <c:pt idx="18519">
                  <c:v>2290.34</c:v>
                </c:pt>
                <c:pt idx="18520">
                  <c:v>2290.36</c:v>
                </c:pt>
                <c:pt idx="18521">
                  <c:v>2290.38</c:v>
                </c:pt>
                <c:pt idx="18522">
                  <c:v>2290.4</c:v>
                </c:pt>
                <c:pt idx="18523">
                  <c:v>2290.42</c:v>
                </c:pt>
                <c:pt idx="18524">
                  <c:v>2290.44</c:v>
                </c:pt>
                <c:pt idx="18525">
                  <c:v>2290.46</c:v>
                </c:pt>
                <c:pt idx="18526">
                  <c:v>2290.48</c:v>
                </c:pt>
                <c:pt idx="18527">
                  <c:v>2290.5</c:v>
                </c:pt>
                <c:pt idx="18528">
                  <c:v>2290.52</c:v>
                </c:pt>
                <c:pt idx="18529">
                  <c:v>2290.54</c:v>
                </c:pt>
                <c:pt idx="18530">
                  <c:v>2290.56</c:v>
                </c:pt>
                <c:pt idx="18531">
                  <c:v>2290.58</c:v>
                </c:pt>
                <c:pt idx="18532">
                  <c:v>2290.6</c:v>
                </c:pt>
                <c:pt idx="18533">
                  <c:v>2290.62</c:v>
                </c:pt>
                <c:pt idx="18534">
                  <c:v>2290.64</c:v>
                </c:pt>
                <c:pt idx="18535">
                  <c:v>2290.66</c:v>
                </c:pt>
                <c:pt idx="18536">
                  <c:v>2290.6799999999998</c:v>
                </c:pt>
                <c:pt idx="18537">
                  <c:v>2290.6999999999998</c:v>
                </c:pt>
                <c:pt idx="18538">
                  <c:v>2290.7199999999998</c:v>
                </c:pt>
                <c:pt idx="18539">
                  <c:v>2290.7399999999998</c:v>
                </c:pt>
                <c:pt idx="18540">
                  <c:v>2290.7599999999998</c:v>
                </c:pt>
                <c:pt idx="18541">
                  <c:v>2290.7799999999997</c:v>
                </c:pt>
                <c:pt idx="18542">
                  <c:v>2290.8000000000002</c:v>
                </c:pt>
                <c:pt idx="18543">
                  <c:v>2290.8200000000002</c:v>
                </c:pt>
                <c:pt idx="18544">
                  <c:v>2290.84</c:v>
                </c:pt>
                <c:pt idx="18545">
                  <c:v>2290.86</c:v>
                </c:pt>
                <c:pt idx="18546">
                  <c:v>2290.88</c:v>
                </c:pt>
                <c:pt idx="18547">
                  <c:v>2290.9</c:v>
                </c:pt>
                <c:pt idx="18548">
                  <c:v>2290.92</c:v>
                </c:pt>
                <c:pt idx="18549">
                  <c:v>2290.94</c:v>
                </c:pt>
                <c:pt idx="18550">
                  <c:v>2290.96</c:v>
                </c:pt>
                <c:pt idx="18551">
                  <c:v>2290.98</c:v>
                </c:pt>
                <c:pt idx="18552">
                  <c:v>2291</c:v>
                </c:pt>
                <c:pt idx="18553">
                  <c:v>2291.02</c:v>
                </c:pt>
                <c:pt idx="18554">
                  <c:v>2291.04</c:v>
                </c:pt>
                <c:pt idx="18555">
                  <c:v>2291.06</c:v>
                </c:pt>
                <c:pt idx="18556">
                  <c:v>2291.08</c:v>
                </c:pt>
                <c:pt idx="18557">
                  <c:v>2291.1</c:v>
                </c:pt>
                <c:pt idx="18558">
                  <c:v>2291.12</c:v>
                </c:pt>
                <c:pt idx="18559">
                  <c:v>2291.14</c:v>
                </c:pt>
                <c:pt idx="18560">
                  <c:v>2291.16</c:v>
                </c:pt>
                <c:pt idx="18561">
                  <c:v>2291.1799999999998</c:v>
                </c:pt>
                <c:pt idx="18562">
                  <c:v>2291.1999999999998</c:v>
                </c:pt>
                <c:pt idx="18563">
                  <c:v>2291.2199999999998</c:v>
                </c:pt>
                <c:pt idx="18564">
                  <c:v>2291.2399999999998</c:v>
                </c:pt>
                <c:pt idx="18565">
                  <c:v>2291.2599999999998</c:v>
                </c:pt>
                <c:pt idx="18566">
                  <c:v>2291.2799999999997</c:v>
                </c:pt>
                <c:pt idx="18567">
                  <c:v>2291.3000000000002</c:v>
                </c:pt>
                <c:pt idx="18568">
                  <c:v>2291.3200000000002</c:v>
                </c:pt>
                <c:pt idx="18569">
                  <c:v>2291.34</c:v>
                </c:pt>
                <c:pt idx="18570">
                  <c:v>2291.36</c:v>
                </c:pt>
                <c:pt idx="18571">
                  <c:v>2291.38</c:v>
                </c:pt>
                <c:pt idx="18572">
                  <c:v>2291.4</c:v>
                </c:pt>
                <c:pt idx="18573">
                  <c:v>2291.42</c:v>
                </c:pt>
                <c:pt idx="18574">
                  <c:v>2291.44</c:v>
                </c:pt>
                <c:pt idx="18575">
                  <c:v>2291.46</c:v>
                </c:pt>
                <c:pt idx="18576">
                  <c:v>2291.48</c:v>
                </c:pt>
                <c:pt idx="18577">
                  <c:v>2291.5</c:v>
                </c:pt>
                <c:pt idx="18578">
                  <c:v>2291.52</c:v>
                </c:pt>
                <c:pt idx="18579">
                  <c:v>2291.54</c:v>
                </c:pt>
                <c:pt idx="18580">
                  <c:v>2291.56</c:v>
                </c:pt>
                <c:pt idx="18581">
                  <c:v>2291.58</c:v>
                </c:pt>
                <c:pt idx="18582">
                  <c:v>2291.6</c:v>
                </c:pt>
                <c:pt idx="18583">
                  <c:v>2291.62</c:v>
                </c:pt>
                <c:pt idx="18584">
                  <c:v>2291.64</c:v>
                </c:pt>
                <c:pt idx="18585">
                  <c:v>2291.66</c:v>
                </c:pt>
                <c:pt idx="18586">
                  <c:v>2291.6799999999998</c:v>
                </c:pt>
                <c:pt idx="18587">
                  <c:v>2291.6999999999998</c:v>
                </c:pt>
                <c:pt idx="18588">
                  <c:v>2291.7199999999998</c:v>
                </c:pt>
                <c:pt idx="18589">
                  <c:v>2291.7399999999998</c:v>
                </c:pt>
                <c:pt idx="18590">
                  <c:v>2291.7599999999998</c:v>
                </c:pt>
                <c:pt idx="18591">
                  <c:v>2291.7799999999997</c:v>
                </c:pt>
                <c:pt idx="18592">
                  <c:v>2291.8000000000002</c:v>
                </c:pt>
                <c:pt idx="18593">
                  <c:v>2291.8200000000002</c:v>
                </c:pt>
                <c:pt idx="18594">
                  <c:v>2291.84</c:v>
                </c:pt>
                <c:pt idx="18595">
                  <c:v>2291.86</c:v>
                </c:pt>
                <c:pt idx="18596">
                  <c:v>2291.88</c:v>
                </c:pt>
                <c:pt idx="18597">
                  <c:v>2291.9</c:v>
                </c:pt>
                <c:pt idx="18598">
                  <c:v>2291.92</c:v>
                </c:pt>
                <c:pt idx="18599">
                  <c:v>2291.94</c:v>
                </c:pt>
                <c:pt idx="18600">
                  <c:v>2291.96</c:v>
                </c:pt>
                <c:pt idx="18601">
                  <c:v>2291.98</c:v>
                </c:pt>
                <c:pt idx="18602">
                  <c:v>2292</c:v>
                </c:pt>
                <c:pt idx="18603">
                  <c:v>2292.02</c:v>
                </c:pt>
                <c:pt idx="18604">
                  <c:v>2292.04</c:v>
                </c:pt>
                <c:pt idx="18605">
                  <c:v>2292.06</c:v>
                </c:pt>
                <c:pt idx="18606">
                  <c:v>2292.08</c:v>
                </c:pt>
                <c:pt idx="18607">
                  <c:v>2292.1</c:v>
                </c:pt>
                <c:pt idx="18608">
                  <c:v>2292.12</c:v>
                </c:pt>
                <c:pt idx="18609">
                  <c:v>2292.14</c:v>
                </c:pt>
                <c:pt idx="18610">
                  <c:v>2292.16</c:v>
                </c:pt>
                <c:pt idx="18611">
                  <c:v>2292.1799999999998</c:v>
                </c:pt>
                <c:pt idx="18612">
                  <c:v>2292.1999999999998</c:v>
                </c:pt>
                <c:pt idx="18613">
                  <c:v>2292.2199999999998</c:v>
                </c:pt>
                <c:pt idx="18614">
                  <c:v>2292.2399999999998</c:v>
                </c:pt>
                <c:pt idx="18615">
                  <c:v>2292.2599999999998</c:v>
                </c:pt>
                <c:pt idx="18616">
                  <c:v>2292.2799999999997</c:v>
                </c:pt>
                <c:pt idx="18617">
                  <c:v>2292.3000000000002</c:v>
                </c:pt>
                <c:pt idx="18618">
                  <c:v>2292.3200000000002</c:v>
                </c:pt>
                <c:pt idx="18619">
                  <c:v>2292.34</c:v>
                </c:pt>
                <c:pt idx="18620">
                  <c:v>2292.36</c:v>
                </c:pt>
                <c:pt idx="18621">
                  <c:v>2292.38</c:v>
                </c:pt>
                <c:pt idx="18622">
                  <c:v>2292.4</c:v>
                </c:pt>
                <c:pt idx="18623">
                  <c:v>2292.42</c:v>
                </c:pt>
                <c:pt idx="18624">
                  <c:v>2292.44</c:v>
                </c:pt>
                <c:pt idx="18625">
                  <c:v>2292.46</c:v>
                </c:pt>
                <c:pt idx="18626">
                  <c:v>2292.48</c:v>
                </c:pt>
                <c:pt idx="18627">
                  <c:v>2292.5</c:v>
                </c:pt>
                <c:pt idx="18628">
                  <c:v>2292.52</c:v>
                </c:pt>
                <c:pt idx="18629">
                  <c:v>2292.54</c:v>
                </c:pt>
                <c:pt idx="18630">
                  <c:v>2292.56</c:v>
                </c:pt>
                <c:pt idx="18631">
                  <c:v>2292.58</c:v>
                </c:pt>
                <c:pt idx="18632">
                  <c:v>2292.6</c:v>
                </c:pt>
                <c:pt idx="18633">
                  <c:v>2292.62</c:v>
                </c:pt>
                <c:pt idx="18634">
                  <c:v>2292.64</c:v>
                </c:pt>
                <c:pt idx="18635">
                  <c:v>2292.66</c:v>
                </c:pt>
                <c:pt idx="18636">
                  <c:v>2292.6799999999998</c:v>
                </c:pt>
                <c:pt idx="18637">
                  <c:v>2292.6999999999998</c:v>
                </c:pt>
                <c:pt idx="18638">
                  <c:v>2292.7199999999998</c:v>
                </c:pt>
                <c:pt idx="18639">
                  <c:v>2292.7399999999998</c:v>
                </c:pt>
                <c:pt idx="18640">
                  <c:v>2292.7599999999998</c:v>
                </c:pt>
                <c:pt idx="18641">
                  <c:v>2292.7799999999997</c:v>
                </c:pt>
                <c:pt idx="18642">
                  <c:v>2292.8000000000002</c:v>
                </c:pt>
                <c:pt idx="18643">
                  <c:v>2292.8200000000002</c:v>
                </c:pt>
                <c:pt idx="18644">
                  <c:v>2292.84</c:v>
                </c:pt>
                <c:pt idx="18645">
                  <c:v>2292.86</c:v>
                </c:pt>
                <c:pt idx="18646">
                  <c:v>2292.88</c:v>
                </c:pt>
                <c:pt idx="18647">
                  <c:v>2292.9</c:v>
                </c:pt>
                <c:pt idx="18648">
                  <c:v>2292.92</c:v>
                </c:pt>
                <c:pt idx="18649">
                  <c:v>2292.94</c:v>
                </c:pt>
                <c:pt idx="18650">
                  <c:v>2292.96</c:v>
                </c:pt>
                <c:pt idx="18651">
                  <c:v>2292.98</c:v>
                </c:pt>
                <c:pt idx="18652">
                  <c:v>2293</c:v>
                </c:pt>
                <c:pt idx="18653">
                  <c:v>2293.02</c:v>
                </c:pt>
                <c:pt idx="18654">
                  <c:v>2293.04</c:v>
                </c:pt>
                <c:pt idx="18655">
                  <c:v>2293.06</c:v>
                </c:pt>
                <c:pt idx="18656">
                  <c:v>2293.08</c:v>
                </c:pt>
                <c:pt idx="18657">
                  <c:v>2293.1</c:v>
                </c:pt>
                <c:pt idx="18658">
                  <c:v>2293.12</c:v>
                </c:pt>
                <c:pt idx="18659">
                  <c:v>2293.14</c:v>
                </c:pt>
                <c:pt idx="18660">
                  <c:v>2293.16</c:v>
                </c:pt>
                <c:pt idx="18661">
                  <c:v>2293.1799999999998</c:v>
                </c:pt>
                <c:pt idx="18662">
                  <c:v>2293.1999999999998</c:v>
                </c:pt>
                <c:pt idx="18663">
                  <c:v>2293.2199999999998</c:v>
                </c:pt>
                <c:pt idx="18664">
                  <c:v>2293.2399999999998</c:v>
                </c:pt>
                <c:pt idx="18665">
                  <c:v>2293.2599999999998</c:v>
                </c:pt>
                <c:pt idx="18666">
                  <c:v>2293.2799999999997</c:v>
                </c:pt>
                <c:pt idx="18667">
                  <c:v>2293.3000000000002</c:v>
                </c:pt>
                <c:pt idx="18668">
                  <c:v>2293.3200000000002</c:v>
                </c:pt>
                <c:pt idx="18669">
                  <c:v>2293.34</c:v>
                </c:pt>
                <c:pt idx="18670">
                  <c:v>2293.36</c:v>
                </c:pt>
                <c:pt idx="18671">
                  <c:v>2293.38</c:v>
                </c:pt>
                <c:pt idx="18672">
                  <c:v>2293.4</c:v>
                </c:pt>
                <c:pt idx="18673">
                  <c:v>2293.42</c:v>
                </c:pt>
                <c:pt idx="18674">
                  <c:v>2293.44</c:v>
                </c:pt>
                <c:pt idx="18675">
                  <c:v>2293.46</c:v>
                </c:pt>
                <c:pt idx="18676">
                  <c:v>2293.48</c:v>
                </c:pt>
                <c:pt idx="18677">
                  <c:v>2293.5</c:v>
                </c:pt>
                <c:pt idx="18678">
                  <c:v>2293.52</c:v>
                </c:pt>
                <c:pt idx="18679">
                  <c:v>2293.54</c:v>
                </c:pt>
                <c:pt idx="18680">
                  <c:v>2293.56</c:v>
                </c:pt>
                <c:pt idx="18681">
                  <c:v>2293.58</c:v>
                </c:pt>
                <c:pt idx="18682">
                  <c:v>2293.6</c:v>
                </c:pt>
                <c:pt idx="18683">
                  <c:v>2293.62</c:v>
                </c:pt>
                <c:pt idx="18684">
                  <c:v>2293.64</c:v>
                </c:pt>
                <c:pt idx="18685">
                  <c:v>2293.66</c:v>
                </c:pt>
                <c:pt idx="18686">
                  <c:v>2293.6799999999998</c:v>
                </c:pt>
                <c:pt idx="18687">
                  <c:v>2293.6999999999998</c:v>
                </c:pt>
                <c:pt idx="18688">
                  <c:v>2293.7199999999998</c:v>
                </c:pt>
                <c:pt idx="18689">
                  <c:v>2293.7399999999998</c:v>
                </c:pt>
                <c:pt idx="18690">
                  <c:v>2293.7599999999998</c:v>
                </c:pt>
                <c:pt idx="18691">
                  <c:v>2293.7799999999997</c:v>
                </c:pt>
                <c:pt idx="18692">
                  <c:v>2293.8000000000002</c:v>
                </c:pt>
                <c:pt idx="18693">
                  <c:v>2293.8200000000002</c:v>
                </c:pt>
                <c:pt idx="18694">
                  <c:v>2293.84</c:v>
                </c:pt>
                <c:pt idx="18695">
                  <c:v>2293.86</c:v>
                </c:pt>
                <c:pt idx="18696">
                  <c:v>2293.88</c:v>
                </c:pt>
                <c:pt idx="18697">
                  <c:v>2293.9</c:v>
                </c:pt>
                <c:pt idx="18698">
                  <c:v>2293.92</c:v>
                </c:pt>
                <c:pt idx="18699">
                  <c:v>2293.94</c:v>
                </c:pt>
                <c:pt idx="18700">
                  <c:v>2293.96</c:v>
                </c:pt>
                <c:pt idx="18701">
                  <c:v>2293.98</c:v>
                </c:pt>
                <c:pt idx="18702">
                  <c:v>2294</c:v>
                </c:pt>
                <c:pt idx="18703">
                  <c:v>2294.02</c:v>
                </c:pt>
                <c:pt idx="18704">
                  <c:v>2294.04</c:v>
                </c:pt>
                <c:pt idx="18705">
                  <c:v>2294.06</c:v>
                </c:pt>
                <c:pt idx="18706">
                  <c:v>2294.08</c:v>
                </c:pt>
                <c:pt idx="18707">
                  <c:v>2294.1</c:v>
                </c:pt>
                <c:pt idx="18708">
                  <c:v>2294.12</c:v>
                </c:pt>
                <c:pt idx="18709">
                  <c:v>2294.14</c:v>
                </c:pt>
                <c:pt idx="18710">
                  <c:v>2294.16</c:v>
                </c:pt>
                <c:pt idx="18711">
                  <c:v>2294.1799999999998</c:v>
                </c:pt>
                <c:pt idx="18712">
                  <c:v>2294.1999999999998</c:v>
                </c:pt>
                <c:pt idx="18713">
                  <c:v>2294.2199999999998</c:v>
                </c:pt>
                <c:pt idx="18714">
                  <c:v>2294.2399999999998</c:v>
                </c:pt>
                <c:pt idx="18715">
                  <c:v>2294.2599999999998</c:v>
                </c:pt>
                <c:pt idx="18716">
                  <c:v>2294.2799999999997</c:v>
                </c:pt>
                <c:pt idx="18717">
                  <c:v>2294.3000000000002</c:v>
                </c:pt>
                <c:pt idx="18718">
                  <c:v>2294.3200000000002</c:v>
                </c:pt>
                <c:pt idx="18719">
                  <c:v>2294.34</c:v>
                </c:pt>
                <c:pt idx="18720">
                  <c:v>2294.36</c:v>
                </c:pt>
                <c:pt idx="18721">
                  <c:v>2294.38</c:v>
                </c:pt>
                <c:pt idx="18722">
                  <c:v>2294.4</c:v>
                </c:pt>
                <c:pt idx="18723">
                  <c:v>2294.42</c:v>
                </c:pt>
                <c:pt idx="18724">
                  <c:v>2294.44</c:v>
                </c:pt>
                <c:pt idx="18725">
                  <c:v>2294.46</c:v>
                </c:pt>
                <c:pt idx="18726">
                  <c:v>2294.48</c:v>
                </c:pt>
                <c:pt idx="18727">
                  <c:v>2294.5</c:v>
                </c:pt>
                <c:pt idx="18728">
                  <c:v>2294.52</c:v>
                </c:pt>
                <c:pt idx="18729">
                  <c:v>2294.54</c:v>
                </c:pt>
                <c:pt idx="18730">
                  <c:v>2294.56</c:v>
                </c:pt>
                <c:pt idx="18731">
                  <c:v>2294.58</c:v>
                </c:pt>
                <c:pt idx="18732">
                  <c:v>2294.6</c:v>
                </c:pt>
                <c:pt idx="18733">
                  <c:v>2294.62</c:v>
                </c:pt>
                <c:pt idx="18734">
                  <c:v>2294.64</c:v>
                </c:pt>
                <c:pt idx="18735">
                  <c:v>2294.66</c:v>
                </c:pt>
                <c:pt idx="18736">
                  <c:v>2294.6799999999998</c:v>
                </c:pt>
                <c:pt idx="18737">
                  <c:v>2294.6999999999998</c:v>
                </c:pt>
                <c:pt idx="18738">
                  <c:v>2294.7199999999998</c:v>
                </c:pt>
                <c:pt idx="18739">
                  <c:v>2294.7399999999998</c:v>
                </c:pt>
                <c:pt idx="18740">
                  <c:v>2294.7599999999998</c:v>
                </c:pt>
                <c:pt idx="18741">
                  <c:v>2294.7799999999997</c:v>
                </c:pt>
                <c:pt idx="18742">
                  <c:v>2294.8000000000002</c:v>
                </c:pt>
                <c:pt idx="18743">
                  <c:v>2294.8200000000002</c:v>
                </c:pt>
                <c:pt idx="18744">
                  <c:v>2294.84</c:v>
                </c:pt>
                <c:pt idx="18745">
                  <c:v>2294.86</c:v>
                </c:pt>
                <c:pt idx="18746">
                  <c:v>2294.88</c:v>
                </c:pt>
                <c:pt idx="18747">
                  <c:v>2294.9</c:v>
                </c:pt>
                <c:pt idx="18748">
                  <c:v>2294.92</c:v>
                </c:pt>
                <c:pt idx="18749">
                  <c:v>2294.94</c:v>
                </c:pt>
                <c:pt idx="18750">
                  <c:v>2294.96</c:v>
                </c:pt>
                <c:pt idx="18751">
                  <c:v>2294.98</c:v>
                </c:pt>
                <c:pt idx="18752">
                  <c:v>2295</c:v>
                </c:pt>
                <c:pt idx="18753">
                  <c:v>2295.02</c:v>
                </c:pt>
                <c:pt idx="18754">
                  <c:v>2295.04</c:v>
                </c:pt>
                <c:pt idx="18755">
                  <c:v>2295.06</c:v>
                </c:pt>
                <c:pt idx="18756">
                  <c:v>2295.08</c:v>
                </c:pt>
                <c:pt idx="18757">
                  <c:v>2295.1</c:v>
                </c:pt>
                <c:pt idx="18758">
                  <c:v>2295.12</c:v>
                </c:pt>
                <c:pt idx="18759">
                  <c:v>2295.14</c:v>
                </c:pt>
                <c:pt idx="18760">
                  <c:v>2295.16</c:v>
                </c:pt>
                <c:pt idx="18761">
                  <c:v>2295.1799999999998</c:v>
                </c:pt>
                <c:pt idx="18762">
                  <c:v>2295.1999999999998</c:v>
                </c:pt>
                <c:pt idx="18763">
                  <c:v>2295.2199999999998</c:v>
                </c:pt>
                <c:pt idx="18764">
                  <c:v>2295.2399999999998</c:v>
                </c:pt>
                <c:pt idx="18765">
                  <c:v>2295.2599999999998</c:v>
                </c:pt>
                <c:pt idx="18766">
                  <c:v>2295.2799999999997</c:v>
                </c:pt>
                <c:pt idx="18767">
                  <c:v>2295.3000000000002</c:v>
                </c:pt>
                <c:pt idx="18768">
                  <c:v>2295.3200000000002</c:v>
                </c:pt>
                <c:pt idx="18769">
                  <c:v>2295.34</c:v>
                </c:pt>
                <c:pt idx="18770">
                  <c:v>2295.36</c:v>
                </c:pt>
                <c:pt idx="18771">
                  <c:v>2295.38</c:v>
                </c:pt>
                <c:pt idx="18772">
                  <c:v>2295.4</c:v>
                </c:pt>
                <c:pt idx="18773">
                  <c:v>2295.42</c:v>
                </c:pt>
                <c:pt idx="18774">
                  <c:v>2295.44</c:v>
                </c:pt>
                <c:pt idx="18775">
                  <c:v>2295.46</c:v>
                </c:pt>
                <c:pt idx="18776">
                  <c:v>2295.48</c:v>
                </c:pt>
                <c:pt idx="18777">
                  <c:v>2295.5</c:v>
                </c:pt>
                <c:pt idx="18778">
                  <c:v>2295.52</c:v>
                </c:pt>
                <c:pt idx="18779">
                  <c:v>2295.54</c:v>
                </c:pt>
                <c:pt idx="18780">
                  <c:v>2295.56</c:v>
                </c:pt>
                <c:pt idx="18781">
                  <c:v>2295.58</c:v>
                </c:pt>
                <c:pt idx="18782">
                  <c:v>2295.6</c:v>
                </c:pt>
                <c:pt idx="18783">
                  <c:v>2295.62</c:v>
                </c:pt>
                <c:pt idx="18784">
                  <c:v>2295.64</c:v>
                </c:pt>
                <c:pt idx="18785">
                  <c:v>2295.66</c:v>
                </c:pt>
                <c:pt idx="18786">
                  <c:v>2295.6799999999998</c:v>
                </c:pt>
                <c:pt idx="18787">
                  <c:v>2295.6999999999998</c:v>
                </c:pt>
                <c:pt idx="18788">
                  <c:v>2295.7199999999998</c:v>
                </c:pt>
                <c:pt idx="18789">
                  <c:v>2295.7399999999998</c:v>
                </c:pt>
                <c:pt idx="18790">
                  <c:v>2295.7599999999998</c:v>
                </c:pt>
                <c:pt idx="18791">
                  <c:v>2295.7799999999997</c:v>
                </c:pt>
                <c:pt idx="18792">
                  <c:v>2295.8000000000002</c:v>
                </c:pt>
                <c:pt idx="18793">
                  <c:v>2295.8200000000002</c:v>
                </c:pt>
                <c:pt idx="18794">
                  <c:v>2295.84</c:v>
                </c:pt>
                <c:pt idx="18795">
                  <c:v>2295.86</c:v>
                </c:pt>
                <c:pt idx="18796">
                  <c:v>2295.88</c:v>
                </c:pt>
                <c:pt idx="18797">
                  <c:v>2295.9</c:v>
                </c:pt>
                <c:pt idx="18798">
                  <c:v>2295.92</c:v>
                </c:pt>
                <c:pt idx="18799">
                  <c:v>2295.94</c:v>
                </c:pt>
                <c:pt idx="18800">
                  <c:v>2295.96</c:v>
                </c:pt>
                <c:pt idx="18801">
                  <c:v>2295.98</c:v>
                </c:pt>
                <c:pt idx="18802">
                  <c:v>2296</c:v>
                </c:pt>
                <c:pt idx="18803">
                  <c:v>2296.02</c:v>
                </c:pt>
                <c:pt idx="18804">
                  <c:v>2296.04</c:v>
                </c:pt>
                <c:pt idx="18805">
                  <c:v>2296.06</c:v>
                </c:pt>
                <c:pt idx="18806">
                  <c:v>2296.08</c:v>
                </c:pt>
                <c:pt idx="18807">
                  <c:v>2296.1</c:v>
                </c:pt>
                <c:pt idx="18808">
                  <c:v>2296.12</c:v>
                </c:pt>
                <c:pt idx="18809">
                  <c:v>2296.14</c:v>
                </c:pt>
                <c:pt idx="18810">
                  <c:v>2296.16</c:v>
                </c:pt>
                <c:pt idx="18811">
                  <c:v>2296.1799999999998</c:v>
                </c:pt>
                <c:pt idx="18812">
                  <c:v>2296.1999999999998</c:v>
                </c:pt>
                <c:pt idx="18813">
                  <c:v>2296.2199999999998</c:v>
                </c:pt>
                <c:pt idx="18814">
                  <c:v>2296.2399999999998</c:v>
                </c:pt>
                <c:pt idx="18815">
                  <c:v>2296.2599999999998</c:v>
                </c:pt>
                <c:pt idx="18816">
                  <c:v>2296.2799999999997</c:v>
                </c:pt>
                <c:pt idx="18817">
                  <c:v>2296.3000000000002</c:v>
                </c:pt>
                <c:pt idx="18818">
                  <c:v>2296.3200000000002</c:v>
                </c:pt>
                <c:pt idx="18819">
                  <c:v>2296.34</c:v>
                </c:pt>
                <c:pt idx="18820">
                  <c:v>2296.36</c:v>
                </c:pt>
                <c:pt idx="18821">
                  <c:v>2296.38</c:v>
                </c:pt>
                <c:pt idx="18822">
                  <c:v>2296.4</c:v>
                </c:pt>
                <c:pt idx="18823">
                  <c:v>2296.42</c:v>
                </c:pt>
                <c:pt idx="18824">
                  <c:v>2296.44</c:v>
                </c:pt>
                <c:pt idx="18825">
                  <c:v>2296.46</c:v>
                </c:pt>
                <c:pt idx="18826">
                  <c:v>2296.48</c:v>
                </c:pt>
                <c:pt idx="18827">
                  <c:v>2296.5</c:v>
                </c:pt>
                <c:pt idx="18828">
                  <c:v>2296.52</c:v>
                </c:pt>
                <c:pt idx="18829">
                  <c:v>2296.54</c:v>
                </c:pt>
                <c:pt idx="18830">
                  <c:v>2296.56</c:v>
                </c:pt>
                <c:pt idx="18831">
                  <c:v>2296.58</c:v>
                </c:pt>
                <c:pt idx="18832">
                  <c:v>2296.6</c:v>
                </c:pt>
                <c:pt idx="18833">
                  <c:v>2296.62</c:v>
                </c:pt>
                <c:pt idx="18834">
                  <c:v>2296.64</c:v>
                </c:pt>
                <c:pt idx="18835">
                  <c:v>2296.66</c:v>
                </c:pt>
                <c:pt idx="18836">
                  <c:v>2296.6799999999998</c:v>
                </c:pt>
                <c:pt idx="18837">
                  <c:v>2296.6999999999998</c:v>
                </c:pt>
                <c:pt idx="18838">
                  <c:v>2296.7199999999998</c:v>
                </c:pt>
                <c:pt idx="18839">
                  <c:v>2296.7399999999998</c:v>
                </c:pt>
                <c:pt idx="18840">
                  <c:v>2296.7599999999998</c:v>
                </c:pt>
                <c:pt idx="18841">
                  <c:v>2296.7799999999997</c:v>
                </c:pt>
                <c:pt idx="18842">
                  <c:v>2296.8000000000002</c:v>
                </c:pt>
                <c:pt idx="18843">
                  <c:v>2296.8200000000002</c:v>
                </c:pt>
                <c:pt idx="18844">
                  <c:v>2296.84</c:v>
                </c:pt>
                <c:pt idx="18845">
                  <c:v>2296.86</c:v>
                </c:pt>
                <c:pt idx="18846">
                  <c:v>2296.88</c:v>
                </c:pt>
                <c:pt idx="18847">
                  <c:v>2296.9</c:v>
                </c:pt>
                <c:pt idx="18848">
                  <c:v>2296.92</c:v>
                </c:pt>
                <c:pt idx="18849">
                  <c:v>2296.94</c:v>
                </c:pt>
                <c:pt idx="18850">
                  <c:v>2296.96</c:v>
                </c:pt>
                <c:pt idx="18851">
                  <c:v>2296.98</c:v>
                </c:pt>
                <c:pt idx="18852">
                  <c:v>2297</c:v>
                </c:pt>
                <c:pt idx="18853">
                  <c:v>2297.02</c:v>
                </c:pt>
                <c:pt idx="18854">
                  <c:v>2297.04</c:v>
                </c:pt>
                <c:pt idx="18855">
                  <c:v>2297.06</c:v>
                </c:pt>
                <c:pt idx="18856">
                  <c:v>2297.08</c:v>
                </c:pt>
                <c:pt idx="18857">
                  <c:v>2297.1</c:v>
                </c:pt>
                <c:pt idx="18858">
                  <c:v>2297.12</c:v>
                </c:pt>
                <c:pt idx="18859">
                  <c:v>2297.14</c:v>
                </c:pt>
                <c:pt idx="18860">
                  <c:v>2297.16</c:v>
                </c:pt>
                <c:pt idx="18861">
                  <c:v>2297.1799999999998</c:v>
                </c:pt>
                <c:pt idx="18862">
                  <c:v>2297.1999999999998</c:v>
                </c:pt>
                <c:pt idx="18863">
                  <c:v>2297.2199999999998</c:v>
                </c:pt>
                <c:pt idx="18864">
                  <c:v>2297.2399999999998</c:v>
                </c:pt>
                <c:pt idx="18865">
                  <c:v>2297.2599999999998</c:v>
                </c:pt>
                <c:pt idx="18866">
                  <c:v>2297.2799999999997</c:v>
                </c:pt>
                <c:pt idx="18867">
                  <c:v>2297.3000000000002</c:v>
                </c:pt>
                <c:pt idx="18868">
                  <c:v>2297.3200000000002</c:v>
                </c:pt>
                <c:pt idx="18869">
                  <c:v>2297.34</c:v>
                </c:pt>
                <c:pt idx="18870">
                  <c:v>2297.36</c:v>
                </c:pt>
                <c:pt idx="18871">
                  <c:v>2297.38</c:v>
                </c:pt>
                <c:pt idx="18872">
                  <c:v>2297.4</c:v>
                </c:pt>
                <c:pt idx="18873">
                  <c:v>2297.42</c:v>
                </c:pt>
                <c:pt idx="18874">
                  <c:v>2297.44</c:v>
                </c:pt>
                <c:pt idx="18875">
                  <c:v>2297.46</c:v>
                </c:pt>
                <c:pt idx="18876">
                  <c:v>2297.48</c:v>
                </c:pt>
                <c:pt idx="18877">
                  <c:v>2297.5</c:v>
                </c:pt>
                <c:pt idx="18878">
                  <c:v>2297.52</c:v>
                </c:pt>
                <c:pt idx="18879">
                  <c:v>2297.54</c:v>
                </c:pt>
                <c:pt idx="18880">
                  <c:v>2297.56</c:v>
                </c:pt>
                <c:pt idx="18881">
                  <c:v>2297.58</c:v>
                </c:pt>
                <c:pt idx="18882">
                  <c:v>2297.6</c:v>
                </c:pt>
                <c:pt idx="18883">
                  <c:v>2297.62</c:v>
                </c:pt>
                <c:pt idx="18884">
                  <c:v>2297.64</c:v>
                </c:pt>
                <c:pt idx="18885">
                  <c:v>2297.66</c:v>
                </c:pt>
                <c:pt idx="18886">
                  <c:v>2297.6799999999998</c:v>
                </c:pt>
                <c:pt idx="18887">
                  <c:v>2297.6999999999998</c:v>
                </c:pt>
                <c:pt idx="18888">
                  <c:v>2297.7199999999998</c:v>
                </c:pt>
                <c:pt idx="18889">
                  <c:v>2297.7399999999998</c:v>
                </c:pt>
                <c:pt idx="18890">
                  <c:v>2297.7599999999998</c:v>
                </c:pt>
                <c:pt idx="18891">
                  <c:v>2297.7799999999997</c:v>
                </c:pt>
                <c:pt idx="18892">
                  <c:v>2297.8000000000002</c:v>
                </c:pt>
                <c:pt idx="18893">
                  <c:v>2297.8200000000002</c:v>
                </c:pt>
                <c:pt idx="18894">
                  <c:v>2297.84</c:v>
                </c:pt>
                <c:pt idx="18895">
                  <c:v>2297.86</c:v>
                </c:pt>
                <c:pt idx="18896">
                  <c:v>2297.88</c:v>
                </c:pt>
                <c:pt idx="18897">
                  <c:v>2297.9</c:v>
                </c:pt>
                <c:pt idx="18898">
                  <c:v>2297.92</c:v>
                </c:pt>
                <c:pt idx="18899">
                  <c:v>2297.94</c:v>
                </c:pt>
                <c:pt idx="18900">
                  <c:v>2297.96</c:v>
                </c:pt>
                <c:pt idx="18901">
                  <c:v>2297.98</c:v>
                </c:pt>
                <c:pt idx="18902">
                  <c:v>2298</c:v>
                </c:pt>
                <c:pt idx="18903">
                  <c:v>2298.02</c:v>
                </c:pt>
                <c:pt idx="18904">
                  <c:v>2298.04</c:v>
                </c:pt>
                <c:pt idx="18905">
                  <c:v>2298.06</c:v>
                </c:pt>
                <c:pt idx="18906">
                  <c:v>2298.08</c:v>
                </c:pt>
                <c:pt idx="18907">
                  <c:v>2298.1</c:v>
                </c:pt>
                <c:pt idx="18908">
                  <c:v>2298.12</c:v>
                </c:pt>
                <c:pt idx="18909">
                  <c:v>2298.14</c:v>
                </c:pt>
                <c:pt idx="18910">
                  <c:v>2298.16</c:v>
                </c:pt>
                <c:pt idx="18911">
                  <c:v>2298.1799999999998</c:v>
                </c:pt>
                <c:pt idx="18912">
                  <c:v>2298.1999999999998</c:v>
                </c:pt>
                <c:pt idx="18913">
                  <c:v>2298.2199999999998</c:v>
                </c:pt>
                <c:pt idx="18914">
                  <c:v>2298.2399999999998</c:v>
                </c:pt>
                <c:pt idx="18915">
                  <c:v>2298.2599999999998</c:v>
                </c:pt>
                <c:pt idx="18916">
                  <c:v>2298.2799999999997</c:v>
                </c:pt>
                <c:pt idx="18917">
                  <c:v>2298.3000000000002</c:v>
                </c:pt>
                <c:pt idx="18918">
                  <c:v>2298.3200000000002</c:v>
                </c:pt>
                <c:pt idx="18919">
                  <c:v>2298.34</c:v>
                </c:pt>
                <c:pt idx="18920">
                  <c:v>2298.36</c:v>
                </c:pt>
                <c:pt idx="18921">
                  <c:v>2298.38</c:v>
                </c:pt>
                <c:pt idx="18922">
                  <c:v>2298.4</c:v>
                </c:pt>
                <c:pt idx="18923">
                  <c:v>2298.42</c:v>
                </c:pt>
                <c:pt idx="18924">
                  <c:v>2298.44</c:v>
                </c:pt>
                <c:pt idx="18925">
                  <c:v>2298.46</c:v>
                </c:pt>
                <c:pt idx="18926">
                  <c:v>2298.48</c:v>
                </c:pt>
                <c:pt idx="18927">
                  <c:v>2298.5</c:v>
                </c:pt>
                <c:pt idx="18928">
                  <c:v>2298.52</c:v>
                </c:pt>
                <c:pt idx="18929">
                  <c:v>2298.54</c:v>
                </c:pt>
                <c:pt idx="18930">
                  <c:v>2298.56</c:v>
                </c:pt>
                <c:pt idx="18931">
                  <c:v>2298.58</c:v>
                </c:pt>
                <c:pt idx="18932">
                  <c:v>2298.6</c:v>
                </c:pt>
                <c:pt idx="18933">
                  <c:v>2298.62</c:v>
                </c:pt>
                <c:pt idx="18934">
                  <c:v>2298.64</c:v>
                </c:pt>
                <c:pt idx="18935">
                  <c:v>2298.66</c:v>
                </c:pt>
                <c:pt idx="18936">
                  <c:v>2298.6799999999998</c:v>
                </c:pt>
                <c:pt idx="18937">
                  <c:v>2298.6999999999998</c:v>
                </c:pt>
                <c:pt idx="18938">
                  <c:v>2298.7199999999998</c:v>
                </c:pt>
                <c:pt idx="18939">
                  <c:v>2298.7399999999998</c:v>
                </c:pt>
                <c:pt idx="18940">
                  <c:v>2298.7599999999998</c:v>
                </c:pt>
                <c:pt idx="18941">
                  <c:v>2298.7799999999997</c:v>
                </c:pt>
                <c:pt idx="18942">
                  <c:v>2298.8000000000002</c:v>
                </c:pt>
                <c:pt idx="18943">
                  <c:v>2298.8200000000002</c:v>
                </c:pt>
                <c:pt idx="18944">
                  <c:v>2298.84</c:v>
                </c:pt>
                <c:pt idx="18945">
                  <c:v>2298.86</c:v>
                </c:pt>
                <c:pt idx="18946">
                  <c:v>2298.88</c:v>
                </c:pt>
                <c:pt idx="18947">
                  <c:v>2298.9</c:v>
                </c:pt>
                <c:pt idx="18948">
                  <c:v>2298.92</c:v>
                </c:pt>
                <c:pt idx="18949">
                  <c:v>2298.94</c:v>
                </c:pt>
                <c:pt idx="18950">
                  <c:v>2298.96</c:v>
                </c:pt>
                <c:pt idx="18951">
                  <c:v>2298.98</c:v>
                </c:pt>
                <c:pt idx="18952">
                  <c:v>2299</c:v>
                </c:pt>
                <c:pt idx="18953">
                  <c:v>2299.02</c:v>
                </c:pt>
                <c:pt idx="18954">
                  <c:v>2299.04</c:v>
                </c:pt>
                <c:pt idx="18955">
                  <c:v>2299.06</c:v>
                </c:pt>
                <c:pt idx="18956">
                  <c:v>2299.08</c:v>
                </c:pt>
                <c:pt idx="18957">
                  <c:v>2299.1</c:v>
                </c:pt>
                <c:pt idx="18958">
                  <c:v>2299.12</c:v>
                </c:pt>
                <c:pt idx="18959">
                  <c:v>2299.14</c:v>
                </c:pt>
                <c:pt idx="18960">
                  <c:v>2299.16</c:v>
                </c:pt>
                <c:pt idx="18961">
                  <c:v>2299.1799999999998</c:v>
                </c:pt>
                <c:pt idx="18962">
                  <c:v>2299.1999999999998</c:v>
                </c:pt>
                <c:pt idx="18963">
                  <c:v>2299.2199999999998</c:v>
                </c:pt>
                <c:pt idx="18964">
                  <c:v>2299.2399999999998</c:v>
                </c:pt>
                <c:pt idx="18965">
                  <c:v>2299.2599999999998</c:v>
                </c:pt>
                <c:pt idx="18966">
                  <c:v>2299.2799999999997</c:v>
                </c:pt>
                <c:pt idx="18967">
                  <c:v>2299.3000000000002</c:v>
                </c:pt>
                <c:pt idx="18968">
                  <c:v>2299.3200000000002</c:v>
                </c:pt>
                <c:pt idx="18969">
                  <c:v>2299.34</c:v>
                </c:pt>
                <c:pt idx="18970">
                  <c:v>2299.36</c:v>
                </c:pt>
                <c:pt idx="18971">
                  <c:v>2299.38</c:v>
                </c:pt>
                <c:pt idx="18972">
                  <c:v>2299.4</c:v>
                </c:pt>
                <c:pt idx="18973">
                  <c:v>2299.42</c:v>
                </c:pt>
                <c:pt idx="18974">
                  <c:v>2299.44</c:v>
                </c:pt>
                <c:pt idx="18975">
                  <c:v>2299.46</c:v>
                </c:pt>
                <c:pt idx="18976">
                  <c:v>2299.48</c:v>
                </c:pt>
                <c:pt idx="18977">
                  <c:v>2299.5</c:v>
                </c:pt>
                <c:pt idx="18978">
                  <c:v>2299.52</c:v>
                </c:pt>
                <c:pt idx="18979">
                  <c:v>2299.54</c:v>
                </c:pt>
                <c:pt idx="18980">
                  <c:v>2299.56</c:v>
                </c:pt>
                <c:pt idx="18981">
                  <c:v>2299.58</c:v>
                </c:pt>
                <c:pt idx="18982">
                  <c:v>2299.6</c:v>
                </c:pt>
                <c:pt idx="18983">
                  <c:v>2299.62</c:v>
                </c:pt>
                <c:pt idx="18984">
                  <c:v>2299.64</c:v>
                </c:pt>
                <c:pt idx="18985">
                  <c:v>2299.66</c:v>
                </c:pt>
                <c:pt idx="18986">
                  <c:v>2299.6799999999998</c:v>
                </c:pt>
                <c:pt idx="18987">
                  <c:v>2299.6999999999998</c:v>
                </c:pt>
                <c:pt idx="18988">
                  <c:v>2299.7199999999998</c:v>
                </c:pt>
                <c:pt idx="18989">
                  <c:v>2299.7399999999998</c:v>
                </c:pt>
                <c:pt idx="18990">
                  <c:v>2299.7599999999998</c:v>
                </c:pt>
                <c:pt idx="18991">
                  <c:v>2299.7799999999997</c:v>
                </c:pt>
                <c:pt idx="18992">
                  <c:v>2299.8000000000002</c:v>
                </c:pt>
                <c:pt idx="18993">
                  <c:v>2299.8200000000002</c:v>
                </c:pt>
                <c:pt idx="18994">
                  <c:v>2299.84</c:v>
                </c:pt>
                <c:pt idx="18995">
                  <c:v>2299.86</c:v>
                </c:pt>
                <c:pt idx="18996">
                  <c:v>2299.88</c:v>
                </c:pt>
                <c:pt idx="18997">
                  <c:v>2299.9</c:v>
                </c:pt>
                <c:pt idx="18998">
                  <c:v>2299.92</c:v>
                </c:pt>
                <c:pt idx="18999">
                  <c:v>2299.94</c:v>
                </c:pt>
                <c:pt idx="19000">
                  <c:v>2299.96</c:v>
                </c:pt>
                <c:pt idx="19001">
                  <c:v>2299.98</c:v>
                </c:pt>
                <c:pt idx="19002">
                  <c:v>2300</c:v>
                </c:pt>
                <c:pt idx="19003">
                  <c:v>2300.02</c:v>
                </c:pt>
                <c:pt idx="19004">
                  <c:v>2300.04</c:v>
                </c:pt>
                <c:pt idx="19005">
                  <c:v>2300.06</c:v>
                </c:pt>
                <c:pt idx="19006">
                  <c:v>2300.08</c:v>
                </c:pt>
                <c:pt idx="19007">
                  <c:v>2300.1</c:v>
                </c:pt>
                <c:pt idx="19008">
                  <c:v>2300.12</c:v>
                </c:pt>
                <c:pt idx="19009">
                  <c:v>2300.14</c:v>
                </c:pt>
                <c:pt idx="19010">
                  <c:v>2300.16</c:v>
                </c:pt>
                <c:pt idx="19011">
                  <c:v>2300.1799999999998</c:v>
                </c:pt>
                <c:pt idx="19012">
                  <c:v>2300.1999999999998</c:v>
                </c:pt>
                <c:pt idx="19013">
                  <c:v>2300.2199999999998</c:v>
                </c:pt>
                <c:pt idx="19014">
                  <c:v>2300.2399999999998</c:v>
                </c:pt>
                <c:pt idx="19015">
                  <c:v>2300.2599999999998</c:v>
                </c:pt>
                <c:pt idx="19016">
                  <c:v>2300.2799999999997</c:v>
                </c:pt>
                <c:pt idx="19017">
                  <c:v>2300.3000000000002</c:v>
                </c:pt>
                <c:pt idx="19018">
                  <c:v>2300.3200000000002</c:v>
                </c:pt>
                <c:pt idx="19019">
                  <c:v>2300.34</c:v>
                </c:pt>
                <c:pt idx="19020">
                  <c:v>2300.36</c:v>
                </c:pt>
                <c:pt idx="19021">
                  <c:v>2300.38</c:v>
                </c:pt>
                <c:pt idx="19022">
                  <c:v>2300.4</c:v>
                </c:pt>
                <c:pt idx="19023">
                  <c:v>2300.42</c:v>
                </c:pt>
                <c:pt idx="19024">
                  <c:v>2300.44</c:v>
                </c:pt>
                <c:pt idx="19025">
                  <c:v>2300.46</c:v>
                </c:pt>
                <c:pt idx="19026">
                  <c:v>2300.48</c:v>
                </c:pt>
                <c:pt idx="19027">
                  <c:v>2300.5</c:v>
                </c:pt>
                <c:pt idx="19028">
                  <c:v>2300.52</c:v>
                </c:pt>
                <c:pt idx="19029">
                  <c:v>2300.54</c:v>
                </c:pt>
                <c:pt idx="19030">
                  <c:v>2300.56</c:v>
                </c:pt>
                <c:pt idx="19031">
                  <c:v>2300.58</c:v>
                </c:pt>
                <c:pt idx="19032">
                  <c:v>2300.6</c:v>
                </c:pt>
                <c:pt idx="19033">
                  <c:v>2300.62</c:v>
                </c:pt>
                <c:pt idx="19034">
                  <c:v>2300.64</c:v>
                </c:pt>
                <c:pt idx="19035">
                  <c:v>2300.66</c:v>
                </c:pt>
                <c:pt idx="19036">
                  <c:v>2300.6799999999998</c:v>
                </c:pt>
                <c:pt idx="19037">
                  <c:v>2300.6999999999998</c:v>
                </c:pt>
                <c:pt idx="19038">
                  <c:v>2300.7199999999998</c:v>
                </c:pt>
                <c:pt idx="19039">
                  <c:v>2300.7399999999998</c:v>
                </c:pt>
                <c:pt idx="19040">
                  <c:v>2300.7599999999998</c:v>
                </c:pt>
                <c:pt idx="19041">
                  <c:v>2300.7799999999997</c:v>
                </c:pt>
                <c:pt idx="19042">
                  <c:v>2300.8000000000002</c:v>
                </c:pt>
                <c:pt idx="19043">
                  <c:v>2300.8200000000002</c:v>
                </c:pt>
                <c:pt idx="19044">
                  <c:v>2300.84</c:v>
                </c:pt>
                <c:pt idx="19045">
                  <c:v>2300.86</c:v>
                </c:pt>
                <c:pt idx="19046">
                  <c:v>2300.88</c:v>
                </c:pt>
                <c:pt idx="19047">
                  <c:v>2300.9</c:v>
                </c:pt>
                <c:pt idx="19048">
                  <c:v>2300.92</c:v>
                </c:pt>
                <c:pt idx="19049">
                  <c:v>2300.94</c:v>
                </c:pt>
                <c:pt idx="19050">
                  <c:v>2300.96</c:v>
                </c:pt>
                <c:pt idx="19051">
                  <c:v>2300.98</c:v>
                </c:pt>
                <c:pt idx="19052">
                  <c:v>2301</c:v>
                </c:pt>
                <c:pt idx="19053">
                  <c:v>2301.02</c:v>
                </c:pt>
                <c:pt idx="19054">
                  <c:v>2301.04</c:v>
                </c:pt>
                <c:pt idx="19055">
                  <c:v>2301.06</c:v>
                </c:pt>
                <c:pt idx="19056">
                  <c:v>2301.08</c:v>
                </c:pt>
                <c:pt idx="19057">
                  <c:v>2301.1</c:v>
                </c:pt>
                <c:pt idx="19058">
                  <c:v>2301.12</c:v>
                </c:pt>
                <c:pt idx="19059">
                  <c:v>2301.14</c:v>
                </c:pt>
                <c:pt idx="19060">
                  <c:v>2301.16</c:v>
                </c:pt>
                <c:pt idx="19061">
                  <c:v>2301.1799999999998</c:v>
                </c:pt>
                <c:pt idx="19062">
                  <c:v>2301.1999999999998</c:v>
                </c:pt>
                <c:pt idx="19063">
                  <c:v>2301.2199999999998</c:v>
                </c:pt>
                <c:pt idx="19064">
                  <c:v>2301.2399999999998</c:v>
                </c:pt>
                <c:pt idx="19065">
                  <c:v>2301.2599999999998</c:v>
                </c:pt>
                <c:pt idx="19066">
                  <c:v>2301.2799999999997</c:v>
                </c:pt>
                <c:pt idx="19067">
                  <c:v>2301.3000000000002</c:v>
                </c:pt>
                <c:pt idx="19068">
                  <c:v>2301.3200000000002</c:v>
                </c:pt>
                <c:pt idx="19069">
                  <c:v>2301.34</c:v>
                </c:pt>
                <c:pt idx="19070">
                  <c:v>2301.36</c:v>
                </c:pt>
                <c:pt idx="19071">
                  <c:v>2301.38</c:v>
                </c:pt>
                <c:pt idx="19072">
                  <c:v>2301.4</c:v>
                </c:pt>
                <c:pt idx="19073">
                  <c:v>2301.42</c:v>
                </c:pt>
                <c:pt idx="19074">
                  <c:v>2301.44</c:v>
                </c:pt>
                <c:pt idx="19075">
                  <c:v>2301.46</c:v>
                </c:pt>
                <c:pt idx="19076">
                  <c:v>2301.48</c:v>
                </c:pt>
                <c:pt idx="19077">
                  <c:v>2301.5</c:v>
                </c:pt>
                <c:pt idx="19078">
                  <c:v>2301.52</c:v>
                </c:pt>
                <c:pt idx="19079">
                  <c:v>2301.54</c:v>
                </c:pt>
                <c:pt idx="19080">
                  <c:v>2301.56</c:v>
                </c:pt>
                <c:pt idx="19081">
                  <c:v>2301.58</c:v>
                </c:pt>
                <c:pt idx="19082">
                  <c:v>2301.6</c:v>
                </c:pt>
                <c:pt idx="19083">
                  <c:v>2301.62</c:v>
                </c:pt>
                <c:pt idx="19084">
                  <c:v>2301.64</c:v>
                </c:pt>
                <c:pt idx="19085">
                  <c:v>2301.66</c:v>
                </c:pt>
                <c:pt idx="19086">
                  <c:v>2301.6799999999998</c:v>
                </c:pt>
                <c:pt idx="19087">
                  <c:v>2301.6999999999998</c:v>
                </c:pt>
                <c:pt idx="19088">
                  <c:v>2301.7199999999998</c:v>
                </c:pt>
                <c:pt idx="19089">
                  <c:v>2301.7399999999998</c:v>
                </c:pt>
                <c:pt idx="19090">
                  <c:v>2301.7599999999998</c:v>
                </c:pt>
                <c:pt idx="19091">
                  <c:v>2301.7799999999997</c:v>
                </c:pt>
                <c:pt idx="19092">
                  <c:v>2301.8000000000002</c:v>
                </c:pt>
                <c:pt idx="19093">
                  <c:v>2301.8200000000002</c:v>
                </c:pt>
                <c:pt idx="19094">
                  <c:v>2301.84</c:v>
                </c:pt>
                <c:pt idx="19095">
                  <c:v>2301.86</c:v>
                </c:pt>
                <c:pt idx="19096">
                  <c:v>2301.88</c:v>
                </c:pt>
                <c:pt idx="19097">
                  <c:v>2301.9</c:v>
                </c:pt>
                <c:pt idx="19098">
                  <c:v>2301.92</c:v>
                </c:pt>
                <c:pt idx="19099">
                  <c:v>2301.94</c:v>
                </c:pt>
                <c:pt idx="19100">
                  <c:v>2301.96</c:v>
                </c:pt>
                <c:pt idx="19101">
                  <c:v>2301.98</c:v>
                </c:pt>
                <c:pt idx="19102">
                  <c:v>2302</c:v>
                </c:pt>
                <c:pt idx="19103">
                  <c:v>2302.02</c:v>
                </c:pt>
                <c:pt idx="19104">
                  <c:v>2302.04</c:v>
                </c:pt>
                <c:pt idx="19105">
                  <c:v>2302.06</c:v>
                </c:pt>
                <c:pt idx="19106">
                  <c:v>2302.08</c:v>
                </c:pt>
                <c:pt idx="19107">
                  <c:v>2302.1</c:v>
                </c:pt>
                <c:pt idx="19108">
                  <c:v>2302.12</c:v>
                </c:pt>
                <c:pt idx="19109">
                  <c:v>2302.14</c:v>
                </c:pt>
                <c:pt idx="19110">
                  <c:v>2302.16</c:v>
                </c:pt>
                <c:pt idx="19111">
                  <c:v>2302.1799999999998</c:v>
                </c:pt>
                <c:pt idx="19112">
                  <c:v>2302.1999999999998</c:v>
                </c:pt>
                <c:pt idx="19113">
                  <c:v>2302.2199999999998</c:v>
                </c:pt>
                <c:pt idx="19114">
                  <c:v>2302.2399999999998</c:v>
                </c:pt>
                <c:pt idx="19115">
                  <c:v>2302.2599999999998</c:v>
                </c:pt>
                <c:pt idx="19116">
                  <c:v>2302.2799999999997</c:v>
                </c:pt>
                <c:pt idx="19117">
                  <c:v>2302.3000000000002</c:v>
                </c:pt>
                <c:pt idx="19118">
                  <c:v>2302.3200000000002</c:v>
                </c:pt>
                <c:pt idx="19119">
                  <c:v>2302.34</c:v>
                </c:pt>
                <c:pt idx="19120">
                  <c:v>2302.36</c:v>
                </c:pt>
                <c:pt idx="19121">
                  <c:v>2302.38</c:v>
                </c:pt>
                <c:pt idx="19122">
                  <c:v>2302.4</c:v>
                </c:pt>
                <c:pt idx="19123">
                  <c:v>2302.42</c:v>
                </c:pt>
                <c:pt idx="19124">
                  <c:v>2302.44</c:v>
                </c:pt>
                <c:pt idx="19125">
                  <c:v>2302.46</c:v>
                </c:pt>
                <c:pt idx="19126">
                  <c:v>2302.48</c:v>
                </c:pt>
                <c:pt idx="19127">
                  <c:v>2302.5</c:v>
                </c:pt>
                <c:pt idx="19128">
                  <c:v>2302.52</c:v>
                </c:pt>
                <c:pt idx="19129">
                  <c:v>2302.54</c:v>
                </c:pt>
                <c:pt idx="19130">
                  <c:v>2302.56</c:v>
                </c:pt>
                <c:pt idx="19131">
                  <c:v>2302.58</c:v>
                </c:pt>
                <c:pt idx="19132">
                  <c:v>2302.6</c:v>
                </c:pt>
                <c:pt idx="19133">
                  <c:v>2302.62</c:v>
                </c:pt>
                <c:pt idx="19134">
                  <c:v>2302.64</c:v>
                </c:pt>
                <c:pt idx="19135">
                  <c:v>2302.66</c:v>
                </c:pt>
                <c:pt idx="19136">
                  <c:v>2302.6799999999998</c:v>
                </c:pt>
                <c:pt idx="19137">
                  <c:v>2302.6999999999998</c:v>
                </c:pt>
                <c:pt idx="19138">
                  <c:v>2302.7199999999998</c:v>
                </c:pt>
                <c:pt idx="19139">
                  <c:v>2302.7399999999998</c:v>
                </c:pt>
                <c:pt idx="19140">
                  <c:v>2302.7599999999998</c:v>
                </c:pt>
                <c:pt idx="19141">
                  <c:v>2302.7799999999997</c:v>
                </c:pt>
                <c:pt idx="19142">
                  <c:v>2302.8000000000002</c:v>
                </c:pt>
                <c:pt idx="19143">
                  <c:v>2302.8200000000002</c:v>
                </c:pt>
                <c:pt idx="19144">
                  <c:v>2302.84</c:v>
                </c:pt>
                <c:pt idx="19145">
                  <c:v>2302.86</c:v>
                </c:pt>
                <c:pt idx="19146">
                  <c:v>2302.88</c:v>
                </c:pt>
                <c:pt idx="19147">
                  <c:v>2302.9</c:v>
                </c:pt>
                <c:pt idx="19148">
                  <c:v>2302.92</c:v>
                </c:pt>
                <c:pt idx="19149">
                  <c:v>2302.94</c:v>
                </c:pt>
                <c:pt idx="19150">
                  <c:v>2302.96</c:v>
                </c:pt>
                <c:pt idx="19151">
                  <c:v>2302.98</c:v>
                </c:pt>
                <c:pt idx="19152">
                  <c:v>2303</c:v>
                </c:pt>
                <c:pt idx="19153">
                  <c:v>2303.02</c:v>
                </c:pt>
                <c:pt idx="19154">
                  <c:v>2303.04</c:v>
                </c:pt>
                <c:pt idx="19155">
                  <c:v>2303.06</c:v>
                </c:pt>
                <c:pt idx="19156">
                  <c:v>2303.08</c:v>
                </c:pt>
                <c:pt idx="19157">
                  <c:v>2303.1</c:v>
                </c:pt>
                <c:pt idx="19158">
                  <c:v>2303.12</c:v>
                </c:pt>
                <c:pt idx="19159">
                  <c:v>2303.14</c:v>
                </c:pt>
                <c:pt idx="19160">
                  <c:v>2303.16</c:v>
                </c:pt>
                <c:pt idx="19161">
                  <c:v>2303.1799999999998</c:v>
                </c:pt>
                <c:pt idx="19162">
                  <c:v>2303.1999999999998</c:v>
                </c:pt>
                <c:pt idx="19163">
                  <c:v>2303.2199999999998</c:v>
                </c:pt>
                <c:pt idx="19164">
                  <c:v>2303.2399999999998</c:v>
                </c:pt>
                <c:pt idx="19165">
                  <c:v>2303.2599999999998</c:v>
                </c:pt>
                <c:pt idx="19166">
                  <c:v>2303.2799999999997</c:v>
                </c:pt>
                <c:pt idx="19167">
                  <c:v>2303.3000000000002</c:v>
                </c:pt>
                <c:pt idx="19168">
                  <c:v>2303.3200000000002</c:v>
                </c:pt>
                <c:pt idx="19169">
                  <c:v>2303.34</c:v>
                </c:pt>
                <c:pt idx="19170">
                  <c:v>2303.36</c:v>
                </c:pt>
                <c:pt idx="19171">
                  <c:v>2303.38</c:v>
                </c:pt>
                <c:pt idx="19172">
                  <c:v>2303.4</c:v>
                </c:pt>
                <c:pt idx="19173">
                  <c:v>2303.42</c:v>
                </c:pt>
                <c:pt idx="19174">
                  <c:v>2303.44</c:v>
                </c:pt>
                <c:pt idx="19175">
                  <c:v>2303.46</c:v>
                </c:pt>
                <c:pt idx="19176">
                  <c:v>2303.48</c:v>
                </c:pt>
                <c:pt idx="19177">
                  <c:v>2303.5</c:v>
                </c:pt>
                <c:pt idx="19178">
                  <c:v>2303.52</c:v>
                </c:pt>
                <c:pt idx="19179">
                  <c:v>2303.54</c:v>
                </c:pt>
                <c:pt idx="19180">
                  <c:v>2303.56</c:v>
                </c:pt>
                <c:pt idx="19181">
                  <c:v>2303.58</c:v>
                </c:pt>
                <c:pt idx="19182">
                  <c:v>2303.6</c:v>
                </c:pt>
                <c:pt idx="19183">
                  <c:v>2303.62</c:v>
                </c:pt>
                <c:pt idx="19184">
                  <c:v>2303.64</c:v>
                </c:pt>
                <c:pt idx="19185">
                  <c:v>2303.66</c:v>
                </c:pt>
                <c:pt idx="19186">
                  <c:v>2303.6799999999998</c:v>
                </c:pt>
                <c:pt idx="19187">
                  <c:v>2303.6999999999998</c:v>
                </c:pt>
                <c:pt idx="19188">
                  <c:v>2303.7199999999998</c:v>
                </c:pt>
                <c:pt idx="19189">
                  <c:v>2303.7399999999998</c:v>
                </c:pt>
                <c:pt idx="19190">
                  <c:v>2303.7599999999998</c:v>
                </c:pt>
                <c:pt idx="19191">
                  <c:v>2303.7799999999997</c:v>
                </c:pt>
                <c:pt idx="19192">
                  <c:v>2303.8000000000002</c:v>
                </c:pt>
                <c:pt idx="19193">
                  <c:v>2303.8200000000002</c:v>
                </c:pt>
                <c:pt idx="19194">
                  <c:v>2303.84</c:v>
                </c:pt>
                <c:pt idx="19195">
                  <c:v>2303.86</c:v>
                </c:pt>
                <c:pt idx="19196">
                  <c:v>2303.88</c:v>
                </c:pt>
                <c:pt idx="19197">
                  <c:v>2303.9</c:v>
                </c:pt>
                <c:pt idx="19198">
                  <c:v>2303.92</c:v>
                </c:pt>
                <c:pt idx="19199">
                  <c:v>2303.94</c:v>
                </c:pt>
                <c:pt idx="19200">
                  <c:v>2303.96</c:v>
                </c:pt>
                <c:pt idx="19201">
                  <c:v>2303.98</c:v>
                </c:pt>
                <c:pt idx="19202">
                  <c:v>2304</c:v>
                </c:pt>
                <c:pt idx="19203">
                  <c:v>2304.02</c:v>
                </c:pt>
                <c:pt idx="19204">
                  <c:v>2304.04</c:v>
                </c:pt>
                <c:pt idx="19205">
                  <c:v>2304.06</c:v>
                </c:pt>
                <c:pt idx="19206">
                  <c:v>2304.08</c:v>
                </c:pt>
                <c:pt idx="19207">
                  <c:v>2304.1</c:v>
                </c:pt>
                <c:pt idx="19208">
                  <c:v>2304.12</c:v>
                </c:pt>
                <c:pt idx="19209">
                  <c:v>2304.14</c:v>
                </c:pt>
                <c:pt idx="19210">
                  <c:v>2304.16</c:v>
                </c:pt>
                <c:pt idx="19211">
                  <c:v>2304.1799999999998</c:v>
                </c:pt>
                <c:pt idx="19212">
                  <c:v>2304.1999999999998</c:v>
                </c:pt>
                <c:pt idx="19213">
                  <c:v>2304.2199999999998</c:v>
                </c:pt>
                <c:pt idx="19214">
                  <c:v>2304.2399999999998</c:v>
                </c:pt>
                <c:pt idx="19215">
                  <c:v>2304.2599999999998</c:v>
                </c:pt>
                <c:pt idx="19216">
                  <c:v>2304.2799999999997</c:v>
                </c:pt>
                <c:pt idx="19217">
                  <c:v>2304.3000000000002</c:v>
                </c:pt>
                <c:pt idx="19218">
                  <c:v>2304.3200000000002</c:v>
                </c:pt>
                <c:pt idx="19219">
                  <c:v>2304.34</c:v>
                </c:pt>
                <c:pt idx="19220">
                  <c:v>2304.36</c:v>
                </c:pt>
                <c:pt idx="19221">
                  <c:v>2304.38</c:v>
                </c:pt>
                <c:pt idx="19222">
                  <c:v>2304.4</c:v>
                </c:pt>
                <c:pt idx="19223">
                  <c:v>2304.42</c:v>
                </c:pt>
                <c:pt idx="19224">
                  <c:v>2304.44</c:v>
                </c:pt>
                <c:pt idx="19225">
                  <c:v>2304.46</c:v>
                </c:pt>
                <c:pt idx="19226">
                  <c:v>2304.48</c:v>
                </c:pt>
                <c:pt idx="19227">
                  <c:v>2304.5</c:v>
                </c:pt>
                <c:pt idx="19228">
                  <c:v>2304.52</c:v>
                </c:pt>
                <c:pt idx="19229">
                  <c:v>2304.54</c:v>
                </c:pt>
                <c:pt idx="19230">
                  <c:v>2304.56</c:v>
                </c:pt>
                <c:pt idx="19231">
                  <c:v>2304.58</c:v>
                </c:pt>
                <c:pt idx="19232">
                  <c:v>2304.6</c:v>
                </c:pt>
                <c:pt idx="19233">
                  <c:v>2304.62</c:v>
                </c:pt>
                <c:pt idx="19234">
                  <c:v>2304.64</c:v>
                </c:pt>
                <c:pt idx="19235">
                  <c:v>2304.66</c:v>
                </c:pt>
                <c:pt idx="19236">
                  <c:v>2304.6799999999998</c:v>
                </c:pt>
                <c:pt idx="19237">
                  <c:v>2304.6999999999998</c:v>
                </c:pt>
                <c:pt idx="19238">
                  <c:v>2304.7199999999998</c:v>
                </c:pt>
                <c:pt idx="19239">
                  <c:v>2304.7399999999998</c:v>
                </c:pt>
                <c:pt idx="19240">
                  <c:v>2304.7599999999998</c:v>
                </c:pt>
                <c:pt idx="19241">
                  <c:v>2304.7799999999997</c:v>
                </c:pt>
                <c:pt idx="19242">
                  <c:v>2304.8000000000002</c:v>
                </c:pt>
                <c:pt idx="19243">
                  <c:v>2304.8200000000002</c:v>
                </c:pt>
                <c:pt idx="19244">
                  <c:v>2304.84</c:v>
                </c:pt>
                <c:pt idx="19245">
                  <c:v>2304.86</c:v>
                </c:pt>
                <c:pt idx="19246">
                  <c:v>2304.88</c:v>
                </c:pt>
                <c:pt idx="19247">
                  <c:v>2304.9</c:v>
                </c:pt>
                <c:pt idx="19248">
                  <c:v>2304.92</c:v>
                </c:pt>
                <c:pt idx="19249">
                  <c:v>2304.94</c:v>
                </c:pt>
                <c:pt idx="19250">
                  <c:v>2304.96</c:v>
                </c:pt>
                <c:pt idx="19251">
                  <c:v>2304.98</c:v>
                </c:pt>
                <c:pt idx="19252">
                  <c:v>2305</c:v>
                </c:pt>
                <c:pt idx="19253">
                  <c:v>2305.02</c:v>
                </c:pt>
                <c:pt idx="19254">
                  <c:v>2305.04</c:v>
                </c:pt>
                <c:pt idx="19255">
                  <c:v>2305.06</c:v>
                </c:pt>
                <c:pt idx="19256">
                  <c:v>2305.08</c:v>
                </c:pt>
                <c:pt idx="19257">
                  <c:v>2305.1</c:v>
                </c:pt>
                <c:pt idx="19258">
                  <c:v>2305.12</c:v>
                </c:pt>
                <c:pt idx="19259">
                  <c:v>2305.14</c:v>
                </c:pt>
                <c:pt idx="19260">
                  <c:v>2305.16</c:v>
                </c:pt>
                <c:pt idx="19261">
                  <c:v>2305.1799999999998</c:v>
                </c:pt>
                <c:pt idx="19262">
                  <c:v>2305.1999999999998</c:v>
                </c:pt>
                <c:pt idx="19263">
                  <c:v>2305.2199999999998</c:v>
                </c:pt>
                <c:pt idx="19264">
                  <c:v>2305.2399999999998</c:v>
                </c:pt>
                <c:pt idx="19265">
                  <c:v>2305.2599999999998</c:v>
                </c:pt>
                <c:pt idx="19266">
                  <c:v>2305.2799999999997</c:v>
                </c:pt>
                <c:pt idx="19267">
                  <c:v>2305.3000000000002</c:v>
                </c:pt>
                <c:pt idx="19268">
                  <c:v>2305.3200000000002</c:v>
                </c:pt>
                <c:pt idx="19269">
                  <c:v>2305.34</c:v>
                </c:pt>
                <c:pt idx="19270">
                  <c:v>2305.36</c:v>
                </c:pt>
                <c:pt idx="19271">
                  <c:v>2305.38</c:v>
                </c:pt>
                <c:pt idx="19272">
                  <c:v>2305.4</c:v>
                </c:pt>
                <c:pt idx="19273">
                  <c:v>2305.42</c:v>
                </c:pt>
                <c:pt idx="19274">
                  <c:v>2305.44</c:v>
                </c:pt>
                <c:pt idx="19275">
                  <c:v>2305.46</c:v>
                </c:pt>
                <c:pt idx="19276">
                  <c:v>2305.48</c:v>
                </c:pt>
                <c:pt idx="19277">
                  <c:v>2305.5</c:v>
                </c:pt>
                <c:pt idx="19278">
                  <c:v>2305.52</c:v>
                </c:pt>
                <c:pt idx="19279">
                  <c:v>2305.54</c:v>
                </c:pt>
                <c:pt idx="19280">
                  <c:v>2305.56</c:v>
                </c:pt>
                <c:pt idx="19281">
                  <c:v>2305.58</c:v>
                </c:pt>
                <c:pt idx="19282">
                  <c:v>2305.6</c:v>
                </c:pt>
                <c:pt idx="19283">
                  <c:v>2305.62</c:v>
                </c:pt>
                <c:pt idx="19284">
                  <c:v>2305.64</c:v>
                </c:pt>
                <c:pt idx="19285">
                  <c:v>2305.66</c:v>
                </c:pt>
                <c:pt idx="19286">
                  <c:v>2305.6799999999998</c:v>
                </c:pt>
                <c:pt idx="19287">
                  <c:v>2305.6999999999998</c:v>
                </c:pt>
                <c:pt idx="19288">
                  <c:v>2305.7199999999998</c:v>
                </c:pt>
                <c:pt idx="19289">
                  <c:v>2305.7399999999998</c:v>
                </c:pt>
                <c:pt idx="19290">
                  <c:v>2305.7599999999998</c:v>
                </c:pt>
                <c:pt idx="19291">
                  <c:v>2305.7799999999997</c:v>
                </c:pt>
                <c:pt idx="19292">
                  <c:v>2305.8000000000002</c:v>
                </c:pt>
                <c:pt idx="19293">
                  <c:v>2305.8200000000002</c:v>
                </c:pt>
                <c:pt idx="19294">
                  <c:v>2305.84</c:v>
                </c:pt>
                <c:pt idx="19295">
                  <c:v>2305.86</c:v>
                </c:pt>
                <c:pt idx="19296">
                  <c:v>2305.88</c:v>
                </c:pt>
                <c:pt idx="19297">
                  <c:v>2305.9</c:v>
                </c:pt>
                <c:pt idx="19298">
                  <c:v>2305.92</c:v>
                </c:pt>
                <c:pt idx="19299">
                  <c:v>2305.94</c:v>
                </c:pt>
                <c:pt idx="19300">
                  <c:v>2305.96</c:v>
                </c:pt>
                <c:pt idx="19301">
                  <c:v>2305.98</c:v>
                </c:pt>
                <c:pt idx="19302">
                  <c:v>2306</c:v>
                </c:pt>
                <c:pt idx="19303">
                  <c:v>2306.02</c:v>
                </c:pt>
                <c:pt idx="19304">
                  <c:v>2306.04</c:v>
                </c:pt>
                <c:pt idx="19305">
                  <c:v>2306.06</c:v>
                </c:pt>
                <c:pt idx="19306">
                  <c:v>2306.08</c:v>
                </c:pt>
                <c:pt idx="19307">
                  <c:v>2306.1</c:v>
                </c:pt>
                <c:pt idx="19308">
                  <c:v>2306.12</c:v>
                </c:pt>
                <c:pt idx="19309">
                  <c:v>2306.14</c:v>
                </c:pt>
                <c:pt idx="19310">
                  <c:v>2306.16</c:v>
                </c:pt>
                <c:pt idx="19311">
                  <c:v>2306.1799999999998</c:v>
                </c:pt>
                <c:pt idx="19312">
                  <c:v>2306.1999999999998</c:v>
                </c:pt>
                <c:pt idx="19313">
                  <c:v>2306.2199999999998</c:v>
                </c:pt>
                <c:pt idx="19314">
                  <c:v>2306.2399999999998</c:v>
                </c:pt>
                <c:pt idx="19315">
                  <c:v>2306.2599999999998</c:v>
                </c:pt>
                <c:pt idx="19316">
                  <c:v>2306.2799999999997</c:v>
                </c:pt>
                <c:pt idx="19317">
                  <c:v>2306.3000000000002</c:v>
                </c:pt>
                <c:pt idx="19318">
                  <c:v>2306.3200000000002</c:v>
                </c:pt>
                <c:pt idx="19319">
                  <c:v>2306.34</c:v>
                </c:pt>
                <c:pt idx="19320">
                  <c:v>2306.36</c:v>
                </c:pt>
                <c:pt idx="19321">
                  <c:v>2306.38</c:v>
                </c:pt>
                <c:pt idx="19322">
                  <c:v>2306.4</c:v>
                </c:pt>
                <c:pt idx="19323">
                  <c:v>2306.42</c:v>
                </c:pt>
                <c:pt idx="19324">
                  <c:v>2306.44</c:v>
                </c:pt>
                <c:pt idx="19325">
                  <c:v>2306.46</c:v>
                </c:pt>
                <c:pt idx="19326">
                  <c:v>2306.48</c:v>
                </c:pt>
                <c:pt idx="19327">
                  <c:v>2306.5</c:v>
                </c:pt>
                <c:pt idx="19328">
                  <c:v>2306.52</c:v>
                </c:pt>
                <c:pt idx="19329">
                  <c:v>2306.54</c:v>
                </c:pt>
                <c:pt idx="19330">
                  <c:v>2306.56</c:v>
                </c:pt>
                <c:pt idx="19331">
                  <c:v>2306.58</c:v>
                </c:pt>
                <c:pt idx="19332">
                  <c:v>2306.6</c:v>
                </c:pt>
                <c:pt idx="19333">
                  <c:v>2306.62</c:v>
                </c:pt>
                <c:pt idx="19334">
                  <c:v>2306.64</c:v>
                </c:pt>
                <c:pt idx="19335">
                  <c:v>2306.66</c:v>
                </c:pt>
                <c:pt idx="19336">
                  <c:v>2306.6799999999998</c:v>
                </c:pt>
                <c:pt idx="19337">
                  <c:v>2306.6999999999998</c:v>
                </c:pt>
                <c:pt idx="19338">
                  <c:v>2306.7199999999998</c:v>
                </c:pt>
                <c:pt idx="19339">
                  <c:v>2306.7399999999998</c:v>
                </c:pt>
                <c:pt idx="19340">
                  <c:v>2306.7599999999998</c:v>
                </c:pt>
                <c:pt idx="19341">
                  <c:v>2306.7799999999997</c:v>
                </c:pt>
                <c:pt idx="19342">
                  <c:v>2306.8000000000002</c:v>
                </c:pt>
                <c:pt idx="19343">
                  <c:v>2306.8200000000002</c:v>
                </c:pt>
                <c:pt idx="19344">
                  <c:v>2306.84</c:v>
                </c:pt>
                <c:pt idx="19345">
                  <c:v>2306.86</c:v>
                </c:pt>
                <c:pt idx="19346">
                  <c:v>2306.88</c:v>
                </c:pt>
                <c:pt idx="19347">
                  <c:v>2306.9</c:v>
                </c:pt>
                <c:pt idx="19348">
                  <c:v>2306.92</c:v>
                </c:pt>
                <c:pt idx="19349">
                  <c:v>2306.94</c:v>
                </c:pt>
                <c:pt idx="19350">
                  <c:v>2306.96</c:v>
                </c:pt>
                <c:pt idx="19351">
                  <c:v>2306.98</c:v>
                </c:pt>
                <c:pt idx="19352">
                  <c:v>2307</c:v>
                </c:pt>
                <c:pt idx="19353">
                  <c:v>2307.02</c:v>
                </c:pt>
                <c:pt idx="19354">
                  <c:v>2307.04</c:v>
                </c:pt>
                <c:pt idx="19355">
                  <c:v>2307.06</c:v>
                </c:pt>
                <c:pt idx="19356">
                  <c:v>2307.08</c:v>
                </c:pt>
                <c:pt idx="19357">
                  <c:v>2307.1</c:v>
                </c:pt>
                <c:pt idx="19358">
                  <c:v>2307.12</c:v>
                </c:pt>
                <c:pt idx="19359">
                  <c:v>2307.14</c:v>
                </c:pt>
                <c:pt idx="19360">
                  <c:v>2307.16</c:v>
                </c:pt>
                <c:pt idx="19361">
                  <c:v>2307.1799999999998</c:v>
                </c:pt>
                <c:pt idx="19362">
                  <c:v>2307.1999999999998</c:v>
                </c:pt>
                <c:pt idx="19363">
                  <c:v>2307.2199999999998</c:v>
                </c:pt>
                <c:pt idx="19364">
                  <c:v>2307.2399999999998</c:v>
                </c:pt>
                <c:pt idx="19365">
                  <c:v>2307.2599999999998</c:v>
                </c:pt>
                <c:pt idx="19366">
                  <c:v>2307.2799999999997</c:v>
                </c:pt>
                <c:pt idx="19367">
                  <c:v>2307.3000000000002</c:v>
                </c:pt>
                <c:pt idx="19368">
                  <c:v>2307.3200000000002</c:v>
                </c:pt>
                <c:pt idx="19369">
                  <c:v>2307.34</c:v>
                </c:pt>
                <c:pt idx="19370">
                  <c:v>2307.36</c:v>
                </c:pt>
                <c:pt idx="19371">
                  <c:v>2307.38</c:v>
                </c:pt>
                <c:pt idx="19372">
                  <c:v>2307.4</c:v>
                </c:pt>
                <c:pt idx="19373">
                  <c:v>2307.42</c:v>
                </c:pt>
                <c:pt idx="19374">
                  <c:v>2307.44</c:v>
                </c:pt>
                <c:pt idx="19375">
                  <c:v>2307.46</c:v>
                </c:pt>
                <c:pt idx="19376">
                  <c:v>2307.48</c:v>
                </c:pt>
                <c:pt idx="19377">
                  <c:v>2307.5</c:v>
                </c:pt>
                <c:pt idx="19378">
                  <c:v>2307.52</c:v>
                </c:pt>
                <c:pt idx="19379">
                  <c:v>2307.54</c:v>
                </c:pt>
                <c:pt idx="19380">
                  <c:v>2307.56</c:v>
                </c:pt>
                <c:pt idx="19381">
                  <c:v>2307.58</c:v>
                </c:pt>
                <c:pt idx="19382">
                  <c:v>2307.6</c:v>
                </c:pt>
                <c:pt idx="19383">
                  <c:v>2307.62</c:v>
                </c:pt>
                <c:pt idx="19384">
                  <c:v>2307.64</c:v>
                </c:pt>
                <c:pt idx="19385">
                  <c:v>2307.66</c:v>
                </c:pt>
                <c:pt idx="19386">
                  <c:v>2307.6799999999998</c:v>
                </c:pt>
                <c:pt idx="19387">
                  <c:v>2307.6999999999998</c:v>
                </c:pt>
                <c:pt idx="19388">
                  <c:v>2307.7199999999998</c:v>
                </c:pt>
                <c:pt idx="19389">
                  <c:v>2307.7399999999998</c:v>
                </c:pt>
                <c:pt idx="19390">
                  <c:v>2307.7599999999998</c:v>
                </c:pt>
                <c:pt idx="19391">
                  <c:v>2307.7799999999997</c:v>
                </c:pt>
                <c:pt idx="19392">
                  <c:v>2307.8000000000002</c:v>
                </c:pt>
                <c:pt idx="19393">
                  <c:v>2307.8200000000002</c:v>
                </c:pt>
                <c:pt idx="19394">
                  <c:v>2307.84</c:v>
                </c:pt>
                <c:pt idx="19395">
                  <c:v>2307.86</c:v>
                </c:pt>
                <c:pt idx="19396">
                  <c:v>2307.88</c:v>
                </c:pt>
                <c:pt idx="19397">
                  <c:v>2307.9</c:v>
                </c:pt>
                <c:pt idx="19398">
                  <c:v>2307.92</c:v>
                </c:pt>
                <c:pt idx="19399">
                  <c:v>2307.94</c:v>
                </c:pt>
                <c:pt idx="19400">
                  <c:v>2307.96</c:v>
                </c:pt>
                <c:pt idx="19401">
                  <c:v>2307.98</c:v>
                </c:pt>
                <c:pt idx="19402">
                  <c:v>2308</c:v>
                </c:pt>
                <c:pt idx="19403">
                  <c:v>2308.02</c:v>
                </c:pt>
                <c:pt idx="19404">
                  <c:v>2308.04</c:v>
                </c:pt>
                <c:pt idx="19405">
                  <c:v>2308.06</c:v>
                </c:pt>
                <c:pt idx="19406">
                  <c:v>2308.08</c:v>
                </c:pt>
                <c:pt idx="19407">
                  <c:v>2308.1</c:v>
                </c:pt>
                <c:pt idx="19408">
                  <c:v>2308.12</c:v>
                </c:pt>
                <c:pt idx="19409">
                  <c:v>2308.14</c:v>
                </c:pt>
                <c:pt idx="19410">
                  <c:v>2308.16</c:v>
                </c:pt>
                <c:pt idx="19411">
                  <c:v>2308.1799999999998</c:v>
                </c:pt>
                <c:pt idx="19412">
                  <c:v>2308.1999999999998</c:v>
                </c:pt>
                <c:pt idx="19413">
                  <c:v>2308.2199999999998</c:v>
                </c:pt>
                <c:pt idx="19414">
                  <c:v>2308.2399999999998</c:v>
                </c:pt>
                <c:pt idx="19415">
                  <c:v>2308.2599999999998</c:v>
                </c:pt>
                <c:pt idx="19416">
                  <c:v>2308.2799999999997</c:v>
                </c:pt>
                <c:pt idx="19417">
                  <c:v>2308.3000000000002</c:v>
                </c:pt>
                <c:pt idx="19418">
                  <c:v>2308.3200000000002</c:v>
                </c:pt>
                <c:pt idx="19419">
                  <c:v>2308.34</c:v>
                </c:pt>
                <c:pt idx="19420">
                  <c:v>2308.36</c:v>
                </c:pt>
                <c:pt idx="19421">
                  <c:v>2308.38</c:v>
                </c:pt>
                <c:pt idx="19422">
                  <c:v>2308.4</c:v>
                </c:pt>
                <c:pt idx="19423">
                  <c:v>2308.42</c:v>
                </c:pt>
                <c:pt idx="19424">
                  <c:v>2308.44</c:v>
                </c:pt>
                <c:pt idx="19425">
                  <c:v>2308.46</c:v>
                </c:pt>
                <c:pt idx="19426">
                  <c:v>2308.48</c:v>
                </c:pt>
                <c:pt idx="19427">
                  <c:v>2308.5</c:v>
                </c:pt>
                <c:pt idx="19428">
                  <c:v>2308.52</c:v>
                </c:pt>
                <c:pt idx="19429">
                  <c:v>2308.54</c:v>
                </c:pt>
                <c:pt idx="19430">
                  <c:v>2308.56</c:v>
                </c:pt>
                <c:pt idx="19431">
                  <c:v>2308.58</c:v>
                </c:pt>
                <c:pt idx="19432">
                  <c:v>2308.6</c:v>
                </c:pt>
                <c:pt idx="19433">
                  <c:v>2308.62</c:v>
                </c:pt>
                <c:pt idx="19434">
                  <c:v>2308.64</c:v>
                </c:pt>
                <c:pt idx="19435">
                  <c:v>2308.66</c:v>
                </c:pt>
                <c:pt idx="19436">
                  <c:v>2308.6799999999998</c:v>
                </c:pt>
                <c:pt idx="19437">
                  <c:v>2308.6999999999998</c:v>
                </c:pt>
                <c:pt idx="19438">
                  <c:v>2308.7199999999998</c:v>
                </c:pt>
                <c:pt idx="19439">
                  <c:v>2308.7399999999998</c:v>
                </c:pt>
                <c:pt idx="19440">
                  <c:v>2308.7599999999998</c:v>
                </c:pt>
                <c:pt idx="19441">
                  <c:v>2308.7799999999997</c:v>
                </c:pt>
                <c:pt idx="19442">
                  <c:v>2308.8000000000002</c:v>
                </c:pt>
                <c:pt idx="19443">
                  <c:v>2308.8200000000002</c:v>
                </c:pt>
                <c:pt idx="19444">
                  <c:v>2308.84</c:v>
                </c:pt>
                <c:pt idx="19445">
                  <c:v>2308.86</c:v>
                </c:pt>
                <c:pt idx="19446">
                  <c:v>2308.88</c:v>
                </c:pt>
                <c:pt idx="19447">
                  <c:v>2308.9</c:v>
                </c:pt>
                <c:pt idx="19448">
                  <c:v>2308.92</c:v>
                </c:pt>
                <c:pt idx="19449">
                  <c:v>2308.94</c:v>
                </c:pt>
                <c:pt idx="19450">
                  <c:v>2308.96</c:v>
                </c:pt>
                <c:pt idx="19451">
                  <c:v>2308.98</c:v>
                </c:pt>
                <c:pt idx="19452">
                  <c:v>2309</c:v>
                </c:pt>
                <c:pt idx="19453">
                  <c:v>2309.02</c:v>
                </c:pt>
                <c:pt idx="19454">
                  <c:v>2309.04</c:v>
                </c:pt>
                <c:pt idx="19455">
                  <c:v>2309.06</c:v>
                </c:pt>
                <c:pt idx="19456">
                  <c:v>2309.08</c:v>
                </c:pt>
                <c:pt idx="19457">
                  <c:v>2309.1</c:v>
                </c:pt>
                <c:pt idx="19458">
                  <c:v>2309.12</c:v>
                </c:pt>
                <c:pt idx="19459">
                  <c:v>2309.14</c:v>
                </c:pt>
                <c:pt idx="19460">
                  <c:v>2309.16</c:v>
                </c:pt>
                <c:pt idx="19461">
                  <c:v>2309.1799999999998</c:v>
                </c:pt>
                <c:pt idx="19462">
                  <c:v>2309.1999999999998</c:v>
                </c:pt>
                <c:pt idx="19463">
                  <c:v>2309.2199999999998</c:v>
                </c:pt>
                <c:pt idx="19464">
                  <c:v>2309.2399999999998</c:v>
                </c:pt>
                <c:pt idx="19465">
                  <c:v>2309.2599999999998</c:v>
                </c:pt>
                <c:pt idx="19466">
                  <c:v>2309.2799999999997</c:v>
                </c:pt>
                <c:pt idx="19467">
                  <c:v>2309.3000000000002</c:v>
                </c:pt>
                <c:pt idx="19468">
                  <c:v>2309.3200000000002</c:v>
                </c:pt>
                <c:pt idx="19469">
                  <c:v>2309.34</c:v>
                </c:pt>
                <c:pt idx="19470">
                  <c:v>2309.36</c:v>
                </c:pt>
                <c:pt idx="19471">
                  <c:v>2309.38</c:v>
                </c:pt>
                <c:pt idx="19472">
                  <c:v>2309.4</c:v>
                </c:pt>
                <c:pt idx="19473">
                  <c:v>2309.42</c:v>
                </c:pt>
                <c:pt idx="19474">
                  <c:v>2309.44</c:v>
                </c:pt>
                <c:pt idx="19475">
                  <c:v>2309.46</c:v>
                </c:pt>
                <c:pt idx="19476">
                  <c:v>2309.48</c:v>
                </c:pt>
                <c:pt idx="19477">
                  <c:v>2309.5</c:v>
                </c:pt>
                <c:pt idx="19478">
                  <c:v>2309.52</c:v>
                </c:pt>
                <c:pt idx="19479">
                  <c:v>2309.54</c:v>
                </c:pt>
                <c:pt idx="19480">
                  <c:v>2309.56</c:v>
                </c:pt>
                <c:pt idx="19481">
                  <c:v>2309.58</c:v>
                </c:pt>
                <c:pt idx="19482">
                  <c:v>2309.6</c:v>
                </c:pt>
                <c:pt idx="19483">
                  <c:v>2309.62</c:v>
                </c:pt>
                <c:pt idx="19484">
                  <c:v>2309.64</c:v>
                </c:pt>
                <c:pt idx="19485">
                  <c:v>2309.66</c:v>
                </c:pt>
                <c:pt idx="19486">
                  <c:v>2309.6799999999998</c:v>
                </c:pt>
                <c:pt idx="19487">
                  <c:v>2309.6999999999998</c:v>
                </c:pt>
                <c:pt idx="19488">
                  <c:v>2309.7199999999998</c:v>
                </c:pt>
                <c:pt idx="19489">
                  <c:v>2309.7399999999998</c:v>
                </c:pt>
                <c:pt idx="19490">
                  <c:v>2309.7599999999998</c:v>
                </c:pt>
                <c:pt idx="19491">
                  <c:v>2309.7799999999997</c:v>
                </c:pt>
                <c:pt idx="19492">
                  <c:v>2309.8000000000002</c:v>
                </c:pt>
                <c:pt idx="19493">
                  <c:v>2309.8200000000002</c:v>
                </c:pt>
                <c:pt idx="19494">
                  <c:v>2309.84</c:v>
                </c:pt>
                <c:pt idx="19495">
                  <c:v>2309.86</c:v>
                </c:pt>
                <c:pt idx="19496">
                  <c:v>2309.88</c:v>
                </c:pt>
                <c:pt idx="19497">
                  <c:v>2309.9</c:v>
                </c:pt>
                <c:pt idx="19498">
                  <c:v>2309.92</c:v>
                </c:pt>
                <c:pt idx="19499">
                  <c:v>2309.94</c:v>
                </c:pt>
                <c:pt idx="19500">
                  <c:v>2309.96</c:v>
                </c:pt>
                <c:pt idx="19501">
                  <c:v>2309.98</c:v>
                </c:pt>
                <c:pt idx="19502">
                  <c:v>2310</c:v>
                </c:pt>
                <c:pt idx="19503">
                  <c:v>2310.02</c:v>
                </c:pt>
                <c:pt idx="19504">
                  <c:v>2310.04</c:v>
                </c:pt>
                <c:pt idx="19505">
                  <c:v>2310.06</c:v>
                </c:pt>
                <c:pt idx="19506">
                  <c:v>2310.08</c:v>
                </c:pt>
                <c:pt idx="19507">
                  <c:v>2310.1</c:v>
                </c:pt>
                <c:pt idx="19508">
                  <c:v>2310.12</c:v>
                </c:pt>
                <c:pt idx="19509">
                  <c:v>2310.14</c:v>
                </c:pt>
                <c:pt idx="19510">
                  <c:v>2310.16</c:v>
                </c:pt>
                <c:pt idx="19511">
                  <c:v>2310.1799999999998</c:v>
                </c:pt>
                <c:pt idx="19512">
                  <c:v>2310.1999999999998</c:v>
                </c:pt>
                <c:pt idx="19513">
                  <c:v>2310.2199999999998</c:v>
                </c:pt>
                <c:pt idx="19514">
                  <c:v>2310.2399999999998</c:v>
                </c:pt>
                <c:pt idx="19515">
                  <c:v>2310.2599999999998</c:v>
                </c:pt>
                <c:pt idx="19516">
                  <c:v>2310.2799999999997</c:v>
                </c:pt>
                <c:pt idx="19517">
                  <c:v>2310.3000000000002</c:v>
                </c:pt>
                <c:pt idx="19518">
                  <c:v>2310.3200000000002</c:v>
                </c:pt>
                <c:pt idx="19519">
                  <c:v>2310.34</c:v>
                </c:pt>
                <c:pt idx="19520">
                  <c:v>2310.36</c:v>
                </c:pt>
                <c:pt idx="19521">
                  <c:v>2310.38</c:v>
                </c:pt>
                <c:pt idx="19522">
                  <c:v>2310.4</c:v>
                </c:pt>
                <c:pt idx="19523">
                  <c:v>2310.42</c:v>
                </c:pt>
                <c:pt idx="19524">
                  <c:v>2310.44</c:v>
                </c:pt>
                <c:pt idx="19525">
                  <c:v>2310.46</c:v>
                </c:pt>
                <c:pt idx="19526">
                  <c:v>2310.48</c:v>
                </c:pt>
                <c:pt idx="19527">
                  <c:v>2310.5</c:v>
                </c:pt>
                <c:pt idx="19528">
                  <c:v>2310.52</c:v>
                </c:pt>
                <c:pt idx="19529">
                  <c:v>2310.54</c:v>
                </c:pt>
                <c:pt idx="19530">
                  <c:v>2310.56</c:v>
                </c:pt>
                <c:pt idx="19531">
                  <c:v>2310.58</c:v>
                </c:pt>
                <c:pt idx="19532">
                  <c:v>2310.6</c:v>
                </c:pt>
                <c:pt idx="19533">
                  <c:v>2310.62</c:v>
                </c:pt>
                <c:pt idx="19534">
                  <c:v>2310.64</c:v>
                </c:pt>
                <c:pt idx="19535">
                  <c:v>2310.66</c:v>
                </c:pt>
                <c:pt idx="19536">
                  <c:v>2310.6799999999998</c:v>
                </c:pt>
                <c:pt idx="19537">
                  <c:v>2310.6999999999998</c:v>
                </c:pt>
                <c:pt idx="19538">
                  <c:v>2310.7199999999998</c:v>
                </c:pt>
                <c:pt idx="19539">
                  <c:v>2310.7399999999998</c:v>
                </c:pt>
                <c:pt idx="19540">
                  <c:v>2310.7599999999998</c:v>
                </c:pt>
                <c:pt idx="19541">
                  <c:v>2310.7799999999997</c:v>
                </c:pt>
                <c:pt idx="19542">
                  <c:v>2310.8000000000002</c:v>
                </c:pt>
                <c:pt idx="19543">
                  <c:v>2310.8200000000002</c:v>
                </c:pt>
                <c:pt idx="19544">
                  <c:v>2310.84</c:v>
                </c:pt>
                <c:pt idx="19545">
                  <c:v>2310.86</c:v>
                </c:pt>
                <c:pt idx="19546">
                  <c:v>2310.88</c:v>
                </c:pt>
                <c:pt idx="19547">
                  <c:v>2310.9</c:v>
                </c:pt>
                <c:pt idx="19548">
                  <c:v>2310.92</c:v>
                </c:pt>
                <c:pt idx="19549">
                  <c:v>2310.94</c:v>
                </c:pt>
                <c:pt idx="19550">
                  <c:v>2310.96</c:v>
                </c:pt>
                <c:pt idx="19551">
                  <c:v>2310.98</c:v>
                </c:pt>
                <c:pt idx="19552">
                  <c:v>2311</c:v>
                </c:pt>
                <c:pt idx="19553">
                  <c:v>2311.02</c:v>
                </c:pt>
                <c:pt idx="19554">
                  <c:v>2311.04</c:v>
                </c:pt>
                <c:pt idx="19555">
                  <c:v>2311.06</c:v>
                </c:pt>
                <c:pt idx="19556">
                  <c:v>2311.08</c:v>
                </c:pt>
                <c:pt idx="19557">
                  <c:v>2311.1</c:v>
                </c:pt>
                <c:pt idx="19558">
                  <c:v>2311.12</c:v>
                </c:pt>
                <c:pt idx="19559">
                  <c:v>2311.14</c:v>
                </c:pt>
                <c:pt idx="19560">
                  <c:v>2311.16</c:v>
                </c:pt>
                <c:pt idx="19561">
                  <c:v>2311.1799999999998</c:v>
                </c:pt>
                <c:pt idx="19562">
                  <c:v>2311.1999999999998</c:v>
                </c:pt>
                <c:pt idx="19563">
                  <c:v>2311.2199999999998</c:v>
                </c:pt>
                <c:pt idx="19564">
                  <c:v>2311.2399999999998</c:v>
                </c:pt>
                <c:pt idx="19565">
                  <c:v>2311.2599999999998</c:v>
                </c:pt>
                <c:pt idx="19566">
                  <c:v>2311.2799999999997</c:v>
                </c:pt>
                <c:pt idx="19567">
                  <c:v>2311.3000000000002</c:v>
                </c:pt>
                <c:pt idx="19568">
                  <c:v>2311.3200000000002</c:v>
                </c:pt>
                <c:pt idx="19569">
                  <c:v>2311.34</c:v>
                </c:pt>
                <c:pt idx="19570">
                  <c:v>2311.36</c:v>
                </c:pt>
                <c:pt idx="19571">
                  <c:v>2311.38</c:v>
                </c:pt>
                <c:pt idx="19572">
                  <c:v>2311.4</c:v>
                </c:pt>
                <c:pt idx="19573">
                  <c:v>2311.42</c:v>
                </c:pt>
                <c:pt idx="19574">
                  <c:v>2311.44</c:v>
                </c:pt>
                <c:pt idx="19575">
                  <c:v>2311.46</c:v>
                </c:pt>
                <c:pt idx="19576">
                  <c:v>2311.48</c:v>
                </c:pt>
                <c:pt idx="19577">
                  <c:v>2311.5</c:v>
                </c:pt>
                <c:pt idx="19578">
                  <c:v>2311.52</c:v>
                </c:pt>
                <c:pt idx="19579">
                  <c:v>2311.54</c:v>
                </c:pt>
                <c:pt idx="19580">
                  <c:v>2311.56</c:v>
                </c:pt>
                <c:pt idx="19581">
                  <c:v>2311.58</c:v>
                </c:pt>
                <c:pt idx="19582">
                  <c:v>2311.6</c:v>
                </c:pt>
                <c:pt idx="19583">
                  <c:v>2311.62</c:v>
                </c:pt>
                <c:pt idx="19584">
                  <c:v>2311.64</c:v>
                </c:pt>
                <c:pt idx="19585">
                  <c:v>2311.66</c:v>
                </c:pt>
                <c:pt idx="19586">
                  <c:v>2311.6799999999998</c:v>
                </c:pt>
                <c:pt idx="19587">
                  <c:v>2311.6999999999998</c:v>
                </c:pt>
                <c:pt idx="19588">
                  <c:v>2311.7199999999998</c:v>
                </c:pt>
                <c:pt idx="19589">
                  <c:v>2311.7399999999998</c:v>
                </c:pt>
                <c:pt idx="19590">
                  <c:v>2311.7599999999998</c:v>
                </c:pt>
                <c:pt idx="19591">
                  <c:v>2311.7799999999997</c:v>
                </c:pt>
                <c:pt idx="19592">
                  <c:v>2311.8000000000002</c:v>
                </c:pt>
                <c:pt idx="19593">
                  <c:v>2311.8200000000002</c:v>
                </c:pt>
                <c:pt idx="19594">
                  <c:v>2311.84</c:v>
                </c:pt>
                <c:pt idx="19595">
                  <c:v>2311.86</c:v>
                </c:pt>
                <c:pt idx="19596">
                  <c:v>2311.88</c:v>
                </c:pt>
                <c:pt idx="19597">
                  <c:v>2311.9</c:v>
                </c:pt>
                <c:pt idx="19598">
                  <c:v>2311.92</c:v>
                </c:pt>
                <c:pt idx="19599">
                  <c:v>2311.94</c:v>
                </c:pt>
                <c:pt idx="19600">
                  <c:v>2311.96</c:v>
                </c:pt>
                <c:pt idx="19601">
                  <c:v>2311.98</c:v>
                </c:pt>
                <c:pt idx="19602">
                  <c:v>2312</c:v>
                </c:pt>
                <c:pt idx="19603">
                  <c:v>2312.02</c:v>
                </c:pt>
                <c:pt idx="19604">
                  <c:v>2312.04</c:v>
                </c:pt>
                <c:pt idx="19605">
                  <c:v>2312.06</c:v>
                </c:pt>
                <c:pt idx="19606">
                  <c:v>2312.08</c:v>
                </c:pt>
                <c:pt idx="19607">
                  <c:v>2312.1</c:v>
                </c:pt>
                <c:pt idx="19608">
                  <c:v>2312.12</c:v>
                </c:pt>
                <c:pt idx="19609">
                  <c:v>2312.14</c:v>
                </c:pt>
                <c:pt idx="19610">
                  <c:v>2312.16</c:v>
                </c:pt>
                <c:pt idx="19611">
                  <c:v>2312.1799999999998</c:v>
                </c:pt>
                <c:pt idx="19612">
                  <c:v>2312.1999999999998</c:v>
                </c:pt>
                <c:pt idx="19613">
                  <c:v>2312.2199999999998</c:v>
                </c:pt>
                <c:pt idx="19614">
                  <c:v>2312.2399999999998</c:v>
                </c:pt>
                <c:pt idx="19615">
                  <c:v>2312.2599999999998</c:v>
                </c:pt>
                <c:pt idx="19616">
                  <c:v>2312.2799999999997</c:v>
                </c:pt>
                <c:pt idx="19617">
                  <c:v>2312.3000000000002</c:v>
                </c:pt>
                <c:pt idx="19618">
                  <c:v>2312.3200000000002</c:v>
                </c:pt>
                <c:pt idx="19619">
                  <c:v>2312.34</c:v>
                </c:pt>
                <c:pt idx="19620">
                  <c:v>2312.36</c:v>
                </c:pt>
                <c:pt idx="19621">
                  <c:v>2312.38</c:v>
                </c:pt>
                <c:pt idx="19622">
                  <c:v>2312.4</c:v>
                </c:pt>
                <c:pt idx="19623">
                  <c:v>2312.42</c:v>
                </c:pt>
                <c:pt idx="19624">
                  <c:v>2312.44</c:v>
                </c:pt>
                <c:pt idx="19625">
                  <c:v>2312.46</c:v>
                </c:pt>
                <c:pt idx="19626">
                  <c:v>2312.48</c:v>
                </c:pt>
                <c:pt idx="19627">
                  <c:v>2312.5</c:v>
                </c:pt>
                <c:pt idx="19628">
                  <c:v>2312.52</c:v>
                </c:pt>
                <c:pt idx="19629">
                  <c:v>2312.54</c:v>
                </c:pt>
                <c:pt idx="19630">
                  <c:v>2312.56</c:v>
                </c:pt>
                <c:pt idx="19631">
                  <c:v>2312.58</c:v>
                </c:pt>
                <c:pt idx="19632">
                  <c:v>2312.6</c:v>
                </c:pt>
                <c:pt idx="19633">
                  <c:v>2312.62</c:v>
                </c:pt>
                <c:pt idx="19634">
                  <c:v>2312.64</c:v>
                </c:pt>
                <c:pt idx="19635">
                  <c:v>2312.66</c:v>
                </c:pt>
                <c:pt idx="19636">
                  <c:v>2312.6799999999998</c:v>
                </c:pt>
                <c:pt idx="19637">
                  <c:v>2312.6999999999998</c:v>
                </c:pt>
                <c:pt idx="19638">
                  <c:v>2312.7199999999998</c:v>
                </c:pt>
                <c:pt idx="19639">
                  <c:v>2312.7399999999998</c:v>
                </c:pt>
                <c:pt idx="19640">
                  <c:v>2312.7599999999998</c:v>
                </c:pt>
                <c:pt idx="19641">
                  <c:v>2312.7799999999997</c:v>
                </c:pt>
                <c:pt idx="19642">
                  <c:v>2312.8000000000002</c:v>
                </c:pt>
                <c:pt idx="19643">
                  <c:v>2312.8200000000002</c:v>
                </c:pt>
                <c:pt idx="19644">
                  <c:v>2312.84</c:v>
                </c:pt>
                <c:pt idx="19645">
                  <c:v>2312.86</c:v>
                </c:pt>
                <c:pt idx="19646">
                  <c:v>2312.88</c:v>
                </c:pt>
                <c:pt idx="19647">
                  <c:v>2312.9</c:v>
                </c:pt>
                <c:pt idx="19648">
                  <c:v>2312.92</c:v>
                </c:pt>
                <c:pt idx="19649">
                  <c:v>2312.94</c:v>
                </c:pt>
                <c:pt idx="19650">
                  <c:v>2312.96</c:v>
                </c:pt>
                <c:pt idx="19651">
                  <c:v>2312.98</c:v>
                </c:pt>
                <c:pt idx="19652">
                  <c:v>2313</c:v>
                </c:pt>
                <c:pt idx="19653">
                  <c:v>2313.02</c:v>
                </c:pt>
                <c:pt idx="19654">
                  <c:v>2313.04</c:v>
                </c:pt>
                <c:pt idx="19655">
                  <c:v>2313.06</c:v>
                </c:pt>
                <c:pt idx="19656">
                  <c:v>2313.08</c:v>
                </c:pt>
                <c:pt idx="19657">
                  <c:v>2313.1</c:v>
                </c:pt>
                <c:pt idx="19658">
                  <c:v>2313.12</c:v>
                </c:pt>
                <c:pt idx="19659">
                  <c:v>2313.14</c:v>
                </c:pt>
                <c:pt idx="19660">
                  <c:v>2313.16</c:v>
                </c:pt>
                <c:pt idx="19661">
                  <c:v>2313.1799999999998</c:v>
                </c:pt>
                <c:pt idx="19662">
                  <c:v>2313.1999999999998</c:v>
                </c:pt>
                <c:pt idx="19663">
                  <c:v>2313.2199999999998</c:v>
                </c:pt>
                <c:pt idx="19664">
                  <c:v>2313.2399999999998</c:v>
                </c:pt>
                <c:pt idx="19665">
                  <c:v>2313.2599999999998</c:v>
                </c:pt>
                <c:pt idx="19666">
                  <c:v>2313.2799999999997</c:v>
                </c:pt>
                <c:pt idx="19667">
                  <c:v>2313.3000000000002</c:v>
                </c:pt>
                <c:pt idx="19668">
                  <c:v>2313.3200000000002</c:v>
                </c:pt>
                <c:pt idx="19669">
                  <c:v>2313.34</c:v>
                </c:pt>
                <c:pt idx="19670">
                  <c:v>2313.36</c:v>
                </c:pt>
                <c:pt idx="19671">
                  <c:v>2313.38</c:v>
                </c:pt>
                <c:pt idx="19672">
                  <c:v>2313.4</c:v>
                </c:pt>
                <c:pt idx="19673">
                  <c:v>2313.42</c:v>
                </c:pt>
                <c:pt idx="19674">
                  <c:v>2313.44</c:v>
                </c:pt>
                <c:pt idx="19675">
                  <c:v>2313.46</c:v>
                </c:pt>
                <c:pt idx="19676">
                  <c:v>2313.48</c:v>
                </c:pt>
                <c:pt idx="19677">
                  <c:v>2313.5</c:v>
                </c:pt>
                <c:pt idx="19678">
                  <c:v>2313.52</c:v>
                </c:pt>
                <c:pt idx="19679">
                  <c:v>2313.54</c:v>
                </c:pt>
                <c:pt idx="19680">
                  <c:v>2313.56</c:v>
                </c:pt>
                <c:pt idx="19681">
                  <c:v>2313.58</c:v>
                </c:pt>
                <c:pt idx="19682">
                  <c:v>2313.6</c:v>
                </c:pt>
                <c:pt idx="19683">
                  <c:v>2313.62</c:v>
                </c:pt>
                <c:pt idx="19684">
                  <c:v>2313.64</c:v>
                </c:pt>
                <c:pt idx="19685">
                  <c:v>2313.66</c:v>
                </c:pt>
                <c:pt idx="19686">
                  <c:v>2313.6799999999998</c:v>
                </c:pt>
                <c:pt idx="19687">
                  <c:v>2313.6999999999998</c:v>
                </c:pt>
                <c:pt idx="19688">
                  <c:v>2313.7199999999998</c:v>
                </c:pt>
                <c:pt idx="19689">
                  <c:v>2313.7399999999998</c:v>
                </c:pt>
                <c:pt idx="19690">
                  <c:v>2313.7599999999998</c:v>
                </c:pt>
                <c:pt idx="19691">
                  <c:v>2313.7799999999997</c:v>
                </c:pt>
                <c:pt idx="19692">
                  <c:v>2313.8000000000002</c:v>
                </c:pt>
                <c:pt idx="19693">
                  <c:v>2313.8200000000002</c:v>
                </c:pt>
                <c:pt idx="19694">
                  <c:v>2313.84</c:v>
                </c:pt>
                <c:pt idx="19695">
                  <c:v>2313.86</c:v>
                </c:pt>
                <c:pt idx="19696">
                  <c:v>2313.88</c:v>
                </c:pt>
                <c:pt idx="19697">
                  <c:v>2313.9</c:v>
                </c:pt>
                <c:pt idx="19698">
                  <c:v>2313.92</c:v>
                </c:pt>
                <c:pt idx="19699">
                  <c:v>2313.94</c:v>
                </c:pt>
                <c:pt idx="19700">
                  <c:v>2313.96</c:v>
                </c:pt>
                <c:pt idx="19701">
                  <c:v>2313.98</c:v>
                </c:pt>
                <c:pt idx="19702">
                  <c:v>2314</c:v>
                </c:pt>
                <c:pt idx="19703">
                  <c:v>2314.02</c:v>
                </c:pt>
                <c:pt idx="19704">
                  <c:v>2314.04</c:v>
                </c:pt>
                <c:pt idx="19705">
                  <c:v>2314.06</c:v>
                </c:pt>
                <c:pt idx="19706">
                  <c:v>2314.08</c:v>
                </c:pt>
                <c:pt idx="19707">
                  <c:v>2314.1</c:v>
                </c:pt>
                <c:pt idx="19708">
                  <c:v>2314.12</c:v>
                </c:pt>
                <c:pt idx="19709">
                  <c:v>2314.14</c:v>
                </c:pt>
                <c:pt idx="19710">
                  <c:v>2314.16</c:v>
                </c:pt>
                <c:pt idx="19711">
                  <c:v>2314.1799999999998</c:v>
                </c:pt>
                <c:pt idx="19712">
                  <c:v>2314.1999999999998</c:v>
                </c:pt>
                <c:pt idx="19713">
                  <c:v>2314.2199999999998</c:v>
                </c:pt>
                <c:pt idx="19714">
                  <c:v>2314.2399999999998</c:v>
                </c:pt>
                <c:pt idx="19715">
                  <c:v>2314.2599999999998</c:v>
                </c:pt>
                <c:pt idx="19716">
                  <c:v>2314.2799999999997</c:v>
                </c:pt>
                <c:pt idx="19717">
                  <c:v>2314.3000000000002</c:v>
                </c:pt>
                <c:pt idx="19718">
                  <c:v>2314.3200000000002</c:v>
                </c:pt>
                <c:pt idx="19719">
                  <c:v>2314.34</c:v>
                </c:pt>
                <c:pt idx="19720">
                  <c:v>2314.36</c:v>
                </c:pt>
                <c:pt idx="19721">
                  <c:v>2314.38</c:v>
                </c:pt>
                <c:pt idx="19722">
                  <c:v>2314.4</c:v>
                </c:pt>
                <c:pt idx="19723">
                  <c:v>2314.42</c:v>
                </c:pt>
                <c:pt idx="19724">
                  <c:v>2314.44</c:v>
                </c:pt>
                <c:pt idx="19725">
                  <c:v>2314.46</c:v>
                </c:pt>
                <c:pt idx="19726">
                  <c:v>2314.48</c:v>
                </c:pt>
                <c:pt idx="19727">
                  <c:v>2314.5</c:v>
                </c:pt>
                <c:pt idx="19728">
                  <c:v>2314.52</c:v>
                </c:pt>
                <c:pt idx="19729">
                  <c:v>2314.54</c:v>
                </c:pt>
                <c:pt idx="19730">
                  <c:v>2314.56</c:v>
                </c:pt>
                <c:pt idx="19731">
                  <c:v>2314.58</c:v>
                </c:pt>
                <c:pt idx="19732">
                  <c:v>2314.6</c:v>
                </c:pt>
                <c:pt idx="19733">
                  <c:v>2314.62</c:v>
                </c:pt>
                <c:pt idx="19734">
                  <c:v>2314.64</c:v>
                </c:pt>
                <c:pt idx="19735">
                  <c:v>2314.66</c:v>
                </c:pt>
                <c:pt idx="19736">
                  <c:v>2314.6799999999998</c:v>
                </c:pt>
                <c:pt idx="19737">
                  <c:v>2314.6999999999998</c:v>
                </c:pt>
                <c:pt idx="19738">
                  <c:v>2314.7199999999998</c:v>
                </c:pt>
                <c:pt idx="19739">
                  <c:v>2314.7399999999998</c:v>
                </c:pt>
                <c:pt idx="19740">
                  <c:v>2314.7599999999998</c:v>
                </c:pt>
                <c:pt idx="19741">
                  <c:v>2314.7799999999997</c:v>
                </c:pt>
                <c:pt idx="19742">
                  <c:v>2314.8000000000002</c:v>
                </c:pt>
                <c:pt idx="19743">
                  <c:v>2314.8200000000002</c:v>
                </c:pt>
                <c:pt idx="19744">
                  <c:v>2314.84</c:v>
                </c:pt>
                <c:pt idx="19745">
                  <c:v>2314.86</c:v>
                </c:pt>
                <c:pt idx="19746">
                  <c:v>2314.88</c:v>
                </c:pt>
                <c:pt idx="19747">
                  <c:v>2314.9</c:v>
                </c:pt>
                <c:pt idx="19748">
                  <c:v>2314.92</c:v>
                </c:pt>
                <c:pt idx="19749">
                  <c:v>2314.94</c:v>
                </c:pt>
                <c:pt idx="19750">
                  <c:v>2314.96</c:v>
                </c:pt>
                <c:pt idx="19751">
                  <c:v>2314.98</c:v>
                </c:pt>
                <c:pt idx="19752">
                  <c:v>2315</c:v>
                </c:pt>
                <c:pt idx="19753">
                  <c:v>2315.02</c:v>
                </c:pt>
                <c:pt idx="19754">
                  <c:v>2315.04</c:v>
                </c:pt>
                <c:pt idx="19755">
                  <c:v>2315.06</c:v>
                </c:pt>
                <c:pt idx="19756">
                  <c:v>2315.08</c:v>
                </c:pt>
                <c:pt idx="19757">
                  <c:v>2315.1</c:v>
                </c:pt>
                <c:pt idx="19758">
                  <c:v>2315.12</c:v>
                </c:pt>
                <c:pt idx="19759">
                  <c:v>2315.14</c:v>
                </c:pt>
                <c:pt idx="19760">
                  <c:v>2315.16</c:v>
                </c:pt>
                <c:pt idx="19761">
                  <c:v>2315.1799999999998</c:v>
                </c:pt>
                <c:pt idx="19762">
                  <c:v>2315.1999999999998</c:v>
                </c:pt>
                <c:pt idx="19763">
                  <c:v>2315.2199999999998</c:v>
                </c:pt>
                <c:pt idx="19764">
                  <c:v>2315.2399999999998</c:v>
                </c:pt>
                <c:pt idx="19765">
                  <c:v>2315.2599999999998</c:v>
                </c:pt>
                <c:pt idx="19766">
                  <c:v>2315.2799999999997</c:v>
                </c:pt>
                <c:pt idx="19767">
                  <c:v>2315.3000000000002</c:v>
                </c:pt>
                <c:pt idx="19768">
                  <c:v>2315.3200000000002</c:v>
                </c:pt>
                <c:pt idx="19769">
                  <c:v>2315.34</c:v>
                </c:pt>
                <c:pt idx="19770">
                  <c:v>2315.36</c:v>
                </c:pt>
                <c:pt idx="19771">
                  <c:v>2315.38</c:v>
                </c:pt>
                <c:pt idx="19772">
                  <c:v>2315.4</c:v>
                </c:pt>
                <c:pt idx="19773">
                  <c:v>2315.42</c:v>
                </c:pt>
                <c:pt idx="19774">
                  <c:v>2315.44</c:v>
                </c:pt>
                <c:pt idx="19775">
                  <c:v>2315.46</c:v>
                </c:pt>
                <c:pt idx="19776">
                  <c:v>2315.48</c:v>
                </c:pt>
                <c:pt idx="19777">
                  <c:v>2315.5</c:v>
                </c:pt>
                <c:pt idx="19778">
                  <c:v>2315.52</c:v>
                </c:pt>
                <c:pt idx="19779">
                  <c:v>2315.54</c:v>
                </c:pt>
                <c:pt idx="19780">
                  <c:v>2315.56</c:v>
                </c:pt>
                <c:pt idx="19781">
                  <c:v>2315.58</c:v>
                </c:pt>
                <c:pt idx="19782">
                  <c:v>2315.6</c:v>
                </c:pt>
                <c:pt idx="19783">
                  <c:v>2315.62</c:v>
                </c:pt>
                <c:pt idx="19784">
                  <c:v>2315.64</c:v>
                </c:pt>
                <c:pt idx="19785">
                  <c:v>2315.66</c:v>
                </c:pt>
                <c:pt idx="19786">
                  <c:v>2315.6799999999998</c:v>
                </c:pt>
                <c:pt idx="19787">
                  <c:v>2315.6999999999998</c:v>
                </c:pt>
                <c:pt idx="19788">
                  <c:v>2315.7199999999998</c:v>
                </c:pt>
                <c:pt idx="19789">
                  <c:v>2315.7399999999998</c:v>
                </c:pt>
                <c:pt idx="19790">
                  <c:v>2315.7599999999998</c:v>
                </c:pt>
                <c:pt idx="19791">
                  <c:v>2315.7799999999997</c:v>
                </c:pt>
                <c:pt idx="19792">
                  <c:v>2315.8000000000002</c:v>
                </c:pt>
                <c:pt idx="19793">
                  <c:v>2315.8200000000002</c:v>
                </c:pt>
                <c:pt idx="19794">
                  <c:v>2315.84</c:v>
                </c:pt>
                <c:pt idx="19795">
                  <c:v>2315.86</c:v>
                </c:pt>
                <c:pt idx="19796">
                  <c:v>2315.88</c:v>
                </c:pt>
                <c:pt idx="19797">
                  <c:v>2315.9</c:v>
                </c:pt>
                <c:pt idx="19798">
                  <c:v>2315.92</c:v>
                </c:pt>
                <c:pt idx="19799">
                  <c:v>2315.94</c:v>
                </c:pt>
                <c:pt idx="19800">
                  <c:v>2315.96</c:v>
                </c:pt>
                <c:pt idx="19801">
                  <c:v>2315.98</c:v>
                </c:pt>
                <c:pt idx="19802">
                  <c:v>2316</c:v>
                </c:pt>
                <c:pt idx="19803">
                  <c:v>2316.02</c:v>
                </c:pt>
                <c:pt idx="19804">
                  <c:v>2316.04</c:v>
                </c:pt>
                <c:pt idx="19805">
                  <c:v>2316.06</c:v>
                </c:pt>
                <c:pt idx="19806">
                  <c:v>2316.08</c:v>
                </c:pt>
                <c:pt idx="19807">
                  <c:v>2316.1</c:v>
                </c:pt>
                <c:pt idx="19808">
                  <c:v>2316.12</c:v>
                </c:pt>
                <c:pt idx="19809">
                  <c:v>2316.14</c:v>
                </c:pt>
                <c:pt idx="19810">
                  <c:v>2316.16</c:v>
                </c:pt>
                <c:pt idx="19811">
                  <c:v>2316.1799999999998</c:v>
                </c:pt>
                <c:pt idx="19812">
                  <c:v>2316.1999999999998</c:v>
                </c:pt>
                <c:pt idx="19813">
                  <c:v>2316.2199999999998</c:v>
                </c:pt>
                <c:pt idx="19814">
                  <c:v>2316.2399999999998</c:v>
                </c:pt>
                <c:pt idx="19815">
                  <c:v>2316.2599999999998</c:v>
                </c:pt>
                <c:pt idx="19816">
                  <c:v>2316.2799999999997</c:v>
                </c:pt>
                <c:pt idx="19817">
                  <c:v>2316.3000000000002</c:v>
                </c:pt>
                <c:pt idx="19818">
                  <c:v>2316.3200000000002</c:v>
                </c:pt>
                <c:pt idx="19819">
                  <c:v>2316.34</c:v>
                </c:pt>
                <c:pt idx="19820">
                  <c:v>2316.36</c:v>
                </c:pt>
                <c:pt idx="19821">
                  <c:v>2316.38</c:v>
                </c:pt>
                <c:pt idx="19822">
                  <c:v>2316.4</c:v>
                </c:pt>
                <c:pt idx="19823">
                  <c:v>2316.42</c:v>
                </c:pt>
                <c:pt idx="19824">
                  <c:v>2316.44</c:v>
                </c:pt>
                <c:pt idx="19825">
                  <c:v>2316.46</c:v>
                </c:pt>
                <c:pt idx="19826">
                  <c:v>2316.48</c:v>
                </c:pt>
                <c:pt idx="19827">
                  <c:v>2316.5</c:v>
                </c:pt>
                <c:pt idx="19828">
                  <c:v>2316.52</c:v>
                </c:pt>
                <c:pt idx="19829">
                  <c:v>2316.54</c:v>
                </c:pt>
                <c:pt idx="19830">
                  <c:v>2316.56</c:v>
                </c:pt>
                <c:pt idx="19831">
                  <c:v>2316.58</c:v>
                </c:pt>
                <c:pt idx="19832">
                  <c:v>2316.6</c:v>
                </c:pt>
                <c:pt idx="19833">
                  <c:v>2316.62</c:v>
                </c:pt>
                <c:pt idx="19834">
                  <c:v>2316.64</c:v>
                </c:pt>
                <c:pt idx="19835">
                  <c:v>2316.66</c:v>
                </c:pt>
                <c:pt idx="19836">
                  <c:v>2316.6799999999998</c:v>
                </c:pt>
                <c:pt idx="19837">
                  <c:v>2316.6999999999998</c:v>
                </c:pt>
                <c:pt idx="19838">
                  <c:v>2316.7199999999998</c:v>
                </c:pt>
                <c:pt idx="19839">
                  <c:v>2316.7399999999998</c:v>
                </c:pt>
                <c:pt idx="19840">
                  <c:v>2316.7599999999998</c:v>
                </c:pt>
                <c:pt idx="19841">
                  <c:v>2316.7799999999997</c:v>
                </c:pt>
                <c:pt idx="19842">
                  <c:v>2316.8000000000002</c:v>
                </c:pt>
                <c:pt idx="19843">
                  <c:v>2316.8200000000002</c:v>
                </c:pt>
                <c:pt idx="19844">
                  <c:v>2316.84</c:v>
                </c:pt>
                <c:pt idx="19845">
                  <c:v>2316.86</c:v>
                </c:pt>
                <c:pt idx="19846">
                  <c:v>2316.88</c:v>
                </c:pt>
                <c:pt idx="19847">
                  <c:v>2316.9</c:v>
                </c:pt>
                <c:pt idx="19848">
                  <c:v>2316.92</c:v>
                </c:pt>
                <c:pt idx="19849">
                  <c:v>2316.94</c:v>
                </c:pt>
                <c:pt idx="19850">
                  <c:v>2316.96</c:v>
                </c:pt>
                <c:pt idx="19851">
                  <c:v>2316.98</c:v>
                </c:pt>
                <c:pt idx="19852">
                  <c:v>2317</c:v>
                </c:pt>
                <c:pt idx="19853">
                  <c:v>2317.02</c:v>
                </c:pt>
                <c:pt idx="19854">
                  <c:v>2317.04</c:v>
                </c:pt>
                <c:pt idx="19855">
                  <c:v>2317.06</c:v>
                </c:pt>
                <c:pt idx="19856">
                  <c:v>2317.08</c:v>
                </c:pt>
                <c:pt idx="19857">
                  <c:v>2317.1</c:v>
                </c:pt>
                <c:pt idx="19858">
                  <c:v>2317.12</c:v>
                </c:pt>
                <c:pt idx="19859">
                  <c:v>2317.14</c:v>
                </c:pt>
                <c:pt idx="19860">
                  <c:v>2317.16</c:v>
                </c:pt>
                <c:pt idx="19861">
                  <c:v>2317.1799999999998</c:v>
                </c:pt>
                <c:pt idx="19862">
                  <c:v>2317.1999999999998</c:v>
                </c:pt>
                <c:pt idx="19863">
                  <c:v>2317.2199999999998</c:v>
                </c:pt>
                <c:pt idx="19864">
                  <c:v>2317.2399999999998</c:v>
                </c:pt>
                <c:pt idx="19865">
                  <c:v>2317.2599999999998</c:v>
                </c:pt>
                <c:pt idx="19866">
                  <c:v>2317.2799999999997</c:v>
                </c:pt>
                <c:pt idx="19867">
                  <c:v>2317.3000000000002</c:v>
                </c:pt>
                <c:pt idx="19868">
                  <c:v>2317.3200000000002</c:v>
                </c:pt>
                <c:pt idx="19869">
                  <c:v>2317.34</c:v>
                </c:pt>
                <c:pt idx="19870">
                  <c:v>2317.36</c:v>
                </c:pt>
                <c:pt idx="19871">
                  <c:v>2317.38</c:v>
                </c:pt>
                <c:pt idx="19872">
                  <c:v>2317.4</c:v>
                </c:pt>
                <c:pt idx="19873">
                  <c:v>2317.42</c:v>
                </c:pt>
                <c:pt idx="19874">
                  <c:v>2317.44</c:v>
                </c:pt>
                <c:pt idx="19875">
                  <c:v>2317.46</c:v>
                </c:pt>
                <c:pt idx="19876">
                  <c:v>2317.48</c:v>
                </c:pt>
                <c:pt idx="19877">
                  <c:v>2317.5</c:v>
                </c:pt>
                <c:pt idx="19878">
                  <c:v>2317.52</c:v>
                </c:pt>
                <c:pt idx="19879">
                  <c:v>2317.54</c:v>
                </c:pt>
                <c:pt idx="19880">
                  <c:v>2317.56</c:v>
                </c:pt>
                <c:pt idx="19881">
                  <c:v>2317.58</c:v>
                </c:pt>
                <c:pt idx="19882">
                  <c:v>2317.6</c:v>
                </c:pt>
                <c:pt idx="19883">
                  <c:v>2317.62</c:v>
                </c:pt>
                <c:pt idx="19884">
                  <c:v>2317.64</c:v>
                </c:pt>
                <c:pt idx="19885">
                  <c:v>2317.66</c:v>
                </c:pt>
                <c:pt idx="19886">
                  <c:v>2317.6799999999998</c:v>
                </c:pt>
                <c:pt idx="19887">
                  <c:v>2317.6999999999998</c:v>
                </c:pt>
                <c:pt idx="19888">
                  <c:v>2317.7199999999998</c:v>
                </c:pt>
                <c:pt idx="19889">
                  <c:v>2317.7399999999998</c:v>
                </c:pt>
                <c:pt idx="19890">
                  <c:v>2317.7599999999998</c:v>
                </c:pt>
                <c:pt idx="19891">
                  <c:v>2317.7799999999997</c:v>
                </c:pt>
                <c:pt idx="19892">
                  <c:v>2317.8000000000002</c:v>
                </c:pt>
                <c:pt idx="19893">
                  <c:v>2317.8200000000002</c:v>
                </c:pt>
                <c:pt idx="19894">
                  <c:v>2317.84</c:v>
                </c:pt>
                <c:pt idx="19895">
                  <c:v>2317.86</c:v>
                </c:pt>
                <c:pt idx="19896">
                  <c:v>2317.88</c:v>
                </c:pt>
                <c:pt idx="19897">
                  <c:v>2317.9</c:v>
                </c:pt>
                <c:pt idx="19898">
                  <c:v>2317.92</c:v>
                </c:pt>
                <c:pt idx="19899">
                  <c:v>2317.94</c:v>
                </c:pt>
                <c:pt idx="19900">
                  <c:v>2317.96</c:v>
                </c:pt>
                <c:pt idx="19901">
                  <c:v>2317.98</c:v>
                </c:pt>
                <c:pt idx="19902">
                  <c:v>2318</c:v>
                </c:pt>
                <c:pt idx="19903">
                  <c:v>2318.02</c:v>
                </c:pt>
                <c:pt idx="19904">
                  <c:v>2318.04</c:v>
                </c:pt>
                <c:pt idx="19905">
                  <c:v>2318.06</c:v>
                </c:pt>
                <c:pt idx="19906">
                  <c:v>2318.08</c:v>
                </c:pt>
                <c:pt idx="19907">
                  <c:v>2318.1</c:v>
                </c:pt>
                <c:pt idx="19908">
                  <c:v>2318.12</c:v>
                </c:pt>
                <c:pt idx="19909">
                  <c:v>2318.14</c:v>
                </c:pt>
                <c:pt idx="19910">
                  <c:v>2318.16</c:v>
                </c:pt>
                <c:pt idx="19911">
                  <c:v>2318.1799999999998</c:v>
                </c:pt>
                <c:pt idx="19912">
                  <c:v>2318.1999999999998</c:v>
                </c:pt>
                <c:pt idx="19913">
                  <c:v>2318.2199999999998</c:v>
                </c:pt>
                <c:pt idx="19914">
                  <c:v>2318.2399999999998</c:v>
                </c:pt>
                <c:pt idx="19915">
                  <c:v>2318.2599999999998</c:v>
                </c:pt>
                <c:pt idx="19916">
                  <c:v>2318.2799999999997</c:v>
                </c:pt>
                <c:pt idx="19917">
                  <c:v>2318.3000000000002</c:v>
                </c:pt>
                <c:pt idx="19918">
                  <c:v>2318.3200000000002</c:v>
                </c:pt>
                <c:pt idx="19919">
                  <c:v>2318.34</c:v>
                </c:pt>
                <c:pt idx="19920">
                  <c:v>2318.36</c:v>
                </c:pt>
                <c:pt idx="19921">
                  <c:v>2318.38</c:v>
                </c:pt>
                <c:pt idx="19922">
                  <c:v>2318.4</c:v>
                </c:pt>
                <c:pt idx="19923">
                  <c:v>2318.42</c:v>
                </c:pt>
                <c:pt idx="19924">
                  <c:v>2318.44</c:v>
                </c:pt>
                <c:pt idx="19925">
                  <c:v>2318.46</c:v>
                </c:pt>
                <c:pt idx="19926">
                  <c:v>2318.48</c:v>
                </c:pt>
                <c:pt idx="19927">
                  <c:v>2318.5</c:v>
                </c:pt>
                <c:pt idx="19928">
                  <c:v>2318.52</c:v>
                </c:pt>
                <c:pt idx="19929">
                  <c:v>2318.54</c:v>
                </c:pt>
                <c:pt idx="19930">
                  <c:v>2318.56</c:v>
                </c:pt>
                <c:pt idx="19931">
                  <c:v>2318.58</c:v>
                </c:pt>
                <c:pt idx="19932">
                  <c:v>2318.6</c:v>
                </c:pt>
                <c:pt idx="19933">
                  <c:v>2318.62</c:v>
                </c:pt>
                <c:pt idx="19934">
                  <c:v>2318.64</c:v>
                </c:pt>
                <c:pt idx="19935">
                  <c:v>2318.66</c:v>
                </c:pt>
                <c:pt idx="19936">
                  <c:v>2318.6799999999998</c:v>
                </c:pt>
                <c:pt idx="19937">
                  <c:v>2318.6999999999998</c:v>
                </c:pt>
                <c:pt idx="19938">
                  <c:v>2318.7199999999998</c:v>
                </c:pt>
                <c:pt idx="19939">
                  <c:v>2318.7399999999998</c:v>
                </c:pt>
                <c:pt idx="19940">
                  <c:v>2318.7599999999998</c:v>
                </c:pt>
                <c:pt idx="19941">
                  <c:v>2318.7799999999997</c:v>
                </c:pt>
                <c:pt idx="19942">
                  <c:v>2318.8000000000002</c:v>
                </c:pt>
                <c:pt idx="19943">
                  <c:v>2318.8200000000002</c:v>
                </c:pt>
                <c:pt idx="19944">
                  <c:v>2318.84</c:v>
                </c:pt>
                <c:pt idx="19945">
                  <c:v>2318.86</c:v>
                </c:pt>
                <c:pt idx="19946">
                  <c:v>2318.88</c:v>
                </c:pt>
                <c:pt idx="19947">
                  <c:v>2318.9</c:v>
                </c:pt>
                <c:pt idx="19948">
                  <c:v>2318.92</c:v>
                </c:pt>
                <c:pt idx="19949">
                  <c:v>2318.94</c:v>
                </c:pt>
                <c:pt idx="19950">
                  <c:v>2318.96</c:v>
                </c:pt>
                <c:pt idx="19951">
                  <c:v>2318.98</c:v>
                </c:pt>
                <c:pt idx="19952">
                  <c:v>2319</c:v>
                </c:pt>
                <c:pt idx="19953">
                  <c:v>2319.02</c:v>
                </c:pt>
                <c:pt idx="19954">
                  <c:v>2319.04</c:v>
                </c:pt>
                <c:pt idx="19955">
                  <c:v>2319.06</c:v>
                </c:pt>
                <c:pt idx="19956">
                  <c:v>2319.08</c:v>
                </c:pt>
                <c:pt idx="19957">
                  <c:v>2319.1</c:v>
                </c:pt>
                <c:pt idx="19958">
                  <c:v>2319.12</c:v>
                </c:pt>
                <c:pt idx="19959">
                  <c:v>2319.14</c:v>
                </c:pt>
                <c:pt idx="19960">
                  <c:v>2319.16</c:v>
                </c:pt>
                <c:pt idx="19961">
                  <c:v>2319.1799999999998</c:v>
                </c:pt>
                <c:pt idx="19962">
                  <c:v>2319.1999999999998</c:v>
                </c:pt>
                <c:pt idx="19963">
                  <c:v>2319.2199999999998</c:v>
                </c:pt>
                <c:pt idx="19964">
                  <c:v>2319.2399999999998</c:v>
                </c:pt>
                <c:pt idx="19965">
                  <c:v>2319.2599999999998</c:v>
                </c:pt>
                <c:pt idx="19966">
                  <c:v>2319.2799999999997</c:v>
                </c:pt>
                <c:pt idx="19967">
                  <c:v>2319.3000000000002</c:v>
                </c:pt>
                <c:pt idx="19968">
                  <c:v>2319.3200000000002</c:v>
                </c:pt>
                <c:pt idx="19969">
                  <c:v>2319.34</c:v>
                </c:pt>
                <c:pt idx="19970">
                  <c:v>2319.36</c:v>
                </c:pt>
                <c:pt idx="19971">
                  <c:v>2319.38</c:v>
                </c:pt>
                <c:pt idx="19972">
                  <c:v>2319.4</c:v>
                </c:pt>
                <c:pt idx="19973">
                  <c:v>2319.42</c:v>
                </c:pt>
                <c:pt idx="19974">
                  <c:v>2319.44</c:v>
                </c:pt>
                <c:pt idx="19975">
                  <c:v>2319.46</c:v>
                </c:pt>
                <c:pt idx="19976">
                  <c:v>2319.48</c:v>
                </c:pt>
                <c:pt idx="19977">
                  <c:v>2319.5</c:v>
                </c:pt>
                <c:pt idx="19978">
                  <c:v>2319.52</c:v>
                </c:pt>
                <c:pt idx="19979">
                  <c:v>2319.54</c:v>
                </c:pt>
                <c:pt idx="19980">
                  <c:v>2319.56</c:v>
                </c:pt>
                <c:pt idx="19981">
                  <c:v>2319.58</c:v>
                </c:pt>
                <c:pt idx="19982">
                  <c:v>2319.6</c:v>
                </c:pt>
                <c:pt idx="19983">
                  <c:v>2319.62</c:v>
                </c:pt>
                <c:pt idx="19984">
                  <c:v>2319.64</c:v>
                </c:pt>
                <c:pt idx="19985">
                  <c:v>2319.66</c:v>
                </c:pt>
                <c:pt idx="19986">
                  <c:v>2319.6799999999998</c:v>
                </c:pt>
                <c:pt idx="19987">
                  <c:v>2319.6999999999998</c:v>
                </c:pt>
                <c:pt idx="19988">
                  <c:v>2319.7199999999998</c:v>
                </c:pt>
                <c:pt idx="19989">
                  <c:v>2319.7399999999998</c:v>
                </c:pt>
                <c:pt idx="19990">
                  <c:v>2319.7599999999998</c:v>
                </c:pt>
                <c:pt idx="19991">
                  <c:v>2319.7799999999997</c:v>
                </c:pt>
                <c:pt idx="19992">
                  <c:v>2319.8000000000002</c:v>
                </c:pt>
                <c:pt idx="19993">
                  <c:v>2319.8200000000002</c:v>
                </c:pt>
                <c:pt idx="19994">
                  <c:v>2319.84</c:v>
                </c:pt>
                <c:pt idx="19995">
                  <c:v>2319.86</c:v>
                </c:pt>
                <c:pt idx="19996">
                  <c:v>2319.88</c:v>
                </c:pt>
                <c:pt idx="19997">
                  <c:v>2319.9</c:v>
                </c:pt>
                <c:pt idx="19998">
                  <c:v>2319.92</c:v>
                </c:pt>
                <c:pt idx="19999">
                  <c:v>2319.94</c:v>
                </c:pt>
                <c:pt idx="20000">
                  <c:v>2319.96</c:v>
                </c:pt>
                <c:pt idx="20001">
                  <c:v>2319.98</c:v>
                </c:pt>
                <c:pt idx="20002">
                  <c:v>2320</c:v>
                </c:pt>
                <c:pt idx="20003">
                  <c:v>2320.02</c:v>
                </c:pt>
                <c:pt idx="20004">
                  <c:v>2320.04</c:v>
                </c:pt>
                <c:pt idx="20005">
                  <c:v>2320.06</c:v>
                </c:pt>
                <c:pt idx="20006">
                  <c:v>2320.08</c:v>
                </c:pt>
                <c:pt idx="20007">
                  <c:v>2320.1</c:v>
                </c:pt>
                <c:pt idx="20008">
                  <c:v>2320.12</c:v>
                </c:pt>
                <c:pt idx="20009">
                  <c:v>2320.14</c:v>
                </c:pt>
                <c:pt idx="20010">
                  <c:v>2320.16</c:v>
                </c:pt>
                <c:pt idx="20011">
                  <c:v>2320.1799999999998</c:v>
                </c:pt>
                <c:pt idx="20012">
                  <c:v>2320.1999999999998</c:v>
                </c:pt>
                <c:pt idx="20013">
                  <c:v>2320.2199999999998</c:v>
                </c:pt>
                <c:pt idx="20014">
                  <c:v>2320.2399999999998</c:v>
                </c:pt>
                <c:pt idx="20015">
                  <c:v>2320.2599999999998</c:v>
                </c:pt>
                <c:pt idx="20016">
                  <c:v>2320.2799999999997</c:v>
                </c:pt>
                <c:pt idx="20017">
                  <c:v>2320.3000000000002</c:v>
                </c:pt>
                <c:pt idx="20018">
                  <c:v>2320.3200000000002</c:v>
                </c:pt>
                <c:pt idx="20019">
                  <c:v>2320.34</c:v>
                </c:pt>
                <c:pt idx="20020">
                  <c:v>2320.36</c:v>
                </c:pt>
                <c:pt idx="20021">
                  <c:v>2320.38</c:v>
                </c:pt>
                <c:pt idx="20022">
                  <c:v>2320.4</c:v>
                </c:pt>
                <c:pt idx="20023">
                  <c:v>2320.42</c:v>
                </c:pt>
                <c:pt idx="20024">
                  <c:v>2320.44</c:v>
                </c:pt>
                <c:pt idx="20025">
                  <c:v>2320.46</c:v>
                </c:pt>
                <c:pt idx="20026">
                  <c:v>2320.48</c:v>
                </c:pt>
                <c:pt idx="20027">
                  <c:v>2320.5</c:v>
                </c:pt>
                <c:pt idx="20028">
                  <c:v>2320.52</c:v>
                </c:pt>
                <c:pt idx="20029">
                  <c:v>2320.54</c:v>
                </c:pt>
                <c:pt idx="20030">
                  <c:v>2320.56</c:v>
                </c:pt>
                <c:pt idx="20031">
                  <c:v>2320.58</c:v>
                </c:pt>
                <c:pt idx="20032">
                  <c:v>2320.6</c:v>
                </c:pt>
                <c:pt idx="20033">
                  <c:v>2320.62</c:v>
                </c:pt>
                <c:pt idx="20034">
                  <c:v>2320.64</c:v>
                </c:pt>
                <c:pt idx="20035">
                  <c:v>2320.66</c:v>
                </c:pt>
                <c:pt idx="20036">
                  <c:v>2320.6799999999998</c:v>
                </c:pt>
                <c:pt idx="20037">
                  <c:v>2320.6999999999998</c:v>
                </c:pt>
                <c:pt idx="20038">
                  <c:v>2320.7199999999998</c:v>
                </c:pt>
                <c:pt idx="20039">
                  <c:v>2320.7399999999998</c:v>
                </c:pt>
                <c:pt idx="20040">
                  <c:v>2320.7599999999998</c:v>
                </c:pt>
                <c:pt idx="20041">
                  <c:v>2320.7799999999997</c:v>
                </c:pt>
                <c:pt idx="20042">
                  <c:v>2320.8000000000002</c:v>
                </c:pt>
                <c:pt idx="20043">
                  <c:v>2320.8200000000002</c:v>
                </c:pt>
                <c:pt idx="20044">
                  <c:v>2320.84</c:v>
                </c:pt>
                <c:pt idx="20045">
                  <c:v>2320.86</c:v>
                </c:pt>
                <c:pt idx="20046">
                  <c:v>2320.88</c:v>
                </c:pt>
                <c:pt idx="20047">
                  <c:v>2320.9</c:v>
                </c:pt>
                <c:pt idx="20048">
                  <c:v>2320.92</c:v>
                </c:pt>
                <c:pt idx="20049">
                  <c:v>2320.94</c:v>
                </c:pt>
                <c:pt idx="20050">
                  <c:v>2320.96</c:v>
                </c:pt>
                <c:pt idx="20051">
                  <c:v>2320.98</c:v>
                </c:pt>
                <c:pt idx="20052">
                  <c:v>2321</c:v>
                </c:pt>
                <c:pt idx="20053">
                  <c:v>2321.02</c:v>
                </c:pt>
                <c:pt idx="20054">
                  <c:v>2321.04</c:v>
                </c:pt>
                <c:pt idx="20055">
                  <c:v>2321.06</c:v>
                </c:pt>
                <c:pt idx="20056">
                  <c:v>2321.08</c:v>
                </c:pt>
                <c:pt idx="20057">
                  <c:v>2321.1</c:v>
                </c:pt>
                <c:pt idx="20058">
                  <c:v>2321.12</c:v>
                </c:pt>
                <c:pt idx="20059">
                  <c:v>2321.14</c:v>
                </c:pt>
                <c:pt idx="20060">
                  <c:v>2321.16</c:v>
                </c:pt>
                <c:pt idx="20061">
                  <c:v>2321.1799999999998</c:v>
                </c:pt>
                <c:pt idx="20062">
                  <c:v>2321.1999999999998</c:v>
                </c:pt>
                <c:pt idx="20063">
                  <c:v>2321.2199999999998</c:v>
                </c:pt>
                <c:pt idx="20064">
                  <c:v>2321.2399999999998</c:v>
                </c:pt>
                <c:pt idx="20065">
                  <c:v>2321.2599999999998</c:v>
                </c:pt>
                <c:pt idx="20066">
                  <c:v>2321.2799999999997</c:v>
                </c:pt>
                <c:pt idx="20067">
                  <c:v>2321.3000000000002</c:v>
                </c:pt>
                <c:pt idx="20068">
                  <c:v>2321.3200000000002</c:v>
                </c:pt>
                <c:pt idx="20069">
                  <c:v>2321.34</c:v>
                </c:pt>
                <c:pt idx="20070">
                  <c:v>2321.36</c:v>
                </c:pt>
                <c:pt idx="20071">
                  <c:v>2321.38</c:v>
                </c:pt>
                <c:pt idx="20072">
                  <c:v>2321.4</c:v>
                </c:pt>
                <c:pt idx="20073">
                  <c:v>2321.42</c:v>
                </c:pt>
                <c:pt idx="20074">
                  <c:v>2321.44</c:v>
                </c:pt>
                <c:pt idx="20075">
                  <c:v>2321.46</c:v>
                </c:pt>
                <c:pt idx="20076">
                  <c:v>2321.48</c:v>
                </c:pt>
                <c:pt idx="20077">
                  <c:v>2321.5</c:v>
                </c:pt>
                <c:pt idx="20078">
                  <c:v>2321.52</c:v>
                </c:pt>
                <c:pt idx="20079">
                  <c:v>2321.54</c:v>
                </c:pt>
                <c:pt idx="20080">
                  <c:v>2321.56</c:v>
                </c:pt>
                <c:pt idx="20081">
                  <c:v>2321.58</c:v>
                </c:pt>
                <c:pt idx="20082">
                  <c:v>2321.6</c:v>
                </c:pt>
                <c:pt idx="20083">
                  <c:v>2321.62</c:v>
                </c:pt>
                <c:pt idx="20084">
                  <c:v>2321.64</c:v>
                </c:pt>
                <c:pt idx="20085">
                  <c:v>2321.66</c:v>
                </c:pt>
                <c:pt idx="20086">
                  <c:v>2321.6799999999998</c:v>
                </c:pt>
                <c:pt idx="20087">
                  <c:v>2321.6999999999998</c:v>
                </c:pt>
                <c:pt idx="20088">
                  <c:v>2321.7199999999998</c:v>
                </c:pt>
                <c:pt idx="20089">
                  <c:v>2321.7399999999998</c:v>
                </c:pt>
                <c:pt idx="20090">
                  <c:v>2321.7599999999998</c:v>
                </c:pt>
                <c:pt idx="20091">
                  <c:v>2321.7799999999997</c:v>
                </c:pt>
                <c:pt idx="20092">
                  <c:v>2321.8000000000002</c:v>
                </c:pt>
                <c:pt idx="20093">
                  <c:v>2321.8200000000002</c:v>
                </c:pt>
                <c:pt idx="20094">
                  <c:v>2321.84</c:v>
                </c:pt>
                <c:pt idx="20095">
                  <c:v>2321.86</c:v>
                </c:pt>
                <c:pt idx="20096">
                  <c:v>2321.88</c:v>
                </c:pt>
                <c:pt idx="20097">
                  <c:v>2321.9</c:v>
                </c:pt>
                <c:pt idx="20098">
                  <c:v>2321.92</c:v>
                </c:pt>
                <c:pt idx="20099">
                  <c:v>2321.94</c:v>
                </c:pt>
                <c:pt idx="20100">
                  <c:v>2321.96</c:v>
                </c:pt>
                <c:pt idx="20101">
                  <c:v>2321.98</c:v>
                </c:pt>
                <c:pt idx="20102">
                  <c:v>2322</c:v>
                </c:pt>
                <c:pt idx="20103">
                  <c:v>2322.02</c:v>
                </c:pt>
                <c:pt idx="20104">
                  <c:v>2322.04</c:v>
                </c:pt>
                <c:pt idx="20105">
                  <c:v>2322.06</c:v>
                </c:pt>
                <c:pt idx="20106">
                  <c:v>2322.08</c:v>
                </c:pt>
                <c:pt idx="20107">
                  <c:v>2322.1</c:v>
                </c:pt>
                <c:pt idx="20108">
                  <c:v>2322.12</c:v>
                </c:pt>
                <c:pt idx="20109">
                  <c:v>2322.14</c:v>
                </c:pt>
                <c:pt idx="20110">
                  <c:v>2322.16</c:v>
                </c:pt>
                <c:pt idx="20111">
                  <c:v>2322.1799999999998</c:v>
                </c:pt>
                <c:pt idx="20112">
                  <c:v>2322.1999999999998</c:v>
                </c:pt>
                <c:pt idx="20113">
                  <c:v>2322.2199999999998</c:v>
                </c:pt>
                <c:pt idx="20114">
                  <c:v>2322.2399999999998</c:v>
                </c:pt>
                <c:pt idx="20115">
                  <c:v>2322.2599999999998</c:v>
                </c:pt>
                <c:pt idx="20116">
                  <c:v>2322.2799999999997</c:v>
                </c:pt>
                <c:pt idx="20117">
                  <c:v>2322.3000000000002</c:v>
                </c:pt>
                <c:pt idx="20118">
                  <c:v>2322.3200000000002</c:v>
                </c:pt>
                <c:pt idx="20119">
                  <c:v>2322.34</c:v>
                </c:pt>
                <c:pt idx="20120">
                  <c:v>2322.36</c:v>
                </c:pt>
                <c:pt idx="20121">
                  <c:v>2322.38</c:v>
                </c:pt>
                <c:pt idx="20122">
                  <c:v>2322.4</c:v>
                </c:pt>
                <c:pt idx="20123">
                  <c:v>2322.42</c:v>
                </c:pt>
                <c:pt idx="20124">
                  <c:v>2322.44</c:v>
                </c:pt>
                <c:pt idx="20125">
                  <c:v>2322.46</c:v>
                </c:pt>
                <c:pt idx="20126">
                  <c:v>2322.48</c:v>
                </c:pt>
                <c:pt idx="20127">
                  <c:v>2322.5</c:v>
                </c:pt>
                <c:pt idx="20128">
                  <c:v>2322.52</c:v>
                </c:pt>
                <c:pt idx="20129">
                  <c:v>2322.54</c:v>
                </c:pt>
                <c:pt idx="20130">
                  <c:v>2322.56</c:v>
                </c:pt>
                <c:pt idx="20131">
                  <c:v>2322.58</c:v>
                </c:pt>
                <c:pt idx="20132">
                  <c:v>2322.6</c:v>
                </c:pt>
                <c:pt idx="20133">
                  <c:v>2322.62</c:v>
                </c:pt>
                <c:pt idx="20134">
                  <c:v>2322.64</c:v>
                </c:pt>
                <c:pt idx="20135">
                  <c:v>2322.66</c:v>
                </c:pt>
                <c:pt idx="20136">
                  <c:v>2322.6799999999998</c:v>
                </c:pt>
                <c:pt idx="20137">
                  <c:v>2322.6999999999998</c:v>
                </c:pt>
                <c:pt idx="20138">
                  <c:v>2322.7199999999998</c:v>
                </c:pt>
                <c:pt idx="20139">
                  <c:v>2322.7399999999998</c:v>
                </c:pt>
                <c:pt idx="20140">
                  <c:v>2322.7599999999998</c:v>
                </c:pt>
                <c:pt idx="20141">
                  <c:v>2322.7799999999997</c:v>
                </c:pt>
                <c:pt idx="20142">
                  <c:v>2322.8000000000002</c:v>
                </c:pt>
                <c:pt idx="20143">
                  <c:v>2322.8200000000002</c:v>
                </c:pt>
                <c:pt idx="20144">
                  <c:v>2322.84</c:v>
                </c:pt>
                <c:pt idx="20145">
                  <c:v>2322.86</c:v>
                </c:pt>
                <c:pt idx="20146">
                  <c:v>2322.88</c:v>
                </c:pt>
                <c:pt idx="20147">
                  <c:v>2322.9</c:v>
                </c:pt>
                <c:pt idx="20148">
                  <c:v>2322.92</c:v>
                </c:pt>
                <c:pt idx="20149">
                  <c:v>2322.94</c:v>
                </c:pt>
                <c:pt idx="20150">
                  <c:v>2322.96</c:v>
                </c:pt>
                <c:pt idx="20151">
                  <c:v>2322.98</c:v>
                </c:pt>
                <c:pt idx="20152">
                  <c:v>2323</c:v>
                </c:pt>
                <c:pt idx="20153">
                  <c:v>2323.02</c:v>
                </c:pt>
                <c:pt idx="20154">
                  <c:v>2323.04</c:v>
                </c:pt>
                <c:pt idx="20155">
                  <c:v>2323.06</c:v>
                </c:pt>
                <c:pt idx="20156">
                  <c:v>2323.08</c:v>
                </c:pt>
                <c:pt idx="20157">
                  <c:v>2323.1</c:v>
                </c:pt>
                <c:pt idx="20158">
                  <c:v>2323.12</c:v>
                </c:pt>
                <c:pt idx="20159">
                  <c:v>2323.14</c:v>
                </c:pt>
                <c:pt idx="20160">
                  <c:v>2323.16</c:v>
                </c:pt>
                <c:pt idx="20161">
                  <c:v>2323.1799999999998</c:v>
                </c:pt>
                <c:pt idx="20162">
                  <c:v>2323.1999999999998</c:v>
                </c:pt>
                <c:pt idx="20163">
                  <c:v>2323.2199999999998</c:v>
                </c:pt>
                <c:pt idx="20164">
                  <c:v>2323.2399999999998</c:v>
                </c:pt>
                <c:pt idx="20165">
                  <c:v>2323.2599999999998</c:v>
                </c:pt>
                <c:pt idx="20166">
                  <c:v>2323.2799999999997</c:v>
                </c:pt>
                <c:pt idx="20167">
                  <c:v>2323.3000000000002</c:v>
                </c:pt>
                <c:pt idx="20168">
                  <c:v>2323.3200000000002</c:v>
                </c:pt>
                <c:pt idx="20169">
                  <c:v>2323.34</c:v>
                </c:pt>
                <c:pt idx="20170">
                  <c:v>2323.36</c:v>
                </c:pt>
                <c:pt idx="20171">
                  <c:v>2323.38</c:v>
                </c:pt>
                <c:pt idx="20172">
                  <c:v>2323.4</c:v>
                </c:pt>
                <c:pt idx="20173">
                  <c:v>2323.42</c:v>
                </c:pt>
                <c:pt idx="20174">
                  <c:v>2323.44</c:v>
                </c:pt>
                <c:pt idx="20175">
                  <c:v>2323.46</c:v>
                </c:pt>
                <c:pt idx="20176">
                  <c:v>2323.48</c:v>
                </c:pt>
                <c:pt idx="20177">
                  <c:v>2323.5</c:v>
                </c:pt>
                <c:pt idx="20178">
                  <c:v>2323.52</c:v>
                </c:pt>
                <c:pt idx="20179">
                  <c:v>2323.54</c:v>
                </c:pt>
                <c:pt idx="20180">
                  <c:v>2323.56</c:v>
                </c:pt>
                <c:pt idx="20181">
                  <c:v>2323.58</c:v>
                </c:pt>
                <c:pt idx="20182">
                  <c:v>2323.6</c:v>
                </c:pt>
                <c:pt idx="20183">
                  <c:v>2323.62</c:v>
                </c:pt>
                <c:pt idx="20184">
                  <c:v>2323.64</c:v>
                </c:pt>
                <c:pt idx="20185">
                  <c:v>2323.66</c:v>
                </c:pt>
                <c:pt idx="20186">
                  <c:v>2323.6799999999998</c:v>
                </c:pt>
                <c:pt idx="20187">
                  <c:v>2323.6999999999998</c:v>
                </c:pt>
                <c:pt idx="20188">
                  <c:v>2323.7199999999998</c:v>
                </c:pt>
                <c:pt idx="20189">
                  <c:v>2323.7399999999998</c:v>
                </c:pt>
                <c:pt idx="20190">
                  <c:v>2323.7599999999998</c:v>
                </c:pt>
                <c:pt idx="20191">
                  <c:v>2323.7799999999997</c:v>
                </c:pt>
                <c:pt idx="20192">
                  <c:v>2323.8000000000002</c:v>
                </c:pt>
                <c:pt idx="20193">
                  <c:v>2323.8200000000002</c:v>
                </c:pt>
                <c:pt idx="20194">
                  <c:v>2323.84</c:v>
                </c:pt>
                <c:pt idx="20195">
                  <c:v>2323.86</c:v>
                </c:pt>
                <c:pt idx="20196">
                  <c:v>2323.88</c:v>
                </c:pt>
                <c:pt idx="20197">
                  <c:v>2323.9</c:v>
                </c:pt>
                <c:pt idx="20198">
                  <c:v>2323.92</c:v>
                </c:pt>
                <c:pt idx="20199">
                  <c:v>2323.94</c:v>
                </c:pt>
                <c:pt idx="20200">
                  <c:v>2323.96</c:v>
                </c:pt>
                <c:pt idx="20201">
                  <c:v>2323.98</c:v>
                </c:pt>
                <c:pt idx="20202">
                  <c:v>2324</c:v>
                </c:pt>
                <c:pt idx="20203">
                  <c:v>2324.02</c:v>
                </c:pt>
                <c:pt idx="20204">
                  <c:v>2324.04</c:v>
                </c:pt>
                <c:pt idx="20205">
                  <c:v>2324.06</c:v>
                </c:pt>
                <c:pt idx="20206">
                  <c:v>2324.08</c:v>
                </c:pt>
                <c:pt idx="20207">
                  <c:v>2324.1</c:v>
                </c:pt>
                <c:pt idx="20208">
                  <c:v>2324.12</c:v>
                </c:pt>
                <c:pt idx="20209">
                  <c:v>2324.14</c:v>
                </c:pt>
                <c:pt idx="20210">
                  <c:v>2324.16</c:v>
                </c:pt>
                <c:pt idx="20211">
                  <c:v>2324.1799999999998</c:v>
                </c:pt>
                <c:pt idx="20212">
                  <c:v>2324.1999999999998</c:v>
                </c:pt>
                <c:pt idx="20213">
                  <c:v>2324.2199999999998</c:v>
                </c:pt>
                <c:pt idx="20214">
                  <c:v>2324.2399999999998</c:v>
                </c:pt>
                <c:pt idx="20215">
                  <c:v>2324.2599999999998</c:v>
                </c:pt>
                <c:pt idx="20216">
                  <c:v>2324.2799999999997</c:v>
                </c:pt>
                <c:pt idx="20217">
                  <c:v>2324.3000000000002</c:v>
                </c:pt>
                <c:pt idx="20218">
                  <c:v>2324.3200000000002</c:v>
                </c:pt>
                <c:pt idx="20219">
                  <c:v>2324.34</c:v>
                </c:pt>
                <c:pt idx="20220">
                  <c:v>2324.36</c:v>
                </c:pt>
                <c:pt idx="20221">
                  <c:v>2324.38</c:v>
                </c:pt>
                <c:pt idx="20222">
                  <c:v>2324.4</c:v>
                </c:pt>
                <c:pt idx="20223">
                  <c:v>2324.42</c:v>
                </c:pt>
                <c:pt idx="20224">
                  <c:v>2324.44</c:v>
                </c:pt>
                <c:pt idx="20225">
                  <c:v>2324.46</c:v>
                </c:pt>
                <c:pt idx="20226">
                  <c:v>2324.48</c:v>
                </c:pt>
                <c:pt idx="20227">
                  <c:v>2324.5</c:v>
                </c:pt>
                <c:pt idx="20228">
                  <c:v>2324.52</c:v>
                </c:pt>
                <c:pt idx="20229">
                  <c:v>2324.54</c:v>
                </c:pt>
                <c:pt idx="20230">
                  <c:v>2324.56</c:v>
                </c:pt>
                <c:pt idx="20231">
                  <c:v>2324.58</c:v>
                </c:pt>
                <c:pt idx="20232">
                  <c:v>2324.6</c:v>
                </c:pt>
                <c:pt idx="20233">
                  <c:v>2324.62</c:v>
                </c:pt>
                <c:pt idx="20234">
                  <c:v>2324.64</c:v>
                </c:pt>
                <c:pt idx="20235">
                  <c:v>2324.66</c:v>
                </c:pt>
                <c:pt idx="20236">
                  <c:v>2324.6799999999998</c:v>
                </c:pt>
                <c:pt idx="20237">
                  <c:v>2324.6999999999998</c:v>
                </c:pt>
                <c:pt idx="20238">
                  <c:v>2324.7199999999998</c:v>
                </c:pt>
                <c:pt idx="20239">
                  <c:v>2324.7399999999998</c:v>
                </c:pt>
                <c:pt idx="20240">
                  <c:v>2324.7599999999998</c:v>
                </c:pt>
                <c:pt idx="20241">
                  <c:v>2324.7799999999997</c:v>
                </c:pt>
                <c:pt idx="20242">
                  <c:v>2324.8000000000002</c:v>
                </c:pt>
                <c:pt idx="20243">
                  <c:v>2324.8200000000002</c:v>
                </c:pt>
                <c:pt idx="20244">
                  <c:v>2324.84</c:v>
                </c:pt>
                <c:pt idx="20245">
                  <c:v>2324.86</c:v>
                </c:pt>
                <c:pt idx="20246">
                  <c:v>2324.88</c:v>
                </c:pt>
                <c:pt idx="20247">
                  <c:v>2324.9</c:v>
                </c:pt>
                <c:pt idx="20248">
                  <c:v>2324.92</c:v>
                </c:pt>
                <c:pt idx="20249">
                  <c:v>2324.94</c:v>
                </c:pt>
                <c:pt idx="20250">
                  <c:v>2324.96</c:v>
                </c:pt>
                <c:pt idx="20251">
                  <c:v>2324.98</c:v>
                </c:pt>
                <c:pt idx="20252">
                  <c:v>2325</c:v>
                </c:pt>
                <c:pt idx="20253">
                  <c:v>2325.02</c:v>
                </c:pt>
                <c:pt idx="20254">
                  <c:v>2325.04</c:v>
                </c:pt>
                <c:pt idx="20255">
                  <c:v>2325.06</c:v>
                </c:pt>
                <c:pt idx="20256">
                  <c:v>2325.08</c:v>
                </c:pt>
                <c:pt idx="20257">
                  <c:v>2325.1</c:v>
                </c:pt>
                <c:pt idx="20258">
                  <c:v>2325.12</c:v>
                </c:pt>
                <c:pt idx="20259">
                  <c:v>2325.14</c:v>
                </c:pt>
                <c:pt idx="20260">
                  <c:v>2325.16</c:v>
                </c:pt>
                <c:pt idx="20261">
                  <c:v>2325.1799999999998</c:v>
                </c:pt>
                <c:pt idx="20262">
                  <c:v>2325.1999999999998</c:v>
                </c:pt>
                <c:pt idx="20263">
                  <c:v>2325.2199999999998</c:v>
                </c:pt>
                <c:pt idx="20264">
                  <c:v>2325.2399999999998</c:v>
                </c:pt>
                <c:pt idx="20265">
                  <c:v>2325.2599999999998</c:v>
                </c:pt>
                <c:pt idx="20266">
                  <c:v>2325.2799999999997</c:v>
                </c:pt>
                <c:pt idx="20267">
                  <c:v>2325.3000000000002</c:v>
                </c:pt>
                <c:pt idx="20268">
                  <c:v>2325.3200000000002</c:v>
                </c:pt>
                <c:pt idx="20269">
                  <c:v>2325.34</c:v>
                </c:pt>
                <c:pt idx="20270">
                  <c:v>2325.36</c:v>
                </c:pt>
                <c:pt idx="20271">
                  <c:v>2325.38</c:v>
                </c:pt>
                <c:pt idx="20272">
                  <c:v>2325.4</c:v>
                </c:pt>
                <c:pt idx="20273">
                  <c:v>2325.42</c:v>
                </c:pt>
                <c:pt idx="20274">
                  <c:v>2325.44</c:v>
                </c:pt>
                <c:pt idx="20275">
                  <c:v>2325.46</c:v>
                </c:pt>
                <c:pt idx="20276">
                  <c:v>2325.48</c:v>
                </c:pt>
                <c:pt idx="20277">
                  <c:v>2325.5</c:v>
                </c:pt>
                <c:pt idx="20278">
                  <c:v>2325.52</c:v>
                </c:pt>
                <c:pt idx="20279">
                  <c:v>2325.54</c:v>
                </c:pt>
                <c:pt idx="20280">
                  <c:v>2325.56</c:v>
                </c:pt>
                <c:pt idx="20281">
                  <c:v>2325.58</c:v>
                </c:pt>
                <c:pt idx="20282">
                  <c:v>2325.6</c:v>
                </c:pt>
                <c:pt idx="20283">
                  <c:v>2325.62</c:v>
                </c:pt>
                <c:pt idx="20284">
                  <c:v>2325.64</c:v>
                </c:pt>
                <c:pt idx="20285">
                  <c:v>2325.66</c:v>
                </c:pt>
                <c:pt idx="20286">
                  <c:v>2325.6799999999998</c:v>
                </c:pt>
                <c:pt idx="20287">
                  <c:v>2325.6999999999998</c:v>
                </c:pt>
                <c:pt idx="20288">
                  <c:v>2325.7199999999998</c:v>
                </c:pt>
                <c:pt idx="20289">
                  <c:v>2325.7399999999998</c:v>
                </c:pt>
                <c:pt idx="20290">
                  <c:v>2325.7599999999998</c:v>
                </c:pt>
                <c:pt idx="20291">
                  <c:v>2325.7799999999997</c:v>
                </c:pt>
                <c:pt idx="20292">
                  <c:v>2325.8000000000002</c:v>
                </c:pt>
                <c:pt idx="20293">
                  <c:v>2325.8200000000002</c:v>
                </c:pt>
                <c:pt idx="20294">
                  <c:v>2325.84</c:v>
                </c:pt>
                <c:pt idx="20295">
                  <c:v>2325.86</c:v>
                </c:pt>
                <c:pt idx="20296">
                  <c:v>2325.88</c:v>
                </c:pt>
                <c:pt idx="20297">
                  <c:v>2325.9</c:v>
                </c:pt>
                <c:pt idx="20298">
                  <c:v>2325.92</c:v>
                </c:pt>
                <c:pt idx="20299">
                  <c:v>2325.94</c:v>
                </c:pt>
                <c:pt idx="20300">
                  <c:v>2325.96</c:v>
                </c:pt>
                <c:pt idx="20301">
                  <c:v>2325.98</c:v>
                </c:pt>
                <c:pt idx="20302">
                  <c:v>2326</c:v>
                </c:pt>
                <c:pt idx="20303">
                  <c:v>2326.02</c:v>
                </c:pt>
                <c:pt idx="20304">
                  <c:v>2326.04</c:v>
                </c:pt>
                <c:pt idx="20305">
                  <c:v>2326.06</c:v>
                </c:pt>
                <c:pt idx="20306">
                  <c:v>2326.08</c:v>
                </c:pt>
                <c:pt idx="20307">
                  <c:v>2326.1</c:v>
                </c:pt>
                <c:pt idx="20308">
                  <c:v>2326.12</c:v>
                </c:pt>
                <c:pt idx="20309">
                  <c:v>2326.14</c:v>
                </c:pt>
                <c:pt idx="20310">
                  <c:v>2326.16</c:v>
                </c:pt>
                <c:pt idx="20311">
                  <c:v>2326.1799999999998</c:v>
                </c:pt>
                <c:pt idx="20312">
                  <c:v>2326.1999999999998</c:v>
                </c:pt>
                <c:pt idx="20313">
                  <c:v>2326.2199999999998</c:v>
                </c:pt>
                <c:pt idx="20314">
                  <c:v>2326.2399999999998</c:v>
                </c:pt>
                <c:pt idx="20315">
                  <c:v>2326.2599999999998</c:v>
                </c:pt>
                <c:pt idx="20316">
                  <c:v>2326.2799999999997</c:v>
                </c:pt>
                <c:pt idx="20317">
                  <c:v>2326.3000000000002</c:v>
                </c:pt>
                <c:pt idx="20318">
                  <c:v>2326.3200000000002</c:v>
                </c:pt>
                <c:pt idx="20319">
                  <c:v>2326.34</c:v>
                </c:pt>
                <c:pt idx="20320">
                  <c:v>2326.36</c:v>
                </c:pt>
                <c:pt idx="20321">
                  <c:v>2326.38</c:v>
                </c:pt>
                <c:pt idx="20322">
                  <c:v>2326.4</c:v>
                </c:pt>
                <c:pt idx="20323">
                  <c:v>2326.42</c:v>
                </c:pt>
                <c:pt idx="20324">
                  <c:v>2326.44</c:v>
                </c:pt>
                <c:pt idx="20325">
                  <c:v>2326.46</c:v>
                </c:pt>
                <c:pt idx="20326">
                  <c:v>2326.48</c:v>
                </c:pt>
                <c:pt idx="20327">
                  <c:v>2326.5</c:v>
                </c:pt>
                <c:pt idx="20328">
                  <c:v>2326.52</c:v>
                </c:pt>
                <c:pt idx="20329">
                  <c:v>2326.54</c:v>
                </c:pt>
                <c:pt idx="20330">
                  <c:v>2326.56</c:v>
                </c:pt>
                <c:pt idx="20331">
                  <c:v>2326.58</c:v>
                </c:pt>
                <c:pt idx="20332">
                  <c:v>2326.6</c:v>
                </c:pt>
                <c:pt idx="20333">
                  <c:v>2326.62</c:v>
                </c:pt>
                <c:pt idx="20334">
                  <c:v>2326.64</c:v>
                </c:pt>
                <c:pt idx="20335">
                  <c:v>2326.66</c:v>
                </c:pt>
                <c:pt idx="20336">
                  <c:v>2326.6799999999998</c:v>
                </c:pt>
                <c:pt idx="20337">
                  <c:v>2326.6999999999998</c:v>
                </c:pt>
                <c:pt idx="20338">
                  <c:v>2326.7199999999998</c:v>
                </c:pt>
                <c:pt idx="20339">
                  <c:v>2326.7399999999998</c:v>
                </c:pt>
                <c:pt idx="20340">
                  <c:v>2326.7599999999998</c:v>
                </c:pt>
                <c:pt idx="20341">
                  <c:v>2326.7799999999997</c:v>
                </c:pt>
                <c:pt idx="20342">
                  <c:v>2326.8000000000002</c:v>
                </c:pt>
                <c:pt idx="20343">
                  <c:v>2326.8200000000002</c:v>
                </c:pt>
                <c:pt idx="20344">
                  <c:v>2326.84</c:v>
                </c:pt>
                <c:pt idx="20345">
                  <c:v>2326.86</c:v>
                </c:pt>
                <c:pt idx="20346">
                  <c:v>2326.88</c:v>
                </c:pt>
                <c:pt idx="20347">
                  <c:v>2326.9</c:v>
                </c:pt>
                <c:pt idx="20348">
                  <c:v>2326.92</c:v>
                </c:pt>
                <c:pt idx="20349">
                  <c:v>2326.94</c:v>
                </c:pt>
                <c:pt idx="20350">
                  <c:v>2326.96</c:v>
                </c:pt>
                <c:pt idx="20351">
                  <c:v>2326.98</c:v>
                </c:pt>
                <c:pt idx="20352">
                  <c:v>2327</c:v>
                </c:pt>
                <c:pt idx="20353">
                  <c:v>2327.02</c:v>
                </c:pt>
                <c:pt idx="20354">
                  <c:v>2327.04</c:v>
                </c:pt>
                <c:pt idx="20355">
                  <c:v>2327.06</c:v>
                </c:pt>
                <c:pt idx="20356">
                  <c:v>2327.08</c:v>
                </c:pt>
                <c:pt idx="20357">
                  <c:v>2327.1</c:v>
                </c:pt>
                <c:pt idx="20358">
                  <c:v>2327.12</c:v>
                </c:pt>
                <c:pt idx="20359">
                  <c:v>2327.14</c:v>
                </c:pt>
                <c:pt idx="20360">
                  <c:v>2327.16</c:v>
                </c:pt>
                <c:pt idx="20361">
                  <c:v>2327.1799999999998</c:v>
                </c:pt>
                <c:pt idx="20362">
                  <c:v>2327.1999999999998</c:v>
                </c:pt>
                <c:pt idx="20363">
                  <c:v>2327.2199999999998</c:v>
                </c:pt>
                <c:pt idx="20364">
                  <c:v>2327.2399999999998</c:v>
                </c:pt>
                <c:pt idx="20365">
                  <c:v>2327.2599999999998</c:v>
                </c:pt>
                <c:pt idx="20366">
                  <c:v>2327.2799999999997</c:v>
                </c:pt>
                <c:pt idx="20367">
                  <c:v>2327.3000000000002</c:v>
                </c:pt>
                <c:pt idx="20368">
                  <c:v>2327.3200000000002</c:v>
                </c:pt>
                <c:pt idx="20369">
                  <c:v>2327.34</c:v>
                </c:pt>
                <c:pt idx="20370">
                  <c:v>2327.36</c:v>
                </c:pt>
                <c:pt idx="20371">
                  <c:v>2327.38</c:v>
                </c:pt>
                <c:pt idx="20372">
                  <c:v>2327.4</c:v>
                </c:pt>
                <c:pt idx="20373">
                  <c:v>2327.42</c:v>
                </c:pt>
                <c:pt idx="20374">
                  <c:v>2327.44</c:v>
                </c:pt>
                <c:pt idx="20375">
                  <c:v>2327.46</c:v>
                </c:pt>
                <c:pt idx="20376">
                  <c:v>2327.48</c:v>
                </c:pt>
                <c:pt idx="20377">
                  <c:v>2327.5</c:v>
                </c:pt>
                <c:pt idx="20378">
                  <c:v>2327.52</c:v>
                </c:pt>
                <c:pt idx="20379">
                  <c:v>2327.54</c:v>
                </c:pt>
                <c:pt idx="20380">
                  <c:v>2327.56</c:v>
                </c:pt>
                <c:pt idx="20381">
                  <c:v>2327.58</c:v>
                </c:pt>
                <c:pt idx="20382">
                  <c:v>2327.6</c:v>
                </c:pt>
                <c:pt idx="20383">
                  <c:v>2327.62</c:v>
                </c:pt>
                <c:pt idx="20384">
                  <c:v>2327.64</c:v>
                </c:pt>
                <c:pt idx="20385">
                  <c:v>2327.66</c:v>
                </c:pt>
                <c:pt idx="20386">
                  <c:v>2327.6799999999998</c:v>
                </c:pt>
                <c:pt idx="20387">
                  <c:v>2327.6999999999998</c:v>
                </c:pt>
                <c:pt idx="20388">
                  <c:v>2327.7199999999998</c:v>
                </c:pt>
                <c:pt idx="20389">
                  <c:v>2327.7399999999998</c:v>
                </c:pt>
                <c:pt idx="20390">
                  <c:v>2327.7599999999998</c:v>
                </c:pt>
                <c:pt idx="20391">
                  <c:v>2327.7799999999997</c:v>
                </c:pt>
                <c:pt idx="20392">
                  <c:v>2327.8000000000002</c:v>
                </c:pt>
                <c:pt idx="20393">
                  <c:v>2327.8200000000002</c:v>
                </c:pt>
                <c:pt idx="20394">
                  <c:v>2327.84</c:v>
                </c:pt>
                <c:pt idx="20395">
                  <c:v>2327.86</c:v>
                </c:pt>
                <c:pt idx="20396">
                  <c:v>2327.88</c:v>
                </c:pt>
                <c:pt idx="20397">
                  <c:v>2327.9</c:v>
                </c:pt>
                <c:pt idx="20398">
                  <c:v>2327.92</c:v>
                </c:pt>
                <c:pt idx="20399">
                  <c:v>2327.94</c:v>
                </c:pt>
                <c:pt idx="20400">
                  <c:v>2327.96</c:v>
                </c:pt>
                <c:pt idx="20401">
                  <c:v>2327.98</c:v>
                </c:pt>
                <c:pt idx="20402">
                  <c:v>2328</c:v>
                </c:pt>
                <c:pt idx="20403">
                  <c:v>2328.02</c:v>
                </c:pt>
                <c:pt idx="20404">
                  <c:v>2328.04</c:v>
                </c:pt>
                <c:pt idx="20405">
                  <c:v>2328.06</c:v>
                </c:pt>
                <c:pt idx="20406">
                  <c:v>2328.08</c:v>
                </c:pt>
                <c:pt idx="20407">
                  <c:v>2328.1</c:v>
                </c:pt>
                <c:pt idx="20408">
                  <c:v>2328.12</c:v>
                </c:pt>
                <c:pt idx="20409">
                  <c:v>2328.14</c:v>
                </c:pt>
                <c:pt idx="20410">
                  <c:v>2328.16</c:v>
                </c:pt>
                <c:pt idx="20411">
                  <c:v>2328.1799999999998</c:v>
                </c:pt>
                <c:pt idx="20412">
                  <c:v>2328.1999999999998</c:v>
                </c:pt>
                <c:pt idx="20413">
                  <c:v>2328.2199999999998</c:v>
                </c:pt>
                <c:pt idx="20414">
                  <c:v>2328.2399999999998</c:v>
                </c:pt>
                <c:pt idx="20415">
                  <c:v>2328.2599999999998</c:v>
                </c:pt>
                <c:pt idx="20416">
                  <c:v>2328.2799999999997</c:v>
                </c:pt>
                <c:pt idx="20417">
                  <c:v>2328.3000000000002</c:v>
                </c:pt>
                <c:pt idx="20418">
                  <c:v>2328.3200000000002</c:v>
                </c:pt>
                <c:pt idx="20419">
                  <c:v>2328.34</c:v>
                </c:pt>
                <c:pt idx="20420">
                  <c:v>2328.36</c:v>
                </c:pt>
                <c:pt idx="20421">
                  <c:v>2328.38</c:v>
                </c:pt>
                <c:pt idx="20422">
                  <c:v>2328.4</c:v>
                </c:pt>
                <c:pt idx="20423">
                  <c:v>2328.42</c:v>
                </c:pt>
                <c:pt idx="20424">
                  <c:v>2328.44</c:v>
                </c:pt>
                <c:pt idx="20425">
                  <c:v>2328.46</c:v>
                </c:pt>
                <c:pt idx="20426">
                  <c:v>2328.48</c:v>
                </c:pt>
                <c:pt idx="20427">
                  <c:v>2328.5</c:v>
                </c:pt>
                <c:pt idx="20428">
                  <c:v>2328.52</c:v>
                </c:pt>
                <c:pt idx="20429">
                  <c:v>2328.54</c:v>
                </c:pt>
                <c:pt idx="20430">
                  <c:v>2328.56</c:v>
                </c:pt>
                <c:pt idx="20431">
                  <c:v>2328.58</c:v>
                </c:pt>
                <c:pt idx="20432">
                  <c:v>2328.6</c:v>
                </c:pt>
                <c:pt idx="20433">
                  <c:v>2328.62</c:v>
                </c:pt>
                <c:pt idx="20434">
                  <c:v>2328.64</c:v>
                </c:pt>
                <c:pt idx="20435">
                  <c:v>2328.66</c:v>
                </c:pt>
                <c:pt idx="20436">
                  <c:v>2328.6799999999998</c:v>
                </c:pt>
                <c:pt idx="20437">
                  <c:v>2328.6999999999998</c:v>
                </c:pt>
                <c:pt idx="20438">
                  <c:v>2328.7199999999998</c:v>
                </c:pt>
                <c:pt idx="20439">
                  <c:v>2328.7399999999998</c:v>
                </c:pt>
                <c:pt idx="20440">
                  <c:v>2328.7599999999998</c:v>
                </c:pt>
                <c:pt idx="20441">
                  <c:v>2328.7799999999997</c:v>
                </c:pt>
                <c:pt idx="20442">
                  <c:v>2328.8000000000002</c:v>
                </c:pt>
                <c:pt idx="20443">
                  <c:v>2328.8200000000002</c:v>
                </c:pt>
                <c:pt idx="20444">
                  <c:v>2328.84</c:v>
                </c:pt>
                <c:pt idx="20445">
                  <c:v>2328.86</c:v>
                </c:pt>
                <c:pt idx="20446">
                  <c:v>2328.88</c:v>
                </c:pt>
                <c:pt idx="20447">
                  <c:v>2328.9</c:v>
                </c:pt>
                <c:pt idx="20448">
                  <c:v>2328.92</c:v>
                </c:pt>
                <c:pt idx="20449">
                  <c:v>2328.94</c:v>
                </c:pt>
                <c:pt idx="20450">
                  <c:v>2328.96</c:v>
                </c:pt>
                <c:pt idx="20451">
                  <c:v>2328.98</c:v>
                </c:pt>
                <c:pt idx="20452">
                  <c:v>2329</c:v>
                </c:pt>
                <c:pt idx="20453">
                  <c:v>2329.02</c:v>
                </c:pt>
                <c:pt idx="20454">
                  <c:v>2329.04</c:v>
                </c:pt>
                <c:pt idx="20455">
                  <c:v>2329.06</c:v>
                </c:pt>
                <c:pt idx="20456">
                  <c:v>2329.08</c:v>
                </c:pt>
                <c:pt idx="20457">
                  <c:v>2329.1</c:v>
                </c:pt>
                <c:pt idx="20458">
                  <c:v>2329.12</c:v>
                </c:pt>
                <c:pt idx="20459">
                  <c:v>2329.14</c:v>
                </c:pt>
                <c:pt idx="20460">
                  <c:v>2329.16</c:v>
                </c:pt>
                <c:pt idx="20461">
                  <c:v>2329.1799999999998</c:v>
                </c:pt>
                <c:pt idx="20462">
                  <c:v>2329.1999999999998</c:v>
                </c:pt>
                <c:pt idx="20463">
                  <c:v>2329.2199999999998</c:v>
                </c:pt>
                <c:pt idx="20464">
                  <c:v>2329.2399999999998</c:v>
                </c:pt>
                <c:pt idx="20465">
                  <c:v>2329.2599999999998</c:v>
                </c:pt>
                <c:pt idx="20466">
                  <c:v>2329.2799999999997</c:v>
                </c:pt>
                <c:pt idx="20467">
                  <c:v>2329.3000000000002</c:v>
                </c:pt>
                <c:pt idx="20468">
                  <c:v>2329.3200000000002</c:v>
                </c:pt>
                <c:pt idx="20469">
                  <c:v>2329.34</c:v>
                </c:pt>
                <c:pt idx="20470">
                  <c:v>2329.36</c:v>
                </c:pt>
                <c:pt idx="20471">
                  <c:v>2329.38</c:v>
                </c:pt>
                <c:pt idx="20472">
                  <c:v>2329.4</c:v>
                </c:pt>
                <c:pt idx="20473">
                  <c:v>2329.42</c:v>
                </c:pt>
                <c:pt idx="20474">
                  <c:v>2329.44</c:v>
                </c:pt>
                <c:pt idx="20475">
                  <c:v>2329.46</c:v>
                </c:pt>
                <c:pt idx="20476">
                  <c:v>2329.48</c:v>
                </c:pt>
                <c:pt idx="20477">
                  <c:v>2329.5</c:v>
                </c:pt>
                <c:pt idx="20478">
                  <c:v>2329.52</c:v>
                </c:pt>
                <c:pt idx="20479">
                  <c:v>2329.54</c:v>
                </c:pt>
                <c:pt idx="20480">
                  <c:v>2329.56</c:v>
                </c:pt>
                <c:pt idx="20481">
                  <c:v>2329.58</c:v>
                </c:pt>
                <c:pt idx="20482">
                  <c:v>2329.6</c:v>
                </c:pt>
                <c:pt idx="20483">
                  <c:v>2329.62</c:v>
                </c:pt>
                <c:pt idx="20484">
                  <c:v>2329.64</c:v>
                </c:pt>
                <c:pt idx="20485">
                  <c:v>2329.66</c:v>
                </c:pt>
                <c:pt idx="20486">
                  <c:v>2329.6799999999998</c:v>
                </c:pt>
                <c:pt idx="20487">
                  <c:v>2329.6999999999998</c:v>
                </c:pt>
                <c:pt idx="20488">
                  <c:v>2329.7199999999998</c:v>
                </c:pt>
                <c:pt idx="20489">
                  <c:v>2329.7399999999998</c:v>
                </c:pt>
                <c:pt idx="20490">
                  <c:v>2329.7599999999998</c:v>
                </c:pt>
                <c:pt idx="20491">
                  <c:v>2329.7799999999997</c:v>
                </c:pt>
                <c:pt idx="20492">
                  <c:v>2329.8000000000002</c:v>
                </c:pt>
                <c:pt idx="20493">
                  <c:v>2329.8200000000002</c:v>
                </c:pt>
                <c:pt idx="20494">
                  <c:v>2329.84</c:v>
                </c:pt>
                <c:pt idx="20495">
                  <c:v>2329.86</c:v>
                </c:pt>
                <c:pt idx="20496">
                  <c:v>2329.88</c:v>
                </c:pt>
                <c:pt idx="20497">
                  <c:v>2329.9</c:v>
                </c:pt>
                <c:pt idx="20498">
                  <c:v>2329.92</c:v>
                </c:pt>
                <c:pt idx="20499">
                  <c:v>2329.94</c:v>
                </c:pt>
                <c:pt idx="20500">
                  <c:v>2329.96</c:v>
                </c:pt>
                <c:pt idx="20501">
                  <c:v>2329.98</c:v>
                </c:pt>
                <c:pt idx="20502">
                  <c:v>2330</c:v>
                </c:pt>
                <c:pt idx="20503">
                  <c:v>2330.02</c:v>
                </c:pt>
                <c:pt idx="20504">
                  <c:v>2330.04</c:v>
                </c:pt>
                <c:pt idx="20505">
                  <c:v>2330.06</c:v>
                </c:pt>
                <c:pt idx="20506">
                  <c:v>2330.08</c:v>
                </c:pt>
                <c:pt idx="20507">
                  <c:v>2330.1</c:v>
                </c:pt>
                <c:pt idx="20508">
                  <c:v>2330.12</c:v>
                </c:pt>
                <c:pt idx="20509">
                  <c:v>2330.14</c:v>
                </c:pt>
                <c:pt idx="20510">
                  <c:v>2330.16</c:v>
                </c:pt>
                <c:pt idx="20511">
                  <c:v>2330.1799999999998</c:v>
                </c:pt>
                <c:pt idx="20512">
                  <c:v>2330.1999999999998</c:v>
                </c:pt>
                <c:pt idx="20513">
                  <c:v>2330.2199999999998</c:v>
                </c:pt>
                <c:pt idx="20514">
                  <c:v>2330.2399999999998</c:v>
                </c:pt>
                <c:pt idx="20515">
                  <c:v>2330.2599999999998</c:v>
                </c:pt>
                <c:pt idx="20516">
                  <c:v>2330.2799999999997</c:v>
                </c:pt>
                <c:pt idx="20517">
                  <c:v>2330.3000000000002</c:v>
                </c:pt>
                <c:pt idx="20518">
                  <c:v>2330.3200000000002</c:v>
                </c:pt>
                <c:pt idx="20519">
                  <c:v>2330.34</c:v>
                </c:pt>
                <c:pt idx="20520">
                  <c:v>2330.36</c:v>
                </c:pt>
                <c:pt idx="20521">
                  <c:v>2330.38</c:v>
                </c:pt>
                <c:pt idx="20522">
                  <c:v>2330.4</c:v>
                </c:pt>
                <c:pt idx="20523">
                  <c:v>2330.42</c:v>
                </c:pt>
                <c:pt idx="20524">
                  <c:v>2330.44</c:v>
                </c:pt>
                <c:pt idx="20525">
                  <c:v>2330.46</c:v>
                </c:pt>
                <c:pt idx="20526">
                  <c:v>2330.48</c:v>
                </c:pt>
                <c:pt idx="20527">
                  <c:v>2330.5</c:v>
                </c:pt>
                <c:pt idx="20528">
                  <c:v>2330.52</c:v>
                </c:pt>
                <c:pt idx="20529">
                  <c:v>2330.54</c:v>
                </c:pt>
                <c:pt idx="20530">
                  <c:v>2330.56</c:v>
                </c:pt>
                <c:pt idx="20531">
                  <c:v>2330.58</c:v>
                </c:pt>
                <c:pt idx="20532">
                  <c:v>2330.6</c:v>
                </c:pt>
                <c:pt idx="20533">
                  <c:v>2330.62</c:v>
                </c:pt>
                <c:pt idx="20534">
                  <c:v>2330.64</c:v>
                </c:pt>
                <c:pt idx="20535">
                  <c:v>2330.66</c:v>
                </c:pt>
                <c:pt idx="20536">
                  <c:v>2330.6799999999998</c:v>
                </c:pt>
                <c:pt idx="20537">
                  <c:v>2330.6999999999998</c:v>
                </c:pt>
                <c:pt idx="20538">
                  <c:v>2330.7199999999998</c:v>
                </c:pt>
                <c:pt idx="20539">
                  <c:v>2330.7399999999998</c:v>
                </c:pt>
                <c:pt idx="20540">
                  <c:v>2330.7599999999998</c:v>
                </c:pt>
                <c:pt idx="20541">
                  <c:v>2330.7799999999997</c:v>
                </c:pt>
                <c:pt idx="20542">
                  <c:v>2330.8000000000002</c:v>
                </c:pt>
                <c:pt idx="20543">
                  <c:v>2330.8200000000002</c:v>
                </c:pt>
                <c:pt idx="20544">
                  <c:v>2330.84</c:v>
                </c:pt>
                <c:pt idx="20545">
                  <c:v>2330.86</c:v>
                </c:pt>
                <c:pt idx="20546">
                  <c:v>2330.88</c:v>
                </c:pt>
                <c:pt idx="20547">
                  <c:v>2330.9</c:v>
                </c:pt>
                <c:pt idx="20548">
                  <c:v>2330.92</c:v>
                </c:pt>
                <c:pt idx="20549">
                  <c:v>2330.94</c:v>
                </c:pt>
                <c:pt idx="20550">
                  <c:v>2330.96</c:v>
                </c:pt>
                <c:pt idx="20551">
                  <c:v>2330.98</c:v>
                </c:pt>
                <c:pt idx="20552">
                  <c:v>2331</c:v>
                </c:pt>
                <c:pt idx="20553">
                  <c:v>2331.02</c:v>
                </c:pt>
                <c:pt idx="20554">
                  <c:v>2331.04</c:v>
                </c:pt>
                <c:pt idx="20555">
                  <c:v>2331.06</c:v>
                </c:pt>
                <c:pt idx="20556">
                  <c:v>2331.08</c:v>
                </c:pt>
                <c:pt idx="20557">
                  <c:v>2331.1</c:v>
                </c:pt>
                <c:pt idx="20558">
                  <c:v>2331.12</c:v>
                </c:pt>
                <c:pt idx="20559">
                  <c:v>2331.14</c:v>
                </c:pt>
                <c:pt idx="20560">
                  <c:v>2331.16</c:v>
                </c:pt>
                <c:pt idx="20561">
                  <c:v>2331.1799999999998</c:v>
                </c:pt>
                <c:pt idx="20562">
                  <c:v>2331.1999999999998</c:v>
                </c:pt>
                <c:pt idx="20563">
                  <c:v>2331.2199999999998</c:v>
                </c:pt>
                <c:pt idx="20564">
                  <c:v>2331.2399999999998</c:v>
                </c:pt>
                <c:pt idx="20565">
                  <c:v>2331.2599999999998</c:v>
                </c:pt>
                <c:pt idx="20566">
                  <c:v>2331.2799999999997</c:v>
                </c:pt>
                <c:pt idx="20567">
                  <c:v>2331.3000000000002</c:v>
                </c:pt>
                <c:pt idx="20568">
                  <c:v>2331.3200000000002</c:v>
                </c:pt>
                <c:pt idx="20569">
                  <c:v>2331.34</c:v>
                </c:pt>
                <c:pt idx="20570">
                  <c:v>2331.36</c:v>
                </c:pt>
                <c:pt idx="20571">
                  <c:v>2331.38</c:v>
                </c:pt>
                <c:pt idx="20572">
                  <c:v>2331.4</c:v>
                </c:pt>
                <c:pt idx="20573">
                  <c:v>2331.42</c:v>
                </c:pt>
                <c:pt idx="20574">
                  <c:v>2331.44</c:v>
                </c:pt>
                <c:pt idx="20575">
                  <c:v>2331.46</c:v>
                </c:pt>
                <c:pt idx="20576">
                  <c:v>2331.48</c:v>
                </c:pt>
                <c:pt idx="20577">
                  <c:v>2331.5</c:v>
                </c:pt>
                <c:pt idx="20578">
                  <c:v>2331.52</c:v>
                </c:pt>
                <c:pt idx="20579">
                  <c:v>2331.54</c:v>
                </c:pt>
                <c:pt idx="20580">
                  <c:v>2331.56</c:v>
                </c:pt>
                <c:pt idx="20581">
                  <c:v>2331.58</c:v>
                </c:pt>
                <c:pt idx="20582">
                  <c:v>2331.6</c:v>
                </c:pt>
                <c:pt idx="20583">
                  <c:v>2331.62</c:v>
                </c:pt>
                <c:pt idx="20584">
                  <c:v>2331.64</c:v>
                </c:pt>
                <c:pt idx="20585">
                  <c:v>2331.66</c:v>
                </c:pt>
                <c:pt idx="20586">
                  <c:v>2331.6799999999998</c:v>
                </c:pt>
                <c:pt idx="20587">
                  <c:v>2331.6999999999998</c:v>
                </c:pt>
                <c:pt idx="20588">
                  <c:v>2331.7199999999998</c:v>
                </c:pt>
                <c:pt idx="20589">
                  <c:v>2331.7399999999998</c:v>
                </c:pt>
                <c:pt idx="20590">
                  <c:v>2331.7599999999998</c:v>
                </c:pt>
                <c:pt idx="20591">
                  <c:v>2331.7799999999997</c:v>
                </c:pt>
                <c:pt idx="20592">
                  <c:v>2331.8000000000002</c:v>
                </c:pt>
                <c:pt idx="20593">
                  <c:v>2331.8200000000002</c:v>
                </c:pt>
                <c:pt idx="20594">
                  <c:v>2331.84</c:v>
                </c:pt>
                <c:pt idx="20595">
                  <c:v>2331.86</c:v>
                </c:pt>
                <c:pt idx="20596">
                  <c:v>2331.88</c:v>
                </c:pt>
                <c:pt idx="20597">
                  <c:v>2331.9</c:v>
                </c:pt>
                <c:pt idx="20598">
                  <c:v>2331.92</c:v>
                </c:pt>
                <c:pt idx="20599">
                  <c:v>2331.94</c:v>
                </c:pt>
                <c:pt idx="20600">
                  <c:v>2331.96</c:v>
                </c:pt>
                <c:pt idx="20601">
                  <c:v>2331.98</c:v>
                </c:pt>
                <c:pt idx="20602">
                  <c:v>2332</c:v>
                </c:pt>
                <c:pt idx="20603">
                  <c:v>2332.02</c:v>
                </c:pt>
                <c:pt idx="20604">
                  <c:v>2332.04</c:v>
                </c:pt>
                <c:pt idx="20605">
                  <c:v>2332.06</c:v>
                </c:pt>
                <c:pt idx="20606">
                  <c:v>2332.08</c:v>
                </c:pt>
                <c:pt idx="20607">
                  <c:v>2332.1</c:v>
                </c:pt>
                <c:pt idx="20608">
                  <c:v>2332.12</c:v>
                </c:pt>
                <c:pt idx="20609">
                  <c:v>2332.14</c:v>
                </c:pt>
                <c:pt idx="20610">
                  <c:v>2332.16</c:v>
                </c:pt>
                <c:pt idx="20611">
                  <c:v>2332.1799999999998</c:v>
                </c:pt>
                <c:pt idx="20612">
                  <c:v>2332.1999999999998</c:v>
                </c:pt>
                <c:pt idx="20613">
                  <c:v>2332.2199999999998</c:v>
                </c:pt>
                <c:pt idx="20614">
                  <c:v>2332.2399999999998</c:v>
                </c:pt>
                <c:pt idx="20615">
                  <c:v>2332.2599999999998</c:v>
                </c:pt>
                <c:pt idx="20616">
                  <c:v>2332.2799999999997</c:v>
                </c:pt>
                <c:pt idx="20617">
                  <c:v>2332.3000000000002</c:v>
                </c:pt>
                <c:pt idx="20618">
                  <c:v>2332.3200000000002</c:v>
                </c:pt>
                <c:pt idx="20619">
                  <c:v>2332.34</c:v>
                </c:pt>
                <c:pt idx="20620">
                  <c:v>2332.36</c:v>
                </c:pt>
                <c:pt idx="20621">
                  <c:v>2332.38</c:v>
                </c:pt>
                <c:pt idx="20622">
                  <c:v>2332.4</c:v>
                </c:pt>
                <c:pt idx="20623">
                  <c:v>2332.42</c:v>
                </c:pt>
                <c:pt idx="20624">
                  <c:v>2332.44</c:v>
                </c:pt>
                <c:pt idx="20625">
                  <c:v>2332.46</c:v>
                </c:pt>
                <c:pt idx="20626">
                  <c:v>2332.48</c:v>
                </c:pt>
                <c:pt idx="20627">
                  <c:v>2332.5</c:v>
                </c:pt>
                <c:pt idx="20628">
                  <c:v>2332.52</c:v>
                </c:pt>
                <c:pt idx="20629">
                  <c:v>2332.54</c:v>
                </c:pt>
                <c:pt idx="20630">
                  <c:v>2332.56</c:v>
                </c:pt>
                <c:pt idx="20631">
                  <c:v>2332.58</c:v>
                </c:pt>
                <c:pt idx="20632">
                  <c:v>2332.6</c:v>
                </c:pt>
                <c:pt idx="20633">
                  <c:v>2332.62</c:v>
                </c:pt>
                <c:pt idx="20634">
                  <c:v>2332.64</c:v>
                </c:pt>
                <c:pt idx="20635">
                  <c:v>2332.66</c:v>
                </c:pt>
                <c:pt idx="20636">
                  <c:v>2332.6799999999998</c:v>
                </c:pt>
                <c:pt idx="20637">
                  <c:v>2332.6999999999998</c:v>
                </c:pt>
                <c:pt idx="20638">
                  <c:v>2332.7199999999998</c:v>
                </c:pt>
                <c:pt idx="20639">
                  <c:v>2332.7399999999998</c:v>
                </c:pt>
                <c:pt idx="20640">
                  <c:v>2332.7599999999998</c:v>
                </c:pt>
                <c:pt idx="20641">
                  <c:v>2332.7799999999997</c:v>
                </c:pt>
                <c:pt idx="20642">
                  <c:v>2332.8000000000002</c:v>
                </c:pt>
                <c:pt idx="20643">
                  <c:v>2332.8200000000002</c:v>
                </c:pt>
                <c:pt idx="20644">
                  <c:v>2332.84</c:v>
                </c:pt>
                <c:pt idx="20645">
                  <c:v>2332.86</c:v>
                </c:pt>
                <c:pt idx="20646">
                  <c:v>2332.88</c:v>
                </c:pt>
                <c:pt idx="20647">
                  <c:v>2332.9</c:v>
                </c:pt>
                <c:pt idx="20648">
                  <c:v>2332.92</c:v>
                </c:pt>
                <c:pt idx="20649">
                  <c:v>2332.94</c:v>
                </c:pt>
                <c:pt idx="20650">
                  <c:v>2332.96</c:v>
                </c:pt>
                <c:pt idx="20651">
                  <c:v>2332.98</c:v>
                </c:pt>
                <c:pt idx="20652">
                  <c:v>2333</c:v>
                </c:pt>
                <c:pt idx="20653">
                  <c:v>2333.02</c:v>
                </c:pt>
                <c:pt idx="20654">
                  <c:v>2333.04</c:v>
                </c:pt>
                <c:pt idx="20655">
                  <c:v>2333.06</c:v>
                </c:pt>
                <c:pt idx="20656">
                  <c:v>2333.08</c:v>
                </c:pt>
                <c:pt idx="20657">
                  <c:v>2333.1</c:v>
                </c:pt>
                <c:pt idx="20658">
                  <c:v>2333.12</c:v>
                </c:pt>
                <c:pt idx="20659">
                  <c:v>2333.14</c:v>
                </c:pt>
                <c:pt idx="20660">
                  <c:v>2333.16</c:v>
                </c:pt>
                <c:pt idx="20661">
                  <c:v>2333.1799999999998</c:v>
                </c:pt>
                <c:pt idx="20662">
                  <c:v>2333.1999999999998</c:v>
                </c:pt>
                <c:pt idx="20663">
                  <c:v>2333.2199999999998</c:v>
                </c:pt>
                <c:pt idx="20664">
                  <c:v>2333.2399999999998</c:v>
                </c:pt>
                <c:pt idx="20665">
                  <c:v>2333.2599999999998</c:v>
                </c:pt>
                <c:pt idx="20666">
                  <c:v>2333.2799999999997</c:v>
                </c:pt>
                <c:pt idx="20667">
                  <c:v>2333.3000000000002</c:v>
                </c:pt>
                <c:pt idx="20668">
                  <c:v>2333.3200000000002</c:v>
                </c:pt>
                <c:pt idx="20669">
                  <c:v>2333.34</c:v>
                </c:pt>
                <c:pt idx="20670">
                  <c:v>2333.36</c:v>
                </c:pt>
                <c:pt idx="20671">
                  <c:v>2333.38</c:v>
                </c:pt>
                <c:pt idx="20672">
                  <c:v>2333.4</c:v>
                </c:pt>
                <c:pt idx="20673">
                  <c:v>2333.42</c:v>
                </c:pt>
                <c:pt idx="20674">
                  <c:v>2333.44</c:v>
                </c:pt>
                <c:pt idx="20675">
                  <c:v>2333.46</c:v>
                </c:pt>
                <c:pt idx="20676">
                  <c:v>2333.48</c:v>
                </c:pt>
                <c:pt idx="20677">
                  <c:v>2333.5</c:v>
                </c:pt>
                <c:pt idx="20678">
                  <c:v>2333.52</c:v>
                </c:pt>
                <c:pt idx="20679">
                  <c:v>2333.54</c:v>
                </c:pt>
                <c:pt idx="20680">
                  <c:v>2333.56</c:v>
                </c:pt>
                <c:pt idx="20681">
                  <c:v>2333.58</c:v>
                </c:pt>
                <c:pt idx="20682">
                  <c:v>2333.6</c:v>
                </c:pt>
                <c:pt idx="20683">
                  <c:v>2333.62</c:v>
                </c:pt>
                <c:pt idx="20684">
                  <c:v>2333.64</c:v>
                </c:pt>
                <c:pt idx="20685">
                  <c:v>2333.66</c:v>
                </c:pt>
                <c:pt idx="20686">
                  <c:v>2333.6799999999998</c:v>
                </c:pt>
                <c:pt idx="20687">
                  <c:v>2333.6999999999998</c:v>
                </c:pt>
                <c:pt idx="20688">
                  <c:v>2333.7199999999998</c:v>
                </c:pt>
                <c:pt idx="20689">
                  <c:v>2333.7399999999998</c:v>
                </c:pt>
                <c:pt idx="20690">
                  <c:v>2333.7599999999998</c:v>
                </c:pt>
                <c:pt idx="20691">
                  <c:v>2333.7799999999997</c:v>
                </c:pt>
                <c:pt idx="20692">
                  <c:v>2333.8000000000002</c:v>
                </c:pt>
                <c:pt idx="20693">
                  <c:v>2333.8200000000002</c:v>
                </c:pt>
                <c:pt idx="20694">
                  <c:v>2333.84</c:v>
                </c:pt>
                <c:pt idx="20695">
                  <c:v>2333.86</c:v>
                </c:pt>
                <c:pt idx="20696">
                  <c:v>2333.88</c:v>
                </c:pt>
                <c:pt idx="20697">
                  <c:v>2333.9</c:v>
                </c:pt>
                <c:pt idx="20698">
                  <c:v>2333.92</c:v>
                </c:pt>
                <c:pt idx="20699">
                  <c:v>2333.94</c:v>
                </c:pt>
                <c:pt idx="20700">
                  <c:v>2333.96</c:v>
                </c:pt>
                <c:pt idx="20701">
                  <c:v>2333.98</c:v>
                </c:pt>
                <c:pt idx="20702">
                  <c:v>2334</c:v>
                </c:pt>
                <c:pt idx="20703">
                  <c:v>2334.02</c:v>
                </c:pt>
                <c:pt idx="20704">
                  <c:v>2334.04</c:v>
                </c:pt>
                <c:pt idx="20705">
                  <c:v>2334.06</c:v>
                </c:pt>
                <c:pt idx="20706">
                  <c:v>2334.08</c:v>
                </c:pt>
                <c:pt idx="20707">
                  <c:v>2334.1</c:v>
                </c:pt>
                <c:pt idx="20708">
                  <c:v>2334.12</c:v>
                </c:pt>
                <c:pt idx="20709">
                  <c:v>2334.14</c:v>
                </c:pt>
                <c:pt idx="20710">
                  <c:v>2334.16</c:v>
                </c:pt>
                <c:pt idx="20711">
                  <c:v>2334.1799999999998</c:v>
                </c:pt>
                <c:pt idx="20712">
                  <c:v>2334.1999999999998</c:v>
                </c:pt>
                <c:pt idx="20713">
                  <c:v>2334.2199999999998</c:v>
                </c:pt>
                <c:pt idx="20714">
                  <c:v>2334.2399999999998</c:v>
                </c:pt>
                <c:pt idx="20715">
                  <c:v>2334.2599999999998</c:v>
                </c:pt>
                <c:pt idx="20716">
                  <c:v>2334.2799999999997</c:v>
                </c:pt>
                <c:pt idx="20717">
                  <c:v>2334.3000000000002</c:v>
                </c:pt>
                <c:pt idx="20718">
                  <c:v>2334.3200000000002</c:v>
                </c:pt>
                <c:pt idx="20719">
                  <c:v>2334.34</c:v>
                </c:pt>
                <c:pt idx="20720">
                  <c:v>2334.36</c:v>
                </c:pt>
                <c:pt idx="20721">
                  <c:v>2334.38</c:v>
                </c:pt>
                <c:pt idx="20722">
                  <c:v>2334.4</c:v>
                </c:pt>
                <c:pt idx="20723">
                  <c:v>2334.42</c:v>
                </c:pt>
                <c:pt idx="20724">
                  <c:v>2334.44</c:v>
                </c:pt>
                <c:pt idx="20725">
                  <c:v>2334.46</c:v>
                </c:pt>
                <c:pt idx="20726">
                  <c:v>2334.48</c:v>
                </c:pt>
                <c:pt idx="20727">
                  <c:v>2334.5</c:v>
                </c:pt>
                <c:pt idx="20728">
                  <c:v>2334.52</c:v>
                </c:pt>
                <c:pt idx="20729">
                  <c:v>2334.54</c:v>
                </c:pt>
                <c:pt idx="20730">
                  <c:v>2334.56</c:v>
                </c:pt>
                <c:pt idx="20731">
                  <c:v>2334.58</c:v>
                </c:pt>
                <c:pt idx="20732">
                  <c:v>2334.6</c:v>
                </c:pt>
                <c:pt idx="20733">
                  <c:v>2334.62</c:v>
                </c:pt>
                <c:pt idx="20734">
                  <c:v>2334.64</c:v>
                </c:pt>
                <c:pt idx="20735">
                  <c:v>2334.66</c:v>
                </c:pt>
                <c:pt idx="20736">
                  <c:v>2334.6799999999998</c:v>
                </c:pt>
                <c:pt idx="20737">
                  <c:v>2334.6999999999998</c:v>
                </c:pt>
                <c:pt idx="20738">
                  <c:v>2334.7199999999998</c:v>
                </c:pt>
                <c:pt idx="20739">
                  <c:v>2334.7399999999998</c:v>
                </c:pt>
                <c:pt idx="20740">
                  <c:v>2334.7599999999998</c:v>
                </c:pt>
                <c:pt idx="20741">
                  <c:v>2334.7799999999997</c:v>
                </c:pt>
                <c:pt idx="20742">
                  <c:v>2334.8000000000002</c:v>
                </c:pt>
                <c:pt idx="20743">
                  <c:v>2334.8200000000002</c:v>
                </c:pt>
                <c:pt idx="20744">
                  <c:v>2334.84</c:v>
                </c:pt>
                <c:pt idx="20745">
                  <c:v>2334.86</c:v>
                </c:pt>
                <c:pt idx="20746">
                  <c:v>2334.88</c:v>
                </c:pt>
                <c:pt idx="20747">
                  <c:v>2334.9</c:v>
                </c:pt>
                <c:pt idx="20748">
                  <c:v>2334.92</c:v>
                </c:pt>
                <c:pt idx="20749">
                  <c:v>2334.94</c:v>
                </c:pt>
                <c:pt idx="20750">
                  <c:v>2334.96</c:v>
                </c:pt>
                <c:pt idx="20751">
                  <c:v>2334.98</c:v>
                </c:pt>
                <c:pt idx="20752">
                  <c:v>2335</c:v>
                </c:pt>
                <c:pt idx="20753">
                  <c:v>2335.02</c:v>
                </c:pt>
                <c:pt idx="20754">
                  <c:v>2335.04</c:v>
                </c:pt>
                <c:pt idx="20755">
                  <c:v>2335.06</c:v>
                </c:pt>
                <c:pt idx="20756">
                  <c:v>2335.08</c:v>
                </c:pt>
                <c:pt idx="20757">
                  <c:v>2335.1</c:v>
                </c:pt>
                <c:pt idx="20758">
                  <c:v>2335.12</c:v>
                </c:pt>
                <c:pt idx="20759">
                  <c:v>2335.14</c:v>
                </c:pt>
                <c:pt idx="20760">
                  <c:v>2335.16</c:v>
                </c:pt>
                <c:pt idx="20761">
                  <c:v>2335.1799999999998</c:v>
                </c:pt>
                <c:pt idx="20762">
                  <c:v>2335.1999999999998</c:v>
                </c:pt>
                <c:pt idx="20763">
                  <c:v>2335.2199999999998</c:v>
                </c:pt>
                <c:pt idx="20764">
                  <c:v>2335.2399999999998</c:v>
                </c:pt>
                <c:pt idx="20765">
                  <c:v>2335.2599999999998</c:v>
                </c:pt>
                <c:pt idx="20766">
                  <c:v>2335.2799999999997</c:v>
                </c:pt>
                <c:pt idx="20767">
                  <c:v>2335.3000000000002</c:v>
                </c:pt>
                <c:pt idx="20768">
                  <c:v>2335.3200000000002</c:v>
                </c:pt>
                <c:pt idx="20769">
                  <c:v>2335.34</c:v>
                </c:pt>
                <c:pt idx="20770">
                  <c:v>2335.36</c:v>
                </c:pt>
                <c:pt idx="20771">
                  <c:v>2335.38</c:v>
                </c:pt>
                <c:pt idx="20772">
                  <c:v>2335.4</c:v>
                </c:pt>
                <c:pt idx="20773">
                  <c:v>2335.42</c:v>
                </c:pt>
                <c:pt idx="20774">
                  <c:v>2335.44</c:v>
                </c:pt>
                <c:pt idx="20775">
                  <c:v>2335.46</c:v>
                </c:pt>
                <c:pt idx="20776">
                  <c:v>2335.48</c:v>
                </c:pt>
                <c:pt idx="20777">
                  <c:v>2335.5</c:v>
                </c:pt>
                <c:pt idx="20778">
                  <c:v>2335.52</c:v>
                </c:pt>
                <c:pt idx="20779">
                  <c:v>2335.54</c:v>
                </c:pt>
                <c:pt idx="20780">
                  <c:v>2335.56</c:v>
                </c:pt>
                <c:pt idx="20781">
                  <c:v>2335.58</c:v>
                </c:pt>
                <c:pt idx="20782">
                  <c:v>2335.6</c:v>
                </c:pt>
                <c:pt idx="20783">
                  <c:v>2335.62</c:v>
                </c:pt>
                <c:pt idx="20784">
                  <c:v>2335.64</c:v>
                </c:pt>
                <c:pt idx="20785">
                  <c:v>2335.66</c:v>
                </c:pt>
                <c:pt idx="20786">
                  <c:v>2335.6799999999998</c:v>
                </c:pt>
                <c:pt idx="20787">
                  <c:v>2335.6999999999998</c:v>
                </c:pt>
                <c:pt idx="20788">
                  <c:v>2335.7199999999998</c:v>
                </c:pt>
                <c:pt idx="20789">
                  <c:v>2335.7399999999998</c:v>
                </c:pt>
                <c:pt idx="20790">
                  <c:v>2335.7599999999998</c:v>
                </c:pt>
                <c:pt idx="20791">
                  <c:v>2335.7799999999997</c:v>
                </c:pt>
                <c:pt idx="20792">
                  <c:v>2335.8000000000002</c:v>
                </c:pt>
                <c:pt idx="20793">
                  <c:v>2335.8200000000002</c:v>
                </c:pt>
                <c:pt idx="20794">
                  <c:v>2335.84</c:v>
                </c:pt>
                <c:pt idx="20795">
                  <c:v>2335.86</c:v>
                </c:pt>
                <c:pt idx="20796">
                  <c:v>2335.88</c:v>
                </c:pt>
                <c:pt idx="20797">
                  <c:v>2335.9</c:v>
                </c:pt>
                <c:pt idx="20798">
                  <c:v>2335.92</c:v>
                </c:pt>
                <c:pt idx="20799">
                  <c:v>2335.94</c:v>
                </c:pt>
                <c:pt idx="20800">
                  <c:v>2335.96</c:v>
                </c:pt>
                <c:pt idx="20801">
                  <c:v>2335.98</c:v>
                </c:pt>
                <c:pt idx="20802">
                  <c:v>2336</c:v>
                </c:pt>
                <c:pt idx="20803">
                  <c:v>2336.02</c:v>
                </c:pt>
                <c:pt idx="20804">
                  <c:v>2336.04</c:v>
                </c:pt>
                <c:pt idx="20805">
                  <c:v>2336.06</c:v>
                </c:pt>
                <c:pt idx="20806">
                  <c:v>2336.08</c:v>
                </c:pt>
                <c:pt idx="20807">
                  <c:v>2336.1</c:v>
                </c:pt>
                <c:pt idx="20808">
                  <c:v>2336.12</c:v>
                </c:pt>
                <c:pt idx="20809">
                  <c:v>2336.14</c:v>
                </c:pt>
                <c:pt idx="20810">
                  <c:v>2336.16</c:v>
                </c:pt>
                <c:pt idx="20811">
                  <c:v>2336.1799999999998</c:v>
                </c:pt>
                <c:pt idx="20812">
                  <c:v>2336.1999999999998</c:v>
                </c:pt>
                <c:pt idx="20813">
                  <c:v>2336.2199999999998</c:v>
                </c:pt>
                <c:pt idx="20814">
                  <c:v>2336.2399999999998</c:v>
                </c:pt>
                <c:pt idx="20815">
                  <c:v>2336.2599999999998</c:v>
                </c:pt>
                <c:pt idx="20816">
                  <c:v>2336.2799999999997</c:v>
                </c:pt>
                <c:pt idx="20817">
                  <c:v>2336.3000000000002</c:v>
                </c:pt>
                <c:pt idx="20818">
                  <c:v>2336.3200000000002</c:v>
                </c:pt>
                <c:pt idx="20819">
                  <c:v>2336.34</c:v>
                </c:pt>
                <c:pt idx="20820">
                  <c:v>2336.36</c:v>
                </c:pt>
                <c:pt idx="20821">
                  <c:v>2336.38</c:v>
                </c:pt>
                <c:pt idx="20822">
                  <c:v>2336.4</c:v>
                </c:pt>
                <c:pt idx="20823">
                  <c:v>2336.42</c:v>
                </c:pt>
                <c:pt idx="20824">
                  <c:v>2336.44</c:v>
                </c:pt>
                <c:pt idx="20825">
                  <c:v>2336.46</c:v>
                </c:pt>
                <c:pt idx="20826">
                  <c:v>2336.48</c:v>
                </c:pt>
                <c:pt idx="20827">
                  <c:v>2336.5</c:v>
                </c:pt>
                <c:pt idx="20828">
                  <c:v>2336.52</c:v>
                </c:pt>
                <c:pt idx="20829">
                  <c:v>2336.54</c:v>
                </c:pt>
                <c:pt idx="20830">
                  <c:v>2336.56</c:v>
                </c:pt>
                <c:pt idx="20831">
                  <c:v>2336.58</c:v>
                </c:pt>
                <c:pt idx="20832">
                  <c:v>2336.6</c:v>
                </c:pt>
                <c:pt idx="20833">
                  <c:v>2336.62</c:v>
                </c:pt>
                <c:pt idx="20834">
                  <c:v>2336.64</c:v>
                </c:pt>
                <c:pt idx="20835">
                  <c:v>2336.66</c:v>
                </c:pt>
                <c:pt idx="20836">
                  <c:v>2336.6799999999998</c:v>
                </c:pt>
                <c:pt idx="20837">
                  <c:v>2336.6999999999998</c:v>
                </c:pt>
                <c:pt idx="20838">
                  <c:v>2336.7199999999998</c:v>
                </c:pt>
                <c:pt idx="20839">
                  <c:v>2336.7399999999998</c:v>
                </c:pt>
                <c:pt idx="20840">
                  <c:v>2336.7599999999998</c:v>
                </c:pt>
                <c:pt idx="20841">
                  <c:v>2336.7799999999997</c:v>
                </c:pt>
                <c:pt idx="20842">
                  <c:v>2336.8000000000002</c:v>
                </c:pt>
                <c:pt idx="20843">
                  <c:v>2336.8200000000002</c:v>
                </c:pt>
                <c:pt idx="20844">
                  <c:v>2336.84</c:v>
                </c:pt>
                <c:pt idx="20845">
                  <c:v>2336.86</c:v>
                </c:pt>
                <c:pt idx="20846">
                  <c:v>2336.88</c:v>
                </c:pt>
                <c:pt idx="20847">
                  <c:v>2336.9</c:v>
                </c:pt>
                <c:pt idx="20848">
                  <c:v>2336.92</c:v>
                </c:pt>
                <c:pt idx="20849">
                  <c:v>2336.94</c:v>
                </c:pt>
                <c:pt idx="20850">
                  <c:v>2336.96</c:v>
                </c:pt>
                <c:pt idx="20851">
                  <c:v>2336.98</c:v>
                </c:pt>
                <c:pt idx="20852">
                  <c:v>2337</c:v>
                </c:pt>
                <c:pt idx="20853">
                  <c:v>2337.02</c:v>
                </c:pt>
                <c:pt idx="20854">
                  <c:v>2337.04</c:v>
                </c:pt>
                <c:pt idx="20855">
                  <c:v>2337.06</c:v>
                </c:pt>
                <c:pt idx="20856">
                  <c:v>2337.08</c:v>
                </c:pt>
                <c:pt idx="20857">
                  <c:v>2337.1</c:v>
                </c:pt>
                <c:pt idx="20858">
                  <c:v>2337.12</c:v>
                </c:pt>
                <c:pt idx="20859">
                  <c:v>2337.14</c:v>
                </c:pt>
                <c:pt idx="20860">
                  <c:v>2337.16</c:v>
                </c:pt>
                <c:pt idx="20861">
                  <c:v>2337.1799999999998</c:v>
                </c:pt>
                <c:pt idx="20862">
                  <c:v>2337.1999999999998</c:v>
                </c:pt>
                <c:pt idx="20863">
                  <c:v>2337.2199999999998</c:v>
                </c:pt>
                <c:pt idx="20864">
                  <c:v>2337.2399999999998</c:v>
                </c:pt>
                <c:pt idx="20865">
                  <c:v>2337.2599999999998</c:v>
                </c:pt>
                <c:pt idx="20866">
                  <c:v>2337.2799999999997</c:v>
                </c:pt>
                <c:pt idx="20867">
                  <c:v>2337.3000000000002</c:v>
                </c:pt>
                <c:pt idx="20868">
                  <c:v>2337.3200000000002</c:v>
                </c:pt>
                <c:pt idx="20869">
                  <c:v>2337.34</c:v>
                </c:pt>
                <c:pt idx="20870">
                  <c:v>2337.36</c:v>
                </c:pt>
                <c:pt idx="20871">
                  <c:v>2337.38</c:v>
                </c:pt>
                <c:pt idx="20872">
                  <c:v>2337.4</c:v>
                </c:pt>
                <c:pt idx="20873">
                  <c:v>2337.42</c:v>
                </c:pt>
                <c:pt idx="20874">
                  <c:v>2337.44</c:v>
                </c:pt>
                <c:pt idx="20875">
                  <c:v>2337.46</c:v>
                </c:pt>
                <c:pt idx="20876">
                  <c:v>2337.48</c:v>
                </c:pt>
                <c:pt idx="20877">
                  <c:v>2337.5</c:v>
                </c:pt>
                <c:pt idx="20878">
                  <c:v>2337.52</c:v>
                </c:pt>
                <c:pt idx="20879">
                  <c:v>2337.54</c:v>
                </c:pt>
                <c:pt idx="20880">
                  <c:v>2337.56</c:v>
                </c:pt>
                <c:pt idx="20881">
                  <c:v>2337.58</c:v>
                </c:pt>
                <c:pt idx="20882">
                  <c:v>2337.6</c:v>
                </c:pt>
                <c:pt idx="20883">
                  <c:v>2337.62</c:v>
                </c:pt>
                <c:pt idx="20884">
                  <c:v>2337.64</c:v>
                </c:pt>
                <c:pt idx="20885">
                  <c:v>2337.66</c:v>
                </c:pt>
                <c:pt idx="20886">
                  <c:v>2337.6799999999998</c:v>
                </c:pt>
                <c:pt idx="20887">
                  <c:v>2337.6999999999998</c:v>
                </c:pt>
                <c:pt idx="20888">
                  <c:v>2337.7199999999998</c:v>
                </c:pt>
                <c:pt idx="20889">
                  <c:v>2337.7399999999998</c:v>
                </c:pt>
                <c:pt idx="20890">
                  <c:v>2337.7599999999998</c:v>
                </c:pt>
                <c:pt idx="20891">
                  <c:v>2337.7799999999997</c:v>
                </c:pt>
                <c:pt idx="20892">
                  <c:v>2337.8000000000002</c:v>
                </c:pt>
                <c:pt idx="20893">
                  <c:v>2337.8200000000002</c:v>
                </c:pt>
                <c:pt idx="20894">
                  <c:v>2337.84</c:v>
                </c:pt>
                <c:pt idx="20895">
                  <c:v>2337.86</c:v>
                </c:pt>
                <c:pt idx="20896">
                  <c:v>2337.88</c:v>
                </c:pt>
                <c:pt idx="20897">
                  <c:v>2337.9</c:v>
                </c:pt>
                <c:pt idx="20898">
                  <c:v>2337.92</c:v>
                </c:pt>
                <c:pt idx="20899">
                  <c:v>2337.94</c:v>
                </c:pt>
                <c:pt idx="20900">
                  <c:v>2337.96</c:v>
                </c:pt>
                <c:pt idx="20901">
                  <c:v>2337.98</c:v>
                </c:pt>
                <c:pt idx="20902">
                  <c:v>2338</c:v>
                </c:pt>
                <c:pt idx="20903">
                  <c:v>2338.02</c:v>
                </c:pt>
                <c:pt idx="20904">
                  <c:v>2338.04</c:v>
                </c:pt>
                <c:pt idx="20905">
                  <c:v>2338.06</c:v>
                </c:pt>
                <c:pt idx="20906">
                  <c:v>2338.08</c:v>
                </c:pt>
                <c:pt idx="20907">
                  <c:v>2338.1</c:v>
                </c:pt>
                <c:pt idx="20908">
                  <c:v>2338.12</c:v>
                </c:pt>
                <c:pt idx="20909">
                  <c:v>2338.14</c:v>
                </c:pt>
                <c:pt idx="20910">
                  <c:v>2338.16</c:v>
                </c:pt>
                <c:pt idx="20911">
                  <c:v>2338.1799999999998</c:v>
                </c:pt>
                <c:pt idx="20912">
                  <c:v>2338.1999999999998</c:v>
                </c:pt>
                <c:pt idx="20913">
                  <c:v>2338.2199999999998</c:v>
                </c:pt>
                <c:pt idx="20914">
                  <c:v>2338.2399999999998</c:v>
                </c:pt>
                <c:pt idx="20915">
                  <c:v>2338.2599999999998</c:v>
                </c:pt>
                <c:pt idx="20916">
                  <c:v>2338.2799999999997</c:v>
                </c:pt>
                <c:pt idx="20917">
                  <c:v>2338.3000000000002</c:v>
                </c:pt>
                <c:pt idx="20918">
                  <c:v>2338.3200000000002</c:v>
                </c:pt>
                <c:pt idx="20919">
                  <c:v>2338.34</c:v>
                </c:pt>
                <c:pt idx="20920">
                  <c:v>2338.36</c:v>
                </c:pt>
                <c:pt idx="20921">
                  <c:v>2338.38</c:v>
                </c:pt>
                <c:pt idx="20922">
                  <c:v>2338.4</c:v>
                </c:pt>
                <c:pt idx="20923">
                  <c:v>2338.42</c:v>
                </c:pt>
                <c:pt idx="20924">
                  <c:v>2338.44</c:v>
                </c:pt>
                <c:pt idx="20925">
                  <c:v>2338.46</c:v>
                </c:pt>
                <c:pt idx="20926">
                  <c:v>2338.48</c:v>
                </c:pt>
                <c:pt idx="20927">
                  <c:v>2338.5</c:v>
                </c:pt>
                <c:pt idx="20928">
                  <c:v>2338.52</c:v>
                </c:pt>
                <c:pt idx="20929">
                  <c:v>2338.54</c:v>
                </c:pt>
                <c:pt idx="20930">
                  <c:v>2338.56</c:v>
                </c:pt>
                <c:pt idx="20931">
                  <c:v>2338.58</c:v>
                </c:pt>
                <c:pt idx="20932">
                  <c:v>2338.6</c:v>
                </c:pt>
                <c:pt idx="20933">
                  <c:v>2338.62</c:v>
                </c:pt>
                <c:pt idx="20934">
                  <c:v>2338.64</c:v>
                </c:pt>
                <c:pt idx="20935">
                  <c:v>2338.66</c:v>
                </c:pt>
                <c:pt idx="20936">
                  <c:v>2338.6799999999998</c:v>
                </c:pt>
                <c:pt idx="20937">
                  <c:v>2338.6999999999998</c:v>
                </c:pt>
                <c:pt idx="20938">
                  <c:v>2338.7199999999998</c:v>
                </c:pt>
                <c:pt idx="20939">
                  <c:v>2338.7399999999998</c:v>
                </c:pt>
                <c:pt idx="20940">
                  <c:v>2338.7599999999998</c:v>
                </c:pt>
                <c:pt idx="20941">
                  <c:v>2338.7799999999997</c:v>
                </c:pt>
                <c:pt idx="20942">
                  <c:v>2338.8000000000002</c:v>
                </c:pt>
                <c:pt idx="20943">
                  <c:v>2338.8200000000002</c:v>
                </c:pt>
                <c:pt idx="20944">
                  <c:v>2338.84</c:v>
                </c:pt>
                <c:pt idx="20945">
                  <c:v>2338.86</c:v>
                </c:pt>
                <c:pt idx="20946">
                  <c:v>2338.88</c:v>
                </c:pt>
                <c:pt idx="20947">
                  <c:v>2338.9</c:v>
                </c:pt>
                <c:pt idx="20948">
                  <c:v>2338.92</c:v>
                </c:pt>
                <c:pt idx="20949">
                  <c:v>2338.94</c:v>
                </c:pt>
                <c:pt idx="20950">
                  <c:v>2338.96</c:v>
                </c:pt>
                <c:pt idx="20951">
                  <c:v>2338.98</c:v>
                </c:pt>
                <c:pt idx="20952">
                  <c:v>2339</c:v>
                </c:pt>
                <c:pt idx="20953">
                  <c:v>2339.02</c:v>
                </c:pt>
                <c:pt idx="20954">
                  <c:v>2339.04</c:v>
                </c:pt>
                <c:pt idx="20955">
                  <c:v>2339.06</c:v>
                </c:pt>
                <c:pt idx="20956">
                  <c:v>2339.08</c:v>
                </c:pt>
                <c:pt idx="20957">
                  <c:v>2339.1</c:v>
                </c:pt>
                <c:pt idx="20958">
                  <c:v>2339.12</c:v>
                </c:pt>
                <c:pt idx="20959">
                  <c:v>2339.14</c:v>
                </c:pt>
                <c:pt idx="20960">
                  <c:v>2339.16</c:v>
                </c:pt>
                <c:pt idx="20961">
                  <c:v>2339.1799999999998</c:v>
                </c:pt>
                <c:pt idx="20962">
                  <c:v>2339.1999999999998</c:v>
                </c:pt>
                <c:pt idx="20963">
                  <c:v>2339.2199999999998</c:v>
                </c:pt>
                <c:pt idx="20964">
                  <c:v>2339.2399999999998</c:v>
                </c:pt>
                <c:pt idx="20965">
                  <c:v>2339.2599999999998</c:v>
                </c:pt>
                <c:pt idx="20966">
                  <c:v>2339.2799999999997</c:v>
                </c:pt>
                <c:pt idx="20967">
                  <c:v>2339.3000000000002</c:v>
                </c:pt>
                <c:pt idx="20968">
                  <c:v>2339.3200000000002</c:v>
                </c:pt>
                <c:pt idx="20969">
                  <c:v>2339.34</c:v>
                </c:pt>
                <c:pt idx="20970">
                  <c:v>2339.36</c:v>
                </c:pt>
                <c:pt idx="20971">
                  <c:v>2339.38</c:v>
                </c:pt>
                <c:pt idx="20972">
                  <c:v>2339.4</c:v>
                </c:pt>
                <c:pt idx="20973">
                  <c:v>2339.42</c:v>
                </c:pt>
                <c:pt idx="20974">
                  <c:v>2339.44</c:v>
                </c:pt>
                <c:pt idx="20975">
                  <c:v>2339.46</c:v>
                </c:pt>
                <c:pt idx="20976">
                  <c:v>2339.48</c:v>
                </c:pt>
                <c:pt idx="20977">
                  <c:v>2339.5</c:v>
                </c:pt>
                <c:pt idx="20978">
                  <c:v>2339.52</c:v>
                </c:pt>
                <c:pt idx="20979">
                  <c:v>2339.54</c:v>
                </c:pt>
                <c:pt idx="20980">
                  <c:v>2339.56</c:v>
                </c:pt>
                <c:pt idx="20981">
                  <c:v>2339.58</c:v>
                </c:pt>
                <c:pt idx="20982">
                  <c:v>2339.6</c:v>
                </c:pt>
                <c:pt idx="20983">
                  <c:v>2339.62</c:v>
                </c:pt>
                <c:pt idx="20984">
                  <c:v>2339.64</c:v>
                </c:pt>
                <c:pt idx="20985">
                  <c:v>2339.66</c:v>
                </c:pt>
                <c:pt idx="20986">
                  <c:v>2339.6799999999998</c:v>
                </c:pt>
                <c:pt idx="20987">
                  <c:v>2339.6999999999998</c:v>
                </c:pt>
                <c:pt idx="20988">
                  <c:v>2339.7199999999998</c:v>
                </c:pt>
                <c:pt idx="20989">
                  <c:v>2339.7399999999998</c:v>
                </c:pt>
                <c:pt idx="20990">
                  <c:v>2339.7599999999998</c:v>
                </c:pt>
                <c:pt idx="20991">
                  <c:v>2339.7799999999997</c:v>
                </c:pt>
                <c:pt idx="20992">
                  <c:v>2339.8000000000002</c:v>
                </c:pt>
                <c:pt idx="20993">
                  <c:v>2339.8200000000002</c:v>
                </c:pt>
                <c:pt idx="20994">
                  <c:v>2339.84</c:v>
                </c:pt>
                <c:pt idx="20995">
                  <c:v>2339.86</c:v>
                </c:pt>
                <c:pt idx="20996">
                  <c:v>2339.88</c:v>
                </c:pt>
                <c:pt idx="20997">
                  <c:v>2339.9</c:v>
                </c:pt>
                <c:pt idx="20998">
                  <c:v>2339.92</c:v>
                </c:pt>
                <c:pt idx="20999">
                  <c:v>2339.94</c:v>
                </c:pt>
                <c:pt idx="21000">
                  <c:v>2339.96</c:v>
                </c:pt>
                <c:pt idx="21001">
                  <c:v>2339.98</c:v>
                </c:pt>
                <c:pt idx="21002">
                  <c:v>2340</c:v>
                </c:pt>
                <c:pt idx="21003">
                  <c:v>2340.02</c:v>
                </c:pt>
                <c:pt idx="21004">
                  <c:v>2340.04</c:v>
                </c:pt>
                <c:pt idx="21005">
                  <c:v>2340.06</c:v>
                </c:pt>
                <c:pt idx="21006">
                  <c:v>2340.08</c:v>
                </c:pt>
                <c:pt idx="21007">
                  <c:v>2340.1</c:v>
                </c:pt>
                <c:pt idx="21008">
                  <c:v>2340.12</c:v>
                </c:pt>
                <c:pt idx="21009">
                  <c:v>2340.14</c:v>
                </c:pt>
                <c:pt idx="21010">
                  <c:v>2340.16</c:v>
                </c:pt>
                <c:pt idx="21011">
                  <c:v>2340.1799999999998</c:v>
                </c:pt>
                <c:pt idx="21012">
                  <c:v>2340.1999999999998</c:v>
                </c:pt>
                <c:pt idx="21013">
                  <c:v>2340.2199999999998</c:v>
                </c:pt>
                <c:pt idx="21014">
                  <c:v>2340.2399999999998</c:v>
                </c:pt>
                <c:pt idx="21015">
                  <c:v>2340.2599999999998</c:v>
                </c:pt>
                <c:pt idx="21016">
                  <c:v>2340.2799999999997</c:v>
                </c:pt>
                <c:pt idx="21017">
                  <c:v>2340.3000000000002</c:v>
                </c:pt>
                <c:pt idx="21018">
                  <c:v>2340.3200000000002</c:v>
                </c:pt>
                <c:pt idx="21019">
                  <c:v>2340.34</c:v>
                </c:pt>
                <c:pt idx="21020">
                  <c:v>2340.36</c:v>
                </c:pt>
                <c:pt idx="21021">
                  <c:v>2340.38</c:v>
                </c:pt>
                <c:pt idx="21022">
                  <c:v>2340.4</c:v>
                </c:pt>
                <c:pt idx="21023">
                  <c:v>2340.42</c:v>
                </c:pt>
                <c:pt idx="21024">
                  <c:v>2340.44</c:v>
                </c:pt>
                <c:pt idx="21025">
                  <c:v>2340.46</c:v>
                </c:pt>
                <c:pt idx="21026">
                  <c:v>2340.48</c:v>
                </c:pt>
                <c:pt idx="21027">
                  <c:v>2340.5</c:v>
                </c:pt>
                <c:pt idx="21028">
                  <c:v>2340.52</c:v>
                </c:pt>
                <c:pt idx="21029">
                  <c:v>2340.54</c:v>
                </c:pt>
                <c:pt idx="21030">
                  <c:v>2340.56</c:v>
                </c:pt>
                <c:pt idx="21031">
                  <c:v>2340.58</c:v>
                </c:pt>
                <c:pt idx="21032">
                  <c:v>2340.6</c:v>
                </c:pt>
                <c:pt idx="21033">
                  <c:v>2340.62</c:v>
                </c:pt>
                <c:pt idx="21034">
                  <c:v>2340.64</c:v>
                </c:pt>
                <c:pt idx="21035">
                  <c:v>2340.66</c:v>
                </c:pt>
                <c:pt idx="21036">
                  <c:v>2340.6799999999998</c:v>
                </c:pt>
                <c:pt idx="21037">
                  <c:v>2340.6999999999998</c:v>
                </c:pt>
                <c:pt idx="21038">
                  <c:v>2340.7199999999998</c:v>
                </c:pt>
                <c:pt idx="21039">
                  <c:v>2340.7399999999998</c:v>
                </c:pt>
                <c:pt idx="21040">
                  <c:v>2340.7599999999998</c:v>
                </c:pt>
                <c:pt idx="21041">
                  <c:v>2340.7799999999997</c:v>
                </c:pt>
                <c:pt idx="21042">
                  <c:v>2340.8000000000002</c:v>
                </c:pt>
                <c:pt idx="21043">
                  <c:v>2340.8200000000002</c:v>
                </c:pt>
                <c:pt idx="21044">
                  <c:v>2340.84</c:v>
                </c:pt>
                <c:pt idx="21045">
                  <c:v>2340.86</c:v>
                </c:pt>
                <c:pt idx="21046">
                  <c:v>2340.88</c:v>
                </c:pt>
                <c:pt idx="21047">
                  <c:v>2340.9</c:v>
                </c:pt>
                <c:pt idx="21048">
                  <c:v>2340.92</c:v>
                </c:pt>
                <c:pt idx="21049">
                  <c:v>2340.94</c:v>
                </c:pt>
                <c:pt idx="21050">
                  <c:v>2340.96</c:v>
                </c:pt>
                <c:pt idx="21051">
                  <c:v>2340.98</c:v>
                </c:pt>
                <c:pt idx="21052">
                  <c:v>2341</c:v>
                </c:pt>
                <c:pt idx="21053">
                  <c:v>2341.02</c:v>
                </c:pt>
                <c:pt idx="21054">
                  <c:v>2341.04</c:v>
                </c:pt>
                <c:pt idx="21055">
                  <c:v>2341.06</c:v>
                </c:pt>
                <c:pt idx="21056">
                  <c:v>2341.08</c:v>
                </c:pt>
                <c:pt idx="21057">
                  <c:v>2341.1</c:v>
                </c:pt>
                <c:pt idx="21058">
                  <c:v>2341.12</c:v>
                </c:pt>
                <c:pt idx="21059">
                  <c:v>2341.14</c:v>
                </c:pt>
                <c:pt idx="21060">
                  <c:v>2341.16</c:v>
                </c:pt>
                <c:pt idx="21061">
                  <c:v>2341.1799999999998</c:v>
                </c:pt>
                <c:pt idx="21062">
                  <c:v>2341.1999999999998</c:v>
                </c:pt>
                <c:pt idx="21063">
                  <c:v>2341.2199999999998</c:v>
                </c:pt>
                <c:pt idx="21064">
                  <c:v>2341.2399999999998</c:v>
                </c:pt>
                <c:pt idx="21065">
                  <c:v>2341.2599999999998</c:v>
                </c:pt>
                <c:pt idx="21066">
                  <c:v>2341.2799999999997</c:v>
                </c:pt>
                <c:pt idx="21067">
                  <c:v>2341.3000000000002</c:v>
                </c:pt>
                <c:pt idx="21068">
                  <c:v>2341.3200000000002</c:v>
                </c:pt>
                <c:pt idx="21069">
                  <c:v>2341.34</c:v>
                </c:pt>
                <c:pt idx="21070">
                  <c:v>2341.36</c:v>
                </c:pt>
                <c:pt idx="21071">
                  <c:v>2341.38</c:v>
                </c:pt>
                <c:pt idx="21072">
                  <c:v>2341.4</c:v>
                </c:pt>
                <c:pt idx="21073">
                  <c:v>2341.42</c:v>
                </c:pt>
                <c:pt idx="21074">
                  <c:v>2341.44</c:v>
                </c:pt>
                <c:pt idx="21075">
                  <c:v>2341.46</c:v>
                </c:pt>
                <c:pt idx="21076">
                  <c:v>2341.48</c:v>
                </c:pt>
                <c:pt idx="21077">
                  <c:v>2341.5</c:v>
                </c:pt>
                <c:pt idx="21078">
                  <c:v>2341.52</c:v>
                </c:pt>
                <c:pt idx="21079">
                  <c:v>2341.54</c:v>
                </c:pt>
                <c:pt idx="21080">
                  <c:v>2341.56</c:v>
                </c:pt>
                <c:pt idx="21081">
                  <c:v>2341.58</c:v>
                </c:pt>
                <c:pt idx="21082">
                  <c:v>2341.6</c:v>
                </c:pt>
                <c:pt idx="21083">
                  <c:v>2341.62</c:v>
                </c:pt>
                <c:pt idx="21084">
                  <c:v>2341.64</c:v>
                </c:pt>
                <c:pt idx="21085">
                  <c:v>2341.66</c:v>
                </c:pt>
                <c:pt idx="21086">
                  <c:v>2341.6799999999998</c:v>
                </c:pt>
                <c:pt idx="21087">
                  <c:v>2341.6999999999998</c:v>
                </c:pt>
                <c:pt idx="21088">
                  <c:v>2341.7199999999998</c:v>
                </c:pt>
                <c:pt idx="21089">
                  <c:v>2341.7399999999998</c:v>
                </c:pt>
                <c:pt idx="21090">
                  <c:v>2341.7599999999998</c:v>
                </c:pt>
                <c:pt idx="21091">
                  <c:v>2341.7799999999997</c:v>
                </c:pt>
                <c:pt idx="21092">
                  <c:v>2341.8000000000002</c:v>
                </c:pt>
                <c:pt idx="21093">
                  <c:v>2341.8200000000002</c:v>
                </c:pt>
                <c:pt idx="21094">
                  <c:v>2341.84</c:v>
                </c:pt>
                <c:pt idx="21095">
                  <c:v>2341.86</c:v>
                </c:pt>
                <c:pt idx="21096">
                  <c:v>2341.88</c:v>
                </c:pt>
                <c:pt idx="21097">
                  <c:v>2341.9</c:v>
                </c:pt>
                <c:pt idx="21098">
                  <c:v>2341.92</c:v>
                </c:pt>
                <c:pt idx="21099">
                  <c:v>2341.94</c:v>
                </c:pt>
                <c:pt idx="21100">
                  <c:v>2341.96</c:v>
                </c:pt>
                <c:pt idx="21101">
                  <c:v>2341.98</c:v>
                </c:pt>
                <c:pt idx="21102">
                  <c:v>2342</c:v>
                </c:pt>
                <c:pt idx="21103">
                  <c:v>2342.02</c:v>
                </c:pt>
                <c:pt idx="21104">
                  <c:v>2342.04</c:v>
                </c:pt>
                <c:pt idx="21105">
                  <c:v>2342.06</c:v>
                </c:pt>
                <c:pt idx="21106">
                  <c:v>2342.08</c:v>
                </c:pt>
                <c:pt idx="21107">
                  <c:v>2342.1</c:v>
                </c:pt>
                <c:pt idx="21108">
                  <c:v>2342.12</c:v>
                </c:pt>
                <c:pt idx="21109">
                  <c:v>2342.14</c:v>
                </c:pt>
                <c:pt idx="21110">
                  <c:v>2342.16</c:v>
                </c:pt>
                <c:pt idx="21111">
                  <c:v>2342.1799999999998</c:v>
                </c:pt>
                <c:pt idx="21112">
                  <c:v>2342.1999999999998</c:v>
                </c:pt>
                <c:pt idx="21113">
                  <c:v>2342.2199999999998</c:v>
                </c:pt>
                <c:pt idx="21114">
                  <c:v>2342.2399999999998</c:v>
                </c:pt>
                <c:pt idx="21115">
                  <c:v>2342.2599999999998</c:v>
                </c:pt>
                <c:pt idx="21116">
                  <c:v>2342.2799999999997</c:v>
                </c:pt>
                <c:pt idx="21117">
                  <c:v>2342.3000000000002</c:v>
                </c:pt>
                <c:pt idx="21118">
                  <c:v>2342.3200000000002</c:v>
                </c:pt>
                <c:pt idx="21119">
                  <c:v>2342.34</c:v>
                </c:pt>
                <c:pt idx="21120">
                  <c:v>2342.36</c:v>
                </c:pt>
                <c:pt idx="21121">
                  <c:v>2342.38</c:v>
                </c:pt>
                <c:pt idx="21122">
                  <c:v>2342.4</c:v>
                </c:pt>
                <c:pt idx="21123">
                  <c:v>2342.42</c:v>
                </c:pt>
                <c:pt idx="21124">
                  <c:v>2342.44</c:v>
                </c:pt>
                <c:pt idx="21125">
                  <c:v>2342.46</c:v>
                </c:pt>
                <c:pt idx="21126">
                  <c:v>2342.48</c:v>
                </c:pt>
                <c:pt idx="21127">
                  <c:v>2342.5</c:v>
                </c:pt>
                <c:pt idx="21128">
                  <c:v>2342.52</c:v>
                </c:pt>
                <c:pt idx="21129">
                  <c:v>2342.54</c:v>
                </c:pt>
                <c:pt idx="21130">
                  <c:v>2342.56</c:v>
                </c:pt>
                <c:pt idx="21131">
                  <c:v>2342.58</c:v>
                </c:pt>
                <c:pt idx="21132">
                  <c:v>2342.6</c:v>
                </c:pt>
                <c:pt idx="21133">
                  <c:v>2342.62</c:v>
                </c:pt>
                <c:pt idx="21134">
                  <c:v>2342.64</c:v>
                </c:pt>
                <c:pt idx="21135">
                  <c:v>2342.66</c:v>
                </c:pt>
                <c:pt idx="21136">
                  <c:v>2342.6799999999998</c:v>
                </c:pt>
                <c:pt idx="21137">
                  <c:v>2342.6999999999998</c:v>
                </c:pt>
                <c:pt idx="21138">
                  <c:v>2342.7199999999998</c:v>
                </c:pt>
                <c:pt idx="21139">
                  <c:v>2342.7399999999998</c:v>
                </c:pt>
                <c:pt idx="21140">
                  <c:v>2342.7599999999998</c:v>
                </c:pt>
                <c:pt idx="21141">
                  <c:v>2342.7799999999997</c:v>
                </c:pt>
                <c:pt idx="21142">
                  <c:v>2342.8000000000002</c:v>
                </c:pt>
                <c:pt idx="21143">
                  <c:v>2342.8200000000002</c:v>
                </c:pt>
                <c:pt idx="21144">
                  <c:v>2342.84</c:v>
                </c:pt>
                <c:pt idx="21145">
                  <c:v>2342.86</c:v>
                </c:pt>
                <c:pt idx="21146">
                  <c:v>2342.88</c:v>
                </c:pt>
                <c:pt idx="21147">
                  <c:v>2342.9</c:v>
                </c:pt>
                <c:pt idx="21148">
                  <c:v>2342.92</c:v>
                </c:pt>
                <c:pt idx="21149">
                  <c:v>2342.94</c:v>
                </c:pt>
                <c:pt idx="21150">
                  <c:v>2342.96</c:v>
                </c:pt>
                <c:pt idx="21151">
                  <c:v>2342.98</c:v>
                </c:pt>
                <c:pt idx="21152">
                  <c:v>2343</c:v>
                </c:pt>
                <c:pt idx="21153">
                  <c:v>2343.02</c:v>
                </c:pt>
                <c:pt idx="21154">
                  <c:v>2343.04</c:v>
                </c:pt>
                <c:pt idx="21155">
                  <c:v>2343.06</c:v>
                </c:pt>
                <c:pt idx="21156">
                  <c:v>2343.08</c:v>
                </c:pt>
                <c:pt idx="21157">
                  <c:v>2343.1</c:v>
                </c:pt>
                <c:pt idx="21158">
                  <c:v>2343.12</c:v>
                </c:pt>
                <c:pt idx="21159">
                  <c:v>2343.14</c:v>
                </c:pt>
                <c:pt idx="21160">
                  <c:v>2343.16</c:v>
                </c:pt>
                <c:pt idx="21161">
                  <c:v>2343.1799999999998</c:v>
                </c:pt>
                <c:pt idx="21162">
                  <c:v>2343.1999999999998</c:v>
                </c:pt>
                <c:pt idx="21163">
                  <c:v>2343.2199999999998</c:v>
                </c:pt>
                <c:pt idx="21164">
                  <c:v>2343.2399999999998</c:v>
                </c:pt>
                <c:pt idx="21165">
                  <c:v>2343.2599999999998</c:v>
                </c:pt>
                <c:pt idx="21166">
                  <c:v>2343.2799999999997</c:v>
                </c:pt>
                <c:pt idx="21167">
                  <c:v>2343.3000000000002</c:v>
                </c:pt>
                <c:pt idx="21168">
                  <c:v>2343.3200000000002</c:v>
                </c:pt>
                <c:pt idx="21169">
                  <c:v>2343.34</c:v>
                </c:pt>
                <c:pt idx="21170">
                  <c:v>2343.36</c:v>
                </c:pt>
                <c:pt idx="21171">
                  <c:v>2343.38</c:v>
                </c:pt>
                <c:pt idx="21172">
                  <c:v>2343.4</c:v>
                </c:pt>
                <c:pt idx="21173">
                  <c:v>2343.42</c:v>
                </c:pt>
                <c:pt idx="21174">
                  <c:v>2343.44</c:v>
                </c:pt>
                <c:pt idx="21175">
                  <c:v>2343.46</c:v>
                </c:pt>
                <c:pt idx="21176">
                  <c:v>2343.48</c:v>
                </c:pt>
                <c:pt idx="21177">
                  <c:v>2343.5</c:v>
                </c:pt>
                <c:pt idx="21178">
                  <c:v>2343.52</c:v>
                </c:pt>
                <c:pt idx="21179">
                  <c:v>2343.54</c:v>
                </c:pt>
                <c:pt idx="21180">
                  <c:v>2343.56</c:v>
                </c:pt>
                <c:pt idx="21181">
                  <c:v>2343.58</c:v>
                </c:pt>
                <c:pt idx="21182">
                  <c:v>2343.6</c:v>
                </c:pt>
                <c:pt idx="21183">
                  <c:v>2343.62</c:v>
                </c:pt>
                <c:pt idx="21184">
                  <c:v>2343.64</c:v>
                </c:pt>
                <c:pt idx="21185">
                  <c:v>2343.66</c:v>
                </c:pt>
                <c:pt idx="21186">
                  <c:v>2343.6799999999998</c:v>
                </c:pt>
                <c:pt idx="21187">
                  <c:v>2343.6999999999998</c:v>
                </c:pt>
                <c:pt idx="21188">
                  <c:v>2343.7199999999998</c:v>
                </c:pt>
                <c:pt idx="21189">
                  <c:v>2343.7399999999998</c:v>
                </c:pt>
                <c:pt idx="21190">
                  <c:v>2343.7599999999998</c:v>
                </c:pt>
                <c:pt idx="21191">
                  <c:v>2343.7799999999997</c:v>
                </c:pt>
                <c:pt idx="21192">
                  <c:v>2343.8000000000002</c:v>
                </c:pt>
                <c:pt idx="21193">
                  <c:v>2343.8200000000002</c:v>
                </c:pt>
                <c:pt idx="21194">
                  <c:v>2343.84</c:v>
                </c:pt>
                <c:pt idx="21195">
                  <c:v>2343.86</c:v>
                </c:pt>
                <c:pt idx="21196">
                  <c:v>2343.88</c:v>
                </c:pt>
                <c:pt idx="21197">
                  <c:v>2343.9</c:v>
                </c:pt>
                <c:pt idx="21198">
                  <c:v>2343.92</c:v>
                </c:pt>
                <c:pt idx="21199">
                  <c:v>2343.94</c:v>
                </c:pt>
                <c:pt idx="21200">
                  <c:v>2343.96</c:v>
                </c:pt>
                <c:pt idx="21201">
                  <c:v>2343.98</c:v>
                </c:pt>
                <c:pt idx="21202">
                  <c:v>2344</c:v>
                </c:pt>
                <c:pt idx="21203">
                  <c:v>2344.02</c:v>
                </c:pt>
                <c:pt idx="21204">
                  <c:v>2344.04</c:v>
                </c:pt>
                <c:pt idx="21205">
                  <c:v>2344.06</c:v>
                </c:pt>
                <c:pt idx="21206">
                  <c:v>2344.08</c:v>
                </c:pt>
                <c:pt idx="21207">
                  <c:v>2344.1</c:v>
                </c:pt>
                <c:pt idx="21208">
                  <c:v>2344.12</c:v>
                </c:pt>
                <c:pt idx="21209">
                  <c:v>2344.14</c:v>
                </c:pt>
                <c:pt idx="21210">
                  <c:v>2344.16</c:v>
                </c:pt>
                <c:pt idx="21211">
                  <c:v>2344.1799999999998</c:v>
                </c:pt>
                <c:pt idx="21212">
                  <c:v>2344.1999999999998</c:v>
                </c:pt>
                <c:pt idx="21213">
                  <c:v>2344.2199999999998</c:v>
                </c:pt>
                <c:pt idx="21214">
                  <c:v>2344.2399999999998</c:v>
                </c:pt>
                <c:pt idx="21215">
                  <c:v>2344.2599999999998</c:v>
                </c:pt>
                <c:pt idx="21216">
                  <c:v>2344.2799999999997</c:v>
                </c:pt>
                <c:pt idx="21217">
                  <c:v>2344.3000000000002</c:v>
                </c:pt>
                <c:pt idx="21218">
                  <c:v>2344.3200000000002</c:v>
                </c:pt>
                <c:pt idx="21219">
                  <c:v>2344.34</c:v>
                </c:pt>
                <c:pt idx="21220">
                  <c:v>2344.36</c:v>
                </c:pt>
                <c:pt idx="21221">
                  <c:v>2344.38</c:v>
                </c:pt>
                <c:pt idx="21222">
                  <c:v>2344.4</c:v>
                </c:pt>
                <c:pt idx="21223">
                  <c:v>2344.42</c:v>
                </c:pt>
                <c:pt idx="21224">
                  <c:v>2344.44</c:v>
                </c:pt>
                <c:pt idx="21225">
                  <c:v>2344.46</c:v>
                </c:pt>
                <c:pt idx="21226">
                  <c:v>2344.48</c:v>
                </c:pt>
                <c:pt idx="21227">
                  <c:v>2344.5</c:v>
                </c:pt>
                <c:pt idx="21228">
                  <c:v>2344.52</c:v>
                </c:pt>
                <c:pt idx="21229">
                  <c:v>2344.54</c:v>
                </c:pt>
                <c:pt idx="21230">
                  <c:v>2344.56</c:v>
                </c:pt>
                <c:pt idx="21231">
                  <c:v>2344.58</c:v>
                </c:pt>
                <c:pt idx="21232">
                  <c:v>2344.6</c:v>
                </c:pt>
                <c:pt idx="21233">
                  <c:v>2344.62</c:v>
                </c:pt>
                <c:pt idx="21234">
                  <c:v>2344.64</c:v>
                </c:pt>
                <c:pt idx="21235">
                  <c:v>2344.66</c:v>
                </c:pt>
                <c:pt idx="21236">
                  <c:v>2344.6799999999998</c:v>
                </c:pt>
                <c:pt idx="21237">
                  <c:v>2344.6999999999998</c:v>
                </c:pt>
                <c:pt idx="21238">
                  <c:v>2344.7199999999998</c:v>
                </c:pt>
                <c:pt idx="21239">
                  <c:v>2344.7399999999998</c:v>
                </c:pt>
                <c:pt idx="21240">
                  <c:v>2344.7599999999998</c:v>
                </c:pt>
                <c:pt idx="21241">
                  <c:v>2344.7799999999997</c:v>
                </c:pt>
                <c:pt idx="21242">
                  <c:v>2344.8000000000002</c:v>
                </c:pt>
                <c:pt idx="21243">
                  <c:v>2344.8200000000002</c:v>
                </c:pt>
                <c:pt idx="21244">
                  <c:v>2344.84</c:v>
                </c:pt>
                <c:pt idx="21245">
                  <c:v>2344.86</c:v>
                </c:pt>
                <c:pt idx="21246">
                  <c:v>2344.88</c:v>
                </c:pt>
                <c:pt idx="21247">
                  <c:v>2344.9</c:v>
                </c:pt>
                <c:pt idx="21248">
                  <c:v>2344.92</c:v>
                </c:pt>
                <c:pt idx="21249">
                  <c:v>2344.94</c:v>
                </c:pt>
                <c:pt idx="21250">
                  <c:v>2344.96</c:v>
                </c:pt>
                <c:pt idx="21251">
                  <c:v>2344.98</c:v>
                </c:pt>
                <c:pt idx="21252">
                  <c:v>2345</c:v>
                </c:pt>
                <c:pt idx="21253">
                  <c:v>2345.02</c:v>
                </c:pt>
                <c:pt idx="21254">
                  <c:v>2345.04</c:v>
                </c:pt>
                <c:pt idx="21255">
                  <c:v>2345.06</c:v>
                </c:pt>
                <c:pt idx="21256">
                  <c:v>2345.08</c:v>
                </c:pt>
                <c:pt idx="21257">
                  <c:v>2345.1</c:v>
                </c:pt>
                <c:pt idx="21258">
                  <c:v>2345.12</c:v>
                </c:pt>
                <c:pt idx="21259">
                  <c:v>2345.14</c:v>
                </c:pt>
                <c:pt idx="21260">
                  <c:v>2345.16</c:v>
                </c:pt>
                <c:pt idx="21261">
                  <c:v>2345.1799999999998</c:v>
                </c:pt>
                <c:pt idx="21262">
                  <c:v>2345.1999999999998</c:v>
                </c:pt>
                <c:pt idx="21263">
                  <c:v>2345.2199999999998</c:v>
                </c:pt>
                <c:pt idx="21264">
                  <c:v>2345.2399999999998</c:v>
                </c:pt>
                <c:pt idx="21265">
                  <c:v>2345.2599999999998</c:v>
                </c:pt>
                <c:pt idx="21266">
                  <c:v>2345.2799999999997</c:v>
                </c:pt>
                <c:pt idx="21267">
                  <c:v>2345.3000000000002</c:v>
                </c:pt>
                <c:pt idx="21268">
                  <c:v>2345.3200000000002</c:v>
                </c:pt>
                <c:pt idx="21269">
                  <c:v>2345.34</c:v>
                </c:pt>
                <c:pt idx="21270">
                  <c:v>2345.36</c:v>
                </c:pt>
                <c:pt idx="21271">
                  <c:v>2345.38</c:v>
                </c:pt>
                <c:pt idx="21272">
                  <c:v>2345.4</c:v>
                </c:pt>
                <c:pt idx="21273">
                  <c:v>2345.42</c:v>
                </c:pt>
                <c:pt idx="21274">
                  <c:v>2345.44</c:v>
                </c:pt>
                <c:pt idx="21275">
                  <c:v>2345.46</c:v>
                </c:pt>
                <c:pt idx="21276">
                  <c:v>2345.48</c:v>
                </c:pt>
                <c:pt idx="21277">
                  <c:v>2345.5</c:v>
                </c:pt>
                <c:pt idx="21278">
                  <c:v>2345.52</c:v>
                </c:pt>
                <c:pt idx="21279">
                  <c:v>2345.54</c:v>
                </c:pt>
                <c:pt idx="21280">
                  <c:v>2345.56</c:v>
                </c:pt>
                <c:pt idx="21281">
                  <c:v>2345.58</c:v>
                </c:pt>
                <c:pt idx="21282">
                  <c:v>2345.6</c:v>
                </c:pt>
                <c:pt idx="21283">
                  <c:v>2345.62</c:v>
                </c:pt>
                <c:pt idx="21284">
                  <c:v>2345.64</c:v>
                </c:pt>
                <c:pt idx="21285">
                  <c:v>2345.66</c:v>
                </c:pt>
                <c:pt idx="21286">
                  <c:v>2345.6799999999998</c:v>
                </c:pt>
                <c:pt idx="21287">
                  <c:v>2345.6999999999998</c:v>
                </c:pt>
                <c:pt idx="21288">
                  <c:v>2345.7199999999998</c:v>
                </c:pt>
                <c:pt idx="21289">
                  <c:v>2345.7399999999998</c:v>
                </c:pt>
                <c:pt idx="21290">
                  <c:v>2345.7599999999998</c:v>
                </c:pt>
                <c:pt idx="21291">
                  <c:v>2345.7799999999997</c:v>
                </c:pt>
                <c:pt idx="21292">
                  <c:v>2345.8000000000002</c:v>
                </c:pt>
                <c:pt idx="21293">
                  <c:v>2345.8200000000002</c:v>
                </c:pt>
                <c:pt idx="21294">
                  <c:v>2345.84</c:v>
                </c:pt>
                <c:pt idx="21295">
                  <c:v>2345.86</c:v>
                </c:pt>
                <c:pt idx="21296">
                  <c:v>2345.88</c:v>
                </c:pt>
                <c:pt idx="21297">
                  <c:v>2345.9</c:v>
                </c:pt>
                <c:pt idx="21298">
                  <c:v>2345.92</c:v>
                </c:pt>
                <c:pt idx="21299">
                  <c:v>2345.94</c:v>
                </c:pt>
                <c:pt idx="21300">
                  <c:v>2345.96</c:v>
                </c:pt>
                <c:pt idx="21301">
                  <c:v>2345.98</c:v>
                </c:pt>
                <c:pt idx="21302">
                  <c:v>2346</c:v>
                </c:pt>
                <c:pt idx="21303">
                  <c:v>2346.02</c:v>
                </c:pt>
                <c:pt idx="21304">
                  <c:v>2346.04</c:v>
                </c:pt>
                <c:pt idx="21305">
                  <c:v>2346.06</c:v>
                </c:pt>
                <c:pt idx="21306">
                  <c:v>2346.08</c:v>
                </c:pt>
                <c:pt idx="21307">
                  <c:v>2346.1</c:v>
                </c:pt>
                <c:pt idx="21308">
                  <c:v>2346.12</c:v>
                </c:pt>
                <c:pt idx="21309">
                  <c:v>2346.14</c:v>
                </c:pt>
                <c:pt idx="21310">
                  <c:v>2346.16</c:v>
                </c:pt>
                <c:pt idx="21311">
                  <c:v>2346.1799999999998</c:v>
                </c:pt>
                <c:pt idx="21312">
                  <c:v>2346.1999999999998</c:v>
                </c:pt>
                <c:pt idx="21313">
                  <c:v>2346.2199999999998</c:v>
                </c:pt>
                <c:pt idx="21314">
                  <c:v>2346.2399999999998</c:v>
                </c:pt>
                <c:pt idx="21315">
                  <c:v>2346.2599999999998</c:v>
                </c:pt>
                <c:pt idx="21316">
                  <c:v>2346.2799999999997</c:v>
                </c:pt>
                <c:pt idx="21317">
                  <c:v>2346.3000000000002</c:v>
                </c:pt>
                <c:pt idx="21318">
                  <c:v>2346.3200000000002</c:v>
                </c:pt>
                <c:pt idx="21319">
                  <c:v>2346.34</c:v>
                </c:pt>
                <c:pt idx="21320">
                  <c:v>2346.36</c:v>
                </c:pt>
                <c:pt idx="21321">
                  <c:v>2346.38</c:v>
                </c:pt>
                <c:pt idx="21322">
                  <c:v>2346.4</c:v>
                </c:pt>
                <c:pt idx="21323">
                  <c:v>2346.42</c:v>
                </c:pt>
                <c:pt idx="21324">
                  <c:v>2346.44</c:v>
                </c:pt>
                <c:pt idx="21325">
                  <c:v>2346.46</c:v>
                </c:pt>
                <c:pt idx="21326">
                  <c:v>2346.48</c:v>
                </c:pt>
                <c:pt idx="21327">
                  <c:v>2346.5</c:v>
                </c:pt>
                <c:pt idx="21328">
                  <c:v>2346.52</c:v>
                </c:pt>
                <c:pt idx="21329">
                  <c:v>2346.54</c:v>
                </c:pt>
                <c:pt idx="21330">
                  <c:v>2346.56</c:v>
                </c:pt>
                <c:pt idx="21331">
                  <c:v>2346.58</c:v>
                </c:pt>
                <c:pt idx="21332">
                  <c:v>2346.6</c:v>
                </c:pt>
                <c:pt idx="21333">
                  <c:v>2346.62</c:v>
                </c:pt>
                <c:pt idx="21334">
                  <c:v>2346.64</c:v>
                </c:pt>
                <c:pt idx="21335">
                  <c:v>2346.66</c:v>
                </c:pt>
                <c:pt idx="21336">
                  <c:v>2346.6799999999998</c:v>
                </c:pt>
                <c:pt idx="21337">
                  <c:v>2346.6999999999998</c:v>
                </c:pt>
                <c:pt idx="21338">
                  <c:v>2346.7199999999998</c:v>
                </c:pt>
                <c:pt idx="21339">
                  <c:v>2346.7399999999998</c:v>
                </c:pt>
                <c:pt idx="21340">
                  <c:v>2346.7599999999998</c:v>
                </c:pt>
                <c:pt idx="21341">
                  <c:v>2346.7799999999997</c:v>
                </c:pt>
                <c:pt idx="21342">
                  <c:v>2346.8000000000002</c:v>
                </c:pt>
                <c:pt idx="21343">
                  <c:v>2346.8200000000002</c:v>
                </c:pt>
                <c:pt idx="21344">
                  <c:v>2346.84</c:v>
                </c:pt>
                <c:pt idx="21345">
                  <c:v>2346.86</c:v>
                </c:pt>
                <c:pt idx="21346">
                  <c:v>2346.88</c:v>
                </c:pt>
                <c:pt idx="21347">
                  <c:v>2346.9</c:v>
                </c:pt>
                <c:pt idx="21348">
                  <c:v>2346.92</c:v>
                </c:pt>
                <c:pt idx="21349">
                  <c:v>2346.94</c:v>
                </c:pt>
                <c:pt idx="21350">
                  <c:v>2346.96</c:v>
                </c:pt>
                <c:pt idx="21351">
                  <c:v>2346.98</c:v>
                </c:pt>
                <c:pt idx="21352">
                  <c:v>2347</c:v>
                </c:pt>
                <c:pt idx="21353">
                  <c:v>2347.02</c:v>
                </c:pt>
                <c:pt idx="21354">
                  <c:v>2347.04</c:v>
                </c:pt>
                <c:pt idx="21355">
                  <c:v>2347.06</c:v>
                </c:pt>
                <c:pt idx="21356">
                  <c:v>2347.08</c:v>
                </c:pt>
                <c:pt idx="21357">
                  <c:v>2347.1</c:v>
                </c:pt>
                <c:pt idx="21358">
                  <c:v>2347.12</c:v>
                </c:pt>
                <c:pt idx="21359">
                  <c:v>2347.14</c:v>
                </c:pt>
                <c:pt idx="21360">
                  <c:v>2347.16</c:v>
                </c:pt>
                <c:pt idx="21361">
                  <c:v>2347.1799999999998</c:v>
                </c:pt>
                <c:pt idx="21362">
                  <c:v>2347.1999999999998</c:v>
                </c:pt>
                <c:pt idx="21363">
                  <c:v>2347.2199999999998</c:v>
                </c:pt>
                <c:pt idx="21364">
                  <c:v>2347.2399999999998</c:v>
                </c:pt>
                <c:pt idx="21365">
                  <c:v>2347.2599999999998</c:v>
                </c:pt>
                <c:pt idx="21366">
                  <c:v>2347.2799999999997</c:v>
                </c:pt>
                <c:pt idx="21367">
                  <c:v>2347.3000000000002</c:v>
                </c:pt>
                <c:pt idx="21368">
                  <c:v>2347.3200000000002</c:v>
                </c:pt>
                <c:pt idx="21369">
                  <c:v>2347.34</c:v>
                </c:pt>
                <c:pt idx="21370">
                  <c:v>2347.36</c:v>
                </c:pt>
                <c:pt idx="21371">
                  <c:v>2347.38</c:v>
                </c:pt>
                <c:pt idx="21372">
                  <c:v>2347.4</c:v>
                </c:pt>
                <c:pt idx="21373">
                  <c:v>2347.42</c:v>
                </c:pt>
                <c:pt idx="21374">
                  <c:v>2347.44</c:v>
                </c:pt>
                <c:pt idx="21375">
                  <c:v>2347.46</c:v>
                </c:pt>
                <c:pt idx="21376">
                  <c:v>2347.48</c:v>
                </c:pt>
                <c:pt idx="21377">
                  <c:v>2347.5</c:v>
                </c:pt>
                <c:pt idx="21378">
                  <c:v>2347.52</c:v>
                </c:pt>
                <c:pt idx="21379">
                  <c:v>2347.54</c:v>
                </c:pt>
                <c:pt idx="21380">
                  <c:v>2347.56</c:v>
                </c:pt>
                <c:pt idx="21381">
                  <c:v>2347.58</c:v>
                </c:pt>
                <c:pt idx="21382">
                  <c:v>2347.6</c:v>
                </c:pt>
                <c:pt idx="21383">
                  <c:v>2347.62</c:v>
                </c:pt>
                <c:pt idx="21384">
                  <c:v>2347.64</c:v>
                </c:pt>
                <c:pt idx="21385">
                  <c:v>2347.66</c:v>
                </c:pt>
                <c:pt idx="21386">
                  <c:v>2347.6799999999998</c:v>
                </c:pt>
                <c:pt idx="21387">
                  <c:v>2347.6999999999998</c:v>
                </c:pt>
                <c:pt idx="21388">
                  <c:v>2347.7199999999998</c:v>
                </c:pt>
                <c:pt idx="21389">
                  <c:v>2347.7399999999998</c:v>
                </c:pt>
                <c:pt idx="21390">
                  <c:v>2347.7599999999998</c:v>
                </c:pt>
                <c:pt idx="21391">
                  <c:v>2347.7799999999997</c:v>
                </c:pt>
                <c:pt idx="21392">
                  <c:v>2347.8000000000002</c:v>
                </c:pt>
                <c:pt idx="21393">
                  <c:v>2347.8200000000002</c:v>
                </c:pt>
                <c:pt idx="21394">
                  <c:v>2347.84</c:v>
                </c:pt>
                <c:pt idx="21395">
                  <c:v>2347.86</c:v>
                </c:pt>
                <c:pt idx="21396">
                  <c:v>2347.88</c:v>
                </c:pt>
                <c:pt idx="21397">
                  <c:v>2347.9</c:v>
                </c:pt>
                <c:pt idx="21398">
                  <c:v>2347.92</c:v>
                </c:pt>
                <c:pt idx="21399">
                  <c:v>2347.94</c:v>
                </c:pt>
                <c:pt idx="21400">
                  <c:v>2347.96</c:v>
                </c:pt>
                <c:pt idx="21401">
                  <c:v>2347.98</c:v>
                </c:pt>
                <c:pt idx="21402">
                  <c:v>2348</c:v>
                </c:pt>
                <c:pt idx="21403">
                  <c:v>2348.02</c:v>
                </c:pt>
                <c:pt idx="21404">
                  <c:v>2348.04</c:v>
                </c:pt>
                <c:pt idx="21405">
                  <c:v>2348.06</c:v>
                </c:pt>
                <c:pt idx="21406">
                  <c:v>2348.08</c:v>
                </c:pt>
                <c:pt idx="21407">
                  <c:v>2348.1</c:v>
                </c:pt>
                <c:pt idx="21408">
                  <c:v>2348.12</c:v>
                </c:pt>
                <c:pt idx="21409">
                  <c:v>2348.14</c:v>
                </c:pt>
                <c:pt idx="21410">
                  <c:v>2348.16</c:v>
                </c:pt>
                <c:pt idx="21411">
                  <c:v>2348.1799999999998</c:v>
                </c:pt>
                <c:pt idx="21412">
                  <c:v>2348.1999999999998</c:v>
                </c:pt>
                <c:pt idx="21413">
                  <c:v>2348.2199999999998</c:v>
                </c:pt>
                <c:pt idx="21414">
                  <c:v>2348.2399999999998</c:v>
                </c:pt>
                <c:pt idx="21415">
                  <c:v>2348.2599999999998</c:v>
                </c:pt>
                <c:pt idx="21416">
                  <c:v>2348.2799999999997</c:v>
                </c:pt>
                <c:pt idx="21417">
                  <c:v>2348.3000000000002</c:v>
                </c:pt>
                <c:pt idx="21418">
                  <c:v>2348.3200000000002</c:v>
                </c:pt>
                <c:pt idx="21419">
                  <c:v>2348.34</c:v>
                </c:pt>
                <c:pt idx="21420">
                  <c:v>2348.36</c:v>
                </c:pt>
                <c:pt idx="21421">
                  <c:v>2348.38</c:v>
                </c:pt>
                <c:pt idx="21422">
                  <c:v>2348.4</c:v>
                </c:pt>
                <c:pt idx="21423">
                  <c:v>2348.42</c:v>
                </c:pt>
                <c:pt idx="21424">
                  <c:v>2348.44</c:v>
                </c:pt>
                <c:pt idx="21425">
                  <c:v>2348.46</c:v>
                </c:pt>
                <c:pt idx="21426">
                  <c:v>2348.48</c:v>
                </c:pt>
                <c:pt idx="21427">
                  <c:v>2348.5</c:v>
                </c:pt>
                <c:pt idx="21428">
                  <c:v>2348.52</c:v>
                </c:pt>
                <c:pt idx="21429">
                  <c:v>2348.54</c:v>
                </c:pt>
                <c:pt idx="21430">
                  <c:v>2348.56</c:v>
                </c:pt>
                <c:pt idx="21431">
                  <c:v>2348.58</c:v>
                </c:pt>
                <c:pt idx="21432">
                  <c:v>2348.6</c:v>
                </c:pt>
                <c:pt idx="21433">
                  <c:v>2348.62</c:v>
                </c:pt>
                <c:pt idx="21434">
                  <c:v>2348.64</c:v>
                </c:pt>
                <c:pt idx="21435">
                  <c:v>2348.66</c:v>
                </c:pt>
                <c:pt idx="21436">
                  <c:v>2348.6799999999998</c:v>
                </c:pt>
                <c:pt idx="21437">
                  <c:v>2348.6999999999998</c:v>
                </c:pt>
                <c:pt idx="21438">
                  <c:v>2348.7199999999998</c:v>
                </c:pt>
                <c:pt idx="21439">
                  <c:v>2348.7399999999998</c:v>
                </c:pt>
                <c:pt idx="21440">
                  <c:v>2348.7599999999998</c:v>
                </c:pt>
                <c:pt idx="21441">
                  <c:v>2348.7799999999997</c:v>
                </c:pt>
                <c:pt idx="21442">
                  <c:v>2348.8000000000002</c:v>
                </c:pt>
                <c:pt idx="21443">
                  <c:v>2348.8200000000002</c:v>
                </c:pt>
                <c:pt idx="21444">
                  <c:v>2348.84</c:v>
                </c:pt>
                <c:pt idx="21445">
                  <c:v>2348.86</c:v>
                </c:pt>
                <c:pt idx="21446">
                  <c:v>2348.88</c:v>
                </c:pt>
                <c:pt idx="21447">
                  <c:v>2348.9</c:v>
                </c:pt>
                <c:pt idx="21448">
                  <c:v>2348.92</c:v>
                </c:pt>
                <c:pt idx="21449">
                  <c:v>2348.94</c:v>
                </c:pt>
                <c:pt idx="21450">
                  <c:v>2348.96</c:v>
                </c:pt>
                <c:pt idx="21451">
                  <c:v>2348.98</c:v>
                </c:pt>
                <c:pt idx="21452">
                  <c:v>2349</c:v>
                </c:pt>
                <c:pt idx="21453">
                  <c:v>2349.02</c:v>
                </c:pt>
                <c:pt idx="21454">
                  <c:v>2349.04</c:v>
                </c:pt>
                <c:pt idx="21455">
                  <c:v>2349.06</c:v>
                </c:pt>
                <c:pt idx="21456">
                  <c:v>2349.08</c:v>
                </c:pt>
                <c:pt idx="21457">
                  <c:v>2349.1</c:v>
                </c:pt>
                <c:pt idx="21458">
                  <c:v>2349.12</c:v>
                </c:pt>
                <c:pt idx="21459">
                  <c:v>2349.14</c:v>
                </c:pt>
                <c:pt idx="21460">
                  <c:v>2349.16</c:v>
                </c:pt>
                <c:pt idx="21461">
                  <c:v>2349.1799999999998</c:v>
                </c:pt>
                <c:pt idx="21462">
                  <c:v>2349.1999999999998</c:v>
                </c:pt>
                <c:pt idx="21463">
                  <c:v>2349.2199999999998</c:v>
                </c:pt>
                <c:pt idx="21464">
                  <c:v>2349.2399999999998</c:v>
                </c:pt>
                <c:pt idx="21465">
                  <c:v>2349.2599999999998</c:v>
                </c:pt>
                <c:pt idx="21466">
                  <c:v>2349.2799999999997</c:v>
                </c:pt>
                <c:pt idx="21467">
                  <c:v>2349.3000000000002</c:v>
                </c:pt>
                <c:pt idx="21468">
                  <c:v>2349.3200000000002</c:v>
                </c:pt>
                <c:pt idx="21469">
                  <c:v>2349.34</c:v>
                </c:pt>
                <c:pt idx="21470">
                  <c:v>2349.36</c:v>
                </c:pt>
                <c:pt idx="21471">
                  <c:v>2349.38</c:v>
                </c:pt>
                <c:pt idx="21472">
                  <c:v>2349.4</c:v>
                </c:pt>
                <c:pt idx="21473">
                  <c:v>2349.42</c:v>
                </c:pt>
                <c:pt idx="21474">
                  <c:v>2349.44</c:v>
                </c:pt>
                <c:pt idx="21475">
                  <c:v>2349.46</c:v>
                </c:pt>
                <c:pt idx="21476">
                  <c:v>2349.48</c:v>
                </c:pt>
                <c:pt idx="21477">
                  <c:v>2349.5</c:v>
                </c:pt>
                <c:pt idx="21478">
                  <c:v>2349.52</c:v>
                </c:pt>
                <c:pt idx="21479">
                  <c:v>2349.54</c:v>
                </c:pt>
                <c:pt idx="21480">
                  <c:v>2349.56</c:v>
                </c:pt>
                <c:pt idx="21481">
                  <c:v>2349.58</c:v>
                </c:pt>
                <c:pt idx="21482">
                  <c:v>2349.6</c:v>
                </c:pt>
                <c:pt idx="21483">
                  <c:v>2349.62</c:v>
                </c:pt>
                <c:pt idx="21484">
                  <c:v>2349.64</c:v>
                </c:pt>
                <c:pt idx="21485">
                  <c:v>2349.66</c:v>
                </c:pt>
                <c:pt idx="21486">
                  <c:v>2349.6799999999998</c:v>
                </c:pt>
                <c:pt idx="21487">
                  <c:v>2349.6999999999998</c:v>
                </c:pt>
                <c:pt idx="21488">
                  <c:v>2349.7199999999998</c:v>
                </c:pt>
                <c:pt idx="21489">
                  <c:v>2349.7399999999998</c:v>
                </c:pt>
                <c:pt idx="21490">
                  <c:v>2349.7599999999998</c:v>
                </c:pt>
                <c:pt idx="21491">
                  <c:v>2349.7799999999997</c:v>
                </c:pt>
                <c:pt idx="21492">
                  <c:v>2349.8000000000002</c:v>
                </c:pt>
                <c:pt idx="21493">
                  <c:v>2349.8200000000002</c:v>
                </c:pt>
                <c:pt idx="21494">
                  <c:v>2349.84</c:v>
                </c:pt>
                <c:pt idx="21495">
                  <c:v>2349.86</c:v>
                </c:pt>
                <c:pt idx="21496">
                  <c:v>2349.88</c:v>
                </c:pt>
                <c:pt idx="21497">
                  <c:v>2349.9</c:v>
                </c:pt>
                <c:pt idx="21498">
                  <c:v>2349.92</c:v>
                </c:pt>
                <c:pt idx="21499">
                  <c:v>2349.94</c:v>
                </c:pt>
                <c:pt idx="21500">
                  <c:v>2349.96</c:v>
                </c:pt>
                <c:pt idx="21501">
                  <c:v>2349.98</c:v>
                </c:pt>
                <c:pt idx="21502">
                  <c:v>2350</c:v>
                </c:pt>
                <c:pt idx="21503">
                  <c:v>2350.02</c:v>
                </c:pt>
                <c:pt idx="21504">
                  <c:v>2350.04</c:v>
                </c:pt>
                <c:pt idx="21505">
                  <c:v>2350.06</c:v>
                </c:pt>
                <c:pt idx="21506">
                  <c:v>2350.08</c:v>
                </c:pt>
                <c:pt idx="21507">
                  <c:v>2350.1</c:v>
                </c:pt>
                <c:pt idx="21508">
                  <c:v>2350.12</c:v>
                </c:pt>
                <c:pt idx="21509">
                  <c:v>2350.14</c:v>
                </c:pt>
                <c:pt idx="21510">
                  <c:v>2350.16</c:v>
                </c:pt>
                <c:pt idx="21511">
                  <c:v>2350.1799999999998</c:v>
                </c:pt>
                <c:pt idx="21512">
                  <c:v>2350.1999999999998</c:v>
                </c:pt>
                <c:pt idx="21513">
                  <c:v>2350.2199999999998</c:v>
                </c:pt>
                <c:pt idx="21514">
                  <c:v>2350.2399999999998</c:v>
                </c:pt>
                <c:pt idx="21515">
                  <c:v>2350.2599999999998</c:v>
                </c:pt>
                <c:pt idx="21516">
                  <c:v>2350.2799999999997</c:v>
                </c:pt>
                <c:pt idx="21517">
                  <c:v>2350.3000000000002</c:v>
                </c:pt>
                <c:pt idx="21518">
                  <c:v>2350.3200000000002</c:v>
                </c:pt>
                <c:pt idx="21519">
                  <c:v>2350.34</c:v>
                </c:pt>
                <c:pt idx="21520">
                  <c:v>2350.36</c:v>
                </c:pt>
                <c:pt idx="21521">
                  <c:v>2350.38</c:v>
                </c:pt>
                <c:pt idx="21522">
                  <c:v>2350.4</c:v>
                </c:pt>
                <c:pt idx="21523">
                  <c:v>2350.42</c:v>
                </c:pt>
                <c:pt idx="21524">
                  <c:v>2350.44</c:v>
                </c:pt>
                <c:pt idx="21525">
                  <c:v>2350.46</c:v>
                </c:pt>
                <c:pt idx="21526">
                  <c:v>2350.48</c:v>
                </c:pt>
                <c:pt idx="21527">
                  <c:v>2350.5</c:v>
                </c:pt>
                <c:pt idx="21528">
                  <c:v>2350.52</c:v>
                </c:pt>
                <c:pt idx="21529">
                  <c:v>2350.54</c:v>
                </c:pt>
                <c:pt idx="21530">
                  <c:v>2350.56</c:v>
                </c:pt>
                <c:pt idx="21531">
                  <c:v>2350.58</c:v>
                </c:pt>
                <c:pt idx="21532">
                  <c:v>2350.6</c:v>
                </c:pt>
                <c:pt idx="21533">
                  <c:v>2350.62</c:v>
                </c:pt>
                <c:pt idx="21534">
                  <c:v>2350.64</c:v>
                </c:pt>
                <c:pt idx="21535">
                  <c:v>2350.66</c:v>
                </c:pt>
                <c:pt idx="21536">
                  <c:v>2350.6799999999998</c:v>
                </c:pt>
                <c:pt idx="21537">
                  <c:v>2350.6999999999998</c:v>
                </c:pt>
                <c:pt idx="21538">
                  <c:v>2350.7199999999998</c:v>
                </c:pt>
                <c:pt idx="21539">
                  <c:v>2350.7399999999998</c:v>
                </c:pt>
                <c:pt idx="21540">
                  <c:v>2350.7599999999998</c:v>
                </c:pt>
                <c:pt idx="21541">
                  <c:v>2350.7799999999997</c:v>
                </c:pt>
                <c:pt idx="21542">
                  <c:v>2350.8000000000002</c:v>
                </c:pt>
                <c:pt idx="21543">
                  <c:v>2350.8200000000002</c:v>
                </c:pt>
                <c:pt idx="21544">
                  <c:v>2350.84</c:v>
                </c:pt>
                <c:pt idx="21545">
                  <c:v>2350.86</c:v>
                </c:pt>
                <c:pt idx="21546">
                  <c:v>2350.88</c:v>
                </c:pt>
                <c:pt idx="21547">
                  <c:v>2350.9</c:v>
                </c:pt>
                <c:pt idx="21548">
                  <c:v>2350.92</c:v>
                </c:pt>
                <c:pt idx="21549">
                  <c:v>2350.94</c:v>
                </c:pt>
                <c:pt idx="21550">
                  <c:v>2350.96</c:v>
                </c:pt>
                <c:pt idx="21551">
                  <c:v>2350.98</c:v>
                </c:pt>
                <c:pt idx="21552">
                  <c:v>2351</c:v>
                </c:pt>
                <c:pt idx="21553">
                  <c:v>2351.02</c:v>
                </c:pt>
                <c:pt idx="21554">
                  <c:v>2351.04</c:v>
                </c:pt>
                <c:pt idx="21555">
                  <c:v>2351.06</c:v>
                </c:pt>
                <c:pt idx="21556">
                  <c:v>2351.08</c:v>
                </c:pt>
                <c:pt idx="21557">
                  <c:v>2351.1</c:v>
                </c:pt>
                <c:pt idx="21558">
                  <c:v>2351.12</c:v>
                </c:pt>
                <c:pt idx="21559">
                  <c:v>2351.14</c:v>
                </c:pt>
                <c:pt idx="21560">
                  <c:v>2351.16</c:v>
                </c:pt>
                <c:pt idx="21561">
                  <c:v>2351.1799999999998</c:v>
                </c:pt>
                <c:pt idx="21562">
                  <c:v>2351.1999999999998</c:v>
                </c:pt>
                <c:pt idx="21563">
                  <c:v>2351.2199999999998</c:v>
                </c:pt>
                <c:pt idx="21564">
                  <c:v>2351.2399999999998</c:v>
                </c:pt>
                <c:pt idx="21565">
                  <c:v>2351.2599999999998</c:v>
                </c:pt>
                <c:pt idx="21566">
                  <c:v>2351.2799999999997</c:v>
                </c:pt>
                <c:pt idx="21567">
                  <c:v>2351.3000000000002</c:v>
                </c:pt>
                <c:pt idx="21568">
                  <c:v>2351.3200000000002</c:v>
                </c:pt>
                <c:pt idx="21569">
                  <c:v>2351.34</c:v>
                </c:pt>
                <c:pt idx="21570">
                  <c:v>2351.36</c:v>
                </c:pt>
                <c:pt idx="21571">
                  <c:v>2351.38</c:v>
                </c:pt>
                <c:pt idx="21572">
                  <c:v>2351.4</c:v>
                </c:pt>
                <c:pt idx="21573">
                  <c:v>2351.42</c:v>
                </c:pt>
                <c:pt idx="21574">
                  <c:v>2351.44</c:v>
                </c:pt>
                <c:pt idx="21575">
                  <c:v>2351.46</c:v>
                </c:pt>
                <c:pt idx="21576">
                  <c:v>2351.48</c:v>
                </c:pt>
                <c:pt idx="21577">
                  <c:v>2351.5</c:v>
                </c:pt>
                <c:pt idx="21578">
                  <c:v>2351.52</c:v>
                </c:pt>
                <c:pt idx="21579">
                  <c:v>2351.54</c:v>
                </c:pt>
                <c:pt idx="21580">
                  <c:v>2351.56</c:v>
                </c:pt>
                <c:pt idx="21581">
                  <c:v>2351.58</c:v>
                </c:pt>
                <c:pt idx="21582">
                  <c:v>2351.6</c:v>
                </c:pt>
                <c:pt idx="21583">
                  <c:v>2351.62</c:v>
                </c:pt>
                <c:pt idx="21584">
                  <c:v>2351.64</c:v>
                </c:pt>
                <c:pt idx="21585">
                  <c:v>2351.66</c:v>
                </c:pt>
                <c:pt idx="21586">
                  <c:v>2351.6799999999998</c:v>
                </c:pt>
                <c:pt idx="21587">
                  <c:v>2351.6999999999998</c:v>
                </c:pt>
                <c:pt idx="21588">
                  <c:v>2351.7199999999998</c:v>
                </c:pt>
                <c:pt idx="21589">
                  <c:v>2351.7399999999998</c:v>
                </c:pt>
                <c:pt idx="21590">
                  <c:v>2351.7599999999998</c:v>
                </c:pt>
                <c:pt idx="21591">
                  <c:v>2351.7799999999997</c:v>
                </c:pt>
                <c:pt idx="21592">
                  <c:v>2351.8000000000002</c:v>
                </c:pt>
                <c:pt idx="21593">
                  <c:v>2351.8200000000002</c:v>
                </c:pt>
                <c:pt idx="21594">
                  <c:v>2351.84</c:v>
                </c:pt>
                <c:pt idx="21595">
                  <c:v>2351.86</c:v>
                </c:pt>
                <c:pt idx="21596">
                  <c:v>2351.88</c:v>
                </c:pt>
                <c:pt idx="21597">
                  <c:v>2351.9</c:v>
                </c:pt>
                <c:pt idx="21598">
                  <c:v>2351.92</c:v>
                </c:pt>
                <c:pt idx="21599">
                  <c:v>2351.94</c:v>
                </c:pt>
                <c:pt idx="21600">
                  <c:v>2351.96</c:v>
                </c:pt>
                <c:pt idx="21601">
                  <c:v>2351.98</c:v>
                </c:pt>
                <c:pt idx="21602">
                  <c:v>2352</c:v>
                </c:pt>
                <c:pt idx="21603">
                  <c:v>2352.02</c:v>
                </c:pt>
                <c:pt idx="21604">
                  <c:v>2352.04</c:v>
                </c:pt>
                <c:pt idx="21605">
                  <c:v>2352.06</c:v>
                </c:pt>
                <c:pt idx="21606">
                  <c:v>2352.08</c:v>
                </c:pt>
                <c:pt idx="21607">
                  <c:v>2352.1</c:v>
                </c:pt>
                <c:pt idx="21608">
                  <c:v>2352.12</c:v>
                </c:pt>
                <c:pt idx="21609">
                  <c:v>2352.14</c:v>
                </c:pt>
                <c:pt idx="21610">
                  <c:v>2352.16</c:v>
                </c:pt>
                <c:pt idx="21611">
                  <c:v>2352.1799999999998</c:v>
                </c:pt>
                <c:pt idx="21612">
                  <c:v>2352.1999999999998</c:v>
                </c:pt>
                <c:pt idx="21613">
                  <c:v>2352.2199999999998</c:v>
                </c:pt>
                <c:pt idx="21614">
                  <c:v>2352.2399999999998</c:v>
                </c:pt>
                <c:pt idx="21615">
                  <c:v>2352.2599999999998</c:v>
                </c:pt>
                <c:pt idx="21616">
                  <c:v>2352.2799999999997</c:v>
                </c:pt>
                <c:pt idx="21617">
                  <c:v>2352.3000000000002</c:v>
                </c:pt>
                <c:pt idx="21618">
                  <c:v>2352.3200000000002</c:v>
                </c:pt>
                <c:pt idx="21619">
                  <c:v>2352.34</c:v>
                </c:pt>
                <c:pt idx="21620">
                  <c:v>2352.36</c:v>
                </c:pt>
                <c:pt idx="21621">
                  <c:v>2352.38</c:v>
                </c:pt>
                <c:pt idx="21622">
                  <c:v>2352.4</c:v>
                </c:pt>
                <c:pt idx="21623">
                  <c:v>2352.42</c:v>
                </c:pt>
                <c:pt idx="21624">
                  <c:v>2352.44</c:v>
                </c:pt>
                <c:pt idx="21625">
                  <c:v>2352.46</c:v>
                </c:pt>
                <c:pt idx="21626">
                  <c:v>2352.48</c:v>
                </c:pt>
                <c:pt idx="21627">
                  <c:v>2352.5</c:v>
                </c:pt>
                <c:pt idx="21628">
                  <c:v>2352.52</c:v>
                </c:pt>
                <c:pt idx="21629">
                  <c:v>2352.54</c:v>
                </c:pt>
                <c:pt idx="21630">
                  <c:v>2352.56</c:v>
                </c:pt>
                <c:pt idx="21631">
                  <c:v>2352.58</c:v>
                </c:pt>
                <c:pt idx="21632">
                  <c:v>2352.6</c:v>
                </c:pt>
                <c:pt idx="21633">
                  <c:v>2352.62</c:v>
                </c:pt>
                <c:pt idx="21634">
                  <c:v>2352.64</c:v>
                </c:pt>
                <c:pt idx="21635">
                  <c:v>2352.66</c:v>
                </c:pt>
                <c:pt idx="21636">
                  <c:v>2352.6799999999998</c:v>
                </c:pt>
                <c:pt idx="21637">
                  <c:v>2352.6999999999998</c:v>
                </c:pt>
                <c:pt idx="21638">
                  <c:v>2352.7199999999998</c:v>
                </c:pt>
                <c:pt idx="21639">
                  <c:v>2352.7399999999998</c:v>
                </c:pt>
                <c:pt idx="21640">
                  <c:v>2352.7599999999998</c:v>
                </c:pt>
                <c:pt idx="21641">
                  <c:v>2352.7799999999997</c:v>
                </c:pt>
                <c:pt idx="21642">
                  <c:v>2352.8000000000002</c:v>
                </c:pt>
                <c:pt idx="21643">
                  <c:v>2352.8200000000002</c:v>
                </c:pt>
                <c:pt idx="21644">
                  <c:v>2352.84</c:v>
                </c:pt>
                <c:pt idx="21645">
                  <c:v>2352.86</c:v>
                </c:pt>
                <c:pt idx="21646">
                  <c:v>2352.88</c:v>
                </c:pt>
                <c:pt idx="21647">
                  <c:v>2352.9</c:v>
                </c:pt>
                <c:pt idx="21648">
                  <c:v>2352.92</c:v>
                </c:pt>
                <c:pt idx="21649">
                  <c:v>2352.94</c:v>
                </c:pt>
                <c:pt idx="21650">
                  <c:v>2352.96</c:v>
                </c:pt>
                <c:pt idx="21651">
                  <c:v>2352.98</c:v>
                </c:pt>
                <c:pt idx="21652">
                  <c:v>2353</c:v>
                </c:pt>
                <c:pt idx="21653">
                  <c:v>2353.02</c:v>
                </c:pt>
                <c:pt idx="21654">
                  <c:v>2353.04</c:v>
                </c:pt>
                <c:pt idx="21655">
                  <c:v>2353.06</c:v>
                </c:pt>
                <c:pt idx="21656">
                  <c:v>2353.08</c:v>
                </c:pt>
                <c:pt idx="21657">
                  <c:v>2353.1</c:v>
                </c:pt>
                <c:pt idx="21658">
                  <c:v>2353.12</c:v>
                </c:pt>
                <c:pt idx="21659">
                  <c:v>2353.14</c:v>
                </c:pt>
                <c:pt idx="21660">
                  <c:v>2353.16</c:v>
                </c:pt>
                <c:pt idx="21661">
                  <c:v>2353.1799999999998</c:v>
                </c:pt>
                <c:pt idx="21662">
                  <c:v>2353.1999999999998</c:v>
                </c:pt>
                <c:pt idx="21663">
                  <c:v>2353.2199999999998</c:v>
                </c:pt>
                <c:pt idx="21664">
                  <c:v>2353.2399999999998</c:v>
                </c:pt>
                <c:pt idx="21665">
                  <c:v>2353.2599999999998</c:v>
                </c:pt>
                <c:pt idx="21666">
                  <c:v>2353.2799999999997</c:v>
                </c:pt>
                <c:pt idx="21667">
                  <c:v>2353.3000000000002</c:v>
                </c:pt>
                <c:pt idx="21668">
                  <c:v>2353.3200000000002</c:v>
                </c:pt>
                <c:pt idx="21669">
                  <c:v>2353.34</c:v>
                </c:pt>
                <c:pt idx="21670">
                  <c:v>2353.36</c:v>
                </c:pt>
                <c:pt idx="21671">
                  <c:v>2353.38</c:v>
                </c:pt>
                <c:pt idx="21672">
                  <c:v>2353.4</c:v>
                </c:pt>
                <c:pt idx="21673">
                  <c:v>2353.42</c:v>
                </c:pt>
                <c:pt idx="21674">
                  <c:v>2353.44</c:v>
                </c:pt>
                <c:pt idx="21675">
                  <c:v>2353.46</c:v>
                </c:pt>
                <c:pt idx="21676">
                  <c:v>2353.48</c:v>
                </c:pt>
                <c:pt idx="21677">
                  <c:v>2353.5</c:v>
                </c:pt>
                <c:pt idx="21678">
                  <c:v>2353.52</c:v>
                </c:pt>
                <c:pt idx="21679">
                  <c:v>2353.54</c:v>
                </c:pt>
                <c:pt idx="21680">
                  <c:v>2353.56</c:v>
                </c:pt>
                <c:pt idx="21681">
                  <c:v>2353.58</c:v>
                </c:pt>
                <c:pt idx="21682">
                  <c:v>2353.6</c:v>
                </c:pt>
                <c:pt idx="21683">
                  <c:v>2353.62</c:v>
                </c:pt>
                <c:pt idx="21684">
                  <c:v>2353.64</c:v>
                </c:pt>
                <c:pt idx="21685">
                  <c:v>2353.66</c:v>
                </c:pt>
                <c:pt idx="21686">
                  <c:v>2353.6799999999998</c:v>
                </c:pt>
                <c:pt idx="21687">
                  <c:v>2353.6999999999998</c:v>
                </c:pt>
                <c:pt idx="21688">
                  <c:v>2353.7199999999998</c:v>
                </c:pt>
                <c:pt idx="21689">
                  <c:v>2353.7399999999998</c:v>
                </c:pt>
                <c:pt idx="21690">
                  <c:v>2353.7599999999998</c:v>
                </c:pt>
                <c:pt idx="21691">
                  <c:v>2353.7799999999997</c:v>
                </c:pt>
                <c:pt idx="21692">
                  <c:v>2353.8000000000002</c:v>
                </c:pt>
                <c:pt idx="21693">
                  <c:v>2353.8200000000002</c:v>
                </c:pt>
                <c:pt idx="21694">
                  <c:v>2353.84</c:v>
                </c:pt>
                <c:pt idx="21695">
                  <c:v>2353.86</c:v>
                </c:pt>
                <c:pt idx="21696">
                  <c:v>2353.88</c:v>
                </c:pt>
                <c:pt idx="21697">
                  <c:v>2353.9</c:v>
                </c:pt>
                <c:pt idx="21698">
                  <c:v>2353.92</c:v>
                </c:pt>
                <c:pt idx="21699">
                  <c:v>2353.94</c:v>
                </c:pt>
                <c:pt idx="21700">
                  <c:v>2353.96</c:v>
                </c:pt>
                <c:pt idx="21701">
                  <c:v>2353.98</c:v>
                </c:pt>
                <c:pt idx="21702">
                  <c:v>2354</c:v>
                </c:pt>
                <c:pt idx="21703">
                  <c:v>2354.02</c:v>
                </c:pt>
                <c:pt idx="21704">
                  <c:v>2354.04</c:v>
                </c:pt>
                <c:pt idx="21705">
                  <c:v>2354.06</c:v>
                </c:pt>
                <c:pt idx="21706">
                  <c:v>2354.08</c:v>
                </c:pt>
                <c:pt idx="21707">
                  <c:v>2354.1</c:v>
                </c:pt>
                <c:pt idx="21708">
                  <c:v>2354.12</c:v>
                </c:pt>
                <c:pt idx="21709">
                  <c:v>2354.14</c:v>
                </c:pt>
                <c:pt idx="21710">
                  <c:v>2354.16</c:v>
                </c:pt>
                <c:pt idx="21711">
                  <c:v>2354.1799999999998</c:v>
                </c:pt>
                <c:pt idx="21712">
                  <c:v>2354.1999999999998</c:v>
                </c:pt>
                <c:pt idx="21713">
                  <c:v>2354.2199999999998</c:v>
                </c:pt>
                <c:pt idx="21714">
                  <c:v>2354.2399999999998</c:v>
                </c:pt>
                <c:pt idx="21715">
                  <c:v>2354.2599999999998</c:v>
                </c:pt>
                <c:pt idx="21716">
                  <c:v>2354.2799999999997</c:v>
                </c:pt>
                <c:pt idx="21717">
                  <c:v>2354.3000000000002</c:v>
                </c:pt>
                <c:pt idx="21718">
                  <c:v>2354.3200000000002</c:v>
                </c:pt>
                <c:pt idx="21719">
                  <c:v>2354.34</c:v>
                </c:pt>
                <c:pt idx="21720">
                  <c:v>2354.36</c:v>
                </c:pt>
                <c:pt idx="21721">
                  <c:v>2354.38</c:v>
                </c:pt>
                <c:pt idx="21722">
                  <c:v>2354.4</c:v>
                </c:pt>
                <c:pt idx="21723">
                  <c:v>2354.42</c:v>
                </c:pt>
                <c:pt idx="21724">
                  <c:v>2354.44</c:v>
                </c:pt>
                <c:pt idx="21725">
                  <c:v>2354.46</c:v>
                </c:pt>
                <c:pt idx="21726">
                  <c:v>2354.48</c:v>
                </c:pt>
                <c:pt idx="21727">
                  <c:v>2354.5</c:v>
                </c:pt>
                <c:pt idx="21728">
                  <c:v>2354.52</c:v>
                </c:pt>
                <c:pt idx="21729">
                  <c:v>2354.54</c:v>
                </c:pt>
                <c:pt idx="21730">
                  <c:v>2354.56</c:v>
                </c:pt>
                <c:pt idx="21731">
                  <c:v>2354.58</c:v>
                </c:pt>
                <c:pt idx="21732">
                  <c:v>2354.6</c:v>
                </c:pt>
                <c:pt idx="21733">
                  <c:v>2354.62</c:v>
                </c:pt>
                <c:pt idx="21734">
                  <c:v>2354.64</c:v>
                </c:pt>
                <c:pt idx="21735">
                  <c:v>2354.66</c:v>
                </c:pt>
                <c:pt idx="21736">
                  <c:v>2354.6799999999998</c:v>
                </c:pt>
                <c:pt idx="21737">
                  <c:v>2354.6999999999998</c:v>
                </c:pt>
                <c:pt idx="21738">
                  <c:v>2354.7199999999998</c:v>
                </c:pt>
                <c:pt idx="21739">
                  <c:v>2354.7399999999998</c:v>
                </c:pt>
                <c:pt idx="21740">
                  <c:v>2354.7599999999998</c:v>
                </c:pt>
                <c:pt idx="21741">
                  <c:v>2354.7799999999997</c:v>
                </c:pt>
                <c:pt idx="21742">
                  <c:v>2354.8000000000002</c:v>
                </c:pt>
                <c:pt idx="21743">
                  <c:v>2354.8200000000002</c:v>
                </c:pt>
                <c:pt idx="21744">
                  <c:v>2354.84</c:v>
                </c:pt>
                <c:pt idx="21745">
                  <c:v>2354.86</c:v>
                </c:pt>
                <c:pt idx="21746">
                  <c:v>2354.88</c:v>
                </c:pt>
                <c:pt idx="21747">
                  <c:v>2354.9</c:v>
                </c:pt>
                <c:pt idx="21748">
                  <c:v>2354.92</c:v>
                </c:pt>
                <c:pt idx="21749">
                  <c:v>2354.94</c:v>
                </c:pt>
                <c:pt idx="21750">
                  <c:v>2354.96</c:v>
                </c:pt>
                <c:pt idx="21751">
                  <c:v>2354.98</c:v>
                </c:pt>
                <c:pt idx="21752">
                  <c:v>2355</c:v>
                </c:pt>
                <c:pt idx="21753">
                  <c:v>2355.02</c:v>
                </c:pt>
                <c:pt idx="21754">
                  <c:v>2355.04</c:v>
                </c:pt>
                <c:pt idx="21755">
                  <c:v>2355.06</c:v>
                </c:pt>
                <c:pt idx="21756">
                  <c:v>2355.08</c:v>
                </c:pt>
                <c:pt idx="21757">
                  <c:v>2355.1</c:v>
                </c:pt>
                <c:pt idx="21758">
                  <c:v>2355.12</c:v>
                </c:pt>
                <c:pt idx="21759">
                  <c:v>2355.14</c:v>
                </c:pt>
                <c:pt idx="21760">
                  <c:v>2355.16</c:v>
                </c:pt>
                <c:pt idx="21761">
                  <c:v>2355.1799999999998</c:v>
                </c:pt>
                <c:pt idx="21762">
                  <c:v>2355.1999999999998</c:v>
                </c:pt>
                <c:pt idx="21763">
                  <c:v>2355.2199999999998</c:v>
                </c:pt>
                <c:pt idx="21764">
                  <c:v>2355.2399999999998</c:v>
                </c:pt>
                <c:pt idx="21765">
                  <c:v>2355.2599999999998</c:v>
                </c:pt>
                <c:pt idx="21766">
                  <c:v>2355.2799999999997</c:v>
                </c:pt>
                <c:pt idx="21767">
                  <c:v>2355.3000000000002</c:v>
                </c:pt>
                <c:pt idx="21768">
                  <c:v>2355.3200000000002</c:v>
                </c:pt>
                <c:pt idx="21769">
                  <c:v>2355.34</c:v>
                </c:pt>
                <c:pt idx="21770">
                  <c:v>2355.36</c:v>
                </c:pt>
                <c:pt idx="21771">
                  <c:v>2355.38</c:v>
                </c:pt>
                <c:pt idx="21772">
                  <c:v>2355.4</c:v>
                </c:pt>
                <c:pt idx="21773">
                  <c:v>2355.42</c:v>
                </c:pt>
                <c:pt idx="21774">
                  <c:v>2355.44</c:v>
                </c:pt>
                <c:pt idx="21775">
                  <c:v>2355.46</c:v>
                </c:pt>
                <c:pt idx="21776">
                  <c:v>2355.48</c:v>
                </c:pt>
                <c:pt idx="21777">
                  <c:v>2355.5</c:v>
                </c:pt>
                <c:pt idx="21778">
                  <c:v>2355.52</c:v>
                </c:pt>
                <c:pt idx="21779">
                  <c:v>2355.54</c:v>
                </c:pt>
                <c:pt idx="21780">
                  <c:v>2355.56</c:v>
                </c:pt>
                <c:pt idx="21781">
                  <c:v>2355.58</c:v>
                </c:pt>
                <c:pt idx="21782">
                  <c:v>2355.6</c:v>
                </c:pt>
                <c:pt idx="21783">
                  <c:v>2355.62</c:v>
                </c:pt>
                <c:pt idx="21784">
                  <c:v>2355.64</c:v>
                </c:pt>
                <c:pt idx="21785">
                  <c:v>2355.66</c:v>
                </c:pt>
                <c:pt idx="21786">
                  <c:v>2355.6799999999998</c:v>
                </c:pt>
                <c:pt idx="21787">
                  <c:v>2355.6999999999998</c:v>
                </c:pt>
                <c:pt idx="21788">
                  <c:v>2355.7199999999998</c:v>
                </c:pt>
                <c:pt idx="21789">
                  <c:v>2355.7399999999998</c:v>
                </c:pt>
                <c:pt idx="21790">
                  <c:v>2355.7599999999998</c:v>
                </c:pt>
                <c:pt idx="21791">
                  <c:v>2355.7799999999997</c:v>
                </c:pt>
                <c:pt idx="21792">
                  <c:v>2355.8000000000002</c:v>
                </c:pt>
                <c:pt idx="21793">
                  <c:v>2355.8200000000002</c:v>
                </c:pt>
                <c:pt idx="21794">
                  <c:v>2355.84</c:v>
                </c:pt>
                <c:pt idx="21795">
                  <c:v>2355.86</c:v>
                </c:pt>
                <c:pt idx="21796">
                  <c:v>2355.88</c:v>
                </c:pt>
                <c:pt idx="21797">
                  <c:v>2355.9</c:v>
                </c:pt>
                <c:pt idx="21798">
                  <c:v>2355.92</c:v>
                </c:pt>
                <c:pt idx="21799">
                  <c:v>2355.94</c:v>
                </c:pt>
                <c:pt idx="21800">
                  <c:v>2355.96</c:v>
                </c:pt>
                <c:pt idx="21801">
                  <c:v>2355.98</c:v>
                </c:pt>
                <c:pt idx="21802">
                  <c:v>2356</c:v>
                </c:pt>
                <c:pt idx="21803">
                  <c:v>2356.02</c:v>
                </c:pt>
                <c:pt idx="21804">
                  <c:v>2356.04</c:v>
                </c:pt>
                <c:pt idx="21805">
                  <c:v>2356.06</c:v>
                </c:pt>
                <c:pt idx="21806">
                  <c:v>2356.08</c:v>
                </c:pt>
                <c:pt idx="21807">
                  <c:v>2356.1</c:v>
                </c:pt>
                <c:pt idx="21808">
                  <c:v>2356.12</c:v>
                </c:pt>
                <c:pt idx="21809">
                  <c:v>2356.14</c:v>
                </c:pt>
                <c:pt idx="21810">
                  <c:v>2356.16</c:v>
                </c:pt>
                <c:pt idx="21811">
                  <c:v>2356.1799999999998</c:v>
                </c:pt>
                <c:pt idx="21812">
                  <c:v>2356.1999999999998</c:v>
                </c:pt>
                <c:pt idx="21813">
                  <c:v>2356.2199999999998</c:v>
                </c:pt>
                <c:pt idx="21814">
                  <c:v>2356.2399999999998</c:v>
                </c:pt>
                <c:pt idx="21815">
                  <c:v>2356.2599999999998</c:v>
                </c:pt>
                <c:pt idx="21816">
                  <c:v>2356.2799999999997</c:v>
                </c:pt>
                <c:pt idx="21817">
                  <c:v>2356.3000000000002</c:v>
                </c:pt>
                <c:pt idx="21818">
                  <c:v>2356.3200000000002</c:v>
                </c:pt>
                <c:pt idx="21819">
                  <c:v>2356.34</c:v>
                </c:pt>
                <c:pt idx="21820">
                  <c:v>2356.36</c:v>
                </c:pt>
                <c:pt idx="21821">
                  <c:v>2356.38</c:v>
                </c:pt>
                <c:pt idx="21822">
                  <c:v>2356.4</c:v>
                </c:pt>
                <c:pt idx="21823">
                  <c:v>2356.42</c:v>
                </c:pt>
                <c:pt idx="21824">
                  <c:v>2356.44</c:v>
                </c:pt>
                <c:pt idx="21825">
                  <c:v>2356.46</c:v>
                </c:pt>
                <c:pt idx="21826">
                  <c:v>2356.48</c:v>
                </c:pt>
                <c:pt idx="21827">
                  <c:v>2356.5</c:v>
                </c:pt>
                <c:pt idx="21828">
                  <c:v>2356.52</c:v>
                </c:pt>
                <c:pt idx="21829">
                  <c:v>2356.54</c:v>
                </c:pt>
                <c:pt idx="21830">
                  <c:v>2356.56</c:v>
                </c:pt>
                <c:pt idx="21831">
                  <c:v>2356.58</c:v>
                </c:pt>
                <c:pt idx="21832">
                  <c:v>2356.6</c:v>
                </c:pt>
                <c:pt idx="21833">
                  <c:v>2356.62</c:v>
                </c:pt>
                <c:pt idx="21834">
                  <c:v>2356.64</c:v>
                </c:pt>
                <c:pt idx="21835">
                  <c:v>2356.66</c:v>
                </c:pt>
                <c:pt idx="21836">
                  <c:v>2356.6799999999998</c:v>
                </c:pt>
                <c:pt idx="21837">
                  <c:v>2356.6999999999998</c:v>
                </c:pt>
                <c:pt idx="21838">
                  <c:v>2356.7199999999998</c:v>
                </c:pt>
                <c:pt idx="21839">
                  <c:v>2356.7399999999998</c:v>
                </c:pt>
                <c:pt idx="21840">
                  <c:v>2356.7599999999998</c:v>
                </c:pt>
                <c:pt idx="21841">
                  <c:v>2356.7799999999997</c:v>
                </c:pt>
                <c:pt idx="21842">
                  <c:v>2356.8000000000002</c:v>
                </c:pt>
                <c:pt idx="21843">
                  <c:v>2356.8200000000002</c:v>
                </c:pt>
                <c:pt idx="21844">
                  <c:v>2356.84</c:v>
                </c:pt>
                <c:pt idx="21845">
                  <c:v>2356.86</c:v>
                </c:pt>
                <c:pt idx="21846">
                  <c:v>2356.88</c:v>
                </c:pt>
                <c:pt idx="21847">
                  <c:v>2356.9</c:v>
                </c:pt>
                <c:pt idx="21848">
                  <c:v>2356.92</c:v>
                </c:pt>
                <c:pt idx="21849">
                  <c:v>2356.94</c:v>
                </c:pt>
                <c:pt idx="21850">
                  <c:v>2356.96</c:v>
                </c:pt>
                <c:pt idx="21851">
                  <c:v>2356.98</c:v>
                </c:pt>
                <c:pt idx="21852">
                  <c:v>2357</c:v>
                </c:pt>
                <c:pt idx="21853">
                  <c:v>2357.02</c:v>
                </c:pt>
                <c:pt idx="21854">
                  <c:v>2357.04</c:v>
                </c:pt>
                <c:pt idx="21855">
                  <c:v>2357.06</c:v>
                </c:pt>
                <c:pt idx="21856">
                  <c:v>2357.08</c:v>
                </c:pt>
                <c:pt idx="21857">
                  <c:v>2357.1</c:v>
                </c:pt>
                <c:pt idx="21858">
                  <c:v>2357.12</c:v>
                </c:pt>
                <c:pt idx="21859">
                  <c:v>2357.14</c:v>
                </c:pt>
                <c:pt idx="21860">
                  <c:v>2357.16</c:v>
                </c:pt>
                <c:pt idx="21861">
                  <c:v>2357.1799999999998</c:v>
                </c:pt>
                <c:pt idx="21862">
                  <c:v>2357.1999999999998</c:v>
                </c:pt>
                <c:pt idx="21863">
                  <c:v>2357.2199999999998</c:v>
                </c:pt>
                <c:pt idx="21864">
                  <c:v>2357.2399999999998</c:v>
                </c:pt>
                <c:pt idx="21865">
                  <c:v>2357.2599999999998</c:v>
                </c:pt>
                <c:pt idx="21866">
                  <c:v>2357.2799999999997</c:v>
                </c:pt>
                <c:pt idx="21867">
                  <c:v>2357.3000000000002</c:v>
                </c:pt>
                <c:pt idx="21868">
                  <c:v>2357.3200000000002</c:v>
                </c:pt>
                <c:pt idx="21869">
                  <c:v>2357.34</c:v>
                </c:pt>
                <c:pt idx="21870">
                  <c:v>2357.36</c:v>
                </c:pt>
                <c:pt idx="21871">
                  <c:v>2357.38</c:v>
                </c:pt>
                <c:pt idx="21872">
                  <c:v>2357.4</c:v>
                </c:pt>
                <c:pt idx="21873">
                  <c:v>2357.42</c:v>
                </c:pt>
                <c:pt idx="21874">
                  <c:v>2357.44</c:v>
                </c:pt>
                <c:pt idx="21875">
                  <c:v>2357.46</c:v>
                </c:pt>
                <c:pt idx="21876">
                  <c:v>2357.48</c:v>
                </c:pt>
                <c:pt idx="21877">
                  <c:v>2357.5</c:v>
                </c:pt>
                <c:pt idx="21878">
                  <c:v>2357.52</c:v>
                </c:pt>
                <c:pt idx="21879">
                  <c:v>2357.54</c:v>
                </c:pt>
                <c:pt idx="21880">
                  <c:v>2357.56</c:v>
                </c:pt>
                <c:pt idx="21881">
                  <c:v>2357.58</c:v>
                </c:pt>
                <c:pt idx="21882">
                  <c:v>2357.6</c:v>
                </c:pt>
                <c:pt idx="21883">
                  <c:v>2357.62</c:v>
                </c:pt>
                <c:pt idx="21884">
                  <c:v>2357.64</c:v>
                </c:pt>
                <c:pt idx="21885">
                  <c:v>2357.66</c:v>
                </c:pt>
                <c:pt idx="21886">
                  <c:v>2357.6799999999998</c:v>
                </c:pt>
                <c:pt idx="21887">
                  <c:v>2357.6999999999998</c:v>
                </c:pt>
                <c:pt idx="21888">
                  <c:v>2357.7199999999998</c:v>
                </c:pt>
                <c:pt idx="21889">
                  <c:v>2357.7399999999998</c:v>
                </c:pt>
                <c:pt idx="21890">
                  <c:v>2357.7599999999998</c:v>
                </c:pt>
                <c:pt idx="21891">
                  <c:v>2357.7799999999997</c:v>
                </c:pt>
                <c:pt idx="21892">
                  <c:v>2357.8000000000002</c:v>
                </c:pt>
                <c:pt idx="21893">
                  <c:v>2357.8200000000002</c:v>
                </c:pt>
                <c:pt idx="21894">
                  <c:v>2357.84</c:v>
                </c:pt>
                <c:pt idx="21895">
                  <c:v>2357.86</c:v>
                </c:pt>
                <c:pt idx="21896">
                  <c:v>2357.88</c:v>
                </c:pt>
                <c:pt idx="21897">
                  <c:v>2357.9</c:v>
                </c:pt>
                <c:pt idx="21898">
                  <c:v>2357.92</c:v>
                </c:pt>
                <c:pt idx="21899">
                  <c:v>2357.94</c:v>
                </c:pt>
                <c:pt idx="21900">
                  <c:v>2357.96</c:v>
                </c:pt>
                <c:pt idx="21901">
                  <c:v>2357.98</c:v>
                </c:pt>
                <c:pt idx="21902">
                  <c:v>2358</c:v>
                </c:pt>
                <c:pt idx="21903">
                  <c:v>2358.02</c:v>
                </c:pt>
                <c:pt idx="21904">
                  <c:v>2358.04</c:v>
                </c:pt>
                <c:pt idx="21905">
                  <c:v>2358.06</c:v>
                </c:pt>
                <c:pt idx="21906">
                  <c:v>2358.08</c:v>
                </c:pt>
                <c:pt idx="21907">
                  <c:v>2358.1</c:v>
                </c:pt>
                <c:pt idx="21908">
                  <c:v>2358.12</c:v>
                </c:pt>
                <c:pt idx="21909">
                  <c:v>2358.14</c:v>
                </c:pt>
                <c:pt idx="21910">
                  <c:v>2358.16</c:v>
                </c:pt>
                <c:pt idx="21911">
                  <c:v>2358.1799999999998</c:v>
                </c:pt>
                <c:pt idx="21912">
                  <c:v>2358.1999999999998</c:v>
                </c:pt>
                <c:pt idx="21913">
                  <c:v>2358.2199999999998</c:v>
                </c:pt>
                <c:pt idx="21914">
                  <c:v>2358.2399999999998</c:v>
                </c:pt>
                <c:pt idx="21915">
                  <c:v>2358.2599999999998</c:v>
                </c:pt>
                <c:pt idx="21916">
                  <c:v>2358.2799999999997</c:v>
                </c:pt>
                <c:pt idx="21917">
                  <c:v>2358.3000000000002</c:v>
                </c:pt>
                <c:pt idx="21918">
                  <c:v>2358.3200000000002</c:v>
                </c:pt>
                <c:pt idx="21919">
                  <c:v>2358.34</c:v>
                </c:pt>
                <c:pt idx="21920">
                  <c:v>2358.36</c:v>
                </c:pt>
                <c:pt idx="21921">
                  <c:v>2358.38</c:v>
                </c:pt>
                <c:pt idx="21922">
                  <c:v>2358.4</c:v>
                </c:pt>
                <c:pt idx="21923">
                  <c:v>2358.42</c:v>
                </c:pt>
                <c:pt idx="21924">
                  <c:v>2358.44</c:v>
                </c:pt>
                <c:pt idx="21925">
                  <c:v>2358.46</c:v>
                </c:pt>
                <c:pt idx="21926">
                  <c:v>2358.48</c:v>
                </c:pt>
                <c:pt idx="21927">
                  <c:v>2358.5</c:v>
                </c:pt>
                <c:pt idx="21928">
                  <c:v>2358.52</c:v>
                </c:pt>
                <c:pt idx="21929">
                  <c:v>2358.54</c:v>
                </c:pt>
                <c:pt idx="21930">
                  <c:v>2358.56</c:v>
                </c:pt>
                <c:pt idx="21931">
                  <c:v>2358.58</c:v>
                </c:pt>
                <c:pt idx="21932">
                  <c:v>2358.6</c:v>
                </c:pt>
                <c:pt idx="21933">
                  <c:v>2358.62</c:v>
                </c:pt>
                <c:pt idx="21934">
                  <c:v>2358.64</c:v>
                </c:pt>
                <c:pt idx="21935">
                  <c:v>2358.66</c:v>
                </c:pt>
                <c:pt idx="21936">
                  <c:v>2358.6799999999998</c:v>
                </c:pt>
                <c:pt idx="21937">
                  <c:v>2358.6999999999998</c:v>
                </c:pt>
                <c:pt idx="21938">
                  <c:v>2358.7199999999998</c:v>
                </c:pt>
                <c:pt idx="21939">
                  <c:v>2358.7399999999998</c:v>
                </c:pt>
                <c:pt idx="21940">
                  <c:v>2358.7599999999998</c:v>
                </c:pt>
                <c:pt idx="21941">
                  <c:v>2358.7799999999997</c:v>
                </c:pt>
                <c:pt idx="21942">
                  <c:v>2358.8000000000002</c:v>
                </c:pt>
                <c:pt idx="21943">
                  <c:v>2358.8200000000002</c:v>
                </c:pt>
                <c:pt idx="21944">
                  <c:v>2358.84</c:v>
                </c:pt>
                <c:pt idx="21945">
                  <c:v>2358.86</c:v>
                </c:pt>
                <c:pt idx="21946">
                  <c:v>2358.88</c:v>
                </c:pt>
                <c:pt idx="21947">
                  <c:v>2358.9</c:v>
                </c:pt>
                <c:pt idx="21948">
                  <c:v>2358.92</c:v>
                </c:pt>
                <c:pt idx="21949">
                  <c:v>2358.94</c:v>
                </c:pt>
                <c:pt idx="21950">
                  <c:v>2358.96</c:v>
                </c:pt>
                <c:pt idx="21951">
                  <c:v>2358.98</c:v>
                </c:pt>
                <c:pt idx="21952">
                  <c:v>2359</c:v>
                </c:pt>
                <c:pt idx="21953">
                  <c:v>2359.02</c:v>
                </c:pt>
                <c:pt idx="21954">
                  <c:v>2359.04</c:v>
                </c:pt>
                <c:pt idx="21955">
                  <c:v>2359.06</c:v>
                </c:pt>
                <c:pt idx="21956">
                  <c:v>2359.08</c:v>
                </c:pt>
                <c:pt idx="21957">
                  <c:v>2359.1</c:v>
                </c:pt>
                <c:pt idx="21958">
                  <c:v>2359.12</c:v>
                </c:pt>
                <c:pt idx="21959">
                  <c:v>2359.14</c:v>
                </c:pt>
                <c:pt idx="21960">
                  <c:v>2359.16</c:v>
                </c:pt>
                <c:pt idx="21961">
                  <c:v>2359.1799999999998</c:v>
                </c:pt>
                <c:pt idx="21962">
                  <c:v>2359.1999999999998</c:v>
                </c:pt>
                <c:pt idx="21963">
                  <c:v>2359.2199999999998</c:v>
                </c:pt>
                <c:pt idx="21964">
                  <c:v>2359.2399999999998</c:v>
                </c:pt>
                <c:pt idx="21965">
                  <c:v>2359.2599999999998</c:v>
                </c:pt>
                <c:pt idx="21966">
                  <c:v>2359.2799999999997</c:v>
                </c:pt>
                <c:pt idx="21967">
                  <c:v>2359.3000000000002</c:v>
                </c:pt>
                <c:pt idx="21968">
                  <c:v>2359.3200000000002</c:v>
                </c:pt>
                <c:pt idx="21969">
                  <c:v>2359.34</c:v>
                </c:pt>
                <c:pt idx="21970">
                  <c:v>2359.36</c:v>
                </c:pt>
                <c:pt idx="21971">
                  <c:v>2359.38</c:v>
                </c:pt>
                <c:pt idx="21972">
                  <c:v>2359.4</c:v>
                </c:pt>
                <c:pt idx="21973">
                  <c:v>2359.42</c:v>
                </c:pt>
                <c:pt idx="21974">
                  <c:v>2359.44</c:v>
                </c:pt>
                <c:pt idx="21975">
                  <c:v>2359.46</c:v>
                </c:pt>
                <c:pt idx="21976">
                  <c:v>2359.48</c:v>
                </c:pt>
                <c:pt idx="21977">
                  <c:v>2359.5</c:v>
                </c:pt>
                <c:pt idx="21978">
                  <c:v>2359.52</c:v>
                </c:pt>
                <c:pt idx="21979">
                  <c:v>2359.54</c:v>
                </c:pt>
                <c:pt idx="21980">
                  <c:v>2359.56</c:v>
                </c:pt>
                <c:pt idx="21981">
                  <c:v>2359.58</c:v>
                </c:pt>
                <c:pt idx="21982">
                  <c:v>2359.6</c:v>
                </c:pt>
                <c:pt idx="21983">
                  <c:v>2359.62</c:v>
                </c:pt>
                <c:pt idx="21984">
                  <c:v>2359.64</c:v>
                </c:pt>
                <c:pt idx="21985">
                  <c:v>2359.66</c:v>
                </c:pt>
                <c:pt idx="21986">
                  <c:v>2359.6799999999998</c:v>
                </c:pt>
                <c:pt idx="21987">
                  <c:v>2359.6999999999998</c:v>
                </c:pt>
                <c:pt idx="21988">
                  <c:v>2359.7199999999998</c:v>
                </c:pt>
                <c:pt idx="21989">
                  <c:v>2359.7399999999998</c:v>
                </c:pt>
                <c:pt idx="21990">
                  <c:v>2359.7599999999998</c:v>
                </c:pt>
                <c:pt idx="21991">
                  <c:v>2359.7799999999997</c:v>
                </c:pt>
                <c:pt idx="21992">
                  <c:v>2359.8000000000002</c:v>
                </c:pt>
                <c:pt idx="21993">
                  <c:v>2359.8200000000002</c:v>
                </c:pt>
                <c:pt idx="21994">
                  <c:v>2359.84</c:v>
                </c:pt>
                <c:pt idx="21995">
                  <c:v>2359.86</c:v>
                </c:pt>
                <c:pt idx="21996">
                  <c:v>2359.88</c:v>
                </c:pt>
                <c:pt idx="21997">
                  <c:v>2359.9</c:v>
                </c:pt>
                <c:pt idx="21998">
                  <c:v>2359.92</c:v>
                </c:pt>
                <c:pt idx="21999">
                  <c:v>2359.94</c:v>
                </c:pt>
                <c:pt idx="22000">
                  <c:v>2359.96</c:v>
                </c:pt>
                <c:pt idx="22001">
                  <c:v>2359.98</c:v>
                </c:pt>
                <c:pt idx="22002">
                  <c:v>2360</c:v>
                </c:pt>
                <c:pt idx="22003">
                  <c:v>2360.02</c:v>
                </c:pt>
                <c:pt idx="22004">
                  <c:v>2360.04</c:v>
                </c:pt>
                <c:pt idx="22005">
                  <c:v>2360.06</c:v>
                </c:pt>
                <c:pt idx="22006">
                  <c:v>2360.08</c:v>
                </c:pt>
                <c:pt idx="22007">
                  <c:v>2360.1</c:v>
                </c:pt>
                <c:pt idx="22008">
                  <c:v>2360.12</c:v>
                </c:pt>
                <c:pt idx="22009">
                  <c:v>2360.14</c:v>
                </c:pt>
                <c:pt idx="22010">
                  <c:v>2360.16</c:v>
                </c:pt>
                <c:pt idx="22011">
                  <c:v>2360.1799999999998</c:v>
                </c:pt>
                <c:pt idx="22012">
                  <c:v>2360.1999999999998</c:v>
                </c:pt>
                <c:pt idx="22013">
                  <c:v>2360.2199999999998</c:v>
                </c:pt>
                <c:pt idx="22014">
                  <c:v>2360.2399999999998</c:v>
                </c:pt>
                <c:pt idx="22015">
                  <c:v>2360.2599999999998</c:v>
                </c:pt>
                <c:pt idx="22016">
                  <c:v>2360.2799999999997</c:v>
                </c:pt>
                <c:pt idx="22017">
                  <c:v>2360.3000000000002</c:v>
                </c:pt>
                <c:pt idx="22018">
                  <c:v>2360.3200000000002</c:v>
                </c:pt>
                <c:pt idx="22019">
                  <c:v>2360.34</c:v>
                </c:pt>
                <c:pt idx="22020">
                  <c:v>2360.36</c:v>
                </c:pt>
                <c:pt idx="22021">
                  <c:v>2360.38</c:v>
                </c:pt>
                <c:pt idx="22022">
                  <c:v>2360.4</c:v>
                </c:pt>
                <c:pt idx="22023">
                  <c:v>2360.42</c:v>
                </c:pt>
                <c:pt idx="22024">
                  <c:v>2360.44</c:v>
                </c:pt>
                <c:pt idx="22025">
                  <c:v>2360.46</c:v>
                </c:pt>
                <c:pt idx="22026">
                  <c:v>2360.48</c:v>
                </c:pt>
                <c:pt idx="22027">
                  <c:v>2360.5</c:v>
                </c:pt>
                <c:pt idx="22028">
                  <c:v>2360.52</c:v>
                </c:pt>
                <c:pt idx="22029">
                  <c:v>2360.54</c:v>
                </c:pt>
                <c:pt idx="22030">
                  <c:v>2360.56</c:v>
                </c:pt>
                <c:pt idx="22031">
                  <c:v>2360.58</c:v>
                </c:pt>
                <c:pt idx="22032">
                  <c:v>2360.6</c:v>
                </c:pt>
                <c:pt idx="22033">
                  <c:v>2360.62</c:v>
                </c:pt>
                <c:pt idx="22034">
                  <c:v>2360.64</c:v>
                </c:pt>
                <c:pt idx="22035">
                  <c:v>2360.66</c:v>
                </c:pt>
                <c:pt idx="22036">
                  <c:v>2360.6799999999998</c:v>
                </c:pt>
                <c:pt idx="22037">
                  <c:v>2360.6999999999998</c:v>
                </c:pt>
                <c:pt idx="22038">
                  <c:v>2360.7199999999998</c:v>
                </c:pt>
                <c:pt idx="22039">
                  <c:v>2360.7399999999998</c:v>
                </c:pt>
                <c:pt idx="22040">
                  <c:v>2360.7599999999998</c:v>
                </c:pt>
                <c:pt idx="22041">
                  <c:v>2360.7799999999997</c:v>
                </c:pt>
                <c:pt idx="22042">
                  <c:v>2360.8000000000002</c:v>
                </c:pt>
                <c:pt idx="22043">
                  <c:v>2360.8200000000002</c:v>
                </c:pt>
                <c:pt idx="22044">
                  <c:v>2360.84</c:v>
                </c:pt>
                <c:pt idx="22045">
                  <c:v>2360.86</c:v>
                </c:pt>
                <c:pt idx="22046">
                  <c:v>2360.88</c:v>
                </c:pt>
                <c:pt idx="22047">
                  <c:v>2360.9</c:v>
                </c:pt>
                <c:pt idx="22048">
                  <c:v>2360.92</c:v>
                </c:pt>
                <c:pt idx="22049">
                  <c:v>2360.94</c:v>
                </c:pt>
                <c:pt idx="22050">
                  <c:v>2360.96</c:v>
                </c:pt>
                <c:pt idx="22051">
                  <c:v>2360.98</c:v>
                </c:pt>
                <c:pt idx="22052">
                  <c:v>2361</c:v>
                </c:pt>
                <c:pt idx="22053">
                  <c:v>2361.02</c:v>
                </c:pt>
                <c:pt idx="22054">
                  <c:v>2361.04</c:v>
                </c:pt>
                <c:pt idx="22055">
                  <c:v>2361.06</c:v>
                </c:pt>
                <c:pt idx="22056">
                  <c:v>2361.08</c:v>
                </c:pt>
                <c:pt idx="22057">
                  <c:v>2361.1</c:v>
                </c:pt>
                <c:pt idx="22058">
                  <c:v>2361.12</c:v>
                </c:pt>
                <c:pt idx="22059">
                  <c:v>2361.14</c:v>
                </c:pt>
                <c:pt idx="22060">
                  <c:v>2361.16</c:v>
                </c:pt>
                <c:pt idx="22061">
                  <c:v>2361.1799999999998</c:v>
                </c:pt>
                <c:pt idx="22062">
                  <c:v>2361.1999999999998</c:v>
                </c:pt>
                <c:pt idx="22063">
                  <c:v>2361.2199999999998</c:v>
                </c:pt>
                <c:pt idx="22064">
                  <c:v>2361.2399999999998</c:v>
                </c:pt>
                <c:pt idx="22065">
                  <c:v>2361.2599999999998</c:v>
                </c:pt>
                <c:pt idx="22066">
                  <c:v>2361.2799999999997</c:v>
                </c:pt>
                <c:pt idx="22067">
                  <c:v>2361.3000000000002</c:v>
                </c:pt>
                <c:pt idx="22068">
                  <c:v>2361.3200000000002</c:v>
                </c:pt>
                <c:pt idx="22069">
                  <c:v>2361.34</c:v>
                </c:pt>
                <c:pt idx="22070">
                  <c:v>2361.36</c:v>
                </c:pt>
                <c:pt idx="22071">
                  <c:v>2361.38</c:v>
                </c:pt>
                <c:pt idx="22072">
                  <c:v>2361.4</c:v>
                </c:pt>
                <c:pt idx="22073">
                  <c:v>2361.42</c:v>
                </c:pt>
                <c:pt idx="22074">
                  <c:v>2361.44</c:v>
                </c:pt>
                <c:pt idx="22075">
                  <c:v>2361.46</c:v>
                </c:pt>
                <c:pt idx="22076">
                  <c:v>2361.48</c:v>
                </c:pt>
                <c:pt idx="22077">
                  <c:v>2361.5</c:v>
                </c:pt>
                <c:pt idx="22078">
                  <c:v>2361.52</c:v>
                </c:pt>
                <c:pt idx="22079">
                  <c:v>2361.54</c:v>
                </c:pt>
                <c:pt idx="22080">
                  <c:v>2361.56</c:v>
                </c:pt>
                <c:pt idx="22081">
                  <c:v>2361.58</c:v>
                </c:pt>
                <c:pt idx="22082">
                  <c:v>2361.6</c:v>
                </c:pt>
                <c:pt idx="22083">
                  <c:v>2361.62</c:v>
                </c:pt>
                <c:pt idx="22084">
                  <c:v>2361.64</c:v>
                </c:pt>
                <c:pt idx="22085">
                  <c:v>2361.66</c:v>
                </c:pt>
                <c:pt idx="22086">
                  <c:v>2361.6799999999998</c:v>
                </c:pt>
                <c:pt idx="22087">
                  <c:v>2361.6999999999998</c:v>
                </c:pt>
                <c:pt idx="22088">
                  <c:v>2361.7199999999998</c:v>
                </c:pt>
                <c:pt idx="22089">
                  <c:v>2361.7399999999998</c:v>
                </c:pt>
                <c:pt idx="22090">
                  <c:v>2361.7599999999998</c:v>
                </c:pt>
                <c:pt idx="22091">
                  <c:v>2361.7799999999997</c:v>
                </c:pt>
                <c:pt idx="22092">
                  <c:v>2361.8000000000002</c:v>
                </c:pt>
                <c:pt idx="22093">
                  <c:v>2361.8200000000002</c:v>
                </c:pt>
                <c:pt idx="22094">
                  <c:v>2361.84</c:v>
                </c:pt>
                <c:pt idx="22095">
                  <c:v>2361.86</c:v>
                </c:pt>
                <c:pt idx="22096">
                  <c:v>2361.88</c:v>
                </c:pt>
                <c:pt idx="22097">
                  <c:v>2361.9</c:v>
                </c:pt>
                <c:pt idx="22098">
                  <c:v>2361.92</c:v>
                </c:pt>
                <c:pt idx="22099">
                  <c:v>2361.94</c:v>
                </c:pt>
                <c:pt idx="22100">
                  <c:v>2361.96</c:v>
                </c:pt>
                <c:pt idx="22101">
                  <c:v>2361.98</c:v>
                </c:pt>
                <c:pt idx="22102">
                  <c:v>2362</c:v>
                </c:pt>
                <c:pt idx="22103">
                  <c:v>2362.02</c:v>
                </c:pt>
                <c:pt idx="22104">
                  <c:v>2362.04</c:v>
                </c:pt>
                <c:pt idx="22105">
                  <c:v>2362.06</c:v>
                </c:pt>
                <c:pt idx="22106">
                  <c:v>2362.08</c:v>
                </c:pt>
                <c:pt idx="22107">
                  <c:v>2362.1</c:v>
                </c:pt>
                <c:pt idx="22108">
                  <c:v>2362.12</c:v>
                </c:pt>
                <c:pt idx="22109">
                  <c:v>2362.14</c:v>
                </c:pt>
                <c:pt idx="22110">
                  <c:v>2362.16</c:v>
                </c:pt>
                <c:pt idx="22111">
                  <c:v>2362.1799999999998</c:v>
                </c:pt>
                <c:pt idx="22112">
                  <c:v>2362.1999999999998</c:v>
                </c:pt>
                <c:pt idx="22113">
                  <c:v>2362.2199999999998</c:v>
                </c:pt>
                <c:pt idx="22114">
                  <c:v>2362.2399999999998</c:v>
                </c:pt>
                <c:pt idx="22115">
                  <c:v>2362.2599999999998</c:v>
                </c:pt>
                <c:pt idx="22116">
                  <c:v>2362.2799999999997</c:v>
                </c:pt>
                <c:pt idx="22117">
                  <c:v>2362.3000000000002</c:v>
                </c:pt>
                <c:pt idx="22118">
                  <c:v>2362.3200000000002</c:v>
                </c:pt>
                <c:pt idx="22119">
                  <c:v>2362.34</c:v>
                </c:pt>
                <c:pt idx="22120">
                  <c:v>2362.36</c:v>
                </c:pt>
                <c:pt idx="22121">
                  <c:v>2362.38</c:v>
                </c:pt>
                <c:pt idx="22122">
                  <c:v>2362.4</c:v>
                </c:pt>
                <c:pt idx="22123">
                  <c:v>2362.42</c:v>
                </c:pt>
                <c:pt idx="22124">
                  <c:v>2362.44</c:v>
                </c:pt>
                <c:pt idx="22125">
                  <c:v>2362.46</c:v>
                </c:pt>
                <c:pt idx="22126">
                  <c:v>2362.48</c:v>
                </c:pt>
                <c:pt idx="22127">
                  <c:v>2362.5</c:v>
                </c:pt>
                <c:pt idx="22128">
                  <c:v>2362.52</c:v>
                </c:pt>
                <c:pt idx="22129">
                  <c:v>2362.54</c:v>
                </c:pt>
                <c:pt idx="22130">
                  <c:v>2362.56</c:v>
                </c:pt>
                <c:pt idx="22131">
                  <c:v>2362.58</c:v>
                </c:pt>
                <c:pt idx="22132">
                  <c:v>2362.6</c:v>
                </c:pt>
                <c:pt idx="22133">
                  <c:v>2362.62</c:v>
                </c:pt>
                <c:pt idx="22134">
                  <c:v>2362.64</c:v>
                </c:pt>
                <c:pt idx="22135">
                  <c:v>2362.66</c:v>
                </c:pt>
                <c:pt idx="22136">
                  <c:v>2362.6799999999998</c:v>
                </c:pt>
                <c:pt idx="22137">
                  <c:v>2362.6999999999998</c:v>
                </c:pt>
                <c:pt idx="22138">
                  <c:v>2362.7199999999998</c:v>
                </c:pt>
                <c:pt idx="22139">
                  <c:v>2362.7399999999998</c:v>
                </c:pt>
                <c:pt idx="22140">
                  <c:v>2362.7599999999998</c:v>
                </c:pt>
                <c:pt idx="22141">
                  <c:v>2362.7799999999997</c:v>
                </c:pt>
                <c:pt idx="22142">
                  <c:v>2362.8000000000002</c:v>
                </c:pt>
                <c:pt idx="22143">
                  <c:v>2362.8200000000002</c:v>
                </c:pt>
                <c:pt idx="22144">
                  <c:v>2362.84</c:v>
                </c:pt>
                <c:pt idx="22145">
                  <c:v>2362.86</c:v>
                </c:pt>
                <c:pt idx="22146">
                  <c:v>2362.88</c:v>
                </c:pt>
                <c:pt idx="22147">
                  <c:v>2362.9</c:v>
                </c:pt>
                <c:pt idx="22148">
                  <c:v>2362.92</c:v>
                </c:pt>
                <c:pt idx="22149">
                  <c:v>2362.94</c:v>
                </c:pt>
                <c:pt idx="22150">
                  <c:v>2362.96</c:v>
                </c:pt>
                <c:pt idx="22151">
                  <c:v>2362.98</c:v>
                </c:pt>
                <c:pt idx="22152">
                  <c:v>2363</c:v>
                </c:pt>
                <c:pt idx="22153">
                  <c:v>2363.02</c:v>
                </c:pt>
                <c:pt idx="22154">
                  <c:v>2363.04</c:v>
                </c:pt>
                <c:pt idx="22155">
                  <c:v>2363.06</c:v>
                </c:pt>
                <c:pt idx="22156">
                  <c:v>2363.08</c:v>
                </c:pt>
                <c:pt idx="22157">
                  <c:v>2363.1</c:v>
                </c:pt>
                <c:pt idx="22158">
                  <c:v>2363.12</c:v>
                </c:pt>
                <c:pt idx="22159">
                  <c:v>2363.14</c:v>
                </c:pt>
                <c:pt idx="22160">
                  <c:v>2363.16</c:v>
                </c:pt>
                <c:pt idx="22161">
                  <c:v>2363.1799999999998</c:v>
                </c:pt>
                <c:pt idx="22162">
                  <c:v>2363.1999999999998</c:v>
                </c:pt>
                <c:pt idx="22163">
                  <c:v>2363.2199999999998</c:v>
                </c:pt>
                <c:pt idx="22164">
                  <c:v>2363.2399999999998</c:v>
                </c:pt>
                <c:pt idx="22165">
                  <c:v>2363.2599999999998</c:v>
                </c:pt>
                <c:pt idx="22166">
                  <c:v>2363.2799999999997</c:v>
                </c:pt>
                <c:pt idx="22167">
                  <c:v>2363.3000000000002</c:v>
                </c:pt>
                <c:pt idx="22168">
                  <c:v>2363.3200000000002</c:v>
                </c:pt>
                <c:pt idx="22169">
                  <c:v>2363.34</c:v>
                </c:pt>
                <c:pt idx="22170">
                  <c:v>2363.36</c:v>
                </c:pt>
                <c:pt idx="22171">
                  <c:v>2363.38</c:v>
                </c:pt>
                <c:pt idx="22172">
                  <c:v>2363.4</c:v>
                </c:pt>
                <c:pt idx="22173">
                  <c:v>2363.42</c:v>
                </c:pt>
                <c:pt idx="22174">
                  <c:v>2363.44</c:v>
                </c:pt>
                <c:pt idx="22175">
                  <c:v>2363.46</c:v>
                </c:pt>
                <c:pt idx="22176">
                  <c:v>2363.48</c:v>
                </c:pt>
                <c:pt idx="22177">
                  <c:v>2363.5</c:v>
                </c:pt>
                <c:pt idx="22178">
                  <c:v>2363.52</c:v>
                </c:pt>
                <c:pt idx="22179">
                  <c:v>2363.54</c:v>
                </c:pt>
                <c:pt idx="22180">
                  <c:v>2363.56</c:v>
                </c:pt>
                <c:pt idx="22181">
                  <c:v>2363.58</c:v>
                </c:pt>
                <c:pt idx="22182">
                  <c:v>2363.6</c:v>
                </c:pt>
                <c:pt idx="22183">
                  <c:v>2363.62</c:v>
                </c:pt>
                <c:pt idx="22184">
                  <c:v>2363.64</c:v>
                </c:pt>
                <c:pt idx="22185">
                  <c:v>2363.66</c:v>
                </c:pt>
                <c:pt idx="22186">
                  <c:v>2363.6799999999998</c:v>
                </c:pt>
                <c:pt idx="22187">
                  <c:v>2363.6999999999998</c:v>
                </c:pt>
                <c:pt idx="22188">
                  <c:v>2363.7199999999998</c:v>
                </c:pt>
                <c:pt idx="22189">
                  <c:v>2363.7399999999998</c:v>
                </c:pt>
                <c:pt idx="22190">
                  <c:v>2363.7599999999998</c:v>
                </c:pt>
                <c:pt idx="22191">
                  <c:v>2363.7799999999997</c:v>
                </c:pt>
                <c:pt idx="22192">
                  <c:v>2363.8000000000002</c:v>
                </c:pt>
                <c:pt idx="22193">
                  <c:v>2363.8200000000002</c:v>
                </c:pt>
                <c:pt idx="22194">
                  <c:v>2363.84</c:v>
                </c:pt>
                <c:pt idx="22195">
                  <c:v>2363.86</c:v>
                </c:pt>
                <c:pt idx="22196">
                  <c:v>2363.88</c:v>
                </c:pt>
                <c:pt idx="22197">
                  <c:v>2363.9</c:v>
                </c:pt>
                <c:pt idx="22198">
                  <c:v>2363.92</c:v>
                </c:pt>
                <c:pt idx="22199">
                  <c:v>2363.94</c:v>
                </c:pt>
                <c:pt idx="22200">
                  <c:v>2363.96</c:v>
                </c:pt>
                <c:pt idx="22201">
                  <c:v>2363.98</c:v>
                </c:pt>
                <c:pt idx="22202">
                  <c:v>2364</c:v>
                </c:pt>
                <c:pt idx="22203">
                  <c:v>2364.02</c:v>
                </c:pt>
                <c:pt idx="22204">
                  <c:v>2364.04</c:v>
                </c:pt>
                <c:pt idx="22205">
                  <c:v>2364.06</c:v>
                </c:pt>
                <c:pt idx="22206">
                  <c:v>2364.08</c:v>
                </c:pt>
                <c:pt idx="22207">
                  <c:v>2364.1</c:v>
                </c:pt>
                <c:pt idx="22208">
                  <c:v>2364.12</c:v>
                </c:pt>
                <c:pt idx="22209">
                  <c:v>2364.14</c:v>
                </c:pt>
                <c:pt idx="22210">
                  <c:v>2364.16</c:v>
                </c:pt>
                <c:pt idx="22211">
                  <c:v>2364.1799999999998</c:v>
                </c:pt>
                <c:pt idx="22212">
                  <c:v>2364.1999999999998</c:v>
                </c:pt>
                <c:pt idx="22213">
                  <c:v>2364.2199999999998</c:v>
                </c:pt>
                <c:pt idx="22214">
                  <c:v>2364.2399999999998</c:v>
                </c:pt>
                <c:pt idx="22215">
                  <c:v>2364.2599999999998</c:v>
                </c:pt>
                <c:pt idx="22216">
                  <c:v>2364.2799999999997</c:v>
                </c:pt>
                <c:pt idx="22217">
                  <c:v>2364.3000000000002</c:v>
                </c:pt>
                <c:pt idx="22218">
                  <c:v>2364.3200000000002</c:v>
                </c:pt>
                <c:pt idx="22219">
                  <c:v>2364.34</c:v>
                </c:pt>
                <c:pt idx="22220">
                  <c:v>2364.36</c:v>
                </c:pt>
                <c:pt idx="22221">
                  <c:v>2364.38</c:v>
                </c:pt>
                <c:pt idx="22222">
                  <c:v>2364.4</c:v>
                </c:pt>
                <c:pt idx="22223">
                  <c:v>2364.42</c:v>
                </c:pt>
                <c:pt idx="22224">
                  <c:v>2364.44</c:v>
                </c:pt>
                <c:pt idx="22225">
                  <c:v>2364.46</c:v>
                </c:pt>
                <c:pt idx="22226">
                  <c:v>2364.48</c:v>
                </c:pt>
                <c:pt idx="22227">
                  <c:v>2364.5</c:v>
                </c:pt>
                <c:pt idx="22228">
                  <c:v>2364.52</c:v>
                </c:pt>
                <c:pt idx="22229">
                  <c:v>2364.54</c:v>
                </c:pt>
                <c:pt idx="22230">
                  <c:v>2364.56</c:v>
                </c:pt>
                <c:pt idx="22231">
                  <c:v>2364.58</c:v>
                </c:pt>
                <c:pt idx="22232">
                  <c:v>2364.6</c:v>
                </c:pt>
                <c:pt idx="22233">
                  <c:v>2364.62</c:v>
                </c:pt>
                <c:pt idx="22234">
                  <c:v>2364.64</c:v>
                </c:pt>
                <c:pt idx="22235">
                  <c:v>2364.66</c:v>
                </c:pt>
                <c:pt idx="22236">
                  <c:v>2364.6799999999998</c:v>
                </c:pt>
                <c:pt idx="22237">
                  <c:v>2364.6999999999998</c:v>
                </c:pt>
                <c:pt idx="22238">
                  <c:v>2364.7199999999998</c:v>
                </c:pt>
                <c:pt idx="22239">
                  <c:v>2364.7399999999998</c:v>
                </c:pt>
                <c:pt idx="22240">
                  <c:v>2364.7599999999998</c:v>
                </c:pt>
                <c:pt idx="22241">
                  <c:v>2364.7799999999997</c:v>
                </c:pt>
                <c:pt idx="22242">
                  <c:v>2364.8000000000002</c:v>
                </c:pt>
                <c:pt idx="22243">
                  <c:v>2364.8200000000002</c:v>
                </c:pt>
                <c:pt idx="22244">
                  <c:v>2364.84</c:v>
                </c:pt>
                <c:pt idx="22245">
                  <c:v>2364.86</c:v>
                </c:pt>
                <c:pt idx="22246">
                  <c:v>2364.88</c:v>
                </c:pt>
                <c:pt idx="22247">
                  <c:v>2364.9</c:v>
                </c:pt>
                <c:pt idx="22248">
                  <c:v>2364.92</c:v>
                </c:pt>
                <c:pt idx="22249">
                  <c:v>2364.94</c:v>
                </c:pt>
                <c:pt idx="22250">
                  <c:v>2364.96</c:v>
                </c:pt>
                <c:pt idx="22251">
                  <c:v>2364.98</c:v>
                </c:pt>
                <c:pt idx="22252">
                  <c:v>2365</c:v>
                </c:pt>
                <c:pt idx="22253">
                  <c:v>2365.02</c:v>
                </c:pt>
                <c:pt idx="22254">
                  <c:v>2365.04</c:v>
                </c:pt>
                <c:pt idx="22255">
                  <c:v>2365.06</c:v>
                </c:pt>
                <c:pt idx="22256">
                  <c:v>2365.08</c:v>
                </c:pt>
                <c:pt idx="22257">
                  <c:v>2365.1</c:v>
                </c:pt>
                <c:pt idx="22258">
                  <c:v>2365.12</c:v>
                </c:pt>
                <c:pt idx="22259">
                  <c:v>2365.14</c:v>
                </c:pt>
                <c:pt idx="22260">
                  <c:v>2365.16</c:v>
                </c:pt>
                <c:pt idx="22261">
                  <c:v>2365.1799999999998</c:v>
                </c:pt>
                <c:pt idx="22262">
                  <c:v>2365.1999999999998</c:v>
                </c:pt>
                <c:pt idx="22263">
                  <c:v>2365.2199999999998</c:v>
                </c:pt>
                <c:pt idx="22264">
                  <c:v>2365.2399999999998</c:v>
                </c:pt>
                <c:pt idx="22265">
                  <c:v>2365.2599999999998</c:v>
                </c:pt>
                <c:pt idx="22266">
                  <c:v>2365.2799999999997</c:v>
                </c:pt>
                <c:pt idx="22267">
                  <c:v>2365.3000000000002</c:v>
                </c:pt>
                <c:pt idx="22268">
                  <c:v>2365.3200000000002</c:v>
                </c:pt>
                <c:pt idx="22269">
                  <c:v>2365.34</c:v>
                </c:pt>
                <c:pt idx="22270">
                  <c:v>2365.36</c:v>
                </c:pt>
                <c:pt idx="22271">
                  <c:v>2365.38</c:v>
                </c:pt>
                <c:pt idx="22272">
                  <c:v>2365.4</c:v>
                </c:pt>
                <c:pt idx="22273">
                  <c:v>2365.42</c:v>
                </c:pt>
                <c:pt idx="22274">
                  <c:v>2365.44</c:v>
                </c:pt>
                <c:pt idx="22275">
                  <c:v>2365.46</c:v>
                </c:pt>
                <c:pt idx="22276">
                  <c:v>2365.48</c:v>
                </c:pt>
                <c:pt idx="22277">
                  <c:v>2365.5</c:v>
                </c:pt>
                <c:pt idx="22278">
                  <c:v>2365.52</c:v>
                </c:pt>
                <c:pt idx="22279">
                  <c:v>2365.54</c:v>
                </c:pt>
                <c:pt idx="22280">
                  <c:v>2365.56</c:v>
                </c:pt>
                <c:pt idx="22281">
                  <c:v>2365.58</c:v>
                </c:pt>
                <c:pt idx="22282">
                  <c:v>2365.6</c:v>
                </c:pt>
                <c:pt idx="22283">
                  <c:v>2365.62</c:v>
                </c:pt>
                <c:pt idx="22284">
                  <c:v>2365.64</c:v>
                </c:pt>
                <c:pt idx="22285">
                  <c:v>2365.66</c:v>
                </c:pt>
                <c:pt idx="22286">
                  <c:v>2365.6799999999998</c:v>
                </c:pt>
                <c:pt idx="22287">
                  <c:v>2365.6999999999998</c:v>
                </c:pt>
                <c:pt idx="22288">
                  <c:v>2365.7199999999998</c:v>
                </c:pt>
                <c:pt idx="22289">
                  <c:v>2365.7399999999998</c:v>
                </c:pt>
                <c:pt idx="22290">
                  <c:v>2365.7599999999998</c:v>
                </c:pt>
                <c:pt idx="22291">
                  <c:v>2365.7799999999997</c:v>
                </c:pt>
                <c:pt idx="22292">
                  <c:v>2365.8000000000002</c:v>
                </c:pt>
                <c:pt idx="22293">
                  <c:v>2365.8200000000002</c:v>
                </c:pt>
                <c:pt idx="22294">
                  <c:v>2365.84</c:v>
                </c:pt>
                <c:pt idx="22295">
                  <c:v>2365.86</c:v>
                </c:pt>
                <c:pt idx="22296">
                  <c:v>2365.88</c:v>
                </c:pt>
                <c:pt idx="22297">
                  <c:v>2365.9</c:v>
                </c:pt>
                <c:pt idx="22298">
                  <c:v>2365.92</c:v>
                </c:pt>
                <c:pt idx="22299">
                  <c:v>2365.94</c:v>
                </c:pt>
                <c:pt idx="22300">
                  <c:v>2365.96</c:v>
                </c:pt>
                <c:pt idx="22301">
                  <c:v>2365.98</c:v>
                </c:pt>
                <c:pt idx="22302">
                  <c:v>2366</c:v>
                </c:pt>
                <c:pt idx="22303">
                  <c:v>2366.02</c:v>
                </c:pt>
                <c:pt idx="22304">
                  <c:v>2366.04</c:v>
                </c:pt>
                <c:pt idx="22305">
                  <c:v>2366.06</c:v>
                </c:pt>
                <c:pt idx="22306">
                  <c:v>2366.08</c:v>
                </c:pt>
                <c:pt idx="22307">
                  <c:v>2366.1</c:v>
                </c:pt>
                <c:pt idx="22308">
                  <c:v>2366.12</c:v>
                </c:pt>
                <c:pt idx="22309">
                  <c:v>2366.14</c:v>
                </c:pt>
                <c:pt idx="22310">
                  <c:v>2366.16</c:v>
                </c:pt>
                <c:pt idx="22311">
                  <c:v>2366.1799999999998</c:v>
                </c:pt>
                <c:pt idx="22312">
                  <c:v>2366.1999999999998</c:v>
                </c:pt>
                <c:pt idx="22313">
                  <c:v>2366.2199999999998</c:v>
                </c:pt>
                <c:pt idx="22314">
                  <c:v>2366.2399999999998</c:v>
                </c:pt>
                <c:pt idx="22315">
                  <c:v>2366.2599999999998</c:v>
                </c:pt>
                <c:pt idx="22316">
                  <c:v>2366.2799999999997</c:v>
                </c:pt>
                <c:pt idx="22317">
                  <c:v>2366.3000000000002</c:v>
                </c:pt>
                <c:pt idx="22318">
                  <c:v>2366.3200000000002</c:v>
                </c:pt>
                <c:pt idx="22319">
                  <c:v>2366.34</c:v>
                </c:pt>
                <c:pt idx="22320">
                  <c:v>2366.36</c:v>
                </c:pt>
                <c:pt idx="22321">
                  <c:v>2366.38</c:v>
                </c:pt>
                <c:pt idx="22322">
                  <c:v>2366.4</c:v>
                </c:pt>
                <c:pt idx="22323">
                  <c:v>2366.42</c:v>
                </c:pt>
                <c:pt idx="22324">
                  <c:v>2366.44</c:v>
                </c:pt>
                <c:pt idx="22325">
                  <c:v>2366.46</c:v>
                </c:pt>
                <c:pt idx="22326">
                  <c:v>2366.48</c:v>
                </c:pt>
                <c:pt idx="22327">
                  <c:v>2366.5</c:v>
                </c:pt>
                <c:pt idx="22328">
                  <c:v>2366.52</c:v>
                </c:pt>
                <c:pt idx="22329">
                  <c:v>2366.54</c:v>
                </c:pt>
                <c:pt idx="22330">
                  <c:v>2366.56</c:v>
                </c:pt>
                <c:pt idx="22331">
                  <c:v>2366.58</c:v>
                </c:pt>
                <c:pt idx="22332">
                  <c:v>2366.6</c:v>
                </c:pt>
                <c:pt idx="22333">
                  <c:v>2366.62</c:v>
                </c:pt>
                <c:pt idx="22334">
                  <c:v>2366.64</c:v>
                </c:pt>
                <c:pt idx="22335">
                  <c:v>2366.66</c:v>
                </c:pt>
                <c:pt idx="22336">
                  <c:v>2366.6799999999998</c:v>
                </c:pt>
                <c:pt idx="22337">
                  <c:v>2366.6999999999998</c:v>
                </c:pt>
                <c:pt idx="22338">
                  <c:v>2366.7199999999998</c:v>
                </c:pt>
                <c:pt idx="22339">
                  <c:v>2366.7399999999998</c:v>
                </c:pt>
                <c:pt idx="22340">
                  <c:v>2366.7599999999998</c:v>
                </c:pt>
                <c:pt idx="22341">
                  <c:v>2366.7799999999997</c:v>
                </c:pt>
                <c:pt idx="22342">
                  <c:v>2366.8000000000002</c:v>
                </c:pt>
                <c:pt idx="22343">
                  <c:v>2366.8200000000002</c:v>
                </c:pt>
                <c:pt idx="22344">
                  <c:v>2366.84</c:v>
                </c:pt>
                <c:pt idx="22345">
                  <c:v>2366.86</c:v>
                </c:pt>
                <c:pt idx="22346">
                  <c:v>2366.88</c:v>
                </c:pt>
                <c:pt idx="22347">
                  <c:v>2366.9</c:v>
                </c:pt>
                <c:pt idx="22348">
                  <c:v>2366.92</c:v>
                </c:pt>
                <c:pt idx="22349">
                  <c:v>2366.94</c:v>
                </c:pt>
                <c:pt idx="22350">
                  <c:v>2366.96</c:v>
                </c:pt>
                <c:pt idx="22351">
                  <c:v>2366.98</c:v>
                </c:pt>
                <c:pt idx="22352">
                  <c:v>2367</c:v>
                </c:pt>
                <c:pt idx="22353">
                  <c:v>2367.02</c:v>
                </c:pt>
                <c:pt idx="22354">
                  <c:v>2367.04</c:v>
                </c:pt>
                <c:pt idx="22355">
                  <c:v>2367.06</c:v>
                </c:pt>
                <c:pt idx="22356">
                  <c:v>2367.08</c:v>
                </c:pt>
                <c:pt idx="22357">
                  <c:v>2367.1</c:v>
                </c:pt>
                <c:pt idx="22358">
                  <c:v>2367.12</c:v>
                </c:pt>
                <c:pt idx="22359">
                  <c:v>2367.14</c:v>
                </c:pt>
                <c:pt idx="22360">
                  <c:v>2367.16</c:v>
                </c:pt>
                <c:pt idx="22361">
                  <c:v>2367.1799999999998</c:v>
                </c:pt>
                <c:pt idx="22362">
                  <c:v>2367.1999999999998</c:v>
                </c:pt>
                <c:pt idx="22363">
                  <c:v>2367.2199999999998</c:v>
                </c:pt>
                <c:pt idx="22364">
                  <c:v>2367.2399999999998</c:v>
                </c:pt>
                <c:pt idx="22365">
                  <c:v>2367.2599999999998</c:v>
                </c:pt>
                <c:pt idx="22366">
                  <c:v>2367.2799999999997</c:v>
                </c:pt>
                <c:pt idx="22367">
                  <c:v>2367.3000000000002</c:v>
                </c:pt>
                <c:pt idx="22368">
                  <c:v>2367.3200000000002</c:v>
                </c:pt>
                <c:pt idx="22369">
                  <c:v>2367.34</c:v>
                </c:pt>
                <c:pt idx="22370">
                  <c:v>2367.36</c:v>
                </c:pt>
                <c:pt idx="22371">
                  <c:v>2367.38</c:v>
                </c:pt>
                <c:pt idx="22372">
                  <c:v>2367.4</c:v>
                </c:pt>
                <c:pt idx="22373">
                  <c:v>2367.42</c:v>
                </c:pt>
                <c:pt idx="22374">
                  <c:v>2367.44</c:v>
                </c:pt>
                <c:pt idx="22375">
                  <c:v>2367.46</c:v>
                </c:pt>
                <c:pt idx="22376">
                  <c:v>2367.48</c:v>
                </c:pt>
                <c:pt idx="22377">
                  <c:v>2367.5</c:v>
                </c:pt>
                <c:pt idx="22378">
                  <c:v>2367.52</c:v>
                </c:pt>
                <c:pt idx="22379">
                  <c:v>2367.54</c:v>
                </c:pt>
                <c:pt idx="22380">
                  <c:v>2367.56</c:v>
                </c:pt>
                <c:pt idx="22381">
                  <c:v>2367.58</c:v>
                </c:pt>
                <c:pt idx="22382">
                  <c:v>2367.6</c:v>
                </c:pt>
                <c:pt idx="22383">
                  <c:v>2367.62</c:v>
                </c:pt>
                <c:pt idx="22384">
                  <c:v>2367.64</c:v>
                </c:pt>
                <c:pt idx="22385">
                  <c:v>2367.66</c:v>
                </c:pt>
                <c:pt idx="22386">
                  <c:v>2367.6799999999998</c:v>
                </c:pt>
                <c:pt idx="22387">
                  <c:v>2367.6999999999998</c:v>
                </c:pt>
                <c:pt idx="22388">
                  <c:v>2367.7199999999998</c:v>
                </c:pt>
                <c:pt idx="22389">
                  <c:v>2367.7399999999998</c:v>
                </c:pt>
                <c:pt idx="22390">
                  <c:v>2367.7599999999998</c:v>
                </c:pt>
                <c:pt idx="22391">
                  <c:v>2367.7799999999997</c:v>
                </c:pt>
                <c:pt idx="22392">
                  <c:v>2367.8000000000002</c:v>
                </c:pt>
                <c:pt idx="22393">
                  <c:v>2367.8200000000002</c:v>
                </c:pt>
                <c:pt idx="22394">
                  <c:v>2367.84</c:v>
                </c:pt>
                <c:pt idx="22395">
                  <c:v>2367.86</c:v>
                </c:pt>
                <c:pt idx="22396">
                  <c:v>2367.88</c:v>
                </c:pt>
                <c:pt idx="22397">
                  <c:v>2367.9</c:v>
                </c:pt>
                <c:pt idx="22398">
                  <c:v>2367.92</c:v>
                </c:pt>
                <c:pt idx="22399">
                  <c:v>2367.94</c:v>
                </c:pt>
                <c:pt idx="22400">
                  <c:v>2367.96</c:v>
                </c:pt>
                <c:pt idx="22401">
                  <c:v>2367.98</c:v>
                </c:pt>
                <c:pt idx="22402">
                  <c:v>2368</c:v>
                </c:pt>
                <c:pt idx="22403">
                  <c:v>2368.02</c:v>
                </c:pt>
                <c:pt idx="22404">
                  <c:v>2368.04</c:v>
                </c:pt>
                <c:pt idx="22405">
                  <c:v>2368.06</c:v>
                </c:pt>
                <c:pt idx="22406">
                  <c:v>2368.08</c:v>
                </c:pt>
                <c:pt idx="22407">
                  <c:v>2368.1</c:v>
                </c:pt>
                <c:pt idx="22408">
                  <c:v>2368.12</c:v>
                </c:pt>
                <c:pt idx="22409">
                  <c:v>2368.14</c:v>
                </c:pt>
                <c:pt idx="22410">
                  <c:v>2368.16</c:v>
                </c:pt>
                <c:pt idx="22411">
                  <c:v>2368.1799999999998</c:v>
                </c:pt>
                <c:pt idx="22412">
                  <c:v>2368.1999999999998</c:v>
                </c:pt>
                <c:pt idx="22413">
                  <c:v>2368.2199999999998</c:v>
                </c:pt>
                <c:pt idx="22414">
                  <c:v>2368.2399999999998</c:v>
                </c:pt>
                <c:pt idx="22415">
                  <c:v>2368.2599999999998</c:v>
                </c:pt>
                <c:pt idx="22416">
                  <c:v>2368.2799999999997</c:v>
                </c:pt>
                <c:pt idx="22417">
                  <c:v>2368.3000000000002</c:v>
                </c:pt>
                <c:pt idx="22418">
                  <c:v>2368.3200000000002</c:v>
                </c:pt>
                <c:pt idx="22419">
                  <c:v>2368.34</c:v>
                </c:pt>
                <c:pt idx="22420">
                  <c:v>2368.36</c:v>
                </c:pt>
                <c:pt idx="22421">
                  <c:v>2368.38</c:v>
                </c:pt>
                <c:pt idx="22422">
                  <c:v>2368.4</c:v>
                </c:pt>
                <c:pt idx="22423">
                  <c:v>2368.42</c:v>
                </c:pt>
                <c:pt idx="22424">
                  <c:v>2368.44</c:v>
                </c:pt>
                <c:pt idx="22425">
                  <c:v>2368.46</c:v>
                </c:pt>
                <c:pt idx="22426">
                  <c:v>2368.48</c:v>
                </c:pt>
                <c:pt idx="22427">
                  <c:v>2368.5</c:v>
                </c:pt>
                <c:pt idx="22428">
                  <c:v>2368.52</c:v>
                </c:pt>
                <c:pt idx="22429">
                  <c:v>2368.54</c:v>
                </c:pt>
                <c:pt idx="22430">
                  <c:v>2368.56</c:v>
                </c:pt>
                <c:pt idx="22431">
                  <c:v>2368.58</c:v>
                </c:pt>
                <c:pt idx="22432">
                  <c:v>2368.6</c:v>
                </c:pt>
                <c:pt idx="22433">
                  <c:v>2368.62</c:v>
                </c:pt>
                <c:pt idx="22434">
                  <c:v>2368.64</c:v>
                </c:pt>
                <c:pt idx="22435">
                  <c:v>2368.66</c:v>
                </c:pt>
                <c:pt idx="22436">
                  <c:v>2368.6799999999998</c:v>
                </c:pt>
                <c:pt idx="22437">
                  <c:v>2368.6999999999998</c:v>
                </c:pt>
                <c:pt idx="22438">
                  <c:v>2368.7199999999998</c:v>
                </c:pt>
                <c:pt idx="22439">
                  <c:v>2368.7399999999998</c:v>
                </c:pt>
                <c:pt idx="22440">
                  <c:v>2368.7599999999998</c:v>
                </c:pt>
                <c:pt idx="22441">
                  <c:v>2368.7799999999997</c:v>
                </c:pt>
                <c:pt idx="22442">
                  <c:v>2368.8000000000002</c:v>
                </c:pt>
                <c:pt idx="22443">
                  <c:v>2368.8200000000002</c:v>
                </c:pt>
                <c:pt idx="22444">
                  <c:v>2368.84</c:v>
                </c:pt>
                <c:pt idx="22445">
                  <c:v>2368.86</c:v>
                </c:pt>
                <c:pt idx="22446">
                  <c:v>2368.88</c:v>
                </c:pt>
                <c:pt idx="22447">
                  <c:v>2368.9</c:v>
                </c:pt>
                <c:pt idx="22448">
                  <c:v>2368.92</c:v>
                </c:pt>
                <c:pt idx="22449">
                  <c:v>2368.94</c:v>
                </c:pt>
                <c:pt idx="22450">
                  <c:v>2368.96</c:v>
                </c:pt>
                <c:pt idx="22451">
                  <c:v>2368.98</c:v>
                </c:pt>
                <c:pt idx="22452">
                  <c:v>2369</c:v>
                </c:pt>
                <c:pt idx="22453">
                  <c:v>2369.02</c:v>
                </c:pt>
                <c:pt idx="22454">
                  <c:v>2369.04</c:v>
                </c:pt>
                <c:pt idx="22455">
                  <c:v>2369.06</c:v>
                </c:pt>
                <c:pt idx="22456">
                  <c:v>2369.08</c:v>
                </c:pt>
                <c:pt idx="22457">
                  <c:v>2369.1</c:v>
                </c:pt>
                <c:pt idx="22458">
                  <c:v>2369.12</c:v>
                </c:pt>
                <c:pt idx="22459">
                  <c:v>2369.14</c:v>
                </c:pt>
                <c:pt idx="22460">
                  <c:v>2369.16</c:v>
                </c:pt>
                <c:pt idx="22461">
                  <c:v>2369.1799999999998</c:v>
                </c:pt>
                <c:pt idx="22462">
                  <c:v>2369.1999999999998</c:v>
                </c:pt>
                <c:pt idx="22463">
                  <c:v>2369.2199999999998</c:v>
                </c:pt>
                <c:pt idx="22464">
                  <c:v>2369.2399999999998</c:v>
                </c:pt>
                <c:pt idx="22465">
                  <c:v>2369.2599999999998</c:v>
                </c:pt>
                <c:pt idx="22466">
                  <c:v>2369.2799999999997</c:v>
                </c:pt>
                <c:pt idx="22467">
                  <c:v>2369.3000000000002</c:v>
                </c:pt>
                <c:pt idx="22468">
                  <c:v>2369.3200000000002</c:v>
                </c:pt>
                <c:pt idx="22469">
                  <c:v>2369.34</c:v>
                </c:pt>
                <c:pt idx="22470">
                  <c:v>2369.36</c:v>
                </c:pt>
                <c:pt idx="22471">
                  <c:v>2369.38</c:v>
                </c:pt>
                <c:pt idx="22472">
                  <c:v>2369.4</c:v>
                </c:pt>
                <c:pt idx="22473">
                  <c:v>2369.42</c:v>
                </c:pt>
                <c:pt idx="22474">
                  <c:v>2369.44</c:v>
                </c:pt>
                <c:pt idx="22475">
                  <c:v>2369.46</c:v>
                </c:pt>
                <c:pt idx="22476">
                  <c:v>2369.48</c:v>
                </c:pt>
                <c:pt idx="22477">
                  <c:v>2369.5</c:v>
                </c:pt>
                <c:pt idx="22478">
                  <c:v>2369.52</c:v>
                </c:pt>
                <c:pt idx="22479">
                  <c:v>2369.54</c:v>
                </c:pt>
                <c:pt idx="22480">
                  <c:v>2369.56</c:v>
                </c:pt>
                <c:pt idx="22481">
                  <c:v>2369.58</c:v>
                </c:pt>
                <c:pt idx="22482">
                  <c:v>2369.6</c:v>
                </c:pt>
                <c:pt idx="22483">
                  <c:v>2369.62</c:v>
                </c:pt>
                <c:pt idx="22484">
                  <c:v>2369.64</c:v>
                </c:pt>
                <c:pt idx="22485">
                  <c:v>2369.66</c:v>
                </c:pt>
                <c:pt idx="22486">
                  <c:v>2369.6799999999998</c:v>
                </c:pt>
                <c:pt idx="22487">
                  <c:v>2369.6999999999998</c:v>
                </c:pt>
                <c:pt idx="22488">
                  <c:v>2369.7199999999998</c:v>
                </c:pt>
                <c:pt idx="22489">
                  <c:v>2369.7399999999998</c:v>
                </c:pt>
                <c:pt idx="22490">
                  <c:v>2369.7599999999998</c:v>
                </c:pt>
                <c:pt idx="22491">
                  <c:v>2369.7799999999997</c:v>
                </c:pt>
                <c:pt idx="22492">
                  <c:v>2369.8000000000002</c:v>
                </c:pt>
                <c:pt idx="22493">
                  <c:v>2369.8200000000002</c:v>
                </c:pt>
                <c:pt idx="22494">
                  <c:v>2369.84</c:v>
                </c:pt>
                <c:pt idx="22495">
                  <c:v>2369.86</c:v>
                </c:pt>
                <c:pt idx="22496">
                  <c:v>2369.88</c:v>
                </c:pt>
                <c:pt idx="22497">
                  <c:v>2369.9</c:v>
                </c:pt>
                <c:pt idx="22498">
                  <c:v>2369.92</c:v>
                </c:pt>
                <c:pt idx="22499">
                  <c:v>2369.94</c:v>
                </c:pt>
                <c:pt idx="22500">
                  <c:v>2369.96</c:v>
                </c:pt>
                <c:pt idx="22501">
                  <c:v>2369.98</c:v>
                </c:pt>
                <c:pt idx="22502">
                  <c:v>2370</c:v>
                </c:pt>
                <c:pt idx="22503">
                  <c:v>2370.02</c:v>
                </c:pt>
                <c:pt idx="22504">
                  <c:v>2370.04</c:v>
                </c:pt>
                <c:pt idx="22505">
                  <c:v>2370.06</c:v>
                </c:pt>
                <c:pt idx="22506">
                  <c:v>2370.08</c:v>
                </c:pt>
                <c:pt idx="22507">
                  <c:v>2370.1</c:v>
                </c:pt>
                <c:pt idx="22508">
                  <c:v>2370.12</c:v>
                </c:pt>
                <c:pt idx="22509">
                  <c:v>2370.14</c:v>
                </c:pt>
                <c:pt idx="22510">
                  <c:v>2370.16</c:v>
                </c:pt>
                <c:pt idx="22511">
                  <c:v>2370.1799999999998</c:v>
                </c:pt>
                <c:pt idx="22512">
                  <c:v>2370.1999999999998</c:v>
                </c:pt>
                <c:pt idx="22513">
                  <c:v>2370.2199999999998</c:v>
                </c:pt>
                <c:pt idx="22514">
                  <c:v>2370.2399999999998</c:v>
                </c:pt>
                <c:pt idx="22515">
                  <c:v>2370.2599999999998</c:v>
                </c:pt>
                <c:pt idx="22516">
                  <c:v>2370.2799999999997</c:v>
                </c:pt>
                <c:pt idx="22517">
                  <c:v>2370.3000000000002</c:v>
                </c:pt>
                <c:pt idx="22518">
                  <c:v>2370.3200000000002</c:v>
                </c:pt>
                <c:pt idx="22519">
                  <c:v>2370.34</c:v>
                </c:pt>
                <c:pt idx="22520">
                  <c:v>2370.36</c:v>
                </c:pt>
                <c:pt idx="22521">
                  <c:v>2370.38</c:v>
                </c:pt>
                <c:pt idx="22522">
                  <c:v>2370.4</c:v>
                </c:pt>
                <c:pt idx="22523">
                  <c:v>2370.42</c:v>
                </c:pt>
                <c:pt idx="22524">
                  <c:v>2370.44</c:v>
                </c:pt>
                <c:pt idx="22525">
                  <c:v>2370.46</c:v>
                </c:pt>
                <c:pt idx="22526">
                  <c:v>2370.48</c:v>
                </c:pt>
                <c:pt idx="22527">
                  <c:v>2370.5</c:v>
                </c:pt>
                <c:pt idx="22528">
                  <c:v>2370.52</c:v>
                </c:pt>
                <c:pt idx="22529">
                  <c:v>2370.54</c:v>
                </c:pt>
                <c:pt idx="22530">
                  <c:v>2370.56</c:v>
                </c:pt>
                <c:pt idx="22531">
                  <c:v>2370.58</c:v>
                </c:pt>
                <c:pt idx="22532">
                  <c:v>2370.6</c:v>
                </c:pt>
                <c:pt idx="22533">
                  <c:v>2370.62</c:v>
                </c:pt>
                <c:pt idx="22534">
                  <c:v>2370.64</c:v>
                </c:pt>
                <c:pt idx="22535">
                  <c:v>2370.66</c:v>
                </c:pt>
                <c:pt idx="22536">
                  <c:v>2370.6799999999998</c:v>
                </c:pt>
                <c:pt idx="22537">
                  <c:v>2370.6999999999998</c:v>
                </c:pt>
                <c:pt idx="22538">
                  <c:v>2370.7199999999998</c:v>
                </c:pt>
                <c:pt idx="22539">
                  <c:v>2370.7399999999998</c:v>
                </c:pt>
                <c:pt idx="22540">
                  <c:v>2370.7599999999998</c:v>
                </c:pt>
                <c:pt idx="22541">
                  <c:v>2370.7799999999997</c:v>
                </c:pt>
                <c:pt idx="22542">
                  <c:v>2370.8000000000002</c:v>
                </c:pt>
                <c:pt idx="22543">
                  <c:v>2370.8200000000002</c:v>
                </c:pt>
                <c:pt idx="22544">
                  <c:v>2370.84</c:v>
                </c:pt>
                <c:pt idx="22545">
                  <c:v>2370.86</c:v>
                </c:pt>
                <c:pt idx="22546">
                  <c:v>2370.88</c:v>
                </c:pt>
                <c:pt idx="22547">
                  <c:v>2370.9</c:v>
                </c:pt>
                <c:pt idx="22548">
                  <c:v>2370.92</c:v>
                </c:pt>
                <c:pt idx="22549">
                  <c:v>2370.94</c:v>
                </c:pt>
                <c:pt idx="22550">
                  <c:v>2370.96</c:v>
                </c:pt>
                <c:pt idx="22551">
                  <c:v>2370.98</c:v>
                </c:pt>
                <c:pt idx="22552">
                  <c:v>2371</c:v>
                </c:pt>
                <c:pt idx="22553">
                  <c:v>2371.02</c:v>
                </c:pt>
                <c:pt idx="22554">
                  <c:v>2371.04</c:v>
                </c:pt>
                <c:pt idx="22555">
                  <c:v>2371.06</c:v>
                </c:pt>
                <c:pt idx="22556">
                  <c:v>2371.08</c:v>
                </c:pt>
                <c:pt idx="22557">
                  <c:v>2371.1</c:v>
                </c:pt>
                <c:pt idx="22558">
                  <c:v>2371.12</c:v>
                </c:pt>
                <c:pt idx="22559">
                  <c:v>2371.14</c:v>
                </c:pt>
                <c:pt idx="22560">
                  <c:v>2371.16</c:v>
                </c:pt>
                <c:pt idx="22561">
                  <c:v>2371.1799999999998</c:v>
                </c:pt>
                <c:pt idx="22562">
                  <c:v>2371.1999999999998</c:v>
                </c:pt>
                <c:pt idx="22563">
                  <c:v>2371.2199999999998</c:v>
                </c:pt>
                <c:pt idx="22564">
                  <c:v>2371.2399999999998</c:v>
                </c:pt>
                <c:pt idx="22565">
                  <c:v>2371.2599999999998</c:v>
                </c:pt>
                <c:pt idx="22566">
                  <c:v>2371.2799999999997</c:v>
                </c:pt>
                <c:pt idx="22567">
                  <c:v>2371.3000000000002</c:v>
                </c:pt>
                <c:pt idx="22568">
                  <c:v>2371.3200000000002</c:v>
                </c:pt>
                <c:pt idx="22569">
                  <c:v>2371.34</c:v>
                </c:pt>
                <c:pt idx="22570">
                  <c:v>2371.36</c:v>
                </c:pt>
                <c:pt idx="22571">
                  <c:v>2371.38</c:v>
                </c:pt>
                <c:pt idx="22572">
                  <c:v>2371.4</c:v>
                </c:pt>
                <c:pt idx="22573">
                  <c:v>2371.42</c:v>
                </c:pt>
                <c:pt idx="22574">
                  <c:v>2371.44</c:v>
                </c:pt>
                <c:pt idx="22575">
                  <c:v>2371.46</c:v>
                </c:pt>
                <c:pt idx="22576">
                  <c:v>2371.48</c:v>
                </c:pt>
                <c:pt idx="22577">
                  <c:v>2371.5</c:v>
                </c:pt>
                <c:pt idx="22578">
                  <c:v>2371.52</c:v>
                </c:pt>
                <c:pt idx="22579">
                  <c:v>2371.54</c:v>
                </c:pt>
                <c:pt idx="22580">
                  <c:v>2371.56</c:v>
                </c:pt>
                <c:pt idx="22581">
                  <c:v>2371.58</c:v>
                </c:pt>
                <c:pt idx="22582">
                  <c:v>2371.6</c:v>
                </c:pt>
                <c:pt idx="22583">
                  <c:v>2371.62</c:v>
                </c:pt>
                <c:pt idx="22584">
                  <c:v>2371.64</c:v>
                </c:pt>
                <c:pt idx="22585">
                  <c:v>2371.66</c:v>
                </c:pt>
                <c:pt idx="22586">
                  <c:v>2371.6799999999998</c:v>
                </c:pt>
                <c:pt idx="22587">
                  <c:v>2371.6999999999998</c:v>
                </c:pt>
                <c:pt idx="22588">
                  <c:v>2371.7199999999998</c:v>
                </c:pt>
                <c:pt idx="22589">
                  <c:v>2371.7399999999998</c:v>
                </c:pt>
                <c:pt idx="22590">
                  <c:v>2371.7599999999998</c:v>
                </c:pt>
                <c:pt idx="22591">
                  <c:v>2371.7799999999997</c:v>
                </c:pt>
                <c:pt idx="22592">
                  <c:v>2371.8000000000002</c:v>
                </c:pt>
                <c:pt idx="22593">
                  <c:v>2371.8200000000002</c:v>
                </c:pt>
                <c:pt idx="22594">
                  <c:v>2371.84</c:v>
                </c:pt>
                <c:pt idx="22595">
                  <c:v>2371.86</c:v>
                </c:pt>
                <c:pt idx="22596">
                  <c:v>2371.88</c:v>
                </c:pt>
                <c:pt idx="22597">
                  <c:v>2371.9</c:v>
                </c:pt>
                <c:pt idx="22598">
                  <c:v>2371.92</c:v>
                </c:pt>
                <c:pt idx="22599">
                  <c:v>2371.94</c:v>
                </c:pt>
                <c:pt idx="22600">
                  <c:v>2371.96</c:v>
                </c:pt>
                <c:pt idx="22601">
                  <c:v>2371.98</c:v>
                </c:pt>
                <c:pt idx="22602">
                  <c:v>2372</c:v>
                </c:pt>
                <c:pt idx="22603">
                  <c:v>2372.02</c:v>
                </c:pt>
                <c:pt idx="22604">
                  <c:v>2372.04</c:v>
                </c:pt>
                <c:pt idx="22605">
                  <c:v>2372.06</c:v>
                </c:pt>
                <c:pt idx="22606">
                  <c:v>2372.08</c:v>
                </c:pt>
                <c:pt idx="22607">
                  <c:v>2372.1</c:v>
                </c:pt>
                <c:pt idx="22608">
                  <c:v>2372.12</c:v>
                </c:pt>
                <c:pt idx="22609">
                  <c:v>2372.14</c:v>
                </c:pt>
                <c:pt idx="22610">
                  <c:v>2372.16</c:v>
                </c:pt>
                <c:pt idx="22611">
                  <c:v>2372.1799999999998</c:v>
                </c:pt>
                <c:pt idx="22612">
                  <c:v>2372.1999999999998</c:v>
                </c:pt>
                <c:pt idx="22613">
                  <c:v>2372.2199999999998</c:v>
                </c:pt>
                <c:pt idx="22614">
                  <c:v>2372.2399999999998</c:v>
                </c:pt>
                <c:pt idx="22615">
                  <c:v>2372.2599999999998</c:v>
                </c:pt>
                <c:pt idx="22616">
                  <c:v>2372.2799999999997</c:v>
                </c:pt>
                <c:pt idx="22617">
                  <c:v>2372.3000000000002</c:v>
                </c:pt>
                <c:pt idx="22618">
                  <c:v>2372.3200000000002</c:v>
                </c:pt>
                <c:pt idx="22619">
                  <c:v>2372.34</c:v>
                </c:pt>
                <c:pt idx="22620">
                  <c:v>2372.36</c:v>
                </c:pt>
                <c:pt idx="22621">
                  <c:v>2372.38</c:v>
                </c:pt>
                <c:pt idx="22622">
                  <c:v>2372.4</c:v>
                </c:pt>
                <c:pt idx="22623">
                  <c:v>2372.42</c:v>
                </c:pt>
                <c:pt idx="22624">
                  <c:v>2372.44</c:v>
                </c:pt>
                <c:pt idx="22625">
                  <c:v>2372.46</c:v>
                </c:pt>
                <c:pt idx="22626">
                  <c:v>2372.48</c:v>
                </c:pt>
                <c:pt idx="22627">
                  <c:v>2372.5</c:v>
                </c:pt>
                <c:pt idx="22628">
                  <c:v>2372.52</c:v>
                </c:pt>
                <c:pt idx="22629">
                  <c:v>2372.54</c:v>
                </c:pt>
                <c:pt idx="22630">
                  <c:v>2372.56</c:v>
                </c:pt>
                <c:pt idx="22631">
                  <c:v>2372.58</c:v>
                </c:pt>
                <c:pt idx="22632">
                  <c:v>2372.6</c:v>
                </c:pt>
                <c:pt idx="22633">
                  <c:v>2372.62</c:v>
                </c:pt>
                <c:pt idx="22634">
                  <c:v>2372.64</c:v>
                </c:pt>
                <c:pt idx="22635">
                  <c:v>2372.66</c:v>
                </c:pt>
                <c:pt idx="22636">
                  <c:v>2372.6799999999998</c:v>
                </c:pt>
                <c:pt idx="22637">
                  <c:v>2372.6999999999998</c:v>
                </c:pt>
                <c:pt idx="22638">
                  <c:v>2372.7199999999998</c:v>
                </c:pt>
                <c:pt idx="22639">
                  <c:v>2372.7399999999998</c:v>
                </c:pt>
                <c:pt idx="22640">
                  <c:v>2372.7599999999998</c:v>
                </c:pt>
                <c:pt idx="22641">
                  <c:v>2372.7799999999997</c:v>
                </c:pt>
                <c:pt idx="22642">
                  <c:v>2372.8000000000002</c:v>
                </c:pt>
                <c:pt idx="22643">
                  <c:v>2372.8200000000002</c:v>
                </c:pt>
                <c:pt idx="22644">
                  <c:v>2372.84</c:v>
                </c:pt>
                <c:pt idx="22645">
                  <c:v>2372.86</c:v>
                </c:pt>
                <c:pt idx="22646">
                  <c:v>2372.88</c:v>
                </c:pt>
                <c:pt idx="22647">
                  <c:v>2372.9</c:v>
                </c:pt>
                <c:pt idx="22648">
                  <c:v>2372.92</c:v>
                </c:pt>
                <c:pt idx="22649">
                  <c:v>2372.94</c:v>
                </c:pt>
                <c:pt idx="22650">
                  <c:v>2372.96</c:v>
                </c:pt>
                <c:pt idx="22651">
                  <c:v>2372.98</c:v>
                </c:pt>
                <c:pt idx="22652">
                  <c:v>2373</c:v>
                </c:pt>
                <c:pt idx="22653">
                  <c:v>2373.02</c:v>
                </c:pt>
                <c:pt idx="22654">
                  <c:v>2373.04</c:v>
                </c:pt>
                <c:pt idx="22655">
                  <c:v>2373.06</c:v>
                </c:pt>
                <c:pt idx="22656">
                  <c:v>2373.08</c:v>
                </c:pt>
                <c:pt idx="22657">
                  <c:v>2373.1</c:v>
                </c:pt>
                <c:pt idx="22658">
                  <c:v>2373.12</c:v>
                </c:pt>
                <c:pt idx="22659">
                  <c:v>2373.14</c:v>
                </c:pt>
                <c:pt idx="22660">
                  <c:v>2373.16</c:v>
                </c:pt>
                <c:pt idx="22661">
                  <c:v>2373.1799999999998</c:v>
                </c:pt>
                <c:pt idx="22662">
                  <c:v>2373.1999999999998</c:v>
                </c:pt>
                <c:pt idx="22663">
                  <c:v>2373.2199999999998</c:v>
                </c:pt>
                <c:pt idx="22664">
                  <c:v>2373.2399999999998</c:v>
                </c:pt>
                <c:pt idx="22665">
                  <c:v>2373.2599999999998</c:v>
                </c:pt>
                <c:pt idx="22666">
                  <c:v>2373.2799999999997</c:v>
                </c:pt>
                <c:pt idx="22667">
                  <c:v>2373.3000000000002</c:v>
                </c:pt>
                <c:pt idx="22668">
                  <c:v>2373.3200000000002</c:v>
                </c:pt>
                <c:pt idx="22669">
                  <c:v>2373.34</c:v>
                </c:pt>
                <c:pt idx="22670">
                  <c:v>2373.36</c:v>
                </c:pt>
                <c:pt idx="22671">
                  <c:v>2373.38</c:v>
                </c:pt>
                <c:pt idx="22672">
                  <c:v>2373.4</c:v>
                </c:pt>
                <c:pt idx="22673">
                  <c:v>2373.42</c:v>
                </c:pt>
                <c:pt idx="22674">
                  <c:v>2373.44</c:v>
                </c:pt>
                <c:pt idx="22675">
                  <c:v>2373.46</c:v>
                </c:pt>
                <c:pt idx="22676">
                  <c:v>2373.48</c:v>
                </c:pt>
                <c:pt idx="22677">
                  <c:v>2373.5</c:v>
                </c:pt>
                <c:pt idx="22678">
                  <c:v>2373.52</c:v>
                </c:pt>
                <c:pt idx="22679">
                  <c:v>2373.54</c:v>
                </c:pt>
                <c:pt idx="22680">
                  <c:v>2373.56</c:v>
                </c:pt>
                <c:pt idx="22681">
                  <c:v>2373.58</c:v>
                </c:pt>
                <c:pt idx="22682">
                  <c:v>2373.6</c:v>
                </c:pt>
                <c:pt idx="22683">
                  <c:v>2373.62</c:v>
                </c:pt>
                <c:pt idx="22684">
                  <c:v>2373.64</c:v>
                </c:pt>
                <c:pt idx="22685">
                  <c:v>2373.66</c:v>
                </c:pt>
                <c:pt idx="22686">
                  <c:v>2373.6799999999998</c:v>
                </c:pt>
                <c:pt idx="22687">
                  <c:v>2373.6999999999998</c:v>
                </c:pt>
                <c:pt idx="22688">
                  <c:v>2373.7199999999998</c:v>
                </c:pt>
                <c:pt idx="22689">
                  <c:v>2373.7399999999998</c:v>
                </c:pt>
                <c:pt idx="22690">
                  <c:v>2373.7599999999998</c:v>
                </c:pt>
                <c:pt idx="22691">
                  <c:v>2373.7799999999997</c:v>
                </c:pt>
                <c:pt idx="22692">
                  <c:v>2373.8000000000002</c:v>
                </c:pt>
                <c:pt idx="22693">
                  <c:v>2373.8200000000002</c:v>
                </c:pt>
                <c:pt idx="22694">
                  <c:v>2373.84</c:v>
                </c:pt>
                <c:pt idx="22695">
                  <c:v>2373.86</c:v>
                </c:pt>
                <c:pt idx="22696">
                  <c:v>2373.88</c:v>
                </c:pt>
                <c:pt idx="22697">
                  <c:v>2373.9</c:v>
                </c:pt>
                <c:pt idx="22698">
                  <c:v>2373.92</c:v>
                </c:pt>
                <c:pt idx="22699">
                  <c:v>2373.94</c:v>
                </c:pt>
                <c:pt idx="22700">
                  <c:v>2373.96</c:v>
                </c:pt>
                <c:pt idx="22701">
                  <c:v>2373.98</c:v>
                </c:pt>
                <c:pt idx="22702">
                  <c:v>2374</c:v>
                </c:pt>
                <c:pt idx="22703">
                  <c:v>2374.02</c:v>
                </c:pt>
                <c:pt idx="22704">
                  <c:v>2374.04</c:v>
                </c:pt>
                <c:pt idx="22705">
                  <c:v>2374.06</c:v>
                </c:pt>
                <c:pt idx="22706">
                  <c:v>2374.08</c:v>
                </c:pt>
                <c:pt idx="22707">
                  <c:v>2374.1</c:v>
                </c:pt>
                <c:pt idx="22708">
                  <c:v>2374.12</c:v>
                </c:pt>
                <c:pt idx="22709">
                  <c:v>2374.14</c:v>
                </c:pt>
                <c:pt idx="22710">
                  <c:v>2374.16</c:v>
                </c:pt>
                <c:pt idx="22711">
                  <c:v>2374.1799999999998</c:v>
                </c:pt>
                <c:pt idx="22712">
                  <c:v>2374.1999999999998</c:v>
                </c:pt>
                <c:pt idx="22713">
                  <c:v>2374.2199999999998</c:v>
                </c:pt>
                <c:pt idx="22714">
                  <c:v>2374.2399999999998</c:v>
                </c:pt>
                <c:pt idx="22715">
                  <c:v>2374.2599999999998</c:v>
                </c:pt>
                <c:pt idx="22716">
                  <c:v>2374.2799999999997</c:v>
                </c:pt>
                <c:pt idx="22717">
                  <c:v>2374.3000000000002</c:v>
                </c:pt>
                <c:pt idx="22718">
                  <c:v>2374.3200000000002</c:v>
                </c:pt>
                <c:pt idx="22719">
                  <c:v>2374.34</c:v>
                </c:pt>
                <c:pt idx="22720">
                  <c:v>2374.36</c:v>
                </c:pt>
                <c:pt idx="22721">
                  <c:v>2374.38</c:v>
                </c:pt>
                <c:pt idx="22722">
                  <c:v>2374.4</c:v>
                </c:pt>
                <c:pt idx="22723">
                  <c:v>2374.42</c:v>
                </c:pt>
                <c:pt idx="22724">
                  <c:v>2374.44</c:v>
                </c:pt>
                <c:pt idx="22725">
                  <c:v>2374.46</c:v>
                </c:pt>
                <c:pt idx="22726">
                  <c:v>2374.48</c:v>
                </c:pt>
                <c:pt idx="22727">
                  <c:v>2374.5</c:v>
                </c:pt>
                <c:pt idx="22728">
                  <c:v>2374.52</c:v>
                </c:pt>
                <c:pt idx="22729">
                  <c:v>2374.54</c:v>
                </c:pt>
                <c:pt idx="22730">
                  <c:v>2374.56</c:v>
                </c:pt>
                <c:pt idx="22731">
                  <c:v>2374.58</c:v>
                </c:pt>
                <c:pt idx="22732">
                  <c:v>2374.6</c:v>
                </c:pt>
                <c:pt idx="22733">
                  <c:v>2374.62</c:v>
                </c:pt>
                <c:pt idx="22734">
                  <c:v>2374.64</c:v>
                </c:pt>
                <c:pt idx="22735">
                  <c:v>2374.66</c:v>
                </c:pt>
                <c:pt idx="22736">
                  <c:v>2374.6799999999998</c:v>
                </c:pt>
                <c:pt idx="22737">
                  <c:v>2374.6999999999998</c:v>
                </c:pt>
                <c:pt idx="22738">
                  <c:v>2374.7199999999998</c:v>
                </c:pt>
                <c:pt idx="22739">
                  <c:v>2374.7399999999998</c:v>
                </c:pt>
                <c:pt idx="22740">
                  <c:v>2374.7599999999998</c:v>
                </c:pt>
                <c:pt idx="22741">
                  <c:v>2374.7799999999997</c:v>
                </c:pt>
                <c:pt idx="22742">
                  <c:v>2374.8000000000002</c:v>
                </c:pt>
                <c:pt idx="22743">
                  <c:v>2374.8200000000002</c:v>
                </c:pt>
                <c:pt idx="22744">
                  <c:v>2374.84</c:v>
                </c:pt>
                <c:pt idx="22745">
                  <c:v>2374.86</c:v>
                </c:pt>
                <c:pt idx="22746">
                  <c:v>2374.88</c:v>
                </c:pt>
                <c:pt idx="22747">
                  <c:v>2374.9</c:v>
                </c:pt>
                <c:pt idx="22748">
                  <c:v>2374.92</c:v>
                </c:pt>
                <c:pt idx="22749">
                  <c:v>2374.94</c:v>
                </c:pt>
                <c:pt idx="22750">
                  <c:v>2374.96</c:v>
                </c:pt>
                <c:pt idx="22751">
                  <c:v>2374.98</c:v>
                </c:pt>
                <c:pt idx="22752">
                  <c:v>2375</c:v>
                </c:pt>
                <c:pt idx="22753">
                  <c:v>2375.02</c:v>
                </c:pt>
                <c:pt idx="22754">
                  <c:v>2375.04</c:v>
                </c:pt>
                <c:pt idx="22755">
                  <c:v>2375.06</c:v>
                </c:pt>
                <c:pt idx="22756">
                  <c:v>2375.08</c:v>
                </c:pt>
                <c:pt idx="22757">
                  <c:v>2375.1</c:v>
                </c:pt>
                <c:pt idx="22758">
                  <c:v>2375.12</c:v>
                </c:pt>
                <c:pt idx="22759">
                  <c:v>2375.14</c:v>
                </c:pt>
                <c:pt idx="22760">
                  <c:v>2375.16</c:v>
                </c:pt>
                <c:pt idx="22761">
                  <c:v>2375.1799999999998</c:v>
                </c:pt>
                <c:pt idx="22762">
                  <c:v>2375.1999999999998</c:v>
                </c:pt>
                <c:pt idx="22763">
                  <c:v>2375.2199999999998</c:v>
                </c:pt>
                <c:pt idx="22764">
                  <c:v>2375.2399999999998</c:v>
                </c:pt>
                <c:pt idx="22765">
                  <c:v>2375.2599999999998</c:v>
                </c:pt>
                <c:pt idx="22766">
                  <c:v>2375.2799999999997</c:v>
                </c:pt>
                <c:pt idx="22767">
                  <c:v>2375.3000000000002</c:v>
                </c:pt>
                <c:pt idx="22768">
                  <c:v>2375.3200000000002</c:v>
                </c:pt>
                <c:pt idx="22769">
                  <c:v>2375.34</c:v>
                </c:pt>
                <c:pt idx="22770">
                  <c:v>2375.36</c:v>
                </c:pt>
                <c:pt idx="22771">
                  <c:v>2375.38</c:v>
                </c:pt>
                <c:pt idx="22772">
                  <c:v>2375.4</c:v>
                </c:pt>
                <c:pt idx="22773">
                  <c:v>2375.42</c:v>
                </c:pt>
                <c:pt idx="22774">
                  <c:v>2375.44</c:v>
                </c:pt>
                <c:pt idx="22775">
                  <c:v>2375.46</c:v>
                </c:pt>
                <c:pt idx="22776">
                  <c:v>2375.48</c:v>
                </c:pt>
                <c:pt idx="22777">
                  <c:v>2375.5</c:v>
                </c:pt>
                <c:pt idx="22778">
                  <c:v>2375.52</c:v>
                </c:pt>
                <c:pt idx="22779">
                  <c:v>2375.54</c:v>
                </c:pt>
                <c:pt idx="22780">
                  <c:v>2375.56</c:v>
                </c:pt>
                <c:pt idx="22781">
                  <c:v>2375.58</c:v>
                </c:pt>
                <c:pt idx="22782">
                  <c:v>2375.6</c:v>
                </c:pt>
                <c:pt idx="22783">
                  <c:v>2375.62</c:v>
                </c:pt>
                <c:pt idx="22784">
                  <c:v>2375.64</c:v>
                </c:pt>
                <c:pt idx="22785">
                  <c:v>2375.66</c:v>
                </c:pt>
                <c:pt idx="22786">
                  <c:v>2375.6799999999998</c:v>
                </c:pt>
                <c:pt idx="22787">
                  <c:v>2375.6999999999998</c:v>
                </c:pt>
                <c:pt idx="22788">
                  <c:v>2375.7199999999998</c:v>
                </c:pt>
                <c:pt idx="22789">
                  <c:v>2375.7399999999998</c:v>
                </c:pt>
                <c:pt idx="22790">
                  <c:v>2375.7599999999998</c:v>
                </c:pt>
                <c:pt idx="22791">
                  <c:v>2375.7799999999997</c:v>
                </c:pt>
                <c:pt idx="22792">
                  <c:v>2375.8000000000002</c:v>
                </c:pt>
                <c:pt idx="22793">
                  <c:v>2375.8200000000002</c:v>
                </c:pt>
                <c:pt idx="22794">
                  <c:v>2375.84</c:v>
                </c:pt>
                <c:pt idx="22795">
                  <c:v>2375.86</c:v>
                </c:pt>
                <c:pt idx="22796">
                  <c:v>2375.88</c:v>
                </c:pt>
                <c:pt idx="22797">
                  <c:v>2375.9</c:v>
                </c:pt>
                <c:pt idx="22798">
                  <c:v>2375.92</c:v>
                </c:pt>
                <c:pt idx="22799">
                  <c:v>2375.94</c:v>
                </c:pt>
                <c:pt idx="22800">
                  <c:v>2375.96</c:v>
                </c:pt>
                <c:pt idx="22801">
                  <c:v>2375.98</c:v>
                </c:pt>
                <c:pt idx="22802">
                  <c:v>2376</c:v>
                </c:pt>
                <c:pt idx="22803">
                  <c:v>2376.02</c:v>
                </c:pt>
                <c:pt idx="22804">
                  <c:v>2376.04</c:v>
                </c:pt>
                <c:pt idx="22805">
                  <c:v>2376.06</c:v>
                </c:pt>
                <c:pt idx="22806">
                  <c:v>2376.08</c:v>
                </c:pt>
                <c:pt idx="22807">
                  <c:v>2376.1</c:v>
                </c:pt>
                <c:pt idx="22808">
                  <c:v>2376.12</c:v>
                </c:pt>
                <c:pt idx="22809">
                  <c:v>2376.14</c:v>
                </c:pt>
                <c:pt idx="22810">
                  <c:v>2376.16</c:v>
                </c:pt>
                <c:pt idx="22811">
                  <c:v>2376.1799999999998</c:v>
                </c:pt>
                <c:pt idx="22812">
                  <c:v>2376.1999999999998</c:v>
                </c:pt>
                <c:pt idx="22813">
                  <c:v>2376.2199999999998</c:v>
                </c:pt>
                <c:pt idx="22814">
                  <c:v>2376.2399999999998</c:v>
                </c:pt>
                <c:pt idx="22815">
                  <c:v>2376.2599999999998</c:v>
                </c:pt>
                <c:pt idx="22816">
                  <c:v>2376.2799999999997</c:v>
                </c:pt>
                <c:pt idx="22817">
                  <c:v>2376.3000000000002</c:v>
                </c:pt>
                <c:pt idx="22818">
                  <c:v>2376.3200000000002</c:v>
                </c:pt>
                <c:pt idx="22819">
                  <c:v>2376.34</c:v>
                </c:pt>
                <c:pt idx="22820">
                  <c:v>2376.36</c:v>
                </c:pt>
                <c:pt idx="22821">
                  <c:v>2376.38</c:v>
                </c:pt>
                <c:pt idx="22822">
                  <c:v>2376.4</c:v>
                </c:pt>
                <c:pt idx="22823">
                  <c:v>2376.42</c:v>
                </c:pt>
                <c:pt idx="22824">
                  <c:v>2376.44</c:v>
                </c:pt>
                <c:pt idx="22825">
                  <c:v>2376.46</c:v>
                </c:pt>
                <c:pt idx="22826">
                  <c:v>2376.48</c:v>
                </c:pt>
                <c:pt idx="22827">
                  <c:v>2376.5</c:v>
                </c:pt>
                <c:pt idx="22828">
                  <c:v>2376.52</c:v>
                </c:pt>
                <c:pt idx="22829">
                  <c:v>2376.54</c:v>
                </c:pt>
                <c:pt idx="22830">
                  <c:v>2376.56</c:v>
                </c:pt>
                <c:pt idx="22831">
                  <c:v>2376.58</c:v>
                </c:pt>
                <c:pt idx="22832">
                  <c:v>2376.6</c:v>
                </c:pt>
                <c:pt idx="22833">
                  <c:v>2376.62</c:v>
                </c:pt>
                <c:pt idx="22834">
                  <c:v>2376.64</c:v>
                </c:pt>
                <c:pt idx="22835">
                  <c:v>2376.66</c:v>
                </c:pt>
                <c:pt idx="22836">
                  <c:v>2376.6799999999998</c:v>
                </c:pt>
                <c:pt idx="22837">
                  <c:v>2376.6999999999998</c:v>
                </c:pt>
                <c:pt idx="22838">
                  <c:v>2376.7199999999998</c:v>
                </c:pt>
                <c:pt idx="22839">
                  <c:v>2376.7399999999998</c:v>
                </c:pt>
                <c:pt idx="22840">
                  <c:v>2376.7599999999998</c:v>
                </c:pt>
                <c:pt idx="22841">
                  <c:v>2376.7799999999997</c:v>
                </c:pt>
                <c:pt idx="22842">
                  <c:v>2376.8000000000002</c:v>
                </c:pt>
                <c:pt idx="22843">
                  <c:v>2376.8200000000002</c:v>
                </c:pt>
                <c:pt idx="22844">
                  <c:v>2376.84</c:v>
                </c:pt>
                <c:pt idx="22845">
                  <c:v>2376.86</c:v>
                </c:pt>
                <c:pt idx="22846">
                  <c:v>2376.88</c:v>
                </c:pt>
                <c:pt idx="22847">
                  <c:v>2376.9</c:v>
                </c:pt>
                <c:pt idx="22848">
                  <c:v>2376.92</c:v>
                </c:pt>
                <c:pt idx="22849">
                  <c:v>2376.94</c:v>
                </c:pt>
                <c:pt idx="22850">
                  <c:v>2376.96</c:v>
                </c:pt>
                <c:pt idx="22851">
                  <c:v>2376.98</c:v>
                </c:pt>
                <c:pt idx="22852">
                  <c:v>2377</c:v>
                </c:pt>
                <c:pt idx="22853">
                  <c:v>2377.02</c:v>
                </c:pt>
                <c:pt idx="22854">
                  <c:v>2377.04</c:v>
                </c:pt>
                <c:pt idx="22855">
                  <c:v>2377.06</c:v>
                </c:pt>
                <c:pt idx="22856">
                  <c:v>2377.08</c:v>
                </c:pt>
                <c:pt idx="22857">
                  <c:v>2377.1</c:v>
                </c:pt>
                <c:pt idx="22858">
                  <c:v>2377.12</c:v>
                </c:pt>
                <c:pt idx="22859">
                  <c:v>2377.14</c:v>
                </c:pt>
                <c:pt idx="22860">
                  <c:v>2377.16</c:v>
                </c:pt>
                <c:pt idx="22861">
                  <c:v>2377.1799999999998</c:v>
                </c:pt>
                <c:pt idx="22862">
                  <c:v>2377.1999999999998</c:v>
                </c:pt>
                <c:pt idx="22863">
                  <c:v>2377.2199999999998</c:v>
                </c:pt>
                <c:pt idx="22864">
                  <c:v>2377.2399999999998</c:v>
                </c:pt>
                <c:pt idx="22865">
                  <c:v>2377.2599999999998</c:v>
                </c:pt>
                <c:pt idx="22866">
                  <c:v>2377.2799999999997</c:v>
                </c:pt>
                <c:pt idx="22867">
                  <c:v>2377.3000000000002</c:v>
                </c:pt>
                <c:pt idx="22868">
                  <c:v>2377.3200000000002</c:v>
                </c:pt>
                <c:pt idx="22869">
                  <c:v>2377.34</c:v>
                </c:pt>
                <c:pt idx="22870">
                  <c:v>2377.36</c:v>
                </c:pt>
                <c:pt idx="22871">
                  <c:v>2377.38</c:v>
                </c:pt>
                <c:pt idx="22872">
                  <c:v>2377.4</c:v>
                </c:pt>
                <c:pt idx="22873">
                  <c:v>2377.42</c:v>
                </c:pt>
                <c:pt idx="22874">
                  <c:v>2377.44</c:v>
                </c:pt>
                <c:pt idx="22875">
                  <c:v>2377.46</c:v>
                </c:pt>
                <c:pt idx="22876">
                  <c:v>2377.48</c:v>
                </c:pt>
                <c:pt idx="22877">
                  <c:v>2377.5</c:v>
                </c:pt>
                <c:pt idx="22878">
                  <c:v>2377.52</c:v>
                </c:pt>
                <c:pt idx="22879">
                  <c:v>2377.54</c:v>
                </c:pt>
                <c:pt idx="22880">
                  <c:v>2377.56</c:v>
                </c:pt>
                <c:pt idx="22881">
                  <c:v>2377.58</c:v>
                </c:pt>
                <c:pt idx="22882">
                  <c:v>2377.6</c:v>
                </c:pt>
                <c:pt idx="22883">
                  <c:v>2377.62</c:v>
                </c:pt>
                <c:pt idx="22884">
                  <c:v>2377.64</c:v>
                </c:pt>
                <c:pt idx="22885">
                  <c:v>2377.66</c:v>
                </c:pt>
                <c:pt idx="22886">
                  <c:v>2377.6799999999998</c:v>
                </c:pt>
                <c:pt idx="22887">
                  <c:v>2377.6999999999998</c:v>
                </c:pt>
                <c:pt idx="22888">
                  <c:v>2377.7199999999998</c:v>
                </c:pt>
                <c:pt idx="22889">
                  <c:v>2377.7399999999998</c:v>
                </c:pt>
                <c:pt idx="22890">
                  <c:v>2377.7599999999998</c:v>
                </c:pt>
                <c:pt idx="22891">
                  <c:v>2377.7799999999997</c:v>
                </c:pt>
                <c:pt idx="22892">
                  <c:v>2377.8000000000002</c:v>
                </c:pt>
                <c:pt idx="22893">
                  <c:v>2377.8200000000002</c:v>
                </c:pt>
                <c:pt idx="22894">
                  <c:v>2377.84</c:v>
                </c:pt>
                <c:pt idx="22895">
                  <c:v>2377.86</c:v>
                </c:pt>
                <c:pt idx="22896">
                  <c:v>2377.88</c:v>
                </c:pt>
                <c:pt idx="22897">
                  <c:v>2377.9</c:v>
                </c:pt>
                <c:pt idx="22898">
                  <c:v>2377.92</c:v>
                </c:pt>
                <c:pt idx="22899">
                  <c:v>2377.94</c:v>
                </c:pt>
                <c:pt idx="22900">
                  <c:v>2377.96</c:v>
                </c:pt>
                <c:pt idx="22901">
                  <c:v>2377.98</c:v>
                </c:pt>
                <c:pt idx="22902">
                  <c:v>2378</c:v>
                </c:pt>
                <c:pt idx="22903">
                  <c:v>2378.02</c:v>
                </c:pt>
                <c:pt idx="22904">
                  <c:v>2378.04</c:v>
                </c:pt>
                <c:pt idx="22905">
                  <c:v>2378.06</c:v>
                </c:pt>
                <c:pt idx="22906">
                  <c:v>2378.08</c:v>
                </c:pt>
                <c:pt idx="22907">
                  <c:v>2378.1</c:v>
                </c:pt>
                <c:pt idx="22908">
                  <c:v>2378.12</c:v>
                </c:pt>
                <c:pt idx="22909">
                  <c:v>2378.14</c:v>
                </c:pt>
                <c:pt idx="22910">
                  <c:v>2378.16</c:v>
                </c:pt>
                <c:pt idx="22911">
                  <c:v>2378.1799999999998</c:v>
                </c:pt>
                <c:pt idx="22912">
                  <c:v>2378.1999999999998</c:v>
                </c:pt>
                <c:pt idx="22913">
                  <c:v>2378.2199999999998</c:v>
                </c:pt>
                <c:pt idx="22914">
                  <c:v>2378.2399999999998</c:v>
                </c:pt>
                <c:pt idx="22915">
                  <c:v>2378.2599999999998</c:v>
                </c:pt>
                <c:pt idx="22916">
                  <c:v>2378.2799999999997</c:v>
                </c:pt>
                <c:pt idx="22917">
                  <c:v>2378.3000000000002</c:v>
                </c:pt>
                <c:pt idx="22918">
                  <c:v>2378.3200000000002</c:v>
                </c:pt>
                <c:pt idx="22919">
                  <c:v>2378.34</c:v>
                </c:pt>
                <c:pt idx="22920">
                  <c:v>2378.36</c:v>
                </c:pt>
                <c:pt idx="22921">
                  <c:v>2378.38</c:v>
                </c:pt>
                <c:pt idx="22922">
                  <c:v>2378.4</c:v>
                </c:pt>
                <c:pt idx="22923">
                  <c:v>2378.42</c:v>
                </c:pt>
                <c:pt idx="22924">
                  <c:v>2378.44</c:v>
                </c:pt>
                <c:pt idx="22925">
                  <c:v>2378.46</c:v>
                </c:pt>
                <c:pt idx="22926">
                  <c:v>2378.48</c:v>
                </c:pt>
                <c:pt idx="22927">
                  <c:v>2378.5</c:v>
                </c:pt>
                <c:pt idx="22928">
                  <c:v>2378.52</c:v>
                </c:pt>
                <c:pt idx="22929">
                  <c:v>2378.54</c:v>
                </c:pt>
                <c:pt idx="22930">
                  <c:v>2378.56</c:v>
                </c:pt>
                <c:pt idx="22931">
                  <c:v>2378.58</c:v>
                </c:pt>
                <c:pt idx="22932">
                  <c:v>2378.6</c:v>
                </c:pt>
                <c:pt idx="22933">
                  <c:v>2378.62</c:v>
                </c:pt>
                <c:pt idx="22934">
                  <c:v>2378.64</c:v>
                </c:pt>
                <c:pt idx="22935">
                  <c:v>2378.66</c:v>
                </c:pt>
                <c:pt idx="22936">
                  <c:v>2378.6799999999998</c:v>
                </c:pt>
                <c:pt idx="22937">
                  <c:v>2378.6999999999998</c:v>
                </c:pt>
                <c:pt idx="22938">
                  <c:v>2378.7199999999998</c:v>
                </c:pt>
                <c:pt idx="22939">
                  <c:v>2378.7399999999998</c:v>
                </c:pt>
                <c:pt idx="22940">
                  <c:v>2378.7599999999998</c:v>
                </c:pt>
                <c:pt idx="22941">
                  <c:v>2378.7799999999997</c:v>
                </c:pt>
                <c:pt idx="22942">
                  <c:v>2378.8000000000002</c:v>
                </c:pt>
                <c:pt idx="22943">
                  <c:v>2378.8200000000002</c:v>
                </c:pt>
                <c:pt idx="22944">
                  <c:v>2378.84</c:v>
                </c:pt>
                <c:pt idx="22945">
                  <c:v>2378.86</c:v>
                </c:pt>
                <c:pt idx="22946">
                  <c:v>2378.88</c:v>
                </c:pt>
                <c:pt idx="22947">
                  <c:v>2378.9</c:v>
                </c:pt>
                <c:pt idx="22948">
                  <c:v>2378.92</c:v>
                </c:pt>
                <c:pt idx="22949">
                  <c:v>2378.94</c:v>
                </c:pt>
                <c:pt idx="22950">
                  <c:v>2378.96</c:v>
                </c:pt>
                <c:pt idx="22951">
                  <c:v>2378.98</c:v>
                </c:pt>
                <c:pt idx="22952">
                  <c:v>2379</c:v>
                </c:pt>
                <c:pt idx="22953">
                  <c:v>2379.02</c:v>
                </c:pt>
                <c:pt idx="22954">
                  <c:v>2379.04</c:v>
                </c:pt>
                <c:pt idx="22955">
                  <c:v>2379.06</c:v>
                </c:pt>
                <c:pt idx="22956">
                  <c:v>2379.08</c:v>
                </c:pt>
                <c:pt idx="22957">
                  <c:v>2379.1</c:v>
                </c:pt>
                <c:pt idx="22958">
                  <c:v>2379.12</c:v>
                </c:pt>
                <c:pt idx="22959">
                  <c:v>2379.14</c:v>
                </c:pt>
                <c:pt idx="22960">
                  <c:v>2379.16</c:v>
                </c:pt>
                <c:pt idx="22961">
                  <c:v>2379.1799999999998</c:v>
                </c:pt>
                <c:pt idx="22962">
                  <c:v>2379.1999999999998</c:v>
                </c:pt>
                <c:pt idx="22963">
                  <c:v>2379.2199999999998</c:v>
                </c:pt>
                <c:pt idx="22964">
                  <c:v>2379.2399999999998</c:v>
                </c:pt>
                <c:pt idx="22965">
                  <c:v>2379.2599999999998</c:v>
                </c:pt>
                <c:pt idx="22966">
                  <c:v>2379.2799999999997</c:v>
                </c:pt>
                <c:pt idx="22967">
                  <c:v>2379.3000000000002</c:v>
                </c:pt>
                <c:pt idx="22968">
                  <c:v>2379.3200000000002</c:v>
                </c:pt>
                <c:pt idx="22969">
                  <c:v>2379.34</c:v>
                </c:pt>
                <c:pt idx="22970">
                  <c:v>2379.36</c:v>
                </c:pt>
                <c:pt idx="22971">
                  <c:v>2379.38</c:v>
                </c:pt>
                <c:pt idx="22972">
                  <c:v>2379.4</c:v>
                </c:pt>
                <c:pt idx="22973">
                  <c:v>2379.42</c:v>
                </c:pt>
                <c:pt idx="22974">
                  <c:v>2379.44</c:v>
                </c:pt>
                <c:pt idx="22975">
                  <c:v>2379.46</c:v>
                </c:pt>
                <c:pt idx="22976">
                  <c:v>2379.48</c:v>
                </c:pt>
                <c:pt idx="22977">
                  <c:v>2379.5</c:v>
                </c:pt>
                <c:pt idx="22978">
                  <c:v>2379.52</c:v>
                </c:pt>
                <c:pt idx="22979">
                  <c:v>2379.54</c:v>
                </c:pt>
                <c:pt idx="22980">
                  <c:v>2379.56</c:v>
                </c:pt>
                <c:pt idx="22981">
                  <c:v>2379.58</c:v>
                </c:pt>
                <c:pt idx="22982">
                  <c:v>2379.6</c:v>
                </c:pt>
                <c:pt idx="22983">
                  <c:v>2379.62</c:v>
                </c:pt>
                <c:pt idx="22984">
                  <c:v>2379.64</c:v>
                </c:pt>
                <c:pt idx="22985">
                  <c:v>2379.66</c:v>
                </c:pt>
                <c:pt idx="22986">
                  <c:v>2379.6799999999998</c:v>
                </c:pt>
                <c:pt idx="22987">
                  <c:v>2379.6999999999998</c:v>
                </c:pt>
                <c:pt idx="22988">
                  <c:v>2379.7199999999998</c:v>
                </c:pt>
                <c:pt idx="22989">
                  <c:v>2379.7399999999998</c:v>
                </c:pt>
                <c:pt idx="22990">
                  <c:v>2379.7599999999998</c:v>
                </c:pt>
                <c:pt idx="22991">
                  <c:v>2379.7799999999997</c:v>
                </c:pt>
                <c:pt idx="22992">
                  <c:v>2379.8000000000002</c:v>
                </c:pt>
                <c:pt idx="22993">
                  <c:v>2379.8200000000002</c:v>
                </c:pt>
                <c:pt idx="22994">
                  <c:v>2379.84</c:v>
                </c:pt>
                <c:pt idx="22995">
                  <c:v>2379.86</c:v>
                </c:pt>
                <c:pt idx="22996">
                  <c:v>2379.88</c:v>
                </c:pt>
                <c:pt idx="22997">
                  <c:v>2379.9</c:v>
                </c:pt>
                <c:pt idx="22998">
                  <c:v>2379.92</c:v>
                </c:pt>
                <c:pt idx="22999">
                  <c:v>2379.94</c:v>
                </c:pt>
                <c:pt idx="23000">
                  <c:v>2379.96</c:v>
                </c:pt>
                <c:pt idx="23001">
                  <c:v>2379.98</c:v>
                </c:pt>
                <c:pt idx="23002">
                  <c:v>2380</c:v>
                </c:pt>
                <c:pt idx="23003">
                  <c:v>2380.02</c:v>
                </c:pt>
                <c:pt idx="23004">
                  <c:v>2380.04</c:v>
                </c:pt>
                <c:pt idx="23005">
                  <c:v>2380.06</c:v>
                </c:pt>
                <c:pt idx="23006">
                  <c:v>2380.08</c:v>
                </c:pt>
                <c:pt idx="23007">
                  <c:v>2380.1</c:v>
                </c:pt>
                <c:pt idx="23008">
                  <c:v>2380.12</c:v>
                </c:pt>
                <c:pt idx="23009">
                  <c:v>2380.14</c:v>
                </c:pt>
                <c:pt idx="23010">
                  <c:v>2380.16</c:v>
                </c:pt>
                <c:pt idx="23011">
                  <c:v>2380.1799999999998</c:v>
                </c:pt>
                <c:pt idx="23012">
                  <c:v>2380.1999999999998</c:v>
                </c:pt>
                <c:pt idx="23013">
                  <c:v>2380.2199999999998</c:v>
                </c:pt>
                <c:pt idx="23014">
                  <c:v>2380.2399999999998</c:v>
                </c:pt>
                <c:pt idx="23015">
                  <c:v>2380.2599999999998</c:v>
                </c:pt>
                <c:pt idx="23016">
                  <c:v>2380.2799999999997</c:v>
                </c:pt>
                <c:pt idx="23017">
                  <c:v>2380.3000000000002</c:v>
                </c:pt>
                <c:pt idx="23018">
                  <c:v>2380.3200000000002</c:v>
                </c:pt>
                <c:pt idx="23019">
                  <c:v>2380.34</c:v>
                </c:pt>
                <c:pt idx="23020">
                  <c:v>2380.36</c:v>
                </c:pt>
                <c:pt idx="23021">
                  <c:v>2380.38</c:v>
                </c:pt>
                <c:pt idx="23022">
                  <c:v>2380.4</c:v>
                </c:pt>
                <c:pt idx="23023">
                  <c:v>2380.42</c:v>
                </c:pt>
                <c:pt idx="23024">
                  <c:v>2380.44</c:v>
                </c:pt>
                <c:pt idx="23025">
                  <c:v>2380.46</c:v>
                </c:pt>
                <c:pt idx="23026">
                  <c:v>2380.48</c:v>
                </c:pt>
                <c:pt idx="23027">
                  <c:v>2380.5</c:v>
                </c:pt>
                <c:pt idx="23028">
                  <c:v>2380.52</c:v>
                </c:pt>
                <c:pt idx="23029">
                  <c:v>2380.54</c:v>
                </c:pt>
                <c:pt idx="23030">
                  <c:v>2380.56</c:v>
                </c:pt>
                <c:pt idx="23031">
                  <c:v>2380.58</c:v>
                </c:pt>
                <c:pt idx="23032">
                  <c:v>2380.6</c:v>
                </c:pt>
                <c:pt idx="23033">
                  <c:v>2380.62</c:v>
                </c:pt>
                <c:pt idx="23034">
                  <c:v>2380.64</c:v>
                </c:pt>
                <c:pt idx="23035">
                  <c:v>2380.66</c:v>
                </c:pt>
                <c:pt idx="23036">
                  <c:v>2380.6799999999998</c:v>
                </c:pt>
                <c:pt idx="23037">
                  <c:v>2380.6999999999998</c:v>
                </c:pt>
                <c:pt idx="23038">
                  <c:v>2380.7199999999998</c:v>
                </c:pt>
                <c:pt idx="23039">
                  <c:v>2380.7399999999998</c:v>
                </c:pt>
                <c:pt idx="23040">
                  <c:v>2380.7599999999998</c:v>
                </c:pt>
                <c:pt idx="23041">
                  <c:v>2380.7799999999997</c:v>
                </c:pt>
                <c:pt idx="23042">
                  <c:v>2380.8000000000002</c:v>
                </c:pt>
                <c:pt idx="23043">
                  <c:v>2380.8200000000002</c:v>
                </c:pt>
                <c:pt idx="23044">
                  <c:v>2380.84</c:v>
                </c:pt>
                <c:pt idx="23045">
                  <c:v>2380.86</c:v>
                </c:pt>
                <c:pt idx="23046">
                  <c:v>2380.88</c:v>
                </c:pt>
                <c:pt idx="23047">
                  <c:v>2380.9</c:v>
                </c:pt>
                <c:pt idx="23048">
                  <c:v>2380.92</c:v>
                </c:pt>
                <c:pt idx="23049">
                  <c:v>2380.94</c:v>
                </c:pt>
                <c:pt idx="23050">
                  <c:v>2380.96</c:v>
                </c:pt>
                <c:pt idx="23051">
                  <c:v>2380.98</c:v>
                </c:pt>
                <c:pt idx="23052">
                  <c:v>2381</c:v>
                </c:pt>
                <c:pt idx="23053">
                  <c:v>2381.02</c:v>
                </c:pt>
                <c:pt idx="23054">
                  <c:v>2381.04</c:v>
                </c:pt>
                <c:pt idx="23055">
                  <c:v>2381.06</c:v>
                </c:pt>
                <c:pt idx="23056">
                  <c:v>2381.08</c:v>
                </c:pt>
                <c:pt idx="23057">
                  <c:v>2381.1</c:v>
                </c:pt>
                <c:pt idx="23058">
                  <c:v>2381.12</c:v>
                </c:pt>
                <c:pt idx="23059">
                  <c:v>2381.14</c:v>
                </c:pt>
                <c:pt idx="23060">
                  <c:v>2381.16</c:v>
                </c:pt>
                <c:pt idx="23061">
                  <c:v>2381.1799999999998</c:v>
                </c:pt>
                <c:pt idx="23062">
                  <c:v>2381.1999999999998</c:v>
                </c:pt>
                <c:pt idx="23063">
                  <c:v>2381.2199999999998</c:v>
                </c:pt>
                <c:pt idx="23064">
                  <c:v>2381.2399999999998</c:v>
                </c:pt>
                <c:pt idx="23065">
                  <c:v>2381.2599999999998</c:v>
                </c:pt>
                <c:pt idx="23066">
                  <c:v>2381.2799999999997</c:v>
                </c:pt>
                <c:pt idx="23067">
                  <c:v>2381.3000000000002</c:v>
                </c:pt>
                <c:pt idx="23068">
                  <c:v>2381.3200000000002</c:v>
                </c:pt>
                <c:pt idx="23069">
                  <c:v>2381.34</c:v>
                </c:pt>
                <c:pt idx="23070">
                  <c:v>2381.36</c:v>
                </c:pt>
                <c:pt idx="23071">
                  <c:v>2381.38</c:v>
                </c:pt>
                <c:pt idx="23072">
                  <c:v>2381.4</c:v>
                </c:pt>
                <c:pt idx="23073">
                  <c:v>2381.42</c:v>
                </c:pt>
                <c:pt idx="23074">
                  <c:v>2381.44</c:v>
                </c:pt>
                <c:pt idx="23075">
                  <c:v>2381.46</c:v>
                </c:pt>
                <c:pt idx="23076">
                  <c:v>2381.48</c:v>
                </c:pt>
                <c:pt idx="23077">
                  <c:v>2381.5</c:v>
                </c:pt>
                <c:pt idx="23078">
                  <c:v>2381.52</c:v>
                </c:pt>
                <c:pt idx="23079">
                  <c:v>2381.54</c:v>
                </c:pt>
                <c:pt idx="23080">
                  <c:v>2381.56</c:v>
                </c:pt>
                <c:pt idx="23081">
                  <c:v>2381.58</c:v>
                </c:pt>
                <c:pt idx="23082">
                  <c:v>2381.6</c:v>
                </c:pt>
                <c:pt idx="23083">
                  <c:v>2381.62</c:v>
                </c:pt>
                <c:pt idx="23084">
                  <c:v>2381.64</c:v>
                </c:pt>
                <c:pt idx="23085">
                  <c:v>2381.66</c:v>
                </c:pt>
                <c:pt idx="23086">
                  <c:v>2381.6799999999998</c:v>
                </c:pt>
                <c:pt idx="23087">
                  <c:v>2381.6999999999998</c:v>
                </c:pt>
                <c:pt idx="23088">
                  <c:v>2381.7199999999998</c:v>
                </c:pt>
                <c:pt idx="23089">
                  <c:v>2381.7399999999998</c:v>
                </c:pt>
                <c:pt idx="23090">
                  <c:v>2381.7599999999998</c:v>
                </c:pt>
                <c:pt idx="23091">
                  <c:v>2381.7799999999997</c:v>
                </c:pt>
                <c:pt idx="23092">
                  <c:v>2381.8000000000002</c:v>
                </c:pt>
                <c:pt idx="23093">
                  <c:v>2381.8200000000002</c:v>
                </c:pt>
                <c:pt idx="23094">
                  <c:v>2381.84</c:v>
                </c:pt>
                <c:pt idx="23095">
                  <c:v>2381.86</c:v>
                </c:pt>
                <c:pt idx="23096">
                  <c:v>2381.88</c:v>
                </c:pt>
                <c:pt idx="23097">
                  <c:v>2381.9</c:v>
                </c:pt>
                <c:pt idx="23098">
                  <c:v>2381.92</c:v>
                </c:pt>
                <c:pt idx="23099">
                  <c:v>2381.94</c:v>
                </c:pt>
                <c:pt idx="23100">
                  <c:v>2381.96</c:v>
                </c:pt>
                <c:pt idx="23101">
                  <c:v>2381.98</c:v>
                </c:pt>
                <c:pt idx="23102">
                  <c:v>2382</c:v>
                </c:pt>
                <c:pt idx="23103">
                  <c:v>2382.02</c:v>
                </c:pt>
                <c:pt idx="23104">
                  <c:v>2382.04</c:v>
                </c:pt>
                <c:pt idx="23105">
                  <c:v>2382.06</c:v>
                </c:pt>
                <c:pt idx="23106">
                  <c:v>2382.08</c:v>
                </c:pt>
                <c:pt idx="23107">
                  <c:v>2382.1</c:v>
                </c:pt>
                <c:pt idx="23108">
                  <c:v>2382.12</c:v>
                </c:pt>
                <c:pt idx="23109">
                  <c:v>2382.14</c:v>
                </c:pt>
                <c:pt idx="23110">
                  <c:v>2382.16</c:v>
                </c:pt>
                <c:pt idx="23111">
                  <c:v>2382.1799999999998</c:v>
                </c:pt>
                <c:pt idx="23112">
                  <c:v>2382.1999999999998</c:v>
                </c:pt>
                <c:pt idx="23113">
                  <c:v>2382.2199999999998</c:v>
                </c:pt>
                <c:pt idx="23114">
                  <c:v>2382.2399999999998</c:v>
                </c:pt>
                <c:pt idx="23115">
                  <c:v>2382.2599999999998</c:v>
                </c:pt>
                <c:pt idx="23116">
                  <c:v>2382.2799999999997</c:v>
                </c:pt>
                <c:pt idx="23117">
                  <c:v>2382.3000000000002</c:v>
                </c:pt>
                <c:pt idx="23118">
                  <c:v>2382.3200000000002</c:v>
                </c:pt>
                <c:pt idx="23119">
                  <c:v>2382.34</c:v>
                </c:pt>
                <c:pt idx="23120">
                  <c:v>2382.36</c:v>
                </c:pt>
                <c:pt idx="23121">
                  <c:v>2382.38</c:v>
                </c:pt>
                <c:pt idx="23122">
                  <c:v>2382.4</c:v>
                </c:pt>
                <c:pt idx="23123">
                  <c:v>2382.42</c:v>
                </c:pt>
                <c:pt idx="23124">
                  <c:v>2382.44</c:v>
                </c:pt>
                <c:pt idx="23125">
                  <c:v>2382.46</c:v>
                </c:pt>
                <c:pt idx="23126">
                  <c:v>2382.48</c:v>
                </c:pt>
                <c:pt idx="23127">
                  <c:v>2382.5</c:v>
                </c:pt>
                <c:pt idx="23128">
                  <c:v>2382.52</c:v>
                </c:pt>
                <c:pt idx="23129">
                  <c:v>2382.54</c:v>
                </c:pt>
                <c:pt idx="23130">
                  <c:v>2382.56</c:v>
                </c:pt>
                <c:pt idx="23131">
                  <c:v>2382.58</c:v>
                </c:pt>
                <c:pt idx="23132">
                  <c:v>2382.6</c:v>
                </c:pt>
                <c:pt idx="23133">
                  <c:v>2382.62</c:v>
                </c:pt>
                <c:pt idx="23134">
                  <c:v>2382.64</c:v>
                </c:pt>
                <c:pt idx="23135">
                  <c:v>2382.66</c:v>
                </c:pt>
                <c:pt idx="23136">
                  <c:v>2382.6799999999998</c:v>
                </c:pt>
                <c:pt idx="23137">
                  <c:v>2382.6999999999998</c:v>
                </c:pt>
                <c:pt idx="23138">
                  <c:v>2382.7199999999998</c:v>
                </c:pt>
                <c:pt idx="23139">
                  <c:v>2382.7399999999998</c:v>
                </c:pt>
                <c:pt idx="23140">
                  <c:v>2382.7599999999998</c:v>
                </c:pt>
                <c:pt idx="23141">
                  <c:v>2382.7799999999997</c:v>
                </c:pt>
                <c:pt idx="23142">
                  <c:v>2382.8000000000002</c:v>
                </c:pt>
                <c:pt idx="23143">
                  <c:v>2382.8200000000002</c:v>
                </c:pt>
                <c:pt idx="23144">
                  <c:v>2382.84</c:v>
                </c:pt>
                <c:pt idx="23145">
                  <c:v>2382.86</c:v>
                </c:pt>
                <c:pt idx="23146">
                  <c:v>2382.88</c:v>
                </c:pt>
                <c:pt idx="23147">
                  <c:v>2382.9</c:v>
                </c:pt>
                <c:pt idx="23148">
                  <c:v>2382.92</c:v>
                </c:pt>
                <c:pt idx="23149">
                  <c:v>2382.94</c:v>
                </c:pt>
                <c:pt idx="23150">
                  <c:v>2382.96</c:v>
                </c:pt>
                <c:pt idx="23151">
                  <c:v>2382.98</c:v>
                </c:pt>
                <c:pt idx="23152">
                  <c:v>2383</c:v>
                </c:pt>
                <c:pt idx="23153">
                  <c:v>2383.02</c:v>
                </c:pt>
                <c:pt idx="23154">
                  <c:v>2383.04</c:v>
                </c:pt>
                <c:pt idx="23155">
                  <c:v>2383.06</c:v>
                </c:pt>
                <c:pt idx="23156">
                  <c:v>2383.08</c:v>
                </c:pt>
                <c:pt idx="23157">
                  <c:v>2383.1</c:v>
                </c:pt>
                <c:pt idx="23158">
                  <c:v>2383.12</c:v>
                </c:pt>
                <c:pt idx="23159">
                  <c:v>2383.14</c:v>
                </c:pt>
                <c:pt idx="23160">
                  <c:v>2383.16</c:v>
                </c:pt>
                <c:pt idx="23161">
                  <c:v>2383.1799999999998</c:v>
                </c:pt>
                <c:pt idx="23162">
                  <c:v>2383.1999999999998</c:v>
                </c:pt>
                <c:pt idx="23163">
                  <c:v>2383.2199999999998</c:v>
                </c:pt>
                <c:pt idx="23164">
                  <c:v>2383.2399999999998</c:v>
                </c:pt>
                <c:pt idx="23165">
                  <c:v>2383.2599999999998</c:v>
                </c:pt>
                <c:pt idx="23166">
                  <c:v>2383.2799999999997</c:v>
                </c:pt>
                <c:pt idx="23167">
                  <c:v>2383.3000000000002</c:v>
                </c:pt>
                <c:pt idx="23168">
                  <c:v>2383.3200000000002</c:v>
                </c:pt>
                <c:pt idx="23169">
                  <c:v>2383.34</c:v>
                </c:pt>
                <c:pt idx="23170">
                  <c:v>2383.36</c:v>
                </c:pt>
                <c:pt idx="23171">
                  <c:v>2383.38</c:v>
                </c:pt>
                <c:pt idx="23172">
                  <c:v>2383.4</c:v>
                </c:pt>
                <c:pt idx="23173">
                  <c:v>2383.42</c:v>
                </c:pt>
                <c:pt idx="23174">
                  <c:v>2383.44</c:v>
                </c:pt>
                <c:pt idx="23175">
                  <c:v>2383.46</c:v>
                </c:pt>
                <c:pt idx="23176">
                  <c:v>2383.48</c:v>
                </c:pt>
                <c:pt idx="23177">
                  <c:v>2383.5</c:v>
                </c:pt>
                <c:pt idx="23178">
                  <c:v>2383.52</c:v>
                </c:pt>
                <c:pt idx="23179">
                  <c:v>2383.54</c:v>
                </c:pt>
                <c:pt idx="23180">
                  <c:v>2383.56</c:v>
                </c:pt>
                <c:pt idx="23181">
                  <c:v>2383.58</c:v>
                </c:pt>
                <c:pt idx="23182">
                  <c:v>2383.6</c:v>
                </c:pt>
                <c:pt idx="23183">
                  <c:v>2383.62</c:v>
                </c:pt>
                <c:pt idx="23184">
                  <c:v>2383.64</c:v>
                </c:pt>
                <c:pt idx="23185">
                  <c:v>2383.66</c:v>
                </c:pt>
                <c:pt idx="23186">
                  <c:v>2383.6799999999998</c:v>
                </c:pt>
                <c:pt idx="23187">
                  <c:v>2383.6999999999998</c:v>
                </c:pt>
                <c:pt idx="23188">
                  <c:v>2383.7199999999998</c:v>
                </c:pt>
                <c:pt idx="23189">
                  <c:v>2383.7399999999998</c:v>
                </c:pt>
                <c:pt idx="23190">
                  <c:v>2383.7599999999998</c:v>
                </c:pt>
                <c:pt idx="23191">
                  <c:v>2383.7799999999997</c:v>
                </c:pt>
                <c:pt idx="23192">
                  <c:v>2383.8000000000002</c:v>
                </c:pt>
                <c:pt idx="23193">
                  <c:v>2383.8200000000002</c:v>
                </c:pt>
                <c:pt idx="23194">
                  <c:v>2383.84</c:v>
                </c:pt>
                <c:pt idx="23195">
                  <c:v>2383.86</c:v>
                </c:pt>
                <c:pt idx="23196">
                  <c:v>2383.88</c:v>
                </c:pt>
                <c:pt idx="23197">
                  <c:v>2383.9</c:v>
                </c:pt>
                <c:pt idx="23198">
                  <c:v>2383.92</c:v>
                </c:pt>
                <c:pt idx="23199">
                  <c:v>2383.94</c:v>
                </c:pt>
                <c:pt idx="23200">
                  <c:v>2383.96</c:v>
                </c:pt>
                <c:pt idx="23201">
                  <c:v>2383.98</c:v>
                </c:pt>
                <c:pt idx="23202">
                  <c:v>2384</c:v>
                </c:pt>
                <c:pt idx="23203">
                  <c:v>2384.02</c:v>
                </c:pt>
                <c:pt idx="23204">
                  <c:v>2384.04</c:v>
                </c:pt>
                <c:pt idx="23205">
                  <c:v>2384.06</c:v>
                </c:pt>
                <c:pt idx="23206">
                  <c:v>2384.08</c:v>
                </c:pt>
                <c:pt idx="23207">
                  <c:v>2384.1</c:v>
                </c:pt>
                <c:pt idx="23208">
                  <c:v>2384.12</c:v>
                </c:pt>
                <c:pt idx="23209">
                  <c:v>2384.14</c:v>
                </c:pt>
                <c:pt idx="23210">
                  <c:v>2384.16</c:v>
                </c:pt>
                <c:pt idx="23211">
                  <c:v>2384.1799999999998</c:v>
                </c:pt>
                <c:pt idx="23212">
                  <c:v>2384.1999999999998</c:v>
                </c:pt>
                <c:pt idx="23213">
                  <c:v>2384.2199999999998</c:v>
                </c:pt>
                <c:pt idx="23214">
                  <c:v>2384.2399999999998</c:v>
                </c:pt>
                <c:pt idx="23215">
                  <c:v>2384.2599999999998</c:v>
                </c:pt>
                <c:pt idx="23216">
                  <c:v>2384.2799999999997</c:v>
                </c:pt>
                <c:pt idx="23217">
                  <c:v>2384.3000000000002</c:v>
                </c:pt>
                <c:pt idx="23218">
                  <c:v>2384.3200000000002</c:v>
                </c:pt>
                <c:pt idx="23219">
                  <c:v>2384.34</c:v>
                </c:pt>
                <c:pt idx="23220">
                  <c:v>2384.36</c:v>
                </c:pt>
                <c:pt idx="23221">
                  <c:v>2384.38</c:v>
                </c:pt>
                <c:pt idx="23222">
                  <c:v>2384.4</c:v>
                </c:pt>
                <c:pt idx="23223">
                  <c:v>2384.42</c:v>
                </c:pt>
                <c:pt idx="23224">
                  <c:v>2384.44</c:v>
                </c:pt>
                <c:pt idx="23225">
                  <c:v>2384.46</c:v>
                </c:pt>
                <c:pt idx="23226">
                  <c:v>2384.48</c:v>
                </c:pt>
                <c:pt idx="23227">
                  <c:v>2384.5</c:v>
                </c:pt>
                <c:pt idx="23228">
                  <c:v>2384.52</c:v>
                </c:pt>
                <c:pt idx="23229">
                  <c:v>2384.54</c:v>
                </c:pt>
                <c:pt idx="23230">
                  <c:v>2384.56</c:v>
                </c:pt>
                <c:pt idx="23231">
                  <c:v>2384.58</c:v>
                </c:pt>
                <c:pt idx="23232">
                  <c:v>2384.6</c:v>
                </c:pt>
                <c:pt idx="23233">
                  <c:v>2384.62</c:v>
                </c:pt>
                <c:pt idx="23234">
                  <c:v>2384.64</c:v>
                </c:pt>
                <c:pt idx="23235">
                  <c:v>2384.66</c:v>
                </c:pt>
                <c:pt idx="23236">
                  <c:v>2384.6799999999998</c:v>
                </c:pt>
                <c:pt idx="23237">
                  <c:v>2384.6999999999998</c:v>
                </c:pt>
                <c:pt idx="23238">
                  <c:v>2384.7199999999998</c:v>
                </c:pt>
                <c:pt idx="23239">
                  <c:v>2384.7399999999998</c:v>
                </c:pt>
                <c:pt idx="23240">
                  <c:v>2384.7599999999998</c:v>
                </c:pt>
                <c:pt idx="23241">
                  <c:v>2384.7799999999997</c:v>
                </c:pt>
                <c:pt idx="23242">
                  <c:v>2384.8000000000002</c:v>
                </c:pt>
                <c:pt idx="23243">
                  <c:v>2384.8200000000002</c:v>
                </c:pt>
                <c:pt idx="23244">
                  <c:v>2384.84</c:v>
                </c:pt>
                <c:pt idx="23245">
                  <c:v>2384.86</c:v>
                </c:pt>
                <c:pt idx="23246">
                  <c:v>2384.88</c:v>
                </c:pt>
                <c:pt idx="23247">
                  <c:v>2384.9</c:v>
                </c:pt>
                <c:pt idx="23248">
                  <c:v>2384.92</c:v>
                </c:pt>
                <c:pt idx="23249">
                  <c:v>2384.94</c:v>
                </c:pt>
                <c:pt idx="23250">
                  <c:v>2384.96</c:v>
                </c:pt>
                <c:pt idx="23251">
                  <c:v>2384.98</c:v>
                </c:pt>
                <c:pt idx="23252">
                  <c:v>2385</c:v>
                </c:pt>
                <c:pt idx="23253">
                  <c:v>2385.02</c:v>
                </c:pt>
                <c:pt idx="23254">
                  <c:v>2385.04</c:v>
                </c:pt>
                <c:pt idx="23255">
                  <c:v>2385.06</c:v>
                </c:pt>
                <c:pt idx="23256">
                  <c:v>2385.08</c:v>
                </c:pt>
                <c:pt idx="23257">
                  <c:v>2385.1</c:v>
                </c:pt>
                <c:pt idx="23258">
                  <c:v>2385.12</c:v>
                </c:pt>
                <c:pt idx="23259">
                  <c:v>2385.14</c:v>
                </c:pt>
                <c:pt idx="23260">
                  <c:v>2385.16</c:v>
                </c:pt>
                <c:pt idx="23261">
                  <c:v>2385.1799999999998</c:v>
                </c:pt>
                <c:pt idx="23262">
                  <c:v>2385.1999999999998</c:v>
                </c:pt>
                <c:pt idx="23263">
                  <c:v>2385.2199999999998</c:v>
                </c:pt>
                <c:pt idx="23264">
                  <c:v>2385.2399999999998</c:v>
                </c:pt>
                <c:pt idx="23265">
                  <c:v>2385.2599999999998</c:v>
                </c:pt>
                <c:pt idx="23266">
                  <c:v>2385.2799999999997</c:v>
                </c:pt>
                <c:pt idx="23267">
                  <c:v>2385.3000000000002</c:v>
                </c:pt>
                <c:pt idx="23268">
                  <c:v>2385.3200000000002</c:v>
                </c:pt>
                <c:pt idx="23269">
                  <c:v>2385.34</c:v>
                </c:pt>
                <c:pt idx="23270">
                  <c:v>2385.36</c:v>
                </c:pt>
                <c:pt idx="23271">
                  <c:v>2385.38</c:v>
                </c:pt>
                <c:pt idx="23272">
                  <c:v>2385.4</c:v>
                </c:pt>
                <c:pt idx="23273">
                  <c:v>2385.42</c:v>
                </c:pt>
                <c:pt idx="23274">
                  <c:v>2385.44</c:v>
                </c:pt>
                <c:pt idx="23275">
                  <c:v>2385.46</c:v>
                </c:pt>
                <c:pt idx="23276">
                  <c:v>2385.48</c:v>
                </c:pt>
                <c:pt idx="23277">
                  <c:v>2385.5</c:v>
                </c:pt>
                <c:pt idx="23278">
                  <c:v>2385.52</c:v>
                </c:pt>
                <c:pt idx="23279">
                  <c:v>2385.54</c:v>
                </c:pt>
                <c:pt idx="23280">
                  <c:v>2385.56</c:v>
                </c:pt>
                <c:pt idx="23281">
                  <c:v>2385.58</c:v>
                </c:pt>
                <c:pt idx="23282">
                  <c:v>2385.6</c:v>
                </c:pt>
                <c:pt idx="23283">
                  <c:v>2385.62</c:v>
                </c:pt>
                <c:pt idx="23284">
                  <c:v>2385.64</c:v>
                </c:pt>
                <c:pt idx="23285">
                  <c:v>2385.66</c:v>
                </c:pt>
                <c:pt idx="23286">
                  <c:v>2385.6799999999998</c:v>
                </c:pt>
                <c:pt idx="23287">
                  <c:v>2385.6999999999998</c:v>
                </c:pt>
                <c:pt idx="23288">
                  <c:v>2385.7199999999998</c:v>
                </c:pt>
                <c:pt idx="23289">
                  <c:v>2385.7399999999998</c:v>
                </c:pt>
                <c:pt idx="23290">
                  <c:v>2385.7599999999998</c:v>
                </c:pt>
                <c:pt idx="23291">
                  <c:v>2385.7799999999997</c:v>
                </c:pt>
                <c:pt idx="23292">
                  <c:v>2385.8000000000002</c:v>
                </c:pt>
                <c:pt idx="23293">
                  <c:v>2385.8200000000002</c:v>
                </c:pt>
                <c:pt idx="23294">
                  <c:v>2385.84</c:v>
                </c:pt>
                <c:pt idx="23295">
                  <c:v>2385.86</c:v>
                </c:pt>
                <c:pt idx="23296">
                  <c:v>2385.88</c:v>
                </c:pt>
                <c:pt idx="23297">
                  <c:v>2385.9</c:v>
                </c:pt>
                <c:pt idx="23298">
                  <c:v>2385.92</c:v>
                </c:pt>
                <c:pt idx="23299">
                  <c:v>2385.94</c:v>
                </c:pt>
                <c:pt idx="23300">
                  <c:v>2385.96</c:v>
                </c:pt>
                <c:pt idx="23301">
                  <c:v>2385.98</c:v>
                </c:pt>
                <c:pt idx="23302">
                  <c:v>2386</c:v>
                </c:pt>
                <c:pt idx="23303">
                  <c:v>2386.02</c:v>
                </c:pt>
                <c:pt idx="23304">
                  <c:v>2386.04</c:v>
                </c:pt>
                <c:pt idx="23305">
                  <c:v>2386.06</c:v>
                </c:pt>
                <c:pt idx="23306">
                  <c:v>2386.08</c:v>
                </c:pt>
                <c:pt idx="23307">
                  <c:v>2386.1</c:v>
                </c:pt>
                <c:pt idx="23308">
                  <c:v>2386.12</c:v>
                </c:pt>
                <c:pt idx="23309">
                  <c:v>2386.14</c:v>
                </c:pt>
                <c:pt idx="23310">
                  <c:v>2386.16</c:v>
                </c:pt>
                <c:pt idx="23311">
                  <c:v>2386.1799999999998</c:v>
                </c:pt>
                <c:pt idx="23312">
                  <c:v>2386.1999999999998</c:v>
                </c:pt>
                <c:pt idx="23313">
                  <c:v>2386.2199999999998</c:v>
                </c:pt>
                <c:pt idx="23314">
                  <c:v>2386.2399999999998</c:v>
                </c:pt>
                <c:pt idx="23315">
                  <c:v>2386.2599999999998</c:v>
                </c:pt>
                <c:pt idx="23316">
                  <c:v>2386.2799999999997</c:v>
                </c:pt>
                <c:pt idx="23317">
                  <c:v>2386.3000000000002</c:v>
                </c:pt>
                <c:pt idx="23318">
                  <c:v>2386.3200000000002</c:v>
                </c:pt>
                <c:pt idx="23319">
                  <c:v>2386.34</c:v>
                </c:pt>
                <c:pt idx="23320">
                  <c:v>2386.36</c:v>
                </c:pt>
                <c:pt idx="23321">
                  <c:v>2386.38</c:v>
                </c:pt>
                <c:pt idx="23322">
                  <c:v>2386.4</c:v>
                </c:pt>
                <c:pt idx="23323">
                  <c:v>2386.42</c:v>
                </c:pt>
                <c:pt idx="23324">
                  <c:v>2386.44</c:v>
                </c:pt>
                <c:pt idx="23325">
                  <c:v>2386.46</c:v>
                </c:pt>
                <c:pt idx="23326">
                  <c:v>2386.48</c:v>
                </c:pt>
                <c:pt idx="23327">
                  <c:v>2386.5</c:v>
                </c:pt>
                <c:pt idx="23328">
                  <c:v>2386.52</c:v>
                </c:pt>
                <c:pt idx="23329">
                  <c:v>2386.54</c:v>
                </c:pt>
                <c:pt idx="23330">
                  <c:v>2386.56</c:v>
                </c:pt>
                <c:pt idx="23331">
                  <c:v>2386.58</c:v>
                </c:pt>
                <c:pt idx="23332">
                  <c:v>2386.6</c:v>
                </c:pt>
                <c:pt idx="23333">
                  <c:v>2386.62</c:v>
                </c:pt>
                <c:pt idx="23334">
                  <c:v>2386.64</c:v>
                </c:pt>
                <c:pt idx="23335">
                  <c:v>2386.66</c:v>
                </c:pt>
                <c:pt idx="23336">
                  <c:v>2386.6799999999998</c:v>
                </c:pt>
                <c:pt idx="23337">
                  <c:v>2386.6999999999998</c:v>
                </c:pt>
                <c:pt idx="23338">
                  <c:v>2386.7199999999998</c:v>
                </c:pt>
                <c:pt idx="23339">
                  <c:v>2386.7399999999998</c:v>
                </c:pt>
                <c:pt idx="23340">
                  <c:v>2386.7599999999998</c:v>
                </c:pt>
                <c:pt idx="23341">
                  <c:v>2386.7799999999997</c:v>
                </c:pt>
                <c:pt idx="23342">
                  <c:v>2386.8000000000002</c:v>
                </c:pt>
                <c:pt idx="23343">
                  <c:v>2386.8200000000002</c:v>
                </c:pt>
                <c:pt idx="23344">
                  <c:v>2386.84</c:v>
                </c:pt>
                <c:pt idx="23345">
                  <c:v>2386.86</c:v>
                </c:pt>
                <c:pt idx="23346">
                  <c:v>2386.88</c:v>
                </c:pt>
                <c:pt idx="23347">
                  <c:v>2386.9</c:v>
                </c:pt>
                <c:pt idx="23348">
                  <c:v>2386.92</c:v>
                </c:pt>
                <c:pt idx="23349">
                  <c:v>2386.94</c:v>
                </c:pt>
                <c:pt idx="23350">
                  <c:v>2386.96</c:v>
                </c:pt>
                <c:pt idx="23351">
                  <c:v>2386.98</c:v>
                </c:pt>
                <c:pt idx="23352">
                  <c:v>2387</c:v>
                </c:pt>
                <c:pt idx="23353">
                  <c:v>2387.02</c:v>
                </c:pt>
                <c:pt idx="23354">
                  <c:v>2387.04</c:v>
                </c:pt>
                <c:pt idx="23355">
                  <c:v>2387.06</c:v>
                </c:pt>
                <c:pt idx="23356">
                  <c:v>2387.08</c:v>
                </c:pt>
                <c:pt idx="23357">
                  <c:v>2387.1</c:v>
                </c:pt>
                <c:pt idx="23358">
                  <c:v>2387.12</c:v>
                </c:pt>
                <c:pt idx="23359">
                  <c:v>2387.14</c:v>
                </c:pt>
                <c:pt idx="23360">
                  <c:v>2387.16</c:v>
                </c:pt>
                <c:pt idx="23361">
                  <c:v>2387.1799999999998</c:v>
                </c:pt>
                <c:pt idx="23362">
                  <c:v>2387.1999999999998</c:v>
                </c:pt>
                <c:pt idx="23363">
                  <c:v>2387.2199999999998</c:v>
                </c:pt>
                <c:pt idx="23364">
                  <c:v>2387.2399999999998</c:v>
                </c:pt>
                <c:pt idx="23365">
                  <c:v>2387.2599999999998</c:v>
                </c:pt>
                <c:pt idx="23366">
                  <c:v>2387.2799999999997</c:v>
                </c:pt>
                <c:pt idx="23367">
                  <c:v>2387.3000000000002</c:v>
                </c:pt>
                <c:pt idx="23368">
                  <c:v>2387.3200000000002</c:v>
                </c:pt>
                <c:pt idx="23369">
                  <c:v>2387.34</c:v>
                </c:pt>
                <c:pt idx="23370">
                  <c:v>2387.36</c:v>
                </c:pt>
                <c:pt idx="23371">
                  <c:v>2387.38</c:v>
                </c:pt>
                <c:pt idx="23372">
                  <c:v>2387.4</c:v>
                </c:pt>
                <c:pt idx="23373">
                  <c:v>2387.42</c:v>
                </c:pt>
                <c:pt idx="23374">
                  <c:v>2387.44</c:v>
                </c:pt>
                <c:pt idx="23375">
                  <c:v>2387.46</c:v>
                </c:pt>
                <c:pt idx="23376">
                  <c:v>2387.48</c:v>
                </c:pt>
                <c:pt idx="23377">
                  <c:v>2387.5</c:v>
                </c:pt>
                <c:pt idx="23378">
                  <c:v>2387.52</c:v>
                </c:pt>
                <c:pt idx="23379">
                  <c:v>2387.54</c:v>
                </c:pt>
                <c:pt idx="23380">
                  <c:v>2387.56</c:v>
                </c:pt>
                <c:pt idx="23381">
                  <c:v>2387.58</c:v>
                </c:pt>
                <c:pt idx="23382">
                  <c:v>2387.6</c:v>
                </c:pt>
                <c:pt idx="23383">
                  <c:v>2387.62</c:v>
                </c:pt>
                <c:pt idx="23384">
                  <c:v>2387.64</c:v>
                </c:pt>
                <c:pt idx="23385">
                  <c:v>2387.66</c:v>
                </c:pt>
                <c:pt idx="23386">
                  <c:v>2387.6799999999998</c:v>
                </c:pt>
                <c:pt idx="23387">
                  <c:v>2387.6999999999998</c:v>
                </c:pt>
                <c:pt idx="23388">
                  <c:v>2387.7199999999998</c:v>
                </c:pt>
                <c:pt idx="23389">
                  <c:v>2387.7399999999998</c:v>
                </c:pt>
                <c:pt idx="23390">
                  <c:v>2387.7599999999998</c:v>
                </c:pt>
                <c:pt idx="23391">
                  <c:v>2387.7799999999997</c:v>
                </c:pt>
                <c:pt idx="23392">
                  <c:v>2387.8000000000002</c:v>
                </c:pt>
                <c:pt idx="23393">
                  <c:v>2387.8200000000002</c:v>
                </c:pt>
                <c:pt idx="23394">
                  <c:v>2387.84</c:v>
                </c:pt>
                <c:pt idx="23395">
                  <c:v>2387.86</c:v>
                </c:pt>
                <c:pt idx="23396">
                  <c:v>2387.88</c:v>
                </c:pt>
                <c:pt idx="23397">
                  <c:v>2387.9</c:v>
                </c:pt>
                <c:pt idx="23398">
                  <c:v>2387.92</c:v>
                </c:pt>
                <c:pt idx="23399">
                  <c:v>2387.94</c:v>
                </c:pt>
                <c:pt idx="23400">
                  <c:v>2387.96</c:v>
                </c:pt>
                <c:pt idx="23401">
                  <c:v>2387.98</c:v>
                </c:pt>
                <c:pt idx="23402">
                  <c:v>2388</c:v>
                </c:pt>
                <c:pt idx="23403">
                  <c:v>2388.02</c:v>
                </c:pt>
                <c:pt idx="23404">
                  <c:v>2388.04</c:v>
                </c:pt>
                <c:pt idx="23405">
                  <c:v>2388.06</c:v>
                </c:pt>
                <c:pt idx="23406">
                  <c:v>2388.08</c:v>
                </c:pt>
                <c:pt idx="23407">
                  <c:v>2388.1</c:v>
                </c:pt>
                <c:pt idx="23408">
                  <c:v>2388.12</c:v>
                </c:pt>
                <c:pt idx="23409">
                  <c:v>2388.14</c:v>
                </c:pt>
                <c:pt idx="23410">
                  <c:v>2388.16</c:v>
                </c:pt>
                <c:pt idx="23411">
                  <c:v>2388.1799999999998</c:v>
                </c:pt>
                <c:pt idx="23412">
                  <c:v>2388.1999999999998</c:v>
                </c:pt>
                <c:pt idx="23413">
                  <c:v>2388.2199999999998</c:v>
                </c:pt>
                <c:pt idx="23414">
                  <c:v>2388.2399999999998</c:v>
                </c:pt>
                <c:pt idx="23415">
                  <c:v>2388.2599999999998</c:v>
                </c:pt>
                <c:pt idx="23416">
                  <c:v>2388.2799999999997</c:v>
                </c:pt>
                <c:pt idx="23417">
                  <c:v>2388.3000000000002</c:v>
                </c:pt>
                <c:pt idx="23418">
                  <c:v>2388.3200000000002</c:v>
                </c:pt>
                <c:pt idx="23419">
                  <c:v>2388.34</c:v>
                </c:pt>
                <c:pt idx="23420">
                  <c:v>2388.36</c:v>
                </c:pt>
                <c:pt idx="23421">
                  <c:v>2388.38</c:v>
                </c:pt>
                <c:pt idx="23422">
                  <c:v>2388.4</c:v>
                </c:pt>
                <c:pt idx="23423">
                  <c:v>2388.42</c:v>
                </c:pt>
                <c:pt idx="23424">
                  <c:v>2388.44</c:v>
                </c:pt>
                <c:pt idx="23425">
                  <c:v>2388.46</c:v>
                </c:pt>
                <c:pt idx="23426">
                  <c:v>2388.48</c:v>
                </c:pt>
                <c:pt idx="23427">
                  <c:v>2388.5</c:v>
                </c:pt>
                <c:pt idx="23428">
                  <c:v>2388.52</c:v>
                </c:pt>
                <c:pt idx="23429">
                  <c:v>2388.54</c:v>
                </c:pt>
                <c:pt idx="23430">
                  <c:v>2388.56</c:v>
                </c:pt>
                <c:pt idx="23431">
                  <c:v>2388.58</c:v>
                </c:pt>
                <c:pt idx="23432">
                  <c:v>2388.6</c:v>
                </c:pt>
                <c:pt idx="23433">
                  <c:v>2388.62</c:v>
                </c:pt>
                <c:pt idx="23434">
                  <c:v>2388.64</c:v>
                </c:pt>
                <c:pt idx="23435">
                  <c:v>2388.66</c:v>
                </c:pt>
                <c:pt idx="23436">
                  <c:v>2388.6799999999998</c:v>
                </c:pt>
                <c:pt idx="23437">
                  <c:v>2388.6999999999998</c:v>
                </c:pt>
                <c:pt idx="23438">
                  <c:v>2388.7199999999998</c:v>
                </c:pt>
                <c:pt idx="23439">
                  <c:v>2388.7399999999998</c:v>
                </c:pt>
                <c:pt idx="23440">
                  <c:v>2388.7599999999998</c:v>
                </c:pt>
                <c:pt idx="23441">
                  <c:v>2388.7799999999997</c:v>
                </c:pt>
                <c:pt idx="23442">
                  <c:v>2388.8000000000002</c:v>
                </c:pt>
                <c:pt idx="23443">
                  <c:v>2388.8200000000002</c:v>
                </c:pt>
                <c:pt idx="23444">
                  <c:v>2388.84</c:v>
                </c:pt>
                <c:pt idx="23445">
                  <c:v>2388.86</c:v>
                </c:pt>
                <c:pt idx="23446">
                  <c:v>2388.88</c:v>
                </c:pt>
                <c:pt idx="23447">
                  <c:v>2388.9</c:v>
                </c:pt>
                <c:pt idx="23448">
                  <c:v>2388.92</c:v>
                </c:pt>
                <c:pt idx="23449">
                  <c:v>2388.94</c:v>
                </c:pt>
                <c:pt idx="23450">
                  <c:v>2388.96</c:v>
                </c:pt>
                <c:pt idx="23451">
                  <c:v>2388.98</c:v>
                </c:pt>
                <c:pt idx="23452">
                  <c:v>2389</c:v>
                </c:pt>
                <c:pt idx="23453">
                  <c:v>2389.02</c:v>
                </c:pt>
                <c:pt idx="23454">
                  <c:v>2389.04</c:v>
                </c:pt>
                <c:pt idx="23455">
                  <c:v>2389.06</c:v>
                </c:pt>
                <c:pt idx="23456">
                  <c:v>2389.08</c:v>
                </c:pt>
                <c:pt idx="23457">
                  <c:v>2389.1</c:v>
                </c:pt>
                <c:pt idx="23458">
                  <c:v>2389.12</c:v>
                </c:pt>
                <c:pt idx="23459">
                  <c:v>2389.14</c:v>
                </c:pt>
                <c:pt idx="23460">
                  <c:v>2389.16</c:v>
                </c:pt>
                <c:pt idx="23461">
                  <c:v>2389.1799999999998</c:v>
                </c:pt>
                <c:pt idx="23462">
                  <c:v>2389.1999999999998</c:v>
                </c:pt>
                <c:pt idx="23463">
                  <c:v>2389.2199999999998</c:v>
                </c:pt>
                <c:pt idx="23464">
                  <c:v>2389.2399999999998</c:v>
                </c:pt>
                <c:pt idx="23465">
                  <c:v>2389.2599999999998</c:v>
                </c:pt>
                <c:pt idx="23466">
                  <c:v>2389.2799999999997</c:v>
                </c:pt>
                <c:pt idx="23467">
                  <c:v>2389.3000000000002</c:v>
                </c:pt>
                <c:pt idx="23468">
                  <c:v>2389.3200000000002</c:v>
                </c:pt>
                <c:pt idx="23469">
                  <c:v>2389.34</c:v>
                </c:pt>
                <c:pt idx="23470">
                  <c:v>2389.36</c:v>
                </c:pt>
                <c:pt idx="23471">
                  <c:v>2389.38</c:v>
                </c:pt>
                <c:pt idx="23472">
                  <c:v>2389.4</c:v>
                </c:pt>
                <c:pt idx="23473">
                  <c:v>2389.42</c:v>
                </c:pt>
                <c:pt idx="23474">
                  <c:v>2389.44</c:v>
                </c:pt>
                <c:pt idx="23475">
                  <c:v>2389.46</c:v>
                </c:pt>
                <c:pt idx="23476">
                  <c:v>2389.48</c:v>
                </c:pt>
                <c:pt idx="23477">
                  <c:v>2389.5</c:v>
                </c:pt>
                <c:pt idx="23478">
                  <c:v>2389.52</c:v>
                </c:pt>
                <c:pt idx="23479">
                  <c:v>2389.54</c:v>
                </c:pt>
                <c:pt idx="23480">
                  <c:v>2389.56</c:v>
                </c:pt>
                <c:pt idx="23481">
                  <c:v>2389.58</c:v>
                </c:pt>
                <c:pt idx="23482">
                  <c:v>2389.6</c:v>
                </c:pt>
                <c:pt idx="23483">
                  <c:v>2389.62</c:v>
                </c:pt>
                <c:pt idx="23484">
                  <c:v>2389.64</c:v>
                </c:pt>
                <c:pt idx="23485">
                  <c:v>2389.66</c:v>
                </c:pt>
                <c:pt idx="23486">
                  <c:v>2389.6799999999998</c:v>
                </c:pt>
                <c:pt idx="23487">
                  <c:v>2389.6999999999998</c:v>
                </c:pt>
                <c:pt idx="23488">
                  <c:v>2389.7199999999998</c:v>
                </c:pt>
                <c:pt idx="23489">
                  <c:v>2389.7399999999998</c:v>
                </c:pt>
                <c:pt idx="23490">
                  <c:v>2389.7599999999998</c:v>
                </c:pt>
                <c:pt idx="23491">
                  <c:v>2389.7799999999997</c:v>
                </c:pt>
                <c:pt idx="23492">
                  <c:v>2389.8000000000002</c:v>
                </c:pt>
                <c:pt idx="23493">
                  <c:v>2389.8200000000002</c:v>
                </c:pt>
                <c:pt idx="23494">
                  <c:v>2389.84</c:v>
                </c:pt>
                <c:pt idx="23495">
                  <c:v>2389.86</c:v>
                </c:pt>
                <c:pt idx="23496">
                  <c:v>2389.88</c:v>
                </c:pt>
                <c:pt idx="23497">
                  <c:v>2389.9</c:v>
                </c:pt>
                <c:pt idx="23498">
                  <c:v>2389.92</c:v>
                </c:pt>
                <c:pt idx="23499">
                  <c:v>2389.94</c:v>
                </c:pt>
                <c:pt idx="23500">
                  <c:v>2389.96</c:v>
                </c:pt>
                <c:pt idx="23501">
                  <c:v>2389.98</c:v>
                </c:pt>
                <c:pt idx="23502">
                  <c:v>2390</c:v>
                </c:pt>
                <c:pt idx="23503">
                  <c:v>2390.02</c:v>
                </c:pt>
                <c:pt idx="23504">
                  <c:v>2390.04</c:v>
                </c:pt>
                <c:pt idx="23505">
                  <c:v>2390.06</c:v>
                </c:pt>
                <c:pt idx="23506">
                  <c:v>2390.08</c:v>
                </c:pt>
                <c:pt idx="23507">
                  <c:v>2390.1</c:v>
                </c:pt>
                <c:pt idx="23508">
                  <c:v>2390.12</c:v>
                </c:pt>
                <c:pt idx="23509">
                  <c:v>2390.14</c:v>
                </c:pt>
                <c:pt idx="23510">
                  <c:v>2390.16</c:v>
                </c:pt>
                <c:pt idx="23511">
                  <c:v>2390.1799999999998</c:v>
                </c:pt>
                <c:pt idx="23512">
                  <c:v>2390.1999999999998</c:v>
                </c:pt>
                <c:pt idx="23513">
                  <c:v>2390.2199999999998</c:v>
                </c:pt>
                <c:pt idx="23514">
                  <c:v>2390.2399999999998</c:v>
                </c:pt>
                <c:pt idx="23515">
                  <c:v>2390.2599999999998</c:v>
                </c:pt>
                <c:pt idx="23516">
                  <c:v>2390.2799999999997</c:v>
                </c:pt>
                <c:pt idx="23517">
                  <c:v>2390.3000000000002</c:v>
                </c:pt>
                <c:pt idx="23518">
                  <c:v>2390.3200000000002</c:v>
                </c:pt>
                <c:pt idx="23519">
                  <c:v>2390.34</c:v>
                </c:pt>
                <c:pt idx="23520">
                  <c:v>2390.36</c:v>
                </c:pt>
                <c:pt idx="23521">
                  <c:v>2390.38</c:v>
                </c:pt>
                <c:pt idx="23522">
                  <c:v>2390.4</c:v>
                </c:pt>
                <c:pt idx="23523">
                  <c:v>2390.42</c:v>
                </c:pt>
                <c:pt idx="23524">
                  <c:v>2390.44</c:v>
                </c:pt>
                <c:pt idx="23525">
                  <c:v>2390.46</c:v>
                </c:pt>
                <c:pt idx="23526">
                  <c:v>2390.48</c:v>
                </c:pt>
                <c:pt idx="23527">
                  <c:v>2390.5</c:v>
                </c:pt>
                <c:pt idx="23528">
                  <c:v>2390.52</c:v>
                </c:pt>
                <c:pt idx="23529">
                  <c:v>2390.54</c:v>
                </c:pt>
                <c:pt idx="23530">
                  <c:v>2390.56</c:v>
                </c:pt>
                <c:pt idx="23531">
                  <c:v>2390.58</c:v>
                </c:pt>
                <c:pt idx="23532">
                  <c:v>2390.6</c:v>
                </c:pt>
                <c:pt idx="23533">
                  <c:v>2390.62</c:v>
                </c:pt>
                <c:pt idx="23534">
                  <c:v>2390.64</c:v>
                </c:pt>
                <c:pt idx="23535">
                  <c:v>2390.66</c:v>
                </c:pt>
                <c:pt idx="23536">
                  <c:v>2390.6799999999998</c:v>
                </c:pt>
                <c:pt idx="23537">
                  <c:v>2390.6999999999998</c:v>
                </c:pt>
                <c:pt idx="23538">
                  <c:v>2390.7199999999998</c:v>
                </c:pt>
                <c:pt idx="23539">
                  <c:v>2390.7399999999998</c:v>
                </c:pt>
                <c:pt idx="23540">
                  <c:v>2390.7599999999998</c:v>
                </c:pt>
                <c:pt idx="23541">
                  <c:v>2390.7799999999997</c:v>
                </c:pt>
                <c:pt idx="23542">
                  <c:v>2390.8000000000002</c:v>
                </c:pt>
                <c:pt idx="23543">
                  <c:v>2390.8200000000002</c:v>
                </c:pt>
                <c:pt idx="23544">
                  <c:v>2390.84</c:v>
                </c:pt>
                <c:pt idx="23545">
                  <c:v>2390.86</c:v>
                </c:pt>
                <c:pt idx="23546">
                  <c:v>2390.88</c:v>
                </c:pt>
                <c:pt idx="23547">
                  <c:v>2390.9</c:v>
                </c:pt>
                <c:pt idx="23548">
                  <c:v>2390.92</c:v>
                </c:pt>
                <c:pt idx="23549">
                  <c:v>2390.94</c:v>
                </c:pt>
                <c:pt idx="23550">
                  <c:v>2390.96</c:v>
                </c:pt>
                <c:pt idx="23551">
                  <c:v>2390.98</c:v>
                </c:pt>
                <c:pt idx="23552">
                  <c:v>2391</c:v>
                </c:pt>
                <c:pt idx="23553">
                  <c:v>2391.02</c:v>
                </c:pt>
                <c:pt idx="23554">
                  <c:v>2391.04</c:v>
                </c:pt>
                <c:pt idx="23555">
                  <c:v>2391.06</c:v>
                </c:pt>
                <c:pt idx="23556">
                  <c:v>2391.08</c:v>
                </c:pt>
                <c:pt idx="23557">
                  <c:v>2391.1</c:v>
                </c:pt>
                <c:pt idx="23558">
                  <c:v>2391.12</c:v>
                </c:pt>
                <c:pt idx="23559">
                  <c:v>2391.14</c:v>
                </c:pt>
                <c:pt idx="23560">
                  <c:v>2391.16</c:v>
                </c:pt>
                <c:pt idx="23561">
                  <c:v>2391.1799999999998</c:v>
                </c:pt>
                <c:pt idx="23562">
                  <c:v>2391.1999999999998</c:v>
                </c:pt>
                <c:pt idx="23563">
                  <c:v>2391.2199999999998</c:v>
                </c:pt>
                <c:pt idx="23564">
                  <c:v>2391.2399999999998</c:v>
                </c:pt>
                <c:pt idx="23565">
                  <c:v>2391.2599999999998</c:v>
                </c:pt>
                <c:pt idx="23566">
                  <c:v>2391.2799999999997</c:v>
                </c:pt>
                <c:pt idx="23567">
                  <c:v>2391.3000000000002</c:v>
                </c:pt>
                <c:pt idx="23568">
                  <c:v>2391.3200000000002</c:v>
                </c:pt>
                <c:pt idx="23569">
                  <c:v>2391.34</c:v>
                </c:pt>
                <c:pt idx="23570">
                  <c:v>2391.36</c:v>
                </c:pt>
                <c:pt idx="23571">
                  <c:v>2391.38</c:v>
                </c:pt>
                <c:pt idx="23572">
                  <c:v>2391.4</c:v>
                </c:pt>
                <c:pt idx="23573">
                  <c:v>2391.42</c:v>
                </c:pt>
                <c:pt idx="23574">
                  <c:v>2391.44</c:v>
                </c:pt>
                <c:pt idx="23575">
                  <c:v>2391.46</c:v>
                </c:pt>
                <c:pt idx="23576">
                  <c:v>2391.48</c:v>
                </c:pt>
                <c:pt idx="23577">
                  <c:v>2391.5</c:v>
                </c:pt>
                <c:pt idx="23578">
                  <c:v>2391.52</c:v>
                </c:pt>
                <c:pt idx="23579">
                  <c:v>2391.54</c:v>
                </c:pt>
                <c:pt idx="23580">
                  <c:v>2391.56</c:v>
                </c:pt>
                <c:pt idx="23581">
                  <c:v>2391.58</c:v>
                </c:pt>
                <c:pt idx="23582">
                  <c:v>2391.6</c:v>
                </c:pt>
                <c:pt idx="23583">
                  <c:v>2391.62</c:v>
                </c:pt>
                <c:pt idx="23584">
                  <c:v>2391.64</c:v>
                </c:pt>
                <c:pt idx="23585">
                  <c:v>2391.66</c:v>
                </c:pt>
                <c:pt idx="23586">
                  <c:v>2391.6799999999998</c:v>
                </c:pt>
                <c:pt idx="23587">
                  <c:v>2391.6999999999998</c:v>
                </c:pt>
                <c:pt idx="23588">
                  <c:v>2391.7199999999998</c:v>
                </c:pt>
                <c:pt idx="23589">
                  <c:v>2391.7399999999998</c:v>
                </c:pt>
                <c:pt idx="23590">
                  <c:v>2391.7599999999998</c:v>
                </c:pt>
                <c:pt idx="23591">
                  <c:v>2391.7799999999997</c:v>
                </c:pt>
                <c:pt idx="23592">
                  <c:v>2391.8000000000002</c:v>
                </c:pt>
                <c:pt idx="23593">
                  <c:v>2391.8200000000002</c:v>
                </c:pt>
                <c:pt idx="23594">
                  <c:v>2391.84</c:v>
                </c:pt>
                <c:pt idx="23595">
                  <c:v>2391.86</c:v>
                </c:pt>
                <c:pt idx="23596">
                  <c:v>2391.88</c:v>
                </c:pt>
                <c:pt idx="23597">
                  <c:v>2391.9</c:v>
                </c:pt>
                <c:pt idx="23598">
                  <c:v>2391.92</c:v>
                </c:pt>
                <c:pt idx="23599">
                  <c:v>2391.94</c:v>
                </c:pt>
                <c:pt idx="23600">
                  <c:v>2391.96</c:v>
                </c:pt>
                <c:pt idx="23601">
                  <c:v>2391.98</c:v>
                </c:pt>
                <c:pt idx="23602">
                  <c:v>2392</c:v>
                </c:pt>
                <c:pt idx="23603">
                  <c:v>2392.02</c:v>
                </c:pt>
                <c:pt idx="23604">
                  <c:v>2392.04</c:v>
                </c:pt>
                <c:pt idx="23605">
                  <c:v>2392.06</c:v>
                </c:pt>
                <c:pt idx="23606">
                  <c:v>2392.08</c:v>
                </c:pt>
                <c:pt idx="23607">
                  <c:v>2392.1</c:v>
                </c:pt>
                <c:pt idx="23608">
                  <c:v>2392.12</c:v>
                </c:pt>
                <c:pt idx="23609">
                  <c:v>2392.14</c:v>
                </c:pt>
                <c:pt idx="23610">
                  <c:v>2392.16</c:v>
                </c:pt>
                <c:pt idx="23611">
                  <c:v>2392.1799999999998</c:v>
                </c:pt>
                <c:pt idx="23612">
                  <c:v>2392.1999999999998</c:v>
                </c:pt>
                <c:pt idx="23613">
                  <c:v>2392.2199999999998</c:v>
                </c:pt>
                <c:pt idx="23614">
                  <c:v>2392.2399999999998</c:v>
                </c:pt>
                <c:pt idx="23615">
                  <c:v>2392.2599999999998</c:v>
                </c:pt>
                <c:pt idx="23616">
                  <c:v>2392.2799999999997</c:v>
                </c:pt>
                <c:pt idx="23617">
                  <c:v>2392.3000000000002</c:v>
                </c:pt>
                <c:pt idx="23618">
                  <c:v>2392.3200000000002</c:v>
                </c:pt>
                <c:pt idx="23619">
                  <c:v>2392.34</c:v>
                </c:pt>
                <c:pt idx="23620">
                  <c:v>2392.36</c:v>
                </c:pt>
                <c:pt idx="23621">
                  <c:v>2392.38</c:v>
                </c:pt>
                <c:pt idx="23622">
                  <c:v>2392.4</c:v>
                </c:pt>
                <c:pt idx="23623">
                  <c:v>2392.42</c:v>
                </c:pt>
                <c:pt idx="23624">
                  <c:v>2392.44</c:v>
                </c:pt>
                <c:pt idx="23625">
                  <c:v>2392.46</c:v>
                </c:pt>
                <c:pt idx="23626">
                  <c:v>2392.48</c:v>
                </c:pt>
                <c:pt idx="23627">
                  <c:v>2392.5</c:v>
                </c:pt>
                <c:pt idx="23628">
                  <c:v>2392.52</c:v>
                </c:pt>
                <c:pt idx="23629">
                  <c:v>2392.54</c:v>
                </c:pt>
                <c:pt idx="23630">
                  <c:v>2392.56</c:v>
                </c:pt>
                <c:pt idx="23631">
                  <c:v>2392.58</c:v>
                </c:pt>
                <c:pt idx="23632">
                  <c:v>2392.6</c:v>
                </c:pt>
                <c:pt idx="23633">
                  <c:v>2392.62</c:v>
                </c:pt>
                <c:pt idx="23634">
                  <c:v>2392.64</c:v>
                </c:pt>
                <c:pt idx="23635">
                  <c:v>2392.66</c:v>
                </c:pt>
                <c:pt idx="23636">
                  <c:v>2392.6799999999998</c:v>
                </c:pt>
                <c:pt idx="23637">
                  <c:v>2392.6999999999998</c:v>
                </c:pt>
                <c:pt idx="23638">
                  <c:v>2392.7199999999998</c:v>
                </c:pt>
                <c:pt idx="23639">
                  <c:v>2392.7399999999998</c:v>
                </c:pt>
                <c:pt idx="23640">
                  <c:v>2392.7599999999998</c:v>
                </c:pt>
                <c:pt idx="23641">
                  <c:v>2392.7799999999997</c:v>
                </c:pt>
                <c:pt idx="23642">
                  <c:v>2392.8000000000002</c:v>
                </c:pt>
                <c:pt idx="23643">
                  <c:v>2392.8200000000002</c:v>
                </c:pt>
                <c:pt idx="23644">
                  <c:v>2392.84</c:v>
                </c:pt>
                <c:pt idx="23645">
                  <c:v>2392.86</c:v>
                </c:pt>
                <c:pt idx="23646">
                  <c:v>2392.88</c:v>
                </c:pt>
                <c:pt idx="23647">
                  <c:v>2392.9</c:v>
                </c:pt>
                <c:pt idx="23648">
                  <c:v>2392.92</c:v>
                </c:pt>
                <c:pt idx="23649">
                  <c:v>2392.94</c:v>
                </c:pt>
                <c:pt idx="23650">
                  <c:v>2392.96</c:v>
                </c:pt>
                <c:pt idx="23651">
                  <c:v>2392.98</c:v>
                </c:pt>
                <c:pt idx="23652">
                  <c:v>2393</c:v>
                </c:pt>
                <c:pt idx="23653">
                  <c:v>2393.02</c:v>
                </c:pt>
                <c:pt idx="23654">
                  <c:v>2393.04</c:v>
                </c:pt>
                <c:pt idx="23655">
                  <c:v>2393.06</c:v>
                </c:pt>
                <c:pt idx="23656">
                  <c:v>2393.08</c:v>
                </c:pt>
                <c:pt idx="23657">
                  <c:v>2393.1</c:v>
                </c:pt>
                <c:pt idx="23658">
                  <c:v>2393.12</c:v>
                </c:pt>
                <c:pt idx="23659">
                  <c:v>2393.14</c:v>
                </c:pt>
                <c:pt idx="23660">
                  <c:v>2393.16</c:v>
                </c:pt>
                <c:pt idx="23661">
                  <c:v>2393.1799999999998</c:v>
                </c:pt>
                <c:pt idx="23662">
                  <c:v>2393.1999999999998</c:v>
                </c:pt>
                <c:pt idx="23663">
                  <c:v>2393.2199999999998</c:v>
                </c:pt>
                <c:pt idx="23664">
                  <c:v>2393.2399999999998</c:v>
                </c:pt>
                <c:pt idx="23665">
                  <c:v>2393.2599999999998</c:v>
                </c:pt>
                <c:pt idx="23666">
                  <c:v>2393.2799999999997</c:v>
                </c:pt>
                <c:pt idx="23667">
                  <c:v>2393.3000000000002</c:v>
                </c:pt>
                <c:pt idx="23668">
                  <c:v>2393.3200000000002</c:v>
                </c:pt>
                <c:pt idx="23669">
                  <c:v>2393.34</c:v>
                </c:pt>
                <c:pt idx="23670">
                  <c:v>2393.36</c:v>
                </c:pt>
                <c:pt idx="23671">
                  <c:v>2393.38</c:v>
                </c:pt>
                <c:pt idx="23672">
                  <c:v>2393.4</c:v>
                </c:pt>
                <c:pt idx="23673">
                  <c:v>2393.42</c:v>
                </c:pt>
                <c:pt idx="23674">
                  <c:v>2393.44</c:v>
                </c:pt>
                <c:pt idx="23675">
                  <c:v>2393.46</c:v>
                </c:pt>
                <c:pt idx="23676">
                  <c:v>2393.48</c:v>
                </c:pt>
                <c:pt idx="23677">
                  <c:v>2393.5</c:v>
                </c:pt>
                <c:pt idx="23678">
                  <c:v>2393.52</c:v>
                </c:pt>
                <c:pt idx="23679">
                  <c:v>2393.54</c:v>
                </c:pt>
                <c:pt idx="23680">
                  <c:v>2393.56</c:v>
                </c:pt>
                <c:pt idx="23681">
                  <c:v>2393.58</c:v>
                </c:pt>
                <c:pt idx="23682">
                  <c:v>2393.6</c:v>
                </c:pt>
                <c:pt idx="23683">
                  <c:v>2393.62</c:v>
                </c:pt>
                <c:pt idx="23684">
                  <c:v>2393.64</c:v>
                </c:pt>
                <c:pt idx="23685">
                  <c:v>2393.66</c:v>
                </c:pt>
                <c:pt idx="23686">
                  <c:v>2393.6799999999998</c:v>
                </c:pt>
                <c:pt idx="23687">
                  <c:v>2393.6999999999998</c:v>
                </c:pt>
                <c:pt idx="23688">
                  <c:v>2393.7199999999998</c:v>
                </c:pt>
                <c:pt idx="23689">
                  <c:v>2393.7399999999998</c:v>
                </c:pt>
                <c:pt idx="23690">
                  <c:v>2393.7599999999998</c:v>
                </c:pt>
                <c:pt idx="23691">
                  <c:v>2393.7799999999997</c:v>
                </c:pt>
                <c:pt idx="23692">
                  <c:v>2393.8000000000002</c:v>
                </c:pt>
                <c:pt idx="23693">
                  <c:v>2393.8200000000002</c:v>
                </c:pt>
                <c:pt idx="23694">
                  <c:v>2393.84</c:v>
                </c:pt>
                <c:pt idx="23695">
                  <c:v>2393.86</c:v>
                </c:pt>
                <c:pt idx="23696">
                  <c:v>2393.88</c:v>
                </c:pt>
                <c:pt idx="23697">
                  <c:v>2393.9</c:v>
                </c:pt>
                <c:pt idx="23698">
                  <c:v>2393.92</c:v>
                </c:pt>
                <c:pt idx="23699">
                  <c:v>2393.94</c:v>
                </c:pt>
                <c:pt idx="23700">
                  <c:v>2393.96</c:v>
                </c:pt>
                <c:pt idx="23701">
                  <c:v>2393.98</c:v>
                </c:pt>
                <c:pt idx="23702">
                  <c:v>2394</c:v>
                </c:pt>
                <c:pt idx="23703">
                  <c:v>2394.02</c:v>
                </c:pt>
                <c:pt idx="23704">
                  <c:v>2394.04</c:v>
                </c:pt>
                <c:pt idx="23705">
                  <c:v>2394.06</c:v>
                </c:pt>
                <c:pt idx="23706">
                  <c:v>2394.08</c:v>
                </c:pt>
                <c:pt idx="23707">
                  <c:v>2394.1</c:v>
                </c:pt>
                <c:pt idx="23708">
                  <c:v>2394.12</c:v>
                </c:pt>
                <c:pt idx="23709">
                  <c:v>2394.14</c:v>
                </c:pt>
                <c:pt idx="23710">
                  <c:v>2394.16</c:v>
                </c:pt>
                <c:pt idx="23711">
                  <c:v>2394.1799999999998</c:v>
                </c:pt>
                <c:pt idx="23712">
                  <c:v>2394.1999999999998</c:v>
                </c:pt>
                <c:pt idx="23713">
                  <c:v>2394.2199999999998</c:v>
                </c:pt>
                <c:pt idx="23714">
                  <c:v>2394.2399999999998</c:v>
                </c:pt>
                <c:pt idx="23715">
                  <c:v>2394.2599999999998</c:v>
                </c:pt>
                <c:pt idx="23716">
                  <c:v>2394.2799999999997</c:v>
                </c:pt>
                <c:pt idx="23717">
                  <c:v>2394.3000000000002</c:v>
                </c:pt>
                <c:pt idx="23718">
                  <c:v>2394.3200000000002</c:v>
                </c:pt>
                <c:pt idx="23719">
                  <c:v>2394.34</c:v>
                </c:pt>
                <c:pt idx="23720">
                  <c:v>2394.36</c:v>
                </c:pt>
                <c:pt idx="23721">
                  <c:v>2394.38</c:v>
                </c:pt>
                <c:pt idx="23722">
                  <c:v>2394.4</c:v>
                </c:pt>
                <c:pt idx="23723">
                  <c:v>2394.42</c:v>
                </c:pt>
                <c:pt idx="23724">
                  <c:v>2394.44</c:v>
                </c:pt>
                <c:pt idx="23725">
                  <c:v>2394.46</c:v>
                </c:pt>
                <c:pt idx="23726">
                  <c:v>2394.48</c:v>
                </c:pt>
                <c:pt idx="23727">
                  <c:v>2394.5</c:v>
                </c:pt>
                <c:pt idx="23728">
                  <c:v>2394.52</c:v>
                </c:pt>
                <c:pt idx="23729">
                  <c:v>2394.54</c:v>
                </c:pt>
                <c:pt idx="23730">
                  <c:v>2394.56</c:v>
                </c:pt>
                <c:pt idx="23731">
                  <c:v>2394.58</c:v>
                </c:pt>
                <c:pt idx="23732">
                  <c:v>2394.6</c:v>
                </c:pt>
                <c:pt idx="23733">
                  <c:v>2394.62</c:v>
                </c:pt>
                <c:pt idx="23734">
                  <c:v>2394.64</c:v>
                </c:pt>
                <c:pt idx="23735">
                  <c:v>2394.66</c:v>
                </c:pt>
                <c:pt idx="23736">
                  <c:v>2394.6799999999998</c:v>
                </c:pt>
                <c:pt idx="23737">
                  <c:v>2394.6999999999998</c:v>
                </c:pt>
                <c:pt idx="23738">
                  <c:v>2394.7199999999998</c:v>
                </c:pt>
                <c:pt idx="23739">
                  <c:v>2394.7399999999998</c:v>
                </c:pt>
                <c:pt idx="23740">
                  <c:v>2394.7599999999998</c:v>
                </c:pt>
                <c:pt idx="23741">
                  <c:v>2394.7799999999997</c:v>
                </c:pt>
                <c:pt idx="23742">
                  <c:v>2394.8000000000002</c:v>
                </c:pt>
                <c:pt idx="23743">
                  <c:v>2394.8200000000002</c:v>
                </c:pt>
                <c:pt idx="23744">
                  <c:v>2394.84</c:v>
                </c:pt>
                <c:pt idx="23745">
                  <c:v>2394.86</c:v>
                </c:pt>
                <c:pt idx="23746">
                  <c:v>2394.88</c:v>
                </c:pt>
                <c:pt idx="23747">
                  <c:v>2394.9</c:v>
                </c:pt>
                <c:pt idx="23748">
                  <c:v>2394.92</c:v>
                </c:pt>
                <c:pt idx="23749">
                  <c:v>2394.94</c:v>
                </c:pt>
                <c:pt idx="23750">
                  <c:v>2394.96</c:v>
                </c:pt>
                <c:pt idx="23751">
                  <c:v>2394.98</c:v>
                </c:pt>
                <c:pt idx="23752">
                  <c:v>2395</c:v>
                </c:pt>
                <c:pt idx="23753">
                  <c:v>2395.02</c:v>
                </c:pt>
                <c:pt idx="23754">
                  <c:v>2395.04</c:v>
                </c:pt>
                <c:pt idx="23755">
                  <c:v>2395.06</c:v>
                </c:pt>
                <c:pt idx="23756">
                  <c:v>2395.08</c:v>
                </c:pt>
                <c:pt idx="23757">
                  <c:v>2395.1</c:v>
                </c:pt>
                <c:pt idx="23758">
                  <c:v>2395.12</c:v>
                </c:pt>
                <c:pt idx="23759">
                  <c:v>2395.14</c:v>
                </c:pt>
                <c:pt idx="23760">
                  <c:v>2395.16</c:v>
                </c:pt>
                <c:pt idx="23761">
                  <c:v>2395.1799999999998</c:v>
                </c:pt>
                <c:pt idx="23762">
                  <c:v>2395.1999999999998</c:v>
                </c:pt>
                <c:pt idx="23763">
                  <c:v>2395.2199999999998</c:v>
                </c:pt>
                <c:pt idx="23764">
                  <c:v>2395.2399999999998</c:v>
                </c:pt>
                <c:pt idx="23765">
                  <c:v>2395.2599999999998</c:v>
                </c:pt>
                <c:pt idx="23766">
                  <c:v>2395.2799999999997</c:v>
                </c:pt>
                <c:pt idx="23767">
                  <c:v>2395.3000000000002</c:v>
                </c:pt>
                <c:pt idx="23768">
                  <c:v>2395.3200000000002</c:v>
                </c:pt>
                <c:pt idx="23769">
                  <c:v>2395.34</c:v>
                </c:pt>
                <c:pt idx="23770">
                  <c:v>2395.36</c:v>
                </c:pt>
                <c:pt idx="23771">
                  <c:v>2395.38</c:v>
                </c:pt>
                <c:pt idx="23772">
                  <c:v>2395.4</c:v>
                </c:pt>
                <c:pt idx="23773">
                  <c:v>2395.42</c:v>
                </c:pt>
                <c:pt idx="23774">
                  <c:v>2395.44</c:v>
                </c:pt>
                <c:pt idx="23775">
                  <c:v>2395.46</c:v>
                </c:pt>
                <c:pt idx="23776">
                  <c:v>2395.48</c:v>
                </c:pt>
                <c:pt idx="23777">
                  <c:v>2395.5</c:v>
                </c:pt>
                <c:pt idx="23778">
                  <c:v>2395.52</c:v>
                </c:pt>
                <c:pt idx="23779">
                  <c:v>2395.54</c:v>
                </c:pt>
                <c:pt idx="23780">
                  <c:v>2395.56</c:v>
                </c:pt>
                <c:pt idx="23781">
                  <c:v>2395.58</c:v>
                </c:pt>
                <c:pt idx="23782">
                  <c:v>2395.6</c:v>
                </c:pt>
                <c:pt idx="23783">
                  <c:v>2395.62</c:v>
                </c:pt>
                <c:pt idx="23784">
                  <c:v>2395.64</c:v>
                </c:pt>
                <c:pt idx="23785">
                  <c:v>2395.66</c:v>
                </c:pt>
                <c:pt idx="23786">
                  <c:v>2395.6799999999998</c:v>
                </c:pt>
                <c:pt idx="23787">
                  <c:v>2395.6999999999998</c:v>
                </c:pt>
                <c:pt idx="23788">
                  <c:v>2395.7199999999998</c:v>
                </c:pt>
                <c:pt idx="23789">
                  <c:v>2395.7399999999998</c:v>
                </c:pt>
                <c:pt idx="23790">
                  <c:v>2395.7599999999998</c:v>
                </c:pt>
                <c:pt idx="23791">
                  <c:v>2395.7799999999997</c:v>
                </c:pt>
                <c:pt idx="23792">
                  <c:v>2395.8000000000002</c:v>
                </c:pt>
                <c:pt idx="23793">
                  <c:v>2395.8200000000002</c:v>
                </c:pt>
                <c:pt idx="23794">
                  <c:v>2395.84</c:v>
                </c:pt>
                <c:pt idx="23795">
                  <c:v>2395.86</c:v>
                </c:pt>
                <c:pt idx="23796">
                  <c:v>2395.88</c:v>
                </c:pt>
                <c:pt idx="23797">
                  <c:v>2395.9</c:v>
                </c:pt>
                <c:pt idx="23798">
                  <c:v>2395.92</c:v>
                </c:pt>
                <c:pt idx="23799">
                  <c:v>2395.94</c:v>
                </c:pt>
                <c:pt idx="23800">
                  <c:v>2395.96</c:v>
                </c:pt>
                <c:pt idx="23801">
                  <c:v>2395.98</c:v>
                </c:pt>
                <c:pt idx="23802">
                  <c:v>2396</c:v>
                </c:pt>
                <c:pt idx="23803">
                  <c:v>2396.02</c:v>
                </c:pt>
                <c:pt idx="23804">
                  <c:v>2396.04</c:v>
                </c:pt>
                <c:pt idx="23805">
                  <c:v>2396.06</c:v>
                </c:pt>
                <c:pt idx="23806">
                  <c:v>2396.08</c:v>
                </c:pt>
                <c:pt idx="23807">
                  <c:v>2396.1</c:v>
                </c:pt>
                <c:pt idx="23808">
                  <c:v>2396.12</c:v>
                </c:pt>
                <c:pt idx="23809">
                  <c:v>2396.14</c:v>
                </c:pt>
                <c:pt idx="23810">
                  <c:v>2396.16</c:v>
                </c:pt>
                <c:pt idx="23811">
                  <c:v>2396.1799999999998</c:v>
                </c:pt>
                <c:pt idx="23812">
                  <c:v>2396.1999999999998</c:v>
                </c:pt>
                <c:pt idx="23813">
                  <c:v>2396.2199999999998</c:v>
                </c:pt>
                <c:pt idx="23814">
                  <c:v>2396.2399999999998</c:v>
                </c:pt>
                <c:pt idx="23815">
                  <c:v>2396.2599999999998</c:v>
                </c:pt>
                <c:pt idx="23816">
                  <c:v>2396.2799999999997</c:v>
                </c:pt>
                <c:pt idx="23817">
                  <c:v>2396.3000000000002</c:v>
                </c:pt>
                <c:pt idx="23818">
                  <c:v>2396.3200000000002</c:v>
                </c:pt>
                <c:pt idx="23819">
                  <c:v>2396.34</c:v>
                </c:pt>
                <c:pt idx="23820">
                  <c:v>2396.36</c:v>
                </c:pt>
                <c:pt idx="23821">
                  <c:v>2396.38</c:v>
                </c:pt>
                <c:pt idx="23822">
                  <c:v>2396.4</c:v>
                </c:pt>
                <c:pt idx="23823">
                  <c:v>2396.42</c:v>
                </c:pt>
                <c:pt idx="23824">
                  <c:v>2396.44</c:v>
                </c:pt>
                <c:pt idx="23825">
                  <c:v>2396.46</c:v>
                </c:pt>
                <c:pt idx="23826">
                  <c:v>2396.48</c:v>
                </c:pt>
                <c:pt idx="23827">
                  <c:v>2396.5</c:v>
                </c:pt>
                <c:pt idx="23828">
                  <c:v>2396.52</c:v>
                </c:pt>
                <c:pt idx="23829">
                  <c:v>2396.54</c:v>
                </c:pt>
                <c:pt idx="23830">
                  <c:v>2396.56</c:v>
                </c:pt>
                <c:pt idx="23831">
                  <c:v>2396.58</c:v>
                </c:pt>
                <c:pt idx="23832">
                  <c:v>2396.6</c:v>
                </c:pt>
                <c:pt idx="23833">
                  <c:v>2396.62</c:v>
                </c:pt>
                <c:pt idx="23834">
                  <c:v>2396.64</c:v>
                </c:pt>
                <c:pt idx="23835">
                  <c:v>2396.66</c:v>
                </c:pt>
                <c:pt idx="23836">
                  <c:v>2396.6799999999998</c:v>
                </c:pt>
                <c:pt idx="23837">
                  <c:v>2396.6999999999998</c:v>
                </c:pt>
                <c:pt idx="23838">
                  <c:v>2396.7199999999998</c:v>
                </c:pt>
                <c:pt idx="23839">
                  <c:v>2396.7399999999998</c:v>
                </c:pt>
                <c:pt idx="23840">
                  <c:v>2396.7599999999998</c:v>
                </c:pt>
                <c:pt idx="23841">
                  <c:v>2396.7799999999997</c:v>
                </c:pt>
                <c:pt idx="23842">
                  <c:v>2396.8000000000002</c:v>
                </c:pt>
                <c:pt idx="23843">
                  <c:v>2396.8200000000002</c:v>
                </c:pt>
                <c:pt idx="23844">
                  <c:v>2396.84</c:v>
                </c:pt>
                <c:pt idx="23845">
                  <c:v>2396.86</c:v>
                </c:pt>
                <c:pt idx="23846">
                  <c:v>2396.88</c:v>
                </c:pt>
                <c:pt idx="23847">
                  <c:v>2396.9</c:v>
                </c:pt>
                <c:pt idx="23848">
                  <c:v>2396.92</c:v>
                </c:pt>
                <c:pt idx="23849">
                  <c:v>2396.94</c:v>
                </c:pt>
                <c:pt idx="23850">
                  <c:v>2396.96</c:v>
                </c:pt>
                <c:pt idx="23851">
                  <c:v>2396.98</c:v>
                </c:pt>
                <c:pt idx="23852">
                  <c:v>2397</c:v>
                </c:pt>
                <c:pt idx="23853">
                  <c:v>2397.02</c:v>
                </c:pt>
                <c:pt idx="23854">
                  <c:v>2397.04</c:v>
                </c:pt>
                <c:pt idx="23855">
                  <c:v>2397.06</c:v>
                </c:pt>
                <c:pt idx="23856">
                  <c:v>2397.08</c:v>
                </c:pt>
                <c:pt idx="23857">
                  <c:v>2397.1</c:v>
                </c:pt>
                <c:pt idx="23858">
                  <c:v>2397.12</c:v>
                </c:pt>
                <c:pt idx="23859">
                  <c:v>2397.14</c:v>
                </c:pt>
                <c:pt idx="23860">
                  <c:v>2397.16</c:v>
                </c:pt>
                <c:pt idx="23861">
                  <c:v>2397.1799999999998</c:v>
                </c:pt>
                <c:pt idx="23862">
                  <c:v>2397.1999999999998</c:v>
                </c:pt>
                <c:pt idx="23863">
                  <c:v>2397.2199999999998</c:v>
                </c:pt>
                <c:pt idx="23864">
                  <c:v>2397.2399999999998</c:v>
                </c:pt>
                <c:pt idx="23865">
                  <c:v>2397.2599999999998</c:v>
                </c:pt>
                <c:pt idx="23866">
                  <c:v>2397.2799999999997</c:v>
                </c:pt>
                <c:pt idx="23867">
                  <c:v>2397.3000000000002</c:v>
                </c:pt>
                <c:pt idx="23868">
                  <c:v>2397.3200000000002</c:v>
                </c:pt>
                <c:pt idx="23869">
                  <c:v>2397.34</c:v>
                </c:pt>
                <c:pt idx="23870">
                  <c:v>2397.36</c:v>
                </c:pt>
                <c:pt idx="23871">
                  <c:v>2397.38</c:v>
                </c:pt>
                <c:pt idx="23872">
                  <c:v>2397.4</c:v>
                </c:pt>
                <c:pt idx="23873">
                  <c:v>2397.42</c:v>
                </c:pt>
                <c:pt idx="23874">
                  <c:v>2397.44</c:v>
                </c:pt>
                <c:pt idx="23875">
                  <c:v>2397.46</c:v>
                </c:pt>
                <c:pt idx="23876">
                  <c:v>2397.48</c:v>
                </c:pt>
                <c:pt idx="23877">
                  <c:v>2397.5</c:v>
                </c:pt>
                <c:pt idx="23878">
                  <c:v>2397.52</c:v>
                </c:pt>
                <c:pt idx="23879">
                  <c:v>2397.54</c:v>
                </c:pt>
                <c:pt idx="23880">
                  <c:v>2397.56</c:v>
                </c:pt>
                <c:pt idx="23881">
                  <c:v>2397.58</c:v>
                </c:pt>
                <c:pt idx="23882">
                  <c:v>2397.6</c:v>
                </c:pt>
                <c:pt idx="23883">
                  <c:v>2397.62</c:v>
                </c:pt>
                <c:pt idx="23884">
                  <c:v>2397.64</c:v>
                </c:pt>
                <c:pt idx="23885">
                  <c:v>2397.66</c:v>
                </c:pt>
                <c:pt idx="23886">
                  <c:v>2397.6799999999998</c:v>
                </c:pt>
                <c:pt idx="23887">
                  <c:v>2397.6999999999998</c:v>
                </c:pt>
                <c:pt idx="23888">
                  <c:v>2397.7199999999998</c:v>
                </c:pt>
                <c:pt idx="23889">
                  <c:v>2397.7399999999998</c:v>
                </c:pt>
                <c:pt idx="23890">
                  <c:v>2397.7599999999998</c:v>
                </c:pt>
                <c:pt idx="23891">
                  <c:v>2397.7799999999997</c:v>
                </c:pt>
                <c:pt idx="23892">
                  <c:v>2397.8000000000002</c:v>
                </c:pt>
                <c:pt idx="23893">
                  <c:v>2397.8200000000002</c:v>
                </c:pt>
                <c:pt idx="23894">
                  <c:v>2397.84</c:v>
                </c:pt>
                <c:pt idx="23895">
                  <c:v>2397.86</c:v>
                </c:pt>
                <c:pt idx="23896">
                  <c:v>2397.88</c:v>
                </c:pt>
                <c:pt idx="23897">
                  <c:v>2397.9</c:v>
                </c:pt>
                <c:pt idx="23898">
                  <c:v>2397.92</c:v>
                </c:pt>
                <c:pt idx="23899">
                  <c:v>2397.94</c:v>
                </c:pt>
                <c:pt idx="23900">
                  <c:v>2397.96</c:v>
                </c:pt>
                <c:pt idx="23901">
                  <c:v>2397.98</c:v>
                </c:pt>
                <c:pt idx="23902">
                  <c:v>2398</c:v>
                </c:pt>
                <c:pt idx="23903">
                  <c:v>2398.02</c:v>
                </c:pt>
                <c:pt idx="23904">
                  <c:v>2398.04</c:v>
                </c:pt>
                <c:pt idx="23905">
                  <c:v>2398.06</c:v>
                </c:pt>
                <c:pt idx="23906">
                  <c:v>2398.08</c:v>
                </c:pt>
                <c:pt idx="23907">
                  <c:v>2398.1</c:v>
                </c:pt>
                <c:pt idx="23908">
                  <c:v>2398.12</c:v>
                </c:pt>
                <c:pt idx="23909">
                  <c:v>2398.14</c:v>
                </c:pt>
                <c:pt idx="23910">
                  <c:v>2398.16</c:v>
                </c:pt>
                <c:pt idx="23911">
                  <c:v>2398.1799999999998</c:v>
                </c:pt>
                <c:pt idx="23912">
                  <c:v>2398.1999999999998</c:v>
                </c:pt>
                <c:pt idx="23913">
                  <c:v>2398.2199999999998</c:v>
                </c:pt>
                <c:pt idx="23914">
                  <c:v>2398.2399999999998</c:v>
                </c:pt>
                <c:pt idx="23915">
                  <c:v>2398.2599999999998</c:v>
                </c:pt>
                <c:pt idx="23916">
                  <c:v>2398.2799999999997</c:v>
                </c:pt>
                <c:pt idx="23917">
                  <c:v>2398.3000000000002</c:v>
                </c:pt>
                <c:pt idx="23918">
                  <c:v>2398.3200000000002</c:v>
                </c:pt>
                <c:pt idx="23919">
                  <c:v>2398.34</c:v>
                </c:pt>
                <c:pt idx="23920">
                  <c:v>2398.36</c:v>
                </c:pt>
                <c:pt idx="23921">
                  <c:v>2398.38</c:v>
                </c:pt>
                <c:pt idx="23922">
                  <c:v>2398.4</c:v>
                </c:pt>
                <c:pt idx="23923">
                  <c:v>2398.42</c:v>
                </c:pt>
                <c:pt idx="23924">
                  <c:v>2398.44</c:v>
                </c:pt>
                <c:pt idx="23925">
                  <c:v>2398.46</c:v>
                </c:pt>
                <c:pt idx="23926">
                  <c:v>2398.48</c:v>
                </c:pt>
                <c:pt idx="23927">
                  <c:v>2398.5</c:v>
                </c:pt>
                <c:pt idx="23928">
                  <c:v>2398.52</c:v>
                </c:pt>
                <c:pt idx="23929">
                  <c:v>2398.54</c:v>
                </c:pt>
                <c:pt idx="23930">
                  <c:v>2398.56</c:v>
                </c:pt>
                <c:pt idx="23931">
                  <c:v>2398.58</c:v>
                </c:pt>
                <c:pt idx="23932">
                  <c:v>2398.6</c:v>
                </c:pt>
                <c:pt idx="23933">
                  <c:v>2398.62</c:v>
                </c:pt>
                <c:pt idx="23934">
                  <c:v>2398.64</c:v>
                </c:pt>
                <c:pt idx="23935">
                  <c:v>2398.66</c:v>
                </c:pt>
                <c:pt idx="23936">
                  <c:v>2398.6799999999998</c:v>
                </c:pt>
                <c:pt idx="23937">
                  <c:v>2398.6999999999998</c:v>
                </c:pt>
                <c:pt idx="23938">
                  <c:v>2398.7199999999998</c:v>
                </c:pt>
                <c:pt idx="23939">
                  <c:v>2398.7399999999998</c:v>
                </c:pt>
                <c:pt idx="23940">
                  <c:v>2398.7599999999998</c:v>
                </c:pt>
                <c:pt idx="23941">
                  <c:v>2398.7799999999997</c:v>
                </c:pt>
                <c:pt idx="23942">
                  <c:v>2398.8000000000002</c:v>
                </c:pt>
                <c:pt idx="23943">
                  <c:v>2398.8200000000002</c:v>
                </c:pt>
                <c:pt idx="23944">
                  <c:v>2398.84</c:v>
                </c:pt>
                <c:pt idx="23945">
                  <c:v>2398.86</c:v>
                </c:pt>
                <c:pt idx="23946">
                  <c:v>2398.88</c:v>
                </c:pt>
                <c:pt idx="23947">
                  <c:v>2398.9</c:v>
                </c:pt>
                <c:pt idx="23948">
                  <c:v>2398.92</c:v>
                </c:pt>
                <c:pt idx="23949">
                  <c:v>2398.94</c:v>
                </c:pt>
                <c:pt idx="23950">
                  <c:v>2398.96</c:v>
                </c:pt>
                <c:pt idx="23951">
                  <c:v>2398.98</c:v>
                </c:pt>
                <c:pt idx="23952">
                  <c:v>2399</c:v>
                </c:pt>
                <c:pt idx="23953">
                  <c:v>2399.02</c:v>
                </c:pt>
                <c:pt idx="23954">
                  <c:v>2399.04</c:v>
                </c:pt>
                <c:pt idx="23955">
                  <c:v>2399.06</c:v>
                </c:pt>
                <c:pt idx="23956">
                  <c:v>2399.08</c:v>
                </c:pt>
                <c:pt idx="23957">
                  <c:v>2399.1</c:v>
                </c:pt>
                <c:pt idx="23958">
                  <c:v>2399.12</c:v>
                </c:pt>
                <c:pt idx="23959">
                  <c:v>2399.14</c:v>
                </c:pt>
                <c:pt idx="23960">
                  <c:v>2399.16</c:v>
                </c:pt>
                <c:pt idx="23961">
                  <c:v>2399.1799999999998</c:v>
                </c:pt>
                <c:pt idx="23962">
                  <c:v>2399.1999999999998</c:v>
                </c:pt>
                <c:pt idx="23963">
                  <c:v>2399.2199999999998</c:v>
                </c:pt>
                <c:pt idx="23964">
                  <c:v>2399.2399999999998</c:v>
                </c:pt>
                <c:pt idx="23965">
                  <c:v>2399.2599999999998</c:v>
                </c:pt>
                <c:pt idx="23966">
                  <c:v>2399.2799999999997</c:v>
                </c:pt>
                <c:pt idx="23967">
                  <c:v>2399.3000000000002</c:v>
                </c:pt>
                <c:pt idx="23968">
                  <c:v>2399.3200000000002</c:v>
                </c:pt>
                <c:pt idx="23969">
                  <c:v>2399.34</c:v>
                </c:pt>
                <c:pt idx="23970">
                  <c:v>2399.36</c:v>
                </c:pt>
                <c:pt idx="23971">
                  <c:v>2399.38</c:v>
                </c:pt>
                <c:pt idx="23972">
                  <c:v>2399.4</c:v>
                </c:pt>
                <c:pt idx="23973">
                  <c:v>2399.42</c:v>
                </c:pt>
                <c:pt idx="23974">
                  <c:v>2399.44</c:v>
                </c:pt>
                <c:pt idx="23975">
                  <c:v>2399.46</c:v>
                </c:pt>
                <c:pt idx="23976">
                  <c:v>2399.48</c:v>
                </c:pt>
                <c:pt idx="23977">
                  <c:v>2399.5</c:v>
                </c:pt>
                <c:pt idx="23978">
                  <c:v>2399.52</c:v>
                </c:pt>
                <c:pt idx="23979">
                  <c:v>2399.54</c:v>
                </c:pt>
                <c:pt idx="23980">
                  <c:v>2399.56</c:v>
                </c:pt>
                <c:pt idx="23981">
                  <c:v>2399.58</c:v>
                </c:pt>
                <c:pt idx="23982">
                  <c:v>2399.6</c:v>
                </c:pt>
                <c:pt idx="23983">
                  <c:v>2399.62</c:v>
                </c:pt>
                <c:pt idx="23984">
                  <c:v>2399.64</c:v>
                </c:pt>
                <c:pt idx="23985">
                  <c:v>2399.66</c:v>
                </c:pt>
                <c:pt idx="23986">
                  <c:v>2399.6799999999998</c:v>
                </c:pt>
                <c:pt idx="23987">
                  <c:v>2399.6999999999998</c:v>
                </c:pt>
                <c:pt idx="23988">
                  <c:v>2399.7199999999998</c:v>
                </c:pt>
                <c:pt idx="23989">
                  <c:v>2399.7399999999998</c:v>
                </c:pt>
                <c:pt idx="23990">
                  <c:v>2399.7599999999998</c:v>
                </c:pt>
                <c:pt idx="23991">
                  <c:v>2399.7799999999997</c:v>
                </c:pt>
                <c:pt idx="23992">
                  <c:v>2399.8000000000002</c:v>
                </c:pt>
                <c:pt idx="23993">
                  <c:v>2399.8200000000002</c:v>
                </c:pt>
                <c:pt idx="23994">
                  <c:v>2399.84</c:v>
                </c:pt>
                <c:pt idx="23995">
                  <c:v>2399.86</c:v>
                </c:pt>
                <c:pt idx="23996">
                  <c:v>2399.88</c:v>
                </c:pt>
                <c:pt idx="23997">
                  <c:v>2399.9</c:v>
                </c:pt>
                <c:pt idx="23998">
                  <c:v>2399.92</c:v>
                </c:pt>
                <c:pt idx="23999">
                  <c:v>2399.94</c:v>
                </c:pt>
                <c:pt idx="24000">
                  <c:v>2399.96</c:v>
                </c:pt>
                <c:pt idx="24001">
                  <c:v>2399.98</c:v>
                </c:pt>
                <c:pt idx="24002">
                  <c:v>2400</c:v>
                </c:pt>
                <c:pt idx="24003">
                  <c:v>2400.02</c:v>
                </c:pt>
                <c:pt idx="24004">
                  <c:v>2400.04</c:v>
                </c:pt>
                <c:pt idx="24005">
                  <c:v>2400.06</c:v>
                </c:pt>
                <c:pt idx="24006">
                  <c:v>2400.08</c:v>
                </c:pt>
                <c:pt idx="24007">
                  <c:v>2400.1</c:v>
                </c:pt>
                <c:pt idx="24008">
                  <c:v>2400.12</c:v>
                </c:pt>
                <c:pt idx="24009">
                  <c:v>2400.14</c:v>
                </c:pt>
                <c:pt idx="24010">
                  <c:v>2400.16</c:v>
                </c:pt>
                <c:pt idx="24011">
                  <c:v>2400.1799999999998</c:v>
                </c:pt>
                <c:pt idx="24012">
                  <c:v>2400.1999999999998</c:v>
                </c:pt>
                <c:pt idx="24013">
                  <c:v>2400.2199999999998</c:v>
                </c:pt>
                <c:pt idx="24014">
                  <c:v>2400.2399999999998</c:v>
                </c:pt>
                <c:pt idx="24015">
                  <c:v>2400.2599999999998</c:v>
                </c:pt>
                <c:pt idx="24016">
                  <c:v>2400.2799999999997</c:v>
                </c:pt>
                <c:pt idx="24017">
                  <c:v>2400.3000000000002</c:v>
                </c:pt>
                <c:pt idx="24018">
                  <c:v>2400.3200000000002</c:v>
                </c:pt>
                <c:pt idx="24019">
                  <c:v>2400.34</c:v>
                </c:pt>
                <c:pt idx="24020">
                  <c:v>2400.36</c:v>
                </c:pt>
                <c:pt idx="24021">
                  <c:v>2400.38</c:v>
                </c:pt>
                <c:pt idx="24022">
                  <c:v>2400.4</c:v>
                </c:pt>
                <c:pt idx="24023">
                  <c:v>2400.42</c:v>
                </c:pt>
                <c:pt idx="24024">
                  <c:v>2400.44</c:v>
                </c:pt>
                <c:pt idx="24025">
                  <c:v>2400.46</c:v>
                </c:pt>
                <c:pt idx="24026">
                  <c:v>2400.48</c:v>
                </c:pt>
                <c:pt idx="24027">
                  <c:v>2400.5</c:v>
                </c:pt>
                <c:pt idx="24028">
                  <c:v>2400.52</c:v>
                </c:pt>
                <c:pt idx="24029">
                  <c:v>2400.54</c:v>
                </c:pt>
                <c:pt idx="24030">
                  <c:v>2400.56</c:v>
                </c:pt>
                <c:pt idx="24031">
                  <c:v>2400.58</c:v>
                </c:pt>
                <c:pt idx="24032">
                  <c:v>2400.6</c:v>
                </c:pt>
                <c:pt idx="24033">
                  <c:v>2400.62</c:v>
                </c:pt>
                <c:pt idx="24034">
                  <c:v>2400.64</c:v>
                </c:pt>
                <c:pt idx="24035">
                  <c:v>2400.66</c:v>
                </c:pt>
                <c:pt idx="24036">
                  <c:v>2400.6799999999998</c:v>
                </c:pt>
                <c:pt idx="24037">
                  <c:v>2400.6999999999998</c:v>
                </c:pt>
                <c:pt idx="24038">
                  <c:v>2400.7199999999998</c:v>
                </c:pt>
                <c:pt idx="24039">
                  <c:v>2400.7399999999998</c:v>
                </c:pt>
                <c:pt idx="24040">
                  <c:v>2400.7599999999998</c:v>
                </c:pt>
                <c:pt idx="24041">
                  <c:v>2400.7799999999997</c:v>
                </c:pt>
                <c:pt idx="24042">
                  <c:v>2400.8000000000002</c:v>
                </c:pt>
                <c:pt idx="24043">
                  <c:v>2400.8200000000002</c:v>
                </c:pt>
                <c:pt idx="24044">
                  <c:v>2400.84</c:v>
                </c:pt>
                <c:pt idx="24045">
                  <c:v>2400.86</c:v>
                </c:pt>
                <c:pt idx="24046">
                  <c:v>2400.88</c:v>
                </c:pt>
                <c:pt idx="24047">
                  <c:v>2400.9</c:v>
                </c:pt>
                <c:pt idx="24048">
                  <c:v>2400.92</c:v>
                </c:pt>
                <c:pt idx="24049">
                  <c:v>2400.94</c:v>
                </c:pt>
                <c:pt idx="24050">
                  <c:v>2400.96</c:v>
                </c:pt>
                <c:pt idx="24051">
                  <c:v>2400.98</c:v>
                </c:pt>
                <c:pt idx="24052">
                  <c:v>2401</c:v>
                </c:pt>
                <c:pt idx="24053">
                  <c:v>2401.02</c:v>
                </c:pt>
                <c:pt idx="24054">
                  <c:v>2401.04</c:v>
                </c:pt>
                <c:pt idx="24055">
                  <c:v>2401.06</c:v>
                </c:pt>
                <c:pt idx="24056">
                  <c:v>2401.08</c:v>
                </c:pt>
                <c:pt idx="24057">
                  <c:v>2401.1</c:v>
                </c:pt>
                <c:pt idx="24058">
                  <c:v>2401.12</c:v>
                </c:pt>
                <c:pt idx="24059">
                  <c:v>2401.14</c:v>
                </c:pt>
                <c:pt idx="24060">
                  <c:v>2401.16</c:v>
                </c:pt>
                <c:pt idx="24061">
                  <c:v>2401.1799999999998</c:v>
                </c:pt>
                <c:pt idx="24062">
                  <c:v>2401.1999999999998</c:v>
                </c:pt>
                <c:pt idx="24063">
                  <c:v>2401.2199999999998</c:v>
                </c:pt>
                <c:pt idx="24064">
                  <c:v>2401.2399999999998</c:v>
                </c:pt>
                <c:pt idx="24065">
                  <c:v>2401.2599999999998</c:v>
                </c:pt>
                <c:pt idx="24066">
                  <c:v>2401.2799999999997</c:v>
                </c:pt>
                <c:pt idx="24067">
                  <c:v>2401.3000000000002</c:v>
                </c:pt>
                <c:pt idx="24068">
                  <c:v>2401.3200000000002</c:v>
                </c:pt>
                <c:pt idx="24069">
                  <c:v>2401.34</c:v>
                </c:pt>
                <c:pt idx="24070">
                  <c:v>2401.36</c:v>
                </c:pt>
                <c:pt idx="24071">
                  <c:v>2401.38</c:v>
                </c:pt>
                <c:pt idx="24072">
                  <c:v>2401.4</c:v>
                </c:pt>
                <c:pt idx="24073">
                  <c:v>2401.42</c:v>
                </c:pt>
                <c:pt idx="24074">
                  <c:v>2401.44</c:v>
                </c:pt>
                <c:pt idx="24075">
                  <c:v>2401.46</c:v>
                </c:pt>
                <c:pt idx="24076">
                  <c:v>2401.48</c:v>
                </c:pt>
                <c:pt idx="24077">
                  <c:v>2401.5</c:v>
                </c:pt>
                <c:pt idx="24078">
                  <c:v>2401.52</c:v>
                </c:pt>
                <c:pt idx="24079">
                  <c:v>2401.54</c:v>
                </c:pt>
                <c:pt idx="24080">
                  <c:v>2401.56</c:v>
                </c:pt>
                <c:pt idx="24081">
                  <c:v>2401.58</c:v>
                </c:pt>
                <c:pt idx="24082">
                  <c:v>2401.6</c:v>
                </c:pt>
                <c:pt idx="24083">
                  <c:v>2401.62</c:v>
                </c:pt>
                <c:pt idx="24084">
                  <c:v>2401.64</c:v>
                </c:pt>
                <c:pt idx="24085">
                  <c:v>2401.66</c:v>
                </c:pt>
                <c:pt idx="24086">
                  <c:v>2401.6799999999998</c:v>
                </c:pt>
                <c:pt idx="24087">
                  <c:v>2401.6999999999998</c:v>
                </c:pt>
                <c:pt idx="24088">
                  <c:v>2401.7199999999998</c:v>
                </c:pt>
                <c:pt idx="24089">
                  <c:v>2401.7399999999998</c:v>
                </c:pt>
                <c:pt idx="24090">
                  <c:v>2401.7599999999998</c:v>
                </c:pt>
                <c:pt idx="24091">
                  <c:v>2401.7799999999997</c:v>
                </c:pt>
                <c:pt idx="24092">
                  <c:v>2401.8000000000002</c:v>
                </c:pt>
                <c:pt idx="24093">
                  <c:v>2401.8200000000002</c:v>
                </c:pt>
                <c:pt idx="24094">
                  <c:v>2401.84</c:v>
                </c:pt>
                <c:pt idx="24095">
                  <c:v>2401.86</c:v>
                </c:pt>
                <c:pt idx="24096">
                  <c:v>2401.88</c:v>
                </c:pt>
                <c:pt idx="24097">
                  <c:v>2401.9</c:v>
                </c:pt>
                <c:pt idx="24098">
                  <c:v>2401.92</c:v>
                </c:pt>
                <c:pt idx="24099">
                  <c:v>2401.94</c:v>
                </c:pt>
                <c:pt idx="24100">
                  <c:v>2401.96</c:v>
                </c:pt>
                <c:pt idx="24101">
                  <c:v>2401.98</c:v>
                </c:pt>
                <c:pt idx="24102">
                  <c:v>2402</c:v>
                </c:pt>
                <c:pt idx="24103">
                  <c:v>2402.02</c:v>
                </c:pt>
                <c:pt idx="24104">
                  <c:v>2402.04</c:v>
                </c:pt>
                <c:pt idx="24105">
                  <c:v>2402.06</c:v>
                </c:pt>
                <c:pt idx="24106">
                  <c:v>2402.08</c:v>
                </c:pt>
                <c:pt idx="24107">
                  <c:v>2402.1</c:v>
                </c:pt>
                <c:pt idx="24108">
                  <c:v>2402.12</c:v>
                </c:pt>
                <c:pt idx="24109">
                  <c:v>2402.14</c:v>
                </c:pt>
                <c:pt idx="24110">
                  <c:v>2402.16</c:v>
                </c:pt>
                <c:pt idx="24111">
                  <c:v>2402.1799999999998</c:v>
                </c:pt>
                <c:pt idx="24112">
                  <c:v>2402.1999999999998</c:v>
                </c:pt>
                <c:pt idx="24113">
                  <c:v>2402.2199999999998</c:v>
                </c:pt>
                <c:pt idx="24114">
                  <c:v>2402.2399999999998</c:v>
                </c:pt>
                <c:pt idx="24115">
                  <c:v>2402.2599999999998</c:v>
                </c:pt>
                <c:pt idx="24116">
                  <c:v>2402.2799999999997</c:v>
                </c:pt>
                <c:pt idx="24117">
                  <c:v>2402.3000000000002</c:v>
                </c:pt>
                <c:pt idx="24118">
                  <c:v>2402.3200000000002</c:v>
                </c:pt>
                <c:pt idx="24119">
                  <c:v>2402.34</c:v>
                </c:pt>
                <c:pt idx="24120">
                  <c:v>2402.36</c:v>
                </c:pt>
                <c:pt idx="24121">
                  <c:v>2402.38</c:v>
                </c:pt>
                <c:pt idx="24122">
                  <c:v>2402.4</c:v>
                </c:pt>
                <c:pt idx="24123">
                  <c:v>2402.42</c:v>
                </c:pt>
                <c:pt idx="24124">
                  <c:v>2402.44</c:v>
                </c:pt>
                <c:pt idx="24125">
                  <c:v>2402.46</c:v>
                </c:pt>
                <c:pt idx="24126">
                  <c:v>2402.48</c:v>
                </c:pt>
                <c:pt idx="24127">
                  <c:v>2402.5</c:v>
                </c:pt>
                <c:pt idx="24128">
                  <c:v>2402.52</c:v>
                </c:pt>
                <c:pt idx="24129">
                  <c:v>2402.54</c:v>
                </c:pt>
                <c:pt idx="24130">
                  <c:v>2402.56</c:v>
                </c:pt>
                <c:pt idx="24131">
                  <c:v>2402.58</c:v>
                </c:pt>
                <c:pt idx="24132">
                  <c:v>2402.6</c:v>
                </c:pt>
                <c:pt idx="24133">
                  <c:v>2402.62</c:v>
                </c:pt>
                <c:pt idx="24134">
                  <c:v>2402.64</c:v>
                </c:pt>
                <c:pt idx="24135">
                  <c:v>2402.66</c:v>
                </c:pt>
                <c:pt idx="24136">
                  <c:v>2402.6799999999998</c:v>
                </c:pt>
                <c:pt idx="24137">
                  <c:v>2402.6999999999998</c:v>
                </c:pt>
                <c:pt idx="24138">
                  <c:v>2402.7199999999998</c:v>
                </c:pt>
                <c:pt idx="24139">
                  <c:v>2402.7399999999998</c:v>
                </c:pt>
                <c:pt idx="24140">
                  <c:v>2402.7599999999998</c:v>
                </c:pt>
                <c:pt idx="24141">
                  <c:v>2402.7799999999997</c:v>
                </c:pt>
                <c:pt idx="24142">
                  <c:v>2402.8000000000002</c:v>
                </c:pt>
                <c:pt idx="24143">
                  <c:v>2402.8200000000002</c:v>
                </c:pt>
                <c:pt idx="24144">
                  <c:v>2402.84</c:v>
                </c:pt>
                <c:pt idx="24145">
                  <c:v>2402.86</c:v>
                </c:pt>
                <c:pt idx="24146">
                  <c:v>2402.88</c:v>
                </c:pt>
                <c:pt idx="24147">
                  <c:v>2402.9</c:v>
                </c:pt>
                <c:pt idx="24148">
                  <c:v>2402.92</c:v>
                </c:pt>
                <c:pt idx="24149">
                  <c:v>2402.94</c:v>
                </c:pt>
                <c:pt idx="24150">
                  <c:v>2402.96</c:v>
                </c:pt>
                <c:pt idx="24151">
                  <c:v>2402.98</c:v>
                </c:pt>
                <c:pt idx="24152">
                  <c:v>2403</c:v>
                </c:pt>
                <c:pt idx="24153">
                  <c:v>2403.02</c:v>
                </c:pt>
                <c:pt idx="24154">
                  <c:v>2403.04</c:v>
                </c:pt>
                <c:pt idx="24155">
                  <c:v>2403.06</c:v>
                </c:pt>
                <c:pt idx="24156">
                  <c:v>2403.08</c:v>
                </c:pt>
                <c:pt idx="24157">
                  <c:v>2403.1</c:v>
                </c:pt>
                <c:pt idx="24158">
                  <c:v>2403.12</c:v>
                </c:pt>
                <c:pt idx="24159">
                  <c:v>2403.14</c:v>
                </c:pt>
                <c:pt idx="24160">
                  <c:v>2403.16</c:v>
                </c:pt>
                <c:pt idx="24161">
                  <c:v>2403.1799999999998</c:v>
                </c:pt>
                <c:pt idx="24162">
                  <c:v>2403.1999999999998</c:v>
                </c:pt>
                <c:pt idx="24163">
                  <c:v>2403.2199999999998</c:v>
                </c:pt>
                <c:pt idx="24164">
                  <c:v>2403.2399999999998</c:v>
                </c:pt>
                <c:pt idx="24165">
                  <c:v>2403.2599999999998</c:v>
                </c:pt>
                <c:pt idx="24166">
                  <c:v>2403.2799999999997</c:v>
                </c:pt>
                <c:pt idx="24167">
                  <c:v>2403.3000000000002</c:v>
                </c:pt>
                <c:pt idx="24168">
                  <c:v>2403.3200000000002</c:v>
                </c:pt>
                <c:pt idx="24169">
                  <c:v>2403.34</c:v>
                </c:pt>
                <c:pt idx="24170">
                  <c:v>2403.36</c:v>
                </c:pt>
                <c:pt idx="24171">
                  <c:v>2403.38</c:v>
                </c:pt>
                <c:pt idx="24172">
                  <c:v>2403.4</c:v>
                </c:pt>
                <c:pt idx="24173">
                  <c:v>2403.42</c:v>
                </c:pt>
                <c:pt idx="24174">
                  <c:v>2403.44</c:v>
                </c:pt>
                <c:pt idx="24175">
                  <c:v>2403.46</c:v>
                </c:pt>
                <c:pt idx="24176">
                  <c:v>2403.48</c:v>
                </c:pt>
                <c:pt idx="24177">
                  <c:v>2403.5</c:v>
                </c:pt>
                <c:pt idx="24178">
                  <c:v>2403.52</c:v>
                </c:pt>
                <c:pt idx="24179">
                  <c:v>2403.54</c:v>
                </c:pt>
                <c:pt idx="24180">
                  <c:v>2403.56</c:v>
                </c:pt>
                <c:pt idx="24181">
                  <c:v>2403.58</c:v>
                </c:pt>
                <c:pt idx="24182">
                  <c:v>2403.6</c:v>
                </c:pt>
                <c:pt idx="24183">
                  <c:v>2403.62</c:v>
                </c:pt>
                <c:pt idx="24184">
                  <c:v>2403.64</c:v>
                </c:pt>
                <c:pt idx="24185">
                  <c:v>2403.66</c:v>
                </c:pt>
                <c:pt idx="24186">
                  <c:v>2403.6799999999998</c:v>
                </c:pt>
                <c:pt idx="24187">
                  <c:v>2403.6999999999998</c:v>
                </c:pt>
                <c:pt idx="24188">
                  <c:v>2403.7199999999998</c:v>
                </c:pt>
                <c:pt idx="24189">
                  <c:v>2403.7399999999998</c:v>
                </c:pt>
                <c:pt idx="24190">
                  <c:v>2403.7599999999998</c:v>
                </c:pt>
                <c:pt idx="24191">
                  <c:v>2403.7799999999997</c:v>
                </c:pt>
                <c:pt idx="24192">
                  <c:v>2403.8000000000002</c:v>
                </c:pt>
                <c:pt idx="24193">
                  <c:v>2403.8200000000002</c:v>
                </c:pt>
                <c:pt idx="24194">
                  <c:v>2403.84</c:v>
                </c:pt>
                <c:pt idx="24195">
                  <c:v>2403.86</c:v>
                </c:pt>
                <c:pt idx="24196">
                  <c:v>2403.88</c:v>
                </c:pt>
                <c:pt idx="24197">
                  <c:v>2403.9</c:v>
                </c:pt>
                <c:pt idx="24198">
                  <c:v>2403.92</c:v>
                </c:pt>
                <c:pt idx="24199">
                  <c:v>2403.94</c:v>
                </c:pt>
                <c:pt idx="24200">
                  <c:v>2403.96</c:v>
                </c:pt>
                <c:pt idx="24201">
                  <c:v>2403.98</c:v>
                </c:pt>
                <c:pt idx="24202">
                  <c:v>2404</c:v>
                </c:pt>
                <c:pt idx="24203">
                  <c:v>2404.02</c:v>
                </c:pt>
                <c:pt idx="24204">
                  <c:v>2404.04</c:v>
                </c:pt>
                <c:pt idx="24205">
                  <c:v>2404.06</c:v>
                </c:pt>
                <c:pt idx="24206">
                  <c:v>2404.08</c:v>
                </c:pt>
                <c:pt idx="24207">
                  <c:v>2404.1</c:v>
                </c:pt>
                <c:pt idx="24208">
                  <c:v>2404.12</c:v>
                </c:pt>
                <c:pt idx="24209">
                  <c:v>2404.14</c:v>
                </c:pt>
                <c:pt idx="24210">
                  <c:v>2404.16</c:v>
                </c:pt>
                <c:pt idx="24211">
                  <c:v>2404.1799999999998</c:v>
                </c:pt>
                <c:pt idx="24212">
                  <c:v>2404.1999999999998</c:v>
                </c:pt>
                <c:pt idx="24213">
                  <c:v>2404.2199999999998</c:v>
                </c:pt>
                <c:pt idx="24214">
                  <c:v>2404.2399999999998</c:v>
                </c:pt>
                <c:pt idx="24215">
                  <c:v>2404.2599999999998</c:v>
                </c:pt>
                <c:pt idx="24216">
                  <c:v>2404.2799999999997</c:v>
                </c:pt>
                <c:pt idx="24217">
                  <c:v>2404.3000000000002</c:v>
                </c:pt>
                <c:pt idx="24218">
                  <c:v>2404.3200000000002</c:v>
                </c:pt>
                <c:pt idx="24219">
                  <c:v>2404.34</c:v>
                </c:pt>
                <c:pt idx="24220">
                  <c:v>2404.36</c:v>
                </c:pt>
                <c:pt idx="24221">
                  <c:v>2404.38</c:v>
                </c:pt>
                <c:pt idx="24222">
                  <c:v>2404.4</c:v>
                </c:pt>
                <c:pt idx="24223">
                  <c:v>2404.42</c:v>
                </c:pt>
                <c:pt idx="24224">
                  <c:v>2404.44</c:v>
                </c:pt>
                <c:pt idx="24225">
                  <c:v>2404.46</c:v>
                </c:pt>
                <c:pt idx="24226">
                  <c:v>2404.48</c:v>
                </c:pt>
                <c:pt idx="24227">
                  <c:v>2404.5</c:v>
                </c:pt>
                <c:pt idx="24228">
                  <c:v>2404.52</c:v>
                </c:pt>
                <c:pt idx="24229">
                  <c:v>2404.54</c:v>
                </c:pt>
                <c:pt idx="24230">
                  <c:v>2404.56</c:v>
                </c:pt>
                <c:pt idx="24231">
                  <c:v>2404.58</c:v>
                </c:pt>
                <c:pt idx="24232">
                  <c:v>2404.6</c:v>
                </c:pt>
                <c:pt idx="24233">
                  <c:v>2404.62</c:v>
                </c:pt>
                <c:pt idx="24234">
                  <c:v>2404.64</c:v>
                </c:pt>
                <c:pt idx="24235">
                  <c:v>2404.66</c:v>
                </c:pt>
                <c:pt idx="24236">
                  <c:v>2404.6799999999998</c:v>
                </c:pt>
                <c:pt idx="24237">
                  <c:v>2404.6999999999998</c:v>
                </c:pt>
                <c:pt idx="24238">
                  <c:v>2404.7199999999998</c:v>
                </c:pt>
                <c:pt idx="24239">
                  <c:v>2404.7399999999998</c:v>
                </c:pt>
                <c:pt idx="24240">
                  <c:v>2404.7599999999998</c:v>
                </c:pt>
                <c:pt idx="24241">
                  <c:v>2404.7799999999997</c:v>
                </c:pt>
                <c:pt idx="24242">
                  <c:v>2404.8000000000002</c:v>
                </c:pt>
                <c:pt idx="24243">
                  <c:v>2404.8200000000002</c:v>
                </c:pt>
                <c:pt idx="24244">
                  <c:v>2404.84</c:v>
                </c:pt>
                <c:pt idx="24245">
                  <c:v>2404.86</c:v>
                </c:pt>
                <c:pt idx="24246">
                  <c:v>2404.88</c:v>
                </c:pt>
                <c:pt idx="24247">
                  <c:v>2404.9</c:v>
                </c:pt>
                <c:pt idx="24248">
                  <c:v>2404.92</c:v>
                </c:pt>
                <c:pt idx="24249">
                  <c:v>2404.94</c:v>
                </c:pt>
                <c:pt idx="24250">
                  <c:v>2404.96</c:v>
                </c:pt>
                <c:pt idx="24251">
                  <c:v>2404.98</c:v>
                </c:pt>
                <c:pt idx="24252">
                  <c:v>2405</c:v>
                </c:pt>
                <c:pt idx="24253">
                  <c:v>2405.02</c:v>
                </c:pt>
                <c:pt idx="24254">
                  <c:v>2405.04</c:v>
                </c:pt>
                <c:pt idx="24255">
                  <c:v>2405.06</c:v>
                </c:pt>
                <c:pt idx="24256">
                  <c:v>2405.08</c:v>
                </c:pt>
                <c:pt idx="24257">
                  <c:v>2405.1</c:v>
                </c:pt>
                <c:pt idx="24258">
                  <c:v>2405.12</c:v>
                </c:pt>
                <c:pt idx="24259">
                  <c:v>2405.14</c:v>
                </c:pt>
                <c:pt idx="24260">
                  <c:v>2405.16</c:v>
                </c:pt>
                <c:pt idx="24261">
                  <c:v>2405.1799999999998</c:v>
                </c:pt>
                <c:pt idx="24262">
                  <c:v>2405.1999999999998</c:v>
                </c:pt>
                <c:pt idx="24263">
                  <c:v>2405.2199999999998</c:v>
                </c:pt>
                <c:pt idx="24264">
                  <c:v>2405.2399999999998</c:v>
                </c:pt>
                <c:pt idx="24265">
                  <c:v>2405.2599999999998</c:v>
                </c:pt>
                <c:pt idx="24266">
                  <c:v>2405.2799999999997</c:v>
                </c:pt>
                <c:pt idx="24267">
                  <c:v>2405.3000000000002</c:v>
                </c:pt>
                <c:pt idx="24268">
                  <c:v>2405.3200000000002</c:v>
                </c:pt>
                <c:pt idx="24269">
                  <c:v>2405.34</c:v>
                </c:pt>
                <c:pt idx="24270">
                  <c:v>2405.36</c:v>
                </c:pt>
                <c:pt idx="24271">
                  <c:v>2405.38</c:v>
                </c:pt>
                <c:pt idx="24272">
                  <c:v>2405.4</c:v>
                </c:pt>
                <c:pt idx="24273">
                  <c:v>2405.42</c:v>
                </c:pt>
                <c:pt idx="24274">
                  <c:v>2405.44</c:v>
                </c:pt>
                <c:pt idx="24275">
                  <c:v>2405.46</c:v>
                </c:pt>
                <c:pt idx="24276">
                  <c:v>2405.48</c:v>
                </c:pt>
                <c:pt idx="24277">
                  <c:v>2405.5</c:v>
                </c:pt>
                <c:pt idx="24278">
                  <c:v>2405.52</c:v>
                </c:pt>
                <c:pt idx="24279">
                  <c:v>2405.54</c:v>
                </c:pt>
                <c:pt idx="24280">
                  <c:v>2405.56</c:v>
                </c:pt>
                <c:pt idx="24281">
                  <c:v>2405.58</c:v>
                </c:pt>
                <c:pt idx="24282">
                  <c:v>2405.6</c:v>
                </c:pt>
                <c:pt idx="24283">
                  <c:v>2405.62</c:v>
                </c:pt>
                <c:pt idx="24284">
                  <c:v>2405.64</c:v>
                </c:pt>
                <c:pt idx="24285">
                  <c:v>2405.66</c:v>
                </c:pt>
                <c:pt idx="24286">
                  <c:v>2405.6799999999998</c:v>
                </c:pt>
                <c:pt idx="24287">
                  <c:v>2405.6999999999998</c:v>
                </c:pt>
                <c:pt idx="24288">
                  <c:v>2405.7199999999998</c:v>
                </c:pt>
                <c:pt idx="24289">
                  <c:v>2405.7399999999998</c:v>
                </c:pt>
                <c:pt idx="24290">
                  <c:v>2405.7599999999998</c:v>
                </c:pt>
                <c:pt idx="24291">
                  <c:v>2405.7799999999997</c:v>
                </c:pt>
                <c:pt idx="24292">
                  <c:v>2405.8000000000002</c:v>
                </c:pt>
                <c:pt idx="24293">
                  <c:v>2405.8200000000002</c:v>
                </c:pt>
                <c:pt idx="24294">
                  <c:v>2405.84</c:v>
                </c:pt>
                <c:pt idx="24295">
                  <c:v>2405.86</c:v>
                </c:pt>
                <c:pt idx="24296">
                  <c:v>2405.88</c:v>
                </c:pt>
                <c:pt idx="24297">
                  <c:v>2405.9</c:v>
                </c:pt>
                <c:pt idx="24298">
                  <c:v>2405.92</c:v>
                </c:pt>
                <c:pt idx="24299">
                  <c:v>2405.94</c:v>
                </c:pt>
                <c:pt idx="24300">
                  <c:v>2405.96</c:v>
                </c:pt>
                <c:pt idx="24301">
                  <c:v>2405.98</c:v>
                </c:pt>
                <c:pt idx="24302">
                  <c:v>2406</c:v>
                </c:pt>
                <c:pt idx="24303">
                  <c:v>2406.02</c:v>
                </c:pt>
                <c:pt idx="24304">
                  <c:v>2406.04</c:v>
                </c:pt>
                <c:pt idx="24305">
                  <c:v>2406.06</c:v>
                </c:pt>
                <c:pt idx="24306">
                  <c:v>2406.08</c:v>
                </c:pt>
                <c:pt idx="24307">
                  <c:v>2406.1</c:v>
                </c:pt>
                <c:pt idx="24308">
                  <c:v>2406.12</c:v>
                </c:pt>
                <c:pt idx="24309">
                  <c:v>2406.14</c:v>
                </c:pt>
                <c:pt idx="24310">
                  <c:v>2406.16</c:v>
                </c:pt>
                <c:pt idx="24311">
                  <c:v>2406.1799999999998</c:v>
                </c:pt>
                <c:pt idx="24312">
                  <c:v>2406.1999999999998</c:v>
                </c:pt>
                <c:pt idx="24313">
                  <c:v>2406.2199999999998</c:v>
                </c:pt>
                <c:pt idx="24314">
                  <c:v>2406.2399999999998</c:v>
                </c:pt>
                <c:pt idx="24315">
                  <c:v>2406.2599999999998</c:v>
                </c:pt>
                <c:pt idx="24316">
                  <c:v>2406.2799999999997</c:v>
                </c:pt>
                <c:pt idx="24317">
                  <c:v>2406.3000000000002</c:v>
                </c:pt>
                <c:pt idx="24318">
                  <c:v>2406.3200000000002</c:v>
                </c:pt>
                <c:pt idx="24319">
                  <c:v>2406.34</c:v>
                </c:pt>
                <c:pt idx="24320">
                  <c:v>2406.36</c:v>
                </c:pt>
                <c:pt idx="24321">
                  <c:v>2406.38</c:v>
                </c:pt>
                <c:pt idx="24322">
                  <c:v>2406.4</c:v>
                </c:pt>
                <c:pt idx="24323">
                  <c:v>2406.42</c:v>
                </c:pt>
                <c:pt idx="24324">
                  <c:v>2406.44</c:v>
                </c:pt>
                <c:pt idx="24325">
                  <c:v>2406.46</c:v>
                </c:pt>
                <c:pt idx="24326">
                  <c:v>2406.48</c:v>
                </c:pt>
                <c:pt idx="24327">
                  <c:v>2406.5</c:v>
                </c:pt>
                <c:pt idx="24328">
                  <c:v>2406.52</c:v>
                </c:pt>
                <c:pt idx="24329">
                  <c:v>2406.54</c:v>
                </c:pt>
                <c:pt idx="24330">
                  <c:v>2406.56</c:v>
                </c:pt>
                <c:pt idx="24331">
                  <c:v>2406.58</c:v>
                </c:pt>
                <c:pt idx="24332">
                  <c:v>2406.6</c:v>
                </c:pt>
                <c:pt idx="24333">
                  <c:v>2406.62</c:v>
                </c:pt>
                <c:pt idx="24334">
                  <c:v>2406.64</c:v>
                </c:pt>
                <c:pt idx="24335">
                  <c:v>2406.66</c:v>
                </c:pt>
                <c:pt idx="24336">
                  <c:v>2406.6799999999998</c:v>
                </c:pt>
                <c:pt idx="24337">
                  <c:v>2406.6999999999998</c:v>
                </c:pt>
                <c:pt idx="24338">
                  <c:v>2406.7199999999998</c:v>
                </c:pt>
                <c:pt idx="24339">
                  <c:v>2406.7399999999998</c:v>
                </c:pt>
                <c:pt idx="24340">
                  <c:v>2406.7599999999998</c:v>
                </c:pt>
                <c:pt idx="24341">
                  <c:v>2406.7799999999997</c:v>
                </c:pt>
                <c:pt idx="24342">
                  <c:v>2406.8000000000002</c:v>
                </c:pt>
                <c:pt idx="24343">
                  <c:v>2406.8200000000002</c:v>
                </c:pt>
                <c:pt idx="24344">
                  <c:v>2406.84</c:v>
                </c:pt>
                <c:pt idx="24345">
                  <c:v>2406.86</c:v>
                </c:pt>
                <c:pt idx="24346">
                  <c:v>2406.88</c:v>
                </c:pt>
                <c:pt idx="24347">
                  <c:v>2406.9</c:v>
                </c:pt>
                <c:pt idx="24348">
                  <c:v>2406.92</c:v>
                </c:pt>
                <c:pt idx="24349">
                  <c:v>2406.94</c:v>
                </c:pt>
                <c:pt idx="24350">
                  <c:v>2406.96</c:v>
                </c:pt>
                <c:pt idx="24351">
                  <c:v>2406.98</c:v>
                </c:pt>
                <c:pt idx="24352">
                  <c:v>2407</c:v>
                </c:pt>
                <c:pt idx="24353">
                  <c:v>2407.02</c:v>
                </c:pt>
                <c:pt idx="24354">
                  <c:v>2407.04</c:v>
                </c:pt>
                <c:pt idx="24355">
                  <c:v>2407.06</c:v>
                </c:pt>
                <c:pt idx="24356">
                  <c:v>2407.08</c:v>
                </c:pt>
                <c:pt idx="24357">
                  <c:v>2407.1</c:v>
                </c:pt>
                <c:pt idx="24358">
                  <c:v>2407.12</c:v>
                </c:pt>
                <c:pt idx="24359">
                  <c:v>2407.14</c:v>
                </c:pt>
                <c:pt idx="24360">
                  <c:v>2407.16</c:v>
                </c:pt>
                <c:pt idx="24361">
                  <c:v>2407.1799999999998</c:v>
                </c:pt>
                <c:pt idx="24362">
                  <c:v>2407.1999999999998</c:v>
                </c:pt>
                <c:pt idx="24363">
                  <c:v>2407.2199999999998</c:v>
                </c:pt>
                <c:pt idx="24364">
                  <c:v>2407.2399999999998</c:v>
                </c:pt>
                <c:pt idx="24365">
                  <c:v>2407.2599999999998</c:v>
                </c:pt>
                <c:pt idx="24366">
                  <c:v>2407.2799999999997</c:v>
                </c:pt>
                <c:pt idx="24367">
                  <c:v>2407.3000000000002</c:v>
                </c:pt>
                <c:pt idx="24368">
                  <c:v>2407.3200000000002</c:v>
                </c:pt>
                <c:pt idx="24369">
                  <c:v>2407.34</c:v>
                </c:pt>
                <c:pt idx="24370">
                  <c:v>2407.36</c:v>
                </c:pt>
                <c:pt idx="24371">
                  <c:v>2407.38</c:v>
                </c:pt>
                <c:pt idx="24372">
                  <c:v>2407.4</c:v>
                </c:pt>
                <c:pt idx="24373">
                  <c:v>2407.42</c:v>
                </c:pt>
                <c:pt idx="24374">
                  <c:v>2407.44</c:v>
                </c:pt>
                <c:pt idx="24375">
                  <c:v>2407.46</c:v>
                </c:pt>
                <c:pt idx="24376">
                  <c:v>2407.48</c:v>
                </c:pt>
                <c:pt idx="24377">
                  <c:v>2407.5</c:v>
                </c:pt>
                <c:pt idx="24378">
                  <c:v>2407.52</c:v>
                </c:pt>
                <c:pt idx="24379">
                  <c:v>2407.54</c:v>
                </c:pt>
                <c:pt idx="24380">
                  <c:v>2407.56</c:v>
                </c:pt>
                <c:pt idx="24381">
                  <c:v>2407.58</c:v>
                </c:pt>
                <c:pt idx="24382">
                  <c:v>2407.6</c:v>
                </c:pt>
                <c:pt idx="24383">
                  <c:v>2407.62</c:v>
                </c:pt>
                <c:pt idx="24384">
                  <c:v>2407.64</c:v>
                </c:pt>
                <c:pt idx="24385">
                  <c:v>2407.66</c:v>
                </c:pt>
                <c:pt idx="24386">
                  <c:v>2407.6799999999998</c:v>
                </c:pt>
                <c:pt idx="24387">
                  <c:v>2407.6999999999998</c:v>
                </c:pt>
                <c:pt idx="24388">
                  <c:v>2407.7199999999998</c:v>
                </c:pt>
                <c:pt idx="24389">
                  <c:v>2407.7399999999998</c:v>
                </c:pt>
                <c:pt idx="24390">
                  <c:v>2407.7599999999998</c:v>
                </c:pt>
                <c:pt idx="24391">
                  <c:v>2407.7799999999997</c:v>
                </c:pt>
                <c:pt idx="24392">
                  <c:v>2407.8000000000002</c:v>
                </c:pt>
                <c:pt idx="24393">
                  <c:v>2407.8200000000002</c:v>
                </c:pt>
                <c:pt idx="24394">
                  <c:v>2407.84</c:v>
                </c:pt>
                <c:pt idx="24395">
                  <c:v>2407.86</c:v>
                </c:pt>
                <c:pt idx="24396">
                  <c:v>2407.88</c:v>
                </c:pt>
                <c:pt idx="24397">
                  <c:v>2407.9</c:v>
                </c:pt>
                <c:pt idx="24398">
                  <c:v>2407.92</c:v>
                </c:pt>
                <c:pt idx="24399">
                  <c:v>2407.94</c:v>
                </c:pt>
                <c:pt idx="24400">
                  <c:v>2407.96</c:v>
                </c:pt>
                <c:pt idx="24401">
                  <c:v>2407.98</c:v>
                </c:pt>
                <c:pt idx="24402">
                  <c:v>2408</c:v>
                </c:pt>
                <c:pt idx="24403">
                  <c:v>2408.02</c:v>
                </c:pt>
                <c:pt idx="24404">
                  <c:v>2408.04</c:v>
                </c:pt>
                <c:pt idx="24405">
                  <c:v>2408.06</c:v>
                </c:pt>
                <c:pt idx="24406">
                  <c:v>2408.08</c:v>
                </c:pt>
                <c:pt idx="24407">
                  <c:v>2408.1</c:v>
                </c:pt>
                <c:pt idx="24408">
                  <c:v>2408.12</c:v>
                </c:pt>
                <c:pt idx="24409">
                  <c:v>2408.14</c:v>
                </c:pt>
                <c:pt idx="24410">
                  <c:v>2408.16</c:v>
                </c:pt>
                <c:pt idx="24411">
                  <c:v>2408.1799999999998</c:v>
                </c:pt>
                <c:pt idx="24412">
                  <c:v>2408.1999999999998</c:v>
                </c:pt>
                <c:pt idx="24413">
                  <c:v>2408.2199999999998</c:v>
                </c:pt>
                <c:pt idx="24414">
                  <c:v>2408.2399999999998</c:v>
                </c:pt>
                <c:pt idx="24415">
                  <c:v>2408.2599999999998</c:v>
                </c:pt>
                <c:pt idx="24416">
                  <c:v>2408.2799999999997</c:v>
                </c:pt>
                <c:pt idx="24417">
                  <c:v>2408.3000000000002</c:v>
                </c:pt>
                <c:pt idx="24418">
                  <c:v>2408.3200000000002</c:v>
                </c:pt>
                <c:pt idx="24419">
                  <c:v>2408.34</c:v>
                </c:pt>
                <c:pt idx="24420">
                  <c:v>2408.36</c:v>
                </c:pt>
                <c:pt idx="24421">
                  <c:v>2408.38</c:v>
                </c:pt>
                <c:pt idx="24422">
                  <c:v>2408.4</c:v>
                </c:pt>
                <c:pt idx="24423">
                  <c:v>2408.42</c:v>
                </c:pt>
                <c:pt idx="24424">
                  <c:v>2408.44</c:v>
                </c:pt>
                <c:pt idx="24425">
                  <c:v>2408.46</c:v>
                </c:pt>
                <c:pt idx="24426">
                  <c:v>2408.48</c:v>
                </c:pt>
                <c:pt idx="24427">
                  <c:v>2408.5</c:v>
                </c:pt>
                <c:pt idx="24428">
                  <c:v>2408.52</c:v>
                </c:pt>
                <c:pt idx="24429">
                  <c:v>2408.54</c:v>
                </c:pt>
                <c:pt idx="24430">
                  <c:v>2408.56</c:v>
                </c:pt>
                <c:pt idx="24431">
                  <c:v>2408.58</c:v>
                </c:pt>
                <c:pt idx="24432">
                  <c:v>2408.6</c:v>
                </c:pt>
                <c:pt idx="24433">
                  <c:v>2408.62</c:v>
                </c:pt>
                <c:pt idx="24434">
                  <c:v>2408.64</c:v>
                </c:pt>
                <c:pt idx="24435">
                  <c:v>2408.66</c:v>
                </c:pt>
                <c:pt idx="24436">
                  <c:v>2408.6799999999998</c:v>
                </c:pt>
                <c:pt idx="24437">
                  <c:v>2408.6999999999998</c:v>
                </c:pt>
                <c:pt idx="24438">
                  <c:v>2408.7199999999998</c:v>
                </c:pt>
                <c:pt idx="24439">
                  <c:v>2408.7399999999998</c:v>
                </c:pt>
                <c:pt idx="24440">
                  <c:v>2408.7599999999998</c:v>
                </c:pt>
                <c:pt idx="24441">
                  <c:v>2408.7799999999997</c:v>
                </c:pt>
                <c:pt idx="24442">
                  <c:v>2408.8000000000002</c:v>
                </c:pt>
                <c:pt idx="24443">
                  <c:v>2408.8200000000002</c:v>
                </c:pt>
                <c:pt idx="24444">
                  <c:v>2408.84</c:v>
                </c:pt>
                <c:pt idx="24445">
                  <c:v>2408.86</c:v>
                </c:pt>
                <c:pt idx="24446">
                  <c:v>2408.88</c:v>
                </c:pt>
                <c:pt idx="24447">
                  <c:v>2408.9</c:v>
                </c:pt>
                <c:pt idx="24448">
                  <c:v>2408.92</c:v>
                </c:pt>
                <c:pt idx="24449">
                  <c:v>2408.94</c:v>
                </c:pt>
                <c:pt idx="24450">
                  <c:v>2408.96</c:v>
                </c:pt>
                <c:pt idx="24451">
                  <c:v>2408.98</c:v>
                </c:pt>
                <c:pt idx="24452">
                  <c:v>2409</c:v>
                </c:pt>
                <c:pt idx="24453">
                  <c:v>2409.02</c:v>
                </c:pt>
                <c:pt idx="24454">
                  <c:v>2409.04</c:v>
                </c:pt>
                <c:pt idx="24455">
                  <c:v>2409.06</c:v>
                </c:pt>
                <c:pt idx="24456">
                  <c:v>2409.08</c:v>
                </c:pt>
                <c:pt idx="24457">
                  <c:v>2409.1</c:v>
                </c:pt>
                <c:pt idx="24458">
                  <c:v>2409.12</c:v>
                </c:pt>
                <c:pt idx="24459">
                  <c:v>2409.14</c:v>
                </c:pt>
                <c:pt idx="24460">
                  <c:v>2409.16</c:v>
                </c:pt>
                <c:pt idx="24461">
                  <c:v>2409.1799999999998</c:v>
                </c:pt>
                <c:pt idx="24462">
                  <c:v>2409.1999999999998</c:v>
                </c:pt>
                <c:pt idx="24463">
                  <c:v>2409.2199999999998</c:v>
                </c:pt>
                <c:pt idx="24464">
                  <c:v>2409.2399999999998</c:v>
                </c:pt>
                <c:pt idx="24465">
                  <c:v>2409.2599999999998</c:v>
                </c:pt>
                <c:pt idx="24466">
                  <c:v>2409.2799999999997</c:v>
                </c:pt>
                <c:pt idx="24467">
                  <c:v>2409.3000000000002</c:v>
                </c:pt>
                <c:pt idx="24468">
                  <c:v>2409.3200000000002</c:v>
                </c:pt>
                <c:pt idx="24469">
                  <c:v>2409.34</c:v>
                </c:pt>
                <c:pt idx="24470">
                  <c:v>2409.36</c:v>
                </c:pt>
                <c:pt idx="24471">
                  <c:v>2409.38</c:v>
                </c:pt>
                <c:pt idx="24472">
                  <c:v>2409.4</c:v>
                </c:pt>
                <c:pt idx="24473">
                  <c:v>2409.42</c:v>
                </c:pt>
                <c:pt idx="24474">
                  <c:v>2409.44</c:v>
                </c:pt>
                <c:pt idx="24475">
                  <c:v>2409.46</c:v>
                </c:pt>
                <c:pt idx="24476">
                  <c:v>2409.48</c:v>
                </c:pt>
                <c:pt idx="24477">
                  <c:v>2409.5</c:v>
                </c:pt>
                <c:pt idx="24478">
                  <c:v>2409.52</c:v>
                </c:pt>
                <c:pt idx="24479">
                  <c:v>2409.54</c:v>
                </c:pt>
                <c:pt idx="24480">
                  <c:v>2409.56</c:v>
                </c:pt>
                <c:pt idx="24481">
                  <c:v>2409.58</c:v>
                </c:pt>
                <c:pt idx="24482">
                  <c:v>2409.6</c:v>
                </c:pt>
                <c:pt idx="24483">
                  <c:v>2409.62</c:v>
                </c:pt>
                <c:pt idx="24484">
                  <c:v>2409.64</c:v>
                </c:pt>
                <c:pt idx="24485">
                  <c:v>2409.66</c:v>
                </c:pt>
                <c:pt idx="24486">
                  <c:v>2409.6799999999998</c:v>
                </c:pt>
                <c:pt idx="24487">
                  <c:v>2409.6999999999998</c:v>
                </c:pt>
                <c:pt idx="24488">
                  <c:v>2409.7199999999998</c:v>
                </c:pt>
                <c:pt idx="24489">
                  <c:v>2409.7399999999998</c:v>
                </c:pt>
                <c:pt idx="24490">
                  <c:v>2409.7599999999998</c:v>
                </c:pt>
                <c:pt idx="24491">
                  <c:v>2409.7799999999997</c:v>
                </c:pt>
                <c:pt idx="24492">
                  <c:v>2409.8000000000002</c:v>
                </c:pt>
                <c:pt idx="24493">
                  <c:v>2409.8200000000002</c:v>
                </c:pt>
                <c:pt idx="24494">
                  <c:v>2409.84</c:v>
                </c:pt>
                <c:pt idx="24495">
                  <c:v>2409.86</c:v>
                </c:pt>
                <c:pt idx="24496">
                  <c:v>2409.88</c:v>
                </c:pt>
                <c:pt idx="24497">
                  <c:v>2409.9</c:v>
                </c:pt>
                <c:pt idx="24498">
                  <c:v>2409.92</c:v>
                </c:pt>
                <c:pt idx="24499">
                  <c:v>2409.94</c:v>
                </c:pt>
                <c:pt idx="24500">
                  <c:v>2409.96</c:v>
                </c:pt>
                <c:pt idx="24501">
                  <c:v>2409.98</c:v>
                </c:pt>
                <c:pt idx="24502">
                  <c:v>2410</c:v>
                </c:pt>
                <c:pt idx="24503">
                  <c:v>2410.02</c:v>
                </c:pt>
                <c:pt idx="24504">
                  <c:v>2410.04</c:v>
                </c:pt>
                <c:pt idx="24505">
                  <c:v>2410.06</c:v>
                </c:pt>
                <c:pt idx="24506">
                  <c:v>2410.08</c:v>
                </c:pt>
                <c:pt idx="24507">
                  <c:v>2410.1</c:v>
                </c:pt>
                <c:pt idx="24508">
                  <c:v>2410.12</c:v>
                </c:pt>
                <c:pt idx="24509">
                  <c:v>2410.14</c:v>
                </c:pt>
                <c:pt idx="24510">
                  <c:v>2410.16</c:v>
                </c:pt>
                <c:pt idx="24511">
                  <c:v>2410.1799999999998</c:v>
                </c:pt>
                <c:pt idx="24512">
                  <c:v>2410.1999999999998</c:v>
                </c:pt>
                <c:pt idx="24513">
                  <c:v>2410.2199999999998</c:v>
                </c:pt>
                <c:pt idx="24514">
                  <c:v>2410.2399999999998</c:v>
                </c:pt>
                <c:pt idx="24515">
                  <c:v>2410.2599999999998</c:v>
                </c:pt>
                <c:pt idx="24516">
                  <c:v>2410.2799999999997</c:v>
                </c:pt>
                <c:pt idx="24517">
                  <c:v>2410.3000000000002</c:v>
                </c:pt>
                <c:pt idx="24518">
                  <c:v>2410.3200000000002</c:v>
                </c:pt>
                <c:pt idx="24519">
                  <c:v>2410.34</c:v>
                </c:pt>
                <c:pt idx="24520">
                  <c:v>2410.36</c:v>
                </c:pt>
                <c:pt idx="24521">
                  <c:v>2410.38</c:v>
                </c:pt>
                <c:pt idx="24522">
                  <c:v>2410.4</c:v>
                </c:pt>
                <c:pt idx="24523">
                  <c:v>2410.42</c:v>
                </c:pt>
                <c:pt idx="24524">
                  <c:v>2410.44</c:v>
                </c:pt>
                <c:pt idx="24525">
                  <c:v>2410.46</c:v>
                </c:pt>
                <c:pt idx="24526">
                  <c:v>2410.48</c:v>
                </c:pt>
                <c:pt idx="24527">
                  <c:v>2410.5</c:v>
                </c:pt>
                <c:pt idx="24528">
                  <c:v>2410.52</c:v>
                </c:pt>
                <c:pt idx="24529">
                  <c:v>2410.54</c:v>
                </c:pt>
                <c:pt idx="24530">
                  <c:v>2410.56</c:v>
                </c:pt>
                <c:pt idx="24531">
                  <c:v>2410.58</c:v>
                </c:pt>
                <c:pt idx="24532">
                  <c:v>2410.6</c:v>
                </c:pt>
                <c:pt idx="24533">
                  <c:v>2410.62</c:v>
                </c:pt>
                <c:pt idx="24534">
                  <c:v>2410.64</c:v>
                </c:pt>
                <c:pt idx="24535">
                  <c:v>2410.66</c:v>
                </c:pt>
                <c:pt idx="24536">
                  <c:v>2410.6799999999998</c:v>
                </c:pt>
                <c:pt idx="24537">
                  <c:v>2410.6999999999998</c:v>
                </c:pt>
                <c:pt idx="24538">
                  <c:v>2410.7199999999998</c:v>
                </c:pt>
                <c:pt idx="24539">
                  <c:v>2410.7399999999998</c:v>
                </c:pt>
                <c:pt idx="24540">
                  <c:v>2410.7599999999998</c:v>
                </c:pt>
                <c:pt idx="24541">
                  <c:v>2410.7799999999997</c:v>
                </c:pt>
                <c:pt idx="24542">
                  <c:v>2410.8000000000002</c:v>
                </c:pt>
                <c:pt idx="24543">
                  <c:v>2410.8200000000002</c:v>
                </c:pt>
                <c:pt idx="24544">
                  <c:v>2410.84</c:v>
                </c:pt>
                <c:pt idx="24545">
                  <c:v>2410.86</c:v>
                </c:pt>
                <c:pt idx="24546">
                  <c:v>2410.88</c:v>
                </c:pt>
                <c:pt idx="24547">
                  <c:v>2410.9</c:v>
                </c:pt>
                <c:pt idx="24548">
                  <c:v>2410.92</c:v>
                </c:pt>
                <c:pt idx="24549">
                  <c:v>2410.94</c:v>
                </c:pt>
                <c:pt idx="24550">
                  <c:v>2410.96</c:v>
                </c:pt>
                <c:pt idx="24551">
                  <c:v>2410.98</c:v>
                </c:pt>
                <c:pt idx="24552">
                  <c:v>2411</c:v>
                </c:pt>
                <c:pt idx="24553">
                  <c:v>2411.02</c:v>
                </c:pt>
                <c:pt idx="24554">
                  <c:v>2411.04</c:v>
                </c:pt>
                <c:pt idx="24555">
                  <c:v>2411.06</c:v>
                </c:pt>
                <c:pt idx="24556">
                  <c:v>2411.08</c:v>
                </c:pt>
                <c:pt idx="24557">
                  <c:v>2411.1</c:v>
                </c:pt>
                <c:pt idx="24558">
                  <c:v>2411.12</c:v>
                </c:pt>
                <c:pt idx="24559">
                  <c:v>2411.14</c:v>
                </c:pt>
                <c:pt idx="24560">
                  <c:v>2411.16</c:v>
                </c:pt>
                <c:pt idx="24561">
                  <c:v>2411.1799999999998</c:v>
                </c:pt>
                <c:pt idx="24562">
                  <c:v>2411.1999999999998</c:v>
                </c:pt>
                <c:pt idx="24563">
                  <c:v>2411.2199999999998</c:v>
                </c:pt>
                <c:pt idx="24564">
                  <c:v>2411.2399999999998</c:v>
                </c:pt>
                <c:pt idx="24565">
                  <c:v>2411.2599999999998</c:v>
                </c:pt>
                <c:pt idx="24566">
                  <c:v>2411.2799999999997</c:v>
                </c:pt>
                <c:pt idx="24567">
                  <c:v>2411.3000000000002</c:v>
                </c:pt>
                <c:pt idx="24568">
                  <c:v>2411.3200000000002</c:v>
                </c:pt>
                <c:pt idx="24569">
                  <c:v>2411.34</c:v>
                </c:pt>
                <c:pt idx="24570">
                  <c:v>2411.36</c:v>
                </c:pt>
                <c:pt idx="24571">
                  <c:v>2411.38</c:v>
                </c:pt>
                <c:pt idx="24572">
                  <c:v>2411.4</c:v>
                </c:pt>
                <c:pt idx="24573">
                  <c:v>2411.42</c:v>
                </c:pt>
                <c:pt idx="24574">
                  <c:v>2411.44</c:v>
                </c:pt>
                <c:pt idx="24575">
                  <c:v>2411.46</c:v>
                </c:pt>
                <c:pt idx="24576">
                  <c:v>2411.48</c:v>
                </c:pt>
                <c:pt idx="24577">
                  <c:v>2411.5</c:v>
                </c:pt>
                <c:pt idx="24578">
                  <c:v>2411.52</c:v>
                </c:pt>
                <c:pt idx="24579">
                  <c:v>2411.54</c:v>
                </c:pt>
                <c:pt idx="24580">
                  <c:v>2411.56</c:v>
                </c:pt>
                <c:pt idx="24581">
                  <c:v>2411.58</c:v>
                </c:pt>
                <c:pt idx="24582">
                  <c:v>2411.6</c:v>
                </c:pt>
                <c:pt idx="24583">
                  <c:v>2411.62</c:v>
                </c:pt>
                <c:pt idx="24584">
                  <c:v>2411.64</c:v>
                </c:pt>
                <c:pt idx="24585">
                  <c:v>2411.66</c:v>
                </c:pt>
                <c:pt idx="24586">
                  <c:v>2411.6799999999998</c:v>
                </c:pt>
                <c:pt idx="24587">
                  <c:v>2411.6999999999998</c:v>
                </c:pt>
                <c:pt idx="24588">
                  <c:v>2411.7199999999998</c:v>
                </c:pt>
                <c:pt idx="24589">
                  <c:v>2411.7399999999998</c:v>
                </c:pt>
                <c:pt idx="24590">
                  <c:v>2411.7599999999998</c:v>
                </c:pt>
                <c:pt idx="24591">
                  <c:v>2411.7799999999997</c:v>
                </c:pt>
                <c:pt idx="24592">
                  <c:v>2411.8000000000002</c:v>
                </c:pt>
                <c:pt idx="24593">
                  <c:v>2411.8200000000002</c:v>
                </c:pt>
                <c:pt idx="24594">
                  <c:v>2411.84</c:v>
                </c:pt>
                <c:pt idx="24595">
                  <c:v>2411.86</c:v>
                </c:pt>
                <c:pt idx="24596">
                  <c:v>2411.88</c:v>
                </c:pt>
                <c:pt idx="24597">
                  <c:v>2411.9</c:v>
                </c:pt>
                <c:pt idx="24598">
                  <c:v>2411.92</c:v>
                </c:pt>
                <c:pt idx="24599">
                  <c:v>2411.94</c:v>
                </c:pt>
                <c:pt idx="24600">
                  <c:v>2411.96</c:v>
                </c:pt>
                <c:pt idx="24601">
                  <c:v>2411.98</c:v>
                </c:pt>
                <c:pt idx="24602">
                  <c:v>2412</c:v>
                </c:pt>
                <c:pt idx="24603">
                  <c:v>2412.02</c:v>
                </c:pt>
                <c:pt idx="24604">
                  <c:v>2412.04</c:v>
                </c:pt>
                <c:pt idx="24605">
                  <c:v>2412.06</c:v>
                </c:pt>
                <c:pt idx="24606">
                  <c:v>2412.08</c:v>
                </c:pt>
                <c:pt idx="24607">
                  <c:v>2412.1</c:v>
                </c:pt>
                <c:pt idx="24608">
                  <c:v>2412.12</c:v>
                </c:pt>
                <c:pt idx="24609">
                  <c:v>2412.14</c:v>
                </c:pt>
                <c:pt idx="24610">
                  <c:v>2412.16</c:v>
                </c:pt>
                <c:pt idx="24611">
                  <c:v>2412.1799999999998</c:v>
                </c:pt>
                <c:pt idx="24612">
                  <c:v>2412.1999999999998</c:v>
                </c:pt>
                <c:pt idx="24613">
                  <c:v>2412.2199999999998</c:v>
                </c:pt>
                <c:pt idx="24614">
                  <c:v>2412.2399999999998</c:v>
                </c:pt>
                <c:pt idx="24615">
                  <c:v>2412.2599999999998</c:v>
                </c:pt>
                <c:pt idx="24616">
                  <c:v>2412.2799999999997</c:v>
                </c:pt>
                <c:pt idx="24617">
                  <c:v>2412.3000000000002</c:v>
                </c:pt>
                <c:pt idx="24618">
                  <c:v>2412.3200000000002</c:v>
                </c:pt>
                <c:pt idx="24619">
                  <c:v>2412.34</c:v>
                </c:pt>
                <c:pt idx="24620">
                  <c:v>2412.36</c:v>
                </c:pt>
                <c:pt idx="24621">
                  <c:v>2412.38</c:v>
                </c:pt>
                <c:pt idx="24622">
                  <c:v>2412.4</c:v>
                </c:pt>
                <c:pt idx="24623">
                  <c:v>2412.42</c:v>
                </c:pt>
                <c:pt idx="24624">
                  <c:v>2412.44</c:v>
                </c:pt>
                <c:pt idx="24625">
                  <c:v>2412.46</c:v>
                </c:pt>
                <c:pt idx="24626">
                  <c:v>2412.48</c:v>
                </c:pt>
                <c:pt idx="24627">
                  <c:v>2412.5</c:v>
                </c:pt>
                <c:pt idx="24628">
                  <c:v>2412.52</c:v>
                </c:pt>
                <c:pt idx="24629">
                  <c:v>2412.54</c:v>
                </c:pt>
                <c:pt idx="24630">
                  <c:v>2412.56</c:v>
                </c:pt>
                <c:pt idx="24631">
                  <c:v>2412.58</c:v>
                </c:pt>
                <c:pt idx="24632">
                  <c:v>2412.6</c:v>
                </c:pt>
                <c:pt idx="24633">
                  <c:v>2412.62</c:v>
                </c:pt>
                <c:pt idx="24634">
                  <c:v>2412.64</c:v>
                </c:pt>
                <c:pt idx="24635">
                  <c:v>2412.66</c:v>
                </c:pt>
                <c:pt idx="24636">
                  <c:v>2412.6799999999998</c:v>
                </c:pt>
                <c:pt idx="24637">
                  <c:v>2412.6999999999998</c:v>
                </c:pt>
                <c:pt idx="24638">
                  <c:v>2412.7199999999998</c:v>
                </c:pt>
                <c:pt idx="24639">
                  <c:v>2412.7399999999998</c:v>
                </c:pt>
                <c:pt idx="24640">
                  <c:v>2412.7599999999998</c:v>
                </c:pt>
                <c:pt idx="24641">
                  <c:v>2412.7799999999997</c:v>
                </c:pt>
                <c:pt idx="24642">
                  <c:v>2412.8000000000002</c:v>
                </c:pt>
                <c:pt idx="24643">
                  <c:v>2412.8200000000002</c:v>
                </c:pt>
                <c:pt idx="24644">
                  <c:v>2412.84</c:v>
                </c:pt>
                <c:pt idx="24645">
                  <c:v>2412.86</c:v>
                </c:pt>
                <c:pt idx="24646">
                  <c:v>2412.88</c:v>
                </c:pt>
                <c:pt idx="24647">
                  <c:v>2412.9</c:v>
                </c:pt>
                <c:pt idx="24648">
                  <c:v>2412.92</c:v>
                </c:pt>
                <c:pt idx="24649">
                  <c:v>2412.94</c:v>
                </c:pt>
                <c:pt idx="24650">
                  <c:v>2412.96</c:v>
                </c:pt>
                <c:pt idx="24651">
                  <c:v>2412.98</c:v>
                </c:pt>
                <c:pt idx="24652">
                  <c:v>2413</c:v>
                </c:pt>
                <c:pt idx="24653">
                  <c:v>2413.02</c:v>
                </c:pt>
                <c:pt idx="24654">
                  <c:v>2413.04</c:v>
                </c:pt>
                <c:pt idx="24655">
                  <c:v>2413.06</c:v>
                </c:pt>
                <c:pt idx="24656">
                  <c:v>2413.08</c:v>
                </c:pt>
                <c:pt idx="24657">
                  <c:v>2413.1</c:v>
                </c:pt>
                <c:pt idx="24658">
                  <c:v>2413.12</c:v>
                </c:pt>
                <c:pt idx="24659">
                  <c:v>2413.14</c:v>
                </c:pt>
                <c:pt idx="24660">
                  <c:v>2413.16</c:v>
                </c:pt>
                <c:pt idx="24661">
                  <c:v>2413.1799999999998</c:v>
                </c:pt>
                <c:pt idx="24662">
                  <c:v>2413.1999999999998</c:v>
                </c:pt>
                <c:pt idx="24663">
                  <c:v>2413.2199999999998</c:v>
                </c:pt>
                <c:pt idx="24664">
                  <c:v>2413.2399999999998</c:v>
                </c:pt>
                <c:pt idx="24665">
                  <c:v>2413.2599999999998</c:v>
                </c:pt>
                <c:pt idx="24666">
                  <c:v>2413.2799999999997</c:v>
                </c:pt>
                <c:pt idx="24667">
                  <c:v>2413.3000000000002</c:v>
                </c:pt>
                <c:pt idx="24668">
                  <c:v>2413.3200000000002</c:v>
                </c:pt>
                <c:pt idx="24669">
                  <c:v>2413.34</c:v>
                </c:pt>
                <c:pt idx="24670">
                  <c:v>2413.36</c:v>
                </c:pt>
                <c:pt idx="24671">
                  <c:v>2413.38</c:v>
                </c:pt>
                <c:pt idx="24672">
                  <c:v>2413.4</c:v>
                </c:pt>
                <c:pt idx="24673">
                  <c:v>2413.42</c:v>
                </c:pt>
                <c:pt idx="24674">
                  <c:v>2413.44</c:v>
                </c:pt>
                <c:pt idx="24675">
                  <c:v>2413.46</c:v>
                </c:pt>
                <c:pt idx="24676">
                  <c:v>2413.48</c:v>
                </c:pt>
                <c:pt idx="24677">
                  <c:v>2413.5</c:v>
                </c:pt>
                <c:pt idx="24678">
                  <c:v>2413.52</c:v>
                </c:pt>
                <c:pt idx="24679">
                  <c:v>2413.54</c:v>
                </c:pt>
                <c:pt idx="24680">
                  <c:v>2413.56</c:v>
                </c:pt>
                <c:pt idx="24681">
                  <c:v>2413.58</c:v>
                </c:pt>
                <c:pt idx="24682">
                  <c:v>2413.6</c:v>
                </c:pt>
                <c:pt idx="24683">
                  <c:v>2413.62</c:v>
                </c:pt>
                <c:pt idx="24684">
                  <c:v>2413.64</c:v>
                </c:pt>
                <c:pt idx="24685">
                  <c:v>2413.66</c:v>
                </c:pt>
                <c:pt idx="24686">
                  <c:v>2413.6799999999998</c:v>
                </c:pt>
                <c:pt idx="24687">
                  <c:v>2413.6999999999998</c:v>
                </c:pt>
                <c:pt idx="24688">
                  <c:v>2413.7199999999998</c:v>
                </c:pt>
                <c:pt idx="24689">
                  <c:v>2413.7399999999998</c:v>
                </c:pt>
                <c:pt idx="24690">
                  <c:v>2413.7599999999998</c:v>
                </c:pt>
                <c:pt idx="24691">
                  <c:v>2413.7799999999997</c:v>
                </c:pt>
                <c:pt idx="24692">
                  <c:v>2413.8000000000002</c:v>
                </c:pt>
                <c:pt idx="24693">
                  <c:v>2413.8200000000002</c:v>
                </c:pt>
                <c:pt idx="24694">
                  <c:v>2413.84</c:v>
                </c:pt>
                <c:pt idx="24695">
                  <c:v>2413.86</c:v>
                </c:pt>
                <c:pt idx="24696">
                  <c:v>2413.88</c:v>
                </c:pt>
                <c:pt idx="24697">
                  <c:v>2413.9</c:v>
                </c:pt>
                <c:pt idx="24698">
                  <c:v>2413.92</c:v>
                </c:pt>
                <c:pt idx="24699">
                  <c:v>2413.94</c:v>
                </c:pt>
                <c:pt idx="24700">
                  <c:v>2413.96</c:v>
                </c:pt>
                <c:pt idx="24701">
                  <c:v>2413.98</c:v>
                </c:pt>
                <c:pt idx="24702">
                  <c:v>2414</c:v>
                </c:pt>
                <c:pt idx="24703">
                  <c:v>2414.02</c:v>
                </c:pt>
                <c:pt idx="24704">
                  <c:v>2414.04</c:v>
                </c:pt>
                <c:pt idx="24705">
                  <c:v>2414.06</c:v>
                </c:pt>
                <c:pt idx="24706">
                  <c:v>2414.08</c:v>
                </c:pt>
                <c:pt idx="24707">
                  <c:v>2414.1</c:v>
                </c:pt>
                <c:pt idx="24708">
                  <c:v>2414.12</c:v>
                </c:pt>
                <c:pt idx="24709">
                  <c:v>2414.14</c:v>
                </c:pt>
                <c:pt idx="24710">
                  <c:v>2414.16</c:v>
                </c:pt>
                <c:pt idx="24711">
                  <c:v>2414.1799999999998</c:v>
                </c:pt>
                <c:pt idx="24712">
                  <c:v>2414.1999999999998</c:v>
                </c:pt>
                <c:pt idx="24713">
                  <c:v>2414.2199999999998</c:v>
                </c:pt>
                <c:pt idx="24714">
                  <c:v>2414.2399999999998</c:v>
                </c:pt>
                <c:pt idx="24715">
                  <c:v>2414.2599999999998</c:v>
                </c:pt>
                <c:pt idx="24716">
                  <c:v>2414.2799999999997</c:v>
                </c:pt>
                <c:pt idx="24717">
                  <c:v>2414.3000000000002</c:v>
                </c:pt>
                <c:pt idx="24718">
                  <c:v>2414.3200000000002</c:v>
                </c:pt>
                <c:pt idx="24719">
                  <c:v>2414.34</c:v>
                </c:pt>
                <c:pt idx="24720">
                  <c:v>2414.36</c:v>
                </c:pt>
                <c:pt idx="24721">
                  <c:v>2414.38</c:v>
                </c:pt>
                <c:pt idx="24722">
                  <c:v>2414.4</c:v>
                </c:pt>
                <c:pt idx="24723">
                  <c:v>2414.42</c:v>
                </c:pt>
                <c:pt idx="24724">
                  <c:v>2414.44</c:v>
                </c:pt>
                <c:pt idx="24725">
                  <c:v>2414.46</c:v>
                </c:pt>
                <c:pt idx="24726">
                  <c:v>2414.48</c:v>
                </c:pt>
                <c:pt idx="24727">
                  <c:v>2414.5</c:v>
                </c:pt>
                <c:pt idx="24728">
                  <c:v>2414.52</c:v>
                </c:pt>
                <c:pt idx="24729">
                  <c:v>2414.54</c:v>
                </c:pt>
                <c:pt idx="24730">
                  <c:v>2414.56</c:v>
                </c:pt>
                <c:pt idx="24731">
                  <c:v>2414.58</c:v>
                </c:pt>
                <c:pt idx="24732">
                  <c:v>2414.6</c:v>
                </c:pt>
                <c:pt idx="24733">
                  <c:v>2414.62</c:v>
                </c:pt>
                <c:pt idx="24734">
                  <c:v>2414.64</c:v>
                </c:pt>
                <c:pt idx="24735">
                  <c:v>2414.66</c:v>
                </c:pt>
                <c:pt idx="24736">
                  <c:v>2414.6799999999998</c:v>
                </c:pt>
                <c:pt idx="24737">
                  <c:v>2414.6999999999998</c:v>
                </c:pt>
                <c:pt idx="24738">
                  <c:v>2414.7199999999998</c:v>
                </c:pt>
                <c:pt idx="24739">
                  <c:v>2414.7399999999998</c:v>
                </c:pt>
                <c:pt idx="24740">
                  <c:v>2414.7599999999998</c:v>
                </c:pt>
                <c:pt idx="24741">
                  <c:v>2414.7799999999997</c:v>
                </c:pt>
                <c:pt idx="24742">
                  <c:v>2414.8000000000002</c:v>
                </c:pt>
                <c:pt idx="24743">
                  <c:v>2414.8200000000002</c:v>
                </c:pt>
                <c:pt idx="24744">
                  <c:v>2414.84</c:v>
                </c:pt>
                <c:pt idx="24745">
                  <c:v>2414.86</c:v>
                </c:pt>
                <c:pt idx="24746">
                  <c:v>2414.88</c:v>
                </c:pt>
                <c:pt idx="24747">
                  <c:v>2414.9</c:v>
                </c:pt>
                <c:pt idx="24748">
                  <c:v>2414.92</c:v>
                </c:pt>
                <c:pt idx="24749">
                  <c:v>2414.94</c:v>
                </c:pt>
                <c:pt idx="24750">
                  <c:v>2414.96</c:v>
                </c:pt>
                <c:pt idx="24751">
                  <c:v>2414.98</c:v>
                </c:pt>
                <c:pt idx="24752">
                  <c:v>2415</c:v>
                </c:pt>
                <c:pt idx="24753">
                  <c:v>2415.02</c:v>
                </c:pt>
                <c:pt idx="24754">
                  <c:v>2415.04</c:v>
                </c:pt>
                <c:pt idx="24755">
                  <c:v>2415.06</c:v>
                </c:pt>
                <c:pt idx="24756">
                  <c:v>2415.08</c:v>
                </c:pt>
                <c:pt idx="24757">
                  <c:v>2415.1</c:v>
                </c:pt>
                <c:pt idx="24758">
                  <c:v>2415.12</c:v>
                </c:pt>
                <c:pt idx="24759">
                  <c:v>2415.14</c:v>
                </c:pt>
                <c:pt idx="24760">
                  <c:v>2415.16</c:v>
                </c:pt>
                <c:pt idx="24761">
                  <c:v>2415.1799999999998</c:v>
                </c:pt>
                <c:pt idx="24762">
                  <c:v>2415.1999999999998</c:v>
                </c:pt>
                <c:pt idx="24763">
                  <c:v>2415.2199999999998</c:v>
                </c:pt>
                <c:pt idx="24764">
                  <c:v>2415.2399999999998</c:v>
                </c:pt>
                <c:pt idx="24765">
                  <c:v>2415.2599999999998</c:v>
                </c:pt>
                <c:pt idx="24766">
                  <c:v>2415.2799999999997</c:v>
                </c:pt>
                <c:pt idx="24767">
                  <c:v>2415.3000000000002</c:v>
                </c:pt>
                <c:pt idx="24768">
                  <c:v>2415.3200000000002</c:v>
                </c:pt>
                <c:pt idx="24769">
                  <c:v>2415.34</c:v>
                </c:pt>
                <c:pt idx="24770">
                  <c:v>2415.36</c:v>
                </c:pt>
                <c:pt idx="24771">
                  <c:v>2415.38</c:v>
                </c:pt>
                <c:pt idx="24772">
                  <c:v>2415.4</c:v>
                </c:pt>
                <c:pt idx="24773">
                  <c:v>2415.42</c:v>
                </c:pt>
                <c:pt idx="24774">
                  <c:v>2415.44</c:v>
                </c:pt>
                <c:pt idx="24775">
                  <c:v>2415.46</c:v>
                </c:pt>
                <c:pt idx="24776">
                  <c:v>2415.48</c:v>
                </c:pt>
                <c:pt idx="24777">
                  <c:v>2415.5</c:v>
                </c:pt>
                <c:pt idx="24778">
                  <c:v>2415.52</c:v>
                </c:pt>
                <c:pt idx="24779">
                  <c:v>2415.54</c:v>
                </c:pt>
                <c:pt idx="24780">
                  <c:v>2415.56</c:v>
                </c:pt>
                <c:pt idx="24781">
                  <c:v>2415.58</c:v>
                </c:pt>
                <c:pt idx="24782">
                  <c:v>2415.6</c:v>
                </c:pt>
                <c:pt idx="24783">
                  <c:v>2415.62</c:v>
                </c:pt>
                <c:pt idx="24784">
                  <c:v>2415.64</c:v>
                </c:pt>
                <c:pt idx="24785">
                  <c:v>2415.66</c:v>
                </c:pt>
                <c:pt idx="24786">
                  <c:v>2415.6799999999998</c:v>
                </c:pt>
                <c:pt idx="24787">
                  <c:v>2415.6999999999998</c:v>
                </c:pt>
                <c:pt idx="24788">
                  <c:v>2415.7199999999998</c:v>
                </c:pt>
                <c:pt idx="24789">
                  <c:v>2415.7399999999998</c:v>
                </c:pt>
                <c:pt idx="24790">
                  <c:v>2415.7599999999998</c:v>
                </c:pt>
                <c:pt idx="24791">
                  <c:v>2415.7799999999997</c:v>
                </c:pt>
                <c:pt idx="24792">
                  <c:v>2415.8000000000002</c:v>
                </c:pt>
                <c:pt idx="24793">
                  <c:v>2415.8200000000002</c:v>
                </c:pt>
                <c:pt idx="24794">
                  <c:v>2415.84</c:v>
                </c:pt>
                <c:pt idx="24795">
                  <c:v>2415.86</c:v>
                </c:pt>
                <c:pt idx="24796">
                  <c:v>2415.88</c:v>
                </c:pt>
                <c:pt idx="24797">
                  <c:v>2415.9</c:v>
                </c:pt>
                <c:pt idx="24798">
                  <c:v>2415.92</c:v>
                </c:pt>
                <c:pt idx="24799">
                  <c:v>2415.94</c:v>
                </c:pt>
                <c:pt idx="24800">
                  <c:v>2415.96</c:v>
                </c:pt>
                <c:pt idx="24801">
                  <c:v>2415.98</c:v>
                </c:pt>
                <c:pt idx="24802">
                  <c:v>2416</c:v>
                </c:pt>
                <c:pt idx="24803">
                  <c:v>2416.02</c:v>
                </c:pt>
                <c:pt idx="24804">
                  <c:v>2416.04</c:v>
                </c:pt>
                <c:pt idx="24805">
                  <c:v>2416.06</c:v>
                </c:pt>
                <c:pt idx="24806">
                  <c:v>2416.08</c:v>
                </c:pt>
                <c:pt idx="24807">
                  <c:v>2416.1</c:v>
                </c:pt>
                <c:pt idx="24808">
                  <c:v>2416.12</c:v>
                </c:pt>
                <c:pt idx="24809">
                  <c:v>2416.14</c:v>
                </c:pt>
                <c:pt idx="24810">
                  <c:v>2416.16</c:v>
                </c:pt>
                <c:pt idx="24811">
                  <c:v>2416.1799999999998</c:v>
                </c:pt>
                <c:pt idx="24812">
                  <c:v>2416.1999999999998</c:v>
                </c:pt>
                <c:pt idx="24813">
                  <c:v>2416.2199999999998</c:v>
                </c:pt>
                <c:pt idx="24814">
                  <c:v>2416.2399999999998</c:v>
                </c:pt>
                <c:pt idx="24815">
                  <c:v>2416.2599999999998</c:v>
                </c:pt>
                <c:pt idx="24816">
                  <c:v>2416.2799999999997</c:v>
                </c:pt>
                <c:pt idx="24817">
                  <c:v>2416.3000000000002</c:v>
                </c:pt>
                <c:pt idx="24818">
                  <c:v>2416.3200000000002</c:v>
                </c:pt>
                <c:pt idx="24819">
                  <c:v>2416.34</c:v>
                </c:pt>
                <c:pt idx="24820">
                  <c:v>2416.36</c:v>
                </c:pt>
                <c:pt idx="24821">
                  <c:v>2416.38</c:v>
                </c:pt>
                <c:pt idx="24822">
                  <c:v>2416.4</c:v>
                </c:pt>
                <c:pt idx="24823">
                  <c:v>2416.42</c:v>
                </c:pt>
                <c:pt idx="24824">
                  <c:v>2416.44</c:v>
                </c:pt>
                <c:pt idx="24825">
                  <c:v>2416.46</c:v>
                </c:pt>
                <c:pt idx="24826">
                  <c:v>2416.48</c:v>
                </c:pt>
                <c:pt idx="24827">
                  <c:v>2416.5</c:v>
                </c:pt>
                <c:pt idx="24828">
                  <c:v>2416.52</c:v>
                </c:pt>
                <c:pt idx="24829">
                  <c:v>2416.54</c:v>
                </c:pt>
                <c:pt idx="24830">
                  <c:v>2416.56</c:v>
                </c:pt>
                <c:pt idx="24831">
                  <c:v>2416.58</c:v>
                </c:pt>
                <c:pt idx="24832">
                  <c:v>2416.6</c:v>
                </c:pt>
                <c:pt idx="24833">
                  <c:v>2416.62</c:v>
                </c:pt>
                <c:pt idx="24834">
                  <c:v>2416.64</c:v>
                </c:pt>
                <c:pt idx="24835">
                  <c:v>2416.66</c:v>
                </c:pt>
                <c:pt idx="24836">
                  <c:v>2416.6799999999998</c:v>
                </c:pt>
                <c:pt idx="24837">
                  <c:v>2416.6999999999998</c:v>
                </c:pt>
                <c:pt idx="24838">
                  <c:v>2416.7199999999998</c:v>
                </c:pt>
                <c:pt idx="24839">
                  <c:v>2416.7399999999998</c:v>
                </c:pt>
                <c:pt idx="24840">
                  <c:v>2416.7599999999998</c:v>
                </c:pt>
                <c:pt idx="24841">
                  <c:v>2416.7799999999997</c:v>
                </c:pt>
                <c:pt idx="24842">
                  <c:v>2416.8000000000002</c:v>
                </c:pt>
                <c:pt idx="24843">
                  <c:v>2416.8200000000002</c:v>
                </c:pt>
                <c:pt idx="24844">
                  <c:v>2416.84</c:v>
                </c:pt>
                <c:pt idx="24845">
                  <c:v>2416.86</c:v>
                </c:pt>
                <c:pt idx="24846">
                  <c:v>2416.88</c:v>
                </c:pt>
                <c:pt idx="24847">
                  <c:v>2416.9</c:v>
                </c:pt>
                <c:pt idx="24848">
                  <c:v>2416.92</c:v>
                </c:pt>
                <c:pt idx="24849">
                  <c:v>2416.94</c:v>
                </c:pt>
                <c:pt idx="24850">
                  <c:v>2416.96</c:v>
                </c:pt>
                <c:pt idx="24851">
                  <c:v>2416.98</c:v>
                </c:pt>
                <c:pt idx="24852">
                  <c:v>2417</c:v>
                </c:pt>
                <c:pt idx="24853">
                  <c:v>2417.02</c:v>
                </c:pt>
                <c:pt idx="24854">
                  <c:v>2417.04</c:v>
                </c:pt>
                <c:pt idx="24855">
                  <c:v>2417.06</c:v>
                </c:pt>
                <c:pt idx="24856">
                  <c:v>2417.08</c:v>
                </c:pt>
                <c:pt idx="24857">
                  <c:v>2417.1</c:v>
                </c:pt>
                <c:pt idx="24858">
                  <c:v>2417.12</c:v>
                </c:pt>
                <c:pt idx="24859">
                  <c:v>2417.14</c:v>
                </c:pt>
                <c:pt idx="24860">
                  <c:v>2417.16</c:v>
                </c:pt>
                <c:pt idx="24861">
                  <c:v>2417.1799999999998</c:v>
                </c:pt>
                <c:pt idx="24862">
                  <c:v>2417.1999999999998</c:v>
                </c:pt>
                <c:pt idx="24863">
                  <c:v>2417.2199999999998</c:v>
                </c:pt>
                <c:pt idx="24864">
                  <c:v>2417.2399999999998</c:v>
                </c:pt>
                <c:pt idx="24865">
                  <c:v>2417.2599999999998</c:v>
                </c:pt>
                <c:pt idx="24866">
                  <c:v>2417.2799999999997</c:v>
                </c:pt>
                <c:pt idx="24867">
                  <c:v>2417.3000000000002</c:v>
                </c:pt>
                <c:pt idx="24868">
                  <c:v>2417.3200000000002</c:v>
                </c:pt>
                <c:pt idx="24869">
                  <c:v>2417.34</c:v>
                </c:pt>
                <c:pt idx="24870">
                  <c:v>2417.36</c:v>
                </c:pt>
                <c:pt idx="24871">
                  <c:v>2417.38</c:v>
                </c:pt>
                <c:pt idx="24872">
                  <c:v>2417.4</c:v>
                </c:pt>
                <c:pt idx="24873">
                  <c:v>2417.42</c:v>
                </c:pt>
                <c:pt idx="24874">
                  <c:v>2417.44</c:v>
                </c:pt>
                <c:pt idx="24875">
                  <c:v>2417.46</c:v>
                </c:pt>
                <c:pt idx="24876">
                  <c:v>2417.48</c:v>
                </c:pt>
                <c:pt idx="24877">
                  <c:v>2417.5</c:v>
                </c:pt>
                <c:pt idx="24878">
                  <c:v>2417.52</c:v>
                </c:pt>
                <c:pt idx="24879">
                  <c:v>2417.54</c:v>
                </c:pt>
                <c:pt idx="24880">
                  <c:v>2417.56</c:v>
                </c:pt>
                <c:pt idx="24881">
                  <c:v>2417.58</c:v>
                </c:pt>
                <c:pt idx="24882">
                  <c:v>2417.6</c:v>
                </c:pt>
                <c:pt idx="24883">
                  <c:v>2417.62</c:v>
                </c:pt>
                <c:pt idx="24884">
                  <c:v>2417.64</c:v>
                </c:pt>
                <c:pt idx="24885">
                  <c:v>2417.66</c:v>
                </c:pt>
                <c:pt idx="24886">
                  <c:v>2417.6799999999998</c:v>
                </c:pt>
                <c:pt idx="24887">
                  <c:v>2417.6999999999998</c:v>
                </c:pt>
                <c:pt idx="24888">
                  <c:v>2417.7199999999998</c:v>
                </c:pt>
                <c:pt idx="24889">
                  <c:v>2417.7399999999998</c:v>
                </c:pt>
                <c:pt idx="24890">
                  <c:v>2417.7599999999998</c:v>
                </c:pt>
                <c:pt idx="24891">
                  <c:v>2417.7799999999997</c:v>
                </c:pt>
                <c:pt idx="24892">
                  <c:v>2417.8000000000002</c:v>
                </c:pt>
                <c:pt idx="24893">
                  <c:v>2417.8200000000002</c:v>
                </c:pt>
                <c:pt idx="24894">
                  <c:v>2417.84</c:v>
                </c:pt>
                <c:pt idx="24895">
                  <c:v>2417.86</c:v>
                </c:pt>
                <c:pt idx="24896">
                  <c:v>2417.88</c:v>
                </c:pt>
                <c:pt idx="24897">
                  <c:v>2417.9</c:v>
                </c:pt>
                <c:pt idx="24898">
                  <c:v>2417.92</c:v>
                </c:pt>
                <c:pt idx="24899">
                  <c:v>2417.94</c:v>
                </c:pt>
                <c:pt idx="24900">
                  <c:v>2417.96</c:v>
                </c:pt>
                <c:pt idx="24901">
                  <c:v>2417.98</c:v>
                </c:pt>
                <c:pt idx="24902">
                  <c:v>2418</c:v>
                </c:pt>
                <c:pt idx="24903">
                  <c:v>2418.02</c:v>
                </c:pt>
                <c:pt idx="24904">
                  <c:v>2418.04</c:v>
                </c:pt>
                <c:pt idx="24905">
                  <c:v>2418.06</c:v>
                </c:pt>
                <c:pt idx="24906">
                  <c:v>2418.08</c:v>
                </c:pt>
                <c:pt idx="24907">
                  <c:v>2418.1</c:v>
                </c:pt>
                <c:pt idx="24908">
                  <c:v>2418.12</c:v>
                </c:pt>
                <c:pt idx="24909">
                  <c:v>2418.14</c:v>
                </c:pt>
                <c:pt idx="24910">
                  <c:v>2418.16</c:v>
                </c:pt>
                <c:pt idx="24911">
                  <c:v>2418.1799999999998</c:v>
                </c:pt>
                <c:pt idx="24912">
                  <c:v>2418.1999999999998</c:v>
                </c:pt>
                <c:pt idx="24913">
                  <c:v>2418.2199999999998</c:v>
                </c:pt>
                <c:pt idx="24914">
                  <c:v>2418.2399999999998</c:v>
                </c:pt>
                <c:pt idx="24915">
                  <c:v>2418.2599999999998</c:v>
                </c:pt>
                <c:pt idx="24916">
                  <c:v>2418.2799999999997</c:v>
                </c:pt>
                <c:pt idx="24917">
                  <c:v>2418.3000000000002</c:v>
                </c:pt>
                <c:pt idx="24918">
                  <c:v>2418.3200000000002</c:v>
                </c:pt>
                <c:pt idx="24919">
                  <c:v>2418.34</c:v>
                </c:pt>
                <c:pt idx="24920">
                  <c:v>2418.36</c:v>
                </c:pt>
                <c:pt idx="24921">
                  <c:v>2418.38</c:v>
                </c:pt>
                <c:pt idx="24922">
                  <c:v>2418.4</c:v>
                </c:pt>
                <c:pt idx="24923">
                  <c:v>2418.42</c:v>
                </c:pt>
                <c:pt idx="24924">
                  <c:v>2418.44</c:v>
                </c:pt>
                <c:pt idx="24925">
                  <c:v>2418.46</c:v>
                </c:pt>
                <c:pt idx="24926">
                  <c:v>2418.48</c:v>
                </c:pt>
                <c:pt idx="24927">
                  <c:v>2418.5</c:v>
                </c:pt>
                <c:pt idx="24928">
                  <c:v>2418.52</c:v>
                </c:pt>
                <c:pt idx="24929">
                  <c:v>2418.54</c:v>
                </c:pt>
                <c:pt idx="24930">
                  <c:v>2418.56</c:v>
                </c:pt>
                <c:pt idx="24931">
                  <c:v>2418.58</c:v>
                </c:pt>
                <c:pt idx="24932">
                  <c:v>2418.6</c:v>
                </c:pt>
                <c:pt idx="24933">
                  <c:v>2418.62</c:v>
                </c:pt>
                <c:pt idx="24934">
                  <c:v>2418.64</c:v>
                </c:pt>
                <c:pt idx="24935">
                  <c:v>2418.66</c:v>
                </c:pt>
                <c:pt idx="24936">
                  <c:v>2418.6799999999998</c:v>
                </c:pt>
                <c:pt idx="24937">
                  <c:v>2418.6999999999998</c:v>
                </c:pt>
                <c:pt idx="24938">
                  <c:v>2418.7199999999998</c:v>
                </c:pt>
                <c:pt idx="24939">
                  <c:v>2418.7399999999998</c:v>
                </c:pt>
                <c:pt idx="24940">
                  <c:v>2418.7599999999998</c:v>
                </c:pt>
                <c:pt idx="24941">
                  <c:v>2418.7799999999997</c:v>
                </c:pt>
                <c:pt idx="24942">
                  <c:v>2418.8000000000002</c:v>
                </c:pt>
                <c:pt idx="24943">
                  <c:v>2418.8200000000002</c:v>
                </c:pt>
                <c:pt idx="24944">
                  <c:v>2418.84</c:v>
                </c:pt>
                <c:pt idx="24945">
                  <c:v>2418.86</c:v>
                </c:pt>
                <c:pt idx="24946">
                  <c:v>2418.88</c:v>
                </c:pt>
                <c:pt idx="24947">
                  <c:v>2418.9</c:v>
                </c:pt>
                <c:pt idx="24948">
                  <c:v>2418.92</c:v>
                </c:pt>
                <c:pt idx="24949">
                  <c:v>2418.94</c:v>
                </c:pt>
                <c:pt idx="24950">
                  <c:v>2418.96</c:v>
                </c:pt>
                <c:pt idx="24951">
                  <c:v>2418.98</c:v>
                </c:pt>
                <c:pt idx="24952">
                  <c:v>2419</c:v>
                </c:pt>
                <c:pt idx="24953">
                  <c:v>2419.02</c:v>
                </c:pt>
                <c:pt idx="24954">
                  <c:v>2419.04</c:v>
                </c:pt>
                <c:pt idx="24955">
                  <c:v>2419.06</c:v>
                </c:pt>
                <c:pt idx="24956">
                  <c:v>2419.08</c:v>
                </c:pt>
                <c:pt idx="24957">
                  <c:v>2419.1</c:v>
                </c:pt>
                <c:pt idx="24958">
                  <c:v>2419.12</c:v>
                </c:pt>
                <c:pt idx="24959">
                  <c:v>2419.14</c:v>
                </c:pt>
                <c:pt idx="24960">
                  <c:v>2419.16</c:v>
                </c:pt>
                <c:pt idx="24961">
                  <c:v>2419.1799999999998</c:v>
                </c:pt>
                <c:pt idx="24962">
                  <c:v>2419.1999999999998</c:v>
                </c:pt>
                <c:pt idx="24963">
                  <c:v>2419.2199999999998</c:v>
                </c:pt>
                <c:pt idx="24964">
                  <c:v>2419.2399999999998</c:v>
                </c:pt>
                <c:pt idx="24965">
                  <c:v>2419.2599999999998</c:v>
                </c:pt>
                <c:pt idx="24966">
                  <c:v>2419.2799999999997</c:v>
                </c:pt>
                <c:pt idx="24967">
                  <c:v>2419.3000000000002</c:v>
                </c:pt>
                <c:pt idx="24968">
                  <c:v>2419.3200000000002</c:v>
                </c:pt>
                <c:pt idx="24969">
                  <c:v>2419.34</c:v>
                </c:pt>
                <c:pt idx="24970">
                  <c:v>2419.36</c:v>
                </c:pt>
                <c:pt idx="24971">
                  <c:v>2419.38</c:v>
                </c:pt>
                <c:pt idx="24972">
                  <c:v>2419.4</c:v>
                </c:pt>
                <c:pt idx="24973">
                  <c:v>2419.42</c:v>
                </c:pt>
                <c:pt idx="24974">
                  <c:v>2419.44</c:v>
                </c:pt>
                <c:pt idx="24975">
                  <c:v>2419.46</c:v>
                </c:pt>
                <c:pt idx="24976">
                  <c:v>2419.48</c:v>
                </c:pt>
                <c:pt idx="24977">
                  <c:v>2419.5</c:v>
                </c:pt>
                <c:pt idx="24978">
                  <c:v>2419.52</c:v>
                </c:pt>
                <c:pt idx="24979">
                  <c:v>2419.54</c:v>
                </c:pt>
                <c:pt idx="24980">
                  <c:v>2419.56</c:v>
                </c:pt>
                <c:pt idx="24981">
                  <c:v>2419.58</c:v>
                </c:pt>
                <c:pt idx="24982">
                  <c:v>2419.6</c:v>
                </c:pt>
                <c:pt idx="24983">
                  <c:v>2419.62</c:v>
                </c:pt>
                <c:pt idx="24984">
                  <c:v>2419.64</c:v>
                </c:pt>
                <c:pt idx="24985">
                  <c:v>2419.66</c:v>
                </c:pt>
                <c:pt idx="24986">
                  <c:v>2419.6799999999998</c:v>
                </c:pt>
                <c:pt idx="24987">
                  <c:v>2419.6999999999998</c:v>
                </c:pt>
                <c:pt idx="24988">
                  <c:v>2419.7199999999998</c:v>
                </c:pt>
                <c:pt idx="24989">
                  <c:v>2419.7399999999998</c:v>
                </c:pt>
                <c:pt idx="24990">
                  <c:v>2419.7599999999998</c:v>
                </c:pt>
                <c:pt idx="24991">
                  <c:v>2419.7799999999997</c:v>
                </c:pt>
                <c:pt idx="24992">
                  <c:v>2419.8000000000002</c:v>
                </c:pt>
                <c:pt idx="24993">
                  <c:v>2419.8200000000002</c:v>
                </c:pt>
                <c:pt idx="24994">
                  <c:v>2419.84</c:v>
                </c:pt>
                <c:pt idx="24995">
                  <c:v>2419.86</c:v>
                </c:pt>
                <c:pt idx="24996">
                  <c:v>2419.88</c:v>
                </c:pt>
                <c:pt idx="24997">
                  <c:v>2419.9</c:v>
                </c:pt>
                <c:pt idx="24998">
                  <c:v>2419.92</c:v>
                </c:pt>
                <c:pt idx="24999">
                  <c:v>2419.94</c:v>
                </c:pt>
                <c:pt idx="25000">
                  <c:v>2419.96</c:v>
                </c:pt>
                <c:pt idx="25001">
                  <c:v>2419.98</c:v>
                </c:pt>
                <c:pt idx="25002">
                  <c:v>2420</c:v>
                </c:pt>
                <c:pt idx="25003">
                  <c:v>2420.02</c:v>
                </c:pt>
                <c:pt idx="25004">
                  <c:v>2420.04</c:v>
                </c:pt>
                <c:pt idx="25005">
                  <c:v>2420.06</c:v>
                </c:pt>
                <c:pt idx="25006">
                  <c:v>2420.08</c:v>
                </c:pt>
                <c:pt idx="25007">
                  <c:v>2420.1</c:v>
                </c:pt>
                <c:pt idx="25008">
                  <c:v>2420.12</c:v>
                </c:pt>
                <c:pt idx="25009">
                  <c:v>2420.14</c:v>
                </c:pt>
                <c:pt idx="25010">
                  <c:v>2420.16</c:v>
                </c:pt>
                <c:pt idx="25011">
                  <c:v>2420.1799999999998</c:v>
                </c:pt>
                <c:pt idx="25012">
                  <c:v>2420.1999999999998</c:v>
                </c:pt>
                <c:pt idx="25013">
                  <c:v>2420.2199999999998</c:v>
                </c:pt>
                <c:pt idx="25014">
                  <c:v>2420.2399999999998</c:v>
                </c:pt>
                <c:pt idx="25015">
                  <c:v>2420.2599999999998</c:v>
                </c:pt>
                <c:pt idx="25016">
                  <c:v>2420.2799999999997</c:v>
                </c:pt>
                <c:pt idx="25017">
                  <c:v>2420.3000000000002</c:v>
                </c:pt>
                <c:pt idx="25018">
                  <c:v>2420.3200000000002</c:v>
                </c:pt>
                <c:pt idx="25019">
                  <c:v>2420.34</c:v>
                </c:pt>
                <c:pt idx="25020">
                  <c:v>2420.36</c:v>
                </c:pt>
                <c:pt idx="25021">
                  <c:v>2420.38</c:v>
                </c:pt>
                <c:pt idx="25022">
                  <c:v>2420.4</c:v>
                </c:pt>
                <c:pt idx="25023">
                  <c:v>2420.42</c:v>
                </c:pt>
                <c:pt idx="25024">
                  <c:v>2420.44</c:v>
                </c:pt>
                <c:pt idx="25025">
                  <c:v>2420.46</c:v>
                </c:pt>
                <c:pt idx="25026">
                  <c:v>2420.48</c:v>
                </c:pt>
                <c:pt idx="25027">
                  <c:v>2420.5</c:v>
                </c:pt>
                <c:pt idx="25028">
                  <c:v>2420.52</c:v>
                </c:pt>
                <c:pt idx="25029">
                  <c:v>2420.54</c:v>
                </c:pt>
                <c:pt idx="25030">
                  <c:v>2420.56</c:v>
                </c:pt>
                <c:pt idx="25031">
                  <c:v>2420.58</c:v>
                </c:pt>
                <c:pt idx="25032">
                  <c:v>2420.6</c:v>
                </c:pt>
                <c:pt idx="25033">
                  <c:v>2420.62</c:v>
                </c:pt>
                <c:pt idx="25034">
                  <c:v>2420.64</c:v>
                </c:pt>
                <c:pt idx="25035">
                  <c:v>2420.66</c:v>
                </c:pt>
                <c:pt idx="25036">
                  <c:v>2420.6799999999998</c:v>
                </c:pt>
                <c:pt idx="25037">
                  <c:v>2420.6999999999998</c:v>
                </c:pt>
                <c:pt idx="25038">
                  <c:v>2420.7199999999998</c:v>
                </c:pt>
                <c:pt idx="25039">
                  <c:v>2420.7399999999998</c:v>
                </c:pt>
                <c:pt idx="25040">
                  <c:v>2420.7599999999998</c:v>
                </c:pt>
                <c:pt idx="25041">
                  <c:v>2420.7799999999997</c:v>
                </c:pt>
                <c:pt idx="25042">
                  <c:v>2420.8000000000002</c:v>
                </c:pt>
                <c:pt idx="25043">
                  <c:v>2420.8200000000002</c:v>
                </c:pt>
                <c:pt idx="25044">
                  <c:v>2420.84</c:v>
                </c:pt>
                <c:pt idx="25045">
                  <c:v>2420.86</c:v>
                </c:pt>
                <c:pt idx="25046">
                  <c:v>2420.88</c:v>
                </c:pt>
                <c:pt idx="25047">
                  <c:v>2420.9</c:v>
                </c:pt>
                <c:pt idx="25048">
                  <c:v>2420.92</c:v>
                </c:pt>
                <c:pt idx="25049">
                  <c:v>2420.94</c:v>
                </c:pt>
                <c:pt idx="25050">
                  <c:v>2420.96</c:v>
                </c:pt>
                <c:pt idx="25051">
                  <c:v>2420.98</c:v>
                </c:pt>
                <c:pt idx="25052">
                  <c:v>2421</c:v>
                </c:pt>
                <c:pt idx="25053">
                  <c:v>2421.02</c:v>
                </c:pt>
                <c:pt idx="25054">
                  <c:v>2421.04</c:v>
                </c:pt>
                <c:pt idx="25055">
                  <c:v>2421.06</c:v>
                </c:pt>
                <c:pt idx="25056">
                  <c:v>2421.08</c:v>
                </c:pt>
                <c:pt idx="25057">
                  <c:v>2421.1</c:v>
                </c:pt>
                <c:pt idx="25058">
                  <c:v>2421.12</c:v>
                </c:pt>
                <c:pt idx="25059">
                  <c:v>2421.14</c:v>
                </c:pt>
                <c:pt idx="25060">
                  <c:v>2421.16</c:v>
                </c:pt>
                <c:pt idx="25061">
                  <c:v>2421.1799999999998</c:v>
                </c:pt>
                <c:pt idx="25062">
                  <c:v>2421.1999999999998</c:v>
                </c:pt>
                <c:pt idx="25063">
                  <c:v>2421.2199999999998</c:v>
                </c:pt>
                <c:pt idx="25064">
                  <c:v>2421.2399999999998</c:v>
                </c:pt>
                <c:pt idx="25065">
                  <c:v>2421.2599999999998</c:v>
                </c:pt>
                <c:pt idx="25066">
                  <c:v>2421.2799999999997</c:v>
                </c:pt>
                <c:pt idx="25067">
                  <c:v>2421.3000000000002</c:v>
                </c:pt>
                <c:pt idx="25068">
                  <c:v>2421.3200000000002</c:v>
                </c:pt>
                <c:pt idx="25069">
                  <c:v>2421.34</c:v>
                </c:pt>
                <c:pt idx="25070">
                  <c:v>2421.36</c:v>
                </c:pt>
                <c:pt idx="25071">
                  <c:v>2421.38</c:v>
                </c:pt>
                <c:pt idx="25072">
                  <c:v>2421.4</c:v>
                </c:pt>
                <c:pt idx="25073">
                  <c:v>2421.42</c:v>
                </c:pt>
                <c:pt idx="25074">
                  <c:v>2421.44</c:v>
                </c:pt>
                <c:pt idx="25075">
                  <c:v>2421.46</c:v>
                </c:pt>
                <c:pt idx="25076">
                  <c:v>2421.48</c:v>
                </c:pt>
                <c:pt idx="25077">
                  <c:v>2421.5</c:v>
                </c:pt>
                <c:pt idx="25078">
                  <c:v>2421.52</c:v>
                </c:pt>
                <c:pt idx="25079">
                  <c:v>2421.54</c:v>
                </c:pt>
                <c:pt idx="25080">
                  <c:v>2421.56</c:v>
                </c:pt>
                <c:pt idx="25081">
                  <c:v>2421.58</c:v>
                </c:pt>
                <c:pt idx="25082">
                  <c:v>2421.6</c:v>
                </c:pt>
                <c:pt idx="25083">
                  <c:v>2421.62</c:v>
                </c:pt>
                <c:pt idx="25084">
                  <c:v>2421.64</c:v>
                </c:pt>
                <c:pt idx="25085">
                  <c:v>2421.66</c:v>
                </c:pt>
                <c:pt idx="25086">
                  <c:v>2421.6799999999998</c:v>
                </c:pt>
                <c:pt idx="25087">
                  <c:v>2421.6999999999998</c:v>
                </c:pt>
                <c:pt idx="25088">
                  <c:v>2421.7199999999998</c:v>
                </c:pt>
                <c:pt idx="25089">
                  <c:v>2421.7399999999998</c:v>
                </c:pt>
                <c:pt idx="25090">
                  <c:v>2421.7599999999998</c:v>
                </c:pt>
                <c:pt idx="25091">
                  <c:v>2421.7799999999997</c:v>
                </c:pt>
                <c:pt idx="25092">
                  <c:v>2421.8000000000002</c:v>
                </c:pt>
                <c:pt idx="25093">
                  <c:v>2421.8200000000002</c:v>
                </c:pt>
                <c:pt idx="25094">
                  <c:v>2421.84</c:v>
                </c:pt>
                <c:pt idx="25095">
                  <c:v>2421.86</c:v>
                </c:pt>
                <c:pt idx="25096">
                  <c:v>2421.88</c:v>
                </c:pt>
                <c:pt idx="25097">
                  <c:v>2421.9</c:v>
                </c:pt>
                <c:pt idx="25098">
                  <c:v>2421.92</c:v>
                </c:pt>
                <c:pt idx="25099">
                  <c:v>2421.94</c:v>
                </c:pt>
                <c:pt idx="25100">
                  <c:v>2421.96</c:v>
                </c:pt>
                <c:pt idx="25101">
                  <c:v>2421.98</c:v>
                </c:pt>
                <c:pt idx="25102">
                  <c:v>2422</c:v>
                </c:pt>
                <c:pt idx="25103">
                  <c:v>2422.02</c:v>
                </c:pt>
                <c:pt idx="25104">
                  <c:v>2422.04</c:v>
                </c:pt>
                <c:pt idx="25105">
                  <c:v>2422.06</c:v>
                </c:pt>
                <c:pt idx="25106">
                  <c:v>2422.08</c:v>
                </c:pt>
                <c:pt idx="25107">
                  <c:v>2422.1</c:v>
                </c:pt>
                <c:pt idx="25108">
                  <c:v>2422.12</c:v>
                </c:pt>
                <c:pt idx="25109">
                  <c:v>2422.14</c:v>
                </c:pt>
                <c:pt idx="25110">
                  <c:v>2422.16</c:v>
                </c:pt>
                <c:pt idx="25111">
                  <c:v>2422.1799999999998</c:v>
                </c:pt>
                <c:pt idx="25112">
                  <c:v>2422.1999999999998</c:v>
                </c:pt>
                <c:pt idx="25113">
                  <c:v>2422.2199999999998</c:v>
                </c:pt>
                <c:pt idx="25114">
                  <c:v>2422.2399999999998</c:v>
                </c:pt>
                <c:pt idx="25115">
                  <c:v>2422.2599999999998</c:v>
                </c:pt>
                <c:pt idx="25116">
                  <c:v>2422.2799999999997</c:v>
                </c:pt>
                <c:pt idx="25117">
                  <c:v>2422.3000000000002</c:v>
                </c:pt>
                <c:pt idx="25118">
                  <c:v>2422.3200000000002</c:v>
                </c:pt>
                <c:pt idx="25119">
                  <c:v>2422.34</c:v>
                </c:pt>
                <c:pt idx="25120">
                  <c:v>2422.36</c:v>
                </c:pt>
                <c:pt idx="25121">
                  <c:v>2422.38</c:v>
                </c:pt>
                <c:pt idx="25122">
                  <c:v>2422.4</c:v>
                </c:pt>
                <c:pt idx="25123">
                  <c:v>2422.42</c:v>
                </c:pt>
                <c:pt idx="25124">
                  <c:v>2422.44</c:v>
                </c:pt>
                <c:pt idx="25125">
                  <c:v>2422.46</c:v>
                </c:pt>
                <c:pt idx="25126">
                  <c:v>2422.48</c:v>
                </c:pt>
                <c:pt idx="25127">
                  <c:v>2422.5</c:v>
                </c:pt>
                <c:pt idx="25128">
                  <c:v>2422.52</c:v>
                </c:pt>
                <c:pt idx="25129">
                  <c:v>2422.54</c:v>
                </c:pt>
                <c:pt idx="25130">
                  <c:v>2422.56</c:v>
                </c:pt>
                <c:pt idx="25131">
                  <c:v>2422.58</c:v>
                </c:pt>
                <c:pt idx="25132">
                  <c:v>2422.6</c:v>
                </c:pt>
                <c:pt idx="25133">
                  <c:v>2422.62</c:v>
                </c:pt>
                <c:pt idx="25134">
                  <c:v>2422.64</c:v>
                </c:pt>
                <c:pt idx="25135">
                  <c:v>2422.66</c:v>
                </c:pt>
                <c:pt idx="25136">
                  <c:v>2422.6799999999998</c:v>
                </c:pt>
                <c:pt idx="25137">
                  <c:v>2422.6999999999998</c:v>
                </c:pt>
                <c:pt idx="25138">
                  <c:v>2422.7199999999998</c:v>
                </c:pt>
                <c:pt idx="25139">
                  <c:v>2422.7399999999998</c:v>
                </c:pt>
                <c:pt idx="25140">
                  <c:v>2422.7599999999998</c:v>
                </c:pt>
                <c:pt idx="25141">
                  <c:v>2422.7799999999997</c:v>
                </c:pt>
                <c:pt idx="25142">
                  <c:v>2422.8000000000002</c:v>
                </c:pt>
                <c:pt idx="25143">
                  <c:v>2422.8200000000002</c:v>
                </c:pt>
                <c:pt idx="25144">
                  <c:v>2422.84</c:v>
                </c:pt>
                <c:pt idx="25145">
                  <c:v>2422.86</c:v>
                </c:pt>
                <c:pt idx="25146">
                  <c:v>2422.88</c:v>
                </c:pt>
                <c:pt idx="25147">
                  <c:v>2422.9</c:v>
                </c:pt>
                <c:pt idx="25148">
                  <c:v>2422.92</c:v>
                </c:pt>
                <c:pt idx="25149">
                  <c:v>2422.94</c:v>
                </c:pt>
                <c:pt idx="25150">
                  <c:v>2422.96</c:v>
                </c:pt>
                <c:pt idx="25151">
                  <c:v>2422.98</c:v>
                </c:pt>
                <c:pt idx="25152">
                  <c:v>2423</c:v>
                </c:pt>
                <c:pt idx="25153">
                  <c:v>2423.02</c:v>
                </c:pt>
                <c:pt idx="25154">
                  <c:v>2423.04</c:v>
                </c:pt>
                <c:pt idx="25155">
                  <c:v>2423.06</c:v>
                </c:pt>
                <c:pt idx="25156">
                  <c:v>2423.08</c:v>
                </c:pt>
                <c:pt idx="25157">
                  <c:v>2423.1</c:v>
                </c:pt>
                <c:pt idx="25158">
                  <c:v>2423.12</c:v>
                </c:pt>
                <c:pt idx="25159">
                  <c:v>2423.14</c:v>
                </c:pt>
                <c:pt idx="25160">
                  <c:v>2423.16</c:v>
                </c:pt>
                <c:pt idx="25161">
                  <c:v>2423.1799999999998</c:v>
                </c:pt>
                <c:pt idx="25162">
                  <c:v>2423.1999999999998</c:v>
                </c:pt>
                <c:pt idx="25163">
                  <c:v>2423.2199999999998</c:v>
                </c:pt>
                <c:pt idx="25164">
                  <c:v>2423.2399999999998</c:v>
                </c:pt>
                <c:pt idx="25165">
                  <c:v>2423.2599999999998</c:v>
                </c:pt>
                <c:pt idx="25166">
                  <c:v>2423.2799999999997</c:v>
                </c:pt>
                <c:pt idx="25167">
                  <c:v>2423.3000000000002</c:v>
                </c:pt>
                <c:pt idx="25168">
                  <c:v>2423.3200000000002</c:v>
                </c:pt>
                <c:pt idx="25169">
                  <c:v>2423.34</c:v>
                </c:pt>
                <c:pt idx="25170">
                  <c:v>2423.36</c:v>
                </c:pt>
                <c:pt idx="25171">
                  <c:v>2423.38</c:v>
                </c:pt>
                <c:pt idx="25172">
                  <c:v>2423.4</c:v>
                </c:pt>
                <c:pt idx="25173">
                  <c:v>2423.42</c:v>
                </c:pt>
                <c:pt idx="25174">
                  <c:v>2423.44</c:v>
                </c:pt>
                <c:pt idx="25175">
                  <c:v>2423.46</c:v>
                </c:pt>
                <c:pt idx="25176">
                  <c:v>2423.48</c:v>
                </c:pt>
                <c:pt idx="25177">
                  <c:v>2423.5</c:v>
                </c:pt>
                <c:pt idx="25178">
                  <c:v>2423.52</c:v>
                </c:pt>
                <c:pt idx="25179">
                  <c:v>2423.54</c:v>
                </c:pt>
                <c:pt idx="25180">
                  <c:v>2423.56</c:v>
                </c:pt>
                <c:pt idx="25181">
                  <c:v>2423.58</c:v>
                </c:pt>
                <c:pt idx="25182">
                  <c:v>2423.6</c:v>
                </c:pt>
                <c:pt idx="25183">
                  <c:v>2423.62</c:v>
                </c:pt>
                <c:pt idx="25184">
                  <c:v>2423.64</c:v>
                </c:pt>
                <c:pt idx="25185">
                  <c:v>2423.66</c:v>
                </c:pt>
                <c:pt idx="25186">
                  <c:v>2423.6799999999998</c:v>
                </c:pt>
                <c:pt idx="25187">
                  <c:v>2423.6999999999998</c:v>
                </c:pt>
                <c:pt idx="25188">
                  <c:v>2423.7199999999998</c:v>
                </c:pt>
                <c:pt idx="25189">
                  <c:v>2423.7399999999998</c:v>
                </c:pt>
                <c:pt idx="25190">
                  <c:v>2423.7599999999998</c:v>
                </c:pt>
                <c:pt idx="25191">
                  <c:v>2423.7799999999997</c:v>
                </c:pt>
                <c:pt idx="25192">
                  <c:v>2423.8000000000002</c:v>
                </c:pt>
                <c:pt idx="25193">
                  <c:v>2423.8200000000002</c:v>
                </c:pt>
                <c:pt idx="25194">
                  <c:v>2423.84</c:v>
                </c:pt>
                <c:pt idx="25195">
                  <c:v>2423.86</c:v>
                </c:pt>
                <c:pt idx="25196">
                  <c:v>2423.88</c:v>
                </c:pt>
                <c:pt idx="25197">
                  <c:v>2423.9</c:v>
                </c:pt>
                <c:pt idx="25198">
                  <c:v>2423.92</c:v>
                </c:pt>
                <c:pt idx="25199">
                  <c:v>2423.94</c:v>
                </c:pt>
                <c:pt idx="25200">
                  <c:v>2423.96</c:v>
                </c:pt>
                <c:pt idx="25201">
                  <c:v>2423.98</c:v>
                </c:pt>
                <c:pt idx="25202">
                  <c:v>2424</c:v>
                </c:pt>
                <c:pt idx="25203">
                  <c:v>2424.02</c:v>
                </c:pt>
                <c:pt idx="25204">
                  <c:v>2424.04</c:v>
                </c:pt>
                <c:pt idx="25205">
                  <c:v>2424.06</c:v>
                </c:pt>
                <c:pt idx="25206">
                  <c:v>2424.08</c:v>
                </c:pt>
                <c:pt idx="25207">
                  <c:v>2424.1</c:v>
                </c:pt>
                <c:pt idx="25208">
                  <c:v>2424.12</c:v>
                </c:pt>
                <c:pt idx="25209">
                  <c:v>2424.14</c:v>
                </c:pt>
                <c:pt idx="25210">
                  <c:v>2424.16</c:v>
                </c:pt>
                <c:pt idx="25211">
                  <c:v>2424.1799999999998</c:v>
                </c:pt>
                <c:pt idx="25212">
                  <c:v>2424.1999999999998</c:v>
                </c:pt>
                <c:pt idx="25213">
                  <c:v>2424.2199999999998</c:v>
                </c:pt>
                <c:pt idx="25214">
                  <c:v>2424.2399999999998</c:v>
                </c:pt>
                <c:pt idx="25215">
                  <c:v>2424.2599999999998</c:v>
                </c:pt>
                <c:pt idx="25216">
                  <c:v>2424.2799999999997</c:v>
                </c:pt>
                <c:pt idx="25217">
                  <c:v>2424.3000000000002</c:v>
                </c:pt>
                <c:pt idx="25218">
                  <c:v>2424.3200000000002</c:v>
                </c:pt>
                <c:pt idx="25219">
                  <c:v>2424.34</c:v>
                </c:pt>
                <c:pt idx="25220">
                  <c:v>2424.36</c:v>
                </c:pt>
                <c:pt idx="25221">
                  <c:v>2424.38</c:v>
                </c:pt>
                <c:pt idx="25222">
                  <c:v>2424.4</c:v>
                </c:pt>
                <c:pt idx="25223">
                  <c:v>2424.42</c:v>
                </c:pt>
                <c:pt idx="25224">
                  <c:v>2424.44</c:v>
                </c:pt>
                <c:pt idx="25225">
                  <c:v>2424.46</c:v>
                </c:pt>
                <c:pt idx="25226">
                  <c:v>2424.48</c:v>
                </c:pt>
                <c:pt idx="25227">
                  <c:v>2424.5</c:v>
                </c:pt>
                <c:pt idx="25228">
                  <c:v>2424.52</c:v>
                </c:pt>
                <c:pt idx="25229">
                  <c:v>2424.54</c:v>
                </c:pt>
                <c:pt idx="25230">
                  <c:v>2424.56</c:v>
                </c:pt>
                <c:pt idx="25231">
                  <c:v>2424.58</c:v>
                </c:pt>
                <c:pt idx="25232">
                  <c:v>2424.6</c:v>
                </c:pt>
                <c:pt idx="25233">
                  <c:v>2424.62</c:v>
                </c:pt>
                <c:pt idx="25234">
                  <c:v>2424.64</c:v>
                </c:pt>
                <c:pt idx="25235">
                  <c:v>2424.66</c:v>
                </c:pt>
                <c:pt idx="25236">
                  <c:v>2424.6799999999998</c:v>
                </c:pt>
                <c:pt idx="25237">
                  <c:v>2424.6999999999998</c:v>
                </c:pt>
                <c:pt idx="25238">
                  <c:v>2424.7199999999998</c:v>
                </c:pt>
                <c:pt idx="25239">
                  <c:v>2424.7399999999998</c:v>
                </c:pt>
                <c:pt idx="25240">
                  <c:v>2424.7599999999998</c:v>
                </c:pt>
                <c:pt idx="25241">
                  <c:v>2424.7799999999997</c:v>
                </c:pt>
                <c:pt idx="25242">
                  <c:v>2424.8000000000002</c:v>
                </c:pt>
                <c:pt idx="25243">
                  <c:v>2424.8200000000002</c:v>
                </c:pt>
                <c:pt idx="25244">
                  <c:v>2424.84</c:v>
                </c:pt>
                <c:pt idx="25245">
                  <c:v>2424.86</c:v>
                </c:pt>
                <c:pt idx="25246">
                  <c:v>2424.88</c:v>
                </c:pt>
                <c:pt idx="25247">
                  <c:v>2424.9</c:v>
                </c:pt>
                <c:pt idx="25248">
                  <c:v>2424.92</c:v>
                </c:pt>
                <c:pt idx="25249">
                  <c:v>2424.94</c:v>
                </c:pt>
                <c:pt idx="25250">
                  <c:v>2424.96</c:v>
                </c:pt>
                <c:pt idx="25251">
                  <c:v>2424.98</c:v>
                </c:pt>
                <c:pt idx="25252">
                  <c:v>2425</c:v>
                </c:pt>
                <c:pt idx="25253">
                  <c:v>2425.02</c:v>
                </c:pt>
                <c:pt idx="25254">
                  <c:v>2425.04</c:v>
                </c:pt>
                <c:pt idx="25255">
                  <c:v>2425.06</c:v>
                </c:pt>
                <c:pt idx="25256">
                  <c:v>2425.08</c:v>
                </c:pt>
                <c:pt idx="25257">
                  <c:v>2425.1</c:v>
                </c:pt>
                <c:pt idx="25258">
                  <c:v>2425.12</c:v>
                </c:pt>
                <c:pt idx="25259">
                  <c:v>2425.14</c:v>
                </c:pt>
                <c:pt idx="25260">
                  <c:v>2425.16</c:v>
                </c:pt>
                <c:pt idx="25261">
                  <c:v>2425.1799999999998</c:v>
                </c:pt>
                <c:pt idx="25262">
                  <c:v>2425.1999999999998</c:v>
                </c:pt>
                <c:pt idx="25263">
                  <c:v>2425.2199999999998</c:v>
                </c:pt>
                <c:pt idx="25264">
                  <c:v>2425.2399999999998</c:v>
                </c:pt>
                <c:pt idx="25265">
                  <c:v>2425.2599999999998</c:v>
                </c:pt>
                <c:pt idx="25266">
                  <c:v>2425.2799999999997</c:v>
                </c:pt>
                <c:pt idx="25267">
                  <c:v>2425.3000000000002</c:v>
                </c:pt>
                <c:pt idx="25268">
                  <c:v>2425.3200000000002</c:v>
                </c:pt>
                <c:pt idx="25269">
                  <c:v>2425.34</c:v>
                </c:pt>
                <c:pt idx="25270">
                  <c:v>2425.36</c:v>
                </c:pt>
                <c:pt idx="25271">
                  <c:v>2425.38</c:v>
                </c:pt>
                <c:pt idx="25272">
                  <c:v>2425.4</c:v>
                </c:pt>
                <c:pt idx="25273">
                  <c:v>2425.42</c:v>
                </c:pt>
                <c:pt idx="25274">
                  <c:v>2425.44</c:v>
                </c:pt>
                <c:pt idx="25275">
                  <c:v>2425.46</c:v>
                </c:pt>
                <c:pt idx="25276">
                  <c:v>2425.48</c:v>
                </c:pt>
                <c:pt idx="25277">
                  <c:v>2425.5</c:v>
                </c:pt>
                <c:pt idx="25278">
                  <c:v>2425.52</c:v>
                </c:pt>
                <c:pt idx="25279">
                  <c:v>2425.54</c:v>
                </c:pt>
                <c:pt idx="25280">
                  <c:v>2425.56</c:v>
                </c:pt>
                <c:pt idx="25281">
                  <c:v>2425.58</c:v>
                </c:pt>
                <c:pt idx="25282">
                  <c:v>2425.6</c:v>
                </c:pt>
                <c:pt idx="25283">
                  <c:v>2425.62</c:v>
                </c:pt>
                <c:pt idx="25284">
                  <c:v>2425.64</c:v>
                </c:pt>
                <c:pt idx="25285">
                  <c:v>2425.66</c:v>
                </c:pt>
                <c:pt idx="25286">
                  <c:v>2425.6799999999998</c:v>
                </c:pt>
                <c:pt idx="25287">
                  <c:v>2425.6999999999998</c:v>
                </c:pt>
                <c:pt idx="25288">
                  <c:v>2425.7199999999998</c:v>
                </c:pt>
                <c:pt idx="25289">
                  <c:v>2425.7399999999998</c:v>
                </c:pt>
                <c:pt idx="25290">
                  <c:v>2425.7599999999998</c:v>
                </c:pt>
                <c:pt idx="25291">
                  <c:v>2425.7799999999997</c:v>
                </c:pt>
                <c:pt idx="25292">
                  <c:v>2425.8000000000002</c:v>
                </c:pt>
                <c:pt idx="25293">
                  <c:v>2425.8200000000002</c:v>
                </c:pt>
                <c:pt idx="25294">
                  <c:v>2425.84</c:v>
                </c:pt>
                <c:pt idx="25295">
                  <c:v>2425.86</c:v>
                </c:pt>
                <c:pt idx="25296">
                  <c:v>2425.88</c:v>
                </c:pt>
                <c:pt idx="25297">
                  <c:v>2425.9</c:v>
                </c:pt>
                <c:pt idx="25298">
                  <c:v>2425.92</c:v>
                </c:pt>
                <c:pt idx="25299">
                  <c:v>2425.94</c:v>
                </c:pt>
                <c:pt idx="25300">
                  <c:v>2425.96</c:v>
                </c:pt>
                <c:pt idx="25301">
                  <c:v>2425.98</c:v>
                </c:pt>
                <c:pt idx="25302">
                  <c:v>2426</c:v>
                </c:pt>
                <c:pt idx="25303">
                  <c:v>2426.02</c:v>
                </c:pt>
                <c:pt idx="25304">
                  <c:v>2426.04</c:v>
                </c:pt>
                <c:pt idx="25305">
                  <c:v>2426.06</c:v>
                </c:pt>
                <c:pt idx="25306">
                  <c:v>2426.08</c:v>
                </c:pt>
                <c:pt idx="25307">
                  <c:v>2426.1</c:v>
                </c:pt>
                <c:pt idx="25308">
                  <c:v>2426.12</c:v>
                </c:pt>
                <c:pt idx="25309">
                  <c:v>2426.14</c:v>
                </c:pt>
                <c:pt idx="25310">
                  <c:v>2426.16</c:v>
                </c:pt>
                <c:pt idx="25311">
                  <c:v>2426.1799999999998</c:v>
                </c:pt>
                <c:pt idx="25312">
                  <c:v>2426.1999999999998</c:v>
                </c:pt>
                <c:pt idx="25313">
                  <c:v>2426.2199999999998</c:v>
                </c:pt>
                <c:pt idx="25314">
                  <c:v>2426.2399999999998</c:v>
                </c:pt>
                <c:pt idx="25315">
                  <c:v>2426.2599999999998</c:v>
                </c:pt>
                <c:pt idx="25316">
                  <c:v>2426.2799999999997</c:v>
                </c:pt>
                <c:pt idx="25317">
                  <c:v>2426.3000000000002</c:v>
                </c:pt>
                <c:pt idx="25318">
                  <c:v>2426.3200000000002</c:v>
                </c:pt>
                <c:pt idx="25319">
                  <c:v>2426.34</c:v>
                </c:pt>
                <c:pt idx="25320">
                  <c:v>2426.36</c:v>
                </c:pt>
                <c:pt idx="25321">
                  <c:v>2426.38</c:v>
                </c:pt>
                <c:pt idx="25322">
                  <c:v>2426.4</c:v>
                </c:pt>
                <c:pt idx="25323">
                  <c:v>2426.42</c:v>
                </c:pt>
                <c:pt idx="25324">
                  <c:v>2426.44</c:v>
                </c:pt>
                <c:pt idx="25325">
                  <c:v>2426.46</c:v>
                </c:pt>
                <c:pt idx="25326">
                  <c:v>2426.48</c:v>
                </c:pt>
                <c:pt idx="25327">
                  <c:v>2426.5</c:v>
                </c:pt>
                <c:pt idx="25328">
                  <c:v>2426.52</c:v>
                </c:pt>
                <c:pt idx="25329">
                  <c:v>2426.54</c:v>
                </c:pt>
                <c:pt idx="25330">
                  <c:v>2426.56</c:v>
                </c:pt>
                <c:pt idx="25331">
                  <c:v>2426.58</c:v>
                </c:pt>
                <c:pt idx="25332">
                  <c:v>2426.6</c:v>
                </c:pt>
                <c:pt idx="25333">
                  <c:v>2426.62</c:v>
                </c:pt>
                <c:pt idx="25334">
                  <c:v>2426.64</c:v>
                </c:pt>
                <c:pt idx="25335">
                  <c:v>2426.66</c:v>
                </c:pt>
                <c:pt idx="25336">
                  <c:v>2426.6799999999998</c:v>
                </c:pt>
                <c:pt idx="25337">
                  <c:v>2426.6999999999998</c:v>
                </c:pt>
                <c:pt idx="25338">
                  <c:v>2426.7199999999998</c:v>
                </c:pt>
                <c:pt idx="25339">
                  <c:v>2426.7399999999998</c:v>
                </c:pt>
                <c:pt idx="25340">
                  <c:v>2426.7599999999998</c:v>
                </c:pt>
                <c:pt idx="25341">
                  <c:v>2426.7799999999997</c:v>
                </c:pt>
                <c:pt idx="25342">
                  <c:v>2426.8000000000002</c:v>
                </c:pt>
                <c:pt idx="25343">
                  <c:v>2426.8200000000002</c:v>
                </c:pt>
                <c:pt idx="25344">
                  <c:v>2426.84</c:v>
                </c:pt>
                <c:pt idx="25345">
                  <c:v>2426.86</c:v>
                </c:pt>
                <c:pt idx="25346">
                  <c:v>2426.88</c:v>
                </c:pt>
                <c:pt idx="25347">
                  <c:v>2426.9</c:v>
                </c:pt>
                <c:pt idx="25348">
                  <c:v>2426.92</c:v>
                </c:pt>
                <c:pt idx="25349">
                  <c:v>2426.94</c:v>
                </c:pt>
                <c:pt idx="25350">
                  <c:v>2426.96</c:v>
                </c:pt>
                <c:pt idx="25351">
                  <c:v>2426.98</c:v>
                </c:pt>
                <c:pt idx="25352">
                  <c:v>2427</c:v>
                </c:pt>
                <c:pt idx="25353">
                  <c:v>2427.02</c:v>
                </c:pt>
                <c:pt idx="25354">
                  <c:v>2427.04</c:v>
                </c:pt>
                <c:pt idx="25355">
                  <c:v>2427.06</c:v>
                </c:pt>
                <c:pt idx="25356">
                  <c:v>2427.08</c:v>
                </c:pt>
                <c:pt idx="25357">
                  <c:v>2427.1</c:v>
                </c:pt>
                <c:pt idx="25358">
                  <c:v>2427.12</c:v>
                </c:pt>
                <c:pt idx="25359">
                  <c:v>2427.14</c:v>
                </c:pt>
                <c:pt idx="25360">
                  <c:v>2427.16</c:v>
                </c:pt>
                <c:pt idx="25361">
                  <c:v>2427.1799999999998</c:v>
                </c:pt>
                <c:pt idx="25362">
                  <c:v>2427.1999999999998</c:v>
                </c:pt>
                <c:pt idx="25363">
                  <c:v>2427.2199999999998</c:v>
                </c:pt>
                <c:pt idx="25364">
                  <c:v>2427.2399999999998</c:v>
                </c:pt>
                <c:pt idx="25365">
                  <c:v>2427.2599999999998</c:v>
                </c:pt>
                <c:pt idx="25366">
                  <c:v>2427.2799999999997</c:v>
                </c:pt>
                <c:pt idx="25367">
                  <c:v>2427.3000000000002</c:v>
                </c:pt>
                <c:pt idx="25368">
                  <c:v>2427.3200000000002</c:v>
                </c:pt>
                <c:pt idx="25369">
                  <c:v>2427.34</c:v>
                </c:pt>
                <c:pt idx="25370">
                  <c:v>2427.36</c:v>
                </c:pt>
                <c:pt idx="25371">
                  <c:v>2427.38</c:v>
                </c:pt>
                <c:pt idx="25372">
                  <c:v>2427.4</c:v>
                </c:pt>
                <c:pt idx="25373">
                  <c:v>2427.42</c:v>
                </c:pt>
                <c:pt idx="25374">
                  <c:v>2427.44</c:v>
                </c:pt>
                <c:pt idx="25375">
                  <c:v>2427.46</c:v>
                </c:pt>
                <c:pt idx="25376">
                  <c:v>2427.48</c:v>
                </c:pt>
                <c:pt idx="25377">
                  <c:v>2427.5</c:v>
                </c:pt>
                <c:pt idx="25378">
                  <c:v>2427.52</c:v>
                </c:pt>
                <c:pt idx="25379">
                  <c:v>2427.54</c:v>
                </c:pt>
                <c:pt idx="25380">
                  <c:v>2427.56</c:v>
                </c:pt>
                <c:pt idx="25381">
                  <c:v>2427.58</c:v>
                </c:pt>
                <c:pt idx="25382">
                  <c:v>2427.6</c:v>
                </c:pt>
                <c:pt idx="25383">
                  <c:v>2427.62</c:v>
                </c:pt>
                <c:pt idx="25384">
                  <c:v>2427.64</c:v>
                </c:pt>
                <c:pt idx="25385">
                  <c:v>2427.66</c:v>
                </c:pt>
                <c:pt idx="25386">
                  <c:v>2427.6799999999998</c:v>
                </c:pt>
                <c:pt idx="25387">
                  <c:v>2427.6999999999998</c:v>
                </c:pt>
                <c:pt idx="25388">
                  <c:v>2427.7199999999998</c:v>
                </c:pt>
                <c:pt idx="25389">
                  <c:v>2427.7399999999998</c:v>
                </c:pt>
                <c:pt idx="25390">
                  <c:v>2427.7599999999998</c:v>
                </c:pt>
                <c:pt idx="25391">
                  <c:v>2427.7799999999997</c:v>
                </c:pt>
                <c:pt idx="25392">
                  <c:v>2427.8000000000002</c:v>
                </c:pt>
                <c:pt idx="25393">
                  <c:v>2427.8200000000002</c:v>
                </c:pt>
                <c:pt idx="25394">
                  <c:v>2427.84</c:v>
                </c:pt>
                <c:pt idx="25395">
                  <c:v>2427.86</c:v>
                </c:pt>
                <c:pt idx="25396">
                  <c:v>2427.88</c:v>
                </c:pt>
                <c:pt idx="25397">
                  <c:v>2427.9</c:v>
                </c:pt>
                <c:pt idx="25398">
                  <c:v>2427.92</c:v>
                </c:pt>
                <c:pt idx="25399">
                  <c:v>2427.94</c:v>
                </c:pt>
                <c:pt idx="25400">
                  <c:v>2427.96</c:v>
                </c:pt>
                <c:pt idx="25401">
                  <c:v>2427.98</c:v>
                </c:pt>
                <c:pt idx="25402">
                  <c:v>2428</c:v>
                </c:pt>
                <c:pt idx="25403">
                  <c:v>2428.02</c:v>
                </c:pt>
                <c:pt idx="25404">
                  <c:v>2428.04</c:v>
                </c:pt>
                <c:pt idx="25405">
                  <c:v>2428.06</c:v>
                </c:pt>
                <c:pt idx="25406">
                  <c:v>2428.08</c:v>
                </c:pt>
                <c:pt idx="25407">
                  <c:v>2428.1</c:v>
                </c:pt>
                <c:pt idx="25408">
                  <c:v>2428.12</c:v>
                </c:pt>
                <c:pt idx="25409">
                  <c:v>2428.14</c:v>
                </c:pt>
                <c:pt idx="25410">
                  <c:v>2428.16</c:v>
                </c:pt>
                <c:pt idx="25411">
                  <c:v>2428.1799999999998</c:v>
                </c:pt>
                <c:pt idx="25412">
                  <c:v>2428.1999999999998</c:v>
                </c:pt>
                <c:pt idx="25413">
                  <c:v>2428.2199999999998</c:v>
                </c:pt>
                <c:pt idx="25414">
                  <c:v>2428.2399999999998</c:v>
                </c:pt>
                <c:pt idx="25415">
                  <c:v>2428.2599999999998</c:v>
                </c:pt>
                <c:pt idx="25416">
                  <c:v>2428.2799999999997</c:v>
                </c:pt>
                <c:pt idx="25417">
                  <c:v>2428.3000000000002</c:v>
                </c:pt>
                <c:pt idx="25418">
                  <c:v>2428.3200000000002</c:v>
                </c:pt>
                <c:pt idx="25419">
                  <c:v>2428.34</c:v>
                </c:pt>
                <c:pt idx="25420">
                  <c:v>2428.36</c:v>
                </c:pt>
                <c:pt idx="25421">
                  <c:v>2428.38</c:v>
                </c:pt>
                <c:pt idx="25422">
                  <c:v>2428.4</c:v>
                </c:pt>
                <c:pt idx="25423">
                  <c:v>2428.42</c:v>
                </c:pt>
                <c:pt idx="25424">
                  <c:v>2428.44</c:v>
                </c:pt>
                <c:pt idx="25425">
                  <c:v>2428.46</c:v>
                </c:pt>
                <c:pt idx="25426">
                  <c:v>2428.48</c:v>
                </c:pt>
                <c:pt idx="25427">
                  <c:v>2428.5</c:v>
                </c:pt>
                <c:pt idx="25428">
                  <c:v>2428.52</c:v>
                </c:pt>
                <c:pt idx="25429">
                  <c:v>2428.54</c:v>
                </c:pt>
                <c:pt idx="25430">
                  <c:v>2428.56</c:v>
                </c:pt>
                <c:pt idx="25431">
                  <c:v>2428.58</c:v>
                </c:pt>
                <c:pt idx="25432">
                  <c:v>2428.6</c:v>
                </c:pt>
                <c:pt idx="25433">
                  <c:v>2428.62</c:v>
                </c:pt>
                <c:pt idx="25434">
                  <c:v>2428.64</c:v>
                </c:pt>
                <c:pt idx="25435">
                  <c:v>2428.66</c:v>
                </c:pt>
                <c:pt idx="25436">
                  <c:v>2428.6799999999998</c:v>
                </c:pt>
                <c:pt idx="25437">
                  <c:v>2428.6999999999998</c:v>
                </c:pt>
                <c:pt idx="25438">
                  <c:v>2428.7199999999998</c:v>
                </c:pt>
                <c:pt idx="25439">
                  <c:v>2428.7399999999998</c:v>
                </c:pt>
                <c:pt idx="25440">
                  <c:v>2428.7599999999998</c:v>
                </c:pt>
                <c:pt idx="25441">
                  <c:v>2428.7799999999997</c:v>
                </c:pt>
                <c:pt idx="25442">
                  <c:v>2428.8000000000002</c:v>
                </c:pt>
                <c:pt idx="25443">
                  <c:v>2428.8200000000002</c:v>
                </c:pt>
                <c:pt idx="25444">
                  <c:v>2428.84</c:v>
                </c:pt>
                <c:pt idx="25445">
                  <c:v>2428.86</c:v>
                </c:pt>
                <c:pt idx="25446">
                  <c:v>2428.88</c:v>
                </c:pt>
                <c:pt idx="25447">
                  <c:v>2428.9</c:v>
                </c:pt>
                <c:pt idx="25448">
                  <c:v>2428.92</c:v>
                </c:pt>
                <c:pt idx="25449">
                  <c:v>2428.94</c:v>
                </c:pt>
                <c:pt idx="25450">
                  <c:v>2428.96</c:v>
                </c:pt>
                <c:pt idx="25451">
                  <c:v>2428.98</c:v>
                </c:pt>
                <c:pt idx="25452">
                  <c:v>2429</c:v>
                </c:pt>
                <c:pt idx="25453">
                  <c:v>2429.02</c:v>
                </c:pt>
                <c:pt idx="25454">
                  <c:v>2429.04</c:v>
                </c:pt>
                <c:pt idx="25455">
                  <c:v>2429.06</c:v>
                </c:pt>
                <c:pt idx="25456">
                  <c:v>2429.08</c:v>
                </c:pt>
                <c:pt idx="25457">
                  <c:v>2429.1</c:v>
                </c:pt>
                <c:pt idx="25458">
                  <c:v>2429.12</c:v>
                </c:pt>
                <c:pt idx="25459">
                  <c:v>2429.14</c:v>
                </c:pt>
                <c:pt idx="25460">
                  <c:v>2429.16</c:v>
                </c:pt>
                <c:pt idx="25461">
                  <c:v>2429.1799999999998</c:v>
                </c:pt>
                <c:pt idx="25462">
                  <c:v>2429.1999999999998</c:v>
                </c:pt>
                <c:pt idx="25463">
                  <c:v>2429.2199999999998</c:v>
                </c:pt>
                <c:pt idx="25464">
                  <c:v>2429.2399999999998</c:v>
                </c:pt>
                <c:pt idx="25465">
                  <c:v>2429.2599999999998</c:v>
                </c:pt>
                <c:pt idx="25466">
                  <c:v>2429.2799999999997</c:v>
                </c:pt>
                <c:pt idx="25467">
                  <c:v>2429.3000000000002</c:v>
                </c:pt>
                <c:pt idx="25468">
                  <c:v>2429.3200000000002</c:v>
                </c:pt>
                <c:pt idx="25469">
                  <c:v>2429.34</c:v>
                </c:pt>
                <c:pt idx="25470">
                  <c:v>2429.36</c:v>
                </c:pt>
                <c:pt idx="25471">
                  <c:v>2429.38</c:v>
                </c:pt>
                <c:pt idx="25472">
                  <c:v>2429.4</c:v>
                </c:pt>
                <c:pt idx="25473">
                  <c:v>2429.42</c:v>
                </c:pt>
                <c:pt idx="25474">
                  <c:v>2429.44</c:v>
                </c:pt>
                <c:pt idx="25475">
                  <c:v>2429.46</c:v>
                </c:pt>
                <c:pt idx="25476">
                  <c:v>2429.48</c:v>
                </c:pt>
                <c:pt idx="25477">
                  <c:v>2429.5</c:v>
                </c:pt>
                <c:pt idx="25478">
                  <c:v>2429.52</c:v>
                </c:pt>
                <c:pt idx="25479">
                  <c:v>2429.54</c:v>
                </c:pt>
                <c:pt idx="25480">
                  <c:v>2429.56</c:v>
                </c:pt>
                <c:pt idx="25481">
                  <c:v>2429.58</c:v>
                </c:pt>
                <c:pt idx="25482">
                  <c:v>2429.6</c:v>
                </c:pt>
                <c:pt idx="25483">
                  <c:v>2429.62</c:v>
                </c:pt>
                <c:pt idx="25484">
                  <c:v>2429.64</c:v>
                </c:pt>
                <c:pt idx="25485">
                  <c:v>2429.66</c:v>
                </c:pt>
                <c:pt idx="25486">
                  <c:v>2429.6799999999998</c:v>
                </c:pt>
                <c:pt idx="25487">
                  <c:v>2429.6999999999998</c:v>
                </c:pt>
                <c:pt idx="25488">
                  <c:v>2429.7199999999998</c:v>
                </c:pt>
                <c:pt idx="25489">
                  <c:v>2429.7399999999998</c:v>
                </c:pt>
                <c:pt idx="25490">
                  <c:v>2429.7599999999998</c:v>
                </c:pt>
                <c:pt idx="25491">
                  <c:v>2429.7799999999997</c:v>
                </c:pt>
                <c:pt idx="25492">
                  <c:v>2429.8000000000002</c:v>
                </c:pt>
                <c:pt idx="25493">
                  <c:v>2429.8200000000002</c:v>
                </c:pt>
                <c:pt idx="25494">
                  <c:v>2429.84</c:v>
                </c:pt>
                <c:pt idx="25495">
                  <c:v>2429.86</c:v>
                </c:pt>
                <c:pt idx="25496">
                  <c:v>2429.88</c:v>
                </c:pt>
                <c:pt idx="25497">
                  <c:v>2429.9</c:v>
                </c:pt>
                <c:pt idx="25498">
                  <c:v>2429.92</c:v>
                </c:pt>
                <c:pt idx="25499">
                  <c:v>2429.94</c:v>
                </c:pt>
                <c:pt idx="25500">
                  <c:v>2429.96</c:v>
                </c:pt>
                <c:pt idx="25501">
                  <c:v>2429.98</c:v>
                </c:pt>
                <c:pt idx="25502">
                  <c:v>2430</c:v>
                </c:pt>
                <c:pt idx="25503">
                  <c:v>2430.02</c:v>
                </c:pt>
                <c:pt idx="25504">
                  <c:v>2430.04</c:v>
                </c:pt>
                <c:pt idx="25505">
                  <c:v>2430.06</c:v>
                </c:pt>
                <c:pt idx="25506">
                  <c:v>2430.08</c:v>
                </c:pt>
                <c:pt idx="25507">
                  <c:v>2430.1</c:v>
                </c:pt>
                <c:pt idx="25508">
                  <c:v>2430.12</c:v>
                </c:pt>
                <c:pt idx="25509">
                  <c:v>2430.14</c:v>
                </c:pt>
                <c:pt idx="25510">
                  <c:v>2430.16</c:v>
                </c:pt>
                <c:pt idx="25511">
                  <c:v>2430.1799999999998</c:v>
                </c:pt>
                <c:pt idx="25512">
                  <c:v>2430.1999999999998</c:v>
                </c:pt>
                <c:pt idx="25513">
                  <c:v>2430.2199999999998</c:v>
                </c:pt>
                <c:pt idx="25514">
                  <c:v>2430.2399999999998</c:v>
                </c:pt>
                <c:pt idx="25515">
                  <c:v>2430.2599999999998</c:v>
                </c:pt>
                <c:pt idx="25516">
                  <c:v>2430.2799999999997</c:v>
                </c:pt>
                <c:pt idx="25517">
                  <c:v>2430.3000000000002</c:v>
                </c:pt>
                <c:pt idx="25518">
                  <c:v>2430.3200000000002</c:v>
                </c:pt>
                <c:pt idx="25519">
                  <c:v>2430.34</c:v>
                </c:pt>
                <c:pt idx="25520">
                  <c:v>2430.36</c:v>
                </c:pt>
                <c:pt idx="25521">
                  <c:v>2430.38</c:v>
                </c:pt>
                <c:pt idx="25522">
                  <c:v>2430.4</c:v>
                </c:pt>
                <c:pt idx="25523">
                  <c:v>2430.42</c:v>
                </c:pt>
                <c:pt idx="25524">
                  <c:v>2430.44</c:v>
                </c:pt>
                <c:pt idx="25525">
                  <c:v>2430.46</c:v>
                </c:pt>
                <c:pt idx="25526">
                  <c:v>2430.48</c:v>
                </c:pt>
                <c:pt idx="25527">
                  <c:v>2430.5</c:v>
                </c:pt>
                <c:pt idx="25528">
                  <c:v>2430.52</c:v>
                </c:pt>
                <c:pt idx="25529">
                  <c:v>2430.54</c:v>
                </c:pt>
                <c:pt idx="25530">
                  <c:v>2430.56</c:v>
                </c:pt>
                <c:pt idx="25531">
                  <c:v>2430.58</c:v>
                </c:pt>
                <c:pt idx="25532">
                  <c:v>2430.6</c:v>
                </c:pt>
                <c:pt idx="25533">
                  <c:v>2430.62</c:v>
                </c:pt>
                <c:pt idx="25534">
                  <c:v>2430.64</c:v>
                </c:pt>
                <c:pt idx="25535">
                  <c:v>2430.66</c:v>
                </c:pt>
                <c:pt idx="25536">
                  <c:v>2430.6799999999998</c:v>
                </c:pt>
                <c:pt idx="25537">
                  <c:v>2430.6999999999998</c:v>
                </c:pt>
                <c:pt idx="25538">
                  <c:v>2430.7199999999998</c:v>
                </c:pt>
                <c:pt idx="25539">
                  <c:v>2430.7399999999998</c:v>
                </c:pt>
                <c:pt idx="25540">
                  <c:v>2430.7599999999998</c:v>
                </c:pt>
                <c:pt idx="25541">
                  <c:v>2430.7799999999997</c:v>
                </c:pt>
                <c:pt idx="25542">
                  <c:v>2430.8000000000002</c:v>
                </c:pt>
                <c:pt idx="25543">
                  <c:v>2430.8200000000002</c:v>
                </c:pt>
                <c:pt idx="25544">
                  <c:v>2430.84</c:v>
                </c:pt>
                <c:pt idx="25545">
                  <c:v>2430.86</c:v>
                </c:pt>
                <c:pt idx="25546">
                  <c:v>2430.88</c:v>
                </c:pt>
                <c:pt idx="25547">
                  <c:v>2430.9</c:v>
                </c:pt>
                <c:pt idx="25548">
                  <c:v>2430.92</c:v>
                </c:pt>
                <c:pt idx="25549">
                  <c:v>2430.94</c:v>
                </c:pt>
                <c:pt idx="25550">
                  <c:v>2430.96</c:v>
                </c:pt>
                <c:pt idx="25551">
                  <c:v>2430.98</c:v>
                </c:pt>
                <c:pt idx="25552">
                  <c:v>2431</c:v>
                </c:pt>
                <c:pt idx="25553">
                  <c:v>2431.02</c:v>
                </c:pt>
                <c:pt idx="25554">
                  <c:v>2431.04</c:v>
                </c:pt>
                <c:pt idx="25555">
                  <c:v>2431.06</c:v>
                </c:pt>
                <c:pt idx="25556">
                  <c:v>2431.08</c:v>
                </c:pt>
                <c:pt idx="25557">
                  <c:v>2431.1</c:v>
                </c:pt>
                <c:pt idx="25558">
                  <c:v>2431.12</c:v>
                </c:pt>
                <c:pt idx="25559">
                  <c:v>2431.14</c:v>
                </c:pt>
                <c:pt idx="25560">
                  <c:v>2431.16</c:v>
                </c:pt>
                <c:pt idx="25561">
                  <c:v>2431.1799999999998</c:v>
                </c:pt>
                <c:pt idx="25562">
                  <c:v>2431.1999999999998</c:v>
                </c:pt>
                <c:pt idx="25563">
                  <c:v>2431.2199999999998</c:v>
                </c:pt>
                <c:pt idx="25564">
                  <c:v>2431.2399999999998</c:v>
                </c:pt>
                <c:pt idx="25565">
                  <c:v>2431.2599999999998</c:v>
                </c:pt>
                <c:pt idx="25566">
                  <c:v>2431.2799999999997</c:v>
                </c:pt>
                <c:pt idx="25567">
                  <c:v>2431.3000000000002</c:v>
                </c:pt>
                <c:pt idx="25568">
                  <c:v>2431.3200000000002</c:v>
                </c:pt>
                <c:pt idx="25569">
                  <c:v>2431.34</c:v>
                </c:pt>
                <c:pt idx="25570">
                  <c:v>2431.36</c:v>
                </c:pt>
                <c:pt idx="25571">
                  <c:v>2431.38</c:v>
                </c:pt>
                <c:pt idx="25572">
                  <c:v>2431.4</c:v>
                </c:pt>
                <c:pt idx="25573">
                  <c:v>2431.42</c:v>
                </c:pt>
                <c:pt idx="25574">
                  <c:v>2431.44</c:v>
                </c:pt>
                <c:pt idx="25575">
                  <c:v>2431.46</c:v>
                </c:pt>
                <c:pt idx="25576">
                  <c:v>2431.48</c:v>
                </c:pt>
                <c:pt idx="25577">
                  <c:v>2431.5</c:v>
                </c:pt>
                <c:pt idx="25578">
                  <c:v>2431.52</c:v>
                </c:pt>
                <c:pt idx="25579">
                  <c:v>2431.54</c:v>
                </c:pt>
                <c:pt idx="25580">
                  <c:v>2431.56</c:v>
                </c:pt>
                <c:pt idx="25581">
                  <c:v>2431.58</c:v>
                </c:pt>
                <c:pt idx="25582">
                  <c:v>2431.6</c:v>
                </c:pt>
                <c:pt idx="25583">
                  <c:v>2431.62</c:v>
                </c:pt>
                <c:pt idx="25584">
                  <c:v>2431.64</c:v>
                </c:pt>
                <c:pt idx="25585">
                  <c:v>2431.66</c:v>
                </c:pt>
                <c:pt idx="25586">
                  <c:v>2431.6799999999998</c:v>
                </c:pt>
                <c:pt idx="25587">
                  <c:v>2431.6999999999998</c:v>
                </c:pt>
                <c:pt idx="25588">
                  <c:v>2431.7199999999998</c:v>
                </c:pt>
                <c:pt idx="25589">
                  <c:v>2431.7399999999998</c:v>
                </c:pt>
                <c:pt idx="25590">
                  <c:v>2431.7599999999998</c:v>
                </c:pt>
                <c:pt idx="25591">
                  <c:v>2431.7799999999997</c:v>
                </c:pt>
                <c:pt idx="25592">
                  <c:v>2431.8000000000002</c:v>
                </c:pt>
                <c:pt idx="25593">
                  <c:v>2431.8200000000002</c:v>
                </c:pt>
                <c:pt idx="25594">
                  <c:v>2431.84</c:v>
                </c:pt>
                <c:pt idx="25595">
                  <c:v>2431.86</c:v>
                </c:pt>
                <c:pt idx="25596">
                  <c:v>2431.88</c:v>
                </c:pt>
                <c:pt idx="25597">
                  <c:v>2431.9</c:v>
                </c:pt>
                <c:pt idx="25598">
                  <c:v>2431.92</c:v>
                </c:pt>
                <c:pt idx="25599">
                  <c:v>2431.94</c:v>
                </c:pt>
                <c:pt idx="25600">
                  <c:v>2431.96</c:v>
                </c:pt>
                <c:pt idx="25601">
                  <c:v>2431.98</c:v>
                </c:pt>
                <c:pt idx="25602">
                  <c:v>2432</c:v>
                </c:pt>
                <c:pt idx="25603">
                  <c:v>2432.02</c:v>
                </c:pt>
                <c:pt idx="25604">
                  <c:v>2432.04</c:v>
                </c:pt>
                <c:pt idx="25605">
                  <c:v>2432.06</c:v>
                </c:pt>
                <c:pt idx="25606">
                  <c:v>2432.08</c:v>
                </c:pt>
                <c:pt idx="25607">
                  <c:v>2432.1</c:v>
                </c:pt>
                <c:pt idx="25608">
                  <c:v>2432.12</c:v>
                </c:pt>
                <c:pt idx="25609">
                  <c:v>2432.14</c:v>
                </c:pt>
                <c:pt idx="25610">
                  <c:v>2432.16</c:v>
                </c:pt>
                <c:pt idx="25611">
                  <c:v>2432.1799999999998</c:v>
                </c:pt>
                <c:pt idx="25612">
                  <c:v>2432.1999999999998</c:v>
                </c:pt>
                <c:pt idx="25613">
                  <c:v>2432.2199999999998</c:v>
                </c:pt>
                <c:pt idx="25614">
                  <c:v>2432.2399999999998</c:v>
                </c:pt>
                <c:pt idx="25615">
                  <c:v>2432.2599999999998</c:v>
                </c:pt>
                <c:pt idx="25616">
                  <c:v>2432.2799999999997</c:v>
                </c:pt>
                <c:pt idx="25617">
                  <c:v>2432.3000000000002</c:v>
                </c:pt>
                <c:pt idx="25618">
                  <c:v>2432.3200000000002</c:v>
                </c:pt>
                <c:pt idx="25619">
                  <c:v>2432.34</c:v>
                </c:pt>
                <c:pt idx="25620">
                  <c:v>2432.36</c:v>
                </c:pt>
                <c:pt idx="25621">
                  <c:v>2432.38</c:v>
                </c:pt>
                <c:pt idx="25622">
                  <c:v>2432.4</c:v>
                </c:pt>
                <c:pt idx="25623">
                  <c:v>2432.42</c:v>
                </c:pt>
                <c:pt idx="25624">
                  <c:v>2432.44</c:v>
                </c:pt>
                <c:pt idx="25625">
                  <c:v>2432.46</c:v>
                </c:pt>
                <c:pt idx="25626">
                  <c:v>2432.48</c:v>
                </c:pt>
                <c:pt idx="25627">
                  <c:v>2432.5</c:v>
                </c:pt>
                <c:pt idx="25628">
                  <c:v>2432.52</c:v>
                </c:pt>
                <c:pt idx="25629">
                  <c:v>2432.54</c:v>
                </c:pt>
                <c:pt idx="25630">
                  <c:v>2432.56</c:v>
                </c:pt>
                <c:pt idx="25631">
                  <c:v>2432.58</c:v>
                </c:pt>
                <c:pt idx="25632">
                  <c:v>2432.6</c:v>
                </c:pt>
                <c:pt idx="25633">
                  <c:v>2432.62</c:v>
                </c:pt>
                <c:pt idx="25634">
                  <c:v>2432.64</c:v>
                </c:pt>
                <c:pt idx="25635">
                  <c:v>2432.66</c:v>
                </c:pt>
                <c:pt idx="25636">
                  <c:v>2432.6799999999998</c:v>
                </c:pt>
                <c:pt idx="25637">
                  <c:v>2432.6999999999998</c:v>
                </c:pt>
                <c:pt idx="25638">
                  <c:v>2432.7199999999998</c:v>
                </c:pt>
                <c:pt idx="25639">
                  <c:v>2432.7399999999998</c:v>
                </c:pt>
                <c:pt idx="25640">
                  <c:v>2432.7599999999998</c:v>
                </c:pt>
                <c:pt idx="25641">
                  <c:v>2432.7799999999997</c:v>
                </c:pt>
                <c:pt idx="25642">
                  <c:v>2432.8000000000002</c:v>
                </c:pt>
                <c:pt idx="25643">
                  <c:v>2432.8200000000002</c:v>
                </c:pt>
                <c:pt idx="25644">
                  <c:v>2432.84</c:v>
                </c:pt>
                <c:pt idx="25645">
                  <c:v>2432.86</c:v>
                </c:pt>
                <c:pt idx="25646">
                  <c:v>2432.88</c:v>
                </c:pt>
                <c:pt idx="25647">
                  <c:v>2432.9</c:v>
                </c:pt>
                <c:pt idx="25648">
                  <c:v>2432.92</c:v>
                </c:pt>
                <c:pt idx="25649">
                  <c:v>2432.94</c:v>
                </c:pt>
                <c:pt idx="25650">
                  <c:v>2432.96</c:v>
                </c:pt>
                <c:pt idx="25651">
                  <c:v>2432.98</c:v>
                </c:pt>
                <c:pt idx="25652">
                  <c:v>2433</c:v>
                </c:pt>
                <c:pt idx="25653">
                  <c:v>2433.02</c:v>
                </c:pt>
                <c:pt idx="25654">
                  <c:v>2433.04</c:v>
                </c:pt>
                <c:pt idx="25655">
                  <c:v>2433.06</c:v>
                </c:pt>
                <c:pt idx="25656">
                  <c:v>2433.08</c:v>
                </c:pt>
                <c:pt idx="25657">
                  <c:v>2433.1</c:v>
                </c:pt>
                <c:pt idx="25658">
                  <c:v>2433.12</c:v>
                </c:pt>
                <c:pt idx="25659">
                  <c:v>2433.14</c:v>
                </c:pt>
                <c:pt idx="25660">
                  <c:v>2433.16</c:v>
                </c:pt>
                <c:pt idx="25661">
                  <c:v>2433.1799999999998</c:v>
                </c:pt>
                <c:pt idx="25662">
                  <c:v>2433.1999999999998</c:v>
                </c:pt>
                <c:pt idx="25663">
                  <c:v>2433.2199999999998</c:v>
                </c:pt>
                <c:pt idx="25664">
                  <c:v>2433.2399999999998</c:v>
                </c:pt>
                <c:pt idx="25665">
                  <c:v>2433.2599999999998</c:v>
                </c:pt>
                <c:pt idx="25666">
                  <c:v>2433.2799999999997</c:v>
                </c:pt>
                <c:pt idx="25667">
                  <c:v>2433.3000000000002</c:v>
                </c:pt>
                <c:pt idx="25668">
                  <c:v>2433.3200000000002</c:v>
                </c:pt>
                <c:pt idx="25669">
                  <c:v>2433.34</c:v>
                </c:pt>
                <c:pt idx="25670">
                  <c:v>2433.36</c:v>
                </c:pt>
                <c:pt idx="25671">
                  <c:v>2433.38</c:v>
                </c:pt>
                <c:pt idx="25672">
                  <c:v>2433.4</c:v>
                </c:pt>
                <c:pt idx="25673">
                  <c:v>2433.42</c:v>
                </c:pt>
                <c:pt idx="25674">
                  <c:v>2433.44</c:v>
                </c:pt>
                <c:pt idx="25675">
                  <c:v>2433.46</c:v>
                </c:pt>
                <c:pt idx="25676">
                  <c:v>2433.48</c:v>
                </c:pt>
                <c:pt idx="25677">
                  <c:v>2433.5</c:v>
                </c:pt>
                <c:pt idx="25678">
                  <c:v>2433.52</c:v>
                </c:pt>
                <c:pt idx="25679">
                  <c:v>2433.54</c:v>
                </c:pt>
                <c:pt idx="25680">
                  <c:v>2433.56</c:v>
                </c:pt>
                <c:pt idx="25681">
                  <c:v>2433.58</c:v>
                </c:pt>
                <c:pt idx="25682">
                  <c:v>2433.6</c:v>
                </c:pt>
                <c:pt idx="25683">
                  <c:v>2433.62</c:v>
                </c:pt>
                <c:pt idx="25684">
                  <c:v>2433.64</c:v>
                </c:pt>
                <c:pt idx="25685">
                  <c:v>2433.66</c:v>
                </c:pt>
                <c:pt idx="25686">
                  <c:v>2433.6799999999998</c:v>
                </c:pt>
                <c:pt idx="25687">
                  <c:v>2433.6999999999998</c:v>
                </c:pt>
                <c:pt idx="25688">
                  <c:v>2433.7199999999998</c:v>
                </c:pt>
                <c:pt idx="25689">
                  <c:v>2433.7399999999998</c:v>
                </c:pt>
                <c:pt idx="25690">
                  <c:v>2433.7599999999998</c:v>
                </c:pt>
                <c:pt idx="25691">
                  <c:v>2433.7799999999997</c:v>
                </c:pt>
                <c:pt idx="25692">
                  <c:v>2433.8000000000002</c:v>
                </c:pt>
                <c:pt idx="25693">
                  <c:v>2433.8200000000002</c:v>
                </c:pt>
                <c:pt idx="25694">
                  <c:v>2433.84</c:v>
                </c:pt>
                <c:pt idx="25695">
                  <c:v>2433.86</c:v>
                </c:pt>
                <c:pt idx="25696">
                  <c:v>2433.88</c:v>
                </c:pt>
                <c:pt idx="25697">
                  <c:v>2433.9</c:v>
                </c:pt>
                <c:pt idx="25698">
                  <c:v>2433.92</c:v>
                </c:pt>
                <c:pt idx="25699">
                  <c:v>2433.94</c:v>
                </c:pt>
                <c:pt idx="25700">
                  <c:v>2433.96</c:v>
                </c:pt>
                <c:pt idx="25701">
                  <c:v>2433.98</c:v>
                </c:pt>
                <c:pt idx="25702">
                  <c:v>2434</c:v>
                </c:pt>
                <c:pt idx="25703">
                  <c:v>2434.02</c:v>
                </c:pt>
                <c:pt idx="25704">
                  <c:v>2434.04</c:v>
                </c:pt>
                <c:pt idx="25705">
                  <c:v>2434.06</c:v>
                </c:pt>
                <c:pt idx="25706">
                  <c:v>2434.08</c:v>
                </c:pt>
                <c:pt idx="25707">
                  <c:v>2434.1</c:v>
                </c:pt>
                <c:pt idx="25708">
                  <c:v>2434.12</c:v>
                </c:pt>
                <c:pt idx="25709">
                  <c:v>2434.14</c:v>
                </c:pt>
                <c:pt idx="25710">
                  <c:v>2434.16</c:v>
                </c:pt>
                <c:pt idx="25711">
                  <c:v>2434.1799999999998</c:v>
                </c:pt>
                <c:pt idx="25712">
                  <c:v>2434.1999999999998</c:v>
                </c:pt>
                <c:pt idx="25713">
                  <c:v>2434.2199999999998</c:v>
                </c:pt>
                <c:pt idx="25714">
                  <c:v>2434.2399999999998</c:v>
                </c:pt>
                <c:pt idx="25715">
                  <c:v>2434.2599999999998</c:v>
                </c:pt>
                <c:pt idx="25716">
                  <c:v>2434.2799999999997</c:v>
                </c:pt>
                <c:pt idx="25717">
                  <c:v>2434.3000000000002</c:v>
                </c:pt>
                <c:pt idx="25718">
                  <c:v>2434.3200000000002</c:v>
                </c:pt>
                <c:pt idx="25719">
                  <c:v>2434.34</c:v>
                </c:pt>
                <c:pt idx="25720">
                  <c:v>2434.36</c:v>
                </c:pt>
                <c:pt idx="25721">
                  <c:v>2434.38</c:v>
                </c:pt>
                <c:pt idx="25722">
                  <c:v>2434.4</c:v>
                </c:pt>
                <c:pt idx="25723">
                  <c:v>2434.42</c:v>
                </c:pt>
                <c:pt idx="25724">
                  <c:v>2434.44</c:v>
                </c:pt>
                <c:pt idx="25725">
                  <c:v>2434.46</c:v>
                </c:pt>
                <c:pt idx="25726">
                  <c:v>2434.48</c:v>
                </c:pt>
                <c:pt idx="25727">
                  <c:v>2434.5</c:v>
                </c:pt>
                <c:pt idx="25728">
                  <c:v>2434.52</c:v>
                </c:pt>
                <c:pt idx="25729">
                  <c:v>2434.54</c:v>
                </c:pt>
                <c:pt idx="25730">
                  <c:v>2434.56</c:v>
                </c:pt>
                <c:pt idx="25731">
                  <c:v>2434.58</c:v>
                </c:pt>
                <c:pt idx="25732">
                  <c:v>2434.6</c:v>
                </c:pt>
                <c:pt idx="25733">
                  <c:v>2434.62</c:v>
                </c:pt>
                <c:pt idx="25734">
                  <c:v>2434.64</c:v>
                </c:pt>
                <c:pt idx="25735">
                  <c:v>2434.66</c:v>
                </c:pt>
                <c:pt idx="25736">
                  <c:v>2434.6799999999998</c:v>
                </c:pt>
                <c:pt idx="25737">
                  <c:v>2434.6999999999998</c:v>
                </c:pt>
                <c:pt idx="25738">
                  <c:v>2434.7199999999998</c:v>
                </c:pt>
                <c:pt idx="25739">
                  <c:v>2434.7399999999998</c:v>
                </c:pt>
                <c:pt idx="25740">
                  <c:v>2434.7599999999998</c:v>
                </c:pt>
                <c:pt idx="25741">
                  <c:v>2434.7799999999997</c:v>
                </c:pt>
                <c:pt idx="25742">
                  <c:v>2434.8000000000002</c:v>
                </c:pt>
                <c:pt idx="25743">
                  <c:v>2434.8200000000002</c:v>
                </c:pt>
                <c:pt idx="25744">
                  <c:v>2434.84</c:v>
                </c:pt>
                <c:pt idx="25745">
                  <c:v>2434.86</c:v>
                </c:pt>
                <c:pt idx="25746">
                  <c:v>2434.88</c:v>
                </c:pt>
                <c:pt idx="25747">
                  <c:v>2434.9</c:v>
                </c:pt>
                <c:pt idx="25748">
                  <c:v>2434.92</c:v>
                </c:pt>
                <c:pt idx="25749">
                  <c:v>2434.94</c:v>
                </c:pt>
                <c:pt idx="25750">
                  <c:v>2434.96</c:v>
                </c:pt>
                <c:pt idx="25751">
                  <c:v>2434.98</c:v>
                </c:pt>
                <c:pt idx="25752">
                  <c:v>2435</c:v>
                </c:pt>
                <c:pt idx="25753">
                  <c:v>2435.02</c:v>
                </c:pt>
                <c:pt idx="25754">
                  <c:v>2435.04</c:v>
                </c:pt>
                <c:pt idx="25755">
                  <c:v>2435.06</c:v>
                </c:pt>
                <c:pt idx="25756">
                  <c:v>2435.08</c:v>
                </c:pt>
                <c:pt idx="25757">
                  <c:v>2435.1</c:v>
                </c:pt>
                <c:pt idx="25758">
                  <c:v>2435.12</c:v>
                </c:pt>
                <c:pt idx="25759">
                  <c:v>2435.14</c:v>
                </c:pt>
                <c:pt idx="25760">
                  <c:v>2435.16</c:v>
                </c:pt>
                <c:pt idx="25761">
                  <c:v>2435.1799999999998</c:v>
                </c:pt>
                <c:pt idx="25762">
                  <c:v>2435.1999999999998</c:v>
                </c:pt>
                <c:pt idx="25763">
                  <c:v>2435.2199999999998</c:v>
                </c:pt>
                <c:pt idx="25764">
                  <c:v>2435.2399999999998</c:v>
                </c:pt>
                <c:pt idx="25765">
                  <c:v>2435.2599999999998</c:v>
                </c:pt>
                <c:pt idx="25766">
                  <c:v>2435.2799999999997</c:v>
                </c:pt>
                <c:pt idx="25767">
                  <c:v>2435.3000000000002</c:v>
                </c:pt>
                <c:pt idx="25768">
                  <c:v>2435.3200000000002</c:v>
                </c:pt>
                <c:pt idx="25769">
                  <c:v>2435.34</c:v>
                </c:pt>
                <c:pt idx="25770">
                  <c:v>2435.36</c:v>
                </c:pt>
                <c:pt idx="25771">
                  <c:v>2435.38</c:v>
                </c:pt>
                <c:pt idx="25772">
                  <c:v>2435.4</c:v>
                </c:pt>
                <c:pt idx="25773">
                  <c:v>2435.42</c:v>
                </c:pt>
                <c:pt idx="25774">
                  <c:v>2435.44</c:v>
                </c:pt>
                <c:pt idx="25775">
                  <c:v>2435.46</c:v>
                </c:pt>
                <c:pt idx="25776">
                  <c:v>2435.48</c:v>
                </c:pt>
                <c:pt idx="25777">
                  <c:v>2435.5</c:v>
                </c:pt>
                <c:pt idx="25778">
                  <c:v>2435.52</c:v>
                </c:pt>
                <c:pt idx="25779">
                  <c:v>2435.54</c:v>
                </c:pt>
                <c:pt idx="25780">
                  <c:v>2435.56</c:v>
                </c:pt>
                <c:pt idx="25781">
                  <c:v>2435.58</c:v>
                </c:pt>
                <c:pt idx="25782">
                  <c:v>2435.6</c:v>
                </c:pt>
                <c:pt idx="25783">
                  <c:v>2435.62</c:v>
                </c:pt>
                <c:pt idx="25784">
                  <c:v>2435.64</c:v>
                </c:pt>
                <c:pt idx="25785">
                  <c:v>2435.66</c:v>
                </c:pt>
                <c:pt idx="25786">
                  <c:v>2435.6799999999998</c:v>
                </c:pt>
                <c:pt idx="25787">
                  <c:v>2435.6999999999998</c:v>
                </c:pt>
                <c:pt idx="25788">
                  <c:v>2435.7199999999998</c:v>
                </c:pt>
                <c:pt idx="25789">
                  <c:v>2435.7399999999998</c:v>
                </c:pt>
                <c:pt idx="25790">
                  <c:v>2435.7599999999998</c:v>
                </c:pt>
                <c:pt idx="25791">
                  <c:v>2435.7799999999997</c:v>
                </c:pt>
                <c:pt idx="25792">
                  <c:v>2435.8000000000002</c:v>
                </c:pt>
                <c:pt idx="25793">
                  <c:v>2435.8200000000002</c:v>
                </c:pt>
                <c:pt idx="25794">
                  <c:v>2435.84</c:v>
                </c:pt>
                <c:pt idx="25795">
                  <c:v>2435.86</c:v>
                </c:pt>
                <c:pt idx="25796">
                  <c:v>2435.88</c:v>
                </c:pt>
                <c:pt idx="25797">
                  <c:v>2435.9</c:v>
                </c:pt>
                <c:pt idx="25798">
                  <c:v>2435.92</c:v>
                </c:pt>
                <c:pt idx="25799">
                  <c:v>2435.94</c:v>
                </c:pt>
                <c:pt idx="25800">
                  <c:v>2435.96</c:v>
                </c:pt>
                <c:pt idx="25801">
                  <c:v>2435.98</c:v>
                </c:pt>
                <c:pt idx="25802">
                  <c:v>2436</c:v>
                </c:pt>
                <c:pt idx="25803">
                  <c:v>2436.02</c:v>
                </c:pt>
                <c:pt idx="25804">
                  <c:v>2436.04</c:v>
                </c:pt>
                <c:pt idx="25805">
                  <c:v>2436.06</c:v>
                </c:pt>
                <c:pt idx="25806">
                  <c:v>2436.08</c:v>
                </c:pt>
                <c:pt idx="25807">
                  <c:v>2436.1</c:v>
                </c:pt>
                <c:pt idx="25808">
                  <c:v>2436.12</c:v>
                </c:pt>
                <c:pt idx="25809">
                  <c:v>2436.14</c:v>
                </c:pt>
                <c:pt idx="25810">
                  <c:v>2436.16</c:v>
                </c:pt>
                <c:pt idx="25811">
                  <c:v>2436.1799999999998</c:v>
                </c:pt>
                <c:pt idx="25812">
                  <c:v>2436.1999999999998</c:v>
                </c:pt>
                <c:pt idx="25813">
                  <c:v>2436.2199999999998</c:v>
                </c:pt>
                <c:pt idx="25814">
                  <c:v>2436.2399999999998</c:v>
                </c:pt>
                <c:pt idx="25815">
                  <c:v>2436.2599999999998</c:v>
                </c:pt>
                <c:pt idx="25816">
                  <c:v>2436.2799999999997</c:v>
                </c:pt>
                <c:pt idx="25817">
                  <c:v>2436.3000000000002</c:v>
                </c:pt>
                <c:pt idx="25818">
                  <c:v>2436.3200000000002</c:v>
                </c:pt>
                <c:pt idx="25819">
                  <c:v>2436.34</c:v>
                </c:pt>
                <c:pt idx="25820">
                  <c:v>2436.36</c:v>
                </c:pt>
                <c:pt idx="25821">
                  <c:v>2436.38</c:v>
                </c:pt>
                <c:pt idx="25822">
                  <c:v>2436.4</c:v>
                </c:pt>
                <c:pt idx="25823">
                  <c:v>2436.42</c:v>
                </c:pt>
                <c:pt idx="25824">
                  <c:v>2436.44</c:v>
                </c:pt>
                <c:pt idx="25825">
                  <c:v>2436.46</c:v>
                </c:pt>
                <c:pt idx="25826">
                  <c:v>2436.48</c:v>
                </c:pt>
                <c:pt idx="25827">
                  <c:v>2436.5</c:v>
                </c:pt>
                <c:pt idx="25828">
                  <c:v>2436.52</c:v>
                </c:pt>
                <c:pt idx="25829">
                  <c:v>2436.54</c:v>
                </c:pt>
                <c:pt idx="25830">
                  <c:v>2436.56</c:v>
                </c:pt>
                <c:pt idx="25831">
                  <c:v>2436.58</c:v>
                </c:pt>
                <c:pt idx="25832">
                  <c:v>2436.6</c:v>
                </c:pt>
                <c:pt idx="25833">
                  <c:v>2436.62</c:v>
                </c:pt>
                <c:pt idx="25834">
                  <c:v>2436.64</c:v>
                </c:pt>
                <c:pt idx="25835">
                  <c:v>2436.66</c:v>
                </c:pt>
                <c:pt idx="25836">
                  <c:v>2436.6799999999998</c:v>
                </c:pt>
                <c:pt idx="25837">
                  <c:v>2436.6999999999998</c:v>
                </c:pt>
                <c:pt idx="25838">
                  <c:v>2436.7199999999998</c:v>
                </c:pt>
                <c:pt idx="25839">
                  <c:v>2436.7399999999998</c:v>
                </c:pt>
                <c:pt idx="25840">
                  <c:v>2436.7599999999998</c:v>
                </c:pt>
                <c:pt idx="25841">
                  <c:v>2436.7799999999997</c:v>
                </c:pt>
                <c:pt idx="25842">
                  <c:v>2436.8000000000002</c:v>
                </c:pt>
                <c:pt idx="25843">
                  <c:v>2436.8200000000002</c:v>
                </c:pt>
                <c:pt idx="25844">
                  <c:v>2436.84</c:v>
                </c:pt>
                <c:pt idx="25845">
                  <c:v>2436.86</c:v>
                </c:pt>
                <c:pt idx="25846">
                  <c:v>2436.88</c:v>
                </c:pt>
                <c:pt idx="25847">
                  <c:v>2436.9</c:v>
                </c:pt>
                <c:pt idx="25848">
                  <c:v>2436.92</c:v>
                </c:pt>
                <c:pt idx="25849">
                  <c:v>2436.94</c:v>
                </c:pt>
                <c:pt idx="25850">
                  <c:v>2436.96</c:v>
                </c:pt>
                <c:pt idx="25851">
                  <c:v>2436.98</c:v>
                </c:pt>
                <c:pt idx="25852">
                  <c:v>2437</c:v>
                </c:pt>
                <c:pt idx="25853">
                  <c:v>2437.02</c:v>
                </c:pt>
                <c:pt idx="25854">
                  <c:v>2437.04</c:v>
                </c:pt>
                <c:pt idx="25855">
                  <c:v>2437.06</c:v>
                </c:pt>
                <c:pt idx="25856">
                  <c:v>2437.08</c:v>
                </c:pt>
                <c:pt idx="25857">
                  <c:v>2437.1</c:v>
                </c:pt>
                <c:pt idx="25858">
                  <c:v>2437.12</c:v>
                </c:pt>
                <c:pt idx="25859">
                  <c:v>2437.14</c:v>
                </c:pt>
                <c:pt idx="25860">
                  <c:v>2437.16</c:v>
                </c:pt>
                <c:pt idx="25861">
                  <c:v>2437.1799999999998</c:v>
                </c:pt>
                <c:pt idx="25862">
                  <c:v>2437.1999999999998</c:v>
                </c:pt>
                <c:pt idx="25863">
                  <c:v>2437.2199999999998</c:v>
                </c:pt>
                <c:pt idx="25864">
                  <c:v>2437.2399999999998</c:v>
                </c:pt>
                <c:pt idx="25865">
                  <c:v>2437.2599999999998</c:v>
                </c:pt>
                <c:pt idx="25866">
                  <c:v>2437.2799999999997</c:v>
                </c:pt>
                <c:pt idx="25867">
                  <c:v>2437.3000000000002</c:v>
                </c:pt>
                <c:pt idx="25868">
                  <c:v>2437.3200000000002</c:v>
                </c:pt>
                <c:pt idx="25869">
                  <c:v>2437.34</c:v>
                </c:pt>
                <c:pt idx="25870">
                  <c:v>2437.36</c:v>
                </c:pt>
                <c:pt idx="25871">
                  <c:v>2437.38</c:v>
                </c:pt>
                <c:pt idx="25872">
                  <c:v>2437.4</c:v>
                </c:pt>
                <c:pt idx="25873">
                  <c:v>2437.42</c:v>
                </c:pt>
                <c:pt idx="25874">
                  <c:v>2437.44</c:v>
                </c:pt>
                <c:pt idx="25875">
                  <c:v>2437.46</c:v>
                </c:pt>
                <c:pt idx="25876">
                  <c:v>2437.48</c:v>
                </c:pt>
                <c:pt idx="25877">
                  <c:v>2437.5</c:v>
                </c:pt>
                <c:pt idx="25878">
                  <c:v>2437.52</c:v>
                </c:pt>
                <c:pt idx="25879">
                  <c:v>2437.54</c:v>
                </c:pt>
                <c:pt idx="25880">
                  <c:v>2437.56</c:v>
                </c:pt>
                <c:pt idx="25881">
                  <c:v>2437.58</c:v>
                </c:pt>
                <c:pt idx="25882">
                  <c:v>2437.6</c:v>
                </c:pt>
                <c:pt idx="25883">
                  <c:v>2437.62</c:v>
                </c:pt>
                <c:pt idx="25884">
                  <c:v>2437.64</c:v>
                </c:pt>
                <c:pt idx="25885">
                  <c:v>2437.66</c:v>
                </c:pt>
                <c:pt idx="25886">
                  <c:v>2437.6799999999998</c:v>
                </c:pt>
                <c:pt idx="25887">
                  <c:v>2437.6999999999998</c:v>
                </c:pt>
                <c:pt idx="25888">
                  <c:v>2437.7199999999998</c:v>
                </c:pt>
                <c:pt idx="25889">
                  <c:v>2437.7399999999998</c:v>
                </c:pt>
                <c:pt idx="25890">
                  <c:v>2437.7599999999998</c:v>
                </c:pt>
                <c:pt idx="25891">
                  <c:v>2437.7799999999997</c:v>
                </c:pt>
                <c:pt idx="25892">
                  <c:v>2437.8000000000002</c:v>
                </c:pt>
                <c:pt idx="25893">
                  <c:v>2437.8200000000002</c:v>
                </c:pt>
                <c:pt idx="25894">
                  <c:v>2437.84</c:v>
                </c:pt>
                <c:pt idx="25895">
                  <c:v>2437.86</c:v>
                </c:pt>
                <c:pt idx="25896">
                  <c:v>2437.88</c:v>
                </c:pt>
                <c:pt idx="25897">
                  <c:v>2437.9</c:v>
                </c:pt>
                <c:pt idx="25898">
                  <c:v>2437.92</c:v>
                </c:pt>
                <c:pt idx="25899">
                  <c:v>2437.94</c:v>
                </c:pt>
                <c:pt idx="25900">
                  <c:v>2437.96</c:v>
                </c:pt>
                <c:pt idx="25901">
                  <c:v>2437.98</c:v>
                </c:pt>
                <c:pt idx="25902">
                  <c:v>2438</c:v>
                </c:pt>
                <c:pt idx="25903">
                  <c:v>2438.02</c:v>
                </c:pt>
                <c:pt idx="25904">
                  <c:v>2438.04</c:v>
                </c:pt>
                <c:pt idx="25905">
                  <c:v>2438.06</c:v>
                </c:pt>
                <c:pt idx="25906">
                  <c:v>2438.08</c:v>
                </c:pt>
                <c:pt idx="25907">
                  <c:v>2438.1</c:v>
                </c:pt>
                <c:pt idx="25908">
                  <c:v>2438.12</c:v>
                </c:pt>
                <c:pt idx="25909">
                  <c:v>2438.14</c:v>
                </c:pt>
                <c:pt idx="25910">
                  <c:v>2438.16</c:v>
                </c:pt>
                <c:pt idx="25911">
                  <c:v>2438.1799999999998</c:v>
                </c:pt>
                <c:pt idx="25912">
                  <c:v>2438.1999999999998</c:v>
                </c:pt>
                <c:pt idx="25913">
                  <c:v>2438.2199999999998</c:v>
                </c:pt>
                <c:pt idx="25914">
                  <c:v>2438.2399999999998</c:v>
                </c:pt>
                <c:pt idx="25915">
                  <c:v>2438.2599999999998</c:v>
                </c:pt>
                <c:pt idx="25916">
                  <c:v>2438.2799999999997</c:v>
                </c:pt>
                <c:pt idx="25917">
                  <c:v>2438.3000000000002</c:v>
                </c:pt>
                <c:pt idx="25918">
                  <c:v>2438.3200000000002</c:v>
                </c:pt>
                <c:pt idx="25919">
                  <c:v>2438.34</c:v>
                </c:pt>
                <c:pt idx="25920">
                  <c:v>2438.36</c:v>
                </c:pt>
                <c:pt idx="25921">
                  <c:v>2438.38</c:v>
                </c:pt>
                <c:pt idx="25922">
                  <c:v>2438.4</c:v>
                </c:pt>
                <c:pt idx="25923">
                  <c:v>2438.42</c:v>
                </c:pt>
                <c:pt idx="25924">
                  <c:v>2438.44</c:v>
                </c:pt>
                <c:pt idx="25925">
                  <c:v>2438.46</c:v>
                </c:pt>
                <c:pt idx="25926">
                  <c:v>2438.48</c:v>
                </c:pt>
                <c:pt idx="25927">
                  <c:v>2438.5</c:v>
                </c:pt>
                <c:pt idx="25928">
                  <c:v>2438.52</c:v>
                </c:pt>
                <c:pt idx="25929">
                  <c:v>2438.54</c:v>
                </c:pt>
                <c:pt idx="25930">
                  <c:v>2438.56</c:v>
                </c:pt>
                <c:pt idx="25931">
                  <c:v>2438.58</c:v>
                </c:pt>
                <c:pt idx="25932">
                  <c:v>2438.6</c:v>
                </c:pt>
                <c:pt idx="25933">
                  <c:v>2438.62</c:v>
                </c:pt>
                <c:pt idx="25934">
                  <c:v>2438.64</c:v>
                </c:pt>
                <c:pt idx="25935">
                  <c:v>2438.66</c:v>
                </c:pt>
                <c:pt idx="25936">
                  <c:v>2438.6799999999998</c:v>
                </c:pt>
                <c:pt idx="25937">
                  <c:v>2438.6999999999998</c:v>
                </c:pt>
                <c:pt idx="25938">
                  <c:v>2438.7199999999998</c:v>
                </c:pt>
                <c:pt idx="25939">
                  <c:v>2438.7399999999998</c:v>
                </c:pt>
                <c:pt idx="25940">
                  <c:v>2438.7599999999998</c:v>
                </c:pt>
                <c:pt idx="25941">
                  <c:v>2438.7799999999997</c:v>
                </c:pt>
                <c:pt idx="25942">
                  <c:v>2438.8000000000002</c:v>
                </c:pt>
                <c:pt idx="25943">
                  <c:v>2438.8200000000002</c:v>
                </c:pt>
                <c:pt idx="25944">
                  <c:v>2438.84</c:v>
                </c:pt>
                <c:pt idx="25945">
                  <c:v>2438.86</c:v>
                </c:pt>
                <c:pt idx="25946">
                  <c:v>2438.88</c:v>
                </c:pt>
                <c:pt idx="25947">
                  <c:v>2438.9</c:v>
                </c:pt>
                <c:pt idx="25948">
                  <c:v>2438.92</c:v>
                </c:pt>
                <c:pt idx="25949">
                  <c:v>2438.94</c:v>
                </c:pt>
                <c:pt idx="25950">
                  <c:v>2438.96</c:v>
                </c:pt>
                <c:pt idx="25951">
                  <c:v>2438.98</c:v>
                </c:pt>
                <c:pt idx="25952">
                  <c:v>2439</c:v>
                </c:pt>
                <c:pt idx="25953">
                  <c:v>2439.02</c:v>
                </c:pt>
                <c:pt idx="25954">
                  <c:v>2439.04</c:v>
                </c:pt>
                <c:pt idx="25955">
                  <c:v>2439.06</c:v>
                </c:pt>
                <c:pt idx="25956">
                  <c:v>2439.08</c:v>
                </c:pt>
                <c:pt idx="25957">
                  <c:v>2439.1</c:v>
                </c:pt>
                <c:pt idx="25958">
                  <c:v>2439.12</c:v>
                </c:pt>
                <c:pt idx="25959">
                  <c:v>2439.14</c:v>
                </c:pt>
                <c:pt idx="25960">
                  <c:v>2439.16</c:v>
                </c:pt>
                <c:pt idx="25961">
                  <c:v>2439.1799999999998</c:v>
                </c:pt>
                <c:pt idx="25962">
                  <c:v>2439.1999999999998</c:v>
                </c:pt>
                <c:pt idx="25963">
                  <c:v>2439.2199999999998</c:v>
                </c:pt>
                <c:pt idx="25964">
                  <c:v>2439.2399999999998</c:v>
                </c:pt>
                <c:pt idx="25965">
                  <c:v>2439.2599999999998</c:v>
                </c:pt>
                <c:pt idx="25966">
                  <c:v>2439.2799999999997</c:v>
                </c:pt>
                <c:pt idx="25967">
                  <c:v>2439.3000000000002</c:v>
                </c:pt>
                <c:pt idx="25968">
                  <c:v>2439.3200000000002</c:v>
                </c:pt>
                <c:pt idx="25969">
                  <c:v>2439.34</c:v>
                </c:pt>
                <c:pt idx="25970">
                  <c:v>2439.36</c:v>
                </c:pt>
                <c:pt idx="25971">
                  <c:v>2439.38</c:v>
                </c:pt>
                <c:pt idx="25972">
                  <c:v>2439.4</c:v>
                </c:pt>
                <c:pt idx="25973">
                  <c:v>2439.42</c:v>
                </c:pt>
                <c:pt idx="25974">
                  <c:v>2439.44</c:v>
                </c:pt>
                <c:pt idx="25975">
                  <c:v>2439.46</c:v>
                </c:pt>
                <c:pt idx="25976">
                  <c:v>2439.48</c:v>
                </c:pt>
                <c:pt idx="25977">
                  <c:v>2439.5</c:v>
                </c:pt>
                <c:pt idx="25978">
                  <c:v>2439.52</c:v>
                </c:pt>
                <c:pt idx="25979">
                  <c:v>2439.54</c:v>
                </c:pt>
                <c:pt idx="25980">
                  <c:v>2439.56</c:v>
                </c:pt>
                <c:pt idx="25981">
                  <c:v>2439.58</c:v>
                </c:pt>
                <c:pt idx="25982">
                  <c:v>2439.6</c:v>
                </c:pt>
                <c:pt idx="25983">
                  <c:v>2439.62</c:v>
                </c:pt>
                <c:pt idx="25984">
                  <c:v>2439.64</c:v>
                </c:pt>
                <c:pt idx="25985">
                  <c:v>2439.66</c:v>
                </c:pt>
                <c:pt idx="25986">
                  <c:v>2439.6799999999998</c:v>
                </c:pt>
                <c:pt idx="25987">
                  <c:v>2439.6999999999998</c:v>
                </c:pt>
                <c:pt idx="25988">
                  <c:v>2439.7199999999998</c:v>
                </c:pt>
                <c:pt idx="25989">
                  <c:v>2439.7399999999998</c:v>
                </c:pt>
                <c:pt idx="25990">
                  <c:v>2439.7599999999998</c:v>
                </c:pt>
                <c:pt idx="25991">
                  <c:v>2439.7799999999997</c:v>
                </c:pt>
                <c:pt idx="25992">
                  <c:v>2439.8000000000002</c:v>
                </c:pt>
                <c:pt idx="25993">
                  <c:v>2439.8200000000002</c:v>
                </c:pt>
                <c:pt idx="25994">
                  <c:v>2439.84</c:v>
                </c:pt>
                <c:pt idx="25995">
                  <c:v>2439.86</c:v>
                </c:pt>
                <c:pt idx="25996">
                  <c:v>2439.88</c:v>
                </c:pt>
                <c:pt idx="25997">
                  <c:v>2439.9</c:v>
                </c:pt>
                <c:pt idx="25998">
                  <c:v>2439.92</c:v>
                </c:pt>
                <c:pt idx="25999">
                  <c:v>2439.94</c:v>
                </c:pt>
                <c:pt idx="26000">
                  <c:v>2439.96</c:v>
                </c:pt>
                <c:pt idx="26001">
                  <c:v>2439.98</c:v>
                </c:pt>
                <c:pt idx="26002">
                  <c:v>2440</c:v>
                </c:pt>
                <c:pt idx="26003">
                  <c:v>2440.02</c:v>
                </c:pt>
                <c:pt idx="26004">
                  <c:v>2440.04</c:v>
                </c:pt>
                <c:pt idx="26005">
                  <c:v>2440.06</c:v>
                </c:pt>
                <c:pt idx="26006">
                  <c:v>2440.08</c:v>
                </c:pt>
                <c:pt idx="26007">
                  <c:v>2440.1</c:v>
                </c:pt>
                <c:pt idx="26008">
                  <c:v>2440.12</c:v>
                </c:pt>
                <c:pt idx="26009">
                  <c:v>2440.14</c:v>
                </c:pt>
                <c:pt idx="26010">
                  <c:v>2440.16</c:v>
                </c:pt>
                <c:pt idx="26011">
                  <c:v>2440.1799999999998</c:v>
                </c:pt>
                <c:pt idx="26012">
                  <c:v>2440.1999999999998</c:v>
                </c:pt>
                <c:pt idx="26013">
                  <c:v>2440.2199999999998</c:v>
                </c:pt>
                <c:pt idx="26014">
                  <c:v>2440.2399999999998</c:v>
                </c:pt>
                <c:pt idx="26015">
                  <c:v>2440.2599999999998</c:v>
                </c:pt>
                <c:pt idx="26016">
                  <c:v>2440.2799999999997</c:v>
                </c:pt>
                <c:pt idx="26017">
                  <c:v>2440.3000000000002</c:v>
                </c:pt>
                <c:pt idx="26018">
                  <c:v>2440.3200000000002</c:v>
                </c:pt>
                <c:pt idx="26019">
                  <c:v>2440.34</c:v>
                </c:pt>
                <c:pt idx="26020">
                  <c:v>2440.36</c:v>
                </c:pt>
                <c:pt idx="26021">
                  <c:v>2440.38</c:v>
                </c:pt>
                <c:pt idx="26022">
                  <c:v>2440.4</c:v>
                </c:pt>
                <c:pt idx="26023">
                  <c:v>2440.42</c:v>
                </c:pt>
                <c:pt idx="26024">
                  <c:v>2440.44</c:v>
                </c:pt>
                <c:pt idx="26025">
                  <c:v>2440.46</c:v>
                </c:pt>
                <c:pt idx="26026">
                  <c:v>2440.48</c:v>
                </c:pt>
                <c:pt idx="26027">
                  <c:v>2440.5</c:v>
                </c:pt>
                <c:pt idx="26028">
                  <c:v>2440.52</c:v>
                </c:pt>
                <c:pt idx="26029">
                  <c:v>2440.54</c:v>
                </c:pt>
                <c:pt idx="26030">
                  <c:v>2440.56</c:v>
                </c:pt>
                <c:pt idx="26031">
                  <c:v>2440.58</c:v>
                </c:pt>
                <c:pt idx="26032">
                  <c:v>2440.6</c:v>
                </c:pt>
                <c:pt idx="26033">
                  <c:v>2440.62</c:v>
                </c:pt>
                <c:pt idx="26034">
                  <c:v>2440.64</c:v>
                </c:pt>
                <c:pt idx="26035">
                  <c:v>2440.66</c:v>
                </c:pt>
                <c:pt idx="26036">
                  <c:v>2440.6799999999998</c:v>
                </c:pt>
                <c:pt idx="26037">
                  <c:v>2440.6999999999998</c:v>
                </c:pt>
                <c:pt idx="26038">
                  <c:v>2440.7199999999998</c:v>
                </c:pt>
                <c:pt idx="26039">
                  <c:v>2440.7399999999998</c:v>
                </c:pt>
                <c:pt idx="26040">
                  <c:v>2440.7599999999998</c:v>
                </c:pt>
                <c:pt idx="26041">
                  <c:v>2440.7799999999997</c:v>
                </c:pt>
                <c:pt idx="26042">
                  <c:v>2440.8000000000002</c:v>
                </c:pt>
                <c:pt idx="26043">
                  <c:v>2440.8200000000002</c:v>
                </c:pt>
                <c:pt idx="26044">
                  <c:v>2440.84</c:v>
                </c:pt>
                <c:pt idx="26045">
                  <c:v>2440.86</c:v>
                </c:pt>
                <c:pt idx="26046">
                  <c:v>2440.88</c:v>
                </c:pt>
                <c:pt idx="26047">
                  <c:v>2440.9</c:v>
                </c:pt>
                <c:pt idx="26048">
                  <c:v>2440.92</c:v>
                </c:pt>
                <c:pt idx="26049">
                  <c:v>2440.94</c:v>
                </c:pt>
                <c:pt idx="26050">
                  <c:v>2440.96</c:v>
                </c:pt>
                <c:pt idx="26051">
                  <c:v>2440.98</c:v>
                </c:pt>
                <c:pt idx="26052">
                  <c:v>2441</c:v>
                </c:pt>
                <c:pt idx="26053">
                  <c:v>2441.02</c:v>
                </c:pt>
                <c:pt idx="26054">
                  <c:v>2441.04</c:v>
                </c:pt>
                <c:pt idx="26055">
                  <c:v>2441.06</c:v>
                </c:pt>
                <c:pt idx="26056">
                  <c:v>2441.08</c:v>
                </c:pt>
                <c:pt idx="26057">
                  <c:v>2441.1</c:v>
                </c:pt>
                <c:pt idx="26058">
                  <c:v>2441.12</c:v>
                </c:pt>
                <c:pt idx="26059">
                  <c:v>2441.14</c:v>
                </c:pt>
                <c:pt idx="26060">
                  <c:v>2441.16</c:v>
                </c:pt>
                <c:pt idx="26061">
                  <c:v>2441.1799999999998</c:v>
                </c:pt>
                <c:pt idx="26062">
                  <c:v>2441.1999999999998</c:v>
                </c:pt>
                <c:pt idx="26063">
                  <c:v>2441.2199999999998</c:v>
                </c:pt>
                <c:pt idx="26064">
                  <c:v>2441.2399999999998</c:v>
                </c:pt>
                <c:pt idx="26065">
                  <c:v>2441.2599999999998</c:v>
                </c:pt>
                <c:pt idx="26066">
                  <c:v>2441.2799999999997</c:v>
                </c:pt>
                <c:pt idx="26067">
                  <c:v>2441.3000000000002</c:v>
                </c:pt>
                <c:pt idx="26068">
                  <c:v>2441.3200000000002</c:v>
                </c:pt>
                <c:pt idx="26069">
                  <c:v>2441.34</c:v>
                </c:pt>
                <c:pt idx="26070">
                  <c:v>2441.36</c:v>
                </c:pt>
                <c:pt idx="26071">
                  <c:v>2441.38</c:v>
                </c:pt>
                <c:pt idx="26072">
                  <c:v>2441.4</c:v>
                </c:pt>
                <c:pt idx="26073">
                  <c:v>2441.42</c:v>
                </c:pt>
                <c:pt idx="26074">
                  <c:v>2441.44</c:v>
                </c:pt>
                <c:pt idx="26075">
                  <c:v>2441.46</c:v>
                </c:pt>
                <c:pt idx="26076">
                  <c:v>2441.48</c:v>
                </c:pt>
                <c:pt idx="26077">
                  <c:v>2441.5</c:v>
                </c:pt>
                <c:pt idx="26078">
                  <c:v>2441.52</c:v>
                </c:pt>
                <c:pt idx="26079">
                  <c:v>2441.54</c:v>
                </c:pt>
                <c:pt idx="26080">
                  <c:v>2441.56</c:v>
                </c:pt>
                <c:pt idx="26081">
                  <c:v>2441.58</c:v>
                </c:pt>
                <c:pt idx="26082">
                  <c:v>2441.6</c:v>
                </c:pt>
                <c:pt idx="26083">
                  <c:v>2441.62</c:v>
                </c:pt>
                <c:pt idx="26084">
                  <c:v>2441.64</c:v>
                </c:pt>
                <c:pt idx="26085">
                  <c:v>2441.66</c:v>
                </c:pt>
                <c:pt idx="26086">
                  <c:v>2441.6799999999998</c:v>
                </c:pt>
                <c:pt idx="26087">
                  <c:v>2441.6999999999998</c:v>
                </c:pt>
                <c:pt idx="26088">
                  <c:v>2441.7199999999998</c:v>
                </c:pt>
                <c:pt idx="26089">
                  <c:v>2441.7399999999998</c:v>
                </c:pt>
                <c:pt idx="26090">
                  <c:v>2441.7599999999998</c:v>
                </c:pt>
                <c:pt idx="26091">
                  <c:v>2441.7799999999997</c:v>
                </c:pt>
                <c:pt idx="26092">
                  <c:v>2441.8000000000002</c:v>
                </c:pt>
                <c:pt idx="26093">
                  <c:v>2441.8200000000002</c:v>
                </c:pt>
                <c:pt idx="26094">
                  <c:v>2441.84</c:v>
                </c:pt>
                <c:pt idx="26095">
                  <c:v>2441.86</c:v>
                </c:pt>
                <c:pt idx="26096">
                  <c:v>2441.88</c:v>
                </c:pt>
                <c:pt idx="26097">
                  <c:v>2441.9</c:v>
                </c:pt>
                <c:pt idx="26098">
                  <c:v>2441.92</c:v>
                </c:pt>
                <c:pt idx="26099">
                  <c:v>2441.94</c:v>
                </c:pt>
                <c:pt idx="26100">
                  <c:v>2441.96</c:v>
                </c:pt>
                <c:pt idx="26101">
                  <c:v>2441.98</c:v>
                </c:pt>
                <c:pt idx="26102">
                  <c:v>2442</c:v>
                </c:pt>
                <c:pt idx="26103">
                  <c:v>2442.02</c:v>
                </c:pt>
                <c:pt idx="26104">
                  <c:v>2442.04</c:v>
                </c:pt>
                <c:pt idx="26105">
                  <c:v>2442.06</c:v>
                </c:pt>
                <c:pt idx="26106">
                  <c:v>2442.08</c:v>
                </c:pt>
                <c:pt idx="26107">
                  <c:v>2442.1</c:v>
                </c:pt>
                <c:pt idx="26108">
                  <c:v>2442.12</c:v>
                </c:pt>
                <c:pt idx="26109">
                  <c:v>2442.14</c:v>
                </c:pt>
                <c:pt idx="26110">
                  <c:v>2442.16</c:v>
                </c:pt>
                <c:pt idx="26111">
                  <c:v>2442.1799999999998</c:v>
                </c:pt>
                <c:pt idx="26112">
                  <c:v>2442.1999999999998</c:v>
                </c:pt>
                <c:pt idx="26113">
                  <c:v>2442.2199999999998</c:v>
                </c:pt>
                <c:pt idx="26114">
                  <c:v>2442.2399999999998</c:v>
                </c:pt>
                <c:pt idx="26115">
                  <c:v>2442.2599999999998</c:v>
                </c:pt>
                <c:pt idx="26116">
                  <c:v>2442.2799999999997</c:v>
                </c:pt>
                <c:pt idx="26117">
                  <c:v>2442.3000000000002</c:v>
                </c:pt>
                <c:pt idx="26118">
                  <c:v>2442.3200000000002</c:v>
                </c:pt>
                <c:pt idx="26119">
                  <c:v>2442.34</c:v>
                </c:pt>
                <c:pt idx="26120">
                  <c:v>2442.36</c:v>
                </c:pt>
                <c:pt idx="26121">
                  <c:v>2442.38</c:v>
                </c:pt>
                <c:pt idx="26122">
                  <c:v>2442.4</c:v>
                </c:pt>
                <c:pt idx="26123">
                  <c:v>2442.42</c:v>
                </c:pt>
                <c:pt idx="26124">
                  <c:v>2442.44</c:v>
                </c:pt>
                <c:pt idx="26125">
                  <c:v>2442.46</c:v>
                </c:pt>
                <c:pt idx="26126">
                  <c:v>2442.48</c:v>
                </c:pt>
                <c:pt idx="26127">
                  <c:v>2442.5</c:v>
                </c:pt>
                <c:pt idx="26128">
                  <c:v>2442.52</c:v>
                </c:pt>
                <c:pt idx="26129">
                  <c:v>2442.54</c:v>
                </c:pt>
                <c:pt idx="26130">
                  <c:v>2442.56</c:v>
                </c:pt>
                <c:pt idx="26131">
                  <c:v>2442.58</c:v>
                </c:pt>
                <c:pt idx="26132">
                  <c:v>2442.6</c:v>
                </c:pt>
                <c:pt idx="26133">
                  <c:v>2442.62</c:v>
                </c:pt>
                <c:pt idx="26134">
                  <c:v>2442.64</c:v>
                </c:pt>
                <c:pt idx="26135">
                  <c:v>2442.66</c:v>
                </c:pt>
                <c:pt idx="26136">
                  <c:v>2442.6799999999998</c:v>
                </c:pt>
                <c:pt idx="26137">
                  <c:v>2442.6999999999998</c:v>
                </c:pt>
                <c:pt idx="26138">
                  <c:v>2442.7199999999998</c:v>
                </c:pt>
                <c:pt idx="26139">
                  <c:v>2442.7399999999998</c:v>
                </c:pt>
                <c:pt idx="26140">
                  <c:v>2442.7599999999998</c:v>
                </c:pt>
                <c:pt idx="26141">
                  <c:v>2442.7799999999997</c:v>
                </c:pt>
                <c:pt idx="26142">
                  <c:v>2442.8000000000002</c:v>
                </c:pt>
                <c:pt idx="26143">
                  <c:v>2442.8200000000002</c:v>
                </c:pt>
                <c:pt idx="26144">
                  <c:v>2442.84</c:v>
                </c:pt>
                <c:pt idx="26145">
                  <c:v>2442.86</c:v>
                </c:pt>
                <c:pt idx="26146">
                  <c:v>2442.88</c:v>
                </c:pt>
                <c:pt idx="26147">
                  <c:v>2442.9</c:v>
                </c:pt>
                <c:pt idx="26148">
                  <c:v>2442.92</c:v>
                </c:pt>
                <c:pt idx="26149">
                  <c:v>2442.94</c:v>
                </c:pt>
                <c:pt idx="26150">
                  <c:v>2442.96</c:v>
                </c:pt>
                <c:pt idx="26151">
                  <c:v>2442.98</c:v>
                </c:pt>
                <c:pt idx="26152">
                  <c:v>2443</c:v>
                </c:pt>
                <c:pt idx="26153">
                  <c:v>2443.02</c:v>
                </c:pt>
                <c:pt idx="26154">
                  <c:v>2443.04</c:v>
                </c:pt>
                <c:pt idx="26155">
                  <c:v>2443.06</c:v>
                </c:pt>
                <c:pt idx="26156">
                  <c:v>2443.08</c:v>
                </c:pt>
                <c:pt idx="26157">
                  <c:v>2443.1</c:v>
                </c:pt>
                <c:pt idx="26158">
                  <c:v>2443.12</c:v>
                </c:pt>
                <c:pt idx="26159">
                  <c:v>2443.14</c:v>
                </c:pt>
                <c:pt idx="26160">
                  <c:v>2443.16</c:v>
                </c:pt>
                <c:pt idx="26161">
                  <c:v>2443.1799999999998</c:v>
                </c:pt>
                <c:pt idx="26162">
                  <c:v>2443.1999999999998</c:v>
                </c:pt>
                <c:pt idx="26163">
                  <c:v>2443.2199999999998</c:v>
                </c:pt>
                <c:pt idx="26164">
                  <c:v>2443.2399999999998</c:v>
                </c:pt>
                <c:pt idx="26165">
                  <c:v>2443.2599999999998</c:v>
                </c:pt>
                <c:pt idx="26166">
                  <c:v>2443.2799999999997</c:v>
                </c:pt>
                <c:pt idx="26167">
                  <c:v>2443.3000000000002</c:v>
                </c:pt>
                <c:pt idx="26168">
                  <c:v>2443.3200000000002</c:v>
                </c:pt>
                <c:pt idx="26169">
                  <c:v>2443.34</c:v>
                </c:pt>
                <c:pt idx="26170">
                  <c:v>2443.36</c:v>
                </c:pt>
                <c:pt idx="26171">
                  <c:v>2443.38</c:v>
                </c:pt>
                <c:pt idx="26172">
                  <c:v>2443.4</c:v>
                </c:pt>
                <c:pt idx="26173">
                  <c:v>2443.42</c:v>
                </c:pt>
                <c:pt idx="26174">
                  <c:v>2443.44</c:v>
                </c:pt>
                <c:pt idx="26175">
                  <c:v>2443.46</c:v>
                </c:pt>
                <c:pt idx="26176">
                  <c:v>2443.48</c:v>
                </c:pt>
                <c:pt idx="26177">
                  <c:v>2443.5</c:v>
                </c:pt>
                <c:pt idx="26178">
                  <c:v>2443.52</c:v>
                </c:pt>
                <c:pt idx="26179">
                  <c:v>2443.54</c:v>
                </c:pt>
                <c:pt idx="26180">
                  <c:v>2443.56</c:v>
                </c:pt>
                <c:pt idx="26181">
                  <c:v>2443.58</c:v>
                </c:pt>
                <c:pt idx="26182">
                  <c:v>2443.6</c:v>
                </c:pt>
                <c:pt idx="26183">
                  <c:v>2443.62</c:v>
                </c:pt>
                <c:pt idx="26184">
                  <c:v>2443.64</c:v>
                </c:pt>
                <c:pt idx="26185">
                  <c:v>2443.66</c:v>
                </c:pt>
                <c:pt idx="26186">
                  <c:v>2443.6799999999998</c:v>
                </c:pt>
                <c:pt idx="26187">
                  <c:v>2443.6999999999998</c:v>
                </c:pt>
                <c:pt idx="26188">
                  <c:v>2443.7199999999998</c:v>
                </c:pt>
                <c:pt idx="26189">
                  <c:v>2443.7399999999998</c:v>
                </c:pt>
                <c:pt idx="26190">
                  <c:v>2443.7599999999998</c:v>
                </c:pt>
                <c:pt idx="26191">
                  <c:v>2443.7799999999997</c:v>
                </c:pt>
                <c:pt idx="26192">
                  <c:v>2443.8000000000002</c:v>
                </c:pt>
                <c:pt idx="26193">
                  <c:v>2443.8200000000002</c:v>
                </c:pt>
                <c:pt idx="26194">
                  <c:v>2443.84</c:v>
                </c:pt>
                <c:pt idx="26195">
                  <c:v>2443.86</c:v>
                </c:pt>
                <c:pt idx="26196">
                  <c:v>2443.88</c:v>
                </c:pt>
                <c:pt idx="26197">
                  <c:v>2443.9</c:v>
                </c:pt>
                <c:pt idx="26198">
                  <c:v>2443.92</c:v>
                </c:pt>
                <c:pt idx="26199">
                  <c:v>2443.94</c:v>
                </c:pt>
                <c:pt idx="26200">
                  <c:v>2443.96</c:v>
                </c:pt>
                <c:pt idx="26201">
                  <c:v>2443.98</c:v>
                </c:pt>
                <c:pt idx="26202">
                  <c:v>2444</c:v>
                </c:pt>
                <c:pt idx="26203">
                  <c:v>2444.02</c:v>
                </c:pt>
                <c:pt idx="26204">
                  <c:v>2444.04</c:v>
                </c:pt>
                <c:pt idx="26205">
                  <c:v>2444.06</c:v>
                </c:pt>
                <c:pt idx="26206">
                  <c:v>2444.08</c:v>
                </c:pt>
                <c:pt idx="26207">
                  <c:v>2444.1</c:v>
                </c:pt>
                <c:pt idx="26208">
                  <c:v>2444.12</c:v>
                </c:pt>
                <c:pt idx="26209">
                  <c:v>2444.14</c:v>
                </c:pt>
                <c:pt idx="26210">
                  <c:v>2444.16</c:v>
                </c:pt>
                <c:pt idx="26211">
                  <c:v>2444.1799999999998</c:v>
                </c:pt>
                <c:pt idx="26212">
                  <c:v>2444.1999999999998</c:v>
                </c:pt>
                <c:pt idx="26213">
                  <c:v>2444.2199999999998</c:v>
                </c:pt>
                <c:pt idx="26214">
                  <c:v>2444.2399999999998</c:v>
                </c:pt>
                <c:pt idx="26215">
                  <c:v>2444.2599999999998</c:v>
                </c:pt>
                <c:pt idx="26216">
                  <c:v>2444.2799999999997</c:v>
                </c:pt>
                <c:pt idx="26217">
                  <c:v>2444.3000000000002</c:v>
                </c:pt>
                <c:pt idx="26218">
                  <c:v>2444.3200000000002</c:v>
                </c:pt>
                <c:pt idx="26219">
                  <c:v>2444.34</c:v>
                </c:pt>
                <c:pt idx="26220">
                  <c:v>2444.36</c:v>
                </c:pt>
                <c:pt idx="26221">
                  <c:v>2444.38</c:v>
                </c:pt>
                <c:pt idx="26222">
                  <c:v>2444.4</c:v>
                </c:pt>
                <c:pt idx="26223">
                  <c:v>2444.42</c:v>
                </c:pt>
                <c:pt idx="26224">
                  <c:v>2444.44</c:v>
                </c:pt>
                <c:pt idx="26225">
                  <c:v>2444.46</c:v>
                </c:pt>
                <c:pt idx="26226">
                  <c:v>2444.48</c:v>
                </c:pt>
                <c:pt idx="26227">
                  <c:v>2444.5</c:v>
                </c:pt>
                <c:pt idx="26228">
                  <c:v>2444.52</c:v>
                </c:pt>
                <c:pt idx="26229">
                  <c:v>2444.54</c:v>
                </c:pt>
                <c:pt idx="26230">
                  <c:v>2444.56</c:v>
                </c:pt>
                <c:pt idx="26231">
                  <c:v>2444.58</c:v>
                </c:pt>
                <c:pt idx="26232">
                  <c:v>2444.6</c:v>
                </c:pt>
                <c:pt idx="26233">
                  <c:v>2444.62</c:v>
                </c:pt>
                <c:pt idx="26234">
                  <c:v>2444.64</c:v>
                </c:pt>
                <c:pt idx="26235">
                  <c:v>2444.66</c:v>
                </c:pt>
                <c:pt idx="26236">
                  <c:v>2444.6799999999998</c:v>
                </c:pt>
                <c:pt idx="26237">
                  <c:v>2444.6999999999998</c:v>
                </c:pt>
                <c:pt idx="26238">
                  <c:v>2444.7199999999998</c:v>
                </c:pt>
                <c:pt idx="26239">
                  <c:v>2444.7399999999998</c:v>
                </c:pt>
                <c:pt idx="26240">
                  <c:v>2444.7599999999998</c:v>
                </c:pt>
                <c:pt idx="26241">
                  <c:v>2444.7799999999997</c:v>
                </c:pt>
                <c:pt idx="26242">
                  <c:v>2444.8000000000002</c:v>
                </c:pt>
                <c:pt idx="26243">
                  <c:v>2444.8200000000002</c:v>
                </c:pt>
                <c:pt idx="26244">
                  <c:v>2444.84</c:v>
                </c:pt>
                <c:pt idx="26245">
                  <c:v>2444.86</c:v>
                </c:pt>
                <c:pt idx="26246">
                  <c:v>2444.88</c:v>
                </c:pt>
                <c:pt idx="26247">
                  <c:v>2444.9</c:v>
                </c:pt>
                <c:pt idx="26248">
                  <c:v>2444.92</c:v>
                </c:pt>
                <c:pt idx="26249">
                  <c:v>2444.94</c:v>
                </c:pt>
                <c:pt idx="26250">
                  <c:v>2444.96</c:v>
                </c:pt>
                <c:pt idx="26251">
                  <c:v>2444.98</c:v>
                </c:pt>
                <c:pt idx="26252">
                  <c:v>2445</c:v>
                </c:pt>
                <c:pt idx="26253">
                  <c:v>2445.02</c:v>
                </c:pt>
                <c:pt idx="26254">
                  <c:v>2445.04</c:v>
                </c:pt>
                <c:pt idx="26255">
                  <c:v>2445.06</c:v>
                </c:pt>
                <c:pt idx="26256">
                  <c:v>2445.08</c:v>
                </c:pt>
                <c:pt idx="26257">
                  <c:v>2445.1</c:v>
                </c:pt>
                <c:pt idx="26258">
                  <c:v>2445.12</c:v>
                </c:pt>
                <c:pt idx="26259">
                  <c:v>2445.14</c:v>
                </c:pt>
                <c:pt idx="26260">
                  <c:v>2445.16</c:v>
                </c:pt>
                <c:pt idx="26261">
                  <c:v>2445.1799999999998</c:v>
                </c:pt>
                <c:pt idx="26262">
                  <c:v>2445.1999999999998</c:v>
                </c:pt>
                <c:pt idx="26263">
                  <c:v>2445.2199999999998</c:v>
                </c:pt>
                <c:pt idx="26264">
                  <c:v>2445.2399999999998</c:v>
                </c:pt>
                <c:pt idx="26265">
                  <c:v>2445.2599999999998</c:v>
                </c:pt>
                <c:pt idx="26266">
                  <c:v>2445.2799999999997</c:v>
                </c:pt>
                <c:pt idx="26267">
                  <c:v>2445.3000000000002</c:v>
                </c:pt>
                <c:pt idx="26268">
                  <c:v>2445.3200000000002</c:v>
                </c:pt>
                <c:pt idx="26269">
                  <c:v>2445.34</c:v>
                </c:pt>
                <c:pt idx="26270">
                  <c:v>2445.36</c:v>
                </c:pt>
                <c:pt idx="26271">
                  <c:v>2445.38</c:v>
                </c:pt>
                <c:pt idx="26272">
                  <c:v>2445.4</c:v>
                </c:pt>
                <c:pt idx="26273">
                  <c:v>2445.42</c:v>
                </c:pt>
                <c:pt idx="26274">
                  <c:v>2445.44</c:v>
                </c:pt>
                <c:pt idx="26275">
                  <c:v>2445.46</c:v>
                </c:pt>
                <c:pt idx="26276">
                  <c:v>2445.48</c:v>
                </c:pt>
                <c:pt idx="26277">
                  <c:v>2445.5</c:v>
                </c:pt>
                <c:pt idx="26278">
                  <c:v>2445.52</c:v>
                </c:pt>
                <c:pt idx="26279">
                  <c:v>2445.54</c:v>
                </c:pt>
                <c:pt idx="26280">
                  <c:v>2445.56</c:v>
                </c:pt>
                <c:pt idx="26281">
                  <c:v>2445.58</c:v>
                </c:pt>
                <c:pt idx="26282">
                  <c:v>2445.6</c:v>
                </c:pt>
                <c:pt idx="26283">
                  <c:v>2445.62</c:v>
                </c:pt>
                <c:pt idx="26284">
                  <c:v>2445.64</c:v>
                </c:pt>
                <c:pt idx="26285">
                  <c:v>2445.66</c:v>
                </c:pt>
                <c:pt idx="26286">
                  <c:v>2445.6799999999998</c:v>
                </c:pt>
                <c:pt idx="26287">
                  <c:v>2445.6999999999998</c:v>
                </c:pt>
                <c:pt idx="26288">
                  <c:v>2445.7199999999998</c:v>
                </c:pt>
                <c:pt idx="26289">
                  <c:v>2445.7399999999998</c:v>
                </c:pt>
                <c:pt idx="26290">
                  <c:v>2445.7599999999998</c:v>
                </c:pt>
                <c:pt idx="26291">
                  <c:v>2445.7799999999997</c:v>
                </c:pt>
                <c:pt idx="26292">
                  <c:v>2445.8000000000002</c:v>
                </c:pt>
                <c:pt idx="26293">
                  <c:v>2445.8200000000002</c:v>
                </c:pt>
                <c:pt idx="26294">
                  <c:v>2445.84</c:v>
                </c:pt>
                <c:pt idx="26295">
                  <c:v>2445.86</c:v>
                </c:pt>
                <c:pt idx="26296">
                  <c:v>2445.88</c:v>
                </c:pt>
                <c:pt idx="26297">
                  <c:v>2445.9</c:v>
                </c:pt>
                <c:pt idx="26298">
                  <c:v>2445.92</c:v>
                </c:pt>
                <c:pt idx="26299">
                  <c:v>2445.94</c:v>
                </c:pt>
                <c:pt idx="26300">
                  <c:v>2445.96</c:v>
                </c:pt>
                <c:pt idx="26301">
                  <c:v>2445.98</c:v>
                </c:pt>
                <c:pt idx="26302">
                  <c:v>2446</c:v>
                </c:pt>
                <c:pt idx="26303">
                  <c:v>2446.02</c:v>
                </c:pt>
                <c:pt idx="26304">
                  <c:v>2446.04</c:v>
                </c:pt>
                <c:pt idx="26305">
                  <c:v>2446.06</c:v>
                </c:pt>
                <c:pt idx="26306">
                  <c:v>2446.08</c:v>
                </c:pt>
                <c:pt idx="26307">
                  <c:v>2446.1</c:v>
                </c:pt>
                <c:pt idx="26308">
                  <c:v>2446.12</c:v>
                </c:pt>
                <c:pt idx="26309">
                  <c:v>2446.14</c:v>
                </c:pt>
                <c:pt idx="26310">
                  <c:v>2446.16</c:v>
                </c:pt>
                <c:pt idx="26311">
                  <c:v>2446.1799999999998</c:v>
                </c:pt>
                <c:pt idx="26312">
                  <c:v>2446.1999999999998</c:v>
                </c:pt>
                <c:pt idx="26313">
                  <c:v>2446.2199999999998</c:v>
                </c:pt>
                <c:pt idx="26314">
                  <c:v>2446.2399999999998</c:v>
                </c:pt>
                <c:pt idx="26315">
                  <c:v>2446.2599999999998</c:v>
                </c:pt>
                <c:pt idx="26316">
                  <c:v>2446.2799999999997</c:v>
                </c:pt>
                <c:pt idx="26317">
                  <c:v>2446.3000000000002</c:v>
                </c:pt>
                <c:pt idx="26318">
                  <c:v>2446.3200000000002</c:v>
                </c:pt>
                <c:pt idx="26319">
                  <c:v>2446.34</c:v>
                </c:pt>
                <c:pt idx="26320">
                  <c:v>2446.36</c:v>
                </c:pt>
                <c:pt idx="26321">
                  <c:v>2446.38</c:v>
                </c:pt>
                <c:pt idx="26322">
                  <c:v>2446.4</c:v>
                </c:pt>
                <c:pt idx="26323">
                  <c:v>2446.42</c:v>
                </c:pt>
                <c:pt idx="26324">
                  <c:v>2446.44</c:v>
                </c:pt>
                <c:pt idx="26325">
                  <c:v>2446.46</c:v>
                </c:pt>
                <c:pt idx="26326">
                  <c:v>2446.48</c:v>
                </c:pt>
                <c:pt idx="26327">
                  <c:v>2446.5</c:v>
                </c:pt>
                <c:pt idx="26328">
                  <c:v>2446.52</c:v>
                </c:pt>
                <c:pt idx="26329">
                  <c:v>2446.54</c:v>
                </c:pt>
                <c:pt idx="26330">
                  <c:v>2446.56</c:v>
                </c:pt>
                <c:pt idx="26331">
                  <c:v>2446.58</c:v>
                </c:pt>
                <c:pt idx="26332">
                  <c:v>2446.6</c:v>
                </c:pt>
                <c:pt idx="26333">
                  <c:v>2446.62</c:v>
                </c:pt>
                <c:pt idx="26334">
                  <c:v>2446.64</c:v>
                </c:pt>
                <c:pt idx="26335">
                  <c:v>2446.66</c:v>
                </c:pt>
                <c:pt idx="26336">
                  <c:v>2446.6799999999998</c:v>
                </c:pt>
                <c:pt idx="26337">
                  <c:v>2446.6999999999998</c:v>
                </c:pt>
                <c:pt idx="26338">
                  <c:v>2446.7199999999998</c:v>
                </c:pt>
                <c:pt idx="26339">
                  <c:v>2446.7399999999998</c:v>
                </c:pt>
                <c:pt idx="26340">
                  <c:v>2446.7599999999998</c:v>
                </c:pt>
                <c:pt idx="26341">
                  <c:v>2446.7799999999997</c:v>
                </c:pt>
                <c:pt idx="26342">
                  <c:v>2446.8000000000002</c:v>
                </c:pt>
                <c:pt idx="26343">
                  <c:v>2446.8200000000002</c:v>
                </c:pt>
                <c:pt idx="26344">
                  <c:v>2446.84</c:v>
                </c:pt>
                <c:pt idx="26345">
                  <c:v>2446.86</c:v>
                </c:pt>
                <c:pt idx="26346">
                  <c:v>2446.88</c:v>
                </c:pt>
                <c:pt idx="26347">
                  <c:v>2446.9</c:v>
                </c:pt>
                <c:pt idx="26348">
                  <c:v>2446.92</c:v>
                </c:pt>
                <c:pt idx="26349">
                  <c:v>2446.94</c:v>
                </c:pt>
                <c:pt idx="26350">
                  <c:v>2446.96</c:v>
                </c:pt>
                <c:pt idx="26351">
                  <c:v>2446.98</c:v>
                </c:pt>
                <c:pt idx="26352">
                  <c:v>2447</c:v>
                </c:pt>
                <c:pt idx="26353">
                  <c:v>2447.02</c:v>
                </c:pt>
                <c:pt idx="26354">
                  <c:v>2447.04</c:v>
                </c:pt>
                <c:pt idx="26355">
                  <c:v>2447.06</c:v>
                </c:pt>
                <c:pt idx="26356">
                  <c:v>2447.08</c:v>
                </c:pt>
                <c:pt idx="26357">
                  <c:v>2447.1</c:v>
                </c:pt>
                <c:pt idx="26358">
                  <c:v>2447.12</c:v>
                </c:pt>
                <c:pt idx="26359">
                  <c:v>2447.14</c:v>
                </c:pt>
                <c:pt idx="26360">
                  <c:v>2447.16</c:v>
                </c:pt>
                <c:pt idx="26361">
                  <c:v>2447.1799999999998</c:v>
                </c:pt>
                <c:pt idx="26362">
                  <c:v>2447.1999999999998</c:v>
                </c:pt>
                <c:pt idx="26363">
                  <c:v>2447.2199999999998</c:v>
                </c:pt>
                <c:pt idx="26364">
                  <c:v>2447.2399999999998</c:v>
                </c:pt>
                <c:pt idx="26365">
                  <c:v>2447.2599999999998</c:v>
                </c:pt>
                <c:pt idx="26366">
                  <c:v>2447.2799999999997</c:v>
                </c:pt>
                <c:pt idx="26367">
                  <c:v>2447.3000000000002</c:v>
                </c:pt>
                <c:pt idx="26368">
                  <c:v>2447.3200000000002</c:v>
                </c:pt>
                <c:pt idx="26369">
                  <c:v>2447.34</c:v>
                </c:pt>
                <c:pt idx="26370">
                  <c:v>2447.36</c:v>
                </c:pt>
                <c:pt idx="26371">
                  <c:v>2447.38</c:v>
                </c:pt>
                <c:pt idx="26372">
                  <c:v>2447.4</c:v>
                </c:pt>
                <c:pt idx="26373">
                  <c:v>2447.42</c:v>
                </c:pt>
                <c:pt idx="26374">
                  <c:v>2447.44</c:v>
                </c:pt>
                <c:pt idx="26375">
                  <c:v>2447.46</c:v>
                </c:pt>
                <c:pt idx="26376">
                  <c:v>2447.48</c:v>
                </c:pt>
                <c:pt idx="26377">
                  <c:v>2447.5</c:v>
                </c:pt>
                <c:pt idx="26378">
                  <c:v>2447.52</c:v>
                </c:pt>
                <c:pt idx="26379">
                  <c:v>2447.54</c:v>
                </c:pt>
                <c:pt idx="26380">
                  <c:v>2447.56</c:v>
                </c:pt>
                <c:pt idx="26381">
                  <c:v>2447.58</c:v>
                </c:pt>
                <c:pt idx="26382">
                  <c:v>2447.6</c:v>
                </c:pt>
                <c:pt idx="26383">
                  <c:v>2447.62</c:v>
                </c:pt>
                <c:pt idx="26384">
                  <c:v>2447.64</c:v>
                </c:pt>
                <c:pt idx="26385">
                  <c:v>2447.66</c:v>
                </c:pt>
                <c:pt idx="26386">
                  <c:v>2447.6799999999998</c:v>
                </c:pt>
                <c:pt idx="26387">
                  <c:v>2447.6999999999998</c:v>
                </c:pt>
                <c:pt idx="26388">
                  <c:v>2447.7199999999998</c:v>
                </c:pt>
                <c:pt idx="26389">
                  <c:v>2447.7399999999998</c:v>
                </c:pt>
                <c:pt idx="26390">
                  <c:v>2447.7599999999998</c:v>
                </c:pt>
                <c:pt idx="26391">
                  <c:v>2447.7799999999997</c:v>
                </c:pt>
                <c:pt idx="26392">
                  <c:v>2447.8000000000002</c:v>
                </c:pt>
                <c:pt idx="26393">
                  <c:v>2447.8200000000002</c:v>
                </c:pt>
                <c:pt idx="26394">
                  <c:v>2447.84</c:v>
                </c:pt>
                <c:pt idx="26395">
                  <c:v>2447.86</c:v>
                </c:pt>
                <c:pt idx="26396">
                  <c:v>2447.88</c:v>
                </c:pt>
                <c:pt idx="26397">
                  <c:v>2447.9</c:v>
                </c:pt>
                <c:pt idx="26398">
                  <c:v>2447.92</c:v>
                </c:pt>
                <c:pt idx="26399">
                  <c:v>2447.94</c:v>
                </c:pt>
                <c:pt idx="26400">
                  <c:v>2447.96</c:v>
                </c:pt>
                <c:pt idx="26401">
                  <c:v>2447.98</c:v>
                </c:pt>
                <c:pt idx="26402">
                  <c:v>2448</c:v>
                </c:pt>
                <c:pt idx="26403">
                  <c:v>2448.02</c:v>
                </c:pt>
                <c:pt idx="26404">
                  <c:v>2448.04</c:v>
                </c:pt>
                <c:pt idx="26405">
                  <c:v>2448.06</c:v>
                </c:pt>
                <c:pt idx="26406">
                  <c:v>2448.08</c:v>
                </c:pt>
                <c:pt idx="26407">
                  <c:v>2448.1</c:v>
                </c:pt>
                <c:pt idx="26408">
                  <c:v>2448.12</c:v>
                </c:pt>
                <c:pt idx="26409">
                  <c:v>2448.14</c:v>
                </c:pt>
                <c:pt idx="26410">
                  <c:v>2448.16</c:v>
                </c:pt>
                <c:pt idx="26411">
                  <c:v>2448.1799999999998</c:v>
                </c:pt>
                <c:pt idx="26412">
                  <c:v>2448.1999999999998</c:v>
                </c:pt>
                <c:pt idx="26413">
                  <c:v>2448.2199999999998</c:v>
                </c:pt>
                <c:pt idx="26414">
                  <c:v>2448.2399999999998</c:v>
                </c:pt>
                <c:pt idx="26415">
                  <c:v>2448.2599999999998</c:v>
                </c:pt>
                <c:pt idx="26416">
                  <c:v>2448.2799999999997</c:v>
                </c:pt>
                <c:pt idx="26417">
                  <c:v>2448.3000000000002</c:v>
                </c:pt>
                <c:pt idx="26418">
                  <c:v>2448.3200000000002</c:v>
                </c:pt>
                <c:pt idx="26419">
                  <c:v>2448.34</c:v>
                </c:pt>
                <c:pt idx="26420">
                  <c:v>2448.36</c:v>
                </c:pt>
                <c:pt idx="26421">
                  <c:v>2448.38</c:v>
                </c:pt>
                <c:pt idx="26422">
                  <c:v>2448.4</c:v>
                </c:pt>
                <c:pt idx="26423">
                  <c:v>2448.42</c:v>
                </c:pt>
                <c:pt idx="26424">
                  <c:v>2448.44</c:v>
                </c:pt>
                <c:pt idx="26425">
                  <c:v>2448.46</c:v>
                </c:pt>
                <c:pt idx="26426">
                  <c:v>2448.48</c:v>
                </c:pt>
                <c:pt idx="26427">
                  <c:v>2448.5</c:v>
                </c:pt>
                <c:pt idx="26428">
                  <c:v>2448.52</c:v>
                </c:pt>
                <c:pt idx="26429">
                  <c:v>2448.54</c:v>
                </c:pt>
                <c:pt idx="26430">
                  <c:v>2448.56</c:v>
                </c:pt>
                <c:pt idx="26431">
                  <c:v>2448.58</c:v>
                </c:pt>
                <c:pt idx="26432">
                  <c:v>2448.6</c:v>
                </c:pt>
                <c:pt idx="26433">
                  <c:v>2448.62</c:v>
                </c:pt>
                <c:pt idx="26434">
                  <c:v>2448.64</c:v>
                </c:pt>
                <c:pt idx="26435">
                  <c:v>2448.66</c:v>
                </c:pt>
                <c:pt idx="26436">
                  <c:v>2448.6799999999998</c:v>
                </c:pt>
                <c:pt idx="26437">
                  <c:v>2448.6999999999998</c:v>
                </c:pt>
                <c:pt idx="26438">
                  <c:v>2448.7199999999998</c:v>
                </c:pt>
                <c:pt idx="26439">
                  <c:v>2448.7399999999998</c:v>
                </c:pt>
                <c:pt idx="26440">
                  <c:v>2448.7599999999998</c:v>
                </c:pt>
                <c:pt idx="26441">
                  <c:v>2448.7799999999997</c:v>
                </c:pt>
                <c:pt idx="26442">
                  <c:v>2448.8000000000002</c:v>
                </c:pt>
                <c:pt idx="26443">
                  <c:v>2448.8200000000002</c:v>
                </c:pt>
                <c:pt idx="26444">
                  <c:v>2448.84</c:v>
                </c:pt>
                <c:pt idx="26445">
                  <c:v>2448.86</c:v>
                </c:pt>
                <c:pt idx="26446">
                  <c:v>2448.88</c:v>
                </c:pt>
                <c:pt idx="26447">
                  <c:v>2448.9</c:v>
                </c:pt>
                <c:pt idx="26448">
                  <c:v>2448.92</c:v>
                </c:pt>
                <c:pt idx="26449">
                  <c:v>2448.94</c:v>
                </c:pt>
                <c:pt idx="26450">
                  <c:v>2448.96</c:v>
                </c:pt>
                <c:pt idx="26451">
                  <c:v>2448.98</c:v>
                </c:pt>
                <c:pt idx="26452">
                  <c:v>2449</c:v>
                </c:pt>
                <c:pt idx="26453">
                  <c:v>2449.02</c:v>
                </c:pt>
                <c:pt idx="26454">
                  <c:v>2449.04</c:v>
                </c:pt>
                <c:pt idx="26455">
                  <c:v>2449.06</c:v>
                </c:pt>
                <c:pt idx="26456">
                  <c:v>2449.08</c:v>
                </c:pt>
                <c:pt idx="26457">
                  <c:v>2449.1</c:v>
                </c:pt>
                <c:pt idx="26458">
                  <c:v>2449.12</c:v>
                </c:pt>
                <c:pt idx="26459">
                  <c:v>2449.14</c:v>
                </c:pt>
                <c:pt idx="26460">
                  <c:v>2449.16</c:v>
                </c:pt>
                <c:pt idx="26461">
                  <c:v>2449.1799999999998</c:v>
                </c:pt>
                <c:pt idx="26462">
                  <c:v>2449.1999999999998</c:v>
                </c:pt>
                <c:pt idx="26463">
                  <c:v>2449.2199999999998</c:v>
                </c:pt>
                <c:pt idx="26464">
                  <c:v>2449.2399999999998</c:v>
                </c:pt>
                <c:pt idx="26465">
                  <c:v>2449.2599999999998</c:v>
                </c:pt>
                <c:pt idx="26466">
                  <c:v>2449.2799999999997</c:v>
                </c:pt>
                <c:pt idx="26467">
                  <c:v>2449.3000000000002</c:v>
                </c:pt>
                <c:pt idx="26468">
                  <c:v>2449.3200000000002</c:v>
                </c:pt>
                <c:pt idx="26469">
                  <c:v>2449.34</c:v>
                </c:pt>
                <c:pt idx="26470">
                  <c:v>2449.36</c:v>
                </c:pt>
                <c:pt idx="26471">
                  <c:v>2449.38</c:v>
                </c:pt>
                <c:pt idx="26472">
                  <c:v>2449.4</c:v>
                </c:pt>
                <c:pt idx="26473">
                  <c:v>2449.42</c:v>
                </c:pt>
                <c:pt idx="26474">
                  <c:v>2449.44</c:v>
                </c:pt>
                <c:pt idx="26475">
                  <c:v>2449.46</c:v>
                </c:pt>
                <c:pt idx="26476">
                  <c:v>2449.48</c:v>
                </c:pt>
                <c:pt idx="26477">
                  <c:v>2449.5</c:v>
                </c:pt>
                <c:pt idx="26478">
                  <c:v>2449.52</c:v>
                </c:pt>
                <c:pt idx="26479">
                  <c:v>2449.54</c:v>
                </c:pt>
                <c:pt idx="26480">
                  <c:v>2449.56</c:v>
                </c:pt>
                <c:pt idx="26481">
                  <c:v>2449.58</c:v>
                </c:pt>
                <c:pt idx="26482">
                  <c:v>2449.6</c:v>
                </c:pt>
                <c:pt idx="26483">
                  <c:v>2449.62</c:v>
                </c:pt>
                <c:pt idx="26484">
                  <c:v>2449.64</c:v>
                </c:pt>
                <c:pt idx="26485">
                  <c:v>2449.66</c:v>
                </c:pt>
                <c:pt idx="26486">
                  <c:v>2449.6799999999998</c:v>
                </c:pt>
                <c:pt idx="26487">
                  <c:v>2449.6999999999998</c:v>
                </c:pt>
                <c:pt idx="26488">
                  <c:v>2449.7199999999998</c:v>
                </c:pt>
                <c:pt idx="26489">
                  <c:v>2449.7399999999998</c:v>
                </c:pt>
                <c:pt idx="26490">
                  <c:v>2449.7599999999998</c:v>
                </c:pt>
                <c:pt idx="26491">
                  <c:v>2449.7799999999997</c:v>
                </c:pt>
                <c:pt idx="26492">
                  <c:v>2449.8000000000002</c:v>
                </c:pt>
                <c:pt idx="26493">
                  <c:v>2449.8200000000002</c:v>
                </c:pt>
                <c:pt idx="26494">
                  <c:v>2449.84</c:v>
                </c:pt>
                <c:pt idx="26495">
                  <c:v>2449.86</c:v>
                </c:pt>
                <c:pt idx="26496">
                  <c:v>2449.88</c:v>
                </c:pt>
                <c:pt idx="26497">
                  <c:v>2449.9</c:v>
                </c:pt>
                <c:pt idx="26498">
                  <c:v>2449.92</c:v>
                </c:pt>
                <c:pt idx="26499">
                  <c:v>2449.94</c:v>
                </c:pt>
                <c:pt idx="26500">
                  <c:v>2449.96</c:v>
                </c:pt>
                <c:pt idx="26501">
                  <c:v>2449.98</c:v>
                </c:pt>
                <c:pt idx="26502">
                  <c:v>2450</c:v>
                </c:pt>
                <c:pt idx="26503">
                  <c:v>2450.02</c:v>
                </c:pt>
                <c:pt idx="26504">
                  <c:v>2450.04</c:v>
                </c:pt>
                <c:pt idx="26505">
                  <c:v>2450.06</c:v>
                </c:pt>
                <c:pt idx="26506">
                  <c:v>2450.08</c:v>
                </c:pt>
                <c:pt idx="26507">
                  <c:v>2450.1</c:v>
                </c:pt>
                <c:pt idx="26508">
                  <c:v>2450.12</c:v>
                </c:pt>
                <c:pt idx="26509">
                  <c:v>2450.14</c:v>
                </c:pt>
                <c:pt idx="26510">
                  <c:v>2450.16</c:v>
                </c:pt>
                <c:pt idx="26511">
                  <c:v>2450.1799999999998</c:v>
                </c:pt>
                <c:pt idx="26512">
                  <c:v>2450.1999999999998</c:v>
                </c:pt>
                <c:pt idx="26513">
                  <c:v>2450.2199999999998</c:v>
                </c:pt>
                <c:pt idx="26514">
                  <c:v>2450.2399999999998</c:v>
                </c:pt>
                <c:pt idx="26515">
                  <c:v>2450.2599999999998</c:v>
                </c:pt>
                <c:pt idx="26516">
                  <c:v>2450.2799999999997</c:v>
                </c:pt>
                <c:pt idx="26517">
                  <c:v>2450.3000000000002</c:v>
                </c:pt>
                <c:pt idx="26518">
                  <c:v>2450.3200000000002</c:v>
                </c:pt>
                <c:pt idx="26519">
                  <c:v>2450.34</c:v>
                </c:pt>
                <c:pt idx="26520">
                  <c:v>2450.36</c:v>
                </c:pt>
                <c:pt idx="26521">
                  <c:v>2450.38</c:v>
                </c:pt>
                <c:pt idx="26522">
                  <c:v>2450.4</c:v>
                </c:pt>
                <c:pt idx="26523">
                  <c:v>2450.42</c:v>
                </c:pt>
                <c:pt idx="26524">
                  <c:v>2450.44</c:v>
                </c:pt>
                <c:pt idx="26525">
                  <c:v>2450.46</c:v>
                </c:pt>
                <c:pt idx="26526">
                  <c:v>2450.48</c:v>
                </c:pt>
                <c:pt idx="26527">
                  <c:v>2450.5</c:v>
                </c:pt>
                <c:pt idx="26528">
                  <c:v>2450.52</c:v>
                </c:pt>
                <c:pt idx="26529">
                  <c:v>2450.54</c:v>
                </c:pt>
                <c:pt idx="26530">
                  <c:v>2450.56</c:v>
                </c:pt>
                <c:pt idx="26531">
                  <c:v>2450.58</c:v>
                </c:pt>
                <c:pt idx="26532">
                  <c:v>2450.6</c:v>
                </c:pt>
                <c:pt idx="26533">
                  <c:v>2450.62</c:v>
                </c:pt>
                <c:pt idx="26534">
                  <c:v>2450.64</c:v>
                </c:pt>
                <c:pt idx="26535">
                  <c:v>2450.66</c:v>
                </c:pt>
                <c:pt idx="26536">
                  <c:v>2450.6799999999998</c:v>
                </c:pt>
                <c:pt idx="26537">
                  <c:v>2450.6999999999998</c:v>
                </c:pt>
                <c:pt idx="26538">
                  <c:v>2450.7199999999998</c:v>
                </c:pt>
                <c:pt idx="26539">
                  <c:v>2450.7399999999998</c:v>
                </c:pt>
                <c:pt idx="26540">
                  <c:v>2450.7599999999998</c:v>
                </c:pt>
                <c:pt idx="26541">
                  <c:v>2450.7799999999997</c:v>
                </c:pt>
                <c:pt idx="26542">
                  <c:v>2450.8000000000002</c:v>
                </c:pt>
                <c:pt idx="26543">
                  <c:v>2450.8200000000002</c:v>
                </c:pt>
                <c:pt idx="26544">
                  <c:v>2450.84</c:v>
                </c:pt>
                <c:pt idx="26545">
                  <c:v>2450.86</c:v>
                </c:pt>
                <c:pt idx="26546">
                  <c:v>2450.88</c:v>
                </c:pt>
                <c:pt idx="26547">
                  <c:v>2450.9</c:v>
                </c:pt>
                <c:pt idx="26548">
                  <c:v>2450.92</c:v>
                </c:pt>
                <c:pt idx="26549">
                  <c:v>2450.94</c:v>
                </c:pt>
                <c:pt idx="26550">
                  <c:v>2450.96</c:v>
                </c:pt>
                <c:pt idx="26551">
                  <c:v>2450.98</c:v>
                </c:pt>
                <c:pt idx="26552">
                  <c:v>2451</c:v>
                </c:pt>
                <c:pt idx="26553">
                  <c:v>2451.02</c:v>
                </c:pt>
                <c:pt idx="26554">
                  <c:v>2451.04</c:v>
                </c:pt>
                <c:pt idx="26555">
                  <c:v>2451.06</c:v>
                </c:pt>
                <c:pt idx="26556">
                  <c:v>2451.08</c:v>
                </c:pt>
                <c:pt idx="26557">
                  <c:v>2451.1</c:v>
                </c:pt>
                <c:pt idx="26558">
                  <c:v>2451.12</c:v>
                </c:pt>
                <c:pt idx="26559">
                  <c:v>2451.14</c:v>
                </c:pt>
                <c:pt idx="26560">
                  <c:v>2451.16</c:v>
                </c:pt>
                <c:pt idx="26561">
                  <c:v>2451.1799999999998</c:v>
                </c:pt>
                <c:pt idx="26562">
                  <c:v>2451.1999999999998</c:v>
                </c:pt>
                <c:pt idx="26563">
                  <c:v>2451.2199999999998</c:v>
                </c:pt>
                <c:pt idx="26564">
                  <c:v>2451.2399999999998</c:v>
                </c:pt>
                <c:pt idx="26565">
                  <c:v>2451.2599999999998</c:v>
                </c:pt>
                <c:pt idx="26566">
                  <c:v>2451.2799999999997</c:v>
                </c:pt>
                <c:pt idx="26567">
                  <c:v>2451.3000000000002</c:v>
                </c:pt>
                <c:pt idx="26568">
                  <c:v>2451.3200000000002</c:v>
                </c:pt>
                <c:pt idx="26569">
                  <c:v>2451.34</c:v>
                </c:pt>
                <c:pt idx="26570">
                  <c:v>2451.36</c:v>
                </c:pt>
                <c:pt idx="26571">
                  <c:v>2451.38</c:v>
                </c:pt>
                <c:pt idx="26572">
                  <c:v>2451.4</c:v>
                </c:pt>
                <c:pt idx="26573">
                  <c:v>2451.42</c:v>
                </c:pt>
                <c:pt idx="26574">
                  <c:v>2451.44</c:v>
                </c:pt>
                <c:pt idx="26575">
                  <c:v>2451.46</c:v>
                </c:pt>
                <c:pt idx="26576">
                  <c:v>2451.48</c:v>
                </c:pt>
                <c:pt idx="26577">
                  <c:v>2451.5</c:v>
                </c:pt>
                <c:pt idx="26578">
                  <c:v>2451.52</c:v>
                </c:pt>
                <c:pt idx="26579">
                  <c:v>2451.54</c:v>
                </c:pt>
                <c:pt idx="26580">
                  <c:v>2451.56</c:v>
                </c:pt>
                <c:pt idx="26581">
                  <c:v>2451.58</c:v>
                </c:pt>
                <c:pt idx="26582">
                  <c:v>2451.6</c:v>
                </c:pt>
                <c:pt idx="26583">
                  <c:v>2451.62</c:v>
                </c:pt>
                <c:pt idx="26584">
                  <c:v>2451.64</c:v>
                </c:pt>
                <c:pt idx="26585">
                  <c:v>2451.66</c:v>
                </c:pt>
                <c:pt idx="26586">
                  <c:v>2451.6799999999998</c:v>
                </c:pt>
                <c:pt idx="26587">
                  <c:v>2451.6999999999998</c:v>
                </c:pt>
                <c:pt idx="26588">
                  <c:v>2451.7199999999998</c:v>
                </c:pt>
                <c:pt idx="26589">
                  <c:v>2451.7399999999998</c:v>
                </c:pt>
                <c:pt idx="26590">
                  <c:v>2451.7599999999998</c:v>
                </c:pt>
                <c:pt idx="26591">
                  <c:v>2451.7799999999997</c:v>
                </c:pt>
                <c:pt idx="26592">
                  <c:v>2451.8000000000002</c:v>
                </c:pt>
                <c:pt idx="26593">
                  <c:v>2451.8200000000002</c:v>
                </c:pt>
                <c:pt idx="26594">
                  <c:v>2451.84</c:v>
                </c:pt>
                <c:pt idx="26595">
                  <c:v>2451.86</c:v>
                </c:pt>
                <c:pt idx="26596">
                  <c:v>2451.88</c:v>
                </c:pt>
                <c:pt idx="26597">
                  <c:v>2451.9</c:v>
                </c:pt>
                <c:pt idx="26598">
                  <c:v>2451.92</c:v>
                </c:pt>
                <c:pt idx="26599">
                  <c:v>2451.94</c:v>
                </c:pt>
                <c:pt idx="26600">
                  <c:v>2451.96</c:v>
                </c:pt>
                <c:pt idx="26601">
                  <c:v>2451.98</c:v>
                </c:pt>
                <c:pt idx="26602">
                  <c:v>2452</c:v>
                </c:pt>
                <c:pt idx="26603">
                  <c:v>2452.02</c:v>
                </c:pt>
                <c:pt idx="26604">
                  <c:v>2452.04</c:v>
                </c:pt>
                <c:pt idx="26605">
                  <c:v>2452.06</c:v>
                </c:pt>
                <c:pt idx="26606">
                  <c:v>2452.08</c:v>
                </c:pt>
                <c:pt idx="26607">
                  <c:v>2452.1</c:v>
                </c:pt>
                <c:pt idx="26608">
                  <c:v>2452.12</c:v>
                </c:pt>
                <c:pt idx="26609">
                  <c:v>2452.14</c:v>
                </c:pt>
                <c:pt idx="26610">
                  <c:v>2452.16</c:v>
                </c:pt>
                <c:pt idx="26611">
                  <c:v>2452.1799999999998</c:v>
                </c:pt>
                <c:pt idx="26612">
                  <c:v>2452.1999999999998</c:v>
                </c:pt>
                <c:pt idx="26613">
                  <c:v>2452.2199999999998</c:v>
                </c:pt>
                <c:pt idx="26614">
                  <c:v>2452.2399999999998</c:v>
                </c:pt>
                <c:pt idx="26615">
                  <c:v>2452.2599999999998</c:v>
                </c:pt>
                <c:pt idx="26616">
                  <c:v>2452.2799999999997</c:v>
                </c:pt>
                <c:pt idx="26617">
                  <c:v>2452.3000000000002</c:v>
                </c:pt>
                <c:pt idx="26618">
                  <c:v>2452.3200000000002</c:v>
                </c:pt>
                <c:pt idx="26619">
                  <c:v>2452.34</c:v>
                </c:pt>
                <c:pt idx="26620">
                  <c:v>2452.36</c:v>
                </c:pt>
                <c:pt idx="26621">
                  <c:v>2452.38</c:v>
                </c:pt>
                <c:pt idx="26622">
                  <c:v>2452.4</c:v>
                </c:pt>
                <c:pt idx="26623">
                  <c:v>2452.42</c:v>
                </c:pt>
                <c:pt idx="26624">
                  <c:v>2452.44</c:v>
                </c:pt>
                <c:pt idx="26625">
                  <c:v>2452.46</c:v>
                </c:pt>
                <c:pt idx="26626">
                  <c:v>2452.48</c:v>
                </c:pt>
                <c:pt idx="26627">
                  <c:v>2452.5</c:v>
                </c:pt>
                <c:pt idx="26628">
                  <c:v>2452.52</c:v>
                </c:pt>
                <c:pt idx="26629">
                  <c:v>2452.54</c:v>
                </c:pt>
                <c:pt idx="26630">
                  <c:v>2452.56</c:v>
                </c:pt>
                <c:pt idx="26631">
                  <c:v>2452.58</c:v>
                </c:pt>
                <c:pt idx="26632">
                  <c:v>2452.6</c:v>
                </c:pt>
                <c:pt idx="26633">
                  <c:v>2452.62</c:v>
                </c:pt>
                <c:pt idx="26634">
                  <c:v>2452.64</c:v>
                </c:pt>
                <c:pt idx="26635">
                  <c:v>2452.66</c:v>
                </c:pt>
                <c:pt idx="26636">
                  <c:v>2452.6799999999998</c:v>
                </c:pt>
                <c:pt idx="26637">
                  <c:v>2452.6999999999998</c:v>
                </c:pt>
                <c:pt idx="26638">
                  <c:v>2452.7199999999998</c:v>
                </c:pt>
                <c:pt idx="26639">
                  <c:v>2452.7399999999998</c:v>
                </c:pt>
                <c:pt idx="26640">
                  <c:v>2452.7599999999998</c:v>
                </c:pt>
                <c:pt idx="26641">
                  <c:v>2452.7799999999997</c:v>
                </c:pt>
                <c:pt idx="26642">
                  <c:v>2452.8000000000002</c:v>
                </c:pt>
                <c:pt idx="26643">
                  <c:v>2452.8200000000002</c:v>
                </c:pt>
                <c:pt idx="26644">
                  <c:v>2452.84</c:v>
                </c:pt>
                <c:pt idx="26645">
                  <c:v>2452.86</c:v>
                </c:pt>
                <c:pt idx="26646">
                  <c:v>2452.88</c:v>
                </c:pt>
                <c:pt idx="26647">
                  <c:v>2452.9</c:v>
                </c:pt>
                <c:pt idx="26648">
                  <c:v>2452.92</c:v>
                </c:pt>
                <c:pt idx="26649">
                  <c:v>2452.94</c:v>
                </c:pt>
                <c:pt idx="26650">
                  <c:v>2452.96</c:v>
                </c:pt>
                <c:pt idx="26651">
                  <c:v>2452.98</c:v>
                </c:pt>
                <c:pt idx="26652">
                  <c:v>2453</c:v>
                </c:pt>
                <c:pt idx="26653">
                  <c:v>2453.02</c:v>
                </c:pt>
                <c:pt idx="26654">
                  <c:v>2453.04</c:v>
                </c:pt>
                <c:pt idx="26655">
                  <c:v>2453.06</c:v>
                </c:pt>
                <c:pt idx="26656">
                  <c:v>2453.08</c:v>
                </c:pt>
                <c:pt idx="26657">
                  <c:v>2453.1</c:v>
                </c:pt>
                <c:pt idx="26658">
                  <c:v>2453.12</c:v>
                </c:pt>
                <c:pt idx="26659">
                  <c:v>2453.14</c:v>
                </c:pt>
                <c:pt idx="26660">
                  <c:v>2453.16</c:v>
                </c:pt>
                <c:pt idx="26661">
                  <c:v>2453.1799999999998</c:v>
                </c:pt>
                <c:pt idx="26662">
                  <c:v>2453.1999999999998</c:v>
                </c:pt>
                <c:pt idx="26663">
                  <c:v>2453.2199999999998</c:v>
                </c:pt>
                <c:pt idx="26664">
                  <c:v>2453.2399999999998</c:v>
                </c:pt>
                <c:pt idx="26665">
                  <c:v>2453.2599999999998</c:v>
                </c:pt>
                <c:pt idx="26666">
                  <c:v>2453.2799999999997</c:v>
                </c:pt>
                <c:pt idx="26667">
                  <c:v>2453.3000000000002</c:v>
                </c:pt>
                <c:pt idx="26668">
                  <c:v>2453.3200000000002</c:v>
                </c:pt>
                <c:pt idx="26669">
                  <c:v>2453.34</c:v>
                </c:pt>
                <c:pt idx="26670">
                  <c:v>2453.36</c:v>
                </c:pt>
                <c:pt idx="26671">
                  <c:v>2453.38</c:v>
                </c:pt>
                <c:pt idx="26672">
                  <c:v>2453.4</c:v>
                </c:pt>
                <c:pt idx="26673">
                  <c:v>2453.42</c:v>
                </c:pt>
                <c:pt idx="26674">
                  <c:v>2453.44</c:v>
                </c:pt>
                <c:pt idx="26675">
                  <c:v>2453.46</c:v>
                </c:pt>
                <c:pt idx="26676">
                  <c:v>2453.48</c:v>
                </c:pt>
                <c:pt idx="26677">
                  <c:v>2453.5</c:v>
                </c:pt>
                <c:pt idx="26678">
                  <c:v>2453.52</c:v>
                </c:pt>
                <c:pt idx="26679">
                  <c:v>2453.54</c:v>
                </c:pt>
                <c:pt idx="26680">
                  <c:v>2453.56</c:v>
                </c:pt>
                <c:pt idx="26681">
                  <c:v>2453.58</c:v>
                </c:pt>
                <c:pt idx="26682">
                  <c:v>2453.6</c:v>
                </c:pt>
                <c:pt idx="26683">
                  <c:v>2453.62</c:v>
                </c:pt>
                <c:pt idx="26684">
                  <c:v>2453.64</c:v>
                </c:pt>
                <c:pt idx="26685">
                  <c:v>2453.66</c:v>
                </c:pt>
                <c:pt idx="26686">
                  <c:v>2453.6799999999998</c:v>
                </c:pt>
                <c:pt idx="26687">
                  <c:v>2453.6999999999998</c:v>
                </c:pt>
                <c:pt idx="26688">
                  <c:v>2453.7199999999998</c:v>
                </c:pt>
                <c:pt idx="26689">
                  <c:v>2453.7399999999998</c:v>
                </c:pt>
                <c:pt idx="26690">
                  <c:v>2453.7599999999998</c:v>
                </c:pt>
                <c:pt idx="26691">
                  <c:v>2453.7799999999997</c:v>
                </c:pt>
                <c:pt idx="26692">
                  <c:v>2453.8000000000002</c:v>
                </c:pt>
                <c:pt idx="26693">
                  <c:v>2453.8200000000002</c:v>
                </c:pt>
                <c:pt idx="26694">
                  <c:v>2453.84</c:v>
                </c:pt>
                <c:pt idx="26695">
                  <c:v>2453.86</c:v>
                </c:pt>
                <c:pt idx="26696">
                  <c:v>2453.88</c:v>
                </c:pt>
                <c:pt idx="26697">
                  <c:v>2453.9</c:v>
                </c:pt>
                <c:pt idx="26698">
                  <c:v>2453.92</c:v>
                </c:pt>
                <c:pt idx="26699">
                  <c:v>2453.94</c:v>
                </c:pt>
                <c:pt idx="26700">
                  <c:v>2453.96</c:v>
                </c:pt>
                <c:pt idx="26701">
                  <c:v>2453.98</c:v>
                </c:pt>
                <c:pt idx="26702">
                  <c:v>2454</c:v>
                </c:pt>
                <c:pt idx="26703">
                  <c:v>2454.02</c:v>
                </c:pt>
                <c:pt idx="26704">
                  <c:v>2454.04</c:v>
                </c:pt>
                <c:pt idx="26705">
                  <c:v>2454.06</c:v>
                </c:pt>
                <c:pt idx="26706">
                  <c:v>2454.08</c:v>
                </c:pt>
                <c:pt idx="26707">
                  <c:v>2454.1</c:v>
                </c:pt>
                <c:pt idx="26708">
                  <c:v>2454.12</c:v>
                </c:pt>
                <c:pt idx="26709">
                  <c:v>2454.14</c:v>
                </c:pt>
                <c:pt idx="26710">
                  <c:v>2454.16</c:v>
                </c:pt>
                <c:pt idx="26711">
                  <c:v>2454.1799999999998</c:v>
                </c:pt>
                <c:pt idx="26712">
                  <c:v>2454.1999999999998</c:v>
                </c:pt>
                <c:pt idx="26713">
                  <c:v>2454.2199999999998</c:v>
                </c:pt>
                <c:pt idx="26714">
                  <c:v>2454.2399999999998</c:v>
                </c:pt>
                <c:pt idx="26715">
                  <c:v>2454.2599999999998</c:v>
                </c:pt>
                <c:pt idx="26716">
                  <c:v>2454.2799999999997</c:v>
                </c:pt>
                <c:pt idx="26717">
                  <c:v>2454.3000000000002</c:v>
                </c:pt>
                <c:pt idx="26718">
                  <c:v>2454.3200000000002</c:v>
                </c:pt>
                <c:pt idx="26719">
                  <c:v>2454.34</c:v>
                </c:pt>
                <c:pt idx="26720">
                  <c:v>2454.36</c:v>
                </c:pt>
                <c:pt idx="26721">
                  <c:v>2454.38</c:v>
                </c:pt>
                <c:pt idx="26722">
                  <c:v>2454.4</c:v>
                </c:pt>
                <c:pt idx="26723">
                  <c:v>2454.42</c:v>
                </c:pt>
                <c:pt idx="26724">
                  <c:v>2454.44</c:v>
                </c:pt>
                <c:pt idx="26725">
                  <c:v>2454.46</c:v>
                </c:pt>
                <c:pt idx="26726">
                  <c:v>2454.48</c:v>
                </c:pt>
                <c:pt idx="26727">
                  <c:v>2454.5</c:v>
                </c:pt>
                <c:pt idx="26728">
                  <c:v>2454.52</c:v>
                </c:pt>
                <c:pt idx="26729">
                  <c:v>2454.54</c:v>
                </c:pt>
                <c:pt idx="26730">
                  <c:v>2454.56</c:v>
                </c:pt>
                <c:pt idx="26731">
                  <c:v>2454.58</c:v>
                </c:pt>
                <c:pt idx="26732">
                  <c:v>2454.6</c:v>
                </c:pt>
                <c:pt idx="26733">
                  <c:v>2454.62</c:v>
                </c:pt>
                <c:pt idx="26734">
                  <c:v>2454.64</c:v>
                </c:pt>
                <c:pt idx="26735">
                  <c:v>2454.66</c:v>
                </c:pt>
                <c:pt idx="26736">
                  <c:v>2454.6799999999998</c:v>
                </c:pt>
                <c:pt idx="26737">
                  <c:v>2454.6999999999998</c:v>
                </c:pt>
                <c:pt idx="26738">
                  <c:v>2454.7199999999998</c:v>
                </c:pt>
                <c:pt idx="26739">
                  <c:v>2454.7399999999998</c:v>
                </c:pt>
                <c:pt idx="26740">
                  <c:v>2454.7599999999998</c:v>
                </c:pt>
                <c:pt idx="26741">
                  <c:v>2454.7799999999997</c:v>
                </c:pt>
                <c:pt idx="26742">
                  <c:v>2454.8000000000002</c:v>
                </c:pt>
                <c:pt idx="26743">
                  <c:v>2454.8200000000002</c:v>
                </c:pt>
                <c:pt idx="26744">
                  <c:v>2454.84</c:v>
                </c:pt>
                <c:pt idx="26745">
                  <c:v>2454.86</c:v>
                </c:pt>
                <c:pt idx="26746">
                  <c:v>2454.88</c:v>
                </c:pt>
                <c:pt idx="26747">
                  <c:v>2454.9</c:v>
                </c:pt>
                <c:pt idx="26748">
                  <c:v>2454.92</c:v>
                </c:pt>
                <c:pt idx="26749">
                  <c:v>2454.94</c:v>
                </c:pt>
                <c:pt idx="26750">
                  <c:v>2454.96</c:v>
                </c:pt>
                <c:pt idx="26751">
                  <c:v>2454.98</c:v>
                </c:pt>
                <c:pt idx="26752">
                  <c:v>2455</c:v>
                </c:pt>
                <c:pt idx="26753">
                  <c:v>2455.02</c:v>
                </c:pt>
                <c:pt idx="26754">
                  <c:v>2455.04</c:v>
                </c:pt>
                <c:pt idx="26755">
                  <c:v>2455.06</c:v>
                </c:pt>
                <c:pt idx="26756">
                  <c:v>2455.08</c:v>
                </c:pt>
                <c:pt idx="26757">
                  <c:v>2455.1</c:v>
                </c:pt>
                <c:pt idx="26758">
                  <c:v>2455.12</c:v>
                </c:pt>
                <c:pt idx="26759">
                  <c:v>2455.14</c:v>
                </c:pt>
                <c:pt idx="26760">
                  <c:v>2455.16</c:v>
                </c:pt>
                <c:pt idx="26761">
                  <c:v>2455.1799999999998</c:v>
                </c:pt>
                <c:pt idx="26762">
                  <c:v>2455.1999999999998</c:v>
                </c:pt>
                <c:pt idx="26763">
                  <c:v>2455.2199999999998</c:v>
                </c:pt>
                <c:pt idx="26764">
                  <c:v>2455.2399999999998</c:v>
                </c:pt>
                <c:pt idx="26765">
                  <c:v>2455.2599999999998</c:v>
                </c:pt>
                <c:pt idx="26766">
                  <c:v>2455.2799999999997</c:v>
                </c:pt>
                <c:pt idx="26767">
                  <c:v>2455.3000000000002</c:v>
                </c:pt>
                <c:pt idx="26768">
                  <c:v>2455.3200000000002</c:v>
                </c:pt>
                <c:pt idx="26769">
                  <c:v>2455.34</c:v>
                </c:pt>
                <c:pt idx="26770">
                  <c:v>2455.36</c:v>
                </c:pt>
                <c:pt idx="26771">
                  <c:v>2455.38</c:v>
                </c:pt>
                <c:pt idx="26772">
                  <c:v>2455.4</c:v>
                </c:pt>
                <c:pt idx="26773">
                  <c:v>2455.42</c:v>
                </c:pt>
                <c:pt idx="26774">
                  <c:v>2455.44</c:v>
                </c:pt>
                <c:pt idx="26775">
                  <c:v>2455.46</c:v>
                </c:pt>
                <c:pt idx="26776">
                  <c:v>2455.48</c:v>
                </c:pt>
                <c:pt idx="26777">
                  <c:v>2455.5</c:v>
                </c:pt>
                <c:pt idx="26778">
                  <c:v>2455.52</c:v>
                </c:pt>
                <c:pt idx="26779">
                  <c:v>2455.54</c:v>
                </c:pt>
                <c:pt idx="26780">
                  <c:v>2455.56</c:v>
                </c:pt>
                <c:pt idx="26781">
                  <c:v>2455.58</c:v>
                </c:pt>
                <c:pt idx="26782">
                  <c:v>2455.6</c:v>
                </c:pt>
                <c:pt idx="26783">
                  <c:v>2455.62</c:v>
                </c:pt>
                <c:pt idx="26784">
                  <c:v>2455.64</c:v>
                </c:pt>
                <c:pt idx="26785">
                  <c:v>2455.66</c:v>
                </c:pt>
                <c:pt idx="26786">
                  <c:v>2455.6799999999998</c:v>
                </c:pt>
                <c:pt idx="26787">
                  <c:v>2455.6999999999998</c:v>
                </c:pt>
                <c:pt idx="26788">
                  <c:v>2455.7199999999998</c:v>
                </c:pt>
                <c:pt idx="26789">
                  <c:v>2455.7399999999998</c:v>
                </c:pt>
                <c:pt idx="26790">
                  <c:v>2455.7599999999998</c:v>
                </c:pt>
                <c:pt idx="26791">
                  <c:v>2455.7799999999997</c:v>
                </c:pt>
                <c:pt idx="26792">
                  <c:v>2455.8000000000002</c:v>
                </c:pt>
                <c:pt idx="26793">
                  <c:v>2455.8200000000002</c:v>
                </c:pt>
                <c:pt idx="26794">
                  <c:v>2455.84</c:v>
                </c:pt>
                <c:pt idx="26795">
                  <c:v>2455.86</c:v>
                </c:pt>
                <c:pt idx="26796">
                  <c:v>2455.88</c:v>
                </c:pt>
                <c:pt idx="26797">
                  <c:v>2455.9</c:v>
                </c:pt>
                <c:pt idx="26798">
                  <c:v>2455.92</c:v>
                </c:pt>
                <c:pt idx="26799">
                  <c:v>2455.94</c:v>
                </c:pt>
                <c:pt idx="26800">
                  <c:v>2455.96</c:v>
                </c:pt>
                <c:pt idx="26801">
                  <c:v>2455.98</c:v>
                </c:pt>
                <c:pt idx="26802">
                  <c:v>2456</c:v>
                </c:pt>
                <c:pt idx="26803">
                  <c:v>2456.02</c:v>
                </c:pt>
                <c:pt idx="26804">
                  <c:v>2456.04</c:v>
                </c:pt>
                <c:pt idx="26805">
                  <c:v>2456.06</c:v>
                </c:pt>
                <c:pt idx="26806">
                  <c:v>2456.08</c:v>
                </c:pt>
                <c:pt idx="26807">
                  <c:v>2456.1</c:v>
                </c:pt>
                <c:pt idx="26808">
                  <c:v>2456.12</c:v>
                </c:pt>
                <c:pt idx="26809">
                  <c:v>2456.14</c:v>
                </c:pt>
                <c:pt idx="26810">
                  <c:v>2456.16</c:v>
                </c:pt>
                <c:pt idx="26811">
                  <c:v>2456.1799999999998</c:v>
                </c:pt>
                <c:pt idx="26812">
                  <c:v>2456.1999999999998</c:v>
                </c:pt>
                <c:pt idx="26813">
                  <c:v>2456.2199999999998</c:v>
                </c:pt>
                <c:pt idx="26814">
                  <c:v>2456.2399999999998</c:v>
                </c:pt>
                <c:pt idx="26815">
                  <c:v>2456.2599999999998</c:v>
                </c:pt>
                <c:pt idx="26816">
                  <c:v>2456.2799999999997</c:v>
                </c:pt>
                <c:pt idx="26817">
                  <c:v>2456.3000000000002</c:v>
                </c:pt>
                <c:pt idx="26818">
                  <c:v>2456.3200000000002</c:v>
                </c:pt>
                <c:pt idx="26819">
                  <c:v>2456.34</c:v>
                </c:pt>
                <c:pt idx="26820">
                  <c:v>2456.36</c:v>
                </c:pt>
                <c:pt idx="26821">
                  <c:v>2456.38</c:v>
                </c:pt>
                <c:pt idx="26822">
                  <c:v>2456.4</c:v>
                </c:pt>
                <c:pt idx="26823">
                  <c:v>2456.42</c:v>
                </c:pt>
                <c:pt idx="26824">
                  <c:v>2456.44</c:v>
                </c:pt>
                <c:pt idx="26825">
                  <c:v>2456.46</c:v>
                </c:pt>
                <c:pt idx="26826">
                  <c:v>2456.48</c:v>
                </c:pt>
                <c:pt idx="26827">
                  <c:v>2456.5</c:v>
                </c:pt>
                <c:pt idx="26828">
                  <c:v>2456.52</c:v>
                </c:pt>
                <c:pt idx="26829">
                  <c:v>2456.54</c:v>
                </c:pt>
                <c:pt idx="26830">
                  <c:v>2456.56</c:v>
                </c:pt>
                <c:pt idx="26831">
                  <c:v>2456.58</c:v>
                </c:pt>
                <c:pt idx="26832">
                  <c:v>2456.6</c:v>
                </c:pt>
                <c:pt idx="26833">
                  <c:v>2456.62</c:v>
                </c:pt>
                <c:pt idx="26834">
                  <c:v>2456.64</c:v>
                </c:pt>
                <c:pt idx="26835">
                  <c:v>2456.66</c:v>
                </c:pt>
                <c:pt idx="26836">
                  <c:v>2456.6799999999998</c:v>
                </c:pt>
                <c:pt idx="26837">
                  <c:v>2456.6999999999998</c:v>
                </c:pt>
                <c:pt idx="26838">
                  <c:v>2456.7199999999998</c:v>
                </c:pt>
                <c:pt idx="26839">
                  <c:v>2456.7399999999998</c:v>
                </c:pt>
                <c:pt idx="26840">
                  <c:v>2456.7599999999998</c:v>
                </c:pt>
                <c:pt idx="26841">
                  <c:v>2456.7799999999997</c:v>
                </c:pt>
                <c:pt idx="26842">
                  <c:v>2456.8000000000002</c:v>
                </c:pt>
                <c:pt idx="26843">
                  <c:v>2456.8200000000002</c:v>
                </c:pt>
                <c:pt idx="26844">
                  <c:v>2456.84</c:v>
                </c:pt>
                <c:pt idx="26845">
                  <c:v>2456.86</c:v>
                </c:pt>
                <c:pt idx="26846">
                  <c:v>2456.88</c:v>
                </c:pt>
                <c:pt idx="26847">
                  <c:v>2456.9</c:v>
                </c:pt>
                <c:pt idx="26848">
                  <c:v>2456.92</c:v>
                </c:pt>
                <c:pt idx="26849">
                  <c:v>2456.94</c:v>
                </c:pt>
                <c:pt idx="26850">
                  <c:v>2456.96</c:v>
                </c:pt>
                <c:pt idx="26851">
                  <c:v>2456.98</c:v>
                </c:pt>
                <c:pt idx="26852">
                  <c:v>2457</c:v>
                </c:pt>
                <c:pt idx="26853">
                  <c:v>2457.02</c:v>
                </c:pt>
                <c:pt idx="26854">
                  <c:v>2457.04</c:v>
                </c:pt>
                <c:pt idx="26855">
                  <c:v>2457.06</c:v>
                </c:pt>
                <c:pt idx="26856">
                  <c:v>2457.08</c:v>
                </c:pt>
                <c:pt idx="26857">
                  <c:v>2457.1</c:v>
                </c:pt>
                <c:pt idx="26858">
                  <c:v>2457.12</c:v>
                </c:pt>
                <c:pt idx="26859">
                  <c:v>2457.14</c:v>
                </c:pt>
                <c:pt idx="26860">
                  <c:v>2457.16</c:v>
                </c:pt>
                <c:pt idx="26861">
                  <c:v>2457.1799999999998</c:v>
                </c:pt>
                <c:pt idx="26862">
                  <c:v>2457.1999999999998</c:v>
                </c:pt>
                <c:pt idx="26863">
                  <c:v>2457.2199999999998</c:v>
                </c:pt>
                <c:pt idx="26864">
                  <c:v>2457.2399999999998</c:v>
                </c:pt>
                <c:pt idx="26865">
                  <c:v>2457.2599999999998</c:v>
                </c:pt>
                <c:pt idx="26866">
                  <c:v>2457.2799999999997</c:v>
                </c:pt>
                <c:pt idx="26867">
                  <c:v>2457.3000000000002</c:v>
                </c:pt>
                <c:pt idx="26868">
                  <c:v>2457.3200000000002</c:v>
                </c:pt>
                <c:pt idx="26869">
                  <c:v>2457.34</c:v>
                </c:pt>
                <c:pt idx="26870">
                  <c:v>2457.36</c:v>
                </c:pt>
                <c:pt idx="26871">
                  <c:v>2457.38</c:v>
                </c:pt>
                <c:pt idx="26872">
                  <c:v>2457.4</c:v>
                </c:pt>
                <c:pt idx="26873">
                  <c:v>2457.42</c:v>
                </c:pt>
                <c:pt idx="26874">
                  <c:v>2457.44</c:v>
                </c:pt>
                <c:pt idx="26875">
                  <c:v>2457.46</c:v>
                </c:pt>
                <c:pt idx="26876">
                  <c:v>2457.48</c:v>
                </c:pt>
                <c:pt idx="26877">
                  <c:v>2457.5</c:v>
                </c:pt>
                <c:pt idx="26878">
                  <c:v>2457.52</c:v>
                </c:pt>
                <c:pt idx="26879">
                  <c:v>2457.54</c:v>
                </c:pt>
                <c:pt idx="26880">
                  <c:v>2457.56</c:v>
                </c:pt>
                <c:pt idx="26881">
                  <c:v>2457.58</c:v>
                </c:pt>
                <c:pt idx="26882">
                  <c:v>2457.6</c:v>
                </c:pt>
                <c:pt idx="26883">
                  <c:v>2457.62</c:v>
                </c:pt>
                <c:pt idx="26884">
                  <c:v>2457.64</c:v>
                </c:pt>
                <c:pt idx="26885">
                  <c:v>2457.66</c:v>
                </c:pt>
                <c:pt idx="26886">
                  <c:v>2457.6799999999998</c:v>
                </c:pt>
                <c:pt idx="26887">
                  <c:v>2457.6999999999998</c:v>
                </c:pt>
                <c:pt idx="26888">
                  <c:v>2457.7199999999998</c:v>
                </c:pt>
                <c:pt idx="26889">
                  <c:v>2457.7399999999998</c:v>
                </c:pt>
                <c:pt idx="26890">
                  <c:v>2457.7599999999998</c:v>
                </c:pt>
                <c:pt idx="26891">
                  <c:v>2457.7799999999997</c:v>
                </c:pt>
                <c:pt idx="26892">
                  <c:v>2457.8000000000002</c:v>
                </c:pt>
                <c:pt idx="26893">
                  <c:v>2457.8200000000002</c:v>
                </c:pt>
                <c:pt idx="26894">
                  <c:v>2457.84</c:v>
                </c:pt>
                <c:pt idx="26895">
                  <c:v>2457.86</c:v>
                </c:pt>
                <c:pt idx="26896">
                  <c:v>2457.88</c:v>
                </c:pt>
                <c:pt idx="26897">
                  <c:v>2457.9</c:v>
                </c:pt>
                <c:pt idx="26898">
                  <c:v>2457.92</c:v>
                </c:pt>
                <c:pt idx="26899">
                  <c:v>2457.94</c:v>
                </c:pt>
                <c:pt idx="26900">
                  <c:v>2457.96</c:v>
                </c:pt>
                <c:pt idx="26901">
                  <c:v>2457.98</c:v>
                </c:pt>
                <c:pt idx="26902">
                  <c:v>2458</c:v>
                </c:pt>
                <c:pt idx="26903">
                  <c:v>2458.02</c:v>
                </c:pt>
                <c:pt idx="26904">
                  <c:v>2458.04</c:v>
                </c:pt>
                <c:pt idx="26905">
                  <c:v>2458.06</c:v>
                </c:pt>
                <c:pt idx="26906">
                  <c:v>2458.08</c:v>
                </c:pt>
                <c:pt idx="26907">
                  <c:v>2458.1</c:v>
                </c:pt>
                <c:pt idx="26908">
                  <c:v>2458.12</c:v>
                </c:pt>
                <c:pt idx="26909">
                  <c:v>2458.14</c:v>
                </c:pt>
                <c:pt idx="26910">
                  <c:v>2458.16</c:v>
                </c:pt>
                <c:pt idx="26911">
                  <c:v>2458.1799999999998</c:v>
                </c:pt>
                <c:pt idx="26912">
                  <c:v>2458.1999999999998</c:v>
                </c:pt>
                <c:pt idx="26913">
                  <c:v>2458.2199999999998</c:v>
                </c:pt>
                <c:pt idx="26914">
                  <c:v>2458.2399999999998</c:v>
                </c:pt>
                <c:pt idx="26915">
                  <c:v>2458.2599999999998</c:v>
                </c:pt>
                <c:pt idx="26916">
                  <c:v>2458.2799999999997</c:v>
                </c:pt>
                <c:pt idx="26917">
                  <c:v>2458.3000000000002</c:v>
                </c:pt>
                <c:pt idx="26918">
                  <c:v>2458.3200000000002</c:v>
                </c:pt>
                <c:pt idx="26919">
                  <c:v>2458.34</c:v>
                </c:pt>
                <c:pt idx="26920">
                  <c:v>2458.36</c:v>
                </c:pt>
                <c:pt idx="26921">
                  <c:v>2458.38</c:v>
                </c:pt>
                <c:pt idx="26922">
                  <c:v>2458.4</c:v>
                </c:pt>
                <c:pt idx="26923">
                  <c:v>2458.42</c:v>
                </c:pt>
                <c:pt idx="26924">
                  <c:v>2458.44</c:v>
                </c:pt>
                <c:pt idx="26925">
                  <c:v>2458.46</c:v>
                </c:pt>
                <c:pt idx="26926">
                  <c:v>2458.48</c:v>
                </c:pt>
                <c:pt idx="26927">
                  <c:v>2458.5</c:v>
                </c:pt>
                <c:pt idx="26928">
                  <c:v>2458.52</c:v>
                </c:pt>
                <c:pt idx="26929">
                  <c:v>2458.54</c:v>
                </c:pt>
                <c:pt idx="26930">
                  <c:v>2458.56</c:v>
                </c:pt>
                <c:pt idx="26931">
                  <c:v>2458.58</c:v>
                </c:pt>
                <c:pt idx="26932">
                  <c:v>2458.6</c:v>
                </c:pt>
                <c:pt idx="26933">
                  <c:v>2458.62</c:v>
                </c:pt>
                <c:pt idx="26934">
                  <c:v>2458.64</c:v>
                </c:pt>
                <c:pt idx="26935">
                  <c:v>2458.66</c:v>
                </c:pt>
                <c:pt idx="26936">
                  <c:v>2458.6799999999998</c:v>
                </c:pt>
                <c:pt idx="26937">
                  <c:v>2458.6999999999998</c:v>
                </c:pt>
                <c:pt idx="26938">
                  <c:v>2458.7199999999998</c:v>
                </c:pt>
                <c:pt idx="26939">
                  <c:v>2458.7399999999998</c:v>
                </c:pt>
                <c:pt idx="26940">
                  <c:v>2458.7599999999998</c:v>
                </c:pt>
                <c:pt idx="26941">
                  <c:v>2458.7799999999997</c:v>
                </c:pt>
                <c:pt idx="26942">
                  <c:v>2458.8000000000002</c:v>
                </c:pt>
                <c:pt idx="26943">
                  <c:v>2458.8200000000002</c:v>
                </c:pt>
                <c:pt idx="26944">
                  <c:v>2458.84</c:v>
                </c:pt>
                <c:pt idx="26945">
                  <c:v>2458.86</c:v>
                </c:pt>
                <c:pt idx="26946">
                  <c:v>2458.88</c:v>
                </c:pt>
                <c:pt idx="26947">
                  <c:v>2458.9</c:v>
                </c:pt>
                <c:pt idx="26948">
                  <c:v>2458.92</c:v>
                </c:pt>
                <c:pt idx="26949">
                  <c:v>2458.94</c:v>
                </c:pt>
                <c:pt idx="26950">
                  <c:v>2458.96</c:v>
                </c:pt>
                <c:pt idx="26951">
                  <c:v>2458.98</c:v>
                </c:pt>
                <c:pt idx="26952">
                  <c:v>2459</c:v>
                </c:pt>
                <c:pt idx="26953">
                  <c:v>2459.02</c:v>
                </c:pt>
                <c:pt idx="26954">
                  <c:v>2459.04</c:v>
                </c:pt>
                <c:pt idx="26955">
                  <c:v>2459.06</c:v>
                </c:pt>
                <c:pt idx="26956">
                  <c:v>2459.08</c:v>
                </c:pt>
                <c:pt idx="26957">
                  <c:v>2459.1</c:v>
                </c:pt>
                <c:pt idx="26958">
                  <c:v>2459.12</c:v>
                </c:pt>
                <c:pt idx="26959">
                  <c:v>2459.14</c:v>
                </c:pt>
                <c:pt idx="26960">
                  <c:v>2459.16</c:v>
                </c:pt>
                <c:pt idx="26961">
                  <c:v>2459.1799999999998</c:v>
                </c:pt>
                <c:pt idx="26962">
                  <c:v>2459.1999999999998</c:v>
                </c:pt>
                <c:pt idx="26963">
                  <c:v>2459.2199999999998</c:v>
                </c:pt>
                <c:pt idx="26964">
                  <c:v>2459.2399999999998</c:v>
                </c:pt>
                <c:pt idx="26965">
                  <c:v>2459.2599999999998</c:v>
                </c:pt>
                <c:pt idx="26966">
                  <c:v>2459.2799999999997</c:v>
                </c:pt>
                <c:pt idx="26967">
                  <c:v>2459.3000000000002</c:v>
                </c:pt>
                <c:pt idx="26968">
                  <c:v>2459.3200000000002</c:v>
                </c:pt>
                <c:pt idx="26969">
                  <c:v>2459.34</c:v>
                </c:pt>
                <c:pt idx="26970">
                  <c:v>2459.36</c:v>
                </c:pt>
                <c:pt idx="26971">
                  <c:v>2459.38</c:v>
                </c:pt>
                <c:pt idx="26972">
                  <c:v>2459.4</c:v>
                </c:pt>
                <c:pt idx="26973">
                  <c:v>2459.42</c:v>
                </c:pt>
                <c:pt idx="26974">
                  <c:v>2459.44</c:v>
                </c:pt>
                <c:pt idx="26975">
                  <c:v>2459.46</c:v>
                </c:pt>
                <c:pt idx="26976">
                  <c:v>2459.48</c:v>
                </c:pt>
                <c:pt idx="26977">
                  <c:v>2459.5</c:v>
                </c:pt>
                <c:pt idx="26978">
                  <c:v>2459.52</c:v>
                </c:pt>
                <c:pt idx="26979">
                  <c:v>2459.54</c:v>
                </c:pt>
                <c:pt idx="26980">
                  <c:v>2459.56</c:v>
                </c:pt>
                <c:pt idx="26981">
                  <c:v>2459.58</c:v>
                </c:pt>
                <c:pt idx="26982">
                  <c:v>2459.6</c:v>
                </c:pt>
                <c:pt idx="26983">
                  <c:v>2459.62</c:v>
                </c:pt>
                <c:pt idx="26984">
                  <c:v>2459.64</c:v>
                </c:pt>
                <c:pt idx="26985">
                  <c:v>2459.66</c:v>
                </c:pt>
                <c:pt idx="26986">
                  <c:v>2459.6799999999998</c:v>
                </c:pt>
                <c:pt idx="26987">
                  <c:v>2459.6999999999998</c:v>
                </c:pt>
                <c:pt idx="26988">
                  <c:v>2459.7199999999998</c:v>
                </c:pt>
                <c:pt idx="26989">
                  <c:v>2459.7399999999998</c:v>
                </c:pt>
                <c:pt idx="26990">
                  <c:v>2459.7599999999998</c:v>
                </c:pt>
                <c:pt idx="26991">
                  <c:v>2459.7799999999997</c:v>
                </c:pt>
                <c:pt idx="26992">
                  <c:v>2459.8000000000002</c:v>
                </c:pt>
                <c:pt idx="26993">
                  <c:v>2459.8200000000002</c:v>
                </c:pt>
                <c:pt idx="26994">
                  <c:v>2459.84</c:v>
                </c:pt>
                <c:pt idx="26995">
                  <c:v>2459.86</c:v>
                </c:pt>
                <c:pt idx="26996">
                  <c:v>2459.88</c:v>
                </c:pt>
                <c:pt idx="26997">
                  <c:v>2459.9</c:v>
                </c:pt>
                <c:pt idx="26998">
                  <c:v>2459.92</c:v>
                </c:pt>
                <c:pt idx="26999">
                  <c:v>2459.94</c:v>
                </c:pt>
                <c:pt idx="27000">
                  <c:v>2459.96</c:v>
                </c:pt>
                <c:pt idx="27001">
                  <c:v>2459.98</c:v>
                </c:pt>
                <c:pt idx="27002">
                  <c:v>2460</c:v>
                </c:pt>
                <c:pt idx="27003">
                  <c:v>2460.02</c:v>
                </c:pt>
                <c:pt idx="27004">
                  <c:v>2460.04</c:v>
                </c:pt>
                <c:pt idx="27005">
                  <c:v>2460.06</c:v>
                </c:pt>
                <c:pt idx="27006">
                  <c:v>2460.08</c:v>
                </c:pt>
                <c:pt idx="27007">
                  <c:v>2460.1</c:v>
                </c:pt>
                <c:pt idx="27008">
                  <c:v>2460.12</c:v>
                </c:pt>
                <c:pt idx="27009">
                  <c:v>2460.14</c:v>
                </c:pt>
                <c:pt idx="27010">
                  <c:v>2460.16</c:v>
                </c:pt>
                <c:pt idx="27011">
                  <c:v>2460.1799999999998</c:v>
                </c:pt>
                <c:pt idx="27012">
                  <c:v>2460.1999999999998</c:v>
                </c:pt>
                <c:pt idx="27013">
                  <c:v>2460.2199999999998</c:v>
                </c:pt>
                <c:pt idx="27014">
                  <c:v>2460.2399999999998</c:v>
                </c:pt>
                <c:pt idx="27015">
                  <c:v>2460.2599999999998</c:v>
                </c:pt>
                <c:pt idx="27016">
                  <c:v>2460.2799999999997</c:v>
                </c:pt>
                <c:pt idx="27017">
                  <c:v>2460.3000000000002</c:v>
                </c:pt>
                <c:pt idx="27018">
                  <c:v>2460.3200000000002</c:v>
                </c:pt>
                <c:pt idx="27019">
                  <c:v>2460.34</c:v>
                </c:pt>
                <c:pt idx="27020">
                  <c:v>2460.36</c:v>
                </c:pt>
                <c:pt idx="27021">
                  <c:v>2460.38</c:v>
                </c:pt>
                <c:pt idx="27022">
                  <c:v>2460.4</c:v>
                </c:pt>
                <c:pt idx="27023">
                  <c:v>2460.42</c:v>
                </c:pt>
                <c:pt idx="27024">
                  <c:v>2460.44</c:v>
                </c:pt>
                <c:pt idx="27025">
                  <c:v>2460.46</c:v>
                </c:pt>
                <c:pt idx="27026">
                  <c:v>2460.48</c:v>
                </c:pt>
                <c:pt idx="27027">
                  <c:v>2460.5</c:v>
                </c:pt>
                <c:pt idx="27028">
                  <c:v>2460.52</c:v>
                </c:pt>
                <c:pt idx="27029">
                  <c:v>2460.54</c:v>
                </c:pt>
                <c:pt idx="27030">
                  <c:v>2460.56</c:v>
                </c:pt>
                <c:pt idx="27031">
                  <c:v>2460.58</c:v>
                </c:pt>
                <c:pt idx="27032">
                  <c:v>2460.6</c:v>
                </c:pt>
                <c:pt idx="27033">
                  <c:v>2460.62</c:v>
                </c:pt>
                <c:pt idx="27034">
                  <c:v>2460.64</c:v>
                </c:pt>
                <c:pt idx="27035">
                  <c:v>2460.66</c:v>
                </c:pt>
                <c:pt idx="27036">
                  <c:v>2460.6799999999998</c:v>
                </c:pt>
                <c:pt idx="27037">
                  <c:v>2460.6999999999998</c:v>
                </c:pt>
                <c:pt idx="27038">
                  <c:v>2460.7199999999998</c:v>
                </c:pt>
                <c:pt idx="27039">
                  <c:v>2460.7399999999998</c:v>
                </c:pt>
                <c:pt idx="27040">
                  <c:v>2460.7599999999998</c:v>
                </c:pt>
                <c:pt idx="27041">
                  <c:v>2460.7799999999997</c:v>
                </c:pt>
                <c:pt idx="27042">
                  <c:v>2460.8000000000002</c:v>
                </c:pt>
                <c:pt idx="27043">
                  <c:v>2460.8200000000002</c:v>
                </c:pt>
                <c:pt idx="27044">
                  <c:v>2460.84</c:v>
                </c:pt>
                <c:pt idx="27045">
                  <c:v>2460.86</c:v>
                </c:pt>
                <c:pt idx="27046">
                  <c:v>2460.88</c:v>
                </c:pt>
                <c:pt idx="27047">
                  <c:v>2460.9</c:v>
                </c:pt>
                <c:pt idx="27048">
                  <c:v>2460.92</c:v>
                </c:pt>
                <c:pt idx="27049">
                  <c:v>2460.94</c:v>
                </c:pt>
                <c:pt idx="27050">
                  <c:v>2460.96</c:v>
                </c:pt>
                <c:pt idx="27051">
                  <c:v>2460.98</c:v>
                </c:pt>
                <c:pt idx="27052">
                  <c:v>2461</c:v>
                </c:pt>
                <c:pt idx="27053">
                  <c:v>2461.02</c:v>
                </c:pt>
                <c:pt idx="27054">
                  <c:v>2461.04</c:v>
                </c:pt>
                <c:pt idx="27055">
                  <c:v>2461.06</c:v>
                </c:pt>
                <c:pt idx="27056">
                  <c:v>2461.08</c:v>
                </c:pt>
                <c:pt idx="27057">
                  <c:v>2461.1</c:v>
                </c:pt>
                <c:pt idx="27058">
                  <c:v>2461.12</c:v>
                </c:pt>
                <c:pt idx="27059">
                  <c:v>2461.14</c:v>
                </c:pt>
                <c:pt idx="27060">
                  <c:v>2461.16</c:v>
                </c:pt>
                <c:pt idx="27061">
                  <c:v>2461.1799999999998</c:v>
                </c:pt>
                <c:pt idx="27062">
                  <c:v>2461.1999999999998</c:v>
                </c:pt>
                <c:pt idx="27063">
                  <c:v>2461.2199999999998</c:v>
                </c:pt>
                <c:pt idx="27064">
                  <c:v>2461.2399999999998</c:v>
                </c:pt>
                <c:pt idx="27065">
                  <c:v>2461.2599999999998</c:v>
                </c:pt>
                <c:pt idx="27066">
                  <c:v>2461.2799999999997</c:v>
                </c:pt>
                <c:pt idx="27067">
                  <c:v>2461.3000000000002</c:v>
                </c:pt>
                <c:pt idx="27068">
                  <c:v>2461.3200000000002</c:v>
                </c:pt>
                <c:pt idx="27069">
                  <c:v>2461.34</c:v>
                </c:pt>
                <c:pt idx="27070">
                  <c:v>2461.36</c:v>
                </c:pt>
                <c:pt idx="27071">
                  <c:v>2461.38</c:v>
                </c:pt>
                <c:pt idx="27072">
                  <c:v>2461.4</c:v>
                </c:pt>
                <c:pt idx="27073">
                  <c:v>2461.42</c:v>
                </c:pt>
                <c:pt idx="27074">
                  <c:v>2461.44</c:v>
                </c:pt>
                <c:pt idx="27075">
                  <c:v>2461.46</c:v>
                </c:pt>
                <c:pt idx="27076">
                  <c:v>2461.48</c:v>
                </c:pt>
                <c:pt idx="27077">
                  <c:v>2461.5</c:v>
                </c:pt>
                <c:pt idx="27078">
                  <c:v>2461.52</c:v>
                </c:pt>
                <c:pt idx="27079">
                  <c:v>2461.54</c:v>
                </c:pt>
                <c:pt idx="27080">
                  <c:v>2461.56</c:v>
                </c:pt>
                <c:pt idx="27081">
                  <c:v>2461.58</c:v>
                </c:pt>
                <c:pt idx="27082">
                  <c:v>2461.6</c:v>
                </c:pt>
                <c:pt idx="27083">
                  <c:v>2461.62</c:v>
                </c:pt>
                <c:pt idx="27084">
                  <c:v>2461.64</c:v>
                </c:pt>
                <c:pt idx="27085">
                  <c:v>2461.66</c:v>
                </c:pt>
                <c:pt idx="27086">
                  <c:v>2461.6799999999998</c:v>
                </c:pt>
                <c:pt idx="27087">
                  <c:v>2461.6999999999998</c:v>
                </c:pt>
                <c:pt idx="27088">
                  <c:v>2461.7199999999998</c:v>
                </c:pt>
                <c:pt idx="27089">
                  <c:v>2461.7399999999998</c:v>
                </c:pt>
                <c:pt idx="27090">
                  <c:v>2461.7599999999998</c:v>
                </c:pt>
                <c:pt idx="27091">
                  <c:v>2461.7799999999997</c:v>
                </c:pt>
                <c:pt idx="27092">
                  <c:v>2461.8000000000002</c:v>
                </c:pt>
                <c:pt idx="27093">
                  <c:v>2461.8200000000002</c:v>
                </c:pt>
                <c:pt idx="27094">
                  <c:v>2461.84</c:v>
                </c:pt>
                <c:pt idx="27095">
                  <c:v>2461.86</c:v>
                </c:pt>
                <c:pt idx="27096">
                  <c:v>2461.88</c:v>
                </c:pt>
                <c:pt idx="27097">
                  <c:v>2461.9</c:v>
                </c:pt>
                <c:pt idx="27098">
                  <c:v>2461.92</c:v>
                </c:pt>
                <c:pt idx="27099">
                  <c:v>2461.94</c:v>
                </c:pt>
                <c:pt idx="27100">
                  <c:v>2461.96</c:v>
                </c:pt>
                <c:pt idx="27101">
                  <c:v>2461.98</c:v>
                </c:pt>
                <c:pt idx="27102">
                  <c:v>2462</c:v>
                </c:pt>
                <c:pt idx="27103">
                  <c:v>2462.02</c:v>
                </c:pt>
                <c:pt idx="27104">
                  <c:v>2462.04</c:v>
                </c:pt>
                <c:pt idx="27105">
                  <c:v>2462.06</c:v>
                </c:pt>
                <c:pt idx="27106">
                  <c:v>2462.08</c:v>
                </c:pt>
                <c:pt idx="27107">
                  <c:v>2462.1</c:v>
                </c:pt>
                <c:pt idx="27108">
                  <c:v>2462.12</c:v>
                </c:pt>
                <c:pt idx="27109">
                  <c:v>2462.14</c:v>
                </c:pt>
                <c:pt idx="27110">
                  <c:v>2462.16</c:v>
                </c:pt>
                <c:pt idx="27111">
                  <c:v>2462.1799999999998</c:v>
                </c:pt>
                <c:pt idx="27112">
                  <c:v>2462.1999999999998</c:v>
                </c:pt>
                <c:pt idx="27113">
                  <c:v>2462.2199999999998</c:v>
                </c:pt>
                <c:pt idx="27114">
                  <c:v>2462.2399999999998</c:v>
                </c:pt>
                <c:pt idx="27115">
                  <c:v>2462.2599999999998</c:v>
                </c:pt>
                <c:pt idx="27116">
                  <c:v>2462.2799999999997</c:v>
                </c:pt>
                <c:pt idx="27117">
                  <c:v>2462.3000000000002</c:v>
                </c:pt>
                <c:pt idx="27118">
                  <c:v>2462.3200000000002</c:v>
                </c:pt>
                <c:pt idx="27119">
                  <c:v>2462.34</c:v>
                </c:pt>
                <c:pt idx="27120">
                  <c:v>2462.36</c:v>
                </c:pt>
                <c:pt idx="27121">
                  <c:v>2462.38</c:v>
                </c:pt>
                <c:pt idx="27122">
                  <c:v>2462.4</c:v>
                </c:pt>
                <c:pt idx="27123">
                  <c:v>2462.42</c:v>
                </c:pt>
                <c:pt idx="27124">
                  <c:v>2462.44</c:v>
                </c:pt>
                <c:pt idx="27125">
                  <c:v>2462.46</c:v>
                </c:pt>
                <c:pt idx="27126">
                  <c:v>2462.48</c:v>
                </c:pt>
                <c:pt idx="27127">
                  <c:v>2462.5</c:v>
                </c:pt>
                <c:pt idx="27128">
                  <c:v>2462.52</c:v>
                </c:pt>
                <c:pt idx="27129">
                  <c:v>2462.54</c:v>
                </c:pt>
                <c:pt idx="27130">
                  <c:v>2462.56</c:v>
                </c:pt>
                <c:pt idx="27131">
                  <c:v>2462.58</c:v>
                </c:pt>
                <c:pt idx="27132">
                  <c:v>2462.6</c:v>
                </c:pt>
                <c:pt idx="27133">
                  <c:v>2462.62</c:v>
                </c:pt>
                <c:pt idx="27134">
                  <c:v>2462.64</c:v>
                </c:pt>
                <c:pt idx="27135">
                  <c:v>2462.66</c:v>
                </c:pt>
                <c:pt idx="27136">
                  <c:v>2462.6799999999998</c:v>
                </c:pt>
                <c:pt idx="27137">
                  <c:v>2462.6999999999998</c:v>
                </c:pt>
                <c:pt idx="27138">
                  <c:v>2462.7199999999998</c:v>
                </c:pt>
                <c:pt idx="27139">
                  <c:v>2462.7399999999998</c:v>
                </c:pt>
                <c:pt idx="27140">
                  <c:v>2462.7599999999998</c:v>
                </c:pt>
                <c:pt idx="27141">
                  <c:v>2462.7799999999997</c:v>
                </c:pt>
                <c:pt idx="27142">
                  <c:v>2462.8000000000002</c:v>
                </c:pt>
                <c:pt idx="27143">
                  <c:v>2462.8200000000002</c:v>
                </c:pt>
                <c:pt idx="27144">
                  <c:v>2462.84</c:v>
                </c:pt>
                <c:pt idx="27145">
                  <c:v>2462.86</c:v>
                </c:pt>
                <c:pt idx="27146">
                  <c:v>2462.88</c:v>
                </c:pt>
                <c:pt idx="27147">
                  <c:v>2462.9</c:v>
                </c:pt>
                <c:pt idx="27148">
                  <c:v>2462.92</c:v>
                </c:pt>
                <c:pt idx="27149">
                  <c:v>2462.94</c:v>
                </c:pt>
                <c:pt idx="27150">
                  <c:v>2462.96</c:v>
                </c:pt>
                <c:pt idx="27151">
                  <c:v>2462.98</c:v>
                </c:pt>
                <c:pt idx="27152">
                  <c:v>2463</c:v>
                </c:pt>
                <c:pt idx="27153">
                  <c:v>2463.02</c:v>
                </c:pt>
                <c:pt idx="27154">
                  <c:v>2463.04</c:v>
                </c:pt>
                <c:pt idx="27155">
                  <c:v>2463.06</c:v>
                </c:pt>
                <c:pt idx="27156">
                  <c:v>2463.08</c:v>
                </c:pt>
                <c:pt idx="27157">
                  <c:v>2463.1</c:v>
                </c:pt>
                <c:pt idx="27158">
                  <c:v>2463.12</c:v>
                </c:pt>
                <c:pt idx="27159">
                  <c:v>2463.14</c:v>
                </c:pt>
                <c:pt idx="27160">
                  <c:v>2463.16</c:v>
                </c:pt>
                <c:pt idx="27161">
                  <c:v>2463.1799999999998</c:v>
                </c:pt>
                <c:pt idx="27162">
                  <c:v>2463.1999999999998</c:v>
                </c:pt>
                <c:pt idx="27163">
                  <c:v>2463.2199999999998</c:v>
                </c:pt>
                <c:pt idx="27164">
                  <c:v>2463.2399999999998</c:v>
                </c:pt>
                <c:pt idx="27165">
                  <c:v>2463.2599999999998</c:v>
                </c:pt>
                <c:pt idx="27166">
                  <c:v>2463.2799999999997</c:v>
                </c:pt>
                <c:pt idx="27167">
                  <c:v>2463.3000000000002</c:v>
                </c:pt>
                <c:pt idx="27168">
                  <c:v>2463.3200000000002</c:v>
                </c:pt>
                <c:pt idx="27169">
                  <c:v>2463.34</c:v>
                </c:pt>
                <c:pt idx="27170">
                  <c:v>2463.36</c:v>
                </c:pt>
                <c:pt idx="27171">
                  <c:v>2463.38</c:v>
                </c:pt>
                <c:pt idx="27172">
                  <c:v>2463.4</c:v>
                </c:pt>
                <c:pt idx="27173">
                  <c:v>2463.42</c:v>
                </c:pt>
                <c:pt idx="27174">
                  <c:v>2463.44</c:v>
                </c:pt>
                <c:pt idx="27175">
                  <c:v>2463.46</c:v>
                </c:pt>
                <c:pt idx="27176">
                  <c:v>2463.48</c:v>
                </c:pt>
                <c:pt idx="27177">
                  <c:v>2463.5</c:v>
                </c:pt>
                <c:pt idx="27178">
                  <c:v>2463.52</c:v>
                </c:pt>
                <c:pt idx="27179">
                  <c:v>2463.54</c:v>
                </c:pt>
                <c:pt idx="27180">
                  <c:v>2463.56</c:v>
                </c:pt>
                <c:pt idx="27181">
                  <c:v>2463.58</c:v>
                </c:pt>
                <c:pt idx="27182">
                  <c:v>2463.6</c:v>
                </c:pt>
                <c:pt idx="27183">
                  <c:v>2463.62</c:v>
                </c:pt>
                <c:pt idx="27184">
                  <c:v>2463.64</c:v>
                </c:pt>
                <c:pt idx="27185">
                  <c:v>2463.66</c:v>
                </c:pt>
                <c:pt idx="27186">
                  <c:v>2463.6799999999998</c:v>
                </c:pt>
                <c:pt idx="27187">
                  <c:v>2463.6999999999998</c:v>
                </c:pt>
                <c:pt idx="27188">
                  <c:v>2463.7199999999998</c:v>
                </c:pt>
                <c:pt idx="27189">
                  <c:v>2463.7399999999998</c:v>
                </c:pt>
                <c:pt idx="27190">
                  <c:v>2463.7599999999998</c:v>
                </c:pt>
                <c:pt idx="27191">
                  <c:v>2463.7799999999997</c:v>
                </c:pt>
                <c:pt idx="27192">
                  <c:v>2463.8000000000002</c:v>
                </c:pt>
                <c:pt idx="27193">
                  <c:v>2463.8200000000002</c:v>
                </c:pt>
                <c:pt idx="27194">
                  <c:v>2463.84</c:v>
                </c:pt>
                <c:pt idx="27195">
                  <c:v>2463.86</c:v>
                </c:pt>
                <c:pt idx="27196">
                  <c:v>2463.88</c:v>
                </c:pt>
                <c:pt idx="27197">
                  <c:v>2463.9</c:v>
                </c:pt>
                <c:pt idx="27198">
                  <c:v>2463.92</c:v>
                </c:pt>
                <c:pt idx="27199">
                  <c:v>2463.94</c:v>
                </c:pt>
                <c:pt idx="27200">
                  <c:v>2463.96</c:v>
                </c:pt>
                <c:pt idx="27201">
                  <c:v>2463.98</c:v>
                </c:pt>
                <c:pt idx="27202">
                  <c:v>2464</c:v>
                </c:pt>
                <c:pt idx="27203">
                  <c:v>2464.02</c:v>
                </c:pt>
                <c:pt idx="27204">
                  <c:v>2464.04</c:v>
                </c:pt>
                <c:pt idx="27205">
                  <c:v>2464.06</c:v>
                </c:pt>
                <c:pt idx="27206">
                  <c:v>2464.08</c:v>
                </c:pt>
                <c:pt idx="27207">
                  <c:v>2464.1</c:v>
                </c:pt>
                <c:pt idx="27208">
                  <c:v>2464.12</c:v>
                </c:pt>
                <c:pt idx="27209">
                  <c:v>2464.14</c:v>
                </c:pt>
                <c:pt idx="27210">
                  <c:v>2464.16</c:v>
                </c:pt>
                <c:pt idx="27211">
                  <c:v>2464.1799999999998</c:v>
                </c:pt>
                <c:pt idx="27212">
                  <c:v>2464.1999999999998</c:v>
                </c:pt>
                <c:pt idx="27213">
                  <c:v>2464.2199999999998</c:v>
                </c:pt>
                <c:pt idx="27214">
                  <c:v>2464.2399999999998</c:v>
                </c:pt>
                <c:pt idx="27215">
                  <c:v>2464.2599999999998</c:v>
                </c:pt>
                <c:pt idx="27216">
                  <c:v>2464.2799999999997</c:v>
                </c:pt>
                <c:pt idx="27217">
                  <c:v>2464.3000000000002</c:v>
                </c:pt>
                <c:pt idx="27218">
                  <c:v>2464.3200000000002</c:v>
                </c:pt>
                <c:pt idx="27219">
                  <c:v>2464.34</c:v>
                </c:pt>
                <c:pt idx="27220">
                  <c:v>2464.36</c:v>
                </c:pt>
                <c:pt idx="27221">
                  <c:v>2464.38</c:v>
                </c:pt>
                <c:pt idx="27222">
                  <c:v>2464.4</c:v>
                </c:pt>
                <c:pt idx="27223">
                  <c:v>2464.42</c:v>
                </c:pt>
                <c:pt idx="27224">
                  <c:v>2464.44</c:v>
                </c:pt>
                <c:pt idx="27225">
                  <c:v>2464.46</c:v>
                </c:pt>
                <c:pt idx="27226">
                  <c:v>2464.48</c:v>
                </c:pt>
                <c:pt idx="27227">
                  <c:v>2464.5</c:v>
                </c:pt>
                <c:pt idx="27228">
                  <c:v>2464.52</c:v>
                </c:pt>
                <c:pt idx="27229">
                  <c:v>2464.54</c:v>
                </c:pt>
                <c:pt idx="27230">
                  <c:v>2464.56</c:v>
                </c:pt>
                <c:pt idx="27231">
                  <c:v>2464.58</c:v>
                </c:pt>
                <c:pt idx="27232">
                  <c:v>2464.6</c:v>
                </c:pt>
                <c:pt idx="27233">
                  <c:v>2464.62</c:v>
                </c:pt>
                <c:pt idx="27234">
                  <c:v>2464.64</c:v>
                </c:pt>
                <c:pt idx="27235">
                  <c:v>2464.66</c:v>
                </c:pt>
                <c:pt idx="27236">
                  <c:v>2464.6799999999998</c:v>
                </c:pt>
                <c:pt idx="27237">
                  <c:v>2464.6999999999998</c:v>
                </c:pt>
                <c:pt idx="27238">
                  <c:v>2464.7199999999998</c:v>
                </c:pt>
                <c:pt idx="27239">
                  <c:v>2464.7399999999998</c:v>
                </c:pt>
                <c:pt idx="27240">
                  <c:v>2464.7599999999998</c:v>
                </c:pt>
                <c:pt idx="27241">
                  <c:v>2464.7799999999997</c:v>
                </c:pt>
                <c:pt idx="27242">
                  <c:v>2464.8000000000002</c:v>
                </c:pt>
                <c:pt idx="27243">
                  <c:v>2464.8200000000002</c:v>
                </c:pt>
                <c:pt idx="27244">
                  <c:v>2464.84</c:v>
                </c:pt>
                <c:pt idx="27245">
                  <c:v>2464.86</c:v>
                </c:pt>
                <c:pt idx="27246">
                  <c:v>2464.88</c:v>
                </c:pt>
                <c:pt idx="27247">
                  <c:v>2464.9</c:v>
                </c:pt>
                <c:pt idx="27248">
                  <c:v>2464.92</c:v>
                </c:pt>
                <c:pt idx="27249">
                  <c:v>2464.94</c:v>
                </c:pt>
                <c:pt idx="27250">
                  <c:v>2464.96</c:v>
                </c:pt>
                <c:pt idx="27251">
                  <c:v>2464.98</c:v>
                </c:pt>
                <c:pt idx="27252">
                  <c:v>2465</c:v>
                </c:pt>
                <c:pt idx="27253">
                  <c:v>2465.02</c:v>
                </c:pt>
                <c:pt idx="27254">
                  <c:v>2465.04</c:v>
                </c:pt>
                <c:pt idx="27255">
                  <c:v>2465.06</c:v>
                </c:pt>
                <c:pt idx="27256">
                  <c:v>2465.08</c:v>
                </c:pt>
                <c:pt idx="27257">
                  <c:v>2465.1</c:v>
                </c:pt>
                <c:pt idx="27258">
                  <c:v>2465.12</c:v>
                </c:pt>
                <c:pt idx="27259">
                  <c:v>2465.14</c:v>
                </c:pt>
                <c:pt idx="27260">
                  <c:v>2465.16</c:v>
                </c:pt>
                <c:pt idx="27261">
                  <c:v>2465.1799999999998</c:v>
                </c:pt>
                <c:pt idx="27262">
                  <c:v>2465.1999999999998</c:v>
                </c:pt>
                <c:pt idx="27263">
                  <c:v>2465.2199999999998</c:v>
                </c:pt>
                <c:pt idx="27264">
                  <c:v>2465.2399999999998</c:v>
                </c:pt>
                <c:pt idx="27265">
                  <c:v>2465.2599999999998</c:v>
                </c:pt>
                <c:pt idx="27266">
                  <c:v>2465.2799999999997</c:v>
                </c:pt>
                <c:pt idx="27267">
                  <c:v>2465.3000000000002</c:v>
                </c:pt>
                <c:pt idx="27268">
                  <c:v>2465.3200000000002</c:v>
                </c:pt>
                <c:pt idx="27269">
                  <c:v>2465.34</c:v>
                </c:pt>
                <c:pt idx="27270">
                  <c:v>2465.36</c:v>
                </c:pt>
                <c:pt idx="27271">
                  <c:v>2465.38</c:v>
                </c:pt>
                <c:pt idx="27272">
                  <c:v>2465.4</c:v>
                </c:pt>
                <c:pt idx="27273">
                  <c:v>2465.42</c:v>
                </c:pt>
                <c:pt idx="27274">
                  <c:v>2465.44</c:v>
                </c:pt>
                <c:pt idx="27275">
                  <c:v>2465.46</c:v>
                </c:pt>
                <c:pt idx="27276">
                  <c:v>2465.48</c:v>
                </c:pt>
                <c:pt idx="27277">
                  <c:v>2465.5</c:v>
                </c:pt>
                <c:pt idx="27278">
                  <c:v>2465.52</c:v>
                </c:pt>
                <c:pt idx="27279">
                  <c:v>2465.54</c:v>
                </c:pt>
                <c:pt idx="27280">
                  <c:v>2465.56</c:v>
                </c:pt>
                <c:pt idx="27281">
                  <c:v>2465.58</c:v>
                </c:pt>
                <c:pt idx="27282">
                  <c:v>2465.6</c:v>
                </c:pt>
                <c:pt idx="27283">
                  <c:v>2465.62</c:v>
                </c:pt>
                <c:pt idx="27284">
                  <c:v>2465.64</c:v>
                </c:pt>
                <c:pt idx="27285">
                  <c:v>2465.66</c:v>
                </c:pt>
                <c:pt idx="27286">
                  <c:v>2465.6799999999998</c:v>
                </c:pt>
                <c:pt idx="27287">
                  <c:v>2465.6999999999998</c:v>
                </c:pt>
                <c:pt idx="27288">
                  <c:v>2465.7199999999998</c:v>
                </c:pt>
                <c:pt idx="27289">
                  <c:v>2465.7399999999998</c:v>
                </c:pt>
                <c:pt idx="27290">
                  <c:v>2465.7599999999998</c:v>
                </c:pt>
                <c:pt idx="27291">
                  <c:v>2465.7799999999997</c:v>
                </c:pt>
                <c:pt idx="27292">
                  <c:v>2465.8000000000002</c:v>
                </c:pt>
                <c:pt idx="27293">
                  <c:v>2465.8200000000002</c:v>
                </c:pt>
                <c:pt idx="27294">
                  <c:v>2465.84</c:v>
                </c:pt>
                <c:pt idx="27295">
                  <c:v>2465.86</c:v>
                </c:pt>
                <c:pt idx="27296">
                  <c:v>2465.88</c:v>
                </c:pt>
                <c:pt idx="27297">
                  <c:v>2465.9</c:v>
                </c:pt>
                <c:pt idx="27298">
                  <c:v>2465.92</c:v>
                </c:pt>
                <c:pt idx="27299">
                  <c:v>2465.94</c:v>
                </c:pt>
                <c:pt idx="27300">
                  <c:v>2465.96</c:v>
                </c:pt>
                <c:pt idx="27301">
                  <c:v>2465.98</c:v>
                </c:pt>
                <c:pt idx="27302">
                  <c:v>2466</c:v>
                </c:pt>
                <c:pt idx="27303">
                  <c:v>2466.02</c:v>
                </c:pt>
                <c:pt idx="27304">
                  <c:v>2466.04</c:v>
                </c:pt>
                <c:pt idx="27305">
                  <c:v>2466.06</c:v>
                </c:pt>
                <c:pt idx="27306">
                  <c:v>2466.08</c:v>
                </c:pt>
                <c:pt idx="27307">
                  <c:v>2466.1</c:v>
                </c:pt>
                <c:pt idx="27308">
                  <c:v>2466.12</c:v>
                </c:pt>
                <c:pt idx="27309">
                  <c:v>2466.14</c:v>
                </c:pt>
                <c:pt idx="27310">
                  <c:v>2466.16</c:v>
                </c:pt>
                <c:pt idx="27311">
                  <c:v>2466.1799999999998</c:v>
                </c:pt>
                <c:pt idx="27312">
                  <c:v>2466.1999999999998</c:v>
                </c:pt>
                <c:pt idx="27313">
                  <c:v>2466.2199999999998</c:v>
                </c:pt>
                <c:pt idx="27314">
                  <c:v>2466.2399999999998</c:v>
                </c:pt>
                <c:pt idx="27315">
                  <c:v>2466.2599999999998</c:v>
                </c:pt>
                <c:pt idx="27316">
                  <c:v>2466.2799999999997</c:v>
                </c:pt>
                <c:pt idx="27317">
                  <c:v>2466.3000000000002</c:v>
                </c:pt>
                <c:pt idx="27318">
                  <c:v>2466.3200000000002</c:v>
                </c:pt>
                <c:pt idx="27319">
                  <c:v>2466.34</c:v>
                </c:pt>
                <c:pt idx="27320">
                  <c:v>2466.36</c:v>
                </c:pt>
                <c:pt idx="27321">
                  <c:v>2466.38</c:v>
                </c:pt>
                <c:pt idx="27322">
                  <c:v>2466.4</c:v>
                </c:pt>
                <c:pt idx="27323">
                  <c:v>2466.42</c:v>
                </c:pt>
                <c:pt idx="27324">
                  <c:v>2466.44</c:v>
                </c:pt>
                <c:pt idx="27325">
                  <c:v>2466.46</c:v>
                </c:pt>
                <c:pt idx="27326">
                  <c:v>2466.48</c:v>
                </c:pt>
                <c:pt idx="27327">
                  <c:v>2466.5</c:v>
                </c:pt>
                <c:pt idx="27328">
                  <c:v>2466.52</c:v>
                </c:pt>
                <c:pt idx="27329">
                  <c:v>2466.54</c:v>
                </c:pt>
                <c:pt idx="27330">
                  <c:v>2466.56</c:v>
                </c:pt>
                <c:pt idx="27331">
                  <c:v>2466.58</c:v>
                </c:pt>
                <c:pt idx="27332">
                  <c:v>2466.6</c:v>
                </c:pt>
                <c:pt idx="27333">
                  <c:v>2466.62</c:v>
                </c:pt>
                <c:pt idx="27334">
                  <c:v>2466.64</c:v>
                </c:pt>
                <c:pt idx="27335">
                  <c:v>2466.66</c:v>
                </c:pt>
                <c:pt idx="27336">
                  <c:v>2466.6799999999998</c:v>
                </c:pt>
                <c:pt idx="27337">
                  <c:v>2466.6999999999998</c:v>
                </c:pt>
                <c:pt idx="27338">
                  <c:v>2466.7199999999998</c:v>
                </c:pt>
                <c:pt idx="27339">
                  <c:v>2466.7399999999998</c:v>
                </c:pt>
                <c:pt idx="27340">
                  <c:v>2466.7599999999998</c:v>
                </c:pt>
                <c:pt idx="27341">
                  <c:v>2466.7799999999997</c:v>
                </c:pt>
                <c:pt idx="27342">
                  <c:v>2466.8000000000002</c:v>
                </c:pt>
                <c:pt idx="27343">
                  <c:v>2466.8200000000002</c:v>
                </c:pt>
                <c:pt idx="27344">
                  <c:v>2466.84</c:v>
                </c:pt>
                <c:pt idx="27345">
                  <c:v>2466.86</c:v>
                </c:pt>
                <c:pt idx="27346">
                  <c:v>2466.88</c:v>
                </c:pt>
                <c:pt idx="27347">
                  <c:v>2466.9</c:v>
                </c:pt>
                <c:pt idx="27348">
                  <c:v>2466.92</c:v>
                </c:pt>
                <c:pt idx="27349">
                  <c:v>2466.94</c:v>
                </c:pt>
                <c:pt idx="27350">
                  <c:v>2466.96</c:v>
                </c:pt>
                <c:pt idx="27351">
                  <c:v>2466.98</c:v>
                </c:pt>
                <c:pt idx="27352">
                  <c:v>2467</c:v>
                </c:pt>
                <c:pt idx="27353">
                  <c:v>2467.02</c:v>
                </c:pt>
                <c:pt idx="27354">
                  <c:v>2467.04</c:v>
                </c:pt>
                <c:pt idx="27355">
                  <c:v>2467.06</c:v>
                </c:pt>
                <c:pt idx="27356">
                  <c:v>2467.08</c:v>
                </c:pt>
                <c:pt idx="27357">
                  <c:v>2467.1</c:v>
                </c:pt>
                <c:pt idx="27358">
                  <c:v>2467.12</c:v>
                </c:pt>
                <c:pt idx="27359">
                  <c:v>2467.14</c:v>
                </c:pt>
                <c:pt idx="27360">
                  <c:v>2467.16</c:v>
                </c:pt>
                <c:pt idx="27361">
                  <c:v>2467.1799999999998</c:v>
                </c:pt>
                <c:pt idx="27362">
                  <c:v>2467.1999999999998</c:v>
                </c:pt>
                <c:pt idx="27363">
                  <c:v>2467.2199999999998</c:v>
                </c:pt>
                <c:pt idx="27364">
                  <c:v>2467.2399999999998</c:v>
                </c:pt>
                <c:pt idx="27365">
                  <c:v>2467.2599999999998</c:v>
                </c:pt>
                <c:pt idx="27366">
                  <c:v>2467.2799999999997</c:v>
                </c:pt>
                <c:pt idx="27367">
                  <c:v>2467.3000000000002</c:v>
                </c:pt>
                <c:pt idx="27368">
                  <c:v>2467.3200000000002</c:v>
                </c:pt>
                <c:pt idx="27369">
                  <c:v>2467.34</c:v>
                </c:pt>
                <c:pt idx="27370">
                  <c:v>2467.36</c:v>
                </c:pt>
                <c:pt idx="27371">
                  <c:v>2467.38</c:v>
                </c:pt>
                <c:pt idx="27372">
                  <c:v>2467.4</c:v>
                </c:pt>
                <c:pt idx="27373">
                  <c:v>2467.42</c:v>
                </c:pt>
                <c:pt idx="27374">
                  <c:v>2467.44</c:v>
                </c:pt>
                <c:pt idx="27375">
                  <c:v>2467.46</c:v>
                </c:pt>
                <c:pt idx="27376">
                  <c:v>2467.48</c:v>
                </c:pt>
                <c:pt idx="27377">
                  <c:v>2467.5</c:v>
                </c:pt>
                <c:pt idx="27378">
                  <c:v>2467.52</c:v>
                </c:pt>
                <c:pt idx="27379">
                  <c:v>2467.54</c:v>
                </c:pt>
                <c:pt idx="27380">
                  <c:v>2467.56</c:v>
                </c:pt>
                <c:pt idx="27381">
                  <c:v>2467.58</c:v>
                </c:pt>
                <c:pt idx="27382">
                  <c:v>2467.6</c:v>
                </c:pt>
                <c:pt idx="27383">
                  <c:v>2467.62</c:v>
                </c:pt>
                <c:pt idx="27384">
                  <c:v>2467.64</c:v>
                </c:pt>
                <c:pt idx="27385">
                  <c:v>2467.66</c:v>
                </c:pt>
                <c:pt idx="27386">
                  <c:v>2467.6799999999998</c:v>
                </c:pt>
                <c:pt idx="27387">
                  <c:v>2467.6999999999998</c:v>
                </c:pt>
                <c:pt idx="27388">
                  <c:v>2467.7199999999998</c:v>
                </c:pt>
                <c:pt idx="27389">
                  <c:v>2467.7399999999998</c:v>
                </c:pt>
                <c:pt idx="27390">
                  <c:v>2467.7599999999998</c:v>
                </c:pt>
                <c:pt idx="27391">
                  <c:v>2467.7799999999997</c:v>
                </c:pt>
                <c:pt idx="27392">
                  <c:v>2467.8000000000002</c:v>
                </c:pt>
                <c:pt idx="27393">
                  <c:v>2467.8200000000002</c:v>
                </c:pt>
                <c:pt idx="27394">
                  <c:v>2467.84</c:v>
                </c:pt>
                <c:pt idx="27395">
                  <c:v>2467.86</c:v>
                </c:pt>
                <c:pt idx="27396">
                  <c:v>2467.88</c:v>
                </c:pt>
                <c:pt idx="27397">
                  <c:v>2467.9</c:v>
                </c:pt>
                <c:pt idx="27398">
                  <c:v>2467.92</c:v>
                </c:pt>
                <c:pt idx="27399">
                  <c:v>2467.94</c:v>
                </c:pt>
                <c:pt idx="27400">
                  <c:v>2467.96</c:v>
                </c:pt>
                <c:pt idx="27401">
                  <c:v>2467.98</c:v>
                </c:pt>
                <c:pt idx="27402">
                  <c:v>2468</c:v>
                </c:pt>
                <c:pt idx="27403">
                  <c:v>2468.02</c:v>
                </c:pt>
                <c:pt idx="27404">
                  <c:v>2468.04</c:v>
                </c:pt>
                <c:pt idx="27405">
                  <c:v>2468.06</c:v>
                </c:pt>
                <c:pt idx="27406">
                  <c:v>2468.08</c:v>
                </c:pt>
                <c:pt idx="27407">
                  <c:v>2468.1</c:v>
                </c:pt>
                <c:pt idx="27408">
                  <c:v>2468.12</c:v>
                </c:pt>
                <c:pt idx="27409">
                  <c:v>2468.14</c:v>
                </c:pt>
                <c:pt idx="27410">
                  <c:v>2468.16</c:v>
                </c:pt>
                <c:pt idx="27411">
                  <c:v>2468.1799999999998</c:v>
                </c:pt>
                <c:pt idx="27412">
                  <c:v>2468.1999999999998</c:v>
                </c:pt>
                <c:pt idx="27413">
                  <c:v>2468.2199999999998</c:v>
                </c:pt>
                <c:pt idx="27414">
                  <c:v>2468.2399999999998</c:v>
                </c:pt>
                <c:pt idx="27415">
                  <c:v>2468.2599999999998</c:v>
                </c:pt>
                <c:pt idx="27416">
                  <c:v>2468.2799999999997</c:v>
                </c:pt>
                <c:pt idx="27417">
                  <c:v>2468.3000000000002</c:v>
                </c:pt>
                <c:pt idx="27418">
                  <c:v>2468.3200000000002</c:v>
                </c:pt>
                <c:pt idx="27419">
                  <c:v>2468.34</c:v>
                </c:pt>
                <c:pt idx="27420">
                  <c:v>2468.36</c:v>
                </c:pt>
                <c:pt idx="27421">
                  <c:v>2468.38</c:v>
                </c:pt>
                <c:pt idx="27422">
                  <c:v>2468.4</c:v>
                </c:pt>
                <c:pt idx="27423">
                  <c:v>2468.42</c:v>
                </c:pt>
                <c:pt idx="27424">
                  <c:v>2468.44</c:v>
                </c:pt>
                <c:pt idx="27425">
                  <c:v>2468.46</c:v>
                </c:pt>
                <c:pt idx="27426">
                  <c:v>2468.48</c:v>
                </c:pt>
                <c:pt idx="27427">
                  <c:v>2468.5</c:v>
                </c:pt>
                <c:pt idx="27428">
                  <c:v>2468.52</c:v>
                </c:pt>
                <c:pt idx="27429">
                  <c:v>2468.54</c:v>
                </c:pt>
                <c:pt idx="27430">
                  <c:v>2468.56</c:v>
                </c:pt>
                <c:pt idx="27431">
                  <c:v>2468.58</c:v>
                </c:pt>
                <c:pt idx="27432">
                  <c:v>2468.6</c:v>
                </c:pt>
                <c:pt idx="27433">
                  <c:v>2468.62</c:v>
                </c:pt>
                <c:pt idx="27434">
                  <c:v>2468.64</c:v>
                </c:pt>
                <c:pt idx="27435">
                  <c:v>2468.66</c:v>
                </c:pt>
                <c:pt idx="27436">
                  <c:v>2468.6799999999998</c:v>
                </c:pt>
                <c:pt idx="27437">
                  <c:v>2468.6999999999998</c:v>
                </c:pt>
                <c:pt idx="27438">
                  <c:v>2468.7199999999998</c:v>
                </c:pt>
                <c:pt idx="27439">
                  <c:v>2468.7399999999998</c:v>
                </c:pt>
                <c:pt idx="27440">
                  <c:v>2468.7599999999998</c:v>
                </c:pt>
                <c:pt idx="27441">
                  <c:v>2468.7799999999997</c:v>
                </c:pt>
                <c:pt idx="27442">
                  <c:v>2468.8000000000002</c:v>
                </c:pt>
                <c:pt idx="27443">
                  <c:v>2468.8200000000002</c:v>
                </c:pt>
                <c:pt idx="27444">
                  <c:v>2468.84</c:v>
                </c:pt>
                <c:pt idx="27445">
                  <c:v>2468.86</c:v>
                </c:pt>
                <c:pt idx="27446">
                  <c:v>2468.88</c:v>
                </c:pt>
                <c:pt idx="27447">
                  <c:v>2468.9</c:v>
                </c:pt>
                <c:pt idx="27448">
                  <c:v>2468.92</c:v>
                </c:pt>
                <c:pt idx="27449">
                  <c:v>2468.94</c:v>
                </c:pt>
                <c:pt idx="27450">
                  <c:v>2468.96</c:v>
                </c:pt>
                <c:pt idx="27451">
                  <c:v>2468.98</c:v>
                </c:pt>
                <c:pt idx="27452">
                  <c:v>2469</c:v>
                </c:pt>
                <c:pt idx="27453">
                  <c:v>2469.02</c:v>
                </c:pt>
                <c:pt idx="27454">
                  <c:v>2469.04</c:v>
                </c:pt>
                <c:pt idx="27455">
                  <c:v>2469.06</c:v>
                </c:pt>
                <c:pt idx="27456">
                  <c:v>2469.08</c:v>
                </c:pt>
                <c:pt idx="27457">
                  <c:v>2469.1</c:v>
                </c:pt>
                <c:pt idx="27458">
                  <c:v>2469.12</c:v>
                </c:pt>
                <c:pt idx="27459">
                  <c:v>2469.14</c:v>
                </c:pt>
                <c:pt idx="27460">
                  <c:v>2469.16</c:v>
                </c:pt>
                <c:pt idx="27461">
                  <c:v>2469.1799999999998</c:v>
                </c:pt>
                <c:pt idx="27462">
                  <c:v>2469.1999999999998</c:v>
                </c:pt>
                <c:pt idx="27463">
                  <c:v>2469.2199999999998</c:v>
                </c:pt>
                <c:pt idx="27464">
                  <c:v>2469.2399999999998</c:v>
                </c:pt>
                <c:pt idx="27465">
                  <c:v>2469.2599999999998</c:v>
                </c:pt>
                <c:pt idx="27466">
                  <c:v>2469.2799999999997</c:v>
                </c:pt>
                <c:pt idx="27467">
                  <c:v>2469.3000000000002</c:v>
                </c:pt>
                <c:pt idx="27468">
                  <c:v>2469.3200000000002</c:v>
                </c:pt>
                <c:pt idx="27469">
                  <c:v>2469.34</c:v>
                </c:pt>
                <c:pt idx="27470">
                  <c:v>2469.36</c:v>
                </c:pt>
                <c:pt idx="27471">
                  <c:v>2469.38</c:v>
                </c:pt>
                <c:pt idx="27472">
                  <c:v>2469.4</c:v>
                </c:pt>
                <c:pt idx="27473">
                  <c:v>2469.42</c:v>
                </c:pt>
                <c:pt idx="27474">
                  <c:v>2469.44</c:v>
                </c:pt>
                <c:pt idx="27475">
                  <c:v>2469.46</c:v>
                </c:pt>
                <c:pt idx="27476">
                  <c:v>2469.48</c:v>
                </c:pt>
                <c:pt idx="27477">
                  <c:v>2469.5</c:v>
                </c:pt>
                <c:pt idx="27478">
                  <c:v>2469.52</c:v>
                </c:pt>
                <c:pt idx="27479">
                  <c:v>2469.54</c:v>
                </c:pt>
                <c:pt idx="27480">
                  <c:v>2469.56</c:v>
                </c:pt>
                <c:pt idx="27481">
                  <c:v>2469.58</c:v>
                </c:pt>
                <c:pt idx="27482">
                  <c:v>2469.6</c:v>
                </c:pt>
                <c:pt idx="27483">
                  <c:v>2469.62</c:v>
                </c:pt>
                <c:pt idx="27484">
                  <c:v>2469.64</c:v>
                </c:pt>
                <c:pt idx="27485">
                  <c:v>2469.66</c:v>
                </c:pt>
                <c:pt idx="27486">
                  <c:v>2469.6799999999998</c:v>
                </c:pt>
                <c:pt idx="27487">
                  <c:v>2469.6999999999998</c:v>
                </c:pt>
                <c:pt idx="27488">
                  <c:v>2469.7199999999998</c:v>
                </c:pt>
                <c:pt idx="27489">
                  <c:v>2469.7399999999998</c:v>
                </c:pt>
                <c:pt idx="27490">
                  <c:v>2469.7599999999998</c:v>
                </c:pt>
                <c:pt idx="27491">
                  <c:v>2469.7799999999997</c:v>
                </c:pt>
                <c:pt idx="27492">
                  <c:v>2469.8000000000002</c:v>
                </c:pt>
                <c:pt idx="27493">
                  <c:v>2469.8200000000002</c:v>
                </c:pt>
                <c:pt idx="27494">
                  <c:v>2469.84</c:v>
                </c:pt>
                <c:pt idx="27495">
                  <c:v>2469.86</c:v>
                </c:pt>
                <c:pt idx="27496">
                  <c:v>2469.88</c:v>
                </c:pt>
                <c:pt idx="27497">
                  <c:v>2469.9</c:v>
                </c:pt>
                <c:pt idx="27498">
                  <c:v>2469.92</c:v>
                </c:pt>
                <c:pt idx="27499">
                  <c:v>2469.94</c:v>
                </c:pt>
                <c:pt idx="27500">
                  <c:v>2469.96</c:v>
                </c:pt>
                <c:pt idx="27501">
                  <c:v>2469.98</c:v>
                </c:pt>
                <c:pt idx="27502">
                  <c:v>2470</c:v>
                </c:pt>
                <c:pt idx="27503">
                  <c:v>2470.02</c:v>
                </c:pt>
                <c:pt idx="27504">
                  <c:v>2470.04</c:v>
                </c:pt>
                <c:pt idx="27505">
                  <c:v>2470.06</c:v>
                </c:pt>
                <c:pt idx="27506">
                  <c:v>2470.08</c:v>
                </c:pt>
                <c:pt idx="27507">
                  <c:v>2470.1</c:v>
                </c:pt>
                <c:pt idx="27508">
                  <c:v>2470.12</c:v>
                </c:pt>
                <c:pt idx="27509">
                  <c:v>2470.14</c:v>
                </c:pt>
                <c:pt idx="27510">
                  <c:v>2470.16</c:v>
                </c:pt>
                <c:pt idx="27511">
                  <c:v>2470.1799999999998</c:v>
                </c:pt>
                <c:pt idx="27512">
                  <c:v>2470.1999999999998</c:v>
                </c:pt>
                <c:pt idx="27513">
                  <c:v>2470.2199999999998</c:v>
                </c:pt>
                <c:pt idx="27514">
                  <c:v>2470.2399999999998</c:v>
                </c:pt>
                <c:pt idx="27515">
                  <c:v>2470.2599999999998</c:v>
                </c:pt>
                <c:pt idx="27516">
                  <c:v>2470.2799999999997</c:v>
                </c:pt>
                <c:pt idx="27517">
                  <c:v>2470.3000000000002</c:v>
                </c:pt>
                <c:pt idx="27518">
                  <c:v>2470.3200000000002</c:v>
                </c:pt>
                <c:pt idx="27519">
                  <c:v>2470.34</c:v>
                </c:pt>
                <c:pt idx="27520">
                  <c:v>2470.36</c:v>
                </c:pt>
                <c:pt idx="27521">
                  <c:v>2470.38</c:v>
                </c:pt>
                <c:pt idx="27522">
                  <c:v>2470.4</c:v>
                </c:pt>
                <c:pt idx="27523">
                  <c:v>2470.42</c:v>
                </c:pt>
                <c:pt idx="27524">
                  <c:v>2470.44</c:v>
                </c:pt>
                <c:pt idx="27525">
                  <c:v>2470.46</c:v>
                </c:pt>
                <c:pt idx="27526">
                  <c:v>2470.48</c:v>
                </c:pt>
                <c:pt idx="27527">
                  <c:v>2470.5</c:v>
                </c:pt>
                <c:pt idx="27528">
                  <c:v>2470.52</c:v>
                </c:pt>
                <c:pt idx="27529">
                  <c:v>2470.54</c:v>
                </c:pt>
                <c:pt idx="27530">
                  <c:v>2470.56</c:v>
                </c:pt>
                <c:pt idx="27531">
                  <c:v>2470.58</c:v>
                </c:pt>
                <c:pt idx="27532">
                  <c:v>2470.6</c:v>
                </c:pt>
                <c:pt idx="27533">
                  <c:v>2470.62</c:v>
                </c:pt>
                <c:pt idx="27534">
                  <c:v>2470.64</c:v>
                </c:pt>
                <c:pt idx="27535">
                  <c:v>2470.66</c:v>
                </c:pt>
                <c:pt idx="27536">
                  <c:v>2470.6799999999998</c:v>
                </c:pt>
                <c:pt idx="27537">
                  <c:v>2470.6999999999998</c:v>
                </c:pt>
                <c:pt idx="27538">
                  <c:v>2470.7199999999998</c:v>
                </c:pt>
                <c:pt idx="27539">
                  <c:v>2470.7399999999998</c:v>
                </c:pt>
                <c:pt idx="27540">
                  <c:v>2470.7599999999998</c:v>
                </c:pt>
                <c:pt idx="27541">
                  <c:v>2470.7799999999997</c:v>
                </c:pt>
                <c:pt idx="27542">
                  <c:v>2470.8000000000002</c:v>
                </c:pt>
                <c:pt idx="27543">
                  <c:v>2470.8200000000002</c:v>
                </c:pt>
                <c:pt idx="27544">
                  <c:v>2470.84</c:v>
                </c:pt>
                <c:pt idx="27545">
                  <c:v>2470.86</c:v>
                </c:pt>
                <c:pt idx="27546">
                  <c:v>2470.88</c:v>
                </c:pt>
                <c:pt idx="27547">
                  <c:v>2470.9</c:v>
                </c:pt>
                <c:pt idx="27548">
                  <c:v>2470.92</c:v>
                </c:pt>
                <c:pt idx="27549">
                  <c:v>2470.94</c:v>
                </c:pt>
                <c:pt idx="27550">
                  <c:v>2470.96</c:v>
                </c:pt>
                <c:pt idx="27551">
                  <c:v>2470.98</c:v>
                </c:pt>
                <c:pt idx="27552">
                  <c:v>2471</c:v>
                </c:pt>
                <c:pt idx="27553">
                  <c:v>2471.02</c:v>
                </c:pt>
                <c:pt idx="27554">
                  <c:v>2471.04</c:v>
                </c:pt>
                <c:pt idx="27555">
                  <c:v>2471.06</c:v>
                </c:pt>
                <c:pt idx="27556">
                  <c:v>2471.08</c:v>
                </c:pt>
                <c:pt idx="27557">
                  <c:v>2471.1</c:v>
                </c:pt>
                <c:pt idx="27558">
                  <c:v>2471.12</c:v>
                </c:pt>
                <c:pt idx="27559">
                  <c:v>2471.14</c:v>
                </c:pt>
                <c:pt idx="27560">
                  <c:v>2471.16</c:v>
                </c:pt>
                <c:pt idx="27561">
                  <c:v>2471.1799999999998</c:v>
                </c:pt>
                <c:pt idx="27562">
                  <c:v>2471.1999999999998</c:v>
                </c:pt>
                <c:pt idx="27563">
                  <c:v>2471.2199999999998</c:v>
                </c:pt>
                <c:pt idx="27564">
                  <c:v>2471.2399999999998</c:v>
                </c:pt>
                <c:pt idx="27565">
                  <c:v>2471.2599999999998</c:v>
                </c:pt>
                <c:pt idx="27566">
                  <c:v>2471.2799999999997</c:v>
                </c:pt>
                <c:pt idx="27567">
                  <c:v>2471.3000000000002</c:v>
                </c:pt>
                <c:pt idx="27568">
                  <c:v>2471.3200000000002</c:v>
                </c:pt>
                <c:pt idx="27569">
                  <c:v>2471.34</c:v>
                </c:pt>
                <c:pt idx="27570">
                  <c:v>2471.36</c:v>
                </c:pt>
                <c:pt idx="27571">
                  <c:v>2471.38</c:v>
                </c:pt>
                <c:pt idx="27572">
                  <c:v>2471.4</c:v>
                </c:pt>
                <c:pt idx="27573">
                  <c:v>2471.42</c:v>
                </c:pt>
                <c:pt idx="27574">
                  <c:v>2471.44</c:v>
                </c:pt>
                <c:pt idx="27575">
                  <c:v>2471.46</c:v>
                </c:pt>
                <c:pt idx="27576">
                  <c:v>2471.48</c:v>
                </c:pt>
                <c:pt idx="27577">
                  <c:v>2471.5</c:v>
                </c:pt>
                <c:pt idx="27578">
                  <c:v>2471.52</c:v>
                </c:pt>
                <c:pt idx="27579">
                  <c:v>2471.54</c:v>
                </c:pt>
                <c:pt idx="27580">
                  <c:v>2471.56</c:v>
                </c:pt>
                <c:pt idx="27581">
                  <c:v>2471.58</c:v>
                </c:pt>
                <c:pt idx="27582">
                  <c:v>2471.6</c:v>
                </c:pt>
                <c:pt idx="27583">
                  <c:v>2471.62</c:v>
                </c:pt>
                <c:pt idx="27584">
                  <c:v>2471.64</c:v>
                </c:pt>
                <c:pt idx="27585">
                  <c:v>2471.66</c:v>
                </c:pt>
                <c:pt idx="27586">
                  <c:v>2471.6799999999998</c:v>
                </c:pt>
                <c:pt idx="27587">
                  <c:v>2471.6999999999998</c:v>
                </c:pt>
                <c:pt idx="27588">
                  <c:v>2471.7199999999998</c:v>
                </c:pt>
                <c:pt idx="27589">
                  <c:v>2471.7399999999998</c:v>
                </c:pt>
                <c:pt idx="27590">
                  <c:v>2471.7599999999998</c:v>
                </c:pt>
                <c:pt idx="27591">
                  <c:v>2471.7799999999997</c:v>
                </c:pt>
                <c:pt idx="27592">
                  <c:v>2471.8000000000002</c:v>
                </c:pt>
                <c:pt idx="27593">
                  <c:v>2471.8200000000002</c:v>
                </c:pt>
                <c:pt idx="27594">
                  <c:v>2471.84</c:v>
                </c:pt>
                <c:pt idx="27595">
                  <c:v>2471.86</c:v>
                </c:pt>
                <c:pt idx="27596">
                  <c:v>2471.88</c:v>
                </c:pt>
                <c:pt idx="27597">
                  <c:v>2471.9</c:v>
                </c:pt>
                <c:pt idx="27598">
                  <c:v>2471.92</c:v>
                </c:pt>
                <c:pt idx="27599">
                  <c:v>2471.94</c:v>
                </c:pt>
                <c:pt idx="27600">
                  <c:v>2471.96</c:v>
                </c:pt>
                <c:pt idx="27601">
                  <c:v>2471.98</c:v>
                </c:pt>
                <c:pt idx="27602">
                  <c:v>2472</c:v>
                </c:pt>
                <c:pt idx="27603">
                  <c:v>2472.02</c:v>
                </c:pt>
                <c:pt idx="27604">
                  <c:v>2472.04</c:v>
                </c:pt>
                <c:pt idx="27605">
                  <c:v>2472.06</c:v>
                </c:pt>
                <c:pt idx="27606">
                  <c:v>2472.08</c:v>
                </c:pt>
                <c:pt idx="27607">
                  <c:v>2472.1</c:v>
                </c:pt>
                <c:pt idx="27608">
                  <c:v>2472.12</c:v>
                </c:pt>
                <c:pt idx="27609">
                  <c:v>2472.14</c:v>
                </c:pt>
                <c:pt idx="27610">
                  <c:v>2472.16</c:v>
                </c:pt>
                <c:pt idx="27611">
                  <c:v>2472.1799999999998</c:v>
                </c:pt>
                <c:pt idx="27612">
                  <c:v>2472.1999999999998</c:v>
                </c:pt>
                <c:pt idx="27613">
                  <c:v>2472.2199999999998</c:v>
                </c:pt>
                <c:pt idx="27614">
                  <c:v>2472.2399999999998</c:v>
                </c:pt>
                <c:pt idx="27615">
                  <c:v>2472.2599999999998</c:v>
                </c:pt>
                <c:pt idx="27616">
                  <c:v>2472.2799999999997</c:v>
                </c:pt>
                <c:pt idx="27617">
                  <c:v>2472.3000000000002</c:v>
                </c:pt>
                <c:pt idx="27618">
                  <c:v>2472.3200000000002</c:v>
                </c:pt>
                <c:pt idx="27619">
                  <c:v>2472.34</c:v>
                </c:pt>
                <c:pt idx="27620">
                  <c:v>2472.36</c:v>
                </c:pt>
                <c:pt idx="27621">
                  <c:v>2472.38</c:v>
                </c:pt>
                <c:pt idx="27622">
                  <c:v>2472.4</c:v>
                </c:pt>
                <c:pt idx="27623">
                  <c:v>2472.42</c:v>
                </c:pt>
                <c:pt idx="27624">
                  <c:v>2472.44</c:v>
                </c:pt>
                <c:pt idx="27625">
                  <c:v>2472.46</c:v>
                </c:pt>
                <c:pt idx="27626">
                  <c:v>2472.48</c:v>
                </c:pt>
                <c:pt idx="27627">
                  <c:v>2472.5</c:v>
                </c:pt>
                <c:pt idx="27628">
                  <c:v>2472.52</c:v>
                </c:pt>
                <c:pt idx="27629">
                  <c:v>2472.54</c:v>
                </c:pt>
                <c:pt idx="27630">
                  <c:v>2472.56</c:v>
                </c:pt>
                <c:pt idx="27631">
                  <c:v>2472.58</c:v>
                </c:pt>
                <c:pt idx="27632">
                  <c:v>2472.6</c:v>
                </c:pt>
                <c:pt idx="27633">
                  <c:v>2472.62</c:v>
                </c:pt>
                <c:pt idx="27634">
                  <c:v>2472.64</c:v>
                </c:pt>
                <c:pt idx="27635">
                  <c:v>2472.66</c:v>
                </c:pt>
                <c:pt idx="27636">
                  <c:v>2472.6799999999998</c:v>
                </c:pt>
                <c:pt idx="27637">
                  <c:v>2472.6999999999998</c:v>
                </c:pt>
                <c:pt idx="27638">
                  <c:v>2472.7199999999998</c:v>
                </c:pt>
                <c:pt idx="27639">
                  <c:v>2472.7399999999998</c:v>
                </c:pt>
                <c:pt idx="27640">
                  <c:v>2472.7599999999998</c:v>
                </c:pt>
                <c:pt idx="27641">
                  <c:v>2472.7799999999997</c:v>
                </c:pt>
                <c:pt idx="27642">
                  <c:v>2472.8000000000002</c:v>
                </c:pt>
                <c:pt idx="27643">
                  <c:v>2472.8200000000002</c:v>
                </c:pt>
                <c:pt idx="27644">
                  <c:v>2472.84</c:v>
                </c:pt>
                <c:pt idx="27645">
                  <c:v>2472.86</c:v>
                </c:pt>
                <c:pt idx="27646">
                  <c:v>2472.88</c:v>
                </c:pt>
                <c:pt idx="27647">
                  <c:v>2472.9</c:v>
                </c:pt>
                <c:pt idx="27648">
                  <c:v>2472.92</c:v>
                </c:pt>
                <c:pt idx="27649">
                  <c:v>2472.94</c:v>
                </c:pt>
                <c:pt idx="27650">
                  <c:v>2472.96</c:v>
                </c:pt>
                <c:pt idx="27651">
                  <c:v>2472.98</c:v>
                </c:pt>
                <c:pt idx="27652">
                  <c:v>2473</c:v>
                </c:pt>
                <c:pt idx="27653">
                  <c:v>2473.02</c:v>
                </c:pt>
                <c:pt idx="27654">
                  <c:v>2473.04</c:v>
                </c:pt>
                <c:pt idx="27655">
                  <c:v>2473.06</c:v>
                </c:pt>
                <c:pt idx="27656">
                  <c:v>2473.08</c:v>
                </c:pt>
                <c:pt idx="27657">
                  <c:v>2473.1</c:v>
                </c:pt>
                <c:pt idx="27658">
                  <c:v>2473.12</c:v>
                </c:pt>
                <c:pt idx="27659">
                  <c:v>2473.14</c:v>
                </c:pt>
                <c:pt idx="27660">
                  <c:v>2473.16</c:v>
                </c:pt>
                <c:pt idx="27661">
                  <c:v>2473.1799999999998</c:v>
                </c:pt>
                <c:pt idx="27662">
                  <c:v>2473.1999999999998</c:v>
                </c:pt>
                <c:pt idx="27663">
                  <c:v>2473.2199999999998</c:v>
                </c:pt>
                <c:pt idx="27664">
                  <c:v>2473.2399999999998</c:v>
                </c:pt>
                <c:pt idx="27665">
                  <c:v>2473.2599999999998</c:v>
                </c:pt>
                <c:pt idx="27666">
                  <c:v>2473.2799999999997</c:v>
                </c:pt>
                <c:pt idx="27667">
                  <c:v>2473.3000000000002</c:v>
                </c:pt>
                <c:pt idx="27668">
                  <c:v>2473.3200000000002</c:v>
                </c:pt>
                <c:pt idx="27669">
                  <c:v>2473.34</c:v>
                </c:pt>
                <c:pt idx="27670">
                  <c:v>2473.36</c:v>
                </c:pt>
                <c:pt idx="27671">
                  <c:v>2473.38</c:v>
                </c:pt>
                <c:pt idx="27672">
                  <c:v>2473.4</c:v>
                </c:pt>
                <c:pt idx="27673">
                  <c:v>2473.42</c:v>
                </c:pt>
                <c:pt idx="27674">
                  <c:v>2473.44</c:v>
                </c:pt>
                <c:pt idx="27675">
                  <c:v>2473.46</c:v>
                </c:pt>
                <c:pt idx="27676">
                  <c:v>2473.48</c:v>
                </c:pt>
                <c:pt idx="27677">
                  <c:v>2473.5</c:v>
                </c:pt>
                <c:pt idx="27678">
                  <c:v>2473.52</c:v>
                </c:pt>
                <c:pt idx="27679">
                  <c:v>2473.54</c:v>
                </c:pt>
                <c:pt idx="27680">
                  <c:v>2473.56</c:v>
                </c:pt>
                <c:pt idx="27681">
                  <c:v>2473.58</c:v>
                </c:pt>
                <c:pt idx="27682">
                  <c:v>2473.6</c:v>
                </c:pt>
                <c:pt idx="27683">
                  <c:v>2473.62</c:v>
                </c:pt>
                <c:pt idx="27684">
                  <c:v>2473.64</c:v>
                </c:pt>
                <c:pt idx="27685">
                  <c:v>2473.66</c:v>
                </c:pt>
                <c:pt idx="27686">
                  <c:v>2473.6799999999998</c:v>
                </c:pt>
                <c:pt idx="27687">
                  <c:v>2473.6999999999998</c:v>
                </c:pt>
                <c:pt idx="27688">
                  <c:v>2473.7199999999998</c:v>
                </c:pt>
                <c:pt idx="27689">
                  <c:v>2473.7399999999998</c:v>
                </c:pt>
                <c:pt idx="27690">
                  <c:v>2473.7599999999998</c:v>
                </c:pt>
                <c:pt idx="27691">
                  <c:v>2473.7799999999997</c:v>
                </c:pt>
                <c:pt idx="27692">
                  <c:v>2473.8000000000002</c:v>
                </c:pt>
                <c:pt idx="27693">
                  <c:v>2473.8200000000002</c:v>
                </c:pt>
                <c:pt idx="27694">
                  <c:v>2473.84</c:v>
                </c:pt>
                <c:pt idx="27695">
                  <c:v>2473.86</c:v>
                </c:pt>
                <c:pt idx="27696">
                  <c:v>2473.88</c:v>
                </c:pt>
                <c:pt idx="27697">
                  <c:v>2473.9</c:v>
                </c:pt>
                <c:pt idx="27698">
                  <c:v>2473.92</c:v>
                </c:pt>
                <c:pt idx="27699">
                  <c:v>2473.94</c:v>
                </c:pt>
                <c:pt idx="27700">
                  <c:v>2473.96</c:v>
                </c:pt>
                <c:pt idx="27701">
                  <c:v>2473.98</c:v>
                </c:pt>
                <c:pt idx="27702">
                  <c:v>2474</c:v>
                </c:pt>
                <c:pt idx="27703">
                  <c:v>2474.02</c:v>
                </c:pt>
                <c:pt idx="27704">
                  <c:v>2474.04</c:v>
                </c:pt>
                <c:pt idx="27705">
                  <c:v>2474.06</c:v>
                </c:pt>
                <c:pt idx="27706">
                  <c:v>2474.08</c:v>
                </c:pt>
                <c:pt idx="27707">
                  <c:v>2474.1</c:v>
                </c:pt>
                <c:pt idx="27708">
                  <c:v>2474.12</c:v>
                </c:pt>
                <c:pt idx="27709">
                  <c:v>2474.14</c:v>
                </c:pt>
                <c:pt idx="27710">
                  <c:v>2474.16</c:v>
                </c:pt>
                <c:pt idx="27711">
                  <c:v>2474.1799999999998</c:v>
                </c:pt>
                <c:pt idx="27712">
                  <c:v>2474.1999999999998</c:v>
                </c:pt>
                <c:pt idx="27713">
                  <c:v>2474.2199999999998</c:v>
                </c:pt>
                <c:pt idx="27714">
                  <c:v>2474.2399999999998</c:v>
                </c:pt>
                <c:pt idx="27715">
                  <c:v>2474.2599999999998</c:v>
                </c:pt>
                <c:pt idx="27716">
                  <c:v>2474.2799999999997</c:v>
                </c:pt>
                <c:pt idx="27717">
                  <c:v>2474.3000000000002</c:v>
                </c:pt>
                <c:pt idx="27718">
                  <c:v>2474.3200000000002</c:v>
                </c:pt>
                <c:pt idx="27719">
                  <c:v>2474.34</c:v>
                </c:pt>
                <c:pt idx="27720">
                  <c:v>2474.36</c:v>
                </c:pt>
                <c:pt idx="27721">
                  <c:v>2474.38</c:v>
                </c:pt>
                <c:pt idx="27722">
                  <c:v>2474.4</c:v>
                </c:pt>
                <c:pt idx="27723">
                  <c:v>2474.42</c:v>
                </c:pt>
                <c:pt idx="27724">
                  <c:v>2474.44</c:v>
                </c:pt>
                <c:pt idx="27725">
                  <c:v>2474.46</c:v>
                </c:pt>
                <c:pt idx="27726">
                  <c:v>2474.48</c:v>
                </c:pt>
                <c:pt idx="27727">
                  <c:v>2474.5</c:v>
                </c:pt>
                <c:pt idx="27728">
                  <c:v>2474.52</c:v>
                </c:pt>
                <c:pt idx="27729">
                  <c:v>2474.54</c:v>
                </c:pt>
                <c:pt idx="27730">
                  <c:v>2474.56</c:v>
                </c:pt>
                <c:pt idx="27731">
                  <c:v>2474.58</c:v>
                </c:pt>
                <c:pt idx="27732">
                  <c:v>2474.6</c:v>
                </c:pt>
                <c:pt idx="27733">
                  <c:v>2474.62</c:v>
                </c:pt>
                <c:pt idx="27734">
                  <c:v>2474.64</c:v>
                </c:pt>
                <c:pt idx="27735">
                  <c:v>2474.66</c:v>
                </c:pt>
                <c:pt idx="27736">
                  <c:v>2474.6799999999998</c:v>
                </c:pt>
                <c:pt idx="27737">
                  <c:v>2474.6999999999998</c:v>
                </c:pt>
                <c:pt idx="27738">
                  <c:v>2474.7199999999998</c:v>
                </c:pt>
                <c:pt idx="27739">
                  <c:v>2474.7399999999998</c:v>
                </c:pt>
                <c:pt idx="27740">
                  <c:v>2474.7599999999998</c:v>
                </c:pt>
                <c:pt idx="27741">
                  <c:v>2474.7799999999997</c:v>
                </c:pt>
                <c:pt idx="27742">
                  <c:v>2474.8000000000002</c:v>
                </c:pt>
                <c:pt idx="27743">
                  <c:v>2474.8200000000002</c:v>
                </c:pt>
                <c:pt idx="27744">
                  <c:v>2474.84</c:v>
                </c:pt>
                <c:pt idx="27745">
                  <c:v>2474.86</c:v>
                </c:pt>
                <c:pt idx="27746">
                  <c:v>2474.88</c:v>
                </c:pt>
                <c:pt idx="27747">
                  <c:v>2474.9</c:v>
                </c:pt>
                <c:pt idx="27748">
                  <c:v>2474.92</c:v>
                </c:pt>
                <c:pt idx="27749">
                  <c:v>2474.94</c:v>
                </c:pt>
                <c:pt idx="27750">
                  <c:v>2474.96</c:v>
                </c:pt>
                <c:pt idx="27751">
                  <c:v>2474.98</c:v>
                </c:pt>
                <c:pt idx="27752">
                  <c:v>2475</c:v>
                </c:pt>
                <c:pt idx="27753">
                  <c:v>2475.02</c:v>
                </c:pt>
                <c:pt idx="27754">
                  <c:v>2475.04</c:v>
                </c:pt>
                <c:pt idx="27755">
                  <c:v>2475.06</c:v>
                </c:pt>
                <c:pt idx="27756">
                  <c:v>2475.08</c:v>
                </c:pt>
                <c:pt idx="27757">
                  <c:v>2475.1</c:v>
                </c:pt>
                <c:pt idx="27758">
                  <c:v>2475.12</c:v>
                </c:pt>
                <c:pt idx="27759">
                  <c:v>2475.14</c:v>
                </c:pt>
                <c:pt idx="27760">
                  <c:v>2475.16</c:v>
                </c:pt>
                <c:pt idx="27761">
                  <c:v>2475.1799999999998</c:v>
                </c:pt>
                <c:pt idx="27762">
                  <c:v>2475.1999999999998</c:v>
                </c:pt>
                <c:pt idx="27763">
                  <c:v>2475.2199999999998</c:v>
                </c:pt>
                <c:pt idx="27764">
                  <c:v>2475.2399999999998</c:v>
                </c:pt>
                <c:pt idx="27765">
                  <c:v>2475.2599999999998</c:v>
                </c:pt>
                <c:pt idx="27766">
                  <c:v>2475.2799999999997</c:v>
                </c:pt>
                <c:pt idx="27767">
                  <c:v>2475.3000000000002</c:v>
                </c:pt>
                <c:pt idx="27768">
                  <c:v>2475.3200000000002</c:v>
                </c:pt>
                <c:pt idx="27769">
                  <c:v>2475.34</c:v>
                </c:pt>
                <c:pt idx="27770">
                  <c:v>2475.36</c:v>
                </c:pt>
                <c:pt idx="27771">
                  <c:v>2475.38</c:v>
                </c:pt>
                <c:pt idx="27772">
                  <c:v>2475.4</c:v>
                </c:pt>
                <c:pt idx="27773">
                  <c:v>2475.42</c:v>
                </c:pt>
                <c:pt idx="27774">
                  <c:v>2475.44</c:v>
                </c:pt>
                <c:pt idx="27775">
                  <c:v>2475.46</c:v>
                </c:pt>
                <c:pt idx="27776">
                  <c:v>2475.48</c:v>
                </c:pt>
                <c:pt idx="27777">
                  <c:v>2475.5</c:v>
                </c:pt>
                <c:pt idx="27778">
                  <c:v>2475.52</c:v>
                </c:pt>
                <c:pt idx="27779">
                  <c:v>2475.54</c:v>
                </c:pt>
                <c:pt idx="27780">
                  <c:v>2475.56</c:v>
                </c:pt>
                <c:pt idx="27781">
                  <c:v>2475.58</c:v>
                </c:pt>
                <c:pt idx="27782">
                  <c:v>2475.6</c:v>
                </c:pt>
                <c:pt idx="27783">
                  <c:v>2475.62</c:v>
                </c:pt>
                <c:pt idx="27784">
                  <c:v>2475.64</c:v>
                </c:pt>
                <c:pt idx="27785">
                  <c:v>2475.66</c:v>
                </c:pt>
                <c:pt idx="27786">
                  <c:v>2475.6799999999998</c:v>
                </c:pt>
                <c:pt idx="27787">
                  <c:v>2475.6999999999998</c:v>
                </c:pt>
                <c:pt idx="27788">
                  <c:v>2475.7199999999998</c:v>
                </c:pt>
                <c:pt idx="27789">
                  <c:v>2475.7399999999998</c:v>
                </c:pt>
                <c:pt idx="27790">
                  <c:v>2475.7599999999998</c:v>
                </c:pt>
                <c:pt idx="27791">
                  <c:v>2475.7799999999997</c:v>
                </c:pt>
                <c:pt idx="27792">
                  <c:v>2475.8000000000002</c:v>
                </c:pt>
                <c:pt idx="27793">
                  <c:v>2475.8200000000002</c:v>
                </c:pt>
                <c:pt idx="27794">
                  <c:v>2475.84</c:v>
                </c:pt>
                <c:pt idx="27795">
                  <c:v>2475.86</c:v>
                </c:pt>
                <c:pt idx="27796">
                  <c:v>2475.88</c:v>
                </c:pt>
                <c:pt idx="27797">
                  <c:v>2475.9</c:v>
                </c:pt>
                <c:pt idx="27798">
                  <c:v>2475.92</c:v>
                </c:pt>
                <c:pt idx="27799">
                  <c:v>2475.94</c:v>
                </c:pt>
                <c:pt idx="27800">
                  <c:v>2475.96</c:v>
                </c:pt>
                <c:pt idx="27801">
                  <c:v>2475.98</c:v>
                </c:pt>
                <c:pt idx="27802">
                  <c:v>2476</c:v>
                </c:pt>
                <c:pt idx="27803">
                  <c:v>2476.02</c:v>
                </c:pt>
                <c:pt idx="27804">
                  <c:v>2476.04</c:v>
                </c:pt>
                <c:pt idx="27805">
                  <c:v>2476.06</c:v>
                </c:pt>
                <c:pt idx="27806">
                  <c:v>2476.08</c:v>
                </c:pt>
                <c:pt idx="27807">
                  <c:v>2476.1</c:v>
                </c:pt>
                <c:pt idx="27808">
                  <c:v>2476.12</c:v>
                </c:pt>
                <c:pt idx="27809">
                  <c:v>2476.14</c:v>
                </c:pt>
                <c:pt idx="27810">
                  <c:v>2476.16</c:v>
                </c:pt>
                <c:pt idx="27811">
                  <c:v>2476.1799999999998</c:v>
                </c:pt>
                <c:pt idx="27812">
                  <c:v>2476.1999999999998</c:v>
                </c:pt>
                <c:pt idx="27813">
                  <c:v>2476.2199999999998</c:v>
                </c:pt>
                <c:pt idx="27814">
                  <c:v>2476.2399999999998</c:v>
                </c:pt>
                <c:pt idx="27815">
                  <c:v>2476.2599999999998</c:v>
                </c:pt>
                <c:pt idx="27816">
                  <c:v>2476.2799999999997</c:v>
                </c:pt>
                <c:pt idx="27817">
                  <c:v>2476.3000000000002</c:v>
                </c:pt>
                <c:pt idx="27818">
                  <c:v>2476.3200000000002</c:v>
                </c:pt>
                <c:pt idx="27819">
                  <c:v>2476.34</c:v>
                </c:pt>
                <c:pt idx="27820">
                  <c:v>2476.36</c:v>
                </c:pt>
                <c:pt idx="27821">
                  <c:v>2476.38</c:v>
                </c:pt>
                <c:pt idx="27822">
                  <c:v>2476.4</c:v>
                </c:pt>
                <c:pt idx="27823">
                  <c:v>2476.42</c:v>
                </c:pt>
                <c:pt idx="27824">
                  <c:v>2476.44</c:v>
                </c:pt>
                <c:pt idx="27825">
                  <c:v>2476.46</c:v>
                </c:pt>
                <c:pt idx="27826">
                  <c:v>2476.48</c:v>
                </c:pt>
                <c:pt idx="27827">
                  <c:v>2476.5</c:v>
                </c:pt>
                <c:pt idx="27828">
                  <c:v>2476.52</c:v>
                </c:pt>
                <c:pt idx="27829">
                  <c:v>2476.54</c:v>
                </c:pt>
                <c:pt idx="27830">
                  <c:v>2476.56</c:v>
                </c:pt>
                <c:pt idx="27831">
                  <c:v>2476.58</c:v>
                </c:pt>
                <c:pt idx="27832">
                  <c:v>2476.6</c:v>
                </c:pt>
                <c:pt idx="27833">
                  <c:v>2476.62</c:v>
                </c:pt>
                <c:pt idx="27834">
                  <c:v>2476.64</c:v>
                </c:pt>
                <c:pt idx="27835">
                  <c:v>2476.66</c:v>
                </c:pt>
                <c:pt idx="27836">
                  <c:v>2476.6799999999998</c:v>
                </c:pt>
                <c:pt idx="27837">
                  <c:v>2476.6999999999998</c:v>
                </c:pt>
                <c:pt idx="27838">
                  <c:v>2476.7199999999998</c:v>
                </c:pt>
                <c:pt idx="27839">
                  <c:v>2476.7399999999998</c:v>
                </c:pt>
                <c:pt idx="27840">
                  <c:v>2476.7599999999998</c:v>
                </c:pt>
                <c:pt idx="27841">
                  <c:v>2476.7799999999997</c:v>
                </c:pt>
                <c:pt idx="27842">
                  <c:v>2476.8000000000002</c:v>
                </c:pt>
                <c:pt idx="27843">
                  <c:v>2476.8200000000002</c:v>
                </c:pt>
                <c:pt idx="27844">
                  <c:v>2476.84</c:v>
                </c:pt>
                <c:pt idx="27845">
                  <c:v>2476.86</c:v>
                </c:pt>
                <c:pt idx="27846">
                  <c:v>2476.88</c:v>
                </c:pt>
                <c:pt idx="27847">
                  <c:v>2476.9</c:v>
                </c:pt>
                <c:pt idx="27848">
                  <c:v>2476.92</c:v>
                </c:pt>
                <c:pt idx="27849">
                  <c:v>2476.94</c:v>
                </c:pt>
                <c:pt idx="27850">
                  <c:v>2476.96</c:v>
                </c:pt>
                <c:pt idx="27851">
                  <c:v>2476.98</c:v>
                </c:pt>
                <c:pt idx="27852">
                  <c:v>2477</c:v>
                </c:pt>
                <c:pt idx="27853">
                  <c:v>2477.02</c:v>
                </c:pt>
                <c:pt idx="27854">
                  <c:v>2477.04</c:v>
                </c:pt>
                <c:pt idx="27855">
                  <c:v>2477.06</c:v>
                </c:pt>
                <c:pt idx="27856">
                  <c:v>2477.08</c:v>
                </c:pt>
                <c:pt idx="27857">
                  <c:v>2477.1</c:v>
                </c:pt>
                <c:pt idx="27858">
                  <c:v>2477.12</c:v>
                </c:pt>
                <c:pt idx="27859">
                  <c:v>2477.14</c:v>
                </c:pt>
                <c:pt idx="27860">
                  <c:v>2477.16</c:v>
                </c:pt>
                <c:pt idx="27861">
                  <c:v>2477.1799999999998</c:v>
                </c:pt>
                <c:pt idx="27862">
                  <c:v>2477.1999999999998</c:v>
                </c:pt>
                <c:pt idx="27863">
                  <c:v>2477.2199999999998</c:v>
                </c:pt>
                <c:pt idx="27864">
                  <c:v>2477.2399999999998</c:v>
                </c:pt>
                <c:pt idx="27865">
                  <c:v>2477.2599999999998</c:v>
                </c:pt>
                <c:pt idx="27866">
                  <c:v>2477.2799999999997</c:v>
                </c:pt>
                <c:pt idx="27867">
                  <c:v>2477.3000000000002</c:v>
                </c:pt>
                <c:pt idx="27868">
                  <c:v>2477.3200000000002</c:v>
                </c:pt>
                <c:pt idx="27869">
                  <c:v>2477.34</c:v>
                </c:pt>
                <c:pt idx="27870">
                  <c:v>2477.36</c:v>
                </c:pt>
                <c:pt idx="27871">
                  <c:v>2477.38</c:v>
                </c:pt>
                <c:pt idx="27872">
                  <c:v>2477.4</c:v>
                </c:pt>
                <c:pt idx="27873">
                  <c:v>2477.42</c:v>
                </c:pt>
                <c:pt idx="27874">
                  <c:v>2477.44</c:v>
                </c:pt>
                <c:pt idx="27875">
                  <c:v>2477.46</c:v>
                </c:pt>
                <c:pt idx="27876">
                  <c:v>2477.48</c:v>
                </c:pt>
                <c:pt idx="27877">
                  <c:v>2477.5</c:v>
                </c:pt>
                <c:pt idx="27878">
                  <c:v>2477.52</c:v>
                </c:pt>
                <c:pt idx="27879">
                  <c:v>2477.54</c:v>
                </c:pt>
                <c:pt idx="27880">
                  <c:v>2477.56</c:v>
                </c:pt>
                <c:pt idx="27881">
                  <c:v>2477.58</c:v>
                </c:pt>
                <c:pt idx="27882">
                  <c:v>2477.6</c:v>
                </c:pt>
                <c:pt idx="27883">
                  <c:v>2477.62</c:v>
                </c:pt>
                <c:pt idx="27884">
                  <c:v>2477.64</c:v>
                </c:pt>
                <c:pt idx="27885">
                  <c:v>2477.66</c:v>
                </c:pt>
                <c:pt idx="27886">
                  <c:v>2477.6799999999998</c:v>
                </c:pt>
                <c:pt idx="27887">
                  <c:v>2477.6999999999998</c:v>
                </c:pt>
                <c:pt idx="27888">
                  <c:v>2477.7199999999998</c:v>
                </c:pt>
                <c:pt idx="27889">
                  <c:v>2477.7399999999998</c:v>
                </c:pt>
                <c:pt idx="27890">
                  <c:v>2477.7599999999998</c:v>
                </c:pt>
                <c:pt idx="27891">
                  <c:v>2477.7799999999997</c:v>
                </c:pt>
                <c:pt idx="27892">
                  <c:v>2477.8000000000002</c:v>
                </c:pt>
                <c:pt idx="27893">
                  <c:v>2477.8200000000002</c:v>
                </c:pt>
                <c:pt idx="27894">
                  <c:v>2477.84</c:v>
                </c:pt>
                <c:pt idx="27895">
                  <c:v>2477.86</c:v>
                </c:pt>
                <c:pt idx="27896">
                  <c:v>2477.88</c:v>
                </c:pt>
                <c:pt idx="27897">
                  <c:v>2477.9</c:v>
                </c:pt>
                <c:pt idx="27898">
                  <c:v>2477.92</c:v>
                </c:pt>
                <c:pt idx="27899">
                  <c:v>2477.94</c:v>
                </c:pt>
                <c:pt idx="27900">
                  <c:v>2477.96</c:v>
                </c:pt>
                <c:pt idx="27901">
                  <c:v>2477.98</c:v>
                </c:pt>
                <c:pt idx="27902">
                  <c:v>2478</c:v>
                </c:pt>
                <c:pt idx="27903">
                  <c:v>2478.02</c:v>
                </c:pt>
                <c:pt idx="27904">
                  <c:v>2478.04</c:v>
                </c:pt>
                <c:pt idx="27905">
                  <c:v>2478.06</c:v>
                </c:pt>
                <c:pt idx="27906">
                  <c:v>2478.08</c:v>
                </c:pt>
                <c:pt idx="27907">
                  <c:v>2478.1</c:v>
                </c:pt>
                <c:pt idx="27908">
                  <c:v>2478.12</c:v>
                </c:pt>
                <c:pt idx="27909">
                  <c:v>2478.14</c:v>
                </c:pt>
                <c:pt idx="27910">
                  <c:v>2478.16</c:v>
                </c:pt>
                <c:pt idx="27911">
                  <c:v>2478.1799999999998</c:v>
                </c:pt>
                <c:pt idx="27912">
                  <c:v>2478.1999999999998</c:v>
                </c:pt>
                <c:pt idx="27913">
                  <c:v>2478.2199999999998</c:v>
                </c:pt>
                <c:pt idx="27914">
                  <c:v>2478.2399999999998</c:v>
                </c:pt>
                <c:pt idx="27915">
                  <c:v>2478.2599999999998</c:v>
                </c:pt>
                <c:pt idx="27916">
                  <c:v>2478.2799999999997</c:v>
                </c:pt>
                <c:pt idx="27917">
                  <c:v>2478.3000000000002</c:v>
                </c:pt>
                <c:pt idx="27918">
                  <c:v>2478.3200000000002</c:v>
                </c:pt>
                <c:pt idx="27919">
                  <c:v>2478.34</c:v>
                </c:pt>
                <c:pt idx="27920">
                  <c:v>2478.36</c:v>
                </c:pt>
                <c:pt idx="27921">
                  <c:v>2478.38</c:v>
                </c:pt>
                <c:pt idx="27922">
                  <c:v>2478.4</c:v>
                </c:pt>
                <c:pt idx="27923">
                  <c:v>2478.42</c:v>
                </c:pt>
                <c:pt idx="27924">
                  <c:v>2478.44</c:v>
                </c:pt>
                <c:pt idx="27925">
                  <c:v>2478.46</c:v>
                </c:pt>
                <c:pt idx="27926">
                  <c:v>2478.48</c:v>
                </c:pt>
                <c:pt idx="27927">
                  <c:v>2478.5</c:v>
                </c:pt>
                <c:pt idx="27928">
                  <c:v>2478.52</c:v>
                </c:pt>
                <c:pt idx="27929">
                  <c:v>2478.54</c:v>
                </c:pt>
                <c:pt idx="27930">
                  <c:v>2478.56</c:v>
                </c:pt>
                <c:pt idx="27931">
                  <c:v>2478.58</c:v>
                </c:pt>
                <c:pt idx="27932">
                  <c:v>2478.6</c:v>
                </c:pt>
                <c:pt idx="27933">
                  <c:v>2478.62</c:v>
                </c:pt>
                <c:pt idx="27934">
                  <c:v>2478.64</c:v>
                </c:pt>
                <c:pt idx="27935">
                  <c:v>2478.66</c:v>
                </c:pt>
                <c:pt idx="27936">
                  <c:v>2478.6799999999998</c:v>
                </c:pt>
                <c:pt idx="27937">
                  <c:v>2478.6999999999998</c:v>
                </c:pt>
                <c:pt idx="27938">
                  <c:v>2478.7199999999998</c:v>
                </c:pt>
                <c:pt idx="27939">
                  <c:v>2478.7399999999998</c:v>
                </c:pt>
                <c:pt idx="27940">
                  <c:v>2478.7599999999998</c:v>
                </c:pt>
                <c:pt idx="27941">
                  <c:v>2478.7799999999997</c:v>
                </c:pt>
                <c:pt idx="27942">
                  <c:v>2478.8000000000002</c:v>
                </c:pt>
                <c:pt idx="27943">
                  <c:v>2478.8200000000002</c:v>
                </c:pt>
                <c:pt idx="27944">
                  <c:v>2478.84</c:v>
                </c:pt>
                <c:pt idx="27945">
                  <c:v>2478.86</c:v>
                </c:pt>
                <c:pt idx="27946">
                  <c:v>2478.88</c:v>
                </c:pt>
                <c:pt idx="27947">
                  <c:v>2478.9</c:v>
                </c:pt>
                <c:pt idx="27948">
                  <c:v>2478.92</c:v>
                </c:pt>
                <c:pt idx="27949">
                  <c:v>2478.94</c:v>
                </c:pt>
                <c:pt idx="27950">
                  <c:v>2478.96</c:v>
                </c:pt>
                <c:pt idx="27951">
                  <c:v>2478.98</c:v>
                </c:pt>
                <c:pt idx="27952">
                  <c:v>2479</c:v>
                </c:pt>
                <c:pt idx="27953">
                  <c:v>2479.02</c:v>
                </c:pt>
                <c:pt idx="27954">
                  <c:v>2479.04</c:v>
                </c:pt>
                <c:pt idx="27955">
                  <c:v>2479.06</c:v>
                </c:pt>
                <c:pt idx="27956">
                  <c:v>2479.08</c:v>
                </c:pt>
                <c:pt idx="27957">
                  <c:v>2479.1</c:v>
                </c:pt>
                <c:pt idx="27958">
                  <c:v>2479.12</c:v>
                </c:pt>
                <c:pt idx="27959">
                  <c:v>2479.14</c:v>
                </c:pt>
                <c:pt idx="27960">
                  <c:v>2479.16</c:v>
                </c:pt>
                <c:pt idx="27961">
                  <c:v>2479.1799999999998</c:v>
                </c:pt>
                <c:pt idx="27962">
                  <c:v>2479.1999999999998</c:v>
                </c:pt>
                <c:pt idx="27963">
                  <c:v>2479.2199999999998</c:v>
                </c:pt>
                <c:pt idx="27964">
                  <c:v>2479.2399999999998</c:v>
                </c:pt>
                <c:pt idx="27965">
                  <c:v>2479.2599999999998</c:v>
                </c:pt>
                <c:pt idx="27966">
                  <c:v>2479.2799999999997</c:v>
                </c:pt>
                <c:pt idx="27967">
                  <c:v>2479.3000000000002</c:v>
                </c:pt>
                <c:pt idx="27968">
                  <c:v>2479.3200000000002</c:v>
                </c:pt>
                <c:pt idx="27969">
                  <c:v>2479.34</c:v>
                </c:pt>
                <c:pt idx="27970">
                  <c:v>2479.36</c:v>
                </c:pt>
                <c:pt idx="27971">
                  <c:v>2479.38</c:v>
                </c:pt>
                <c:pt idx="27972">
                  <c:v>2479.4</c:v>
                </c:pt>
                <c:pt idx="27973">
                  <c:v>2479.42</c:v>
                </c:pt>
                <c:pt idx="27974">
                  <c:v>2479.44</c:v>
                </c:pt>
                <c:pt idx="27975">
                  <c:v>2479.46</c:v>
                </c:pt>
                <c:pt idx="27976">
                  <c:v>2479.48</c:v>
                </c:pt>
                <c:pt idx="27977">
                  <c:v>2479.5</c:v>
                </c:pt>
                <c:pt idx="27978">
                  <c:v>2479.52</c:v>
                </c:pt>
                <c:pt idx="27979">
                  <c:v>2479.54</c:v>
                </c:pt>
                <c:pt idx="27980">
                  <c:v>2479.56</c:v>
                </c:pt>
                <c:pt idx="27981">
                  <c:v>2479.58</c:v>
                </c:pt>
                <c:pt idx="27982">
                  <c:v>2479.6</c:v>
                </c:pt>
                <c:pt idx="27983">
                  <c:v>2479.62</c:v>
                </c:pt>
                <c:pt idx="27984">
                  <c:v>2479.64</c:v>
                </c:pt>
                <c:pt idx="27985">
                  <c:v>2479.66</c:v>
                </c:pt>
                <c:pt idx="27986">
                  <c:v>2479.6799999999998</c:v>
                </c:pt>
                <c:pt idx="27987">
                  <c:v>2479.6999999999998</c:v>
                </c:pt>
                <c:pt idx="27988">
                  <c:v>2479.7199999999998</c:v>
                </c:pt>
                <c:pt idx="27989">
                  <c:v>2479.7399999999998</c:v>
                </c:pt>
                <c:pt idx="27990">
                  <c:v>2479.7599999999998</c:v>
                </c:pt>
                <c:pt idx="27991">
                  <c:v>2479.7799999999997</c:v>
                </c:pt>
                <c:pt idx="27992">
                  <c:v>2479.8000000000002</c:v>
                </c:pt>
                <c:pt idx="27993">
                  <c:v>2479.8200000000002</c:v>
                </c:pt>
                <c:pt idx="27994">
                  <c:v>2479.84</c:v>
                </c:pt>
                <c:pt idx="27995">
                  <c:v>2479.86</c:v>
                </c:pt>
                <c:pt idx="27996">
                  <c:v>2479.88</c:v>
                </c:pt>
                <c:pt idx="27997">
                  <c:v>2479.9</c:v>
                </c:pt>
                <c:pt idx="27998">
                  <c:v>2479.92</c:v>
                </c:pt>
                <c:pt idx="27999">
                  <c:v>2479.94</c:v>
                </c:pt>
                <c:pt idx="28000">
                  <c:v>2479.96</c:v>
                </c:pt>
                <c:pt idx="28001">
                  <c:v>2479.98</c:v>
                </c:pt>
                <c:pt idx="28002">
                  <c:v>2480</c:v>
                </c:pt>
                <c:pt idx="28003">
                  <c:v>2480.02</c:v>
                </c:pt>
                <c:pt idx="28004">
                  <c:v>2480.04</c:v>
                </c:pt>
                <c:pt idx="28005">
                  <c:v>2480.06</c:v>
                </c:pt>
                <c:pt idx="28006">
                  <c:v>2480.08</c:v>
                </c:pt>
                <c:pt idx="28007">
                  <c:v>2480.1</c:v>
                </c:pt>
                <c:pt idx="28008">
                  <c:v>2480.12</c:v>
                </c:pt>
                <c:pt idx="28009">
                  <c:v>2480.14</c:v>
                </c:pt>
                <c:pt idx="28010">
                  <c:v>2480.16</c:v>
                </c:pt>
                <c:pt idx="28011">
                  <c:v>2480.1799999999998</c:v>
                </c:pt>
                <c:pt idx="28012">
                  <c:v>2480.1999999999998</c:v>
                </c:pt>
                <c:pt idx="28013">
                  <c:v>2480.2199999999998</c:v>
                </c:pt>
                <c:pt idx="28014">
                  <c:v>2480.2399999999998</c:v>
                </c:pt>
                <c:pt idx="28015">
                  <c:v>2480.2599999999998</c:v>
                </c:pt>
                <c:pt idx="28016">
                  <c:v>2480.2799999999997</c:v>
                </c:pt>
                <c:pt idx="28017">
                  <c:v>2480.3000000000002</c:v>
                </c:pt>
                <c:pt idx="28018">
                  <c:v>2480.3200000000002</c:v>
                </c:pt>
                <c:pt idx="28019">
                  <c:v>2480.34</c:v>
                </c:pt>
                <c:pt idx="28020">
                  <c:v>2480.36</c:v>
                </c:pt>
                <c:pt idx="28021">
                  <c:v>2480.38</c:v>
                </c:pt>
                <c:pt idx="28022">
                  <c:v>2480.4</c:v>
                </c:pt>
                <c:pt idx="28023">
                  <c:v>2480.42</c:v>
                </c:pt>
                <c:pt idx="28024">
                  <c:v>2480.44</c:v>
                </c:pt>
                <c:pt idx="28025">
                  <c:v>2480.46</c:v>
                </c:pt>
                <c:pt idx="28026">
                  <c:v>2480.48</c:v>
                </c:pt>
                <c:pt idx="28027">
                  <c:v>2480.5</c:v>
                </c:pt>
                <c:pt idx="28028">
                  <c:v>2480.52</c:v>
                </c:pt>
                <c:pt idx="28029">
                  <c:v>2480.54</c:v>
                </c:pt>
                <c:pt idx="28030">
                  <c:v>2480.56</c:v>
                </c:pt>
                <c:pt idx="28031">
                  <c:v>2480.58</c:v>
                </c:pt>
                <c:pt idx="28032">
                  <c:v>2480.6</c:v>
                </c:pt>
                <c:pt idx="28033">
                  <c:v>2480.62</c:v>
                </c:pt>
                <c:pt idx="28034">
                  <c:v>2480.64</c:v>
                </c:pt>
                <c:pt idx="28035">
                  <c:v>2480.66</c:v>
                </c:pt>
                <c:pt idx="28036">
                  <c:v>2480.6799999999998</c:v>
                </c:pt>
                <c:pt idx="28037">
                  <c:v>2480.6999999999998</c:v>
                </c:pt>
                <c:pt idx="28038">
                  <c:v>2480.7199999999998</c:v>
                </c:pt>
                <c:pt idx="28039">
                  <c:v>2480.7399999999998</c:v>
                </c:pt>
                <c:pt idx="28040">
                  <c:v>2480.7599999999998</c:v>
                </c:pt>
                <c:pt idx="28041">
                  <c:v>2480.7799999999997</c:v>
                </c:pt>
                <c:pt idx="28042">
                  <c:v>2480.8000000000002</c:v>
                </c:pt>
                <c:pt idx="28043">
                  <c:v>2480.8200000000002</c:v>
                </c:pt>
                <c:pt idx="28044">
                  <c:v>2480.84</c:v>
                </c:pt>
                <c:pt idx="28045">
                  <c:v>2480.86</c:v>
                </c:pt>
                <c:pt idx="28046">
                  <c:v>2480.88</c:v>
                </c:pt>
                <c:pt idx="28047">
                  <c:v>2480.9</c:v>
                </c:pt>
                <c:pt idx="28048">
                  <c:v>2480.92</c:v>
                </c:pt>
                <c:pt idx="28049">
                  <c:v>2480.94</c:v>
                </c:pt>
                <c:pt idx="28050">
                  <c:v>2480.96</c:v>
                </c:pt>
                <c:pt idx="28051">
                  <c:v>2480.98</c:v>
                </c:pt>
                <c:pt idx="28052">
                  <c:v>2481</c:v>
                </c:pt>
                <c:pt idx="28053">
                  <c:v>2481.02</c:v>
                </c:pt>
                <c:pt idx="28054">
                  <c:v>2481.04</c:v>
                </c:pt>
                <c:pt idx="28055">
                  <c:v>2481.06</c:v>
                </c:pt>
                <c:pt idx="28056">
                  <c:v>2481.08</c:v>
                </c:pt>
                <c:pt idx="28057">
                  <c:v>2481.1</c:v>
                </c:pt>
                <c:pt idx="28058">
                  <c:v>2481.12</c:v>
                </c:pt>
                <c:pt idx="28059">
                  <c:v>2481.14</c:v>
                </c:pt>
                <c:pt idx="28060">
                  <c:v>2481.16</c:v>
                </c:pt>
                <c:pt idx="28061">
                  <c:v>2481.1799999999998</c:v>
                </c:pt>
                <c:pt idx="28062">
                  <c:v>2481.1999999999998</c:v>
                </c:pt>
                <c:pt idx="28063">
                  <c:v>2481.2199999999998</c:v>
                </c:pt>
                <c:pt idx="28064">
                  <c:v>2481.2399999999998</c:v>
                </c:pt>
                <c:pt idx="28065">
                  <c:v>2481.2599999999998</c:v>
                </c:pt>
                <c:pt idx="28066">
                  <c:v>2481.2799999999997</c:v>
                </c:pt>
                <c:pt idx="28067">
                  <c:v>2481.3000000000002</c:v>
                </c:pt>
                <c:pt idx="28068">
                  <c:v>2481.3200000000002</c:v>
                </c:pt>
                <c:pt idx="28069">
                  <c:v>2481.34</c:v>
                </c:pt>
                <c:pt idx="28070">
                  <c:v>2481.36</c:v>
                </c:pt>
                <c:pt idx="28071">
                  <c:v>2481.38</c:v>
                </c:pt>
                <c:pt idx="28072">
                  <c:v>2481.4</c:v>
                </c:pt>
                <c:pt idx="28073">
                  <c:v>2481.42</c:v>
                </c:pt>
                <c:pt idx="28074">
                  <c:v>2481.44</c:v>
                </c:pt>
                <c:pt idx="28075">
                  <c:v>2481.46</c:v>
                </c:pt>
                <c:pt idx="28076">
                  <c:v>2481.48</c:v>
                </c:pt>
                <c:pt idx="28077">
                  <c:v>2481.5</c:v>
                </c:pt>
                <c:pt idx="28078">
                  <c:v>2481.52</c:v>
                </c:pt>
                <c:pt idx="28079">
                  <c:v>2481.54</c:v>
                </c:pt>
                <c:pt idx="28080">
                  <c:v>2481.56</c:v>
                </c:pt>
                <c:pt idx="28081">
                  <c:v>2481.58</c:v>
                </c:pt>
                <c:pt idx="28082">
                  <c:v>2481.6</c:v>
                </c:pt>
                <c:pt idx="28083">
                  <c:v>2481.62</c:v>
                </c:pt>
                <c:pt idx="28084">
                  <c:v>2481.64</c:v>
                </c:pt>
                <c:pt idx="28085">
                  <c:v>2481.66</c:v>
                </c:pt>
                <c:pt idx="28086">
                  <c:v>2481.6799999999998</c:v>
                </c:pt>
                <c:pt idx="28087">
                  <c:v>2481.6999999999998</c:v>
                </c:pt>
                <c:pt idx="28088">
                  <c:v>2481.7199999999998</c:v>
                </c:pt>
                <c:pt idx="28089">
                  <c:v>2481.7399999999998</c:v>
                </c:pt>
                <c:pt idx="28090">
                  <c:v>2481.7599999999998</c:v>
                </c:pt>
                <c:pt idx="28091">
                  <c:v>2481.7799999999997</c:v>
                </c:pt>
                <c:pt idx="28092">
                  <c:v>2481.8000000000002</c:v>
                </c:pt>
                <c:pt idx="28093">
                  <c:v>2481.8200000000002</c:v>
                </c:pt>
                <c:pt idx="28094">
                  <c:v>2481.84</c:v>
                </c:pt>
                <c:pt idx="28095">
                  <c:v>2481.86</c:v>
                </c:pt>
                <c:pt idx="28096">
                  <c:v>2481.88</c:v>
                </c:pt>
                <c:pt idx="28097">
                  <c:v>2481.9</c:v>
                </c:pt>
                <c:pt idx="28098">
                  <c:v>2481.92</c:v>
                </c:pt>
                <c:pt idx="28099">
                  <c:v>2481.94</c:v>
                </c:pt>
                <c:pt idx="28100">
                  <c:v>2481.96</c:v>
                </c:pt>
                <c:pt idx="28101">
                  <c:v>2481.98</c:v>
                </c:pt>
                <c:pt idx="28102">
                  <c:v>2482</c:v>
                </c:pt>
                <c:pt idx="28103">
                  <c:v>2482.02</c:v>
                </c:pt>
                <c:pt idx="28104">
                  <c:v>2482.04</c:v>
                </c:pt>
                <c:pt idx="28105">
                  <c:v>2482.06</c:v>
                </c:pt>
                <c:pt idx="28106">
                  <c:v>2482.08</c:v>
                </c:pt>
                <c:pt idx="28107">
                  <c:v>2482.1</c:v>
                </c:pt>
                <c:pt idx="28108">
                  <c:v>2482.12</c:v>
                </c:pt>
                <c:pt idx="28109">
                  <c:v>2482.14</c:v>
                </c:pt>
                <c:pt idx="28110">
                  <c:v>2482.16</c:v>
                </c:pt>
                <c:pt idx="28111">
                  <c:v>2482.1799999999998</c:v>
                </c:pt>
                <c:pt idx="28112">
                  <c:v>2482.1999999999998</c:v>
                </c:pt>
                <c:pt idx="28113">
                  <c:v>2482.2199999999998</c:v>
                </c:pt>
                <c:pt idx="28114">
                  <c:v>2482.2399999999998</c:v>
                </c:pt>
                <c:pt idx="28115">
                  <c:v>2482.2599999999998</c:v>
                </c:pt>
                <c:pt idx="28116">
                  <c:v>2482.2799999999997</c:v>
                </c:pt>
                <c:pt idx="28117">
                  <c:v>2482.3000000000002</c:v>
                </c:pt>
                <c:pt idx="28118">
                  <c:v>2482.3200000000002</c:v>
                </c:pt>
                <c:pt idx="28119">
                  <c:v>2482.34</c:v>
                </c:pt>
                <c:pt idx="28120">
                  <c:v>2482.36</c:v>
                </c:pt>
                <c:pt idx="28121">
                  <c:v>2482.38</c:v>
                </c:pt>
                <c:pt idx="28122">
                  <c:v>2482.4</c:v>
                </c:pt>
                <c:pt idx="28123">
                  <c:v>2482.42</c:v>
                </c:pt>
                <c:pt idx="28124">
                  <c:v>2482.44</c:v>
                </c:pt>
                <c:pt idx="28125">
                  <c:v>2482.46</c:v>
                </c:pt>
                <c:pt idx="28126">
                  <c:v>2482.48</c:v>
                </c:pt>
                <c:pt idx="28127">
                  <c:v>2482.5</c:v>
                </c:pt>
                <c:pt idx="28128">
                  <c:v>2482.52</c:v>
                </c:pt>
                <c:pt idx="28129">
                  <c:v>2482.54</c:v>
                </c:pt>
                <c:pt idx="28130">
                  <c:v>2482.56</c:v>
                </c:pt>
                <c:pt idx="28131">
                  <c:v>2482.58</c:v>
                </c:pt>
                <c:pt idx="28132">
                  <c:v>2482.6</c:v>
                </c:pt>
                <c:pt idx="28133">
                  <c:v>2482.62</c:v>
                </c:pt>
                <c:pt idx="28134">
                  <c:v>2482.64</c:v>
                </c:pt>
                <c:pt idx="28135">
                  <c:v>2482.66</c:v>
                </c:pt>
                <c:pt idx="28136">
                  <c:v>2482.6799999999998</c:v>
                </c:pt>
                <c:pt idx="28137">
                  <c:v>2482.6999999999998</c:v>
                </c:pt>
                <c:pt idx="28138">
                  <c:v>2482.7199999999998</c:v>
                </c:pt>
                <c:pt idx="28139">
                  <c:v>2482.7399999999998</c:v>
                </c:pt>
                <c:pt idx="28140">
                  <c:v>2482.7599999999998</c:v>
                </c:pt>
                <c:pt idx="28141">
                  <c:v>2482.7799999999997</c:v>
                </c:pt>
                <c:pt idx="28142">
                  <c:v>2482.8000000000002</c:v>
                </c:pt>
                <c:pt idx="28143">
                  <c:v>2482.8200000000002</c:v>
                </c:pt>
                <c:pt idx="28144">
                  <c:v>2482.84</c:v>
                </c:pt>
                <c:pt idx="28145">
                  <c:v>2482.86</c:v>
                </c:pt>
                <c:pt idx="28146">
                  <c:v>2482.88</c:v>
                </c:pt>
                <c:pt idx="28147">
                  <c:v>2482.9</c:v>
                </c:pt>
                <c:pt idx="28148">
                  <c:v>2482.92</c:v>
                </c:pt>
                <c:pt idx="28149">
                  <c:v>2482.94</c:v>
                </c:pt>
                <c:pt idx="28150">
                  <c:v>2482.96</c:v>
                </c:pt>
                <c:pt idx="28151">
                  <c:v>2482.98</c:v>
                </c:pt>
                <c:pt idx="28152">
                  <c:v>2483</c:v>
                </c:pt>
                <c:pt idx="28153">
                  <c:v>2483.02</c:v>
                </c:pt>
                <c:pt idx="28154">
                  <c:v>2483.04</c:v>
                </c:pt>
                <c:pt idx="28155">
                  <c:v>2483.06</c:v>
                </c:pt>
                <c:pt idx="28156">
                  <c:v>2483.08</c:v>
                </c:pt>
                <c:pt idx="28157">
                  <c:v>2483.1</c:v>
                </c:pt>
                <c:pt idx="28158">
                  <c:v>2483.12</c:v>
                </c:pt>
                <c:pt idx="28159">
                  <c:v>2483.14</c:v>
                </c:pt>
                <c:pt idx="28160">
                  <c:v>2483.16</c:v>
                </c:pt>
                <c:pt idx="28161">
                  <c:v>2483.1799999999998</c:v>
                </c:pt>
                <c:pt idx="28162">
                  <c:v>2483.1999999999998</c:v>
                </c:pt>
                <c:pt idx="28163">
                  <c:v>2483.2199999999998</c:v>
                </c:pt>
                <c:pt idx="28164">
                  <c:v>2483.2399999999998</c:v>
                </c:pt>
                <c:pt idx="28165">
                  <c:v>2483.2599999999998</c:v>
                </c:pt>
                <c:pt idx="28166">
                  <c:v>2483.2799999999997</c:v>
                </c:pt>
                <c:pt idx="28167">
                  <c:v>2483.3000000000002</c:v>
                </c:pt>
                <c:pt idx="28168">
                  <c:v>2483.3200000000002</c:v>
                </c:pt>
                <c:pt idx="28169">
                  <c:v>2483.34</c:v>
                </c:pt>
                <c:pt idx="28170">
                  <c:v>2483.36</c:v>
                </c:pt>
                <c:pt idx="28171">
                  <c:v>2483.38</c:v>
                </c:pt>
                <c:pt idx="28172">
                  <c:v>2483.4</c:v>
                </c:pt>
                <c:pt idx="28173">
                  <c:v>2483.42</c:v>
                </c:pt>
                <c:pt idx="28174">
                  <c:v>2483.44</c:v>
                </c:pt>
                <c:pt idx="28175">
                  <c:v>2483.46</c:v>
                </c:pt>
                <c:pt idx="28176">
                  <c:v>2483.48</c:v>
                </c:pt>
                <c:pt idx="28177">
                  <c:v>2483.5</c:v>
                </c:pt>
                <c:pt idx="28178">
                  <c:v>2483.52</c:v>
                </c:pt>
                <c:pt idx="28179">
                  <c:v>2483.54</c:v>
                </c:pt>
                <c:pt idx="28180">
                  <c:v>2483.56</c:v>
                </c:pt>
                <c:pt idx="28181">
                  <c:v>2483.58</c:v>
                </c:pt>
                <c:pt idx="28182">
                  <c:v>2483.6</c:v>
                </c:pt>
                <c:pt idx="28183">
                  <c:v>2483.62</c:v>
                </c:pt>
                <c:pt idx="28184">
                  <c:v>2483.64</c:v>
                </c:pt>
                <c:pt idx="28185">
                  <c:v>2483.66</c:v>
                </c:pt>
                <c:pt idx="28186">
                  <c:v>2483.6799999999998</c:v>
                </c:pt>
                <c:pt idx="28187">
                  <c:v>2483.6999999999998</c:v>
                </c:pt>
                <c:pt idx="28188">
                  <c:v>2483.7199999999998</c:v>
                </c:pt>
                <c:pt idx="28189">
                  <c:v>2483.7399999999998</c:v>
                </c:pt>
                <c:pt idx="28190">
                  <c:v>2483.7599999999998</c:v>
                </c:pt>
                <c:pt idx="28191">
                  <c:v>2483.7799999999997</c:v>
                </c:pt>
                <c:pt idx="28192">
                  <c:v>2483.8000000000002</c:v>
                </c:pt>
                <c:pt idx="28193">
                  <c:v>2483.8200000000002</c:v>
                </c:pt>
                <c:pt idx="28194">
                  <c:v>2483.84</c:v>
                </c:pt>
                <c:pt idx="28195">
                  <c:v>2483.86</c:v>
                </c:pt>
                <c:pt idx="28196">
                  <c:v>2483.88</c:v>
                </c:pt>
                <c:pt idx="28197">
                  <c:v>2483.9</c:v>
                </c:pt>
                <c:pt idx="28198">
                  <c:v>2483.92</c:v>
                </c:pt>
                <c:pt idx="28199">
                  <c:v>2483.94</c:v>
                </c:pt>
                <c:pt idx="28200">
                  <c:v>2483.96</c:v>
                </c:pt>
                <c:pt idx="28201">
                  <c:v>2483.98</c:v>
                </c:pt>
                <c:pt idx="28202">
                  <c:v>2484</c:v>
                </c:pt>
                <c:pt idx="28203">
                  <c:v>2484.02</c:v>
                </c:pt>
                <c:pt idx="28204">
                  <c:v>2484.04</c:v>
                </c:pt>
                <c:pt idx="28205">
                  <c:v>2484.06</c:v>
                </c:pt>
                <c:pt idx="28206">
                  <c:v>2484.08</c:v>
                </c:pt>
                <c:pt idx="28207">
                  <c:v>2484.1</c:v>
                </c:pt>
                <c:pt idx="28208">
                  <c:v>2484.12</c:v>
                </c:pt>
                <c:pt idx="28209">
                  <c:v>2484.14</c:v>
                </c:pt>
                <c:pt idx="28210">
                  <c:v>2484.16</c:v>
                </c:pt>
                <c:pt idx="28211">
                  <c:v>2484.1799999999998</c:v>
                </c:pt>
                <c:pt idx="28212">
                  <c:v>2484.1999999999998</c:v>
                </c:pt>
                <c:pt idx="28213">
                  <c:v>2484.2199999999998</c:v>
                </c:pt>
                <c:pt idx="28214">
                  <c:v>2484.2399999999998</c:v>
                </c:pt>
                <c:pt idx="28215">
                  <c:v>2484.2599999999998</c:v>
                </c:pt>
                <c:pt idx="28216">
                  <c:v>2484.2799999999997</c:v>
                </c:pt>
                <c:pt idx="28217">
                  <c:v>2484.3000000000002</c:v>
                </c:pt>
                <c:pt idx="28218">
                  <c:v>2484.3200000000002</c:v>
                </c:pt>
                <c:pt idx="28219">
                  <c:v>2484.34</c:v>
                </c:pt>
                <c:pt idx="28220">
                  <c:v>2484.36</c:v>
                </c:pt>
                <c:pt idx="28221">
                  <c:v>2484.38</c:v>
                </c:pt>
                <c:pt idx="28222">
                  <c:v>2484.4</c:v>
                </c:pt>
                <c:pt idx="28223">
                  <c:v>2484.42</c:v>
                </c:pt>
                <c:pt idx="28224">
                  <c:v>2484.44</c:v>
                </c:pt>
                <c:pt idx="28225">
                  <c:v>2484.46</c:v>
                </c:pt>
                <c:pt idx="28226">
                  <c:v>2484.48</c:v>
                </c:pt>
                <c:pt idx="28227">
                  <c:v>2484.5</c:v>
                </c:pt>
                <c:pt idx="28228">
                  <c:v>2484.52</c:v>
                </c:pt>
                <c:pt idx="28229">
                  <c:v>2484.54</c:v>
                </c:pt>
                <c:pt idx="28230">
                  <c:v>2484.56</c:v>
                </c:pt>
                <c:pt idx="28231">
                  <c:v>2484.58</c:v>
                </c:pt>
                <c:pt idx="28232">
                  <c:v>2484.6</c:v>
                </c:pt>
                <c:pt idx="28233">
                  <c:v>2484.62</c:v>
                </c:pt>
                <c:pt idx="28234">
                  <c:v>2484.64</c:v>
                </c:pt>
                <c:pt idx="28235">
                  <c:v>2484.66</c:v>
                </c:pt>
                <c:pt idx="28236">
                  <c:v>2484.6799999999998</c:v>
                </c:pt>
                <c:pt idx="28237">
                  <c:v>2484.6999999999998</c:v>
                </c:pt>
                <c:pt idx="28238">
                  <c:v>2484.7199999999998</c:v>
                </c:pt>
                <c:pt idx="28239">
                  <c:v>2484.7399999999998</c:v>
                </c:pt>
                <c:pt idx="28240">
                  <c:v>2484.7599999999998</c:v>
                </c:pt>
                <c:pt idx="28241">
                  <c:v>2484.7799999999997</c:v>
                </c:pt>
                <c:pt idx="28242">
                  <c:v>2484.8000000000002</c:v>
                </c:pt>
                <c:pt idx="28243">
                  <c:v>2484.8200000000002</c:v>
                </c:pt>
                <c:pt idx="28244">
                  <c:v>2484.84</c:v>
                </c:pt>
                <c:pt idx="28245">
                  <c:v>2484.86</c:v>
                </c:pt>
                <c:pt idx="28246">
                  <c:v>2484.88</c:v>
                </c:pt>
                <c:pt idx="28247">
                  <c:v>2484.9</c:v>
                </c:pt>
                <c:pt idx="28248">
                  <c:v>2484.92</c:v>
                </c:pt>
                <c:pt idx="28249">
                  <c:v>2484.94</c:v>
                </c:pt>
                <c:pt idx="28250">
                  <c:v>2484.96</c:v>
                </c:pt>
                <c:pt idx="28251">
                  <c:v>2484.98</c:v>
                </c:pt>
                <c:pt idx="28252">
                  <c:v>2485</c:v>
                </c:pt>
                <c:pt idx="28253">
                  <c:v>2485.02</c:v>
                </c:pt>
                <c:pt idx="28254">
                  <c:v>2485.04</c:v>
                </c:pt>
                <c:pt idx="28255">
                  <c:v>2485.06</c:v>
                </c:pt>
                <c:pt idx="28256">
                  <c:v>2485.08</c:v>
                </c:pt>
                <c:pt idx="28257">
                  <c:v>2485.1</c:v>
                </c:pt>
                <c:pt idx="28258">
                  <c:v>2485.12</c:v>
                </c:pt>
                <c:pt idx="28259">
                  <c:v>2485.14</c:v>
                </c:pt>
                <c:pt idx="28260">
                  <c:v>2485.16</c:v>
                </c:pt>
                <c:pt idx="28261">
                  <c:v>2485.1799999999998</c:v>
                </c:pt>
                <c:pt idx="28262">
                  <c:v>2485.1999999999998</c:v>
                </c:pt>
                <c:pt idx="28263">
                  <c:v>2485.2199999999998</c:v>
                </c:pt>
                <c:pt idx="28264">
                  <c:v>2485.2399999999998</c:v>
                </c:pt>
                <c:pt idx="28265">
                  <c:v>2485.2599999999998</c:v>
                </c:pt>
                <c:pt idx="28266">
                  <c:v>2485.2799999999997</c:v>
                </c:pt>
                <c:pt idx="28267">
                  <c:v>2485.3000000000002</c:v>
                </c:pt>
                <c:pt idx="28268">
                  <c:v>2485.3200000000002</c:v>
                </c:pt>
                <c:pt idx="28269">
                  <c:v>2485.34</c:v>
                </c:pt>
                <c:pt idx="28270">
                  <c:v>2485.36</c:v>
                </c:pt>
                <c:pt idx="28271">
                  <c:v>2485.38</c:v>
                </c:pt>
                <c:pt idx="28272">
                  <c:v>2485.4</c:v>
                </c:pt>
                <c:pt idx="28273">
                  <c:v>2485.42</c:v>
                </c:pt>
                <c:pt idx="28274">
                  <c:v>2485.44</c:v>
                </c:pt>
                <c:pt idx="28275">
                  <c:v>2485.46</c:v>
                </c:pt>
                <c:pt idx="28276">
                  <c:v>2485.48</c:v>
                </c:pt>
                <c:pt idx="28277">
                  <c:v>2485.5</c:v>
                </c:pt>
                <c:pt idx="28278">
                  <c:v>2485.52</c:v>
                </c:pt>
                <c:pt idx="28279">
                  <c:v>2485.54</c:v>
                </c:pt>
                <c:pt idx="28280">
                  <c:v>2485.56</c:v>
                </c:pt>
                <c:pt idx="28281">
                  <c:v>2485.58</c:v>
                </c:pt>
                <c:pt idx="28282">
                  <c:v>2485.6</c:v>
                </c:pt>
                <c:pt idx="28283">
                  <c:v>2485.62</c:v>
                </c:pt>
                <c:pt idx="28284">
                  <c:v>2485.64</c:v>
                </c:pt>
                <c:pt idx="28285">
                  <c:v>2485.66</c:v>
                </c:pt>
                <c:pt idx="28286">
                  <c:v>2485.6799999999998</c:v>
                </c:pt>
                <c:pt idx="28287">
                  <c:v>2485.6999999999998</c:v>
                </c:pt>
                <c:pt idx="28288">
                  <c:v>2485.7199999999998</c:v>
                </c:pt>
                <c:pt idx="28289">
                  <c:v>2485.7399999999998</c:v>
                </c:pt>
                <c:pt idx="28290">
                  <c:v>2485.7599999999998</c:v>
                </c:pt>
                <c:pt idx="28291">
                  <c:v>2485.7799999999997</c:v>
                </c:pt>
                <c:pt idx="28292">
                  <c:v>2485.8000000000002</c:v>
                </c:pt>
                <c:pt idx="28293">
                  <c:v>2485.8200000000002</c:v>
                </c:pt>
                <c:pt idx="28294">
                  <c:v>2485.84</c:v>
                </c:pt>
                <c:pt idx="28295">
                  <c:v>2485.86</c:v>
                </c:pt>
                <c:pt idx="28296">
                  <c:v>2485.88</c:v>
                </c:pt>
                <c:pt idx="28297">
                  <c:v>2485.9</c:v>
                </c:pt>
                <c:pt idx="28298">
                  <c:v>2485.92</c:v>
                </c:pt>
                <c:pt idx="28299">
                  <c:v>2485.94</c:v>
                </c:pt>
                <c:pt idx="28300">
                  <c:v>2485.96</c:v>
                </c:pt>
                <c:pt idx="28301">
                  <c:v>2485.98</c:v>
                </c:pt>
                <c:pt idx="28302">
                  <c:v>2486</c:v>
                </c:pt>
                <c:pt idx="28303">
                  <c:v>2486.02</c:v>
                </c:pt>
                <c:pt idx="28304">
                  <c:v>2486.04</c:v>
                </c:pt>
                <c:pt idx="28305">
                  <c:v>2486.06</c:v>
                </c:pt>
                <c:pt idx="28306">
                  <c:v>2486.08</c:v>
                </c:pt>
                <c:pt idx="28307">
                  <c:v>2486.1</c:v>
                </c:pt>
                <c:pt idx="28308">
                  <c:v>2486.12</c:v>
                </c:pt>
                <c:pt idx="28309">
                  <c:v>2486.14</c:v>
                </c:pt>
                <c:pt idx="28310">
                  <c:v>2486.16</c:v>
                </c:pt>
                <c:pt idx="28311">
                  <c:v>2486.1799999999998</c:v>
                </c:pt>
                <c:pt idx="28312">
                  <c:v>2486.1999999999998</c:v>
                </c:pt>
                <c:pt idx="28313">
                  <c:v>2486.2199999999998</c:v>
                </c:pt>
                <c:pt idx="28314">
                  <c:v>2486.2399999999998</c:v>
                </c:pt>
                <c:pt idx="28315">
                  <c:v>2486.2599999999998</c:v>
                </c:pt>
                <c:pt idx="28316">
                  <c:v>2486.2799999999997</c:v>
                </c:pt>
                <c:pt idx="28317">
                  <c:v>2486.3000000000002</c:v>
                </c:pt>
                <c:pt idx="28318">
                  <c:v>2486.3200000000002</c:v>
                </c:pt>
                <c:pt idx="28319">
                  <c:v>2486.34</c:v>
                </c:pt>
                <c:pt idx="28320">
                  <c:v>2486.36</c:v>
                </c:pt>
                <c:pt idx="28321">
                  <c:v>2486.38</c:v>
                </c:pt>
                <c:pt idx="28322">
                  <c:v>2486.4</c:v>
                </c:pt>
                <c:pt idx="28323">
                  <c:v>2486.42</c:v>
                </c:pt>
                <c:pt idx="28324">
                  <c:v>2486.44</c:v>
                </c:pt>
                <c:pt idx="28325">
                  <c:v>2486.46</c:v>
                </c:pt>
                <c:pt idx="28326">
                  <c:v>2486.48</c:v>
                </c:pt>
                <c:pt idx="28327">
                  <c:v>2486.5</c:v>
                </c:pt>
                <c:pt idx="28328">
                  <c:v>2486.52</c:v>
                </c:pt>
                <c:pt idx="28329">
                  <c:v>2486.54</c:v>
                </c:pt>
                <c:pt idx="28330">
                  <c:v>2486.56</c:v>
                </c:pt>
                <c:pt idx="28331">
                  <c:v>2486.58</c:v>
                </c:pt>
                <c:pt idx="28332">
                  <c:v>2486.6</c:v>
                </c:pt>
                <c:pt idx="28333">
                  <c:v>2486.62</c:v>
                </c:pt>
                <c:pt idx="28334">
                  <c:v>2486.64</c:v>
                </c:pt>
                <c:pt idx="28335">
                  <c:v>2486.66</c:v>
                </c:pt>
                <c:pt idx="28336">
                  <c:v>2486.6799999999998</c:v>
                </c:pt>
                <c:pt idx="28337">
                  <c:v>2486.6999999999998</c:v>
                </c:pt>
                <c:pt idx="28338">
                  <c:v>2486.7199999999998</c:v>
                </c:pt>
                <c:pt idx="28339">
                  <c:v>2486.7399999999998</c:v>
                </c:pt>
                <c:pt idx="28340">
                  <c:v>2486.7599999999998</c:v>
                </c:pt>
                <c:pt idx="28341">
                  <c:v>2486.7799999999997</c:v>
                </c:pt>
                <c:pt idx="28342">
                  <c:v>2486.8000000000002</c:v>
                </c:pt>
                <c:pt idx="28343">
                  <c:v>2486.8200000000002</c:v>
                </c:pt>
                <c:pt idx="28344">
                  <c:v>2486.84</c:v>
                </c:pt>
                <c:pt idx="28345">
                  <c:v>2486.86</c:v>
                </c:pt>
                <c:pt idx="28346">
                  <c:v>2486.88</c:v>
                </c:pt>
                <c:pt idx="28347">
                  <c:v>2486.9</c:v>
                </c:pt>
                <c:pt idx="28348">
                  <c:v>2486.92</c:v>
                </c:pt>
                <c:pt idx="28349">
                  <c:v>2486.94</c:v>
                </c:pt>
                <c:pt idx="28350">
                  <c:v>2486.96</c:v>
                </c:pt>
                <c:pt idx="28351">
                  <c:v>2486.98</c:v>
                </c:pt>
                <c:pt idx="28352">
                  <c:v>2487</c:v>
                </c:pt>
                <c:pt idx="28353">
                  <c:v>2487.02</c:v>
                </c:pt>
                <c:pt idx="28354">
                  <c:v>2487.04</c:v>
                </c:pt>
                <c:pt idx="28355">
                  <c:v>2487.06</c:v>
                </c:pt>
                <c:pt idx="28356">
                  <c:v>2487.08</c:v>
                </c:pt>
                <c:pt idx="28357">
                  <c:v>2487.1</c:v>
                </c:pt>
                <c:pt idx="28358">
                  <c:v>2487.12</c:v>
                </c:pt>
                <c:pt idx="28359">
                  <c:v>2487.14</c:v>
                </c:pt>
                <c:pt idx="28360">
                  <c:v>2487.16</c:v>
                </c:pt>
                <c:pt idx="28361">
                  <c:v>2487.1799999999998</c:v>
                </c:pt>
                <c:pt idx="28362">
                  <c:v>2487.1999999999998</c:v>
                </c:pt>
                <c:pt idx="28363">
                  <c:v>2487.2199999999998</c:v>
                </c:pt>
                <c:pt idx="28364">
                  <c:v>2487.2399999999998</c:v>
                </c:pt>
                <c:pt idx="28365">
                  <c:v>2487.2599999999998</c:v>
                </c:pt>
                <c:pt idx="28366">
                  <c:v>2487.2799999999997</c:v>
                </c:pt>
                <c:pt idx="28367">
                  <c:v>2487.3000000000002</c:v>
                </c:pt>
                <c:pt idx="28368">
                  <c:v>2487.3200000000002</c:v>
                </c:pt>
                <c:pt idx="28369">
                  <c:v>2487.34</c:v>
                </c:pt>
                <c:pt idx="28370">
                  <c:v>2487.36</c:v>
                </c:pt>
                <c:pt idx="28371">
                  <c:v>2487.38</c:v>
                </c:pt>
                <c:pt idx="28372">
                  <c:v>2487.4</c:v>
                </c:pt>
                <c:pt idx="28373">
                  <c:v>2487.42</c:v>
                </c:pt>
                <c:pt idx="28374">
                  <c:v>2487.44</c:v>
                </c:pt>
                <c:pt idx="28375">
                  <c:v>2487.46</c:v>
                </c:pt>
                <c:pt idx="28376">
                  <c:v>2487.48</c:v>
                </c:pt>
                <c:pt idx="28377">
                  <c:v>2487.5</c:v>
                </c:pt>
                <c:pt idx="28378">
                  <c:v>2487.52</c:v>
                </c:pt>
                <c:pt idx="28379">
                  <c:v>2487.54</c:v>
                </c:pt>
                <c:pt idx="28380">
                  <c:v>2487.56</c:v>
                </c:pt>
                <c:pt idx="28381">
                  <c:v>2487.58</c:v>
                </c:pt>
                <c:pt idx="28382">
                  <c:v>2487.6</c:v>
                </c:pt>
                <c:pt idx="28383">
                  <c:v>2487.62</c:v>
                </c:pt>
                <c:pt idx="28384">
                  <c:v>2487.64</c:v>
                </c:pt>
                <c:pt idx="28385">
                  <c:v>2487.66</c:v>
                </c:pt>
                <c:pt idx="28386">
                  <c:v>2487.6799999999998</c:v>
                </c:pt>
                <c:pt idx="28387">
                  <c:v>2487.6999999999998</c:v>
                </c:pt>
                <c:pt idx="28388">
                  <c:v>2487.7199999999998</c:v>
                </c:pt>
                <c:pt idx="28389">
                  <c:v>2487.7399999999998</c:v>
                </c:pt>
                <c:pt idx="28390">
                  <c:v>2487.7599999999998</c:v>
                </c:pt>
                <c:pt idx="28391">
                  <c:v>2487.7799999999997</c:v>
                </c:pt>
                <c:pt idx="28392">
                  <c:v>2487.8000000000002</c:v>
                </c:pt>
                <c:pt idx="28393">
                  <c:v>2487.8200000000002</c:v>
                </c:pt>
                <c:pt idx="28394">
                  <c:v>2487.84</c:v>
                </c:pt>
                <c:pt idx="28395">
                  <c:v>2487.86</c:v>
                </c:pt>
                <c:pt idx="28396">
                  <c:v>2487.88</c:v>
                </c:pt>
                <c:pt idx="28397">
                  <c:v>2487.9</c:v>
                </c:pt>
                <c:pt idx="28398">
                  <c:v>2487.92</c:v>
                </c:pt>
                <c:pt idx="28399">
                  <c:v>2487.94</c:v>
                </c:pt>
                <c:pt idx="28400">
                  <c:v>2487.96</c:v>
                </c:pt>
                <c:pt idx="28401">
                  <c:v>2487.98</c:v>
                </c:pt>
                <c:pt idx="28402">
                  <c:v>2488</c:v>
                </c:pt>
                <c:pt idx="28403">
                  <c:v>2488.02</c:v>
                </c:pt>
                <c:pt idx="28404">
                  <c:v>2488.04</c:v>
                </c:pt>
                <c:pt idx="28405">
                  <c:v>2488.06</c:v>
                </c:pt>
                <c:pt idx="28406">
                  <c:v>2488.08</c:v>
                </c:pt>
                <c:pt idx="28407">
                  <c:v>2488.1</c:v>
                </c:pt>
                <c:pt idx="28408">
                  <c:v>2488.12</c:v>
                </c:pt>
                <c:pt idx="28409">
                  <c:v>2488.14</c:v>
                </c:pt>
                <c:pt idx="28410">
                  <c:v>2488.16</c:v>
                </c:pt>
                <c:pt idx="28411">
                  <c:v>2488.1799999999998</c:v>
                </c:pt>
                <c:pt idx="28412">
                  <c:v>2488.1999999999998</c:v>
                </c:pt>
                <c:pt idx="28413">
                  <c:v>2488.2199999999998</c:v>
                </c:pt>
                <c:pt idx="28414">
                  <c:v>2488.2399999999998</c:v>
                </c:pt>
                <c:pt idx="28415">
                  <c:v>2488.2599999999998</c:v>
                </c:pt>
                <c:pt idx="28416">
                  <c:v>2488.2799999999997</c:v>
                </c:pt>
                <c:pt idx="28417">
                  <c:v>2488.3000000000002</c:v>
                </c:pt>
                <c:pt idx="28418">
                  <c:v>2488.3200000000002</c:v>
                </c:pt>
                <c:pt idx="28419">
                  <c:v>2488.34</c:v>
                </c:pt>
                <c:pt idx="28420">
                  <c:v>2488.36</c:v>
                </c:pt>
                <c:pt idx="28421">
                  <c:v>2488.38</c:v>
                </c:pt>
                <c:pt idx="28422">
                  <c:v>2488.4</c:v>
                </c:pt>
                <c:pt idx="28423">
                  <c:v>2488.42</c:v>
                </c:pt>
                <c:pt idx="28424">
                  <c:v>2488.44</c:v>
                </c:pt>
                <c:pt idx="28425">
                  <c:v>2488.46</c:v>
                </c:pt>
                <c:pt idx="28426">
                  <c:v>2488.48</c:v>
                </c:pt>
                <c:pt idx="28427">
                  <c:v>2488.5</c:v>
                </c:pt>
                <c:pt idx="28428">
                  <c:v>2488.52</c:v>
                </c:pt>
                <c:pt idx="28429">
                  <c:v>2488.54</c:v>
                </c:pt>
                <c:pt idx="28430">
                  <c:v>2488.56</c:v>
                </c:pt>
                <c:pt idx="28431">
                  <c:v>2488.58</c:v>
                </c:pt>
                <c:pt idx="28432">
                  <c:v>2488.6</c:v>
                </c:pt>
                <c:pt idx="28433">
                  <c:v>2488.62</c:v>
                </c:pt>
                <c:pt idx="28434">
                  <c:v>2488.64</c:v>
                </c:pt>
                <c:pt idx="28435">
                  <c:v>2488.66</c:v>
                </c:pt>
                <c:pt idx="28436">
                  <c:v>2488.6799999999998</c:v>
                </c:pt>
                <c:pt idx="28437">
                  <c:v>2488.6999999999998</c:v>
                </c:pt>
                <c:pt idx="28438">
                  <c:v>2488.7199999999998</c:v>
                </c:pt>
                <c:pt idx="28439">
                  <c:v>2488.7399999999998</c:v>
                </c:pt>
                <c:pt idx="28440">
                  <c:v>2488.7599999999998</c:v>
                </c:pt>
                <c:pt idx="28441">
                  <c:v>2488.7799999999997</c:v>
                </c:pt>
                <c:pt idx="28442">
                  <c:v>2488.8000000000002</c:v>
                </c:pt>
                <c:pt idx="28443">
                  <c:v>2488.8200000000002</c:v>
                </c:pt>
                <c:pt idx="28444">
                  <c:v>2488.84</c:v>
                </c:pt>
                <c:pt idx="28445">
                  <c:v>2488.86</c:v>
                </c:pt>
                <c:pt idx="28446">
                  <c:v>2488.88</c:v>
                </c:pt>
                <c:pt idx="28447">
                  <c:v>2488.9</c:v>
                </c:pt>
                <c:pt idx="28448">
                  <c:v>2488.92</c:v>
                </c:pt>
                <c:pt idx="28449">
                  <c:v>2488.94</c:v>
                </c:pt>
                <c:pt idx="28450">
                  <c:v>2488.96</c:v>
                </c:pt>
                <c:pt idx="28451">
                  <c:v>2488.98</c:v>
                </c:pt>
                <c:pt idx="28452">
                  <c:v>2489</c:v>
                </c:pt>
                <c:pt idx="28453">
                  <c:v>2489.02</c:v>
                </c:pt>
                <c:pt idx="28454">
                  <c:v>2489.04</c:v>
                </c:pt>
                <c:pt idx="28455">
                  <c:v>2489.06</c:v>
                </c:pt>
                <c:pt idx="28456">
                  <c:v>2489.08</c:v>
                </c:pt>
                <c:pt idx="28457">
                  <c:v>2489.1</c:v>
                </c:pt>
                <c:pt idx="28458">
                  <c:v>2489.12</c:v>
                </c:pt>
                <c:pt idx="28459">
                  <c:v>2489.14</c:v>
                </c:pt>
                <c:pt idx="28460">
                  <c:v>2489.16</c:v>
                </c:pt>
                <c:pt idx="28461">
                  <c:v>2489.1799999999998</c:v>
                </c:pt>
                <c:pt idx="28462">
                  <c:v>2489.1999999999998</c:v>
                </c:pt>
                <c:pt idx="28463">
                  <c:v>2489.2199999999998</c:v>
                </c:pt>
                <c:pt idx="28464">
                  <c:v>2489.2399999999998</c:v>
                </c:pt>
                <c:pt idx="28465">
                  <c:v>2489.2599999999998</c:v>
                </c:pt>
                <c:pt idx="28466">
                  <c:v>2489.2799999999997</c:v>
                </c:pt>
                <c:pt idx="28467">
                  <c:v>2489.3000000000002</c:v>
                </c:pt>
                <c:pt idx="28468">
                  <c:v>2489.3200000000002</c:v>
                </c:pt>
                <c:pt idx="28469">
                  <c:v>2489.34</c:v>
                </c:pt>
                <c:pt idx="28470">
                  <c:v>2489.36</c:v>
                </c:pt>
                <c:pt idx="28471">
                  <c:v>2489.38</c:v>
                </c:pt>
                <c:pt idx="28472">
                  <c:v>2489.4</c:v>
                </c:pt>
                <c:pt idx="28473">
                  <c:v>2489.42</c:v>
                </c:pt>
                <c:pt idx="28474">
                  <c:v>2489.44</c:v>
                </c:pt>
                <c:pt idx="28475">
                  <c:v>2489.46</c:v>
                </c:pt>
                <c:pt idx="28476">
                  <c:v>2489.48</c:v>
                </c:pt>
                <c:pt idx="28477">
                  <c:v>2489.5</c:v>
                </c:pt>
                <c:pt idx="28478">
                  <c:v>2489.52</c:v>
                </c:pt>
                <c:pt idx="28479">
                  <c:v>2489.54</c:v>
                </c:pt>
                <c:pt idx="28480">
                  <c:v>2489.56</c:v>
                </c:pt>
                <c:pt idx="28481">
                  <c:v>2489.58</c:v>
                </c:pt>
                <c:pt idx="28482">
                  <c:v>2489.6</c:v>
                </c:pt>
                <c:pt idx="28483">
                  <c:v>2489.62</c:v>
                </c:pt>
                <c:pt idx="28484">
                  <c:v>2489.64</c:v>
                </c:pt>
                <c:pt idx="28485">
                  <c:v>2489.66</c:v>
                </c:pt>
                <c:pt idx="28486">
                  <c:v>2489.6799999999998</c:v>
                </c:pt>
                <c:pt idx="28487">
                  <c:v>2489.6999999999998</c:v>
                </c:pt>
                <c:pt idx="28488">
                  <c:v>2489.7199999999998</c:v>
                </c:pt>
                <c:pt idx="28489">
                  <c:v>2489.7399999999998</c:v>
                </c:pt>
                <c:pt idx="28490">
                  <c:v>2489.7599999999998</c:v>
                </c:pt>
                <c:pt idx="28491">
                  <c:v>2489.7799999999997</c:v>
                </c:pt>
                <c:pt idx="28492">
                  <c:v>2489.8000000000002</c:v>
                </c:pt>
                <c:pt idx="28493">
                  <c:v>2489.8200000000002</c:v>
                </c:pt>
                <c:pt idx="28494">
                  <c:v>2489.84</c:v>
                </c:pt>
                <c:pt idx="28495">
                  <c:v>2489.86</c:v>
                </c:pt>
                <c:pt idx="28496">
                  <c:v>2489.88</c:v>
                </c:pt>
                <c:pt idx="28497">
                  <c:v>2489.9</c:v>
                </c:pt>
                <c:pt idx="28498">
                  <c:v>2489.92</c:v>
                </c:pt>
                <c:pt idx="28499">
                  <c:v>2489.94</c:v>
                </c:pt>
                <c:pt idx="28500">
                  <c:v>2489.96</c:v>
                </c:pt>
                <c:pt idx="28501">
                  <c:v>2489.98</c:v>
                </c:pt>
                <c:pt idx="28502">
                  <c:v>2490</c:v>
                </c:pt>
                <c:pt idx="28503">
                  <c:v>2490.02</c:v>
                </c:pt>
                <c:pt idx="28504">
                  <c:v>2490.04</c:v>
                </c:pt>
                <c:pt idx="28505">
                  <c:v>2490.06</c:v>
                </c:pt>
                <c:pt idx="28506">
                  <c:v>2490.08</c:v>
                </c:pt>
                <c:pt idx="28507">
                  <c:v>2490.1</c:v>
                </c:pt>
                <c:pt idx="28508">
                  <c:v>2490.12</c:v>
                </c:pt>
                <c:pt idx="28509">
                  <c:v>2490.14</c:v>
                </c:pt>
                <c:pt idx="28510">
                  <c:v>2490.16</c:v>
                </c:pt>
                <c:pt idx="28511">
                  <c:v>2490.1799999999998</c:v>
                </c:pt>
                <c:pt idx="28512">
                  <c:v>2490.1999999999998</c:v>
                </c:pt>
                <c:pt idx="28513">
                  <c:v>2490.2199999999998</c:v>
                </c:pt>
                <c:pt idx="28514">
                  <c:v>2490.2399999999998</c:v>
                </c:pt>
                <c:pt idx="28515">
                  <c:v>2490.2599999999998</c:v>
                </c:pt>
                <c:pt idx="28516">
                  <c:v>2490.2799999999997</c:v>
                </c:pt>
                <c:pt idx="28517">
                  <c:v>2490.3000000000002</c:v>
                </c:pt>
                <c:pt idx="28518">
                  <c:v>2490.3200000000002</c:v>
                </c:pt>
                <c:pt idx="28519">
                  <c:v>2490.34</c:v>
                </c:pt>
                <c:pt idx="28520">
                  <c:v>2490.36</c:v>
                </c:pt>
                <c:pt idx="28521">
                  <c:v>2490.38</c:v>
                </c:pt>
                <c:pt idx="28522">
                  <c:v>2490.4</c:v>
                </c:pt>
                <c:pt idx="28523">
                  <c:v>2490.42</c:v>
                </c:pt>
                <c:pt idx="28524">
                  <c:v>2490.44</c:v>
                </c:pt>
                <c:pt idx="28525">
                  <c:v>2490.46</c:v>
                </c:pt>
                <c:pt idx="28526">
                  <c:v>2490.48</c:v>
                </c:pt>
                <c:pt idx="28527">
                  <c:v>2490.5</c:v>
                </c:pt>
                <c:pt idx="28528">
                  <c:v>2490.52</c:v>
                </c:pt>
                <c:pt idx="28529">
                  <c:v>2490.54</c:v>
                </c:pt>
                <c:pt idx="28530">
                  <c:v>2490.56</c:v>
                </c:pt>
                <c:pt idx="28531">
                  <c:v>2490.58</c:v>
                </c:pt>
                <c:pt idx="28532">
                  <c:v>2490.6</c:v>
                </c:pt>
                <c:pt idx="28533">
                  <c:v>2490.62</c:v>
                </c:pt>
                <c:pt idx="28534">
                  <c:v>2490.64</c:v>
                </c:pt>
                <c:pt idx="28535">
                  <c:v>2490.66</c:v>
                </c:pt>
                <c:pt idx="28536">
                  <c:v>2490.6799999999998</c:v>
                </c:pt>
                <c:pt idx="28537">
                  <c:v>2490.6999999999998</c:v>
                </c:pt>
                <c:pt idx="28538">
                  <c:v>2490.7199999999998</c:v>
                </c:pt>
                <c:pt idx="28539">
                  <c:v>2490.7399999999998</c:v>
                </c:pt>
                <c:pt idx="28540">
                  <c:v>2490.7599999999998</c:v>
                </c:pt>
                <c:pt idx="28541">
                  <c:v>2490.7799999999997</c:v>
                </c:pt>
                <c:pt idx="28542">
                  <c:v>2490.8000000000002</c:v>
                </c:pt>
                <c:pt idx="28543">
                  <c:v>2490.8200000000002</c:v>
                </c:pt>
                <c:pt idx="28544">
                  <c:v>2490.84</c:v>
                </c:pt>
                <c:pt idx="28545">
                  <c:v>2490.86</c:v>
                </c:pt>
                <c:pt idx="28546">
                  <c:v>2490.88</c:v>
                </c:pt>
                <c:pt idx="28547">
                  <c:v>2490.9</c:v>
                </c:pt>
                <c:pt idx="28548">
                  <c:v>2490.92</c:v>
                </c:pt>
                <c:pt idx="28549">
                  <c:v>2490.94</c:v>
                </c:pt>
                <c:pt idx="28550">
                  <c:v>2490.96</c:v>
                </c:pt>
                <c:pt idx="28551">
                  <c:v>2490.98</c:v>
                </c:pt>
                <c:pt idx="28552">
                  <c:v>2491</c:v>
                </c:pt>
                <c:pt idx="28553">
                  <c:v>2491.02</c:v>
                </c:pt>
                <c:pt idx="28554">
                  <c:v>2491.04</c:v>
                </c:pt>
                <c:pt idx="28555">
                  <c:v>2491.06</c:v>
                </c:pt>
                <c:pt idx="28556">
                  <c:v>2491.08</c:v>
                </c:pt>
                <c:pt idx="28557">
                  <c:v>2491.1</c:v>
                </c:pt>
                <c:pt idx="28558">
                  <c:v>2491.12</c:v>
                </c:pt>
                <c:pt idx="28559">
                  <c:v>2491.14</c:v>
                </c:pt>
                <c:pt idx="28560">
                  <c:v>2491.16</c:v>
                </c:pt>
                <c:pt idx="28561">
                  <c:v>2491.1799999999998</c:v>
                </c:pt>
                <c:pt idx="28562">
                  <c:v>2491.1999999999998</c:v>
                </c:pt>
                <c:pt idx="28563">
                  <c:v>2491.2199999999998</c:v>
                </c:pt>
                <c:pt idx="28564">
                  <c:v>2491.2399999999998</c:v>
                </c:pt>
                <c:pt idx="28565">
                  <c:v>2491.2599999999998</c:v>
                </c:pt>
                <c:pt idx="28566">
                  <c:v>2491.2799999999997</c:v>
                </c:pt>
                <c:pt idx="28567">
                  <c:v>2491.3000000000002</c:v>
                </c:pt>
                <c:pt idx="28568">
                  <c:v>2491.3200000000002</c:v>
                </c:pt>
                <c:pt idx="28569">
                  <c:v>2491.34</c:v>
                </c:pt>
                <c:pt idx="28570">
                  <c:v>2491.36</c:v>
                </c:pt>
                <c:pt idx="28571">
                  <c:v>2491.38</c:v>
                </c:pt>
                <c:pt idx="28572">
                  <c:v>2491.4</c:v>
                </c:pt>
                <c:pt idx="28573">
                  <c:v>2491.42</c:v>
                </c:pt>
                <c:pt idx="28574">
                  <c:v>2491.44</c:v>
                </c:pt>
                <c:pt idx="28575">
                  <c:v>2491.46</c:v>
                </c:pt>
                <c:pt idx="28576">
                  <c:v>2491.48</c:v>
                </c:pt>
                <c:pt idx="28577">
                  <c:v>2491.5</c:v>
                </c:pt>
                <c:pt idx="28578">
                  <c:v>2491.52</c:v>
                </c:pt>
                <c:pt idx="28579">
                  <c:v>2491.54</c:v>
                </c:pt>
                <c:pt idx="28580">
                  <c:v>2491.56</c:v>
                </c:pt>
                <c:pt idx="28581">
                  <c:v>2491.58</c:v>
                </c:pt>
                <c:pt idx="28582">
                  <c:v>2491.6</c:v>
                </c:pt>
                <c:pt idx="28583">
                  <c:v>2491.62</c:v>
                </c:pt>
                <c:pt idx="28584">
                  <c:v>2491.64</c:v>
                </c:pt>
                <c:pt idx="28585">
                  <c:v>2491.66</c:v>
                </c:pt>
                <c:pt idx="28586">
                  <c:v>2491.6799999999998</c:v>
                </c:pt>
                <c:pt idx="28587">
                  <c:v>2491.6999999999998</c:v>
                </c:pt>
                <c:pt idx="28588">
                  <c:v>2491.7199999999998</c:v>
                </c:pt>
                <c:pt idx="28589">
                  <c:v>2491.7399999999998</c:v>
                </c:pt>
                <c:pt idx="28590">
                  <c:v>2491.7599999999998</c:v>
                </c:pt>
                <c:pt idx="28591">
                  <c:v>2491.7799999999997</c:v>
                </c:pt>
                <c:pt idx="28592">
                  <c:v>2491.8000000000002</c:v>
                </c:pt>
                <c:pt idx="28593">
                  <c:v>2491.8200000000002</c:v>
                </c:pt>
                <c:pt idx="28594">
                  <c:v>2491.84</c:v>
                </c:pt>
                <c:pt idx="28595">
                  <c:v>2491.86</c:v>
                </c:pt>
                <c:pt idx="28596">
                  <c:v>2491.88</c:v>
                </c:pt>
                <c:pt idx="28597">
                  <c:v>2491.9</c:v>
                </c:pt>
                <c:pt idx="28598">
                  <c:v>2491.92</c:v>
                </c:pt>
                <c:pt idx="28599">
                  <c:v>2491.94</c:v>
                </c:pt>
                <c:pt idx="28600">
                  <c:v>2491.96</c:v>
                </c:pt>
                <c:pt idx="28601">
                  <c:v>2491.98</c:v>
                </c:pt>
                <c:pt idx="28602">
                  <c:v>2492</c:v>
                </c:pt>
                <c:pt idx="28603">
                  <c:v>2492.02</c:v>
                </c:pt>
                <c:pt idx="28604">
                  <c:v>2492.04</c:v>
                </c:pt>
                <c:pt idx="28605">
                  <c:v>2492.06</c:v>
                </c:pt>
                <c:pt idx="28606">
                  <c:v>2492.08</c:v>
                </c:pt>
                <c:pt idx="28607">
                  <c:v>2492.1</c:v>
                </c:pt>
                <c:pt idx="28608">
                  <c:v>2492.12</c:v>
                </c:pt>
                <c:pt idx="28609">
                  <c:v>2492.14</c:v>
                </c:pt>
                <c:pt idx="28610">
                  <c:v>2492.16</c:v>
                </c:pt>
                <c:pt idx="28611">
                  <c:v>2492.1799999999998</c:v>
                </c:pt>
                <c:pt idx="28612">
                  <c:v>2492.1999999999998</c:v>
                </c:pt>
                <c:pt idx="28613">
                  <c:v>2492.2199999999998</c:v>
                </c:pt>
                <c:pt idx="28614">
                  <c:v>2492.2399999999998</c:v>
                </c:pt>
                <c:pt idx="28615">
                  <c:v>2492.2599999999998</c:v>
                </c:pt>
                <c:pt idx="28616">
                  <c:v>2492.2799999999997</c:v>
                </c:pt>
                <c:pt idx="28617">
                  <c:v>2492.3000000000002</c:v>
                </c:pt>
                <c:pt idx="28618">
                  <c:v>2492.3200000000002</c:v>
                </c:pt>
                <c:pt idx="28619">
                  <c:v>2492.34</c:v>
                </c:pt>
                <c:pt idx="28620">
                  <c:v>2492.36</c:v>
                </c:pt>
                <c:pt idx="28621">
                  <c:v>2492.38</c:v>
                </c:pt>
                <c:pt idx="28622">
                  <c:v>2492.4</c:v>
                </c:pt>
                <c:pt idx="28623">
                  <c:v>2492.42</c:v>
                </c:pt>
                <c:pt idx="28624">
                  <c:v>2492.44</c:v>
                </c:pt>
                <c:pt idx="28625">
                  <c:v>2492.46</c:v>
                </c:pt>
                <c:pt idx="28626">
                  <c:v>2492.48</c:v>
                </c:pt>
                <c:pt idx="28627">
                  <c:v>2492.5</c:v>
                </c:pt>
                <c:pt idx="28628">
                  <c:v>2492.52</c:v>
                </c:pt>
                <c:pt idx="28629">
                  <c:v>2492.54</c:v>
                </c:pt>
                <c:pt idx="28630">
                  <c:v>2492.56</c:v>
                </c:pt>
                <c:pt idx="28631">
                  <c:v>2492.58</c:v>
                </c:pt>
                <c:pt idx="28632">
                  <c:v>2492.6</c:v>
                </c:pt>
                <c:pt idx="28633">
                  <c:v>2492.62</c:v>
                </c:pt>
                <c:pt idx="28634">
                  <c:v>2492.64</c:v>
                </c:pt>
                <c:pt idx="28635">
                  <c:v>2492.66</c:v>
                </c:pt>
                <c:pt idx="28636">
                  <c:v>2492.6799999999998</c:v>
                </c:pt>
                <c:pt idx="28637">
                  <c:v>2492.6999999999998</c:v>
                </c:pt>
                <c:pt idx="28638">
                  <c:v>2492.7199999999998</c:v>
                </c:pt>
                <c:pt idx="28639">
                  <c:v>2492.7399999999998</c:v>
                </c:pt>
                <c:pt idx="28640">
                  <c:v>2492.7599999999998</c:v>
                </c:pt>
                <c:pt idx="28641">
                  <c:v>2492.7799999999997</c:v>
                </c:pt>
                <c:pt idx="28642">
                  <c:v>2492.8000000000002</c:v>
                </c:pt>
                <c:pt idx="28643">
                  <c:v>2492.8200000000002</c:v>
                </c:pt>
                <c:pt idx="28644">
                  <c:v>2492.84</c:v>
                </c:pt>
                <c:pt idx="28645">
                  <c:v>2492.86</c:v>
                </c:pt>
                <c:pt idx="28646">
                  <c:v>2492.88</c:v>
                </c:pt>
                <c:pt idx="28647">
                  <c:v>2492.9</c:v>
                </c:pt>
                <c:pt idx="28648">
                  <c:v>2492.92</c:v>
                </c:pt>
                <c:pt idx="28649">
                  <c:v>2492.94</c:v>
                </c:pt>
                <c:pt idx="28650">
                  <c:v>2492.96</c:v>
                </c:pt>
                <c:pt idx="28651">
                  <c:v>2492.98</c:v>
                </c:pt>
                <c:pt idx="28652">
                  <c:v>2493</c:v>
                </c:pt>
                <c:pt idx="28653">
                  <c:v>2493.02</c:v>
                </c:pt>
                <c:pt idx="28654">
                  <c:v>2493.04</c:v>
                </c:pt>
                <c:pt idx="28655">
                  <c:v>2493.06</c:v>
                </c:pt>
                <c:pt idx="28656">
                  <c:v>2493.08</c:v>
                </c:pt>
                <c:pt idx="28657">
                  <c:v>2493.1</c:v>
                </c:pt>
                <c:pt idx="28658">
                  <c:v>2493.12</c:v>
                </c:pt>
                <c:pt idx="28659">
                  <c:v>2493.14</c:v>
                </c:pt>
                <c:pt idx="28660">
                  <c:v>2493.16</c:v>
                </c:pt>
                <c:pt idx="28661">
                  <c:v>2493.1799999999998</c:v>
                </c:pt>
                <c:pt idx="28662">
                  <c:v>2493.1999999999998</c:v>
                </c:pt>
                <c:pt idx="28663">
                  <c:v>2493.2199999999998</c:v>
                </c:pt>
                <c:pt idx="28664">
                  <c:v>2493.2399999999998</c:v>
                </c:pt>
                <c:pt idx="28665">
                  <c:v>2493.2599999999998</c:v>
                </c:pt>
                <c:pt idx="28666">
                  <c:v>2493.2799999999997</c:v>
                </c:pt>
                <c:pt idx="28667">
                  <c:v>2493.3000000000002</c:v>
                </c:pt>
                <c:pt idx="28668">
                  <c:v>2493.3200000000002</c:v>
                </c:pt>
                <c:pt idx="28669">
                  <c:v>2493.34</c:v>
                </c:pt>
                <c:pt idx="28670">
                  <c:v>2493.36</c:v>
                </c:pt>
                <c:pt idx="28671">
                  <c:v>2493.38</c:v>
                </c:pt>
                <c:pt idx="28672">
                  <c:v>2493.4</c:v>
                </c:pt>
                <c:pt idx="28673">
                  <c:v>2493.42</c:v>
                </c:pt>
                <c:pt idx="28674">
                  <c:v>2493.44</c:v>
                </c:pt>
                <c:pt idx="28675">
                  <c:v>2493.46</c:v>
                </c:pt>
                <c:pt idx="28676">
                  <c:v>2493.48</c:v>
                </c:pt>
                <c:pt idx="28677">
                  <c:v>2493.5</c:v>
                </c:pt>
                <c:pt idx="28678">
                  <c:v>2493.52</c:v>
                </c:pt>
                <c:pt idx="28679">
                  <c:v>2493.54</c:v>
                </c:pt>
                <c:pt idx="28680">
                  <c:v>2493.56</c:v>
                </c:pt>
                <c:pt idx="28681">
                  <c:v>2493.58</c:v>
                </c:pt>
                <c:pt idx="28682">
                  <c:v>2493.6</c:v>
                </c:pt>
                <c:pt idx="28683">
                  <c:v>2493.62</c:v>
                </c:pt>
                <c:pt idx="28684">
                  <c:v>2493.64</c:v>
                </c:pt>
                <c:pt idx="28685">
                  <c:v>2493.66</c:v>
                </c:pt>
                <c:pt idx="28686">
                  <c:v>2493.6799999999998</c:v>
                </c:pt>
                <c:pt idx="28687">
                  <c:v>2493.6999999999998</c:v>
                </c:pt>
                <c:pt idx="28688">
                  <c:v>2493.7199999999998</c:v>
                </c:pt>
                <c:pt idx="28689">
                  <c:v>2493.7399999999998</c:v>
                </c:pt>
                <c:pt idx="28690">
                  <c:v>2493.7599999999998</c:v>
                </c:pt>
                <c:pt idx="28691">
                  <c:v>2493.7799999999997</c:v>
                </c:pt>
                <c:pt idx="28692">
                  <c:v>2493.8000000000002</c:v>
                </c:pt>
                <c:pt idx="28693">
                  <c:v>2493.8200000000002</c:v>
                </c:pt>
                <c:pt idx="28694">
                  <c:v>2493.84</c:v>
                </c:pt>
                <c:pt idx="28695">
                  <c:v>2493.86</c:v>
                </c:pt>
                <c:pt idx="28696">
                  <c:v>2493.88</c:v>
                </c:pt>
                <c:pt idx="28697">
                  <c:v>2493.9</c:v>
                </c:pt>
                <c:pt idx="28698">
                  <c:v>2493.92</c:v>
                </c:pt>
                <c:pt idx="28699">
                  <c:v>2493.94</c:v>
                </c:pt>
                <c:pt idx="28700">
                  <c:v>2493.96</c:v>
                </c:pt>
                <c:pt idx="28701">
                  <c:v>2493.98</c:v>
                </c:pt>
                <c:pt idx="28702">
                  <c:v>2494</c:v>
                </c:pt>
                <c:pt idx="28703">
                  <c:v>2494.02</c:v>
                </c:pt>
                <c:pt idx="28704">
                  <c:v>2494.04</c:v>
                </c:pt>
                <c:pt idx="28705">
                  <c:v>2494.06</c:v>
                </c:pt>
                <c:pt idx="28706">
                  <c:v>2494.08</c:v>
                </c:pt>
                <c:pt idx="28707">
                  <c:v>2494.1</c:v>
                </c:pt>
                <c:pt idx="28708">
                  <c:v>2494.12</c:v>
                </c:pt>
                <c:pt idx="28709">
                  <c:v>2494.14</c:v>
                </c:pt>
                <c:pt idx="28710">
                  <c:v>2494.16</c:v>
                </c:pt>
                <c:pt idx="28711">
                  <c:v>2494.1799999999998</c:v>
                </c:pt>
                <c:pt idx="28712">
                  <c:v>2494.1999999999998</c:v>
                </c:pt>
                <c:pt idx="28713">
                  <c:v>2494.2199999999998</c:v>
                </c:pt>
                <c:pt idx="28714">
                  <c:v>2494.2399999999998</c:v>
                </c:pt>
                <c:pt idx="28715">
                  <c:v>2494.2599999999998</c:v>
                </c:pt>
                <c:pt idx="28716">
                  <c:v>2494.2799999999997</c:v>
                </c:pt>
                <c:pt idx="28717">
                  <c:v>2494.3000000000002</c:v>
                </c:pt>
                <c:pt idx="28718">
                  <c:v>2494.3200000000002</c:v>
                </c:pt>
                <c:pt idx="28719">
                  <c:v>2494.34</c:v>
                </c:pt>
                <c:pt idx="28720">
                  <c:v>2494.36</c:v>
                </c:pt>
                <c:pt idx="28721">
                  <c:v>2494.38</c:v>
                </c:pt>
                <c:pt idx="28722">
                  <c:v>2494.4</c:v>
                </c:pt>
                <c:pt idx="28723">
                  <c:v>2494.42</c:v>
                </c:pt>
                <c:pt idx="28724">
                  <c:v>2494.44</c:v>
                </c:pt>
                <c:pt idx="28725">
                  <c:v>2494.46</c:v>
                </c:pt>
                <c:pt idx="28726">
                  <c:v>2494.48</c:v>
                </c:pt>
                <c:pt idx="28727">
                  <c:v>2494.5</c:v>
                </c:pt>
                <c:pt idx="28728">
                  <c:v>2494.52</c:v>
                </c:pt>
                <c:pt idx="28729">
                  <c:v>2494.54</c:v>
                </c:pt>
                <c:pt idx="28730">
                  <c:v>2494.56</c:v>
                </c:pt>
                <c:pt idx="28731">
                  <c:v>2494.58</c:v>
                </c:pt>
                <c:pt idx="28732">
                  <c:v>2494.6</c:v>
                </c:pt>
                <c:pt idx="28733">
                  <c:v>2494.62</c:v>
                </c:pt>
                <c:pt idx="28734">
                  <c:v>2494.64</c:v>
                </c:pt>
                <c:pt idx="28735">
                  <c:v>2494.66</c:v>
                </c:pt>
                <c:pt idx="28736">
                  <c:v>2494.6799999999998</c:v>
                </c:pt>
                <c:pt idx="28737">
                  <c:v>2494.6999999999998</c:v>
                </c:pt>
                <c:pt idx="28738">
                  <c:v>2494.7199999999998</c:v>
                </c:pt>
                <c:pt idx="28739">
                  <c:v>2494.7399999999998</c:v>
                </c:pt>
                <c:pt idx="28740">
                  <c:v>2494.7599999999998</c:v>
                </c:pt>
                <c:pt idx="28741">
                  <c:v>2494.7799999999997</c:v>
                </c:pt>
                <c:pt idx="28742">
                  <c:v>2494.8000000000002</c:v>
                </c:pt>
                <c:pt idx="28743">
                  <c:v>2494.8200000000002</c:v>
                </c:pt>
                <c:pt idx="28744">
                  <c:v>2494.84</c:v>
                </c:pt>
                <c:pt idx="28745">
                  <c:v>2494.86</c:v>
                </c:pt>
                <c:pt idx="28746">
                  <c:v>2494.88</c:v>
                </c:pt>
                <c:pt idx="28747">
                  <c:v>2494.9</c:v>
                </c:pt>
                <c:pt idx="28748">
                  <c:v>2494.92</c:v>
                </c:pt>
                <c:pt idx="28749">
                  <c:v>2494.94</c:v>
                </c:pt>
                <c:pt idx="28750">
                  <c:v>2494.96</c:v>
                </c:pt>
                <c:pt idx="28751">
                  <c:v>2494.98</c:v>
                </c:pt>
                <c:pt idx="28752">
                  <c:v>2495</c:v>
                </c:pt>
                <c:pt idx="28753">
                  <c:v>2495.02</c:v>
                </c:pt>
                <c:pt idx="28754">
                  <c:v>2495.04</c:v>
                </c:pt>
                <c:pt idx="28755">
                  <c:v>2495.06</c:v>
                </c:pt>
                <c:pt idx="28756">
                  <c:v>2495.08</c:v>
                </c:pt>
                <c:pt idx="28757">
                  <c:v>2495.1</c:v>
                </c:pt>
                <c:pt idx="28758">
                  <c:v>2495.12</c:v>
                </c:pt>
                <c:pt idx="28759">
                  <c:v>2495.14</c:v>
                </c:pt>
                <c:pt idx="28760">
                  <c:v>2495.16</c:v>
                </c:pt>
                <c:pt idx="28761">
                  <c:v>2495.1799999999998</c:v>
                </c:pt>
                <c:pt idx="28762">
                  <c:v>2495.1999999999998</c:v>
                </c:pt>
                <c:pt idx="28763">
                  <c:v>2495.2199999999998</c:v>
                </c:pt>
                <c:pt idx="28764">
                  <c:v>2495.2399999999998</c:v>
                </c:pt>
                <c:pt idx="28765">
                  <c:v>2495.2599999999998</c:v>
                </c:pt>
                <c:pt idx="28766">
                  <c:v>2495.2799999999997</c:v>
                </c:pt>
                <c:pt idx="28767">
                  <c:v>2495.3000000000002</c:v>
                </c:pt>
                <c:pt idx="28768">
                  <c:v>2495.3200000000002</c:v>
                </c:pt>
                <c:pt idx="28769">
                  <c:v>2495.34</c:v>
                </c:pt>
                <c:pt idx="28770">
                  <c:v>2495.36</c:v>
                </c:pt>
                <c:pt idx="28771">
                  <c:v>2495.38</c:v>
                </c:pt>
                <c:pt idx="28772">
                  <c:v>2495.4</c:v>
                </c:pt>
                <c:pt idx="28773">
                  <c:v>2495.42</c:v>
                </c:pt>
                <c:pt idx="28774">
                  <c:v>2495.44</c:v>
                </c:pt>
                <c:pt idx="28775">
                  <c:v>2495.46</c:v>
                </c:pt>
                <c:pt idx="28776">
                  <c:v>2495.48</c:v>
                </c:pt>
                <c:pt idx="28777">
                  <c:v>2495.5</c:v>
                </c:pt>
                <c:pt idx="28778">
                  <c:v>2495.52</c:v>
                </c:pt>
                <c:pt idx="28779">
                  <c:v>2495.54</c:v>
                </c:pt>
                <c:pt idx="28780">
                  <c:v>2495.56</c:v>
                </c:pt>
                <c:pt idx="28781">
                  <c:v>2495.58</c:v>
                </c:pt>
                <c:pt idx="28782">
                  <c:v>2495.6</c:v>
                </c:pt>
                <c:pt idx="28783">
                  <c:v>2495.62</c:v>
                </c:pt>
                <c:pt idx="28784">
                  <c:v>2495.64</c:v>
                </c:pt>
                <c:pt idx="28785">
                  <c:v>2495.66</c:v>
                </c:pt>
                <c:pt idx="28786">
                  <c:v>2495.6799999999998</c:v>
                </c:pt>
                <c:pt idx="28787">
                  <c:v>2495.6999999999998</c:v>
                </c:pt>
                <c:pt idx="28788">
                  <c:v>2495.7199999999998</c:v>
                </c:pt>
                <c:pt idx="28789">
                  <c:v>2495.7399999999998</c:v>
                </c:pt>
                <c:pt idx="28790">
                  <c:v>2495.7599999999998</c:v>
                </c:pt>
                <c:pt idx="28791">
                  <c:v>2495.7799999999997</c:v>
                </c:pt>
                <c:pt idx="28792">
                  <c:v>2495.8000000000002</c:v>
                </c:pt>
                <c:pt idx="28793">
                  <c:v>2495.8200000000002</c:v>
                </c:pt>
                <c:pt idx="28794">
                  <c:v>2495.84</c:v>
                </c:pt>
                <c:pt idx="28795">
                  <c:v>2495.86</c:v>
                </c:pt>
                <c:pt idx="28796">
                  <c:v>2495.88</c:v>
                </c:pt>
                <c:pt idx="28797">
                  <c:v>2495.9</c:v>
                </c:pt>
                <c:pt idx="28798">
                  <c:v>2495.92</c:v>
                </c:pt>
                <c:pt idx="28799">
                  <c:v>2495.94</c:v>
                </c:pt>
                <c:pt idx="28800">
                  <c:v>2495.96</c:v>
                </c:pt>
                <c:pt idx="28801">
                  <c:v>2495.98</c:v>
                </c:pt>
                <c:pt idx="28802">
                  <c:v>2496</c:v>
                </c:pt>
                <c:pt idx="28803">
                  <c:v>2496.02</c:v>
                </c:pt>
                <c:pt idx="28804">
                  <c:v>2496.04</c:v>
                </c:pt>
                <c:pt idx="28805">
                  <c:v>2496.06</c:v>
                </c:pt>
                <c:pt idx="28806">
                  <c:v>2496.08</c:v>
                </c:pt>
                <c:pt idx="28807">
                  <c:v>2496.1</c:v>
                </c:pt>
                <c:pt idx="28808">
                  <c:v>2496.12</c:v>
                </c:pt>
                <c:pt idx="28809">
                  <c:v>2496.14</c:v>
                </c:pt>
                <c:pt idx="28810">
                  <c:v>2496.16</c:v>
                </c:pt>
                <c:pt idx="28811">
                  <c:v>2496.1799999999998</c:v>
                </c:pt>
                <c:pt idx="28812">
                  <c:v>2496.1999999999998</c:v>
                </c:pt>
                <c:pt idx="28813">
                  <c:v>2496.2199999999998</c:v>
                </c:pt>
                <c:pt idx="28814">
                  <c:v>2496.2399999999998</c:v>
                </c:pt>
                <c:pt idx="28815">
                  <c:v>2496.2599999999998</c:v>
                </c:pt>
                <c:pt idx="28816">
                  <c:v>2496.2799999999997</c:v>
                </c:pt>
                <c:pt idx="28817">
                  <c:v>2496.3000000000002</c:v>
                </c:pt>
                <c:pt idx="28818">
                  <c:v>2496.3200000000002</c:v>
                </c:pt>
                <c:pt idx="28819">
                  <c:v>2496.34</c:v>
                </c:pt>
                <c:pt idx="28820">
                  <c:v>2496.36</c:v>
                </c:pt>
                <c:pt idx="28821">
                  <c:v>2496.38</c:v>
                </c:pt>
                <c:pt idx="28822">
                  <c:v>2496.4</c:v>
                </c:pt>
                <c:pt idx="28823">
                  <c:v>2496.42</c:v>
                </c:pt>
                <c:pt idx="28824">
                  <c:v>2496.44</c:v>
                </c:pt>
                <c:pt idx="28825">
                  <c:v>2496.46</c:v>
                </c:pt>
                <c:pt idx="28826">
                  <c:v>2496.48</c:v>
                </c:pt>
                <c:pt idx="28827">
                  <c:v>2496.5</c:v>
                </c:pt>
                <c:pt idx="28828">
                  <c:v>2496.52</c:v>
                </c:pt>
                <c:pt idx="28829">
                  <c:v>2496.54</c:v>
                </c:pt>
                <c:pt idx="28830">
                  <c:v>2496.56</c:v>
                </c:pt>
                <c:pt idx="28831">
                  <c:v>2496.58</c:v>
                </c:pt>
                <c:pt idx="28832">
                  <c:v>2496.6</c:v>
                </c:pt>
                <c:pt idx="28833">
                  <c:v>2496.62</c:v>
                </c:pt>
                <c:pt idx="28834">
                  <c:v>2496.64</c:v>
                </c:pt>
                <c:pt idx="28835">
                  <c:v>2496.66</c:v>
                </c:pt>
                <c:pt idx="28836">
                  <c:v>2496.6799999999998</c:v>
                </c:pt>
                <c:pt idx="28837">
                  <c:v>2496.6999999999998</c:v>
                </c:pt>
                <c:pt idx="28838">
                  <c:v>2496.7199999999998</c:v>
                </c:pt>
                <c:pt idx="28839">
                  <c:v>2496.7399999999998</c:v>
                </c:pt>
                <c:pt idx="28840">
                  <c:v>2496.7599999999998</c:v>
                </c:pt>
                <c:pt idx="28841">
                  <c:v>2496.7799999999997</c:v>
                </c:pt>
                <c:pt idx="28842">
                  <c:v>2496.8000000000002</c:v>
                </c:pt>
                <c:pt idx="28843">
                  <c:v>2496.8200000000002</c:v>
                </c:pt>
                <c:pt idx="28844">
                  <c:v>2496.84</c:v>
                </c:pt>
                <c:pt idx="28845">
                  <c:v>2496.86</c:v>
                </c:pt>
                <c:pt idx="28846">
                  <c:v>2496.88</c:v>
                </c:pt>
                <c:pt idx="28847">
                  <c:v>2496.9</c:v>
                </c:pt>
                <c:pt idx="28848">
                  <c:v>2496.92</c:v>
                </c:pt>
                <c:pt idx="28849">
                  <c:v>2496.94</c:v>
                </c:pt>
                <c:pt idx="28850">
                  <c:v>2496.96</c:v>
                </c:pt>
                <c:pt idx="28851">
                  <c:v>2496.98</c:v>
                </c:pt>
                <c:pt idx="28852">
                  <c:v>2497</c:v>
                </c:pt>
                <c:pt idx="28853">
                  <c:v>2497.02</c:v>
                </c:pt>
                <c:pt idx="28854">
                  <c:v>2497.04</c:v>
                </c:pt>
                <c:pt idx="28855">
                  <c:v>2497.06</c:v>
                </c:pt>
                <c:pt idx="28856">
                  <c:v>2497.08</c:v>
                </c:pt>
                <c:pt idx="28857">
                  <c:v>2497.1</c:v>
                </c:pt>
                <c:pt idx="28858">
                  <c:v>2497.12</c:v>
                </c:pt>
                <c:pt idx="28859">
                  <c:v>2497.14</c:v>
                </c:pt>
                <c:pt idx="28860">
                  <c:v>2497.16</c:v>
                </c:pt>
                <c:pt idx="28861">
                  <c:v>2497.1799999999998</c:v>
                </c:pt>
                <c:pt idx="28862">
                  <c:v>2497.1999999999998</c:v>
                </c:pt>
                <c:pt idx="28863">
                  <c:v>2497.2199999999998</c:v>
                </c:pt>
                <c:pt idx="28864">
                  <c:v>2497.2399999999998</c:v>
                </c:pt>
                <c:pt idx="28865">
                  <c:v>2497.2599999999998</c:v>
                </c:pt>
                <c:pt idx="28866">
                  <c:v>2497.2799999999997</c:v>
                </c:pt>
                <c:pt idx="28867">
                  <c:v>2497.3000000000002</c:v>
                </c:pt>
                <c:pt idx="28868">
                  <c:v>2497.3200000000002</c:v>
                </c:pt>
                <c:pt idx="28869">
                  <c:v>2497.34</c:v>
                </c:pt>
                <c:pt idx="28870">
                  <c:v>2497.36</c:v>
                </c:pt>
                <c:pt idx="28871">
                  <c:v>2497.38</c:v>
                </c:pt>
                <c:pt idx="28872">
                  <c:v>2497.4</c:v>
                </c:pt>
                <c:pt idx="28873">
                  <c:v>2497.42</c:v>
                </c:pt>
                <c:pt idx="28874">
                  <c:v>2497.44</c:v>
                </c:pt>
                <c:pt idx="28875">
                  <c:v>2497.46</c:v>
                </c:pt>
                <c:pt idx="28876">
                  <c:v>2497.48</c:v>
                </c:pt>
                <c:pt idx="28877">
                  <c:v>2497.5</c:v>
                </c:pt>
                <c:pt idx="28878">
                  <c:v>2497.52</c:v>
                </c:pt>
                <c:pt idx="28879">
                  <c:v>2497.54</c:v>
                </c:pt>
                <c:pt idx="28880">
                  <c:v>2497.56</c:v>
                </c:pt>
                <c:pt idx="28881">
                  <c:v>2497.58</c:v>
                </c:pt>
                <c:pt idx="28882">
                  <c:v>2497.6</c:v>
                </c:pt>
                <c:pt idx="28883">
                  <c:v>2497.62</c:v>
                </c:pt>
                <c:pt idx="28884">
                  <c:v>2497.64</c:v>
                </c:pt>
                <c:pt idx="28885">
                  <c:v>2497.66</c:v>
                </c:pt>
                <c:pt idx="28886">
                  <c:v>2497.6799999999998</c:v>
                </c:pt>
                <c:pt idx="28887">
                  <c:v>2497.6999999999998</c:v>
                </c:pt>
                <c:pt idx="28888">
                  <c:v>2497.7199999999998</c:v>
                </c:pt>
                <c:pt idx="28889">
                  <c:v>2497.7399999999998</c:v>
                </c:pt>
                <c:pt idx="28890">
                  <c:v>2497.7599999999998</c:v>
                </c:pt>
                <c:pt idx="28891">
                  <c:v>2497.7799999999997</c:v>
                </c:pt>
                <c:pt idx="28892">
                  <c:v>2497.8000000000002</c:v>
                </c:pt>
                <c:pt idx="28893">
                  <c:v>2497.8200000000002</c:v>
                </c:pt>
                <c:pt idx="28894">
                  <c:v>2497.84</c:v>
                </c:pt>
                <c:pt idx="28895">
                  <c:v>2497.86</c:v>
                </c:pt>
                <c:pt idx="28896">
                  <c:v>2497.88</c:v>
                </c:pt>
                <c:pt idx="28897">
                  <c:v>2497.9</c:v>
                </c:pt>
                <c:pt idx="28898">
                  <c:v>2497.92</c:v>
                </c:pt>
                <c:pt idx="28899">
                  <c:v>2497.94</c:v>
                </c:pt>
                <c:pt idx="28900">
                  <c:v>2497.96</c:v>
                </c:pt>
                <c:pt idx="28901">
                  <c:v>2497.98</c:v>
                </c:pt>
                <c:pt idx="28902">
                  <c:v>2498</c:v>
                </c:pt>
                <c:pt idx="28903">
                  <c:v>2498.02</c:v>
                </c:pt>
                <c:pt idx="28904">
                  <c:v>2498.04</c:v>
                </c:pt>
                <c:pt idx="28905">
                  <c:v>2498.06</c:v>
                </c:pt>
                <c:pt idx="28906">
                  <c:v>2498.08</c:v>
                </c:pt>
                <c:pt idx="28907">
                  <c:v>2498.1</c:v>
                </c:pt>
                <c:pt idx="28908">
                  <c:v>2498.12</c:v>
                </c:pt>
                <c:pt idx="28909">
                  <c:v>2498.14</c:v>
                </c:pt>
                <c:pt idx="28910">
                  <c:v>2498.16</c:v>
                </c:pt>
                <c:pt idx="28911">
                  <c:v>2498.1799999999998</c:v>
                </c:pt>
                <c:pt idx="28912">
                  <c:v>2498.1999999999998</c:v>
                </c:pt>
                <c:pt idx="28913">
                  <c:v>2498.2199999999998</c:v>
                </c:pt>
                <c:pt idx="28914">
                  <c:v>2498.2399999999998</c:v>
                </c:pt>
                <c:pt idx="28915">
                  <c:v>2498.2599999999998</c:v>
                </c:pt>
                <c:pt idx="28916">
                  <c:v>2498.2799999999997</c:v>
                </c:pt>
                <c:pt idx="28917">
                  <c:v>2498.3000000000002</c:v>
                </c:pt>
                <c:pt idx="28918">
                  <c:v>2498.3200000000002</c:v>
                </c:pt>
                <c:pt idx="28919">
                  <c:v>2498.34</c:v>
                </c:pt>
                <c:pt idx="28920">
                  <c:v>2498.36</c:v>
                </c:pt>
                <c:pt idx="28921">
                  <c:v>2498.38</c:v>
                </c:pt>
                <c:pt idx="28922">
                  <c:v>2498.4</c:v>
                </c:pt>
                <c:pt idx="28923">
                  <c:v>2498.42</c:v>
                </c:pt>
                <c:pt idx="28924">
                  <c:v>2498.44</c:v>
                </c:pt>
                <c:pt idx="28925">
                  <c:v>2498.46</c:v>
                </c:pt>
                <c:pt idx="28926">
                  <c:v>2498.48</c:v>
                </c:pt>
                <c:pt idx="28927">
                  <c:v>2498.5</c:v>
                </c:pt>
                <c:pt idx="28928">
                  <c:v>2498.52</c:v>
                </c:pt>
                <c:pt idx="28929">
                  <c:v>2498.54</c:v>
                </c:pt>
                <c:pt idx="28930">
                  <c:v>2498.56</c:v>
                </c:pt>
                <c:pt idx="28931">
                  <c:v>2498.58</c:v>
                </c:pt>
                <c:pt idx="28932">
                  <c:v>2498.6</c:v>
                </c:pt>
                <c:pt idx="28933">
                  <c:v>2498.62</c:v>
                </c:pt>
                <c:pt idx="28934">
                  <c:v>2498.64</c:v>
                </c:pt>
                <c:pt idx="28935">
                  <c:v>2498.66</c:v>
                </c:pt>
                <c:pt idx="28936">
                  <c:v>2498.6799999999998</c:v>
                </c:pt>
                <c:pt idx="28937">
                  <c:v>2498.6999999999998</c:v>
                </c:pt>
                <c:pt idx="28938">
                  <c:v>2498.7199999999998</c:v>
                </c:pt>
                <c:pt idx="28939">
                  <c:v>2498.7399999999998</c:v>
                </c:pt>
                <c:pt idx="28940">
                  <c:v>2498.7599999999998</c:v>
                </c:pt>
                <c:pt idx="28941">
                  <c:v>2498.7799999999997</c:v>
                </c:pt>
                <c:pt idx="28942">
                  <c:v>2498.8000000000002</c:v>
                </c:pt>
                <c:pt idx="28943">
                  <c:v>2498.8200000000002</c:v>
                </c:pt>
                <c:pt idx="28944">
                  <c:v>2498.84</c:v>
                </c:pt>
                <c:pt idx="28945">
                  <c:v>2498.86</c:v>
                </c:pt>
                <c:pt idx="28946">
                  <c:v>2498.88</c:v>
                </c:pt>
                <c:pt idx="28947">
                  <c:v>2498.9</c:v>
                </c:pt>
                <c:pt idx="28948">
                  <c:v>2498.92</c:v>
                </c:pt>
                <c:pt idx="28949">
                  <c:v>2498.94</c:v>
                </c:pt>
                <c:pt idx="28950">
                  <c:v>2498.96</c:v>
                </c:pt>
                <c:pt idx="28951">
                  <c:v>2498.98</c:v>
                </c:pt>
                <c:pt idx="28952">
                  <c:v>2499</c:v>
                </c:pt>
                <c:pt idx="28953">
                  <c:v>2499.02</c:v>
                </c:pt>
                <c:pt idx="28954">
                  <c:v>2499.04</c:v>
                </c:pt>
                <c:pt idx="28955">
                  <c:v>2499.06</c:v>
                </c:pt>
                <c:pt idx="28956">
                  <c:v>2499.08</c:v>
                </c:pt>
                <c:pt idx="28957">
                  <c:v>2499.1</c:v>
                </c:pt>
                <c:pt idx="28958">
                  <c:v>2499.12</c:v>
                </c:pt>
                <c:pt idx="28959">
                  <c:v>2499.14</c:v>
                </c:pt>
                <c:pt idx="28960">
                  <c:v>2499.16</c:v>
                </c:pt>
                <c:pt idx="28961">
                  <c:v>2499.1799999999998</c:v>
                </c:pt>
                <c:pt idx="28962">
                  <c:v>2499.1999999999998</c:v>
                </c:pt>
                <c:pt idx="28963">
                  <c:v>2499.2199999999998</c:v>
                </c:pt>
                <c:pt idx="28964">
                  <c:v>2499.2399999999998</c:v>
                </c:pt>
                <c:pt idx="28965">
                  <c:v>2499.2599999999998</c:v>
                </c:pt>
                <c:pt idx="28966">
                  <c:v>2499.2799999999997</c:v>
                </c:pt>
                <c:pt idx="28967">
                  <c:v>2499.3000000000002</c:v>
                </c:pt>
                <c:pt idx="28968">
                  <c:v>2499.3200000000002</c:v>
                </c:pt>
                <c:pt idx="28969">
                  <c:v>2499.34</c:v>
                </c:pt>
                <c:pt idx="28970">
                  <c:v>2499.36</c:v>
                </c:pt>
                <c:pt idx="28971">
                  <c:v>2499.38</c:v>
                </c:pt>
                <c:pt idx="28972">
                  <c:v>2499.4</c:v>
                </c:pt>
                <c:pt idx="28973">
                  <c:v>2499.42</c:v>
                </c:pt>
                <c:pt idx="28974">
                  <c:v>2499.44</c:v>
                </c:pt>
                <c:pt idx="28975">
                  <c:v>2499.46</c:v>
                </c:pt>
                <c:pt idx="28976">
                  <c:v>2499.48</c:v>
                </c:pt>
                <c:pt idx="28977">
                  <c:v>2499.5</c:v>
                </c:pt>
                <c:pt idx="28978">
                  <c:v>2499.52</c:v>
                </c:pt>
                <c:pt idx="28979">
                  <c:v>2499.54</c:v>
                </c:pt>
                <c:pt idx="28980">
                  <c:v>2499.56</c:v>
                </c:pt>
                <c:pt idx="28981">
                  <c:v>2499.58</c:v>
                </c:pt>
                <c:pt idx="28982">
                  <c:v>2499.6</c:v>
                </c:pt>
                <c:pt idx="28983">
                  <c:v>2499.62</c:v>
                </c:pt>
                <c:pt idx="28984">
                  <c:v>2499.64</c:v>
                </c:pt>
                <c:pt idx="28985">
                  <c:v>2499.66</c:v>
                </c:pt>
                <c:pt idx="28986">
                  <c:v>2499.6799999999998</c:v>
                </c:pt>
                <c:pt idx="28987">
                  <c:v>2499.6999999999998</c:v>
                </c:pt>
                <c:pt idx="28988">
                  <c:v>2499.7199999999998</c:v>
                </c:pt>
                <c:pt idx="28989">
                  <c:v>2499.7399999999998</c:v>
                </c:pt>
                <c:pt idx="28990">
                  <c:v>2499.7599999999998</c:v>
                </c:pt>
                <c:pt idx="28991">
                  <c:v>2499.7799999999997</c:v>
                </c:pt>
                <c:pt idx="28992">
                  <c:v>2499.8000000000002</c:v>
                </c:pt>
                <c:pt idx="28993">
                  <c:v>2499.8200000000002</c:v>
                </c:pt>
                <c:pt idx="28994">
                  <c:v>2499.84</c:v>
                </c:pt>
                <c:pt idx="28995">
                  <c:v>2499.86</c:v>
                </c:pt>
                <c:pt idx="28996">
                  <c:v>2499.88</c:v>
                </c:pt>
                <c:pt idx="28997">
                  <c:v>2499.9</c:v>
                </c:pt>
                <c:pt idx="28998">
                  <c:v>2499.92</c:v>
                </c:pt>
                <c:pt idx="28999">
                  <c:v>2499.94</c:v>
                </c:pt>
                <c:pt idx="29000">
                  <c:v>2499.96</c:v>
                </c:pt>
                <c:pt idx="29001">
                  <c:v>2499.98</c:v>
                </c:pt>
                <c:pt idx="29002">
                  <c:v>2500</c:v>
                </c:pt>
                <c:pt idx="29003">
                  <c:v>2500.02</c:v>
                </c:pt>
                <c:pt idx="29004">
                  <c:v>2500.04</c:v>
                </c:pt>
                <c:pt idx="29005">
                  <c:v>2500.06</c:v>
                </c:pt>
                <c:pt idx="29006">
                  <c:v>2500.08</c:v>
                </c:pt>
                <c:pt idx="29007">
                  <c:v>2500.1</c:v>
                </c:pt>
                <c:pt idx="29008">
                  <c:v>2500.12</c:v>
                </c:pt>
                <c:pt idx="29009">
                  <c:v>2500.14</c:v>
                </c:pt>
                <c:pt idx="29010">
                  <c:v>2500.16</c:v>
                </c:pt>
                <c:pt idx="29011">
                  <c:v>2500.1799999999998</c:v>
                </c:pt>
                <c:pt idx="29012">
                  <c:v>2500.1999999999998</c:v>
                </c:pt>
                <c:pt idx="29013">
                  <c:v>2500.2199999999998</c:v>
                </c:pt>
                <c:pt idx="29014">
                  <c:v>2500.2399999999998</c:v>
                </c:pt>
                <c:pt idx="29015">
                  <c:v>2500.2599999999998</c:v>
                </c:pt>
                <c:pt idx="29016">
                  <c:v>2500.2799999999997</c:v>
                </c:pt>
                <c:pt idx="29017">
                  <c:v>2500.3000000000002</c:v>
                </c:pt>
                <c:pt idx="29018">
                  <c:v>2500.3200000000002</c:v>
                </c:pt>
                <c:pt idx="29019">
                  <c:v>2500.34</c:v>
                </c:pt>
                <c:pt idx="29020">
                  <c:v>2500.36</c:v>
                </c:pt>
                <c:pt idx="29021">
                  <c:v>2500.38</c:v>
                </c:pt>
                <c:pt idx="29022">
                  <c:v>2500.4</c:v>
                </c:pt>
                <c:pt idx="29023">
                  <c:v>2500.42</c:v>
                </c:pt>
                <c:pt idx="29024">
                  <c:v>2500.44</c:v>
                </c:pt>
                <c:pt idx="29025">
                  <c:v>2500.46</c:v>
                </c:pt>
                <c:pt idx="29026">
                  <c:v>2500.48</c:v>
                </c:pt>
                <c:pt idx="29027">
                  <c:v>2500.5</c:v>
                </c:pt>
                <c:pt idx="29028">
                  <c:v>2500.52</c:v>
                </c:pt>
                <c:pt idx="29029">
                  <c:v>2500.54</c:v>
                </c:pt>
                <c:pt idx="29030">
                  <c:v>2500.56</c:v>
                </c:pt>
                <c:pt idx="29031">
                  <c:v>2500.58</c:v>
                </c:pt>
                <c:pt idx="29032">
                  <c:v>2500.6</c:v>
                </c:pt>
                <c:pt idx="29033">
                  <c:v>2500.62</c:v>
                </c:pt>
                <c:pt idx="29034">
                  <c:v>2500.64</c:v>
                </c:pt>
                <c:pt idx="29035">
                  <c:v>2500.66</c:v>
                </c:pt>
                <c:pt idx="29036">
                  <c:v>2500.6799999999998</c:v>
                </c:pt>
                <c:pt idx="29037">
                  <c:v>2500.6999999999998</c:v>
                </c:pt>
                <c:pt idx="29038">
                  <c:v>2500.7199999999998</c:v>
                </c:pt>
                <c:pt idx="29039">
                  <c:v>2500.7399999999998</c:v>
                </c:pt>
                <c:pt idx="29040">
                  <c:v>2500.7599999999998</c:v>
                </c:pt>
                <c:pt idx="29041">
                  <c:v>2500.7799999999997</c:v>
                </c:pt>
                <c:pt idx="29042">
                  <c:v>2500.8000000000002</c:v>
                </c:pt>
                <c:pt idx="29043">
                  <c:v>2500.8200000000002</c:v>
                </c:pt>
                <c:pt idx="29044">
                  <c:v>2500.84</c:v>
                </c:pt>
                <c:pt idx="29045">
                  <c:v>2500.86</c:v>
                </c:pt>
                <c:pt idx="29046">
                  <c:v>2500.88</c:v>
                </c:pt>
                <c:pt idx="29047">
                  <c:v>2500.9</c:v>
                </c:pt>
                <c:pt idx="29048">
                  <c:v>2500.92</c:v>
                </c:pt>
                <c:pt idx="29049">
                  <c:v>2500.94</c:v>
                </c:pt>
                <c:pt idx="29050">
                  <c:v>2500.96</c:v>
                </c:pt>
                <c:pt idx="29051">
                  <c:v>2500.98</c:v>
                </c:pt>
                <c:pt idx="29052">
                  <c:v>2501</c:v>
                </c:pt>
                <c:pt idx="29053">
                  <c:v>2501.02</c:v>
                </c:pt>
                <c:pt idx="29054">
                  <c:v>2501.04</c:v>
                </c:pt>
                <c:pt idx="29055">
                  <c:v>2501.06</c:v>
                </c:pt>
                <c:pt idx="29056">
                  <c:v>2501.08</c:v>
                </c:pt>
                <c:pt idx="29057">
                  <c:v>2501.1</c:v>
                </c:pt>
                <c:pt idx="29058">
                  <c:v>2501.12</c:v>
                </c:pt>
                <c:pt idx="29059">
                  <c:v>2501.14</c:v>
                </c:pt>
                <c:pt idx="29060">
                  <c:v>2501.16</c:v>
                </c:pt>
                <c:pt idx="29061">
                  <c:v>2501.1799999999998</c:v>
                </c:pt>
                <c:pt idx="29062">
                  <c:v>2501.1999999999998</c:v>
                </c:pt>
                <c:pt idx="29063">
                  <c:v>2501.2199999999998</c:v>
                </c:pt>
                <c:pt idx="29064">
                  <c:v>2501.2399999999998</c:v>
                </c:pt>
                <c:pt idx="29065">
                  <c:v>2501.2599999999998</c:v>
                </c:pt>
                <c:pt idx="29066">
                  <c:v>2501.2799999999997</c:v>
                </c:pt>
                <c:pt idx="29067">
                  <c:v>2501.3000000000002</c:v>
                </c:pt>
                <c:pt idx="29068">
                  <c:v>2501.3200000000002</c:v>
                </c:pt>
                <c:pt idx="29069">
                  <c:v>2501.34</c:v>
                </c:pt>
                <c:pt idx="29070">
                  <c:v>2501.36</c:v>
                </c:pt>
                <c:pt idx="29071">
                  <c:v>2501.38</c:v>
                </c:pt>
                <c:pt idx="29072">
                  <c:v>2501.4</c:v>
                </c:pt>
                <c:pt idx="29073">
                  <c:v>2501.42</c:v>
                </c:pt>
                <c:pt idx="29074">
                  <c:v>2501.44</c:v>
                </c:pt>
                <c:pt idx="29075">
                  <c:v>2501.46</c:v>
                </c:pt>
                <c:pt idx="29076">
                  <c:v>2501.48</c:v>
                </c:pt>
                <c:pt idx="29077">
                  <c:v>2501.5</c:v>
                </c:pt>
                <c:pt idx="29078">
                  <c:v>2501.52</c:v>
                </c:pt>
                <c:pt idx="29079">
                  <c:v>2501.54</c:v>
                </c:pt>
                <c:pt idx="29080">
                  <c:v>2501.56</c:v>
                </c:pt>
                <c:pt idx="29081">
                  <c:v>2501.58</c:v>
                </c:pt>
                <c:pt idx="29082">
                  <c:v>2501.6</c:v>
                </c:pt>
                <c:pt idx="29083">
                  <c:v>2501.62</c:v>
                </c:pt>
                <c:pt idx="29084">
                  <c:v>2501.64</c:v>
                </c:pt>
                <c:pt idx="29085">
                  <c:v>2501.66</c:v>
                </c:pt>
                <c:pt idx="29086">
                  <c:v>2501.6799999999998</c:v>
                </c:pt>
                <c:pt idx="29087">
                  <c:v>2501.6999999999998</c:v>
                </c:pt>
                <c:pt idx="29088">
                  <c:v>2501.7199999999998</c:v>
                </c:pt>
                <c:pt idx="29089">
                  <c:v>2501.7399999999998</c:v>
                </c:pt>
                <c:pt idx="29090">
                  <c:v>2501.7599999999998</c:v>
                </c:pt>
                <c:pt idx="29091">
                  <c:v>2501.7799999999997</c:v>
                </c:pt>
                <c:pt idx="29092">
                  <c:v>2501.8000000000002</c:v>
                </c:pt>
                <c:pt idx="29093">
                  <c:v>2501.8200000000002</c:v>
                </c:pt>
                <c:pt idx="29094">
                  <c:v>2501.84</c:v>
                </c:pt>
                <c:pt idx="29095">
                  <c:v>2501.86</c:v>
                </c:pt>
                <c:pt idx="29096">
                  <c:v>2501.88</c:v>
                </c:pt>
                <c:pt idx="29097">
                  <c:v>2501.9</c:v>
                </c:pt>
                <c:pt idx="29098">
                  <c:v>2501.92</c:v>
                </c:pt>
                <c:pt idx="29099">
                  <c:v>2501.94</c:v>
                </c:pt>
                <c:pt idx="29100">
                  <c:v>2501.96</c:v>
                </c:pt>
                <c:pt idx="29101">
                  <c:v>2501.98</c:v>
                </c:pt>
                <c:pt idx="29102">
                  <c:v>2502</c:v>
                </c:pt>
                <c:pt idx="29103">
                  <c:v>2502.02</c:v>
                </c:pt>
                <c:pt idx="29104">
                  <c:v>2502.04</c:v>
                </c:pt>
                <c:pt idx="29105">
                  <c:v>2502.06</c:v>
                </c:pt>
                <c:pt idx="29106">
                  <c:v>2502.08</c:v>
                </c:pt>
                <c:pt idx="29107">
                  <c:v>2502.1</c:v>
                </c:pt>
                <c:pt idx="29108">
                  <c:v>2502.12</c:v>
                </c:pt>
                <c:pt idx="29109">
                  <c:v>2502.14</c:v>
                </c:pt>
                <c:pt idx="29110">
                  <c:v>2502.16</c:v>
                </c:pt>
                <c:pt idx="29111">
                  <c:v>2502.1799999999998</c:v>
                </c:pt>
                <c:pt idx="29112">
                  <c:v>2502.1999999999998</c:v>
                </c:pt>
                <c:pt idx="29113">
                  <c:v>2502.2199999999998</c:v>
                </c:pt>
                <c:pt idx="29114">
                  <c:v>2502.2399999999998</c:v>
                </c:pt>
                <c:pt idx="29115">
                  <c:v>2502.2599999999998</c:v>
                </c:pt>
                <c:pt idx="29116">
                  <c:v>2502.2799999999997</c:v>
                </c:pt>
                <c:pt idx="29117">
                  <c:v>2502.3000000000002</c:v>
                </c:pt>
                <c:pt idx="29118">
                  <c:v>2502.3200000000002</c:v>
                </c:pt>
                <c:pt idx="29119">
                  <c:v>2502.34</c:v>
                </c:pt>
                <c:pt idx="29120">
                  <c:v>2502.36</c:v>
                </c:pt>
                <c:pt idx="29121">
                  <c:v>2502.38</c:v>
                </c:pt>
                <c:pt idx="29122">
                  <c:v>2502.4</c:v>
                </c:pt>
                <c:pt idx="29123">
                  <c:v>2502.42</c:v>
                </c:pt>
                <c:pt idx="29124">
                  <c:v>2502.44</c:v>
                </c:pt>
                <c:pt idx="29125">
                  <c:v>2502.46</c:v>
                </c:pt>
                <c:pt idx="29126">
                  <c:v>2502.48</c:v>
                </c:pt>
                <c:pt idx="29127">
                  <c:v>2502.5</c:v>
                </c:pt>
                <c:pt idx="29128">
                  <c:v>2502.52</c:v>
                </c:pt>
                <c:pt idx="29129">
                  <c:v>2502.54</c:v>
                </c:pt>
                <c:pt idx="29130">
                  <c:v>2502.56</c:v>
                </c:pt>
                <c:pt idx="29131">
                  <c:v>2502.58</c:v>
                </c:pt>
                <c:pt idx="29132">
                  <c:v>2502.6</c:v>
                </c:pt>
                <c:pt idx="29133">
                  <c:v>2502.62</c:v>
                </c:pt>
                <c:pt idx="29134">
                  <c:v>2502.64</c:v>
                </c:pt>
                <c:pt idx="29135">
                  <c:v>2502.66</c:v>
                </c:pt>
                <c:pt idx="29136">
                  <c:v>2502.6799999999998</c:v>
                </c:pt>
                <c:pt idx="29137">
                  <c:v>2502.6999999999998</c:v>
                </c:pt>
                <c:pt idx="29138">
                  <c:v>2502.7199999999998</c:v>
                </c:pt>
                <c:pt idx="29139">
                  <c:v>2502.7399999999998</c:v>
                </c:pt>
                <c:pt idx="29140">
                  <c:v>2502.7599999999998</c:v>
                </c:pt>
                <c:pt idx="29141">
                  <c:v>2502.7799999999997</c:v>
                </c:pt>
                <c:pt idx="29142">
                  <c:v>2502.8000000000002</c:v>
                </c:pt>
                <c:pt idx="29143">
                  <c:v>2502.8200000000002</c:v>
                </c:pt>
                <c:pt idx="29144">
                  <c:v>2502.84</c:v>
                </c:pt>
                <c:pt idx="29145">
                  <c:v>2502.86</c:v>
                </c:pt>
                <c:pt idx="29146">
                  <c:v>2502.88</c:v>
                </c:pt>
                <c:pt idx="29147">
                  <c:v>2502.9</c:v>
                </c:pt>
                <c:pt idx="29148">
                  <c:v>2502.92</c:v>
                </c:pt>
                <c:pt idx="29149">
                  <c:v>2502.94</c:v>
                </c:pt>
                <c:pt idx="29150">
                  <c:v>2502.96</c:v>
                </c:pt>
                <c:pt idx="29151">
                  <c:v>2502.98</c:v>
                </c:pt>
                <c:pt idx="29152">
                  <c:v>2503</c:v>
                </c:pt>
                <c:pt idx="29153">
                  <c:v>2503.02</c:v>
                </c:pt>
                <c:pt idx="29154">
                  <c:v>2503.04</c:v>
                </c:pt>
                <c:pt idx="29155">
                  <c:v>2503.06</c:v>
                </c:pt>
                <c:pt idx="29156">
                  <c:v>2503.08</c:v>
                </c:pt>
                <c:pt idx="29157">
                  <c:v>2503.1</c:v>
                </c:pt>
                <c:pt idx="29158">
                  <c:v>2503.12</c:v>
                </c:pt>
                <c:pt idx="29159">
                  <c:v>2503.14</c:v>
                </c:pt>
                <c:pt idx="29160">
                  <c:v>2503.16</c:v>
                </c:pt>
                <c:pt idx="29161">
                  <c:v>2503.1799999999998</c:v>
                </c:pt>
                <c:pt idx="29162">
                  <c:v>2503.1999999999998</c:v>
                </c:pt>
                <c:pt idx="29163">
                  <c:v>2503.2199999999998</c:v>
                </c:pt>
                <c:pt idx="29164">
                  <c:v>2503.2399999999998</c:v>
                </c:pt>
                <c:pt idx="29165">
                  <c:v>2503.2599999999998</c:v>
                </c:pt>
                <c:pt idx="29166">
                  <c:v>2503.2799999999997</c:v>
                </c:pt>
                <c:pt idx="29167">
                  <c:v>2503.3000000000002</c:v>
                </c:pt>
                <c:pt idx="29168">
                  <c:v>2503.3200000000002</c:v>
                </c:pt>
                <c:pt idx="29169">
                  <c:v>2503.34</c:v>
                </c:pt>
                <c:pt idx="29170">
                  <c:v>2503.36</c:v>
                </c:pt>
                <c:pt idx="29171">
                  <c:v>2503.38</c:v>
                </c:pt>
                <c:pt idx="29172">
                  <c:v>2503.4</c:v>
                </c:pt>
                <c:pt idx="29173">
                  <c:v>2503.42</c:v>
                </c:pt>
                <c:pt idx="29174">
                  <c:v>2503.44</c:v>
                </c:pt>
                <c:pt idx="29175">
                  <c:v>2503.46</c:v>
                </c:pt>
                <c:pt idx="29176">
                  <c:v>2503.48</c:v>
                </c:pt>
                <c:pt idx="29177">
                  <c:v>2503.5</c:v>
                </c:pt>
                <c:pt idx="29178">
                  <c:v>2503.52</c:v>
                </c:pt>
                <c:pt idx="29179">
                  <c:v>2503.54</c:v>
                </c:pt>
                <c:pt idx="29180">
                  <c:v>2503.56</c:v>
                </c:pt>
                <c:pt idx="29181">
                  <c:v>2503.58</c:v>
                </c:pt>
                <c:pt idx="29182">
                  <c:v>2503.6</c:v>
                </c:pt>
                <c:pt idx="29183">
                  <c:v>2503.62</c:v>
                </c:pt>
                <c:pt idx="29184">
                  <c:v>2503.64</c:v>
                </c:pt>
                <c:pt idx="29185">
                  <c:v>2503.66</c:v>
                </c:pt>
                <c:pt idx="29186">
                  <c:v>2503.6799999999998</c:v>
                </c:pt>
                <c:pt idx="29187">
                  <c:v>2503.6999999999998</c:v>
                </c:pt>
                <c:pt idx="29188">
                  <c:v>2503.7199999999998</c:v>
                </c:pt>
                <c:pt idx="29189">
                  <c:v>2503.7399999999998</c:v>
                </c:pt>
                <c:pt idx="29190">
                  <c:v>2503.7599999999998</c:v>
                </c:pt>
                <c:pt idx="29191">
                  <c:v>2503.7799999999997</c:v>
                </c:pt>
                <c:pt idx="29192">
                  <c:v>2503.8000000000002</c:v>
                </c:pt>
                <c:pt idx="29193">
                  <c:v>2503.8200000000002</c:v>
                </c:pt>
                <c:pt idx="29194">
                  <c:v>2503.84</c:v>
                </c:pt>
                <c:pt idx="29195">
                  <c:v>2503.86</c:v>
                </c:pt>
                <c:pt idx="29196">
                  <c:v>2503.88</c:v>
                </c:pt>
                <c:pt idx="29197">
                  <c:v>2503.9</c:v>
                </c:pt>
                <c:pt idx="29198">
                  <c:v>2503.92</c:v>
                </c:pt>
                <c:pt idx="29199">
                  <c:v>2503.94</c:v>
                </c:pt>
                <c:pt idx="29200">
                  <c:v>2503.96</c:v>
                </c:pt>
                <c:pt idx="29201">
                  <c:v>2503.98</c:v>
                </c:pt>
                <c:pt idx="29202">
                  <c:v>2504</c:v>
                </c:pt>
                <c:pt idx="29203">
                  <c:v>2504.02</c:v>
                </c:pt>
                <c:pt idx="29204">
                  <c:v>2504.04</c:v>
                </c:pt>
                <c:pt idx="29205">
                  <c:v>2504.06</c:v>
                </c:pt>
                <c:pt idx="29206">
                  <c:v>2504.08</c:v>
                </c:pt>
                <c:pt idx="29207">
                  <c:v>2504.1</c:v>
                </c:pt>
                <c:pt idx="29208">
                  <c:v>2504.12</c:v>
                </c:pt>
                <c:pt idx="29209">
                  <c:v>2504.14</c:v>
                </c:pt>
                <c:pt idx="29210">
                  <c:v>2504.16</c:v>
                </c:pt>
                <c:pt idx="29211">
                  <c:v>2504.1799999999998</c:v>
                </c:pt>
                <c:pt idx="29212">
                  <c:v>2504.1999999999998</c:v>
                </c:pt>
                <c:pt idx="29213">
                  <c:v>2504.2199999999998</c:v>
                </c:pt>
                <c:pt idx="29214">
                  <c:v>2504.2399999999998</c:v>
                </c:pt>
                <c:pt idx="29215">
                  <c:v>2504.2599999999998</c:v>
                </c:pt>
                <c:pt idx="29216">
                  <c:v>2504.2799999999997</c:v>
                </c:pt>
                <c:pt idx="29217">
                  <c:v>2504.3000000000002</c:v>
                </c:pt>
                <c:pt idx="29218">
                  <c:v>2504.3200000000002</c:v>
                </c:pt>
                <c:pt idx="29219">
                  <c:v>2504.34</c:v>
                </c:pt>
                <c:pt idx="29220">
                  <c:v>2504.36</c:v>
                </c:pt>
                <c:pt idx="29221">
                  <c:v>2504.38</c:v>
                </c:pt>
                <c:pt idx="29222">
                  <c:v>2504.4</c:v>
                </c:pt>
                <c:pt idx="29223">
                  <c:v>2504.42</c:v>
                </c:pt>
                <c:pt idx="29224">
                  <c:v>2504.44</c:v>
                </c:pt>
                <c:pt idx="29225">
                  <c:v>2504.46</c:v>
                </c:pt>
                <c:pt idx="29226">
                  <c:v>2504.48</c:v>
                </c:pt>
                <c:pt idx="29227">
                  <c:v>2504.5</c:v>
                </c:pt>
                <c:pt idx="29228">
                  <c:v>2504.52</c:v>
                </c:pt>
                <c:pt idx="29229">
                  <c:v>2504.54</c:v>
                </c:pt>
                <c:pt idx="29230">
                  <c:v>2504.56</c:v>
                </c:pt>
                <c:pt idx="29231">
                  <c:v>2504.58</c:v>
                </c:pt>
                <c:pt idx="29232">
                  <c:v>2504.6</c:v>
                </c:pt>
                <c:pt idx="29233">
                  <c:v>2504.62</c:v>
                </c:pt>
                <c:pt idx="29234">
                  <c:v>2504.64</c:v>
                </c:pt>
                <c:pt idx="29235">
                  <c:v>2504.66</c:v>
                </c:pt>
                <c:pt idx="29236">
                  <c:v>2504.6799999999998</c:v>
                </c:pt>
                <c:pt idx="29237">
                  <c:v>2504.6999999999998</c:v>
                </c:pt>
                <c:pt idx="29238">
                  <c:v>2504.7199999999998</c:v>
                </c:pt>
                <c:pt idx="29239">
                  <c:v>2504.7399999999998</c:v>
                </c:pt>
                <c:pt idx="29240">
                  <c:v>2504.7599999999998</c:v>
                </c:pt>
                <c:pt idx="29241">
                  <c:v>2504.7799999999997</c:v>
                </c:pt>
                <c:pt idx="29242">
                  <c:v>2504.8000000000002</c:v>
                </c:pt>
                <c:pt idx="29243">
                  <c:v>2504.8200000000002</c:v>
                </c:pt>
                <c:pt idx="29244">
                  <c:v>2504.84</c:v>
                </c:pt>
                <c:pt idx="29245">
                  <c:v>2504.86</c:v>
                </c:pt>
                <c:pt idx="29246">
                  <c:v>2504.88</c:v>
                </c:pt>
                <c:pt idx="29247">
                  <c:v>2504.9</c:v>
                </c:pt>
                <c:pt idx="29248">
                  <c:v>2504.92</c:v>
                </c:pt>
                <c:pt idx="29249">
                  <c:v>2504.94</c:v>
                </c:pt>
                <c:pt idx="29250">
                  <c:v>2504.96</c:v>
                </c:pt>
                <c:pt idx="29251">
                  <c:v>2504.98</c:v>
                </c:pt>
                <c:pt idx="29252">
                  <c:v>2505</c:v>
                </c:pt>
                <c:pt idx="29253">
                  <c:v>2505.02</c:v>
                </c:pt>
                <c:pt idx="29254">
                  <c:v>2505.04</c:v>
                </c:pt>
                <c:pt idx="29255">
                  <c:v>2505.06</c:v>
                </c:pt>
                <c:pt idx="29256">
                  <c:v>2505.08</c:v>
                </c:pt>
                <c:pt idx="29257">
                  <c:v>2505.1</c:v>
                </c:pt>
                <c:pt idx="29258">
                  <c:v>2505.12</c:v>
                </c:pt>
                <c:pt idx="29259">
                  <c:v>2505.14</c:v>
                </c:pt>
                <c:pt idx="29260">
                  <c:v>2505.16</c:v>
                </c:pt>
                <c:pt idx="29261">
                  <c:v>2505.1799999999998</c:v>
                </c:pt>
                <c:pt idx="29262">
                  <c:v>2505.1999999999998</c:v>
                </c:pt>
                <c:pt idx="29263">
                  <c:v>2505.2199999999998</c:v>
                </c:pt>
                <c:pt idx="29264">
                  <c:v>2505.2399999999998</c:v>
                </c:pt>
                <c:pt idx="29265">
                  <c:v>2505.2599999999998</c:v>
                </c:pt>
                <c:pt idx="29266">
                  <c:v>2505.2799999999997</c:v>
                </c:pt>
                <c:pt idx="29267">
                  <c:v>2505.3000000000002</c:v>
                </c:pt>
                <c:pt idx="29268">
                  <c:v>2505.3200000000002</c:v>
                </c:pt>
                <c:pt idx="29269">
                  <c:v>2505.34</c:v>
                </c:pt>
                <c:pt idx="29270">
                  <c:v>2505.36</c:v>
                </c:pt>
                <c:pt idx="29271">
                  <c:v>2505.38</c:v>
                </c:pt>
                <c:pt idx="29272">
                  <c:v>2505.4</c:v>
                </c:pt>
                <c:pt idx="29273">
                  <c:v>2505.42</c:v>
                </c:pt>
                <c:pt idx="29274">
                  <c:v>2505.44</c:v>
                </c:pt>
                <c:pt idx="29275">
                  <c:v>2505.46</c:v>
                </c:pt>
                <c:pt idx="29276">
                  <c:v>2505.48</c:v>
                </c:pt>
                <c:pt idx="29277">
                  <c:v>2505.5</c:v>
                </c:pt>
                <c:pt idx="29278">
                  <c:v>2505.52</c:v>
                </c:pt>
                <c:pt idx="29279">
                  <c:v>2505.54</c:v>
                </c:pt>
                <c:pt idx="29280">
                  <c:v>2505.56</c:v>
                </c:pt>
                <c:pt idx="29281">
                  <c:v>2505.58</c:v>
                </c:pt>
                <c:pt idx="29282">
                  <c:v>2505.6</c:v>
                </c:pt>
                <c:pt idx="29283">
                  <c:v>2505.62</c:v>
                </c:pt>
                <c:pt idx="29284">
                  <c:v>2505.64</c:v>
                </c:pt>
                <c:pt idx="29285">
                  <c:v>2505.66</c:v>
                </c:pt>
                <c:pt idx="29286">
                  <c:v>2505.6799999999998</c:v>
                </c:pt>
                <c:pt idx="29287">
                  <c:v>2505.6999999999998</c:v>
                </c:pt>
                <c:pt idx="29288">
                  <c:v>2505.7199999999998</c:v>
                </c:pt>
                <c:pt idx="29289">
                  <c:v>2505.7399999999998</c:v>
                </c:pt>
                <c:pt idx="29290">
                  <c:v>2505.7599999999998</c:v>
                </c:pt>
                <c:pt idx="29291">
                  <c:v>2505.7799999999997</c:v>
                </c:pt>
                <c:pt idx="29292">
                  <c:v>2505.8000000000002</c:v>
                </c:pt>
                <c:pt idx="29293">
                  <c:v>2505.8200000000002</c:v>
                </c:pt>
                <c:pt idx="29294">
                  <c:v>2505.84</c:v>
                </c:pt>
                <c:pt idx="29295">
                  <c:v>2505.86</c:v>
                </c:pt>
                <c:pt idx="29296">
                  <c:v>2505.88</c:v>
                </c:pt>
                <c:pt idx="29297">
                  <c:v>2505.9</c:v>
                </c:pt>
                <c:pt idx="29298">
                  <c:v>2505.92</c:v>
                </c:pt>
                <c:pt idx="29299">
                  <c:v>2505.94</c:v>
                </c:pt>
                <c:pt idx="29300">
                  <c:v>2505.96</c:v>
                </c:pt>
                <c:pt idx="29301">
                  <c:v>2505.98</c:v>
                </c:pt>
                <c:pt idx="29302">
                  <c:v>2506</c:v>
                </c:pt>
                <c:pt idx="29303">
                  <c:v>2506.02</c:v>
                </c:pt>
                <c:pt idx="29304">
                  <c:v>2506.04</c:v>
                </c:pt>
                <c:pt idx="29305">
                  <c:v>2506.06</c:v>
                </c:pt>
                <c:pt idx="29306">
                  <c:v>2506.08</c:v>
                </c:pt>
                <c:pt idx="29307">
                  <c:v>2506.1</c:v>
                </c:pt>
                <c:pt idx="29308">
                  <c:v>2506.12</c:v>
                </c:pt>
                <c:pt idx="29309">
                  <c:v>2506.14</c:v>
                </c:pt>
                <c:pt idx="29310">
                  <c:v>2506.16</c:v>
                </c:pt>
                <c:pt idx="29311">
                  <c:v>2506.1799999999998</c:v>
                </c:pt>
                <c:pt idx="29312">
                  <c:v>2506.1999999999998</c:v>
                </c:pt>
                <c:pt idx="29313">
                  <c:v>2506.2199999999998</c:v>
                </c:pt>
                <c:pt idx="29314">
                  <c:v>2506.2399999999998</c:v>
                </c:pt>
                <c:pt idx="29315">
                  <c:v>2506.2599999999998</c:v>
                </c:pt>
                <c:pt idx="29316">
                  <c:v>2506.2799999999997</c:v>
                </c:pt>
                <c:pt idx="29317">
                  <c:v>2506.3000000000002</c:v>
                </c:pt>
                <c:pt idx="29318">
                  <c:v>2506.3200000000002</c:v>
                </c:pt>
                <c:pt idx="29319">
                  <c:v>2506.34</c:v>
                </c:pt>
                <c:pt idx="29320">
                  <c:v>2506.36</c:v>
                </c:pt>
                <c:pt idx="29321">
                  <c:v>2506.38</c:v>
                </c:pt>
                <c:pt idx="29322">
                  <c:v>2506.4</c:v>
                </c:pt>
                <c:pt idx="29323">
                  <c:v>2506.42</c:v>
                </c:pt>
                <c:pt idx="29324">
                  <c:v>2506.44</c:v>
                </c:pt>
                <c:pt idx="29325">
                  <c:v>2506.46</c:v>
                </c:pt>
                <c:pt idx="29326">
                  <c:v>2506.48</c:v>
                </c:pt>
                <c:pt idx="29327">
                  <c:v>2506.5</c:v>
                </c:pt>
                <c:pt idx="29328">
                  <c:v>2506.52</c:v>
                </c:pt>
                <c:pt idx="29329">
                  <c:v>2506.54</c:v>
                </c:pt>
                <c:pt idx="29330">
                  <c:v>2506.56</c:v>
                </c:pt>
                <c:pt idx="29331">
                  <c:v>2506.58</c:v>
                </c:pt>
                <c:pt idx="29332">
                  <c:v>2506.6</c:v>
                </c:pt>
                <c:pt idx="29333">
                  <c:v>2506.62</c:v>
                </c:pt>
                <c:pt idx="29334">
                  <c:v>2506.64</c:v>
                </c:pt>
                <c:pt idx="29335">
                  <c:v>2506.66</c:v>
                </c:pt>
                <c:pt idx="29336">
                  <c:v>2506.6799999999998</c:v>
                </c:pt>
                <c:pt idx="29337">
                  <c:v>2506.6999999999998</c:v>
                </c:pt>
                <c:pt idx="29338">
                  <c:v>2506.7199999999998</c:v>
                </c:pt>
                <c:pt idx="29339">
                  <c:v>2506.7399999999998</c:v>
                </c:pt>
                <c:pt idx="29340">
                  <c:v>2506.7599999999998</c:v>
                </c:pt>
                <c:pt idx="29341">
                  <c:v>2506.7799999999997</c:v>
                </c:pt>
                <c:pt idx="29342">
                  <c:v>2506.8000000000002</c:v>
                </c:pt>
                <c:pt idx="29343">
                  <c:v>2506.8200000000002</c:v>
                </c:pt>
                <c:pt idx="29344">
                  <c:v>2506.84</c:v>
                </c:pt>
                <c:pt idx="29345">
                  <c:v>2506.86</c:v>
                </c:pt>
                <c:pt idx="29346">
                  <c:v>2506.88</c:v>
                </c:pt>
                <c:pt idx="29347">
                  <c:v>2506.9</c:v>
                </c:pt>
                <c:pt idx="29348">
                  <c:v>2506.92</c:v>
                </c:pt>
                <c:pt idx="29349">
                  <c:v>2506.94</c:v>
                </c:pt>
                <c:pt idx="29350">
                  <c:v>2506.96</c:v>
                </c:pt>
                <c:pt idx="29351">
                  <c:v>2506.98</c:v>
                </c:pt>
                <c:pt idx="29352">
                  <c:v>2507</c:v>
                </c:pt>
                <c:pt idx="29353">
                  <c:v>2507.02</c:v>
                </c:pt>
                <c:pt idx="29354">
                  <c:v>2507.04</c:v>
                </c:pt>
                <c:pt idx="29355">
                  <c:v>2507.06</c:v>
                </c:pt>
                <c:pt idx="29356">
                  <c:v>2507.08</c:v>
                </c:pt>
                <c:pt idx="29357">
                  <c:v>2507.1</c:v>
                </c:pt>
                <c:pt idx="29358">
                  <c:v>2507.12</c:v>
                </c:pt>
                <c:pt idx="29359">
                  <c:v>2507.14</c:v>
                </c:pt>
                <c:pt idx="29360">
                  <c:v>2507.16</c:v>
                </c:pt>
                <c:pt idx="29361">
                  <c:v>2507.1799999999998</c:v>
                </c:pt>
                <c:pt idx="29362">
                  <c:v>2507.1999999999998</c:v>
                </c:pt>
                <c:pt idx="29363">
                  <c:v>2507.2199999999998</c:v>
                </c:pt>
                <c:pt idx="29364">
                  <c:v>2507.2399999999998</c:v>
                </c:pt>
                <c:pt idx="29365">
                  <c:v>2507.2599999999998</c:v>
                </c:pt>
                <c:pt idx="29366">
                  <c:v>2507.2799999999997</c:v>
                </c:pt>
                <c:pt idx="29367">
                  <c:v>2507.3000000000002</c:v>
                </c:pt>
                <c:pt idx="29368">
                  <c:v>2507.3200000000002</c:v>
                </c:pt>
                <c:pt idx="29369">
                  <c:v>2507.34</c:v>
                </c:pt>
                <c:pt idx="29370">
                  <c:v>2507.36</c:v>
                </c:pt>
                <c:pt idx="29371">
                  <c:v>2507.38</c:v>
                </c:pt>
                <c:pt idx="29372">
                  <c:v>2507.4</c:v>
                </c:pt>
                <c:pt idx="29373">
                  <c:v>2507.42</c:v>
                </c:pt>
                <c:pt idx="29374">
                  <c:v>2507.44</c:v>
                </c:pt>
                <c:pt idx="29375">
                  <c:v>2507.46</c:v>
                </c:pt>
                <c:pt idx="29376">
                  <c:v>2507.48</c:v>
                </c:pt>
                <c:pt idx="29377">
                  <c:v>2507.5</c:v>
                </c:pt>
                <c:pt idx="29378">
                  <c:v>2507.52</c:v>
                </c:pt>
                <c:pt idx="29379">
                  <c:v>2507.54</c:v>
                </c:pt>
                <c:pt idx="29380">
                  <c:v>2507.56</c:v>
                </c:pt>
                <c:pt idx="29381">
                  <c:v>2507.58</c:v>
                </c:pt>
                <c:pt idx="29382">
                  <c:v>2507.6</c:v>
                </c:pt>
                <c:pt idx="29383">
                  <c:v>2507.62</c:v>
                </c:pt>
                <c:pt idx="29384">
                  <c:v>2507.64</c:v>
                </c:pt>
                <c:pt idx="29385">
                  <c:v>2507.66</c:v>
                </c:pt>
                <c:pt idx="29386">
                  <c:v>2507.6799999999998</c:v>
                </c:pt>
                <c:pt idx="29387">
                  <c:v>2507.6999999999998</c:v>
                </c:pt>
                <c:pt idx="29388">
                  <c:v>2507.7199999999998</c:v>
                </c:pt>
                <c:pt idx="29389">
                  <c:v>2507.7399999999998</c:v>
                </c:pt>
                <c:pt idx="29390">
                  <c:v>2507.7599999999998</c:v>
                </c:pt>
                <c:pt idx="29391">
                  <c:v>2507.7799999999997</c:v>
                </c:pt>
                <c:pt idx="29392">
                  <c:v>2507.8000000000002</c:v>
                </c:pt>
                <c:pt idx="29393">
                  <c:v>2507.8200000000002</c:v>
                </c:pt>
                <c:pt idx="29394">
                  <c:v>2507.84</c:v>
                </c:pt>
                <c:pt idx="29395">
                  <c:v>2507.86</c:v>
                </c:pt>
                <c:pt idx="29396">
                  <c:v>2507.88</c:v>
                </c:pt>
                <c:pt idx="29397">
                  <c:v>2507.9</c:v>
                </c:pt>
                <c:pt idx="29398">
                  <c:v>2507.92</c:v>
                </c:pt>
                <c:pt idx="29399">
                  <c:v>2507.94</c:v>
                </c:pt>
                <c:pt idx="29400">
                  <c:v>2507.96</c:v>
                </c:pt>
                <c:pt idx="29401">
                  <c:v>2507.98</c:v>
                </c:pt>
                <c:pt idx="29402">
                  <c:v>2508</c:v>
                </c:pt>
                <c:pt idx="29403">
                  <c:v>2508.02</c:v>
                </c:pt>
                <c:pt idx="29404">
                  <c:v>2508.04</c:v>
                </c:pt>
                <c:pt idx="29405">
                  <c:v>2508.06</c:v>
                </c:pt>
                <c:pt idx="29406">
                  <c:v>2508.08</c:v>
                </c:pt>
                <c:pt idx="29407">
                  <c:v>2508.1</c:v>
                </c:pt>
                <c:pt idx="29408">
                  <c:v>2508.12</c:v>
                </c:pt>
                <c:pt idx="29409">
                  <c:v>2508.14</c:v>
                </c:pt>
                <c:pt idx="29410">
                  <c:v>2508.16</c:v>
                </c:pt>
                <c:pt idx="29411">
                  <c:v>2508.1799999999998</c:v>
                </c:pt>
                <c:pt idx="29412">
                  <c:v>2508.1999999999998</c:v>
                </c:pt>
                <c:pt idx="29413">
                  <c:v>2508.2199999999998</c:v>
                </c:pt>
                <c:pt idx="29414">
                  <c:v>2508.2399999999998</c:v>
                </c:pt>
                <c:pt idx="29415">
                  <c:v>2508.2599999999998</c:v>
                </c:pt>
                <c:pt idx="29416">
                  <c:v>2508.2799999999997</c:v>
                </c:pt>
                <c:pt idx="29417">
                  <c:v>2508.3000000000002</c:v>
                </c:pt>
                <c:pt idx="29418">
                  <c:v>2508.3200000000002</c:v>
                </c:pt>
                <c:pt idx="29419">
                  <c:v>2508.34</c:v>
                </c:pt>
                <c:pt idx="29420">
                  <c:v>2508.36</c:v>
                </c:pt>
                <c:pt idx="29421">
                  <c:v>2508.38</c:v>
                </c:pt>
                <c:pt idx="29422">
                  <c:v>2508.4</c:v>
                </c:pt>
                <c:pt idx="29423">
                  <c:v>2508.42</c:v>
                </c:pt>
                <c:pt idx="29424">
                  <c:v>2508.44</c:v>
                </c:pt>
                <c:pt idx="29425">
                  <c:v>2508.46</c:v>
                </c:pt>
                <c:pt idx="29426">
                  <c:v>2508.48</c:v>
                </c:pt>
                <c:pt idx="29427">
                  <c:v>2508.5</c:v>
                </c:pt>
                <c:pt idx="29428">
                  <c:v>2508.52</c:v>
                </c:pt>
                <c:pt idx="29429">
                  <c:v>2508.54</c:v>
                </c:pt>
                <c:pt idx="29430">
                  <c:v>2508.56</c:v>
                </c:pt>
                <c:pt idx="29431">
                  <c:v>2508.58</c:v>
                </c:pt>
                <c:pt idx="29432">
                  <c:v>2508.6</c:v>
                </c:pt>
                <c:pt idx="29433">
                  <c:v>2508.62</c:v>
                </c:pt>
                <c:pt idx="29434">
                  <c:v>2508.64</c:v>
                </c:pt>
                <c:pt idx="29435">
                  <c:v>2508.66</c:v>
                </c:pt>
                <c:pt idx="29436">
                  <c:v>2508.6799999999998</c:v>
                </c:pt>
                <c:pt idx="29437">
                  <c:v>2508.6999999999998</c:v>
                </c:pt>
                <c:pt idx="29438">
                  <c:v>2508.7199999999998</c:v>
                </c:pt>
                <c:pt idx="29439">
                  <c:v>2508.7399999999998</c:v>
                </c:pt>
                <c:pt idx="29440">
                  <c:v>2508.7599999999998</c:v>
                </c:pt>
                <c:pt idx="29441">
                  <c:v>2508.7799999999997</c:v>
                </c:pt>
                <c:pt idx="29442">
                  <c:v>2508.8000000000002</c:v>
                </c:pt>
                <c:pt idx="29443">
                  <c:v>2508.8200000000002</c:v>
                </c:pt>
                <c:pt idx="29444">
                  <c:v>2508.84</c:v>
                </c:pt>
                <c:pt idx="29445">
                  <c:v>2508.86</c:v>
                </c:pt>
                <c:pt idx="29446">
                  <c:v>2508.88</c:v>
                </c:pt>
                <c:pt idx="29447">
                  <c:v>2508.9</c:v>
                </c:pt>
                <c:pt idx="29448">
                  <c:v>2508.92</c:v>
                </c:pt>
                <c:pt idx="29449">
                  <c:v>2508.94</c:v>
                </c:pt>
                <c:pt idx="29450">
                  <c:v>2508.96</c:v>
                </c:pt>
                <c:pt idx="29451">
                  <c:v>2508.98</c:v>
                </c:pt>
                <c:pt idx="29452">
                  <c:v>2509</c:v>
                </c:pt>
                <c:pt idx="29453">
                  <c:v>2509.02</c:v>
                </c:pt>
                <c:pt idx="29454">
                  <c:v>2509.04</c:v>
                </c:pt>
                <c:pt idx="29455">
                  <c:v>2509.06</c:v>
                </c:pt>
                <c:pt idx="29456">
                  <c:v>2509.08</c:v>
                </c:pt>
                <c:pt idx="29457">
                  <c:v>2509.1</c:v>
                </c:pt>
                <c:pt idx="29458">
                  <c:v>2509.12</c:v>
                </c:pt>
                <c:pt idx="29459">
                  <c:v>2509.14</c:v>
                </c:pt>
                <c:pt idx="29460">
                  <c:v>2509.16</c:v>
                </c:pt>
                <c:pt idx="29461">
                  <c:v>2509.1799999999998</c:v>
                </c:pt>
                <c:pt idx="29462">
                  <c:v>2509.1999999999998</c:v>
                </c:pt>
                <c:pt idx="29463">
                  <c:v>2509.2199999999998</c:v>
                </c:pt>
                <c:pt idx="29464">
                  <c:v>2509.2399999999998</c:v>
                </c:pt>
                <c:pt idx="29465">
                  <c:v>2509.2599999999998</c:v>
                </c:pt>
                <c:pt idx="29466">
                  <c:v>2509.2799999999997</c:v>
                </c:pt>
                <c:pt idx="29467">
                  <c:v>2509.3000000000002</c:v>
                </c:pt>
                <c:pt idx="29468">
                  <c:v>2509.3200000000002</c:v>
                </c:pt>
                <c:pt idx="29469">
                  <c:v>2509.34</c:v>
                </c:pt>
                <c:pt idx="29470">
                  <c:v>2509.36</c:v>
                </c:pt>
                <c:pt idx="29471">
                  <c:v>2509.38</c:v>
                </c:pt>
                <c:pt idx="29472">
                  <c:v>2509.4</c:v>
                </c:pt>
                <c:pt idx="29473">
                  <c:v>2509.42</c:v>
                </c:pt>
                <c:pt idx="29474">
                  <c:v>2509.44</c:v>
                </c:pt>
                <c:pt idx="29475">
                  <c:v>2509.46</c:v>
                </c:pt>
                <c:pt idx="29476">
                  <c:v>2509.48</c:v>
                </c:pt>
                <c:pt idx="29477">
                  <c:v>2509.5</c:v>
                </c:pt>
                <c:pt idx="29478">
                  <c:v>2509.52</c:v>
                </c:pt>
                <c:pt idx="29479">
                  <c:v>2509.54</c:v>
                </c:pt>
                <c:pt idx="29480">
                  <c:v>2509.56</c:v>
                </c:pt>
                <c:pt idx="29481">
                  <c:v>2509.58</c:v>
                </c:pt>
                <c:pt idx="29482">
                  <c:v>2509.6</c:v>
                </c:pt>
                <c:pt idx="29483">
                  <c:v>2509.62</c:v>
                </c:pt>
                <c:pt idx="29484">
                  <c:v>2509.64</c:v>
                </c:pt>
                <c:pt idx="29485">
                  <c:v>2509.66</c:v>
                </c:pt>
                <c:pt idx="29486">
                  <c:v>2509.6799999999998</c:v>
                </c:pt>
                <c:pt idx="29487">
                  <c:v>2509.6999999999998</c:v>
                </c:pt>
                <c:pt idx="29488">
                  <c:v>2509.7199999999998</c:v>
                </c:pt>
                <c:pt idx="29489">
                  <c:v>2509.7399999999998</c:v>
                </c:pt>
                <c:pt idx="29490">
                  <c:v>2509.7599999999998</c:v>
                </c:pt>
                <c:pt idx="29491">
                  <c:v>2509.7799999999997</c:v>
                </c:pt>
                <c:pt idx="29492">
                  <c:v>2509.8000000000002</c:v>
                </c:pt>
                <c:pt idx="29493">
                  <c:v>2509.8200000000002</c:v>
                </c:pt>
                <c:pt idx="29494">
                  <c:v>2509.84</c:v>
                </c:pt>
                <c:pt idx="29495">
                  <c:v>2509.86</c:v>
                </c:pt>
                <c:pt idx="29496">
                  <c:v>2509.88</c:v>
                </c:pt>
                <c:pt idx="29497">
                  <c:v>2509.9</c:v>
                </c:pt>
                <c:pt idx="29498">
                  <c:v>2509.92</c:v>
                </c:pt>
                <c:pt idx="29499">
                  <c:v>2509.94</c:v>
                </c:pt>
                <c:pt idx="29500">
                  <c:v>2509.96</c:v>
                </c:pt>
                <c:pt idx="29501">
                  <c:v>2509.98</c:v>
                </c:pt>
                <c:pt idx="29502">
                  <c:v>2510</c:v>
                </c:pt>
                <c:pt idx="29503">
                  <c:v>2510.02</c:v>
                </c:pt>
                <c:pt idx="29504">
                  <c:v>2510.04</c:v>
                </c:pt>
                <c:pt idx="29505">
                  <c:v>2510.06</c:v>
                </c:pt>
                <c:pt idx="29506">
                  <c:v>2510.08</c:v>
                </c:pt>
                <c:pt idx="29507">
                  <c:v>2510.1</c:v>
                </c:pt>
                <c:pt idx="29508">
                  <c:v>2510.12</c:v>
                </c:pt>
                <c:pt idx="29509">
                  <c:v>2510.14</c:v>
                </c:pt>
                <c:pt idx="29510">
                  <c:v>2510.16</c:v>
                </c:pt>
                <c:pt idx="29511">
                  <c:v>2510.1799999999998</c:v>
                </c:pt>
                <c:pt idx="29512">
                  <c:v>2510.1999999999998</c:v>
                </c:pt>
                <c:pt idx="29513">
                  <c:v>2510.2199999999998</c:v>
                </c:pt>
                <c:pt idx="29514">
                  <c:v>2510.2399999999998</c:v>
                </c:pt>
                <c:pt idx="29515">
                  <c:v>2510.2599999999998</c:v>
                </c:pt>
                <c:pt idx="29516">
                  <c:v>2510.2799999999997</c:v>
                </c:pt>
                <c:pt idx="29517">
                  <c:v>2510.3000000000002</c:v>
                </c:pt>
                <c:pt idx="29518">
                  <c:v>2510.3200000000002</c:v>
                </c:pt>
                <c:pt idx="29519">
                  <c:v>2510.34</c:v>
                </c:pt>
                <c:pt idx="29520">
                  <c:v>2510.36</c:v>
                </c:pt>
                <c:pt idx="29521">
                  <c:v>2510.38</c:v>
                </c:pt>
                <c:pt idx="29522">
                  <c:v>2510.4</c:v>
                </c:pt>
                <c:pt idx="29523">
                  <c:v>2510.42</c:v>
                </c:pt>
                <c:pt idx="29524">
                  <c:v>2510.44</c:v>
                </c:pt>
                <c:pt idx="29525">
                  <c:v>2510.46</c:v>
                </c:pt>
                <c:pt idx="29526">
                  <c:v>2510.48</c:v>
                </c:pt>
                <c:pt idx="29527">
                  <c:v>2510.5</c:v>
                </c:pt>
                <c:pt idx="29528">
                  <c:v>2510.52</c:v>
                </c:pt>
                <c:pt idx="29529">
                  <c:v>2510.54</c:v>
                </c:pt>
                <c:pt idx="29530">
                  <c:v>2510.56</c:v>
                </c:pt>
                <c:pt idx="29531">
                  <c:v>2510.58</c:v>
                </c:pt>
                <c:pt idx="29532">
                  <c:v>2510.6</c:v>
                </c:pt>
                <c:pt idx="29533">
                  <c:v>2510.62</c:v>
                </c:pt>
                <c:pt idx="29534">
                  <c:v>2510.64</c:v>
                </c:pt>
                <c:pt idx="29535">
                  <c:v>2510.66</c:v>
                </c:pt>
                <c:pt idx="29536">
                  <c:v>2510.6799999999998</c:v>
                </c:pt>
                <c:pt idx="29537">
                  <c:v>2510.6999999999998</c:v>
                </c:pt>
                <c:pt idx="29538">
                  <c:v>2510.7199999999998</c:v>
                </c:pt>
                <c:pt idx="29539">
                  <c:v>2510.7399999999998</c:v>
                </c:pt>
                <c:pt idx="29540">
                  <c:v>2510.7599999999998</c:v>
                </c:pt>
                <c:pt idx="29541">
                  <c:v>2510.7799999999997</c:v>
                </c:pt>
                <c:pt idx="29542">
                  <c:v>2510.8000000000002</c:v>
                </c:pt>
                <c:pt idx="29543">
                  <c:v>2510.8200000000002</c:v>
                </c:pt>
                <c:pt idx="29544">
                  <c:v>2510.84</c:v>
                </c:pt>
                <c:pt idx="29545">
                  <c:v>2510.86</c:v>
                </c:pt>
                <c:pt idx="29546">
                  <c:v>2510.88</c:v>
                </c:pt>
                <c:pt idx="29547">
                  <c:v>2510.9</c:v>
                </c:pt>
                <c:pt idx="29548">
                  <c:v>2510.92</c:v>
                </c:pt>
                <c:pt idx="29549">
                  <c:v>2510.94</c:v>
                </c:pt>
                <c:pt idx="29550">
                  <c:v>2510.96</c:v>
                </c:pt>
                <c:pt idx="29551">
                  <c:v>2510.98</c:v>
                </c:pt>
                <c:pt idx="29552">
                  <c:v>2511</c:v>
                </c:pt>
                <c:pt idx="29553">
                  <c:v>2511.02</c:v>
                </c:pt>
                <c:pt idx="29554">
                  <c:v>2511.04</c:v>
                </c:pt>
                <c:pt idx="29555">
                  <c:v>2511.06</c:v>
                </c:pt>
                <c:pt idx="29556">
                  <c:v>2511.08</c:v>
                </c:pt>
                <c:pt idx="29557">
                  <c:v>2511.1</c:v>
                </c:pt>
                <c:pt idx="29558">
                  <c:v>2511.12</c:v>
                </c:pt>
                <c:pt idx="29559">
                  <c:v>2511.14</c:v>
                </c:pt>
                <c:pt idx="29560">
                  <c:v>2511.16</c:v>
                </c:pt>
                <c:pt idx="29561">
                  <c:v>2511.1799999999998</c:v>
                </c:pt>
                <c:pt idx="29562">
                  <c:v>2511.1999999999998</c:v>
                </c:pt>
                <c:pt idx="29563">
                  <c:v>2511.2199999999998</c:v>
                </c:pt>
                <c:pt idx="29564">
                  <c:v>2511.2399999999998</c:v>
                </c:pt>
                <c:pt idx="29565">
                  <c:v>2511.2599999999998</c:v>
                </c:pt>
                <c:pt idx="29566">
                  <c:v>2511.2799999999997</c:v>
                </c:pt>
                <c:pt idx="29567">
                  <c:v>2511.3000000000002</c:v>
                </c:pt>
                <c:pt idx="29568">
                  <c:v>2511.3200000000002</c:v>
                </c:pt>
                <c:pt idx="29569">
                  <c:v>2511.34</c:v>
                </c:pt>
                <c:pt idx="29570">
                  <c:v>2511.36</c:v>
                </c:pt>
                <c:pt idx="29571">
                  <c:v>2511.38</c:v>
                </c:pt>
                <c:pt idx="29572">
                  <c:v>2511.4</c:v>
                </c:pt>
                <c:pt idx="29573">
                  <c:v>2511.42</c:v>
                </c:pt>
                <c:pt idx="29574">
                  <c:v>2511.44</c:v>
                </c:pt>
                <c:pt idx="29575">
                  <c:v>2511.46</c:v>
                </c:pt>
                <c:pt idx="29576">
                  <c:v>2511.48</c:v>
                </c:pt>
                <c:pt idx="29577">
                  <c:v>2511.5</c:v>
                </c:pt>
                <c:pt idx="29578">
                  <c:v>2511.52</c:v>
                </c:pt>
                <c:pt idx="29579">
                  <c:v>2511.54</c:v>
                </c:pt>
                <c:pt idx="29580">
                  <c:v>2511.56</c:v>
                </c:pt>
                <c:pt idx="29581">
                  <c:v>2511.58</c:v>
                </c:pt>
                <c:pt idx="29582">
                  <c:v>2511.6</c:v>
                </c:pt>
                <c:pt idx="29583">
                  <c:v>2511.62</c:v>
                </c:pt>
                <c:pt idx="29584">
                  <c:v>2511.64</c:v>
                </c:pt>
                <c:pt idx="29585">
                  <c:v>2511.66</c:v>
                </c:pt>
                <c:pt idx="29586">
                  <c:v>2511.6799999999998</c:v>
                </c:pt>
                <c:pt idx="29587">
                  <c:v>2511.6999999999998</c:v>
                </c:pt>
                <c:pt idx="29588">
                  <c:v>2511.7199999999998</c:v>
                </c:pt>
                <c:pt idx="29589">
                  <c:v>2511.7399999999998</c:v>
                </c:pt>
                <c:pt idx="29590">
                  <c:v>2511.7599999999998</c:v>
                </c:pt>
                <c:pt idx="29591">
                  <c:v>2511.7799999999997</c:v>
                </c:pt>
                <c:pt idx="29592">
                  <c:v>2511.8000000000002</c:v>
                </c:pt>
                <c:pt idx="29593">
                  <c:v>2511.8200000000002</c:v>
                </c:pt>
                <c:pt idx="29594">
                  <c:v>2511.84</c:v>
                </c:pt>
                <c:pt idx="29595">
                  <c:v>2511.86</c:v>
                </c:pt>
                <c:pt idx="29596">
                  <c:v>2511.88</c:v>
                </c:pt>
                <c:pt idx="29597">
                  <c:v>2511.9</c:v>
                </c:pt>
                <c:pt idx="29598">
                  <c:v>2511.92</c:v>
                </c:pt>
                <c:pt idx="29599">
                  <c:v>2511.94</c:v>
                </c:pt>
                <c:pt idx="29600">
                  <c:v>2511.96</c:v>
                </c:pt>
                <c:pt idx="29601">
                  <c:v>2511.98</c:v>
                </c:pt>
                <c:pt idx="29602">
                  <c:v>2512</c:v>
                </c:pt>
                <c:pt idx="29603">
                  <c:v>2512.02</c:v>
                </c:pt>
                <c:pt idx="29604">
                  <c:v>2512.04</c:v>
                </c:pt>
                <c:pt idx="29605">
                  <c:v>2512.06</c:v>
                </c:pt>
                <c:pt idx="29606">
                  <c:v>2512.08</c:v>
                </c:pt>
                <c:pt idx="29607">
                  <c:v>2512.1</c:v>
                </c:pt>
                <c:pt idx="29608">
                  <c:v>2512.12</c:v>
                </c:pt>
                <c:pt idx="29609">
                  <c:v>2512.14</c:v>
                </c:pt>
                <c:pt idx="29610">
                  <c:v>2512.16</c:v>
                </c:pt>
                <c:pt idx="29611">
                  <c:v>2512.1799999999998</c:v>
                </c:pt>
                <c:pt idx="29612">
                  <c:v>2512.1999999999998</c:v>
                </c:pt>
                <c:pt idx="29613">
                  <c:v>2512.2199999999998</c:v>
                </c:pt>
                <c:pt idx="29614">
                  <c:v>2512.2399999999998</c:v>
                </c:pt>
                <c:pt idx="29615">
                  <c:v>2512.2599999999998</c:v>
                </c:pt>
                <c:pt idx="29616">
                  <c:v>2512.2799999999997</c:v>
                </c:pt>
                <c:pt idx="29617">
                  <c:v>2512.3000000000002</c:v>
                </c:pt>
                <c:pt idx="29618">
                  <c:v>2512.3200000000002</c:v>
                </c:pt>
                <c:pt idx="29619">
                  <c:v>2512.34</c:v>
                </c:pt>
                <c:pt idx="29620">
                  <c:v>2512.36</c:v>
                </c:pt>
                <c:pt idx="29621">
                  <c:v>2512.38</c:v>
                </c:pt>
                <c:pt idx="29622">
                  <c:v>2512.4</c:v>
                </c:pt>
                <c:pt idx="29623">
                  <c:v>2512.42</c:v>
                </c:pt>
                <c:pt idx="29624">
                  <c:v>2512.44</c:v>
                </c:pt>
                <c:pt idx="29625">
                  <c:v>2512.46</c:v>
                </c:pt>
                <c:pt idx="29626">
                  <c:v>2512.48</c:v>
                </c:pt>
                <c:pt idx="29627">
                  <c:v>2512.5</c:v>
                </c:pt>
                <c:pt idx="29628">
                  <c:v>2512.52</c:v>
                </c:pt>
                <c:pt idx="29629">
                  <c:v>2512.54</c:v>
                </c:pt>
                <c:pt idx="29630">
                  <c:v>2512.56</c:v>
                </c:pt>
                <c:pt idx="29631">
                  <c:v>2512.58</c:v>
                </c:pt>
                <c:pt idx="29632">
                  <c:v>2512.6</c:v>
                </c:pt>
                <c:pt idx="29633">
                  <c:v>2512.62</c:v>
                </c:pt>
                <c:pt idx="29634">
                  <c:v>2512.64</c:v>
                </c:pt>
                <c:pt idx="29635">
                  <c:v>2512.66</c:v>
                </c:pt>
                <c:pt idx="29636">
                  <c:v>2512.6799999999998</c:v>
                </c:pt>
                <c:pt idx="29637">
                  <c:v>2512.6999999999998</c:v>
                </c:pt>
                <c:pt idx="29638">
                  <c:v>2512.7199999999998</c:v>
                </c:pt>
                <c:pt idx="29639">
                  <c:v>2512.7399999999998</c:v>
                </c:pt>
                <c:pt idx="29640">
                  <c:v>2512.7599999999998</c:v>
                </c:pt>
                <c:pt idx="29641">
                  <c:v>2512.7799999999997</c:v>
                </c:pt>
                <c:pt idx="29642">
                  <c:v>2512.8000000000002</c:v>
                </c:pt>
                <c:pt idx="29643">
                  <c:v>2512.8200000000002</c:v>
                </c:pt>
                <c:pt idx="29644">
                  <c:v>2512.84</c:v>
                </c:pt>
                <c:pt idx="29645">
                  <c:v>2512.86</c:v>
                </c:pt>
                <c:pt idx="29646">
                  <c:v>2512.88</c:v>
                </c:pt>
                <c:pt idx="29647">
                  <c:v>2512.9</c:v>
                </c:pt>
                <c:pt idx="29648">
                  <c:v>2512.92</c:v>
                </c:pt>
                <c:pt idx="29649">
                  <c:v>2512.94</c:v>
                </c:pt>
                <c:pt idx="29650">
                  <c:v>2512.96</c:v>
                </c:pt>
                <c:pt idx="29651">
                  <c:v>2512.98</c:v>
                </c:pt>
                <c:pt idx="29652">
                  <c:v>2513</c:v>
                </c:pt>
                <c:pt idx="29653">
                  <c:v>2513.02</c:v>
                </c:pt>
                <c:pt idx="29654">
                  <c:v>2513.04</c:v>
                </c:pt>
                <c:pt idx="29655">
                  <c:v>2513.06</c:v>
                </c:pt>
                <c:pt idx="29656">
                  <c:v>2513.08</c:v>
                </c:pt>
                <c:pt idx="29657">
                  <c:v>2513.1</c:v>
                </c:pt>
                <c:pt idx="29658">
                  <c:v>2513.12</c:v>
                </c:pt>
                <c:pt idx="29659">
                  <c:v>2513.14</c:v>
                </c:pt>
                <c:pt idx="29660">
                  <c:v>2513.16</c:v>
                </c:pt>
                <c:pt idx="29661">
                  <c:v>2513.1799999999998</c:v>
                </c:pt>
                <c:pt idx="29662">
                  <c:v>2513.1999999999998</c:v>
                </c:pt>
                <c:pt idx="29663">
                  <c:v>2513.2199999999998</c:v>
                </c:pt>
                <c:pt idx="29664">
                  <c:v>2513.2399999999998</c:v>
                </c:pt>
                <c:pt idx="29665">
                  <c:v>2513.2599999999998</c:v>
                </c:pt>
                <c:pt idx="29666">
                  <c:v>2513.2799999999997</c:v>
                </c:pt>
                <c:pt idx="29667">
                  <c:v>2513.3000000000002</c:v>
                </c:pt>
                <c:pt idx="29668">
                  <c:v>2513.3200000000002</c:v>
                </c:pt>
                <c:pt idx="29669">
                  <c:v>2513.34</c:v>
                </c:pt>
                <c:pt idx="29670">
                  <c:v>2513.36</c:v>
                </c:pt>
                <c:pt idx="29671">
                  <c:v>2513.38</c:v>
                </c:pt>
                <c:pt idx="29672">
                  <c:v>2513.4</c:v>
                </c:pt>
                <c:pt idx="29673">
                  <c:v>2513.42</c:v>
                </c:pt>
                <c:pt idx="29674">
                  <c:v>2513.44</c:v>
                </c:pt>
                <c:pt idx="29675">
                  <c:v>2513.46</c:v>
                </c:pt>
                <c:pt idx="29676">
                  <c:v>2513.48</c:v>
                </c:pt>
                <c:pt idx="29677">
                  <c:v>2513.5</c:v>
                </c:pt>
                <c:pt idx="29678">
                  <c:v>2513.52</c:v>
                </c:pt>
                <c:pt idx="29679">
                  <c:v>2513.54</c:v>
                </c:pt>
                <c:pt idx="29680">
                  <c:v>2513.56</c:v>
                </c:pt>
                <c:pt idx="29681">
                  <c:v>2513.58</c:v>
                </c:pt>
                <c:pt idx="29682">
                  <c:v>2513.6</c:v>
                </c:pt>
                <c:pt idx="29683">
                  <c:v>2513.62</c:v>
                </c:pt>
                <c:pt idx="29684">
                  <c:v>2513.64</c:v>
                </c:pt>
                <c:pt idx="29685">
                  <c:v>2513.66</c:v>
                </c:pt>
                <c:pt idx="29686">
                  <c:v>2513.6799999999998</c:v>
                </c:pt>
                <c:pt idx="29687">
                  <c:v>2513.6999999999998</c:v>
                </c:pt>
                <c:pt idx="29688">
                  <c:v>2513.7199999999998</c:v>
                </c:pt>
                <c:pt idx="29689">
                  <c:v>2513.7399999999998</c:v>
                </c:pt>
                <c:pt idx="29690">
                  <c:v>2513.7599999999998</c:v>
                </c:pt>
                <c:pt idx="29691">
                  <c:v>2513.7799999999997</c:v>
                </c:pt>
                <c:pt idx="29692">
                  <c:v>2513.8000000000002</c:v>
                </c:pt>
                <c:pt idx="29693">
                  <c:v>2513.8200000000002</c:v>
                </c:pt>
                <c:pt idx="29694">
                  <c:v>2513.84</c:v>
                </c:pt>
                <c:pt idx="29695">
                  <c:v>2513.86</c:v>
                </c:pt>
                <c:pt idx="29696">
                  <c:v>2513.88</c:v>
                </c:pt>
                <c:pt idx="29697">
                  <c:v>2513.9</c:v>
                </c:pt>
                <c:pt idx="29698">
                  <c:v>2513.92</c:v>
                </c:pt>
                <c:pt idx="29699">
                  <c:v>2513.94</c:v>
                </c:pt>
                <c:pt idx="29700">
                  <c:v>2513.96</c:v>
                </c:pt>
                <c:pt idx="29701">
                  <c:v>2513.98</c:v>
                </c:pt>
                <c:pt idx="29702">
                  <c:v>2514</c:v>
                </c:pt>
                <c:pt idx="29703">
                  <c:v>2514.02</c:v>
                </c:pt>
                <c:pt idx="29704">
                  <c:v>2514.04</c:v>
                </c:pt>
                <c:pt idx="29705">
                  <c:v>2514.06</c:v>
                </c:pt>
                <c:pt idx="29706">
                  <c:v>2514.08</c:v>
                </c:pt>
                <c:pt idx="29707">
                  <c:v>2514.1</c:v>
                </c:pt>
                <c:pt idx="29708">
                  <c:v>2514.12</c:v>
                </c:pt>
                <c:pt idx="29709">
                  <c:v>2514.14</c:v>
                </c:pt>
                <c:pt idx="29710">
                  <c:v>2514.16</c:v>
                </c:pt>
                <c:pt idx="29711">
                  <c:v>2514.1799999999998</c:v>
                </c:pt>
                <c:pt idx="29712">
                  <c:v>2514.1999999999998</c:v>
                </c:pt>
                <c:pt idx="29713">
                  <c:v>2514.2199999999998</c:v>
                </c:pt>
                <c:pt idx="29714">
                  <c:v>2514.2399999999998</c:v>
                </c:pt>
                <c:pt idx="29715">
                  <c:v>2514.2599999999998</c:v>
                </c:pt>
                <c:pt idx="29716">
                  <c:v>2514.2799999999997</c:v>
                </c:pt>
                <c:pt idx="29717">
                  <c:v>2514.3000000000002</c:v>
                </c:pt>
                <c:pt idx="29718">
                  <c:v>2514.3200000000002</c:v>
                </c:pt>
                <c:pt idx="29719">
                  <c:v>2514.34</c:v>
                </c:pt>
                <c:pt idx="29720">
                  <c:v>2514.36</c:v>
                </c:pt>
                <c:pt idx="29721">
                  <c:v>2514.38</c:v>
                </c:pt>
                <c:pt idx="29722">
                  <c:v>2514.4</c:v>
                </c:pt>
                <c:pt idx="29723">
                  <c:v>2514.42</c:v>
                </c:pt>
                <c:pt idx="29724">
                  <c:v>2514.44</c:v>
                </c:pt>
                <c:pt idx="29725">
                  <c:v>2514.46</c:v>
                </c:pt>
                <c:pt idx="29726">
                  <c:v>2514.48</c:v>
                </c:pt>
                <c:pt idx="29727">
                  <c:v>2514.5</c:v>
                </c:pt>
                <c:pt idx="29728">
                  <c:v>2514.52</c:v>
                </c:pt>
                <c:pt idx="29729">
                  <c:v>2514.54</c:v>
                </c:pt>
                <c:pt idx="29730">
                  <c:v>2514.56</c:v>
                </c:pt>
                <c:pt idx="29731">
                  <c:v>2514.58</c:v>
                </c:pt>
                <c:pt idx="29732">
                  <c:v>2514.6</c:v>
                </c:pt>
                <c:pt idx="29733">
                  <c:v>2514.62</c:v>
                </c:pt>
                <c:pt idx="29734">
                  <c:v>2514.64</c:v>
                </c:pt>
                <c:pt idx="29735">
                  <c:v>2514.66</c:v>
                </c:pt>
                <c:pt idx="29736">
                  <c:v>2514.6799999999998</c:v>
                </c:pt>
                <c:pt idx="29737">
                  <c:v>2514.6999999999998</c:v>
                </c:pt>
                <c:pt idx="29738">
                  <c:v>2514.7199999999998</c:v>
                </c:pt>
                <c:pt idx="29739">
                  <c:v>2514.7399999999998</c:v>
                </c:pt>
                <c:pt idx="29740">
                  <c:v>2514.7599999999998</c:v>
                </c:pt>
                <c:pt idx="29741">
                  <c:v>2514.7799999999997</c:v>
                </c:pt>
                <c:pt idx="29742">
                  <c:v>2514.8000000000002</c:v>
                </c:pt>
                <c:pt idx="29743">
                  <c:v>2514.8200000000002</c:v>
                </c:pt>
                <c:pt idx="29744">
                  <c:v>2514.84</c:v>
                </c:pt>
                <c:pt idx="29745">
                  <c:v>2514.86</c:v>
                </c:pt>
                <c:pt idx="29746">
                  <c:v>2514.88</c:v>
                </c:pt>
                <c:pt idx="29747">
                  <c:v>2514.9</c:v>
                </c:pt>
                <c:pt idx="29748">
                  <c:v>2514.92</c:v>
                </c:pt>
                <c:pt idx="29749">
                  <c:v>2514.94</c:v>
                </c:pt>
                <c:pt idx="29750">
                  <c:v>2514.96</c:v>
                </c:pt>
                <c:pt idx="29751">
                  <c:v>2514.98</c:v>
                </c:pt>
                <c:pt idx="29752">
                  <c:v>2515</c:v>
                </c:pt>
                <c:pt idx="29753">
                  <c:v>2515.02</c:v>
                </c:pt>
                <c:pt idx="29754">
                  <c:v>2515.04</c:v>
                </c:pt>
                <c:pt idx="29755">
                  <c:v>2515.06</c:v>
                </c:pt>
                <c:pt idx="29756">
                  <c:v>2515.08</c:v>
                </c:pt>
                <c:pt idx="29757">
                  <c:v>2515.1</c:v>
                </c:pt>
                <c:pt idx="29758">
                  <c:v>2515.12</c:v>
                </c:pt>
                <c:pt idx="29759">
                  <c:v>2515.14</c:v>
                </c:pt>
                <c:pt idx="29760">
                  <c:v>2515.16</c:v>
                </c:pt>
                <c:pt idx="29761">
                  <c:v>2515.1799999999998</c:v>
                </c:pt>
                <c:pt idx="29762">
                  <c:v>2515.1999999999998</c:v>
                </c:pt>
                <c:pt idx="29763">
                  <c:v>2515.2199999999998</c:v>
                </c:pt>
                <c:pt idx="29764">
                  <c:v>2515.2399999999998</c:v>
                </c:pt>
                <c:pt idx="29765">
                  <c:v>2515.2599999999998</c:v>
                </c:pt>
                <c:pt idx="29766">
                  <c:v>2515.2799999999997</c:v>
                </c:pt>
                <c:pt idx="29767">
                  <c:v>2515.3000000000002</c:v>
                </c:pt>
                <c:pt idx="29768">
                  <c:v>2515.3200000000002</c:v>
                </c:pt>
                <c:pt idx="29769">
                  <c:v>2515.34</c:v>
                </c:pt>
                <c:pt idx="29770">
                  <c:v>2515.36</c:v>
                </c:pt>
                <c:pt idx="29771">
                  <c:v>2515.38</c:v>
                </c:pt>
                <c:pt idx="29772">
                  <c:v>2515.4</c:v>
                </c:pt>
                <c:pt idx="29773">
                  <c:v>2515.42</c:v>
                </c:pt>
                <c:pt idx="29774">
                  <c:v>2515.44</c:v>
                </c:pt>
                <c:pt idx="29775">
                  <c:v>2515.46</c:v>
                </c:pt>
                <c:pt idx="29776">
                  <c:v>2515.48</c:v>
                </c:pt>
                <c:pt idx="29777">
                  <c:v>2515.5</c:v>
                </c:pt>
                <c:pt idx="29778">
                  <c:v>2515.52</c:v>
                </c:pt>
                <c:pt idx="29779">
                  <c:v>2515.54</c:v>
                </c:pt>
                <c:pt idx="29780">
                  <c:v>2515.56</c:v>
                </c:pt>
                <c:pt idx="29781">
                  <c:v>2515.58</c:v>
                </c:pt>
                <c:pt idx="29782">
                  <c:v>2515.6</c:v>
                </c:pt>
                <c:pt idx="29783">
                  <c:v>2515.62</c:v>
                </c:pt>
                <c:pt idx="29784">
                  <c:v>2515.64</c:v>
                </c:pt>
                <c:pt idx="29785">
                  <c:v>2515.66</c:v>
                </c:pt>
                <c:pt idx="29786">
                  <c:v>2515.6799999999998</c:v>
                </c:pt>
                <c:pt idx="29787">
                  <c:v>2515.6999999999998</c:v>
                </c:pt>
                <c:pt idx="29788">
                  <c:v>2515.7199999999998</c:v>
                </c:pt>
                <c:pt idx="29789">
                  <c:v>2515.7399999999998</c:v>
                </c:pt>
                <c:pt idx="29790">
                  <c:v>2515.7599999999998</c:v>
                </c:pt>
                <c:pt idx="29791">
                  <c:v>2515.7799999999997</c:v>
                </c:pt>
                <c:pt idx="29792">
                  <c:v>2515.8000000000002</c:v>
                </c:pt>
                <c:pt idx="29793">
                  <c:v>2515.8200000000002</c:v>
                </c:pt>
                <c:pt idx="29794">
                  <c:v>2515.84</c:v>
                </c:pt>
                <c:pt idx="29795">
                  <c:v>2515.86</c:v>
                </c:pt>
                <c:pt idx="29796">
                  <c:v>2515.88</c:v>
                </c:pt>
                <c:pt idx="29797">
                  <c:v>2515.9</c:v>
                </c:pt>
                <c:pt idx="29798">
                  <c:v>2515.92</c:v>
                </c:pt>
                <c:pt idx="29799">
                  <c:v>2515.94</c:v>
                </c:pt>
                <c:pt idx="29800">
                  <c:v>2515.96</c:v>
                </c:pt>
                <c:pt idx="29801">
                  <c:v>2515.98</c:v>
                </c:pt>
                <c:pt idx="29802">
                  <c:v>2516</c:v>
                </c:pt>
                <c:pt idx="29803">
                  <c:v>2516.02</c:v>
                </c:pt>
                <c:pt idx="29804">
                  <c:v>2516.04</c:v>
                </c:pt>
                <c:pt idx="29805">
                  <c:v>2516.06</c:v>
                </c:pt>
                <c:pt idx="29806">
                  <c:v>2516.08</c:v>
                </c:pt>
                <c:pt idx="29807">
                  <c:v>2516.1</c:v>
                </c:pt>
                <c:pt idx="29808">
                  <c:v>2516.12</c:v>
                </c:pt>
                <c:pt idx="29809">
                  <c:v>2516.14</c:v>
                </c:pt>
                <c:pt idx="29810">
                  <c:v>2516.16</c:v>
                </c:pt>
                <c:pt idx="29811">
                  <c:v>2516.1799999999998</c:v>
                </c:pt>
                <c:pt idx="29812">
                  <c:v>2516.1999999999998</c:v>
                </c:pt>
                <c:pt idx="29813">
                  <c:v>2516.2199999999998</c:v>
                </c:pt>
                <c:pt idx="29814">
                  <c:v>2516.2399999999998</c:v>
                </c:pt>
                <c:pt idx="29815">
                  <c:v>2516.2599999999998</c:v>
                </c:pt>
                <c:pt idx="29816">
                  <c:v>2516.2799999999997</c:v>
                </c:pt>
                <c:pt idx="29817">
                  <c:v>2516.3000000000002</c:v>
                </c:pt>
                <c:pt idx="29818">
                  <c:v>2516.3200000000002</c:v>
                </c:pt>
                <c:pt idx="29819">
                  <c:v>2516.34</c:v>
                </c:pt>
                <c:pt idx="29820">
                  <c:v>2516.36</c:v>
                </c:pt>
                <c:pt idx="29821">
                  <c:v>2516.38</c:v>
                </c:pt>
                <c:pt idx="29822">
                  <c:v>2516.4</c:v>
                </c:pt>
                <c:pt idx="29823">
                  <c:v>2516.42</c:v>
                </c:pt>
                <c:pt idx="29824">
                  <c:v>2516.44</c:v>
                </c:pt>
                <c:pt idx="29825">
                  <c:v>2516.46</c:v>
                </c:pt>
                <c:pt idx="29826">
                  <c:v>2516.48</c:v>
                </c:pt>
                <c:pt idx="29827">
                  <c:v>2516.5</c:v>
                </c:pt>
                <c:pt idx="29828">
                  <c:v>2516.52</c:v>
                </c:pt>
                <c:pt idx="29829">
                  <c:v>2516.54</c:v>
                </c:pt>
                <c:pt idx="29830">
                  <c:v>2516.56</c:v>
                </c:pt>
                <c:pt idx="29831">
                  <c:v>2516.58</c:v>
                </c:pt>
                <c:pt idx="29832">
                  <c:v>2516.6</c:v>
                </c:pt>
                <c:pt idx="29833">
                  <c:v>2516.62</c:v>
                </c:pt>
                <c:pt idx="29834">
                  <c:v>2516.64</c:v>
                </c:pt>
                <c:pt idx="29835">
                  <c:v>2516.66</c:v>
                </c:pt>
                <c:pt idx="29836">
                  <c:v>2516.6799999999998</c:v>
                </c:pt>
                <c:pt idx="29837">
                  <c:v>2516.6999999999998</c:v>
                </c:pt>
                <c:pt idx="29838">
                  <c:v>2516.7199999999998</c:v>
                </c:pt>
                <c:pt idx="29839">
                  <c:v>2516.7399999999998</c:v>
                </c:pt>
                <c:pt idx="29840">
                  <c:v>2516.7599999999998</c:v>
                </c:pt>
                <c:pt idx="29841">
                  <c:v>2516.7799999999997</c:v>
                </c:pt>
                <c:pt idx="29842">
                  <c:v>2516.8000000000002</c:v>
                </c:pt>
                <c:pt idx="29843">
                  <c:v>2516.8200000000002</c:v>
                </c:pt>
                <c:pt idx="29844">
                  <c:v>2516.84</c:v>
                </c:pt>
                <c:pt idx="29845">
                  <c:v>2516.86</c:v>
                </c:pt>
                <c:pt idx="29846">
                  <c:v>2516.88</c:v>
                </c:pt>
                <c:pt idx="29847">
                  <c:v>2516.9</c:v>
                </c:pt>
                <c:pt idx="29848">
                  <c:v>2516.92</c:v>
                </c:pt>
                <c:pt idx="29849">
                  <c:v>2516.94</c:v>
                </c:pt>
                <c:pt idx="29850">
                  <c:v>2516.96</c:v>
                </c:pt>
                <c:pt idx="29851">
                  <c:v>2516.98</c:v>
                </c:pt>
                <c:pt idx="29852">
                  <c:v>2517</c:v>
                </c:pt>
                <c:pt idx="29853">
                  <c:v>2517.02</c:v>
                </c:pt>
                <c:pt idx="29854">
                  <c:v>2517.04</c:v>
                </c:pt>
                <c:pt idx="29855">
                  <c:v>2517.06</c:v>
                </c:pt>
                <c:pt idx="29856">
                  <c:v>2517.08</c:v>
                </c:pt>
                <c:pt idx="29857">
                  <c:v>2517.1</c:v>
                </c:pt>
                <c:pt idx="29858">
                  <c:v>2517.12</c:v>
                </c:pt>
                <c:pt idx="29859">
                  <c:v>2517.14</c:v>
                </c:pt>
                <c:pt idx="29860">
                  <c:v>2517.16</c:v>
                </c:pt>
                <c:pt idx="29861">
                  <c:v>2517.1799999999998</c:v>
                </c:pt>
                <c:pt idx="29862">
                  <c:v>2517.1999999999998</c:v>
                </c:pt>
                <c:pt idx="29863">
                  <c:v>2517.2199999999998</c:v>
                </c:pt>
                <c:pt idx="29864">
                  <c:v>2517.2399999999998</c:v>
                </c:pt>
                <c:pt idx="29865">
                  <c:v>2517.2599999999998</c:v>
                </c:pt>
                <c:pt idx="29866">
                  <c:v>2517.2799999999997</c:v>
                </c:pt>
                <c:pt idx="29867">
                  <c:v>2517.3000000000002</c:v>
                </c:pt>
                <c:pt idx="29868">
                  <c:v>2517.3200000000002</c:v>
                </c:pt>
                <c:pt idx="29869">
                  <c:v>2517.34</c:v>
                </c:pt>
                <c:pt idx="29870">
                  <c:v>2517.36</c:v>
                </c:pt>
                <c:pt idx="29871">
                  <c:v>2517.38</c:v>
                </c:pt>
                <c:pt idx="29872">
                  <c:v>2517.4</c:v>
                </c:pt>
                <c:pt idx="29873">
                  <c:v>2517.42</c:v>
                </c:pt>
                <c:pt idx="29874">
                  <c:v>2517.44</c:v>
                </c:pt>
                <c:pt idx="29875">
                  <c:v>2517.46</c:v>
                </c:pt>
                <c:pt idx="29876">
                  <c:v>2517.48</c:v>
                </c:pt>
                <c:pt idx="29877">
                  <c:v>2517.5</c:v>
                </c:pt>
                <c:pt idx="29878">
                  <c:v>2517.52</c:v>
                </c:pt>
                <c:pt idx="29879">
                  <c:v>2517.54</c:v>
                </c:pt>
                <c:pt idx="29880">
                  <c:v>2517.56</c:v>
                </c:pt>
                <c:pt idx="29881">
                  <c:v>2517.58</c:v>
                </c:pt>
                <c:pt idx="29882">
                  <c:v>2517.6</c:v>
                </c:pt>
                <c:pt idx="29883">
                  <c:v>2517.62</c:v>
                </c:pt>
                <c:pt idx="29884">
                  <c:v>2517.64</c:v>
                </c:pt>
                <c:pt idx="29885">
                  <c:v>2517.66</c:v>
                </c:pt>
                <c:pt idx="29886">
                  <c:v>2517.6799999999998</c:v>
                </c:pt>
                <c:pt idx="29887">
                  <c:v>2517.6999999999998</c:v>
                </c:pt>
                <c:pt idx="29888">
                  <c:v>2517.7199999999998</c:v>
                </c:pt>
                <c:pt idx="29889">
                  <c:v>2517.7399999999998</c:v>
                </c:pt>
                <c:pt idx="29890">
                  <c:v>2517.7599999999998</c:v>
                </c:pt>
                <c:pt idx="29891">
                  <c:v>2517.7799999999997</c:v>
                </c:pt>
                <c:pt idx="29892">
                  <c:v>2517.8000000000002</c:v>
                </c:pt>
                <c:pt idx="29893">
                  <c:v>2517.8200000000002</c:v>
                </c:pt>
                <c:pt idx="29894">
                  <c:v>2517.84</c:v>
                </c:pt>
                <c:pt idx="29895">
                  <c:v>2517.86</c:v>
                </c:pt>
                <c:pt idx="29896">
                  <c:v>2517.88</c:v>
                </c:pt>
                <c:pt idx="29897">
                  <c:v>2517.9</c:v>
                </c:pt>
                <c:pt idx="29898">
                  <c:v>2517.92</c:v>
                </c:pt>
                <c:pt idx="29899">
                  <c:v>2517.94</c:v>
                </c:pt>
                <c:pt idx="29900">
                  <c:v>2517.96</c:v>
                </c:pt>
                <c:pt idx="29901">
                  <c:v>2517.98</c:v>
                </c:pt>
                <c:pt idx="29902">
                  <c:v>2518</c:v>
                </c:pt>
                <c:pt idx="29903">
                  <c:v>2518.02</c:v>
                </c:pt>
                <c:pt idx="29904">
                  <c:v>2518.04</c:v>
                </c:pt>
                <c:pt idx="29905">
                  <c:v>2518.06</c:v>
                </c:pt>
                <c:pt idx="29906">
                  <c:v>2518.08</c:v>
                </c:pt>
                <c:pt idx="29907">
                  <c:v>2518.1</c:v>
                </c:pt>
                <c:pt idx="29908">
                  <c:v>2518.12</c:v>
                </c:pt>
                <c:pt idx="29909">
                  <c:v>2518.14</c:v>
                </c:pt>
                <c:pt idx="29910">
                  <c:v>2518.16</c:v>
                </c:pt>
                <c:pt idx="29911">
                  <c:v>2518.1799999999998</c:v>
                </c:pt>
                <c:pt idx="29912">
                  <c:v>2518.1999999999998</c:v>
                </c:pt>
                <c:pt idx="29913">
                  <c:v>2518.2199999999998</c:v>
                </c:pt>
                <c:pt idx="29914">
                  <c:v>2518.2399999999998</c:v>
                </c:pt>
                <c:pt idx="29915">
                  <c:v>2518.2599999999998</c:v>
                </c:pt>
                <c:pt idx="29916">
                  <c:v>2518.2799999999997</c:v>
                </c:pt>
                <c:pt idx="29917">
                  <c:v>2518.3000000000002</c:v>
                </c:pt>
                <c:pt idx="29918">
                  <c:v>2518.3200000000002</c:v>
                </c:pt>
                <c:pt idx="29919">
                  <c:v>2518.34</c:v>
                </c:pt>
                <c:pt idx="29920">
                  <c:v>2518.36</c:v>
                </c:pt>
                <c:pt idx="29921">
                  <c:v>2518.38</c:v>
                </c:pt>
                <c:pt idx="29922">
                  <c:v>2518.4</c:v>
                </c:pt>
                <c:pt idx="29923">
                  <c:v>2518.42</c:v>
                </c:pt>
                <c:pt idx="29924">
                  <c:v>2518.44</c:v>
                </c:pt>
                <c:pt idx="29925">
                  <c:v>2518.46</c:v>
                </c:pt>
                <c:pt idx="29926">
                  <c:v>2518.48</c:v>
                </c:pt>
                <c:pt idx="29927">
                  <c:v>2518.5</c:v>
                </c:pt>
                <c:pt idx="29928">
                  <c:v>2518.52</c:v>
                </c:pt>
                <c:pt idx="29929">
                  <c:v>2518.54</c:v>
                </c:pt>
                <c:pt idx="29930">
                  <c:v>2518.56</c:v>
                </c:pt>
                <c:pt idx="29931">
                  <c:v>2518.58</c:v>
                </c:pt>
                <c:pt idx="29932">
                  <c:v>2518.6</c:v>
                </c:pt>
                <c:pt idx="29933">
                  <c:v>2518.62</c:v>
                </c:pt>
                <c:pt idx="29934">
                  <c:v>2518.64</c:v>
                </c:pt>
                <c:pt idx="29935">
                  <c:v>2518.66</c:v>
                </c:pt>
                <c:pt idx="29936">
                  <c:v>2518.6799999999998</c:v>
                </c:pt>
                <c:pt idx="29937">
                  <c:v>2518.6999999999998</c:v>
                </c:pt>
                <c:pt idx="29938">
                  <c:v>2518.7199999999998</c:v>
                </c:pt>
                <c:pt idx="29939">
                  <c:v>2518.7399999999998</c:v>
                </c:pt>
                <c:pt idx="29940">
                  <c:v>2518.7599999999998</c:v>
                </c:pt>
                <c:pt idx="29941">
                  <c:v>2518.7799999999997</c:v>
                </c:pt>
                <c:pt idx="29942">
                  <c:v>2518.8000000000002</c:v>
                </c:pt>
                <c:pt idx="29943">
                  <c:v>2518.8200000000002</c:v>
                </c:pt>
                <c:pt idx="29944">
                  <c:v>2518.84</c:v>
                </c:pt>
                <c:pt idx="29945">
                  <c:v>2518.86</c:v>
                </c:pt>
                <c:pt idx="29946">
                  <c:v>2518.88</c:v>
                </c:pt>
                <c:pt idx="29947">
                  <c:v>2518.9</c:v>
                </c:pt>
                <c:pt idx="29948">
                  <c:v>2518.92</c:v>
                </c:pt>
                <c:pt idx="29949">
                  <c:v>2518.94</c:v>
                </c:pt>
                <c:pt idx="29950">
                  <c:v>2518.96</c:v>
                </c:pt>
                <c:pt idx="29951">
                  <c:v>2518.98</c:v>
                </c:pt>
                <c:pt idx="29952">
                  <c:v>2519</c:v>
                </c:pt>
                <c:pt idx="29953">
                  <c:v>2519.02</c:v>
                </c:pt>
                <c:pt idx="29954">
                  <c:v>2519.04</c:v>
                </c:pt>
                <c:pt idx="29955">
                  <c:v>2519.06</c:v>
                </c:pt>
                <c:pt idx="29956">
                  <c:v>2519.08</c:v>
                </c:pt>
                <c:pt idx="29957">
                  <c:v>2519.1</c:v>
                </c:pt>
                <c:pt idx="29958">
                  <c:v>2519.12</c:v>
                </c:pt>
                <c:pt idx="29959">
                  <c:v>2519.14</c:v>
                </c:pt>
                <c:pt idx="29960">
                  <c:v>2519.16</c:v>
                </c:pt>
                <c:pt idx="29961">
                  <c:v>2519.1799999999998</c:v>
                </c:pt>
                <c:pt idx="29962">
                  <c:v>2519.1999999999998</c:v>
                </c:pt>
                <c:pt idx="29963">
                  <c:v>2519.2199999999998</c:v>
                </c:pt>
                <c:pt idx="29964">
                  <c:v>2519.2399999999998</c:v>
                </c:pt>
                <c:pt idx="29965">
                  <c:v>2519.2599999999998</c:v>
                </c:pt>
                <c:pt idx="29966">
                  <c:v>2519.2799999999997</c:v>
                </c:pt>
                <c:pt idx="29967">
                  <c:v>2519.3000000000002</c:v>
                </c:pt>
                <c:pt idx="29968">
                  <c:v>2519.3200000000002</c:v>
                </c:pt>
                <c:pt idx="29969">
                  <c:v>2519.34</c:v>
                </c:pt>
                <c:pt idx="29970">
                  <c:v>2519.36</c:v>
                </c:pt>
                <c:pt idx="29971">
                  <c:v>2519.38</c:v>
                </c:pt>
                <c:pt idx="29972">
                  <c:v>2519.4</c:v>
                </c:pt>
                <c:pt idx="29973">
                  <c:v>2519.42</c:v>
                </c:pt>
                <c:pt idx="29974">
                  <c:v>2519.44</c:v>
                </c:pt>
                <c:pt idx="29975">
                  <c:v>2519.46</c:v>
                </c:pt>
                <c:pt idx="29976">
                  <c:v>2519.48</c:v>
                </c:pt>
                <c:pt idx="29977">
                  <c:v>2519.5</c:v>
                </c:pt>
                <c:pt idx="29978">
                  <c:v>2519.52</c:v>
                </c:pt>
                <c:pt idx="29979">
                  <c:v>2519.54</c:v>
                </c:pt>
                <c:pt idx="29980">
                  <c:v>2519.56</c:v>
                </c:pt>
                <c:pt idx="29981">
                  <c:v>2519.58</c:v>
                </c:pt>
                <c:pt idx="29982">
                  <c:v>2519.6</c:v>
                </c:pt>
                <c:pt idx="29983">
                  <c:v>2519.62</c:v>
                </c:pt>
                <c:pt idx="29984">
                  <c:v>2519.64</c:v>
                </c:pt>
                <c:pt idx="29985">
                  <c:v>2519.66</c:v>
                </c:pt>
                <c:pt idx="29986">
                  <c:v>2519.6799999999998</c:v>
                </c:pt>
                <c:pt idx="29987">
                  <c:v>2519.6999999999998</c:v>
                </c:pt>
                <c:pt idx="29988">
                  <c:v>2519.7199999999998</c:v>
                </c:pt>
                <c:pt idx="29989">
                  <c:v>2519.7399999999998</c:v>
                </c:pt>
                <c:pt idx="29990">
                  <c:v>2519.7599999999998</c:v>
                </c:pt>
                <c:pt idx="29991">
                  <c:v>2519.7799999999997</c:v>
                </c:pt>
                <c:pt idx="29992">
                  <c:v>2519.8000000000002</c:v>
                </c:pt>
                <c:pt idx="29993">
                  <c:v>2519.8200000000002</c:v>
                </c:pt>
                <c:pt idx="29994">
                  <c:v>2519.84</c:v>
                </c:pt>
                <c:pt idx="29995">
                  <c:v>2519.86</c:v>
                </c:pt>
                <c:pt idx="29996">
                  <c:v>2519.88</c:v>
                </c:pt>
                <c:pt idx="29997">
                  <c:v>2519.9</c:v>
                </c:pt>
                <c:pt idx="29998">
                  <c:v>2519.92</c:v>
                </c:pt>
                <c:pt idx="29999">
                  <c:v>2519.94</c:v>
                </c:pt>
                <c:pt idx="30000">
                  <c:v>2519.96</c:v>
                </c:pt>
                <c:pt idx="30001">
                  <c:v>2519.98</c:v>
                </c:pt>
                <c:pt idx="30002">
                  <c:v>2520</c:v>
                </c:pt>
                <c:pt idx="30003">
                  <c:v>2520.02</c:v>
                </c:pt>
                <c:pt idx="30004">
                  <c:v>2520.04</c:v>
                </c:pt>
                <c:pt idx="30005">
                  <c:v>2520.06</c:v>
                </c:pt>
                <c:pt idx="30006">
                  <c:v>2520.08</c:v>
                </c:pt>
                <c:pt idx="30007">
                  <c:v>2520.1</c:v>
                </c:pt>
                <c:pt idx="30008">
                  <c:v>2520.12</c:v>
                </c:pt>
                <c:pt idx="30009">
                  <c:v>2520.14</c:v>
                </c:pt>
                <c:pt idx="30010">
                  <c:v>2520.16</c:v>
                </c:pt>
                <c:pt idx="30011">
                  <c:v>2520.1799999999998</c:v>
                </c:pt>
                <c:pt idx="30012">
                  <c:v>2520.1999999999998</c:v>
                </c:pt>
                <c:pt idx="30013">
                  <c:v>2520.2199999999998</c:v>
                </c:pt>
                <c:pt idx="30014">
                  <c:v>2520.2399999999998</c:v>
                </c:pt>
                <c:pt idx="30015">
                  <c:v>2520.2599999999998</c:v>
                </c:pt>
                <c:pt idx="30016">
                  <c:v>2520.2799999999997</c:v>
                </c:pt>
                <c:pt idx="30017">
                  <c:v>2520.3000000000002</c:v>
                </c:pt>
                <c:pt idx="30018">
                  <c:v>2520.3200000000002</c:v>
                </c:pt>
                <c:pt idx="30019">
                  <c:v>2520.34</c:v>
                </c:pt>
                <c:pt idx="30020">
                  <c:v>2520.36</c:v>
                </c:pt>
                <c:pt idx="30021">
                  <c:v>2520.38</c:v>
                </c:pt>
                <c:pt idx="30022">
                  <c:v>2520.4</c:v>
                </c:pt>
                <c:pt idx="30023">
                  <c:v>2520.42</c:v>
                </c:pt>
                <c:pt idx="30024">
                  <c:v>2520.44</c:v>
                </c:pt>
                <c:pt idx="30025">
                  <c:v>2520.46</c:v>
                </c:pt>
                <c:pt idx="30026">
                  <c:v>2520.48</c:v>
                </c:pt>
                <c:pt idx="30027">
                  <c:v>2520.5</c:v>
                </c:pt>
                <c:pt idx="30028">
                  <c:v>2520.52</c:v>
                </c:pt>
                <c:pt idx="30029">
                  <c:v>2520.54</c:v>
                </c:pt>
                <c:pt idx="30030">
                  <c:v>2520.56</c:v>
                </c:pt>
                <c:pt idx="30031">
                  <c:v>2520.58</c:v>
                </c:pt>
                <c:pt idx="30032">
                  <c:v>2520.6</c:v>
                </c:pt>
                <c:pt idx="30033">
                  <c:v>2520.62</c:v>
                </c:pt>
                <c:pt idx="30034">
                  <c:v>2520.64</c:v>
                </c:pt>
                <c:pt idx="30035">
                  <c:v>2520.66</c:v>
                </c:pt>
                <c:pt idx="30036">
                  <c:v>2520.6799999999998</c:v>
                </c:pt>
                <c:pt idx="30037">
                  <c:v>2520.6999999999998</c:v>
                </c:pt>
                <c:pt idx="30038">
                  <c:v>2520.7199999999998</c:v>
                </c:pt>
                <c:pt idx="30039">
                  <c:v>2520.7399999999998</c:v>
                </c:pt>
                <c:pt idx="30040">
                  <c:v>2520.7599999999998</c:v>
                </c:pt>
                <c:pt idx="30041">
                  <c:v>2520.7799999999997</c:v>
                </c:pt>
                <c:pt idx="30042">
                  <c:v>2520.8000000000002</c:v>
                </c:pt>
                <c:pt idx="30043">
                  <c:v>2520.8200000000002</c:v>
                </c:pt>
                <c:pt idx="30044">
                  <c:v>2520.84</c:v>
                </c:pt>
                <c:pt idx="30045">
                  <c:v>2520.86</c:v>
                </c:pt>
                <c:pt idx="30046">
                  <c:v>2520.88</c:v>
                </c:pt>
                <c:pt idx="30047">
                  <c:v>2520.9</c:v>
                </c:pt>
                <c:pt idx="30048">
                  <c:v>2520.92</c:v>
                </c:pt>
                <c:pt idx="30049">
                  <c:v>2520.94</c:v>
                </c:pt>
                <c:pt idx="30050">
                  <c:v>2520.96</c:v>
                </c:pt>
                <c:pt idx="30051">
                  <c:v>2520.98</c:v>
                </c:pt>
                <c:pt idx="30052">
                  <c:v>2521</c:v>
                </c:pt>
                <c:pt idx="30053">
                  <c:v>2521.02</c:v>
                </c:pt>
                <c:pt idx="30054">
                  <c:v>2521.04</c:v>
                </c:pt>
                <c:pt idx="30055">
                  <c:v>2521.06</c:v>
                </c:pt>
                <c:pt idx="30056">
                  <c:v>2521.08</c:v>
                </c:pt>
                <c:pt idx="30057">
                  <c:v>2521.1</c:v>
                </c:pt>
                <c:pt idx="30058">
                  <c:v>2521.12</c:v>
                </c:pt>
                <c:pt idx="30059">
                  <c:v>2521.14</c:v>
                </c:pt>
                <c:pt idx="30060">
                  <c:v>2521.16</c:v>
                </c:pt>
                <c:pt idx="30061">
                  <c:v>2521.1799999999998</c:v>
                </c:pt>
                <c:pt idx="30062">
                  <c:v>2521.1999999999998</c:v>
                </c:pt>
                <c:pt idx="30063">
                  <c:v>2521.2199999999998</c:v>
                </c:pt>
                <c:pt idx="30064">
                  <c:v>2521.2399999999998</c:v>
                </c:pt>
                <c:pt idx="30065">
                  <c:v>2521.2599999999998</c:v>
                </c:pt>
                <c:pt idx="30066">
                  <c:v>2521.2799999999997</c:v>
                </c:pt>
                <c:pt idx="30067">
                  <c:v>2521.3000000000002</c:v>
                </c:pt>
                <c:pt idx="30068">
                  <c:v>2521.3200000000002</c:v>
                </c:pt>
                <c:pt idx="30069">
                  <c:v>2521.34</c:v>
                </c:pt>
                <c:pt idx="30070">
                  <c:v>2521.36</c:v>
                </c:pt>
                <c:pt idx="30071">
                  <c:v>2521.38</c:v>
                </c:pt>
                <c:pt idx="30072">
                  <c:v>2521.4</c:v>
                </c:pt>
                <c:pt idx="30073">
                  <c:v>2521.42</c:v>
                </c:pt>
                <c:pt idx="30074">
                  <c:v>2521.44</c:v>
                </c:pt>
                <c:pt idx="30075">
                  <c:v>2521.46</c:v>
                </c:pt>
                <c:pt idx="30076">
                  <c:v>2521.48</c:v>
                </c:pt>
                <c:pt idx="30077">
                  <c:v>2521.5</c:v>
                </c:pt>
                <c:pt idx="30078">
                  <c:v>2521.52</c:v>
                </c:pt>
                <c:pt idx="30079">
                  <c:v>2521.54</c:v>
                </c:pt>
                <c:pt idx="30080">
                  <c:v>2521.56</c:v>
                </c:pt>
                <c:pt idx="30081">
                  <c:v>2521.58</c:v>
                </c:pt>
                <c:pt idx="30082">
                  <c:v>2521.6</c:v>
                </c:pt>
                <c:pt idx="30083">
                  <c:v>2521.62</c:v>
                </c:pt>
                <c:pt idx="30084">
                  <c:v>2521.64</c:v>
                </c:pt>
                <c:pt idx="30085">
                  <c:v>2521.66</c:v>
                </c:pt>
                <c:pt idx="30086">
                  <c:v>2521.6799999999998</c:v>
                </c:pt>
                <c:pt idx="30087">
                  <c:v>2521.6999999999998</c:v>
                </c:pt>
                <c:pt idx="30088">
                  <c:v>2521.7199999999998</c:v>
                </c:pt>
                <c:pt idx="30089">
                  <c:v>2521.7399999999998</c:v>
                </c:pt>
                <c:pt idx="30090">
                  <c:v>2521.7599999999998</c:v>
                </c:pt>
                <c:pt idx="30091">
                  <c:v>2521.7799999999997</c:v>
                </c:pt>
                <c:pt idx="30092">
                  <c:v>2521.8000000000002</c:v>
                </c:pt>
                <c:pt idx="30093">
                  <c:v>2521.8200000000002</c:v>
                </c:pt>
                <c:pt idx="30094">
                  <c:v>2521.84</c:v>
                </c:pt>
                <c:pt idx="30095">
                  <c:v>2521.86</c:v>
                </c:pt>
                <c:pt idx="30096">
                  <c:v>2521.88</c:v>
                </c:pt>
                <c:pt idx="30097">
                  <c:v>2521.9</c:v>
                </c:pt>
                <c:pt idx="30098">
                  <c:v>2521.92</c:v>
                </c:pt>
                <c:pt idx="30099">
                  <c:v>2521.94</c:v>
                </c:pt>
                <c:pt idx="30100">
                  <c:v>2521.96</c:v>
                </c:pt>
                <c:pt idx="30101">
                  <c:v>2521.98</c:v>
                </c:pt>
                <c:pt idx="30102">
                  <c:v>2522</c:v>
                </c:pt>
                <c:pt idx="30103">
                  <c:v>2522.02</c:v>
                </c:pt>
                <c:pt idx="30104">
                  <c:v>2522.04</c:v>
                </c:pt>
                <c:pt idx="30105">
                  <c:v>2522.06</c:v>
                </c:pt>
                <c:pt idx="30106">
                  <c:v>2522.08</c:v>
                </c:pt>
                <c:pt idx="30107">
                  <c:v>2522.1</c:v>
                </c:pt>
                <c:pt idx="30108">
                  <c:v>2522.12</c:v>
                </c:pt>
                <c:pt idx="30109">
                  <c:v>2522.14</c:v>
                </c:pt>
                <c:pt idx="30110">
                  <c:v>2522.16</c:v>
                </c:pt>
                <c:pt idx="30111">
                  <c:v>2522.1799999999998</c:v>
                </c:pt>
                <c:pt idx="30112">
                  <c:v>2522.1999999999998</c:v>
                </c:pt>
                <c:pt idx="30113">
                  <c:v>2522.2199999999998</c:v>
                </c:pt>
                <c:pt idx="30114">
                  <c:v>2522.2399999999998</c:v>
                </c:pt>
                <c:pt idx="30115">
                  <c:v>2522.2599999999998</c:v>
                </c:pt>
                <c:pt idx="30116">
                  <c:v>2522.2799999999997</c:v>
                </c:pt>
                <c:pt idx="30117">
                  <c:v>2522.3000000000002</c:v>
                </c:pt>
                <c:pt idx="30118">
                  <c:v>2522.3200000000002</c:v>
                </c:pt>
                <c:pt idx="30119">
                  <c:v>2522.34</c:v>
                </c:pt>
                <c:pt idx="30120">
                  <c:v>2522.36</c:v>
                </c:pt>
                <c:pt idx="30121">
                  <c:v>2522.38</c:v>
                </c:pt>
                <c:pt idx="30122">
                  <c:v>2522.4</c:v>
                </c:pt>
                <c:pt idx="30123">
                  <c:v>2522.42</c:v>
                </c:pt>
                <c:pt idx="30124">
                  <c:v>2522.44</c:v>
                </c:pt>
                <c:pt idx="30125">
                  <c:v>2522.46</c:v>
                </c:pt>
                <c:pt idx="30126">
                  <c:v>2522.48</c:v>
                </c:pt>
                <c:pt idx="30127">
                  <c:v>2522.5</c:v>
                </c:pt>
                <c:pt idx="30128">
                  <c:v>2522.52</c:v>
                </c:pt>
                <c:pt idx="30129">
                  <c:v>2522.54</c:v>
                </c:pt>
                <c:pt idx="30130">
                  <c:v>2522.56</c:v>
                </c:pt>
                <c:pt idx="30131">
                  <c:v>2522.58</c:v>
                </c:pt>
                <c:pt idx="30132">
                  <c:v>2522.6</c:v>
                </c:pt>
                <c:pt idx="30133">
                  <c:v>2522.62</c:v>
                </c:pt>
                <c:pt idx="30134">
                  <c:v>2522.64</c:v>
                </c:pt>
                <c:pt idx="30135">
                  <c:v>2522.66</c:v>
                </c:pt>
                <c:pt idx="30136">
                  <c:v>2522.6799999999998</c:v>
                </c:pt>
                <c:pt idx="30137">
                  <c:v>2522.6999999999998</c:v>
                </c:pt>
                <c:pt idx="30138">
                  <c:v>2522.7199999999998</c:v>
                </c:pt>
                <c:pt idx="30139">
                  <c:v>2522.7399999999998</c:v>
                </c:pt>
                <c:pt idx="30140">
                  <c:v>2522.7599999999998</c:v>
                </c:pt>
                <c:pt idx="30141">
                  <c:v>2522.7799999999997</c:v>
                </c:pt>
                <c:pt idx="30142">
                  <c:v>2522.8000000000002</c:v>
                </c:pt>
                <c:pt idx="30143">
                  <c:v>2522.8200000000002</c:v>
                </c:pt>
                <c:pt idx="30144">
                  <c:v>2522.84</c:v>
                </c:pt>
                <c:pt idx="30145">
                  <c:v>2522.86</c:v>
                </c:pt>
                <c:pt idx="30146">
                  <c:v>2522.88</c:v>
                </c:pt>
                <c:pt idx="30147">
                  <c:v>2522.9</c:v>
                </c:pt>
                <c:pt idx="30148">
                  <c:v>2522.92</c:v>
                </c:pt>
                <c:pt idx="30149">
                  <c:v>2522.94</c:v>
                </c:pt>
                <c:pt idx="30150">
                  <c:v>2522.96</c:v>
                </c:pt>
                <c:pt idx="30151">
                  <c:v>2522.98</c:v>
                </c:pt>
                <c:pt idx="30152">
                  <c:v>2523</c:v>
                </c:pt>
                <c:pt idx="30153">
                  <c:v>2523.02</c:v>
                </c:pt>
                <c:pt idx="30154">
                  <c:v>2523.04</c:v>
                </c:pt>
                <c:pt idx="30155">
                  <c:v>2523.06</c:v>
                </c:pt>
                <c:pt idx="30156">
                  <c:v>2523.08</c:v>
                </c:pt>
                <c:pt idx="30157">
                  <c:v>2523.1</c:v>
                </c:pt>
                <c:pt idx="30158">
                  <c:v>2523.12</c:v>
                </c:pt>
                <c:pt idx="30159">
                  <c:v>2523.14</c:v>
                </c:pt>
                <c:pt idx="30160">
                  <c:v>2523.16</c:v>
                </c:pt>
                <c:pt idx="30161">
                  <c:v>2523.1799999999998</c:v>
                </c:pt>
                <c:pt idx="30162">
                  <c:v>2523.1999999999998</c:v>
                </c:pt>
                <c:pt idx="30163">
                  <c:v>2523.2199999999998</c:v>
                </c:pt>
                <c:pt idx="30164">
                  <c:v>2523.2399999999998</c:v>
                </c:pt>
                <c:pt idx="30165">
                  <c:v>2523.2599999999998</c:v>
                </c:pt>
                <c:pt idx="30166">
                  <c:v>2523.2799999999997</c:v>
                </c:pt>
                <c:pt idx="30167">
                  <c:v>2523.3000000000002</c:v>
                </c:pt>
                <c:pt idx="30168">
                  <c:v>2523.3200000000002</c:v>
                </c:pt>
                <c:pt idx="30169">
                  <c:v>2523.34</c:v>
                </c:pt>
                <c:pt idx="30170">
                  <c:v>2523.36</c:v>
                </c:pt>
                <c:pt idx="30171">
                  <c:v>2523.38</c:v>
                </c:pt>
                <c:pt idx="30172">
                  <c:v>2523.4</c:v>
                </c:pt>
                <c:pt idx="30173">
                  <c:v>2523.42</c:v>
                </c:pt>
                <c:pt idx="30174">
                  <c:v>2523.44</c:v>
                </c:pt>
                <c:pt idx="30175">
                  <c:v>2523.46</c:v>
                </c:pt>
                <c:pt idx="30176">
                  <c:v>2523.48</c:v>
                </c:pt>
                <c:pt idx="30177">
                  <c:v>2523.5</c:v>
                </c:pt>
                <c:pt idx="30178">
                  <c:v>2523.52</c:v>
                </c:pt>
                <c:pt idx="30179">
                  <c:v>2523.54</c:v>
                </c:pt>
                <c:pt idx="30180">
                  <c:v>2523.56</c:v>
                </c:pt>
                <c:pt idx="30181">
                  <c:v>2523.58</c:v>
                </c:pt>
                <c:pt idx="30182">
                  <c:v>2523.6</c:v>
                </c:pt>
                <c:pt idx="30183">
                  <c:v>2523.62</c:v>
                </c:pt>
                <c:pt idx="30184">
                  <c:v>2523.64</c:v>
                </c:pt>
                <c:pt idx="30185">
                  <c:v>2523.66</c:v>
                </c:pt>
                <c:pt idx="30186">
                  <c:v>2523.6799999999998</c:v>
                </c:pt>
                <c:pt idx="30187">
                  <c:v>2523.6999999999998</c:v>
                </c:pt>
                <c:pt idx="30188">
                  <c:v>2523.7199999999998</c:v>
                </c:pt>
                <c:pt idx="30189">
                  <c:v>2523.7399999999998</c:v>
                </c:pt>
                <c:pt idx="30190">
                  <c:v>2523.7599999999998</c:v>
                </c:pt>
                <c:pt idx="30191">
                  <c:v>2523.7799999999997</c:v>
                </c:pt>
                <c:pt idx="30192">
                  <c:v>2523.8000000000002</c:v>
                </c:pt>
                <c:pt idx="30193">
                  <c:v>2523.8200000000002</c:v>
                </c:pt>
                <c:pt idx="30194">
                  <c:v>2523.84</c:v>
                </c:pt>
                <c:pt idx="30195">
                  <c:v>2523.86</c:v>
                </c:pt>
                <c:pt idx="30196">
                  <c:v>2523.88</c:v>
                </c:pt>
                <c:pt idx="30197">
                  <c:v>2523.9</c:v>
                </c:pt>
                <c:pt idx="30198">
                  <c:v>2523.92</c:v>
                </c:pt>
                <c:pt idx="30199">
                  <c:v>2523.94</c:v>
                </c:pt>
                <c:pt idx="30200">
                  <c:v>2523.96</c:v>
                </c:pt>
                <c:pt idx="30201">
                  <c:v>2523.98</c:v>
                </c:pt>
                <c:pt idx="30202">
                  <c:v>2524</c:v>
                </c:pt>
                <c:pt idx="30203">
                  <c:v>2524.02</c:v>
                </c:pt>
                <c:pt idx="30204">
                  <c:v>2524.04</c:v>
                </c:pt>
                <c:pt idx="30205">
                  <c:v>2524.06</c:v>
                </c:pt>
                <c:pt idx="30206">
                  <c:v>2524.08</c:v>
                </c:pt>
                <c:pt idx="30207">
                  <c:v>2524.1</c:v>
                </c:pt>
                <c:pt idx="30208">
                  <c:v>2524.12</c:v>
                </c:pt>
                <c:pt idx="30209">
                  <c:v>2524.14</c:v>
                </c:pt>
                <c:pt idx="30210">
                  <c:v>2524.16</c:v>
                </c:pt>
                <c:pt idx="30211">
                  <c:v>2524.1799999999998</c:v>
                </c:pt>
                <c:pt idx="30212">
                  <c:v>2524.1999999999998</c:v>
                </c:pt>
                <c:pt idx="30213">
                  <c:v>2524.2199999999998</c:v>
                </c:pt>
                <c:pt idx="30214">
                  <c:v>2524.2399999999998</c:v>
                </c:pt>
                <c:pt idx="30215">
                  <c:v>2524.2599999999998</c:v>
                </c:pt>
                <c:pt idx="30216">
                  <c:v>2524.2799999999997</c:v>
                </c:pt>
                <c:pt idx="30217">
                  <c:v>2524.3000000000002</c:v>
                </c:pt>
                <c:pt idx="30218">
                  <c:v>2524.3200000000002</c:v>
                </c:pt>
                <c:pt idx="30219">
                  <c:v>2524.34</c:v>
                </c:pt>
                <c:pt idx="30220">
                  <c:v>2524.36</c:v>
                </c:pt>
                <c:pt idx="30221">
                  <c:v>2524.38</c:v>
                </c:pt>
                <c:pt idx="30222">
                  <c:v>2524.4</c:v>
                </c:pt>
                <c:pt idx="30223">
                  <c:v>2524.42</c:v>
                </c:pt>
                <c:pt idx="30224">
                  <c:v>2524.44</c:v>
                </c:pt>
                <c:pt idx="30225">
                  <c:v>2524.46</c:v>
                </c:pt>
                <c:pt idx="30226">
                  <c:v>2524.48</c:v>
                </c:pt>
                <c:pt idx="30227">
                  <c:v>2524.5</c:v>
                </c:pt>
                <c:pt idx="30228">
                  <c:v>2524.52</c:v>
                </c:pt>
                <c:pt idx="30229">
                  <c:v>2524.54</c:v>
                </c:pt>
                <c:pt idx="30230">
                  <c:v>2524.56</c:v>
                </c:pt>
                <c:pt idx="30231">
                  <c:v>2524.58</c:v>
                </c:pt>
                <c:pt idx="30232">
                  <c:v>2524.6</c:v>
                </c:pt>
                <c:pt idx="30233">
                  <c:v>2524.62</c:v>
                </c:pt>
                <c:pt idx="30234">
                  <c:v>2524.64</c:v>
                </c:pt>
                <c:pt idx="30235">
                  <c:v>2524.66</c:v>
                </c:pt>
                <c:pt idx="30236">
                  <c:v>2524.6799999999998</c:v>
                </c:pt>
                <c:pt idx="30237">
                  <c:v>2524.6999999999998</c:v>
                </c:pt>
                <c:pt idx="30238">
                  <c:v>2524.7199999999998</c:v>
                </c:pt>
                <c:pt idx="30239">
                  <c:v>2524.7399999999998</c:v>
                </c:pt>
                <c:pt idx="30240">
                  <c:v>2524.7599999999998</c:v>
                </c:pt>
                <c:pt idx="30241">
                  <c:v>2524.7799999999997</c:v>
                </c:pt>
                <c:pt idx="30242">
                  <c:v>2524.8000000000002</c:v>
                </c:pt>
                <c:pt idx="30243">
                  <c:v>2524.8200000000002</c:v>
                </c:pt>
                <c:pt idx="30244">
                  <c:v>2524.84</c:v>
                </c:pt>
                <c:pt idx="30245">
                  <c:v>2524.86</c:v>
                </c:pt>
                <c:pt idx="30246">
                  <c:v>2524.88</c:v>
                </c:pt>
                <c:pt idx="30247">
                  <c:v>2524.9</c:v>
                </c:pt>
                <c:pt idx="30248">
                  <c:v>2524.92</c:v>
                </c:pt>
                <c:pt idx="30249">
                  <c:v>2524.94</c:v>
                </c:pt>
                <c:pt idx="30250">
                  <c:v>2524.96</c:v>
                </c:pt>
                <c:pt idx="30251">
                  <c:v>2524.98</c:v>
                </c:pt>
                <c:pt idx="30252">
                  <c:v>2525</c:v>
                </c:pt>
                <c:pt idx="30253">
                  <c:v>2525.02</c:v>
                </c:pt>
                <c:pt idx="30254">
                  <c:v>2525.04</c:v>
                </c:pt>
                <c:pt idx="30255">
                  <c:v>2525.06</c:v>
                </c:pt>
                <c:pt idx="30256">
                  <c:v>2525.08</c:v>
                </c:pt>
                <c:pt idx="30257">
                  <c:v>2525.1</c:v>
                </c:pt>
                <c:pt idx="30258">
                  <c:v>2525.12</c:v>
                </c:pt>
                <c:pt idx="30259">
                  <c:v>2525.14</c:v>
                </c:pt>
                <c:pt idx="30260">
                  <c:v>2525.16</c:v>
                </c:pt>
                <c:pt idx="30261">
                  <c:v>2525.1799999999998</c:v>
                </c:pt>
                <c:pt idx="30262">
                  <c:v>2525.1999999999998</c:v>
                </c:pt>
                <c:pt idx="30263">
                  <c:v>2525.2199999999998</c:v>
                </c:pt>
                <c:pt idx="30264">
                  <c:v>2525.2399999999998</c:v>
                </c:pt>
                <c:pt idx="30265">
                  <c:v>2525.2599999999998</c:v>
                </c:pt>
                <c:pt idx="30266">
                  <c:v>2525.2799999999997</c:v>
                </c:pt>
                <c:pt idx="30267">
                  <c:v>2525.3000000000002</c:v>
                </c:pt>
                <c:pt idx="30268">
                  <c:v>2525.3200000000002</c:v>
                </c:pt>
                <c:pt idx="30269">
                  <c:v>2525.34</c:v>
                </c:pt>
                <c:pt idx="30270">
                  <c:v>2525.36</c:v>
                </c:pt>
                <c:pt idx="30271">
                  <c:v>2525.38</c:v>
                </c:pt>
                <c:pt idx="30272">
                  <c:v>2525.4</c:v>
                </c:pt>
                <c:pt idx="30273">
                  <c:v>2525.42</c:v>
                </c:pt>
                <c:pt idx="30274">
                  <c:v>2525.44</c:v>
                </c:pt>
                <c:pt idx="30275">
                  <c:v>2525.46</c:v>
                </c:pt>
                <c:pt idx="30276">
                  <c:v>2525.48</c:v>
                </c:pt>
                <c:pt idx="30277">
                  <c:v>2525.5</c:v>
                </c:pt>
                <c:pt idx="30278">
                  <c:v>2525.52</c:v>
                </c:pt>
                <c:pt idx="30279">
                  <c:v>2525.54</c:v>
                </c:pt>
                <c:pt idx="30280">
                  <c:v>2525.56</c:v>
                </c:pt>
                <c:pt idx="30281">
                  <c:v>2525.58</c:v>
                </c:pt>
                <c:pt idx="30282">
                  <c:v>2525.6</c:v>
                </c:pt>
                <c:pt idx="30283">
                  <c:v>2525.62</c:v>
                </c:pt>
                <c:pt idx="30284">
                  <c:v>2525.64</c:v>
                </c:pt>
                <c:pt idx="30285">
                  <c:v>2525.66</c:v>
                </c:pt>
                <c:pt idx="30286">
                  <c:v>2525.6799999999998</c:v>
                </c:pt>
                <c:pt idx="30287">
                  <c:v>2525.6999999999998</c:v>
                </c:pt>
                <c:pt idx="30288">
                  <c:v>2525.7199999999998</c:v>
                </c:pt>
                <c:pt idx="30289">
                  <c:v>2525.7399999999998</c:v>
                </c:pt>
                <c:pt idx="30290">
                  <c:v>2525.7599999999998</c:v>
                </c:pt>
                <c:pt idx="30291">
                  <c:v>2525.7799999999997</c:v>
                </c:pt>
                <c:pt idx="30292">
                  <c:v>2525.8000000000002</c:v>
                </c:pt>
                <c:pt idx="30293">
                  <c:v>2525.8200000000002</c:v>
                </c:pt>
                <c:pt idx="30294">
                  <c:v>2525.84</c:v>
                </c:pt>
                <c:pt idx="30295">
                  <c:v>2525.86</c:v>
                </c:pt>
                <c:pt idx="30296">
                  <c:v>2525.88</c:v>
                </c:pt>
                <c:pt idx="30297">
                  <c:v>2525.9</c:v>
                </c:pt>
                <c:pt idx="30298">
                  <c:v>2525.92</c:v>
                </c:pt>
                <c:pt idx="30299">
                  <c:v>2525.94</c:v>
                </c:pt>
                <c:pt idx="30300">
                  <c:v>2525.96</c:v>
                </c:pt>
                <c:pt idx="30301">
                  <c:v>2525.98</c:v>
                </c:pt>
                <c:pt idx="30302">
                  <c:v>2526</c:v>
                </c:pt>
                <c:pt idx="30303">
                  <c:v>2526.02</c:v>
                </c:pt>
                <c:pt idx="30304">
                  <c:v>2526.04</c:v>
                </c:pt>
                <c:pt idx="30305">
                  <c:v>2526.06</c:v>
                </c:pt>
                <c:pt idx="30306">
                  <c:v>2526.08</c:v>
                </c:pt>
                <c:pt idx="30307">
                  <c:v>2526.1</c:v>
                </c:pt>
                <c:pt idx="30308">
                  <c:v>2526.12</c:v>
                </c:pt>
                <c:pt idx="30309">
                  <c:v>2526.14</c:v>
                </c:pt>
                <c:pt idx="30310">
                  <c:v>2526.16</c:v>
                </c:pt>
                <c:pt idx="30311">
                  <c:v>2526.1799999999998</c:v>
                </c:pt>
                <c:pt idx="30312">
                  <c:v>2526.1999999999998</c:v>
                </c:pt>
                <c:pt idx="30313">
                  <c:v>2526.2199999999998</c:v>
                </c:pt>
                <c:pt idx="30314">
                  <c:v>2526.2399999999998</c:v>
                </c:pt>
                <c:pt idx="30315">
                  <c:v>2526.2599999999998</c:v>
                </c:pt>
                <c:pt idx="30316">
                  <c:v>2526.2799999999997</c:v>
                </c:pt>
                <c:pt idx="30317">
                  <c:v>2526.3000000000002</c:v>
                </c:pt>
                <c:pt idx="30318">
                  <c:v>2526.3200000000002</c:v>
                </c:pt>
                <c:pt idx="30319">
                  <c:v>2526.34</c:v>
                </c:pt>
                <c:pt idx="30320">
                  <c:v>2526.36</c:v>
                </c:pt>
                <c:pt idx="30321">
                  <c:v>2526.38</c:v>
                </c:pt>
                <c:pt idx="30322">
                  <c:v>2526.4</c:v>
                </c:pt>
                <c:pt idx="30323">
                  <c:v>2526.42</c:v>
                </c:pt>
                <c:pt idx="30324">
                  <c:v>2526.44</c:v>
                </c:pt>
                <c:pt idx="30325">
                  <c:v>2526.46</c:v>
                </c:pt>
                <c:pt idx="30326">
                  <c:v>2526.48</c:v>
                </c:pt>
                <c:pt idx="30327">
                  <c:v>2526.5</c:v>
                </c:pt>
                <c:pt idx="30328">
                  <c:v>2526.52</c:v>
                </c:pt>
                <c:pt idx="30329">
                  <c:v>2526.54</c:v>
                </c:pt>
                <c:pt idx="30330">
                  <c:v>2526.56</c:v>
                </c:pt>
                <c:pt idx="30331">
                  <c:v>2526.58</c:v>
                </c:pt>
                <c:pt idx="30332">
                  <c:v>2526.6</c:v>
                </c:pt>
                <c:pt idx="30333">
                  <c:v>2526.62</c:v>
                </c:pt>
                <c:pt idx="30334">
                  <c:v>2526.64</c:v>
                </c:pt>
                <c:pt idx="30335">
                  <c:v>2526.66</c:v>
                </c:pt>
                <c:pt idx="30336">
                  <c:v>2526.6799999999998</c:v>
                </c:pt>
                <c:pt idx="30337">
                  <c:v>2526.6999999999998</c:v>
                </c:pt>
                <c:pt idx="30338">
                  <c:v>2526.7199999999998</c:v>
                </c:pt>
                <c:pt idx="30339">
                  <c:v>2526.7399999999998</c:v>
                </c:pt>
                <c:pt idx="30340">
                  <c:v>2526.7599999999998</c:v>
                </c:pt>
                <c:pt idx="30341">
                  <c:v>2526.7799999999997</c:v>
                </c:pt>
                <c:pt idx="30342">
                  <c:v>2526.8000000000002</c:v>
                </c:pt>
                <c:pt idx="30343">
                  <c:v>2526.8200000000002</c:v>
                </c:pt>
                <c:pt idx="30344">
                  <c:v>2526.84</c:v>
                </c:pt>
                <c:pt idx="30345">
                  <c:v>2526.86</c:v>
                </c:pt>
                <c:pt idx="30346">
                  <c:v>2526.88</c:v>
                </c:pt>
                <c:pt idx="30347">
                  <c:v>2526.9</c:v>
                </c:pt>
                <c:pt idx="30348">
                  <c:v>2526.92</c:v>
                </c:pt>
                <c:pt idx="30349">
                  <c:v>2526.94</c:v>
                </c:pt>
                <c:pt idx="30350">
                  <c:v>2526.96</c:v>
                </c:pt>
                <c:pt idx="30351">
                  <c:v>2526.98</c:v>
                </c:pt>
                <c:pt idx="30352">
                  <c:v>2527</c:v>
                </c:pt>
                <c:pt idx="30353">
                  <c:v>2527.02</c:v>
                </c:pt>
                <c:pt idx="30354">
                  <c:v>2527.04</c:v>
                </c:pt>
                <c:pt idx="30355">
                  <c:v>2527.06</c:v>
                </c:pt>
                <c:pt idx="30356">
                  <c:v>2527.08</c:v>
                </c:pt>
                <c:pt idx="30357">
                  <c:v>2527.1</c:v>
                </c:pt>
                <c:pt idx="30358">
                  <c:v>2527.12</c:v>
                </c:pt>
                <c:pt idx="30359">
                  <c:v>2527.14</c:v>
                </c:pt>
                <c:pt idx="30360">
                  <c:v>2527.16</c:v>
                </c:pt>
                <c:pt idx="30361">
                  <c:v>2527.1799999999998</c:v>
                </c:pt>
                <c:pt idx="30362">
                  <c:v>2527.1999999999998</c:v>
                </c:pt>
                <c:pt idx="30363">
                  <c:v>2527.2199999999998</c:v>
                </c:pt>
                <c:pt idx="30364">
                  <c:v>2527.2399999999998</c:v>
                </c:pt>
                <c:pt idx="30365">
                  <c:v>2527.2599999999998</c:v>
                </c:pt>
                <c:pt idx="30366">
                  <c:v>2527.2799999999997</c:v>
                </c:pt>
                <c:pt idx="30367">
                  <c:v>2527.3000000000002</c:v>
                </c:pt>
                <c:pt idx="30368">
                  <c:v>2527.3200000000002</c:v>
                </c:pt>
                <c:pt idx="30369">
                  <c:v>2527.34</c:v>
                </c:pt>
                <c:pt idx="30370">
                  <c:v>2527.36</c:v>
                </c:pt>
                <c:pt idx="30371">
                  <c:v>2527.38</c:v>
                </c:pt>
                <c:pt idx="30372">
                  <c:v>2527.4</c:v>
                </c:pt>
                <c:pt idx="30373">
                  <c:v>2527.42</c:v>
                </c:pt>
                <c:pt idx="30374">
                  <c:v>2527.44</c:v>
                </c:pt>
                <c:pt idx="30375">
                  <c:v>2527.46</c:v>
                </c:pt>
                <c:pt idx="30376">
                  <c:v>2527.48</c:v>
                </c:pt>
                <c:pt idx="30377">
                  <c:v>2527.5</c:v>
                </c:pt>
                <c:pt idx="30378">
                  <c:v>2527.52</c:v>
                </c:pt>
                <c:pt idx="30379">
                  <c:v>2527.54</c:v>
                </c:pt>
                <c:pt idx="30380">
                  <c:v>2527.56</c:v>
                </c:pt>
                <c:pt idx="30381">
                  <c:v>2527.58</c:v>
                </c:pt>
                <c:pt idx="30382">
                  <c:v>2527.6</c:v>
                </c:pt>
                <c:pt idx="30383">
                  <c:v>2527.62</c:v>
                </c:pt>
                <c:pt idx="30384">
                  <c:v>2527.64</c:v>
                </c:pt>
                <c:pt idx="30385">
                  <c:v>2527.66</c:v>
                </c:pt>
                <c:pt idx="30386">
                  <c:v>2527.6799999999998</c:v>
                </c:pt>
                <c:pt idx="30387">
                  <c:v>2527.6999999999998</c:v>
                </c:pt>
                <c:pt idx="30388">
                  <c:v>2527.7199999999998</c:v>
                </c:pt>
                <c:pt idx="30389">
                  <c:v>2527.7399999999998</c:v>
                </c:pt>
                <c:pt idx="30390">
                  <c:v>2527.7599999999998</c:v>
                </c:pt>
                <c:pt idx="30391">
                  <c:v>2527.7799999999997</c:v>
                </c:pt>
                <c:pt idx="30392">
                  <c:v>2527.8000000000002</c:v>
                </c:pt>
                <c:pt idx="30393">
                  <c:v>2527.8200000000002</c:v>
                </c:pt>
                <c:pt idx="30394">
                  <c:v>2527.84</c:v>
                </c:pt>
                <c:pt idx="30395">
                  <c:v>2527.86</c:v>
                </c:pt>
                <c:pt idx="30396">
                  <c:v>2527.88</c:v>
                </c:pt>
                <c:pt idx="30397">
                  <c:v>2527.9</c:v>
                </c:pt>
                <c:pt idx="30398">
                  <c:v>2527.92</c:v>
                </c:pt>
                <c:pt idx="30399">
                  <c:v>2527.94</c:v>
                </c:pt>
                <c:pt idx="30400">
                  <c:v>2527.96</c:v>
                </c:pt>
                <c:pt idx="30401">
                  <c:v>2527.98</c:v>
                </c:pt>
                <c:pt idx="30402">
                  <c:v>2528</c:v>
                </c:pt>
                <c:pt idx="30403">
                  <c:v>2528.02</c:v>
                </c:pt>
                <c:pt idx="30404">
                  <c:v>2528.04</c:v>
                </c:pt>
                <c:pt idx="30405">
                  <c:v>2528.06</c:v>
                </c:pt>
                <c:pt idx="30406">
                  <c:v>2528.08</c:v>
                </c:pt>
                <c:pt idx="30407">
                  <c:v>2528.1</c:v>
                </c:pt>
                <c:pt idx="30408">
                  <c:v>2528.12</c:v>
                </c:pt>
                <c:pt idx="30409">
                  <c:v>2528.14</c:v>
                </c:pt>
                <c:pt idx="30410">
                  <c:v>2528.16</c:v>
                </c:pt>
                <c:pt idx="30411">
                  <c:v>2528.1799999999998</c:v>
                </c:pt>
                <c:pt idx="30412">
                  <c:v>2528.1999999999998</c:v>
                </c:pt>
                <c:pt idx="30413">
                  <c:v>2528.2199999999998</c:v>
                </c:pt>
                <c:pt idx="30414">
                  <c:v>2528.2399999999998</c:v>
                </c:pt>
                <c:pt idx="30415">
                  <c:v>2528.2599999999998</c:v>
                </c:pt>
                <c:pt idx="30416">
                  <c:v>2528.2799999999997</c:v>
                </c:pt>
                <c:pt idx="30417">
                  <c:v>2528.3000000000002</c:v>
                </c:pt>
                <c:pt idx="30418">
                  <c:v>2528.3200000000002</c:v>
                </c:pt>
                <c:pt idx="30419">
                  <c:v>2528.34</c:v>
                </c:pt>
                <c:pt idx="30420">
                  <c:v>2528.36</c:v>
                </c:pt>
                <c:pt idx="30421">
                  <c:v>2528.38</c:v>
                </c:pt>
                <c:pt idx="30422">
                  <c:v>2528.4</c:v>
                </c:pt>
                <c:pt idx="30423">
                  <c:v>2528.42</c:v>
                </c:pt>
                <c:pt idx="30424">
                  <c:v>2528.44</c:v>
                </c:pt>
                <c:pt idx="30425">
                  <c:v>2528.46</c:v>
                </c:pt>
                <c:pt idx="30426">
                  <c:v>2528.48</c:v>
                </c:pt>
                <c:pt idx="30427">
                  <c:v>2528.5</c:v>
                </c:pt>
                <c:pt idx="30428">
                  <c:v>2528.52</c:v>
                </c:pt>
                <c:pt idx="30429">
                  <c:v>2528.54</c:v>
                </c:pt>
                <c:pt idx="30430">
                  <c:v>2528.56</c:v>
                </c:pt>
                <c:pt idx="30431">
                  <c:v>2528.58</c:v>
                </c:pt>
                <c:pt idx="30432">
                  <c:v>2528.6</c:v>
                </c:pt>
                <c:pt idx="30433">
                  <c:v>2528.62</c:v>
                </c:pt>
                <c:pt idx="30434">
                  <c:v>2528.64</c:v>
                </c:pt>
                <c:pt idx="30435">
                  <c:v>2528.66</c:v>
                </c:pt>
                <c:pt idx="30436">
                  <c:v>2528.6799999999998</c:v>
                </c:pt>
                <c:pt idx="30437">
                  <c:v>2528.6999999999998</c:v>
                </c:pt>
                <c:pt idx="30438">
                  <c:v>2528.7199999999998</c:v>
                </c:pt>
                <c:pt idx="30439">
                  <c:v>2528.7399999999998</c:v>
                </c:pt>
                <c:pt idx="30440">
                  <c:v>2528.7599999999998</c:v>
                </c:pt>
                <c:pt idx="30441">
                  <c:v>2528.7799999999997</c:v>
                </c:pt>
                <c:pt idx="30442">
                  <c:v>2528.8000000000002</c:v>
                </c:pt>
                <c:pt idx="30443">
                  <c:v>2528.8200000000002</c:v>
                </c:pt>
                <c:pt idx="30444">
                  <c:v>2528.84</c:v>
                </c:pt>
                <c:pt idx="30445">
                  <c:v>2528.86</c:v>
                </c:pt>
                <c:pt idx="30446">
                  <c:v>2528.88</c:v>
                </c:pt>
                <c:pt idx="30447">
                  <c:v>2528.9</c:v>
                </c:pt>
                <c:pt idx="30448">
                  <c:v>2528.92</c:v>
                </c:pt>
                <c:pt idx="30449">
                  <c:v>2528.94</c:v>
                </c:pt>
                <c:pt idx="30450">
                  <c:v>2528.96</c:v>
                </c:pt>
                <c:pt idx="30451">
                  <c:v>2528.98</c:v>
                </c:pt>
                <c:pt idx="30452">
                  <c:v>2529</c:v>
                </c:pt>
                <c:pt idx="30453">
                  <c:v>2529.02</c:v>
                </c:pt>
                <c:pt idx="30454">
                  <c:v>2529.04</c:v>
                </c:pt>
                <c:pt idx="30455">
                  <c:v>2529.06</c:v>
                </c:pt>
                <c:pt idx="30456">
                  <c:v>2529.08</c:v>
                </c:pt>
                <c:pt idx="30457">
                  <c:v>2529.1</c:v>
                </c:pt>
                <c:pt idx="30458">
                  <c:v>2529.12</c:v>
                </c:pt>
                <c:pt idx="30459">
                  <c:v>2529.14</c:v>
                </c:pt>
                <c:pt idx="30460">
                  <c:v>2529.16</c:v>
                </c:pt>
                <c:pt idx="30461">
                  <c:v>2529.1799999999998</c:v>
                </c:pt>
                <c:pt idx="30462">
                  <c:v>2529.1999999999998</c:v>
                </c:pt>
                <c:pt idx="30463">
                  <c:v>2529.2199999999998</c:v>
                </c:pt>
                <c:pt idx="30464">
                  <c:v>2529.2399999999998</c:v>
                </c:pt>
                <c:pt idx="30465">
                  <c:v>2529.2599999999998</c:v>
                </c:pt>
                <c:pt idx="30466">
                  <c:v>2529.2799999999997</c:v>
                </c:pt>
                <c:pt idx="30467">
                  <c:v>2529.3000000000002</c:v>
                </c:pt>
                <c:pt idx="30468">
                  <c:v>2529.3200000000002</c:v>
                </c:pt>
                <c:pt idx="30469">
                  <c:v>2529.34</c:v>
                </c:pt>
                <c:pt idx="30470">
                  <c:v>2529.36</c:v>
                </c:pt>
                <c:pt idx="30471">
                  <c:v>2529.38</c:v>
                </c:pt>
                <c:pt idx="30472">
                  <c:v>2529.4</c:v>
                </c:pt>
                <c:pt idx="30473">
                  <c:v>2529.42</c:v>
                </c:pt>
                <c:pt idx="30474">
                  <c:v>2529.44</c:v>
                </c:pt>
                <c:pt idx="30475">
                  <c:v>2529.46</c:v>
                </c:pt>
                <c:pt idx="30476">
                  <c:v>2529.48</c:v>
                </c:pt>
                <c:pt idx="30477">
                  <c:v>2529.5</c:v>
                </c:pt>
                <c:pt idx="30478">
                  <c:v>2529.52</c:v>
                </c:pt>
                <c:pt idx="30479">
                  <c:v>2529.54</c:v>
                </c:pt>
                <c:pt idx="30480">
                  <c:v>2529.56</c:v>
                </c:pt>
                <c:pt idx="30481">
                  <c:v>2529.58</c:v>
                </c:pt>
                <c:pt idx="30482">
                  <c:v>2529.6</c:v>
                </c:pt>
                <c:pt idx="30483">
                  <c:v>2529.62</c:v>
                </c:pt>
                <c:pt idx="30484">
                  <c:v>2529.64</c:v>
                </c:pt>
                <c:pt idx="30485">
                  <c:v>2529.66</c:v>
                </c:pt>
                <c:pt idx="30486">
                  <c:v>2529.6799999999998</c:v>
                </c:pt>
                <c:pt idx="30487">
                  <c:v>2529.6999999999998</c:v>
                </c:pt>
                <c:pt idx="30488">
                  <c:v>2529.7199999999998</c:v>
                </c:pt>
                <c:pt idx="30489">
                  <c:v>2529.7399999999998</c:v>
                </c:pt>
                <c:pt idx="30490">
                  <c:v>2529.7599999999998</c:v>
                </c:pt>
                <c:pt idx="30491">
                  <c:v>2529.7799999999997</c:v>
                </c:pt>
                <c:pt idx="30492">
                  <c:v>2529.8000000000002</c:v>
                </c:pt>
                <c:pt idx="30493">
                  <c:v>2529.8200000000002</c:v>
                </c:pt>
                <c:pt idx="30494">
                  <c:v>2529.84</c:v>
                </c:pt>
                <c:pt idx="30495">
                  <c:v>2529.86</c:v>
                </c:pt>
                <c:pt idx="30496">
                  <c:v>2529.88</c:v>
                </c:pt>
                <c:pt idx="30497">
                  <c:v>2529.9</c:v>
                </c:pt>
                <c:pt idx="30498">
                  <c:v>2529.92</c:v>
                </c:pt>
                <c:pt idx="30499">
                  <c:v>2529.94</c:v>
                </c:pt>
                <c:pt idx="30500">
                  <c:v>2529.96</c:v>
                </c:pt>
                <c:pt idx="30501">
                  <c:v>2529.98</c:v>
                </c:pt>
                <c:pt idx="30502">
                  <c:v>2530</c:v>
                </c:pt>
                <c:pt idx="30503">
                  <c:v>2530.02</c:v>
                </c:pt>
                <c:pt idx="30504">
                  <c:v>2530.04</c:v>
                </c:pt>
                <c:pt idx="30505">
                  <c:v>2530.06</c:v>
                </c:pt>
                <c:pt idx="30506">
                  <c:v>2530.08</c:v>
                </c:pt>
                <c:pt idx="30507">
                  <c:v>2530.1</c:v>
                </c:pt>
                <c:pt idx="30508">
                  <c:v>2530.12</c:v>
                </c:pt>
                <c:pt idx="30509">
                  <c:v>2530.14</c:v>
                </c:pt>
                <c:pt idx="30510">
                  <c:v>2530.16</c:v>
                </c:pt>
                <c:pt idx="30511">
                  <c:v>2530.1799999999998</c:v>
                </c:pt>
                <c:pt idx="30512">
                  <c:v>2530.1999999999998</c:v>
                </c:pt>
                <c:pt idx="30513">
                  <c:v>2530.2199999999998</c:v>
                </c:pt>
                <c:pt idx="30514">
                  <c:v>2530.2399999999998</c:v>
                </c:pt>
                <c:pt idx="30515">
                  <c:v>2530.2599999999998</c:v>
                </c:pt>
                <c:pt idx="30516">
                  <c:v>2530.2799999999997</c:v>
                </c:pt>
                <c:pt idx="30517">
                  <c:v>2530.3000000000002</c:v>
                </c:pt>
                <c:pt idx="30518">
                  <c:v>2530.3200000000002</c:v>
                </c:pt>
                <c:pt idx="30519">
                  <c:v>2530.34</c:v>
                </c:pt>
                <c:pt idx="30520">
                  <c:v>2530.36</c:v>
                </c:pt>
                <c:pt idx="30521">
                  <c:v>2530.38</c:v>
                </c:pt>
                <c:pt idx="30522">
                  <c:v>2530.4</c:v>
                </c:pt>
                <c:pt idx="30523">
                  <c:v>2530.42</c:v>
                </c:pt>
                <c:pt idx="30524">
                  <c:v>2530.44</c:v>
                </c:pt>
                <c:pt idx="30525">
                  <c:v>2530.46</c:v>
                </c:pt>
                <c:pt idx="30526">
                  <c:v>2530.48</c:v>
                </c:pt>
                <c:pt idx="30527">
                  <c:v>2530.5</c:v>
                </c:pt>
                <c:pt idx="30528">
                  <c:v>2530.52</c:v>
                </c:pt>
                <c:pt idx="30529">
                  <c:v>2530.54</c:v>
                </c:pt>
                <c:pt idx="30530">
                  <c:v>2530.56</c:v>
                </c:pt>
                <c:pt idx="30531">
                  <c:v>2530.58</c:v>
                </c:pt>
                <c:pt idx="30532">
                  <c:v>2530.6</c:v>
                </c:pt>
                <c:pt idx="30533">
                  <c:v>2530.62</c:v>
                </c:pt>
                <c:pt idx="30534">
                  <c:v>2530.64</c:v>
                </c:pt>
                <c:pt idx="30535">
                  <c:v>2530.66</c:v>
                </c:pt>
                <c:pt idx="30536">
                  <c:v>2530.6799999999998</c:v>
                </c:pt>
                <c:pt idx="30537">
                  <c:v>2530.6999999999998</c:v>
                </c:pt>
                <c:pt idx="30538">
                  <c:v>2530.7199999999998</c:v>
                </c:pt>
                <c:pt idx="30539">
                  <c:v>2530.7399999999998</c:v>
                </c:pt>
                <c:pt idx="30540">
                  <c:v>2530.7599999999998</c:v>
                </c:pt>
                <c:pt idx="30541">
                  <c:v>2530.7799999999997</c:v>
                </c:pt>
                <c:pt idx="30542">
                  <c:v>2530.8000000000002</c:v>
                </c:pt>
                <c:pt idx="30543">
                  <c:v>2530.8200000000002</c:v>
                </c:pt>
                <c:pt idx="30544">
                  <c:v>2530.84</c:v>
                </c:pt>
                <c:pt idx="30545">
                  <c:v>2530.86</c:v>
                </c:pt>
                <c:pt idx="30546">
                  <c:v>2530.88</c:v>
                </c:pt>
                <c:pt idx="30547">
                  <c:v>2530.9</c:v>
                </c:pt>
                <c:pt idx="30548">
                  <c:v>2530.92</c:v>
                </c:pt>
                <c:pt idx="30549">
                  <c:v>2530.94</c:v>
                </c:pt>
                <c:pt idx="30550">
                  <c:v>2530.96</c:v>
                </c:pt>
                <c:pt idx="30551">
                  <c:v>2530.98</c:v>
                </c:pt>
                <c:pt idx="30552">
                  <c:v>2531</c:v>
                </c:pt>
                <c:pt idx="30553">
                  <c:v>2531.02</c:v>
                </c:pt>
                <c:pt idx="30554">
                  <c:v>2531.04</c:v>
                </c:pt>
                <c:pt idx="30555">
                  <c:v>2531.06</c:v>
                </c:pt>
                <c:pt idx="30556">
                  <c:v>2531.08</c:v>
                </c:pt>
                <c:pt idx="30557">
                  <c:v>2531.1</c:v>
                </c:pt>
                <c:pt idx="30558">
                  <c:v>2531.12</c:v>
                </c:pt>
                <c:pt idx="30559">
                  <c:v>2531.14</c:v>
                </c:pt>
                <c:pt idx="30560">
                  <c:v>2531.16</c:v>
                </c:pt>
                <c:pt idx="30561">
                  <c:v>2531.1799999999998</c:v>
                </c:pt>
                <c:pt idx="30562">
                  <c:v>2531.1999999999998</c:v>
                </c:pt>
                <c:pt idx="30563">
                  <c:v>2531.2199999999998</c:v>
                </c:pt>
                <c:pt idx="30564">
                  <c:v>2531.2399999999998</c:v>
                </c:pt>
                <c:pt idx="30565">
                  <c:v>2531.2599999999998</c:v>
                </c:pt>
                <c:pt idx="30566">
                  <c:v>2531.2799999999997</c:v>
                </c:pt>
                <c:pt idx="30567">
                  <c:v>2531.3000000000002</c:v>
                </c:pt>
                <c:pt idx="30568">
                  <c:v>2531.3200000000002</c:v>
                </c:pt>
                <c:pt idx="30569">
                  <c:v>2531.34</c:v>
                </c:pt>
                <c:pt idx="30570">
                  <c:v>2531.36</c:v>
                </c:pt>
                <c:pt idx="30571">
                  <c:v>2531.38</c:v>
                </c:pt>
                <c:pt idx="30572">
                  <c:v>2531.4</c:v>
                </c:pt>
                <c:pt idx="30573">
                  <c:v>2531.42</c:v>
                </c:pt>
                <c:pt idx="30574">
                  <c:v>2531.44</c:v>
                </c:pt>
                <c:pt idx="30575">
                  <c:v>2531.46</c:v>
                </c:pt>
                <c:pt idx="30576">
                  <c:v>2531.48</c:v>
                </c:pt>
                <c:pt idx="30577">
                  <c:v>2531.5</c:v>
                </c:pt>
                <c:pt idx="30578">
                  <c:v>2531.52</c:v>
                </c:pt>
                <c:pt idx="30579">
                  <c:v>2531.54</c:v>
                </c:pt>
                <c:pt idx="30580">
                  <c:v>2531.56</c:v>
                </c:pt>
                <c:pt idx="30581">
                  <c:v>2531.58</c:v>
                </c:pt>
                <c:pt idx="30582">
                  <c:v>2531.6</c:v>
                </c:pt>
                <c:pt idx="30583">
                  <c:v>2531.62</c:v>
                </c:pt>
                <c:pt idx="30584">
                  <c:v>2531.64</c:v>
                </c:pt>
                <c:pt idx="30585">
                  <c:v>2531.66</c:v>
                </c:pt>
                <c:pt idx="30586">
                  <c:v>2531.6799999999998</c:v>
                </c:pt>
                <c:pt idx="30587">
                  <c:v>2531.6999999999998</c:v>
                </c:pt>
                <c:pt idx="30588">
                  <c:v>2531.7199999999998</c:v>
                </c:pt>
                <c:pt idx="30589">
                  <c:v>2531.7399999999998</c:v>
                </c:pt>
                <c:pt idx="30590">
                  <c:v>2531.7599999999998</c:v>
                </c:pt>
                <c:pt idx="30591">
                  <c:v>2531.7799999999997</c:v>
                </c:pt>
                <c:pt idx="30592">
                  <c:v>2531.8000000000002</c:v>
                </c:pt>
                <c:pt idx="30593">
                  <c:v>2531.8200000000002</c:v>
                </c:pt>
                <c:pt idx="30594">
                  <c:v>2531.84</c:v>
                </c:pt>
                <c:pt idx="30595">
                  <c:v>2531.86</c:v>
                </c:pt>
                <c:pt idx="30596">
                  <c:v>2531.88</c:v>
                </c:pt>
                <c:pt idx="30597">
                  <c:v>2531.9</c:v>
                </c:pt>
                <c:pt idx="30598">
                  <c:v>2531.92</c:v>
                </c:pt>
                <c:pt idx="30599">
                  <c:v>2531.94</c:v>
                </c:pt>
                <c:pt idx="30600">
                  <c:v>2531.96</c:v>
                </c:pt>
                <c:pt idx="30601">
                  <c:v>2531.98</c:v>
                </c:pt>
                <c:pt idx="30602">
                  <c:v>2532</c:v>
                </c:pt>
                <c:pt idx="30603">
                  <c:v>2532.02</c:v>
                </c:pt>
                <c:pt idx="30604">
                  <c:v>2532.04</c:v>
                </c:pt>
                <c:pt idx="30605">
                  <c:v>2532.06</c:v>
                </c:pt>
                <c:pt idx="30606">
                  <c:v>2532.08</c:v>
                </c:pt>
                <c:pt idx="30607">
                  <c:v>2532.1</c:v>
                </c:pt>
                <c:pt idx="30608">
                  <c:v>2532.12</c:v>
                </c:pt>
                <c:pt idx="30609">
                  <c:v>2532.14</c:v>
                </c:pt>
                <c:pt idx="30610">
                  <c:v>2532.16</c:v>
                </c:pt>
                <c:pt idx="30611">
                  <c:v>2532.1799999999998</c:v>
                </c:pt>
                <c:pt idx="30612">
                  <c:v>2532.1999999999998</c:v>
                </c:pt>
                <c:pt idx="30613">
                  <c:v>2532.2199999999998</c:v>
                </c:pt>
                <c:pt idx="30614">
                  <c:v>2532.2399999999998</c:v>
                </c:pt>
                <c:pt idx="30615">
                  <c:v>2532.2599999999998</c:v>
                </c:pt>
                <c:pt idx="30616">
                  <c:v>2532.2799999999997</c:v>
                </c:pt>
                <c:pt idx="30617">
                  <c:v>2532.3000000000002</c:v>
                </c:pt>
                <c:pt idx="30618">
                  <c:v>2532.3200000000002</c:v>
                </c:pt>
                <c:pt idx="30619">
                  <c:v>2532.34</c:v>
                </c:pt>
                <c:pt idx="30620">
                  <c:v>2532.36</c:v>
                </c:pt>
                <c:pt idx="30621">
                  <c:v>2532.38</c:v>
                </c:pt>
                <c:pt idx="30622">
                  <c:v>2532.4</c:v>
                </c:pt>
                <c:pt idx="30623">
                  <c:v>2532.42</c:v>
                </c:pt>
                <c:pt idx="30624">
                  <c:v>2532.44</c:v>
                </c:pt>
                <c:pt idx="30625">
                  <c:v>2532.46</c:v>
                </c:pt>
                <c:pt idx="30626">
                  <c:v>2532.48</c:v>
                </c:pt>
                <c:pt idx="30627">
                  <c:v>2532.5</c:v>
                </c:pt>
                <c:pt idx="30628">
                  <c:v>2532.52</c:v>
                </c:pt>
                <c:pt idx="30629">
                  <c:v>2532.54</c:v>
                </c:pt>
                <c:pt idx="30630">
                  <c:v>2532.56</c:v>
                </c:pt>
                <c:pt idx="30631">
                  <c:v>2532.58</c:v>
                </c:pt>
                <c:pt idx="30632">
                  <c:v>2532.6</c:v>
                </c:pt>
                <c:pt idx="30633">
                  <c:v>2532.62</c:v>
                </c:pt>
                <c:pt idx="30634">
                  <c:v>2532.64</c:v>
                </c:pt>
                <c:pt idx="30635">
                  <c:v>2532.66</c:v>
                </c:pt>
                <c:pt idx="30636">
                  <c:v>2532.6799999999998</c:v>
                </c:pt>
                <c:pt idx="30637">
                  <c:v>2532.6999999999998</c:v>
                </c:pt>
                <c:pt idx="30638">
                  <c:v>2532.7199999999998</c:v>
                </c:pt>
                <c:pt idx="30639">
                  <c:v>2532.7399999999998</c:v>
                </c:pt>
                <c:pt idx="30640">
                  <c:v>2532.7599999999998</c:v>
                </c:pt>
                <c:pt idx="30641">
                  <c:v>2532.7799999999997</c:v>
                </c:pt>
                <c:pt idx="30642">
                  <c:v>2532.8000000000002</c:v>
                </c:pt>
                <c:pt idx="30643">
                  <c:v>2532.8200000000002</c:v>
                </c:pt>
                <c:pt idx="30644">
                  <c:v>2532.84</c:v>
                </c:pt>
                <c:pt idx="30645">
                  <c:v>2532.86</c:v>
                </c:pt>
                <c:pt idx="30646">
                  <c:v>2532.88</c:v>
                </c:pt>
                <c:pt idx="30647">
                  <c:v>2532.9</c:v>
                </c:pt>
                <c:pt idx="30648">
                  <c:v>2532.92</c:v>
                </c:pt>
                <c:pt idx="30649">
                  <c:v>2532.94</c:v>
                </c:pt>
                <c:pt idx="30650">
                  <c:v>2532.96</c:v>
                </c:pt>
                <c:pt idx="30651">
                  <c:v>2532.98</c:v>
                </c:pt>
                <c:pt idx="30652">
                  <c:v>2533</c:v>
                </c:pt>
                <c:pt idx="30653">
                  <c:v>2533.02</c:v>
                </c:pt>
                <c:pt idx="30654">
                  <c:v>2533.04</c:v>
                </c:pt>
                <c:pt idx="30655">
                  <c:v>2533.06</c:v>
                </c:pt>
                <c:pt idx="30656">
                  <c:v>2533.08</c:v>
                </c:pt>
                <c:pt idx="30657">
                  <c:v>2533.1</c:v>
                </c:pt>
                <c:pt idx="30658">
                  <c:v>2533.12</c:v>
                </c:pt>
                <c:pt idx="30659">
                  <c:v>2533.14</c:v>
                </c:pt>
                <c:pt idx="30660">
                  <c:v>2533.16</c:v>
                </c:pt>
                <c:pt idx="30661">
                  <c:v>2533.1799999999998</c:v>
                </c:pt>
                <c:pt idx="30662">
                  <c:v>2533.1999999999998</c:v>
                </c:pt>
                <c:pt idx="30663">
                  <c:v>2533.2199999999998</c:v>
                </c:pt>
                <c:pt idx="30664">
                  <c:v>2533.2399999999998</c:v>
                </c:pt>
                <c:pt idx="30665">
                  <c:v>2533.2599999999998</c:v>
                </c:pt>
                <c:pt idx="30666">
                  <c:v>2533.2799999999997</c:v>
                </c:pt>
                <c:pt idx="30667">
                  <c:v>2533.3000000000002</c:v>
                </c:pt>
                <c:pt idx="30668">
                  <c:v>2533.3200000000002</c:v>
                </c:pt>
                <c:pt idx="30669">
                  <c:v>2533.34</c:v>
                </c:pt>
                <c:pt idx="30670">
                  <c:v>2533.36</c:v>
                </c:pt>
                <c:pt idx="30671">
                  <c:v>2533.38</c:v>
                </c:pt>
                <c:pt idx="30672">
                  <c:v>2533.4</c:v>
                </c:pt>
                <c:pt idx="30673">
                  <c:v>2533.42</c:v>
                </c:pt>
                <c:pt idx="30674">
                  <c:v>2533.44</c:v>
                </c:pt>
                <c:pt idx="30675">
                  <c:v>2533.46</c:v>
                </c:pt>
                <c:pt idx="30676">
                  <c:v>2533.48</c:v>
                </c:pt>
                <c:pt idx="30677">
                  <c:v>2533.5</c:v>
                </c:pt>
                <c:pt idx="30678">
                  <c:v>2533.52</c:v>
                </c:pt>
                <c:pt idx="30679">
                  <c:v>2533.54</c:v>
                </c:pt>
                <c:pt idx="30680">
                  <c:v>2533.56</c:v>
                </c:pt>
                <c:pt idx="30681">
                  <c:v>2533.58</c:v>
                </c:pt>
                <c:pt idx="30682">
                  <c:v>2533.6</c:v>
                </c:pt>
                <c:pt idx="30683">
                  <c:v>2533.62</c:v>
                </c:pt>
                <c:pt idx="30684">
                  <c:v>2533.64</c:v>
                </c:pt>
                <c:pt idx="30685">
                  <c:v>2533.66</c:v>
                </c:pt>
                <c:pt idx="30686">
                  <c:v>2533.6799999999998</c:v>
                </c:pt>
                <c:pt idx="30687">
                  <c:v>2533.6999999999998</c:v>
                </c:pt>
                <c:pt idx="30688">
                  <c:v>2533.7199999999998</c:v>
                </c:pt>
                <c:pt idx="30689">
                  <c:v>2533.7399999999998</c:v>
                </c:pt>
                <c:pt idx="30690">
                  <c:v>2533.7599999999998</c:v>
                </c:pt>
                <c:pt idx="30691">
                  <c:v>2533.7799999999997</c:v>
                </c:pt>
                <c:pt idx="30692">
                  <c:v>2533.8000000000002</c:v>
                </c:pt>
                <c:pt idx="30693">
                  <c:v>2533.8200000000002</c:v>
                </c:pt>
                <c:pt idx="30694">
                  <c:v>2533.84</c:v>
                </c:pt>
                <c:pt idx="30695">
                  <c:v>2533.86</c:v>
                </c:pt>
                <c:pt idx="30696">
                  <c:v>2533.88</c:v>
                </c:pt>
                <c:pt idx="30697">
                  <c:v>2533.9</c:v>
                </c:pt>
                <c:pt idx="30698">
                  <c:v>2533.92</c:v>
                </c:pt>
                <c:pt idx="30699">
                  <c:v>2533.94</c:v>
                </c:pt>
                <c:pt idx="30700">
                  <c:v>2533.96</c:v>
                </c:pt>
                <c:pt idx="30701">
                  <c:v>2533.98</c:v>
                </c:pt>
                <c:pt idx="30702">
                  <c:v>2534</c:v>
                </c:pt>
                <c:pt idx="30703">
                  <c:v>2534.02</c:v>
                </c:pt>
                <c:pt idx="30704">
                  <c:v>2534.04</c:v>
                </c:pt>
                <c:pt idx="30705">
                  <c:v>2534.06</c:v>
                </c:pt>
                <c:pt idx="30706">
                  <c:v>2534.08</c:v>
                </c:pt>
                <c:pt idx="30707">
                  <c:v>2534.1</c:v>
                </c:pt>
                <c:pt idx="30708">
                  <c:v>2534.12</c:v>
                </c:pt>
                <c:pt idx="30709">
                  <c:v>2534.14</c:v>
                </c:pt>
                <c:pt idx="30710">
                  <c:v>2534.16</c:v>
                </c:pt>
                <c:pt idx="30711">
                  <c:v>2534.1799999999998</c:v>
                </c:pt>
                <c:pt idx="30712">
                  <c:v>2534.1999999999998</c:v>
                </c:pt>
                <c:pt idx="30713">
                  <c:v>2534.2199999999998</c:v>
                </c:pt>
                <c:pt idx="30714">
                  <c:v>2534.2399999999998</c:v>
                </c:pt>
                <c:pt idx="30715">
                  <c:v>2534.2599999999998</c:v>
                </c:pt>
                <c:pt idx="30716">
                  <c:v>2534.2799999999997</c:v>
                </c:pt>
                <c:pt idx="30717">
                  <c:v>2534.3000000000002</c:v>
                </c:pt>
                <c:pt idx="30718">
                  <c:v>2534.3200000000002</c:v>
                </c:pt>
                <c:pt idx="30719">
                  <c:v>2534.34</c:v>
                </c:pt>
                <c:pt idx="30720">
                  <c:v>2534.36</c:v>
                </c:pt>
                <c:pt idx="30721">
                  <c:v>2534.38</c:v>
                </c:pt>
                <c:pt idx="30722">
                  <c:v>2534.4</c:v>
                </c:pt>
                <c:pt idx="30723">
                  <c:v>2534.42</c:v>
                </c:pt>
                <c:pt idx="30724">
                  <c:v>2534.44</c:v>
                </c:pt>
                <c:pt idx="30725">
                  <c:v>2534.46</c:v>
                </c:pt>
                <c:pt idx="30726">
                  <c:v>2534.48</c:v>
                </c:pt>
                <c:pt idx="30727">
                  <c:v>2534.5</c:v>
                </c:pt>
                <c:pt idx="30728">
                  <c:v>2534.52</c:v>
                </c:pt>
                <c:pt idx="30729">
                  <c:v>2534.54</c:v>
                </c:pt>
                <c:pt idx="30730">
                  <c:v>2534.56</c:v>
                </c:pt>
                <c:pt idx="30731">
                  <c:v>2534.58</c:v>
                </c:pt>
                <c:pt idx="30732">
                  <c:v>2534.6</c:v>
                </c:pt>
                <c:pt idx="30733">
                  <c:v>2534.62</c:v>
                </c:pt>
                <c:pt idx="30734">
                  <c:v>2534.64</c:v>
                </c:pt>
                <c:pt idx="30735">
                  <c:v>2534.66</c:v>
                </c:pt>
                <c:pt idx="30736">
                  <c:v>2534.6799999999998</c:v>
                </c:pt>
                <c:pt idx="30737">
                  <c:v>2534.6999999999998</c:v>
                </c:pt>
                <c:pt idx="30738">
                  <c:v>2534.7199999999998</c:v>
                </c:pt>
                <c:pt idx="30739">
                  <c:v>2534.7399999999998</c:v>
                </c:pt>
                <c:pt idx="30740">
                  <c:v>2534.7599999999998</c:v>
                </c:pt>
                <c:pt idx="30741">
                  <c:v>2534.7799999999997</c:v>
                </c:pt>
                <c:pt idx="30742">
                  <c:v>2534.8000000000002</c:v>
                </c:pt>
                <c:pt idx="30743">
                  <c:v>2534.8200000000002</c:v>
                </c:pt>
                <c:pt idx="30744">
                  <c:v>2534.84</c:v>
                </c:pt>
                <c:pt idx="30745">
                  <c:v>2534.86</c:v>
                </c:pt>
                <c:pt idx="30746">
                  <c:v>2534.88</c:v>
                </c:pt>
                <c:pt idx="30747">
                  <c:v>2534.9</c:v>
                </c:pt>
                <c:pt idx="30748">
                  <c:v>2534.92</c:v>
                </c:pt>
                <c:pt idx="30749">
                  <c:v>2534.94</c:v>
                </c:pt>
                <c:pt idx="30750">
                  <c:v>2534.96</c:v>
                </c:pt>
                <c:pt idx="30751">
                  <c:v>2534.98</c:v>
                </c:pt>
                <c:pt idx="30752">
                  <c:v>2535</c:v>
                </c:pt>
                <c:pt idx="30753">
                  <c:v>2535.02</c:v>
                </c:pt>
                <c:pt idx="30754">
                  <c:v>2535.04</c:v>
                </c:pt>
                <c:pt idx="30755">
                  <c:v>2535.06</c:v>
                </c:pt>
                <c:pt idx="30756">
                  <c:v>2535.08</c:v>
                </c:pt>
                <c:pt idx="30757">
                  <c:v>2535.1</c:v>
                </c:pt>
                <c:pt idx="30758">
                  <c:v>2535.12</c:v>
                </c:pt>
                <c:pt idx="30759">
                  <c:v>2535.14</c:v>
                </c:pt>
                <c:pt idx="30760">
                  <c:v>2535.16</c:v>
                </c:pt>
                <c:pt idx="30761">
                  <c:v>2535.1799999999998</c:v>
                </c:pt>
                <c:pt idx="30762">
                  <c:v>2535.1999999999998</c:v>
                </c:pt>
                <c:pt idx="30763">
                  <c:v>2535.2199999999998</c:v>
                </c:pt>
                <c:pt idx="30764">
                  <c:v>2535.2399999999998</c:v>
                </c:pt>
                <c:pt idx="30765">
                  <c:v>2535.2599999999998</c:v>
                </c:pt>
                <c:pt idx="30766">
                  <c:v>2535.2799999999997</c:v>
                </c:pt>
                <c:pt idx="30767">
                  <c:v>2535.3000000000002</c:v>
                </c:pt>
                <c:pt idx="30768">
                  <c:v>2535.3200000000002</c:v>
                </c:pt>
                <c:pt idx="30769">
                  <c:v>2535.34</c:v>
                </c:pt>
                <c:pt idx="30770">
                  <c:v>2535.36</c:v>
                </c:pt>
                <c:pt idx="30771">
                  <c:v>2535.38</c:v>
                </c:pt>
                <c:pt idx="30772">
                  <c:v>2535.4</c:v>
                </c:pt>
                <c:pt idx="30773">
                  <c:v>2535.42</c:v>
                </c:pt>
                <c:pt idx="30774">
                  <c:v>2535.44</c:v>
                </c:pt>
                <c:pt idx="30775">
                  <c:v>2535.46</c:v>
                </c:pt>
                <c:pt idx="30776">
                  <c:v>2535.48</c:v>
                </c:pt>
                <c:pt idx="30777">
                  <c:v>2535.5</c:v>
                </c:pt>
                <c:pt idx="30778">
                  <c:v>2535.52</c:v>
                </c:pt>
                <c:pt idx="30779">
                  <c:v>2535.54</c:v>
                </c:pt>
                <c:pt idx="30780">
                  <c:v>2535.56</c:v>
                </c:pt>
                <c:pt idx="30781">
                  <c:v>2535.58</c:v>
                </c:pt>
                <c:pt idx="30782">
                  <c:v>2535.6</c:v>
                </c:pt>
                <c:pt idx="30783">
                  <c:v>2535.62</c:v>
                </c:pt>
                <c:pt idx="30784">
                  <c:v>2535.64</c:v>
                </c:pt>
                <c:pt idx="30785">
                  <c:v>2535.66</c:v>
                </c:pt>
                <c:pt idx="30786">
                  <c:v>2535.6799999999998</c:v>
                </c:pt>
                <c:pt idx="30787">
                  <c:v>2535.6999999999998</c:v>
                </c:pt>
                <c:pt idx="30788">
                  <c:v>2535.7199999999998</c:v>
                </c:pt>
                <c:pt idx="30789">
                  <c:v>2535.7399999999998</c:v>
                </c:pt>
                <c:pt idx="30790">
                  <c:v>2535.7599999999998</c:v>
                </c:pt>
                <c:pt idx="30791">
                  <c:v>2535.7799999999997</c:v>
                </c:pt>
                <c:pt idx="30792">
                  <c:v>2535.8000000000002</c:v>
                </c:pt>
                <c:pt idx="30793">
                  <c:v>2535.8200000000002</c:v>
                </c:pt>
                <c:pt idx="30794">
                  <c:v>2535.84</c:v>
                </c:pt>
                <c:pt idx="30795">
                  <c:v>2535.86</c:v>
                </c:pt>
                <c:pt idx="30796">
                  <c:v>2535.88</c:v>
                </c:pt>
                <c:pt idx="30797">
                  <c:v>2535.9</c:v>
                </c:pt>
                <c:pt idx="30798">
                  <c:v>2535.92</c:v>
                </c:pt>
                <c:pt idx="30799">
                  <c:v>2535.94</c:v>
                </c:pt>
                <c:pt idx="30800">
                  <c:v>2535.96</c:v>
                </c:pt>
                <c:pt idx="30801">
                  <c:v>2535.98</c:v>
                </c:pt>
                <c:pt idx="30802">
                  <c:v>2536</c:v>
                </c:pt>
                <c:pt idx="30803">
                  <c:v>2536.02</c:v>
                </c:pt>
                <c:pt idx="30804">
                  <c:v>2536.04</c:v>
                </c:pt>
                <c:pt idx="30805">
                  <c:v>2536.06</c:v>
                </c:pt>
                <c:pt idx="30806">
                  <c:v>2536.08</c:v>
                </c:pt>
                <c:pt idx="30807">
                  <c:v>2536.1</c:v>
                </c:pt>
                <c:pt idx="30808">
                  <c:v>2536.12</c:v>
                </c:pt>
                <c:pt idx="30809">
                  <c:v>2536.14</c:v>
                </c:pt>
                <c:pt idx="30810">
                  <c:v>2536.16</c:v>
                </c:pt>
                <c:pt idx="30811">
                  <c:v>2536.1799999999998</c:v>
                </c:pt>
                <c:pt idx="30812">
                  <c:v>2536.1999999999998</c:v>
                </c:pt>
                <c:pt idx="30813">
                  <c:v>2536.2199999999998</c:v>
                </c:pt>
                <c:pt idx="30814">
                  <c:v>2536.2399999999998</c:v>
                </c:pt>
                <c:pt idx="30815">
                  <c:v>2536.2599999999998</c:v>
                </c:pt>
                <c:pt idx="30816">
                  <c:v>2536.2799999999997</c:v>
                </c:pt>
                <c:pt idx="30817">
                  <c:v>2536.3000000000002</c:v>
                </c:pt>
                <c:pt idx="30818">
                  <c:v>2536.3200000000002</c:v>
                </c:pt>
                <c:pt idx="30819">
                  <c:v>2536.34</c:v>
                </c:pt>
                <c:pt idx="30820">
                  <c:v>2536.36</c:v>
                </c:pt>
                <c:pt idx="30821">
                  <c:v>2536.38</c:v>
                </c:pt>
                <c:pt idx="30822">
                  <c:v>2536.4</c:v>
                </c:pt>
                <c:pt idx="30823">
                  <c:v>2536.42</c:v>
                </c:pt>
                <c:pt idx="30824">
                  <c:v>2536.44</c:v>
                </c:pt>
                <c:pt idx="30825">
                  <c:v>2536.46</c:v>
                </c:pt>
                <c:pt idx="30826">
                  <c:v>2536.48</c:v>
                </c:pt>
                <c:pt idx="30827">
                  <c:v>2536.5</c:v>
                </c:pt>
                <c:pt idx="30828">
                  <c:v>2536.52</c:v>
                </c:pt>
                <c:pt idx="30829">
                  <c:v>2536.54</c:v>
                </c:pt>
                <c:pt idx="30830">
                  <c:v>2536.56</c:v>
                </c:pt>
                <c:pt idx="30831">
                  <c:v>2536.58</c:v>
                </c:pt>
                <c:pt idx="30832">
                  <c:v>2536.6</c:v>
                </c:pt>
                <c:pt idx="30833">
                  <c:v>2536.62</c:v>
                </c:pt>
                <c:pt idx="30834">
                  <c:v>2536.64</c:v>
                </c:pt>
                <c:pt idx="30835">
                  <c:v>2536.66</c:v>
                </c:pt>
                <c:pt idx="30836">
                  <c:v>2536.6799999999998</c:v>
                </c:pt>
                <c:pt idx="30837">
                  <c:v>2536.6999999999998</c:v>
                </c:pt>
                <c:pt idx="30838">
                  <c:v>2536.7199999999998</c:v>
                </c:pt>
                <c:pt idx="30839">
                  <c:v>2536.7399999999998</c:v>
                </c:pt>
                <c:pt idx="30840">
                  <c:v>2536.7599999999998</c:v>
                </c:pt>
                <c:pt idx="30841">
                  <c:v>2536.7799999999997</c:v>
                </c:pt>
                <c:pt idx="30842">
                  <c:v>2536.8000000000002</c:v>
                </c:pt>
                <c:pt idx="30843">
                  <c:v>2536.8200000000002</c:v>
                </c:pt>
                <c:pt idx="30844">
                  <c:v>2536.84</c:v>
                </c:pt>
                <c:pt idx="30845">
                  <c:v>2536.86</c:v>
                </c:pt>
                <c:pt idx="30846">
                  <c:v>2536.88</c:v>
                </c:pt>
                <c:pt idx="30847">
                  <c:v>2536.9</c:v>
                </c:pt>
                <c:pt idx="30848">
                  <c:v>2536.92</c:v>
                </c:pt>
                <c:pt idx="30849">
                  <c:v>2536.94</c:v>
                </c:pt>
                <c:pt idx="30850">
                  <c:v>2536.96</c:v>
                </c:pt>
                <c:pt idx="30851">
                  <c:v>2536.98</c:v>
                </c:pt>
                <c:pt idx="30852">
                  <c:v>2537</c:v>
                </c:pt>
                <c:pt idx="30853">
                  <c:v>2537.02</c:v>
                </c:pt>
                <c:pt idx="30854">
                  <c:v>2537.04</c:v>
                </c:pt>
                <c:pt idx="30855">
                  <c:v>2537.06</c:v>
                </c:pt>
                <c:pt idx="30856">
                  <c:v>2537.08</c:v>
                </c:pt>
                <c:pt idx="30857">
                  <c:v>2537.1</c:v>
                </c:pt>
                <c:pt idx="30858">
                  <c:v>2537.12</c:v>
                </c:pt>
                <c:pt idx="30859">
                  <c:v>2537.14</c:v>
                </c:pt>
                <c:pt idx="30860">
                  <c:v>2537.16</c:v>
                </c:pt>
                <c:pt idx="30861">
                  <c:v>2537.1799999999998</c:v>
                </c:pt>
                <c:pt idx="30862">
                  <c:v>2537.1999999999998</c:v>
                </c:pt>
                <c:pt idx="30863">
                  <c:v>2537.2199999999998</c:v>
                </c:pt>
                <c:pt idx="30864">
                  <c:v>2537.2399999999998</c:v>
                </c:pt>
                <c:pt idx="30865">
                  <c:v>2537.2599999999998</c:v>
                </c:pt>
                <c:pt idx="30866">
                  <c:v>2537.2799999999997</c:v>
                </c:pt>
                <c:pt idx="30867">
                  <c:v>2537.3000000000002</c:v>
                </c:pt>
                <c:pt idx="30868">
                  <c:v>2537.3200000000002</c:v>
                </c:pt>
                <c:pt idx="30869">
                  <c:v>2537.34</c:v>
                </c:pt>
                <c:pt idx="30870">
                  <c:v>2537.36</c:v>
                </c:pt>
                <c:pt idx="30871">
                  <c:v>2537.38</c:v>
                </c:pt>
                <c:pt idx="30872">
                  <c:v>2537.4</c:v>
                </c:pt>
                <c:pt idx="30873">
                  <c:v>2537.42</c:v>
                </c:pt>
                <c:pt idx="30874">
                  <c:v>2537.44</c:v>
                </c:pt>
                <c:pt idx="30875">
                  <c:v>2537.46</c:v>
                </c:pt>
                <c:pt idx="30876">
                  <c:v>2537.48</c:v>
                </c:pt>
                <c:pt idx="30877">
                  <c:v>2537.5</c:v>
                </c:pt>
                <c:pt idx="30878">
                  <c:v>2537.52</c:v>
                </c:pt>
                <c:pt idx="30879">
                  <c:v>2537.54</c:v>
                </c:pt>
                <c:pt idx="30880">
                  <c:v>2537.56</c:v>
                </c:pt>
                <c:pt idx="30881">
                  <c:v>2537.58</c:v>
                </c:pt>
                <c:pt idx="30882">
                  <c:v>2537.6</c:v>
                </c:pt>
                <c:pt idx="30883">
                  <c:v>2537.62</c:v>
                </c:pt>
                <c:pt idx="30884">
                  <c:v>2537.64</c:v>
                </c:pt>
                <c:pt idx="30885">
                  <c:v>2537.66</c:v>
                </c:pt>
                <c:pt idx="30886">
                  <c:v>2537.6799999999998</c:v>
                </c:pt>
                <c:pt idx="30887">
                  <c:v>2537.6999999999998</c:v>
                </c:pt>
                <c:pt idx="30888">
                  <c:v>2537.7199999999998</c:v>
                </c:pt>
                <c:pt idx="30889">
                  <c:v>2537.7399999999998</c:v>
                </c:pt>
                <c:pt idx="30890">
                  <c:v>2537.7599999999998</c:v>
                </c:pt>
                <c:pt idx="30891">
                  <c:v>2537.7799999999997</c:v>
                </c:pt>
                <c:pt idx="30892">
                  <c:v>2537.8000000000002</c:v>
                </c:pt>
                <c:pt idx="30893">
                  <c:v>2537.8200000000002</c:v>
                </c:pt>
                <c:pt idx="30894">
                  <c:v>2537.84</c:v>
                </c:pt>
                <c:pt idx="30895">
                  <c:v>2537.86</c:v>
                </c:pt>
                <c:pt idx="30896">
                  <c:v>2537.88</c:v>
                </c:pt>
                <c:pt idx="30897">
                  <c:v>2537.9</c:v>
                </c:pt>
                <c:pt idx="30898">
                  <c:v>2537.92</c:v>
                </c:pt>
                <c:pt idx="30899">
                  <c:v>2537.94</c:v>
                </c:pt>
                <c:pt idx="30900">
                  <c:v>2537.96</c:v>
                </c:pt>
                <c:pt idx="30901">
                  <c:v>2537.98</c:v>
                </c:pt>
                <c:pt idx="30902">
                  <c:v>2538</c:v>
                </c:pt>
                <c:pt idx="30903">
                  <c:v>2538.02</c:v>
                </c:pt>
                <c:pt idx="30904">
                  <c:v>2538.04</c:v>
                </c:pt>
                <c:pt idx="30905">
                  <c:v>2538.06</c:v>
                </c:pt>
                <c:pt idx="30906">
                  <c:v>2538.08</c:v>
                </c:pt>
                <c:pt idx="30907">
                  <c:v>2538.1</c:v>
                </c:pt>
                <c:pt idx="30908">
                  <c:v>2538.12</c:v>
                </c:pt>
                <c:pt idx="30909">
                  <c:v>2538.14</c:v>
                </c:pt>
                <c:pt idx="30910">
                  <c:v>2538.16</c:v>
                </c:pt>
                <c:pt idx="30911">
                  <c:v>2538.1799999999998</c:v>
                </c:pt>
                <c:pt idx="30912">
                  <c:v>2538.1999999999998</c:v>
                </c:pt>
                <c:pt idx="30913">
                  <c:v>2538.2199999999998</c:v>
                </c:pt>
                <c:pt idx="30914">
                  <c:v>2538.2399999999998</c:v>
                </c:pt>
                <c:pt idx="30915">
                  <c:v>2538.2599999999998</c:v>
                </c:pt>
                <c:pt idx="30916">
                  <c:v>2538.2799999999997</c:v>
                </c:pt>
                <c:pt idx="30917">
                  <c:v>2538.3000000000002</c:v>
                </c:pt>
                <c:pt idx="30918">
                  <c:v>2538.3200000000002</c:v>
                </c:pt>
                <c:pt idx="30919">
                  <c:v>2538.34</c:v>
                </c:pt>
                <c:pt idx="30920">
                  <c:v>2538.36</c:v>
                </c:pt>
                <c:pt idx="30921">
                  <c:v>2538.38</c:v>
                </c:pt>
                <c:pt idx="30922">
                  <c:v>2538.4</c:v>
                </c:pt>
                <c:pt idx="30923">
                  <c:v>2538.42</c:v>
                </c:pt>
                <c:pt idx="30924">
                  <c:v>2538.44</c:v>
                </c:pt>
                <c:pt idx="30925">
                  <c:v>2538.46</c:v>
                </c:pt>
                <c:pt idx="30926">
                  <c:v>2538.48</c:v>
                </c:pt>
                <c:pt idx="30927">
                  <c:v>2538.5</c:v>
                </c:pt>
                <c:pt idx="30928">
                  <c:v>2538.52</c:v>
                </c:pt>
                <c:pt idx="30929">
                  <c:v>2538.54</c:v>
                </c:pt>
                <c:pt idx="30930">
                  <c:v>2538.56</c:v>
                </c:pt>
                <c:pt idx="30931">
                  <c:v>2538.58</c:v>
                </c:pt>
                <c:pt idx="30932">
                  <c:v>2538.6</c:v>
                </c:pt>
                <c:pt idx="30933">
                  <c:v>2538.62</c:v>
                </c:pt>
                <c:pt idx="30934">
                  <c:v>2538.64</c:v>
                </c:pt>
                <c:pt idx="30935">
                  <c:v>2538.66</c:v>
                </c:pt>
                <c:pt idx="30936">
                  <c:v>2538.6799999999998</c:v>
                </c:pt>
                <c:pt idx="30937">
                  <c:v>2538.6999999999998</c:v>
                </c:pt>
                <c:pt idx="30938">
                  <c:v>2538.7199999999998</c:v>
                </c:pt>
                <c:pt idx="30939">
                  <c:v>2538.7399999999998</c:v>
                </c:pt>
                <c:pt idx="30940">
                  <c:v>2538.7599999999998</c:v>
                </c:pt>
                <c:pt idx="30941">
                  <c:v>2538.7799999999997</c:v>
                </c:pt>
                <c:pt idx="30942">
                  <c:v>2538.8000000000002</c:v>
                </c:pt>
                <c:pt idx="30943">
                  <c:v>2538.8200000000002</c:v>
                </c:pt>
                <c:pt idx="30944">
                  <c:v>2538.84</c:v>
                </c:pt>
                <c:pt idx="30945">
                  <c:v>2538.86</c:v>
                </c:pt>
                <c:pt idx="30946">
                  <c:v>2538.88</c:v>
                </c:pt>
                <c:pt idx="30947">
                  <c:v>2538.9</c:v>
                </c:pt>
                <c:pt idx="30948">
                  <c:v>2538.92</c:v>
                </c:pt>
                <c:pt idx="30949">
                  <c:v>2538.94</c:v>
                </c:pt>
                <c:pt idx="30950">
                  <c:v>2538.96</c:v>
                </c:pt>
                <c:pt idx="30951">
                  <c:v>2538.98</c:v>
                </c:pt>
                <c:pt idx="30952">
                  <c:v>2539</c:v>
                </c:pt>
                <c:pt idx="30953">
                  <c:v>2539.02</c:v>
                </c:pt>
                <c:pt idx="30954">
                  <c:v>2539.04</c:v>
                </c:pt>
                <c:pt idx="30955">
                  <c:v>2539.06</c:v>
                </c:pt>
                <c:pt idx="30956">
                  <c:v>2539.08</c:v>
                </c:pt>
                <c:pt idx="30957">
                  <c:v>2539.1</c:v>
                </c:pt>
                <c:pt idx="30958">
                  <c:v>2539.12</c:v>
                </c:pt>
                <c:pt idx="30959">
                  <c:v>2539.14</c:v>
                </c:pt>
                <c:pt idx="30960">
                  <c:v>2539.16</c:v>
                </c:pt>
                <c:pt idx="30961">
                  <c:v>2539.1799999999998</c:v>
                </c:pt>
                <c:pt idx="30962">
                  <c:v>2539.1999999999998</c:v>
                </c:pt>
                <c:pt idx="30963">
                  <c:v>2539.2199999999998</c:v>
                </c:pt>
                <c:pt idx="30964">
                  <c:v>2539.2399999999998</c:v>
                </c:pt>
                <c:pt idx="30965">
                  <c:v>2539.2599999999998</c:v>
                </c:pt>
                <c:pt idx="30966">
                  <c:v>2539.2799999999997</c:v>
                </c:pt>
                <c:pt idx="30967">
                  <c:v>2539.3000000000002</c:v>
                </c:pt>
                <c:pt idx="30968">
                  <c:v>2539.3200000000002</c:v>
                </c:pt>
                <c:pt idx="30969">
                  <c:v>2539.34</c:v>
                </c:pt>
                <c:pt idx="30970">
                  <c:v>2539.36</c:v>
                </c:pt>
                <c:pt idx="30971">
                  <c:v>2539.38</c:v>
                </c:pt>
                <c:pt idx="30972">
                  <c:v>2539.4</c:v>
                </c:pt>
                <c:pt idx="30973">
                  <c:v>2539.42</c:v>
                </c:pt>
                <c:pt idx="30974">
                  <c:v>2539.44</c:v>
                </c:pt>
                <c:pt idx="30975">
                  <c:v>2539.46</c:v>
                </c:pt>
                <c:pt idx="30976">
                  <c:v>2539.48</c:v>
                </c:pt>
                <c:pt idx="30977">
                  <c:v>2539.5</c:v>
                </c:pt>
                <c:pt idx="30978">
                  <c:v>2539.52</c:v>
                </c:pt>
                <c:pt idx="30979">
                  <c:v>2539.54</c:v>
                </c:pt>
                <c:pt idx="30980">
                  <c:v>2539.56</c:v>
                </c:pt>
                <c:pt idx="30981">
                  <c:v>2539.58</c:v>
                </c:pt>
                <c:pt idx="30982">
                  <c:v>2539.6</c:v>
                </c:pt>
                <c:pt idx="30983">
                  <c:v>2539.62</c:v>
                </c:pt>
                <c:pt idx="30984">
                  <c:v>2539.64</c:v>
                </c:pt>
                <c:pt idx="30985">
                  <c:v>2539.66</c:v>
                </c:pt>
                <c:pt idx="30986">
                  <c:v>2539.6799999999998</c:v>
                </c:pt>
                <c:pt idx="30987">
                  <c:v>2539.6999999999998</c:v>
                </c:pt>
                <c:pt idx="30988">
                  <c:v>2539.7199999999998</c:v>
                </c:pt>
                <c:pt idx="30989">
                  <c:v>2539.7399999999998</c:v>
                </c:pt>
                <c:pt idx="30990">
                  <c:v>2539.7599999999998</c:v>
                </c:pt>
                <c:pt idx="30991">
                  <c:v>2539.7799999999997</c:v>
                </c:pt>
                <c:pt idx="30992">
                  <c:v>2539.8000000000002</c:v>
                </c:pt>
                <c:pt idx="30993">
                  <c:v>2539.8200000000002</c:v>
                </c:pt>
                <c:pt idx="30994">
                  <c:v>2539.84</c:v>
                </c:pt>
                <c:pt idx="30995">
                  <c:v>2539.86</c:v>
                </c:pt>
                <c:pt idx="30996">
                  <c:v>2539.88</c:v>
                </c:pt>
                <c:pt idx="30997">
                  <c:v>2539.9</c:v>
                </c:pt>
                <c:pt idx="30998">
                  <c:v>2539.92</c:v>
                </c:pt>
                <c:pt idx="30999">
                  <c:v>2539.94</c:v>
                </c:pt>
                <c:pt idx="31000">
                  <c:v>2539.96</c:v>
                </c:pt>
                <c:pt idx="31001">
                  <c:v>2539.98</c:v>
                </c:pt>
                <c:pt idx="31002">
                  <c:v>2540</c:v>
                </c:pt>
                <c:pt idx="31003">
                  <c:v>2540.02</c:v>
                </c:pt>
                <c:pt idx="31004">
                  <c:v>2540.04</c:v>
                </c:pt>
                <c:pt idx="31005">
                  <c:v>2540.06</c:v>
                </c:pt>
                <c:pt idx="31006">
                  <c:v>2540.08</c:v>
                </c:pt>
                <c:pt idx="31007">
                  <c:v>2540.1</c:v>
                </c:pt>
                <c:pt idx="31008">
                  <c:v>2540.12</c:v>
                </c:pt>
                <c:pt idx="31009">
                  <c:v>2540.14</c:v>
                </c:pt>
                <c:pt idx="31010">
                  <c:v>2540.16</c:v>
                </c:pt>
                <c:pt idx="31011">
                  <c:v>2540.1799999999998</c:v>
                </c:pt>
                <c:pt idx="31012">
                  <c:v>2540.1999999999998</c:v>
                </c:pt>
                <c:pt idx="31013">
                  <c:v>2540.2199999999998</c:v>
                </c:pt>
                <c:pt idx="31014">
                  <c:v>2540.2399999999998</c:v>
                </c:pt>
                <c:pt idx="31015">
                  <c:v>2540.2599999999998</c:v>
                </c:pt>
                <c:pt idx="31016">
                  <c:v>2540.2799999999997</c:v>
                </c:pt>
                <c:pt idx="31017">
                  <c:v>2540.3000000000002</c:v>
                </c:pt>
                <c:pt idx="31018">
                  <c:v>2540.3200000000002</c:v>
                </c:pt>
                <c:pt idx="31019">
                  <c:v>2540.34</c:v>
                </c:pt>
                <c:pt idx="31020">
                  <c:v>2540.36</c:v>
                </c:pt>
                <c:pt idx="31021">
                  <c:v>2540.38</c:v>
                </c:pt>
                <c:pt idx="31022">
                  <c:v>2540.4</c:v>
                </c:pt>
                <c:pt idx="31023">
                  <c:v>2540.42</c:v>
                </c:pt>
                <c:pt idx="31024">
                  <c:v>2540.44</c:v>
                </c:pt>
                <c:pt idx="31025">
                  <c:v>2540.46</c:v>
                </c:pt>
                <c:pt idx="31026">
                  <c:v>2540.48</c:v>
                </c:pt>
                <c:pt idx="31027">
                  <c:v>2540.5</c:v>
                </c:pt>
                <c:pt idx="31028">
                  <c:v>2540.52</c:v>
                </c:pt>
                <c:pt idx="31029">
                  <c:v>2540.54</c:v>
                </c:pt>
                <c:pt idx="31030">
                  <c:v>2540.56</c:v>
                </c:pt>
                <c:pt idx="31031">
                  <c:v>2540.58</c:v>
                </c:pt>
                <c:pt idx="31032">
                  <c:v>2540.6</c:v>
                </c:pt>
                <c:pt idx="31033">
                  <c:v>2540.62</c:v>
                </c:pt>
                <c:pt idx="31034">
                  <c:v>2540.64</c:v>
                </c:pt>
                <c:pt idx="31035">
                  <c:v>2540.66</c:v>
                </c:pt>
                <c:pt idx="31036">
                  <c:v>2540.6799999999998</c:v>
                </c:pt>
                <c:pt idx="31037">
                  <c:v>2540.6999999999998</c:v>
                </c:pt>
                <c:pt idx="31038">
                  <c:v>2540.7199999999998</c:v>
                </c:pt>
                <c:pt idx="31039">
                  <c:v>2540.7399999999998</c:v>
                </c:pt>
                <c:pt idx="31040">
                  <c:v>2540.7599999999998</c:v>
                </c:pt>
                <c:pt idx="31041">
                  <c:v>2540.7799999999997</c:v>
                </c:pt>
                <c:pt idx="31042">
                  <c:v>2540.8000000000002</c:v>
                </c:pt>
                <c:pt idx="31043">
                  <c:v>2540.8200000000002</c:v>
                </c:pt>
                <c:pt idx="31044">
                  <c:v>2540.84</c:v>
                </c:pt>
                <c:pt idx="31045">
                  <c:v>2540.86</c:v>
                </c:pt>
                <c:pt idx="31046">
                  <c:v>2540.88</c:v>
                </c:pt>
                <c:pt idx="31047">
                  <c:v>2540.9</c:v>
                </c:pt>
                <c:pt idx="31048">
                  <c:v>2540.92</c:v>
                </c:pt>
                <c:pt idx="31049">
                  <c:v>2540.94</c:v>
                </c:pt>
                <c:pt idx="31050">
                  <c:v>2540.96</c:v>
                </c:pt>
                <c:pt idx="31051">
                  <c:v>2540.98</c:v>
                </c:pt>
                <c:pt idx="31052">
                  <c:v>2541</c:v>
                </c:pt>
                <c:pt idx="31053">
                  <c:v>2541.02</c:v>
                </c:pt>
                <c:pt idx="31054">
                  <c:v>2541.04</c:v>
                </c:pt>
                <c:pt idx="31055">
                  <c:v>2541.06</c:v>
                </c:pt>
                <c:pt idx="31056">
                  <c:v>2541.08</c:v>
                </c:pt>
                <c:pt idx="31057">
                  <c:v>2541.1</c:v>
                </c:pt>
                <c:pt idx="31058">
                  <c:v>2541.12</c:v>
                </c:pt>
                <c:pt idx="31059">
                  <c:v>2541.14</c:v>
                </c:pt>
                <c:pt idx="31060">
                  <c:v>2541.16</c:v>
                </c:pt>
                <c:pt idx="31061">
                  <c:v>2541.1799999999998</c:v>
                </c:pt>
                <c:pt idx="31062">
                  <c:v>2541.1999999999998</c:v>
                </c:pt>
                <c:pt idx="31063">
                  <c:v>2541.2199999999998</c:v>
                </c:pt>
                <c:pt idx="31064">
                  <c:v>2541.2399999999998</c:v>
                </c:pt>
                <c:pt idx="31065">
                  <c:v>2541.2599999999998</c:v>
                </c:pt>
                <c:pt idx="31066">
                  <c:v>2541.2799999999997</c:v>
                </c:pt>
                <c:pt idx="31067">
                  <c:v>2541.3000000000002</c:v>
                </c:pt>
                <c:pt idx="31068">
                  <c:v>2541.3200000000002</c:v>
                </c:pt>
                <c:pt idx="31069">
                  <c:v>2541.34</c:v>
                </c:pt>
                <c:pt idx="31070">
                  <c:v>2541.36</c:v>
                </c:pt>
                <c:pt idx="31071">
                  <c:v>2541.38</c:v>
                </c:pt>
                <c:pt idx="31072">
                  <c:v>2541.4</c:v>
                </c:pt>
                <c:pt idx="31073">
                  <c:v>2541.42</c:v>
                </c:pt>
                <c:pt idx="31074">
                  <c:v>2541.44</c:v>
                </c:pt>
                <c:pt idx="31075">
                  <c:v>2541.46</c:v>
                </c:pt>
                <c:pt idx="31076">
                  <c:v>2541.48</c:v>
                </c:pt>
                <c:pt idx="31077">
                  <c:v>2541.5</c:v>
                </c:pt>
                <c:pt idx="31078">
                  <c:v>2541.52</c:v>
                </c:pt>
                <c:pt idx="31079">
                  <c:v>2541.54</c:v>
                </c:pt>
                <c:pt idx="31080">
                  <c:v>2541.56</c:v>
                </c:pt>
                <c:pt idx="31081">
                  <c:v>2541.58</c:v>
                </c:pt>
                <c:pt idx="31082">
                  <c:v>2541.6</c:v>
                </c:pt>
                <c:pt idx="31083">
                  <c:v>2541.62</c:v>
                </c:pt>
                <c:pt idx="31084">
                  <c:v>2541.64</c:v>
                </c:pt>
                <c:pt idx="31085">
                  <c:v>2541.66</c:v>
                </c:pt>
                <c:pt idx="31086">
                  <c:v>2541.6799999999998</c:v>
                </c:pt>
                <c:pt idx="31087">
                  <c:v>2541.6999999999998</c:v>
                </c:pt>
                <c:pt idx="31088">
                  <c:v>2541.7199999999998</c:v>
                </c:pt>
                <c:pt idx="31089">
                  <c:v>2541.7399999999998</c:v>
                </c:pt>
                <c:pt idx="31090">
                  <c:v>2541.7599999999998</c:v>
                </c:pt>
                <c:pt idx="31091">
                  <c:v>2541.7799999999997</c:v>
                </c:pt>
                <c:pt idx="31092">
                  <c:v>2541.8000000000002</c:v>
                </c:pt>
                <c:pt idx="31093">
                  <c:v>2541.8200000000002</c:v>
                </c:pt>
                <c:pt idx="31094">
                  <c:v>2541.84</c:v>
                </c:pt>
                <c:pt idx="31095">
                  <c:v>2541.86</c:v>
                </c:pt>
                <c:pt idx="31096">
                  <c:v>2541.88</c:v>
                </c:pt>
                <c:pt idx="31097">
                  <c:v>2541.9</c:v>
                </c:pt>
                <c:pt idx="31098">
                  <c:v>2541.92</c:v>
                </c:pt>
                <c:pt idx="31099">
                  <c:v>2541.94</c:v>
                </c:pt>
                <c:pt idx="31100">
                  <c:v>2541.96</c:v>
                </c:pt>
                <c:pt idx="31101">
                  <c:v>2541.98</c:v>
                </c:pt>
                <c:pt idx="31102">
                  <c:v>2542</c:v>
                </c:pt>
                <c:pt idx="31103">
                  <c:v>2542.02</c:v>
                </c:pt>
                <c:pt idx="31104">
                  <c:v>2542.04</c:v>
                </c:pt>
                <c:pt idx="31105">
                  <c:v>2542.06</c:v>
                </c:pt>
                <c:pt idx="31106">
                  <c:v>2542.08</c:v>
                </c:pt>
                <c:pt idx="31107">
                  <c:v>2542.1</c:v>
                </c:pt>
                <c:pt idx="31108">
                  <c:v>2542.12</c:v>
                </c:pt>
                <c:pt idx="31109">
                  <c:v>2542.14</c:v>
                </c:pt>
                <c:pt idx="31110">
                  <c:v>2542.16</c:v>
                </c:pt>
                <c:pt idx="31111">
                  <c:v>2542.1799999999998</c:v>
                </c:pt>
                <c:pt idx="31112">
                  <c:v>2542.1999999999998</c:v>
                </c:pt>
                <c:pt idx="31113">
                  <c:v>2542.2199999999998</c:v>
                </c:pt>
                <c:pt idx="31114">
                  <c:v>2542.2399999999998</c:v>
                </c:pt>
                <c:pt idx="31115">
                  <c:v>2542.2599999999998</c:v>
                </c:pt>
                <c:pt idx="31116">
                  <c:v>2542.2799999999997</c:v>
                </c:pt>
                <c:pt idx="31117">
                  <c:v>2542.3000000000002</c:v>
                </c:pt>
                <c:pt idx="31118">
                  <c:v>2542.3200000000002</c:v>
                </c:pt>
                <c:pt idx="31119">
                  <c:v>2542.34</c:v>
                </c:pt>
                <c:pt idx="31120">
                  <c:v>2542.36</c:v>
                </c:pt>
                <c:pt idx="31121">
                  <c:v>2542.38</c:v>
                </c:pt>
                <c:pt idx="31122">
                  <c:v>2542.4</c:v>
                </c:pt>
                <c:pt idx="31123">
                  <c:v>2542.42</c:v>
                </c:pt>
                <c:pt idx="31124">
                  <c:v>2542.44</c:v>
                </c:pt>
                <c:pt idx="31125">
                  <c:v>2542.46</c:v>
                </c:pt>
                <c:pt idx="31126">
                  <c:v>2542.48</c:v>
                </c:pt>
                <c:pt idx="31127">
                  <c:v>2542.5</c:v>
                </c:pt>
                <c:pt idx="31128">
                  <c:v>2542.52</c:v>
                </c:pt>
                <c:pt idx="31129">
                  <c:v>2542.54</c:v>
                </c:pt>
                <c:pt idx="31130">
                  <c:v>2542.56</c:v>
                </c:pt>
                <c:pt idx="31131">
                  <c:v>2542.58</c:v>
                </c:pt>
                <c:pt idx="31132">
                  <c:v>2542.6</c:v>
                </c:pt>
                <c:pt idx="31133">
                  <c:v>2542.62</c:v>
                </c:pt>
                <c:pt idx="31134">
                  <c:v>2542.64</c:v>
                </c:pt>
                <c:pt idx="31135">
                  <c:v>2542.66</c:v>
                </c:pt>
                <c:pt idx="31136">
                  <c:v>2542.6799999999998</c:v>
                </c:pt>
                <c:pt idx="31137">
                  <c:v>2542.6999999999998</c:v>
                </c:pt>
                <c:pt idx="31138">
                  <c:v>2542.7199999999998</c:v>
                </c:pt>
                <c:pt idx="31139">
                  <c:v>2542.7399999999998</c:v>
                </c:pt>
                <c:pt idx="31140">
                  <c:v>2542.7599999999998</c:v>
                </c:pt>
                <c:pt idx="31141">
                  <c:v>2542.7799999999997</c:v>
                </c:pt>
                <c:pt idx="31142">
                  <c:v>2542.8000000000002</c:v>
                </c:pt>
                <c:pt idx="31143">
                  <c:v>2542.8200000000002</c:v>
                </c:pt>
                <c:pt idx="31144">
                  <c:v>2542.84</c:v>
                </c:pt>
                <c:pt idx="31145">
                  <c:v>2542.86</c:v>
                </c:pt>
                <c:pt idx="31146">
                  <c:v>2542.88</c:v>
                </c:pt>
                <c:pt idx="31147">
                  <c:v>2542.9</c:v>
                </c:pt>
                <c:pt idx="31148">
                  <c:v>2542.92</c:v>
                </c:pt>
                <c:pt idx="31149">
                  <c:v>2542.94</c:v>
                </c:pt>
                <c:pt idx="31150">
                  <c:v>2542.96</c:v>
                </c:pt>
                <c:pt idx="31151">
                  <c:v>2542.98</c:v>
                </c:pt>
                <c:pt idx="31152">
                  <c:v>2543</c:v>
                </c:pt>
                <c:pt idx="31153">
                  <c:v>2543.02</c:v>
                </c:pt>
                <c:pt idx="31154">
                  <c:v>2543.04</c:v>
                </c:pt>
                <c:pt idx="31155">
                  <c:v>2543.06</c:v>
                </c:pt>
                <c:pt idx="31156">
                  <c:v>2543.08</c:v>
                </c:pt>
                <c:pt idx="31157">
                  <c:v>2543.1</c:v>
                </c:pt>
                <c:pt idx="31158">
                  <c:v>2543.12</c:v>
                </c:pt>
                <c:pt idx="31159">
                  <c:v>2543.14</c:v>
                </c:pt>
                <c:pt idx="31160">
                  <c:v>2543.16</c:v>
                </c:pt>
                <c:pt idx="31161">
                  <c:v>2543.1799999999998</c:v>
                </c:pt>
                <c:pt idx="31162">
                  <c:v>2543.1999999999998</c:v>
                </c:pt>
                <c:pt idx="31163">
                  <c:v>2543.2199999999998</c:v>
                </c:pt>
                <c:pt idx="31164">
                  <c:v>2543.2399999999998</c:v>
                </c:pt>
                <c:pt idx="31165">
                  <c:v>2543.2599999999998</c:v>
                </c:pt>
                <c:pt idx="31166">
                  <c:v>2543.2799999999997</c:v>
                </c:pt>
                <c:pt idx="31167">
                  <c:v>2543.3000000000002</c:v>
                </c:pt>
                <c:pt idx="31168">
                  <c:v>2543.3200000000002</c:v>
                </c:pt>
                <c:pt idx="31169">
                  <c:v>2543.34</c:v>
                </c:pt>
                <c:pt idx="31170">
                  <c:v>2543.36</c:v>
                </c:pt>
                <c:pt idx="31171">
                  <c:v>2543.38</c:v>
                </c:pt>
                <c:pt idx="31172">
                  <c:v>2543.4</c:v>
                </c:pt>
                <c:pt idx="31173">
                  <c:v>2543.42</c:v>
                </c:pt>
                <c:pt idx="31174">
                  <c:v>2543.44</c:v>
                </c:pt>
                <c:pt idx="31175">
                  <c:v>2543.46</c:v>
                </c:pt>
                <c:pt idx="31176">
                  <c:v>2543.48</c:v>
                </c:pt>
                <c:pt idx="31177">
                  <c:v>2543.5</c:v>
                </c:pt>
                <c:pt idx="31178">
                  <c:v>2543.52</c:v>
                </c:pt>
                <c:pt idx="31179">
                  <c:v>2543.54</c:v>
                </c:pt>
                <c:pt idx="31180">
                  <c:v>2543.56</c:v>
                </c:pt>
                <c:pt idx="31181">
                  <c:v>2543.58</c:v>
                </c:pt>
                <c:pt idx="31182">
                  <c:v>2543.6</c:v>
                </c:pt>
                <c:pt idx="31183">
                  <c:v>2543.62</c:v>
                </c:pt>
                <c:pt idx="31184">
                  <c:v>2543.64</c:v>
                </c:pt>
                <c:pt idx="31185">
                  <c:v>2543.66</c:v>
                </c:pt>
                <c:pt idx="31186">
                  <c:v>2543.6799999999998</c:v>
                </c:pt>
                <c:pt idx="31187">
                  <c:v>2543.6999999999998</c:v>
                </c:pt>
                <c:pt idx="31188">
                  <c:v>2543.7199999999998</c:v>
                </c:pt>
                <c:pt idx="31189">
                  <c:v>2543.7399999999998</c:v>
                </c:pt>
                <c:pt idx="31190">
                  <c:v>2543.7599999999998</c:v>
                </c:pt>
                <c:pt idx="31191">
                  <c:v>2543.7799999999997</c:v>
                </c:pt>
                <c:pt idx="31192">
                  <c:v>2543.8000000000002</c:v>
                </c:pt>
                <c:pt idx="31193">
                  <c:v>2543.8200000000002</c:v>
                </c:pt>
                <c:pt idx="31194">
                  <c:v>2543.84</c:v>
                </c:pt>
                <c:pt idx="31195">
                  <c:v>2543.86</c:v>
                </c:pt>
                <c:pt idx="31196">
                  <c:v>2543.88</c:v>
                </c:pt>
                <c:pt idx="31197">
                  <c:v>2543.9</c:v>
                </c:pt>
                <c:pt idx="31198">
                  <c:v>2543.92</c:v>
                </c:pt>
                <c:pt idx="31199">
                  <c:v>2543.94</c:v>
                </c:pt>
                <c:pt idx="31200">
                  <c:v>2543.96</c:v>
                </c:pt>
                <c:pt idx="31201">
                  <c:v>2543.98</c:v>
                </c:pt>
                <c:pt idx="31202">
                  <c:v>2544</c:v>
                </c:pt>
                <c:pt idx="31203">
                  <c:v>2544.02</c:v>
                </c:pt>
                <c:pt idx="31204">
                  <c:v>2544.04</c:v>
                </c:pt>
                <c:pt idx="31205">
                  <c:v>2544.06</c:v>
                </c:pt>
                <c:pt idx="31206">
                  <c:v>2544.08</c:v>
                </c:pt>
                <c:pt idx="31207">
                  <c:v>2544.1</c:v>
                </c:pt>
                <c:pt idx="31208">
                  <c:v>2544.12</c:v>
                </c:pt>
                <c:pt idx="31209">
                  <c:v>2544.14</c:v>
                </c:pt>
                <c:pt idx="31210">
                  <c:v>2544.16</c:v>
                </c:pt>
                <c:pt idx="31211">
                  <c:v>2544.1799999999998</c:v>
                </c:pt>
                <c:pt idx="31212">
                  <c:v>2544.1999999999998</c:v>
                </c:pt>
                <c:pt idx="31213">
                  <c:v>2544.2199999999998</c:v>
                </c:pt>
                <c:pt idx="31214">
                  <c:v>2544.2399999999998</c:v>
                </c:pt>
                <c:pt idx="31215">
                  <c:v>2544.2599999999998</c:v>
                </c:pt>
                <c:pt idx="31216">
                  <c:v>2544.2799999999997</c:v>
                </c:pt>
                <c:pt idx="31217">
                  <c:v>2544.3000000000002</c:v>
                </c:pt>
                <c:pt idx="31218">
                  <c:v>2544.3200000000002</c:v>
                </c:pt>
                <c:pt idx="31219">
                  <c:v>2544.34</c:v>
                </c:pt>
                <c:pt idx="31220">
                  <c:v>2544.36</c:v>
                </c:pt>
                <c:pt idx="31221">
                  <c:v>2544.38</c:v>
                </c:pt>
                <c:pt idx="31222">
                  <c:v>2544.4</c:v>
                </c:pt>
                <c:pt idx="31223">
                  <c:v>2544.42</c:v>
                </c:pt>
                <c:pt idx="31224">
                  <c:v>2544.44</c:v>
                </c:pt>
                <c:pt idx="31225">
                  <c:v>2544.46</c:v>
                </c:pt>
                <c:pt idx="31226">
                  <c:v>2544.48</c:v>
                </c:pt>
                <c:pt idx="31227">
                  <c:v>2544.5</c:v>
                </c:pt>
                <c:pt idx="31228">
                  <c:v>2544.52</c:v>
                </c:pt>
                <c:pt idx="31229">
                  <c:v>2544.54</c:v>
                </c:pt>
                <c:pt idx="31230">
                  <c:v>2544.56</c:v>
                </c:pt>
                <c:pt idx="31231">
                  <c:v>2544.58</c:v>
                </c:pt>
                <c:pt idx="31232">
                  <c:v>2544.6</c:v>
                </c:pt>
                <c:pt idx="31233">
                  <c:v>2544.62</c:v>
                </c:pt>
                <c:pt idx="31234">
                  <c:v>2544.64</c:v>
                </c:pt>
                <c:pt idx="31235">
                  <c:v>2544.66</c:v>
                </c:pt>
                <c:pt idx="31236">
                  <c:v>2544.6799999999998</c:v>
                </c:pt>
                <c:pt idx="31237">
                  <c:v>2544.6999999999998</c:v>
                </c:pt>
                <c:pt idx="31238">
                  <c:v>2544.7199999999998</c:v>
                </c:pt>
                <c:pt idx="31239">
                  <c:v>2544.7399999999998</c:v>
                </c:pt>
                <c:pt idx="31240">
                  <c:v>2544.7599999999998</c:v>
                </c:pt>
                <c:pt idx="31241">
                  <c:v>2544.7799999999997</c:v>
                </c:pt>
                <c:pt idx="31242">
                  <c:v>2544.8000000000002</c:v>
                </c:pt>
                <c:pt idx="31243">
                  <c:v>2544.8200000000002</c:v>
                </c:pt>
                <c:pt idx="31244">
                  <c:v>2544.84</c:v>
                </c:pt>
                <c:pt idx="31245">
                  <c:v>2544.86</c:v>
                </c:pt>
                <c:pt idx="31246">
                  <c:v>2544.88</c:v>
                </c:pt>
                <c:pt idx="31247">
                  <c:v>2544.9</c:v>
                </c:pt>
                <c:pt idx="31248">
                  <c:v>2544.92</c:v>
                </c:pt>
                <c:pt idx="31249">
                  <c:v>2544.94</c:v>
                </c:pt>
                <c:pt idx="31250">
                  <c:v>2544.96</c:v>
                </c:pt>
                <c:pt idx="31251">
                  <c:v>2544.98</c:v>
                </c:pt>
                <c:pt idx="31252">
                  <c:v>2545</c:v>
                </c:pt>
                <c:pt idx="31253">
                  <c:v>2545.02</c:v>
                </c:pt>
                <c:pt idx="31254">
                  <c:v>2545.04</c:v>
                </c:pt>
                <c:pt idx="31255">
                  <c:v>2545.06</c:v>
                </c:pt>
                <c:pt idx="31256">
                  <c:v>2545.08</c:v>
                </c:pt>
                <c:pt idx="31257">
                  <c:v>2545.1</c:v>
                </c:pt>
                <c:pt idx="31258">
                  <c:v>2545.12</c:v>
                </c:pt>
                <c:pt idx="31259">
                  <c:v>2545.14</c:v>
                </c:pt>
                <c:pt idx="31260">
                  <c:v>2545.16</c:v>
                </c:pt>
                <c:pt idx="31261">
                  <c:v>2545.1799999999998</c:v>
                </c:pt>
                <c:pt idx="31262">
                  <c:v>2545.1999999999998</c:v>
                </c:pt>
                <c:pt idx="31263">
                  <c:v>2545.2199999999998</c:v>
                </c:pt>
                <c:pt idx="31264">
                  <c:v>2545.2399999999998</c:v>
                </c:pt>
                <c:pt idx="31265">
                  <c:v>2545.2599999999998</c:v>
                </c:pt>
                <c:pt idx="31266">
                  <c:v>2545.2799999999997</c:v>
                </c:pt>
                <c:pt idx="31267">
                  <c:v>2545.3000000000002</c:v>
                </c:pt>
                <c:pt idx="31268">
                  <c:v>2545.3200000000002</c:v>
                </c:pt>
                <c:pt idx="31269">
                  <c:v>2545.34</c:v>
                </c:pt>
                <c:pt idx="31270">
                  <c:v>2545.36</c:v>
                </c:pt>
                <c:pt idx="31271">
                  <c:v>2545.38</c:v>
                </c:pt>
                <c:pt idx="31272">
                  <c:v>2545.4</c:v>
                </c:pt>
                <c:pt idx="31273">
                  <c:v>2545.42</c:v>
                </c:pt>
                <c:pt idx="31274">
                  <c:v>2545.44</c:v>
                </c:pt>
                <c:pt idx="31275">
                  <c:v>2545.46</c:v>
                </c:pt>
                <c:pt idx="31276">
                  <c:v>2545.48</c:v>
                </c:pt>
                <c:pt idx="31277">
                  <c:v>2545.5</c:v>
                </c:pt>
                <c:pt idx="31278">
                  <c:v>2545.52</c:v>
                </c:pt>
                <c:pt idx="31279">
                  <c:v>2545.54</c:v>
                </c:pt>
                <c:pt idx="31280">
                  <c:v>2545.56</c:v>
                </c:pt>
                <c:pt idx="31281">
                  <c:v>2545.58</c:v>
                </c:pt>
                <c:pt idx="31282">
                  <c:v>2545.6</c:v>
                </c:pt>
                <c:pt idx="31283">
                  <c:v>2545.62</c:v>
                </c:pt>
                <c:pt idx="31284">
                  <c:v>2545.64</c:v>
                </c:pt>
                <c:pt idx="31285">
                  <c:v>2545.66</c:v>
                </c:pt>
                <c:pt idx="31286">
                  <c:v>2545.6799999999998</c:v>
                </c:pt>
                <c:pt idx="31287">
                  <c:v>2545.6999999999998</c:v>
                </c:pt>
                <c:pt idx="31288">
                  <c:v>2545.7199999999998</c:v>
                </c:pt>
                <c:pt idx="31289">
                  <c:v>2545.7399999999998</c:v>
                </c:pt>
                <c:pt idx="31290">
                  <c:v>2545.7599999999998</c:v>
                </c:pt>
                <c:pt idx="31291">
                  <c:v>2545.7799999999997</c:v>
                </c:pt>
                <c:pt idx="31292">
                  <c:v>2545.8000000000002</c:v>
                </c:pt>
                <c:pt idx="31293">
                  <c:v>2545.8200000000002</c:v>
                </c:pt>
                <c:pt idx="31294">
                  <c:v>2545.84</c:v>
                </c:pt>
                <c:pt idx="31295">
                  <c:v>2545.86</c:v>
                </c:pt>
                <c:pt idx="31296">
                  <c:v>2545.88</c:v>
                </c:pt>
                <c:pt idx="31297">
                  <c:v>2545.9</c:v>
                </c:pt>
                <c:pt idx="31298">
                  <c:v>2545.92</c:v>
                </c:pt>
                <c:pt idx="31299">
                  <c:v>2545.94</c:v>
                </c:pt>
                <c:pt idx="31300">
                  <c:v>2545.96</c:v>
                </c:pt>
                <c:pt idx="31301">
                  <c:v>2545.98</c:v>
                </c:pt>
                <c:pt idx="31302">
                  <c:v>2546</c:v>
                </c:pt>
                <c:pt idx="31303">
                  <c:v>2546.02</c:v>
                </c:pt>
                <c:pt idx="31304">
                  <c:v>2546.04</c:v>
                </c:pt>
                <c:pt idx="31305">
                  <c:v>2546.06</c:v>
                </c:pt>
                <c:pt idx="31306">
                  <c:v>2546.08</c:v>
                </c:pt>
                <c:pt idx="31307">
                  <c:v>2546.1</c:v>
                </c:pt>
                <c:pt idx="31308">
                  <c:v>2546.12</c:v>
                </c:pt>
                <c:pt idx="31309">
                  <c:v>2546.14</c:v>
                </c:pt>
                <c:pt idx="31310">
                  <c:v>2546.16</c:v>
                </c:pt>
                <c:pt idx="31311">
                  <c:v>2546.1799999999998</c:v>
                </c:pt>
                <c:pt idx="31312">
                  <c:v>2546.1999999999998</c:v>
                </c:pt>
                <c:pt idx="31313">
                  <c:v>2546.2199999999998</c:v>
                </c:pt>
                <c:pt idx="31314">
                  <c:v>2546.2399999999998</c:v>
                </c:pt>
                <c:pt idx="31315">
                  <c:v>2546.2599999999998</c:v>
                </c:pt>
                <c:pt idx="31316">
                  <c:v>2546.2799999999997</c:v>
                </c:pt>
                <c:pt idx="31317">
                  <c:v>2546.3000000000002</c:v>
                </c:pt>
                <c:pt idx="31318">
                  <c:v>2546.3200000000002</c:v>
                </c:pt>
                <c:pt idx="31319">
                  <c:v>2546.34</c:v>
                </c:pt>
                <c:pt idx="31320">
                  <c:v>2546.36</c:v>
                </c:pt>
                <c:pt idx="31321">
                  <c:v>2546.38</c:v>
                </c:pt>
                <c:pt idx="31322">
                  <c:v>2546.4</c:v>
                </c:pt>
                <c:pt idx="31323">
                  <c:v>2546.42</c:v>
                </c:pt>
                <c:pt idx="31324">
                  <c:v>2546.44</c:v>
                </c:pt>
                <c:pt idx="31325">
                  <c:v>2546.46</c:v>
                </c:pt>
                <c:pt idx="31326">
                  <c:v>2546.48</c:v>
                </c:pt>
                <c:pt idx="31327">
                  <c:v>2546.5</c:v>
                </c:pt>
                <c:pt idx="31328">
                  <c:v>2546.52</c:v>
                </c:pt>
                <c:pt idx="31329">
                  <c:v>2546.54</c:v>
                </c:pt>
                <c:pt idx="31330">
                  <c:v>2546.56</c:v>
                </c:pt>
                <c:pt idx="31331">
                  <c:v>2546.58</c:v>
                </c:pt>
                <c:pt idx="31332">
                  <c:v>2546.6</c:v>
                </c:pt>
                <c:pt idx="31333">
                  <c:v>2546.62</c:v>
                </c:pt>
                <c:pt idx="31334">
                  <c:v>2546.64</c:v>
                </c:pt>
                <c:pt idx="31335">
                  <c:v>2546.66</c:v>
                </c:pt>
                <c:pt idx="31336">
                  <c:v>2546.6799999999998</c:v>
                </c:pt>
                <c:pt idx="31337">
                  <c:v>2546.6999999999998</c:v>
                </c:pt>
                <c:pt idx="31338">
                  <c:v>2546.7199999999998</c:v>
                </c:pt>
                <c:pt idx="31339">
                  <c:v>2546.7399999999998</c:v>
                </c:pt>
                <c:pt idx="31340">
                  <c:v>2546.7599999999998</c:v>
                </c:pt>
                <c:pt idx="31341">
                  <c:v>2546.7799999999997</c:v>
                </c:pt>
                <c:pt idx="31342">
                  <c:v>2546.8000000000002</c:v>
                </c:pt>
                <c:pt idx="31343">
                  <c:v>2546.8200000000002</c:v>
                </c:pt>
                <c:pt idx="31344">
                  <c:v>2546.84</c:v>
                </c:pt>
                <c:pt idx="31345">
                  <c:v>2546.86</c:v>
                </c:pt>
                <c:pt idx="31346">
                  <c:v>2546.88</c:v>
                </c:pt>
                <c:pt idx="31347">
                  <c:v>2546.9</c:v>
                </c:pt>
                <c:pt idx="31348">
                  <c:v>2546.92</c:v>
                </c:pt>
                <c:pt idx="31349">
                  <c:v>2546.94</c:v>
                </c:pt>
                <c:pt idx="31350">
                  <c:v>2546.96</c:v>
                </c:pt>
                <c:pt idx="31351">
                  <c:v>2546.98</c:v>
                </c:pt>
                <c:pt idx="31352">
                  <c:v>2547</c:v>
                </c:pt>
                <c:pt idx="31353">
                  <c:v>2547.02</c:v>
                </c:pt>
                <c:pt idx="31354">
                  <c:v>2547.04</c:v>
                </c:pt>
                <c:pt idx="31355">
                  <c:v>2547.06</c:v>
                </c:pt>
                <c:pt idx="31356">
                  <c:v>2547.08</c:v>
                </c:pt>
                <c:pt idx="31357">
                  <c:v>2547.1</c:v>
                </c:pt>
                <c:pt idx="31358">
                  <c:v>2547.12</c:v>
                </c:pt>
                <c:pt idx="31359">
                  <c:v>2547.14</c:v>
                </c:pt>
                <c:pt idx="31360">
                  <c:v>2547.16</c:v>
                </c:pt>
                <c:pt idx="31361">
                  <c:v>2547.1799999999998</c:v>
                </c:pt>
                <c:pt idx="31362">
                  <c:v>2547.1999999999998</c:v>
                </c:pt>
                <c:pt idx="31363">
                  <c:v>2547.2199999999998</c:v>
                </c:pt>
                <c:pt idx="31364">
                  <c:v>2547.2399999999998</c:v>
                </c:pt>
                <c:pt idx="31365">
                  <c:v>2547.2599999999998</c:v>
                </c:pt>
                <c:pt idx="31366">
                  <c:v>2547.2799999999997</c:v>
                </c:pt>
                <c:pt idx="31367">
                  <c:v>2547.3000000000002</c:v>
                </c:pt>
                <c:pt idx="31368">
                  <c:v>2547.3200000000002</c:v>
                </c:pt>
                <c:pt idx="31369">
                  <c:v>2547.34</c:v>
                </c:pt>
                <c:pt idx="31370">
                  <c:v>2547.36</c:v>
                </c:pt>
                <c:pt idx="31371">
                  <c:v>2547.38</c:v>
                </c:pt>
                <c:pt idx="31372">
                  <c:v>2547.4</c:v>
                </c:pt>
                <c:pt idx="31373">
                  <c:v>2547.42</c:v>
                </c:pt>
                <c:pt idx="31374">
                  <c:v>2547.44</c:v>
                </c:pt>
                <c:pt idx="31375">
                  <c:v>2547.46</c:v>
                </c:pt>
                <c:pt idx="31376">
                  <c:v>2547.48</c:v>
                </c:pt>
                <c:pt idx="31377">
                  <c:v>2547.5</c:v>
                </c:pt>
                <c:pt idx="31378">
                  <c:v>2547.52</c:v>
                </c:pt>
                <c:pt idx="31379">
                  <c:v>2547.54</c:v>
                </c:pt>
                <c:pt idx="31380">
                  <c:v>2547.56</c:v>
                </c:pt>
                <c:pt idx="31381">
                  <c:v>2547.58</c:v>
                </c:pt>
                <c:pt idx="31382">
                  <c:v>2547.6</c:v>
                </c:pt>
                <c:pt idx="31383">
                  <c:v>2547.62</c:v>
                </c:pt>
                <c:pt idx="31384">
                  <c:v>2547.64</c:v>
                </c:pt>
                <c:pt idx="31385">
                  <c:v>2547.66</c:v>
                </c:pt>
                <c:pt idx="31386">
                  <c:v>2547.6799999999998</c:v>
                </c:pt>
                <c:pt idx="31387">
                  <c:v>2547.6999999999998</c:v>
                </c:pt>
                <c:pt idx="31388">
                  <c:v>2547.7199999999998</c:v>
                </c:pt>
                <c:pt idx="31389">
                  <c:v>2547.7399999999998</c:v>
                </c:pt>
                <c:pt idx="31390">
                  <c:v>2547.7599999999998</c:v>
                </c:pt>
                <c:pt idx="31391">
                  <c:v>2547.7799999999997</c:v>
                </c:pt>
                <c:pt idx="31392">
                  <c:v>2547.8000000000002</c:v>
                </c:pt>
                <c:pt idx="31393">
                  <c:v>2547.8200000000002</c:v>
                </c:pt>
                <c:pt idx="31394">
                  <c:v>2547.84</c:v>
                </c:pt>
                <c:pt idx="31395">
                  <c:v>2547.86</c:v>
                </c:pt>
                <c:pt idx="31396">
                  <c:v>2547.88</c:v>
                </c:pt>
                <c:pt idx="31397">
                  <c:v>2547.9</c:v>
                </c:pt>
                <c:pt idx="31398">
                  <c:v>2547.92</c:v>
                </c:pt>
                <c:pt idx="31399">
                  <c:v>2547.94</c:v>
                </c:pt>
                <c:pt idx="31400">
                  <c:v>2547.96</c:v>
                </c:pt>
                <c:pt idx="31401">
                  <c:v>2547.98</c:v>
                </c:pt>
                <c:pt idx="31402">
                  <c:v>2548</c:v>
                </c:pt>
                <c:pt idx="31403">
                  <c:v>2548.02</c:v>
                </c:pt>
                <c:pt idx="31404">
                  <c:v>2548.04</c:v>
                </c:pt>
                <c:pt idx="31405">
                  <c:v>2548.06</c:v>
                </c:pt>
                <c:pt idx="31406">
                  <c:v>2548.08</c:v>
                </c:pt>
                <c:pt idx="31407">
                  <c:v>2548.1</c:v>
                </c:pt>
                <c:pt idx="31408">
                  <c:v>2548.12</c:v>
                </c:pt>
                <c:pt idx="31409">
                  <c:v>2548.14</c:v>
                </c:pt>
                <c:pt idx="31410">
                  <c:v>2548.16</c:v>
                </c:pt>
                <c:pt idx="31411">
                  <c:v>2548.1799999999998</c:v>
                </c:pt>
                <c:pt idx="31412">
                  <c:v>2548.1999999999998</c:v>
                </c:pt>
                <c:pt idx="31413">
                  <c:v>2548.2199999999998</c:v>
                </c:pt>
                <c:pt idx="31414">
                  <c:v>2548.2399999999998</c:v>
                </c:pt>
                <c:pt idx="31415">
                  <c:v>2548.2599999999998</c:v>
                </c:pt>
                <c:pt idx="31416">
                  <c:v>2548.2799999999997</c:v>
                </c:pt>
                <c:pt idx="31417">
                  <c:v>2548.3000000000002</c:v>
                </c:pt>
                <c:pt idx="31418">
                  <c:v>2548.3200000000002</c:v>
                </c:pt>
                <c:pt idx="31419">
                  <c:v>2548.34</c:v>
                </c:pt>
                <c:pt idx="31420">
                  <c:v>2548.36</c:v>
                </c:pt>
                <c:pt idx="31421">
                  <c:v>2548.38</c:v>
                </c:pt>
                <c:pt idx="31422">
                  <c:v>2548.4</c:v>
                </c:pt>
                <c:pt idx="31423">
                  <c:v>2548.42</c:v>
                </c:pt>
                <c:pt idx="31424">
                  <c:v>2548.44</c:v>
                </c:pt>
                <c:pt idx="31425">
                  <c:v>2548.46</c:v>
                </c:pt>
                <c:pt idx="31426">
                  <c:v>2548.48</c:v>
                </c:pt>
                <c:pt idx="31427">
                  <c:v>2548.5</c:v>
                </c:pt>
                <c:pt idx="31428">
                  <c:v>2548.52</c:v>
                </c:pt>
                <c:pt idx="31429">
                  <c:v>2548.54</c:v>
                </c:pt>
                <c:pt idx="31430">
                  <c:v>2548.56</c:v>
                </c:pt>
                <c:pt idx="31431">
                  <c:v>2548.58</c:v>
                </c:pt>
                <c:pt idx="31432">
                  <c:v>2548.6</c:v>
                </c:pt>
                <c:pt idx="31433">
                  <c:v>2548.62</c:v>
                </c:pt>
                <c:pt idx="31434">
                  <c:v>2548.64</c:v>
                </c:pt>
                <c:pt idx="31435">
                  <c:v>2548.66</c:v>
                </c:pt>
                <c:pt idx="31436">
                  <c:v>2548.6799999999998</c:v>
                </c:pt>
                <c:pt idx="31437">
                  <c:v>2548.6999999999998</c:v>
                </c:pt>
                <c:pt idx="31438">
                  <c:v>2548.7199999999998</c:v>
                </c:pt>
                <c:pt idx="31439">
                  <c:v>2548.7399999999998</c:v>
                </c:pt>
                <c:pt idx="31440">
                  <c:v>2548.7599999999998</c:v>
                </c:pt>
                <c:pt idx="31441">
                  <c:v>2548.7799999999997</c:v>
                </c:pt>
                <c:pt idx="31442">
                  <c:v>2548.8000000000002</c:v>
                </c:pt>
                <c:pt idx="31443">
                  <c:v>2548.8200000000002</c:v>
                </c:pt>
                <c:pt idx="31444">
                  <c:v>2548.84</c:v>
                </c:pt>
                <c:pt idx="31445">
                  <c:v>2548.86</c:v>
                </c:pt>
                <c:pt idx="31446">
                  <c:v>2548.88</c:v>
                </c:pt>
                <c:pt idx="31447">
                  <c:v>2548.9</c:v>
                </c:pt>
                <c:pt idx="31448">
                  <c:v>2548.92</c:v>
                </c:pt>
                <c:pt idx="31449">
                  <c:v>2548.94</c:v>
                </c:pt>
                <c:pt idx="31450">
                  <c:v>2548.96</c:v>
                </c:pt>
                <c:pt idx="31451">
                  <c:v>2548.98</c:v>
                </c:pt>
                <c:pt idx="31452">
                  <c:v>2549</c:v>
                </c:pt>
                <c:pt idx="31453">
                  <c:v>2549.02</c:v>
                </c:pt>
                <c:pt idx="31454">
                  <c:v>2549.04</c:v>
                </c:pt>
                <c:pt idx="31455">
                  <c:v>2549.06</c:v>
                </c:pt>
                <c:pt idx="31456">
                  <c:v>2549.08</c:v>
                </c:pt>
                <c:pt idx="31457">
                  <c:v>2549.1</c:v>
                </c:pt>
                <c:pt idx="31458">
                  <c:v>2549.12</c:v>
                </c:pt>
                <c:pt idx="31459">
                  <c:v>2549.14</c:v>
                </c:pt>
                <c:pt idx="31460">
                  <c:v>2549.16</c:v>
                </c:pt>
                <c:pt idx="31461">
                  <c:v>2549.1799999999998</c:v>
                </c:pt>
                <c:pt idx="31462">
                  <c:v>2549.1999999999998</c:v>
                </c:pt>
                <c:pt idx="31463">
                  <c:v>2549.2199999999998</c:v>
                </c:pt>
                <c:pt idx="31464">
                  <c:v>2549.2399999999998</c:v>
                </c:pt>
                <c:pt idx="31465">
                  <c:v>2549.2599999999998</c:v>
                </c:pt>
                <c:pt idx="31466">
                  <c:v>2549.2799999999997</c:v>
                </c:pt>
                <c:pt idx="31467">
                  <c:v>2549.3000000000002</c:v>
                </c:pt>
                <c:pt idx="31468">
                  <c:v>2549.3200000000002</c:v>
                </c:pt>
                <c:pt idx="31469">
                  <c:v>2549.34</c:v>
                </c:pt>
                <c:pt idx="31470">
                  <c:v>2549.36</c:v>
                </c:pt>
                <c:pt idx="31471">
                  <c:v>2549.38</c:v>
                </c:pt>
                <c:pt idx="31472">
                  <c:v>2549.4</c:v>
                </c:pt>
                <c:pt idx="31473">
                  <c:v>2549.42</c:v>
                </c:pt>
                <c:pt idx="31474">
                  <c:v>2549.44</c:v>
                </c:pt>
                <c:pt idx="31475">
                  <c:v>2549.46</c:v>
                </c:pt>
                <c:pt idx="31476">
                  <c:v>2549.48</c:v>
                </c:pt>
                <c:pt idx="31477">
                  <c:v>2549.5</c:v>
                </c:pt>
                <c:pt idx="31478">
                  <c:v>2549.52</c:v>
                </c:pt>
                <c:pt idx="31479">
                  <c:v>2549.54</c:v>
                </c:pt>
                <c:pt idx="31480">
                  <c:v>2549.56</c:v>
                </c:pt>
                <c:pt idx="31481">
                  <c:v>2549.58</c:v>
                </c:pt>
                <c:pt idx="31482">
                  <c:v>2549.6</c:v>
                </c:pt>
                <c:pt idx="31483">
                  <c:v>2549.62</c:v>
                </c:pt>
                <c:pt idx="31484">
                  <c:v>2549.64</c:v>
                </c:pt>
                <c:pt idx="31485">
                  <c:v>2549.66</c:v>
                </c:pt>
                <c:pt idx="31486">
                  <c:v>2549.6799999999998</c:v>
                </c:pt>
                <c:pt idx="31487">
                  <c:v>2549.6999999999998</c:v>
                </c:pt>
                <c:pt idx="31488">
                  <c:v>2549.7199999999998</c:v>
                </c:pt>
                <c:pt idx="31489">
                  <c:v>2549.7399999999998</c:v>
                </c:pt>
                <c:pt idx="31490">
                  <c:v>2549.7599999999998</c:v>
                </c:pt>
                <c:pt idx="31491">
                  <c:v>2549.7799999999997</c:v>
                </c:pt>
                <c:pt idx="31492">
                  <c:v>2549.8000000000002</c:v>
                </c:pt>
                <c:pt idx="31493">
                  <c:v>2549.8200000000002</c:v>
                </c:pt>
                <c:pt idx="31494">
                  <c:v>2549.84</c:v>
                </c:pt>
                <c:pt idx="31495">
                  <c:v>2549.86</c:v>
                </c:pt>
                <c:pt idx="31496">
                  <c:v>2549.88</c:v>
                </c:pt>
                <c:pt idx="31497">
                  <c:v>2549.9</c:v>
                </c:pt>
                <c:pt idx="31498">
                  <c:v>2549.92</c:v>
                </c:pt>
                <c:pt idx="31499">
                  <c:v>2549.94</c:v>
                </c:pt>
                <c:pt idx="31500">
                  <c:v>2549.96</c:v>
                </c:pt>
                <c:pt idx="31501">
                  <c:v>2549.98</c:v>
                </c:pt>
                <c:pt idx="31502">
                  <c:v>2550</c:v>
                </c:pt>
                <c:pt idx="31503">
                  <c:v>2550.02</c:v>
                </c:pt>
                <c:pt idx="31504">
                  <c:v>2550.04</c:v>
                </c:pt>
                <c:pt idx="31505">
                  <c:v>2550.06</c:v>
                </c:pt>
                <c:pt idx="31506">
                  <c:v>2550.08</c:v>
                </c:pt>
                <c:pt idx="31507">
                  <c:v>2550.1</c:v>
                </c:pt>
                <c:pt idx="31508">
                  <c:v>2550.12</c:v>
                </c:pt>
                <c:pt idx="31509">
                  <c:v>2550.14</c:v>
                </c:pt>
                <c:pt idx="31510">
                  <c:v>2550.16</c:v>
                </c:pt>
                <c:pt idx="31511">
                  <c:v>2550.1799999999998</c:v>
                </c:pt>
                <c:pt idx="31512">
                  <c:v>2550.1999999999998</c:v>
                </c:pt>
                <c:pt idx="31513">
                  <c:v>2550.2199999999998</c:v>
                </c:pt>
                <c:pt idx="31514">
                  <c:v>2550.2399999999998</c:v>
                </c:pt>
                <c:pt idx="31515">
                  <c:v>2550.2599999999998</c:v>
                </c:pt>
                <c:pt idx="31516">
                  <c:v>2550.2799999999997</c:v>
                </c:pt>
                <c:pt idx="31517">
                  <c:v>2550.3000000000002</c:v>
                </c:pt>
                <c:pt idx="31518">
                  <c:v>2550.3200000000002</c:v>
                </c:pt>
                <c:pt idx="31519">
                  <c:v>2550.34</c:v>
                </c:pt>
                <c:pt idx="31520">
                  <c:v>2550.36</c:v>
                </c:pt>
                <c:pt idx="31521">
                  <c:v>2550.38</c:v>
                </c:pt>
                <c:pt idx="31522">
                  <c:v>2550.4</c:v>
                </c:pt>
                <c:pt idx="31523">
                  <c:v>2550.42</c:v>
                </c:pt>
                <c:pt idx="31524">
                  <c:v>2550.44</c:v>
                </c:pt>
                <c:pt idx="31525">
                  <c:v>2550.46</c:v>
                </c:pt>
                <c:pt idx="31526">
                  <c:v>2550.48</c:v>
                </c:pt>
                <c:pt idx="31527">
                  <c:v>2550.5</c:v>
                </c:pt>
                <c:pt idx="31528">
                  <c:v>2550.52</c:v>
                </c:pt>
                <c:pt idx="31529">
                  <c:v>2550.54</c:v>
                </c:pt>
                <c:pt idx="31530">
                  <c:v>2550.56</c:v>
                </c:pt>
                <c:pt idx="31531">
                  <c:v>2550.58</c:v>
                </c:pt>
                <c:pt idx="31532">
                  <c:v>2550.6</c:v>
                </c:pt>
                <c:pt idx="31533">
                  <c:v>2550.62</c:v>
                </c:pt>
                <c:pt idx="31534">
                  <c:v>2550.64</c:v>
                </c:pt>
                <c:pt idx="31535">
                  <c:v>2550.66</c:v>
                </c:pt>
                <c:pt idx="31536">
                  <c:v>2550.6799999999998</c:v>
                </c:pt>
                <c:pt idx="31537">
                  <c:v>2550.6999999999998</c:v>
                </c:pt>
                <c:pt idx="31538">
                  <c:v>2550.7199999999998</c:v>
                </c:pt>
                <c:pt idx="31539">
                  <c:v>2550.7399999999998</c:v>
                </c:pt>
                <c:pt idx="31540">
                  <c:v>2550.7599999999998</c:v>
                </c:pt>
                <c:pt idx="31541">
                  <c:v>2550.7799999999997</c:v>
                </c:pt>
                <c:pt idx="31542">
                  <c:v>2550.8000000000002</c:v>
                </c:pt>
                <c:pt idx="31543">
                  <c:v>2550.8200000000002</c:v>
                </c:pt>
                <c:pt idx="31544">
                  <c:v>2550.84</c:v>
                </c:pt>
                <c:pt idx="31545">
                  <c:v>2550.86</c:v>
                </c:pt>
                <c:pt idx="31546">
                  <c:v>2550.88</c:v>
                </c:pt>
                <c:pt idx="31547">
                  <c:v>2550.9</c:v>
                </c:pt>
                <c:pt idx="31548">
                  <c:v>2550.92</c:v>
                </c:pt>
                <c:pt idx="31549">
                  <c:v>2550.94</c:v>
                </c:pt>
                <c:pt idx="31550">
                  <c:v>2550.96</c:v>
                </c:pt>
                <c:pt idx="31551">
                  <c:v>2550.98</c:v>
                </c:pt>
                <c:pt idx="31552">
                  <c:v>2551</c:v>
                </c:pt>
                <c:pt idx="31553">
                  <c:v>2551.02</c:v>
                </c:pt>
                <c:pt idx="31554">
                  <c:v>2551.04</c:v>
                </c:pt>
                <c:pt idx="31555">
                  <c:v>2551.06</c:v>
                </c:pt>
                <c:pt idx="31556">
                  <c:v>2551.08</c:v>
                </c:pt>
                <c:pt idx="31557">
                  <c:v>2551.1</c:v>
                </c:pt>
                <c:pt idx="31558">
                  <c:v>2551.12</c:v>
                </c:pt>
                <c:pt idx="31559">
                  <c:v>2551.14</c:v>
                </c:pt>
                <c:pt idx="31560">
                  <c:v>2551.16</c:v>
                </c:pt>
                <c:pt idx="31561">
                  <c:v>2551.1799999999998</c:v>
                </c:pt>
                <c:pt idx="31562">
                  <c:v>2551.1999999999998</c:v>
                </c:pt>
                <c:pt idx="31563">
                  <c:v>2551.2199999999998</c:v>
                </c:pt>
                <c:pt idx="31564">
                  <c:v>2551.2399999999998</c:v>
                </c:pt>
                <c:pt idx="31565">
                  <c:v>2551.2599999999998</c:v>
                </c:pt>
                <c:pt idx="31566">
                  <c:v>2551.2799999999997</c:v>
                </c:pt>
                <c:pt idx="31567">
                  <c:v>2551.3000000000002</c:v>
                </c:pt>
                <c:pt idx="31568">
                  <c:v>2551.3200000000002</c:v>
                </c:pt>
                <c:pt idx="31569">
                  <c:v>2551.34</c:v>
                </c:pt>
                <c:pt idx="31570">
                  <c:v>2551.36</c:v>
                </c:pt>
                <c:pt idx="31571">
                  <c:v>2551.38</c:v>
                </c:pt>
                <c:pt idx="31572">
                  <c:v>2551.4</c:v>
                </c:pt>
                <c:pt idx="31573">
                  <c:v>2551.42</c:v>
                </c:pt>
                <c:pt idx="31574">
                  <c:v>2551.44</c:v>
                </c:pt>
                <c:pt idx="31575">
                  <c:v>2551.46</c:v>
                </c:pt>
                <c:pt idx="31576">
                  <c:v>2551.48</c:v>
                </c:pt>
                <c:pt idx="31577">
                  <c:v>2551.5</c:v>
                </c:pt>
                <c:pt idx="31578">
                  <c:v>2551.52</c:v>
                </c:pt>
                <c:pt idx="31579">
                  <c:v>2551.54</c:v>
                </c:pt>
                <c:pt idx="31580">
                  <c:v>2551.56</c:v>
                </c:pt>
                <c:pt idx="31581">
                  <c:v>2551.58</c:v>
                </c:pt>
                <c:pt idx="31582">
                  <c:v>2551.6</c:v>
                </c:pt>
                <c:pt idx="31583">
                  <c:v>2551.62</c:v>
                </c:pt>
                <c:pt idx="31584">
                  <c:v>2551.64</c:v>
                </c:pt>
                <c:pt idx="31585">
                  <c:v>2551.66</c:v>
                </c:pt>
                <c:pt idx="31586">
                  <c:v>2551.6799999999998</c:v>
                </c:pt>
                <c:pt idx="31587">
                  <c:v>2551.6999999999998</c:v>
                </c:pt>
                <c:pt idx="31588">
                  <c:v>2551.7199999999998</c:v>
                </c:pt>
                <c:pt idx="31589">
                  <c:v>2551.7399999999998</c:v>
                </c:pt>
                <c:pt idx="31590">
                  <c:v>2551.7599999999998</c:v>
                </c:pt>
                <c:pt idx="31591">
                  <c:v>2551.7799999999997</c:v>
                </c:pt>
                <c:pt idx="31592">
                  <c:v>2551.8000000000002</c:v>
                </c:pt>
                <c:pt idx="31593">
                  <c:v>2551.8200000000002</c:v>
                </c:pt>
                <c:pt idx="31594">
                  <c:v>2551.84</c:v>
                </c:pt>
                <c:pt idx="31595">
                  <c:v>2551.86</c:v>
                </c:pt>
                <c:pt idx="31596">
                  <c:v>2551.88</c:v>
                </c:pt>
                <c:pt idx="31597">
                  <c:v>2551.9</c:v>
                </c:pt>
                <c:pt idx="31598">
                  <c:v>2551.92</c:v>
                </c:pt>
                <c:pt idx="31599">
                  <c:v>2551.94</c:v>
                </c:pt>
                <c:pt idx="31600">
                  <c:v>2551.96</c:v>
                </c:pt>
                <c:pt idx="31601">
                  <c:v>2551.98</c:v>
                </c:pt>
                <c:pt idx="31602">
                  <c:v>2552</c:v>
                </c:pt>
                <c:pt idx="31603">
                  <c:v>2552.02</c:v>
                </c:pt>
                <c:pt idx="31604">
                  <c:v>2552.04</c:v>
                </c:pt>
                <c:pt idx="31605">
                  <c:v>2552.06</c:v>
                </c:pt>
                <c:pt idx="31606">
                  <c:v>2552.08</c:v>
                </c:pt>
                <c:pt idx="31607">
                  <c:v>2552.1</c:v>
                </c:pt>
                <c:pt idx="31608">
                  <c:v>2552.12</c:v>
                </c:pt>
                <c:pt idx="31609">
                  <c:v>2552.14</c:v>
                </c:pt>
                <c:pt idx="31610">
                  <c:v>2552.16</c:v>
                </c:pt>
                <c:pt idx="31611">
                  <c:v>2552.1799999999998</c:v>
                </c:pt>
                <c:pt idx="31612">
                  <c:v>2552.1999999999998</c:v>
                </c:pt>
                <c:pt idx="31613">
                  <c:v>2552.2199999999998</c:v>
                </c:pt>
                <c:pt idx="31614">
                  <c:v>2552.2399999999998</c:v>
                </c:pt>
                <c:pt idx="31615">
                  <c:v>2552.2599999999998</c:v>
                </c:pt>
                <c:pt idx="31616">
                  <c:v>2552.2799999999997</c:v>
                </c:pt>
                <c:pt idx="31617">
                  <c:v>2552.3000000000002</c:v>
                </c:pt>
                <c:pt idx="31618">
                  <c:v>2552.3200000000002</c:v>
                </c:pt>
                <c:pt idx="31619">
                  <c:v>2552.34</c:v>
                </c:pt>
                <c:pt idx="31620">
                  <c:v>2552.36</c:v>
                </c:pt>
                <c:pt idx="31621">
                  <c:v>2552.38</c:v>
                </c:pt>
                <c:pt idx="31622">
                  <c:v>2552.4</c:v>
                </c:pt>
                <c:pt idx="31623">
                  <c:v>2552.42</c:v>
                </c:pt>
                <c:pt idx="31624">
                  <c:v>2552.44</c:v>
                </c:pt>
                <c:pt idx="31625">
                  <c:v>2552.46</c:v>
                </c:pt>
                <c:pt idx="31626">
                  <c:v>2552.48</c:v>
                </c:pt>
                <c:pt idx="31627">
                  <c:v>2552.5</c:v>
                </c:pt>
                <c:pt idx="31628">
                  <c:v>2552.52</c:v>
                </c:pt>
                <c:pt idx="31629">
                  <c:v>2552.54</c:v>
                </c:pt>
                <c:pt idx="31630">
                  <c:v>2552.56</c:v>
                </c:pt>
                <c:pt idx="31631">
                  <c:v>2552.58</c:v>
                </c:pt>
                <c:pt idx="31632">
                  <c:v>2552.6</c:v>
                </c:pt>
                <c:pt idx="31633">
                  <c:v>2552.62</c:v>
                </c:pt>
                <c:pt idx="31634">
                  <c:v>2552.64</c:v>
                </c:pt>
                <c:pt idx="31635">
                  <c:v>2552.66</c:v>
                </c:pt>
                <c:pt idx="31636">
                  <c:v>2552.6799999999998</c:v>
                </c:pt>
                <c:pt idx="31637">
                  <c:v>2552.6999999999998</c:v>
                </c:pt>
                <c:pt idx="31638">
                  <c:v>2552.7199999999998</c:v>
                </c:pt>
                <c:pt idx="31639">
                  <c:v>2552.7399999999998</c:v>
                </c:pt>
                <c:pt idx="31640">
                  <c:v>2552.7599999999998</c:v>
                </c:pt>
                <c:pt idx="31641">
                  <c:v>2552.7799999999997</c:v>
                </c:pt>
                <c:pt idx="31642">
                  <c:v>2552.8000000000002</c:v>
                </c:pt>
                <c:pt idx="31643">
                  <c:v>2552.8200000000002</c:v>
                </c:pt>
                <c:pt idx="31644">
                  <c:v>2552.84</c:v>
                </c:pt>
                <c:pt idx="31645">
                  <c:v>2552.86</c:v>
                </c:pt>
                <c:pt idx="31646">
                  <c:v>2552.88</c:v>
                </c:pt>
                <c:pt idx="31647">
                  <c:v>2552.9</c:v>
                </c:pt>
                <c:pt idx="31648">
                  <c:v>2552.92</c:v>
                </c:pt>
                <c:pt idx="31649">
                  <c:v>2552.94</c:v>
                </c:pt>
                <c:pt idx="31650">
                  <c:v>2552.96</c:v>
                </c:pt>
                <c:pt idx="31651">
                  <c:v>2552.98</c:v>
                </c:pt>
                <c:pt idx="31652">
                  <c:v>2553</c:v>
                </c:pt>
                <c:pt idx="31653">
                  <c:v>2553.02</c:v>
                </c:pt>
                <c:pt idx="31654">
                  <c:v>2553.04</c:v>
                </c:pt>
                <c:pt idx="31655">
                  <c:v>2553.06</c:v>
                </c:pt>
                <c:pt idx="31656">
                  <c:v>2553.08</c:v>
                </c:pt>
                <c:pt idx="31657">
                  <c:v>2553.1</c:v>
                </c:pt>
                <c:pt idx="31658">
                  <c:v>2553.12</c:v>
                </c:pt>
                <c:pt idx="31659">
                  <c:v>2553.14</c:v>
                </c:pt>
                <c:pt idx="31660">
                  <c:v>2553.16</c:v>
                </c:pt>
                <c:pt idx="31661">
                  <c:v>2553.1799999999998</c:v>
                </c:pt>
                <c:pt idx="31662">
                  <c:v>2553.1999999999998</c:v>
                </c:pt>
                <c:pt idx="31663">
                  <c:v>2553.2199999999998</c:v>
                </c:pt>
                <c:pt idx="31664">
                  <c:v>2553.2399999999998</c:v>
                </c:pt>
                <c:pt idx="31665">
                  <c:v>2553.2599999999998</c:v>
                </c:pt>
                <c:pt idx="31666">
                  <c:v>2553.2799999999997</c:v>
                </c:pt>
                <c:pt idx="31667">
                  <c:v>2553.3000000000002</c:v>
                </c:pt>
                <c:pt idx="31668">
                  <c:v>2553.3200000000002</c:v>
                </c:pt>
                <c:pt idx="31669">
                  <c:v>2553.34</c:v>
                </c:pt>
                <c:pt idx="31670">
                  <c:v>2553.36</c:v>
                </c:pt>
                <c:pt idx="31671">
                  <c:v>2553.38</c:v>
                </c:pt>
                <c:pt idx="31672">
                  <c:v>2553.4</c:v>
                </c:pt>
                <c:pt idx="31673">
                  <c:v>2553.42</c:v>
                </c:pt>
                <c:pt idx="31674">
                  <c:v>2553.44</c:v>
                </c:pt>
                <c:pt idx="31675">
                  <c:v>2553.46</c:v>
                </c:pt>
                <c:pt idx="31676">
                  <c:v>2553.48</c:v>
                </c:pt>
                <c:pt idx="31677">
                  <c:v>2553.5</c:v>
                </c:pt>
                <c:pt idx="31678">
                  <c:v>2553.52</c:v>
                </c:pt>
                <c:pt idx="31679">
                  <c:v>2553.54</c:v>
                </c:pt>
                <c:pt idx="31680">
                  <c:v>2553.56</c:v>
                </c:pt>
                <c:pt idx="31681">
                  <c:v>2553.58</c:v>
                </c:pt>
                <c:pt idx="31682">
                  <c:v>2553.6</c:v>
                </c:pt>
                <c:pt idx="31683">
                  <c:v>2553.62</c:v>
                </c:pt>
                <c:pt idx="31684">
                  <c:v>2553.64</c:v>
                </c:pt>
                <c:pt idx="31685">
                  <c:v>2553.66</c:v>
                </c:pt>
                <c:pt idx="31686">
                  <c:v>2553.6799999999998</c:v>
                </c:pt>
                <c:pt idx="31687">
                  <c:v>2553.6999999999998</c:v>
                </c:pt>
                <c:pt idx="31688">
                  <c:v>2553.7199999999998</c:v>
                </c:pt>
                <c:pt idx="31689">
                  <c:v>2553.7399999999998</c:v>
                </c:pt>
                <c:pt idx="31690">
                  <c:v>2553.7599999999998</c:v>
                </c:pt>
                <c:pt idx="31691">
                  <c:v>2553.7799999999997</c:v>
                </c:pt>
                <c:pt idx="31692">
                  <c:v>2553.8000000000002</c:v>
                </c:pt>
                <c:pt idx="31693">
                  <c:v>2553.8200000000002</c:v>
                </c:pt>
                <c:pt idx="31694">
                  <c:v>2553.84</c:v>
                </c:pt>
                <c:pt idx="31695">
                  <c:v>2553.86</c:v>
                </c:pt>
                <c:pt idx="31696">
                  <c:v>2553.88</c:v>
                </c:pt>
                <c:pt idx="31697">
                  <c:v>2553.9</c:v>
                </c:pt>
                <c:pt idx="31698">
                  <c:v>2553.92</c:v>
                </c:pt>
                <c:pt idx="31699">
                  <c:v>2553.94</c:v>
                </c:pt>
                <c:pt idx="31700">
                  <c:v>2553.96</c:v>
                </c:pt>
                <c:pt idx="31701">
                  <c:v>2553.98</c:v>
                </c:pt>
                <c:pt idx="31702">
                  <c:v>2554</c:v>
                </c:pt>
                <c:pt idx="31703">
                  <c:v>2554.02</c:v>
                </c:pt>
                <c:pt idx="31704">
                  <c:v>2554.04</c:v>
                </c:pt>
                <c:pt idx="31705">
                  <c:v>2554.06</c:v>
                </c:pt>
                <c:pt idx="31706">
                  <c:v>2554.08</c:v>
                </c:pt>
                <c:pt idx="31707">
                  <c:v>2554.1</c:v>
                </c:pt>
                <c:pt idx="31708">
                  <c:v>2554.12</c:v>
                </c:pt>
                <c:pt idx="31709">
                  <c:v>2554.14</c:v>
                </c:pt>
                <c:pt idx="31710">
                  <c:v>2554.16</c:v>
                </c:pt>
                <c:pt idx="31711">
                  <c:v>2554.1799999999998</c:v>
                </c:pt>
                <c:pt idx="31712">
                  <c:v>2554.1999999999998</c:v>
                </c:pt>
                <c:pt idx="31713">
                  <c:v>2554.2199999999998</c:v>
                </c:pt>
                <c:pt idx="31714">
                  <c:v>2554.2399999999998</c:v>
                </c:pt>
                <c:pt idx="31715">
                  <c:v>2554.2599999999998</c:v>
                </c:pt>
                <c:pt idx="31716">
                  <c:v>2554.2799999999997</c:v>
                </c:pt>
                <c:pt idx="31717">
                  <c:v>2554.3000000000002</c:v>
                </c:pt>
                <c:pt idx="31718">
                  <c:v>2554.3200000000002</c:v>
                </c:pt>
                <c:pt idx="31719">
                  <c:v>2554.34</c:v>
                </c:pt>
                <c:pt idx="31720">
                  <c:v>2554.36</c:v>
                </c:pt>
                <c:pt idx="31721">
                  <c:v>2554.38</c:v>
                </c:pt>
                <c:pt idx="31722">
                  <c:v>2554.4</c:v>
                </c:pt>
                <c:pt idx="31723">
                  <c:v>2554.42</c:v>
                </c:pt>
                <c:pt idx="31724">
                  <c:v>2554.44</c:v>
                </c:pt>
                <c:pt idx="31725">
                  <c:v>2554.46</c:v>
                </c:pt>
                <c:pt idx="31726">
                  <c:v>2554.48</c:v>
                </c:pt>
                <c:pt idx="31727">
                  <c:v>2554.5</c:v>
                </c:pt>
                <c:pt idx="31728">
                  <c:v>2554.52</c:v>
                </c:pt>
                <c:pt idx="31729">
                  <c:v>2554.54</c:v>
                </c:pt>
                <c:pt idx="31730">
                  <c:v>2554.56</c:v>
                </c:pt>
                <c:pt idx="31731">
                  <c:v>2554.58</c:v>
                </c:pt>
                <c:pt idx="31732">
                  <c:v>2554.6</c:v>
                </c:pt>
                <c:pt idx="31733">
                  <c:v>2554.62</c:v>
                </c:pt>
                <c:pt idx="31734">
                  <c:v>2554.64</c:v>
                </c:pt>
                <c:pt idx="31735">
                  <c:v>2554.66</c:v>
                </c:pt>
                <c:pt idx="31736">
                  <c:v>2554.6799999999998</c:v>
                </c:pt>
                <c:pt idx="31737">
                  <c:v>2554.6999999999998</c:v>
                </c:pt>
                <c:pt idx="31738">
                  <c:v>2554.7199999999998</c:v>
                </c:pt>
                <c:pt idx="31739">
                  <c:v>2554.7399999999998</c:v>
                </c:pt>
                <c:pt idx="31740">
                  <c:v>2554.7599999999998</c:v>
                </c:pt>
                <c:pt idx="31741">
                  <c:v>2554.7799999999997</c:v>
                </c:pt>
                <c:pt idx="31742">
                  <c:v>2554.8000000000002</c:v>
                </c:pt>
                <c:pt idx="31743">
                  <c:v>2554.8200000000002</c:v>
                </c:pt>
                <c:pt idx="31744">
                  <c:v>2554.84</c:v>
                </c:pt>
                <c:pt idx="31745">
                  <c:v>2554.86</c:v>
                </c:pt>
                <c:pt idx="31746">
                  <c:v>2554.88</c:v>
                </c:pt>
                <c:pt idx="31747">
                  <c:v>2554.9</c:v>
                </c:pt>
                <c:pt idx="31748">
                  <c:v>2554.92</c:v>
                </c:pt>
                <c:pt idx="31749">
                  <c:v>2554.94</c:v>
                </c:pt>
                <c:pt idx="31750">
                  <c:v>2554.96</c:v>
                </c:pt>
                <c:pt idx="31751">
                  <c:v>2554.98</c:v>
                </c:pt>
                <c:pt idx="31752">
                  <c:v>2555</c:v>
                </c:pt>
                <c:pt idx="31753">
                  <c:v>2555.02</c:v>
                </c:pt>
                <c:pt idx="31754">
                  <c:v>2555.04</c:v>
                </c:pt>
                <c:pt idx="31755">
                  <c:v>2555.06</c:v>
                </c:pt>
                <c:pt idx="31756">
                  <c:v>2555.08</c:v>
                </c:pt>
                <c:pt idx="31757">
                  <c:v>2555.1</c:v>
                </c:pt>
                <c:pt idx="31758">
                  <c:v>2555.12</c:v>
                </c:pt>
                <c:pt idx="31759">
                  <c:v>2555.14</c:v>
                </c:pt>
                <c:pt idx="31760">
                  <c:v>2555.16</c:v>
                </c:pt>
                <c:pt idx="31761">
                  <c:v>2555.1799999999998</c:v>
                </c:pt>
                <c:pt idx="31762">
                  <c:v>2555.1999999999998</c:v>
                </c:pt>
                <c:pt idx="31763">
                  <c:v>2555.2199999999998</c:v>
                </c:pt>
                <c:pt idx="31764">
                  <c:v>2555.2399999999998</c:v>
                </c:pt>
                <c:pt idx="31765">
                  <c:v>2555.2599999999998</c:v>
                </c:pt>
                <c:pt idx="31766">
                  <c:v>2555.2799999999997</c:v>
                </c:pt>
                <c:pt idx="31767">
                  <c:v>2555.3000000000002</c:v>
                </c:pt>
                <c:pt idx="31768">
                  <c:v>2555.3200000000002</c:v>
                </c:pt>
                <c:pt idx="31769">
                  <c:v>2555.34</c:v>
                </c:pt>
                <c:pt idx="31770">
                  <c:v>2555.36</c:v>
                </c:pt>
                <c:pt idx="31771">
                  <c:v>2555.38</c:v>
                </c:pt>
                <c:pt idx="31772">
                  <c:v>2555.4</c:v>
                </c:pt>
                <c:pt idx="31773">
                  <c:v>2555.42</c:v>
                </c:pt>
                <c:pt idx="31774">
                  <c:v>2555.44</c:v>
                </c:pt>
                <c:pt idx="31775">
                  <c:v>2555.46</c:v>
                </c:pt>
                <c:pt idx="31776">
                  <c:v>2555.48</c:v>
                </c:pt>
                <c:pt idx="31777">
                  <c:v>2555.5</c:v>
                </c:pt>
                <c:pt idx="31778">
                  <c:v>2555.52</c:v>
                </c:pt>
                <c:pt idx="31779">
                  <c:v>2555.54</c:v>
                </c:pt>
                <c:pt idx="31780">
                  <c:v>2555.56</c:v>
                </c:pt>
                <c:pt idx="31781">
                  <c:v>2555.58</c:v>
                </c:pt>
                <c:pt idx="31782">
                  <c:v>2555.6</c:v>
                </c:pt>
                <c:pt idx="31783">
                  <c:v>2555.62</c:v>
                </c:pt>
                <c:pt idx="31784">
                  <c:v>2555.64</c:v>
                </c:pt>
                <c:pt idx="31785">
                  <c:v>2555.66</c:v>
                </c:pt>
                <c:pt idx="31786">
                  <c:v>2555.6799999999998</c:v>
                </c:pt>
                <c:pt idx="31787">
                  <c:v>2555.6999999999998</c:v>
                </c:pt>
                <c:pt idx="31788">
                  <c:v>2555.7199999999998</c:v>
                </c:pt>
                <c:pt idx="31789">
                  <c:v>2555.7399999999998</c:v>
                </c:pt>
                <c:pt idx="31790">
                  <c:v>2555.7599999999998</c:v>
                </c:pt>
                <c:pt idx="31791">
                  <c:v>2555.7799999999997</c:v>
                </c:pt>
                <c:pt idx="31792">
                  <c:v>2555.8000000000002</c:v>
                </c:pt>
                <c:pt idx="31793">
                  <c:v>2555.8200000000002</c:v>
                </c:pt>
                <c:pt idx="31794">
                  <c:v>2555.84</c:v>
                </c:pt>
                <c:pt idx="31795">
                  <c:v>2555.86</c:v>
                </c:pt>
                <c:pt idx="31796">
                  <c:v>2555.88</c:v>
                </c:pt>
                <c:pt idx="31797">
                  <c:v>2555.9</c:v>
                </c:pt>
                <c:pt idx="31798">
                  <c:v>2555.92</c:v>
                </c:pt>
                <c:pt idx="31799">
                  <c:v>2555.94</c:v>
                </c:pt>
                <c:pt idx="31800">
                  <c:v>2555.96</c:v>
                </c:pt>
                <c:pt idx="31801">
                  <c:v>2555.98</c:v>
                </c:pt>
                <c:pt idx="31802">
                  <c:v>2556</c:v>
                </c:pt>
                <c:pt idx="31803">
                  <c:v>2556.02</c:v>
                </c:pt>
                <c:pt idx="31804">
                  <c:v>2556.04</c:v>
                </c:pt>
                <c:pt idx="31805">
                  <c:v>2556.06</c:v>
                </c:pt>
                <c:pt idx="31806">
                  <c:v>2556.08</c:v>
                </c:pt>
                <c:pt idx="31807">
                  <c:v>2556.1</c:v>
                </c:pt>
                <c:pt idx="31808">
                  <c:v>2556.12</c:v>
                </c:pt>
                <c:pt idx="31809">
                  <c:v>2556.14</c:v>
                </c:pt>
                <c:pt idx="31810">
                  <c:v>2556.16</c:v>
                </c:pt>
                <c:pt idx="31811">
                  <c:v>2556.1799999999998</c:v>
                </c:pt>
                <c:pt idx="31812">
                  <c:v>2556.1999999999998</c:v>
                </c:pt>
                <c:pt idx="31813">
                  <c:v>2556.2199999999998</c:v>
                </c:pt>
                <c:pt idx="31814">
                  <c:v>2556.2399999999998</c:v>
                </c:pt>
                <c:pt idx="31815">
                  <c:v>2556.2599999999998</c:v>
                </c:pt>
                <c:pt idx="31816">
                  <c:v>2556.2799999999997</c:v>
                </c:pt>
                <c:pt idx="31817">
                  <c:v>2556.3000000000002</c:v>
                </c:pt>
                <c:pt idx="31818">
                  <c:v>2556.3200000000002</c:v>
                </c:pt>
                <c:pt idx="31819">
                  <c:v>2556.34</c:v>
                </c:pt>
                <c:pt idx="31820">
                  <c:v>2556.36</c:v>
                </c:pt>
                <c:pt idx="31821">
                  <c:v>2556.38</c:v>
                </c:pt>
                <c:pt idx="31822">
                  <c:v>2556.4</c:v>
                </c:pt>
                <c:pt idx="31823">
                  <c:v>2556.42</c:v>
                </c:pt>
                <c:pt idx="31824">
                  <c:v>2556.44</c:v>
                </c:pt>
                <c:pt idx="31825">
                  <c:v>2556.46</c:v>
                </c:pt>
                <c:pt idx="31826">
                  <c:v>2556.48</c:v>
                </c:pt>
                <c:pt idx="31827">
                  <c:v>2556.5</c:v>
                </c:pt>
                <c:pt idx="31828">
                  <c:v>2556.52</c:v>
                </c:pt>
                <c:pt idx="31829">
                  <c:v>2556.54</c:v>
                </c:pt>
                <c:pt idx="31830">
                  <c:v>2556.56</c:v>
                </c:pt>
                <c:pt idx="31831">
                  <c:v>2556.58</c:v>
                </c:pt>
                <c:pt idx="31832">
                  <c:v>2556.6</c:v>
                </c:pt>
                <c:pt idx="31833">
                  <c:v>2556.62</c:v>
                </c:pt>
                <c:pt idx="31834">
                  <c:v>2556.64</c:v>
                </c:pt>
                <c:pt idx="31835">
                  <c:v>2556.66</c:v>
                </c:pt>
                <c:pt idx="31836">
                  <c:v>2556.6799999999998</c:v>
                </c:pt>
                <c:pt idx="31837">
                  <c:v>2556.6999999999998</c:v>
                </c:pt>
                <c:pt idx="31838">
                  <c:v>2556.7199999999998</c:v>
                </c:pt>
                <c:pt idx="31839">
                  <c:v>2556.7399999999998</c:v>
                </c:pt>
                <c:pt idx="31840">
                  <c:v>2556.7599999999998</c:v>
                </c:pt>
                <c:pt idx="31841">
                  <c:v>2556.7799999999997</c:v>
                </c:pt>
                <c:pt idx="31842">
                  <c:v>2556.8000000000002</c:v>
                </c:pt>
                <c:pt idx="31843">
                  <c:v>2556.8200000000002</c:v>
                </c:pt>
                <c:pt idx="31844">
                  <c:v>2556.84</c:v>
                </c:pt>
                <c:pt idx="31845">
                  <c:v>2556.86</c:v>
                </c:pt>
                <c:pt idx="31846">
                  <c:v>2556.88</c:v>
                </c:pt>
                <c:pt idx="31847">
                  <c:v>2556.9</c:v>
                </c:pt>
                <c:pt idx="31848">
                  <c:v>2556.92</c:v>
                </c:pt>
                <c:pt idx="31849">
                  <c:v>2556.94</c:v>
                </c:pt>
                <c:pt idx="31850">
                  <c:v>2556.96</c:v>
                </c:pt>
                <c:pt idx="31851">
                  <c:v>2556.98</c:v>
                </c:pt>
                <c:pt idx="31852">
                  <c:v>2557</c:v>
                </c:pt>
                <c:pt idx="31853">
                  <c:v>2557.02</c:v>
                </c:pt>
                <c:pt idx="31854">
                  <c:v>2557.04</c:v>
                </c:pt>
                <c:pt idx="31855">
                  <c:v>2557.06</c:v>
                </c:pt>
                <c:pt idx="31856">
                  <c:v>2557.08</c:v>
                </c:pt>
                <c:pt idx="31857">
                  <c:v>2557.1</c:v>
                </c:pt>
                <c:pt idx="31858">
                  <c:v>2557.12</c:v>
                </c:pt>
                <c:pt idx="31859">
                  <c:v>2557.14</c:v>
                </c:pt>
                <c:pt idx="31860">
                  <c:v>2557.16</c:v>
                </c:pt>
                <c:pt idx="31861">
                  <c:v>2557.1799999999998</c:v>
                </c:pt>
                <c:pt idx="31862">
                  <c:v>2557.1999999999998</c:v>
                </c:pt>
                <c:pt idx="31863">
                  <c:v>2557.2199999999998</c:v>
                </c:pt>
                <c:pt idx="31864">
                  <c:v>2557.2399999999998</c:v>
                </c:pt>
                <c:pt idx="31865">
                  <c:v>2557.2599999999998</c:v>
                </c:pt>
                <c:pt idx="31866">
                  <c:v>2557.2799999999997</c:v>
                </c:pt>
                <c:pt idx="31867">
                  <c:v>2557.3000000000002</c:v>
                </c:pt>
                <c:pt idx="31868">
                  <c:v>2557.3200000000002</c:v>
                </c:pt>
                <c:pt idx="31869">
                  <c:v>2557.34</c:v>
                </c:pt>
                <c:pt idx="31870">
                  <c:v>2557.36</c:v>
                </c:pt>
                <c:pt idx="31871">
                  <c:v>2557.38</c:v>
                </c:pt>
                <c:pt idx="31872">
                  <c:v>2557.4</c:v>
                </c:pt>
                <c:pt idx="31873">
                  <c:v>2557.42</c:v>
                </c:pt>
                <c:pt idx="31874">
                  <c:v>2557.44</c:v>
                </c:pt>
                <c:pt idx="31875">
                  <c:v>2557.46</c:v>
                </c:pt>
                <c:pt idx="31876">
                  <c:v>2557.48</c:v>
                </c:pt>
                <c:pt idx="31877">
                  <c:v>2557.5</c:v>
                </c:pt>
                <c:pt idx="31878">
                  <c:v>2557.52</c:v>
                </c:pt>
                <c:pt idx="31879">
                  <c:v>2557.54</c:v>
                </c:pt>
                <c:pt idx="31880">
                  <c:v>2557.56</c:v>
                </c:pt>
                <c:pt idx="31881">
                  <c:v>2557.58</c:v>
                </c:pt>
                <c:pt idx="31882">
                  <c:v>2557.6</c:v>
                </c:pt>
                <c:pt idx="31883">
                  <c:v>2557.62</c:v>
                </c:pt>
                <c:pt idx="31884">
                  <c:v>2557.64</c:v>
                </c:pt>
                <c:pt idx="31885">
                  <c:v>2557.66</c:v>
                </c:pt>
                <c:pt idx="31886">
                  <c:v>2557.6799999999998</c:v>
                </c:pt>
                <c:pt idx="31887">
                  <c:v>2557.6999999999998</c:v>
                </c:pt>
                <c:pt idx="31888">
                  <c:v>2557.7199999999998</c:v>
                </c:pt>
                <c:pt idx="31889">
                  <c:v>2557.7399999999998</c:v>
                </c:pt>
                <c:pt idx="31890">
                  <c:v>2557.7599999999998</c:v>
                </c:pt>
                <c:pt idx="31891">
                  <c:v>2557.7799999999997</c:v>
                </c:pt>
                <c:pt idx="31892">
                  <c:v>2557.8000000000002</c:v>
                </c:pt>
                <c:pt idx="31893">
                  <c:v>2557.8200000000002</c:v>
                </c:pt>
                <c:pt idx="31894">
                  <c:v>2557.84</c:v>
                </c:pt>
                <c:pt idx="31895">
                  <c:v>2557.86</c:v>
                </c:pt>
                <c:pt idx="31896">
                  <c:v>2557.88</c:v>
                </c:pt>
                <c:pt idx="31897">
                  <c:v>2557.9</c:v>
                </c:pt>
                <c:pt idx="31898">
                  <c:v>2557.92</c:v>
                </c:pt>
                <c:pt idx="31899">
                  <c:v>2557.94</c:v>
                </c:pt>
                <c:pt idx="31900">
                  <c:v>2557.96</c:v>
                </c:pt>
                <c:pt idx="31901">
                  <c:v>2557.98</c:v>
                </c:pt>
                <c:pt idx="31902">
                  <c:v>2558</c:v>
                </c:pt>
                <c:pt idx="31903">
                  <c:v>2558.02</c:v>
                </c:pt>
                <c:pt idx="31904">
                  <c:v>2558.04</c:v>
                </c:pt>
                <c:pt idx="31905">
                  <c:v>2558.06</c:v>
                </c:pt>
                <c:pt idx="31906">
                  <c:v>2558.08</c:v>
                </c:pt>
                <c:pt idx="31907">
                  <c:v>2558.1</c:v>
                </c:pt>
                <c:pt idx="31908">
                  <c:v>2558.12</c:v>
                </c:pt>
                <c:pt idx="31909">
                  <c:v>2558.14</c:v>
                </c:pt>
                <c:pt idx="31910">
                  <c:v>2558.16</c:v>
                </c:pt>
                <c:pt idx="31911">
                  <c:v>2558.1799999999998</c:v>
                </c:pt>
                <c:pt idx="31912">
                  <c:v>2558.1999999999998</c:v>
                </c:pt>
                <c:pt idx="31913">
                  <c:v>2558.2199999999998</c:v>
                </c:pt>
                <c:pt idx="31914">
                  <c:v>2558.2399999999998</c:v>
                </c:pt>
                <c:pt idx="31915">
                  <c:v>2558.2599999999998</c:v>
                </c:pt>
                <c:pt idx="31916">
                  <c:v>2558.2799999999997</c:v>
                </c:pt>
                <c:pt idx="31917">
                  <c:v>2558.3000000000002</c:v>
                </c:pt>
                <c:pt idx="31918">
                  <c:v>2558.3200000000002</c:v>
                </c:pt>
                <c:pt idx="31919">
                  <c:v>2558.34</c:v>
                </c:pt>
                <c:pt idx="31920">
                  <c:v>2558.36</c:v>
                </c:pt>
                <c:pt idx="31921">
                  <c:v>2558.38</c:v>
                </c:pt>
                <c:pt idx="31922">
                  <c:v>2558.4</c:v>
                </c:pt>
                <c:pt idx="31923">
                  <c:v>2558.42</c:v>
                </c:pt>
                <c:pt idx="31924">
                  <c:v>2558.44</c:v>
                </c:pt>
                <c:pt idx="31925">
                  <c:v>2558.46</c:v>
                </c:pt>
                <c:pt idx="31926">
                  <c:v>2558.48</c:v>
                </c:pt>
                <c:pt idx="31927">
                  <c:v>2558.5</c:v>
                </c:pt>
                <c:pt idx="31928">
                  <c:v>2558.52</c:v>
                </c:pt>
                <c:pt idx="31929">
                  <c:v>2558.54</c:v>
                </c:pt>
                <c:pt idx="31930">
                  <c:v>2558.56</c:v>
                </c:pt>
                <c:pt idx="31931">
                  <c:v>2558.58</c:v>
                </c:pt>
                <c:pt idx="31932">
                  <c:v>2558.6</c:v>
                </c:pt>
                <c:pt idx="31933">
                  <c:v>2558.62</c:v>
                </c:pt>
                <c:pt idx="31934">
                  <c:v>2558.64</c:v>
                </c:pt>
                <c:pt idx="31935">
                  <c:v>2558.66</c:v>
                </c:pt>
                <c:pt idx="31936">
                  <c:v>2558.6799999999998</c:v>
                </c:pt>
                <c:pt idx="31937">
                  <c:v>2558.6999999999998</c:v>
                </c:pt>
                <c:pt idx="31938">
                  <c:v>2558.7199999999998</c:v>
                </c:pt>
                <c:pt idx="31939">
                  <c:v>2558.7399999999998</c:v>
                </c:pt>
                <c:pt idx="31940">
                  <c:v>2558.7599999999998</c:v>
                </c:pt>
                <c:pt idx="31941">
                  <c:v>2558.7799999999997</c:v>
                </c:pt>
                <c:pt idx="31942">
                  <c:v>2558.8000000000002</c:v>
                </c:pt>
                <c:pt idx="31943">
                  <c:v>2558.8200000000002</c:v>
                </c:pt>
                <c:pt idx="31944">
                  <c:v>2558.84</c:v>
                </c:pt>
                <c:pt idx="31945">
                  <c:v>2558.86</c:v>
                </c:pt>
                <c:pt idx="31946">
                  <c:v>2558.88</c:v>
                </c:pt>
                <c:pt idx="31947">
                  <c:v>2558.9</c:v>
                </c:pt>
                <c:pt idx="31948">
                  <c:v>2558.92</c:v>
                </c:pt>
                <c:pt idx="31949">
                  <c:v>2558.94</c:v>
                </c:pt>
                <c:pt idx="31950">
                  <c:v>2558.96</c:v>
                </c:pt>
                <c:pt idx="31951">
                  <c:v>2558.98</c:v>
                </c:pt>
                <c:pt idx="31952">
                  <c:v>2559</c:v>
                </c:pt>
                <c:pt idx="31953">
                  <c:v>2559.02</c:v>
                </c:pt>
                <c:pt idx="31954">
                  <c:v>2559.04</c:v>
                </c:pt>
                <c:pt idx="31955">
                  <c:v>2559.06</c:v>
                </c:pt>
                <c:pt idx="31956">
                  <c:v>2559.08</c:v>
                </c:pt>
                <c:pt idx="31957">
                  <c:v>2559.1</c:v>
                </c:pt>
                <c:pt idx="31958">
                  <c:v>2559.12</c:v>
                </c:pt>
                <c:pt idx="31959">
                  <c:v>2559.14</c:v>
                </c:pt>
                <c:pt idx="31960">
                  <c:v>2559.16</c:v>
                </c:pt>
                <c:pt idx="31961">
                  <c:v>2559.1799999999998</c:v>
                </c:pt>
                <c:pt idx="31962">
                  <c:v>2559.1999999999998</c:v>
                </c:pt>
                <c:pt idx="31963">
                  <c:v>2559.2199999999998</c:v>
                </c:pt>
                <c:pt idx="31964">
                  <c:v>2559.2399999999998</c:v>
                </c:pt>
                <c:pt idx="31965">
                  <c:v>2559.2599999999998</c:v>
                </c:pt>
                <c:pt idx="31966">
                  <c:v>2559.2799999999997</c:v>
                </c:pt>
                <c:pt idx="31967">
                  <c:v>2559.3000000000002</c:v>
                </c:pt>
                <c:pt idx="31968">
                  <c:v>2559.3200000000002</c:v>
                </c:pt>
                <c:pt idx="31969">
                  <c:v>2559.34</c:v>
                </c:pt>
                <c:pt idx="31970">
                  <c:v>2559.36</c:v>
                </c:pt>
                <c:pt idx="31971">
                  <c:v>2559.38</c:v>
                </c:pt>
                <c:pt idx="31972">
                  <c:v>2559.4</c:v>
                </c:pt>
                <c:pt idx="31973">
                  <c:v>2559.42</c:v>
                </c:pt>
                <c:pt idx="31974">
                  <c:v>2559.44</c:v>
                </c:pt>
                <c:pt idx="31975">
                  <c:v>2559.46</c:v>
                </c:pt>
                <c:pt idx="31976">
                  <c:v>2559.48</c:v>
                </c:pt>
                <c:pt idx="31977">
                  <c:v>2559.5</c:v>
                </c:pt>
                <c:pt idx="31978">
                  <c:v>2559.52</c:v>
                </c:pt>
                <c:pt idx="31979">
                  <c:v>2559.54</c:v>
                </c:pt>
                <c:pt idx="31980">
                  <c:v>2559.56</c:v>
                </c:pt>
                <c:pt idx="31981">
                  <c:v>2559.58</c:v>
                </c:pt>
                <c:pt idx="31982">
                  <c:v>2559.6</c:v>
                </c:pt>
                <c:pt idx="31983">
                  <c:v>2559.62</c:v>
                </c:pt>
                <c:pt idx="31984">
                  <c:v>2559.64</c:v>
                </c:pt>
                <c:pt idx="31985">
                  <c:v>2559.66</c:v>
                </c:pt>
                <c:pt idx="31986">
                  <c:v>2559.6799999999998</c:v>
                </c:pt>
                <c:pt idx="31987">
                  <c:v>2559.6999999999998</c:v>
                </c:pt>
                <c:pt idx="31988">
                  <c:v>2559.7199999999998</c:v>
                </c:pt>
                <c:pt idx="31989">
                  <c:v>2559.7399999999998</c:v>
                </c:pt>
                <c:pt idx="31990">
                  <c:v>2559.7599999999998</c:v>
                </c:pt>
                <c:pt idx="31991">
                  <c:v>2559.7799999999997</c:v>
                </c:pt>
                <c:pt idx="31992">
                  <c:v>2559.8000000000002</c:v>
                </c:pt>
                <c:pt idx="31993">
                  <c:v>2559.8200000000002</c:v>
                </c:pt>
                <c:pt idx="31994">
                  <c:v>2559.84</c:v>
                </c:pt>
                <c:pt idx="31995">
                  <c:v>2559.86</c:v>
                </c:pt>
                <c:pt idx="31996">
                  <c:v>2559.88</c:v>
                </c:pt>
                <c:pt idx="31997">
                  <c:v>2559.9</c:v>
                </c:pt>
                <c:pt idx="31998">
                  <c:v>2559.92</c:v>
                </c:pt>
                <c:pt idx="31999">
                  <c:v>2559.94</c:v>
                </c:pt>
              </c:numCache>
            </c:numRef>
          </c:xVal>
          <c:yVal>
            <c:numRef>
              <c:f>Sheet1!$B$96001:$B$128000</c:f>
              <c:numCache>
                <c:formatCode>General</c:formatCode>
                <c:ptCount val="32000"/>
                <c:pt idx="0">
                  <c:v>2434.08203</c:v>
                </c:pt>
                <c:pt idx="1">
                  <c:v>2434.08203</c:v>
                </c:pt>
                <c:pt idx="2">
                  <c:v>2434.08203</c:v>
                </c:pt>
                <c:pt idx="3">
                  <c:v>2434.08203</c:v>
                </c:pt>
                <c:pt idx="4">
                  <c:v>2434.08203</c:v>
                </c:pt>
                <c:pt idx="5">
                  <c:v>2434.08203</c:v>
                </c:pt>
                <c:pt idx="6">
                  <c:v>2434.08203</c:v>
                </c:pt>
                <c:pt idx="7">
                  <c:v>2434.08203</c:v>
                </c:pt>
                <c:pt idx="8">
                  <c:v>2434.08203</c:v>
                </c:pt>
                <c:pt idx="9">
                  <c:v>2434.08203</c:v>
                </c:pt>
                <c:pt idx="10">
                  <c:v>2434.08203</c:v>
                </c:pt>
                <c:pt idx="11">
                  <c:v>2434.08203</c:v>
                </c:pt>
                <c:pt idx="12">
                  <c:v>2434.08203</c:v>
                </c:pt>
                <c:pt idx="13">
                  <c:v>2434.08203</c:v>
                </c:pt>
                <c:pt idx="14">
                  <c:v>2434.08203</c:v>
                </c:pt>
                <c:pt idx="15">
                  <c:v>2434.08203</c:v>
                </c:pt>
                <c:pt idx="16">
                  <c:v>2434.08203</c:v>
                </c:pt>
                <c:pt idx="17">
                  <c:v>2434.08203</c:v>
                </c:pt>
                <c:pt idx="18">
                  <c:v>2434.08203</c:v>
                </c:pt>
                <c:pt idx="19">
                  <c:v>2434.08203</c:v>
                </c:pt>
                <c:pt idx="20">
                  <c:v>2434.08203</c:v>
                </c:pt>
                <c:pt idx="21">
                  <c:v>2434.08203</c:v>
                </c:pt>
                <c:pt idx="22">
                  <c:v>2434.08203</c:v>
                </c:pt>
                <c:pt idx="23">
                  <c:v>2434.08203</c:v>
                </c:pt>
                <c:pt idx="24">
                  <c:v>2434.08203</c:v>
                </c:pt>
                <c:pt idx="25">
                  <c:v>2434.08203</c:v>
                </c:pt>
                <c:pt idx="26">
                  <c:v>2434.08203</c:v>
                </c:pt>
                <c:pt idx="27">
                  <c:v>2434.08203</c:v>
                </c:pt>
                <c:pt idx="28">
                  <c:v>2434.08203</c:v>
                </c:pt>
                <c:pt idx="29">
                  <c:v>2434.08203</c:v>
                </c:pt>
                <c:pt idx="30">
                  <c:v>2434.08203</c:v>
                </c:pt>
                <c:pt idx="31">
                  <c:v>2434.08203</c:v>
                </c:pt>
                <c:pt idx="32">
                  <c:v>2434.08203</c:v>
                </c:pt>
                <c:pt idx="33">
                  <c:v>2434.08203</c:v>
                </c:pt>
                <c:pt idx="34">
                  <c:v>2434.08203</c:v>
                </c:pt>
                <c:pt idx="35">
                  <c:v>2434.08203</c:v>
                </c:pt>
                <c:pt idx="36">
                  <c:v>2434.08203</c:v>
                </c:pt>
                <c:pt idx="37">
                  <c:v>2434.08203</c:v>
                </c:pt>
                <c:pt idx="38">
                  <c:v>2434.08203</c:v>
                </c:pt>
                <c:pt idx="39">
                  <c:v>2434.08203</c:v>
                </c:pt>
                <c:pt idx="40">
                  <c:v>2434.08203</c:v>
                </c:pt>
                <c:pt idx="41">
                  <c:v>2434.08203</c:v>
                </c:pt>
                <c:pt idx="42">
                  <c:v>2434.08203</c:v>
                </c:pt>
                <c:pt idx="43">
                  <c:v>2434.08203</c:v>
                </c:pt>
                <c:pt idx="44">
                  <c:v>2434.08203</c:v>
                </c:pt>
                <c:pt idx="45">
                  <c:v>2434.08203</c:v>
                </c:pt>
                <c:pt idx="46">
                  <c:v>2434.08203</c:v>
                </c:pt>
                <c:pt idx="47">
                  <c:v>2434.08203</c:v>
                </c:pt>
                <c:pt idx="48">
                  <c:v>2434.08203</c:v>
                </c:pt>
                <c:pt idx="49">
                  <c:v>2434.08203</c:v>
                </c:pt>
                <c:pt idx="50">
                  <c:v>2434.08203</c:v>
                </c:pt>
                <c:pt idx="51">
                  <c:v>2434.08203</c:v>
                </c:pt>
                <c:pt idx="52">
                  <c:v>2434.08203</c:v>
                </c:pt>
                <c:pt idx="53">
                  <c:v>2434.08203</c:v>
                </c:pt>
                <c:pt idx="54">
                  <c:v>2434.08203</c:v>
                </c:pt>
                <c:pt idx="55">
                  <c:v>2434.08203</c:v>
                </c:pt>
                <c:pt idx="56">
                  <c:v>2434.08203</c:v>
                </c:pt>
                <c:pt idx="57">
                  <c:v>2434.08203</c:v>
                </c:pt>
                <c:pt idx="58">
                  <c:v>2434.08203</c:v>
                </c:pt>
                <c:pt idx="59">
                  <c:v>2434.08203</c:v>
                </c:pt>
                <c:pt idx="60">
                  <c:v>2434.08203</c:v>
                </c:pt>
                <c:pt idx="61">
                  <c:v>2434.08203</c:v>
                </c:pt>
                <c:pt idx="62">
                  <c:v>2434.08203</c:v>
                </c:pt>
                <c:pt idx="63">
                  <c:v>2434.08203</c:v>
                </c:pt>
                <c:pt idx="64">
                  <c:v>2434.08203</c:v>
                </c:pt>
                <c:pt idx="65">
                  <c:v>2434.08203</c:v>
                </c:pt>
                <c:pt idx="66">
                  <c:v>2434.08203</c:v>
                </c:pt>
                <c:pt idx="67">
                  <c:v>2434.08203</c:v>
                </c:pt>
                <c:pt idx="68">
                  <c:v>2434.08203</c:v>
                </c:pt>
                <c:pt idx="69">
                  <c:v>2434.08203</c:v>
                </c:pt>
                <c:pt idx="70">
                  <c:v>2434.08203</c:v>
                </c:pt>
                <c:pt idx="71">
                  <c:v>2434.08203</c:v>
                </c:pt>
                <c:pt idx="72">
                  <c:v>2434.08203</c:v>
                </c:pt>
                <c:pt idx="73">
                  <c:v>2434.08203</c:v>
                </c:pt>
                <c:pt idx="74">
                  <c:v>2434.08203</c:v>
                </c:pt>
                <c:pt idx="75">
                  <c:v>2434.08203</c:v>
                </c:pt>
                <c:pt idx="76">
                  <c:v>2434.08203</c:v>
                </c:pt>
                <c:pt idx="77">
                  <c:v>2434.08203</c:v>
                </c:pt>
                <c:pt idx="78">
                  <c:v>2434.08203</c:v>
                </c:pt>
                <c:pt idx="79">
                  <c:v>2434.08203</c:v>
                </c:pt>
                <c:pt idx="80">
                  <c:v>2434.08203</c:v>
                </c:pt>
                <c:pt idx="81">
                  <c:v>2434.08203</c:v>
                </c:pt>
                <c:pt idx="82">
                  <c:v>2434.08203</c:v>
                </c:pt>
                <c:pt idx="83">
                  <c:v>2434.08203</c:v>
                </c:pt>
                <c:pt idx="84">
                  <c:v>2434.08203</c:v>
                </c:pt>
                <c:pt idx="85">
                  <c:v>2434.08203</c:v>
                </c:pt>
                <c:pt idx="86">
                  <c:v>2434.08203</c:v>
                </c:pt>
                <c:pt idx="87">
                  <c:v>2434.08203</c:v>
                </c:pt>
                <c:pt idx="88">
                  <c:v>2434.08203</c:v>
                </c:pt>
                <c:pt idx="89">
                  <c:v>2434.08203</c:v>
                </c:pt>
                <c:pt idx="90">
                  <c:v>2434.08203</c:v>
                </c:pt>
                <c:pt idx="91">
                  <c:v>2434.08203</c:v>
                </c:pt>
                <c:pt idx="92">
                  <c:v>2434.08203</c:v>
                </c:pt>
                <c:pt idx="93">
                  <c:v>2434.08203</c:v>
                </c:pt>
                <c:pt idx="94">
                  <c:v>2434.08203</c:v>
                </c:pt>
                <c:pt idx="95">
                  <c:v>2434.08203</c:v>
                </c:pt>
                <c:pt idx="96">
                  <c:v>2434.08203</c:v>
                </c:pt>
                <c:pt idx="97">
                  <c:v>2434.08203</c:v>
                </c:pt>
                <c:pt idx="98">
                  <c:v>2434.08203</c:v>
                </c:pt>
                <c:pt idx="99">
                  <c:v>2434.08203</c:v>
                </c:pt>
                <c:pt idx="100">
                  <c:v>2434.08203</c:v>
                </c:pt>
                <c:pt idx="101">
                  <c:v>2434.08203</c:v>
                </c:pt>
                <c:pt idx="102">
                  <c:v>2434.08203</c:v>
                </c:pt>
                <c:pt idx="103">
                  <c:v>2434.08203</c:v>
                </c:pt>
                <c:pt idx="104">
                  <c:v>2434.08203</c:v>
                </c:pt>
                <c:pt idx="105">
                  <c:v>2434.08203</c:v>
                </c:pt>
                <c:pt idx="106">
                  <c:v>2434.08203</c:v>
                </c:pt>
                <c:pt idx="107">
                  <c:v>2434.08203</c:v>
                </c:pt>
                <c:pt idx="108">
                  <c:v>2434.08203</c:v>
                </c:pt>
                <c:pt idx="109">
                  <c:v>2434.08203</c:v>
                </c:pt>
                <c:pt idx="110">
                  <c:v>2434.08203</c:v>
                </c:pt>
                <c:pt idx="111">
                  <c:v>2434.08203</c:v>
                </c:pt>
                <c:pt idx="112">
                  <c:v>2434.08203</c:v>
                </c:pt>
                <c:pt idx="113">
                  <c:v>2434.08203</c:v>
                </c:pt>
                <c:pt idx="114">
                  <c:v>2434.08203</c:v>
                </c:pt>
                <c:pt idx="115">
                  <c:v>2434.08203</c:v>
                </c:pt>
                <c:pt idx="116">
                  <c:v>2434.08203</c:v>
                </c:pt>
                <c:pt idx="117">
                  <c:v>2434.08203</c:v>
                </c:pt>
                <c:pt idx="118">
                  <c:v>2434.08203</c:v>
                </c:pt>
                <c:pt idx="119">
                  <c:v>2434.08203</c:v>
                </c:pt>
                <c:pt idx="120">
                  <c:v>2434.08203</c:v>
                </c:pt>
                <c:pt idx="121">
                  <c:v>2434.08203</c:v>
                </c:pt>
                <c:pt idx="122">
                  <c:v>2434.08203</c:v>
                </c:pt>
                <c:pt idx="123">
                  <c:v>2434.08203</c:v>
                </c:pt>
                <c:pt idx="124">
                  <c:v>2434.08203</c:v>
                </c:pt>
                <c:pt idx="125">
                  <c:v>2434.08203</c:v>
                </c:pt>
                <c:pt idx="126">
                  <c:v>2434.08203</c:v>
                </c:pt>
                <c:pt idx="127">
                  <c:v>2434.08203</c:v>
                </c:pt>
                <c:pt idx="128">
                  <c:v>2434.08203</c:v>
                </c:pt>
                <c:pt idx="129">
                  <c:v>2434.08203</c:v>
                </c:pt>
                <c:pt idx="130">
                  <c:v>2434.08203</c:v>
                </c:pt>
                <c:pt idx="131">
                  <c:v>2434.08203</c:v>
                </c:pt>
                <c:pt idx="132">
                  <c:v>2434.08203</c:v>
                </c:pt>
                <c:pt idx="133">
                  <c:v>2434.08203</c:v>
                </c:pt>
                <c:pt idx="134">
                  <c:v>2434.08203</c:v>
                </c:pt>
                <c:pt idx="135">
                  <c:v>2434.08203</c:v>
                </c:pt>
                <c:pt idx="136">
                  <c:v>2434.08203</c:v>
                </c:pt>
                <c:pt idx="137">
                  <c:v>2434.08203</c:v>
                </c:pt>
                <c:pt idx="138">
                  <c:v>2434.08203</c:v>
                </c:pt>
                <c:pt idx="139">
                  <c:v>2434.08203</c:v>
                </c:pt>
                <c:pt idx="140">
                  <c:v>2434.08203</c:v>
                </c:pt>
                <c:pt idx="141">
                  <c:v>2434.08203</c:v>
                </c:pt>
                <c:pt idx="142">
                  <c:v>2436.5234399999999</c:v>
                </c:pt>
                <c:pt idx="143">
                  <c:v>2434.08203</c:v>
                </c:pt>
                <c:pt idx="144">
                  <c:v>2434.08203</c:v>
                </c:pt>
                <c:pt idx="145">
                  <c:v>2434.08203</c:v>
                </c:pt>
                <c:pt idx="146">
                  <c:v>2434.08203</c:v>
                </c:pt>
                <c:pt idx="147">
                  <c:v>2434.08203</c:v>
                </c:pt>
                <c:pt idx="148">
                  <c:v>2434.08203</c:v>
                </c:pt>
                <c:pt idx="149">
                  <c:v>2434.08203</c:v>
                </c:pt>
                <c:pt idx="150">
                  <c:v>2434.08203</c:v>
                </c:pt>
                <c:pt idx="151">
                  <c:v>2434.08203</c:v>
                </c:pt>
                <c:pt idx="152">
                  <c:v>2434.08203</c:v>
                </c:pt>
                <c:pt idx="153">
                  <c:v>2434.08203</c:v>
                </c:pt>
                <c:pt idx="154">
                  <c:v>2434.08203</c:v>
                </c:pt>
                <c:pt idx="155">
                  <c:v>2436.5234399999999</c:v>
                </c:pt>
                <c:pt idx="156">
                  <c:v>2434.08203</c:v>
                </c:pt>
                <c:pt idx="157">
                  <c:v>2434.08203</c:v>
                </c:pt>
                <c:pt idx="158">
                  <c:v>2434.08203</c:v>
                </c:pt>
                <c:pt idx="159">
                  <c:v>2434.08203</c:v>
                </c:pt>
                <c:pt idx="160">
                  <c:v>2434.08203</c:v>
                </c:pt>
                <c:pt idx="161">
                  <c:v>2434.08203</c:v>
                </c:pt>
                <c:pt idx="162">
                  <c:v>2434.08203</c:v>
                </c:pt>
                <c:pt idx="163">
                  <c:v>2434.08203</c:v>
                </c:pt>
                <c:pt idx="164">
                  <c:v>2434.08203</c:v>
                </c:pt>
                <c:pt idx="165">
                  <c:v>2434.08203</c:v>
                </c:pt>
                <c:pt idx="166">
                  <c:v>2434.08203</c:v>
                </c:pt>
                <c:pt idx="167">
                  <c:v>2434.08203</c:v>
                </c:pt>
                <c:pt idx="168">
                  <c:v>2434.08203</c:v>
                </c:pt>
                <c:pt idx="169">
                  <c:v>2434.08203</c:v>
                </c:pt>
                <c:pt idx="170">
                  <c:v>2434.08203</c:v>
                </c:pt>
                <c:pt idx="171">
                  <c:v>2434.08203</c:v>
                </c:pt>
                <c:pt idx="172">
                  <c:v>2434.08203</c:v>
                </c:pt>
                <c:pt idx="173">
                  <c:v>2434.08203</c:v>
                </c:pt>
                <c:pt idx="174">
                  <c:v>2434.08203</c:v>
                </c:pt>
                <c:pt idx="175">
                  <c:v>2434.08203</c:v>
                </c:pt>
                <c:pt idx="176">
                  <c:v>2434.08203</c:v>
                </c:pt>
                <c:pt idx="177">
                  <c:v>2434.08203</c:v>
                </c:pt>
                <c:pt idx="178">
                  <c:v>2434.08203</c:v>
                </c:pt>
                <c:pt idx="179">
                  <c:v>2434.08203</c:v>
                </c:pt>
                <c:pt idx="180">
                  <c:v>2434.08203</c:v>
                </c:pt>
                <c:pt idx="181">
                  <c:v>2434.08203</c:v>
                </c:pt>
                <c:pt idx="182">
                  <c:v>2434.08203</c:v>
                </c:pt>
                <c:pt idx="183">
                  <c:v>2434.08203</c:v>
                </c:pt>
                <c:pt idx="184">
                  <c:v>2434.08203</c:v>
                </c:pt>
                <c:pt idx="185">
                  <c:v>2434.08203</c:v>
                </c:pt>
                <c:pt idx="186">
                  <c:v>2434.08203</c:v>
                </c:pt>
                <c:pt idx="187">
                  <c:v>2434.08203</c:v>
                </c:pt>
                <c:pt idx="188">
                  <c:v>2434.08203</c:v>
                </c:pt>
                <c:pt idx="189">
                  <c:v>2434.08203</c:v>
                </c:pt>
                <c:pt idx="190">
                  <c:v>2434.08203</c:v>
                </c:pt>
                <c:pt idx="191">
                  <c:v>2434.08203</c:v>
                </c:pt>
                <c:pt idx="192">
                  <c:v>2434.08203</c:v>
                </c:pt>
                <c:pt idx="193">
                  <c:v>2434.08203</c:v>
                </c:pt>
                <c:pt idx="194">
                  <c:v>2434.08203</c:v>
                </c:pt>
                <c:pt idx="195">
                  <c:v>2434.08203</c:v>
                </c:pt>
                <c:pt idx="196">
                  <c:v>2434.08203</c:v>
                </c:pt>
                <c:pt idx="197">
                  <c:v>2434.08203</c:v>
                </c:pt>
                <c:pt idx="198">
                  <c:v>2434.08203</c:v>
                </c:pt>
                <c:pt idx="199">
                  <c:v>2434.08203</c:v>
                </c:pt>
                <c:pt idx="200">
                  <c:v>2434.08203</c:v>
                </c:pt>
                <c:pt idx="201">
                  <c:v>2434.08203</c:v>
                </c:pt>
                <c:pt idx="202">
                  <c:v>2434.08203</c:v>
                </c:pt>
                <c:pt idx="203">
                  <c:v>2434.08203</c:v>
                </c:pt>
                <c:pt idx="204">
                  <c:v>2434.08203</c:v>
                </c:pt>
                <c:pt idx="205">
                  <c:v>2434.08203</c:v>
                </c:pt>
                <c:pt idx="206">
                  <c:v>2434.08203</c:v>
                </c:pt>
                <c:pt idx="207">
                  <c:v>2434.08203</c:v>
                </c:pt>
                <c:pt idx="208">
                  <c:v>2434.08203</c:v>
                </c:pt>
                <c:pt idx="209">
                  <c:v>2434.08203</c:v>
                </c:pt>
                <c:pt idx="210">
                  <c:v>2434.08203</c:v>
                </c:pt>
                <c:pt idx="211">
                  <c:v>2434.08203</c:v>
                </c:pt>
                <c:pt idx="212">
                  <c:v>2434.08203</c:v>
                </c:pt>
                <c:pt idx="213">
                  <c:v>2434.08203</c:v>
                </c:pt>
                <c:pt idx="214">
                  <c:v>2434.08203</c:v>
                </c:pt>
                <c:pt idx="215">
                  <c:v>2434.08203</c:v>
                </c:pt>
                <c:pt idx="216">
                  <c:v>2434.08203</c:v>
                </c:pt>
                <c:pt idx="217">
                  <c:v>2434.08203</c:v>
                </c:pt>
                <c:pt idx="218">
                  <c:v>2434.08203</c:v>
                </c:pt>
                <c:pt idx="219">
                  <c:v>2434.08203</c:v>
                </c:pt>
                <c:pt idx="220">
                  <c:v>2434.08203</c:v>
                </c:pt>
                <c:pt idx="221">
                  <c:v>2434.08203</c:v>
                </c:pt>
                <c:pt idx="222">
                  <c:v>2434.08203</c:v>
                </c:pt>
                <c:pt idx="223">
                  <c:v>2434.08203</c:v>
                </c:pt>
                <c:pt idx="224">
                  <c:v>2434.08203</c:v>
                </c:pt>
                <c:pt idx="225">
                  <c:v>2434.08203</c:v>
                </c:pt>
                <c:pt idx="226">
                  <c:v>2434.08203</c:v>
                </c:pt>
                <c:pt idx="227">
                  <c:v>2434.08203</c:v>
                </c:pt>
                <c:pt idx="228">
                  <c:v>2434.08203</c:v>
                </c:pt>
                <c:pt idx="229">
                  <c:v>2434.08203</c:v>
                </c:pt>
                <c:pt idx="230">
                  <c:v>2434.08203</c:v>
                </c:pt>
                <c:pt idx="231">
                  <c:v>2434.08203</c:v>
                </c:pt>
                <c:pt idx="232">
                  <c:v>2434.08203</c:v>
                </c:pt>
                <c:pt idx="233">
                  <c:v>2434.08203</c:v>
                </c:pt>
                <c:pt idx="234">
                  <c:v>2434.08203</c:v>
                </c:pt>
                <c:pt idx="235">
                  <c:v>2434.08203</c:v>
                </c:pt>
                <c:pt idx="236">
                  <c:v>2434.08203</c:v>
                </c:pt>
                <c:pt idx="237">
                  <c:v>2434.08203</c:v>
                </c:pt>
                <c:pt idx="238">
                  <c:v>2434.08203</c:v>
                </c:pt>
                <c:pt idx="239">
                  <c:v>2434.08203</c:v>
                </c:pt>
                <c:pt idx="240">
                  <c:v>2434.08203</c:v>
                </c:pt>
                <c:pt idx="241">
                  <c:v>2434.08203</c:v>
                </c:pt>
                <c:pt idx="242">
                  <c:v>2434.08203</c:v>
                </c:pt>
                <c:pt idx="243">
                  <c:v>2434.08203</c:v>
                </c:pt>
                <c:pt idx="244">
                  <c:v>2434.08203</c:v>
                </c:pt>
                <c:pt idx="245">
                  <c:v>2434.08203</c:v>
                </c:pt>
                <c:pt idx="246">
                  <c:v>2436.5234399999999</c:v>
                </c:pt>
                <c:pt idx="247">
                  <c:v>2434.08203</c:v>
                </c:pt>
                <c:pt idx="248">
                  <c:v>2434.08203</c:v>
                </c:pt>
                <c:pt idx="249">
                  <c:v>2434.08203</c:v>
                </c:pt>
                <c:pt idx="250">
                  <c:v>2434.08203</c:v>
                </c:pt>
                <c:pt idx="251">
                  <c:v>2434.08203</c:v>
                </c:pt>
                <c:pt idx="252">
                  <c:v>2434.08203</c:v>
                </c:pt>
                <c:pt idx="253">
                  <c:v>2434.08203</c:v>
                </c:pt>
                <c:pt idx="254">
                  <c:v>2434.08203</c:v>
                </c:pt>
                <c:pt idx="255">
                  <c:v>2434.08203</c:v>
                </c:pt>
                <c:pt idx="256">
                  <c:v>2434.08203</c:v>
                </c:pt>
                <c:pt idx="257">
                  <c:v>2434.08203</c:v>
                </c:pt>
                <c:pt idx="258">
                  <c:v>2434.08203</c:v>
                </c:pt>
                <c:pt idx="259">
                  <c:v>2434.08203</c:v>
                </c:pt>
                <c:pt idx="260">
                  <c:v>2434.08203</c:v>
                </c:pt>
                <c:pt idx="261">
                  <c:v>2434.08203</c:v>
                </c:pt>
                <c:pt idx="262">
                  <c:v>2434.08203</c:v>
                </c:pt>
                <c:pt idx="263">
                  <c:v>2434.08203</c:v>
                </c:pt>
                <c:pt idx="264">
                  <c:v>2434.08203</c:v>
                </c:pt>
                <c:pt idx="265">
                  <c:v>2434.08203</c:v>
                </c:pt>
                <c:pt idx="266">
                  <c:v>2434.08203</c:v>
                </c:pt>
                <c:pt idx="267">
                  <c:v>2434.08203</c:v>
                </c:pt>
                <c:pt idx="268">
                  <c:v>2434.08203</c:v>
                </c:pt>
                <c:pt idx="269">
                  <c:v>2434.08203</c:v>
                </c:pt>
                <c:pt idx="270">
                  <c:v>2434.08203</c:v>
                </c:pt>
                <c:pt idx="271">
                  <c:v>2434.08203</c:v>
                </c:pt>
                <c:pt idx="272">
                  <c:v>2434.08203</c:v>
                </c:pt>
                <c:pt idx="273">
                  <c:v>2434.08203</c:v>
                </c:pt>
                <c:pt idx="274">
                  <c:v>2434.08203</c:v>
                </c:pt>
                <c:pt idx="275">
                  <c:v>2434.08203</c:v>
                </c:pt>
                <c:pt idx="276">
                  <c:v>2434.08203</c:v>
                </c:pt>
                <c:pt idx="277">
                  <c:v>2434.08203</c:v>
                </c:pt>
                <c:pt idx="278">
                  <c:v>2434.08203</c:v>
                </c:pt>
                <c:pt idx="279">
                  <c:v>2434.08203</c:v>
                </c:pt>
                <c:pt idx="280">
                  <c:v>2434.08203</c:v>
                </c:pt>
                <c:pt idx="281">
                  <c:v>2434.08203</c:v>
                </c:pt>
                <c:pt idx="282">
                  <c:v>2434.08203</c:v>
                </c:pt>
                <c:pt idx="283">
                  <c:v>2434.08203</c:v>
                </c:pt>
                <c:pt idx="284">
                  <c:v>2434.08203</c:v>
                </c:pt>
                <c:pt idx="285">
                  <c:v>2434.08203</c:v>
                </c:pt>
                <c:pt idx="286">
                  <c:v>2434.08203</c:v>
                </c:pt>
                <c:pt idx="287">
                  <c:v>2434.08203</c:v>
                </c:pt>
                <c:pt idx="288">
                  <c:v>2434.08203</c:v>
                </c:pt>
                <c:pt idx="289">
                  <c:v>2434.08203</c:v>
                </c:pt>
                <c:pt idx="290">
                  <c:v>2434.08203</c:v>
                </c:pt>
                <c:pt idx="291">
                  <c:v>2434.08203</c:v>
                </c:pt>
                <c:pt idx="292">
                  <c:v>2434.08203</c:v>
                </c:pt>
                <c:pt idx="293">
                  <c:v>2434.08203</c:v>
                </c:pt>
                <c:pt idx="294">
                  <c:v>2434.08203</c:v>
                </c:pt>
                <c:pt idx="295">
                  <c:v>2434.08203</c:v>
                </c:pt>
                <c:pt idx="296">
                  <c:v>2434.08203</c:v>
                </c:pt>
                <c:pt idx="297">
                  <c:v>2434.08203</c:v>
                </c:pt>
                <c:pt idx="298">
                  <c:v>2434.08203</c:v>
                </c:pt>
                <c:pt idx="299">
                  <c:v>2434.08203</c:v>
                </c:pt>
                <c:pt idx="300">
                  <c:v>2434.08203</c:v>
                </c:pt>
                <c:pt idx="301">
                  <c:v>2434.08203</c:v>
                </c:pt>
                <c:pt idx="302">
                  <c:v>2434.08203</c:v>
                </c:pt>
                <c:pt idx="303">
                  <c:v>2434.08203</c:v>
                </c:pt>
                <c:pt idx="304">
                  <c:v>2434.08203</c:v>
                </c:pt>
                <c:pt idx="305">
                  <c:v>2434.08203</c:v>
                </c:pt>
                <c:pt idx="306">
                  <c:v>2434.08203</c:v>
                </c:pt>
                <c:pt idx="307">
                  <c:v>2434.08203</c:v>
                </c:pt>
                <c:pt idx="308">
                  <c:v>2436.5234399999999</c:v>
                </c:pt>
                <c:pt idx="309">
                  <c:v>2434.08203</c:v>
                </c:pt>
                <c:pt idx="310">
                  <c:v>2434.08203</c:v>
                </c:pt>
                <c:pt idx="311">
                  <c:v>2434.08203</c:v>
                </c:pt>
                <c:pt idx="312">
                  <c:v>2434.08203</c:v>
                </c:pt>
                <c:pt idx="313">
                  <c:v>2434.08203</c:v>
                </c:pt>
                <c:pt idx="314">
                  <c:v>2434.08203</c:v>
                </c:pt>
                <c:pt idx="315">
                  <c:v>2434.08203</c:v>
                </c:pt>
                <c:pt idx="316">
                  <c:v>2434.08203</c:v>
                </c:pt>
                <c:pt idx="317">
                  <c:v>2434.08203</c:v>
                </c:pt>
                <c:pt idx="318">
                  <c:v>2434.08203</c:v>
                </c:pt>
                <c:pt idx="319">
                  <c:v>2434.08203</c:v>
                </c:pt>
                <c:pt idx="320">
                  <c:v>2434.08203</c:v>
                </c:pt>
                <c:pt idx="321">
                  <c:v>2434.08203</c:v>
                </c:pt>
                <c:pt idx="322">
                  <c:v>2434.08203</c:v>
                </c:pt>
                <c:pt idx="323">
                  <c:v>2434.08203</c:v>
                </c:pt>
                <c:pt idx="324">
                  <c:v>2434.08203</c:v>
                </c:pt>
                <c:pt idx="325">
                  <c:v>2434.08203</c:v>
                </c:pt>
                <c:pt idx="326">
                  <c:v>2434.08203</c:v>
                </c:pt>
                <c:pt idx="327">
                  <c:v>2434.08203</c:v>
                </c:pt>
                <c:pt idx="328">
                  <c:v>2434.08203</c:v>
                </c:pt>
                <c:pt idx="329">
                  <c:v>2434.08203</c:v>
                </c:pt>
                <c:pt idx="330">
                  <c:v>2434.08203</c:v>
                </c:pt>
                <c:pt idx="331">
                  <c:v>2434.08203</c:v>
                </c:pt>
                <c:pt idx="332">
                  <c:v>2434.08203</c:v>
                </c:pt>
                <c:pt idx="333">
                  <c:v>2434.08203</c:v>
                </c:pt>
                <c:pt idx="334">
                  <c:v>2434.08203</c:v>
                </c:pt>
                <c:pt idx="335">
                  <c:v>2434.08203</c:v>
                </c:pt>
                <c:pt idx="336">
                  <c:v>2434.08203</c:v>
                </c:pt>
                <c:pt idx="337">
                  <c:v>2434.08203</c:v>
                </c:pt>
                <c:pt idx="338">
                  <c:v>2434.08203</c:v>
                </c:pt>
                <c:pt idx="339">
                  <c:v>2434.08203</c:v>
                </c:pt>
                <c:pt idx="340">
                  <c:v>2434.08203</c:v>
                </c:pt>
                <c:pt idx="341">
                  <c:v>2434.08203</c:v>
                </c:pt>
                <c:pt idx="342">
                  <c:v>2434.08203</c:v>
                </c:pt>
                <c:pt idx="343">
                  <c:v>2434.08203</c:v>
                </c:pt>
                <c:pt idx="344">
                  <c:v>2434.08203</c:v>
                </c:pt>
                <c:pt idx="345">
                  <c:v>2434.08203</c:v>
                </c:pt>
                <c:pt idx="346">
                  <c:v>2434.08203</c:v>
                </c:pt>
                <c:pt idx="347">
                  <c:v>2434.08203</c:v>
                </c:pt>
                <c:pt idx="348">
                  <c:v>2434.08203</c:v>
                </c:pt>
                <c:pt idx="349">
                  <c:v>2434.08203</c:v>
                </c:pt>
                <c:pt idx="350">
                  <c:v>2436.5234399999999</c:v>
                </c:pt>
                <c:pt idx="351">
                  <c:v>2434.08203</c:v>
                </c:pt>
                <c:pt idx="352">
                  <c:v>2434.08203</c:v>
                </c:pt>
                <c:pt idx="353">
                  <c:v>2434.08203</c:v>
                </c:pt>
                <c:pt idx="354">
                  <c:v>2434.08203</c:v>
                </c:pt>
                <c:pt idx="355">
                  <c:v>2434.08203</c:v>
                </c:pt>
                <c:pt idx="356">
                  <c:v>2434.08203</c:v>
                </c:pt>
                <c:pt idx="357">
                  <c:v>2434.08203</c:v>
                </c:pt>
                <c:pt idx="358">
                  <c:v>2434.08203</c:v>
                </c:pt>
                <c:pt idx="359">
                  <c:v>2434.08203</c:v>
                </c:pt>
                <c:pt idx="360">
                  <c:v>2434.08203</c:v>
                </c:pt>
                <c:pt idx="361">
                  <c:v>2434.08203</c:v>
                </c:pt>
                <c:pt idx="362">
                  <c:v>2434.08203</c:v>
                </c:pt>
                <c:pt idx="363">
                  <c:v>2434.08203</c:v>
                </c:pt>
                <c:pt idx="364">
                  <c:v>2434.08203</c:v>
                </c:pt>
                <c:pt idx="365">
                  <c:v>2436.5234399999999</c:v>
                </c:pt>
                <c:pt idx="366">
                  <c:v>2434.08203</c:v>
                </c:pt>
                <c:pt idx="367">
                  <c:v>2434.08203</c:v>
                </c:pt>
                <c:pt idx="368">
                  <c:v>2434.08203</c:v>
                </c:pt>
                <c:pt idx="369">
                  <c:v>2434.08203</c:v>
                </c:pt>
                <c:pt idx="370">
                  <c:v>2434.08203</c:v>
                </c:pt>
                <c:pt idx="371">
                  <c:v>2434.08203</c:v>
                </c:pt>
                <c:pt idx="372">
                  <c:v>2434.08203</c:v>
                </c:pt>
                <c:pt idx="373">
                  <c:v>2434.08203</c:v>
                </c:pt>
                <c:pt idx="374">
                  <c:v>2434.08203</c:v>
                </c:pt>
                <c:pt idx="375">
                  <c:v>2434.08203</c:v>
                </c:pt>
                <c:pt idx="376">
                  <c:v>2434.08203</c:v>
                </c:pt>
                <c:pt idx="377">
                  <c:v>2434.08203</c:v>
                </c:pt>
                <c:pt idx="378">
                  <c:v>2434.08203</c:v>
                </c:pt>
                <c:pt idx="379">
                  <c:v>2434.08203</c:v>
                </c:pt>
                <c:pt idx="380">
                  <c:v>2434.08203</c:v>
                </c:pt>
                <c:pt idx="381">
                  <c:v>2434.08203</c:v>
                </c:pt>
                <c:pt idx="382">
                  <c:v>2434.08203</c:v>
                </c:pt>
                <c:pt idx="383">
                  <c:v>2434.08203</c:v>
                </c:pt>
                <c:pt idx="384">
                  <c:v>2434.08203</c:v>
                </c:pt>
                <c:pt idx="385">
                  <c:v>2434.08203</c:v>
                </c:pt>
                <c:pt idx="386">
                  <c:v>2434.08203</c:v>
                </c:pt>
                <c:pt idx="387">
                  <c:v>2434.08203</c:v>
                </c:pt>
                <c:pt idx="388">
                  <c:v>2434.08203</c:v>
                </c:pt>
                <c:pt idx="389">
                  <c:v>2434.08203</c:v>
                </c:pt>
                <c:pt idx="390">
                  <c:v>2434.08203</c:v>
                </c:pt>
                <c:pt idx="391">
                  <c:v>2434.08203</c:v>
                </c:pt>
                <c:pt idx="392">
                  <c:v>2434.08203</c:v>
                </c:pt>
                <c:pt idx="393">
                  <c:v>2434.08203</c:v>
                </c:pt>
                <c:pt idx="394">
                  <c:v>2434.08203</c:v>
                </c:pt>
                <c:pt idx="395">
                  <c:v>2434.08203</c:v>
                </c:pt>
                <c:pt idx="396">
                  <c:v>2434.08203</c:v>
                </c:pt>
                <c:pt idx="397">
                  <c:v>2434.08203</c:v>
                </c:pt>
                <c:pt idx="398">
                  <c:v>2434.08203</c:v>
                </c:pt>
                <c:pt idx="399">
                  <c:v>2434.08203</c:v>
                </c:pt>
                <c:pt idx="400">
                  <c:v>2434.08203</c:v>
                </c:pt>
                <c:pt idx="401">
                  <c:v>2434.08203</c:v>
                </c:pt>
                <c:pt idx="402">
                  <c:v>2434.08203</c:v>
                </c:pt>
                <c:pt idx="403">
                  <c:v>2434.08203</c:v>
                </c:pt>
                <c:pt idx="404">
                  <c:v>2434.08203</c:v>
                </c:pt>
                <c:pt idx="405">
                  <c:v>2434.08203</c:v>
                </c:pt>
                <c:pt idx="406">
                  <c:v>2434.08203</c:v>
                </c:pt>
                <c:pt idx="407">
                  <c:v>2434.08203</c:v>
                </c:pt>
                <c:pt idx="408">
                  <c:v>2434.08203</c:v>
                </c:pt>
                <c:pt idx="409">
                  <c:v>2434.08203</c:v>
                </c:pt>
                <c:pt idx="410">
                  <c:v>2434.08203</c:v>
                </c:pt>
                <c:pt idx="411">
                  <c:v>2434.08203</c:v>
                </c:pt>
                <c:pt idx="412">
                  <c:v>2434.08203</c:v>
                </c:pt>
                <c:pt idx="413">
                  <c:v>2434.08203</c:v>
                </c:pt>
                <c:pt idx="414">
                  <c:v>2434.08203</c:v>
                </c:pt>
                <c:pt idx="415">
                  <c:v>2434.08203</c:v>
                </c:pt>
                <c:pt idx="416">
                  <c:v>2434.08203</c:v>
                </c:pt>
                <c:pt idx="417">
                  <c:v>2436.5234399999999</c:v>
                </c:pt>
                <c:pt idx="418">
                  <c:v>2434.08203</c:v>
                </c:pt>
                <c:pt idx="419">
                  <c:v>2434.08203</c:v>
                </c:pt>
                <c:pt idx="420">
                  <c:v>2434.08203</c:v>
                </c:pt>
                <c:pt idx="421">
                  <c:v>2434.08203</c:v>
                </c:pt>
                <c:pt idx="422">
                  <c:v>2434.08203</c:v>
                </c:pt>
                <c:pt idx="423">
                  <c:v>2434.08203</c:v>
                </c:pt>
                <c:pt idx="424">
                  <c:v>2434.08203</c:v>
                </c:pt>
                <c:pt idx="425">
                  <c:v>2434.08203</c:v>
                </c:pt>
                <c:pt idx="426">
                  <c:v>2434.08203</c:v>
                </c:pt>
                <c:pt idx="427">
                  <c:v>2434.08203</c:v>
                </c:pt>
                <c:pt idx="428">
                  <c:v>2434.08203</c:v>
                </c:pt>
                <c:pt idx="429">
                  <c:v>2434.08203</c:v>
                </c:pt>
                <c:pt idx="430">
                  <c:v>2434.08203</c:v>
                </c:pt>
                <c:pt idx="431">
                  <c:v>2434.08203</c:v>
                </c:pt>
                <c:pt idx="432">
                  <c:v>2434.08203</c:v>
                </c:pt>
                <c:pt idx="433">
                  <c:v>2434.08203</c:v>
                </c:pt>
                <c:pt idx="434">
                  <c:v>2434.08203</c:v>
                </c:pt>
                <c:pt idx="435">
                  <c:v>2434.08203</c:v>
                </c:pt>
                <c:pt idx="436">
                  <c:v>2434.08203</c:v>
                </c:pt>
                <c:pt idx="437">
                  <c:v>2434.08203</c:v>
                </c:pt>
                <c:pt idx="438">
                  <c:v>2434.08203</c:v>
                </c:pt>
                <c:pt idx="439">
                  <c:v>2434.08203</c:v>
                </c:pt>
                <c:pt idx="440">
                  <c:v>2434.08203</c:v>
                </c:pt>
                <c:pt idx="441">
                  <c:v>2434.08203</c:v>
                </c:pt>
                <c:pt idx="442">
                  <c:v>2434.08203</c:v>
                </c:pt>
                <c:pt idx="443">
                  <c:v>2434.08203</c:v>
                </c:pt>
                <c:pt idx="444">
                  <c:v>2434.08203</c:v>
                </c:pt>
                <c:pt idx="445">
                  <c:v>2434.08203</c:v>
                </c:pt>
                <c:pt idx="446">
                  <c:v>2434.08203</c:v>
                </c:pt>
                <c:pt idx="447">
                  <c:v>2434.08203</c:v>
                </c:pt>
                <c:pt idx="448">
                  <c:v>2434.08203</c:v>
                </c:pt>
                <c:pt idx="449">
                  <c:v>2434.08203</c:v>
                </c:pt>
                <c:pt idx="450">
                  <c:v>2434.08203</c:v>
                </c:pt>
                <c:pt idx="451">
                  <c:v>2434.08203</c:v>
                </c:pt>
                <c:pt idx="452">
                  <c:v>2434.08203</c:v>
                </c:pt>
                <c:pt idx="453">
                  <c:v>2434.08203</c:v>
                </c:pt>
                <c:pt idx="454">
                  <c:v>2434.08203</c:v>
                </c:pt>
                <c:pt idx="455">
                  <c:v>2434.08203</c:v>
                </c:pt>
                <c:pt idx="456">
                  <c:v>2434.08203</c:v>
                </c:pt>
                <c:pt idx="457">
                  <c:v>2434.08203</c:v>
                </c:pt>
                <c:pt idx="458">
                  <c:v>2434.08203</c:v>
                </c:pt>
                <c:pt idx="459">
                  <c:v>2434.08203</c:v>
                </c:pt>
                <c:pt idx="460">
                  <c:v>2434.08203</c:v>
                </c:pt>
                <c:pt idx="461">
                  <c:v>2434.08203</c:v>
                </c:pt>
                <c:pt idx="462">
                  <c:v>2434.08203</c:v>
                </c:pt>
                <c:pt idx="463">
                  <c:v>2434.08203</c:v>
                </c:pt>
                <c:pt idx="464">
                  <c:v>2434.08203</c:v>
                </c:pt>
                <c:pt idx="465">
                  <c:v>2434.08203</c:v>
                </c:pt>
                <c:pt idx="466">
                  <c:v>2434.08203</c:v>
                </c:pt>
                <c:pt idx="467">
                  <c:v>2434.08203</c:v>
                </c:pt>
                <c:pt idx="468">
                  <c:v>2434.08203</c:v>
                </c:pt>
                <c:pt idx="469">
                  <c:v>2434.08203</c:v>
                </c:pt>
                <c:pt idx="470">
                  <c:v>2434.08203</c:v>
                </c:pt>
                <c:pt idx="471">
                  <c:v>2434.08203</c:v>
                </c:pt>
                <c:pt idx="472">
                  <c:v>2434.08203</c:v>
                </c:pt>
                <c:pt idx="473">
                  <c:v>2434.08203</c:v>
                </c:pt>
                <c:pt idx="474">
                  <c:v>2434.08203</c:v>
                </c:pt>
                <c:pt idx="475">
                  <c:v>2434.08203</c:v>
                </c:pt>
                <c:pt idx="476">
                  <c:v>2434.08203</c:v>
                </c:pt>
                <c:pt idx="477">
                  <c:v>2434.08203</c:v>
                </c:pt>
                <c:pt idx="478">
                  <c:v>2434.08203</c:v>
                </c:pt>
                <c:pt idx="479">
                  <c:v>2434.08203</c:v>
                </c:pt>
                <c:pt idx="480">
                  <c:v>2434.08203</c:v>
                </c:pt>
                <c:pt idx="481">
                  <c:v>2434.08203</c:v>
                </c:pt>
                <c:pt idx="482">
                  <c:v>2434.08203</c:v>
                </c:pt>
                <c:pt idx="483">
                  <c:v>2434.08203</c:v>
                </c:pt>
                <c:pt idx="484">
                  <c:v>2434.08203</c:v>
                </c:pt>
                <c:pt idx="485">
                  <c:v>2434.08203</c:v>
                </c:pt>
                <c:pt idx="486">
                  <c:v>2434.08203</c:v>
                </c:pt>
                <c:pt idx="487">
                  <c:v>2436.5234399999999</c:v>
                </c:pt>
                <c:pt idx="488">
                  <c:v>2434.08203</c:v>
                </c:pt>
                <c:pt idx="489">
                  <c:v>2434.08203</c:v>
                </c:pt>
                <c:pt idx="490">
                  <c:v>2434.08203</c:v>
                </c:pt>
                <c:pt idx="491">
                  <c:v>2434.08203</c:v>
                </c:pt>
                <c:pt idx="492">
                  <c:v>2434.08203</c:v>
                </c:pt>
                <c:pt idx="493">
                  <c:v>2434.08203</c:v>
                </c:pt>
                <c:pt idx="494">
                  <c:v>2434.08203</c:v>
                </c:pt>
                <c:pt idx="495">
                  <c:v>2434.08203</c:v>
                </c:pt>
                <c:pt idx="496">
                  <c:v>2434.08203</c:v>
                </c:pt>
                <c:pt idx="497">
                  <c:v>2434.08203</c:v>
                </c:pt>
                <c:pt idx="498">
                  <c:v>2434.08203</c:v>
                </c:pt>
                <c:pt idx="499">
                  <c:v>2434.08203</c:v>
                </c:pt>
                <c:pt idx="500">
                  <c:v>2434.08203</c:v>
                </c:pt>
                <c:pt idx="501">
                  <c:v>2434.08203</c:v>
                </c:pt>
                <c:pt idx="502">
                  <c:v>2434.08203</c:v>
                </c:pt>
                <c:pt idx="503">
                  <c:v>2434.08203</c:v>
                </c:pt>
                <c:pt idx="504">
                  <c:v>2434.08203</c:v>
                </c:pt>
                <c:pt idx="505">
                  <c:v>2434.08203</c:v>
                </c:pt>
                <c:pt idx="506">
                  <c:v>2434.08203</c:v>
                </c:pt>
                <c:pt idx="507">
                  <c:v>2434.08203</c:v>
                </c:pt>
                <c:pt idx="508">
                  <c:v>2434.08203</c:v>
                </c:pt>
                <c:pt idx="509">
                  <c:v>2434.08203</c:v>
                </c:pt>
                <c:pt idx="510">
                  <c:v>2434.08203</c:v>
                </c:pt>
                <c:pt idx="511">
                  <c:v>2434.08203</c:v>
                </c:pt>
                <c:pt idx="512">
                  <c:v>2434.08203</c:v>
                </c:pt>
                <c:pt idx="513">
                  <c:v>2434.08203</c:v>
                </c:pt>
                <c:pt idx="514">
                  <c:v>2434.08203</c:v>
                </c:pt>
                <c:pt idx="515">
                  <c:v>2434.08203</c:v>
                </c:pt>
                <c:pt idx="516">
                  <c:v>2434.08203</c:v>
                </c:pt>
                <c:pt idx="517">
                  <c:v>2434.08203</c:v>
                </c:pt>
                <c:pt idx="518">
                  <c:v>2434.08203</c:v>
                </c:pt>
                <c:pt idx="519">
                  <c:v>2434.08203</c:v>
                </c:pt>
                <c:pt idx="520">
                  <c:v>2434.08203</c:v>
                </c:pt>
                <c:pt idx="521">
                  <c:v>2434.08203</c:v>
                </c:pt>
                <c:pt idx="522">
                  <c:v>2434.08203</c:v>
                </c:pt>
                <c:pt idx="523">
                  <c:v>2434.08203</c:v>
                </c:pt>
                <c:pt idx="524">
                  <c:v>2434.08203</c:v>
                </c:pt>
                <c:pt idx="525">
                  <c:v>2434.08203</c:v>
                </c:pt>
                <c:pt idx="526">
                  <c:v>2434.08203</c:v>
                </c:pt>
                <c:pt idx="527">
                  <c:v>2434.08203</c:v>
                </c:pt>
                <c:pt idx="528">
                  <c:v>2434.08203</c:v>
                </c:pt>
                <c:pt idx="529">
                  <c:v>2434.08203</c:v>
                </c:pt>
                <c:pt idx="530">
                  <c:v>2434.08203</c:v>
                </c:pt>
                <c:pt idx="531">
                  <c:v>2434.08203</c:v>
                </c:pt>
                <c:pt idx="532">
                  <c:v>2434.08203</c:v>
                </c:pt>
                <c:pt idx="533">
                  <c:v>2434.08203</c:v>
                </c:pt>
                <c:pt idx="534">
                  <c:v>2434.08203</c:v>
                </c:pt>
                <c:pt idx="535">
                  <c:v>2434.08203</c:v>
                </c:pt>
                <c:pt idx="536">
                  <c:v>2434.08203</c:v>
                </c:pt>
                <c:pt idx="537">
                  <c:v>2434.08203</c:v>
                </c:pt>
                <c:pt idx="538">
                  <c:v>2434.08203</c:v>
                </c:pt>
                <c:pt idx="539">
                  <c:v>2434.08203</c:v>
                </c:pt>
                <c:pt idx="540">
                  <c:v>2434.08203</c:v>
                </c:pt>
                <c:pt idx="541">
                  <c:v>2434.08203</c:v>
                </c:pt>
                <c:pt idx="542">
                  <c:v>2434.08203</c:v>
                </c:pt>
                <c:pt idx="543">
                  <c:v>2434.08203</c:v>
                </c:pt>
                <c:pt idx="544">
                  <c:v>2434.08203</c:v>
                </c:pt>
                <c:pt idx="545">
                  <c:v>2434.08203</c:v>
                </c:pt>
                <c:pt idx="546">
                  <c:v>2434.08203</c:v>
                </c:pt>
                <c:pt idx="547">
                  <c:v>2434.08203</c:v>
                </c:pt>
                <c:pt idx="548">
                  <c:v>2434.08203</c:v>
                </c:pt>
                <c:pt idx="549">
                  <c:v>2434.08203</c:v>
                </c:pt>
                <c:pt idx="550">
                  <c:v>2434.08203</c:v>
                </c:pt>
                <c:pt idx="551">
                  <c:v>2434.08203</c:v>
                </c:pt>
                <c:pt idx="552">
                  <c:v>2434.08203</c:v>
                </c:pt>
                <c:pt idx="553">
                  <c:v>2434.08203</c:v>
                </c:pt>
                <c:pt idx="554">
                  <c:v>2434.08203</c:v>
                </c:pt>
                <c:pt idx="555">
                  <c:v>2434.08203</c:v>
                </c:pt>
                <c:pt idx="556">
                  <c:v>2434.08203</c:v>
                </c:pt>
                <c:pt idx="557">
                  <c:v>2434.08203</c:v>
                </c:pt>
                <c:pt idx="558">
                  <c:v>2436.5234399999999</c:v>
                </c:pt>
                <c:pt idx="559">
                  <c:v>2434.08203</c:v>
                </c:pt>
                <c:pt idx="560">
                  <c:v>2434.08203</c:v>
                </c:pt>
                <c:pt idx="561">
                  <c:v>2434.08203</c:v>
                </c:pt>
                <c:pt idx="562">
                  <c:v>2434.08203</c:v>
                </c:pt>
                <c:pt idx="563">
                  <c:v>2434.08203</c:v>
                </c:pt>
                <c:pt idx="564">
                  <c:v>2434.08203</c:v>
                </c:pt>
                <c:pt idx="565">
                  <c:v>2434.08203</c:v>
                </c:pt>
                <c:pt idx="566">
                  <c:v>2434.08203</c:v>
                </c:pt>
                <c:pt idx="567">
                  <c:v>2436.5234399999999</c:v>
                </c:pt>
                <c:pt idx="568">
                  <c:v>2434.08203</c:v>
                </c:pt>
                <c:pt idx="569">
                  <c:v>2434.08203</c:v>
                </c:pt>
                <c:pt idx="570">
                  <c:v>2434.08203</c:v>
                </c:pt>
                <c:pt idx="571">
                  <c:v>2434.08203</c:v>
                </c:pt>
                <c:pt idx="572">
                  <c:v>2434.08203</c:v>
                </c:pt>
                <c:pt idx="573">
                  <c:v>2434.08203</c:v>
                </c:pt>
                <c:pt idx="574">
                  <c:v>2434.08203</c:v>
                </c:pt>
                <c:pt idx="575">
                  <c:v>2434.08203</c:v>
                </c:pt>
                <c:pt idx="576">
                  <c:v>2434.08203</c:v>
                </c:pt>
                <c:pt idx="577">
                  <c:v>2434.08203</c:v>
                </c:pt>
                <c:pt idx="578">
                  <c:v>2434.08203</c:v>
                </c:pt>
                <c:pt idx="579">
                  <c:v>2434.08203</c:v>
                </c:pt>
                <c:pt idx="580">
                  <c:v>2434.08203</c:v>
                </c:pt>
                <c:pt idx="581">
                  <c:v>2434.08203</c:v>
                </c:pt>
                <c:pt idx="582">
                  <c:v>2434.08203</c:v>
                </c:pt>
                <c:pt idx="583">
                  <c:v>2434.08203</c:v>
                </c:pt>
                <c:pt idx="584">
                  <c:v>2434.08203</c:v>
                </c:pt>
                <c:pt idx="585">
                  <c:v>2434.08203</c:v>
                </c:pt>
                <c:pt idx="586">
                  <c:v>2434.08203</c:v>
                </c:pt>
                <c:pt idx="587">
                  <c:v>2434.08203</c:v>
                </c:pt>
                <c:pt idx="588">
                  <c:v>2434.08203</c:v>
                </c:pt>
                <c:pt idx="589">
                  <c:v>2434.08203</c:v>
                </c:pt>
                <c:pt idx="590">
                  <c:v>2434.08203</c:v>
                </c:pt>
                <c:pt idx="591">
                  <c:v>2434.08203</c:v>
                </c:pt>
                <c:pt idx="592">
                  <c:v>2436.5234399999999</c:v>
                </c:pt>
                <c:pt idx="593">
                  <c:v>2434.08203</c:v>
                </c:pt>
                <c:pt idx="594">
                  <c:v>2434.08203</c:v>
                </c:pt>
                <c:pt idx="595">
                  <c:v>2434.08203</c:v>
                </c:pt>
                <c:pt idx="596">
                  <c:v>2434.08203</c:v>
                </c:pt>
                <c:pt idx="597">
                  <c:v>2434.08203</c:v>
                </c:pt>
                <c:pt idx="598">
                  <c:v>2434.08203</c:v>
                </c:pt>
                <c:pt idx="599">
                  <c:v>2434.08203</c:v>
                </c:pt>
                <c:pt idx="600">
                  <c:v>2434.08203</c:v>
                </c:pt>
                <c:pt idx="601">
                  <c:v>2434.08203</c:v>
                </c:pt>
                <c:pt idx="602">
                  <c:v>2434.08203</c:v>
                </c:pt>
                <c:pt idx="603">
                  <c:v>2434.08203</c:v>
                </c:pt>
                <c:pt idx="604">
                  <c:v>2434.08203</c:v>
                </c:pt>
                <c:pt idx="605">
                  <c:v>2434.08203</c:v>
                </c:pt>
                <c:pt idx="606">
                  <c:v>2434.08203</c:v>
                </c:pt>
                <c:pt idx="607">
                  <c:v>2434.08203</c:v>
                </c:pt>
                <c:pt idx="608">
                  <c:v>2434.08203</c:v>
                </c:pt>
                <c:pt idx="609">
                  <c:v>2434.08203</c:v>
                </c:pt>
                <c:pt idx="610">
                  <c:v>2434.08203</c:v>
                </c:pt>
                <c:pt idx="611">
                  <c:v>2434.08203</c:v>
                </c:pt>
                <c:pt idx="612">
                  <c:v>2434.08203</c:v>
                </c:pt>
                <c:pt idx="613">
                  <c:v>2434.08203</c:v>
                </c:pt>
                <c:pt idx="614">
                  <c:v>2434.08203</c:v>
                </c:pt>
                <c:pt idx="615">
                  <c:v>2434.08203</c:v>
                </c:pt>
                <c:pt idx="616">
                  <c:v>2434.08203</c:v>
                </c:pt>
                <c:pt idx="617">
                  <c:v>2434.08203</c:v>
                </c:pt>
                <c:pt idx="618">
                  <c:v>2434.08203</c:v>
                </c:pt>
                <c:pt idx="619">
                  <c:v>2434.08203</c:v>
                </c:pt>
                <c:pt idx="620">
                  <c:v>2434.08203</c:v>
                </c:pt>
                <c:pt idx="621">
                  <c:v>2434.08203</c:v>
                </c:pt>
                <c:pt idx="622">
                  <c:v>2434.08203</c:v>
                </c:pt>
                <c:pt idx="623">
                  <c:v>2434.08203</c:v>
                </c:pt>
                <c:pt idx="624">
                  <c:v>2434.08203</c:v>
                </c:pt>
                <c:pt idx="625">
                  <c:v>2434.08203</c:v>
                </c:pt>
                <c:pt idx="626">
                  <c:v>2434.08203</c:v>
                </c:pt>
                <c:pt idx="627">
                  <c:v>2434.08203</c:v>
                </c:pt>
                <c:pt idx="628">
                  <c:v>2434.08203</c:v>
                </c:pt>
                <c:pt idx="629">
                  <c:v>2434.08203</c:v>
                </c:pt>
                <c:pt idx="630">
                  <c:v>2434.08203</c:v>
                </c:pt>
                <c:pt idx="631">
                  <c:v>2434.08203</c:v>
                </c:pt>
                <c:pt idx="632">
                  <c:v>2434.08203</c:v>
                </c:pt>
                <c:pt idx="633">
                  <c:v>2434.08203</c:v>
                </c:pt>
                <c:pt idx="634">
                  <c:v>2434.08203</c:v>
                </c:pt>
                <c:pt idx="635">
                  <c:v>2434.08203</c:v>
                </c:pt>
                <c:pt idx="636">
                  <c:v>2434.08203</c:v>
                </c:pt>
                <c:pt idx="637">
                  <c:v>2434.08203</c:v>
                </c:pt>
                <c:pt idx="638">
                  <c:v>2436.5234399999999</c:v>
                </c:pt>
                <c:pt idx="639">
                  <c:v>2436.5234399999999</c:v>
                </c:pt>
                <c:pt idx="640">
                  <c:v>2434.08203</c:v>
                </c:pt>
                <c:pt idx="641">
                  <c:v>2434.08203</c:v>
                </c:pt>
                <c:pt idx="642">
                  <c:v>2434.08203</c:v>
                </c:pt>
                <c:pt idx="643">
                  <c:v>2434.08203</c:v>
                </c:pt>
                <c:pt idx="644">
                  <c:v>2434.08203</c:v>
                </c:pt>
                <c:pt idx="645">
                  <c:v>2434.08203</c:v>
                </c:pt>
                <c:pt idx="646">
                  <c:v>2434.08203</c:v>
                </c:pt>
                <c:pt idx="647">
                  <c:v>2434.08203</c:v>
                </c:pt>
                <c:pt idx="648">
                  <c:v>2434.08203</c:v>
                </c:pt>
                <c:pt idx="649">
                  <c:v>2434.08203</c:v>
                </c:pt>
                <c:pt idx="650">
                  <c:v>2434.08203</c:v>
                </c:pt>
                <c:pt idx="651">
                  <c:v>2434.08203</c:v>
                </c:pt>
                <c:pt idx="652">
                  <c:v>2434.08203</c:v>
                </c:pt>
                <c:pt idx="653">
                  <c:v>2434.08203</c:v>
                </c:pt>
                <c:pt idx="654">
                  <c:v>2434.08203</c:v>
                </c:pt>
                <c:pt idx="655">
                  <c:v>2434.08203</c:v>
                </c:pt>
                <c:pt idx="656">
                  <c:v>2434.08203</c:v>
                </c:pt>
                <c:pt idx="657">
                  <c:v>2434.08203</c:v>
                </c:pt>
                <c:pt idx="658">
                  <c:v>2434.08203</c:v>
                </c:pt>
                <c:pt idx="659">
                  <c:v>2434.08203</c:v>
                </c:pt>
                <c:pt idx="660">
                  <c:v>2434.08203</c:v>
                </c:pt>
                <c:pt idx="661">
                  <c:v>2434.08203</c:v>
                </c:pt>
                <c:pt idx="662">
                  <c:v>2434.08203</c:v>
                </c:pt>
                <c:pt idx="663">
                  <c:v>2434.08203</c:v>
                </c:pt>
                <c:pt idx="664">
                  <c:v>2434.08203</c:v>
                </c:pt>
                <c:pt idx="665">
                  <c:v>2434.08203</c:v>
                </c:pt>
                <c:pt idx="666">
                  <c:v>2434.08203</c:v>
                </c:pt>
                <c:pt idx="667">
                  <c:v>2434.08203</c:v>
                </c:pt>
                <c:pt idx="668">
                  <c:v>2434.08203</c:v>
                </c:pt>
                <c:pt idx="669">
                  <c:v>2434.08203</c:v>
                </c:pt>
                <c:pt idx="670">
                  <c:v>2434.08203</c:v>
                </c:pt>
                <c:pt idx="671">
                  <c:v>2434.08203</c:v>
                </c:pt>
                <c:pt idx="672">
                  <c:v>2434.08203</c:v>
                </c:pt>
                <c:pt idx="673">
                  <c:v>2434.08203</c:v>
                </c:pt>
                <c:pt idx="674">
                  <c:v>2434.08203</c:v>
                </c:pt>
                <c:pt idx="675">
                  <c:v>2434.08203</c:v>
                </c:pt>
                <c:pt idx="676">
                  <c:v>2434.08203</c:v>
                </c:pt>
                <c:pt idx="677">
                  <c:v>2434.08203</c:v>
                </c:pt>
                <c:pt idx="678">
                  <c:v>2434.08203</c:v>
                </c:pt>
                <c:pt idx="679">
                  <c:v>2434.08203</c:v>
                </c:pt>
                <c:pt idx="680">
                  <c:v>2434.08203</c:v>
                </c:pt>
                <c:pt idx="681">
                  <c:v>2434.08203</c:v>
                </c:pt>
                <c:pt idx="682">
                  <c:v>2434.08203</c:v>
                </c:pt>
                <c:pt idx="683">
                  <c:v>2434.08203</c:v>
                </c:pt>
                <c:pt idx="684">
                  <c:v>2434.08203</c:v>
                </c:pt>
                <c:pt idx="685">
                  <c:v>2434.08203</c:v>
                </c:pt>
                <c:pt idx="686">
                  <c:v>2434.08203</c:v>
                </c:pt>
                <c:pt idx="687">
                  <c:v>2434.08203</c:v>
                </c:pt>
                <c:pt idx="688">
                  <c:v>2434.08203</c:v>
                </c:pt>
                <c:pt idx="689">
                  <c:v>2434.08203</c:v>
                </c:pt>
                <c:pt idx="690">
                  <c:v>2434.08203</c:v>
                </c:pt>
                <c:pt idx="691">
                  <c:v>2434.08203</c:v>
                </c:pt>
                <c:pt idx="692">
                  <c:v>2434.08203</c:v>
                </c:pt>
                <c:pt idx="693">
                  <c:v>2434.08203</c:v>
                </c:pt>
                <c:pt idx="694">
                  <c:v>2434.08203</c:v>
                </c:pt>
                <c:pt idx="695">
                  <c:v>2434.08203</c:v>
                </c:pt>
                <c:pt idx="696">
                  <c:v>2434.08203</c:v>
                </c:pt>
                <c:pt idx="697">
                  <c:v>2434.08203</c:v>
                </c:pt>
                <c:pt idx="698">
                  <c:v>2434.08203</c:v>
                </c:pt>
                <c:pt idx="699">
                  <c:v>2434.08203</c:v>
                </c:pt>
                <c:pt idx="700">
                  <c:v>2434.08203</c:v>
                </c:pt>
                <c:pt idx="701">
                  <c:v>2434.08203</c:v>
                </c:pt>
                <c:pt idx="702">
                  <c:v>2434.08203</c:v>
                </c:pt>
                <c:pt idx="703">
                  <c:v>2434.08203</c:v>
                </c:pt>
                <c:pt idx="704">
                  <c:v>2434.08203</c:v>
                </c:pt>
                <c:pt idx="705">
                  <c:v>2434.08203</c:v>
                </c:pt>
                <c:pt idx="706">
                  <c:v>2434.08203</c:v>
                </c:pt>
                <c:pt idx="707">
                  <c:v>2434.08203</c:v>
                </c:pt>
                <c:pt idx="708">
                  <c:v>2434.08203</c:v>
                </c:pt>
                <c:pt idx="709">
                  <c:v>2434.08203</c:v>
                </c:pt>
                <c:pt idx="710">
                  <c:v>2434.08203</c:v>
                </c:pt>
                <c:pt idx="711">
                  <c:v>2434.08203</c:v>
                </c:pt>
                <c:pt idx="712">
                  <c:v>2434.08203</c:v>
                </c:pt>
                <c:pt idx="713">
                  <c:v>2434.08203</c:v>
                </c:pt>
                <c:pt idx="714">
                  <c:v>2434.08203</c:v>
                </c:pt>
                <c:pt idx="715">
                  <c:v>2434.08203</c:v>
                </c:pt>
                <c:pt idx="716">
                  <c:v>2434.08203</c:v>
                </c:pt>
                <c:pt idx="717">
                  <c:v>2434.08203</c:v>
                </c:pt>
                <c:pt idx="718">
                  <c:v>2434.08203</c:v>
                </c:pt>
                <c:pt idx="719">
                  <c:v>2434.08203</c:v>
                </c:pt>
                <c:pt idx="720">
                  <c:v>2434.08203</c:v>
                </c:pt>
                <c:pt idx="721">
                  <c:v>2434.08203</c:v>
                </c:pt>
                <c:pt idx="722">
                  <c:v>2434.08203</c:v>
                </c:pt>
                <c:pt idx="723">
                  <c:v>2434.08203</c:v>
                </c:pt>
                <c:pt idx="724">
                  <c:v>2434.08203</c:v>
                </c:pt>
                <c:pt idx="725">
                  <c:v>2434.08203</c:v>
                </c:pt>
                <c:pt idx="726">
                  <c:v>2434.08203</c:v>
                </c:pt>
                <c:pt idx="727">
                  <c:v>2434.08203</c:v>
                </c:pt>
                <c:pt idx="728">
                  <c:v>2434.08203</c:v>
                </c:pt>
                <c:pt idx="729">
                  <c:v>2434.08203</c:v>
                </c:pt>
                <c:pt idx="730">
                  <c:v>2434.08203</c:v>
                </c:pt>
                <c:pt idx="731">
                  <c:v>2434.08203</c:v>
                </c:pt>
                <c:pt idx="732">
                  <c:v>2434.08203</c:v>
                </c:pt>
                <c:pt idx="733">
                  <c:v>2434.08203</c:v>
                </c:pt>
                <c:pt idx="734">
                  <c:v>2434.08203</c:v>
                </c:pt>
                <c:pt idx="735">
                  <c:v>2434.08203</c:v>
                </c:pt>
                <c:pt idx="736">
                  <c:v>2434.08203</c:v>
                </c:pt>
                <c:pt idx="737">
                  <c:v>2434.08203</c:v>
                </c:pt>
                <c:pt idx="738">
                  <c:v>2434.08203</c:v>
                </c:pt>
                <c:pt idx="739">
                  <c:v>2434.08203</c:v>
                </c:pt>
                <c:pt idx="740">
                  <c:v>2434.08203</c:v>
                </c:pt>
                <c:pt idx="741">
                  <c:v>2434.08203</c:v>
                </c:pt>
                <c:pt idx="742">
                  <c:v>2434.08203</c:v>
                </c:pt>
                <c:pt idx="743">
                  <c:v>2434.08203</c:v>
                </c:pt>
                <c:pt idx="744">
                  <c:v>2434.08203</c:v>
                </c:pt>
                <c:pt idx="745">
                  <c:v>2434.08203</c:v>
                </c:pt>
                <c:pt idx="746">
                  <c:v>2434.08203</c:v>
                </c:pt>
                <c:pt idx="747">
                  <c:v>2434.08203</c:v>
                </c:pt>
                <c:pt idx="748">
                  <c:v>2434.08203</c:v>
                </c:pt>
                <c:pt idx="749">
                  <c:v>2434.08203</c:v>
                </c:pt>
                <c:pt idx="750">
                  <c:v>2434.08203</c:v>
                </c:pt>
                <c:pt idx="751">
                  <c:v>2434.08203</c:v>
                </c:pt>
                <c:pt idx="752">
                  <c:v>2434.08203</c:v>
                </c:pt>
                <c:pt idx="753">
                  <c:v>2434.08203</c:v>
                </c:pt>
                <c:pt idx="754">
                  <c:v>2434.08203</c:v>
                </c:pt>
                <c:pt idx="755">
                  <c:v>2434.08203</c:v>
                </c:pt>
                <c:pt idx="756">
                  <c:v>2434.08203</c:v>
                </c:pt>
                <c:pt idx="757">
                  <c:v>2434.08203</c:v>
                </c:pt>
                <c:pt idx="758">
                  <c:v>2434.08203</c:v>
                </c:pt>
                <c:pt idx="759">
                  <c:v>2434.08203</c:v>
                </c:pt>
                <c:pt idx="760">
                  <c:v>2434.08203</c:v>
                </c:pt>
                <c:pt idx="761">
                  <c:v>2434.08203</c:v>
                </c:pt>
                <c:pt idx="762">
                  <c:v>2434.08203</c:v>
                </c:pt>
                <c:pt idx="763">
                  <c:v>2434.08203</c:v>
                </c:pt>
                <c:pt idx="764">
                  <c:v>2434.08203</c:v>
                </c:pt>
                <c:pt idx="765">
                  <c:v>2434.08203</c:v>
                </c:pt>
                <c:pt idx="766">
                  <c:v>2434.08203</c:v>
                </c:pt>
                <c:pt idx="767">
                  <c:v>2434.08203</c:v>
                </c:pt>
                <c:pt idx="768">
                  <c:v>2434.08203</c:v>
                </c:pt>
                <c:pt idx="769">
                  <c:v>2434.08203</c:v>
                </c:pt>
                <c:pt idx="770">
                  <c:v>2434.08203</c:v>
                </c:pt>
                <c:pt idx="771">
                  <c:v>2434.08203</c:v>
                </c:pt>
                <c:pt idx="772">
                  <c:v>2434.08203</c:v>
                </c:pt>
                <c:pt idx="773">
                  <c:v>2434.08203</c:v>
                </c:pt>
                <c:pt idx="774">
                  <c:v>2434.08203</c:v>
                </c:pt>
                <c:pt idx="775">
                  <c:v>2434.08203</c:v>
                </c:pt>
                <c:pt idx="776">
                  <c:v>2434.08203</c:v>
                </c:pt>
                <c:pt idx="777">
                  <c:v>2434.08203</c:v>
                </c:pt>
                <c:pt idx="778">
                  <c:v>2434.08203</c:v>
                </c:pt>
                <c:pt idx="779">
                  <c:v>2434.08203</c:v>
                </c:pt>
                <c:pt idx="780">
                  <c:v>2434.08203</c:v>
                </c:pt>
                <c:pt idx="781">
                  <c:v>2434.08203</c:v>
                </c:pt>
                <c:pt idx="782">
                  <c:v>2434.08203</c:v>
                </c:pt>
                <c:pt idx="783">
                  <c:v>2434.08203</c:v>
                </c:pt>
                <c:pt idx="784">
                  <c:v>2434.08203</c:v>
                </c:pt>
                <c:pt idx="785">
                  <c:v>2434.08203</c:v>
                </c:pt>
                <c:pt idx="786">
                  <c:v>2434.08203</c:v>
                </c:pt>
                <c:pt idx="787">
                  <c:v>2434.08203</c:v>
                </c:pt>
                <c:pt idx="788">
                  <c:v>2434.08203</c:v>
                </c:pt>
                <c:pt idx="789">
                  <c:v>2434.08203</c:v>
                </c:pt>
                <c:pt idx="790">
                  <c:v>2434.08203</c:v>
                </c:pt>
                <c:pt idx="791">
                  <c:v>2434.08203</c:v>
                </c:pt>
                <c:pt idx="792">
                  <c:v>2434.08203</c:v>
                </c:pt>
                <c:pt idx="793">
                  <c:v>2434.08203</c:v>
                </c:pt>
                <c:pt idx="794">
                  <c:v>2434.08203</c:v>
                </c:pt>
                <c:pt idx="795">
                  <c:v>2434.08203</c:v>
                </c:pt>
                <c:pt idx="796">
                  <c:v>2434.08203</c:v>
                </c:pt>
                <c:pt idx="797">
                  <c:v>2434.08203</c:v>
                </c:pt>
                <c:pt idx="798">
                  <c:v>2434.08203</c:v>
                </c:pt>
                <c:pt idx="799">
                  <c:v>2434.08203</c:v>
                </c:pt>
                <c:pt idx="800">
                  <c:v>2434.08203</c:v>
                </c:pt>
                <c:pt idx="801">
                  <c:v>2434.08203</c:v>
                </c:pt>
                <c:pt idx="802">
                  <c:v>2434.08203</c:v>
                </c:pt>
                <c:pt idx="803">
                  <c:v>2434.08203</c:v>
                </c:pt>
                <c:pt idx="804">
                  <c:v>2434.08203</c:v>
                </c:pt>
                <c:pt idx="805">
                  <c:v>2434.08203</c:v>
                </c:pt>
                <c:pt idx="806">
                  <c:v>2434.08203</c:v>
                </c:pt>
                <c:pt idx="807">
                  <c:v>2434.08203</c:v>
                </c:pt>
                <c:pt idx="808">
                  <c:v>2434.08203</c:v>
                </c:pt>
                <c:pt idx="809">
                  <c:v>2434.08203</c:v>
                </c:pt>
                <c:pt idx="810">
                  <c:v>2434.08203</c:v>
                </c:pt>
                <c:pt idx="811">
                  <c:v>2434.08203</c:v>
                </c:pt>
                <c:pt idx="812">
                  <c:v>2434.08203</c:v>
                </c:pt>
                <c:pt idx="813">
                  <c:v>2434.08203</c:v>
                </c:pt>
                <c:pt idx="814">
                  <c:v>2434.08203</c:v>
                </c:pt>
                <c:pt idx="815">
                  <c:v>2434.08203</c:v>
                </c:pt>
                <c:pt idx="816">
                  <c:v>2434.08203</c:v>
                </c:pt>
                <c:pt idx="817">
                  <c:v>2434.08203</c:v>
                </c:pt>
                <c:pt idx="818">
                  <c:v>2434.08203</c:v>
                </c:pt>
                <c:pt idx="819">
                  <c:v>2434.08203</c:v>
                </c:pt>
                <c:pt idx="820">
                  <c:v>2434.08203</c:v>
                </c:pt>
                <c:pt idx="821">
                  <c:v>2434.08203</c:v>
                </c:pt>
                <c:pt idx="822">
                  <c:v>2434.08203</c:v>
                </c:pt>
                <c:pt idx="823">
                  <c:v>2434.08203</c:v>
                </c:pt>
                <c:pt idx="824">
                  <c:v>2434.08203</c:v>
                </c:pt>
                <c:pt idx="825">
                  <c:v>2434.08203</c:v>
                </c:pt>
                <c:pt idx="826">
                  <c:v>2434.08203</c:v>
                </c:pt>
                <c:pt idx="827">
                  <c:v>2434.08203</c:v>
                </c:pt>
                <c:pt idx="828">
                  <c:v>2434.08203</c:v>
                </c:pt>
                <c:pt idx="829">
                  <c:v>2434.08203</c:v>
                </c:pt>
                <c:pt idx="830">
                  <c:v>2434.08203</c:v>
                </c:pt>
                <c:pt idx="831">
                  <c:v>2434.08203</c:v>
                </c:pt>
                <c:pt idx="832">
                  <c:v>2434.08203</c:v>
                </c:pt>
                <c:pt idx="833">
                  <c:v>2434.08203</c:v>
                </c:pt>
                <c:pt idx="834">
                  <c:v>2434.08203</c:v>
                </c:pt>
                <c:pt idx="835">
                  <c:v>2434.08203</c:v>
                </c:pt>
                <c:pt idx="836">
                  <c:v>2434.08203</c:v>
                </c:pt>
                <c:pt idx="837">
                  <c:v>2434.08203</c:v>
                </c:pt>
                <c:pt idx="838">
                  <c:v>2434.08203</c:v>
                </c:pt>
                <c:pt idx="839">
                  <c:v>2434.08203</c:v>
                </c:pt>
                <c:pt idx="840">
                  <c:v>2434.08203</c:v>
                </c:pt>
                <c:pt idx="841">
                  <c:v>2434.08203</c:v>
                </c:pt>
                <c:pt idx="842">
                  <c:v>2434.08203</c:v>
                </c:pt>
                <c:pt idx="843">
                  <c:v>2434.08203</c:v>
                </c:pt>
                <c:pt idx="844">
                  <c:v>2434.08203</c:v>
                </c:pt>
                <c:pt idx="845">
                  <c:v>2434.08203</c:v>
                </c:pt>
                <c:pt idx="846">
                  <c:v>2434.08203</c:v>
                </c:pt>
                <c:pt idx="847">
                  <c:v>2434.08203</c:v>
                </c:pt>
                <c:pt idx="848">
                  <c:v>2434.08203</c:v>
                </c:pt>
                <c:pt idx="849">
                  <c:v>2434.08203</c:v>
                </c:pt>
                <c:pt idx="850">
                  <c:v>2434.08203</c:v>
                </c:pt>
                <c:pt idx="851">
                  <c:v>2434.08203</c:v>
                </c:pt>
                <c:pt idx="852">
                  <c:v>2434.08203</c:v>
                </c:pt>
                <c:pt idx="853">
                  <c:v>2434.08203</c:v>
                </c:pt>
                <c:pt idx="854">
                  <c:v>2434.08203</c:v>
                </c:pt>
                <c:pt idx="855">
                  <c:v>2434.08203</c:v>
                </c:pt>
                <c:pt idx="856">
                  <c:v>2434.08203</c:v>
                </c:pt>
                <c:pt idx="857">
                  <c:v>2434.08203</c:v>
                </c:pt>
                <c:pt idx="858">
                  <c:v>2434.08203</c:v>
                </c:pt>
                <c:pt idx="859">
                  <c:v>2434.08203</c:v>
                </c:pt>
                <c:pt idx="860">
                  <c:v>2434.08203</c:v>
                </c:pt>
                <c:pt idx="861">
                  <c:v>2434.08203</c:v>
                </c:pt>
                <c:pt idx="862">
                  <c:v>2434.08203</c:v>
                </c:pt>
                <c:pt idx="863">
                  <c:v>2434.08203</c:v>
                </c:pt>
                <c:pt idx="864">
                  <c:v>2434.08203</c:v>
                </c:pt>
                <c:pt idx="865">
                  <c:v>2434.08203</c:v>
                </c:pt>
                <c:pt idx="866">
                  <c:v>2434.08203</c:v>
                </c:pt>
                <c:pt idx="867">
                  <c:v>2434.08203</c:v>
                </c:pt>
                <c:pt idx="868">
                  <c:v>2434.08203</c:v>
                </c:pt>
                <c:pt idx="869">
                  <c:v>2434.08203</c:v>
                </c:pt>
                <c:pt idx="870">
                  <c:v>2434.08203</c:v>
                </c:pt>
                <c:pt idx="871">
                  <c:v>2434.08203</c:v>
                </c:pt>
                <c:pt idx="872">
                  <c:v>2434.08203</c:v>
                </c:pt>
                <c:pt idx="873">
                  <c:v>2434.08203</c:v>
                </c:pt>
                <c:pt idx="874">
                  <c:v>2436.5234399999999</c:v>
                </c:pt>
                <c:pt idx="875">
                  <c:v>2434.08203</c:v>
                </c:pt>
                <c:pt idx="876">
                  <c:v>2434.08203</c:v>
                </c:pt>
                <c:pt idx="877">
                  <c:v>2434.08203</c:v>
                </c:pt>
                <c:pt idx="878">
                  <c:v>2434.08203</c:v>
                </c:pt>
                <c:pt idx="879">
                  <c:v>2434.08203</c:v>
                </c:pt>
                <c:pt idx="880">
                  <c:v>2434.08203</c:v>
                </c:pt>
                <c:pt idx="881">
                  <c:v>2434.08203</c:v>
                </c:pt>
                <c:pt idx="882">
                  <c:v>2434.08203</c:v>
                </c:pt>
                <c:pt idx="883">
                  <c:v>2434.08203</c:v>
                </c:pt>
                <c:pt idx="884">
                  <c:v>2434.08203</c:v>
                </c:pt>
                <c:pt idx="885">
                  <c:v>2434.08203</c:v>
                </c:pt>
                <c:pt idx="886">
                  <c:v>2434.08203</c:v>
                </c:pt>
                <c:pt idx="887">
                  <c:v>2434.08203</c:v>
                </c:pt>
                <c:pt idx="888">
                  <c:v>2434.08203</c:v>
                </c:pt>
                <c:pt idx="889">
                  <c:v>2434.08203</c:v>
                </c:pt>
                <c:pt idx="890">
                  <c:v>2434.08203</c:v>
                </c:pt>
                <c:pt idx="891">
                  <c:v>2434.08203</c:v>
                </c:pt>
                <c:pt idx="892">
                  <c:v>2434.08203</c:v>
                </c:pt>
                <c:pt idx="893">
                  <c:v>2434.08203</c:v>
                </c:pt>
                <c:pt idx="894">
                  <c:v>2434.08203</c:v>
                </c:pt>
                <c:pt idx="895">
                  <c:v>2434.08203</c:v>
                </c:pt>
                <c:pt idx="896">
                  <c:v>2434.08203</c:v>
                </c:pt>
                <c:pt idx="897">
                  <c:v>2434.08203</c:v>
                </c:pt>
                <c:pt idx="898">
                  <c:v>2434.08203</c:v>
                </c:pt>
                <c:pt idx="899">
                  <c:v>2434.08203</c:v>
                </c:pt>
                <c:pt idx="900">
                  <c:v>2434.08203</c:v>
                </c:pt>
                <c:pt idx="901">
                  <c:v>2434.08203</c:v>
                </c:pt>
                <c:pt idx="902">
                  <c:v>2434.08203</c:v>
                </c:pt>
                <c:pt idx="903">
                  <c:v>2434.08203</c:v>
                </c:pt>
                <c:pt idx="904">
                  <c:v>2434.08203</c:v>
                </c:pt>
                <c:pt idx="905">
                  <c:v>2434.08203</c:v>
                </c:pt>
                <c:pt idx="906">
                  <c:v>2434.08203</c:v>
                </c:pt>
                <c:pt idx="907">
                  <c:v>2434.08203</c:v>
                </c:pt>
                <c:pt idx="908">
                  <c:v>2434.08203</c:v>
                </c:pt>
                <c:pt idx="909">
                  <c:v>2434.08203</c:v>
                </c:pt>
                <c:pt idx="910">
                  <c:v>2434.08203</c:v>
                </c:pt>
                <c:pt idx="911">
                  <c:v>2434.08203</c:v>
                </c:pt>
                <c:pt idx="912">
                  <c:v>2434.08203</c:v>
                </c:pt>
                <c:pt idx="913">
                  <c:v>2434.08203</c:v>
                </c:pt>
                <c:pt idx="914">
                  <c:v>2434.08203</c:v>
                </c:pt>
                <c:pt idx="915">
                  <c:v>2434.08203</c:v>
                </c:pt>
                <c:pt idx="916">
                  <c:v>2434.08203</c:v>
                </c:pt>
                <c:pt idx="917">
                  <c:v>2434.08203</c:v>
                </c:pt>
                <c:pt idx="918">
                  <c:v>2434.08203</c:v>
                </c:pt>
                <c:pt idx="919">
                  <c:v>2434.08203</c:v>
                </c:pt>
                <c:pt idx="920">
                  <c:v>2434.08203</c:v>
                </c:pt>
                <c:pt idx="921">
                  <c:v>2434.08203</c:v>
                </c:pt>
                <c:pt idx="922">
                  <c:v>2434.08203</c:v>
                </c:pt>
                <c:pt idx="923">
                  <c:v>2434.08203</c:v>
                </c:pt>
                <c:pt idx="924">
                  <c:v>2434.08203</c:v>
                </c:pt>
                <c:pt idx="925">
                  <c:v>2434.08203</c:v>
                </c:pt>
                <c:pt idx="926">
                  <c:v>2434.08203</c:v>
                </c:pt>
                <c:pt idx="927">
                  <c:v>2434.08203</c:v>
                </c:pt>
                <c:pt idx="928">
                  <c:v>2434.08203</c:v>
                </c:pt>
                <c:pt idx="929">
                  <c:v>2434.08203</c:v>
                </c:pt>
                <c:pt idx="930">
                  <c:v>2434.08203</c:v>
                </c:pt>
                <c:pt idx="931">
                  <c:v>2434.08203</c:v>
                </c:pt>
                <c:pt idx="932">
                  <c:v>2434.08203</c:v>
                </c:pt>
                <c:pt idx="933">
                  <c:v>2434.08203</c:v>
                </c:pt>
                <c:pt idx="934">
                  <c:v>2434.08203</c:v>
                </c:pt>
                <c:pt idx="935">
                  <c:v>2434.08203</c:v>
                </c:pt>
                <c:pt idx="936">
                  <c:v>2434.08203</c:v>
                </c:pt>
                <c:pt idx="937">
                  <c:v>2434.08203</c:v>
                </c:pt>
                <c:pt idx="938">
                  <c:v>2434.08203</c:v>
                </c:pt>
                <c:pt idx="939">
                  <c:v>2434.08203</c:v>
                </c:pt>
                <c:pt idx="940">
                  <c:v>2434.08203</c:v>
                </c:pt>
                <c:pt idx="941">
                  <c:v>2434.08203</c:v>
                </c:pt>
                <c:pt idx="942">
                  <c:v>2434.08203</c:v>
                </c:pt>
                <c:pt idx="943">
                  <c:v>2434.08203</c:v>
                </c:pt>
                <c:pt idx="944">
                  <c:v>2434.08203</c:v>
                </c:pt>
                <c:pt idx="945">
                  <c:v>2434.08203</c:v>
                </c:pt>
                <c:pt idx="946">
                  <c:v>2434.08203</c:v>
                </c:pt>
                <c:pt idx="947">
                  <c:v>2434.08203</c:v>
                </c:pt>
                <c:pt idx="948">
                  <c:v>2434.08203</c:v>
                </c:pt>
                <c:pt idx="949">
                  <c:v>2434.08203</c:v>
                </c:pt>
                <c:pt idx="950">
                  <c:v>2434.08203</c:v>
                </c:pt>
                <c:pt idx="951">
                  <c:v>2434.08203</c:v>
                </c:pt>
                <c:pt idx="952">
                  <c:v>2434.08203</c:v>
                </c:pt>
                <c:pt idx="953">
                  <c:v>2434.08203</c:v>
                </c:pt>
                <c:pt idx="954">
                  <c:v>2434.08203</c:v>
                </c:pt>
                <c:pt idx="955">
                  <c:v>2434.08203</c:v>
                </c:pt>
                <c:pt idx="956">
                  <c:v>2434.08203</c:v>
                </c:pt>
                <c:pt idx="957">
                  <c:v>2434.08203</c:v>
                </c:pt>
                <c:pt idx="958">
                  <c:v>2434.08203</c:v>
                </c:pt>
                <c:pt idx="959">
                  <c:v>2434.08203</c:v>
                </c:pt>
                <c:pt idx="960">
                  <c:v>2434.08203</c:v>
                </c:pt>
                <c:pt idx="961">
                  <c:v>2434.08203</c:v>
                </c:pt>
                <c:pt idx="962">
                  <c:v>2434.08203</c:v>
                </c:pt>
                <c:pt idx="963">
                  <c:v>2434.08203</c:v>
                </c:pt>
                <c:pt idx="964">
                  <c:v>2434.08203</c:v>
                </c:pt>
                <c:pt idx="965">
                  <c:v>2434.08203</c:v>
                </c:pt>
                <c:pt idx="966">
                  <c:v>2434.08203</c:v>
                </c:pt>
                <c:pt idx="967">
                  <c:v>2434.08203</c:v>
                </c:pt>
                <c:pt idx="968">
                  <c:v>2434.08203</c:v>
                </c:pt>
                <c:pt idx="969">
                  <c:v>2434.08203</c:v>
                </c:pt>
                <c:pt idx="970">
                  <c:v>2434.08203</c:v>
                </c:pt>
                <c:pt idx="971">
                  <c:v>2434.08203</c:v>
                </c:pt>
                <c:pt idx="972">
                  <c:v>2434.08203</c:v>
                </c:pt>
                <c:pt idx="973">
                  <c:v>2434.08203</c:v>
                </c:pt>
                <c:pt idx="974">
                  <c:v>2434.08203</c:v>
                </c:pt>
                <c:pt idx="975">
                  <c:v>2434.08203</c:v>
                </c:pt>
                <c:pt idx="976">
                  <c:v>2434.08203</c:v>
                </c:pt>
                <c:pt idx="977">
                  <c:v>2434.08203</c:v>
                </c:pt>
                <c:pt idx="978">
                  <c:v>2434.08203</c:v>
                </c:pt>
                <c:pt idx="979">
                  <c:v>2434.08203</c:v>
                </c:pt>
                <c:pt idx="980">
                  <c:v>2434.08203</c:v>
                </c:pt>
                <c:pt idx="981">
                  <c:v>2434.08203</c:v>
                </c:pt>
                <c:pt idx="982">
                  <c:v>2434.08203</c:v>
                </c:pt>
                <c:pt idx="983">
                  <c:v>2434.08203</c:v>
                </c:pt>
                <c:pt idx="984">
                  <c:v>2434.08203</c:v>
                </c:pt>
                <c:pt idx="985">
                  <c:v>2434.08203</c:v>
                </c:pt>
                <c:pt idx="986">
                  <c:v>2434.08203</c:v>
                </c:pt>
                <c:pt idx="987">
                  <c:v>2434.08203</c:v>
                </c:pt>
                <c:pt idx="988">
                  <c:v>2434.08203</c:v>
                </c:pt>
                <c:pt idx="989">
                  <c:v>2434.08203</c:v>
                </c:pt>
                <c:pt idx="990">
                  <c:v>2434.08203</c:v>
                </c:pt>
                <c:pt idx="991">
                  <c:v>2434.08203</c:v>
                </c:pt>
                <c:pt idx="992">
                  <c:v>2434.08203</c:v>
                </c:pt>
                <c:pt idx="993">
                  <c:v>2434.08203</c:v>
                </c:pt>
                <c:pt idx="994">
                  <c:v>2434.08203</c:v>
                </c:pt>
                <c:pt idx="995">
                  <c:v>2434.08203</c:v>
                </c:pt>
                <c:pt idx="996">
                  <c:v>2434.08203</c:v>
                </c:pt>
                <c:pt idx="997">
                  <c:v>2434.08203</c:v>
                </c:pt>
                <c:pt idx="998">
                  <c:v>2434.08203</c:v>
                </c:pt>
                <c:pt idx="999">
                  <c:v>2434.08203</c:v>
                </c:pt>
                <c:pt idx="1000">
                  <c:v>2434.08203</c:v>
                </c:pt>
                <c:pt idx="1001">
                  <c:v>2434.08203</c:v>
                </c:pt>
                <c:pt idx="1002">
                  <c:v>2434.08203</c:v>
                </c:pt>
                <c:pt idx="1003">
                  <c:v>2434.08203</c:v>
                </c:pt>
                <c:pt idx="1004">
                  <c:v>2434.08203</c:v>
                </c:pt>
                <c:pt idx="1005">
                  <c:v>2434.08203</c:v>
                </c:pt>
                <c:pt idx="1006">
                  <c:v>2434.08203</c:v>
                </c:pt>
                <c:pt idx="1007">
                  <c:v>2434.08203</c:v>
                </c:pt>
                <c:pt idx="1008">
                  <c:v>2434.08203</c:v>
                </c:pt>
                <c:pt idx="1009">
                  <c:v>2434.08203</c:v>
                </c:pt>
                <c:pt idx="1010">
                  <c:v>2434.08203</c:v>
                </c:pt>
                <c:pt idx="1011">
                  <c:v>2434.08203</c:v>
                </c:pt>
                <c:pt idx="1012">
                  <c:v>2434.08203</c:v>
                </c:pt>
                <c:pt idx="1013">
                  <c:v>2434.08203</c:v>
                </c:pt>
                <c:pt idx="1014">
                  <c:v>2434.08203</c:v>
                </c:pt>
                <c:pt idx="1015">
                  <c:v>2434.08203</c:v>
                </c:pt>
                <c:pt idx="1016">
                  <c:v>2434.08203</c:v>
                </c:pt>
                <c:pt idx="1017">
                  <c:v>2434.08203</c:v>
                </c:pt>
                <c:pt idx="1018">
                  <c:v>2434.08203</c:v>
                </c:pt>
                <c:pt idx="1019">
                  <c:v>2434.08203</c:v>
                </c:pt>
                <c:pt idx="1020">
                  <c:v>2434.08203</c:v>
                </c:pt>
                <c:pt idx="1021">
                  <c:v>2434.08203</c:v>
                </c:pt>
                <c:pt idx="1022">
                  <c:v>2434.08203</c:v>
                </c:pt>
                <c:pt idx="1023">
                  <c:v>2434.08203</c:v>
                </c:pt>
                <c:pt idx="1024">
                  <c:v>2434.08203</c:v>
                </c:pt>
                <c:pt idx="1025">
                  <c:v>2434.08203</c:v>
                </c:pt>
                <c:pt idx="1026">
                  <c:v>2434.08203</c:v>
                </c:pt>
                <c:pt idx="1027">
                  <c:v>2434.08203</c:v>
                </c:pt>
                <c:pt idx="1028">
                  <c:v>2434.08203</c:v>
                </c:pt>
                <c:pt idx="1029">
                  <c:v>2434.08203</c:v>
                </c:pt>
                <c:pt idx="1030">
                  <c:v>2434.08203</c:v>
                </c:pt>
                <c:pt idx="1031">
                  <c:v>2434.08203</c:v>
                </c:pt>
                <c:pt idx="1032">
                  <c:v>2434.08203</c:v>
                </c:pt>
                <c:pt idx="1033">
                  <c:v>2434.08203</c:v>
                </c:pt>
                <c:pt idx="1034">
                  <c:v>2434.08203</c:v>
                </c:pt>
                <c:pt idx="1035">
                  <c:v>2434.08203</c:v>
                </c:pt>
                <c:pt idx="1036">
                  <c:v>2434.08203</c:v>
                </c:pt>
                <c:pt idx="1037">
                  <c:v>2434.08203</c:v>
                </c:pt>
                <c:pt idx="1038">
                  <c:v>2434.08203</c:v>
                </c:pt>
                <c:pt idx="1039">
                  <c:v>2434.08203</c:v>
                </c:pt>
                <c:pt idx="1040">
                  <c:v>2434.08203</c:v>
                </c:pt>
                <c:pt idx="1041">
                  <c:v>2434.08203</c:v>
                </c:pt>
                <c:pt idx="1042">
                  <c:v>2434.08203</c:v>
                </c:pt>
                <c:pt idx="1043">
                  <c:v>2434.08203</c:v>
                </c:pt>
                <c:pt idx="1044">
                  <c:v>2434.08203</c:v>
                </c:pt>
                <c:pt idx="1045">
                  <c:v>2434.08203</c:v>
                </c:pt>
                <c:pt idx="1046">
                  <c:v>2434.08203</c:v>
                </c:pt>
                <c:pt idx="1047">
                  <c:v>2434.08203</c:v>
                </c:pt>
                <c:pt idx="1048">
                  <c:v>2434.08203</c:v>
                </c:pt>
                <c:pt idx="1049">
                  <c:v>2434.08203</c:v>
                </c:pt>
                <c:pt idx="1050">
                  <c:v>2434.08203</c:v>
                </c:pt>
                <c:pt idx="1051">
                  <c:v>2434.08203</c:v>
                </c:pt>
                <c:pt idx="1052">
                  <c:v>2434.08203</c:v>
                </c:pt>
                <c:pt idx="1053">
                  <c:v>2434.08203</c:v>
                </c:pt>
                <c:pt idx="1054">
                  <c:v>2434.08203</c:v>
                </c:pt>
                <c:pt idx="1055">
                  <c:v>2434.08203</c:v>
                </c:pt>
                <c:pt idx="1056">
                  <c:v>2434.08203</c:v>
                </c:pt>
                <c:pt idx="1057">
                  <c:v>2434.08203</c:v>
                </c:pt>
                <c:pt idx="1058">
                  <c:v>2434.08203</c:v>
                </c:pt>
                <c:pt idx="1059">
                  <c:v>2434.08203</c:v>
                </c:pt>
                <c:pt idx="1060">
                  <c:v>2434.08203</c:v>
                </c:pt>
                <c:pt idx="1061">
                  <c:v>2434.08203</c:v>
                </c:pt>
                <c:pt idx="1062">
                  <c:v>2434.08203</c:v>
                </c:pt>
                <c:pt idx="1063">
                  <c:v>2434.08203</c:v>
                </c:pt>
                <c:pt idx="1064">
                  <c:v>2434.08203</c:v>
                </c:pt>
                <c:pt idx="1065">
                  <c:v>2434.08203</c:v>
                </c:pt>
                <c:pt idx="1066">
                  <c:v>2434.08203</c:v>
                </c:pt>
                <c:pt idx="1067">
                  <c:v>2434.08203</c:v>
                </c:pt>
                <c:pt idx="1068">
                  <c:v>2434.08203</c:v>
                </c:pt>
                <c:pt idx="1069">
                  <c:v>2434.08203</c:v>
                </c:pt>
                <c:pt idx="1070">
                  <c:v>2434.08203</c:v>
                </c:pt>
                <c:pt idx="1071">
                  <c:v>2434.08203</c:v>
                </c:pt>
                <c:pt idx="1072">
                  <c:v>2434.08203</c:v>
                </c:pt>
                <c:pt idx="1073">
                  <c:v>2434.08203</c:v>
                </c:pt>
                <c:pt idx="1074">
                  <c:v>2434.08203</c:v>
                </c:pt>
                <c:pt idx="1075">
                  <c:v>2434.08203</c:v>
                </c:pt>
                <c:pt idx="1076">
                  <c:v>2434.08203</c:v>
                </c:pt>
                <c:pt idx="1077">
                  <c:v>2434.08203</c:v>
                </c:pt>
                <c:pt idx="1078">
                  <c:v>2434.08203</c:v>
                </c:pt>
                <c:pt idx="1079">
                  <c:v>2434.08203</c:v>
                </c:pt>
                <c:pt idx="1080">
                  <c:v>2434.08203</c:v>
                </c:pt>
                <c:pt idx="1081">
                  <c:v>2434.08203</c:v>
                </c:pt>
                <c:pt idx="1082">
                  <c:v>2434.08203</c:v>
                </c:pt>
                <c:pt idx="1083">
                  <c:v>2434.08203</c:v>
                </c:pt>
                <c:pt idx="1084">
                  <c:v>2434.08203</c:v>
                </c:pt>
                <c:pt idx="1085">
                  <c:v>2434.08203</c:v>
                </c:pt>
                <c:pt idx="1086">
                  <c:v>2434.08203</c:v>
                </c:pt>
                <c:pt idx="1087">
                  <c:v>2434.08203</c:v>
                </c:pt>
                <c:pt idx="1088">
                  <c:v>2434.08203</c:v>
                </c:pt>
                <c:pt idx="1089">
                  <c:v>2434.08203</c:v>
                </c:pt>
                <c:pt idx="1090">
                  <c:v>2434.08203</c:v>
                </c:pt>
                <c:pt idx="1091">
                  <c:v>2434.08203</c:v>
                </c:pt>
                <c:pt idx="1092">
                  <c:v>2434.08203</c:v>
                </c:pt>
                <c:pt idx="1093">
                  <c:v>2434.08203</c:v>
                </c:pt>
                <c:pt idx="1094">
                  <c:v>2434.08203</c:v>
                </c:pt>
                <c:pt idx="1095">
                  <c:v>2434.08203</c:v>
                </c:pt>
                <c:pt idx="1096">
                  <c:v>2434.08203</c:v>
                </c:pt>
                <c:pt idx="1097">
                  <c:v>2434.08203</c:v>
                </c:pt>
                <c:pt idx="1098">
                  <c:v>2434.08203</c:v>
                </c:pt>
                <c:pt idx="1099">
                  <c:v>2434.08203</c:v>
                </c:pt>
                <c:pt idx="1100">
                  <c:v>2434.08203</c:v>
                </c:pt>
                <c:pt idx="1101">
                  <c:v>2434.08203</c:v>
                </c:pt>
                <c:pt idx="1102">
                  <c:v>2434.08203</c:v>
                </c:pt>
                <c:pt idx="1103">
                  <c:v>2434.08203</c:v>
                </c:pt>
                <c:pt idx="1104">
                  <c:v>2434.08203</c:v>
                </c:pt>
                <c:pt idx="1105">
                  <c:v>2434.08203</c:v>
                </c:pt>
                <c:pt idx="1106">
                  <c:v>2434.08203</c:v>
                </c:pt>
                <c:pt idx="1107">
                  <c:v>2434.08203</c:v>
                </c:pt>
                <c:pt idx="1108">
                  <c:v>2434.08203</c:v>
                </c:pt>
                <c:pt idx="1109">
                  <c:v>2434.08203</c:v>
                </c:pt>
                <c:pt idx="1110">
                  <c:v>2434.08203</c:v>
                </c:pt>
                <c:pt idx="1111">
                  <c:v>2434.08203</c:v>
                </c:pt>
                <c:pt idx="1112">
                  <c:v>2434.08203</c:v>
                </c:pt>
                <c:pt idx="1113">
                  <c:v>2434.08203</c:v>
                </c:pt>
                <c:pt idx="1114">
                  <c:v>2434.08203</c:v>
                </c:pt>
                <c:pt idx="1115">
                  <c:v>2434.08203</c:v>
                </c:pt>
                <c:pt idx="1116">
                  <c:v>2434.08203</c:v>
                </c:pt>
                <c:pt idx="1117">
                  <c:v>2434.08203</c:v>
                </c:pt>
                <c:pt idx="1118">
                  <c:v>2434.08203</c:v>
                </c:pt>
                <c:pt idx="1119">
                  <c:v>2434.08203</c:v>
                </c:pt>
                <c:pt idx="1120">
                  <c:v>2434.08203</c:v>
                </c:pt>
                <c:pt idx="1121">
                  <c:v>2434.08203</c:v>
                </c:pt>
                <c:pt idx="1122">
                  <c:v>2434.08203</c:v>
                </c:pt>
                <c:pt idx="1123">
                  <c:v>2434.08203</c:v>
                </c:pt>
                <c:pt idx="1124">
                  <c:v>2434.08203</c:v>
                </c:pt>
                <c:pt idx="1125">
                  <c:v>2434.08203</c:v>
                </c:pt>
                <c:pt idx="1126">
                  <c:v>2434.08203</c:v>
                </c:pt>
                <c:pt idx="1127">
                  <c:v>2434.08203</c:v>
                </c:pt>
                <c:pt idx="1128">
                  <c:v>2434.08203</c:v>
                </c:pt>
                <c:pt idx="1129">
                  <c:v>2434.08203</c:v>
                </c:pt>
                <c:pt idx="1130">
                  <c:v>2434.08203</c:v>
                </c:pt>
                <c:pt idx="1131">
                  <c:v>2434.08203</c:v>
                </c:pt>
                <c:pt idx="1132">
                  <c:v>2434.08203</c:v>
                </c:pt>
                <c:pt idx="1133">
                  <c:v>2434.08203</c:v>
                </c:pt>
                <c:pt idx="1134">
                  <c:v>2434.08203</c:v>
                </c:pt>
                <c:pt idx="1135">
                  <c:v>2434.08203</c:v>
                </c:pt>
                <c:pt idx="1136">
                  <c:v>2434.08203</c:v>
                </c:pt>
                <c:pt idx="1137">
                  <c:v>2434.08203</c:v>
                </c:pt>
                <c:pt idx="1138">
                  <c:v>2434.08203</c:v>
                </c:pt>
                <c:pt idx="1139">
                  <c:v>2434.08203</c:v>
                </c:pt>
                <c:pt idx="1140">
                  <c:v>2434.08203</c:v>
                </c:pt>
                <c:pt idx="1141">
                  <c:v>2434.08203</c:v>
                </c:pt>
                <c:pt idx="1142">
                  <c:v>2434.08203</c:v>
                </c:pt>
                <c:pt idx="1143">
                  <c:v>2434.08203</c:v>
                </c:pt>
                <c:pt idx="1144">
                  <c:v>2434.08203</c:v>
                </c:pt>
                <c:pt idx="1145">
                  <c:v>2434.08203</c:v>
                </c:pt>
                <c:pt idx="1146">
                  <c:v>2434.08203</c:v>
                </c:pt>
                <c:pt idx="1147">
                  <c:v>2434.08203</c:v>
                </c:pt>
                <c:pt idx="1148">
                  <c:v>2434.08203</c:v>
                </c:pt>
                <c:pt idx="1149">
                  <c:v>2434.08203</c:v>
                </c:pt>
                <c:pt idx="1150">
                  <c:v>2434.08203</c:v>
                </c:pt>
                <c:pt idx="1151">
                  <c:v>2434.08203</c:v>
                </c:pt>
                <c:pt idx="1152">
                  <c:v>2434.08203</c:v>
                </c:pt>
                <c:pt idx="1153">
                  <c:v>2434.08203</c:v>
                </c:pt>
                <c:pt idx="1154">
                  <c:v>2434.08203</c:v>
                </c:pt>
                <c:pt idx="1155">
                  <c:v>2434.08203</c:v>
                </c:pt>
                <c:pt idx="1156">
                  <c:v>2434.08203</c:v>
                </c:pt>
                <c:pt idx="1157">
                  <c:v>2434.08203</c:v>
                </c:pt>
                <c:pt idx="1158">
                  <c:v>2434.08203</c:v>
                </c:pt>
                <c:pt idx="1159">
                  <c:v>2434.08203</c:v>
                </c:pt>
                <c:pt idx="1160">
                  <c:v>2434.08203</c:v>
                </c:pt>
                <c:pt idx="1161">
                  <c:v>2434.08203</c:v>
                </c:pt>
                <c:pt idx="1162">
                  <c:v>2434.08203</c:v>
                </c:pt>
                <c:pt idx="1163">
                  <c:v>2434.08203</c:v>
                </c:pt>
                <c:pt idx="1164">
                  <c:v>2434.08203</c:v>
                </c:pt>
                <c:pt idx="1165">
                  <c:v>2434.08203</c:v>
                </c:pt>
                <c:pt idx="1166">
                  <c:v>2434.08203</c:v>
                </c:pt>
                <c:pt idx="1167">
                  <c:v>2434.08203</c:v>
                </c:pt>
                <c:pt idx="1168">
                  <c:v>2434.08203</c:v>
                </c:pt>
                <c:pt idx="1169">
                  <c:v>2434.08203</c:v>
                </c:pt>
                <c:pt idx="1170">
                  <c:v>2434.08203</c:v>
                </c:pt>
                <c:pt idx="1171">
                  <c:v>2434.08203</c:v>
                </c:pt>
                <c:pt idx="1172">
                  <c:v>2434.08203</c:v>
                </c:pt>
                <c:pt idx="1173">
                  <c:v>2434.08203</c:v>
                </c:pt>
                <c:pt idx="1174">
                  <c:v>2434.08203</c:v>
                </c:pt>
                <c:pt idx="1175">
                  <c:v>2434.08203</c:v>
                </c:pt>
                <c:pt idx="1176">
                  <c:v>2434.08203</c:v>
                </c:pt>
                <c:pt idx="1177">
                  <c:v>2434.08203</c:v>
                </c:pt>
                <c:pt idx="1178">
                  <c:v>2434.08203</c:v>
                </c:pt>
                <c:pt idx="1179">
                  <c:v>2434.08203</c:v>
                </c:pt>
                <c:pt idx="1180">
                  <c:v>2434.08203</c:v>
                </c:pt>
                <c:pt idx="1181">
                  <c:v>2434.08203</c:v>
                </c:pt>
                <c:pt idx="1182">
                  <c:v>2434.08203</c:v>
                </c:pt>
                <c:pt idx="1183">
                  <c:v>2434.08203</c:v>
                </c:pt>
                <c:pt idx="1184">
                  <c:v>2434.08203</c:v>
                </c:pt>
                <c:pt idx="1185">
                  <c:v>2434.08203</c:v>
                </c:pt>
                <c:pt idx="1186">
                  <c:v>2434.08203</c:v>
                </c:pt>
                <c:pt idx="1187">
                  <c:v>2434.08203</c:v>
                </c:pt>
                <c:pt idx="1188">
                  <c:v>2434.08203</c:v>
                </c:pt>
                <c:pt idx="1189">
                  <c:v>2434.08203</c:v>
                </c:pt>
                <c:pt idx="1190">
                  <c:v>2434.08203</c:v>
                </c:pt>
                <c:pt idx="1191">
                  <c:v>2434.08203</c:v>
                </c:pt>
                <c:pt idx="1192">
                  <c:v>2434.08203</c:v>
                </c:pt>
                <c:pt idx="1193">
                  <c:v>2434.08203</c:v>
                </c:pt>
                <c:pt idx="1194">
                  <c:v>2434.08203</c:v>
                </c:pt>
                <c:pt idx="1195">
                  <c:v>2434.08203</c:v>
                </c:pt>
                <c:pt idx="1196">
                  <c:v>2434.08203</c:v>
                </c:pt>
                <c:pt idx="1197">
                  <c:v>2434.08203</c:v>
                </c:pt>
                <c:pt idx="1198">
                  <c:v>2434.08203</c:v>
                </c:pt>
                <c:pt idx="1199">
                  <c:v>2434.08203</c:v>
                </c:pt>
                <c:pt idx="1200">
                  <c:v>2434.08203</c:v>
                </c:pt>
                <c:pt idx="1201">
                  <c:v>2434.08203</c:v>
                </c:pt>
                <c:pt idx="1202">
                  <c:v>2434.08203</c:v>
                </c:pt>
                <c:pt idx="1203">
                  <c:v>2434.08203</c:v>
                </c:pt>
                <c:pt idx="1204">
                  <c:v>2434.08203</c:v>
                </c:pt>
                <c:pt idx="1205">
                  <c:v>2434.08203</c:v>
                </c:pt>
                <c:pt idx="1206">
                  <c:v>2434.08203</c:v>
                </c:pt>
                <c:pt idx="1207">
                  <c:v>2434.08203</c:v>
                </c:pt>
                <c:pt idx="1208">
                  <c:v>2434.08203</c:v>
                </c:pt>
                <c:pt idx="1209">
                  <c:v>2434.08203</c:v>
                </c:pt>
                <c:pt idx="1210">
                  <c:v>2434.08203</c:v>
                </c:pt>
                <c:pt idx="1211">
                  <c:v>2434.08203</c:v>
                </c:pt>
                <c:pt idx="1212">
                  <c:v>2434.08203</c:v>
                </c:pt>
                <c:pt idx="1213">
                  <c:v>2434.08203</c:v>
                </c:pt>
                <c:pt idx="1214">
                  <c:v>2434.08203</c:v>
                </c:pt>
                <c:pt idx="1215">
                  <c:v>2434.08203</c:v>
                </c:pt>
                <c:pt idx="1216">
                  <c:v>2434.08203</c:v>
                </c:pt>
                <c:pt idx="1217">
                  <c:v>2434.08203</c:v>
                </c:pt>
                <c:pt idx="1218">
                  <c:v>2434.08203</c:v>
                </c:pt>
                <c:pt idx="1219">
                  <c:v>2434.08203</c:v>
                </c:pt>
                <c:pt idx="1220">
                  <c:v>2434.08203</c:v>
                </c:pt>
                <c:pt idx="1221">
                  <c:v>2434.08203</c:v>
                </c:pt>
                <c:pt idx="1222">
                  <c:v>2434.08203</c:v>
                </c:pt>
                <c:pt idx="1223">
                  <c:v>2434.08203</c:v>
                </c:pt>
                <c:pt idx="1224">
                  <c:v>2434.08203</c:v>
                </c:pt>
                <c:pt idx="1225">
                  <c:v>2434.08203</c:v>
                </c:pt>
                <c:pt idx="1226">
                  <c:v>2434.08203</c:v>
                </c:pt>
                <c:pt idx="1227">
                  <c:v>2434.08203</c:v>
                </c:pt>
                <c:pt idx="1228">
                  <c:v>2434.08203</c:v>
                </c:pt>
                <c:pt idx="1229">
                  <c:v>2434.08203</c:v>
                </c:pt>
                <c:pt idx="1230">
                  <c:v>2434.08203</c:v>
                </c:pt>
                <c:pt idx="1231">
                  <c:v>2434.08203</c:v>
                </c:pt>
                <c:pt idx="1232">
                  <c:v>2434.08203</c:v>
                </c:pt>
                <c:pt idx="1233">
                  <c:v>2434.08203</c:v>
                </c:pt>
                <c:pt idx="1234">
                  <c:v>2434.08203</c:v>
                </c:pt>
                <c:pt idx="1235">
                  <c:v>2434.08203</c:v>
                </c:pt>
                <c:pt idx="1236">
                  <c:v>2434.08203</c:v>
                </c:pt>
                <c:pt idx="1237">
                  <c:v>2434.08203</c:v>
                </c:pt>
                <c:pt idx="1238">
                  <c:v>2434.08203</c:v>
                </c:pt>
                <c:pt idx="1239">
                  <c:v>2434.08203</c:v>
                </c:pt>
                <c:pt idx="1240">
                  <c:v>2434.08203</c:v>
                </c:pt>
                <c:pt idx="1241">
                  <c:v>2434.08203</c:v>
                </c:pt>
                <c:pt idx="1242">
                  <c:v>2434.08203</c:v>
                </c:pt>
                <c:pt idx="1243">
                  <c:v>2434.08203</c:v>
                </c:pt>
                <c:pt idx="1244">
                  <c:v>2434.08203</c:v>
                </c:pt>
                <c:pt idx="1245">
                  <c:v>2434.08203</c:v>
                </c:pt>
                <c:pt idx="1246">
                  <c:v>2434.08203</c:v>
                </c:pt>
                <c:pt idx="1247">
                  <c:v>2434.08203</c:v>
                </c:pt>
                <c:pt idx="1248">
                  <c:v>2434.08203</c:v>
                </c:pt>
                <c:pt idx="1249">
                  <c:v>2434.08203</c:v>
                </c:pt>
                <c:pt idx="1250">
                  <c:v>2434.08203</c:v>
                </c:pt>
                <c:pt idx="1251">
                  <c:v>2434.08203</c:v>
                </c:pt>
                <c:pt idx="1252">
                  <c:v>2434.08203</c:v>
                </c:pt>
                <c:pt idx="1253">
                  <c:v>2434.08203</c:v>
                </c:pt>
                <c:pt idx="1254">
                  <c:v>2434.08203</c:v>
                </c:pt>
                <c:pt idx="1255">
                  <c:v>2434.08203</c:v>
                </c:pt>
                <c:pt idx="1256">
                  <c:v>2434.08203</c:v>
                </c:pt>
                <c:pt idx="1257">
                  <c:v>2434.08203</c:v>
                </c:pt>
                <c:pt idx="1258">
                  <c:v>2434.08203</c:v>
                </c:pt>
                <c:pt idx="1259">
                  <c:v>2434.08203</c:v>
                </c:pt>
                <c:pt idx="1260">
                  <c:v>2434.08203</c:v>
                </c:pt>
                <c:pt idx="1261">
                  <c:v>2434.08203</c:v>
                </c:pt>
                <c:pt idx="1262">
                  <c:v>2434.08203</c:v>
                </c:pt>
                <c:pt idx="1263">
                  <c:v>2434.08203</c:v>
                </c:pt>
                <c:pt idx="1264">
                  <c:v>2434.08203</c:v>
                </c:pt>
                <c:pt idx="1265">
                  <c:v>2434.08203</c:v>
                </c:pt>
                <c:pt idx="1266">
                  <c:v>2434.08203</c:v>
                </c:pt>
                <c:pt idx="1267">
                  <c:v>2434.08203</c:v>
                </c:pt>
                <c:pt idx="1268">
                  <c:v>2434.08203</c:v>
                </c:pt>
                <c:pt idx="1269">
                  <c:v>2434.08203</c:v>
                </c:pt>
                <c:pt idx="1270">
                  <c:v>2434.08203</c:v>
                </c:pt>
                <c:pt idx="1271">
                  <c:v>2434.08203</c:v>
                </c:pt>
                <c:pt idx="1272">
                  <c:v>2434.08203</c:v>
                </c:pt>
                <c:pt idx="1273">
                  <c:v>2434.08203</c:v>
                </c:pt>
                <c:pt idx="1274">
                  <c:v>2434.08203</c:v>
                </c:pt>
                <c:pt idx="1275">
                  <c:v>2434.08203</c:v>
                </c:pt>
                <c:pt idx="1276">
                  <c:v>2434.08203</c:v>
                </c:pt>
                <c:pt idx="1277">
                  <c:v>2434.08203</c:v>
                </c:pt>
                <c:pt idx="1278">
                  <c:v>2434.08203</c:v>
                </c:pt>
                <c:pt idx="1279">
                  <c:v>2434.08203</c:v>
                </c:pt>
                <c:pt idx="1280">
                  <c:v>2434.08203</c:v>
                </c:pt>
                <c:pt idx="1281">
                  <c:v>2434.08203</c:v>
                </c:pt>
                <c:pt idx="1282">
                  <c:v>2434.08203</c:v>
                </c:pt>
                <c:pt idx="1283">
                  <c:v>2434.08203</c:v>
                </c:pt>
                <c:pt idx="1284">
                  <c:v>2434.08203</c:v>
                </c:pt>
                <c:pt idx="1285">
                  <c:v>2434.08203</c:v>
                </c:pt>
                <c:pt idx="1286">
                  <c:v>2434.08203</c:v>
                </c:pt>
                <c:pt idx="1287">
                  <c:v>2434.08203</c:v>
                </c:pt>
                <c:pt idx="1288">
                  <c:v>2434.08203</c:v>
                </c:pt>
                <c:pt idx="1289">
                  <c:v>2434.08203</c:v>
                </c:pt>
                <c:pt idx="1290">
                  <c:v>2434.08203</c:v>
                </c:pt>
                <c:pt idx="1291">
                  <c:v>2434.08203</c:v>
                </c:pt>
                <c:pt idx="1292">
                  <c:v>2434.08203</c:v>
                </c:pt>
                <c:pt idx="1293">
                  <c:v>2434.08203</c:v>
                </c:pt>
                <c:pt idx="1294">
                  <c:v>2434.08203</c:v>
                </c:pt>
                <c:pt idx="1295">
                  <c:v>2434.08203</c:v>
                </c:pt>
                <c:pt idx="1296">
                  <c:v>2434.08203</c:v>
                </c:pt>
                <c:pt idx="1297">
                  <c:v>2434.08203</c:v>
                </c:pt>
                <c:pt idx="1298">
                  <c:v>2434.08203</c:v>
                </c:pt>
                <c:pt idx="1299">
                  <c:v>2434.08203</c:v>
                </c:pt>
                <c:pt idx="1300">
                  <c:v>2434.08203</c:v>
                </c:pt>
                <c:pt idx="1301">
                  <c:v>2434.08203</c:v>
                </c:pt>
                <c:pt idx="1302">
                  <c:v>2434.08203</c:v>
                </c:pt>
                <c:pt idx="1303">
                  <c:v>2434.08203</c:v>
                </c:pt>
                <c:pt idx="1304">
                  <c:v>2434.08203</c:v>
                </c:pt>
                <c:pt idx="1305">
                  <c:v>2434.08203</c:v>
                </c:pt>
                <c:pt idx="1306">
                  <c:v>2434.08203</c:v>
                </c:pt>
                <c:pt idx="1307">
                  <c:v>2434.08203</c:v>
                </c:pt>
                <c:pt idx="1308">
                  <c:v>2434.08203</c:v>
                </c:pt>
                <c:pt idx="1309">
                  <c:v>2434.08203</c:v>
                </c:pt>
                <c:pt idx="1310">
                  <c:v>2434.08203</c:v>
                </c:pt>
                <c:pt idx="1311">
                  <c:v>2434.08203</c:v>
                </c:pt>
                <c:pt idx="1312">
                  <c:v>2434.08203</c:v>
                </c:pt>
                <c:pt idx="1313">
                  <c:v>2434.08203</c:v>
                </c:pt>
                <c:pt idx="1314">
                  <c:v>2436.5234399999999</c:v>
                </c:pt>
                <c:pt idx="1315">
                  <c:v>2434.08203</c:v>
                </c:pt>
                <c:pt idx="1316">
                  <c:v>2434.08203</c:v>
                </c:pt>
                <c:pt idx="1317">
                  <c:v>2434.08203</c:v>
                </c:pt>
                <c:pt idx="1318">
                  <c:v>2434.08203</c:v>
                </c:pt>
                <c:pt idx="1319">
                  <c:v>2434.08203</c:v>
                </c:pt>
                <c:pt idx="1320">
                  <c:v>2434.08203</c:v>
                </c:pt>
                <c:pt idx="1321">
                  <c:v>2434.08203</c:v>
                </c:pt>
                <c:pt idx="1322">
                  <c:v>2434.08203</c:v>
                </c:pt>
                <c:pt idx="1323">
                  <c:v>2434.08203</c:v>
                </c:pt>
                <c:pt idx="1324">
                  <c:v>2434.08203</c:v>
                </c:pt>
                <c:pt idx="1325">
                  <c:v>2434.08203</c:v>
                </c:pt>
                <c:pt idx="1326">
                  <c:v>2434.08203</c:v>
                </c:pt>
                <c:pt idx="1327">
                  <c:v>2434.08203</c:v>
                </c:pt>
                <c:pt idx="1328">
                  <c:v>2434.08203</c:v>
                </c:pt>
                <c:pt idx="1329">
                  <c:v>2434.08203</c:v>
                </c:pt>
                <c:pt idx="1330">
                  <c:v>2434.08203</c:v>
                </c:pt>
                <c:pt idx="1331">
                  <c:v>2434.08203</c:v>
                </c:pt>
                <c:pt idx="1332">
                  <c:v>2434.08203</c:v>
                </c:pt>
                <c:pt idx="1333">
                  <c:v>2434.08203</c:v>
                </c:pt>
                <c:pt idx="1334">
                  <c:v>2434.08203</c:v>
                </c:pt>
                <c:pt idx="1335">
                  <c:v>2434.08203</c:v>
                </c:pt>
                <c:pt idx="1336">
                  <c:v>2434.08203</c:v>
                </c:pt>
                <c:pt idx="1337">
                  <c:v>2434.08203</c:v>
                </c:pt>
                <c:pt idx="1338">
                  <c:v>2434.08203</c:v>
                </c:pt>
                <c:pt idx="1339">
                  <c:v>2434.08203</c:v>
                </c:pt>
                <c:pt idx="1340">
                  <c:v>2434.08203</c:v>
                </c:pt>
                <c:pt idx="1341">
                  <c:v>2434.08203</c:v>
                </c:pt>
                <c:pt idx="1342">
                  <c:v>2434.08203</c:v>
                </c:pt>
                <c:pt idx="1343">
                  <c:v>2434.08203</c:v>
                </c:pt>
                <c:pt idx="1344">
                  <c:v>2434.08203</c:v>
                </c:pt>
                <c:pt idx="1345">
                  <c:v>2434.08203</c:v>
                </c:pt>
                <c:pt idx="1346">
                  <c:v>2434.08203</c:v>
                </c:pt>
                <c:pt idx="1347">
                  <c:v>2434.08203</c:v>
                </c:pt>
                <c:pt idx="1348">
                  <c:v>2434.08203</c:v>
                </c:pt>
                <c:pt idx="1349">
                  <c:v>2434.08203</c:v>
                </c:pt>
                <c:pt idx="1350">
                  <c:v>2434.08203</c:v>
                </c:pt>
                <c:pt idx="1351">
                  <c:v>2434.08203</c:v>
                </c:pt>
                <c:pt idx="1352">
                  <c:v>2434.08203</c:v>
                </c:pt>
                <c:pt idx="1353">
                  <c:v>2434.08203</c:v>
                </c:pt>
                <c:pt idx="1354">
                  <c:v>2434.08203</c:v>
                </c:pt>
                <c:pt idx="1355">
                  <c:v>2434.08203</c:v>
                </c:pt>
                <c:pt idx="1356">
                  <c:v>2434.08203</c:v>
                </c:pt>
                <c:pt idx="1357">
                  <c:v>2434.08203</c:v>
                </c:pt>
                <c:pt idx="1358">
                  <c:v>2434.08203</c:v>
                </c:pt>
                <c:pt idx="1359">
                  <c:v>2434.08203</c:v>
                </c:pt>
                <c:pt idx="1360">
                  <c:v>2434.08203</c:v>
                </c:pt>
                <c:pt idx="1361">
                  <c:v>2434.08203</c:v>
                </c:pt>
                <c:pt idx="1362">
                  <c:v>2434.08203</c:v>
                </c:pt>
                <c:pt idx="1363">
                  <c:v>2434.08203</c:v>
                </c:pt>
                <c:pt idx="1364">
                  <c:v>2434.08203</c:v>
                </c:pt>
                <c:pt idx="1365">
                  <c:v>2434.08203</c:v>
                </c:pt>
                <c:pt idx="1366">
                  <c:v>2434.08203</c:v>
                </c:pt>
                <c:pt idx="1367">
                  <c:v>2434.08203</c:v>
                </c:pt>
                <c:pt idx="1368">
                  <c:v>2434.08203</c:v>
                </c:pt>
                <c:pt idx="1369">
                  <c:v>2434.08203</c:v>
                </c:pt>
                <c:pt idx="1370">
                  <c:v>2434.08203</c:v>
                </c:pt>
                <c:pt idx="1371">
                  <c:v>2434.08203</c:v>
                </c:pt>
                <c:pt idx="1372">
                  <c:v>2434.08203</c:v>
                </c:pt>
                <c:pt idx="1373">
                  <c:v>2434.08203</c:v>
                </c:pt>
                <c:pt idx="1374">
                  <c:v>2434.08203</c:v>
                </c:pt>
                <c:pt idx="1375">
                  <c:v>2434.08203</c:v>
                </c:pt>
                <c:pt idx="1376">
                  <c:v>2434.08203</c:v>
                </c:pt>
                <c:pt idx="1377">
                  <c:v>2436.5234399999999</c:v>
                </c:pt>
                <c:pt idx="1378">
                  <c:v>2434.08203</c:v>
                </c:pt>
                <c:pt idx="1379">
                  <c:v>2434.08203</c:v>
                </c:pt>
                <c:pt idx="1380">
                  <c:v>2434.08203</c:v>
                </c:pt>
                <c:pt idx="1381">
                  <c:v>2434.08203</c:v>
                </c:pt>
                <c:pt idx="1382">
                  <c:v>2434.08203</c:v>
                </c:pt>
                <c:pt idx="1383">
                  <c:v>2434.08203</c:v>
                </c:pt>
                <c:pt idx="1384">
                  <c:v>2434.08203</c:v>
                </c:pt>
                <c:pt idx="1385">
                  <c:v>2434.08203</c:v>
                </c:pt>
                <c:pt idx="1386">
                  <c:v>2434.08203</c:v>
                </c:pt>
                <c:pt idx="1387">
                  <c:v>2434.08203</c:v>
                </c:pt>
                <c:pt idx="1388">
                  <c:v>2434.08203</c:v>
                </c:pt>
                <c:pt idx="1389">
                  <c:v>2434.08203</c:v>
                </c:pt>
                <c:pt idx="1390">
                  <c:v>2434.08203</c:v>
                </c:pt>
                <c:pt idx="1391">
                  <c:v>2434.08203</c:v>
                </c:pt>
                <c:pt idx="1392">
                  <c:v>2434.08203</c:v>
                </c:pt>
                <c:pt idx="1393">
                  <c:v>2434.08203</c:v>
                </c:pt>
                <c:pt idx="1394">
                  <c:v>2434.08203</c:v>
                </c:pt>
                <c:pt idx="1395">
                  <c:v>2434.08203</c:v>
                </c:pt>
                <c:pt idx="1396">
                  <c:v>2434.08203</c:v>
                </c:pt>
                <c:pt idx="1397">
                  <c:v>2434.08203</c:v>
                </c:pt>
                <c:pt idx="1398">
                  <c:v>2434.08203</c:v>
                </c:pt>
                <c:pt idx="1399">
                  <c:v>2434.08203</c:v>
                </c:pt>
                <c:pt idx="1400">
                  <c:v>2434.08203</c:v>
                </c:pt>
                <c:pt idx="1401">
                  <c:v>2434.08203</c:v>
                </c:pt>
                <c:pt idx="1402">
                  <c:v>2434.08203</c:v>
                </c:pt>
                <c:pt idx="1403">
                  <c:v>2434.08203</c:v>
                </c:pt>
                <c:pt idx="1404">
                  <c:v>2434.08203</c:v>
                </c:pt>
                <c:pt idx="1405">
                  <c:v>2434.08203</c:v>
                </c:pt>
                <c:pt idx="1406">
                  <c:v>2434.08203</c:v>
                </c:pt>
                <c:pt idx="1407">
                  <c:v>2434.08203</c:v>
                </c:pt>
                <c:pt idx="1408">
                  <c:v>2434.08203</c:v>
                </c:pt>
                <c:pt idx="1409">
                  <c:v>2434.08203</c:v>
                </c:pt>
                <c:pt idx="1410">
                  <c:v>2434.08203</c:v>
                </c:pt>
                <c:pt idx="1411">
                  <c:v>2434.08203</c:v>
                </c:pt>
                <c:pt idx="1412">
                  <c:v>2434.08203</c:v>
                </c:pt>
                <c:pt idx="1413">
                  <c:v>2434.08203</c:v>
                </c:pt>
                <c:pt idx="1414">
                  <c:v>2434.08203</c:v>
                </c:pt>
                <c:pt idx="1415">
                  <c:v>2434.08203</c:v>
                </c:pt>
                <c:pt idx="1416">
                  <c:v>2434.08203</c:v>
                </c:pt>
                <c:pt idx="1417">
                  <c:v>2434.08203</c:v>
                </c:pt>
                <c:pt idx="1418">
                  <c:v>2434.08203</c:v>
                </c:pt>
                <c:pt idx="1419">
                  <c:v>2434.08203</c:v>
                </c:pt>
                <c:pt idx="1420">
                  <c:v>2434.08203</c:v>
                </c:pt>
                <c:pt idx="1421">
                  <c:v>2434.08203</c:v>
                </c:pt>
                <c:pt idx="1422">
                  <c:v>2434.08203</c:v>
                </c:pt>
                <c:pt idx="1423">
                  <c:v>2434.08203</c:v>
                </c:pt>
                <c:pt idx="1424">
                  <c:v>2434.08203</c:v>
                </c:pt>
                <c:pt idx="1425">
                  <c:v>2434.08203</c:v>
                </c:pt>
                <c:pt idx="1426">
                  <c:v>2434.08203</c:v>
                </c:pt>
                <c:pt idx="1427">
                  <c:v>2434.08203</c:v>
                </c:pt>
                <c:pt idx="1428">
                  <c:v>2434.08203</c:v>
                </c:pt>
                <c:pt idx="1429">
                  <c:v>2434.08203</c:v>
                </c:pt>
                <c:pt idx="1430">
                  <c:v>2434.08203</c:v>
                </c:pt>
                <c:pt idx="1431">
                  <c:v>2434.08203</c:v>
                </c:pt>
                <c:pt idx="1432">
                  <c:v>2434.08203</c:v>
                </c:pt>
                <c:pt idx="1433">
                  <c:v>2434.08203</c:v>
                </c:pt>
                <c:pt idx="1434">
                  <c:v>2434.08203</c:v>
                </c:pt>
                <c:pt idx="1435">
                  <c:v>2434.08203</c:v>
                </c:pt>
                <c:pt idx="1436">
                  <c:v>2436.5234399999999</c:v>
                </c:pt>
                <c:pt idx="1437">
                  <c:v>2434.08203</c:v>
                </c:pt>
                <c:pt idx="1438">
                  <c:v>2434.08203</c:v>
                </c:pt>
                <c:pt idx="1439">
                  <c:v>2434.08203</c:v>
                </c:pt>
                <c:pt idx="1440">
                  <c:v>2434.08203</c:v>
                </c:pt>
                <c:pt idx="1441">
                  <c:v>2434.08203</c:v>
                </c:pt>
                <c:pt idx="1442">
                  <c:v>2434.08203</c:v>
                </c:pt>
                <c:pt idx="1443">
                  <c:v>2434.08203</c:v>
                </c:pt>
                <c:pt idx="1444">
                  <c:v>2434.08203</c:v>
                </c:pt>
                <c:pt idx="1445">
                  <c:v>2434.08203</c:v>
                </c:pt>
                <c:pt idx="1446">
                  <c:v>2434.08203</c:v>
                </c:pt>
                <c:pt idx="1447">
                  <c:v>2434.08203</c:v>
                </c:pt>
                <c:pt idx="1448">
                  <c:v>2434.08203</c:v>
                </c:pt>
                <c:pt idx="1449">
                  <c:v>2434.08203</c:v>
                </c:pt>
                <c:pt idx="1450">
                  <c:v>2434.08203</c:v>
                </c:pt>
                <c:pt idx="1451">
                  <c:v>2434.08203</c:v>
                </c:pt>
                <c:pt idx="1452">
                  <c:v>2434.08203</c:v>
                </c:pt>
                <c:pt idx="1453">
                  <c:v>2434.08203</c:v>
                </c:pt>
                <c:pt idx="1454">
                  <c:v>2434.08203</c:v>
                </c:pt>
                <c:pt idx="1455">
                  <c:v>2434.08203</c:v>
                </c:pt>
                <c:pt idx="1456">
                  <c:v>2434.08203</c:v>
                </c:pt>
                <c:pt idx="1457">
                  <c:v>2434.08203</c:v>
                </c:pt>
                <c:pt idx="1458">
                  <c:v>2434.08203</c:v>
                </c:pt>
                <c:pt idx="1459">
                  <c:v>2434.08203</c:v>
                </c:pt>
                <c:pt idx="1460">
                  <c:v>2434.08203</c:v>
                </c:pt>
                <c:pt idx="1461">
                  <c:v>2434.08203</c:v>
                </c:pt>
                <c:pt idx="1462">
                  <c:v>2434.08203</c:v>
                </c:pt>
                <c:pt idx="1463">
                  <c:v>2434.08203</c:v>
                </c:pt>
                <c:pt idx="1464">
                  <c:v>2434.08203</c:v>
                </c:pt>
                <c:pt idx="1465">
                  <c:v>2434.08203</c:v>
                </c:pt>
                <c:pt idx="1466">
                  <c:v>2434.08203</c:v>
                </c:pt>
                <c:pt idx="1467">
                  <c:v>2434.08203</c:v>
                </c:pt>
                <c:pt idx="1468">
                  <c:v>2434.08203</c:v>
                </c:pt>
                <c:pt idx="1469">
                  <c:v>2434.08203</c:v>
                </c:pt>
                <c:pt idx="1470">
                  <c:v>2434.08203</c:v>
                </c:pt>
                <c:pt idx="1471">
                  <c:v>2434.08203</c:v>
                </c:pt>
                <c:pt idx="1472">
                  <c:v>2434.08203</c:v>
                </c:pt>
                <c:pt idx="1473">
                  <c:v>2434.08203</c:v>
                </c:pt>
                <c:pt idx="1474">
                  <c:v>2434.08203</c:v>
                </c:pt>
                <c:pt idx="1475">
                  <c:v>2434.08203</c:v>
                </c:pt>
                <c:pt idx="1476">
                  <c:v>2434.08203</c:v>
                </c:pt>
                <c:pt idx="1477">
                  <c:v>2434.08203</c:v>
                </c:pt>
                <c:pt idx="1478">
                  <c:v>2434.08203</c:v>
                </c:pt>
                <c:pt idx="1479">
                  <c:v>2434.08203</c:v>
                </c:pt>
                <c:pt idx="1480">
                  <c:v>2434.08203</c:v>
                </c:pt>
                <c:pt idx="1481">
                  <c:v>2434.08203</c:v>
                </c:pt>
                <c:pt idx="1482">
                  <c:v>2434.08203</c:v>
                </c:pt>
                <c:pt idx="1483">
                  <c:v>2434.08203</c:v>
                </c:pt>
                <c:pt idx="1484">
                  <c:v>2436.5234399999999</c:v>
                </c:pt>
                <c:pt idx="1485">
                  <c:v>2434.08203</c:v>
                </c:pt>
                <c:pt idx="1486">
                  <c:v>2434.08203</c:v>
                </c:pt>
                <c:pt idx="1487">
                  <c:v>2434.08203</c:v>
                </c:pt>
                <c:pt idx="1488">
                  <c:v>2434.08203</c:v>
                </c:pt>
                <c:pt idx="1489">
                  <c:v>2434.08203</c:v>
                </c:pt>
                <c:pt idx="1490">
                  <c:v>2434.08203</c:v>
                </c:pt>
                <c:pt idx="1491">
                  <c:v>2434.08203</c:v>
                </c:pt>
                <c:pt idx="1492">
                  <c:v>2434.08203</c:v>
                </c:pt>
                <c:pt idx="1493">
                  <c:v>2434.08203</c:v>
                </c:pt>
                <c:pt idx="1494">
                  <c:v>2434.08203</c:v>
                </c:pt>
                <c:pt idx="1495">
                  <c:v>2434.08203</c:v>
                </c:pt>
                <c:pt idx="1496">
                  <c:v>2436.5234399999999</c:v>
                </c:pt>
                <c:pt idx="1497">
                  <c:v>2434.08203</c:v>
                </c:pt>
                <c:pt idx="1498">
                  <c:v>2434.08203</c:v>
                </c:pt>
                <c:pt idx="1499">
                  <c:v>2434.08203</c:v>
                </c:pt>
                <c:pt idx="1500">
                  <c:v>2434.08203</c:v>
                </c:pt>
                <c:pt idx="1501">
                  <c:v>2434.08203</c:v>
                </c:pt>
                <c:pt idx="1502">
                  <c:v>2434.08203</c:v>
                </c:pt>
                <c:pt idx="1503">
                  <c:v>2434.08203</c:v>
                </c:pt>
                <c:pt idx="1504">
                  <c:v>2434.08203</c:v>
                </c:pt>
                <c:pt idx="1505">
                  <c:v>2434.08203</c:v>
                </c:pt>
                <c:pt idx="1506">
                  <c:v>2434.08203</c:v>
                </c:pt>
                <c:pt idx="1507">
                  <c:v>2434.08203</c:v>
                </c:pt>
                <c:pt idx="1508">
                  <c:v>2434.08203</c:v>
                </c:pt>
                <c:pt idx="1509">
                  <c:v>2434.08203</c:v>
                </c:pt>
                <c:pt idx="1510">
                  <c:v>2434.08203</c:v>
                </c:pt>
                <c:pt idx="1511">
                  <c:v>2434.08203</c:v>
                </c:pt>
                <c:pt idx="1512">
                  <c:v>2434.08203</c:v>
                </c:pt>
                <c:pt idx="1513">
                  <c:v>2434.08203</c:v>
                </c:pt>
                <c:pt idx="1514">
                  <c:v>2434.08203</c:v>
                </c:pt>
                <c:pt idx="1515">
                  <c:v>2434.08203</c:v>
                </c:pt>
                <c:pt idx="1516">
                  <c:v>2434.08203</c:v>
                </c:pt>
                <c:pt idx="1517">
                  <c:v>2434.08203</c:v>
                </c:pt>
                <c:pt idx="1518">
                  <c:v>2434.08203</c:v>
                </c:pt>
                <c:pt idx="1519">
                  <c:v>2434.08203</c:v>
                </c:pt>
                <c:pt idx="1520">
                  <c:v>2434.08203</c:v>
                </c:pt>
                <c:pt idx="1521">
                  <c:v>2434.08203</c:v>
                </c:pt>
                <c:pt idx="1522">
                  <c:v>2434.08203</c:v>
                </c:pt>
                <c:pt idx="1523">
                  <c:v>2434.08203</c:v>
                </c:pt>
                <c:pt idx="1524">
                  <c:v>2434.08203</c:v>
                </c:pt>
                <c:pt idx="1525">
                  <c:v>2434.08203</c:v>
                </c:pt>
                <c:pt idx="1526">
                  <c:v>2434.08203</c:v>
                </c:pt>
                <c:pt idx="1527">
                  <c:v>2434.08203</c:v>
                </c:pt>
                <c:pt idx="1528">
                  <c:v>2434.08203</c:v>
                </c:pt>
                <c:pt idx="1529">
                  <c:v>2434.08203</c:v>
                </c:pt>
                <c:pt idx="1530">
                  <c:v>2434.08203</c:v>
                </c:pt>
                <c:pt idx="1531">
                  <c:v>2434.08203</c:v>
                </c:pt>
                <c:pt idx="1532">
                  <c:v>2434.08203</c:v>
                </c:pt>
                <c:pt idx="1533">
                  <c:v>2434.08203</c:v>
                </c:pt>
                <c:pt idx="1534">
                  <c:v>2434.08203</c:v>
                </c:pt>
                <c:pt idx="1535">
                  <c:v>2434.08203</c:v>
                </c:pt>
                <c:pt idx="1536">
                  <c:v>2434.08203</c:v>
                </c:pt>
                <c:pt idx="1537">
                  <c:v>2434.08203</c:v>
                </c:pt>
                <c:pt idx="1538">
                  <c:v>2434.08203</c:v>
                </c:pt>
                <c:pt idx="1539">
                  <c:v>2434.08203</c:v>
                </c:pt>
                <c:pt idx="1540">
                  <c:v>2434.08203</c:v>
                </c:pt>
                <c:pt idx="1541">
                  <c:v>2434.08203</c:v>
                </c:pt>
                <c:pt idx="1542">
                  <c:v>2434.08203</c:v>
                </c:pt>
                <c:pt idx="1543">
                  <c:v>2434.08203</c:v>
                </c:pt>
                <c:pt idx="1544">
                  <c:v>2434.08203</c:v>
                </c:pt>
                <c:pt idx="1545">
                  <c:v>2434.08203</c:v>
                </c:pt>
                <c:pt idx="1546">
                  <c:v>2434.08203</c:v>
                </c:pt>
                <c:pt idx="1547">
                  <c:v>2434.08203</c:v>
                </c:pt>
                <c:pt idx="1548">
                  <c:v>2434.08203</c:v>
                </c:pt>
                <c:pt idx="1549">
                  <c:v>2434.08203</c:v>
                </c:pt>
                <c:pt idx="1550">
                  <c:v>2434.08203</c:v>
                </c:pt>
                <c:pt idx="1551">
                  <c:v>2434.08203</c:v>
                </c:pt>
                <c:pt idx="1552">
                  <c:v>2434.08203</c:v>
                </c:pt>
                <c:pt idx="1553">
                  <c:v>2434.08203</c:v>
                </c:pt>
                <c:pt idx="1554">
                  <c:v>2434.08203</c:v>
                </c:pt>
                <c:pt idx="1555">
                  <c:v>2434.08203</c:v>
                </c:pt>
                <c:pt idx="1556">
                  <c:v>2434.08203</c:v>
                </c:pt>
                <c:pt idx="1557">
                  <c:v>2434.08203</c:v>
                </c:pt>
                <c:pt idx="1558">
                  <c:v>2434.08203</c:v>
                </c:pt>
                <c:pt idx="1559">
                  <c:v>2434.08203</c:v>
                </c:pt>
                <c:pt idx="1560">
                  <c:v>2434.08203</c:v>
                </c:pt>
                <c:pt idx="1561">
                  <c:v>2434.08203</c:v>
                </c:pt>
                <c:pt idx="1562">
                  <c:v>2434.08203</c:v>
                </c:pt>
                <c:pt idx="1563">
                  <c:v>2434.08203</c:v>
                </c:pt>
                <c:pt idx="1564">
                  <c:v>2434.08203</c:v>
                </c:pt>
                <c:pt idx="1565">
                  <c:v>2434.08203</c:v>
                </c:pt>
                <c:pt idx="1566">
                  <c:v>2434.08203</c:v>
                </c:pt>
                <c:pt idx="1567">
                  <c:v>2434.08203</c:v>
                </c:pt>
                <c:pt idx="1568">
                  <c:v>2434.08203</c:v>
                </c:pt>
                <c:pt idx="1569">
                  <c:v>2434.08203</c:v>
                </c:pt>
                <c:pt idx="1570">
                  <c:v>2434.08203</c:v>
                </c:pt>
                <c:pt idx="1571">
                  <c:v>2434.08203</c:v>
                </c:pt>
                <c:pt idx="1572">
                  <c:v>2434.08203</c:v>
                </c:pt>
                <c:pt idx="1573">
                  <c:v>2434.08203</c:v>
                </c:pt>
                <c:pt idx="1574">
                  <c:v>2434.08203</c:v>
                </c:pt>
                <c:pt idx="1575">
                  <c:v>2434.08203</c:v>
                </c:pt>
                <c:pt idx="1576">
                  <c:v>2434.08203</c:v>
                </c:pt>
                <c:pt idx="1577">
                  <c:v>2434.08203</c:v>
                </c:pt>
                <c:pt idx="1578">
                  <c:v>2434.08203</c:v>
                </c:pt>
                <c:pt idx="1579">
                  <c:v>2434.08203</c:v>
                </c:pt>
                <c:pt idx="1580">
                  <c:v>2434.08203</c:v>
                </c:pt>
                <c:pt idx="1581">
                  <c:v>2434.08203</c:v>
                </c:pt>
                <c:pt idx="1582">
                  <c:v>2434.08203</c:v>
                </c:pt>
                <c:pt idx="1583">
                  <c:v>2434.08203</c:v>
                </c:pt>
                <c:pt idx="1584">
                  <c:v>2434.08203</c:v>
                </c:pt>
                <c:pt idx="1585">
                  <c:v>2434.08203</c:v>
                </c:pt>
                <c:pt idx="1586">
                  <c:v>2434.08203</c:v>
                </c:pt>
                <c:pt idx="1587">
                  <c:v>2434.08203</c:v>
                </c:pt>
                <c:pt idx="1588">
                  <c:v>2434.08203</c:v>
                </c:pt>
                <c:pt idx="1589">
                  <c:v>2434.08203</c:v>
                </c:pt>
                <c:pt idx="1590">
                  <c:v>2434.08203</c:v>
                </c:pt>
                <c:pt idx="1591">
                  <c:v>2434.08203</c:v>
                </c:pt>
                <c:pt idx="1592">
                  <c:v>2434.08203</c:v>
                </c:pt>
                <c:pt idx="1593">
                  <c:v>2434.08203</c:v>
                </c:pt>
                <c:pt idx="1594">
                  <c:v>2434.08203</c:v>
                </c:pt>
                <c:pt idx="1595">
                  <c:v>2434.08203</c:v>
                </c:pt>
                <c:pt idx="1596">
                  <c:v>2434.08203</c:v>
                </c:pt>
                <c:pt idx="1597">
                  <c:v>2434.08203</c:v>
                </c:pt>
                <c:pt idx="1598">
                  <c:v>2434.08203</c:v>
                </c:pt>
                <c:pt idx="1599">
                  <c:v>2434.08203</c:v>
                </c:pt>
                <c:pt idx="1600">
                  <c:v>2434.08203</c:v>
                </c:pt>
                <c:pt idx="1601">
                  <c:v>2434.08203</c:v>
                </c:pt>
                <c:pt idx="1602">
                  <c:v>2434.08203</c:v>
                </c:pt>
                <c:pt idx="1603">
                  <c:v>2434.08203</c:v>
                </c:pt>
                <c:pt idx="1604">
                  <c:v>2434.08203</c:v>
                </c:pt>
                <c:pt idx="1605">
                  <c:v>2434.08203</c:v>
                </c:pt>
                <c:pt idx="1606">
                  <c:v>2431.6406299999981</c:v>
                </c:pt>
                <c:pt idx="1607">
                  <c:v>2434.08203</c:v>
                </c:pt>
                <c:pt idx="1608">
                  <c:v>2434.08203</c:v>
                </c:pt>
                <c:pt idx="1609">
                  <c:v>2434.08203</c:v>
                </c:pt>
                <c:pt idx="1610">
                  <c:v>2434.08203</c:v>
                </c:pt>
                <c:pt idx="1611">
                  <c:v>2436.5234399999999</c:v>
                </c:pt>
                <c:pt idx="1612">
                  <c:v>2434.08203</c:v>
                </c:pt>
                <c:pt idx="1613">
                  <c:v>2434.08203</c:v>
                </c:pt>
                <c:pt idx="1614">
                  <c:v>2434.08203</c:v>
                </c:pt>
                <c:pt idx="1615">
                  <c:v>2434.08203</c:v>
                </c:pt>
                <c:pt idx="1616">
                  <c:v>2434.08203</c:v>
                </c:pt>
                <c:pt idx="1617">
                  <c:v>2434.08203</c:v>
                </c:pt>
                <c:pt idx="1618">
                  <c:v>2434.08203</c:v>
                </c:pt>
                <c:pt idx="1619">
                  <c:v>2434.08203</c:v>
                </c:pt>
                <c:pt idx="1620">
                  <c:v>2434.08203</c:v>
                </c:pt>
                <c:pt idx="1621">
                  <c:v>2434.08203</c:v>
                </c:pt>
                <c:pt idx="1622">
                  <c:v>2434.08203</c:v>
                </c:pt>
                <c:pt idx="1623">
                  <c:v>2434.08203</c:v>
                </c:pt>
                <c:pt idx="1624">
                  <c:v>2434.08203</c:v>
                </c:pt>
                <c:pt idx="1625">
                  <c:v>2434.08203</c:v>
                </c:pt>
                <c:pt idx="1626">
                  <c:v>2434.08203</c:v>
                </c:pt>
                <c:pt idx="1627">
                  <c:v>2434.08203</c:v>
                </c:pt>
                <c:pt idx="1628">
                  <c:v>2434.08203</c:v>
                </c:pt>
                <c:pt idx="1629">
                  <c:v>2434.08203</c:v>
                </c:pt>
                <c:pt idx="1630">
                  <c:v>2434.08203</c:v>
                </c:pt>
                <c:pt idx="1631">
                  <c:v>2434.08203</c:v>
                </c:pt>
                <c:pt idx="1632">
                  <c:v>2434.08203</c:v>
                </c:pt>
                <c:pt idx="1633">
                  <c:v>2434.08203</c:v>
                </c:pt>
                <c:pt idx="1634">
                  <c:v>2434.08203</c:v>
                </c:pt>
                <c:pt idx="1635">
                  <c:v>2434.08203</c:v>
                </c:pt>
                <c:pt idx="1636">
                  <c:v>2434.08203</c:v>
                </c:pt>
                <c:pt idx="1637">
                  <c:v>2434.08203</c:v>
                </c:pt>
                <c:pt idx="1638">
                  <c:v>2434.08203</c:v>
                </c:pt>
                <c:pt idx="1639">
                  <c:v>2434.08203</c:v>
                </c:pt>
                <c:pt idx="1640">
                  <c:v>2434.08203</c:v>
                </c:pt>
                <c:pt idx="1641">
                  <c:v>2434.08203</c:v>
                </c:pt>
                <c:pt idx="1642">
                  <c:v>2434.08203</c:v>
                </c:pt>
                <c:pt idx="1643">
                  <c:v>2434.08203</c:v>
                </c:pt>
                <c:pt idx="1644">
                  <c:v>2434.08203</c:v>
                </c:pt>
                <c:pt idx="1645">
                  <c:v>2434.08203</c:v>
                </c:pt>
                <c:pt idx="1646">
                  <c:v>2434.08203</c:v>
                </c:pt>
                <c:pt idx="1647">
                  <c:v>2434.08203</c:v>
                </c:pt>
                <c:pt idx="1648">
                  <c:v>2434.08203</c:v>
                </c:pt>
                <c:pt idx="1649">
                  <c:v>2434.08203</c:v>
                </c:pt>
                <c:pt idx="1650">
                  <c:v>2434.08203</c:v>
                </c:pt>
                <c:pt idx="1651">
                  <c:v>2434.08203</c:v>
                </c:pt>
                <c:pt idx="1652">
                  <c:v>2434.08203</c:v>
                </c:pt>
                <c:pt idx="1653">
                  <c:v>2434.08203</c:v>
                </c:pt>
                <c:pt idx="1654">
                  <c:v>2434.08203</c:v>
                </c:pt>
                <c:pt idx="1655">
                  <c:v>2434.08203</c:v>
                </c:pt>
                <c:pt idx="1656">
                  <c:v>2434.08203</c:v>
                </c:pt>
                <c:pt idx="1657">
                  <c:v>2434.08203</c:v>
                </c:pt>
                <c:pt idx="1658">
                  <c:v>2434.08203</c:v>
                </c:pt>
                <c:pt idx="1659">
                  <c:v>2434.08203</c:v>
                </c:pt>
                <c:pt idx="1660">
                  <c:v>2434.08203</c:v>
                </c:pt>
                <c:pt idx="1661">
                  <c:v>2434.08203</c:v>
                </c:pt>
                <c:pt idx="1662">
                  <c:v>2434.08203</c:v>
                </c:pt>
                <c:pt idx="1663">
                  <c:v>2434.08203</c:v>
                </c:pt>
                <c:pt idx="1664">
                  <c:v>2434.08203</c:v>
                </c:pt>
                <c:pt idx="1665">
                  <c:v>2434.08203</c:v>
                </c:pt>
                <c:pt idx="1666">
                  <c:v>2434.08203</c:v>
                </c:pt>
                <c:pt idx="1667">
                  <c:v>2434.08203</c:v>
                </c:pt>
                <c:pt idx="1668">
                  <c:v>2434.08203</c:v>
                </c:pt>
                <c:pt idx="1669">
                  <c:v>2434.08203</c:v>
                </c:pt>
                <c:pt idx="1670">
                  <c:v>2434.08203</c:v>
                </c:pt>
                <c:pt idx="1671">
                  <c:v>2434.08203</c:v>
                </c:pt>
                <c:pt idx="1672">
                  <c:v>2434.08203</c:v>
                </c:pt>
                <c:pt idx="1673">
                  <c:v>2434.08203</c:v>
                </c:pt>
                <c:pt idx="1674">
                  <c:v>2434.08203</c:v>
                </c:pt>
                <c:pt idx="1675">
                  <c:v>2434.08203</c:v>
                </c:pt>
                <c:pt idx="1676">
                  <c:v>2434.08203</c:v>
                </c:pt>
                <c:pt idx="1677">
                  <c:v>2434.08203</c:v>
                </c:pt>
                <c:pt idx="1678">
                  <c:v>2434.08203</c:v>
                </c:pt>
                <c:pt idx="1679">
                  <c:v>2434.08203</c:v>
                </c:pt>
                <c:pt idx="1680">
                  <c:v>2434.08203</c:v>
                </c:pt>
                <c:pt idx="1681">
                  <c:v>2434.08203</c:v>
                </c:pt>
                <c:pt idx="1682">
                  <c:v>2434.08203</c:v>
                </c:pt>
                <c:pt idx="1683">
                  <c:v>2434.08203</c:v>
                </c:pt>
                <c:pt idx="1684">
                  <c:v>2434.08203</c:v>
                </c:pt>
                <c:pt idx="1685">
                  <c:v>2434.08203</c:v>
                </c:pt>
                <c:pt idx="1686">
                  <c:v>2434.08203</c:v>
                </c:pt>
                <c:pt idx="1687">
                  <c:v>2434.08203</c:v>
                </c:pt>
                <c:pt idx="1688">
                  <c:v>2434.08203</c:v>
                </c:pt>
                <c:pt idx="1689">
                  <c:v>2434.08203</c:v>
                </c:pt>
                <c:pt idx="1690">
                  <c:v>2434.08203</c:v>
                </c:pt>
                <c:pt idx="1691">
                  <c:v>2434.08203</c:v>
                </c:pt>
                <c:pt idx="1692">
                  <c:v>2434.08203</c:v>
                </c:pt>
                <c:pt idx="1693">
                  <c:v>2434.08203</c:v>
                </c:pt>
                <c:pt idx="1694">
                  <c:v>2434.08203</c:v>
                </c:pt>
                <c:pt idx="1695">
                  <c:v>2434.08203</c:v>
                </c:pt>
                <c:pt idx="1696">
                  <c:v>2434.08203</c:v>
                </c:pt>
                <c:pt idx="1697">
                  <c:v>2434.08203</c:v>
                </c:pt>
                <c:pt idx="1698">
                  <c:v>2434.08203</c:v>
                </c:pt>
                <c:pt idx="1699">
                  <c:v>2434.08203</c:v>
                </c:pt>
                <c:pt idx="1700">
                  <c:v>2434.08203</c:v>
                </c:pt>
                <c:pt idx="1701">
                  <c:v>2434.08203</c:v>
                </c:pt>
                <c:pt idx="1702">
                  <c:v>2434.08203</c:v>
                </c:pt>
                <c:pt idx="1703">
                  <c:v>2434.08203</c:v>
                </c:pt>
                <c:pt idx="1704">
                  <c:v>2434.08203</c:v>
                </c:pt>
                <c:pt idx="1705">
                  <c:v>2434.08203</c:v>
                </c:pt>
                <c:pt idx="1706">
                  <c:v>2436.5234399999999</c:v>
                </c:pt>
                <c:pt idx="1707">
                  <c:v>2434.08203</c:v>
                </c:pt>
                <c:pt idx="1708">
                  <c:v>2434.08203</c:v>
                </c:pt>
                <c:pt idx="1709">
                  <c:v>2434.08203</c:v>
                </c:pt>
                <c:pt idx="1710">
                  <c:v>2434.08203</c:v>
                </c:pt>
                <c:pt idx="1711">
                  <c:v>2434.08203</c:v>
                </c:pt>
                <c:pt idx="1712">
                  <c:v>2434.08203</c:v>
                </c:pt>
                <c:pt idx="1713">
                  <c:v>2434.08203</c:v>
                </c:pt>
                <c:pt idx="1714">
                  <c:v>2434.08203</c:v>
                </c:pt>
                <c:pt idx="1715">
                  <c:v>2434.08203</c:v>
                </c:pt>
                <c:pt idx="1716">
                  <c:v>2434.08203</c:v>
                </c:pt>
                <c:pt idx="1717">
                  <c:v>2434.08203</c:v>
                </c:pt>
                <c:pt idx="1718">
                  <c:v>2434.08203</c:v>
                </c:pt>
                <c:pt idx="1719">
                  <c:v>2434.08203</c:v>
                </c:pt>
                <c:pt idx="1720">
                  <c:v>2434.08203</c:v>
                </c:pt>
                <c:pt idx="1721">
                  <c:v>2434.08203</c:v>
                </c:pt>
                <c:pt idx="1722">
                  <c:v>2434.08203</c:v>
                </c:pt>
                <c:pt idx="1723">
                  <c:v>2434.08203</c:v>
                </c:pt>
                <c:pt idx="1724">
                  <c:v>2434.08203</c:v>
                </c:pt>
                <c:pt idx="1725">
                  <c:v>2434.08203</c:v>
                </c:pt>
                <c:pt idx="1726">
                  <c:v>2434.08203</c:v>
                </c:pt>
                <c:pt idx="1727">
                  <c:v>2434.08203</c:v>
                </c:pt>
                <c:pt idx="1728">
                  <c:v>2434.08203</c:v>
                </c:pt>
                <c:pt idx="1729">
                  <c:v>2434.08203</c:v>
                </c:pt>
                <c:pt idx="1730">
                  <c:v>2434.08203</c:v>
                </c:pt>
                <c:pt idx="1731">
                  <c:v>2434.08203</c:v>
                </c:pt>
                <c:pt idx="1732">
                  <c:v>2434.08203</c:v>
                </c:pt>
                <c:pt idx="1733">
                  <c:v>2434.08203</c:v>
                </c:pt>
                <c:pt idx="1734">
                  <c:v>2434.08203</c:v>
                </c:pt>
                <c:pt idx="1735">
                  <c:v>2434.08203</c:v>
                </c:pt>
                <c:pt idx="1736">
                  <c:v>2434.08203</c:v>
                </c:pt>
                <c:pt idx="1737">
                  <c:v>2434.08203</c:v>
                </c:pt>
                <c:pt idx="1738">
                  <c:v>2434.08203</c:v>
                </c:pt>
                <c:pt idx="1739">
                  <c:v>2434.08203</c:v>
                </c:pt>
                <c:pt idx="1740">
                  <c:v>2434.08203</c:v>
                </c:pt>
                <c:pt idx="1741">
                  <c:v>2434.08203</c:v>
                </c:pt>
                <c:pt idx="1742">
                  <c:v>2434.08203</c:v>
                </c:pt>
                <c:pt idx="1743">
                  <c:v>2434.08203</c:v>
                </c:pt>
                <c:pt idx="1744">
                  <c:v>2434.08203</c:v>
                </c:pt>
                <c:pt idx="1745">
                  <c:v>2434.08203</c:v>
                </c:pt>
                <c:pt idx="1746">
                  <c:v>2434.08203</c:v>
                </c:pt>
                <c:pt idx="1747">
                  <c:v>2434.08203</c:v>
                </c:pt>
                <c:pt idx="1748">
                  <c:v>2434.08203</c:v>
                </c:pt>
                <c:pt idx="1749">
                  <c:v>2434.08203</c:v>
                </c:pt>
                <c:pt idx="1750">
                  <c:v>2434.08203</c:v>
                </c:pt>
                <c:pt idx="1751">
                  <c:v>2434.08203</c:v>
                </c:pt>
                <c:pt idx="1752">
                  <c:v>2434.08203</c:v>
                </c:pt>
                <c:pt idx="1753">
                  <c:v>2434.08203</c:v>
                </c:pt>
                <c:pt idx="1754">
                  <c:v>2434.08203</c:v>
                </c:pt>
                <c:pt idx="1755">
                  <c:v>2434.08203</c:v>
                </c:pt>
                <c:pt idx="1756">
                  <c:v>2434.08203</c:v>
                </c:pt>
                <c:pt idx="1757">
                  <c:v>2434.08203</c:v>
                </c:pt>
                <c:pt idx="1758">
                  <c:v>2434.08203</c:v>
                </c:pt>
                <c:pt idx="1759">
                  <c:v>2434.08203</c:v>
                </c:pt>
                <c:pt idx="1760">
                  <c:v>2434.08203</c:v>
                </c:pt>
                <c:pt idx="1761">
                  <c:v>2434.08203</c:v>
                </c:pt>
                <c:pt idx="1762">
                  <c:v>2434.08203</c:v>
                </c:pt>
                <c:pt idx="1763">
                  <c:v>2434.08203</c:v>
                </c:pt>
                <c:pt idx="1764">
                  <c:v>2434.08203</c:v>
                </c:pt>
                <c:pt idx="1765">
                  <c:v>2434.08203</c:v>
                </c:pt>
                <c:pt idx="1766">
                  <c:v>2434.08203</c:v>
                </c:pt>
                <c:pt idx="1767">
                  <c:v>2434.08203</c:v>
                </c:pt>
                <c:pt idx="1768">
                  <c:v>2434.08203</c:v>
                </c:pt>
                <c:pt idx="1769">
                  <c:v>2434.08203</c:v>
                </c:pt>
                <c:pt idx="1770">
                  <c:v>2434.08203</c:v>
                </c:pt>
                <c:pt idx="1771">
                  <c:v>2434.08203</c:v>
                </c:pt>
                <c:pt idx="1772">
                  <c:v>2434.08203</c:v>
                </c:pt>
                <c:pt idx="1773">
                  <c:v>2434.08203</c:v>
                </c:pt>
                <c:pt idx="1774">
                  <c:v>2434.08203</c:v>
                </c:pt>
                <c:pt idx="1775">
                  <c:v>2434.08203</c:v>
                </c:pt>
                <c:pt idx="1776">
                  <c:v>2434.08203</c:v>
                </c:pt>
                <c:pt idx="1777">
                  <c:v>2434.08203</c:v>
                </c:pt>
                <c:pt idx="1778">
                  <c:v>2434.08203</c:v>
                </c:pt>
                <c:pt idx="1779">
                  <c:v>2434.08203</c:v>
                </c:pt>
                <c:pt idx="1780">
                  <c:v>2434.08203</c:v>
                </c:pt>
                <c:pt idx="1781">
                  <c:v>2434.08203</c:v>
                </c:pt>
                <c:pt idx="1782">
                  <c:v>2434.08203</c:v>
                </c:pt>
                <c:pt idx="1783">
                  <c:v>2434.08203</c:v>
                </c:pt>
                <c:pt idx="1784">
                  <c:v>2434.08203</c:v>
                </c:pt>
                <c:pt idx="1785">
                  <c:v>2434.08203</c:v>
                </c:pt>
                <c:pt idx="1786">
                  <c:v>2436.5234399999999</c:v>
                </c:pt>
                <c:pt idx="1787">
                  <c:v>2434.08203</c:v>
                </c:pt>
                <c:pt idx="1788">
                  <c:v>2434.08203</c:v>
                </c:pt>
                <c:pt idx="1789">
                  <c:v>2434.08203</c:v>
                </c:pt>
                <c:pt idx="1790">
                  <c:v>2434.08203</c:v>
                </c:pt>
                <c:pt idx="1791">
                  <c:v>2434.08203</c:v>
                </c:pt>
                <c:pt idx="1792">
                  <c:v>2434.08203</c:v>
                </c:pt>
                <c:pt idx="1793">
                  <c:v>2434.08203</c:v>
                </c:pt>
                <c:pt idx="1794">
                  <c:v>2434.08203</c:v>
                </c:pt>
                <c:pt idx="1795">
                  <c:v>2434.08203</c:v>
                </c:pt>
                <c:pt idx="1796">
                  <c:v>2434.08203</c:v>
                </c:pt>
                <c:pt idx="1797">
                  <c:v>2434.08203</c:v>
                </c:pt>
                <c:pt idx="1798">
                  <c:v>2434.08203</c:v>
                </c:pt>
                <c:pt idx="1799">
                  <c:v>2434.08203</c:v>
                </c:pt>
                <c:pt idx="1800">
                  <c:v>2436.5234399999999</c:v>
                </c:pt>
                <c:pt idx="1801">
                  <c:v>2434.08203</c:v>
                </c:pt>
                <c:pt idx="1802">
                  <c:v>2434.08203</c:v>
                </c:pt>
                <c:pt idx="1803">
                  <c:v>2434.08203</c:v>
                </c:pt>
                <c:pt idx="1804">
                  <c:v>2434.08203</c:v>
                </c:pt>
                <c:pt idx="1805">
                  <c:v>2434.08203</c:v>
                </c:pt>
                <c:pt idx="1806">
                  <c:v>2434.08203</c:v>
                </c:pt>
                <c:pt idx="1807">
                  <c:v>2434.08203</c:v>
                </c:pt>
                <c:pt idx="1808">
                  <c:v>2434.08203</c:v>
                </c:pt>
                <c:pt idx="1809">
                  <c:v>2434.08203</c:v>
                </c:pt>
                <c:pt idx="1810">
                  <c:v>2434.08203</c:v>
                </c:pt>
                <c:pt idx="1811">
                  <c:v>2434.08203</c:v>
                </c:pt>
                <c:pt idx="1812">
                  <c:v>2434.08203</c:v>
                </c:pt>
                <c:pt idx="1813">
                  <c:v>2434.08203</c:v>
                </c:pt>
                <c:pt idx="1814">
                  <c:v>2434.08203</c:v>
                </c:pt>
                <c:pt idx="1815">
                  <c:v>2434.08203</c:v>
                </c:pt>
                <c:pt idx="1816">
                  <c:v>2434.08203</c:v>
                </c:pt>
                <c:pt idx="1817">
                  <c:v>2434.08203</c:v>
                </c:pt>
                <c:pt idx="1818">
                  <c:v>2434.08203</c:v>
                </c:pt>
                <c:pt idx="1819">
                  <c:v>2434.08203</c:v>
                </c:pt>
                <c:pt idx="1820">
                  <c:v>2434.08203</c:v>
                </c:pt>
                <c:pt idx="1821">
                  <c:v>2434.08203</c:v>
                </c:pt>
                <c:pt idx="1822">
                  <c:v>2434.08203</c:v>
                </c:pt>
                <c:pt idx="1823">
                  <c:v>2434.08203</c:v>
                </c:pt>
                <c:pt idx="1824">
                  <c:v>2434.08203</c:v>
                </c:pt>
                <c:pt idx="1825">
                  <c:v>2434.08203</c:v>
                </c:pt>
                <c:pt idx="1826">
                  <c:v>2434.08203</c:v>
                </c:pt>
                <c:pt idx="1827">
                  <c:v>2434.08203</c:v>
                </c:pt>
                <c:pt idx="1828">
                  <c:v>2434.08203</c:v>
                </c:pt>
                <c:pt idx="1829">
                  <c:v>2434.08203</c:v>
                </c:pt>
                <c:pt idx="1830">
                  <c:v>2434.08203</c:v>
                </c:pt>
                <c:pt idx="1831">
                  <c:v>2434.08203</c:v>
                </c:pt>
                <c:pt idx="1832">
                  <c:v>2434.08203</c:v>
                </c:pt>
                <c:pt idx="1833">
                  <c:v>2434.08203</c:v>
                </c:pt>
                <c:pt idx="1834">
                  <c:v>2434.08203</c:v>
                </c:pt>
                <c:pt idx="1835">
                  <c:v>2434.08203</c:v>
                </c:pt>
                <c:pt idx="1836">
                  <c:v>2434.08203</c:v>
                </c:pt>
                <c:pt idx="1837">
                  <c:v>2434.08203</c:v>
                </c:pt>
                <c:pt idx="1838">
                  <c:v>2434.08203</c:v>
                </c:pt>
                <c:pt idx="1839">
                  <c:v>2434.08203</c:v>
                </c:pt>
                <c:pt idx="1840">
                  <c:v>2434.08203</c:v>
                </c:pt>
                <c:pt idx="1841">
                  <c:v>2434.08203</c:v>
                </c:pt>
                <c:pt idx="1842">
                  <c:v>2434.08203</c:v>
                </c:pt>
                <c:pt idx="1843">
                  <c:v>2434.08203</c:v>
                </c:pt>
                <c:pt idx="1844">
                  <c:v>2434.08203</c:v>
                </c:pt>
                <c:pt idx="1845">
                  <c:v>2434.08203</c:v>
                </c:pt>
                <c:pt idx="1846">
                  <c:v>2434.08203</c:v>
                </c:pt>
                <c:pt idx="1847">
                  <c:v>2434.08203</c:v>
                </c:pt>
                <c:pt idx="1848">
                  <c:v>2434.08203</c:v>
                </c:pt>
                <c:pt idx="1849">
                  <c:v>2434.08203</c:v>
                </c:pt>
                <c:pt idx="1850">
                  <c:v>2434.08203</c:v>
                </c:pt>
                <c:pt idx="1851">
                  <c:v>2434.08203</c:v>
                </c:pt>
                <c:pt idx="1852">
                  <c:v>2434.08203</c:v>
                </c:pt>
                <c:pt idx="1853">
                  <c:v>2434.08203</c:v>
                </c:pt>
                <c:pt idx="1854">
                  <c:v>2434.08203</c:v>
                </c:pt>
                <c:pt idx="1855">
                  <c:v>2434.08203</c:v>
                </c:pt>
                <c:pt idx="1856">
                  <c:v>2434.08203</c:v>
                </c:pt>
                <c:pt idx="1857">
                  <c:v>2434.08203</c:v>
                </c:pt>
                <c:pt idx="1858">
                  <c:v>2434.08203</c:v>
                </c:pt>
                <c:pt idx="1859">
                  <c:v>2434.08203</c:v>
                </c:pt>
                <c:pt idx="1860">
                  <c:v>2434.08203</c:v>
                </c:pt>
                <c:pt idx="1861">
                  <c:v>2434.08203</c:v>
                </c:pt>
                <c:pt idx="1862">
                  <c:v>2434.08203</c:v>
                </c:pt>
                <c:pt idx="1863">
                  <c:v>2434.08203</c:v>
                </c:pt>
                <c:pt idx="1864">
                  <c:v>2434.08203</c:v>
                </c:pt>
                <c:pt idx="1865">
                  <c:v>2434.08203</c:v>
                </c:pt>
                <c:pt idx="1866">
                  <c:v>2434.08203</c:v>
                </c:pt>
                <c:pt idx="1867">
                  <c:v>2434.08203</c:v>
                </c:pt>
                <c:pt idx="1868">
                  <c:v>2434.08203</c:v>
                </c:pt>
                <c:pt idx="1869">
                  <c:v>2434.08203</c:v>
                </c:pt>
                <c:pt idx="1870">
                  <c:v>2434.08203</c:v>
                </c:pt>
                <c:pt idx="1871">
                  <c:v>2434.08203</c:v>
                </c:pt>
                <c:pt idx="1872">
                  <c:v>2434.08203</c:v>
                </c:pt>
                <c:pt idx="1873">
                  <c:v>2434.08203</c:v>
                </c:pt>
                <c:pt idx="1874">
                  <c:v>2434.08203</c:v>
                </c:pt>
                <c:pt idx="1875">
                  <c:v>2434.08203</c:v>
                </c:pt>
                <c:pt idx="1876">
                  <c:v>2434.08203</c:v>
                </c:pt>
                <c:pt idx="1877">
                  <c:v>2434.08203</c:v>
                </c:pt>
                <c:pt idx="1878">
                  <c:v>2434.08203</c:v>
                </c:pt>
                <c:pt idx="1879">
                  <c:v>2434.08203</c:v>
                </c:pt>
                <c:pt idx="1880">
                  <c:v>2434.08203</c:v>
                </c:pt>
                <c:pt idx="1881">
                  <c:v>2434.08203</c:v>
                </c:pt>
                <c:pt idx="1882">
                  <c:v>2434.08203</c:v>
                </c:pt>
                <c:pt idx="1883">
                  <c:v>2434.08203</c:v>
                </c:pt>
                <c:pt idx="1884">
                  <c:v>2434.08203</c:v>
                </c:pt>
                <c:pt idx="1885">
                  <c:v>2434.08203</c:v>
                </c:pt>
                <c:pt idx="1886">
                  <c:v>2434.08203</c:v>
                </c:pt>
                <c:pt idx="1887">
                  <c:v>2436.5234399999999</c:v>
                </c:pt>
                <c:pt idx="1888">
                  <c:v>2434.08203</c:v>
                </c:pt>
                <c:pt idx="1889">
                  <c:v>2434.08203</c:v>
                </c:pt>
                <c:pt idx="1890">
                  <c:v>2434.08203</c:v>
                </c:pt>
                <c:pt idx="1891">
                  <c:v>2434.08203</c:v>
                </c:pt>
                <c:pt idx="1892">
                  <c:v>2434.08203</c:v>
                </c:pt>
                <c:pt idx="1893">
                  <c:v>2434.08203</c:v>
                </c:pt>
                <c:pt idx="1894">
                  <c:v>2434.08203</c:v>
                </c:pt>
                <c:pt idx="1895">
                  <c:v>2434.08203</c:v>
                </c:pt>
                <c:pt idx="1896">
                  <c:v>2434.08203</c:v>
                </c:pt>
                <c:pt idx="1897">
                  <c:v>2434.08203</c:v>
                </c:pt>
                <c:pt idx="1898">
                  <c:v>2434.08203</c:v>
                </c:pt>
                <c:pt idx="1899">
                  <c:v>2434.08203</c:v>
                </c:pt>
                <c:pt idx="1900">
                  <c:v>2434.08203</c:v>
                </c:pt>
                <c:pt idx="1901">
                  <c:v>2434.08203</c:v>
                </c:pt>
                <c:pt idx="1902">
                  <c:v>2434.08203</c:v>
                </c:pt>
                <c:pt idx="1903">
                  <c:v>2434.08203</c:v>
                </c:pt>
                <c:pt idx="1904">
                  <c:v>2434.08203</c:v>
                </c:pt>
                <c:pt idx="1905">
                  <c:v>2434.08203</c:v>
                </c:pt>
                <c:pt idx="1906">
                  <c:v>2434.08203</c:v>
                </c:pt>
                <c:pt idx="1907">
                  <c:v>2434.08203</c:v>
                </c:pt>
                <c:pt idx="1908">
                  <c:v>2434.08203</c:v>
                </c:pt>
                <c:pt idx="1909">
                  <c:v>2434.08203</c:v>
                </c:pt>
                <c:pt idx="1910">
                  <c:v>2434.08203</c:v>
                </c:pt>
                <c:pt idx="1911">
                  <c:v>2434.08203</c:v>
                </c:pt>
                <c:pt idx="1912">
                  <c:v>2434.08203</c:v>
                </c:pt>
                <c:pt idx="1913">
                  <c:v>2434.08203</c:v>
                </c:pt>
                <c:pt idx="1914">
                  <c:v>2434.08203</c:v>
                </c:pt>
                <c:pt idx="1915">
                  <c:v>2434.08203</c:v>
                </c:pt>
                <c:pt idx="1916">
                  <c:v>2434.08203</c:v>
                </c:pt>
                <c:pt idx="1917">
                  <c:v>2434.08203</c:v>
                </c:pt>
                <c:pt idx="1918">
                  <c:v>2434.08203</c:v>
                </c:pt>
                <c:pt idx="1919">
                  <c:v>2434.08203</c:v>
                </c:pt>
                <c:pt idx="1920">
                  <c:v>2434.08203</c:v>
                </c:pt>
                <c:pt idx="1921">
                  <c:v>2434.08203</c:v>
                </c:pt>
                <c:pt idx="1922">
                  <c:v>2434.08203</c:v>
                </c:pt>
                <c:pt idx="1923">
                  <c:v>2434.08203</c:v>
                </c:pt>
                <c:pt idx="1924">
                  <c:v>2434.08203</c:v>
                </c:pt>
                <c:pt idx="1925">
                  <c:v>2434.08203</c:v>
                </c:pt>
                <c:pt idx="1926">
                  <c:v>2434.08203</c:v>
                </c:pt>
                <c:pt idx="1927">
                  <c:v>2434.08203</c:v>
                </c:pt>
                <c:pt idx="1928">
                  <c:v>2434.08203</c:v>
                </c:pt>
                <c:pt idx="1929">
                  <c:v>2434.08203</c:v>
                </c:pt>
                <c:pt idx="1930">
                  <c:v>2434.08203</c:v>
                </c:pt>
                <c:pt idx="1931">
                  <c:v>2434.08203</c:v>
                </c:pt>
                <c:pt idx="1932">
                  <c:v>2434.08203</c:v>
                </c:pt>
                <c:pt idx="1933">
                  <c:v>2434.08203</c:v>
                </c:pt>
                <c:pt idx="1934">
                  <c:v>2434.08203</c:v>
                </c:pt>
                <c:pt idx="1935">
                  <c:v>2434.08203</c:v>
                </c:pt>
                <c:pt idx="1936">
                  <c:v>2434.08203</c:v>
                </c:pt>
                <c:pt idx="1937">
                  <c:v>2434.08203</c:v>
                </c:pt>
                <c:pt idx="1938">
                  <c:v>2434.08203</c:v>
                </c:pt>
                <c:pt idx="1939">
                  <c:v>2434.08203</c:v>
                </c:pt>
                <c:pt idx="1940">
                  <c:v>2434.08203</c:v>
                </c:pt>
                <c:pt idx="1941">
                  <c:v>2434.08203</c:v>
                </c:pt>
                <c:pt idx="1942">
                  <c:v>2434.08203</c:v>
                </c:pt>
                <c:pt idx="1943">
                  <c:v>2434.08203</c:v>
                </c:pt>
                <c:pt idx="1944">
                  <c:v>2434.08203</c:v>
                </c:pt>
                <c:pt idx="1945">
                  <c:v>2434.08203</c:v>
                </c:pt>
                <c:pt idx="1946">
                  <c:v>2434.08203</c:v>
                </c:pt>
                <c:pt idx="1947">
                  <c:v>2434.08203</c:v>
                </c:pt>
                <c:pt idx="1948">
                  <c:v>2434.08203</c:v>
                </c:pt>
                <c:pt idx="1949">
                  <c:v>2434.08203</c:v>
                </c:pt>
                <c:pt idx="1950">
                  <c:v>2434.08203</c:v>
                </c:pt>
                <c:pt idx="1951">
                  <c:v>2434.08203</c:v>
                </c:pt>
                <c:pt idx="1952">
                  <c:v>2436.5234399999999</c:v>
                </c:pt>
                <c:pt idx="1953">
                  <c:v>2434.08203</c:v>
                </c:pt>
                <c:pt idx="1954">
                  <c:v>2434.08203</c:v>
                </c:pt>
                <c:pt idx="1955">
                  <c:v>2434.08203</c:v>
                </c:pt>
                <c:pt idx="1956">
                  <c:v>2434.08203</c:v>
                </c:pt>
                <c:pt idx="1957">
                  <c:v>2434.08203</c:v>
                </c:pt>
                <c:pt idx="1958">
                  <c:v>2434.08203</c:v>
                </c:pt>
                <c:pt idx="1959">
                  <c:v>2434.08203</c:v>
                </c:pt>
                <c:pt idx="1960">
                  <c:v>2434.08203</c:v>
                </c:pt>
                <c:pt idx="1961">
                  <c:v>2434.08203</c:v>
                </c:pt>
                <c:pt idx="1962">
                  <c:v>2434.08203</c:v>
                </c:pt>
                <c:pt idx="1963">
                  <c:v>2434.08203</c:v>
                </c:pt>
                <c:pt idx="1964">
                  <c:v>2434.08203</c:v>
                </c:pt>
                <c:pt idx="1965">
                  <c:v>2434.08203</c:v>
                </c:pt>
                <c:pt idx="1966">
                  <c:v>2434.08203</c:v>
                </c:pt>
                <c:pt idx="1967">
                  <c:v>2434.08203</c:v>
                </c:pt>
                <c:pt idx="1968">
                  <c:v>2434.08203</c:v>
                </c:pt>
                <c:pt idx="1969">
                  <c:v>2434.08203</c:v>
                </c:pt>
                <c:pt idx="1970">
                  <c:v>2434.08203</c:v>
                </c:pt>
                <c:pt idx="1971">
                  <c:v>2434.08203</c:v>
                </c:pt>
                <c:pt idx="1972">
                  <c:v>2434.08203</c:v>
                </c:pt>
                <c:pt idx="1973">
                  <c:v>2434.08203</c:v>
                </c:pt>
                <c:pt idx="1974">
                  <c:v>2434.08203</c:v>
                </c:pt>
                <c:pt idx="1975">
                  <c:v>2434.08203</c:v>
                </c:pt>
                <c:pt idx="1976">
                  <c:v>2434.08203</c:v>
                </c:pt>
                <c:pt idx="1977">
                  <c:v>2434.08203</c:v>
                </c:pt>
                <c:pt idx="1978">
                  <c:v>2434.08203</c:v>
                </c:pt>
                <c:pt idx="1979">
                  <c:v>2434.08203</c:v>
                </c:pt>
                <c:pt idx="1980">
                  <c:v>2434.08203</c:v>
                </c:pt>
                <c:pt idx="1981">
                  <c:v>2434.08203</c:v>
                </c:pt>
                <c:pt idx="1982">
                  <c:v>2434.08203</c:v>
                </c:pt>
                <c:pt idx="1983">
                  <c:v>2434.08203</c:v>
                </c:pt>
                <c:pt idx="1984">
                  <c:v>2434.08203</c:v>
                </c:pt>
                <c:pt idx="1985">
                  <c:v>2434.08203</c:v>
                </c:pt>
                <c:pt idx="1986">
                  <c:v>2434.08203</c:v>
                </c:pt>
                <c:pt idx="1987">
                  <c:v>2434.08203</c:v>
                </c:pt>
                <c:pt idx="1988">
                  <c:v>2434.08203</c:v>
                </c:pt>
                <c:pt idx="1989">
                  <c:v>2434.08203</c:v>
                </c:pt>
                <c:pt idx="1990">
                  <c:v>2434.08203</c:v>
                </c:pt>
                <c:pt idx="1991">
                  <c:v>2434.08203</c:v>
                </c:pt>
                <c:pt idx="1992">
                  <c:v>2434.08203</c:v>
                </c:pt>
                <c:pt idx="1993">
                  <c:v>2434.08203</c:v>
                </c:pt>
                <c:pt idx="1994">
                  <c:v>2434.08203</c:v>
                </c:pt>
                <c:pt idx="1995">
                  <c:v>2434.08203</c:v>
                </c:pt>
                <c:pt idx="1996">
                  <c:v>2434.08203</c:v>
                </c:pt>
                <c:pt idx="1997">
                  <c:v>2434.08203</c:v>
                </c:pt>
                <c:pt idx="1998">
                  <c:v>2434.08203</c:v>
                </c:pt>
                <c:pt idx="1999">
                  <c:v>2434.08203</c:v>
                </c:pt>
                <c:pt idx="2000">
                  <c:v>2434.08203</c:v>
                </c:pt>
                <c:pt idx="2001">
                  <c:v>2434.08203</c:v>
                </c:pt>
                <c:pt idx="2002">
                  <c:v>2434.08203</c:v>
                </c:pt>
                <c:pt idx="2003">
                  <c:v>2434.08203</c:v>
                </c:pt>
                <c:pt idx="2004">
                  <c:v>2434.08203</c:v>
                </c:pt>
                <c:pt idx="2005">
                  <c:v>2434.08203</c:v>
                </c:pt>
                <c:pt idx="2006">
                  <c:v>2434.08203</c:v>
                </c:pt>
                <c:pt idx="2007">
                  <c:v>2434.08203</c:v>
                </c:pt>
                <c:pt idx="2008">
                  <c:v>2434.08203</c:v>
                </c:pt>
                <c:pt idx="2009">
                  <c:v>2434.08203</c:v>
                </c:pt>
                <c:pt idx="2010">
                  <c:v>2434.08203</c:v>
                </c:pt>
                <c:pt idx="2011">
                  <c:v>2434.08203</c:v>
                </c:pt>
                <c:pt idx="2012">
                  <c:v>2434.08203</c:v>
                </c:pt>
                <c:pt idx="2013">
                  <c:v>2434.08203</c:v>
                </c:pt>
                <c:pt idx="2014">
                  <c:v>2434.08203</c:v>
                </c:pt>
                <c:pt idx="2015">
                  <c:v>2434.08203</c:v>
                </c:pt>
                <c:pt idx="2016">
                  <c:v>2434.08203</c:v>
                </c:pt>
                <c:pt idx="2017">
                  <c:v>2434.08203</c:v>
                </c:pt>
                <c:pt idx="2018">
                  <c:v>2434.08203</c:v>
                </c:pt>
                <c:pt idx="2019">
                  <c:v>2434.08203</c:v>
                </c:pt>
                <c:pt idx="2020">
                  <c:v>2434.08203</c:v>
                </c:pt>
                <c:pt idx="2021">
                  <c:v>2434.08203</c:v>
                </c:pt>
                <c:pt idx="2022">
                  <c:v>2434.08203</c:v>
                </c:pt>
                <c:pt idx="2023">
                  <c:v>2434.08203</c:v>
                </c:pt>
                <c:pt idx="2024">
                  <c:v>2434.08203</c:v>
                </c:pt>
                <c:pt idx="2025">
                  <c:v>2434.08203</c:v>
                </c:pt>
                <c:pt idx="2026">
                  <c:v>2434.08203</c:v>
                </c:pt>
                <c:pt idx="2027">
                  <c:v>2434.08203</c:v>
                </c:pt>
                <c:pt idx="2028">
                  <c:v>2434.08203</c:v>
                </c:pt>
                <c:pt idx="2029">
                  <c:v>2434.08203</c:v>
                </c:pt>
                <c:pt idx="2030">
                  <c:v>2434.08203</c:v>
                </c:pt>
                <c:pt idx="2031">
                  <c:v>2434.08203</c:v>
                </c:pt>
                <c:pt idx="2032">
                  <c:v>2434.08203</c:v>
                </c:pt>
                <c:pt idx="2033">
                  <c:v>2434.08203</c:v>
                </c:pt>
                <c:pt idx="2034">
                  <c:v>2434.08203</c:v>
                </c:pt>
                <c:pt idx="2035">
                  <c:v>2434.08203</c:v>
                </c:pt>
                <c:pt idx="2036">
                  <c:v>2434.08203</c:v>
                </c:pt>
                <c:pt idx="2037">
                  <c:v>2434.08203</c:v>
                </c:pt>
                <c:pt idx="2038">
                  <c:v>2434.08203</c:v>
                </c:pt>
                <c:pt idx="2039">
                  <c:v>2434.08203</c:v>
                </c:pt>
                <c:pt idx="2040">
                  <c:v>2434.08203</c:v>
                </c:pt>
                <c:pt idx="2041">
                  <c:v>2434.08203</c:v>
                </c:pt>
                <c:pt idx="2042">
                  <c:v>2434.08203</c:v>
                </c:pt>
                <c:pt idx="2043">
                  <c:v>2434.08203</c:v>
                </c:pt>
                <c:pt idx="2044">
                  <c:v>2434.08203</c:v>
                </c:pt>
                <c:pt idx="2045">
                  <c:v>2434.08203</c:v>
                </c:pt>
                <c:pt idx="2046">
                  <c:v>2434.08203</c:v>
                </c:pt>
                <c:pt idx="2047">
                  <c:v>2434.08203</c:v>
                </c:pt>
                <c:pt idx="2048">
                  <c:v>2434.08203</c:v>
                </c:pt>
                <c:pt idx="2049">
                  <c:v>2434.08203</c:v>
                </c:pt>
                <c:pt idx="2050">
                  <c:v>2434.08203</c:v>
                </c:pt>
                <c:pt idx="2051">
                  <c:v>2434.08203</c:v>
                </c:pt>
                <c:pt idx="2052">
                  <c:v>2434.08203</c:v>
                </c:pt>
                <c:pt idx="2053">
                  <c:v>2434.08203</c:v>
                </c:pt>
                <c:pt idx="2054">
                  <c:v>2434.08203</c:v>
                </c:pt>
                <c:pt idx="2055">
                  <c:v>2434.08203</c:v>
                </c:pt>
                <c:pt idx="2056">
                  <c:v>2434.08203</c:v>
                </c:pt>
                <c:pt idx="2057">
                  <c:v>2434.08203</c:v>
                </c:pt>
                <c:pt idx="2058">
                  <c:v>2434.08203</c:v>
                </c:pt>
                <c:pt idx="2059">
                  <c:v>2434.08203</c:v>
                </c:pt>
                <c:pt idx="2060">
                  <c:v>2434.08203</c:v>
                </c:pt>
                <c:pt idx="2061">
                  <c:v>2434.08203</c:v>
                </c:pt>
                <c:pt idx="2062">
                  <c:v>2434.08203</c:v>
                </c:pt>
                <c:pt idx="2063">
                  <c:v>2434.08203</c:v>
                </c:pt>
                <c:pt idx="2064">
                  <c:v>2434.08203</c:v>
                </c:pt>
                <c:pt idx="2065">
                  <c:v>2434.08203</c:v>
                </c:pt>
                <c:pt idx="2066">
                  <c:v>2434.08203</c:v>
                </c:pt>
                <c:pt idx="2067">
                  <c:v>2434.08203</c:v>
                </c:pt>
                <c:pt idx="2068">
                  <c:v>2434.08203</c:v>
                </c:pt>
                <c:pt idx="2069">
                  <c:v>2434.08203</c:v>
                </c:pt>
                <c:pt idx="2070">
                  <c:v>2434.08203</c:v>
                </c:pt>
                <c:pt idx="2071">
                  <c:v>2434.08203</c:v>
                </c:pt>
                <c:pt idx="2072">
                  <c:v>2434.08203</c:v>
                </c:pt>
                <c:pt idx="2073">
                  <c:v>2434.08203</c:v>
                </c:pt>
                <c:pt idx="2074">
                  <c:v>2434.08203</c:v>
                </c:pt>
                <c:pt idx="2075">
                  <c:v>2434.08203</c:v>
                </c:pt>
                <c:pt idx="2076">
                  <c:v>2436.5234399999999</c:v>
                </c:pt>
                <c:pt idx="2077">
                  <c:v>2434.08203</c:v>
                </c:pt>
                <c:pt idx="2078">
                  <c:v>2434.08203</c:v>
                </c:pt>
                <c:pt idx="2079">
                  <c:v>2434.08203</c:v>
                </c:pt>
                <c:pt idx="2080">
                  <c:v>2434.08203</c:v>
                </c:pt>
                <c:pt idx="2081">
                  <c:v>2434.08203</c:v>
                </c:pt>
                <c:pt idx="2082">
                  <c:v>2434.08203</c:v>
                </c:pt>
                <c:pt idx="2083">
                  <c:v>2434.08203</c:v>
                </c:pt>
                <c:pt idx="2084">
                  <c:v>2434.08203</c:v>
                </c:pt>
                <c:pt idx="2085">
                  <c:v>2434.08203</c:v>
                </c:pt>
                <c:pt idx="2086">
                  <c:v>2434.08203</c:v>
                </c:pt>
                <c:pt idx="2087">
                  <c:v>2434.08203</c:v>
                </c:pt>
                <c:pt idx="2088">
                  <c:v>2434.08203</c:v>
                </c:pt>
                <c:pt idx="2089">
                  <c:v>2434.08203</c:v>
                </c:pt>
                <c:pt idx="2090">
                  <c:v>2434.08203</c:v>
                </c:pt>
                <c:pt idx="2091">
                  <c:v>2434.08203</c:v>
                </c:pt>
                <c:pt idx="2092">
                  <c:v>2434.08203</c:v>
                </c:pt>
                <c:pt idx="2093">
                  <c:v>2434.08203</c:v>
                </c:pt>
                <c:pt idx="2094">
                  <c:v>2434.08203</c:v>
                </c:pt>
                <c:pt idx="2095">
                  <c:v>2434.08203</c:v>
                </c:pt>
                <c:pt idx="2096">
                  <c:v>2434.08203</c:v>
                </c:pt>
                <c:pt idx="2097">
                  <c:v>2434.08203</c:v>
                </c:pt>
                <c:pt idx="2098">
                  <c:v>2434.08203</c:v>
                </c:pt>
                <c:pt idx="2099">
                  <c:v>2434.08203</c:v>
                </c:pt>
                <c:pt idx="2100">
                  <c:v>2434.08203</c:v>
                </c:pt>
                <c:pt idx="2101">
                  <c:v>2434.08203</c:v>
                </c:pt>
                <c:pt idx="2102">
                  <c:v>2434.08203</c:v>
                </c:pt>
                <c:pt idx="2103">
                  <c:v>2434.08203</c:v>
                </c:pt>
                <c:pt idx="2104">
                  <c:v>2434.08203</c:v>
                </c:pt>
                <c:pt idx="2105">
                  <c:v>2434.08203</c:v>
                </c:pt>
                <c:pt idx="2106">
                  <c:v>2434.08203</c:v>
                </c:pt>
                <c:pt idx="2107">
                  <c:v>2434.08203</c:v>
                </c:pt>
                <c:pt idx="2108">
                  <c:v>2434.08203</c:v>
                </c:pt>
                <c:pt idx="2109">
                  <c:v>2434.08203</c:v>
                </c:pt>
                <c:pt idx="2110">
                  <c:v>2434.08203</c:v>
                </c:pt>
                <c:pt idx="2111">
                  <c:v>2434.08203</c:v>
                </c:pt>
                <c:pt idx="2112">
                  <c:v>2434.08203</c:v>
                </c:pt>
                <c:pt idx="2113">
                  <c:v>2434.08203</c:v>
                </c:pt>
                <c:pt idx="2114">
                  <c:v>2434.08203</c:v>
                </c:pt>
                <c:pt idx="2115">
                  <c:v>2434.08203</c:v>
                </c:pt>
                <c:pt idx="2116">
                  <c:v>2434.08203</c:v>
                </c:pt>
                <c:pt idx="2117">
                  <c:v>2434.08203</c:v>
                </c:pt>
                <c:pt idx="2118">
                  <c:v>2434.08203</c:v>
                </c:pt>
                <c:pt idx="2119">
                  <c:v>2434.08203</c:v>
                </c:pt>
                <c:pt idx="2120">
                  <c:v>2434.08203</c:v>
                </c:pt>
                <c:pt idx="2121">
                  <c:v>2434.08203</c:v>
                </c:pt>
                <c:pt idx="2122">
                  <c:v>2434.08203</c:v>
                </c:pt>
                <c:pt idx="2123">
                  <c:v>2434.08203</c:v>
                </c:pt>
                <c:pt idx="2124">
                  <c:v>2434.08203</c:v>
                </c:pt>
                <c:pt idx="2125">
                  <c:v>2434.08203</c:v>
                </c:pt>
                <c:pt idx="2126">
                  <c:v>2434.08203</c:v>
                </c:pt>
                <c:pt idx="2127">
                  <c:v>2434.08203</c:v>
                </c:pt>
                <c:pt idx="2128">
                  <c:v>2434.08203</c:v>
                </c:pt>
                <c:pt idx="2129">
                  <c:v>2434.08203</c:v>
                </c:pt>
                <c:pt idx="2130">
                  <c:v>2434.08203</c:v>
                </c:pt>
                <c:pt idx="2131">
                  <c:v>2434.08203</c:v>
                </c:pt>
                <c:pt idx="2132">
                  <c:v>2434.08203</c:v>
                </c:pt>
                <c:pt idx="2133">
                  <c:v>2434.08203</c:v>
                </c:pt>
                <c:pt idx="2134">
                  <c:v>2434.08203</c:v>
                </c:pt>
                <c:pt idx="2135">
                  <c:v>2434.08203</c:v>
                </c:pt>
                <c:pt idx="2136">
                  <c:v>2434.08203</c:v>
                </c:pt>
                <c:pt idx="2137">
                  <c:v>2434.08203</c:v>
                </c:pt>
                <c:pt idx="2138">
                  <c:v>2434.08203</c:v>
                </c:pt>
                <c:pt idx="2139">
                  <c:v>2434.08203</c:v>
                </c:pt>
                <c:pt idx="2140">
                  <c:v>2434.08203</c:v>
                </c:pt>
                <c:pt idx="2141">
                  <c:v>2434.08203</c:v>
                </c:pt>
                <c:pt idx="2142">
                  <c:v>2434.08203</c:v>
                </c:pt>
                <c:pt idx="2143">
                  <c:v>2434.08203</c:v>
                </c:pt>
                <c:pt idx="2144">
                  <c:v>2434.08203</c:v>
                </c:pt>
                <c:pt idx="2145">
                  <c:v>2434.08203</c:v>
                </c:pt>
                <c:pt idx="2146">
                  <c:v>2434.08203</c:v>
                </c:pt>
                <c:pt idx="2147">
                  <c:v>2434.08203</c:v>
                </c:pt>
                <c:pt idx="2148">
                  <c:v>2434.08203</c:v>
                </c:pt>
                <c:pt idx="2149">
                  <c:v>2434.08203</c:v>
                </c:pt>
                <c:pt idx="2150">
                  <c:v>2434.08203</c:v>
                </c:pt>
                <c:pt idx="2151">
                  <c:v>2434.08203</c:v>
                </c:pt>
                <c:pt idx="2152">
                  <c:v>2434.08203</c:v>
                </c:pt>
                <c:pt idx="2153">
                  <c:v>2434.08203</c:v>
                </c:pt>
                <c:pt idx="2154">
                  <c:v>2434.08203</c:v>
                </c:pt>
                <c:pt idx="2155">
                  <c:v>2434.08203</c:v>
                </c:pt>
                <c:pt idx="2156">
                  <c:v>2434.08203</c:v>
                </c:pt>
                <c:pt idx="2157">
                  <c:v>2434.08203</c:v>
                </c:pt>
                <c:pt idx="2158">
                  <c:v>2434.08203</c:v>
                </c:pt>
                <c:pt idx="2159">
                  <c:v>2434.08203</c:v>
                </c:pt>
                <c:pt idx="2160">
                  <c:v>2434.08203</c:v>
                </c:pt>
                <c:pt idx="2161">
                  <c:v>2434.08203</c:v>
                </c:pt>
                <c:pt idx="2162">
                  <c:v>2434.08203</c:v>
                </c:pt>
                <c:pt idx="2163">
                  <c:v>2434.08203</c:v>
                </c:pt>
                <c:pt idx="2164">
                  <c:v>2434.08203</c:v>
                </c:pt>
                <c:pt idx="2165">
                  <c:v>2434.08203</c:v>
                </c:pt>
                <c:pt idx="2166">
                  <c:v>2434.08203</c:v>
                </c:pt>
                <c:pt idx="2167">
                  <c:v>2434.08203</c:v>
                </c:pt>
                <c:pt idx="2168">
                  <c:v>2434.08203</c:v>
                </c:pt>
                <c:pt idx="2169">
                  <c:v>2434.08203</c:v>
                </c:pt>
                <c:pt idx="2170">
                  <c:v>2434.08203</c:v>
                </c:pt>
                <c:pt idx="2171">
                  <c:v>2434.08203</c:v>
                </c:pt>
                <c:pt idx="2172">
                  <c:v>2434.08203</c:v>
                </c:pt>
                <c:pt idx="2173">
                  <c:v>2434.08203</c:v>
                </c:pt>
                <c:pt idx="2174">
                  <c:v>2434.08203</c:v>
                </c:pt>
                <c:pt idx="2175">
                  <c:v>2434.08203</c:v>
                </c:pt>
                <c:pt idx="2176">
                  <c:v>2434.08203</c:v>
                </c:pt>
                <c:pt idx="2177">
                  <c:v>2434.08203</c:v>
                </c:pt>
                <c:pt idx="2178">
                  <c:v>2434.08203</c:v>
                </c:pt>
                <c:pt idx="2179">
                  <c:v>2434.08203</c:v>
                </c:pt>
                <c:pt idx="2180">
                  <c:v>2434.08203</c:v>
                </c:pt>
                <c:pt idx="2181">
                  <c:v>2434.08203</c:v>
                </c:pt>
                <c:pt idx="2182">
                  <c:v>2434.08203</c:v>
                </c:pt>
                <c:pt idx="2183">
                  <c:v>2434.08203</c:v>
                </c:pt>
                <c:pt idx="2184">
                  <c:v>2434.08203</c:v>
                </c:pt>
                <c:pt idx="2185">
                  <c:v>2434.08203</c:v>
                </c:pt>
                <c:pt idx="2186">
                  <c:v>2434.08203</c:v>
                </c:pt>
                <c:pt idx="2187">
                  <c:v>2434.08203</c:v>
                </c:pt>
                <c:pt idx="2188">
                  <c:v>2434.08203</c:v>
                </c:pt>
                <c:pt idx="2189">
                  <c:v>2434.08203</c:v>
                </c:pt>
                <c:pt idx="2190">
                  <c:v>2434.08203</c:v>
                </c:pt>
                <c:pt idx="2191">
                  <c:v>2434.08203</c:v>
                </c:pt>
                <c:pt idx="2192">
                  <c:v>2434.08203</c:v>
                </c:pt>
                <c:pt idx="2193">
                  <c:v>2434.08203</c:v>
                </c:pt>
                <c:pt idx="2194">
                  <c:v>2434.08203</c:v>
                </c:pt>
                <c:pt idx="2195">
                  <c:v>2434.08203</c:v>
                </c:pt>
                <c:pt idx="2196">
                  <c:v>2434.08203</c:v>
                </c:pt>
                <c:pt idx="2197">
                  <c:v>2434.08203</c:v>
                </c:pt>
                <c:pt idx="2198">
                  <c:v>2434.08203</c:v>
                </c:pt>
                <c:pt idx="2199">
                  <c:v>2434.08203</c:v>
                </c:pt>
                <c:pt idx="2200">
                  <c:v>2434.08203</c:v>
                </c:pt>
                <c:pt idx="2201">
                  <c:v>2434.08203</c:v>
                </c:pt>
                <c:pt idx="2202">
                  <c:v>2434.08203</c:v>
                </c:pt>
                <c:pt idx="2203">
                  <c:v>2434.08203</c:v>
                </c:pt>
                <c:pt idx="2204">
                  <c:v>2434.08203</c:v>
                </c:pt>
                <c:pt idx="2205">
                  <c:v>2434.08203</c:v>
                </c:pt>
                <c:pt idx="2206">
                  <c:v>2434.08203</c:v>
                </c:pt>
                <c:pt idx="2207">
                  <c:v>2434.08203</c:v>
                </c:pt>
                <c:pt idx="2208">
                  <c:v>2434.08203</c:v>
                </c:pt>
                <c:pt idx="2209">
                  <c:v>2434.08203</c:v>
                </c:pt>
                <c:pt idx="2210">
                  <c:v>2434.08203</c:v>
                </c:pt>
                <c:pt idx="2211">
                  <c:v>2434.08203</c:v>
                </c:pt>
                <c:pt idx="2212">
                  <c:v>2434.08203</c:v>
                </c:pt>
                <c:pt idx="2213">
                  <c:v>2434.08203</c:v>
                </c:pt>
                <c:pt idx="2214">
                  <c:v>2434.08203</c:v>
                </c:pt>
                <c:pt idx="2215">
                  <c:v>2434.08203</c:v>
                </c:pt>
                <c:pt idx="2216">
                  <c:v>2434.08203</c:v>
                </c:pt>
                <c:pt idx="2217">
                  <c:v>2434.08203</c:v>
                </c:pt>
                <c:pt idx="2218">
                  <c:v>2434.08203</c:v>
                </c:pt>
                <c:pt idx="2219">
                  <c:v>2434.08203</c:v>
                </c:pt>
                <c:pt idx="2220">
                  <c:v>2434.08203</c:v>
                </c:pt>
                <c:pt idx="2221">
                  <c:v>2434.08203</c:v>
                </c:pt>
                <c:pt idx="2222">
                  <c:v>2434.08203</c:v>
                </c:pt>
                <c:pt idx="2223">
                  <c:v>2434.08203</c:v>
                </c:pt>
                <c:pt idx="2224">
                  <c:v>2434.08203</c:v>
                </c:pt>
                <c:pt idx="2225">
                  <c:v>2434.08203</c:v>
                </c:pt>
                <c:pt idx="2226">
                  <c:v>2434.08203</c:v>
                </c:pt>
                <c:pt idx="2227">
                  <c:v>2434.08203</c:v>
                </c:pt>
                <c:pt idx="2228">
                  <c:v>2434.08203</c:v>
                </c:pt>
                <c:pt idx="2229">
                  <c:v>2434.08203</c:v>
                </c:pt>
                <c:pt idx="2230">
                  <c:v>2434.08203</c:v>
                </c:pt>
                <c:pt idx="2231">
                  <c:v>2434.08203</c:v>
                </c:pt>
                <c:pt idx="2232">
                  <c:v>2434.08203</c:v>
                </c:pt>
                <c:pt idx="2233">
                  <c:v>2434.08203</c:v>
                </c:pt>
                <c:pt idx="2234">
                  <c:v>2434.08203</c:v>
                </c:pt>
                <c:pt idx="2235">
                  <c:v>2434.08203</c:v>
                </c:pt>
                <c:pt idx="2236">
                  <c:v>2434.08203</c:v>
                </c:pt>
                <c:pt idx="2237">
                  <c:v>2434.08203</c:v>
                </c:pt>
                <c:pt idx="2238">
                  <c:v>2434.08203</c:v>
                </c:pt>
                <c:pt idx="2239">
                  <c:v>2434.08203</c:v>
                </c:pt>
                <c:pt idx="2240">
                  <c:v>2434.08203</c:v>
                </c:pt>
                <c:pt idx="2241">
                  <c:v>2434.08203</c:v>
                </c:pt>
                <c:pt idx="2242">
                  <c:v>2434.08203</c:v>
                </c:pt>
                <c:pt idx="2243">
                  <c:v>2434.08203</c:v>
                </c:pt>
                <c:pt idx="2244">
                  <c:v>2434.08203</c:v>
                </c:pt>
                <c:pt idx="2245">
                  <c:v>2434.08203</c:v>
                </c:pt>
                <c:pt idx="2246">
                  <c:v>2434.08203</c:v>
                </c:pt>
                <c:pt idx="2247">
                  <c:v>2434.08203</c:v>
                </c:pt>
                <c:pt idx="2248">
                  <c:v>2434.08203</c:v>
                </c:pt>
                <c:pt idx="2249">
                  <c:v>2434.08203</c:v>
                </c:pt>
                <c:pt idx="2250">
                  <c:v>2434.08203</c:v>
                </c:pt>
                <c:pt idx="2251">
                  <c:v>2434.08203</c:v>
                </c:pt>
                <c:pt idx="2252">
                  <c:v>2434.08203</c:v>
                </c:pt>
                <c:pt idx="2253">
                  <c:v>2434.08203</c:v>
                </c:pt>
                <c:pt idx="2254">
                  <c:v>2434.08203</c:v>
                </c:pt>
                <c:pt idx="2255">
                  <c:v>2434.08203</c:v>
                </c:pt>
                <c:pt idx="2256">
                  <c:v>2434.08203</c:v>
                </c:pt>
                <c:pt idx="2257">
                  <c:v>2434.08203</c:v>
                </c:pt>
                <c:pt idx="2258">
                  <c:v>2434.08203</c:v>
                </c:pt>
                <c:pt idx="2259">
                  <c:v>2434.08203</c:v>
                </c:pt>
                <c:pt idx="2260">
                  <c:v>2434.08203</c:v>
                </c:pt>
                <c:pt idx="2261">
                  <c:v>2434.08203</c:v>
                </c:pt>
                <c:pt idx="2262">
                  <c:v>2434.08203</c:v>
                </c:pt>
                <c:pt idx="2263">
                  <c:v>2434.08203</c:v>
                </c:pt>
                <c:pt idx="2264">
                  <c:v>2434.08203</c:v>
                </c:pt>
                <c:pt idx="2265">
                  <c:v>2434.08203</c:v>
                </c:pt>
                <c:pt idx="2266">
                  <c:v>2434.08203</c:v>
                </c:pt>
                <c:pt idx="2267">
                  <c:v>2434.08203</c:v>
                </c:pt>
                <c:pt idx="2268">
                  <c:v>2434.08203</c:v>
                </c:pt>
                <c:pt idx="2269">
                  <c:v>2434.08203</c:v>
                </c:pt>
                <c:pt idx="2270">
                  <c:v>2434.08203</c:v>
                </c:pt>
                <c:pt idx="2271">
                  <c:v>2434.08203</c:v>
                </c:pt>
                <c:pt idx="2272">
                  <c:v>2434.08203</c:v>
                </c:pt>
                <c:pt idx="2273">
                  <c:v>2434.08203</c:v>
                </c:pt>
                <c:pt idx="2274">
                  <c:v>2434.08203</c:v>
                </c:pt>
                <c:pt idx="2275">
                  <c:v>2434.08203</c:v>
                </c:pt>
                <c:pt idx="2276">
                  <c:v>2434.08203</c:v>
                </c:pt>
                <c:pt idx="2277">
                  <c:v>2434.08203</c:v>
                </c:pt>
                <c:pt idx="2278">
                  <c:v>2434.08203</c:v>
                </c:pt>
                <c:pt idx="2279">
                  <c:v>2434.08203</c:v>
                </c:pt>
                <c:pt idx="2280">
                  <c:v>2434.08203</c:v>
                </c:pt>
                <c:pt idx="2281">
                  <c:v>2434.08203</c:v>
                </c:pt>
                <c:pt idx="2282">
                  <c:v>2434.08203</c:v>
                </c:pt>
                <c:pt idx="2283">
                  <c:v>2434.08203</c:v>
                </c:pt>
                <c:pt idx="2284">
                  <c:v>2434.08203</c:v>
                </c:pt>
                <c:pt idx="2285">
                  <c:v>2434.08203</c:v>
                </c:pt>
                <c:pt idx="2286">
                  <c:v>2434.08203</c:v>
                </c:pt>
                <c:pt idx="2287">
                  <c:v>2434.08203</c:v>
                </c:pt>
                <c:pt idx="2288">
                  <c:v>2434.08203</c:v>
                </c:pt>
                <c:pt idx="2289">
                  <c:v>2434.08203</c:v>
                </c:pt>
                <c:pt idx="2290">
                  <c:v>2434.08203</c:v>
                </c:pt>
                <c:pt idx="2291">
                  <c:v>2434.08203</c:v>
                </c:pt>
                <c:pt idx="2292">
                  <c:v>2434.08203</c:v>
                </c:pt>
                <c:pt idx="2293">
                  <c:v>2434.08203</c:v>
                </c:pt>
                <c:pt idx="2294">
                  <c:v>2434.08203</c:v>
                </c:pt>
                <c:pt idx="2295">
                  <c:v>2434.08203</c:v>
                </c:pt>
                <c:pt idx="2296">
                  <c:v>2434.08203</c:v>
                </c:pt>
                <c:pt idx="2297">
                  <c:v>2434.08203</c:v>
                </c:pt>
                <c:pt idx="2298">
                  <c:v>2434.08203</c:v>
                </c:pt>
                <c:pt idx="2299">
                  <c:v>2434.08203</c:v>
                </c:pt>
                <c:pt idx="2300">
                  <c:v>2434.08203</c:v>
                </c:pt>
                <c:pt idx="2301">
                  <c:v>2434.08203</c:v>
                </c:pt>
                <c:pt idx="2302">
                  <c:v>2434.08203</c:v>
                </c:pt>
                <c:pt idx="2303">
                  <c:v>2434.08203</c:v>
                </c:pt>
                <c:pt idx="2304">
                  <c:v>2434.08203</c:v>
                </c:pt>
                <c:pt idx="2305">
                  <c:v>2434.08203</c:v>
                </c:pt>
                <c:pt idx="2306">
                  <c:v>2434.08203</c:v>
                </c:pt>
                <c:pt idx="2307">
                  <c:v>2434.08203</c:v>
                </c:pt>
                <c:pt idx="2308">
                  <c:v>2434.08203</c:v>
                </c:pt>
                <c:pt idx="2309">
                  <c:v>2434.08203</c:v>
                </c:pt>
                <c:pt idx="2310">
                  <c:v>2434.08203</c:v>
                </c:pt>
                <c:pt idx="2311">
                  <c:v>2434.08203</c:v>
                </c:pt>
                <c:pt idx="2312">
                  <c:v>2434.08203</c:v>
                </c:pt>
                <c:pt idx="2313">
                  <c:v>2434.08203</c:v>
                </c:pt>
                <c:pt idx="2314">
                  <c:v>2434.08203</c:v>
                </c:pt>
                <c:pt idx="2315">
                  <c:v>2434.08203</c:v>
                </c:pt>
                <c:pt idx="2316">
                  <c:v>2434.08203</c:v>
                </c:pt>
                <c:pt idx="2317">
                  <c:v>2434.08203</c:v>
                </c:pt>
                <c:pt idx="2318">
                  <c:v>2434.08203</c:v>
                </c:pt>
                <c:pt idx="2319">
                  <c:v>2434.08203</c:v>
                </c:pt>
                <c:pt idx="2320">
                  <c:v>2434.08203</c:v>
                </c:pt>
                <c:pt idx="2321">
                  <c:v>2434.08203</c:v>
                </c:pt>
                <c:pt idx="2322">
                  <c:v>2434.08203</c:v>
                </c:pt>
                <c:pt idx="2323">
                  <c:v>2434.08203</c:v>
                </c:pt>
                <c:pt idx="2324">
                  <c:v>2434.08203</c:v>
                </c:pt>
                <c:pt idx="2325">
                  <c:v>2434.08203</c:v>
                </c:pt>
                <c:pt idx="2326">
                  <c:v>2434.08203</c:v>
                </c:pt>
                <c:pt idx="2327">
                  <c:v>2434.08203</c:v>
                </c:pt>
                <c:pt idx="2328">
                  <c:v>2434.08203</c:v>
                </c:pt>
                <c:pt idx="2329">
                  <c:v>2434.08203</c:v>
                </c:pt>
                <c:pt idx="2330">
                  <c:v>2434.08203</c:v>
                </c:pt>
                <c:pt idx="2331">
                  <c:v>2434.08203</c:v>
                </c:pt>
                <c:pt idx="2332">
                  <c:v>2434.08203</c:v>
                </c:pt>
                <c:pt idx="2333">
                  <c:v>2434.08203</c:v>
                </c:pt>
                <c:pt idx="2334">
                  <c:v>2434.08203</c:v>
                </c:pt>
                <c:pt idx="2335">
                  <c:v>2434.08203</c:v>
                </c:pt>
                <c:pt idx="2336">
                  <c:v>2434.08203</c:v>
                </c:pt>
                <c:pt idx="2337">
                  <c:v>2434.08203</c:v>
                </c:pt>
                <c:pt idx="2338">
                  <c:v>2434.08203</c:v>
                </c:pt>
                <c:pt idx="2339">
                  <c:v>2434.08203</c:v>
                </c:pt>
                <c:pt idx="2340">
                  <c:v>2434.08203</c:v>
                </c:pt>
                <c:pt idx="2341">
                  <c:v>2434.08203</c:v>
                </c:pt>
                <c:pt idx="2342">
                  <c:v>2434.08203</c:v>
                </c:pt>
                <c:pt idx="2343">
                  <c:v>2434.08203</c:v>
                </c:pt>
                <c:pt idx="2344">
                  <c:v>2434.08203</c:v>
                </c:pt>
                <c:pt idx="2345">
                  <c:v>2434.08203</c:v>
                </c:pt>
                <c:pt idx="2346">
                  <c:v>2434.08203</c:v>
                </c:pt>
                <c:pt idx="2347">
                  <c:v>2434.08203</c:v>
                </c:pt>
                <c:pt idx="2348">
                  <c:v>2434.08203</c:v>
                </c:pt>
                <c:pt idx="2349">
                  <c:v>2434.08203</c:v>
                </c:pt>
                <c:pt idx="2350">
                  <c:v>2434.08203</c:v>
                </c:pt>
                <c:pt idx="2351">
                  <c:v>2434.08203</c:v>
                </c:pt>
                <c:pt idx="2352">
                  <c:v>2434.08203</c:v>
                </c:pt>
                <c:pt idx="2353">
                  <c:v>2434.08203</c:v>
                </c:pt>
                <c:pt idx="2354">
                  <c:v>2434.08203</c:v>
                </c:pt>
                <c:pt idx="2355">
                  <c:v>2434.08203</c:v>
                </c:pt>
                <c:pt idx="2356">
                  <c:v>2434.08203</c:v>
                </c:pt>
                <c:pt idx="2357">
                  <c:v>2434.08203</c:v>
                </c:pt>
                <c:pt idx="2358">
                  <c:v>2434.08203</c:v>
                </c:pt>
                <c:pt idx="2359">
                  <c:v>2434.08203</c:v>
                </c:pt>
                <c:pt idx="2360">
                  <c:v>2434.08203</c:v>
                </c:pt>
                <c:pt idx="2361">
                  <c:v>2434.08203</c:v>
                </c:pt>
                <c:pt idx="2362">
                  <c:v>2434.08203</c:v>
                </c:pt>
                <c:pt idx="2363">
                  <c:v>2434.08203</c:v>
                </c:pt>
                <c:pt idx="2364">
                  <c:v>2434.08203</c:v>
                </c:pt>
                <c:pt idx="2365">
                  <c:v>2434.08203</c:v>
                </c:pt>
                <c:pt idx="2366">
                  <c:v>2434.08203</c:v>
                </c:pt>
                <c:pt idx="2367">
                  <c:v>2434.08203</c:v>
                </c:pt>
                <c:pt idx="2368">
                  <c:v>2434.08203</c:v>
                </c:pt>
                <c:pt idx="2369">
                  <c:v>2434.08203</c:v>
                </c:pt>
                <c:pt idx="2370">
                  <c:v>2434.08203</c:v>
                </c:pt>
                <c:pt idx="2371">
                  <c:v>2434.08203</c:v>
                </c:pt>
                <c:pt idx="2372">
                  <c:v>2434.08203</c:v>
                </c:pt>
                <c:pt idx="2373">
                  <c:v>2434.08203</c:v>
                </c:pt>
                <c:pt idx="2374">
                  <c:v>2434.08203</c:v>
                </c:pt>
                <c:pt idx="2375">
                  <c:v>2434.08203</c:v>
                </c:pt>
                <c:pt idx="2376">
                  <c:v>2434.08203</c:v>
                </c:pt>
                <c:pt idx="2377">
                  <c:v>2434.08203</c:v>
                </c:pt>
                <c:pt idx="2378">
                  <c:v>2434.08203</c:v>
                </c:pt>
                <c:pt idx="2379">
                  <c:v>2434.08203</c:v>
                </c:pt>
                <c:pt idx="2380">
                  <c:v>2434.08203</c:v>
                </c:pt>
                <c:pt idx="2381">
                  <c:v>2434.08203</c:v>
                </c:pt>
                <c:pt idx="2382">
                  <c:v>2434.08203</c:v>
                </c:pt>
                <c:pt idx="2383">
                  <c:v>2434.08203</c:v>
                </c:pt>
                <c:pt idx="2384">
                  <c:v>2434.08203</c:v>
                </c:pt>
                <c:pt idx="2385">
                  <c:v>2434.08203</c:v>
                </c:pt>
                <c:pt idx="2386">
                  <c:v>2434.08203</c:v>
                </c:pt>
                <c:pt idx="2387">
                  <c:v>2434.08203</c:v>
                </c:pt>
                <c:pt idx="2388">
                  <c:v>2434.08203</c:v>
                </c:pt>
                <c:pt idx="2389">
                  <c:v>2434.08203</c:v>
                </c:pt>
                <c:pt idx="2390">
                  <c:v>2434.08203</c:v>
                </c:pt>
                <c:pt idx="2391">
                  <c:v>2434.08203</c:v>
                </c:pt>
                <c:pt idx="2392">
                  <c:v>2434.08203</c:v>
                </c:pt>
                <c:pt idx="2393">
                  <c:v>2434.08203</c:v>
                </c:pt>
                <c:pt idx="2394">
                  <c:v>2434.08203</c:v>
                </c:pt>
                <c:pt idx="2395">
                  <c:v>2434.08203</c:v>
                </c:pt>
                <c:pt idx="2396">
                  <c:v>2434.08203</c:v>
                </c:pt>
                <c:pt idx="2397">
                  <c:v>2434.08203</c:v>
                </c:pt>
                <c:pt idx="2398">
                  <c:v>2434.08203</c:v>
                </c:pt>
                <c:pt idx="2399">
                  <c:v>2434.08203</c:v>
                </c:pt>
                <c:pt idx="2400">
                  <c:v>2434.08203</c:v>
                </c:pt>
                <c:pt idx="2401">
                  <c:v>2434.08203</c:v>
                </c:pt>
                <c:pt idx="2402">
                  <c:v>2434.08203</c:v>
                </c:pt>
                <c:pt idx="2403">
                  <c:v>2434.08203</c:v>
                </c:pt>
                <c:pt idx="2404">
                  <c:v>2434.08203</c:v>
                </c:pt>
                <c:pt idx="2405">
                  <c:v>2434.08203</c:v>
                </c:pt>
                <c:pt idx="2406">
                  <c:v>2434.08203</c:v>
                </c:pt>
                <c:pt idx="2407">
                  <c:v>2434.08203</c:v>
                </c:pt>
                <c:pt idx="2408">
                  <c:v>2434.08203</c:v>
                </c:pt>
                <c:pt idx="2409">
                  <c:v>2434.08203</c:v>
                </c:pt>
                <c:pt idx="2410">
                  <c:v>2434.08203</c:v>
                </c:pt>
                <c:pt idx="2411">
                  <c:v>2434.08203</c:v>
                </c:pt>
                <c:pt idx="2412">
                  <c:v>2434.08203</c:v>
                </c:pt>
                <c:pt idx="2413">
                  <c:v>2434.08203</c:v>
                </c:pt>
                <c:pt idx="2414">
                  <c:v>2434.08203</c:v>
                </c:pt>
                <c:pt idx="2415">
                  <c:v>2434.08203</c:v>
                </c:pt>
                <c:pt idx="2416">
                  <c:v>2434.08203</c:v>
                </c:pt>
                <c:pt idx="2417">
                  <c:v>2434.08203</c:v>
                </c:pt>
                <c:pt idx="2418">
                  <c:v>2434.08203</c:v>
                </c:pt>
                <c:pt idx="2419">
                  <c:v>2434.08203</c:v>
                </c:pt>
                <c:pt idx="2420">
                  <c:v>2434.08203</c:v>
                </c:pt>
                <c:pt idx="2421">
                  <c:v>2434.08203</c:v>
                </c:pt>
                <c:pt idx="2422">
                  <c:v>2434.08203</c:v>
                </c:pt>
                <c:pt idx="2423">
                  <c:v>2434.08203</c:v>
                </c:pt>
                <c:pt idx="2424">
                  <c:v>2434.08203</c:v>
                </c:pt>
                <c:pt idx="2425">
                  <c:v>2434.08203</c:v>
                </c:pt>
                <c:pt idx="2426">
                  <c:v>2434.08203</c:v>
                </c:pt>
                <c:pt idx="2427">
                  <c:v>2434.08203</c:v>
                </c:pt>
                <c:pt idx="2428">
                  <c:v>2434.08203</c:v>
                </c:pt>
                <c:pt idx="2429">
                  <c:v>2434.08203</c:v>
                </c:pt>
                <c:pt idx="2430">
                  <c:v>2434.08203</c:v>
                </c:pt>
                <c:pt idx="2431">
                  <c:v>2434.08203</c:v>
                </c:pt>
                <c:pt idx="2432">
                  <c:v>2434.08203</c:v>
                </c:pt>
                <c:pt idx="2433">
                  <c:v>2434.08203</c:v>
                </c:pt>
                <c:pt idx="2434">
                  <c:v>2434.08203</c:v>
                </c:pt>
                <c:pt idx="2435">
                  <c:v>2434.08203</c:v>
                </c:pt>
                <c:pt idx="2436">
                  <c:v>2434.08203</c:v>
                </c:pt>
                <c:pt idx="2437">
                  <c:v>2434.08203</c:v>
                </c:pt>
                <c:pt idx="2438">
                  <c:v>2434.08203</c:v>
                </c:pt>
                <c:pt idx="2439">
                  <c:v>2434.08203</c:v>
                </c:pt>
                <c:pt idx="2440">
                  <c:v>2434.08203</c:v>
                </c:pt>
                <c:pt idx="2441">
                  <c:v>2434.08203</c:v>
                </c:pt>
                <c:pt idx="2442">
                  <c:v>2434.08203</c:v>
                </c:pt>
                <c:pt idx="2443">
                  <c:v>2434.08203</c:v>
                </c:pt>
                <c:pt idx="2444">
                  <c:v>2434.08203</c:v>
                </c:pt>
                <c:pt idx="2445">
                  <c:v>2434.08203</c:v>
                </c:pt>
                <c:pt idx="2446">
                  <c:v>2434.08203</c:v>
                </c:pt>
                <c:pt idx="2447">
                  <c:v>2434.08203</c:v>
                </c:pt>
                <c:pt idx="2448">
                  <c:v>2434.08203</c:v>
                </c:pt>
                <c:pt idx="2449">
                  <c:v>2434.08203</c:v>
                </c:pt>
                <c:pt idx="2450">
                  <c:v>2434.08203</c:v>
                </c:pt>
                <c:pt idx="2451">
                  <c:v>2434.08203</c:v>
                </c:pt>
                <c:pt idx="2452">
                  <c:v>2434.08203</c:v>
                </c:pt>
                <c:pt idx="2453">
                  <c:v>2434.08203</c:v>
                </c:pt>
                <c:pt idx="2454">
                  <c:v>2434.08203</c:v>
                </c:pt>
                <c:pt idx="2455">
                  <c:v>2434.08203</c:v>
                </c:pt>
                <c:pt idx="2456">
                  <c:v>2434.08203</c:v>
                </c:pt>
                <c:pt idx="2457">
                  <c:v>2434.08203</c:v>
                </c:pt>
                <c:pt idx="2458">
                  <c:v>2434.08203</c:v>
                </c:pt>
                <c:pt idx="2459">
                  <c:v>2434.08203</c:v>
                </c:pt>
                <c:pt idx="2460">
                  <c:v>2434.08203</c:v>
                </c:pt>
                <c:pt idx="2461">
                  <c:v>2434.08203</c:v>
                </c:pt>
                <c:pt idx="2462">
                  <c:v>2434.08203</c:v>
                </c:pt>
                <c:pt idx="2463">
                  <c:v>2434.08203</c:v>
                </c:pt>
                <c:pt idx="2464">
                  <c:v>2434.08203</c:v>
                </c:pt>
                <c:pt idx="2465">
                  <c:v>2434.08203</c:v>
                </c:pt>
                <c:pt idx="2466">
                  <c:v>2434.08203</c:v>
                </c:pt>
                <c:pt idx="2467">
                  <c:v>2434.08203</c:v>
                </c:pt>
                <c:pt idx="2468">
                  <c:v>2434.08203</c:v>
                </c:pt>
                <c:pt idx="2469">
                  <c:v>2434.08203</c:v>
                </c:pt>
                <c:pt idx="2470">
                  <c:v>2434.08203</c:v>
                </c:pt>
                <c:pt idx="2471">
                  <c:v>2434.08203</c:v>
                </c:pt>
                <c:pt idx="2472">
                  <c:v>2434.08203</c:v>
                </c:pt>
                <c:pt idx="2473">
                  <c:v>2434.08203</c:v>
                </c:pt>
                <c:pt idx="2474">
                  <c:v>2434.08203</c:v>
                </c:pt>
                <c:pt idx="2475">
                  <c:v>2434.08203</c:v>
                </c:pt>
                <c:pt idx="2476">
                  <c:v>2434.08203</c:v>
                </c:pt>
                <c:pt idx="2477">
                  <c:v>2434.08203</c:v>
                </c:pt>
                <c:pt idx="2478">
                  <c:v>2434.08203</c:v>
                </c:pt>
                <c:pt idx="2479">
                  <c:v>2434.08203</c:v>
                </c:pt>
                <c:pt idx="2480">
                  <c:v>2434.08203</c:v>
                </c:pt>
                <c:pt idx="2481">
                  <c:v>2434.08203</c:v>
                </c:pt>
                <c:pt idx="2482">
                  <c:v>2434.08203</c:v>
                </c:pt>
                <c:pt idx="2483">
                  <c:v>2434.08203</c:v>
                </c:pt>
                <c:pt idx="2484">
                  <c:v>2434.08203</c:v>
                </c:pt>
                <c:pt idx="2485">
                  <c:v>2434.08203</c:v>
                </c:pt>
                <c:pt idx="2486">
                  <c:v>2434.08203</c:v>
                </c:pt>
                <c:pt idx="2487">
                  <c:v>2436.5234399999999</c:v>
                </c:pt>
                <c:pt idx="2488">
                  <c:v>2434.08203</c:v>
                </c:pt>
                <c:pt idx="2489">
                  <c:v>2434.08203</c:v>
                </c:pt>
                <c:pt idx="2490">
                  <c:v>2434.08203</c:v>
                </c:pt>
                <c:pt idx="2491">
                  <c:v>2434.08203</c:v>
                </c:pt>
                <c:pt idx="2492">
                  <c:v>2434.08203</c:v>
                </c:pt>
                <c:pt idx="2493">
                  <c:v>2434.08203</c:v>
                </c:pt>
                <c:pt idx="2494">
                  <c:v>2434.08203</c:v>
                </c:pt>
                <c:pt idx="2495">
                  <c:v>2434.08203</c:v>
                </c:pt>
                <c:pt idx="2496">
                  <c:v>2434.08203</c:v>
                </c:pt>
                <c:pt idx="2497">
                  <c:v>2434.08203</c:v>
                </c:pt>
                <c:pt idx="2498">
                  <c:v>2434.08203</c:v>
                </c:pt>
                <c:pt idx="2499">
                  <c:v>2434.08203</c:v>
                </c:pt>
                <c:pt idx="2500">
                  <c:v>2434.08203</c:v>
                </c:pt>
                <c:pt idx="2501">
                  <c:v>2434.08203</c:v>
                </c:pt>
                <c:pt idx="2502">
                  <c:v>2434.08203</c:v>
                </c:pt>
                <c:pt idx="2503">
                  <c:v>2434.08203</c:v>
                </c:pt>
                <c:pt idx="2504">
                  <c:v>2434.08203</c:v>
                </c:pt>
                <c:pt idx="2505">
                  <c:v>2434.08203</c:v>
                </c:pt>
                <c:pt idx="2506">
                  <c:v>2434.08203</c:v>
                </c:pt>
                <c:pt idx="2507">
                  <c:v>2436.5234399999999</c:v>
                </c:pt>
                <c:pt idx="2508">
                  <c:v>2434.08203</c:v>
                </c:pt>
                <c:pt idx="2509">
                  <c:v>2434.08203</c:v>
                </c:pt>
                <c:pt idx="2510">
                  <c:v>2434.08203</c:v>
                </c:pt>
                <c:pt idx="2511">
                  <c:v>2434.08203</c:v>
                </c:pt>
                <c:pt idx="2512">
                  <c:v>2434.08203</c:v>
                </c:pt>
                <c:pt idx="2513">
                  <c:v>2434.08203</c:v>
                </c:pt>
                <c:pt idx="2514">
                  <c:v>2434.08203</c:v>
                </c:pt>
                <c:pt idx="2515">
                  <c:v>2436.5234399999999</c:v>
                </c:pt>
                <c:pt idx="2516">
                  <c:v>2434.08203</c:v>
                </c:pt>
                <c:pt idx="2517">
                  <c:v>2434.08203</c:v>
                </c:pt>
                <c:pt idx="2518">
                  <c:v>2434.08203</c:v>
                </c:pt>
                <c:pt idx="2519">
                  <c:v>2434.08203</c:v>
                </c:pt>
                <c:pt idx="2520">
                  <c:v>2434.08203</c:v>
                </c:pt>
                <c:pt idx="2521">
                  <c:v>2434.08203</c:v>
                </c:pt>
                <c:pt idx="2522">
                  <c:v>2434.08203</c:v>
                </c:pt>
                <c:pt idx="2523">
                  <c:v>2434.08203</c:v>
                </c:pt>
                <c:pt idx="2524">
                  <c:v>2434.08203</c:v>
                </c:pt>
                <c:pt idx="2525">
                  <c:v>2434.08203</c:v>
                </c:pt>
                <c:pt idx="2526">
                  <c:v>2434.08203</c:v>
                </c:pt>
                <c:pt idx="2527">
                  <c:v>2434.08203</c:v>
                </c:pt>
                <c:pt idx="2528">
                  <c:v>2434.08203</c:v>
                </c:pt>
                <c:pt idx="2529">
                  <c:v>2434.08203</c:v>
                </c:pt>
                <c:pt idx="2530">
                  <c:v>2434.08203</c:v>
                </c:pt>
                <c:pt idx="2531">
                  <c:v>2434.08203</c:v>
                </c:pt>
                <c:pt idx="2532">
                  <c:v>2434.08203</c:v>
                </c:pt>
                <c:pt idx="2533">
                  <c:v>2434.08203</c:v>
                </c:pt>
                <c:pt idx="2534">
                  <c:v>2434.08203</c:v>
                </c:pt>
                <c:pt idx="2535">
                  <c:v>2434.08203</c:v>
                </c:pt>
                <c:pt idx="2536">
                  <c:v>2434.08203</c:v>
                </c:pt>
                <c:pt idx="2537">
                  <c:v>2434.08203</c:v>
                </c:pt>
                <c:pt idx="2538">
                  <c:v>2434.08203</c:v>
                </c:pt>
                <c:pt idx="2539">
                  <c:v>2434.08203</c:v>
                </c:pt>
                <c:pt idx="2540">
                  <c:v>2434.08203</c:v>
                </c:pt>
                <c:pt idx="2541">
                  <c:v>2434.08203</c:v>
                </c:pt>
                <c:pt idx="2542">
                  <c:v>2434.08203</c:v>
                </c:pt>
                <c:pt idx="2543">
                  <c:v>2434.08203</c:v>
                </c:pt>
                <c:pt idx="2544">
                  <c:v>2434.08203</c:v>
                </c:pt>
                <c:pt idx="2545">
                  <c:v>2434.08203</c:v>
                </c:pt>
                <c:pt idx="2546">
                  <c:v>2434.08203</c:v>
                </c:pt>
                <c:pt idx="2547">
                  <c:v>2434.08203</c:v>
                </c:pt>
                <c:pt idx="2548">
                  <c:v>2434.08203</c:v>
                </c:pt>
                <c:pt idx="2549">
                  <c:v>2434.08203</c:v>
                </c:pt>
                <c:pt idx="2550">
                  <c:v>2434.08203</c:v>
                </c:pt>
                <c:pt idx="2551">
                  <c:v>2436.5234399999999</c:v>
                </c:pt>
                <c:pt idx="2552">
                  <c:v>2434.08203</c:v>
                </c:pt>
                <c:pt idx="2553">
                  <c:v>2434.08203</c:v>
                </c:pt>
                <c:pt idx="2554">
                  <c:v>2434.08203</c:v>
                </c:pt>
                <c:pt idx="2555">
                  <c:v>2434.08203</c:v>
                </c:pt>
                <c:pt idx="2556">
                  <c:v>2434.08203</c:v>
                </c:pt>
                <c:pt idx="2557">
                  <c:v>2434.08203</c:v>
                </c:pt>
                <c:pt idx="2558">
                  <c:v>2434.08203</c:v>
                </c:pt>
                <c:pt idx="2559">
                  <c:v>2434.08203</c:v>
                </c:pt>
                <c:pt idx="2560">
                  <c:v>2434.08203</c:v>
                </c:pt>
                <c:pt idx="2561">
                  <c:v>2434.08203</c:v>
                </c:pt>
                <c:pt idx="2562">
                  <c:v>2434.08203</c:v>
                </c:pt>
                <c:pt idx="2563">
                  <c:v>2434.08203</c:v>
                </c:pt>
                <c:pt idx="2564">
                  <c:v>2434.08203</c:v>
                </c:pt>
                <c:pt idx="2565">
                  <c:v>2434.08203</c:v>
                </c:pt>
                <c:pt idx="2566">
                  <c:v>2434.08203</c:v>
                </c:pt>
                <c:pt idx="2567">
                  <c:v>2434.08203</c:v>
                </c:pt>
                <c:pt idx="2568">
                  <c:v>2434.08203</c:v>
                </c:pt>
                <c:pt idx="2569">
                  <c:v>2434.08203</c:v>
                </c:pt>
                <c:pt idx="2570">
                  <c:v>2434.08203</c:v>
                </c:pt>
                <c:pt idx="2571">
                  <c:v>2434.08203</c:v>
                </c:pt>
                <c:pt idx="2572">
                  <c:v>2434.08203</c:v>
                </c:pt>
                <c:pt idx="2573">
                  <c:v>2436.5234399999999</c:v>
                </c:pt>
                <c:pt idx="2574">
                  <c:v>2434.08203</c:v>
                </c:pt>
                <c:pt idx="2575">
                  <c:v>2434.08203</c:v>
                </c:pt>
                <c:pt idx="2576">
                  <c:v>2434.08203</c:v>
                </c:pt>
                <c:pt idx="2577">
                  <c:v>2434.08203</c:v>
                </c:pt>
                <c:pt idx="2578">
                  <c:v>2434.08203</c:v>
                </c:pt>
                <c:pt idx="2579">
                  <c:v>2434.08203</c:v>
                </c:pt>
                <c:pt idx="2580">
                  <c:v>2434.08203</c:v>
                </c:pt>
                <c:pt idx="2581">
                  <c:v>2434.08203</c:v>
                </c:pt>
                <c:pt idx="2582">
                  <c:v>2434.08203</c:v>
                </c:pt>
                <c:pt idx="2583">
                  <c:v>2434.08203</c:v>
                </c:pt>
                <c:pt idx="2584">
                  <c:v>2434.08203</c:v>
                </c:pt>
                <c:pt idx="2585">
                  <c:v>2434.08203</c:v>
                </c:pt>
                <c:pt idx="2586">
                  <c:v>2434.08203</c:v>
                </c:pt>
                <c:pt idx="2587">
                  <c:v>2434.08203</c:v>
                </c:pt>
                <c:pt idx="2588">
                  <c:v>2434.08203</c:v>
                </c:pt>
                <c:pt idx="2589">
                  <c:v>2434.08203</c:v>
                </c:pt>
                <c:pt idx="2590">
                  <c:v>2434.08203</c:v>
                </c:pt>
                <c:pt idx="2591">
                  <c:v>2434.08203</c:v>
                </c:pt>
                <c:pt idx="2592">
                  <c:v>2434.08203</c:v>
                </c:pt>
                <c:pt idx="2593">
                  <c:v>2434.08203</c:v>
                </c:pt>
                <c:pt idx="2594">
                  <c:v>2434.08203</c:v>
                </c:pt>
                <c:pt idx="2595">
                  <c:v>2436.5234399999999</c:v>
                </c:pt>
                <c:pt idx="2596">
                  <c:v>2434.08203</c:v>
                </c:pt>
                <c:pt idx="2597">
                  <c:v>2434.08203</c:v>
                </c:pt>
                <c:pt idx="2598">
                  <c:v>2434.08203</c:v>
                </c:pt>
                <c:pt idx="2599">
                  <c:v>2434.08203</c:v>
                </c:pt>
                <c:pt idx="2600">
                  <c:v>2434.08203</c:v>
                </c:pt>
                <c:pt idx="2601">
                  <c:v>2434.08203</c:v>
                </c:pt>
                <c:pt idx="2602">
                  <c:v>2434.08203</c:v>
                </c:pt>
                <c:pt idx="2603">
                  <c:v>2434.08203</c:v>
                </c:pt>
                <c:pt idx="2604">
                  <c:v>2434.08203</c:v>
                </c:pt>
                <c:pt idx="2605">
                  <c:v>2434.08203</c:v>
                </c:pt>
                <c:pt idx="2606">
                  <c:v>2434.08203</c:v>
                </c:pt>
                <c:pt idx="2607">
                  <c:v>2434.08203</c:v>
                </c:pt>
                <c:pt idx="2608">
                  <c:v>2434.08203</c:v>
                </c:pt>
                <c:pt idx="2609">
                  <c:v>2434.08203</c:v>
                </c:pt>
                <c:pt idx="2610">
                  <c:v>2434.08203</c:v>
                </c:pt>
                <c:pt idx="2611">
                  <c:v>2434.08203</c:v>
                </c:pt>
                <c:pt idx="2612">
                  <c:v>2434.08203</c:v>
                </c:pt>
                <c:pt idx="2613">
                  <c:v>2434.08203</c:v>
                </c:pt>
                <c:pt idx="2614">
                  <c:v>2434.08203</c:v>
                </c:pt>
                <c:pt idx="2615">
                  <c:v>2434.08203</c:v>
                </c:pt>
                <c:pt idx="2616">
                  <c:v>2434.08203</c:v>
                </c:pt>
                <c:pt idx="2617">
                  <c:v>2434.08203</c:v>
                </c:pt>
                <c:pt idx="2618">
                  <c:v>2434.08203</c:v>
                </c:pt>
                <c:pt idx="2619">
                  <c:v>2434.08203</c:v>
                </c:pt>
                <c:pt idx="2620">
                  <c:v>2434.08203</c:v>
                </c:pt>
                <c:pt idx="2621">
                  <c:v>2434.08203</c:v>
                </c:pt>
                <c:pt idx="2622">
                  <c:v>2434.08203</c:v>
                </c:pt>
                <c:pt idx="2623">
                  <c:v>2434.08203</c:v>
                </c:pt>
                <c:pt idx="2624">
                  <c:v>2434.08203</c:v>
                </c:pt>
                <c:pt idx="2625">
                  <c:v>2434.08203</c:v>
                </c:pt>
                <c:pt idx="2626">
                  <c:v>2434.08203</c:v>
                </c:pt>
                <c:pt idx="2627">
                  <c:v>2434.08203</c:v>
                </c:pt>
                <c:pt idx="2628">
                  <c:v>2434.08203</c:v>
                </c:pt>
                <c:pt idx="2629">
                  <c:v>2436.5234399999999</c:v>
                </c:pt>
                <c:pt idx="2630">
                  <c:v>2434.08203</c:v>
                </c:pt>
                <c:pt idx="2631">
                  <c:v>2434.08203</c:v>
                </c:pt>
                <c:pt idx="2632">
                  <c:v>2434.08203</c:v>
                </c:pt>
                <c:pt idx="2633">
                  <c:v>2434.08203</c:v>
                </c:pt>
                <c:pt idx="2634">
                  <c:v>2434.08203</c:v>
                </c:pt>
                <c:pt idx="2635">
                  <c:v>2434.08203</c:v>
                </c:pt>
                <c:pt idx="2636">
                  <c:v>2434.08203</c:v>
                </c:pt>
                <c:pt idx="2637">
                  <c:v>2434.08203</c:v>
                </c:pt>
                <c:pt idx="2638">
                  <c:v>2434.08203</c:v>
                </c:pt>
                <c:pt idx="2639">
                  <c:v>2434.08203</c:v>
                </c:pt>
                <c:pt idx="2640">
                  <c:v>2434.08203</c:v>
                </c:pt>
                <c:pt idx="2641">
                  <c:v>2434.08203</c:v>
                </c:pt>
                <c:pt idx="2642">
                  <c:v>2434.08203</c:v>
                </c:pt>
                <c:pt idx="2643">
                  <c:v>2434.08203</c:v>
                </c:pt>
                <c:pt idx="2644">
                  <c:v>2434.08203</c:v>
                </c:pt>
                <c:pt idx="2645">
                  <c:v>2434.08203</c:v>
                </c:pt>
                <c:pt idx="2646">
                  <c:v>2434.08203</c:v>
                </c:pt>
                <c:pt idx="2647">
                  <c:v>2434.08203</c:v>
                </c:pt>
                <c:pt idx="2648">
                  <c:v>2434.08203</c:v>
                </c:pt>
                <c:pt idx="2649">
                  <c:v>2434.08203</c:v>
                </c:pt>
                <c:pt idx="2650">
                  <c:v>2434.08203</c:v>
                </c:pt>
                <c:pt idx="2651">
                  <c:v>2434.08203</c:v>
                </c:pt>
                <c:pt idx="2652">
                  <c:v>2434.08203</c:v>
                </c:pt>
                <c:pt idx="2653">
                  <c:v>2434.08203</c:v>
                </c:pt>
                <c:pt idx="2654">
                  <c:v>2434.08203</c:v>
                </c:pt>
                <c:pt idx="2655">
                  <c:v>2434.08203</c:v>
                </c:pt>
                <c:pt idx="2656">
                  <c:v>2434.08203</c:v>
                </c:pt>
                <c:pt idx="2657">
                  <c:v>2434.08203</c:v>
                </c:pt>
                <c:pt idx="2658">
                  <c:v>2434.08203</c:v>
                </c:pt>
                <c:pt idx="2659">
                  <c:v>2434.08203</c:v>
                </c:pt>
                <c:pt idx="2660">
                  <c:v>2434.08203</c:v>
                </c:pt>
                <c:pt idx="2661">
                  <c:v>2434.08203</c:v>
                </c:pt>
                <c:pt idx="2662">
                  <c:v>2434.08203</c:v>
                </c:pt>
                <c:pt idx="2663">
                  <c:v>2434.08203</c:v>
                </c:pt>
                <c:pt idx="2664">
                  <c:v>2434.08203</c:v>
                </c:pt>
                <c:pt idx="2665">
                  <c:v>2434.08203</c:v>
                </c:pt>
                <c:pt idx="2666">
                  <c:v>2434.08203</c:v>
                </c:pt>
                <c:pt idx="2667">
                  <c:v>2434.08203</c:v>
                </c:pt>
                <c:pt idx="2668">
                  <c:v>2434.08203</c:v>
                </c:pt>
                <c:pt idx="2669">
                  <c:v>2434.08203</c:v>
                </c:pt>
                <c:pt idx="2670">
                  <c:v>2434.08203</c:v>
                </c:pt>
                <c:pt idx="2671">
                  <c:v>2434.08203</c:v>
                </c:pt>
                <c:pt idx="2672">
                  <c:v>2434.08203</c:v>
                </c:pt>
                <c:pt idx="2673">
                  <c:v>2434.08203</c:v>
                </c:pt>
                <c:pt idx="2674">
                  <c:v>2434.08203</c:v>
                </c:pt>
                <c:pt idx="2675">
                  <c:v>2434.08203</c:v>
                </c:pt>
                <c:pt idx="2676">
                  <c:v>2434.08203</c:v>
                </c:pt>
                <c:pt idx="2677">
                  <c:v>2434.08203</c:v>
                </c:pt>
                <c:pt idx="2678">
                  <c:v>2434.08203</c:v>
                </c:pt>
                <c:pt idx="2679">
                  <c:v>2434.08203</c:v>
                </c:pt>
                <c:pt idx="2680">
                  <c:v>2434.08203</c:v>
                </c:pt>
                <c:pt idx="2681">
                  <c:v>2434.08203</c:v>
                </c:pt>
                <c:pt idx="2682">
                  <c:v>2434.08203</c:v>
                </c:pt>
                <c:pt idx="2683">
                  <c:v>2434.08203</c:v>
                </c:pt>
                <c:pt idx="2684">
                  <c:v>2434.08203</c:v>
                </c:pt>
                <c:pt idx="2685">
                  <c:v>2434.08203</c:v>
                </c:pt>
                <c:pt idx="2686">
                  <c:v>2434.08203</c:v>
                </c:pt>
                <c:pt idx="2687">
                  <c:v>2434.08203</c:v>
                </c:pt>
                <c:pt idx="2688">
                  <c:v>2434.08203</c:v>
                </c:pt>
                <c:pt idx="2689">
                  <c:v>2434.08203</c:v>
                </c:pt>
                <c:pt idx="2690">
                  <c:v>2434.08203</c:v>
                </c:pt>
                <c:pt idx="2691">
                  <c:v>2434.08203</c:v>
                </c:pt>
                <c:pt idx="2692">
                  <c:v>2434.08203</c:v>
                </c:pt>
                <c:pt idx="2693">
                  <c:v>2434.08203</c:v>
                </c:pt>
                <c:pt idx="2694">
                  <c:v>2434.08203</c:v>
                </c:pt>
                <c:pt idx="2695">
                  <c:v>2434.08203</c:v>
                </c:pt>
                <c:pt idx="2696">
                  <c:v>2434.08203</c:v>
                </c:pt>
                <c:pt idx="2697">
                  <c:v>2434.08203</c:v>
                </c:pt>
                <c:pt idx="2698">
                  <c:v>2434.08203</c:v>
                </c:pt>
                <c:pt idx="2699">
                  <c:v>2434.08203</c:v>
                </c:pt>
                <c:pt idx="2700">
                  <c:v>2434.08203</c:v>
                </c:pt>
                <c:pt idx="2701">
                  <c:v>2434.08203</c:v>
                </c:pt>
                <c:pt idx="2702">
                  <c:v>2434.08203</c:v>
                </c:pt>
                <c:pt idx="2703">
                  <c:v>2434.08203</c:v>
                </c:pt>
                <c:pt idx="2704">
                  <c:v>2434.08203</c:v>
                </c:pt>
                <c:pt idx="2705">
                  <c:v>2434.08203</c:v>
                </c:pt>
                <c:pt idx="2706">
                  <c:v>2434.08203</c:v>
                </c:pt>
                <c:pt idx="2707">
                  <c:v>2434.08203</c:v>
                </c:pt>
                <c:pt idx="2708">
                  <c:v>2434.08203</c:v>
                </c:pt>
                <c:pt idx="2709">
                  <c:v>2434.08203</c:v>
                </c:pt>
                <c:pt idx="2710">
                  <c:v>2434.08203</c:v>
                </c:pt>
                <c:pt idx="2711">
                  <c:v>2434.08203</c:v>
                </c:pt>
                <c:pt idx="2712">
                  <c:v>2434.08203</c:v>
                </c:pt>
                <c:pt idx="2713">
                  <c:v>2434.08203</c:v>
                </c:pt>
                <c:pt idx="2714">
                  <c:v>2434.08203</c:v>
                </c:pt>
                <c:pt idx="2715">
                  <c:v>2434.08203</c:v>
                </c:pt>
                <c:pt idx="2716">
                  <c:v>2434.08203</c:v>
                </c:pt>
                <c:pt idx="2717">
                  <c:v>2434.08203</c:v>
                </c:pt>
                <c:pt idx="2718">
                  <c:v>2434.08203</c:v>
                </c:pt>
                <c:pt idx="2719">
                  <c:v>2434.08203</c:v>
                </c:pt>
                <c:pt idx="2720">
                  <c:v>2434.08203</c:v>
                </c:pt>
                <c:pt idx="2721">
                  <c:v>2434.08203</c:v>
                </c:pt>
                <c:pt idx="2722">
                  <c:v>2434.08203</c:v>
                </c:pt>
                <c:pt idx="2723">
                  <c:v>2434.08203</c:v>
                </c:pt>
                <c:pt idx="2724">
                  <c:v>2434.08203</c:v>
                </c:pt>
                <c:pt idx="2725">
                  <c:v>2434.08203</c:v>
                </c:pt>
                <c:pt idx="2726">
                  <c:v>2434.08203</c:v>
                </c:pt>
                <c:pt idx="2727">
                  <c:v>2434.08203</c:v>
                </c:pt>
                <c:pt idx="2728">
                  <c:v>2434.08203</c:v>
                </c:pt>
                <c:pt idx="2729">
                  <c:v>2434.08203</c:v>
                </c:pt>
                <c:pt idx="2730">
                  <c:v>2434.08203</c:v>
                </c:pt>
                <c:pt idx="2731">
                  <c:v>2434.08203</c:v>
                </c:pt>
                <c:pt idx="2732">
                  <c:v>2434.08203</c:v>
                </c:pt>
                <c:pt idx="2733">
                  <c:v>2434.08203</c:v>
                </c:pt>
                <c:pt idx="2734">
                  <c:v>2434.08203</c:v>
                </c:pt>
                <c:pt idx="2735">
                  <c:v>2434.08203</c:v>
                </c:pt>
                <c:pt idx="2736">
                  <c:v>2434.08203</c:v>
                </c:pt>
                <c:pt idx="2737">
                  <c:v>2434.08203</c:v>
                </c:pt>
                <c:pt idx="2738">
                  <c:v>2434.08203</c:v>
                </c:pt>
                <c:pt idx="2739">
                  <c:v>2434.08203</c:v>
                </c:pt>
                <c:pt idx="2740">
                  <c:v>2434.08203</c:v>
                </c:pt>
                <c:pt idx="2741">
                  <c:v>2434.08203</c:v>
                </c:pt>
                <c:pt idx="2742">
                  <c:v>2434.08203</c:v>
                </c:pt>
                <c:pt idx="2743">
                  <c:v>2434.08203</c:v>
                </c:pt>
                <c:pt idx="2744">
                  <c:v>2434.08203</c:v>
                </c:pt>
                <c:pt idx="2745">
                  <c:v>2434.08203</c:v>
                </c:pt>
                <c:pt idx="2746">
                  <c:v>2434.08203</c:v>
                </c:pt>
                <c:pt idx="2747">
                  <c:v>2434.08203</c:v>
                </c:pt>
                <c:pt idx="2748">
                  <c:v>2434.08203</c:v>
                </c:pt>
                <c:pt idx="2749">
                  <c:v>2434.08203</c:v>
                </c:pt>
                <c:pt idx="2750">
                  <c:v>2434.08203</c:v>
                </c:pt>
                <c:pt idx="2751">
                  <c:v>2434.08203</c:v>
                </c:pt>
                <c:pt idx="2752">
                  <c:v>2434.08203</c:v>
                </c:pt>
                <c:pt idx="2753">
                  <c:v>2434.08203</c:v>
                </c:pt>
                <c:pt idx="2754">
                  <c:v>2434.08203</c:v>
                </c:pt>
                <c:pt idx="2755">
                  <c:v>2434.08203</c:v>
                </c:pt>
                <c:pt idx="2756">
                  <c:v>2434.08203</c:v>
                </c:pt>
                <c:pt idx="2757">
                  <c:v>2434.08203</c:v>
                </c:pt>
                <c:pt idx="2758">
                  <c:v>2434.08203</c:v>
                </c:pt>
                <c:pt idx="2759">
                  <c:v>2434.08203</c:v>
                </c:pt>
                <c:pt idx="2760">
                  <c:v>2434.08203</c:v>
                </c:pt>
                <c:pt idx="2761">
                  <c:v>2434.08203</c:v>
                </c:pt>
                <c:pt idx="2762">
                  <c:v>2434.08203</c:v>
                </c:pt>
                <c:pt idx="2763">
                  <c:v>2434.08203</c:v>
                </c:pt>
                <c:pt idx="2764">
                  <c:v>2434.08203</c:v>
                </c:pt>
                <c:pt idx="2765">
                  <c:v>2434.08203</c:v>
                </c:pt>
                <c:pt idx="2766">
                  <c:v>2434.08203</c:v>
                </c:pt>
                <c:pt idx="2767">
                  <c:v>2434.08203</c:v>
                </c:pt>
                <c:pt idx="2768">
                  <c:v>2434.08203</c:v>
                </c:pt>
                <c:pt idx="2769">
                  <c:v>2434.08203</c:v>
                </c:pt>
                <c:pt idx="2770">
                  <c:v>2434.08203</c:v>
                </c:pt>
                <c:pt idx="2771">
                  <c:v>2434.08203</c:v>
                </c:pt>
                <c:pt idx="2772">
                  <c:v>2434.08203</c:v>
                </c:pt>
                <c:pt idx="2773">
                  <c:v>2434.08203</c:v>
                </c:pt>
                <c:pt idx="2774">
                  <c:v>2434.08203</c:v>
                </c:pt>
                <c:pt idx="2775">
                  <c:v>2434.08203</c:v>
                </c:pt>
                <c:pt idx="2776">
                  <c:v>2434.08203</c:v>
                </c:pt>
                <c:pt idx="2777">
                  <c:v>2434.08203</c:v>
                </c:pt>
                <c:pt idx="2778">
                  <c:v>2434.08203</c:v>
                </c:pt>
                <c:pt idx="2779">
                  <c:v>2434.08203</c:v>
                </c:pt>
                <c:pt idx="2780">
                  <c:v>2434.08203</c:v>
                </c:pt>
                <c:pt idx="2781">
                  <c:v>2434.08203</c:v>
                </c:pt>
                <c:pt idx="2782">
                  <c:v>2434.08203</c:v>
                </c:pt>
                <c:pt idx="2783">
                  <c:v>2434.08203</c:v>
                </c:pt>
                <c:pt idx="2784">
                  <c:v>2434.08203</c:v>
                </c:pt>
                <c:pt idx="2785">
                  <c:v>2434.08203</c:v>
                </c:pt>
                <c:pt idx="2786">
                  <c:v>2434.08203</c:v>
                </c:pt>
                <c:pt idx="2787">
                  <c:v>2434.08203</c:v>
                </c:pt>
                <c:pt idx="2788">
                  <c:v>2434.08203</c:v>
                </c:pt>
                <c:pt idx="2789">
                  <c:v>2434.08203</c:v>
                </c:pt>
                <c:pt idx="2790">
                  <c:v>2434.08203</c:v>
                </c:pt>
                <c:pt idx="2791">
                  <c:v>2434.08203</c:v>
                </c:pt>
                <c:pt idx="2792">
                  <c:v>2434.08203</c:v>
                </c:pt>
                <c:pt idx="2793">
                  <c:v>2434.08203</c:v>
                </c:pt>
                <c:pt idx="2794">
                  <c:v>2434.08203</c:v>
                </c:pt>
                <c:pt idx="2795">
                  <c:v>2434.08203</c:v>
                </c:pt>
                <c:pt idx="2796">
                  <c:v>2434.08203</c:v>
                </c:pt>
                <c:pt idx="2797">
                  <c:v>2434.08203</c:v>
                </c:pt>
                <c:pt idx="2798">
                  <c:v>2434.08203</c:v>
                </c:pt>
                <c:pt idx="2799">
                  <c:v>2434.08203</c:v>
                </c:pt>
                <c:pt idx="2800">
                  <c:v>2434.08203</c:v>
                </c:pt>
                <c:pt idx="2801">
                  <c:v>2434.08203</c:v>
                </c:pt>
                <c:pt idx="2802">
                  <c:v>2434.08203</c:v>
                </c:pt>
                <c:pt idx="2803">
                  <c:v>2434.08203</c:v>
                </c:pt>
                <c:pt idx="2804">
                  <c:v>2434.08203</c:v>
                </c:pt>
                <c:pt idx="2805">
                  <c:v>2434.08203</c:v>
                </c:pt>
                <c:pt idx="2806">
                  <c:v>2434.08203</c:v>
                </c:pt>
                <c:pt idx="2807">
                  <c:v>2434.08203</c:v>
                </c:pt>
                <c:pt idx="2808">
                  <c:v>2434.08203</c:v>
                </c:pt>
                <c:pt idx="2809">
                  <c:v>2434.08203</c:v>
                </c:pt>
                <c:pt idx="2810">
                  <c:v>2434.08203</c:v>
                </c:pt>
                <c:pt idx="2811">
                  <c:v>2434.08203</c:v>
                </c:pt>
                <c:pt idx="2812">
                  <c:v>2434.08203</c:v>
                </c:pt>
                <c:pt idx="2813">
                  <c:v>2434.08203</c:v>
                </c:pt>
                <c:pt idx="2814">
                  <c:v>2434.08203</c:v>
                </c:pt>
                <c:pt idx="2815">
                  <c:v>2434.08203</c:v>
                </c:pt>
                <c:pt idx="2816">
                  <c:v>2434.08203</c:v>
                </c:pt>
                <c:pt idx="2817">
                  <c:v>2434.08203</c:v>
                </c:pt>
                <c:pt idx="2818">
                  <c:v>2434.08203</c:v>
                </c:pt>
                <c:pt idx="2819">
                  <c:v>2434.08203</c:v>
                </c:pt>
                <c:pt idx="2820">
                  <c:v>2434.08203</c:v>
                </c:pt>
                <c:pt idx="2821">
                  <c:v>2434.08203</c:v>
                </c:pt>
                <c:pt idx="2822">
                  <c:v>2434.08203</c:v>
                </c:pt>
                <c:pt idx="2823">
                  <c:v>2434.08203</c:v>
                </c:pt>
                <c:pt idx="2824">
                  <c:v>2434.08203</c:v>
                </c:pt>
                <c:pt idx="2825">
                  <c:v>2434.08203</c:v>
                </c:pt>
                <c:pt idx="2826">
                  <c:v>2434.08203</c:v>
                </c:pt>
                <c:pt idx="2827">
                  <c:v>2434.08203</c:v>
                </c:pt>
                <c:pt idx="2828">
                  <c:v>2434.08203</c:v>
                </c:pt>
                <c:pt idx="2829">
                  <c:v>2434.08203</c:v>
                </c:pt>
                <c:pt idx="2830">
                  <c:v>2434.08203</c:v>
                </c:pt>
                <c:pt idx="2831">
                  <c:v>2434.08203</c:v>
                </c:pt>
                <c:pt idx="2832">
                  <c:v>2434.08203</c:v>
                </c:pt>
                <c:pt idx="2833">
                  <c:v>2434.08203</c:v>
                </c:pt>
                <c:pt idx="2834">
                  <c:v>2434.08203</c:v>
                </c:pt>
                <c:pt idx="2835">
                  <c:v>2434.08203</c:v>
                </c:pt>
                <c:pt idx="2836">
                  <c:v>2434.08203</c:v>
                </c:pt>
                <c:pt idx="2837">
                  <c:v>2434.08203</c:v>
                </c:pt>
                <c:pt idx="2838">
                  <c:v>2434.08203</c:v>
                </c:pt>
                <c:pt idx="2839">
                  <c:v>2434.08203</c:v>
                </c:pt>
                <c:pt idx="2840">
                  <c:v>2434.08203</c:v>
                </c:pt>
                <c:pt idx="2841">
                  <c:v>2434.08203</c:v>
                </c:pt>
                <c:pt idx="2842">
                  <c:v>2434.08203</c:v>
                </c:pt>
                <c:pt idx="2843">
                  <c:v>2434.08203</c:v>
                </c:pt>
                <c:pt idx="2844">
                  <c:v>2434.08203</c:v>
                </c:pt>
                <c:pt idx="2845">
                  <c:v>2434.08203</c:v>
                </c:pt>
                <c:pt idx="2846">
                  <c:v>2434.08203</c:v>
                </c:pt>
                <c:pt idx="2847">
                  <c:v>2434.08203</c:v>
                </c:pt>
                <c:pt idx="2848">
                  <c:v>2434.08203</c:v>
                </c:pt>
                <c:pt idx="2849">
                  <c:v>2434.08203</c:v>
                </c:pt>
                <c:pt idx="2850">
                  <c:v>2434.08203</c:v>
                </c:pt>
                <c:pt idx="2851">
                  <c:v>2434.08203</c:v>
                </c:pt>
                <c:pt idx="2852">
                  <c:v>2434.08203</c:v>
                </c:pt>
                <c:pt idx="2853">
                  <c:v>2434.08203</c:v>
                </c:pt>
                <c:pt idx="2854">
                  <c:v>2434.08203</c:v>
                </c:pt>
                <c:pt idx="2855">
                  <c:v>2434.08203</c:v>
                </c:pt>
                <c:pt idx="2856">
                  <c:v>2434.08203</c:v>
                </c:pt>
                <c:pt idx="2857">
                  <c:v>2434.08203</c:v>
                </c:pt>
                <c:pt idx="2858">
                  <c:v>2434.08203</c:v>
                </c:pt>
                <c:pt idx="2859">
                  <c:v>2434.08203</c:v>
                </c:pt>
                <c:pt idx="2860">
                  <c:v>2434.08203</c:v>
                </c:pt>
                <c:pt idx="2861">
                  <c:v>2434.08203</c:v>
                </c:pt>
                <c:pt idx="2862">
                  <c:v>2434.08203</c:v>
                </c:pt>
                <c:pt idx="2863">
                  <c:v>2434.08203</c:v>
                </c:pt>
                <c:pt idx="2864">
                  <c:v>2434.08203</c:v>
                </c:pt>
                <c:pt idx="2865">
                  <c:v>2434.08203</c:v>
                </c:pt>
                <c:pt idx="2866">
                  <c:v>2434.08203</c:v>
                </c:pt>
                <c:pt idx="2867">
                  <c:v>2436.5234399999999</c:v>
                </c:pt>
                <c:pt idx="2868">
                  <c:v>2434.08203</c:v>
                </c:pt>
                <c:pt idx="2869">
                  <c:v>2434.08203</c:v>
                </c:pt>
                <c:pt idx="2870">
                  <c:v>2434.08203</c:v>
                </c:pt>
                <c:pt idx="2871">
                  <c:v>2434.08203</c:v>
                </c:pt>
                <c:pt idx="2872">
                  <c:v>2434.08203</c:v>
                </c:pt>
                <c:pt idx="2873">
                  <c:v>2434.08203</c:v>
                </c:pt>
                <c:pt idx="2874">
                  <c:v>2434.08203</c:v>
                </c:pt>
                <c:pt idx="2875">
                  <c:v>2434.08203</c:v>
                </c:pt>
                <c:pt idx="2876">
                  <c:v>2434.08203</c:v>
                </c:pt>
                <c:pt idx="2877">
                  <c:v>2434.08203</c:v>
                </c:pt>
                <c:pt idx="2878">
                  <c:v>2434.08203</c:v>
                </c:pt>
                <c:pt idx="2879">
                  <c:v>2434.08203</c:v>
                </c:pt>
                <c:pt idx="2880">
                  <c:v>2434.08203</c:v>
                </c:pt>
                <c:pt idx="2881">
                  <c:v>2434.08203</c:v>
                </c:pt>
                <c:pt idx="2882">
                  <c:v>2434.08203</c:v>
                </c:pt>
                <c:pt idx="2883">
                  <c:v>2434.08203</c:v>
                </c:pt>
                <c:pt idx="2884">
                  <c:v>2434.08203</c:v>
                </c:pt>
                <c:pt idx="2885">
                  <c:v>2434.08203</c:v>
                </c:pt>
                <c:pt idx="2886">
                  <c:v>2434.08203</c:v>
                </c:pt>
                <c:pt idx="2887">
                  <c:v>2434.08203</c:v>
                </c:pt>
                <c:pt idx="2888">
                  <c:v>2434.08203</c:v>
                </c:pt>
                <c:pt idx="2889">
                  <c:v>2434.08203</c:v>
                </c:pt>
                <c:pt idx="2890">
                  <c:v>2434.08203</c:v>
                </c:pt>
                <c:pt idx="2891">
                  <c:v>2434.08203</c:v>
                </c:pt>
                <c:pt idx="2892">
                  <c:v>2434.08203</c:v>
                </c:pt>
                <c:pt idx="2893">
                  <c:v>2434.08203</c:v>
                </c:pt>
                <c:pt idx="2894">
                  <c:v>2434.08203</c:v>
                </c:pt>
                <c:pt idx="2895">
                  <c:v>2434.08203</c:v>
                </c:pt>
                <c:pt idx="2896">
                  <c:v>2434.08203</c:v>
                </c:pt>
                <c:pt idx="2897">
                  <c:v>2434.08203</c:v>
                </c:pt>
                <c:pt idx="2898">
                  <c:v>2434.08203</c:v>
                </c:pt>
                <c:pt idx="2899">
                  <c:v>2434.08203</c:v>
                </c:pt>
                <c:pt idx="2900">
                  <c:v>2434.08203</c:v>
                </c:pt>
                <c:pt idx="2901">
                  <c:v>2434.08203</c:v>
                </c:pt>
                <c:pt idx="2902">
                  <c:v>2434.08203</c:v>
                </c:pt>
                <c:pt idx="2903">
                  <c:v>2434.08203</c:v>
                </c:pt>
                <c:pt idx="2904">
                  <c:v>2434.08203</c:v>
                </c:pt>
                <c:pt idx="2905">
                  <c:v>2434.08203</c:v>
                </c:pt>
                <c:pt idx="2906">
                  <c:v>2434.08203</c:v>
                </c:pt>
                <c:pt idx="2907">
                  <c:v>2434.08203</c:v>
                </c:pt>
                <c:pt idx="2908">
                  <c:v>2434.08203</c:v>
                </c:pt>
                <c:pt idx="2909">
                  <c:v>2434.08203</c:v>
                </c:pt>
                <c:pt idx="2910">
                  <c:v>2434.08203</c:v>
                </c:pt>
                <c:pt idx="2911">
                  <c:v>2434.08203</c:v>
                </c:pt>
                <c:pt idx="2912">
                  <c:v>2434.08203</c:v>
                </c:pt>
                <c:pt idx="2913">
                  <c:v>2434.08203</c:v>
                </c:pt>
                <c:pt idx="2914">
                  <c:v>2434.08203</c:v>
                </c:pt>
                <c:pt idx="2915">
                  <c:v>2434.08203</c:v>
                </c:pt>
                <c:pt idx="2916">
                  <c:v>2434.08203</c:v>
                </c:pt>
                <c:pt idx="2917">
                  <c:v>2434.08203</c:v>
                </c:pt>
                <c:pt idx="2918">
                  <c:v>2434.08203</c:v>
                </c:pt>
                <c:pt idx="2919">
                  <c:v>2434.08203</c:v>
                </c:pt>
                <c:pt idx="2920">
                  <c:v>2434.08203</c:v>
                </c:pt>
                <c:pt idx="2921">
                  <c:v>2434.08203</c:v>
                </c:pt>
                <c:pt idx="2922">
                  <c:v>2434.08203</c:v>
                </c:pt>
                <c:pt idx="2923">
                  <c:v>2434.08203</c:v>
                </c:pt>
                <c:pt idx="2924">
                  <c:v>2434.08203</c:v>
                </c:pt>
                <c:pt idx="2925">
                  <c:v>2434.08203</c:v>
                </c:pt>
                <c:pt idx="2926">
                  <c:v>2434.08203</c:v>
                </c:pt>
                <c:pt idx="2927">
                  <c:v>2434.08203</c:v>
                </c:pt>
                <c:pt idx="2928">
                  <c:v>2434.08203</c:v>
                </c:pt>
                <c:pt idx="2929">
                  <c:v>2434.08203</c:v>
                </c:pt>
                <c:pt idx="2930">
                  <c:v>2434.08203</c:v>
                </c:pt>
                <c:pt idx="2931">
                  <c:v>2434.08203</c:v>
                </c:pt>
                <c:pt idx="2932">
                  <c:v>2434.08203</c:v>
                </c:pt>
                <c:pt idx="2933">
                  <c:v>2434.08203</c:v>
                </c:pt>
                <c:pt idx="2934">
                  <c:v>2434.08203</c:v>
                </c:pt>
                <c:pt idx="2935">
                  <c:v>2434.08203</c:v>
                </c:pt>
                <c:pt idx="2936">
                  <c:v>2434.08203</c:v>
                </c:pt>
                <c:pt idx="2937">
                  <c:v>2434.08203</c:v>
                </c:pt>
                <c:pt idx="2938">
                  <c:v>2434.08203</c:v>
                </c:pt>
                <c:pt idx="2939">
                  <c:v>2434.08203</c:v>
                </c:pt>
                <c:pt idx="2940">
                  <c:v>2434.08203</c:v>
                </c:pt>
                <c:pt idx="2941">
                  <c:v>2434.08203</c:v>
                </c:pt>
                <c:pt idx="2942">
                  <c:v>2434.08203</c:v>
                </c:pt>
                <c:pt idx="2943">
                  <c:v>2434.08203</c:v>
                </c:pt>
                <c:pt idx="2944">
                  <c:v>2434.08203</c:v>
                </c:pt>
                <c:pt idx="2945">
                  <c:v>2434.08203</c:v>
                </c:pt>
                <c:pt idx="2946">
                  <c:v>2434.08203</c:v>
                </c:pt>
                <c:pt idx="2947">
                  <c:v>2434.08203</c:v>
                </c:pt>
                <c:pt idx="2948">
                  <c:v>2434.08203</c:v>
                </c:pt>
                <c:pt idx="2949">
                  <c:v>2434.08203</c:v>
                </c:pt>
                <c:pt idx="2950">
                  <c:v>2434.08203</c:v>
                </c:pt>
                <c:pt idx="2951">
                  <c:v>2434.08203</c:v>
                </c:pt>
                <c:pt idx="2952">
                  <c:v>2434.08203</c:v>
                </c:pt>
                <c:pt idx="2953">
                  <c:v>2434.08203</c:v>
                </c:pt>
                <c:pt idx="2954">
                  <c:v>2434.08203</c:v>
                </c:pt>
                <c:pt idx="2955">
                  <c:v>2434.08203</c:v>
                </c:pt>
                <c:pt idx="2956">
                  <c:v>2434.08203</c:v>
                </c:pt>
                <c:pt idx="2957">
                  <c:v>2434.08203</c:v>
                </c:pt>
                <c:pt idx="2958">
                  <c:v>2434.08203</c:v>
                </c:pt>
                <c:pt idx="2959">
                  <c:v>2434.08203</c:v>
                </c:pt>
                <c:pt idx="2960">
                  <c:v>2434.08203</c:v>
                </c:pt>
                <c:pt idx="2961">
                  <c:v>2434.08203</c:v>
                </c:pt>
                <c:pt idx="2962">
                  <c:v>2434.08203</c:v>
                </c:pt>
                <c:pt idx="2963">
                  <c:v>2434.08203</c:v>
                </c:pt>
                <c:pt idx="2964">
                  <c:v>2434.08203</c:v>
                </c:pt>
                <c:pt idx="2965">
                  <c:v>2434.08203</c:v>
                </c:pt>
                <c:pt idx="2966">
                  <c:v>2434.08203</c:v>
                </c:pt>
                <c:pt idx="2967">
                  <c:v>2434.08203</c:v>
                </c:pt>
                <c:pt idx="2968">
                  <c:v>2434.08203</c:v>
                </c:pt>
                <c:pt idx="2969">
                  <c:v>2434.08203</c:v>
                </c:pt>
                <c:pt idx="2970">
                  <c:v>2434.08203</c:v>
                </c:pt>
                <c:pt idx="2971">
                  <c:v>2434.08203</c:v>
                </c:pt>
                <c:pt idx="2972">
                  <c:v>2434.08203</c:v>
                </c:pt>
                <c:pt idx="2973">
                  <c:v>2434.08203</c:v>
                </c:pt>
                <c:pt idx="2974">
                  <c:v>2434.08203</c:v>
                </c:pt>
                <c:pt idx="2975">
                  <c:v>2434.08203</c:v>
                </c:pt>
                <c:pt idx="2976">
                  <c:v>2434.08203</c:v>
                </c:pt>
                <c:pt idx="2977">
                  <c:v>2434.08203</c:v>
                </c:pt>
                <c:pt idx="2978">
                  <c:v>2434.08203</c:v>
                </c:pt>
                <c:pt idx="2979">
                  <c:v>2434.08203</c:v>
                </c:pt>
                <c:pt idx="2980">
                  <c:v>2434.08203</c:v>
                </c:pt>
                <c:pt idx="2981">
                  <c:v>2434.08203</c:v>
                </c:pt>
                <c:pt idx="2982">
                  <c:v>2434.08203</c:v>
                </c:pt>
                <c:pt idx="2983">
                  <c:v>2434.08203</c:v>
                </c:pt>
                <c:pt idx="2984">
                  <c:v>2434.08203</c:v>
                </c:pt>
                <c:pt idx="2985">
                  <c:v>2434.08203</c:v>
                </c:pt>
                <c:pt idx="2986">
                  <c:v>2434.08203</c:v>
                </c:pt>
                <c:pt idx="2987">
                  <c:v>2434.08203</c:v>
                </c:pt>
                <c:pt idx="2988">
                  <c:v>2434.08203</c:v>
                </c:pt>
                <c:pt idx="2989">
                  <c:v>2434.08203</c:v>
                </c:pt>
                <c:pt idx="2990">
                  <c:v>2434.08203</c:v>
                </c:pt>
                <c:pt idx="2991">
                  <c:v>2434.08203</c:v>
                </c:pt>
                <c:pt idx="2992">
                  <c:v>2434.08203</c:v>
                </c:pt>
                <c:pt idx="2993">
                  <c:v>2434.08203</c:v>
                </c:pt>
                <c:pt idx="2994">
                  <c:v>2434.08203</c:v>
                </c:pt>
                <c:pt idx="2995">
                  <c:v>2434.08203</c:v>
                </c:pt>
                <c:pt idx="2996">
                  <c:v>2434.08203</c:v>
                </c:pt>
                <c:pt idx="2997">
                  <c:v>2434.08203</c:v>
                </c:pt>
                <c:pt idx="2998">
                  <c:v>2434.08203</c:v>
                </c:pt>
                <c:pt idx="2999">
                  <c:v>2434.08203</c:v>
                </c:pt>
                <c:pt idx="3000">
                  <c:v>2434.08203</c:v>
                </c:pt>
                <c:pt idx="3001">
                  <c:v>2434.08203</c:v>
                </c:pt>
                <c:pt idx="3002">
                  <c:v>2434.08203</c:v>
                </c:pt>
                <c:pt idx="3003">
                  <c:v>2434.08203</c:v>
                </c:pt>
                <c:pt idx="3004">
                  <c:v>2434.08203</c:v>
                </c:pt>
                <c:pt idx="3005">
                  <c:v>2434.08203</c:v>
                </c:pt>
                <c:pt idx="3006">
                  <c:v>2434.08203</c:v>
                </c:pt>
                <c:pt idx="3007">
                  <c:v>2434.08203</c:v>
                </c:pt>
                <c:pt idx="3008">
                  <c:v>2434.08203</c:v>
                </c:pt>
                <c:pt idx="3009">
                  <c:v>2434.08203</c:v>
                </c:pt>
                <c:pt idx="3010">
                  <c:v>2434.08203</c:v>
                </c:pt>
                <c:pt idx="3011">
                  <c:v>2434.08203</c:v>
                </c:pt>
                <c:pt idx="3012">
                  <c:v>2434.08203</c:v>
                </c:pt>
                <c:pt idx="3013">
                  <c:v>2434.08203</c:v>
                </c:pt>
                <c:pt idx="3014">
                  <c:v>2434.08203</c:v>
                </c:pt>
                <c:pt idx="3015">
                  <c:v>2434.08203</c:v>
                </c:pt>
                <c:pt idx="3016">
                  <c:v>2434.08203</c:v>
                </c:pt>
                <c:pt idx="3017">
                  <c:v>2434.08203</c:v>
                </c:pt>
                <c:pt idx="3018">
                  <c:v>2434.08203</c:v>
                </c:pt>
                <c:pt idx="3019">
                  <c:v>2434.08203</c:v>
                </c:pt>
                <c:pt idx="3020">
                  <c:v>2434.08203</c:v>
                </c:pt>
                <c:pt idx="3021">
                  <c:v>2434.08203</c:v>
                </c:pt>
                <c:pt idx="3022">
                  <c:v>2434.08203</c:v>
                </c:pt>
                <c:pt idx="3023">
                  <c:v>2434.08203</c:v>
                </c:pt>
                <c:pt idx="3024">
                  <c:v>2434.08203</c:v>
                </c:pt>
                <c:pt idx="3025">
                  <c:v>2434.08203</c:v>
                </c:pt>
                <c:pt idx="3026">
                  <c:v>2434.08203</c:v>
                </c:pt>
                <c:pt idx="3027">
                  <c:v>2434.08203</c:v>
                </c:pt>
                <c:pt idx="3028">
                  <c:v>2434.08203</c:v>
                </c:pt>
                <c:pt idx="3029">
                  <c:v>2434.08203</c:v>
                </c:pt>
                <c:pt idx="3030">
                  <c:v>2434.08203</c:v>
                </c:pt>
                <c:pt idx="3031">
                  <c:v>2434.08203</c:v>
                </c:pt>
                <c:pt idx="3032">
                  <c:v>2434.08203</c:v>
                </c:pt>
                <c:pt idx="3033">
                  <c:v>2434.08203</c:v>
                </c:pt>
                <c:pt idx="3034">
                  <c:v>2434.08203</c:v>
                </c:pt>
                <c:pt idx="3035">
                  <c:v>2434.08203</c:v>
                </c:pt>
                <c:pt idx="3036">
                  <c:v>2434.08203</c:v>
                </c:pt>
                <c:pt idx="3037">
                  <c:v>2434.08203</c:v>
                </c:pt>
                <c:pt idx="3038">
                  <c:v>2434.08203</c:v>
                </c:pt>
                <c:pt idx="3039">
                  <c:v>2434.08203</c:v>
                </c:pt>
                <c:pt idx="3040">
                  <c:v>2434.08203</c:v>
                </c:pt>
                <c:pt idx="3041">
                  <c:v>2434.08203</c:v>
                </c:pt>
                <c:pt idx="3042">
                  <c:v>2434.08203</c:v>
                </c:pt>
                <c:pt idx="3043">
                  <c:v>2434.08203</c:v>
                </c:pt>
                <c:pt idx="3044">
                  <c:v>2434.08203</c:v>
                </c:pt>
                <c:pt idx="3045">
                  <c:v>2434.08203</c:v>
                </c:pt>
                <c:pt idx="3046">
                  <c:v>2434.08203</c:v>
                </c:pt>
                <c:pt idx="3047">
                  <c:v>2434.08203</c:v>
                </c:pt>
                <c:pt idx="3048">
                  <c:v>2434.08203</c:v>
                </c:pt>
                <c:pt idx="3049">
                  <c:v>2434.08203</c:v>
                </c:pt>
                <c:pt idx="3050">
                  <c:v>2434.08203</c:v>
                </c:pt>
                <c:pt idx="3051">
                  <c:v>2434.08203</c:v>
                </c:pt>
                <c:pt idx="3052">
                  <c:v>2434.08203</c:v>
                </c:pt>
                <c:pt idx="3053">
                  <c:v>2434.08203</c:v>
                </c:pt>
                <c:pt idx="3054">
                  <c:v>2434.08203</c:v>
                </c:pt>
                <c:pt idx="3055">
                  <c:v>2434.08203</c:v>
                </c:pt>
                <c:pt idx="3056">
                  <c:v>2434.08203</c:v>
                </c:pt>
                <c:pt idx="3057">
                  <c:v>2434.08203</c:v>
                </c:pt>
                <c:pt idx="3058">
                  <c:v>2434.08203</c:v>
                </c:pt>
                <c:pt idx="3059">
                  <c:v>2434.08203</c:v>
                </c:pt>
                <c:pt idx="3060">
                  <c:v>2434.08203</c:v>
                </c:pt>
                <c:pt idx="3061">
                  <c:v>2434.08203</c:v>
                </c:pt>
                <c:pt idx="3062">
                  <c:v>2434.08203</c:v>
                </c:pt>
                <c:pt idx="3063">
                  <c:v>2434.08203</c:v>
                </c:pt>
                <c:pt idx="3064">
                  <c:v>2434.08203</c:v>
                </c:pt>
                <c:pt idx="3065">
                  <c:v>2434.08203</c:v>
                </c:pt>
                <c:pt idx="3066">
                  <c:v>2434.08203</c:v>
                </c:pt>
                <c:pt idx="3067">
                  <c:v>2434.08203</c:v>
                </c:pt>
                <c:pt idx="3068">
                  <c:v>2434.08203</c:v>
                </c:pt>
                <c:pt idx="3069">
                  <c:v>2434.08203</c:v>
                </c:pt>
                <c:pt idx="3070">
                  <c:v>2434.08203</c:v>
                </c:pt>
                <c:pt idx="3071">
                  <c:v>2434.08203</c:v>
                </c:pt>
                <c:pt idx="3072">
                  <c:v>2434.08203</c:v>
                </c:pt>
                <c:pt idx="3073">
                  <c:v>2434.08203</c:v>
                </c:pt>
                <c:pt idx="3074">
                  <c:v>2434.08203</c:v>
                </c:pt>
                <c:pt idx="3075">
                  <c:v>2434.08203</c:v>
                </c:pt>
                <c:pt idx="3076">
                  <c:v>2434.08203</c:v>
                </c:pt>
                <c:pt idx="3077">
                  <c:v>2434.08203</c:v>
                </c:pt>
                <c:pt idx="3078">
                  <c:v>2434.08203</c:v>
                </c:pt>
                <c:pt idx="3079">
                  <c:v>2434.08203</c:v>
                </c:pt>
                <c:pt idx="3080">
                  <c:v>2436.5234399999999</c:v>
                </c:pt>
                <c:pt idx="3081">
                  <c:v>2434.08203</c:v>
                </c:pt>
                <c:pt idx="3082">
                  <c:v>2434.08203</c:v>
                </c:pt>
                <c:pt idx="3083">
                  <c:v>2434.08203</c:v>
                </c:pt>
                <c:pt idx="3084">
                  <c:v>2434.08203</c:v>
                </c:pt>
                <c:pt idx="3085">
                  <c:v>2434.08203</c:v>
                </c:pt>
                <c:pt idx="3086">
                  <c:v>2434.08203</c:v>
                </c:pt>
                <c:pt idx="3087">
                  <c:v>2434.08203</c:v>
                </c:pt>
                <c:pt idx="3088">
                  <c:v>2434.08203</c:v>
                </c:pt>
                <c:pt idx="3089">
                  <c:v>2434.08203</c:v>
                </c:pt>
                <c:pt idx="3090">
                  <c:v>2434.08203</c:v>
                </c:pt>
                <c:pt idx="3091">
                  <c:v>2434.08203</c:v>
                </c:pt>
                <c:pt idx="3092">
                  <c:v>2434.08203</c:v>
                </c:pt>
                <c:pt idx="3093">
                  <c:v>2434.08203</c:v>
                </c:pt>
                <c:pt idx="3094">
                  <c:v>2434.08203</c:v>
                </c:pt>
                <c:pt idx="3095">
                  <c:v>2434.08203</c:v>
                </c:pt>
                <c:pt idx="3096">
                  <c:v>2434.08203</c:v>
                </c:pt>
                <c:pt idx="3097">
                  <c:v>2434.08203</c:v>
                </c:pt>
                <c:pt idx="3098">
                  <c:v>2434.08203</c:v>
                </c:pt>
                <c:pt idx="3099">
                  <c:v>2434.08203</c:v>
                </c:pt>
                <c:pt idx="3100">
                  <c:v>2434.08203</c:v>
                </c:pt>
                <c:pt idx="3101">
                  <c:v>2434.08203</c:v>
                </c:pt>
                <c:pt idx="3102">
                  <c:v>2434.08203</c:v>
                </c:pt>
                <c:pt idx="3103">
                  <c:v>2434.08203</c:v>
                </c:pt>
                <c:pt idx="3104">
                  <c:v>2434.08203</c:v>
                </c:pt>
                <c:pt idx="3105">
                  <c:v>2434.08203</c:v>
                </c:pt>
                <c:pt idx="3106">
                  <c:v>2434.08203</c:v>
                </c:pt>
                <c:pt idx="3107">
                  <c:v>2434.08203</c:v>
                </c:pt>
                <c:pt idx="3108">
                  <c:v>2434.08203</c:v>
                </c:pt>
                <c:pt idx="3109">
                  <c:v>2434.08203</c:v>
                </c:pt>
                <c:pt idx="3110">
                  <c:v>2434.08203</c:v>
                </c:pt>
                <c:pt idx="3111">
                  <c:v>2434.08203</c:v>
                </c:pt>
                <c:pt idx="3112">
                  <c:v>2434.08203</c:v>
                </c:pt>
                <c:pt idx="3113">
                  <c:v>2434.08203</c:v>
                </c:pt>
                <c:pt idx="3114">
                  <c:v>2434.08203</c:v>
                </c:pt>
                <c:pt idx="3115">
                  <c:v>2434.08203</c:v>
                </c:pt>
                <c:pt idx="3116">
                  <c:v>2434.08203</c:v>
                </c:pt>
                <c:pt idx="3117">
                  <c:v>2434.08203</c:v>
                </c:pt>
                <c:pt idx="3118">
                  <c:v>2434.08203</c:v>
                </c:pt>
                <c:pt idx="3119">
                  <c:v>2434.08203</c:v>
                </c:pt>
                <c:pt idx="3120">
                  <c:v>2434.08203</c:v>
                </c:pt>
                <c:pt idx="3121">
                  <c:v>2434.08203</c:v>
                </c:pt>
                <c:pt idx="3122">
                  <c:v>2434.08203</c:v>
                </c:pt>
                <c:pt idx="3123">
                  <c:v>2434.08203</c:v>
                </c:pt>
                <c:pt idx="3124">
                  <c:v>2434.08203</c:v>
                </c:pt>
                <c:pt idx="3125">
                  <c:v>2434.08203</c:v>
                </c:pt>
                <c:pt idx="3126">
                  <c:v>2434.08203</c:v>
                </c:pt>
                <c:pt idx="3127">
                  <c:v>2434.08203</c:v>
                </c:pt>
                <c:pt idx="3128">
                  <c:v>2434.08203</c:v>
                </c:pt>
                <c:pt idx="3129">
                  <c:v>2434.08203</c:v>
                </c:pt>
                <c:pt idx="3130">
                  <c:v>2434.08203</c:v>
                </c:pt>
                <c:pt idx="3131">
                  <c:v>2434.08203</c:v>
                </c:pt>
                <c:pt idx="3132">
                  <c:v>2434.08203</c:v>
                </c:pt>
                <c:pt idx="3133">
                  <c:v>2434.08203</c:v>
                </c:pt>
                <c:pt idx="3134">
                  <c:v>2434.08203</c:v>
                </c:pt>
                <c:pt idx="3135">
                  <c:v>2434.08203</c:v>
                </c:pt>
                <c:pt idx="3136">
                  <c:v>2434.08203</c:v>
                </c:pt>
                <c:pt idx="3137">
                  <c:v>2434.08203</c:v>
                </c:pt>
                <c:pt idx="3138">
                  <c:v>2434.08203</c:v>
                </c:pt>
                <c:pt idx="3139">
                  <c:v>2434.08203</c:v>
                </c:pt>
                <c:pt idx="3140">
                  <c:v>2434.08203</c:v>
                </c:pt>
                <c:pt idx="3141">
                  <c:v>2434.08203</c:v>
                </c:pt>
                <c:pt idx="3142">
                  <c:v>2434.08203</c:v>
                </c:pt>
                <c:pt idx="3143">
                  <c:v>2434.08203</c:v>
                </c:pt>
                <c:pt idx="3144">
                  <c:v>2434.08203</c:v>
                </c:pt>
                <c:pt idx="3145">
                  <c:v>2434.08203</c:v>
                </c:pt>
                <c:pt idx="3146">
                  <c:v>2434.08203</c:v>
                </c:pt>
                <c:pt idx="3147">
                  <c:v>2434.08203</c:v>
                </c:pt>
                <c:pt idx="3148">
                  <c:v>2434.08203</c:v>
                </c:pt>
                <c:pt idx="3149">
                  <c:v>2434.08203</c:v>
                </c:pt>
                <c:pt idx="3150">
                  <c:v>2434.08203</c:v>
                </c:pt>
                <c:pt idx="3151">
                  <c:v>2434.08203</c:v>
                </c:pt>
                <c:pt idx="3152">
                  <c:v>2434.08203</c:v>
                </c:pt>
                <c:pt idx="3153">
                  <c:v>2434.08203</c:v>
                </c:pt>
                <c:pt idx="3154">
                  <c:v>2434.08203</c:v>
                </c:pt>
                <c:pt idx="3155">
                  <c:v>2434.08203</c:v>
                </c:pt>
                <c:pt idx="3156">
                  <c:v>2434.08203</c:v>
                </c:pt>
                <c:pt idx="3157">
                  <c:v>2434.08203</c:v>
                </c:pt>
                <c:pt idx="3158">
                  <c:v>2434.08203</c:v>
                </c:pt>
                <c:pt idx="3159">
                  <c:v>2434.08203</c:v>
                </c:pt>
                <c:pt idx="3160">
                  <c:v>2434.08203</c:v>
                </c:pt>
                <c:pt idx="3161">
                  <c:v>2434.08203</c:v>
                </c:pt>
                <c:pt idx="3162">
                  <c:v>2434.08203</c:v>
                </c:pt>
                <c:pt idx="3163">
                  <c:v>2434.08203</c:v>
                </c:pt>
                <c:pt idx="3164">
                  <c:v>2434.08203</c:v>
                </c:pt>
                <c:pt idx="3165">
                  <c:v>2434.08203</c:v>
                </c:pt>
                <c:pt idx="3166">
                  <c:v>2436.5234399999999</c:v>
                </c:pt>
                <c:pt idx="3167">
                  <c:v>2434.08203</c:v>
                </c:pt>
                <c:pt idx="3168">
                  <c:v>2434.08203</c:v>
                </c:pt>
                <c:pt idx="3169">
                  <c:v>2434.08203</c:v>
                </c:pt>
                <c:pt idx="3170">
                  <c:v>2434.08203</c:v>
                </c:pt>
                <c:pt idx="3171">
                  <c:v>2434.08203</c:v>
                </c:pt>
                <c:pt idx="3172">
                  <c:v>2434.08203</c:v>
                </c:pt>
                <c:pt idx="3173">
                  <c:v>2434.08203</c:v>
                </c:pt>
                <c:pt idx="3174">
                  <c:v>2434.08203</c:v>
                </c:pt>
                <c:pt idx="3175">
                  <c:v>2434.08203</c:v>
                </c:pt>
                <c:pt idx="3176">
                  <c:v>2434.08203</c:v>
                </c:pt>
                <c:pt idx="3177">
                  <c:v>2434.08203</c:v>
                </c:pt>
                <c:pt idx="3178">
                  <c:v>2434.08203</c:v>
                </c:pt>
                <c:pt idx="3179">
                  <c:v>2434.08203</c:v>
                </c:pt>
                <c:pt idx="3180">
                  <c:v>2434.08203</c:v>
                </c:pt>
                <c:pt idx="3181">
                  <c:v>2434.08203</c:v>
                </c:pt>
                <c:pt idx="3182">
                  <c:v>2434.08203</c:v>
                </c:pt>
                <c:pt idx="3183">
                  <c:v>2434.08203</c:v>
                </c:pt>
                <c:pt idx="3184">
                  <c:v>2434.08203</c:v>
                </c:pt>
                <c:pt idx="3185">
                  <c:v>2434.08203</c:v>
                </c:pt>
                <c:pt idx="3186">
                  <c:v>2434.08203</c:v>
                </c:pt>
                <c:pt idx="3187">
                  <c:v>2434.08203</c:v>
                </c:pt>
                <c:pt idx="3188">
                  <c:v>2434.08203</c:v>
                </c:pt>
                <c:pt idx="3189">
                  <c:v>2434.08203</c:v>
                </c:pt>
                <c:pt idx="3190">
                  <c:v>2434.08203</c:v>
                </c:pt>
                <c:pt idx="3191">
                  <c:v>2434.08203</c:v>
                </c:pt>
                <c:pt idx="3192">
                  <c:v>2434.08203</c:v>
                </c:pt>
                <c:pt idx="3193">
                  <c:v>2434.08203</c:v>
                </c:pt>
                <c:pt idx="3194">
                  <c:v>2434.08203</c:v>
                </c:pt>
                <c:pt idx="3195">
                  <c:v>2434.08203</c:v>
                </c:pt>
                <c:pt idx="3196">
                  <c:v>2434.08203</c:v>
                </c:pt>
                <c:pt idx="3197">
                  <c:v>2434.08203</c:v>
                </c:pt>
                <c:pt idx="3198">
                  <c:v>2434.08203</c:v>
                </c:pt>
                <c:pt idx="3199">
                  <c:v>2434.08203</c:v>
                </c:pt>
                <c:pt idx="3200">
                  <c:v>2434.08203</c:v>
                </c:pt>
                <c:pt idx="3201">
                  <c:v>2434.08203</c:v>
                </c:pt>
                <c:pt idx="3202">
                  <c:v>2434.08203</c:v>
                </c:pt>
                <c:pt idx="3203">
                  <c:v>2434.08203</c:v>
                </c:pt>
                <c:pt idx="3204">
                  <c:v>2434.08203</c:v>
                </c:pt>
                <c:pt idx="3205">
                  <c:v>2434.08203</c:v>
                </c:pt>
                <c:pt idx="3206">
                  <c:v>2434.08203</c:v>
                </c:pt>
                <c:pt idx="3207">
                  <c:v>2434.08203</c:v>
                </c:pt>
                <c:pt idx="3208">
                  <c:v>2434.08203</c:v>
                </c:pt>
                <c:pt idx="3209">
                  <c:v>2434.08203</c:v>
                </c:pt>
                <c:pt idx="3210">
                  <c:v>2434.08203</c:v>
                </c:pt>
                <c:pt idx="3211">
                  <c:v>2434.08203</c:v>
                </c:pt>
                <c:pt idx="3212">
                  <c:v>2434.08203</c:v>
                </c:pt>
                <c:pt idx="3213">
                  <c:v>2434.08203</c:v>
                </c:pt>
                <c:pt idx="3214">
                  <c:v>2434.08203</c:v>
                </c:pt>
                <c:pt idx="3215">
                  <c:v>2434.08203</c:v>
                </c:pt>
                <c:pt idx="3216">
                  <c:v>2436.5234399999999</c:v>
                </c:pt>
                <c:pt idx="3217">
                  <c:v>2434.08203</c:v>
                </c:pt>
                <c:pt idx="3218">
                  <c:v>2434.08203</c:v>
                </c:pt>
                <c:pt idx="3219">
                  <c:v>2434.08203</c:v>
                </c:pt>
                <c:pt idx="3220">
                  <c:v>2434.08203</c:v>
                </c:pt>
                <c:pt idx="3221">
                  <c:v>2434.08203</c:v>
                </c:pt>
                <c:pt idx="3222">
                  <c:v>2434.08203</c:v>
                </c:pt>
                <c:pt idx="3223">
                  <c:v>2434.08203</c:v>
                </c:pt>
                <c:pt idx="3224">
                  <c:v>2434.08203</c:v>
                </c:pt>
                <c:pt idx="3225">
                  <c:v>2434.08203</c:v>
                </c:pt>
                <c:pt idx="3226">
                  <c:v>2434.08203</c:v>
                </c:pt>
                <c:pt idx="3227">
                  <c:v>2434.08203</c:v>
                </c:pt>
                <c:pt idx="3228">
                  <c:v>2434.08203</c:v>
                </c:pt>
                <c:pt idx="3229">
                  <c:v>2434.08203</c:v>
                </c:pt>
                <c:pt idx="3230">
                  <c:v>2434.08203</c:v>
                </c:pt>
                <c:pt idx="3231">
                  <c:v>2434.08203</c:v>
                </c:pt>
                <c:pt idx="3232">
                  <c:v>2434.08203</c:v>
                </c:pt>
                <c:pt idx="3233">
                  <c:v>2434.08203</c:v>
                </c:pt>
                <c:pt idx="3234">
                  <c:v>2434.08203</c:v>
                </c:pt>
                <c:pt idx="3235">
                  <c:v>2434.08203</c:v>
                </c:pt>
                <c:pt idx="3236">
                  <c:v>2434.08203</c:v>
                </c:pt>
                <c:pt idx="3237">
                  <c:v>2434.08203</c:v>
                </c:pt>
                <c:pt idx="3238">
                  <c:v>2434.08203</c:v>
                </c:pt>
                <c:pt idx="3239">
                  <c:v>2434.08203</c:v>
                </c:pt>
                <c:pt idx="3240">
                  <c:v>2434.08203</c:v>
                </c:pt>
                <c:pt idx="3241">
                  <c:v>2434.08203</c:v>
                </c:pt>
                <c:pt idx="3242">
                  <c:v>2434.08203</c:v>
                </c:pt>
                <c:pt idx="3243">
                  <c:v>2434.08203</c:v>
                </c:pt>
                <c:pt idx="3244">
                  <c:v>2434.08203</c:v>
                </c:pt>
                <c:pt idx="3245">
                  <c:v>2434.08203</c:v>
                </c:pt>
                <c:pt idx="3246">
                  <c:v>2434.08203</c:v>
                </c:pt>
                <c:pt idx="3247">
                  <c:v>2434.08203</c:v>
                </c:pt>
                <c:pt idx="3248">
                  <c:v>2434.08203</c:v>
                </c:pt>
                <c:pt idx="3249">
                  <c:v>2434.08203</c:v>
                </c:pt>
                <c:pt idx="3250">
                  <c:v>2434.08203</c:v>
                </c:pt>
                <c:pt idx="3251">
                  <c:v>2434.08203</c:v>
                </c:pt>
                <c:pt idx="3252">
                  <c:v>2434.08203</c:v>
                </c:pt>
                <c:pt idx="3253">
                  <c:v>2434.08203</c:v>
                </c:pt>
                <c:pt idx="3254">
                  <c:v>2434.08203</c:v>
                </c:pt>
                <c:pt idx="3255">
                  <c:v>2434.08203</c:v>
                </c:pt>
                <c:pt idx="3256">
                  <c:v>2434.08203</c:v>
                </c:pt>
                <c:pt idx="3257">
                  <c:v>2434.08203</c:v>
                </c:pt>
                <c:pt idx="3258">
                  <c:v>2434.08203</c:v>
                </c:pt>
                <c:pt idx="3259">
                  <c:v>2434.08203</c:v>
                </c:pt>
                <c:pt idx="3260">
                  <c:v>2434.08203</c:v>
                </c:pt>
                <c:pt idx="3261">
                  <c:v>2434.08203</c:v>
                </c:pt>
                <c:pt idx="3262">
                  <c:v>2434.08203</c:v>
                </c:pt>
                <c:pt idx="3263">
                  <c:v>2434.08203</c:v>
                </c:pt>
                <c:pt idx="3264">
                  <c:v>2434.08203</c:v>
                </c:pt>
                <c:pt idx="3265">
                  <c:v>2434.08203</c:v>
                </c:pt>
                <c:pt idx="3266">
                  <c:v>2434.08203</c:v>
                </c:pt>
                <c:pt idx="3267">
                  <c:v>2434.08203</c:v>
                </c:pt>
                <c:pt idx="3268">
                  <c:v>2434.08203</c:v>
                </c:pt>
                <c:pt idx="3269">
                  <c:v>2434.08203</c:v>
                </c:pt>
                <c:pt idx="3270">
                  <c:v>2434.08203</c:v>
                </c:pt>
                <c:pt idx="3271">
                  <c:v>2434.08203</c:v>
                </c:pt>
                <c:pt idx="3272">
                  <c:v>2434.08203</c:v>
                </c:pt>
                <c:pt idx="3273">
                  <c:v>2434.08203</c:v>
                </c:pt>
                <c:pt idx="3274">
                  <c:v>2434.08203</c:v>
                </c:pt>
                <c:pt idx="3275">
                  <c:v>2434.08203</c:v>
                </c:pt>
                <c:pt idx="3276">
                  <c:v>2434.08203</c:v>
                </c:pt>
                <c:pt idx="3277">
                  <c:v>2434.08203</c:v>
                </c:pt>
                <c:pt idx="3278">
                  <c:v>2434.08203</c:v>
                </c:pt>
                <c:pt idx="3279">
                  <c:v>2434.08203</c:v>
                </c:pt>
                <c:pt idx="3280">
                  <c:v>2434.08203</c:v>
                </c:pt>
                <c:pt idx="3281">
                  <c:v>2434.08203</c:v>
                </c:pt>
                <c:pt idx="3282">
                  <c:v>2434.08203</c:v>
                </c:pt>
                <c:pt idx="3283">
                  <c:v>2434.08203</c:v>
                </c:pt>
                <c:pt idx="3284">
                  <c:v>2434.08203</c:v>
                </c:pt>
                <c:pt idx="3285">
                  <c:v>2434.08203</c:v>
                </c:pt>
                <c:pt idx="3286">
                  <c:v>2434.08203</c:v>
                </c:pt>
                <c:pt idx="3287">
                  <c:v>2434.08203</c:v>
                </c:pt>
                <c:pt idx="3288">
                  <c:v>2434.08203</c:v>
                </c:pt>
                <c:pt idx="3289">
                  <c:v>2434.08203</c:v>
                </c:pt>
                <c:pt idx="3290">
                  <c:v>2434.08203</c:v>
                </c:pt>
                <c:pt idx="3291">
                  <c:v>2434.08203</c:v>
                </c:pt>
                <c:pt idx="3292">
                  <c:v>2434.08203</c:v>
                </c:pt>
                <c:pt idx="3293">
                  <c:v>2434.08203</c:v>
                </c:pt>
                <c:pt idx="3294">
                  <c:v>2434.08203</c:v>
                </c:pt>
                <c:pt idx="3295">
                  <c:v>2434.08203</c:v>
                </c:pt>
                <c:pt idx="3296">
                  <c:v>2434.08203</c:v>
                </c:pt>
                <c:pt idx="3297">
                  <c:v>2434.08203</c:v>
                </c:pt>
                <c:pt idx="3298">
                  <c:v>2434.08203</c:v>
                </c:pt>
                <c:pt idx="3299">
                  <c:v>2434.08203</c:v>
                </c:pt>
                <c:pt idx="3300">
                  <c:v>2434.08203</c:v>
                </c:pt>
                <c:pt idx="3301">
                  <c:v>2434.08203</c:v>
                </c:pt>
                <c:pt idx="3302">
                  <c:v>2434.08203</c:v>
                </c:pt>
                <c:pt idx="3303">
                  <c:v>2434.08203</c:v>
                </c:pt>
                <c:pt idx="3304">
                  <c:v>2434.08203</c:v>
                </c:pt>
                <c:pt idx="3305">
                  <c:v>2434.08203</c:v>
                </c:pt>
                <c:pt idx="3306">
                  <c:v>2434.08203</c:v>
                </c:pt>
                <c:pt idx="3307">
                  <c:v>2434.08203</c:v>
                </c:pt>
                <c:pt idx="3308">
                  <c:v>2434.08203</c:v>
                </c:pt>
                <c:pt idx="3309">
                  <c:v>2434.08203</c:v>
                </c:pt>
                <c:pt idx="3310">
                  <c:v>2434.08203</c:v>
                </c:pt>
                <c:pt idx="3311">
                  <c:v>2434.08203</c:v>
                </c:pt>
                <c:pt idx="3312">
                  <c:v>2434.08203</c:v>
                </c:pt>
                <c:pt idx="3313">
                  <c:v>2434.08203</c:v>
                </c:pt>
                <c:pt idx="3314">
                  <c:v>2434.08203</c:v>
                </c:pt>
                <c:pt idx="3315">
                  <c:v>2434.08203</c:v>
                </c:pt>
                <c:pt idx="3316">
                  <c:v>2434.08203</c:v>
                </c:pt>
                <c:pt idx="3317">
                  <c:v>2434.08203</c:v>
                </c:pt>
                <c:pt idx="3318">
                  <c:v>2434.08203</c:v>
                </c:pt>
                <c:pt idx="3319">
                  <c:v>2434.08203</c:v>
                </c:pt>
                <c:pt idx="3320">
                  <c:v>2434.08203</c:v>
                </c:pt>
                <c:pt idx="3321">
                  <c:v>2434.08203</c:v>
                </c:pt>
                <c:pt idx="3322">
                  <c:v>2434.08203</c:v>
                </c:pt>
                <c:pt idx="3323">
                  <c:v>2434.08203</c:v>
                </c:pt>
                <c:pt idx="3324">
                  <c:v>2434.08203</c:v>
                </c:pt>
                <c:pt idx="3325">
                  <c:v>2434.08203</c:v>
                </c:pt>
                <c:pt idx="3326">
                  <c:v>2434.08203</c:v>
                </c:pt>
                <c:pt idx="3327">
                  <c:v>2434.08203</c:v>
                </c:pt>
                <c:pt idx="3328">
                  <c:v>2434.08203</c:v>
                </c:pt>
                <c:pt idx="3329">
                  <c:v>2434.08203</c:v>
                </c:pt>
                <c:pt idx="3330">
                  <c:v>2434.08203</c:v>
                </c:pt>
                <c:pt idx="3331">
                  <c:v>2434.08203</c:v>
                </c:pt>
                <c:pt idx="3332">
                  <c:v>2434.08203</c:v>
                </c:pt>
                <c:pt idx="3333">
                  <c:v>2434.08203</c:v>
                </c:pt>
                <c:pt idx="3334">
                  <c:v>2434.08203</c:v>
                </c:pt>
                <c:pt idx="3335">
                  <c:v>2434.08203</c:v>
                </c:pt>
                <c:pt idx="3336">
                  <c:v>2434.08203</c:v>
                </c:pt>
                <c:pt idx="3337">
                  <c:v>2434.08203</c:v>
                </c:pt>
                <c:pt idx="3338">
                  <c:v>2434.08203</c:v>
                </c:pt>
                <c:pt idx="3339">
                  <c:v>2434.08203</c:v>
                </c:pt>
                <c:pt idx="3340">
                  <c:v>2434.08203</c:v>
                </c:pt>
                <c:pt idx="3341">
                  <c:v>2434.08203</c:v>
                </c:pt>
                <c:pt idx="3342">
                  <c:v>2434.08203</c:v>
                </c:pt>
                <c:pt idx="3343">
                  <c:v>2434.08203</c:v>
                </c:pt>
                <c:pt idx="3344">
                  <c:v>2434.08203</c:v>
                </c:pt>
                <c:pt idx="3345">
                  <c:v>2434.08203</c:v>
                </c:pt>
                <c:pt idx="3346">
                  <c:v>2434.08203</c:v>
                </c:pt>
                <c:pt idx="3347">
                  <c:v>2434.08203</c:v>
                </c:pt>
                <c:pt idx="3348">
                  <c:v>2434.08203</c:v>
                </c:pt>
                <c:pt idx="3349">
                  <c:v>2434.08203</c:v>
                </c:pt>
                <c:pt idx="3350">
                  <c:v>2434.08203</c:v>
                </c:pt>
                <c:pt idx="3351">
                  <c:v>2434.08203</c:v>
                </c:pt>
                <c:pt idx="3352">
                  <c:v>2434.08203</c:v>
                </c:pt>
                <c:pt idx="3353">
                  <c:v>2434.08203</c:v>
                </c:pt>
                <c:pt idx="3354">
                  <c:v>2434.08203</c:v>
                </c:pt>
                <c:pt idx="3355">
                  <c:v>2434.08203</c:v>
                </c:pt>
                <c:pt idx="3356">
                  <c:v>2434.08203</c:v>
                </c:pt>
                <c:pt idx="3357">
                  <c:v>2434.08203</c:v>
                </c:pt>
                <c:pt idx="3358">
                  <c:v>2434.08203</c:v>
                </c:pt>
                <c:pt idx="3359">
                  <c:v>2434.08203</c:v>
                </c:pt>
                <c:pt idx="3360">
                  <c:v>2434.08203</c:v>
                </c:pt>
                <c:pt idx="3361">
                  <c:v>2434.08203</c:v>
                </c:pt>
                <c:pt idx="3362">
                  <c:v>2434.08203</c:v>
                </c:pt>
                <c:pt idx="3363">
                  <c:v>2434.08203</c:v>
                </c:pt>
                <c:pt idx="3364">
                  <c:v>2434.08203</c:v>
                </c:pt>
                <c:pt idx="3365">
                  <c:v>2434.08203</c:v>
                </c:pt>
                <c:pt idx="3366">
                  <c:v>2434.08203</c:v>
                </c:pt>
                <c:pt idx="3367">
                  <c:v>2434.08203</c:v>
                </c:pt>
                <c:pt idx="3368">
                  <c:v>2434.08203</c:v>
                </c:pt>
                <c:pt idx="3369">
                  <c:v>2434.08203</c:v>
                </c:pt>
                <c:pt idx="3370">
                  <c:v>2434.08203</c:v>
                </c:pt>
                <c:pt idx="3371">
                  <c:v>2434.08203</c:v>
                </c:pt>
                <c:pt idx="3372">
                  <c:v>2434.08203</c:v>
                </c:pt>
                <c:pt idx="3373">
                  <c:v>2434.08203</c:v>
                </c:pt>
                <c:pt idx="3374">
                  <c:v>2434.08203</c:v>
                </c:pt>
                <c:pt idx="3375">
                  <c:v>2434.08203</c:v>
                </c:pt>
                <c:pt idx="3376">
                  <c:v>2434.08203</c:v>
                </c:pt>
                <c:pt idx="3377">
                  <c:v>2434.08203</c:v>
                </c:pt>
                <c:pt idx="3378">
                  <c:v>2434.08203</c:v>
                </c:pt>
                <c:pt idx="3379">
                  <c:v>2434.08203</c:v>
                </c:pt>
                <c:pt idx="3380">
                  <c:v>2434.08203</c:v>
                </c:pt>
                <c:pt idx="3381">
                  <c:v>2434.08203</c:v>
                </c:pt>
                <c:pt idx="3382">
                  <c:v>2434.08203</c:v>
                </c:pt>
                <c:pt idx="3383">
                  <c:v>2434.08203</c:v>
                </c:pt>
                <c:pt idx="3384">
                  <c:v>2434.08203</c:v>
                </c:pt>
                <c:pt idx="3385">
                  <c:v>2434.08203</c:v>
                </c:pt>
                <c:pt idx="3386">
                  <c:v>2434.08203</c:v>
                </c:pt>
                <c:pt idx="3387">
                  <c:v>2434.08203</c:v>
                </c:pt>
                <c:pt idx="3388">
                  <c:v>2434.08203</c:v>
                </c:pt>
                <c:pt idx="3389">
                  <c:v>2434.08203</c:v>
                </c:pt>
                <c:pt idx="3390">
                  <c:v>2434.08203</c:v>
                </c:pt>
                <c:pt idx="3391">
                  <c:v>2434.08203</c:v>
                </c:pt>
                <c:pt idx="3392">
                  <c:v>2434.08203</c:v>
                </c:pt>
                <c:pt idx="3393">
                  <c:v>2434.08203</c:v>
                </c:pt>
                <c:pt idx="3394">
                  <c:v>2434.08203</c:v>
                </c:pt>
                <c:pt idx="3395">
                  <c:v>2434.08203</c:v>
                </c:pt>
                <c:pt idx="3396">
                  <c:v>2434.08203</c:v>
                </c:pt>
                <c:pt idx="3397">
                  <c:v>2434.08203</c:v>
                </c:pt>
                <c:pt idx="3398">
                  <c:v>2434.08203</c:v>
                </c:pt>
                <c:pt idx="3399">
                  <c:v>2434.08203</c:v>
                </c:pt>
                <c:pt idx="3400">
                  <c:v>2434.08203</c:v>
                </c:pt>
                <c:pt idx="3401">
                  <c:v>2434.08203</c:v>
                </c:pt>
                <c:pt idx="3402">
                  <c:v>2434.08203</c:v>
                </c:pt>
                <c:pt idx="3403">
                  <c:v>2434.08203</c:v>
                </c:pt>
                <c:pt idx="3404">
                  <c:v>2434.08203</c:v>
                </c:pt>
                <c:pt idx="3405">
                  <c:v>2434.08203</c:v>
                </c:pt>
                <c:pt idx="3406">
                  <c:v>2434.08203</c:v>
                </c:pt>
                <c:pt idx="3407">
                  <c:v>2434.08203</c:v>
                </c:pt>
                <c:pt idx="3408">
                  <c:v>2434.08203</c:v>
                </c:pt>
                <c:pt idx="3409">
                  <c:v>2434.08203</c:v>
                </c:pt>
                <c:pt idx="3410">
                  <c:v>2434.08203</c:v>
                </c:pt>
                <c:pt idx="3411">
                  <c:v>2434.08203</c:v>
                </c:pt>
                <c:pt idx="3412">
                  <c:v>2434.08203</c:v>
                </c:pt>
                <c:pt idx="3413">
                  <c:v>2434.08203</c:v>
                </c:pt>
                <c:pt idx="3414">
                  <c:v>2434.08203</c:v>
                </c:pt>
                <c:pt idx="3415">
                  <c:v>2434.08203</c:v>
                </c:pt>
                <c:pt idx="3416">
                  <c:v>2434.08203</c:v>
                </c:pt>
                <c:pt idx="3417">
                  <c:v>2434.08203</c:v>
                </c:pt>
                <c:pt idx="3418">
                  <c:v>2434.08203</c:v>
                </c:pt>
                <c:pt idx="3419">
                  <c:v>2434.08203</c:v>
                </c:pt>
                <c:pt idx="3420">
                  <c:v>2436.5234399999999</c:v>
                </c:pt>
                <c:pt idx="3421">
                  <c:v>2434.08203</c:v>
                </c:pt>
                <c:pt idx="3422">
                  <c:v>2434.08203</c:v>
                </c:pt>
                <c:pt idx="3423">
                  <c:v>2434.08203</c:v>
                </c:pt>
                <c:pt idx="3424">
                  <c:v>2434.08203</c:v>
                </c:pt>
                <c:pt idx="3425">
                  <c:v>2434.08203</c:v>
                </c:pt>
                <c:pt idx="3426">
                  <c:v>2434.08203</c:v>
                </c:pt>
                <c:pt idx="3427">
                  <c:v>2434.08203</c:v>
                </c:pt>
                <c:pt idx="3428">
                  <c:v>2434.08203</c:v>
                </c:pt>
                <c:pt idx="3429">
                  <c:v>2434.08203</c:v>
                </c:pt>
                <c:pt idx="3430">
                  <c:v>2434.08203</c:v>
                </c:pt>
                <c:pt idx="3431">
                  <c:v>2434.08203</c:v>
                </c:pt>
                <c:pt idx="3432">
                  <c:v>2434.08203</c:v>
                </c:pt>
                <c:pt idx="3433">
                  <c:v>2434.08203</c:v>
                </c:pt>
                <c:pt idx="3434">
                  <c:v>2434.08203</c:v>
                </c:pt>
                <c:pt idx="3435">
                  <c:v>2434.08203</c:v>
                </c:pt>
                <c:pt idx="3436">
                  <c:v>2434.08203</c:v>
                </c:pt>
                <c:pt idx="3437">
                  <c:v>2434.08203</c:v>
                </c:pt>
                <c:pt idx="3438">
                  <c:v>2434.08203</c:v>
                </c:pt>
                <c:pt idx="3439">
                  <c:v>2434.08203</c:v>
                </c:pt>
                <c:pt idx="3440">
                  <c:v>2434.08203</c:v>
                </c:pt>
                <c:pt idx="3441">
                  <c:v>2434.08203</c:v>
                </c:pt>
                <c:pt idx="3442">
                  <c:v>2434.08203</c:v>
                </c:pt>
                <c:pt idx="3443">
                  <c:v>2434.08203</c:v>
                </c:pt>
                <c:pt idx="3444">
                  <c:v>2434.08203</c:v>
                </c:pt>
                <c:pt idx="3445">
                  <c:v>2434.08203</c:v>
                </c:pt>
                <c:pt idx="3446">
                  <c:v>2434.08203</c:v>
                </c:pt>
                <c:pt idx="3447">
                  <c:v>2434.08203</c:v>
                </c:pt>
                <c:pt idx="3448">
                  <c:v>2434.08203</c:v>
                </c:pt>
                <c:pt idx="3449">
                  <c:v>2434.08203</c:v>
                </c:pt>
                <c:pt idx="3450">
                  <c:v>2434.08203</c:v>
                </c:pt>
                <c:pt idx="3451">
                  <c:v>2434.08203</c:v>
                </c:pt>
                <c:pt idx="3452">
                  <c:v>2434.08203</c:v>
                </c:pt>
                <c:pt idx="3453">
                  <c:v>2434.08203</c:v>
                </c:pt>
                <c:pt idx="3454">
                  <c:v>2434.08203</c:v>
                </c:pt>
                <c:pt idx="3455">
                  <c:v>2434.08203</c:v>
                </c:pt>
                <c:pt idx="3456">
                  <c:v>2436.5234399999999</c:v>
                </c:pt>
                <c:pt idx="3457">
                  <c:v>2434.08203</c:v>
                </c:pt>
                <c:pt idx="3458">
                  <c:v>2434.08203</c:v>
                </c:pt>
                <c:pt idx="3459">
                  <c:v>2434.08203</c:v>
                </c:pt>
                <c:pt idx="3460">
                  <c:v>2434.08203</c:v>
                </c:pt>
                <c:pt idx="3461">
                  <c:v>2434.08203</c:v>
                </c:pt>
                <c:pt idx="3462">
                  <c:v>2434.08203</c:v>
                </c:pt>
                <c:pt idx="3463">
                  <c:v>2434.08203</c:v>
                </c:pt>
                <c:pt idx="3464">
                  <c:v>2434.08203</c:v>
                </c:pt>
                <c:pt idx="3465">
                  <c:v>2434.08203</c:v>
                </c:pt>
                <c:pt idx="3466">
                  <c:v>2434.08203</c:v>
                </c:pt>
                <c:pt idx="3467">
                  <c:v>2434.08203</c:v>
                </c:pt>
                <c:pt idx="3468">
                  <c:v>2434.08203</c:v>
                </c:pt>
                <c:pt idx="3469">
                  <c:v>2434.08203</c:v>
                </c:pt>
                <c:pt idx="3470">
                  <c:v>2434.08203</c:v>
                </c:pt>
                <c:pt idx="3471">
                  <c:v>2434.08203</c:v>
                </c:pt>
                <c:pt idx="3472">
                  <c:v>2434.08203</c:v>
                </c:pt>
                <c:pt idx="3473">
                  <c:v>2434.08203</c:v>
                </c:pt>
                <c:pt idx="3474">
                  <c:v>2434.08203</c:v>
                </c:pt>
                <c:pt idx="3475">
                  <c:v>2434.08203</c:v>
                </c:pt>
                <c:pt idx="3476">
                  <c:v>2434.08203</c:v>
                </c:pt>
                <c:pt idx="3477">
                  <c:v>2434.08203</c:v>
                </c:pt>
                <c:pt idx="3478">
                  <c:v>2434.08203</c:v>
                </c:pt>
                <c:pt idx="3479">
                  <c:v>2434.08203</c:v>
                </c:pt>
                <c:pt idx="3480">
                  <c:v>2434.08203</c:v>
                </c:pt>
                <c:pt idx="3481">
                  <c:v>2434.08203</c:v>
                </c:pt>
                <c:pt idx="3482">
                  <c:v>2434.08203</c:v>
                </c:pt>
                <c:pt idx="3483">
                  <c:v>2434.08203</c:v>
                </c:pt>
                <c:pt idx="3484">
                  <c:v>2434.08203</c:v>
                </c:pt>
                <c:pt idx="3485">
                  <c:v>2434.08203</c:v>
                </c:pt>
                <c:pt idx="3486">
                  <c:v>2434.08203</c:v>
                </c:pt>
                <c:pt idx="3487">
                  <c:v>2434.08203</c:v>
                </c:pt>
                <c:pt idx="3488">
                  <c:v>2434.08203</c:v>
                </c:pt>
                <c:pt idx="3489">
                  <c:v>2434.08203</c:v>
                </c:pt>
                <c:pt idx="3490">
                  <c:v>2434.08203</c:v>
                </c:pt>
                <c:pt idx="3491">
                  <c:v>2434.08203</c:v>
                </c:pt>
                <c:pt idx="3492">
                  <c:v>2434.08203</c:v>
                </c:pt>
                <c:pt idx="3493">
                  <c:v>2434.08203</c:v>
                </c:pt>
                <c:pt idx="3494">
                  <c:v>2434.08203</c:v>
                </c:pt>
                <c:pt idx="3495">
                  <c:v>2434.08203</c:v>
                </c:pt>
                <c:pt idx="3496">
                  <c:v>2434.08203</c:v>
                </c:pt>
                <c:pt idx="3497">
                  <c:v>2434.08203</c:v>
                </c:pt>
                <c:pt idx="3498">
                  <c:v>2434.08203</c:v>
                </c:pt>
                <c:pt idx="3499">
                  <c:v>2434.08203</c:v>
                </c:pt>
                <c:pt idx="3500">
                  <c:v>2434.08203</c:v>
                </c:pt>
                <c:pt idx="3501">
                  <c:v>2434.08203</c:v>
                </c:pt>
                <c:pt idx="3502">
                  <c:v>2434.08203</c:v>
                </c:pt>
                <c:pt idx="3503">
                  <c:v>2434.08203</c:v>
                </c:pt>
                <c:pt idx="3504">
                  <c:v>2434.08203</c:v>
                </c:pt>
                <c:pt idx="3505">
                  <c:v>2434.08203</c:v>
                </c:pt>
                <c:pt idx="3506">
                  <c:v>2434.08203</c:v>
                </c:pt>
                <c:pt idx="3507">
                  <c:v>2434.08203</c:v>
                </c:pt>
                <c:pt idx="3508">
                  <c:v>2434.08203</c:v>
                </c:pt>
                <c:pt idx="3509">
                  <c:v>2434.08203</c:v>
                </c:pt>
                <c:pt idx="3510">
                  <c:v>2434.08203</c:v>
                </c:pt>
                <c:pt idx="3511">
                  <c:v>2434.08203</c:v>
                </c:pt>
                <c:pt idx="3512">
                  <c:v>2434.08203</c:v>
                </c:pt>
                <c:pt idx="3513">
                  <c:v>2434.08203</c:v>
                </c:pt>
                <c:pt idx="3514">
                  <c:v>2434.08203</c:v>
                </c:pt>
                <c:pt idx="3515">
                  <c:v>2434.08203</c:v>
                </c:pt>
                <c:pt idx="3516">
                  <c:v>2434.08203</c:v>
                </c:pt>
                <c:pt idx="3517">
                  <c:v>2434.08203</c:v>
                </c:pt>
                <c:pt idx="3518">
                  <c:v>2434.08203</c:v>
                </c:pt>
                <c:pt idx="3519">
                  <c:v>2434.08203</c:v>
                </c:pt>
                <c:pt idx="3520">
                  <c:v>2434.08203</c:v>
                </c:pt>
                <c:pt idx="3521">
                  <c:v>2434.08203</c:v>
                </c:pt>
                <c:pt idx="3522">
                  <c:v>2434.08203</c:v>
                </c:pt>
                <c:pt idx="3523">
                  <c:v>2434.08203</c:v>
                </c:pt>
                <c:pt idx="3524">
                  <c:v>2434.08203</c:v>
                </c:pt>
                <c:pt idx="3525">
                  <c:v>2434.08203</c:v>
                </c:pt>
                <c:pt idx="3526">
                  <c:v>2434.08203</c:v>
                </c:pt>
                <c:pt idx="3527">
                  <c:v>2434.08203</c:v>
                </c:pt>
                <c:pt idx="3528">
                  <c:v>2434.08203</c:v>
                </c:pt>
                <c:pt idx="3529">
                  <c:v>2434.08203</c:v>
                </c:pt>
                <c:pt idx="3530">
                  <c:v>2434.08203</c:v>
                </c:pt>
                <c:pt idx="3531">
                  <c:v>2434.08203</c:v>
                </c:pt>
                <c:pt idx="3532">
                  <c:v>2434.08203</c:v>
                </c:pt>
                <c:pt idx="3533">
                  <c:v>2434.08203</c:v>
                </c:pt>
                <c:pt idx="3534">
                  <c:v>2434.08203</c:v>
                </c:pt>
                <c:pt idx="3535">
                  <c:v>2434.08203</c:v>
                </c:pt>
                <c:pt idx="3536">
                  <c:v>2434.08203</c:v>
                </c:pt>
                <c:pt idx="3537">
                  <c:v>2434.08203</c:v>
                </c:pt>
                <c:pt idx="3538">
                  <c:v>2434.08203</c:v>
                </c:pt>
                <c:pt idx="3539">
                  <c:v>2434.08203</c:v>
                </c:pt>
                <c:pt idx="3540">
                  <c:v>2434.08203</c:v>
                </c:pt>
                <c:pt idx="3541">
                  <c:v>2434.08203</c:v>
                </c:pt>
                <c:pt idx="3542">
                  <c:v>2434.08203</c:v>
                </c:pt>
                <c:pt idx="3543">
                  <c:v>2434.08203</c:v>
                </c:pt>
                <c:pt idx="3544">
                  <c:v>2434.08203</c:v>
                </c:pt>
                <c:pt idx="3545">
                  <c:v>2434.08203</c:v>
                </c:pt>
                <c:pt idx="3546">
                  <c:v>2434.08203</c:v>
                </c:pt>
                <c:pt idx="3547">
                  <c:v>2434.08203</c:v>
                </c:pt>
                <c:pt idx="3548">
                  <c:v>2434.08203</c:v>
                </c:pt>
                <c:pt idx="3549">
                  <c:v>2434.08203</c:v>
                </c:pt>
                <c:pt idx="3550">
                  <c:v>2434.08203</c:v>
                </c:pt>
                <c:pt idx="3551">
                  <c:v>2434.08203</c:v>
                </c:pt>
                <c:pt idx="3552">
                  <c:v>2434.08203</c:v>
                </c:pt>
                <c:pt idx="3553">
                  <c:v>2434.08203</c:v>
                </c:pt>
                <c:pt idx="3554">
                  <c:v>2434.08203</c:v>
                </c:pt>
                <c:pt idx="3555">
                  <c:v>2434.08203</c:v>
                </c:pt>
                <c:pt idx="3556">
                  <c:v>2434.08203</c:v>
                </c:pt>
                <c:pt idx="3557">
                  <c:v>2434.08203</c:v>
                </c:pt>
                <c:pt idx="3558">
                  <c:v>2434.08203</c:v>
                </c:pt>
                <c:pt idx="3559">
                  <c:v>2434.08203</c:v>
                </c:pt>
                <c:pt idx="3560">
                  <c:v>2434.08203</c:v>
                </c:pt>
                <c:pt idx="3561">
                  <c:v>2434.08203</c:v>
                </c:pt>
                <c:pt idx="3562">
                  <c:v>2434.08203</c:v>
                </c:pt>
                <c:pt idx="3563">
                  <c:v>2434.08203</c:v>
                </c:pt>
                <c:pt idx="3564">
                  <c:v>2434.08203</c:v>
                </c:pt>
                <c:pt idx="3565">
                  <c:v>2434.08203</c:v>
                </c:pt>
                <c:pt idx="3566">
                  <c:v>2434.08203</c:v>
                </c:pt>
                <c:pt idx="3567">
                  <c:v>2434.08203</c:v>
                </c:pt>
                <c:pt idx="3568">
                  <c:v>2434.08203</c:v>
                </c:pt>
                <c:pt idx="3569">
                  <c:v>2434.08203</c:v>
                </c:pt>
                <c:pt idx="3570">
                  <c:v>2434.08203</c:v>
                </c:pt>
                <c:pt idx="3571">
                  <c:v>2434.08203</c:v>
                </c:pt>
                <c:pt idx="3572">
                  <c:v>2434.08203</c:v>
                </c:pt>
                <c:pt idx="3573">
                  <c:v>2434.08203</c:v>
                </c:pt>
                <c:pt idx="3574">
                  <c:v>2434.08203</c:v>
                </c:pt>
                <c:pt idx="3575">
                  <c:v>2434.08203</c:v>
                </c:pt>
                <c:pt idx="3576">
                  <c:v>2434.08203</c:v>
                </c:pt>
                <c:pt idx="3577">
                  <c:v>2434.08203</c:v>
                </c:pt>
                <c:pt idx="3578">
                  <c:v>2434.08203</c:v>
                </c:pt>
                <c:pt idx="3579">
                  <c:v>2434.08203</c:v>
                </c:pt>
                <c:pt idx="3580">
                  <c:v>2434.08203</c:v>
                </c:pt>
                <c:pt idx="3581">
                  <c:v>2434.08203</c:v>
                </c:pt>
                <c:pt idx="3582">
                  <c:v>2434.08203</c:v>
                </c:pt>
                <c:pt idx="3583">
                  <c:v>2434.08203</c:v>
                </c:pt>
                <c:pt idx="3584">
                  <c:v>2434.08203</c:v>
                </c:pt>
                <c:pt idx="3585">
                  <c:v>2434.08203</c:v>
                </c:pt>
                <c:pt idx="3586">
                  <c:v>2434.08203</c:v>
                </c:pt>
                <c:pt idx="3587">
                  <c:v>2434.08203</c:v>
                </c:pt>
                <c:pt idx="3588">
                  <c:v>2434.08203</c:v>
                </c:pt>
                <c:pt idx="3589">
                  <c:v>2434.08203</c:v>
                </c:pt>
                <c:pt idx="3590">
                  <c:v>2434.08203</c:v>
                </c:pt>
                <c:pt idx="3591">
                  <c:v>2434.08203</c:v>
                </c:pt>
                <c:pt idx="3592">
                  <c:v>2434.08203</c:v>
                </c:pt>
                <c:pt idx="3593">
                  <c:v>2434.08203</c:v>
                </c:pt>
                <c:pt idx="3594">
                  <c:v>2434.08203</c:v>
                </c:pt>
                <c:pt idx="3595">
                  <c:v>2434.08203</c:v>
                </c:pt>
                <c:pt idx="3596">
                  <c:v>2434.08203</c:v>
                </c:pt>
                <c:pt idx="3597">
                  <c:v>2434.08203</c:v>
                </c:pt>
                <c:pt idx="3598">
                  <c:v>2434.08203</c:v>
                </c:pt>
                <c:pt idx="3599">
                  <c:v>2434.08203</c:v>
                </c:pt>
                <c:pt idx="3600">
                  <c:v>2434.08203</c:v>
                </c:pt>
                <c:pt idx="3601">
                  <c:v>2434.08203</c:v>
                </c:pt>
                <c:pt idx="3602">
                  <c:v>2434.08203</c:v>
                </c:pt>
                <c:pt idx="3603">
                  <c:v>2434.08203</c:v>
                </c:pt>
                <c:pt idx="3604">
                  <c:v>2434.08203</c:v>
                </c:pt>
                <c:pt idx="3605">
                  <c:v>2434.08203</c:v>
                </c:pt>
                <c:pt idx="3606">
                  <c:v>2434.08203</c:v>
                </c:pt>
                <c:pt idx="3607">
                  <c:v>2434.08203</c:v>
                </c:pt>
                <c:pt idx="3608">
                  <c:v>2434.08203</c:v>
                </c:pt>
                <c:pt idx="3609">
                  <c:v>2434.08203</c:v>
                </c:pt>
                <c:pt idx="3610">
                  <c:v>2434.08203</c:v>
                </c:pt>
                <c:pt idx="3611">
                  <c:v>2434.08203</c:v>
                </c:pt>
                <c:pt idx="3612">
                  <c:v>2434.08203</c:v>
                </c:pt>
                <c:pt idx="3613">
                  <c:v>2434.08203</c:v>
                </c:pt>
                <c:pt idx="3614">
                  <c:v>2434.08203</c:v>
                </c:pt>
                <c:pt idx="3615">
                  <c:v>2434.08203</c:v>
                </c:pt>
                <c:pt idx="3616">
                  <c:v>2434.08203</c:v>
                </c:pt>
                <c:pt idx="3617">
                  <c:v>2434.08203</c:v>
                </c:pt>
                <c:pt idx="3618">
                  <c:v>2434.08203</c:v>
                </c:pt>
                <c:pt idx="3619">
                  <c:v>2434.08203</c:v>
                </c:pt>
                <c:pt idx="3620">
                  <c:v>2434.08203</c:v>
                </c:pt>
                <c:pt idx="3621">
                  <c:v>2434.08203</c:v>
                </c:pt>
                <c:pt idx="3622">
                  <c:v>2434.08203</c:v>
                </c:pt>
                <c:pt idx="3623">
                  <c:v>2434.08203</c:v>
                </c:pt>
                <c:pt idx="3624">
                  <c:v>2434.08203</c:v>
                </c:pt>
                <c:pt idx="3625">
                  <c:v>2434.08203</c:v>
                </c:pt>
                <c:pt idx="3626">
                  <c:v>2434.08203</c:v>
                </c:pt>
                <c:pt idx="3627">
                  <c:v>2434.08203</c:v>
                </c:pt>
                <c:pt idx="3628">
                  <c:v>2434.08203</c:v>
                </c:pt>
                <c:pt idx="3629">
                  <c:v>2434.08203</c:v>
                </c:pt>
                <c:pt idx="3630">
                  <c:v>2434.08203</c:v>
                </c:pt>
                <c:pt idx="3631">
                  <c:v>2434.08203</c:v>
                </c:pt>
                <c:pt idx="3632">
                  <c:v>2434.08203</c:v>
                </c:pt>
                <c:pt idx="3633">
                  <c:v>2434.08203</c:v>
                </c:pt>
                <c:pt idx="3634">
                  <c:v>2434.08203</c:v>
                </c:pt>
                <c:pt idx="3635">
                  <c:v>2434.08203</c:v>
                </c:pt>
                <c:pt idx="3636">
                  <c:v>2434.08203</c:v>
                </c:pt>
                <c:pt idx="3637">
                  <c:v>2434.08203</c:v>
                </c:pt>
                <c:pt idx="3638">
                  <c:v>2434.08203</c:v>
                </c:pt>
                <c:pt idx="3639">
                  <c:v>2434.08203</c:v>
                </c:pt>
                <c:pt idx="3640">
                  <c:v>2434.08203</c:v>
                </c:pt>
                <c:pt idx="3641">
                  <c:v>2434.08203</c:v>
                </c:pt>
                <c:pt idx="3642">
                  <c:v>2434.08203</c:v>
                </c:pt>
                <c:pt idx="3643">
                  <c:v>2434.08203</c:v>
                </c:pt>
                <c:pt idx="3644">
                  <c:v>2434.08203</c:v>
                </c:pt>
                <c:pt idx="3645">
                  <c:v>2434.08203</c:v>
                </c:pt>
                <c:pt idx="3646">
                  <c:v>2434.08203</c:v>
                </c:pt>
                <c:pt idx="3647">
                  <c:v>2434.08203</c:v>
                </c:pt>
                <c:pt idx="3648">
                  <c:v>2434.08203</c:v>
                </c:pt>
                <c:pt idx="3649">
                  <c:v>2434.08203</c:v>
                </c:pt>
                <c:pt idx="3650">
                  <c:v>2434.08203</c:v>
                </c:pt>
                <c:pt idx="3651">
                  <c:v>2434.08203</c:v>
                </c:pt>
                <c:pt idx="3652">
                  <c:v>2434.08203</c:v>
                </c:pt>
                <c:pt idx="3653">
                  <c:v>2434.08203</c:v>
                </c:pt>
                <c:pt idx="3654">
                  <c:v>2434.08203</c:v>
                </c:pt>
                <c:pt idx="3655">
                  <c:v>2434.08203</c:v>
                </c:pt>
                <c:pt idx="3656">
                  <c:v>2434.08203</c:v>
                </c:pt>
                <c:pt idx="3657">
                  <c:v>2434.08203</c:v>
                </c:pt>
                <c:pt idx="3658">
                  <c:v>2434.08203</c:v>
                </c:pt>
                <c:pt idx="3659">
                  <c:v>2434.08203</c:v>
                </c:pt>
                <c:pt idx="3660">
                  <c:v>2434.08203</c:v>
                </c:pt>
                <c:pt idx="3661">
                  <c:v>2434.08203</c:v>
                </c:pt>
                <c:pt idx="3662">
                  <c:v>2434.08203</c:v>
                </c:pt>
                <c:pt idx="3663">
                  <c:v>2434.08203</c:v>
                </c:pt>
                <c:pt idx="3664">
                  <c:v>2434.08203</c:v>
                </c:pt>
                <c:pt idx="3665">
                  <c:v>2434.08203</c:v>
                </c:pt>
                <c:pt idx="3666">
                  <c:v>2434.08203</c:v>
                </c:pt>
                <c:pt idx="3667">
                  <c:v>2434.08203</c:v>
                </c:pt>
                <c:pt idx="3668">
                  <c:v>2434.08203</c:v>
                </c:pt>
                <c:pt idx="3669">
                  <c:v>2434.08203</c:v>
                </c:pt>
                <c:pt idx="3670">
                  <c:v>2434.08203</c:v>
                </c:pt>
                <c:pt idx="3671">
                  <c:v>2434.08203</c:v>
                </c:pt>
                <c:pt idx="3672">
                  <c:v>2434.08203</c:v>
                </c:pt>
                <c:pt idx="3673">
                  <c:v>2434.08203</c:v>
                </c:pt>
                <c:pt idx="3674">
                  <c:v>2434.08203</c:v>
                </c:pt>
                <c:pt idx="3675">
                  <c:v>2434.08203</c:v>
                </c:pt>
                <c:pt idx="3676">
                  <c:v>2434.08203</c:v>
                </c:pt>
                <c:pt idx="3677">
                  <c:v>2434.08203</c:v>
                </c:pt>
                <c:pt idx="3678">
                  <c:v>2434.08203</c:v>
                </c:pt>
                <c:pt idx="3679">
                  <c:v>2434.08203</c:v>
                </c:pt>
                <c:pt idx="3680">
                  <c:v>2434.08203</c:v>
                </c:pt>
                <c:pt idx="3681">
                  <c:v>2434.08203</c:v>
                </c:pt>
                <c:pt idx="3682">
                  <c:v>2434.08203</c:v>
                </c:pt>
                <c:pt idx="3683">
                  <c:v>2434.08203</c:v>
                </c:pt>
                <c:pt idx="3684">
                  <c:v>2436.5234399999999</c:v>
                </c:pt>
                <c:pt idx="3685">
                  <c:v>2434.08203</c:v>
                </c:pt>
                <c:pt idx="3686">
                  <c:v>2434.08203</c:v>
                </c:pt>
                <c:pt idx="3687">
                  <c:v>2434.08203</c:v>
                </c:pt>
                <c:pt idx="3688">
                  <c:v>2434.08203</c:v>
                </c:pt>
                <c:pt idx="3689">
                  <c:v>2434.08203</c:v>
                </c:pt>
                <c:pt idx="3690">
                  <c:v>2434.08203</c:v>
                </c:pt>
                <c:pt idx="3691">
                  <c:v>2434.08203</c:v>
                </c:pt>
                <c:pt idx="3692">
                  <c:v>2434.08203</c:v>
                </c:pt>
                <c:pt idx="3693">
                  <c:v>2434.08203</c:v>
                </c:pt>
                <c:pt idx="3694">
                  <c:v>2434.08203</c:v>
                </c:pt>
                <c:pt idx="3695">
                  <c:v>2434.08203</c:v>
                </c:pt>
                <c:pt idx="3696">
                  <c:v>2434.08203</c:v>
                </c:pt>
                <c:pt idx="3697">
                  <c:v>2434.08203</c:v>
                </c:pt>
                <c:pt idx="3698">
                  <c:v>2434.08203</c:v>
                </c:pt>
                <c:pt idx="3699">
                  <c:v>2434.08203</c:v>
                </c:pt>
                <c:pt idx="3700">
                  <c:v>2434.08203</c:v>
                </c:pt>
                <c:pt idx="3701">
                  <c:v>2434.08203</c:v>
                </c:pt>
                <c:pt idx="3702">
                  <c:v>2434.08203</c:v>
                </c:pt>
                <c:pt idx="3703">
                  <c:v>2434.08203</c:v>
                </c:pt>
                <c:pt idx="3704">
                  <c:v>2434.08203</c:v>
                </c:pt>
                <c:pt idx="3705">
                  <c:v>2434.08203</c:v>
                </c:pt>
                <c:pt idx="3706">
                  <c:v>2434.08203</c:v>
                </c:pt>
                <c:pt idx="3707">
                  <c:v>2434.08203</c:v>
                </c:pt>
                <c:pt idx="3708">
                  <c:v>2434.08203</c:v>
                </c:pt>
                <c:pt idx="3709">
                  <c:v>2434.08203</c:v>
                </c:pt>
                <c:pt idx="3710">
                  <c:v>2434.08203</c:v>
                </c:pt>
                <c:pt idx="3711">
                  <c:v>2434.08203</c:v>
                </c:pt>
                <c:pt idx="3712">
                  <c:v>2434.08203</c:v>
                </c:pt>
                <c:pt idx="3713">
                  <c:v>2434.08203</c:v>
                </c:pt>
                <c:pt idx="3714">
                  <c:v>2434.08203</c:v>
                </c:pt>
                <c:pt idx="3715">
                  <c:v>2434.08203</c:v>
                </c:pt>
                <c:pt idx="3716">
                  <c:v>2434.08203</c:v>
                </c:pt>
                <c:pt idx="3717">
                  <c:v>2434.08203</c:v>
                </c:pt>
                <c:pt idx="3718">
                  <c:v>2434.08203</c:v>
                </c:pt>
                <c:pt idx="3719">
                  <c:v>2434.08203</c:v>
                </c:pt>
                <c:pt idx="3720">
                  <c:v>2434.08203</c:v>
                </c:pt>
                <c:pt idx="3721">
                  <c:v>2434.08203</c:v>
                </c:pt>
                <c:pt idx="3722">
                  <c:v>2434.08203</c:v>
                </c:pt>
                <c:pt idx="3723">
                  <c:v>2434.08203</c:v>
                </c:pt>
                <c:pt idx="3724">
                  <c:v>2434.08203</c:v>
                </c:pt>
                <c:pt idx="3725">
                  <c:v>2434.08203</c:v>
                </c:pt>
                <c:pt idx="3726">
                  <c:v>2434.08203</c:v>
                </c:pt>
                <c:pt idx="3727">
                  <c:v>2434.08203</c:v>
                </c:pt>
                <c:pt idx="3728">
                  <c:v>2434.08203</c:v>
                </c:pt>
                <c:pt idx="3729">
                  <c:v>2434.08203</c:v>
                </c:pt>
                <c:pt idx="3730">
                  <c:v>2434.08203</c:v>
                </c:pt>
                <c:pt idx="3731">
                  <c:v>2434.08203</c:v>
                </c:pt>
                <c:pt idx="3732">
                  <c:v>2434.08203</c:v>
                </c:pt>
                <c:pt idx="3733">
                  <c:v>2434.08203</c:v>
                </c:pt>
                <c:pt idx="3734">
                  <c:v>2434.08203</c:v>
                </c:pt>
                <c:pt idx="3735">
                  <c:v>2434.08203</c:v>
                </c:pt>
                <c:pt idx="3736">
                  <c:v>2434.08203</c:v>
                </c:pt>
                <c:pt idx="3737">
                  <c:v>2434.08203</c:v>
                </c:pt>
                <c:pt idx="3738">
                  <c:v>2434.08203</c:v>
                </c:pt>
                <c:pt idx="3739">
                  <c:v>2434.08203</c:v>
                </c:pt>
                <c:pt idx="3740">
                  <c:v>2434.08203</c:v>
                </c:pt>
                <c:pt idx="3741">
                  <c:v>2434.08203</c:v>
                </c:pt>
                <c:pt idx="3742">
                  <c:v>2434.08203</c:v>
                </c:pt>
                <c:pt idx="3743">
                  <c:v>2434.08203</c:v>
                </c:pt>
                <c:pt idx="3744">
                  <c:v>2434.08203</c:v>
                </c:pt>
                <c:pt idx="3745">
                  <c:v>2434.08203</c:v>
                </c:pt>
                <c:pt idx="3746">
                  <c:v>2434.08203</c:v>
                </c:pt>
                <c:pt idx="3747">
                  <c:v>2434.08203</c:v>
                </c:pt>
                <c:pt idx="3748">
                  <c:v>2434.08203</c:v>
                </c:pt>
                <c:pt idx="3749">
                  <c:v>2434.08203</c:v>
                </c:pt>
                <c:pt idx="3750">
                  <c:v>2434.08203</c:v>
                </c:pt>
                <c:pt idx="3751">
                  <c:v>2434.08203</c:v>
                </c:pt>
                <c:pt idx="3752">
                  <c:v>2434.08203</c:v>
                </c:pt>
                <c:pt idx="3753">
                  <c:v>2434.08203</c:v>
                </c:pt>
                <c:pt idx="3754">
                  <c:v>2434.08203</c:v>
                </c:pt>
                <c:pt idx="3755">
                  <c:v>2434.08203</c:v>
                </c:pt>
                <c:pt idx="3756">
                  <c:v>2434.08203</c:v>
                </c:pt>
                <c:pt idx="3757">
                  <c:v>2434.08203</c:v>
                </c:pt>
                <c:pt idx="3758">
                  <c:v>2434.08203</c:v>
                </c:pt>
                <c:pt idx="3759">
                  <c:v>2434.08203</c:v>
                </c:pt>
                <c:pt idx="3760">
                  <c:v>2434.08203</c:v>
                </c:pt>
                <c:pt idx="3761">
                  <c:v>2434.08203</c:v>
                </c:pt>
                <c:pt idx="3762">
                  <c:v>2434.08203</c:v>
                </c:pt>
                <c:pt idx="3763">
                  <c:v>2434.08203</c:v>
                </c:pt>
                <c:pt idx="3764">
                  <c:v>2434.08203</c:v>
                </c:pt>
                <c:pt idx="3765">
                  <c:v>2434.08203</c:v>
                </c:pt>
                <c:pt idx="3766">
                  <c:v>2434.08203</c:v>
                </c:pt>
                <c:pt idx="3767">
                  <c:v>2434.08203</c:v>
                </c:pt>
                <c:pt idx="3768">
                  <c:v>2434.08203</c:v>
                </c:pt>
                <c:pt idx="3769">
                  <c:v>2434.08203</c:v>
                </c:pt>
                <c:pt idx="3770">
                  <c:v>2434.08203</c:v>
                </c:pt>
                <c:pt idx="3771">
                  <c:v>2434.08203</c:v>
                </c:pt>
                <c:pt idx="3772">
                  <c:v>2434.08203</c:v>
                </c:pt>
                <c:pt idx="3773">
                  <c:v>2434.08203</c:v>
                </c:pt>
                <c:pt idx="3774">
                  <c:v>2434.08203</c:v>
                </c:pt>
                <c:pt idx="3775">
                  <c:v>2434.08203</c:v>
                </c:pt>
                <c:pt idx="3776">
                  <c:v>2434.08203</c:v>
                </c:pt>
                <c:pt idx="3777">
                  <c:v>2434.08203</c:v>
                </c:pt>
                <c:pt idx="3778">
                  <c:v>2434.08203</c:v>
                </c:pt>
                <c:pt idx="3779">
                  <c:v>2434.08203</c:v>
                </c:pt>
                <c:pt idx="3780">
                  <c:v>2434.08203</c:v>
                </c:pt>
                <c:pt idx="3781">
                  <c:v>2434.08203</c:v>
                </c:pt>
                <c:pt idx="3782">
                  <c:v>2434.08203</c:v>
                </c:pt>
                <c:pt idx="3783">
                  <c:v>2434.08203</c:v>
                </c:pt>
                <c:pt idx="3784">
                  <c:v>2434.08203</c:v>
                </c:pt>
                <c:pt idx="3785">
                  <c:v>2434.08203</c:v>
                </c:pt>
                <c:pt idx="3786">
                  <c:v>2434.08203</c:v>
                </c:pt>
                <c:pt idx="3787">
                  <c:v>2434.08203</c:v>
                </c:pt>
                <c:pt idx="3788">
                  <c:v>2434.08203</c:v>
                </c:pt>
                <c:pt idx="3789">
                  <c:v>2434.08203</c:v>
                </c:pt>
                <c:pt idx="3790">
                  <c:v>2434.08203</c:v>
                </c:pt>
                <c:pt idx="3791">
                  <c:v>2434.08203</c:v>
                </c:pt>
                <c:pt idx="3792">
                  <c:v>2434.08203</c:v>
                </c:pt>
                <c:pt idx="3793">
                  <c:v>2434.08203</c:v>
                </c:pt>
                <c:pt idx="3794">
                  <c:v>2434.08203</c:v>
                </c:pt>
                <c:pt idx="3795">
                  <c:v>2434.08203</c:v>
                </c:pt>
                <c:pt idx="3796">
                  <c:v>2434.08203</c:v>
                </c:pt>
                <c:pt idx="3797">
                  <c:v>2434.08203</c:v>
                </c:pt>
                <c:pt idx="3798">
                  <c:v>2434.08203</c:v>
                </c:pt>
                <c:pt idx="3799">
                  <c:v>2434.08203</c:v>
                </c:pt>
                <c:pt idx="3800">
                  <c:v>2434.08203</c:v>
                </c:pt>
                <c:pt idx="3801">
                  <c:v>2434.08203</c:v>
                </c:pt>
                <c:pt idx="3802">
                  <c:v>2434.08203</c:v>
                </c:pt>
                <c:pt idx="3803">
                  <c:v>2434.08203</c:v>
                </c:pt>
                <c:pt idx="3804">
                  <c:v>2434.08203</c:v>
                </c:pt>
                <c:pt idx="3805">
                  <c:v>2434.08203</c:v>
                </c:pt>
                <c:pt idx="3806">
                  <c:v>2434.08203</c:v>
                </c:pt>
                <c:pt idx="3807">
                  <c:v>2434.08203</c:v>
                </c:pt>
                <c:pt idx="3808">
                  <c:v>2434.08203</c:v>
                </c:pt>
                <c:pt idx="3809">
                  <c:v>2434.08203</c:v>
                </c:pt>
                <c:pt idx="3810">
                  <c:v>2434.08203</c:v>
                </c:pt>
                <c:pt idx="3811">
                  <c:v>2434.08203</c:v>
                </c:pt>
                <c:pt idx="3812">
                  <c:v>2434.08203</c:v>
                </c:pt>
                <c:pt idx="3813">
                  <c:v>2434.08203</c:v>
                </c:pt>
                <c:pt idx="3814">
                  <c:v>2434.08203</c:v>
                </c:pt>
                <c:pt idx="3815">
                  <c:v>2434.08203</c:v>
                </c:pt>
                <c:pt idx="3816">
                  <c:v>2434.08203</c:v>
                </c:pt>
                <c:pt idx="3817">
                  <c:v>2434.08203</c:v>
                </c:pt>
                <c:pt idx="3818">
                  <c:v>2434.08203</c:v>
                </c:pt>
                <c:pt idx="3819">
                  <c:v>2434.08203</c:v>
                </c:pt>
                <c:pt idx="3820">
                  <c:v>2434.08203</c:v>
                </c:pt>
                <c:pt idx="3821">
                  <c:v>2434.08203</c:v>
                </c:pt>
                <c:pt idx="3822">
                  <c:v>2434.08203</c:v>
                </c:pt>
                <c:pt idx="3823">
                  <c:v>2434.08203</c:v>
                </c:pt>
                <c:pt idx="3824">
                  <c:v>2434.08203</c:v>
                </c:pt>
                <c:pt idx="3825">
                  <c:v>2434.08203</c:v>
                </c:pt>
                <c:pt idx="3826">
                  <c:v>2434.08203</c:v>
                </c:pt>
                <c:pt idx="3827">
                  <c:v>2434.08203</c:v>
                </c:pt>
                <c:pt idx="3828">
                  <c:v>2434.08203</c:v>
                </c:pt>
                <c:pt idx="3829">
                  <c:v>2434.08203</c:v>
                </c:pt>
                <c:pt idx="3830">
                  <c:v>2434.08203</c:v>
                </c:pt>
                <c:pt idx="3831">
                  <c:v>2434.08203</c:v>
                </c:pt>
                <c:pt idx="3832">
                  <c:v>2434.08203</c:v>
                </c:pt>
                <c:pt idx="3833">
                  <c:v>2434.08203</c:v>
                </c:pt>
                <c:pt idx="3834">
                  <c:v>2434.08203</c:v>
                </c:pt>
                <c:pt idx="3835">
                  <c:v>2434.08203</c:v>
                </c:pt>
                <c:pt idx="3836">
                  <c:v>2434.08203</c:v>
                </c:pt>
                <c:pt idx="3837">
                  <c:v>2434.08203</c:v>
                </c:pt>
                <c:pt idx="3838">
                  <c:v>2434.08203</c:v>
                </c:pt>
                <c:pt idx="3839">
                  <c:v>2434.08203</c:v>
                </c:pt>
                <c:pt idx="3840">
                  <c:v>2434.08203</c:v>
                </c:pt>
                <c:pt idx="3841">
                  <c:v>2434.08203</c:v>
                </c:pt>
                <c:pt idx="3842">
                  <c:v>2434.08203</c:v>
                </c:pt>
                <c:pt idx="3843">
                  <c:v>2434.08203</c:v>
                </c:pt>
                <c:pt idx="3844">
                  <c:v>2434.08203</c:v>
                </c:pt>
                <c:pt idx="3845">
                  <c:v>2434.08203</c:v>
                </c:pt>
                <c:pt idx="3846">
                  <c:v>2434.08203</c:v>
                </c:pt>
                <c:pt idx="3847">
                  <c:v>2434.08203</c:v>
                </c:pt>
                <c:pt idx="3848">
                  <c:v>2434.08203</c:v>
                </c:pt>
                <c:pt idx="3849">
                  <c:v>2434.08203</c:v>
                </c:pt>
                <c:pt idx="3850">
                  <c:v>2434.08203</c:v>
                </c:pt>
                <c:pt idx="3851">
                  <c:v>2434.08203</c:v>
                </c:pt>
                <c:pt idx="3852">
                  <c:v>2434.08203</c:v>
                </c:pt>
                <c:pt idx="3853">
                  <c:v>2434.08203</c:v>
                </c:pt>
                <c:pt idx="3854">
                  <c:v>2434.08203</c:v>
                </c:pt>
                <c:pt idx="3855">
                  <c:v>2434.08203</c:v>
                </c:pt>
                <c:pt idx="3856">
                  <c:v>2434.08203</c:v>
                </c:pt>
                <c:pt idx="3857">
                  <c:v>2434.08203</c:v>
                </c:pt>
                <c:pt idx="3858">
                  <c:v>2434.08203</c:v>
                </c:pt>
                <c:pt idx="3859">
                  <c:v>2434.08203</c:v>
                </c:pt>
                <c:pt idx="3860">
                  <c:v>2434.08203</c:v>
                </c:pt>
                <c:pt idx="3861">
                  <c:v>2434.08203</c:v>
                </c:pt>
                <c:pt idx="3862">
                  <c:v>2434.08203</c:v>
                </c:pt>
                <c:pt idx="3863">
                  <c:v>2434.08203</c:v>
                </c:pt>
                <c:pt idx="3864">
                  <c:v>2434.08203</c:v>
                </c:pt>
                <c:pt idx="3865">
                  <c:v>2434.08203</c:v>
                </c:pt>
                <c:pt idx="3866">
                  <c:v>2434.08203</c:v>
                </c:pt>
                <c:pt idx="3867">
                  <c:v>2434.08203</c:v>
                </c:pt>
                <c:pt idx="3868">
                  <c:v>2434.08203</c:v>
                </c:pt>
                <c:pt idx="3869">
                  <c:v>2434.08203</c:v>
                </c:pt>
                <c:pt idx="3870">
                  <c:v>2434.08203</c:v>
                </c:pt>
                <c:pt idx="3871">
                  <c:v>2434.08203</c:v>
                </c:pt>
                <c:pt idx="3872">
                  <c:v>2434.08203</c:v>
                </c:pt>
                <c:pt idx="3873">
                  <c:v>2434.08203</c:v>
                </c:pt>
                <c:pt idx="3874">
                  <c:v>2434.08203</c:v>
                </c:pt>
                <c:pt idx="3875">
                  <c:v>2434.08203</c:v>
                </c:pt>
                <c:pt idx="3876">
                  <c:v>2434.08203</c:v>
                </c:pt>
                <c:pt idx="3877">
                  <c:v>2434.08203</c:v>
                </c:pt>
                <c:pt idx="3878">
                  <c:v>2434.08203</c:v>
                </c:pt>
                <c:pt idx="3879">
                  <c:v>2434.08203</c:v>
                </c:pt>
                <c:pt idx="3880">
                  <c:v>2434.08203</c:v>
                </c:pt>
                <c:pt idx="3881">
                  <c:v>2434.08203</c:v>
                </c:pt>
                <c:pt idx="3882">
                  <c:v>2434.08203</c:v>
                </c:pt>
                <c:pt idx="3883">
                  <c:v>2434.08203</c:v>
                </c:pt>
                <c:pt idx="3884">
                  <c:v>2434.08203</c:v>
                </c:pt>
                <c:pt idx="3885">
                  <c:v>2434.08203</c:v>
                </c:pt>
                <c:pt idx="3886">
                  <c:v>2434.08203</c:v>
                </c:pt>
                <c:pt idx="3887">
                  <c:v>2434.08203</c:v>
                </c:pt>
                <c:pt idx="3888">
                  <c:v>2434.08203</c:v>
                </c:pt>
                <c:pt idx="3889">
                  <c:v>2434.08203</c:v>
                </c:pt>
                <c:pt idx="3890">
                  <c:v>2434.08203</c:v>
                </c:pt>
                <c:pt idx="3891">
                  <c:v>2434.08203</c:v>
                </c:pt>
                <c:pt idx="3892">
                  <c:v>2434.08203</c:v>
                </c:pt>
                <c:pt idx="3893">
                  <c:v>2434.08203</c:v>
                </c:pt>
                <c:pt idx="3894">
                  <c:v>2434.08203</c:v>
                </c:pt>
                <c:pt idx="3895">
                  <c:v>2434.08203</c:v>
                </c:pt>
                <c:pt idx="3896">
                  <c:v>2434.08203</c:v>
                </c:pt>
                <c:pt idx="3897">
                  <c:v>2434.08203</c:v>
                </c:pt>
                <c:pt idx="3898">
                  <c:v>2434.08203</c:v>
                </c:pt>
                <c:pt idx="3899">
                  <c:v>2434.08203</c:v>
                </c:pt>
                <c:pt idx="3900">
                  <c:v>2434.08203</c:v>
                </c:pt>
                <c:pt idx="3901">
                  <c:v>2434.08203</c:v>
                </c:pt>
                <c:pt idx="3902">
                  <c:v>2434.08203</c:v>
                </c:pt>
                <c:pt idx="3903">
                  <c:v>2434.08203</c:v>
                </c:pt>
                <c:pt idx="3904">
                  <c:v>2434.08203</c:v>
                </c:pt>
                <c:pt idx="3905">
                  <c:v>2434.08203</c:v>
                </c:pt>
                <c:pt idx="3906">
                  <c:v>2434.08203</c:v>
                </c:pt>
                <c:pt idx="3907">
                  <c:v>2434.08203</c:v>
                </c:pt>
                <c:pt idx="3908">
                  <c:v>2434.08203</c:v>
                </c:pt>
                <c:pt idx="3909">
                  <c:v>2434.08203</c:v>
                </c:pt>
                <c:pt idx="3910">
                  <c:v>2434.08203</c:v>
                </c:pt>
                <c:pt idx="3911">
                  <c:v>2434.08203</c:v>
                </c:pt>
                <c:pt idx="3912">
                  <c:v>2434.08203</c:v>
                </c:pt>
                <c:pt idx="3913">
                  <c:v>2434.08203</c:v>
                </c:pt>
                <c:pt idx="3914">
                  <c:v>2434.08203</c:v>
                </c:pt>
                <c:pt idx="3915">
                  <c:v>2434.08203</c:v>
                </c:pt>
                <c:pt idx="3916">
                  <c:v>2434.08203</c:v>
                </c:pt>
                <c:pt idx="3917">
                  <c:v>2434.08203</c:v>
                </c:pt>
                <c:pt idx="3918">
                  <c:v>2434.08203</c:v>
                </c:pt>
                <c:pt idx="3919">
                  <c:v>2434.08203</c:v>
                </c:pt>
                <c:pt idx="3920">
                  <c:v>2434.08203</c:v>
                </c:pt>
                <c:pt idx="3921">
                  <c:v>2434.08203</c:v>
                </c:pt>
                <c:pt idx="3922">
                  <c:v>2434.08203</c:v>
                </c:pt>
                <c:pt idx="3923">
                  <c:v>2434.08203</c:v>
                </c:pt>
                <c:pt idx="3924">
                  <c:v>2434.08203</c:v>
                </c:pt>
                <c:pt idx="3925">
                  <c:v>2434.08203</c:v>
                </c:pt>
                <c:pt idx="3926">
                  <c:v>2434.08203</c:v>
                </c:pt>
                <c:pt idx="3927">
                  <c:v>2434.08203</c:v>
                </c:pt>
                <c:pt idx="3928">
                  <c:v>2434.08203</c:v>
                </c:pt>
                <c:pt idx="3929">
                  <c:v>2434.08203</c:v>
                </c:pt>
                <c:pt idx="3930">
                  <c:v>2434.08203</c:v>
                </c:pt>
                <c:pt idx="3931">
                  <c:v>2434.08203</c:v>
                </c:pt>
                <c:pt idx="3932">
                  <c:v>2434.08203</c:v>
                </c:pt>
                <c:pt idx="3933">
                  <c:v>2434.08203</c:v>
                </c:pt>
                <c:pt idx="3934">
                  <c:v>2434.08203</c:v>
                </c:pt>
                <c:pt idx="3935">
                  <c:v>2434.08203</c:v>
                </c:pt>
                <c:pt idx="3936">
                  <c:v>2434.08203</c:v>
                </c:pt>
                <c:pt idx="3937">
                  <c:v>2434.08203</c:v>
                </c:pt>
                <c:pt idx="3938">
                  <c:v>2434.08203</c:v>
                </c:pt>
                <c:pt idx="3939">
                  <c:v>2434.08203</c:v>
                </c:pt>
                <c:pt idx="3940">
                  <c:v>2434.08203</c:v>
                </c:pt>
                <c:pt idx="3941">
                  <c:v>2434.08203</c:v>
                </c:pt>
                <c:pt idx="3942">
                  <c:v>2434.08203</c:v>
                </c:pt>
                <c:pt idx="3943">
                  <c:v>2434.08203</c:v>
                </c:pt>
                <c:pt idx="3944">
                  <c:v>2434.08203</c:v>
                </c:pt>
                <c:pt idx="3945">
                  <c:v>2434.08203</c:v>
                </c:pt>
                <c:pt idx="3946">
                  <c:v>2434.08203</c:v>
                </c:pt>
                <c:pt idx="3947">
                  <c:v>2434.08203</c:v>
                </c:pt>
                <c:pt idx="3948">
                  <c:v>2434.08203</c:v>
                </c:pt>
                <c:pt idx="3949">
                  <c:v>2434.08203</c:v>
                </c:pt>
                <c:pt idx="3950">
                  <c:v>2434.08203</c:v>
                </c:pt>
                <c:pt idx="3951">
                  <c:v>2434.08203</c:v>
                </c:pt>
                <c:pt idx="3952">
                  <c:v>2434.08203</c:v>
                </c:pt>
                <c:pt idx="3953">
                  <c:v>2434.08203</c:v>
                </c:pt>
                <c:pt idx="3954">
                  <c:v>2434.08203</c:v>
                </c:pt>
                <c:pt idx="3955">
                  <c:v>2434.08203</c:v>
                </c:pt>
                <c:pt idx="3956">
                  <c:v>2434.08203</c:v>
                </c:pt>
                <c:pt idx="3957">
                  <c:v>2434.08203</c:v>
                </c:pt>
                <c:pt idx="3958">
                  <c:v>2434.08203</c:v>
                </c:pt>
                <c:pt idx="3959">
                  <c:v>2434.08203</c:v>
                </c:pt>
                <c:pt idx="3960">
                  <c:v>2434.08203</c:v>
                </c:pt>
                <c:pt idx="3961">
                  <c:v>2434.08203</c:v>
                </c:pt>
                <c:pt idx="3962">
                  <c:v>2434.08203</c:v>
                </c:pt>
                <c:pt idx="3963">
                  <c:v>2434.08203</c:v>
                </c:pt>
                <c:pt idx="3964">
                  <c:v>2434.08203</c:v>
                </c:pt>
                <c:pt idx="3965">
                  <c:v>2434.08203</c:v>
                </c:pt>
                <c:pt idx="3966">
                  <c:v>2434.08203</c:v>
                </c:pt>
                <c:pt idx="3967">
                  <c:v>2434.08203</c:v>
                </c:pt>
                <c:pt idx="3968">
                  <c:v>2434.08203</c:v>
                </c:pt>
                <c:pt idx="3969">
                  <c:v>2434.08203</c:v>
                </c:pt>
                <c:pt idx="3970">
                  <c:v>2434.08203</c:v>
                </c:pt>
                <c:pt idx="3971">
                  <c:v>2434.08203</c:v>
                </c:pt>
                <c:pt idx="3972">
                  <c:v>2434.08203</c:v>
                </c:pt>
                <c:pt idx="3973">
                  <c:v>2436.5234399999999</c:v>
                </c:pt>
                <c:pt idx="3974">
                  <c:v>2434.08203</c:v>
                </c:pt>
                <c:pt idx="3975">
                  <c:v>2434.08203</c:v>
                </c:pt>
                <c:pt idx="3976">
                  <c:v>2434.08203</c:v>
                </c:pt>
                <c:pt idx="3977">
                  <c:v>2434.08203</c:v>
                </c:pt>
                <c:pt idx="3978">
                  <c:v>2434.08203</c:v>
                </c:pt>
                <c:pt idx="3979">
                  <c:v>2434.08203</c:v>
                </c:pt>
                <c:pt idx="3980">
                  <c:v>2434.08203</c:v>
                </c:pt>
                <c:pt idx="3981">
                  <c:v>2434.08203</c:v>
                </c:pt>
                <c:pt idx="3982">
                  <c:v>2434.08203</c:v>
                </c:pt>
                <c:pt idx="3983">
                  <c:v>2434.08203</c:v>
                </c:pt>
                <c:pt idx="3984">
                  <c:v>2434.08203</c:v>
                </c:pt>
                <c:pt idx="3985">
                  <c:v>2434.08203</c:v>
                </c:pt>
                <c:pt idx="3986">
                  <c:v>2434.08203</c:v>
                </c:pt>
                <c:pt idx="3987">
                  <c:v>2434.08203</c:v>
                </c:pt>
                <c:pt idx="3988">
                  <c:v>2434.08203</c:v>
                </c:pt>
                <c:pt idx="3989">
                  <c:v>2434.08203</c:v>
                </c:pt>
                <c:pt idx="3990">
                  <c:v>2434.08203</c:v>
                </c:pt>
                <c:pt idx="3991">
                  <c:v>2434.08203</c:v>
                </c:pt>
                <c:pt idx="3992">
                  <c:v>2434.08203</c:v>
                </c:pt>
                <c:pt idx="3993">
                  <c:v>2434.08203</c:v>
                </c:pt>
                <c:pt idx="3994">
                  <c:v>2434.08203</c:v>
                </c:pt>
                <c:pt idx="3995">
                  <c:v>2434.08203</c:v>
                </c:pt>
                <c:pt idx="3996">
                  <c:v>2434.08203</c:v>
                </c:pt>
                <c:pt idx="3997">
                  <c:v>2434.08203</c:v>
                </c:pt>
                <c:pt idx="3998">
                  <c:v>2434.08203</c:v>
                </c:pt>
                <c:pt idx="3999">
                  <c:v>2434.08203</c:v>
                </c:pt>
                <c:pt idx="4000">
                  <c:v>2434.08203</c:v>
                </c:pt>
                <c:pt idx="4001">
                  <c:v>2434.08203</c:v>
                </c:pt>
                <c:pt idx="4002">
                  <c:v>2434.08203</c:v>
                </c:pt>
                <c:pt idx="4003">
                  <c:v>2434.08203</c:v>
                </c:pt>
                <c:pt idx="4004">
                  <c:v>2434.08203</c:v>
                </c:pt>
                <c:pt idx="4005">
                  <c:v>2434.08203</c:v>
                </c:pt>
                <c:pt idx="4006">
                  <c:v>2434.08203</c:v>
                </c:pt>
                <c:pt idx="4007">
                  <c:v>2434.08203</c:v>
                </c:pt>
                <c:pt idx="4008">
                  <c:v>2434.08203</c:v>
                </c:pt>
                <c:pt idx="4009">
                  <c:v>2434.08203</c:v>
                </c:pt>
                <c:pt idx="4010">
                  <c:v>2436.5234399999999</c:v>
                </c:pt>
                <c:pt idx="4011">
                  <c:v>2434.08203</c:v>
                </c:pt>
                <c:pt idx="4012">
                  <c:v>2434.08203</c:v>
                </c:pt>
                <c:pt idx="4013">
                  <c:v>2434.08203</c:v>
                </c:pt>
                <c:pt idx="4014">
                  <c:v>2434.08203</c:v>
                </c:pt>
                <c:pt idx="4015">
                  <c:v>2434.08203</c:v>
                </c:pt>
                <c:pt idx="4016">
                  <c:v>2434.08203</c:v>
                </c:pt>
                <c:pt idx="4017">
                  <c:v>2434.08203</c:v>
                </c:pt>
                <c:pt idx="4018">
                  <c:v>2434.08203</c:v>
                </c:pt>
                <c:pt idx="4019">
                  <c:v>2434.08203</c:v>
                </c:pt>
                <c:pt idx="4020">
                  <c:v>2434.08203</c:v>
                </c:pt>
                <c:pt idx="4021">
                  <c:v>2434.08203</c:v>
                </c:pt>
                <c:pt idx="4022">
                  <c:v>2434.08203</c:v>
                </c:pt>
                <c:pt idx="4023">
                  <c:v>2434.08203</c:v>
                </c:pt>
                <c:pt idx="4024">
                  <c:v>2434.08203</c:v>
                </c:pt>
                <c:pt idx="4025">
                  <c:v>2434.08203</c:v>
                </c:pt>
                <c:pt idx="4026">
                  <c:v>2434.08203</c:v>
                </c:pt>
                <c:pt idx="4027">
                  <c:v>2434.08203</c:v>
                </c:pt>
                <c:pt idx="4028">
                  <c:v>2434.08203</c:v>
                </c:pt>
                <c:pt idx="4029">
                  <c:v>2434.08203</c:v>
                </c:pt>
                <c:pt idx="4030">
                  <c:v>2434.08203</c:v>
                </c:pt>
                <c:pt idx="4031">
                  <c:v>2434.08203</c:v>
                </c:pt>
                <c:pt idx="4032">
                  <c:v>2434.08203</c:v>
                </c:pt>
                <c:pt idx="4033">
                  <c:v>2434.08203</c:v>
                </c:pt>
                <c:pt idx="4034">
                  <c:v>2434.08203</c:v>
                </c:pt>
                <c:pt idx="4035">
                  <c:v>2434.08203</c:v>
                </c:pt>
                <c:pt idx="4036">
                  <c:v>2434.08203</c:v>
                </c:pt>
                <c:pt idx="4037">
                  <c:v>2434.08203</c:v>
                </c:pt>
                <c:pt idx="4038">
                  <c:v>2434.08203</c:v>
                </c:pt>
                <c:pt idx="4039">
                  <c:v>2434.08203</c:v>
                </c:pt>
                <c:pt idx="4040">
                  <c:v>2434.08203</c:v>
                </c:pt>
                <c:pt idx="4041">
                  <c:v>2434.08203</c:v>
                </c:pt>
                <c:pt idx="4042">
                  <c:v>2434.08203</c:v>
                </c:pt>
                <c:pt idx="4043">
                  <c:v>2434.08203</c:v>
                </c:pt>
                <c:pt idx="4044">
                  <c:v>2434.08203</c:v>
                </c:pt>
                <c:pt idx="4045">
                  <c:v>2434.08203</c:v>
                </c:pt>
                <c:pt idx="4046">
                  <c:v>2434.08203</c:v>
                </c:pt>
                <c:pt idx="4047">
                  <c:v>2434.08203</c:v>
                </c:pt>
                <c:pt idx="4048">
                  <c:v>2434.08203</c:v>
                </c:pt>
                <c:pt idx="4049">
                  <c:v>2434.08203</c:v>
                </c:pt>
                <c:pt idx="4050">
                  <c:v>2434.08203</c:v>
                </c:pt>
                <c:pt idx="4051">
                  <c:v>2434.08203</c:v>
                </c:pt>
                <c:pt idx="4052">
                  <c:v>2434.08203</c:v>
                </c:pt>
                <c:pt idx="4053">
                  <c:v>2434.08203</c:v>
                </c:pt>
                <c:pt idx="4054">
                  <c:v>2434.08203</c:v>
                </c:pt>
                <c:pt idx="4055">
                  <c:v>2434.08203</c:v>
                </c:pt>
                <c:pt idx="4056">
                  <c:v>2434.08203</c:v>
                </c:pt>
                <c:pt idx="4057">
                  <c:v>2434.08203</c:v>
                </c:pt>
                <c:pt idx="4058">
                  <c:v>2434.08203</c:v>
                </c:pt>
                <c:pt idx="4059">
                  <c:v>2434.08203</c:v>
                </c:pt>
                <c:pt idx="4060">
                  <c:v>2434.08203</c:v>
                </c:pt>
                <c:pt idx="4061">
                  <c:v>2434.08203</c:v>
                </c:pt>
                <c:pt idx="4062">
                  <c:v>2434.08203</c:v>
                </c:pt>
                <c:pt idx="4063">
                  <c:v>2434.08203</c:v>
                </c:pt>
                <c:pt idx="4064">
                  <c:v>2434.08203</c:v>
                </c:pt>
                <c:pt idx="4065">
                  <c:v>2434.08203</c:v>
                </c:pt>
                <c:pt idx="4066">
                  <c:v>2434.08203</c:v>
                </c:pt>
                <c:pt idx="4067">
                  <c:v>2434.08203</c:v>
                </c:pt>
                <c:pt idx="4068">
                  <c:v>2434.08203</c:v>
                </c:pt>
                <c:pt idx="4069">
                  <c:v>2434.08203</c:v>
                </c:pt>
                <c:pt idx="4070">
                  <c:v>2434.08203</c:v>
                </c:pt>
                <c:pt idx="4071">
                  <c:v>2434.08203</c:v>
                </c:pt>
                <c:pt idx="4072">
                  <c:v>2434.08203</c:v>
                </c:pt>
                <c:pt idx="4073">
                  <c:v>2434.08203</c:v>
                </c:pt>
                <c:pt idx="4074">
                  <c:v>2434.08203</c:v>
                </c:pt>
                <c:pt idx="4075">
                  <c:v>2434.08203</c:v>
                </c:pt>
                <c:pt idx="4076">
                  <c:v>2434.08203</c:v>
                </c:pt>
                <c:pt idx="4077">
                  <c:v>2434.08203</c:v>
                </c:pt>
                <c:pt idx="4078">
                  <c:v>2434.08203</c:v>
                </c:pt>
                <c:pt idx="4079">
                  <c:v>2434.08203</c:v>
                </c:pt>
                <c:pt idx="4080">
                  <c:v>2434.08203</c:v>
                </c:pt>
                <c:pt idx="4081">
                  <c:v>2434.08203</c:v>
                </c:pt>
                <c:pt idx="4082">
                  <c:v>2434.08203</c:v>
                </c:pt>
                <c:pt idx="4083">
                  <c:v>2434.08203</c:v>
                </c:pt>
                <c:pt idx="4084">
                  <c:v>2434.08203</c:v>
                </c:pt>
                <c:pt idx="4085">
                  <c:v>2434.08203</c:v>
                </c:pt>
                <c:pt idx="4086">
                  <c:v>2434.08203</c:v>
                </c:pt>
                <c:pt idx="4087">
                  <c:v>2434.08203</c:v>
                </c:pt>
                <c:pt idx="4088">
                  <c:v>2434.08203</c:v>
                </c:pt>
                <c:pt idx="4089">
                  <c:v>2434.08203</c:v>
                </c:pt>
                <c:pt idx="4090">
                  <c:v>2434.08203</c:v>
                </c:pt>
                <c:pt idx="4091">
                  <c:v>2434.08203</c:v>
                </c:pt>
                <c:pt idx="4092">
                  <c:v>2434.08203</c:v>
                </c:pt>
                <c:pt idx="4093">
                  <c:v>2434.08203</c:v>
                </c:pt>
                <c:pt idx="4094">
                  <c:v>2436.5234399999999</c:v>
                </c:pt>
                <c:pt idx="4095">
                  <c:v>2434.08203</c:v>
                </c:pt>
                <c:pt idx="4096">
                  <c:v>2434.08203</c:v>
                </c:pt>
                <c:pt idx="4097">
                  <c:v>2434.08203</c:v>
                </c:pt>
                <c:pt idx="4098">
                  <c:v>2434.08203</c:v>
                </c:pt>
                <c:pt idx="4099">
                  <c:v>2434.08203</c:v>
                </c:pt>
                <c:pt idx="4100">
                  <c:v>2434.08203</c:v>
                </c:pt>
                <c:pt idx="4101">
                  <c:v>2434.08203</c:v>
                </c:pt>
                <c:pt idx="4102">
                  <c:v>2434.08203</c:v>
                </c:pt>
                <c:pt idx="4103">
                  <c:v>2434.08203</c:v>
                </c:pt>
                <c:pt idx="4104">
                  <c:v>2434.08203</c:v>
                </c:pt>
                <c:pt idx="4105">
                  <c:v>2434.08203</c:v>
                </c:pt>
                <c:pt idx="4106">
                  <c:v>2434.08203</c:v>
                </c:pt>
                <c:pt idx="4107">
                  <c:v>2434.08203</c:v>
                </c:pt>
                <c:pt idx="4108">
                  <c:v>2434.08203</c:v>
                </c:pt>
                <c:pt idx="4109">
                  <c:v>2434.08203</c:v>
                </c:pt>
                <c:pt idx="4110">
                  <c:v>2434.08203</c:v>
                </c:pt>
                <c:pt idx="4111">
                  <c:v>2434.08203</c:v>
                </c:pt>
                <c:pt idx="4112">
                  <c:v>2434.08203</c:v>
                </c:pt>
                <c:pt idx="4113">
                  <c:v>2434.08203</c:v>
                </c:pt>
                <c:pt idx="4114">
                  <c:v>2434.08203</c:v>
                </c:pt>
                <c:pt idx="4115">
                  <c:v>2434.08203</c:v>
                </c:pt>
                <c:pt idx="4116">
                  <c:v>2434.08203</c:v>
                </c:pt>
                <c:pt idx="4117">
                  <c:v>2434.08203</c:v>
                </c:pt>
                <c:pt idx="4118">
                  <c:v>2434.08203</c:v>
                </c:pt>
                <c:pt idx="4119">
                  <c:v>2434.08203</c:v>
                </c:pt>
                <c:pt idx="4120">
                  <c:v>2434.08203</c:v>
                </c:pt>
                <c:pt idx="4121">
                  <c:v>2434.08203</c:v>
                </c:pt>
                <c:pt idx="4122">
                  <c:v>2434.08203</c:v>
                </c:pt>
                <c:pt idx="4123">
                  <c:v>2434.08203</c:v>
                </c:pt>
                <c:pt idx="4124">
                  <c:v>2434.08203</c:v>
                </c:pt>
                <c:pt idx="4125">
                  <c:v>2434.08203</c:v>
                </c:pt>
                <c:pt idx="4126">
                  <c:v>2434.08203</c:v>
                </c:pt>
                <c:pt idx="4127">
                  <c:v>2434.08203</c:v>
                </c:pt>
                <c:pt idx="4128">
                  <c:v>2434.08203</c:v>
                </c:pt>
                <c:pt idx="4129">
                  <c:v>2434.08203</c:v>
                </c:pt>
                <c:pt idx="4130">
                  <c:v>2434.08203</c:v>
                </c:pt>
                <c:pt idx="4131">
                  <c:v>2434.08203</c:v>
                </c:pt>
                <c:pt idx="4132">
                  <c:v>2434.08203</c:v>
                </c:pt>
                <c:pt idx="4133">
                  <c:v>2434.08203</c:v>
                </c:pt>
                <c:pt idx="4134">
                  <c:v>2434.08203</c:v>
                </c:pt>
                <c:pt idx="4135">
                  <c:v>2434.08203</c:v>
                </c:pt>
                <c:pt idx="4136">
                  <c:v>2434.08203</c:v>
                </c:pt>
                <c:pt idx="4137">
                  <c:v>2434.08203</c:v>
                </c:pt>
                <c:pt idx="4138">
                  <c:v>2434.08203</c:v>
                </c:pt>
                <c:pt idx="4139">
                  <c:v>2434.08203</c:v>
                </c:pt>
                <c:pt idx="4140">
                  <c:v>2434.08203</c:v>
                </c:pt>
                <c:pt idx="4141">
                  <c:v>2434.08203</c:v>
                </c:pt>
                <c:pt idx="4142">
                  <c:v>2434.08203</c:v>
                </c:pt>
                <c:pt idx="4143">
                  <c:v>2434.08203</c:v>
                </c:pt>
                <c:pt idx="4144">
                  <c:v>2434.08203</c:v>
                </c:pt>
                <c:pt idx="4145">
                  <c:v>2434.08203</c:v>
                </c:pt>
                <c:pt idx="4146">
                  <c:v>2434.08203</c:v>
                </c:pt>
                <c:pt idx="4147">
                  <c:v>2434.08203</c:v>
                </c:pt>
                <c:pt idx="4148">
                  <c:v>2434.08203</c:v>
                </c:pt>
                <c:pt idx="4149">
                  <c:v>2434.08203</c:v>
                </c:pt>
                <c:pt idx="4150">
                  <c:v>2434.08203</c:v>
                </c:pt>
                <c:pt idx="4151">
                  <c:v>2434.08203</c:v>
                </c:pt>
                <c:pt idx="4152">
                  <c:v>2434.08203</c:v>
                </c:pt>
                <c:pt idx="4153">
                  <c:v>2434.08203</c:v>
                </c:pt>
                <c:pt idx="4154">
                  <c:v>2434.08203</c:v>
                </c:pt>
                <c:pt idx="4155">
                  <c:v>2434.08203</c:v>
                </c:pt>
                <c:pt idx="4156">
                  <c:v>2434.08203</c:v>
                </c:pt>
                <c:pt idx="4157">
                  <c:v>2434.08203</c:v>
                </c:pt>
                <c:pt idx="4158">
                  <c:v>2434.08203</c:v>
                </c:pt>
                <c:pt idx="4159">
                  <c:v>2434.08203</c:v>
                </c:pt>
                <c:pt idx="4160">
                  <c:v>2434.08203</c:v>
                </c:pt>
                <c:pt idx="4161">
                  <c:v>2434.08203</c:v>
                </c:pt>
                <c:pt idx="4162">
                  <c:v>2434.08203</c:v>
                </c:pt>
                <c:pt idx="4163">
                  <c:v>2434.08203</c:v>
                </c:pt>
                <c:pt idx="4164">
                  <c:v>2434.08203</c:v>
                </c:pt>
                <c:pt idx="4165">
                  <c:v>2434.08203</c:v>
                </c:pt>
                <c:pt idx="4166">
                  <c:v>2434.08203</c:v>
                </c:pt>
                <c:pt idx="4167">
                  <c:v>2434.08203</c:v>
                </c:pt>
                <c:pt idx="4168">
                  <c:v>2434.08203</c:v>
                </c:pt>
                <c:pt idx="4169">
                  <c:v>2434.08203</c:v>
                </c:pt>
                <c:pt idx="4170">
                  <c:v>2434.08203</c:v>
                </c:pt>
                <c:pt idx="4171">
                  <c:v>2434.08203</c:v>
                </c:pt>
                <c:pt idx="4172">
                  <c:v>2434.08203</c:v>
                </c:pt>
                <c:pt idx="4173">
                  <c:v>2434.08203</c:v>
                </c:pt>
                <c:pt idx="4174">
                  <c:v>2434.08203</c:v>
                </c:pt>
                <c:pt idx="4175">
                  <c:v>2434.08203</c:v>
                </c:pt>
                <c:pt idx="4176">
                  <c:v>2434.08203</c:v>
                </c:pt>
                <c:pt idx="4177">
                  <c:v>2434.08203</c:v>
                </c:pt>
                <c:pt idx="4178">
                  <c:v>2434.08203</c:v>
                </c:pt>
                <c:pt idx="4179">
                  <c:v>2434.08203</c:v>
                </c:pt>
                <c:pt idx="4180">
                  <c:v>2434.08203</c:v>
                </c:pt>
                <c:pt idx="4181">
                  <c:v>2434.08203</c:v>
                </c:pt>
                <c:pt idx="4182">
                  <c:v>2434.08203</c:v>
                </c:pt>
                <c:pt idx="4183">
                  <c:v>2434.08203</c:v>
                </c:pt>
                <c:pt idx="4184">
                  <c:v>2434.08203</c:v>
                </c:pt>
                <c:pt idx="4185">
                  <c:v>2434.08203</c:v>
                </c:pt>
                <c:pt idx="4186">
                  <c:v>2434.08203</c:v>
                </c:pt>
                <c:pt idx="4187">
                  <c:v>2434.08203</c:v>
                </c:pt>
                <c:pt idx="4188">
                  <c:v>2434.08203</c:v>
                </c:pt>
                <c:pt idx="4189">
                  <c:v>2434.08203</c:v>
                </c:pt>
                <c:pt idx="4190">
                  <c:v>2434.08203</c:v>
                </c:pt>
                <c:pt idx="4191">
                  <c:v>2434.08203</c:v>
                </c:pt>
                <c:pt idx="4192">
                  <c:v>2434.08203</c:v>
                </c:pt>
                <c:pt idx="4193">
                  <c:v>2434.08203</c:v>
                </c:pt>
                <c:pt idx="4194">
                  <c:v>2434.08203</c:v>
                </c:pt>
                <c:pt idx="4195">
                  <c:v>2434.08203</c:v>
                </c:pt>
                <c:pt idx="4196">
                  <c:v>2434.08203</c:v>
                </c:pt>
                <c:pt idx="4197">
                  <c:v>2434.08203</c:v>
                </c:pt>
                <c:pt idx="4198">
                  <c:v>2434.08203</c:v>
                </c:pt>
                <c:pt idx="4199">
                  <c:v>2434.08203</c:v>
                </c:pt>
                <c:pt idx="4200">
                  <c:v>2434.08203</c:v>
                </c:pt>
                <c:pt idx="4201">
                  <c:v>2434.08203</c:v>
                </c:pt>
                <c:pt idx="4202">
                  <c:v>2434.08203</c:v>
                </c:pt>
                <c:pt idx="4203">
                  <c:v>2434.08203</c:v>
                </c:pt>
                <c:pt idx="4204">
                  <c:v>2434.08203</c:v>
                </c:pt>
                <c:pt idx="4205">
                  <c:v>2434.08203</c:v>
                </c:pt>
                <c:pt idx="4206">
                  <c:v>2434.08203</c:v>
                </c:pt>
                <c:pt idx="4207">
                  <c:v>2434.08203</c:v>
                </c:pt>
                <c:pt idx="4208">
                  <c:v>2434.08203</c:v>
                </c:pt>
                <c:pt idx="4209">
                  <c:v>2434.08203</c:v>
                </c:pt>
                <c:pt idx="4210">
                  <c:v>2434.08203</c:v>
                </c:pt>
                <c:pt idx="4211">
                  <c:v>2434.08203</c:v>
                </c:pt>
                <c:pt idx="4212">
                  <c:v>2434.08203</c:v>
                </c:pt>
                <c:pt idx="4213">
                  <c:v>2434.08203</c:v>
                </c:pt>
                <c:pt idx="4214">
                  <c:v>2434.08203</c:v>
                </c:pt>
                <c:pt idx="4215">
                  <c:v>2434.08203</c:v>
                </c:pt>
                <c:pt idx="4216">
                  <c:v>2434.08203</c:v>
                </c:pt>
                <c:pt idx="4217">
                  <c:v>2434.08203</c:v>
                </c:pt>
                <c:pt idx="4218">
                  <c:v>2434.08203</c:v>
                </c:pt>
                <c:pt idx="4219">
                  <c:v>2434.08203</c:v>
                </c:pt>
                <c:pt idx="4220">
                  <c:v>2434.08203</c:v>
                </c:pt>
                <c:pt idx="4221">
                  <c:v>2434.08203</c:v>
                </c:pt>
                <c:pt idx="4222">
                  <c:v>2434.08203</c:v>
                </c:pt>
                <c:pt idx="4223">
                  <c:v>2434.08203</c:v>
                </c:pt>
                <c:pt idx="4224">
                  <c:v>2434.08203</c:v>
                </c:pt>
                <c:pt idx="4225">
                  <c:v>2434.08203</c:v>
                </c:pt>
                <c:pt idx="4226">
                  <c:v>2434.08203</c:v>
                </c:pt>
                <c:pt idx="4227">
                  <c:v>2434.08203</c:v>
                </c:pt>
                <c:pt idx="4228">
                  <c:v>2434.08203</c:v>
                </c:pt>
                <c:pt idx="4229">
                  <c:v>2434.08203</c:v>
                </c:pt>
                <c:pt idx="4230">
                  <c:v>2434.08203</c:v>
                </c:pt>
                <c:pt idx="4231">
                  <c:v>2434.08203</c:v>
                </c:pt>
                <c:pt idx="4232">
                  <c:v>2434.08203</c:v>
                </c:pt>
                <c:pt idx="4233">
                  <c:v>2434.08203</c:v>
                </c:pt>
                <c:pt idx="4234">
                  <c:v>2434.08203</c:v>
                </c:pt>
                <c:pt idx="4235">
                  <c:v>2434.08203</c:v>
                </c:pt>
                <c:pt idx="4236">
                  <c:v>2434.08203</c:v>
                </c:pt>
                <c:pt idx="4237">
                  <c:v>2434.08203</c:v>
                </c:pt>
                <c:pt idx="4238">
                  <c:v>2434.08203</c:v>
                </c:pt>
                <c:pt idx="4239">
                  <c:v>2434.08203</c:v>
                </c:pt>
                <c:pt idx="4240">
                  <c:v>2434.08203</c:v>
                </c:pt>
                <c:pt idx="4241">
                  <c:v>2434.08203</c:v>
                </c:pt>
                <c:pt idx="4242">
                  <c:v>2434.08203</c:v>
                </c:pt>
                <c:pt idx="4243">
                  <c:v>2434.08203</c:v>
                </c:pt>
                <c:pt idx="4244">
                  <c:v>2434.08203</c:v>
                </c:pt>
                <c:pt idx="4245">
                  <c:v>2434.08203</c:v>
                </c:pt>
                <c:pt idx="4246">
                  <c:v>2434.08203</c:v>
                </c:pt>
                <c:pt idx="4247">
                  <c:v>2434.08203</c:v>
                </c:pt>
                <c:pt idx="4248">
                  <c:v>2434.08203</c:v>
                </c:pt>
                <c:pt idx="4249">
                  <c:v>2434.08203</c:v>
                </c:pt>
                <c:pt idx="4250">
                  <c:v>2434.08203</c:v>
                </c:pt>
                <c:pt idx="4251">
                  <c:v>2434.08203</c:v>
                </c:pt>
                <c:pt idx="4252">
                  <c:v>2434.08203</c:v>
                </c:pt>
                <c:pt idx="4253">
                  <c:v>2434.08203</c:v>
                </c:pt>
                <c:pt idx="4254">
                  <c:v>2434.08203</c:v>
                </c:pt>
                <c:pt idx="4255">
                  <c:v>2434.08203</c:v>
                </c:pt>
                <c:pt idx="4256">
                  <c:v>2434.08203</c:v>
                </c:pt>
                <c:pt idx="4257">
                  <c:v>2434.08203</c:v>
                </c:pt>
                <c:pt idx="4258">
                  <c:v>2434.08203</c:v>
                </c:pt>
                <c:pt idx="4259">
                  <c:v>2434.08203</c:v>
                </c:pt>
                <c:pt idx="4260">
                  <c:v>2434.08203</c:v>
                </c:pt>
                <c:pt idx="4261">
                  <c:v>2434.08203</c:v>
                </c:pt>
                <c:pt idx="4262">
                  <c:v>2434.08203</c:v>
                </c:pt>
                <c:pt idx="4263">
                  <c:v>2434.08203</c:v>
                </c:pt>
                <c:pt idx="4264">
                  <c:v>2434.08203</c:v>
                </c:pt>
                <c:pt idx="4265">
                  <c:v>2434.08203</c:v>
                </c:pt>
                <c:pt idx="4266">
                  <c:v>2434.08203</c:v>
                </c:pt>
                <c:pt idx="4267">
                  <c:v>2434.08203</c:v>
                </c:pt>
                <c:pt idx="4268">
                  <c:v>2434.08203</c:v>
                </c:pt>
                <c:pt idx="4269">
                  <c:v>2434.08203</c:v>
                </c:pt>
                <c:pt idx="4270">
                  <c:v>2434.08203</c:v>
                </c:pt>
                <c:pt idx="4271">
                  <c:v>2434.08203</c:v>
                </c:pt>
                <c:pt idx="4272">
                  <c:v>2434.08203</c:v>
                </c:pt>
                <c:pt idx="4273">
                  <c:v>2434.08203</c:v>
                </c:pt>
                <c:pt idx="4274">
                  <c:v>2434.08203</c:v>
                </c:pt>
                <c:pt idx="4275">
                  <c:v>2434.08203</c:v>
                </c:pt>
                <c:pt idx="4276">
                  <c:v>2434.08203</c:v>
                </c:pt>
                <c:pt idx="4277">
                  <c:v>2434.08203</c:v>
                </c:pt>
                <c:pt idx="4278">
                  <c:v>2434.08203</c:v>
                </c:pt>
                <c:pt idx="4279">
                  <c:v>2434.08203</c:v>
                </c:pt>
                <c:pt idx="4280">
                  <c:v>2434.08203</c:v>
                </c:pt>
                <c:pt idx="4281">
                  <c:v>2434.08203</c:v>
                </c:pt>
                <c:pt idx="4282">
                  <c:v>2434.08203</c:v>
                </c:pt>
                <c:pt idx="4283">
                  <c:v>2434.08203</c:v>
                </c:pt>
                <c:pt idx="4284">
                  <c:v>2434.08203</c:v>
                </c:pt>
                <c:pt idx="4285">
                  <c:v>2434.08203</c:v>
                </c:pt>
                <c:pt idx="4286">
                  <c:v>2434.08203</c:v>
                </c:pt>
                <c:pt idx="4287">
                  <c:v>2434.08203</c:v>
                </c:pt>
                <c:pt idx="4288">
                  <c:v>2434.08203</c:v>
                </c:pt>
                <c:pt idx="4289">
                  <c:v>2434.08203</c:v>
                </c:pt>
                <c:pt idx="4290">
                  <c:v>2434.08203</c:v>
                </c:pt>
                <c:pt idx="4291">
                  <c:v>2434.08203</c:v>
                </c:pt>
                <c:pt idx="4292">
                  <c:v>2434.08203</c:v>
                </c:pt>
                <c:pt idx="4293">
                  <c:v>2434.08203</c:v>
                </c:pt>
                <c:pt idx="4294">
                  <c:v>2434.08203</c:v>
                </c:pt>
                <c:pt idx="4295">
                  <c:v>2434.08203</c:v>
                </c:pt>
                <c:pt idx="4296">
                  <c:v>2434.08203</c:v>
                </c:pt>
                <c:pt idx="4297">
                  <c:v>2434.08203</c:v>
                </c:pt>
                <c:pt idx="4298">
                  <c:v>2434.08203</c:v>
                </c:pt>
                <c:pt idx="4299">
                  <c:v>2434.08203</c:v>
                </c:pt>
                <c:pt idx="4300">
                  <c:v>2434.08203</c:v>
                </c:pt>
                <c:pt idx="4301">
                  <c:v>2434.08203</c:v>
                </c:pt>
                <c:pt idx="4302">
                  <c:v>2434.08203</c:v>
                </c:pt>
                <c:pt idx="4303">
                  <c:v>2434.08203</c:v>
                </c:pt>
                <c:pt idx="4304">
                  <c:v>2434.08203</c:v>
                </c:pt>
                <c:pt idx="4305">
                  <c:v>2434.08203</c:v>
                </c:pt>
                <c:pt idx="4306">
                  <c:v>2434.08203</c:v>
                </c:pt>
                <c:pt idx="4307">
                  <c:v>2434.08203</c:v>
                </c:pt>
                <c:pt idx="4308">
                  <c:v>2434.08203</c:v>
                </c:pt>
                <c:pt idx="4309">
                  <c:v>2434.08203</c:v>
                </c:pt>
                <c:pt idx="4310">
                  <c:v>2434.08203</c:v>
                </c:pt>
                <c:pt idx="4311">
                  <c:v>2434.08203</c:v>
                </c:pt>
                <c:pt idx="4312">
                  <c:v>2434.08203</c:v>
                </c:pt>
                <c:pt idx="4313">
                  <c:v>2434.08203</c:v>
                </c:pt>
                <c:pt idx="4314">
                  <c:v>2434.08203</c:v>
                </c:pt>
                <c:pt idx="4315">
                  <c:v>2434.08203</c:v>
                </c:pt>
                <c:pt idx="4316">
                  <c:v>2434.08203</c:v>
                </c:pt>
                <c:pt idx="4317">
                  <c:v>2434.08203</c:v>
                </c:pt>
                <c:pt idx="4318">
                  <c:v>2434.08203</c:v>
                </c:pt>
                <c:pt idx="4319">
                  <c:v>2434.08203</c:v>
                </c:pt>
                <c:pt idx="4320">
                  <c:v>2434.08203</c:v>
                </c:pt>
                <c:pt idx="4321">
                  <c:v>2434.08203</c:v>
                </c:pt>
                <c:pt idx="4322">
                  <c:v>2434.08203</c:v>
                </c:pt>
                <c:pt idx="4323">
                  <c:v>2434.08203</c:v>
                </c:pt>
                <c:pt idx="4324">
                  <c:v>2434.08203</c:v>
                </c:pt>
                <c:pt idx="4325">
                  <c:v>2434.08203</c:v>
                </c:pt>
                <c:pt idx="4326">
                  <c:v>2434.08203</c:v>
                </c:pt>
                <c:pt idx="4327">
                  <c:v>2434.08203</c:v>
                </c:pt>
                <c:pt idx="4328">
                  <c:v>2434.08203</c:v>
                </c:pt>
                <c:pt idx="4329">
                  <c:v>2434.08203</c:v>
                </c:pt>
                <c:pt idx="4330">
                  <c:v>2434.08203</c:v>
                </c:pt>
                <c:pt idx="4331">
                  <c:v>2434.08203</c:v>
                </c:pt>
                <c:pt idx="4332">
                  <c:v>2434.08203</c:v>
                </c:pt>
                <c:pt idx="4333">
                  <c:v>2434.08203</c:v>
                </c:pt>
                <c:pt idx="4334">
                  <c:v>2434.08203</c:v>
                </c:pt>
                <c:pt idx="4335">
                  <c:v>2434.08203</c:v>
                </c:pt>
                <c:pt idx="4336">
                  <c:v>2434.08203</c:v>
                </c:pt>
                <c:pt idx="4337">
                  <c:v>2434.08203</c:v>
                </c:pt>
                <c:pt idx="4338">
                  <c:v>2434.08203</c:v>
                </c:pt>
                <c:pt idx="4339">
                  <c:v>2434.08203</c:v>
                </c:pt>
                <c:pt idx="4340">
                  <c:v>2434.08203</c:v>
                </c:pt>
                <c:pt idx="4341">
                  <c:v>2434.08203</c:v>
                </c:pt>
                <c:pt idx="4342">
                  <c:v>2434.08203</c:v>
                </c:pt>
                <c:pt idx="4343">
                  <c:v>2434.08203</c:v>
                </c:pt>
                <c:pt idx="4344">
                  <c:v>2434.08203</c:v>
                </c:pt>
                <c:pt idx="4345">
                  <c:v>2434.08203</c:v>
                </c:pt>
                <c:pt idx="4346">
                  <c:v>2434.08203</c:v>
                </c:pt>
                <c:pt idx="4347">
                  <c:v>2434.08203</c:v>
                </c:pt>
                <c:pt idx="4348">
                  <c:v>2434.08203</c:v>
                </c:pt>
                <c:pt idx="4349">
                  <c:v>2434.08203</c:v>
                </c:pt>
                <c:pt idx="4350">
                  <c:v>2434.08203</c:v>
                </c:pt>
                <c:pt idx="4351">
                  <c:v>2434.08203</c:v>
                </c:pt>
                <c:pt idx="4352">
                  <c:v>2434.08203</c:v>
                </c:pt>
                <c:pt idx="4353">
                  <c:v>2434.08203</c:v>
                </c:pt>
                <c:pt idx="4354">
                  <c:v>2434.08203</c:v>
                </c:pt>
                <c:pt idx="4355">
                  <c:v>2434.08203</c:v>
                </c:pt>
                <c:pt idx="4356">
                  <c:v>2434.08203</c:v>
                </c:pt>
                <c:pt idx="4357">
                  <c:v>2434.08203</c:v>
                </c:pt>
                <c:pt idx="4358">
                  <c:v>2434.08203</c:v>
                </c:pt>
                <c:pt idx="4359">
                  <c:v>2434.08203</c:v>
                </c:pt>
                <c:pt idx="4360">
                  <c:v>2434.08203</c:v>
                </c:pt>
                <c:pt idx="4361">
                  <c:v>2434.08203</c:v>
                </c:pt>
                <c:pt idx="4362">
                  <c:v>2434.08203</c:v>
                </c:pt>
                <c:pt idx="4363">
                  <c:v>2434.08203</c:v>
                </c:pt>
                <c:pt idx="4364">
                  <c:v>2434.08203</c:v>
                </c:pt>
                <c:pt idx="4365">
                  <c:v>2434.08203</c:v>
                </c:pt>
                <c:pt idx="4366">
                  <c:v>2434.08203</c:v>
                </c:pt>
                <c:pt idx="4367">
                  <c:v>2434.08203</c:v>
                </c:pt>
                <c:pt idx="4368">
                  <c:v>2434.08203</c:v>
                </c:pt>
                <c:pt idx="4369">
                  <c:v>2434.08203</c:v>
                </c:pt>
                <c:pt idx="4370">
                  <c:v>2434.08203</c:v>
                </c:pt>
                <c:pt idx="4371">
                  <c:v>2434.08203</c:v>
                </c:pt>
                <c:pt idx="4372">
                  <c:v>2434.08203</c:v>
                </c:pt>
                <c:pt idx="4373">
                  <c:v>2434.08203</c:v>
                </c:pt>
                <c:pt idx="4374">
                  <c:v>2434.08203</c:v>
                </c:pt>
                <c:pt idx="4375">
                  <c:v>2434.08203</c:v>
                </c:pt>
                <c:pt idx="4376">
                  <c:v>2434.08203</c:v>
                </c:pt>
                <c:pt idx="4377">
                  <c:v>2434.08203</c:v>
                </c:pt>
                <c:pt idx="4378">
                  <c:v>2434.08203</c:v>
                </c:pt>
                <c:pt idx="4379">
                  <c:v>2434.08203</c:v>
                </c:pt>
                <c:pt idx="4380">
                  <c:v>2434.08203</c:v>
                </c:pt>
                <c:pt idx="4381">
                  <c:v>2434.08203</c:v>
                </c:pt>
                <c:pt idx="4382">
                  <c:v>2434.08203</c:v>
                </c:pt>
                <c:pt idx="4383">
                  <c:v>2434.08203</c:v>
                </c:pt>
                <c:pt idx="4384">
                  <c:v>2434.08203</c:v>
                </c:pt>
                <c:pt idx="4385">
                  <c:v>2434.08203</c:v>
                </c:pt>
                <c:pt idx="4386">
                  <c:v>2434.08203</c:v>
                </c:pt>
                <c:pt idx="4387">
                  <c:v>2434.08203</c:v>
                </c:pt>
                <c:pt idx="4388">
                  <c:v>2434.08203</c:v>
                </c:pt>
                <c:pt idx="4389">
                  <c:v>2434.08203</c:v>
                </c:pt>
                <c:pt idx="4390">
                  <c:v>2434.08203</c:v>
                </c:pt>
                <c:pt idx="4391">
                  <c:v>2434.08203</c:v>
                </c:pt>
                <c:pt idx="4392">
                  <c:v>2434.08203</c:v>
                </c:pt>
                <c:pt idx="4393">
                  <c:v>2434.08203</c:v>
                </c:pt>
                <c:pt idx="4394">
                  <c:v>2434.08203</c:v>
                </c:pt>
                <c:pt idx="4395">
                  <c:v>2434.08203</c:v>
                </c:pt>
                <c:pt idx="4396">
                  <c:v>2434.08203</c:v>
                </c:pt>
                <c:pt idx="4397">
                  <c:v>2434.08203</c:v>
                </c:pt>
                <c:pt idx="4398">
                  <c:v>2434.08203</c:v>
                </c:pt>
                <c:pt idx="4399">
                  <c:v>2434.08203</c:v>
                </c:pt>
                <c:pt idx="4400">
                  <c:v>2434.08203</c:v>
                </c:pt>
                <c:pt idx="4401">
                  <c:v>2434.08203</c:v>
                </c:pt>
                <c:pt idx="4402">
                  <c:v>2434.08203</c:v>
                </c:pt>
                <c:pt idx="4403">
                  <c:v>2434.08203</c:v>
                </c:pt>
                <c:pt idx="4404">
                  <c:v>2434.08203</c:v>
                </c:pt>
                <c:pt idx="4405">
                  <c:v>2434.08203</c:v>
                </c:pt>
                <c:pt idx="4406">
                  <c:v>2434.08203</c:v>
                </c:pt>
                <c:pt idx="4407">
                  <c:v>2434.08203</c:v>
                </c:pt>
                <c:pt idx="4408">
                  <c:v>2434.08203</c:v>
                </c:pt>
                <c:pt idx="4409">
                  <c:v>2434.08203</c:v>
                </c:pt>
                <c:pt idx="4410">
                  <c:v>2434.08203</c:v>
                </c:pt>
                <c:pt idx="4411">
                  <c:v>2434.08203</c:v>
                </c:pt>
                <c:pt idx="4412">
                  <c:v>2434.08203</c:v>
                </c:pt>
                <c:pt idx="4413">
                  <c:v>2434.08203</c:v>
                </c:pt>
                <c:pt idx="4414">
                  <c:v>2434.08203</c:v>
                </c:pt>
                <c:pt idx="4415">
                  <c:v>2434.08203</c:v>
                </c:pt>
                <c:pt idx="4416">
                  <c:v>2434.08203</c:v>
                </c:pt>
                <c:pt idx="4417">
                  <c:v>2434.08203</c:v>
                </c:pt>
                <c:pt idx="4418">
                  <c:v>2434.08203</c:v>
                </c:pt>
                <c:pt idx="4419">
                  <c:v>2434.08203</c:v>
                </c:pt>
                <c:pt idx="4420">
                  <c:v>2434.08203</c:v>
                </c:pt>
                <c:pt idx="4421">
                  <c:v>2434.08203</c:v>
                </c:pt>
                <c:pt idx="4422">
                  <c:v>2434.08203</c:v>
                </c:pt>
                <c:pt idx="4423">
                  <c:v>2434.08203</c:v>
                </c:pt>
                <c:pt idx="4424">
                  <c:v>2434.08203</c:v>
                </c:pt>
                <c:pt idx="4425">
                  <c:v>2434.08203</c:v>
                </c:pt>
                <c:pt idx="4426">
                  <c:v>2434.08203</c:v>
                </c:pt>
                <c:pt idx="4427">
                  <c:v>2434.08203</c:v>
                </c:pt>
                <c:pt idx="4428">
                  <c:v>2434.08203</c:v>
                </c:pt>
                <c:pt idx="4429">
                  <c:v>2434.08203</c:v>
                </c:pt>
                <c:pt idx="4430">
                  <c:v>2434.08203</c:v>
                </c:pt>
                <c:pt idx="4431">
                  <c:v>2434.08203</c:v>
                </c:pt>
                <c:pt idx="4432">
                  <c:v>2434.08203</c:v>
                </c:pt>
                <c:pt idx="4433">
                  <c:v>2434.08203</c:v>
                </c:pt>
                <c:pt idx="4434">
                  <c:v>2434.08203</c:v>
                </c:pt>
                <c:pt idx="4435">
                  <c:v>2434.08203</c:v>
                </c:pt>
                <c:pt idx="4436">
                  <c:v>2434.08203</c:v>
                </c:pt>
                <c:pt idx="4437">
                  <c:v>2434.08203</c:v>
                </c:pt>
                <c:pt idx="4438">
                  <c:v>2434.08203</c:v>
                </c:pt>
                <c:pt idx="4439">
                  <c:v>2434.08203</c:v>
                </c:pt>
                <c:pt idx="4440">
                  <c:v>2434.08203</c:v>
                </c:pt>
                <c:pt idx="4441">
                  <c:v>2434.08203</c:v>
                </c:pt>
                <c:pt idx="4442">
                  <c:v>2434.08203</c:v>
                </c:pt>
                <c:pt idx="4443">
                  <c:v>2434.08203</c:v>
                </c:pt>
                <c:pt idx="4444">
                  <c:v>2434.08203</c:v>
                </c:pt>
                <c:pt idx="4445">
                  <c:v>2434.08203</c:v>
                </c:pt>
                <c:pt idx="4446">
                  <c:v>2434.08203</c:v>
                </c:pt>
                <c:pt idx="4447">
                  <c:v>2434.08203</c:v>
                </c:pt>
                <c:pt idx="4448">
                  <c:v>2434.08203</c:v>
                </c:pt>
                <c:pt idx="4449">
                  <c:v>2434.08203</c:v>
                </c:pt>
                <c:pt idx="4450">
                  <c:v>2434.08203</c:v>
                </c:pt>
                <c:pt idx="4451">
                  <c:v>2434.08203</c:v>
                </c:pt>
                <c:pt idx="4452">
                  <c:v>2434.08203</c:v>
                </c:pt>
                <c:pt idx="4453">
                  <c:v>2434.08203</c:v>
                </c:pt>
                <c:pt idx="4454">
                  <c:v>2434.08203</c:v>
                </c:pt>
                <c:pt idx="4455">
                  <c:v>2434.08203</c:v>
                </c:pt>
                <c:pt idx="4456">
                  <c:v>2434.08203</c:v>
                </c:pt>
                <c:pt idx="4457">
                  <c:v>2434.08203</c:v>
                </c:pt>
                <c:pt idx="4458">
                  <c:v>2434.08203</c:v>
                </c:pt>
                <c:pt idx="4459">
                  <c:v>2434.08203</c:v>
                </c:pt>
                <c:pt idx="4460">
                  <c:v>2434.08203</c:v>
                </c:pt>
                <c:pt idx="4461">
                  <c:v>2434.08203</c:v>
                </c:pt>
                <c:pt idx="4462">
                  <c:v>2434.08203</c:v>
                </c:pt>
                <c:pt idx="4463">
                  <c:v>2434.08203</c:v>
                </c:pt>
                <c:pt idx="4464">
                  <c:v>2434.08203</c:v>
                </c:pt>
                <c:pt idx="4465">
                  <c:v>2434.08203</c:v>
                </c:pt>
                <c:pt idx="4466">
                  <c:v>2434.08203</c:v>
                </c:pt>
                <c:pt idx="4467">
                  <c:v>2434.08203</c:v>
                </c:pt>
                <c:pt idx="4468">
                  <c:v>2434.08203</c:v>
                </c:pt>
                <c:pt idx="4469">
                  <c:v>2434.08203</c:v>
                </c:pt>
                <c:pt idx="4470">
                  <c:v>2434.08203</c:v>
                </c:pt>
                <c:pt idx="4471">
                  <c:v>2434.08203</c:v>
                </c:pt>
                <c:pt idx="4472">
                  <c:v>2434.08203</c:v>
                </c:pt>
                <c:pt idx="4473">
                  <c:v>2434.08203</c:v>
                </c:pt>
                <c:pt idx="4474">
                  <c:v>2434.08203</c:v>
                </c:pt>
                <c:pt idx="4475">
                  <c:v>2434.08203</c:v>
                </c:pt>
                <c:pt idx="4476">
                  <c:v>2434.08203</c:v>
                </c:pt>
                <c:pt idx="4477">
                  <c:v>2434.08203</c:v>
                </c:pt>
                <c:pt idx="4478">
                  <c:v>2434.08203</c:v>
                </c:pt>
                <c:pt idx="4479">
                  <c:v>2434.08203</c:v>
                </c:pt>
                <c:pt idx="4480">
                  <c:v>2434.08203</c:v>
                </c:pt>
                <c:pt idx="4481">
                  <c:v>2434.08203</c:v>
                </c:pt>
                <c:pt idx="4482">
                  <c:v>2434.08203</c:v>
                </c:pt>
                <c:pt idx="4483">
                  <c:v>2434.08203</c:v>
                </c:pt>
                <c:pt idx="4484">
                  <c:v>2434.08203</c:v>
                </c:pt>
                <c:pt idx="4485">
                  <c:v>2434.08203</c:v>
                </c:pt>
                <c:pt idx="4486">
                  <c:v>2434.08203</c:v>
                </c:pt>
                <c:pt idx="4487">
                  <c:v>2434.08203</c:v>
                </c:pt>
                <c:pt idx="4488">
                  <c:v>2434.08203</c:v>
                </c:pt>
                <c:pt idx="4489">
                  <c:v>2434.08203</c:v>
                </c:pt>
                <c:pt idx="4490">
                  <c:v>2434.08203</c:v>
                </c:pt>
                <c:pt idx="4491">
                  <c:v>2434.08203</c:v>
                </c:pt>
                <c:pt idx="4492">
                  <c:v>2434.08203</c:v>
                </c:pt>
                <c:pt idx="4493">
                  <c:v>2434.08203</c:v>
                </c:pt>
                <c:pt idx="4494">
                  <c:v>2434.08203</c:v>
                </c:pt>
                <c:pt idx="4495">
                  <c:v>2434.08203</c:v>
                </c:pt>
                <c:pt idx="4496">
                  <c:v>2434.08203</c:v>
                </c:pt>
                <c:pt idx="4497">
                  <c:v>2434.08203</c:v>
                </c:pt>
                <c:pt idx="4498">
                  <c:v>2434.08203</c:v>
                </c:pt>
                <c:pt idx="4499">
                  <c:v>2434.08203</c:v>
                </c:pt>
                <c:pt idx="4500">
                  <c:v>2434.08203</c:v>
                </c:pt>
                <c:pt idx="4501">
                  <c:v>2434.08203</c:v>
                </c:pt>
                <c:pt idx="4502">
                  <c:v>2434.08203</c:v>
                </c:pt>
                <c:pt idx="4503">
                  <c:v>2434.08203</c:v>
                </c:pt>
                <c:pt idx="4504">
                  <c:v>2434.08203</c:v>
                </c:pt>
                <c:pt idx="4505">
                  <c:v>2434.08203</c:v>
                </c:pt>
                <c:pt idx="4506">
                  <c:v>2434.08203</c:v>
                </c:pt>
                <c:pt idx="4507">
                  <c:v>2434.08203</c:v>
                </c:pt>
                <c:pt idx="4508">
                  <c:v>2434.08203</c:v>
                </c:pt>
                <c:pt idx="4509">
                  <c:v>2434.08203</c:v>
                </c:pt>
                <c:pt idx="4510">
                  <c:v>2434.08203</c:v>
                </c:pt>
                <c:pt idx="4511">
                  <c:v>2434.08203</c:v>
                </c:pt>
                <c:pt idx="4512">
                  <c:v>2434.08203</c:v>
                </c:pt>
                <c:pt idx="4513">
                  <c:v>2434.08203</c:v>
                </c:pt>
                <c:pt idx="4514">
                  <c:v>2434.08203</c:v>
                </c:pt>
                <c:pt idx="4515">
                  <c:v>2434.08203</c:v>
                </c:pt>
                <c:pt idx="4516">
                  <c:v>2434.08203</c:v>
                </c:pt>
                <c:pt idx="4517">
                  <c:v>2434.08203</c:v>
                </c:pt>
                <c:pt idx="4518">
                  <c:v>2434.08203</c:v>
                </c:pt>
                <c:pt idx="4519">
                  <c:v>2434.08203</c:v>
                </c:pt>
                <c:pt idx="4520">
                  <c:v>2434.08203</c:v>
                </c:pt>
                <c:pt idx="4521">
                  <c:v>2434.08203</c:v>
                </c:pt>
                <c:pt idx="4522">
                  <c:v>2434.08203</c:v>
                </c:pt>
                <c:pt idx="4523">
                  <c:v>2434.08203</c:v>
                </c:pt>
                <c:pt idx="4524">
                  <c:v>2434.08203</c:v>
                </c:pt>
                <c:pt idx="4525">
                  <c:v>2434.08203</c:v>
                </c:pt>
                <c:pt idx="4526">
                  <c:v>2434.08203</c:v>
                </c:pt>
                <c:pt idx="4527">
                  <c:v>2434.08203</c:v>
                </c:pt>
                <c:pt idx="4528">
                  <c:v>2434.08203</c:v>
                </c:pt>
                <c:pt idx="4529">
                  <c:v>2434.08203</c:v>
                </c:pt>
                <c:pt idx="4530">
                  <c:v>2434.08203</c:v>
                </c:pt>
                <c:pt idx="4531">
                  <c:v>2434.08203</c:v>
                </c:pt>
                <c:pt idx="4532">
                  <c:v>2434.08203</c:v>
                </c:pt>
                <c:pt idx="4533">
                  <c:v>2434.08203</c:v>
                </c:pt>
                <c:pt idx="4534">
                  <c:v>2434.08203</c:v>
                </c:pt>
                <c:pt idx="4535">
                  <c:v>2434.08203</c:v>
                </c:pt>
                <c:pt idx="4536">
                  <c:v>2434.08203</c:v>
                </c:pt>
                <c:pt idx="4537">
                  <c:v>2434.08203</c:v>
                </c:pt>
                <c:pt idx="4538">
                  <c:v>2434.08203</c:v>
                </c:pt>
                <c:pt idx="4539">
                  <c:v>2434.08203</c:v>
                </c:pt>
                <c:pt idx="4540">
                  <c:v>2434.08203</c:v>
                </c:pt>
                <c:pt idx="4541">
                  <c:v>2434.08203</c:v>
                </c:pt>
                <c:pt idx="4542">
                  <c:v>2434.08203</c:v>
                </c:pt>
                <c:pt idx="4543">
                  <c:v>2434.08203</c:v>
                </c:pt>
                <c:pt idx="4544">
                  <c:v>2434.08203</c:v>
                </c:pt>
                <c:pt idx="4545">
                  <c:v>2434.08203</c:v>
                </c:pt>
                <c:pt idx="4546">
                  <c:v>2434.08203</c:v>
                </c:pt>
                <c:pt idx="4547">
                  <c:v>2434.08203</c:v>
                </c:pt>
                <c:pt idx="4548">
                  <c:v>2434.08203</c:v>
                </c:pt>
                <c:pt idx="4549">
                  <c:v>2434.08203</c:v>
                </c:pt>
                <c:pt idx="4550">
                  <c:v>2434.08203</c:v>
                </c:pt>
                <c:pt idx="4551">
                  <c:v>2434.08203</c:v>
                </c:pt>
                <c:pt idx="4552">
                  <c:v>2434.08203</c:v>
                </c:pt>
                <c:pt idx="4553">
                  <c:v>2434.08203</c:v>
                </c:pt>
                <c:pt idx="4554">
                  <c:v>2434.08203</c:v>
                </c:pt>
                <c:pt idx="4555">
                  <c:v>2434.08203</c:v>
                </c:pt>
                <c:pt idx="4556">
                  <c:v>2434.08203</c:v>
                </c:pt>
                <c:pt idx="4557">
                  <c:v>2434.08203</c:v>
                </c:pt>
                <c:pt idx="4558">
                  <c:v>2434.08203</c:v>
                </c:pt>
                <c:pt idx="4559">
                  <c:v>2434.08203</c:v>
                </c:pt>
                <c:pt idx="4560">
                  <c:v>2434.08203</c:v>
                </c:pt>
                <c:pt idx="4561">
                  <c:v>2434.08203</c:v>
                </c:pt>
                <c:pt idx="4562">
                  <c:v>2434.08203</c:v>
                </c:pt>
                <c:pt idx="4563">
                  <c:v>2434.08203</c:v>
                </c:pt>
                <c:pt idx="4564">
                  <c:v>2434.08203</c:v>
                </c:pt>
                <c:pt idx="4565">
                  <c:v>2434.08203</c:v>
                </c:pt>
                <c:pt idx="4566">
                  <c:v>2434.08203</c:v>
                </c:pt>
                <c:pt idx="4567">
                  <c:v>2434.08203</c:v>
                </c:pt>
                <c:pt idx="4568">
                  <c:v>2434.08203</c:v>
                </c:pt>
                <c:pt idx="4569">
                  <c:v>2434.08203</c:v>
                </c:pt>
                <c:pt idx="4570">
                  <c:v>2434.08203</c:v>
                </c:pt>
                <c:pt idx="4571">
                  <c:v>2434.08203</c:v>
                </c:pt>
                <c:pt idx="4572">
                  <c:v>2434.08203</c:v>
                </c:pt>
                <c:pt idx="4573">
                  <c:v>2434.08203</c:v>
                </c:pt>
                <c:pt idx="4574">
                  <c:v>2434.08203</c:v>
                </c:pt>
                <c:pt idx="4575">
                  <c:v>2434.08203</c:v>
                </c:pt>
                <c:pt idx="4576">
                  <c:v>2434.08203</c:v>
                </c:pt>
                <c:pt idx="4577">
                  <c:v>2434.08203</c:v>
                </c:pt>
                <c:pt idx="4578">
                  <c:v>2434.08203</c:v>
                </c:pt>
                <c:pt idx="4579">
                  <c:v>2434.08203</c:v>
                </c:pt>
                <c:pt idx="4580">
                  <c:v>2434.08203</c:v>
                </c:pt>
                <c:pt idx="4581">
                  <c:v>2434.08203</c:v>
                </c:pt>
                <c:pt idx="4582">
                  <c:v>2434.08203</c:v>
                </c:pt>
                <c:pt idx="4583">
                  <c:v>2434.08203</c:v>
                </c:pt>
                <c:pt idx="4584">
                  <c:v>2434.08203</c:v>
                </c:pt>
                <c:pt idx="4585">
                  <c:v>2434.08203</c:v>
                </c:pt>
                <c:pt idx="4586">
                  <c:v>2434.08203</c:v>
                </c:pt>
                <c:pt idx="4587">
                  <c:v>2434.08203</c:v>
                </c:pt>
                <c:pt idx="4588">
                  <c:v>2434.08203</c:v>
                </c:pt>
                <c:pt idx="4589">
                  <c:v>2434.08203</c:v>
                </c:pt>
                <c:pt idx="4590">
                  <c:v>2434.08203</c:v>
                </c:pt>
                <c:pt idx="4591">
                  <c:v>2434.08203</c:v>
                </c:pt>
                <c:pt idx="4592">
                  <c:v>2434.08203</c:v>
                </c:pt>
                <c:pt idx="4593">
                  <c:v>2434.08203</c:v>
                </c:pt>
                <c:pt idx="4594">
                  <c:v>2434.08203</c:v>
                </c:pt>
                <c:pt idx="4595">
                  <c:v>2434.08203</c:v>
                </c:pt>
                <c:pt idx="4596">
                  <c:v>2434.08203</c:v>
                </c:pt>
                <c:pt idx="4597">
                  <c:v>2434.08203</c:v>
                </c:pt>
                <c:pt idx="4598">
                  <c:v>2434.08203</c:v>
                </c:pt>
                <c:pt idx="4599">
                  <c:v>2434.08203</c:v>
                </c:pt>
                <c:pt idx="4600">
                  <c:v>2434.08203</c:v>
                </c:pt>
                <c:pt idx="4601">
                  <c:v>2434.08203</c:v>
                </c:pt>
                <c:pt idx="4602">
                  <c:v>2434.08203</c:v>
                </c:pt>
                <c:pt idx="4603">
                  <c:v>2434.08203</c:v>
                </c:pt>
                <c:pt idx="4604">
                  <c:v>2434.08203</c:v>
                </c:pt>
                <c:pt idx="4605">
                  <c:v>2434.08203</c:v>
                </c:pt>
                <c:pt idx="4606">
                  <c:v>2434.08203</c:v>
                </c:pt>
                <c:pt idx="4607">
                  <c:v>2434.08203</c:v>
                </c:pt>
                <c:pt idx="4608">
                  <c:v>2434.08203</c:v>
                </c:pt>
                <c:pt idx="4609">
                  <c:v>2434.08203</c:v>
                </c:pt>
                <c:pt idx="4610">
                  <c:v>2434.08203</c:v>
                </c:pt>
                <c:pt idx="4611">
                  <c:v>2434.08203</c:v>
                </c:pt>
                <c:pt idx="4612">
                  <c:v>2434.08203</c:v>
                </c:pt>
                <c:pt idx="4613">
                  <c:v>2434.08203</c:v>
                </c:pt>
                <c:pt idx="4614">
                  <c:v>2434.08203</c:v>
                </c:pt>
                <c:pt idx="4615">
                  <c:v>2434.08203</c:v>
                </c:pt>
                <c:pt idx="4616">
                  <c:v>2434.08203</c:v>
                </c:pt>
                <c:pt idx="4617">
                  <c:v>2434.08203</c:v>
                </c:pt>
                <c:pt idx="4618">
                  <c:v>2434.08203</c:v>
                </c:pt>
                <c:pt idx="4619">
                  <c:v>2434.08203</c:v>
                </c:pt>
                <c:pt idx="4620">
                  <c:v>2434.08203</c:v>
                </c:pt>
                <c:pt idx="4621">
                  <c:v>2434.08203</c:v>
                </c:pt>
                <c:pt idx="4622">
                  <c:v>2434.08203</c:v>
                </c:pt>
                <c:pt idx="4623">
                  <c:v>2434.08203</c:v>
                </c:pt>
                <c:pt idx="4624">
                  <c:v>2434.08203</c:v>
                </c:pt>
                <c:pt idx="4625">
                  <c:v>2434.08203</c:v>
                </c:pt>
                <c:pt idx="4626">
                  <c:v>2434.08203</c:v>
                </c:pt>
                <c:pt idx="4627">
                  <c:v>2434.08203</c:v>
                </c:pt>
                <c:pt idx="4628">
                  <c:v>2434.08203</c:v>
                </c:pt>
                <c:pt idx="4629">
                  <c:v>2434.08203</c:v>
                </c:pt>
                <c:pt idx="4630">
                  <c:v>2434.08203</c:v>
                </c:pt>
                <c:pt idx="4631">
                  <c:v>2434.08203</c:v>
                </c:pt>
                <c:pt idx="4632">
                  <c:v>2434.08203</c:v>
                </c:pt>
                <c:pt idx="4633">
                  <c:v>2434.08203</c:v>
                </c:pt>
                <c:pt idx="4634">
                  <c:v>2434.08203</c:v>
                </c:pt>
                <c:pt idx="4635">
                  <c:v>2434.08203</c:v>
                </c:pt>
                <c:pt idx="4636">
                  <c:v>2434.08203</c:v>
                </c:pt>
                <c:pt idx="4637">
                  <c:v>2434.08203</c:v>
                </c:pt>
                <c:pt idx="4638">
                  <c:v>2434.08203</c:v>
                </c:pt>
                <c:pt idx="4639">
                  <c:v>2434.08203</c:v>
                </c:pt>
                <c:pt idx="4640">
                  <c:v>2434.08203</c:v>
                </c:pt>
                <c:pt idx="4641">
                  <c:v>2434.08203</c:v>
                </c:pt>
                <c:pt idx="4642">
                  <c:v>2434.08203</c:v>
                </c:pt>
                <c:pt idx="4643">
                  <c:v>2434.08203</c:v>
                </c:pt>
                <c:pt idx="4644">
                  <c:v>2434.08203</c:v>
                </c:pt>
                <c:pt idx="4645">
                  <c:v>2434.08203</c:v>
                </c:pt>
                <c:pt idx="4646">
                  <c:v>2434.08203</c:v>
                </c:pt>
                <c:pt idx="4647">
                  <c:v>2434.08203</c:v>
                </c:pt>
                <c:pt idx="4648">
                  <c:v>2434.08203</c:v>
                </c:pt>
                <c:pt idx="4649">
                  <c:v>2434.08203</c:v>
                </c:pt>
                <c:pt idx="4650">
                  <c:v>2434.08203</c:v>
                </c:pt>
                <c:pt idx="4651">
                  <c:v>2434.08203</c:v>
                </c:pt>
                <c:pt idx="4652">
                  <c:v>2434.08203</c:v>
                </c:pt>
                <c:pt idx="4653">
                  <c:v>2434.08203</c:v>
                </c:pt>
                <c:pt idx="4654">
                  <c:v>2434.08203</c:v>
                </c:pt>
                <c:pt idx="4655">
                  <c:v>2434.08203</c:v>
                </c:pt>
                <c:pt idx="4656">
                  <c:v>2434.08203</c:v>
                </c:pt>
                <c:pt idx="4657">
                  <c:v>2434.08203</c:v>
                </c:pt>
                <c:pt idx="4658">
                  <c:v>2434.08203</c:v>
                </c:pt>
                <c:pt idx="4659">
                  <c:v>2434.08203</c:v>
                </c:pt>
                <c:pt idx="4660">
                  <c:v>2434.08203</c:v>
                </c:pt>
                <c:pt idx="4661">
                  <c:v>2434.08203</c:v>
                </c:pt>
                <c:pt idx="4662">
                  <c:v>2434.08203</c:v>
                </c:pt>
                <c:pt idx="4663">
                  <c:v>2434.08203</c:v>
                </c:pt>
                <c:pt idx="4664">
                  <c:v>2434.08203</c:v>
                </c:pt>
                <c:pt idx="4665">
                  <c:v>2434.08203</c:v>
                </c:pt>
                <c:pt idx="4666">
                  <c:v>2434.08203</c:v>
                </c:pt>
                <c:pt idx="4667">
                  <c:v>2434.08203</c:v>
                </c:pt>
                <c:pt idx="4668">
                  <c:v>2434.08203</c:v>
                </c:pt>
                <c:pt idx="4669">
                  <c:v>2434.08203</c:v>
                </c:pt>
                <c:pt idx="4670">
                  <c:v>2434.08203</c:v>
                </c:pt>
                <c:pt idx="4671">
                  <c:v>2434.08203</c:v>
                </c:pt>
                <c:pt idx="4672">
                  <c:v>2434.08203</c:v>
                </c:pt>
                <c:pt idx="4673">
                  <c:v>2434.08203</c:v>
                </c:pt>
                <c:pt idx="4674">
                  <c:v>2434.08203</c:v>
                </c:pt>
                <c:pt idx="4675">
                  <c:v>2434.08203</c:v>
                </c:pt>
                <c:pt idx="4676">
                  <c:v>2434.08203</c:v>
                </c:pt>
                <c:pt idx="4677">
                  <c:v>2434.08203</c:v>
                </c:pt>
                <c:pt idx="4678">
                  <c:v>2434.08203</c:v>
                </c:pt>
                <c:pt idx="4679">
                  <c:v>2434.08203</c:v>
                </c:pt>
                <c:pt idx="4680">
                  <c:v>2434.08203</c:v>
                </c:pt>
                <c:pt idx="4681">
                  <c:v>2434.08203</c:v>
                </c:pt>
                <c:pt idx="4682">
                  <c:v>2434.08203</c:v>
                </c:pt>
                <c:pt idx="4683">
                  <c:v>2434.08203</c:v>
                </c:pt>
                <c:pt idx="4684">
                  <c:v>2434.08203</c:v>
                </c:pt>
                <c:pt idx="4685">
                  <c:v>2434.08203</c:v>
                </c:pt>
                <c:pt idx="4686">
                  <c:v>2434.08203</c:v>
                </c:pt>
                <c:pt idx="4687">
                  <c:v>2434.08203</c:v>
                </c:pt>
                <c:pt idx="4688">
                  <c:v>2434.08203</c:v>
                </c:pt>
                <c:pt idx="4689">
                  <c:v>2434.08203</c:v>
                </c:pt>
                <c:pt idx="4690">
                  <c:v>2434.08203</c:v>
                </c:pt>
                <c:pt idx="4691">
                  <c:v>2434.08203</c:v>
                </c:pt>
                <c:pt idx="4692">
                  <c:v>2434.08203</c:v>
                </c:pt>
                <c:pt idx="4693">
                  <c:v>2434.08203</c:v>
                </c:pt>
                <c:pt idx="4694">
                  <c:v>2434.08203</c:v>
                </c:pt>
                <c:pt idx="4695">
                  <c:v>2434.08203</c:v>
                </c:pt>
                <c:pt idx="4696">
                  <c:v>2434.08203</c:v>
                </c:pt>
                <c:pt idx="4697">
                  <c:v>2434.08203</c:v>
                </c:pt>
                <c:pt idx="4698">
                  <c:v>2434.08203</c:v>
                </c:pt>
                <c:pt idx="4699">
                  <c:v>2434.08203</c:v>
                </c:pt>
                <c:pt idx="4700">
                  <c:v>2434.08203</c:v>
                </c:pt>
                <c:pt idx="4701">
                  <c:v>2434.08203</c:v>
                </c:pt>
                <c:pt idx="4702">
                  <c:v>2434.08203</c:v>
                </c:pt>
                <c:pt idx="4703">
                  <c:v>2434.08203</c:v>
                </c:pt>
                <c:pt idx="4704">
                  <c:v>2434.08203</c:v>
                </c:pt>
                <c:pt idx="4705">
                  <c:v>2434.08203</c:v>
                </c:pt>
                <c:pt idx="4706">
                  <c:v>2434.08203</c:v>
                </c:pt>
                <c:pt idx="4707">
                  <c:v>2434.08203</c:v>
                </c:pt>
                <c:pt idx="4708">
                  <c:v>2434.08203</c:v>
                </c:pt>
                <c:pt idx="4709">
                  <c:v>2434.08203</c:v>
                </c:pt>
                <c:pt idx="4710">
                  <c:v>2434.08203</c:v>
                </c:pt>
                <c:pt idx="4711">
                  <c:v>2434.08203</c:v>
                </c:pt>
                <c:pt idx="4712">
                  <c:v>2434.08203</c:v>
                </c:pt>
                <c:pt idx="4713">
                  <c:v>2434.08203</c:v>
                </c:pt>
                <c:pt idx="4714">
                  <c:v>2434.08203</c:v>
                </c:pt>
                <c:pt idx="4715">
                  <c:v>2434.08203</c:v>
                </c:pt>
                <c:pt idx="4716">
                  <c:v>2434.08203</c:v>
                </c:pt>
                <c:pt idx="4717">
                  <c:v>2434.08203</c:v>
                </c:pt>
                <c:pt idx="4718">
                  <c:v>2434.08203</c:v>
                </c:pt>
                <c:pt idx="4719">
                  <c:v>2434.08203</c:v>
                </c:pt>
                <c:pt idx="4720">
                  <c:v>2434.08203</c:v>
                </c:pt>
                <c:pt idx="4721">
                  <c:v>2434.08203</c:v>
                </c:pt>
                <c:pt idx="4722">
                  <c:v>2434.08203</c:v>
                </c:pt>
                <c:pt idx="4723">
                  <c:v>2434.08203</c:v>
                </c:pt>
                <c:pt idx="4724">
                  <c:v>2434.08203</c:v>
                </c:pt>
                <c:pt idx="4725">
                  <c:v>2434.08203</c:v>
                </c:pt>
                <c:pt idx="4726">
                  <c:v>2434.08203</c:v>
                </c:pt>
                <c:pt idx="4727">
                  <c:v>2434.08203</c:v>
                </c:pt>
                <c:pt idx="4728">
                  <c:v>2434.08203</c:v>
                </c:pt>
                <c:pt idx="4729">
                  <c:v>2434.08203</c:v>
                </c:pt>
                <c:pt idx="4730">
                  <c:v>2434.08203</c:v>
                </c:pt>
                <c:pt idx="4731">
                  <c:v>2434.08203</c:v>
                </c:pt>
                <c:pt idx="4732">
                  <c:v>2434.08203</c:v>
                </c:pt>
                <c:pt idx="4733">
                  <c:v>2434.08203</c:v>
                </c:pt>
                <c:pt idx="4734">
                  <c:v>2434.08203</c:v>
                </c:pt>
                <c:pt idx="4735">
                  <c:v>2434.08203</c:v>
                </c:pt>
                <c:pt idx="4736">
                  <c:v>2434.08203</c:v>
                </c:pt>
                <c:pt idx="4737">
                  <c:v>2434.08203</c:v>
                </c:pt>
                <c:pt idx="4738">
                  <c:v>2434.08203</c:v>
                </c:pt>
                <c:pt idx="4739">
                  <c:v>2434.08203</c:v>
                </c:pt>
                <c:pt idx="4740">
                  <c:v>2434.08203</c:v>
                </c:pt>
                <c:pt idx="4741">
                  <c:v>2434.08203</c:v>
                </c:pt>
                <c:pt idx="4742">
                  <c:v>2434.08203</c:v>
                </c:pt>
                <c:pt idx="4743">
                  <c:v>2434.08203</c:v>
                </c:pt>
                <c:pt idx="4744">
                  <c:v>2434.08203</c:v>
                </c:pt>
                <c:pt idx="4745">
                  <c:v>2434.08203</c:v>
                </c:pt>
                <c:pt idx="4746">
                  <c:v>2434.08203</c:v>
                </c:pt>
                <c:pt idx="4747">
                  <c:v>2434.08203</c:v>
                </c:pt>
                <c:pt idx="4748">
                  <c:v>2434.08203</c:v>
                </c:pt>
                <c:pt idx="4749">
                  <c:v>2434.08203</c:v>
                </c:pt>
                <c:pt idx="4750">
                  <c:v>2434.08203</c:v>
                </c:pt>
                <c:pt idx="4751">
                  <c:v>2434.08203</c:v>
                </c:pt>
                <c:pt idx="4752">
                  <c:v>2434.08203</c:v>
                </c:pt>
                <c:pt idx="4753">
                  <c:v>2434.08203</c:v>
                </c:pt>
                <c:pt idx="4754">
                  <c:v>2434.08203</c:v>
                </c:pt>
                <c:pt idx="4755">
                  <c:v>2434.08203</c:v>
                </c:pt>
                <c:pt idx="4756">
                  <c:v>2434.08203</c:v>
                </c:pt>
                <c:pt idx="4757">
                  <c:v>2434.08203</c:v>
                </c:pt>
                <c:pt idx="4758">
                  <c:v>2434.08203</c:v>
                </c:pt>
                <c:pt idx="4759">
                  <c:v>2434.08203</c:v>
                </c:pt>
                <c:pt idx="4760">
                  <c:v>2434.08203</c:v>
                </c:pt>
                <c:pt idx="4761">
                  <c:v>2434.08203</c:v>
                </c:pt>
                <c:pt idx="4762">
                  <c:v>2434.08203</c:v>
                </c:pt>
                <c:pt idx="4763">
                  <c:v>2434.08203</c:v>
                </c:pt>
                <c:pt idx="4764">
                  <c:v>2434.08203</c:v>
                </c:pt>
                <c:pt idx="4765">
                  <c:v>2434.08203</c:v>
                </c:pt>
                <c:pt idx="4766">
                  <c:v>2434.08203</c:v>
                </c:pt>
                <c:pt idx="4767">
                  <c:v>2434.08203</c:v>
                </c:pt>
                <c:pt idx="4768">
                  <c:v>2434.08203</c:v>
                </c:pt>
                <c:pt idx="4769">
                  <c:v>2434.08203</c:v>
                </c:pt>
                <c:pt idx="4770">
                  <c:v>2434.08203</c:v>
                </c:pt>
                <c:pt idx="4771">
                  <c:v>2434.08203</c:v>
                </c:pt>
                <c:pt idx="4772">
                  <c:v>2434.08203</c:v>
                </c:pt>
                <c:pt idx="4773">
                  <c:v>2434.08203</c:v>
                </c:pt>
                <c:pt idx="4774">
                  <c:v>2434.08203</c:v>
                </c:pt>
                <c:pt idx="4775">
                  <c:v>2434.08203</c:v>
                </c:pt>
                <c:pt idx="4776">
                  <c:v>2434.08203</c:v>
                </c:pt>
                <c:pt idx="4777">
                  <c:v>2434.08203</c:v>
                </c:pt>
                <c:pt idx="4778">
                  <c:v>2434.08203</c:v>
                </c:pt>
                <c:pt idx="4779">
                  <c:v>2434.08203</c:v>
                </c:pt>
                <c:pt idx="4780">
                  <c:v>2434.08203</c:v>
                </c:pt>
                <c:pt idx="4781">
                  <c:v>2434.08203</c:v>
                </c:pt>
                <c:pt idx="4782">
                  <c:v>2434.08203</c:v>
                </c:pt>
                <c:pt idx="4783">
                  <c:v>2434.08203</c:v>
                </c:pt>
                <c:pt idx="4784">
                  <c:v>2434.08203</c:v>
                </c:pt>
                <c:pt idx="4785">
                  <c:v>2434.08203</c:v>
                </c:pt>
                <c:pt idx="4786">
                  <c:v>2434.08203</c:v>
                </c:pt>
                <c:pt idx="4787">
                  <c:v>2434.08203</c:v>
                </c:pt>
                <c:pt idx="4788">
                  <c:v>2434.08203</c:v>
                </c:pt>
                <c:pt idx="4789">
                  <c:v>2434.08203</c:v>
                </c:pt>
                <c:pt idx="4790">
                  <c:v>2434.08203</c:v>
                </c:pt>
                <c:pt idx="4791">
                  <c:v>2434.08203</c:v>
                </c:pt>
                <c:pt idx="4792">
                  <c:v>2434.08203</c:v>
                </c:pt>
                <c:pt idx="4793">
                  <c:v>2434.08203</c:v>
                </c:pt>
                <c:pt idx="4794">
                  <c:v>2434.08203</c:v>
                </c:pt>
                <c:pt idx="4795">
                  <c:v>2434.08203</c:v>
                </c:pt>
                <c:pt idx="4796">
                  <c:v>2434.08203</c:v>
                </c:pt>
                <c:pt idx="4797">
                  <c:v>2434.08203</c:v>
                </c:pt>
                <c:pt idx="4798">
                  <c:v>2434.08203</c:v>
                </c:pt>
                <c:pt idx="4799">
                  <c:v>2434.08203</c:v>
                </c:pt>
                <c:pt idx="4800">
                  <c:v>2434.08203</c:v>
                </c:pt>
                <c:pt idx="4801">
                  <c:v>2434.08203</c:v>
                </c:pt>
                <c:pt idx="4802">
                  <c:v>2434.08203</c:v>
                </c:pt>
                <c:pt idx="4803">
                  <c:v>2434.08203</c:v>
                </c:pt>
                <c:pt idx="4804">
                  <c:v>2434.08203</c:v>
                </c:pt>
                <c:pt idx="4805">
                  <c:v>2434.08203</c:v>
                </c:pt>
                <c:pt idx="4806">
                  <c:v>2434.08203</c:v>
                </c:pt>
                <c:pt idx="4807">
                  <c:v>2434.08203</c:v>
                </c:pt>
                <c:pt idx="4808">
                  <c:v>2434.08203</c:v>
                </c:pt>
                <c:pt idx="4809">
                  <c:v>2434.08203</c:v>
                </c:pt>
                <c:pt idx="4810">
                  <c:v>2434.08203</c:v>
                </c:pt>
                <c:pt idx="4811">
                  <c:v>2434.08203</c:v>
                </c:pt>
                <c:pt idx="4812">
                  <c:v>2434.08203</c:v>
                </c:pt>
                <c:pt idx="4813">
                  <c:v>2434.08203</c:v>
                </c:pt>
                <c:pt idx="4814">
                  <c:v>2434.08203</c:v>
                </c:pt>
                <c:pt idx="4815">
                  <c:v>2434.08203</c:v>
                </c:pt>
                <c:pt idx="4816">
                  <c:v>2434.08203</c:v>
                </c:pt>
                <c:pt idx="4817">
                  <c:v>2434.08203</c:v>
                </c:pt>
                <c:pt idx="4818">
                  <c:v>2434.08203</c:v>
                </c:pt>
                <c:pt idx="4819">
                  <c:v>2434.08203</c:v>
                </c:pt>
                <c:pt idx="4820">
                  <c:v>2434.08203</c:v>
                </c:pt>
                <c:pt idx="4821">
                  <c:v>2434.08203</c:v>
                </c:pt>
                <c:pt idx="4822">
                  <c:v>2434.08203</c:v>
                </c:pt>
                <c:pt idx="4823">
                  <c:v>2434.08203</c:v>
                </c:pt>
                <c:pt idx="4824">
                  <c:v>2434.08203</c:v>
                </c:pt>
                <c:pt idx="4825">
                  <c:v>2434.08203</c:v>
                </c:pt>
                <c:pt idx="4826">
                  <c:v>2434.08203</c:v>
                </c:pt>
                <c:pt idx="4827">
                  <c:v>2434.08203</c:v>
                </c:pt>
                <c:pt idx="4828">
                  <c:v>2434.08203</c:v>
                </c:pt>
                <c:pt idx="4829">
                  <c:v>2434.08203</c:v>
                </c:pt>
                <c:pt idx="4830">
                  <c:v>2434.08203</c:v>
                </c:pt>
                <c:pt idx="4831">
                  <c:v>2434.08203</c:v>
                </c:pt>
                <c:pt idx="4832">
                  <c:v>2434.08203</c:v>
                </c:pt>
                <c:pt idx="4833">
                  <c:v>2434.08203</c:v>
                </c:pt>
                <c:pt idx="4834">
                  <c:v>2434.08203</c:v>
                </c:pt>
                <c:pt idx="4835">
                  <c:v>2434.08203</c:v>
                </c:pt>
                <c:pt idx="4836">
                  <c:v>2434.08203</c:v>
                </c:pt>
                <c:pt idx="4837">
                  <c:v>2434.08203</c:v>
                </c:pt>
                <c:pt idx="4838">
                  <c:v>2434.08203</c:v>
                </c:pt>
                <c:pt idx="4839">
                  <c:v>2434.08203</c:v>
                </c:pt>
                <c:pt idx="4840">
                  <c:v>2434.08203</c:v>
                </c:pt>
                <c:pt idx="4841">
                  <c:v>2434.08203</c:v>
                </c:pt>
                <c:pt idx="4842">
                  <c:v>2434.08203</c:v>
                </c:pt>
                <c:pt idx="4843">
                  <c:v>2434.08203</c:v>
                </c:pt>
                <c:pt idx="4844">
                  <c:v>2434.08203</c:v>
                </c:pt>
                <c:pt idx="4845">
                  <c:v>2434.08203</c:v>
                </c:pt>
                <c:pt idx="4846">
                  <c:v>2434.08203</c:v>
                </c:pt>
                <c:pt idx="4847">
                  <c:v>2434.08203</c:v>
                </c:pt>
                <c:pt idx="4848">
                  <c:v>2434.08203</c:v>
                </c:pt>
                <c:pt idx="4849">
                  <c:v>2434.08203</c:v>
                </c:pt>
                <c:pt idx="4850">
                  <c:v>2434.08203</c:v>
                </c:pt>
                <c:pt idx="4851">
                  <c:v>2434.08203</c:v>
                </c:pt>
                <c:pt idx="4852">
                  <c:v>2434.08203</c:v>
                </c:pt>
                <c:pt idx="4853">
                  <c:v>2434.08203</c:v>
                </c:pt>
                <c:pt idx="4854">
                  <c:v>2434.08203</c:v>
                </c:pt>
                <c:pt idx="4855">
                  <c:v>2434.08203</c:v>
                </c:pt>
                <c:pt idx="4856">
                  <c:v>2434.08203</c:v>
                </c:pt>
                <c:pt idx="4857">
                  <c:v>2434.08203</c:v>
                </c:pt>
                <c:pt idx="4858">
                  <c:v>2434.08203</c:v>
                </c:pt>
                <c:pt idx="4859">
                  <c:v>2434.08203</c:v>
                </c:pt>
                <c:pt idx="4860">
                  <c:v>2434.08203</c:v>
                </c:pt>
                <c:pt idx="4861">
                  <c:v>2434.08203</c:v>
                </c:pt>
                <c:pt idx="4862">
                  <c:v>2434.08203</c:v>
                </c:pt>
                <c:pt idx="4863">
                  <c:v>2434.08203</c:v>
                </c:pt>
                <c:pt idx="4864">
                  <c:v>2434.08203</c:v>
                </c:pt>
                <c:pt idx="4865">
                  <c:v>2434.08203</c:v>
                </c:pt>
                <c:pt idx="4866">
                  <c:v>2434.08203</c:v>
                </c:pt>
                <c:pt idx="4867">
                  <c:v>2434.08203</c:v>
                </c:pt>
                <c:pt idx="4868">
                  <c:v>2434.08203</c:v>
                </c:pt>
                <c:pt idx="4869">
                  <c:v>2434.08203</c:v>
                </c:pt>
                <c:pt idx="4870">
                  <c:v>2434.08203</c:v>
                </c:pt>
                <c:pt idx="4871">
                  <c:v>2434.08203</c:v>
                </c:pt>
                <c:pt idx="4872">
                  <c:v>2434.08203</c:v>
                </c:pt>
                <c:pt idx="4873">
                  <c:v>2434.08203</c:v>
                </c:pt>
                <c:pt idx="4874">
                  <c:v>2434.08203</c:v>
                </c:pt>
                <c:pt idx="4875">
                  <c:v>2434.08203</c:v>
                </c:pt>
                <c:pt idx="4876">
                  <c:v>2434.08203</c:v>
                </c:pt>
                <c:pt idx="4877">
                  <c:v>2434.08203</c:v>
                </c:pt>
                <c:pt idx="4878">
                  <c:v>2434.08203</c:v>
                </c:pt>
                <c:pt idx="4879">
                  <c:v>2434.08203</c:v>
                </c:pt>
                <c:pt idx="4880">
                  <c:v>2434.08203</c:v>
                </c:pt>
                <c:pt idx="4881">
                  <c:v>2434.08203</c:v>
                </c:pt>
                <c:pt idx="4882">
                  <c:v>2434.08203</c:v>
                </c:pt>
                <c:pt idx="4883">
                  <c:v>2434.08203</c:v>
                </c:pt>
                <c:pt idx="4884">
                  <c:v>2434.08203</c:v>
                </c:pt>
                <c:pt idx="4885">
                  <c:v>2434.08203</c:v>
                </c:pt>
                <c:pt idx="4886">
                  <c:v>2434.08203</c:v>
                </c:pt>
                <c:pt idx="4887">
                  <c:v>2434.08203</c:v>
                </c:pt>
                <c:pt idx="4888">
                  <c:v>2434.08203</c:v>
                </c:pt>
                <c:pt idx="4889">
                  <c:v>2434.08203</c:v>
                </c:pt>
                <c:pt idx="4890">
                  <c:v>2434.08203</c:v>
                </c:pt>
                <c:pt idx="4891">
                  <c:v>2434.08203</c:v>
                </c:pt>
                <c:pt idx="4892">
                  <c:v>2434.08203</c:v>
                </c:pt>
                <c:pt idx="4893">
                  <c:v>2434.08203</c:v>
                </c:pt>
                <c:pt idx="4894">
                  <c:v>2434.08203</c:v>
                </c:pt>
                <c:pt idx="4895">
                  <c:v>2434.08203</c:v>
                </c:pt>
                <c:pt idx="4896">
                  <c:v>2434.08203</c:v>
                </c:pt>
                <c:pt idx="4897">
                  <c:v>2434.08203</c:v>
                </c:pt>
                <c:pt idx="4898">
                  <c:v>2434.08203</c:v>
                </c:pt>
                <c:pt idx="4899">
                  <c:v>2434.08203</c:v>
                </c:pt>
                <c:pt idx="4900">
                  <c:v>2434.08203</c:v>
                </c:pt>
                <c:pt idx="4901">
                  <c:v>2434.08203</c:v>
                </c:pt>
                <c:pt idx="4902">
                  <c:v>2434.08203</c:v>
                </c:pt>
                <c:pt idx="4903">
                  <c:v>2434.08203</c:v>
                </c:pt>
                <c:pt idx="4904">
                  <c:v>2434.08203</c:v>
                </c:pt>
                <c:pt idx="4905">
                  <c:v>2434.08203</c:v>
                </c:pt>
                <c:pt idx="4906">
                  <c:v>2434.08203</c:v>
                </c:pt>
                <c:pt idx="4907">
                  <c:v>2434.08203</c:v>
                </c:pt>
                <c:pt idx="4908">
                  <c:v>2434.08203</c:v>
                </c:pt>
                <c:pt idx="4909">
                  <c:v>2434.08203</c:v>
                </c:pt>
                <c:pt idx="4910">
                  <c:v>2434.08203</c:v>
                </c:pt>
                <c:pt idx="4911">
                  <c:v>2434.08203</c:v>
                </c:pt>
                <c:pt idx="4912">
                  <c:v>2434.08203</c:v>
                </c:pt>
                <c:pt idx="4913">
                  <c:v>2434.08203</c:v>
                </c:pt>
                <c:pt idx="4914">
                  <c:v>2434.08203</c:v>
                </c:pt>
                <c:pt idx="4915">
                  <c:v>2434.08203</c:v>
                </c:pt>
                <c:pt idx="4916">
                  <c:v>2434.08203</c:v>
                </c:pt>
                <c:pt idx="4917">
                  <c:v>2434.08203</c:v>
                </c:pt>
                <c:pt idx="4918">
                  <c:v>2434.08203</c:v>
                </c:pt>
                <c:pt idx="4919">
                  <c:v>2434.08203</c:v>
                </c:pt>
                <c:pt idx="4920">
                  <c:v>2434.08203</c:v>
                </c:pt>
                <c:pt idx="4921">
                  <c:v>2434.08203</c:v>
                </c:pt>
                <c:pt idx="4922">
                  <c:v>2434.08203</c:v>
                </c:pt>
                <c:pt idx="4923">
                  <c:v>2434.08203</c:v>
                </c:pt>
                <c:pt idx="4924">
                  <c:v>2434.08203</c:v>
                </c:pt>
                <c:pt idx="4925">
                  <c:v>2434.08203</c:v>
                </c:pt>
                <c:pt idx="4926">
                  <c:v>2431.6406299999981</c:v>
                </c:pt>
                <c:pt idx="4927">
                  <c:v>2434.08203</c:v>
                </c:pt>
                <c:pt idx="4928">
                  <c:v>2434.08203</c:v>
                </c:pt>
                <c:pt idx="4929">
                  <c:v>2434.08203</c:v>
                </c:pt>
                <c:pt idx="4930">
                  <c:v>2434.08203</c:v>
                </c:pt>
                <c:pt idx="4931">
                  <c:v>2434.08203</c:v>
                </c:pt>
                <c:pt idx="4932">
                  <c:v>2434.08203</c:v>
                </c:pt>
                <c:pt idx="4933">
                  <c:v>2434.08203</c:v>
                </c:pt>
                <c:pt idx="4934">
                  <c:v>2434.08203</c:v>
                </c:pt>
                <c:pt idx="4935">
                  <c:v>2434.08203</c:v>
                </c:pt>
                <c:pt idx="4936">
                  <c:v>2434.08203</c:v>
                </c:pt>
                <c:pt idx="4937">
                  <c:v>2434.08203</c:v>
                </c:pt>
                <c:pt idx="4938">
                  <c:v>2434.08203</c:v>
                </c:pt>
                <c:pt idx="4939">
                  <c:v>2434.08203</c:v>
                </c:pt>
                <c:pt idx="4940">
                  <c:v>2434.08203</c:v>
                </c:pt>
                <c:pt idx="4941">
                  <c:v>2434.08203</c:v>
                </c:pt>
                <c:pt idx="4942">
                  <c:v>2434.08203</c:v>
                </c:pt>
                <c:pt idx="4943">
                  <c:v>2434.08203</c:v>
                </c:pt>
                <c:pt idx="4944">
                  <c:v>2434.08203</c:v>
                </c:pt>
                <c:pt idx="4945">
                  <c:v>2434.08203</c:v>
                </c:pt>
                <c:pt idx="4946">
                  <c:v>2434.08203</c:v>
                </c:pt>
                <c:pt idx="4947">
                  <c:v>2434.08203</c:v>
                </c:pt>
                <c:pt idx="4948">
                  <c:v>2434.08203</c:v>
                </c:pt>
                <c:pt idx="4949">
                  <c:v>2434.08203</c:v>
                </c:pt>
                <c:pt idx="4950">
                  <c:v>2434.08203</c:v>
                </c:pt>
                <c:pt idx="4951">
                  <c:v>2434.08203</c:v>
                </c:pt>
                <c:pt idx="4952">
                  <c:v>2434.08203</c:v>
                </c:pt>
                <c:pt idx="4953">
                  <c:v>2434.08203</c:v>
                </c:pt>
                <c:pt idx="4954">
                  <c:v>2434.08203</c:v>
                </c:pt>
                <c:pt idx="4955">
                  <c:v>2434.08203</c:v>
                </c:pt>
                <c:pt idx="4956">
                  <c:v>2434.08203</c:v>
                </c:pt>
                <c:pt idx="4957">
                  <c:v>2434.08203</c:v>
                </c:pt>
                <c:pt idx="4958">
                  <c:v>2434.08203</c:v>
                </c:pt>
                <c:pt idx="4959">
                  <c:v>2434.08203</c:v>
                </c:pt>
                <c:pt idx="4960">
                  <c:v>2434.08203</c:v>
                </c:pt>
                <c:pt idx="4961">
                  <c:v>2434.08203</c:v>
                </c:pt>
                <c:pt idx="4962">
                  <c:v>2434.08203</c:v>
                </c:pt>
                <c:pt idx="4963">
                  <c:v>2434.08203</c:v>
                </c:pt>
                <c:pt idx="4964">
                  <c:v>2434.08203</c:v>
                </c:pt>
                <c:pt idx="4965">
                  <c:v>2434.08203</c:v>
                </c:pt>
                <c:pt idx="4966">
                  <c:v>2434.08203</c:v>
                </c:pt>
                <c:pt idx="4967">
                  <c:v>2434.08203</c:v>
                </c:pt>
                <c:pt idx="4968">
                  <c:v>2434.08203</c:v>
                </c:pt>
                <c:pt idx="4969">
                  <c:v>2434.08203</c:v>
                </c:pt>
                <c:pt idx="4970">
                  <c:v>2434.08203</c:v>
                </c:pt>
                <c:pt idx="4971">
                  <c:v>2434.08203</c:v>
                </c:pt>
                <c:pt idx="4972">
                  <c:v>2434.08203</c:v>
                </c:pt>
                <c:pt idx="4973">
                  <c:v>2434.08203</c:v>
                </c:pt>
                <c:pt idx="4974">
                  <c:v>2434.08203</c:v>
                </c:pt>
                <c:pt idx="4975">
                  <c:v>2434.08203</c:v>
                </c:pt>
                <c:pt idx="4976">
                  <c:v>2434.08203</c:v>
                </c:pt>
                <c:pt idx="4977">
                  <c:v>2434.08203</c:v>
                </c:pt>
                <c:pt idx="4978">
                  <c:v>2436.5234399999999</c:v>
                </c:pt>
                <c:pt idx="4979">
                  <c:v>2434.08203</c:v>
                </c:pt>
                <c:pt idx="4980">
                  <c:v>2434.08203</c:v>
                </c:pt>
                <c:pt idx="4981">
                  <c:v>2434.08203</c:v>
                </c:pt>
                <c:pt idx="4982">
                  <c:v>2434.08203</c:v>
                </c:pt>
                <c:pt idx="4983">
                  <c:v>2434.08203</c:v>
                </c:pt>
                <c:pt idx="4984">
                  <c:v>2434.08203</c:v>
                </c:pt>
                <c:pt idx="4985">
                  <c:v>2434.08203</c:v>
                </c:pt>
                <c:pt idx="4986">
                  <c:v>2434.08203</c:v>
                </c:pt>
                <c:pt idx="4987">
                  <c:v>2434.08203</c:v>
                </c:pt>
                <c:pt idx="4988">
                  <c:v>2434.08203</c:v>
                </c:pt>
                <c:pt idx="4989">
                  <c:v>2434.08203</c:v>
                </c:pt>
                <c:pt idx="4990">
                  <c:v>2434.08203</c:v>
                </c:pt>
                <c:pt idx="4991">
                  <c:v>2434.08203</c:v>
                </c:pt>
                <c:pt idx="4992">
                  <c:v>2434.08203</c:v>
                </c:pt>
                <c:pt idx="4993">
                  <c:v>2434.08203</c:v>
                </c:pt>
                <c:pt idx="4994">
                  <c:v>2434.08203</c:v>
                </c:pt>
                <c:pt idx="4995">
                  <c:v>2434.08203</c:v>
                </c:pt>
                <c:pt idx="4996">
                  <c:v>2434.08203</c:v>
                </c:pt>
                <c:pt idx="4997">
                  <c:v>2434.08203</c:v>
                </c:pt>
                <c:pt idx="4998">
                  <c:v>2434.08203</c:v>
                </c:pt>
                <c:pt idx="4999">
                  <c:v>2434.08203</c:v>
                </c:pt>
                <c:pt idx="5000">
                  <c:v>2434.08203</c:v>
                </c:pt>
                <c:pt idx="5001">
                  <c:v>2434.08203</c:v>
                </c:pt>
                <c:pt idx="5002">
                  <c:v>2434.08203</c:v>
                </c:pt>
                <c:pt idx="5003">
                  <c:v>2434.08203</c:v>
                </c:pt>
                <c:pt idx="5004">
                  <c:v>2434.08203</c:v>
                </c:pt>
                <c:pt idx="5005">
                  <c:v>2434.08203</c:v>
                </c:pt>
                <c:pt idx="5006">
                  <c:v>2434.08203</c:v>
                </c:pt>
                <c:pt idx="5007">
                  <c:v>2434.08203</c:v>
                </c:pt>
                <c:pt idx="5008">
                  <c:v>2434.08203</c:v>
                </c:pt>
                <c:pt idx="5009">
                  <c:v>2434.08203</c:v>
                </c:pt>
                <c:pt idx="5010">
                  <c:v>2434.08203</c:v>
                </c:pt>
                <c:pt idx="5011">
                  <c:v>2434.08203</c:v>
                </c:pt>
                <c:pt idx="5012">
                  <c:v>2434.08203</c:v>
                </c:pt>
                <c:pt idx="5013">
                  <c:v>2434.08203</c:v>
                </c:pt>
                <c:pt idx="5014">
                  <c:v>2434.08203</c:v>
                </c:pt>
                <c:pt idx="5015">
                  <c:v>2434.08203</c:v>
                </c:pt>
                <c:pt idx="5016">
                  <c:v>2434.08203</c:v>
                </c:pt>
                <c:pt idx="5017">
                  <c:v>2434.08203</c:v>
                </c:pt>
                <c:pt idx="5018">
                  <c:v>2434.08203</c:v>
                </c:pt>
                <c:pt idx="5019">
                  <c:v>2434.08203</c:v>
                </c:pt>
                <c:pt idx="5020">
                  <c:v>2434.08203</c:v>
                </c:pt>
                <c:pt idx="5021">
                  <c:v>2434.08203</c:v>
                </c:pt>
                <c:pt idx="5022">
                  <c:v>2434.08203</c:v>
                </c:pt>
                <c:pt idx="5023">
                  <c:v>2434.08203</c:v>
                </c:pt>
                <c:pt idx="5024">
                  <c:v>2434.08203</c:v>
                </c:pt>
                <c:pt idx="5025">
                  <c:v>2434.08203</c:v>
                </c:pt>
                <c:pt idx="5026">
                  <c:v>2434.08203</c:v>
                </c:pt>
                <c:pt idx="5027">
                  <c:v>2434.08203</c:v>
                </c:pt>
                <c:pt idx="5028">
                  <c:v>2434.08203</c:v>
                </c:pt>
                <c:pt idx="5029">
                  <c:v>2434.08203</c:v>
                </c:pt>
                <c:pt idx="5030">
                  <c:v>2434.08203</c:v>
                </c:pt>
                <c:pt idx="5031">
                  <c:v>2434.08203</c:v>
                </c:pt>
                <c:pt idx="5032">
                  <c:v>2434.08203</c:v>
                </c:pt>
                <c:pt idx="5033">
                  <c:v>2434.08203</c:v>
                </c:pt>
                <c:pt idx="5034">
                  <c:v>2434.08203</c:v>
                </c:pt>
                <c:pt idx="5035">
                  <c:v>2434.08203</c:v>
                </c:pt>
                <c:pt idx="5036">
                  <c:v>2434.08203</c:v>
                </c:pt>
                <c:pt idx="5037">
                  <c:v>2434.08203</c:v>
                </c:pt>
                <c:pt idx="5038">
                  <c:v>2434.08203</c:v>
                </c:pt>
                <c:pt idx="5039">
                  <c:v>2434.08203</c:v>
                </c:pt>
                <c:pt idx="5040">
                  <c:v>2434.08203</c:v>
                </c:pt>
                <c:pt idx="5041">
                  <c:v>2434.08203</c:v>
                </c:pt>
                <c:pt idx="5042">
                  <c:v>2434.08203</c:v>
                </c:pt>
                <c:pt idx="5043">
                  <c:v>2434.08203</c:v>
                </c:pt>
                <c:pt idx="5044">
                  <c:v>2434.08203</c:v>
                </c:pt>
                <c:pt idx="5045">
                  <c:v>2434.08203</c:v>
                </c:pt>
                <c:pt idx="5046">
                  <c:v>2434.08203</c:v>
                </c:pt>
                <c:pt idx="5047">
                  <c:v>2434.08203</c:v>
                </c:pt>
                <c:pt idx="5048">
                  <c:v>2434.08203</c:v>
                </c:pt>
                <c:pt idx="5049">
                  <c:v>2434.08203</c:v>
                </c:pt>
                <c:pt idx="5050">
                  <c:v>2434.08203</c:v>
                </c:pt>
                <c:pt idx="5051">
                  <c:v>2434.08203</c:v>
                </c:pt>
                <c:pt idx="5052">
                  <c:v>2434.08203</c:v>
                </c:pt>
                <c:pt idx="5053">
                  <c:v>2434.08203</c:v>
                </c:pt>
                <c:pt idx="5054">
                  <c:v>2434.08203</c:v>
                </c:pt>
                <c:pt idx="5055">
                  <c:v>2434.08203</c:v>
                </c:pt>
                <c:pt idx="5056">
                  <c:v>2434.08203</c:v>
                </c:pt>
                <c:pt idx="5057">
                  <c:v>2434.08203</c:v>
                </c:pt>
                <c:pt idx="5058">
                  <c:v>2434.08203</c:v>
                </c:pt>
                <c:pt idx="5059">
                  <c:v>2434.08203</c:v>
                </c:pt>
                <c:pt idx="5060">
                  <c:v>2434.08203</c:v>
                </c:pt>
                <c:pt idx="5061">
                  <c:v>2434.08203</c:v>
                </c:pt>
                <c:pt idx="5062">
                  <c:v>2434.08203</c:v>
                </c:pt>
                <c:pt idx="5063">
                  <c:v>2434.08203</c:v>
                </c:pt>
                <c:pt idx="5064">
                  <c:v>2434.08203</c:v>
                </c:pt>
                <c:pt idx="5065">
                  <c:v>2434.08203</c:v>
                </c:pt>
                <c:pt idx="5066">
                  <c:v>2434.08203</c:v>
                </c:pt>
                <c:pt idx="5067">
                  <c:v>2434.08203</c:v>
                </c:pt>
                <c:pt idx="5068">
                  <c:v>2434.08203</c:v>
                </c:pt>
                <c:pt idx="5069">
                  <c:v>2434.08203</c:v>
                </c:pt>
                <c:pt idx="5070">
                  <c:v>2434.08203</c:v>
                </c:pt>
                <c:pt idx="5071">
                  <c:v>2434.08203</c:v>
                </c:pt>
                <c:pt idx="5072">
                  <c:v>2434.08203</c:v>
                </c:pt>
                <c:pt idx="5073">
                  <c:v>2434.08203</c:v>
                </c:pt>
                <c:pt idx="5074">
                  <c:v>2434.08203</c:v>
                </c:pt>
                <c:pt idx="5075">
                  <c:v>2434.08203</c:v>
                </c:pt>
                <c:pt idx="5076">
                  <c:v>2434.08203</c:v>
                </c:pt>
                <c:pt idx="5077">
                  <c:v>2434.08203</c:v>
                </c:pt>
                <c:pt idx="5078">
                  <c:v>2434.08203</c:v>
                </c:pt>
                <c:pt idx="5079">
                  <c:v>2434.08203</c:v>
                </c:pt>
                <c:pt idx="5080">
                  <c:v>2434.08203</c:v>
                </c:pt>
                <c:pt idx="5081">
                  <c:v>2434.08203</c:v>
                </c:pt>
                <c:pt idx="5082">
                  <c:v>2434.08203</c:v>
                </c:pt>
                <c:pt idx="5083">
                  <c:v>2434.08203</c:v>
                </c:pt>
                <c:pt idx="5084">
                  <c:v>2434.08203</c:v>
                </c:pt>
                <c:pt idx="5085">
                  <c:v>2434.08203</c:v>
                </c:pt>
                <c:pt idx="5086">
                  <c:v>2434.08203</c:v>
                </c:pt>
                <c:pt idx="5087">
                  <c:v>2434.08203</c:v>
                </c:pt>
                <c:pt idx="5088">
                  <c:v>2434.08203</c:v>
                </c:pt>
                <c:pt idx="5089">
                  <c:v>2434.08203</c:v>
                </c:pt>
                <c:pt idx="5090">
                  <c:v>2434.08203</c:v>
                </c:pt>
                <c:pt idx="5091">
                  <c:v>2434.08203</c:v>
                </c:pt>
                <c:pt idx="5092">
                  <c:v>2434.08203</c:v>
                </c:pt>
                <c:pt idx="5093">
                  <c:v>2434.08203</c:v>
                </c:pt>
                <c:pt idx="5094">
                  <c:v>2434.08203</c:v>
                </c:pt>
                <c:pt idx="5095">
                  <c:v>2434.08203</c:v>
                </c:pt>
                <c:pt idx="5096">
                  <c:v>2434.08203</c:v>
                </c:pt>
                <c:pt idx="5097">
                  <c:v>2434.08203</c:v>
                </c:pt>
                <c:pt idx="5098">
                  <c:v>2434.08203</c:v>
                </c:pt>
                <c:pt idx="5099">
                  <c:v>2434.08203</c:v>
                </c:pt>
                <c:pt idx="5100">
                  <c:v>2434.08203</c:v>
                </c:pt>
                <c:pt idx="5101">
                  <c:v>2434.08203</c:v>
                </c:pt>
                <c:pt idx="5102">
                  <c:v>2434.08203</c:v>
                </c:pt>
                <c:pt idx="5103">
                  <c:v>2434.08203</c:v>
                </c:pt>
                <c:pt idx="5104">
                  <c:v>2434.08203</c:v>
                </c:pt>
                <c:pt idx="5105">
                  <c:v>2434.08203</c:v>
                </c:pt>
                <c:pt idx="5106">
                  <c:v>2434.08203</c:v>
                </c:pt>
                <c:pt idx="5107">
                  <c:v>2434.08203</c:v>
                </c:pt>
                <c:pt idx="5108">
                  <c:v>2434.08203</c:v>
                </c:pt>
                <c:pt idx="5109">
                  <c:v>2434.08203</c:v>
                </c:pt>
                <c:pt idx="5110">
                  <c:v>2434.08203</c:v>
                </c:pt>
                <c:pt idx="5111">
                  <c:v>2434.08203</c:v>
                </c:pt>
                <c:pt idx="5112">
                  <c:v>2434.08203</c:v>
                </c:pt>
                <c:pt idx="5113">
                  <c:v>2434.08203</c:v>
                </c:pt>
                <c:pt idx="5114">
                  <c:v>2434.08203</c:v>
                </c:pt>
                <c:pt idx="5115">
                  <c:v>2434.08203</c:v>
                </c:pt>
                <c:pt idx="5116">
                  <c:v>2434.08203</c:v>
                </c:pt>
                <c:pt idx="5117">
                  <c:v>2434.08203</c:v>
                </c:pt>
                <c:pt idx="5118">
                  <c:v>2434.08203</c:v>
                </c:pt>
                <c:pt idx="5119">
                  <c:v>2434.08203</c:v>
                </c:pt>
                <c:pt idx="5120">
                  <c:v>2434.08203</c:v>
                </c:pt>
                <c:pt idx="5121">
                  <c:v>2434.08203</c:v>
                </c:pt>
                <c:pt idx="5122">
                  <c:v>2434.08203</c:v>
                </c:pt>
                <c:pt idx="5123">
                  <c:v>2434.08203</c:v>
                </c:pt>
                <c:pt idx="5124">
                  <c:v>2434.08203</c:v>
                </c:pt>
                <c:pt idx="5125">
                  <c:v>2434.08203</c:v>
                </c:pt>
                <c:pt idx="5126">
                  <c:v>2434.08203</c:v>
                </c:pt>
                <c:pt idx="5127">
                  <c:v>2434.08203</c:v>
                </c:pt>
                <c:pt idx="5128">
                  <c:v>2434.08203</c:v>
                </c:pt>
                <c:pt idx="5129">
                  <c:v>2434.08203</c:v>
                </c:pt>
                <c:pt idx="5130">
                  <c:v>2434.08203</c:v>
                </c:pt>
                <c:pt idx="5131">
                  <c:v>2434.08203</c:v>
                </c:pt>
                <c:pt idx="5132">
                  <c:v>2434.08203</c:v>
                </c:pt>
                <c:pt idx="5133">
                  <c:v>2434.08203</c:v>
                </c:pt>
                <c:pt idx="5134">
                  <c:v>2434.08203</c:v>
                </c:pt>
                <c:pt idx="5135">
                  <c:v>2434.08203</c:v>
                </c:pt>
                <c:pt idx="5136">
                  <c:v>2434.08203</c:v>
                </c:pt>
                <c:pt idx="5137">
                  <c:v>2434.08203</c:v>
                </c:pt>
                <c:pt idx="5138">
                  <c:v>2434.08203</c:v>
                </c:pt>
                <c:pt idx="5139">
                  <c:v>2434.08203</c:v>
                </c:pt>
                <c:pt idx="5140">
                  <c:v>2434.08203</c:v>
                </c:pt>
                <c:pt idx="5141">
                  <c:v>2434.08203</c:v>
                </c:pt>
                <c:pt idx="5142">
                  <c:v>2434.08203</c:v>
                </c:pt>
                <c:pt idx="5143">
                  <c:v>2434.08203</c:v>
                </c:pt>
                <c:pt idx="5144">
                  <c:v>2434.08203</c:v>
                </c:pt>
                <c:pt idx="5145">
                  <c:v>2434.08203</c:v>
                </c:pt>
                <c:pt idx="5146">
                  <c:v>2434.08203</c:v>
                </c:pt>
                <c:pt idx="5147">
                  <c:v>2434.08203</c:v>
                </c:pt>
                <c:pt idx="5148">
                  <c:v>2434.08203</c:v>
                </c:pt>
                <c:pt idx="5149">
                  <c:v>2434.08203</c:v>
                </c:pt>
                <c:pt idx="5150">
                  <c:v>2434.08203</c:v>
                </c:pt>
                <c:pt idx="5151">
                  <c:v>2434.08203</c:v>
                </c:pt>
                <c:pt idx="5152">
                  <c:v>2434.08203</c:v>
                </c:pt>
                <c:pt idx="5153">
                  <c:v>2434.08203</c:v>
                </c:pt>
                <c:pt idx="5154">
                  <c:v>2434.08203</c:v>
                </c:pt>
                <c:pt idx="5155">
                  <c:v>2434.08203</c:v>
                </c:pt>
                <c:pt idx="5156">
                  <c:v>2434.08203</c:v>
                </c:pt>
                <c:pt idx="5157">
                  <c:v>2434.08203</c:v>
                </c:pt>
                <c:pt idx="5158">
                  <c:v>2434.08203</c:v>
                </c:pt>
                <c:pt idx="5159">
                  <c:v>2434.08203</c:v>
                </c:pt>
                <c:pt idx="5160">
                  <c:v>2434.08203</c:v>
                </c:pt>
                <c:pt idx="5161">
                  <c:v>2434.08203</c:v>
                </c:pt>
                <c:pt idx="5162">
                  <c:v>2434.08203</c:v>
                </c:pt>
                <c:pt idx="5163">
                  <c:v>2434.08203</c:v>
                </c:pt>
                <c:pt idx="5164">
                  <c:v>2434.08203</c:v>
                </c:pt>
                <c:pt idx="5165">
                  <c:v>2434.08203</c:v>
                </c:pt>
                <c:pt idx="5166">
                  <c:v>2434.08203</c:v>
                </c:pt>
                <c:pt idx="5167">
                  <c:v>2434.08203</c:v>
                </c:pt>
                <c:pt idx="5168">
                  <c:v>2434.08203</c:v>
                </c:pt>
                <c:pt idx="5169">
                  <c:v>2434.08203</c:v>
                </c:pt>
                <c:pt idx="5170">
                  <c:v>2434.08203</c:v>
                </c:pt>
                <c:pt idx="5171">
                  <c:v>2434.08203</c:v>
                </c:pt>
                <c:pt idx="5172">
                  <c:v>2434.08203</c:v>
                </c:pt>
                <c:pt idx="5173">
                  <c:v>2434.08203</c:v>
                </c:pt>
                <c:pt idx="5174">
                  <c:v>2434.08203</c:v>
                </c:pt>
                <c:pt idx="5175">
                  <c:v>2434.08203</c:v>
                </c:pt>
                <c:pt idx="5176">
                  <c:v>2434.08203</c:v>
                </c:pt>
                <c:pt idx="5177">
                  <c:v>2434.08203</c:v>
                </c:pt>
                <c:pt idx="5178">
                  <c:v>2434.08203</c:v>
                </c:pt>
                <c:pt idx="5179">
                  <c:v>2434.08203</c:v>
                </c:pt>
                <c:pt idx="5180">
                  <c:v>2434.08203</c:v>
                </c:pt>
                <c:pt idx="5181">
                  <c:v>2434.08203</c:v>
                </c:pt>
                <c:pt idx="5182">
                  <c:v>2434.08203</c:v>
                </c:pt>
                <c:pt idx="5183">
                  <c:v>2434.08203</c:v>
                </c:pt>
                <c:pt idx="5184">
                  <c:v>2434.08203</c:v>
                </c:pt>
                <c:pt idx="5185">
                  <c:v>2434.08203</c:v>
                </c:pt>
                <c:pt idx="5186">
                  <c:v>2434.08203</c:v>
                </c:pt>
                <c:pt idx="5187">
                  <c:v>2434.08203</c:v>
                </c:pt>
                <c:pt idx="5188">
                  <c:v>2434.08203</c:v>
                </c:pt>
                <c:pt idx="5189">
                  <c:v>2434.08203</c:v>
                </c:pt>
                <c:pt idx="5190">
                  <c:v>2434.08203</c:v>
                </c:pt>
                <c:pt idx="5191">
                  <c:v>2434.08203</c:v>
                </c:pt>
                <c:pt idx="5192">
                  <c:v>2434.08203</c:v>
                </c:pt>
                <c:pt idx="5193">
                  <c:v>2434.08203</c:v>
                </c:pt>
                <c:pt idx="5194">
                  <c:v>2434.08203</c:v>
                </c:pt>
                <c:pt idx="5195">
                  <c:v>2434.08203</c:v>
                </c:pt>
                <c:pt idx="5196">
                  <c:v>2434.08203</c:v>
                </c:pt>
                <c:pt idx="5197">
                  <c:v>2434.08203</c:v>
                </c:pt>
                <c:pt idx="5198">
                  <c:v>2434.08203</c:v>
                </c:pt>
                <c:pt idx="5199">
                  <c:v>2434.08203</c:v>
                </c:pt>
                <c:pt idx="5200">
                  <c:v>2434.08203</c:v>
                </c:pt>
                <c:pt idx="5201">
                  <c:v>2434.08203</c:v>
                </c:pt>
                <c:pt idx="5202">
                  <c:v>2434.08203</c:v>
                </c:pt>
                <c:pt idx="5203">
                  <c:v>2434.08203</c:v>
                </c:pt>
                <c:pt idx="5204">
                  <c:v>2434.08203</c:v>
                </c:pt>
                <c:pt idx="5205">
                  <c:v>2434.08203</c:v>
                </c:pt>
                <c:pt idx="5206">
                  <c:v>2436.5234399999999</c:v>
                </c:pt>
                <c:pt idx="5207">
                  <c:v>2434.08203</c:v>
                </c:pt>
                <c:pt idx="5208">
                  <c:v>2434.08203</c:v>
                </c:pt>
                <c:pt idx="5209">
                  <c:v>2434.08203</c:v>
                </c:pt>
                <c:pt idx="5210">
                  <c:v>2434.08203</c:v>
                </c:pt>
                <c:pt idx="5211">
                  <c:v>2434.08203</c:v>
                </c:pt>
                <c:pt idx="5212">
                  <c:v>2434.08203</c:v>
                </c:pt>
                <c:pt idx="5213">
                  <c:v>2434.08203</c:v>
                </c:pt>
                <c:pt idx="5214">
                  <c:v>2434.08203</c:v>
                </c:pt>
                <c:pt idx="5215">
                  <c:v>2434.08203</c:v>
                </c:pt>
                <c:pt idx="5216">
                  <c:v>2434.08203</c:v>
                </c:pt>
                <c:pt idx="5217">
                  <c:v>2434.08203</c:v>
                </c:pt>
                <c:pt idx="5218">
                  <c:v>2434.08203</c:v>
                </c:pt>
                <c:pt idx="5219">
                  <c:v>2434.08203</c:v>
                </c:pt>
                <c:pt idx="5220">
                  <c:v>2434.08203</c:v>
                </c:pt>
                <c:pt idx="5221">
                  <c:v>2434.08203</c:v>
                </c:pt>
                <c:pt idx="5222">
                  <c:v>2434.08203</c:v>
                </c:pt>
                <c:pt idx="5223">
                  <c:v>2434.08203</c:v>
                </c:pt>
                <c:pt idx="5224">
                  <c:v>2434.08203</c:v>
                </c:pt>
                <c:pt idx="5225">
                  <c:v>2434.08203</c:v>
                </c:pt>
                <c:pt idx="5226">
                  <c:v>2434.08203</c:v>
                </c:pt>
                <c:pt idx="5227">
                  <c:v>2434.08203</c:v>
                </c:pt>
                <c:pt idx="5228">
                  <c:v>2434.08203</c:v>
                </c:pt>
                <c:pt idx="5229">
                  <c:v>2434.08203</c:v>
                </c:pt>
                <c:pt idx="5230">
                  <c:v>2434.08203</c:v>
                </c:pt>
                <c:pt idx="5231">
                  <c:v>2434.08203</c:v>
                </c:pt>
                <c:pt idx="5232">
                  <c:v>2434.08203</c:v>
                </c:pt>
                <c:pt idx="5233">
                  <c:v>2434.08203</c:v>
                </c:pt>
                <c:pt idx="5234">
                  <c:v>2434.08203</c:v>
                </c:pt>
                <c:pt idx="5235">
                  <c:v>2434.08203</c:v>
                </c:pt>
                <c:pt idx="5236">
                  <c:v>2434.08203</c:v>
                </c:pt>
                <c:pt idx="5237">
                  <c:v>2434.08203</c:v>
                </c:pt>
                <c:pt idx="5238">
                  <c:v>2434.08203</c:v>
                </c:pt>
                <c:pt idx="5239">
                  <c:v>2434.08203</c:v>
                </c:pt>
                <c:pt idx="5240">
                  <c:v>2434.08203</c:v>
                </c:pt>
                <c:pt idx="5241">
                  <c:v>2434.08203</c:v>
                </c:pt>
                <c:pt idx="5242">
                  <c:v>2434.08203</c:v>
                </c:pt>
                <c:pt idx="5243">
                  <c:v>2434.08203</c:v>
                </c:pt>
                <c:pt idx="5244">
                  <c:v>2434.08203</c:v>
                </c:pt>
                <c:pt idx="5245">
                  <c:v>2434.08203</c:v>
                </c:pt>
                <c:pt idx="5246">
                  <c:v>2434.08203</c:v>
                </c:pt>
                <c:pt idx="5247">
                  <c:v>2434.08203</c:v>
                </c:pt>
                <c:pt idx="5248">
                  <c:v>2434.08203</c:v>
                </c:pt>
                <c:pt idx="5249">
                  <c:v>2434.08203</c:v>
                </c:pt>
                <c:pt idx="5250">
                  <c:v>2434.08203</c:v>
                </c:pt>
                <c:pt idx="5251">
                  <c:v>2434.08203</c:v>
                </c:pt>
                <c:pt idx="5252">
                  <c:v>2434.08203</c:v>
                </c:pt>
                <c:pt idx="5253">
                  <c:v>2434.08203</c:v>
                </c:pt>
                <c:pt idx="5254">
                  <c:v>2434.08203</c:v>
                </c:pt>
                <c:pt idx="5255">
                  <c:v>2434.08203</c:v>
                </c:pt>
                <c:pt idx="5256">
                  <c:v>2434.08203</c:v>
                </c:pt>
                <c:pt idx="5257">
                  <c:v>2434.08203</c:v>
                </c:pt>
                <c:pt idx="5258">
                  <c:v>2434.08203</c:v>
                </c:pt>
                <c:pt idx="5259">
                  <c:v>2434.08203</c:v>
                </c:pt>
                <c:pt idx="5260">
                  <c:v>2434.08203</c:v>
                </c:pt>
                <c:pt idx="5261">
                  <c:v>2434.08203</c:v>
                </c:pt>
                <c:pt idx="5262">
                  <c:v>2434.08203</c:v>
                </c:pt>
                <c:pt idx="5263">
                  <c:v>2434.08203</c:v>
                </c:pt>
                <c:pt idx="5264">
                  <c:v>2434.08203</c:v>
                </c:pt>
                <c:pt idx="5265">
                  <c:v>2434.08203</c:v>
                </c:pt>
                <c:pt idx="5266">
                  <c:v>2434.08203</c:v>
                </c:pt>
                <c:pt idx="5267">
                  <c:v>2434.08203</c:v>
                </c:pt>
                <c:pt idx="5268">
                  <c:v>2434.08203</c:v>
                </c:pt>
                <c:pt idx="5269">
                  <c:v>2434.08203</c:v>
                </c:pt>
                <c:pt idx="5270">
                  <c:v>2434.08203</c:v>
                </c:pt>
                <c:pt idx="5271">
                  <c:v>2434.08203</c:v>
                </c:pt>
                <c:pt idx="5272">
                  <c:v>2434.08203</c:v>
                </c:pt>
                <c:pt idx="5273">
                  <c:v>2434.08203</c:v>
                </c:pt>
                <c:pt idx="5274">
                  <c:v>2434.08203</c:v>
                </c:pt>
                <c:pt idx="5275">
                  <c:v>2434.08203</c:v>
                </c:pt>
                <c:pt idx="5276">
                  <c:v>2434.08203</c:v>
                </c:pt>
                <c:pt idx="5277">
                  <c:v>2434.08203</c:v>
                </c:pt>
                <c:pt idx="5278">
                  <c:v>2434.08203</c:v>
                </c:pt>
                <c:pt idx="5279">
                  <c:v>2434.08203</c:v>
                </c:pt>
                <c:pt idx="5280">
                  <c:v>2434.08203</c:v>
                </c:pt>
                <c:pt idx="5281">
                  <c:v>2434.08203</c:v>
                </c:pt>
                <c:pt idx="5282">
                  <c:v>2434.08203</c:v>
                </c:pt>
                <c:pt idx="5283">
                  <c:v>2434.08203</c:v>
                </c:pt>
                <c:pt idx="5284">
                  <c:v>2434.08203</c:v>
                </c:pt>
                <c:pt idx="5285">
                  <c:v>2434.08203</c:v>
                </c:pt>
                <c:pt idx="5286">
                  <c:v>2434.08203</c:v>
                </c:pt>
                <c:pt idx="5287">
                  <c:v>2434.08203</c:v>
                </c:pt>
                <c:pt idx="5288">
                  <c:v>2434.08203</c:v>
                </c:pt>
                <c:pt idx="5289">
                  <c:v>2434.08203</c:v>
                </c:pt>
                <c:pt idx="5290">
                  <c:v>2434.08203</c:v>
                </c:pt>
                <c:pt idx="5291">
                  <c:v>2434.08203</c:v>
                </c:pt>
                <c:pt idx="5292">
                  <c:v>2434.08203</c:v>
                </c:pt>
                <c:pt idx="5293">
                  <c:v>2434.08203</c:v>
                </c:pt>
                <c:pt idx="5294">
                  <c:v>2434.08203</c:v>
                </c:pt>
                <c:pt idx="5295">
                  <c:v>2434.08203</c:v>
                </c:pt>
                <c:pt idx="5296">
                  <c:v>2434.08203</c:v>
                </c:pt>
                <c:pt idx="5297">
                  <c:v>2434.08203</c:v>
                </c:pt>
                <c:pt idx="5298">
                  <c:v>2434.08203</c:v>
                </c:pt>
                <c:pt idx="5299">
                  <c:v>2434.08203</c:v>
                </c:pt>
                <c:pt idx="5300">
                  <c:v>2434.08203</c:v>
                </c:pt>
                <c:pt idx="5301">
                  <c:v>2434.08203</c:v>
                </c:pt>
                <c:pt idx="5302">
                  <c:v>2434.08203</c:v>
                </c:pt>
                <c:pt idx="5303">
                  <c:v>2434.08203</c:v>
                </c:pt>
                <c:pt idx="5304">
                  <c:v>2434.08203</c:v>
                </c:pt>
                <c:pt idx="5305">
                  <c:v>2434.08203</c:v>
                </c:pt>
                <c:pt idx="5306">
                  <c:v>2434.08203</c:v>
                </c:pt>
                <c:pt idx="5307">
                  <c:v>2434.08203</c:v>
                </c:pt>
                <c:pt idx="5308">
                  <c:v>2434.08203</c:v>
                </c:pt>
                <c:pt idx="5309">
                  <c:v>2434.08203</c:v>
                </c:pt>
                <c:pt idx="5310">
                  <c:v>2434.08203</c:v>
                </c:pt>
                <c:pt idx="5311">
                  <c:v>2434.08203</c:v>
                </c:pt>
                <c:pt idx="5312">
                  <c:v>2434.08203</c:v>
                </c:pt>
                <c:pt idx="5313">
                  <c:v>2434.08203</c:v>
                </c:pt>
                <c:pt idx="5314">
                  <c:v>2434.08203</c:v>
                </c:pt>
                <c:pt idx="5315">
                  <c:v>2434.08203</c:v>
                </c:pt>
                <c:pt idx="5316">
                  <c:v>2434.08203</c:v>
                </c:pt>
                <c:pt idx="5317">
                  <c:v>2434.08203</c:v>
                </c:pt>
                <c:pt idx="5318">
                  <c:v>2434.08203</c:v>
                </c:pt>
                <c:pt idx="5319">
                  <c:v>2434.08203</c:v>
                </c:pt>
                <c:pt idx="5320">
                  <c:v>2434.08203</c:v>
                </c:pt>
                <c:pt idx="5321">
                  <c:v>2434.08203</c:v>
                </c:pt>
                <c:pt idx="5322">
                  <c:v>2434.08203</c:v>
                </c:pt>
                <c:pt idx="5323">
                  <c:v>2434.08203</c:v>
                </c:pt>
                <c:pt idx="5324">
                  <c:v>2434.08203</c:v>
                </c:pt>
                <c:pt idx="5325">
                  <c:v>2434.08203</c:v>
                </c:pt>
                <c:pt idx="5326">
                  <c:v>2434.08203</c:v>
                </c:pt>
                <c:pt idx="5327">
                  <c:v>2434.08203</c:v>
                </c:pt>
                <c:pt idx="5328">
                  <c:v>2434.08203</c:v>
                </c:pt>
                <c:pt idx="5329">
                  <c:v>2434.08203</c:v>
                </c:pt>
                <c:pt idx="5330">
                  <c:v>2434.08203</c:v>
                </c:pt>
                <c:pt idx="5331">
                  <c:v>2434.08203</c:v>
                </c:pt>
                <c:pt idx="5332">
                  <c:v>2434.08203</c:v>
                </c:pt>
                <c:pt idx="5333">
                  <c:v>2434.08203</c:v>
                </c:pt>
                <c:pt idx="5334">
                  <c:v>2434.08203</c:v>
                </c:pt>
                <c:pt idx="5335">
                  <c:v>2434.08203</c:v>
                </c:pt>
                <c:pt idx="5336">
                  <c:v>2434.08203</c:v>
                </c:pt>
                <c:pt idx="5337">
                  <c:v>2434.08203</c:v>
                </c:pt>
                <c:pt idx="5338">
                  <c:v>2434.08203</c:v>
                </c:pt>
                <c:pt idx="5339">
                  <c:v>2434.08203</c:v>
                </c:pt>
                <c:pt idx="5340">
                  <c:v>2434.08203</c:v>
                </c:pt>
                <c:pt idx="5341">
                  <c:v>2434.08203</c:v>
                </c:pt>
                <c:pt idx="5342">
                  <c:v>2434.08203</c:v>
                </c:pt>
                <c:pt idx="5343">
                  <c:v>2434.08203</c:v>
                </c:pt>
                <c:pt idx="5344">
                  <c:v>2434.08203</c:v>
                </c:pt>
                <c:pt idx="5345">
                  <c:v>2434.08203</c:v>
                </c:pt>
                <c:pt idx="5346">
                  <c:v>2434.08203</c:v>
                </c:pt>
                <c:pt idx="5347">
                  <c:v>2434.08203</c:v>
                </c:pt>
                <c:pt idx="5348">
                  <c:v>2434.08203</c:v>
                </c:pt>
                <c:pt idx="5349">
                  <c:v>2434.08203</c:v>
                </c:pt>
                <c:pt idx="5350">
                  <c:v>2434.08203</c:v>
                </c:pt>
                <c:pt idx="5351">
                  <c:v>2434.08203</c:v>
                </c:pt>
                <c:pt idx="5352">
                  <c:v>2434.08203</c:v>
                </c:pt>
                <c:pt idx="5353">
                  <c:v>2434.08203</c:v>
                </c:pt>
                <c:pt idx="5354">
                  <c:v>2434.08203</c:v>
                </c:pt>
                <c:pt idx="5355">
                  <c:v>2434.08203</c:v>
                </c:pt>
                <c:pt idx="5356">
                  <c:v>2434.08203</c:v>
                </c:pt>
                <c:pt idx="5357">
                  <c:v>2434.08203</c:v>
                </c:pt>
                <c:pt idx="5358">
                  <c:v>2434.08203</c:v>
                </c:pt>
                <c:pt idx="5359">
                  <c:v>2434.08203</c:v>
                </c:pt>
                <c:pt idx="5360">
                  <c:v>2434.08203</c:v>
                </c:pt>
                <c:pt idx="5361">
                  <c:v>2434.08203</c:v>
                </c:pt>
                <c:pt idx="5362">
                  <c:v>2434.08203</c:v>
                </c:pt>
                <c:pt idx="5363">
                  <c:v>2434.08203</c:v>
                </c:pt>
                <c:pt idx="5364">
                  <c:v>2434.08203</c:v>
                </c:pt>
                <c:pt idx="5365">
                  <c:v>2434.08203</c:v>
                </c:pt>
                <c:pt idx="5366">
                  <c:v>2434.08203</c:v>
                </c:pt>
                <c:pt idx="5367">
                  <c:v>2434.08203</c:v>
                </c:pt>
                <c:pt idx="5368">
                  <c:v>2434.08203</c:v>
                </c:pt>
                <c:pt idx="5369">
                  <c:v>2434.08203</c:v>
                </c:pt>
                <c:pt idx="5370">
                  <c:v>2434.08203</c:v>
                </c:pt>
                <c:pt idx="5371">
                  <c:v>2434.08203</c:v>
                </c:pt>
                <c:pt idx="5372">
                  <c:v>2434.08203</c:v>
                </c:pt>
                <c:pt idx="5373">
                  <c:v>2434.08203</c:v>
                </c:pt>
                <c:pt idx="5374">
                  <c:v>2434.08203</c:v>
                </c:pt>
                <c:pt idx="5375">
                  <c:v>2434.08203</c:v>
                </c:pt>
                <c:pt idx="5376">
                  <c:v>2434.08203</c:v>
                </c:pt>
                <c:pt idx="5377">
                  <c:v>2434.08203</c:v>
                </c:pt>
                <c:pt idx="5378">
                  <c:v>2434.08203</c:v>
                </c:pt>
                <c:pt idx="5379">
                  <c:v>2434.08203</c:v>
                </c:pt>
                <c:pt idx="5380">
                  <c:v>2434.08203</c:v>
                </c:pt>
                <c:pt idx="5381">
                  <c:v>2434.08203</c:v>
                </c:pt>
                <c:pt idx="5382">
                  <c:v>2434.08203</c:v>
                </c:pt>
                <c:pt idx="5383">
                  <c:v>2434.08203</c:v>
                </c:pt>
                <c:pt idx="5384">
                  <c:v>2434.08203</c:v>
                </c:pt>
                <c:pt idx="5385">
                  <c:v>2434.08203</c:v>
                </c:pt>
                <c:pt idx="5386">
                  <c:v>2434.08203</c:v>
                </c:pt>
                <c:pt idx="5387">
                  <c:v>2434.08203</c:v>
                </c:pt>
                <c:pt idx="5388">
                  <c:v>2434.08203</c:v>
                </c:pt>
                <c:pt idx="5389">
                  <c:v>2434.08203</c:v>
                </c:pt>
                <c:pt idx="5390">
                  <c:v>2434.08203</c:v>
                </c:pt>
                <c:pt idx="5391">
                  <c:v>2434.08203</c:v>
                </c:pt>
                <c:pt idx="5392">
                  <c:v>2434.08203</c:v>
                </c:pt>
                <c:pt idx="5393">
                  <c:v>2434.08203</c:v>
                </c:pt>
                <c:pt idx="5394">
                  <c:v>2434.08203</c:v>
                </c:pt>
                <c:pt idx="5395">
                  <c:v>2434.08203</c:v>
                </c:pt>
                <c:pt idx="5396">
                  <c:v>2434.08203</c:v>
                </c:pt>
                <c:pt idx="5397">
                  <c:v>2434.08203</c:v>
                </c:pt>
                <c:pt idx="5398">
                  <c:v>2434.08203</c:v>
                </c:pt>
                <c:pt idx="5399">
                  <c:v>2434.08203</c:v>
                </c:pt>
                <c:pt idx="5400">
                  <c:v>2434.08203</c:v>
                </c:pt>
                <c:pt idx="5401">
                  <c:v>2434.08203</c:v>
                </c:pt>
                <c:pt idx="5402">
                  <c:v>2434.08203</c:v>
                </c:pt>
                <c:pt idx="5403">
                  <c:v>2434.08203</c:v>
                </c:pt>
                <c:pt idx="5404">
                  <c:v>2434.08203</c:v>
                </c:pt>
                <c:pt idx="5405">
                  <c:v>2434.08203</c:v>
                </c:pt>
                <c:pt idx="5406">
                  <c:v>2434.08203</c:v>
                </c:pt>
                <c:pt idx="5407">
                  <c:v>2434.08203</c:v>
                </c:pt>
                <c:pt idx="5408">
                  <c:v>2434.08203</c:v>
                </c:pt>
                <c:pt idx="5409">
                  <c:v>2434.08203</c:v>
                </c:pt>
                <c:pt idx="5410">
                  <c:v>2434.08203</c:v>
                </c:pt>
                <c:pt idx="5411">
                  <c:v>2434.08203</c:v>
                </c:pt>
                <c:pt idx="5412">
                  <c:v>2434.08203</c:v>
                </c:pt>
                <c:pt idx="5413">
                  <c:v>2434.08203</c:v>
                </c:pt>
                <c:pt idx="5414">
                  <c:v>2434.08203</c:v>
                </c:pt>
                <c:pt idx="5415">
                  <c:v>2434.08203</c:v>
                </c:pt>
                <c:pt idx="5416">
                  <c:v>2434.08203</c:v>
                </c:pt>
                <c:pt idx="5417">
                  <c:v>2434.08203</c:v>
                </c:pt>
                <c:pt idx="5418">
                  <c:v>2434.08203</c:v>
                </c:pt>
                <c:pt idx="5419">
                  <c:v>2434.08203</c:v>
                </c:pt>
                <c:pt idx="5420">
                  <c:v>2434.08203</c:v>
                </c:pt>
                <c:pt idx="5421">
                  <c:v>2434.08203</c:v>
                </c:pt>
                <c:pt idx="5422">
                  <c:v>2434.08203</c:v>
                </c:pt>
                <c:pt idx="5423">
                  <c:v>2434.08203</c:v>
                </c:pt>
                <c:pt idx="5424">
                  <c:v>2434.08203</c:v>
                </c:pt>
                <c:pt idx="5425">
                  <c:v>2434.08203</c:v>
                </c:pt>
                <c:pt idx="5426">
                  <c:v>2434.08203</c:v>
                </c:pt>
                <c:pt idx="5427">
                  <c:v>2434.08203</c:v>
                </c:pt>
                <c:pt idx="5428">
                  <c:v>2434.08203</c:v>
                </c:pt>
                <c:pt idx="5429">
                  <c:v>2434.08203</c:v>
                </c:pt>
                <c:pt idx="5430">
                  <c:v>2434.08203</c:v>
                </c:pt>
                <c:pt idx="5431">
                  <c:v>2434.08203</c:v>
                </c:pt>
                <c:pt idx="5432">
                  <c:v>2434.08203</c:v>
                </c:pt>
                <c:pt idx="5433">
                  <c:v>2434.08203</c:v>
                </c:pt>
                <c:pt idx="5434">
                  <c:v>2434.08203</c:v>
                </c:pt>
                <c:pt idx="5435">
                  <c:v>2434.08203</c:v>
                </c:pt>
                <c:pt idx="5436">
                  <c:v>2434.08203</c:v>
                </c:pt>
                <c:pt idx="5437">
                  <c:v>2434.08203</c:v>
                </c:pt>
                <c:pt idx="5438">
                  <c:v>2434.08203</c:v>
                </c:pt>
                <c:pt idx="5439">
                  <c:v>2434.08203</c:v>
                </c:pt>
                <c:pt idx="5440">
                  <c:v>2434.08203</c:v>
                </c:pt>
                <c:pt idx="5441">
                  <c:v>2434.08203</c:v>
                </c:pt>
                <c:pt idx="5442">
                  <c:v>2434.08203</c:v>
                </c:pt>
                <c:pt idx="5443">
                  <c:v>2434.08203</c:v>
                </c:pt>
                <c:pt idx="5444">
                  <c:v>2434.08203</c:v>
                </c:pt>
                <c:pt idx="5445">
                  <c:v>2434.08203</c:v>
                </c:pt>
                <c:pt idx="5446">
                  <c:v>2434.08203</c:v>
                </c:pt>
                <c:pt idx="5447">
                  <c:v>2434.08203</c:v>
                </c:pt>
                <c:pt idx="5448">
                  <c:v>2434.08203</c:v>
                </c:pt>
                <c:pt idx="5449">
                  <c:v>2434.08203</c:v>
                </c:pt>
                <c:pt idx="5450">
                  <c:v>2434.08203</c:v>
                </c:pt>
                <c:pt idx="5451">
                  <c:v>2434.08203</c:v>
                </c:pt>
                <c:pt idx="5452">
                  <c:v>2434.08203</c:v>
                </c:pt>
                <c:pt idx="5453">
                  <c:v>2434.08203</c:v>
                </c:pt>
                <c:pt idx="5454">
                  <c:v>2434.08203</c:v>
                </c:pt>
                <c:pt idx="5455">
                  <c:v>2434.08203</c:v>
                </c:pt>
                <c:pt idx="5456">
                  <c:v>2434.08203</c:v>
                </c:pt>
                <c:pt idx="5457">
                  <c:v>2434.08203</c:v>
                </c:pt>
                <c:pt idx="5458">
                  <c:v>2434.08203</c:v>
                </c:pt>
                <c:pt idx="5459">
                  <c:v>2434.08203</c:v>
                </c:pt>
                <c:pt idx="5460">
                  <c:v>2434.08203</c:v>
                </c:pt>
                <c:pt idx="5461">
                  <c:v>2434.08203</c:v>
                </c:pt>
                <c:pt idx="5462">
                  <c:v>2434.08203</c:v>
                </c:pt>
                <c:pt idx="5463">
                  <c:v>2434.08203</c:v>
                </c:pt>
                <c:pt idx="5464">
                  <c:v>2434.08203</c:v>
                </c:pt>
                <c:pt idx="5465">
                  <c:v>2434.08203</c:v>
                </c:pt>
                <c:pt idx="5466">
                  <c:v>2434.08203</c:v>
                </c:pt>
                <c:pt idx="5467">
                  <c:v>2434.08203</c:v>
                </c:pt>
                <c:pt idx="5468">
                  <c:v>2434.08203</c:v>
                </c:pt>
                <c:pt idx="5469">
                  <c:v>2434.08203</c:v>
                </c:pt>
                <c:pt idx="5470">
                  <c:v>2434.08203</c:v>
                </c:pt>
                <c:pt idx="5471">
                  <c:v>2434.08203</c:v>
                </c:pt>
                <c:pt idx="5472">
                  <c:v>2434.08203</c:v>
                </c:pt>
                <c:pt idx="5473">
                  <c:v>2434.08203</c:v>
                </c:pt>
                <c:pt idx="5474">
                  <c:v>2434.08203</c:v>
                </c:pt>
                <c:pt idx="5475">
                  <c:v>2434.08203</c:v>
                </c:pt>
                <c:pt idx="5476">
                  <c:v>2434.08203</c:v>
                </c:pt>
                <c:pt idx="5477">
                  <c:v>2434.08203</c:v>
                </c:pt>
                <c:pt idx="5478">
                  <c:v>2434.08203</c:v>
                </c:pt>
                <c:pt idx="5479">
                  <c:v>2434.08203</c:v>
                </c:pt>
                <c:pt idx="5480">
                  <c:v>2434.08203</c:v>
                </c:pt>
                <c:pt idx="5481">
                  <c:v>2434.08203</c:v>
                </c:pt>
                <c:pt idx="5482">
                  <c:v>2434.08203</c:v>
                </c:pt>
                <c:pt idx="5483">
                  <c:v>2434.08203</c:v>
                </c:pt>
                <c:pt idx="5484">
                  <c:v>2434.08203</c:v>
                </c:pt>
                <c:pt idx="5485">
                  <c:v>2434.08203</c:v>
                </c:pt>
                <c:pt idx="5486">
                  <c:v>2434.08203</c:v>
                </c:pt>
                <c:pt idx="5487">
                  <c:v>2434.08203</c:v>
                </c:pt>
                <c:pt idx="5488">
                  <c:v>2434.08203</c:v>
                </c:pt>
                <c:pt idx="5489">
                  <c:v>2434.08203</c:v>
                </c:pt>
                <c:pt idx="5490">
                  <c:v>2434.08203</c:v>
                </c:pt>
                <c:pt idx="5491">
                  <c:v>2434.08203</c:v>
                </c:pt>
                <c:pt idx="5492">
                  <c:v>2434.08203</c:v>
                </c:pt>
                <c:pt idx="5493">
                  <c:v>2434.08203</c:v>
                </c:pt>
                <c:pt idx="5494">
                  <c:v>2434.08203</c:v>
                </c:pt>
                <c:pt idx="5495">
                  <c:v>2434.08203</c:v>
                </c:pt>
                <c:pt idx="5496">
                  <c:v>2434.08203</c:v>
                </c:pt>
                <c:pt idx="5497">
                  <c:v>2434.08203</c:v>
                </c:pt>
                <c:pt idx="5498">
                  <c:v>2434.08203</c:v>
                </c:pt>
                <c:pt idx="5499">
                  <c:v>2434.08203</c:v>
                </c:pt>
                <c:pt idx="5500">
                  <c:v>2434.08203</c:v>
                </c:pt>
                <c:pt idx="5501">
                  <c:v>2434.08203</c:v>
                </c:pt>
                <c:pt idx="5502">
                  <c:v>2434.08203</c:v>
                </c:pt>
                <c:pt idx="5503">
                  <c:v>2434.08203</c:v>
                </c:pt>
                <c:pt idx="5504">
                  <c:v>2434.08203</c:v>
                </c:pt>
                <c:pt idx="5505">
                  <c:v>2434.08203</c:v>
                </c:pt>
                <c:pt idx="5506">
                  <c:v>2434.08203</c:v>
                </c:pt>
                <c:pt idx="5507">
                  <c:v>2434.08203</c:v>
                </c:pt>
                <c:pt idx="5508">
                  <c:v>2434.08203</c:v>
                </c:pt>
                <c:pt idx="5509">
                  <c:v>2434.08203</c:v>
                </c:pt>
                <c:pt idx="5510">
                  <c:v>2434.08203</c:v>
                </c:pt>
                <c:pt idx="5511">
                  <c:v>2434.08203</c:v>
                </c:pt>
                <c:pt idx="5512">
                  <c:v>2434.08203</c:v>
                </c:pt>
                <c:pt idx="5513">
                  <c:v>2434.08203</c:v>
                </c:pt>
                <c:pt idx="5514">
                  <c:v>2434.08203</c:v>
                </c:pt>
                <c:pt idx="5515">
                  <c:v>2434.08203</c:v>
                </c:pt>
                <c:pt idx="5516">
                  <c:v>2434.08203</c:v>
                </c:pt>
                <c:pt idx="5517">
                  <c:v>2434.08203</c:v>
                </c:pt>
                <c:pt idx="5518">
                  <c:v>2434.08203</c:v>
                </c:pt>
                <c:pt idx="5519">
                  <c:v>2434.08203</c:v>
                </c:pt>
                <c:pt idx="5520">
                  <c:v>2434.08203</c:v>
                </c:pt>
                <c:pt idx="5521">
                  <c:v>2434.08203</c:v>
                </c:pt>
                <c:pt idx="5522">
                  <c:v>2434.08203</c:v>
                </c:pt>
                <c:pt idx="5523">
                  <c:v>2434.08203</c:v>
                </c:pt>
                <c:pt idx="5524">
                  <c:v>2434.08203</c:v>
                </c:pt>
                <c:pt idx="5525">
                  <c:v>2434.08203</c:v>
                </c:pt>
                <c:pt idx="5526">
                  <c:v>2434.08203</c:v>
                </c:pt>
                <c:pt idx="5527">
                  <c:v>2434.08203</c:v>
                </c:pt>
                <c:pt idx="5528">
                  <c:v>2434.08203</c:v>
                </c:pt>
                <c:pt idx="5529">
                  <c:v>2434.08203</c:v>
                </c:pt>
                <c:pt idx="5530">
                  <c:v>2434.08203</c:v>
                </c:pt>
                <c:pt idx="5531">
                  <c:v>2434.08203</c:v>
                </c:pt>
                <c:pt idx="5532">
                  <c:v>2434.08203</c:v>
                </c:pt>
                <c:pt idx="5533">
                  <c:v>2434.08203</c:v>
                </c:pt>
                <c:pt idx="5534">
                  <c:v>2434.08203</c:v>
                </c:pt>
                <c:pt idx="5535">
                  <c:v>2434.08203</c:v>
                </c:pt>
                <c:pt idx="5536">
                  <c:v>2434.08203</c:v>
                </c:pt>
                <c:pt idx="5537">
                  <c:v>2434.08203</c:v>
                </c:pt>
                <c:pt idx="5538">
                  <c:v>2434.08203</c:v>
                </c:pt>
                <c:pt idx="5539">
                  <c:v>2434.08203</c:v>
                </c:pt>
                <c:pt idx="5540">
                  <c:v>2434.08203</c:v>
                </c:pt>
                <c:pt idx="5541">
                  <c:v>2434.08203</c:v>
                </c:pt>
                <c:pt idx="5542">
                  <c:v>2434.08203</c:v>
                </c:pt>
                <c:pt idx="5543">
                  <c:v>2434.08203</c:v>
                </c:pt>
                <c:pt idx="5544">
                  <c:v>2434.08203</c:v>
                </c:pt>
                <c:pt idx="5545">
                  <c:v>2436.5234399999999</c:v>
                </c:pt>
                <c:pt idx="5546">
                  <c:v>2434.08203</c:v>
                </c:pt>
                <c:pt idx="5547">
                  <c:v>2434.08203</c:v>
                </c:pt>
                <c:pt idx="5548">
                  <c:v>2434.08203</c:v>
                </c:pt>
                <c:pt idx="5549">
                  <c:v>2434.08203</c:v>
                </c:pt>
                <c:pt idx="5550">
                  <c:v>2434.08203</c:v>
                </c:pt>
                <c:pt idx="5551">
                  <c:v>2434.08203</c:v>
                </c:pt>
                <c:pt idx="5552">
                  <c:v>2434.08203</c:v>
                </c:pt>
                <c:pt idx="5553">
                  <c:v>2434.08203</c:v>
                </c:pt>
                <c:pt idx="5554">
                  <c:v>2434.08203</c:v>
                </c:pt>
                <c:pt idx="5555">
                  <c:v>2434.08203</c:v>
                </c:pt>
                <c:pt idx="5556">
                  <c:v>2434.08203</c:v>
                </c:pt>
                <c:pt idx="5557">
                  <c:v>2434.08203</c:v>
                </c:pt>
                <c:pt idx="5558">
                  <c:v>2434.08203</c:v>
                </c:pt>
                <c:pt idx="5559">
                  <c:v>2434.08203</c:v>
                </c:pt>
                <c:pt idx="5560">
                  <c:v>2434.08203</c:v>
                </c:pt>
                <c:pt idx="5561">
                  <c:v>2434.08203</c:v>
                </c:pt>
                <c:pt idx="5562">
                  <c:v>2434.08203</c:v>
                </c:pt>
                <c:pt idx="5563">
                  <c:v>2434.08203</c:v>
                </c:pt>
                <c:pt idx="5564">
                  <c:v>2434.08203</c:v>
                </c:pt>
                <c:pt idx="5565">
                  <c:v>2434.08203</c:v>
                </c:pt>
                <c:pt idx="5566">
                  <c:v>2434.08203</c:v>
                </c:pt>
                <c:pt idx="5567">
                  <c:v>2434.08203</c:v>
                </c:pt>
                <c:pt idx="5568">
                  <c:v>2434.08203</c:v>
                </c:pt>
                <c:pt idx="5569">
                  <c:v>2436.5234399999999</c:v>
                </c:pt>
                <c:pt idx="5570">
                  <c:v>2434.08203</c:v>
                </c:pt>
                <c:pt idx="5571">
                  <c:v>2434.08203</c:v>
                </c:pt>
                <c:pt idx="5572">
                  <c:v>2434.08203</c:v>
                </c:pt>
                <c:pt idx="5573">
                  <c:v>2434.08203</c:v>
                </c:pt>
                <c:pt idx="5574">
                  <c:v>2434.08203</c:v>
                </c:pt>
                <c:pt idx="5575">
                  <c:v>2434.08203</c:v>
                </c:pt>
                <c:pt idx="5576">
                  <c:v>2434.08203</c:v>
                </c:pt>
                <c:pt idx="5577">
                  <c:v>2434.08203</c:v>
                </c:pt>
                <c:pt idx="5578">
                  <c:v>2434.08203</c:v>
                </c:pt>
                <c:pt idx="5579">
                  <c:v>2434.08203</c:v>
                </c:pt>
                <c:pt idx="5580">
                  <c:v>2434.08203</c:v>
                </c:pt>
                <c:pt idx="5581">
                  <c:v>2434.08203</c:v>
                </c:pt>
                <c:pt idx="5582">
                  <c:v>2434.08203</c:v>
                </c:pt>
                <c:pt idx="5583">
                  <c:v>2434.08203</c:v>
                </c:pt>
                <c:pt idx="5584">
                  <c:v>2434.08203</c:v>
                </c:pt>
                <c:pt idx="5585">
                  <c:v>2434.08203</c:v>
                </c:pt>
                <c:pt idx="5586">
                  <c:v>2434.08203</c:v>
                </c:pt>
                <c:pt idx="5587">
                  <c:v>2434.08203</c:v>
                </c:pt>
                <c:pt idx="5588">
                  <c:v>2434.08203</c:v>
                </c:pt>
                <c:pt idx="5589">
                  <c:v>2434.08203</c:v>
                </c:pt>
                <c:pt idx="5590">
                  <c:v>2434.08203</c:v>
                </c:pt>
                <c:pt idx="5591">
                  <c:v>2434.08203</c:v>
                </c:pt>
                <c:pt idx="5592">
                  <c:v>2434.08203</c:v>
                </c:pt>
                <c:pt idx="5593">
                  <c:v>2434.08203</c:v>
                </c:pt>
                <c:pt idx="5594">
                  <c:v>2434.08203</c:v>
                </c:pt>
                <c:pt idx="5595">
                  <c:v>2434.08203</c:v>
                </c:pt>
                <c:pt idx="5596">
                  <c:v>2434.08203</c:v>
                </c:pt>
                <c:pt idx="5597">
                  <c:v>2434.08203</c:v>
                </c:pt>
                <c:pt idx="5598">
                  <c:v>2434.08203</c:v>
                </c:pt>
                <c:pt idx="5599">
                  <c:v>2434.08203</c:v>
                </c:pt>
                <c:pt idx="5600">
                  <c:v>2434.08203</c:v>
                </c:pt>
                <c:pt idx="5601">
                  <c:v>2434.08203</c:v>
                </c:pt>
                <c:pt idx="5602">
                  <c:v>2434.08203</c:v>
                </c:pt>
                <c:pt idx="5603">
                  <c:v>2434.08203</c:v>
                </c:pt>
                <c:pt idx="5604">
                  <c:v>2434.08203</c:v>
                </c:pt>
                <c:pt idx="5605">
                  <c:v>2434.08203</c:v>
                </c:pt>
                <c:pt idx="5606">
                  <c:v>2434.08203</c:v>
                </c:pt>
                <c:pt idx="5607">
                  <c:v>2434.08203</c:v>
                </c:pt>
                <c:pt idx="5608">
                  <c:v>2434.08203</c:v>
                </c:pt>
                <c:pt idx="5609">
                  <c:v>2434.08203</c:v>
                </c:pt>
                <c:pt idx="5610">
                  <c:v>2434.08203</c:v>
                </c:pt>
                <c:pt idx="5611">
                  <c:v>2434.08203</c:v>
                </c:pt>
                <c:pt idx="5612">
                  <c:v>2434.08203</c:v>
                </c:pt>
                <c:pt idx="5613">
                  <c:v>2434.08203</c:v>
                </c:pt>
                <c:pt idx="5614">
                  <c:v>2434.08203</c:v>
                </c:pt>
                <c:pt idx="5615">
                  <c:v>2434.08203</c:v>
                </c:pt>
                <c:pt idx="5616">
                  <c:v>2434.08203</c:v>
                </c:pt>
                <c:pt idx="5617">
                  <c:v>2434.08203</c:v>
                </c:pt>
                <c:pt idx="5618">
                  <c:v>2434.08203</c:v>
                </c:pt>
                <c:pt idx="5619">
                  <c:v>2434.08203</c:v>
                </c:pt>
                <c:pt idx="5620">
                  <c:v>2434.08203</c:v>
                </c:pt>
                <c:pt idx="5621">
                  <c:v>2434.08203</c:v>
                </c:pt>
                <c:pt idx="5622">
                  <c:v>2434.08203</c:v>
                </c:pt>
                <c:pt idx="5623">
                  <c:v>2434.08203</c:v>
                </c:pt>
                <c:pt idx="5624">
                  <c:v>2434.08203</c:v>
                </c:pt>
                <c:pt idx="5625">
                  <c:v>2434.08203</c:v>
                </c:pt>
                <c:pt idx="5626">
                  <c:v>2434.08203</c:v>
                </c:pt>
                <c:pt idx="5627">
                  <c:v>2434.08203</c:v>
                </c:pt>
                <c:pt idx="5628">
                  <c:v>2434.08203</c:v>
                </c:pt>
                <c:pt idx="5629">
                  <c:v>2434.08203</c:v>
                </c:pt>
                <c:pt idx="5630">
                  <c:v>2434.08203</c:v>
                </c:pt>
                <c:pt idx="5631">
                  <c:v>2434.08203</c:v>
                </c:pt>
                <c:pt idx="5632">
                  <c:v>2434.08203</c:v>
                </c:pt>
                <c:pt idx="5633">
                  <c:v>2434.08203</c:v>
                </c:pt>
                <c:pt idx="5634">
                  <c:v>2434.08203</c:v>
                </c:pt>
                <c:pt idx="5635">
                  <c:v>2434.08203</c:v>
                </c:pt>
                <c:pt idx="5636">
                  <c:v>2434.08203</c:v>
                </c:pt>
                <c:pt idx="5637">
                  <c:v>2434.08203</c:v>
                </c:pt>
                <c:pt idx="5638">
                  <c:v>2434.08203</c:v>
                </c:pt>
                <c:pt idx="5639">
                  <c:v>2434.08203</c:v>
                </c:pt>
                <c:pt idx="5640">
                  <c:v>2434.08203</c:v>
                </c:pt>
                <c:pt idx="5641">
                  <c:v>2434.08203</c:v>
                </c:pt>
                <c:pt idx="5642">
                  <c:v>2434.08203</c:v>
                </c:pt>
                <c:pt idx="5643">
                  <c:v>2434.08203</c:v>
                </c:pt>
                <c:pt idx="5644">
                  <c:v>2434.08203</c:v>
                </c:pt>
                <c:pt idx="5645">
                  <c:v>2434.08203</c:v>
                </c:pt>
                <c:pt idx="5646">
                  <c:v>2434.08203</c:v>
                </c:pt>
                <c:pt idx="5647">
                  <c:v>2434.08203</c:v>
                </c:pt>
                <c:pt idx="5648">
                  <c:v>2434.08203</c:v>
                </c:pt>
                <c:pt idx="5649">
                  <c:v>2434.08203</c:v>
                </c:pt>
                <c:pt idx="5650">
                  <c:v>2434.08203</c:v>
                </c:pt>
                <c:pt idx="5651">
                  <c:v>2434.08203</c:v>
                </c:pt>
                <c:pt idx="5652">
                  <c:v>2434.08203</c:v>
                </c:pt>
                <c:pt idx="5653">
                  <c:v>2434.08203</c:v>
                </c:pt>
                <c:pt idx="5654">
                  <c:v>2434.08203</c:v>
                </c:pt>
                <c:pt idx="5655">
                  <c:v>2434.08203</c:v>
                </c:pt>
                <c:pt idx="5656">
                  <c:v>2434.08203</c:v>
                </c:pt>
                <c:pt idx="5657">
                  <c:v>2434.08203</c:v>
                </c:pt>
                <c:pt idx="5658">
                  <c:v>2434.08203</c:v>
                </c:pt>
                <c:pt idx="5659">
                  <c:v>2434.08203</c:v>
                </c:pt>
                <c:pt idx="5660">
                  <c:v>2434.08203</c:v>
                </c:pt>
                <c:pt idx="5661">
                  <c:v>2434.08203</c:v>
                </c:pt>
                <c:pt idx="5662">
                  <c:v>2434.08203</c:v>
                </c:pt>
                <c:pt idx="5663">
                  <c:v>2434.08203</c:v>
                </c:pt>
                <c:pt idx="5664">
                  <c:v>2434.08203</c:v>
                </c:pt>
                <c:pt idx="5665">
                  <c:v>2434.08203</c:v>
                </c:pt>
                <c:pt idx="5666">
                  <c:v>2434.08203</c:v>
                </c:pt>
                <c:pt idx="5667">
                  <c:v>2434.08203</c:v>
                </c:pt>
                <c:pt idx="5668">
                  <c:v>2434.08203</c:v>
                </c:pt>
                <c:pt idx="5669">
                  <c:v>2434.08203</c:v>
                </c:pt>
                <c:pt idx="5670">
                  <c:v>2434.08203</c:v>
                </c:pt>
                <c:pt idx="5671">
                  <c:v>2434.08203</c:v>
                </c:pt>
                <c:pt idx="5672">
                  <c:v>2434.08203</c:v>
                </c:pt>
                <c:pt idx="5673">
                  <c:v>2434.08203</c:v>
                </c:pt>
                <c:pt idx="5674">
                  <c:v>2434.08203</c:v>
                </c:pt>
                <c:pt idx="5675">
                  <c:v>2434.08203</c:v>
                </c:pt>
                <c:pt idx="5676">
                  <c:v>2434.08203</c:v>
                </c:pt>
                <c:pt idx="5677">
                  <c:v>2434.08203</c:v>
                </c:pt>
                <c:pt idx="5678">
                  <c:v>2434.08203</c:v>
                </c:pt>
                <c:pt idx="5679">
                  <c:v>2434.08203</c:v>
                </c:pt>
                <c:pt idx="5680">
                  <c:v>2434.08203</c:v>
                </c:pt>
                <c:pt idx="5681">
                  <c:v>2434.08203</c:v>
                </c:pt>
                <c:pt idx="5682">
                  <c:v>2434.08203</c:v>
                </c:pt>
                <c:pt idx="5683">
                  <c:v>2434.08203</c:v>
                </c:pt>
                <c:pt idx="5684">
                  <c:v>2434.08203</c:v>
                </c:pt>
                <c:pt idx="5685">
                  <c:v>2434.08203</c:v>
                </c:pt>
                <c:pt idx="5686">
                  <c:v>2434.08203</c:v>
                </c:pt>
                <c:pt idx="5687">
                  <c:v>2434.08203</c:v>
                </c:pt>
                <c:pt idx="5688">
                  <c:v>2434.08203</c:v>
                </c:pt>
                <c:pt idx="5689">
                  <c:v>2434.08203</c:v>
                </c:pt>
                <c:pt idx="5690">
                  <c:v>2434.08203</c:v>
                </c:pt>
                <c:pt idx="5691">
                  <c:v>2434.08203</c:v>
                </c:pt>
                <c:pt idx="5692">
                  <c:v>2434.08203</c:v>
                </c:pt>
                <c:pt idx="5693">
                  <c:v>2434.08203</c:v>
                </c:pt>
                <c:pt idx="5694">
                  <c:v>2434.08203</c:v>
                </c:pt>
                <c:pt idx="5695">
                  <c:v>2434.08203</c:v>
                </c:pt>
                <c:pt idx="5696">
                  <c:v>2434.08203</c:v>
                </c:pt>
                <c:pt idx="5697">
                  <c:v>2434.08203</c:v>
                </c:pt>
                <c:pt idx="5698">
                  <c:v>2434.08203</c:v>
                </c:pt>
                <c:pt idx="5699">
                  <c:v>2434.08203</c:v>
                </c:pt>
                <c:pt idx="5700">
                  <c:v>2434.08203</c:v>
                </c:pt>
                <c:pt idx="5701">
                  <c:v>2434.08203</c:v>
                </c:pt>
                <c:pt idx="5702">
                  <c:v>2434.08203</c:v>
                </c:pt>
                <c:pt idx="5703">
                  <c:v>2434.08203</c:v>
                </c:pt>
                <c:pt idx="5704">
                  <c:v>2434.08203</c:v>
                </c:pt>
                <c:pt idx="5705">
                  <c:v>2434.08203</c:v>
                </c:pt>
                <c:pt idx="5706">
                  <c:v>2434.08203</c:v>
                </c:pt>
                <c:pt idx="5707">
                  <c:v>2434.08203</c:v>
                </c:pt>
                <c:pt idx="5708">
                  <c:v>2434.08203</c:v>
                </c:pt>
                <c:pt idx="5709">
                  <c:v>2434.08203</c:v>
                </c:pt>
                <c:pt idx="5710">
                  <c:v>2434.08203</c:v>
                </c:pt>
                <c:pt idx="5711">
                  <c:v>2434.08203</c:v>
                </c:pt>
                <c:pt idx="5712">
                  <c:v>2434.08203</c:v>
                </c:pt>
                <c:pt idx="5713">
                  <c:v>2434.08203</c:v>
                </c:pt>
                <c:pt idx="5714">
                  <c:v>2434.08203</c:v>
                </c:pt>
                <c:pt idx="5715">
                  <c:v>2434.08203</c:v>
                </c:pt>
                <c:pt idx="5716">
                  <c:v>2434.08203</c:v>
                </c:pt>
                <c:pt idx="5717">
                  <c:v>2434.08203</c:v>
                </c:pt>
                <c:pt idx="5718">
                  <c:v>2434.08203</c:v>
                </c:pt>
                <c:pt idx="5719">
                  <c:v>2434.08203</c:v>
                </c:pt>
                <c:pt idx="5720">
                  <c:v>2434.08203</c:v>
                </c:pt>
                <c:pt idx="5721">
                  <c:v>2434.08203</c:v>
                </c:pt>
                <c:pt idx="5722">
                  <c:v>2434.08203</c:v>
                </c:pt>
                <c:pt idx="5723">
                  <c:v>2434.08203</c:v>
                </c:pt>
                <c:pt idx="5724">
                  <c:v>2434.08203</c:v>
                </c:pt>
                <c:pt idx="5725">
                  <c:v>2434.08203</c:v>
                </c:pt>
                <c:pt idx="5726">
                  <c:v>2434.08203</c:v>
                </c:pt>
                <c:pt idx="5727">
                  <c:v>2434.08203</c:v>
                </c:pt>
                <c:pt idx="5728">
                  <c:v>2434.08203</c:v>
                </c:pt>
                <c:pt idx="5729">
                  <c:v>2434.08203</c:v>
                </c:pt>
                <c:pt idx="5730">
                  <c:v>2434.08203</c:v>
                </c:pt>
                <c:pt idx="5731">
                  <c:v>2434.08203</c:v>
                </c:pt>
                <c:pt idx="5732">
                  <c:v>2434.08203</c:v>
                </c:pt>
                <c:pt idx="5733">
                  <c:v>2434.08203</c:v>
                </c:pt>
                <c:pt idx="5734">
                  <c:v>2434.08203</c:v>
                </c:pt>
                <c:pt idx="5735">
                  <c:v>2434.08203</c:v>
                </c:pt>
                <c:pt idx="5736">
                  <c:v>2434.08203</c:v>
                </c:pt>
                <c:pt idx="5737">
                  <c:v>2434.08203</c:v>
                </c:pt>
                <c:pt idx="5738">
                  <c:v>2434.08203</c:v>
                </c:pt>
                <c:pt idx="5739">
                  <c:v>2434.08203</c:v>
                </c:pt>
                <c:pt idx="5740">
                  <c:v>2434.08203</c:v>
                </c:pt>
                <c:pt idx="5741">
                  <c:v>2434.08203</c:v>
                </c:pt>
                <c:pt idx="5742">
                  <c:v>2434.08203</c:v>
                </c:pt>
                <c:pt idx="5743">
                  <c:v>2434.08203</c:v>
                </c:pt>
                <c:pt idx="5744">
                  <c:v>2434.08203</c:v>
                </c:pt>
                <c:pt idx="5745">
                  <c:v>2434.08203</c:v>
                </c:pt>
                <c:pt idx="5746">
                  <c:v>2434.08203</c:v>
                </c:pt>
                <c:pt idx="5747">
                  <c:v>2434.08203</c:v>
                </c:pt>
                <c:pt idx="5748">
                  <c:v>2434.08203</c:v>
                </c:pt>
                <c:pt idx="5749">
                  <c:v>2434.08203</c:v>
                </c:pt>
                <c:pt idx="5750">
                  <c:v>2434.08203</c:v>
                </c:pt>
                <c:pt idx="5751">
                  <c:v>2434.08203</c:v>
                </c:pt>
                <c:pt idx="5752">
                  <c:v>2434.08203</c:v>
                </c:pt>
                <c:pt idx="5753">
                  <c:v>2434.08203</c:v>
                </c:pt>
                <c:pt idx="5754">
                  <c:v>2434.08203</c:v>
                </c:pt>
                <c:pt idx="5755">
                  <c:v>2434.08203</c:v>
                </c:pt>
                <c:pt idx="5756">
                  <c:v>2434.08203</c:v>
                </c:pt>
                <c:pt idx="5757">
                  <c:v>2434.08203</c:v>
                </c:pt>
                <c:pt idx="5758">
                  <c:v>2434.08203</c:v>
                </c:pt>
                <c:pt idx="5759">
                  <c:v>2434.08203</c:v>
                </c:pt>
                <c:pt idx="5760">
                  <c:v>2434.08203</c:v>
                </c:pt>
                <c:pt idx="5761">
                  <c:v>2434.08203</c:v>
                </c:pt>
                <c:pt idx="5762">
                  <c:v>2434.08203</c:v>
                </c:pt>
                <c:pt idx="5763">
                  <c:v>2434.08203</c:v>
                </c:pt>
                <c:pt idx="5764">
                  <c:v>2434.08203</c:v>
                </c:pt>
                <c:pt idx="5765">
                  <c:v>2434.08203</c:v>
                </c:pt>
                <c:pt idx="5766">
                  <c:v>2434.08203</c:v>
                </c:pt>
                <c:pt idx="5767">
                  <c:v>2434.08203</c:v>
                </c:pt>
                <c:pt idx="5768">
                  <c:v>2434.08203</c:v>
                </c:pt>
                <c:pt idx="5769">
                  <c:v>2434.08203</c:v>
                </c:pt>
                <c:pt idx="5770">
                  <c:v>2434.08203</c:v>
                </c:pt>
                <c:pt idx="5771">
                  <c:v>2434.08203</c:v>
                </c:pt>
                <c:pt idx="5772">
                  <c:v>2434.08203</c:v>
                </c:pt>
                <c:pt idx="5773">
                  <c:v>2434.08203</c:v>
                </c:pt>
                <c:pt idx="5774">
                  <c:v>2434.08203</c:v>
                </c:pt>
                <c:pt idx="5775">
                  <c:v>2434.08203</c:v>
                </c:pt>
                <c:pt idx="5776">
                  <c:v>2434.08203</c:v>
                </c:pt>
                <c:pt idx="5777">
                  <c:v>2434.08203</c:v>
                </c:pt>
                <c:pt idx="5778">
                  <c:v>2434.08203</c:v>
                </c:pt>
                <c:pt idx="5779">
                  <c:v>2434.08203</c:v>
                </c:pt>
                <c:pt idx="5780">
                  <c:v>2434.08203</c:v>
                </c:pt>
                <c:pt idx="5781">
                  <c:v>2434.08203</c:v>
                </c:pt>
                <c:pt idx="5782">
                  <c:v>2434.08203</c:v>
                </c:pt>
                <c:pt idx="5783">
                  <c:v>2434.08203</c:v>
                </c:pt>
                <c:pt idx="5784">
                  <c:v>2434.08203</c:v>
                </c:pt>
                <c:pt idx="5785">
                  <c:v>2434.08203</c:v>
                </c:pt>
                <c:pt idx="5786">
                  <c:v>2434.08203</c:v>
                </c:pt>
                <c:pt idx="5787">
                  <c:v>2434.08203</c:v>
                </c:pt>
                <c:pt idx="5788">
                  <c:v>2434.08203</c:v>
                </c:pt>
                <c:pt idx="5789">
                  <c:v>2434.08203</c:v>
                </c:pt>
                <c:pt idx="5790">
                  <c:v>2434.08203</c:v>
                </c:pt>
                <c:pt idx="5791">
                  <c:v>2434.08203</c:v>
                </c:pt>
                <c:pt idx="5792">
                  <c:v>2434.08203</c:v>
                </c:pt>
                <c:pt idx="5793">
                  <c:v>2434.08203</c:v>
                </c:pt>
                <c:pt idx="5794">
                  <c:v>2434.08203</c:v>
                </c:pt>
                <c:pt idx="5795">
                  <c:v>2434.08203</c:v>
                </c:pt>
                <c:pt idx="5796">
                  <c:v>2434.08203</c:v>
                </c:pt>
                <c:pt idx="5797">
                  <c:v>2434.08203</c:v>
                </c:pt>
                <c:pt idx="5798">
                  <c:v>2434.08203</c:v>
                </c:pt>
                <c:pt idx="5799">
                  <c:v>2434.08203</c:v>
                </c:pt>
                <c:pt idx="5800">
                  <c:v>2434.08203</c:v>
                </c:pt>
                <c:pt idx="5801">
                  <c:v>2434.08203</c:v>
                </c:pt>
                <c:pt idx="5802">
                  <c:v>2434.08203</c:v>
                </c:pt>
                <c:pt idx="5803">
                  <c:v>2434.08203</c:v>
                </c:pt>
                <c:pt idx="5804">
                  <c:v>2434.08203</c:v>
                </c:pt>
                <c:pt idx="5805">
                  <c:v>2434.08203</c:v>
                </c:pt>
                <c:pt idx="5806">
                  <c:v>2434.08203</c:v>
                </c:pt>
                <c:pt idx="5807">
                  <c:v>2434.08203</c:v>
                </c:pt>
                <c:pt idx="5808">
                  <c:v>2434.08203</c:v>
                </c:pt>
                <c:pt idx="5809">
                  <c:v>2434.08203</c:v>
                </c:pt>
                <c:pt idx="5810">
                  <c:v>2434.08203</c:v>
                </c:pt>
                <c:pt idx="5811">
                  <c:v>2434.08203</c:v>
                </c:pt>
                <c:pt idx="5812">
                  <c:v>2434.08203</c:v>
                </c:pt>
                <c:pt idx="5813">
                  <c:v>2434.08203</c:v>
                </c:pt>
                <c:pt idx="5814">
                  <c:v>2434.08203</c:v>
                </c:pt>
                <c:pt idx="5815">
                  <c:v>2434.08203</c:v>
                </c:pt>
                <c:pt idx="5816">
                  <c:v>2434.08203</c:v>
                </c:pt>
                <c:pt idx="5817">
                  <c:v>2434.08203</c:v>
                </c:pt>
                <c:pt idx="5818">
                  <c:v>2434.08203</c:v>
                </c:pt>
                <c:pt idx="5819">
                  <c:v>2434.08203</c:v>
                </c:pt>
                <c:pt idx="5820">
                  <c:v>2434.08203</c:v>
                </c:pt>
                <c:pt idx="5821">
                  <c:v>2434.08203</c:v>
                </c:pt>
                <c:pt idx="5822">
                  <c:v>2434.08203</c:v>
                </c:pt>
                <c:pt idx="5823">
                  <c:v>2434.08203</c:v>
                </c:pt>
                <c:pt idx="5824">
                  <c:v>2434.08203</c:v>
                </c:pt>
                <c:pt idx="5825">
                  <c:v>2434.08203</c:v>
                </c:pt>
                <c:pt idx="5826">
                  <c:v>2434.08203</c:v>
                </c:pt>
                <c:pt idx="5827">
                  <c:v>2434.08203</c:v>
                </c:pt>
                <c:pt idx="5828">
                  <c:v>2434.08203</c:v>
                </c:pt>
                <c:pt idx="5829">
                  <c:v>2434.08203</c:v>
                </c:pt>
                <c:pt idx="5830">
                  <c:v>2434.08203</c:v>
                </c:pt>
                <c:pt idx="5831">
                  <c:v>2434.08203</c:v>
                </c:pt>
                <c:pt idx="5832">
                  <c:v>2434.08203</c:v>
                </c:pt>
                <c:pt idx="5833">
                  <c:v>2434.08203</c:v>
                </c:pt>
                <c:pt idx="5834">
                  <c:v>2434.08203</c:v>
                </c:pt>
                <c:pt idx="5835">
                  <c:v>2434.08203</c:v>
                </c:pt>
                <c:pt idx="5836">
                  <c:v>2434.08203</c:v>
                </c:pt>
                <c:pt idx="5837">
                  <c:v>2434.08203</c:v>
                </c:pt>
                <c:pt idx="5838">
                  <c:v>2434.08203</c:v>
                </c:pt>
                <c:pt idx="5839">
                  <c:v>2434.08203</c:v>
                </c:pt>
                <c:pt idx="5840">
                  <c:v>2434.08203</c:v>
                </c:pt>
                <c:pt idx="5841">
                  <c:v>2434.08203</c:v>
                </c:pt>
                <c:pt idx="5842">
                  <c:v>2434.08203</c:v>
                </c:pt>
                <c:pt idx="5843">
                  <c:v>2434.08203</c:v>
                </c:pt>
                <c:pt idx="5844">
                  <c:v>2434.08203</c:v>
                </c:pt>
                <c:pt idx="5845">
                  <c:v>2434.08203</c:v>
                </c:pt>
                <c:pt idx="5846">
                  <c:v>2434.08203</c:v>
                </c:pt>
                <c:pt idx="5847">
                  <c:v>2434.08203</c:v>
                </c:pt>
                <c:pt idx="5848">
                  <c:v>2434.08203</c:v>
                </c:pt>
                <c:pt idx="5849">
                  <c:v>2434.08203</c:v>
                </c:pt>
                <c:pt idx="5850">
                  <c:v>2434.08203</c:v>
                </c:pt>
                <c:pt idx="5851">
                  <c:v>2434.08203</c:v>
                </c:pt>
                <c:pt idx="5852">
                  <c:v>2434.08203</c:v>
                </c:pt>
                <c:pt idx="5853">
                  <c:v>2434.08203</c:v>
                </c:pt>
                <c:pt idx="5854">
                  <c:v>2434.08203</c:v>
                </c:pt>
                <c:pt idx="5855">
                  <c:v>2434.08203</c:v>
                </c:pt>
                <c:pt idx="5856">
                  <c:v>2434.08203</c:v>
                </c:pt>
                <c:pt idx="5857">
                  <c:v>2434.08203</c:v>
                </c:pt>
                <c:pt idx="5858">
                  <c:v>2434.08203</c:v>
                </c:pt>
                <c:pt idx="5859">
                  <c:v>2434.08203</c:v>
                </c:pt>
                <c:pt idx="5860">
                  <c:v>2434.08203</c:v>
                </c:pt>
                <c:pt idx="5861">
                  <c:v>2434.08203</c:v>
                </c:pt>
                <c:pt idx="5862">
                  <c:v>2434.08203</c:v>
                </c:pt>
                <c:pt idx="5863">
                  <c:v>2434.08203</c:v>
                </c:pt>
                <c:pt idx="5864">
                  <c:v>2434.08203</c:v>
                </c:pt>
                <c:pt idx="5865">
                  <c:v>2434.08203</c:v>
                </c:pt>
                <c:pt idx="5866">
                  <c:v>2434.08203</c:v>
                </c:pt>
                <c:pt idx="5867">
                  <c:v>2434.08203</c:v>
                </c:pt>
                <c:pt idx="5868">
                  <c:v>2434.08203</c:v>
                </c:pt>
                <c:pt idx="5869">
                  <c:v>2434.08203</c:v>
                </c:pt>
                <c:pt idx="5870">
                  <c:v>2434.08203</c:v>
                </c:pt>
                <c:pt idx="5871">
                  <c:v>2434.08203</c:v>
                </c:pt>
                <c:pt idx="5872">
                  <c:v>2434.08203</c:v>
                </c:pt>
                <c:pt idx="5873">
                  <c:v>2434.08203</c:v>
                </c:pt>
                <c:pt idx="5874">
                  <c:v>2434.08203</c:v>
                </c:pt>
                <c:pt idx="5875">
                  <c:v>2434.08203</c:v>
                </c:pt>
                <c:pt idx="5876">
                  <c:v>2434.08203</c:v>
                </c:pt>
                <c:pt idx="5877">
                  <c:v>2434.08203</c:v>
                </c:pt>
                <c:pt idx="5878">
                  <c:v>2434.08203</c:v>
                </c:pt>
                <c:pt idx="5879">
                  <c:v>2434.08203</c:v>
                </c:pt>
                <c:pt idx="5880">
                  <c:v>2434.08203</c:v>
                </c:pt>
                <c:pt idx="5881">
                  <c:v>2434.08203</c:v>
                </c:pt>
                <c:pt idx="5882">
                  <c:v>2434.08203</c:v>
                </c:pt>
                <c:pt idx="5883">
                  <c:v>2434.08203</c:v>
                </c:pt>
                <c:pt idx="5884">
                  <c:v>2434.08203</c:v>
                </c:pt>
                <c:pt idx="5885">
                  <c:v>2434.08203</c:v>
                </c:pt>
                <c:pt idx="5886">
                  <c:v>2434.08203</c:v>
                </c:pt>
                <c:pt idx="5887">
                  <c:v>2434.08203</c:v>
                </c:pt>
                <c:pt idx="5888">
                  <c:v>2434.08203</c:v>
                </c:pt>
                <c:pt idx="5889">
                  <c:v>2434.08203</c:v>
                </c:pt>
                <c:pt idx="5890">
                  <c:v>2434.08203</c:v>
                </c:pt>
                <c:pt idx="5891">
                  <c:v>2434.08203</c:v>
                </c:pt>
                <c:pt idx="5892">
                  <c:v>2434.08203</c:v>
                </c:pt>
                <c:pt idx="5893">
                  <c:v>2434.08203</c:v>
                </c:pt>
                <c:pt idx="5894">
                  <c:v>2434.08203</c:v>
                </c:pt>
                <c:pt idx="5895">
                  <c:v>2434.08203</c:v>
                </c:pt>
                <c:pt idx="5896">
                  <c:v>2434.08203</c:v>
                </c:pt>
                <c:pt idx="5897">
                  <c:v>2434.08203</c:v>
                </c:pt>
                <c:pt idx="5898">
                  <c:v>2434.08203</c:v>
                </c:pt>
                <c:pt idx="5899">
                  <c:v>2434.08203</c:v>
                </c:pt>
                <c:pt idx="5900">
                  <c:v>2434.08203</c:v>
                </c:pt>
                <c:pt idx="5901">
                  <c:v>2434.08203</c:v>
                </c:pt>
                <c:pt idx="5902">
                  <c:v>2434.08203</c:v>
                </c:pt>
                <c:pt idx="5903">
                  <c:v>2434.08203</c:v>
                </c:pt>
                <c:pt idx="5904">
                  <c:v>2434.08203</c:v>
                </c:pt>
                <c:pt idx="5905">
                  <c:v>2434.08203</c:v>
                </c:pt>
                <c:pt idx="5906">
                  <c:v>2434.08203</c:v>
                </c:pt>
                <c:pt idx="5907">
                  <c:v>2434.08203</c:v>
                </c:pt>
                <c:pt idx="5908">
                  <c:v>2434.08203</c:v>
                </c:pt>
                <c:pt idx="5909">
                  <c:v>2434.08203</c:v>
                </c:pt>
                <c:pt idx="5910">
                  <c:v>2434.08203</c:v>
                </c:pt>
                <c:pt idx="5911">
                  <c:v>2434.08203</c:v>
                </c:pt>
                <c:pt idx="5912">
                  <c:v>2434.08203</c:v>
                </c:pt>
                <c:pt idx="5913">
                  <c:v>2434.08203</c:v>
                </c:pt>
                <c:pt idx="5914">
                  <c:v>2434.08203</c:v>
                </c:pt>
                <c:pt idx="5915">
                  <c:v>2434.08203</c:v>
                </c:pt>
                <c:pt idx="5916">
                  <c:v>2434.08203</c:v>
                </c:pt>
                <c:pt idx="5917">
                  <c:v>2434.08203</c:v>
                </c:pt>
                <c:pt idx="5918">
                  <c:v>2434.08203</c:v>
                </c:pt>
                <c:pt idx="5919">
                  <c:v>2434.08203</c:v>
                </c:pt>
                <c:pt idx="5920">
                  <c:v>2434.08203</c:v>
                </c:pt>
                <c:pt idx="5921">
                  <c:v>2434.08203</c:v>
                </c:pt>
                <c:pt idx="5922">
                  <c:v>2434.08203</c:v>
                </c:pt>
                <c:pt idx="5923">
                  <c:v>2434.08203</c:v>
                </c:pt>
                <c:pt idx="5924">
                  <c:v>2434.08203</c:v>
                </c:pt>
                <c:pt idx="5925">
                  <c:v>2434.08203</c:v>
                </c:pt>
                <c:pt idx="5926">
                  <c:v>2434.08203</c:v>
                </c:pt>
                <c:pt idx="5927">
                  <c:v>2434.08203</c:v>
                </c:pt>
                <c:pt idx="5928">
                  <c:v>2434.08203</c:v>
                </c:pt>
                <c:pt idx="5929">
                  <c:v>2434.08203</c:v>
                </c:pt>
                <c:pt idx="5930">
                  <c:v>2434.08203</c:v>
                </c:pt>
                <c:pt idx="5931">
                  <c:v>2434.08203</c:v>
                </c:pt>
                <c:pt idx="5932">
                  <c:v>2434.08203</c:v>
                </c:pt>
                <c:pt idx="5933">
                  <c:v>2434.08203</c:v>
                </c:pt>
                <c:pt idx="5934">
                  <c:v>2434.08203</c:v>
                </c:pt>
                <c:pt idx="5935">
                  <c:v>2434.08203</c:v>
                </c:pt>
                <c:pt idx="5936">
                  <c:v>2434.08203</c:v>
                </c:pt>
                <c:pt idx="5937">
                  <c:v>2434.08203</c:v>
                </c:pt>
                <c:pt idx="5938">
                  <c:v>2434.08203</c:v>
                </c:pt>
                <c:pt idx="5939">
                  <c:v>2434.08203</c:v>
                </c:pt>
                <c:pt idx="5940">
                  <c:v>2434.08203</c:v>
                </c:pt>
                <c:pt idx="5941">
                  <c:v>2434.08203</c:v>
                </c:pt>
                <c:pt idx="5942">
                  <c:v>2434.08203</c:v>
                </c:pt>
                <c:pt idx="5943">
                  <c:v>2434.08203</c:v>
                </c:pt>
                <c:pt idx="5944">
                  <c:v>2434.08203</c:v>
                </c:pt>
                <c:pt idx="5945">
                  <c:v>2434.08203</c:v>
                </c:pt>
                <c:pt idx="5946">
                  <c:v>2434.08203</c:v>
                </c:pt>
                <c:pt idx="5947">
                  <c:v>2434.08203</c:v>
                </c:pt>
                <c:pt idx="5948">
                  <c:v>2434.08203</c:v>
                </c:pt>
                <c:pt idx="5949">
                  <c:v>2434.08203</c:v>
                </c:pt>
                <c:pt idx="5950">
                  <c:v>2434.08203</c:v>
                </c:pt>
                <c:pt idx="5951">
                  <c:v>2434.08203</c:v>
                </c:pt>
                <c:pt idx="5952">
                  <c:v>2434.08203</c:v>
                </c:pt>
                <c:pt idx="5953">
                  <c:v>2434.08203</c:v>
                </c:pt>
                <c:pt idx="5954">
                  <c:v>2434.08203</c:v>
                </c:pt>
                <c:pt idx="5955">
                  <c:v>2434.08203</c:v>
                </c:pt>
                <c:pt idx="5956">
                  <c:v>2434.08203</c:v>
                </c:pt>
                <c:pt idx="5957">
                  <c:v>2434.08203</c:v>
                </c:pt>
                <c:pt idx="5958">
                  <c:v>2434.08203</c:v>
                </c:pt>
                <c:pt idx="5959">
                  <c:v>2434.08203</c:v>
                </c:pt>
                <c:pt idx="5960">
                  <c:v>2434.08203</c:v>
                </c:pt>
                <c:pt idx="5961">
                  <c:v>2434.08203</c:v>
                </c:pt>
                <c:pt idx="5962">
                  <c:v>2434.08203</c:v>
                </c:pt>
                <c:pt idx="5963">
                  <c:v>2434.08203</c:v>
                </c:pt>
                <c:pt idx="5964">
                  <c:v>2434.08203</c:v>
                </c:pt>
                <c:pt idx="5965">
                  <c:v>2434.08203</c:v>
                </c:pt>
                <c:pt idx="5966">
                  <c:v>2434.08203</c:v>
                </c:pt>
                <c:pt idx="5967">
                  <c:v>2434.08203</c:v>
                </c:pt>
                <c:pt idx="5968">
                  <c:v>2434.08203</c:v>
                </c:pt>
                <c:pt idx="5969">
                  <c:v>2434.08203</c:v>
                </c:pt>
                <c:pt idx="5970">
                  <c:v>2434.08203</c:v>
                </c:pt>
                <c:pt idx="5971">
                  <c:v>2434.08203</c:v>
                </c:pt>
                <c:pt idx="5972">
                  <c:v>2434.08203</c:v>
                </c:pt>
                <c:pt idx="5973">
                  <c:v>2434.08203</c:v>
                </c:pt>
                <c:pt idx="5974">
                  <c:v>2434.08203</c:v>
                </c:pt>
                <c:pt idx="5975">
                  <c:v>2434.08203</c:v>
                </c:pt>
                <c:pt idx="5976">
                  <c:v>2434.08203</c:v>
                </c:pt>
                <c:pt idx="5977">
                  <c:v>2434.08203</c:v>
                </c:pt>
                <c:pt idx="5978">
                  <c:v>2434.08203</c:v>
                </c:pt>
                <c:pt idx="5979">
                  <c:v>2434.08203</c:v>
                </c:pt>
                <c:pt idx="5980">
                  <c:v>2434.08203</c:v>
                </c:pt>
                <c:pt idx="5981">
                  <c:v>2434.08203</c:v>
                </c:pt>
                <c:pt idx="5982">
                  <c:v>2434.08203</c:v>
                </c:pt>
                <c:pt idx="5983">
                  <c:v>2434.08203</c:v>
                </c:pt>
                <c:pt idx="5984">
                  <c:v>2434.08203</c:v>
                </c:pt>
                <c:pt idx="5985">
                  <c:v>2434.08203</c:v>
                </c:pt>
                <c:pt idx="5986">
                  <c:v>2434.08203</c:v>
                </c:pt>
                <c:pt idx="5987">
                  <c:v>2434.08203</c:v>
                </c:pt>
                <c:pt idx="5988">
                  <c:v>2434.08203</c:v>
                </c:pt>
                <c:pt idx="5989">
                  <c:v>2434.08203</c:v>
                </c:pt>
                <c:pt idx="5990">
                  <c:v>2434.08203</c:v>
                </c:pt>
                <c:pt idx="5991">
                  <c:v>2434.08203</c:v>
                </c:pt>
                <c:pt idx="5992">
                  <c:v>2434.08203</c:v>
                </c:pt>
                <c:pt idx="5993">
                  <c:v>2434.08203</c:v>
                </c:pt>
                <c:pt idx="5994">
                  <c:v>2434.08203</c:v>
                </c:pt>
                <c:pt idx="5995">
                  <c:v>2434.08203</c:v>
                </c:pt>
                <c:pt idx="5996">
                  <c:v>2434.08203</c:v>
                </c:pt>
                <c:pt idx="5997">
                  <c:v>2434.08203</c:v>
                </c:pt>
                <c:pt idx="5998">
                  <c:v>2434.08203</c:v>
                </c:pt>
                <c:pt idx="5999">
                  <c:v>2434.08203</c:v>
                </c:pt>
                <c:pt idx="6000">
                  <c:v>2434.08203</c:v>
                </c:pt>
                <c:pt idx="6001">
                  <c:v>2434.08203</c:v>
                </c:pt>
                <c:pt idx="6002">
                  <c:v>2434.08203</c:v>
                </c:pt>
                <c:pt idx="6003">
                  <c:v>2434.08203</c:v>
                </c:pt>
                <c:pt idx="6004">
                  <c:v>2434.08203</c:v>
                </c:pt>
                <c:pt idx="6005">
                  <c:v>2434.08203</c:v>
                </c:pt>
                <c:pt idx="6006">
                  <c:v>2434.08203</c:v>
                </c:pt>
                <c:pt idx="6007">
                  <c:v>2434.08203</c:v>
                </c:pt>
                <c:pt idx="6008">
                  <c:v>2434.08203</c:v>
                </c:pt>
                <c:pt idx="6009">
                  <c:v>2434.08203</c:v>
                </c:pt>
                <c:pt idx="6010">
                  <c:v>2434.08203</c:v>
                </c:pt>
                <c:pt idx="6011">
                  <c:v>2434.08203</c:v>
                </c:pt>
                <c:pt idx="6012">
                  <c:v>2434.08203</c:v>
                </c:pt>
                <c:pt idx="6013">
                  <c:v>2434.08203</c:v>
                </c:pt>
                <c:pt idx="6014">
                  <c:v>2434.08203</c:v>
                </c:pt>
                <c:pt idx="6015">
                  <c:v>2434.08203</c:v>
                </c:pt>
                <c:pt idx="6016">
                  <c:v>2434.08203</c:v>
                </c:pt>
                <c:pt idx="6017">
                  <c:v>2434.08203</c:v>
                </c:pt>
                <c:pt idx="6018">
                  <c:v>2434.08203</c:v>
                </c:pt>
                <c:pt idx="6019">
                  <c:v>2434.08203</c:v>
                </c:pt>
                <c:pt idx="6020">
                  <c:v>2434.08203</c:v>
                </c:pt>
                <c:pt idx="6021">
                  <c:v>2434.08203</c:v>
                </c:pt>
                <c:pt idx="6022">
                  <c:v>2434.08203</c:v>
                </c:pt>
                <c:pt idx="6023">
                  <c:v>2434.08203</c:v>
                </c:pt>
                <c:pt idx="6024">
                  <c:v>2434.08203</c:v>
                </c:pt>
                <c:pt idx="6025">
                  <c:v>2434.08203</c:v>
                </c:pt>
                <c:pt idx="6026">
                  <c:v>2434.08203</c:v>
                </c:pt>
                <c:pt idx="6027">
                  <c:v>2434.08203</c:v>
                </c:pt>
                <c:pt idx="6028">
                  <c:v>2434.08203</c:v>
                </c:pt>
                <c:pt idx="6029">
                  <c:v>2434.08203</c:v>
                </c:pt>
                <c:pt idx="6030">
                  <c:v>2434.08203</c:v>
                </c:pt>
                <c:pt idx="6031">
                  <c:v>2434.08203</c:v>
                </c:pt>
                <c:pt idx="6032">
                  <c:v>2434.08203</c:v>
                </c:pt>
                <c:pt idx="6033">
                  <c:v>2434.08203</c:v>
                </c:pt>
                <c:pt idx="6034">
                  <c:v>2434.08203</c:v>
                </c:pt>
                <c:pt idx="6035">
                  <c:v>2434.08203</c:v>
                </c:pt>
                <c:pt idx="6036">
                  <c:v>2434.08203</c:v>
                </c:pt>
                <c:pt idx="6037">
                  <c:v>2434.08203</c:v>
                </c:pt>
                <c:pt idx="6038">
                  <c:v>2434.08203</c:v>
                </c:pt>
                <c:pt idx="6039">
                  <c:v>2434.08203</c:v>
                </c:pt>
                <c:pt idx="6040">
                  <c:v>2434.08203</c:v>
                </c:pt>
                <c:pt idx="6041">
                  <c:v>2434.08203</c:v>
                </c:pt>
                <c:pt idx="6042">
                  <c:v>2434.08203</c:v>
                </c:pt>
                <c:pt idx="6043">
                  <c:v>2434.08203</c:v>
                </c:pt>
                <c:pt idx="6044">
                  <c:v>2434.08203</c:v>
                </c:pt>
                <c:pt idx="6045">
                  <c:v>2434.08203</c:v>
                </c:pt>
                <c:pt idx="6046">
                  <c:v>2434.08203</c:v>
                </c:pt>
                <c:pt idx="6047">
                  <c:v>2434.08203</c:v>
                </c:pt>
                <c:pt idx="6048">
                  <c:v>2434.08203</c:v>
                </c:pt>
                <c:pt idx="6049">
                  <c:v>2434.08203</c:v>
                </c:pt>
                <c:pt idx="6050">
                  <c:v>2434.08203</c:v>
                </c:pt>
                <c:pt idx="6051">
                  <c:v>2434.08203</c:v>
                </c:pt>
                <c:pt idx="6052">
                  <c:v>2434.08203</c:v>
                </c:pt>
                <c:pt idx="6053">
                  <c:v>2434.08203</c:v>
                </c:pt>
                <c:pt idx="6054">
                  <c:v>2434.08203</c:v>
                </c:pt>
                <c:pt idx="6055">
                  <c:v>2434.08203</c:v>
                </c:pt>
                <c:pt idx="6056">
                  <c:v>2434.08203</c:v>
                </c:pt>
                <c:pt idx="6057">
                  <c:v>2434.08203</c:v>
                </c:pt>
                <c:pt idx="6058">
                  <c:v>2434.08203</c:v>
                </c:pt>
                <c:pt idx="6059">
                  <c:v>2434.08203</c:v>
                </c:pt>
                <c:pt idx="6060">
                  <c:v>2434.08203</c:v>
                </c:pt>
                <c:pt idx="6061">
                  <c:v>2434.08203</c:v>
                </c:pt>
                <c:pt idx="6062">
                  <c:v>2434.08203</c:v>
                </c:pt>
                <c:pt idx="6063">
                  <c:v>2434.08203</c:v>
                </c:pt>
                <c:pt idx="6064">
                  <c:v>2434.08203</c:v>
                </c:pt>
                <c:pt idx="6065">
                  <c:v>2434.08203</c:v>
                </c:pt>
                <c:pt idx="6066">
                  <c:v>2434.08203</c:v>
                </c:pt>
                <c:pt idx="6067">
                  <c:v>2434.08203</c:v>
                </c:pt>
                <c:pt idx="6068">
                  <c:v>2434.08203</c:v>
                </c:pt>
                <c:pt idx="6069">
                  <c:v>2434.08203</c:v>
                </c:pt>
                <c:pt idx="6070">
                  <c:v>2434.08203</c:v>
                </c:pt>
                <c:pt idx="6071">
                  <c:v>2434.08203</c:v>
                </c:pt>
                <c:pt idx="6072">
                  <c:v>2434.08203</c:v>
                </c:pt>
                <c:pt idx="6073">
                  <c:v>2434.08203</c:v>
                </c:pt>
                <c:pt idx="6074">
                  <c:v>2434.08203</c:v>
                </c:pt>
                <c:pt idx="6075">
                  <c:v>2434.08203</c:v>
                </c:pt>
                <c:pt idx="6076">
                  <c:v>2434.08203</c:v>
                </c:pt>
                <c:pt idx="6077">
                  <c:v>2434.08203</c:v>
                </c:pt>
                <c:pt idx="6078">
                  <c:v>2434.08203</c:v>
                </c:pt>
                <c:pt idx="6079">
                  <c:v>2434.08203</c:v>
                </c:pt>
                <c:pt idx="6080">
                  <c:v>2434.08203</c:v>
                </c:pt>
                <c:pt idx="6081">
                  <c:v>2434.08203</c:v>
                </c:pt>
                <c:pt idx="6082">
                  <c:v>2434.08203</c:v>
                </c:pt>
                <c:pt idx="6083">
                  <c:v>2434.08203</c:v>
                </c:pt>
                <c:pt idx="6084">
                  <c:v>2434.08203</c:v>
                </c:pt>
                <c:pt idx="6085">
                  <c:v>2434.08203</c:v>
                </c:pt>
                <c:pt idx="6086">
                  <c:v>2434.08203</c:v>
                </c:pt>
                <c:pt idx="6087">
                  <c:v>2434.08203</c:v>
                </c:pt>
                <c:pt idx="6088">
                  <c:v>2434.08203</c:v>
                </c:pt>
                <c:pt idx="6089">
                  <c:v>2434.08203</c:v>
                </c:pt>
                <c:pt idx="6090">
                  <c:v>2434.08203</c:v>
                </c:pt>
                <c:pt idx="6091">
                  <c:v>2434.08203</c:v>
                </c:pt>
                <c:pt idx="6092">
                  <c:v>2434.08203</c:v>
                </c:pt>
                <c:pt idx="6093">
                  <c:v>2434.08203</c:v>
                </c:pt>
                <c:pt idx="6094">
                  <c:v>2434.08203</c:v>
                </c:pt>
                <c:pt idx="6095">
                  <c:v>2434.08203</c:v>
                </c:pt>
                <c:pt idx="6096">
                  <c:v>2434.08203</c:v>
                </c:pt>
                <c:pt idx="6097">
                  <c:v>2434.08203</c:v>
                </c:pt>
                <c:pt idx="6098">
                  <c:v>2434.08203</c:v>
                </c:pt>
                <c:pt idx="6099">
                  <c:v>2434.08203</c:v>
                </c:pt>
                <c:pt idx="6100">
                  <c:v>2434.08203</c:v>
                </c:pt>
                <c:pt idx="6101">
                  <c:v>2434.08203</c:v>
                </c:pt>
                <c:pt idx="6102">
                  <c:v>2434.08203</c:v>
                </c:pt>
                <c:pt idx="6103">
                  <c:v>2434.08203</c:v>
                </c:pt>
                <c:pt idx="6104">
                  <c:v>2434.08203</c:v>
                </c:pt>
                <c:pt idx="6105">
                  <c:v>2434.08203</c:v>
                </c:pt>
                <c:pt idx="6106">
                  <c:v>2434.08203</c:v>
                </c:pt>
                <c:pt idx="6107">
                  <c:v>2434.08203</c:v>
                </c:pt>
                <c:pt idx="6108">
                  <c:v>2434.08203</c:v>
                </c:pt>
                <c:pt idx="6109">
                  <c:v>2434.08203</c:v>
                </c:pt>
                <c:pt idx="6110">
                  <c:v>2434.08203</c:v>
                </c:pt>
                <c:pt idx="6111">
                  <c:v>2434.08203</c:v>
                </c:pt>
                <c:pt idx="6112">
                  <c:v>2434.08203</c:v>
                </c:pt>
                <c:pt idx="6113">
                  <c:v>2434.08203</c:v>
                </c:pt>
                <c:pt idx="6114">
                  <c:v>2434.08203</c:v>
                </c:pt>
                <c:pt idx="6115">
                  <c:v>2434.08203</c:v>
                </c:pt>
                <c:pt idx="6116">
                  <c:v>2434.08203</c:v>
                </c:pt>
                <c:pt idx="6117">
                  <c:v>2434.08203</c:v>
                </c:pt>
                <c:pt idx="6118">
                  <c:v>2434.08203</c:v>
                </c:pt>
                <c:pt idx="6119">
                  <c:v>2434.08203</c:v>
                </c:pt>
                <c:pt idx="6120">
                  <c:v>2434.08203</c:v>
                </c:pt>
                <c:pt idx="6121">
                  <c:v>2434.08203</c:v>
                </c:pt>
                <c:pt idx="6122">
                  <c:v>2434.08203</c:v>
                </c:pt>
                <c:pt idx="6123">
                  <c:v>2434.08203</c:v>
                </c:pt>
                <c:pt idx="6124">
                  <c:v>2434.08203</c:v>
                </c:pt>
                <c:pt idx="6125">
                  <c:v>2434.08203</c:v>
                </c:pt>
                <c:pt idx="6126">
                  <c:v>2434.08203</c:v>
                </c:pt>
                <c:pt idx="6127">
                  <c:v>2434.08203</c:v>
                </c:pt>
                <c:pt idx="6128">
                  <c:v>2434.08203</c:v>
                </c:pt>
                <c:pt idx="6129">
                  <c:v>2434.08203</c:v>
                </c:pt>
                <c:pt idx="6130">
                  <c:v>2434.08203</c:v>
                </c:pt>
                <c:pt idx="6131">
                  <c:v>2434.08203</c:v>
                </c:pt>
                <c:pt idx="6132">
                  <c:v>2434.08203</c:v>
                </c:pt>
                <c:pt idx="6133">
                  <c:v>2434.08203</c:v>
                </c:pt>
                <c:pt idx="6134">
                  <c:v>2434.08203</c:v>
                </c:pt>
                <c:pt idx="6135">
                  <c:v>2434.08203</c:v>
                </c:pt>
                <c:pt idx="6136">
                  <c:v>2434.08203</c:v>
                </c:pt>
                <c:pt idx="6137">
                  <c:v>2434.08203</c:v>
                </c:pt>
                <c:pt idx="6138">
                  <c:v>2434.08203</c:v>
                </c:pt>
                <c:pt idx="6139">
                  <c:v>2434.08203</c:v>
                </c:pt>
                <c:pt idx="6140">
                  <c:v>2434.08203</c:v>
                </c:pt>
                <c:pt idx="6141">
                  <c:v>2434.08203</c:v>
                </c:pt>
                <c:pt idx="6142">
                  <c:v>2434.08203</c:v>
                </c:pt>
                <c:pt idx="6143">
                  <c:v>2434.08203</c:v>
                </c:pt>
                <c:pt idx="6144">
                  <c:v>2434.08203</c:v>
                </c:pt>
                <c:pt idx="6145">
                  <c:v>2434.08203</c:v>
                </c:pt>
                <c:pt idx="6146">
                  <c:v>2434.08203</c:v>
                </c:pt>
                <c:pt idx="6147">
                  <c:v>2434.08203</c:v>
                </c:pt>
                <c:pt idx="6148">
                  <c:v>2434.08203</c:v>
                </c:pt>
                <c:pt idx="6149">
                  <c:v>2434.08203</c:v>
                </c:pt>
                <c:pt idx="6150">
                  <c:v>2434.08203</c:v>
                </c:pt>
                <c:pt idx="6151">
                  <c:v>2434.08203</c:v>
                </c:pt>
                <c:pt idx="6152">
                  <c:v>2434.08203</c:v>
                </c:pt>
                <c:pt idx="6153">
                  <c:v>2434.08203</c:v>
                </c:pt>
                <c:pt idx="6154">
                  <c:v>2434.08203</c:v>
                </c:pt>
                <c:pt idx="6155">
                  <c:v>2434.08203</c:v>
                </c:pt>
                <c:pt idx="6156">
                  <c:v>2434.08203</c:v>
                </c:pt>
                <c:pt idx="6157">
                  <c:v>2434.08203</c:v>
                </c:pt>
                <c:pt idx="6158">
                  <c:v>2434.08203</c:v>
                </c:pt>
                <c:pt idx="6159">
                  <c:v>2434.08203</c:v>
                </c:pt>
                <c:pt idx="6160">
                  <c:v>2434.08203</c:v>
                </c:pt>
                <c:pt idx="6161">
                  <c:v>2434.08203</c:v>
                </c:pt>
                <c:pt idx="6162">
                  <c:v>2434.08203</c:v>
                </c:pt>
                <c:pt idx="6163">
                  <c:v>2434.08203</c:v>
                </c:pt>
                <c:pt idx="6164">
                  <c:v>2434.08203</c:v>
                </c:pt>
                <c:pt idx="6165">
                  <c:v>2434.08203</c:v>
                </c:pt>
                <c:pt idx="6166">
                  <c:v>2434.08203</c:v>
                </c:pt>
                <c:pt idx="6167">
                  <c:v>2434.08203</c:v>
                </c:pt>
                <c:pt idx="6168">
                  <c:v>2434.08203</c:v>
                </c:pt>
                <c:pt idx="6169">
                  <c:v>2434.08203</c:v>
                </c:pt>
                <c:pt idx="6170">
                  <c:v>2434.08203</c:v>
                </c:pt>
                <c:pt idx="6171">
                  <c:v>2434.08203</c:v>
                </c:pt>
                <c:pt idx="6172">
                  <c:v>2434.08203</c:v>
                </c:pt>
                <c:pt idx="6173">
                  <c:v>2434.08203</c:v>
                </c:pt>
                <c:pt idx="6174">
                  <c:v>2434.08203</c:v>
                </c:pt>
                <c:pt idx="6175">
                  <c:v>2434.08203</c:v>
                </c:pt>
                <c:pt idx="6176">
                  <c:v>2434.08203</c:v>
                </c:pt>
                <c:pt idx="6177">
                  <c:v>2434.08203</c:v>
                </c:pt>
                <c:pt idx="6178">
                  <c:v>2434.08203</c:v>
                </c:pt>
                <c:pt idx="6179">
                  <c:v>2434.08203</c:v>
                </c:pt>
                <c:pt idx="6180">
                  <c:v>2434.08203</c:v>
                </c:pt>
                <c:pt idx="6181">
                  <c:v>2434.08203</c:v>
                </c:pt>
                <c:pt idx="6182">
                  <c:v>2434.08203</c:v>
                </c:pt>
                <c:pt idx="6183">
                  <c:v>2434.08203</c:v>
                </c:pt>
                <c:pt idx="6184">
                  <c:v>2434.08203</c:v>
                </c:pt>
                <c:pt idx="6185">
                  <c:v>2434.08203</c:v>
                </c:pt>
                <c:pt idx="6186">
                  <c:v>2434.08203</c:v>
                </c:pt>
                <c:pt idx="6187">
                  <c:v>2434.08203</c:v>
                </c:pt>
                <c:pt idx="6188">
                  <c:v>2434.08203</c:v>
                </c:pt>
                <c:pt idx="6189">
                  <c:v>2434.08203</c:v>
                </c:pt>
                <c:pt idx="6190">
                  <c:v>2434.08203</c:v>
                </c:pt>
                <c:pt idx="6191">
                  <c:v>2434.08203</c:v>
                </c:pt>
                <c:pt idx="6192">
                  <c:v>2434.08203</c:v>
                </c:pt>
                <c:pt idx="6193">
                  <c:v>2434.08203</c:v>
                </c:pt>
                <c:pt idx="6194">
                  <c:v>2434.08203</c:v>
                </c:pt>
                <c:pt idx="6195">
                  <c:v>2434.08203</c:v>
                </c:pt>
                <c:pt idx="6196">
                  <c:v>2434.08203</c:v>
                </c:pt>
                <c:pt idx="6197">
                  <c:v>2434.08203</c:v>
                </c:pt>
                <c:pt idx="6198">
                  <c:v>2434.08203</c:v>
                </c:pt>
                <c:pt idx="6199">
                  <c:v>2434.08203</c:v>
                </c:pt>
                <c:pt idx="6200">
                  <c:v>2434.08203</c:v>
                </c:pt>
                <c:pt idx="6201">
                  <c:v>2434.08203</c:v>
                </c:pt>
                <c:pt idx="6202">
                  <c:v>2434.08203</c:v>
                </c:pt>
                <c:pt idx="6203">
                  <c:v>2434.08203</c:v>
                </c:pt>
                <c:pt idx="6204">
                  <c:v>2434.08203</c:v>
                </c:pt>
                <c:pt idx="6205">
                  <c:v>2434.08203</c:v>
                </c:pt>
                <c:pt idx="6206">
                  <c:v>2434.08203</c:v>
                </c:pt>
                <c:pt idx="6207">
                  <c:v>2434.08203</c:v>
                </c:pt>
                <c:pt idx="6208">
                  <c:v>2434.08203</c:v>
                </c:pt>
                <c:pt idx="6209">
                  <c:v>2434.08203</c:v>
                </c:pt>
                <c:pt idx="6210">
                  <c:v>2434.08203</c:v>
                </c:pt>
                <c:pt idx="6211">
                  <c:v>2434.08203</c:v>
                </c:pt>
                <c:pt idx="6212">
                  <c:v>2434.08203</c:v>
                </c:pt>
                <c:pt idx="6213">
                  <c:v>2434.08203</c:v>
                </c:pt>
                <c:pt idx="6214">
                  <c:v>2434.08203</c:v>
                </c:pt>
                <c:pt idx="6215">
                  <c:v>2434.08203</c:v>
                </c:pt>
                <c:pt idx="6216">
                  <c:v>2434.08203</c:v>
                </c:pt>
                <c:pt idx="6217">
                  <c:v>2434.08203</c:v>
                </c:pt>
                <c:pt idx="6218">
                  <c:v>2434.08203</c:v>
                </c:pt>
                <c:pt idx="6219">
                  <c:v>2434.08203</c:v>
                </c:pt>
                <c:pt idx="6220">
                  <c:v>2434.08203</c:v>
                </c:pt>
                <c:pt idx="6221">
                  <c:v>2434.08203</c:v>
                </c:pt>
                <c:pt idx="6222">
                  <c:v>2434.08203</c:v>
                </c:pt>
                <c:pt idx="6223">
                  <c:v>2434.08203</c:v>
                </c:pt>
                <c:pt idx="6224">
                  <c:v>2434.08203</c:v>
                </c:pt>
                <c:pt idx="6225">
                  <c:v>2434.08203</c:v>
                </c:pt>
                <c:pt idx="6226">
                  <c:v>2434.08203</c:v>
                </c:pt>
                <c:pt idx="6227">
                  <c:v>2434.08203</c:v>
                </c:pt>
                <c:pt idx="6228">
                  <c:v>2434.08203</c:v>
                </c:pt>
                <c:pt idx="6229">
                  <c:v>2434.08203</c:v>
                </c:pt>
                <c:pt idx="6230">
                  <c:v>2434.08203</c:v>
                </c:pt>
                <c:pt idx="6231">
                  <c:v>2434.08203</c:v>
                </c:pt>
                <c:pt idx="6232">
                  <c:v>2434.08203</c:v>
                </c:pt>
                <c:pt idx="6233">
                  <c:v>2434.08203</c:v>
                </c:pt>
                <c:pt idx="6234">
                  <c:v>2434.08203</c:v>
                </c:pt>
                <c:pt idx="6235">
                  <c:v>2434.08203</c:v>
                </c:pt>
                <c:pt idx="6236">
                  <c:v>2434.08203</c:v>
                </c:pt>
                <c:pt idx="6237">
                  <c:v>2434.08203</c:v>
                </c:pt>
                <c:pt idx="6238">
                  <c:v>2434.08203</c:v>
                </c:pt>
                <c:pt idx="6239">
                  <c:v>2434.08203</c:v>
                </c:pt>
                <c:pt idx="6240">
                  <c:v>2434.08203</c:v>
                </c:pt>
                <c:pt idx="6241">
                  <c:v>2434.08203</c:v>
                </c:pt>
                <c:pt idx="6242">
                  <c:v>2434.08203</c:v>
                </c:pt>
                <c:pt idx="6243">
                  <c:v>2434.08203</c:v>
                </c:pt>
                <c:pt idx="6244">
                  <c:v>2434.08203</c:v>
                </c:pt>
                <c:pt idx="6245">
                  <c:v>2434.08203</c:v>
                </c:pt>
                <c:pt idx="6246">
                  <c:v>2434.08203</c:v>
                </c:pt>
                <c:pt idx="6247">
                  <c:v>2434.08203</c:v>
                </c:pt>
                <c:pt idx="6248">
                  <c:v>2434.08203</c:v>
                </c:pt>
                <c:pt idx="6249">
                  <c:v>2434.08203</c:v>
                </c:pt>
                <c:pt idx="6250">
                  <c:v>2434.08203</c:v>
                </c:pt>
                <c:pt idx="6251">
                  <c:v>2434.08203</c:v>
                </c:pt>
                <c:pt idx="6252">
                  <c:v>2434.08203</c:v>
                </c:pt>
                <c:pt idx="6253">
                  <c:v>2434.08203</c:v>
                </c:pt>
                <c:pt idx="6254">
                  <c:v>2434.08203</c:v>
                </c:pt>
                <c:pt idx="6255">
                  <c:v>2434.08203</c:v>
                </c:pt>
                <c:pt idx="6256">
                  <c:v>2434.08203</c:v>
                </c:pt>
                <c:pt idx="6257">
                  <c:v>2434.08203</c:v>
                </c:pt>
                <c:pt idx="6258">
                  <c:v>2434.08203</c:v>
                </c:pt>
                <c:pt idx="6259">
                  <c:v>2434.08203</c:v>
                </c:pt>
                <c:pt idx="6260">
                  <c:v>2434.08203</c:v>
                </c:pt>
                <c:pt idx="6261">
                  <c:v>2434.08203</c:v>
                </c:pt>
                <c:pt idx="6262">
                  <c:v>2434.08203</c:v>
                </c:pt>
                <c:pt idx="6263">
                  <c:v>2434.08203</c:v>
                </c:pt>
                <c:pt idx="6264">
                  <c:v>2434.08203</c:v>
                </c:pt>
                <c:pt idx="6265">
                  <c:v>2434.08203</c:v>
                </c:pt>
                <c:pt idx="6266">
                  <c:v>2434.08203</c:v>
                </c:pt>
                <c:pt idx="6267">
                  <c:v>2434.08203</c:v>
                </c:pt>
                <c:pt idx="6268">
                  <c:v>2434.08203</c:v>
                </c:pt>
                <c:pt idx="6269">
                  <c:v>2434.08203</c:v>
                </c:pt>
                <c:pt idx="6270">
                  <c:v>2434.08203</c:v>
                </c:pt>
                <c:pt idx="6271">
                  <c:v>2434.08203</c:v>
                </c:pt>
                <c:pt idx="6272">
                  <c:v>2434.08203</c:v>
                </c:pt>
                <c:pt idx="6273">
                  <c:v>2434.08203</c:v>
                </c:pt>
                <c:pt idx="6274">
                  <c:v>2434.08203</c:v>
                </c:pt>
                <c:pt idx="6275">
                  <c:v>2434.08203</c:v>
                </c:pt>
                <c:pt idx="6276">
                  <c:v>2434.08203</c:v>
                </c:pt>
                <c:pt idx="6277">
                  <c:v>2434.08203</c:v>
                </c:pt>
                <c:pt idx="6278">
                  <c:v>2434.08203</c:v>
                </c:pt>
                <c:pt idx="6279">
                  <c:v>2434.08203</c:v>
                </c:pt>
                <c:pt idx="6280">
                  <c:v>2434.08203</c:v>
                </c:pt>
                <c:pt idx="6281">
                  <c:v>2434.08203</c:v>
                </c:pt>
                <c:pt idx="6282">
                  <c:v>2434.08203</c:v>
                </c:pt>
                <c:pt idx="6283">
                  <c:v>2434.08203</c:v>
                </c:pt>
                <c:pt idx="6284">
                  <c:v>2434.08203</c:v>
                </c:pt>
                <c:pt idx="6285">
                  <c:v>2434.08203</c:v>
                </c:pt>
                <c:pt idx="6286">
                  <c:v>2434.08203</c:v>
                </c:pt>
                <c:pt idx="6287">
                  <c:v>2434.08203</c:v>
                </c:pt>
                <c:pt idx="6288">
                  <c:v>2434.08203</c:v>
                </c:pt>
                <c:pt idx="6289">
                  <c:v>2434.08203</c:v>
                </c:pt>
                <c:pt idx="6290">
                  <c:v>2434.08203</c:v>
                </c:pt>
                <c:pt idx="6291">
                  <c:v>2434.08203</c:v>
                </c:pt>
                <c:pt idx="6292">
                  <c:v>2434.08203</c:v>
                </c:pt>
                <c:pt idx="6293">
                  <c:v>2434.08203</c:v>
                </c:pt>
                <c:pt idx="6294">
                  <c:v>2434.08203</c:v>
                </c:pt>
                <c:pt idx="6295">
                  <c:v>2434.08203</c:v>
                </c:pt>
                <c:pt idx="6296">
                  <c:v>2434.08203</c:v>
                </c:pt>
                <c:pt idx="6297">
                  <c:v>2434.08203</c:v>
                </c:pt>
                <c:pt idx="6298">
                  <c:v>2434.08203</c:v>
                </c:pt>
                <c:pt idx="6299">
                  <c:v>2434.08203</c:v>
                </c:pt>
                <c:pt idx="6300">
                  <c:v>2434.08203</c:v>
                </c:pt>
                <c:pt idx="6301">
                  <c:v>2434.08203</c:v>
                </c:pt>
                <c:pt idx="6302">
                  <c:v>2434.08203</c:v>
                </c:pt>
                <c:pt idx="6303">
                  <c:v>2434.08203</c:v>
                </c:pt>
                <c:pt idx="6304">
                  <c:v>2434.08203</c:v>
                </c:pt>
                <c:pt idx="6305">
                  <c:v>2434.08203</c:v>
                </c:pt>
                <c:pt idx="6306">
                  <c:v>2434.08203</c:v>
                </c:pt>
                <c:pt idx="6307">
                  <c:v>2434.08203</c:v>
                </c:pt>
                <c:pt idx="6308">
                  <c:v>2434.08203</c:v>
                </c:pt>
                <c:pt idx="6309">
                  <c:v>2434.08203</c:v>
                </c:pt>
                <c:pt idx="6310">
                  <c:v>2434.08203</c:v>
                </c:pt>
                <c:pt idx="6311">
                  <c:v>2434.08203</c:v>
                </c:pt>
                <c:pt idx="6312">
                  <c:v>2434.08203</c:v>
                </c:pt>
                <c:pt idx="6313">
                  <c:v>2434.08203</c:v>
                </c:pt>
                <c:pt idx="6314">
                  <c:v>2434.08203</c:v>
                </c:pt>
                <c:pt idx="6315">
                  <c:v>2434.08203</c:v>
                </c:pt>
                <c:pt idx="6316">
                  <c:v>2434.08203</c:v>
                </c:pt>
                <c:pt idx="6317">
                  <c:v>2434.08203</c:v>
                </c:pt>
                <c:pt idx="6318">
                  <c:v>2434.08203</c:v>
                </c:pt>
                <c:pt idx="6319">
                  <c:v>2434.08203</c:v>
                </c:pt>
                <c:pt idx="6320">
                  <c:v>2434.08203</c:v>
                </c:pt>
                <c:pt idx="6321">
                  <c:v>2434.08203</c:v>
                </c:pt>
                <c:pt idx="6322">
                  <c:v>2434.08203</c:v>
                </c:pt>
                <c:pt idx="6323">
                  <c:v>2434.08203</c:v>
                </c:pt>
                <c:pt idx="6324">
                  <c:v>2434.08203</c:v>
                </c:pt>
                <c:pt idx="6325">
                  <c:v>2434.08203</c:v>
                </c:pt>
                <c:pt idx="6326">
                  <c:v>2434.08203</c:v>
                </c:pt>
                <c:pt idx="6327">
                  <c:v>2434.08203</c:v>
                </c:pt>
                <c:pt idx="6328">
                  <c:v>2434.08203</c:v>
                </c:pt>
                <c:pt idx="6329">
                  <c:v>2434.08203</c:v>
                </c:pt>
                <c:pt idx="6330">
                  <c:v>2434.08203</c:v>
                </c:pt>
                <c:pt idx="6331">
                  <c:v>2434.08203</c:v>
                </c:pt>
                <c:pt idx="6332">
                  <c:v>2434.08203</c:v>
                </c:pt>
                <c:pt idx="6333">
                  <c:v>2434.08203</c:v>
                </c:pt>
                <c:pt idx="6334">
                  <c:v>2434.08203</c:v>
                </c:pt>
                <c:pt idx="6335">
                  <c:v>2434.08203</c:v>
                </c:pt>
                <c:pt idx="6336">
                  <c:v>2434.08203</c:v>
                </c:pt>
                <c:pt idx="6337">
                  <c:v>2434.08203</c:v>
                </c:pt>
                <c:pt idx="6338">
                  <c:v>2436.5234399999999</c:v>
                </c:pt>
                <c:pt idx="6339">
                  <c:v>2434.08203</c:v>
                </c:pt>
                <c:pt idx="6340">
                  <c:v>2434.08203</c:v>
                </c:pt>
                <c:pt idx="6341">
                  <c:v>2434.08203</c:v>
                </c:pt>
                <c:pt idx="6342">
                  <c:v>2434.08203</c:v>
                </c:pt>
                <c:pt idx="6343">
                  <c:v>2434.08203</c:v>
                </c:pt>
                <c:pt idx="6344">
                  <c:v>2434.08203</c:v>
                </c:pt>
                <c:pt idx="6345">
                  <c:v>2434.08203</c:v>
                </c:pt>
                <c:pt idx="6346">
                  <c:v>2434.08203</c:v>
                </c:pt>
                <c:pt idx="6347">
                  <c:v>2434.08203</c:v>
                </c:pt>
                <c:pt idx="6348">
                  <c:v>2434.08203</c:v>
                </c:pt>
                <c:pt idx="6349">
                  <c:v>2434.08203</c:v>
                </c:pt>
                <c:pt idx="6350">
                  <c:v>2434.08203</c:v>
                </c:pt>
                <c:pt idx="6351">
                  <c:v>2434.08203</c:v>
                </c:pt>
                <c:pt idx="6352">
                  <c:v>2434.08203</c:v>
                </c:pt>
                <c:pt idx="6353">
                  <c:v>2434.08203</c:v>
                </c:pt>
                <c:pt idx="6354">
                  <c:v>2434.08203</c:v>
                </c:pt>
                <c:pt idx="6355">
                  <c:v>2434.08203</c:v>
                </c:pt>
                <c:pt idx="6356">
                  <c:v>2434.08203</c:v>
                </c:pt>
                <c:pt idx="6357">
                  <c:v>2434.08203</c:v>
                </c:pt>
                <c:pt idx="6358">
                  <c:v>2434.08203</c:v>
                </c:pt>
                <c:pt idx="6359">
                  <c:v>2434.08203</c:v>
                </c:pt>
                <c:pt idx="6360">
                  <c:v>2434.08203</c:v>
                </c:pt>
                <c:pt idx="6361">
                  <c:v>2434.08203</c:v>
                </c:pt>
                <c:pt idx="6362">
                  <c:v>2434.08203</c:v>
                </c:pt>
                <c:pt idx="6363">
                  <c:v>2434.08203</c:v>
                </c:pt>
                <c:pt idx="6364">
                  <c:v>2434.08203</c:v>
                </c:pt>
                <c:pt idx="6365">
                  <c:v>2434.08203</c:v>
                </c:pt>
                <c:pt idx="6366">
                  <c:v>2434.08203</c:v>
                </c:pt>
                <c:pt idx="6367">
                  <c:v>2434.08203</c:v>
                </c:pt>
                <c:pt idx="6368">
                  <c:v>2434.08203</c:v>
                </c:pt>
                <c:pt idx="6369">
                  <c:v>2434.08203</c:v>
                </c:pt>
                <c:pt idx="6370">
                  <c:v>2434.08203</c:v>
                </c:pt>
                <c:pt idx="6371">
                  <c:v>2434.08203</c:v>
                </c:pt>
                <c:pt idx="6372">
                  <c:v>2434.08203</c:v>
                </c:pt>
                <c:pt idx="6373">
                  <c:v>2434.08203</c:v>
                </c:pt>
                <c:pt idx="6374">
                  <c:v>2434.08203</c:v>
                </c:pt>
                <c:pt idx="6375">
                  <c:v>2434.08203</c:v>
                </c:pt>
                <c:pt idx="6376">
                  <c:v>2434.08203</c:v>
                </c:pt>
                <c:pt idx="6377">
                  <c:v>2434.08203</c:v>
                </c:pt>
                <c:pt idx="6378">
                  <c:v>2434.08203</c:v>
                </c:pt>
                <c:pt idx="6379">
                  <c:v>2434.08203</c:v>
                </c:pt>
                <c:pt idx="6380">
                  <c:v>2434.08203</c:v>
                </c:pt>
                <c:pt idx="6381">
                  <c:v>2434.08203</c:v>
                </c:pt>
                <c:pt idx="6382">
                  <c:v>2434.08203</c:v>
                </c:pt>
                <c:pt idx="6383">
                  <c:v>2434.08203</c:v>
                </c:pt>
                <c:pt idx="6384">
                  <c:v>2434.08203</c:v>
                </c:pt>
                <c:pt idx="6385">
                  <c:v>2434.08203</c:v>
                </c:pt>
                <c:pt idx="6386">
                  <c:v>2434.08203</c:v>
                </c:pt>
                <c:pt idx="6387">
                  <c:v>2434.08203</c:v>
                </c:pt>
                <c:pt idx="6388">
                  <c:v>2434.08203</c:v>
                </c:pt>
                <c:pt idx="6389">
                  <c:v>2434.08203</c:v>
                </c:pt>
                <c:pt idx="6390">
                  <c:v>2434.08203</c:v>
                </c:pt>
                <c:pt idx="6391">
                  <c:v>2434.08203</c:v>
                </c:pt>
                <c:pt idx="6392">
                  <c:v>2434.08203</c:v>
                </c:pt>
                <c:pt idx="6393">
                  <c:v>2434.08203</c:v>
                </c:pt>
                <c:pt idx="6394">
                  <c:v>2434.08203</c:v>
                </c:pt>
                <c:pt idx="6395">
                  <c:v>2434.08203</c:v>
                </c:pt>
                <c:pt idx="6396">
                  <c:v>2434.08203</c:v>
                </c:pt>
                <c:pt idx="6397">
                  <c:v>2434.08203</c:v>
                </c:pt>
                <c:pt idx="6398">
                  <c:v>2434.08203</c:v>
                </c:pt>
                <c:pt idx="6399">
                  <c:v>2434.08203</c:v>
                </c:pt>
                <c:pt idx="6400">
                  <c:v>2434.08203</c:v>
                </c:pt>
                <c:pt idx="6401">
                  <c:v>2434.08203</c:v>
                </c:pt>
                <c:pt idx="6402">
                  <c:v>2434.08203</c:v>
                </c:pt>
                <c:pt idx="6403">
                  <c:v>2434.08203</c:v>
                </c:pt>
                <c:pt idx="6404">
                  <c:v>2434.08203</c:v>
                </c:pt>
                <c:pt idx="6405">
                  <c:v>2434.08203</c:v>
                </c:pt>
                <c:pt idx="6406">
                  <c:v>2434.08203</c:v>
                </c:pt>
                <c:pt idx="6407">
                  <c:v>2434.08203</c:v>
                </c:pt>
                <c:pt idx="6408">
                  <c:v>2434.08203</c:v>
                </c:pt>
                <c:pt idx="6409">
                  <c:v>2434.08203</c:v>
                </c:pt>
                <c:pt idx="6410">
                  <c:v>2434.08203</c:v>
                </c:pt>
                <c:pt idx="6411">
                  <c:v>2434.08203</c:v>
                </c:pt>
                <c:pt idx="6412">
                  <c:v>2434.08203</c:v>
                </c:pt>
                <c:pt idx="6413">
                  <c:v>2434.08203</c:v>
                </c:pt>
                <c:pt idx="6414">
                  <c:v>2434.08203</c:v>
                </c:pt>
                <c:pt idx="6415">
                  <c:v>2434.08203</c:v>
                </c:pt>
                <c:pt idx="6416">
                  <c:v>2434.08203</c:v>
                </c:pt>
                <c:pt idx="6417">
                  <c:v>2434.08203</c:v>
                </c:pt>
                <c:pt idx="6418">
                  <c:v>2434.08203</c:v>
                </c:pt>
                <c:pt idx="6419">
                  <c:v>2434.08203</c:v>
                </c:pt>
                <c:pt idx="6420">
                  <c:v>2434.08203</c:v>
                </c:pt>
                <c:pt idx="6421">
                  <c:v>2434.08203</c:v>
                </c:pt>
                <c:pt idx="6422">
                  <c:v>2434.08203</c:v>
                </c:pt>
                <c:pt idx="6423">
                  <c:v>2434.08203</c:v>
                </c:pt>
                <c:pt idx="6424">
                  <c:v>2434.08203</c:v>
                </c:pt>
                <c:pt idx="6425">
                  <c:v>2434.08203</c:v>
                </c:pt>
                <c:pt idx="6426">
                  <c:v>2434.08203</c:v>
                </c:pt>
                <c:pt idx="6427">
                  <c:v>2434.08203</c:v>
                </c:pt>
                <c:pt idx="6428">
                  <c:v>2434.08203</c:v>
                </c:pt>
                <c:pt idx="6429">
                  <c:v>2434.08203</c:v>
                </c:pt>
                <c:pt idx="6430">
                  <c:v>2434.08203</c:v>
                </c:pt>
                <c:pt idx="6431">
                  <c:v>2434.08203</c:v>
                </c:pt>
                <c:pt idx="6432">
                  <c:v>2434.08203</c:v>
                </c:pt>
                <c:pt idx="6433">
                  <c:v>2434.08203</c:v>
                </c:pt>
                <c:pt idx="6434">
                  <c:v>2434.08203</c:v>
                </c:pt>
                <c:pt idx="6435">
                  <c:v>2434.08203</c:v>
                </c:pt>
                <c:pt idx="6436">
                  <c:v>2434.08203</c:v>
                </c:pt>
                <c:pt idx="6437">
                  <c:v>2434.08203</c:v>
                </c:pt>
                <c:pt idx="6438">
                  <c:v>2434.08203</c:v>
                </c:pt>
                <c:pt idx="6439">
                  <c:v>2434.08203</c:v>
                </c:pt>
                <c:pt idx="6440">
                  <c:v>2434.08203</c:v>
                </c:pt>
                <c:pt idx="6441">
                  <c:v>2434.08203</c:v>
                </c:pt>
                <c:pt idx="6442">
                  <c:v>2434.08203</c:v>
                </c:pt>
                <c:pt idx="6443">
                  <c:v>2434.08203</c:v>
                </c:pt>
                <c:pt idx="6444">
                  <c:v>2434.08203</c:v>
                </c:pt>
                <c:pt idx="6445">
                  <c:v>2434.08203</c:v>
                </c:pt>
                <c:pt idx="6446">
                  <c:v>2434.08203</c:v>
                </c:pt>
                <c:pt idx="6447">
                  <c:v>2434.08203</c:v>
                </c:pt>
                <c:pt idx="6448">
                  <c:v>2434.08203</c:v>
                </c:pt>
                <c:pt idx="6449">
                  <c:v>2434.08203</c:v>
                </c:pt>
                <c:pt idx="6450">
                  <c:v>2434.08203</c:v>
                </c:pt>
                <c:pt idx="6451">
                  <c:v>2434.08203</c:v>
                </c:pt>
                <c:pt idx="6452">
                  <c:v>2434.08203</c:v>
                </c:pt>
                <c:pt idx="6453">
                  <c:v>2434.08203</c:v>
                </c:pt>
                <c:pt idx="6454">
                  <c:v>2434.08203</c:v>
                </c:pt>
                <c:pt idx="6455">
                  <c:v>2434.08203</c:v>
                </c:pt>
                <c:pt idx="6456">
                  <c:v>2434.08203</c:v>
                </c:pt>
                <c:pt idx="6457">
                  <c:v>2434.08203</c:v>
                </c:pt>
                <c:pt idx="6458">
                  <c:v>2434.08203</c:v>
                </c:pt>
                <c:pt idx="6459">
                  <c:v>2434.08203</c:v>
                </c:pt>
                <c:pt idx="6460">
                  <c:v>2434.08203</c:v>
                </c:pt>
                <c:pt idx="6461">
                  <c:v>2434.08203</c:v>
                </c:pt>
                <c:pt idx="6462">
                  <c:v>2434.08203</c:v>
                </c:pt>
                <c:pt idx="6463">
                  <c:v>2434.08203</c:v>
                </c:pt>
                <c:pt idx="6464">
                  <c:v>2434.08203</c:v>
                </c:pt>
                <c:pt idx="6465">
                  <c:v>2434.08203</c:v>
                </c:pt>
                <c:pt idx="6466">
                  <c:v>2434.08203</c:v>
                </c:pt>
                <c:pt idx="6467">
                  <c:v>2434.08203</c:v>
                </c:pt>
                <c:pt idx="6468">
                  <c:v>2434.08203</c:v>
                </c:pt>
                <c:pt idx="6469">
                  <c:v>2434.08203</c:v>
                </c:pt>
                <c:pt idx="6470">
                  <c:v>2434.08203</c:v>
                </c:pt>
                <c:pt idx="6471">
                  <c:v>2434.08203</c:v>
                </c:pt>
                <c:pt idx="6472">
                  <c:v>2434.08203</c:v>
                </c:pt>
                <c:pt idx="6473">
                  <c:v>2434.08203</c:v>
                </c:pt>
                <c:pt idx="6474">
                  <c:v>2434.08203</c:v>
                </c:pt>
                <c:pt idx="6475">
                  <c:v>2434.08203</c:v>
                </c:pt>
                <c:pt idx="6476">
                  <c:v>2434.08203</c:v>
                </c:pt>
                <c:pt idx="6477">
                  <c:v>2434.08203</c:v>
                </c:pt>
                <c:pt idx="6478">
                  <c:v>2434.08203</c:v>
                </c:pt>
                <c:pt idx="6479">
                  <c:v>2434.08203</c:v>
                </c:pt>
                <c:pt idx="6480">
                  <c:v>2434.08203</c:v>
                </c:pt>
                <c:pt idx="6481">
                  <c:v>2434.08203</c:v>
                </c:pt>
                <c:pt idx="6482">
                  <c:v>2434.08203</c:v>
                </c:pt>
                <c:pt idx="6483">
                  <c:v>2434.08203</c:v>
                </c:pt>
                <c:pt idx="6484">
                  <c:v>2434.08203</c:v>
                </c:pt>
                <c:pt idx="6485">
                  <c:v>2434.08203</c:v>
                </c:pt>
                <c:pt idx="6486">
                  <c:v>2434.08203</c:v>
                </c:pt>
                <c:pt idx="6487">
                  <c:v>2434.08203</c:v>
                </c:pt>
                <c:pt idx="6488">
                  <c:v>2434.08203</c:v>
                </c:pt>
                <c:pt idx="6489">
                  <c:v>2434.08203</c:v>
                </c:pt>
                <c:pt idx="6490">
                  <c:v>2434.08203</c:v>
                </c:pt>
                <c:pt idx="6491">
                  <c:v>2434.08203</c:v>
                </c:pt>
                <c:pt idx="6492">
                  <c:v>2434.08203</c:v>
                </c:pt>
                <c:pt idx="6493">
                  <c:v>2434.08203</c:v>
                </c:pt>
                <c:pt idx="6494">
                  <c:v>2434.08203</c:v>
                </c:pt>
                <c:pt idx="6495">
                  <c:v>2434.08203</c:v>
                </c:pt>
                <c:pt idx="6496">
                  <c:v>2434.08203</c:v>
                </c:pt>
                <c:pt idx="6497">
                  <c:v>2434.08203</c:v>
                </c:pt>
                <c:pt idx="6498">
                  <c:v>2434.08203</c:v>
                </c:pt>
                <c:pt idx="6499">
                  <c:v>2434.08203</c:v>
                </c:pt>
                <c:pt idx="6500">
                  <c:v>2434.08203</c:v>
                </c:pt>
                <c:pt idx="6501">
                  <c:v>2434.08203</c:v>
                </c:pt>
                <c:pt idx="6502">
                  <c:v>2434.08203</c:v>
                </c:pt>
                <c:pt idx="6503">
                  <c:v>2434.08203</c:v>
                </c:pt>
                <c:pt idx="6504">
                  <c:v>2434.08203</c:v>
                </c:pt>
                <c:pt idx="6505">
                  <c:v>2434.08203</c:v>
                </c:pt>
                <c:pt idx="6506">
                  <c:v>2434.08203</c:v>
                </c:pt>
                <c:pt idx="6507">
                  <c:v>2434.08203</c:v>
                </c:pt>
                <c:pt idx="6508">
                  <c:v>2434.08203</c:v>
                </c:pt>
                <c:pt idx="6509">
                  <c:v>2434.08203</c:v>
                </c:pt>
                <c:pt idx="6510">
                  <c:v>2434.08203</c:v>
                </c:pt>
                <c:pt idx="6511">
                  <c:v>2434.08203</c:v>
                </c:pt>
                <c:pt idx="6512">
                  <c:v>2434.08203</c:v>
                </c:pt>
                <c:pt idx="6513">
                  <c:v>2434.08203</c:v>
                </c:pt>
                <c:pt idx="6514">
                  <c:v>2434.08203</c:v>
                </c:pt>
                <c:pt idx="6515">
                  <c:v>2434.08203</c:v>
                </c:pt>
                <c:pt idx="6516">
                  <c:v>2434.08203</c:v>
                </c:pt>
                <c:pt idx="6517">
                  <c:v>2434.08203</c:v>
                </c:pt>
                <c:pt idx="6518">
                  <c:v>2434.08203</c:v>
                </c:pt>
                <c:pt idx="6519">
                  <c:v>2434.08203</c:v>
                </c:pt>
                <c:pt idx="6520">
                  <c:v>2434.08203</c:v>
                </c:pt>
                <c:pt idx="6521">
                  <c:v>2434.08203</c:v>
                </c:pt>
                <c:pt idx="6522">
                  <c:v>2434.08203</c:v>
                </c:pt>
                <c:pt idx="6523">
                  <c:v>2434.08203</c:v>
                </c:pt>
                <c:pt idx="6524">
                  <c:v>2434.08203</c:v>
                </c:pt>
                <c:pt idx="6525">
                  <c:v>2434.08203</c:v>
                </c:pt>
                <c:pt idx="6526">
                  <c:v>2434.08203</c:v>
                </c:pt>
                <c:pt idx="6527">
                  <c:v>2434.08203</c:v>
                </c:pt>
                <c:pt idx="6528">
                  <c:v>2434.08203</c:v>
                </c:pt>
                <c:pt idx="6529">
                  <c:v>2434.08203</c:v>
                </c:pt>
                <c:pt idx="6530">
                  <c:v>2434.08203</c:v>
                </c:pt>
                <c:pt idx="6531">
                  <c:v>2434.08203</c:v>
                </c:pt>
                <c:pt idx="6532">
                  <c:v>2434.08203</c:v>
                </c:pt>
                <c:pt idx="6533">
                  <c:v>2434.08203</c:v>
                </c:pt>
                <c:pt idx="6534">
                  <c:v>2434.08203</c:v>
                </c:pt>
                <c:pt idx="6535">
                  <c:v>2434.08203</c:v>
                </c:pt>
                <c:pt idx="6536">
                  <c:v>2434.08203</c:v>
                </c:pt>
                <c:pt idx="6537">
                  <c:v>2434.08203</c:v>
                </c:pt>
                <c:pt idx="6538">
                  <c:v>2434.08203</c:v>
                </c:pt>
                <c:pt idx="6539">
                  <c:v>2434.08203</c:v>
                </c:pt>
                <c:pt idx="6540">
                  <c:v>2434.08203</c:v>
                </c:pt>
                <c:pt idx="6541">
                  <c:v>2434.08203</c:v>
                </c:pt>
                <c:pt idx="6542">
                  <c:v>2434.08203</c:v>
                </c:pt>
                <c:pt idx="6543">
                  <c:v>2434.08203</c:v>
                </c:pt>
                <c:pt idx="6544">
                  <c:v>2434.08203</c:v>
                </c:pt>
                <c:pt idx="6545">
                  <c:v>2434.08203</c:v>
                </c:pt>
                <c:pt idx="6546">
                  <c:v>2434.08203</c:v>
                </c:pt>
                <c:pt idx="6547">
                  <c:v>2434.08203</c:v>
                </c:pt>
                <c:pt idx="6548">
                  <c:v>2434.08203</c:v>
                </c:pt>
                <c:pt idx="6549">
                  <c:v>2434.08203</c:v>
                </c:pt>
                <c:pt idx="6550">
                  <c:v>2434.08203</c:v>
                </c:pt>
                <c:pt idx="6551">
                  <c:v>2434.08203</c:v>
                </c:pt>
                <c:pt idx="6552">
                  <c:v>2434.08203</c:v>
                </c:pt>
                <c:pt idx="6553">
                  <c:v>2434.08203</c:v>
                </c:pt>
                <c:pt idx="6554">
                  <c:v>2434.08203</c:v>
                </c:pt>
                <c:pt idx="6555">
                  <c:v>2434.08203</c:v>
                </c:pt>
                <c:pt idx="6556">
                  <c:v>2434.08203</c:v>
                </c:pt>
                <c:pt idx="6557">
                  <c:v>2434.08203</c:v>
                </c:pt>
                <c:pt idx="6558">
                  <c:v>2434.08203</c:v>
                </c:pt>
                <c:pt idx="6559">
                  <c:v>2434.08203</c:v>
                </c:pt>
                <c:pt idx="6560">
                  <c:v>2434.08203</c:v>
                </c:pt>
                <c:pt idx="6561">
                  <c:v>2434.08203</c:v>
                </c:pt>
                <c:pt idx="6562">
                  <c:v>2434.08203</c:v>
                </c:pt>
                <c:pt idx="6563">
                  <c:v>2434.08203</c:v>
                </c:pt>
                <c:pt idx="6564">
                  <c:v>2434.08203</c:v>
                </c:pt>
                <c:pt idx="6565">
                  <c:v>2434.08203</c:v>
                </c:pt>
                <c:pt idx="6566">
                  <c:v>2434.08203</c:v>
                </c:pt>
                <c:pt idx="6567">
                  <c:v>2434.08203</c:v>
                </c:pt>
                <c:pt idx="6568">
                  <c:v>2434.08203</c:v>
                </c:pt>
                <c:pt idx="6569">
                  <c:v>2434.08203</c:v>
                </c:pt>
                <c:pt idx="6570">
                  <c:v>2434.08203</c:v>
                </c:pt>
                <c:pt idx="6571">
                  <c:v>2434.08203</c:v>
                </c:pt>
                <c:pt idx="6572">
                  <c:v>2434.08203</c:v>
                </c:pt>
                <c:pt idx="6573">
                  <c:v>2434.08203</c:v>
                </c:pt>
                <c:pt idx="6574">
                  <c:v>2434.08203</c:v>
                </c:pt>
                <c:pt idx="6575">
                  <c:v>2434.08203</c:v>
                </c:pt>
                <c:pt idx="6576">
                  <c:v>2434.08203</c:v>
                </c:pt>
                <c:pt idx="6577">
                  <c:v>2434.08203</c:v>
                </c:pt>
                <c:pt idx="6578">
                  <c:v>2434.08203</c:v>
                </c:pt>
                <c:pt idx="6579">
                  <c:v>2434.08203</c:v>
                </c:pt>
                <c:pt idx="6580">
                  <c:v>2434.08203</c:v>
                </c:pt>
                <c:pt idx="6581">
                  <c:v>2434.08203</c:v>
                </c:pt>
                <c:pt idx="6582">
                  <c:v>2434.08203</c:v>
                </c:pt>
                <c:pt idx="6583">
                  <c:v>2434.08203</c:v>
                </c:pt>
                <c:pt idx="6584">
                  <c:v>2434.08203</c:v>
                </c:pt>
                <c:pt idx="6585">
                  <c:v>2434.08203</c:v>
                </c:pt>
                <c:pt idx="6586">
                  <c:v>2434.08203</c:v>
                </c:pt>
                <c:pt idx="6587">
                  <c:v>2434.08203</c:v>
                </c:pt>
                <c:pt idx="6588">
                  <c:v>2434.08203</c:v>
                </c:pt>
                <c:pt idx="6589">
                  <c:v>2434.08203</c:v>
                </c:pt>
                <c:pt idx="6590">
                  <c:v>2434.08203</c:v>
                </c:pt>
                <c:pt idx="6591">
                  <c:v>2434.08203</c:v>
                </c:pt>
                <c:pt idx="6592">
                  <c:v>2434.08203</c:v>
                </c:pt>
                <c:pt idx="6593">
                  <c:v>2434.08203</c:v>
                </c:pt>
                <c:pt idx="6594">
                  <c:v>2434.08203</c:v>
                </c:pt>
                <c:pt idx="6595">
                  <c:v>2434.08203</c:v>
                </c:pt>
                <c:pt idx="6596">
                  <c:v>2434.08203</c:v>
                </c:pt>
                <c:pt idx="6597">
                  <c:v>2434.08203</c:v>
                </c:pt>
                <c:pt idx="6598">
                  <c:v>2434.08203</c:v>
                </c:pt>
                <c:pt idx="6599">
                  <c:v>2434.08203</c:v>
                </c:pt>
                <c:pt idx="6600">
                  <c:v>2434.08203</c:v>
                </c:pt>
                <c:pt idx="6601">
                  <c:v>2434.08203</c:v>
                </c:pt>
                <c:pt idx="6602">
                  <c:v>2434.08203</c:v>
                </c:pt>
                <c:pt idx="6603">
                  <c:v>2434.08203</c:v>
                </c:pt>
                <c:pt idx="6604">
                  <c:v>2434.08203</c:v>
                </c:pt>
                <c:pt idx="6605">
                  <c:v>2434.08203</c:v>
                </c:pt>
                <c:pt idx="6606">
                  <c:v>2434.08203</c:v>
                </c:pt>
                <c:pt idx="6607">
                  <c:v>2434.08203</c:v>
                </c:pt>
                <c:pt idx="6608">
                  <c:v>2434.08203</c:v>
                </c:pt>
                <c:pt idx="6609">
                  <c:v>2436.5234399999999</c:v>
                </c:pt>
                <c:pt idx="6610">
                  <c:v>2434.08203</c:v>
                </c:pt>
                <c:pt idx="6611">
                  <c:v>2434.08203</c:v>
                </c:pt>
                <c:pt idx="6612">
                  <c:v>2434.08203</c:v>
                </c:pt>
                <c:pt idx="6613">
                  <c:v>2434.08203</c:v>
                </c:pt>
                <c:pt idx="6614">
                  <c:v>2434.08203</c:v>
                </c:pt>
                <c:pt idx="6615">
                  <c:v>2434.08203</c:v>
                </c:pt>
                <c:pt idx="6616">
                  <c:v>2434.08203</c:v>
                </c:pt>
                <c:pt idx="6617">
                  <c:v>2434.08203</c:v>
                </c:pt>
                <c:pt idx="6618">
                  <c:v>2434.08203</c:v>
                </c:pt>
                <c:pt idx="6619">
                  <c:v>2434.08203</c:v>
                </c:pt>
                <c:pt idx="6620">
                  <c:v>2434.08203</c:v>
                </c:pt>
                <c:pt idx="6621">
                  <c:v>2434.08203</c:v>
                </c:pt>
                <c:pt idx="6622">
                  <c:v>2434.08203</c:v>
                </c:pt>
                <c:pt idx="6623">
                  <c:v>2434.08203</c:v>
                </c:pt>
                <c:pt idx="6624">
                  <c:v>2434.08203</c:v>
                </c:pt>
                <c:pt idx="6625">
                  <c:v>2434.08203</c:v>
                </c:pt>
                <c:pt idx="6626">
                  <c:v>2434.08203</c:v>
                </c:pt>
                <c:pt idx="6627">
                  <c:v>2434.08203</c:v>
                </c:pt>
                <c:pt idx="6628">
                  <c:v>2434.08203</c:v>
                </c:pt>
                <c:pt idx="6629">
                  <c:v>2434.08203</c:v>
                </c:pt>
                <c:pt idx="6630">
                  <c:v>2434.08203</c:v>
                </c:pt>
                <c:pt idx="6631">
                  <c:v>2434.08203</c:v>
                </c:pt>
                <c:pt idx="6632">
                  <c:v>2434.08203</c:v>
                </c:pt>
                <c:pt idx="6633">
                  <c:v>2434.08203</c:v>
                </c:pt>
                <c:pt idx="6634">
                  <c:v>2434.08203</c:v>
                </c:pt>
                <c:pt idx="6635">
                  <c:v>2434.08203</c:v>
                </c:pt>
                <c:pt idx="6636">
                  <c:v>2434.08203</c:v>
                </c:pt>
                <c:pt idx="6637">
                  <c:v>2434.08203</c:v>
                </c:pt>
                <c:pt idx="6638">
                  <c:v>2434.08203</c:v>
                </c:pt>
                <c:pt idx="6639">
                  <c:v>2434.08203</c:v>
                </c:pt>
                <c:pt idx="6640">
                  <c:v>2434.08203</c:v>
                </c:pt>
                <c:pt idx="6641">
                  <c:v>2434.08203</c:v>
                </c:pt>
                <c:pt idx="6642">
                  <c:v>2434.08203</c:v>
                </c:pt>
                <c:pt idx="6643">
                  <c:v>2434.08203</c:v>
                </c:pt>
                <c:pt idx="6644">
                  <c:v>2434.08203</c:v>
                </c:pt>
                <c:pt idx="6645">
                  <c:v>2434.08203</c:v>
                </c:pt>
                <c:pt idx="6646">
                  <c:v>2434.08203</c:v>
                </c:pt>
                <c:pt idx="6647">
                  <c:v>2434.08203</c:v>
                </c:pt>
                <c:pt idx="6648">
                  <c:v>2434.08203</c:v>
                </c:pt>
                <c:pt idx="6649">
                  <c:v>2434.08203</c:v>
                </c:pt>
                <c:pt idx="6650">
                  <c:v>2434.08203</c:v>
                </c:pt>
                <c:pt idx="6651">
                  <c:v>2434.08203</c:v>
                </c:pt>
                <c:pt idx="6652">
                  <c:v>2434.08203</c:v>
                </c:pt>
                <c:pt idx="6653">
                  <c:v>2434.08203</c:v>
                </c:pt>
                <c:pt idx="6654">
                  <c:v>2434.08203</c:v>
                </c:pt>
                <c:pt idx="6655">
                  <c:v>2434.08203</c:v>
                </c:pt>
                <c:pt idx="6656">
                  <c:v>2434.08203</c:v>
                </c:pt>
                <c:pt idx="6657">
                  <c:v>2434.08203</c:v>
                </c:pt>
                <c:pt idx="6658">
                  <c:v>2434.08203</c:v>
                </c:pt>
                <c:pt idx="6659">
                  <c:v>2434.08203</c:v>
                </c:pt>
                <c:pt idx="6660">
                  <c:v>2434.08203</c:v>
                </c:pt>
                <c:pt idx="6661">
                  <c:v>2434.08203</c:v>
                </c:pt>
                <c:pt idx="6662">
                  <c:v>2434.08203</c:v>
                </c:pt>
                <c:pt idx="6663">
                  <c:v>2434.08203</c:v>
                </c:pt>
                <c:pt idx="6664">
                  <c:v>2434.08203</c:v>
                </c:pt>
                <c:pt idx="6665">
                  <c:v>2434.08203</c:v>
                </c:pt>
                <c:pt idx="6666">
                  <c:v>2434.08203</c:v>
                </c:pt>
                <c:pt idx="6667">
                  <c:v>2434.08203</c:v>
                </c:pt>
                <c:pt idx="6668">
                  <c:v>2434.08203</c:v>
                </c:pt>
                <c:pt idx="6669">
                  <c:v>2434.08203</c:v>
                </c:pt>
                <c:pt idx="6670">
                  <c:v>2434.08203</c:v>
                </c:pt>
                <c:pt idx="6671">
                  <c:v>2434.08203</c:v>
                </c:pt>
                <c:pt idx="6672">
                  <c:v>2434.08203</c:v>
                </c:pt>
                <c:pt idx="6673">
                  <c:v>2434.08203</c:v>
                </c:pt>
                <c:pt idx="6674">
                  <c:v>2434.08203</c:v>
                </c:pt>
                <c:pt idx="6675">
                  <c:v>2434.08203</c:v>
                </c:pt>
                <c:pt idx="6676">
                  <c:v>2434.08203</c:v>
                </c:pt>
                <c:pt idx="6677">
                  <c:v>2434.08203</c:v>
                </c:pt>
                <c:pt idx="6678">
                  <c:v>2434.08203</c:v>
                </c:pt>
                <c:pt idx="6679">
                  <c:v>2434.08203</c:v>
                </c:pt>
                <c:pt idx="6680">
                  <c:v>2434.08203</c:v>
                </c:pt>
                <c:pt idx="6681">
                  <c:v>2434.08203</c:v>
                </c:pt>
                <c:pt idx="6682">
                  <c:v>2434.08203</c:v>
                </c:pt>
                <c:pt idx="6683">
                  <c:v>2434.08203</c:v>
                </c:pt>
                <c:pt idx="6684">
                  <c:v>2434.08203</c:v>
                </c:pt>
                <c:pt idx="6685">
                  <c:v>2434.08203</c:v>
                </c:pt>
                <c:pt idx="6686">
                  <c:v>2434.08203</c:v>
                </c:pt>
                <c:pt idx="6687">
                  <c:v>2434.08203</c:v>
                </c:pt>
                <c:pt idx="6688">
                  <c:v>2434.08203</c:v>
                </c:pt>
                <c:pt idx="6689">
                  <c:v>2434.08203</c:v>
                </c:pt>
                <c:pt idx="6690">
                  <c:v>2434.08203</c:v>
                </c:pt>
                <c:pt idx="6691">
                  <c:v>2434.08203</c:v>
                </c:pt>
                <c:pt idx="6692">
                  <c:v>2434.08203</c:v>
                </c:pt>
                <c:pt idx="6693">
                  <c:v>2434.08203</c:v>
                </c:pt>
                <c:pt idx="6694">
                  <c:v>2434.08203</c:v>
                </c:pt>
                <c:pt idx="6695">
                  <c:v>2434.08203</c:v>
                </c:pt>
                <c:pt idx="6696">
                  <c:v>2434.08203</c:v>
                </c:pt>
                <c:pt idx="6697">
                  <c:v>2434.08203</c:v>
                </c:pt>
                <c:pt idx="6698">
                  <c:v>2434.08203</c:v>
                </c:pt>
                <c:pt idx="6699">
                  <c:v>2434.08203</c:v>
                </c:pt>
                <c:pt idx="6700">
                  <c:v>2434.08203</c:v>
                </c:pt>
                <c:pt idx="6701">
                  <c:v>2434.08203</c:v>
                </c:pt>
                <c:pt idx="6702">
                  <c:v>2434.08203</c:v>
                </c:pt>
                <c:pt idx="6703">
                  <c:v>2434.08203</c:v>
                </c:pt>
                <c:pt idx="6704">
                  <c:v>2434.08203</c:v>
                </c:pt>
                <c:pt idx="6705">
                  <c:v>2434.08203</c:v>
                </c:pt>
                <c:pt idx="6706">
                  <c:v>2434.08203</c:v>
                </c:pt>
                <c:pt idx="6707">
                  <c:v>2434.08203</c:v>
                </c:pt>
                <c:pt idx="6708">
                  <c:v>2434.08203</c:v>
                </c:pt>
                <c:pt idx="6709">
                  <c:v>2434.08203</c:v>
                </c:pt>
                <c:pt idx="6710">
                  <c:v>2434.08203</c:v>
                </c:pt>
                <c:pt idx="6711">
                  <c:v>2434.08203</c:v>
                </c:pt>
                <c:pt idx="6712">
                  <c:v>2434.08203</c:v>
                </c:pt>
                <c:pt idx="6713">
                  <c:v>2434.08203</c:v>
                </c:pt>
                <c:pt idx="6714">
                  <c:v>2434.08203</c:v>
                </c:pt>
                <c:pt idx="6715">
                  <c:v>2434.08203</c:v>
                </c:pt>
                <c:pt idx="6716">
                  <c:v>2434.08203</c:v>
                </c:pt>
                <c:pt idx="6717">
                  <c:v>2434.08203</c:v>
                </c:pt>
                <c:pt idx="6718">
                  <c:v>2434.08203</c:v>
                </c:pt>
                <c:pt idx="6719">
                  <c:v>2434.08203</c:v>
                </c:pt>
                <c:pt idx="6720">
                  <c:v>2434.08203</c:v>
                </c:pt>
                <c:pt idx="6721">
                  <c:v>2434.08203</c:v>
                </c:pt>
                <c:pt idx="6722">
                  <c:v>2434.08203</c:v>
                </c:pt>
                <c:pt idx="6723">
                  <c:v>2434.08203</c:v>
                </c:pt>
                <c:pt idx="6724">
                  <c:v>2434.08203</c:v>
                </c:pt>
                <c:pt idx="6725">
                  <c:v>2434.08203</c:v>
                </c:pt>
                <c:pt idx="6726">
                  <c:v>2434.08203</c:v>
                </c:pt>
                <c:pt idx="6727">
                  <c:v>2434.08203</c:v>
                </c:pt>
                <c:pt idx="6728">
                  <c:v>2434.08203</c:v>
                </c:pt>
                <c:pt idx="6729">
                  <c:v>2434.08203</c:v>
                </c:pt>
                <c:pt idx="6730">
                  <c:v>2434.08203</c:v>
                </c:pt>
                <c:pt idx="6731">
                  <c:v>2434.08203</c:v>
                </c:pt>
                <c:pt idx="6732">
                  <c:v>2434.08203</c:v>
                </c:pt>
                <c:pt idx="6733">
                  <c:v>2434.08203</c:v>
                </c:pt>
                <c:pt idx="6734">
                  <c:v>2434.08203</c:v>
                </c:pt>
                <c:pt idx="6735">
                  <c:v>2434.08203</c:v>
                </c:pt>
                <c:pt idx="6736">
                  <c:v>2434.08203</c:v>
                </c:pt>
                <c:pt idx="6737">
                  <c:v>2434.08203</c:v>
                </c:pt>
                <c:pt idx="6738">
                  <c:v>2434.08203</c:v>
                </c:pt>
                <c:pt idx="6739">
                  <c:v>2436.5234399999999</c:v>
                </c:pt>
                <c:pt idx="6740">
                  <c:v>2434.08203</c:v>
                </c:pt>
                <c:pt idx="6741">
                  <c:v>2434.08203</c:v>
                </c:pt>
                <c:pt idx="6742">
                  <c:v>2434.08203</c:v>
                </c:pt>
                <c:pt idx="6743">
                  <c:v>2434.08203</c:v>
                </c:pt>
                <c:pt idx="6744">
                  <c:v>2434.08203</c:v>
                </c:pt>
                <c:pt idx="6745">
                  <c:v>2434.08203</c:v>
                </c:pt>
                <c:pt idx="6746">
                  <c:v>2434.08203</c:v>
                </c:pt>
                <c:pt idx="6747">
                  <c:v>2434.08203</c:v>
                </c:pt>
                <c:pt idx="6748">
                  <c:v>2434.08203</c:v>
                </c:pt>
                <c:pt idx="6749">
                  <c:v>2434.08203</c:v>
                </c:pt>
                <c:pt idx="6750">
                  <c:v>2434.08203</c:v>
                </c:pt>
                <c:pt idx="6751">
                  <c:v>2434.08203</c:v>
                </c:pt>
                <c:pt idx="6752">
                  <c:v>2434.08203</c:v>
                </c:pt>
                <c:pt idx="6753">
                  <c:v>2434.08203</c:v>
                </c:pt>
                <c:pt idx="6754">
                  <c:v>2434.08203</c:v>
                </c:pt>
                <c:pt idx="6755">
                  <c:v>2434.08203</c:v>
                </c:pt>
                <c:pt idx="6756">
                  <c:v>2434.08203</c:v>
                </c:pt>
                <c:pt idx="6757">
                  <c:v>2434.08203</c:v>
                </c:pt>
                <c:pt idx="6758">
                  <c:v>2434.08203</c:v>
                </c:pt>
                <c:pt idx="6759">
                  <c:v>2434.08203</c:v>
                </c:pt>
                <c:pt idx="6760">
                  <c:v>2434.08203</c:v>
                </c:pt>
                <c:pt idx="6761">
                  <c:v>2434.08203</c:v>
                </c:pt>
                <c:pt idx="6762">
                  <c:v>2434.08203</c:v>
                </c:pt>
                <c:pt idx="6763">
                  <c:v>2434.08203</c:v>
                </c:pt>
                <c:pt idx="6764">
                  <c:v>2434.08203</c:v>
                </c:pt>
                <c:pt idx="6765">
                  <c:v>2434.08203</c:v>
                </c:pt>
                <c:pt idx="6766">
                  <c:v>2434.08203</c:v>
                </c:pt>
                <c:pt idx="6767">
                  <c:v>2434.08203</c:v>
                </c:pt>
                <c:pt idx="6768">
                  <c:v>2434.08203</c:v>
                </c:pt>
                <c:pt idx="6769">
                  <c:v>2434.08203</c:v>
                </c:pt>
                <c:pt idx="6770">
                  <c:v>2434.08203</c:v>
                </c:pt>
                <c:pt idx="6771">
                  <c:v>2434.08203</c:v>
                </c:pt>
                <c:pt idx="6772">
                  <c:v>2434.08203</c:v>
                </c:pt>
                <c:pt idx="6773">
                  <c:v>2434.08203</c:v>
                </c:pt>
                <c:pt idx="6774">
                  <c:v>2434.08203</c:v>
                </c:pt>
                <c:pt idx="6775">
                  <c:v>2434.08203</c:v>
                </c:pt>
                <c:pt idx="6776">
                  <c:v>2434.08203</c:v>
                </c:pt>
                <c:pt idx="6777">
                  <c:v>2434.08203</c:v>
                </c:pt>
                <c:pt idx="6778">
                  <c:v>2434.08203</c:v>
                </c:pt>
                <c:pt idx="6779">
                  <c:v>2434.08203</c:v>
                </c:pt>
                <c:pt idx="6780">
                  <c:v>2434.08203</c:v>
                </c:pt>
                <c:pt idx="6781">
                  <c:v>2434.08203</c:v>
                </c:pt>
                <c:pt idx="6782">
                  <c:v>2434.08203</c:v>
                </c:pt>
                <c:pt idx="6783">
                  <c:v>2434.08203</c:v>
                </c:pt>
                <c:pt idx="6784">
                  <c:v>2434.08203</c:v>
                </c:pt>
                <c:pt idx="6785">
                  <c:v>2434.08203</c:v>
                </c:pt>
                <c:pt idx="6786">
                  <c:v>2434.08203</c:v>
                </c:pt>
                <c:pt idx="6787">
                  <c:v>2434.08203</c:v>
                </c:pt>
                <c:pt idx="6788">
                  <c:v>2434.08203</c:v>
                </c:pt>
                <c:pt idx="6789">
                  <c:v>2434.08203</c:v>
                </c:pt>
                <c:pt idx="6790">
                  <c:v>2434.08203</c:v>
                </c:pt>
                <c:pt idx="6791">
                  <c:v>2434.08203</c:v>
                </c:pt>
                <c:pt idx="6792">
                  <c:v>2434.08203</c:v>
                </c:pt>
                <c:pt idx="6793">
                  <c:v>2434.08203</c:v>
                </c:pt>
                <c:pt idx="6794">
                  <c:v>2434.08203</c:v>
                </c:pt>
                <c:pt idx="6795">
                  <c:v>2434.08203</c:v>
                </c:pt>
                <c:pt idx="6796">
                  <c:v>2434.08203</c:v>
                </c:pt>
                <c:pt idx="6797">
                  <c:v>2434.08203</c:v>
                </c:pt>
                <c:pt idx="6798">
                  <c:v>2434.08203</c:v>
                </c:pt>
                <c:pt idx="6799">
                  <c:v>2434.08203</c:v>
                </c:pt>
                <c:pt idx="6800">
                  <c:v>2434.08203</c:v>
                </c:pt>
                <c:pt idx="6801">
                  <c:v>2434.08203</c:v>
                </c:pt>
                <c:pt idx="6802">
                  <c:v>2434.08203</c:v>
                </c:pt>
                <c:pt idx="6803">
                  <c:v>2434.08203</c:v>
                </c:pt>
                <c:pt idx="6804">
                  <c:v>2434.08203</c:v>
                </c:pt>
                <c:pt idx="6805">
                  <c:v>2434.08203</c:v>
                </c:pt>
                <c:pt idx="6806">
                  <c:v>2434.08203</c:v>
                </c:pt>
                <c:pt idx="6807">
                  <c:v>2434.08203</c:v>
                </c:pt>
                <c:pt idx="6808">
                  <c:v>2434.08203</c:v>
                </c:pt>
                <c:pt idx="6809">
                  <c:v>2434.08203</c:v>
                </c:pt>
                <c:pt idx="6810">
                  <c:v>2434.08203</c:v>
                </c:pt>
                <c:pt idx="6811">
                  <c:v>2434.08203</c:v>
                </c:pt>
                <c:pt idx="6812">
                  <c:v>2434.08203</c:v>
                </c:pt>
                <c:pt idx="6813">
                  <c:v>2434.08203</c:v>
                </c:pt>
                <c:pt idx="6814">
                  <c:v>2434.08203</c:v>
                </c:pt>
                <c:pt idx="6815">
                  <c:v>2434.08203</c:v>
                </c:pt>
                <c:pt idx="6816">
                  <c:v>2434.08203</c:v>
                </c:pt>
                <c:pt idx="6817">
                  <c:v>2434.08203</c:v>
                </c:pt>
                <c:pt idx="6818">
                  <c:v>2434.08203</c:v>
                </c:pt>
                <c:pt idx="6819">
                  <c:v>2434.08203</c:v>
                </c:pt>
                <c:pt idx="6820">
                  <c:v>2434.08203</c:v>
                </c:pt>
                <c:pt idx="6821">
                  <c:v>2434.08203</c:v>
                </c:pt>
                <c:pt idx="6822">
                  <c:v>2434.08203</c:v>
                </c:pt>
                <c:pt idx="6823">
                  <c:v>2434.08203</c:v>
                </c:pt>
                <c:pt idx="6824">
                  <c:v>2434.08203</c:v>
                </c:pt>
                <c:pt idx="6825">
                  <c:v>2434.08203</c:v>
                </c:pt>
                <c:pt idx="6826">
                  <c:v>2434.08203</c:v>
                </c:pt>
                <c:pt idx="6827">
                  <c:v>2434.08203</c:v>
                </c:pt>
                <c:pt idx="6828">
                  <c:v>2434.08203</c:v>
                </c:pt>
                <c:pt idx="6829">
                  <c:v>2434.08203</c:v>
                </c:pt>
                <c:pt idx="6830">
                  <c:v>2434.08203</c:v>
                </c:pt>
                <c:pt idx="6831">
                  <c:v>2434.08203</c:v>
                </c:pt>
                <c:pt idx="6832">
                  <c:v>2434.08203</c:v>
                </c:pt>
                <c:pt idx="6833">
                  <c:v>2434.08203</c:v>
                </c:pt>
                <c:pt idx="6834">
                  <c:v>2434.08203</c:v>
                </c:pt>
                <c:pt idx="6835">
                  <c:v>2434.08203</c:v>
                </c:pt>
                <c:pt idx="6836">
                  <c:v>2434.08203</c:v>
                </c:pt>
                <c:pt idx="6837">
                  <c:v>2434.08203</c:v>
                </c:pt>
                <c:pt idx="6838">
                  <c:v>2434.08203</c:v>
                </c:pt>
                <c:pt idx="6839">
                  <c:v>2434.08203</c:v>
                </c:pt>
                <c:pt idx="6840">
                  <c:v>2434.08203</c:v>
                </c:pt>
                <c:pt idx="6841">
                  <c:v>2434.08203</c:v>
                </c:pt>
                <c:pt idx="6842">
                  <c:v>2434.08203</c:v>
                </c:pt>
                <c:pt idx="6843">
                  <c:v>2434.08203</c:v>
                </c:pt>
                <c:pt idx="6844">
                  <c:v>2434.08203</c:v>
                </c:pt>
                <c:pt idx="6845">
                  <c:v>2434.08203</c:v>
                </c:pt>
                <c:pt idx="6846">
                  <c:v>2434.08203</c:v>
                </c:pt>
                <c:pt idx="6847">
                  <c:v>2434.08203</c:v>
                </c:pt>
                <c:pt idx="6848">
                  <c:v>2434.08203</c:v>
                </c:pt>
                <c:pt idx="6849">
                  <c:v>2434.08203</c:v>
                </c:pt>
                <c:pt idx="6850">
                  <c:v>2434.08203</c:v>
                </c:pt>
                <c:pt idx="6851">
                  <c:v>2434.08203</c:v>
                </c:pt>
                <c:pt idx="6852">
                  <c:v>2434.08203</c:v>
                </c:pt>
                <c:pt idx="6853">
                  <c:v>2434.08203</c:v>
                </c:pt>
                <c:pt idx="6854">
                  <c:v>2434.08203</c:v>
                </c:pt>
                <c:pt idx="6855">
                  <c:v>2434.08203</c:v>
                </c:pt>
                <c:pt idx="6856">
                  <c:v>2431.6406299999981</c:v>
                </c:pt>
                <c:pt idx="6857">
                  <c:v>2434.08203</c:v>
                </c:pt>
                <c:pt idx="6858">
                  <c:v>2434.08203</c:v>
                </c:pt>
                <c:pt idx="6859">
                  <c:v>2434.08203</c:v>
                </c:pt>
                <c:pt idx="6860">
                  <c:v>2434.08203</c:v>
                </c:pt>
                <c:pt idx="6861">
                  <c:v>2434.08203</c:v>
                </c:pt>
                <c:pt idx="6862">
                  <c:v>2434.08203</c:v>
                </c:pt>
                <c:pt idx="6863">
                  <c:v>2434.08203</c:v>
                </c:pt>
                <c:pt idx="6864">
                  <c:v>2434.08203</c:v>
                </c:pt>
                <c:pt idx="6865">
                  <c:v>2434.08203</c:v>
                </c:pt>
                <c:pt idx="6866">
                  <c:v>2434.08203</c:v>
                </c:pt>
                <c:pt idx="6867">
                  <c:v>2434.08203</c:v>
                </c:pt>
                <c:pt idx="6868">
                  <c:v>2434.08203</c:v>
                </c:pt>
                <c:pt idx="6869">
                  <c:v>2434.08203</c:v>
                </c:pt>
                <c:pt idx="6870">
                  <c:v>2434.08203</c:v>
                </c:pt>
                <c:pt idx="6871">
                  <c:v>2434.08203</c:v>
                </c:pt>
                <c:pt idx="6872">
                  <c:v>2434.08203</c:v>
                </c:pt>
                <c:pt idx="6873">
                  <c:v>2434.08203</c:v>
                </c:pt>
                <c:pt idx="6874">
                  <c:v>2434.08203</c:v>
                </c:pt>
                <c:pt idx="6875">
                  <c:v>2434.08203</c:v>
                </c:pt>
                <c:pt idx="6876">
                  <c:v>2434.08203</c:v>
                </c:pt>
                <c:pt idx="6877">
                  <c:v>2434.08203</c:v>
                </c:pt>
                <c:pt idx="6878">
                  <c:v>2434.08203</c:v>
                </c:pt>
                <c:pt idx="6879">
                  <c:v>2434.08203</c:v>
                </c:pt>
                <c:pt idx="6880">
                  <c:v>2434.08203</c:v>
                </c:pt>
                <c:pt idx="6881">
                  <c:v>2434.08203</c:v>
                </c:pt>
                <c:pt idx="6882">
                  <c:v>2434.08203</c:v>
                </c:pt>
                <c:pt idx="6883">
                  <c:v>2434.08203</c:v>
                </c:pt>
                <c:pt idx="6884">
                  <c:v>2434.08203</c:v>
                </c:pt>
                <c:pt idx="6885">
                  <c:v>2434.08203</c:v>
                </c:pt>
                <c:pt idx="6886">
                  <c:v>2434.08203</c:v>
                </c:pt>
                <c:pt idx="6887">
                  <c:v>2434.08203</c:v>
                </c:pt>
                <c:pt idx="6888">
                  <c:v>2434.08203</c:v>
                </c:pt>
                <c:pt idx="6889">
                  <c:v>2434.08203</c:v>
                </c:pt>
                <c:pt idx="6890">
                  <c:v>2434.08203</c:v>
                </c:pt>
                <c:pt idx="6891">
                  <c:v>2434.08203</c:v>
                </c:pt>
                <c:pt idx="6892">
                  <c:v>2434.08203</c:v>
                </c:pt>
                <c:pt idx="6893">
                  <c:v>2434.08203</c:v>
                </c:pt>
                <c:pt idx="6894">
                  <c:v>2434.08203</c:v>
                </c:pt>
                <c:pt idx="6895">
                  <c:v>2434.08203</c:v>
                </c:pt>
                <c:pt idx="6896">
                  <c:v>2434.08203</c:v>
                </c:pt>
                <c:pt idx="6897">
                  <c:v>2434.08203</c:v>
                </c:pt>
                <c:pt idx="6898">
                  <c:v>2434.08203</c:v>
                </c:pt>
                <c:pt idx="6899">
                  <c:v>2434.08203</c:v>
                </c:pt>
                <c:pt idx="6900">
                  <c:v>2434.08203</c:v>
                </c:pt>
                <c:pt idx="6901">
                  <c:v>2434.08203</c:v>
                </c:pt>
                <c:pt idx="6902">
                  <c:v>2434.08203</c:v>
                </c:pt>
                <c:pt idx="6903">
                  <c:v>2434.08203</c:v>
                </c:pt>
                <c:pt idx="6904">
                  <c:v>2434.08203</c:v>
                </c:pt>
                <c:pt idx="6905">
                  <c:v>2434.08203</c:v>
                </c:pt>
                <c:pt idx="6906">
                  <c:v>2434.08203</c:v>
                </c:pt>
                <c:pt idx="6907">
                  <c:v>2434.08203</c:v>
                </c:pt>
                <c:pt idx="6908">
                  <c:v>2434.08203</c:v>
                </c:pt>
                <c:pt idx="6909">
                  <c:v>2434.08203</c:v>
                </c:pt>
                <c:pt idx="6910">
                  <c:v>2434.08203</c:v>
                </c:pt>
                <c:pt idx="6911">
                  <c:v>2434.08203</c:v>
                </c:pt>
                <c:pt idx="6912">
                  <c:v>2434.08203</c:v>
                </c:pt>
                <c:pt idx="6913">
                  <c:v>2434.08203</c:v>
                </c:pt>
                <c:pt idx="6914">
                  <c:v>2434.08203</c:v>
                </c:pt>
                <c:pt idx="6915">
                  <c:v>2434.08203</c:v>
                </c:pt>
                <c:pt idx="6916">
                  <c:v>2434.08203</c:v>
                </c:pt>
                <c:pt idx="6917">
                  <c:v>2434.08203</c:v>
                </c:pt>
                <c:pt idx="6918">
                  <c:v>2434.08203</c:v>
                </c:pt>
                <c:pt idx="6919">
                  <c:v>2434.08203</c:v>
                </c:pt>
                <c:pt idx="6920">
                  <c:v>2434.08203</c:v>
                </c:pt>
                <c:pt idx="6921">
                  <c:v>2434.08203</c:v>
                </c:pt>
                <c:pt idx="6922">
                  <c:v>2434.08203</c:v>
                </c:pt>
                <c:pt idx="6923">
                  <c:v>2434.08203</c:v>
                </c:pt>
                <c:pt idx="6924">
                  <c:v>2434.08203</c:v>
                </c:pt>
                <c:pt idx="6925">
                  <c:v>2434.08203</c:v>
                </c:pt>
                <c:pt idx="6926">
                  <c:v>2434.08203</c:v>
                </c:pt>
                <c:pt idx="6927">
                  <c:v>2434.08203</c:v>
                </c:pt>
                <c:pt idx="6928">
                  <c:v>2434.08203</c:v>
                </c:pt>
                <c:pt idx="6929">
                  <c:v>2434.08203</c:v>
                </c:pt>
                <c:pt idx="6930">
                  <c:v>2434.08203</c:v>
                </c:pt>
                <c:pt idx="6931">
                  <c:v>2434.08203</c:v>
                </c:pt>
                <c:pt idx="6932">
                  <c:v>2434.08203</c:v>
                </c:pt>
                <c:pt idx="6933">
                  <c:v>2434.08203</c:v>
                </c:pt>
                <c:pt idx="6934">
                  <c:v>2434.08203</c:v>
                </c:pt>
                <c:pt idx="6935">
                  <c:v>2434.08203</c:v>
                </c:pt>
                <c:pt idx="6936">
                  <c:v>2434.08203</c:v>
                </c:pt>
                <c:pt idx="6937">
                  <c:v>2434.08203</c:v>
                </c:pt>
                <c:pt idx="6938">
                  <c:v>2434.08203</c:v>
                </c:pt>
                <c:pt idx="6939">
                  <c:v>2434.08203</c:v>
                </c:pt>
                <c:pt idx="6940">
                  <c:v>2434.08203</c:v>
                </c:pt>
                <c:pt idx="6941">
                  <c:v>2434.08203</c:v>
                </c:pt>
                <c:pt idx="6942">
                  <c:v>2434.08203</c:v>
                </c:pt>
                <c:pt idx="6943">
                  <c:v>2434.08203</c:v>
                </c:pt>
                <c:pt idx="6944">
                  <c:v>2434.08203</c:v>
                </c:pt>
                <c:pt idx="6945">
                  <c:v>2434.08203</c:v>
                </c:pt>
                <c:pt idx="6946">
                  <c:v>2434.08203</c:v>
                </c:pt>
                <c:pt idx="6947">
                  <c:v>2434.08203</c:v>
                </c:pt>
                <c:pt idx="6948">
                  <c:v>2434.08203</c:v>
                </c:pt>
                <c:pt idx="6949">
                  <c:v>2434.08203</c:v>
                </c:pt>
                <c:pt idx="6950">
                  <c:v>2434.08203</c:v>
                </c:pt>
                <c:pt idx="6951">
                  <c:v>2434.08203</c:v>
                </c:pt>
                <c:pt idx="6952">
                  <c:v>2434.08203</c:v>
                </c:pt>
                <c:pt idx="6953">
                  <c:v>2434.08203</c:v>
                </c:pt>
                <c:pt idx="6954">
                  <c:v>2434.08203</c:v>
                </c:pt>
                <c:pt idx="6955">
                  <c:v>2434.08203</c:v>
                </c:pt>
                <c:pt idx="6956">
                  <c:v>2434.08203</c:v>
                </c:pt>
                <c:pt idx="6957">
                  <c:v>2434.08203</c:v>
                </c:pt>
                <c:pt idx="6958">
                  <c:v>2434.08203</c:v>
                </c:pt>
                <c:pt idx="6959">
                  <c:v>2434.08203</c:v>
                </c:pt>
                <c:pt idx="6960">
                  <c:v>2434.08203</c:v>
                </c:pt>
                <c:pt idx="6961">
                  <c:v>2434.08203</c:v>
                </c:pt>
                <c:pt idx="6962">
                  <c:v>2431.6406299999981</c:v>
                </c:pt>
                <c:pt idx="6963">
                  <c:v>2434.08203</c:v>
                </c:pt>
                <c:pt idx="6964">
                  <c:v>2434.08203</c:v>
                </c:pt>
                <c:pt idx="6965">
                  <c:v>2434.08203</c:v>
                </c:pt>
                <c:pt idx="6966">
                  <c:v>2434.08203</c:v>
                </c:pt>
                <c:pt idx="6967">
                  <c:v>2434.08203</c:v>
                </c:pt>
                <c:pt idx="6968">
                  <c:v>2434.08203</c:v>
                </c:pt>
                <c:pt idx="6969">
                  <c:v>2434.08203</c:v>
                </c:pt>
                <c:pt idx="6970">
                  <c:v>2434.08203</c:v>
                </c:pt>
                <c:pt idx="6971">
                  <c:v>2434.08203</c:v>
                </c:pt>
                <c:pt idx="6972">
                  <c:v>2434.08203</c:v>
                </c:pt>
                <c:pt idx="6973">
                  <c:v>2434.08203</c:v>
                </c:pt>
                <c:pt idx="6974">
                  <c:v>2434.08203</c:v>
                </c:pt>
                <c:pt idx="6975">
                  <c:v>2434.08203</c:v>
                </c:pt>
                <c:pt idx="6976">
                  <c:v>2434.08203</c:v>
                </c:pt>
                <c:pt idx="6977">
                  <c:v>2434.08203</c:v>
                </c:pt>
                <c:pt idx="6978">
                  <c:v>2434.08203</c:v>
                </c:pt>
                <c:pt idx="6979">
                  <c:v>2434.08203</c:v>
                </c:pt>
                <c:pt idx="6980">
                  <c:v>2434.08203</c:v>
                </c:pt>
                <c:pt idx="6981">
                  <c:v>2434.08203</c:v>
                </c:pt>
                <c:pt idx="6982">
                  <c:v>2434.08203</c:v>
                </c:pt>
                <c:pt idx="6983">
                  <c:v>2434.08203</c:v>
                </c:pt>
                <c:pt idx="6984">
                  <c:v>2434.08203</c:v>
                </c:pt>
                <c:pt idx="6985">
                  <c:v>2434.08203</c:v>
                </c:pt>
                <c:pt idx="6986">
                  <c:v>2434.08203</c:v>
                </c:pt>
                <c:pt idx="6987">
                  <c:v>2434.08203</c:v>
                </c:pt>
                <c:pt idx="6988">
                  <c:v>2434.08203</c:v>
                </c:pt>
                <c:pt idx="6989">
                  <c:v>2434.08203</c:v>
                </c:pt>
                <c:pt idx="6990">
                  <c:v>2434.08203</c:v>
                </c:pt>
                <c:pt idx="6991">
                  <c:v>2434.08203</c:v>
                </c:pt>
                <c:pt idx="6992">
                  <c:v>2434.08203</c:v>
                </c:pt>
                <c:pt idx="6993">
                  <c:v>2434.08203</c:v>
                </c:pt>
                <c:pt idx="6994">
                  <c:v>2434.08203</c:v>
                </c:pt>
                <c:pt idx="6995">
                  <c:v>2434.08203</c:v>
                </c:pt>
                <c:pt idx="6996">
                  <c:v>2434.08203</c:v>
                </c:pt>
                <c:pt idx="6997">
                  <c:v>2434.08203</c:v>
                </c:pt>
                <c:pt idx="6998">
                  <c:v>2434.08203</c:v>
                </c:pt>
                <c:pt idx="6999">
                  <c:v>2434.08203</c:v>
                </c:pt>
                <c:pt idx="7000">
                  <c:v>2434.08203</c:v>
                </c:pt>
                <c:pt idx="7001">
                  <c:v>2434.08203</c:v>
                </c:pt>
                <c:pt idx="7002">
                  <c:v>2434.08203</c:v>
                </c:pt>
                <c:pt idx="7003">
                  <c:v>2434.08203</c:v>
                </c:pt>
                <c:pt idx="7004">
                  <c:v>2434.08203</c:v>
                </c:pt>
                <c:pt idx="7005">
                  <c:v>2434.08203</c:v>
                </c:pt>
                <c:pt idx="7006">
                  <c:v>2434.08203</c:v>
                </c:pt>
                <c:pt idx="7007">
                  <c:v>2434.08203</c:v>
                </c:pt>
                <c:pt idx="7008">
                  <c:v>2434.08203</c:v>
                </c:pt>
                <c:pt idx="7009">
                  <c:v>2434.08203</c:v>
                </c:pt>
                <c:pt idx="7010">
                  <c:v>2434.08203</c:v>
                </c:pt>
                <c:pt idx="7011">
                  <c:v>2434.08203</c:v>
                </c:pt>
                <c:pt idx="7012">
                  <c:v>2434.08203</c:v>
                </c:pt>
                <c:pt idx="7013">
                  <c:v>2434.08203</c:v>
                </c:pt>
                <c:pt idx="7014">
                  <c:v>2434.08203</c:v>
                </c:pt>
                <c:pt idx="7015">
                  <c:v>2434.08203</c:v>
                </c:pt>
                <c:pt idx="7016">
                  <c:v>2434.08203</c:v>
                </c:pt>
                <c:pt idx="7017">
                  <c:v>2434.08203</c:v>
                </c:pt>
                <c:pt idx="7018">
                  <c:v>2434.08203</c:v>
                </c:pt>
                <c:pt idx="7019">
                  <c:v>2434.08203</c:v>
                </c:pt>
                <c:pt idx="7020">
                  <c:v>2434.08203</c:v>
                </c:pt>
                <c:pt idx="7021">
                  <c:v>2434.08203</c:v>
                </c:pt>
                <c:pt idx="7022">
                  <c:v>2434.08203</c:v>
                </c:pt>
                <c:pt idx="7023">
                  <c:v>2434.08203</c:v>
                </c:pt>
                <c:pt idx="7024">
                  <c:v>2434.08203</c:v>
                </c:pt>
                <c:pt idx="7025">
                  <c:v>2434.08203</c:v>
                </c:pt>
                <c:pt idx="7026">
                  <c:v>2434.08203</c:v>
                </c:pt>
                <c:pt idx="7027">
                  <c:v>2434.08203</c:v>
                </c:pt>
                <c:pt idx="7028">
                  <c:v>2434.08203</c:v>
                </c:pt>
                <c:pt idx="7029">
                  <c:v>2434.08203</c:v>
                </c:pt>
                <c:pt idx="7030">
                  <c:v>2434.08203</c:v>
                </c:pt>
                <c:pt idx="7031">
                  <c:v>2434.08203</c:v>
                </c:pt>
                <c:pt idx="7032">
                  <c:v>2434.08203</c:v>
                </c:pt>
                <c:pt idx="7033">
                  <c:v>2434.08203</c:v>
                </c:pt>
                <c:pt idx="7034">
                  <c:v>2434.08203</c:v>
                </c:pt>
                <c:pt idx="7035">
                  <c:v>2434.08203</c:v>
                </c:pt>
                <c:pt idx="7036">
                  <c:v>2434.08203</c:v>
                </c:pt>
                <c:pt idx="7037">
                  <c:v>2434.08203</c:v>
                </c:pt>
                <c:pt idx="7038">
                  <c:v>2434.08203</c:v>
                </c:pt>
                <c:pt idx="7039">
                  <c:v>2434.08203</c:v>
                </c:pt>
                <c:pt idx="7040">
                  <c:v>2434.08203</c:v>
                </c:pt>
                <c:pt idx="7041">
                  <c:v>2434.08203</c:v>
                </c:pt>
                <c:pt idx="7042">
                  <c:v>2434.08203</c:v>
                </c:pt>
                <c:pt idx="7043">
                  <c:v>2434.08203</c:v>
                </c:pt>
                <c:pt idx="7044">
                  <c:v>2434.08203</c:v>
                </c:pt>
                <c:pt idx="7045">
                  <c:v>2434.08203</c:v>
                </c:pt>
                <c:pt idx="7046">
                  <c:v>2434.08203</c:v>
                </c:pt>
                <c:pt idx="7047">
                  <c:v>2434.08203</c:v>
                </c:pt>
                <c:pt idx="7048">
                  <c:v>2434.08203</c:v>
                </c:pt>
                <c:pt idx="7049">
                  <c:v>2434.08203</c:v>
                </c:pt>
                <c:pt idx="7050">
                  <c:v>2434.08203</c:v>
                </c:pt>
                <c:pt idx="7051">
                  <c:v>2434.08203</c:v>
                </c:pt>
                <c:pt idx="7052">
                  <c:v>2434.08203</c:v>
                </c:pt>
                <c:pt idx="7053">
                  <c:v>2434.08203</c:v>
                </c:pt>
                <c:pt idx="7054">
                  <c:v>2434.08203</c:v>
                </c:pt>
                <c:pt idx="7055">
                  <c:v>2434.08203</c:v>
                </c:pt>
                <c:pt idx="7056">
                  <c:v>2434.08203</c:v>
                </c:pt>
                <c:pt idx="7057">
                  <c:v>2434.08203</c:v>
                </c:pt>
                <c:pt idx="7058">
                  <c:v>2434.08203</c:v>
                </c:pt>
                <c:pt idx="7059">
                  <c:v>2434.08203</c:v>
                </c:pt>
                <c:pt idx="7060">
                  <c:v>2434.08203</c:v>
                </c:pt>
                <c:pt idx="7061">
                  <c:v>2434.08203</c:v>
                </c:pt>
                <c:pt idx="7062">
                  <c:v>2434.08203</c:v>
                </c:pt>
                <c:pt idx="7063">
                  <c:v>2434.08203</c:v>
                </c:pt>
                <c:pt idx="7064">
                  <c:v>2434.08203</c:v>
                </c:pt>
                <c:pt idx="7065">
                  <c:v>2434.08203</c:v>
                </c:pt>
                <c:pt idx="7066">
                  <c:v>2434.08203</c:v>
                </c:pt>
                <c:pt idx="7067">
                  <c:v>2434.08203</c:v>
                </c:pt>
                <c:pt idx="7068">
                  <c:v>2434.08203</c:v>
                </c:pt>
                <c:pt idx="7069">
                  <c:v>2434.08203</c:v>
                </c:pt>
                <c:pt idx="7070">
                  <c:v>2434.08203</c:v>
                </c:pt>
                <c:pt idx="7071">
                  <c:v>2434.08203</c:v>
                </c:pt>
                <c:pt idx="7072">
                  <c:v>2434.08203</c:v>
                </c:pt>
                <c:pt idx="7073">
                  <c:v>2434.08203</c:v>
                </c:pt>
                <c:pt idx="7074">
                  <c:v>2434.08203</c:v>
                </c:pt>
                <c:pt idx="7075">
                  <c:v>2434.08203</c:v>
                </c:pt>
                <c:pt idx="7076">
                  <c:v>2434.08203</c:v>
                </c:pt>
                <c:pt idx="7077">
                  <c:v>2434.08203</c:v>
                </c:pt>
                <c:pt idx="7078">
                  <c:v>2434.08203</c:v>
                </c:pt>
                <c:pt idx="7079">
                  <c:v>2434.08203</c:v>
                </c:pt>
                <c:pt idx="7080">
                  <c:v>2434.08203</c:v>
                </c:pt>
                <c:pt idx="7081">
                  <c:v>2434.08203</c:v>
                </c:pt>
                <c:pt idx="7082">
                  <c:v>2434.08203</c:v>
                </c:pt>
                <c:pt idx="7083">
                  <c:v>2434.08203</c:v>
                </c:pt>
                <c:pt idx="7084">
                  <c:v>2434.08203</c:v>
                </c:pt>
                <c:pt idx="7085">
                  <c:v>2434.08203</c:v>
                </c:pt>
                <c:pt idx="7086">
                  <c:v>2434.08203</c:v>
                </c:pt>
                <c:pt idx="7087">
                  <c:v>2434.08203</c:v>
                </c:pt>
                <c:pt idx="7088">
                  <c:v>2434.08203</c:v>
                </c:pt>
                <c:pt idx="7089">
                  <c:v>2434.08203</c:v>
                </c:pt>
                <c:pt idx="7090">
                  <c:v>2434.08203</c:v>
                </c:pt>
                <c:pt idx="7091">
                  <c:v>2434.08203</c:v>
                </c:pt>
                <c:pt idx="7092">
                  <c:v>2434.08203</c:v>
                </c:pt>
                <c:pt idx="7093">
                  <c:v>2434.08203</c:v>
                </c:pt>
                <c:pt idx="7094">
                  <c:v>2434.08203</c:v>
                </c:pt>
                <c:pt idx="7095">
                  <c:v>2434.08203</c:v>
                </c:pt>
                <c:pt idx="7096">
                  <c:v>2434.08203</c:v>
                </c:pt>
                <c:pt idx="7097">
                  <c:v>2434.08203</c:v>
                </c:pt>
                <c:pt idx="7098">
                  <c:v>2434.08203</c:v>
                </c:pt>
                <c:pt idx="7099">
                  <c:v>2434.08203</c:v>
                </c:pt>
                <c:pt idx="7100">
                  <c:v>2434.08203</c:v>
                </c:pt>
                <c:pt idx="7101">
                  <c:v>2434.08203</c:v>
                </c:pt>
                <c:pt idx="7102">
                  <c:v>2434.08203</c:v>
                </c:pt>
                <c:pt idx="7103">
                  <c:v>2434.08203</c:v>
                </c:pt>
                <c:pt idx="7104">
                  <c:v>2434.08203</c:v>
                </c:pt>
                <c:pt idx="7105">
                  <c:v>2434.08203</c:v>
                </c:pt>
                <c:pt idx="7106">
                  <c:v>2434.08203</c:v>
                </c:pt>
                <c:pt idx="7107">
                  <c:v>2434.08203</c:v>
                </c:pt>
                <c:pt idx="7108">
                  <c:v>2434.08203</c:v>
                </c:pt>
                <c:pt idx="7109">
                  <c:v>2434.08203</c:v>
                </c:pt>
                <c:pt idx="7110">
                  <c:v>2434.08203</c:v>
                </c:pt>
                <c:pt idx="7111">
                  <c:v>2434.08203</c:v>
                </c:pt>
                <c:pt idx="7112">
                  <c:v>2434.08203</c:v>
                </c:pt>
                <c:pt idx="7113">
                  <c:v>2434.08203</c:v>
                </c:pt>
                <c:pt idx="7114">
                  <c:v>2434.08203</c:v>
                </c:pt>
                <c:pt idx="7115">
                  <c:v>2434.08203</c:v>
                </c:pt>
                <c:pt idx="7116">
                  <c:v>2434.08203</c:v>
                </c:pt>
                <c:pt idx="7117">
                  <c:v>2434.08203</c:v>
                </c:pt>
                <c:pt idx="7118">
                  <c:v>2434.08203</c:v>
                </c:pt>
                <c:pt idx="7119">
                  <c:v>2434.08203</c:v>
                </c:pt>
                <c:pt idx="7120">
                  <c:v>2434.08203</c:v>
                </c:pt>
                <c:pt idx="7121">
                  <c:v>2434.08203</c:v>
                </c:pt>
                <c:pt idx="7122">
                  <c:v>2434.08203</c:v>
                </c:pt>
                <c:pt idx="7123">
                  <c:v>2434.08203</c:v>
                </c:pt>
                <c:pt idx="7124">
                  <c:v>2434.08203</c:v>
                </c:pt>
                <c:pt idx="7125">
                  <c:v>2434.08203</c:v>
                </c:pt>
                <c:pt idx="7126">
                  <c:v>2434.08203</c:v>
                </c:pt>
                <c:pt idx="7127">
                  <c:v>2434.08203</c:v>
                </c:pt>
                <c:pt idx="7128">
                  <c:v>2434.08203</c:v>
                </c:pt>
                <c:pt idx="7129">
                  <c:v>2434.08203</c:v>
                </c:pt>
                <c:pt idx="7130">
                  <c:v>2434.08203</c:v>
                </c:pt>
                <c:pt idx="7131">
                  <c:v>2434.08203</c:v>
                </c:pt>
                <c:pt idx="7132">
                  <c:v>2434.08203</c:v>
                </c:pt>
                <c:pt idx="7133">
                  <c:v>2434.08203</c:v>
                </c:pt>
                <c:pt idx="7134">
                  <c:v>2434.08203</c:v>
                </c:pt>
                <c:pt idx="7135">
                  <c:v>2434.08203</c:v>
                </c:pt>
                <c:pt idx="7136">
                  <c:v>2434.08203</c:v>
                </c:pt>
                <c:pt idx="7137">
                  <c:v>2434.08203</c:v>
                </c:pt>
                <c:pt idx="7138">
                  <c:v>2434.08203</c:v>
                </c:pt>
                <c:pt idx="7139">
                  <c:v>2434.08203</c:v>
                </c:pt>
                <c:pt idx="7140">
                  <c:v>2434.08203</c:v>
                </c:pt>
                <c:pt idx="7141">
                  <c:v>2434.08203</c:v>
                </c:pt>
                <c:pt idx="7142">
                  <c:v>2434.08203</c:v>
                </c:pt>
                <c:pt idx="7143">
                  <c:v>2434.08203</c:v>
                </c:pt>
                <c:pt idx="7144">
                  <c:v>2434.08203</c:v>
                </c:pt>
                <c:pt idx="7145">
                  <c:v>2434.08203</c:v>
                </c:pt>
                <c:pt idx="7146">
                  <c:v>2434.08203</c:v>
                </c:pt>
                <c:pt idx="7147">
                  <c:v>2434.08203</c:v>
                </c:pt>
                <c:pt idx="7148">
                  <c:v>2434.08203</c:v>
                </c:pt>
                <c:pt idx="7149">
                  <c:v>2434.08203</c:v>
                </c:pt>
                <c:pt idx="7150">
                  <c:v>2434.08203</c:v>
                </c:pt>
                <c:pt idx="7151">
                  <c:v>2434.08203</c:v>
                </c:pt>
                <c:pt idx="7152">
                  <c:v>2434.08203</c:v>
                </c:pt>
                <c:pt idx="7153">
                  <c:v>2434.08203</c:v>
                </c:pt>
                <c:pt idx="7154">
                  <c:v>2434.08203</c:v>
                </c:pt>
                <c:pt idx="7155">
                  <c:v>2434.08203</c:v>
                </c:pt>
                <c:pt idx="7156">
                  <c:v>2434.08203</c:v>
                </c:pt>
                <c:pt idx="7157">
                  <c:v>2434.08203</c:v>
                </c:pt>
                <c:pt idx="7158">
                  <c:v>2434.08203</c:v>
                </c:pt>
                <c:pt idx="7159">
                  <c:v>2434.08203</c:v>
                </c:pt>
                <c:pt idx="7160">
                  <c:v>2434.08203</c:v>
                </c:pt>
                <c:pt idx="7161">
                  <c:v>2434.08203</c:v>
                </c:pt>
                <c:pt idx="7162">
                  <c:v>2434.08203</c:v>
                </c:pt>
                <c:pt idx="7163">
                  <c:v>2434.08203</c:v>
                </c:pt>
                <c:pt idx="7164">
                  <c:v>2434.08203</c:v>
                </c:pt>
                <c:pt idx="7165">
                  <c:v>2434.08203</c:v>
                </c:pt>
                <c:pt idx="7166">
                  <c:v>2434.08203</c:v>
                </c:pt>
                <c:pt idx="7167">
                  <c:v>2434.08203</c:v>
                </c:pt>
                <c:pt idx="7168">
                  <c:v>2434.08203</c:v>
                </c:pt>
                <c:pt idx="7169">
                  <c:v>2434.08203</c:v>
                </c:pt>
                <c:pt idx="7170">
                  <c:v>2434.08203</c:v>
                </c:pt>
                <c:pt idx="7171">
                  <c:v>2434.08203</c:v>
                </c:pt>
                <c:pt idx="7172">
                  <c:v>2434.08203</c:v>
                </c:pt>
                <c:pt idx="7173">
                  <c:v>2434.08203</c:v>
                </c:pt>
                <c:pt idx="7174">
                  <c:v>2434.08203</c:v>
                </c:pt>
                <c:pt idx="7175">
                  <c:v>2434.08203</c:v>
                </c:pt>
                <c:pt idx="7176">
                  <c:v>2434.08203</c:v>
                </c:pt>
                <c:pt idx="7177">
                  <c:v>2434.08203</c:v>
                </c:pt>
                <c:pt idx="7178">
                  <c:v>2434.08203</c:v>
                </c:pt>
                <c:pt idx="7179">
                  <c:v>2434.08203</c:v>
                </c:pt>
                <c:pt idx="7180">
                  <c:v>2434.08203</c:v>
                </c:pt>
                <c:pt idx="7181">
                  <c:v>2434.08203</c:v>
                </c:pt>
                <c:pt idx="7182">
                  <c:v>2434.08203</c:v>
                </c:pt>
                <c:pt idx="7183">
                  <c:v>2434.08203</c:v>
                </c:pt>
                <c:pt idx="7184">
                  <c:v>2434.08203</c:v>
                </c:pt>
                <c:pt idx="7185">
                  <c:v>2434.08203</c:v>
                </c:pt>
                <c:pt idx="7186">
                  <c:v>2434.08203</c:v>
                </c:pt>
                <c:pt idx="7187">
                  <c:v>2434.08203</c:v>
                </c:pt>
                <c:pt idx="7188">
                  <c:v>2434.08203</c:v>
                </c:pt>
                <c:pt idx="7189">
                  <c:v>2434.08203</c:v>
                </c:pt>
                <c:pt idx="7190">
                  <c:v>2434.08203</c:v>
                </c:pt>
                <c:pt idx="7191">
                  <c:v>2434.08203</c:v>
                </c:pt>
                <c:pt idx="7192">
                  <c:v>2434.08203</c:v>
                </c:pt>
                <c:pt idx="7193">
                  <c:v>2434.08203</c:v>
                </c:pt>
                <c:pt idx="7194">
                  <c:v>2434.08203</c:v>
                </c:pt>
                <c:pt idx="7195">
                  <c:v>2434.08203</c:v>
                </c:pt>
                <c:pt idx="7196">
                  <c:v>2434.08203</c:v>
                </c:pt>
                <c:pt idx="7197">
                  <c:v>2434.08203</c:v>
                </c:pt>
                <c:pt idx="7198">
                  <c:v>2434.08203</c:v>
                </c:pt>
                <c:pt idx="7199">
                  <c:v>2434.08203</c:v>
                </c:pt>
                <c:pt idx="7200">
                  <c:v>2434.08203</c:v>
                </c:pt>
                <c:pt idx="7201">
                  <c:v>2434.08203</c:v>
                </c:pt>
                <c:pt idx="7202">
                  <c:v>2434.08203</c:v>
                </c:pt>
                <c:pt idx="7203">
                  <c:v>2434.08203</c:v>
                </c:pt>
                <c:pt idx="7204">
                  <c:v>2434.08203</c:v>
                </c:pt>
                <c:pt idx="7205">
                  <c:v>2434.08203</c:v>
                </c:pt>
                <c:pt idx="7206">
                  <c:v>2434.08203</c:v>
                </c:pt>
                <c:pt idx="7207">
                  <c:v>2434.08203</c:v>
                </c:pt>
                <c:pt idx="7208">
                  <c:v>2434.08203</c:v>
                </c:pt>
                <c:pt idx="7209">
                  <c:v>2434.08203</c:v>
                </c:pt>
                <c:pt idx="7210">
                  <c:v>2434.08203</c:v>
                </c:pt>
                <c:pt idx="7211">
                  <c:v>2434.08203</c:v>
                </c:pt>
                <c:pt idx="7212">
                  <c:v>2434.08203</c:v>
                </c:pt>
                <c:pt idx="7213">
                  <c:v>2434.08203</c:v>
                </c:pt>
                <c:pt idx="7214">
                  <c:v>2434.08203</c:v>
                </c:pt>
                <c:pt idx="7215">
                  <c:v>2434.08203</c:v>
                </c:pt>
                <c:pt idx="7216">
                  <c:v>2434.08203</c:v>
                </c:pt>
                <c:pt idx="7217">
                  <c:v>2434.08203</c:v>
                </c:pt>
                <c:pt idx="7218">
                  <c:v>2434.08203</c:v>
                </c:pt>
                <c:pt idx="7219">
                  <c:v>2434.08203</c:v>
                </c:pt>
                <c:pt idx="7220">
                  <c:v>2434.08203</c:v>
                </c:pt>
                <c:pt idx="7221">
                  <c:v>2434.08203</c:v>
                </c:pt>
                <c:pt idx="7222">
                  <c:v>2434.08203</c:v>
                </c:pt>
                <c:pt idx="7223">
                  <c:v>2434.08203</c:v>
                </c:pt>
                <c:pt idx="7224">
                  <c:v>2434.08203</c:v>
                </c:pt>
                <c:pt idx="7225">
                  <c:v>2434.08203</c:v>
                </c:pt>
                <c:pt idx="7226">
                  <c:v>2434.08203</c:v>
                </c:pt>
                <c:pt idx="7227">
                  <c:v>2434.08203</c:v>
                </c:pt>
                <c:pt idx="7228">
                  <c:v>2434.08203</c:v>
                </c:pt>
                <c:pt idx="7229">
                  <c:v>2434.08203</c:v>
                </c:pt>
                <c:pt idx="7230">
                  <c:v>2434.08203</c:v>
                </c:pt>
                <c:pt idx="7231">
                  <c:v>2434.08203</c:v>
                </c:pt>
                <c:pt idx="7232">
                  <c:v>2434.08203</c:v>
                </c:pt>
                <c:pt idx="7233">
                  <c:v>2434.08203</c:v>
                </c:pt>
                <c:pt idx="7234">
                  <c:v>2434.08203</c:v>
                </c:pt>
                <c:pt idx="7235">
                  <c:v>2434.08203</c:v>
                </c:pt>
                <c:pt idx="7236">
                  <c:v>2434.08203</c:v>
                </c:pt>
                <c:pt idx="7237">
                  <c:v>2434.08203</c:v>
                </c:pt>
                <c:pt idx="7238">
                  <c:v>2434.08203</c:v>
                </c:pt>
                <c:pt idx="7239">
                  <c:v>2434.08203</c:v>
                </c:pt>
                <c:pt idx="7240">
                  <c:v>2434.08203</c:v>
                </c:pt>
                <c:pt idx="7241">
                  <c:v>2434.08203</c:v>
                </c:pt>
                <c:pt idx="7242">
                  <c:v>2434.08203</c:v>
                </c:pt>
                <c:pt idx="7243">
                  <c:v>2434.08203</c:v>
                </c:pt>
                <c:pt idx="7244">
                  <c:v>2434.08203</c:v>
                </c:pt>
                <c:pt idx="7245">
                  <c:v>2434.08203</c:v>
                </c:pt>
                <c:pt idx="7246">
                  <c:v>2434.08203</c:v>
                </c:pt>
                <c:pt idx="7247">
                  <c:v>2434.08203</c:v>
                </c:pt>
                <c:pt idx="7248">
                  <c:v>2434.08203</c:v>
                </c:pt>
                <c:pt idx="7249">
                  <c:v>2434.08203</c:v>
                </c:pt>
                <c:pt idx="7250">
                  <c:v>2434.08203</c:v>
                </c:pt>
                <c:pt idx="7251">
                  <c:v>2434.08203</c:v>
                </c:pt>
                <c:pt idx="7252">
                  <c:v>2434.08203</c:v>
                </c:pt>
                <c:pt idx="7253">
                  <c:v>2434.08203</c:v>
                </c:pt>
                <c:pt idx="7254">
                  <c:v>2434.08203</c:v>
                </c:pt>
                <c:pt idx="7255">
                  <c:v>2434.08203</c:v>
                </c:pt>
                <c:pt idx="7256">
                  <c:v>2434.08203</c:v>
                </c:pt>
                <c:pt idx="7257">
                  <c:v>2434.08203</c:v>
                </c:pt>
                <c:pt idx="7258">
                  <c:v>2434.08203</c:v>
                </c:pt>
                <c:pt idx="7259">
                  <c:v>2434.08203</c:v>
                </c:pt>
                <c:pt idx="7260">
                  <c:v>2434.08203</c:v>
                </c:pt>
                <c:pt idx="7261">
                  <c:v>2434.08203</c:v>
                </c:pt>
                <c:pt idx="7262">
                  <c:v>2434.08203</c:v>
                </c:pt>
                <c:pt idx="7263">
                  <c:v>2434.08203</c:v>
                </c:pt>
                <c:pt idx="7264">
                  <c:v>2434.08203</c:v>
                </c:pt>
                <c:pt idx="7265">
                  <c:v>2434.08203</c:v>
                </c:pt>
                <c:pt idx="7266">
                  <c:v>2434.08203</c:v>
                </c:pt>
                <c:pt idx="7267">
                  <c:v>2434.08203</c:v>
                </c:pt>
                <c:pt idx="7268">
                  <c:v>2434.08203</c:v>
                </c:pt>
                <c:pt idx="7269">
                  <c:v>2434.08203</c:v>
                </c:pt>
                <c:pt idx="7270">
                  <c:v>2434.08203</c:v>
                </c:pt>
                <c:pt idx="7271">
                  <c:v>2434.08203</c:v>
                </c:pt>
                <c:pt idx="7272">
                  <c:v>2434.08203</c:v>
                </c:pt>
                <c:pt idx="7273">
                  <c:v>2434.08203</c:v>
                </c:pt>
                <c:pt idx="7274">
                  <c:v>2434.08203</c:v>
                </c:pt>
                <c:pt idx="7275">
                  <c:v>2434.08203</c:v>
                </c:pt>
                <c:pt idx="7276">
                  <c:v>2434.08203</c:v>
                </c:pt>
                <c:pt idx="7277">
                  <c:v>2434.08203</c:v>
                </c:pt>
                <c:pt idx="7278">
                  <c:v>2434.08203</c:v>
                </c:pt>
                <c:pt idx="7279">
                  <c:v>2434.08203</c:v>
                </c:pt>
                <c:pt idx="7280">
                  <c:v>2434.08203</c:v>
                </c:pt>
                <c:pt idx="7281">
                  <c:v>2434.08203</c:v>
                </c:pt>
                <c:pt idx="7282">
                  <c:v>2434.08203</c:v>
                </c:pt>
                <c:pt idx="7283">
                  <c:v>2434.08203</c:v>
                </c:pt>
                <c:pt idx="7284">
                  <c:v>2434.08203</c:v>
                </c:pt>
                <c:pt idx="7285">
                  <c:v>2434.08203</c:v>
                </c:pt>
                <c:pt idx="7286">
                  <c:v>2434.08203</c:v>
                </c:pt>
                <c:pt idx="7287">
                  <c:v>2434.08203</c:v>
                </c:pt>
                <c:pt idx="7288">
                  <c:v>2434.08203</c:v>
                </c:pt>
                <c:pt idx="7289">
                  <c:v>2434.08203</c:v>
                </c:pt>
                <c:pt idx="7290">
                  <c:v>2434.08203</c:v>
                </c:pt>
                <c:pt idx="7291">
                  <c:v>2434.08203</c:v>
                </c:pt>
                <c:pt idx="7292">
                  <c:v>2434.08203</c:v>
                </c:pt>
                <c:pt idx="7293">
                  <c:v>2434.08203</c:v>
                </c:pt>
                <c:pt idx="7294">
                  <c:v>2434.08203</c:v>
                </c:pt>
                <c:pt idx="7295">
                  <c:v>2434.08203</c:v>
                </c:pt>
                <c:pt idx="7296">
                  <c:v>2434.08203</c:v>
                </c:pt>
                <c:pt idx="7297">
                  <c:v>2434.08203</c:v>
                </c:pt>
                <c:pt idx="7298">
                  <c:v>2434.08203</c:v>
                </c:pt>
                <c:pt idx="7299">
                  <c:v>2434.08203</c:v>
                </c:pt>
                <c:pt idx="7300">
                  <c:v>2434.08203</c:v>
                </c:pt>
                <c:pt idx="7301">
                  <c:v>2434.08203</c:v>
                </c:pt>
                <c:pt idx="7302">
                  <c:v>2434.08203</c:v>
                </c:pt>
                <c:pt idx="7303">
                  <c:v>2434.08203</c:v>
                </c:pt>
                <c:pt idx="7304">
                  <c:v>2434.08203</c:v>
                </c:pt>
                <c:pt idx="7305">
                  <c:v>2434.08203</c:v>
                </c:pt>
                <c:pt idx="7306">
                  <c:v>2434.08203</c:v>
                </c:pt>
                <c:pt idx="7307">
                  <c:v>2434.08203</c:v>
                </c:pt>
                <c:pt idx="7308">
                  <c:v>2434.08203</c:v>
                </c:pt>
                <c:pt idx="7309">
                  <c:v>2434.08203</c:v>
                </c:pt>
                <c:pt idx="7310">
                  <c:v>2434.08203</c:v>
                </c:pt>
                <c:pt idx="7311">
                  <c:v>2434.08203</c:v>
                </c:pt>
                <c:pt idx="7312">
                  <c:v>2434.08203</c:v>
                </c:pt>
                <c:pt idx="7313">
                  <c:v>2434.08203</c:v>
                </c:pt>
                <c:pt idx="7314">
                  <c:v>2434.08203</c:v>
                </c:pt>
                <c:pt idx="7315">
                  <c:v>2434.08203</c:v>
                </c:pt>
                <c:pt idx="7316">
                  <c:v>2434.08203</c:v>
                </c:pt>
                <c:pt idx="7317">
                  <c:v>2434.08203</c:v>
                </c:pt>
                <c:pt idx="7318">
                  <c:v>2434.08203</c:v>
                </c:pt>
                <c:pt idx="7319">
                  <c:v>2434.08203</c:v>
                </c:pt>
                <c:pt idx="7320">
                  <c:v>2434.08203</c:v>
                </c:pt>
                <c:pt idx="7321">
                  <c:v>2434.08203</c:v>
                </c:pt>
                <c:pt idx="7322">
                  <c:v>2434.08203</c:v>
                </c:pt>
                <c:pt idx="7323">
                  <c:v>2434.08203</c:v>
                </c:pt>
                <c:pt idx="7324">
                  <c:v>2434.08203</c:v>
                </c:pt>
                <c:pt idx="7325">
                  <c:v>2434.08203</c:v>
                </c:pt>
                <c:pt idx="7326">
                  <c:v>2434.08203</c:v>
                </c:pt>
                <c:pt idx="7327">
                  <c:v>2434.08203</c:v>
                </c:pt>
                <c:pt idx="7328">
                  <c:v>2434.08203</c:v>
                </c:pt>
                <c:pt idx="7329">
                  <c:v>2434.08203</c:v>
                </c:pt>
                <c:pt idx="7330">
                  <c:v>2434.08203</c:v>
                </c:pt>
                <c:pt idx="7331">
                  <c:v>2434.08203</c:v>
                </c:pt>
                <c:pt idx="7332">
                  <c:v>2434.08203</c:v>
                </c:pt>
                <c:pt idx="7333">
                  <c:v>2434.08203</c:v>
                </c:pt>
                <c:pt idx="7334">
                  <c:v>2434.08203</c:v>
                </c:pt>
                <c:pt idx="7335">
                  <c:v>2434.08203</c:v>
                </c:pt>
                <c:pt idx="7336">
                  <c:v>2434.08203</c:v>
                </c:pt>
                <c:pt idx="7337">
                  <c:v>2434.08203</c:v>
                </c:pt>
                <c:pt idx="7338">
                  <c:v>2434.08203</c:v>
                </c:pt>
                <c:pt idx="7339">
                  <c:v>2434.08203</c:v>
                </c:pt>
                <c:pt idx="7340">
                  <c:v>2434.08203</c:v>
                </c:pt>
                <c:pt idx="7341">
                  <c:v>2434.08203</c:v>
                </c:pt>
                <c:pt idx="7342">
                  <c:v>2434.08203</c:v>
                </c:pt>
                <c:pt idx="7343">
                  <c:v>2434.08203</c:v>
                </c:pt>
                <c:pt idx="7344">
                  <c:v>2434.08203</c:v>
                </c:pt>
                <c:pt idx="7345">
                  <c:v>2434.08203</c:v>
                </c:pt>
                <c:pt idx="7346">
                  <c:v>2434.08203</c:v>
                </c:pt>
                <c:pt idx="7347">
                  <c:v>2434.08203</c:v>
                </c:pt>
                <c:pt idx="7348">
                  <c:v>2434.08203</c:v>
                </c:pt>
                <c:pt idx="7349">
                  <c:v>2434.08203</c:v>
                </c:pt>
                <c:pt idx="7350">
                  <c:v>2434.08203</c:v>
                </c:pt>
                <c:pt idx="7351">
                  <c:v>2434.08203</c:v>
                </c:pt>
                <c:pt idx="7352">
                  <c:v>2434.08203</c:v>
                </c:pt>
                <c:pt idx="7353">
                  <c:v>2434.08203</c:v>
                </c:pt>
                <c:pt idx="7354">
                  <c:v>2434.08203</c:v>
                </c:pt>
                <c:pt idx="7355">
                  <c:v>2434.08203</c:v>
                </c:pt>
                <c:pt idx="7356">
                  <c:v>2434.08203</c:v>
                </c:pt>
                <c:pt idx="7357">
                  <c:v>2434.08203</c:v>
                </c:pt>
                <c:pt idx="7358">
                  <c:v>2434.08203</c:v>
                </c:pt>
                <c:pt idx="7359">
                  <c:v>2434.08203</c:v>
                </c:pt>
                <c:pt idx="7360">
                  <c:v>2434.08203</c:v>
                </c:pt>
                <c:pt idx="7361">
                  <c:v>2434.08203</c:v>
                </c:pt>
                <c:pt idx="7362">
                  <c:v>2434.08203</c:v>
                </c:pt>
                <c:pt idx="7363">
                  <c:v>2434.08203</c:v>
                </c:pt>
                <c:pt idx="7364">
                  <c:v>2434.08203</c:v>
                </c:pt>
                <c:pt idx="7365">
                  <c:v>2434.08203</c:v>
                </c:pt>
                <c:pt idx="7366">
                  <c:v>2434.08203</c:v>
                </c:pt>
                <c:pt idx="7367">
                  <c:v>2434.08203</c:v>
                </c:pt>
                <c:pt idx="7368">
                  <c:v>2434.08203</c:v>
                </c:pt>
                <c:pt idx="7369">
                  <c:v>2434.08203</c:v>
                </c:pt>
                <c:pt idx="7370">
                  <c:v>2434.08203</c:v>
                </c:pt>
                <c:pt idx="7371">
                  <c:v>2434.08203</c:v>
                </c:pt>
                <c:pt idx="7372">
                  <c:v>2434.08203</c:v>
                </c:pt>
                <c:pt idx="7373">
                  <c:v>2434.08203</c:v>
                </c:pt>
                <c:pt idx="7374">
                  <c:v>2434.08203</c:v>
                </c:pt>
                <c:pt idx="7375">
                  <c:v>2434.08203</c:v>
                </c:pt>
                <c:pt idx="7376">
                  <c:v>2434.08203</c:v>
                </c:pt>
                <c:pt idx="7377">
                  <c:v>2434.08203</c:v>
                </c:pt>
                <c:pt idx="7378">
                  <c:v>2434.08203</c:v>
                </c:pt>
                <c:pt idx="7379">
                  <c:v>2434.08203</c:v>
                </c:pt>
                <c:pt idx="7380">
                  <c:v>2434.08203</c:v>
                </c:pt>
                <c:pt idx="7381">
                  <c:v>2434.08203</c:v>
                </c:pt>
                <c:pt idx="7382">
                  <c:v>2434.08203</c:v>
                </c:pt>
                <c:pt idx="7383">
                  <c:v>2434.08203</c:v>
                </c:pt>
                <c:pt idx="7384">
                  <c:v>2434.08203</c:v>
                </c:pt>
                <c:pt idx="7385">
                  <c:v>2434.08203</c:v>
                </c:pt>
                <c:pt idx="7386">
                  <c:v>2434.08203</c:v>
                </c:pt>
                <c:pt idx="7387">
                  <c:v>2434.08203</c:v>
                </c:pt>
                <c:pt idx="7388">
                  <c:v>2434.08203</c:v>
                </c:pt>
                <c:pt idx="7389">
                  <c:v>2434.08203</c:v>
                </c:pt>
                <c:pt idx="7390">
                  <c:v>2434.08203</c:v>
                </c:pt>
                <c:pt idx="7391">
                  <c:v>2434.08203</c:v>
                </c:pt>
                <c:pt idx="7392">
                  <c:v>2434.08203</c:v>
                </c:pt>
                <c:pt idx="7393">
                  <c:v>2434.08203</c:v>
                </c:pt>
                <c:pt idx="7394">
                  <c:v>2434.08203</c:v>
                </c:pt>
                <c:pt idx="7395">
                  <c:v>2434.08203</c:v>
                </c:pt>
                <c:pt idx="7396">
                  <c:v>2434.08203</c:v>
                </c:pt>
                <c:pt idx="7397">
                  <c:v>2434.08203</c:v>
                </c:pt>
                <c:pt idx="7398">
                  <c:v>2434.08203</c:v>
                </c:pt>
                <c:pt idx="7399">
                  <c:v>2434.08203</c:v>
                </c:pt>
                <c:pt idx="7400">
                  <c:v>2434.08203</c:v>
                </c:pt>
                <c:pt idx="7401">
                  <c:v>2434.08203</c:v>
                </c:pt>
                <c:pt idx="7402">
                  <c:v>2434.08203</c:v>
                </c:pt>
                <c:pt idx="7403">
                  <c:v>2434.08203</c:v>
                </c:pt>
                <c:pt idx="7404">
                  <c:v>2434.08203</c:v>
                </c:pt>
                <c:pt idx="7405">
                  <c:v>2434.08203</c:v>
                </c:pt>
                <c:pt idx="7406">
                  <c:v>2434.08203</c:v>
                </c:pt>
                <c:pt idx="7407">
                  <c:v>2434.08203</c:v>
                </c:pt>
                <c:pt idx="7408">
                  <c:v>2434.08203</c:v>
                </c:pt>
                <c:pt idx="7409">
                  <c:v>2434.08203</c:v>
                </c:pt>
                <c:pt idx="7410">
                  <c:v>2434.08203</c:v>
                </c:pt>
                <c:pt idx="7411">
                  <c:v>2434.08203</c:v>
                </c:pt>
                <c:pt idx="7412">
                  <c:v>2434.08203</c:v>
                </c:pt>
                <c:pt idx="7413">
                  <c:v>2434.08203</c:v>
                </c:pt>
                <c:pt idx="7414">
                  <c:v>2434.08203</c:v>
                </c:pt>
                <c:pt idx="7415">
                  <c:v>2434.08203</c:v>
                </c:pt>
                <c:pt idx="7416">
                  <c:v>2434.08203</c:v>
                </c:pt>
                <c:pt idx="7417">
                  <c:v>2434.08203</c:v>
                </c:pt>
                <c:pt idx="7418">
                  <c:v>2434.08203</c:v>
                </c:pt>
                <c:pt idx="7419">
                  <c:v>2434.08203</c:v>
                </c:pt>
                <c:pt idx="7420">
                  <c:v>2434.08203</c:v>
                </c:pt>
                <c:pt idx="7421">
                  <c:v>2434.08203</c:v>
                </c:pt>
                <c:pt idx="7422">
                  <c:v>2434.08203</c:v>
                </c:pt>
                <c:pt idx="7423">
                  <c:v>2434.08203</c:v>
                </c:pt>
                <c:pt idx="7424">
                  <c:v>2434.08203</c:v>
                </c:pt>
                <c:pt idx="7425">
                  <c:v>2434.08203</c:v>
                </c:pt>
                <c:pt idx="7426">
                  <c:v>2434.08203</c:v>
                </c:pt>
                <c:pt idx="7427">
                  <c:v>2434.08203</c:v>
                </c:pt>
                <c:pt idx="7428">
                  <c:v>2434.08203</c:v>
                </c:pt>
                <c:pt idx="7429">
                  <c:v>2434.08203</c:v>
                </c:pt>
                <c:pt idx="7430">
                  <c:v>2434.08203</c:v>
                </c:pt>
                <c:pt idx="7431">
                  <c:v>2434.08203</c:v>
                </c:pt>
                <c:pt idx="7432">
                  <c:v>2436.5234399999999</c:v>
                </c:pt>
                <c:pt idx="7433">
                  <c:v>2434.08203</c:v>
                </c:pt>
                <c:pt idx="7434">
                  <c:v>2434.08203</c:v>
                </c:pt>
                <c:pt idx="7435">
                  <c:v>2434.08203</c:v>
                </c:pt>
                <c:pt idx="7436">
                  <c:v>2434.08203</c:v>
                </c:pt>
                <c:pt idx="7437">
                  <c:v>2434.08203</c:v>
                </c:pt>
                <c:pt idx="7438">
                  <c:v>2434.08203</c:v>
                </c:pt>
                <c:pt idx="7439">
                  <c:v>2434.08203</c:v>
                </c:pt>
                <c:pt idx="7440">
                  <c:v>2434.08203</c:v>
                </c:pt>
                <c:pt idx="7441">
                  <c:v>2434.08203</c:v>
                </c:pt>
                <c:pt idx="7442">
                  <c:v>2434.08203</c:v>
                </c:pt>
                <c:pt idx="7443">
                  <c:v>2434.08203</c:v>
                </c:pt>
                <c:pt idx="7444">
                  <c:v>2434.08203</c:v>
                </c:pt>
                <c:pt idx="7445">
                  <c:v>2434.08203</c:v>
                </c:pt>
                <c:pt idx="7446">
                  <c:v>2434.08203</c:v>
                </c:pt>
                <c:pt idx="7447">
                  <c:v>2434.08203</c:v>
                </c:pt>
                <c:pt idx="7448">
                  <c:v>2434.08203</c:v>
                </c:pt>
                <c:pt idx="7449">
                  <c:v>2434.08203</c:v>
                </c:pt>
                <c:pt idx="7450">
                  <c:v>2434.08203</c:v>
                </c:pt>
                <c:pt idx="7451">
                  <c:v>2434.08203</c:v>
                </c:pt>
                <c:pt idx="7452">
                  <c:v>2434.08203</c:v>
                </c:pt>
                <c:pt idx="7453">
                  <c:v>2434.08203</c:v>
                </c:pt>
                <c:pt idx="7454">
                  <c:v>2434.08203</c:v>
                </c:pt>
                <c:pt idx="7455">
                  <c:v>2434.08203</c:v>
                </c:pt>
                <c:pt idx="7456">
                  <c:v>2434.08203</c:v>
                </c:pt>
                <c:pt idx="7457">
                  <c:v>2434.08203</c:v>
                </c:pt>
                <c:pt idx="7458">
                  <c:v>2434.08203</c:v>
                </c:pt>
                <c:pt idx="7459">
                  <c:v>2434.08203</c:v>
                </c:pt>
                <c:pt idx="7460">
                  <c:v>2434.08203</c:v>
                </c:pt>
                <c:pt idx="7461">
                  <c:v>2434.08203</c:v>
                </c:pt>
                <c:pt idx="7462">
                  <c:v>2434.08203</c:v>
                </c:pt>
                <c:pt idx="7463">
                  <c:v>2434.08203</c:v>
                </c:pt>
                <c:pt idx="7464">
                  <c:v>2434.08203</c:v>
                </c:pt>
                <c:pt idx="7465">
                  <c:v>2434.08203</c:v>
                </c:pt>
                <c:pt idx="7466">
                  <c:v>2434.08203</c:v>
                </c:pt>
                <c:pt idx="7467">
                  <c:v>2434.08203</c:v>
                </c:pt>
                <c:pt idx="7468">
                  <c:v>2434.08203</c:v>
                </c:pt>
                <c:pt idx="7469">
                  <c:v>2434.08203</c:v>
                </c:pt>
                <c:pt idx="7470">
                  <c:v>2434.08203</c:v>
                </c:pt>
                <c:pt idx="7471">
                  <c:v>2434.08203</c:v>
                </c:pt>
                <c:pt idx="7472">
                  <c:v>2434.08203</c:v>
                </c:pt>
                <c:pt idx="7473">
                  <c:v>2434.08203</c:v>
                </c:pt>
                <c:pt idx="7474">
                  <c:v>2434.08203</c:v>
                </c:pt>
                <c:pt idx="7475">
                  <c:v>2434.08203</c:v>
                </c:pt>
                <c:pt idx="7476">
                  <c:v>2434.08203</c:v>
                </c:pt>
                <c:pt idx="7477">
                  <c:v>2434.08203</c:v>
                </c:pt>
                <c:pt idx="7478">
                  <c:v>2434.08203</c:v>
                </c:pt>
                <c:pt idx="7479">
                  <c:v>2434.08203</c:v>
                </c:pt>
                <c:pt idx="7480">
                  <c:v>2434.08203</c:v>
                </c:pt>
                <c:pt idx="7481">
                  <c:v>2434.08203</c:v>
                </c:pt>
                <c:pt idx="7482">
                  <c:v>2434.08203</c:v>
                </c:pt>
                <c:pt idx="7483">
                  <c:v>2434.08203</c:v>
                </c:pt>
                <c:pt idx="7484">
                  <c:v>2434.08203</c:v>
                </c:pt>
                <c:pt idx="7485">
                  <c:v>2434.08203</c:v>
                </c:pt>
                <c:pt idx="7486">
                  <c:v>2434.08203</c:v>
                </c:pt>
                <c:pt idx="7487">
                  <c:v>2434.08203</c:v>
                </c:pt>
                <c:pt idx="7488">
                  <c:v>2434.08203</c:v>
                </c:pt>
                <c:pt idx="7489">
                  <c:v>2434.08203</c:v>
                </c:pt>
                <c:pt idx="7490">
                  <c:v>2434.08203</c:v>
                </c:pt>
                <c:pt idx="7491">
                  <c:v>2434.08203</c:v>
                </c:pt>
                <c:pt idx="7492">
                  <c:v>2434.08203</c:v>
                </c:pt>
                <c:pt idx="7493">
                  <c:v>2434.08203</c:v>
                </c:pt>
                <c:pt idx="7494">
                  <c:v>2434.08203</c:v>
                </c:pt>
                <c:pt idx="7495">
                  <c:v>2434.08203</c:v>
                </c:pt>
                <c:pt idx="7496">
                  <c:v>2434.08203</c:v>
                </c:pt>
                <c:pt idx="7497">
                  <c:v>2434.08203</c:v>
                </c:pt>
                <c:pt idx="7498">
                  <c:v>2434.08203</c:v>
                </c:pt>
                <c:pt idx="7499">
                  <c:v>2434.08203</c:v>
                </c:pt>
                <c:pt idx="7500">
                  <c:v>2434.08203</c:v>
                </c:pt>
                <c:pt idx="7501">
                  <c:v>2434.08203</c:v>
                </c:pt>
                <c:pt idx="7502">
                  <c:v>2434.08203</c:v>
                </c:pt>
                <c:pt idx="7503">
                  <c:v>2434.08203</c:v>
                </c:pt>
                <c:pt idx="7504">
                  <c:v>2434.08203</c:v>
                </c:pt>
                <c:pt idx="7505">
                  <c:v>2434.08203</c:v>
                </c:pt>
                <c:pt idx="7506">
                  <c:v>2434.08203</c:v>
                </c:pt>
                <c:pt idx="7507">
                  <c:v>2434.08203</c:v>
                </c:pt>
                <c:pt idx="7508">
                  <c:v>2434.08203</c:v>
                </c:pt>
                <c:pt idx="7509">
                  <c:v>2434.08203</c:v>
                </c:pt>
                <c:pt idx="7510">
                  <c:v>2434.08203</c:v>
                </c:pt>
                <c:pt idx="7511">
                  <c:v>2434.08203</c:v>
                </c:pt>
                <c:pt idx="7512">
                  <c:v>2434.08203</c:v>
                </c:pt>
                <c:pt idx="7513">
                  <c:v>2434.08203</c:v>
                </c:pt>
                <c:pt idx="7514">
                  <c:v>2434.08203</c:v>
                </c:pt>
                <c:pt idx="7515">
                  <c:v>2434.08203</c:v>
                </c:pt>
                <c:pt idx="7516">
                  <c:v>2434.08203</c:v>
                </c:pt>
                <c:pt idx="7517">
                  <c:v>2434.08203</c:v>
                </c:pt>
                <c:pt idx="7518">
                  <c:v>2434.08203</c:v>
                </c:pt>
                <c:pt idx="7519">
                  <c:v>2434.08203</c:v>
                </c:pt>
                <c:pt idx="7520">
                  <c:v>2434.08203</c:v>
                </c:pt>
                <c:pt idx="7521">
                  <c:v>2434.08203</c:v>
                </c:pt>
                <c:pt idx="7522">
                  <c:v>2434.08203</c:v>
                </c:pt>
                <c:pt idx="7523">
                  <c:v>2434.08203</c:v>
                </c:pt>
                <c:pt idx="7524">
                  <c:v>2434.08203</c:v>
                </c:pt>
                <c:pt idx="7525">
                  <c:v>2434.08203</c:v>
                </c:pt>
                <c:pt idx="7526">
                  <c:v>2434.08203</c:v>
                </c:pt>
                <c:pt idx="7527">
                  <c:v>2434.08203</c:v>
                </c:pt>
                <c:pt idx="7528">
                  <c:v>2434.08203</c:v>
                </c:pt>
                <c:pt idx="7529">
                  <c:v>2434.08203</c:v>
                </c:pt>
                <c:pt idx="7530">
                  <c:v>2434.08203</c:v>
                </c:pt>
                <c:pt idx="7531">
                  <c:v>2434.08203</c:v>
                </c:pt>
                <c:pt idx="7532">
                  <c:v>2434.08203</c:v>
                </c:pt>
                <c:pt idx="7533">
                  <c:v>2434.08203</c:v>
                </c:pt>
                <c:pt idx="7534">
                  <c:v>2434.08203</c:v>
                </c:pt>
                <c:pt idx="7535">
                  <c:v>2434.08203</c:v>
                </c:pt>
                <c:pt idx="7536">
                  <c:v>2434.08203</c:v>
                </c:pt>
                <c:pt idx="7537">
                  <c:v>2434.08203</c:v>
                </c:pt>
                <c:pt idx="7538">
                  <c:v>2434.08203</c:v>
                </c:pt>
                <c:pt idx="7539">
                  <c:v>2434.08203</c:v>
                </c:pt>
                <c:pt idx="7540">
                  <c:v>2434.08203</c:v>
                </c:pt>
                <c:pt idx="7541">
                  <c:v>2434.08203</c:v>
                </c:pt>
                <c:pt idx="7542">
                  <c:v>2434.08203</c:v>
                </c:pt>
                <c:pt idx="7543">
                  <c:v>2434.08203</c:v>
                </c:pt>
                <c:pt idx="7544">
                  <c:v>2434.08203</c:v>
                </c:pt>
                <c:pt idx="7545">
                  <c:v>2434.08203</c:v>
                </c:pt>
                <c:pt idx="7546">
                  <c:v>2434.08203</c:v>
                </c:pt>
                <c:pt idx="7547">
                  <c:v>2434.08203</c:v>
                </c:pt>
                <c:pt idx="7548">
                  <c:v>2434.08203</c:v>
                </c:pt>
                <c:pt idx="7549">
                  <c:v>2434.08203</c:v>
                </c:pt>
                <c:pt idx="7550">
                  <c:v>2434.08203</c:v>
                </c:pt>
                <c:pt idx="7551">
                  <c:v>2434.08203</c:v>
                </c:pt>
                <c:pt idx="7552">
                  <c:v>2434.08203</c:v>
                </c:pt>
                <c:pt idx="7553">
                  <c:v>2434.08203</c:v>
                </c:pt>
                <c:pt idx="7554">
                  <c:v>2434.08203</c:v>
                </c:pt>
                <c:pt idx="7555">
                  <c:v>2434.08203</c:v>
                </c:pt>
                <c:pt idx="7556">
                  <c:v>2434.08203</c:v>
                </c:pt>
                <c:pt idx="7557">
                  <c:v>2434.08203</c:v>
                </c:pt>
                <c:pt idx="7558">
                  <c:v>2434.08203</c:v>
                </c:pt>
                <c:pt idx="7559">
                  <c:v>2434.08203</c:v>
                </c:pt>
                <c:pt idx="7560">
                  <c:v>2434.08203</c:v>
                </c:pt>
                <c:pt idx="7561">
                  <c:v>2434.08203</c:v>
                </c:pt>
                <c:pt idx="7562">
                  <c:v>2434.08203</c:v>
                </c:pt>
                <c:pt idx="7563">
                  <c:v>2434.08203</c:v>
                </c:pt>
                <c:pt idx="7564">
                  <c:v>2434.08203</c:v>
                </c:pt>
                <c:pt idx="7565">
                  <c:v>2434.08203</c:v>
                </c:pt>
                <c:pt idx="7566">
                  <c:v>2434.08203</c:v>
                </c:pt>
                <c:pt idx="7567">
                  <c:v>2434.08203</c:v>
                </c:pt>
                <c:pt idx="7568">
                  <c:v>2434.08203</c:v>
                </c:pt>
                <c:pt idx="7569">
                  <c:v>2434.08203</c:v>
                </c:pt>
                <c:pt idx="7570">
                  <c:v>2431.6406299999981</c:v>
                </c:pt>
                <c:pt idx="7571">
                  <c:v>2434.08203</c:v>
                </c:pt>
                <c:pt idx="7572">
                  <c:v>2434.08203</c:v>
                </c:pt>
                <c:pt idx="7573">
                  <c:v>2434.08203</c:v>
                </c:pt>
                <c:pt idx="7574">
                  <c:v>2434.08203</c:v>
                </c:pt>
                <c:pt idx="7575">
                  <c:v>2434.08203</c:v>
                </c:pt>
                <c:pt idx="7576">
                  <c:v>2434.08203</c:v>
                </c:pt>
                <c:pt idx="7577">
                  <c:v>2434.08203</c:v>
                </c:pt>
                <c:pt idx="7578">
                  <c:v>2434.08203</c:v>
                </c:pt>
                <c:pt idx="7579">
                  <c:v>2434.08203</c:v>
                </c:pt>
                <c:pt idx="7580">
                  <c:v>2434.08203</c:v>
                </c:pt>
                <c:pt idx="7581">
                  <c:v>2434.08203</c:v>
                </c:pt>
                <c:pt idx="7582">
                  <c:v>2434.08203</c:v>
                </c:pt>
                <c:pt idx="7583">
                  <c:v>2434.08203</c:v>
                </c:pt>
                <c:pt idx="7584">
                  <c:v>2434.08203</c:v>
                </c:pt>
                <c:pt idx="7585">
                  <c:v>2434.08203</c:v>
                </c:pt>
                <c:pt idx="7586">
                  <c:v>2434.08203</c:v>
                </c:pt>
                <c:pt idx="7587">
                  <c:v>2434.08203</c:v>
                </c:pt>
                <c:pt idx="7588">
                  <c:v>2434.08203</c:v>
                </c:pt>
                <c:pt idx="7589">
                  <c:v>2434.08203</c:v>
                </c:pt>
                <c:pt idx="7590">
                  <c:v>2434.08203</c:v>
                </c:pt>
                <c:pt idx="7591">
                  <c:v>2434.08203</c:v>
                </c:pt>
                <c:pt idx="7592">
                  <c:v>2434.08203</c:v>
                </c:pt>
                <c:pt idx="7593">
                  <c:v>2434.08203</c:v>
                </c:pt>
                <c:pt idx="7594">
                  <c:v>2434.08203</c:v>
                </c:pt>
                <c:pt idx="7595">
                  <c:v>2434.08203</c:v>
                </c:pt>
                <c:pt idx="7596">
                  <c:v>2434.08203</c:v>
                </c:pt>
                <c:pt idx="7597">
                  <c:v>2434.08203</c:v>
                </c:pt>
                <c:pt idx="7598">
                  <c:v>2434.08203</c:v>
                </c:pt>
                <c:pt idx="7599">
                  <c:v>2434.08203</c:v>
                </c:pt>
                <c:pt idx="7600">
                  <c:v>2434.08203</c:v>
                </c:pt>
                <c:pt idx="7601">
                  <c:v>2434.08203</c:v>
                </c:pt>
                <c:pt idx="7602">
                  <c:v>2434.08203</c:v>
                </c:pt>
                <c:pt idx="7603">
                  <c:v>2434.08203</c:v>
                </c:pt>
                <c:pt idx="7604">
                  <c:v>2434.08203</c:v>
                </c:pt>
                <c:pt idx="7605">
                  <c:v>2434.08203</c:v>
                </c:pt>
                <c:pt idx="7606">
                  <c:v>2434.08203</c:v>
                </c:pt>
                <c:pt idx="7607">
                  <c:v>2434.08203</c:v>
                </c:pt>
                <c:pt idx="7608">
                  <c:v>2434.08203</c:v>
                </c:pt>
                <c:pt idx="7609">
                  <c:v>2434.08203</c:v>
                </c:pt>
                <c:pt idx="7610">
                  <c:v>2434.08203</c:v>
                </c:pt>
                <c:pt idx="7611">
                  <c:v>2434.08203</c:v>
                </c:pt>
                <c:pt idx="7612">
                  <c:v>2434.08203</c:v>
                </c:pt>
                <c:pt idx="7613">
                  <c:v>2434.08203</c:v>
                </c:pt>
                <c:pt idx="7614">
                  <c:v>2434.08203</c:v>
                </c:pt>
                <c:pt idx="7615">
                  <c:v>2434.08203</c:v>
                </c:pt>
                <c:pt idx="7616">
                  <c:v>2434.08203</c:v>
                </c:pt>
                <c:pt idx="7617">
                  <c:v>2434.08203</c:v>
                </c:pt>
                <c:pt idx="7618">
                  <c:v>2434.08203</c:v>
                </c:pt>
                <c:pt idx="7619">
                  <c:v>2434.08203</c:v>
                </c:pt>
                <c:pt idx="7620">
                  <c:v>2434.08203</c:v>
                </c:pt>
                <c:pt idx="7621">
                  <c:v>2434.08203</c:v>
                </c:pt>
                <c:pt idx="7622">
                  <c:v>2434.08203</c:v>
                </c:pt>
                <c:pt idx="7623">
                  <c:v>2434.08203</c:v>
                </c:pt>
                <c:pt idx="7624">
                  <c:v>2434.08203</c:v>
                </c:pt>
                <c:pt idx="7625">
                  <c:v>2434.08203</c:v>
                </c:pt>
                <c:pt idx="7626">
                  <c:v>2434.08203</c:v>
                </c:pt>
                <c:pt idx="7627">
                  <c:v>2434.08203</c:v>
                </c:pt>
                <c:pt idx="7628">
                  <c:v>2434.08203</c:v>
                </c:pt>
                <c:pt idx="7629">
                  <c:v>2434.08203</c:v>
                </c:pt>
                <c:pt idx="7630">
                  <c:v>2434.08203</c:v>
                </c:pt>
                <c:pt idx="7631">
                  <c:v>2434.08203</c:v>
                </c:pt>
                <c:pt idx="7632">
                  <c:v>2434.08203</c:v>
                </c:pt>
                <c:pt idx="7633">
                  <c:v>2434.08203</c:v>
                </c:pt>
                <c:pt idx="7634">
                  <c:v>2434.08203</c:v>
                </c:pt>
                <c:pt idx="7635">
                  <c:v>2434.08203</c:v>
                </c:pt>
                <c:pt idx="7636">
                  <c:v>2434.08203</c:v>
                </c:pt>
                <c:pt idx="7637">
                  <c:v>2434.08203</c:v>
                </c:pt>
                <c:pt idx="7638">
                  <c:v>2434.08203</c:v>
                </c:pt>
                <c:pt idx="7639">
                  <c:v>2434.08203</c:v>
                </c:pt>
                <c:pt idx="7640">
                  <c:v>2434.08203</c:v>
                </c:pt>
                <c:pt idx="7641">
                  <c:v>2434.08203</c:v>
                </c:pt>
                <c:pt idx="7642">
                  <c:v>2434.08203</c:v>
                </c:pt>
                <c:pt idx="7643">
                  <c:v>2434.08203</c:v>
                </c:pt>
                <c:pt idx="7644">
                  <c:v>2434.08203</c:v>
                </c:pt>
                <c:pt idx="7645">
                  <c:v>2434.08203</c:v>
                </c:pt>
                <c:pt idx="7646">
                  <c:v>2434.08203</c:v>
                </c:pt>
                <c:pt idx="7647">
                  <c:v>2434.08203</c:v>
                </c:pt>
                <c:pt idx="7648">
                  <c:v>2434.08203</c:v>
                </c:pt>
                <c:pt idx="7649">
                  <c:v>2434.08203</c:v>
                </c:pt>
                <c:pt idx="7650">
                  <c:v>2434.08203</c:v>
                </c:pt>
                <c:pt idx="7651">
                  <c:v>2434.08203</c:v>
                </c:pt>
                <c:pt idx="7652">
                  <c:v>2434.08203</c:v>
                </c:pt>
                <c:pt idx="7653">
                  <c:v>2434.08203</c:v>
                </c:pt>
                <c:pt idx="7654">
                  <c:v>2434.08203</c:v>
                </c:pt>
                <c:pt idx="7655">
                  <c:v>2434.08203</c:v>
                </c:pt>
                <c:pt idx="7656">
                  <c:v>2434.08203</c:v>
                </c:pt>
                <c:pt idx="7657">
                  <c:v>2434.08203</c:v>
                </c:pt>
                <c:pt idx="7658">
                  <c:v>2434.08203</c:v>
                </c:pt>
                <c:pt idx="7659">
                  <c:v>2434.08203</c:v>
                </c:pt>
                <c:pt idx="7660">
                  <c:v>2434.08203</c:v>
                </c:pt>
                <c:pt idx="7661">
                  <c:v>2434.08203</c:v>
                </c:pt>
                <c:pt idx="7662">
                  <c:v>2434.08203</c:v>
                </c:pt>
                <c:pt idx="7663">
                  <c:v>2434.08203</c:v>
                </c:pt>
                <c:pt idx="7664">
                  <c:v>2434.08203</c:v>
                </c:pt>
                <c:pt idx="7665">
                  <c:v>2434.08203</c:v>
                </c:pt>
                <c:pt idx="7666">
                  <c:v>2434.08203</c:v>
                </c:pt>
                <c:pt idx="7667">
                  <c:v>2434.08203</c:v>
                </c:pt>
                <c:pt idx="7668">
                  <c:v>2434.08203</c:v>
                </c:pt>
                <c:pt idx="7669">
                  <c:v>2434.08203</c:v>
                </c:pt>
                <c:pt idx="7670">
                  <c:v>2434.08203</c:v>
                </c:pt>
                <c:pt idx="7671">
                  <c:v>2434.08203</c:v>
                </c:pt>
                <c:pt idx="7672">
                  <c:v>2434.08203</c:v>
                </c:pt>
                <c:pt idx="7673">
                  <c:v>2434.08203</c:v>
                </c:pt>
                <c:pt idx="7674">
                  <c:v>2434.08203</c:v>
                </c:pt>
                <c:pt idx="7675">
                  <c:v>2434.08203</c:v>
                </c:pt>
                <c:pt idx="7676">
                  <c:v>2434.08203</c:v>
                </c:pt>
                <c:pt idx="7677">
                  <c:v>2434.08203</c:v>
                </c:pt>
                <c:pt idx="7678">
                  <c:v>2434.08203</c:v>
                </c:pt>
                <c:pt idx="7679">
                  <c:v>2434.08203</c:v>
                </c:pt>
                <c:pt idx="7680">
                  <c:v>2434.08203</c:v>
                </c:pt>
                <c:pt idx="7681">
                  <c:v>2434.08203</c:v>
                </c:pt>
                <c:pt idx="7682">
                  <c:v>2434.08203</c:v>
                </c:pt>
                <c:pt idx="7683">
                  <c:v>2434.08203</c:v>
                </c:pt>
                <c:pt idx="7684">
                  <c:v>2434.08203</c:v>
                </c:pt>
                <c:pt idx="7685">
                  <c:v>2434.08203</c:v>
                </c:pt>
                <c:pt idx="7686">
                  <c:v>2434.08203</c:v>
                </c:pt>
                <c:pt idx="7687">
                  <c:v>2434.08203</c:v>
                </c:pt>
                <c:pt idx="7688">
                  <c:v>2434.08203</c:v>
                </c:pt>
                <c:pt idx="7689">
                  <c:v>2434.08203</c:v>
                </c:pt>
                <c:pt idx="7690">
                  <c:v>2434.08203</c:v>
                </c:pt>
                <c:pt idx="7691">
                  <c:v>2434.08203</c:v>
                </c:pt>
                <c:pt idx="7692">
                  <c:v>2434.08203</c:v>
                </c:pt>
                <c:pt idx="7693">
                  <c:v>2434.08203</c:v>
                </c:pt>
                <c:pt idx="7694">
                  <c:v>2434.08203</c:v>
                </c:pt>
                <c:pt idx="7695">
                  <c:v>2434.08203</c:v>
                </c:pt>
                <c:pt idx="7696">
                  <c:v>2434.08203</c:v>
                </c:pt>
                <c:pt idx="7697">
                  <c:v>2434.08203</c:v>
                </c:pt>
                <c:pt idx="7698">
                  <c:v>2434.08203</c:v>
                </c:pt>
                <c:pt idx="7699">
                  <c:v>2434.08203</c:v>
                </c:pt>
                <c:pt idx="7700">
                  <c:v>2434.08203</c:v>
                </c:pt>
                <c:pt idx="7701">
                  <c:v>2434.08203</c:v>
                </c:pt>
                <c:pt idx="7702">
                  <c:v>2434.08203</c:v>
                </c:pt>
                <c:pt idx="7703">
                  <c:v>2434.08203</c:v>
                </c:pt>
                <c:pt idx="7704">
                  <c:v>2434.08203</c:v>
                </c:pt>
                <c:pt idx="7705">
                  <c:v>2434.08203</c:v>
                </c:pt>
                <c:pt idx="7706">
                  <c:v>2434.08203</c:v>
                </c:pt>
                <c:pt idx="7707">
                  <c:v>2434.08203</c:v>
                </c:pt>
                <c:pt idx="7708">
                  <c:v>2434.08203</c:v>
                </c:pt>
                <c:pt idx="7709">
                  <c:v>2434.08203</c:v>
                </c:pt>
                <c:pt idx="7710">
                  <c:v>2434.08203</c:v>
                </c:pt>
                <c:pt idx="7711">
                  <c:v>2434.08203</c:v>
                </c:pt>
                <c:pt idx="7712">
                  <c:v>2434.08203</c:v>
                </c:pt>
                <c:pt idx="7713">
                  <c:v>2434.08203</c:v>
                </c:pt>
                <c:pt idx="7714">
                  <c:v>2434.08203</c:v>
                </c:pt>
                <c:pt idx="7715">
                  <c:v>2434.08203</c:v>
                </c:pt>
                <c:pt idx="7716">
                  <c:v>2434.08203</c:v>
                </c:pt>
                <c:pt idx="7717">
                  <c:v>2434.08203</c:v>
                </c:pt>
                <c:pt idx="7718">
                  <c:v>2434.08203</c:v>
                </c:pt>
                <c:pt idx="7719">
                  <c:v>2434.08203</c:v>
                </c:pt>
                <c:pt idx="7720">
                  <c:v>2434.08203</c:v>
                </c:pt>
                <c:pt idx="7721">
                  <c:v>2434.08203</c:v>
                </c:pt>
                <c:pt idx="7722">
                  <c:v>2434.08203</c:v>
                </c:pt>
                <c:pt idx="7723">
                  <c:v>2434.08203</c:v>
                </c:pt>
                <c:pt idx="7724">
                  <c:v>2434.08203</c:v>
                </c:pt>
                <c:pt idx="7725">
                  <c:v>2434.08203</c:v>
                </c:pt>
                <c:pt idx="7726">
                  <c:v>2434.08203</c:v>
                </c:pt>
                <c:pt idx="7727">
                  <c:v>2434.08203</c:v>
                </c:pt>
                <c:pt idx="7728">
                  <c:v>2434.08203</c:v>
                </c:pt>
                <c:pt idx="7729">
                  <c:v>2434.08203</c:v>
                </c:pt>
                <c:pt idx="7730">
                  <c:v>2434.08203</c:v>
                </c:pt>
                <c:pt idx="7731">
                  <c:v>2434.08203</c:v>
                </c:pt>
                <c:pt idx="7732">
                  <c:v>2434.08203</c:v>
                </c:pt>
                <c:pt idx="7733">
                  <c:v>2434.08203</c:v>
                </c:pt>
                <c:pt idx="7734">
                  <c:v>2434.08203</c:v>
                </c:pt>
                <c:pt idx="7735">
                  <c:v>2434.08203</c:v>
                </c:pt>
                <c:pt idx="7736">
                  <c:v>2434.08203</c:v>
                </c:pt>
                <c:pt idx="7737">
                  <c:v>2434.08203</c:v>
                </c:pt>
                <c:pt idx="7738">
                  <c:v>2434.08203</c:v>
                </c:pt>
                <c:pt idx="7739">
                  <c:v>2434.08203</c:v>
                </c:pt>
                <c:pt idx="7740">
                  <c:v>2434.08203</c:v>
                </c:pt>
                <c:pt idx="7741">
                  <c:v>2434.08203</c:v>
                </c:pt>
                <c:pt idx="7742">
                  <c:v>2434.08203</c:v>
                </c:pt>
                <c:pt idx="7743">
                  <c:v>2434.08203</c:v>
                </c:pt>
                <c:pt idx="7744">
                  <c:v>2434.08203</c:v>
                </c:pt>
                <c:pt idx="7745">
                  <c:v>2434.08203</c:v>
                </c:pt>
                <c:pt idx="7746">
                  <c:v>2434.08203</c:v>
                </c:pt>
                <c:pt idx="7747">
                  <c:v>2434.08203</c:v>
                </c:pt>
                <c:pt idx="7748">
                  <c:v>2434.08203</c:v>
                </c:pt>
                <c:pt idx="7749">
                  <c:v>2434.08203</c:v>
                </c:pt>
                <c:pt idx="7750">
                  <c:v>2434.08203</c:v>
                </c:pt>
                <c:pt idx="7751">
                  <c:v>2434.08203</c:v>
                </c:pt>
                <c:pt idx="7752">
                  <c:v>2434.08203</c:v>
                </c:pt>
                <c:pt idx="7753">
                  <c:v>2434.08203</c:v>
                </c:pt>
                <c:pt idx="7754">
                  <c:v>2434.08203</c:v>
                </c:pt>
                <c:pt idx="7755">
                  <c:v>2434.08203</c:v>
                </c:pt>
                <c:pt idx="7756">
                  <c:v>2434.08203</c:v>
                </c:pt>
                <c:pt idx="7757">
                  <c:v>2434.08203</c:v>
                </c:pt>
                <c:pt idx="7758">
                  <c:v>2434.08203</c:v>
                </c:pt>
                <c:pt idx="7759">
                  <c:v>2434.08203</c:v>
                </c:pt>
                <c:pt idx="7760">
                  <c:v>2434.08203</c:v>
                </c:pt>
                <c:pt idx="7761">
                  <c:v>2434.08203</c:v>
                </c:pt>
                <c:pt idx="7762">
                  <c:v>2434.08203</c:v>
                </c:pt>
                <c:pt idx="7763">
                  <c:v>2434.08203</c:v>
                </c:pt>
                <c:pt idx="7764">
                  <c:v>2434.08203</c:v>
                </c:pt>
                <c:pt idx="7765">
                  <c:v>2434.08203</c:v>
                </c:pt>
                <c:pt idx="7766">
                  <c:v>2434.08203</c:v>
                </c:pt>
                <c:pt idx="7767">
                  <c:v>2434.08203</c:v>
                </c:pt>
                <c:pt idx="7768">
                  <c:v>2434.08203</c:v>
                </c:pt>
                <c:pt idx="7769">
                  <c:v>2434.08203</c:v>
                </c:pt>
                <c:pt idx="7770">
                  <c:v>2434.08203</c:v>
                </c:pt>
                <c:pt idx="7771">
                  <c:v>2434.08203</c:v>
                </c:pt>
                <c:pt idx="7772">
                  <c:v>2434.08203</c:v>
                </c:pt>
                <c:pt idx="7773">
                  <c:v>2434.08203</c:v>
                </c:pt>
                <c:pt idx="7774">
                  <c:v>2434.08203</c:v>
                </c:pt>
                <c:pt idx="7775">
                  <c:v>2434.08203</c:v>
                </c:pt>
                <c:pt idx="7776">
                  <c:v>2434.08203</c:v>
                </c:pt>
                <c:pt idx="7777">
                  <c:v>2434.08203</c:v>
                </c:pt>
                <c:pt idx="7778">
                  <c:v>2434.08203</c:v>
                </c:pt>
                <c:pt idx="7779">
                  <c:v>2434.08203</c:v>
                </c:pt>
                <c:pt idx="7780">
                  <c:v>2434.08203</c:v>
                </c:pt>
                <c:pt idx="7781">
                  <c:v>2434.08203</c:v>
                </c:pt>
                <c:pt idx="7782">
                  <c:v>2434.08203</c:v>
                </c:pt>
                <c:pt idx="7783">
                  <c:v>2434.08203</c:v>
                </c:pt>
                <c:pt idx="7784">
                  <c:v>2434.08203</c:v>
                </c:pt>
                <c:pt idx="7785">
                  <c:v>2434.08203</c:v>
                </c:pt>
                <c:pt idx="7786">
                  <c:v>2434.08203</c:v>
                </c:pt>
                <c:pt idx="7787">
                  <c:v>2434.08203</c:v>
                </c:pt>
                <c:pt idx="7788">
                  <c:v>2434.08203</c:v>
                </c:pt>
                <c:pt idx="7789">
                  <c:v>2434.08203</c:v>
                </c:pt>
                <c:pt idx="7790">
                  <c:v>2434.08203</c:v>
                </c:pt>
                <c:pt idx="7791">
                  <c:v>2434.08203</c:v>
                </c:pt>
                <c:pt idx="7792">
                  <c:v>2434.08203</c:v>
                </c:pt>
                <c:pt idx="7793">
                  <c:v>2434.08203</c:v>
                </c:pt>
                <c:pt idx="7794">
                  <c:v>2434.08203</c:v>
                </c:pt>
                <c:pt idx="7795">
                  <c:v>2434.08203</c:v>
                </c:pt>
                <c:pt idx="7796">
                  <c:v>2434.08203</c:v>
                </c:pt>
                <c:pt idx="7797">
                  <c:v>2434.08203</c:v>
                </c:pt>
                <c:pt idx="7798">
                  <c:v>2434.08203</c:v>
                </c:pt>
                <c:pt idx="7799">
                  <c:v>2434.08203</c:v>
                </c:pt>
                <c:pt idx="7800">
                  <c:v>2434.08203</c:v>
                </c:pt>
                <c:pt idx="7801">
                  <c:v>2434.08203</c:v>
                </c:pt>
                <c:pt idx="7802">
                  <c:v>2434.08203</c:v>
                </c:pt>
                <c:pt idx="7803">
                  <c:v>2434.08203</c:v>
                </c:pt>
                <c:pt idx="7804">
                  <c:v>2434.08203</c:v>
                </c:pt>
                <c:pt idx="7805">
                  <c:v>2434.08203</c:v>
                </c:pt>
                <c:pt idx="7806">
                  <c:v>2434.08203</c:v>
                </c:pt>
                <c:pt idx="7807">
                  <c:v>2434.08203</c:v>
                </c:pt>
                <c:pt idx="7808">
                  <c:v>2434.08203</c:v>
                </c:pt>
                <c:pt idx="7809">
                  <c:v>2434.08203</c:v>
                </c:pt>
                <c:pt idx="7810">
                  <c:v>2434.08203</c:v>
                </c:pt>
                <c:pt idx="7811">
                  <c:v>2434.08203</c:v>
                </c:pt>
                <c:pt idx="7812">
                  <c:v>2434.08203</c:v>
                </c:pt>
                <c:pt idx="7813">
                  <c:v>2434.08203</c:v>
                </c:pt>
                <c:pt idx="7814">
                  <c:v>2434.08203</c:v>
                </c:pt>
                <c:pt idx="7815">
                  <c:v>2434.08203</c:v>
                </c:pt>
                <c:pt idx="7816">
                  <c:v>2434.08203</c:v>
                </c:pt>
                <c:pt idx="7817">
                  <c:v>2434.08203</c:v>
                </c:pt>
                <c:pt idx="7818">
                  <c:v>2434.08203</c:v>
                </c:pt>
                <c:pt idx="7819">
                  <c:v>2434.08203</c:v>
                </c:pt>
                <c:pt idx="7820">
                  <c:v>2434.08203</c:v>
                </c:pt>
                <c:pt idx="7821">
                  <c:v>2434.08203</c:v>
                </c:pt>
                <c:pt idx="7822">
                  <c:v>2434.08203</c:v>
                </c:pt>
                <c:pt idx="7823">
                  <c:v>2434.08203</c:v>
                </c:pt>
                <c:pt idx="7824">
                  <c:v>2434.08203</c:v>
                </c:pt>
                <c:pt idx="7825">
                  <c:v>2434.08203</c:v>
                </c:pt>
                <c:pt idx="7826">
                  <c:v>2434.08203</c:v>
                </c:pt>
                <c:pt idx="7827">
                  <c:v>2434.08203</c:v>
                </c:pt>
                <c:pt idx="7828">
                  <c:v>2434.08203</c:v>
                </c:pt>
                <c:pt idx="7829">
                  <c:v>2434.08203</c:v>
                </c:pt>
                <c:pt idx="7830">
                  <c:v>2434.08203</c:v>
                </c:pt>
                <c:pt idx="7831">
                  <c:v>2434.08203</c:v>
                </c:pt>
                <c:pt idx="7832">
                  <c:v>2434.08203</c:v>
                </c:pt>
                <c:pt idx="7833">
                  <c:v>2434.08203</c:v>
                </c:pt>
                <c:pt idx="7834">
                  <c:v>2434.08203</c:v>
                </c:pt>
                <c:pt idx="7835">
                  <c:v>2434.08203</c:v>
                </c:pt>
                <c:pt idx="7836">
                  <c:v>2434.08203</c:v>
                </c:pt>
                <c:pt idx="7837">
                  <c:v>2434.08203</c:v>
                </c:pt>
                <c:pt idx="7838">
                  <c:v>2434.08203</c:v>
                </c:pt>
                <c:pt idx="7839">
                  <c:v>2434.08203</c:v>
                </c:pt>
                <c:pt idx="7840">
                  <c:v>2434.08203</c:v>
                </c:pt>
                <c:pt idx="7841">
                  <c:v>2434.08203</c:v>
                </c:pt>
                <c:pt idx="7842">
                  <c:v>2434.08203</c:v>
                </c:pt>
                <c:pt idx="7843">
                  <c:v>2434.08203</c:v>
                </c:pt>
                <c:pt idx="7844">
                  <c:v>2434.08203</c:v>
                </c:pt>
                <c:pt idx="7845">
                  <c:v>2434.08203</c:v>
                </c:pt>
                <c:pt idx="7846">
                  <c:v>2434.08203</c:v>
                </c:pt>
                <c:pt idx="7847">
                  <c:v>2434.08203</c:v>
                </c:pt>
                <c:pt idx="7848">
                  <c:v>2434.08203</c:v>
                </c:pt>
                <c:pt idx="7849">
                  <c:v>2434.08203</c:v>
                </c:pt>
                <c:pt idx="7850">
                  <c:v>2434.08203</c:v>
                </c:pt>
                <c:pt idx="7851">
                  <c:v>2434.08203</c:v>
                </c:pt>
                <c:pt idx="7852">
                  <c:v>2434.08203</c:v>
                </c:pt>
                <c:pt idx="7853">
                  <c:v>2434.08203</c:v>
                </c:pt>
                <c:pt idx="7854">
                  <c:v>2434.08203</c:v>
                </c:pt>
                <c:pt idx="7855">
                  <c:v>2434.08203</c:v>
                </c:pt>
                <c:pt idx="7856">
                  <c:v>2434.08203</c:v>
                </c:pt>
                <c:pt idx="7857">
                  <c:v>2434.08203</c:v>
                </c:pt>
                <c:pt idx="7858">
                  <c:v>2434.08203</c:v>
                </c:pt>
                <c:pt idx="7859">
                  <c:v>2434.08203</c:v>
                </c:pt>
                <c:pt idx="7860">
                  <c:v>2434.08203</c:v>
                </c:pt>
                <c:pt idx="7861">
                  <c:v>2434.08203</c:v>
                </c:pt>
                <c:pt idx="7862">
                  <c:v>2434.08203</c:v>
                </c:pt>
                <c:pt idx="7863">
                  <c:v>2434.08203</c:v>
                </c:pt>
                <c:pt idx="7864">
                  <c:v>2434.08203</c:v>
                </c:pt>
                <c:pt idx="7865">
                  <c:v>2434.08203</c:v>
                </c:pt>
                <c:pt idx="7866">
                  <c:v>2434.08203</c:v>
                </c:pt>
                <c:pt idx="7867">
                  <c:v>2434.08203</c:v>
                </c:pt>
                <c:pt idx="7868">
                  <c:v>2434.08203</c:v>
                </c:pt>
                <c:pt idx="7869">
                  <c:v>2434.08203</c:v>
                </c:pt>
                <c:pt idx="7870">
                  <c:v>2434.08203</c:v>
                </c:pt>
                <c:pt idx="7871">
                  <c:v>2434.08203</c:v>
                </c:pt>
                <c:pt idx="7872">
                  <c:v>2434.08203</c:v>
                </c:pt>
                <c:pt idx="7873">
                  <c:v>2434.08203</c:v>
                </c:pt>
                <c:pt idx="7874">
                  <c:v>2434.08203</c:v>
                </c:pt>
                <c:pt idx="7875">
                  <c:v>2434.08203</c:v>
                </c:pt>
                <c:pt idx="7876">
                  <c:v>2434.08203</c:v>
                </c:pt>
                <c:pt idx="7877">
                  <c:v>2434.08203</c:v>
                </c:pt>
                <c:pt idx="7878">
                  <c:v>2434.08203</c:v>
                </c:pt>
                <c:pt idx="7879">
                  <c:v>2434.08203</c:v>
                </c:pt>
                <c:pt idx="7880">
                  <c:v>2434.08203</c:v>
                </c:pt>
                <c:pt idx="7881">
                  <c:v>2434.08203</c:v>
                </c:pt>
                <c:pt idx="7882">
                  <c:v>2434.08203</c:v>
                </c:pt>
                <c:pt idx="7883">
                  <c:v>2434.08203</c:v>
                </c:pt>
                <c:pt idx="7884">
                  <c:v>2434.08203</c:v>
                </c:pt>
                <c:pt idx="7885">
                  <c:v>2434.08203</c:v>
                </c:pt>
                <c:pt idx="7886">
                  <c:v>2434.08203</c:v>
                </c:pt>
                <c:pt idx="7887">
                  <c:v>2434.08203</c:v>
                </c:pt>
                <c:pt idx="7888">
                  <c:v>2434.08203</c:v>
                </c:pt>
                <c:pt idx="7889">
                  <c:v>2434.08203</c:v>
                </c:pt>
                <c:pt idx="7890">
                  <c:v>2434.08203</c:v>
                </c:pt>
                <c:pt idx="7891">
                  <c:v>2434.08203</c:v>
                </c:pt>
                <c:pt idx="7892">
                  <c:v>2434.08203</c:v>
                </c:pt>
                <c:pt idx="7893">
                  <c:v>2434.08203</c:v>
                </c:pt>
                <c:pt idx="7894">
                  <c:v>2434.08203</c:v>
                </c:pt>
                <c:pt idx="7895">
                  <c:v>2434.08203</c:v>
                </c:pt>
                <c:pt idx="7896">
                  <c:v>2434.08203</c:v>
                </c:pt>
                <c:pt idx="7897">
                  <c:v>2434.08203</c:v>
                </c:pt>
                <c:pt idx="7898">
                  <c:v>2434.08203</c:v>
                </c:pt>
                <c:pt idx="7899">
                  <c:v>2434.08203</c:v>
                </c:pt>
                <c:pt idx="7900">
                  <c:v>2434.08203</c:v>
                </c:pt>
                <c:pt idx="7901">
                  <c:v>2434.08203</c:v>
                </c:pt>
                <c:pt idx="7902">
                  <c:v>2434.08203</c:v>
                </c:pt>
                <c:pt idx="7903">
                  <c:v>2434.08203</c:v>
                </c:pt>
                <c:pt idx="7904">
                  <c:v>2434.08203</c:v>
                </c:pt>
                <c:pt idx="7905">
                  <c:v>2434.08203</c:v>
                </c:pt>
                <c:pt idx="7906">
                  <c:v>2434.08203</c:v>
                </c:pt>
                <c:pt idx="7907">
                  <c:v>2434.08203</c:v>
                </c:pt>
                <c:pt idx="7908">
                  <c:v>2434.08203</c:v>
                </c:pt>
                <c:pt idx="7909">
                  <c:v>2434.08203</c:v>
                </c:pt>
                <c:pt idx="7910">
                  <c:v>2434.08203</c:v>
                </c:pt>
                <c:pt idx="7911">
                  <c:v>2434.08203</c:v>
                </c:pt>
                <c:pt idx="7912">
                  <c:v>2434.08203</c:v>
                </c:pt>
                <c:pt idx="7913">
                  <c:v>2434.08203</c:v>
                </c:pt>
                <c:pt idx="7914">
                  <c:v>2434.08203</c:v>
                </c:pt>
                <c:pt idx="7915">
                  <c:v>2434.08203</c:v>
                </c:pt>
                <c:pt idx="7916">
                  <c:v>2434.08203</c:v>
                </c:pt>
                <c:pt idx="7917">
                  <c:v>2434.08203</c:v>
                </c:pt>
                <c:pt idx="7918">
                  <c:v>2434.08203</c:v>
                </c:pt>
                <c:pt idx="7919">
                  <c:v>2434.08203</c:v>
                </c:pt>
                <c:pt idx="7920">
                  <c:v>2434.08203</c:v>
                </c:pt>
                <c:pt idx="7921">
                  <c:v>2434.08203</c:v>
                </c:pt>
                <c:pt idx="7922">
                  <c:v>2434.08203</c:v>
                </c:pt>
                <c:pt idx="7923">
                  <c:v>2434.08203</c:v>
                </c:pt>
                <c:pt idx="7924">
                  <c:v>2434.08203</c:v>
                </c:pt>
                <c:pt idx="7925">
                  <c:v>2434.08203</c:v>
                </c:pt>
                <c:pt idx="7926">
                  <c:v>2434.08203</c:v>
                </c:pt>
                <c:pt idx="7927">
                  <c:v>2434.08203</c:v>
                </c:pt>
                <c:pt idx="7928">
                  <c:v>2434.08203</c:v>
                </c:pt>
                <c:pt idx="7929">
                  <c:v>2434.08203</c:v>
                </c:pt>
                <c:pt idx="7930">
                  <c:v>2434.08203</c:v>
                </c:pt>
                <c:pt idx="7931">
                  <c:v>2434.08203</c:v>
                </c:pt>
                <c:pt idx="7932">
                  <c:v>2434.08203</c:v>
                </c:pt>
                <c:pt idx="7933">
                  <c:v>2434.08203</c:v>
                </c:pt>
                <c:pt idx="7934">
                  <c:v>2434.08203</c:v>
                </c:pt>
                <c:pt idx="7935">
                  <c:v>2434.08203</c:v>
                </c:pt>
                <c:pt idx="7936">
                  <c:v>2434.08203</c:v>
                </c:pt>
                <c:pt idx="7937">
                  <c:v>2434.08203</c:v>
                </c:pt>
                <c:pt idx="7938">
                  <c:v>2434.08203</c:v>
                </c:pt>
                <c:pt idx="7939">
                  <c:v>2434.08203</c:v>
                </c:pt>
                <c:pt idx="7940">
                  <c:v>2434.08203</c:v>
                </c:pt>
                <c:pt idx="7941">
                  <c:v>2434.08203</c:v>
                </c:pt>
                <c:pt idx="7942">
                  <c:v>2434.08203</c:v>
                </c:pt>
                <c:pt idx="7943">
                  <c:v>2434.08203</c:v>
                </c:pt>
                <c:pt idx="7944">
                  <c:v>2434.08203</c:v>
                </c:pt>
                <c:pt idx="7945">
                  <c:v>2434.08203</c:v>
                </c:pt>
                <c:pt idx="7946">
                  <c:v>2434.08203</c:v>
                </c:pt>
                <c:pt idx="7947">
                  <c:v>2434.08203</c:v>
                </c:pt>
                <c:pt idx="7948">
                  <c:v>2434.08203</c:v>
                </c:pt>
                <c:pt idx="7949">
                  <c:v>2434.08203</c:v>
                </c:pt>
                <c:pt idx="7950">
                  <c:v>2434.08203</c:v>
                </c:pt>
                <c:pt idx="7951">
                  <c:v>2434.08203</c:v>
                </c:pt>
                <c:pt idx="7952">
                  <c:v>2434.08203</c:v>
                </c:pt>
                <c:pt idx="7953">
                  <c:v>2434.08203</c:v>
                </c:pt>
                <c:pt idx="7954">
                  <c:v>2434.08203</c:v>
                </c:pt>
                <c:pt idx="7955">
                  <c:v>2434.08203</c:v>
                </c:pt>
                <c:pt idx="7956">
                  <c:v>2434.08203</c:v>
                </c:pt>
                <c:pt idx="7957">
                  <c:v>2434.08203</c:v>
                </c:pt>
                <c:pt idx="7958">
                  <c:v>2434.08203</c:v>
                </c:pt>
                <c:pt idx="7959">
                  <c:v>2434.08203</c:v>
                </c:pt>
                <c:pt idx="7960">
                  <c:v>2434.08203</c:v>
                </c:pt>
                <c:pt idx="7961">
                  <c:v>2434.08203</c:v>
                </c:pt>
                <c:pt idx="7962">
                  <c:v>2434.08203</c:v>
                </c:pt>
                <c:pt idx="7963">
                  <c:v>2434.08203</c:v>
                </c:pt>
                <c:pt idx="7964">
                  <c:v>2434.08203</c:v>
                </c:pt>
                <c:pt idx="7965">
                  <c:v>2434.08203</c:v>
                </c:pt>
                <c:pt idx="7966">
                  <c:v>2434.08203</c:v>
                </c:pt>
                <c:pt idx="7967">
                  <c:v>2434.08203</c:v>
                </c:pt>
                <c:pt idx="7968">
                  <c:v>2434.08203</c:v>
                </c:pt>
                <c:pt idx="7969">
                  <c:v>2434.08203</c:v>
                </c:pt>
                <c:pt idx="7970">
                  <c:v>2434.08203</c:v>
                </c:pt>
                <c:pt idx="7971">
                  <c:v>2434.08203</c:v>
                </c:pt>
                <c:pt idx="7972">
                  <c:v>2434.08203</c:v>
                </c:pt>
                <c:pt idx="7973">
                  <c:v>2434.08203</c:v>
                </c:pt>
                <c:pt idx="7974">
                  <c:v>2434.08203</c:v>
                </c:pt>
                <c:pt idx="7975">
                  <c:v>2434.08203</c:v>
                </c:pt>
                <c:pt idx="7976">
                  <c:v>2434.08203</c:v>
                </c:pt>
                <c:pt idx="7977">
                  <c:v>2434.08203</c:v>
                </c:pt>
                <c:pt idx="7978">
                  <c:v>2434.08203</c:v>
                </c:pt>
                <c:pt idx="7979">
                  <c:v>2434.08203</c:v>
                </c:pt>
                <c:pt idx="7980">
                  <c:v>2434.08203</c:v>
                </c:pt>
                <c:pt idx="7981">
                  <c:v>2434.08203</c:v>
                </c:pt>
                <c:pt idx="7982">
                  <c:v>2434.08203</c:v>
                </c:pt>
                <c:pt idx="7983">
                  <c:v>2434.08203</c:v>
                </c:pt>
                <c:pt idx="7984">
                  <c:v>2434.08203</c:v>
                </c:pt>
                <c:pt idx="7985">
                  <c:v>2434.08203</c:v>
                </c:pt>
                <c:pt idx="7986">
                  <c:v>2434.08203</c:v>
                </c:pt>
                <c:pt idx="7987">
                  <c:v>2434.08203</c:v>
                </c:pt>
                <c:pt idx="7988">
                  <c:v>2434.08203</c:v>
                </c:pt>
                <c:pt idx="7989">
                  <c:v>2434.08203</c:v>
                </c:pt>
                <c:pt idx="7990">
                  <c:v>2434.08203</c:v>
                </c:pt>
                <c:pt idx="7991">
                  <c:v>2434.08203</c:v>
                </c:pt>
                <c:pt idx="7992">
                  <c:v>2434.08203</c:v>
                </c:pt>
                <c:pt idx="7993">
                  <c:v>2434.08203</c:v>
                </c:pt>
                <c:pt idx="7994">
                  <c:v>2434.08203</c:v>
                </c:pt>
                <c:pt idx="7995">
                  <c:v>2434.08203</c:v>
                </c:pt>
                <c:pt idx="7996">
                  <c:v>2434.08203</c:v>
                </c:pt>
                <c:pt idx="7997">
                  <c:v>2434.08203</c:v>
                </c:pt>
                <c:pt idx="7998">
                  <c:v>2434.08203</c:v>
                </c:pt>
                <c:pt idx="7999">
                  <c:v>2434.08203</c:v>
                </c:pt>
                <c:pt idx="8000">
                  <c:v>2434.08203</c:v>
                </c:pt>
                <c:pt idx="8001">
                  <c:v>2434.08203</c:v>
                </c:pt>
                <c:pt idx="8002">
                  <c:v>2434.08203</c:v>
                </c:pt>
                <c:pt idx="8003">
                  <c:v>2434.08203</c:v>
                </c:pt>
                <c:pt idx="8004">
                  <c:v>2434.08203</c:v>
                </c:pt>
                <c:pt idx="8005">
                  <c:v>2434.08203</c:v>
                </c:pt>
                <c:pt idx="8006">
                  <c:v>2434.08203</c:v>
                </c:pt>
                <c:pt idx="8007">
                  <c:v>2434.08203</c:v>
                </c:pt>
                <c:pt idx="8008">
                  <c:v>2434.08203</c:v>
                </c:pt>
                <c:pt idx="8009">
                  <c:v>2434.08203</c:v>
                </c:pt>
                <c:pt idx="8010">
                  <c:v>2434.08203</c:v>
                </c:pt>
                <c:pt idx="8011">
                  <c:v>2434.08203</c:v>
                </c:pt>
                <c:pt idx="8012">
                  <c:v>2434.08203</c:v>
                </c:pt>
                <c:pt idx="8013">
                  <c:v>2434.08203</c:v>
                </c:pt>
                <c:pt idx="8014">
                  <c:v>2434.08203</c:v>
                </c:pt>
                <c:pt idx="8015">
                  <c:v>2434.08203</c:v>
                </c:pt>
                <c:pt idx="8016">
                  <c:v>2434.08203</c:v>
                </c:pt>
                <c:pt idx="8017">
                  <c:v>2434.08203</c:v>
                </c:pt>
                <c:pt idx="8018">
                  <c:v>2434.08203</c:v>
                </c:pt>
                <c:pt idx="8019">
                  <c:v>2434.08203</c:v>
                </c:pt>
                <c:pt idx="8020">
                  <c:v>2434.08203</c:v>
                </c:pt>
                <c:pt idx="8021">
                  <c:v>2434.08203</c:v>
                </c:pt>
                <c:pt idx="8022">
                  <c:v>2434.08203</c:v>
                </c:pt>
                <c:pt idx="8023">
                  <c:v>2434.08203</c:v>
                </c:pt>
                <c:pt idx="8024">
                  <c:v>2434.08203</c:v>
                </c:pt>
                <c:pt idx="8025">
                  <c:v>2434.08203</c:v>
                </c:pt>
                <c:pt idx="8026">
                  <c:v>2434.08203</c:v>
                </c:pt>
                <c:pt idx="8027">
                  <c:v>2434.08203</c:v>
                </c:pt>
                <c:pt idx="8028">
                  <c:v>2434.08203</c:v>
                </c:pt>
                <c:pt idx="8029">
                  <c:v>2434.08203</c:v>
                </c:pt>
                <c:pt idx="8030">
                  <c:v>2434.08203</c:v>
                </c:pt>
                <c:pt idx="8031">
                  <c:v>2434.08203</c:v>
                </c:pt>
                <c:pt idx="8032">
                  <c:v>2434.08203</c:v>
                </c:pt>
                <c:pt idx="8033">
                  <c:v>2434.08203</c:v>
                </c:pt>
                <c:pt idx="8034">
                  <c:v>2434.08203</c:v>
                </c:pt>
                <c:pt idx="8035">
                  <c:v>2434.08203</c:v>
                </c:pt>
                <c:pt idx="8036">
                  <c:v>2434.08203</c:v>
                </c:pt>
                <c:pt idx="8037">
                  <c:v>2434.08203</c:v>
                </c:pt>
                <c:pt idx="8038">
                  <c:v>2434.08203</c:v>
                </c:pt>
                <c:pt idx="8039">
                  <c:v>2434.08203</c:v>
                </c:pt>
                <c:pt idx="8040">
                  <c:v>2434.08203</c:v>
                </c:pt>
                <c:pt idx="8041">
                  <c:v>2434.08203</c:v>
                </c:pt>
                <c:pt idx="8042">
                  <c:v>2434.08203</c:v>
                </c:pt>
                <c:pt idx="8043">
                  <c:v>2434.08203</c:v>
                </c:pt>
                <c:pt idx="8044">
                  <c:v>2434.08203</c:v>
                </c:pt>
                <c:pt idx="8045">
                  <c:v>2434.08203</c:v>
                </c:pt>
                <c:pt idx="8046">
                  <c:v>2434.08203</c:v>
                </c:pt>
                <c:pt idx="8047">
                  <c:v>2434.08203</c:v>
                </c:pt>
                <c:pt idx="8048">
                  <c:v>2434.08203</c:v>
                </c:pt>
                <c:pt idx="8049">
                  <c:v>2434.08203</c:v>
                </c:pt>
                <c:pt idx="8050">
                  <c:v>2434.08203</c:v>
                </c:pt>
                <c:pt idx="8051">
                  <c:v>2434.08203</c:v>
                </c:pt>
                <c:pt idx="8052">
                  <c:v>2434.08203</c:v>
                </c:pt>
                <c:pt idx="8053">
                  <c:v>2434.08203</c:v>
                </c:pt>
                <c:pt idx="8054">
                  <c:v>2434.08203</c:v>
                </c:pt>
                <c:pt idx="8055">
                  <c:v>2434.08203</c:v>
                </c:pt>
                <c:pt idx="8056">
                  <c:v>2434.08203</c:v>
                </c:pt>
                <c:pt idx="8057">
                  <c:v>2434.08203</c:v>
                </c:pt>
                <c:pt idx="8058">
                  <c:v>2434.08203</c:v>
                </c:pt>
                <c:pt idx="8059">
                  <c:v>2434.08203</c:v>
                </c:pt>
                <c:pt idx="8060">
                  <c:v>2434.08203</c:v>
                </c:pt>
                <c:pt idx="8061">
                  <c:v>2434.08203</c:v>
                </c:pt>
                <c:pt idx="8062">
                  <c:v>2434.08203</c:v>
                </c:pt>
                <c:pt idx="8063">
                  <c:v>2434.08203</c:v>
                </c:pt>
                <c:pt idx="8064">
                  <c:v>2434.08203</c:v>
                </c:pt>
                <c:pt idx="8065">
                  <c:v>2434.08203</c:v>
                </c:pt>
                <c:pt idx="8066">
                  <c:v>2434.08203</c:v>
                </c:pt>
                <c:pt idx="8067">
                  <c:v>2434.08203</c:v>
                </c:pt>
                <c:pt idx="8068">
                  <c:v>2434.08203</c:v>
                </c:pt>
                <c:pt idx="8069">
                  <c:v>2434.08203</c:v>
                </c:pt>
                <c:pt idx="8070">
                  <c:v>2434.08203</c:v>
                </c:pt>
                <c:pt idx="8071">
                  <c:v>2434.08203</c:v>
                </c:pt>
                <c:pt idx="8072">
                  <c:v>2434.08203</c:v>
                </c:pt>
                <c:pt idx="8073">
                  <c:v>2434.08203</c:v>
                </c:pt>
                <c:pt idx="8074">
                  <c:v>2434.08203</c:v>
                </c:pt>
                <c:pt idx="8075">
                  <c:v>2434.08203</c:v>
                </c:pt>
                <c:pt idx="8076">
                  <c:v>2434.08203</c:v>
                </c:pt>
                <c:pt idx="8077">
                  <c:v>2434.08203</c:v>
                </c:pt>
                <c:pt idx="8078">
                  <c:v>2434.08203</c:v>
                </c:pt>
                <c:pt idx="8079">
                  <c:v>2434.08203</c:v>
                </c:pt>
                <c:pt idx="8080">
                  <c:v>2434.08203</c:v>
                </c:pt>
                <c:pt idx="8081">
                  <c:v>2434.08203</c:v>
                </c:pt>
                <c:pt idx="8082">
                  <c:v>2434.08203</c:v>
                </c:pt>
                <c:pt idx="8083">
                  <c:v>2434.08203</c:v>
                </c:pt>
                <c:pt idx="8084">
                  <c:v>2434.08203</c:v>
                </c:pt>
                <c:pt idx="8085">
                  <c:v>2434.08203</c:v>
                </c:pt>
                <c:pt idx="8086">
                  <c:v>2434.08203</c:v>
                </c:pt>
                <c:pt idx="8087">
                  <c:v>2434.08203</c:v>
                </c:pt>
                <c:pt idx="8088">
                  <c:v>2434.08203</c:v>
                </c:pt>
                <c:pt idx="8089">
                  <c:v>2434.08203</c:v>
                </c:pt>
                <c:pt idx="8090">
                  <c:v>2434.08203</c:v>
                </c:pt>
                <c:pt idx="8091">
                  <c:v>2434.08203</c:v>
                </c:pt>
                <c:pt idx="8092">
                  <c:v>2434.08203</c:v>
                </c:pt>
                <c:pt idx="8093">
                  <c:v>2434.08203</c:v>
                </c:pt>
                <c:pt idx="8094">
                  <c:v>2434.08203</c:v>
                </c:pt>
                <c:pt idx="8095">
                  <c:v>2434.08203</c:v>
                </c:pt>
                <c:pt idx="8096">
                  <c:v>2434.08203</c:v>
                </c:pt>
                <c:pt idx="8097">
                  <c:v>2434.08203</c:v>
                </c:pt>
                <c:pt idx="8098">
                  <c:v>2434.08203</c:v>
                </c:pt>
                <c:pt idx="8099">
                  <c:v>2434.08203</c:v>
                </c:pt>
                <c:pt idx="8100">
                  <c:v>2434.08203</c:v>
                </c:pt>
                <c:pt idx="8101">
                  <c:v>2434.08203</c:v>
                </c:pt>
                <c:pt idx="8102">
                  <c:v>2434.08203</c:v>
                </c:pt>
                <c:pt idx="8103">
                  <c:v>2434.08203</c:v>
                </c:pt>
                <c:pt idx="8104">
                  <c:v>2434.08203</c:v>
                </c:pt>
                <c:pt idx="8105">
                  <c:v>2434.08203</c:v>
                </c:pt>
                <c:pt idx="8106">
                  <c:v>2434.08203</c:v>
                </c:pt>
                <c:pt idx="8107">
                  <c:v>2434.08203</c:v>
                </c:pt>
                <c:pt idx="8108">
                  <c:v>2434.08203</c:v>
                </c:pt>
                <c:pt idx="8109">
                  <c:v>2434.08203</c:v>
                </c:pt>
                <c:pt idx="8110">
                  <c:v>2434.08203</c:v>
                </c:pt>
                <c:pt idx="8111">
                  <c:v>2434.08203</c:v>
                </c:pt>
                <c:pt idx="8112">
                  <c:v>2434.08203</c:v>
                </c:pt>
                <c:pt idx="8113">
                  <c:v>2434.08203</c:v>
                </c:pt>
                <c:pt idx="8114">
                  <c:v>2434.08203</c:v>
                </c:pt>
                <c:pt idx="8115">
                  <c:v>2434.08203</c:v>
                </c:pt>
                <c:pt idx="8116">
                  <c:v>2434.08203</c:v>
                </c:pt>
                <c:pt idx="8117">
                  <c:v>2434.08203</c:v>
                </c:pt>
                <c:pt idx="8118">
                  <c:v>2434.08203</c:v>
                </c:pt>
                <c:pt idx="8119">
                  <c:v>2434.08203</c:v>
                </c:pt>
                <c:pt idx="8120">
                  <c:v>2434.08203</c:v>
                </c:pt>
                <c:pt idx="8121">
                  <c:v>2434.08203</c:v>
                </c:pt>
                <c:pt idx="8122">
                  <c:v>2434.08203</c:v>
                </c:pt>
                <c:pt idx="8123">
                  <c:v>2434.08203</c:v>
                </c:pt>
                <c:pt idx="8124">
                  <c:v>2434.08203</c:v>
                </c:pt>
                <c:pt idx="8125">
                  <c:v>2434.08203</c:v>
                </c:pt>
                <c:pt idx="8126">
                  <c:v>2434.08203</c:v>
                </c:pt>
                <c:pt idx="8127">
                  <c:v>2434.08203</c:v>
                </c:pt>
                <c:pt idx="8128">
                  <c:v>2434.08203</c:v>
                </c:pt>
                <c:pt idx="8129">
                  <c:v>2434.08203</c:v>
                </c:pt>
                <c:pt idx="8130">
                  <c:v>2434.08203</c:v>
                </c:pt>
                <c:pt idx="8131">
                  <c:v>2434.08203</c:v>
                </c:pt>
                <c:pt idx="8132">
                  <c:v>2434.08203</c:v>
                </c:pt>
                <c:pt idx="8133">
                  <c:v>2434.08203</c:v>
                </c:pt>
                <c:pt idx="8134">
                  <c:v>2434.08203</c:v>
                </c:pt>
                <c:pt idx="8135">
                  <c:v>2434.08203</c:v>
                </c:pt>
                <c:pt idx="8136">
                  <c:v>2434.08203</c:v>
                </c:pt>
                <c:pt idx="8137">
                  <c:v>2434.08203</c:v>
                </c:pt>
                <c:pt idx="8138">
                  <c:v>2434.08203</c:v>
                </c:pt>
                <c:pt idx="8139">
                  <c:v>2434.08203</c:v>
                </c:pt>
                <c:pt idx="8140">
                  <c:v>2434.08203</c:v>
                </c:pt>
                <c:pt idx="8141">
                  <c:v>2434.08203</c:v>
                </c:pt>
                <c:pt idx="8142">
                  <c:v>2434.08203</c:v>
                </c:pt>
                <c:pt idx="8143">
                  <c:v>2434.08203</c:v>
                </c:pt>
                <c:pt idx="8144">
                  <c:v>2434.08203</c:v>
                </c:pt>
                <c:pt idx="8145">
                  <c:v>2434.08203</c:v>
                </c:pt>
                <c:pt idx="8146">
                  <c:v>2434.08203</c:v>
                </c:pt>
                <c:pt idx="8147">
                  <c:v>2434.08203</c:v>
                </c:pt>
                <c:pt idx="8148">
                  <c:v>2434.08203</c:v>
                </c:pt>
                <c:pt idx="8149">
                  <c:v>2434.08203</c:v>
                </c:pt>
                <c:pt idx="8150">
                  <c:v>2434.08203</c:v>
                </c:pt>
                <c:pt idx="8151">
                  <c:v>2434.08203</c:v>
                </c:pt>
                <c:pt idx="8152">
                  <c:v>2434.08203</c:v>
                </c:pt>
                <c:pt idx="8153">
                  <c:v>2434.08203</c:v>
                </c:pt>
                <c:pt idx="8154">
                  <c:v>2434.08203</c:v>
                </c:pt>
                <c:pt idx="8155">
                  <c:v>2434.08203</c:v>
                </c:pt>
                <c:pt idx="8156">
                  <c:v>2434.08203</c:v>
                </c:pt>
                <c:pt idx="8157">
                  <c:v>2434.08203</c:v>
                </c:pt>
                <c:pt idx="8158">
                  <c:v>2434.08203</c:v>
                </c:pt>
                <c:pt idx="8159">
                  <c:v>2434.08203</c:v>
                </c:pt>
                <c:pt idx="8160">
                  <c:v>2434.08203</c:v>
                </c:pt>
                <c:pt idx="8161">
                  <c:v>2434.08203</c:v>
                </c:pt>
                <c:pt idx="8162">
                  <c:v>2434.08203</c:v>
                </c:pt>
                <c:pt idx="8163">
                  <c:v>2434.08203</c:v>
                </c:pt>
                <c:pt idx="8164">
                  <c:v>2434.08203</c:v>
                </c:pt>
                <c:pt idx="8165">
                  <c:v>2434.08203</c:v>
                </c:pt>
                <c:pt idx="8166">
                  <c:v>2434.08203</c:v>
                </c:pt>
                <c:pt idx="8167">
                  <c:v>2434.08203</c:v>
                </c:pt>
                <c:pt idx="8168">
                  <c:v>2434.08203</c:v>
                </c:pt>
                <c:pt idx="8169">
                  <c:v>2434.08203</c:v>
                </c:pt>
                <c:pt idx="8170">
                  <c:v>2434.08203</c:v>
                </c:pt>
                <c:pt idx="8171">
                  <c:v>2434.08203</c:v>
                </c:pt>
                <c:pt idx="8172">
                  <c:v>2434.08203</c:v>
                </c:pt>
                <c:pt idx="8173">
                  <c:v>2434.08203</c:v>
                </c:pt>
                <c:pt idx="8174">
                  <c:v>2434.08203</c:v>
                </c:pt>
                <c:pt idx="8175">
                  <c:v>2434.08203</c:v>
                </c:pt>
                <c:pt idx="8176">
                  <c:v>2434.08203</c:v>
                </c:pt>
                <c:pt idx="8177">
                  <c:v>2434.08203</c:v>
                </c:pt>
                <c:pt idx="8178">
                  <c:v>2434.08203</c:v>
                </c:pt>
                <c:pt idx="8179">
                  <c:v>2434.08203</c:v>
                </c:pt>
                <c:pt idx="8180">
                  <c:v>2434.08203</c:v>
                </c:pt>
                <c:pt idx="8181">
                  <c:v>2434.08203</c:v>
                </c:pt>
                <c:pt idx="8182">
                  <c:v>2434.08203</c:v>
                </c:pt>
                <c:pt idx="8183">
                  <c:v>2434.08203</c:v>
                </c:pt>
                <c:pt idx="8184">
                  <c:v>2434.08203</c:v>
                </c:pt>
                <c:pt idx="8185">
                  <c:v>2434.08203</c:v>
                </c:pt>
                <c:pt idx="8186">
                  <c:v>2434.08203</c:v>
                </c:pt>
                <c:pt idx="8187">
                  <c:v>2434.08203</c:v>
                </c:pt>
                <c:pt idx="8188">
                  <c:v>2434.08203</c:v>
                </c:pt>
                <c:pt idx="8189">
                  <c:v>2434.08203</c:v>
                </c:pt>
                <c:pt idx="8190">
                  <c:v>2434.08203</c:v>
                </c:pt>
                <c:pt idx="8191">
                  <c:v>2434.08203</c:v>
                </c:pt>
                <c:pt idx="8192">
                  <c:v>2434.08203</c:v>
                </c:pt>
                <c:pt idx="8193">
                  <c:v>2434.08203</c:v>
                </c:pt>
                <c:pt idx="8194">
                  <c:v>2434.08203</c:v>
                </c:pt>
                <c:pt idx="8195">
                  <c:v>2434.08203</c:v>
                </c:pt>
                <c:pt idx="8196">
                  <c:v>2434.08203</c:v>
                </c:pt>
                <c:pt idx="8197">
                  <c:v>2434.08203</c:v>
                </c:pt>
                <c:pt idx="8198">
                  <c:v>2434.08203</c:v>
                </c:pt>
                <c:pt idx="8199">
                  <c:v>2434.08203</c:v>
                </c:pt>
                <c:pt idx="8200">
                  <c:v>2434.08203</c:v>
                </c:pt>
                <c:pt idx="8201">
                  <c:v>2434.08203</c:v>
                </c:pt>
                <c:pt idx="8202">
                  <c:v>2434.08203</c:v>
                </c:pt>
                <c:pt idx="8203">
                  <c:v>2434.08203</c:v>
                </c:pt>
                <c:pt idx="8204">
                  <c:v>2434.08203</c:v>
                </c:pt>
                <c:pt idx="8205">
                  <c:v>2434.08203</c:v>
                </c:pt>
                <c:pt idx="8206">
                  <c:v>2434.08203</c:v>
                </c:pt>
                <c:pt idx="8207">
                  <c:v>2434.08203</c:v>
                </c:pt>
                <c:pt idx="8208">
                  <c:v>2434.08203</c:v>
                </c:pt>
                <c:pt idx="8209">
                  <c:v>2434.08203</c:v>
                </c:pt>
                <c:pt idx="8210">
                  <c:v>2434.08203</c:v>
                </c:pt>
                <c:pt idx="8211">
                  <c:v>2434.08203</c:v>
                </c:pt>
                <c:pt idx="8212">
                  <c:v>2434.08203</c:v>
                </c:pt>
                <c:pt idx="8213">
                  <c:v>2434.08203</c:v>
                </c:pt>
                <c:pt idx="8214">
                  <c:v>2434.08203</c:v>
                </c:pt>
                <c:pt idx="8215">
                  <c:v>2434.08203</c:v>
                </c:pt>
                <c:pt idx="8216">
                  <c:v>2434.08203</c:v>
                </c:pt>
                <c:pt idx="8217">
                  <c:v>2434.08203</c:v>
                </c:pt>
                <c:pt idx="8218">
                  <c:v>2434.08203</c:v>
                </c:pt>
                <c:pt idx="8219">
                  <c:v>2434.08203</c:v>
                </c:pt>
                <c:pt idx="8220">
                  <c:v>2434.08203</c:v>
                </c:pt>
                <c:pt idx="8221">
                  <c:v>2434.08203</c:v>
                </c:pt>
                <c:pt idx="8222">
                  <c:v>2434.08203</c:v>
                </c:pt>
                <c:pt idx="8223">
                  <c:v>2434.08203</c:v>
                </c:pt>
                <c:pt idx="8224">
                  <c:v>2434.08203</c:v>
                </c:pt>
                <c:pt idx="8225">
                  <c:v>2434.08203</c:v>
                </c:pt>
                <c:pt idx="8226">
                  <c:v>2434.08203</c:v>
                </c:pt>
                <c:pt idx="8227">
                  <c:v>2434.08203</c:v>
                </c:pt>
                <c:pt idx="8228">
                  <c:v>2434.08203</c:v>
                </c:pt>
                <c:pt idx="8229">
                  <c:v>2434.08203</c:v>
                </c:pt>
                <c:pt idx="8230">
                  <c:v>2434.08203</c:v>
                </c:pt>
                <c:pt idx="8231">
                  <c:v>2434.08203</c:v>
                </c:pt>
                <c:pt idx="8232">
                  <c:v>2434.08203</c:v>
                </c:pt>
                <c:pt idx="8233">
                  <c:v>2434.08203</c:v>
                </c:pt>
                <c:pt idx="8234">
                  <c:v>2434.08203</c:v>
                </c:pt>
                <c:pt idx="8235">
                  <c:v>2434.08203</c:v>
                </c:pt>
                <c:pt idx="8236">
                  <c:v>2434.08203</c:v>
                </c:pt>
                <c:pt idx="8237">
                  <c:v>2434.08203</c:v>
                </c:pt>
                <c:pt idx="8238">
                  <c:v>2434.08203</c:v>
                </c:pt>
                <c:pt idx="8239">
                  <c:v>2434.08203</c:v>
                </c:pt>
                <c:pt idx="8240">
                  <c:v>2434.08203</c:v>
                </c:pt>
                <c:pt idx="8241">
                  <c:v>2434.08203</c:v>
                </c:pt>
                <c:pt idx="8242">
                  <c:v>2434.08203</c:v>
                </c:pt>
                <c:pt idx="8243">
                  <c:v>2434.08203</c:v>
                </c:pt>
                <c:pt idx="8244">
                  <c:v>2434.08203</c:v>
                </c:pt>
                <c:pt idx="8245">
                  <c:v>2434.08203</c:v>
                </c:pt>
                <c:pt idx="8246">
                  <c:v>2434.08203</c:v>
                </c:pt>
                <c:pt idx="8247">
                  <c:v>2434.08203</c:v>
                </c:pt>
                <c:pt idx="8248">
                  <c:v>2434.08203</c:v>
                </c:pt>
                <c:pt idx="8249">
                  <c:v>2434.08203</c:v>
                </c:pt>
                <c:pt idx="8250">
                  <c:v>2434.08203</c:v>
                </c:pt>
                <c:pt idx="8251">
                  <c:v>2434.08203</c:v>
                </c:pt>
                <c:pt idx="8252">
                  <c:v>2434.08203</c:v>
                </c:pt>
                <c:pt idx="8253">
                  <c:v>2434.08203</c:v>
                </c:pt>
                <c:pt idx="8254">
                  <c:v>2434.08203</c:v>
                </c:pt>
                <c:pt idx="8255">
                  <c:v>2434.08203</c:v>
                </c:pt>
                <c:pt idx="8256">
                  <c:v>2434.08203</c:v>
                </c:pt>
                <c:pt idx="8257">
                  <c:v>2434.08203</c:v>
                </c:pt>
                <c:pt idx="8258">
                  <c:v>2434.08203</c:v>
                </c:pt>
                <c:pt idx="8259">
                  <c:v>2434.08203</c:v>
                </c:pt>
                <c:pt idx="8260">
                  <c:v>2434.08203</c:v>
                </c:pt>
                <c:pt idx="8261">
                  <c:v>2434.08203</c:v>
                </c:pt>
                <c:pt idx="8262">
                  <c:v>2434.08203</c:v>
                </c:pt>
                <c:pt idx="8263">
                  <c:v>2434.08203</c:v>
                </c:pt>
                <c:pt idx="8264">
                  <c:v>2434.08203</c:v>
                </c:pt>
                <c:pt idx="8265">
                  <c:v>2434.08203</c:v>
                </c:pt>
                <c:pt idx="8266">
                  <c:v>2434.08203</c:v>
                </c:pt>
                <c:pt idx="8267">
                  <c:v>2434.08203</c:v>
                </c:pt>
                <c:pt idx="8268">
                  <c:v>2434.08203</c:v>
                </c:pt>
                <c:pt idx="8269">
                  <c:v>2434.08203</c:v>
                </c:pt>
                <c:pt idx="8270">
                  <c:v>2434.08203</c:v>
                </c:pt>
                <c:pt idx="8271">
                  <c:v>2434.08203</c:v>
                </c:pt>
                <c:pt idx="8272">
                  <c:v>2434.08203</c:v>
                </c:pt>
                <c:pt idx="8273">
                  <c:v>2434.08203</c:v>
                </c:pt>
                <c:pt idx="8274">
                  <c:v>2434.08203</c:v>
                </c:pt>
                <c:pt idx="8275">
                  <c:v>2434.08203</c:v>
                </c:pt>
                <c:pt idx="8276">
                  <c:v>2434.08203</c:v>
                </c:pt>
                <c:pt idx="8277">
                  <c:v>2434.08203</c:v>
                </c:pt>
                <c:pt idx="8278">
                  <c:v>2434.08203</c:v>
                </c:pt>
                <c:pt idx="8279">
                  <c:v>2434.08203</c:v>
                </c:pt>
                <c:pt idx="8280">
                  <c:v>2434.08203</c:v>
                </c:pt>
                <c:pt idx="8281">
                  <c:v>2434.08203</c:v>
                </c:pt>
                <c:pt idx="8282">
                  <c:v>2434.08203</c:v>
                </c:pt>
                <c:pt idx="8283">
                  <c:v>2434.08203</c:v>
                </c:pt>
                <c:pt idx="8284">
                  <c:v>2434.08203</c:v>
                </c:pt>
                <c:pt idx="8285">
                  <c:v>2434.08203</c:v>
                </c:pt>
                <c:pt idx="8286">
                  <c:v>2434.08203</c:v>
                </c:pt>
                <c:pt idx="8287">
                  <c:v>2434.08203</c:v>
                </c:pt>
                <c:pt idx="8288">
                  <c:v>2434.08203</c:v>
                </c:pt>
                <c:pt idx="8289">
                  <c:v>2434.08203</c:v>
                </c:pt>
                <c:pt idx="8290">
                  <c:v>2434.08203</c:v>
                </c:pt>
                <c:pt idx="8291">
                  <c:v>2434.08203</c:v>
                </c:pt>
                <c:pt idx="8292">
                  <c:v>2434.08203</c:v>
                </c:pt>
                <c:pt idx="8293">
                  <c:v>2434.08203</c:v>
                </c:pt>
                <c:pt idx="8294">
                  <c:v>2434.08203</c:v>
                </c:pt>
                <c:pt idx="8295">
                  <c:v>2434.08203</c:v>
                </c:pt>
                <c:pt idx="8296">
                  <c:v>2434.08203</c:v>
                </c:pt>
                <c:pt idx="8297">
                  <c:v>2434.08203</c:v>
                </c:pt>
                <c:pt idx="8298">
                  <c:v>2434.08203</c:v>
                </c:pt>
                <c:pt idx="8299">
                  <c:v>2434.08203</c:v>
                </c:pt>
                <c:pt idx="8300">
                  <c:v>2434.08203</c:v>
                </c:pt>
                <c:pt idx="8301">
                  <c:v>2434.08203</c:v>
                </c:pt>
                <c:pt idx="8302">
                  <c:v>2434.08203</c:v>
                </c:pt>
                <c:pt idx="8303">
                  <c:v>2434.08203</c:v>
                </c:pt>
                <c:pt idx="8304">
                  <c:v>2434.08203</c:v>
                </c:pt>
                <c:pt idx="8305">
                  <c:v>2434.08203</c:v>
                </c:pt>
                <c:pt idx="8306">
                  <c:v>2434.08203</c:v>
                </c:pt>
                <c:pt idx="8307">
                  <c:v>2434.08203</c:v>
                </c:pt>
                <c:pt idx="8308">
                  <c:v>2434.08203</c:v>
                </c:pt>
                <c:pt idx="8309">
                  <c:v>2434.08203</c:v>
                </c:pt>
                <c:pt idx="8310">
                  <c:v>2434.08203</c:v>
                </c:pt>
                <c:pt idx="8311">
                  <c:v>2434.08203</c:v>
                </c:pt>
                <c:pt idx="8312">
                  <c:v>2434.08203</c:v>
                </c:pt>
                <c:pt idx="8313">
                  <c:v>2434.08203</c:v>
                </c:pt>
                <c:pt idx="8314">
                  <c:v>2434.08203</c:v>
                </c:pt>
                <c:pt idx="8315">
                  <c:v>2434.08203</c:v>
                </c:pt>
                <c:pt idx="8316">
                  <c:v>2434.08203</c:v>
                </c:pt>
                <c:pt idx="8317">
                  <c:v>2434.08203</c:v>
                </c:pt>
                <c:pt idx="8318">
                  <c:v>2434.08203</c:v>
                </c:pt>
                <c:pt idx="8319">
                  <c:v>2434.08203</c:v>
                </c:pt>
                <c:pt idx="8320">
                  <c:v>2434.08203</c:v>
                </c:pt>
                <c:pt idx="8321">
                  <c:v>2434.08203</c:v>
                </c:pt>
                <c:pt idx="8322">
                  <c:v>2434.08203</c:v>
                </c:pt>
                <c:pt idx="8323">
                  <c:v>2434.08203</c:v>
                </c:pt>
                <c:pt idx="8324">
                  <c:v>2434.08203</c:v>
                </c:pt>
                <c:pt idx="8325">
                  <c:v>2434.08203</c:v>
                </c:pt>
                <c:pt idx="8326">
                  <c:v>2434.08203</c:v>
                </c:pt>
                <c:pt idx="8327">
                  <c:v>2434.08203</c:v>
                </c:pt>
                <c:pt idx="8328">
                  <c:v>2434.08203</c:v>
                </c:pt>
                <c:pt idx="8329">
                  <c:v>2434.08203</c:v>
                </c:pt>
                <c:pt idx="8330">
                  <c:v>2434.08203</c:v>
                </c:pt>
                <c:pt idx="8331">
                  <c:v>2434.08203</c:v>
                </c:pt>
                <c:pt idx="8332">
                  <c:v>2434.08203</c:v>
                </c:pt>
                <c:pt idx="8333">
                  <c:v>2434.08203</c:v>
                </c:pt>
                <c:pt idx="8334">
                  <c:v>2434.08203</c:v>
                </c:pt>
                <c:pt idx="8335">
                  <c:v>2434.08203</c:v>
                </c:pt>
                <c:pt idx="8336">
                  <c:v>2434.08203</c:v>
                </c:pt>
                <c:pt idx="8337">
                  <c:v>2434.08203</c:v>
                </c:pt>
                <c:pt idx="8338">
                  <c:v>2434.08203</c:v>
                </c:pt>
                <c:pt idx="8339">
                  <c:v>2434.08203</c:v>
                </c:pt>
                <c:pt idx="8340">
                  <c:v>2434.08203</c:v>
                </c:pt>
                <c:pt idx="8341">
                  <c:v>2434.08203</c:v>
                </c:pt>
                <c:pt idx="8342">
                  <c:v>2434.08203</c:v>
                </c:pt>
                <c:pt idx="8343">
                  <c:v>2434.08203</c:v>
                </c:pt>
                <c:pt idx="8344">
                  <c:v>2434.08203</c:v>
                </c:pt>
                <c:pt idx="8345">
                  <c:v>2434.08203</c:v>
                </c:pt>
                <c:pt idx="8346">
                  <c:v>2434.08203</c:v>
                </c:pt>
                <c:pt idx="8347">
                  <c:v>2434.08203</c:v>
                </c:pt>
                <c:pt idx="8348">
                  <c:v>2434.08203</c:v>
                </c:pt>
                <c:pt idx="8349">
                  <c:v>2434.08203</c:v>
                </c:pt>
                <c:pt idx="8350">
                  <c:v>2434.08203</c:v>
                </c:pt>
                <c:pt idx="8351">
                  <c:v>2434.08203</c:v>
                </c:pt>
                <c:pt idx="8352">
                  <c:v>2434.08203</c:v>
                </c:pt>
                <c:pt idx="8353">
                  <c:v>2434.08203</c:v>
                </c:pt>
                <c:pt idx="8354">
                  <c:v>2434.08203</c:v>
                </c:pt>
                <c:pt idx="8355">
                  <c:v>2434.08203</c:v>
                </c:pt>
                <c:pt idx="8356">
                  <c:v>2434.08203</c:v>
                </c:pt>
                <c:pt idx="8357">
                  <c:v>2434.08203</c:v>
                </c:pt>
                <c:pt idx="8358">
                  <c:v>2434.08203</c:v>
                </c:pt>
                <c:pt idx="8359">
                  <c:v>2434.08203</c:v>
                </c:pt>
                <c:pt idx="8360">
                  <c:v>2434.08203</c:v>
                </c:pt>
                <c:pt idx="8361">
                  <c:v>2434.08203</c:v>
                </c:pt>
                <c:pt idx="8362">
                  <c:v>2434.08203</c:v>
                </c:pt>
                <c:pt idx="8363">
                  <c:v>2434.08203</c:v>
                </c:pt>
                <c:pt idx="8364">
                  <c:v>2434.08203</c:v>
                </c:pt>
                <c:pt idx="8365">
                  <c:v>2434.08203</c:v>
                </c:pt>
                <c:pt idx="8366">
                  <c:v>2434.08203</c:v>
                </c:pt>
                <c:pt idx="8367">
                  <c:v>2434.08203</c:v>
                </c:pt>
                <c:pt idx="8368">
                  <c:v>2434.08203</c:v>
                </c:pt>
                <c:pt idx="8369">
                  <c:v>2434.08203</c:v>
                </c:pt>
                <c:pt idx="8370">
                  <c:v>2434.08203</c:v>
                </c:pt>
                <c:pt idx="8371">
                  <c:v>2434.08203</c:v>
                </c:pt>
                <c:pt idx="8372">
                  <c:v>2434.08203</c:v>
                </c:pt>
                <c:pt idx="8373">
                  <c:v>2434.08203</c:v>
                </c:pt>
                <c:pt idx="8374">
                  <c:v>2434.08203</c:v>
                </c:pt>
                <c:pt idx="8375">
                  <c:v>2434.08203</c:v>
                </c:pt>
                <c:pt idx="8376">
                  <c:v>2434.08203</c:v>
                </c:pt>
                <c:pt idx="8377">
                  <c:v>2434.08203</c:v>
                </c:pt>
                <c:pt idx="8378">
                  <c:v>2434.08203</c:v>
                </c:pt>
                <c:pt idx="8379">
                  <c:v>2434.08203</c:v>
                </c:pt>
                <c:pt idx="8380">
                  <c:v>2434.08203</c:v>
                </c:pt>
                <c:pt idx="8381">
                  <c:v>2434.08203</c:v>
                </c:pt>
                <c:pt idx="8382">
                  <c:v>2434.08203</c:v>
                </c:pt>
                <c:pt idx="8383">
                  <c:v>2434.08203</c:v>
                </c:pt>
                <c:pt idx="8384">
                  <c:v>2434.08203</c:v>
                </c:pt>
                <c:pt idx="8385">
                  <c:v>2434.08203</c:v>
                </c:pt>
                <c:pt idx="8386">
                  <c:v>2434.08203</c:v>
                </c:pt>
                <c:pt idx="8387">
                  <c:v>2434.08203</c:v>
                </c:pt>
                <c:pt idx="8388">
                  <c:v>2434.08203</c:v>
                </c:pt>
                <c:pt idx="8389">
                  <c:v>2434.08203</c:v>
                </c:pt>
                <c:pt idx="8390">
                  <c:v>2434.08203</c:v>
                </c:pt>
                <c:pt idx="8391">
                  <c:v>2434.08203</c:v>
                </c:pt>
                <c:pt idx="8392">
                  <c:v>2434.08203</c:v>
                </c:pt>
                <c:pt idx="8393">
                  <c:v>2434.08203</c:v>
                </c:pt>
                <c:pt idx="8394">
                  <c:v>2434.08203</c:v>
                </c:pt>
                <c:pt idx="8395">
                  <c:v>2434.08203</c:v>
                </c:pt>
                <c:pt idx="8396">
                  <c:v>2434.08203</c:v>
                </c:pt>
                <c:pt idx="8397">
                  <c:v>2434.08203</c:v>
                </c:pt>
                <c:pt idx="8398">
                  <c:v>2434.08203</c:v>
                </c:pt>
                <c:pt idx="8399">
                  <c:v>2434.08203</c:v>
                </c:pt>
                <c:pt idx="8400">
                  <c:v>2434.08203</c:v>
                </c:pt>
                <c:pt idx="8401">
                  <c:v>2434.08203</c:v>
                </c:pt>
                <c:pt idx="8402">
                  <c:v>2434.08203</c:v>
                </c:pt>
                <c:pt idx="8403">
                  <c:v>2434.08203</c:v>
                </c:pt>
                <c:pt idx="8404">
                  <c:v>2434.08203</c:v>
                </c:pt>
                <c:pt idx="8405">
                  <c:v>2434.08203</c:v>
                </c:pt>
                <c:pt idx="8406">
                  <c:v>2434.08203</c:v>
                </c:pt>
                <c:pt idx="8407">
                  <c:v>2434.08203</c:v>
                </c:pt>
                <c:pt idx="8408">
                  <c:v>2434.08203</c:v>
                </c:pt>
                <c:pt idx="8409">
                  <c:v>2434.08203</c:v>
                </c:pt>
                <c:pt idx="8410">
                  <c:v>2434.08203</c:v>
                </c:pt>
                <c:pt idx="8411">
                  <c:v>2434.08203</c:v>
                </c:pt>
                <c:pt idx="8412">
                  <c:v>2434.08203</c:v>
                </c:pt>
                <c:pt idx="8413">
                  <c:v>2434.08203</c:v>
                </c:pt>
                <c:pt idx="8414">
                  <c:v>2434.08203</c:v>
                </c:pt>
                <c:pt idx="8415">
                  <c:v>2434.08203</c:v>
                </c:pt>
                <c:pt idx="8416">
                  <c:v>2434.08203</c:v>
                </c:pt>
                <c:pt idx="8417">
                  <c:v>2434.08203</c:v>
                </c:pt>
                <c:pt idx="8418">
                  <c:v>2434.08203</c:v>
                </c:pt>
                <c:pt idx="8419">
                  <c:v>2434.08203</c:v>
                </c:pt>
                <c:pt idx="8420">
                  <c:v>2434.08203</c:v>
                </c:pt>
                <c:pt idx="8421">
                  <c:v>2434.08203</c:v>
                </c:pt>
                <c:pt idx="8422">
                  <c:v>2434.08203</c:v>
                </c:pt>
                <c:pt idx="8423">
                  <c:v>2434.08203</c:v>
                </c:pt>
                <c:pt idx="8424">
                  <c:v>2434.08203</c:v>
                </c:pt>
                <c:pt idx="8425">
                  <c:v>2434.08203</c:v>
                </c:pt>
                <c:pt idx="8426">
                  <c:v>2434.08203</c:v>
                </c:pt>
                <c:pt idx="8427">
                  <c:v>2434.08203</c:v>
                </c:pt>
                <c:pt idx="8428">
                  <c:v>2434.08203</c:v>
                </c:pt>
                <c:pt idx="8429">
                  <c:v>2434.08203</c:v>
                </c:pt>
                <c:pt idx="8430">
                  <c:v>2434.08203</c:v>
                </c:pt>
                <c:pt idx="8431">
                  <c:v>2434.08203</c:v>
                </c:pt>
                <c:pt idx="8432">
                  <c:v>2434.08203</c:v>
                </c:pt>
                <c:pt idx="8433">
                  <c:v>2434.08203</c:v>
                </c:pt>
                <c:pt idx="8434">
                  <c:v>2434.08203</c:v>
                </c:pt>
                <c:pt idx="8435">
                  <c:v>2434.08203</c:v>
                </c:pt>
                <c:pt idx="8436">
                  <c:v>2434.08203</c:v>
                </c:pt>
                <c:pt idx="8437">
                  <c:v>2434.08203</c:v>
                </c:pt>
                <c:pt idx="8438">
                  <c:v>2434.08203</c:v>
                </c:pt>
                <c:pt idx="8439">
                  <c:v>2434.08203</c:v>
                </c:pt>
                <c:pt idx="8440">
                  <c:v>2434.08203</c:v>
                </c:pt>
                <c:pt idx="8441">
                  <c:v>2434.08203</c:v>
                </c:pt>
                <c:pt idx="8442">
                  <c:v>2434.08203</c:v>
                </c:pt>
                <c:pt idx="8443">
                  <c:v>2434.08203</c:v>
                </c:pt>
                <c:pt idx="8444">
                  <c:v>2434.08203</c:v>
                </c:pt>
                <c:pt idx="8445">
                  <c:v>2434.08203</c:v>
                </c:pt>
                <c:pt idx="8446">
                  <c:v>2434.08203</c:v>
                </c:pt>
                <c:pt idx="8447">
                  <c:v>2434.08203</c:v>
                </c:pt>
                <c:pt idx="8448">
                  <c:v>2434.08203</c:v>
                </c:pt>
                <c:pt idx="8449">
                  <c:v>2434.08203</c:v>
                </c:pt>
                <c:pt idx="8450">
                  <c:v>2434.08203</c:v>
                </c:pt>
                <c:pt idx="8451">
                  <c:v>2434.08203</c:v>
                </c:pt>
                <c:pt idx="8452">
                  <c:v>2434.08203</c:v>
                </c:pt>
                <c:pt idx="8453">
                  <c:v>2434.08203</c:v>
                </c:pt>
                <c:pt idx="8454">
                  <c:v>2434.08203</c:v>
                </c:pt>
                <c:pt idx="8455">
                  <c:v>2434.08203</c:v>
                </c:pt>
                <c:pt idx="8456">
                  <c:v>2434.08203</c:v>
                </c:pt>
                <c:pt idx="8457">
                  <c:v>2434.08203</c:v>
                </c:pt>
                <c:pt idx="8458">
                  <c:v>2434.08203</c:v>
                </c:pt>
                <c:pt idx="8459">
                  <c:v>2434.08203</c:v>
                </c:pt>
                <c:pt idx="8460">
                  <c:v>2434.08203</c:v>
                </c:pt>
                <c:pt idx="8461">
                  <c:v>2434.08203</c:v>
                </c:pt>
                <c:pt idx="8462">
                  <c:v>2434.08203</c:v>
                </c:pt>
                <c:pt idx="8463">
                  <c:v>2434.08203</c:v>
                </c:pt>
                <c:pt idx="8464">
                  <c:v>2434.08203</c:v>
                </c:pt>
                <c:pt idx="8465">
                  <c:v>2434.08203</c:v>
                </c:pt>
                <c:pt idx="8466">
                  <c:v>2434.08203</c:v>
                </c:pt>
                <c:pt idx="8467">
                  <c:v>2434.08203</c:v>
                </c:pt>
                <c:pt idx="8468">
                  <c:v>2434.08203</c:v>
                </c:pt>
                <c:pt idx="8469">
                  <c:v>2434.08203</c:v>
                </c:pt>
                <c:pt idx="8470">
                  <c:v>2434.08203</c:v>
                </c:pt>
                <c:pt idx="8471">
                  <c:v>2434.08203</c:v>
                </c:pt>
                <c:pt idx="8472">
                  <c:v>2434.08203</c:v>
                </c:pt>
                <c:pt idx="8473">
                  <c:v>2434.08203</c:v>
                </c:pt>
                <c:pt idx="8474">
                  <c:v>2434.08203</c:v>
                </c:pt>
                <c:pt idx="8475">
                  <c:v>2434.08203</c:v>
                </c:pt>
                <c:pt idx="8476">
                  <c:v>2434.08203</c:v>
                </c:pt>
                <c:pt idx="8477">
                  <c:v>2434.08203</c:v>
                </c:pt>
                <c:pt idx="8478">
                  <c:v>2434.08203</c:v>
                </c:pt>
                <c:pt idx="8479">
                  <c:v>2434.08203</c:v>
                </c:pt>
                <c:pt idx="8480">
                  <c:v>2434.08203</c:v>
                </c:pt>
                <c:pt idx="8481">
                  <c:v>2434.08203</c:v>
                </c:pt>
                <c:pt idx="8482">
                  <c:v>2434.08203</c:v>
                </c:pt>
                <c:pt idx="8483">
                  <c:v>2434.08203</c:v>
                </c:pt>
                <c:pt idx="8484">
                  <c:v>2434.08203</c:v>
                </c:pt>
                <c:pt idx="8485">
                  <c:v>2434.08203</c:v>
                </c:pt>
                <c:pt idx="8486">
                  <c:v>2434.08203</c:v>
                </c:pt>
                <c:pt idx="8487">
                  <c:v>2434.08203</c:v>
                </c:pt>
                <c:pt idx="8488">
                  <c:v>2434.08203</c:v>
                </c:pt>
                <c:pt idx="8489">
                  <c:v>2434.08203</c:v>
                </c:pt>
                <c:pt idx="8490">
                  <c:v>2434.08203</c:v>
                </c:pt>
                <c:pt idx="8491">
                  <c:v>2434.08203</c:v>
                </c:pt>
                <c:pt idx="8492">
                  <c:v>2434.08203</c:v>
                </c:pt>
                <c:pt idx="8493">
                  <c:v>2434.08203</c:v>
                </c:pt>
                <c:pt idx="8494">
                  <c:v>2434.08203</c:v>
                </c:pt>
                <c:pt idx="8495">
                  <c:v>2434.08203</c:v>
                </c:pt>
                <c:pt idx="8496">
                  <c:v>2434.08203</c:v>
                </c:pt>
                <c:pt idx="8497">
                  <c:v>2434.08203</c:v>
                </c:pt>
                <c:pt idx="8498">
                  <c:v>2434.08203</c:v>
                </c:pt>
                <c:pt idx="8499">
                  <c:v>2434.08203</c:v>
                </c:pt>
                <c:pt idx="8500">
                  <c:v>2434.08203</c:v>
                </c:pt>
                <c:pt idx="8501">
                  <c:v>2434.08203</c:v>
                </c:pt>
                <c:pt idx="8502">
                  <c:v>2434.08203</c:v>
                </c:pt>
                <c:pt idx="8503">
                  <c:v>2434.08203</c:v>
                </c:pt>
                <c:pt idx="8504">
                  <c:v>2434.08203</c:v>
                </c:pt>
                <c:pt idx="8505">
                  <c:v>2434.08203</c:v>
                </c:pt>
                <c:pt idx="8506">
                  <c:v>2434.08203</c:v>
                </c:pt>
                <c:pt idx="8507">
                  <c:v>2434.08203</c:v>
                </c:pt>
                <c:pt idx="8508">
                  <c:v>2434.08203</c:v>
                </c:pt>
                <c:pt idx="8509">
                  <c:v>2434.08203</c:v>
                </c:pt>
                <c:pt idx="8510">
                  <c:v>2434.08203</c:v>
                </c:pt>
                <c:pt idx="8511">
                  <c:v>2434.08203</c:v>
                </c:pt>
                <c:pt idx="8512">
                  <c:v>2434.08203</c:v>
                </c:pt>
                <c:pt idx="8513">
                  <c:v>2434.08203</c:v>
                </c:pt>
                <c:pt idx="8514">
                  <c:v>2434.08203</c:v>
                </c:pt>
                <c:pt idx="8515">
                  <c:v>2434.08203</c:v>
                </c:pt>
                <c:pt idx="8516">
                  <c:v>2434.08203</c:v>
                </c:pt>
                <c:pt idx="8517">
                  <c:v>2434.08203</c:v>
                </c:pt>
                <c:pt idx="8518">
                  <c:v>2434.08203</c:v>
                </c:pt>
                <c:pt idx="8519">
                  <c:v>2434.08203</c:v>
                </c:pt>
                <c:pt idx="8520">
                  <c:v>2434.08203</c:v>
                </c:pt>
                <c:pt idx="8521">
                  <c:v>2434.08203</c:v>
                </c:pt>
                <c:pt idx="8522">
                  <c:v>2434.08203</c:v>
                </c:pt>
                <c:pt idx="8523">
                  <c:v>2434.08203</c:v>
                </c:pt>
                <c:pt idx="8524">
                  <c:v>2434.08203</c:v>
                </c:pt>
                <c:pt idx="8525">
                  <c:v>2434.08203</c:v>
                </c:pt>
                <c:pt idx="8526">
                  <c:v>2434.08203</c:v>
                </c:pt>
                <c:pt idx="8527">
                  <c:v>2434.08203</c:v>
                </c:pt>
                <c:pt idx="8528">
                  <c:v>2434.08203</c:v>
                </c:pt>
                <c:pt idx="8529">
                  <c:v>2434.08203</c:v>
                </c:pt>
                <c:pt idx="8530">
                  <c:v>2434.08203</c:v>
                </c:pt>
                <c:pt idx="8531">
                  <c:v>2434.08203</c:v>
                </c:pt>
                <c:pt idx="8532">
                  <c:v>2434.08203</c:v>
                </c:pt>
                <c:pt idx="8533">
                  <c:v>2434.08203</c:v>
                </c:pt>
                <c:pt idx="8534">
                  <c:v>2434.08203</c:v>
                </c:pt>
                <c:pt idx="8535">
                  <c:v>2434.08203</c:v>
                </c:pt>
                <c:pt idx="8536">
                  <c:v>2434.08203</c:v>
                </c:pt>
                <c:pt idx="8537">
                  <c:v>2434.08203</c:v>
                </c:pt>
                <c:pt idx="8538">
                  <c:v>2434.08203</c:v>
                </c:pt>
                <c:pt idx="8539">
                  <c:v>2434.08203</c:v>
                </c:pt>
                <c:pt idx="8540">
                  <c:v>2434.08203</c:v>
                </c:pt>
                <c:pt idx="8541">
                  <c:v>2434.08203</c:v>
                </c:pt>
                <c:pt idx="8542">
                  <c:v>2434.08203</c:v>
                </c:pt>
                <c:pt idx="8543">
                  <c:v>2434.08203</c:v>
                </c:pt>
                <c:pt idx="8544">
                  <c:v>2434.08203</c:v>
                </c:pt>
                <c:pt idx="8545">
                  <c:v>2434.08203</c:v>
                </c:pt>
                <c:pt idx="8546">
                  <c:v>2434.08203</c:v>
                </c:pt>
                <c:pt idx="8547">
                  <c:v>2434.08203</c:v>
                </c:pt>
                <c:pt idx="8548">
                  <c:v>2434.08203</c:v>
                </c:pt>
                <c:pt idx="8549">
                  <c:v>2434.08203</c:v>
                </c:pt>
                <c:pt idx="8550">
                  <c:v>2434.08203</c:v>
                </c:pt>
                <c:pt idx="8551">
                  <c:v>2434.08203</c:v>
                </c:pt>
                <c:pt idx="8552">
                  <c:v>2434.08203</c:v>
                </c:pt>
                <c:pt idx="8553">
                  <c:v>2434.08203</c:v>
                </c:pt>
                <c:pt idx="8554">
                  <c:v>2434.08203</c:v>
                </c:pt>
                <c:pt idx="8555">
                  <c:v>2434.08203</c:v>
                </c:pt>
                <c:pt idx="8556">
                  <c:v>2434.08203</c:v>
                </c:pt>
                <c:pt idx="8557">
                  <c:v>2434.08203</c:v>
                </c:pt>
                <c:pt idx="8558">
                  <c:v>2434.08203</c:v>
                </c:pt>
                <c:pt idx="8559">
                  <c:v>2434.08203</c:v>
                </c:pt>
                <c:pt idx="8560">
                  <c:v>2434.08203</c:v>
                </c:pt>
                <c:pt idx="8561">
                  <c:v>2434.08203</c:v>
                </c:pt>
                <c:pt idx="8562">
                  <c:v>2434.08203</c:v>
                </c:pt>
                <c:pt idx="8563">
                  <c:v>2434.08203</c:v>
                </c:pt>
                <c:pt idx="8564">
                  <c:v>2434.08203</c:v>
                </c:pt>
                <c:pt idx="8565">
                  <c:v>2434.08203</c:v>
                </c:pt>
                <c:pt idx="8566">
                  <c:v>2434.08203</c:v>
                </c:pt>
                <c:pt idx="8567">
                  <c:v>2434.08203</c:v>
                </c:pt>
                <c:pt idx="8568">
                  <c:v>2434.08203</c:v>
                </c:pt>
                <c:pt idx="8569">
                  <c:v>2434.08203</c:v>
                </c:pt>
                <c:pt idx="8570">
                  <c:v>2434.08203</c:v>
                </c:pt>
                <c:pt idx="8571">
                  <c:v>2434.08203</c:v>
                </c:pt>
                <c:pt idx="8572">
                  <c:v>2434.08203</c:v>
                </c:pt>
                <c:pt idx="8573">
                  <c:v>2434.08203</c:v>
                </c:pt>
                <c:pt idx="8574">
                  <c:v>2434.08203</c:v>
                </c:pt>
                <c:pt idx="8575">
                  <c:v>2434.08203</c:v>
                </c:pt>
                <c:pt idx="8576">
                  <c:v>2434.08203</c:v>
                </c:pt>
                <c:pt idx="8577">
                  <c:v>2434.08203</c:v>
                </c:pt>
                <c:pt idx="8578">
                  <c:v>2434.08203</c:v>
                </c:pt>
                <c:pt idx="8579">
                  <c:v>2434.08203</c:v>
                </c:pt>
                <c:pt idx="8580">
                  <c:v>2434.08203</c:v>
                </c:pt>
                <c:pt idx="8581">
                  <c:v>2434.08203</c:v>
                </c:pt>
                <c:pt idx="8582">
                  <c:v>2434.08203</c:v>
                </c:pt>
                <c:pt idx="8583">
                  <c:v>2434.08203</c:v>
                </c:pt>
                <c:pt idx="8584">
                  <c:v>2434.08203</c:v>
                </c:pt>
                <c:pt idx="8585">
                  <c:v>2434.08203</c:v>
                </c:pt>
                <c:pt idx="8586">
                  <c:v>2434.08203</c:v>
                </c:pt>
                <c:pt idx="8587">
                  <c:v>2434.08203</c:v>
                </c:pt>
                <c:pt idx="8588">
                  <c:v>2434.08203</c:v>
                </c:pt>
                <c:pt idx="8589">
                  <c:v>2434.08203</c:v>
                </c:pt>
                <c:pt idx="8590">
                  <c:v>2434.08203</c:v>
                </c:pt>
                <c:pt idx="8591">
                  <c:v>2434.08203</c:v>
                </c:pt>
                <c:pt idx="8592">
                  <c:v>2434.08203</c:v>
                </c:pt>
                <c:pt idx="8593">
                  <c:v>2434.08203</c:v>
                </c:pt>
                <c:pt idx="8594">
                  <c:v>2434.08203</c:v>
                </c:pt>
                <c:pt idx="8595">
                  <c:v>2434.08203</c:v>
                </c:pt>
                <c:pt idx="8596">
                  <c:v>2434.08203</c:v>
                </c:pt>
                <c:pt idx="8597">
                  <c:v>2434.08203</c:v>
                </c:pt>
                <c:pt idx="8598">
                  <c:v>2434.08203</c:v>
                </c:pt>
                <c:pt idx="8599">
                  <c:v>2434.08203</c:v>
                </c:pt>
                <c:pt idx="8600">
                  <c:v>2434.08203</c:v>
                </c:pt>
                <c:pt idx="8601">
                  <c:v>2434.08203</c:v>
                </c:pt>
                <c:pt idx="8602">
                  <c:v>2434.08203</c:v>
                </c:pt>
                <c:pt idx="8603">
                  <c:v>2434.08203</c:v>
                </c:pt>
                <c:pt idx="8604">
                  <c:v>2434.08203</c:v>
                </c:pt>
                <c:pt idx="8605">
                  <c:v>2434.08203</c:v>
                </c:pt>
                <c:pt idx="8606">
                  <c:v>2434.08203</c:v>
                </c:pt>
                <c:pt idx="8607">
                  <c:v>2434.08203</c:v>
                </c:pt>
                <c:pt idx="8608">
                  <c:v>2434.08203</c:v>
                </c:pt>
                <c:pt idx="8609">
                  <c:v>2434.08203</c:v>
                </c:pt>
                <c:pt idx="8610">
                  <c:v>2434.08203</c:v>
                </c:pt>
                <c:pt idx="8611">
                  <c:v>2434.08203</c:v>
                </c:pt>
                <c:pt idx="8612">
                  <c:v>2434.08203</c:v>
                </c:pt>
                <c:pt idx="8613">
                  <c:v>2434.08203</c:v>
                </c:pt>
                <c:pt idx="8614">
                  <c:v>2434.08203</c:v>
                </c:pt>
                <c:pt idx="8615">
                  <c:v>2434.08203</c:v>
                </c:pt>
                <c:pt idx="8616">
                  <c:v>2434.08203</c:v>
                </c:pt>
                <c:pt idx="8617">
                  <c:v>2434.08203</c:v>
                </c:pt>
                <c:pt idx="8618">
                  <c:v>2434.08203</c:v>
                </c:pt>
                <c:pt idx="8619">
                  <c:v>2434.08203</c:v>
                </c:pt>
                <c:pt idx="8620">
                  <c:v>2434.08203</c:v>
                </c:pt>
                <c:pt idx="8621">
                  <c:v>2434.08203</c:v>
                </c:pt>
                <c:pt idx="8622">
                  <c:v>2434.08203</c:v>
                </c:pt>
                <c:pt idx="8623">
                  <c:v>2434.08203</c:v>
                </c:pt>
                <c:pt idx="8624">
                  <c:v>2434.08203</c:v>
                </c:pt>
                <c:pt idx="8625">
                  <c:v>2434.08203</c:v>
                </c:pt>
                <c:pt idx="8626">
                  <c:v>2434.08203</c:v>
                </c:pt>
                <c:pt idx="8627">
                  <c:v>2434.08203</c:v>
                </c:pt>
                <c:pt idx="8628">
                  <c:v>2434.08203</c:v>
                </c:pt>
                <c:pt idx="8629">
                  <c:v>2434.08203</c:v>
                </c:pt>
                <c:pt idx="8630">
                  <c:v>2434.08203</c:v>
                </c:pt>
                <c:pt idx="8631">
                  <c:v>2434.08203</c:v>
                </c:pt>
                <c:pt idx="8632">
                  <c:v>2434.08203</c:v>
                </c:pt>
                <c:pt idx="8633">
                  <c:v>2434.08203</c:v>
                </c:pt>
                <c:pt idx="8634">
                  <c:v>2434.08203</c:v>
                </c:pt>
                <c:pt idx="8635">
                  <c:v>2434.08203</c:v>
                </c:pt>
                <c:pt idx="8636">
                  <c:v>2434.08203</c:v>
                </c:pt>
                <c:pt idx="8637">
                  <c:v>2434.08203</c:v>
                </c:pt>
                <c:pt idx="8638">
                  <c:v>2434.08203</c:v>
                </c:pt>
                <c:pt idx="8639">
                  <c:v>2434.08203</c:v>
                </c:pt>
                <c:pt idx="8640">
                  <c:v>2434.08203</c:v>
                </c:pt>
                <c:pt idx="8641">
                  <c:v>2434.08203</c:v>
                </c:pt>
                <c:pt idx="8642">
                  <c:v>2434.08203</c:v>
                </c:pt>
                <c:pt idx="8643">
                  <c:v>2434.08203</c:v>
                </c:pt>
                <c:pt idx="8644">
                  <c:v>2434.08203</c:v>
                </c:pt>
                <c:pt idx="8645">
                  <c:v>2434.08203</c:v>
                </c:pt>
                <c:pt idx="8646">
                  <c:v>2434.08203</c:v>
                </c:pt>
                <c:pt idx="8647">
                  <c:v>2434.08203</c:v>
                </c:pt>
                <c:pt idx="8648">
                  <c:v>2434.08203</c:v>
                </c:pt>
                <c:pt idx="8649">
                  <c:v>2434.08203</c:v>
                </c:pt>
                <c:pt idx="8650">
                  <c:v>2434.08203</c:v>
                </c:pt>
                <c:pt idx="8651">
                  <c:v>2434.08203</c:v>
                </c:pt>
                <c:pt idx="8652">
                  <c:v>2434.08203</c:v>
                </c:pt>
                <c:pt idx="8653">
                  <c:v>2434.08203</c:v>
                </c:pt>
                <c:pt idx="8654">
                  <c:v>2434.08203</c:v>
                </c:pt>
                <c:pt idx="8655">
                  <c:v>2434.08203</c:v>
                </c:pt>
                <c:pt idx="8656">
                  <c:v>2434.08203</c:v>
                </c:pt>
                <c:pt idx="8657">
                  <c:v>2434.08203</c:v>
                </c:pt>
                <c:pt idx="8658">
                  <c:v>2434.08203</c:v>
                </c:pt>
                <c:pt idx="8659">
                  <c:v>2434.08203</c:v>
                </c:pt>
                <c:pt idx="8660">
                  <c:v>2434.08203</c:v>
                </c:pt>
                <c:pt idx="8661">
                  <c:v>2434.08203</c:v>
                </c:pt>
                <c:pt idx="8662">
                  <c:v>2434.08203</c:v>
                </c:pt>
                <c:pt idx="8663">
                  <c:v>2434.08203</c:v>
                </c:pt>
                <c:pt idx="8664">
                  <c:v>2434.08203</c:v>
                </c:pt>
                <c:pt idx="8665">
                  <c:v>2434.08203</c:v>
                </c:pt>
                <c:pt idx="8666">
                  <c:v>2434.08203</c:v>
                </c:pt>
                <c:pt idx="8667">
                  <c:v>2434.08203</c:v>
                </c:pt>
                <c:pt idx="8668">
                  <c:v>2434.08203</c:v>
                </c:pt>
                <c:pt idx="8669">
                  <c:v>2434.08203</c:v>
                </c:pt>
                <c:pt idx="8670">
                  <c:v>2434.08203</c:v>
                </c:pt>
                <c:pt idx="8671">
                  <c:v>2434.08203</c:v>
                </c:pt>
                <c:pt idx="8672">
                  <c:v>2434.08203</c:v>
                </c:pt>
                <c:pt idx="8673">
                  <c:v>2434.08203</c:v>
                </c:pt>
                <c:pt idx="8674">
                  <c:v>2434.08203</c:v>
                </c:pt>
                <c:pt idx="8675">
                  <c:v>2434.08203</c:v>
                </c:pt>
                <c:pt idx="8676">
                  <c:v>2434.08203</c:v>
                </c:pt>
                <c:pt idx="8677">
                  <c:v>2434.08203</c:v>
                </c:pt>
                <c:pt idx="8678">
                  <c:v>2434.08203</c:v>
                </c:pt>
                <c:pt idx="8679">
                  <c:v>2434.08203</c:v>
                </c:pt>
                <c:pt idx="8680">
                  <c:v>2434.08203</c:v>
                </c:pt>
                <c:pt idx="8681">
                  <c:v>2434.08203</c:v>
                </c:pt>
                <c:pt idx="8682">
                  <c:v>2434.08203</c:v>
                </c:pt>
                <c:pt idx="8683">
                  <c:v>2434.08203</c:v>
                </c:pt>
                <c:pt idx="8684">
                  <c:v>2434.08203</c:v>
                </c:pt>
                <c:pt idx="8685">
                  <c:v>2434.08203</c:v>
                </c:pt>
                <c:pt idx="8686">
                  <c:v>2434.08203</c:v>
                </c:pt>
                <c:pt idx="8687">
                  <c:v>2434.08203</c:v>
                </c:pt>
                <c:pt idx="8688">
                  <c:v>2434.08203</c:v>
                </c:pt>
                <c:pt idx="8689">
                  <c:v>2434.08203</c:v>
                </c:pt>
                <c:pt idx="8690">
                  <c:v>2434.08203</c:v>
                </c:pt>
                <c:pt idx="8691">
                  <c:v>2434.08203</c:v>
                </c:pt>
                <c:pt idx="8692">
                  <c:v>2434.08203</c:v>
                </c:pt>
                <c:pt idx="8693">
                  <c:v>2434.08203</c:v>
                </c:pt>
                <c:pt idx="8694">
                  <c:v>2434.08203</c:v>
                </c:pt>
                <c:pt idx="8695">
                  <c:v>2434.08203</c:v>
                </c:pt>
                <c:pt idx="8696">
                  <c:v>2434.08203</c:v>
                </c:pt>
                <c:pt idx="8697">
                  <c:v>2434.08203</c:v>
                </c:pt>
                <c:pt idx="8698">
                  <c:v>2434.08203</c:v>
                </c:pt>
                <c:pt idx="8699">
                  <c:v>2434.08203</c:v>
                </c:pt>
                <c:pt idx="8700">
                  <c:v>2434.08203</c:v>
                </c:pt>
                <c:pt idx="8701">
                  <c:v>2434.08203</c:v>
                </c:pt>
                <c:pt idx="8702">
                  <c:v>2434.08203</c:v>
                </c:pt>
                <c:pt idx="8703">
                  <c:v>2434.08203</c:v>
                </c:pt>
                <c:pt idx="8704">
                  <c:v>2434.08203</c:v>
                </c:pt>
                <c:pt idx="8705">
                  <c:v>2434.08203</c:v>
                </c:pt>
                <c:pt idx="8706">
                  <c:v>2434.08203</c:v>
                </c:pt>
                <c:pt idx="8707">
                  <c:v>2434.08203</c:v>
                </c:pt>
                <c:pt idx="8708">
                  <c:v>2434.08203</c:v>
                </c:pt>
                <c:pt idx="8709">
                  <c:v>2434.08203</c:v>
                </c:pt>
                <c:pt idx="8710">
                  <c:v>2434.08203</c:v>
                </c:pt>
                <c:pt idx="8711">
                  <c:v>2434.08203</c:v>
                </c:pt>
                <c:pt idx="8712">
                  <c:v>2434.08203</c:v>
                </c:pt>
                <c:pt idx="8713">
                  <c:v>2434.08203</c:v>
                </c:pt>
                <c:pt idx="8714">
                  <c:v>2434.08203</c:v>
                </c:pt>
                <c:pt idx="8715">
                  <c:v>2434.08203</c:v>
                </c:pt>
                <c:pt idx="8716">
                  <c:v>2434.08203</c:v>
                </c:pt>
                <c:pt idx="8717">
                  <c:v>2434.08203</c:v>
                </c:pt>
                <c:pt idx="8718">
                  <c:v>2434.08203</c:v>
                </c:pt>
                <c:pt idx="8719">
                  <c:v>2434.08203</c:v>
                </c:pt>
                <c:pt idx="8720">
                  <c:v>2434.08203</c:v>
                </c:pt>
                <c:pt idx="8721">
                  <c:v>2434.08203</c:v>
                </c:pt>
                <c:pt idx="8722">
                  <c:v>2434.08203</c:v>
                </c:pt>
                <c:pt idx="8723">
                  <c:v>2434.08203</c:v>
                </c:pt>
                <c:pt idx="8724">
                  <c:v>2434.08203</c:v>
                </c:pt>
                <c:pt idx="8725">
                  <c:v>2434.08203</c:v>
                </c:pt>
                <c:pt idx="8726">
                  <c:v>2434.08203</c:v>
                </c:pt>
                <c:pt idx="8727">
                  <c:v>2434.08203</c:v>
                </c:pt>
                <c:pt idx="8728">
                  <c:v>2434.08203</c:v>
                </c:pt>
                <c:pt idx="8729">
                  <c:v>2434.08203</c:v>
                </c:pt>
                <c:pt idx="8730">
                  <c:v>2434.08203</c:v>
                </c:pt>
                <c:pt idx="8731">
                  <c:v>2434.08203</c:v>
                </c:pt>
                <c:pt idx="8732">
                  <c:v>2434.08203</c:v>
                </c:pt>
                <c:pt idx="8733">
                  <c:v>2434.08203</c:v>
                </c:pt>
                <c:pt idx="8734">
                  <c:v>2434.08203</c:v>
                </c:pt>
                <c:pt idx="8735">
                  <c:v>2434.08203</c:v>
                </c:pt>
                <c:pt idx="8736">
                  <c:v>2434.08203</c:v>
                </c:pt>
                <c:pt idx="8737">
                  <c:v>2434.08203</c:v>
                </c:pt>
                <c:pt idx="8738">
                  <c:v>2434.08203</c:v>
                </c:pt>
                <c:pt idx="8739">
                  <c:v>2434.08203</c:v>
                </c:pt>
                <c:pt idx="8740">
                  <c:v>2434.08203</c:v>
                </c:pt>
                <c:pt idx="8741">
                  <c:v>2434.08203</c:v>
                </c:pt>
                <c:pt idx="8742">
                  <c:v>2434.08203</c:v>
                </c:pt>
                <c:pt idx="8743">
                  <c:v>2434.08203</c:v>
                </c:pt>
                <c:pt idx="8744">
                  <c:v>2434.08203</c:v>
                </c:pt>
                <c:pt idx="8745">
                  <c:v>2434.08203</c:v>
                </c:pt>
                <c:pt idx="8746">
                  <c:v>2434.08203</c:v>
                </c:pt>
                <c:pt idx="8747">
                  <c:v>2434.08203</c:v>
                </c:pt>
                <c:pt idx="8748">
                  <c:v>2434.08203</c:v>
                </c:pt>
                <c:pt idx="8749">
                  <c:v>2434.08203</c:v>
                </c:pt>
                <c:pt idx="8750">
                  <c:v>2434.08203</c:v>
                </c:pt>
                <c:pt idx="8751">
                  <c:v>2434.08203</c:v>
                </c:pt>
                <c:pt idx="8752">
                  <c:v>2434.08203</c:v>
                </c:pt>
                <c:pt idx="8753">
                  <c:v>2434.08203</c:v>
                </c:pt>
                <c:pt idx="8754">
                  <c:v>2434.08203</c:v>
                </c:pt>
                <c:pt idx="8755">
                  <c:v>2434.08203</c:v>
                </c:pt>
                <c:pt idx="8756">
                  <c:v>2434.08203</c:v>
                </c:pt>
                <c:pt idx="8757">
                  <c:v>2434.08203</c:v>
                </c:pt>
                <c:pt idx="8758">
                  <c:v>2434.08203</c:v>
                </c:pt>
                <c:pt idx="8759">
                  <c:v>2434.08203</c:v>
                </c:pt>
                <c:pt idx="8760">
                  <c:v>2434.08203</c:v>
                </c:pt>
                <c:pt idx="8761">
                  <c:v>2434.08203</c:v>
                </c:pt>
                <c:pt idx="8762">
                  <c:v>2434.08203</c:v>
                </c:pt>
                <c:pt idx="8763">
                  <c:v>2434.08203</c:v>
                </c:pt>
                <c:pt idx="8764">
                  <c:v>2434.08203</c:v>
                </c:pt>
                <c:pt idx="8765">
                  <c:v>2434.08203</c:v>
                </c:pt>
                <c:pt idx="8766">
                  <c:v>2434.08203</c:v>
                </c:pt>
                <c:pt idx="8767">
                  <c:v>2434.08203</c:v>
                </c:pt>
                <c:pt idx="8768">
                  <c:v>2434.08203</c:v>
                </c:pt>
                <c:pt idx="8769">
                  <c:v>2434.08203</c:v>
                </c:pt>
                <c:pt idx="8770">
                  <c:v>2434.08203</c:v>
                </c:pt>
                <c:pt idx="8771">
                  <c:v>2434.08203</c:v>
                </c:pt>
                <c:pt idx="8772">
                  <c:v>2434.08203</c:v>
                </c:pt>
                <c:pt idx="8773">
                  <c:v>2434.08203</c:v>
                </c:pt>
                <c:pt idx="8774">
                  <c:v>2434.08203</c:v>
                </c:pt>
                <c:pt idx="8775">
                  <c:v>2434.08203</c:v>
                </c:pt>
                <c:pt idx="8776">
                  <c:v>2434.08203</c:v>
                </c:pt>
                <c:pt idx="8777">
                  <c:v>2434.08203</c:v>
                </c:pt>
                <c:pt idx="8778">
                  <c:v>2434.08203</c:v>
                </c:pt>
                <c:pt idx="8779">
                  <c:v>2434.08203</c:v>
                </c:pt>
                <c:pt idx="8780">
                  <c:v>2434.08203</c:v>
                </c:pt>
                <c:pt idx="8781">
                  <c:v>2434.08203</c:v>
                </c:pt>
                <c:pt idx="8782">
                  <c:v>2434.08203</c:v>
                </c:pt>
                <c:pt idx="8783">
                  <c:v>2434.08203</c:v>
                </c:pt>
                <c:pt idx="8784">
                  <c:v>2434.08203</c:v>
                </c:pt>
                <c:pt idx="8785">
                  <c:v>2434.08203</c:v>
                </c:pt>
                <c:pt idx="8786">
                  <c:v>2434.08203</c:v>
                </c:pt>
                <c:pt idx="8787">
                  <c:v>2434.08203</c:v>
                </c:pt>
                <c:pt idx="8788">
                  <c:v>2434.08203</c:v>
                </c:pt>
                <c:pt idx="8789">
                  <c:v>2434.08203</c:v>
                </c:pt>
                <c:pt idx="8790">
                  <c:v>2434.08203</c:v>
                </c:pt>
                <c:pt idx="8791">
                  <c:v>2434.08203</c:v>
                </c:pt>
                <c:pt idx="8792">
                  <c:v>2434.08203</c:v>
                </c:pt>
                <c:pt idx="8793">
                  <c:v>2434.08203</c:v>
                </c:pt>
                <c:pt idx="8794">
                  <c:v>2434.08203</c:v>
                </c:pt>
                <c:pt idx="8795">
                  <c:v>2434.08203</c:v>
                </c:pt>
                <c:pt idx="8796">
                  <c:v>2434.08203</c:v>
                </c:pt>
                <c:pt idx="8797">
                  <c:v>2434.08203</c:v>
                </c:pt>
                <c:pt idx="8798">
                  <c:v>2434.08203</c:v>
                </c:pt>
                <c:pt idx="8799">
                  <c:v>2434.08203</c:v>
                </c:pt>
                <c:pt idx="8800">
                  <c:v>2434.08203</c:v>
                </c:pt>
                <c:pt idx="8801">
                  <c:v>2434.08203</c:v>
                </c:pt>
                <c:pt idx="8802">
                  <c:v>2434.08203</c:v>
                </c:pt>
                <c:pt idx="8803">
                  <c:v>2434.08203</c:v>
                </c:pt>
                <c:pt idx="8804">
                  <c:v>2434.08203</c:v>
                </c:pt>
                <c:pt idx="8805">
                  <c:v>2434.08203</c:v>
                </c:pt>
                <c:pt idx="8806">
                  <c:v>2434.08203</c:v>
                </c:pt>
                <c:pt idx="8807">
                  <c:v>2434.08203</c:v>
                </c:pt>
                <c:pt idx="8808">
                  <c:v>2434.08203</c:v>
                </c:pt>
                <c:pt idx="8809">
                  <c:v>2434.08203</c:v>
                </c:pt>
                <c:pt idx="8810">
                  <c:v>2434.08203</c:v>
                </c:pt>
                <c:pt idx="8811">
                  <c:v>2434.08203</c:v>
                </c:pt>
                <c:pt idx="8812">
                  <c:v>2434.08203</c:v>
                </c:pt>
                <c:pt idx="8813">
                  <c:v>2434.08203</c:v>
                </c:pt>
                <c:pt idx="8814">
                  <c:v>2434.08203</c:v>
                </c:pt>
                <c:pt idx="8815">
                  <c:v>2434.08203</c:v>
                </c:pt>
                <c:pt idx="8816">
                  <c:v>2434.08203</c:v>
                </c:pt>
                <c:pt idx="8817">
                  <c:v>2434.08203</c:v>
                </c:pt>
                <c:pt idx="8818">
                  <c:v>2434.08203</c:v>
                </c:pt>
                <c:pt idx="8819">
                  <c:v>2434.08203</c:v>
                </c:pt>
                <c:pt idx="8820">
                  <c:v>2434.08203</c:v>
                </c:pt>
                <c:pt idx="8821">
                  <c:v>2434.08203</c:v>
                </c:pt>
                <c:pt idx="8822">
                  <c:v>2434.08203</c:v>
                </c:pt>
                <c:pt idx="8823">
                  <c:v>2434.08203</c:v>
                </c:pt>
                <c:pt idx="8824">
                  <c:v>2434.08203</c:v>
                </c:pt>
                <c:pt idx="8825">
                  <c:v>2434.08203</c:v>
                </c:pt>
                <c:pt idx="8826">
                  <c:v>2434.08203</c:v>
                </c:pt>
                <c:pt idx="8827">
                  <c:v>2436.5234399999999</c:v>
                </c:pt>
                <c:pt idx="8828">
                  <c:v>2434.08203</c:v>
                </c:pt>
                <c:pt idx="8829">
                  <c:v>2434.08203</c:v>
                </c:pt>
                <c:pt idx="8830">
                  <c:v>2434.08203</c:v>
                </c:pt>
                <c:pt idx="8831">
                  <c:v>2434.08203</c:v>
                </c:pt>
                <c:pt idx="8832">
                  <c:v>2434.08203</c:v>
                </c:pt>
                <c:pt idx="8833">
                  <c:v>2434.08203</c:v>
                </c:pt>
                <c:pt idx="8834">
                  <c:v>2434.08203</c:v>
                </c:pt>
                <c:pt idx="8835">
                  <c:v>2434.08203</c:v>
                </c:pt>
                <c:pt idx="8836">
                  <c:v>2434.08203</c:v>
                </c:pt>
                <c:pt idx="8837">
                  <c:v>2434.08203</c:v>
                </c:pt>
                <c:pt idx="8838">
                  <c:v>2434.08203</c:v>
                </c:pt>
                <c:pt idx="8839">
                  <c:v>2434.08203</c:v>
                </c:pt>
                <c:pt idx="8840">
                  <c:v>2434.08203</c:v>
                </c:pt>
                <c:pt idx="8841">
                  <c:v>2434.08203</c:v>
                </c:pt>
                <c:pt idx="8842">
                  <c:v>2434.08203</c:v>
                </c:pt>
                <c:pt idx="8843">
                  <c:v>2434.08203</c:v>
                </c:pt>
                <c:pt idx="8844">
                  <c:v>2434.08203</c:v>
                </c:pt>
                <c:pt idx="8845">
                  <c:v>2434.08203</c:v>
                </c:pt>
                <c:pt idx="8846">
                  <c:v>2434.08203</c:v>
                </c:pt>
                <c:pt idx="8847">
                  <c:v>2434.08203</c:v>
                </c:pt>
                <c:pt idx="8848">
                  <c:v>2434.08203</c:v>
                </c:pt>
                <c:pt idx="8849">
                  <c:v>2434.08203</c:v>
                </c:pt>
                <c:pt idx="8850">
                  <c:v>2434.08203</c:v>
                </c:pt>
                <c:pt idx="8851">
                  <c:v>2434.08203</c:v>
                </c:pt>
                <c:pt idx="8852">
                  <c:v>2434.08203</c:v>
                </c:pt>
                <c:pt idx="8853">
                  <c:v>2434.08203</c:v>
                </c:pt>
                <c:pt idx="8854">
                  <c:v>2434.08203</c:v>
                </c:pt>
                <c:pt idx="8855">
                  <c:v>2434.08203</c:v>
                </c:pt>
                <c:pt idx="8856">
                  <c:v>2434.08203</c:v>
                </c:pt>
                <c:pt idx="8857">
                  <c:v>2434.08203</c:v>
                </c:pt>
                <c:pt idx="8858">
                  <c:v>2434.08203</c:v>
                </c:pt>
                <c:pt idx="8859">
                  <c:v>2434.08203</c:v>
                </c:pt>
                <c:pt idx="8860">
                  <c:v>2434.08203</c:v>
                </c:pt>
                <c:pt idx="8861">
                  <c:v>2434.08203</c:v>
                </c:pt>
                <c:pt idx="8862">
                  <c:v>2434.08203</c:v>
                </c:pt>
                <c:pt idx="8863">
                  <c:v>2434.08203</c:v>
                </c:pt>
                <c:pt idx="8864">
                  <c:v>2434.08203</c:v>
                </c:pt>
                <c:pt idx="8865">
                  <c:v>2434.08203</c:v>
                </c:pt>
                <c:pt idx="8866">
                  <c:v>2434.08203</c:v>
                </c:pt>
                <c:pt idx="8867">
                  <c:v>2434.08203</c:v>
                </c:pt>
                <c:pt idx="8868">
                  <c:v>2434.08203</c:v>
                </c:pt>
                <c:pt idx="8869">
                  <c:v>2434.08203</c:v>
                </c:pt>
                <c:pt idx="8870">
                  <c:v>2434.08203</c:v>
                </c:pt>
                <c:pt idx="8871">
                  <c:v>2434.08203</c:v>
                </c:pt>
                <c:pt idx="8872">
                  <c:v>2434.08203</c:v>
                </c:pt>
                <c:pt idx="8873">
                  <c:v>2434.08203</c:v>
                </c:pt>
                <c:pt idx="8874">
                  <c:v>2434.08203</c:v>
                </c:pt>
                <c:pt idx="8875">
                  <c:v>2434.08203</c:v>
                </c:pt>
                <c:pt idx="8876">
                  <c:v>2434.08203</c:v>
                </c:pt>
                <c:pt idx="8877">
                  <c:v>2434.08203</c:v>
                </c:pt>
                <c:pt idx="8878">
                  <c:v>2434.08203</c:v>
                </c:pt>
                <c:pt idx="8879">
                  <c:v>2434.08203</c:v>
                </c:pt>
                <c:pt idx="8880">
                  <c:v>2434.08203</c:v>
                </c:pt>
                <c:pt idx="8881">
                  <c:v>2434.08203</c:v>
                </c:pt>
                <c:pt idx="8882">
                  <c:v>2434.08203</c:v>
                </c:pt>
                <c:pt idx="8883">
                  <c:v>2434.08203</c:v>
                </c:pt>
                <c:pt idx="8884">
                  <c:v>2434.08203</c:v>
                </c:pt>
                <c:pt idx="8885">
                  <c:v>2434.08203</c:v>
                </c:pt>
                <c:pt idx="8886">
                  <c:v>2434.08203</c:v>
                </c:pt>
                <c:pt idx="8887">
                  <c:v>2434.08203</c:v>
                </c:pt>
                <c:pt idx="8888">
                  <c:v>2434.08203</c:v>
                </c:pt>
                <c:pt idx="8889">
                  <c:v>2434.08203</c:v>
                </c:pt>
                <c:pt idx="8890">
                  <c:v>2434.08203</c:v>
                </c:pt>
                <c:pt idx="8891">
                  <c:v>2434.08203</c:v>
                </c:pt>
                <c:pt idx="8892">
                  <c:v>2434.08203</c:v>
                </c:pt>
                <c:pt idx="8893">
                  <c:v>2434.08203</c:v>
                </c:pt>
                <c:pt idx="8894">
                  <c:v>2434.08203</c:v>
                </c:pt>
                <c:pt idx="8895">
                  <c:v>2434.08203</c:v>
                </c:pt>
                <c:pt idx="8896">
                  <c:v>2434.08203</c:v>
                </c:pt>
                <c:pt idx="8897">
                  <c:v>2434.08203</c:v>
                </c:pt>
                <c:pt idx="8898">
                  <c:v>2434.08203</c:v>
                </c:pt>
                <c:pt idx="8899">
                  <c:v>2434.08203</c:v>
                </c:pt>
                <c:pt idx="8900">
                  <c:v>2434.08203</c:v>
                </c:pt>
                <c:pt idx="8901">
                  <c:v>2434.08203</c:v>
                </c:pt>
                <c:pt idx="8902">
                  <c:v>2434.08203</c:v>
                </c:pt>
                <c:pt idx="8903">
                  <c:v>2434.08203</c:v>
                </c:pt>
                <c:pt idx="8904">
                  <c:v>2434.08203</c:v>
                </c:pt>
                <c:pt idx="8905">
                  <c:v>2434.08203</c:v>
                </c:pt>
                <c:pt idx="8906">
                  <c:v>2434.08203</c:v>
                </c:pt>
                <c:pt idx="8907">
                  <c:v>2434.08203</c:v>
                </c:pt>
                <c:pt idx="8908">
                  <c:v>2434.08203</c:v>
                </c:pt>
                <c:pt idx="8909">
                  <c:v>2434.08203</c:v>
                </c:pt>
                <c:pt idx="8910">
                  <c:v>2434.08203</c:v>
                </c:pt>
                <c:pt idx="8911">
                  <c:v>2434.08203</c:v>
                </c:pt>
                <c:pt idx="8912">
                  <c:v>2434.08203</c:v>
                </c:pt>
                <c:pt idx="8913">
                  <c:v>2434.08203</c:v>
                </c:pt>
                <c:pt idx="8914">
                  <c:v>2434.08203</c:v>
                </c:pt>
                <c:pt idx="8915">
                  <c:v>2434.08203</c:v>
                </c:pt>
                <c:pt idx="8916">
                  <c:v>2434.08203</c:v>
                </c:pt>
                <c:pt idx="8917">
                  <c:v>2434.08203</c:v>
                </c:pt>
                <c:pt idx="8918">
                  <c:v>2434.08203</c:v>
                </c:pt>
                <c:pt idx="8919">
                  <c:v>2434.08203</c:v>
                </c:pt>
                <c:pt idx="8920">
                  <c:v>2434.08203</c:v>
                </c:pt>
                <c:pt idx="8921">
                  <c:v>2434.08203</c:v>
                </c:pt>
                <c:pt idx="8922">
                  <c:v>2434.08203</c:v>
                </c:pt>
                <c:pt idx="8923">
                  <c:v>2434.08203</c:v>
                </c:pt>
                <c:pt idx="8924">
                  <c:v>2434.08203</c:v>
                </c:pt>
                <c:pt idx="8925">
                  <c:v>2434.08203</c:v>
                </c:pt>
                <c:pt idx="8926">
                  <c:v>2434.08203</c:v>
                </c:pt>
                <c:pt idx="8927">
                  <c:v>2434.08203</c:v>
                </c:pt>
                <c:pt idx="8928">
                  <c:v>2434.08203</c:v>
                </c:pt>
                <c:pt idx="8929">
                  <c:v>2434.08203</c:v>
                </c:pt>
                <c:pt idx="8930">
                  <c:v>2434.08203</c:v>
                </c:pt>
                <c:pt idx="8931">
                  <c:v>2434.08203</c:v>
                </c:pt>
                <c:pt idx="8932">
                  <c:v>2434.08203</c:v>
                </c:pt>
                <c:pt idx="8933">
                  <c:v>2434.08203</c:v>
                </c:pt>
                <c:pt idx="8934">
                  <c:v>2434.08203</c:v>
                </c:pt>
                <c:pt idx="8935">
                  <c:v>2434.08203</c:v>
                </c:pt>
                <c:pt idx="8936">
                  <c:v>2434.08203</c:v>
                </c:pt>
                <c:pt idx="8937">
                  <c:v>2434.08203</c:v>
                </c:pt>
                <c:pt idx="8938">
                  <c:v>2434.08203</c:v>
                </c:pt>
                <c:pt idx="8939">
                  <c:v>2434.08203</c:v>
                </c:pt>
                <c:pt idx="8940">
                  <c:v>2434.08203</c:v>
                </c:pt>
                <c:pt idx="8941">
                  <c:v>2434.08203</c:v>
                </c:pt>
                <c:pt idx="8942">
                  <c:v>2434.08203</c:v>
                </c:pt>
                <c:pt idx="8943">
                  <c:v>2434.08203</c:v>
                </c:pt>
                <c:pt idx="8944">
                  <c:v>2434.08203</c:v>
                </c:pt>
                <c:pt idx="8945">
                  <c:v>2434.08203</c:v>
                </c:pt>
                <c:pt idx="8946">
                  <c:v>2434.08203</c:v>
                </c:pt>
                <c:pt idx="8947">
                  <c:v>2434.08203</c:v>
                </c:pt>
                <c:pt idx="8948">
                  <c:v>2434.08203</c:v>
                </c:pt>
                <c:pt idx="8949">
                  <c:v>2434.08203</c:v>
                </c:pt>
                <c:pt idx="8950">
                  <c:v>2434.08203</c:v>
                </c:pt>
                <c:pt idx="8951">
                  <c:v>2434.08203</c:v>
                </c:pt>
                <c:pt idx="8952">
                  <c:v>2434.08203</c:v>
                </c:pt>
                <c:pt idx="8953">
                  <c:v>2434.08203</c:v>
                </c:pt>
                <c:pt idx="8954">
                  <c:v>2434.08203</c:v>
                </c:pt>
                <c:pt idx="8955">
                  <c:v>2434.08203</c:v>
                </c:pt>
                <c:pt idx="8956">
                  <c:v>2434.08203</c:v>
                </c:pt>
                <c:pt idx="8957">
                  <c:v>2434.08203</c:v>
                </c:pt>
                <c:pt idx="8958">
                  <c:v>2434.08203</c:v>
                </c:pt>
                <c:pt idx="8959">
                  <c:v>2434.08203</c:v>
                </c:pt>
                <c:pt idx="8960">
                  <c:v>2434.08203</c:v>
                </c:pt>
                <c:pt idx="8961">
                  <c:v>2434.08203</c:v>
                </c:pt>
                <c:pt idx="8962">
                  <c:v>2434.08203</c:v>
                </c:pt>
                <c:pt idx="8963">
                  <c:v>2434.08203</c:v>
                </c:pt>
                <c:pt idx="8964">
                  <c:v>2434.08203</c:v>
                </c:pt>
                <c:pt idx="8965">
                  <c:v>2434.08203</c:v>
                </c:pt>
                <c:pt idx="8966">
                  <c:v>2434.08203</c:v>
                </c:pt>
                <c:pt idx="8967">
                  <c:v>2434.08203</c:v>
                </c:pt>
                <c:pt idx="8968">
                  <c:v>2434.08203</c:v>
                </c:pt>
                <c:pt idx="8969">
                  <c:v>2434.08203</c:v>
                </c:pt>
                <c:pt idx="8970">
                  <c:v>2434.08203</c:v>
                </c:pt>
                <c:pt idx="8971">
                  <c:v>2434.08203</c:v>
                </c:pt>
                <c:pt idx="8972">
                  <c:v>2434.08203</c:v>
                </c:pt>
                <c:pt idx="8973">
                  <c:v>2434.08203</c:v>
                </c:pt>
                <c:pt idx="8974">
                  <c:v>2434.08203</c:v>
                </c:pt>
                <c:pt idx="8975">
                  <c:v>2434.08203</c:v>
                </c:pt>
                <c:pt idx="8976">
                  <c:v>2434.08203</c:v>
                </c:pt>
                <c:pt idx="8977">
                  <c:v>2434.08203</c:v>
                </c:pt>
                <c:pt idx="8978">
                  <c:v>2434.08203</c:v>
                </c:pt>
                <c:pt idx="8979">
                  <c:v>2434.08203</c:v>
                </c:pt>
                <c:pt idx="8980">
                  <c:v>2434.08203</c:v>
                </c:pt>
                <c:pt idx="8981">
                  <c:v>2434.08203</c:v>
                </c:pt>
                <c:pt idx="8982">
                  <c:v>2434.08203</c:v>
                </c:pt>
                <c:pt idx="8983">
                  <c:v>2434.08203</c:v>
                </c:pt>
                <c:pt idx="8984">
                  <c:v>2434.08203</c:v>
                </c:pt>
                <c:pt idx="8985">
                  <c:v>2434.08203</c:v>
                </c:pt>
                <c:pt idx="8986">
                  <c:v>2434.08203</c:v>
                </c:pt>
                <c:pt idx="8987">
                  <c:v>2434.08203</c:v>
                </c:pt>
                <c:pt idx="8988">
                  <c:v>2434.08203</c:v>
                </c:pt>
                <c:pt idx="8989">
                  <c:v>2434.08203</c:v>
                </c:pt>
                <c:pt idx="8990">
                  <c:v>2434.08203</c:v>
                </c:pt>
                <c:pt idx="8991">
                  <c:v>2434.08203</c:v>
                </c:pt>
                <c:pt idx="8992">
                  <c:v>2434.08203</c:v>
                </c:pt>
                <c:pt idx="8993">
                  <c:v>2434.08203</c:v>
                </c:pt>
                <c:pt idx="8994">
                  <c:v>2434.08203</c:v>
                </c:pt>
                <c:pt idx="8995">
                  <c:v>2434.08203</c:v>
                </c:pt>
                <c:pt idx="8996">
                  <c:v>2434.08203</c:v>
                </c:pt>
                <c:pt idx="8997">
                  <c:v>2434.08203</c:v>
                </c:pt>
                <c:pt idx="8998">
                  <c:v>2434.08203</c:v>
                </c:pt>
                <c:pt idx="8999">
                  <c:v>2434.08203</c:v>
                </c:pt>
                <c:pt idx="9000">
                  <c:v>2434.08203</c:v>
                </c:pt>
                <c:pt idx="9001">
                  <c:v>2434.08203</c:v>
                </c:pt>
                <c:pt idx="9002">
                  <c:v>2434.08203</c:v>
                </c:pt>
                <c:pt idx="9003">
                  <c:v>2434.08203</c:v>
                </c:pt>
                <c:pt idx="9004">
                  <c:v>2434.08203</c:v>
                </c:pt>
                <c:pt idx="9005">
                  <c:v>2434.08203</c:v>
                </c:pt>
                <c:pt idx="9006">
                  <c:v>2434.08203</c:v>
                </c:pt>
                <c:pt idx="9007">
                  <c:v>2434.08203</c:v>
                </c:pt>
                <c:pt idx="9008">
                  <c:v>2434.08203</c:v>
                </c:pt>
                <c:pt idx="9009">
                  <c:v>2434.08203</c:v>
                </c:pt>
                <c:pt idx="9010">
                  <c:v>2434.08203</c:v>
                </c:pt>
                <c:pt idx="9011">
                  <c:v>2434.08203</c:v>
                </c:pt>
                <c:pt idx="9012">
                  <c:v>2434.08203</c:v>
                </c:pt>
                <c:pt idx="9013">
                  <c:v>2434.08203</c:v>
                </c:pt>
                <c:pt idx="9014">
                  <c:v>2434.08203</c:v>
                </c:pt>
                <c:pt idx="9015">
                  <c:v>2434.08203</c:v>
                </c:pt>
                <c:pt idx="9016">
                  <c:v>2434.08203</c:v>
                </c:pt>
                <c:pt idx="9017">
                  <c:v>2434.08203</c:v>
                </c:pt>
                <c:pt idx="9018">
                  <c:v>2434.08203</c:v>
                </c:pt>
                <c:pt idx="9019">
                  <c:v>2434.08203</c:v>
                </c:pt>
                <c:pt idx="9020">
                  <c:v>2434.08203</c:v>
                </c:pt>
                <c:pt idx="9021">
                  <c:v>2434.08203</c:v>
                </c:pt>
                <c:pt idx="9022">
                  <c:v>2434.08203</c:v>
                </c:pt>
                <c:pt idx="9023">
                  <c:v>2434.08203</c:v>
                </c:pt>
                <c:pt idx="9024">
                  <c:v>2434.08203</c:v>
                </c:pt>
                <c:pt idx="9025">
                  <c:v>2434.08203</c:v>
                </c:pt>
                <c:pt idx="9026">
                  <c:v>2434.08203</c:v>
                </c:pt>
                <c:pt idx="9027">
                  <c:v>2434.08203</c:v>
                </c:pt>
                <c:pt idx="9028">
                  <c:v>2434.08203</c:v>
                </c:pt>
                <c:pt idx="9029">
                  <c:v>2434.08203</c:v>
                </c:pt>
                <c:pt idx="9030">
                  <c:v>2434.08203</c:v>
                </c:pt>
                <c:pt idx="9031">
                  <c:v>2434.08203</c:v>
                </c:pt>
                <c:pt idx="9032">
                  <c:v>2434.08203</c:v>
                </c:pt>
                <c:pt idx="9033">
                  <c:v>2434.08203</c:v>
                </c:pt>
                <c:pt idx="9034">
                  <c:v>2434.08203</c:v>
                </c:pt>
                <c:pt idx="9035">
                  <c:v>2434.08203</c:v>
                </c:pt>
                <c:pt idx="9036">
                  <c:v>2434.08203</c:v>
                </c:pt>
                <c:pt idx="9037">
                  <c:v>2434.08203</c:v>
                </c:pt>
                <c:pt idx="9038">
                  <c:v>2434.08203</c:v>
                </c:pt>
                <c:pt idx="9039">
                  <c:v>2434.08203</c:v>
                </c:pt>
                <c:pt idx="9040">
                  <c:v>2434.08203</c:v>
                </c:pt>
                <c:pt idx="9041">
                  <c:v>2434.08203</c:v>
                </c:pt>
                <c:pt idx="9042">
                  <c:v>2434.08203</c:v>
                </c:pt>
                <c:pt idx="9043">
                  <c:v>2434.08203</c:v>
                </c:pt>
                <c:pt idx="9044">
                  <c:v>2434.08203</c:v>
                </c:pt>
                <c:pt idx="9045">
                  <c:v>2434.08203</c:v>
                </c:pt>
                <c:pt idx="9046">
                  <c:v>2434.08203</c:v>
                </c:pt>
                <c:pt idx="9047">
                  <c:v>2434.08203</c:v>
                </c:pt>
                <c:pt idx="9048">
                  <c:v>2434.08203</c:v>
                </c:pt>
                <c:pt idx="9049">
                  <c:v>2434.08203</c:v>
                </c:pt>
                <c:pt idx="9050">
                  <c:v>2434.08203</c:v>
                </c:pt>
                <c:pt idx="9051">
                  <c:v>2434.08203</c:v>
                </c:pt>
                <c:pt idx="9052">
                  <c:v>2434.08203</c:v>
                </c:pt>
                <c:pt idx="9053">
                  <c:v>2434.08203</c:v>
                </c:pt>
                <c:pt idx="9054">
                  <c:v>2434.08203</c:v>
                </c:pt>
                <c:pt idx="9055">
                  <c:v>2434.08203</c:v>
                </c:pt>
                <c:pt idx="9056">
                  <c:v>2434.08203</c:v>
                </c:pt>
                <c:pt idx="9057">
                  <c:v>2434.08203</c:v>
                </c:pt>
                <c:pt idx="9058">
                  <c:v>2434.08203</c:v>
                </c:pt>
                <c:pt idx="9059">
                  <c:v>2434.08203</c:v>
                </c:pt>
                <c:pt idx="9060">
                  <c:v>2434.08203</c:v>
                </c:pt>
                <c:pt idx="9061">
                  <c:v>2434.08203</c:v>
                </c:pt>
                <c:pt idx="9062">
                  <c:v>2434.08203</c:v>
                </c:pt>
                <c:pt idx="9063">
                  <c:v>2434.08203</c:v>
                </c:pt>
                <c:pt idx="9064">
                  <c:v>2434.08203</c:v>
                </c:pt>
                <c:pt idx="9065">
                  <c:v>2434.08203</c:v>
                </c:pt>
                <c:pt idx="9066">
                  <c:v>2434.08203</c:v>
                </c:pt>
                <c:pt idx="9067">
                  <c:v>2434.08203</c:v>
                </c:pt>
                <c:pt idx="9068">
                  <c:v>2434.08203</c:v>
                </c:pt>
                <c:pt idx="9069">
                  <c:v>2434.08203</c:v>
                </c:pt>
                <c:pt idx="9070">
                  <c:v>2434.08203</c:v>
                </c:pt>
                <c:pt idx="9071">
                  <c:v>2434.08203</c:v>
                </c:pt>
                <c:pt idx="9072">
                  <c:v>2434.08203</c:v>
                </c:pt>
                <c:pt idx="9073">
                  <c:v>2434.08203</c:v>
                </c:pt>
                <c:pt idx="9074">
                  <c:v>2434.08203</c:v>
                </c:pt>
                <c:pt idx="9075">
                  <c:v>2434.08203</c:v>
                </c:pt>
                <c:pt idx="9076">
                  <c:v>2434.08203</c:v>
                </c:pt>
                <c:pt idx="9077">
                  <c:v>2434.08203</c:v>
                </c:pt>
                <c:pt idx="9078">
                  <c:v>2434.08203</c:v>
                </c:pt>
                <c:pt idx="9079">
                  <c:v>2434.08203</c:v>
                </c:pt>
                <c:pt idx="9080">
                  <c:v>2434.08203</c:v>
                </c:pt>
                <c:pt idx="9081">
                  <c:v>2434.08203</c:v>
                </c:pt>
                <c:pt idx="9082">
                  <c:v>2434.08203</c:v>
                </c:pt>
                <c:pt idx="9083">
                  <c:v>2434.08203</c:v>
                </c:pt>
                <c:pt idx="9084">
                  <c:v>2434.08203</c:v>
                </c:pt>
                <c:pt idx="9085">
                  <c:v>2434.08203</c:v>
                </c:pt>
                <c:pt idx="9086">
                  <c:v>2434.08203</c:v>
                </c:pt>
                <c:pt idx="9087">
                  <c:v>2434.08203</c:v>
                </c:pt>
                <c:pt idx="9088">
                  <c:v>2434.08203</c:v>
                </c:pt>
                <c:pt idx="9089">
                  <c:v>2434.08203</c:v>
                </c:pt>
                <c:pt idx="9090">
                  <c:v>2434.08203</c:v>
                </c:pt>
                <c:pt idx="9091">
                  <c:v>2434.08203</c:v>
                </c:pt>
                <c:pt idx="9092">
                  <c:v>2434.08203</c:v>
                </c:pt>
                <c:pt idx="9093">
                  <c:v>2434.08203</c:v>
                </c:pt>
                <c:pt idx="9094">
                  <c:v>2434.08203</c:v>
                </c:pt>
                <c:pt idx="9095">
                  <c:v>2434.08203</c:v>
                </c:pt>
                <c:pt idx="9096">
                  <c:v>2434.08203</c:v>
                </c:pt>
                <c:pt idx="9097">
                  <c:v>2434.08203</c:v>
                </c:pt>
                <c:pt idx="9098">
                  <c:v>2434.08203</c:v>
                </c:pt>
                <c:pt idx="9099">
                  <c:v>2434.08203</c:v>
                </c:pt>
                <c:pt idx="9100">
                  <c:v>2434.08203</c:v>
                </c:pt>
                <c:pt idx="9101">
                  <c:v>2434.08203</c:v>
                </c:pt>
                <c:pt idx="9102">
                  <c:v>2434.08203</c:v>
                </c:pt>
                <c:pt idx="9103">
                  <c:v>2434.08203</c:v>
                </c:pt>
                <c:pt idx="9104">
                  <c:v>2434.08203</c:v>
                </c:pt>
                <c:pt idx="9105">
                  <c:v>2434.08203</c:v>
                </c:pt>
                <c:pt idx="9106">
                  <c:v>2434.08203</c:v>
                </c:pt>
                <c:pt idx="9107">
                  <c:v>2434.08203</c:v>
                </c:pt>
                <c:pt idx="9108">
                  <c:v>2434.08203</c:v>
                </c:pt>
                <c:pt idx="9109">
                  <c:v>2434.08203</c:v>
                </c:pt>
                <c:pt idx="9110">
                  <c:v>2434.08203</c:v>
                </c:pt>
                <c:pt idx="9111">
                  <c:v>2434.08203</c:v>
                </c:pt>
                <c:pt idx="9112">
                  <c:v>2434.08203</c:v>
                </c:pt>
                <c:pt idx="9113">
                  <c:v>2434.08203</c:v>
                </c:pt>
                <c:pt idx="9114">
                  <c:v>2434.08203</c:v>
                </c:pt>
                <c:pt idx="9115">
                  <c:v>2434.08203</c:v>
                </c:pt>
                <c:pt idx="9116">
                  <c:v>2434.08203</c:v>
                </c:pt>
                <c:pt idx="9117">
                  <c:v>2434.08203</c:v>
                </c:pt>
                <c:pt idx="9118">
                  <c:v>2434.08203</c:v>
                </c:pt>
                <c:pt idx="9119">
                  <c:v>2434.08203</c:v>
                </c:pt>
                <c:pt idx="9120">
                  <c:v>2434.08203</c:v>
                </c:pt>
                <c:pt idx="9121">
                  <c:v>2434.08203</c:v>
                </c:pt>
                <c:pt idx="9122">
                  <c:v>2434.08203</c:v>
                </c:pt>
                <c:pt idx="9123">
                  <c:v>2434.08203</c:v>
                </c:pt>
                <c:pt idx="9124">
                  <c:v>2434.08203</c:v>
                </c:pt>
                <c:pt idx="9125">
                  <c:v>2434.08203</c:v>
                </c:pt>
                <c:pt idx="9126">
                  <c:v>2434.08203</c:v>
                </c:pt>
                <c:pt idx="9127">
                  <c:v>2434.08203</c:v>
                </c:pt>
                <c:pt idx="9128">
                  <c:v>2434.08203</c:v>
                </c:pt>
                <c:pt idx="9129">
                  <c:v>2434.08203</c:v>
                </c:pt>
                <c:pt idx="9130">
                  <c:v>2434.08203</c:v>
                </c:pt>
                <c:pt idx="9131">
                  <c:v>2434.08203</c:v>
                </c:pt>
                <c:pt idx="9132">
                  <c:v>2434.08203</c:v>
                </c:pt>
                <c:pt idx="9133">
                  <c:v>2434.08203</c:v>
                </c:pt>
                <c:pt idx="9134">
                  <c:v>2434.08203</c:v>
                </c:pt>
                <c:pt idx="9135">
                  <c:v>2434.08203</c:v>
                </c:pt>
                <c:pt idx="9136">
                  <c:v>2434.08203</c:v>
                </c:pt>
                <c:pt idx="9137">
                  <c:v>2434.08203</c:v>
                </c:pt>
                <c:pt idx="9138">
                  <c:v>2434.08203</c:v>
                </c:pt>
                <c:pt idx="9139">
                  <c:v>2434.08203</c:v>
                </c:pt>
                <c:pt idx="9140">
                  <c:v>2434.08203</c:v>
                </c:pt>
                <c:pt idx="9141">
                  <c:v>2434.08203</c:v>
                </c:pt>
                <c:pt idx="9142">
                  <c:v>2434.08203</c:v>
                </c:pt>
                <c:pt idx="9143">
                  <c:v>2434.08203</c:v>
                </c:pt>
                <c:pt idx="9144">
                  <c:v>2434.08203</c:v>
                </c:pt>
                <c:pt idx="9145">
                  <c:v>2434.08203</c:v>
                </c:pt>
                <c:pt idx="9146">
                  <c:v>2434.08203</c:v>
                </c:pt>
                <c:pt idx="9147">
                  <c:v>2434.08203</c:v>
                </c:pt>
                <c:pt idx="9148">
                  <c:v>2434.08203</c:v>
                </c:pt>
                <c:pt idx="9149">
                  <c:v>2434.08203</c:v>
                </c:pt>
                <c:pt idx="9150">
                  <c:v>2434.08203</c:v>
                </c:pt>
                <c:pt idx="9151">
                  <c:v>2434.08203</c:v>
                </c:pt>
                <c:pt idx="9152">
                  <c:v>2434.08203</c:v>
                </c:pt>
                <c:pt idx="9153">
                  <c:v>2434.08203</c:v>
                </c:pt>
                <c:pt idx="9154">
                  <c:v>2434.08203</c:v>
                </c:pt>
                <c:pt idx="9155">
                  <c:v>2434.08203</c:v>
                </c:pt>
                <c:pt idx="9156">
                  <c:v>2434.08203</c:v>
                </c:pt>
                <c:pt idx="9157">
                  <c:v>2434.08203</c:v>
                </c:pt>
                <c:pt idx="9158">
                  <c:v>2434.08203</c:v>
                </c:pt>
                <c:pt idx="9159">
                  <c:v>2434.08203</c:v>
                </c:pt>
                <c:pt idx="9160">
                  <c:v>2434.08203</c:v>
                </c:pt>
                <c:pt idx="9161">
                  <c:v>2434.08203</c:v>
                </c:pt>
                <c:pt idx="9162">
                  <c:v>2434.08203</c:v>
                </c:pt>
                <c:pt idx="9163">
                  <c:v>2434.08203</c:v>
                </c:pt>
                <c:pt idx="9164">
                  <c:v>2434.08203</c:v>
                </c:pt>
                <c:pt idx="9165">
                  <c:v>2434.08203</c:v>
                </c:pt>
                <c:pt idx="9166">
                  <c:v>2434.08203</c:v>
                </c:pt>
                <c:pt idx="9167">
                  <c:v>2434.08203</c:v>
                </c:pt>
                <c:pt idx="9168">
                  <c:v>2434.08203</c:v>
                </c:pt>
                <c:pt idx="9169">
                  <c:v>2434.08203</c:v>
                </c:pt>
                <c:pt idx="9170">
                  <c:v>2434.08203</c:v>
                </c:pt>
                <c:pt idx="9171">
                  <c:v>2434.08203</c:v>
                </c:pt>
                <c:pt idx="9172">
                  <c:v>2434.08203</c:v>
                </c:pt>
                <c:pt idx="9173">
                  <c:v>2434.08203</c:v>
                </c:pt>
                <c:pt idx="9174">
                  <c:v>2434.08203</c:v>
                </c:pt>
                <c:pt idx="9175">
                  <c:v>2434.08203</c:v>
                </c:pt>
                <c:pt idx="9176">
                  <c:v>2434.08203</c:v>
                </c:pt>
                <c:pt idx="9177">
                  <c:v>2434.08203</c:v>
                </c:pt>
                <c:pt idx="9178">
                  <c:v>2434.08203</c:v>
                </c:pt>
                <c:pt idx="9179">
                  <c:v>2434.08203</c:v>
                </c:pt>
                <c:pt idx="9180">
                  <c:v>2434.08203</c:v>
                </c:pt>
                <c:pt idx="9181">
                  <c:v>2434.08203</c:v>
                </c:pt>
                <c:pt idx="9182">
                  <c:v>2434.08203</c:v>
                </c:pt>
                <c:pt idx="9183">
                  <c:v>2434.08203</c:v>
                </c:pt>
                <c:pt idx="9184">
                  <c:v>2434.08203</c:v>
                </c:pt>
                <c:pt idx="9185">
                  <c:v>2434.08203</c:v>
                </c:pt>
                <c:pt idx="9186">
                  <c:v>2434.08203</c:v>
                </c:pt>
                <c:pt idx="9187">
                  <c:v>2434.08203</c:v>
                </c:pt>
                <c:pt idx="9188">
                  <c:v>2434.08203</c:v>
                </c:pt>
                <c:pt idx="9189">
                  <c:v>2434.08203</c:v>
                </c:pt>
                <c:pt idx="9190">
                  <c:v>2434.08203</c:v>
                </c:pt>
                <c:pt idx="9191">
                  <c:v>2434.08203</c:v>
                </c:pt>
                <c:pt idx="9192">
                  <c:v>2434.08203</c:v>
                </c:pt>
                <c:pt idx="9193">
                  <c:v>2434.08203</c:v>
                </c:pt>
                <c:pt idx="9194">
                  <c:v>2434.08203</c:v>
                </c:pt>
                <c:pt idx="9195">
                  <c:v>2434.08203</c:v>
                </c:pt>
                <c:pt idx="9196">
                  <c:v>2434.08203</c:v>
                </c:pt>
                <c:pt idx="9197">
                  <c:v>2434.08203</c:v>
                </c:pt>
                <c:pt idx="9198">
                  <c:v>2434.08203</c:v>
                </c:pt>
                <c:pt idx="9199">
                  <c:v>2434.08203</c:v>
                </c:pt>
                <c:pt idx="9200">
                  <c:v>2434.08203</c:v>
                </c:pt>
                <c:pt idx="9201">
                  <c:v>2434.08203</c:v>
                </c:pt>
                <c:pt idx="9202">
                  <c:v>2434.08203</c:v>
                </c:pt>
                <c:pt idx="9203">
                  <c:v>2434.08203</c:v>
                </c:pt>
                <c:pt idx="9204">
                  <c:v>2434.08203</c:v>
                </c:pt>
                <c:pt idx="9205">
                  <c:v>2434.08203</c:v>
                </c:pt>
                <c:pt idx="9206">
                  <c:v>2434.08203</c:v>
                </c:pt>
                <c:pt idx="9207">
                  <c:v>2434.08203</c:v>
                </c:pt>
                <c:pt idx="9208">
                  <c:v>2434.08203</c:v>
                </c:pt>
                <c:pt idx="9209">
                  <c:v>2434.08203</c:v>
                </c:pt>
                <c:pt idx="9210">
                  <c:v>2434.08203</c:v>
                </c:pt>
                <c:pt idx="9211">
                  <c:v>2434.08203</c:v>
                </c:pt>
                <c:pt idx="9212">
                  <c:v>2434.08203</c:v>
                </c:pt>
                <c:pt idx="9213">
                  <c:v>2434.08203</c:v>
                </c:pt>
                <c:pt idx="9214">
                  <c:v>2434.08203</c:v>
                </c:pt>
                <c:pt idx="9215">
                  <c:v>2434.08203</c:v>
                </c:pt>
                <c:pt idx="9216">
                  <c:v>2434.08203</c:v>
                </c:pt>
                <c:pt idx="9217">
                  <c:v>2434.08203</c:v>
                </c:pt>
                <c:pt idx="9218">
                  <c:v>2434.08203</c:v>
                </c:pt>
                <c:pt idx="9219">
                  <c:v>2434.08203</c:v>
                </c:pt>
                <c:pt idx="9220">
                  <c:v>2434.08203</c:v>
                </c:pt>
                <c:pt idx="9221">
                  <c:v>2434.08203</c:v>
                </c:pt>
                <c:pt idx="9222">
                  <c:v>2434.08203</c:v>
                </c:pt>
                <c:pt idx="9223">
                  <c:v>2434.08203</c:v>
                </c:pt>
                <c:pt idx="9224">
                  <c:v>2434.08203</c:v>
                </c:pt>
                <c:pt idx="9225">
                  <c:v>2434.08203</c:v>
                </c:pt>
                <c:pt idx="9226">
                  <c:v>2434.08203</c:v>
                </c:pt>
                <c:pt idx="9227">
                  <c:v>2434.08203</c:v>
                </c:pt>
                <c:pt idx="9228">
                  <c:v>2434.08203</c:v>
                </c:pt>
                <c:pt idx="9229">
                  <c:v>2434.08203</c:v>
                </c:pt>
                <c:pt idx="9230">
                  <c:v>2434.08203</c:v>
                </c:pt>
                <c:pt idx="9231">
                  <c:v>2434.08203</c:v>
                </c:pt>
                <c:pt idx="9232">
                  <c:v>2434.08203</c:v>
                </c:pt>
                <c:pt idx="9233">
                  <c:v>2434.08203</c:v>
                </c:pt>
                <c:pt idx="9234">
                  <c:v>2434.08203</c:v>
                </c:pt>
                <c:pt idx="9235">
                  <c:v>2434.08203</c:v>
                </c:pt>
                <c:pt idx="9236">
                  <c:v>2434.08203</c:v>
                </c:pt>
                <c:pt idx="9237">
                  <c:v>2434.08203</c:v>
                </c:pt>
                <c:pt idx="9238">
                  <c:v>2434.08203</c:v>
                </c:pt>
                <c:pt idx="9239">
                  <c:v>2434.08203</c:v>
                </c:pt>
                <c:pt idx="9240">
                  <c:v>2434.08203</c:v>
                </c:pt>
                <c:pt idx="9241">
                  <c:v>2434.08203</c:v>
                </c:pt>
                <c:pt idx="9242">
                  <c:v>2434.08203</c:v>
                </c:pt>
                <c:pt idx="9243">
                  <c:v>2434.08203</c:v>
                </c:pt>
                <c:pt idx="9244">
                  <c:v>2434.08203</c:v>
                </c:pt>
                <c:pt idx="9245">
                  <c:v>2434.08203</c:v>
                </c:pt>
                <c:pt idx="9246">
                  <c:v>2434.08203</c:v>
                </c:pt>
                <c:pt idx="9247">
                  <c:v>2434.08203</c:v>
                </c:pt>
                <c:pt idx="9248">
                  <c:v>2434.08203</c:v>
                </c:pt>
                <c:pt idx="9249">
                  <c:v>2434.08203</c:v>
                </c:pt>
                <c:pt idx="9250">
                  <c:v>2434.08203</c:v>
                </c:pt>
                <c:pt idx="9251">
                  <c:v>2434.08203</c:v>
                </c:pt>
                <c:pt idx="9252">
                  <c:v>2434.08203</c:v>
                </c:pt>
                <c:pt idx="9253">
                  <c:v>2434.08203</c:v>
                </c:pt>
                <c:pt idx="9254">
                  <c:v>2434.08203</c:v>
                </c:pt>
                <c:pt idx="9255">
                  <c:v>2434.08203</c:v>
                </c:pt>
                <c:pt idx="9256">
                  <c:v>2434.08203</c:v>
                </c:pt>
                <c:pt idx="9257">
                  <c:v>2434.08203</c:v>
                </c:pt>
                <c:pt idx="9258">
                  <c:v>2434.08203</c:v>
                </c:pt>
                <c:pt idx="9259">
                  <c:v>2434.08203</c:v>
                </c:pt>
                <c:pt idx="9260">
                  <c:v>2434.08203</c:v>
                </c:pt>
                <c:pt idx="9261">
                  <c:v>2434.08203</c:v>
                </c:pt>
                <c:pt idx="9262">
                  <c:v>2434.08203</c:v>
                </c:pt>
                <c:pt idx="9263">
                  <c:v>2434.08203</c:v>
                </c:pt>
                <c:pt idx="9264">
                  <c:v>2434.08203</c:v>
                </c:pt>
                <c:pt idx="9265">
                  <c:v>2434.08203</c:v>
                </c:pt>
                <c:pt idx="9266">
                  <c:v>2434.08203</c:v>
                </c:pt>
                <c:pt idx="9267">
                  <c:v>2434.08203</c:v>
                </c:pt>
                <c:pt idx="9268">
                  <c:v>2434.08203</c:v>
                </c:pt>
                <c:pt idx="9269">
                  <c:v>2434.08203</c:v>
                </c:pt>
                <c:pt idx="9270">
                  <c:v>2434.08203</c:v>
                </c:pt>
                <c:pt idx="9271">
                  <c:v>2434.08203</c:v>
                </c:pt>
                <c:pt idx="9272">
                  <c:v>2434.08203</c:v>
                </c:pt>
                <c:pt idx="9273">
                  <c:v>2434.08203</c:v>
                </c:pt>
                <c:pt idx="9274">
                  <c:v>2434.08203</c:v>
                </c:pt>
                <c:pt idx="9275">
                  <c:v>2434.08203</c:v>
                </c:pt>
                <c:pt idx="9276">
                  <c:v>2434.08203</c:v>
                </c:pt>
                <c:pt idx="9277">
                  <c:v>2434.08203</c:v>
                </c:pt>
                <c:pt idx="9278">
                  <c:v>2434.08203</c:v>
                </c:pt>
                <c:pt idx="9279">
                  <c:v>2434.08203</c:v>
                </c:pt>
                <c:pt idx="9280">
                  <c:v>2434.08203</c:v>
                </c:pt>
                <c:pt idx="9281">
                  <c:v>2434.08203</c:v>
                </c:pt>
                <c:pt idx="9282">
                  <c:v>2434.08203</c:v>
                </c:pt>
                <c:pt idx="9283">
                  <c:v>2434.08203</c:v>
                </c:pt>
                <c:pt idx="9284">
                  <c:v>2434.08203</c:v>
                </c:pt>
                <c:pt idx="9285">
                  <c:v>2434.08203</c:v>
                </c:pt>
                <c:pt idx="9286">
                  <c:v>2434.08203</c:v>
                </c:pt>
                <c:pt idx="9287">
                  <c:v>2434.08203</c:v>
                </c:pt>
                <c:pt idx="9288">
                  <c:v>2434.08203</c:v>
                </c:pt>
                <c:pt idx="9289">
                  <c:v>2434.08203</c:v>
                </c:pt>
                <c:pt idx="9290">
                  <c:v>2434.08203</c:v>
                </c:pt>
                <c:pt idx="9291">
                  <c:v>2434.08203</c:v>
                </c:pt>
                <c:pt idx="9292">
                  <c:v>2434.08203</c:v>
                </c:pt>
                <c:pt idx="9293">
                  <c:v>2434.08203</c:v>
                </c:pt>
                <c:pt idx="9294">
                  <c:v>2434.08203</c:v>
                </c:pt>
                <c:pt idx="9295">
                  <c:v>2434.08203</c:v>
                </c:pt>
                <c:pt idx="9296">
                  <c:v>2434.08203</c:v>
                </c:pt>
                <c:pt idx="9297">
                  <c:v>2434.08203</c:v>
                </c:pt>
                <c:pt idx="9298">
                  <c:v>2434.08203</c:v>
                </c:pt>
                <c:pt idx="9299">
                  <c:v>2434.08203</c:v>
                </c:pt>
                <c:pt idx="9300">
                  <c:v>2434.08203</c:v>
                </c:pt>
                <c:pt idx="9301">
                  <c:v>2434.08203</c:v>
                </c:pt>
                <c:pt idx="9302">
                  <c:v>2434.08203</c:v>
                </c:pt>
                <c:pt idx="9303">
                  <c:v>2434.08203</c:v>
                </c:pt>
                <c:pt idx="9304">
                  <c:v>2434.08203</c:v>
                </c:pt>
                <c:pt idx="9305">
                  <c:v>2434.08203</c:v>
                </c:pt>
                <c:pt idx="9306">
                  <c:v>2434.08203</c:v>
                </c:pt>
                <c:pt idx="9307">
                  <c:v>2434.08203</c:v>
                </c:pt>
                <c:pt idx="9308">
                  <c:v>2434.08203</c:v>
                </c:pt>
                <c:pt idx="9309">
                  <c:v>2434.08203</c:v>
                </c:pt>
                <c:pt idx="9310">
                  <c:v>2434.08203</c:v>
                </c:pt>
                <c:pt idx="9311">
                  <c:v>2434.08203</c:v>
                </c:pt>
                <c:pt idx="9312">
                  <c:v>2434.08203</c:v>
                </c:pt>
                <c:pt idx="9313">
                  <c:v>2434.08203</c:v>
                </c:pt>
                <c:pt idx="9314">
                  <c:v>2434.08203</c:v>
                </c:pt>
                <c:pt idx="9315">
                  <c:v>2434.08203</c:v>
                </c:pt>
                <c:pt idx="9316">
                  <c:v>2434.08203</c:v>
                </c:pt>
                <c:pt idx="9317">
                  <c:v>2434.08203</c:v>
                </c:pt>
                <c:pt idx="9318">
                  <c:v>2434.08203</c:v>
                </c:pt>
                <c:pt idx="9319">
                  <c:v>2434.08203</c:v>
                </c:pt>
                <c:pt idx="9320">
                  <c:v>2434.08203</c:v>
                </c:pt>
                <c:pt idx="9321">
                  <c:v>2434.08203</c:v>
                </c:pt>
                <c:pt idx="9322">
                  <c:v>2434.08203</c:v>
                </c:pt>
                <c:pt idx="9323">
                  <c:v>2434.08203</c:v>
                </c:pt>
                <c:pt idx="9324">
                  <c:v>2434.08203</c:v>
                </c:pt>
                <c:pt idx="9325">
                  <c:v>2434.08203</c:v>
                </c:pt>
                <c:pt idx="9326">
                  <c:v>2434.08203</c:v>
                </c:pt>
                <c:pt idx="9327">
                  <c:v>2434.08203</c:v>
                </c:pt>
                <c:pt idx="9328">
                  <c:v>2434.08203</c:v>
                </c:pt>
                <c:pt idx="9329">
                  <c:v>2434.08203</c:v>
                </c:pt>
                <c:pt idx="9330">
                  <c:v>2434.08203</c:v>
                </c:pt>
                <c:pt idx="9331">
                  <c:v>2434.08203</c:v>
                </c:pt>
                <c:pt idx="9332">
                  <c:v>2434.08203</c:v>
                </c:pt>
                <c:pt idx="9333">
                  <c:v>2434.08203</c:v>
                </c:pt>
                <c:pt idx="9334">
                  <c:v>2434.08203</c:v>
                </c:pt>
                <c:pt idx="9335">
                  <c:v>2434.08203</c:v>
                </c:pt>
                <c:pt idx="9336">
                  <c:v>2434.08203</c:v>
                </c:pt>
                <c:pt idx="9337">
                  <c:v>2434.08203</c:v>
                </c:pt>
                <c:pt idx="9338">
                  <c:v>2434.08203</c:v>
                </c:pt>
                <c:pt idx="9339">
                  <c:v>2434.08203</c:v>
                </c:pt>
                <c:pt idx="9340">
                  <c:v>2434.08203</c:v>
                </c:pt>
                <c:pt idx="9341">
                  <c:v>2434.08203</c:v>
                </c:pt>
                <c:pt idx="9342">
                  <c:v>2434.08203</c:v>
                </c:pt>
                <c:pt idx="9343">
                  <c:v>2434.08203</c:v>
                </c:pt>
                <c:pt idx="9344">
                  <c:v>2434.08203</c:v>
                </c:pt>
                <c:pt idx="9345">
                  <c:v>2434.08203</c:v>
                </c:pt>
                <c:pt idx="9346">
                  <c:v>2434.08203</c:v>
                </c:pt>
                <c:pt idx="9347">
                  <c:v>2434.08203</c:v>
                </c:pt>
                <c:pt idx="9348">
                  <c:v>2434.08203</c:v>
                </c:pt>
                <c:pt idx="9349">
                  <c:v>2434.08203</c:v>
                </c:pt>
                <c:pt idx="9350">
                  <c:v>2434.08203</c:v>
                </c:pt>
                <c:pt idx="9351">
                  <c:v>2434.08203</c:v>
                </c:pt>
                <c:pt idx="9352">
                  <c:v>2434.08203</c:v>
                </c:pt>
                <c:pt idx="9353">
                  <c:v>2434.08203</c:v>
                </c:pt>
                <c:pt idx="9354">
                  <c:v>2434.08203</c:v>
                </c:pt>
                <c:pt idx="9355">
                  <c:v>2434.08203</c:v>
                </c:pt>
                <c:pt idx="9356">
                  <c:v>2434.08203</c:v>
                </c:pt>
                <c:pt idx="9357">
                  <c:v>2434.08203</c:v>
                </c:pt>
                <c:pt idx="9358">
                  <c:v>2434.08203</c:v>
                </c:pt>
                <c:pt idx="9359">
                  <c:v>2434.08203</c:v>
                </c:pt>
                <c:pt idx="9360">
                  <c:v>2434.08203</c:v>
                </c:pt>
                <c:pt idx="9361">
                  <c:v>2434.08203</c:v>
                </c:pt>
                <c:pt idx="9362">
                  <c:v>2434.08203</c:v>
                </c:pt>
                <c:pt idx="9363">
                  <c:v>2434.08203</c:v>
                </c:pt>
                <c:pt idx="9364">
                  <c:v>2434.08203</c:v>
                </c:pt>
                <c:pt idx="9365">
                  <c:v>2434.08203</c:v>
                </c:pt>
                <c:pt idx="9366">
                  <c:v>2434.08203</c:v>
                </c:pt>
                <c:pt idx="9367">
                  <c:v>2434.08203</c:v>
                </c:pt>
                <c:pt idx="9368">
                  <c:v>2434.08203</c:v>
                </c:pt>
                <c:pt idx="9369">
                  <c:v>2434.08203</c:v>
                </c:pt>
                <c:pt idx="9370">
                  <c:v>2434.08203</c:v>
                </c:pt>
                <c:pt idx="9371">
                  <c:v>2434.08203</c:v>
                </c:pt>
                <c:pt idx="9372">
                  <c:v>2434.08203</c:v>
                </c:pt>
                <c:pt idx="9373">
                  <c:v>2434.08203</c:v>
                </c:pt>
                <c:pt idx="9374">
                  <c:v>2434.08203</c:v>
                </c:pt>
                <c:pt idx="9375">
                  <c:v>2434.08203</c:v>
                </c:pt>
                <c:pt idx="9376">
                  <c:v>2434.08203</c:v>
                </c:pt>
                <c:pt idx="9377">
                  <c:v>2434.08203</c:v>
                </c:pt>
                <c:pt idx="9378">
                  <c:v>2434.08203</c:v>
                </c:pt>
                <c:pt idx="9379">
                  <c:v>2434.08203</c:v>
                </c:pt>
                <c:pt idx="9380">
                  <c:v>2434.08203</c:v>
                </c:pt>
                <c:pt idx="9381">
                  <c:v>2434.08203</c:v>
                </c:pt>
                <c:pt idx="9382">
                  <c:v>2434.08203</c:v>
                </c:pt>
                <c:pt idx="9383">
                  <c:v>2434.08203</c:v>
                </c:pt>
                <c:pt idx="9384">
                  <c:v>2434.08203</c:v>
                </c:pt>
                <c:pt idx="9385">
                  <c:v>2434.08203</c:v>
                </c:pt>
                <c:pt idx="9386">
                  <c:v>2434.08203</c:v>
                </c:pt>
                <c:pt idx="9387">
                  <c:v>2434.08203</c:v>
                </c:pt>
                <c:pt idx="9388">
                  <c:v>2434.08203</c:v>
                </c:pt>
                <c:pt idx="9389">
                  <c:v>2434.08203</c:v>
                </c:pt>
                <c:pt idx="9390">
                  <c:v>2434.08203</c:v>
                </c:pt>
                <c:pt idx="9391">
                  <c:v>2434.08203</c:v>
                </c:pt>
                <c:pt idx="9392">
                  <c:v>2434.08203</c:v>
                </c:pt>
                <c:pt idx="9393">
                  <c:v>2434.08203</c:v>
                </c:pt>
                <c:pt idx="9394">
                  <c:v>2434.08203</c:v>
                </c:pt>
                <c:pt idx="9395">
                  <c:v>2434.08203</c:v>
                </c:pt>
                <c:pt idx="9396">
                  <c:v>2434.08203</c:v>
                </c:pt>
                <c:pt idx="9397">
                  <c:v>2434.08203</c:v>
                </c:pt>
                <c:pt idx="9398">
                  <c:v>2434.08203</c:v>
                </c:pt>
                <c:pt idx="9399">
                  <c:v>2434.08203</c:v>
                </c:pt>
                <c:pt idx="9400">
                  <c:v>2434.08203</c:v>
                </c:pt>
                <c:pt idx="9401">
                  <c:v>2434.08203</c:v>
                </c:pt>
                <c:pt idx="9402">
                  <c:v>2434.08203</c:v>
                </c:pt>
                <c:pt idx="9403">
                  <c:v>2434.08203</c:v>
                </c:pt>
                <c:pt idx="9404">
                  <c:v>2434.08203</c:v>
                </c:pt>
                <c:pt idx="9405">
                  <c:v>2434.08203</c:v>
                </c:pt>
                <c:pt idx="9406">
                  <c:v>2434.08203</c:v>
                </c:pt>
                <c:pt idx="9407">
                  <c:v>2434.08203</c:v>
                </c:pt>
                <c:pt idx="9408">
                  <c:v>2434.08203</c:v>
                </c:pt>
                <c:pt idx="9409">
                  <c:v>2434.08203</c:v>
                </c:pt>
                <c:pt idx="9410">
                  <c:v>2434.08203</c:v>
                </c:pt>
                <c:pt idx="9411">
                  <c:v>2434.08203</c:v>
                </c:pt>
                <c:pt idx="9412">
                  <c:v>2434.08203</c:v>
                </c:pt>
                <c:pt idx="9413">
                  <c:v>2434.08203</c:v>
                </c:pt>
                <c:pt idx="9414">
                  <c:v>2434.08203</c:v>
                </c:pt>
                <c:pt idx="9415">
                  <c:v>2434.08203</c:v>
                </c:pt>
                <c:pt idx="9416">
                  <c:v>2434.08203</c:v>
                </c:pt>
                <c:pt idx="9417">
                  <c:v>2434.08203</c:v>
                </c:pt>
                <c:pt idx="9418">
                  <c:v>2434.08203</c:v>
                </c:pt>
                <c:pt idx="9419">
                  <c:v>2434.08203</c:v>
                </c:pt>
                <c:pt idx="9420">
                  <c:v>2434.08203</c:v>
                </c:pt>
                <c:pt idx="9421">
                  <c:v>2434.08203</c:v>
                </c:pt>
                <c:pt idx="9422">
                  <c:v>2434.08203</c:v>
                </c:pt>
                <c:pt idx="9423">
                  <c:v>2434.08203</c:v>
                </c:pt>
                <c:pt idx="9424">
                  <c:v>2434.08203</c:v>
                </c:pt>
                <c:pt idx="9425">
                  <c:v>2434.08203</c:v>
                </c:pt>
                <c:pt idx="9426">
                  <c:v>2434.08203</c:v>
                </c:pt>
                <c:pt idx="9427">
                  <c:v>2434.08203</c:v>
                </c:pt>
                <c:pt idx="9428">
                  <c:v>2434.08203</c:v>
                </c:pt>
                <c:pt idx="9429">
                  <c:v>2434.08203</c:v>
                </c:pt>
                <c:pt idx="9430">
                  <c:v>2434.08203</c:v>
                </c:pt>
                <c:pt idx="9431">
                  <c:v>2434.08203</c:v>
                </c:pt>
                <c:pt idx="9432">
                  <c:v>2434.08203</c:v>
                </c:pt>
                <c:pt idx="9433">
                  <c:v>2434.08203</c:v>
                </c:pt>
                <c:pt idx="9434">
                  <c:v>2434.08203</c:v>
                </c:pt>
                <c:pt idx="9435">
                  <c:v>2434.08203</c:v>
                </c:pt>
                <c:pt idx="9436">
                  <c:v>2434.08203</c:v>
                </c:pt>
                <c:pt idx="9437">
                  <c:v>2434.08203</c:v>
                </c:pt>
                <c:pt idx="9438">
                  <c:v>2434.08203</c:v>
                </c:pt>
                <c:pt idx="9439">
                  <c:v>2434.08203</c:v>
                </c:pt>
                <c:pt idx="9440">
                  <c:v>2434.08203</c:v>
                </c:pt>
                <c:pt idx="9441">
                  <c:v>2434.08203</c:v>
                </c:pt>
                <c:pt idx="9442">
                  <c:v>2434.08203</c:v>
                </c:pt>
                <c:pt idx="9443">
                  <c:v>2434.08203</c:v>
                </c:pt>
                <c:pt idx="9444">
                  <c:v>2434.08203</c:v>
                </c:pt>
                <c:pt idx="9445">
                  <c:v>2434.08203</c:v>
                </c:pt>
                <c:pt idx="9446">
                  <c:v>2434.08203</c:v>
                </c:pt>
                <c:pt idx="9447">
                  <c:v>2434.08203</c:v>
                </c:pt>
                <c:pt idx="9448">
                  <c:v>2434.08203</c:v>
                </c:pt>
                <c:pt idx="9449">
                  <c:v>2434.08203</c:v>
                </c:pt>
                <c:pt idx="9450">
                  <c:v>2434.08203</c:v>
                </c:pt>
                <c:pt idx="9451">
                  <c:v>2434.08203</c:v>
                </c:pt>
                <c:pt idx="9452">
                  <c:v>2434.08203</c:v>
                </c:pt>
                <c:pt idx="9453">
                  <c:v>2434.08203</c:v>
                </c:pt>
                <c:pt idx="9454">
                  <c:v>2434.08203</c:v>
                </c:pt>
                <c:pt idx="9455">
                  <c:v>2434.08203</c:v>
                </c:pt>
                <c:pt idx="9456">
                  <c:v>2434.08203</c:v>
                </c:pt>
                <c:pt idx="9457">
                  <c:v>2434.08203</c:v>
                </c:pt>
                <c:pt idx="9458">
                  <c:v>2434.08203</c:v>
                </c:pt>
                <c:pt idx="9459">
                  <c:v>2434.08203</c:v>
                </c:pt>
                <c:pt idx="9460">
                  <c:v>2434.08203</c:v>
                </c:pt>
                <c:pt idx="9461">
                  <c:v>2434.08203</c:v>
                </c:pt>
                <c:pt idx="9462">
                  <c:v>2434.08203</c:v>
                </c:pt>
                <c:pt idx="9463">
                  <c:v>2434.08203</c:v>
                </c:pt>
                <c:pt idx="9464">
                  <c:v>2434.08203</c:v>
                </c:pt>
                <c:pt idx="9465">
                  <c:v>2434.08203</c:v>
                </c:pt>
                <c:pt idx="9466">
                  <c:v>2434.08203</c:v>
                </c:pt>
                <c:pt idx="9467">
                  <c:v>2434.08203</c:v>
                </c:pt>
                <c:pt idx="9468">
                  <c:v>2434.08203</c:v>
                </c:pt>
                <c:pt idx="9469">
                  <c:v>2434.08203</c:v>
                </c:pt>
                <c:pt idx="9470">
                  <c:v>2434.08203</c:v>
                </c:pt>
                <c:pt idx="9471">
                  <c:v>2434.08203</c:v>
                </c:pt>
                <c:pt idx="9472">
                  <c:v>2434.08203</c:v>
                </c:pt>
                <c:pt idx="9473">
                  <c:v>2434.08203</c:v>
                </c:pt>
                <c:pt idx="9474">
                  <c:v>2434.08203</c:v>
                </c:pt>
                <c:pt idx="9475">
                  <c:v>2434.08203</c:v>
                </c:pt>
                <c:pt idx="9476">
                  <c:v>2434.08203</c:v>
                </c:pt>
                <c:pt idx="9477">
                  <c:v>2434.08203</c:v>
                </c:pt>
                <c:pt idx="9478">
                  <c:v>2434.08203</c:v>
                </c:pt>
                <c:pt idx="9479">
                  <c:v>2434.08203</c:v>
                </c:pt>
                <c:pt idx="9480">
                  <c:v>2434.08203</c:v>
                </c:pt>
                <c:pt idx="9481">
                  <c:v>2434.08203</c:v>
                </c:pt>
                <c:pt idx="9482">
                  <c:v>2434.08203</c:v>
                </c:pt>
                <c:pt idx="9483">
                  <c:v>2434.08203</c:v>
                </c:pt>
                <c:pt idx="9484">
                  <c:v>2434.08203</c:v>
                </c:pt>
                <c:pt idx="9485">
                  <c:v>2434.08203</c:v>
                </c:pt>
                <c:pt idx="9486">
                  <c:v>2434.08203</c:v>
                </c:pt>
                <c:pt idx="9487">
                  <c:v>2434.08203</c:v>
                </c:pt>
                <c:pt idx="9488">
                  <c:v>2434.08203</c:v>
                </c:pt>
                <c:pt idx="9489">
                  <c:v>2434.08203</c:v>
                </c:pt>
                <c:pt idx="9490">
                  <c:v>2434.08203</c:v>
                </c:pt>
                <c:pt idx="9491">
                  <c:v>2434.08203</c:v>
                </c:pt>
                <c:pt idx="9492">
                  <c:v>2434.08203</c:v>
                </c:pt>
                <c:pt idx="9493">
                  <c:v>2434.08203</c:v>
                </c:pt>
                <c:pt idx="9494">
                  <c:v>2434.08203</c:v>
                </c:pt>
                <c:pt idx="9495">
                  <c:v>2434.08203</c:v>
                </c:pt>
                <c:pt idx="9496">
                  <c:v>2434.08203</c:v>
                </c:pt>
                <c:pt idx="9497">
                  <c:v>2434.08203</c:v>
                </c:pt>
                <c:pt idx="9498">
                  <c:v>2434.08203</c:v>
                </c:pt>
                <c:pt idx="9499">
                  <c:v>2434.08203</c:v>
                </c:pt>
                <c:pt idx="9500">
                  <c:v>2434.08203</c:v>
                </c:pt>
                <c:pt idx="9501">
                  <c:v>2434.08203</c:v>
                </c:pt>
                <c:pt idx="9502">
                  <c:v>2434.08203</c:v>
                </c:pt>
                <c:pt idx="9503">
                  <c:v>2434.08203</c:v>
                </c:pt>
                <c:pt idx="9504">
                  <c:v>2434.08203</c:v>
                </c:pt>
                <c:pt idx="9505">
                  <c:v>2434.08203</c:v>
                </c:pt>
                <c:pt idx="9506">
                  <c:v>2434.08203</c:v>
                </c:pt>
                <c:pt idx="9507">
                  <c:v>2434.08203</c:v>
                </c:pt>
                <c:pt idx="9508">
                  <c:v>2434.08203</c:v>
                </c:pt>
                <c:pt idx="9509">
                  <c:v>2434.08203</c:v>
                </c:pt>
                <c:pt idx="9510">
                  <c:v>2434.08203</c:v>
                </c:pt>
                <c:pt idx="9511">
                  <c:v>2434.08203</c:v>
                </c:pt>
                <c:pt idx="9512">
                  <c:v>2434.08203</c:v>
                </c:pt>
                <c:pt idx="9513">
                  <c:v>2434.08203</c:v>
                </c:pt>
                <c:pt idx="9514">
                  <c:v>2434.08203</c:v>
                </c:pt>
                <c:pt idx="9515">
                  <c:v>2434.08203</c:v>
                </c:pt>
                <c:pt idx="9516">
                  <c:v>2434.08203</c:v>
                </c:pt>
                <c:pt idx="9517">
                  <c:v>2434.08203</c:v>
                </c:pt>
                <c:pt idx="9518">
                  <c:v>2434.08203</c:v>
                </c:pt>
                <c:pt idx="9519">
                  <c:v>2434.08203</c:v>
                </c:pt>
                <c:pt idx="9520">
                  <c:v>2434.08203</c:v>
                </c:pt>
                <c:pt idx="9521">
                  <c:v>2434.08203</c:v>
                </c:pt>
                <c:pt idx="9522">
                  <c:v>2434.08203</c:v>
                </c:pt>
                <c:pt idx="9523">
                  <c:v>2434.08203</c:v>
                </c:pt>
                <c:pt idx="9524">
                  <c:v>2434.08203</c:v>
                </c:pt>
                <c:pt idx="9525">
                  <c:v>2434.08203</c:v>
                </c:pt>
                <c:pt idx="9526">
                  <c:v>2434.08203</c:v>
                </c:pt>
                <c:pt idx="9527">
                  <c:v>2434.08203</c:v>
                </c:pt>
                <c:pt idx="9528">
                  <c:v>2434.08203</c:v>
                </c:pt>
                <c:pt idx="9529">
                  <c:v>2434.08203</c:v>
                </c:pt>
                <c:pt idx="9530">
                  <c:v>2434.08203</c:v>
                </c:pt>
                <c:pt idx="9531">
                  <c:v>2434.08203</c:v>
                </c:pt>
                <c:pt idx="9532">
                  <c:v>2434.08203</c:v>
                </c:pt>
                <c:pt idx="9533">
                  <c:v>2434.08203</c:v>
                </c:pt>
                <c:pt idx="9534">
                  <c:v>2434.08203</c:v>
                </c:pt>
                <c:pt idx="9535">
                  <c:v>2434.08203</c:v>
                </c:pt>
                <c:pt idx="9536">
                  <c:v>2434.08203</c:v>
                </c:pt>
                <c:pt idx="9537">
                  <c:v>2434.08203</c:v>
                </c:pt>
                <c:pt idx="9538">
                  <c:v>2434.08203</c:v>
                </c:pt>
                <c:pt idx="9539">
                  <c:v>2434.08203</c:v>
                </c:pt>
                <c:pt idx="9540">
                  <c:v>2434.08203</c:v>
                </c:pt>
                <c:pt idx="9541">
                  <c:v>2434.08203</c:v>
                </c:pt>
                <c:pt idx="9542">
                  <c:v>2434.08203</c:v>
                </c:pt>
                <c:pt idx="9543">
                  <c:v>2434.08203</c:v>
                </c:pt>
                <c:pt idx="9544">
                  <c:v>2434.08203</c:v>
                </c:pt>
                <c:pt idx="9545">
                  <c:v>2434.08203</c:v>
                </c:pt>
                <c:pt idx="9546">
                  <c:v>2434.08203</c:v>
                </c:pt>
                <c:pt idx="9547">
                  <c:v>2434.08203</c:v>
                </c:pt>
                <c:pt idx="9548">
                  <c:v>2434.08203</c:v>
                </c:pt>
                <c:pt idx="9549">
                  <c:v>2434.08203</c:v>
                </c:pt>
                <c:pt idx="9550">
                  <c:v>2434.08203</c:v>
                </c:pt>
                <c:pt idx="9551">
                  <c:v>2434.08203</c:v>
                </c:pt>
                <c:pt idx="9552">
                  <c:v>2434.08203</c:v>
                </c:pt>
                <c:pt idx="9553">
                  <c:v>2434.08203</c:v>
                </c:pt>
                <c:pt idx="9554">
                  <c:v>2434.08203</c:v>
                </c:pt>
                <c:pt idx="9555">
                  <c:v>2434.08203</c:v>
                </c:pt>
                <c:pt idx="9556">
                  <c:v>2434.08203</c:v>
                </c:pt>
                <c:pt idx="9557">
                  <c:v>2434.08203</c:v>
                </c:pt>
                <c:pt idx="9558">
                  <c:v>2434.08203</c:v>
                </c:pt>
                <c:pt idx="9559">
                  <c:v>2434.08203</c:v>
                </c:pt>
                <c:pt idx="9560">
                  <c:v>2434.08203</c:v>
                </c:pt>
                <c:pt idx="9561">
                  <c:v>2434.08203</c:v>
                </c:pt>
                <c:pt idx="9562">
                  <c:v>2434.08203</c:v>
                </c:pt>
                <c:pt idx="9563">
                  <c:v>2434.08203</c:v>
                </c:pt>
                <c:pt idx="9564">
                  <c:v>2434.08203</c:v>
                </c:pt>
                <c:pt idx="9565">
                  <c:v>2434.08203</c:v>
                </c:pt>
                <c:pt idx="9566">
                  <c:v>2434.08203</c:v>
                </c:pt>
                <c:pt idx="9567">
                  <c:v>2434.08203</c:v>
                </c:pt>
                <c:pt idx="9568">
                  <c:v>2434.08203</c:v>
                </c:pt>
                <c:pt idx="9569">
                  <c:v>2434.08203</c:v>
                </c:pt>
                <c:pt idx="9570">
                  <c:v>2434.08203</c:v>
                </c:pt>
                <c:pt idx="9571">
                  <c:v>2434.08203</c:v>
                </c:pt>
                <c:pt idx="9572">
                  <c:v>2434.08203</c:v>
                </c:pt>
                <c:pt idx="9573">
                  <c:v>2434.08203</c:v>
                </c:pt>
                <c:pt idx="9574">
                  <c:v>2434.08203</c:v>
                </c:pt>
                <c:pt idx="9575">
                  <c:v>2434.08203</c:v>
                </c:pt>
                <c:pt idx="9576">
                  <c:v>2434.08203</c:v>
                </c:pt>
                <c:pt idx="9577">
                  <c:v>2434.08203</c:v>
                </c:pt>
                <c:pt idx="9578">
                  <c:v>2434.08203</c:v>
                </c:pt>
                <c:pt idx="9579">
                  <c:v>2434.08203</c:v>
                </c:pt>
                <c:pt idx="9580">
                  <c:v>2434.08203</c:v>
                </c:pt>
                <c:pt idx="9581">
                  <c:v>2434.08203</c:v>
                </c:pt>
                <c:pt idx="9582">
                  <c:v>2434.08203</c:v>
                </c:pt>
                <c:pt idx="9583">
                  <c:v>2434.08203</c:v>
                </c:pt>
                <c:pt idx="9584">
                  <c:v>2434.08203</c:v>
                </c:pt>
                <c:pt idx="9585">
                  <c:v>2434.08203</c:v>
                </c:pt>
                <c:pt idx="9586">
                  <c:v>2434.08203</c:v>
                </c:pt>
                <c:pt idx="9587">
                  <c:v>2434.08203</c:v>
                </c:pt>
                <c:pt idx="9588">
                  <c:v>2434.08203</c:v>
                </c:pt>
                <c:pt idx="9589">
                  <c:v>2434.08203</c:v>
                </c:pt>
                <c:pt idx="9590">
                  <c:v>2434.08203</c:v>
                </c:pt>
                <c:pt idx="9591">
                  <c:v>2434.08203</c:v>
                </c:pt>
                <c:pt idx="9592">
                  <c:v>2434.08203</c:v>
                </c:pt>
                <c:pt idx="9593">
                  <c:v>2434.08203</c:v>
                </c:pt>
                <c:pt idx="9594">
                  <c:v>2434.08203</c:v>
                </c:pt>
                <c:pt idx="9595">
                  <c:v>2434.08203</c:v>
                </c:pt>
                <c:pt idx="9596">
                  <c:v>2434.08203</c:v>
                </c:pt>
                <c:pt idx="9597">
                  <c:v>2434.08203</c:v>
                </c:pt>
                <c:pt idx="9598">
                  <c:v>2434.08203</c:v>
                </c:pt>
                <c:pt idx="9599">
                  <c:v>2434.08203</c:v>
                </c:pt>
                <c:pt idx="9600">
                  <c:v>2434.08203</c:v>
                </c:pt>
                <c:pt idx="9601">
                  <c:v>2434.08203</c:v>
                </c:pt>
                <c:pt idx="9602">
                  <c:v>2434.08203</c:v>
                </c:pt>
                <c:pt idx="9603">
                  <c:v>2434.08203</c:v>
                </c:pt>
                <c:pt idx="9604">
                  <c:v>2434.08203</c:v>
                </c:pt>
                <c:pt idx="9605">
                  <c:v>2434.08203</c:v>
                </c:pt>
                <c:pt idx="9606">
                  <c:v>2434.08203</c:v>
                </c:pt>
                <c:pt idx="9607">
                  <c:v>2434.08203</c:v>
                </c:pt>
                <c:pt idx="9608">
                  <c:v>2434.08203</c:v>
                </c:pt>
                <c:pt idx="9609">
                  <c:v>2434.08203</c:v>
                </c:pt>
                <c:pt idx="9610">
                  <c:v>2434.08203</c:v>
                </c:pt>
                <c:pt idx="9611">
                  <c:v>2434.08203</c:v>
                </c:pt>
                <c:pt idx="9612">
                  <c:v>2434.08203</c:v>
                </c:pt>
                <c:pt idx="9613">
                  <c:v>2434.08203</c:v>
                </c:pt>
                <c:pt idx="9614">
                  <c:v>2434.08203</c:v>
                </c:pt>
                <c:pt idx="9615">
                  <c:v>2434.08203</c:v>
                </c:pt>
                <c:pt idx="9616">
                  <c:v>2434.08203</c:v>
                </c:pt>
                <c:pt idx="9617">
                  <c:v>2434.08203</c:v>
                </c:pt>
                <c:pt idx="9618">
                  <c:v>2434.08203</c:v>
                </c:pt>
                <c:pt idx="9619">
                  <c:v>2434.08203</c:v>
                </c:pt>
                <c:pt idx="9620">
                  <c:v>2434.08203</c:v>
                </c:pt>
                <c:pt idx="9621">
                  <c:v>2434.08203</c:v>
                </c:pt>
                <c:pt idx="9622">
                  <c:v>2434.08203</c:v>
                </c:pt>
                <c:pt idx="9623">
                  <c:v>2434.08203</c:v>
                </c:pt>
                <c:pt idx="9624">
                  <c:v>2434.08203</c:v>
                </c:pt>
                <c:pt idx="9625">
                  <c:v>2434.08203</c:v>
                </c:pt>
                <c:pt idx="9626">
                  <c:v>2434.08203</c:v>
                </c:pt>
                <c:pt idx="9627">
                  <c:v>2434.08203</c:v>
                </c:pt>
                <c:pt idx="9628">
                  <c:v>2434.08203</c:v>
                </c:pt>
                <c:pt idx="9629">
                  <c:v>2434.08203</c:v>
                </c:pt>
                <c:pt idx="9630">
                  <c:v>2434.08203</c:v>
                </c:pt>
                <c:pt idx="9631">
                  <c:v>2434.08203</c:v>
                </c:pt>
                <c:pt idx="9632">
                  <c:v>2434.08203</c:v>
                </c:pt>
                <c:pt idx="9633">
                  <c:v>2434.08203</c:v>
                </c:pt>
                <c:pt idx="9634">
                  <c:v>2434.08203</c:v>
                </c:pt>
                <c:pt idx="9635">
                  <c:v>2434.08203</c:v>
                </c:pt>
                <c:pt idx="9636">
                  <c:v>2434.08203</c:v>
                </c:pt>
                <c:pt idx="9637">
                  <c:v>2434.08203</c:v>
                </c:pt>
                <c:pt idx="9638">
                  <c:v>2434.08203</c:v>
                </c:pt>
                <c:pt idx="9639">
                  <c:v>2434.08203</c:v>
                </c:pt>
                <c:pt idx="9640">
                  <c:v>2434.08203</c:v>
                </c:pt>
                <c:pt idx="9641">
                  <c:v>2434.08203</c:v>
                </c:pt>
                <c:pt idx="9642">
                  <c:v>2434.08203</c:v>
                </c:pt>
                <c:pt idx="9643">
                  <c:v>2434.08203</c:v>
                </c:pt>
                <c:pt idx="9644">
                  <c:v>2434.08203</c:v>
                </c:pt>
                <c:pt idx="9645">
                  <c:v>2434.08203</c:v>
                </c:pt>
                <c:pt idx="9646">
                  <c:v>2434.08203</c:v>
                </c:pt>
                <c:pt idx="9647">
                  <c:v>2434.08203</c:v>
                </c:pt>
                <c:pt idx="9648">
                  <c:v>2434.08203</c:v>
                </c:pt>
                <c:pt idx="9649">
                  <c:v>2434.08203</c:v>
                </c:pt>
                <c:pt idx="9650">
                  <c:v>2434.08203</c:v>
                </c:pt>
                <c:pt idx="9651">
                  <c:v>2434.08203</c:v>
                </c:pt>
                <c:pt idx="9652">
                  <c:v>2434.08203</c:v>
                </c:pt>
                <c:pt idx="9653">
                  <c:v>2434.08203</c:v>
                </c:pt>
                <c:pt idx="9654">
                  <c:v>2434.08203</c:v>
                </c:pt>
                <c:pt idx="9655">
                  <c:v>2434.08203</c:v>
                </c:pt>
                <c:pt idx="9656">
                  <c:v>2434.08203</c:v>
                </c:pt>
                <c:pt idx="9657">
                  <c:v>2434.08203</c:v>
                </c:pt>
                <c:pt idx="9658">
                  <c:v>2434.08203</c:v>
                </c:pt>
                <c:pt idx="9659">
                  <c:v>2434.08203</c:v>
                </c:pt>
                <c:pt idx="9660">
                  <c:v>2434.08203</c:v>
                </c:pt>
                <c:pt idx="9661">
                  <c:v>2434.08203</c:v>
                </c:pt>
                <c:pt idx="9662">
                  <c:v>2434.08203</c:v>
                </c:pt>
                <c:pt idx="9663">
                  <c:v>2434.08203</c:v>
                </c:pt>
                <c:pt idx="9664">
                  <c:v>2434.08203</c:v>
                </c:pt>
                <c:pt idx="9665">
                  <c:v>2434.08203</c:v>
                </c:pt>
                <c:pt idx="9666">
                  <c:v>2434.08203</c:v>
                </c:pt>
                <c:pt idx="9667">
                  <c:v>2434.08203</c:v>
                </c:pt>
                <c:pt idx="9668">
                  <c:v>2434.08203</c:v>
                </c:pt>
                <c:pt idx="9669">
                  <c:v>2434.08203</c:v>
                </c:pt>
                <c:pt idx="9670">
                  <c:v>2434.08203</c:v>
                </c:pt>
                <c:pt idx="9671">
                  <c:v>2434.08203</c:v>
                </c:pt>
                <c:pt idx="9672">
                  <c:v>2434.08203</c:v>
                </c:pt>
                <c:pt idx="9673">
                  <c:v>2434.08203</c:v>
                </c:pt>
                <c:pt idx="9674">
                  <c:v>2434.08203</c:v>
                </c:pt>
                <c:pt idx="9675">
                  <c:v>2434.08203</c:v>
                </c:pt>
                <c:pt idx="9676">
                  <c:v>2434.08203</c:v>
                </c:pt>
                <c:pt idx="9677">
                  <c:v>2434.08203</c:v>
                </c:pt>
                <c:pt idx="9678">
                  <c:v>2434.08203</c:v>
                </c:pt>
                <c:pt idx="9679">
                  <c:v>2434.08203</c:v>
                </c:pt>
                <c:pt idx="9680">
                  <c:v>2434.08203</c:v>
                </c:pt>
                <c:pt idx="9681">
                  <c:v>2434.08203</c:v>
                </c:pt>
                <c:pt idx="9682">
                  <c:v>2434.08203</c:v>
                </c:pt>
                <c:pt idx="9683">
                  <c:v>2431.6406299999981</c:v>
                </c:pt>
                <c:pt idx="9684">
                  <c:v>2434.08203</c:v>
                </c:pt>
                <c:pt idx="9685">
                  <c:v>2434.08203</c:v>
                </c:pt>
                <c:pt idx="9686">
                  <c:v>2434.08203</c:v>
                </c:pt>
                <c:pt idx="9687">
                  <c:v>2434.08203</c:v>
                </c:pt>
                <c:pt idx="9688">
                  <c:v>2434.08203</c:v>
                </c:pt>
                <c:pt idx="9689">
                  <c:v>2434.08203</c:v>
                </c:pt>
                <c:pt idx="9690">
                  <c:v>2434.08203</c:v>
                </c:pt>
                <c:pt idx="9691">
                  <c:v>2434.08203</c:v>
                </c:pt>
                <c:pt idx="9692">
                  <c:v>2434.08203</c:v>
                </c:pt>
                <c:pt idx="9693">
                  <c:v>2434.08203</c:v>
                </c:pt>
                <c:pt idx="9694">
                  <c:v>2434.08203</c:v>
                </c:pt>
                <c:pt idx="9695">
                  <c:v>2434.08203</c:v>
                </c:pt>
                <c:pt idx="9696">
                  <c:v>2434.08203</c:v>
                </c:pt>
                <c:pt idx="9697">
                  <c:v>2434.08203</c:v>
                </c:pt>
                <c:pt idx="9698">
                  <c:v>2434.08203</c:v>
                </c:pt>
                <c:pt idx="9699">
                  <c:v>2434.08203</c:v>
                </c:pt>
                <c:pt idx="9700">
                  <c:v>2434.08203</c:v>
                </c:pt>
                <c:pt idx="9701">
                  <c:v>2434.08203</c:v>
                </c:pt>
                <c:pt idx="9702">
                  <c:v>2434.08203</c:v>
                </c:pt>
                <c:pt idx="9703">
                  <c:v>2434.08203</c:v>
                </c:pt>
                <c:pt idx="9704">
                  <c:v>2434.08203</c:v>
                </c:pt>
                <c:pt idx="9705">
                  <c:v>2434.08203</c:v>
                </c:pt>
                <c:pt idx="9706">
                  <c:v>2434.08203</c:v>
                </c:pt>
                <c:pt idx="9707">
                  <c:v>2434.08203</c:v>
                </c:pt>
                <c:pt idx="9708">
                  <c:v>2434.08203</c:v>
                </c:pt>
                <c:pt idx="9709">
                  <c:v>2434.08203</c:v>
                </c:pt>
                <c:pt idx="9710">
                  <c:v>2434.08203</c:v>
                </c:pt>
                <c:pt idx="9711">
                  <c:v>2434.08203</c:v>
                </c:pt>
                <c:pt idx="9712">
                  <c:v>2434.08203</c:v>
                </c:pt>
                <c:pt idx="9713">
                  <c:v>2434.08203</c:v>
                </c:pt>
                <c:pt idx="9714">
                  <c:v>2434.08203</c:v>
                </c:pt>
                <c:pt idx="9715">
                  <c:v>2434.08203</c:v>
                </c:pt>
                <c:pt idx="9716">
                  <c:v>2434.08203</c:v>
                </c:pt>
                <c:pt idx="9717">
                  <c:v>2434.08203</c:v>
                </c:pt>
                <c:pt idx="9718">
                  <c:v>2434.08203</c:v>
                </c:pt>
                <c:pt idx="9719">
                  <c:v>2434.08203</c:v>
                </c:pt>
                <c:pt idx="9720">
                  <c:v>2434.08203</c:v>
                </c:pt>
                <c:pt idx="9721">
                  <c:v>2434.08203</c:v>
                </c:pt>
                <c:pt idx="9722">
                  <c:v>2434.08203</c:v>
                </c:pt>
                <c:pt idx="9723">
                  <c:v>2434.08203</c:v>
                </c:pt>
                <c:pt idx="9724">
                  <c:v>2434.08203</c:v>
                </c:pt>
                <c:pt idx="9725">
                  <c:v>2434.08203</c:v>
                </c:pt>
                <c:pt idx="9726">
                  <c:v>2434.08203</c:v>
                </c:pt>
                <c:pt idx="9727">
                  <c:v>2434.08203</c:v>
                </c:pt>
                <c:pt idx="9728">
                  <c:v>2434.08203</c:v>
                </c:pt>
                <c:pt idx="9729">
                  <c:v>2434.08203</c:v>
                </c:pt>
                <c:pt idx="9730">
                  <c:v>2434.08203</c:v>
                </c:pt>
                <c:pt idx="9731">
                  <c:v>2434.08203</c:v>
                </c:pt>
                <c:pt idx="9732">
                  <c:v>2434.08203</c:v>
                </c:pt>
                <c:pt idx="9733">
                  <c:v>2434.08203</c:v>
                </c:pt>
                <c:pt idx="9734">
                  <c:v>2434.08203</c:v>
                </c:pt>
                <c:pt idx="9735">
                  <c:v>2434.08203</c:v>
                </c:pt>
                <c:pt idx="9736">
                  <c:v>2434.08203</c:v>
                </c:pt>
                <c:pt idx="9737">
                  <c:v>2434.08203</c:v>
                </c:pt>
                <c:pt idx="9738">
                  <c:v>2436.5234399999999</c:v>
                </c:pt>
                <c:pt idx="9739">
                  <c:v>2434.08203</c:v>
                </c:pt>
                <c:pt idx="9740">
                  <c:v>2434.08203</c:v>
                </c:pt>
                <c:pt idx="9741">
                  <c:v>2434.08203</c:v>
                </c:pt>
                <c:pt idx="9742">
                  <c:v>2434.08203</c:v>
                </c:pt>
                <c:pt idx="9743">
                  <c:v>2434.08203</c:v>
                </c:pt>
                <c:pt idx="9744">
                  <c:v>2434.08203</c:v>
                </c:pt>
                <c:pt idx="9745">
                  <c:v>2434.08203</c:v>
                </c:pt>
                <c:pt idx="9746">
                  <c:v>2434.08203</c:v>
                </c:pt>
                <c:pt idx="9747">
                  <c:v>2434.08203</c:v>
                </c:pt>
                <c:pt idx="9748">
                  <c:v>2434.08203</c:v>
                </c:pt>
                <c:pt idx="9749">
                  <c:v>2434.08203</c:v>
                </c:pt>
                <c:pt idx="9750">
                  <c:v>2434.08203</c:v>
                </c:pt>
                <c:pt idx="9751">
                  <c:v>2434.08203</c:v>
                </c:pt>
                <c:pt idx="9752">
                  <c:v>2434.08203</c:v>
                </c:pt>
                <c:pt idx="9753">
                  <c:v>2434.08203</c:v>
                </c:pt>
                <c:pt idx="9754">
                  <c:v>2434.08203</c:v>
                </c:pt>
                <c:pt idx="9755">
                  <c:v>2434.08203</c:v>
                </c:pt>
                <c:pt idx="9756">
                  <c:v>2434.08203</c:v>
                </c:pt>
                <c:pt idx="9757">
                  <c:v>2434.08203</c:v>
                </c:pt>
                <c:pt idx="9758">
                  <c:v>2434.08203</c:v>
                </c:pt>
                <c:pt idx="9759">
                  <c:v>2434.08203</c:v>
                </c:pt>
                <c:pt idx="9760">
                  <c:v>2434.08203</c:v>
                </c:pt>
                <c:pt idx="9761">
                  <c:v>2434.08203</c:v>
                </c:pt>
                <c:pt idx="9762">
                  <c:v>2434.08203</c:v>
                </c:pt>
                <c:pt idx="9763">
                  <c:v>2434.08203</c:v>
                </c:pt>
                <c:pt idx="9764">
                  <c:v>2434.08203</c:v>
                </c:pt>
                <c:pt idx="9765">
                  <c:v>2434.08203</c:v>
                </c:pt>
                <c:pt idx="9766">
                  <c:v>2434.08203</c:v>
                </c:pt>
                <c:pt idx="9767">
                  <c:v>2434.08203</c:v>
                </c:pt>
                <c:pt idx="9768">
                  <c:v>2434.08203</c:v>
                </c:pt>
                <c:pt idx="9769">
                  <c:v>2434.08203</c:v>
                </c:pt>
                <c:pt idx="9770">
                  <c:v>2434.08203</c:v>
                </c:pt>
                <c:pt idx="9771">
                  <c:v>2434.08203</c:v>
                </c:pt>
                <c:pt idx="9772">
                  <c:v>2434.08203</c:v>
                </c:pt>
                <c:pt idx="9773">
                  <c:v>2434.08203</c:v>
                </c:pt>
                <c:pt idx="9774">
                  <c:v>2434.08203</c:v>
                </c:pt>
                <c:pt idx="9775">
                  <c:v>2434.08203</c:v>
                </c:pt>
                <c:pt idx="9776">
                  <c:v>2434.08203</c:v>
                </c:pt>
                <c:pt idx="9777">
                  <c:v>2434.08203</c:v>
                </c:pt>
                <c:pt idx="9778">
                  <c:v>2434.08203</c:v>
                </c:pt>
                <c:pt idx="9779">
                  <c:v>2434.08203</c:v>
                </c:pt>
                <c:pt idx="9780">
                  <c:v>2434.08203</c:v>
                </c:pt>
                <c:pt idx="9781">
                  <c:v>2434.08203</c:v>
                </c:pt>
                <c:pt idx="9782">
                  <c:v>2434.08203</c:v>
                </c:pt>
                <c:pt idx="9783">
                  <c:v>2434.08203</c:v>
                </c:pt>
                <c:pt idx="9784">
                  <c:v>2434.08203</c:v>
                </c:pt>
                <c:pt idx="9785">
                  <c:v>2434.08203</c:v>
                </c:pt>
                <c:pt idx="9786">
                  <c:v>2434.08203</c:v>
                </c:pt>
                <c:pt idx="9787">
                  <c:v>2434.08203</c:v>
                </c:pt>
                <c:pt idx="9788">
                  <c:v>2434.08203</c:v>
                </c:pt>
                <c:pt idx="9789">
                  <c:v>2434.08203</c:v>
                </c:pt>
                <c:pt idx="9790">
                  <c:v>2434.08203</c:v>
                </c:pt>
                <c:pt idx="9791">
                  <c:v>2434.08203</c:v>
                </c:pt>
                <c:pt idx="9792">
                  <c:v>2434.08203</c:v>
                </c:pt>
                <c:pt idx="9793">
                  <c:v>2434.08203</c:v>
                </c:pt>
                <c:pt idx="9794">
                  <c:v>2434.08203</c:v>
                </c:pt>
                <c:pt idx="9795">
                  <c:v>2434.08203</c:v>
                </c:pt>
                <c:pt idx="9796">
                  <c:v>2434.08203</c:v>
                </c:pt>
                <c:pt idx="9797">
                  <c:v>2434.08203</c:v>
                </c:pt>
                <c:pt idx="9798">
                  <c:v>2434.08203</c:v>
                </c:pt>
                <c:pt idx="9799">
                  <c:v>2434.08203</c:v>
                </c:pt>
                <c:pt idx="9800">
                  <c:v>2434.08203</c:v>
                </c:pt>
                <c:pt idx="9801">
                  <c:v>2434.08203</c:v>
                </c:pt>
                <c:pt idx="9802">
                  <c:v>2434.08203</c:v>
                </c:pt>
                <c:pt idx="9803">
                  <c:v>2434.08203</c:v>
                </c:pt>
                <c:pt idx="9804">
                  <c:v>2434.08203</c:v>
                </c:pt>
                <c:pt idx="9805">
                  <c:v>2434.08203</c:v>
                </c:pt>
                <c:pt idx="9806">
                  <c:v>2434.08203</c:v>
                </c:pt>
                <c:pt idx="9807">
                  <c:v>2434.08203</c:v>
                </c:pt>
                <c:pt idx="9808">
                  <c:v>2434.08203</c:v>
                </c:pt>
                <c:pt idx="9809">
                  <c:v>2434.08203</c:v>
                </c:pt>
                <c:pt idx="9810">
                  <c:v>2434.08203</c:v>
                </c:pt>
                <c:pt idx="9811">
                  <c:v>2434.08203</c:v>
                </c:pt>
                <c:pt idx="9812">
                  <c:v>2434.08203</c:v>
                </c:pt>
                <c:pt idx="9813">
                  <c:v>2434.08203</c:v>
                </c:pt>
                <c:pt idx="9814">
                  <c:v>2434.08203</c:v>
                </c:pt>
                <c:pt idx="9815">
                  <c:v>2434.08203</c:v>
                </c:pt>
                <c:pt idx="9816">
                  <c:v>2434.08203</c:v>
                </c:pt>
                <c:pt idx="9817">
                  <c:v>2434.08203</c:v>
                </c:pt>
                <c:pt idx="9818">
                  <c:v>2434.08203</c:v>
                </c:pt>
                <c:pt idx="9819">
                  <c:v>2434.08203</c:v>
                </c:pt>
                <c:pt idx="9820">
                  <c:v>2434.08203</c:v>
                </c:pt>
                <c:pt idx="9821">
                  <c:v>2434.08203</c:v>
                </c:pt>
                <c:pt idx="9822">
                  <c:v>2434.08203</c:v>
                </c:pt>
                <c:pt idx="9823">
                  <c:v>2434.08203</c:v>
                </c:pt>
                <c:pt idx="9824">
                  <c:v>2434.08203</c:v>
                </c:pt>
                <c:pt idx="9825">
                  <c:v>2434.08203</c:v>
                </c:pt>
                <c:pt idx="9826">
                  <c:v>2434.08203</c:v>
                </c:pt>
                <c:pt idx="9827">
                  <c:v>2434.08203</c:v>
                </c:pt>
                <c:pt idx="9828">
                  <c:v>2434.08203</c:v>
                </c:pt>
                <c:pt idx="9829">
                  <c:v>2434.08203</c:v>
                </c:pt>
                <c:pt idx="9830">
                  <c:v>2434.08203</c:v>
                </c:pt>
                <c:pt idx="9831">
                  <c:v>2434.08203</c:v>
                </c:pt>
                <c:pt idx="9832">
                  <c:v>2434.08203</c:v>
                </c:pt>
                <c:pt idx="9833">
                  <c:v>2434.08203</c:v>
                </c:pt>
                <c:pt idx="9834">
                  <c:v>2434.08203</c:v>
                </c:pt>
                <c:pt idx="9835">
                  <c:v>2434.08203</c:v>
                </c:pt>
                <c:pt idx="9836">
                  <c:v>2434.08203</c:v>
                </c:pt>
                <c:pt idx="9837">
                  <c:v>2434.08203</c:v>
                </c:pt>
                <c:pt idx="9838">
                  <c:v>2436.5234399999999</c:v>
                </c:pt>
                <c:pt idx="9839">
                  <c:v>2434.08203</c:v>
                </c:pt>
                <c:pt idx="9840">
                  <c:v>2434.08203</c:v>
                </c:pt>
                <c:pt idx="9841">
                  <c:v>2434.08203</c:v>
                </c:pt>
                <c:pt idx="9842">
                  <c:v>2434.08203</c:v>
                </c:pt>
                <c:pt idx="9843">
                  <c:v>2434.08203</c:v>
                </c:pt>
                <c:pt idx="9844">
                  <c:v>2434.08203</c:v>
                </c:pt>
                <c:pt idx="9845">
                  <c:v>2434.08203</c:v>
                </c:pt>
                <c:pt idx="9846">
                  <c:v>2434.08203</c:v>
                </c:pt>
                <c:pt idx="9847">
                  <c:v>2434.08203</c:v>
                </c:pt>
                <c:pt idx="9848">
                  <c:v>2434.08203</c:v>
                </c:pt>
                <c:pt idx="9849">
                  <c:v>2434.08203</c:v>
                </c:pt>
                <c:pt idx="9850">
                  <c:v>2434.08203</c:v>
                </c:pt>
                <c:pt idx="9851">
                  <c:v>2434.08203</c:v>
                </c:pt>
                <c:pt idx="9852">
                  <c:v>2434.08203</c:v>
                </c:pt>
                <c:pt idx="9853">
                  <c:v>2431.6406299999981</c:v>
                </c:pt>
                <c:pt idx="9854">
                  <c:v>2434.08203</c:v>
                </c:pt>
                <c:pt idx="9855">
                  <c:v>2434.08203</c:v>
                </c:pt>
                <c:pt idx="9856">
                  <c:v>2434.08203</c:v>
                </c:pt>
                <c:pt idx="9857">
                  <c:v>2434.08203</c:v>
                </c:pt>
                <c:pt idx="9858">
                  <c:v>2434.08203</c:v>
                </c:pt>
                <c:pt idx="9859">
                  <c:v>2434.08203</c:v>
                </c:pt>
                <c:pt idx="9860">
                  <c:v>2434.08203</c:v>
                </c:pt>
                <c:pt idx="9861">
                  <c:v>2434.08203</c:v>
                </c:pt>
                <c:pt idx="9862">
                  <c:v>2434.08203</c:v>
                </c:pt>
                <c:pt idx="9863">
                  <c:v>2434.08203</c:v>
                </c:pt>
                <c:pt idx="9864">
                  <c:v>2434.08203</c:v>
                </c:pt>
                <c:pt idx="9865">
                  <c:v>2434.08203</c:v>
                </c:pt>
                <c:pt idx="9866">
                  <c:v>2434.08203</c:v>
                </c:pt>
                <c:pt idx="9867">
                  <c:v>2434.08203</c:v>
                </c:pt>
                <c:pt idx="9868">
                  <c:v>2431.6406299999981</c:v>
                </c:pt>
                <c:pt idx="9869">
                  <c:v>2434.08203</c:v>
                </c:pt>
                <c:pt idx="9870">
                  <c:v>2434.08203</c:v>
                </c:pt>
                <c:pt idx="9871">
                  <c:v>2434.08203</c:v>
                </c:pt>
                <c:pt idx="9872">
                  <c:v>2434.08203</c:v>
                </c:pt>
                <c:pt idx="9873">
                  <c:v>2434.08203</c:v>
                </c:pt>
                <c:pt idx="9874">
                  <c:v>2434.08203</c:v>
                </c:pt>
                <c:pt idx="9875">
                  <c:v>2434.08203</c:v>
                </c:pt>
                <c:pt idx="9876">
                  <c:v>2434.08203</c:v>
                </c:pt>
                <c:pt idx="9877">
                  <c:v>2434.08203</c:v>
                </c:pt>
                <c:pt idx="9878">
                  <c:v>2434.08203</c:v>
                </c:pt>
                <c:pt idx="9879">
                  <c:v>2434.08203</c:v>
                </c:pt>
                <c:pt idx="9880">
                  <c:v>2434.08203</c:v>
                </c:pt>
                <c:pt idx="9881">
                  <c:v>2434.08203</c:v>
                </c:pt>
                <c:pt idx="9882">
                  <c:v>2434.08203</c:v>
                </c:pt>
                <c:pt idx="9883">
                  <c:v>2434.08203</c:v>
                </c:pt>
                <c:pt idx="9884">
                  <c:v>2434.08203</c:v>
                </c:pt>
                <c:pt idx="9885">
                  <c:v>2434.08203</c:v>
                </c:pt>
                <c:pt idx="9886">
                  <c:v>2434.08203</c:v>
                </c:pt>
                <c:pt idx="9887">
                  <c:v>2434.08203</c:v>
                </c:pt>
                <c:pt idx="9888">
                  <c:v>2434.08203</c:v>
                </c:pt>
                <c:pt idx="9889">
                  <c:v>2434.08203</c:v>
                </c:pt>
                <c:pt idx="9890">
                  <c:v>2434.08203</c:v>
                </c:pt>
                <c:pt idx="9891">
                  <c:v>2434.08203</c:v>
                </c:pt>
                <c:pt idx="9892">
                  <c:v>2434.08203</c:v>
                </c:pt>
                <c:pt idx="9893">
                  <c:v>2434.08203</c:v>
                </c:pt>
                <c:pt idx="9894">
                  <c:v>2434.08203</c:v>
                </c:pt>
                <c:pt idx="9895">
                  <c:v>2434.08203</c:v>
                </c:pt>
                <c:pt idx="9896">
                  <c:v>2434.08203</c:v>
                </c:pt>
                <c:pt idx="9897">
                  <c:v>2434.08203</c:v>
                </c:pt>
                <c:pt idx="9898">
                  <c:v>2434.08203</c:v>
                </c:pt>
                <c:pt idx="9899">
                  <c:v>2434.08203</c:v>
                </c:pt>
                <c:pt idx="9900">
                  <c:v>2434.08203</c:v>
                </c:pt>
                <c:pt idx="9901">
                  <c:v>2434.08203</c:v>
                </c:pt>
                <c:pt idx="9902">
                  <c:v>2434.08203</c:v>
                </c:pt>
                <c:pt idx="9903">
                  <c:v>2434.08203</c:v>
                </c:pt>
                <c:pt idx="9904">
                  <c:v>2434.08203</c:v>
                </c:pt>
                <c:pt idx="9905">
                  <c:v>2434.08203</c:v>
                </c:pt>
                <c:pt idx="9906">
                  <c:v>2434.08203</c:v>
                </c:pt>
                <c:pt idx="9907">
                  <c:v>2434.08203</c:v>
                </c:pt>
                <c:pt idx="9908">
                  <c:v>2434.08203</c:v>
                </c:pt>
                <c:pt idx="9909">
                  <c:v>2434.08203</c:v>
                </c:pt>
                <c:pt idx="9910">
                  <c:v>2434.08203</c:v>
                </c:pt>
                <c:pt idx="9911">
                  <c:v>2434.08203</c:v>
                </c:pt>
                <c:pt idx="9912">
                  <c:v>2434.08203</c:v>
                </c:pt>
                <c:pt idx="9913">
                  <c:v>2434.08203</c:v>
                </c:pt>
                <c:pt idx="9914">
                  <c:v>2434.08203</c:v>
                </c:pt>
                <c:pt idx="9915">
                  <c:v>2434.08203</c:v>
                </c:pt>
                <c:pt idx="9916">
                  <c:v>2434.08203</c:v>
                </c:pt>
                <c:pt idx="9917">
                  <c:v>2434.08203</c:v>
                </c:pt>
                <c:pt idx="9918">
                  <c:v>2434.08203</c:v>
                </c:pt>
                <c:pt idx="9919">
                  <c:v>2434.08203</c:v>
                </c:pt>
                <c:pt idx="9920">
                  <c:v>2434.08203</c:v>
                </c:pt>
                <c:pt idx="9921">
                  <c:v>2434.08203</c:v>
                </c:pt>
                <c:pt idx="9922">
                  <c:v>2434.08203</c:v>
                </c:pt>
                <c:pt idx="9923">
                  <c:v>2434.08203</c:v>
                </c:pt>
                <c:pt idx="9924">
                  <c:v>2434.08203</c:v>
                </c:pt>
                <c:pt idx="9925">
                  <c:v>2434.08203</c:v>
                </c:pt>
                <c:pt idx="9926">
                  <c:v>2434.08203</c:v>
                </c:pt>
                <c:pt idx="9927">
                  <c:v>2434.08203</c:v>
                </c:pt>
                <c:pt idx="9928">
                  <c:v>2434.08203</c:v>
                </c:pt>
                <c:pt idx="9929">
                  <c:v>2434.08203</c:v>
                </c:pt>
                <c:pt idx="9930">
                  <c:v>2434.08203</c:v>
                </c:pt>
                <c:pt idx="9931">
                  <c:v>2434.08203</c:v>
                </c:pt>
                <c:pt idx="9932">
                  <c:v>2434.08203</c:v>
                </c:pt>
                <c:pt idx="9933">
                  <c:v>2434.08203</c:v>
                </c:pt>
                <c:pt idx="9934">
                  <c:v>2434.08203</c:v>
                </c:pt>
                <c:pt idx="9935">
                  <c:v>2434.08203</c:v>
                </c:pt>
                <c:pt idx="9936">
                  <c:v>2434.08203</c:v>
                </c:pt>
                <c:pt idx="9937">
                  <c:v>2434.08203</c:v>
                </c:pt>
                <c:pt idx="9938">
                  <c:v>2434.08203</c:v>
                </c:pt>
                <c:pt idx="9939">
                  <c:v>2434.08203</c:v>
                </c:pt>
                <c:pt idx="9940">
                  <c:v>2434.08203</c:v>
                </c:pt>
                <c:pt idx="9941">
                  <c:v>2434.08203</c:v>
                </c:pt>
                <c:pt idx="9942">
                  <c:v>2434.08203</c:v>
                </c:pt>
                <c:pt idx="9943">
                  <c:v>2434.08203</c:v>
                </c:pt>
                <c:pt idx="9944">
                  <c:v>2434.08203</c:v>
                </c:pt>
                <c:pt idx="9945">
                  <c:v>2434.08203</c:v>
                </c:pt>
                <c:pt idx="9946">
                  <c:v>2434.08203</c:v>
                </c:pt>
                <c:pt idx="9947">
                  <c:v>2434.08203</c:v>
                </c:pt>
                <c:pt idx="9948">
                  <c:v>2434.08203</c:v>
                </c:pt>
                <c:pt idx="9949">
                  <c:v>2434.08203</c:v>
                </c:pt>
                <c:pt idx="9950">
                  <c:v>2434.08203</c:v>
                </c:pt>
                <c:pt idx="9951">
                  <c:v>2434.08203</c:v>
                </c:pt>
                <c:pt idx="9952">
                  <c:v>2434.08203</c:v>
                </c:pt>
                <c:pt idx="9953">
                  <c:v>2434.08203</c:v>
                </c:pt>
                <c:pt idx="9954">
                  <c:v>2434.08203</c:v>
                </c:pt>
                <c:pt idx="9955">
                  <c:v>2434.08203</c:v>
                </c:pt>
                <c:pt idx="9956">
                  <c:v>2434.08203</c:v>
                </c:pt>
                <c:pt idx="9957">
                  <c:v>2434.08203</c:v>
                </c:pt>
                <c:pt idx="9958">
                  <c:v>2434.08203</c:v>
                </c:pt>
                <c:pt idx="9959">
                  <c:v>2434.08203</c:v>
                </c:pt>
                <c:pt idx="9960">
                  <c:v>2434.08203</c:v>
                </c:pt>
                <c:pt idx="9961">
                  <c:v>2434.08203</c:v>
                </c:pt>
                <c:pt idx="9962">
                  <c:v>2434.08203</c:v>
                </c:pt>
                <c:pt idx="9963">
                  <c:v>2434.08203</c:v>
                </c:pt>
                <c:pt idx="9964">
                  <c:v>2434.08203</c:v>
                </c:pt>
                <c:pt idx="9965">
                  <c:v>2434.08203</c:v>
                </c:pt>
                <c:pt idx="9966">
                  <c:v>2434.08203</c:v>
                </c:pt>
                <c:pt idx="9967">
                  <c:v>2434.08203</c:v>
                </c:pt>
                <c:pt idx="9968">
                  <c:v>2434.08203</c:v>
                </c:pt>
                <c:pt idx="9969">
                  <c:v>2434.08203</c:v>
                </c:pt>
                <c:pt idx="9970">
                  <c:v>2434.08203</c:v>
                </c:pt>
                <c:pt idx="9971">
                  <c:v>2434.08203</c:v>
                </c:pt>
                <c:pt idx="9972">
                  <c:v>2434.08203</c:v>
                </c:pt>
                <c:pt idx="9973">
                  <c:v>2434.08203</c:v>
                </c:pt>
                <c:pt idx="9974">
                  <c:v>2434.08203</c:v>
                </c:pt>
                <c:pt idx="9975">
                  <c:v>2434.08203</c:v>
                </c:pt>
                <c:pt idx="9976">
                  <c:v>2434.08203</c:v>
                </c:pt>
                <c:pt idx="9977">
                  <c:v>2434.08203</c:v>
                </c:pt>
                <c:pt idx="9978">
                  <c:v>2434.08203</c:v>
                </c:pt>
                <c:pt idx="9979">
                  <c:v>2434.08203</c:v>
                </c:pt>
                <c:pt idx="9980">
                  <c:v>2434.08203</c:v>
                </c:pt>
                <c:pt idx="9981">
                  <c:v>2434.08203</c:v>
                </c:pt>
                <c:pt idx="9982">
                  <c:v>2434.08203</c:v>
                </c:pt>
                <c:pt idx="9983">
                  <c:v>2434.08203</c:v>
                </c:pt>
                <c:pt idx="9984">
                  <c:v>2434.08203</c:v>
                </c:pt>
                <c:pt idx="9985">
                  <c:v>2434.08203</c:v>
                </c:pt>
                <c:pt idx="9986">
                  <c:v>2434.08203</c:v>
                </c:pt>
                <c:pt idx="9987">
                  <c:v>2434.08203</c:v>
                </c:pt>
                <c:pt idx="9988">
                  <c:v>2434.08203</c:v>
                </c:pt>
                <c:pt idx="9989">
                  <c:v>2434.08203</c:v>
                </c:pt>
                <c:pt idx="9990">
                  <c:v>2434.08203</c:v>
                </c:pt>
                <c:pt idx="9991">
                  <c:v>2434.08203</c:v>
                </c:pt>
                <c:pt idx="9992">
                  <c:v>2434.08203</c:v>
                </c:pt>
                <c:pt idx="9993">
                  <c:v>2434.08203</c:v>
                </c:pt>
                <c:pt idx="9994">
                  <c:v>2434.08203</c:v>
                </c:pt>
                <c:pt idx="9995">
                  <c:v>2434.08203</c:v>
                </c:pt>
                <c:pt idx="9996">
                  <c:v>2434.08203</c:v>
                </c:pt>
                <c:pt idx="9997">
                  <c:v>2434.08203</c:v>
                </c:pt>
                <c:pt idx="9998">
                  <c:v>2434.08203</c:v>
                </c:pt>
                <c:pt idx="9999">
                  <c:v>2434.08203</c:v>
                </c:pt>
                <c:pt idx="10000">
                  <c:v>2434.08203</c:v>
                </c:pt>
                <c:pt idx="10001">
                  <c:v>2434.08203</c:v>
                </c:pt>
                <c:pt idx="10002">
                  <c:v>2434.08203</c:v>
                </c:pt>
                <c:pt idx="10003">
                  <c:v>2434.08203</c:v>
                </c:pt>
                <c:pt idx="10004">
                  <c:v>2434.08203</c:v>
                </c:pt>
                <c:pt idx="10005">
                  <c:v>2434.08203</c:v>
                </c:pt>
                <c:pt idx="10006">
                  <c:v>2434.08203</c:v>
                </c:pt>
                <c:pt idx="10007">
                  <c:v>2434.08203</c:v>
                </c:pt>
                <c:pt idx="10008">
                  <c:v>2434.08203</c:v>
                </c:pt>
                <c:pt idx="10009">
                  <c:v>2434.08203</c:v>
                </c:pt>
                <c:pt idx="10010">
                  <c:v>2434.08203</c:v>
                </c:pt>
                <c:pt idx="10011">
                  <c:v>2434.08203</c:v>
                </c:pt>
                <c:pt idx="10012">
                  <c:v>2434.08203</c:v>
                </c:pt>
                <c:pt idx="10013">
                  <c:v>2434.08203</c:v>
                </c:pt>
                <c:pt idx="10014">
                  <c:v>2434.08203</c:v>
                </c:pt>
                <c:pt idx="10015">
                  <c:v>2434.08203</c:v>
                </c:pt>
                <c:pt idx="10016">
                  <c:v>2434.08203</c:v>
                </c:pt>
                <c:pt idx="10017">
                  <c:v>2434.08203</c:v>
                </c:pt>
                <c:pt idx="10018">
                  <c:v>2434.08203</c:v>
                </c:pt>
                <c:pt idx="10019">
                  <c:v>2434.08203</c:v>
                </c:pt>
                <c:pt idx="10020">
                  <c:v>2434.08203</c:v>
                </c:pt>
                <c:pt idx="10021">
                  <c:v>2434.08203</c:v>
                </c:pt>
                <c:pt idx="10022">
                  <c:v>2434.08203</c:v>
                </c:pt>
                <c:pt idx="10023">
                  <c:v>2434.08203</c:v>
                </c:pt>
                <c:pt idx="10024">
                  <c:v>2434.08203</c:v>
                </c:pt>
                <c:pt idx="10025">
                  <c:v>2434.08203</c:v>
                </c:pt>
                <c:pt idx="10026">
                  <c:v>2434.08203</c:v>
                </c:pt>
                <c:pt idx="10027">
                  <c:v>2434.08203</c:v>
                </c:pt>
                <c:pt idx="10028">
                  <c:v>2434.08203</c:v>
                </c:pt>
                <c:pt idx="10029">
                  <c:v>2434.08203</c:v>
                </c:pt>
                <c:pt idx="10030">
                  <c:v>2434.08203</c:v>
                </c:pt>
                <c:pt idx="10031">
                  <c:v>2434.08203</c:v>
                </c:pt>
                <c:pt idx="10032">
                  <c:v>2434.08203</c:v>
                </c:pt>
                <c:pt idx="10033">
                  <c:v>2434.08203</c:v>
                </c:pt>
                <c:pt idx="10034">
                  <c:v>2434.08203</c:v>
                </c:pt>
                <c:pt idx="10035">
                  <c:v>2434.08203</c:v>
                </c:pt>
                <c:pt idx="10036">
                  <c:v>2434.08203</c:v>
                </c:pt>
                <c:pt idx="10037">
                  <c:v>2434.08203</c:v>
                </c:pt>
                <c:pt idx="10038">
                  <c:v>2434.08203</c:v>
                </c:pt>
                <c:pt idx="10039">
                  <c:v>2434.08203</c:v>
                </c:pt>
                <c:pt idx="10040">
                  <c:v>2434.08203</c:v>
                </c:pt>
                <c:pt idx="10041">
                  <c:v>2434.08203</c:v>
                </c:pt>
                <c:pt idx="10042">
                  <c:v>2434.08203</c:v>
                </c:pt>
                <c:pt idx="10043">
                  <c:v>2434.08203</c:v>
                </c:pt>
                <c:pt idx="10044">
                  <c:v>2434.08203</c:v>
                </c:pt>
                <c:pt idx="10045">
                  <c:v>2434.08203</c:v>
                </c:pt>
                <c:pt idx="10046">
                  <c:v>2434.08203</c:v>
                </c:pt>
                <c:pt idx="10047">
                  <c:v>2434.08203</c:v>
                </c:pt>
                <c:pt idx="10048">
                  <c:v>2434.08203</c:v>
                </c:pt>
                <c:pt idx="10049">
                  <c:v>2434.08203</c:v>
                </c:pt>
                <c:pt idx="10050">
                  <c:v>2434.08203</c:v>
                </c:pt>
                <c:pt idx="10051">
                  <c:v>2434.08203</c:v>
                </c:pt>
                <c:pt idx="10052">
                  <c:v>2434.08203</c:v>
                </c:pt>
                <c:pt idx="10053">
                  <c:v>2434.08203</c:v>
                </c:pt>
                <c:pt idx="10054">
                  <c:v>2434.08203</c:v>
                </c:pt>
                <c:pt idx="10055">
                  <c:v>2434.08203</c:v>
                </c:pt>
                <c:pt idx="10056">
                  <c:v>2434.08203</c:v>
                </c:pt>
                <c:pt idx="10057">
                  <c:v>2431.6406299999981</c:v>
                </c:pt>
                <c:pt idx="10058">
                  <c:v>2434.08203</c:v>
                </c:pt>
                <c:pt idx="10059">
                  <c:v>2434.08203</c:v>
                </c:pt>
                <c:pt idx="10060">
                  <c:v>2434.08203</c:v>
                </c:pt>
                <c:pt idx="10061">
                  <c:v>2434.08203</c:v>
                </c:pt>
                <c:pt idx="10062">
                  <c:v>2434.08203</c:v>
                </c:pt>
                <c:pt idx="10063">
                  <c:v>2434.08203</c:v>
                </c:pt>
                <c:pt idx="10064">
                  <c:v>2434.08203</c:v>
                </c:pt>
                <c:pt idx="10065">
                  <c:v>2434.08203</c:v>
                </c:pt>
                <c:pt idx="10066">
                  <c:v>2434.08203</c:v>
                </c:pt>
                <c:pt idx="10067">
                  <c:v>2434.08203</c:v>
                </c:pt>
                <c:pt idx="10068">
                  <c:v>2434.08203</c:v>
                </c:pt>
                <c:pt idx="10069">
                  <c:v>2434.08203</c:v>
                </c:pt>
                <c:pt idx="10070">
                  <c:v>2434.08203</c:v>
                </c:pt>
                <c:pt idx="10071">
                  <c:v>2434.08203</c:v>
                </c:pt>
                <c:pt idx="10072">
                  <c:v>2434.08203</c:v>
                </c:pt>
                <c:pt idx="10073">
                  <c:v>2434.08203</c:v>
                </c:pt>
                <c:pt idx="10074">
                  <c:v>2434.08203</c:v>
                </c:pt>
                <c:pt idx="10075">
                  <c:v>2434.08203</c:v>
                </c:pt>
                <c:pt idx="10076">
                  <c:v>2434.08203</c:v>
                </c:pt>
                <c:pt idx="10077">
                  <c:v>2434.08203</c:v>
                </c:pt>
                <c:pt idx="10078">
                  <c:v>2434.08203</c:v>
                </c:pt>
                <c:pt idx="10079">
                  <c:v>2434.08203</c:v>
                </c:pt>
                <c:pt idx="10080">
                  <c:v>2434.08203</c:v>
                </c:pt>
                <c:pt idx="10081">
                  <c:v>2434.08203</c:v>
                </c:pt>
                <c:pt idx="10082">
                  <c:v>2434.08203</c:v>
                </c:pt>
                <c:pt idx="10083">
                  <c:v>2434.08203</c:v>
                </c:pt>
                <c:pt idx="10084">
                  <c:v>2434.08203</c:v>
                </c:pt>
                <c:pt idx="10085">
                  <c:v>2434.08203</c:v>
                </c:pt>
                <c:pt idx="10086">
                  <c:v>2434.08203</c:v>
                </c:pt>
                <c:pt idx="10087">
                  <c:v>2434.08203</c:v>
                </c:pt>
                <c:pt idx="10088">
                  <c:v>2434.08203</c:v>
                </c:pt>
                <c:pt idx="10089">
                  <c:v>2434.08203</c:v>
                </c:pt>
                <c:pt idx="10090">
                  <c:v>2434.08203</c:v>
                </c:pt>
                <c:pt idx="10091">
                  <c:v>2434.08203</c:v>
                </c:pt>
                <c:pt idx="10092">
                  <c:v>2434.08203</c:v>
                </c:pt>
                <c:pt idx="10093">
                  <c:v>2434.08203</c:v>
                </c:pt>
                <c:pt idx="10094">
                  <c:v>2434.08203</c:v>
                </c:pt>
                <c:pt idx="10095">
                  <c:v>2434.08203</c:v>
                </c:pt>
                <c:pt idx="10096">
                  <c:v>2434.08203</c:v>
                </c:pt>
                <c:pt idx="10097">
                  <c:v>2434.08203</c:v>
                </c:pt>
                <c:pt idx="10098">
                  <c:v>2434.08203</c:v>
                </c:pt>
                <c:pt idx="10099">
                  <c:v>2434.08203</c:v>
                </c:pt>
                <c:pt idx="10100">
                  <c:v>2434.08203</c:v>
                </c:pt>
                <c:pt idx="10101">
                  <c:v>2434.08203</c:v>
                </c:pt>
                <c:pt idx="10102">
                  <c:v>2434.08203</c:v>
                </c:pt>
                <c:pt idx="10103">
                  <c:v>2434.08203</c:v>
                </c:pt>
                <c:pt idx="10104">
                  <c:v>2434.08203</c:v>
                </c:pt>
                <c:pt idx="10105">
                  <c:v>2434.08203</c:v>
                </c:pt>
                <c:pt idx="10106">
                  <c:v>2434.08203</c:v>
                </c:pt>
                <c:pt idx="10107">
                  <c:v>2434.08203</c:v>
                </c:pt>
                <c:pt idx="10108">
                  <c:v>2434.08203</c:v>
                </c:pt>
                <c:pt idx="10109">
                  <c:v>2434.08203</c:v>
                </c:pt>
                <c:pt idx="10110">
                  <c:v>2431.6406299999981</c:v>
                </c:pt>
                <c:pt idx="10111">
                  <c:v>2434.08203</c:v>
                </c:pt>
                <c:pt idx="10112">
                  <c:v>2434.08203</c:v>
                </c:pt>
                <c:pt idx="10113">
                  <c:v>2434.08203</c:v>
                </c:pt>
                <c:pt idx="10114">
                  <c:v>2434.08203</c:v>
                </c:pt>
                <c:pt idx="10115">
                  <c:v>2434.08203</c:v>
                </c:pt>
                <c:pt idx="10116">
                  <c:v>2434.08203</c:v>
                </c:pt>
                <c:pt idx="10117">
                  <c:v>2434.08203</c:v>
                </c:pt>
                <c:pt idx="10118">
                  <c:v>2434.08203</c:v>
                </c:pt>
                <c:pt idx="10119">
                  <c:v>2434.08203</c:v>
                </c:pt>
                <c:pt idx="10120">
                  <c:v>2434.08203</c:v>
                </c:pt>
                <c:pt idx="10121">
                  <c:v>2434.08203</c:v>
                </c:pt>
                <c:pt idx="10122">
                  <c:v>2434.08203</c:v>
                </c:pt>
                <c:pt idx="10123">
                  <c:v>2434.08203</c:v>
                </c:pt>
                <c:pt idx="10124">
                  <c:v>2434.08203</c:v>
                </c:pt>
                <c:pt idx="10125">
                  <c:v>2434.08203</c:v>
                </c:pt>
                <c:pt idx="10126">
                  <c:v>2434.08203</c:v>
                </c:pt>
                <c:pt idx="10127">
                  <c:v>2434.08203</c:v>
                </c:pt>
                <c:pt idx="10128">
                  <c:v>2434.08203</c:v>
                </c:pt>
                <c:pt idx="10129">
                  <c:v>2434.08203</c:v>
                </c:pt>
                <c:pt idx="10130">
                  <c:v>2434.08203</c:v>
                </c:pt>
                <c:pt idx="10131">
                  <c:v>2434.08203</c:v>
                </c:pt>
                <c:pt idx="10132">
                  <c:v>2434.08203</c:v>
                </c:pt>
                <c:pt idx="10133">
                  <c:v>2434.08203</c:v>
                </c:pt>
                <c:pt idx="10134">
                  <c:v>2434.08203</c:v>
                </c:pt>
                <c:pt idx="10135">
                  <c:v>2434.08203</c:v>
                </c:pt>
                <c:pt idx="10136">
                  <c:v>2434.08203</c:v>
                </c:pt>
                <c:pt idx="10137">
                  <c:v>2434.08203</c:v>
                </c:pt>
                <c:pt idx="10138">
                  <c:v>2434.08203</c:v>
                </c:pt>
                <c:pt idx="10139">
                  <c:v>2434.08203</c:v>
                </c:pt>
                <c:pt idx="10140">
                  <c:v>2434.08203</c:v>
                </c:pt>
                <c:pt idx="10141">
                  <c:v>2434.08203</c:v>
                </c:pt>
                <c:pt idx="10142">
                  <c:v>2434.08203</c:v>
                </c:pt>
                <c:pt idx="10143">
                  <c:v>2434.08203</c:v>
                </c:pt>
                <c:pt idx="10144">
                  <c:v>2434.08203</c:v>
                </c:pt>
                <c:pt idx="10145">
                  <c:v>2434.08203</c:v>
                </c:pt>
                <c:pt idx="10146">
                  <c:v>2434.08203</c:v>
                </c:pt>
                <c:pt idx="10147">
                  <c:v>2434.08203</c:v>
                </c:pt>
                <c:pt idx="10148">
                  <c:v>2434.08203</c:v>
                </c:pt>
                <c:pt idx="10149">
                  <c:v>2434.08203</c:v>
                </c:pt>
                <c:pt idx="10150">
                  <c:v>2434.08203</c:v>
                </c:pt>
                <c:pt idx="10151">
                  <c:v>2434.08203</c:v>
                </c:pt>
                <c:pt idx="10152">
                  <c:v>2434.08203</c:v>
                </c:pt>
                <c:pt idx="10153">
                  <c:v>2434.08203</c:v>
                </c:pt>
                <c:pt idx="10154">
                  <c:v>2434.08203</c:v>
                </c:pt>
                <c:pt idx="10155">
                  <c:v>2434.08203</c:v>
                </c:pt>
                <c:pt idx="10156">
                  <c:v>2434.08203</c:v>
                </c:pt>
                <c:pt idx="10157">
                  <c:v>2434.08203</c:v>
                </c:pt>
                <c:pt idx="10158">
                  <c:v>2434.08203</c:v>
                </c:pt>
                <c:pt idx="10159">
                  <c:v>2434.08203</c:v>
                </c:pt>
                <c:pt idx="10160">
                  <c:v>2434.08203</c:v>
                </c:pt>
                <c:pt idx="10161">
                  <c:v>2434.08203</c:v>
                </c:pt>
                <c:pt idx="10162">
                  <c:v>2434.08203</c:v>
                </c:pt>
                <c:pt idx="10163">
                  <c:v>2434.08203</c:v>
                </c:pt>
                <c:pt idx="10164">
                  <c:v>2434.08203</c:v>
                </c:pt>
                <c:pt idx="10165">
                  <c:v>2434.08203</c:v>
                </c:pt>
                <c:pt idx="10166">
                  <c:v>2434.08203</c:v>
                </c:pt>
                <c:pt idx="10167">
                  <c:v>2434.08203</c:v>
                </c:pt>
                <c:pt idx="10168">
                  <c:v>2434.08203</c:v>
                </c:pt>
                <c:pt idx="10169">
                  <c:v>2434.08203</c:v>
                </c:pt>
                <c:pt idx="10170">
                  <c:v>2434.08203</c:v>
                </c:pt>
                <c:pt idx="10171">
                  <c:v>2434.08203</c:v>
                </c:pt>
                <c:pt idx="10172">
                  <c:v>2434.08203</c:v>
                </c:pt>
                <c:pt idx="10173">
                  <c:v>2434.08203</c:v>
                </c:pt>
                <c:pt idx="10174">
                  <c:v>2434.08203</c:v>
                </c:pt>
                <c:pt idx="10175">
                  <c:v>2434.08203</c:v>
                </c:pt>
                <c:pt idx="10176">
                  <c:v>2434.08203</c:v>
                </c:pt>
                <c:pt idx="10177">
                  <c:v>2434.08203</c:v>
                </c:pt>
                <c:pt idx="10178">
                  <c:v>2434.08203</c:v>
                </c:pt>
                <c:pt idx="10179">
                  <c:v>2434.08203</c:v>
                </c:pt>
                <c:pt idx="10180">
                  <c:v>2434.08203</c:v>
                </c:pt>
                <c:pt idx="10181">
                  <c:v>2434.08203</c:v>
                </c:pt>
                <c:pt idx="10182">
                  <c:v>2434.08203</c:v>
                </c:pt>
                <c:pt idx="10183">
                  <c:v>2434.08203</c:v>
                </c:pt>
                <c:pt idx="10184">
                  <c:v>2434.08203</c:v>
                </c:pt>
                <c:pt idx="10185">
                  <c:v>2434.08203</c:v>
                </c:pt>
                <c:pt idx="10186">
                  <c:v>2434.08203</c:v>
                </c:pt>
                <c:pt idx="10187">
                  <c:v>2434.08203</c:v>
                </c:pt>
                <c:pt idx="10188">
                  <c:v>2434.08203</c:v>
                </c:pt>
                <c:pt idx="10189">
                  <c:v>2434.08203</c:v>
                </c:pt>
                <c:pt idx="10190">
                  <c:v>2434.08203</c:v>
                </c:pt>
                <c:pt idx="10191">
                  <c:v>2434.08203</c:v>
                </c:pt>
                <c:pt idx="10192">
                  <c:v>2434.08203</c:v>
                </c:pt>
                <c:pt idx="10193">
                  <c:v>2434.08203</c:v>
                </c:pt>
                <c:pt idx="10194">
                  <c:v>2434.08203</c:v>
                </c:pt>
                <c:pt idx="10195">
                  <c:v>2434.08203</c:v>
                </c:pt>
                <c:pt idx="10196">
                  <c:v>2434.08203</c:v>
                </c:pt>
                <c:pt idx="10197">
                  <c:v>2434.08203</c:v>
                </c:pt>
                <c:pt idx="10198">
                  <c:v>2434.08203</c:v>
                </c:pt>
                <c:pt idx="10199">
                  <c:v>2434.08203</c:v>
                </c:pt>
                <c:pt idx="10200">
                  <c:v>2434.08203</c:v>
                </c:pt>
                <c:pt idx="10201">
                  <c:v>2434.08203</c:v>
                </c:pt>
                <c:pt idx="10202">
                  <c:v>2434.08203</c:v>
                </c:pt>
                <c:pt idx="10203">
                  <c:v>2434.08203</c:v>
                </c:pt>
                <c:pt idx="10204">
                  <c:v>2434.08203</c:v>
                </c:pt>
                <c:pt idx="10205">
                  <c:v>2434.08203</c:v>
                </c:pt>
                <c:pt idx="10206">
                  <c:v>2434.08203</c:v>
                </c:pt>
                <c:pt idx="10207">
                  <c:v>2434.08203</c:v>
                </c:pt>
                <c:pt idx="10208">
                  <c:v>2434.08203</c:v>
                </c:pt>
                <c:pt idx="10209">
                  <c:v>2434.08203</c:v>
                </c:pt>
                <c:pt idx="10210">
                  <c:v>2434.08203</c:v>
                </c:pt>
                <c:pt idx="10211">
                  <c:v>2434.08203</c:v>
                </c:pt>
                <c:pt idx="10212">
                  <c:v>2434.08203</c:v>
                </c:pt>
                <c:pt idx="10213">
                  <c:v>2434.08203</c:v>
                </c:pt>
                <c:pt idx="10214">
                  <c:v>2434.08203</c:v>
                </c:pt>
                <c:pt idx="10215">
                  <c:v>2434.08203</c:v>
                </c:pt>
                <c:pt idx="10216">
                  <c:v>2434.08203</c:v>
                </c:pt>
                <c:pt idx="10217">
                  <c:v>2434.08203</c:v>
                </c:pt>
                <c:pt idx="10218">
                  <c:v>2434.08203</c:v>
                </c:pt>
                <c:pt idx="10219">
                  <c:v>2434.08203</c:v>
                </c:pt>
                <c:pt idx="10220">
                  <c:v>2434.08203</c:v>
                </c:pt>
                <c:pt idx="10221">
                  <c:v>2434.08203</c:v>
                </c:pt>
                <c:pt idx="10222">
                  <c:v>2434.08203</c:v>
                </c:pt>
                <c:pt idx="10223">
                  <c:v>2434.08203</c:v>
                </c:pt>
                <c:pt idx="10224">
                  <c:v>2434.08203</c:v>
                </c:pt>
                <c:pt idx="10225">
                  <c:v>2434.08203</c:v>
                </c:pt>
                <c:pt idx="10226">
                  <c:v>2434.08203</c:v>
                </c:pt>
                <c:pt idx="10227">
                  <c:v>2434.08203</c:v>
                </c:pt>
                <c:pt idx="10228">
                  <c:v>2434.08203</c:v>
                </c:pt>
                <c:pt idx="10229">
                  <c:v>2434.08203</c:v>
                </c:pt>
                <c:pt idx="10230">
                  <c:v>2434.08203</c:v>
                </c:pt>
                <c:pt idx="10231">
                  <c:v>2434.08203</c:v>
                </c:pt>
                <c:pt idx="10232">
                  <c:v>2434.08203</c:v>
                </c:pt>
                <c:pt idx="10233">
                  <c:v>2434.08203</c:v>
                </c:pt>
                <c:pt idx="10234">
                  <c:v>2434.08203</c:v>
                </c:pt>
                <c:pt idx="10235">
                  <c:v>2434.08203</c:v>
                </c:pt>
                <c:pt idx="10236">
                  <c:v>2434.08203</c:v>
                </c:pt>
                <c:pt idx="10237">
                  <c:v>2434.08203</c:v>
                </c:pt>
                <c:pt idx="10238">
                  <c:v>2434.08203</c:v>
                </c:pt>
                <c:pt idx="10239">
                  <c:v>2434.08203</c:v>
                </c:pt>
                <c:pt idx="10240">
                  <c:v>2434.08203</c:v>
                </c:pt>
                <c:pt idx="10241">
                  <c:v>2431.6406299999981</c:v>
                </c:pt>
                <c:pt idx="10242">
                  <c:v>2434.08203</c:v>
                </c:pt>
                <c:pt idx="10243">
                  <c:v>2434.08203</c:v>
                </c:pt>
                <c:pt idx="10244">
                  <c:v>2434.08203</c:v>
                </c:pt>
                <c:pt idx="10245">
                  <c:v>2434.08203</c:v>
                </c:pt>
                <c:pt idx="10246">
                  <c:v>2434.08203</c:v>
                </c:pt>
                <c:pt idx="10247">
                  <c:v>2434.08203</c:v>
                </c:pt>
                <c:pt idx="10248">
                  <c:v>2434.08203</c:v>
                </c:pt>
                <c:pt idx="10249">
                  <c:v>2434.08203</c:v>
                </c:pt>
                <c:pt idx="10250">
                  <c:v>2434.08203</c:v>
                </c:pt>
                <c:pt idx="10251">
                  <c:v>2434.08203</c:v>
                </c:pt>
                <c:pt idx="10252">
                  <c:v>2434.08203</c:v>
                </c:pt>
                <c:pt idx="10253">
                  <c:v>2434.08203</c:v>
                </c:pt>
                <c:pt idx="10254">
                  <c:v>2434.08203</c:v>
                </c:pt>
                <c:pt idx="10255">
                  <c:v>2434.08203</c:v>
                </c:pt>
                <c:pt idx="10256">
                  <c:v>2434.08203</c:v>
                </c:pt>
                <c:pt idx="10257">
                  <c:v>2434.08203</c:v>
                </c:pt>
                <c:pt idx="10258">
                  <c:v>2434.08203</c:v>
                </c:pt>
                <c:pt idx="10259">
                  <c:v>2434.08203</c:v>
                </c:pt>
                <c:pt idx="10260">
                  <c:v>2434.08203</c:v>
                </c:pt>
                <c:pt idx="10261">
                  <c:v>2434.08203</c:v>
                </c:pt>
                <c:pt idx="10262">
                  <c:v>2434.08203</c:v>
                </c:pt>
                <c:pt idx="10263">
                  <c:v>2434.08203</c:v>
                </c:pt>
                <c:pt idx="10264">
                  <c:v>2434.08203</c:v>
                </c:pt>
                <c:pt idx="10265">
                  <c:v>2434.08203</c:v>
                </c:pt>
                <c:pt idx="10266">
                  <c:v>2434.08203</c:v>
                </c:pt>
                <c:pt idx="10267">
                  <c:v>2434.08203</c:v>
                </c:pt>
                <c:pt idx="10268">
                  <c:v>2434.08203</c:v>
                </c:pt>
                <c:pt idx="10269">
                  <c:v>2434.08203</c:v>
                </c:pt>
                <c:pt idx="10270">
                  <c:v>2434.08203</c:v>
                </c:pt>
                <c:pt idx="10271">
                  <c:v>2434.08203</c:v>
                </c:pt>
                <c:pt idx="10272">
                  <c:v>2434.08203</c:v>
                </c:pt>
                <c:pt idx="10273">
                  <c:v>2434.08203</c:v>
                </c:pt>
                <c:pt idx="10274">
                  <c:v>2434.08203</c:v>
                </c:pt>
                <c:pt idx="10275">
                  <c:v>2434.08203</c:v>
                </c:pt>
                <c:pt idx="10276">
                  <c:v>2434.08203</c:v>
                </c:pt>
                <c:pt idx="10277">
                  <c:v>2434.08203</c:v>
                </c:pt>
                <c:pt idx="10278">
                  <c:v>2434.08203</c:v>
                </c:pt>
                <c:pt idx="10279">
                  <c:v>2434.08203</c:v>
                </c:pt>
                <c:pt idx="10280">
                  <c:v>2434.08203</c:v>
                </c:pt>
                <c:pt idx="10281">
                  <c:v>2434.08203</c:v>
                </c:pt>
                <c:pt idx="10282">
                  <c:v>2434.08203</c:v>
                </c:pt>
                <c:pt idx="10283">
                  <c:v>2434.08203</c:v>
                </c:pt>
                <c:pt idx="10284">
                  <c:v>2434.08203</c:v>
                </c:pt>
                <c:pt idx="10285">
                  <c:v>2434.08203</c:v>
                </c:pt>
                <c:pt idx="10286">
                  <c:v>2434.08203</c:v>
                </c:pt>
                <c:pt idx="10287">
                  <c:v>2434.08203</c:v>
                </c:pt>
                <c:pt idx="10288">
                  <c:v>2434.08203</c:v>
                </c:pt>
                <c:pt idx="10289">
                  <c:v>2434.08203</c:v>
                </c:pt>
                <c:pt idx="10290">
                  <c:v>2434.08203</c:v>
                </c:pt>
                <c:pt idx="10291">
                  <c:v>2434.08203</c:v>
                </c:pt>
                <c:pt idx="10292">
                  <c:v>2434.08203</c:v>
                </c:pt>
                <c:pt idx="10293">
                  <c:v>2434.08203</c:v>
                </c:pt>
                <c:pt idx="10294">
                  <c:v>2434.08203</c:v>
                </c:pt>
                <c:pt idx="10295">
                  <c:v>2434.08203</c:v>
                </c:pt>
                <c:pt idx="10296">
                  <c:v>2434.08203</c:v>
                </c:pt>
                <c:pt idx="10297">
                  <c:v>2434.08203</c:v>
                </c:pt>
                <c:pt idx="10298">
                  <c:v>2434.08203</c:v>
                </c:pt>
                <c:pt idx="10299">
                  <c:v>2434.08203</c:v>
                </c:pt>
                <c:pt idx="10300">
                  <c:v>2434.08203</c:v>
                </c:pt>
                <c:pt idx="10301">
                  <c:v>2434.08203</c:v>
                </c:pt>
                <c:pt idx="10302">
                  <c:v>2434.08203</c:v>
                </c:pt>
                <c:pt idx="10303">
                  <c:v>2434.08203</c:v>
                </c:pt>
                <c:pt idx="10304">
                  <c:v>2434.08203</c:v>
                </c:pt>
                <c:pt idx="10305">
                  <c:v>2434.08203</c:v>
                </c:pt>
                <c:pt idx="10306">
                  <c:v>2434.08203</c:v>
                </c:pt>
                <c:pt idx="10307">
                  <c:v>2434.08203</c:v>
                </c:pt>
                <c:pt idx="10308">
                  <c:v>2434.08203</c:v>
                </c:pt>
                <c:pt idx="10309">
                  <c:v>2434.08203</c:v>
                </c:pt>
                <c:pt idx="10310">
                  <c:v>2434.08203</c:v>
                </c:pt>
                <c:pt idx="10311">
                  <c:v>2434.08203</c:v>
                </c:pt>
                <c:pt idx="10312">
                  <c:v>2434.08203</c:v>
                </c:pt>
                <c:pt idx="10313">
                  <c:v>2434.08203</c:v>
                </c:pt>
                <c:pt idx="10314">
                  <c:v>2434.08203</c:v>
                </c:pt>
                <c:pt idx="10315">
                  <c:v>2434.08203</c:v>
                </c:pt>
                <c:pt idx="10316">
                  <c:v>2434.08203</c:v>
                </c:pt>
                <c:pt idx="10317">
                  <c:v>2434.08203</c:v>
                </c:pt>
                <c:pt idx="10318">
                  <c:v>2434.08203</c:v>
                </c:pt>
                <c:pt idx="10319">
                  <c:v>2434.08203</c:v>
                </c:pt>
                <c:pt idx="10320">
                  <c:v>2434.08203</c:v>
                </c:pt>
                <c:pt idx="10321">
                  <c:v>2434.08203</c:v>
                </c:pt>
                <c:pt idx="10322">
                  <c:v>2434.08203</c:v>
                </c:pt>
                <c:pt idx="10323">
                  <c:v>2434.08203</c:v>
                </c:pt>
                <c:pt idx="10324">
                  <c:v>2434.08203</c:v>
                </c:pt>
                <c:pt idx="10325">
                  <c:v>2434.08203</c:v>
                </c:pt>
                <c:pt idx="10326">
                  <c:v>2434.08203</c:v>
                </c:pt>
                <c:pt idx="10327">
                  <c:v>2434.08203</c:v>
                </c:pt>
                <c:pt idx="10328">
                  <c:v>2434.08203</c:v>
                </c:pt>
                <c:pt idx="10329">
                  <c:v>2434.08203</c:v>
                </c:pt>
                <c:pt idx="10330">
                  <c:v>2434.08203</c:v>
                </c:pt>
                <c:pt idx="10331">
                  <c:v>2434.08203</c:v>
                </c:pt>
                <c:pt idx="10332">
                  <c:v>2434.08203</c:v>
                </c:pt>
                <c:pt idx="10333">
                  <c:v>2434.08203</c:v>
                </c:pt>
                <c:pt idx="10334">
                  <c:v>2434.08203</c:v>
                </c:pt>
                <c:pt idx="10335">
                  <c:v>2434.08203</c:v>
                </c:pt>
                <c:pt idx="10336">
                  <c:v>2434.08203</c:v>
                </c:pt>
                <c:pt idx="10337">
                  <c:v>2434.08203</c:v>
                </c:pt>
                <c:pt idx="10338">
                  <c:v>2434.08203</c:v>
                </c:pt>
                <c:pt idx="10339">
                  <c:v>2434.08203</c:v>
                </c:pt>
                <c:pt idx="10340">
                  <c:v>2434.08203</c:v>
                </c:pt>
                <c:pt idx="10341">
                  <c:v>2434.08203</c:v>
                </c:pt>
                <c:pt idx="10342">
                  <c:v>2434.08203</c:v>
                </c:pt>
                <c:pt idx="10343">
                  <c:v>2431.6406299999981</c:v>
                </c:pt>
                <c:pt idx="10344">
                  <c:v>2434.08203</c:v>
                </c:pt>
                <c:pt idx="10345">
                  <c:v>2434.08203</c:v>
                </c:pt>
                <c:pt idx="10346">
                  <c:v>2434.08203</c:v>
                </c:pt>
                <c:pt idx="10347">
                  <c:v>2434.08203</c:v>
                </c:pt>
                <c:pt idx="10348">
                  <c:v>2434.08203</c:v>
                </c:pt>
                <c:pt idx="10349">
                  <c:v>2434.08203</c:v>
                </c:pt>
                <c:pt idx="10350">
                  <c:v>2434.08203</c:v>
                </c:pt>
                <c:pt idx="10351">
                  <c:v>2434.08203</c:v>
                </c:pt>
                <c:pt idx="10352">
                  <c:v>2434.08203</c:v>
                </c:pt>
                <c:pt idx="10353">
                  <c:v>2434.08203</c:v>
                </c:pt>
                <c:pt idx="10354">
                  <c:v>2434.08203</c:v>
                </c:pt>
                <c:pt idx="10355">
                  <c:v>2434.08203</c:v>
                </c:pt>
                <c:pt idx="10356">
                  <c:v>2434.08203</c:v>
                </c:pt>
                <c:pt idx="10357">
                  <c:v>2434.08203</c:v>
                </c:pt>
                <c:pt idx="10358">
                  <c:v>2434.08203</c:v>
                </c:pt>
                <c:pt idx="10359">
                  <c:v>2434.08203</c:v>
                </c:pt>
                <c:pt idx="10360">
                  <c:v>2434.08203</c:v>
                </c:pt>
                <c:pt idx="10361">
                  <c:v>2434.08203</c:v>
                </c:pt>
                <c:pt idx="10362">
                  <c:v>2434.08203</c:v>
                </c:pt>
                <c:pt idx="10363">
                  <c:v>2434.08203</c:v>
                </c:pt>
                <c:pt idx="10364">
                  <c:v>2434.08203</c:v>
                </c:pt>
                <c:pt idx="10365">
                  <c:v>2434.08203</c:v>
                </c:pt>
                <c:pt idx="10366">
                  <c:v>2434.08203</c:v>
                </c:pt>
                <c:pt idx="10367">
                  <c:v>2434.08203</c:v>
                </c:pt>
                <c:pt idx="10368">
                  <c:v>2434.08203</c:v>
                </c:pt>
                <c:pt idx="10369">
                  <c:v>2434.08203</c:v>
                </c:pt>
                <c:pt idx="10370">
                  <c:v>2434.08203</c:v>
                </c:pt>
                <c:pt idx="10371">
                  <c:v>2434.08203</c:v>
                </c:pt>
                <c:pt idx="10372">
                  <c:v>2434.08203</c:v>
                </c:pt>
                <c:pt idx="10373">
                  <c:v>2434.08203</c:v>
                </c:pt>
                <c:pt idx="10374">
                  <c:v>2434.08203</c:v>
                </c:pt>
                <c:pt idx="10375">
                  <c:v>2434.08203</c:v>
                </c:pt>
                <c:pt idx="10376">
                  <c:v>2434.08203</c:v>
                </c:pt>
                <c:pt idx="10377">
                  <c:v>2434.08203</c:v>
                </c:pt>
                <c:pt idx="10378">
                  <c:v>2434.08203</c:v>
                </c:pt>
                <c:pt idx="10379">
                  <c:v>2434.08203</c:v>
                </c:pt>
                <c:pt idx="10380">
                  <c:v>2434.08203</c:v>
                </c:pt>
                <c:pt idx="10381">
                  <c:v>2434.08203</c:v>
                </c:pt>
                <c:pt idx="10382">
                  <c:v>2434.08203</c:v>
                </c:pt>
                <c:pt idx="10383">
                  <c:v>2434.08203</c:v>
                </c:pt>
                <c:pt idx="10384">
                  <c:v>2434.08203</c:v>
                </c:pt>
                <c:pt idx="10385">
                  <c:v>2434.08203</c:v>
                </c:pt>
                <c:pt idx="10386">
                  <c:v>2434.08203</c:v>
                </c:pt>
                <c:pt idx="10387">
                  <c:v>2434.08203</c:v>
                </c:pt>
                <c:pt idx="10388">
                  <c:v>2434.08203</c:v>
                </c:pt>
                <c:pt idx="10389">
                  <c:v>2434.08203</c:v>
                </c:pt>
                <c:pt idx="10390">
                  <c:v>2434.08203</c:v>
                </c:pt>
                <c:pt idx="10391">
                  <c:v>2434.08203</c:v>
                </c:pt>
                <c:pt idx="10392">
                  <c:v>2434.08203</c:v>
                </c:pt>
                <c:pt idx="10393">
                  <c:v>2434.08203</c:v>
                </c:pt>
                <c:pt idx="10394">
                  <c:v>2434.08203</c:v>
                </c:pt>
                <c:pt idx="10395">
                  <c:v>2434.08203</c:v>
                </c:pt>
                <c:pt idx="10396">
                  <c:v>2434.08203</c:v>
                </c:pt>
                <c:pt idx="10397">
                  <c:v>2434.08203</c:v>
                </c:pt>
                <c:pt idx="10398">
                  <c:v>2434.08203</c:v>
                </c:pt>
                <c:pt idx="10399">
                  <c:v>2434.08203</c:v>
                </c:pt>
                <c:pt idx="10400">
                  <c:v>2434.08203</c:v>
                </c:pt>
                <c:pt idx="10401">
                  <c:v>2434.08203</c:v>
                </c:pt>
                <c:pt idx="10402">
                  <c:v>2434.08203</c:v>
                </c:pt>
                <c:pt idx="10403">
                  <c:v>2434.08203</c:v>
                </c:pt>
                <c:pt idx="10404">
                  <c:v>2434.08203</c:v>
                </c:pt>
                <c:pt idx="10405">
                  <c:v>2434.08203</c:v>
                </c:pt>
                <c:pt idx="10406">
                  <c:v>2434.08203</c:v>
                </c:pt>
                <c:pt idx="10407">
                  <c:v>2434.08203</c:v>
                </c:pt>
                <c:pt idx="10408">
                  <c:v>2434.08203</c:v>
                </c:pt>
                <c:pt idx="10409">
                  <c:v>2434.08203</c:v>
                </c:pt>
                <c:pt idx="10410">
                  <c:v>2434.08203</c:v>
                </c:pt>
                <c:pt idx="10411">
                  <c:v>2434.08203</c:v>
                </c:pt>
                <c:pt idx="10412">
                  <c:v>2434.08203</c:v>
                </c:pt>
                <c:pt idx="10413">
                  <c:v>2434.08203</c:v>
                </c:pt>
                <c:pt idx="10414">
                  <c:v>2434.08203</c:v>
                </c:pt>
                <c:pt idx="10415">
                  <c:v>2434.08203</c:v>
                </c:pt>
                <c:pt idx="10416">
                  <c:v>2434.08203</c:v>
                </c:pt>
                <c:pt idx="10417">
                  <c:v>2434.08203</c:v>
                </c:pt>
                <c:pt idx="10418">
                  <c:v>2434.08203</c:v>
                </c:pt>
                <c:pt idx="10419">
                  <c:v>2434.08203</c:v>
                </c:pt>
                <c:pt idx="10420">
                  <c:v>2434.08203</c:v>
                </c:pt>
                <c:pt idx="10421">
                  <c:v>2434.08203</c:v>
                </c:pt>
                <c:pt idx="10422">
                  <c:v>2434.08203</c:v>
                </c:pt>
                <c:pt idx="10423">
                  <c:v>2434.08203</c:v>
                </c:pt>
                <c:pt idx="10424">
                  <c:v>2434.08203</c:v>
                </c:pt>
                <c:pt idx="10425">
                  <c:v>2434.08203</c:v>
                </c:pt>
                <c:pt idx="10426">
                  <c:v>2434.08203</c:v>
                </c:pt>
                <c:pt idx="10427">
                  <c:v>2434.08203</c:v>
                </c:pt>
                <c:pt idx="10428">
                  <c:v>2434.08203</c:v>
                </c:pt>
                <c:pt idx="10429">
                  <c:v>2434.08203</c:v>
                </c:pt>
                <c:pt idx="10430">
                  <c:v>2434.08203</c:v>
                </c:pt>
                <c:pt idx="10431">
                  <c:v>2434.08203</c:v>
                </c:pt>
                <c:pt idx="10432">
                  <c:v>2434.08203</c:v>
                </c:pt>
                <c:pt idx="10433">
                  <c:v>2434.08203</c:v>
                </c:pt>
                <c:pt idx="10434">
                  <c:v>2434.08203</c:v>
                </c:pt>
                <c:pt idx="10435">
                  <c:v>2434.08203</c:v>
                </c:pt>
                <c:pt idx="10436">
                  <c:v>2434.08203</c:v>
                </c:pt>
                <c:pt idx="10437">
                  <c:v>2434.08203</c:v>
                </c:pt>
                <c:pt idx="10438">
                  <c:v>2434.08203</c:v>
                </c:pt>
                <c:pt idx="10439">
                  <c:v>2434.08203</c:v>
                </c:pt>
                <c:pt idx="10440">
                  <c:v>2434.08203</c:v>
                </c:pt>
                <c:pt idx="10441">
                  <c:v>2434.08203</c:v>
                </c:pt>
                <c:pt idx="10442">
                  <c:v>2434.08203</c:v>
                </c:pt>
                <c:pt idx="10443">
                  <c:v>2434.08203</c:v>
                </c:pt>
                <c:pt idx="10444">
                  <c:v>2434.08203</c:v>
                </c:pt>
                <c:pt idx="10445">
                  <c:v>2431.6406299999981</c:v>
                </c:pt>
                <c:pt idx="10446">
                  <c:v>2434.08203</c:v>
                </c:pt>
                <c:pt idx="10447">
                  <c:v>2434.08203</c:v>
                </c:pt>
                <c:pt idx="10448">
                  <c:v>2434.08203</c:v>
                </c:pt>
                <c:pt idx="10449">
                  <c:v>2434.08203</c:v>
                </c:pt>
                <c:pt idx="10450">
                  <c:v>2434.08203</c:v>
                </c:pt>
                <c:pt idx="10451">
                  <c:v>2434.08203</c:v>
                </c:pt>
                <c:pt idx="10452">
                  <c:v>2434.08203</c:v>
                </c:pt>
                <c:pt idx="10453">
                  <c:v>2434.08203</c:v>
                </c:pt>
                <c:pt idx="10454">
                  <c:v>2434.08203</c:v>
                </c:pt>
                <c:pt idx="10455">
                  <c:v>2434.08203</c:v>
                </c:pt>
                <c:pt idx="10456">
                  <c:v>2434.08203</c:v>
                </c:pt>
                <c:pt idx="10457">
                  <c:v>2434.08203</c:v>
                </c:pt>
                <c:pt idx="10458">
                  <c:v>2434.08203</c:v>
                </c:pt>
                <c:pt idx="10459">
                  <c:v>2434.08203</c:v>
                </c:pt>
                <c:pt idx="10460">
                  <c:v>2434.08203</c:v>
                </c:pt>
                <c:pt idx="10461">
                  <c:v>2434.08203</c:v>
                </c:pt>
                <c:pt idx="10462">
                  <c:v>2434.08203</c:v>
                </c:pt>
                <c:pt idx="10463">
                  <c:v>2434.08203</c:v>
                </c:pt>
                <c:pt idx="10464">
                  <c:v>2434.08203</c:v>
                </c:pt>
                <c:pt idx="10465">
                  <c:v>2434.08203</c:v>
                </c:pt>
                <c:pt idx="10466">
                  <c:v>2434.08203</c:v>
                </c:pt>
                <c:pt idx="10467">
                  <c:v>2434.08203</c:v>
                </c:pt>
                <c:pt idx="10468">
                  <c:v>2434.08203</c:v>
                </c:pt>
                <c:pt idx="10469">
                  <c:v>2434.08203</c:v>
                </c:pt>
                <c:pt idx="10470">
                  <c:v>2434.08203</c:v>
                </c:pt>
                <c:pt idx="10471">
                  <c:v>2434.08203</c:v>
                </c:pt>
                <c:pt idx="10472">
                  <c:v>2434.08203</c:v>
                </c:pt>
                <c:pt idx="10473">
                  <c:v>2434.08203</c:v>
                </c:pt>
                <c:pt idx="10474">
                  <c:v>2434.08203</c:v>
                </c:pt>
                <c:pt idx="10475">
                  <c:v>2434.08203</c:v>
                </c:pt>
                <c:pt idx="10476">
                  <c:v>2434.08203</c:v>
                </c:pt>
                <c:pt idx="10477">
                  <c:v>2434.08203</c:v>
                </c:pt>
                <c:pt idx="10478">
                  <c:v>2434.08203</c:v>
                </c:pt>
                <c:pt idx="10479">
                  <c:v>2434.08203</c:v>
                </c:pt>
                <c:pt idx="10480">
                  <c:v>2434.08203</c:v>
                </c:pt>
                <c:pt idx="10481">
                  <c:v>2434.08203</c:v>
                </c:pt>
                <c:pt idx="10482">
                  <c:v>2434.08203</c:v>
                </c:pt>
                <c:pt idx="10483">
                  <c:v>2434.08203</c:v>
                </c:pt>
                <c:pt idx="10484">
                  <c:v>2434.08203</c:v>
                </c:pt>
                <c:pt idx="10485">
                  <c:v>2434.08203</c:v>
                </c:pt>
                <c:pt idx="10486">
                  <c:v>2434.08203</c:v>
                </c:pt>
                <c:pt idx="10487">
                  <c:v>2434.08203</c:v>
                </c:pt>
                <c:pt idx="10488">
                  <c:v>2434.08203</c:v>
                </c:pt>
                <c:pt idx="10489">
                  <c:v>2434.08203</c:v>
                </c:pt>
                <c:pt idx="10490">
                  <c:v>2434.08203</c:v>
                </c:pt>
                <c:pt idx="10491">
                  <c:v>2434.08203</c:v>
                </c:pt>
                <c:pt idx="10492">
                  <c:v>2434.08203</c:v>
                </c:pt>
                <c:pt idx="10493">
                  <c:v>2434.08203</c:v>
                </c:pt>
                <c:pt idx="10494">
                  <c:v>2434.08203</c:v>
                </c:pt>
                <c:pt idx="10495">
                  <c:v>2434.08203</c:v>
                </c:pt>
                <c:pt idx="10496">
                  <c:v>2434.08203</c:v>
                </c:pt>
                <c:pt idx="10497">
                  <c:v>2434.08203</c:v>
                </c:pt>
                <c:pt idx="10498">
                  <c:v>2434.08203</c:v>
                </c:pt>
                <c:pt idx="10499">
                  <c:v>2434.08203</c:v>
                </c:pt>
                <c:pt idx="10500">
                  <c:v>2434.08203</c:v>
                </c:pt>
                <c:pt idx="10501">
                  <c:v>2434.08203</c:v>
                </c:pt>
                <c:pt idx="10502">
                  <c:v>2434.08203</c:v>
                </c:pt>
                <c:pt idx="10503">
                  <c:v>2434.08203</c:v>
                </c:pt>
                <c:pt idx="10504">
                  <c:v>2434.08203</c:v>
                </c:pt>
                <c:pt idx="10505">
                  <c:v>2434.08203</c:v>
                </c:pt>
                <c:pt idx="10506">
                  <c:v>2434.08203</c:v>
                </c:pt>
                <c:pt idx="10507">
                  <c:v>2434.08203</c:v>
                </c:pt>
                <c:pt idx="10508">
                  <c:v>2434.08203</c:v>
                </c:pt>
                <c:pt idx="10509">
                  <c:v>2434.08203</c:v>
                </c:pt>
                <c:pt idx="10510">
                  <c:v>2434.08203</c:v>
                </c:pt>
                <c:pt idx="10511">
                  <c:v>2434.08203</c:v>
                </c:pt>
                <c:pt idx="10512">
                  <c:v>2434.08203</c:v>
                </c:pt>
                <c:pt idx="10513">
                  <c:v>2434.08203</c:v>
                </c:pt>
                <c:pt idx="10514">
                  <c:v>2434.08203</c:v>
                </c:pt>
                <c:pt idx="10515">
                  <c:v>2434.08203</c:v>
                </c:pt>
                <c:pt idx="10516">
                  <c:v>2434.08203</c:v>
                </c:pt>
                <c:pt idx="10517">
                  <c:v>2434.08203</c:v>
                </c:pt>
                <c:pt idx="10518">
                  <c:v>2434.08203</c:v>
                </c:pt>
                <c:pt idx="10519">
                  <c:v>2434.08203</c:v>
                </c:pt>
                <c:pt idx="10520">
                  <c:v>2434.08203</c:v>
                </c:pt>
                <c:pt idx="10521">
                  <c:v>2434.08203</c:v>
                </c:pt>
                <c:pt idx="10522">
                  <c:v>2434.08203</c:v>
                </c:pt>
                <c:pt idx="10523">
                  <c:v>2434.08203</c:v>
                </c:pt>
                <c:pt idx="10524">
                  <c:v>2434.08203</c:v>
                </c:pt>
                <c:pt idx="10525">
                  <c:v>2434.08203</c:v>
                </c:pt>
                <c:pt idx="10526">
                  <c:v>2434.08203</c:v>
                </c:pt>
                <c:pt idx="10527">
                  <c:v>2434.08203</c:v>
                </c:pt>
                <c:pt idx="10528">
                  <c:v>2434.08203</c:v>
                </c:pt>
                <c:pt idx="10529">
                  <c:v>2434.08203</c:v>
                </c:pt>
                <c:pt idx="10530">
                  <c:v>2434.08203</c:v>
                </c:pt>
                <c:pt idx="10531">
                  <c:v>2434.08203</c:v>
                </c:pt>
                <c:pt idx="10532">
                  <c:v>2434.08203</c:v>
                </c:pt>
                <c:pt idx="10533">
                  <c:v>2434.08203</c:v>
                </c:pt>
                <c:pt idx="10534">
                  <c:v>2434.08203</c:v>
                </c:pt>
                <c:pt idx="10535">
                  <c:v>2434.08203</c:v>
                </c:pt>
                <c:pt idx="10536">
                  <c:v>2434.08203</c:v>
                </c:pt>
                <c:pt idx="10537">
                  <c:v>2434.08203</c:v>
                </c:pt>
                <c:pt idx="10538">
                  <c:v>2434.08203</c:v>
                </c:pt>
                <c:pt idx="10539">
                  <c:v>2434.08203</c:v>
                </c:pt>
                <c:pt idx="10540">
                  <c:v>2434.08203</c:v>
                </c:pt>
                <c:pt idx="10541">
                  <c:v>2434.08203</c:v>
                </c:pt>
                <c:pt idx="10542">
                  <c:v>2434.08203</c:v>
                </c:pt>
                <c:pt idx="10543">
                  <c:v>2434.08203</c:v>
                </c:pt>
                <c:pt idx="10544">
                  <c:v>2434.08203</c:v>
                </c:pt>
                <c:pt idx="10545">
                  <c:v>2434.08203</c:v>
                </c:pt>
                <c:pt idx="10546">
                  <c:v>2434.08203</c:v>
                </c:pt>
                <c:pt idx="10547">
                  <c:v>2434.08203</c:v>
                </c:pt>
                <c:pt idx="10548">
                  <c:v>2434.08203</c:v>
                </c:pt>
                <c:pt idx="10549">
                  <c:v>2434.08203</c:v>
                </c:pt>
                <c:pt idx="10550">
                  <c:v>2434.08203</c:v>
                </c:pt>
                <c:pt idx="10551">
                  <c:v>2434.08203</c:v>
                </c:pt>
                <c:pt idx="10552">
                  <c:v>2434.08203</c:v>
                </c:pt>
                <c:pt idx="10553">
                  <c:v>2434.08203</c:v>
                </c:pt>
                <c:pt idx="10554">
                  <c:v>2434.08203</c:v>
                </c:pt>
                <c:pt idx="10555">
                  <c:v>2434.08203</c:v>
                </c:pt>
                <c:pt idx="10556">
                  <c:v>2434.08203</c:v>
                </c:pt>
                <c:pt idx="10557">
                  <c:v>2434.08203</c:v>
                </c:pt>
                <c:pt idx="10558">
                  <c:v>2434.08203</c:v>
                </c:pt>
                <c:pt idx="10559">
                  <c:v>2434.08203</c:v>
                </c:pt>
                <c:pt idx="10560">
                  <c:v>2434.08203</c:v>
                </c:pt>
                <c:pt idx="10561">
                  <c:v>2434.08203</c:v>
                </c:pt>
                <c:pt idx="10562">
                  <c:v>2434.08203</c:v>
                </c:pt>
                <c:pt idx="10563">
                  <c:v>2434.08203</c:v>
                </c:pt>
                <c:pt idx="10564">
                  <c:v>2434.08203</c:v>
                </c:pt>
                <c:pt idx="10565">
                  <c:v>2434.08203</c:v>
                </c:pt>
                <c:pt idx="10566">
                  <c:v>2434.08203</c:v>
                </c:pt>
                <c:pt idx="10567">
                  <c:v>2434.08203</c:v>
                </c:pt>
                <c:pt idx="10568">
                  <c:v>2434.08203</c:v>
                </c:pt>
                <c:pt idx="10569">
                  <c:v>2434.08203</c:v>
                </c:pt>
                <c:pt idx="10570">
                  <c:v>2434.08203</c:v>
                </c:pt>
                <c:pt idx="10571">
                  <c:v>2434.08203</c:v>
                </c:pt>
                <c:pt idx="10572">
                  <c:v>2434.08203</c:v>
                </c:pt>
                <c:pt idx="10573">
                  <c:v>2434.08203</c:v>
                </c:pt>
                <c:pt idx="10574">
                  <c:v>2434.08203</c:v>
                </c:pt>
                <c:pt idx="10575">
                  <c:v>2434.08203</c:v>
                </c:pt>
                <c:pt idx="10576">
                  <c:v>2434.08203</c:v>
                </c:pt>
                <c:pt idx="10577">
                  <c:v>2434.08203</c:v>
                </c:pt>
                <c:pt idx="10578">
                  <c:v>2434.08203</c:v>
                </c:pt>
                <c:pt idx="10579">
                  <c:v>2434.08203</c:v>
                </c:pt>
                <c:pt idx="10580">
                  <c:v>2434.08203</c:v>
                </c:pt>
                <c:pt idx="10581">
                  <c:v>2434.08203</c:v>
                </c:pt>
                <c:pt idx="10582">
                  <c:v>2434.08203</c:v>
                </c:pt>
                <c:pt idx="10583">
                  <c:v>2434.08203</c:v>
                </c:pt>
                <c:pt idx="10584">
                  <c:v>2434.08203</c:v>
                </c:pt>
                <c:pt idx="10585">
                  <c:v>2434.08203</c:v>
                </c:pt>
                <c:pt idx="10586">
                  <c:v>2434.08203</c:v>
                </c:pt>
                <c:pt idx="10587">
                  <c:v>2434.08203</c:v>
                </c:pt>
                <c:pt idx="10588">
                  <c:v>2434.08203</c:v>
                </c:pt>
                <c:pt idx="10589">
                  <c:v>2434.08203</c:v>
                </c:pt>
                <c:pt idx="10590">
                  <c:v>2434.08203</c:v>
                </c:pt>
                <c:pt idx="10591">
                  <c:v>2434.08203</c:v>
                </c:pt>
                <c:pt idx="10592">
                  <c:v>2434.08203</c:v>
                </c:pt>
                <c:pt idx="10593">
                  <c:v>2434.08203</c:v>
                </c:pt>
                <c:pt idx="10594">
                  <c:v>2434.08203</c:v>
                </c:pt>
                <c:pt idx="10595">
                  <c:v>2434.08203</c:v>
                </c:pt>
                <c:pt idx="10596">
                  <c:v>2431.6406299999981</c:v>
                </c:pt>
                <c:pt idx="10597">
                  <c:v>2434.08203</c:v>
                </c:pt>
                <c:pt idx="10598">
                  <c:v>2434.08203</c:v>
                </c:pt>
                <c:pt idx="10599">
                  <c:v>2434.08203</c:v>
                </c:pt>
                <c:pt idx="10600">
                  <c:v>2434.08203</c:v>
                </c:pt>
                <c:pt idx="10601">
                  <c:v>2434.08203</c:v>
                </c:pt>
                <c:pt idx="10602">
                  <c:v>2434.08203</c:v>
                </c:pt>
                <c:pt idx="10603">
                  <c:v>2434.08203</c:v>
                </c:pt>
                <c:pt idx="10604">
                  <c:v>2434.08203</c:v>
                </c:pt>
                <c:pt idx="10605">
                  <c:v>2434.08203</c:v>
                </c:pt>
                <c:pt idx="10606">
                  <c:v>2434.08203</c:v>
                </c:pt>
                <c:pt idx="10607">
                  <c:v>2434.08203</c:v>
                </c:pt>
                <c:pt idx="10608">
                  <c:v>2434.08203</c:v>
                </c:pt>
                <c:pt idx="10609">
                  <c:v>2434.08203</c:v>
                </c:pt>
                <c:pt idx="10610">
                  <c:v>2434.08203</c:v>
                </c:pt>
                <c:pt idx="10611">
                  <c:v>2434.08203</c:v>
                </c:pt>
                <c:pt idx="10612">
                  <c:v>2434.08203</c:v>
                </c:pt>
                <c:pt idx="10613">
                  <c:v>2434.08203</c:v>
                </c:pt>
                <c:pt idx="10614">
                  <c:v>2434.08203</c:v>
                </c:pt>
                <c:pt idx="10615">
                  <c:v>2434.08203</c:v>
                </c:pt>
                <c:pt idx="10616">
                  <c:v>2434.08203</c:v>
                </c:pt>
                <c:pt idx="10617">
                  <c:v>2434.08203</c:v>
                </c:pt>
                <c:pt idx="10618">
                  <c:v>2434.08203</c:v>
                </c:pt>
                <c:pt idx="10619">
                  <c:v>2434.08203</c:v>
                </c:pt>
                <c:pt idx="10620">
                  <c:v>2434.08203</c:v>
                </c:pt>
                <c:pt idx="10621">
                  <c:v>2434.08203</c:v>
                </c:pt>
                <c:pt idx="10622">
                  <c:v>2434.08203</c:v>
                </c:pt>
                <c:pt idx="10623">
                  <c:v>2434.08203</c:v>
                </c:pt>
                <c:pt idx="10624">
                  <c:v>2434.08203</c:v>
                </c:pt>
                <c:pt idx="10625">
                  <c:v>2434.08203</c:v>
                </c:pt>
                <c:pt idx="10626">
                  <c:v>2434.08203</c:v>
                </c:pt>
                <c:pt idx="10627">
                  <c:v>2434.08203</c:v>
                </c:pt>
                <c:pt idx="10628">
                  <c:v>2434.08203</c:v>
                </c:pt>
                <c:pt idx="10629">
                  <c:v>2434.08203</c:v>
                </c:pt>
                <c:pt idx="10630">
                  <c:v>2434.08203</c:v>
                </c:pt>
                <c:pt idx="10631">
                  <c:v>2434.08203</c:v>
                </c:pt>
                <c:pt idx="10632">
                  <c:v>2434.08203</c:v>
                </c:pt>
                <c:pt idx="10633">
                  <c:v>2434.08203</c:v>
                </c:pt>
                <c:pt idx="10634">
                  <c:v>2434.08203</c:v>
                </c:pt>
                <c:pt idx="10635">
                  <c:v>2434.08203</c:v>
                </c:pt>
                <c:pt idx="10636">
                  <c:v>2434.08203</c:v>
                </c:pt>
                <c:pt idx="10637">
                  <c:v>2434.08203</c:v>
                </c:pt>
                <c:pt idx="10638">
                  <c:v>2434.08203</c:v>
                </c:pt>
                <c:pt idx="10639">
                  <c:v>2434.08203</c:v>
                </c:pt>
                <c:pt idx="10640">
                  <c:v>2434.08203</c:v>
                </c:pt>
                <c:pt idx="10641">
                  <c:v>2434.08203</c:v>
                </c:pt>
                <c:pt idx="10642">
                  <c:v>2434.08203</c:v>
                </c:pt>
                <c:pt idx="10643">
                  <c:v>2434.08203</c:v>
                </c:pt>
                <c:pt idx="10644">
                  <c:v>2434.08203</c:v>
                </c:pt>
                <c:pt idx="10645">
                  <c:v>2434.08203</c:v>
                </c:pt>
                <c:pt idx="10646">
                  <c:v>2434.08203</c:v>
                </c:pt>
                <c:pt idx="10647">
                  <c:v>2434.08203</c:v>
                </c:pt>
                <c:pt idx="10648">
                  <c:v>2434.08203</c:v>
                </c:pt>
                <c:pt idx="10649">
                  <c:v>2434.08203</c:v>
                </c:pt>
                <c:pt idx="10650">
                  <c:v>2434.08203</c:v>
                </c:pt>
                <c:pt idx="10651">
                  <c:v>2434.08203</c:v>
                </c:pt>
                <c:pt idx="10652">
                  <c:v>2434.08203</c:v>
                </c:pt>
                <c:pt idx="10653">
                  <c:v>2434.08203</c:v>
                </c:pt>
                <c:pt idx="10654">
                  <c:v>2434.08203</c:v>
                </c:pt>
                <c:pt idx="10655">
                  <c:v>2434.08203</c:v>
                </c:pt>
                <c:pt idx="10656">
                  <c:v>2434.08203</c:v>
                </c:pt>
                <c:pt idx="10657">
                  <c:v>2434.08203</c:v>
                </c:pt>
                <c:pt idx="10658">
                  <c:v>2434.08203</c:v>
                </c:pt>
                <c:pt idx="10659">
                  <c:v>2434.08203</c:v>
                </c:pt>
                <c:pt idx="10660">
                  <c:v>2434.08203</c:v>
                </c:pt>
                <c:pt idx="10661">
                  <c:v>2434.08203</c:v>
                </c:pt>
                <c:pt idx="10662">
                  <c:v>2434.08203</c:v>
                </c:pt>
                <c:pt idx="10663">
                  <c:v>2434.08203</c:v>
                </c:pt>
                <c:pt idx="10664">
                  <c:v>2434.08203</c:v>
                </c:pt>
                <c:pt idx="10665">
                  <c:v>2434.08203</c:v>
                </c:pt>
                <c:pt idx="10666">
                  <c:v>2434.08203</c:v>
                </c:pt>
                <c:pt idx="10667">
                  <c:v>2434.08203</c:v>
                </c:pt>
                <c:pt idx="10668">
                  <c:v>2434.08203</c:v>
                </c:pt>
                <c:pt idx="10669">
                  <c:v>2434.08203</c:v>
                </c:pt>
                <c:pt idx="10670">
                  <c:v>2434.08203</c:v>
                </c:pt>
                <c:pt idx="10671">
                  <c:v>2434.08203</c:v>
                </c:pt>
                <c:pt idx="10672">
                  <c:v>2434.08203</c:v>
                </c:pt>
                <c:pt idx="10673">
                  <c:v>2434.08203</c:v>
                </c:pt>
                <c:pt idx="10674">
                  <c:v>2434.08203</c:v>
                </c:pt>
                <c:pt idx="10675">
                  <c:v>2434.08203</c:v>
                </c:pt>
                <c:pt idx="10676">
                  <c:v>2434.08203</c:v>
                </c:pt>
                <c:pt idx="10677">
                  <c:v>2434.08203</c:v>
                </c:pt>
                <c:pt idx="10678">
                  <c:v>2434.08203</c:v>
                </c:pt>
                <c:pt idx="10679">
                  <c:v>2434.08203</c:v>
                </c:pt>
                <c:pt idx="10680">
                  <c:v>2434.08203</c:v>
                </c:pt>
                <c:pt idx="10681">
                  <c:v>2434.08203</c:v>
                </c:pt>
                <c:pt idx="10682">
                  <c:v>2434.08203</c:v>
                </c:pt>
                <c:pt idx="10683">
                  <c:v>2434.08203</c:v>
                </c:pt>
                <c:pt idx="10684">
                  <c:v>2434.08203</c:v>
                </c:pt>
                <c:pt idx="10685">
                  <c:v>2434.08203</c:v>
                </c:pt>
                <c:pt idx="10686">
                  <c:v>2434.08203</c:v>
                </c:pt>
                <c:pt idx="10687">
                  <c:v>2434.08203</c:v>
                </c:pt>
                <c:pt idx="10688">
                  <c:v>2434.08203</c:v>
                </c:pt>
                <c:pt idx="10689">
                  <c:v>2434.08203</c:v>
                </c:pt>
                <c:pt idx="10690">
                  <c:v>2434.08203</c:v>
                </c:pt>
                <c:pt idx="10691">
                  <c:v>2434.08203</c:v>
                </c:pt>
                <c:pt idx="10692">
                  <c:v>2434.08203</c:v>
                </c:pt>
                <c:pt idx="10693">
                  <c:v>2434.08203</c:v>
                </c:pt>
                <c:pt idx="10694">
                  <c:v>2434.08203</c:v>
                </c:pt>
                <c:pt idx="10695">
                  <c:v>2434.08203</c:v>
                </c:pt>
                <c:pt idx="10696">
                  <c:v>2434.08203</c:v>
                </c:pt>
                <c:pt idx="10697">
                  <c:v>2434.08203</c:v>
                </c:pt>
                <c:pt idx="10698">
                  <c:v>2434.08203</c:v>
                </c:pt>
                <c:pt idx="10699">
                  <c:v>2434.08203</c:v>
                </c:pt>
                <c:pt idx="10700">
                  <c:v>2434.08203</c:v>
                </c:pt>
                <c:pt idx="10701">
                  <c:v>2434.08203</c:v>
                </c:pt>
                <c:pt idx="10702">
                  <c:v>2434.08203</c:v>
                </c:pt>
                <c:pt idx="10703">
                  <c:v>2434.08203</c:v>
                </c:pt>
                <c:pt idx="10704">
                  <c:v>2434.08203</c:v>
                </c:pt>
                <c:pt idx="10705">
                  <c:v>2434.08203</c:v>
                </c:pt>
                <c:pt idx="10706">
                  <c:v>2434.08203</c:v>
                </c:pt>
                <c:pt idx="10707">
                  <c:v>2434.08203</c:v>
                </c:pt>
                <c:pt idx="10708">
                  <c:v>2434.08203</c:v>
                </c:pt>
                <c:pt idx="10709">
                  <c:v>2434.08203</c:v>
                </c:pt>
                <c:pt idx="10710">
                  <c:v>2434.08203</c:v>
                </c:pt>
                <c:pt idx="10711">
                  <c:v>2434.08203</c:v>
                </c:pt>
                <c:pt idx="10712">
                  <c:v>2434.08203</c:v>
                </c:pt>
                <c:pt idx="10713">
                  <c:v>2434.08203</c:v>
                </c:pt>
                <c:pt idx="10714">
                  <c:v>2434.08203</c:v>
                </c:pt>
                <c:pt idx="10715">
                  <c:v>2434.08203</c:v>
                </c:pt>
                <c:pt idx="10716">
                  <c:v>2434.08203</c:v>
                </c:pt>
                <c:pt idx="10717">
                  <c:v>2434.08203</c:v>
                </c:pt>
                <c:pt idx="10718">
                  <c:v>2434.08203</c:v>
                </c:pt>
                <c:pt idx="10719">
                  <c:v>2434.08203</c:v>
                </c:pt>
                <c:pt idx="10720">
                  <c:v>2434.08203</c:v>
                </c:pt>
                <c:pt idx="10721">
                  <c:v>2434.08203</c:v>
                </c:pt>
                <c:pt idx="10722">
                  <c:v>2434.08203</c:v>
                </c:pt>
                <c:pt idx="10723">
                  <c:v>2434.08203</c:v>
                </c:pt>
                <c:pt idx="10724">
                  <c:v>2434.08203</c:v>
                </c:pt>
                <c:pt idx="10725">
                  <c:v>2434.08203</c:v>
                </c:pt>
                <c:pt idx="10726">
                  <c:v>2434.08203</c:v>
                </c:pt>
                <c:pt idx="10727">
                  <c:v>2434.08203</c:v>
                </c:pt>
                <c:pt idx="10728">
                  <c:v>2434.08203</c:v>
                </c:pt>
                <c:pt idx="10729">
                  <c:v>2434.08203</c:v>
                </c:pt>
                <c:pt idx="10730">
                  <c:v>2434.08203</c:v>
                </c:pt>
                <c:pt idx="10731">
                  <c:v>2434.08203</c:v>
                </c:pt>
                <c:pt idx="10732">
                  <c:v>2434.08203</c:v>
                </c:pt>
                <c:pt idx="10733">
                  <c:v>2434.08203</c:v>
                </c:pt>
                <c:pt idx="10734">
                  <c:v>2434.08203</c:v>
                </c:pt>
                <c:pt idx="10735">
                  <c:v>2434.08203</c:v>
                </c:pt>
                <c:pt idx="10736">
                  <c:v>2434.08203</c:v>
                </c:pt>
                <c:pt idx="10737">
                  <c:v>2434.08203</c:v>
                </c:pt>
                <c:pt idx="10738">
                  <c:v>2434.08203</c:v>
                </c:pt>
                <c:pt idx="10739">
                  <c:v>2434.08203</c:v>
                </c:pt>
                <c:pt idx="10740">
                  <c:v>2434.08203</c:v>
                </c:pt>
                <c:pt idx="10741">
                  <c:v>2434.08203</c:v>
                </c:pt>
                <c:pt idx="10742">
                  <c:v>2434.08203</c:v>
                </c:pt>
                <c:pt idx="10743">
                  <c:v>2434.08203</c:v>
                </c:pt>
                <c:pt idx="10744">
                  <c:v>2434.08203</c:v>
                </c:pt>
                <c:pt idx="10745">
                  <c:v>2434.08203</c:v>
                </c:pt>
                <c:pt idx="10746">
                  <c:v>2434.08203</c:v>
                </c:pt>
                <c:pt idx="10747">
                  <c:v>2434.08203</c:v>
                </c:pt>
                <c:pt idx="10748">
                  <c:v>2434.08203</c:v>
                </c:pt>
                <c:pt idx="10749">
                  <c:v>2434.08203</c:v>
                </c:pt>
                <c:pt idx="10750">
                  <c:v>2434.08203</c:v>
                </c:pt>
                <c:pt idx="10751">
                  <c:v>2434.08203</c:v>
                </c:pt>
                <c:pt idx="10752">
                  <c:v>2434.08203</c:v>
                </c:pt>
                <c:pt idx="10753">
                  <c:v>2434.08203</c:v>
                </c:pt>
                <c:pt idx="10754">
                  <c:v>2434.08203</c:v>
                </c:pt>
                <c:pt idx="10755">
                  <c:v>2434.08203</c:v>
                </c:pt>
                <c:pt idx="10756">
                  <c:v>2434.08203</c:v>
                </c:pt>
                <c:pt idx="10757">
                  <c:v>2434.08203</c:v>
                </c:pt>
                <c:pt idx="10758">
                  <c:v>2434.08203</c:v>
                </c:pt>
                <c:pt idx="10759">
                  <c:v>2434.08203</c:v>
                </c:pt>
                <c:pt idx="10760">
                  <c:v>2434.08203</c:v>
                </c:pt>
                <c:pt idx="10761">
                  <c:v>2434.08203</c:v>
                </c:pt>
                <c:pt idx="10762">
                  <c:v>2434.08203</c:v>
                </c:pt>
                <c:pt idx="10763">
                  <c:v>2434.08203</c:v>
                </c:pt>
                <c:pt idx="10764">
                  <c:v>2434.08203</c:v>
                </c:pt>
                <c:pt idx="10765">
                  <c:v>2434.08203</c:v>
                </c:pt>
                <c:pt idx="10766">
                  <c:v>2434.08203</c:v>
                </c:pt>
                <c:pt idx="10767">
                  <c:v>2434.08203</c:v>
                </c:pt>
                <c:pt idx="10768">
                  <c:v>2434.08203</c:v>
                </c:pt>
                <c:pt idx="10769">
                  <c:v>2434.08203</c:v>
                </c:pt>
                <c:pt idx="10770">
                  <c:v>2434.08203</c:v>
                </c:pt>
                <c:pt idx="10771">
                  <c:v>2434.08203</c:v>
                </c:pt>
                <c:pt idx="10772">
                  <c:v>2434.08203</c:v>
                </c:pt>
                <c:pt idx="10773">
                  <c:v>2434.08203</c:v>
                </c:pt>
                <c:pt idx="10774">
                  <c:v>2434.08203</c:v>
                </c:pt>
                <c:pt idx="10775">
                  <c:v>2434.08203</c:v>
                </c:pt>
                <c:pt idx="10776">
                  <c:v>2434.08203</c:v>
                </c:pt>
                <c:pt idx="10777">
                  <c:v>2434.08203</c:v>
                </c:pt>
                <c:pt idx="10778">
                  <c:v>2434.08203</c:v>
                </c:pt>
                <c:pt idx="10779">
                  <c:v>2434.08203</c:v>
                </c:pt>
                <c:pt idx="10780">
                  <c:v>2434.08203</c:v>
                </c:pt>
                <c:pt idx="10781">
                  <c:v>2434.08203</c:v>
                </c:pt>
                <c:pt idx="10782">
                  <c:v>2434.08203</c:v>
                </c:pt>
                <c:pt idx="10783">
                  <c:v>2434.08203</c:v>
                </c:pt>
                <c:pt idx="10784">
                  <c:v>2434.08203</c:v>
                </c:pt>
                <c:pt idx="10785">
                  <c:v>2434.08203</c:v>
                </c:pt>
                <c:pt idx="10786">
                  <c:v>2434.08203</c:v>
                </c:pt>
                <c:pt idx="10787">
                  <c:v>2434.08203</c:v>
                </c:pt>
                <c:pt idx="10788">
                  <c:v>2434.08203</c:v>
                </c:pt>
                <c:pt idx="10789">
                  <c:v>2434.08203</c:v>
                </c:pt>
                <c:pt idx="10790">
                  <c:v>2434.08203</c:v>
                </c:pt>
                <c:pt idx="10791">
                  <c:v>2434.08203</c:v>
                </c:pt>
                <c:pt idx="10792">
                  <c:v>2434.08203</c:v>
                </c:pt>
                <c:pt idx="10793">
                  <c:v>2434.08203</c:v>
                </c:pt>
                <c:pt idx="10794">
                  <c:v>2434.08203</c:v>
                </c:pt>
                <c:pt idx="10795">
                  <c:v>2434.08203</c:v>
                </c:pt>
                <c:pt idx="10796">
                  <c:v>2434.08203</c:v>
                </c:pt>
                <c:pt idx="10797">
                  <c:v>2434.08203</c:v>
                </c:pt>
                <c:pt idx="10798">
                  <c:v>2434.08203</c:v>
                </c:pt>
                <c:pt idx="10799">
                  <c:v>2434.08203</c:v>
                </c:pt>
                <c:pt idx="10800">
                  <c:v>2434.08203</c:v>
                </c:pt>
                <c:pt idx="10801">
                  <c:v>2434.08203</c:v>
                </c:pt>
                <c:pt idx="10802">
                  <c:v>2434.08203</c:v>
                </c:pt>
                <c:pt idx="10803">
                  <c:v>2434.08203</c:v>
                </c:pt>
                <c:pt idx="10804">
                  <c:v>2434.08203</c:v>
                </c:pt>
                <c:pt idx="10805">
                  <c:v>2434.08203</c:v>
                </c:pt>
                <c:pt idx="10806">
                  <c:v>2434.08203</c:v>
                </c:pt>
                <c:pt idx="10807">
                  <c:v>2434.08203</c:v>
                </c:pt>
                <c:pt idx="10808">
                  <c:v>2434.08203</c:v>
                </c:pt>
                <c:pt idx="10809">
                  <c:v>2434.08203</c:v>
                </c:pt>
                <c:pt idx="10810">
                  <c:v>2434.08203</c:v>
                </c:pt>
                <c:pt idx="10811">
                  <c:v>2434.08203</c:v>
                </c:pt>
                <c:pt idx="10812">
                  <c:v>2434.08203</c:v>
                </c:pt>
                <c:pt idx="10813">
                  <c:v>2434.08203</c:v>
                </c:pt>
                <c:pt idx="10814">
                  <c:v>2434.08203</c:v>
                </c:pt>
                <c:pt idx="10815">
                  <c:v>2434.08203</c:v>
                </c:pt>
                <c:pt idx="10816">
                  <c:v>2434.08203</c:v>
                </c:pt>
                <c:pt idx="10817">
                  <c:v>2434.08203</c:v>
                </c:pt>
                <c:pt idx="10818">
                  <c:v>2434.08203</c:v>
                </c:pt>
                <c:pt idx="10819">
                  <c:v>2434.08203</c:v>
                </c:pt>
                <c:pt idx="10820">
                  <c:v>2434.08203</c:v>
                </c:pt>
                <c:pt idx="10821">
                  <c:v>2434.08203</c:v>
                </c:pt>
                <c:pt idx="10822">
                  <c:v>2434.08203</c:v>
                </c:pt>
                <c:pt idx="10823">
                  <c:v>2434.08203</c:v>
                </c:pt>
                <c:pt idx="10824">
                  <c:v>2434.08203</c:v>
                </c:pt>
                <c:pt idx="10825">
                  <c:v>2434.08203</c:v>
                </c:pt>
                <c:pt idx="10826">
                  <c:v>2434.08203</c:v>
                </c:pt>
                <c:pt idx="10827">
                  <c:v>2434.08203</c:v>
                </c:pt>
                <c:pt idx="10828">
                  <c:v>2434.08203</c:v>
                </c:pt>
                <c:pt idx="10829">
                  <c:v>2434.08203</c:v>
                </c:pt>
                <c:pt idx="10830">
                  <c:v>2434.08203</c:v>
                </c:pt>
                <c:pt idx="10831">
                  <c:v>2434.08203</c:v>
                </c:pt>
                <c:pt idx="10832">
                  <c:v>2434.08203</c:v>
                </c:pt>
                <c:pt idx="10833">
                  <c:v>2434.08203</c:v>
                </c:pt>
                <c:pt idx="10834">
                  <c:v>2434.08203</c:v>
                </c:pt>
                <c:pt idx="10835">
                  <c:v>2434.08203</c:v>
                </c:pt>
                <c:pt idx="10836">
                  <c:v>2434.08203</c:v>
                </c:pt>
                <c:pt idx="10837">
                  <c:v>2434.08203</c:v>
                </c:pt>
                <c:pt idx="10838">
                  <c:v>2434.08203</c:v>
                </c:pt>
                <c:pt idx="10839">
                  <c:v>2434.08203</c:v>
                </c:pt>
                <c:pt idx="10840">
                  <c:v>2434.08203</c:v>
                </c:pt>
                <c:pt idx="10841">
                  <c:v>2434.08203</c:v>
                </c:pt>
                <c:pt idx="10842">
                  <c:v>2434.08203</c:v>
                </c:pt>
                <c:pt idx="10843">
                  <c:v>2434.08203</c:v>
                </c:pt>
                <c:pt idx="10844">
                  <c:v>2434.08203</c:v>
                </c:pt>
                <c:pt idx="10845">
                  <c:v>2434.08203</c:v>
                </c:pt>
                <c:pt idx="10846">
                  <c:v>2434.08203</c:v>
                </c:pt>
                <c:pt idx="10847">
                  <c:v>2434.08203</c:v>
                </c:pt>
                <c:pt idx="10848">
                  <c:v>2434.08203</c:v>
                </c:pt>
                <c:pt idx="10849">
                  <c:v>2434.08203</c:v>
                </c:pt>
                <c:pt idx="10850">
                  <c:v>2434.08203</c:v>
                </c:pt>
                <c:pt idx="10851">
                  <c:v>2434.08203</c:v>
                </c:pt>
                <c:pt idx="10852">
                  <c:v>2434.08203</c:v>
                </c:pt>
                <c:pt idx="10853">
                  <c:v>2434.08203</c:v>
                </c:pt>
                <c:pt idx="10854">
                  <c:v>2434.08203</c:v>
                </c:pt>
                <c:pt idx="10855">
                  <c:v>2434.08203</c:v>
                </c:pt>
                <c:pt idx="10856">
                  <c:v>2434.08203</c:v>
                </c:pt>
                <c:pt idx="10857">
                  <c:v>2434.08203</c:v>
                </c:pt>
                <c:pt idx="10858">
                  <c:v>2434.08203</c:v>
                </c:pt>
                <c:pt idx="10859">
                  <c:v>2434.08203</c:v>
                </c:pt>
                <c:pt idx="10860">
                  <c:v>2434.08203</c:v>
                </c:pt>
                <c:pt idx="10861">
                  <c:v>2434.08203</c:v>
                </c:pt>
                <c:pt idx="10862">
                  <c:v>2434.08203</c:v>
                </c:pt>
                <c:pt idx="10863">
                  <c:v>2434.08203</c:v>
                </c:pt>
                <c:pt idx="10864">
                  <c:v>2434.08203</c:v>
                </c:pt>
                <c:pt idx="10865">
                  <c:v>2434.08203</c:v>
                </c:pt>
                <c:pt idx="10866">
                  <c:v>2434.08203</c:v>
                </c:pt>
                <c:pt idx="10867">
                  <c:v>2434.08203</c:v>
                </c:pt>
                <c:pt idx="10868">
                  <c:v>2434.08203</c:v>
                </c:pt>
                <c:pt idx="10869">
                  <c:v>2434.08203</c:v>
                </c:pt>
                <c:pt idx="10870">
                  <c:v>2434.08203</c:v>
                </c:pt>
                <c:pt idx="10871">
                  <c:v>2434.08203</c:v>
                </c:pt>
                <c:pt idx="10872">
                  <c:v>2434.08203</c:v>
                </c:pt>
                <c:pt idx="10873">
                  <c:v>2434.08203</c:v>
                </c:pt>
                <c:pt idx="10874">
                  <c:v>2434.08203</c:v>
                </c:pt>
                <c:pt idx="10875">
                  <c:v>2434.08203</c:v>
                </c:pt>
                <c:pt idx="10876">
                  <c:v>2434.08203</c:v>
                </c:pt>
                <c:pt idx="10877">
                  <c:v>2434.08203</c:v>
                </c:pt>
                <c:pt idx="10878">
                  <c:v>2434.08203</c:v>
                </c:pt>
                <c:pt idx="10879">
                  <c:v>2434.08203</c:v>
                </c:pt>
                <c:pt idx="10880">
                  <c:v>2434.08203</c:v>
                </c:pt>
                <c:pt idx="10881">
                  <c:v>2434.08203</c:v>
                </c:pt>
                <c:pt idx="10882">
                  <c:v>2434.08203</c:v>
                </c:pt>
                <c:pt idx="10883">
                  <c:v>2434.08203</c:v>
                </c:pt>
                <c:pt idx="10884">
                  <c:v>2434.08203</c:v>
                </c:pt>
                <c:pt idx="10885">
                  <c:v>2434.08203</c:v>
                </c:pt>
                <c:pt idx="10886">
                  <c:v>2434.08203</c:v>
                </c:pt>
                <c:pt idx="10887">
                  <c:v>2434.08203</c:v>
                </c:pt>
                <c:pt idx="10888">
                  <c:v>2434.08203</c:v>
                </c:pt>
                <c:pt idx="10889">
                  <c:v>2434.08203</c:v>
                </c:pt>
                <c:pt idx="10890">
                  <c:v>2434.08203</c:v>
                </c:pt>
                <c:pt idx="10891">
                  <c:v>2434.08203</c:v>
                </c:pt>
                <c:pt idx="10892">
                  <c:v>2434.08203</c:v>
                </c:pt>
                <c:pt idx="10893">
                  <c:v>2434.08203</c:v>
                </c:pt>
                <c:pt idx="10894">
                  <c:v>2434.08203</c:v>
                </c:pt>
                <c:pt idx="10895">
                  <c:v>2434.08203</c:v>
                </c:pt>
                <c:pt idx="10896">
                  <c:v>2434.08203</c:v>
                </c:pt>
                <c:pt idx="10897">
                  <c:v>2434.08203</c:v>
                </c:pt>
                <c:pt idx="10898">
                  <c:v>2434.08203</c:v>
                </c:pt>
                <c:pt idx="10899">
                  <c:v>2434.08203</c:v>
                </c:pt>
                <c:pt idx="10900">
                  <c:v>2434.08203</c:v>
                </c:pt>
                <c:pt idx="10901">
                  <c:v>2434.08203</c:v>
                </c:pt>
                <c:pt idx="10902">
                  <c:v>2434.08203</c:v>
                </c:pt>
                <c:pt idx="10903">
                  <c:v>2434.08203</c:v>
                </c:pt>
                <c:pt idx="10904">
                  <c:v>2434.08203</c:v>
                </c:pt>
                <c:pt idx="10905">
                  <c:v>2434.08203</c:v>
                </c:pt>
                <c:pt idx="10906">
                  <c:v>2434.08203</c:v>
                </c:pt>
                <c:pt idx="10907">
                  <c:v>2434.08203</c:v>
                </c:pt>
                <c:pt idx="10908">
                  <c:v>2434.08203</c:v>
                </c:pt>
                <c:pt idx="10909">
                  <c:v>2434.08203</c:v>
                </c:pt>
                <c:pt idx="10910">
                  <c:v>2434.08203</c:v>
                </c:pt>
                <c:pt idx="10911">
                  <c:v>2434.08203</c:v>
                </c:pt>
                <c:pt idx="10912">
                  <c:v>2434.08203</c:v>
                </c:pt>
                <c:pt idx="10913">
                  <c:v>2434.08203</c:v>
                </c:pt>
                <c:pt idx="10914">
                  <c:v>2434.08203</c:v>
                </c:pt>
                <c:pt idx="10915">
                  <c:v>2434.08203</c:v>
                </c:pt>
                <c:pt idx="10916">
                  <c:v>2434.08203</c:v>
                </c:pt>
                <c:pt idx="10917">
                  <c:v>2434.08203</c:v>
                </c:pt>
                <c:pt idx="10918">
                  <c:v>2434.08203</c:v>
                </c:pt>
                <c:pt idx="10919">
                  <c:v>2434.08203</c:v>
                </c:pt>
                <c:pt idx="10920">
                  <c:v>2434.08203</c:v>
                </c:pt>
                <c:pt idx="10921">
                  <c:v>2434.08203</c:v>
                </c:pt>
                <c:pt idx="10922">
                  <c:v>2434.08203</c:v>
                </c:pt>
                <c:pt idx="10923">
                  <c:v>2434.08203</c:v>
                </c:pt>
                <c:pt idx="10924">
                  <c:v>2434.08203</c:v>
                </c:pt>
                <c:pt idx="10925">
                  <c:v>2434.08203</c:v>
                </c:pt>
                <c:pt idx="10926">
                  <c:v>2434.08203</c:v>
                </c:pt>
                <c:pt idx="10927">
                  <c:v>2434.08203</c:v>
                </c:pt>
                <c:pt idx="10928">
                  <c:v>2434.08203</c:v>
                </c:pt>
                <c:pt idx="10929">
                  <c:v>2434.08203</c:v>
                </c:pt>
                <c:pt idx="10930">
                  <c:v>2434.08203</c:v>
                </c:pt>
                <c:pt idx="10931">
                  <c:v>2434.08203</c:v>
                </c:pt>
                <c:pt idx="10932">
                  <c:v>2434.08203</c:v>
                </c:pt>
                <c:pt idx="10933">
                  <c:v>2434.08203</c:v>
                </c:pt>
                <c:pt idx="10934">
                  <c:v>2434.08203</c:v>
                </c:pt>
                <c:pt idx="10935">
                  <c:v>2434.08203</c:v>
                </c:pt>
                <c:pt idx="10936">
                  <c:v>2434.08203</c:v>
                </c:pt>
                <c:pt idx="10937">
                  <c:v>2434.08203</c:v>
                </c:pt>
                <c:pt idx="10938">
                  <c:v>2434.08203</c:v>
                </c:pt>
                <c:pt idx="10939">
                  <c:v>2434.08203</c:v>
                </c:pt>
                <c:pt idx="10940">
                  <c:v>2434.08203</c:v>
                </c:pt>
                <c:pt idx="10941">
                  <c:v>2434.08203</c:v>
                </c:pt>
                <c:pt idx="10942">
                  <c:v>2434.08203</c:v>
                </c:pt>
                <c:pt idx="10943">
                  <c:v>2434.08203</c:v>
                </c:pt>
                <c:pt idx="10944">
                  <c:v>2434.08203</c:v>
                </c:pt>
                <c:pt idx="10945">
                  <c:v>2434.08203</c:v>
                </c:pt>
                <c:pt idx="10946">
                  <c:v>2434.08203</c:v>
                </c:pt>
                <c:pt idx="10947">
                  <c:v>2434.08203</c:v>
                </c:pt>
                <c:pt idx="10948">
                  <c:v>2434.08203</c:v>
                </c:pt>
                <c:pt idx="10949">
                  <c:v>2434.08203</c:v>
                </c:pt>
                <c:pt idx="10950">
                  <c:v>2434.08203</c:v>
                </c:pt>
                <c:pt idx="10951">
                  <c:v>2434.08203</c:v>
                </c:pt>
                <c:pt idx="10952">
                  <c:v>2434.08203</c:v>
                </c:pt>
                <c:pt idx="10953">
                  <c:v>2434.08203</c:v>
                </c:pt>
                <c:pt idx="10954">
                  <c:v>2434.08203</c:v>
                </c:pt>
                <c:pt idx="10955">
                  <c:v>2431.6406299999981</c:v>
                </c:pt>
                <c:pt idx="10956">
                  <c:v>2434.08203</c:v>
                </c:pt>
                <c:pt idx="10957">
                  <c:v>2434.08203</c:v>
                </c:pt>
                <c:pt idx="10958">
                  <c:v>2434.08203</c:v>
                </c:pt>
                <c:pt idx="10959">
                  <c:v>2434.08203</c:v>
                </c:pt>
                <c:pt idx="10960">
                  <c:v>2434.08203</c:v>
                </c:pt>
                <c:pt idx="10961">
                  <c:v>2434.08203</c:v>
                </c:pt>
                <c:pt idx="10962">
                  <c:v>2434.08203</c:v>
                </c:pt>
                <c:pt idx="10963">
                  <c:v>2434.08203</c:v>
                </c:pt>
                <c:pt idx="10964">
                  <c:v>2434.08203</c:v>
                </c:pt>
                <c:pt idx="10965">
                  <c:v>2434.08203</c:v>
                </c:pt>
                <c:pt idx="10966">
                  <c:v>2434.08203</c:v>
                </c:pt>
                <c:pt idx="10967">
                  <c:v>2434.08203</c:v>
                </c:pt>
                <c:pt idx="10968">
                  <c:v>2434.08203</c:v>
                </c:pt>
                <c:pt idx="10969">
                  <c:v>2434.08203</c:v>
                </c:pt>
                <c:pt idx="10970">
                  <c:v>2434.08203</c:v>
                </c:pt>
                <c:pt idx="10971">
                  <c:v>2434.08203</c:v>
                </c:pt>
                <c:pt idx="10972">
                  <c:v>2434.08203</c:v>
                </c:pt>
                <c:pt idx="10973">
                  <c:v>2434.08203</c:v>
                </c:pt>
                <c:pt idx="10974">
                  <c:v>2434.08203</c:v>
                </c:pt>
                <c:pt idx="10975">
                  <c:v>2434.08203</c:v>
                </c:pt>
                <c:pt idx="10976">
                  <c:v>2434.08203</c:v>
                </c:pt>
                <c:pt idx="10977">
                  <c:v>2434.08203</c:v>
                </c:pt>
                <c:pt idx="10978">
                  <c:v>2434.08203</c:v>
                </c:pt>
                <c:pt idx="10979">
                  <c:v>2434.08203</c:v>
                </c:pt>
                <c:pt idx="10980">
                  <c:v>2434.08203</c:v>
                </c:pt>
                <c:pt idx="10981">
                  <c:v>2434.08203</c:v>
                </c:pt>
                <c:pt idx="10982">
                  <c:v>2434.08203</c:v>
                </c:pt>
                <c:pt idx="10983">
                  <c:v>2434.08203</c:v>
                </c:pt>
                <c:pt idx="10984">
                  <c:v>2434.08203</c:v>
                </c:pt>
                <c:pt idx="10985">
                  <c:v>2434.08203</c:v>
                </c:pt>
                <c:pt idx="10986">
                  <c:v>2434.08203</c:v>
                </c:pt>
                <c:pt idx="10987">
                  <c:v>2434.08203</c:v>
                </c:pt>
                <c:pt idx="10988">
                  <c:v>2434.08203</c:v>
                </c:pt>
                <c:pt idx="10989">
                  <c:v>2434.08203</c:v>
                </c:pt>
                <c:pt idx="10990">
                  <c:v>2434.08203</c:v>
                </c:pt>
                <c:pt idx="10991">
                  <c:v>2434.08203</c:v>
                </c:pt>
                <c:pt idx="10992">
                  <c:v>2434.08203</c:v>
                </c:pt>
                <c:pt idx="10993">
                  <c:v>2434.08203</c:v>
                </c:pt>
                <c:pt idx="10994">
                  <c:v>2434.08203</c:v>
                </c:pt>
                <c:pt idx="10995">
                  <c:v>2434.08203</c:v>
                </c:pt>
                <c:pt idx="10996">
                  <c:v>2434.08203</c:v>
                </c:pt>
                <c:pt idx="10997">
                  <c:v>2434.08203</c:v>
                </c:pt>
                <c:pt idx="10998">
                  <c:v>2431.6406299999981</c:v>
                </c:pt>
                <c:pt idx="10999">
                  <c:v>2434.08203</c:v>
                </c:pt>
                <c:pt idx="11000">
                  <c:v>2434.08203</c:v>
                </c:pt>
                <c:pt idx="11001">
                  <c:v>2434.08203</c:v>
                </c:pt>
                <c:pt idx="11002">
                  <c:v>2434.08203</c:v>
                </c:pt>
                <c:pt idx="11003">
                  <c:v>2434.08203</c:v>
                </c:pt>
                <c:pt idx="11004">
                  <c:v>2434.08203</c:v>
                </c:pt>
                <c:pt idx="11005">
                  <c:v>2434.08203</c:v>
                </c:pt>
                <c:pt idx="11006">
                  <c:v>2434.08203</c:v>
                </c:pt>
                <c:pt idx="11007">
                  <c:v>2434.08203</c:v>
                </c:pt>
                <c:pt idx="11008">
                  <c:v>2434.08203</c:v>
                </c:pt>
                <c:pt idx="11009">
                  <c:v>2434.08203</c:v>
                </c:pt>
                <c:pt idx="11010">
                  <c:v>2434.08203</c:v>
                </c:pt>
                <c:pt idx="11011">
                  <c:v>2434.08203</c:v>
                </c:pt>
                <c:pt idx="11012">
                  <c:v>2434.08203</c:v>
                </c:pt>
                <c:pt idx="11013">
                  <c:v>2434.08203</c:v>
                </c:pt>
                <c:pt idx="11014">
                  <c:v>2434.08203</c:v>
                </c:pt>
                <c:pt idx="11015">
                  <c:v>2434.08203</c:v>
                </c:pt>
                <c:pt idx="11016">
                  <c:v>2434.08203</c:v>
                </c:pt>
                <c:pt idx="11017">
                  <c:v>2434.08203</c:v>
                </c:pt>
                <c:pt idx="11018">
                  <c:v>2434.08203</c:v>
                </c:pt>
                <c:pt idx="11019">
                  <c:v>2434.08203</c:v>
                </c:pt>
                <c:pt idx="11020">
                  <c:v>2434.08203</c:v>
                </c:pt>
                <c:pt idx="11021">
                  <c:v>2434.08203</c:v>
                </c:pt>
                <c:pt idx="11022">
                  <c:v>2434.08203</c:v>
                </c:pt>
                <c:pt idx="11023">
                  <c:v>2434.08203</c:v>
                </c:pt>
                <c:pt idx="11024">
                  <c:v>2434.08203</c:v>
                </c:pt>
                <c:pt idx="11025">
                  <c:v>2434.08203</c:v>
                </c:pt>
                <c:pt idx="11026">
                  <c:v>2434.08203</c:v>
                </c:pt>
                <c:pt idx="11027">
                  <c:v>2434.08203</c:v>
                </c:pt>
                <c:pt idx="11028">
                  <c:v>2434.08203</c:v>
                </c:pt>
                <c:pt idx="11029">
                  <c:v>2434.08203</c:v>
                </c:pt>
                <c:pt idx="11030">
                  <c:v>2434.08203</c:v>
                </c:pt>
                <c:pt idx="11031">
                  <c:v>2434.08203</c:v>
                </c:pt>
                <c:pt idx="11032">
                  <c:v>2434.08203</c:v>
                </c:pt>
                <c:pt idx="11033">
                  <c:v>2434.08203</c:v>
                </c:pt>
                <c:pt idx="11034">
                  <c:v>2434.08203</c:v>
                </c:pt>
                <c:pt idx="11035">
                  <c:v>2434.08203</c:v>
                </c:pt>
                <c:pt idx="11036">
                  <c:v>2434.08203</c:v>
                </c:pt>
                <c:pt idx="11037">
                  <c:v>2434.08203</c:v>
                </c:pt>
                <c:pt idx="11038">
                  <c:v>2434.08203</c:v>
                </c:pt>
                <c:pt idx="11039">
                  <c:v>2434.08203</c:v>
                </c:pt>
                <c:pt idx="11040">
                  <c:v>2434.08203</c:v>
                </c:pt>
                <c:pt idx="11041">
                  <c:v>2434.08203</c:v>
                </c:pt>
                <c:pt idx="11042">
                  <c:v>2434.08203</c:v>
                </c:pt>
                <c:pt idx="11043">
                  <c:v>2434.08203</c:v>
                </c:pt>
                <c:pt idx="11044">
                  <c:v>2434.08203</c:v>
                </c:pt>
                <c:pt idx="11045">
                  <c:v>2434.08203</c:v>
                </c:pt>
                <c:pt idx="11046">
                  <c:v>2434.08203</c:v>
                </c:pt>
                <c:pt idx="11047">
                  <c:v>2434.08203</c:v>
                </c:pt>
                <c:pt idx="11048">
                  <c:v>2434.08203</c:v>
                </c:pt>
                <c:pt idx="11049">
                  <c:v>2434.08203</c:v>
                </c:pt>
                <c:pt idx="11050">
                  <c:v>2434.08203</c:v>
                </c:pt>
                <c:pt idx="11051">
                  <c:v>2434.08203</c:v>
                </c:pt>
                <c:pt idx="11052">
                  <c:v>2434.08203</c:v>
                </c:pt>
                <c:pt idx="11053">
                  <c:v>2434.08203</c:v>
                </c:pt>
                <c:pt idx="11054">
                  <c:v>2434.08203</c:v>
                </c:pt>
                <c:pt idx="11055">
                  <c:v>2434.08203</c:v>
                </c:pt>
                <c:pt idx="11056">
                  <c:v>2434.08203</c:v>
                </c:pt>
                <c:pt idx="11057">
                  <c:v>2434.08203</c:v>
                </c:pt>
                <c:pt idx="11058">
                  <c:v>2434.08203</c:v>
                </c:pt>
                <c:pt idx="11059">
                  <c:v>2434.08203</c:v>
                </c:pt>
                <c:pt idx="11060">
                  <c:v>2434.08203</c:v>
                </c:pt>
                <c:pt idx="11061">
                  <c:v>2434.08203</c:v>
                </c:pt>
                <c:pt idx="11062">
                  <c:v>2434.08203</c:v>
                </c:pt>
                <c:pt idx="11063">
                  <c:v>2434.08203</c:v>
                </c:pt>
                <c:pt idx="11064">
                  <c:v>2434.08203</c:v>
                </c:pt>
                <c:pt idx="11065">
                  <c:v>2434.08203</c:v>
                </c:pt>
                <c:pt idx="11066">
                  <c:v>2434.08203</c:v>
                </c:pt>
                <c:pt idx="11067">
                  <c:v>2434.08203</c:v>
                </c:pt>
                <c:pt idx="11068">
                  <c:v>2434.08203</c:v>
                </c:pt>
                <c:pt idx="11069">
                  <c:v>2434.08203</c:v>
                </c:pt>
                <c:pt idx="11070">
                  <c:v>2434.08203</c:v>
                </c:pt>
                <c:pt idx="11071">
                  <c:v>2434.08203</c:v>
                </c:pt>
                <c:pt idx="11072">
                  <c:v>2434.08203</c:v>
                </c:pt>
                <c:pt idx="11073">
                  <c:v>2434.08203</c:v>
                </c:pt>
                <c:pt idx="11074">
                  <c:v>2434.08203</c:v>
                </c:pt>
                <c:pt idx="11075">
                  <c:v>2434.08203</c:v>
                </c:pt>
                <c:pt idx="11076">
                  <c:v>2434.08203</c:v>
                </c:pt>
                <c:pt idx="11077">
                  <c:v>2434.08203</c:v>
                </c:pt>
                <c:pt idx="11078">
                  <c:v>2434.08203</c:v>
                </c:pt>
                <c:pt idx="11079">
                  <c:v>2434.08203</c:v>
                </c:pt>
                <c:pt idx="11080">
                  <c:v>2434.08203</c:v>
                </c:pt>
                <c:pt idx="11081">
                  <c:v>2434.08203</c:v>
                </c:pt>
                <c:pt idx="11082">
                  <c:v>2434.08203</c:v>
                </c:pt>
                <c:pt idx="11083">
                  <c:v>2434.08203</c:v>
                </c:pt>
                <c:pt idx="11084">
                  <c:v>2434.08203</c:v>
                </c:pt>
                <c:pt idx="11085">
                  <c:v>2434.08203</c:v>
                </c:pt>
                <c:pt idx="11086">
                  <c:v>2434.08203</c:v>
                </c:pt>
                <c:pt idx="11087">
                  <c:v>2434.08203</c:v>
                </c:pt>
                <c:pt idx="11088">
                  <c:v>2434.08203</c:v>
                </c:pt>
                <c:pt idx="11089">
                  <c:v>2434.08203</c:v>
                </c:pt>
                <c:pt idx="11090">
                  <c:v>2434.08203</c:v>
                </c:pt>
                <c:pt idx="11091">
                  <c:v>2434.08203</c:v>
                </c:pt>
                <c:pt idx="11092">
                  <c:v>2434.08203</c:v>
                </c:pt>
                <c:pt idx="11093">
                  <c:v>2434.08203</c:v>
                </c:pt>
                <c:pt idx="11094">
                  <c:v>2434.08203</c:v>
                </c:pt>
                <c:pt idx="11095">
                  <c:v>2434.08203</c:v>
                </c:pt>
                <c:pt idx="11096">
                  <c:v>2434.08203</c:v>
                </c:pt>
                <c:pt idx="11097">
                  <c:v>2434.08203</c:v>
                </c:pt>
                <c:pt idx="11098">
                  <c:v>2434.08203</c:v>
                </c:pt>
                <c:pt idx="11099">
                  <c:v>2434.08203</c:v>
                </c:pt>
                <c:pt idx="11100">
                  <c:v>2434.08203</c:v>
                </c:pt>
                <c:pt idx="11101">
                  <c:v>2434.08203</c:v>
                </c:pt>
                <c:pt idx="11102">
                  <c:v>2434.08203</c:v>
                </c:pt>
                <c:pt idx="11103">
                  <c:v>2434.08203</c:v>
                </c:pt>
                <c:pt idx="11104">
                  <c:v>2434.08203</c:v>
                </c:pt>
                <c:pt idx="11105">
                  <c:v>2434.08203</c:v>
                </c:pt>
                <c:pt idx="11106">
                  <c:v>2434.08203</c:v>
                </c:pt>
                <c:pt idx="11107">
                  <c:v>2434.08203</c:v>
                </c:pt>
                <c:pt idx="11108">
                  <c:v>2434.08203</c:v>
                </c:pt>
                <c:pt idx="11109">
                  <c:v>2434.08203</c:v>
                </c:pt>
                <c:pt idx="11110">
                  <c:v>2434.08203</c:v>
                </c:pt>
                <c:pt idx="11111">
                  <c:v>2434.08203</c:v>
                </c:pt>
                <c:pt idx="11112">
                  <c:v>2434.08203</c:v>
                </c:pt>
                <c:pt idx="11113">
                  <c:v>2434.08203</c:v>
                </c:pt>
                <c:pt idx="11114">
                  <c:v>2434.08203</c:v>
                </c:pt>
                <c:pt idx="11115">
                  <c:v>2434.08203</c:v>
                </c:pt>
                <c:pt idx="11116">
                  <c:v>2434.08203</c:v>
                </c:pt>
                <c:pt idx="11117">
                  <c:v>2434.08203</c:v>
                </c:pt>
                <c:pt idx="11118">
                  <c:v>2434.08203</c:v>
                </c:pt>
                <c:pt idx="11119">
                  <c:v>2434.08203</c:v>
                </c:pt>
                <c:pt idx="11120">
                  <c:v>2434.08203</c:v>
                </c:pt>
                <c:pt idx="11121">
                  <c:v>2434.08203</c:v>
                </c:pt>
                <c:pt idx="11122">
                  <c:v>2434.08203</c:v>
                </c:pt>
                <c:pt idx="11123">
                  <c:v>2434.08203</c:v>
                </c:pt>
                <c:pt idx="11124">
                  <c:v>2434.08203</c:v>
                </c:pt>
                <c:pt idx="11125">
                  <c:v>2434.08203</c:v>
                </c:pt>
                <c:pt idx="11126">
                  <c:v>2434.08203</c:v>
                </c:pt>
                <c:pt idx="11127">
                  <c:v>2434.08203</c:v>
                </c:pt>
                <c:pt idx="11128">
                  <c:v>2434.08203</c:v>
                </c:pt>
                <c:pt idx="11129">
                  <c:v>2434.08203</c:v>
                </c:pt>
                <c:pt idx="11130">
                  <c:v>2434.08203</c:v>
                </c:pt>
                <c:pt idx="11131">
                  <c:v>2434.08203</c:v>
                </c:pt>
                <c:pt idx="11132">
                  <c:v>2434.08203</c:v>
                </c:pt>
                <c:pt idx="11133">
                  <c:v>2434.08203</c:v>
                </c:pt>
                <c:pt idx="11134">
                  <c:v>2434.08203</c:v>
                </c:pt>
                <c:pt idx="11135">
                  <c:v>2434.08203</c:v>
                </c:pt>
                <c:pt idx="11136">
                  <c:v>2434.08203</c:v>
                </c:pt>
                <c:pt idx="11137">
                  <c:v>2434.08203</c:v>
                </c:pt>
                <c:pt idx="11138">
                  <c:v>2434.08203</c:v>
                </c:pt>
                <c:pt idx="11139">
                  <c:v>2434.08203</c:v>
                </c:pt>
                <c:pt idx="11140">
                  <c:v>2434.08203</c:v>
                </c:pt>
                <c:pt idx="11141">
                  <c:v>2434.08203</c:v>
                </c:pt>
                <c:pt idx="11142">
                  <c:v>2434.08203</c:v>
                </c:pt>
                <c:pt idx="11143">
                  <c:v>2434.08203</c:v>
                </c:pt>
                <c:pt idx="11144">
                  <c:v>2434.08203</c:v>
                </c:pt>
                <c:pt idx="11145">
                  <c:v>2434.08203</c:v>
                </c:pt>
                <c:pt idx="11146">
                  <c:v>2434.08203</c:v>
                </c:pt>
                <c:pt idx="11147">
                  <c:v>2434.08203</c:v>
                </c:pt>
                <c:pt idx="11148">
                  <c:v>2434.08203</c:v>
                </c:pt>
                <c:pt idx="11149">
                  <c:v>2434.08203</c:v>
                </c:pt>
                <c:pt idx="11150">
                  <c:v>2434.08203</c:v>
                </c:pt>
                <c:pt idx="11151">
                  <c:v>2434.08203</c:v>
                </c:pt>
                <c:pt idx="11152">
                  <c:v>2434.08203</c:v>
                </c:pt>
                <c:pt idx="11153">
                  <c:v>2434.08203</c:v>
                </c:pt>
                <c:pt idx="11154">
                  <c:v>2434.08203</c:v>
                </c:pt>
                <c:pt idx="11155">
                  <c:v>2434.08203</c:v>
                </c:pt>
                <c:pt idx="11156">
                  <c:v>2434.08203</c:v>
                </c:pt>
                <c:pt idx="11157">
                  <c:v>2434.08203</c:v>
                </c:pt>
                <c:pt idx="11158">
                  <c:v>2434.08203</c:v>
                </c:pt>
                <c:pt idx="11159">
                  <c:v>2434.08203</c:v>
                </c:pt>
                <c:pt idx="11160">
                  <c:v>2434.08203</c:v>
                </c:pt>
                <c:pt idx="11161">
                  <c:v>2434.08203</c:v>
                </c:pt>
                <c:pt idx="11162">
                  <c:v>2434.08203</c:v>
                </c:pt>
                <c:pt idx="11163">
                  <c:v>2434.08203</c:v>
                </c:pt>
                <c:pt idx="11164">
                  <c:v>2434.08203</c:v>
                </c:pt>
                <c:pt idx="11165">
                  <c:v>2434.08203</c:v>
                </c:pt>
                <c:pt idx="11166">
                  <c:v>2434.08203</c:v>
                </c:pt>
                <c:pt idx="11167">
                  <c:v>2434.08203</c:v>
                </c:pt>
                <c:pt idx="11168">
                  <c:v>2434.08203</c:v>
                </c:pt>
                <c:pt idx="11169">
                  <c:v>2434.08203</c:v>
                </c:pt>
                <c:pt idx="11170">
                  <c:v>2434.08203</c:v>
                </c:pt>
                <c:pt idx="11171">
                  <c:v>2434.08203</c:v>
                </c:pt>
                <c:pt idx="11172">
                  <c:v>2434.08203</c:v>
                </c:pt>
                <c:pt idx="11173">
                  <c:v>2434.08203</c:v>
                </c:pt>
                <c:pt idx="11174">
                  <c:v>2434.08203</c:v>
                </c:pt>
                <c:pt idx="11175">
                  <c:v>2434.08203</c:v>
                </c:pt>
                <c:pt idx="11176">
                  <c:v>2434.08203</c:v>
                </c:pt>
                <c:pt idx="11177">
                  <c:v>2434.08203</c:v>
                </c:pt>
                <c:pt idx="11178">
                  <c:v>2434.08203</c:v>
                </c:pt>
                <c:pt idx="11179">
                  <c:v>2434.08203</c:v>
                </c:pt>
                <c:pt idx="11180">
                  <c:v>2434.08203</c:v>
                </c:pt>
                <c:pt idx="11181">
                  <c:v>2434.08203</c:v>
                </c:pt>
                <c:pt idx="11182">
                  <c:v>2434.08203</c:v>
                </c:pt>
                <c:pt idx="11183">
                  <c:v>2434.08203</c:v>
                </c:pt>
                <c:pt idx="11184">
                  <c:v>2434.08203</c:v>
                </c:pt>
                <c:pt idx="11185">
                  <c:v>2434.08203</c:v>
                </c:pt>
                <c:pt idx="11186">
                  <c:v>2434.08203</c:v>
                </c:pt>
                <c:pt idx="11187">
                  <c:v>2434.08203</c:v>
                </c:pt>
                <c:pt idx="11188">
                  <c:v>2434.08203</c:v>
                </c:pt>
                <c:pt idx="11189">
                  <c:v>2434.08203</c:v>
                </c:pt>
                <c:pt idx="11190">
                  <c:v>2434.08203</c:v>
                </c:pt>
                <c:pt idx="11191">
                  <c:v>2434.08203</c:v>
                </c:pt>
                <c:pt idx="11192">
                  <c:v>2434.08203</c:v>
                </c:pt>
                <c:pt idx="11193">
                  <c:v>2434.08203</c:v>
                </c:pt>
                <c:pt idx="11194">
                  <c:v>2434.08203</c:v>
                </c:pt>
                <c:pt idx="11195">
                  <c:v>2434.08203</c:v>
                </c:pt>
                <c:pt idx="11196">
                  <c:v>2434.08203</c:v>
                </c:pt>
                <c:pt idx="11197">
                  <c:v>2434.08203</c:v>
                </c:pt>
                <c:pt idx="11198">
                  <c:v>2434.08203</c:v>
                </c:pt>
                <c:pt idx="11199">
                  <c:v>2434.08203</c:v>
                </c:pt>
                <c:pt idx="11200">
                  <c:v>2434.08203</c:v>
                </c:pt>
                <c:pt idx="11201">
                  <c:v>2434.08203</c:v>
                </c:pt>
                <c:pt idx="11202">
                  <c:v>2434.08203</c:v>
                </c:pt>
                <c:pt idx="11203">
                  <c:v>2434.08203</c:v>
                </c:pt>
                <c:pt idx="11204">
                  <c:v>2434.08203</c:v>
                </c:pt>
                <c:pt idx="11205">
                  <c:v>2434.08203</c:v>
                </c:pt>
                <c:pt idx="11206">
                  <c:v>2434.08203</c:v>
                </c:pt>
                <c:pt idx="11207">
                  <c:v>2434.08203</c:v>
                </c:pt>
                <c:pt idx="11208">
                  <c:v>2434.08203</c:v>
                </c:pt>
                <c:pt idx="11209">
                  <c:v>2434.08203</c:v>
                </c:pt>
                <c:pt idx="11210">
                  <c:v>2434.08203</c:v>
                </c:pt>
                <c:pt idx="11211">
                  <c:v>2434.08203</c:v>
                </c:pt>
                <c:pt idx="11212">
                  <c:v>2434.08203</c:v>
                </c:pt>
                <c:pt idx="11213">
                  <c:v>2434.08203</c:v>
                </c:pt>
                <c:pt idx="11214">
                  <c:v>2434.08203</c:v>
                </c:pt>
                <c:pt idx="11215">
                  <c:v>2434.08203</c:v>
                </c:pt>
                <c:pt idx="11216">
                  <c:v>2434.08203</c:v>
                </c:pt>
                <c:pt idx="11217">
                  <c:v>2434.08203</c:v>
                </c:pt>
                <c:pt idx="11218">
                  <c:v>2434.08203</c:v>
                </c:pt>
                <c:pt idx="11219">
                  <c:v>2434.08203</c:v>
                </c:pt>
                <c:pt idx="11220">
                  <c:v>2434.08203</c:v>
                </c:pt>
                <c:pt idx="11221">
                  <c:v>2434.08203</c:v>
                </c:pt>
                <c:pt idx="11222">
                  <c:v>2434.08203</c:v>
                </c:pt>
                <c:pt idx="11223">
                  <c:v>2434.08203</c:v>
                </c:pt>
                <c:pt idx="11224">
                  <c:v>2434.08203</c:v>
                </c:pt>
                <c:pt idx="11225">
                  <c:v>2434.08203</c:v>
                </c:pt>
                <c:pt idx="11226">
                  <c:v>2434.08203</c:v>
                </c:pt>
                <c:pt idx="11227">
                  <c:v>2434.08203</c:v>
                </c:pt>
                <c:pt idx="11228">
                  <c:v>2434.08203</c:v>
                </c:pt>
                <c:pt idx="11229">
                  <c:v>2434.08203</c:v>
                </c:pt>
                <c:pt idx="11230">
                  <c:v>2434.08203</c:v>
                </c:pt>
                <c:pt idx="11231">
                  <c:v>2434.08203</c:v>
                </c:pt>
                <c:pt idx="11232">
                  <c:v>2434.08203</c:v>
                </c:pt>
                <c:pt idx="11233">
                  <c:v>2434.08203</c:v>
                </c:pt>
                <c:pt idx="11234">
                  <c:v>2434.08203</c:v>
                </c:pt>
                <c:pt idx="11235">
                  <c:v>2434.08203</c:v>
                </c:pt>
                <c:pt idx="11236">
                  <c:v>2434.08203</c:v>
                </c:pt>
                <c:pt idx="11237">
                  <c:v>2434.08203</c:v>
                </c:pt>
                <c:pt idx="11238">
                  <c:v>2434.08203</c:v>
                </c:pt>
                <c:pt idx="11239">
                  <c:v>2434.08203</c:v>
                </c:pt>
                <c:pt idx="11240">
                  <c:v>2434.08203</c:v>
                </c:pt>
                <c:pt idx="11241">
                  <c:v>2434.08203</c:v>
                </c:pt>
                <c:pt idx="11242">
                  <c:v>2434.08203</c:v>
                </c:pt>
                <c:pt idx="11243">
                  <c:v>2434.08203</c:v>
                </c:pt>
                <c:pt idx="11244">
                  <c:v>2434.08203</c:v>
                </c:pt>
                <c:pt idx="11245">
                  <c:v>2434.08203</c:v>
                </c:pt>
                <c:pt idx="11246">
                  <c:v>2434.08203</c:v>
                </c:pt>
                <c:pt idx="11247">
                  <c:v>2434.08203</c:v>
                </c:pt>
                <c:pt idx="11248">
                  <c:v>2434.08203</c:v>
                </c:pt>
                <c:pt idx="11249">
                  <c:v>2434.08203</c:v>
                </c:pt>
                <c:pt idx="11250">
                  <c:v>2434.08203</c:v>
                </c:pt>
                <c:pt idx="11251">
                  <c:v>2434.08203</c:v>
                </c:pt>
                <c:pt idx="11252">
                  <c:v>2434.08203</c:v>
                </c:pt>
                <c:pt idx="11253">
                  <c:v>2434.08203</c:v>
                </c:pt>
                <c:pt idx="11254">
                  <c:v>2434.08203</c:v>
                </c:pt>
                <c:pt idx="11255">
                  <c:v>2434.08203</c:v>
                </c:pt>
                <c:pt idx="11256">
                  <c:v>2434.08203</c:v>
                </c:pt>
                <c:pt idx="11257">
                  <c:v>2434.08203</c:v>
                </c:pt>
                <c:pt idx="11258">
                  <c:v>2434.08203</c:v>
                </c:pt>
                <c:pt idx="11259">
                  <c:v>2434.08203</c:v>
                </c:pt>
                <c:pt idx="11260">
                  <c:v>2431.6406299999981</c:v>
                </c:pt>
                <c:pt idx="11261">
                  <c:v>2434.08203</c:v>
                </c:pt>
                <c:pt idx="11262">
                  <c:v>2434.08203</c:v>
                </c:pt>
                <c:pt idx="11263">
                  <c:v>2434.08203</c:v>
                </c:pt>
                <c:pt idx="11264">
                  <c:v>2434.08203</c:v>
                </c:pt>
                <c:pt idx="11265">
                  <c:v>2434.08203</c:v>
                </c:pt>
                <c:pt idx="11266">
                  <c:v>2434.08203</c:v>
                </c:pt>
                <c:pt idx="11267">
                  <c:v>2434.08203</c:v>
                </c:pt>
                <c:pt idx="11268">
                  <c:v>2434.08203</c:v>
                </c:pt>
                <c:pt idx="11269">
                  <c:v>2434.08203</c:v>
                </c:pt>
                <c:pt idx="11270">
                  <c:v>2434.08203</c:v>
                </c:pt>
                <c:pt idx="11271">
                  <c:v>2434.08203</c:v>
                </c:pt>
                <c:pt idx="11272">
                  <c:v>2434.08203</c:v>
                </c:pt>
                <c:pt idx="11273">
                  <c:v>2434.08203</c:v>
                </c:pt>
                <c:pt idx="11274">
                  <c:v>2434.08203</c:v>
                </c:pt>
                <c:pt idx="11275">
                  <c:v>2434.08203</c:v>
                </c:pt>
                <c:pt idx="11276">
                  <c:v>2434.08203</c:v>
                </c:pt>
                <c:pt idx="11277">
                  <c:v>2434.08203</c:v>
                </c:pt>
                <c:pt idx="11278">
                  <c:v>2434.08203</c:v>
                </c:pt>
                <c:pt idx="11279">
                  <c:v>2434.08203</c:v>
                </c:pt>
                <c:pt idx="11280">
                  <c:v>2434.08203</c:v>
                </c:pt>
                <c:pt idx="11281">
                  <c:v>2434.08203</c:v>
                </c:pt>
                <c:pt idx="11282">
                  <c:v>2434.08203</c:v>
                </c:pt>
                <c:pt idx="11283">
                  <c:v>2434.08203</c:v>
                </c:pt>
                <c:pt idx="11284">
                  <c:v>2434.08203</c:v>
                </c:pt>
                <c:pt idx="11285">
                  <c:v>2434.08203</c:v>
                </c:pt>
                <c:pt idx="11286">
                  <c:v>2434.08203</c:v>
                </c:pt>
                <c:pt idx="11287">
                  <c:v>2434.08203</c:v>
                </c:pt>
                <c:pt idx="11288">
                  <c:v>2434.08203</c:v>
                </c:pt>
                <c:pt idx="11289">
                  <c:v>2434.08203</c:v>
                </c:pt>
                <c:pt idx="11290">
                  <c:v>2434.08203</c:v>
                </c:pt>
                <c:pt idx="11291">
                  <c:v>2434.08203</c:v>
                </c:pt>
                <c:pt idx="11292">
                  <c:v>2434.08203</c:v>
                </c:pt>
                <c:pt idx="11293">
                  <c:v>2434.08203</c:v>
                </c:pt>
                <c:pt idx="11294">
                  <c:v>2434.08203</c:v>
                </c:pt>
                <c:pt idx="11295">
                  <c:v>2434.08203</c:v>
                </c:pt>
                <c:pt idx="11296">
                  <c:v>2434.08203</c:v>
                </c:pt>
                <c:pt idx="11297">
                  <c:v>2434.08203</c:v>
                </c:pt>
                <c:pt idx="11298">
                  <c:v>2434.08203</c:v>
                </c:pt>
                <c:pt idx="11299">
                  <c:v>2434.08203</c:v>
                </c:pt>
                <c:pt idx="11300">
                  <c:v>2434.08203</c:v>
                </c:pt>
                <c:pt idx="11301">
                  <c:v>2434.08203</c:v>
                </c:pt>
                <c:pt idx="11302">
                  <c:v>2434.08203</c:v>
                </c:pt>
                <c:pt idx="11303">
                  <c:v>2434.08203</c:v>
                </c:pt>
                <c:pt idx="11304">
                  <c:v>2434.08203</c:v>
                </c:pt>
                <c:pt idx="11305">
                  <c:v>2434.08203</c:v>
                </c:pt>
                <c:pt idx="11306">
                  <c:v>2434.08203</c:v>
                </c:pt>
                <c:pt idx="11307">
                  <c:v>2434.08203</c:v>
                </c:pt>
                <c:pt idx="11308">
                  <c:v>2434.08203</c:v>
                </c:pt>
                <c:pt idx="11309">
                  <c:v>2434.08203</c:v>
                </c:pt>
                <c:pt idx="11310">
                  <c:v>2434.08203</c:v>
                </c:pt>
                <c:pt idx="11311">
                  <c:v>2434.08203</c:v>
                </c:pt>
                <c:pt idx="11312">
                  <c:v>2434.08203</c:v>
                </c:pt>
                <c:pt idx="11313">
                  <c:v>2434.08203</c:v>
                </c:pt>
                <c:pt idx="11314">
                  <c:v>2434.08203</c:v>
                </c:pt>
                <c:pt idx="11315">
                  <c:v>2434.08203</c:v>
                </c:pt>
                <c:pt idx="11316">
                  <c:v>2434.08203</c:v>
                </c:pt>
                <c:pt idx="11317">
                  <c:v>2434.08203</c:v>
                </c:pt>
                <c:pt idx="11318">
                  <c:v>2434.08203</c:v>
                </c:pt>
                <c:pt idx="11319">
                  <c:v>2434.08203</c:v>
                </c:pt>
                <c:pt idx="11320">
                  <c:v>2434.08203</c:v>
                </c:pt>
                <c:pt idx="11321">
                  <c:v>2434.08203</c:v>
                </c:pt>
                <c:pt idx="11322">
                  <c:v>2434.08203</c:v>
                </c:pt>
                <c:pt idx="11323">
                  <c:v>2434.08203</c:v>
                </c:pt>
                <c:pt idx="11324">
                  <c:v>2434.08203</c:v>
                </c:pt>
                <c:pt idx="11325">
                  <c:v>2434.08203</c:v>
                </c:pt>
                <c:pt idx="11326">
                  <c:v>2434.08203</c:v>
                </c:pt>
                <c:pt idx="11327">
                  <c:v>2434.08203</c:v>
                </c:pt>
                <c:pt idx="11328">
                  <c:v>2434.08203</c:v>
                </c:pt>
                <c:pt idx="11329">
                  <c:v>2434.08203</c:v>
                </c:pt>
                <c:pt idx="11330">
                  <c:v>2434.08203</c:v>
                </c:pt>
                <c:pt idx="11331">
                  <c:v>2434.08203</c:v>
                </c:pt>
                <c:pt idx="11332">
                  <c:v>2434.08203</c:v>
                </c:pt>
                <c:pt idx="11333">
                  <c:v>2434.08203</c:v>
                </c:pt>
                <c:pt idx="11334">
                  <c:v>2434.08203</c:v>
                </c:pt>
                <c:pt idx="11335">
                  <c:v>2434.08203</c:v>
                </c:pt>
                <c:pt idx="11336">
                  <c:v>2434.08203</c:v>
                </c:pt>
                <c:pt idx="11337">
                  <c:v>2434.08203</c:v>
                </c:pt>
                <c:pt idx="11338">
                  <c:v>2434.08203</c:v>
                </c:pt>
                <c:pt idx="11339">
                  <c:v>2434.08203</c:v>
                </c:pt>
                <c:pt idx="11340">
                  <c:v>2434.08203</c:v>
                </c:pt>
                <c:pt idx="11341">
                  <c:v>2434.08203</c:v>
                </c:pt>
                <c:pt idx="11342">
                  <c:v>2434.08203</c:v>
                </c:pt>
                <c:pt idx="11343">
                  <c:v>2434.08203</c:v>
                </c:pt>
                <c:pt idx="11344">
                  <c:v>2434.08203</c:v>
                </c:pt>
                <c:pt idx="11345">
                  <c:v>2434.08203</c:v>
                </c:pt>
                <c:pt idx="11346">
                  <c:v>2434.08203</c:v>
                </c:pt>
                <c:pt idx="11347">
                  <c:v>2434.08203</c:v>
                </c:pt>
                <c:pt idx="11348">
                  <c:v>2434.08203</c:v>
                </c:pt>
                <c:pt idx="11349">
                  <c:v>2434.08203</c:v>
                </c:pt>
                <c:pt idx="11350">
                  <c:v>2434.08203</c:v>
                </c:pt>
                <c:pt idx="11351">
                  <c:v>2434.08203</c:v>
                </c:pt>
                <c:pt idx="11352">
                  <c:v>2434.08203</c:v>
                </c:pt>
                <c:pt idx="11353">
                  <c:v>2434.08203</c:v>
                </c:pt>
                <c:pt idx="11354">
                  <c:v>2434.08203</c:v>
                </c:pt>
                <c:pt idx="11355">
                  <c:v>2434.08203</c:v>
                </c:pt>
                <c:pt idx="11356">
                  <c:v>2434.08203</c:v>
                </c:pt>
                <c:pt idx="11357">
                  <c:v>2434.08203</c:v>
                </c:pt>
                <c:pt idx="11358">
                  <c:v>2434.08203</c:v>
                </c:pt>
                <c:pt idx="11359">
                  <c:v>2434.08203</c:v>
                </c:pt>
                <c:pt idx="11360">
                  <c:v>2434.08203</c:v>
                </c:pt>
                <c:pt idx="11361">
                  <c:v>2434.08203</c:v>
                </c:pt>
                <c:pt idx="11362">
                  <c:v>2434.08203</c:v>
                </c:pt>
                <c:pt idx="11363">
                  <c:v>2434.08203</c:v>
                </c:pt>
                <c:pt idx="11364">
                  <c:v>2431.6406299999981</c:v>
                </c:pt>
                <c:pt idx="11365">
                  <c:v>2434.08203</c:v>
                </c:pt>
                <c:pt idx="11366">
                  <c:v>2434.08203</c:v>
                </c:pt>
                <c:pt idx="11367">
                  <c:v>2434.08203</c:v>
                </c:pt>
                <c:pt idx="11368">
                  <c:v>2434.08203</c:v>
                </c:pt>
                <c:pt idx="11369">
                  <c:v>2434.08203</c:v>
                </c:pt>
                <c:pt idx="11370">
                  <c:v>2434.08203</c:v>
                </c:pt>
                <c:pt idx="11371">
                  <c:v>2434.08203</c:v>
                </c:pt>
                <c:pt idx="11372">
                  <c:v>2434.08203</c:v>
                </c:pt>
                <c:pt idx="11373">
                  <c:v>2434.08203</c:v>
                </c:pt>
                <c:pt idx="11374">
                  <c:v>2434.08203</c:v>
                </c:pt>
                <c:pt idx="11375">
                  <c:v>2434.08203</c:v>
                </c:pt>
                <c:pt idx="11376">
                  <c:v>2434.08203</c:v>
                </c:pt>
                <c:pt idx="11377">
                  <c:v>2434.08203</c:v>
                </c:pt>
                <c:pt idx="11378">
                  <c:v>2434.08203</c:v>
                </c:pt>
                <c:pt idx="11379">
                  <c:v>2434.08203</c:v>
                </c:pt>
                <c:pt idx="11380">
                  <c:v>2434.08203</c:v>
                </c:pt>
                <c:pt idx="11381">
                  <c:v>2434.08203</c:v>
                </c:pt>
                <c:pt idx="11382">
                  <c:v>2434.08203</c:v>
                </c:pt>
                <c:pt idx="11383">
                  <c:v>2434.08203</c:v>
                </c:pt>
                <c:pt idx="11384">
                  <c:v>2434.08203</c:v>
                </c:pt>
                <c:pt idx="11385">
                  <c:v>2434.08203</c:v>
                </c:pt>
                <c:pt idx="11386">
                  <c:v>2434.08203</c:v>
                </c:pt>
                <c:pt idx="11387">
                  <c:v>2434.08203</c:v>
                </c:pt>
                <c:pt idx="11388">
                  <c:v>2434.08203</c:v>
                </c:pt>
                <c:pt idx="11389">
                  <c:v>2434.08203</c:v>
                </c:pt>
                <c:pt idx="11390">
                  <c:v>2434.08203</c:v>
                </c:pt>
                <c:pt idx="11391">
                  <c:v>2434.08203</c:v>
                </c:pt>
                <c:pt idx="11392">
                  <c:v>2434.08203</c:v>
                </c:pt>
                <c:pt idx="11393">
                  <c:v>2434.08203</c:v>
                </c:pt>
                <c:pt idx="11394">
                  <c:v>2434.08203</c:v>
                </c:pt>
                <c:pt idx="11395">
                  <c:v>2434.08203</c:v>
                </c:pt>
                <c:pt idx="11396">
                  <c:v>2434.08203</c:v>
                </c:pt>
                <c:pt idx="11397">
                  <c:v>2434.08203</c:v>
                </c:pt>
                <c:pt idx="11398">
                  <c:v>2434.08203</c:v>
                </c:pt>
                <c:pt idx="11399">
                  <c:v>2434.08203</c:v>
                </c:pt>
                <c:pt idx="11400">
                  <c:v>2434.08203</c:v>
                </c:pt>
                <c:pt idx="11401">
                  <c:v>2434.08203</c:v>
                </c:pt>
                <c:pt idx="11402">
                  <c:v>2434.08203</c:v>
                </c:pt>
                <c:pt idx="11403">
                  <c:v>2434.08203</c:v>
                </c:pt>
                <c:pt idx="11404">
                  <c:v>2434.08203</c:v>
                </c:pt>
                <c:pt idx="11405">
                  <c:v>2434.08203</c:v>
                </c:pt>
                <c:pt idx="11406">
                  <c:v>2434.08203</c:v>
                </c:pt>
                <c:pt idx="11407">
                  <c:v>2434.08203</c:v>
                </c:pt>
                <c:pt idx="11408">
                  <c:v>2434.08203</c:v>
                </c:pt>
                <c:pt idx="11409">
                  <c:v>2434.08203</c:v>
                </c:pt>
                <c:pt idx="11410">
                  <c:v>2434.08203</c:v>
                </c:pt>
                <c:pt idx="11411">
                  <c:v>2434.08203</c:v>
                </c:pt>
                <c:pt idx="11412">
                  <c:v>2434.08203</c:v>
                </c:pt>
                <c:pt idx="11413">
                  <c:v>2434.08203</c:v>
                </c:pt>
                <c:pt idx="11414">
                  <c:v>2434.08203</c:v>
                </c:pt>
                <c:pt idx="11415">
                  <c:v>2434.08203</c:v>
                </c:pt>
                <c:pt idx="11416">
                  <c:v>2434.08203</c:v>
                </c:pt>
                <c:pt idx="11417">
                  <c:v>2434.08203</c:v>
                </c:pt>
                <c:pt idx="11418">
                  <c:v>2434.08203</c:v>
                </c:pt>
                <c:pt idx="11419">
                  <c:v>2434.08203</c:v>
                </c:pt>
                <c:pt idx="11420">
                  <c:v>2434.08203</c:v>
                </c:pt>
                <c:pt idx="11421">
                  <c:v>2434.08203</c:v>
                </c:pt>
                <c:pt idx="11422">
                  <c:v>2434.08203</c:v>
                </c:pt>
                <c:pt idx="11423">
                  <c:v>2434.08203</c:v>
                </c:pt>
                <c:pt idx="11424">
                  <c:v>2434.08203</c:v>
                </c:pt>
                <c:pt idx="11425">
                  <c:v>2434.08203</c:v>
                </c:pt>
                <c:pt idx="11426">
                  <c:v>2434.08203</c:v>
                </c:pt>
                <c:pt idx="11427">
                  <c:v>2434.08203</c:v>
                </c:pt>
                <c:pt idx="11428">
                  <c:v>2434.08203</c:v>
                </c:pt>
                <c:pt idx="11429">
                  <c:v>2434.08203</c:v>
                </c:pt>
                <c:pt idx="11430">
                  <c:v>2434.08203</c:v>
                </c:pt>
                <c:pt idx="11431">
                  <c:v>2434.08203</c:v>
                </c:pt>
                <c:pt idx="11432">
                  <c:v>2434.08203</c:v>
                </c:pt>
                <c:pt idx="11433">
                  <c:v>2434.08203</c:v>
                </c:pt>
                <c:pt idx="11434">
                  <c:v>2434.08203</c:v>
                </c:pt>
                <c:pt idx="11435">
                  <c:v>2434.08203</c:v>
                </c:pt>
                <c:pt idx="11436">
                  <c:v>2434.08203</c:v>
                </c:pt>
                <c:pt idx="11437">
                  <c:v>2434.08203</c:v>
                </c:pt>
                <c:pt idx="11438">
                  <c:v>2434.08203</c:v>
                </c:pt>
                <c:pt idx="11439">
                  <c:v>2434.08203</c:v>
                </c:pt>
                <c:pt idx="11440">
                  <c:v>2434.08203</c:v>
                </c:pt>
                <c:pt idx="11441">
                  <c:v>2434.08203</c:v>
                </c:pt>
                <c:pt idx="11442">
                  <c:v>2434.08203</c:v>
                </c:pt>
                <c:pt idx="11443">
                  <c:v>2434.08203</c:v>
                </c:pt>
                <c:pt idx="11444">
                  <c:v>2434.08203</c:v>
                </c:pt>
                <c:pt idx="11445">
                  <c:v>2434.08203</c:v>
                </c:pt>
                <c:pt idx="11446">
                  <c:v>2434.08203</c:v>
                </c:pt>
                <c:pt idx="11447">
                  <c:v>2434.08203</c:v>
                </c:pt>
                <c:pt idx="11448">
                  <c:v>2434.08203</c:v>
                </c:pt>
                <c:pt idx="11449">
                  <c:v>2434.08203</c:v>
                </c:pt>
                <c:pt idx="11450">
                  <c:v>2434.08203</c:v>
                </c:pt>
                <c:pt idx="11451">
                  <c:v>2434.08203</c:v>
                </c:pt>
                <c:pt idx="11452">
                  <c:v>2434.08203</c:v>
                </c:pt>
                <c:pt idx="11453">
                  <c:v>2434.08203</c:v>
                </c:pt>
                <c:pt idx="11454">
                  <c:v>2434.08203</c:v>
                </c:pt>
                <c:pt idx="11455">
                  <c:v>2434.08203</c:v>
                </c:pt>
                <c:pt idx="11456">
                  <c:v>2434.08203</c:v>
                </c:pt>
                <c:pt idx="11457">
                  <c:v>2434.08203</c:v>
                </c:pt>
                <c:pt idx="11458">
                  <c:v>2434.08203</c:v>
                </c:pt>
                <c:pt idx="11459">
                  <c:v>2434.08203</c:v>
                </c:pt>
                <c:pt idx="11460">
                  <c:v>2434.08203</c:v>
                </c:pt>
                <c:pt idx="11461">
                  <c:v>2434.08203</c:v>
                </c:pt>
                <c:pt idx="11462">
                  <c:v>2434.08203</c:v>
                </c:pt>
                <c:pt idx="11463">
                  <c:v>2434.08203</c:v>
                </c:pt>
                <c:pt idx="11464">
                  <c:v>2434.08203</c:v>
                </c:pt>
                <c:pt idx="11465">
                  <c:v>2434.08203</c:v>
                </c:pt>
                <c:pt idx="11466">
                  <c:v>2434.08203</c:v>
                </c:pt>
                <c:pt idx="11467">
                  <c:v>2434.08203</c:v>
                </c:pt>
                <c:pt idx="11468">
                  <c:v>2434.08203</c:v>
                </c:pt>
                <c:pt idx="11469">
                  <c:v>2434.08203</c:v>
                </c:pt>
                <c:pt idx="11470">
                  <c:v>2434.08203</c:v>
                </c:pt>
                <c:pt idx="11471">
                  <c:v>2434.08203</c:v>
                </c:pt>
                <c:pt idx="11472">
                  <c:v>2434.08203</c:v>
                </c:pt>
                <c:pt idx="11473">
                  <c:v>2434.08203</c:v>
                </c:pt>
                <c:pt idx="11474">
                  <c:v>2434.08203</c:v>
                </c:pt>
                <c:pt idx="11475">
                  <c:v>2434.08203</c:v>
                </c:pt>
                <c:pt idx="11476">
                  <c:v>2434.08203</c:v>
                </c:pt>
                <c:pt idx="11477">
                  <c:v>2434.08203</c:v>
                </c:pt>
                <c:pt idx="11478">
                  <c:v>2434.08203</c:v>
                </c:pt>
                <c:pt idx="11479">
                  <c:v>2434.08203</c:v>
                </c:pt>
                <c:pt idx="11480">
                  <c:v>2434.08203</c:v>
                </c:pt>
                <c:pt idx="11481">
                  <c:v>2434.08203</c:v>
                </c:pt>
                <c:pt idx="11482">
                  <c:v>2434.08203</c:v>
                </c:pt>
                <c:pt idx="11483">
                  <c:v>2434.08203</c:v>
                </c:pt>
                <c:pt idx="11484">
                  <c:v>2434.08203</c:v>
                </c:pt>
                <c:pt idx="11485">
                  <c:v>2434.08203</c:v>
                </c:pt>
                <c:pt idx="11486">
                  <c:v>2434.08203</c:v>
                </c:pt>
                <c:pt idx="11487">
                  <c:v>2434.08203</c:v>
                </c:pt>
                <c:pt idx="11488">
                  <c:v>2434.08203</c:v>
                </c:pt>
                <c:pt idx="11489">
                  <c:v>2434.08203</c:v>
                </c:pt>
                <c:pt idx="11490">
                  <c:v>2434.08203</c:v>
                </c:pt>
                <c:pt idx="11491">
                  <c:v>2434.08203</c:v>
                </c:pt>
                <c:pt idx="11492">
                  <c:v>2434.08203</c:v>
                </c:pt>
                <c:pt idx="11493">
                  <c:v>2434.08203</c:v>
                </c:pt>
                <c:pt idx="11494">
                  <c:v>2434.08203</c:v>
                </c:pt>
                <c:pt idx="11495">
                  <c:v>2434.08203</c:v>
                </c:pt>
                <c:pt idx="11496">
                  <c:v>2434.08203</c:v>
                </c:pt>
                <c:pt idx="11497">
                  <c:v>2434.08203</c:v>
                </c:pt>
                <c:pt idx="11498">
                  <c:v>2434.08203</c:v>
                </c:pt>
                <c:pt idx="11499">
                  <c:v>2434.08203</c:v>
                </c:pt>
                <c:pt idx="11500">
                  <c:v>2434.08203</c:v>
                </c:pt>
                <c:pt idx="11501">
                  <c:v>2434.08203</c:v>
                </c:pt>
                <c:pt idx="11502">
                  <c:v>2434.08203</c:v>
                </c:pt>
                <c:pt idx="11503">
                  <c:v>2434.08203</c:v>
                </c:pt>
                <c:pt idx="11504">
                  <c:v>2434.08203</c:v>
                </c:pt>
                <c:pt idx="11505">
                  <c:v>2434.08203</c:v>
                </c:pt>
                <c:pt idx="11506">
                  <c:v>2434.08203</c:v>
                </c:pt>
                <c:pt idx="11507">
                  <c:v>2434.08203</c:v>
                </c:pt>
                <c:pt idx="11508">
                  <c:v>2434.08203</c:v>
                </c:pt>
                <c:pt idx="11509">
                  <c:v>2434.08203</c:v>
                </c:pt>
                <c:pt idx="11510">
                  <c:v>2434.08203</c:v>
                </c:pt>
                <c:pt idx="11511">
                  <c:v>2434.08203</c:v>
                </c:pt>
                <c:pt idx="11512">
                  <c:v>2434.08203</c:v>
                </c:pt>
                <c:pt idx="11513">
                  <c:v>2434.08203</c:v>
                </c:pt>
                <c:pt idx="11514">
                  <c:v>2434.08203</c:v>
                </c:pt>
                <c:pt idx="11515">
                  <c:v>2434.08203</c:v>
                </c:pt>
                <c:pt idx="11516">
                  <c:v>2434.08203</c:v>
                </c:pt>
                <c:pt idx="11517">
                  <c:v>2434.08203</c:v>
                </c:pt>
                <c:pt idx="11518">
                  <c:v>2434.08203</c:v>
                </c:pt>
                <c:pt idx="11519">
                  <c:v>2434.08203</c:v>
                </c:pt>
                <c:pt idx="11520">
                  <c:v>2434.08203</c:v>
                </c:pt>
                <c:pt idx="11521">
                  <c:v>2434.08203</c:v>
                </c:pt>
                <c:pt idx="11522">
                  <c:v>2434.08203</c:v>
                </c:pt>
                <c:pt idx="11523">
                  <c:v>2434.08203</c:v>
                </c:pt>
                <c:pt idx="11524">
                  <c:v>2434.08203</c:v>
                </c:pt>
                <c:pt idx="11525">
                  <c:v>2434.08203</c:v>
                </c:pt>
                <c:pt idx="11526">
                  <c:v>2434.08203</c:v>
                </c:pt>
                <c:pt idx="11527">
                  <c:v>2434.08203</c:v>
                </c:pt>
                <c:pt idx="11528">
                  <c:v>2434.08203</c:v>
                </c:pt>
                <c:pt idx="11529">
                  <c:v>2434.08203</c:v>
                </c:pt>
                <c:pt idx="11530">
                  <c:v>2434.08203</c:v>
                </c:pt>
                <c:pt idx="11531">
                  <c:v>2434.08203</c:v>
                </c:pt>
                <c:pt idx="11532">
                  <c:v>2434.08203</c:v>
                </c:pt>
                <c:pt idx="11533">
                  <c:v>2434.08203</c:v>
                </c:pt>
                <c:pt idx="11534">
                  <c:v>2434.08203</c:v>
                </c:pt>
                <c:pt idx="11535">
                  <c:v>2434.08203</c:v>
                </c:pt>
                <c:pt idx="11536">
                  <c:v>2434.08203</c:v>
                </c:pt>
                <c:pt idx="11537">
                  <c:v>2434.08203</c:v>
                </c:pt>
                <c:pt idx="11538">
                  <c:v>2434.08203</c:v>
                </c:pt>
                <c:pt idx="11539">
                  <c:v>2434.08203</c:v>
                </c:pt>
                <c:pt idx="11540">
                  <c:v>2434.08203</c:v>
                </c:pt>
                <c:pt idx="11541">
                  <c:v>2434.08203</c:v>
                </c:pt>
                <c:pt idx="11542">
                  <c:v>2434.08203</c:v>
                </c:pt>
                <c:pt idx="11543">
                  <c:v>2434.08203</c:v>
                </c:pt>
                <c:pt idx="11544">
                  <c:v>2434.08203</c:v>
                </c:pt>
                <c:pt idx="11545">
                  <c:v>2434.08203</c:v>
                </c:pt>
                <c:pt idx="11546">
                  <c:v>2434.08203</c:v>
                </c:pt>
                <c:pt idx="11547">
                  <c:v>2434.08203</c:v>
                </c:pt>
                <c:pt idx="11548">
                  <c:v>2434.08203</c:v>
                </c:pt>
                <c:pt idx="11549">
                  <c:v>2434.08203</c:v>
                </c:pt>
                <c:pt idx="11550">
                  <c:v>2434.08203</c:v>
                </c:pt>
                <c:pt idx="11551">
                  <c:v>2434.08203</c:v>
                </c:pt>
                <c:pt idx="11552">
                  <c:v>2434.08203</c:v>
                </c:pt>
                <c:pt idx="11553">
                  <c:v>2434.08203</c:v>
                </c:pt>
                <c:pt idx="11554">
                  <c:v>2434.08203</c:v>
                </c:pt>
                <c:pt idx="11555">
                  <c:v>2434.08203</c:v>
                </c:pt>
                <c:pt idx="11556">
                  <c:v>2434.08203</c:v>
                </c:pt>
                <c:pt idx="11557">
                  <c:v>2434.08203</c:v>
                </c:pt>
                <c:pt idx="11558">
                  <c:v>2434.08203</c:v>
                </c:pt>
                <c:pt idx="11559">
                  <c:v>2434.08203</c:v>
                </c:pt>
                <c:pt idx="11560">
                  <c:v>2434.08203</c:v>
                </c:pt>
                <c:pt idx="11561">
                  <c:v>2434.08203</c:v>
                </c:pt>
                <c:pt idx="11562">
                  <c:v>2434.08203</c:v>
                </c:pt>
                <c:pt idx="11563">
                  <c:v>2434.08203</c:v>
                </c:pt>
                <c:pt idx="11564">
                  <c:v>2434.08203</c:v>
                </c:pt>
                <c:pt idx="11565">
                  <c:v>2434.08203</c:v>
                </c:pt>
                <c:pt idx="11566">
                  <c:v>2434.08203</c:v>
                </c:pt>
                <c:pt idx="11567">
                  <c:v>2434.08203</c:v>
                </c:pt>
                <c:pt idx="11568">
                  <c:v>2434.08203</c:v>
                </c:pt>
                <c:pt idx="11569">
                  <c:v>2434.08203</c:v>
                </c:pt>
                <c:pt idx="11570">
                  <c:v>2434.08203</c:v>
                </c:pt>
                <c:pt idx="11571">
                  <c:v>2434.08203</c:v>
                </c:pt>
                <c:pt idx="11572">
                  <c:v>2434.08203</c:v>
                </c:pt>
                <c:pt idx="11573">
                  <c:v>2434.08203</c:v>
                </c:pt>
                <c:pt idx="11574">
                  <c:v>2434.08203</c:v>
                </c:pt>
                <c:pt idx="11575">
                  <c:v>2434.08203</c:v>
                </c:pt>
                <c:pt idx="11576">
                  <c:v>2434.08203</c:v>
                </c:pt>
                <c:pt idx="11577">
                  <c:v>2434.08203</c:v>
                </c:pt>
                <c:pt idx="11578">
                  <c:v>2434.08203</c:v>
                </c:pt>
                <c:pt idx="11579">
                  <c:v>2434.08203</c:v>
                </c:pt>
                <c:pt idx="11580">
                  <c:v>2434.08203</c:v>
                </c:pt>
                <c:pt idx="11581">
                  <c:v>2434.08203</c:v>
                </c:pt>
                <c:pt idx="11582">
                  <c:v>2434.08203</c:v>
                </c:pt>
                <c:pt idx="11583">
                  <c:v>2434.08203</c:v>
                </c:pt>
                <c:pt idx="11584">
                  <c:v>2434.08203</c:v>
                </c:pt>
                <c:pt idx="11585">
                  <c:v>2434.08203</c:v>
                </c:pt>
                <c:pt idx="11586">
                  <c:v>2434.08203</c:v>
                </c:pt>
                <c:pt idx="11587">
                  <c:v>2434.08203</c:v>
                </c:pt>
                <c:pt idx="11588">
                  <c:v>2434.08203</c:v>
                </c:pt>
                <c:pt idx="11589">
                  <c:v>2434.08203</c:v>
                </c:pt>
                <c:pt idx="11590">
                  <c:v>2434.08203</c:v>
                </c:pt>
                <c:pt idx="11591">
                  <c:v>2434.08203</c:v>
                </c:pt>
                <c:pt idx="11592">
                  <c:v>2434.08203</c:v>
                </c:pt>
                <c:pt idx="11593">
                  <c:v>2434.08203</c:v>
                </c:pt>
                <c:pt idx="11594">
                  <c:v>2434.08203</c:v>
                </c:pt>
                <c:pt idx="11595">
                  <c:v>2434.08203</c:v>
                </c:pt>
                <c:pt idx="11596">
                  <c:v>2434.08203</c:v>
                </c:pt>
                <c:pt idx="11597">
                  <c:v>2434.08203</c:v>
                </c:pt>
                <c:pt idx="11598">
                  <c:v>2434.08203</c:v>
                </c:pt>
                <c:pt idx="11599">
                  <c:v>2434.08203</c:v>
                </c:pt>
                <c:pt idx="11600">
                  <c:v>2434.08203</c:v>
                </c:pt>
                <c:pt idx="11601">
                  <c:v>2434.08203</c:v>
                </c:pt>
                <c:pt idx="11602">
                  <c:v>2434.08203</c:v>
                </c:pt>
                <c:pt idx="11603">
                  <c:v>2434.08203</c:v>
                </c:pt>
                <c:pt idx="11604">
                  <c:v>2434.08203</c:v>
                </c:pt>
                <c:pt idx="11605">
                  <c:v>2434.08203</c:v>
                </c:pt>
                <c:pt idx="11606">
                  <c:v>2431.6406299999981</c:v>
                </c:pt>
                <c:pt idx="11607">
                  <c:v>2434.08203</c:v>
                </c:pt>
                <c:pt idx="11608">
                  <c:v>2434.08203</c:v>
                </c:pt>
                <c:pt idx="11609">
                  <c:v>2434.08203</c:v>
                </c:pt>
                <c:pt idx="11610">
                  <c:v>2434.08203</c:v>
                </c:pt>
                <c:pt idx="11611">
                  <c:v>2434.08203</c:v>
                </c:pt>
                <c:pt idx="11612">
                  <c:v>2434.08203</c:v>
                </c:pt>
                <c:pt idx="11613">
                  <c:v>2434.08203</c:v>
                </c:pt>
                <c:pt idx="11614">
                  <c:v>2434.08203</c:v>
                </c:pt>
                <c:pt idx="11615">
                  <c:v>2434.08203</c:v>
                </c:pt>
                <c:pt idx="11616">
                  <c:v>2434.08203</c:v>
                </c:pt>
                <c:pt idx="11617">
                  <c:v>2434.08203</c:v>
                </c:pt>
                <c:pt idx="11618">
                  <c:v>2434.08203</c:v>
                </c:pt>
                <c:pt idx="11619">
                  <c:v>2434.08203</c:v>
                </c:pt>
                <c:pt idx="11620">
                  <c:v>2434.08203</c:v>
                </c:pt>
                <c:pt idx="11621">
                  <c:v>2434.08203</c:v>
                </c:pt>
                <c:pt idx="11622">
                  <c:v>2434.08203</c:v>
                </c:pt>
                <c:pt idx="11623">
                  <c:v>2434.08203</c:v>
                </c:pt>
                <c:pt idx="11624">
                  <c:v>2434.08203</c:v>
                </c:pt>
                <c:pt idx="11625">
                  <c:v>2434.08203</c:v>
                </c:pt>
                <c:pt idx="11626">
                  <c:v>2434.08203</c:v>
                </c:pt>
                <c:pt idx="11627">
                  <c:v>2434.08203</c:v>
                </c:pt>
                <c:pt idx="11628">
                  <c:v>2434.08203</c:v>
                </c:pt>
                <c:pt idx="11629">
                  <c:v>2434.08203</c:v>
                </c:pt>
                <c:pt idx="11630">
                  <c:v>2434.08203</c:v>
                </c:pt>
                <c:pt idx="11631">
                  <c:v>2434.08203</c:v>
                </c:pt>
                <c:pt idx="11632">
                  <c:v>2434.08203</c:v>
                </c:pt>
                <c:pt idx="11633">
                  <c:v>2434.08203</c:v>
                </c:pt>
                <c:pt idx="11634">
                  <c:v>2434.08203</c:v>
                </c:pt>
                <c:pt idx="11635">
                  <c:v>2434.08203</c:v>
                </c:pt>
                <c:pt idx="11636">
                  <c:v>2434.08203</c:v>
                </c:pt>
                <c:pt idx="11637">
                  <c:v>2434.08203</c:v>
                </c:pt>
                <c:pt idx="11638">
                  <c:v>2434.08203</c:v>
                </c:pt>
                <c:pt idx="11639">
                  <c:v>2434.08203</c:v>
                </c:pt>
                <c:pt idx="11640">
                  <c:v>2434.08203</c:v>
                </c:pt>
                <c:pt idx="11641">
                  <c:v>2434.08203</c:v>
                </c:pt>
                <c:pt idx="11642">
                  <c:v>2434.08203</c:v>
                </c:pt>
                <c:pt idx="11643">
                  <c:v>2434.08203</c:v>
                </c:pt>
                <c:pt idx="11644">
                  <c:v>2434.08203</c:v>
                </c:pt>
                <c:pt idx="11645">
                  <c:v>2434.08203</c:v>
                </c:pt>
                <c:pt idx="11646">
                  <c:v>2434.08203</c:v>
                </c:pt>
                <c:pt idx="11647">
                  <c:v>2434.08203</c:v>
                </c:pt>
                <c:pt idx="11648">
                  <c:v>2434.08203</c:v>
                </c:pt>
                <c:pt idx="11649">
                  <c:v>2434.08203</c:v>
                </c:pt>
                <c:pt idx="11650">
                  <c:v>2434.08203</c:v>
                </c:pt>
                <c:pt idx="11651">
                  <c:v>2434.08203</c:v>
                </c:pt>
                <c:pt idx="11652">
                  <c:v>2434.08203</c:v>
                </c:pt>
                <c:pt idx="11653">
                  <c:v>2434.08203</c:v>
                </c:pt>
                <c:pt idx="11654">
                  <c:v>2434.08203</c:v>
                </c:pt>
                <c:pt idx="11655">
                  <c:v>2434.08203</c:v>
                </c:pt>
                <c:pt idx="11656">
                  <c:v>2434.08203</c:v>
                </c:pt>
                <c:pt idx="11657">
                  <c:v>2434.08203</c:v>
                </c:pt>
                <c:pt idx="11658">
                  <c:v>2434.08203</c:v>
                </c:pt>
                <c:pt idx="11659">
                  <c:v>2434.08203</c:v>
                </c:pt>
                <c:pt idx="11660">
                  <c:v>2434.08203</c:v>
                </c:pt>
                <c:pt idx="11661">
                  <c:v>2434.08203</c:v>
                </c:pt>
                <c:pt idx="11662">
                  <c:v>2434.08203</c:v>
                </c:pt>
                <c:pt idx="11663">
                  <c:v>2434.08203</c:v>
                </c:pt>
                <c:pt idx="11664">
                  <c:v>2434.08203</c:v>
                </c:pt>
                <c:pt idx="11665">
                  <c:v>2434.08203</c:v>
                </c:pt>
                <c:pt idx="11666">
                  <c:v>2434.08203</c:v>
                </c:pt>
                <c:pt idx="11667">
                  <c:v>2434.08203</c:v>
                </c:pt>
                <c:pt idx="11668">
                  <c:v>2434.08203</c:v>
                </c:pt>
                <c:pt idx="11669">
                  <c:v>2434.08203</c:v>
                </c:pt>
                <c:pt idx="11670">
                  <c:v>2434.08203</c:v>
                </c:pt>
                <c:pt idx="11671">
                  <c:v>2434.08203</c:v>
                </c:pt>
                <c:pt idx="11672">
                  <c:v>2434.08203</c:v>
                </c:pt>
                <c:pt idx="11673">
                  <c:v>2434.08203</c:v>
                </c:pt>
                <c:pt idx="11674">
                  <c:v>2434.08203</c:v>
                </c:pt>
                <c:pt idx="11675">
                  <c:v>2434.08203</c:v>
                </c:pt>
                <c:pt idx="11676">
                  <c:v>2434.08203</c:v>
                </c:pt>
                <c:pt idx="11677">
                  <c:v>2434.08203</c:v>
                </c:pt>
                <c:pt idx="11678">
                  <c:v>2434.08203</c:v>
                </c:pt>
                <c:pt idx="11679">
                  <c:v>2434.08203</c:v>
                </c:pt>
                <c:pt idx="11680">
                  <c:v>2434.08203</c:v>
                </c:pt>
                <c:pt idx="11681">
                  <c:v>2434.08203</c:v>
                </c:pt>
                <c:pt idx="11682">
                  <c:v>2434.08203</c:v>
                </c:pt>
                <c:pt idx="11683">
                  <c:v>2434.08203</c:v>
                </c:pt>
                <c:pt idx="11684">
                  <c:v>2434.08203</c:v>
                </c:pt>
                <c:pt idx="11685">
                  <c:v>2434.08203</c:v>
                </c:pt>
                <c:pt idx="11686">
                  <c:v>2434.08203</c:v>
                </c:pt>
                <c:pt idx="11687">
                  <c:v>2434.08203</c:v>
                </c:pt>
                <c:pt idx="11688">
                  <c:v>2434.08203</c:v>
                </c:pt>
                <c:pt idx="11689">
                  <c:v>2434.08203</c:v>
                </c:pt>
                <c:pt idx="11690">
                  <c:v>2434.08203</c:v>
                </c:pt>
                <c:pt idx="11691">
                  <c:v>2434.08203</c:v>
                </c:pt>
                <c:pt idx="11692">
                  <c:v>2434.08203</c:v>
                </c:pt>
                <c:pt idx="11693">
                  <c:v>2434.08203</c:v>
                </c:pt>
                <c:pt idx="11694">
                  <c:v>2434.08203</c:v>
                </c:pt>
                <c:pt idx="11695">
                  <c:v>2434.08203</c:v>
                </c:pt>
                <c:pt idx="11696">
                  <c:v>2434.08203</c:v>
                </c:pt>
                <c:pt idx="11697">
                  <c:v>2434.08203</c:v>
                </c:pt>
                <c:pt idx="11698">
                  <c:v>2434.08203</c:v>
                </c:pt>
                <c:pt idx="11699">
                  <c:v>2434.08203</c:v>
                </c:pt>
                <c:pt idx="11700">
                  <c:v>2434.08203</c:v>
                </c:pt>
                <c:pt idx="11701">
                  <c:v>2434.08203</c:v>
                </c:pt>
                <c:pt idx="11702">
                  <c:v>2434.08203</c:v>
                </c:pt>
                <c:pt idx="11703">
                  <c:v>2434.08203</c:v>
                </c:pt>
                <c:pt idx="11704">
                  <c:v>2434.08203</c:v>
                </c:pt>
                <c:pt idx="11705">
                  <c:v>2434.08203</c:v>
                </c:pt>
                <c:pt idx="11706">
                  <c:v>2434.08203</c:v>
                </c:pt>
                <c:pt idx="11707">
                  <c:v>2434.08203</c:v>
                </c:pt>
                <c:pt idx="11708">
                  <c:v>2434.08203</c:v>
                </c:pt>
                <c:pt idx="11709">
                  <c:v>2434.08203</c:v>
                </c:pt>
                <c:pt idx="11710">
                  <c:v>2434.08203</c:v>
                </c:pt>
                <c:pt idx="11711">
                  <c:v>2434.08203</c:v>
                </c:pt>
                <c:pt idx="11712">
                  <c:v>2434.08203</c:v>
                </c:pt>
                <c:pt idx="11713">
                  <c:v>2434.08203</c:v>
                </c:pt>
                <c:pt idx="11714">
                  <c:v>2434.08203</c:v>
                </c:pt>
                <c:pt idx="11715">
                  <c:v>2434.08203</c:v>
                </c:pt>
                <c:pt idx="11716">
                  <c:v>2434.08203</c:v>
                </c:pt>
                <c:pt idx="11717">
                  <c:v>2434.08203</c:v>
                </c:pt>
                <c:pt idx="11718">
                  <c:v>2434.08203</c:v>
                </c:pt>
                <c:pt idx="11719">
                  <c:v>2434.08203</c:v>
                </c:pt>
                <c:pt idx="11720">
                  <c:v>2434.08203</c:v>
                </c:pt>
                <c:pt idx="11721">
                  <c:v>2434.08203</c:v>
                </c:pt>
                <c:pt idx="11722">
                  <c:v>2434.08203</c:v>
                </c:pt>
                <c:pt idx="11723">
                  <c:v>2434.08203</c:v>
                </c:pt>
                <c:pt idx="11724">
                  <c:v>2434.08203</c:v>
                </c:pt>
                <c:pt idx="11725">
                  <c:v>2434.08203</c:v>
                </c:pt>
                <c:pt idx="11726">
                  <c:v>2434.08203</c:v>
                </c:pt>
                <c:pt idx="11727">
                  <c:v>2434.08203</c:v>
                </c:pt>
                <c:pt idx="11728">
                  <c:v>2434.08203</c:v>
                </c:pt>
                <c:pt idx="11729">
                  <c:v>2434.08203</c:v>
                </c:pt>
                <c:pt idx="11730">
                  <c:v>2434.08203</c:v>
                </c:pt>
                <c:pt idx="11731">
                  <c:v>2434.08203</c:v>
                </c:pt>
                <c:pt idx="11732">
                  <c:v>2434.08203</c:v>
                </c:pt>
                <c:pt idx="11733">
                  <c:v>2434.08203</c:v>
                </c:pt>
                <c:pt idx="11734">
                  <c:v>2434.08203</c:v>
                </c:pt>
                <c:pt idx="11735">
                  <c:v>2434.08203</c:v>
                </c:pt>
                <c:pt idx="11736">
                  <c:v>2434.08203</c:v>
                </c:pt>
                <c:pt idx="11737">
                  <c:v>2434.08203</c:v>
                </c:pt>
                <c:pt idx="11738">
                  <c:v>2434.08203</c:v>
                </c:pt>
                <c:pt idx="11739">
                  <c:v>2434.08203</c:v>
                </c:pt>
                <c:pt idx="11740">
                  <c:v>2434.08203</c:v>
                </c:pt>
                <c:pt idx="11741">
                  <c:v>2434.08203</c:v>
                </c:pt>
                <c:pt idx="11742">
                  <c:v>2434.08203</c:v>
                </c:pt>
                <c:pt idx="11743">
                  <c:v>2434.08203</c:v>
                </c:pt>
                <c:pt idx="11744">
                  <c:v>2434.08203</c:v>
                </c:pt>
                <c:pt idx="11745">
                  <c:v>2434.08203</c:v>
                </c:pt>
                <c:pt idx="11746">
                  <c:v>2434.08203</c:v>
                </c:pt>
                <c:pt idx="11747">
                  <c:v>2434.08203</c:v>
                </c:pt>
                <c:pt idx="11748">
                  <c:v>2434.08203</c:v>
                </c:pt>
                <c:pt idx="11749">
                  <c:v>2434.08203</c:v>
                </c:pt>
                <c:pt idx="11750">
                  <c:v>2434.08203</c:v>
                </c:pt>
                <c:pt idx="11751">
                  <c:v>2434.08203</c:v>
                </c:pt>
                <c:pt idx="11752">
                  <c:v>2434.08203</c:v>
                </c:pt>
                <c:pt idx="11753">
                  <c:v>2434.08203</c:v>
                </c:pt>
                <c:pt idx="11754">
                  <c:v>2434.08203</c:v>
                </c:pt>
                <c:pt idx="11755">
                  <c:v>2434.08203</c:v>
                </c:pt>
                <c:pt idx="11756">
                  <c:v>2434.08203</c:v>
                </c:pt>
                <c:pt idx="11757">
                  <c:v>2434.08203</c:v>
                </c:pt>
                <c:pt idx="11758">
                  <c:v>2434.08203</c:v>
                </c:pt>
                <c:pt idx="11759">
                  <c:v>2434.08203</c:v>
                </c:pt>
                <c:pt idx="11760">
                  <c:v>2434.08203</c:v>
                </c:pt>
                <c:pt idx="11761">
                  <c:v>2434.08203</c:v>
                </c:pt>
                <c:pt idx="11762">
                  <c:v>2434.08203</c:v>
                </c:pt>
                <c:pt idx="11763">
                  <c:v>2434.08203</c:v>
                </c:pt>
                <c:pt idx="11764">
                  <c:v>2434.08203</c:v>
                </c:pt>
                <c:pt idx="11765">
                  <c:v>2434.08203</c:v>
                </c:pt>
                <c:pt idx="11766">
                  <c:v>2434.08203</c:v>
                </c:pt>
                <c:pt idx="11767">
                  <c:v>2434.08203</c:v>
                </c:pt>
                <c:pt idx="11768">
                  <c:v>2434.08203</c:v>
                </c:pt>
                <c:pt idx="11769">
                  <c:v>2434.08203</c:v>
                </c:pt>
                <c:pt idx="11770">
                  <c:v>2434.08203</c:v>
                </c:pt>
                <c:pt idx="11771">
                  <c:v>2434.08203</c:v>
                </c:pt>
                <c:pt idx="11772">
                  <c:v>2434.08203</c:v>
                </c:pt>
                <c:pt idx="11773">
                  <c:v>2434.08203</c:v>
                </c:pt>
                <c:pt idx="11774">
                  <c:v>2434.08203</c:v>
                </c:pt>
                <c:pt idx="11775">
                  <c:v>2434.08203</c:v>
                </c:pt>
                <c:pt idx="11776">
                  <c:v>2434.08203</c:v>
                </c:pt>
                <c:pt idx="11777">
                  <c:v>2434.08203</c:v>
                </c:pt>
                <c:pt idx="11778">
                  <c:v>2434.08203</c:v>
                </c:pt>
                <c:pt idx="11779">
                  <c:v>2434.08203</c:v>
                </c:pt>
                <c:pt idx="11780">
                  <c:v>2434.08203</c:v>
                </c:pt>
                <c:pt idx="11781">
                  <c:v>2434.08203</c:v>
                </c:pt>
                <c:pt idx="11782">
                  <c:v>2434.08203</c:v>
                </c:pt>
                <c:pt idx="11783">
                  <c:v>2434.08203</c:v>
                </c:pt>
                <c:pt idx="11784">
                  <c:v>2434.08203</c:v>
                </c:pt>
                <c:pt idx="11785">
                  <c:v>2434.08203</c:v>
                </c:pt>
                <c:pt idx="11786">
                  <c:v>2434.08203</c:v>
                </c:pt>
                <c:pt idx="11787">
                  <c:v>2434.08203</c:v>
                </c:pt>
                <c:pt idx="11788">
                  <c:v>2434.08203</c:v>
                </c:pt>
                <c:pt idx="11789">
                  <c:v>2434.08203</c:v>
                </c:pt>
                <c:pt idx="11790">
                  <c:v>2434.08203</c:v>
                </c:pt>
                <c:pt idx="11791">
                  <c:v>2434.08203</c:v>
                </c:pt>
                <c:pt idx="11792">
                  <c:v>2434.08203</c:v>
                </c:pt>
                <c:pt idx="11793">
                  <c:v>2434.08203</c:v>
                </c:pt>
                <c:pt idx="11794">
                  <c:v>2434.08203</c:v>
                </c:pt>
                <c:pt idx="11795">
                  <c:v>2434.08203</c:v>
                </c:pt>
                <c:pt idx="11796">
                  <c:v>2434.08203</c:v>
                </c:pt>
                <c:pt idx="11797">
                  <c:v>2434.08203</c:v>
                </c:pt>
                <c:pt idx="11798">
                  <c:v>2434.08203</c:v>
                </c:pt>
                <c:pt idx="11799">
                  <c:v>2434.08203</c:v>
                </c:pt>
                <c:pt idx="11800">
                  <c:v>2434.08203</c:v>
                </c:pt>
                <c:pt idx="11801">
                  <c:v>2434.08203</c:v>
                </c:pt>
                <c:pt idx="11802">
                  <c:v>2434.08203</c:v>
                </c:pt>
                <c:pt idx="11803">
                  <c:v>2434.08203</c:v>
                </c:pt>
                <c:pt idx="11804">
                  <c:v>2434.08203</c:v>
                </c:pt>
                <c:pt idx="11805">
                  <c:v>2434.08203</c:v>
                </c:pt>
                <c:pt idx="11806">
                  <c:v>2434.08203</c:v>
                </c:pt>
                <c:pt idx="11807">
                  <c:v>2434.08203</c:v>
                </c:pt>
                <c:pt idx="11808">
                  <c:v>2434.08203</c:v>
                </c:pt>
                <c:pt idx="11809">
                  <c:v>2434.08203</c:v>
                </c:pt>
                <c:pt idx="11810">
                  <c:v>2434.08203</c:v>
                </c:pt>
                <c:pt idx="11811">
                  <c:v>2434.08203</c:v>
                </c:pt>
                <c:pt idx="11812">
                  <c:v>2434.08203</c:v>
                </c:pt>
                <c:pt idx="11813">
                  <c:v>2434.08203</c:v>
                </c:pt>
                <c:pt idx="11814">
                  <c:v>2434.08203</c:v>
                </c:pt>
                <c:pt idx="11815">
                  <c:v>2434.08203</c:v>
                </c:pt>
                <c:pt idx="11816">
                  <c:v>2434.08203</c:v>
                </c:pt>
                <c:pt idx="11817">
                  <c:v>2431.6406299999981</c:v>
                </c:pt>
                <c:pt idx="11818">
                  <c:v>2434.08203</c:v>
                </c:pt>
                <c:pt idx="11819">
                  <c:v>2434.08203</c:v>
                </c:pt>
                <c:pt idx="11820">
                  <c:v>2434.08203</c:v>
                </c:pt>
                <c:pt idx="11821">
                  <c:v>2434.08203</c:v>
                </c:pt>
                <c:pt idx="11822">
                  <c:v>2434.08203</c:v>
                </c:pt>
                <c:pt idx="11823">
                  <c:v>2434.08203</c:v>
                </c:pt>
                <c:pt idx="11824">
                  <c:v>2434.08203</c:v>
                </c:pt>
                <c:pt idx="11825">
                  <c:v>2434.08203</c:v>
                </c:pt>
                <c:pt idx="11826">
                  <c:v>2434.08203</c:v>
                </c:pt>
                <c:pt idx="11827">
                  <c:v>2434.08203</c:v>
                </c:pt>
                <c:pt idx="11828">
                  <c:v>2434.08203</c:v>
                </c:pt>
                <c:pt idx="11829">
                  <c:v>2434.08203</c:v>
                </c:pt>
                <c:pt idx="11830">
                  <c:v>2434.08203</c:v>
                </c:pt>
                <c:pt idx="11831">
                  <c:v>2434.08203</c:v>
                </c:pt>
                <c:pt idx="11832">
                  <c:v>2434.08203</c:v>
                </c:pt>
                <c:pt idx="11833">
                  <c:v>2434.08203</c:v>
                </c:pt>
                <c:pt idx="11834">
                  <c:v>2434.08203</c:v>
                </c:pt>
                <c:pt idx="11835">
                  <c:v>2434.08203</c:v>
                </c:pt>
                <c:pt idx="11836">
                  <c:v>2434.08203</c:v>
                </c:pt>
                <c:pt idx="11837">
                  <c:v>2434.08203</c:v>
                </c:pt>
                <c:pt idx="11838">
                  <c:v>2434.08203</c:v>
                </c:pt>
                <c:pt idx="11839">
                  <c:v>2434.08203</c:v>
                </c:pt>
                <c:pt idx="11840">
                  <c:v>2434.08203</c:v>
                </c:pt>
                <c:pt idx="11841">
                  <c:v>2434.08203</c:v>
                </c:pt>
                <c:pt idx="11842">
                  <c:v>2434.08203</c:v>
                </c:pt>
                <c:pt idx="11843">
                  <c:v>2434.08203</c:v>
                </c:pt>
                <c:pt idx="11844">
                  <c:v>2434.08203</c:v>
                </c:pt>
                <c:pt idx="11845">
                  <c:v>2434.08203</c:v>
                </c:pt>
                <c:pt idx="11846">
                  <c:v>2434.08203</c:v>
                </c:pt>
                <c:pt idx="11847">
                  <c:v>2434.08203</c:v>
                </c:pt>
                <c:pt idx="11848">
                  <c:v>2434.08203</c:v>
                </c:pt>
                <c:pt idx="11849">
                  <c:v>2434.08203</c:v>
                </c:pt>
                <c:pt idx="11850">
                  <c:v>2434.08203</c:v>
                </c:pt>
                <c:pt idx="11851">
                  <c:v>2434.08203</c:v>
                </c:pt>
                <c:pt idx="11852">
                  <c:v>2434.08203</c:v>
                </c:pt>
                <c:pt idx="11853">
                  <c:v>2434.08203</c:v>
                </c:pt>
                <c:pt idx="11854">
                  <c:v>2434.08203</c:v>
                </c:pt>
                <c:pt idx="11855">
                  <c:v>2434.08203</c:v>
                </c:pt>
                <c:pt idx="11856">
                  <c:v>2434.08203</c:v>
                </c:pt>
                <c:pt idx="11857">
                  <c:v>2434.08203</c:v>
                </c:pt>
                <c:pt idx="11858">
                  <c:v>2434.08203</c:v>
                </c:pt>
                <c:pt idx="11859">
                  <c:v>2434.08203</c:v>
                </c:pt>
                <c:pt idx="11860">
                  <c:v>2434.08203</c:v>
                </c:pt>
                <c:pt idx="11861">
                  <c:v>2434.08203</c:v>
                </c:pt>
                <c:pt idx="11862">
                  <c:v>2434.08203</c:v>
                </c:pt>
                <c:pt idx="11863">
                  <c:v>2434.08203</c:v>
                </c:pt>
                <c:pt idx="11864">
                  <c:v>2434.08203</c:v>
                </c:pt>
                <c:pt idx="11865">
                  <c:v>2434.08203</c:v>
                </c:pt>
                <c:pt idx="11866">
                  <c:v>2434.08203</c:v>
                </c:pt>
                <c:pt idx="11867">
                  <c:v>2434.08203</c:v>
                </c:pt>
                <c:pt idx="11868">
                  <c:v>2434.08203</c:v>
                </c:pt>
                <c:pt idx="11869">
                  <c:v>2434.08203</c:v>
                </c:pt>
                <c:pt idx="11870">
                  <c:v>2434.08203</c:v>
                </c:pt>
                <c:pt idx="11871">
                  <c:v>2434.08203</c:v>
                </c:pt>
                <c:pt idx="11872">
                  <c:v>2434.08203</c:v>
                </c:pt>
                <c:pt idx="11873">
                  <c:v>2434.08203</c:v>
                </c:pt>
                <c:pt idx="11874">
                  <c:v>2434.08203</c:v>
                </c:pt>
                <c:pt idx="11875">
                  <c:v>2434.08203</c:v>
                </c:pt>
                <c:pt idx="11876">
                  <c:v>2434.08203</c:v>
                </c:pt>
                <c:pt idx="11877">
                  <c:v>2434.08203</c:v>
                </c:pt>
                <c:pt idx="11878">
                  <c:v>2434.08203</c:v>
                </c:pt>
                <c:pt idx="11879">
                  <c:v>2434.08203</c:v>
                </c:pt>
                <c:pt idx="11880">
                  <c:v>2434.08203</c:v>
                </c:pt>
                <c:pt idx="11881">
                  <c:v>2434.08203</c:v>
                </c:pt>
                <c:pt idx="11882">
                  <c:v>2434.08203</c:v>
                </c:pt>
                <c:pt idx="11883">
                  <c:v>2434.08203</c:v>
                </c:pt>
                <c:pt idx="11884">
                  <c:v>2434.08203</c:v>
                </c:pt>
                <c:pt idx="11885">
                  <c:v>2434.08203</c:v>
                </c:pt>
                <c:pt idx="11886">
                  <c:v>2434.08203</c:v>
                </c:pt>
                <c:pt idx="11887">
                  <c:v>2434.08203</c:v>
                </c:pt>
                <c:pt idx="11888">
                  <c:v>2434.08203</c:v>
                </c:pt>
                <c:pt idx="11889">
                  <c:v>2434.08203</c:v>
                </c:pt>
                <c:pt idx="11890">
                  <c:v>2434.08203</c:v>
                </c:pt>
                <c:pt idx="11891">
                  <c:v>2434.08203</c:v>
                </c:pt>
                <c:pt idx="11892">
                  <c:v>2434.08203</c:v>
                </c:pt>
                <c:pt idx="11893">
                  <c:v>2434.08203</c:v>
                </c:pt>
                <c:pt idx="11894">
                  <c:v>2434.08203</c:v>
                </c:pt>
                <c:pt idx="11895">
                  <c:v>2434.08203</c:v>
                </c:pt>
                <c:pt idx="11896">
                  <c:v>2434.08203</c:v>
                </c:pt>
                <c:pt idx="11897">
                  <c:v>2434.08203</c:v>
                </c:pt>
                <c:pt idx="11898">
                  <c:v>2434.08203</c:v>
                </c:pt>
                <c:pt idx="11899">
                  <c:v>2434.08203</c:v>
                </c:pt>
                <c:pt idx="11900">
                  <c:v>2434.08203</c:v>
                </c:pt>
                <c:pt idx="11901">
                  <c:v>2434.08203</c:v>
                </c:pt>
                <c:pt idx="11902">
                  <c:v>2434.08203</c:v>
                </c:pt>
                <c:pt idx="11903">
                  <c:v>2434.08203</c:v>
                </c:pt>
                <c:pt idx="11904">
                  <c:v>2434.08203</c:v>
                </c:pt>
                <c:pt idx="11905">
                  <c:v>2434.08203</c:v>
                </c:pt>
                <c:pt idx="11906">
                  <c:v>2434.08203</c:v>
                </c:pt>
                <c:pt idx="11907">
                  <c:v>2434.08203</c:v>
                </c:pt>
                <c:pt idx="11908">
                  <c:v>2434.08203</c:v>
                </c:pt>
                <c:pt idx="11909">
                  <c:v>2434.08203</c:v>
                </c:pt>
                <c:pt idx="11910">
                  <c:v>2434.08203</c:v>
                </c:pt>
                <c:pt idx="11911">
                  <c:v>2434.08203</c:v>
                </c:pt>
                <c:pt idx="11912">
                  <c:v>2434.08203</c:v>
                </c:pt>
                <c:pt idx="11913">
                  <c:v>2434.08203</c:v>
                </c:pt>
                <c:pt idx="11914">
                  <c:v>2434.08203</c:v>
                </c:pt>
                <c:pt idx="11915">
                  <c:v>2434.08203</c:v>
                </c:pt>
                <c:pt idx="11916">
                  <c:v>2434.08203</c:v>
                </c:pt>
                <c:pt idx="11917">
                  <c:v>2434.08203</c:v>
                </c:pt>
                <c:pt idx="11918">
                  <c:v>2434.08203</c:v>
                </c:pt>
                <c:pt idx="11919">
                  <c:v>2434.08203</c:v>
                </c:pt>
                <c:pt idx="11920">
                  <c:v>2434.08203</c:v>
                </c:pt>
                <c:pt idx="11921">
                  <c:v>2434.08203</c:v>
                </c:pt>
                <c:pt idx="11922">
                  <c:v>2434.08203</c:v>
                </c:pt>
                <c:pt idx="11923">
                  <c:v>2434.08203</c:v>
                </c:pt>
                <c:pt idx="11924">
                  <c:v>2434.08203</c:v>
                </c:pt>
                <c:pt idx="11925">
                  <c:v>2434.08203</c:v>
                </c:pt>
                <c:pt idx="11926">
                  <c:v>2434.08203</c:v>
                </c:pt>
                <c:pt idx="11927">
                  <c:v>2434.08203</c:v>
                </c:pt>
                <c:pt idx="11928">
                  <c:v>2434.08203</c:v>
                </c:pt>
                <c:pt idx="11929">
                  <c:v>2434.08203</c:v>
                </c:pt>
                <c:pt idx="11930">
                  <c:v>2434.08203</c:v>
                </c:pt>
                <c:pt idx="11931">
                  <c:v>2434.08203</c:v>
                </c:pt>
                <c:pt idx="11932">
                  <c:v>2434.08203</c:v>
                </c:pt>
                <c:pt idx="11933">
                  <c:v>2434.08203</c:v>
                </c:pt>
                <c:pt idx="11934">
                  <c:v>2434.08203</c:v>
                </c:pt>
                <c:pt idx="11935">
                  <c:v>2434.08203</c:v>
                </c:pt>
                <c:pt idx="11936">
                  <c:v>2434.08203</c:v>
                </c:pt>
                <c:pt idx="11937">
                  <c:v>2434.08203</c:v>
                </c:pt>
                <c:pt idx="11938">
                  <c:v>2434.08203</c:v>
                </c:pt>
                <c:pt idx="11939">
                  <c:v>2434.08203</c:v>
                </c:pt>
                <c:pt idx="11940">
                  <c:v>2434.08203</c:v>
                </c:pt>
                <c:pt idx="11941">
                  <c:v>2434.08203</c:v>
                </c:pt>
                <c:pt idx="11942">
                  <c:v>2434.08203</c:v>
                </c:pt>
                <c:pt idx="11943">
                  <c:v>2434.08203</c:v>
                </c:pt>
                <c:pt idx="11944">
                  <c:v>2434.08203</c:v>
                </c:pt>
                <c:pt idx="11945">
                  <c:v>2434.08203</c:v>
                </c:pt>
                <c:pt idx="11946">
                  <c:v>2434.08203</c:v>
                </c:pt>
                <c:pt idx="11947">
                  <c:v>2434.08203</c:v>
                </c:pt>
                <c:pt idx="11948">
                  <c:v>2434.08203</c:v>
                </c:pt>
                <c:pt idx="11949">
                  <c:v>2434.08203</c:v>
                </c:pt>
                <c:pt idx="11950">
                  <c:v>2434.08203</c:v>
                </c:pt>
                <c:pt idx="11951">
                  <c:v>2434.08203</c:v>
                </c:pt>
                <c:pt idx="11952">
                  <c:v>2434.08203</c:v>
                </c:pt>
                <c:pt idx="11953">
                  <c:v>2434.08203</c:v>
                </c:pt>
                <c:pt idx="11954">
                  <c:v>2434.08203</c:v>
                </c:pt>
                <c:pt idx="11955">
                  <c:v>2434.08203</c:v>
                </c:pt>
                <c:pt idx="11956">
                  <c:v>2434.08203</c:v>
                </c:pt>
                <c:pt idx="11957">
                  <c:v>2434.08203</c:v>
                </c:pt>
                <c:pt idx="11958">
                  <c:v>2434.08203</c:v>
                </c:pt>
                <c:pt idx="11959">
                  <c:v>2434.08203</c:v>
                </c:pt>
                <c:pt idx="11960">
                  <c:v>2434.08203</c:v>
                </c:pt>
                <c:pt idx="11961">
                  <c:v>2434.08203</c:v>
                </c:pt>
                <c:pt idx="11962">
                  <c:v>2434.08203</c:v>
                </c:pt>
                <c:pt idx="11963">
                  <c:v>2434.08203</c:v>
                </c:pt>
                <c:pt idx="11964">
                  <c:v>2434.08203</c:v>
                </c:pt>
                <c:pt idx="11965">
                  <c:v>2434.08203</c:v>
                </c:pt>
                <c:pt idx="11966">
                  <c:v>2434.08203</c:v>
                </c:pt>
                <c:pt idx="11967">
                  <c:v>2434.08203</c:v>
                </c:pt>
                <c:pt idx="11968">
                  <c:v>2434.08203</c:v>
                </c:pt>
                <c:pt idx="11969">
                  <c:v>2434.08203</c:v>
                </c:pt>
                <c:pt idx="11970">
                  <c:v>2434.08203</c:v>
                </c:pt>
                <c:pt idx="11971">
                  <c:v>2434.08203</c:v>
                </c:pt>
                <c:pt idx="11972">
                  <c:v>2434.08203</c:v>
                </c:pt>
                <c:pt idx="11973">
                  <c:v>2434.08203</c:v>
                </c:pt>
                <c:pt idx="11974">
                  <c:v>2434.08203</c:v>
                </c:pt>
                <c:pt idx="11975">
                  <c:v>2434.08203</c:v>
                </c:pt>
                <c:pt idx="11976">
                  <c:v>2434.08203</c:v>
                </c:pt>
                <c:pt idx="11977">
                  <c:v>2434.08203</c:v>
                </c:pt>
                <c:pt idx="11978">
                  <c:v>2434.08203</c:v>
                </c:pt>
                <c:pt idx="11979">
                  <c:v>2434.08203</c:v>
                </c:pt>
                <c:pt idx="11980">
                  <c:v>2434.08203</c:v>
                </c:pt>
                <c:pt idx="11981">
                  <c:v>2434.08203</c:v>
                </c:pt>
                <c:pt idx="11982">
                  <c:v>2434.08203</c:v>
                </c:pt>
                <c:pt idx="11983">
                  <c:v>2434.08203</c:v>
                </c:pt>
                <c:pt idx="11984">
                  <c:v>2434.08203</c:v>
                </c:pt>
                <c:pt idx="11985">
                  <c:v>2434.08203</c:v>
                </c:pt>
                <c:pt idx="11986">
                  <c:v>2434.08203</c:v>
                </c:pt>
                <c:pt idx="11987">
                  <c:v>2434.08203</c:v>
                </c:pt>
                <c:pt idx="11988">
                  <c:v>2434.08203</c:v>
                </c:pt>
                <c:pt idx="11989">
                  <c:v>2434.08203</c:v>
                </c:pt>
                <c:pt idx="11990">
                  <c:v>2434.08203</c:v>
                </c:pt>
                <c:pt idx="11991">
                  <c:v>2434.08203</c:v>
                </c:pt>
                <c:pt idx="11992">
                  <c:v>2434.08203</c:v>
                </c:pt>
                <c:pt idx="11993">
                  <c:v>2434.08203</c:v>
                </c:pt>
                <c:pt idx="11994">
                  <c:v>2434.08203</c:v>
                </c:pt>
                <c:pt idx="11995">
                  <c:v>2434.08203</c:v>
                </c:pt>
                <c:pt idx="11996">
                  <c:v>2434.08203</c:v>
                </c:pt>
                <c:pt idx="11997">
                  <c:v>2434.08203</c:v>
                </c:pt>
                <c:pt idx="11998">
                  <c:v>2434.08203</c:v>
                </c:pt>
                <c:pt idx="11999">
                  <c:v>2434.08203</c:v>
                </c:pt>
                <c:pt idx="12000">
                  <c:v>2434.08203</c:v>
                </c:pt>
                <c:pt idx="12001">
                  <c:v>2434.08203</c:v>
                </c:pt>
                <c:pt idx="12002">
                  <c:v>2434.08203</c:v>
                </c:pt>
                <c:pt idx="12003">
                  <c:v>2434.08203</c:v>
                </c:pt>
                <c:pt idx="12004">
                  <c:v>2434.08203</c:v>
                </c:pt>
                <c:pt idx="12005">
                  <c:v>2434.08203</c:v>
                </c:pt>
                <c:pt idx="12006">
                  <c:v>2434.08203</c:v>
                </c:pt>
                <c:pt idx="12007">
                  <c:v>2434.08203</c:v>
                </c:pt>
                <c:pt idx="12008">
                  <c:v>2434.08203</c:v>
                </c:pt>
                <c:pt idx="12009">
                  <c:v>2434.08203</c:v>
                </c:pt>
                <c:pt idx="12010">
                  <c:v>2434.08203</c:v>
                </c:pt>
                <c:pt idx="12011">
                  <c:v>2434.08203</c:v>
                </c:pt>
                <c:pt idx="12012">
                  <c:v>2434.08203</c:v>
                </c:pt>
                <c:pt idx="12013">
                  <c:v>2434.08203</c:v>
                </c:pt>
                <c:pt idx="12014">
                  <c:v>2434.08203</c:v>
                </c:pt>
                <c:pt idx="12015">
                  <c:v>2434.08203</c:v>
                </c:pt>
                <c:pt idx="12016">
                  <c:v>2434.08203</c:v>
                </c:pt>
                <c:pt idx="12017">
                  <c:v>2434.08203</c:v>
                </c:pt>
                <c:pt idx="12018">
                  <c:v>2434.08203</c:v>
                </c:pt>
                <c:pt idx="12019">
                  <c:v>2434.08203</c:v>
                </c:pt>
                <c:pt idx="12020">
                  <c:v>2434.08203</c:v>
                </c:pt>
                <c:pt idx="12021">
                  <c:v>2434.08203</c:v>
                </c:pt>
                <c:pt idx="12022">
                  <c:v>2434.08203</c:v>
                </c:pt>
                <c:pt idx="12023">
                  <c:v>2434.08203</c:v>
                </c:pt>
                <c:pt idx="12024">
                  <c:v>2434.08203</c:v>
                </c:pt>
                <c:pt idx="12025">
                  <c:v>2434.08203</c:v>
                </c:pt>
                <c:pt idx="12026">
                  <c:v>2434.08203</c:v>
                </c:pt>
                <c:pt idx="12027">
                  <c:v>2434.08203</c:v>
                </c:pt>
                <c:pt idx="12028">
                  <c:v>2434.08203</c:v>
                </c:pt>
                <c:pt idx="12029">
                  <c:v>2434.08203</c:v>
                </c:pt>
                <c:pt idx="12030">
                  <c:v>2434.08203</c:v>
                </c:pt>
                <c:pt idx="12031">
                  <c:v>2434.08203</c:v>
                </c:pt>
                <c:pt idx="12032">
                  <c:v>2434.08203</c:v>
                </c:pt>
                <c:pt idx="12033">
                  <c:v>2434.08203</c:v>
                </c:pt>
                <c:pt idx="12034">
                  <c:v>2434.08203</c:v>
                </c:pt>
                <c:pt idx="12035">
                  <c:v>2434.08203</c:v>
                </c:pt>
                <c:pt idx="12036">
                  <c:v>2434.08203</c:v>
                </c:pt>
                <c:pt idx="12037">
                  <c:v>2434.08203</c:v>
                </c:pt>
                <c:pt idx="12038">
                  <c:v>2434.08203</c:v>
                </c:pt>
                <c:pt idx="12039">
                  <c:v>2434.08203</c:v>
                </c:pt>
                <c:pt idx="12040">
                  <c:v>2434.08203</c:v>
                </c:pt>
                <c:pt idx="12041">
                  <c:v>2434.08203</c:v>
                </c:pt>
                <c:pt idx="12042">
                  <c:v>2434.08203</c:v>
                </c:pt>
                <c:pt idx="12043">
                  <c:v>2434.08203</c:v>
                </c:pt>
                <c:pt idx="12044">
                  <c:v>2434.08203</c:v>
                </c:pt>
                <c:pt idx="12045">
                  <c:v>2434.08203</c:v>
                </c:pt>
                <c:pt idx="12046">
                  <c:v>2434.08203</c:v>
                </c:pt>
                <c:pt idx="12047">
                  <c:v>2434.08203</c:v>
                </c:pt>
                <c:pt idx="12048">
                  <c:v>2434.08203</c:v>
                </c:pt>
                <c:pt idx="12049">
                  <c:v>2434.08203</c:v>
                </c:pt>
                <c:pt idx="12050">
                  <c:v>2434.08203</c:v>
                </c:pt>
                <c:pt idx="12051">
                  <c:v>2434.08203</c:v>
                </c:pt>
                <c:pt idx="12052">
                  <c:v>2434.08203</c:v>
                </c:pt>
                <c:pt idx="12053">
                  <c:v>2434.08203</c:v>
                </c:pt>
                <c:pt idx="12054">
                  <c:v>2434.08203</c:v>
                </c:pt>
                <c:pt idx="12055">
                  <c:v>2434.08203</c:v>
                </c:pt>
                <c:pt idx="12056">
                  <c:v>2434.08203</c:v>
                </c:pt>
                <c:pt idx="12057">
                  <c:v>2434.08203</c:v>
                </c:pt>
                <c:pt idx="12058">
                  <c:v>2434.08203</c:v>
                </c:pt>
                <c:pt idx="12059">
                  <c:v>2434.08203</c:v>
                </c:pt>
                <c:pt idx="12060">
                  <c:v>2434.08203</c:v>
                </c:pt>
                <c:pt idx="12061">
                  <c:v>2434.08203</c:v>
                </c:pt>
                <c:pt idx="12062">
                  <c:v>2434.08203</c:v>
                </c:pt>
                <c:pt idx="12063">
                  <c:v>2434.08203</c:v>
                </c:pt>
                <c:pt idx="12064">
                  <c:v>2434.08203</c:v>
                </c:pt>
                <c:pt idx="12065">
                  <c:v>2434.08203</c:v>
                </c:pt>
                <c:pt idx="12066">
                  <c:v>2431.6406299999981</c:v>
                </c:pt>
                <c:pt idx="12067">
                  <c:v>2434.08203</c:v>
                </c:pt>
                <c:pt idx="12068">
                  <c:v>2434.08203</c:v>
                </c:pt>
                <c:pt idx="12069">
                  <c:v>2434.08203</c:v>
                </c:pt>
                <c:pt idx="12070">
                  <c:v>2434.08203</c:v>
                </c:pt>
                <c:pt idx="12071">
                  <c:v>2434.08203</c:v>
                </c:pt>
                <c:pt idx="12072">
                  <c:v>2434.08203</c:v>
                </c:pt>
                <c:pt idx="12073">
                  <c:v>2434.08203</c:v>
                </c:pt>
                <c:pt idx="12074">
                  <c:v>2434.08203</c:v>
                </c:pt>
                <c:pt idx="12075">
                  <c:v>2434.08203</c:v>
                </c:pt>
                <c:pt idx="12076">
                  <c:v>2434.08203</c:v>
                </c:pt>
                <c:pt idx="12077">
                  <c:v>2434.08203</c:v>
                </c:pt>
                <c:pt idx="12078">
                  <c:v>2434.08203</c:v>
                </c:pt>
                <c:pt idx="12079">
                  <c:v>2434.08203</c:v>
                </c:pt>
                <c:pt idx="12080">
                  <c:v>2434.08203</c:v>
                </c:pt>
                <c:pt idx="12081">
                  <c:v>2434.08203</c:v>
                </c:pt>
                <c:pt idx="12082">
                  <c:v>2434.08203</c:v>
                </c:pt>
                <c:pt idx="12083">
                  <c:v>2434.08203</c:v>
                </c:pt>
                <c:pt idx="12084">
                  <c:v>2434.08203</c:v>
                </c:pt>
                <c:pt idx="12085">
                  <c:v>2434.08203</c:v>
                </c:pt>
                <c:pt idx="12086">
                  <c:v>2434.08203</c:v>
                </c:pt>
                <c:pt idx="12087">
                  <c:v>2434.08203</c:v>
                </c:pt>
                <c:pt idx="12088">
                  <c:v>2434.08203</c:v>
                </c:pt>
                <c:pt idx="12089">
                  <c:v>2434.08203</c:v>
                </c:pt>
                <c:pt idx="12090">
                  <c:v>2434.08203</c:v>
                </c:pt>
                <c:pt idx="12091">
                  <c:v>2434.08203</c:v>
                </c:pt>
                <c:pt idx="12092">
                  <c:v>2434.08203</c:v>
                </c:pt>
                <c:pt idx="12093">
                  <c:v>2434.08203</c:v>
                </c:pt>
                <c:pt idx="12094">
                  <c:v>2434.08203</c:v>
                </c:pt>
                <c:pt idx="12095">
                  <c:v>2434.08203</c:v>
                </c:pt>
                <c:pt idx="12096">
                  <c:v>2434.08203</c:v>
                </c:pt>
                <c:pt idx="12097">
                  <c:v>2434.08203</c:v>
                </c:pt>
                <c:pt idx="12098">
                  <c:v>2434.08203</c:v>
                </c:pt>
                <c:pt idx="12099">
                  <c:v>2434.08203</c:v>
                </c:pt>
                <c:pt idx="12100">
                  <c:v>2434.08203</c:v>
                </c:pt>
                <c:pt idx="12101">
                  <c:v>2434.08203</c:v>
                </c:pt>
                <c:pt idx="12102">
                  <c:v>2434.08203</c:v>
                </c:pt>
                <c:pt idx="12103">
                  <c:v>2434.08203</c:v>
                </c:pt>
                <c:pt idx="12104">
                  <c:v>2434.08203</c:v>
                </c:pt>
                <c:pt idx="12105">
                  <c:v>2434.08203</c:v>
                </c:pt>
                <c:pt idx="12106">
                  <c:v>2434.08203</c:v>
                </c:pt>
                <c:pt idx="12107">
                  <c:v>2434.08203</c:v>
                </c:pt>
                <c:pt idx="12108">
                  <c:v>2434.08203</c:v>
                </c:pt>
                <c:pt idx="12109">
                  <c:v>2434.08203</c:v>
                </c:pt>
                <c:pt idx="12110">
                  <c:v>2434.08203</c:v>
                </c:pt>
                <c:pt idx="12111">
                  <c:v>2434.08203</c:v>
                </c:pt>
                <c:pt idx="12112">
                  <c:v>2434.08203</c:v>
                </c:pt>
                <c:pt idx="12113">
                  <c:v>2434.08203</c:v>
                </c:pt>
                <c:pt idx="12114">
                  <c:v>2434.08203</c:v>
                </c:pt>
                <c:pt idx="12115">
                  <c:v>2434.08203</c:v>
                </c:pt>
                <c:pt idx="12116">
                  <c:v>2434.08203</c:v>
                </c:pt>
                <c:pt idx="12117">
                  <c:v>2434.08203</c:v>
                </c:pt>
                <c:pt idx="12118">
                  <c:v>2431.6406299999981</c:v>
                </c:pt>
                <c:pt idx="12119">
                  <c:v>2434.08203</c:v>
                </c:pt>
                <c:pt idx="12120">
                  <c:v>2434.08203</c:v>
                </c:pt>
                <c:pt idx="12121">
                  <c:v>2434.08203</c:v>
                </c:pt>
                <c:pt idx="12122">
                  <c:v>2434.08203</c:v>
                </c:pt>
                <c:pt idx="12123">
                  <c:v>2434.08203</c:v>
                </c:pt>
                <c:pt idx="12124">
                  <c:v>2434.08203</c:v>
                </c:pt>
                <c:pt idx="12125">
                  <c:v>2434.08203</c:v>
                </c:pt>
                <c:pt idx="12126">
                  <c:v>2434.08203</c:v>
                </c:pt>
                <c:pt idx="12127">
                  <c:v>2434.08203</c:v>
                </c:pt>
                <c:pt idx="12128">
                  <c:v>2434.08203</c:v>
                </c:pt>
                <c:pt idx="12129">
                  <c:v>2434.08203</c:v>
                </c:pt>
                <c:pt idx="12130">
                  <c:v>2434.08203</c:v>
                </c:pt>
                <c:pt idx="12131">
                  <c:v>2434.08203</c:v>
                </c:pt>
                <c:pt idx="12132">
                  <c:v>2434.08203</c:v>
                </c:pt>
                <c:pt idx="12133">
                  <c:v>2434.08203</c:v>
                </c:pt>
                <c:pt idx="12134">
                  <c:v>2434.08203</c:v>
                </c:pt>
                <c:pt idx="12135">
                  <c:v>2434.08203</c:v>
                </c:pt>
                <c:pt idx="12136">
                  <c:v>2434.08203</c:v>
                </c:pt>
                <c:pt idx="12137">
                  <c:v>2434.08203</c:v>
                </c:pt>
                <c:pt idx="12138">
                  <c:v>2434.08203</c:v>
                </c:pt>
                <c:pt idx="12139">
                  <c:v>2434.08203</c:v>
                </c:pt>
                <c:pt idx="12140">
                  <c:v>2434.08203</c:v>
                </c:pt>
                <c:pt idx="12141">
                  <c:v>2434.08203</c:v>
                </c:pt>
                <c:pt idx="12142">
                  <c:v>2434.08203</c:v>
                </c:pt>
                <c:pt idx="12143">
                  <c:v>2434.08203</c:v>
                </c:pt>
                <c:pt idx="12144">
                  <c:v>2434.08203</c:v>
                </c:pt>
                <c:pt idx="12145">
                  <c:v>2434.08203</c:v>
                </c:pt>
                <c:pt idx="12146">
                  <c:v>2434.08203</c:v>
                </c:pt>
                <c:pt idx="12147">
                  <c:v>2434.08203</c:v>
                </c:pt>
                <c:pt idx="12148">
                  <c:v>2434.08203</c:v>
                </c:pt>
                <c:pt idx="12149">
                  <c:v>2434.08203</c:v>
                </c:pt>
                <c:pt idx="12150">
                  <c:v>2434.08203</c:v>
                </c:pt>
                <c:pt idx="12151">
                  <c:v>2434.08203</c:v>
                </c:pt>
                <c:pt idx="12152">
                  <c:v>2434.08203</c:v>
                </c:pt>
                <c:pt idx="12153">
                  <c:v>2434.08203</c:v>
                </c:pt>
                <c:pt idx="12154">
                  <c:v>2434.08203</c:v>
                </c:pt>
                <c:pt idx="12155">
                  <c:v>2434.08203</c:v>
                </c:pt>
                <c:pt idx="12156">
                  <c:v>2434.08203</c:v>
                </c:pt>
                <c:pt idx="12157">
                  <c:v>2434.08203</c:v>
                </c:pt>
                <c:pt idx="12158">
                  <c:v>2434.08203</c:v>
                </c:pt>
                <c:pt idx="12159">
                  <c:v>2434.08203</c:v>
                </c:pt>
                <c:pt idx="12160">
                  <c:v>2434.08203</c:v>
                </c:pt>
                <c:pt idx="12161">
                  <c:v>2434.08203</c:v>
                </c:pt>
                <c:pt idx="12162">
                  <c:v>2434.08203</c:v>
                </c:pt>
                <c:pt idx="12163">
                  <c:v>2434.08203</c:v>
                </c:pt>
                <c:pt idx="12164">
                  <c:v>2434.08203</c:v>
                </c:pt>
                <c:pt idx="12165">
                  <c:v>2434.08203</c:v>
                </c:pt>
                <c:pt idx="12166">
                  <c:v>2434.08203</c:v>
                </c:pt>
                <c:pt idx="12167">
                  <c:v>2434.08203</c:v>
                </c:pt>
                <c:pt idx="12168">
                  <c:v>2434.08203</c:v>
                </c:pt>
                <c:pt idx="12169">
                  <c:v>2434.08203</c:v>
                </c:pt>
                <c:pt idx="12170">
                  <c:v>2434.08203</c:v>
                </c:pt>
                <c:pt idx="12171">
                  <c:v>2434.08203</c:v>
                </c:pt>
                <c:pt idx="12172">
                  <c:v>2434.08203</c:v>
                </c:pt>
                <c:pt idx="12173">
                  <c:v>2434.08203</c:v>
                </c:pt>
                <c:pt idx="12174">
                  <c:v>2434.08203</c:v>
                </c:pt>
                <c:pt idx="12175">
                  <c:v>2434.08203</c:v>
                </c:pt>
                <c:pt idx="12176">
                  <c:v>2431.6406299999981</c:v>
                </c:pt>
                <c:pt idx="12177">
                  <c:v>2434.08203</c:v>
                </c:pt>
                <c:pt idx="12178">
                  <c:v>2434.08203</c:v>
                </c:pt>
                <c:pt idx="12179">
                  <c:v>2434.08203</c:v>
                </c:pt>
                <c:pt idx="12180">
                  <c:v>2434.08203</c:v>
                </c:pt>
                <c:pt idx="12181">
                  <c:v>2434.08203</c:v>
                </c:pt>
                <c:pt idx="12182">
                  <c:v>2434.08203</c:v>
                </c:pt>
                <c:pt idx="12183">
                  <c:v>2434.08203</c:v>
                </c:pt>
                <c:pt idx="12184">
                  <c:v>2434.08203</c:v>
                </c:pt>
                <c:pt idx="12185">
                  <c:v>2434.08203</c:v>
                </c:pt>
                <c:pt idx="12186">
                  <c:v>2434.08203</c:v>
                </c:pt>
                <c:pt idx="12187">
                  <c:v>2434.08203</c:v>
                </c:pt>
                <c:pt idx="12188">
                  <c:v>2434.08203</c:v>
                </c:pt>
                <c:pt idx="12189">
                  <c:v>2434.08203</c:v>
                </c:pt>
                <c:pt idx="12190">
                  <c:v>2434.08203</c:v>
                </c:pt>
                <c:pt idx="12191">
                  <c:v>2434.08203</c:v>
                </c:pt>
                <c:pt idx="12192">
                  <c:v>2434.08203</c:v>
                </c:pt>
                <c:pt idx="12193">
                  <c:v>2434.08203</c:v>
                </c:pt>
                <c:pt idx="12194">
                  <c:v>2434.08203</c:v>
                </c:pt>
                <c:pt idx="12195">
                  <c:v>2434.08203</c:v>
                </c:pt>
                <c:pt idx="12196">
                  <c:v>2434.08203</c:v>
                </c:pt>
                <c:pt idx="12197">
                  <c:v>2434.08203</c:v>
                </c:pt>
                <c:pt idx="12198">
                  <c:v>2434.08203</c:v>
                </c:pt>
                <c:pt idx="12199">
                  <c:v>2434.08203</c:v>
                </c:pt>
                <c:pt idx="12200">
                  <c:v>2434.08203</c:v>
                </c:pt>
                <c:pt idx="12201">
                  <c:v>2434.08203</c:v>
                </c:pt>
                <c:pt idx="12202">
                  <c:v>2434.08203</c:v>
                </c:pt>
                <c:pt idx="12203">
                  <c:v>2434.08203</c:v>
                </c:pt>
                <c:pt idx="12204">
                  <c:v>2434.08203</c:v>
                </c:pt>
                <c:pt idx="12205">
                  <c:v>2434.08203</c:v>
                </c:pt>
                <c:pt idx="12206">
                  <c:v>2434.08203</c:v>
                </c:pt>
                <c:pt idx="12207">
                  <c:v>2434.08203</c:v>
                </c:pt>
                <c:pt idx="12208">
                  <c:v>2434.08203</c:v>
                </c:pt>
                <c:pt idx="12209">
                  <c:v>2434.08203</c:v>
                </c:pt>
                <c:pt idx="12210">
                  <c:v>2434.08203</c:v>
                </c:pt>
                <c:pt idx="12211">
                  <c:v>2434.08203</c:v>
                </c:pt>
                <c:pt idx="12212">
                  <c:v>2434.08203</c:v>
                </c:pt>
                <c:pt idx="12213">
                  <c:v>2434.08203</c:v>
                </c:pt>
                <c:pt idx="12214">
                  <c:v>2434.08203</c:v>
                </c:pt>
                <c:pt idx="12215">
                  <c:v>2434.08203</c:v>
                </c:pt>
                <c:pt idx="12216">
                  <c:v>2434.08203</c:v>
                </c:pt>
                <c:pt idx="12217">
                  <c:v>2434.08203</c:v>
                </c:pt>
                <c:pt idx="12218">
                  <c:v>2434.08203</c:v>
                </c:pt>
                <c:pt idx="12219">
                  <c:v>2434.08203</c:v>
                </c:pt>
                <c:pt idx="12220">
                  <c:v>2434.08203</c:v>
                </c:pt>
                <c:pt idx="12221">
                  <c:v>2434.08203</c:v>
                </c:pt>
                <c:pt idx="12222">
                  <c:v>2434.08203</c:v>
                </c:pt>
                <c:pt idx="12223">
                  <c:v>2434.08203</c:v>
                </c:pt>
                <c:pt idx="12224">
                  <c:v>2434.08203</c:v>
                </c:pt>
                <c:pt idx="12225">
                  <c:v>2434.08203</c:v>
                </c:pt>
                <c:pt idx="12226">
                  <c:v>2434.08203</c:v>
                </c:pt>
                <c:pt idx="12227">
                  <c:v>2434.08203</c:v>
                </c:pt>
                <c:pt idx="12228">
                  <c:v>2434.08203</c:v>
                </c:pt>
                <c:pt idx="12229">
                  <c:v>2434.08203</c:v>
                </c:pt>
                <c:pt idx="12230">
                  <c:v>2434.08203</c:v>
                </c:pt>
                <c:pt idx="12231">
                  <c:v>2434.08203</c:v>
                </c:pt>
                <c:pt idx="12232">
                  <c:v>2434.08203</c:v>
                </c:pt>
                <c:pt idx="12233">
                  <c:v>2434.08203</c:v>
                </c:pt>
                <c:pt idx="12234">
                  <c:v>2434.08203</c:v>
                </c:pt>
                <c:pt idx="12235">
                  <c:v>2434.08203</c:v>
                </c:pt>
                <c:pt idx="12236">
                  <c:v>2434.08203</c:v>
                </c:pt>
                <c:pt idx="12237">
                  <c:v>2434.08203</c:v>
                </c:pt>
                <c:pt idx="12238">
                  <c:v>2434.08203</c:v>
                </c:pt>
                <c:pt idx="12239">
                  <c:v>2434.08203</c:v>
                </c:pt>
                <c:pt idx="12240">
                  <c:v>2434.08203</c:v>
                </c:pt>
                <c:pt idx="12241">
                  <c:v>2434.08203</c:v>
                </c:pt>
                <c:pt idx="12242">
                  <c:v>2434.08203</c:v>
                </c:pt>
                <c:pt idx="12243">
                  <c:v>2434.08203</c:v>
                </c:pt>
                <c:pt idx="12244">
                  <c:v>2434.08203</c:v>
                </c:pt>
                <c:pt idx="12245">
                  <c:v>2434.08203</c:v>
                </c:pt>
                <c:pt idx="12246">
                  <c:v>2434.08203</c:v>
                </c:pt>
                <c:pt idx="12247">
                  <c:v>2434.08203</c:v>
                </c:pt>
                <c:pt idx="12248">
                  <c:v>2434.08203</c:v>
                </c:pt>
                <c:pt idx="12249">
                  <c:v>2434.08203</c:v>
                </c:pt>
                <c:pt idx="12250">
                  <c:v>2434.08203</c:v>
                </c:pt>
                <c:pt idx="12251">
                  <c:v>2434.08203</c:v>
                </c:pt>
                <c:pt idx="12252">
                  <c:v>2434.08203</c:v>
                </c:pt>
                <c:pt idx="12253">
                  <c:v>2434.08203</c:v>
                </c:pt>
                <c:pt idx="12254">
                  <c:v>2434.08203</c:v>
                </c:pt>
                <c:pt idx="12255">
                  <c:v>2434.08203</c:v>
                </c:pt>
                <c:pt idx="12256">
                  <c:v>2434.08203</c:v>
                </c:pt>
                <c:pt idx="12257">
                  <c:v>2434.08203</c:v>
                </c:pt>
                <c:pt idx="12258">
                  <c:v>2434.08203</c:v>
                </c:pt>
                <c:pt idx="12259">
                  <c:v>2434.08203</c:v>
                </c:pt>
                <c:pt idx="12260">
                  <c:v>2434.08203</c:v>
                </c:pt>
                <c:pt idx="12261">
                  <c:v>2434.08203</c:v>
                </c:pt>
                <c:pt idx="12262">
                  <c:v>2434.08203</c:v>
                </c:pt>
                <c:pt idx="12263">
                  <c:v>2434.08203</c:v>
                </c:pt>
                <c:pt idx="12264">
                  <c:v>2434.08203</c:v>
                </c:pt>
                <c:pt idx="12265">
                  <c:v>2434.08203</c:v>
                </c:pt>
                <c:pt idx="12266">
                  <c:v>2434.08203</c:v>
                </c:pt>
                <c:pt idx="12267">
                  <c:v>2434.08203</c:v>
                </c:pt>
                <c:pt idx="12268">
                  <c:v>2434.08203</c:v>
                </c:pt>
                <c:pt idx="12269">
                  <c:v>2434.08203</c:v>
                </c:pt>
                <c:pt idx="12270">
                  <c:v>2434.08203</c:v>
                </c:pt>
                <c:pt idx="12271">
                  <c:v>2434.08203</c:v>
                </c:pt>
                <c:pt idx="12272">
                  <c:v>2434.08203</c:v>
                </c:pt>
                <c:pt idx="12273">
                  <c:v>2434.08203</c:v>
                </c:pt>
                <c:pt idx="12274">
                  <c:v>2434.08203</c:v>
                </c:pt>
                <c:pt idx="12275">
                  <c:v>2434.08203</c:v>
                </c:pt>
                <c:pt idx="12276">
                  <c:v>2434.08203</c:v>
                </c:pt>
                <c:pt idx="12277">
                  <c:v>2434.08203</c:v>
                </c:pt>
                <c:pt idx="12278">
                  <c:v>2434.08203</c:v>
                </c:pt>
                <c:pt idx="12279">
                  <c:v>2434.08203</c:v>
                </c:pt>
                <c:pt idx="12280">
                  <c:v>2431.6406299999981</c:v>
                </c:pt>
                <c:pt idx="12281">
                  <c:v>2434.08203</c:v>
                </c:pt>
                <c:pt idx="12282">
                  <c:v>2434.08203</c:v>
                </c:pt>
                <c:pt idx="12283">
                  <c:v>2434.08203</c:v>
                </c:pt>
                <c:pt idx="12284">
                  <c:v>2434.08203</c:v>
                </c:pt>
                <c:pt idx="12285">
                  <c:v>2434.08203</c:v>
                </c:pt>
                <c:pt idx="12286">
                  <c:v>2434.08203</c:v>
                </c:pt>
                <c:pt idx="12287">
                  <c:v>2434.08203</c:v>
                </c:pt>
                <c:pt idx="12288">
                  <c:v>2434.08203</c:v>
                </c:pt>
                <c:pt idx="12289">
                  <c:v>2434.08203</c:v>
                </c:pt>
                <c:pt idx="12290">
                  <c:v>2434.08203</c:v>
                </c:pt>
                <c:pt idx="12291">
                  <c:v>2434.08203</c:v>
                </c:pt>
                <c:pt idx="12292">
                  <c:v>2434.08203</c:v>
                </c:pt>
                <c:pt idx="12293">
                  <c:v>2434.08203</c:v>
                </c:pt>
                <c:pt idx="12294">
                  <c:v>2434.08203</c:v>
                </c:pt>
                <c:pt idx="12295">
                  <c:v>2434.08203</c:v>
                </c:pt>
                <c:pt idx="12296">
                  <c:v>2434.08203</c:v>
                </c:pt>
                <c:pt idx="12297">
                  <c:v>2434.08203</c:v>
                </c:pt>
                <c:pt idx="12298">
                  <c:v>2434.08203</c:v>
                </c:pt>
                <c:pt idx="12299">
                  <c:v>2434.08203</c:v>
                </c:pt>
                <c:pt idx="12300">
                  <c:v>2434.08203</c:v>
                </c:pt>
                <c:pt idx="12301">
                  <c:v>2434.08203</c:v>
                </c:pt>
                <c:pt idx="12302">
                  <c:v>2434.08203</c:v>
                </c:pt>
                <c:pt idx="12303">
                  <c:v>2434.08203</c:v>
                </c:pt>
                <c:pt idx="12304">
                  <c:v>2434.08203</c:v>
                </c:pt>
                <c:pt idx="12305">
                  <c:v>2434.08203</c:v>
                </c:pt>
                <c:pt idx="12306">
                  <c:v>2434.08203</c:v>
                </c:pt>
                <c:pt idx="12307">
                  <c:v>2434.08203</c:v>
                </c:pt>
                <c:pt idx="12308">
                  <c:v>2434.08203</c:v>
                </c:pt>
                <c:pt idx="12309">
                  <c:v>2434.08203</c:v>
                </c:pt>
                <c:pt idx="12310">
                  <c:v>2434.08203</c:v>
                </c:pt>
                <c:pt idx="12311">
                  <c:v>2434.08203</c:v>
                </c:pt>
                <c:pt idx="12312">
                  <c:v>2434.08203</c:v>
                </c:pt>
                <c:pt idx="12313">
                  <c:v>2434.08203</c:v>
                </c:pt>
                <c:pt idx="12314">
                  <c:v>2434.08203</c:v>
                </c:pt>
                <c:pt idx="12315">
                  <c:v>2434.08203</c:v>
                </c:pt>
                <c:pt idx="12316">
                  <c:v>2434.08203</c:v>
                </c:pt>
                <c:pt idx="12317">
                  <c:v>2434.08203</c:v>
                </c:pt>
                <c:pt idx="12318">
                  <c:v>2434.08203</c:v>
                </c:pt>
                <c:pt idx="12319">
                  <c:v>2434.08203</c:v>
                </c:pt>
                <c:pt idx="12320">
                  <c:v>2434.08203</c:v>
                </c:pt>
                <c:pt idx="12321">
                  <c:v>2434.08203</c:v>
                </c:pt>
                <c:pt idx="12322">
                  <c:v>2434.08203</c:v>
                </c:pt>
                <c:pt idx="12323">
                  <c:v>2434.08203</c:v>
                </c:pt>
                <c:pt idx="12324">
                  <c:v>2434.08203</c:v>
                </c:pt>
                <c:pt idx="12325">
                  <c:v>2434.08203</c:v>
                </c:pt>
                <c:pt idx="12326">
                  <c:v>2434.08203</c:v>
                </c:pt>
                <c:pt idx="12327">
                  <c:v>2434.08203</c:v>
                </c:pt>
                <c:pt idx="12328">
                  <c:v>2434.08203</c:v>
                </c:pt>
                <c:pt idx="12329">
                  <c:v>2434.08203</c:v>
                </c:pt>
                <c:pt idx="12330">
                  <c:v>2434.08203</c:v>
                </c:pt>
                <c:pt idx="12331">
                  <c:v>2434.08203</c:v>
                </c:pt>
                <c:pt idx="12332">
                  <c:v>2434.08203</c:v>
                </c:pt>
                <c:pt idx="12333">
                  <c:v>2434.08203</c:v>
                </c:pt>
                <c:pt idx="12334">
                  <c:v>2434.08203</c:v>
                </c:pt>
                <c:pt idx="12335">
                  <c:v>2434.08203</c:v>
                </c:pt>
                <c:pt idx="12336">
                  <c:v>2434.08203</c:v>
                </c:pt>
                <c:pt idx="12337">
                  <c:v>2434.08203</c:v>
                </c:pt>
                <c:pt idx="12338">
                  <c:v>2434.08203</c:v>
                </c:pt>
                <c:pt idx="12339">
                  <c:v>2434.08203</c:v>
                </c:pt>
                <c:pt idx="12340">
                  <c:v>2434.08203</c:v>
                </c:pt>
                <c:pt idx="12341">
                  <c:v>2434.08203</c:v>
                </c:pt>
                <c:pt idx="12342">
                  <c:v>2431.6406299999981</c:v>
                </c:pt>
                <c:pt idx="12343">
                  <c:v>2434.08203</c:v>
                </c:pt>
                <c:pt idx="12344">
                  <c:v>2434.08203</c:v>
                </c:pt>
                <c:pt idx="12345">
                  <c:v>2434.08203</c:v>
                </c:pt>
                <c:pt idx="12346">
                  <c:v>2434.08203</c:v>
                </c:pt>
                <c:pt idx="12347">
                  <c:v>2434.08203</c:v>
                </c:pt>
                <c:pt idx="12348">
                  <c:v>2434.08203</c:v>
                </c:pt>
                <c:pt idx="12349">
                  <c:v>2434.08203</c:v>
                </c:pt>
                <c:pt idx="12350">
                  <c:v>2434.08203</c:v>
                </c:pt>
                <c:pt idx="12351">
                  <c:v>2434.08203</c:v>
                </c:pt>
                <c:pt idx="12352">
                  <c:v>2434.08203</c:v>
                </c:pt>
                <c:pt idx="12353">
                  <c:v>2434.08203</c:v>
                </c:pt>
                <c:pt idx="12354">
                  <c:v>2434.08203</c:v>
                </c:pt>
                <c:pt idx="12355">
                  <c:v>2434.08203</c:v>
                </c:pt>
                <c:pt idx="12356">
                  <c:v>2434.08203</c:v>
                </c:pt>
                <c:pt idx="12357">
                  <c:v>2434.08203</c:v>
                </c:pt>
                <c:pt idx="12358">
                  <c:v>2434.08203</c:v>
                </c:pt>
                <c:pt idx="12359">
                  <c:v>2434.08203</c:v>
                </c:pt>
                <c:pt idx="12360">
                  <c:v>2434.08203</c:v>
                </c:pt>
                <c:pt idx="12361">
                  <c:v>2434.08203</c:v>
                </c:pt>
                <c:pt idx="12362">
                  <c:v>2434.08203</c:v>
                </c:pt>
                <c:pt idx="12363">
                  <c:v>2434.08203</c:v>
                </c:pt>
                <c:pt idx="12364">
                  <c:v>2434.08203</c:v>
                </c:pt>
                <c:pt idx="12365">
                  <c:v>2434.08203</c:v>
                </c:pt>
                <c:pt idx="12366">
                  <c:v>2434.08203</c:v>
                </c:pt>
                <c:pt idx="12367">
                  <c:v>2434.08203</c:v>
                </c:pt>
                <c:pt idx="12368">
                  <c:v>2434.08203</c:v>
                </c:pt>
                <c:pt idx="12369">
                  <c:v>2434.08203</c:v>
                </c:pt>
                <c:pt idx="12370">
                  <c:v>2434.08203</c:v>
                </c:pt>
                <c:pt idx="12371">
                  <c:v>2434.08203</c:v>
                </c:pt>
                <c:pt idx="12372">
                  <c:v>2434.08203</c:v>
                </c:pt>
                <c:pt idx="12373">
                  <c:v>2434.08203</c:v>
                </c:pt>
                <c:pt idx="12374">
                  <c:v>2434.08203</c:v>
                </c:pt>
                <c:pt idx="12375">
                  <c:v>2434.08203</c:v>
                </c:pt>
                <c:pt idx="12376">
                  <c:v>2434.08203</c:v>
                </c:pt>
                <c:pt idx="12377">
                  <c:v>2434.08203</c:v>
                </c:pt>
                <c:pt idx="12378">
                  <c:v>2431.6406299999981</c:v>
                </c:pt>
                <c:pt idx="12379">
                  <c:v>2434.08203</c:v>
                </c:pt>
                <c:pt idx="12380">
                  <c:v>2434.08203</c:v>
                </c:pt>
                <c:pt idx="12381">
                  <c:v>2434.08203</c:v>
                </c:pt>
                <c:pt idx="12382">
                  <c:v>2434.08203</c:v>
                </c:pt>
                <c:pt idx="12383">
                  <c:v>2434.08203</c:v>
                </c:pt>
                <c:pt idx="12384">
                  <c:v>2434.08203</c:v>
                </c:pt>
                <c:pt idx="12385">
                  <c:v>2434.08203</c:v>
                </c:pt>
                <c:pt idx="12386">
                  <c:v>2434.08203</c:v>
                </c:pt>
                <c:pt idx="12387">
                  <c:v>2434.08203</c:v>
                </c:pt>
                <c:pt idx="12388">
                  <c:v>2434.08203</c:v>
                </c:pt>
                <c:pt idx="12389">
                  <c:v>2434.08203</c:v>
                </c:pt>
                <c:pt idx="12390">
                  <c:v>2434.08203</c:v>
                </c:pt>
                <c:pt idx="12391">
                  <c:v>2434.08203</c:v>
                </c:pt>
                <c:pt idx="12392">
                  <c:v>2434.08203</c:v>
                </c:pt>
                <c:pt idx="12393">
                  <c:v>2434.08203</c:v>
                </c:pt>
                <c:pt idx="12394">
                  <c:v>2434.08203</c:v>
                </c:pt>
                <c:pt idx="12395">
                  <c:v>2434.08203</c:v>
                </c:pt>
                <c:pt idx="12396">
                  <c:v>2434.08203</c:v>
                </c:pt>
                <c:pt idx="12397">
                  <c:v>2434.08203</c:v>
                </c:pt>
                <c:pt idx="12398">
                  <c:v>2434.08203</c:v>
                </c:pt>
                <c:pt idx="12399">
                  <c:v>2434.08203</c:v>
                </c:pt>
                <c:pt idx="12400">
                  <c:v>2434.08203</c:v>
                </c:pt>
                <c:pt idx="12401">
                  <c:v>2434.08203</c:v>
                </c:pt>
                <c:pt idx="12402">
                  <c:v>2434.08203</c:v>
                </c:pt>
                <c:pt idx="12403">
                  <c:v>2434.08203</c:v>
                </c:pt>
                <c:pt idx="12404">
                  <c:v>2434.08203</c:v>
                </c:pt>
                <c:pt idx="12405">
                  <c:v>2434.08203</c:v>
                </c:pt>
                <c:pt idx="12406">
                  <c:v>2434.08203</c:v>
                </c:pt>
                <c:pt idx="12407">
                  <c:v>2434.08203</c:v>
                </c:pt>
                <c:pt idx="12408">
                  <c:v>2434.08203</c:v>
                </c:pt>
                <c:pt idx="12409">
                  <c:v>2434.08203</c:v>
                </c:pt>
                <c:pt idx="12410">
                  <c:v>2434.08203</c:v>
                </c:pt>
                <c:pt idx="12411">
                  <c:v>2434.08203</c:v>
                </c:pt>
                <c:pt idx="12412">
                  <c:v>2434.08203</c:v>
                </c:pt>
                <c:pt idx="12413">
                  <c:v>2434.08203</c:v>
                </c:pt>
                <c:pt idx="12414">
                  <c:v>2434.08203</c:v>
                </c:pt>
                <c:pt idx="12415">
                  <c:v>2434.08203</c:v>
                </c:pt>
                <c:pt idx="12416">
                  <c:v>2434.08203</c:v>
                </c:pt>
                <c:pt idx="12417">
                  <c:v>2434.08203</c:v>
                </c:pt>
                <c:pt idx="12418">
                  <c:v>2434.08203</c:v>
                </c:pt>
                <c:pt idx="12419">
                  <c:v>2434.08203</c:v>
                </c:pt>
                <c:pt idx="12420">
                  <c:v>2434.08203</c:v>
                </c:pt>
                <c:pt idx="12421">
                  <c:v>2434.08203</c:v>
                </c:pt>
                <c:pt idx="12422">
                  <c:v>2434.08203</c:v>
                </c:pt>
                <c:pt idx="12423">
                  <c:v>2434.08203</c:v>
                </c:pt>
                <c:pt idx="12424">
                  <c:v>2434.08203</c:v>
                </c:pt>
                <c:pt idx="12425">
                  <c:v>2434.08203</c:v>
                </c:pt>
                <c:pt idx="12426">
                  <c:v>2434.08203</c:v>
                </c:pt>
                <c:pt idx="12427">
                  <c:v>2434.08203</c:v>
                </c:pt>
                <c:pt idx="12428">
                  <c:v>2434.08203</c:v>
                </c:pt>
                <c:pt idx="12429">
                  <c:v>2434.08203</c:v>
                </c:pt>
                <c:pt idx="12430">
                  <c:v>2434.08203</c:v>
                </c:pt>
                <c:pt idx="12431">
                  <c:v>2434.08203</c:v>
                </c:pt>
                <c:pt idx="12432">
                  <c:v>2434.08203</c:v>
                </c:pt>
                <c:pt idx="12433">
                  <c:v>2434.08203</c:v>
                </c:pt>
                <c:pt idx="12434">
                  <c:v>2434.08203</c:v>
                </c:pt>
                <c:pt idx="12435">
                  <c:v>2434.08203</c:v>
                </c:pt>
                <c:pt idx="12436">
                  <c:v>2434.08203</c:v>
                </c:pt>
                <c:pt idx="12437">
                  <c:v>2434.08203</c:v>
                </c:pt>
                <c:pt idx="12438">
                  <c:v>2434.08203</c:v>
                </c:pt>
                <c:pt idx="12439">
                  <c:v>2434.08203</c:v>
                </c:pt>
                <c:pt idx="12440">
                  <c:v>2434.08203</c:v>
                </c:pt>
                <c:pt idx="12441">
                  <c:v>2434.08203</c:v>
                </c:pt>
                <c:pt idx="12442">
                  <c:v>2434.08203</c:v>
                </c:pt>
                <c:pt idx="12443">
                  <c:v>2434.08203</c:v>
                </c:pt>
                <c:pt idx="12444">
                  <c:v>2434.08203</c:v>
                </c:pt>
                <c:pt idx="12445">
                  <c:v>2434.08203</c:v>
                </c:pt>
                <c:pt idx="12446">
                  <c:v>2434.08203</c:v>
                </c:pt>
                <c:pt idx="12447">
                  <c:v>2434.08203</c:v>
                </c:pt>
                <c:pt idx="12448">
                  <c:v>2434.08203</c:v>
                </c:pt>
                <c:pt idx="12449">
                  <c:v>2434.08203</c:v>
                </c:pt>
                <c:pt idx="12450">
                  <c:v>2434.08203</c:v>
                </c:pt>
                <c:pt idx="12451">
                  <c:v>2434.08203</c:v>
                </c:pt>
                <c:pt idx="12452">
                  <c:v>2434.08203</c:v>
                </c:pt>
                <c:pt idx="12453">
                  <c:v>2434.08203</c:v>
                </c:pt>
                <c:pt idx="12454">
                  <c:v>2434.08203</c:v>
                </c:pt>
                <c:pt idx="12455">
                  <c:v>2434.08203</c:v>
                </c:pt>
                <c:pt idx="12456">
                  <c:v>2434.08203</c:v>
                </c:pt>
                <c:pt idx="12457">
                  <c:v>2434.08203</c:v>
                </c:pt>
                <c:pt idx="12458">
                  <c:v>2434.08203</c:v>
                </c:pt>
                <c:pt idx="12459">
                  <c:v>2434.08203</c:v>
                </c:pt>
                <c:pt idx="12460">
                  <c:v>2434.08203</c:v>
                </c:pt>
                <c:pt idx="12461">
                  <c:v>2434.08203</c:v>
                </c:pt>
                <c:pt idx="12462">
                  <c:v>2434.08203</c:v>
                </c:pt>
                <c:pt idx="12463">
                  <c:v>2434.08203</c:v>
                </c:pt>
                <c:pt idx="12464">
                  <c:v>2434.08203</c:v>
                </c:pt>
                <c:pt idx="12465">
                  <c:v>2434.08203</c:v>
                </c:pt>
                <c:pt idx="12466">
                  <c:v>2434.08203</c:v>
                </c:pt>
                <c:pt idx="12467">
                  <c:v>2434.08203</c:v>
                </c:pt>
                <c:pt idx="12468">
                  <c:v>2434.08203</c:v>
                </c:pt>
                <c:pt idx="12469">
                  <c:v>2434.08203</c:v>
                </c:pt>
                <c:pt idx="12470">
                  <c:v>2434.08203</c:v>
                </c:pt>
                <c:pt idx="12471">
                  <c:v>2434.08203</c:v>
                </c:pt>
                <c:pt idx="12472">
                  <c:v>2434.08203</c:v>
                </c:pt>
                <c:pt idx="12473">
                  <c:v>2434.08203</c:v>
                </c:pt>
                <c:pt idx="12474">
                  <c:v>2434.08203</c:v>
                </c:pt>
                <c:pt idx="12475">
                  <c:v>2434.08203</c:v>
                </c:pt>
                <c:pt idx="12476">
                  <c:v>2434.08203</c:v>
                </c:pt>
                <c:pt idx="12477">
                  <c:v>2434.08203</c:v>
                </c:pt>
                <c:pt idx="12478">
                  <c:v>2434.08203</c:v>
                </c:pt>
                <c:pt idx="12479">
                  <c:v>2434.08203</c:v>
                </c:pt>
                <c:pt idx="12480">
                  <c:v>2434.08203</c:v>
                </c:pt>
                <c:pt idx="12481">
                  <c:v>2434.08203</c:v>
                </c:pt>
                <c:pt idx="12482">
                  <c:v>2434.08203</c:v>
                </c:pt>
                <c:pt idx="12483">
                  <c:v>2434.08203</c:v>
                </c:pt>
                <c:pt idx="12484">
                  <c:v>2434.08203</c:v>
                </c:pt>
                <c:pt idx="12485">
                  <c:v>2434.08203</c:v>
                </c:pt>
                <c:pt idx="12486">
                  <c:v>2434.08203</c:v>
                </c:pt>
                <c:pt idx="12487">
                  <c:v>2434.08203</c:v>
                </c:pt>
                <c:pt idx="12488">
                  <c:v>2434.08203</c:v>
                </c:pt>
                <c:pt idx="12489">
                  <c:v>2434.08203</c:v>
                </c:pt>
                <c:pt idx="12490">
                  <c:v>2434.08203</c:v>
                </c:pt>
                <c:pt idx="12491">
                  <c:v>2434.08203</c:v>
                </c:pt>
                <c:pt idx="12492">
                  <c:v>2434.08203</c:v>
                </c:pt>
                <c:pt idx="12493">
                  <c:v>2434.08203</c:v>
                </c:pt>
                <c:pt idx="12494">
                  <c:v>2434.08203</c:v>
                </c:pt>
                <c:pt idx="12495">
                  <c:v>2434.08203</c:v>
                </c:pt>
                <c:pt idx="12496">
                  <c:v>2434.08203</c:v>
                </c:pt>
                <c:pt idx="12497">
                  <c:v>2434.08203</c:v>
                </c:pt>
                <c:pt idx="12498">
                  <c:v>2434.08203</c:v>
                </c:pt>
                <c:pt idx="12499">
                  <c:v>2434.08203</c:v>
                </c:pt>
                <c:pt idx="12500">
                  <c:v>2434.08203</c:v>
                </c:pt>
                <c:pt idx="12501">
                  <c:v>2434.08203</c:v>
                </c:pt>
                <c:pt idx="12502">
                  <c:v>2434.08203</c:v>
                </c:pt>
                <c:pt idx="12503">
                  <c:v>2434.08203</c:v>
                </c:pt>
                <c:pt idx="12504">
                  <c:v>2434.08203</c:v>
                </c:pt>
                <c:pt idx="12505">
                  <c:v>2434.08203</c:v>
                </c:pt>
                <c:pt idx="12506">
                  <c:v>2434.08203</c:v>
                </c:pt>
                <c:pt idx="12507">
                  <c:v>2434.08203</c:v>
                </c:pt>
                <c:pt idx="12508">
                  <c:v>2434.08203</c:v>
                </c:pt>
                <c:pt idx="12509">
                  <c:v>2434.08203</c:v>
                </c:pt>
                <c:pt idx="12510">
                  <c:v>2434.08203</c:v>
                </c:pt>
                <c:pt idx="12511">
                  <c:v>2434.08203</c:v>
                </c:pt>
                <c:pt idx="12512">
                  <c:v>2434.08203</c:v>
                </c:pt>
                <c:pt idx="12513">
                  <c:v>2434.08203</c:v>
                </c:pt>
                <c:pt idx="12514">
                  <c:v>2434.08203</c:v>
                </c:pt>
                <c:pt idx="12515">
                  <c:v>2434.08203</c:v>
                </c:pt>
                <c:pt idx="12516">
                  <c:v>2434.08203</c:v>
                </c:pt>
                <c:pt idx="12517">
                  <c:v>2434.08203</c:v>
                </c:pt>
                <c:pt idx="12518">
                  <c:v>2434.08203</c:v>
                </c:pt>
                <c:pt idx="12519">
                  <c:v>2434.08203</c:v>
                </c:pt>
                <c:pt idx="12520">
                  <c:v>2434.08203</c:v>
                </c:pt>
                <c:pt idx="12521">
                  <c:v>2434.08203</c:v>
                </c:pt>
                <c:pt idx="12522">
                  <c:v>2434.08203</c:v>
                </c:pt>
                <c:pt idx="12523">
                  <c:v>2434.08203</c:v>
                </c:pt>
                <c:pt idx="12524">
                  <c:v>2434.08203</c:v>
                </c:pt>
                <c:pt idx="12525">
                  <c:v>2434.08203</c:v>
                </c:pt>
                <c:pt idx="12526">
                  <c:v>2434.08203</c:v>
                </c:pt>
                <c:pt idx="12527">
                  <c:v>2434.08203</c:v>
                </c:pt>
                <c:pt idx="12528">
                  <c:v>2434.08203</c:v>
                </c:pt>
                <c:pt idx="12529">
                  <c:v>2434.08203</c:v>
                </c:pt>
                <c:pt idx="12530">
                  <c:v>2434.08203</c:v>
                </c:pt>
                <c:pt idx="12531">
                  <c:v>2434.08203</c:v>
                </c:pt>
                <c:pt idx="12532">
                  <c:v>2434.08203</c:v>
                </c:pt>
                <c:pt idx="12533">
                  <c:v>2434.08203</c:v>
                </c:pt>
                <c:pt idx="12534">
                  <c:v>2434.08203</c:v>
                </c:pt>
                <c:pt idx="12535">
                  <c:v>2434.08203</c:v>
                </c:pt>
                <c:pt idx="12536">
                  <c:v>2434.08203</c:v>
                </c:pt>
                <c:pt idx="12537">
                  <c:v>2434.08203</c:v>
                </c:pt>
                <c:pt idx="12538">
                  <c:v>2434.08203</c:v>
                </c:pt>
                <c:pt idx="12539">
                  <c:v>2434.08203</c:v>
                </c:pt>
                <c:pt idx="12540">
                  <c:v>2434.08203</c:v>
                </c:pt>
                <c:pt idx="12541">
                  <c:v>2434.08203</c:v>
                </c:pt>
                <c:pt idx="12542">
                  <c:v>2434.08203</c:v>
                </c:pt>
                <c:pt idx="12543">
                  <c:v>2434.08203</c:v>
                </c:pt>
                <c:pt idx="12544">
                  <c:v>2434.08203</c:v>
                </c:pt>
                <c:pt idx="12545">
                  <c:v>2434.08203</c:v>
                </c:pt>
                <c:pt idx="12546">
                  <c:v>2434.08203</c:v>
                </c:pt>
                <c:pt idx="12547">
                  <c:v>2434.08203</c:v>
                </c:pt>
                <c:pt idx="12548">
                  <c:v>2434.08203</c:v>
                </c:pt>
                <c:pt idx="12549">
                  <c:v>2434.08203</c:v>
                </c:pt>
                <c:pt idx="12550">
                  <c:v>2434.08203</c:v>
                </c:pt>
                <c:pt idx="12551">
                  <c:v>2434.08203</c:v>
                </c:pt>
                <c:pt idx="12552">
                  <c:v>2434.08203</c:v>
                </c:pt>
                <c:pt idx="12553">
                  <c:v>2434.08203</c:v>
                </c:pt>
                <c:pt idx="12554">
                  <c:v>2434.08203</c:v>
                </c:pt>
                <c:pt idx="12555">
                  <c:v>2434.08203</c:v>
                </c:pt>
                <c:pt idx="12556">
                  <c:v>2434.08203</c:v>
                </c:pt>
                <c:pt idx="12557">
                  <c:v>2434.08203</c:v>
                </c:pt>
                <c:pt idx="12558">
                  <c:v>2434.08203</c:v>
                </c:pt>
                <c:pt idx="12559">
                  <c:v>2434.08203</c:v>
                </c:pt>
                <c:pt idx="12560">
                  <c:v>2434.08203</c:v>
                </c:pt>
                <c:pt idx="12561">
                  <c:v>2434.08203</c:v>
                </c:pt>
                <c:pt idx="12562">
                  <c:v>2434.08203</c:v>
                </c:pt>
                <c:pt idx="12563">
                  <c:v>2434.08203</c:v>
                </c:pt>
                <c:pt idx="12564">
                  <c:v>2434.08203</c:v>
                </c:pt>
                <c:pt idx="12565">
                  <c:v>2434.08203</c:v>
                </c:pt>
                <c:pt idx="12566">
                  <c:v>2434.08203</c:v>
                </c:pt>
                <c:pt idx="12567">
                  <c:v>2434.08203</c:v>
                </c:pt>
                <c:pt idx="12568">
                  <c:v>2434.08203</c:v>
                </c:pt>
                <c:pt idx="12569">
                  <c:v>2434.08203</c:v>
                </c:pt>
                <c:pt idx="12570">
                  <c:v>2434.08203</c:v>
                </c:pt>
                <c:pt idx="12571">
                  <c:v>2434.08203</c:v>
                </c:pt>
                <c:pt idx="12572">
                  <c:v>2434.08203</c:v>
                </c:pt>
                <c:pt idx="12573">
                  <c:v>2434.08203</c:v>
                </c:pt>
                <c:pt idx="12574">
                  <c:v>2434.08203</c:v>
                </c:pt>
                <c:pt idx="12575">
                  <c:v>2434.08203</c:v>
                </c:pt>
                <c:pt idx="12576">
                  <c:v>2434.08203</c:v>
                </c:pt>
                <c:pt idx="12577">
                  <c:v>2434.08203</c:v>
                </c:pt>
                <c:pt idx="12578">
                  <c:v>2434.08203</c:v>
                </c:pt>
                <c:pt idx="12579">
                  <c:v>2434.08203</c:v>
                </c:pt>
                <c:pt idx="12580">
                  <c:v>2434.08203</c:v>
                </c:pt>
                <c:pt idx="12581">
                  <c:v>2434.08203</c:v>
                </c:pt>
                <c:pt idx="12582">
                  <c:v>2434.08203</c:v>
                </c:pt>
                <c:pt idx="12583">
                  <c:v>2434.08203</c:v>
                </c:pt>
                <c:pt idx="12584">
                  <c:v>2434.08203</c:v>
                </c:pt>
                <c:pt idx="12585">
                  <c:v>2434.08203</c:v>
                </c:pt>
                <c:pt idx="12586">
                  <c:v>2434.08203</c:v>
                </c:pt>
                <c:pt idx="12587">
                  <c:v>2434.08203</c:v>
                </c:pt>
                <c:pt idx="12588">
                  <c:v>2434.08203</c:v>
                </c:pt>
                <c:pt idx="12589">
                  <c:v>2434.08203</c:v>
                </c:pt>
                <c:pt idx="12590">
                  <c:v>2434.08203</c:v>
                </c:pt>
                <c:pt idx="12591">
                  <c:v>2434.08203</c:v>
                </c:pt>
                <c:pt idx="12592">
                  <c:v>2434.08203</c:v>
                </c:pt>
                <c:pt idx="12593">
                  <c:v>2434.08203</c:v>
                </c:pt>
                <c:pt idx="12594">
                  <c:v>2434.08203</c:v>
                </c:pt>
                <c:pt idx="12595">
                  <c:v>2434.08203</c:v>
                </c:pt>
                <c:pt idx="12596">
                  <c:v>2434.08203</c:v>
                </c:pt>
                <c:pt idx="12597">
                  <c:v>2434.08203</c:v>
                </c:pt>
                <c:pt idx="12598">
                  <c:v>2434.08203</c:v>
                </c:pt>
                <c:pt idx="12599">
                  <c:v>2434.08203</c:v>
                </c:pt>
                <c:pt idx="12600">
                  <c:v>2434.08203</c:v>
                </c:pt>
                <c:pt idx="12601">
                  <c:v>2434.08203</c:v>
                </c:pt>
                <c:pt idx="12602">
                  <c:v>2434.08203</c:v>
                </c:pt>
                <c:pt idx="12603">
                  <c:v>2434.08203</c:v>
                </c:pt>
                <c:pt idx="12604">
                  <c:v>2434.08203</c:v>
                </c:pt>
                <c:pt idx="12605">
                  <c:v>2434.08203</c:v>
                </c:pt>
                <c:pt idx="12606">
                  <c:v>2434.08203</c:v>
                </c:pt>
                <c:pt idx="12607">
                  <c:v>2434.08203</c:v>
                </c:pt>
                <c:pt idx="12608">
                  <c:v>2434.08203</c:v>
                </c:pt>
                <c:pt idx="12609">
                  <c:v>2434.08203</c:v>
                </c:pt>
                <c:pt idx="12610">
                  <c:v>2434.08203</c:v>
                </c:pt>
                <c:pt idx="12611">
                  <c:v>2434.08203</c:v>
                </c:pt>
                <c:pt idx="12612">
                  <c:v>2434.08203</c:v>
                </c:pt>
                <c:pt idx="12613">
                  <c:v>2434.08203</c:v>
                </c:pt>
                <c:pt idx="12614">
                  <c:v>2434.08203</c:v>
                </c:pt>
                <c:pt idx="12615">
                  <c:v>2434.08203</c:v>
                </c:pt>
                <c:pt idx="12616">
                  <c:v>2434.08203</c:v>
                </c:pt>
                <c:pt idx="12617">
                  <c:v>2434.08203</c:v>
                </c:pt>
                <c:pt idx="12618">
                  <c:v>2434.08203</c:v>
                </c:pt>
                <c:pt idx="12619">
                  <c:v>2434.08203</c:v>
                </c:pt>
                <c:pt idx="12620">
                  <c:v>2434.08203</c:v>
                </c:pt>
                <c:pt idx="12621">
                  <c:v>2434.08203</c:v>
                </c:pt>
                <c:pt idx="12622">
                  <c:v>2434.08203</c:v>
                </c:pt>
                <c:pt idx="12623">
                  <c:v>2434.08203</c:v>
                </c:pt>
                <c:pt idx="12624">
                  <c:v>2434.08203</c:v>
                </c:pt>
                <c:pt idx="12625">
                  <c:v>2434.08203</c:v>
                </c:pt>
                <c:pt idx="12626">
                  <c:v>2434.08203</c:v>
                </c:pt>
                <c:pt idx="12627">
                  <c:v>2434.08203</c:v>
                </c:pt>
                <c:pt idx="12628">
                  <c:v>2434.08203</c:v>
                </c:pt>
                <c:pt idx="12629">
                  <c:v>2434.08203</c:v>
                </c:pt>
                <c:pt idx="12630">
                  <c:v>2434.08203</c:v>
                </c:pt>
                <c:pt idx="12631">
                  <c:v>2434.08203</c:v>
                </c:pt>
                <c:pt idx="12632">
                  <c:v>2434.08203</c:v>
                </c:pt>
                <c:pt idx="12633">
                  <c:v>2434.08203</c:v>
                </c:pt>
                <c:pt idx="12634">
                  <c:v>2434.08203</c:v>
                </c:pt>
                <c:pt idx="12635">
                  <c:v>2434.08203</c:v>
                </c:pt>
                <c:pt idx="12636">
                  <c:v>2434.08203</c:v>
                </c:pt>
                <c:pt idx="12637">
                  <c:v>2434.08203</c:v>
                </c:pt>
                <c:pt idx="12638">
                  <c:v>2434.08203</c:v>
                </c:pt>
                <c:pt idx="12639">
                  <c:v>2434.08203</c:v>
                </c:pt>
                <c:pt idx="12640">
                  <c:v>2434.08203</c:v>
                </c:pt>
                <c:pt idx="12641">
                  <c:v>2434.08203</c:v>
                </c:pt>
                <c:pt idx="12642">
                  <c:v>2434.08203</c:v>
                </c:pt>
                <c:pt idx="12643">
                  <c:v>2434.08203</c:v>
                </c:pt>
                <c:pt idx="12644">
                  <c:v>2434.08203</c:v>
                </c:pt>
                <c:pt idx="12645">
                  <c:v>2434.08203</c:v>
                </c:pt>
                <c:pt idx="12646">
                  <c:v>2434.08203</c:v>
                </c:pt>
                <c:pt idx="12647">
                  <c:v>2434.08203</c:v>
                </c:pt>
                <c:pt idx="12648">
                  <c:v>2434.08203</c:v>
                </c:pt>
                <c:pt idx="12649">
                  <c:v>2434.08203</c:v>
                </c:pt>
                <c:pt idx="12650">
                  <c:v>2434.08203</c:v>
                </c:pt>
                <c:pt idx="12651">
                  <c:v>2434.08203</c:v>
                </c:pt>
                <c:pt idx="12652">
                  <c:v>2434.08203</c:v>
                </c:pt>
                <c:pt idx="12653">
                  <c:v>2434.08203</c:v>
                </c:pt>
                <c:pt idx="12654">
                  <c:v>2434.08203</c:v>
                </c:pt>
                <c:pt idx="12655">
                  <c:v>2434.08203</c:v>
                </c:pt>
                <c:pt idx="12656">
                  <c:v>2434.08203</c:v>
                </c:pt>
                <c:pt idx="12657">
                  <c:v>2434.08203</c:v>
                </c:pt>
                <c:pt idx="12658">
                  <c:v>2434.08203</c:v>
                </c:pt>
                <c:pt idx="12659">
                  <c:v>2434.08203</c:v>
                </c:pt>
                <c:pt idx="12660">
                  <c:v>2434.08203</c:v>
                </c:pt>
                <c:pt idx="12661">
                  <c:v>2434.08203</c:v>
                </c:pt>
                <c:pt idx="12662">
                  <c:v>2434.08203</c:v>
                </c:pt>
                <c:pt idx="12663">
                  <c:v>2434.08203</c:v>
                </c:pt>
                <c:pt idx="12664">
                  <c:v>2434.08203</c:v>
                </c:pt>
                <c:pt idx="12665">
                  <c:v>2434.08203</c:v>
                </c:pt>
                <c:pt idx="12666">
                  <c:v>2434.08203</c:v>
                </c:pt>
                <c:pt idx="12667">
                  <c:v>2434.08203</c:v>
                </c:pt>
                <c:pt idx="12668">
                  <c:v>2434.08203</c:v>
                </c:pt>
                <c:pt idx="12669">
                  <c:v>2434.08203</c:v>
                </c:pt>
                <c:pt idx="12670">
                  <c:v>2434.08203</c:v>
                </c:pt>
                <c:pt idx="12671">
                  <c:v>2434.08203</c:v>
                </c:pt>
                <c:pt idx="12672">
                  <c:v>2434.08203</c:v>
                </c:pt>
                <c:pt idx="12673">
                  <c:v>2434.08203</c:v>
                </c:pt>
                <c:pt idx="12674">
                  <c:v>2434.08203</c:v>
                </c:pt>
                <c:pt idx="12675">
                  <c:v>2434.08203</c:v>
                </c:pt>
                <c:pt idx="12676">
                  <c:v>2434.08203</c:v>
                </c:pt>
                <c:pt idx="12677">
                  <c:v>2434.08203</c:v>
                </c:pt>
                <c:pt idx="12678">
                  <c:v>2434.08203</c:v>
                </c:pt>
                <c:pt idx="12679">
                  <c:v>2434.08203</c:v>
                </c:pt>
                <c:pt idx="12680">
                  <c:v>2434.08203</c:v>
                </c:pt>
                <c:pt idx="12681">
                  <c:v>2434.08203</c:v>
                </c:pt>
                <c:pt idx="12682">
                  <c:v>2434.08203</c:v>
                </c:pt>
                <c:pt idx="12683">
                  <c:v>2434.08203</c:v>
                </c:pt>
                <c:pt idx="12684">
                  <c:v>2434.08203</c:v>
                </c:pt>
                <c:pt idx="12685">
                  <c:v>2434.08203</c:v>
                </c:pt>
                <c:pt idx="12686">
                  <c:v>2434.08203</c:v>
                </c:pt>
                <c:pt idx="12687">
                  <c:v>2434.08203</c:v>
                </c:pt>
                <c:pt idx="12688">
                  <c:v>2434.08203</c:v>
                </c:pt>
                <c:pt idx="12689">
                  <c:v>2434.08203</c:v>
                </c:pt>
                <c:pt idx="12690">
                  <c:v>2434.08203</c:v>
                </c:pt>
                <c:pt idx="12691">
                  <c:v>2434.08203</c:v>
                </c:pt>
                <c:pt idx="12692">
                  <c:v>2434.08203</c:v>
                </c:pt>
                <c:pt idx="12693">
                  <c:v>2434.08203</c:v>
                </c:pt>
                <c:pt idx="12694">
                  <c:v>2434.08203</c:v>
                </c:pt>
                <c:pt idx="12695">
                  <c:v>2434.08203</c:v>
                </c:pt>
                <c:pt idx="12696">
                  <c:v>2434.08203</c:v>
                </c:pt>
                <c:pt idx="12697">
                  <c:v>2434.08203</c:v>
                </c:pt>
                <c:pt idx="12698">
                  <c:v>2434.08203</c:v>
                </c:pt>
                <c:pt idx="12699">
                  <c:v>2434.08203</c:v>
                </c:pt>
                <c:pt idx="12700">
                  <c:v>2434.08203</c:v>
                </c:pt>
                <c:pt idx="12701">
                  <c:v>2434.08203</c:v>
                </c:pt>
                <c:pt idx="12702">
                  <c:v>2434.08203</c:v>
                </c:pt>
                <c:pt idx="12703">
                  <c:v>2434.08203</c:v>
                </c:pt>
                <c:pt idx="12704">
                  <c:v>2434.08203</c:v>
                </c:pt>
                <c:pt idx="12705">
                  <c:v>2434.08203</c:v>
                </c:pt>
                <c:pt idx="12706">
                  <c:v>2434.08203</c:v>
                </c:pt>
                <c:pt idx="12707">
                  <c:v>2434.08203</c:v>
                </c:pt>
                <c:pt idx="12708">
                  <c:v>2434.08203</c:v>
                </c:pt>
                <c:pt idx="12709">
                  <c:v>2434.08203</c:v>
                </c:pt>
                <c:pt idx="12710">
                  <c:v>2434.08203</c:v>
                </c:pt>
                <c:pt idx="12711">
                  <c:v>2434.08203</c:v>
                </c:pt>
                <c:pt idx="12712">
                  <c:v>2434.08203</c:v>
                </c:pt>
                <c:pt idx="12713">
                  <c:v>2434.08203</c:v>
                </c:pt>
                <c:pt idx="12714">
                  <c:v>2434.08203</c:v>
                </c:pt>
                <c:pt idx="12715">
                  <c:v>2434.08203</c:v>
                </c:pt>
                <c:pt idx="12716">
                  <c:v>2434.08203</c:v>
                </c:pt>
                <c:pt idx="12717">
                  <c:v>2434.08203</c:v>
                </c:pt>
                <c:pt idx="12718">
                  <c:v>2434.08203</c:v>
                </c:pt>
                <c:pt idx="12719">
                  <c:v>2434.08203</c:v>
                </c:pt>
                <c:pt idx="12720">
                  <c:v>2434.08203</c:v>
                </c:pt>
                <c:pt idx="12721">
                  <c:v>2434.08203</c:v>
                </c:pt>
                <c:pt idx="12722">
                  <c:v>2434.08203</c:v>
                </c:pt>
                <c:pt idx="12723">
                  <c:v>2434.08203</c:v>
                </c:pt>
                <c:pt idx="12724">
                  <c:v>2434.08203</c:v>
                </c:pt>
                <c:pt idx="12725">
                  <c:v>2434.08203</c:v>
                </c:pt>
                <c:pt idx="12726">
                  <c:v>2434.08203</c:v>
                </c:pt>
                <c:pt idx="12727">
                  <c:v>2434.08203</c:v>
                </c:pt>
                <c:pt idx="12728">
                  <c:v>2434.08203</c:v>
                </c:pt>
                <c:pt idx="12729">
                  <c:v>2434.08203</c:v>
                </c:pt>
                <c:pt idx="12730">
                  <c:v>2434.08203</c:v>
                </c:pt>
                <c:pt idx="12731">
                  <c:v>2434.08203</c:v>
                </c:pt>
                <c:pt idx="12732">
                  <c:v>2434.08203</c:v>
                </c:pt>
                <c:pt idx="12733">
                  <c:v>2434.08203</c:v>
                </c:pt>
                <c:pt idx="12734">
                  <c:v>2434.08203</c:v>
                </c:pt>
                <c:pt idx="12735">
                  <c:v>2434.08203</c:v>
                </c:pt>
                <c:pt idx="12736">
                  <c:v>2434.08203</c:v>
                </c:pt>
                <c:pt idx="12737">
                  <c:v>2434.08203</c:v>
                </c:pt>
                <c:pt idx="12738">
                  <c:v>2434.08203</c:v>
                </c:pt>
                <c:pt idx="12739">
                  <c:v>2434.08203</c:v>
                </c:pt>
                <c:pt idx="12740">
                  <c:v>2434.08203</c:v>
                </c:pt>
                <c:pt idx="12741">
                  <c:v>2434.08203</c:v>
                </c:pt>
                <c:pt idx="12742">
                  <c:v>2434.08203</c:v>
                </c:pt>
                <c:pt idx="12743">
                  <c:v>2434.08203</c:v>
                </c:pt>
                <c:pt idx="12744">
                  <c:v>2434.08203</c:v>
                </c:pt>
                <c:pt idx="12745">
                  <c:v>2434.08203</c:v>
                </c:pt>
                <c:pt idx="12746">
                  <c:v>2434.08203</c:v>
                </c:pt>
                <c:pt idx="12747">
                  <c:v>2434.08203</c:v>
                </c:pt>
                <c:pt idx="12748">
                  <c:v>2434.08203</c:v>
                </c:pt>
                <c:pt idx="12749">
                  <c:v>2434.08203</c:v>
                </c:pt>
                <c:pt idx="12750">
                  <c:v>2434.08203</c:v>
                </c:pt>
                <c:pt idx="12751">
                  <c:v>2434.08203</c:v>
                </c:pt>
                <c:pt idx="12752">
                  <c:v>2434.08203</c:v>
                </c:pt>
                <c:pt idx="12753">
                  <c:v>2434.08203</c:v>
                </c:pt>
                <c:pt idx="12754">
                  <c:v>2434.08203</c:v>
                </c:pt>
                <c:pt idx="12755">
                  <c:v>2434.08203</c:v>
                </c:pt>
                <c:pt idx="12756">
                  <c:v>2434.08203</c:v>
                </c:pt>
                <c:pt idx="12757">
                  <c:v>2434.08203</c:v>
                </c:pt>
                <c:pt idx="12758">
                  <c:v>2434.08203</c:v>
                </c:pt>
                <c:pt idx="12759">
                  <c:v>2434.08203</c:v>
                </c:pt>
                <c:pt idx="12760">
                  <c:v>2434.08203</c:v>
                </c:pt>
                <c:pt idx="12761">
                  <c:v>2434.08203</c:v>
                </c:pt>
                <c:pt idx="12762">
                  <c:v>2434.08203</c:v>
                </c:pt>
                <c:pt idx="12763">
                  <c:v>2434.08203</c:v>
                </c:pt>
                <c:pt idx="12764">
                  <c:v>2434.08203</c:v>
                </c:pt>
                <c:pt idx="12765">
                  <c:v>2434.08203</c:v>
                </c:pt>
                <c:pt idx="12766">
                  <c:v>2434.08203</c:v>
                </c:pt>
                <c:pt idx="12767">
                  <c:v>2434.08203</c:v>
                </c:pt>
                <c:pt idx="12768">
                  <c:v>2434.08203</c:v>
                </c:pt>
                <c:pt idx="12769">
                  <c:v>2434.08203</c:v>
                </c:pt>
                <c:pt idx="12770">
                  <c:v>2434.08203</c:v>
                </c:pt>
                <c:pt idx="12771">
                  <c:v>2434.08203</c:v>
                </c:pt>
                <c:pt idx="12772">
                  <c:v>2434.08203</c:v>
                </c:pt>
                <c:pt idx="12773">
                  <c:v>2434.08203</c:v>
                </c:pt>
                <c:pt idx="12774">
                  <c:v>2434.08203</c:v>
                </c:pt>
                <c:pt idx="12775">
                  <c:v>2434.08203</c:v>
                </c:pt>
                <c:pt idx="12776">
                  <c:v>2434.08203</c:v>
                </c:pt>
                <c:pt idx="12777">
                  <c:v>2434.08203</c:v>
                </c:pt>
                <c:pt idx="12778">
                  <c:v>2434.08203</c:v>
                </c:pt>
                <c:pt idx="12779">
                  <c:v>2434.08203</c:v>
                </c:pt>
                <c:pt idx="12780">
                  <c:v>2434.08203</c:v>
                </c:pt>
                <c:pt idx="12781">
                  <c:v>2434.08203</c:v>
                </c:pt>
                <c:pt idx="12782">
                  <c:v>2434.08203</c:v>
                </c:pt>
                <c:pt idx="12783">
                  <c:v>2434.08203</c:v>
                </c:pt>
                <c:pt idx="12784">
                  <c:v>2434.08203</c:v>
                </c:pt>
                <c:pt idx="12785">
                  <c:v>2434.08203</c:v>
                </c:pt>
                <c:pt idx="12786">
                  <c:v>2434.08203</c:v>
                </c:pt>
                <c:pt idx="12787">
                  <c:v>2434.08203</c:v>
                </c:pt>
                <c:pt idx="12788">
                  <c:v>2434.08203</c:v>
                </c:pt>
                <c:pt idx="12789">
                  <c:v>2434.08203</c:v>
                </c:pt>
                <c:pt idx="12790">
                  <c:v>2434.08203</c:v>
                </c:pt>
                <c:pt idx="12791">
                  <c:v>2434.08203</c:v>
                </c:pt>
                <c:pt idx="12792">
                  <c:v>2434.08203</c:v>
                </c:pt>
                <c:pt idx="12793">
                  <c:v>2434.08203</c:v>
                </c:pt>
                <c:pt idx="12794">
                  <c:v>2434.08203</c:v>
                </c:pt>
                <c:pt idx="12795">
                  <c:v>2434.08203</c:v>
                </c:pt>
                <c:pt idx="12796">
                  <c:v>2434.08203</c:v>
                </c:pt>
                <c:pt idx="12797">
                  <c:v>2434.08203</c:v>
                </c:pt>
                <c:pt idx="12798">
                  <c:v>2434.08203</c:v>
                </c:pt>
                <c:pt idx="12799">
                  <c:v>2434.08203</c:v>
                </c:pt>
                <c:pt idx="12800">
                  <c:v>2434.08203</c:v>
                </c:pt>
                <c:pt idx="12801">
                  <c:v>2434.08203</c:v>
                </c:pt>
                <c:pt idx="12802">
                  <c:v>2434.08203</c:v>
                </c:pt>
                <c:pt idx="12803">
                  <c:v>2434.08203</c:v>
                </c:pt>
                <c:pt idx="12804">
                  <c:v>2434.08203</c:v>
                </c:pt>
                <c:pt idx="12805">
                  <c:v>2434.08203</c:v>
                </c:pt>
                <c:pt idx="12806">
                  <c:v>2434.08203</c:v>
                </c:pt>
                <c:pt idx="12807">
                  <c:v>2434.08203</c:v>
                </c:pt>
                <c:pt idx="12808">
                  <c:v>2434.08203</c:v>
                </c:pt>
                <c:pt idx="12809">
                  <c:v>2434.08203</c:v>
                </c:pt>
                <c:pt idx="12810">
                  <c:v>2434.08203</c:v>
                </c:pt>
                <c:pt idx="12811">
                  <c:v>2434.08203</c:v>
                </c:pt>
                <c:pt idx="12812">
                  <c:v>2434.08203</c:v>
                </c:pt>
                <c:pt idx="12813">
                  <c:v>2434.08203</c:v>
                </c:pt>
                <c:pt idx="12814">
                  <c:v>2434.08203</c:v>
                </c:pt>
                <c:pt idx="12815">
                  <c:v>2434.08203</c:v>
                </c:pt>
                <c:pt idx="12816">
                  <c:v>2434.08203</c:v>
                </c:pt>
                <c:pt idx="12817">
                  <c:v>2434.08203</c:v>
                </c:pt>
                <c:pt idx="12818">
                  <c:v>2434.08203</c:v>
                </c:pt>
                <c:pt idx="12819">
                  <c:v>2434.08203</c:v>
                </c:pt>
                <c:pt idx="12820">
                  <c:v>2434.08203</c:v>
                </c:pt>
                <c:pt idx="12821">
                  <c:v>2434.08203</c:v>
                </c:pt>
                <c:pt idx="12822">
                  <c:v>2434.08203</c:v>
                </c:pt>
                <c:pt idx="12823">
                  <c:v>2434.08203</c:v>
                </c:pt>
                <c:pt idx="12824">
                  <c:v>2434.08203</c:v>
                </c:pt>
                <c:pt idx="12825">
                  <c:v>2434.08203</c:v>
                </c:pt>
                <c:pt idx="12826">
                  <c:v>2434.08203</c:v>
                </c:pt>
                <c:pt idx="12827">
                  <c:v>2434.08203</c:v>
                </c:pt>
                <c:pt idx="12828">
                  <c:v>2434.08203</c:v>
                </c:pt>
                <c:pt idx="12829">
                  <c:v>2434.08203</c:v>
                </c:pt>
                <c:pt idx="12830">
                  <c:v>2434.08203</c:v>
                </c:pt>
                <c:pt idx="12831">
                  <c:v>2434.08203</c:v>
                </c:pt>
                <c:pt idx="12832">
                  <c:v>2434.08203</c:v>
                </c:pt>
                <c:pt idx="12833">
                  <c:v>2434.08203</c:v>
                </c:pt>
                <c:pt idx="12834">
                  <c:v>2434.08203</c:v>
                </c:pt>
                <c:pt idx="12835">
                  <c:v>2434.08203</c:v>
                </c:pt>
                <c:pt idx="12836">
                  <c:v>2434.08203</c:v>
                </c:pt>
                <c:pt idx="12837">
                  <c:v>2434.08203</c:v>
                </c:pt>
                <c:pt idx="12838">
                  <c:v>2434.08203</c:v>
                </c:pt>
                <c:pt idx="12839">
                  <c:v>2434.08203</c:v>
                </c:pt>
                <c:pt idx="12840">
                  <c:v>2434.08203</c:v>
                </c:pt>
                <c:pt idx="12841">
                  <c:v>2434.08203</c:v>
                </c:pt>
                <c:pt idx="12842">
                  <c:v>2434.08203</c:v>
                </c:pt>
                <c:pt idx="12843">
                  <c:v>2434.08203</c:v>
                </c:pt>
                <c:pt idx="12844">
                  <c:v>2434.08203</c:v>
                </c:pt>
                <c:pt idx="12845">
                  <c:v>2434.08203</c:v>
                </c:pt>
                <c:pt idx="12846">
                  <c:v>2434.08203</c:v>
                </c:pt>
                <c:pt idx="12847">
                  <c:v>2434.08203</c:v>
                </c:pt>
                <c:pt idx="12848">
                  <c:v>2434.08203</c:v>
                </c:pt>
                <c:pt idx="12849">
                  <c:v>2434.08203</c:v>
                </c:pt>
                <c:pt idx="12850">
                  <c:v>2434.08203</c:v>
                </c:pt>
                <c:pt idx="12851">
                  <c:v>2434.08203</c:v>
                </c:pt>
                <c:pt idx="12852">
                  <c:v>2434.08203</c:v>
                </c:pt>
                <c:pt idx="12853">
                  <c:v>2434.08203</c:v>
                </c:pt>
                <c:pt idx="12854">
                  <c:v>2434.08203</c:v>
                </c:pt>
                <c:pt idx="12855">
                  <c:v>2434.08203</c:v>
                </c:pt>
                <c:pt idx="12856">
                  <c:v>2434.08203</c:v>
                </c:pt>
                <c:pt idx="12857">
                  <c:v>2434.08203</c:v>
                </c:pt>
                <c:pt idx="12858">
                  <c:v>2434.08203</c:v>
                </c:pt>
                <c:pt idx="12859">
                  <c:v>2434.08203</c:v>
                </c:pt>
                <c:pt idx="12860">
                  <c:v>2434.08203</c:v>
                </c:pt>
                <c:pt idx="12861">
                  <c:v>2434.08203</c:v>
                </c:pt>
                <c:pt idx="12862">
                  <c:v>2434.08203</c:v>
                </c:pt>
                <c:pt idx="12863">
                  <c:v>2434.08203</c:v>
                </c:pt>
                <c:pt idx="12864">
                  <c:v>2434.08203</c:v>
                </c:pt>
                <c:pt idx="12865">
                  <c:v>2434.08203</c:v>
                </c:pt>
                <c:pt idx="12866">
                  <c:v>2434.08203</c:v>
                </c:pt>
                <c:pt idx="12867">
                  <c:v>2434.08203</c:v>
                </c:pt>
                <c:pt idx="12868">
                  <c:v>2434.08203</c:v>
                </c:pt>
                <c:pt idx="12869">
                  <c:v>2434.08203</c:v>
                </c:pt>
                <c:pt idx="12870">
                  <c:v>2434.08203</c:v>
                </c:pt>
                <c:pt idx="12871">
                  <c:v>2434.08203</c:v>
                </c:pt>
                <c:pt idx="12872">
                  <c:v>2434.08203</c:v>
                </c:pt>
                <c:pt idx="12873">
                  <c:v>2434.08203</c:v>
                </c:pt>
                <c:pt idx="12874">
                  <c:v>2434.08203</c:v>
                </c:pt>
                <c:pt idx="12875">
                  <c:v>2434.08203</c:v>
                </c:pt>
                <c:pt idx="12876">
                  <c:v>2434.08203</c:v>
                </c:pt>
                <c:pt idx="12877">
                  <c:v>2434.08203</c:v>
                </c:pt>
                <c:pt idx="12878">
                  <c:v>2434.08203</c:v>
                </c:pt>
                <c:pt idx="12879">
                  <c:v>2434.08203</c:v>
                </c:pt>
                <c:pt idx="12880">
                  <c:v>2434.08203</c:v>
                </c:pt>
                <c:pt idx="12881">
                  <c:v>2434.08203</c:v>
                </c:pt>
                <c:pt idx="12882">
                  <c:v>2434.08203</c:v>
                </c:pt>
                <c:pt idx="12883">
                  <c:v>2434.08203</c:v>
                </c:pt>
                <c:pt idx="12884">
                  <c:v>2434.08203</c:v>
                </c:pt>
                <c:pt idx="12885">
                  <c:v>2434.08203</c:v>
                </c:pt>
                <c:pt idx="12886">
                  <c:v>2434.08203</c:v>
                </c:pt>
                <c:pt idx="12887">
                  <c:v>2434.08203</c:v>
                </c:pt>
                <c:pt idx="12888">
                  <c:v>2434.08203</c:v>
                </c:pt>
                <c:pt idx="12889">
                  <c:v>2434.08203</c:v>
                </c:pt>
                <c:pt idx="12890">
                  <c:v>2434.08203</c:v>
                </c:pt>
                <c:pt idx="12891">
                  <c:v>2434.08203</c:v>
                </c:pt>
                <c:pt idx="12892">
                  <c:v>2434.08203</c:v>
                </c:pt>
                <c:pt idx="12893">
                  <c:v>2434.08203</c:v>
                </c:pt>
                <c:pt idx="12894">
                  <c:v>2434.08203</c:v>
                </c:pt>
                <c:pt idx="12895">
                  <c:v>2434.08203</c:v>
                </c:pt>
                <c:pt idx="12896">
                  <c:v>2434.08203</c:v>
                </c:pt>
                <c:pt idx="12897">
                  <c:v>2434.08203</c:v>
                </c:pt>
                <c:pt idx="12898">
                  <c:v>2434.08203</c:v>
                </c:pt>
                <c:pt idx="12899">
                  <c:v>2434.08203</c:v>
                </c:pt>
                <c:pt idx="12900">
                  <c:v>2434.08203</c:v>
                </c:pt>
                <c:pt idx="12901">
                  <c:v>2434.08203</c:v>
                </c:pt>
                <c:pt idx="12902">
                  <c:v>2434.08203</c:v>
                </c:pt>
                <c:pt idx="12903">
                  <c:v>2434.08203</c:v>
                </c:pt>
                <c:pt idx="12904">
                  <c:v>2434.08203</c:v>
                </c:pt>
                <c:pt idx="12905">
                  <c:v>2434.08203</c:v>
                </c:pt>
                <c:pt idx="12906">
                  <c:v>2434.08203</c:v>
                </c:pt>
                <c:pt idx="12907">
                  <c:v>2434.08203</c:v>
                </c:pt>
                <c:pt idx="12908">
                  <c:v>2434.08203</c:v>
                </c:pt>
                <c:pt idx="12909">
                  <c:v>2434.08203</c:v>
                </c:pt>
                <c:pt idx="12910">
                  <c:v>2434.08203</c:v>
                </c:pt>
                <c:pt idx="12911">
                  <c:v>2434.08203</c:v>
                </c:pt>
                <c:pt idx="12912">
                  <c:v>2434.08203</c:v>
                </c:pt>
                <c:pt idx="12913">
                  <c:v>2434.08203</c:v>
                </c:pt>
                <c:pt idx="12914">
                  <c:v>2434.08203</c:v>
                </c:pt>
                <c:pt idx="12915">
                  <c:v>2434.08203</c:v>
                </c:pt>
                <c:pt idx="12916">
                  <c:v>2434.08203</c:v>
                </c:pt>
                <c:pt idx="12917">
                  <c:v>2431.6406299999981</c:v>
                </c:pt>
                <c:pt idx="12918">
                  <c:v>2434.08203</c:v>
                </c:pt>
                <c:pt idx="12919">
                  <c:v>2434.08203</c:v>
                </c:pt>
                <c:pt idx="12920">
                  <c:v>2434.08203</c:v>
                </c:pt>
                <c:pt idx="12921">
                  <c:v>2434.08203</c:v>
                </c:pt>
                <c:pt idx="12922">
                  <c:v>2434.08203</c:v>
                </c:pt>
                <c:pt idx="12923">
                  <c:v>2434.08203</c:v>
                </c:pt>
                <c:pt idx="12924">
                  <c:v>2434.08203</c:v>
                </c:pt>
                <c:pt idx="12925">
                  <c:v>2434.08203</c:v>
                </c:pt>
                <c:pt idx="12926">
                  <c:v>2434.08203</c:v>
                </c:pt>
                <c:pt idx="12927">
                  <c:v>2434.08203</c:v>
                </c:pt>
                <c:pt idx="12928">
                  <c:v>2434.08203</c:v>
                </c:pt>
                <c:pt idx="12929">
                  <c:v>2434.08203</c:v>
                </c:pt>
                <c:pt idx="12930">
                  <c:v>2434.08203</c:v>
                </c:pt>
                <c:pt idx="12931">
                  <c:v>2434.08203</c:v>
                </c:pt>
                <c:pt idx="12932">
                  <c:v>2434.08203</c:v>
                </c:pt>
                <c:pt idx="12933">
                  <c:v>2434.08203</c:v>
                </c:pt>
                <c:pt idx="12934">
                  <c:v>2434.08203</c:v>
                </c:pt>
                <c:pt idx="12935">
                  <c:v>2434.08203</c:v>
                </c:pt>
                <c:pt idx="12936">
                  <c:v>2434.08203</c:v>
                </c:pt>
                <c:pt idx="12937">
                  <c:v>2434.08203</c:v>
                </c:pt>
                <c:pt idx="12938">
                  <c:v>2431.6406299999981</c:v>
                </c:pt>
                <c:pt idx="12939">
                  <c:v>2431.6406299999981</c:v>
                </c:pt>
                <c:pt idx="12940">
                  <c:v>2434.08203</c:v>
                </c:pt>
                <c:pt idx="12941">
                  <c:v>2434.08203</c:v>
                </c:pt>
                <c:pt idx="12942">
                  <c:v>2434.08203</c:v>
                </c:pt>
                <c:pt idx="12943">
                  <c:v>2434.08203</c:v>
                </c:pt>
                <c:pt idx="12944">
                  <c:v>2434.08203</c:v>
                </c:pt>
                <c:pt idx="12945">
                  <c:v>2434.08203</c:v>
                </c:pt>
                <c:pt idx="12946">
                  <c:v>2434.08203</c:v>
                </c:pt>
                <c:pt idx="12947">
                  <c:v>2434.08203</c:v>
                </c:pt>
                <c:pt idx="12948">
                  <c:v>2434.08203</c:v>
                </c:pt>
                <c:pt idx="12949">
                  <c:v>2434.08203</c:v>
                </c:pt>
                <c:pt idx="12950">
                  <c:v>2434.08203</c:v>
                </c:pt>
                <c:pt idx="12951">
                  <c:v>2434.08203</c:v>
                </c:pt>
                <c:pt idx="12952">
                  <c:v>2434.08203</c:v>
                </c:pt>
                <c:pt idx="12953">
                  <c:v>2434.08203</c:v>
                </c:pt>
                <c:pt idx="12954">
                  <c:v>2434.08203</c:v>
                </c:pt>
                <c:pt idx="12955">
                  <c:v>2434.08203</c:v>
                </c:pt>
                <c:pt idx="12956">
                  <c:v>2434.08203</c:v>
                </c:pt>
                <c:pt idx="12957">
                  <c:v>2434.08203</c:v>
                </c:pt>
                <c:pt idx="12958">
                  <c:v>2434.08203</c:v>
                </c:pt>
                <c:pt idx="12959">
                  <c:v>2434.08203</c:v>
                </c:pt>
                <c:pt idx="12960">
                  <c:v>2434.08203</c:v>
                </c:pt>
                <c:pt idx="12961">
                  <c:v>2434.08203</c:v>
                </c:pt>
                <c:pt idx="12962">
                  <c:v>2434.08203</c:v>
                </c:pt>
                <c:pt idx="12963">
                  <c:v>2434.08203</c:v>
                </c:pt>
                <c:pt idx="12964">
                  <c:v>2434.08203</c:v>
                </c:pt>
                <c:pt idx="12965">
                  <c:v>2434.08203</c:v>
                </c:pt>
                <c:pt idx="12966">
                  <c:v>2434.08203</c:v>
                </c:pt>
                <c:pt idx="12967">
                  <c:v>2434.08203</c:v>
                </c:pt>
                <c:pt idx="12968">
                  <c:v>2434.08203</c:v>
                </c:pt>
                <c:pt idx="12969">
                  <c:v>2434.08203</c:v>
                </c:pt>
                <c:pt idx="12970">
                  <c:v>2434.08203</c:v>
                </c:pt>
                <c:pt idx="12971">
                  <c:v>2434.08203</c:v>
                </c:pt>
                <c:pt idx="12972">
                  <c:v>2434.08203</c:v>
                </c:pt>
                <c:pt idx="12973">
                  <c:v>2434.08203</c:v>
                </c:pt>
                <c:pt idx="12974">
                  <c:v>2434.08203</c:v>
                </c:pt>
                <c:pt idx="12975">
                  <c:v>2434.08203</c:v>
                </c:pt>
                <c:pt idx="12976">
                  <c:v>2434.08203</c:v>
                </c:pt>
                <c:pt idx="12977">
                  <c:v>2434.08203</c:v>
                </c:pt>
                <c:pt idx="12978">
                  <c:v>2434.08203</c:v>
                </c:pt>
                <c:pt idx="12979">
                  <c:v>2434.08203</c:v>
                </c:pt>
                <c:pt idx="12980">
                  <c:v>2434.08203</c:v>
                </c:pt>
                <c:pt idx="12981">
                  <c:v>2434.08203</c:v>
                </c:pt>
                <c:pt idx="12982">
                  <c:v>2434.08203</c:v>
                </c:pt>
                <c:pt idx="12983">
                  <c:v>2434.08203</c:v>
                </c:pt>
                <c:pt idx="12984">
                  <c:v>2434.08203</c:v>
                </c:pt>
                <c:pt idx="12985">
                  <c:v>2434.08203</c:v>
                </c:pt>
                <c:pt idx="12986">
                  <c:v>2434.08203</c:v>
                </c:pt>
                <c:pt idx="12987">
                  <c:v>2434.08203</c:v>
                </c:pt>
                <c:pt idx="12988">
                  <c:v>2434.08203</c:v>
                </c:pt>
                <c:pt idx="12989">
                  <c:v>2434.08203</c:v>
                </c:pt>
                <c:pt idx="12990">
                  <c:v>2434.08203</c:v>
                </c:pt>
                <c:pt idx="12991">
                  <c:v>2434.08203</c:v>
                </c:pt>
                <c:pt idx="12992">
                  <c:v>2434.08203</c:v>
                </c:pt>
                <c:pt idx="12993">
                  <c:v>2434.08203</c:v>
                </c:pt>
                <c:pt idx="12994">
                  <c:v>2434.08203</c:v>
                </c:pt>
                <c:pt idx="12995">
                  <c:v>2434.08203</c:v>
                </c:pt>
                <c:pt idx="12996">
                  <c:v>2434.08203</c:v>
                </c:pt>
                <c:pt idx="12997">
                  <c:v>2434.08203</c:v>
                </c:pt>
                <c:pt idx="12998">
                  <c:v>2434.08203</c:v>
                </c:pt>
                <c:pt idx="12999">
                  <c:v>2434.08203</c:v>
                </c:pt>
                <c:pt idx="13000">
                  <c:v>2434.08203</c:v>
                </c:pt>
                <c:pt idx="13001">
                  <c:v>2434.08203</c:v>
                </c:pt>
                <c:pt idx="13002">
                  <c:v>2434.08203</c:v>
                </c:pt>
                <c:pt idx="13003">
                  <c:v>2434.08203</c:v>
                </c:pt>
                <c:pt idx="13004">
                  <c:v>2434.08203</c:v>
                </c:pt>
                <c:pt idx="13005">
                  <c:v>2434.08203</c:v>
                </c:pt>
                <c:pt idx="13006">
                  <c:v>2434.08203</c:v>
                </c:pt>
                <c:pt idx="13007">
                  <c:v>2434.08203</c:v>
                </c:pt>
                <c:pt idx="13008">
                  <c:v>2434.08203</c:v>
                </c:pt>
                <c:pt idx="13009">
                  <c:v>2434.08203</c:v>
                </c:pt>
                <c:pt idx="13010">
                  <c:v>2434.08203</c:v>
                </c:pt>
                <c:pt idx="13011">
                  <c:v>2434.08203</c:v>
                </c:pt>
                <c:pt idx="13012">
                  <c:v>2434.08203</c:v>
                </c:pt>
                <c:pt idx="13013">
                  <c:v>2434.08203</c:v>
                </c:pt>
                <c:pt idx="13014">
                  <c:v>2434.08203</c:v>
                </c:pt>
                <c:pt idx="13015">
                  <c:v>2431.6406299999981</c:v>
                </c:pt>
                <c:pt idx="13016">
                  <c:v>2434.08203</c:v>
                </c:pt>
                <c:pt idx="13017">
                  <c:v>2434.08203</c:v>
                </c:pt>
                <c:pt idx="13018">
                  <c:v>2434.08203</c:v>
                </c:pt>
                <c:pt idx="13019">
                  <c:v>2434.08203</c:v>
                </c:pt>
                <c:pt idx="13020">
                  <c:v>2434.08203</c:v>
                </c:pt>
                <c:pt idx="13021">
                  <c:v>2434.08203</c:v>
                </c:pt>
                <c:pt idx="13022">
                  <c:v>2434.08203</c:v>
                </c:pt>
                <c:pt idx="13023">
                  <c:v>2434.08203</c:v>
                </c:pt>
                <c:pt idx="13024">
                  <c:v>2434.08203</c:v>
                </c:pt>
                <c:pt idx="13025">
                  <c:v>2434.08203</c:v>
                </c:pt>
                <c:pt idx="13026">
                  <c:v>2434.08203</c:v>
                </c:pt>
                <c:pt idx="13027">
                  <c:v>2434.08203</c:v>
                </c:pt>
                <c:pt idx="13028">
                  <c:v>2434.08203</c:v>
                </c:pt>
                <c:pt idx="13029">
                  <c:v>2434.08203</c:v>
                </c:pt>
                <c:pt idx="13030">
                  <c:v>2434.08203</c:v>
                </c:pt>
                <c:pt idx="13031">
                  <c:v>2434.08203</c:v>
                </c:pt>
                <c:pt idx="13032">
                  <c:v>2434.08203</c:v>
                </c:pt>
                <c:pt idx="13033">
                  <c:v>2434.08203</c:v>
                </c:pt>
                <c:pt idx="13034">
                  <c:v>2434.08203</c:v>
                </c:pt>
                <c:pt idx="13035">
                  <c:v>2434.08203</c:v>
                </c:pt>
                <c:pt idx="13036">
                  <c:v>2434.08203</c:v>
                </c:pt>
                <c:pt idx="13037">
                  <c:v>2434.08203</c:v>
                </c:pt>
                <c:pt idx="13038">
                  <c:v>2434.08203</c:v>
                </c:pt>
                <c:pt idx="13039">
                  <c:v>2431.6406299999981</c:v>
                </c:pt>
                <c:pt idx="13040">
                  <c:v>2434.08203</c:v>
                </c:pt>
                <c:pt idx="13041">
                  <c:v>2434.08203</c:v>
                </c:pt>
                <c:pt idx="13042">
                  <c:v>2434.08203</c:v>
                </c:pt>
                <c:pt idx="13043">
                  <c:v>2434.08203</c:v>
                </c:pt>
                <c:pt idx="13044">
                  <c:v>2434.08203</c:v>
                </c:pt>
                <c:pt idx="13045">
                  <c:v>2434.08203</c:v>
                </c:pt>
                <c:pt idx="13046">
                  <c:v>2434.08203</c:v>
                </c:pt>
                <c:pt idx="13047">
                  <c:v>2434.08203</c:v>
                </c:pt>
                <c:pt idx="13048">
                  <c:v>2434.08203</c:v>
                </c:pt>
                <c:pt idx="13049">
                  <c:v>2434.08203</c:v>
                </c:pt>
                <c:pt idx="13050">
                  <c:v>2434.08203</c:v>
                </c:pt>
                <c:pt idx="13051">
                  <c:v>2434.08203</c:v>
                </c:pt>
                <c:pt idx="13052">
                  <c:v>2434.08203</c:v>
                </c:pt>
                <c:pt idx="13053">
                  <c:v>2434.08203</c:v>
                </c:pt>
                <c:pt idx="13054">
                  <c:v>2434.08203</c:v>
                </c:pt>
                <c:pt idx="13055">
                  <c:v>2434.08203</c:v>
                </c:pt>
                <c:pt idx="13056">
                  <c:v>2434.08203</c:v>
                </c:pt>
                <c:pt idx="13057">
                  <c:v>2434.08203</c:v>
                </c:pt>
                <c:pt idx="13058">
                  <c:v>2434.08203</c:v>
                </c:pt>
                <c:pt idx="13059">
                  <c:v>2434.08203</c:v>
                </c:pt>
                <c:pt idx="13060">
                  <c:v>2434.08203</c:v>
                </c:pt>
                <c:pt idx="13061">
                  <c:v>2434.08203</c:v>
                </c:pt>
                <c:pt idx="13062">
                  <c:v>2434.08203</c:v>
                </c:pt>
                <c:pt idx="13063">
                  <c:v>2434.08203</c:v>
                </c:pt>
                <c:pt idx="13064">
                  <c:v>2434.08203</c:v>
                </c:pt>
                <c:pt idx="13065">
                  <c:v>2434.08203</c:v>
                </c:pt>
                <c:pt idx="13066">
                  <c:v>2434.08203</c:v>
                </c:pt>
                <c:pt idx="13067">
                  <c:v>2434.08203</c:v>
                </c:pt>
                <c:pt idx="13068">
                  <c:v>2434.08203</c:v>
                </c:pt>
                <c:pt idx="13069">
                  <c:v>2434.08203</c:v>
                </c:pt>
                <c:pt idx="13070">
                  <c:v>2434.08203</c:v>
                </c:pt>
                <c:pt idx="13071">
                  <c:v>2434.08203</c:v>
                </c:pt>
                <c:pt idx="13072">
                  <c:v>2434.08203</c:v>
                </c:pt>
                <c:pt idx="13073">
                  <c:v>2434.08203</c:v>
                </c:pt>
                <c:pt idx="13074">
                  <c:v>2434.08203</c:v>
                </c:pt>
                <c:pt idx="13075">
                  <c:v>2434.08203</c:v>
                </c:pt>
                <c:pt idx="13076">
                  <c:v>2434.08203</c:v>
                </c:pt>
                <c:pt idx="13077">
                  <c:v>2434.08203</c:v>
                </c:pt>
                <c:pt idx="13078">
                  <c:v>2434.08203</c:v>
                </c:pt>
                <c:pt idx="13079">
                  <c:v>2434.08203</c:v>
                </c:pt>
                <c:pt idx="13080">
                  <c:v>2434.08203</c:v>
                </c:pt>
                <c:pt idx="13081">
                  <c:v>2434.08203</c:v>
                </c:pt>
                <c:pt idx="13082">
                  <c:v>2434.08203</c:v>
                </c:pt>
                <c:pt idx="13083">
                  <c:v>2434.08203</c:v>
                </c:pt>
                <c:pt idx="13084">
                  <c:v>2434.08203</c:v>
                </c:pt>
                <c:pt idx="13085">
                  <c:v>2431.6406299999981</c:v>
                </c:pt>
                <c:pt idx="13086">
                  <c:v>2434.08203</c:v>
                </c:pt>
                <c:pt idx="13087">
                  <c:v>2434.08203</c:v>
                </c:pt>
                <c:pt idx="13088">
                  <c:v>2434.08203</c:v>
                </c:pt>
                <c:pt idx="13089">
                  <c:v>2434.08203</c:v>
                </c:pt>
                <c:pt idx="13090">
                  <c:v>2434.08203</c:v>
                </c:pt>
                <c:pt idx="13091">
                  <c:v>2434.08203</c:v>
                </c:pt>
                <c:pt idx="13092">
                  <c:v>2434.08203</c:v>
                </c:pt>
                <c:pt idx="13093">
                  <c:v>2434.08203</c:v>
                </c:pt>
                <c:pt idx="13094">
                  <c:v>2434.08203</c:v>
                </c:pt>
                <c:pt idx="13095">
                  <c:v>2434.08203</c:v>
                </c:pt>
                <c:pt idx="13096">
                  <c:v>2434.08203</c:v>
                </c:pt>
                <c:pt idx="13097">
                  <c:v>2434.08203</c:v>
                </c:pt>
                <c:pt idx="13098">
                  <c:v>2434.08203</c:v>
                </c:pt>
                <c:pt idx="13099">
                  <c:v>2434.08203</c:v>
                </c:pt>
                <c:pt idx="13100">
                  <c:v>2434.08203</c:v>
                </c:pt>
                <c:pt idx="13101">
                  <c:v>2434.08203</c:v>
                </c:pt>
                <c:pt idx="13102">
                  <c:v>2434.08203</c:v>
                </c:pt>
                <c:pt idx="13103">
                  <c:v>2434.08203</c:v>
                </c:pt>
                <c:pt idx="13104">
                  <c:v>2434.08203</c:v>
                </c:pt>
                <c:pt idx="13105">
                  <c:v>2434.08203</c:v>
                </c:pt>
                <c:pt idx="13106">
                  <c:v>2434.08203</c:v>
                </c:pt>
                <c:pt idx="13107">
                  <c:v>2434.08203</c:v>
                </c:pt>
                <c:pt idx="13108">
                  <c:v>2434.08203</c:v>
                </c:pt>
                <c:pt idx="13109">
                  <c:v>2434.08203</c:v>
                </c:pt>
                <c:pt idx="13110">
                  <c:v>2434.08203</c:v>
                </c:pt>
                <c:pt idx="13111">
                  <c:v>2434.08203</c:v>
                </c:pt>
                <c:pt idx="13112">
                  <c:v>2434.08203</c:v>
                </c:pt>
                <c:pt idx="13113">
                  <c:v>2434.08203</c:v>
                </c:pt>
                <c:pt idx="13114">
                  <c:v>2434.08203</c:v>
                </c:pt>
                <c:pt idx="13115">
                  <c:v>2434.08203</c:v>
                </c:pt>
                <c:pt idx="13116">
                  <c:v>2434.08203</c:v>
                </c:pt>
                <c:pt idx="13117">
                  <c:v>2434.08203</c:v>
                </c:pt>
                <c:pt idx="13118">
                  <c:v>2434.08203</c:v>
                </c:pt>
                <c:pt idx="13119">
                  <c:v>2434.08203</c:v>
                </c:pt>
                <c:pt idx="13120">
                  <c:v>2434.08203</c:v>
                </c:pt>
                <c:pt idx="13121">
                  <c:v>2434.08203</c:v>
                </c:pt>
                <c:pt idx="13122">
                  <c:v>2434.08203</c:v>
                </c:pt>
                <c:pt idx="13123">
                  <c:v>2434.08203</c:v>
                </c:pt>
                <c:pt idx="13124">
                  <c:v>2434.08203</c:v>
                </c:pt>
                <c:pt idx="13125">
                  <c:v>2434.08203</c:v>
                </c:pt>
                <c:pt idx="13126">
                  <c:v>2434.08203</c:v>
                </c:pt>
                <c:pt idx="13127">
                  <c:v>2434.08203</c:v>
                </c:pt>
                <c:pt idx="13128">
                  <c:v>2434.08203</c:v>
                </c:pt>
                <c:pt idx="13129">
                  <c:v>2434.08203</c:v>
                </c:pt>
                <c:pt idx="13130">
                  <c:v>2434.08203</c:v>
                </c:pt>
                <c:pt idx="13131">
                  <c:v>2434.08203</c:v>
                </c:pt>
                <c:pt idx="13132">
                  <c:v>2434.08203</c:v>
                </c:pt>
                <c:pt idx="13133">
                  <c:v>2434.08203</c:v>
                </c:pt>
                <c:pt idx="13134">
                  <c:v>2434.08203</c:v>
                </c:pt>
                <c:pt idx="13135">
                  <c:v>2434.08203</c:v>
                </c:pt>
                <c:pt idx="13136">
                  <c:v>2434.08203</c:v>
                </c:pt>
                <c:pt idx="13137">
                  <c:v>2434.08203</c:v>
                </c:pt>
                <c:pt idx="13138">
                  <c:v>2434.08203</c:v>
                </c:pt>
                <c:pt idx="13139">
                  <c:v>2434.08203</c:v>
                </c:pt>
                <c:pt idx="13140">
                  <c:v>2434.08203</c:v>
                </c:pt>
                <c:pt idx="13141">
                  <c:v>2434.08203</c:v>
                </c:pt>
                <c:pt idx="13142">
                  <c:v>2434.08203</c:v>
                </c:pt>
                <c:pt idx="13143">
                  <c:v>2434.08203</c:v>
                </c:pt>
                <c:pt idx="13144">
                  <c:v>2434.08203</c:v>
                </c:pt>
                <c:pt idx="13145">
                  <c:v>2434.08203</c:v>
                </c:pt>
                <c:pt idx="13146">
                  <c:v>2434.08203</c:v>
                </c:pt>
                <c:pt idx="13147">
                  <c:v>2434.08203</c:v>
                </c:pt>
                <c:pt idx="13148">
                  <c:v>2434.08203</c:v>
                </c:pt>
                <c:pt idx="13149">
                  <c:v>2434.08203</c:v>
                </c:pt>
                <c:pt idx="13150">
                  <c:v>2434.08203</c:v>
                </c:pt>
                <c:pt idx="13151">
                  <c:v>2434.08203</c:v>
                </c:pt>
                <c:pt idx="13152">
                  <c:v>2434.08203</c:v>
                </c:pt>
                <c:pt idx="13153">
                  <c:v>2434.08203</c:v>
                </c:pt>
                <c:pt idx="13154">
                  <c:v>2434.08203</c:v>
                </c:pt>
                <c:pt idx="13155">
                  <c:v>2434.08203</c:v>
                </c:pt>
                <c:pt idx="13156">
                  <c:v>2434.08203</c:v>
                </c:pt>
                <c:pt idx="13157">
                  <c:v>2434.08203</c:v>
                </c:pt>
                <c:pt idx="13158">
                  <c:v>2434.08203</c:v>
                </c:pt>
                <c:pt idx="13159">
                  <c:v>2434.08203</c:v>
                </c:pt>
                <c:pt idx="13160">
                  <c:v>2434.08203</c:v>
                </c:pt>
                <c:pt idx="13161">
                  <c:v>2434.08203</c:v>
                </c:pt>
                <c:pt idx="13162">
                  <c:v>2434.08203</c:v>
                </c:pt>
                <c:pt idx="13163">
                  <c:v>2434.08203</c:v>
                </c:pt>
                <c:pt idx="13164">
                  <c:v>2434.08203</c:v>
                </c:pt>
                <c:pt idx="13165">
                  <c:v>2434.08203</c:v>
                </c:pt>
                <c:pt idx="13166">
                  <c:v>2434.08203</c:v>
                </c:pt>
                <c:pt idx="13167">
                  <c:v>2434.08203</c:v>
                </c:pt>
                <c:pt idx="13168">
                  <c:v>2434.08203</c:v>
                </c:pt>
                <c:pt idx="13169">
                  <c:v>2434.08203</c:v>
                </c:pt>
                <c:pt idx="13170">
                  <c:v>2434.08203</c:v>
                </c:pt>
                <c:pt idx="13171">
                  <c:v>2434.08203</c:v>
                </c:pt>
                <c:pt idx="13172">
                  <c:v>2434.08203</c:v>
                </c:pt>
                <c:pt idx="13173">
                  <c:v>2434.08203</c:v>
                </c:pt>
                <c:pt idx="13174">
                  <c:v>2434.08203</c:v>
                </c:pt>
                <c:pt idx="13175">
                  <c:v>2434.08203</c:v>
                </c:pt>
                <c:pt idx="13176">
                  <c:v>2434.08203</c:v>
                </c:pt>
                <c:pt idx="13177">
                  <c:v>2434.08203</c:v>
                </c:pt>
                <c:pt idx="13178">
                  <c:v>2434.08203</c:v>
                </c:pt>
                <c:pt idx="13179">
                  <c:v>2434.08203</c:v>
                </c:pt>
                <c:pt idx="13180">
                  <c:v>2434.08203</c:v>
                </c:pt>
                <c:pt idx="13181">
                  <c:v>2434.08203</c:v>
                </c:pt>
                <c:pt idx="13182">
                  <c:v>2434.08203</c:v>
                </c:pt>
                <c:pt idx="13183">
                  <c:v>2434.08203</c:v>
                </c:pt>
                <c:pt idx="13184">
                  <c:v>2434.08203</c:v>
                </c:pt>
                <c:pt idx="13185">
                  <c:v>2434.08203</c:v>
                </c:pt>
                <c:pt idx="13186">
                  <c:v>2434.08203</c:v>
                </c:pt>
                <c:pt idx="13187">
                  <c:v>2434.08203</c:v>
                </c:pt>
                <c:pt idx="13188">
                  <c:v>2434.08203</c:v>
                </c:pt>
                <c:pt idx="13189">
                  <c:v>2434.08203</c:v>
                </c:pt>
                <c:pt idx="13190">
                  <c:v>2434.08203</c:v>
                </c:pt>
                <c:pt idx="13191">
                  <c:v>2434.08203</c:v>
                </c:pt>
                <c:pt idx="13192">
                  <c:v>2434.08203</c:v>
                </c:pt>
                <c:pt idx="13193">
                  <c:v>2434.08203</c:v>
                </c:pt>
                <c:pt idx="13194">
                  <c:v>2434.08203</c:v>
                </c:pt>
                <c:pt idx="13195">
                  <c:v>2434.08203</c:v>
                </c:pt>
                <c:pt idx="13196">
                  <c:v>2434.08203</c:v>
                </c:pt>
                <c:pt idx="13197">
                  <c:v>2434.08203</c:v>
                </c:pt>
                <c:pt idx="13198">
                  <c:v>2434.08203</c:v>
                </c:pt>
                <c:pt idx="13199">
                  <c:v>2434.08203</c:v>
                </c:pt>
                <c:pt idx="13200">
                  <c:v>2434.08203</c:v>
                </c:pt>
                <c:pt idx="13201">
                  <c:v>2434.08203</c:v>
                </c:pt>
                <c:pt idx="13202">
                  <c:v>2434.08203</c:v>
                </c:pt>
                <c:pt idx="13203">
                  <c:v>2434.08203</c:v>
                </c:pt>
                <c:pt idx="13204">
                  <c:v>2434.08203</c:v>
                </c:pt>
                <c:pt idx="13205">
                  <c:v>2434.08203</c:v>
                </c:pt>
                <c:pt idx="13206">
                  <c:v>2434.08203</c:v>
                </c:pt>
                <c:pt idx="13207">
                  <c:v>2434.08203</c:v>
                </c:pt>
                <c:pt idx="13208">
                  <c:v>2434.08203</c:v>
                </c:pt>
                <c:pt idx="13209">
                  <c:v>2434.08203</c:v>
                </c:pt>
                <c:pt idx="13210">
                  <c:v>2434.08203</c:v>
                </c:pt>
                <c:pt idx="13211">
                  <c:v>2434.08203</c:v>
                </c:pt>
                <c:pt idx="13212">
                  <c:v>2434.08203</c:v>
                </c:pt>
                <c:pt idx="13213">
                  <c:v>2431.6406299999981</c:v>
                </c:pt>
                <c:pt idx="13214">
                  <c:v>2434.08203</c:v>
                </c:pt>
                <c:pt idx="13215">
                  <c:v>2434.08203</c:v>
                </c:pt>
                <c:pt idx="13216">
                  <c:v>2434.08203</c:v>
                </c:pt>
                <c:pt idx="13217">
                  <c:v>2434.08203</c:v>
                </c:pt>
                <c:pt idx="13218">
                  <c:v>2434.08203</c:v>
                </c:pt>
                <c:pt idx="13219">
                  <c:v>2434.08203</c:v>
                </c:pt>
                <c:pt idx="13220">
                  <c:v>2434.08203</c:v>
                </c:pt>
                <c:pt idx="13221">
                  <c:v>2434.08203</c:v>
                </c:pt>
                <c:pt idx="13222">
                  <c:v>2434.08203</c:v>
                </c:pt>
                <c:pt idx="13223">
                  <c:v>2434.08203</c:v>
                </c:pt>
                <c:pt idx="13224">
                  <c:v>2434.08203</c:v>
                </c:pt>
                <c:pt idx="13225">
                  <c:v>2434.08203</c:v>
                </c:pt>
                <c:pt idx="13226">
                  <c:v>2434.08203</c:v>
                </c:pt>
                <c:pt idx="13227">
                  <c:v>2434.08203</c:v>
                </c:pt>
                <c:pt idx="13228">
                  <c:v>2434.08203</c:v>
                </c:pt>
                <c:pt idx="13229">
                  <c:v>2434.08203</c:v>
                </c:pt>
                <c:pt idx="13230">
                  <c:v>2434.08203</c:v>
                </c:pt>
                <c:pt idx="13231">
                  <c:v>2434.08203</c:v>
                </c:pt>
                <c:pt idx="13232">
                  <c:v>2434.08203</c:v>
                </c:pt>
                <c:pt idx="13233">
                  <c:v>2434.08203</c:v>
                </c:pt>
                <c:pt idx="13234">
                  <c:v>2434.08203</c:v>
                </c:pt>
                <c:pt idx="13235">
                  <c:v>2434.08203</c:v>
                </c:pt>
                <c:pt idx="13236">
                  <c:v>2434.08203</c:v>
                </c:pt>
                <c:pt idx="13237">
                  <c:v>2434.08203</c:v>
                </c:pt>
                <c:pt idx="13238">
                  <c:v>2434.08203</c:v>
                </c:pt>
                <c:pt idx="13239">
                  <c:v>2434.08203</c:v>
                </c:pt>
                <c:pt idx="13240">
                  <c:v>2434.08203</c:v>
                </c:pt>
                <c:pt idx="13241">
                  <c:v>2434.08203</c:v>
                </c:pt>
                <c:pt idx="13242">
                  <c:v>2434.08203</c:v>
                </c:pt>
                <c:pt idx="13243">
                  <c:v>2434.08203</c:v>
                </c:pt>
                <c:pt idx="13244">
                  <c:v>2434.08203</c:v>
                </c:pt>
                <c:pt idx="13245">
                  <c:v>2434.08203</c:v>
                </c:pt>
                <c:pt idx="13246">
                  <c:v>2434.08203</c:v>
                </c:pt>
                <c:pt idx="13247">
                  <c:v>2434.08203</c:v>
                </c:pt>
                <c:pt idx="13248">
                  <c:v>2434.08203</c:v>
                </c:pt>
                <c:pt idx="13249">
                  <c:v>2434.08203</c:v>
                </c:pt>
                <c:pt idx="13250">
                  <c:v>2434.08203</c:v>
                </c:pt>
                <c:pt idx="13251">
                  <c:v>2434.08203</c:v>
                </c:pt>
                <c:pt idx="13252">
                  <c:v>2434.08203</c:v>
                </c:pt>
                <c:pt idx="13253">
                  <c:v>2434.08203</c:v>
                </c:pt>
                <c:pt idx="13254">
                  <c:v>2434.08203</c:v>
                </c:pt>
                <c:pt idx="13255">
                  <c:v>2434.08203</c:v>
                </c:pt>
                <c:pt idx="13256">
                  <c:v>2434.08203</c:v>
                </c:pt>
                <c:pt idx="13257">
                  <c:v>2434.08203</c:v>
                </c:pt>
                <c:pt idx="13258">
                  <c:v>2434.08203</c:v>
                </c:pt>
                <c:pt idx="13259">
                  <c:v>2434.08203</c:v>
                </c:pt>
                <c:pt idx="13260">
                  <c:v>2434.08203</c:v>
                </c:pt>
                <c:pt idx="13261">
                  <c:v>2434.08203</c:v>
                </c:pt>
                <c:pt idx="13262">
                  <c:v>2434.08203</c:v>
                </c:pt>
                <c:pt idx="13263">
                  <c:v>2434.08203</c:v>
                </c:pt>
                <c:pt idx="13264">
                  <c:v>2434.08203</c:v>
                </c:pt>
                <c:pt idx="13265">
                  <c:v>2434.08203</c:v>
                </c:pt>
                <c:pt idx="13266">
                  <c:v>2434.08203</c:v>
                </c:pt>
                <c:pt idx="13267">
                  <c:v>2434.08203</c:v>
                </c:pt>
                <c:pt idx="13268">
                  <c:v>2434.08203</c:v>
                </c:pt>
                <c:pt idx="13269">
                  <c:v>2434.08203</c:v>
                </c:pt>
                <c:pt idx="13270">
                  <c:v>2434.08203</c:v>
                </c:pt>
                <c:pt idx="13271">
                  <c:v>2434.08203</c:v>
                </c:pt>
                <c:pt idx="13272">
                  <c:v>2434.08203</c:v>
                </c:pt>
                <c:pt idx="13273">
                  <c:v>2434.08203</c:v>
                </c:pt>
                <c:pt idx="13274">
                  <c:v>2434.08203</c:v>
                </c:pt>
                <c:pt idx="13275">
                  <c:v>2434.08203</c:v>
                </c:pt>
                <c:pt idx="13276">
                  <c:v>2434.08203</c:v>
                </c:pt>
                <c:pt idx="13277">
                  <c:v>2434.08203</c:v>
                </c:pt>
                <c:pt idx="13278">
                  <c:v>2434.08203</c:v>
                </c:pt>
                <c:pt idx="13279">
                  <c:v>2434.08203</c:v>
                </c:pt>
                <c:pt idx="13280">
                  <c:v>2434.08203</c:v>
                </c:pt>
                <c:pt idx="13281">
                  <c:v>2434.08203</c:v>
                </c:pt>
                <c:pt idx="13282">
                  <c:v>2434.08203</c:v>
                </c:pt>
                <c:pt idx="13283">
                  <c:v>2434.08203</c:v>
                </c:pt>
                <c:pt idx="13284">
                  <c:v>2434.08203</c:v>
                </c:pt>
                <c:pt idx="13285">
                  <c:v>2434.08203</c:v>
                </c:pt>
                <c:pt idx="13286">
                  <c:v>2434.08203</c:v>
                </c:pt>
                <c:pt idx="13287">
                  <c:v>2434.08203</c:v>
                </c:pt>
                <c:pt idx="13288">
                  <c:v>2434.08203</c:v>
                </c:pt>
                <c:pt idx="13289">
                  <c:v>2434.08203</c:v>
                </c:pt>
                <c:pt idx="13290">
                  <c:v>2434.08203</c:v>
                </c:pt>
                <c:pt idx="13291">
                  <c:v>2434.08203</c:v>
                </c:pt>
                <c:pt idx="13292">
                  <c:v>2434.08203</c:v>
                </c:pt>
                <c:pt idx="13293">
                  <c:v>2434.08203</c:v>
                </c:pt>
                <c:pt idx="13294">
                  <c:v>2434.08203</c:v>
                </c:pt>
                <c:pt idx="13295">
                  <c:v>2434.08203</c:v>
                </c:pt>
                <c:pt idx="13296">
                  <c:v>2434.08203</c:v>
                </c:pt>
                <c:pt idx="13297">
                  <c:v>2434.08203</c:v>
                </c:pt>
                <c:pt idx="13298">
                  <c:v>2434.08203</c:v>
                </c:pt>
                <c:pt idx="13299">
                  <c:v>2434.08203</c:v>
                </c:pt>
                <c:pt idx="13300">
                  <c:v>2434.08203</c:v>
                </c:pt>
                <c:pt idx="13301">
                  <c:v>2434.08203</c:v>
                </c:pt>
                <c:pt idx="13302">
                  <c:v>2434.08203</c:v>
                </c:pt>
                <c:pt idx="13303">
                  <c:v>2434.08203</c:v>
                </c:pt>
                <c:pt idx="13304">
                  <c:v>2434.08203</c:v>
                </c:pt>
                <c:pt idx="13305">
                  <c:v>2434.08203</c:v>
                </c:pt>
                <c:pt idx="13306">
                  <c:v>2434.08203</c:v>
                </c:pt>
                <c:pt idx="13307">
                  <c:v>2434.08203</c:v>
                </c:pt>
                <c:pt idx="13308">
                  <c:v>2434.08203</c:v>
                </c:pt>
                <c:pt idx="13309">
                  <c:v>2434.08203</c:v>
                </c:pt>
                <c:pt idx="13310">
                  <c:v>2434.08203</c:v>
                </c:pt>
                <c:pt idx="13311">
                  <c:v>2434.08203</c:v>
                </c:pt>
                <c:pt idx="13312">
                  <c:v>2434.08203</c:v>
                </c:pt>
                <c:pt idx="13313">
                  <c:v>2434.08203</c:v>
                </c:pt>
                <c:pt idx="13314">
                  <c:v>2434.08203</c:v>
                </c:pt>
                <c:pt idx="13315">
                  <c:v>2434.08203</c:v>
                </c:pt>
                <c:pt idx="13316">
                  <c:v>2434.08203</c:v>
                </c:pt>
                <c:pt idx="13317">
                  <c:v>2434.08203</c:v>
                </c:pt>
                <c:pt idx="13318">
                  <c:v>2434.08203</c:v>
                </c:pt>
                <c:pt idx="13319">
                  <c:v>2434.08203</c:v>
                </c:pt>
                <c:pt idx="13320">
                  <c:v>2434.08203</c:v>
                </c:pt>
                <c:pt idx="13321">
                  <c:v>2434.08203</c:v>
                </c:pt>
                <c:pt idx="13322">
                  <c:v>2434.08203</c:v>
                </c:pt>
                <c:pt idx="13323">
                  <c:v>2434.08203</c:v>
                </c:pt>
                <c:pt idx="13324">
                  <c:v>2434.08203</c:v>
                </c:pt>
                <c:pt idx="13325">
                  <c:v>2434.08203</c:v>
                </c:pt>
                <c:pt idx="13326">
                  <c:v>2434.08203</c:v>
                </c:pt>
                <c:pt idx="13327">
                  <c:v>2434.08203</c:v>
                </c:pt>
                <c:pt idx="13328">
                  <c:v>2434.08203</c:v>
                </c:pt>
                <c:pt idx="13329">
                  <c:v>2434.08203</c:v>
                </c:pt>
                <c:pt idx="13330">
                  <c:v>2434.08203</c:v>
                </c:pt>
                <c:pt idx="13331">
                  <c:v>2434.08203</c:v>
                </c:pt>
                <c:pt idx="13332">
                  <c:v>2434.08203</c:v>
                </c:pt>
                <c:pt idx="13333">
                  <c:v>2434.08203</c:v>
                </c:pt>
                <c:pt idx="13334">
                  <c:v>2434.08203</c:v>
                </c:pt>
                <c:pt idx="13335">
                  <c:v>2434.08203</c:v>
                </c:pt>
                <c:pt idx="13336">
                  <c:v>2434.08203</c:v>
                </c:pt>
                <c:pt idx="13337">
                  <c:v>2434.08203</c:v>
                </c:pt>
                <c:pt idx="13338">
                  <c:v>2434.08203</c:v>
                </c:pt>
                <c:pt idx="13339">
                  <c:v>2434.08203</c:v>
                </c:pt>
                <c:pt idx="13340">
                  <c:v>2434.08203</c:v>
                </c:pt>
                <c:pt idx="13341">
                  <c:v>2434.08203</c:v>
                </c:pt>
                <c:pt idx="13342">
                  <c:v>2434.08203</c:v>
                </c:pt>
                <c:pt idx="13343">
                  <c:v>2434.08203</c:v>
                </c:pt>
                <c:pt idx="13344">
                  <c:v>2434.08203</c:v>
                </c:pt>
                <c:pt idx="13345">
                  <c:v>2434.08203</c:v>
                </c:pt>
                <c:pt idx="13346">
                  <c:v>2434.08203</c:v>
                </c:pt>
                <c:pt idx="13347">
                  <c:v>2434.08203</c:v>
                </c:pt>
                <c:pt idx="13348">
                  <c:v>2434.08203</c:v>
                </c:pt>
                <c:pt idx="13349">
                  <c:v>2434.08203</c:v>
                </c:pt>
                <c:pt idx="13350">
                  <c:v>2434.08203</c:v>
                </c:pt>
                <c:pt idx="13351">
                  <c:v>2434.08203</c:v>
                </c:pt>
                <c:pt idx="13352">
                  <c:v>2434.08203</c:v>
                </c:pt>
                <c:pt idx="13353">
                  <c:v>2434.08203</c:v>
                </c:pt>
                <c:pt idx="13354">
                  <c:v>2434.08203</c:v>
                </c:pt>
                <c:pt idx="13355">
                  <c:v>2434.08203</c:v>
                </c:pt>
                <c:pt idx="13356">
                  <c:v>2434.08203</c:v>
                </c:pt>
                <c:pt idx="13357">
                  <c:v>2434.08203</c:v>
                </c:pt>
                <c:pt idx="13358">
                  <c:v>2434.08203</c:v>
                </c:pt>
                <c:pt idx="13359">
                  <c:v>2434.08203</c:v>
                </c:pt>
                <c:pt idx="13360">
                  <c:v>2434.08203</c:v>
                </c:pt>
                <c:pt idx="13361">
                  <c:v>2434.08203</c:v>
                </c:pt>
                <c:pt idx="13362">
                  <c:v>2434.08203</c:v>
                </c:pt>
                <c:pt idx="13363">
                  <c:v>2434.08203</c:v>
                </c:pt>
                <c:pt idx="13364">
                  <c:v>2434.08203</c:v>
                </c:pt>
                <c:pt idx="13365">
                  <c:v>2434.08203</c:v>
                </c:pt>
                <c:pt idx="13366">
                  <c:v>2434.08203</c:v>
                </c:pt>
                <c:pt idx="13367">
                  <c:v>2434.08203</c:v>
                </c:pt>
                <c:pt idx="13368">
                  <c:v>2434.08203</c:v>
                </c:pt>
                <c:pt idx="13369">
                  <c:v>2434.08203</c:v>
                </c:pt>
                <c:pt idx="13370">
                  <c:v>2434.08203</c:v>
                </c:pt>
                <c:pt idx="13371">
                  <c:v>2434.08203</c:v>
                </c:pt>
                <c:pt idx="13372">
                  <c:v>2434.08203</c:v>
                </c:pt>
                <c:pt idx="13373">
                  <c:v>2434.08203</c:v>
                </c:pt>
                <c:pt idx="13374">
                  <c:v>2434.08203</c:v>
                </c:pt>
                <c:pt idx="13375">
                  <c:v>2434.08203</c:v>
                </c:pt>
                <c:pt idx="13376">
                  <c:v>2434.08203</c:v>
                </c:pt>
                <c:pt idx="13377">
                  <c:v>2434.08203</c:v>
                </c:pt>
                <c:pt idx="13378">
                  <c:v>2434.08203</c:v>
                </c:pt>
                <c:pt idx="13379">
                  <c:v>2434.08203</c:v>
                </c:pt>
                <c:pt idx="13380">
                  <c:v>2434.08203</c:v>
                </c:pt>
                <c:pt idx="13381">
                  <c:v>2434.08203</c:v>
                </c:pt>
                <c:pt idx="13382">
                  <c:v>2434.08203</c:v>
                </c:pt>
                <c:pt idx="13383">
                  <c:v>2434.08203</c:v>
                </c:pt>
                <c:pt idx="13384">
                  <c:v>2434.08203</c:v>
                </c:pt>
                <c:pt idx="13385">
                  <c:v>2434.08203</c:v>
                </c:pt>
                <c:pt idx="13386">
                  <c:v>2434.08203</c:v>
                </c:pt>
                <c:pt idx="13387">
                  <c:v>2434.08203</c:v>
                </c:pt>
                <c:pt idx="13388">
                  <c:v>2434.08203</c:v>
                </c:pt>
                <c:pt idx="13389">
                  <c:v>2434.08203</c:v>
                </c:pt>
                <c:pt idx="13390">
                  <c:v>2434.08203</c:v>
                </c:pt>
                <c:pt idx="13391">
                  <c:v>2434.08203</c:v>
                </c:pt>
                <c:pt idx="13392">
                  <c:v>2434.08203</c:v>
                </c:pt>
                <c:pt idx="13393">
                  <c:v>2434.08203</c:v>
                </c:pt>
                <c:pt idx="13394">
                  <c:v>2434.08203</c:v>
                </c:pt>
                <c:pt idx="13395">
                  <c:v>2434.08203</c:v>
                </c:pt>
                <c:pt idx="13396">
                  <c:v>2434.08203</c:v>
                </c:pt>
                <c:pt idx="13397">
                  <c:v>2434.08203</c:v>
                </c:pt>
                <c:pt idx="13398">
                  <c:v>2434.08203</c:v>
                </c:pt>
                <c:pt idx="13399">
                  <c:v>2434.08203</c:v>
                </c:pt>
                <c:pt idx="13400">
                  <c:v>2434.08203</c:v>
                </c:pt>
                <c:pt idx="13401">
                  <c:v>2434.08203</c:v>
                </c:pt>
                <c:pt idx="13402">
                  <c:v>2434.08203</c:v>
                </c:pt>
                <c:pt idx="13403">
                  <c:v>2434.08203</c:v>
                </c:pt>
                <c:pt idx="13404">
                  <c:v>2434.08203</c:v>
                </c:pt>
                <c:pt idx="13405">
                  <c:v>2434.08203</c:v>
                </c:pt>
                <c:pt idx="13406">
                  <c:v>2434.08203</c:v>
                </c:pt>
                <c:pt idx="13407">
                  <c:v>2434.08203</c:v>
                </c:pt>
                <c:pt idx="13408">
                  <c:v>2434.08203</c:v>
                </c:pt>
                <c:pt idx="13409">
                  <c:v>2434.08203</c:v>
                </c:pt>
                <c:pt idx="13410">
                  <c:v>2434.08203</c:v>
                </c:pt>
                <c:pt idx="13411">
                  <c:v>2434.08203</c:v>
                </c:pt>
                <c:pt idx="13412">
                  <c:v>2434.08203</c:v>
                </c:pt>
                <c:pt idx="13413">
                  <c:v>2434.08203</c:v>
                </c:pt>
                <c:pt idx="13414">
                  <c:v>2434.08203</c:v>
                </c:pt>
                <c:pt idx="13415">
                  <c:v>2434.08203</c:v>
                </c:pt>
                <c:pt idx="13416">
                  <c:v>2434.08203</c:v>
                </c:pt>
                <c:pt idx="13417">
                  <c:v>2434.08203</c:v>
                </c:pt>
                <c:pt idx="13418">
                  <c:v>2434.08203</c:v>
                </c:pt>
                <c:pt idx="13419">
                  <c:v>2434.08203</c:v>
                </c:pt>
                <c:pt idx="13420">
                  <c:v>2434.08203</c:v>
                </c:pt>
                <c:pt idx="13421">
                  <c:v>2434.08203</c:v>
                </c:pt>
                <c:pt idx="13422">
                  <c:v>2434.08203</c:v>
                </c:pt>
                <c:pt idx="13423">
                  <c:v>2434.08203</c:v>
                </c:pt>
                <c:pt idx="13424">
                  <c:v>2434.08203</c:v>
                </c:pt>
                <c:pt idx="13425">
                  <c:v>2434.08203</c:v>
                </c:pt>
                <c:pt idx="13426">
                  <c:v>2434.08203</c:v>
                </c:pt>
                <c:pt idx="13427">
                  <c:v>2434.08203</c:v>
                </c:pt>
                <c:pt idx="13428">
                  <c:v>2434.08203</c:v>
                </c:pt>
                <c:pt idx="13429">
                  <c:v>2434.08203</c:v>
                </c:pt>
                <c:pt idx="13430">
                  <c:v>2434.08203</c:v>
                </c:pt>
                <c:pt idx="13431">
                  <c:v>2434.08203</c:v>
                </c:pt>
                <c:pt idx="13432">
                  <c:v>2434.08203</c:v>
                </c:pt>
                <c:pt idx="13433">
                  <c:v>2434.08203</c:v>
                </c:pt>
                <c:pt idx="13434">
                  <c:v>2434.08203</c:v>
                </c:pt>
                <c:pt idx="13435">
                  <c:v>2434.08203</c:v>
                </c:pt>
                <c:pt idx="13436">
                  <c:v>2434.08203</c:v>
                </c:pt>
                <c:pt idx="13437">
                  <c:v>2434.08203</c:v>
                </c:pt>
                <c:pt idx="13438">
                  <c:v>2434.08203</c:v>
                </c:pt>
                <c:pt idx="13439">
                  <c:v>2434.08203</c:v>
                </c:pt>
                <c:pt idx="13440">
                  <c:v>2434.08203</c:v>
                </c:pt>
                <c:pt idx="13441">
                  <c:v>2434.08203</c:v>
                </c:pt>
                <c:pt idx="13442">
                  <c:v>2434.08203</c:v>
                </c:pt>
                <c:pt idx="13443">
                  <c:v>2434.08203</c:v>
                </c:pt>
                <c:pt idx="13444">
                  <c:v>2434.08203</c:v>
                </c:pt>
                <c:pt idx="13445">
                  <c:v>2434.08203</c:v>
                </c:pt>
                <c:pt idx="13446">
                  <c:v>2434.08203</c:v>
                </c:pt>
                <c:pt idx="13447">
                  <c:v>2434.08203</c:v>
                </c:pt>
                <c:pt idx="13448">
                  <c:v>2434.08203</c:v>
                </c:pt>
                <c:pt idx="13449">
                  <c:v>2434.08203</c:v>
                </c:pt>
                <c:pt idx="13450">
                  <c:v>2434.08203</c:v>
                </c:pt>
                <c:pt idx="13451">
                  <c:v>2434.08203</c:v>
                </c:pt>
                <c:pt idx="13452">
                  <c:v>2434.08203</c:v>
                </c:pt>
                <c:pt idx="13453">
                  <c:v>2434.08203</c:v>
                </c:pt>
                <c:pt idx="13454">
                  <c:v>2434.08203</c:v>
                </c:pt>
                <c:pt idx="13455">
                  <c:v>2434.08203</c:v>
                </c:pt>
                <c:pt idx="13456">
                  <c:v>2434.08203</c:v>
                </c:pt>
                <c:pt idx="13457">
                  <c:v>2434.08203</c:v>
                </c:pt>
                <c:pt idx="13458">
                  <c:v>2434.08203</c:v>
                </c:pt>
                <c:pt idx="13459">
                  <c:v>2434.08203</c:v>
                </c:pt>
                <c:pt idx="13460">
                  <c:v>2434.08203</c:v>
                </c:pt>
                <c:pt idx="13461">
                  <c:v>2434.08203</c:v>
                </c:pt>
                <c:pt idx="13462">
                  <c:v>2434.08203</c:v>
                </c:pt>
                <c:pt idx="13463">
                  <c:v>2431.6406299999981</c:v>
                </c:pt>
                <c:pt idx="13464">
                  <c:v>2434.08203</c:v>
                </c:pt>
                <c:pt idx="13465">
                  <c:v>2434.08203</c:v>
                </c:pt>
                <c:pt idx="13466">
                  <c:v>2434.08203</c:v>
                </c:pt>
                <c:pt idx="13467">
                  <c:v>2434.08203</c:v>
                </c:pt>
                <c:pt idx="13468">
                  <c:v>2434.08203</c:v>
                </c:pt>
                <c:pt idx="13469">
                  <c:v>2434.08203</c:v>
                </c:pt>
                <c:pt idx="13470">
                  <c:v>2434.08203</c:v>
                </c:pt>
                <c:pt idx="13471">
                  <c:v>2434.08203</c:v>
                </c:pt>
                <c:pt idx="13472">
                  <c:v>2434.08203</c:v>
                </c:pt>
                <c:pt idx="13473">
                  <c:v>2434.08203</c:v>
                </c:pt>
                <c:pt idx="13474">
                  <c:v>2434.08203</c:v>
                </c:pt>
                <c:pt idx="13475">
                  <c:v>2434.08203</c:v>
                </c:pt>
                <c:pt idx="13476">
                  <c:v>2434.08203</c:v>
                </c:pt>
                <c:pt idx="13477">
                  <c:v>2434.08203</c:v>
                </c:pt>
                <c:pt idx="13478">
                  <c:v>2434.08203</c:v>
                </c:pt>
                <c:pt idx="13479">
                  <c:v>2434.08203</c:v>
                </c:pt>
                <c:pt idx="13480">
                  <c:v>2434.08203</c:v>
                </c:pt>
                <c:pt idx="13481">
                  <c:v>2434.08203</c:v>
                </c:pt>
                <c:pt idx="13482">
                  <c:v>2434.08203</c:v>
                </c:pt>
                <c:pt idx="13483">
                  <c:v>2434.08203</c:v>
                </c:pt>
                <c:pt idx="13484">
                  <c:v>2434.08203</c:v>
                </c:pt>
                <c:pt idx="13485">
                  <c:v>2434.08203</c:v>
                </c:pt>
                <c:pt idx="13486">
                  <c:v>2434.08203</c:v>
                </c:pt>
                <c:pt idx="13487">
                  <c:v>2434.08203</c:v>
                </c:pt>
                <c:pt idx="13488">
                  <c:v>2434.08203</c:v>
                </c:pt>
                <c:pt idx="13489">
                  <c:v>2434.08203</c:v>
                </c:pt>
                <c:pt idx="13490">
                  <c:v>2434.08203</c:v>
                </c:pt>
                <c:pt idx="13491">
                  <c:v>2434.08203</c:v>
                </c:pt>
                <c:pt idx="13492">
                  <c:v>2431.6406299999981</c:v>
                </c:pt>
                <c:pt idx="13493">
                  <c:v>2434.08203</c:v>
                </c:pt>
                <c:pt idx="13494">
                  <c:v>2434.08203</c:v>
                </c:pt>
                <c:pt idx="13495">
                  <c:v>2434.08203</c:v>
                </c:pt>
                <c:pt idx="13496">
                  <c:v>2434.08203</c:v>
                </c:pt>
                <c:pt idx="13497">
                  <c:v>2434.08203</c:v>
                </c:pt>
                <c:pt idx="13498">
                  <c:v>2434.08203</c:v>
                </c:pt>
                <c:pt idx="13499">
                  <c:v>2434.08203</c:v>
                </c:pt>
                <c:pt idx="13500">
                  <c:v>2434.08203</c:v>
                </c:pt>
                <c:pt idx="13501">
                  <c:v>2434.08203</c:v>
                </c:pt>
                <c:pt idx="13502">
                  <c:v>2434.08203</c:v>
                </c:pt>
                <c:pt idx="13503">
                  <c:v>2434.08203</c:v>
                </c:pt>
                <c:pt idx="13504">
                  <c:v>2434.08203</c:v>
                </c:pt>
                <c:pt idx="13505">
                  <c:v>2434.08203</c:v>
                </c:pt>
                <c:pt idx="13506">
                  <c:v>2434.08203</c:v>
                </c:pt>
                <c:pt idx="13507">
                  <c:v>2434.08203</c:v>
                </c:pt>
                <c:pt idx="13508">
                  <c:v>2434.08203</c:v>
                </c:pt>
                <c:pt idx="13509">
                  <c:v>2434.08203</c:v>
                </c:pt>
                <c:pt idx="13510">
                  <c:v>2434.08203</c:v>
                </c:pt>
                <c:pt idx="13511">
                  <c:v>2434.08203</c:v>
                </c:pt>
                <c:pt idx="13512">
                  <c:v>2434.08203</c:v>
                </c:pt>
                <c:pt idx="13513">
                  <c:v>2434.08203</c:v>
                </c:pt>
                <c:pt idx="13514">
                  <c:v>2434.08203</c:v>
                </c:pt>
                <c:pt idx="13515">
                  <c:v>2434.08203</c:v>
                </c:pt>
                <c:pt idx="13516">
                  <c:v>2434.08203</c:v>
                </c:pt>
                <c:pt idx="13517">
                  <c:v>2434.08203</c:v>
                </c:pt>
                <c:pt idx="13518">
                  <c:v>2434.08203</c:v>
                </c:pt>
                <c:pt idx="13519">
                  <c:v>2434.08203</c:v>
                </c:pt>
                <c:pt idx="13520">
                  <c:v>2434.08203</c:v>
                </c:pt>
                <c:pt idx="13521">
                  <c:v>2434.08203</c:v>
                </c:pt>
                <c:pt idx="13522">
                  <c:v>2434.08203</c:v>
                </c:pt>
                <c:pt idx="13523">
                  <c:v>2434.08203</c:v>
                </c:pt>
                <c:pt idx="13524">
                  <c:v>2434.08203</c:v>
                </c:pt>
                <c:pt idx="13525">
                  <c:v>2434.08203</c:v>
                </c:pt>
                <c:pt idx="13526">
                  <c:v>2434.08203</c:v>
                </c:pt>
                <c:pt idx="13527">
                  <c:v>2434.08203</c:v>
                </c:pt>
                <c:pt idx="13528">
                  <c:v>2434.08203</c:v>
                </c:pt>
                <c:pt idx="13529">
                  <c:v>2434.08203</c:v>
                </c:pt>
                <c:pt idx="13530">
                  <c:v>2434.08203</c:v>
                </c:pt>
                <c:pt idx="13531">
                  <c:v>2434.08203</c:v>
                </c:pt>
                <c:pt idx="13532">
                  <c:v>2434.08203</c:v>
                </c:pt>
                <c:pt idx="13533">
                  <c:v>2434.08203</c:v>
                </c:pt>
                <c:pt idx="13534">
                  <c:v>2434.08203</c:v>
                </c:pt>
                <c:pt idx="13535">
                  <c:v>2434.08203</c:v>
                </c:pt>
                <c:pt idx="13536">
                  <c:v>2434.08203</c:v>
                </c:pt>
                <c:pt idx="13537">
                  <c:v>2434.08203</c:v>
                </c:pt>
                <c:pt idx="13538">
                  <c:v>2434.08203</c:v>
                </c:pt>
                <c:pt idx="13539">
                  <c:v>2434.08203</c:v>
                </c:pt>
                <c:pt idx="13540">
                  <c:v>2434.08203</c:v>
                </c:pt>
                <c:pt idx="13541">
                  <c:v>2434.08203</c:v>
                </c:pt>
                <c:pt idx="13542">
                  <c:v>2434.08203</c:v>
                </c:pt>
                <c:pt idx="13543">
                  <c:v>2434.08203</c:v>
                </c:pt>
                <c:pt idx="13544">
                  <c:v>2434.08203</c:v>
                </c:pt>
                <c:pt idx="13545">
                  <c:v>2434.08203</c:v>
                </c:pt>
                <c:pt idx="13546">
                  <c:v>2434.08203</c:v>
                </c:pt>
                <c:pt idx="13547">
                  <c:v>2434.08203</c:v>
                </c:pt>
                <c:pt idx="13548">
                  <c:v>2434.08203</c:v>
                </c:pt>
                <c:pt idx="13549">
                  <c:v>2434.08203</c:v>
                </c:pt>
                <c:pt idx="13550">
                  <c:v>2434.08203</c:v>
                </c:pt>
                <c:pt idx="13551">
                  <c:v>2434.08203</c:v>
                </c:pt>
                <c:pt idx="13552">
                  <c:v>2434.08203</c:v>
                </c:pt>
                <c:pt idx="13553">
                  <c:v>2434.08203</c:v>
                </c:pt>
                <c:pt idx="13554">
                  <c:v>2434.08203</c:v>
                </c:pt>
                <c:pt idx="13555">
                  <c:v>2434.08203</c:v>
                </c:pt>
                <c:pt idx="13556">
                  <c:v>2434.08203</c:v>
                </c:pt>
                <c:pt idx="13557">
                  <c:v>2434.08203</c:v>
                </c:pt>
                <c:pt idx="13558">
                  <c:v>2434.08203</c:v>
                </c:pt>
                <c:pt idx="13559">
                  <c:v>2434.08203</c:v>
                </c:pt>
                <c:pt idx="13560">
                  <c:v>2434.08203</c:v>
                </c:pt>
                <c:pt idx="13561">
                  <c:v>2434.08203</c:v>
                </c:pt>
                <c:pt idx="13562">
                  <c:v>2434.08203</c:v>
                </c:pt>
                <c:pt idx="13563">
                  <c:v>2434.08203</c:v>
                </c:pt>
                <c:pt idx="13564">
                  <c:v>2434.08203</c:v>
                </c:pt>
                <c:pt idx="13565">
                  <c:v>2434.08203</c:v>
                </c:pt>
                <c:pt idx="13566">
                  <c:v>2434.08203</c:v>
                </c:pt>
                <c:pt idx="13567">
                  <c:v>2434.08203</c:v>
                </c:pt>
                <c:pt idx="13568">
                  <c:v>2434.08203</c:v>
                </c:pt>
                <c:pt idx="13569">
                  <c:v>2434.08203</c:v>
                </c:pt>
                <c:pt idx="13570">
                  <c:v>2434.08203</c:v>
                </c:pt>
                <c:pt idx="13571">
                  <c:v>2434.08203</c:v>
                </c:pt>
                <c:pt idx="13572">
                  <c:v>2434.08203</c:v>
                </c:pt>
                <c:pt idx="13573">
                  <c:v>2434.08203</c:v>
                </c:pt>
                <c:pt idx="13574">
                  <c:v>2434.08203</c:v>
                </c:pt>
                <c:pt idx="13575">
                  <c:v>2434.08203</c:v>
                </c:pt>
                <c:pt idx="13576">
                  <c:v>2434.08203</c:v>
                </c:pt>
                <c:pt idx="13577">
                  <c:v>2434.08203</c:v>
                </c:pt>
                <c:pt idx="13578">
                  <c:v>2434.08203</c:v>
                </c:pt>
                <c:pt idx="13579">
                  <c:v>2434.08203</c:v>
                </c:pt>
                <c:pt idx="13580">
                  <c:v>2434.08203</c:v>
                </c:pt>
                <c:pt idx="13581">
                  <c:v>2434.08203</c:v>
                </c:pt>
                <c:pt idx="13582">
                  <c:v>2434.08203</c:v>
                </c:pt>
                <c:pt idx="13583">
                  <c:v>2434.08203</c:v>
                </c:pt>
                <c:pt idx="13584">
                  <c:v>2434.08203</c:v>
                </c:pt>
                <c:pt idx="13585">
                  <c:v>2434.08203</c:v>
                </c:pt>
                <c:pt idx="13586">
                  <c:v>2434.08203</c:v>
                </c:pt>
                <c:pt idx="13587">
                  <c:v>2434.08203</c:v>
                </c:pt>
                <c:pt idx="13588">
                  <c:v>2434.08203</c:v>
                </c:pt>
                <c:pt idx="13589">
                  <c:v>2434.08203</c:v>
                </c:pt>
                <c:pt idx="13590">
                  <c:v>2434.08203</c:v>
                </c:pt>
                <c:pt idx="13591">
                  <c:v>2434.08203</c:v>
                </c:pt>
                <c:pt idx="13592">
                  <c:v>2434.08203</c:v>
                </c:pt>
                <c:pt idx="13593">
                  <c:v>2434.08203</c:v>
                </c:pt>
                <c:pt idx="13594">
                  <c:v>2434.08203</c:v>
                </c:pt>
                <c:pt idx="13595">
                  <c:v>2434.08203</c:v>
                </c:pt>
                <c:pt idx="13596">
                  <c:v>2434.08203</c:v>
                </c:pt>
                <c:pt idx="13597">
                  <c:v>2434.08203</c:v>
                </c:pt>
                <c:pt idx="13598">
                  <c:v>2434.08203</c:v>
                </c:pt>
                <c:pt idx="13599">
                  <c:v>2434.08203</c:v>
                </c:pt>
                <c:pt idx="13600">
                  <c:v>2434.08203</c:v>
                </c:pt>
                <c:pt idx="13601">
                  <c:v>2434.08203</c:v>
                </c:pt>
                <c:pt idx="13602">
                  <c:v>2434.08203</c:v>
                </c:pt>
                <c:pt idx="13603">
                  <c:v>2434.08203</c:v>
                </c:pt>
                <c:pt idx="13604">
                  <c:v>2434.08203</c:v>
                </c:pt>
                <c:pt idx="13605">
                  <c:v>2434.08203</c:v>
                </c:pt>
                <c:pt idx="13606">
                  <c:v>2434.08203</c:v>
                </c:pt>
                <c:pt idx="13607">
                  <c:v>2434.08203</c:v>
                </c:pt>
                <c:pt idx="13608">
                  <c:v>2434.08203</c:v>
                </c:pt>
                <c:pt idx="13609">
                  <c:v>2434.08203</c:v>
                </c:pt>
                <c:pt idx="13610">
                  <c:v>2434.08203</c:v>
                </c:pt>
                <c:pt idx="13611">
                  <c:v>2434.08203</c:v>
                </c:pt>
                <c:pt idx="13612">
                  <c:v>2434.08203</c:v>
                </c:pt>
                <c:pt idx="13613">
                  <c:v>2434.08203</c:v>
                </c:pt>
                <c:pt idx="13614">
                  <c:v>2434.08203</c:v>
                </c:pt>
                <c:pt idx="13615">
                  <c:v>2434.08203</c:v>
                </c:pt>
                <c:pt idx="13616">
                  <c:v>2434.08203</c:v>
                </c:pt>
                <c:pt idx="13617">
                  <c:v>2434.08203</c:v>
                </c:pt>
                <c:pt idx="13618">
                  <c:v>2434.08203</c:v>
                </c:pt>
                <c:pt idx="13619">
                  <c:v>2434.08203</c:v>
                </c:pt>
                <c:pt idx="13620">
                  <c:v>2434.08203</c:v>
                </c:pt>
                <c:pt idx="13621">
                  <c:v>2434.08203</c:v>
                </c:pt>
                <c:pt idx="13622">
                  <c:v>2434.08203</c:v>
                </c:pt>
                <c:pt idx="13623">
                  <c:v>2434.08203</c:v>
                </c:pt>
                <c:pt idx="13624">
                  <c:v>2434.08203</c:v>
                </c:pt>
                <c:pt idx="13625">
                  <c:v>2434.08203</c:v>
                </c:pt>
                <c:pt idx="13626">
                  <c:v>2434.08203</c:v>
                </c:pt>
                <c:pt idx="13627">
                  <c:v>2434.08203</c:v>
                </c:pt>
                <c:pt idx="13628">
                  <c:v>2434.08203</c:v>
                </c:pt>
                <c:pt idx="13629">
                  <c:v>2434.08203</c:v>
                </c:pt>
                <c:pt idx="13630">
                  <c:v>2434.08203</c:v>
                </c:pt>
                <c:pt idx="13631">
                  <c:v>2434.08203</c:v>
                </c:pt>
                <c:pt idx="13632">
                  <c:v>2434.08203</c:v>
                </c:pt>
                <c:pt idx="13633">
                  <c:v>2434.08203</c:v>
                </c:pt>
                <c:pt idx="13634">
                  <c:v>2434.08203</c:v>
                </c:pt>
                <c:pt idx="13635">
                  <c:v>2434.08203</c:v>
                </c:pt>
                <c:pt idx="13636">
                  <c:v>2434.08203</c:v>
                </c:pt>
                <c:pt idx="13637">
                  <c:v>2434.08203</c:v>
                </c:pt>
                <c:pt idx="13638">
                  <c:v>2434.08203</c:v>
                </c:pt>
                <c:pt idx="13639">
                  <c:v>2434.08203</c:v>
                </c:pt>
                <c:pt idx="13640">
                  <c:v>2434.08203</c:v>
                </c:pt>
                <c:pt idx="13641">
                  <c:v>2434.08203</c:v>
                </c:pt>
                <c:pt idx="13642">
                  <c:v>2434.08203</c:v>
                </c:pt>
                <c:pt idx="13643">
                  <c:v>2434.08203</c:v>
                </c:pt>
                <c:pt idx="13644">
                  <c:v>2434.08203</c:v>
                </c:pt>
                <c:pt idx="13645">
                  <c:v>2434.08203</c:v>
                </c:pt>
                <c:pt idx="13646">
                  <c:v>2434.08203</c:v>
                </c:pt>
                <c:pt idx="13647">
                  <c:v>2434.08203</c:v>
                </c:pt>
                <c:pt idx="13648">
                  <c:v>2434.08203</c:v>
                </c:pt>
                <c:pt idx="13649">
                  <c:v>2434.08203</c:v>
                </c:pt>
                <c:pt idx="13650">
                  <c:v>2434.08203</c:v>
                </c:pt>
                <c:pt idx="13651">
                  <c:v>2434.08203</c:v>
                </c:pt>
                <c:pt idx="13652">
                  <c:v>2434.08203</c:v>
                </c:pt>
                <c:pt idx="13653">
                  <c:v>2434.08203</c:v>
                </c:pt>
                <c:pt idx="13654">
                  <c:v>2434.08203</c:v>
                </c:pt>
                <c:pt idx="13655">
                  <c:v>2434.08203</c:v>
                </c:pt>
                <c:pt idx="13656">
                  <c:v>2434.08203</c:v>
                </c:pt>
                <c:pt idx="13657">
                  <c:v>2434.08203</c:v>
                </c:pt>
                <c:pt idx="13658">
                  <c:v>2434.08203</c:v>
                </c:pt>
                <c:pt idx="13659">
                  <c:v>2434.08203</c:v>
                </c:pt>
                <c:pt idx="13660">
                  <c:v>2434.08203</c:v>
                </c:pt>
                <c:pt idx="13661">
                  <c:v>2434.08203</c:v>
                </c:pt>
                <c:pt idx="13662">
                  <c:v>2434.08203</c:v>
                </c:pt>
                <c:pt idx="13663">
                  <c:v>2434.08203</c:v>
                </c:pt>
                <c:pt idx="13664">
                  <c:v>2434.08203</c:v>
                </c:pt>
                <c:pt idx="13665">
                  <c:v>2434.08203</c:v>
                </c:pt>
                <c:pt idx="13666">
                  <c:v>2434.08203</c:v>
                </c:pt>
                <c:pt idx="13667">
                  <c:v>2434.08203</c:v>
                </c:pt>
                <c:pt idx="13668">
                  <c:v>2434.08203</c:v>
                </c:pt>
                <c:pt idx="13669">
                  <c:v>2434.08203</c:v>
                </c:pt>
                <c:pt idx="13670">
                  <c:v>2434.08203</c:v>
                </c:pt>
                <c:pt idx="13671">
                  <c:v>2434.08203</c:v>
                </c:pt>
                <c:pt idx="13672">
                  <c:v>2434.08203</c:v>
                </c:pt>
                <c:pt idx="13673">
                  <c:v>2434.08203</c:v>
                </c:pt>
                <c:pt idx="13674">
                  <c:v>2434.08203</c:v>
                </c:pt>
                <c:pt idx="13675">
                  <c:v>2434.08203</c:v>
                </c:pt>
                <c:pt idx="13676">
                  <c:v>2434.08203</c:v>
                </c:pt>
                <c:pt idx="13677">
                  <c:v>2434.08203</c:v>
                </c:pt>
                <c:pt idx="13678">
                  <c:v>2434.08203</c:v>
                </c:pt>
                <c:pt idx="13679">
                  <c:v>2434.08203</c:v>
                </c:pt>
                <c:pt idx="13680">
                  <c:v>2434.08203</c:v>
                </c:pt>
                <c:pt idx="13681">
                  <c:v>2434.08203</c:v>
                </c:pt>
                <c:pt idx="13682">
                  <c:v>2434.08203</c:v>
                </c:pt>
                <c:pt idx="13683">
                  <c:v>2434.08203</c:v>
                </c:pt>
                <c:pt idx="13684">
                  <c:v>2434.08203</c:v>
                </c:pt>
                <c:pt idx="13685">
                  <c:v>2434.08203</c:v>
                </c:pt>
                <c:pt idx="13686">
                  <c:v>2434.08203</c:v>
                </c:pt>
                <c:pt idx="13687">
                  <c:v>2434.08203</c:v>
                </c:pt>
                <c:pt idx="13688">
                  <c:v>2434.08203</c:v>
                </c:pt>
                <c:pt idx="13689">
                  <c:v>2434.08203</c:v>
                </c:pt>
                <c:pt idx="13690">
                  <c:v>2434.08203</c:v>
                </c:pt>
                <c:pt idx="13691">
                  <c:v>2434.08203</c:v>
                </c:pt>
                <c:pt idx="13692">
                  <c:v>2434.08203</c:v>
                </c:pt>
                <c:pt idx="13693">
                  <c:v>2434.08203</c:v>
                </c:pt>
                <c:pt idx="13694">
                  <c:v>2434.08203</c:v>
                </c:pt>
                <c:pt idx="13695">
                  <c:v>2434.08203</c:v>
                </c:pt>
                <c:pt idx="13696">
                  <c:v>2434.08203</c:v>
                </c:pt>
                <c:pt idx="13697">
                  <c:v>2434.08203</c:v>
                </c:pt>
                <c:pt idx="13698">
                  <c:v>2434.08203</c:v>
                </c:pt>
                <c:pt idx="13699">
                  <c:v>2434.08203</c:v>
                </c:pt>
                <c:pt idx="13700">
                  <c:v>2434.08203</c:v>
                </c:pt>
                <c:pt idx="13701">
                  <c:v>2434.08203</c:v>
                </c:pt>
                <c:pt idx="13702">
                  <c:v>2434.08203</c:v>
                </c:pt>
                <c:pt idx="13703">
                  <c:v>2434.08203</c:v>
                </c:pt>
                <c:pt idx="13704">
                  <c:v>2434.08203</c:v>
                </c:pt>
                <c:pt idx="13705">
                  <c:v>2434.08203</c:v>
                </c:pt>
                <c:pt idx="13706">
                  <c:v>2434.08203</c:v>
                </c:pt>
                <c:pt idx="13707">
                  <c:v>2434.08203</c:v>
                </c:pt>
                <c:pt idx="13708">
                  <c:v>2434.08203</c:v>
                </c:pt>
                <c:pt idx="13709">
                  <c:v>2434.08203</c:v>
                </c:pt>
                <c:pt idx="13710">
                  <c:v>2434.08203</c:v>
                </c:pt>
                <c:pt idx="13711">
                  <c:v>2434.08203</c:v>
                </c:pt>
                <c:pt idx="13712">
                  <c:v>2434.08203</c:v>
                </c:pt>
                <c:pt idx="13713">
                  <c:v>2434.08203</c:v>
                </c:pt>
                <c:pt idx="13714">
                  <c:v>2434.08203</c:v>
                </c:pt>
                <c:pt idx="13715">
                  <c:v>2434.08203</c:v>
                </c:pt>
                <c:pt idx="13716">
                  <c:v>2434.08203</c:v>
                </c:pt>
                <c:pt idx="13717">
                  <c:v>2434.08203</c:v>
                </c:pt>
                <c:pt idx="13718">
                  <c:v>2434.08203</c:v>
                </c:pt>
                <c:pt idx="13719">
                  <c:v>2434.08203</c:v>
                </c:pt>
                <c:pt idx="13720">
                  <c:v>2434.08203</c:v>
                </c:pt>
                <c:pt idx="13721">
                  <c:v>2434.08203</c:v>
                </c:pt>
                <c:pt idx="13722">
                  <c:v>2434.08203</c:v>
                </c:pt>
                <c:pt idx="13723">
                  <c:v>2434.08203</c:v>
                </c:pt>
                <c:pt idx="13724">
                  <c:v>2434.08203</c:v>
                </c:pt>
                <c:pt idx="13725">
                  <c:v>2434.08203</c:v>
                </c:pt>
                <c:pt idx="13726">
                  <c:v>2434.08203</c:v>
                </c:pt>
                <c:pt idx="13727">
                  <c:v>2434.08203</c:v>
                </c:pt>
                <c:pt idx="13728">
                  <c:v>2434.08203</c:v>
                </c:pt>
                <c:pt idx="13729">
                  <c:v>2434.08203</c:v>
                </c:pt>
                <c:pt idx="13730">
                  <c:v>2434.08203</c:v>
                </c:pt>
                <c:pt idx="13731">
                  <c:v>2434.08203</c:v>
                </c:pt>
                <c:pt idx="13732">
                  <c:v>2434.08203</c:v>
                </c:pt>
                <c:pt idx="13733">
                  <c:v>2434.08203</c:v>
                </c:pt>
                <c:pt idx="13734">
                  <c:v>2434.08203</c:v>
                </c:pt>
                <c:pt idx="13735">
                  <c:v>2434.08203</c:v>
                </c:pt>
                <c:pt idx="13736">
                  <c:v>2434.08203</c:v>
                </c:pt>
                <c:pt idx="13737">
                  <c:v>2434.08203</c:v>
                </c:pt>
                <c:pt idx="13738">
                  <c:v>2434.08203</c:v>
                </c:pt>
                <c:pt idx="13739">
                  <c:v>2434.08203</c:v>
                </c:pt>
                <c:pt idx="13740">
                  <c:v>2434.08203</c:v>
                </c:pt>
                <c:pt idx="13741">
                  <c:v>2434.08203</c:v>
                </c:pt>
                <c:pt idx="13742">
                  <c:v>2434.08203</c:v>
                </c:pt>
                <c:pt idx="13743">
                  <c:v>2434.08203</c:v>
                </c:pt>
                <c:pt idx="13744">
                  <c:v>2434.08203</c:v>
                </c:pt>
                <c:pt idx="13745">
                  <c:v>2434.08203</c:v>
                </c:pt>
                <c:pt idx="13746">
                  <c:v>2434.08203</c:v>
                </c:pt>
                <c:pt idx="13747">
                  <c:v>2434.08203</c:v>
                </c:pt>
                <c:pt idx="13748">
                  <c:v>2434.08203</c:v>
                </c:pt>
                <c:pt idx="13749">
                  <c:v>2434.08203</c:v>
                </c:pt>
                <c:pt idx="13750">
                  <c:v>2434.08203</c:v>
                </c:pt>
                <c:pt idx="13751">
                  <c:v>2434.08203</c:v>
                </c:pt>
                <c:pt idx="13752">
                  <c:v>2434.08203</c:v>
                </c:pt>
                <c:pt idx="13753">
                  <c:v>2434.08203</c:v>
                </c:pt>
                <c:pt idx="13754">
                  <c:v>2434.08203</c:v>
                </c:pt>
                <c:pt idx="13755">
                  <c:v>2434.08203</c:v>
                </c:pt>
                <c:pt idx="13756">
                  <c:v>2434.08203</c:v>
                </c:pt>
                <c:pt idx="13757">
                  <c:v>2434.08203</c:v>
                </c:pt>
                <c:pt idx="13758">
                  <c:v>2434.08203</c:v>
                </c:pt>
                <c:pt idx="13759">
                  <c:v>2434.08203</c:v>
                </c:pt>
                <c:pt idx="13760">
                  <c:v>2434.08203</c:v>
                </c:pt>
                <c:pt idx="13761">
                  <c:v>2434.08203</c:v>
                </c:pt>
                <c:pt idx="13762">
                  <c:v>2434.08203</c:v>
                </c:pt>
                <c:pt idx="13763">
                  <c:v>2434.08203</c:v>
                </c:pt>
                <c:pt idx="13764">
                  <c:v>2434.08203</c:v>
                </c:pt>
                <c:pt idx="13765">
                  <c:v>2434.08203</c:v>
                </c:pt>
                <c:pt idx="13766">
                  <c:v>2434.08203</c:v>
                </c:pt>
                <c:pt idx="13767">
                  <c:v>2434.08203</c:v>
                </c:pt>
                <c:pt idx="13768">
                  <c:v>2434.08203</c:v>
                </c:pt>
                <c:pt idx="13769">
                  <c:v>2434.08203</c:v>
                </c:pt>
                <c:pt idx="13770">
                  <c:v>2434.08203</c:v>
                </c:pt>
                <c:pt idx="13771">
                  <c:v>2434.08203</c:v>
                </c:pt>
                <c:pt idx="13772">
                  <c:v>2434.08203</c:v>
                </c:pt>
                <c:pt idx="13773">
                  <c:v>2434.08203</c:v>
                </c:pt>
                <c:pt idx="13774">
                  <c:v>2434.08203</c:v>
                </c:pt>
                <c:pt idx="13775">
                  <c:v>2431.6406299999981</c:v>
                </c:pt>
                <c:pt idx="13776">
                  <c:v>2434.08203</c:v>
                </c:pt>
                <c:pt idx="13777">
                  <c:v>2434.08203</c:v>
                </c:pt>
                <c:pt idx="13778">
                  <c:v>2434.08203</c:v>
                </c:pt>
                <c:pt idx="13779">
                  <c:v>2434.08203</c:v>
                </c:pt>
                <c:pt idx="13780">
                  <c:v>2434.08203</c:v>
                </c:pt>
                <c:pt idx="13781">
                  <c:v>2434.08203</c:v>
                </c:pt>
                <c:pt idx="13782">
                  <c:v>2434.08203</c:v>
                </c:pt>
                <c:pt idx="13783">
                  <c:v>2434.08203</c:v>
                </c:pt>
                <c:pt idx="13784">
                  <c:v>2434.08203</c:v>
                </c:pt>
                <c:pt idx="13785">
                  <c:v>2434.08203</c:v>
                </c:pt>
                <c:pt idx="13786">
                  <c:v>2434.08203</c:v>
                </c:pt>
                <c:pt idx="13787">
                  <c:v>2434.08203</c:v>
                </c:pt>
                <c:pt idx="13788">
                  <c:v>2434.08203</c:v>
                </c:pt>
                <c:pt idx="13789">
                  <c:v>2434.08203</c:v>
                </c:pt>
                <c:pt idx="13790">
                  <c:v>2434.08203</c:v>
                </c:pt>
                <c:pt idx="13791">
                  <c:v>2434.08203</c:v>
                </c:pt>
                <c:pt idx="13792">
                  <c:v>2434.08203</c:v>
                </c:pt>
                <c:pt idx="13793">
                  <c:v>2434.08203</c:v>
                </c:pt>
                <c:pt idx="13794">
                  <c:v>2434.08203</c:v>
                </c:pt>
                <c:pt idx="13795">
                  <c:v>2434.08203</c:v>
                </c:pt>
                <c:pt idx="13796">
                  <c:v>2434.08203</c:v>
                </c:pt>
                <c:pt idx="13797">
                  <c:v>2434.08203</c:v>
                </c:pt>
                <c:pt idx="13798">
                  <c:v>2434.08203</c:v>
                </c:pt>
                <c:pt idx="13799">
                  <c:v>2434.08203</c:v>
                </c:pt>
                <c:pt idx="13800">
                  <c:v>2434.08203</c:v>
                </c:pt>
                <c:pt idx="13801">
                  <c:v>2434.08203</c:v>
                </c:pt>
                <c:pt idx="13802">
                  <c:v>2434.08203</c:v>
                </c:pt>
                <c:pt idx="13803">
                  <c:v>2434.08203</c:v>
                </c:pt>
                <c:pt idx="13804">
                  <c:v>2434.08203</c:v>
                </c:pt>
                <c:pt idx="13805">
                  <c:v>2434.08203</c:v>
                </c:pt>
                <c:pt idx="13806">
                  <c:v>2434.08203</c:v>
                </c:pt>
                <c:pt idx="13807">
                  <c:v>2434.08203</c:v>
                </c:pt>
                <c:pt idx="13808">
                  <c:v>2434.08203</c:v>
                </c:pt>
                <c:pt idx="13809">
                  <c:v>2434.08203</c:v>
                </c:pt>
                <c:pt idx="13810">
                  <c:v>2434.08203</c:v>
                </c:pt>
                <c:pt idx="13811">
                  <c:v>2434.08203</c:v>
                </c:pt>
                <c:pt idx="13812">
                  <c:v>2434.08203</c:v>
                </c:pt>
                <c:pt idx="13813">
                  <c:v>2434.08203</c:v>
                </c:pt>
                <c:pt idx="13814">
                  <c:v>2434.08203</c:v>
                </c:pt>
                <c:pt idx="13815">
                  <c:v>2434.08203</c:v>
                </c:pt>
                <c:pt idx="13816">
                  <c:v>2434.08203</c:v>
                </c:pt>
                <c:pt idx="13817">
                  <c:v>2434.08203</c:v>
                </c:pt>
                <c:pt idx="13818">
                  <c:v>2431.6406299999981</c:v>
                </c:pt>
                <c:pt idx="13819">
                  <c:v>2434.08203</c:v>
                </c:pt>
                <c:pt idx="13820">
                  <c:v>2434.08203</c:v>
                </c:pt>
                <c:pt idx="13821">
                  <c:v>2434.08203</c:v>
                </c:pt>
                <c:pt idx="13822">
                  <c:v>2434.08203</c:v>
                </c:pt>
                <c:pt idx="13823">
                  <c:v>2434.08203</c:v>
                </c:pt>
                <c:pt idx="13824">
                  <c:v>2434.08203</c:v>
                </c:pt>
                <c:pt idx="13825">
                  <c:v>2434.08203</c:v>
                </c:pt>
                <c:pt idx="13826">
                  <c:v>2434.08203</c:v>
                </c:pt>
                <c:pt idx="13827">
                  <c:v>2434.08203</c:v>
                </c:pt>
                <c:pt idx="13828">
                  <c:v>2434.08203</c:v>
                </c:pt>
                <c:pt idx="13829">
                  <c:v>2434.08203</c:v>
                </c:pt>
                <c:pt idx="13830">
                  <c:v>2434.08203</c:v>
                </c:pt>
                <c:pt idx="13831">
                  <c:v>2434.08203</c:v>
                </c:pt>
                <c:pt idx="13832">
                  <c:v>2434.08203</c:v>
                </c:pt>
                <c:pt idx="13833">
                  <c:v>2434.08203</c:v>
                </c:pt>
                <c:pt idx="13834">
                  <c:v>2434.08203</c:v>
                </c:pt>
                <c:pt idx="13835">
                  <c:v>2434.08203</c:v>
                </c:pt>
                <c:pt idx="13836">
                  <c:v>2434.08203</c:v>
                </c:pt>
                <c:pt idx="13837">
                  <c:v>2434.08203</c:v>
                </c:pt>
                <c:pt idx="13838">
                  <c:v>2434.08203</c:v>
                </c:pt>
                <c:pt idx="13839">
                  <c:v>2434.08203</c:v>
                </c:pt>
                <c:pt idx="13840">
                  <c:v>2434.08203</c:v>
                </c:pt>
                <c:pt idx="13841">
                  <c:v>2434.08203</c:v>
                </c:pt>
                <c:pt idx="13842">
                  <c:v>2434.08203</c:v>
                </c:pt>
                <c:pt idx="13843">
                  <c:v>2434.08203</c:v>
                </c:pt>
                <c:pt idx="13844">
                  <c:v>2434.08203</c:v>
                </c:pt>
                <c:pt idx="13845">
                  <c:v>2434.08203</c:v>
                </c:pt>
                <c:pt idx="13846">
                  <c:v>2434.08203</c:v>
                </c:pt>
                <c:pt idx="13847">
                  <c:v>2434.08203</c:v>
                </c:pt>
                <c:pt idx="13848">
                  <c:v>2434.08203</c:v>
                </c:pt>
                <c:pt idx="13849">
                  <c:v>2434.08203</c:v>
                </c:pt>
                <c:pt idx="13850">
                  <c:v>2434.08203</c:v>
                </c:pt>
                <c:pt idx="13851">
                  <c:v>2434.08203</c:v>
                </c:pt>
                <c:pt idx="13852">
                  <c:v>2434.08203</c:v>
                </c:pt>
                <c:pt idx="13853">
                  <c:v>2434.08203</c:v>
                </c:pt>
                <c:pt idx="13854">
                  <c:v>2434.08203</c:v>
                </c:pt>
                <c:pt idx="13855">
                  <c:v>2434.08203</c:v>
                </c:pt>
                <c:pt idx="13856">
                  <c:v>2434.08203</c:v>
                </c:pt>
                <c:pt idx="13857">
                  <c:v>2434.08203</c:v>
                </c:pt>
                <c:pt idx="13858">
                  <c:v>2434.08203</c:v>
                </c:pt>
                <c:pt idx="13859">
                  <c:v>2434.08203</c:v>
                </c:pt>
                <c:pt idx="13860">
                  <c:v>2434.08203</c:v>
                </c:pt>
                <c:pt idx="13861">
                  <c:v>2434.08203</c:v>
                </c:pt>
                <c:pt idx="13862">
                  <c:v>2434.08203</c:v>
                </c:pt>
                <c:pt idx="13863">
                  <c:v>2434.08203</c:v>
                </c:pt>
                <c:pt idx="13864">
                  <c:v>2434.08203</c:v>
                </c:pt>
                <c:pt idx="13865">
                  <c:v>2434.08203</c:v>
                </c:pt>
                <c:pt idx="13866">
                  <c:v>2434.08203</c:v>
                </c:pt>
                <c:pt idx="13867">
                  <c:v>2434.08203</c:v>
                </c:pt>
                <c:pt idx="13868">
                  <c:v>2434.08203</c:v>
                </c:pt>
                <c:pt idx="13869">
                  <c:v>2434.08203</c:v>
                </c:pt>
                <c:pt idx="13870">
                  <c:v>2434.08203</c:v>
                </c:pt>
                <c:pt idx="13871">
                  <c:v>2434.08203</c:v>
                </c:pt>
                <c:pt idx="13872">
                  <c:v>2434.08203</c:v>
                </c:pt>
                <c:pt idx="13873">
                  <c:v>2434.08203</c:v>
                </c:pt>
                <c:pt idx="13874">
                  <c:v>2434.08203</c:v>
                </c:pt>
                <c:pt idx="13875">
                  <c:v>2434.08203</c:v>
                </c:pt>
                <c:pt idx="13876">
                  <c:v>2434.08203</c:v>
                </c:pt>
                <c:pt idx="13877">
                  <c:v>2434.08203</c:v>
                </c:pt>
                <c:pt idx="13878">
                  <c:v>2434.08203</c:v>
                </c:pt>
                <c:pt idx="13879">
                  <c:v>2434.08203</c:v>
                </c:pt>
                <c:pt idx="13880">
                  <c:v>2434.08203</c:v>
                </c:pt>
                <c:pt idx="13881">
                  <c:v>2434.08203</c:v>
                </c:pt>
                <c:pt idx="13882">
                  <c:v>2434.08203</c:v>
                </c:pt>
                <c:pt idx="13883">
                  <c:v>2434.08203</c:v>
                </c:pt>
                <c:pt idx="13884">
                  <c:v>2434.08203</c:v>
                </c:pt>
                <c:pt idx="13885">
                  <c:v>2434.08203</c:v>
                </c:pt>
                <c:pt idx="13886">
                  <c:v>2434.08203</c:v>
                </c:pt>
                <c:pt idx="13887">
                  <c:v>2434.08203</c:v>
                </c:pt>
                <c:pt idx="13888">
                  <c:v>2434.08203</c:v>
                </c:pt>
                <c:pt idx="13889">
                  <c:v>2434.08203</c:v>
                </c:pt>
                <c:pt idx="13890">
                  <c:v>2434.08203</c:v>
                </c:pt>
                <c:pt idx="13891">
                  <c:v>2434.08203</c:v>
                </c:pt>
                <c:pt idx="13892">
                  <c:v>2434.08203</c:v>
                </c:pt>
                <c:pt idx="13893">
                  <c:v>2434.08203</c:v>
                </c:pt>
                <c:pt idx="13894">
                  <c:v>2434.08203</c:v>
                </c:pt>
                <c:pt idx="13895">
                  <c:v>2434.08203</c:v>
                </c:pt>
                <c:pt idx="13896">
                  <c:v>2434.08203</c:v>
                </c:pt>
                <c:pt idx="13897">
                  <c:v>2434.08203</c:v>
                </c:pt>
                <c:pt idx="13898">
                  <c:v>2434.08203</c:v>
                </c:pt>
                <c:pt idx="13899">
                  <c:v>2434.08203</c:v>
                </c:pt>
                <c:pt idx="13900">
                  <c:v>2434.08203</c:v>
                </c:pt>
                <c:pt idx="13901">
                  <c:v>2434.08203</c:v>
                </c:pt>
                <c:pt idx="13902">
                  <c:v>2434.08203</c:v>
                </c:pt>
                <c:pt idx="13903">
                  <c:v>2434.08203</c:v>
                </c:pt>
                <c:pt idx="13904">
                  <c:v>2434.08203</c:v>
                </c:pt>
                <c:pt idx="13905">
                  <c:v>2434.08203</c:v>
                </c:pt>
                <c:pt idx="13906">
                  <c:v>2434.08203</c:v>
                </c:pt>
                <c:pt idx="13907">
                  <c:v>2434.08203</c:v>
                </c:pt>
                <c:pt idx="13908">
                  <c:v>2434.08203</c:v>
                </c:pt>
                <c:pt idx="13909">
                  <c:v>2434.08203</c:v>
                </c:pt>
                <c:pt idx="13910">
                  <c:v>2434.08203</c:v>
                </c:pt>
                <c:pt idx="13911">
                  <c:v>2434.08203</c:v>
                </c:pt>
                <c:pt idx="13912">
                  <c:v>2434.08203</c:v>
                </c:pt>
                <c:pt idx="13913">
                  <c:v>2434.08203</c:v>
                </c:pt>
                <c:pt idx="13914">
                  <c:v>2434.08203</c:v>
                </c:pt>
                <c:pt idx="13915">
                  <c:v>2434.08203</c:v>
                </c:pt>
                <c:pt idx="13916">
                  <c:v>2434.08203</c:v>
                </c:pt>
                <c:pt idx="13917">
                  <c:v>2434.08203</c:v>
                </c:pt>
                <c:pt idx="13918">
                  <c:v>2434.08203</c:v>
                </c:pt>
                <c:pt idx="13919">
                  <c:v>2434.08203</c:v>
                </c:pt>
                <c:pt idx="13920">
                  <c:v>2434.08203</c:v>
                </c:pt>
                <c:pt idx="13921">
                  <c:v>2434.08203</c:v>
                </c:pt>
                <c:pt idx="13922">
                  <c:v>2434.08203</c:v>
                </c:pt>
                <c:pt idx="13923">
                  <c:v>2434.08203</c:v>
                </c:pt>
                <c:pt idx="13924">
                  <c:v>2434.08203</c:v>
                </c:pt>
                <c:pt idx="13925">
                  <c:v>2434.08203</c:v>
                </c:pt>
                <c:pt idx="13926">
                  <c:v>2434.08203</c:v>
                </c:pt>
                <c:pt idx="13927">
                  <c:v>2434.08203</c:v>
                </c:pt>
                <c:pt idx="13928">
                  <c:v>2434.08203</c:v>
                </c:pt>
                <c:pt idx="13929">
                  <c:v>2434.08203</c:v>
                </c:pt>
                <c:pt idx="13930">
                  <c:v>2434.08203</c:v>
                </c:pt>
                <c:pt idx="13931">
                  <c:v>2434.08203</c:v>
                </c:pt>
                <c:pt idx="13932">
                  <c:v>2434.08203</c:v>
                </c:pt>
                <c:pt idx="13933">
                  <c:v>2434.08203</c:v>
                </c:pt>
                <c:pt idx="13934">
                  <c:v>2434.08203</c:v>
                </c:pt>
                <c:pt idx="13935">
                  <c:v>2431.6406299999981</c:v>
                </c:pt>
                <c:pt idx="13936">
                  <c:v>2434.08203</c:v>
                </c:pt>
                <c:pt idx="13937">
                  <c:v>2434.08203</c:v>
                </c:pt>
                <c:pt idx="13938">
                  <c:v>2434.08203</c:v>
                </c:pt>
                <c:pt idx="13939">
                  <c:v>2434.08203</c:v>
                </c:pt>
                <c:pt idx="13940">
                  <c:v>2434.08203</c:v>
                </c:pt>
                <c:pt idx="13941">
                  <c:v>2434.08203</c:v>
                </c:pt>
                <c:pt idx="13942">
                  <c:v>2434.08203</c:v>
                </c:pt>
                <c:pt idx="13943">
                  <c:v>2434.08203</c:v>
                </c:pt>
                <c:pt idx="13944">
                  <c:v>2434.08203</c:v>
                </c:pt>
                <c:pt idx="13945">
                  <c:v>2434.08203</c:v>
                </c:pt>
                <c:pt idx="13946">
                  <c:v>2434.08203</c:v>
                </c:pt>
                <c:pt idx="13947">
                  <c:v>2434.08203</c:v>
                </c:pt>
                <c:pt idx="13948">
                  <c:v>2434.08203</c:v>
                </c:pt>
                <c:pt idx="13949">
                  <c:v>2434.08203</c:v>
                </c:pt>
                <c:pt idx="13950">
                  <c:v>2434.08203</c:v>
                </c:pt>
                <c:pt idx="13951">
                  <c:v>2434.08203</c:v>
                </c:pt>
                <c:pt idx="13952">
                  <c:v>2434.08203</c:v>
                </c:pt>
                <c:pt idx="13953">
                  <c:v>2434.08203</c:v>
                </c:pt>
                <c:pt idx="13954">
                  <c:v>2434.08203</c:v>
                </c:pt>
                <c:pt idx="13955">
                  <c:v>2434.08203</c:v>
                </c:pt>
                <c:pt idx="13956">
                  <c:v>2434.08203</c:v>
                </c:pt>
                <c:pt idx="13957">
                  <c:v>2434.08203</c:v>
                </c:pt>
                <c:pt idx="13958">
                  <c:v>2434.08203</c:v>
                </c:pt>
                <c:pt idx="13959">
                  <c:v>2434.08203</c:v>
                </c:pt>
                <c:pt idx="13960">
                  <c:v>2434.08203</c:v>
                </c:pt>
                <c:pt idx="13961">
                  <c:v>2434.08203</c:v>
                </c:pt>
                <c:pt idx="13962">
                  <c:v>2434.08203</c:v>
                </c:pt>
                <c:pt idx="13963">
                  <c:v>2434.08203</c:v>
                </c:pt>
                <c:pt idx="13964">
                  <c:v>2431.6406299999981</c:v>
                </c:pt>
                <c:pt idx="13965">
                  <c:v>2434.08203</c:v>
                </c:pt>
                <c:pt idx="13966">
                  <c:v>2434.08203</c:v>
                </c:pt>
                <c:pt idx="13967">
                  <c:v>2431.6406299999981</c:v>
                </c:pt>
                <c:pt idx="13968">
                  <c:v>2434.08203</c:v>
                </c:pt>
                <c:pt idx="13969">
                  <c:v>2434.08203</c:v>
                </c:pt>
                <c:pt idx="13970">
                  <c:v>2434.08203</c:v>
                </c:pt>
                <c:pt idx="13971">
                  <c:v>2434.08203</c:v>
                </c:pt>
                <c:pt idx="13972">
                  <c:v>2434.08203</c:v>
                </c:pt>
                <c:pt idx="13973">
                  <c:v>2434.08203</c:v>
                </c:pt>
                <c:pt idx="13974">
                  <c:v>2434.08203</c:v>
                </c:pt>
                <c:pt idx="13975">
                  <c:v>2434.08203</c:v>
                </c:pt>
                <c:pt idx="13976">
                  <c:v>2434.08203</c:v>
                </c:pt>
                <c:pt idx="13977">
                  <c:v>2434.08203</c:v>
                </c:pt>
                <c:pt idx="13978">
                  <c:v>2434.08203</c:v>
                </c:pt>
                <c:pt idx="13979">
                  <c:v>2434.08203</c:v>
                </c:pt>
                <c:pt idx="13980">
                  <c:v>2434.08203</c:v>
                </c:pt>
                <c:pt idx="13981">
                  <c:v>2434.08203</c:v>
                </c:pt>
                <c:pt idx="13982">
                  <c:v>2434.08203</c:v>
                </c:pt>
                <c:pt idx="13983">
                  <c:v>2434.08203</c:v>
                </c:pt>
                <c:pt idx="13984">
                  <c:v>2434.08203</c:v>
                </c:pt>
                <c:pt idx="13985">
                  <c:v>2434.08203</c:v>
                </c:pt>
                <c:pt idx="13986">
                  <c:v>2434.08203</c:v>
                </c:pt>
                <c:pt idx="13987">
                  <c:v>2434.08203</c:v>
                </c:pt>
                <c:pt idx="13988">
                  <c:v>2434.08203</c:v>
                </c:pt>
                <c:pt idx="13989">
                  <c:v>2434.08203</c:v>
                </c:pt>
                <c:pt idx="13990">
                  <c:v>2434.08203</c:v>
                </c:pt>
                <c:pt idx="13991">
                  <c:v>2434.08203</c:v>
                </c:pt>
                <c:pt idx="13992">
                  <c:v>2434.08203</c:v>
                </c:pt>
                <c:pt idx="13993">
                  <c:v>2434.08203</c:v>
                </c:pt>
                <c:pt idx="13994">
                  <c:v>2434.08203</c:v>
                </c:pt>
                <c:pt idx="13995">
                  <c:v>2434.08203</c:v>
                </c:pt>
                <c:pt idx="13996">
                  <c:v>2434.08203</c:v>
                </c:pt>
                <c:pt idx="13997">
                  <c:v>2434.08203</c:v>
                </c:pt>
                <c:pt idx="13998">
                  <c:v>2434.08203</c:v>
                </c:pt>
                <c:pt idx="13999">
                  <c:v>2434.08203</c:v>
                </c:pt>
                <c:pt idx="14000">
                  <c:v>2434.08203</c:v>
                </c:pt>
                <c:pt idx="14001">
                  <c:v>2434.08203</c:v>
                </c:pt>
                <c:pt idx="14002">
                  <c:v>2434.08203</c:v>
                </c:pt>
                <c:pt idx="14003">
                  <c:v>2434.08203</c:v>
                </c:pt>
                <c:pt idx="14004">
                  <c:v>2434.08203</c:v>
                </c:pt>
                <c:pt idx="14005">
                  <c:v>2434.08203</c:v>
                </c:pt>
                <c:pt idx="14006">
                  <c:v>2434.08203</c:v>
                </c:pt>
                <c:pt idx="14007">
                  <c:v>2434.08203</c:v>
                </c:pt>
                <c:pt idx="14008">
                  <c:v>2434.08203</c:v>
                </c:pt>
                <c:pt idx="14009">
                  <c:v>2434.08203</c:v>
                </c:pt>
                <c:pt idx="14010">
                  <c:v>2434.08203</c:v>
                </c:pt>
                <c:pt idx="14011">
                  <c:v>2434.08203</c:v>
                </c:pt>
                <c:pt idx="14012">
                  <c:v>2434.08203</c:v>
                </c:pt>
                <c:pt idx="14013">
                  <c:v>2434.08203</c:v>
                </c:pt>
                <c:pt idx="14014">
                  <c:v>2434.08203</c:v>
                </c:pt>
                <c:pt idx="14015">
                  <c:v>2434.08203</c:v>
                </c:pt>
                <c:pt idx="14016">
                  <c:v>2434.08203</c:v>
                </c:pt>
                <c:pt idx="14017">
                  <c:v>2434.08203</c:v>
                </c:pt>
                <c:pt idx="14018">
                  <c:v>2434.08203</c:v>
                </c:pt>
                <c:pt idx="14019">
                  <c:v>2434.08203</c:v>
                </c:pt>
                <c:pt idx="14020">
                  <c:v>2434.08203</c:v>
                </c:pt>
                <c:pt idx="14021">
                  <c:v>2434.08203</c:v>
                </c:pt>
                <c:pt idx="14022">
                  <c:v>2434.08203</c:v>
                </c:pt>
                <c:pt idx="14023">
                  <c:v>2434.08203</c:v>
                </c:pt>
                <c:pt idx="14024">
                  <c:v>2434.08203</c:v>
                </c:pt>
                <c:pt idx="14025">
                  <c:v>2434.08203</c:v>
                </c:pt>
                <c:pt idx="14026">
                  <c:v>2434.08203</c:v>
                </c:pt>
                <c:pt idx="14027">
                  <c:v>2434.08203</c:v>
                </c:pt>
                <c:pt idx="14028">
                  <c:v>2434.08203</c:v>
                </c:pt>
                <c:pt idx="14029">
                  <c:v>2434.08203</c:v>
                </c:pt>
                <c:pt idx="14030">
                  <c:v>2434.08203</c:v>
                </c:pt>
                <c:pt idx="14031">
                  <c:v>2434.08203</c:v>
                </c:pt>
                <c:pt idx="14032">
                  <c:v>2434.08203</c:v>
                </c:pt>
                <c:pt idx="14033">
                  <c:v>2434.08203</c:v>
                </c:pt>
                <c:pt idx="14034">
                  <c:v>2434.08203</c:v>
                </c:pt>
                <c:pt idx="14035">
                  <c:v>2434.08203</c:v>
                </c:pt>
                <c:pt idx="14036">
                  <c:v>2434.08203</c:v>
                </c:pt>
                <c:pt idx="14037">
                  <c:v>2434.08203</c:v>
                </c:pt>
                <c:pt idx="14038">
                  <c:v>2434.08203</c:v>
                </c:pt>
                <c:pt idx="14039">
                  <c:v>2434.08203</c:v>
                </c:pt>
                <c:pt idx="14040">
                  <c:v>2434.08203</c:v>
                </c:pt>
                <c:pt idx="14041">
                  <c:v>2434.08203</c:v>
                </c:pt>
                <c:pt idx="14042">
                  <c:v>2434.08203</c:v>
                </c:pt>
                <c:pt idx="14043">
                  <c:v>2434.08203</c:v>
                </c:pt>
                <c:pt idx="14044">
                  <c:v>2434.08203</c:v>
                </c:pt>
                <c:pt idx="14045">
                  <c:v>2434.08203</c:v>
                </c:pt>
                <c:pt idx="14046">
                  <c:v>2434.08203</c:v>
                </c:pt>
                <c:pt idx="14047">
                  <c:v>2434.08203</c:v>
                </c:pt>
                <c:pt idx="14048">
                  <c:v>2434.08203</c:v>
                </c:pt>
                <c:pt idx="14049">
                  <c:v>2434.08203</c:v>
                </c:pt>
                <c:pt idx="14050">
                  <c:v>2434.08203</c:v>
                </c:pt>
                <c:pt idx="14051">
                  <c:v>2434.08203</c:v>
                </c:pt>
                <c:pt idx="14052">
                  <c:v>2434.08203</c:v>
                </c:pt>
                <c:pt idx="14053">
                  <c:v>2434.08203</c:v>
                </c:pt>
                <c:pt idx="14054">
                  <c:v>2434.08203</c:v>
                </c:pt>
                <c:pt idx="14055">
                  <c:v>2431.6406299999981</c:v>
                </c:pt>
                <c:pt idx="14056">
                  <c:v>2434.08203</c:v>
                </c:pt>
                <c:pt idx="14057">
                  <c:v>2434.08203</c:v>
                </c:pt>
                <c:pt idx="14058">
                  <c:v>2434.08203</c:v>
                </c:pt>
                <c:pt idx="14059">
                  <c:v>2434.08203</c:v>
                </c:pt>
                <c:pt idx="14060">
                  <c:v>2434.08203</c:v>
                </c:pt>
                <c:pt idx="14061">
                  <c:v>2434.08203</c:v>
                </c:pt>
                <c:pt idx="14062">
                  <c:v>2434.08203</c:v>
                </c:pt>
                <c:pt idx="14063">
                  <c:v>2434.08203</c:v>
                </c:pt>
                <c:pt idx="14064">
                  <c:v>2434.08203</c:v>
                </c:pt>
                <c:pt idx="14065">
                  <c:v>2434.08203</c:v>
                </c:pt>
                <c:pt idx="14066">
                  <c:v>2434.08203</c:v>
                </c:pt>
                <c:pt idx="14067">
                  <c:v>2434.08203</c:v>
                </c:pt>
                <c:pt idx="14068">
                  <c:v>2434.08203</c:v>
                </c:pt>
                <c:pt idx="14069">
                  <c:v>2434.08203</c:v>
                </c:pt>
                <c:pt idx="14070">
                  <c:v>2434.08203</c:v>
                </c:pt>
                <c:pt idx="14071">
                  <c:v>2434.08203</c:v>
                </c:pt>
                <c:pt idx="14072">
                  <c:v>2434.08203</c:v>
                </c:pt>
                <c:pt idx="14073">
                  <c:v>2434.08203</c:v>
                </c:pt>
                <c:pt idx="14074">
                  <c:v>2434.08203</c:v>
                </c:pt>
                <c:pt idx="14075">
                  <c:v>2434.08203</c:v>
                </c:pt>
                <c:pt idx="14076">
                  <c:v>2434.08203</c:v>
                </c:pt>
                <c:pt idx="14077">
                  <c:v>2434.08203</c:v>
                </c:pt>
                <c:pt idx="14078">
                  <c:v>2434.08203</c:v>
                </c:pt>
                <c:pt idx="14079">
                  <c:v>2434.08203</c:v>
                </c:pt>
                <c:pt idx="14080">
                  <c:v>2434.08203</c:v>
                </c:pt>
                <c:pt idx="14081">
                  <c:v>2434.08203</c:v>
                </c:pt>
                <c:pt idx="14082">
                  <c:v>2434.08203</c:v>
                </c:pt>
                <c:pt idx="14083">
                  <c:v>2434.08203</c:v>
                </c:pt>
                <c:pt idx="14084">
                  <c:v>2434.08203</c:v>
                </c:pt>
                <c:pt idx="14085">
                  <c:v>2434.08203</c:v>
                </c:pt>
                <c:pt idx="14086">
                  <c:v>2434.08203</c:v>
                </c:pt>
                <c:pt idx="14087">
                  <c:v>2434.08203</c:v>
                </c:pt>
                <c:pt idx="14088">
                  <c:v>2434.08203</c:v>
                </c:pt>
                <c:pt idx="14089">
                  <c:v>2434.08203</c:v>
                </c:pt>
                <c:pt idx="14090">
                  <c:v>2434.08203</c:v>
                </c:pt>
                <c:pt idx="14091">
                  <c:v>2434.08203</c:v>
                </c:pt>
                <c:pt idx="14092">
                  <c:v>2434.08203</c:v>
                </c:pt>
                <c:pt idx="14093">
                  <c:v>2434.08203</c:v>
                </c:pt>
                <c:pt idx="14094">
                  <c:v>2434.08203</c:v>
                </c:pt>
                <c:pt idx="14095">
                  <c:v>2434.08203</c:v>
                </c:pt>
                <c:pt idx="14096">
                  <c:v>2434.08203</c:v>
                </c:pt>
                <c:pt idx="14097">
                  <c:v>2434.08203</c:v>
                </c:pt>
                <c:pt idx="14098">
                  <c:v>2434.08203</c:v>
                </c:pt>
                <c:pt idx="14099">
                  <c:v>2434.08203</c:v>
                </c:pt>
                <c:pt idx="14100">
                  <c:v>2434.08203</c:v>
                </c:pt>
                <c:pt idx="14101">
                  <c:v>2434.08203</c:v>
                </c:pt>
                <c:pt idx="14102">
                  <c:v>2434.08203</c:v>
                </c:pt>
                <c:pt idx="14103">
                  <c:v>2434.08203</c:v>
                </c:pt>
                <c:pt idx="14104">
                  <c:v>2434.08203</c:v>
                </c:pt>
                <c:pt idx="14105">
                  <c:v>2434.08203</c:v>
                </c:pt>
                <c:pt idx="14106">
                  <c:v>2434.08203</c:v>
                </c:pt>
                <c:pt idx="14107">
                  <c:v>2434.08203</c:v>
                </c:pt>
                <c:pt idx="14108">
                  <c:v>2431.6406299999981</c:v>
                </c:pt>
                <c:pt idx="14109">
                  <c:v>2434.08203</c:v>
                </c:pt>
                <c:pt idx="14110">
                  <c:v>2434.08203</c:v>
                </c:pt>
                <c:pt idx="14111">
                  <c:v>2434.08203</c:v>
                </c:pt>
                <c:pt idx="14112">
                  <c:v>2434.08203</c:v>
                </c:pt>
                <c:pt idx="14113">
                  <c:v>2434.08203</c:v>
                </c:pt>
                <c:pt idx="14114">
                  <c:v>2434.08203</c:v>
                </c:pt>
                <c:pt idx="14115">
                  <c:v>2434.08203</c:v>
                </c:pt>
                <c:pt idx="14116">
                  <c:v>2431.6406299999981</c:v>
                </c:pt>
                <c:pt idx="14117">
                  <c:v>2434.08203</c:v>
                </c:pt>
                <c:pt idx="14118">
                  <c:v>2434.08203</c:v>
                </c:pt>
                <c:pt idx="14119">
                  <c:v>2434.08203</c:v>
                </c:pt>
                <c:pt idx="14120">
                  <c:v>2434.08203</c:v>
                </c:pt>
                <c:pt idx="14121">
                  <c:v>2434.08203</c:v>
                </c:pt>
                <c:pt idx="14122">
                  <c:v>2434.08203</c:v>
                </c:pt>
                <c:pt idx="14123">
                  <c:v>2434.08203</c:v>
                </c:pt>
                <c:pt idx="14124">
                  <c:v>2434.08203</c:v>
                </c:pt>
                <c:pt idx="14125">
                  <c:v>2434.08203</c:v>
                </c:pt>
                <c:pt idx="14126">
                  <c:v>2434.08203</c:v>
                </c:pt>
                <c:pt idx="14127">
                  <c:v>2434.08203</c:v>
                </c:pt>
                <c:pt idx="14128">
                  <c:v>2434.08203</c:v>
                </c:pt>
                <c:pt idx="14129">
                  <c:v>2434.08203</c:v>
                </c:pt>
                <c:pt idx="14130">
                  <c:v>2434.08203</c:v>
                </c:pt>
                <c:pt idx="14131">
                  <c:v>2434.08203</c:v>
                </c:pt>
                <c:pt idx="14132">
                  <c:v>2434.08203</c:v>
                </c:pt>
                <c:pt idx="14133">
                  <c:v>2434.08203</c:v>
                </c:pt>
                <c:pt idx="14134">
                  <c:v>2434.08203</c:v>
                </c:pt>
                <c:pt idx="14135">
                  <c:v>2434.08203</c:v>
                </c:pt>
                <c:pt idx="14136">
                  <c:v>2431.6406299999981</c:v>
                </c:pt>
                <c:pt idx="14137">
                  <c:v>2434.08203</c:v>
                </c:pt>
                <c:pt idx="14138">
                  <c:v>2434.08203</c:v>
                </c:pt>
                <c:pt idx="14139">
                  <c:v>2434.08203</c:v>
                </c:pt>
                <c:pt idx="14140">
                  <c:v>2434.08203</c:v>
                </c:pt>
                <c:pt idx="14141">
                  <c:v>2434.08203</c:v>
                </c:pt>
                <c:pt idx="14142">
                  <c:v>2434.08203</c:v>
                </c:pt>
                <c:pt idx="14143">
                  <c:v>2434.08203</c:v>
                </c:pt>
                <c:pt idx="14144">
                  <c:v>2434.08203</c:v>
                </c:pt>
                <c:pt idx="14145">
                  <c:v>2434.08203</c:v>
                </c:pt>
                <c:pt idx="14146">
                  <c:v>2434.08203</c:v>
                </c:pt>
                <c:pt idx="14147">
                  <c:v>2434.08203</c:v>
                </c:pt>
                <c:pt idx="14148">
                  <c:v>2434.08203</c:v>
                </c:pt>
                <c:pt idx="14149">
                  <c:v>2434.08203</c:v>
                </c:pt>
                <c:pt idx="14150">
                  <c:v>2434.08203</c:v>
                </c:pt>
                <c:pt idx="14151">
                  <c:v>2434.08203</c:v>
                </c:pt>
                <c:pt idx="14152">
                  <c:v>2434.08203</c:v>
                </c:pt>
                <c:pt idx="14153">
                  <c:v>2434.08203</c:v>
                </c:pt>
                <c:pt idx="14154">
                  <c:v>2434.08203</c:v>
                </c:pt>
                <c:pt idx="14155">
                  <c:v>2434.08203</c:v>
                </c:pt>
                <c:pt idx="14156">
                  <c:v>2434.08203</c:v>
                </c:pt>
                <c:pt idx="14157">
                  <c:v>2434.08203</c:v>
                </c:pt>
                <c:pt idx="14158">
                  <c:v>2434.08203</c:v>
                </c:pt>
                <c:pt idx="14159">
                  <c:v>2434.08203</c:v>
                </c:pt>
                <c:pt idx="14160">
                  <c:v>2434.08203</c:v>
                </c:pt>
                <c:pt idx="14161">
                  <c:v>2434.08203</c:v>
                </c:pt>
                <c:pt idx="14162">
                  <c:v>2434.08203</c:v>
                </c:pt>
                <c:pt idx="14163">
                  <c:v>2434.08203</c:v>
                </c:pt>
                <c:pt idx="14164">
                  <c:v>2434.08203</c:v>
                </c:pt>
                <c:pt idx="14165">
                  <c:v>2434.08203</c:v>
                </c:pt>
                <c:pt idx="14166">
                  <c:v>2434.08203</c:v>
                </c:pt>
                <c:pt idx="14167">
                  <c:v>2434.08203</c:v>
                </c:pt>
                <c:pt idx="14168">
                  <c:v>2434.08203</c:v>
                </c:pt>
                <c:pt idx="14169">
                  <c:v>2434.08203</c:v>
                </c:pt>
                <c:pt idx="14170">
                  <c:v>2434.08203</c:v>
                </c:pt>
                <c:pt idx="14171">
                  <c:v>2434.08203</c:v>
                </c:pt>
                <c:pt idx="14172">
                  <c:v>2434.08203</c:v>
                </c:pt>
                <c:pt idx="14173">
                  <c:v>2434.08203</c:v>
                </c:pt>
                <c:pt idx="14174">
                  <c:v>2434.08203</c:v>
                </c:pt>
                <c:pt idx="14175">
                  <c:v>2434.08203</c:v>
                </c:pt>
                <c:pt idx="14176">
                  <c:v>2434.08203</c:v>
                </c:pt>
                <c:pt idx="14177">
                  <c:v>2434.08203</c:v>
                </c:pt>
                <c:pt idx="14178">
                  <c:v>2434.08203</c:v>
                </c:pt>
                <c:pt idx="14179">
                  <c:v>2434.08203</c:v>
                </c:pt>
                <c:pt idx="14180">
                  <c:v>2434.08203</c:v>
                </c:pt>
                <c:pt idx="14181">
                  <c:v>2434.08203</c:v>
                </c:pt>
                <c:pt idx="14182">
                  <c:v>2434.08203</c:v>
                </c:pt>
                <c:pt idx="14183">
                  <c:v>2434.08203</c:v>
                </c:pt>
                <c:pt idx="14184">
                  <c:v>2434.08203</c:v>
                </c:pt>
                <c:pt idx="14185">
                  <c:v>2434.08203</c:v>
                </c:pt>
                <c:pt idx="14186">
                  <c:v>2434.08203</c:v>
                </c:pt>
                <c:pt idx="14187">
                  <c:v>2434.08203</c:v>
                </c:pt>
                <c:pt idx="14188">
                  <c:v>2434.08203</c:v>
                </c:pt>
                <c:pt idx="14189">
                  <c:v>2434.08203</c:v>
                </c:pt>
                <c:pt idx="14190">
                  <c:v>2434.08203</c:v>
                </c:pt>
                <c:pt idx="14191">
                  <c:v>2434.08203</c:v>
                </c:pt>
                <c:pt idx="14192">
                  <c:v>2434.08203</c:v>
                </c:pt>
                <c:pt idx="14193">
                  <c:v>2434.08203</c:v>
                </c:pt>
                <c:pt idx="14194">
                  <c:v>2434.08203</c:v>
                </c:pt>
                <c:pt idx="14195">
                  <c:v>2434.08203</c:v>
                </c:pt>
                <c:pt idx="14196">
                  <c:v>2434.08203</c:v>
                </c:pt>
                <c:pt idx="14197">
                  <c:v>2434.08203</c:v>
                </c:pt>
                <c:pt idx="14198">
                  <c:v>2434.08203</c:v>
                </c:pt>
                <c:pt idx="14199">
                  <c:v>2434.08203</c:v>
                </c:pt>
                <c:pt idx="14200">
                  <c:v>2434.08203</c:v>
                </c:pt>
                <c:pt idx="14201">
                  <c:v>2434.08203</c:v>
                </c:pt>
                <c:pt idx="14202">
                  <c:v>2431.6406299999981</c:v>
                </c:pt>
                <c:pt idx="14203">
                  <c:v>2434.08203</c:v>
                </c:pt>
                <c:pt idx="14204">
                  <c:v>2434.08203</c:v>
                </c:pt>
                <c:pt idx="14205">
                  <c:v>2434.08203</c:v>
                </c:pt>
                <c:pt idx="14206">
                  <c:v>2434.08203</c:v>
                </c:pt>
                <c:pt idx="14207">
                  <c:v>2434.08203</c:v>
                </c:pt>
                <c:pt idx="14208">
                  <c:v>2434.08203</c:v>
                </c:pt>
                <c:pt idx="14209">
                  <c:v>2434.08203</c:v>
                </c:pt>
                <c:pt idx="14210">
                  <c:v>2434.08203</c:v>
                </c:pt>
                <c:pt idx="14211">
                  <c:v>2434.08203</c:v>
                </c:pt>
                <c:pt idx="14212">
                  <c:v>2434.08203</c:v>
                </c:pt>
                <c:pt idx="14213">
                  <c:v>2434.08203</c:v>
                </c:pt>
                <c:pt idx="14214">
                  <c:v>2434.08203</c:v>
                </c:pt>
                <c:pt idx="14215">
                  <c:v>2434.08203</c:v>
                </c:pt>
                <c:pt idx="14216">
                  <c:v>2434.08203</c:v>
                </c:pt>
                <c:pt idx="14217">
                  <c:v>2434.08203</c:v>
                </c:pt>
                <c:pt idx="14218">
                  <c:v>2434.08203</c:v>
                </c:pt>
                <c:pt idx="14219">
                  <c:v>2434.08203</c:v>
                </c:pt>
                <c:pt idx="14220">
                  <c:v>2434.08203</c:v>
                </c:pt>
                <c:pt idx="14221">
                  <c:v>2434.08203</c:v>
                </c:pt>
                <c:pt idx="14222">
                  <c:v>2434.08203</c:v>
                </c:pt>
                <c:pt idx="14223">
                  <c:v>2434.08203</c:v>
                </c:pt>
                <c:pt idx="14224">
                  <c:v>2434.08203</c:v>
                </c:pt>
                <c:pt idx="14225">
                  <c:v>2434.08203</c:v>
                </c:pt>
                <c:pt idx="14226">
                  <c:v>2434.08203</c:v>
                </c:pt>
                <c:pt idx="14227">
                  <c:v>2434.08203</c:v>
                </c:pt>
                <c:pt idx="14228">
                  <c:v>2434.08203</c:v>
                </c:pt>
                <c:pt idx="14229">
                  <c:v>2434.08203</c:v>
                </c:pt>
                <c:pt idx="14230">
                  <c:v>2434.08203</c:v>
                </c:pt>
                <c:pt idx="14231">
                  <c:v>2434.08203</c:v>
                </c:pt>
                <c:pt idx="14232">
                  <c:v>2434.08203</c:v>
                </c:pt>
                <c:pt idx="14233">
                  <c:v>2434.08203</c:v>
                </c:pt>
                <c:pt idx="14234">
                  <c:v>2434.08203</c:v>
                </c:pt>
                <c:pt idx="14235">
                  <c:v>2434.08203</c:v>
                </c:pt>
                <c:pt idx="14236">
                  <c:v>2434.08203</c:v>
                </c:pt>
                <c:pt idx="14237">
                  <c:v>2434.08203</c:v>
                </c:pt>
                <c:pt idx="14238">
                  <c:v>2434.08203</c:v>
                </c:pt>
                <c:pt idx="14239">
                  <c:v>2434.08203</c:v>
                </c:pt>
                <c:pt idx="14240">
                  <c:v>2434.08203</c:v>
                </c:pt>
                <c:pt idx="14241">
                  <c:v>2434.08203</c:v>
                </c:pt>
                <c:pt idx="14242">
                  <c:v>2434.08203</c:v>
                </c:pt>
                <c:pt idx="14243">
                  <c:v>2434.08203</c:v>
                </c:pt>
                <c:pt idx="14244">
                  <c:v>2434.08203</c:v>
                </c:pt>
                <c:pt idx="14245">
                  <c:v>2434.08203</c:v>
                </c:pt>
                <c:pt idx="14246">
                  <c:v>2434.08203</c:v>
                </c:pt>
                <c:pt idx="14247">
                  <c:v>2434.08203</c:v>
                </c:pt>
                <c:pt idx="14248">
                  <c:v>2434.08203</c:v>
                </c:pt>
                <c:pt idx="14249">
                  <c:v>2434.08203</c:v>
                </c:pt>
                <c:pt idx="14250">
                  <c:v>2434.08203</c:v>
                </c:pt>
                <c:pt idx="14251">
                  <c:v>2434.08203</c:v>
                </c:pt>
                <c:pt idx="14252">
                  <c:v>2434.08203</c:v>
                </c:pt>
                <c:pt idx="14253">
                  <c:v>2434.08203</c:v>
                </c:pt>
                <c:pt idx="14254">
                  <c:v>2434.08203</c:v>
                </c:pt>
                <c:pt idx="14255">
                  <c:v>2431.6406299999981</c:v>
                </c:pt>
                <c:pt idx="14256">
                  <c:v>2434.08203</c:v>
                </c:pt>
                <c:pt idx="14257">
                  <c:v>2434.08203</c:v>
                </c:pt>
                <c:pt idx="14258">
                  <c:v>2434.08203</c:v>
                </c:pt>
                <c:pt idx="14259">
                  <c:v>2434.08203</c:v>
                </c:pt>
                <c:pt idx="14260">
                  <c:v>2434.08203</c:v>
                </c:pt>
                <c:pt idx="14261">
                  <c:v>2434.08203</c:v>
                </c:pt>
                <c:pt idx="14262">
                  <c:v>2434.08203</c:v>
                </c:pt>
                <c:pt idx="14263">
                  <c:v>2434.08203</c:v>
                </c:pt>
                <c:pt idx="14264">
                  <c:v>2434.08203</c:v>
                </c:pt>
                <c:pt idx="14265">
                  <c:v>2434.08203</c:v>
                </c:pt>
                <c:pt idx="14266">
                  <c:v>2434.08203</c:v>
                </c:pt>
                <c:pt idx="14267">
                  <c:v>2434.08203</c:v>
                </c:pt>
                <c:pt idx="14268">
                  <c:v>2434.08203</c:v>
                </c:pt>
                <c:pt idx="14269">
                  <c:v>2434.08203</c:v>
                </c:pt>
                <c:pt idx="14270">
                  <c:v>2434.08203</c:v>
                </c:pt>
                <c:pt idx="14271">
                  <c:v>2434.08203</c:v>
                </c:pt>
                <c:pt idx="14272">
                  <c:v>2434.08203</c:v>
                </c:pt>
                <c:pt idx="14273">
                  <c:v>2434.08203</c:v>
                </c:pt>
                <c:pt idx="14274">
                  <c:v>2434.08203</c:v>
                </c:pt>
                <c:pt idx="14275">
                  <c:v>2434.08203</c:v>
                </c:pt>
                <c:pt idx="14276">
                  <c:v>2434.08203</c:v>
                </c:pt>
                <c:pt idx="14277">
                  <c:v>2434.08203</c:v>
                </c:pt>
                <c:pt idx="14278">
                  <c:v>2434.08203</c:v>
                </c:pt>
                <c:pt idx="14279">
                  <c:v>2434.08203</c:v>
                </c:pt>
                <c:pt idx="14280">
                  <c:v>2434.08203</c:v>
                </c:pt>
                <c:pt idx="14281">
                  <c:v>2434.08203</c:v>
                </c:pt>
                <c:pt idx="14282">
                  <c:v>2431.6406299999981</c:v>
                </c:pt>
                <c:pt idx="14283">
                  <c:v>2434.08203</c:v>
                </c:pt>
                <c:pt idx="14284">
                  <c:v>2434.08203</c:v>
                </c:pt>
                <c:pt idx="14285">
                  <c:v>2434.08203</c:v>
                </c:pt>
                <c:pt idx="14286">
                  <c:v>2434.08203</c:v>
                </c:pt>
                <c:pt idx="14287">
                  <c:v>2434.08203</c:v>
                </c:pt>
                <c:pt idx="14288">
                  <c:v>2434.08203</c:v>
                </c:pt>
                <c:pt idx="14289">
                  <c:v>2434.08203</c:v>
                </c:pt>
                <c:pt idx="14290">
                  <c:v>2434.08203</c:v>
                </c:pt>
                <c:pt idx="14291">
                  <c:v>2434.08203</c:v>
                </c:pt>
                <c:pt idx="14292">
                  <c:v>2434.08203</c:v>
                </c:pt>
                <c:pt idx="14293">
                  <c:v>2434.08203</c:v>
                </c:pt>
                <c:pt idx="14294">
                  <c:v>2434.08203</c:v>
                </c:pt>
                <c:pt idx="14295">
                  <c:v>2434.08203</c:v>
                </c:pt>
                <c:pt idx="14296">
                  <c:v>2434.08203</c:v>
                </c:pt>
                <c:pt idx="14297">
                  <c:v>2434.08203</c:v>
                </c:pt>
                <c:pt idx="14298">
                  <c:v>2434.08203</c:v>
                </c:pt>
                <c:pt idx="14299">
                  <c:v>2434.08203</c:v>
                </c:pt>
                <c:pt idx="14300">
                  <c:v>2434.08203</c:v>
                </c:pt>
                <c:pt idx="14301">
                  <c:v>2434.08203</c:v>
                </c:pt>
                <c:pt idx="14302">
                  <c:v>2434.08203</c:v>
                </c:pt>
                <c:pt idx="14303">
                  <c:v>2434.08203</c:v>
                </c:pt>
                <c:pt idx="14304">
                  <c:v>2434.08203</c:v>
                </c:pt>
                <c:pt idx="14305">
                  <c:v>2431.6406299999981</c:v>
                </c:pt>
                <c:pt idx="14306">
                  <c:v>2434.08203</c:v>
                </c:pt>
                <c:pt idx="14307">
                  <c:v>2434.08203</c:v>
                </c:pt>
                <c:pt idx="14308">
                  <c:v>2434.08203</c:v>
                </c:pt>
                <c:pt idx="14309">
                  <c:v>2434.08203</c:v>
                </c:pt>
                <c:pt idx="14310">
                  <c:v>2434.08203</c:v>
                </c:pt>
                <c:pt idx="14311">
                  <c:v>2434.08203</c:v>
                </c:pt>
                <c:pt idx="14312">
                  <c:v>2434.08203</c:v>
                </c:pt>
                <c:pt idx="14313">
                  <c:v>2434.08203</c:v>
                </c:pt>
                <c:pt idx="14314">
                  <c:v>2434.08203</c:v>
                </c:pt>
                <c:pt idx="14315">
                  <c:v>2434.08203</c:v>
                </c:pt>
                <c:pt idx="14316">
                  <c:v>2434.08203</c:v>
                </c:pt>
                <c:pt idx="14317">
                  <c:v>2434.08203</c:v>
                </c:pt>
                <c:pt idx="14318">
                  <c:v>2434.08203</c:v>
                </c:pt>
                <c:pt idx="14319">
                  <c:v>2434.08203</c:v>
                </c:pt>
                <c:pt idx="14320">
                  <c:v>2434.08203</c:v>
                </c:pt>
                <c:pt idx="14321">
                  <c:v>2434.08203</c:v>
                </c:pt>
                <c:pt idx="14322">
                  <c:v>2434.08203</c:v>
                </c:pt>
                <c:pt idx="14323">
                  <c:v>2434.08203</c:v>
                </c:pt>
                <c:pt idx="14324">
                  <c:v>2431.6406299999981</c:v>
                </c:pt>
                <c:pt idx="14325">
                  <c:v>2434.08203</c:v>
                </c:pt>
                <c:pt idx="14326">
                  <c:v>2434.08203</c:v>
                </c:pt>
                <c:pt idx="14327">
                  <c:v>2434.08203</c:v>
                </c:pt>
                <c:pt idx="14328">
                  <c:v>2434.08203</c:v>
                </c:pt>
                <c:pt idx="14329">
                  <c:v>2434.08203</c:v>
                </c:pt>
                <c:pt idx="14330">
                  <c:v>2434.08203</c:v>
                </c:pt>
                <c:pt idx="14331">
                  <c:v>2434.08203</c:v>
                </c:pt>
                <c:pt idx="14332">
                  <c:v>2434.08203</c:v>
                </c:pt>
                <c:pt idx="14333">
                  <c:v>2434.08203</c:v>
                </c:pt>
                <c:pt idx="14334">
                  <c:v>2431.6406299999981</c:v>
                </c:pt>
                <c:pt idx="14335">
                  <c:v>2434.08203</c:v>
                </c:pt>
                <c:pt idx="14336">
                  <c:v>2434.08203</c:v>
                </c:pt>
                <c:pt idx="14337">
                  <c:v>2434.08203</c:v>
                </c:pt>
                <c:pt idx="14338">
                  <c:v>2434.08203</c:v>
                </c:pt>
                <c:pt idx="14339">
                  <c:v>2434.08203</c:v>
                </c:pt>
                <c:pt idx="14340">
                  <c:v>2434.08203</c:v>
                </c:pt>
                <c:pt idx="14341">
                  <c:v>2434.08203</c:v>
                </c:pt>
                <c:pt idx="14342">
                  <c:v>2434.08203</c:v>
                </c:pt>
                <c:pt idx="14343">
                  <c:v>2434.08203</c:v>
                </c:pt>
                <c:pt idx="14344">
                  <c:v>2434.08203</c:v>
                </c:pt>
                <c:pt idx="14345">
                  <c:v>2434.08203</c:v>
                </c:pt>
                <c:pt idx="14346">
                  <c:v>2434.08203</c:v>
                </c:pt>
                <c:pt idx="14347">
                  <c:v>2434.08203</c:v>
                </c:pt>
                <c:pt idx="14348">
                  <c:v>2434.08203</c:v>
                </c:pt>
                <c:pt idx="14349">
                  <c:v>2434.08203</c:v>
                </c:pt>
                <c:pt idx="14350">
                  <c:v>2434.08203</c:v>
                </c:pt>
                <c:pt idx="14351">
                  <c:v>2434.08203</c:v>
                </c:pt>
                <c:pt idx="14352">
                  <c:v>2434.08203</c:v>
                </c:pt>
                <c:pt idx="14353">
                  <c:v>2434.08203</c:v>
                </c:pt>
                <c:pt idx="14354">
                  <c:v>2434.08203</c:v>
                </c:pt>
                <c:pt idx="14355">
                  <c:v>2434.08203</c:v>
                </c:pt>
                <c:pt idx="14356">
                  <c:v>2434.08203</c:v>
                </c:pt>
                <c:pt idx="14357">
                  <c:v>2434.08203</c:v>
                </c:pt>
                <c:pt idx="14358">
                  <c:v>2434.08203</c:v>
                </c:pt>
                <c:pt idx="14359">
                  <c:v>2434.08203</c:v>
                </c:pt>
                <c:pt idx="14360">
                  <c:v>2434.08203</c:v>
                </c:pt>
                <c:pt idx="14361">
                  <c:v>2434.08203</c:v>
                </c:pt>
                <c:pt idx="14362">
                  <c:v>2434.08203</c:v>
                </c:pt>
                <c:pt idx="14363">
                  <c:v>2434.08203</c:v>
                </c:pt>
                <c:pt idx="14364">
                  <c:v>2434.08203</c:v>
                </c:pt>
                <c:pt idx="14365">
                  <c:v>2434.08203</c:v>
                </c:pt>
                <c:pt idx="14366">
                  <c:v>2434.08203</c:v>
                </c:pt>
                <c:pt idx="14367">
                  <c:v>2434.08203</c:v>
                </c:pt>
                <c:pt idx="14368">
                  <c:v>2434.08203</c:v>
                </c:pt>
                <c:pt idx="14369">
                  <c:v>2434.08203</c:v>
                </c:pt>
                <c:pt idx="14370">
                  <c:v>2434.08203</c:v>
                </c:pt>
                <c:pt idx="14371">
                  <c:v>2434.08203</c:v>
                </c:pt>
                <c:pt idx="14372">
                  <c:v>2434.08203</c:v>
                </c:pt>
                <c:pt idx="14373">
                  <c:v>2434.08203</c:v>
                </c:pt>
                <c:pt idx="14374">
                  <c:v>2434.08203</c:v>
                </c:pt>
                <c:pt idx="14375">
                  <c:v>2434.08203</c:v>
                </c:pt>
                <c:pt idx="14376">
                  <c:v>2434.08203</c:v>
                </c:pt>
                <c:pt idx="14377">
                  <c:v>2434.08203</c:v>
                </c:pt>
                <c:pt idx="14378">
                  <c:v>2434.08203</c:v>
                </c:pt>
                <c:pt idx="14379">
                  <c:v>2434.08203</c:v>
                </c:pt>
                <c:pt idx="14380">
                  <c:v>2434.08203</c:v>
                </c:pt>
                <c:pt idx="14381">
                  <c:v>2434.08203</c:v>
                </c:pt>
                <c:pt idx="14382">
                  <c:v>2434.08203</c:v>
                </c:pt>
                <c:pt idx="14383">
                  <c:v>2434.08203</c:v>
                </c:pt>
                <c:pt idx="14384">
                  <c:v>2434.08203</c:v>
                </c:pt>
                <c:pt idx="14385">
                  <c:v>2434.08203</c:v>
                </c:pt>
                <c:pt idx="14386">
                  <c:v>2434.08203</c:v>
                </c:pt>
                <c:pt idx="14387">
                  <c:v>2434.08203</c:v>
                </c:pt>
                <c:pt idx="14388">
                  <c:v>2434.08203</c:v>
                </c:pt>
                <c:pt idx="14389">
                  <c:v>2434.08203</c:v>
                </c:pt>
                <c:pt idx="14390">
                  <c:v>2434.08203</c:v>
                </c:pt>
                <c:pt idx="14391">
                  <c:v>2434.08203</c:v>
                </c:pt>
                <c:pt idx="14392">
                  <c:v>2434.08203</c:v>
                </c:pt>
                <c:pt idx="14393">
                  <c:v>2434.08203</c:v>
                </c:pt>
                <c:pt idx="14394">
                  <c:v>2434.08203</c:v>
                </c:pt>
                <c:pt idx="14395">
                  <c:v>2434.08203</c:v>
                </c:pt>
                <c:pt idx="14396">
                  <c:v>2434.08203</c:v>
                </c:pt>
                <c:pt idx="14397">
                  <c:v>2434.08203</c:v>
                </c:pt>
                <c:pt idx="14398">
                  <c:v>2434.08203</c:v>
                </c:pt>
                <c:pt idx="14399">
                  <c:v>2434.08203</c:v>
                </c:pt>
                <c:pt idx="14400">
                  <c:v>2434.08203</c:v>
                </c:pt>
                <c:pt idx="14401">
                  <c:v>2434.08203</c:v>
                </c:pt>
                <c:pt idx="14402">
                  <c:v>2434.08203</c:v>
                </c:pt>
                <c:pt idx="14403">
                  <c:v>2434.08203</c:v>
                </c:pt>
                <c:pt idx="14404">
                  <c:v>2434.08203</c:v>
                </c:pt>
                <c:pt idx="14405">
                  <c:v>2434.08203</c:v>
                </c:pt>
                <c:pt idx="14406">
                  <c:v>2434.08203</c:v>
                </c:pt>
                <c:pt idx="14407">
                  <c:v>2434.08203</c:v>
                </c:pt>
                <c:pt idx="14408">
                  <c:v>2431.6406299999981</c:v>
                </c:pt>
                <c:pt idx="14409">
                  <c:v>2434.08203</c:v>
                </c:pt>
                <c:pt idx="14410">
                  <c:v>2434.08203</c:v>
                </c:pt>
                <c:pt idx="14411">
                  <c:v>2434.08203</c:v>
                </c:pt>
                <c:pt idx="14412">
                  <c:v>2434.08203</c:v>
                </c:pt>
                <c:pt idx="14413">
                  <c:v>2434.08203</c:v>
                </c:pt>
                <c:pt idx="14414">
                  <c:v>2434.08203</c:v>
                </c:pt>
                <c:pt idx="14415">
                  <c:v>2434.08203</c:v>
                </c:pt>
                <c:pt idx="14416">
                  <c:v>2434.08203</c:v>
                </c:pt>
                <c:pt idx="14417">
                  <c:v>2434.08203</c:v>
                </c:pt>
                <c:pt idx="14418">
                  <c:v>2434.08203</c:v>
                </c:pt>
                <c:pt idx="14419">
                  <c:v>2434.08203</c:v>
                </c:pt>
                <c:pt idx="14420">
                  <c:v>2434.08203</c:v>
                </c:pt>
                <c:pt idx="14421">
                  <c:v>2434.08203</c:v>
                </c:pt>
                <c:pt idx="14422">
                  <c:v>2434.08203</c:v>
                </c:pt>
                <c:pt idx="14423">
                  <c:v>2434.08203</c:v>
                </c:pt>
                <c:pt idx="14424">
                  <c:v>2434.08203</c:v>
                </c:pt>
                <c:pt idx="14425">
                  <c:v>2434.08203</c:v>
                </c:pt>
                <c:pt idx="14426">
                  <c:v>2434.08203</c:v>
                </c:pt>
                <c:pt idx="14427">
                  <c:v>2434.08203</c:v>
                </c:pt>
                <c:pt idx="14428">
                  <c:v>2434.08203</c:v>
                </c:pt>
                <c:pt idx="14429">
                  <c:v>2434.08203</c:v>
                </c:pt>
                <c:pt idx="14430">
                  <c:v>2434.08203</c:v>
                </c:pt>
                <c:pt idx="14431">
                  <c:v>2434.08203</c:v>
                </c:pt>
                <c:pt idx="14432">
                  <c:v>2434.08203</c:v>
                </c:pt>
                <c:pt idx="14433">
                  <c:v>2434.08203</c:v>
                </c:pt>
                <c:pt idx="14434">
                  <c:v>2434.08203</c:v>
                </c:pt>
                <c:pt idx="14435">
                  <c:v>2434.08203</c:v>
                </c:pt>
                <c:pt idx="14436">
                  <c:v>2434.08203</c:v>
                </c:pt>
                <c:pt idx="14437">
                  <c:v>2434.08203</c:v>
                </c:pt>
                <c:pt idx="14438">
                  <c:v>2434.08203</c:v>
                </c:pt>
                <c:pt idx="14439">
                  <c:v>2434.08203</c:v>
                </c:pt>
                <c:pt idx="14440">
                  <c:v>2434.08203</c:v>
                </c:pt>
                <c:pt idx="14441">
                  <c:v>2434.08203</c:v>
                </c:pt>
                <c:pt idx="14442">
                  <c:v>2434.08203</c:v>
                </c:pt>
                <c:pt idx="14443">
                  <c:v>2434.08203</c:v>
                </c:pt>
                <c:pt idx="14444">
                  <c:v>2434.08203</c:v>
                </c:pt>
                <c:pt idx="14445">
                  <c:v>2434.08203</c:v>
                </c:pt>
                <c:pt idx="14446">
                  <c:v>2434.08203</c:v>
                </c:pt>
                <c:pt idx="14447">
                  <c:v>2434.08203</c:v>
                </c:pt>
                <c:pt idx="14448">
                  <c:v>2434.08203</c:v>
                </c:pt>
                <c:pt idx="14449">
                  <c:v>2434.08203</c:v>
                </c:pt>
                <c:pt idx="14450">
                  <c:v>2434.08203</c:v>
                </c:pt>
                <c:pt idx="14451">
                  <c:v>2434.08203</c:v>
                </c:pt>
                <c:pt idx="14452">
                  <c:v>2434.08203</c:v>
                </c:pt>
                <c:pt idx="14453">
                  <c:v>2434.08203</c:v>
                </c:pt>
                <c:pt idx="14454">
                  <c:v>2434.08203</c:v>
                </c:pt>
                <c:pt idx="14455">
                  <c:v>2434.08203</c:v>
                </c:pt>
                <c:pt idx="14456">
                  <c:v>2434.08203</c:v>
                </c:pt>
                <c:pt idx="14457">
                  <c:v>2434.08203</c:v>
                </c:pt>
                <c:pt idx="14458">
                  <c:v>2434.08203</c:v>
                </c:pt>
                <c:pt idx="14459">
                  <c:v>2434.08203</c:v>
                </c:pt>
                <c:pt idx="14460">
                  <c:v>2434.08203</c:v>
                </c:pt>
                <c:pt idx="14461">
                  <c:v>2434.08203</c:v>
                </c:pt>
                <c:pt idx="14462">
                  <c:v>2434.08203</c:v>
                </c:pt>
                <c:pt idx="14463">
                  <c:v>2434.08203</c:v>
                </c:pt>
                <c:pt idx="14464">
                  <c:v>2434.08203</c:v>
                </c:pt>
                <c:pt idx="14465">
                  <c:v>2434.08203</c:v>
                </c:pt>
                <c:pt idx="14466">
                  <c:v>2434.08203</c:v>
                </c:pt>
                <c:pt idx="14467">
                  <c:v>2434.08203</c:v>
                </c:pt>
                <c:pt idx="14468">
                  <c:v>2434.08203</c:v>
                </c:pt>
                <c:pt idx="14469">
                  <c:v>2434.08203</c:v>
                </c:pt>
                <c:pt idx="14470">
                  <c:v>2434.08203</c:v>
                </c:pt>
                <c:pt idx="14471">
                  <c:v>2434.08203</c:v>
                </c:pt>
                <c:pt idx="14472">
                  <c:v>2434.08203</c:v>
                </c:pt>
                <c:pt idx="14473">
                  <c:v>2434.08203</c:v>
                </c:pt>
                <c:pt idx="14474">
                  <c:v>2434.08203</c:v>
                </c:pt>
                <c:pt idx="14475">
                  <c:v>2434.08203</c:v>
                </c:pt>
                <c:pt idx="14476">
                  <c:v>2434.08203</c:v>
                </c:pt>
                <c:pt idx="14477">
                  <c:v>2434.08203</c:v>
                </c:pt>
                <c:pt idx="14478">
                  <c:v>2434.08203</c:v>
                </c:pt>
                <c:pt idx="14479">
                  <c:v>2434.08203</c:v>
                </c:pt>
                <c:pt idx="14480">
                  <c:v>2434.08203</c:v>
                </c:pt>
                <c:pt idx="14481">
                  <c:v>2434.08203</c:v>
                </c:pt>
                <c:pt idx="14482">
                  <c:v>2434.08203</c:v>
                </c:pt>
                <c:pt idx="14483">
                  <c:v>2434.08203</c:v>
                </c:pt>
                <c:pt idx="14484">
                  <c:v>2434.08203</c:v>
                </c:pt>
                <c:pt idx="14485">
                  <c:v>2434.08203</c:v>
                </c:pt>
                <c:pt idx="14486">
                  <c:v>2434.08203</c:v>
                </c:pt>
                <c:pt idx="14487">
                  <c:v>2434.08203</c:v>
                </c:pt>
                <c:pt idx="14488">
                  <c:v>2434.08203</c:v>
                </c:pt>
                <c:pt idx="14489">
                  <c:v>2434.08203</c:v>
                </c:pt>
                <c:pt idx="14490">
                  <c:v>2434.08203</c:v>
                </c:pt>
                <c:pt idx="14491">
                  <c:v>2434.08203</c:v>
                </c:pt>
                <c:pt idx="14492">
                  <c:v>2434.08203</c:v>
                </c:pt>
                <c:pt idx="14493">
                  <c:v>2434.08203</c:v>
                </c:pt>
                <c:pt idx="14494">
                  <c:v>2434.08203</c:v>
                </c:pt>
                <c:pt idx="14495">
                  <c:v>2434.08203</c:v>
                </c:pt>
                <c:pt idx="14496">
                  <c:v>2434.08203</c:v>
                </c:pt>
                <c:pt idx="14497">
                  <c:v>2434.08203</c:v>
                </c:pt>
                <c:pt idx="14498">
                  <c:v>2431.6406299999981</c:v>
                </c:pt>
                <c:pt idx="14499">
                  <c:v>2434.08203</c:v>
                </c:pt>
                <c:pt idx="14500">
                  <c:v>2434.08203</c:v>
                </c:pt>
                <c:pt idx="14501">
                  <c:v>2434.08203</c:v>
                </c:pt>
                <c:pt idx="14502">
                  <c:v>2431.6406299999981</c:v>
                </c:pt>
                <c:pt idx="14503">
                  <c:v>2434.08203</c:v>
                </c:pt>
                <c:pt idx="14504">
                  <c:v>2434.08203</c:v>
                </c:pt>
                <c:pt idx="14505">
                  <c:v>2434.08203</c:v>
                </c:pt>
                <c:pt idx="14506">
                  <c:v>2434.08203</c:v>
                </c:pt>
                <c:pt idx="14507">
                  <c:v>2434.08203</c:v>
                </c:pt>
                <c:pt idx="14508">
                  <c:v>2434.08203</c:v>
                </c:pt>
                <c:pt idx="14509">
                  <c:v>2434.08203</c:v>
                </c:pt>
                <c:pt idx="14510">
                  <c:v>2434.08203</c:v>
                </c:pt>
                <c:pt idx="14511">
                  <c:v>2434.08203</c:v>
                </c:pt>
                <c:pt idx="14512">
                  <c:v>2434.08203</c:v>
                </c:pt>
                <c:pt idx="14513">
                  <c:v>2434.08203</c:v>
                </c:pt>
                <c:pt idx="14514">
                  <c:v>2434.08203</c:v>
                </c:pt>
                <c:pt idx="14515">
                  <c:v>2434.08203</c:v>
                </c:pt>
                <c:pt idx="14516">
                  <c:v>2434.08203</c:v>
                </c:pt>
                <c:pt idx="14517">
                  <c:v>2434.08203</c:v>
                </c:pt>
                <c:pt idx="14518">
                  <c:v>2434.08203</c:v>
                </c:pt>
                <c:pt idx="14519">
                  <c:v>2434.08203</c:v>
                </c:pt>
                <c:pt idx="14520">
                  <c:v>2434.08203</c:v>
                </c:pt>
                <c:pt idx="14521">
                  <c:v>2434.08203</c:v>
                </c:pt>
                <c:pt idx="14522">
                  <c:v>2434.08203</c:v>
                </c:pt>
                <c:pt idx="14523">
                  <c:v>2434.08203</c:v>
                </c:pt>
                <c:pt idx="14524">
                  <c:v>2434.08203</c:v>
                </c:pt>
                <c:pt idx="14525">
                  <c:v>2434.08203</c:v>
                </c:pt>
                <c:pt idx="14526">
                  <c:v>2434.08203</c:v>
                </c:pt>
                <c:pt idx="14527">
                  <c:v>2434.08203</c:v>
                </c:pt>
                <c:pt idx="14528">
                  <c:v>2434.08203</c:v>
                </c:pt>
                <c:pt idx="14529">
                  <c:v>2434.08203</c:v>
                </c:pt>
                <c:pt idx="14530">
                  <c:v>2434.08203</c:v>
                </c:pt>
                <c:pt idx="14531">
                  <c:v>2434.08203</c:v>
                </c:pt>
                <c:pt idx="14532">
                  <c:v>2434.08203</c:v>
                </c:pt>
                <c:pt idx="14533">
                  <c:v>2434.08203</c:v>
                </c:pt>
                <c:pt idx="14534">
                  <c:v>2431.6406299999981</c:v>
                </c:pt>
                <c:pt idx="14535">
                  <c:v>2434.08203</c:v>
                </c:pt>
                <c:pt idx="14536">
                  <c:v>2434.08203</c:v>
                </c:pt>
                <c:pt idx="14537">
                  <c:v>2434.08203</c:v>
                </c:pt>
                <c:pt idx="14538">
                  <c:v>2434.08203</c:v>
                </c:pt>
                <c:pt idx="14539">
                  <c:v>2434.08203</c:v>
                </c:pt>
                <c:pt idx="14540">
                  <c:v>2434.08203</c:v>
                </c:pt>
                <c:pt idx="14541">
                  <c:v>2434.08203</c:v>
                </c:pt>
                <c:pt idx="14542">
                  <c:v>2434.08203</c:v>
                </c:pt>
                <c:pt idx="14543">
                  <c:v>2434.08203</c:v>
                </c:pt>
                <c:pt idx="14544">
                  <c:v>2434.08203</c:v>
                </c:pt>
                <c:pt idx="14545">
                  <c:v>2434.08203</c:v>
                </c:pt>
                <c:pt idx="14546">
                  <c:v>2434.08203</c:v>
                </c:pt>
                <c:pt idx="14547">
                  <c:v>2434.08203</c:v>
                </c:pt>
                <c:pt idx="14548">
                  <c:v>2434.08203</c:v>
                </c:pt>
                <c:pt idx="14549">
                  <c:v>2434.08203</c:v>
                </c:pt>
                <c:pt idx="14550">
                  <c:v>2434.08203</c:v>
                </c:pt>
                <c:pt idx="14551">
                  <c:v>2434.08203</c:v>
                </c:pt>
                <c:pt idx="14552">
                  <c:v>2434.08203</c:v>
                </c:pt>
                <c:pt idx="14553">
                  <c:v>2434.08203</c:v>
                </c:pt>
                <c:pt idx="14554">
                  <c:v>2434.08203</c:v>
                </c:pt>
                <c:pt idx="14555">
                  <c:v>2434.08203</c:v>
                </c:pt>
                <c:pt idx="14556">
                  <c:v>2434.08203</c:v>
                </c:pt>
                <c:pt idx="14557">
                  <c:v>2434.08203</c:v>
                </c:pt>
                <c:pt idx="14558">
                  <c:v>2434.08203</c:v>
                </c:pt>
                <c:pt idx="14559">
                  <c:v>2434.08203</c:v>
                </c:pt>
                <c:pt idx="14560">
                  <c:v>2434.08203</c:v>
                </c:pt>
                <c:pt idx="14561">
                  <c:v>2434.08203</c:v>
                </c:pt>
                <c:pt idx="14562">
                  <c:v>2431.6406299999981</c:v>
                </c:pt>
                <c:pt idx="14563">
                  <c:v>2434.08203</c:v>
                </c:pt>
                <c:pt idx="14564">
                  <c:v>2434.08203</c:v>
                </c:pt>
                <c:pt idx="14565">
                  <c:v>2434.08203</c:v>
                </c:pt>
                <c:pt idx="14566">
                  <c:v>2434.08203</c:v>
                </c:pt>
                <c:pt idx="14567">
                  <c:v>2434.08203</c:v>
                </c:pt>
                <c:pt idx="14568">
                  <c:v>2434.08203</c:v>
                </c:pt>
                <c:pt idx="14569">
                  <c:v>2434.08203</c:v>
                </c:pt>
                <c:pt idx="14570">
                  <c:v>2434.08203</c:v>
                </c:pt>
                <c:pt idx="14571">
                  <c:v>2434.08203</c:v>
                </c:pt>
                <c:pt idx="14572">
                  <c:v>2434.08203</c:v>
                </c:pt>
                <c:pt idx="14573">
                  <c:v>2434.08203</c:v>
                </c:pt>
                <c:pt idx="14574">
                  <c:v>2434.08203</c:v>
                </c:pt>
                <c:pt idx="14575">
                  <c:v>2434.08203</c:v>
                </c:pt>
                <c:pt idx="14576">
                  <c:v>2434.08203</c:v>
                </c:pt>
                <c:pt idx="14577">
                  <c:v>2434.08203</c:v>
                </c:pt>
                <c:pt idx="14578">
                  <c:v>2434.08203</c:v>
                </c:pt>
                <c:pt idx="14579">
                  <c:v>2434.08203</c:v>
                </c:pt>
                <c:pt idx="14580">
                  <c:v>2434.08203</c:v>
                </c:pt>
                <c:pt idx="14581">
                  <c:v>2434.08203</c:v>
                </c:pt>
                <c:pt idx="14582">
                  <c:v>2434.08203</c:v>
                </c:pt>
                <c:pt idx="14583">
                  <c:v>2434.08203</c:v>
                </c:pt>
                <c:pt idx="14584">
                  <c:v>2434.08203</c:v>
                </c:pt>
                <c:pt idx="14585">
                  <c:v>2434.08203</c:v>
                </c:pt>
                <c:pt idx="14586">
                  <c:v>2431.6406299999981</c:v>
                </c:pt>
                <c:pt idx="14587">
                  <c:v>2434.08203</c:v>
                </c:pt>
                <c:pt idx="14588">
                  <c:v>2434.08203</c:v>
                </c:pt>
                <c:pt idx="14589">
                  <c:v>2434.08203</c:v>
                </c:pt>
                <c:pt idx="14590">
                  <c:v>2434.08203</c:v>
                </c:pt>
                <c:pt idx="14591">
                  <c:v>2434.08203</c:v>
                </c:pt>
                <c:pt idx="14592">
                  <c:v>2434.08203</c:v>
                </c:pt>
                <c:pt idx="14593">
                  <c:v>2434.08203</c:v>
                </c:pt>
                <c:pt idx="14594">
                  <c:v>2434.08203</c:v>
                </c:pt>
                <c:pt idx="14595">
                  <c:v>2434.08203</c:v>
                </c:pt>
                <c:pt idx="14596">
                  <c:v>2434.08203</c:v>
                </c:pt>
                <c:pt idx="14597">
                  <c:v>2434.08203</c:v>
                </c:pt>
                <c:pt idx="14598">
                  <c:v>2434.08203</c:v>
                </c:pt>
                <c:pt idx="14599">
                  <c:v>2434.08203</c:v>
                </c:pt>
                <c:pt idx="14600">
                  <c:v>2434.08203</c:v>
                </c:pt>
                <c:pt idx="14601">
                  <c:v>2434.08203</c:v>
                </c:pt>
                <c:pt idx="14602">
                  <c:v>2434.08203</c:v>
                </c:pt>
                <c:pt idx="14603">
                  <c:v>2434.08203</c:v>
                </c:pt>
                <c:pt idx="14604">
                  <c:v>2434.08203</c:v>
                </c:pt>
                <c:pt idx="14605">
                  <c:v>2434.08203</c:v>
                </c:pt>
                <c:pt idx="14606">
                  <c:v>2434.08203</c:v>
                </c:pt>
                <c:pt idx="14607">
                  <c:v>2434.08203</c:v>
                </c:pt>
                <c:pt idx="14608">
                  <c:v>2434.08203</c:v>
                </c:pt>
                <c:pt idx="14609">
                  <c:v>2434.08203</c:v>
                </c:pt>
                <c:pt idx="14610">
                  <c:v>2434.08203</c:v>
                </c:pt>
                <c:pt idx="14611">
                  <c:v>2434.08203</c:v>
                </c:pt>
                <c:pt idx="14612">
                  <c:v>2434.08203</c:v>
                </c:pt>
                <c:pt idx="14613">
                  <c:v>2434.08203</c:v>
                </c:pt>
                <c:pt idx="14614">
                  <c:v>2434.08203</c:v>
                </c:pt>
                <c:pt idx="14615">
                  <c:v>2434.08203</c:v>
                </c:pt>
                <c:pt idx="14616">
                  <c:v>2434.08203</c:v>
                </c:pt>
                <c:pt idx="14617">
                  <c:v>2434.08203</c:v>
                </c:pt>
                <c:pt idx="14618">
                  <c:v>2434.08203</c:v>
                </c:pt>
                <c:pt idx="14619">
                  <c:v>2434.08203</c:v>
                </c:pt>
                <c:pt idx="14620">
                  <c:v>2434.08203</c:v>
                </c:pt>
                <c:pt idx="14621">
                  <c:v>2434.08203</c:v>
                </c:pt>
                <c:pt idx="14622">
                  <c:v>2434.08203</c:v>
                </c:pt>
                <c:pt idx="14623">
                  <c:v>2434.08203</c:v>
                </c:pt>
                <c:pt idx="14624">
                  <c:v>2434.08203</c:v>
                </c:pt>
                <c:pt idx="14625">
                  <c:v>2434.08203</c:v>
                </c:pt>
                <c:pt idx="14626">
                  <c:v>2434.08203</c:v>
                </c:pt>
                <c:pt idx="14627">
                  <c:v>2434.08203</c:v>
                </c:pt>
                <c:pt idx="14628">
                  <c:v>2434.08203</c:v>
                </c:pt>
                <c:pt idx="14629">
                  <c:v>2434.08203</c:v>
                </c:pt>
                <c:pt idx="14630">
                  <c:v>2434.08203</c:v>
                </c:pt>
                <c:pt idx="14631">
                  <c:v>2434.08203</c:v>
                </c:pt>
                <c:pt idx="14632">
                  <c:v>2434.08203</c:v>
                </c:pt>
                <c:pt idx="14633">
                  <c:v>2434.08203</c:v>
                </c:pt>
                <c:pt idx="14634">
                  <c:v>2434.08203</c:v>
                </c:pt>
                <c:pt idx="14635">
                  <c:v>2434.08203</c:v>
                </c:pt>
                <c:pt idx="14636">
                  <c:v>2434.08203</c:v>
                </c:pt>
                <c:pt idx="14637">
                  <c:v>2434.08203</c:v>
                </c:pt>
                <c:pt idx="14638">
                  <c:v>2434.08203</c:v>
                </c:pt>
                <c:pt idx="14639">
                  <c:v>2434.08203</c:v>
                </c:pt>
                <c:pt idx="14640">
                  <c:v>2434.08203</c:v>
                </c:pt>
                <c:pt idx="14641">
                  <c:v>2434.08203</c:v>
                </c:pt>
                <c:pt idx="14642">
                  <c:v>2434.08203</c:v>
                </c:pt>
                <c:pt idx="14643">
                  <c:v>2434.08203</c:v>
                </c:pt>
                <c:pt idx="14644">
                  <c:v>2434.08203</c:v>
                </c:pt>
                <c:pt idx="14645">
                  <c:v>2434.08203</c:v>
                </c:pt>
                <c:pt idx="14646">
                  <c:v>2434.08203</c:v>
                </c:pt>
                <c:pt idx="14647">
                  <c:v>2434.08203</c:v>
                </c:pt>
                <c:pt idx="14648">
                  <c:v>2434.08203</c:v>
                </c:pt>
                <c:pt idx="14649">
                  <c:v>2434.08203</c:v>
                </c:pt>
                <c:pt idx="14650">
                  <c:v>2434.08203</c:v>
                </c:pt>
                <c:pt idx="14651">
                  <c:v>2434.08203</c:v>
                </c:pt>
                <c:pt idx="14652">
                  <c:v>2434.08203</c:v>
                </c:pt>
                <c:pt idx="14653">
                  <c:v>2434.08203</c:v>
                </c:pt>
                <c:pt idx="14654">
                  <c:v>2434.08203</c:v>
                </c:pt>
                <c:pt idx="14655">
                  <c:v>2434.08203</c:v>
                </c:pt>
                <c:pt idx="14656">
                  <c:v>2434.08203</c:v>
                </c:pt>
                <c:pt idx="14657">
                  <c:v>2434.08203</c:v>
                </c:pt>
                <c:pt idx="14658">
                  <c:v>2434.08203</c:v>
                </c:pt>
                <c:pt idx="14659">
                  <c:v>2434.08203</c:v>
                </c:pt>
                <c:pt idx="14660">
                  <c:v>2434.08203</c:v>
                </c:pt>
                <c:pt idx="14661">
                  <c:v>2434.08203</c:v>
                </c:pt>
                <c:pt idx="14662">
                  <c:v>2434.08203</c:v>
                </c:pt>
                <c:pt idx="14663">
                  <c:v>2434.08203</c:v>
                </c:pt>
                <c:pt idx="14664">
                  <c:v>2434.08203</c:v>
                </c:pt>
                <c:pt idx="14665">
                  <c:v>2434.08203</c:v>
                </c:pt>
                <c:pt idx="14666">
                  <c:v>2434.08203</c:v>
                </c:pt>
                <c:pt idx="14667">
                  <c:v>2434.08203</c:v>
                </c:pt>
                <c:pt idx="14668">
                  <c:v>2434.08203</c:v>
                </c:pt>
                <c:pt idx="14669">
                  <c:v>2434.08203</c:v>
                </c:pt>
                <c:pt idx="14670">
                  <c:v>2434.08203</c:v>
                </c:pt>
                <c:pt idx="14671">
                  <c:v>2434.08203</c:v>
                </c:pt>
                <c:pt idx="14672">
                  <c:v>2434.08203</c:v>
                </c:pt>
                <c:pt idx="14673">
                  <c:v>2434.08203</c:v>
                </c:pt>
                <c:pt idx="14674">
                  <c:v>2434.08203</c:v>
                </c:pt>
                <c:pt idx="14675">
                  <c:v>2434.08203</c:v>
                </c:pt>
                <c:pt idx="14676">
                  <c:v>2434.08203</c:v>
                </c:pt>
                <c:pt idx="14677">
                  <c:v>2434.08203</c:v>
                </c:pt>
                <c:pt idx="14678">
                  <c:v>2434.08203</c:v>
                </c:pt>
                <c:pt idx="14679">
                  <c:v>2434.08203</c:v>
                </c:pt>
                <c:pt idx="14680">
                  <c:v>2434.08203</c:v>
                </c:pt>
                <c:pt idx="14681">
                  <c:v>2434.08203</c:v>
                </c:pt>
                <c:pt idx="14682">
                  <c:v>2434.08203</c:v>
                </c:pt>
                <c:pt idx="14683">
                  <c:v>2434.08203</c:v>
                </c:pt>
                <c:pt idx="14684">
                  <c:v>2434.08203</c:v>
                </c:pt>
                <c:pt idx="14685">
                  <c:v>2434.08203</c:v>
                </c:pt>
                <c:pt idx="14686">
                  <c:v>2434.08203</c:v>
                </c:pt>
                <c:pt idx="14687">
                  <c:v>2434.08203</c:v>
                </c:pt>
                <c:pt idx="14688">
                  <c:v>2434.08203</c:v>
                </c:pt>
                <c:pt idx="14689">
                  <c:v>2434.08203</c:v>
                </c:pt>
                <c:pt idx="14690">
                  <c:v>2434.08203</c:v>
                </c:pt>
                <c:pt idx="14691">
                  <c:v>2434.08203</c:v>
                </c:pt>
                <c:pt idx="14692">
                  <c:v>2434.08203</c:v>
                </c:pt>
                <c:pt idx="14693">
                  <c:v>2434.08203</c:v>
                </c:pt>
                <c:pt idx="14694">
                  <c:v>2431.6406299999981</c:v>
                </c:pt>
                <c:pt idx="14695">
                  <c:v>2434.08203</c:v>
                </c:pt>
                <c:pt idx="14696">
                  <c:v>2434.08203</c:v>
                </c:pt>
                <c:pt idx="14697">
                  <c:v>2434.08203</c:v>
                </c:pt>
                <c:pt idx="14698">
                  <c:v>2434.08203</c:v>
                </c:pt>
                <c:pt idx="14699">
                  <c:v>2434.08203</c:v>
                </c:pt>
                <c:pt idx="14700">
                  <c:v>2434.08203</c:v>
                </c:pt>
                <c:pt idx="14701">
                  <c:v>2434.08203</c:v>
                </c:pt>
                <c:pt idx="14702">
                  <c:v>2434.08203</c:v>
                </c:pt>
                <c:pt idx="14703">
                  <c:v>2434.08203</c:v>
                </c:pt>
                <c:pt idx="14704">
                  <c:v>2434.08203</c:v>
                </c:pt>
                <c:pt idx="14705">
                  <c:v>2434.08203</c:v>
                </c:pt>
                <c:pt idx="14706">
                  <c:v>2434.08203</c:v>
                </c:pt>
                <c:pt idx="14707">
                  <c:v>2434.08203</c:v>
                </c:pt>
                <c:pt idx="14708">
                  <c:v>2434.08203</c:v>
                </c:pt>
                <c:pt idx="14709">
                  <c:v>2434.08203</c:v>
                </c:pt>
                <c:pt idx="14710">
                  <c:v>2434.08203</c:v>
                </c:pt>
                <c:pt idx="14711">
                  <c:v>2434.08203</c:v>
                </c:pt>
                <c:pt idx="14712">
                  <c:v>2434.08203</c:v>
                </c:pt>
                <c:pt idx="14713">
                  <c:v>2434.08203</c:v>
                </c:pt>
                <c:pt idx="14714">
                  <c:v>2434.08203</c:v>
                </c:pt>
                <c:pt idx="14715">
                  <c:v>2434.08203</c:v>
                </c:pt>
                <c:pt idx="14716">
                  <c:v>2434.08203</c:v>
                </c:pt>
                <c:pt idx="14717">
                  <c:v>2434.08203</c:v>
                </c:pt>
                <c:pt idx="14718">
                  <c:v>2434.08203</c:v>
                </c:pt>
                <c:pt idx="14719">
                  <c:v>2434.08203</c:v>
                </c:pt>
                <c:pt idx="14720">
                  <c:v>2434.08203</c:v>
                </c:pt>
                <c:pt idx="14721">
                  <c:v>2434.08203</c:v>
                </c:pt>
                <c:pt idx="14722">
                  <c:v>2434.08203</c:v>
                </c:pt>
                <c:pt idx="14723">
                  <c:v>2434.08203</c:v>
                </c:pt>
                <c:pt idx="14724">
                  <c:v>2434.08203</c:v>
                </c:pt>
                <c:pt idx="14725">
                  <c:v>2434.08203</c:v>
                </c:pt>
                <c:pt idx="14726">
                  <c:v>2434.08203</c:v>
                </c:pt>
                <c:pt idx="14727">
                  <c:v>2434.08203</c:v>
                </c:pt>
                <c:pt idx="14728">
                  <c:v>2434.08203</c:v>
                </c:pt>
                <c:pt idx="14729">
                  <c:v>2434.08203</c:v>
                </c:pt>
                <c:pt idx="14730">
                  <c:v>2434.08203</c:v>
                </c:pt>
                <c:pt idx="14731">
                  <c:v>2434.08203</c:v>
                </c:pt>
                <c:pt idx="14732">
                  <c:v>2434.08203</c:v>
                </c:pt>
                <c:pt idx="14733">
                  <c:v>2434.08203</c:v>
                </c:pt>
                <c:pt idx="14734">
                  <c:v>2434.08203</c:v>
                </c:pt>
                <c:pt idx="14735">
                  <c:v>2434.08203</c:v>
                </c:pt>
                <c:pt idx="14736">
                  <c:v>2434.08203</c:v>
                </c:pt>
                <c:pt idx="14737">
                  <c:v>2431.6406299999981</c:v>
                </c:pt>
                <c:pt idx="14738">
                  <c:v>2434.08203</c:v>
                </c:pt>
                <c:pt idx="14739">
                  <c:v>2434.08203</c:v>
                </c:pt>
                <c:pt idx="14740">
                  <c:v>2434.08203</c:v>
                </c:pt>
                <c:pt idx="14741">
                  <c:v>2434.08203</c:v>
                </c:pt>
                <c:pt idx="14742">
                  <c:v>2434.08203</c:v>
                </c:pt>
                <c:pt idx="14743">
                  <c:v>2434.08203</c:v>
                </c:pt>
                <c:pt idx="14744">
                  <c:v>2431.6406299999981</c:v>
                </c:pt>
                <c:pt idx="14745">
                  <c:v>2434.08203</c:v>
                </c:pt>
                <c:pt idx="14746">
                  <c:v>2434.08203</c:v>
                </c:pt>
                <c:pt idx="14747">
                  <c:v>2431.6406299999981</c:v>
                </c:pt>
                <c:pt idx="14748">
                  <c:v>2434.08203</c:v>
                </c:pt>
                <c:pt idx="14749">
                  <c:v>2434.08203</c:v>
                </c:pt>
                <c:pt idx="14750">
                  <c:v>2434.08203</c:v>
                </c:pt>
                <c:pt idx="14751">
                  <c:v>2434.08203</c:v>
                </c:pt>
                <c:pt idx="14752">
                  <c:v>2434.08203</c:v>
                </c:pt>
                <c:pt idx="14753">
                  <c:v>2434.08203</c:v>
                </c:pt>
                <c:pt idx="14754">
                  <c:v>2434.08203</c:v>
                </c:pt>
                <c:pt idx="14755">
                  <c:v>2434.08203</c:v>
                </c:pt>
                <c:pt idx="14756">
                  <c:v>2434.08203</c:v>
                </c:pt>
                <c:pt idx="14757">
                  <c:v>2434.08203</c:v>
                </c:pt>
                <c:pt idx="14758">
                  <c:v>2434.08203</c:v>
                </c:pt>
                <c:pt idx="14759">
                  <c:v>2434.08203</c:v>
                </c:pt>
                <c:pt idx="14760">
                  <c:v>2434.08203</c:v>
                </c:pt>
                <c:pt idx="14761">
                  <c:v>2434.08203</c:v>
                </c:pt>
                <c:pt idx="14762">
                  <c:v>2434.08203</c:v>
                </c:pt>
                <c:pt idx="14763">
                  <c:v>2434.08203</c:v>
                </c:pt>
                <c:pt idx="14764">
                  <c:v>2434.08203</c:v>
                </c:pt>
                <c:pt idx="14765">
                  <c:v>2434.08203</c:v>
                </c:pt>
                <c:pt idx="14766">
                  <c:v>2431.6406299999981</c:v>
                </c:pt>
                <c:pt idx="14767">
                  <c:v>2434.08203</c:v>
                </c:pt>
                <c:pt idx="14768">
                  <c:v>2434.08203</c:v>
                </c:pt>
                <c:pt idx="14769">
                  <c:v>2434.08203</c:v>
                </c:pt>
                <c:pt idx="14770">
                  <c:v>2431.6406299999981</c:v>
                </c:pt>
                <c:pt idx="14771">
                  <c:v>2434.08203</c:v>
                </c:pt>
                <c:pt idx="14772">
                  <c:v>2434.08203</c:v>
                </c:pt>
                <c:pt idx="14773">
                  <c:v>2434.08203</c:v>
                </c:pt>
                <c:pt idx="14774">
                  <c:v>2434.08203</c:v>
                </c:pt>
                <c:pt idx="14775">
                  <c:v>2434.08203</c:v>
                </c:pt>
                <c:pt idx="14776">
                  <c:v>2434.08203</c:v>
                </c:pt>
                <c:pt idx="14777">
                  <c:v>2434.08203</c:v>
                </c:pt>
                <c:pt idx="14778">
                  <c:v>2431.6406299999981</c:v>
                </c:pt>
                <c:pt idx="14779">
                  <c:v>2434.08203</c:v>
                </c:pt>
                <c:pt idx="14780">
                  <c:v>2434.08203</c:v>
                </c:pt>
                <c:pt idx="14781">
                  <c:v>2434.08203</c:v>
                </c:pt>
                <c:pt idx="14782">
                  <c:v>2434.08203</c:v>
                </c:pt>
                <c:pt idx="14783">
                  <c:v>2434.08203</c:v>
                </c:pt>
                <c:pt idx="14784">
                  <c:v>2434.08203</c:v>
                </c:pt>
                <c:pt idx="14785">
                  <c:v>2434.08203</c:v>
                </c:pt>
                <c:pt idx="14786">
                  <c:v>2434.08203</c:v>
                </c:pt>
                <c:pt idx="14787">
                  <c:v>2434.08203</c:v>
                </c:pt>
                <c:pt idx="14788">
                  <c:v>2434.08203</c:v>
                </c:pt>
                <c:pt idx="14789">
                  <c:v>2434.08203</c:v>
                </c:pt>
                <c:pt idx="14790">
                  <c:v>2434.08203</c:v>
                </c:pt>
                <c:pt idx="14791">
                  <c:v>2434.08203</c:v>
                </c:pt>
                <c:pt idx="14792">
                  <c:v>2434.08203</c:v>
                </c:pt>
                <c:pt idx="14793">
                  <c:v>2434.08203</c:v>
                </c:pt>
                <c:pt idx="14794">
                  <c:v>2434.08203</c:v>
                </c:pt>
                <c:pt idx="14795">
                  <c:v>2434.08203</c:v>
                </c:pt>
                <c:pt idx="14796">
                  <c:v>2434.08203</c:v>
                </c:pt>
                <c:pt idx="14797">
                  <c:v>2434.08203</c:v>
                </c:pt>
                <c:pt idx="14798">
                  <c:v>2434.08203</c:v>
                </c:pt>
                <c:pt idx="14799">
                  <c:v>2434.08203</c:v>
                </c:pt>
                <c:pt idx="14800">
                  <c:v>2434.08203</c:v>
                </c:pt>
                <c:pt idx="14801">
                  <c:v>2434.08203</c:v>
                </c:pt>
                <c:pt idx="14802">
                  <c:v>2434.08203</c:v>
                </c:pt>
                <c:pt idx="14803">
                  <c:v>2434.08203</c:v>
                </c:pt>
                <c:pt idx="14804">
                  <c:v>2434.08203</c:v>
                </c:pt>
                <c:pt idx="14805">
                  <c:v>2434.08203</c:v>
                </c:pt>
                <c:pt idx="14806">
                  <c:v>2434.08203</c:v>
                </c:pt>
                <c:pt idx="14807">
                  <c:v>2434.08203</c:v>
                </c:pt>
                <c:pt idx="14808">
                  <c:v>2434.08203</c:v>
                </c:pt>
                <c:pt idx="14809">
                  <c:v>2434.08203</c:v>
                </c:pt>
                <c:pt idx="14810">
                  <c:v>2434.08203</c:v>
                </c:pt>
                <c:pt idx="14811">
                  <c:v>2434.08203</c:v>
                </c:pt>
                <c:pt idx="14812">
                  <c:v>2431.6406299999981</c:v>
                </c:pt>
                <c:pt idx="14813">
                  <c:v>2434.08203</c:v>
                </c:pt>
                <c:pt idx="14814">
                  <c:v>2434.08203</c:v>
                </c:pt>
                <c:pt idx="14815">
                  <c:v>2434.08203</c:v>
                </c:pt>
                <c:pt idx="14816">
                  <c:v>2434.08203</c:v>
                </c:pt>
                <c:pt idx="14817">
                  <c:v>2434.08203</c:v>
                </c:pt>
                <c:pt idx="14818">
                  <c:v>2434.08203</c:v>
                </c:pt>
                <c:pt idx="14819">
                  <c:v>2434.08203</c:v>
                </c:pt>
                <c:pt idx="14820">
                  <c:v>2434.08203</c:v>
                </c:pt>
                <c:pt idx="14821">
                  <c:v>2434.08203</c:v>
                </c:pt>
                <c:pt idx="14822">
                  <c:v>2434.08203</c:v>
                </c:pt>
                <c:pt idx="14823">
                  <c:v>2434.08203</c:v>
                </c:pt>
                <c:pt idx="14824">
                  <c:v>2434.08203</c:v>
                </c:pt>
                <c:pt idx="14825">
                  <c:v>2434.08203</c:v>
                </c:pt>
                <c:pt idx="14826">
                  <c:v>2434.08203</c:v>
                </c:pt>
                <c:pt idx="14827">
                  <c:v>2434.08203</c:v>
                </c:pt>
                <c:pt idx="14828">
                  <c:v>2434.08203</c:v>
                </c:pt>
                <c:pt idx="14829">
                  <c:v>2434.08203</c:v>
                </c:pt>
                <c:pt idx="14830">
                  <c:v>2434.08203</c:v>
                </c:pt>
                <c:pt idx="14831">
                  <c:v>2434.08203</c:v>
                </c:pt>
                <c:pt idx="14832">
                  <c:v>2434.08203</c:v>
                </c:pt>
                <c:pt idx="14833">
                  <c:v>2434.08203</c:v>
                </c:pt>
                <c:pt idx="14834">
                  <c:v>2434.08203</c:v>
                </c:pt>
                <c:pt idx="14835">
                  <c:v>2434.08203</c:v>
                </c:pt>
                <c:pt idx="14836">
                  <c:v>2434.08203</c:v>
                </c:pt>
                <c:pt idx="14837">
                  <c:v>2434.08203</c:v>
                </c:pt>
                <c:pt idx="14838">
                  <c:v>2434.08203</c:v>
                </c:pt>
                <c:pt idx="14839">
                  <c:v>2434.08203</c:v>
                </c:pt>
                <c:pt idx="14840">
                  <c:v>2434.08203</c:v>
                </c:pt>
                <c:pt idx="14841">
                  <c:v>2434.08203</c:v>
                </c:pt>
                <c:pt idx="14842">
                  <c:v>2434.08203</c:v>
                </c:pt>
                <c:pt idx="14843">
                  <c:v>2434.08203</c:v>
                </c:pt>
                <c:pt idx="14844">
                  <c:v>2434.08203</c:v>
                </c:pt>
                <c:pt idx="14845">
                  <c:v>2434.08203</c:v>
                </c:pt>
                <c:pt idx="14846">
                  <c:v>2434.08203</c:v>
                </c:pt>
                <c:pt idx="14847">
                  <c:v>2434.08203</c:v>
                </c:pt>
                <c:pt idx="14848">
                  <c:v>2434.08203</c:v>
                </c:pt>
                <c:pt idx="14849">
                  <c:v>2434.08203</c:v>
                </c:pt>
                <c:pt idx="14850">
                  <c:v>2434.08203</c:v>
                </c:pt>
                <c:pt idx="14851">
                  <c:v>2434.08203</c:v>
                </c:pt>
                <c:pt idx="14852">
                  <c:v>2434.08203</c:v>
                </c:pt>
                <c:pt idx="14853">
                  <c:v>2434.08203</c:v>
                </c:pt>
                <c:pt idx="14854">
                  <c:v>2434.08203</c:v>
                </c:pt>
                <c:pt idx="14855">
                  <c:v>2434.08203</c:v>
                </c:pt>
                <c:pt idx="14856">
                  <c:v>2434.08203</c:v>
                </c:pt>
                <c:pt idx="14857">
                  <c:v>2434.08203</c:v>
                </c:pt>
                <c:pt idx="14858">
                  <c:v>2434.08203</c:v>
                </c:pt>
                <c:pt idx="14859">
                  <c:v>2434.08203</c:v>
                </c:pt>
                <c:pt idx="14860">
                  <c:v>2434.08203</c:v>
                </c:pt>
                <c:pt idx="14861">
                  <c:v>2434.08203</c:v>
                </c:pt>
                <c:pt idx="14862">
                  <c:v>2434.08203</c:v>
                </c:pt>
                <c:pt idx="14863">
                  <c:v>2434.08203</c:v>
                </c:pt>
                <c:pt idx="14864">
                  <c:v>2434.08203</c:v>
                </c:pt>
                <c:pt idx="14865">
                  <c:v>2434.08203</c:v>
                </c:pt>
                <c:pt idx="14866">
                  <c:v>2434.08203</c:v>
                </c:pt>
                <c:pt idx="14867">
                  <c:v>2434.08203</c:v>
                </c:pt>
                <c:pt idx="14868">
                  <c:v>2434.08203</c:v>
                </c:pt>
                <c:pt idx="14869">
                  <c:v>2434.08203</c:v>
                </c:pt>
                <c:pt idx="14870">
                  <c:v>2434.08203</c:v>
                </c:pt>
                <c:pt idx="14871">
                  <c:v>2434.08203</c:v>
                </c:pt>
                <c:pt idx="14872">
                  <c:v>2434.08203</c:v>
                </c:pt>
                <c:pt idx="14873">
                  <c:v>2434.08203</c:v>
                </c:pt>
                <c:pt idx="14874">
                  <c:v>2434.08203</c:v>
                </c:pt>
                <c:pt idx="14875">
                  <c:v>2434.08203</c:v>
                </c:pt>
                <c:pt idx="14876">
                  <c:v>2434.08203</c:v>
                </c:pt>
                <c:pt idx="14877">
                  <c:v>2434.08203</c:v>
                </c:pt>
                <c:pt idx="14878">
                  <c:v>2434.08203</c:v>
                </c:pt>
                <c:pt idx="14879">
                  <c:v>2434.08203</c:v>
                </c:pt>
                <c:pt idx="14880">
                  <c:v>2434.08203</c:v>
                </c:pt>
                <c:pt idx="14881">
                  <c:v>2434.08203</c:v>
                </c:pt>
                <c:pt idx="14882">
                  <c:v>2434.08203</c:v>
                </c:pt>
                <c:pt idx="14883">
                  <c:v>2434.08203</c:v>
                </c:pt>
                <c:pt idx="14884">
                  <c:v>2434.08203</c:v>
                </c:pt>
                <c:pt idx="14885">
                  <c:v>2434.08203</c:v>
                </c:pt>
                <c:pt idx="14886">
                  <c:v>2434.08203</c:v>
                </c:pt>
                <c:pt idx="14887">
                  <c:v>2434.08203</c:v>
                </c:pt>
                <c:pt idx="14888">
                  <c:v>2434.08203</c:v>
                </c:pt>
                <c:pt idx="14889">
                  <c:v>2434.08203</c:v>
                </c:pt>
                <c:pt idx="14890">
                  <c:v>2434.08203</c:v>
                </c:pt>
                <c:pt idx="14891">
                  <c:v>2434.08203</c:v>
                </c:pt>
                <c:pt idx="14892">
                  <c:v>2434.08203</c:v>
                </c:pt>
                <c:pt idx="14893">
                  <c:v>2434.08203</c:v>
                </c:pt>
                <c:pt idx="14894">
                  <c:v>2434.08203</c:v>
                </c:pt>
                <c:pt idx="14895">
                  <c:v>2434.08203</c:v>
                </c:pt>
                <c:pt idx="14896">
                  <c:v>2434.08203</c:v>
                </c:pt>
                <c:pt idx="14897">
                  <c:v>2434.08203</c:v>
                </c:pt>
                <c:pt idx="14898">
                  <c:v>2434.08203</c:v>
                </c:pt>
                <c:pt idx="14899">
                  <c:v>2434.08203</c:v>
                </c:pt>
                <c:pt idx="14900">
                  <c:v>2434.08203</c:v>
                </c:pt>
                <c:pt idx="14901">
                  <c:v>2434.08203</c:v>
                </c:pt>
                <c:pt idx="14902">
                  <c:v>2434.08203</c:v>
                </c:pt>
                <c:pt idx="14903">
                  <c:v>2434.08203</c:v>
                </c:pt>
                <c:pt idx="14904">
                  <c:v>2434.08203</c:v>
                </c:pt>
                <c:pt idx="14905">
                  <c:v>2434.08203</c:v>
                </c:pt>
                <c:pt idx="14906">
                  <c:v>2434.08203</c:v>
                </c:pt>
                <c:pt idx="14907">
                  <c:v>2434.08203</c:v>
                </c:pt>
                <c:pt idx="14908">
                  <c:v>2434.08203</c:v>
                </c:pt>
                <c:pt idx="14909">
                  <c:v>2434.08203</c:v>
                </c:pt>
                <c:pt idx="14910">
                  <c:v>2434.08203</c:v>
                </c:pt>
                <c:pt idx="14911">
                  <c:v>2434.08203</c:v>
                </c:pt>
                <c:pt idx="14912">
                  <c:v>2434.08203</c:v>
                </c:pt>
                <c:pt idx="14913">
                  <c:v>2434.08203</c:v>
                </c:pt>
                <c:pt idx="14914">
                  <c:v>2431.6406299999981</c:v>
                </c:pt>
                <c:pt idx="14915">
                  <c:v>2434.08203</c:v>
                </c:pt>
                <c:pt idx="14916">
                  <c:v>2434.08203</c:v>
                </c:pt>
                <c:pt idx="14917">
                  <c:v>2434.08203</c:v>
                </c:pt>
                <c:pt idx="14918">
                  <c:v>2434.08203</c:v>
                </c:pt>
                <c:pt idx="14919">
                  <c:v>2434.08203</c:v>
                </c:pt>
                <c:pt idx="14920">
                  <c:v>2434.08203</c:v>
                </c:pt>
                <c:pt idx="14921">
                  <c:v>2434.08203</c:v>
                </c:pt>
                <c:pt idx="14922">
                  <c:v>2434.08203</c:v>
                </c:pt>
                <c:pt idx="14923">
                  <c:v>2434.08203</c:v>
                </c:pt>
                <c:pt idx="14924">
                  <c:v>2434.08203</c:v>
                </c:pt>
                <c:pt idx="14925">
                  <c:v>2434.08203</c:v>
                </c:pt>
                <c:pt idx="14926">
                  <c:v>2434.08203</c:v>
                </c:pt>
                <c:pt idx="14927">
                  <c:v>2434.08203</c:v>
                </c:pt>
                <c:pt idx="14928">
                  <c:v>2434.08203</c:v>
                </c:pt>
                <c:pt idx="14929">
                  <c:v>2434.08203</c:v>
                </c:pt>
                <c:pt idx="14930">
                  <c:v>2434.08203</c:v>
                </c:pt>
                <c:pt idx="14931">
                  <c:v>2434.08203</c:v>
                </c:pt>
                <c:pt idx="14932">
                  <c:v>2434.08203</c:v>
                </c:pt>
                <c:pt idx="14933">
                  <c:v>2434.08203</c:v>
                </c:pt>
                <c:pt idx="14934">
                  <c:v>2434.08203</c:v>
                </c:pt>
                <c:pt idx="14935">
                  <c:v>2434.08203</c:v>
                </c:pt>
                <c:pt idx="14936">
                  <c:v>2434.08203</c:v>
                </c:pt>
                <c:pt idx="14937">
                  <c:v>2434.08203</c:v>
                </c:pt>
                <c:pt idx="14938">
                  <c:v>2434.08203</c:v>
                </c:pt>
                <c:pt idx="14939">
                  <c:v>2434.08203</c:v>
                </c:pt>
                <c:pt idx="14940">
                  <c:v>2434.08203</c:v>
                </c:pt>
                <c:pt idx="14941">
                  <c:v>2434.08203</c:v>
                </c:pt>
                <c:pt idx="14942">
                  <c:v>2434.08203</c:v>
                </c:pt>
                <c:pt idx="14943">
                  <c:v>2434.08203</c:v>
                </c:pt>
                <c:pt idx="14944">
                  <c:v>2434.08203</c:v>
                </c:pt>
                <c:pt idx="14945">
                  <c:v>2434.08203</c:v>
                </c:pt>
                <c:pt idx="14946">
                  <c:v>2434.08203</c:v>
                </c:pt>
                <c:pt idx="14947">
                  <c:v>2434.08203</c:v>
                </c:pt>
                <c:pt idx="14948">
                  <c:v>2434.08203</c:v>
                </c:pt>
                <c:pt idx="14949">
                  <c:v>2434.08203</c:v>
                </c:pt>
                <c:pt idx="14950">
                  <c:v>2434.08203</c:v>
                </c:pt>
                <c:pt idx="14951">
                  <c:v>2434.08203</c:v>
                </c:pt>
                <c:pt idx="14952">
                  <c:v>2434.08203</c:v>
                </c:pt>
                <c:pt idx="14953">
                  <c:v>2434.08203</c:v>
                </c:pt>
                <c:pt idx="14954">
                  <c:v>2434.08203</c:v>
                </c:pt>
                <c:pt idx="14955">
                  <c:v>2431.6406299999981</c:v>
                </c:pt>
                <c:pt idx="14956">
                  <c:v>2434.08203</c:v>
                </c:pt>
                <c:pt idx="14957">
                  <c:v>2434.08203</c:v>
                </c:pt>
                <c:pt idx="14958">
                  <c:v>2434.08203</c:v>
                </c:pt>
                <c:pt idx="14959">
                  <c:v>2434.08203</c:v>
                </c:pt>
                <c:pt idx="14960">
                  <c:v>2434.08203</c:v>
                </c:pt>
                <c:pt idx="14961">
                  <c:v>2434.08203</c:v>
                </c:pt>
                <c:pt idx="14962">
                  <c:v>2434.08203</c:v>
                </c:pt>
                <c:pt idx="14963">
                  <c:v>2434.08203</c:v>
                </c:pt>
                <c:pt idx="14964">
                  <c:v>2434.08203</c:v>
                </c:pt>
                <c:pt idx="14965">
                  <c:v>2431.6406299999981</c:v>
                </c:pt>
                <c:pt idx="14966">
                  <c:v>2434.08203</c:v>
                </c:pt>
                <c:pt idx="14967">
                  <c:v>2434.08203</c:v>
                </c:pt>
                <c:pt idx="14968">
                  <c:v>2434.08203</c:v>
                </c:pt>
                <c:pt idx="14969">
                  <c:v>2434.08203</c:v>
                </c:pt>
                <c:pt idx="14970">
                  <c:v>2434.08203</c:v>
                </c:pt>
                <c:pt idx="14971">
                  <c:v>2431.6406299999981</c:v>
                </c:pt>
                <c:pt idx="14972">
                  <c:v>2434.08203</c:v>
                </c:pt>
                <c:pt idx="14973">
                  <c:v>2434.08203</c:v>
                </c:pt>
                <c:pt idx="14974">
                  <c:v>2434.08203</c:v>
                </c:pt>
                <c:pt idx="14975">
                  <c:v>2434.08203</c:v>
                </c:pt>
                <c:pt idx="14976">
                  <c:v>2434.08203</c:v>
                </c:pt>
                <c:pt idx="14977">
                  <c:v>2434.08203</c:v>
                </c:pt>
                <c:pt idx="14978">
                  <c:v>2434.08203</c:v>
                </c:pt>
                <c:pt idx="14979">
                  <c:v>2434.08203</c:v>
                </c:pt>
                <c:pt idx="14980">
                  <c:v>2434.08203</c:v>
                </c:pt>
                <c:pt idx="14981">
                  <c:v>2434.08203</c:v>
                </c:pt>
                <c:pt idx="14982">
                  <c:v>2434.08203</c:v>
                </c:pt>
                <c:pt idx="14983">
                  <c:v>2434.08203</c:v>
                </c:pt>
                <c:pt idx="14984">
                  <c:v>2434.08203</c:v>
                </c:pt>
                <c:pt idx="14985">
                  <c:v>2434.08203</c:v>
                </c:pt>
                <c:pt idx="14986">
                  <c:v>2434.08203</c:v>
                </c:pt>
                <c:pt idx="14987">
                  <c:v>2434.08203</c:v>
                </c:pt>
                <c:pt idx="14988">
                  <c:v>2434.08203</c:v>
                </c:pt>
                <c:pt idx="14989">
                  <c:v>2434.08203</c:v>
                </c:pt>
                <c:pt idx="14990">
                  <c:v>2434.08203</c:v>
                </c:pt>
                <c:pt idx="14991">
                  <c:v>2434.08203</c:v>
                </c:pt>
                <c:pt idx="14992">
                  <c:v>2434.08203</c:v>
                </c:pt>
                <c:pt idx="14993">
                  <c:v>2434.08203</c:v>
                </c:pt>
                <c:pt idx="14994">
                  <c:v>2434.08203</c:v>
                </c:pt>
                <c:pt idx="14995">
                  <c:v>2434.08203</c:v>
                </c:pt>
                <c:pt idx="14996">
                  <c:v>2434.08203</c:v>
                </c:pt>
                <c:pt idx="14997">
                  <c:v>2434.08203</c:v>
                </c:pt>
                <c:pt idx="14998">
                  <c:v>2434.08203</c:v>
                </c:pt>
                <c:pt idx="14999">
                  <c:v>2434.08203</c:v>
                </c:pt>
                <c:pt idx="15000">
                  <c:v>2434.08203</c:v>
                </c:pt>
                <c:pt idx="15001">
                  <c:v>2434.08203</c:v>
                </c:pt>
                <c:pt idx="15002">
                  <c:v>2434.08203</c:v>
                </c:pt>
                <c:pt idx="15003">
                  <c:v>2434.08203</c:v>
                </c:pt>
                <c:pt idx="15004">
                  <c:v>2431.6406299999981</c:v>
                </c:pt>
                <c:pt idx="15005">
                  <c:v>2434.08203</c:v>
                </c:pt>
                <c:pt idx="15006">
                  <c:v>2434.08203</c:v>
                </c:pt>
                <c:pt idx="15007">
                  <c:v>2434.08203</c:v>
                </c:pt>
                <c:pt idx="15008">
                  <c:v>2434.08203</c:v>
                </c:pt>
                <c:pt idx="15009">
                  <c:v>2434.08203</c:v>
                </c:pt>
                <c:pt idx="15010">
                  <c:v>2434.08203</c:v>
                </c:pt>
                <c:pt idx="15011">
                  <c:v>2434.08203</c:v>
                </c:pt>
                <c:pt idx="15012">
                  <c:v>2434.08203</c:v>
                </c:pt>
                <c:pt idx="15013">
                  <c:v>2434.08203</c:v>
                </c:pt>
                <c:pt idx="15014">
                  <c:v>2434.08203</c:v>
                </c:pt>
                <c:pt idx="15015">
                  <c:v>2434.08203</c:v>
                </c:pt>
                <c:pt idx="15016">
                  <c:v>2434.08203</c:v>
                </c:pt>
                <c:pt idx="15017">
                  <c:v>2434.08203</c:v>
                </c:pt>
                <c:pt idx="15018">
                  <c:v>2434.08203</c:v>
                </c:pt>
                <c:pt idx="15019">
                  <c:v>2434.08203</c:v>
                </c:pt>
                <c:pt idx="15020">
                  <c:v>2434.08203</c:v>
                </c:pt>
                <c:pt idx="15021">
                  <c:v>2434.08203</c:v>
                </c:pt>
                <c:pt idx="15022">
                  <c:v>2434.08203</c:v>
                </c:pt>
                <c:pt idx="15023">
                  <c:v>2434.08203</c:v>
                </c:pt>
                <c:pt idx="15024">
                  <c:v>2434.08203</c:v>
                </c:pt>
                <c:pt idx="15025">
                  <c:v>2434.08203</c:v>
                </c:pt>
                <c:pt idx="15026">
                  <c:v>2434.08203</c:v>
                </c:pt>
                <c:pt idx="15027">
                  <c:v>2434.08203</c:v>
                </c:pt>
                <c:pt idx="15028">
                  <c:v>2434.08203</c:v>
                </c:pt>
                <c:pt idx="15029">
                  <c:v>2434.08203</c:v>
                </c:pt>
                <c:pt idx="15030">
                  <c:v>2434.08203</c:v>
                </c:pt>
                <c:pt idx="15031">
                  <c:v>2434.08203</c:v>
                </c:pt>
                <c:pt idx="15032">
                  <c:v>2434.08203</c:v>
                </c:pt>
                <c:pt idx="15033">
                  <c:v>2434.08203</c:v>
                </c:pt>
                <c:pt idx="15034">
                  <c:v>2434.08203</c:v>
                </c:pt>
                <c:pt idx="15035">
                  <c:v>2434.08203</c:v>
                </c:pt>
                <c:pt idx="15036">
                  <c:v>2434.08203</c:v>
                </c:pt>
                <c:pt idx="15037">
                  <c:v>2434.08203</c:v>
                </c:pt>
                <c:pt idx="15038">
                  <c:v>2434.08203</c:v>
                </c:pt>
                <c:pt idx="15039">
                  <c:v>2434.08203</c:v>
                </c:pt>
                <c:pt idx="15040">
                  <c:v>2434.08203</c:v>
                </c:pt>
                <c:pt idx="15041">
                  <c:v>2434.08203</c:v>
                </c:pt>
                <c:pt idx="15042">
                  <c:v>2434.08203</c:v>
                </c:pt>
                <c:pt idx="15043">
                  <c:v>2434.08203</c:v>
                </c:pt>
                <c:pt idx="15044">
                  <c:v>2434.08203</c:v>
                </c:pt>
                <c:pt idx="15045">
                  <c:v>2434.08203</c:v>
                </c:pt>
                <c:pt idx="15046">
                  <c:v>2434.08203</c:v>
                </c:pt>
                <c:pt idx="15047">
                  <c:v>2434.08203</c:v>
                </c:pt>
                <c:pt idx="15048">
                  <c:v>2434.08203</c:v>
                </c:pt>
                <c:pt idx="15049">
                  <c:v>2434.08203</c:v>
                </c:pt>
                <c:pt idx="15050">
                  <c:v>2434.08203</c:v>
                </c:pt>
                <c:pt idx="15051">
                  <c:v>2434.08203</c:v>
                </c:pt>
                <c:pt idx="15052">
                  <c:v>2434.08203</c:v>
                </c:pt>
                <c:pt idx="15053">
                  <c:v>2434.08203</c:v>
                </c:pt>
                <c:pt idx="15054">
                  <c:v>2434.08203</c:v>
                </c:pt>
                <c:pt idx="15055">
                  <c:v>2434.08203</c:v>
                </c:pt>
                <c:pt idx="15056">
                  <c:v>2434.08203</c:v>
                </c:pt>
                <c:pt idx="15057">
                  <c:v>2434.08203</c:v>
                </c:pt>
                <c:pt idx="15058">
                  <c:v>2434.08203</c:v>
                </c:pt>
                <c:pt idx="15059">
                  <c:v>2434.08203</c:v>
                </c:pt>
                <c:pt idx="15060">
                  <c:v>2434.08203</c:v>
                </c:pt>
                <c:pt idx="15061">
                  <c:v>2434.08203</c:v>
                </c:pt>
                <c:pt idx="15062">
                  <c:v>2434.08203</c:v>
                </c:pt>
                <c:pt idx="15063">
                  <c:v>2434.08203</c:v>
                </c:pt>
                <c:pt idx="15064">
                  <c:v>2434.08203</c:v>
                </c:pt>
                <c:pt idx="15065">
                  <c:v>2434.08203</c:v>
                </c:pt>
                <c:pt idx="15066">
                  <c:v>2434.08203</c:v>
                </c:pt>
                <c:pt idx="15067">
                  <c:v>2434.08203</c:v>
                </c:pt>
                <c:pt idx="15068">
                  <c:v>2434.08203</c:v>
                </c:pt>
                <c:pt idx="15069">
                  <c:v>2431.6406299999981</c:v>
                </c:pt>
                <c:pt idx="15070">
                  <c:v>2434.08203</c:v>
                </c:pt>
                <c:pt idx="15071">
                  <c:v>2434.08203</c:v>
                </c:pt>
                <c:pt idx="15072">
                  <c:v>2434.08203</c:v>
                </c:pt>
                <c:pt idx="15073">
                  <c:v>2434.08203</c:v>
                </c:pt>
                <c:pt idx="15074">
                  <c:v>2434.08203</c:v>
                </c:pt>
                <c:pt idx="15075">
                  <c:v>2434.08203</c:v>
                </c:pt>
                <c:pt idx="15076">
                  <c:v>2434.08203</c:v>
                </c:pt>
                <c:pt idx="15077">
                  <c:v>2434.08203</c:v>
                </c:pt>
                <c:pt idx="15078">
                  <c:v>2434.08203</c:v>
                </c:pt>
                <c:pt idx="15079">
                  <c:v>2434.08203</c:v>
                </c:pt>
                <c:pt idx="15080">
                  <c:v>2434.08203</c:v>
                </c:pt>
                <c:pt idx="15081">
                  <c:v>2434.08203</c:v>
                </c:pt>
                <c:pt idx="15082">
                  <c:v>2434.08203</c:v>
                </c:pt>
                <c:pt idx="15083">
                  <c:v>2434.08203</c:v>
                </c:pt>
                <c:pt idx="15084">
                  <c:v>2434.08203</c:v>
                </c:pt>
                <c:pt idx="15085">
                  <c:v>2434.08203</c:v>
                </c:pt>
                <c:pt idx="15086">
                  <c:v>2434.08203</c:v>
                </c:pt>
                <c:pt idx="15087">
                  <c:v>2434.08203</c:v>
                </c:pt>
                <c:pt idx="15088">
                  <c:v>2434.08203</c:v>
                </c:pt>
                <c:pt idx="15089">
                  <c:v>2434.08203</c:v>
                </c:pt>
                <c:pt idx="15090">
                  <c:v>2434.08203</c:v>
                </c:pt>
                <c:pt idx="15091">
                  <c:v>2434.08203</c:v>
                </c:pt>
                <c:pt idx="15092">
                  <c:v>2434.08203</c:v>
                </c:pt>
                <c:pt idx="15093">
                  <c:v>2434.08203</c:v>
                </c:pt>
                <c:pt idx="15094">
                  <c:v>2434.08203</c:v>
                </c:pt>
                <c:pt idx="15095">
                  <c:v>2434.08203</c:v>
                </c:pt>
                <c:pt idx="15096">
                  <c:v>2434.08203</c:v>
                </c:pt>
                <c:pt idx="15097">
                  <c:v>2434.08203</c:v>
                </c:pt>
                <c:pt idx="15098">
                  <c:v>2434.08203</c:v>
                </c:pt>
                <c:pt idx="15099">
                  <c:v>2434.08203</c:v>
                </c:pt>
                <c:pt idx="15100">
                  <c:v>2434.08203</c:v>
                </c:pt>
                <c:pt idx="15101">
                  <c:v>2434.08203</c:v>
                </c:pt>
                <c:pt idx="15102">
                  <c:v>2434.08203</c:v>
                </c:pt>
                <c:pt idx="15103">
                  <c:v>2434.08203</c:v>
                </c:pt>
                <c:pt idx="15104">
                  <c:v>2434.08203</c:v>
                </c:pt>
                <c:pt idx="15105">
                  <c:v>2434.08203</c:v>
                </c:pt>
                <c:pt idx="15106">
                  <c:v>2434.08203</c:v>
                </c:pt>
                <c:pt idx="15107">
                  <c:v>2434.08203</c:v>
                </c:pt>
                <c:pt idx="15108">
                  <c:v>2434.08203</c:v>
                </c:pt>
                <c:pt idx="15109">
                  <c:v>2434.08203</c:v>
                </c:pt>
                <c:pt idx="15110">
                  <c:v>2434.08203</c:v>
                </c:pt>
                <c:pt idx="15111">
                  <c:v>2434.08203</c:v>
                </c:pt>
                <c:pt idx="15112">
                  <c:v>2434.08203</c:v>
                </c:pt>
                <c:pt idx="15113">
                  <c:v>2434.08203</c:v>
                </c:pt>
                <c:pt idx="15114">
                  <c:v>2434.08203</c:v>
                </c:pt>
                <c:pt idx="15115">
                  <c:v>2434.08203</c:v>
                </c:pt>
                <c:pt idx="15116">
                  <c:v>2434.08203</c:v>
                </c:pt>
                <c:pt idx="15117">
                  <c:v>2434.08203</c:v>
                </c:pt>
                <c:pt idx="15118">
                  <c:v>2434.08203</c:v>
                </c:pt>
                <c:pt idx="15119">
                  <c:v>2434.08203</c:v>
                </c:pt>
                <c:pt idx="15120">
                  <c:v>2434.08203</c:v>
                </c:pt>
                <c:pt idx="15121">
                  <c:v>2434.08203</c:v>
                </c:pt>
                <c:pt idx="15122">
                  <c:v>2434.08203</c:v>
                </c:pt>
                <c:pt idx="15123">
                  <c:v>2434.08203</c:v>
                </c:pt>
                <c:pt idx="15124">
                  <c:v>2434.08203</c:v>
                </c:pt>
                <c:pt idx="15125">
                  <c:v>2434.08203</c:v>
                </c:pt>
                <c:pt idx="15126">
                  <c:v>2434.08203</c:v>
                </c:pt>
                <c:pt idx="15127">
                  <c:v>2434.08203</c:v>
                </c:pt>
                <c:pt idx="15128">
                  <c:v>2434.08203</c:v>
                </c:pt>
                <c:pt idx="15129">
                  <c:v>2434.08203</c:v>
                </c:pt>
                <c:pt idx="15130">
                  <c:v>2434.08203</c:v>
                </c:pt>
                <c:pt idx="15131">
                  <c:v>2434.08203</c:v>
                </c:pt>
                <c:pt idx="15132">
                  <c:v>2434.08203</c:v>
                </c:pt>
                <c:pt idx="15133">
                  <c:v>2434.08203</c:v>
                </c:pt>
                <c:pt idx="15134">
                  <c:v>2434.08203</c:v>
                </c:pt>
                <c:pt idx="15135">
                  <c:v>2434.08203</c:v>
                </c:pt>
                <c:pt idx="15136">
                  <c:v>2434.08203</c:v>
                </c:pt>
                <c:pt idx="15137">
                  <c:v>2434.08203</c:v>
                </c:pt>
                <c:pt idx="15138">
                  <c:v>2434.08203</c:v>
                </c:pt>
                <c:pt idx="15139">
                  <c:v>2434.08203</c:v>
                </c:pt>
                <c:pt idx="15140">
                  <c:v>2434.08203</c:v>
                </c:pt>
                <c:pt idx="15141">
                  <c:v>2434.08203</c:v>
                </c:pt>
                <c:pt idx="15142">
                  <c:v>2434.08203</c:v>
                </c:pt>
                <c:pt idx="15143">
                  <c:v>2434.08203</c:v>
                </c:pt>
                <c:pt idx="15144">
                  <c:v>2434.08203</c:v>
                </c:pt>
                <c:pt idx="15145">
                  <c:v>2434.08203</c:v>
                </c:pt>
                <c:pt idx="15146">
                  <c:v>2434.08203</c:v>
                </c:pt>
                <c:pt idx="15147">
                  <c:v>2434.08203</c:v>
                </c:pt>
                <c:pt idx="15148">
                  <c:v>2434.08203</c:v>
                </c:pt>
                <c:pt idx="15149">
                  <c:v>2434.08203</c:v>
                </c:pt>
                <c:pt idx="15150">
                  <c:v>2434.08203</c:v>
                </c:pt>
                <c:pt idx="15151">
                  <c:v>2434.08203</c:v>
                </c:pt>
                <c:pt idx="15152">
                  <c:v>2434.08203</c:v>
                </c:pt>
                <c:pt idx="15153">
                  <c:v>2434.08203</c:v>
                </c:pt>
                <c:pt idx="15154">
                  <c:v>2434.08203</c:v>
                </c:pt>
                <c:pt idx="15155">
                  <c:v>2434.08203</c:v>
                </c:pt>
                <c:pt idx="15156">
                  <c:v>2434.08203</c:v>
                </c:pt>
                <c:pt idx="15157">
                  <c:v>2434.08203</c:v>
                </c:pt>
                <c:pt idx="15158">
                  <c:v>2434.08203</c:v>
                </c:pt>
                <c:pt idx="15159">
                  <c:v>2434.08203</c:v>
                </c:pt>
                <c:pt idx="15160">
                  <c:v>2434.08203</c:v>
                </c:pt>
                <c:pt idx="15161">
                  <c:v>2434.08203</c:v>
                </c:pt>
                <c:pt idx="15162">
                  <c:v>2434.08203</c:v>
                </c:pt>
                <c:pt idx="15163">
                  <c:v>2434.08203</c:v>
                </c:pt>
                <c:pt idx="15164">
                  <c:v>2434.08203</c:v>
                </c:pt>
                <c:pt idx="15165">
                  <c:v>2434.08203</c:v>
                </c:pt>
                <c:pt idx="15166">
                  <c:v>2434.08203</c:v>
                </c:pt>
                <c:pt idx="15167">
                  <c:v>2434.08203</c:v>
                </c:pt>
                <c:pt idx="15168">
                  <c:v>2434.08203</c:v>
                </c:pt>
                <c:pt idx="15169">
                  <c:v>2434.08203</c:v>
                </c:pt>
                <c:pt idx="15170">
                  <c:v>2434.08203</c:v>
                </c:pt>
                <c:pt idx="15171">
                  <c:v>2434.08203</c:v>
                </c:pt>
                <c:pt idx="15172">
                  <c:v>2434.08203</c:v>
                </c:pt>
                <c:pt idx="15173">
                  <c:v>2431.6406299999981</c:v>
                </c:pt>
                <c:pt idx="15174">
                  <c:v>2434.08203</c:v>
                </c:pt>
                <c:pt idx="15175">
                  <c:v>2434.08203</c:v>
                </c:pt>
                <c:pt idx="15176">
                  <c:v>2434.08203</c:v>
                </c:pt>
                <c:pt idx="15177">
                  <c:v>2431.6406299999981</c:v>
                </c:pt>
                <c:pt idx="15178">
                  <c:v>2434.08203</c:v>
                </c:pt>
                <c:pt idx="15179">
                  <c:v>2434.08203</c:v>
                </c:pt>
                <c:pt idx="15180">
                  <c:v>2434.08203</c:v>
                </c:pt>
                <c:pt idx="15181">
                  <c:v>2434.08203</c:v>
                </c:pt>
                <c:pt idx="15182">
                  <c:v>2434.08203</c:v>
                </c:pt>
                <c:pt idx="15183">
                  <c:v>2434.08203</c:v>
                </c:pt>
                <c:pt idx="15184">
                  <c:v>2434.08203</c:v>
                </c:pt>
                <c:pt idx="15185">
                  <c:v>2434.08203</c:v>
                </c:pt>
                <c:pt idx="15186">
                  <c:v>2431.6406299999981</c:v>
                </c:pt>
                <c:pt idx="15187">
                  <c:v>2434.08203</c:v>
                </c:pt>
                <c:pt idx="15188">
                  <c:v>2434.08203</c:v>
                </c:pt>
                <c:pt idx="15189">
                  <c:v>2434.08203</c:v>
                </c:pt>
                <c:pt idx="15190">
                  <c:v>2434.08203</c:v>
                </c:pt>
                <c:pt idx="15191">
                  <c:v>2434.08203</c:v>
                </c:pt>
                <c:pt idx="15192">
                  <c:v>2434.08203</c:v>
                </c:pt>
                <c:pt idx="15193">
                  <c:v>2434.08203</c:v>
                </c:pt>
                <c:pt idx="15194">
                  <c:v>2434.08203</c:v>
                </c:pt>
                <c:pt idx="15195">
                  <c:v>2434.08203</c:v>
                </c:pt>
                <c:pt idx="15196">
                  <c:v>2431.6406299999981</c:v>
                </c:pt>
                <c:pt idx="15197">
                  <c:v>2431.6406299999981</c:v>
                </c:pt>
                <c:pt idx="15198">
                  <c:v>2434.08203</c:v>
                </c:pt>
                <c:pt idx="15199">
                  <c:v>2434.08203</c:v>
                </c:pt>
                <c:pt idx="15200">
                  <c:v>2434.08203</c:v>
                </c:pt>
                <c:pt idx="15201">
                  <c:v>2434.08203</c:v>
                </c:pt>
                <c:pt idx="15202">
                  <c:v>2434.08203</c:v>
                </c:pt>
                <c:pt idx="15203">
                  <c:v>2434.08203</c:v>
                </c:pt>
                <c:pt idx="15204">
                  <c:v>2434.08203</c:v>
                </c:pt>
                <c:pt idx="15205">
                  <c:v>2434.08203</c:v>
                </c:pt>
                <c:pt idx="15206">
                  <c:v>2434.08203</c:v>
                </c:pt>
                <c:pt idx="15207">
                  <c:v>2434.08203</c:v>
                </c:pt>
                <c:pt idx="15208">
                  <c:v>2434.08203</c:v>
                </c:pt>
                <c:pt idx="15209">
                  <c:v>2434.08203</c:v>
                </c:pt>
                <c:pt idx="15210">
                  <c:v>2434.08203</c:v>
                </c:pt>
                <c:pt idx="15211">
                  <c:v>2434.08203</c:v>
                </c:pt>
                <c:pt idx="15212">
                  <c:v>2434.08203</c:v>
                </c:pt>
                <c:pt idx="15213">
                  <c:v>2434.08203</c:v>
                </c:pt>
                <c:pt idx="15214">
                  <c:v>2434.08203</c:v>
                </c:pt>
                <c:pt idx="15215">
                  <c:v>2434.08203</c:v>
                </c:pt>
                <c:pt idx="15216">
                  <c:v>2434.08203</c:v>
                </c:pt>
                <c:pt idx="15217">
                  <c:v>2434.08203</c:v>
                </c:pt>
                <c:pt idx="15218">
                  <c:v>2434.08203</c:v>
                </c:pt>
                <c:pt idx="15219">
                  <c:v>2431.6406299999981</c:v>
                </c:pt>
                <c:pt idx="15220">
                  <c:v>2434.08203</c:v>
                </c:pt>
                <c:pt idx="15221">
                  <c:v>2434.08203</c:v>
                </c:pt>
                <c:pt idx="15222">
                  <c:v>2434.08203</c:v>
                </c:pt>
                <c:pt idx="15223">
                  <c:v>2434.08203</c:v>
                </c:pt>
                <c:pt idx="15224">
                  <c:v>2434.08203</c:v>
                </c:pt>
                <c:pt idx="15225">
                  <c:v>2434.08203</c:v>
                </c:pt>
                <c:pt idx="15226">
                  <c:v>2434.08203</c:v>
                </c:pt>
                <c:pt idx="15227">
                  <c:v>2434.08203</c:v>
                </c:pt>
                <c:pt idx="15228">
                  <c:v>2434.08203</c:v>
                </c:pt>
                <c:pt idx="15229">
                  <c:v>2434.08203</c:v>
                </c:pt>
                <c:pt idx="15230">
                  <c:v>2434.08203</c:v>
                </c:pt>
                <c:pt idx="15231">
                  <c:v>2434.08203</c:v>
                </c:pt>
                <c:pt idx="15232">
                  <c:v>2434.08203</c:v>
                </c:pt>
                <c:pt idx="15233">
                  <c:v>2434.08203</c:v>
                </c:pt>
                <c:pt idx="15234">
                  <c:v>2434.08203</c:v>
                </c:pt>
                <c:pt idx="15235">
                  <c:v>2431.6406299999981</c:v>
                </c:pt>
                <c:pt idx="15236">
                  <c:v>2434.08203</c:v>
                </c:pt>
                <c:pt idx="15237">
                  <c:v>2434.08203</c:v>
                </c:pt>
                <c:pt idx="15238">
                  <c:v>2434.08203</c:v>
                </c:pt>
                <c:pt idx="15239">
                  <c:v>2434.08203</c:v>
                </c:pt>
                <c:pt idx="15240">
                  <c:v>2434.08203</c:v>
                </c:pt>
                <c:pt idx="15241">
                  <c:v>2434.08203</c:v>
                </c:pt>
                <c:pt idx="15242">
                  <c:v>2434.08203</c:v>
                </c:pt>
                <c:pt idx="15243">
                  <c:v>2434.08203</c:v>
                </c:pt>
                <c:pt idx="15244">
                  <c:v>2434.08203</c:v>
                </c:pt>
                <c:pt idx="15245">
                  <c:v>2434.08203</c:v>
                </c:pt>
                <c:pt idx="15246">
                  <c:v>2434.08203</c:v>
                </c:pt>
                <c:pt idx="15247">
                  <c:v>2434.08203</c:v>
                </c:pt>
                <c:pt idx="15248">
                  <c:v>2434.08203</c:v>
                </c:pt>
                <c:pt idx="15249">
                  <c:v>2434.08203</c:v>
                </c:pt>
                <c:pt idx="15250">
                  <c:v>2434.08203</c:v>
                </c:pt>
                <c:pt idx="15251">
                  <c:v>2434.08203</c:v>
                </c:pt>
                <c:pt idx="15252">
                  <c:v>2434.08203</c:v>
                </c:pt>
                <c:pt idx="15253">
                  <c:v>2434.08203</c:v>
                </c:pt>
                <c:pt idx="15254">
                  <c:v>2434.08203</c:v>
                </c:pt>
                <c:pt idx="15255">
                  <c:v>2434.08203</c:v>
                </c:pt>
                <c:pt idx="15256">
                  <c:v>2434.08203</c:v>
                </c:pt>
                <c:pt idx="15257">
                  <c:v>2434.08203</c:v>
                </c:pt>
                <c:pt idx="15258">
                  <c:v>2434.08203</c:v>
                </c:pt>
                <c:pt idx="15259">
                  <c:v>2434.08203</c:v>
                </c:pt>
                <c:pt idx="15260">
                  <c:v>2434.08203</c:v>
                </c:pt>
                <c:pt idx="15261">
                  <c:v>2434.08203</c:v>
                </c:pt>
                <c:pt idx="15262">
                  <c:v>2434.08203</c:v>
                </c:pt>
                <c:pt idx="15263">
                  <c:v>2434.08203</c:v>
                </c:pt>
                <c:pt idx="15264">
                  <c:v>2434.08203</c:v>
                </c:pt>
                <c:pt idx="15265">
                  <c:v>2434.08203</c:v>
                </c:pt>
                <c:pt idx="15266">
                  <c:v>2434.08203</c:v>
                </c:pt>
                <c:pt idx="15267">
                  <c:v>2434.08203</c:v>
                </c:pt>
                <c:pt idx="15268">
                  <c:v>2434.08203</c:v>
                </c:pt>
                <c:pt idx="15269">
                  <c:v>2434.08203</c:v>
                </c:pt>
                <c:pt idx="15270">
                  <c:v>2434.08203</c:v>
                </c:pt>
                <c:pt idx="15271">
                  <c:v>2434.08203</c:v>
                </c:pt>
                <c:pt idx="15272">
                  <c:v>2434.08203</c:v>
                </c:pt>
                <c:pt idx="15273">
                  <c:v>2434.08203</c:v>
                </c:pt>
                <c:pt idx="15274">
                  <c:v>2434.08203</c:v>
                </c:pt>
                <c:pt idx="15275">
                  <c:v>2434.08203</c:v>
                </c:pt>
                <c:pt idx="15276">
                  <c:v>2434.08203</c:v>
                </c:pt>
                <c:pt idx="15277">
                  <c:v>2434.08203</c:v>
                </c:pt>
                <c:pt idx="15278">
                  <c:v>2434.08203</c:v>
                </c:pt>
                <c:pt idx="15279">
                  <c:v>2434.08203</c:v>
                </c:pt>
                <c:pt idx="15280">
                  <c:v>2434.08203</c:v>
                </c:pt>
                <c:pt idx="15281">
                  <c:v>2434.08203</c:v>
                </c:pt>
                <c:pt idx="15282">
                  <c:v>2434.08203</c:v>
                </c:pt>
                <c:pt idx="15283">
                  <c:v>2434.08203</c:v>
                </c:pt>
                <c:pt idx="15284">
                  <c:v>2434.08203</c:v>
                </c:pt>
                <c:pt idx="15285">
                  <c:v>2434.08203</c:v>
                </c:pt>
                <c:pt idx="15286">
                  <c:v>2434.08203</c:v>
                </c:pt>
                <c:pt idx="15287">
                  <c:v>2434.08203</c:v>
                </c:pt>
                <c:pt idx="15288">
                  <c:v>2434.08203</c:v>
                </c:pt>
                <c:pt idx="15289">
                  <c:v>2434.08203</c:v>
                </c:pt>
                <c:pt idx="15290">
                  <c:v>2434.08203</c:v>
                </c:pt>
                <c:pt idx="15291">
                  <c:v>2434.08203</c:v>
                </c:pt>
                <c:pt idx="15292">
                  <c:v>2434.08203</c:v>
                </c:pt>
                <c:pt idx="15293">
                  <c:v>2434.08203</c:v>
                </c:pt>
                <c:pt idx="15294">
                  <c:v>2434.08203</c:v>
                </c:pt>
                <c:pt idx="15295">
                  <c:v>2434.08203</c:v>
                </c:pt>
                <c:pt idx="15296">
                  <c:v>2434.08203</c:v>
                </c:pt>
                <c:pt idx="15297">
                  <c:v>2434.08203</c:v>
                </c:pt>
                <c:pt idx="15298">
                  <c:v>2434.08203</c:v>
                </c:pt>
                <c:pt idx="15299">
                  <c:v>2434.08203</c:v>
                </c:pt>
                <c:pt idx="15300">
                  <c:v>2434.08203</c:v>
                </c:pt>
                <c:pt idx="15301">
                  <c:v>2431.6406299999981</c:v>
                </c:pt>
                <c:pt idx="15302">
                  <c:v>2434.08203</c:v>
                </c:pt>
                <c:pt idx="15303">
                  <c:v>2434.08203</c:v>
                </c:pt>
                <c:pt idx="15304">
                  <c:v>2434.08203</c:v>
                </c:pt>
                <c:pt idx="15305">
                  <c:v>2434.08203</c:v>
                </c:pt>
                <c:pt idx="15306">
                  <c:v>2434.08203</c:v>
                </c:pt>
                <c:pt idx="15307">
                  <c:v>2434.08203</c:v>
                </c:pt>
                <c:pt idx="15308">
                  <c:v>2434.08203</c:v>
                </c:pt>
                <c:pt idx="15309">
                  <c:v>2434.08203</c:v>
                </c:pt>
                <c:pt idx="15310">
                  <c:v>2434.08203</c:v>
                </c:pt>
                <c:pt idx="15311">
                  <c:v>2434.08203</c:v>
                </c:pt>
                <c:pt idx="15312">
                  <c:v>2434.08203</c:v>
                </c:pt>
                <c:pt idx="15313">
                  <c:v>2434.08203</c:v>
                </c:pt>
                <c:pt idx="15314">
                  <c:v>2434.08203</c:v>
                </c:pt>
                <c:pt idx="15315">
                  <c:v>2434.08203</c:v>
                </c:pt>
                <c:pt idx="15316">
                  <c:v>2434.08203</c:v>
                </c:pt>
                <c:pt idx="15317">
                  <c:v>2434.08203</c:v>
                </c:pt>
                <c:pt idx="15318">
                  <c:v>2434.08203</c:v>
                </c:pt>
                <c:pt idx="15319">
                  <c:v>2434.08203</c:v>
                </c:pt>
                <c:pt idx="15320">
                  <c:v>2434.08203</c:v>
                </c:pt>
                <c:pt idx="15321">
                  <c:v>2434.08203</c:v>
                </c:pt>
                <c:pt idx="15322">
                  <c:v>2434.08203</c:v>
                </c:pt>
                <c:pt idx="15323">
                  <c:v>2434.08203</c:v>
                </c:pt>
                <c:pt idx="15324">
                  <c:v>2434.08203</c:v>
                </c:pt>
                <c:pt idx="15325">
                  <c:v>2434.08203</c:v>
                </c:pt>
                <c:pt idx="15326">
                  <c:v>2434.08203</c:v>
                </c:pt>
                <c:pt idx="15327">
                  <c:v>2434.08203</c:v>
                </c:pt>
                <c:pt idx="15328">
                  <c:v>2434.08203</c:v>
                </c:pt>
                <c:pt idx="15329">
                  <c:v>2434.08203</c:v>
                </c:pt>
                <c:pt idx="15330">
                  <c:v>2434.08203</c:v>
                </c:pt>
                <c:pt idx="15331">
                  <c:v>2434.08203</c:v>
                </c:pt>
                <c:pt idx="15332">
                  <c:v>2434.08203</c:v>
                </c:pt>
                <c:pt idx="15333">
                  <c:v>2434.08203</c:v>
                </c:pt>
                <c:pt idx="15334">
                  <c:v>2434.08203</c:v>
                </c:pt>
                <c:pt idx="15335">
                  <c:v>2434.08203</c:v>
                </c:pt>
                <c:pt idx="15336">
                  <c:v>2434.08203</c:v>
                </c:pt>
                <c:pt idx="15337">
                  <c:v>2434.08203</c:v>
                </c:pt>
                <c:pt idx="15338">
                  <c:v>2434.08203</c:v>
                </c:pt>
                <c:pt idx="15339">
                  <c:v>2434.08203</c:v>
                </c:pt>
                <c:pt idx="15340">
                  <c:v>2434.08203</c:v>
                </c:pt>
                <c:pt idx="15341">
                  <c:v>2431.6406299999981</c:v>
                </c:pt>
                <c:pt idx="15342">
                  <c:v>2434.08203</c:v>
                </c:pt>
                <c:pt idx="15343">
                  <c:v>2431.6406299999981</c:v>
                </c:pt>
                <c:pt idx="15344">
                  <c:v>2434.08203</c:v>
                </c:pt>
                <c:pt idx="15345">
                  <c:v>2434.08203</c:v>
                </c:pt>
                <c:pt idx="15346">
                  <c:v>2434.08203</c:v>
                </c:pt>
                <c:pt idx="15347">
                  <c:v>2434.08203</c:v>
                </c:pt>
                <c:pt idx="15348">
                  <c:v>2434.08203</c:v>
                </c:pt>
                <c:pt idx="15349">
                  <c:v>2434.08203</c:v>
                </c:pt>
                <c:pt idx="15350">
                  <c:v>2434.08203</c:v>
                </c:pt>
                <c:pt idx="15351">
                  <c:v>2434.08203</c:v>
                </c:pt>
                <c:pt idx="15352">
                  <c:v>2434.08203</c:v>
                </c:pt>
                <c:pt idx="15353">
                  <c:v>2434.08203</c:v>
                </c:pt>
                <c:pt idx="15354">
                  <c:v>2434.08203</c:v>
                </c:pt>
                <c:pt idx="15355">
                  <c:v>2434.08203</c:v>
                </c:pt>
                <c:pt idx="15356">
                  <c:v>2434.08203</c:v>
                </c:pt>
                <c:pt idx="15357">
                  <c:v>2431.6406299999981</c:v>
                </c:pt>
                <c:pt idx="15358">
                  <c:v>2434.08203</c:v>
                </c:pt>
                <c:pt idx="15359">
                  <c:v>2434.08203</c:v>
                </c:pt>
                <c:pt idx="15360">
                  <c:v>2434.08203</c:v>
                </c:pt>
                <c:pt idx="15361">
                  <c:v>2434.08203</c:v>
                </c:pt>
                <c:pt idx="15362">
                  <c:v>2434.08203</c:v>
                </c:pt>
                <c:pt idx="15363">
                  <c:v>2434.08203</c:v>
                </c:pt>
                <c:pt idx="15364">
                  <c:v>2434.08203</c:v>
                </c:pt>
                <c:pt idx="15365">
                  <c:v>2434.08203</c:v>
                </c:pt>
                <c:pt idx="15366">
                  <c:v>2434.08203</c:v>
                </c:pt>
                <c:pt idx="15367">
                  <c:v>2434.08203</c:v>
                </c:pt>
                <c:pt idx="15368">
                  <c:v>2434.08203</c:v>
                </c:pt>
                <c:pt idx="15369">
                  <c:v>2434.08203</c:v>
                </c:pt>
                <c:pt idx="15370">
                  <c:v>2434.08203</c:v>
                </c:pt>
                <c:pt idx="15371">
                  <c:v>2434.08203</c:v>
                </c:pt>
                <c:pt idx="15372">
                  <c:v>2434.08203</c:v>
                </c:pt>
                <c:pt idx="15373">
                  <c:v>2434.08203</c:v>
                </c:pt>
                <c:pt idx="15374">
                  <c:v>2434.08203</c:v>
                </c:pt>
                <c:pt idx="15375">
                  <c:v>2434.08203</c:v>
                </c:pt>
                <c:pt idx="15376">
                  <c:v>2434.08203</c:v>
                </c:pt>
                <c:pt idx="15377">
                  <c:v>2434.08203</c:v>
                </c:pt>
                <c:pt idx="15378">
                  <c:v>2434.08203</c:v>
                </c:pt>
                <c:pt idx="15379">
                  <c:v>2434.08203</c:v>
                </c:pt>
                <c:pt idx="15380">
                  <c:v>2434.08203</c:v>
                </c:pt>
                <c:pt idx="15381">
                  <c:v>2434.08203</c:v>
                </c:pt>
                <c:pt idx="15382">
                  <c:v>2434.08203</c:v>
                </c:pt>
                <c:pt idx="15383">
                  <c:v>2434.08203</c:v>
                </c:pt>
                <c:pt idx="15384">
                  <c:v>2434.08203</c:v>
                </c:pt>
                <c:pt idx="15385">
                  <c:v>2434.08203</c:v>
                </c:pt>
                <c:pt idx="15386">
                  <c:v>2434.08203</c:v>
                </c:pt>
                <c:pt idx="15387">
                  <c:v>2434.08203</c:v>
                </c:pt>
                <c:pt idx="15388">
                  <c:v>2434.08203</c:v>
                </c:pt>
                <c:pt idx="15389">
                  <c:v>2434.08203</c:v>
                </c:pt>
                <c:pt idx="15390">
                  <c:v>2434.08203</c:v>
                </c:pt>
                <c:pt idx="15391">
                  <c:v>2434.08203</c:v>
                </c:pt>
                <c:pt idx="15392">
                  <c:v>2434.08203</c:v>
                </c:pt>
                <c:pt idx="15393">
                  <c:v>2434.08203</c:v>
                </c:pt>
                <c:pt idx="15394">
                  <c:v>2434.08203</c:v>
                </c:pt>
                <c:pt idx="15395">
                  <c:v>2434.08203</c:v>
                </c:pt>
                <c:pt idx="15396">
                  <c:v>2434.08203</c:v>
                </c:pt>
                <c:pt idx="15397">
                  <c:v>2434.08203</c:v>
                </c:pt>
                <c:pt idx="15398">
                  <c:v>2434.08203</c:v>
                </c:pt>
                <c:pt idx="15399">
                  <c:v>2434.08203</c:v>
                </c:pt>
                <c:pt idx="15400">
                  <c:v>2434.08203</c:v>
                </c:pt>
                <c:pt idx="15401">
                  <c:v>2434.08203</c:v>
                </c:pt>
                <c:pt idx="15402">
                  <c:v>2434.08203</c:v>
                </c:pt>
                <c:pt idx="15403">
                  <c:v>2434.08203</c:v>
                </c:pt>
                <c:pt idx="15404">
                  <c:v>2434.08203</c:v>
                </c:pt>
                <c:pt idx="15405">
                  <c:v>2434.08203</c:v>
                </c:pt>
                <c:pt idx="15406">
                  <c:v>2434.08203</c:v>
                </c:pt>
                <c:pt idx="15407">
                  <c:v>2434.08203</c:v>
                </c:pt>
                <c:pt idx="15408">
                  <c:v>2434.08203</c:v>
                </c:pt>
                <c:pt idx="15409">
                  <c:v>2434.08203</c:v>
                </c:pt>
                <c:pt idx="15410">
                  <c:v>2434.08203</c:v>
                </c:pt>
                <c:pt idx="15411">
                  <c:v>2434.08203</c:v>
                </c:pt>
                <c:pt idx="15412">
                  <c:v>2434.08203</c:v>
                </c:pt>
                <c:pt idx="15413">
                  <c:v>2434.08203</c:v>
                </c:pt>
                <c:pt idx="15414">
                  <c:v>2434.08203</c:v>
                </c:pt>
                <c:pt idx="15415">
                  <c:v>2434.08203</c:v>
                </c:pt>
                <c:pt idx="15416">
                  <c:v>2434.08203</c:v>
                </c:pt>
                <c:pt idx="15417">
                  <c:v>2434.08203</c:v>
                </c:pt>
                <c:pt idx="15418">
                  <c:v>2434.08203</c:v>
                </c:pt>
                <c:pt idx="15419">
                  <c:v>2434.08203</c:v>
                </c:pt>
                <c:pt idx="15420">
                  <c:v>2434.08203</c:v>
                </c:pt>
                <c:pt idx="15421">
                  <c:v>2434.08203</c:v>
                </c:pt>
                <c:pt idx="15422">
                  <c:v>2434.08203</c:v>
                </c:pt>
                <c:pt idx="15423">
                  <c:v>2434.08203</c:v>
                </c:pt>
                <c:pt idx="15424">
                  <c:v>2434.08203</c:v>
                </c:pt>
                <c:pt idx="15425">
                  <c:v>2434.08203</c:v>
                </c:pt>
                <c:pt idx="15426">
                  <c:v>2434.08203</c:v>
                </c:pt>
                <c:pt idx="15427">
                  <c:v>2434.08203</c:v>
                </c:pt>
                <c:pt idx="15428">
                  <c:v>2434.08203</c:v>
                </c:pt>
                <c:pt idx="15429">
                  <c:v>2434.08203</c:v>
                </c:pt>
                <c:pt idx="15430">
                  <c:v>2434.08203</c:v>
                </c:pt>
                <c:pt idx="15431">
                  <c:v>2434.08203</c:v>
                </c:pt>
                <c:pt idx="15432">
                  <c:v>2434.08203</c:v>
                </c:pt>
                <c:pt idx="15433">
                  <c:v>2434.08203</c:v>
                </c:pt>
                <c:pt idx="15434">
                  <c:v>2434.08203</c:v>
                </c:pt>
                <c:pt idx="15435">
                  <c:v>2434.08203</c:v>
                </c:pt>
                <c:pt idx="15436">
                  <c:v>2434.08203</c:v>
                </c:pt>
                <c:pt idx="15437">
                  <c:v>2434.08203</c:v>
                </c:pt>
                <c:pt idx="15438">
                  <c:v>2434.08203</c:v>
                </c:pt>
                <c:pt idx="15439">
                  <c:v>2434.08203</c:v>
                </c:pt>
                <c:pt idx="15440">
                  <c:v>2434.08203</c:v>
                </c:pt>
                <c:pt idx="15441">
                  <c:v>2434.08203</c:v>
                </c:pt>
                <c:pt idx="15442">
                  <c:v>2434.08203</c:v>
                </c:pt>
                <c:pt idx="15443">
                  <c:v>2434.08203</c:v>
                </c:pt>
                <c:pt idx="15444">
                  <c:v>2434.08203</c:v>
                </c:pt>
                <c:pt idx="15445">
                  <c:v>2434.08203</c:v>
                </c:pt>
                <c:pt idx="15446">
                  <c:v>2434.08203</c:v>
                </c:pt>
                <c:pt idx="15447">
                  <c:v>2434.08203</c:v>
                </c:pt>
                <c:pt idx="15448">
                  <c:v>2434.08203</c:v>
                </c:pt>
                <c:pt idx="15449">
                  <c:v>2434.08203</c:v>
                </c:pt>
                <c:pt idx="15450">
                  <c:v>2434.08203</c:v>
                </c:pt>
                <c:pt idx="15451">
                  <c:v>2434.08203</c:v>
                </c:pt>
                <c:pt idx="15452">
                  <c:v>2434.08203</c:v>
                </c:pt>
                <c:pt idx="15453">
                  <c:v>2434.08203</c:v>
                </c:pt>
                <c:pt idx="15454">
                  <c:v>2434.08203</c:v>
                </c:pt>
                <c:pt idx="15455">
                  <c:v>2434.08203</c:v>
                </c:pt>
                <c:pt idx="15456">
                  <c:v>2434.08203</c:v>
                </c:pt>
                <c:pt idx="15457">
                  <c:v>2434.08203</c:v>
                </c:pt>
                <c:pt idx="15458">
                  <c:v>2434.08203</c:v>
                </c:pt>
                <c:pt idx="15459">
                  <c:v>2434.08203</c:v>
                </c:pt>
                <c:pt idx="15460">
                  <c:v>2434.08203</c:v>
                </c:pt>
                <c:pt idx="15461">
                  <c:v>2434.08203</c:v>
                </c:pt>
                <c:pt idx="15462">
                  <c:v>2434.08203</c:v>
                </c:pt>
                <c:pt idx="15463">
                  <c:v>2434.08203</c:v>
                </c:pt>
                <c:pt idx="15464">
                  <c:v>2434.08203</c:v>
                </c:pt>
                <c:pt idx="15465">
                  <c:v>2434.08203</c:v>
                </c:pt>
                <c:pt idx="15466">
                  <c:v>2434.08203</c:v>
                </c:pt>
                <c:pt idx="15467">
                  <c:v>2434.08203</c:v>
                </c:pt>
                <c:pt idx="15468">
                  <c:v>2434.08203</c:v>
                </c:pt>
                <c:pt idx="15469">
                  <c:v>2434.08203</c:v>
                </c:pt>
                <c:pt idx="15470">
                  <c:v>2434.08203</c:v>
                </c:pt>
                <c:pt idx="15471">
                  <c:v>2434.08203</c:v>
                </c:pt>
                <c:pt idx="15472">
                  <c:v>2434.08203</c:v>
                </c:pt>
                <c:pt idx="15473">
                  <c:v>2431.6406299999981</c:v>
                </c:pt>
                <c:pt idx="15474">
                  <c:v>2434.08203</c:v>
                </c:pt>
                <c:pt idx="15475">
                  <c:v>2434.08203</c:v>
                </c:pt>
                <c:pt idx="15476">
                  <c:v>2434.08203</c:v>
                </c:pt>
                <c:pt idx="15477">
                  <c:v>2434.08203</c:v>
                </c:pt>
                <c:pt idx="15478">
                  <c:v>2434.08203</c:v>
                </c:pt>
                <c:pt idx="15479">
                  <c:v>2434.08203</c:v>
                </c:pt>
                <c:pt idx="15480">
                  <c:v>2434.08203</c:v>
                </c:pt>
                <c:pt idx="15481">
                  <c:v>2434.08203</c:v>
                </c:pt>
                <c:pt idx="15482">
                  <c:v>2434.08203</c:v>
                </c:pt>
                <c:pt idx="15483">
                  <c:v>2434.08203</c:v>
                </c:pt>
                <c:pt idx="15484">
                  <c:v>2434.08203</c:v>
                </c:pt>
                <c:pt idx="15485">
                  <c:v>2434.08203</c:v>
                </c:pt>
                <c:pt idx="15486">
                  <c:v>2431.6406299999981</c:v>
                </c:pt>
                <c:pt idx="15487">
                  <c:v>2434.08203</c:v>
                </c:pt>
                <c:pt idx="15488">
                  <c:v>2434.08203</c:v>
                </c:pt>
                <c:pt idx="15489">
                  <c:v>2434.08203</c:v>
                </c:pt>
                <c:pt idx="15490">
                  <c:v>2434.08203</c:v>
                </c:pt>
                <c:pt idx="15491">
                  <c:v>2434.08203</c:v>
                </c:pt>
                <c:pt idx="15492">
                  <c:v>2434.08203</c:v>
                </c:pt>
                <c:pt idx="15493">
                  <c:v>2434.08203</c:v>
                </c:pt>
                <c:pt idx="15494">
                  <c:v>2434.08203</c:v>
                </c:pt>
                <c:pt idx="15495">
                  <c:v>2434.08203</c:v>
                </c:pt>
                <c:pt idx="15496">
                  <c:v>2434.08203</c:v>
                </c:pt>
                <c:pt idx="15497">
                  <c:v>2434.08203</c:v>
                </c:pt>
                <c:pt idx="15498">
                  <c:v>2434.08203</c:v>
                </c:pt>
                <c:pt idx="15499">
                  <c:v>2434.08203</c:v>
                </c:pt>
                <c:pt idx="15500">
                  <c:v>2434.08203</c:v>
                </c:pt>
                <c:pt idx="15501">
                  <c:v>2434.08203</c:v>
                </c:pt>
                <c:pt idx="15502">
                  <c:v>2434.08203</c:v>
                </c:pt>
                <c:pt idx="15503">
                  <c:v>2434.08203</c:v>
                </c:pt>
                <c:pt idx="15504">
                  <c:v>2434.08203</c:v>
                </c:pt>
                <c:pt idx="15505">
                  <c:v>2434.08203</c:v>
                </c:pt>
                <c:pt idx="15506">
                  <c:v>2434.08203</c:v>
                </c:pt>
                <c:pt idx="15507">
                  <c:v>2434.08203</c:v>
                </c:pt>
                <c:pt idx="15508">
                  <c:v>2434.08203</c:v>
                </c:pt>
                <c:pt idx="15509">
                  <c:v>2434.08203</c:v>
                </c:pt>
                <c:pt idx="15510">
                  <c:v>2434.08203</c:v>
                </c:pt>
                <c:pt idx="15511">
                  <c:v>2434.08203</c:v>
                </c:pt>
                <c:pt idx="15512">
                  <c:v>2434.08203</c:v>
                </c:pt>
                <c:pt idx="15513">
                  <c:v>2434.08203</c:v>
                </c:pt>
                <c:pt idx="15514">
                  <c:v>2434.08203</c:v>
                </c:pt>
                <c:pt idx="15515">
                  <c:v>2434.08203</c:v>
                </c:pt>
                <c:pt idx="15516">
                  <c:v>2434.08203</c:v>
                </c:pt>
                <c:pt idx="15517">
                  <c:v>2434.08203</c:v>
                </c:pt>
                <c:pt idx="15518">
                  <c:v>2434.08203</c:v>
                </c:pt>
                <c:pt idx="15519">
                  <c:v>2434.08203</c:v>
                </c:pt>
                <c:pt idx="15520">
                  <c:v>2434.08203</c:v>
                </c:pt>
                <c:pt idx="15521">
                  <c:v>2434.08203</c:v>
                </c:pt>
                <c:pt idx="15522">
                  <c:v>2434.08203</c:v>
                </c:pt>
                <c:pt idx="15523">
                  <c:v>2434.08203</c:v>
                </c:pt>
                <c:pt idx="15524">
                  <c:v>2434.08203</c:v>
                </c:pt>
                <c:pt idx="15525">
                  <c:v>2434.08203</c:v>
                </c:pt>
                <c:pt idx="15526">
                  <c:v>2434.08203</c:v>
                </c:pt>
                <c:pt idx="15527">
                  <c:v>2434.08203</c:v>
                </c:pt>
                <c:pt idx="15528">
                  <c:v>2434.08203</c:v>
                </c:pt>
                <c:pt idx="15529">
                  <c:v>2434.08203</c:v>
                </c:pt>
                <c:pt idx="15530">
                  <c:v>2434.08203</c:v>
                </c:pt>
                <c:pt idx="15531">
                  <c:v>2434.08203</c:v>
                </c:pt>
                <c:pt idx="15532">
                  <c:v>2434.08203</c:v>
                </c:pt>
                <c:pt idx="15533">
                  <c:v>2434.08203</c:v>
                </c:pt>
                <c:pt idx="15534">
                  <c:v>2434.08203</c:v>
                </c:pt>
                <c:pt idx="15535">
                  <c:v>2434.08203</c:v>
                </c:pt>
                <c:pt idx="15536">
                  <c:v>2434.08203</c:v>
                </c:pt>
                <c:pt idx="15537">
                  <c:v>2434.08203</c:v>
                </c:pt>
                <c:pt idx="15538">
                  <c:v>2434.08203</c:v>
                </c:pt>
                <c:pt idx="15539">
                  <c:v>2434.08203</c:v>
                </c:pt>
                <c:pt idx="15540">
                  <c:v>2434.08203</c:v>
                </c:pt>
                <c:pt idx="15541">
                  <c:v>2434.08203</c:v>
                </c:pt>
                <c:pt idx="15542">
                  <c:v>2431.6406299999981</c:v>
                </c:pt>
                <c:pt idx="15543">
                  <c:v>2434.08203</c:v>
                </c:pt>
                <c:pt idx="15544">
                  <c:v>2434.08203</c:v>
                </c:pt>
                <c:pt idx="15545">
                  <c:v>2434.08203</c:v>
                </c:pt>
                <c:pt idx="15546">
                  <c:v>2434.08203</c:v>
                </c:pt>
                <c:pt idx="15547">
                  <c:v>2434.08203</c:v>
                </c:pt>
                <c:pt idx="15548">
                  <c:v>2434.08203</c:v>
                </c:pt>
                <c:pt idx="15549">
                  <c:v>2434.08203</c:v>
                </c:pt>
                <c:pt idx="15550">
                  <c:v>2434.08203</c:v>
                </c:pt>
                <c:pt idx="15551">
                  <c:v>2434.08203</c:v>
                </c:pt>
                <c:pt idx="15552">
                  <c:v>2434.08203</c:v>
                </c:pt>
                <c:pt idx="15553">
                  <c:v>2434.08203</c:v>
                </c:pt>
                <c:pt idx="15554">
                  <c:v>2431.6406299999981</c:v>
                </c:pt>
                <c:pt idx="15555">
                  <c:v>2434.08203</c:v>
                </c:pt>
                <c:pt idx="15556">
                  <c:v>2434.08203</c:v>
                </c:pt>
                <c:pt idx="15557">
                  <c:v>2434.08203</c:v>
                </c:pt>
                <c:pt idx="15558">
                  <c:v>2434.08203</c:v>
                </c:pt>
                <c:pt idx="15559">
                  <c:v>2434.08203</c:v>
                </c:pt>
                <c:pt idx="15560">
                  <c:v>2434.08203</c:v>
                </c:pt>
                <c:pt idx="15561">
                  <c:v>2434.08203</c:v>
                </c:pt>
                <c:pt idx="15562">
                  <c:v>2434.08203</c:v>
                </c:pt>
                <c:pt idx="15563">
                  <c:v>2434.08203</c:v>
                </c:pt>
                <c:pt idx="15564">
                  <c:v>2434.08203</c:v>
                </c:pt>
                <c:pt idx="15565">
                  <c:v>2434.08203</c:v>
                </c:pt>
                <c:pt idx="15566">
                  <c:v>2434.08203</c:v>
                </c:pt>
                <c:pt idx="15567">
                  <c:v>2434.08203</c:v>
                </c:pt>
                <c:pt idx="15568">
                  <c:v>2434.08203</c:v>
                </c:pt>
                <c:pt idx="15569">
                  <c:v>2434.08203</c:v>
                </c:pt>
                <c:pt idx="15570">
                  <c:v>2434.08203</c:v>
                </c:pt>
                <c:pt idx="15571">
                  <c:v>2434.08203</c:v>
                </c:pt>
                <c:pt idx="15572">
                  <c:v>2434.08203</c:v>
                </c:pt>
                <c:pt idx="15573">
                  <c:v>2434.08203</c:v>
                </c:pt>
                <c:pt idx="15574">
                  <c:v>2434.08203</c:v>
                </c:pt>
                <c:pt idx="15575">
                  <c:v>2434.08203</c:v>
                </c:pt>
                <c:pt idx="15576">
                  <c:v>2434.08203</c:v>
                </c:pt>
                <c:pt idx="15577">
                  <c:v>2434.08203</c:v>
                </c:pt>
                <c:pt idx="15578">
                  <c:v>2434.08203</c:v>
                </c:pt>
                <c:pt idx="15579">
                  <c:v>2434.08203</c:v>
                </c:pt>
                <c:pt idx="15580">
                  <c:v>2434.08203</c:v>
                </c:pt>
                <c:pt idx="15581">
                  <c:v>2434.08203</c:v>
                </c:pt>
                <c:pt idx="15582">
                  <c:v>2434.08203</c:v>
                </c:pt>
                <c:pt idx="15583">
                  <c:v>2434.08203</c:v>
                </c:pt>
                <c:pt idx="15584">
                  <c:v>2434.08203</c:v>
                </c:pt>
                <c:pt idx="15585">
                  <c:v>2434.08203</c:v>
                </c:pt>
                <c:pt idx="15586">
                  <c:v>2434.08203</c:v>
                </c:pt>
                <c:pt idx="15587">
                  <c:v>2434.08203</c:v>
                </c:pt>
                <c:pt idx="15588">
                  <c:v>2434.08203</c:v>
                </c:pt>
                <c:pt idx="15589">
                  <c:v>2434.08203</c:v>
                </c:pt>
                <c:pt idx="15590">
                  <c:v>2434.08203</c:v>
                </c:pt>
                <c:pt idx="15591">
                  <c:v>2434.08203</c:v>
                </c:pt>
                <c:pt idx="15592">
                  <c:v>2434.08203</c:v>
                </c:pt>
                <c:pt idx="15593">
                  <c:v>2434.08203</c:v>
                </c:pt>
                <c:pt idx="15594">
                  <c:v>2434.08203</c:v>
                </c:pt>
                <c:pt idx="15595">
                  <c:v>2434.08203</c:v>
                </c:pt>
                <c:pt idx="15596">
                  <c:v>2434.08203</c:v>
                </c:pt>
                <c:pt idx="15597">
                  <c:v>2434.08203</c:v>
                </c:pt>
                <c:pt idx="15598">
                  <c:v>2434.08203</c:v>
                </c:pt>
                <c:pt idx="15599">
                  <c:v>2434.08203</c:v>
                </c:pt>
                <c:pt idx="15600">
                  <c:v>2434.08203</c:v>
                </c:pt>
                <c:pt idx="15601">
                  <c:v>2434.08203</c:v>
                </c:pt>
                <c:pt idx="15602">
                  <c:v>2434.08203</c:v>
                </c:pt>
                <c:pt idx="15603">
                  <c:v>2434.08203</c:v>
                </c:pt>
                <c:pt idx="15604">
                  <c:v>2434.08203</c:v>
                </c:pt>
                <c:pt idx="15605">
                  <c:v>2434.08203</c:v>
                </c:pt>
                <c:pt idx="15606">
                  <c:v>2434.08203</c:v>
                </c:pt>
                <c:pt idx="15607">
                  <c:v>2434.08203</c:v>
                </c:pt>
                <c:pt idx="15608">
                  <c:v>2434.08203</c:v>
                </c:pt>
                <c:pt idx="15609">
                  <c:v>2434.08203</c:v>
                </c:pt>
                <c:pt idx="15610">
                  <c:v>2434.08203</c:v>
                </c:pt>
                <c:pt idx="15611">
                  <c:v>2434.08203</c:v>
                </c:pt>
                <c:pt idx="15612">
                  <c:v>2434.08203</c:v>
                </c:pt>
                <c:pt idx="15613">
                  <c:v>2434.08203</c:v>
                </c:pt>
                <c:pt idx="15614">
                  <c:v>2434.08203</c:v>
                </c:pt>
                <c:pt idx="15615">
                  <c:v>2434.08203</c:v>
                </c:pt>
                <c:pt idx="15616">
                  <c:v>2434.08203</c:v>
                </c:pt>
                <c:pt idx="15617">
                  <c:v>2434.08203</c:v>
                </c:pt>
                <c:pt idx="15618">
                  <c:v>2434.08203</c:v>
                </c:pt>
                <c:pt idx="15619">
                  <c:v>2434.08203</c:v>
                </c:pt>
                <c:pt idx="15620">
                  <c:v>2434.08203</c:v>
                </c:pt>
                <c:pt idx="15621">
                  <c:v>2434.08203</c:v>
                </c:pt>
                <c:pt idx="15622">
                  <c:v>2434.08203</c:v>
                </c:pt>
                <c:pt idx="15623">
                  <c:v>2434.08203</c:v>
                </c:pt>
                <c:pt idx="15624">
                  <c:v>2434.08203</c:v>
                </c:pt>
                <c:pt idx="15625">
                  <c:v>2434.08203</c:v>
                </c:pt>
                <c:pt idx="15626">
                  <c:v>2434.08203</c:v>
                </c:pt>
                <c:pt idx="15627">
                  <c:v>2434.08203</c:v>
                </c:pt>
                <c:pt idx="15628">
                  <c:v>2434.08203</c:v>
                </c:pt>
                <c:pt idx="15629">
                  <c:v>2434.08203</c:v>
                </c:pt>
                <c:pt idx="15630">
                  <c:v>2434.08203</c:v>
                </c:pt>
                <c:pt idx="15631">
                  <c:v>2434.08203</c:v>
                </c:pt>
                <c:pt idx="15632">
                  <c:v>2434.08203</c:v>
                </c:pt>
                <c:pt idx="15633">
                  <c:v>2434.08203</c:v>
                </c:pt>
                <c:pt idx="15634">
                  <c:v>2434.08203</c:v>
                </c:pt>
                <c:pt idx="15635">
                  <c:v>2434.08203</c:v>
                </c:pt>
                <c:pt idx="15636">
                  <c:v>2434.08203</c:v>
                </c:pt>
                <c:pt idx="15637">
                  <c:v>2434.08203</c:v>
                </c:pt>
                <c:pt idx="15638">
                  <c:v>2434.08203</c:v>
                </c:pt>
                <c:pt idx="15639">
                  <c:v>2434.08203</c:v>
                </c:pt>
                <c:pt idx="15640">
                  <c:v>2434.08203</c:v>
                </c:pt>
                <c:pt idx="15641">
                  <c:v>2434.08203</c:v>
                </c:pt>
                <c:pt idx="15642">
                  <c:v>2434.08203</c:v>
                </c:pt>
                <c:pt idx="15643">
                  <c:v>2434.08203</c:v>
                </c:pt>
                <c:pt idx="15644">
                  <c:v>2434.08203</c:v>
                </c:pt>
                <c:pt idx="15645">
                  <c:v>2434.08203</c:v>
                </c:pt>
                <c:pt idx="15646">
                  <c:v>2434.08203</c:v>
                </c:pt>
                <c:pt idx="15647">
                  <c:v>2434.08203</c:v>
                </c:pt>
                <c:pt idx="15648">
                  <c:v>2434.08203</c:v>
                </c:pt>
                <c:pt idx="15649">
                  <c:v>2434.08203</c:v>
                </c:pt>
                <c:pt idx="15650">
                  <c:v>2434.08203</c:v>
                </c:pt>
                <c:pt idx="15651">
                  <c:v>2434.08203</c:v>
                </c:pt>
                <c:pt idx="15652">
                  <c:v>2434.08203</c:v>
                </c:pt>
                <c:pt idx="15653">
                  <c:v>2434.08203</c:v>
                </c:pt>
                <c:pt idx="15654">
                  <c:v>2434.08203</c:v>
                </c:pt>
                <c:pt idx="15655">
                  <c:v>2434.08203</c:v>
                </c:pt>
                <c:pt idx="15656">
                  <c:v>2434.08203</c:v>
                </c:pt>
                <c:pt idx="15657">
                  <c:v>2434.08203</c:v>
                </c:pt>
                <c:pt idx="15658">
                  <c:v>2434.08203</c:v>
                </c:pt>
                <c:pt idx="15659">
                  <c:v>2434.08203</c:v>
                </c:pt>
                <c:pt idx="15660">
                  <c:v>2434.08203</c:v>
                </c:pt>
                <c:pt idx="15661">
                  <c:v>2434.08203</c:v>
                </c:pt>
                <c:pt idx="15662">
                  <c:v>2434.08203</c:v>
                </c:pt>
                <c:pt idx="15663">
                  <c:v>2434.08203</c:v>
                </c:pt>
                <c:pt idx="15664">
                  <c:v>2434.08203</c:v>
                </c:pt>
                <c:pt idx="15665">
                  <c:v>2434.08203</c:v>
                </c:pt>
                <c:pt idx="15666">
                  <c:v>2431.6406299999981</c:v>
                </c:pt>
                <c:pt idx="15667">
                  <c:v>2434.08203</c:v>
                </c:pt>
                <c:pt idx="15668">
                  <c:v>2434.08203</c:v>
                </c:pt>
                <c:pt idx="15669">
                  <c:v>2434.08203</c:v>
                </c:pt>
                <c:pt idx="15670">
                  <c:v>2434.08203</c:v>
                </c:pt>
                <c:pt idx="15671">
                  <c:v>2434.08203</c:v>
                </c:pt>
                <c:pt idx="15672">
                  <c:v>2434.08203</c:v>
                </c:pt>
                <c:pt idx="15673">
                  <c:v>2434.08203</c:v>
                </c:pt>
                <c:pt idx="15674">
                  <c:v>2434.08203</c:v>
                </c:pt>
                <c:pt idx="15675">
                  <c:v>2434.08203</c:v>
                </c:pt>
                <c:pt idx="15676">
                  <c:v>2434.08203</c:v>
                </c:pt>
                <c:pt idx="15677">
                  <c:v>2434.08203</c:v>
                </c:pt>
                <c:pt idx="15678">
                  <c:v>2434.08203</c:v>
                </c:pt>
                <c:pt idx="15679">
                  <c:v>2434.08203</c:v>
                </c:pt>
                <c:pt idx="15680">
                  <c:v>2434.08203</c:v>
                </c:pt>
                <c:pt idx="15681">
                  <c:v>2434.08203</c:v>
                </c:pt>
                <c:pt idx="15682">
                  <c:v>2434.08203</c:v>
                </c:pt>
                <c:pt idx="15683">
                  <c:v>2434.08203</c:v>
                </c:pt>
                <c:pt idx="15684">
                  <c:v>2434.08203</c:v>
                </c:pt>
                <c:pt idx="15685">
                  <c:v>2434.08203</c:v>
                </c:pt>
                <c:pt idx="15686">
                  <c:v>2431.6406299999981</c:v>
                </c:pt>
                <c:pt idx="15687">
                  <c:v>2434.08203</c:v>
                </c:pt>
                <c:pt idx="15688">
                  <c:v>2434.08203</c:v>
                </c:pt>
                <c:pt idx="15689">
                  <c:v>2434.08203</c:v>
                </c:pt>
                <c:pt idx="15690">
                  <c:v>2434.08203</c:v>
                </c:pt>
                <c:pt idx="15691">
                  <c:v>2434.08203</c:v>
                </c:pt>
                <c:pt idx="15692">
                  <c:v>2434.08203</c:v>
                </c:pt>
                <c:pt idx="15693">
                  <c:v>2434.08203</c:v>
                </c:pt>
                <c:pt idx="15694">
                  <c:v>2434.08203</c:v>
                </c:pt>
                <c:pt idx="15695">
                  <c:v>2434.08203</c:v>
                </c:pt>
                <c:pt idx="15696">
                  <c:v>2434.08203</c:v>
                </c:pt>
                <c:pt idx="15697">
                  <c:v>2434.08203</c:v>
                </c:pt>
                <c:pt idx="15698">
                  <c:v>2434.08203</c:v>
                </c:pt>
                <c:pt idx="15699">
                  <c:v>2434.08203</c:v>
                </c:pt>
                <c:pt idx="15700">
                  <c:v>2434.08203</c:v>
                </c:pt>
                <c:pt idx="15701">
                  <c:v>2434.08203</c:v>
                </c:pt>
                <c:pt idx="15702">
                  <c:v>2434.08203</c:v>
                </c:pt>
                <c:pt idx="15703">
                  <c:v>2434.08203</c:v>
                </c:pt>
                <c:pt idx="15704">
                  <c:v>2434.08203</c:v>
                </c:pt>
                <c:pt idx="15705">
                  <c:v>2434.08203</c:v>
                </c:pt>
                <c:pt idx="15706">
                  <c:v>2434.08203</c:v>
                </c:pt>
                <c:pt idx="15707">
                  <c:v>2434.08203</c:v>
                </c:pt>
                <c:pt idx="15708">
                  <c:v>2434.08203</c:v>
                </c:pt>
                <c:pt idx="15709">
                  <c:v>2434.08203</c:v>
                </c:pt>
                <c:pt idx="15710">
                  <c:v>2434.08203</c:v>
                </c:pt>
                <c:pt idx="15711">
                  <c:v>2434.08203</c:v>
                </c:pt>
                <c:pt idx="15712">
                  <c:v>2434.08203</c:v>
                </c:pt>
                <c:pt idx="15713">
                  <c:v>2434.08203</c:v>
                </c:pt>
                <c:pt idx="15714">
                  <c:v>2434.08203</c:v>
                </c:pt>
                <c:pt idx="15715">
                  <c:v>2434.08203</c:v>
                </c:pt>
                <c:pt idx="15716">
                  <c:v>2434.08203</c:v>
                </c:pt>
                <c:pt idx="15717">
                  <c:v>2434.08203</c:v>
                </c:pt>
                <c:pt idx="15718">
                  <c:v>2434.08203</c:v>
                </c:pt>
                <c:pt idx="15719">
                  <c:v>2434.08203</c:v>
                </c:pt>
                <c:pt idx="15720">
                  <c:v>2434.08203</c:v>
                </c:pt>
                <c:pt idx="15721">
                  <c:v>2434.08203</c:v>
                </c:pt>
                <c:pt idx="15722">
                  <c:v>2434.08203</c:v>
                </c:pt>
                <c:pt idx="15723">
                  <c:v>2434.08203</c:v>
                </c:pt>
                <c:pt idx="15724">
                  <c:v>2434.08203</c:v>
                </c:pt>
                <c:pt idx="15725">
                  <c:v>2434.08203</c:v>
                </c:pt>
                <c:pt idx="15726">
                  <c:v>2434.08203</c:v>
                </c:pt>
                <c:pt idx="15727">
                  <c:v>2434.08203</c:v>
                </c:pt>
                <c:pt idx="15728">
                  <c:v>2434.08203</c:v>
                </c:pt>
                <c:pt idx="15729">
                  <c:v>2434.08203</c:v>
                </c:pt>
                <c:pt idx="15730">
                  <c:v>2434.08203</c:v>
                </c:pt>
                <c:pt idx="15731">
                  <c:v>2434.08203</c:v>
                </c:pt>
                <c:pt idx="15732">
                  <c:v>2434.08203</c:v>
                </c:pt>
                <c:pt idx="15733">
                  <c:v>2434.08203</c:v>
                </c:pt>
                <c:pt idx="15734">
                  <c:v>2434.08203</c:v>
                </c:pt>
                <c:pt idx="15735">
                  <c:v>2434.08203</c:v>
                </c:pt>
                <c:pt idx="15736">
                  <c:v>2434.08203</c:v>
                </c:pt>
                <c:pt idx="15737">
                  <c:v>2434.08203</c:v>
                </c:pt>
                <c:pt idx="15738">
                  <c:v>2434.08203</c:v>
                </c:pt>
                <c:pt idx="15739">
                  <c:v>2434.08203</c:v>
                </c:pt>
                <c:pt idx="15740">
                  <c:v>2434.08203</c:v>
                </c:pt>
                <c:pt idx="15741">
                  <c:v>2434.08203</c:v>
                </c:pt>
                <c:pt idx="15742">
                  <c:v>2434.08203</c:v>
                </c:pt>
                <c:pt idx="15743">
                  <c:v>2434.08203</c:v>
                </c:pt>
                <c:pt idx="15744">
                  <c:v>2434.08203</c:v>
                </c:pt>
                <c:pt idx="15745">
                  <c:v>2431.6406299999981</c:v>
                </c:pt>
                <c:pt idx="15746">
                  <c:v>2434.08203</c:v>
                </c:pt>
                <c:pt idx="15747">
                  <c:v>2434.08203</c:v>
                </c:pt>
                <c:pt idx="15748">
                  <c:v>2434.08203</c:v>
                </c:pt>
                <c:pt idx="15749">
                  <c:v>2434.08203</c:v>
                </c:pt>
                <c:pt idx="15750">
                  <c:v>2434.08203</c:v>
                </c:pt>
                <c:pt idx="15751">
                  <c:v>2434.08203</c:v>
                </c:pt>
                <c:pt idx="15752">
                  <c:v>2434.08203</c:v>
                </c:pt>
                <c:pt idx="15753">
                  <c:v>2434.08203</c:v>
                </c:pt>
                <c:pt idx="15754">
                  <c:v>2434.08203</c:v>
                </c:pt>
                <c:pt idx="15755">
                  <c:v>2431.6406299999981</c:v>
                </c:pt>
                <c:pt idx="15756">
                  <c:v>2434.08203</c:v>
                </c:pt>
                <c:pt idx="15757">
                  <c:v>2434.08203</c:v>
                </c:pt>
                <c:pt idx="15758">
                  <c:v>2434.08203</c:v>
                </c:pt>
                <c:pt idx="15759">
                  <c:v>2434.08203</c:v>
                </c:pt>
                <c:pt idx="15760">
                  <c:v>2434.08203</c:v>
                </c:pt>
                <c:pt idx="15761">
                  <c:v>2434.08203</c:v>
                </c:pt>
                <c:pt idx="15762">
                  <c:v>2431.6406299999981</c:v>
                </c:pt>
                <c:pt idx="15763">
                  <c:v>2431.6406299999981</c:v>
                </c:pt>
                <c:pt idx="15764">
                  <c:v>2434.08203</c:v>
                </c:pt>
                <c:pt idx="15765">
                  <c:v>2434.08203</c:v>
                </c:pt>
                <c:pt idx="15766">
                  <c:v>2431.6406299999981</c:v>
                </c:pt>
                <c:pt idx="15767">
                  <c:v>2434.08203</c:v>
                </c:pt>
                <c:pt idx="15768">
                  <c:v>2434.08203</c:v>
                </c:pt>
                <c:pt idx="15769">
                  <c:v>2434.08203</c:v>
                </c:pt>
                <c:pt idx="15770">
                  <c:v>2434.08203</c:v>
                </c:pt>
                <c:pt idx="15771">
                  <c:v>2434.08203</c:v>
                </c:pt>
                <c:pt idx="15772">
                  <c:v>2431.6406299999981</c:v>
                </c:pt>
                <c:pt idx="15773">
                  <c:v>2434.08203</c:v>
                </c:pt>
                <c:pt idx="15774">
                  <c:v>2434.08203</c:v>
                </c:pt>
                <c:pt idx="15775">
                  <c:v>2434.08203</c:v>
                </c:pt>
                <c:pt idx="15776">
                  <c:v>2434.08203</c:v>
                </c:pt>
                <c:pt idx="15777">
                  <c:v>2434.08203</c:v>
                </c:pt>
                <c:pt idx="15778">
                  <c:v>2434.08203</c:v>
                </c:pt>
                <c:pt idx="15779">
                  <c:v>2434.08203</c:v>
                </c:pt>
                <c:pt idx="15780">
                  <c:v>2431.6406299999981</c:v>
                </c:pt>
                <c:pt idx="15781">
                  <c:v>2434.08203</c:v>
                </c:pt>
                <c:pt idx="15782">
                  <c:v>2434.08203</c:v>
                </c:pt>
                <c:pt idx="15783">
                  <c:v>2434.08203</c:v>
                </c:pt>
                <c:pt idx="15784">
                  <c:v>2434.08203</c:v>
                </c:pt>
                <c:pt idx="15785">
                  <c:v>2434.08203</c:v>
                </c:pt>
                <c:pt idx="15786">
                  <c:v>2434.08203</c:v>
                </c:pt>
                <c:pt idx="15787">
                  <c:v>2434.08203</c:v>
                </c:pt>
                <c:pt idx="15788">
                  <c:v>2434.08203</c:v>
                </c:pt>
                <c:pt idx="15789">
                  <c:v>2434.08203</c:v>
                </c:pt>
                <c:pt idx="15790">
                  <c:v>2434.08203</c:v>
                </c:pt>
                <c:pt idx="15791">
                  <c:v>2434.08203</c:v>
                </c:pt>
                <c:pt idx="15792">
                  <c:v>2434.08203</c:v>
                </c:pt>
                <c:pt idx="15793">
                  <c:v>2434.08203</c:v>
                </c:pt>
                <c:pt idx="15794">
                  <c:v>2434.08203</c:v>
                </c:pt>
                <c:pt idx="15795">
                  <c:v>2434.08203</c:v>
                </c:pt>
                <c:pt idx="15796">
                  <c:v>2434.08203</c:v>
                </c:pt>
                <c:pt idx="15797">
                  <c:v>2434.08203</c:v>
                </c:pt>
                <c:pt idx="15798">
                  <c:v>2434.08203</c:v>
                </c:pt>
                <c:pt idx="15799">
                  <c:v>2434.08203</c:v>
                </c:pt>
                <c:pt idx="15800">
                  <c:v>2434.08203</c:v>
                </c:pt>
                <c:pt idx="15801">
                  <c:v>2434.08203</c:v>
                </c:pt>
                <c:pt idx="15802">
                  <c:v>2434.08203</c:v>
                </c:pt>
                <c:pt idx="15803">
                  <c:v>2434.08203</c:v>
                </c:pt>
                <c:pt idx="15804">
                  <c:v>2434.08203</c:v>
                </c:pt>
                <c:pt idx="15805">
                  <c:v>2434.08203</c:v>
                </c:pt>
                <c:pt idx="15806">
                  <c:v>2434.08203</c:v>
                </c:pt>
                <c:pt idx="15807">
                  <c:v>2434.08203</c:v>
                </c:pt>
                <c:pt idx="15808">
                  <c:v>2434.08203</c:v>
                </c:pt>
                <c:pt idx="15809">
                  <c:v>2434.08203</c:v>
                </c:pt>
                <c:pt idx="15810">
                  <c:v>2434.08203</c:v>
                </c:pt>
                <c:pt idx="15811">
                  <c:v>2434.08203</c:v>
                </c:pt>
                <c:pt idx="15812">
                  <c:v>2434.08203</c:v>
                </c:pt>
                <c:pt idx="15813">
                  <c:v>2434.08203</c:v>
                </c:pt>
                <c:pt idx="15814">
                  <c:v>2434.08203</c:v>
                </c:pt>
                <c:pt idx="15815">
                  <c:v>2434.08203</c:v>
                </c:pt>
                <c:pt idx="15816">
                  <c:v>2434.08203</c:v>
                </c:pt>
                <c:pt idx="15817">
                  <c:v>2434.08203</c:v>
                </c:pt>
                <c:pt idx="15818">
                  <c:v>2434.08203</c:v>
                </c:pt>
                <c:pt idx="15819">
                  <c:v>2434.08203</c:v>
                </c:pt>
                <c:pt idx="15820">
                  <c:v>2434.08203</c:v>
                </c:pt>
                <c:pt idx="15821">
                  <c:v>2434.08203</c:v>
                </c:pt>
                <c:pt idx="15822">
                  <c:v>2434.08203</c:v>
                </c:pt>
                <c:pt idx="15823">
                  <c:v>2434.08203</c:v>
                </c:pt>
                <c:pt idx="15824">
                  <c:v>2434.08203</c:v>
                </c:pt>
                <c:pt idx="15825">
                  <c:v>2434.08203</c:v>
                </c:pt>
                <c:pt idx="15826">
                  <c:v>2434.08203</c:v>
                </c:pt>
                <c:pt idx="15827">
                  <c:v>2434.08203</c:v>
                </c:pt>
                <c:pt idx="15828">
                  <c:v>2434.08203</c:v>
                </c:pt>
                <c:pt idx="15829">
                  <c:v>2434.08203</c:v>
                </c:pt>
                <c:pt idx="15830">
                  <c:v>2434.08203</c:v>
                </c:pt>
                <c:pt idx="15831">
                  <c:v>2434.08203</c:v>
                </c:pt>
                <c:pt idx="15832">
                  <c:v>2434.08203</c:v>
                </c:pt>
                <c:pt idx="15833">
                  <c:v>2434.08203</c:v>
                </c:pt>
                <c:pt idx="15834">
                  <c:v>2434.08203</c:v>
                </c:pt>
                <c:pt idx="15835">
                  <c:v>2434.08203</c:v>
                </c:pt>
                <c:pt idx="15836">
                  <c:v>2434.08203</c:v>
                </c:pt>
                <c:pt idx="15837">
                  <c:v>2434.08203</c:v>
                </c:pt>
                <c:pt idx="15838">
                  <c:v>2434.08203</c:v>
                </c:pt>
                <c:pt idx="15839">
                  <c:v>2434.08203</c:v>
                </c:pt>
                <c:pt idx="15840">
                  <c:v>2431.6406299999981</c:v>
                </c:pt>
                <c:pt idx="15841">
                  <c:v>2434.08203</c:v>
                </c:pt>
                <c:pt idx="15842">
                  <c:v>2434.08203</c:v>
                </c:pt>
                <c:pt idx="15843">
                  <c:v>2434.08203</c:v>
                </c:pt>
                <c:pt idx="15844">
                  <c:v>2434.08203</c:v>
                </c:pt>
                <c:pt idx="15845">
                  <c:v>2434.08203</c:v>
                </c:pt>
                <c:pt idx="15846">
                  <c:v>2434.08203</c:v>
                </c:pt>
                <c:pt idx="15847">
                  <c:v>2434.08203</c:v>
                </c:pt>
                <c:pt idx="15848">
                  <c:v>2434.08203</c:v>
                </c:pt>
                <c:pt idx="15849">
                  <c:v>2434.08203</c:v>
                </c:pt>
                <c:pt idx="15850">
                  <c:v>2434.08203</c:v>
                </c:pt>
                <c:pt idx="15851">
                  <c:v>2434.08203</c:v>
                </c:pt>
                <c:pt idx="15852">
                  <c:v>2434.08203</c:v>
                </c:pt>
                <c:pt idx="15853">
                  <c:v>2431.6406299999981</c:v>
                </c:pt>
                <c:pt idx="15854">
                  <c:v>2434.08203</c:v>
                </c:pt>
                <c:pt idx="15855">
                  <c:v>2434.08203</c:v>
                </c:pt>
                <c:pt idx="15856">
                  <c:v>2434.08203</c:v>
                </c:pt>
                <c:pt idx="15857">
                  <c:v>2434.08203</c:v>
                </c:pt>
                <c:pt idx="15858">
                  <c:v>2434.08203</c:v>
                </c:pt>
                <c:pt idx="15859">
                  <c:v>2434.08203</c:v>
                </c:pt>
                <c:pt idx="15860">
                  <c:v>2434.08203</c:v>
                </c:pt>
                <c:pt idx="15861">
                  <c:v>2434.08203</c:v>
                </c:pt>
                <c:pt idx="15862">
                  <c:v>2434.08203</c:v>
                </c:pt>
                <c:pt idx="15863">
                  <c:v>2434.08203</c:v>
                </c:pt>
                <c:pt idx="15864">
                  <c:v>2434.08203</c:v>
                </c:pt>
                <c:pt idx="15865">
                  <c:v>2431.6406299999981</c:v>
                </c:pt>
                <c:pt idx="15866">
                  <c:v>2434.08203</c:v>
                </c:pt>
                <c:pt idx="15867">
                  <c:v>2434.08203</c:v>
                </c:pt>
                <c:pt idx="15868">
                  <c:v>2434.08203</c:v>
                </c:pt>
                <c:pt idx="15869">
                  <c:v>2434.08203</c:v>
                </c:pt>
                <c:pt idx="15870">
                  <c:v>2434.08203</c:v>
                </c:pt>
                <c:pt idx="15871">
                  <c:v>2434.08203</c:v>
                </c:pt>
                <c:pt idx="15872">
                  <c:v>2434.08203</c:v>
                </c:pt>
                <c:pt idx="15873">
                  <c:v>2434.08203</c:v>
                </c:pt>
                <c:pt idx="15874">
                  <c:v>2434.08203</c:v>
                </c:pt>
                <c:pt idx="15875">
                  <c:v>2434.08203</c:v>
                </c:pt>
                <c:pt idx="15876">
                  <c:v>2434.08203</c:v>
                </c:pt>
                <c:pt idx="15877">
                  <c:v>2434.08203</c:v>
                </c:pt>
                <c:pt idx="15878">
                  <c:v>2434.08203</c:v>
                </c:pt>
                <c:pt idx="15879">
                  <c:v>2434.08203</c:v>
                </c:pt>
                <c:pt idx="15880">
                  <c:v>2434.08203</c:v>
                </c:pt>
                <c:pt idx="15881">
                  <c:v>2434.08203</c:v>
                </c:pt>
                <c:pt idx="15882">
                  <c:v>2434.08203</c:v>
                </c:pt>
                <c:pt idx="15883">
                  <c:v>2434.08203</c:v>
                </c:pt>
                <c:pt idx="15884">
                  <c:v>2434.08203</c:v>
                </c:pt>
                <c:pt idx="15885">
                  <c:v>2434.08203</c:v>
                </c:pt>
                <c:pt idx="15886">
                  <c:v>2434.08203</c:v>
                </c:pt>
                <c:pt idx="15887">
                  <c:v>2434.08203</c:v>
                </c:pt>
                <c:pt idx="15888">
                  <c:v>2434.08203</c:v>
                </c:pt>
                <c:pt idx="15889">
                  <c:v>2434.08203</c:v>
                </c:pt>
                <c:pt idx="15890">
                  <c:v>2434.08203</c:v>
                </c:pt>
                <c:pt idx="15891">
                  <c:v>2434.08203</c:v>
                </c:pt>
                <c:pt idx="15892">
                  <c:v>2434.08203</c:v>
                </c:pt>
                <c:pt idx="15893">
                  <c:v>2434.08203</c:v>
                </c:pt>
                <c:pt idx="15894">
                  <c:v>2434.08203</c:v>
                </c:pt>
                <c:pt idx="15895">
                  <c:v>2434.08203</c:v>
                </c:pt>
                <c:pt idx="15896">
                  <c:v>2434.08203</c:v>
                </c:pt>
                <c:pt idx="15897">
                  <c:v>2434.08203</c:v>
                </c:pt>
                <c:pt idx="15898">
                  <c:v>2434.08203</c:v>
                </c:pt>
                <c:pt idx="15899">
                  <c:v>2434.08203</c:v>
                </c:pt>
                <c:pt idx="15900">
                  <c:v>2434.08203</c:v>
                </c:pt>
                <c:pt idx="15901">
                  <c:v>2434.08203</c:v>
                </c:pt>
                <c:pt idx="15902">
                  <c:v>2434.08203</c:v>
                </c:pt>
                <c:pt idx="15903">
                  <c:v>2434.08203</c:v>
                </c:pt>
                <c:pt idx="15904">
                  <c:v>2434.08203</c:v>
                </c:pt>
                <c:pt idx="15905">
                  <c:v>2434.08203</c:v>
                </c:pt>
                <c:pt idx="15906">
                  <c:v>2434.08203</c:v>
                </c:pt>
                <c:pt idx="15907">
                  <c:v>2434.08203</c:v>
                </c:pt>
                <c:pt idx="15908">
                  <c:v>2434.08203</c:v>
                </c:pt>
                <c:pt idx="15909">
                  <c:v>2434.08203</c:v>
                </c:pt>
                <c:pt idx="15910">
                  <c:v>2434.08203</c:v>
                </c:pt>
                <c:pt idx="15911">
                  <c:v>2434.08203</c:v>
                </c:pt>
                <c:pt idx="15912">
                  <c:v>2434.08203</c:v>
                </c:pt>
                <c:pt idx="15913">
                  <c:v>2431.6406299999981</c:v>
                </c:pt>
                <c:pt idx="15914">
                  <c:v>2431.6406299999981</c:v>
                </c:pt>
                <c:pt idx="15915">
                  <c:v>2434.08203</c:v>
                </c:pt>
                <c:pt idx="15916">
                  <c:v>2434.08203</c:v>
                </c:pt>
                <c:pt idx="15917">
                  <c:v>2434.08203</c:v>
                </c:pt>
                <c:pt idx="15918">
                  <c:v>2434.08203</c:v>
                </c:pt>
                <c:pt idx="15919">
                  <c:v>2434.08203</c:v>
                </c:pt>
                <c:pt idx="15920">
                  <c:v>2434.08203</c:v>
                </c:pt>
                <c:pt idx="15921">
                  <c:v>2434.08203</c:v>
                </c:pt>
                <c:pt idx="15922">
                  <c:v>2434.08203</c:v>
                </c:pt>
                <c:pt idx="15923">
                  <c:v>2434.08203</c:v>
                </c:pt>
                <c:pt idx="15924">
                  <c:v>2434.08203</c:v>
                </c:pt>
                <c:pt idx="15925">
                  <c:v>2434.08203</c:v>
                </c:pt>
                <c:pt idx="15926">
                  <c:v>2434.08203</c:v>
                </c:pt>
                <c:pt idx="15927">
                  <c:v>2431.6406299999981</c:v>
                </c:pt>
                <c:pt idx="15928">
                  <c:v>2434.08203</c:v>
                </c:pt>
                <c:pt idx="15929">
                  <c:v>2434.08203</c:v>
                </c:pt>
                <c:pt idx="15930">
                  <c:v>2434.08203</c:v>
                </c:pt>
                <c:pt idx="15931">
                  <c:v>2434.08203</c:v>
                </c:pt>
                <c:pt idx="15932">
                  <c:v>2434.08203</c:v>
                </c:pt>
                <c:pt idx="15933">
                  <c:v>2434.08203</c:v>
                </c:pt>
                <c:pt idx="15934">
                  <c:v>2434.08203</c:v>
                </c:pt>
                <c:pt idx="15935">
                  <c:v>2434.08203</c:v>
                </c:pt>
                <c:pt idx="15936">
                  <c:v>2434.08203</c:v>
                </c:pt>
                <c:pt idx="15937">
                  <c:v>2434.08203</c:v>
                </c:pt>
                <c:pt idx="15938">
                  <c:v>2434.08203</c:v>
                </c:pt>
                <c:pt idx="15939">
                  <c:v>2434.08203</c:v>
                </c:pt>
                <c:pt idx="15940">
                  <c:v>2434.08203</c:v>
                </c:pt>
                <c:pt idx="15941">
                  <c:v>2434.08203</c:v>
                </c:pt>
                <c:pt idx="15942">
                  <c:v>2434.08203</c:v>
                </c:pt>
                <c:pt idx="15943">
                  <c:v>2434.08203</c:v>
                </c:pt>
                <c:pt idx="15944">
                  <c:v>2434.08203</c:v>
                </c:pt>
                <c:pt idx="15945">
                  <c:v>2434.08203</c:v>
                </c:pt>
                <c:pt idx="15946">
                  <c:v>2434.08203</c:v>
                </c:pt>
                <c:pt idx="15947">
                  <c:v>2434.08203</c:v>
                </c:pt>
                <c:pt idx="15948">
                  <c:v>2434.08203</c:v>
                </c:pt>
                <c:pt idx="15949">
                  <c:v>2434.08203</c:v>
                </c:pt>
                <c:pt idx="15950">
                  <c:v>2434.08203</c:v>
                </c:pt>
                <c:pt idx="15951">
                  <c:v>2434.08203</c:v>
                </c:pt>
                <c:pt idx="15952">
                  <c:v>2434.08203</c:v>
                </c:pt>
                <c:pt idx="15953">
                  <c:v>2434.08203</c:v>
                </c:pt>
                <c:pt idx="15954">
                  <c:v>2434.08203</c:v>
                </c:pt>
                <c:pt idx="15955">
                  <c:v>2434.08203</c:v>
                </c:pt>
                <c:pt idx="15956">
                  <c:v>2434.08203</c:v>
                </c:pt>
                <c:pt idx="15957">
                  <c:v>2434.08203</c:v>
                </c:pt>
                <c:pt idx="15958">
                  <c:v>2434.08203</c:v>
                </c:pt>
                <c:pt idx="15959">
                  <c:v>2434.08203</c:v>
                </c:pt>
                <c:pt idx="15960">
                  <c:v>2434.08203</c:v>
                </c:pt>
                <c:pt idx="15961">
                  <c:v>2434.08203</c:v>
                </c:pt>
                <c:pt idx="15962">
                  <c:v>2434.08203</c:v>
                </c:pt>
                <c:pt idx="15963">
                  <c:v>2434.08203</c:v>
                </c:pt>
                <c:pt idx="15964">
                  <c:v>2434.08203</c:v>
                </c:pt>
                <c:pt idx="15965">
                  <c:v>2434.08203</c:v>
                </c:pt>
                <c:pt idx="15966">
                  <c:v>2434.08203</c:v>
                </c:pt>
                <c:pt idx="15967">
                  <c:v>2434.08203</c:v>
                </c:pt>
                <c:pt idx="15968">
                  <c:v>2431.6406299999981</c:v>
                </c:pt>
                <c:pt idx="15969">
                  <c:v>2434.08203</c:v>
                </c:pt>
                <c:pt idx="15970">
                  <c:v>2434.08203</c:v>
                </c:pt>
                <c:pt idx="15971">
                  <c:v>2434.08203</c:v>
                </c:pt>
                <c:pt idx="15972">
                  <c:v>2434.08203</c:v>
                </c:pt>
                <c:pt idx="15973">
                  <c:v>2434.08203</c:v>
                </c:pt>
                <c:pt idx="15974">
                  <c:v>2434.08203</c:v>
                </c:pt>
                <c:pt idx="15975">
                  <c:v>2434.08203</c:v>
                </c:pt>
                <c:pt idx="15976">
                  <c:v>2434.08203</c:v>
                </c:pt>
                <c:pt idx="15977">
                  <c:v>2434.08203</c:v>
                </c:pt>
                <c:pt idx="15978">
                  <c:v>2434.08203</c:v>
                </c:pt>
                <c:pt idx="15979">
                  <c:v>2434.08203</c:v>
                </c:pt>
                <c:pt idx="15980">
                  <c:v>2434.08203</c:v>
                </c:pt>
                <c:pt idx="15981">
                  <c:v>2434.08203</c:v>
                </c:pt>
                <c:pt idx="15982">
                  <c:v>2434.08203</c:v>
                </c:pt>
                <c:pt idx="15983">
                  <c:v>2434.08203</c:v>
                </c:pt>
                <c:pt idx="15984">
                  <c:v>2434.08203</c:v>
                </c:pt>
                <c:pt idx="15985">
                  <c:v>2434.08203</c:v>
                </c:pt>
                <c:pt idx="15986">
                  <c:v>2434.08203</c:v>
                </c:pt>
                <c:pt idx="15987">
                  <c:v>2434.08203</c:v>
                </c:pt>
                <c:pt idx="15988">
                  <c:v>2434.08203</c:v>
                </c:pt>
                <c:pt idx="15989">
                  <c:v>2434.08203</c:v>
                </c:pt>
                <c:pt idx="15990">
                  <c:v>2434.08203</c:v>
                </c:pt>
                <c:pt idx="15991">
                  <c:v>2434.08203</c:v>
                </c:pt>
                <c:pt idx="15992">
                  <c:v>2434.08203</c:v>
                </c:pt>
                <c:pt idx="15993">
                  <c:v>2434.08203</c:v>
                </c:pt>
                <c:pt idx="15994">
                  <c:v>2434.08203</c:v>
                </c:pt>
                <c:pt idx="15995">
                  <c:v>2434.08203</c:v>
                </c:pt>
                <c:pt idx="15996">
                  <c:v>2434.08203</c:v>
                </c:pt>
                <c:pt idx="15997">
                  <c:v>2434.08203</c:v>
                </c:pt>
                <c:pt idx="15998">
                  <c:v>2434.08203</c:v>
                </c:pt>
                <c:pt idx="15999">
                  <c:v>2431.6406299999981</c:v>
                </c:pt>
                <c:pt idx="16000">
                  <c:v>2434.08203</c:v>
                </c:pt>
                <c:pt idx="16001">
                  <c:v>2434.08203</c:v>
                </c:pt>
                <c:pt idx="16002">
                  <c:v>2434.08203</c:v>
                </c:pt>
                <c:pt idx="16003">
                  <c:v>2434.08203</c:v>
                </c:pt>
                <c:pt idx="16004">
                  <c:v>2434.08203</c:v>
                </c:pt>
                <c:pt idx="16005">
                  <c:v>2434.08203</c:v>
                </c:pt>
                <c:pt idx="16006">
                  <c:v>2434.08203</c:v>
                </c:pt>
                <c:pt idx="16007">
                  <c:v>2431.6406299999981</c:v>
                </c:pt>
                <c:pt idx="16008">
                  <c:v>2434.08203</c:v>
                </c:pt>
                <c:pt idx="16009">
                  <c:v>2434.08203</c:v>
                </c:pt>
                <c:pt idx="16010">
                  <c:v>2434.08203</c:v>
                </c:pt>
                <c:pt idx="16011">
                  <c:v>2434.08203</c:v>
                </c:pt>
                <c:pt idx="16012">
                  <c:v>2434.08203</c:v>
                </c:pt>
                <c:pt idx="16013">
                  <c:v>2434.08203</c:v>
                </c:pt>
                <c:pt idx="16014">
                  <c:v>2434.08203</c:v>
                </c:pt>
                <c:pt idx="16015">
                  <c:v>2434.08203</c:v>
                </c:pt>
                <c:pt idx="16016">
                  <c:v>2431.6406299999981</c:v>
                </c:pt>
                <c:pt idx="16017">
                  <c:v>2434.08203</c:v>
                </c:pt>
                <c:pt idx="16018">
                  <c:v>2434.08203</c:v>
                </c:pt>
                <c:pt idx="16019">
                  <c:v>2434.08203</c:v>
                </c:pt>
                <c:pt idx="16020">
                  <c:v>2434.08203</c:v>
                </c:pt>
                <c:pt idx="16021">
                  <c:v>2434.08203</c:v>
                </c:pt>
                <c:pt idx="16022">
                  <c:v>2434.08203</c:v>
                </c:pt>
                <c:pt idx="16023">
                  <c:v>2434.08203</c:v>
                </c:pt>
                <c:pt idx="16024">
                  <c:v>2434.08203</c:v>
                </c:pt>
                <c:pt idx="16025">
                  <c:v>2434.08203</c:v>
                </c:pt>
                <c:pt idx="16026">
                  <c:v>2434.08203</c:v>
                </c:pt>
                <c:pt idx="16027">
                  <c:v>2434.08203</c:v>
                </c:pt>
                <c:pt idx="16028">
                  <c:v>2434.08203</c:v>
                </c:pt>
                <c:pt idx="16029">
                  <c:v>2434.08203</c:v>
                </c:pt>
                <c:pt idx="16030">
                  <c:v>2434.08203</c:v>
                </c:pt>
                <c:pt idx="16031">
                  <c:v>2434.08203</c:v>
                </c:pt>
                <c:pt idx="16032">
                  <c:v>2434.08203</c:v>
                </c:pt>
                <c:pt idx="16033">
                  <c:v>2434.08203</c:v>
                </c:pt>
                <c:pt idx="16034">
                  <c:v>2434.08203</c:v>
                </c:pt>
                <c:pt idx="16035">
                  <c:v>2434.08203</c:v>
                </c:pt>
                <c:pt idx="16036">
                  <c:v>2434.08203</c:v>
                </c:pt>
                <c:pt idx="16037">
                  <c:v>2434.08203</c:v>
                </c:pt>
                <c:pt idx="16038">
                  <c:v>2434.08203</c:v>
                </c:pt>
                <c:pt idx="16039">
                  <c:v>2434.08203</c:v>
                </c:pt>
                <c:pt idx="16040">
                  <c:v>2434.08203</c:v>
                </c:pt>
                <c:pt idx="16041">
                  <c:v>2434.08203</c:v>
                </c:pt>
                <c:pt idx="16042">
                  <c:v>2434.08203</c:v>
                </c:pt>
                <c:pt idx="16043">
                  <c:v>2434.08203</c:v>
                </c:pt>
                <c:pt idx="16044">
                  <c:v>2434.08203</c:v>
                </c:pt>
                <c:pt idx="16045">
                  <c:v>2434.08203</c:v>
                </c:pt>
                <c:pt idx="16046">
                  <c:v>2434.08203</c:v>
                </c:pt>
                <c:pt idx="16047">
                  <c:v>2434.08203</c:v>
                </c:pt>
                <c:pt idx="16048">
                  <c:v>2434.08203</c:v>
                </c:pt>
                <c:pt idx="16049">
                  <c:v>2434.08203</c:v>
                </c:pt>
                <c:pt idx="16050">
                  <c:v>2434.08203</c:v>
                </c:pt>
                <c:pt idx="16051">
                  <c:v>2434.08203</c:v>
                </c:pt>
                <c:pt idx="16052">
                  <c:v>2434.08203</c:v>
                </c:pt>
                <c:pt idx="16053">
                  <c:v>2434.08203</c:v>
                </c:pt>
                <c:pt idx="16054">
                  <c:v>2434.08203</c:v>
                </c:pt>
                <c:pt idx="16055">
                  <c:v>2434.08203</c:v>
                </c:pt>
                <c:pt idx="16056">
                  <c:v>2434.08203</c:v>
                </c:pt>
                <c:pt idx="16057">
                  <c:v>2434.08203</c:v>
                </c:pt>
                <c:pt idx="16058">
                  <c:v>2434.08203</c:v>
                </c:pt>
                <c:pt idx="16059">
                  <c:v>2434.08203</c:v>
                </c:pt>
                <c:pt idx="16060">
                  <c:v>2434.08203</c:v>
                </c:pt>
                <c:pt idx="16061">
                  <c:v>2434.08203</c:v>
                </c:pt>
                <c:pt idx="16062">
                  <c:v>2434.08203</c:v>
                </c:pt>
                <c:pt idx="16063">
                  <c:v>2434.08203</c:v>
                </c:pt>
                <c:pt idx="16064">
                  <c:v>2434.08203</c:v>
                </c:pt>
                <c:pt idx="16065">
                  <c:v>2434.08203</c:v>
                </c:pt>
                <c:pt idx="16066">
                  <c:v>2434.08203</c:v>
                </c:pt>
                <c:pt idx="16067">
                  <c:v>2434.08203</c:v>
                </c:pt>
                <c:pt idx="16068">
                  <c:v>2434.08203</c:v>
                </c:pt>
                <c:pt idx="16069">
                  <c:v>2434.08203</c:v>
                </c:pt>
                <c:pt idx="16070">
                  <c:v>2431.6406299999981</c:v>
                </c:pt>
                <c:pt idx="16071">
                  <c:v>2434.08203</c:v>
                </c:pt>
                <c:pt idx="16072">
                  <c:v>2434.08203</c:v>
                </c:pt>
                <c:pt idx="16073">
                  <c:v>2434.08203</c:v>
                </c:pt>
                <c:pt idx="16074">
                  <c:v>2434.08203</c:v>
                </c:pt>
                <c:pt idx="16075">
                  <c:v>2434.08203</c:v>
                </c:pt>
                <c:pt idx="16076">
                  <c:v>2434.08203</c:v>
                </c:pt>
                <c:pt idx="16077">
                  <c:v>2434.08203</c:v>
                </c:pt>
                <c:pt idx="16078">
                  <c:v>2434.08203</c:v>
                </c:pt>
                <c:pt idx="16079">
                  <c:v>2434.08203</c:v>
                </c:pt>
                <c:pt idx="16080">
                  <c:v>2434.08203</c:v>
                </c:pt>
                <c:pt idx="16081">
                  <c:v>2434.08203</c:v>
                </c:pt>
                <c:pt idx="16082">
                  <c:v>2434.08203</c:v>
                </c:pt>
                <c:pt idx="16083">
                  <c:v>2434.08203</c:v>
                </c:pt>
                <c:pt idx="16084">
                  <c:v>2434.08203</c:v>
                </c:pt>
                <c:pt idx="16085">
                  <c:v>2434.08203</c:v>
                </c:pt>
                <c:pt idx="16086">
                  <c:v>2434.08203</c:v>
                </c:pt>
                <c:pt idx="16087">
                  <c:v>2434.08203</c:v>
                </c:pt>
                <c:pt idx="16088">
                  <c:v>2434.08203</c:v>
                </c:pt>
                <c:pt idx="16089">
                  <c:v>2434.08203</c:v>
                </c:pt>
                <c:pt idx="16090">
                  <c:v>2434.08203</c:v>
                </c:pt>
                <c:pt idx="16091">
                  <c:v>2434.08203</c:v>
                </c:pt>
                <c:pt idx="16092">
                  <c:v>2431.6406299999981</c:v>
                </c:pt>
                <c:pt idx="16093">
                  <c:v>2434.08203</c:v>
                </c:pt>
                <c:pt idx="16094">
                  <c:v>2434.08203</c:v>
                </c:pt>
                <c:pt idx="16095">
                  <c:v>2434.08203</c:v>
                </c:pt>
                <c:pt idx="16096">
                  <c:v>2434.08203</c:v>
                </c:pt>
                <c:pt idx="16097">
                  <c:v>2434.08203</c:v>
                </c:pt>
                <c:pt idx="16098">
                  <c:v>2434.08203</c:v>
                </c:pt>
                <c:pt idx="16099">
                  <c:v>2434.08203</c:v>
                </c:pt>
                <c:pt idx="16100">
                  <c:v>2434.08203</c:v>
                </c:pt>
                <c:pt idx="16101">
                  <c:v>2434.08203</c:v>
                </c:pt>
                <c:pt idx="16102">
                  <c:v>2434.08203</c:v>
                </c:pt>
                <c:pt idx="16103">
                  <c:v>2434.08203</c:v>
                </c:pt>
                <c:pt idx="16104">
                  <c:v>2434.08203</c:v>
                </c:pt>
                <c:pt idx="16105">
                  <c:v>2431.6406299999981</c:v>
                </c:pt>
                <c:pt idx="16106">
                  <c:v>2434.08203</c:v>
                </c:pt>
                <c:pt idx="16107">
                  <c:v>2434.08203</c:v>
                </c:pt>
                <c:pt idx="16108">
                  <c:v>2434.08203</c:v>
                </c:pt>
                <c:pt idx="16109">
                  <c:v>2434.08203</c:v>
                </c:pt>
                <c:pt idx="16110">
                  <c:v>2434.08203</c:v>
                </c:pt>
                <c:pt idx="16111">
                  <c:v>2434.08203</c:v>
                </c:pt>
                <c:pt idx="16112">
                  <c:v>2434.08203</c:v>
                </c:pt>
                <c:pt idx="16113">
                  <c:v>2434.08203</c:v>
                </c:pt>
                <c:pt idx="16114">
                  <c:v>2434.08203</c:v>
                </c:pt>
                <c:pt idx="16115">
                  <c:v>2434.08203</c:v>
                </c:pt>
                <c:pt idx="16116">
                  <c:v>2434.08203</c:v>
                </c:pt>
                <c:pt idx="16117">
                  <c:v>2434.08203</c:v>
                </c:pt>
                <c:pt idx="16118">
                  <c:v>2434.08203</c:v>
                </c:pt>
                <c:pt idx="16119">
                  <c:v>2434.08203</c:v>
                </c:pt>
                <c:pt idx="16120">
                  <c:v>2434.08203</c:v>
                </c:pt>
                <c:pt idx="16121">
                  <c:v>2434.08203</c:v>
                </c:pt>
                <c:pt idx="16122">
                  <c:v>2434.08203</c:v>
                </c:pt>
                <c:pt idx="16123">
                  <c:v>2434.08203</c:v>
                </c:pt>
                <c:pt idx="16124">
                  <c:v>2434.08203</c:v>
                </c:pt>
                <c:pt idx="16125">
                  <c:v>2434.08203</c:v>
                </c:pt>
                <c:pt idx="16126">
                  <c:v>2434.08203</c:v>
                </c:pt>
                <c:pt idx="16127">
                  <c:v>2434.08203</c:v>
                </c:pt>
                <c:pt idx="16128">
                  <c:v>2434.08203</c:v>
                </c:pt>
                <c:pt idx="16129">
                  <c:v>2434.08203</c:v>
                </c:pt>
                <c:pt idx="16130">
                  <c:v>2434.08203</c:v>
                </c:pt>
                <c:pt idx="16131">
                  <c:v>2434.08203</c:v>
                </c:pt>
                <c:pt idx="16132">
                  <c:v>2434.08203</c:v>
                </c:pt>
                <c:pt idx="16133">
                  <c:v>2434.08203</c:v>
                </c:pt>
                <c:pt idx="16134">
                  <c:v>2434.08203</c:v>
                </c:pt>
                <c:pt idx="16135">
                  <c:v>2431.6406299999981</c:v>
                </c:pt>
                <c:pt idx="16136">
                  <c:v>2434.08203</c:v>
                </c:pt>
                <c:pt idx="16137">
                  <c:v>2434.08203</c:v>
                </c:pt>
                <c:pt idx="16138">
                  <c:v>2434.08203</c:v>
                </c:pt>
                <c:pt idx="16139">
                  <c:v>2434.08203</c:v>
                </c:pt>
                <c:pt idx="16140">
                  <c:v>2434.08203</c:v>
                </c:pt>
                <c:pt idx="16141">
                  <c:v>2434.08203</c:v>
                </c:pt>
                <c:pt idx="16142">
                  <c:v>2434.08203</c:v>
                </c:pt>
                <c:pt idx="16143">
                  <c:v>2434.08203</c:v>
                </c:pt>
                <c:pt idx="16144">
                  <c:v>2434.08203</c:v>
                </c:pt>
                <c:pt idx="16145">
                  <c:v>2434.08203</c:v>
                </c:pt>
                <c:pt idx="16146">
                  <c:v>2434.08203</c:v>
                </c:pt>
                <c:pt idx="16147">
                  <c:v>2434.08203</c:v>
                </c:pt>
                <c:pt idx="16148">
                  <c:v>2434.08203</c:v>
                </c:pt>
                <c:pt idx="16149">
                  <c:v>2434.08203</c:v>
                </c:pt>
                <c:pt idx="16150">
                  <c:v>2434.08203</c:v>
                </c:pt>
                <c:pt idx="16151">
                  <c:v>2431.6406299999981</c:v>
                </c:pt>
                <c:pt idx="16152">
                  <c:v>2434.08203</c:v>
                </c:pt>
                <c:pt idx="16153">
                  <c:v>2434.08203</c:v>
                </c:pt>
                <c:pt idx="16154">
                  <c:v>2434.08203</c:v>
                </c:pt>
                <c:pt idx="16155">
                  <c:v>2434.08203</c:v>
                </c:pt>
                <c:pt idx="16156">
                  <c:v>2434.08203</c:v>
                </c:pt>
                <c:pt idx="16157">
                  <c:v>2434.08203</c:v>
                </c:pt>
                <c:pt idx="16158">
                  <c:v>2434.08203</c:v>
                </c:pt>
                <c:pt idx="16159">
                  <c:v>2434.08203</c:v>
                </c:pt>
                <c:pt idx="16160">
                  <c:v>2434.08203</c:v>
                </c:pt>
                <c:pt idx="16161">
                  <c:v>2434.08203</c:v>
                </c:pt>
                <c:pt idx="16162">
                  <c:v>2434.08203</c:v>
                </c:pt>
                <c:pt idx="16163">
                  <c:v>2434.08203</c:v>
                </c:pt>
                <c:pt idx="16164">
                  <c:v>2434.08203</c:v>
                </c:pt>
                <c:pt idx="16165">
                  <c:v>2434.08203</c:v>
                </c:pt>
                <c:pt idx="16166">
                  <c:v>2434.08203</c:v>
                </c:pt>
                <c:pt idx="16167">
                  <c:v>2434.08203</c:v>
                </c:pt>
                <c:pt idx="16168">
                  <c:v>2434.08203</c:v>
                </c:pt>
                <c:pt idx="16169">
                  <c:v>2434.08203</c:v>
                </c:pt>
                <c:pt idx="16170">
                  <c:v>2434.08203</c:v>
                </c:pt>
                <c:pt idx="16171">
                  <c:v>2434.08203</c:v>
                </c:pt>
                <c:pt idx="16172">
                  <c:v>2434.08203</c:v>
                </c:pt>
                <c:pt idx="16173">
                  <c:v>2434.08203</c:v>
                </c:pt>
                <c:pt idx="16174">
                  <c:v>2434.08203</c:v>
                </c:pt>
                <c:pt idx="16175">
                  <c:v>2434.08203</c:v>
                </c:pt>
                <c:pt idx="16176">
                  <c:v>2434.08203</c:v>
                </c:pt>
                <c:pt idx="16177">
                  <c:v>2434.08203</c:v>
                </c:pt>
                <c:pt idx="16178">
                  <c:v>2434.08203</c:v>
                </c:pt>
                <c:pt idx="16179">
                  <c:v>2434.08203</c:v>
                </c:pt>
                <c:pt idx="16180">
                  <c:v>2431.6406299999981</c:v>
                </c:pt>
                <c:pt idx="16181">
                  <c:v>2434.08203</c:v>
                </c:pt>
                <c:pt idx="16182">
                  <c:v>2434.08203</c:v>
                </c:pt>
                <c:pt idx="16183">
                  <c:v>2434.08203</c:v>
                </c:pt>
                <c:pt idx="16184">
                  <c:v>2434.08203</c:v>
                </c:pt>
                <c:pt idx="16185">
                  <c:v>2434.08203</c:v>
                </c:pt>
                <c:pt idx="16186">
                  <c:v>2434.08203</c:v>
                </c:pt>
                <c:pt idx="16187">
                  <c:v>2434.08203</c:v>
                </c:pt>
                <c:pt idx="16188">
                  <c:v>2434.08203</c:v>
                </c:pt>
                <c:pt idx="16189">
                  <c:v>2434.08203</c:v>
                </c:pt>
                <c:pt idx="16190">
                  <c:v>2434.08203</c:v>
                </c:pt>
                <c:pt idx="16191">
                  <c:v>2434.08203</c:v>
                </c:pt>
                <c:pt idx="16192">
                  <c:v>2434.08203</c:v>
                </c:pt>
                <c:pt idx="16193">
                  <c:v>2434.08203</c:v>
                </c:pt>
                <c:pt idx="16194">
                  <c:v>2434.08203</c:v>
                </c:pt>
                <c:pt idx="16195">
                  <c:v>2434.08203</c:v>
                </c:pt>
                <c:pt idx="16196">
                  <c:v>2434.08203</c:v>
                </c:pt>
                <c:pt idx="16197">
                  <c:v>2434.08203</c:v>
                </c:pt>
                <c:pt idx="16198">
                  <c:v>2434.08203</c:v>
                </c:pt>
                <c:pt idx="16199">
                  <c:v>2434.08203</c:v>
                </c:pt>
                <c:pt idx="16200">
                  <c:v>2434.08203</c:v>
                </c:pt>
                <c:pt idx="16201">
                  <c:v>2434.08203</c:v>
                </c:pt>
                <c:pt idx="16202">
                  <c:v>2434.08203</c:v>
                </c:pt>
                <c:pt idx="16203">
                  <c:v>2434.08203</c:v>
                </c:pt>
                <c:pt idx="16204">
                  <c:v>2434.08203</c:v>
                </c:pt>
                <c:pt idx="16205">
                  <c:v>2434.08203</c:v>
                </c:pt>
                <c:pt idx="16206">
                  <c:v>2434.08203</c:v>
                </c:pt>
                <c:pt idx="16207">
                  <c:v>2434.08203</c:v>
                </c:pt>
                <c:pt idx="16208">
                  <c:v>2434.08203</c:v>
                </c:pt>
                <c:pt idx="16209">
                  <c:v>2434.08203</c:v>
                </c:pt>
                <c:pt idx="16210">
                  <c:v>2434.08203</c:v>
                </c:pt>
                <c:pt idx="16211">
                  <c:v>2434.08203</c:v>
                </c:pt>
                <c:pt idx="16212">
                  <c:v>2434.08203</c:v>
                </c:pt>
                <c:pt idx="16213">
                  <c:v>2434.08203</c:v>
                </c:pt>
                <c:pt idx="16214">
                  <c:v>2434.08203</c:v>
                </c:pt>
                <c:pt idx="16215">
                  <c:v>2434.08203</c:v>
                </c:pt>
                <c:pt idx="16216">
                  <c:v>2434.08203</c:v>
                </c:pt>
                <c:pt idx="16217">
                  <c:v>2434.08203</c:v>
                </c:pt>
                <c:pt idx="16218">
                  <c:v>2434.08203</c:v>
                </c:pt>
                <c:pt idx="16219">
                  <c:v>2434.08203</c:v>
                </c:pt>
                <c:pt idx="16220">
                  <c:v>2434.08203</c:v>
                </c:pt>
                <c:pt idx="16221">
                  <c:v>2434.08203</c:v>
                </c:pt>
                <c:pt idx="16222">
                  <c:v>2434.08203</c:v>
                </c:pt>
                <c:pt idx="16223">
                  <c:v>2434.08203</c:v>
                </c:pt>
                <c:pt idx="16224">
                  <c:v>2434.08203</c:v>
                </c:pt>
                <c:pt idx="16225">
                  <c:v>2434.08203</c:v>
                </c:pt>
                <c:pt idx="16226">
                  <c:v>2434.08203</c:v>
                </c:pt>
                <c:pt idx="16227">
                  <c:v>2434.08203</c:v>
                </c:pt>
                <c:pt idx="16228">
                  <c:v>2434.08203</c:v>
                </c:pt>
                <c:pt idx="16229">
                  <c:v>2434.08203</c:v>
                </c:pt>
                <c:pt idx="16230">
                  <c:v>2434.08203</c:v>
                </c:pt>
                <c:pt idx="16231">
                  <c:v>2434.08203</c:v>
                </c:pt>
                <c:pt idx="16232">
                  <c:v>2434.08203</c:v>
                </c:pt>
                <c:pt idx="16233">
                  <c:v>2434.08203</c:v>
                </c:pt>
                <c:pt idx="16234">
                  <c:v>2434.08203</c:v>
                </c:pt>
                <c:pt idx="16235">
                  <c:v>2434.08203</c:v>
                </c:pt>
                <c:pt idx="16236">
                  <c:v>2434.08203</c:v>
                </c:pt>
                <c:pt idx="16237">
                  <c:v>2434.08203</c:v>
                </c:pt>
                <c:pt idx="16238">
                  <c:v>2434.08203</c:v>
                </c:pt>
                <c:pt idx="16239">
                  <c:v>2434.08203</c:v>
                </c:pt>
                <c:pt idx="16240">
                  <c:v>2434.08203</c:v>
                </c:pt>
                <c:pt idx="16241">
                  <c:v>2434.08203</c:v>
                </c:pt>
                <c:pt idx="16242">
                  <c:v>2434.08203</c:v>
                </c:pt>
                <c:pt idx="16243">
                  <c:v>2434.08203</c:v>
                </c:pt>
                <c:pt idx="16244">
                  <c:v>2434.08203</c:v>
                </c:pt>
                <c:pt idx="16245">
                  <c:v>2434.08203</c:v>
                </c:pt>
                <c:pt idx="16246">
                  <c:v>2434.08203</c:v>
                </c:pt>
                <c:pt idx="16247">
                  <c:v>2434.08203</c:v>
                </c:pt>
                <c:pt idx="16248">
                  <c:v>2434.08203</c:v>
                </c:pt>
                <c:pt idx="16249">
                  <c:v>2434.08203</c:v>
                </c:pt>
                <c:pt idx="16250">
                  <c:v>2434.08203</c:v>
                </c:pt>
                <c:pt idx="16251">
                  <c:v>2434.08203</c:v>
                </c:pt>
                <c:pt idx="16252">
                  <c:v>2434.08203</c:v>
                </c:pt>
                <c:pt idx="16253">
                  <c:v>2434.08203</c:v>
                </c:pt>
                <c:pt idx="16254">
                  <c:v>2434.08203</c:v>
                </c:pt>
                <c:pt idx="16255">
                  <c:v>2434.08203</c:v>
                </c:pt>
                <c:pt idx="16256">
                  <c:v>2434.08203</c:v>
                </c:pt>
                <c:pt idx="16257">
                  <c:v>2434.08203</c:v>
                </c:pt>
                <c:pt idx="16258">
                  <c:v>2434.08203</c:v>
                </c:pt>
                <c:pt idx="16259">
                  <c:v>2434.08203</c:v>
                </c:pt>
                <c:pt idx="16260">
                  <c:v>2434.08203</c:v>
                </c:pt>
                <c:pt idx="16261">
                  <c:v>2434.08203</c:v>
                </c:pt>
                <c:pt idx="16262">
                  <c:v>2434.08203</c:v>
                </c:pt>
                <c:pt idx="16263">
                  <c:v>2434.08203</c:v>
                </c:pt>
                <c:pt idx="16264">
                  <c:v>2431.6406299999981</c:v>
                </c:pt>
                <c:pt idx="16265">
                  <c:v>2434.08203</c:v>
                </c:pt>
                <c:pt idx="16266">
                  <c:v>2434.08203</c:v>
                </c:pt>
                <c:pt idx="16267">
                  <c:v>2434.08203</c:v>
                </c:pt>
                <c:pt idx="16268">
                  <c:v>2434.08203</c:v>
                </c:pt>
                <c:pt idx="16269">
                  <c:v>2434.08203</c:v>
                </c:pt>
                <c:pt idx="16270">
                  <c:v>2434.08203</c:v>
                </c:pt>
                <c:pt idx="16271">
                  <c:v>2434.08203</c:v>
                </c:pt>
                <c:pt idx="16272">
                  <c:v>2434.08203</c:v>
                </c:pt>
                <c:pt idx="16273">
                  <c:v>2434.08203</c:v>
                </c:pt>
                <c:pt idx="16274">
                  <c:v>2434.08203</c:v>
                </c:pt>
                <c:pt idx="16275">
                  <c:v>2434.08203</c:v>
                </c:pt>
                <c:pt idx="16276">
                  <c:v>2434.08203</c:v>
                </c:pt>
                <c:pt idx="16277">
                  <c:v>2434.08203</c:v>
                </c:pt>
                <c:pt idx="16278">
                  <c:v>2434.08203</c:v>
                </c:pt>
                <c:pt idx="16279">
                  <c:v>2434.08203</c:v>
                </c:pt>
                <c:pt idx="16280">
                  <c:v>2434.08203</c:v>
                </c:pt>
                <c:pt idx="16281">
                  <c:v>2434.08203</c:v>
                </c:pt>
                <c:pt idx="16282">
                  <c:v>2434.08203</c:v>
                </c:pt>
                <c:pt idx="16283">
                  <c:v>2434.08203</c:v>
                </c:pt>
                <c:pt idx="16284">
                  <c:v>2434.08203</c:v>
                </c:pt>
                <c:pt idx="16285">
                  <c:v>2434.08203</c:v>
                </c:pt>
                <c:pt idx="16286">
                  <c:v>2434.08203</c:v>
                </c:pt>
                <c:pt idx="16287">
                  <c:v>2434.08203</c:v>
                </c:pt>
                <c:pt idx="16288">
                  <c:v>2434.08203</c:v>
                </c:pt>
                <c:pt idx="16289">
                  <c:v>2431.6406299999981</c:v>
                </c:pt>
                <c:pt idx="16290">
                  <c:v>2434.08203</c:v>
                </c:pt>
                <c:pt idx="16291">
                  <c:v>2434.08203</c:v>
                </c:pt>
                <c:pt idx="16292">
                  <c:v>2434.08203</c:v>
                </c:pt>
                <c:pt idx="16293">
                  <c:v>2434.08203</c:v>
                </c:pt>
                <c:pt idx="16294">
                  <c:v>2434.08203</c:v>
                </c:pt>
                <c:pt idx="16295">
                  <c:v>2431.6406299999981</c:v>
                </c:pt>
                <c:pt idx="16296">
                  <c:v>2434.08203</c:v>
                </c:pt>
                <c:pt idx="16297">
                  <c:v>2434.08203</c:v>
                </c:pt>
                <c:pt idx="16298">
                  <c:v>2434.08203</c:v>
                </c:pt>
                <c:pt idx="16299">
                  <c:v>2434.08203</c:v>
                </c:pt>
                <c:pt idx="16300">
                  <c:v>2434.08203</c:v>
                </c:pt>
                <c:pt idx="16301">
                  <c:v>2434.08203</c:v>
                </c:pt>
                <c:pt idx="16302">
                  <c:v>2434.08203</c:v>
                </c:pt>
                <c:pt idx="16303">
                  <c:v>2434.08203</c:v>
                </c:pt>
                <c:pt idx="16304">
                  <c:v>2434.08203</c:v>
                </c:pt>
                <c:pt idx="16305">
                  <c:v>2434.08203</c:v>
                </c:pt>
                <c:pt idx="16306">
                  <c:v>2434.08203</c:v>
                </c:pt>
                <c:pt idx="16307">
                  <c:v>2434.08203</c:v>
                </c:pt>
                <c:pt idx="16308">
                  <c:v>2434.08203</c:v>
                </c:pt>
                <c:pt idx="16309">
                  <c:v>2434.08203</c:v>
                </c:pt>
                <c:pt idx="16310">
                  <c:v>2434.08203</c:v>
                </c:pt>
                <c:pt idx="16311">
                  <c:v>2434.08203</c:v>
                </c:pt>
                <c:pt idx="16312">
                  <c:v>2434.08203</c:v>
                </c:pt>
                <c:pt idx="16313">
                  <c:v>2431.6406299999981</c:v>
                </c:pt>
                <c:pt idx="16314">
                  <c:v>2434.08203</c:v>
                </c:pt>
                <c:pt idx="16315">
                  <c:v>2434.08203</c:v>
                </c:pt>
                <c:pt idx="16316">
                  <c:v>2434.08203</c:v>
                </c:pt>
                <c:pt idx="16317">
                  <c:v>2434.08203</c:v>
                </c:pt>
                <c:pt idx="16318">
                  <c:v>2434.08203</c:v>
                </c:pt>
                <c:pt idx="16319">
                  <c:v>2434.08203</c:v>
                </c:pt>
                <c:pt idx="16320">
                  <c:v>2434.08203</c:v>
                </c:pt>
                <c:pt idx="16321">
                  <c:v>2434.08203</c:v>
                </c:pt>
                <c:pt idx="16322">
                  <c:v>2434.08203</c:v>
                </c:pt>
                <c:pt idx="16323">
                  <c:v>2434.08203</c:v>
                </c:pt>
                <c:pt idx="16324">
                  <c:v>2434.08203</c:v>
                </c:pt>
                <c:pt idx="16325">
                  <c:v>2434.08203</c:v>
                </c:pt>
                <c:pt idx="16326">
                  <c:v>2434.08203</c:v>
                </c:pt>
                <c:pt idx="16327">
                  <c:v>2434.08203</c:v>
                </c:pt>
                <c:pt idx="16328">
                  <c:v>2434.08203</c:v>
                </c:pt>
                <c:pt idx="16329">
                  <c:v>2434.08203</c:v>
                </c:pt>
                <c:pt idx="16330">
                  <c:v>2434.08203</c:v>
                </c:pt>
                <c:pt idx="16331">
                  <c:v>2434.08203</c:v>
                </c:pt>
                <c:pt idx="16332">
                  <c:v>2434.08203</c:v>
                </c:pt>
                <c:pt idx="16333">
                  <c:v>2434.08203</c:v>
                </c:pt>
                <c:pt idx="16334">
                  <c:v>2434.08203</c:v>
                </c:pt>
                <c:pt idx="16335">
                  <c:v>2434.08203</c:v>
                </c:pt>
                <c:pt idx="16336">
                  <c:v>2434.08203</c:v>
                </c:pt>
                <c:pt idx="16337">
                  <c:v>2434.08203</c:v>
                </c:pt>
                <c:pt idx="16338">
                  <c:v>2434.08203</c:v>
                </c:pt>
                <c:pt idx="16339">
                  <c:v>2434.08203</c:v>
                </c:pt>
                <c:pt idx="16340">
                  <c:v>2434.08203</c:v>
                </c:pt>
                <c:pt idx="16341">
                  <c:v>2434.08203</c:v>
                </c:pt>
                <c:pt idx="16342">
                  <c:v>2434.08203</c:v>
                </c:pt>
                <c:pt idx="16343">
                  <c:v>2434.08203</c:v>
                </c:pt>
                <c:pt idx="16344">
                  <c:v>2434.08203</c:v>
                </c:pt>
                <c:pt idx="16345">
                  <c:v>2434.08203</c:v>
                </c:pt>
                <c:pt idx="16346">
                  <c:v>2434.08203</c:v>
                </c:pt>
                <c:pt idx="16347">
                  <c:v>2434.08203</c:v>
                </c:pt>
                <c:pt idx="16348">
                  <c:v>2434.08203</c:v>
                </c:pt>
                <c:pt idx="16349">
                  <c:v>2434.08203</c:v>
                </c:pt>
                <c:pt idx="16350">
                  <c:v>2434.08203</c:v>
                </c:pt>
                <c:pt idx="16351">
                  <c:v>2434.08203</c:v>
                </c:pt>
                <c:pt idx="16352">
                  <c:v>2434.08203</c:v>
                </c:pt>
                <c:pt idx="16353">
                  <c:v>2434.08203</c:v>
                </c:pt>
                <c:pt idx="16354">
                  <c:v>2434.08203</c:v>
                </c:pt>
                <c:pt idx="16355">
                  <c:v>2434.08203</c:v>
                </c:pt>
                <c:pt idx="16356">
                  <c:v>2434.08203</c:v>
                </c:pt>
                <c:pt idx="16357">
                  <c:v>2434.08203</c:v>
                </c:pt>
                <c:pt idx="16358">
                  <c:v>2434.08203</c:v>
                </c:pt>
                <c:pt idx="16359">
                  <c:v>2434.08203</c:v>
                </c:pt>
                <c:pt idx="16360">
                  <c:v>2434.08203</c:v>
                </c:pt>
                <c:pt idx="16361">
                  <c:v>2434.08203</c:v>
                </c:pt>
                <c:pt idx="16362">
                  <c:v>2434.08203</c:v>
                </c:pt>
                <c:pt idx="16363">
                  <c:v>2434.08203</c:v>
                </c:pt>
                <c:pt idx="16364">
                  <c:v>2434.08203</c:v>
                </c:pt>
                <c:pt idx="16365">
                  <c:v>2434.08203</c:v>
                </c:pt>
                <c:pt idx="16366">
                  <c:v>2434.08203</c:v>
                </c:pt>
                <c:pt idx="16367">
                  <c:v>2434.08203</c:v>
                </c:pt>
                <c:pt idx="16368">
                  <c:v>2434.08203</c:v>
                </c:pt>
                <c:pt idx="16369">
                  <c:v>2434.08203</c:v>
                </c:pt>
                <c:pt idx="16370">
                  <c:v>2434.08203</c:v>
                </c:pt>
                <c:pt idx="16371">
                  <c:v>2434.08203</c:v>
                </c:pt>
                <c:pt idx="16372">
                  <c:v>2434.08203</c:v>
                </c:pt>
                <c:pt idx="16373">
                  <c:v>2434.08203</c:v>
                </c:pt>
                <c:pt idx="16374">
                  <c:v>2434.08203</c:v>
                </c:pt>
                <c:pt idx="16375">
                  <c:v>2434.08203</c:v>
                </c:pt>
                <c:pt idx="16376">
                  <c:v>2434.08203</c:v>
                </c:pt>
                <c:pt idx="16377">
                  <c:v>2434.08203</c:v>
                </c:pt>
                <c:pt idx="16378">
                  <c:v>2434.08203</c:v>
                </c:pt>
                <c:pt idx="16379">
                  <c:v>2434.08203</c:v>
                </c:pt>
                <c:pt idx="16380">
                  <c:v>2434.08203</c:v>
                </c:pt>
                <c:pt idx="16381">
                  <c:v>2434.08203</c:v>
                </c:pt>
                <c:pt idx="16382">
                  <c:v>2434.08203</c:v>
                </c:pt>
                <c:pt idx="16383">
                  <c:v>2434.08203</c:v>
                </c:pt>
                <c:pt idx="16384">
                  <c:v>2434.08203</c:v>
                </c:pt>
                <c:pt idx="16385">
                  <c:v>2434.08203</c:v>
                </c:pt>
                <c:pt idx="16386">
                  <c:v>2434.08203</c:v>
                </c:pt>
                <c:pt idx="16387">
                  <c:v>2434.08203</c:v>
                </c:pt>
                <c:pt idx="16388">
                  <c:v>2434.08203</c:v>
                </c:pt>
                <c:pt idx="16389">
                  <c:v>2434.08203</c:v>
                </c:pt>
                <c:pt idx="16390">
                  <c:v>2434.08203</c:v>
                </c:pt>
                <c:pt idx="16391">
                  <c:v>2434.08203</c:v>
                </c:pt>
                <c:pt idx="16392">
                  <c:v>2434.08203</c:v>
                </c:pt>
                <c:pt idx="16393">
                  <c:v>2431.6406299999981</c:v>
                </c:pt>
                <c:pt idx="16394">
                  <c:v>2434.08203</c:v>
                </c:pt>
                <c:pt idx="16395">
                  <c:v>2434.08203</c:v>
                </c:pt>
                <c:pt idx="16396">
                  <c:v>2431.6406299999981</c:v>
                </c:pt>
                <c:pt idx="16397">
                  <c:v>2434.08203</c:v>
                </c:pt>
                <c:pt idx="16398">
                  <c:v>2434.08203</c:v>
                </c:pt>
                <c:pt idx="16399">
                  <c:v>2434.08203</c:v>
                </c:pt>
                <c:pt idx="16400">
                  <c:v>2434.08203</c:v>
                </c:pt>
                <c:pt idx="16401">
                  <c:v>2434.08203</c:v>
                </c:pt>
                <c:pt idx="16402">
                  <c:v>2434.08203</c:v>
                </c:pt>
                <c:pt idx="16403">
                  <c:v>2434.08203</c:v>
                </c:pt>
                <c:pt idx="16404">
                  <c:v>2431.6406299999981</c:v>
                </c:pt>
                <c:pt idx="16405">
                  <c:v>2434.08203</c:v>
                </c:pt>
                <c:pt idx="16406">
                  <c:v>2434.08203</c:v>
                </c:pt>
                <c:pt idx="16407">
                  <c:v>2434.08203</c:v>
                </c:pt>
                <c:pt idx="16408">
                  <c:v>2434.08203</c:v>
                </c:pt>
                <c:pt idx="16409">
                  <c:v>2434.08203</c:v>
                </c:pt>
                <c:pt idx="16410">
                  <c:v>2434.08203</c:v>
                </c:pt>
                <c:pt idx="16411">
                  <c:v>2434.08203</c:v>
                </c:pt>
                <c:pt idx="16412">
                  <c:v>2434.08203</c:v>
                </c:pt>
                <c:pt idx="16413">
                  <c:v>2434.08203</c:v>
                </c:pt>
                <c:pt idx="16414">
                  <c:v>2434.08203</c:v>
                </c:pt>
                <c:pt idx="16415">
                  <c:v>2434.08203</c:v>
                </c:pt>
                <c:pt idx="16416">
                  <c:v>2434.08203</c:v>
                </c:pt>
                <c:pt idx="16417">
                  <c:v>2431.6406299999981</c:v>
                </c:pt>
                <c:pt idx="16418">
                  <c:v>2434.08203</c:v>
                </c:pt>
                <c:pt idx="16419">
                  <c:v>2434.08203</c:v>
                </c:pt>
                <c:pt idx="16420">
                  <c:v>2434.08203</c:v>
                </c:pt>
                <c:pt idx="16421">
                  <c:v>2434.08203</c:v>
                </c:pt>
                <c:pt idx="16422">
                  <c:v>2434.08203</c:v>
                </c:pt>
                <c:pt idx="16423">
                  <c:v>2434.08203</c:v>
                </c:pt>
                <c:pt idx="16424">
                  <c:v>2431.6406299999981</c:v>
                </c:pt>
                <c:pt idx="16425">
                  <c:v>2434.08203</c:v>
                </c:pt>
                <c:pt idx="16426">
                  <c:v>2434.08203</c:v>
                </c:pt>
                <c:pt idx="16427">
                  <c:v>2434.08203</c:v>
                </c:pt>
                <c:pt idx="16428">
                  <c:v>2431.6406299999981</c:v>
                </c:pt>
                <c:pt idx="16429">
                  <c:v>2434.08203</c:v>
                </c:pt>
                <c:pt idx="16430">
                  <c:v>2434.08203</c:v>
                </c:pt>
                <c:pt idx="16431">
                  <c:v>2434.08203</c:v>
                </c:pt>
                <c:pt idx="16432">
                  <c:v>2434.08203</c:v>
                </c:pt>
                <c:pt idx="16433">
                  <c:v>2431.6406299999981</c:v>
                </c:pt>
                <c:pt idx="16434">
                  <c:v>2434.08203</c:v>
                </c:pt>
                <c:pt idx="16435">
                  <c:v>2434.08203</c:v>
                </c:pt>
                <c:pt idx="16436">
                  <c:v>2434.08203</c:v>
                </c:pt>
                <c:pt idx="16437">
                  <c:v>2434.08203</c:v>
                </c:pt>
                <c:pt idx="16438">
                  <c:v>2434.08203</c:v>
                </c:pt>
                <c:pt idx="16439">
                  <c:v>2434.08203</c:v>
                </c:pt>
                <c:pt idx="16440">
                  <c:v>2434.08203</c:v>
                </c:pt>
                <c:pt idx="16441">
                  <c:v>2434.08203</c:v>
                </c:pt>
                <c:pt idx="16442">
                  <c:v>2434.08203</c:v>
                </c:pt>
                <c:pt idx="16443">
                  <c:v>2434.08203</c:v>
                </c:pt>
                <c:pt idx="16444">
                  <c:v>2434.08203</c:v>
                </c:pt>
                <c:pt idx="16445">
                  <c:v>2434.08203</c:v>
                </c:pt>
                <c:pt idx="16446">
                  <c:v>2434.08203</c:v>
                </c:pt>
                <c:pt idx="16447">
                  <c:v>2434.08203</c:v>
                </c:pt>
                <c:pt idx="16448">
                  <c:v>2434.08203</c:v>
                </c:pt>
                <c:pt idx="16449">
                  <c:v>2434.08203</c:v>
                </c:pt>
                <c:pt idx="16450">
                  <c:v>2434.08203</c:v>
                </c:pt>
                <c:pt idx="16451">
                  <c:v>2434.08203</c:v>
                </c:pt>
                <c:pt idx="16452">
                  <c:v>2434.08203</c:v>
                </c:pt>
                <c:pt idx="16453">
                  <c:v>2434.08203</c:v>
                </c:pt>
                <c:pt idx="16454">
                  <c:v>2434.08203</c:v>
                </c:pt>
                <c:pt idx="16455">
                  <c:v>2434.08203</c:v>
                </c:pt>
                <c:pt idx="16456">
                  <c:v>2434.08203</c:v>
                </c:pt>
                <c:pt idx="16457">
                  <c:v>2434.08203</c:v>
                </c:pt>
                <c:pt idx="16458">
                  <c:v>2434.08203</c:v>
                </c:pt>
                <c:pt idx="16459">
                  <c:v>2434.08203</c:v>
                </c:pt>
                <c:pt idx="16460">
                  <c:v>2434.08203</c:v>
                </c:pt>
                <c:pt idx="16461">
                  <c:v>2434.08203</c:v>
                </c:pt>
                <c:pt idx="16462">
                  <c:v>2434.08203</c:v>
                </c:pt>
                <c:pt idx="16463">
                  <c:v>2434.08203</c:v>
                </c:pt>
                <c:pt idx="16464">
                  <c:v>2434.08203</c:v>
                </c:pt>
                <c:pt idx="16465">
                  <c:v>2434.08203</c:v>
                </c:pt>
                <c:pt idx="16466">
                  <c:v>2434.08203</c:v>
                </c:pt>
                <c:pt idx="16467">
                  <c:v>2434.08203</c:v>
                </c:pt>
                <c:pt idx="16468">
                  <c:v>2431.6406299999981</c:v>
                </c:pt>
                <c:pt idx="16469">
                  <c:v>2434.08203</c:v>
                </c:pt>
                <c:pt idx="16470">
                  <c:v>2434.08203</c:v>
                </c:pt>
                <c:pt idx="16471">
                  <c:v>2431.6406299999981</c:v>
                </c:pt>
                <c:pt idx="16472">
                  <c:v>2434.08203</c:v>
                </c:pt>
                <c:pt idx="16473">
                  <c:v>2434.08203</c:v>
                </c:pt>
                <c:pt idx="16474">
                  <c:v>2434.08203</c:v>
                </c:pt>
                <c:pt idx="16475">
                  <c:v>2434.08203</c:v>
                </c:pt>
                <c:pt idx="16476">
                  <c:v>2434.08203</c:v>
                </c:pt>
                <c:pt idx="16477">
                  <c:v>2434.08203</c:v>
                </c:pt>
                <c:pt idx="16478">
                  <c:v>2434.08203</c:v>
                </c:pt>
                <c:pt idx="16479">
                  <c:v>2434.08203</c:v>
                </c:pt>
                <c:pt idx="16480">
                  <c:v>2434.08203</c:v>
                </c:pt>
                <c:pt idx="16481">
                  <c:v>2434.08203</c:v>
                </c:pt>
                <c:pt idx="16482">
                  <c:v>2434.08203</c:v>
                </c:pt>
                <c:pt idx="16483">
                  <c:v>2434.08203</c:v>
                </c:pt>
                <c:pt idx="16484">
                  <c:v>2434.08203</c:v>
                </c:pt>
                <c:pt idx="16485">
                  <c:v>2434.08203</c:v>
                </c:pt>
                <c:pt idx="16486">
                  <c:v>2434.08203</c:v>
                </c:pt>
                <c:pt idx="16487">
                  <c:v>2434.08203</c:v>
                </c:pt>
                <c:pt idx="16488">
                  <c:v>2434.08203</c:v>
                </c:pt>
                <c:pt idx="16489">
                  <c:v>2434.08203</c:v>
                </c:pt>
                <c:pt idx="16490">
                  <c:v>2434.08203</c:v>
                </c:pt>
                <c:pt idx="16491">
                  <c:v>2434.08203</c:v>
                </c:pt>
                <c:pt idx="16492">
                  <c:v>2434.08203</c:v>
                </c:pt>
                <c:pt idx="16493">
                  <c:v>2434.08203</c:v>
                </c:pt>
                <c:pt idx="16494">
                  <c:v>2434.08203</c:v>
                </c:pt>
                <c:pt idx="16495">
                  <c:v>2434.08203</c:v>
                </c:pt>
                <c:pt idx="16496">
                  <c:v>2434.08203</c:v>
                </c:pt>
                <c:pt idx="16497">
                  <c:v>2434.08203</c:v>
                </c:pt>
                <c:pt idx="16498">
                  <c:v>2434.08203</c:v>
                </c:pt>
                <c:pt idx="16499">
                  <c:v>2434.08203</c:v>
                </c:pt>
                <c:pt idx="16500">
                  <c:v>2434.08203</c:v>
                </c:pt>
                <c:pt idx="16501">
                  <c:v>2434.08203</c:v>
                </c:pt>
                <c:pt idx="16502">
                  <c:v>2434.08203</c:v>
                </c:pt>
                <c:pt idx="16503">
                  <c:v>2434.08203</c:v>
                </c:pt>
                <c:pt idx="16504">
                  <c:v>2434.08203</c:v>
                </c:pt>
                <c:pt idx="16505">
                  <c:v>2434.08203</c:v>
                </c:pt>
                <c:pt idx="16506">
                  <c:v>2434.08203</c:v>
                </c:pt>
                <c:pt idx="16507">
                  <c:v>2434.08203</c:v>
                </c:pt>
                <c:pt idx="16508">
                  <c:v>2434.08203</c:v>
                </c:pt>
                <c:pt idx="16509">
                  <c:v>2434.08203</c:v>
                </c:pt>
                <c:pt idx="16510">
                  <c:v>2434.08203</c:v>
                </c:pt>
                <c:pt idx="16511">
                  <c:v>2434.08203</c:v>
                </c:pt>
                <c:pt idx="16512">
                  <c:v>2434.08203</c:v>
                </c:pt>
                <c:pt idx="16513">
                  <c:v>2434.08203</c:v>
                </c:pt>
                <c:pt idx="16514">
                  <c:v>2434.08203</c:v>
                </c:pt>
                <c:pt idx="16515">
                  <c:v>2434.08203</c:v>
                </c:pt>
                <c:pt idx="16516">
                  <c:v>2434.08203</c:v>
                </c:pt>
                <c:pt idx="16517">
                  <c:v>2434.08203</c:v>
                </c:pt>
                <c:pt idx="16518">
                  <c:v>2431.6406299999981</c:v>
                </c:pt>
                <c:pt idx="16519">
                  <c:v>2434.08203</c:v>
                </c:pt>
                <c:pt idx="16520">
                  <c:v>2434.08203</c:v>
                </c:pt>
                <c:pt idx="16521">
                  <c:v>2434.08203</c:v>
                </c:pt>
                <c:pt idx="16522">
                  <c:v>2434.08203</c:v>
                </c:pt>
                <c:pt idx="16523">
                  <c:v>2434.08203</c:v>
                </c:pt>
                <c:pt idx="16524">
                  <c:v>2434.08203</c:v>
                </c:pt>
                <c:pt idx="16525">
                  <c:v>2431.6406299999981</c:v>
                </c:pt>
                <c:pt idx="16526">
                  <c:v>2434.08203</c:v>
                </c:pt>
                <c:pt idx="16527">
                  <c:v>2434.08203</c:v>
                </c:pt>
                <c:pt idx="16528">
                  <c:v>2434.08203</c:v>
                </c:pt>
                <c:pt idx="16529">
                  <c:v>2434.08203</c:v>
                </c:pt>
                <c:pt idx="16530">
                  <c:v>2434.08203</c:v>
                </c:pt>
                <c:pt idx="16531">
                  <c:v>2434.08203</c:v>
                </c:pt>
                <c:pt idx="16532">
                  <c:v>2434.08203</c:v>
                </c:pt>
                <c:pt idx="16533">
                  <c:v>2434.08203</c:v>
                </c:pt>
                <c:pt idx="16534">
                  <c:v>2434.08203</c:v>
                </c:pt>
                <c:pt idx="16535">
                  <c:v>2434.08203</c:v>
                </c:pt>
                <c:pt idx="16536">
                  <c:v>2431.6406299999981</c:v>
                </c:pt>
                <c:pt idx="16537">
                  <c:v>2434.08203</c:v>
                </c:pt>
                <c:pt idx="16538">
                  <c:v>2434.08203</c:v>
                </c:pt>
                <c:pt idx="16539">
                  <c:v>2434.08203</c:v>
                </c:pt>
                <c:pt idx="16540">
                  <c:v>2434.08203</c:v>
                </c:pt>
                <c:pt idx="16541">
                  <c:v>2434.08203</c:v>
                </c:pt>
                <c:pt idx="16542">
                  <c:v>2434.08203</c:v>
                </c:pt>
                <c:pt idx="16543">
                  <c:v>2434.08203</c:v>
                </c:pt>
                <c:pt idx="16544">
                  <c:v>2434.08203</c:v>
                </c:pt>
                <c:pt idx="16545">
                  <c:v>2434.08203</c:v>
                </c:pt>
                <c:pt idx="16546">
                  <c:v>2434.08203</c:v>
                </c:pt>
                <c:pt idx="16547">
                  <c:v>2434.08203</c:v>
                </c:pt>
                <c:pt idx="16548">
                  <c:v>2434.08203</c:v>
                </c:pt>
                <c:pt idx="16549">
                  <c:v>2434.08203</c:v>
                </c:pt>
                <c:pt idx="16550">
                  <c:v>2434.08203</c:v>
                </c:pt>
                <c:pt idx="16551">
                  <c:v>2434.08203</c:v>
                </c:pt>
                <c:pt idx="16552">
                  <c:v>2434.08203</c:v>
                </c:pt>
                <c:pt idx="16553">
                  <c:v>2434.08203</c:v>
                </c:pt>
                <c:pt idx="16554">
                  <c:v>2434.08203</c:v>
                </c:pt>
                <c:pt idx="16555">
                  <c:v>2431.6406299999981</c:v>
                </c:pt>
                <c:pt idx="16556">
                  <c:v>2434.08203</c:v>
                </c:pt>
                <c:pt idx="16557">
                  <c:v>2434.08203</c:v>
                </c:pt>
                <c:pt idx="16558">
                  <c:v>2434.08203</c:v>
                </c:pt>
                <c:pt idx="16559">
                  <c:v>2434.08203</c:v>
                </c:pt>
                <c:pt idx="16560">
                  <c:v>2434.08203</c:v>
                </c:pt>
                <c:pt idx="16561">
                  <c:v>2431.6406299999981</c:v>
                </c:pt>
                <c:pt idx="16562">
                  <c:v>2434.08203</c:v>
                </c:pt>
                <c:pt idx="16563">
                  <c:v>2434.08203</c:v>
                </c:pt>
                <c:pt idx="16564">
                  <c:v>2434.08203</c:v>
                </c:pt>
                <c:pt idx="16565">
                  <c:v>2434.08203</c:v>
                </c:pt>
                <c:pt idx="16566">
                  <c:v>2431.6406299999981</c:v>
                </c:pt>
                <c:pt idx="16567">
                  <c:v>2434.08203</c:v>
                </c:pt>
                <c:pt idx="16568">
                  <c:v>2434.08203</c:v>
                </c:pt>
                <c:pt idx="16569">
                  <c:v>2434.08203</c:v>
                </c:pt>
                <c:pt idx="16570">
                  <c:v>2434.08203</c:v>
                </c:pt>
                <c:pt idx="16571">
                  <c:v>2431.6406299999981</c:v>
                </c:pt>
                <c:pt idx="16572">
                  <c:v>2434.08203</c:v>
                </c:pt>
                <c:pt idx="16573">
                  <c:v>2434.08203</c:v>
                </c:pt>
                <c:pt idx="16574">
                  <c:v>2434.08203</c:v>
                </c:pt>
                <c:pt idx="16575">
                  <c:v>2434.08203</c:v>
                </c:pt>
                <c:pt idx="16576">
                  <c:v>2434.08203</c:v>
                </c:pt>
                <c:pt idx="16577">
                  <c:v>2434.08203</c:v>
                </c:pt>
                <c:pt idx="16578">
                  <c:v>2434.08203</c:v>
                </c:pt>
                <c:pt idx="16579">
                  <c:v>2434.08203</c:v>
                </c:pt>
                <c:pt idx="16580">
                  <c:v>2434.08203</c:v>
                </c:pt>
                <c:pt idx="16581">
                  <c:v>2434.08203</c:v>
                </c:pt>
                <c:pt idx="16582">
                  <c:v>2434.08203</c:v>
                </c:pt>
                <c:pt idx="16583">
                  <c:v>2434.08203</c:v>
                </c:pt>
                <c:pt idx="16584">
                  <c:v>2434.08203</c:v>
                </c:pt>
                <c:pt idx="16585">
                  <c:v>2434.08203</c:v>
                </c:pt>
                <c:pt idx="16586">
                  <c:v>2434.08203</c:v>
                </c:pt>
                <c:pt idx="16587">
                  <c:v>2434.08203</c:v>
                </c:pt>
                <c:pt idx="16588">
                  <c:v>2434.08203</c:v>
                </c:pt>
                <c:pt idx="16589">
                  <c:v>2434.08203</c:v>
                </c:pt>
                <c:pt idx="16590">
                  <c:v>2434.08203</c:v>
                </c:pt>
                <c:pt idx="16591">
                  <c:v>2434.08203</c:v>
                </c:pt>
                <c:pt idx="16592">
                  <c:v>2434.08203</c:v>
                </c:pt>
                <c:pt idx="16593">
                  <c:v>2434.08203</c:v>
                </c:pt>
                <c:pt idx="16594">
                  <c:v>2434.08203</c:v>
                </c:pt>
                <c:pt idx="16595">
                  <c:v>2434.08203</c:v>
                </c:pt>
                <c:pt idx="16596">
                  <c:v>2434.08203</c:v>
                </c:pt>
                <c:pt idx="16597">
                  <c:v>2434.08203</c:v>
                </c:pt>
                <c:pt idx="16598">
                  <c:v>2434.08203</c:v>
                </c:pt>
                <c:pt idx="16599">
                  <c:v>2434.08203</c:v>
                </c:pt>
                <c:pt idx="16600">
                  <c:v>2434.08203</c:v>
                </c:pt>
                <c:pt idx="16601">
                  <c:v>2434.08203</c:v>
                </c:pt>
                <c:pt idx="16602">
                  <c:v>2434.08203</c:v>
                </c:pt>
                <c:pt idx="16603">
                  <c:v>2431.6406299999981</c:v>
                </c:pt>
                <c:pt idx="16604">
                  <c:v>2431.6406299999981</c:v>
                </c:pt>
                <c:pt idx="16605">
                  <c:v>2434.08203</c:v>
                </c:pt>
                <c:pt idx="16606">
                  <c:v>2434.08203</c:v>
                </c:pt>
                <c:pt idx="16607">
                  <c:v>2434.08203</c:v>
                </c:pt>
                <c:pt idx="16608">
                  <c:v>2434.08203</c:v>
                </c:pt>
                <c:pt idx="16609">
                  <c:v>2434.08203</c:v>
                </c:pt>
                <c:pt idx="16610">
                  <c:v>2431.6406299999981</c:v>
                </c:pt>
                <c:pt idx="16611">
                  <c:v>2434.08203</c:v>
                </c:pt>
                <c:pt idx="16612">
                  <c:v>2434.08203</c:v>
                </c:pt>
                <c:pt idx="16613">
                  <c:v>2434.08203</c:v>
                </c:pt>
                <c:pt idx="16614">
                  <c:v>2434.08203</c:v>
                </c:pt>
                <c:pt idx="16615">
                  <c:v>2434.08203</c:v>
                </c:pt>
                <c:pt idx="16616">
                  <c:v>2434.08203</c:v>
                </c:pt>
                <c:pt idx="16617">
                  <c:v>2434.08203</c:v>
                </c:pt>
                <c:pt idx="16618">
                  <c:v>2434.08203</c:v>
                </c:pt>
                <c:pt idx="16619">
                  <c:v>2434.08203</c:v>
                </c:pt>
                <c:pt idx="16620">
                  <c:v>2434.08203</c:v>
                </c:pt>
                <c:pt idx="16621">
                  <c:v>2434.08203</c:v>
                </c:pt>
                <c:pt idx="16622">
                  <c:v>2434.08203</c:v>
                </c:pt>
                <c:pt idx="16623">
                  <c:v>2434.08203</c:v>
                </c:pt>
                <c:pt idx="16624">
                  <c:v>2434.08203</c:v>
                </c:pt>
                <c:pt idx="16625">
                  <c:v>2434.08203</c:v>
                </c:pt>
                <c:pt idx="16626">
                  <c:v>2434.08203</c:v>
                </c:pt>
                <c:pt idx="16627">
                  <c:v>2434.08203</c:v>
                </c:pt>
                <c:pt idx="16628">
                  <c:v>2434.08203</c:v>
                </c:pt>
                <c:pt idx="16629">
                  <c:v>2434.08203</c:v>
                </c:pt>
                <c:pt idx="16630">
                  <c:v>2434.08203</c:v>
                </c:pt>
                <c:pt idx="16631">
                  <c:v>2434.08203</c:v>
                </c:pt>
                <c:pt idx="16632">
                  <c:v>2434.08203</c:v>
                </c:pt>
                <c:pt idx="16633">
                  <c:v>2434.08203</c:v>
                </c:pt>
                <c:pt idx="16634">
                  <c:v>2434.08203</c:v>
                </c:pt>
                <c:pt idx="16635">
                  <c:v>2434.08203</c:v>
                </c:pt>
                <c:pt idx="16636">
                  <c:v>2434.08203</c:v>
                </c:pt>
                <c:pt idx="16637">
                  <c:v>2434.08203</c:v>
                </c:pt>
                <c:pt idx="16638">
                  <c:v>2434.08203</c:v>
                </c:pt>
                <c:pt idx="16639">
                  <c:v>2434.08203</c:v>
                </c:pt>
                <c:pt idx="16640">
                  <c:v>2434.08203</c:v>
                </c:pt>
                <c:pt idx="16641">
                  <c:v>2434.08203</c:v>
                </c:pt>
                <c:pt idx="16642">
                  <c:v>2434.08203</c:v>
                </c:pt>
                <c:pt idx="16643">
                  <c:v>2434.08203</c:v>
                </c:pt>
                <c:pt idx="16644">
                  <c:v>2434.08203</c:v>
                </c:pt>
                <c:pt idx="16645">
                  <c:v>2434.08203</c:v>
                </c:pt>
                <c:pt idx="16646">
                  <c:v>2434.08203</c:v>
                </c:pt>
                <c:pt idx="16647">
                  <c:v>2434.08203</c:v>
                </c:pt>
                <c:pt idx="16648">
                  <c:v>2434.08203</c:v>
                </c:pt>
                <c:pt idx="16649">
                  <c:v>2434.08203</c:v>
                </c:pt>
                <c:pt idx="16650">
                  <c:v>2431.6406299999981</c:v>
                </c:pt>
                <c:pt idx="16651">
                  <c:v>2434.08203</c:v>
                </c:pt>
                <c:pt idx="16652">
                  <c:v>2431.6406299999981</c:v>
                </c:pt>
                <c:pt idx="16653">
                  <c:v>2434.08203</c:v>
                </c:pt>
                <c:pt idx="16654">
                  <c:v>2431.6406299999981</c:v>
                </c:pt>
                <c:pt idx="16655">
                  <c:v>2434.08203</c:v>
                </c:pt>
                <c:pt idx="16656">
                  <c:v>2434.08203</c:v>
                </c:pt>
                <c:pt idx="16657">
                  <c:v>2431.6406299999981</c:v>
                </c:pt>
                <c:pt idx="16658">
                  <c:v>2434.08203</c:v>
                </c:pt>
                <c:pt idx="16659">
                  <c:v>2434.08203</c:v>
                </c:pt>
                <c:pt idx="16660">
                  <c:v>2434.08203</c:v>
                </c:pt>
                <c:pt idx="16661">
                  <c:v>2434.08203</c:v>
                </c:pt>
                <c:pt idx="16662">
                  <c:v>2434.08203</c:v>
                </c:pt>
                <c:pt idx="16663">
                  <c:v>2434.08203</c:v>
                </c:pt>
                <c:pt idx="16664">
                  <c:v>2434.08203</c:v>
                </c:pt>
                <c:pt idx="16665">
                  <c:v>2434.08203</c:v>
                </c:pt>
                <c:pt idx="16666">
                  <c:v>2434.08203</c:v>
                </c:pt>
                <c:pt idx="16667">
                  <c:v>2434.08203</c:v>
                </c:pt>
                <c:pt idx="16668">
                  <c:v>2434.08203</c:v>
                </c:pt>
                <c:pt idx="16669">
                  <c:v>2434.08203</c:v>
                </c:pt>
                <c:pt idx="16670">
                  <c:v>2434.08203</c:v>
                </c:pt>
                <c:pt idx="16671">
                  <c:v>2431.6406299999981</c:v>
                </c:pt>
                <c:pt idx="16672">
                  <c:v>2434.08203</c:v>
                </c:pt>
                <c:pt idx="16673">
                  <c:v>2434.08203</c:v>
                </c:pt>
                <c:pt idx="16674">
                  <c:v>2434.08203</c:v>
                </c:pt>
                <c:pt idx="16675">
                  <c:v>2434.08203</c:v>
                </c:pt>
                <c:pt idx="16676">
                  <c:v>2434.08203</c:v>
                </c:pt>
                <c:pt idx="16677">
                  <c:v>2434.08203</c:v>
                </c:pt>
                <c:pt idx="16678">
                  <c:v>2434.08203</c:v>
                </c:pt>
                <c:pt idx="16679">
                  <c:v>2434.08203</c:v>
                </c:pt>
                <c:pt idx="16680">
                  <c:v>2434.08203</c:v>
                </c:pt>
                <c:pt idx="16681">
                  <c:v>2434.08203</c:v>
                </c:pt>
                <c:pt idx="16682">
                  <c:v>2434.08203</c:v>
                </c:pt>
                <c:pt idx="16683">
                  <c:v>2434.08203</c:v>
                </c:pt>
                <c:pt idx="16684">
                  <c:v>2434.08203</c:v>
                </c:pt>
                <c:pt idx="16685">
                  <c:v>2431.6406299999981</c:v>
                </c:pt>
                <c:pt idx="16686">
                  <c:v>2434.08203</c:v>
                </c:pt>
                <c:pt idx="16687">
                  <c:v>2434.08203</c:v>
                </c:pt>
                <c:pt idx="16688">
                  <c:v>2434.08203</c:v>
                </c:pt>
                <c:pt idx="16689">
                  <c:v>2434.08203</c:v>
                </c:pt>
                <c:pt idx="16690">
                  <c:v>2434.08203</c:v>
                </c:pt>
                <c:pt idx="16691">
                  <c:v>2431.6406299999981</c:v>
                </c:pt>
                <c:pt idx="16692">
                  <c:v>2434.08203</c:v>
                </c:pt>
                <c:pt idx="16693">
                  <c:v>2434.08203</c:v>
                </c:pt>
                <c:pt idx="16694">
                  <c:v>2434.08203</c:v>
                </c:pt>
                <c:pt idx="16695">
                  <c:v>2434.08203</c:v>
                </c:pt>
                <c:pt idx="16696">
                  <c:v>2434.08203</c:v>
                </c:pt>
                <c:pt idx="16697">
                  <c:v>2434.08203</c:v>
                </c:pt>
                <c:pt idx="16698">
                  <c:v>2434.08203</c:v>
                </c:pt>
                <c:pt idx="16699">
                  <c:v>2434.08203</c:v>
                </c:pt>
                <c:pt idx="16700">
                  <c:v>2434.08203</c:v>
                </c:pt>
                <c:pt idx="16701">
                  <c:v>2434.08203</c:v>
                </c:pt>
                <c:pt idx="16702">
                  <c:v>2434.08203</c:v>
                </c:pt>
                <c:pt idx="16703">
                  <c:v>2434.08203</c:v>
                </c:pt>
                <c:pt idx="16704">
                  <c:v>2434.08203</c:v>
                </c:pt>
                <c:pt idx="16705">
                  <c:v>2434.08203</c:v>
                </c:pt>
                <c:pt idx="16706">
                  <c:v>2431.6406299999981</c:v>
                </c:pt>
                <c:pt idx="16707">
                  <c:v>2434.08203</c:v>
                </c:pt>
                <c:pt idx="16708">
                  <c:v>2434.08203</c:v>
                </c:pt>
                <c:pt idx="16709">
                  <c:v>2434.08203</c:v>
                </c:pt>
                <c:pt idx="16710">
                  <c:v>2434.08203</c:v>
                </c:pt>
                <c:pt idx="16711">
                  <c:v>2434.08203</c:v>
                </c:pt>
                <c:pt idx="16712">
                  <c:v>2434.08203</c:v>
                </c:pt>
                <c:pt idx="16713">
                  <c:v>2434.08203</c:v>
                </c:pt>
                <c:pt idx="16714">
                  <c:v>2434.08203</c:v>
                </c:pt>
                <c:pt idx="16715">
                  <c:v>2434.08203</c:v>
                </c:pt>
                <c:pt idx="16716">
                  <c:v>2434.08203</c:v>
                </c:pt>
                <c:pt idx="16717">
                  <c:v>2434.08203</c:v>
                </c:pt>
                <c:pt idx="16718">
                  <c:v>2434.08203</c:v>
                </c:pt>
                <c:pt idx="16719">
                  <c:v>2434.08203</c:v>
                </c:pt>
                <c:pt idx="16720">
                  <c:v>2434.08203</c:v>
                </c:pt>
                <c:pt idx="16721">
                  <c:v>2434.08203</c:v>
                </c:pt>
                <c:pt idx="16722">
                  <c:v>2434.08203</c:v>
                </c:pt>
                <c:pt idx="16723">
                  <c:v>2434.08203</c:v>
                </c:pt>
                <c:pt idx="16724">
                  <c:v>2434.08203</c:v>
                </c:pt>
                <c:pt idx="16725">
                  <c:v>2434.08203</c:v>
                </c:pt>
                <c:pt idx="16726">
                  <c:v>2434.08203</c:v>
                </c:pt>
                <c:pt idx="16727">
                  <c:v>2434.08203</c:v>
                </c:pt>
                <c:pt idx="16728">
                  <c:v>2434.08203</c:v>
                </c:pt>
                <c:pt idx="16729">
                  <c:v>2434.08203</c:v>
                </c:pt>
                <c:pt idx="16730">
                  <c:v>2434.08203</c:v>
                </c:pt>
                <c:pt idx="16731">
                  <c:v>2434.08203</c:v>
                </c:pt>
                <c:pt idx="16732">
                  <c:v>2434.08203</c:v>
                </c:pt>
                <c:pt idx="16733">
                  <c:v>2434.08203</c:v>
                </c:pt>
                <c:pt idx="16734">
                  <c:v>2434.08203</c:v>
                </c:pt>
                <c:pt idx="16735">
                  <c:v>2434.08203</c:v>
                </c:pt>
                <c:pt idx="16736">
                  <c:v>2434.08203</c:v>
                </c:pt>
                <c:pt idx="16737">
                  <c:v>2434.08203</c:v>
                </c:pt>
                <c:pt idx="16738">
                  <c:v>2434.08203</c:v>
                </c:pt>
                <c:pt idx="16739">
                  <c:v>2434.08203</c:v>
                </c:pt>
                <c:pt idx="16740">
                  <c:v>2434.08203</c:v>
                </c:pt>
                <c:pt idx="16741">
                  <c:v>2434.08203</c:v>
                </c:pt>
                <c:pt idx="16742">
                  <c:v>2434.08203</c:v>
                </c:pt>
                <c:pt idx="16743">
                  <c:v>2434.08203</c:v>
                </c:pt>
                <c:pt idx="16744">
                  <c:v>2434.08203</c:v>
                </c:pt>
                <c:pt idx="16745">
                  <c:v>2434.08203</c:v>
                </c:pt>
                <c:pt idx="16746">
                  <c:v>2434.08203</c:v>
                </c:pt>
                <c:pt idx="16747">
                  <c:v>2434.08203</c:v>
                </c:pt>
                <c:pt idx="16748">
                  <c:v>2434.08203</c:v>
                </c:pt>
                <c:pt idx="16749">
                  <c:v>2434.08203</c:v>
                </c:pt>
                <c:pt idx="16750">
                  <c:v>2434.08203</c:v>
                </c:pt>
                <c:pt idx="16751">
                  <c:v>2434.08203</c:v>
                </c:pt>
                <c:pt idx="16752">
                  <c:v>2434.08203</c:v>
                </c:pt>
                <c:pt idx="16753">
                  <c:v>2434.08203</c:v>
                </c:pt>
                <c:pt idx="16754">
                  <c:v>2434.08203</c:v>
                </c:pt>
                <c:pt idx="16755">
                  <c:v>2434.08203</c:v>
                </c:pt>
                <c:pt idx="16756">
                  <c:v>2434.08203</c:v>
                </c:pt>
                <c:pt idx="16757">
                  <c:v>2434.08203</c:v>
                </c:pt>
                <c:pt idx="16758">
                  <c:v>2434.08203</c:v>
                </c:pt>
                <c:pt idx="16759">
                  <c:v>2434.08203</c:v>
                </c:pt>
                <c:pt idx="16760">
                  <c:v>2434.08203</c:v>
                </c:pt>
                <c:pt idx="16761">
                  <c:v>2434.08203</c:v>
                </c:pt>
                <c:pt idx="16762">
                  <c:v>2434.08203</c:v>
                </c:pt>
                <c:pt idx="16763">
                  <c:v>2434.08203</c:v>
                </c:pt>
                <c:pt idx="16764">
                  <c:v>2434.08203</c:v>
                </c:pt>
                <c:pt idx="16765">
                  <c:v>2434.08203</c:v>
                </c:pt>
                <c:pt idx="16766">
                  <c:v>2434.08203</c:v>
                </c:pt>
                <c:pt idx="16767">
                  <c:v>2434.08203</c:v>
                </c:pt>
                <c:pt idx="16768">
                  <c:v>2434.08203</c:v>
                </c:pt>
                <c:pt idx="16769">
                  <c:v>2434.08203</c:v>
                </c:pt>
                <c:pt idx="16770">
                  <c:v>2434.08203</c:v>
                </c:pt>
                <c:pt idx="16771">
                  <c:v>2434.08203</c:v>
                </c:pt>
                <c:pt idx="16772">
                  <c:v>2434.08203</c:v>
                </c:pt>
                <c:pt idx="16773">
                  <c:v>2434.08203</c:v>
                </c:pt>
                <c:pt idx="16774">
                  <c:v>2434.08203</c:v>
                </c:pt>
                <c:pt idx="16775">
                  <c:v>2434.08203</c:v>
                </c:pt>
                <c:pt idx="16776">
                  <c:v>2434.08203</c:v>
                </c:pt>
                <c:pt idx="16777">
                  <c:v>2434.08203</c:v>
                </c:pt>
                <c:pt idx="16778">
                  <c:v>2434.08203</c:v>
                </c:pt>
                <c:pt idx="16779">
                  <c:v>2434.08203</c:v>
                </c:pt>
                <c:pt idx="16780">
                  <c:v>2434.08203</c:v>
                </c:pt>
                <c:pt idx="16781">
                  <c:v>2434.08203</c:v>
                </c:pt>
                <c:pt idx="16782">
                  <c:v>2434.08203</c:v>
                </c:pt>
                <c:pt idx="16783">
                  <c:v>2434.08203</c:v>
                </c:pt>
                <c:pt idx="16784">
                  <c:v>2434.08203</c:v>
                </c:pt>
                <c:pt idx="16785">
                  <c:v>2434.08203</c:v>
                </c:pt>
                <c:pt idx="16786">
                  <c:v>2434.08203</c:v>
                </c:pt>
                <c:pt idx="16787">
                  <c:v>2434.08203</c:v>
                </c:pt>
                <c:pt idx="16788">
                  <c:v>2434.08203</c:v>
                </c:pt>
                <c:pt idx="16789">
                  <c:v>2434.08203</c:v>
                </c:pt>
                <c:pt idx="16790">
                  <c:v>2434.08203</c:v>
                </c:pt>
                <c:pt idx="16791">
                  <c:v>2434.08203</c:v>
                </c:pt>
                <c:pt idx="16792">
                  <c:v>2434.08203</c:v>
                </c:pt>
                <c:pt idx="16793">
                  <c:v>2434.08203</c:v>
                </c:pt>
                <c:pt idx="16794">
                  <c:v>2434.08203</c:v>
                </c:pt>
                <c:pt idx="16795">
                  <c:v>2434.08203</c:v>
                </c:pt>
                <c:pt idx="16796">
                  <c:v>2434.08203</c:v>
                </c:pt>
                <c:pt idx="16797">
                  <c:v>2434.08203</c:v>
                </c:pt>
                <c:pt idx="16798">
                  <c:v>2434.08203</c:v>
                </c:pt>
                <c:pt idx="16799">
                  <c:v>2434.08203</c:v>
                </c:pt>
                <c:pt idx="16800">
                  <c:v>2434.08203</c:v>
                </c:pt>
                <c:pt idx="16801">
                  <c:v>2431.6406299999981</c:v>
                </c:pt>
                <c:pt idx="16802">
                  <c:v>2434.08203</c:v>
                </c:pt>
                <c:pt idx="16803">
                  <c:v>2434.08203</c:v>
                </c:pt>
                <c:pt idx="16804">
                  <c:v>2434.08203</c:v>
                </c:pt>
                <c:pt idx="16805">
                  <c:v>2434.08203</c:v>
                </c:pt>
                <c:pt idx="16806">
                  <c:v>2434.08203</c:v>
                </c:pt>
                <c:pt idx="16807">
                  <c:v>2434.08203</c:v>
                </c:pt>
                <c:pt idx="16808">
                  <c:v>2434.08203</c:v>
                </c:pt>
                <c:pt idx="16809">
                  <c:v>2434.08203</c:v>
                </c:pt>
                <c:pt idx="16810">
                  <c:v>2434.08203</c:v>
                </c:pt>
                <c:pt idx="16811">
                  <c:v>2434.08203</c:v>
                </c:pt>
                <c:pt idx="16812">
                  <c:v>2434.08203</c:v>
                </c:pt>
                <c:pt idx="16813">
                  <c:v>2434.08203</c:v>
                </c:pt>
                <c:pt idx="16814">
                  <c:v>2434.08203</c:v>
                </c:pt>
                <c:pt idx="16815">
                  <c:v>2434.08203</c:v>
                </c:pt>
                <c:pt idx="16816">
                  <c:v>2431.6406299999981</c:v>
                </c:pt>
                <c:pt idx="16817">
                  <c:v>2431.6406299999981</c:v>
                </c:pt>
                <c:pt idx="16818">
                  <c:v>2431.6406299999981</c:v>
                </c:pt>
                <c:pt idx="16819">
                  <c:v>2431.6406299999981</c:v>
                </c:pt>
                <c:pt idx="16820">
                  <c:v>2434.08203</c:v>
                </c:pt>
                <c:pt idx="16821">
                  <c:v>2434.08203</c:v>
                </c:pt>
                <c:pt idx="16822">
                  <c:v>2434.08203</c:v>
                </c:pt>
                <c:pt idx="16823">
                  <c:v>2434.08203</c:v>
                </c:pt>
                <c:pt idx="16824">
                  <c:v>2434.08203</c:v>
                </c:pt>
                <c:pt idx="16825">
                  <c:v>2434.08203</c:v>
                </c:pt>
                <c:pt idx="16826">
                  <c:v>2434.08203</c:v>
                </c:pt>
                <c:pt idx="16827">
                  <c:v>2434.08203</c:v>
                </c:pt>
                <c:pt idx="16828">
                  <c:v>2431.6406299999981</c:v>
                </c:pt>
                <c:pt idx="16829">
                  <c:v>2434.08203</c:v>
                </c:pt>
                <c:pt idx="16830">
                  <c:v>2431.6406299999981</c:v>
                </c:pt>
                <c:pt idx="16831">
                  <c:v>2431.6406299999981</c:v>
                </c:pt>
                <c:pt idx="16832">
                  <c:v>2434.08203</c:v>
                </c:pt>
                <c:pt idx="16833">
                  <c:v>2434.08203</c:v>
                </c:pt>
                <c:pt idx="16834">
                  <c:v>2434.08203</c:v>
                </c:pt>
                <c:pt idx="16835">
                  <c:v>2434.08203</c:v>
                </c:pt>
                <c:pt idx="16836">
                  <c:v>2434.08203</c:v>
                </c:pt>
                <c:pt idx="16837">
                  <c:v>2434.08203</c:v>
                </c:pt>
                <c:pt idx="16838">
                  <c:v>2434.08203</c:v>
                </c:pt>
                <c:pt idx="16839">
                  <c:v>2434.08203</c:v>
                </c:pt>
                <c:pt idx="16840">
                  <c:v>2434.08203</c:v>
                </c:pt>
                <c:pt idx="16841">
                  <c:v>2434.08203</c:v>
                </c:pt>
                <c:pt idx="16842">
                  <c:v>2434.08203</c:v>
                </c:pt>
                <c:pt idx="16843">
                  <c:v>2434.08203</c:v>
                </c:pt>
                <c:pt idx="16844">
                  <c:v>2434.08203</c:v>
                </c:pt>
                <c:pt idx="16845">
                  <c:v>2434.08203</c:v>
                </c:pt>
                <c:pt idx="16846">
                  <c:v>2434.08203</c:v>
                </c:pt>
                <c:pt idx="16847">
                  <c:v>2434.08203</c:v>
                </c:pt>
                <c:pt idx="16848">
                  <c:v>2434.08203</c:v>
                </c:pt>
                <c:pt idx="16849">
                  <c:v>2431.6406299999981</c:v>
                </c:pt>
                <c:pt idx="16850">
                  <c:v>2434.08203</c:v>
                </c:pt>
                <c:pt idx="16851">
                  <c:v>2434.08203</c:v>
                </c:pt>
                <c:pt idx="16852">
                  <c:v>2434.08203</c:v>
                </c:pt>
                <c:pt idx="16853">
                  <c:v>2434.08203</c:v>
                </c:pt>
                <c:pt idx="16854">
                  <c:v>2434.08203</c:v>
                </c:pt>
                <c:pt idx="16855">
                  <c:v>2434.08203</c:v>
                </c:pt>
                <c:pt idx="16856">
                  <c:v>2434.08203</c:v>
                </c:pt>
                <c:pt idx="16857">
                  <c:v>2434.08203</c:v>
                </c:pt>
                <c:pt idx="16858">
                  <c:v>2434.08203</c:v>
                </c:pt>
                <c:pt idx="16859">
                  <c:v>2434.08203</c:v>
                </c:pt>
                <c:pt idx="16860">
                  <c:v>2434.08203</c:v>
                </c:pt>
                <c:pt idx="16861">
                  <c:v>2434.08203</c:v>
                </c:pt>
                <c:pt idx="16862">
                  <c:v>2431.6406299999981</c:v>
                </c:pt>
                <c:pt idx="16863">
                  <c:v>2434.08203</c:v>
                </c:pt>
                <c:pt idx="16864">
                  <c:v>2434.08203</c:v>
                </c:pt>
                <c:pt idx="16865">
                  <c:v>2434.08203</c:v>
                </c:pt>
                <c:pt idx="16866">
                  <c:v>2434.08203</c:v>
                </c:pt>
                <c:pt idx="16867">
                  <c:v>2434.08203</c:v>
                </c:pt>
                <c:pt idx="16868">
                  <c:v>2434.08203</c:v>
                </c:pt>
                <c:pt idx="16869">
                  <c:v>2434.08203</c:v>
                </c:pt>
                <c:pt idx="16870">
                  <c:v>2434.08203</c:v>
                </c:pt>
                <c:pt idx="16871">
                  <c:v>2434.08203</c:v>
                </c:pt>
                <c:pt idx="16872">
                  <c:v>2434.08203</c:v>
                </c:pt>
                <c:pt idx="16873">
                  <c:v>2434.08203</c:v>
                </c:pt>
                <c:pt idx="16874">
                  <c:v>2431.6406299999981</c:v>
                </c:pt>
                <c:pt idx="16875">
                  <c:v>2434.08203</c:v>
                </c:pt>
                <c:pt idx="16876">
                  <c:v>2434.08203</c:v>
                </c:pt>
                <c:pt idx="16877">
                  <c:v>2434.08203</c:v>
                </c:pt>
                <c:pt idx="16878">
                  <c:v>2434.08203</c:v>
                </c:pt>
                <c:pt idx="16879">
                  <c:v>2434.08203</c:v>
                </c:pt>
                <c:pt idx="16880">
                  <c:v>2434.08203</c:v>
                </c:pt>
                <c:pt idx="16881">
                  <c:v>2434.08203</c:v>
                </c:pt>
                <c:pt idx="16882">
                  <c:v>2434.08203</c:v>
                </c:pt>
                <c:pt idx="16883">
                  <c:v>2434.08203</c:v>
                </c:pt>
                <c:pt idx="16884">
                  <c:v>2434.08203</c:v>
                </c:pt>
                <c:pt idx="16885">
                  <c:v>2434.08203</c:v>
                </c:pt>
                <c:pt idx="16886">
                  <c:v>2434.08203</c:v>
                </c:pt>
                <c:pt idx="16887">
                  <c:v>2434.08203</c:v>
                </c:pt>
                <c:pt idx="16888">
                  <c:v>2431.6406299999981</c:v>
                </c:pt>
                <c:pt idx="16889">
                  <c:v>2434.08203</c:v>
                </c:pt>
                <c:pt idx="16890">
                  <c:v>2434.08203</c:v>
                </c:pt>
                <c:pt idx="16891">
                  <c:v>2434.08203</c:v>
                </c:pt>
                <c:pt idx="16892">
                  <c:v>2434.08203</c:v>
                </c:pt>
                <c:pt idx="16893">
                  <c:v>2434.08203</c:v>
                </c:pt>
                <c:pt idx="16894">
                  <c:v>2434.08203</c:v>
                </c:pt>
                <c:pt idx="16895">
                  <c:v>2434.08203</c:v>
                </c:pt>
                <c:pt idx="16896">
                  <c:v>2434.08203</c:v>
                </c:pt>
                <c:pt idx="16897">
                  <c:v>2434.08203</c:v>
                </c:pt>
                <c:pt idx="16898">
                  <c:v>2434.08203</c:v>
                </c:pt>
                <c:pt idx="16899">
                  <c:v>2434.08203</c:v>
                </c:pt>
                <c:pt idx="16900">
                  <c:v>2431.6406299999981</c:v>
                </c:pt>
                <c:pt idx="16901">
                  <c:v>2434.08203</c:v>
                </c:pt>
                <c:pt idx="16902">
                  <c:v>2434.08203</c:v>
                </c:pt>
                <c:pt idx="16903">
                  <c:v>2434.08203</c:v>
                </c:pt>
                <c:pt idx="16904">
                  <c:v>2434.08203</c:v>
                </c:pt>
                <c:pt idx="16905">
                  <c:v>2434.08203</c:v>
                </c:pt>
                <c:pt idx="16906">
                  <c:v>2434.08203</c:v>
                </c:pt>
                <c:pt idx="16907">
                  <c:v>2434.08203</c:v>
                </c:pt>
                <c:pt idx="16908">
                  <c:v>2434.08203</c:v>
                </c:pt>
                <c:pt idx="16909">
                  <c:v>2431.6406299999981</c:v>
                </c:pt>
                <c:pt idx="16910">
                  <c:v>2434.08203</c:v>
                </c:pt>
                <c:pt idx="16911">
                  <c:v>2434.08203</c:v>
                </c:pt>
                <c:pt idx="16912">
                  <c:v>2434.08203</c:v>
                </c:pt>
                <c:pt idx="16913">
                  <c:v>2434.08203</c:v>
                </c:pt>
                <c:pt idx="16914">
                  <c:v>2434.08203</c:v>
                </c:pt>
                <c:pt idx="16915">
                  <c:v>2434.08203</c:v>
                </c:pt>
                <c:pt idx="16916">
                  <c:v>2434.08203</c:v>
                </c:pt>
                <c:pt idx="16917">
                  <c:v>2434.08203</c:v>
                </c:pt>
                <c:pt idx="16918">
                  <c:v>2434.08203</c:v>
                </c:pt>
                <c:pt idx="16919">
                  <c:v>2434.08203</c:v>
                </c:pt>
                <c:pt idx="16920">
                  <c:v>2434.08203</c:v>
                </c:pt>
                <c:pt idx="16921">
                  <c:v>2434.08203</c:v>
                </c:pt>
                <c:pt idx="16922">
                  <c:v>2434.08203</c:v>
                </c:pt>
                <c:pt idx="16923">
                  <c:v>2434.08203</c:v>
                </c:pt>
                <c:pt idx="16924">
                  <c:v>2434.08203</c:v>
                </c:pt>
                <c:pt idx="16925">
                  <c:v>2434.08203</c:v>
                </c:pt>
                <c:pt idx="16926">
                  <c:v>2434.08203</c:v>
                </c:pt>
                <c:pt idx="16927">
                  <c:v>2434.08203</c:v>
                </c:pt>
                <c:pt idx="16928">
                  <c:v>2434.08203</c:v>
                </c:pt>
                <c:pt idx="16929">
                  <c:v>2434.08203</c:v>
                </c:pt>
                <c:pt idx="16930">
                  <c:v>2434.08203</c:v>
                </c:pt>
                <c:pt idx="16931">
                  <c:v>2434.08203</c:v>
                </c:pt>
                <c:pt idx="16932">
                  <c:v>2434.08203</c:v>
                </c:pt>
                <c:pt idx="16933">
                  <c:v>2434.08203</c:v>
                </c:pt>
                <c:pt idx="16934">
                  <c:v>2434.08203</c:v>
                </c:pt>
                <c:pt idx="16935">
                  <c:v>2434.08203</c:v>
                </c:pt>
                <c:pt idx="16936">
                  <c:v>2434.08203</c:v>
                </c:pt>
                <c:pt idx="16937">
                  <c:v>2434.08203</c:v>
                </c:pt>
                <c:pt idx="16938">
                  <c:v>2434.08203</c:v>
                </c:pt>
                <c:pt idx="16939">
                  <c:v>2434.08203</c:v>
                </c:pt>
                <c:pt idx="16940">
                  <c:v>2434.08203</c:v>
                </c:pt>
                <c:pt idx="16941">
                  <c:v>2434.08203</c:v>
                </c:pt>
                <c:pt idx="16942">
                  <c:v>2434.08203</c:v>
                </c:pt>
                <c:pt idx="16943">
                  <c:v>2434.08203</c:v>
                </c:pt>
                <c:pt idx="16944">
                  <c:v>2434.08203</c:v>
                </c:pt>
                <c:pt idx="16945">
                  <c:v>2434.08203</c:v>
                </c:pt>
                <c:pt idx="16946">
                  <c:v>2434.08203</c:v>
                </c:pt>
                <c:pt idx="16947">
                  <c:v>2434.08203</c:v>
                </c:pt>
                <c:pt idx="16948">
                  <c:v>2434.08203</c:v>
                </c:pt>
                <c:pt idx="16949">
                  <c:v>2434.08203</c:v>
                </c:pt>
                <c:pt idx="16950">
                  <c:v>2434.08203</c:v>
                </c:pt>
                <c:pt idx="16951">
                  <c:v>2434.08203</c:v>
                </c:pt>
                <c:pt idx="16952">
                  <c:v>2434.08203</c:v>
                </c:pt>
                <c:pt idx="16953">
                  <c:v>2434.08203</c:v>
                </c:pt>
                <c:pt idx="16954">
                  <c:v>2434.08203</c:v>
                </c:pt>
                <c:pt idx="16955">
                  <c:v>2434.08203</c:v>
                </c:pt>
                <c:pt idx="16956">
                  <c:v>2434.08203</c:v>
                </c:pt>
                <c:pt idx="16957">
                  <c:v>2434.08203</c:v>
                </c:pt>
                <c:pt idx="16958">
                  <c:v>2434.08203</c:v>
                </c:pt>
                <c:pt idx="16959">
                  <c:v>2434.08203</c:v>
                </c:pt>
                <c:pt idx="16960">
                  <c:v>2434.08203</c:v>
                </c:pt>
                <c:pt idx="16961">
                  <c:v>2434.08203</c:v>
                </c:pt>
                <c:pt idx="16962">
                  <c:v>2434.08203</c:v>
                </c:pt>
                <c:pt idx="16963">
                  <c:v>2434.08203</c:v>
                </c:pt>
                <c:pt idx="16964">
                  <c:v>2434.08203</c:v>
                </c:pt>
                <c:pt idx="16965">
                  <c:v>2434.08203</c:v>
                </c:pt>
                <c:pt idx="16966">
                  <c:v>2434.08203</c:v>
                </c:pt>
                <c:pt idx="16967">
                  <c:v>2434.08203</c:v>
                </c:pt>
                <c:pt idx="16968">
                  <c:v>2434.08203</c:v>
                </c:pt>
                <c:pt idx="16969">
                  <c:v>2434.08203</c:v>
                </c:pt>
                <c:pt idx="16970">
                  <c:v>2434.08203</c:v>
                </c:pt>
                <c:pt idx="16971">
                  <c:v>2434.08203</c:v>
                </c:pt>
                <c:pt idx="16972">
                  <c:v>2434.08203</c:v>
                </c:pt>
                <c:pt idx="16973">
                  <c:v>2434.08203</c:v>
                </c:pt>
                <c:pt idx="16974">
                  <c:v>2434.08203</c:v>
                </c:pt>
                <c:pt idx="16975">
                  <c:v>2434.08203</c:v>
                </c:pt>
                <c:pt idx="16976">
                  <c:v>2434.08203</c:v>
                </c:pt>
                <c:pt idx="16977">
                  <c:v>2431.6406299999981</c:v>
                </c:pt>
                <c:pt idx="16978">
                  <c:v>2434.08203</c:v>
                </c:pt>
                <c:pt idx="16979">
                  <c:v>2434.08203</c:v>
                </c:pt>
                <c:pt idx="16980">
                  <c:v>2434.08203</c:v>
                </c:pt>
                <c:pt idx="16981">
                  <c:v>2434.08203</c:v>
                </c:pt>
                <c:pt idx="16982">
                  <c:v>2434.08203</c:v>
                </c:pt>
                <c:pt idx="16983">
                  <c:v>2434.08203</c:v>
                </c:pt>
                <c:pt idx="16984">
                  <c:v>2434.08203</c:v>
                </c:pt>
                <c:pt idx="16985">
                  <c:v>2434.08203</c:v>
                </c:pt>
                <c:pt idx="16986">
                  <c:v>2434.08203</c:v>
                </c:pt>
                <c:pt idx="16987">
                  <c:v>2434.08203</c:v>
                </c:pt>
                <c:pt idx="16988">
                  <c:v>2434.08203</c:v>
                </c:pt>
                <c:pt idx="16989">
                  <c:v>2434.08203</c:v>
                </c:pt>
                <c:pt idx="16990">
                  <c:v>2434.08203</c:v>
                </c:pt>
                <c:pt idx="16991">
                  <c:v>2434.08203</c:v>
                </c:pt>
                <c:pt idx="16992">
                  <c:v>2434.08203</c:v>
                </c:pt>
                <c:pt idx="16993">
                  <c:v>2434.08203</c:v>
                </c:pt>
                <c:pt idx="16994">
                  <c:v>2434.08203</c:v>
                </c:pt>
                <c:pt idx="16995">
                  <c:v>2434.08203</c:v>
                </c:pt>
                <c:pt idx="16996">
                  <c:v>2434.08203</c:v>
                </c:pt>
                <c:pt idx="16997">
                  <c:v>2434.08203</c:v>
                </c:pt>
                <c:pt idx="16998">
                  <c:v>2434.08203</c:v>
                </c:pt>
                <c:pt idx="16999">
                  <c:v>2434.08203</c:v>
                </c:pt>
                <c:pt idx="17000">
                  <c:v>2434.08203</c:v>
                </c:pt>
                <c:pt idx="17001">
                  <c:v>2434.08203</c:v>
                </c:pt>
                <c:pt idx="17002">
                  <c:v>2434.08203</c:v>
                </c:pt>
                <c:pt idx="17003">
                  <c:v>2434.08203</c:v>
                </c:pt>
                <c:pt idx="17004">
                  <c:v>2434.08203</c:v>
                </c:pt>
                <c:pt idx="17005">
                  <c:v>2434.08203</c:v>
                </c:pt>
                <c:pt idx="17006">
                  <c:v>2434.08203</c:v>
                </c:pt>
                <c:pt idx="17007">
                  <c:v>2434.08203</c:v>
                </c:pt>
                <c:pt idx="17008">
                  <c:v>2434.08203</c:v>
                </c:pt>
                <c:pt idx="17009">
                  <c:v>2434.08203</c:v>
                </c:pt>
                <c:pt idx="17010">
                  <c:v>2434.08203</c:v>
                </c:pt>
                <c:pt idx="17011">
                  <c:v>2434.08203</c:v>
                </c:pt>
                <c:pt idx="17012">
                  <c:v>2434.08203</c:v>
                </c:pt>
                <c:pt idx="17013">
                  <c:v>2434.08203</c:v>
                </c:pt>
                <c:pt idx="17014">
                  <c:v>2434.08203</c:v>
                </c:pt>
                <c:pt idx="17015">
                  <c:v>2434.08203</c:v>
                </c:pt>
                <c:pt idx="17016">
                  <c:v>2434.08203</c:v>
                </c:pt>
                <c:pt idx="17017">
                  <c:v>2434.08203</c:v>
                </c:pt>
                <c:pt idx="17018">
                  <c:v>2434.08203</c:v>
                </c:pt>
                <c:pt idx="17019">
                  <c:v>2434.08203</c:v>
                </c:pt>
                <c:pt idx="17020">
                  <c:v>2434.08203</c:v>
                </c:pt>
                <c:pt idx="17021">
                  <c:v>2434.08203</c:v>
                </c:pt>
                <c:pt idx="17022">
                  <c:v>2434.08203</c:v>
                </c:pt>
                <c:pt idx="17023">
                  <c:v>2434.08203</c:v>
                </c:pt>
                <c:pt idx="17024">
                  <c:v>2434.08203</c:v>
                </c:pt>
                <c:pt idx="17025">
                  <c:v>2434.08203</c:v>
                </c:pt>
                <c:pt idx="17026">
                  <c:v>2434.08203</c:v>
                </c:pt>
                <c:pt idx="17027">
                  <c:v>2434.08203</c:v>
                </c:pt>
                <c:pt idx="17028">
                  <c:v>2434.08203</c:v>
                </c:pt>
                <c:pt idx="17029">
                  <c:v>2434.08203</c:v>
                </c:pt>
                <c:pt idx="17030">
                  <c:v>2434.08203</c:v>
                </c:pt>
                <c:pt idx="17031">
                  <c:v>2434.08203</c:v>
                </c:pt>
                <c:pt idx="17032">
                  <c:v>2434.08203</c:v>
                </c:pt>
                <c:pt idx="17033">
                  <c:v>2434.08203</c:v>
                </c:pt>
                <c:pt idx="17034">
                  <c:v>2434.08203</c:v>
                </c:pt>
                <c:pt idx="17035">
                  <c:v>2434.08203</c:v>
                </c:pt>
                <c:pt idx="17036">
                  <c:v>2434.08203</c:v>
                </c:pt>
                <c:pt idx="17037">
                  <c:v>2434.08203</c:v>
                </c:pt>
                <c:pt idx="17038">
                  <c:v>2434.08203</c:v>
                </c:pt>
                <c:pt idx="17039">
                  <c:v>2434.08203</c:v>
                </c:pt>
                <c:pt idx="17040">
                  <c:v>2434.08203</c:v>
                </c:pt>
                <c:pt idx="17041">
                  <c:v>2434.08203</c:v>
                </c:pt>
                <c:pt idx="17042">
                  <c:v>2434.08203</c:v>
                </c:pt>
                <c:pt idx="17043">
                  <c:v>2434.08203</c:v>
                </c:pt>
                <c:pt idx="17044">
                  <c:v>2434.08203</c:v>
                </c:pt>
                <c:pt idx="17045">
                  <c:v>2434.08203</c:v>
                </c:pt>
                <c:pt idx="17046">
                  <c:v>2434.08203</c:v>
                </c:pt>
                <c:pt idx="17047">
                  <c:v>2434.08203</c:v>
                </c:pt>
                <c:pt idx="17048">
                  <c:v>2434.08203</c:v>
                </c:pt>
                <c:pt idx="17049">
                  <c:v>2434.08203</c:v>
                </c:pt>
                <c:pt idx="17050">
                  <c:v>2434.08203</c:v>
                </c:pt>
                <c:pt idx="17051">
                  <c:v>2434.08203</c:v>
                </c:pt>
                <c:pt idx="17052">
                  <c:v>2434.08203</c:v>
                </c:pt>
                <c:pt idx="17053">
                  <c:v>2434.08203</c:v>
                </c:pt>
                <c:pt idx="17054">
                  <c:v>2434.08203</c:v>
                </c:pt>
                <c:pt idx="17055">
                  <c:v>2434.08203</c:v>
                </c:pt>
                <c:pt idx="17056">
                  <c:v>2434.08203</c:v>
                </c:pt>
                <c:pt idx="17057">
                  <c:v>2434.08203</c:v>
                </c:pt>
                <c:pt idx="17058">
                  <c:v>2434.08203</c:v>
                </c:pt>
                <c:pt idx="17059">
                  <c:v>2434.08203</c:v>
                </c:pt>
                <c:pt idx="17060">
                  <c:v>2434.08203</c:v>
                </c:pt>
                <c:pt idx="17061">
                  <c:v>2434.08203</c:v>
                </c:pt>
                <c:pt idx="17062">
                  <c:v>2434.08203</c:v>
                </c:pt>
                <c:pt idx="17063">
                  <c:v>2434.08203</c:v>
                </c:pt>
                <c:pt idx="17064">
                  <c:v>2434.08203</c:v>
                </c:pt>
                <c:pt idx="17065">
                  <c:v>2434.08203</c:v>
                </c:pt>
                <c:pt idx="17066">
                  <c:v>2434.08203</c:v>
                </c:pt>
                <c:pt idx="17067">
                  <c:v>2434.08203</c:v>
                </c:pt>
                <c:pt idx="17068">
                  <c:v>2434.08203</c:v>
                </c:pt>
                <c:pt idx="17069">
                  <c:v>2434.08203</c:v>
                </c:pt>
                <c:pt idx="17070">
                  <c:v>2431.6406299999981</c:v>
                </c:pt>
                <c:pt idx="17071">
                  <c:v>2434.08203</c:v>
                </c:pt>
                <c:pt idx="17072">
                  <c:v>2434.08203</c:v>
                </c:pt>
                <c:pt idx="17073">
                  <c:v>2434.08203</c:v>
                </c:pt>
                <c:pt idx="17074">
                  <c:v>2434.08203</c:v>
                </c:pt>
                <c:pt idx="17075">
                  <c:v>2434.08203</c:v>
                </c:pt>
                <c:pt idx="17076">
                  <c:v>2434.08203</c:v>
                </c:pt>
                <c:pt idx="17077">
                  <c:v>2434.08203</c:v>
                </c:pt>
                <c:pt idx="17078">
                  <c:v>2434.08203</c:v>
                </c:pt>
                <c:pt idx="17079">
                  <c:v>2434.08203</c:v>
                </c:pt>
                <c:pt idx="17080">
                  <c:v>2434.08203</c:v>
                </c:pt>
                <c:pt idx="17081">
                  <c:v>2434.08203</c:v>
                </c:pt>
                <c:pt idx="17082">
                  <c:v>2434.08203</c:v>
                </c:pt>
                <c:pt idx="17083">
                  <c:v>2434.08203</c:v>
                </c:pt>
                <c:pt idx="17084">
                  <c:v>2431.6406299999981</c:v>
                </c:pt>
                <c:pt idx="17085">
                  <c:v>2434.08203</c:v>
                </c:pt>
                <c:pt idx="17086">
                  <c:v>2434.08203</c:v>
                </c:pt>
                <c:pt idx="17087">
                  <c:v>2434.08203</c:v>
                </c:pt>
                <c:pt idx="17088">
                  <c:v>2434.08203</c:v>
                </c:pt>
                <c:pt idx="17089">
                  <c:v>2434.08203</c:v>
                </c:pt>
                <c:pt idx="17090">
                  <c:v>2434.08203</c:v>
                </c:pt>
                <c:pt idx="17091">
                  <c:v>2434.08203</c:v>
                </c:pt>
                <c:pt idx="17092">
                  <c:v>2434.08203</c:v>
                </c:pt>
                <c:pt idx="17093">
                  <c:v>2434.08203</c:v>
                </c:pt>
                <c:pt idx="17094">
                  <c:v>2434.08203</c:v>
                </c:pt>
                <c:pt idx="17095">
                  <c:v>2434.08203</c:v>
                </c:pt>
                <c:pt idx="17096">
                  <c:v>2434.08203</c:v>
                </c:pt>
                <c:pt idx="17097">
                  <c:v>2434.08203</c:v>
                </c:pt>
                <c:pt idx="17098">
                  <c:v>2434.08203</c:v>
                </c:pt>
                <c:pt idx="17099">
                  <c:v>2434.08203</c:v>
                </c:pt>
                <c:pt idx="17100">
                  <c:v>2434.08203</c:v>
                </c:pt>
                <c:pt idx="17101">
                  <c:v>2434.08203</c:v>
                </c:pt>
                <c:pt idx="17102">
                  <c:v>2434.08203</c:v>
                </c:pt>
                <c:pt idx="17103">
                  <c:v>2434.08203</c:v>
                </c:pt>
                <c:pt idx="17104">
                  <c:v>2434.08203</c:v>
                </c:pt>
                <c:pt idx="17105">
                  <c:v>2434.08203</c:v>
                </c:pt>
                <c:pt idx="17106">
                  <c:v>2434.08203</c:v>
                </c:pt>
                <c:pt idx="17107">
                  <c:v>2434.08203</c:v>
                </c:pt>
                <c:pt idx="17108">
                  <c:v>2434.08203</c:v>
                </c:pt>
                <c:pt idx="17109">
                  <c:v>2434.08203</c:v>
                </c:pt>
                <c:pt idx="17110">
                  <c:v>2434.08203</c:v>
                </c:pt>
                <c:pt idx="17111">
                  <c:v>2431.6406299999981</c:v>
                </c:pt>
                <c:pt idx="17112">
                  <c:v>2434.08203</c:v>
                </c:pt>
                <c:pt idx="17113">
                  <c:v>2434.08203</c:v>
                </c:pt>
                <c:pt idx="17114">
                  <c:v>2434.08203</c:v>
                </c:pt>
                <c:pt idx="17115">
                  <c:v>2434.08203</c:v>
                </c:pt>
                <c:pt idx="17116">
                  <c:v>2434.08203</c:v>
                </c:pt>
                <c:pt idx="17117">
                  <c:v>2434.08203</c:v>
                </c:pt>
                <c:pt idx="17118">
                  <c:v>2431.6406299999981</c:v>
                </c:pt>
                <c:pt idx="17119">
                  <c:v>2434.08203</c:v>
                </c:pt>
                <c:pt idx="17120">
                  <c:v>2434.08203</c:v>
                </c:pt>
                <c:pt idx="17121">
                  <c:v>2434.08203</c:v>
                </c:pt>
                <c:pt idx="17122">
                  <c:v>2434.08203</c:v>
                </c:pt>
                <c:pt idx="17123">
                  <c:v>2434.08203</c:v>
                </c:pt>
                <c:pt idx="17124">
                  <c:v>2434.08203</c:v>
                </c:pt>
                <c:pt idx="17125">
                  <c:v>2434.08203</c:v>
                </c:pt>
                <c:pt idx="17126">
                  <c:v>2434.08203</c:v>
                </c:pt>
                <c:pt idx="17127">
                  <c:v>2434.08203</c:v>
                </c:pt>
                <c:pt idx="17128">
                  <c:v>2434.08203</c:v>
                </c:pt>
                <c:pt idx="17129">
                  <c:v>2434.08203</c:v>
                </c:pt>
                <c:pt idx="17130">
                  <c:v>2434.08203</c:v>
                </c:pt>
                <c:pt idx="17131">
                  <c:v>2434.08203</c:v>
                </c:pt>
                <c:pt idx="17132">
                  <c:v>2434.08203</c:v>
                </c:pt>
                <c:pt idx="17133">
                  <c:v>2434.08203</c:v>
                </c:pt>
                <c:pt idx="17134">
                  <c:v>2434.08203</c:v>
                </c:pt>
                <c:pt idx="17135">
                  <c:v>2434.08203</c:v>
                </c:pt>
                <c:pt idx="17136">
                  <c:v>2434.08203</c:v>
                </c:pt>
                <c:pt idx="17137">
                  <c:v>2431.6406299999981</c:v>
                </c:pt>
                <c:pt idx="17138">
                  <c:v>2434.08203</c:v>
                </c:pt>
                <c:pt idx="17139">
                  <c:v>2431.6406299999981</c:v>
                </c:pt>
                <c:pt idx="17140">
                  <c:v>2434.08203</c:v>
                </c:pt>
                <c:pt idx="17141">
                  <c:v>2434.08203</c:v>
                </c:pt>
                <c:pt idx="17142">
                  <c:v>2434.08203</c:v>
                </c:pt>
                <c:pt idx="17143">
                  <c:v>2434.08203</c:v>
                </c:pt>
                <c:pt idx="17144">
                  <c:v>2431.6406299999981</c:v>
                </c:pt>
                <c:pt idx="17145">
                  <c:v>2431.6406299999981</c:v>
                </c:pt>
                <c:pt idx="17146">
                  <c:v>2431.6406299999981</c:v>
                </c:pt>
                <c:pt idx="17147">
                  <c:v>2434.08203</c:v>
                </c:pt>
                <c:pt idx="17148">
                  <c:v>2434.08203</c:v>
                </c:pt>
                <c:pt idx="17149">
                  <c:v>2434.08203</c:v>
                </c:pt>
                <c:pt idx="17150">
                  <c:v>2434.08203</c:v>
                </c:pt>
                <c:pt idx="17151">
                  <c:v>2434.08203</c:v>
                </c:pt>
                <c:pt idx="17152">
                  <c:v>2431.6406299999981</c:v>
                </c:pt>
                <c:pt idx="17153">
                  <c:v>2434.08203</c:v>
                </c:pt>
                <c:pt idx="17154">
                  <c:v>2431.6406299999981</c:v>
                </c:pt>
                <c:pt idx="17155">
                  <c:v>2434.08203</c:v>
                </c:pt>
                <c:pt idx="17156">
                  <c:v>2434.08203</c:v>
                </c:pt>
                <c:pt idx="17157">
                  <c:v>2434.08203</c:v>
                </c:pt>
                <c:pt idx="17158">
                  <c:v>2434.08203</c:v>
                </c:pt>
                <c:pt idx="17159">
                  <c:v>2431.6406299999981</c:v>
                </c:pt>
                <c:pt idx="17160">
                  <c:v>2434.08203</c:v>
                </c:pt>
                <c:pt idx="17161">
                  <c:v>2434.08203</c:v>
                </c:pt>
                <c:pt idx="17162">
                  <c:v>2434.08203</c:v>
                </c:pt>
                <c:pt idx="17163">
                  <c:v>2431.6406299999981</c:v>
                </c:pt>
                <c:pt idx="17164">
                  <c:v>2434.08203</c:v>
                </c:pt>
                <c:pt idx="17165">
                  <c:v>2434.08203</c:v>
                </c:pt>
                <c:pt idx="17166">
                  <c:v>2434.08203</c:v>
                </c:pt>
                <c:pt idx="17167">
                  <c:v>2434.08203</c:v>
                </c:pt>
                <c:pt idx="17168">
                  <c:v>2434.08203</c:v>
                </c:pt>
                <c:pt idx="17169">
                  <c:v>2434.08203</c:v>
                </c:pt>
                <c:pt idx="17170">
                  <c:v>2434.08203</c:v>
                </c:pt>
                <c:pt idx="17171">
                  <c:v>2434.08203</c:v>
                </c:pt>
                <c:pt idx="17172">
                  <c:v>2431.6406299999981</c:v>
                </c:pt>
                <c:pt idx="17173">
                  <c:v>2434.08203</c:v>
                </c:pt>
                <c:pt idx="17174">
                  <c:v>2434.08203</c:v>
                </c:pt>
                <c:pt idx="17175">
                  <c:v>2434.08203</c:v>
                </c:pt>
                <c:pt idx="17176">
                  <c:v>2434.08203</c:v>
                </c:pt>
                <c:pt idx="17177">
                  <c:v>2434.08203</c:v>
                </c:pt>
                <c:pt idx="17178">
                  <c:v>2434.08203</c:v>
                </c:pt>
                <c:pt idx="17179">
                  <c:v>2434.08203</c:v>
                </c:pt>
                <c:pt idx="17180">
                  <c:v>2434.08203</c:v>
                </c:pt>
                <c:pt idx="17181">
                  <c:v>2434.08203</c:v>
                </c:pt>
                <c:pt idx="17182">
                  <c:v>2434.08203</c:v>
                </c:pt>
                <c:pt idx="17183">
                  <c:v>2434.08203</c:v>
                </c:pt>
                <c:pt idx="17184">
                  <c:v>2434.08203</c:v>
                </c:pt>
                <c:pt idx="17185">
                  <c:v>2434.08203</c:v>
                </c:pt>
                <c:pt idx="17186">
                  <c:v>2434.08203</c:v>
                </c:pt>
                <c:pt idx="17187">
                  <c:v>2434.08203</c:v>
                </c:pt>
                <c:pt idx="17188">
                  <c:v>2434.08203</c:v>
                </c:pt>
                <c:pt idx="17189">
                  <c:v>2434.08203</c:v>
                </c:pt>
                <c:pt idx="17190">
                  <c:v>2434.08203</c:v>
                </c:pt>
                <c:pt idx="17191">
                  <c:v>2434.08203</c:v>
                </c:pt>
                <c:pt idx="17192">
                  <c:v>2434.08203</c:v>
                </c:pt>
                <c:pt idx="17193">
                  <c:v>2434.08203</c:v>
                </c:pt>
                <c:pt idx="17194">
                  <c:v>2434.08203</c:v>
                </c:pt>
                <c:pt idx="17195">
                  <c:v>2434.08203</c:v>
                </c:pt>
                <c:pt idx="17196">
                  <c:v>2434.08203</c:v>
                </c:pt>
                <c:pt idx="17197">
                  <c:v>2434.08203</c:v>
                </c:pt>
                <c:pt idx="17198">
                  <c:v>2434.08203</c:v>
                </c:pt>
                <c:pt idx="17199">
                  <c:v>2434.08203</c:v>
                </c:pt>
                <c:pt idx="17200">
                  <c:v>2434.08203</c:v>
                </c:pt>
                <c:pt idx="17201">
                  <c:v>2434.08203</c:v>
                </c:pt>
                <c:pt idx="17202">
                  <c:v>2434.08203</c:v>
                </c:pt>
                <c:pt idx="17203">
                  <c:v>2434.08203</c:v>
                </c:pt>
                <c:pt idx="17204">
                  <c:v>2434.08203</c:v>
                </c:pt>
                <c:pt idx="17205">
                  <c:v>2431.6406299999981</c:v>
                </c:pt>
                <c:pt idx="17206">
                  <c:v>2434.08203</c:v>
                </c:pt>
                <c:pt idx="17207">
                  <c:v>2434.08203</c:v>
                </c:pt>
                <c:pt idx="17208">
                  <c:v>2434.08203</c:v>
                </c:pt>
                <c:pt idx="17209">
                  <c:v>2434.08203</c:v>
                </c:pt>
                <c:pt idx="17210">
                  <c:v>2434.08203</c:v>
                </c:pt>
                <c:pt idx="17211">
                  <c:v>2434.08203</c:v>
                </c:pt>
                <c:pt idx="17212">
                  <c:v>2434.08203</c:v>
                </c:pt>
                <c:pt idx="17213">
                  <c:v>2434.08203</c:v>
                </c:pt>
                <c:pt idx="17214">
                  <c:v>2434.08203</c:v>
                </c:pt>
                <c:pt idx="17215">
                  <c:v>2434.08203</c:v>
                </c:pt>
                <c:pt idx="17216">
                  <c:v>2434.08203</c:v>
                </c:pt>
                <c:pt idx="17217">
                  <c:v>2434.08203</c:v>
                </c:pt>
                <c:pt idx="17218">
                  <c:v>2434.08203</c:v>
                </c:pt>
                <c:pt idx="17219">
                  <c:v>2434.08203</c:v>
                </c:pt>
                <c:pt idx="17220">
                  <c:v>2434.08203</c:v>
                </c:pt>
                <c:pt idx="17221">
                  <c:v>2434.08203</c:v>
                </c:pt>
                <c:pt idx="17222">
                  <c:v>2434.08203</c:v>
                </c:pt>
                <c:pt idx="17223">
                  <c:v>2434.08203</c:v>
                </c:pt>
                <c:pt idx="17224">
                  <c:v>2434.08203</c:v>
                </c:pt>
                <c:pt idx="17225">
                  <c:v>2434.08203</c:v>
                </c:pt>
                <c:pt idx="17226">
                  <c:v>2434.08203</c:v>
                </c:pt>
                <c:pt idx="17227">
                  <c:v>2434.08203</c:v>
                </c:pt>
                <c:pt idx="17228">
                  <c:v>2434.08203</c:v>
                </c:pt>
                <c:pt idx="17229">
                  <c:v>2434.08203</c:v>
                </c:pt>
                <c:pt idx="17230">
                  <c:v>2431.6406299999981</c:v>
                </c:pt>
                <c:pt idx="17231">
                  <c:v>2434.08203</c:v>
                </c:pt>
                <c:pt idx="17232">
                  <c:v>2434.08203</c:v>
                </c:pt>
                <c:pt idx="17233">
                  <c:v>2434.08203</c:v>
                </c:pt>
                <c:pt idx="17234">
                  <c:v>2434.08203</c:v>
                </c:pt>
                <c:pt idx="17235">
                  <c:v>2434.08203</c:v>
                </c:pt>
                <c:pt idx="17236">
                  <c:v>2434.08203</c:v>
                </c:pt>
                <c:pt idx="17237">
                  <c:v>2434.08203</c:v>
                </c:pt>
                <c:pt idx="17238">
                  <c:v>2434.08203</c:v>
                </c:pt>
                <c:pt idx="17239">
                  <c:v>2434.08203</c:v>
                </c:pt>
                <c:pt idx="17240">
                  <c:v>2434.08203</c:v>
                </c:pt>
                <c:pt idx="17241">
                  <c:v>2434.08203</c:v>
                </c:pt>
                <c:pt idx="17242">
                  <c:v>2434.08203</c:v>
                </c:pt>
                <c:pt idx="17243">
                  <c:v>2434.08203</c:v>
                </c:pt>
                <c:pt idx="17244">
                  <c:v>2434.08203</c:v>
                </c:pt>
                <c:pt idx="17245">
                  <c:v>2434.08203</c:v>
                </c:pt>
                <c:pt idx="17246">
                  <c:v>2434.08203</c:v>
                </c:pt>
                <c:pt idx="17247">
                  <c:v>2434.08203</c:v>
                </c:pt>
                <c:pt idx="17248">
                  <c:v>2434.08203</c:v>
                </c:pt>
                <c:pt idx="17249">
                  <c:v>2434.08203</c:v>
                </c:pt>
                <c:pt idx="17250">
                  <c:v>2434.08203</c:v>
                </c:pt>
                <c:pt idx="17251">
                  <c:v>2434.08203</c:v>
                </c:pt>
                <c:pt idx="17252">
                  <c:v>2434.08203</c:v>
                </c:pt>
                <c:pt idx="17253">
                  <c:v>2434.08203</c:v>
                </c:pt>
                <c:pt idx="17254">
                  <c:v>2434.08203</c:v>
                </c:pt>
                <c:pt idx="17255">
                  <c:v>2434.08203</c:v>
                </c:pt>
                <c:pt idx="17256">
                  <c:v>2434.08203</c:v>
                </c:pt>
                <c:pt idx="17257">
                  <c:v>2434.08203</c:v>
                </c:pt>
                <c:pt idx="17258">
                  <c:v>2434.08203</c:v>
                </c:pt>
                <c:pt idx="17259">
                  <c:v>2434.08203</c:v>
                </c:pt>
                <c:pt idx="17260">
                  <c:v>2434.08203</c:v>
                </c:pt>
                <c:pt idx="17261">
                  <c:v>2434.08203</c:v>
                </c:pt>
                <c:pt idx="17262">
                  <c:v>2434.08203</c:v>
                </c:pt>
                <c:pt idx="17263">
                  <c:v>2434.08203</c:v>
                </c:pt>
                <c:pt idx="17264">
                  <c:v>2434.08203</c:v>
                </c:pt>
                <c:pt idx="17265">
                  <c:v>2434.08203</c:v>
                </c:pt>
                <c:pt idx="17266">
                  <c:v>2434.08203</c:v>
                </c:pt>
                <c:pt idx="17267">
                  <c:v>2434.08203</c:v>
                </c:pt>
                <c:pt idx="17268">
                  <c:v>2434.08203</c:v>
                </c:pt>
                <c:pt idx="17269">
                  <c:v>2434.08203</c:v>
                </c:pt>
                <c:pt idx="17270">
                  <c:v>2431.6406299999981</c:v>
                </c:pt>
                <c:pt idx="17271">
                  <c:v>2434.08203</c:v>
                </c:pt>
                <c:pt idx="17272">
                  <c:v>2434.08203</c:v>
                </c:pt>
                <c:pt idx="17273">
                  <c:v>2434.08203</c:v>
                </c:pt>
                <c:pt idx="17274">
                  <c:v>2434.08203</c:v>
                </c:pt>
                <c:pt idx="17275">
                  <c:v>2434.08203</c:v>
                </c:pt>
                <c:pt idx="17276">
                  <c:v>2434.08203</c:v>
                </c:pt>
                <c:pt idx="17277">
                  <c:v>2434.08203</c:v>
                </c:pt>
                <c:pt idx="17278">
                  <c:v>2434.08203</c:v>
                </c:pt>
                <c:pt idx="17279">
                  <c:v>2434.08203</c:v>
                </c:pt>
                <c:pt idx="17280">
                  <c:v>2434.08203</c:v>
                </c:pt>
                <c:pt idx="17281">
                  <c:v>2434.08203</c:v>
                </c:pt>
                <c:pt idx="17282">
                  <c:v>2434.08203</c:v>
                </c:pt>
                <c:pt idx="17283">
                  <c:v>2434.08203</c:v>
                </c:pt>
                <c:pt idx="17284">
                  <c:v>2434.08203</c:v>
                </c:pt>
                <c:pt idx="17285">
                  <c:v>2434.08203</c:v>
                </c:pt>
                <c:pt idx="17286">
                  <c:v>2434.08203</c:v>
                </c:pt>
                <c:pt idx="17287">
                  <c:v>2434.08203</c:v>
                </c:pt>
                <c:pt idx="17288">
                  <c:v>2434.08203</c:v>
                </c:pt>
                <c:pt idx="17289">
                  <c:v>2434.08203</c:v>
                </c:pt>
                <c:pt idx="17290">
                  <c:v>2434.08203</c:v>
                </c:pt>
                <c:pt idx="17291">
                  <c:v>2434.08203</c:v>
                </c:pt>
                <c:pt idx="17292">
                  <c:v>2434.08203</c:v>
                </c:pt>
                <c:pt idx="17293">
                  <c:v>2434.08203</c:v>
                </c:pt>
                <c:pt idx="17294">
                  <c:v>2434.08203</c:v>
                </c:pt>
                <c:pt idx="17295">
                  <c:v>2434.08203</c:v>
                </c:pt>
                <c:pt idx="17296">
                  <c:v>2434.08203</c:v>
                </c:pt>
                <c:pt idx="17297">
                  <c:v>2434.08203</c:v>
                </c:pt>
                <c:pt idx="17298">
                  <c:v>2434.08203</c:v>
                </c:pt>
                <c:pt idx="17299">
                  <c:v>2434.08203</c:v>
                </c:pt>
                <c:pt idx="17300">
                  <c:v>2431.6406299999981</c:v>
                </c:pt>
                <c:pt idx="17301">
                  <c:v>2434.08203</c:v>
                </c:pt>
                <c:pt idx="17302">
                  <c:v>2434.08203</c:v>
                </c:pt>
                <c:pt idx="17303">
                  <c:v>2434.08203</c:v>
                </c:pt>
                <c:pt idx="17304">
                  <c:v>2434.08203</c:v>
                </c:pt>
                <c:pt idx="17305">
                  <c:v>2434.08203</c:v>
                </c:pt>
                <c:pt idx="17306">
                  <c:v>2434.08203</c:v>
                </c:pt>
                <c:pt idx="17307">
                  <c:v>2434.08203</c:v>
                </c:pt>
                <c:pt idx="17308">
                  <c:v>2434.08203</c:v>
                </c:pt>
                <c:pt idx="17309">
                  <c:v>2434.08203</c:v>
                </c:pt>
                <c:pt idx="17310">
                  <c:v>2434.08203</c:v>
                </c:pt>
                <c:pt idx="17311">
                  <c:v>2434.08203</c:v>
                </c:pt>
                <c:pt idx="17312">
                  <c:v>2434.08203</c:v>
                </c:pt>
                <c:pt idx="17313">
                  <c:v>2434.08203</c:v>
                </c:pt>
                <c:pt idx="17314">
                  <c:v>2434.08203</c:v>
                </c:pt>
                <c:pt idx="17315">
                  <c:v>2434.08203</c:v>
                </c:pt>
                <c:pt idx="17316">
                  <c:v>2434.08203</c:v>
                </c:pt>
                <c:pt idx="17317">
                  <c:v>2434.08203</c:v>
                </c:pt>
                <c:pt idx="17318">
                  <c:v>2434.08203</c:v>
                </c:pt>
                <c:pt idx="17319">
                  <c:v>2434.08203</c:v>
                </c:pt>
                <c:pt idx="17320">
                  <c:v>2434.08203</c:v>
                </c:pt>
                <c:pt idx="17321">
                  <c:v>2434.08203</c:v>
                </c:pt>
                <c:pt idx="17322">
                  <c:v>2434.08203</c:v>
                </c:pt>
                <c:pt idx="17323">
                  <c:v>2431.6406299999981</c:v>
                </c:pt>
                <c:pt idx="17324">
                  <c:v>2434.08203</c:v>
                </c:pt>
                <c:pt idx="17325">
                  <c:v>2431.6406299999981</c:v>
                </c:pt>
                <c:pt idx="17326">
                  <c:v>2434.08203</c:v>
                </c:pt>
                <c:pt idx="17327">
                  <c:v>2434.08203</c:v>
                </c:pt>
                <c:pt idx="17328">
                  <c:v>2434.08203</c:v>
                </c:pt>
                <c:pt idx="17329">
                  <c:v>2434.08203</c:v>
                </c:pt>
                <c:pt idx="17330">
                  <c:v>2434.08203</c:v>
                </c:pt>
                <c:pt idx="17331">
                  <c:v>2434.08203</c:v>
                </c:pt>
                <c:pt idx="17332">
                  <c:v>2434.08203</c:v>
                </c:pt>
                <c:pt idx="17333">
                  <c:v>2434.08203</c:v>
                </c:pt>
                <c:pt idx="17334">
                  <c:v>2434.08203</c:v>
                </c:pt>
                <c:pt idx="17335">
                  <c:v>2434.08203</c:v>
                </c:pt>
                <c:pt idx="17336">
                  <c:v>2434.08203</c:v>
                </c:pt>
                <c:pt idx="17337">
                  <c:v>2434.08203</c:v>
                </c:pt>
                <c:pt idx="17338">
                  <c:v>2434.08203</c:v>
                </c:pt>
                <c:pt idx="17339">
                  <c:v>2434.08203</c:v>
                </c:pt>
                <c:pt idx="17340">
                  <c:v>2434.08203</c:v>
                </c:pt>
                <c:pt idx="17341">
                  <c:v>2434.08203</c:v>
                </c:pt>
                <c:pt idx="17342">
                  <c:v>2434.08203</c:v>
                </c:pt>
                <c:pt idx="17343">
                  <c:v>2434.08203</c:v>
                </c:pt>
                <c:pt idx="17344">
                  <c:v>2434.08203</c:v>
                </c:pt>
                <c:pt idx="17345">
                  <c:v>2434.08203</c:v>
                </c:pt>
                <c:pt idx="17346">
                  <c:v>2434.08203</c:v>
                </c:pt>
                <c:pt idx="17347">
                  <c:v>2434.08203</c:v>
                </c:pt>
                <c:pt idx="17348">
                  <c:v>2434.08203</c:v>
                </c:pt>
                <c:pt idx="17349">
                  <c:v>2434.08203</c:v>
                </c:pt>
                <c:pt idx="17350">
                  <c:v>2434.08203</c:v>
                </c:pt>
                <c:pt idx="17351">
                  <c:v>2434.08203</c:v>
                </c:pt>
                <c:pt idx="17352">
                  <c:v>2434.08203</c:v>
                </c:pt>
                <c:pt idx="17353">
                  <c:v>2434.08203</c:v>
                </c:pt>
                <c:pt idx="17354">
                  <c:v>2431.6406299999981</c:v>
                </c:pt>
                <c:pt idx="17355">
                  <c:v>2434.08203</c:v>
                </c:pt>
                <c:pt idx="17356">
                  <c:v>2434.08203</c:v>
                </c:pt>
                <c:pt idx="17357">
                  <c:v>2434.08203</c:v>
                </c:pt>
                <c:pt idx="17358">
                  <c:v>2434.08203</c:v>
                </c:pt>
                <c:pt idx="17359">
                  <c:v>2434.08203</c:v>
                </c:pt>
                <c:pt idx="17360">
                  <c:v>2434.08203</c:v>
                </c:pt>
                <c:pt idx="17361">
                  <c:v>2434.08203</c:v>
                </c:pt>
                <c:pt idx="17362">
                  <c:v>2434.08203</c:v>
                </c:pt>
                <c:pt idx="17363">
                  <c:v>2434.08203</c:v>
                </c:pt>
                <c:pt idx="17364">
                  <c:v>2434.08203</c:v>
                </c:pt>
                <c:pt idx="17365">
                  <c:v>2434.08203</c:v>
                </c:pt>
                <c:pt idx="17366">
                  <c:v>2434.08203</c:v>
                </c:pt>
                <c:pt idx="17367">
                  <c:v>2434.08203</c:v>
                </c:pt>
                <c:pt idx="17368">
                  <c:v>2434.08203</c:v>
                </c:pt>
                <c:pt idx="17369">
                  <c:v>2434.08203</c:v>
                </c:pt>
                <c:pt idx="17370">
                  <c:v>2434.08203</c:v>
                </c:pt>
                <c:pt idx="17371">
                  <c:v>2434.08203</c:v>
                </c:pt>
                <c:pt idx="17372">
                  <c:v>2434.08203</c:v>
                </c:pt>
                <c:pt idx="17373">
                  <c:v>2434.08203</c:v>
                </c:pt>
                <c:pt idx="17374">
                  <c:v>2434.08203</c:v>
                </c:pt>
                <c:pt idx="17375">
                  <c:v>2434.08203</c:v>
                </c:pt>
                <c:pt idx="17376">
                  <c:v>2434.08203</c:v>
                </c:pt>
                <c:pt idx="17377">
                  <c:v>2434.08203</c:v>
                </c:pt>
                <c:pt idx="17378">
                  <c:v>2434.08203</c:v>
                </c:pt>
                <c:pt idx="17379">
                  <c:v>2434.08203</c:v>
                </c:pt>
                <c:pt idx="17380">
                  <c:v>2434.08203</c:v>
                </c:pt>
                <c:pt idx="17381">
                  <c:v>2434.08203</c:v>
                </c:pt>
                <c:pt idx="17382">
                  <c:v>2434.08203</c:v>
                </c:pt>
                <c:pt idx="17383">
                  <c:v>2434.08203</c:v>
                </c:pt>
                <c:pt idx="17384">
                  <c:v>2434.08203</c:v>
                </c:pt>
                <c:pt idx="17385">
                  <c:v>2434.08203</c:v>
                </c:pt>
                <c:pt idx="17386">
                  <c:v>2431.6406299999981</c:v>
                </c:pt>
                <c:pt idx="17387">
                  <c:v>2434.08203</c:v>
                </c:pt>
                <c:pt idx="17388">
                  <c:v>2434.08203</c:v>
                </c:pt>
                <c:pt idx="17389">
                  <c:v>2431.6406299999981</c:v>
                </c:pt>
                <c:pt idx="17390">
                  <c:v>2434.08203</c:v>
                </c:pt>
                <c:pt idx="17391">
                  <c:v>2431.6406299999981</c:v>
                </c:pt>
                <c:pt idx="17392">
                  <c:v>2434.08203</c:v>
                </c:pt>
                <c:pt idx="17393">
                  <c:v>2434.08203</c:v>
                </c:pt>
                <c:pt idx="17394">
                  <c:v>2434.08203</c:v>
                </c:pt>
                <c:pt idx="17395">
                  <c:v>2434.08203</c:v>
                </c:pt>
                <c:pt idx="17396">
                  <c:v>2434.08203</c:v>
                </c:pt>
                <c:pt idx="17397">
                  <c:v>2434.08203</c:v>
                </c:pt>
                <c:pt idx="17398">
                  <c:v>2434.08203</c:v>
                </c:pt>
                <c:pt idx="17399">
                  <c:v>2434.08203</c:v>
                </c:pt>
                <c:pt idx="17400">
                  <c:v>2431.6406299999981</c:v>
                </c:pt>
                <c:pt idx="17401">
                  <c:v>2434.08203</c:v>
                </c:pt>
                <c:pt idx="17402">
                  <c:v>2434.08203</c:v>
                </c:pt>
                <c:pt idx="17403">
                  <c:v>2434.08203</c:v>
                </c:pt>
                <c:pt idx="17404">
                  <c:v>2434.08203</c:v>
                </c:pt>
                <c:pt idx="17405">
                  <c:v>2434.08203</c:v>
                </c:pt>
                <c:pt idx="17406">
                  <c:v>2434.08203</c:v>
                </c:pt>
                <c:pt idx="17407">
                  <c:v>2434.08203</c:v>
                </c:pt>
                <c:pt idx="17408">
                  <c:v>2434.08203</c:v>
                </c:pt>
                <c:pt idx="17409">
                  <c:v>2434.08203</c:v>
                </c:pt>
                <c:pt idx="17410">
                  <c:v>2434.08203</c:v>
                </c:pt>
                <c:pt idx="17411">
                  <c:v>2434.08203</c:v>
                </c:pt>
                <c:pt idx="17412">
                  <c:v>2434.08203</c:v>
                </c:pt>
                <c:pt idx="17413">
                  <c:v>2434.08203</c:v>
                </c:pt>
                <c:pt idx="17414">
                  <c:v>2434.08203</c:v>
                </c:pt>
                <c:pt idx="17415">
                  <c:v>2434.08203</c:v>
                </c:pt>
                <c:pt idx="17416">
                  <c:v>2434.08203</c:v>
                </c:pt>
                <c:pt idx="17417">
                  <c:v>2434.08203</c:v>
                </c:pt>
                <c:pt idx="17418">
                  <c:v>2434.08203</c:v>
                </c:pt>
                <c:pt idx="17419">
                  <c:v>2434.08203</c:v>
                </c:pt>
                <c:pt idx="17420">
                  <c:v>2434.08203</c:v>
                </c:pt>
                <c:pt idx="17421">
                  <c:v>2434.08203</c:v>
                </c:pt>
                <c:pt idx="17422">
                  <c:v>2434.08203</c:v>
                </c:pt>
                <c:pt idx="17423">
                  <c:v>2434.08203</c:v>
                </c:pt>
                <c:pt idx="17424">
                  <c:v>2434.08203</c:v>
                </c:pt>
                <c:pt idx="17425">
                  <c:v>2434.08203</c:v>
                </c:pt>
                <c:pt idx="17426">
                  <c:v>2434.08203</c:v>
                </c:pt>
                <c:pt idx="17427">
                  <c:v>2434.08203</c:v>
                </c:pt>
                <c:pt idx="17428">
                  <c:v>2434.08203</c:v>
                </c:pt>
                <c:pt idx="17429">
                  <c:v>2434.08203</c:v>
                </c:pt>
                <c:pt idx="17430">
                  <c:v>2434.08203</c:v>
                </c:pt>
                <c:pt idx="17431">
                  <c:v>2434.08203</c:v>
                </c:pt>
                <c:pt idx="17432">
                  <c:v>2434.08203</c:v>
                </c:pt>
                <c:pt idx="17433">
                  <c:v>2434.08203</c:v>
                </c:pt>
                <c:pt idx="17434">
                  <c:v>2434.08203</c:v>
                </c:pt>
                <c:pt idx="17435">
                  <c:v>2434.08203</c:v>
                </c:pt>
                <c:pt idx="17436">
                  <c:v>2434.08203</c:v>
                </c:pt>
                <c:pt idx="17437">
                  <c:v>2434.08203</c:v>
                </c:pt>
                <c:pt idx="17438">
                  <c:v>2434.08203</c:v>
                </c:pt>
                <c:pt idx="17439">
                  <c:v>2434.08203</c:v>
                </c:pt>
                <c:pt idx="17440">
                  <c:v>2434.08203</c:v>
                </c:pt>
                <c:pt idx="17441">
                  <c:v>2434.08203</c:v>
                </c:pt>
                <c:pt idx="17442">
                  <c:v>2434.08203</c:v>
                </c:pt>
                <c:pt idx="17443">
                  <c:v>2434.08203</c:v>
                </c:pt>
                <c:pt idx="17444">
                  <c:v>2434.08203</c:v>
                </c:pt>
                <c:pt idx="17445">
                  <c:v>2434.08203</c:v>
                </c:pt>
                <c:pt idx="17446">
                  <c:v>2434.08203</c:v>
                </c:pt>
                <c:pt idx="17447">
                  <c:v>2431.6406299999981</c:v>
                </c:pt>
                <c:pt idx="17448">
                  <c:v>2434.08203</c:v>
                </c:pt>
                <c:pt idx="17449">
                  <c:v>2434.08203</c:v>
                </c:pt>
                <c:pt idx="17450">
                  <c:v>2434.08203</c:v>
                </c:pt>
                <c:pt idx="17451">
                  <c:v>2431.6406299999981</c:v>
                </c:pt>
                <c:pt idx="17452">
                  <c:v>2434.08203</c:v>
                </c:pt>
                <c:pt idx="17453">
                  <c:v>2434.08203</c:v>
                </c:pt>
                <c:pt idx="17454">
                  <c:v>2434.08203</c:v>
                </c:pt>
                <c:pt idx="17455">
                  <c:v>2434.08203</c:v>
                </c:pt>
                <c:pt idx="17456">
                  <c:v>2434.08203</c:v>
                </c:pt>
                <c:pt idx="17457">
                  <c:v>2434.08203</c:v>
                </c:pt>
                <c:pt idx="17458">
                  <c:v>2434.08203</c:v>
                </c:pt>
                <c:pt idx="17459">
                  <c:v>2434.08203</c:v>
                </c:pt>
                <c:pt idx="17460">
                  <c:v>2434.08203</c:v>
                </c:pt>
                <c:pt idx="17461">
                  <c:v>2434.08203</c:v>
                </c:pt>
                <c:pt idx="17462">
                  <c:v>2431.6406299999981</c:v>
                </c:pt>
                <c:pt idx="17463">
                  <c:v>2434.08203</c:v>
                </c:pt>
                <c:pt idx="17464">
                  <c:v>2434.08203</c:v>
                </c:pt>
                <c:pt idx="17465">
                  <c:v>2434.08203</c:v>
                </c:pt>
                <c:pt idx="17466">
                  <c:v>2434.08203</c:v>
                </c:pt>
                <c:pt idx="17467">
                  <c:v>2434.08203</c:v>
                </c:pt>
                <c:pt idx="17468">
                  <c:v>2434.08203</c:v>
                </c:pt>
                <c:pt idx="17469">
                  <c:v>2434.08203</c:v>
                </c:pt>
                <c:pt idx="17470">
                  <c:v>2434.08203</c:v>
                </c:pt>
                <c:pt idx="17471">
                  <c:v>2434.08203</c:v>
                </c:pt>
                <c:pt idx="17472">
                  <c:v>2434.08203</c:v>
                </c:pt>
                <c:pt idx="17473">
                  <c:v>2434.08203</c:v>
                </c:pt>
                <c:pt idx="17474">
                  <c:v>2431.6406299999981</c:v>
                </c:pt>
                <c:pt idx="17475">
                  <c:v>2434.08203</c:v>
                </c:pt>
                <c:pt idx="17476">
                  <c:v>2434.08203</c:v>
                </c:pt>
                <c:pt idx="17477">
                  <c:v>2434.08203</c:v>
                </c:pt>
                <c:pt idx="17478">
                  <c:v>2434.08203</c:v>
                </c:pt>
                <c:pt idx="17479">
                  <c:v>2434.08203</c:v>
                </c:pt>
                <c:pt idx="17480">
                  <c:v>2434.08203</c:v>
                </c:pt>
                <c:pt idx="17481">
                  <c:v>2434.08203</c:v>
                </c:pt>
                <c:pt idx="17482">
                  <c:v>2434.08203</c:v>
                </c:pt>
                <c:pt idx="17483">
                  <c:v>2434.08203</c:v>
                </c:pt>
                <c:pt idx="17484">
                  <c:v>2431.6406299999981</c:v>
                </c:pt>
                <c:pt idx="17485">
                  <c:v>2434.08203</c:v>
                </c:pt>
                <c:pt idx="17486">
                  <c:v>2431.6406299999981</c:v>
                </c:pt>
                <c:pt idx="17487">
                  <c:v>2431.6406299999981</c:v>
                </c:pt>
                <c:pt idx="17488">
                  <c:v>2434.08203</c:v>
                </c:pt>
                <c:pt idx="17489">
                  <c:v>2434.08203</c:v>
                </c:pt>
                <c:pt idx="17490">
                  <c:v>2434.08203</c:v>
                </c:pt>
                <c:pt idx="17491">
                  <c:v>2434.08203</c:v>
                </c:pt>
                <c:pt idx="17492">
                  <c:v>2434.08203</c:v>
                </c:pt>
                <c:pt idx="17493">
                  <c:v>2434.08203</c:v>
                </c:pt>
                <c:pt idx="17494">
                  <c:v>2434.08203</c:v>
                </c:pt>
                <c:pt idx="17495">
                  <c:v>2434.08203</c:v>
                </c:pt>
                <c:pt idx="17496">
                  <c:v>2434.08203</c:v>
                </c:pt>
                <c:pt idx="17497">
                  <c:v>2434.08203</c:v>
                </c:pt>
                <c:pt idx="17498">
                  <c:v>2434.08203</c:v>
                </c:pt>
                <c:pt idx="17499">
                  <c:v>2434.08203</c:v>
                </c:pt>
                <c:pt idx="17500">
                  <c:v>2434.08203</c:v>
                </c:pt>
                <c:pt idx="17501">
                  <c:v>2434.08203</c:v>
                </c:pt>
                <c:pt idx="17502">
                  <c:v>2434.08203</c:v>
                </c:pt>
                <c:pt idx="17503">
                  <c:v>2434.08203</c:v>
                </c:pt>
                <c:pt idx="17504">
                  <c:v>2434.08203</c:v>
                </c:pt>
                <c:pt idx="17505">
                  <c:v>2431.6406299999981</c:v>
                </c:pt>
                <c:pt idx="17506">
                  <c:v>2434.08203</c:v>
                </c:pt>
                <c:pt idx="17507">
                  <c:v>2434.08203</c:v>
                </c:pt>
                <c:pt idx="17508">
                  <c:v>2434.08203</c:v>
                </c:pt>
                <c:pt idx="17509">
                  <c:v>2434.08203</c:v>
                </c:pt>
                <c:pt idx="17510">
                  <c:v>2434.08203</c:v>
                </c:pt>
                <c:pt idx="17511">
                  <c:v>2434.08203</c:v>
                </c:pt>
                <c:pt idx="17512">
                  <c:v>2434.08203</c:v>
                </c:pt>
                <c:pt idx="17513">
                  <c:v>2434.08203</c:v>
                </c:pt>
                <c:pt idx="17514">
                  <c:v>2434.08203</c:v>
                </c:pt>
                <c:pt idx="17515">
                  <c:v>2431.6406299999981</c:v>
                </c:pt>
                <c:pt idx="17516">
                  <c:v>2434.08203</c:v>
                </c:pt>
                <c:pt idx="17517">
                  <c:v>2434.08203</c:v>
                </c:pt>
                <c:pt idx="17518">
                  <c:v>2431.6406299999981</c:v>
                </c:pt>
                <c:pt idx="17519">
                  <c:v>2434.08203</c:v>
                </c:pt>
                <c:pt idx="17520">
                  <c:v>2434.08203</c:v>
                </c:pt>
                <c:pt idx="17521">
                  <c:v>2434.08203</c:v>
                </c:pt>
                <c:pt idx="17522">
                  <c:v>2434.08203</c:v>
                </c:pt>
                <c:pt idx="17523">
                  <c:v>2434.08203</c:v>
                </c:pt>
                <c:pt idx="17524">
                  <c:v>2434.08203</c:v>
                </c:pt>
                <c:pt idx="17525">
                  <c:v>2434.08203</c:v>
                </c:pt>
                <c:pt idx="17526">
                  <c:v>2434.08203</c:v>
                </c:pt>
                <c:pt idx="17527">
                  <c:v>2431.6406299999981</c:v>
                </c:pt>
                <c:pt idx="17528">
                  <c:v>2434.08203</c:v>
                </c:pt>
                <c:pt idx="17529">
                  <c:v>2434.08203</c:v>
                </c:pt>
                <c:pt idx="17530">
                  <c:v>2434.08203</c:v>
                </c:pt>
                <c:pt idx="17531">
                  <c:v>2434.08203</c:v>
                </c:pt>
                <c:pt idx="17532">
                  <c:v>2434.08203</c:v>
                </c:pt>
                <c:pt idx="17533">
                  <c:v>2434.08203</c:v>
                </c:pt>
                <c:pt idx="17534">
                  <c:v>2434.08203</c:v>
                </c:pt>
                <c:pt idx="17535">
                  <c:v>2434.08203</c:v>
                </c:pt>
                <c:pt idx="17536">
                  <c:v>2434.08203</c:v>
                </c:pt>
                <c:pt idx="17537">
                  <c:v>2434.08203</c:v>
                </c:pt>
                <c:pt idx="17538">
                  <c:v>2434.08203</c:v>
                </c:pt>
                <c:pt idx="17539">
                  <c:v>2434.08203</c:v>
                </c:pt>
                <c:pt idx="17540">
                  <c:v>2434.08203</c:v>
                </c:pt>
                <c:pt idx="17541">
                  <c:v>2434.08203</c:v>
                </c:pt>
                <c:pt idx="17542">
                  <c:v>2434.08203</c:v>
                </c:pt>
                <c:pt idx="17543">
                  <c:v>2434.08203</c:v>
                </c:pt>
                <c:pt idx="17544">
                  <c:v>2434.08203</c:v>
                </c:pt>
                <c:pt idx="17545">
                  <c:v>2434.08203</c:v>
                </c:pt>
                <c:pt idx="17546">
                  <c:v>2434.08203</c:v>
                </c:pt>
                <c:pt idx="17547">
                  <c:v>2434.08203</c:v>
                </c:pt>
                <c:pt idx="17548">
                  <c:v>2434.08203</c:v>
                </c:pt>
                <c:pt idx="17549">
                  <c:v>2434.08203</c:v>
                </c:pt>
                <c:pt idx="17550">
                  <c:v>2434.08203</c:v>
                </c:pt>
                <c:pt idx="17551">
                  <c:v>2431.6406299999981</c:v>
                </c:pt>
                <c:pt idx="17552">
                  <c:v>2434.08203</c:v>
                </c:pt>
                <c:pt idx="17553">
                  <c:v>2434.08203</c:v>
                </c:pt>
                <c:pt idx="17554">
                  <c:v>2434.08203</c:v>
                </c:pt>
                <c:pt idx="17555">
                  <c:v>2434.08203</c:v>
                </c:pt>
                <c:pt idx="17556">
                  <c:v>2434.08203</c:v>
                </c:pt>
                <c:pt idx="17557">
                  <c:v>2431.6406299999981</c:v>
                </c:pt>
                <c:pt idx="17558">
                  <c:v>2434.08203</c:v>
                </c:pt>
                <c:pt idx="17559">
                  <c:v>2434.08203</c:v>
                </c:pt>
                <c:pt idx="17560">
                  <c:v>2434.08203</c:v>
                </c:pt>
                <c:pt idx="17561">
                  <c:v>2434.08203</c:v>
                </c:pt>
                <c:pt idx="17562">
                  <c:v>2434.08203</c:v>
                </c:pt>
                <c:pt idx="17563">
                  <c:v>2434.08203</c:v>
                </c:pt>
                <c:pt idx="17564">
                  <c:v>2434.08203</c:v>
                </c:pt>
                <c:pt idx="17565">
                  <c:v>2434.08203</c:v>
                </c:pt>
                <c:pt idx="17566">
                  <c:v>2434.08203</c:v>
                </c:pt>
                <c:pt idx="17567">
                  <c:v>2434.08203</c:v>
                </c:pt>
                <c:pt idx="17568">
                  <c:v>2434.08203</c:v>
                </c:pt>
                <c:pt idx="17569">
                  <c:v>2434.08203</c:v>
                </c:pt>
                <c:pt idx="17570">
                  <c:v>2431.6406299999981</c:v>
                </c:pt>
                <c:pt idx="17571">
                  <c:v>2434.08203</c:v>
                </c:pt>
                <c:pt idx="17572">
                  <c:v>2434.08203</c:v>
                </c:pt>
                <c:pt idx="17573">
                  <c:v>2434.08203</c:v>
                </c:pt>
                <c:pt idx="17574">
                  <c:v>2434.08203</c:v>
                </c:pt>
                <c:pt idx="17575">
                  <c:v>2431.6406299999981</c:v>
                </c:pt>
                <c:pt idx="17576">
                  <c:v>2434.08203</c:v>
                </c:pt>
                <c:pt idx="17577">
                  <c:v>2434.08203</c:v>
                </c:pt>
                <c:pt idx="17578">
                  <c:v>2434.08203</c:v>
                </c:pt>
                <c:pt idx="17579">
                  <c:v>2434.08203</c:v>
                </c:pt>
                <c:pt idx="17580">
                  <c:v>2434.08203</c:v>
                </c:pt>
                <c:pt idx="17581">
                  <c:v>2434.08203</c:v>
                </c:pt>
                <c:pt idx="17582">
                  <c:v>2434.08203</c:v>
                </c:pt>
                <c:pt idx="17583">
                  <c:v>2434.08203</c:v>
                </c:pt>
                <c:pt idx="17584">
                  <c:v>2434.08203</c:v>
                </c:pt>
                <c:pt idx="17585">
                  <c:v>2434.08203</c:v>
                </c:pt>
                <c:pt idx="17586">
                  <c:v>2434.08203</c:v>
                </c:pt>
                <c:pt idx="17587">
                  <c:v>2434.08203</c:v>
                </c:pt>
                <c:pt idx="17588">
                  <c:v>2434.08203</c:v>
                </c:pt>
                <c:pt idx="17589">
                  <c:v>2434.08203</c:v>
                </c:pt>
                <c:pt idx="17590">
                  <c:v>2434.08203</c:v>
                </c:pt>
                <c:pt idx="17591">
                  <c:v>2434.08203</c:v>
                </c:pt>
                <c:pt idx="17592">
                  <c:v>2434.08203</c:v>
                </c:pt>
                <c:pt idx="17593">
                  <c:v>2434.08203</c:v>
                </c:pt>
                <c:pt idx="17594">
                  <c:v>2434.08203</c:v>
                </c:pt>
                <c:pt idx="17595">
                  <c:v>2434.08203</c:v>
                </c:pt>
                <c:pt idx="17596">
                  <c:v>2431.6406299999981</c:v>
                </c:pt>
                <c:pt idx="17597">
                  <c:v>2434.08203</c:v>
                </c:pt>
                <c:pt idx="17598">
                  <c:v>2434.08203</c:v>
                </c:pt>
                <c:pt idx="17599">
                  <c:v>2434.08203</c:v>
                </c:pt>
                <c:pt idx="17600">
                  <c:v>2434.08203</c:v>
                </c:pt>
                <c:pt idx="17601">
                  <c:v>2434.08203</c:v>
                </c:pt>
                <c:pt idx="17602">
                  <c:v>2434.08203</c:v>
                </c:pt>
                <c:pt idx="17603">
                  <c:v>2434.08203</c:v>
                </c:pt>
                <c:pt idx="17604">
                  <c:v>2434.08203</c:v>
                </c:pt>
                <c:pt idx="17605">
                  <c:v>2434.08203</c:v>
                </c:pt>
                <c:pt idx="17606">
                  <c:v>2434.08203</c:v>
                </c:pt>
                <c:pt idx="17607">
                  <c:v>2434.08203</c:v>
                </c:pt>
                <c:pt idx="17608">
                  <c:v>2434.08203</c:v>
                </c:pt>
                <c:pt idx="17609">
                  <c:v>2434.08203</c:v>
                </c:pt>
                <c:pt idx="17610">
                  <c:v>2434.08203</c:v>
                </c:pt>
                <c:pt idx="17611">
                  <c:v>2434.08203</c:v>
                </c:pt>
                <c:pt idx="17612">
                  <c:v>2434.08203</c:v>
                </c:pt>
                <c:pt idx="17613">
                  <c:v>2434.08203</c:v>
                </c:pt>
                <c:pt idx="17614">
                  <c:v>2431.6406299999981</c:v>
                </c:pt>
                <c:pt idx="17615">
                  <c:v>2434.08203</c:v>
                </c:pt>
                <c:pt idx="17616">
                  <c:v>2434.08203</c:v>
                </c:pt>
                <c:pt idx="17617">
                  <c:v>2431.6406299999981</c:v>
                </c:pt>
                <c:pt idx="17618">
                  <c:v>2434.08203</c:v>
                </c:pt>
                <c:pt idx="17619">
                  <c:v>2434.08203</c:v>
                </c:pt>
                <c:pt idx="17620">
                  <c:v>2434.08203</c:v>
                </c:pt>
                <c:pt idx="17621">
                  <c:v>2431.6406299999981</c:v>
                </c:pt>
                <c:pt idx="17622">
                  <c:v>2434.08203</c:v>
                </c:pt>
                <c:pt idx="17623">
                  <c:v>2434.08203</c:v>
                </c:pt>
                <c:pt idx="17624">
                  <c:v>2434.08203</c:v>
                </c:pt>
                <c:pt idx="17625">
                  <c:v>2434.08203</c:v>
                </c:pt>
                <c:pt idx="17626">
                  <c:v>2431.6406299999981</c:v>
                </c:pt>
                <c:pt idx="17627">
                  <c:v>2434.08203</c:v>
                </c:pt>
                <c:pt idx="17628">
                  <c:v>2434.08203</c:v>
                </c:pt>
                <c:pt idx="17629">
                  <c:v>2434.08203</c:v>
                </c:pt>
                <c:pt idx="17630">
                  <c:v>2434.08203</c:v>
                </c:pt>
                <c:pt idx="17631">
                  <c:v>2434.08203</c:v>
                </c:pt>
                <c:pt idx="17632">
                  <c:v>2434.08203</c:v>
                </c:pt>
                <c:pt idx="17633">
                  <c:v>2434.08203</c:v>
                </c:pt>
                <c:pt idx="17634">
                  <c:v>2431.6406299999981</c:v>
                </c:pt>
                <c:pt idx="17635">
                  <c:v>2434.08203</c:v>
                </c:pt>
                <c:pt idx="17636">
                  <c:v>2434.08203</c:v>
                </c:pt>
                <c:pt idx="17637">
                  <c:v>2434.08203</c:v>
                </c:pt>
                <c:pt idx="17638">
                  <c:v>2434.08203</c:v>
                </c:pt>
                <c:pt idx="17639">
                  <c:v>2434.08203</c:v>
                </c:pt>
                <c:pt idx="17640">
                  <c:v>2434.08203</c:v>
                </c:pt>
                <c:pt idx="17641">
                  <c:v>2434.08203</c:v>
                </c:pt>
                <c:pt idx="17642">
                  <c:v>2431.6406299999981</c:v>
                </c:pt>
                <c:pt idx="17643">
                  <c:v>2434.08203</c:v>
                </c:pt>
                <c:pt idx="17644">
                  <c:v>2434.08203</c:v>
                </c:pt>
                <c:pt idx="17645">
                  <c:v>2431.6406299999981</c:v>
                </c:pt>
                <c:pt idx="17646">
                  <c:v>2434.08203</c:v>
                </c:pt>
                <c:pt idx="17647">
                  <c:v>2434.08203</c:v>
                </c:pt>
                <c:pt idx="17648">
                  <c:v>2431.6406299999981</c:v>
                </c:pt>
                <c:pt idx="17649">
                  <c:v>2434.08203</c:v>
                </c:pt>
                <c:pt idx="17650">
                  <c:v>2431.6406299999981</c:v>
                </c:pt>
                <c:pt idx="17651">
                  <c:v>2434.08203</c:v>
                </c:pt>
                <c:pt idx="17652">
                  <c:v>2434.08203</c:v>
                </c:pt>
                <c:pt idx="17653">
                  <c:v>2434.08203</c:v>
                </c:pt>
                <c:pt idx="17654">
                  <c:v>2434.08203</c:v>
                </c:pt>
                <c:pt idx="17655">
                  <c:v>2434.08203</c:v>
                </c:pt>
                <c:pt idx="17656">
                  <c:v>2434.08203</c:v>
                </c:pt>
                <c:pt idx="17657">
                  <c:v>2434.08203</c:v>
                </c:pt>
                <c:pt idx="17658">
                  <c:v>2434.08203</c:v>
                </c:pt>
                <c:pt idx="17659">
                  <c:v>2434.08203</c:v>
                </c:pt>
                <c:pt idx="17660">
                  <c:v>2434.08203</c:v>
                </c:pt>
                <c:pt idx="17661">
                  <c:v>2434.08203</c:v>
                </c:pt>
                <c:pt idx="17662">
                  <c:v>2431.6406299999981</c:v>
                </c:pt>
                <c:pt idx="17663">
                  <c:v>2434.08203</c:v>
                </c:pt>
                <c:pt idx="17664">
                  <c:v>2431.6406299999981</c:v>
                </c:pt>
                <c:pt idx="17665">
                  <c:v>2434.08203</c:v>
                </c:pt>
                <c:pt idx="17666">
                  <c:v>2434.08203</c:v>
                </c:pt>
                <c:pt idx="17667">
                  <c:v>2434.08203</c:v>
                </c:pt>
                <c:pt idx="17668">
                  <c:v>2434.08203</c:v>
                </c:pt>
                <c:pt idx="17669">
                  <c:v>2434.08203</c:v>
                </c:pt>
                <c:pt idx="17670">
                  <c:v>2434.08203</c:v>
                </c:pt>
                <c:pt idx="17671">
                  <c:v>2434.08203</c:v>
                </c:pt>
                <c:pt idx="17672">
                  <c:v>2434.08203</c:v>
                </c:pt>
                <c:pt idx="17673">
                  <c:v>2434.08203</c:v>
                </c:pt>
                <c:pt idx="17674">
                  <c:v>2434.08203</c:v>
                </c:pt>
                <c:pt idx="17675">
                  <c:v>2434.08203</c:v>
                </c:pt>
                <c:pt idx="17676">
                  <c:v>2434.08203</c:v>
                </c:pt>
                <c:pt idx="17677">
                  <c:v>2434.08203</c:v>
                </c:pt>
                <c:pt idx="17678">
                  <c:v>2434.08203</c:v>
                </c:pt>
                <c:pt idx="17679">
                  <c:v>2434.08203</c:v>
                </c:pt>
                <c:pt idx="17680">
                  <c:v>2434.08203</c:v>
                </c:pt>
                <c:pt idx="17681">
                  <c:v>2434.08203</c:v>
                </c:pt>
                <c:pt idx="17682">
                  <c:v>2434.08203</c:v>
                </c:pt>
                <c:pt idx="17683">
                  <c:v>2434.08203</c:v>
                </c:pt>
                <c:pt idx="17684">
                  <c:v>2434.08203</c:v>
                </c:pt>
                <c:pt idx="17685">
                  <c:v>2431.6406299999981</c:v>
                </c:pt>
                <c:pt idx="17686">
                  <c:v>2434.08203</c:v>
                </c:pt>
                <c:pt idx="17687">
                  <c:v>2434.08203</c:v>
                </c:pt>
                <c:pt idx="17688">
                  <c:v>2434.08203</c:v>
                </c:pt>
                <c:pt idx="17689">
                  <c:v>2434.08203</c:v>
                </c:pt>
                <c:pt idx="17690">
                  <c:v>2434.08203</c:v>
                </c:pt>
                <c:pt idx="17691">
                  <c:v>2434.08203</c:v>
                </c:pt>
                <c:pt idx="17692">
                  <c:v>2434.08203</c:v>
                </c:pt>
                <c:pt idx="17693">
                  <c:v>2434.08203</c:v>
                </c:pt>
                <c:pt idx="17694">
                  <c:v>2434.08203</c:v>
                </c:pt>
                <c:pt idx="17695">
                  <c:v>2434.08203</c:v>
                </c:pt>
                <c:pt idx="17696">
                  <c:v>2431.6406299999981</c:v>
                </c:pt>
                <c:pt idx="17697">
                  <c:v>2431.6406299999981</c:v>
                </c:pt>
                <c:pt idx="17698">
                  <c:v>2434.08203</c:v>
                </c:pt>
                <c:pt idx="17699">
                  <c:v>2431.6406299999981</c:v>
                </c:pt>
                <c:pt idx="17700">
                  <c:v>2434.08203</c:v>
                </c:pt>
                <c:pt idx="17701">
                  <c:v>2434.08203</c:v>
                </c:pt>
                <c:pt idx="17702">
                  <c:v>2434.08203</c:v>
                </c:pt>
                <c:pt idx="17703">
                  <c:v>2434.08203</c:v>
                </c:pt>
                <c:pt idx="17704">
                  <c:v>2434.08203</c:v>
                </c:pt>
                <c:pt idx="17705">
                  <c:v>2434.08203</c:v>
                </c:pt>
                <c:pt idx="17706">
                  <c:v>2434.08203</c:v>
                </c:pt>
                <c:pt idx="17707">
                  <c:v>2434.08203</c:v>
                </c:pt>
                <c:pt idx="17708">
                  <c:v>2434.08203</c:v>
                </c:pt>
                <c:pt idx="17709">
                  <c:v>2431.6406299999981</c:v>
                </c:pt>
                <c:pt idx="17710">
                  <c:v>2434.08203</c:v>
                </c:pt>
                <c:pt idx="17711">
                  <c:v>2434.08203</c:v>
                </c:pt>
                <c:pt idx="17712">
                  <c:v>2434.08203</c:v>
                </c:pt>
                <c:pt idx="17713">
                  <c:v>2434.08203</c:v>
                </c:pt>
                <c:pt idx="17714">
                  <c:v>2434.08203</c:v>
                </c:pt>
                <c:pt idx="17715">
                  <c:v>2434.08203</c:v>
                </c:pt>
                <c:pt idx="17716">
                  <c:v>2434.08203</c:v>
                </c:pt>
                <c:pt idx="17717">
                  <c:v>2434.08203</c:v>
                </c:pt>
                <c:pt idx="17718">
                  <c:v>2434.08203</c:v>
                </c:pt>
                <c:pt idx="17719">
                  <c:v>2434.08203</c:v>
                </c:pt>
                <c:pt idx="17720">
                  <c:v>2434.08203</c:v>
                </c:pt>
                <c:pt idx="17721">
                  <c:v>2434.08203</c:v>
                </c:pt>
                <c:pt idx="17722">
                  <c:v>2434.08203</c:v>
                </c:pt>
                <c:pt idx="17723">
                  <c:v>2434.08203</c:v>
                </c:pt>
                <c:pt idx="17724">
                  <c:v>2434.08203</c:v>
                </c:pt>
                <c:pt idx="17725">
                  <c:v>2434.08203</c:v>
                </c:pt>
                <c:pt idx="17726">
                  <c:v>2434.08203</c:v>
                </c:pt>
                <c:pt idx="17727">
                  <c:v>2434.08203</c:v>
                </c:pt>
                <c:pt idx="17728">
                  <c:v>2434.08203</c:v>
                </c:pt>
                <c:pt idx="17729">
                  <c:v>2434.08203</c:v>
                </c:pt>
                <c:pt idx="17730">
                  <c:v>2431.6406299999981</c:v>
                </c:pt>
                <c:pt idx="17731">
                  <c:v>2434.08203</c:v>
                </c:pt>
                <c:pt idx="17732">
                  <c:v>2434.08203</c:v>
                </c:pt>
                <c:pt idx="17733">
                  <c:v>2434.08203</c:v>
                </c:pt>
                <c:pt idx="17734">
                  <c:v>2434.08203</c:v>
                </c:pt>
                <c:pt idx="17735">
                  <c:v>2434.08203</c:v>
                </c:pt>
                <c:pt idx="17736">
                  <c:v>2434.08203</c:v>
                </c:pt>
                <c:pt idx="17737">
                  <c:v>2434.08203</c:v>
                </c:pt>
                <c:pt idx="17738">
                  <c:v>2434.08203</c:v>
                </c:pt>
                <c:pt idx="17739">
                  <c:v>2434.08203</c:v>
                </c:pt>
                <c:pt idx="17740">
                  <c:v>2434.08203</c:v>
                </c:pt>
                <c:pt idx="17741">
                  <c:v>2434.08203</c:v>
                </c:pt>
                <c:pt idx="17742">
                  <c:v>2434.08203</c:v>
                </c:pt>
                <c:pt idx="17743">
                  <c:v>2434.08203</c:v>
                </c:pt>
                <c:pt idx="17744">
                  <c:v>2434.08203</c:v>
                </c:pt>
                <c:pt idx="17745">
                  <c:v>2434.08203</c:v>
                </c:pt>
                <c:pt idx="17746">
                  <c:v>2434.08203</c:v>
                </c:pt>
                <c:pt idx="17747">
                  <c:v>2434.08203</c:v>
                </c:pt>
                <c:pt idx="17748">
                  <c:v>2434.08203</c:v>
                </c:pt>
                <c:pt idx="17749">
                  <c:v>2434.08203</c:v>
                </c:pt>
                <c:pt idx="17750">
                  <c:v>2434.08203</c:v>
                </c:pt>
                <c:pt idx="17751">
                  <c:v>2434.08203</c:v>
                </c:pt>
                <c:pt idx="17752">
                  <c:v>2434.08203</c:v>
                </c:pt>
                <c:pt idx="17753">
                  <c:v>2434.08203</c:v>
                </c:pt>
                <c:pt idx="17754">
                  <c:v>2434.08203</c:v>
                </c:pt>
                <c:pt idx="17755">
                  <c:v>2434.08203</c:v>
                </c:pt>
                <c:pt idx="17756">
                  <c:v>2434.08203</c:v>
                </c:pt>
                <c:pt idx="17757">
                  <c:v>2434.08203</c:v>
                </c:pt>
                <c:pt idx="17758">
                  <c:v>2434.08203</c:v>
                </c:pt>
                <c:pt idx="17759">
                  <c:v>2434.08203</c:v>
                </c:pt>
                <c:pt idx="17760">
                  <c:v>2434.08203</c:v>
                </c:pt>
                <c:pt idx="17761">
                  <c:v>2434.08203</c:v>
                </c:pt>
                <c:pt idx="17762">
                  <c:v>2434.08203</c:v>
                </c:pt>
                <c:pt idx="17763">
                  <c:v>2431.6406299999981</c:v>
                </c:pt>
                <c:pt idx="17764">
                  <c:v>2431.6406299999981</c:v>
                </c:pt>
                <c:pt idx="17765">
                  <c:v>2434.08203</c:v>
                </c:pt>
                <c:pt idx="17766">
                  <c:v>2434.08203</c:v>
                </c:pt>
                <c:pt idx="17767">
                  <c:v>2434.08203</c:v>
                </c:pt>
                <c:pt idx="17768">
                  <c:v>2431.6406299999981</c:v>
                </c:pt>
                <c:pt idx="17769">
                  <c:v>2434.08203</c:v>
                </c:pt>
                <c:pt idx="17770">
                  <c:v>2434.08203</c:v>
                </c:pt>
                <c:pt idx="17771">
                  <c:v>2434.08203</c:v>
                </c:pt>
                <c:pt idx="17772">
                  <c:v>2434.08203</c:v>
                </c:pt>
                <c:pt idx="17773">
                  <c:v>2434.08203</c:v>
                </c:pt>
                <c:pt idx="17774">
                  <c:v>2434.08203</c:v>
                </c:pt>
                <c:pt idx="17775">
                  <c:v>2434.08203</c:v>
                </c:pt>
                <c:pt idx="17776">
                  <c:v>2434.08203</c:v>
                </c:pt>
                <c:pt idx="17777">
                  <c:v>2434.08203</c:v>
                </c:pt>
                <c:pt idx="17778">
                  <c:v>2431.6406299999981</c:v>
                </c:pt>
                <c:pt idx="17779">
                  <c:v>2434.08203</c:v>
                </c:pt>
                <c:pt idx="17780">
                  <c:v>2434.08203</c:v>
                </c:pt>
                <c:pt idx="17781">
                  <c:v>2434.08203</c:v>
                </c:pt>
                <c:pt idx="17782">
                  <c:v>2434.08203</c:v>
                </c:pt>
                <c:pt idx="17783">
                  <c:v>2434.08203</c:v>
                </c:pt>
                <c:pt idx="17784">
                  <c:v>2434.08203</c:v>
                </c:pt>
                <c:pt idx="17785">
                  <c:v>2434.08203</c:v>
                </c:pt>
                <c:pt idx="17786">
                  <c:v>2434.08203</c:v>
                </c:pt>
                <c:pt idx="17787">
                  <c:v>2434.08203</c:v>
                </c:pt>
                <c:pt idx="17788">
                  <c:v>2434.08203</c:v>
                </c:pt>
                <c:pt idx="17789">
                  <c:v>2434.08203</c:v>
                </c:pt>
                <c:pt idx="17790">
                  <c:v>2434.08203</c:v>
                </c:pt>
                <c:pt idx="17791">
                  <c:v>2434.08203</c:v>
                </c:pt>
                <c:pt idx="17792">
                  <c:v>2431.6406299999981</c:v>
                </c:pt>
                <c:pt idx="17793">
                  <c:v>2434.08203</c:v>
                </c:pt>
                <c:pt idx="17794">
                  <c:v>2434.08203</c:v>
                </c:pt>
                <c:pt idx="17795">
                  <c:v>2434.08203</c:v>
                </c:pt>
                <c:pt idx="17796">
                  <c:v>2434.08203</c:v>
                </c:pt>
                <c:pt idx="17797">
                  <c:v>2434.08203</c:v>
                </c:pt>
                <c:pt idx="17798">
                  <c:v>2434.08203</c:v>
                </c:pt>
                <c:pt idx="17799">
                  <c:v>2434.08203</c:v>
                </c:pt>
                <c:pt idx="17800">
                  <c:v>2434.08203</c:v>
                </c:pt>
                <c:pt idx="17801">
                  <c:v>2434.08203</c:v>
                </c:pt>
                <c:pt idx="17802">
                  <c:v>2434.08203</c:v>
                </c:pt>
                <c:pt idx="17803">
                  <c:v>2434.08203</c:v>
                </c:pt>
                <c:pt idx="17804">
                  <c:v>2434.08203</c:v>
                </c:pt>
                <c:pt idx="17805">
                  <c:v>2434.08203</c:v>
                </c:pt>
                <c:pt idx="17806">
                  <c:v>2434.08203</c:v>
                </c:pt>
                <c:pt idx="17807">
                  <c:v>2434.08203</c:v>
                </c:pt>
                <c:pt idx="17808">
                  <c:v>2434.08203</c:v>
                </c:pt>
                <c:pt idx="17809">
                  <c:v>2434.08203</c:v>
                </c:pt>
                <c:pt idx="17810">
                  <c:v>2434.08203</c:v>
                </c:pt>
                <c:pt idx="17811">
                  <c:v>2434.08203</c:v>
                </c:pt>
                <c:pt idx="17812">
                  <c:v>2434.08203</c:v>
                </c:pt>
                <c:pt idx="17813">
                  <c:v>2434.08203</c:v>
                </c:pt>
                <c:pt idx="17814">
                  <c:v>2434.08203</c:v>
                </c:pt>
                <c:pt idx="17815">
                  <c:v>2434.08203</c:v>
                </c:pt>
                <c:pt idx="17816">
                  <c:v>2434.08203</c:v>
                </c:pt>
                <c:pt idx="17817">
                  <c:v>2434.08203</c:v>
                </c:pt>
                <c:pt idx="17818">
                  <c:v>2434.08203</c:v>
                </c:pt>
                <c:pt idx="17819">
                  <c:v>2431.6406299999981</c:v>
                </c:pt>
                <c:pt idx="17820">
                  <c:v>2434.08203</c:v>
                </c:pt>
                <c:pt idx="17821">
                  <c:v>2434.08203</c:v>
                </c:pt>
                <c:pt idx="17822">
                  <c:v>2434.08203</c:v>
                </c:pt>
                <c:pt idx="17823">
                  <c:v>2434.08203</c:v>
                </c:pt>
                <c:pt idx="17824">
                  <c:v>2434.08203</c:v>
                </c:pt>
                <c:pt idx="17825">
                  <c:v>2434.08203</c:v>
                </c:pt>
                <c:pt idx="17826">
                  <c:v>2434.08203</c:v>
                </c:pt>
                <c:pt idx="17827">
                  <c:v>2434.08203</c:v>
                </c:pt>
                <c:pt idx="17828">
                  <c:v>2431.6406299999981</c:v>
                </c:pt>
                <c:pt idx="17829">
                  <c:v>2434.08203</c:v>
                </c:pt>
                <c:pt idx="17830">
                  <c:v>2434.08203</c:v>
                </c:pt>
                <c:pt idx="17831">
                  <c:v>2434.08203</c:v>
                </c:pt>
                <c:pt idx="17832">
                  <c:v>2434.08203</c:v>
                </c:pt>
                <c:pt idx="17833">
                  <c:v>2434.08203</c:v>
                </c:pt>
                <c:pt idx="17834">
                  <c:v>2434.08203</c:v>
                </c:pt>
                <c:pt idx="17835">
                  <c:v>2434.08203</c:v>
                </c:pt>
                <c:pt idx="17836">
                  <c:v>2434.08203</c:v>
                </c:pt>
                <c:pt idx="17837">
                  <c:v>2434.08203</c:v>
                </c:pt>
                <c:pt idx="17838">
                  <c:v>2434.08203</c:v>
                </c:pt>
                <c:pt idx="17839">
                  <c:v>2431.6406299999981</c:v>
                </c:pt>
                <c:pt idx="17840">
                  <c:v>2431.6406299999981</c:v>
                </c:pt>
                <c:pt idx="17841">
                  <c:v>2434.08203</c:v>
                </c:pt>
                <c:pt idx="17842">
                  <c:v>2434.08203</c:v>
                </c:pt>
                <c:pt idx="17843">
                  <c:v>2434.08203</c:v>
                </c:pt>
                <c:pt idx="17844">
                  <c:v>2434.08203</c:v>
                </c:pt>
                <c:pt idx="17845">
                  <c:v>2434.08203</c:v>
                </c:pt>
                <c:pt idx="17846">
                  <c:v>2434.08203</c:v>
                </c:pt>
                <c:pt idx="17847">
                  <c:v>2434.08203</c:v>
                </c:pt>
                <c:pt idx="17848">
                  <c:v>2434.08203</c:v>
                </c:pt>
                <c:pt idx="17849">
                  <c:v>2431.6406299999981</c:v>
                </c:pt>
                <c:pt idx="17850">
                  <c:v>2434.08203</c:v>
                </c:pt>
                <c:pt idx="17851">
                  <c:v>2434.08203</c:v>
                </c:pt>
                <c:pt idx="17852">
                  <c:v>2434.08203</c:v>
                </c:pt>
                <c:pt idx="17853">
                  <c:v>2434.08203</c:v>
                </c:pt>
                <c:pt idx="17854">
                  <c:v>2431.6406299999981</c:v>
                </c:pt>
                <c:pt idx="17855">
                  <c:v>2434.08203</c:v>
                </c:pt>
                <c:pt idx="17856">
                  <c:v>2434.08203</c:v>
                </c:pt>
                <c:pt idx="17857">
                  <c:v>2434.08203</c:v>
                </c:pt>
                <c:pt idx="17858">
                  <c:v>2434.08203</c:v>
                </c:pt>
                <c:pt idx="17859">
                  <c:v>2434.08203</c:v>
                </c:pt>
                <c:pt idx="17860">
                  <c:v>2434.08203</c:v>
                </c:pt>
                <c:pt idx="17861">
                  <c:v>2434.08203</c:v>
                </c:pt>
                <c:pt idx="17862">
                  <c:v>2434.08203</c:v>
                </c:pt>
                <c:pt idx="17863">
                  <c:v>2434.08203</c:v>
                </c:pt>
                <c:pt idx="17864">
                  <c:v>2434.08203</c:v>
                </c:pt>
                <c:pt idx="17865">
                  <c:v>2434.08203</c:v>
                </c:pt>
                <c:pt idx="17866">
                  <c:v>2434.08203</c:v>
                </c:pt>
                <c:pt idx="17867">
                  <c:v>2434.08203</c:v>
                </c:pt>
                <c:pt idx="17868">
                  <c:v>2434.08203</c:v>
                </c:pt>
                <c:pt idx="17869">
                  <c:v>2434.08203</c:v>
                </c:pt>
                <c:pt idx="17870">
                  <c:v>2434.08203</c:v>
                </c:pt>
                <c:pt idx="17871">
                  <c:v>2434.08203</c:v>
                </c:pt>
                <c:pt idx="17872">
                  <c:v>2434.08203</c:v>
                </c:pt>
                <c:pt idx="17873">
                  <c:v>2434.08203</c:v>
                </c:pt>
                <c:pt idx="17874">
                  <c:v>2434.08203</c:v>
                </c:pt>
                <c:pt idx="17875">
                  <c:v>2434.08203</c:v>
                </c:pt>
                <c:pt idx="17876">
                  <c:v>2434.08203</c:v>
                </c:pt>
                <c:pt idx="17877">
                  <c:v>2434.08203</c:v>
                </c:pt>
                <c:pt idx="17878">
                  <c:v>2434.08203</c:v>
                </c:pt>
                <c:pt idx="17879">
                  <c:v>2434.08203</c:v>
                </c:pt>
                <c:pt idx="17880">
                  <c:v>2431.6406299999981</c:v>
                </c:pt>
                <c:pt idx="17881">
                  <c:v>2434.08203</c:v>
                </c:pt>
                <c:pt idx="17882">
                  <c:v>2434.08203</c:v>
                </c:pt>
                <c:pt idx="17883">
                  <c:v>2434.08203</c:v>
                </c:pt>
                <c:pt idx="17884">
                  <c:v>2434.08203</c:v>
                </c:pt>
                <c:pt idx="17885">
                  <c:v>2434.08203</c:v>
                </c:pt>
                <c:pt idx="17886">
                  <c:v>2434.08203</c:v>
                </c:pt>
                <c:pt idx="17887">
                  <c:v>2434.08203</c:v>
                </c:pt>
                <c:pt idx="17888">
                  <c:v>2434.08203</c:v>
                </c:pt>
                <c:pt idx="17889">
                  <c:v>2434.08203</c:v>
                </c:pt>
                <c:pt idx="17890">
                  <c:v>2434.08203</c:v>
                </c:pt>
                <c:pt idx="17891">
                  <c:v>2434.08203</c:v>
                </c:pt>
                <c:pt idx="17892">
                  <c:v>2434.08203</c:v>
                </c:pt>
                <c:pt idx="17893">
                  <c:v>2434.08203</c:v>
                </c:pt>
                <c:pt idx="17894">
                  <c:v>2434.08203</c:v>
                </c:pt>
                <c:pt idx="17895">
                  <c:v>2434.08203</c:v>
                </c:pt>
                <c:pt idx="17896">
                  <c:v>2434.08203</c:v>
                </c:pt>
                <c:pt idx="17897">
                  <c:v>2434.08203</c:v>
                </c:pt>
                <c:pt idx="17898">
                  <c:v>2434.08203</c:v>
                </c:pt>
                <c:pt idx="17899">
                  <c:v>2434.08203</c:v>
                </c:pt>
                <c:pt idx="17900">
                  <c:v>2434.08203</c:v>
                </c:pt>
                <c:pt idx="17901">
                  <c:v>2434.08203</c:v>
                </c:pt>
                <c:pt idx="17902">
                  <c:v>2434.08203</c:v>
                </c:pt>
                <c:pt idx="17903">
                  <c:v>2434.08203</c:v>
                </c:pt>
                <c:pt idx="17904">
                  <c:v>2434.08203</c:v>
                </c:pt>
                <c:pt idx="17905">
                  <c:v>2431.6406299999981</c:v>
                </c:pt>
                <c:pt idx="17906">
                  <c:v>2434.08203</c:v>
                </c:pt>
                <c:pt idx="17907">
                  <c:v>2434.08203</c:v>
                </c:pt>
                <c:pt idx="17908">
                  <c:v>2434.08203</c:v>
                </c:pt>
                <c:pt idx="17909">
                  <c:v>2431.6406299999981</c:v>
                </c:pt>
                <c:pt idx="17910">
                  <c:v>2434.08203</c:v>
                </c:pt>
                <c:pt idx="17911">
                  <c:v>2434.08203</c:v>
                </c:pt>
                <c:pt idx="17912">
                  <c:v>2434.08203</c:v>
                </c:pt>
                <c:pt idx="17913">
                  <c:v>2434.08203</c:v>
                </c:pt>
                <c:pt idx="17914">
                  <c:v>2434.08203</c:v>
                </c:pt>
                <c:pt idx="17915">
                  <c:v>2434.08203</c:v>
                </c:pt>
                <c:pt idx="17916">
                  <c:v>2434.08203</c:v>
                </c:pt>
                <c:pt idx="17917">
                  <c:v>2434.08203</c:v>
                </c:pt>
                <c:pt idx="17918">
                  <c:v>2434.08203</c:v>
                </c:pt>
                <c:pt idx="17919">
                  <c:v>2434.08203</c:v>
                </c:pt>
                <c:pt idx="17920">
                  <c:v>2434.08203</c:v>
                </c:pt>
                <c:pt idx="17921">
                  <c:v>2434.08203</c:v>
                </c:pt>
                <c:pt idx="17922">
                  <c:v>2434.08203</c:v>
                </c:pt>
                <c:pt idx="17923">
                  <c:v>2434.08203</c:v>
                </c:pt>
                <c:pt idx="17924">
                  <c:v>2434.08203</c:v>
                </c:pt>
                <c:pt idx="17925">
                  <c:v>2434.08203</c:v>
                </c:pt>
                <c:pt idx="17926">
                  <c:v>2431.6406299999981</c:v>
                </c:pt>
                <c:pt idx="17927">
                  <c:v>2431.6406299999981</c:v>
                </c:pt>
                <c:pt idx="17928">
                  <c:v>2434.08203</c:v>
                </c:pt>
                <c:pt idx="17929">
                  <c:v>2434.08203</c:v>
                </c:pt>
                <c:pt idx="17930">
                  <c:v>2434.08203</c:v>
                </c:pt>
                <c:pt idx="17931">
                  <c:v>2434.08203</c:v>
                </c:pt>
                <c:pt idx="17932">
                  <c:v>2434.08203</c:v>
                </c:pt>
                <c:pt idx="17933">
                  <c:v>2434.08203</c:v>
                </c:pt>
                <c:pt idx="17934">
                  <c:v>2434.08203</c:v>
                </c:pt>
                <c:pt idx="17935">
                  <c:v>2434.08203</c:v>
                </c:pt>
                <c:pt idx="17936">
                  <c:v>2434.08203</c:v>
                </c:pt>
                <c:pt idx="17937">
                  <c:v>2434.08203</c:v>
                </c:pt>
                <c:pt idx="17938">
                  <c:v>2434.08203</c:v>
                </c:pt>
                <c:pt idx="17939">
                  <c:v>2434.08203</c:v>
                </c:pt>
                <c:pt idx="17940">
                  <c:v>2434.08203</c:v>
                </c:pt>
                <c:pt idx="17941">
                  <c:v>2434.08203</c:v>
                </c:pt>
                <c:pt idx="17942">
                  <c:v>2434.08203</c:v>
                </c:pt>
                <c:pt idx="17943">
                  <c:v>2434.08203</c:v>
                </c:pt>
                <c:pt idx="17944">
                  <c:v>2434.08203</c:v>
                </c:pt>
                <c:pt idx="17945">
                  <c:v>2434.08203</c:v>
                </c:pt>
                <c:pt idx="17946">
                  <c:v>2434.08203</c:v>
                </c:pt>
                <c:pt idx="17947">
                  <c:v>2434.08203</c:v>
                </c:pt>
                <c:pt idx="17948">
                  <c:v>2434.08203</c:v>
                </c:pt>
                <c:pt idx="17949">
                  <c:v>2434.08203</c:v>
                </c:pt>
                <c:pt idx="17950">
                  <c:v>2434.08203</c:v>
                </c:pt>
                <c:pt idx="17951">
                  <c:v>2434.08203</c:v>
                </c:pt>
                <c:pt idx="17952">
                  <c:v>2431.6406299999981</c:v>
                </c:pt>
                <c:pt idx="17953">
                  <c:v>2431.6406299999981</c:v>
                </c:pt>
                <c:pt idx="17954">
                  <c:v>2434.08203</c:v>
                </c:pt>
                <c:pt idx="17955">
                  <c:v>2434.08203</c:v>
                </c:pt>
                <c:pt idx="17956">
                  <c:v>2434.08203</c:v>
                </c:pt>
                <c:pt idx="17957">
                  <c:v>2434.08203</c:v>
                </c:pt>
                <c:pt idx="17958">
                  <c:v>2431.6406299999981</c:v>
                </c:pt>
                <c:pt idx="17959">
                  <c:v>2431.6406299999981</c:v>
                </c:pt>
                <c:pt idx="17960">
                  <c:v>2431.6406299999981</c:v>
                </c:pt>
                <c:pt idx="17961">
                  <c:v>2434.08203</c:v>
                </c:pt>
                <c:pt idx="17962">
                  <c:v>2434.08203</c:v>
                </c:pt>
                <c:pt idx="17963">
                  <c:v>2434.08203</c:v>
                </c:pt>
                <c:pt idx="17964">
                  <c:v>2434.08203</c:v>
                </c:pt>
                <c:pt idx="17965">
                  <c:v>2434.08203</c:v>
                </c:pt>
                <c:pt idx="17966">
                  <c:v>2434.08203</c:v>
                </c:pt>
                <c:pt idx="17967">
                  <c:v>2434.08203</c:v>
                </c:pt>
                <c:pt idx="17968">
                  <c:v>2434.08203</c:v>
                </c:pt>
                <c:pt idx="17969">
                  <c:v>2434.08203</c:v>
                </c:pt>
                <c:pt idx="17970">
                  <c:v>2434.08203</c:v>
                </c:pt>
                <c:pt idx="17971">
                  <c:v>2434.08203</c:v>
                </c:pt>
                <c:pt idx="17972">
                  <c:v>2434.08203</c:v>
                </c:pt>
                <c:pt idx="17973">
                  <c:v>2434.08203</c:v>
                </c:pt>
                <c:pt idx="17974">
                  <c:v>2434.08203</c:v>
                </c:pt>
                <c:pt idx="17975">
                  <c:v>2434.08203</c:v>
                </c:pt>
                <c:pt idx="17976">
                  <c:v>2434.08203</c:v>
                </c:pt>
                <c:pt idx="17977">
                  <c:v>2434.08203</c:v>
                </c:pt>
                <c:pt idx="17978">
                  <c:v>2434.08203</c:v>
                </c:pt>
                <c:pt idx="17979">
                  <c:v>2434.08203</c:v>
                </c:pt>
                <c:pt idx="17980">
                  <c:v>2434.08203</c:v>
                </c:pt>
                <c:pt idx="17981">
                  <c:v>2434.08203</c:v>
                </c:pt>
                <c:pt idx="17982">
                  <c:v>2434.08203</c:v>
                </c:pt>
                <c:pt idx="17983">
                  <c:v>2434.08203</c:v>
                </c:pt>
                <c:pt idx="17984">
                  <c:v>2434.08203</c:v>
                </c:pt>
                <c:pt idx="17985">
                  <c:v>2434.08203</c:v>
                </c:pt>
                <c:pt idx="17986">
                  <c:v>2434.08203</c:v>
                </c:pt>
                <c:pt idx="17987">
                  <c:v>2434.08203</c:v>
                </c:pt>
                <c:pt idx="17988">
                  <c:v>2434.08203</c:v>
                </c:pt>
                <c:pt idx="17989">
                  <c:v>2434.08203</c:v>
                </c:pt>
                <c:pt idx="17990">
                  <c:v>2434.08203</c:v>
                </c:pt>
                <c:pt idx="17991">
                  <c:v>2434.08203</c:v>
                </c:pt>
                <c:pt idx="17992">
                  <c:v>2434.08203</c:v>
                </c:pt>
                <c:pt idx="17993">
                  <c:v>2434.08203</c:v>
                </c:pt>
                <c:pt idx="17994">
                  <c:v>2434.08203</c:v>
                </c:pt>
                <c:pt idx="17995">
                  <c:v>2434.08203</c:v>
                </c:pt>
                <c:pt idx="17996">
                  <c:v>2434.08203</c:v>
                </c:pt>
                <c:pt idx="17997">
                  <c:v>2434.08203</c:v>
                </c:pt>
                <c:pt idx="17998">
                  <c:v>2434.08203</c:v>
                </c:pt>
                <c:pt idx="17999">
                  <c:v>2434.08203</c:v>
                </c:pt>
                <c:pt idx="18000">
                  <c:v>2434.08203</c:v>
                </c:pt>
                <c:pt idx="18001">
                  <c:v>2434.08203</c:v>
                </c:pt>
                <c:pt idx="18002">
                  <c:v>2434.08203</c:v>
                </c:pt>
                <c:pt idx="18003">
                  <c:v>2434.08203</c:v>
                </c:pt>
                <c:pt idx="18004">
                  <c:v>2434.08203</c:v>
                </c:pt>
                <c:pt idx="18005">
                  <c:v>2434.08203</c:v>
                </c:pt>
                <c:pt idx="18006">
                  <c:v>2434.08203</c:v>
                </c:pt>
                <c:pt idx="18007">
                  <c:v>2434.08203</c:v>
                </c:pt>
                <c:pt idx="18008">
                  <c:v>2434.08203</c:v>
                </c:pt>
                <c:pt idx="18009">
                  <c:v>2434.08203</c:v>
                </c:pt>
                <c:pt idx="18010">
                  <c:v>2434.08203</c:v>
                </c:pt>
                <c:pt idx="18011">
                  <c:v>2431.6406299999981</c:v>
                </c:pt>
                <c:pt idx="18012">
                  <c:v>2434.08203</c:v>
                </c:pt>
                <c:pt idx="18013">
                  <c:v>2434.08203</c:v>
                </c:pt>
                <c:pt idx="18014">
                  <c:v>2434.08203</c:v>
                </c:pt>
                <c:pt idx="18015">
                  <c:v>2434.08203</c:v>
                </c:pt>
                <c:pt idx="18016">
                  <c:v>2434.08203</c:v>
                </c:pt>
                <c:pt idx="18017">
                  <c:v>2434.08203</c:v>
                </c:pt>
                <c:pt idx="18018">
                  <c:v>2434.08203</c:v>
                </c:pt>
                <c:pt idx="18019">
                  <c:v>2434.08203</c:v>
                </c:pt>
                <c:pt idx="18020">
                  <c:v>2434.08203</c:v>
                </c:pt>
                <c:pt idx="18021">
                  <c:v>2431.6406299999981</c:v>
                </c:pt>
                <c:pt idx="18022">
                  <c:v>2434.08203</c:v>
                </c:pt>
                <c:pt idx="18023">
                  <c:v>2434.08203</c:v>
                </c:pt>
                <c:pt idx="18024">
                  <c:v>2434.08203</c:v>
                </c:pt>
                <c:pt idx="18025">
                  <c:v>2431.6406299999981</c:v>
                </c:pt>
                <c:pt idx="18026">
                  <c:v>2431.6406299999981</c:v>
                </c:pt>
                <c:pt idx="18027">
                  <c:v>2434.08203</c:v>
                </c:pt>
                <c:pt idx="18028">
                  <c:v>2434.08203</c:v>
                </c:pt>
                <c:pt idx="18029">
                  <c:v>2434.08203</c:v>
                </c:pt>
                <c:pt idx="18030">
                  <c:v>2434.08203</c:v>
                </c:pt>
                <c:pt idx="18031">
                  <c:v>2434.08203</c:v>
                </c:pt>
                <c:pt idx="18032">
                  <c:v>2434.08203</c:v>
                </c:pt>
                <c:pt idx="18033">
                  <c:v>2434.08203</c:v>
                </c:pt>
                <c:pt idx="18034">
                  <c:v>2434.08203</c:v>
                </c:pt>
                <c:pt idx="18035">
                  <c:v>2434.08203</c:v>
                </c:pt>
                <c:pt idx="18036">
                  <c:v>2434.08203</c:v>
                </c:pt>
                <c:pt idx="18037">
                  <c:v>2434.08203</c:v>
                </c:pt>
                <c:pt idx="18038">
                  <c:v>2434.08203</c:v>
                </c:pt>
                <c:pt idx="18039">
                  <c:v>2434.08203</c:v>
                </c:pt>
                <c:pt idx="18040">
                  <c:v>2434.08203</c:v>
                </c:pt>
                <c:pt idx="18041">
                  <c:v>2434.08203</c:v>
                </c:pt>
                <c:pt idx="18042">
                  <c:v>2434.08203</c:v>
                </c:pt>
                <c:pt idx="18043">
                  <c:v>2434.08203</c:v>
                </c:pt>
                <c:pt idx="18044">
                  <c:v>2434.08203</c:v>
                </c:pt>
                <c:pt idx="18045">
                  <c:v>2431.6406299999981</c:v>
                </c:pt>
                <c:pt idx="18046">
                  <c:v>2434.08203</c:v>
                </c:pt>
                <c:pt idx="18047">
                  <c:v>2434.08203</c:v>
                </c:pt>
                <c:pt idx="18048">
                  <c:v>2434.08203</c:v>
                </c:pt>
                <c:pt idx="18049">
                  <c:v>2434.08203</c:v>
                </c:pt>
                <c:pt idx="18050">
                  <c:v>2434.08203</c:v>
                </c:pt>
                <c:pt idx="18051">
                  <c:v>2434.08203</c:v>
                </c:pt>
                <c:pt idx="18052">
                  <c:v>2434.08203</c:v>
                </c:pt>
                <c:pt idx="18053">
                  <c:v>2434.08203</c:v>
                </c:pt>
                <c:pt idx="18054">
                  <c:v>2434.08203</c:v>
                </c:pt>
                <c:pt idx="18055">
                  <c:v>2434.08203</c:v>
                </c:pt>
                <c:pt idx="18056">
                  <c:v>2431.6406299999981</c:v>
                </c:pt>
                <c:pt idx="18057">
                  <c:v>2434.08203</c:v>
                </c:pt>
                <c:pt idx="18058">
                  <c:v>2434.08203</c:v>
                </c:pt>
                <c:pt idx="18059">
                  <c:v>2434.08203</c:v>
                </c:pt>
                <c:pt idx="18060">
                  <c:v>2434.08203</c:v>
                </c:pt>
                <c:pt idx="18061">
                  <c:v>2434.08203</c:v>
                </c:pt>
                <c:pt idx="18062">
                  <c:v>2434.08203</c:v>
                </c:pt>
                <c:pt idx="18063">
                  <c:v>2434.08203</c:v>
                </c:pt>
                <c:pt idx="18064">
                  <c:v>2431.6406299999981</c:v>
                </c:pt>
                <c:pt idx="18065">
                  <c:v>2431.6406299999981</c:v>
                </c:pt>
                <c:pt idx="18066">
                  <c:v>2434.08203</c:v>
                </c:pt>
                <c:pt idx="18067">
                  <c:v>2434.08203</c:v>
                </c:pt>
                <c:pt idx="18068">
                  <c:v>2434.08203</c:v>
                </c:pt>
                <c:pt idx="18069">
                  <c:v>2434.08203</c:v>
                </c:pt>
                <c:pt idx="18070">
                  <c:v>2434.08203</c:v>
                </c:pt>
                <c:pt idx="18071">
                  <c:v>2434.08203</c:v>
                </c:pt>
                <c:pt idx="18072">
                  <c:v>2434.08203</c:v>
                </c:pt>
                <c:pt idx="18073">
                  <c:v>2434.08203</c:v>
                </c:pt>
                <c:pt idx="18074">
                  <c:v>2434.08203</c:v>
                </c:pt>
                <c:pt idx="18075">
                  <c:v>2434.08203</c:v>
                </c:pt>
                <c:pt idx="18076">
                  <c:v>2434.08203</c:v>
                </c:pt>
                <c:pt idx="18077">
                  <c:v>2434.08203</c:v>
                </c:pt>
                <c:pt idx="18078">
                  <c:v>2434.08203</c:v>
                </c:pt>
                <c:pt idx="18079">
                  <c:v>2434.08203</c:v>
                </c:pt>
                <c:pt idx="18080">
                  <c:v>2434.08203</c:v>
                </c:pt>
                <c:pt idx="18081">
                  <c:v>2434.08203</c:v>
                </c:pt>
                <c:pt idx="18082">
                  <c:v>2434.08203</c:v>
                </c:pt>
                <c:pt idx="18083">
                  <c:v>2434.08203</c:v>
                </c:pt>
                <c:pt idx="18084">
                  <c:v>2434.08203</c:v>
                </c:pt>
                <c:pt idx="18085">
                  <c:v>2434.08203</c:v>
                </c:pt>
                <c:pt idx="18086">
                  <c:v>2434.08203</c:v>
                </c:pt>
                <c:pt idx="18087">
                  <c:v>2434.08203</c:v>
                </c:pt>
                <c:pt idx="18088">
                  <c:v>2434.08203</c:v>
                </c:pt>
                <c:pt idx="18089">
                  <c:v>2434.08203</c:v>
                </c:pt>
                <c:pt idx="18090">
                  <c:v>2434.08203</c:v>
                </c:pt>
                <c:pt idx="18091">
                  <c:v>2434.08203</c:v>
                </c:pt>
                <c:pt idx="18092">
                  <c:v>2434.08203</c:v>
                </c:pt>
                <c:pt idx="18093">
                  <c:v>2434.08203</c:v>
                </c:pt>
                <c:pt idx="18094">
                  <c:v>2434.08203</c:v>
                </c:pt>
                <c:pt idx="18095">
                  <c:v>2434.08203</c:v>
                </c:pt>
                <c:pt idx="18096">
                  <c:v>2434.08203</c:v>
                </c:pt>
                <c:pt idx="18097">
                  <c:v>2431.6406299999981</c:v>
                </c:pt>
                <c:pt idx="18098">
                  <c:v>2434.08203</c:v>
                </c:pt>
                <c:pt idx="18099">
                  <c:v>2431.6406299999981</c:v>
                </c:pt>
                <c:pt idx="18100">
                  <c:v>2434.08203</c:v>
                </c:pt>
                <c:pt idx="18101">
                  <c:v>2434.08203</c:v>
                </c:pt>
                <c:pt idx="18102">
                  <c:v>2434.08203</c:v>
                </c:pt>
                <c:pt idx="18103">
                  <c:v>2434.08203</c:v>
                </c:pt>
                <c:pt idx="18104">
                  <c:v>2431.6406299999981</c:v>
                </c:pt>
                <c:pt idx="18105">
                  <c:v>2431.6406299999981</c:v>
                </c:pt>
                <c:pt idx="18106">
                  <c:v>2434.08203</c:v>
                </c:pt>
                <c:pt idx="18107">
                  <c:v>2434.08203</c:v>
                </c:pt>
                <c:pt idx="18108">
                  <c:v>2434.08203</c:v>
                </c:pt>
                <c:pt idx="18109">
                  <c:v>2434.08203</c:v>
                </c:pt>
                <c:pt idx="18110">
                  <c:v>2434.08203</c:v>
                </c:pt>
                <c:pt idx="18111">
                  <c:v>2434.08203</c:v>
                </c:pt>
                <c:pt idx="18112">
                  <c:v>2434.08203</c:v>
                </c:pt>
                <c:pt idx="18113">
                  <c:v>2434.08203</c:v>
                </c:pt>
                <c:pt idx="18114">
                  <c:v>2434.08203</c:v>
                </c:pt>
                <c:pt idx="18115">
                  <c:v>2431.6406299999981</c:v>
                </c:pt>
                <c:pt idx="18116">
                  <c:v>2434.08203</c:v>
                </c:pt>
                <c:pt idx="18117">
                  <c:v>2434.08203</c:v>
                </c:pt>
                <c:pt idx="18118">
                  <c:v>2434.08203</c:v>
                </c:pt>
                <c:pt idx="18119">
                  <c:v>2434.08203</c:v>
                </c:pt>
                <c:pt idx="18120">
                  <c:v>2431.6406299999981</c:v>
                </c:pt>
                <c:pt idx="18121">
                  <c:v>2431.6406299999981</c:v>
                </c:pt>
                <c:pt idx="18122">
                  <c:v>2434.08203</c:v>
                </c:pt>
                <c:pt idx="18123">
                  <c:v>2431.6406299999981</c:v>
                </c:pt>
                <c:pt idx="18124">
                  <c:v>2434.08203</c:v>
                </c:pt>
                <c:pt idx="18125">
                  <c:v>2434.08203</c:v>
                </c:pt>
                <c:pt idx="18126">
                  <c:v>2434.08203</c:v>
                </c:pt>
                <c:pt idx="18127">
                  <c:v>2434.08203</c:v>
                </c:pt>
                <c:pt idx="18128">
                  <c:v>2434.08203</c:v>
                </c:pt>
                <c:pt idx="18129">
                  <c:v>2434.08203</c:v>
                </c:pt>
                <c:pt idx="18130">
                  <c:v>2434.08203</c:v>
                </c:pt>
                <c:pt idx="18131">
                  <c:v>2434.08203</c:v>
                </c:pt>
                <c:pt idx="18132">
                  <c:v>2434.08203</c:v>
                </c:pt>
                <c:pt idx="18133">
                  <c:v>2434.08203</c:v>
                </c:pt>
                <c:pt idx="18134">
                  <c:v>2434.08203</c:v>
                </c:pt>
                <c:pt idx="18135">
                  <c:v>2434.08203</c:v>
                </c:pt>
                <c:pt idx="18136">
                  <c:v>2434.08203</c:v>
                </c:pt>
                <c:pt idx="18137">
                  <c:v>2434.08203</c:v>
                </c:pt>
                <c:pt idx="18138">
                  <c:v>2434.08203</c:v>
                </c:pt>
                <c:pt idx="18139">
                  <c:v>2434.08203</c:v>
                </c:pt>
                <c:pt idx="18140">
                  <c:v>2434.08203</c:v>
                </c:pt>
                <c:pt idx="18141">
                  <c:v>2434.08203</c:v>
                </c:pt>
                <c:pt idx="18142">
                  <c:v>2431.6406299999981</c:v>
                </c:pt>
                <c:pt idx="18143">
                  <c:v>2434.08203</c:v>
                </c:pt>
                <c:pt idx="18144">
                  <c:v>2434.08203</c:v>
                </c:pt>
                <c:pt idx="18145">
                  <c:v>2434.08203</c:v>
                </c:pt>
                <c:pt idx="18146">
                  <c:v>2434.08203</c:v>
                </c:pt>
                <c:pt idx="18147">
                  <c:v>2434.08203</c:v>
                </c:pt>
                <c:pt idx="18148">
                  <c:v>2434.08203</c:v>
                </c:pt>
                <c:pt idx="18149">
                  <c:v>2434.08203</c:v>
                </c:pt>
                <c:pt idx="18150">
                  <c:v>2434.08203</c:v>
                </c:pt>
                <c:pt idx="18151">
                  <c:v>2434.08203</c:v>
                </c:pt>
                <c:pt idx="18152">
                  <c:v>2434.08203</c:v>
                </c:pt>
                <c:pt idx="18153">
                  <c:v>2434.08203</c:v>
                </c:pt>
                <c:pt idx="18154">
                  <c:v>2434.08203</c:v>
                </c:pt>
                <c:pt idx="18155">
                  <c:v>2434.08203</c:v>
                </c:pt>
                <c:pt idx="18156">
                  <c:v>2434.08203</c:v>
                </c:pt>
                <c:pt idx="18157">
                  <c:v>2434.08203</c:v>
                </c:pt>
                <c:pt idx="18158">
                  <c:v>2431.6406299999981</c:v>
                </c:pt>
                <c:pt idx="18159">
                  <c:v>2434.08203</c:v>
                </c:pt>
                <c:pt idx="18160">
                  <c:v>2434.08203</c:v>
                </c:pt>
                <c:pt idx="18161">
                  <c:v>2431.6406299999981</c:v>
                </c:pt>
                <c:pt idx="18162">
                  <c:v>2434.08203</c:v>
                </c:pt>
                <c:pt idx="18163">
                  <c:v>2434.08203</c:v>
                </c:pt>
                <c:pt idx="18164">
                  <c:v>2434.08203</c:v>
                </c:pt>
                <c:pt idx="18165">
                  <c:v>2434.08203</c:v>
                </c:pt>
                <c:pt idx="18166">
                  <c:v>2431.6406299999981</c:v>
                </c:pt>
                <c:pt idx="18167">
                  <c:v>2434.08203</c:v>
                </c:pt>
                <c:pt idx="18168">
                  <c:v>2434.08203</c:v>
                </c:pt>
                <c:pt idx="18169">
                  <c:v>2434.08203</c:v>
                </c:pt>
                <c:pt idx="18170">
                  <c:v>2434.08203</c:v>
                </c:pt>
                <c:pt idx="18171">
                  <c:v>2431.6406299999981</c:v>
                </c:pt>
                <c:pt idx="18172">
                  <c:v>2434.08203</c:v>
                </c:pt>
                <c:pt idx="18173">
                  <c:v>2434.08203</c:v>
                </c:pt>
                <c:pt idx="18174">
                  <c:v>2434.08203</c:v>
                </c:pt>
                <c:pt idx="18175">
                  <c:v>2434.08203</c:v>
                </c:pt>
                <c:pt idx="18176">
                  <c:v>2431.6406299999981</c:v>
                </c:pt>
                <c:pt idx="18177">
                  <c:v>2434.08203</c:v>
                </c:pt>
                <c:pt idx="18178">
                  <c:v>2434.08203</c:v>
                </c:pt>
                <c:pt idx="18179">
                  <c:v>2434.08203</c:v>
                </c:pt>
                <c:pt idx="18180">
                  <c:v>2434.08203</c:v>
                </c:pt>
                <c:pt idx="18181">
                  <c:v>2431.6406299999981</c:v>
                </c:pt>
                <c:pt idx="18182">
                  <c:v>2434.08203</c:v>
                </c:pt>
                <c:pt idx="18183">
                  <c:v>2434.08203</c:v>
                </c:pt>
                <c:pt idx="18184">
                  <c:v>2434.08203</c:v>
                </c:pt>
                <c:pt idx="18185">
                  <c:v>2434.08203</c:v>
                </c:pt>
                <c:pt idx="18186">
                  <c:v>2431.6406299999981</c:v>
                </c:pt>
                <c:pt idx="18187">
                  <c:v>2434.08203</c:v>
                </c:pt>
                <c:pt idx="18188">
                  <c:v>2434.08203</c:v>
                </c:pt>
                <c:pt idx="18189">
                  <c:v>2434.08203</c:v>
                </c:pt>
                <c:pt idx="18190">
                  <c:v>2434.08203</c:v>
                </c:pt>
                <c:pt idx="18191">
                  <c:v>2434.08203</c:v>
                </c:pt>
                <c:pt idx="18192">
                  <c:v>2434.08203</c:v>
                </c:pt>
                <c:pt idx="18193">
                  <c:v>2434.08203</c:v>
                </c:pt>
                <c:pt idx="18194">
                  <c:v>2434.08203</c:v>
                </c:pt>
                <c:pt idx="18195">
                  <c:v>2434.08203</c:v>
                </c:pt>
                <c:pt idx="18196">
                  <c:v>2434.08203</c:v>
                </c:pt>
                <c:pt idx="18197">
                  <c:v>2434.08203</c:v>
                </c:pt>
                <c:pt idx="18198">
                  <c:v>2434.08203</c:v>
                </c:pt>
                <c:pt idx="18199">
                  <c:v>2434.08203</c:v>
                </c:pt>
                <c:pt idx="18200">
                  <c:v>2434.08203</c:v>
                </c:pt>
                <c:pt idx="18201">
                  <c:v>2434.08203</c:v>
                </c:pt>
                <c:pt idx="18202">
                  <c:v>2434.08203</c:v>
                </c:pt>
                <c:pt idx="18203">
                  <c:v>2434.08203</c:v>
                </c:pt>
                <c:pt idx="18204">
                  <c:v>2434.08203</c:v>
                </c:pt>
                <c:pt idx="18205">
                  <c:v>2434.08203</c:v>
                </c:pt>
                <c:pt idx="18206">
                  <c:v>2434.08203</c:v>
                </c:pt>
                <c:pt idx="18207">
                  <c:v>2434.08203</c:v>
                </c:pt>
                <c:pt idx="18208">
                  <c:v>2434.08203</c:v>
                </c:pt>
                <c:pt idx="18209">
                  <c:v>2434.08203</c:v>
                </c:pt>
                <c:pt idx="18210">
                  <c:v>2431.6406299999981</c:v>
                </c:pt>
                <c:pt idx="18211">
                  <c:v>2434.08203</c:v>
                </c:pt>
                <c:pt idx="18212">
                  <c:v>2434.08203</c:v>
                </c:pt>
                <c:pt idx="18213">
                  <c:v>2434.08203</c:v>
                </c:pt>
                <c:pt idx="18214">
                  <c:v>2434.08203</c:v>
                </c:pt>
                <c:pt idx="18215">
                  <c:v>2434.08203</c:v>
                </c:pt>
                <c:pt idx="18216">
                  <c:v>2434.08203</c:v>
                </c:pt>
                <c:pt idx="18217">
                  <c:v>2434.08203</c:v>
                </c:pt>
                <c:pt idx="18218">
                  <c:v>2434.08203</c:v>
                </c:pt>
                <c:pt idx="18219">
                  <c:v>2434.08203</c:v>
                </c:pt>
                <c:pt idx="18220">
                  <c:v>2434.08203</c:v>
                </c:pt>
                <c:pt idx="18221">
                  <c:v>2434.08203</c:v>
                </c:pt>
                <c:pt idx="18222">
                  <c:v>2434.08203</c:v>
                </c:pt>
                <c:pt idx="18223">
                  <c:v>2434.08203</c:v>
                </c:pt>
                <c:pt idx="18224">
                  <c:v>2434.08203</c:v>
                </c:pt>
                <c:pt idx="18225">
                  <c:v>2434.08203</c:v>
                </c:pt>
                <c:pt idx="18226">
                  <c:v>2434.08203</c:v>
                </c:pt>
                <c:pt idx="18227">
                  <c:v>2434.08203</c:v>
                </c:pt>
                <c:pt idx="18228">
                  <c:v>2434.08203</c:v>
                </c:pt>
                <c:pt idx="18229">
                  <c:v>2434.08203</c:v>
                </c:pt>
                <c:pt idx="18230">
                  <c:v>2431.6406299999981</c:v>
                </c:pt>
                <c:pt idx="18231">
                  <c:v>2434.08203</c:v>
                </c:pt>
                <c:pt idx="18232">
                  <c:v>2434.08203</c:v>
                </c:pt>
                <c:pt idx="18233">
                  <c:v>2434.08203</c:v>
                </c:pt>
                <c:pt idx="18234">
                  <c:v>2434.08203</c:v>
                </c:pt>
                <c:pt idx="18235">
                  <c:v>2434.08203</c:v>
                </c:pt>
                <c:pt idx="18236">
                  <c:v>2434.08203</c:v>
                </c:pt>
                <c:pt idx="18237">
                  <c:v>2434.08203</c:v>
                </c:pt>
                <c:pt idx="18238">
                  <c:v>2434.08203</c:v>
                </c:pt>
                <c:pt idx="18239">
                  <c:v>2434.08203</c:v>
                </c:pt>
                <c:pt idx="18240">
                  <c:v>2434.08203</c:v>
                </c:pt>
                <c:pt idx="18241">
                  <c:v>2434.08203</c:v>
                </c:pt>
                <c:pt idx="18242">
                  <c:v>2434.08203</c:v>
                </c:pt>
                <c:pt idx="18243">
                  <c:v>2434.08203</c:v>
                </c:pt>
                <c:pt idx="18244">
                  <c:v>2434.08203</c:v>
                </c:pt>
                <c:pt idx="18245">
                  <c:v>2434.08203</c:v>
                </c:pt>
                <c:pt idx="18246">
                  <c:v>2434.08203</c:v>
                </c:pt>
                <c:pt idx="18247">
                  <c:v>2434.08203</c:v>
                </c:pt>
                <c:pt idx="18248">
                  <c:v>2434.08203</c:v>
                </c:pt>
                <c:pt idx="18249">
                  <c:v>2434.08203</c:v>
                </c:pt>
                <c:pt idx="18250">
                  <c:v>2434.08203</c:v>
                </c:pt>
                <c:pt idx="18251">
                  <c:v>2434.08203</c:v>
                </c:pt>
                <c:pt idx="18252">
                  <c:v>2434.08203</c:v>
                </c:pt>
                <c:pt idx="18253">
                  <c:v>2434.08203</c:v>
                </c:pt>
                <c:pt idx="18254">
                  <c:v>2434.08203</c:v>
                </c:pt>
                <c:pt idx="18255">
                  <c:v>2434.08203</c:v>
                </c:pt>
                <c:pt idx="18256">
                  <c:v>2434.08203</c:v>
                </c:pt>
                <c:pt idx="18257">
                  <c:v>2434.08203</c:v>
                </c:pt>
                <c:pt idx="18258">
                  <c:v>2434.08203</c:v>
                </c:pt>
                <c:pt idx="18259">
                  <c:v>2434.08203</c:v>
                </c:pt>
                <c:pt idx="18260">
                  <c:v>2434.08203</c:v>
                </c:pt>
                <c:pt idx="18261">
                  <c:v>2434.08203</c:v>
                </c:pt>
                <c:pt idx="18262">
                  <c:v>2431.6406299999981</c:v>
                </c:pt>
                <c:pt idx="18263">
                  <c:v>2434.08203</c:v>
                </c:pt>
                <c:pt idx="18264">
                  <c:v>2434.08203</c:v>
                </c:pt>
                <c:pt idx="18265">
                  <c:v>2434.08203</c:v>
                </c:pt>
                <c:pt idx="18266">
                  <c:v>2434.08203</c:v>
                </c:pt>
                <c:pt idx="18267">
                  <c:v>2434.08203</c:v>
                </c:pt>
                <c:pt idx="18268">
                  <c:v>2434.08203</c:v>
                </c:pt>
                <c:pt idx="18269">
                  <c:v>2434.08203</c:v>
                </c:pt>
                <c:pt idx="18270">
                  <c:v>2434.08203</c:v>
                </c:pt>
                <c:pt idx="18271">
                  <c:v>2434.08203</c:v>
                </c:pt>
                <c:pt idx="18272">
                  <c:v>2434.08203</c:v>
                </c:pt>
                <c:pt idx="18273">
                  <c:v>2434.08203</c:v>
                </c:pt>
                <c:pt idx="18274">
                  <c:v>2434.08203</c:v>
                </c:pt>
                <c:pt idx="18275">
                  <c:v>2434.08203</c:v>
                </c:pt>
                <c:pt idx="18276">
                  <c:v>2434.08203</c:v>
                </c:pt>
                <c:pt idx="18277">
                  <c:v>2434.08203</c:v>
                </c:pt>
                <c:pt idx="18278">
                  <c:v>2434.08203</c:v>
                </c:pt>
                <c:pt idx="18279">
                  <c:v>2434.08203</c:v>
                </c:pt>
                <c:pt idx="18280">
                  <c:v>2434.08203</c:v>
                </c:pt>
                <c:pt idx="18281">
                  <c:v>2434.08203</c:v>
                </c:pt>
                <c:pt idx="18282">
                  <c:v>2434.08203</c:v>
                </c:pt>
                <c:pt idx="18283">
                  <c:v>2434.08203</c:v>
                </c:pt>
                <c:pt idx="18284">
                  <c:v>2434.08203</c:v>
                </c:pt>
                <c:pt idx="18285">
                  <c:v>2434.08203</c:v>
                </c:pt>
                <c:pt idx="18286">
                  <c:v>2434.08203</c:v>
                </c:pt>
                <c:pt idx="18287">
                  <c:v>2434.08203</c:v>
                </c:pt>
                <c:pt idx="18288">
                  <c:v>2434.08203</c:v>
                </c:pt>
                <c:pt idx="18289">
                  <c:v>2431.6406299999981</c:v>
                </c:pt>
                <c:pt idx="18290">
                  <c:v>2434.08203</c:v>
                </c:pt>
                <c:pt idx="18291">
                  <c:v>2434.08203</c:v>
                </c:pt>
                <c:pt idx="18292">
                  <c:v>2431.6406299999981</c:v>
                </c:pt>
                <c:pt idx="18293">
                  <c:v>2434.08203</c:v>
                </c:pt>
                <c:pt idx="18294">
                  <c:v>2434.08203</c:v>
                </c:pt>
                <c:pt idx="18295">
                  <c:v>2434.08203</c:v>
                </c:pt>
                <c:pt idx="18296">
                  <c:v>2434.08203</c:v>
                </c:pt>
                <c:pt idx="18297">
                  <c:v>2434.08203</c:v>
                </c:pt>
                <c:pt idx="18298">
                  <c:v>2434.08203</c:v>
                </c:pt>
                <c:pt idx="18299">
                  <c:v>2434.08203</c:v>
                </c:pt>
                <c:pt idx="18300">
                  <c:v>2434.08203</c:v>
                </c:pt>
                <c:pt idx="18301">
                  <c:v>2434.08203</c:v>
                </c:pt>
                <c:pt idx="18302">
                  <c:v>2434.08203</c:v>
                </c:pt>
                <c:pt idx="18303">
                  <c:v>2434.08203</c:v>
                </c:pt>
                <c:pt idx="18304">
                  <c:v>2434.08203</c:v>
                </c:pt>
                <c:pt idx="18305">
                  <c:v>2434.08203</c:v>
                </c:pt>
                <c:pt idx="18306">
                  <c:v>2434.08203</c:v>
                </c:pt>
                <c:pt idx="18307">
                  <c:v>2434.08203</c:v>
                </c:pt>
                <c:pt idx="18308">
                  <c:v>2434.08203</c:v>
                </c:pt>
                <c:pt idx="18309">
                  <c:v>2434.08203</c:v>
                </c:pt>
                <c:pt idx="18310">
                  <c:v>2434.08203</c:v>
                </c:pt>
                <c:pt idx="18311">
                  <c:v>2434.08203</c:v>
                </c:pt>
                <c:pt idx="18312">
                  <c:v>2434.08203</c:v>
                </c:pt>
                <c:pt idx="18313">
                  <c:v>2434.08203</c:v>
                </c:pt>
                <c:pt idx="18314">
                  <c:v>2434.08203</c:v>
                </c:pt>
                <c:pt idx="18315">
                  <c:v>2434.08203</c:v>
                </c:pt>
                <c:pt idx="18316">
                  <c:v>2434.08203</c:v>
                </c:pt>
                <c:pt idx="18317">
                  <c:v>2434.08203</c:v>
                </c:pt>
                <c:pt idx="18318">
                  <c:v>2434.08203</c:v>
                </c:pt>
                <c:pt idx="18319">
                  <c:v>2434.08203</c:v>
                </c:pt>
                <c:pt idx="18320">
                  <c:v>2434.08203</c:v>
                </c:pt>
                <c:pt idx="18321">
                  <c:v>2434.08203</c:v>
                </c:pt>
                <c:pt idx="18322">
                  <c:v>2434.08203</c:v>
                </c:pt>
                <c:pt idx="18323">
                  <c:v>2434.08203</c:v>
                </c:pt>
                <c:pt idx="18324">
                  <c:v>2434.08203</c:v>
                </c:pt>
                <c:pt idx="18325">
                  <c:v>2434.08203</c:v>
                </c:pt>
                <c:pt idx="18326">
                  <c:v>2434.08203</c:v>
                </c:pt>
                <c:pt idx="18327">
                  <c:v>2434.08203</c:v>
                </c:pt>
                <c:pt idx="18328">
                  <c:v>2434.08203</c:v>
                </c:pt>
                <c:pt idx="18329">
                  <c:v>2434.08203</c:v>
                </c:pt>
                <c:pt idx="18330">
                  <c:v>2434.08203</c:v>
                </c:pt>
                <c:pt idx="18331">
                  <c:v>2434.08203</c:v>
                </c:pt>
                <c:pt idx="18332">
                  <c:v>2431.6406299999981</c:v>
                </c:pt>
                <c:pt idx="18333">
                  <c:v>2434.08203</c:v>
                </c:pt>
                <c:pt idx="18334">
                  <c:v>2434.08203</c:v>
                </c:pt>
                <c:pt idx="18335">
                  <c:v>2434.08203</c:v>
                </c:pt>
                <c:pt idx="18336">
                  <c:v>2434.08203</c:v>
                </c:pt>
                <c:pt idx="18337">
                  <c:v>2431.6406299999981</c:v>
                </c:pt>
                <c:pt idx="18338">
                  <c:v>2434.08203</c:v>
                </c:pt>
                <c:pt idx="18339">
                  <c:v>2434.08203</c:v>
                </c:pt>
                <c:pt idx="18340">
                  <c:v>2434.08203</c:v>
                </c:pt>
                <c:pt idx="18341">
                  <c:v>2434.08203</c:v>
                </c:pt>
                <c:pt idx="18342">
                  <c:v>2434.08203</c:v>
                </c:pt>
                <c:pt idx="18343">
                  <c:v>2434.08203</c:v>
                </c:pt>
                <c:pt idx="18344">
                  <c:v>2434.08203</c:v>
                </c:pt>
                <c:pt idx="18345">
                  <c:v>2434.08203</c:v>
                </c:pt>
                <c:pt idx="18346">
                  <c:v>2434.08203</c:v>
                </c:pt>
                <c:pt idx="18347">
                  <c:v>2434.08203</c:v>
                </c:pt>
                <c:pt idx="18348">
                  <c:v>2434.08203</c:v>
                </c:pt>
                <c:pt idx="18349">
                  <c:v>2434.08203</c:v>
                </c:pt>
                <c:pt idx="18350">
                  <c:v>2434.08203</c:v>
                </c:pt>
                <c:pt idx="18351">
                  <c:v>2434.08203</c:v>
                </c:pt>
                <c:pt idx="18352">
                  <c:v>2434.08203</c:v>
                </c:pt>
                <c:pt idx="18353">
                  <c:v>2434.08203</c:v>
                </c:pt>
                <c:pt idx="18354">
                  <c:v>2434.08203</c:v>
                </c:pt>
                <c:pt idx="18355">
                  <c:v>2434.08203</c:v>
                </c:pt>
                <c:pt idx="18356">
                  <c:v>2431.6406299999981</c:v>
                </c:pt>
                <c:pt idx="18357">
                  <c:v>2434.08203</c:v>
                </c:pt>
                <c:pt idx="18358">
                  <c:v>2434.08203</c:v>
                </c:pt>
                <c:pt idx="18359">
                  <c:v>2431.6406299999981</c:v>
                </c:pt>
                <c:pt idx="18360">
                  <c:v>2434.08203</c:v>
                </c:pt>
                <c:pt idx="18361">
                  <c:v>2434.08203</c:v>
                </c:pt>
                <c:pt idx="18362">
                  <c:v>2434.08203</c:v>
                </c:pt>
                <c:pt idx="18363">
                  <c:v>2434.08203</c:v>
                </c:pt>
                <c:pt idx="18364">
                  <c:v>2434.08203</c:v>
                </c:pt>
                <c:pt idx="18365">
                  <c:v>2434.08203</c:v>
                </c:pt>
                <c:pt idx="18366">
                  <c:v>2434.08203</c:v>
                </c:pt>
                <c:pt idx="18367">
                  <c:v>2434.08203</c:v>
                </c:pt>
                <c:pt idx="18368">
                  <c:v>2434.08203</c:v>
                </c:pt>
                <c:pt idx="18369">
                  <c:v>2434.08203</c:v>
                </c:pt>
                <c:pt idx="18370">
                  <c:v>2434.08203</c:v>
                </c:pt>
                <c:pt idx="18371">
                  <c:v>2434.08203</c:v>
                </c:pt>
                <c:pt idx="18372">
                  <c:v>2434.08203</c:v>
                </c:pt>
                <c:pt idx="18373">
                  <c:v>2434.08203</c:v>
                </c:pt>
                <c:pt idx="18374">
                  <c:v>2434.08203</c:v>
                </c:pt>
                <c:pt idx="18375">
                  <c:v>2434.08203</c:v>
                </c:pt>
                <c:pt idx="18376">
                  <c:v>2434.08203</c:v>
                </c:pt>
                <c:pt idx="18377">
                  <c:v>2434.08203</c:v>
                </c:pt>
                <c:pt idx="18378">
                  <c:v>2431.6406299999981</c:v>
                </c:pt>
                <c:pt idx="18379">
                  <c:v>2434.08203</c:v>
                </c:pt>
                <c:pt idx="18380">
                  <c:v>2431.6406299999981</c:v>
                </c:pt>
                <c:pt idx="18381">
                  <c:v>2434.08203</c:v>
                </c:pt>
                <c:pt idx="18382">
                  <c:v>2434.08203</c:v>
                </c:pt>
                <c:pt idx="18383">
                  <c:v>2431.6406299999981</c:v>
                </c:pt>
                <c:pt idx="18384">
                  <c:v>2434.08203</c:v>
                </c:pt>
                <c:pt idx="18385">
                  <c:v>2434.08203</c:v>
                </c:pt>
                <c:pt idx="18386">
                  <c:v>2434.08203</c:v>
                </c:pt>
                <c:pt idx="18387">
                  <c:v>2434.08203</c:v>
                </c:pt>
                <c:pt idx="18388">
                  <c:v>2431.6406299999981</c:v>
                </c:pt>
                <c:pt idx="18389">
                  <c:v>2434.08203</c:v>
                </c:pt>
                <c:pt idx="18390">
                  <c:v>2434.08203</c:v>
                </c:pt>
                <c:pt idx="18391">
                  <c:v>2434.08203</c:v>
                </c:pt>
                <c:pt idx="18392">
                  <c:v>2434.08203</c:v>
                </c:pt>
                <c:pt idx="18393">
                  <c:v>2434.08203</c:v>
                </c:pt>
                <c:pt idx="18394">
                  <c:v>2434.08203</c:v>
                </c:pt>
                <c:pt idx="18395">
                  <c:v>2434.08203</c:v>
                </c:pt>
                <c:pt idx="18396">
                  <c:v>2434.08203</c:v>
                </c:pt>
                <c:pt idx="18397">
                  <c:v>2434.08203</c:v>
                </c:pt>
                <c:pt idx="18398">
                  <c:v>2434.08203</c:v>
                </c:pt>
                <c:pt idx="18399">
                  <c:v>2434.08203</c:v>
                </c:pt>
                <c:pt idx="18400">
                  <c:v>2431.6406299999981</c:v>
                </c:pt>
                <c:pt idx="18401">
                  <c:v>2434.08203</c:v>
                </c:pt>
                <c:pt idx="18402">
                  <c:v>2434.08203</c:v>
                </c:pt>
                <c:pt idx="18403">
                  <c:v>2431.6406299999981</c:v>
                </c:pt>
                <c:pt idx="18404">
                  <c:v>2434.08203</c:v>
                </c:pt>
                <c:pt idx="18405">
                  <c:v>2434.08203</c:v>
                </c:pt>
                <c:pt idx="18406">
                  <c:v>2434.08203</c:v>
                </c:pt>
                <c:pt idx="18407">
                  <c:v>2434.08203</c:v>
                </c:pt>
                <c:pt idx="18408">
                  <c:v>2434.08203</c:v>
                </c:pt>
                <c:pt idx="18409">
                  <c:v>2434.08203</c:v>
                </c:pt>
                <c:pt idx="18410">
                  <c:v>2434.08203</c:v>
                </c:pt>
                <c:pt idx="18411">
                  <c:v>2434.08203</c:v>
                </c:pt>
                <c:pt idx="18412">
                  <c:v>2434.08203</c:v>
                </c:pt>
                <c:pt idx="18413">
                  <c:v>2434.08203</c:v>
                </c:pt>
                <c:pt idx="18414">
                  <c:v>2434.08203</c:v>
                </c:pt>
                <c:pt idx="18415">
                  <c:v>2434.08203</c:v>
                </c:pt>
                <c:pt idx="18416">
                  <c:v>2434.08203</c:v>
                </c:pt>
                <c:pt idx="18417">
                  <c:v>2434.08203</c:v>
                </c:pt>
                <c:pt idx="18418">
                  <c:v>2434.08203</c:v>
                </c:pt>
                <c:pt idx="18419">
                  <c:v>2434.08203</c:v>
                </c:pt>
                <c:pt idx="18420">
                  <c:v>2434.08203</c:v>
                </c:pt>
                <c:pt idx="18421">
                  <c:v>2434.08203</c:v>
                </c:pt>
                <c:pt idx="18422">
                  <c:v>2434.08203</c:v>
                </c:pt>
                <c:pt idx="18423">
                  <c:v>2431.6406299999981</c:v>
                </c:pt>
                <c:pt idx="18424">
                  <c:v>2434.08203</c:v>
                </c:pt>
                <c:pt idx="18425">
                  <c:v>2434.08203</c:v>
                </c:pt>
                <c:pt idx="18426">
                  <c:v>2434.08203</c:v>
                </c:pt>
                <c:pt idx="18427">
                  <c:v>2431.6406299999981</c:v>
                </c:pt>
                <c:pt idx="18428">
                  <c:v>2434.08203</c:v>
                </c:pt>
                <c:pt idx="18429">
                  <c:v>2434.08203</c:v>
                </c:pt>
                <c:pt idx="18430">
                  <c:v>2434.08203</c:v>
                </c:pt>
                <c:pt idx="18431">
                  <c:v>2434.08203</c:v>
                </c:pt>
                <c:pt idx="18432">
                  <c:v>2434.08203</c:v>
                </c:pt>
                <c:pt idx="18433">
                  <c:v>2434.08203</c:v>
                </c:pt>
                <c:pt idx="18434">
                  <c:v>2434.08203</c:v>
                </c:pt>
                <c:pt idx="18435">
                  <c:v>2434.08203</c:v>
                </c:pt>
                <c:pt idx="18436">
                  <c:v>2434.08203</c:v>
                </c:pt>
                <c:pt idx="18437">
                  <c:v>2431.6406299999981</c:v>
                </c:pt>
                <c:pt idx="18438">
                  <c:v>2434.08203</c:v>
                </c:pt>
                <c:pt idx="18439">
                  <c:v>2434.08203</c:v>
                </c:pt>
                <c:pt idx="18440">
                  <c:v>2434.08203</c:v>
                </c:pt>
                <c:pt idx="18441">
                  <c:v>2431.6406299999981</c:v>
                </c:pt>
                <c:pt idx="18442">
                  <c:v>2434.08203</c:v>
                </c:pt>
                <c:pt idx="18443">
                  <c:v>2434.08203</c:v>
                </c:pt>
                <c:pt idx="18444">
                  <c:v>2434.08203</c:v>
                </c:pt>
                <c:pt idx="18445">
                  <c:v>2434.08203</c:v>
                </c:pt>
                <c:pt idx="18446">
                  <c:v>2434.08203</c:v>
                </c:pt>
                <c:pt idx="18447">
                  <c:v>2434.08203</c:v>
                </c:pt>
                <c:pt idx="18448">
                  <c:v>2434.08203</c:v>
                </c:pt>
                <c:pt idx="18449">
                  <c:v>2434.08203</c:v>
                </c:pt>
                <c:pt idx="18450">
                  <c:v>2434.08203</c:v>
                </c:pt>
                <c:pt idx="18451">
                  <c:v>2434.08203</c:v>
                </c:pt>
                <c:pt idx="18452">
                  <c:v>2434.08203</c:v>
                </c:pt>
                <c:pt idx="18453">
                  <c:v>2431.6406299999981</c:v>
                </c:pt>
                <c:pt idx="18454">
                  <c:v>2434.08203</c:v>
                </c:pt>
                <c:pt idx="18455">
                  <c:v>2434.08203</c:v>
                </c:pt>
                <c:pt idx="18456">
                  <c:v>2434.08203</c:v>
                </c:pt>
                <c:pt idx="18457">
                  <c:v>2434.08203</c:v>
                </c:pt>
                <c:pt idx="18458">
                  <c:v>2434.08203</c:v>
                </c:pt>
                <c:pt idx="18459">
                  <c:v>2434.08203</c:v>
                </c:pt>
                <c:pt idx="18460">
                  <c:v>2434.08203</c:v>
                </c:pt>
                <c:pt idx="18461">
                  <c:v>2434.08203</c:v>
                </c:pt>
                <c:pt idx="18462">
                  <c:v>2434.08203</c:v>
                </c:pt>
                <c:pt idx="18463">
                  <c:v>2434.08203</c:v>
                </c:pt>
                <c:pt idx="18464">
                  <c:v>2434.08203</c:v>
                </c:pt>
                <c:pt idx="18465">
                  <c:v>2434.08203</c:v>
                </c:pt>
                <c:pt idx="18466">
                  <c:v>2434.08203</c:v>
                </c:pt>
                <c:pt idx="18467">
                  <c:v>2434.08203</c:v>
                </c:pt>
                <c:pt idx="18468">
                  <c:v>2434.08203</c:v>
                </c:pt>
                <c:pt idx="18469">
                  <c:v>2434.08203</c:v>
                </c:pt>
                <c:pt idx="18470">
                  <c:v>2434.08203</c:v>
                </c:pt>
                <c:pt idx="18471">
                  <c:v>2434.08203</c:v>
                </c:pt>
                <c:pt idx="18472">
                  <c:v>2434.08203</c:v>
                </c:pt>
                <c:pt idx="18473">
                  <c:v>2434.08203</c:v>
                </c:pt>
                <c:pt idx="18474">
                  <c:v>2434.08203</c:v>
                </c:pt>
                <c:pt idx="18475">
                  <c:v>2434.08203</c:v>
                </c:pt>
                <c:pt idx="18476">
                  <c:v>2434.08203</c:v>
                </c:pt>
                <c:pt idx="18477">
                  <c:v>2434.08203</c:v>
                </c:pt>
                <c:pt idx="18478">
                  <c:v>2434.08203</c:v>
                </c:pt>
                <c:pt idx="18479">
                  <c:v>2434.08203</c:v>
                </c:pt>
                <c:pt idx="18480">
                  <c:v>2434.08203</c:v>
                </c:pt>
                <c:pt idx="18481">
                  <c:v>2434.08203</c:v>
                </c:pt>
                <c:pt idx="18482">
                  <c:v>2434.08203</c:v>
                </c:pt>
                <c:pt idx="18483">
                  <c:v>2431.6406299999981</c:v>
                </c:pt>
                <c:pt idx="18484">
                  <c:v>2434.08203</c:v>
                </c:pt>
                <c:pt idx="18485">
                  <c:v>2434.08203</c:v>
                </c:pt>
                <c:pt idx="18486">
                  <c:v>2434.08203</c:v>
                </c:pt>
                <c:pt idx="18487">
                  <c:v>2434.08203</c:v>
                </c:pt>
                <c:pt idx="18488">
                  <c:v>2434.08203</c:v>
                </c:pt>
                <c:pt idx="18489">
                  <c:v>2434.08203</c:v>
                </c:pt>
                <c:pt idx="18490">
                  <c:v>2434.08203</c:v>
                </c:pt>
                <c:pt idx="18491">
                  <c:v>2434.08203</c:v>
                </c:pt>
                <c:pt idx="18492">
                  <c:v>2434.08203</c:v>
                </c:pt>
                <c:pt idx="18493">
                  <c:v>2434.08203</c:v>
                </c:pt>
                <c:pt idx="18494">
                  <c:v>2434.08203</c:v>
                </c:pt>
                <c:pt idx="18495">
                  <c:v>2434.08203</c:v>
                </c:pt>
                <c:pt idx="18496">
                  <c:v>2434.08203</c:v>
                </c:pt>
                <c:pt idx="18497">
                  <c:v>2434.08203</c:v>
                </c:pt>
                <c:pt idx="18498">
                  <c:v>2434.08203</c:v>
                </c:pt>
                <c:pt idx="18499">
                  <c:v>2434.08203</c:v>
                </c:pt>
                <c:pt idx="18500">
                  <c:v>2434.08203</c:v>
                </c:pt>
                <c:pt idx="18501">
                  <c:v>2434.08203</c:v>
                </c:pt>
                <c:pt idx="18502">
                  <c:v>2434.08203</c:v>
                </c:pt>
                <c:pt idx="18503">
                  <c:v>2434.08203</c:v>
                </c:pt>
                <c:pt idx="18504">
                  <c:v>2434.08203</c:v>
                </c:pt>
                <c:pt idx="18505">
                  <c:v>2434.08203</c:v>
                </c:pt>
                <c:pt idx="18506">
                  <c:v>2434.08203</c:v>
                </c:pt>
                <c:pt idx="18507">
                  <c:v>2434.08203</c:v>
                </c:pt>
                <c:pt idx="18508">
                  <c:v>2434.08203</c:v>
                </c:pt>
                <c:pt idx="18509">
                  <c:v>2434.08203</c:v>
                </c:pt>
                <c:pt idx="18510">
                  <c:v>2434.08203</c:v>
                </c:pt>
                <c:pt idx="18511">
                  <c:v>2434.08203</c:v>
                </c:pt>
                <c:pt idx="18512">
                  <c:v>2434.08203</c:v>
                </c:pt>
                <c:pt idx="18513">
                  <c:v>2434.08203</c:v>
                </c:pt>
                <c:pt idx="18514">
                  <c:v>2434.08203</c:v>
                </c:pt>
                <c:pt idx="18515">
                  <c:v>2434.08203</c:v>
                </c:pt>
                <c:pt idx="18516">
                  <c:v>2434.08203</c:v>
                </c:pt>
                <c:pt idx="18517">
                  <c:v>2434.08203</c:v>
                </c:pt>
                <c:pt idx="18518">
                  <c:v>2431.6406299999981</c:v>
                </c:pt>
                <c:pt idx="18519">
                  <c:v>2434.08203</c:v>
                </c:pt>
                <c:pt idx="18520">
                  <c:v>2434.08203</c:v>
                </c:pt>
                <c:pt idx="18521">
                  <c:v>2434.08203</c:v>
                </c:pt>
                <c:pt idx="18522">
                  <c:v>2434.08203</c:v>
                </c:pt>
                <c:pt idx="18523">
                  <c:v>2434.08203</c:v>
                </c:pt>
                <c:pt idx="18524">
                  <c:v>2434.08203</c:v>
                </c:pt>
                <c:pt idx="18525">
                  <c:v>2434.08203</c:v>
                </c:pt>
                <c:pt idx="18526">
                  <c:v>2434.08203</c:v>
                </c:pt>
                <c:pt idx="18527">
                  <c:v>2434.08203</c:v>
                </c:pt>
                <c:pt idx="18528">
                  <c:v>2434.08203</c:v>
                </c:pt>
                <c:pt idx="18529">
                  <c:v>2434.08203</c:v>
                </c:pt>
                <c:pt idx="18530">
                  <c:v>2434.08203</c:v>
                </c:pt>
                <c:pt idx="18531">
                  <c:v>2434.08203</c:v>
                </c:pt>
                <c:pt idx="18532">
                  <c:v>2434.08203</c:v>
                </c:pt>
                <c:pt idx="18533">
                  <c:v>2434.08203</c:v>
                </c:pt>
                <c:pt idx="18534">
                  <c:v>2434.08203</c:v>
                </c:pt>
                <c:pt idx="18535">
                  <c:v>2434.08203</c:v>
                </c:pt>
                <c:pt idx="18536">
                  <c:v>2434.08203</c:v>
                </c:pt>
                <c:pt idx="18537">
                  <c:v>2434.08203</c:v>
                </c:pt>
                <c:pt idx="18538">
                  <c:v>2434.08203</c:v>
                </c:pt>
                <c:pt idx="18539">
                  <c:v>2434.08203</c:v>
                </c:pt>
                <c:pt idx="18540">
                  <c:v>2434.08203</c:v>
                </c:pt>
                <c:pt idx="18541">
                  <c:v>2431.6406299999981</c:v>
                </c:pt>
                <c:pt idx="18542">
                  <c:v>2434.08203</c:v>
                </c:pt>
                <c:pt idx="18543">
                  <c:v>2434.08203</c:v>
                </c:pt>
                <c:pt idx="18544">
                  <c:v>2434.08203</c:v>
                </c:pt>
                <c:pt idx="18545">
                  <c:v>2434.08203</c:v>
                </c:pt>
                <c:pt idx="18546">
                  <c:v>2434.08203</c:v>
                </c:pt>
                <c:pt idx="18547">
                  <c:v>2434.08203</c:v>
                </c:pt>
                <c:pt idx="18548">
                  <c:v>2434.08203</c:v>
                </c:pt>
                <c:pt idx="18549">
                  <c:v>2431.6406299999981</c:v>
                </c:pt>
                <c:pt idx="18550">
                  <c:v>2434.08203</c:v>
                </c:pt>
                <c:pt idx="18551">
                  <c:v>2434.08203</c:v>
                </c:pt>
                <c:pt idx="18552">
                  <c:v>2434.08203</c:v>
                </c:pt>
                <c:pt idx="18553">
                  <c:v>2434.08203</c:v>
                </c:pt>
                <c:pt idx="18554">
                  <c:v>2434.08203</c:v>
                </c:pt>
                <c:pt idx="18555">
                  <c:v>2434.08203</c:v>
                </c:pt>
                <c:pt idx="18556">
                  <c:v>2434.08203</c:v>
                </c:pt>
                <c:pt idx="18557">
                  <c:v>2434.08203</c:v>
                </c:pt>
                <c:pt idx="18558">
                  <c:v>2434.08203</c:v>
                </c:pt>
                <c:pt idx="18559">
                  <c:v>2434.08203</c:v>
                </c:pt>
                <c:pt idx="18560">
                  <c:v>2434.08203</c:v>
                </c:pt>
                <c:pt idx="18561">
                  <c:v>2434.08203</c:v>
                </c:pt>
                <c:pt idx="18562">
                  <c:v>2434.08203</c:v>
                </c:pt>
                <c:pt idx="18563">
                  <c:v>2434.08203</c:v>
                </c:pt>
                <c:pt idx="18564">
                  <c:v>2434.08203</c:v>
                </c:pt>
                <c:pt idx="18565">
                  <c:v>2431.6406299999981</c:v>
                </c:pt>
                <c:pt idx="18566">
                  <c:v>2434.08203</c:v>
                </c:pt>
                <c:pt idx="18567">
                  <c:v>2434.08203</c:v>
                </c:pt>
                <c:pt idx="18568">
                  <c:v>2434.08203</c:v>
                </c:pt>
                <c:pt idx="18569">
                  <c:v>2434.08203</c:v>
                </c:pt>
                <c:pt idx="18570">
                  <c:v>2434.08203</c:v>
                </c:pt>
                <c:pt idx="18571">
                  <c:v>2434.08203</c:v>
                </c:pt>
                <c:pt idx="18572">
                  <c:v>2434.08203</c:v>
                </c:pt>
                <c:pt idx="18573">
                  <c:v>2434.08203</c:v>
                </c:pt>
                <c:pt idx="18574">
                  <c:v>2434.08203</c:v>
                </c:pt>
                <c:pt idx="18575">
                  <c:v>2434.08203</c:v>
                </c:pt>
                <c:pt idx="18576">
                  <c:v>2434.08203</c:v>
                </c:pt>
                <c:pt idx="18577">
                  <c:v>2431.6406299999981</c:v>
                </c:pt>
                <c:pt idx="18578">
                  <c:v>2434.08203</c:v>
                </c:pt>
                <c:pt idx="18579">
                  <c:v>2431.6406299999981</c:v>
                </c:pt>
                <c:pt idx="18580">
                  <c:v>2434.08203</c:v>
                </c:pt>
                <c:pt idx="18581">
                  <c:v>2434.08203</c:v>
                </c:pt>
                <c:pt idx="18582">
                  <c:v>2434.08203</c:v>
                </c:pt>
                <c:pt idx="18583">
                  <c:v>2434.08203</c:v>
                </c:pt>
                <c:pt idx="18584">
                  <c:v>2434.08203</c:v>
                </c:pt>
                <c:pt idx="18585">
                  <c:v>2434.08203</c:v>
                </c:pt>
                <c:pt idx="18586">
                  <c:v>2431.6406299999981</c:v>
                </c:pt>
                <c:pt idx="18587">
                  <c:v>2434.08203</c:v>
                </c:pt>
                <c:pt idx="18588">
                  <c:v>2434.08203</c:v>
                </c:pt>
                <c:pt idx="18589">
                  <c:v>2434.08203</c:v>
                </c:pt>
                <c:pt idx="18590">
                  <c:v>2434.08203</c:v>
                </c:pt>
                <c:pt idx="18591">
                  <c:v>2434.08203</c:v>
                </c:pt>
                <c:pt idx="18592">
                  <c:v>2431.6406299999981</c:v>
                </c:pt>
                <c:pt idx="18593">
                  <c:v>2434.08203</c:v>
                </c:pt>
                <c:pt idx="18594">
                  <c:v>2434.08203</c:v>
                </c:pt>
                <c:pt idx="18595">
                  <c:v>2434.08203</c:v>
                </c:pt>
                <c:pt idx="18596">
                  <c:v>2434.08203</c:v>
                </c:pt>
                <c:pt idx="18597">
                  <c:v>2434.08203</c:v>
                </c:pt>
                <c:pt idx="18598">
                  <c:v>2434.08203</c:v>
                </c:pt>
                <c:pt idx="18599">
                  <c:v>2434.08203</c:v>
                </c:pt>
                <c:pt idx="18600">
                  <c:v>2434.08203</c:v>
                </c:pt>
                <c:pt idx="18601">
                  <c:v>2431.6406299999981</c:v>
                </c:pt>
                <c:pt idx="18602">
                  <c:v>2434.08203</c:v>
                </c:pt>
                <c:pt idx="18603">
                  <c:v>2434.08203</c:v>
                </c:pt>
                <c:pt idx="18604">
                  <c:v>2434.08203</c:v>
                </c:pt>
                <c:pt idx="18605">
                  <c:v>2434.08203</c:v>
                </c:pt>
                <c:pt idx="18606">
                  <c:v>2434.08203</c:v>
                </c:pt>
                <c:pt idx="18607">
                  <c:v>2434.08203</c:v>
                </c:pt>
                <c:pt idx="18608">
                  <c:v>2434.08203</c:v>
                </c:pt>
                <c:pt idx="18609">
                  <c:v>2434.08203</c:v>
                </c:pt>
                <c:pt idx="18610">
                  <c:v>2434.08203</c:v>
                </c:pt>
                <c:pt idx="18611">
                  <c:v>2434.08203</c:v>
                </c:pt>
                <c:pt idx="18612">
                  <c:v>2434.08203</c:v>
                </c:pt>
                <c:pt idx="18613">
                  <c:v>2434.08203</c:v>
                </c:pt>
                <c:pt idx="18614">
                  <c:v>2434.08203</c:v>
                </c:pt>
                <c:pt idx="18615">
                  <c:v>2434.08203</c:v>
                </c:pt>
                <c:pt idx="18616">
                  <c:v>2434.08203</c:v>
                </c:pt>
                <c:pt idx="18617">
                  <c:v>2434.08203</c:v>
                </c:pt>
                <c:pt idx="18618">
                  <c:v>2434.08203</c:v>
                </c:pt>
                <c:pt idx="18619">
                  <c:v>2434.08203</c:v>
                </c:pt>
                <c:pt idx="18620">
                  <c:v>2431.6406299999981</c:v>
                </c:pt>
                <c:pt idx="18621">
                  <c:v>2434.08203</c:v>
                </c:pt>
                <c:pt idx="18622">
                  <c:v>2434.08203</c:v>
                </c:pt>
                <c:pt idx="18623">
                  <c:v>2434.08203</c:v>
                </c:pt>
                <c:pt idx="18624">
                  <c:v>2434.08203</c:v>
                </c:pt>
                <c:pt idx="18625">
                  <c:v>2434.08203</c:v>
                </c:pt>
                <c:pt idx="18626">
                  <c:v>2431.6406299999981</c:v>
                </c:pt>
                <c:pt idx="18627">
                  <c:v>2434.08203</c:v>
                </c:pt>
                <c:pt idx="18628">
                  <c:v>2434.08203</c:v>
                </c:pt>
                <c:pt idx="18629">
                  <c:v>2434.08203</c:v>
                </c:pt>
                <c:pt idx="18630">
                  <c:v>2434.08203</c:v>
                </c:pt>
                <c:pt idx="18631">
                  <c:v>2434.08203</c:v>
                </c:pt>
                <c:pt idx="18632">
                  <c:v>2434.08203</c:v>
                </c:pt>
                <c:pt idx="18633">
                  <c:v>2434.08203</c:v>
                </c:pt>
                <c:pt idx="18634">
                  <c:v>2434.08203</c:v>
                </c:pt>
                <c:pt idx="18635">
                  <c:v>2434.08203</c:v>
                </c:pt>
                <c:pt idx="18636">
                  <c:v>2434.08203</c:v>
                </c:pt>
                <c:pt idx="18637">
                  <c:v>2434.08203</c:v>
                </c:pt>
                <c:pt idx="18638">
                  <c:v>2434.08203</c:v>
                </c:pt>
                <c:pt idx="18639">
                  <c:v>2434.08203</c:v>
                </c:pt>
                <c:pt idx="18640">
                  <c:v>2434.08203</c:v>
                </c:pt>
                <c:pt idx="18641">
                  <c:v>2434.08203</c:v>
                </c:pt>
                <c:pt idx="18642">
                  <c:v>2434.08203</c:v>
                </c:pt>
                <c:pt idx="18643">
                  <c:v>2434.08203</c:v>
                </c:pt>
                <c:pt idx="18644">
                  <c:v>2434.08203</c:v>
                </c:pt>
                <c:pt idx="18645">
                  <c:v>2434.08203</c:v>
                </c:pt>
                <c:pt idx="18646">
                  <c:v>2431.6406299999981</c:v>
                </c:pt>
                <c:pt idx="18647">
                  <c:v>2431.6406299999981</c:v>
                </c:pt>
                <c:pt idx="18648">
                  <c:v>2434.08203</c:v>
                </c:pt>
                <c:pt idx="18649">
                  <c:v>2434.08203</c:v>
                </c:pt>
                <c:pt idx="18650">
                  <c:v>2434.08203</c:v>
                </c:pt>
                <c:pt idx="18651">
                  <c:v>2434.08203</c:v>
                </c:pt>
                <c:pt idx="18652">
                  <c:v>2434.08203</c:v>
                </c:pt>
                <c:pt idx="18653">
                  <c:v>2434.08203</c:v>
                </c:pt>
                <c:pt idx="18654">
                  <c:v>2434.08203</c:v>
                </c:pt>
                <c:pt idx="18655">
                  <c:v>2434.08203</c:v>
                </c:pt>
                <c:pt idx="18656">
                  <c:v>2434.08203</c:v>
                </c:pt>
                <c:pt idx="18657">
                  <c:v>2434.08203</c:v>
                </c:pt>
                <c:pt idx="18658">
                  <c:v>2434.08203</c:v>
                </c:pt>
                <c:pt idx="18659">
                  <c:v>2434.08203</c:v>
                </c:pt>
                <c:pt idx="18660">
                  <c:v>2434.08203</c:v>
                </c:pt>
                <c:pt idx="18661">
                  <c:v>2434.08203</c:v>
                </c:pt>
                <c:pt idx="18662">
                  <c:v>2434.08203</c:v>
                </c:pt>
                <c:pt idx="18663">
                  <c:v>2434.08203</c:v>
                </c:pt>
                <c:pt idx="18664">
                  <c:v>2434.08203</c:v>
                </c:pt>
                <c:pt idx="18665">
                  <c:v>2434.08203</c:v>
                </c:pt>
                <c:pt idx="18666">
                  <c:v>2434.08203</c:v>
                </c:pt>
                <c:pt idx="18667">
                  <c:v>2434.08203</c:v>
                </c:pt>
                <c:pt idx="18668">
                  <c:v>2434.08203</c:v>
                </c:pt>
                <c:pt idx="18669">
                  <c:v>2434.08203</c:v>
                </c:pt>
                <c:pt idx="18670">
                  <c:v>2434.08203</c:v>
                </c:pt>
                <c:pt idx="18671">
                  <c:v>2434.08203</c:v>
                </c:pt>
                <c:pt idx="18672">
                  <c:v>2434.08203</c:v>
                </c:pt>
                <c:pt idx="18673">
                  <c:v>2434.08203</c:v>
                </c:pt>
                <c:pt idx="18674">
                  <c:v>2434.08203</c:v>
                </c:pt>
                <c:pt idx="18675">
                  <c:v>2434.08203</c:v>
                </c:pt>
                <c:pt idx="18676">
                  <c:v>2434.08203</c:v>
                </c:pt>
                <c:pt idx="18677">
                  <c:v>2434.08203</c:v>
                </c:pt>
                <c:pt idx="18678">
                  <c:v>2434.08203</c:v>
                </c:pt>
                <c:pt idx="18679">
                  <c:v>2434.08203</c:v>
                </c:pt>
                <c:pt idx="18680">
                  <c:v>2431.6406299999981</c:v>
                </c:pt>
                <c:pt idx="18681">
                  <c:v>2434.08203</c:v>
                </c:pt>
                <c:pt idx="18682">
                  <c:v>2431.6406299999981</c:v>
                </c:pt>
                <c:pt idx="18683">
                  <c:v>2434.08203</c:v>
                </c:pt>
                <c:pt idx="18684">
                  <c:v>2434.08203</c:v>
                </c:pt>
                <c:pt idx="18685">
                  <c:v>2434.08203</c:v>
                </c:pt>
                <c:pt idx="18686">
                  <c:v>2434.08203</c:v>
                </c:pt>
                <c:pt idx="18687">
                  <c:v>2434.08203</c:v>
                </c:pt>
                <c:pt idx="18688">
                  <c:v>2434.08203</c:v>
                </c:pt>
                <c:pt idx="18689">
                  <c:v>2434.08203</c:v>
                </c:pt>
                <c:pt idx="18690">
                  <c:v>2434.08203</c:v>
                </c:pt>
                <c:pt idx="18691">
                  <c:v>2434.08203</c:v>
                </c:pt>
                <c:pt idx="18692">
                  <c:v>2434.08203</c:v>
                </c:pt>
                <c:pt idx="18693">
                  <c:v>2434.08203</c:v>
                </c:pt>
                <c:pt idx="18694">
                  <c:v>2434.08203</c:v>
                </c:pt>
                <c:pt idx="18695">
                  <c:v>2434.08203</c:v>
                </c:pt>
                <c:pt idx="18696">
                  <c:v>2434.08203</c:v>
                </c:pt>
                <c:pt idx="18697">
                  <c:v>2434.08203</c:v>
                </c:pt>
                <c:pt idx="18698">
                  <c:v>2434.08203</c:v>
                </c:pt>
                <c:pt idx="18699">
                  <c:v>2434.08203</c:v>
                </c:pt>
                <c:pt idx="18700">
                  <c:v>2434.08203</c:v>
                </c:pt>
                <c:pt idx="18701">
                  <c:v>2434.08203</c:v>
                </c:pt>
                <c:pt idx="18702">
                  <c:v>2434.08203</c:v>
                </c:pt>
                <c:pt idx="18703">
                  <c:v>2434.08203</c:v>
                </c:pt>
                <c:pt idx="18704">
                  <c:v>2431.6406299999981</c:v>
                </c:pt>
                <c:pt idx="18705">
                  <c:v>2434.08203</c:v>
                </c:pt>
                <c:pt idx="18706">
                  <c:v>2434.08203</c:v>
                </c:pt>
                <c:pt idx="18707">
                  <c:v>2431.6406299999981</c:v>
                </c:pt>
                <c:pt idx="18708">
                  <c:v>2434.08203</c:v>
                </c:pt>
                <c:pt idx="18709">
                  <c:v>2434.08203</c:v>
                </c:pt>
                <c:pt idx="18710">
                  <c:v>2434.08203</c:v>
                </c:pt>
                <c:pt idx="18711">
                  <c:v>2434.08203</c:v>
                </c:pt>
                <c:pt idx="18712">
                  <c:v>2431.6406299999981</c:v>
                </c:pt>
                <c:pt idx="18713">
                  <c:v>2434.08203</c:v>
                </c:pt>
                <c:pt idx="18714">
                  <c:v>2434.08203</c:v>
                </c:pt>
                <c:pt idx="18715">
                  <c:v>2434.08203</c:v>
                </c:pt>
                <c:pt idx="18716">
                  <c:v>2431.6406299999981</c:v>
                </c:pt>
                <c:pt idx="18717">
                  <c:v>2434.08203</c:v>
                </c:pt>
                <c:pt idx="18718">
                  <c:v>2434.08203</c:v>
                </c:pt>
                <c:pt idx="18719">
                  <c:v>2434.08203</c:v>
                </c:pt>
                <c:pt idx="18720">
                  <c:v>2434.08203</c:v>
                </c:pt>
                <c:pt idx="18721">
                  <c:v>2434.08203</c:v>
                </c:pt>
                <c:pt idx="18722">
                  <c:v>2434.08203</c:v>
                </c:pt>
                <c:pt idx="18723">
                  <c:v>2431.6406299999981</c:v>
                </c:pt>
                <c:pt idx="18724">
                  <c:v>2434.08203</c:v>
                </c:pt>
                <c:pt idx="18725">
                  <c:v>2434.08203</c:v>
                </c:pt>
                <c:pt idx="18726">
                  <c:v>2434.08203</c:v>
                </c:pt>
                <c:pt idx="18727">
                  <c:v>2434.08203</c:v>
                </c:pt>
                <c:pt idx="18728">
                  <c:v>2434.08203</c:v>
                </c:pt>
                <c:pt idx="18729">
                  <c:v>2434.08203</c:v>
                </c:pt>
                <c:pt idx="18730">
                  <c:v>2434.08203</c:v>
                </c:pt>
                <c:pt idx="18731">
                  <c:v>2431.6406299999981</c:v>
                </c:pt>
                <c:pt idx="18732">
                  <c:v>2434.08203</c:v>
                </c:pt>
                <c:pt idx="18733">
                  <c:v>2434.08203</c:v>
                </c:pt>
                <c:pt idx="18734">
                  <c:v>2434.08203</c:v>
                </c:pt>
                <c:pt idx="18735">
                  <c:v>2434.08203</c:v>
                </c:pt>
                <c:pt idx="18736">
                  <c:v>2434.08203</c:v>
                </c:pt>
                <c:pt idx="18737">
                  <c:v>2434.08203</c:v>
                </c:pt>
                <c:pt idx="18738">
                  <c:v>2431.6406299999981</c:v>
                </c:pt>
                <c:pt idx="18739">
                  <c:v>2434.08203</c:v>
                </c:pt>
                <c:pt idx="18740">
                  <c:v>2431.6406299999981</c:v>
                </c:pt>
                <c:pt idx="18741">
                  <c:v>2434.08203</c:v>
                </c:pt>
                <c:pt idx="18742">
                  <c:v>2434.08203</c:v>
                </c:pt>
                <c:pt idx="18743">
                  <c:v>2434.08203</c:v>
                </c:pt>
                <c:pt idx="18744">
                  <c:v>2434.08203</c:v>
                </c:pt>
                <c:pt idx="18745">
                  <c:v>2434.08203</c:v>
                </c:pt>
                <c:pt idx="18746">
                  <c:v>2434.08203</c:v>
                </c:pt>
                <c:pt idx="18747">
                  <c:v>2434.08203</c:v>
                </c:pt>
                <c:pt idx="18748">
                  <c:v>2434.08203</c:v>
                </c:pt>
                <c:pt idx="18749">
                  <c:v>2434.08203</c:v>
                </c:pt>
                <c:pt idx="18750">
                  <c:v>2434.08203</c:v>
                </c:pt>
                <c:pt idx="18751">
                  <c:v>2434.08203</c:v>
                </c:pt>
                <c:pt idx="18752">
                  <c:v>2431.6406299999981</c:v>
                </c:pt>
                <c:pt idx="18753">
                  <c:v>2434.08203</c:v>
                </c:pt>
                <c:pt idx="18754">
                  <c:v>2434.08203</c:v>
                </c:pt>
                <c:pt idx="18755">
                  <c:v>2434.08203</c:v>
                </c:pt>
                <c:pt idx="18756">
                  <c:v>2434.08203</c:v>
                </c:pt>
                <c:pt idx="18757">
                  <c:v>2434.08203</c:v>
                </c:pt>
                <c:pt idx="18758">
                  <c:v>2434.08203</c:v>
                </c:pt>
                <c:pt idx="18759">
                  <c:v>2431.6406299999981</c:v>
                </c:pt>
                <c:pt idx="18760">
                  <c:v>2434.08203</c:v>
                </c:pt>
                <c:pt idx="18761">
                  <c:v>2431.6406299999981</c:v>
                </c:pt>
                <c:pt idx="18762">
                  <c:v>2434.08203</c:v>
                </c:pt>
                <c:pt idx="18763">
                  <c:v>2434.08203</c:v>
                </c:pt>
                <c:pt idx="18764">
                  <c:v>2434.08203</c:v>
                </c:pt>
                <c:pt idx="18765">
                  <c:v>2434.08203</c:v>
                </c:pt>
                <c:pt idx="18766">
                  <c:v>2434.08203</c:v>
                </c:pt>
                <c:pt idx="18767">
                  <c:v>2434.08203</c:v>
                </c:pt>
                <c:pt idx="18768">
                  <c:v>2434.08203</c:v>
                </c:pt>
                <c:pt idx="18769">
                  <c:v>2434.08203</c:v>
                </c:pt>
                <c:pt idx="18770">
                  <c:v>2434.08203</c:v>
                </c:pt>
                <c:pt idx="18771">
                  <c:v>2434.08203</c:v>
                </c:pt>
                <c:pt idx="18772">
                  <c:v>2434.08203</c:v>
                </c:pt>
                <c:pt idx="18773">
                  <c:v>2434.08203</c:v>
                </c:pt>
                <c:pt idx="18774">
                  <c:v>2434.08203</c:v>
                </c:pt>
                <c:pt idx="18775">
                  <c:v>2431.6406299999981</c:v>
                </c:pt>
                <c:pt idx="18776">
                  <c:v>2434.08203</c:v>
                </c:pt>
                <c:pt idx="18777">
                  <c:v>2434.08203</c:v>
                </c:pt>
                <c:pt idx="18778">
                  <c:v>2434.08203</c:v>
                </c:pt>
                <c:pt idx="18779">
                  <c:v>2434.08203</c:v>
                </c:pt>
                <c:pt idx="18780">
                  <c:v>2434.08203</c:v>
                </c:pt>
                <c:pt idx="18781">
                  <c:v>2431.6406299999981</c:v>
                </c:pt>
                <c:pt idx="18782">
                  <c:v>2434.08203</c:v>
                </c:pt>
                <c:pt idx="18783">
                  <c:v>2434.08203</c:v>
                </c:pt>
                <c:pt idx="18784">
                  <c:v>2434.08203</c:v>
                </c:pt>
                <c:pt idx="18785">
                  <c:v>2431.6406299999981</c:v>
                </c:pt>
                <c:pt idx="18786">
                  <c:v>2434.08203</c:v>
                </c:pt>
                <c:pt idx="18787">
                  <c:v>2434.08203</c:v>
                </c:pt>
                <c:pt idx="18788">
                  <c:v>2434.08203</c:v>
                </c:pt>
                <c:pt idx="18789">
                  <c:v>2434.08203</c:v>
                </c:pt>
                <c:pt idx="18790">
                  <c:v>2434.08203</c:v>
                </c:pt>
                <c:pt idx="18791">
                  <c:v>2434.08203</c:v>
                </c:pt>
                <c:pt idx="18792">
                  <c:v>2434.08203</c:v>
                </c:pt>
                <c:pt idx="18793">
                  <c:v>2434.08203</c:v>
                </c:pt>
                <c:pt idx="18794">
                  <c:v>2434.08203</c:v>
                </c:pt>
                <c:pt idx="18795">
                  <c:v>2434.08203</c:v>
                </c:pt>
                <c:pt idx="18796">
                  <c:v>2434.08203</c:v>
                </c:pt>
                <c:pt idx="18797">
                  <c:v>2434.08203</c:v>
                </c:pt>
                <c:pt idx="18798">
                  <c:v>2431.6406299999981</c:v>
                </c:pt>
                <c:pt idx="18799">
                  <c:v>2434.08203</c:v>
                </c:pt>
                <c:pt idx="18800">
                  <c:v>2434.08203</c:v>
                </c:pt>
                <c:pt idx="18801">
                  <c:v>2434.08203</c:v>
                </c:pt>
                <c:pt idx="18802">
                  <c:v>2434.08203</c:v>
                </c:pt>
                <c:pt idx="18803">
                  <c:v>2434.08203</c:v>
                </c:pt>
                <c:pt idx="18804">
                  <c:v>2434.08203</c:v>
                </c:pt>
                <c:pt idx="18805">
                  <c:v>2434.08203</c:v>
                </c:pt>
                <c:pt idx="18806">
                  <c:v>2434.08203</c:v>
                </c:pt>
                <c:pt idx="18807">
                  <c:v>2434.08203</c:v>
                </c:pt>
                <c:pt idx="18808">
                  <c:v>2434.08203</c:v>
                </c:pt>
                <c:pt idx="18809">
                  <c:v>2434.08203</c:v>
                </c:pt>
                <c:pt idx="18810">
                  <c:v>2434.08203</c:v>
                </c:pt>
                <c:pt idx="18811">
                  <c:v>2434.08203</c:v>
                </c:pt>
                <c:pt idx="18812">
                  <c:v>2434.08203</c:v>
                </c:pt>
                <c:pt idx="18813">
                  <c:v>2431.6406299999981</c:v>
                </c:pt>
                <c:pt idx="18814">
                  <c:v>2434.08203</c:v>
                </c:pt>
                <c:pt idx="18815">
                  <c:v>2434.08203</c:v>
                </c:pt>
                <c:pt idx="18816">
                  <c:v>2434.08203</c:v>
                </c:pt>
                <c:pt idx="18817">
                  <c:v>2434.08203</c:v>
                </c:pt>
                <c:pt idx="18818">
                  <c:v>2434.08203</c:v>
                </c:pt>
                <c:pt idx="18819">
                  <c:v>2434.08203</c:v>
                </c:pt>
                <c:pt idx="18820">
                  <c:v>2434.08203</c:v>
                </c:pt>
                <c:pt idx="18821">
                  <c:v>2434.08203</c:v>
                </c:pt>
                <c:pt idx="18822">
                  <c:v>2434.08203</c:v>
                </c:pt>
                <c:pt idx="18823">
                  <c:v>2434.08203</c:v>
                </c:pt>
                <c:pt idx="18824">
                  <c:v>2434.08203</c:v>
                </c:pt>
                <c:pt idx="18825">
                  <c:v>2434.08203</c:v>
                </c:pt>
                <c:pt idx="18826">
                  <c:v>2434.08203</c:v>
                </c:pt>
                <c:pt idx="18827">
                  <c:v>2434.08203</c:v>
                </c:pt>
                <c:pt idx="18828">
                  <c:v>2434.08203</c:v>
                </c:pt>
                <c:pt idx="18829">
                  <c:v>2434.08203</c:v>
                </c:pt>
                <c:pt idx="18830">
                  <c:v>2434.08203</c:v>
                </c:pt>
                <c:pt idx="18831">
                  <c:v>2434.08203</c:v>
                </c:pt>
                <c:pt idx="18832">
                  <c:v>2434.08203</c:v>
                </c:pt>
                <c:pt idx="18833">
                  <c:v>2434.08203</c:v>
                </c:pt>
                <c:pt idx="18834">
                  <c:v>2434.08203</c:v>
                </c:pt>
                <c:pt idx="18835">
                  <c:v>2434.08203</c:v>
                </c:pt>
                <c:pt idx="18836">
                  <c:v>2434.08203</c:v>
                </c:pt>
                <c:pt idx="18837">
                  <c:v>2434.08203</c:v>
                </c:pt>
                <c:pt idx="18838">
                  <c:v>2434.08203</c:v>
                </c:pt>
                <c:pt idx="18839">
                  <c:v>2434.08203</c:v>
                </c:pt>
                <c:pt idx="18840">
                  <c:v>2434.08203</c:v>
                </c:pt>
                <c:pt idx="18841">
                  <c:v>2434.08203</c:v>
                </c:pt>
                <c:pt idx="18842">
                  <c:v>2434.08203</c:v>
                </c:pt>
                <c:pt idx="18843">
                  <c:v>2434.08203</c:v>
                </c:pt>
                <c:pt idx="18844">
                  <c:v>2434.08203</c:v>
                </c:pt>
                <c:pt idx="18845">
                  <c:v>2434.08203</c:v>
                </c:pt>
                <c:pt idx="18846">
                  <c:v>2431.6406299999981</c:v>
                </c:pt>
                <c:pt idx="18847">
                  <c:v>2431.6406299999981</c:v>
                </c:pt>
                <c:pt idx="18848">
                  <c:v>2434.08203</c:v>
                </c:pt>
                <c:pt idx="18849">
                  <c:v>2434.08203</c:v>
                </c:pt>
                <c:pt idx="18850">
                  <c:v>2431.6406299999981</c:v>
                </c:pt>
                <c:pt idx="18851">
                  <c:v>2434.08203</c:v>
                </c:pt>
                <c:pt idx="18852">
                  <c:v>2434.08203</c:v>
                </c:pt>
                <c:pt idx="18853">
                  <c:v>2431.6406299999981</c:v>
                </c:pt>
                <c:pt idx="18854">
                  <c:v>2434.08203</c:v>
                </c:pt>
                <c:pt idx="18855">
                  <c:v>2434.08203</c:v>
                </c:pt>
                <c:pt idx="18856">
                  <c:v>2434.08203</c:v>
                </c:pt>
                <c:pt idx="18857">
                  <c:v>2434.08203</c:v>
                </c:pt>
                <c:pt idx="18858">
                  <c:v>2434.08203</c:v>
                </c:pt>
                <c:pt idx="18859">
                  <c:v>2431.6406299999981</c:v>
                </c:pt>
                <c:pt idx="18860">
                  <c:v>2434.08203</c:v>
                </c:pt>
                <c:pt idx="18861">
                  <c:v>2434.08203</c:v>
                </c:pt>
                <c:pt idx="18862">
                  <c:v>2431.6406299999981</c:v>
                </c:pt>
                <c:pt idx="18863">
                  <c:v>2434.08203</c:v>
                </c:pt>
                <c:pt idx="18864">
                  <c:v>2434.08203</c:v>
                </c:pt>
                <c:pt idx="18865">
                  <c:v>2434.08203</c:v>
                </c:pt>
                <c:pt idx="18866">
                  <c:v>2434.08203</c:v>
                </c:pt>
                <c:pt idx="18867">
                  <c:v>2434.08203</c:v>
                </c:pt>
                <c:pt idx="18868">
                  <c:v>2431.6406299999981</c:v>
                </c:pt>
                <c:pt idx="18869">
                  <c:v>2434.08203</c:v>
                </c:pt>
                <c:pt idx="18870">
                  <c:v>2434.08203</c:v>
                </c:pt>
                <c:pt idx="18871">
                  <c:v>2434.08203</c:v>
                </c:pt>
                <c:pt idx="18872">
                  <c:v>2434.08203</c:v>
                </c:pt>
                <c:pt idx="18873">
                  <c:v>2434.08203</c:v>
                </c:pt>
                <c:pt idx="18874">
                  <c:v>2434.08203</c:v>
                </c:pt>
                <c:pt idx="18875">
                  <c:v>2434.08203</c:v>
                </c:pt>
                <c:pt idx="18876">
                  <c:v>2434.08203</c:v>
                </c:pt>
                <c:pt idx="18877">
                  <c:v>2434.08203</c:v>
                </c:pt>
                <c:pt idx="18878">
                  <c:v>2434.08203</c:v>
                </c:pt>
                <c:pt idx="18879">
                  <c:v>2434.08203</c:v>
                </c:pt>
                <c:pt idx="18880">
                  <c:v>2434.08203</c:v>
                </c:pt>
                <c:pt idx="18881">
                  <c:v>2434.08203</c:v>
                </c:pt>
                <c:pt idx="18882">
                  <c:v>2434.08203</c:v>
                </c:pt>
                <c:pt idx="18883">
                  <c:v>2431.6406299999981</c:v>
                </c:pt>
                <c:pt idx="18884">
                  <c:v>2434.08203</c:v>
                </c:pt>
                <c:pt idx="18885">
                  <c:v>2434.08203</c:v>
                </c:pt>
                <c:pt idx="18886">
                  <c:v>2434.08203</c:v>
                </c:pt>
                <c:pt idx="18887">
                  <c:v>2434.08203</c:v>
                </c:pt>
                <c:pt idx="18888">
                  <c:v>2434.08203</c:v>
                </c:pt>
                <c:pt idx="18889">
                  <c:v>2434.08203</c:v>
                </c:pt>
                <c:pt idx="18890">
                  <c:v>2434.08203</c:v>
                </c:pt>
                <c:pt idx="18891">
                  <c:v>2434.08203</c:v>
                </c:pt>
                <c:pt idx="18892">
                  <c:v>2434.08203</c:v>
                </c:pt>
                <c:pt idx="18893">
                  <c:v>2434.08203</c:v>
                </c:pt>
                <c:pt idx="18894">
                  <c:v>2434.08203</c:v>
                </c:pt>
                <c:pt idx="18895">
                  <c:v>2431.6406299999981</c:v>
                </c:pt>
                <c:pt idx="18896">
                  <c:v>2434.08203</c:v>
                </c:pt>
                <c:pt idx="18897">
                  <c:v>2434.08203</c:v>
                </c:pt>
                <c:pt idx="18898">
                  <c:v>2434.08203</c:v>
                </c:pt>
                <c:pt idx="18899">
                  <c:v>2434.08203</c:v>
                </c:pt>
                <c:pt idx="18900">
                  <c:v>2434.08203</c:v>
                </c:pt>
                <c:pt idx="18901">
                  <c:v>2434.08203</c:v>
                </c:pt>
                <c:pt idx="18902">
                  <c:v>2434.08203</c:v>
                </c:pt>
                <c:pt idx="18903">
                  <c:v>2431.6406299999981</c:v>
                </c:pt>
                <c:pt idx="18904">
                  <c:v>2434.08203</c:v>
                </c:pt>
                <c:pt idx="18905">
                  <c:v>2434.08203</c:v>
                </c:pt>
                <c:pt idx="18906">
                  <c:v>2434.08203</c:v>
                </c:pt>
                <c:pt idx="18907">
                  <c:v>2434.08203</c:v>
                </c:pt>
                <c:pt idx="18908">
                  <c:v>2434.08203</c:v>
                </c:pt>
                <c:pt idx="18909">
                  <c:v>2431.6406299999981</c:v>
                </c:pt>
                <c:pt idx="18910">
                  <c:v>2434.08203</c:v>
                </c:pt>
                <c:pt idx="18911">
                  <c:v>2434.08203</c:v>
                </c:pt>
                <c:pt idx="18912">
                  <c:v>2434.08203</c:v>
                </c:pt>
                <c:pt idx="18913">
                  <c:v>2434.08203</c:v>
                </c:pt>
                <c:pt idx="18914">
                  <c:v>2434.08203</c:v>
                </c:pt>
                <c:pt idx="18915">
                  <c:v>2434.08203</c:v>
                </c:pt>
                <c:pt idx="18916">
                  <c:v>2434.08203</c:v>
                </c:pt>
                <c:pt idx="18917">
                  <c:v>2434.08203</c:v>
                </c:pt>
                <c:pt idx="18918">
                  <c:v>2434.08203</c:v>
                </c:pt>
                <c:pt idx="18919">
                  <c:v>2434.08203</c:v>
                </c:pt>
                <c:pt idx="18920">
                  <c:v>2434.08203</c:v>
                </c:pt>
                <c:pt idx="18921">
                  <c:v>2434.08203</c:v>
                </c:pt>
                <c:pt idx="18922">
                  <c:v>2434.08203</c:v>
                </c:pt>
                <c:pt idx="18923">
                  <c:v>2431.6406299999981</c:v>
                </c:pt>
                <c:pt idx="18924">
                  <c:v>2434.08203</c:v>
                </c:pt>
                <c:pt idx="18925">
                  <c:v>2431.6406299999981</c:v>
                </c:pt>
                <c:pt idx="18926">
                  <c:v>2434.08203</c:v>
                </c:pt>
                <c:pt idx="18927">
                  <c:v>2434.08203</c:v>
                </c:pt>
                <c:pt idx="18928">
                  <c:v>2434.08203</c:v>
                </c:pt>
                <c:pt idx="18929">
                  <c:v>2434.08203</c:v>
                </c:pt>
                <c:pt idx="18930">
                  <c:v>2434.08203</c:v>
                </c:pt>
                <c:pt idx="18931">
                  <c:v>2434.08203</c:v>
                </c:pt>
                <c:pt idx="18932">
                  <c:v>2434.08203</c:v>
                </c:pt>
                <c:pt idx="18933">
                  <c:v>2431.6406299999981</c:v>
                </c:pt>
                <c:pt idx="18934">
                  <c:v>2434.08203</c:v>
                </c:pt>
                <c:pt idx="18935">
                  <c:v>2434.08203</c:v>
                </c:pt>
                <c:pt idx="18936">
                  <c:v>2434.08203</c:v>
                </c:pt>
                <c:pt idx="18937">
                  <c:v>2434.08203</c:v>
                </c:pt>
                <c:pt idx="18938">
                  <c:v>2434.08203</c:v>
                </c:pt>
                <c:pt idx="18939">
                  <c:v>2431.6406299999981</c:v>
                </c:pt>
                <c:pt idx="18940">
                  <c:v>2434.08203</c:v>
                </c:pt>
                <c:pt idx="18941">
                  <c:v>2434.08203</c:v>
                </c:pt>
                <c:pt idx="18942">
                  <c:v>2434.08203</c:v>
                </c:pt>
                <c:pt idx="18943">
                  <c:v>2431.6406299999981</c:v>
                </c:pt>
                <c:pt idx="18944">
                  <c:v>2434.08203</c:v>
                </c:pt>
                <c:pt idx="18945">
                  <c:v>2434.08203</c:v>
                </c:pt>
                <c:pt idx="18946">
                  <c:v>2431.6406299999981</c:v>
                </c:pt>
                <c:pt idx="18947">
                  <c:v>2434.08203</c:v>
                </c:pt>
                <c:pt idx="18948">
                  <c:v>2431.6406299999981</c:v>
                </c:pt>
                <c:pt idx="18949">
                  <c:v>2434.08203</c:v>
                </c:pt>
                <c:pt idx="18950">
                  <c:v>2434.08203</c:v>
                </c:pt>
                <c:pt idx="18951">
                  <c:v>2431.6406299999981</c:v>
                </c:pt>
                <c:pt idx="18952">
                  <c:v>2434.08203</c:v>
                </c:pt>
                <c:pt idx="18953">
                  <c:v>2434.08203</c:v>
                </c:pt>
                <c:pt idx="18954">
                  <c:v>2434.08203</c:v>
                </c:pt>
                <c:pt idx="18955">
                  <c:v>2431.6406299999981</c:v>
                </c:pt>
                <c:pt idx="18956">
                  <c:v>2431.6406299999981</c:v>
                </c:pt>
                <c:pt idx="18957">
                  <c:v>2434.08203</c:v>
                </c:pt>
                <c:pt idx="18958">
                  <c:v>2431.6406299999981</c:v>
                </c:pt>
                <c:pt idx="18959">
                  <c:v>2434.08203</c:v>
                </c:pt>
                <c:pt idx="18960">
                  <c:v>2431.6406299999981</c:v>
                </c:pt>
                <c:pt idx="18961">
                  <c:v>2434.08203</c:v>
                </c:pt>
                <c:pt idx="18962">
                  <c:v>2434.08203</c:v>
                </c:pt>
                <c:pt idx="18963">
                  <c:v>2434.08203</c:v>
                </c:pt>
                <c:pt idx="18964">
                  <c:v>2434.08203</c:v>
                </c:pt>
                <c:pt idx="18965">
                  <c:v>2434.08203</c:v>
                </c:pt>
                <c:pt idx="18966">
                  <c:v>2431.6406299999981</c:v>
                </c:pt>
                <c:pt idx="18967">
                  <c:v>2431.6406299999981</c:v>
                </c:pt>
                <c:pt idx="18968">
                  <c:v>2434.08203</c:v>
                </c:pt>
                <c:pt idx="18969">
                  <c:v>2434.08203</c:v>
                </c:pt>
                <c:pt idx="18970">
                  <c:v>2434.08203</c:v>
                </c:pt>
                <c:pt idx="18971">
                  <c:v>2434.08203</c:v>
                </c:pt>
                <c:pt idx="18972">
                  <c:v>2434.08203</c:v>
                </c:pt>
                <c:pt idx="18973">
                  <c:v>2434.08203</c:v>
                </c:pt>
                <c:pt idx="18974">
                  <c:v>2434.08203</c:v>
                </c:pt>
                <c:pt idx="18975">
                  <c:v>2434.08203</c:v>
                </c:pt>
                <c:pt idx="18976">
                  <c:v>2434.08203</c:v>
                </c:pt>
                <c:pt idx="18977">
                  <c:v>2434.08203</c:v>
                </c:pt>
                <c:pt idx="18978">
                  <c:v>2434.08203</c:v>
                </c:pt>
                <c:pt idx="18979">
                  <c:v>2434.08203</c:v>
                </c:pt>
                <c:pt idx="18980">
                  <c:v>2434.08203</c:v>
                </c:pt>
                <c:pt idx="18981">
                  <c:v>2434.08203</c:v>
                </c:pt>
                <c:pt idx="18982">
                  <c:v>2434.08203</c:v>
                </c:pt>
                <c:pt idx="18983">
                  <c:v>2434.08203</c:v>
                </c:pt>
                <c:pt idx="18984">
                  <c:v>2434.08203</c:v>
                </c:pt>
                <c:pt idx="18985">
                  <c:v>2434.08203</c:v>
                </c:pt>
                <c:pt idx="18986">
                  <c:v>2434.08203</c:v>
                </c:pt>
                <c:pt idx="18987">
                  <c:v>2434.08203</c:v>
                </c:pt>
                <c:pt idx="18988">
                  <c:v>2434.08203</c:v>
                </c:pt>
                <c:pt idx="18989">
                  <c:v>2434.08203</c:v>
                </c:pt>
                <c:pt idx="18990">
                  <c:v>2434.08203</c:v>
                </c:pt>
                <c:pt idx="18991">
                  <c:v>2434.08203</c:v>
                </c:pt>
                <c:pt idx="18992">
                  <c:v>2434.08203</c:v>
                </c:pt>
                <c:pt idx="18993">
                  <c:v>2434.08203</c:v>
                </c:pt>
                <c:pt idx="18994">
                  <c:v>2434.08203</c:v>
                </c:pt>
                <c:pt idx="18995">
                  <c:v>2434.08203</c:v>
                </c:pt>
                <c:pt idx="18996">
                  <c:v>2434.08203</c:v>
                </c:pt>
                <c:pt idx="18997">
                  <c:v>2434.08203</c:v>
                </c:pt>
                <c:pt idx="18998">
                  <c:v>2434.08203</c:v>
                </c:pt>
                <c:pt idx="18999">
                  <c:v>2434.08203</c:v>
                </c:pt>
                <c:pt idx="19000">
                  <c:v>2434.08203</c:v>
                </c:pt>
                <c:pt idx="19001">
                  <c:v>2434.08203</c:v>
                </c:pt>
                <c:pt idx="19002">
                  <c:v>2431.6406299999981</c:v>
                </c:pt>
                <c:pt idx="19003">
                  <c:v>2434.08203</c:v>
                </c:pt>
                <c:pt idx="19004">
                  <c:v>2434.08203</c:v>
                </c:pt>
                <c:pt idx="19005">
                  <c:v>2434.08203</c:v>
                </c:pt>
                <c:pt idx="19006">
                  <c:v>2434.08203</c:v>
                </c:pt>
                <c:pt idx="19007">
                  <c:v>2434.08203</c:v>
                </c:pt>
                <c:pt idx="19008">
                  <c:v>2434.08203</c:v>
                </c:pt>
                <c:pt idx="19009">
                  <c:v>2434.08203</c:v>
                </c:pt>
                <c:pt idx="19010">
                  <c:v>2431.6406299999981</c:v>
                </c:pt>
                <c:pt idx="19011">
                  <c:v>2434.08203</c:v>
                </c:pt>
                <c:pt idx="19012">
                  <c:v>2434.08203</c:v>
                </c:pt>
                <c:pt idx="19013">
                  <c:v>2434.08203</c:v>
                </c:pt>
                <c:pt idx="19014">
                  <c:v>2434.08203</c:v>
                </c:pt>
                <c:pt idx="19015">
                  <c:v>2434.08203</c:v>
                </c:pt>
                <c:pt idx="19016">
                  <c:v>2434.08203</c:v>
                </c:pt>
                <c:pt idx="19017">
                  <c:v>2434.08203</c:v>
                </c:pt>
                <c:pt idx="19018">
                  <c:v>2434.08203</c:v>
                </c:pt>
                <c:pt idx="19019">
                  <c:v>2434.08203</c:v>
                </c:pt>
                <c:pt idx="19020">
                  <c:v>2434.08203</c:v>
                </c:pt>
                <c:pt idx="19021">
                  <c:v>2431.6406299999981</c:v>
                </c:pt>
                <c:pt idx="19022">
                  <c:v>2434.08203</c:v>
                </c:pt>
                <c:pt idx="19023">
                  <c:v>2434.08203</c:v>
                </c:pt>
                <c:pt idx="19024">
                  <c:v>2434.08203</c:v>
                </c:pt>
                <c:pt idx="19025">
                  <c:v>2434.08203</c:v>
                </c:pt>
                <c:pt idx="19026">
                  <c:v>2434.08203</c:v>
                </c:pt>
                <c:pt idx="19027">
                  <c:v>2431.6406299999981</c:v>
                </c:pt>
                <c:pt idx="19028">
                  <c:v>2434.08203</c:v>
                </c:pt>
                <c:pt idx="19029">
                  <c:v>2431.6406299999981</c:v>
                </c:pt>
                <c:pt idx="19030">
                  <c:v>2434.08203</c:v>
                </c:pt>
                <c:pt idx="19031">
                  <c:v>2434.08203</c:v>
                </c:pt>
                <c:pt idx="19032">
                  <c:v>2431.6406299999981</c:v>
                </c:pt>
                <c:pt idx="19033">
                  <c:v>2434.08203</c:v>
                </c:pt>
                <c:pt idx="19034">
                  <c:v>2434.08203</c:v>
                </c:pt>
                <c:pt idx="19035">
                  <c:v>2434.08203</c:v>
                </c:pt>
                <c:pt idx="19036">
                  <c:v>2434.08203</c:v>
                </c:pt>
                <c:pt idx="19037">
                  <c:v>2434.08203</c:v>
                </c:pt>
                <c:pt idx="19038">
                  <c:v>2431.6406299999981</c:v>
                </c:pt>
                <c:pt idx="19039">
                  <c:v>2434.08203</c:v>
                </c:pt>
                <c:pt idx="19040">
                  <c:v>2434.08203</c:v>
                </c:pt>
                <c:pt idx="19041">
                  <c:v>2434.08203</c:v>
                </c:pt>
                <c:pt idx="19042">
                  <c:v>2434.08203</c:v>
                </c:pt>
                <c:pt idx="19043">
                  <c:v>2434.08203</c:v>
                </c:pt>
                <c:pt idx="19044">
                  <c:v>2434.08203</c:v>
                </c:pt>
                <c:pt idx="19045">
                  <c:v>2434.08203</c:v>
                </c:pt>
                <c:pt idx="19046">
                  <c:v>2434.08203</c:v>
                </c:pt>
                <c:pt idx="19047">
                  <c:v>2434.08203</c:v>
                </c:pt>
                <c:pt idx="19048">
                  <c:v>2434.08203</c:v>
                </c:pt>
                <c:pt idx="19049">
                  <c:v>2434.08203</c:v>
                </c:pt>
                <c:pt idx="19050">
                  <c:v>2434.08203</c:v>
                </c:pt>
                <c:pt idx="19051">
                  <c:v>2434.08203</c:v>
                </c:pt>
                <c:pt idx="19052">
                  <c:v>2434.08203</c:v>
                </c:pt>
                <c:pt idx="19053">
                  <c:v>2431.6406299999981</c:v>
                </c:pt>
                <c:pt idx="19054">
                  <c:v>2434.08203</c:v>
                </c:pt>
                <c:pt idx="19055">
                  <c:v>2434.08203</c:v>
                </c:pt>
                <c:pt idx="19056">
                  <c:v>2434.08203</c:v>
                </c:pt>
                <c:pt idx="19057">
                  <c:v>2434.08203</c:v>
                </c:pt>
                <c:pt idx="19058">
                  <c:v>2434.08203</c:v>
                </c:pt>
                <c:pt idx="19059">
                  <c:v>2434.08203</c:v>
                </c:pt>
                <c:pt idx="19060">
                  <c:v>2434.08203</c:v>
                </c:pt>
                <c:pt idx="19061">
                  <c:v>2434.08203</c:v>
                </c:pt>
                <c:pt idx="19062">
                  <c:v>2434.08203</c:v>
                </c:pt>
                <c:pt idx="19063">
                  <c:v>2434.08203</c:v>
                </c:pt>
                <c:pt idx="19064">
                  <c:v>2431.6406299999981</c:v>
                </c:pt>
                <c:pt idx="19065">
                  <c:v>2434.08203</c:v>
                </c:pt>
                <c:pt idx="19066">
                  <c:v>2434.08203</c:v>
                </c:pt>
                <c:pt idx="19067">
                  <c:v>2434.08203</c:v>
                </c:pt>
                <c:pt idx="19068">
                  <c:v>2434.08203</c:v>
                </c:pt>
                <c:pt idx="19069">
                  <c:v>2434.08203</c:v>
                </c:pt>
                <c:pt idx="19070">
                  <c:v>2434.08203</c:v>
                </c:pt>
                <c:pt idx="19071">
                  <c:v>2434.08203</c:v>
                </c:pt>
                <c:pt idx="19072">
                  <c:v>2434.08203</c:v>
                </c:pt>
                <c:pt idx="19073">
                  <c:v>2434.08203</c:v>
                </c:pt>
                <c:pt idx="19074">
                  <c:v>2434.08203</c:v>
                </c:pt>
                <c:pt idx="19075">
                  <c:v>2434.08203</c:v>
                </c:pt>
                <c:pt idx="19076">
                  <c:v>2431.6406299999981</c:v>
                </c:pt>
                <c:pt idx="19077">
                  <c:v>2434.08203</c:v>
                </c:pt>
                <c:pt idx="19078">
                  <c:v>2434.08203</c:v>
                </c:pt>
                <c:pt idx="19079">
                  <c:v>2434.08203</c:v>
                </c:pt>
                <c:pt idx="19080">
                  <c:v>2434.08203</c:v>
                </c:pt>
                <c:pt idx="19081">
                  <c:v>2434.08203</c:v>
                </c:pt>
                <c:pt idx="19082">
                  <c:v>2434.08203</c:v>
                </c:pt>
                <c:pt idx="19083">
                  <c:v>2434.08203</c:v>
                </c:pt>
                <c:pt idx="19084">
                  <c:v>2434.08203</c:v>
                </c:pt>
                <c:pt idx="19085">
                  <c:v>2431.6406299999981</c:v>
                </c:pt>
                <c:pt idx="19086">
                  <c:v>2434.08203</c:v>
                </c:pt>
                <c:pt idx="19087">
                  <c:v>2434.08203</c:v>
                </c:pt>
                <c:pt idx="19088">
                  <c:v>2434.08203</c:v>
                </c:pt>
                <c:pt idx="19089">
                  <c:v>2434.08203</c:v>
                </c:pt>
                <c:pt idx="19090">
                  <c:v>2431.6406299999981</c:v>
                </c:pt>
                <c:pt idx="19091">
                  <c:v>2434.08203</c:v>
                </c:pt>
                <c:pt idx="19092">
                  <c:v>2431.6406299999981</c:v>
                </c:pt>
                <c:pt idx="19093">
                  <c:v>2431.6406299999981</c:v>
                </c:pt>
                <c:pt idx="19094">
                  <c:v>2434.08203</c:v>
                </c:pt>
                <c:pt idx="19095">
                  <c:v>2434.08203</c:v>
                </c:pt>
                <c:pt idx="19096">
                  <c:v>2434.08203</c:v>
                </c:pt>
                <c:pt idx="19097">
                  <c:v>2434.08203</c:v>
                </c:pt>
                <c:pt idx="19098">
                  <c:v>2434.08203</c:v>
                </c:pt>
                <c:pt idx="19099">
                  <c:v>2434.08203</c:v>
                </c:pt>
                <c:pt idx="19100">
                  <c:v>2434.08203</c:v>
                </c:pt>
                <c:pt idx="19101">
                  <c:v>2434.08203</c:v>
                </c:pt>
                <c:pt idx="19102">
                  <c:v>2434.08203</c:v>
                </c:pt>
                <c:pt idx="19103">
                  <c:v>2434.08203</c:v>
                </c:pt>
                <c:pt idx="19104">
                  <c:v>2434.08203</c:v>
                </c:pt>
                <c:pt idx="19105">
                  <c:v>2434.08203</c:v>
                </c:pt>
                <c:pt idx="19106">
                  <c:v>2434.08203</c:v>
                </c:pt>
                <c:pt idx="19107">
                  <c:v>2431.6406299999981</c:v>
                </c:pt>
                <c:pt idx="19108">
                  <c:v>2434.08203</c:v>
                </c:pt>
                <c:pt idx="19109">
                  <c:v>2434.08203</c:v>
                </c:pt>
                <c:pt idx="19110">
                  <c:v>2434.08203</c:v>
                </c:pt>
                <c:pt idx="19111">
                  <c:v>2434.08203</c:v>
                </c:pt>
                <c:pt idx="19112">
                  <c:v>2434.08203</c:v>
                </c:pt>
                <c:pt idx="19113">
                  <c:v>2434.08203</c:v>
                </c:pt>
                <c:pt idx="19114">
                  <c:v>2434.08203</c:v>
                </c:pt>
                <c:pt idx="19115">
                  <c:v>2434.08203</c:v>
                </c:pt>
                <c:pt idx="19116">
                  <c:v>2434.08203</c:v>
                </c:pt>
                <c:pt idx="19117">
                  <c:v>2434.08203</c:v>
                </c:pt>
                <c:pt idx="19118">
                  <c:v>2434.08203</c:v>
                </c:pt>
                <c:pt idx="19119">
                  <c:v>2434.08203</c:v>
                </c:pt>
                <c:pt idx="19120">
                  <c:v>2434.08203</c:v>
                </c:pt>
                <c:pt idx="19121">
                  <c:v>2434.08203</c:v>
                </c:pt>
                <c:pt idx="19122">
                  <c:v>2434.08203</c:v>
                </c:pt>
                <c:pt idx="19123">
                  <c:v>2434.08203</c:v>
                </c:pt>
                <c:pt idx="19124">
                  <c:v>2434.08203</c:v>
                </c:pt>
                <c:pt idx="19125">
                  <c:v>2431.6406299999981</c:v>
                </c:pt>
                <c:pt idx="19126">
                  <c:v>2434.08203</c:v>
                </c:pt>
                <c:pt idx="19127">
                  <c:v>2434.08203</c:v>
                </c:pt>
                <c:pt idx="19128">
                  <c:v>2434.08203</c:v>
                </c:pt>
                <c:pt idx="19129">
                  <c:v>2431.6406299999981</c:v>
                </c:pt>
                <c:pt idx="19130">
                  <c:v>2431.6406299999981</c:v>
                </c:pt>
                <c:pt idx="19131">
                  <c:v>2434.08203</c:v>
                </c:pt>
                <c:pt idx="19132">
                  <c:v>2434.08203</c:v>
                </c:pt>
                <c:pt idx="19133">
                  <c:v>2434.08203</c:v>
                </c:pt>
                <c:pt idx="19134">
                  <c:v>2434.08203</c:v>
                </c:pt>
                <c:pt idx="19135">
                  <c:v>2434.08203</c:v>
                </c:pt>
                <c:pt idx="19136">
                  <c:v>2431.6406299999981</c:v>
                </c:pt>
                <c:pt idx="19137">
                  <c:v>2434.08203</c:v>
                </c:pt>
                <c:pt idx="19138">
                  <c:v>2434.08203</c:v>
                </c:pt>
                <c:pt idx="19139">
                  <c:v>2434.08203</c:v>
                </c:pt>
                <c:pt idx="19140">
                  <c:v>2431.6406299999981</c:v>
                </c:pt>
                <c:pt idx="19141">
                  <c:v>2431.6406299999981</c:v>
                </c:pt>
                <c:pt idx="19142">
                  <c:v>2434.08203</c:v>
                </c:pt>
                <c:pt idx="19143">
                  <c:v>2434.08203</c:v>
                </c:pt>
                <c:pt idx="19144">
                  <c:v>2434.08203</c:v>
                </c:pt>
                <c:pt idx="19145">
                  <c:v>2434.08203</c:v>
                </c:pt>
                <c:pt idx="19146">
                  <c:v>2434.08203</c:v>
                </c:pt>
                <c:pt idx="19147">
                  <c:v>2434.08203</c:v>
                </c:pt>
                <c:pt idx="19148">
                  <c:v>2434.08203</c:v>
                </c:pt>
                <c:pt idx="19149">
                  <c:v>2434.08203</c:v>
                </c:pt>
                <c:pt idx="19150">
                  <c:v>2434.08203</c:v>
                </c:pt>
                <c:pt idx="19151">
                  <c:v>2434.08203</c:v>
                </c:pt>
                <c:pt idx="19152">
                  <c:v>2434.08203</c:v>
                </c:pt>
                <c:pt idx="19153">
                  <c:v>2434.08203</c:v>
                </c:pt>
                <c:pt idx="19154">
                  <c:v>2434.08203</c:v>
                </c:pt>
                <c:pt idx="19155">
                  <c:v>2434.08203</c:v>
                </c:pt>
                <c:pt idx="19156">
                  <c:v>2434.08203</c:v>
                </c:pt>
                <c:pt idx="19157">
                  <c:v>2434.08203</c:v>
                </c:pt>
                <c:pt idx="19158">
                  <c:v>2431.6406299999981</c:v>
                </c:pt>
                <c:pt idx="19159">
                  <c:v>2434.08203</c:v>
                </c:pt>
                <c:pt idx="19160">
                  <c:v>2434.08203</c:v>
                </c:pt>
                <c:pt idx="19161">
                  <c:v>2434.08203</c:v>
                </c:pt>
                <c:pt idx="19162">
                  <c:v>2434.08203</c:v>
                </c:pt>
                <c:pt idx="19163">
                  <c:v>2434.08203</c:v>
                </c:pt>
                <c:pt idx="19164">
                  <c:v>2434.08203</c:v>
                </c:pt>
                <c:pt idx="19165">
                  <c:v>2434.08203</c:v>
                </c:pt>
                <c:pt idx="19166">
                  <c:v>2434.08203</c:v>
                </c:pt>
                <c:pt idx="19167">
                  <c:v>2434.08203</c:v>
                </c:pt>
                <c:pt idx="19168">
                  <c:v>2434.08203</c:v>
                </c:pt>
                <c:pt idx="19169">
                  <c:v>2434.08203</c:v>
                </c:pt>
                <c:pt idx="19170">
                  <c:v>2434.08203</c:v>
                </c:pt>
                <c:pt idx="19171">
                  <c:v>2434.08203</c:v>
                </c:pt>
                <c:pt idx="19172">
                  <c:v>2434.08203</c:v>
                </c:pt>
                <c:pt idx="19173">
                  <c:v>2434.08203</c:v>
                </c:pt>
                <c:pt idx="19174">
                  <c:v>2434.08203</c:v>
                </c:pt>
                <c:pt idx="19175">
                  <c:v>2434.08203</c:v>
                </c:pt>
                <c:pt idx="19176">
                  <c:v>2434.08203</c:v>
                </c:pt>
                <c:pt idx="19177">
                  <c:v>2434.08203</c:v>
                </c:pt>
                <c:pt idx="19178">
                  <c:v>2434.08203</c:v>
                </c:pt>
                <c:pt idx="19179">
                  <c:v>2434.08203</c:v>
                </c:pt>
                <c:pt idx="19180">
                  <c:v>2434.08203</c:v>
                </c:pt>
                <c:pt idx="19181">
                  <c:v>2434.08203</c:v>
                </c:pt>
                <c:pt idx="19182">
                  <c:v>2434.08203</c:v>
                </c:pt>
                <c:pt idx="19183">
                  <c:v>2434.08203</c:v>
                </c:pt>
                <c:pt idx="19184">
                  <c:v>2434.08203</c:v>
                </c:pt>
                <c:pt idx="19185">
                  <c:v>2431.6406299999981</c:v>
                </c:pt>
                <c:pt idx="19186">
                  <c:v>2434.08203</c:v>
                </c:pt>
                <c:pt idx="19187">
                  <c:v>2434.08203</c:v>
                </c:pt>
                <c:pt idx="19188">
                  <c:v>2434.08203</c:v>
                </c:pt>
                <c:pt idx="19189">
                  <c:v>2434.08203</c:v>
                </c:pt>
                <c:pt idx="19190">
                  <c:v>2434.08203</c:v>
                </c:pt>
                <c:pt idx="19191">
                  <c:v>2434.08203</c:v>
                </c:pt>
                <c:pt idx="19192">
                  <c:v>2434.08203</c:v>
                </c:pt>
                <c:pt idx="19193">
                  <c:v>2434.08203</c:v>
                </c:pt>
                <c:pt idx="19194">
                  <c:v>2434.08203</c:v>
                </c:pt>
                <c:pt idx="19195">
                  <c:v>2434.08203</c:v>
                </c:pt>
                <c:pt idx="19196">
                  <c:v>2434.08203</c:v>
                </c:pt>
                <c:pt idx="19197">
                  <c:v>2434.08203</c:v>
                </c:pt>
                <c:pt idx="19198">
                  <c:v>2434.08203</c:v>
                </c:pt>
                <c:pt idx="19199">
                  <c:v>2434.08203</c:v>
                </c:pt>
                <c:pt idx="19200">
                  <c:v>2434.08203</c:v>
                </c:pt>
                <c:pt idx="19201">
                  <c:v>2434.08203</c:v>
                </c:pt>
                <c:pt idx="19202">
                  <c:v>2431.6406299999981</c:v>
                </c:pt>
                <c:pt idx="19203">
                  <c:v>2434.08203</c:v>
                </c:pt>
                <c:pt idx="19204">
                  <c:v>2434.08203</c:v>
                </c:pt>
                <c:pt idx="19205">
                  <c:v>2434.08203</c:v>
                </c:pt>
                <c:pt idx="19206">
                  <c:v>2434.08203</c:v>
                </c:pt>
                <c:pt idx="19207">
                  <c:v>2431.6406299999981</c:v>
                </c:pt>
                <c:pt idx="19208">
                  <c:v>2434.08203</c:v>
                </c:pt>
                <c:pt idx="19209">
                  <c:v>2434.08203</c:v>
                </c:pt>
                <c:pt idx="19210">
                  <c:v>2434.08203</c:v>
                </c:pt>
                <c:pt idx="19211">
                  <c:v>2431.6406299999981</c:v>
                </c:pt>
                <c:pt idx="19212">
                  <c:v>2431.6406299999981</c:v>
                </c:pt>
                <c:pt idx="19213">
                  <c:v>2434.08203</c:v>
                </c:pt>
                <c:pt idx="19214">
                  <c:v>2431.6406299999981</c:v>
                </c:pt>
                <c:pt idx="19215">
                  <c:v>2434.08203</c:v>
                </c:pt>
                <c:pt idx="19216">
                  <c:v>2431.6406299999981</c:v>
                </c:pt>
                <c:pt idx="19217">
                  <c:v>2434.08203</c:v>
                </c:pt>
                <c:pt idx="19218">
                  <c:v>2434.08203</c:v>
                </c:pt>
                <c:pt idx="19219">
                  <c:v>2431.6406299999981</c:v>
                </c:pt>
                <c:pt idx="19220">
                  <c:v>2434.08203</c:v>
                </c:pt>
                <c:pt idx="19221">
                  <c:v>2434.08203</c:v>
                </c:pt>
                <c:pt idx="19222">
                  <c:v>2434.08203</c:v>
                </c:pt>
                <c:pt idx="19223">
                  <c:v>2431.6406299999981</c:v>
                </c:pt>
                <c:pt idx="19224">
                  <c:v>2434.08203</c:v>
                </c:pt>
                <c:pt idx="19225">
                  <c:v>2434.08203</c:v>
                </c:pt>
                <c:pt idx="19226">
                  <c:v>2434.08203</c:v>
                </c:pt>
                <c:pt idx="19227">
                  <c:v>2434.08203</c:v>
                </c:pt>
                <c:pt idx="19228">
                  <c:v>2434.08203</c:v>
                </c:pt>
                <c:pt idx="19229">
                  <c:v>2434.08203</c:v>
                </c:pt>
                <c:pt idx="19230">
                  <c:v>2434.08203</c:v>
                </c:pt>
                <c:pt idx="19231">
                  <c:v>2434.08203</c:v>
                </c:pt>
                <c:pt idx="19232">
                  <c:v>2434.08203</c:v>
                </c:pt>
                <c:pt idx="19233">
                  <c:v>2434.08203</c:v>
                </c:pt>
                <c:pt idx="19234">
                  <c:v>2434.08203</c:v>
                </c:pt>
                <c:pt idx="19235">
                  <c:v>2434.08203</c:v>
                </c:pt>
                <c:pt idx="19236">
                  <c:v>2434.08203</c:v>
                </c:pt>
                <c:pt idx="19237">
                  <c:v>2434.08203</c:v>
                </c:pt>
                <c:pt idx="19238">
                  <c:v>2434.08203</c:v>
                </c:pt>
                <c:pt idx="19239">
                  <c:v>2434.08203</c:v>
                </c:pt>
                <c:pt idx="19240">
                  <c:v>2434.08203</c:v>
                </c:pt>
                <c:pt idx="19241">
                  <c:v>2434.08203</c:v>
                </c:pt>
                <c:pt idx="19242">
                  <c:v>2434.08203</c:v>
                </c:pt>
                <c:pt idx="19243">
                  <c:v>2434.08203</c:v>
                </c:pt>
                <c:pt idx="19244">
                  <c:v>2434.08203</c:v>
                </c:pt>
                <c:pt idx="19245">
                  <c:v>2434.08203</c:v>
                </c:pt>
                <c:pt idx="19246">
                  <c:v>2434.08203</c:v>
                </c:pt>
                <c:pt idx="19247">
                  <c:v>2434.08203</c:v>
                </c:pt>
                <c:pt idx="19248">
                  <c:v>2431.6406299999981</c:v>
                </c:pt>
                <c:pt idx="19249">
                  <c:v>2434.08203</c:v>
                </c:pt>
                <c:pt idx="19250">
                  <c:v>2431.6406299999981</c:v>
                </c:pt>
                <c:pt idx="19251">
                  <c:v>2434.08203</c:v>
                </c:pt>
                <c:pt idx="19252">
                  <c:v>2434.08203</c:v>
                </c:pt>
                <c:pt idx="19253">
                  <c:v>2434.08203</c:v>
                </c:pt>
                <c:pt idx="19254">
                  <c:v>2431.6406299999981</c:v>
                </c:pt>
                <c:pt idx="19255">
                  <c:v>2434.08203</c:v>
                </c:pt>
                <c:pt idx="19256">
                  <c:v>2434.08203</c:v>
                </c:pt>
                <c:pt idx="19257">
                  <c:v>2431.6406299999981</c:v>
                </c:pt>
                <c:pt idx="19258">
                  <c:v>2434.08203</c:v>
                </c:pt>
                <c:pt idx="19259">
                  <c:v>2434.08203</c:v>
                </c:pt>
                <c:pt idx="19260">
                  <c:v>2434.08203</c:v>
                </c:pt>
                <c:pt idx="19261">
                  <c:v>2434.08203</c:v>
                </c:pt>
                <c:pt idx="19262">
                  <c:v>2434.08203</c:v>
                </c:pt>
                <c:pt idx="19263">
                  <c:v>2434.08203</c:v>
                </c:pt>
                <c:pt idx="19264">
                  <c:v>2434.08203</c:v>
                </c:pt>
                <c:pt idx="19265">
                  <c:v>2434.08203</c:v>
                </c:pt>
                <c:pt idx="19266">
                  <c:v>2434.08203</c:v>
                </c:pt>
                <c:pt idx="19267">
                  <c:v>2434.08203</c:v>
                </c:pt>
                <c:pt idx="19268">
                  <c:v>2434.08203</c:v>
                </c:pt>
                <c:pt idx="19269">
                  <c:v>2434.08203</c:v>
                </c:pt>
                <c:pt idx="19270">
                  <c:v>2434.08203</c:v>
                </c:pt>
                <c:pt idx="19271">
                  <c:v>2434.08203</c:v>
                </c:pt>
                <c:pt idx="19272">
                  <c:v>2434.08203</c:v>
                </c:pt>
                <c:pt idx="19273">
                  <c:v>2434.08203</c:v>
                </c:pt>
                <c:pt idx="19274">
                  <c:v>2434.08203</c:v>
                </c:pt>
                <c:pt idx="19275">
                  <c:v>2434.08203</c:v>
                </c:pt>
                <c:pt idx="19276">
                  <c:v>2434.08203</c:v>
                </c:pt>
                <c:pt idx="19277">
                  <c:v>2434.08203</c:v>
                </c:pt>
                <c:pt idx="19278">
                  <c:v>2434.08203</c:v>
                </c:pt>
                <c:pt idx="19279">
                  <c:v>2434.08203</c:v>
                </c:pt>
                <c:pt idx="19280">
                  <c:v>2434.08203</c:v>
                </c:pt>
                <c:pt idx="19281">
                  <c:v>2434.08203</c:v>
                </c:pt>
                <c:pt idx="19282">
                  <c:v>2434.08203</c:v>
                </c:pt>
                <c:pt idx="19283">
                  <c:v>2434.08203</c:v>
                </c:pt>
                <c:pt idx="19284">
                  <c:v>2434.08203</c:v>
                </c:pt>
                <c:pt idx="19285">
                  <c:v>2431.6406299999981</c:v>
                </c:pt>
                <c:pt idx="19286">
                  <c:v>2434.08203</c:v>
                </c:pt>
                <c:pt idx="19287">
                  <c:v>2431.6406299999981</c:v>
                </c:pt>
                <c:pt idx="19288">
                  <c:v>2434.08203</c:v>
                </c:pt>
                <c:pt idx="19289">
                  <c:v>2434.08203</c:v>
                </c:pt>
                <c:pt idx="19290">
                  <c:v>2434.08203</c:v>
                </c:pt>
                <c:pt idx="19291">
                  <c:v>2434.08203</c:v>
                </c:pt>
                <c:pt idx="19292">
                  <c:v>2434.08203</c:v>
                </c:pt>
                <c:pt idx="19293">
                  <c:v>2434.08203</c:v>
                </c:pt>
                <c:pt idx="19294">
                  <c:v>2434.08203</c:v>
                </c:pt>
                <c:pt idx="19295">
                  <c:v>2434.08203</c:v>
                </c:pt>
                <c:pt idx="19296">
                  <c:v>2434.08203</c:v>
                </c:pt>
                <c:pt idx="19297">
                  <c:v>2431.6406299999981</c:v>
                </c:pt>
                <c:pt idx="19298">
                  <c:v>2431.6406299999981</c:v>
                </c:pt>
                <c:pt idx="19299">
                  <c:v>2434.08203</c:v>
                </c:pt>
                <c:pt idx="19300">
                  <c:v>2434.08203</c:v>
                </c:pt>
                <c:pt idx="19301">
                  <c:v>2434.08203</c:v>
                </c:pt>
                <c:pt idx="19302">
                  <c:v>2434.08203</c:v>
                </c:pt>
                <c:pt idx="19303">
                  <c:v>2434.08203</c:v>
                </c:pt>
                <c:pt idx="19304">
                  <c:v>2434.08203</c:v>
                </c:pt>
                <c:pt idx="19305">
                  <c:v>2434.08203</c:v>
                </c:pt>
                <c:pt idx="19306">
                  <c:v>2434.08203</c:v>
                </c:pt>
                <c:pt idx="19307">
                  <c:v>2434.08203</c:v>
                </c:pt>
                <c:pt idx="19308">
                  <c:v>2434.08203</c:v>
                </c:pt>
                <c:pt idx="19309">
                  <c:v>2434.08203</c:v>
                </c:pt>
                <c:pt idx="19310">
                  <c:v>2434.08203</c:v>
                </c:pt>
                <c:pt idx="19311">
                  <c:v>2434.08203</c:v>
                </c:pt>
                <c:pt idx="19312">
                  <c:v>2431.6406299999981</c:v>
                </c:pt>
                <c:pt idx="19313">
                  <c:v>2431.6406299999981</c:v>
                </c:pt>
                <c:pt idx="19314">
                  <c:v>2434.08203</c:v>
                </c:pt>
                <c:pt idx="19315">
                  <c:v>2434.08203</c:v>
                </c:pt>
                <c:pt idx="19316">
                  <c:v>2434.08203</c:v>
                </c:pt>
                <c:pt idx="19317">
                  <c:v>2434.08203</c:v>
                </c:pt>
                <c:pt idx="19318">
                  <c:v>2434.08203</c:v>
                </c:pt>
                <c:pt idx="19319">
                  <c:v>2434.08203</c:v>
                </c:pt>
                <c:pt idx="19320">
                  <c:v>2434.08203</c:v>
                </c:pt>
                <c:pt idx="19321">
                  <c:v>2434.08203</c:v>
                </c:pt>
                <c:pt idx="19322">
                  <c:v>2434.08203</c:v>
                </c:pt>
                <c:pt idx="19323">
                  <c:v>2434.08203</c:v>
                </c:pt>
                <c:pt idx="19324">
                  <c:v>2434.08203</c:v>
                </c:pt>
                <c:pt idx="19325">
                  <c:v>2434.08203</c:v>
                </c:pt>
                <c:pt idx="19326">
                  <c:v>2434.08203</c:v>
                </c:pt>
                <c:pt idx="19327">
                  <c:v>2431.6406299999981</c:v>
                </c:pt>
                <c:pt idx="19328">
                  <c:v>2434.08203</c:v>
                </c:pt>
                <c:pt idx="19329">
                  <c:v>2434.08203</c:v>
                </c:pt>
                <c:pt idx="19330">
                  <c:v>2434.08203</c:v>
                </c:pt>
                <c:pt idx="19331">
                  <c:v>2434.08203</c:v>
                </c:pt>
                <c:pt idx="19332">
                  <c:v>2434.08203</c:v>
                </c:pt>
                <c:pt idx="19333">
                  <c:v>2434.08203</c:v>
                </c:pt>
                <c:pt idx="19334">
                  <c:v>2431.6406299999981</c:v>
                </c:pt>
                <c:pt idx="19335">
                  <c:v>2434.08203</c:v>
                </c:pt>
                <c:pt idx="19336">
                  <c:v>2434.08203</c:v>
                </c:pt>
                <c:pt idx="19337">
                  <c:v>2434.08203</c:v>
                </c:pt>
                <c:pt idx="19338">
                  <c:v>2434.08203</c:v>
                </c:pt>
                <c:pt idx="19339">
                  <c:v>2434.08203</c:v>
                </c:pt>
                <c:pt idx="19340">
                  <c:v>2434.08203</c:v>
                </c:pt>
                <c:pt idx="19341">
                  <c:v>2434.08203</c:v>
                </c:pt>
                <c:pt idx="19342">
                  <c:v>2434.08203</c:v>
                </c:pt>
                <c:pt idx="19343">
                  <c:v>2434.08203</c:v>
                </c:pt>
                <c:pt idx="19344">
                  <c:v>2431.6406299999981</c:v>
                </c:pt>
                <c:pt idx="19345">
                  <c:v>2434.08203</c:v>
                </c:pt>
                <c:pt idx="19346">
                  <c:v>2434.08203</c:v>
                </c:pt>
                <c:pt idx="19347">
                  <c:v>2434.08203</c:v>
                </c:pt>
                <c:pt idx="19348">
                  <c:v>2434.08203</c:v>
                </c:pt>
                <c:pt idx="19349">
                  <c:v>2431.6406299999981</c:v>
                </c:pt>
                <c:pt idx="19350">
                  <c:v>2434.08203</c:v>
                </c:pt>
                <c:pt idx="19351">
                  <c:v>2434.08203</c:v>
                </c:pt>
                <c:pt idx="19352">
                  <c:v>2431.6406299999981</c:v>
                </c:pt>
                <c:pt idx="19353">
                  <c:v>2434.08203</c:v>
                </c:pt>
                <c:pt idx="19354">
                  <c:v>2434.08203</c:v>
                </c:pt>
                <c:pt idx="19355">
                  <c:v>2434.08203</c:v>
                </c:pt>
                <c:pt idx="19356">
                  <c:v>2434.08203</c:v>
                </c:pt>
                <c:pt idx="19357">
                  <c:v>2434.08203</c:v>
                </c:pt>
                <c:pt idx="19358">
                  <c:v>2431.6406299999981</c:v>
                </c:pt>
                <c:pt idx="19359">
                  <c:v>2434.08203</c:v>
                </c:pt>
                <c:pt idx="19360">
                  <c:v>2434.08203</c:v>
                </c:pt>
                <c:pt idx="19361">
                  <c:v>2434.08203</c:v>
                </c:pt>
                <c:pt idx="19362">
                  <c:v>2434.08203</c:v>
                </c:pt>
                <c:pt idx="19363">
                  <c:v>2434.08203</c:v>
                </c:pt>
                <c:pt idx="19364">
                  <c:v>2434.08203</c:v>
                </c:pt>
                <c:pt idx="19365">
                  <c:v>2434.08203</c:v>
                </c:pt>
                <c:pt idx="19366">
                  <c:v>2434.08203</c:v>
                </c:pt>
                <c:pt idx="19367">
                  <c:v>2434.08203</c:v>
                </c:pt>
                <c:pt idx="19368">
                  <c:v>2434.08203</c:v>
                </c:pt>
                <c:pt idx="19369">
                  <c:v>2434.08203</c:v>
                </c:pt>
                <c:pt idx="19370">
                  <c:v>2431.6406299999981</c:v>
                </c:pt>
                <c:pt idx="19371">
                  <c:v>2434.08203</c:v>
                </c:pt>
                <c:pt idx="19372">
                  <c:v>2434.08203</c:v>
                </c:pt>
                <c:pt idx="19373">
                  <c:v>2434.08203</c:v>
                </c:pt>
                <c:pt idx="19374">
                  <c:v>2434.08203</c:v>
                </c:pt>
                <c:pt idx="19375">
                  <c:v>2434.08203</c:v>
                </c:pt>
                <c:pt idx="19376">
                  <c:v>2434.08203</c:v>
                </c:pt>
                <c:pt idx="19377">
                  <c:v>2434.08203</c:v>
                </c:pt>
                <c:pt idx="19378">
                  <c:v>2434.08203</c:v>
                </c:pt>
                <c:pt idx="19379">
                  <c:v>2434.08203</c:v>
                </c:pt>
                <c:pt idx="19380">
                  <c:v>2434.08203</c:v>
                </c:pt>
                <c:pt idx="19381">
                  <c:v>2434.08203</c:v>
                </c:pt>
                <c:pt idx="19382">
                  <c:v>2434.08203</c:v>
                </c:pt>
                <c:pt idx="19383">
                  <c:v>2434.08203</c:v>
                </c:pt>
                <c:pt idx="19384">
                  <c:v>2434.08203</c:v>
                </c:pt>
                <c:pt idx="19385">
                  <c:v>2434.08203</c:v>
                </c:pt>
                <c:pt idx="19386">
                  <c:v>2434.08203</c:v>
                </c:pt>
                <c:pt idx="19387">
                  <c:v>2434.08203</c:v>
                </c:pt>
                <c:pt idx="19388">
                  <c:v>2434.08203</c:v>
                </c:pt>
                <c:pt idx="19389">
                  <c:v>2434.08203</c:v>
                </c:pt>
                <c:pt idx="19390">
                  <c:v>2434.08203</c:v>
                </c:pt>
                <c:pt idx="19391">
                  <c:v>2434.08203</c:v>
                </c:pt>
                <c:pt idx="19392">
                  <c:v>2431.6406299999981</c:v>
                </c:pt>
                <c:pt idx="19393">
                  <c:v>2434.08203</c:v>
                </c:pt>
                <c:pt idx="19394">
                  <c:v>2434.08203</c:v>
                </c:pt>
                <c:pt idx="19395">
                  <c:v>2431.6406299999981</c:v>
                </c:pt>
                <c:pt idx="19396">
                  <c:v>2434.08203</c:v>
                </c:pt>
                <c:pt idx="19397">
                  <c:v>2434.08203</c:v>
                </c:pt>
                <c:pt idx="19398">
                  <c:v>2434.08203</c:v>
                </c:pt>
                <c:pt idx="19399">
                  <c:v>2434.08203</c:v>
                </c:pt>
                <c:pt idx="19400">
                  <c:v>2434.08203</c:v>
                </c:pt>
                <c:pt idx="19401">
                  <c:v>2434.08203</c:v>
                </c:pt>
                <c:pt idx="19402">
                  <c:v>2434.08203</c:v>
                </c:pt>
                <c:pt idx="19403">
                  <c:v>2434.08203</c:v>
                </c:pt>
                <c:pt idx="19404">
                  <c:v>2434.08203</c:v>
                </c:pt>
                <c:pt idx="19405">
                  <c:v>2434.08203</c:v>
                </c:pt>
                <c:pt idx="19406">
                  <c:v>2434.08203</c:v>
                </c:pt>
                <c:pt idx="19407">
                  <c:v>2434.08203</c:v>
                </c:pt>
                <c:pt idx="19408">
                  <c:v>2434.08203</c:v>
                </c:pt>
                <c:pt idx="19409">
                  <c:v>2434.08203</c:v>
                </c:pt>
                <c:pt idx="19410">
                  <c:v>2434.08203</c:v>
                </c:pt>
                <c:pt idx="19411">
                  <c:v>2434.08203</c:v>
                </c:pt>
                <c:pt idx="19412">
                  <c:v>2434.08203</c:v>
                </c:pt>
                <c:pt idx="19413">
                  <c:v>2434.08203</c:v>
                </c:pt>
                <c:pt idx="19414">
                  <c:v>2434.08203</c:v>
                </c:pt>
                <c:pt idx="19415">
                  <c:v>2431.6406299999981</c:v>
                </c:pt>
                <c:pt idx="19416">
                  <c:v>2434.08203</c:v>
                </c:pt>
                <c:pt idx="19417">
                  <c:v>2434.08203</c:v>
                </c:pt>
                <c:pt idx="19418">
                  <c:v>2434.08203</c:v>
                </c:pt>
                <c:pt idx="19419">
                  <c:v>2434.08203</c:v>
                </c:pt>
                <c:pt idx="19420">
                  <c:v>2431.6406299999981</c:v>
                </c:pt>
                <c:pt idx="19421">
                  <c:v>2434.08203</c:v>
                </c:pt>
                <c:pt idx="19422">
                  <c:v>2434.08203</c:v>
                </c:pt>
                <c:pt idx="19423">
                  <c:v>2434.08203</c:v>
                </c:pt>
                <c:pt idx="19424">
                  <c:v>2434.08203</c:v>
                </c:pt>
                <c:pt idx="19425">
                  <c:v>2434.08203</c:v>
                </c:pt>
                <c:pt idx="19426">
                  <c:v>2434.08203</c:v>
                </c:pt>
                <c:pt idx="19427">
                  <c:v>2434.08203</c:v>
                </c:pt>
                <c:pt idx="19428">
                  <c:v>2434.08203</c:v>
                </c:pt>
                <c:pt idx="19429">
                  <c:v>2434.08203</c:v>
                </c:pt>
                <c:pt idx="19430">
                  <c:v>2434.08203</c:v>
                </c:pt>
                <c:pt idx="19431">
                  <c:v>2434.08203</c:v>
                </c:pt>
                <c:pt idx="19432">
                  <c:v>2434.08203</c:v>
                </c:pt>
                <c:pt idx="19433">
                  <c:v>2434.08203</c:v>
                </c:pt>
                <c:pt idx="19434">
                  <c:v>2431.6406299999981</c:v>
                </c:pt>
                <c:pt idx="19435">
                  <c:v>2434.08203</c:v>
                </c:pt>
                <c:pt idx="19436">
                  <c:v>2434.08203</c:v>
                </c:pt>
                <c:pt idx="19437">
                  <c:v>2434.08203</c:v>
                </c:pt>
                <c:pt idx="19438">
                  <c:v>2434.08203</c:v>
                </c:pt>
                <c:pt idx="19439">
                  <c:v>2434.08203</c:v>
                </c:pt>
                <c:pt idx="19440">
                  <c:v>2431.6406299999981</c:v>
                </c:pt>
                <c:pt idx="19441">
                  <c:v>2434.08203</c:v>
                </c:pt>
                <c:pt idx="19442">
                  <c:v>2434.08203</c:v>
                </c:pt>
                <c:pt idx="19443">
                  <c:v>2434.08203</c:v>
                </c:pt>
                <c:pt idx="19444">
                  <c:v>2434.08203</c:v>
                </c:pt>
                <c:pt idx="19445">
                  <c:v>2434.08203</c:v>
                </c:pt>
                <c:pt idx="19446">
                  <c:v>2434.08203</c:v>
                </c:pt>
                <c:pt idx="19447">
                  <c:v>2434.08203</c:v>
                </c:pt>
                <c:pt idx="19448">
                  <c:v>2434.08203</c:v>
                </c:pt>
                <c:pt idx="19449">
                  <c:v>2434.08203</c:v>
                </c:pt>
                <c:pt idx="19450">
                  <c:v>2434.08203</c:v>
                </c:pt>
                <c:pt idx="19451">
                  <c:v>2434.08203</c:v>
                </c:pt>
                <c:pt idx="19452">
                  <c:v>2431.6406299999981</c:v>
                </c:pt>
                <c:pt idx="19453">
                  <c:v>2431.6406299999981</c:v>
                </c:pt>
                <c:pt idx="19454">
                  <c:v>2434.08203</c:v>
                </c:pt>
                <c:pt idx="19455">
                  <c:v>2431.6406299999981</c:v>
                </c:pt>
                <c:pt idx="19456">
                  <c:v>2434.08203</c:v>
                </c:pt>
                <c:pt idx="19457">
                  <c:v>2434.08203</c:v>
                </c:pt>
                <c:pt idx="19458">
                  <c:v>2434.08203</c:v>
                </c:pt>
                <c:pt idx="19459">
                  <c:v>2434.08203</c:v>
                </c:pt>
                <c:pt idx="19460">
                  <c:v>2434.08203</c:v>
                </c:pt>
                <c:pt idx="19461">
                  <c:v>2431.6406299999981</c:v>
                </c:pt>
                <c:pt idx="19462">
                  <c:v>2434.08203</c:v>
                </c:pt>
                <c:pt idx="19463">
                  <c:v>2434.08203</c:v>
                </c:pt>
                <c:pt idx="19464">
                  <c:v>2434.08203</c:v>
                </c:pt>
                <c:pt idx="19465">
                  <c:v>2431.6406299999981</c:v>
                </c:pt>
                <c:pt idx="19466">
                  <c:v>2434.08203</c:v>
                </c:pt>
                <c:pt idx="19467">
                  <c:v>2431.6406299999981</c:v>
                </c:pt>
                <c:pt idx="19468">
                  <c:v>2434.08203</c:v>
                </c:pt>
                <c:pt idx="19469">
                  <c:v>2434.08203</c:v>
                </c:pt>
                <c:pt idx="19470">
                  <c:v>2434.08203</c:v>
                </c:pt>
                <c:pt idx="19471">
                  <c:v>2434.08203</c:v>
                </c:pt>
                <c:pt idx="19472">
                  <c:v>2434.08203</c:v>
                </c:pt>
                <c:pt idx="19473">
                  <c:v>2434.08203</c:v>
                </c:pt>
                <c:pt idx="19474">
                  <c:v>2434.08203</c:v>
                </c:pt>
                <c:pt idx="19475">
                  <c:v>2434.08203</c:v>
                </c:pt>
                <c:pt idx="19476">
                  <c:v>2434.08203</c:v>
                </c:pt>
                <c:pt idx="19477">
                  <c:v>2434.08203</c:v>
                </c:pt>
                <c:pt idx="19478">
                  <c:v>2431.6406299999981</c:v>
                </c:pt>
                <c:pt idx="19479">
                  <c:v>2434.08203</c:v>
                </c:pt>
                <c:pt idx="19480">
                  <c:v>2434.08203</c:v>
                </c:pt>
                <c:pt idx="19481">
                  <c:v>2434.08203</c:v>
                </c:pt>
                <c:pt idx="19482">
                  <c:v>2434.08203</c:v>
                </c:pt>
                <c:pt idx="19483">
                  <c:v>2434.08203</c:v>
                </c:pt>
                <c:pt idx="19484">
                  <c:v>2434.08203</c:v>
                </c:pt>
                <c:pt idx="19485">
                  <c:v>2431.6406299999981</c:v>
                </c:pt>
                <c:pt idx="19486">
                  <c:v>2434.08203</c:v>
                </c:pt>
                <c:pt idx="19487">
                  <c:v>2434.08203</c:v>
                </c:pt>
                <c:pt idx="19488">
                  <c:v>2434.08203</c:v>
                </c:pt>
                <c:pt idx="19489">
                  <c:v>2431.6406299999981</c:v>
                </c:pt>
                <c:pt idx="19490">
                  <c:v>2434.08203</c:v>
                </c:pt>
                <c:pt idx="19491">
                  <c:v>2434.08203</c:v>
                </c:pt>
                <c:pt idx="19492">
                  <c:v>2431.6406299999981</c:v>
                </c:pt>
                <c:pt idx="19493">
                  <c:v>2431.6406299999981</c:v>
                </c:pt>
                <c:pt idx="19494">
                  <c:v>2431.6406299999981</c:v>
                </c:pt>
                <c:pt idx="19495">
                  <c:v>2434.08203</c:v>
                </c:pt>
                <c:pt idx="19496">
                  <c:v>2434.08203</c:v>
                </c:pt>
                <c:pt idx="19497">
                  <c:v>2431.6406299999981</c:v>
                </c:pt>
                <c:pt idx="19498">
                  <c:v>2431.6406299999981</c:v>
                </c:pt>
                <c:pt idx="19499">
                  <c:v>2434.08203</c:v>
                </c:pt>
                <c:pt idx="19500">
                  <c:v>2431.6406299999981</c:v>
                </c:pt>
                <c:pt idx="19501">
                  <c:v>2434.08203</c:v>
                </c:pt>
                <c:pt idx="19502">
                  <c:v>2431.6406299999981</c:v>
                </c:pt>
                <c:pt idx="19503">
                  <c:v>2434.08203</c:v>
                </c:pt>
                <c:pt idx="19504">
                  <c:v>2431.6406299999981</c:v>
                </c:pt>
                <c:pt idx="19505">
                  <c:v>2434.08203</c:v>
                </c:pt>
                <c:pt idx="19506">
                  <c:v>2434.08203</c:v>
                </c:pt>
                <c:pt idx="19507">
                  <c:v>2434.08203</c:v>
                </c:pt>
                <c:pt idx="19508">
                  <c:v>2434.08203</c:v>
                </c:pt>
                <c:pt idx="19509">
                  <c:v>2434.08203</c:v>
                </c:pt>
                <c:pt idx="19510">
                  <c:v>2434.08203</c:v>
                </c:pt>
                <c:pt idx="19511">
                  <c:v>2434.08203</c:v>
                </c:pt>
                <c:pt idx="19512">
                  <c:v>2434.08203</c:v>
                </c:pt>
                <c:pt idx="19513">
                  <c:v>2434.08203</c:v>
                </c:pt>
                <c:pt idx="19514">
                  <c:v>2431.6406299999981</c:v>
                </c:pt>
                <c:pt idx="19515">
                  <c:v>2434.08203</c:v>
                </c:pt>
                <c:pt idx="19516">
                  <c:v>2434.08203</c:v>
                </c:pt>
                <c:pt idx="19517">
                  <c:v>2434.08203</c:v>
                </c:pt>
                <c:pt idx="19518">
                  <c:v>2434.08203</c:v>
                </c:pt>
                <c:pt idx="19519">
                  <c:v>2434.08203</c:v>
                </c:pt>
                <c:pt idx="19520">
                  <c:v>2434.08203</c:v>
                </c:pt>
                <c:pt idx="19521">
                  <c:v>2434.08203</c:v>
                </c:pt>
                <c:pt idx="19522">
                  <c:v>2434.08203</c:v>
                </c:pt>
                <c:pt idx="19523">
                  <c:v>2434.08203</c:v>
                </c:pt>
                <c:pt idx="19524">
                  <c:v>2431.6406299999981</c:v>
                </c:pt>
                <c:pt idx="19525">
                  <c:v>2434.08203</c:v>
                </c:pt>
                <c:pt idx="19526">
                  <c:v>2434.08203</c:v>
                </c:pt>
                <c:pt idx="19527">
                  <c:v>2434.08203</c:v>
                </c:pt>
                <c:pt idx="19528">
                  <c:v>2434.08203</c:v>
                </c:pt>
                <c:pt idx="19529">
                  <c:v>2431.6406299999981</c:v>
                </c:pt>
                <c:pt idx="19530">
                  <c:v>2431.6406299999981</c:v>
                </c:pt>
                <c:pt idx="19531">
                  <c:v>2434.08203</c:v>
                </c:pt>
                <c:pt idx="19532">
                  <c:v>2434.08203</c:v>
                </c:pt>
                <c:pt idx="19533">
                  <c:v>2434.08203</c:v>
                </c:pt>
                <c:pt idx="19534">
                  <c:v>2431.6406299999981</c:v>
                </c:pt>
                <c:pt idx="19535">
                  <c:v>2431.6406299999981</c:v>
                </c:pt>
                <c:pt idx="19536">
                  <c:v>2434.08203</c:v>
                </c:pt>
                <c:pt idx="19537">
                  <c:v>2434.08203</c:v>
                </c:pt>
                <c:pt idx="19538">
                  <c:v>2434.08203</c:v>
                </c:pt>
                <c:pt idx="19539">
                  <c:v>2434.08203</c:v>
                </c:pt>
                <c:pt idx="19540">
                  <c:v>2434.08203</c:v>
                </c:pt>
                <c:pt idx="19541">
                  <c:v>2434.08203</c:v>
                </c:pt>
                <c:pt idx="19542">
                  <c:v>2434.08203</c:v>
                </c:pt>
                <c:pt idx="19543">
                  <c:v>2434.08203</c:v>
                </c:pt>
                <c:pt idx="19544">
                  <c:v>2434.08203</c:v>
                </c:pt>
                <c:pt idx="19545">
                  <c:v>2434.08203</c:v>
                </c:pt>
                <c:pt idx="19546">
                  <c:v>2434.08203</c:v>
                </c:pt>
                <c:pt idx="19547">
                  <c:v>2434.08203</c:v>
                </c:pt>
                <c:pt idx="19548">
                  <c:v>2434.08203</c:v>
                </c:pt>
                <c:pt idx="19549">
                  <c:v>2434.08203</c:v>
                </c:pt>
                <c:pt idx="19550">
                  <c:v>2434.08203</c:v>
                </c:pt>
                <c:pt idx="19551">
                  <c:v>2434.08203</c:v>
                </c:pt>
                <c:pt idx="19552">
                  <c:v>2434.08203</c:v>
                </c:pt>
                <c:pt idx="19553">
                  <c:v>2434.08203</c:v>
                </c:pt>
                <c:pt idx="19554">
                  <c:v>2434.08203</c:v>
                </c:pt>
                <c:pt idx="19555">
                  <c:v>2431.6406299999981</c:v>
                </c:pt>
                <c:pt idx="19556">
                  <c:v>2434.08203</c:v>
                </c:pt>
                <c:pt idx="19557">
                  <c:v>2431.6406299999981</c:v>
                </c:pt>
                <c:pt idx="19558">
                  <c:v>2434.08203</c:v>
                </c:pt>
                <c:pt idx="19559">
                  <c:v>2434.08203</c:v>
                </c:pt>
                <c:pt idx="19560">
                  <c:v>2434.08203</c:v>
                </c:pt>
                <c:pt idx="19561">
                  <c:v>2434.08203</c:v>
                </c:pt>
                <c:pt idx="19562">
                  <c:v>2434.08203</c:v>
                </c:pt>
                <c:pt idx="19563">
                  <c:v>2434.08203</c:v>
                </c:pt>
                <c:pt idx="19564">
                  <c:v>2431.6406299999981</c:v>
                </c:pt>
                <c:pt idx="19565">
                  <c:v>2434.08203</c:v>
                </c:pt>
                <c:pt idx="19566">
                  <c:v>2434.08203</c:v>
                </c:pt>
                <c:pt idx="19567">
                  <c:v>2434.08203</c:v>
                </c:pt>
                <c:pt idx="19568">
                  <c:v>2434.08203</c:v>
                </c:pt>
                <c:pt idx="19569">
                  <c:v>2434.08203</c:v>
                </c:pt>
                <c:pt idx="19570">
                  <c:v>2434.08203</c:v>
                </c:pt>
                <c:pt idx="19571">
                  <c:v>2434.08203</c:v>
                </c:pt>
                <c:pt idx="19572">
                  <c:v>2434.08203</c:v>
                </c:pt>
                <c:pt idx="19573">
                  <c:v>2431.6406299999981</c:v>
                </c:pt>
                <c:pt idx="19574">
                  <c:v>2434.08203</c:v>
                </c:pt>
                <c:pt idx="19575">
                  <c:v>2431.6406299999981</c:v>
                </c:pt>
                <c:pt idx="19576">
                  <c:v>2434.08203</c:v>
                </c:pt>
                <c:pt idx="19577">
                  <c:v>2434.08203</c:v>
                </c:pt>
                <c:pt idx="19578">
                  <c:v>2434.08203</c:v>
                </c:pt>
                <c:pt idx="19579">
                  <c:v>2434.08203</c:v>
                </c:pt>
                <c:pt idx="19580">
                  <c:v>2434.08203</c:v>
                </c:pt>
                <c:pt idx="19581">
                  <c:v>2431.6406299999981</c:v>
                </c:pt>
                <c:pt idx="19582">
                  <c:v>2434.08203</c:v>
                </c:pt>
                <c:pt idx="19583">
                  <c:v>2434.08203</c:v>
                </c:pt>
                <c:pt idx="19584">
                  <c:v>2434.08203</c:v>
                </c:pt>
                <c:pt idx="19585">
                  <c:v>2431.6406299999981</c:v>
                </c:pt>
                <c:pt idx="19586">
                  <c:v>2434.08203</c:v>
                </c:pt>
                <c:pt idx="19587">
                  <c:v>2434.08203</c:v>
                </c:pt>
                <c:pt idx="19588">
                  <c:v>2431.6406299999981</c:v>
                </c:pt>
                <c:pt idx="19589">
                  <c:v>2434.08203</c:v>
                </c:pt>
                <c:pt idx="19590">
                  <c:v>2434.08203</c:v>
                </c:pt>
                <c:pt idx="19591">
                  <c:v>2434.08203</c:v>
                </c:pt>
                <c:pt idx="19592">
                  <c:v>2434.08203</c:v>
                </c:pt>
                <c:pt idx="19593">
                  <c:v>2434.08203</c:v>
                </c:pt>
                <c:pt idx="19594">
                  <c:v>2434.08203</c:v>
                </c:pt>
                <c:pt idx="19595">
                  <c:v>2431.6406299999981</c:v>
                </c:pt>
                <c:pt idx="19596">
                  <c:v>2434.08203</c:v>
                </c:pt>
                <c:pt idx="19597">
                  <c:v>2434.08203</c:v>
                </c:pt>
                <c:pt idx="19598">
                  <c:v>2431.6406299999981</c:v>
                </c:pt>
                <c:pt idx="19599">
                  <c:v>2434.08203</c:v>
                </c:pt>
                <c:pt idx="19600">
                  <c:v>2434.08203</c:v>
                </c:pt>
                <c:pt idx="19601">
                  <c:v>2434.08203</c:v>
                </c:pt>
                <c:pt idx="19602">
                  <c:v>2434.08203</c:v>
                </c:pt>
                <c:pt idx="19603">
                  <c:v>2431.6406299999981</c:v>
                </c:pt>
                <c:pt idx="19604">
                  <c:v>2431.6406299999981</c:v>
                </c:pt>
                <c:pt idx="19605">
                  <c:v>2434.08203</c:v>
                </c:pt>
                <c:pt idx="19606">
                  <c:v>2431.6406299999981</c:v>
                </c:pt>
                <c:pt idx="19607">
                  <c:v>2431.6406299999981</c:v>
                </c:pt>
                <c:pt idx="19608">
                  <c:v>2434.08203</c:v>
                </c:pt>
                <c:pt idx="19609">
                  <c:v>2434.08203</c:v>
                </c:pt>
                <c:pt idx="19610">
                  <c:v>2434.08203</c:v>
                </c:pt>
                <c:pt idx="19611">
                  <c:v>2434.08203</c:v>
                </c:pt>
                <c:pt idx="19612">
                  <c:v>2434.08203</c:v>
                </c:pt>
                <c:pt idx="19613">
                  <c:v>2431.6406299999981</c:v>
                </c:pt>
                <c:pt idx="19614">
                  <c:v>2434.08203</c:v>
                </c:pt>
                <c:pt idx="19615">
                  <c:v>2434.08203</c:v>
                </c:pt>
                <c:pt idx="19616">
                  <c:v>2434.08203</c:v>
                </c:pt>
                <c:pt idx="19617">
                  <c:v>2434.08203</c:v>
                </c:pt>
                <c:pt idx="19618">
                  <c:v>2434.08203</c:v>
                </c:pt>
                <c:pt idx="19619">
                  <c:v>2434.08203</c:v>
                </c:pt>
                <c:pt idx="19620">
                  <c:v>2434.08203</c:v>
                </c:pt>
                <c:pt idx="19621">
                  <c:v>2434.08203</c:v>
                </c:pt>
                <c:pt idx="19622">
                  <c:v>2434.08203</c:v>
                </c:pt>
                <c:pt idx="19623">
                  <c:v>2434.08203</c:v>
                </c:pt>
                <c:pt idx="19624">
                  <c:v>2431.6406299999981</c:v>
                </c:pt>
                <c:pt idx="19625">
                  <c:v>2434.08203</c:v>
                </c:pt>
                <c:pt idx="19626">
                  <c:v>2434.08203</c:v>
                </c:pt>
                <c:pt idx="19627">
                  <c:v>2434.08203</c:v>
                </c:pt>
                <c:pt idx="19628">
                  <c:v>2434.08203</c:v>
                </c:pt>
                <c:pt idx="19629">
                  <c:v>2434.08203</c:v>
                </c:pt>
                <c:pt idx="19630">
                  <c:v>2434.08203</c:v>
                </c:pt>
                <c:pt idx="19631">
                  <c:v>2434.08203</c:v>
                </c:pt>
                <c:pt idx="19632">
                  <c:v>2434.08203</c:v>
                </c:pt>
                <c:pt idx="19633">
                  <c:v>2434.08203</c:v>
                </c:pt>
                <c:pt idx="19634">
                  <c:v>2434.08203</c:v>
                </c:pt>
                <c:pt idx="19635">
                  <c:v>2434.08203</c:v>
                </c:pt>
                <c:pt idx="19636">
                  <c:v>2434.08203</c:v>
                </c:pt>
                <c:pt idx="19637">
                  <c:v>2434.08203</c:v>
                </c:pt>
                <c:pt idx="19638">
                  <c:v>2434.08203</c:v>
                </c:pt>
                <c:pt idx="19639">
                  <c:v>2434.08203</c:v>
                </c:pt>
                <c:pt idx="19640">
                  <c:v>2434.08203</c:v>
                </c:pt>
                <c:pt idx="19641">
                  <c:v>2434.08203</c:v>
                </c:pt>
                <c:pt idx="19642">
                  <c:v>2434.08203</c:v>
                </c:pt>
                <c:pt idx="19643">
                  <c:v>2434.08203</c:v>
                </c:pt>
                <c:pt idx="19644">
                  <c:v>2434.08203</c:v>
                </c:pt>
                <c:pt idx="19645">
                  <c:v>2431.6406299999981</c:v>
                </c:pt>
                <c:pt idx="19646">
                  <c:v>2431.6406299999981</c:v>
                </c:pt>
                <c:pt idx="19647">
                  <c:v>2434.08203</c:v>
                </c:pt>
                <c:pt idx="19648">
                  <c:v>2434.08203</c:v>
                </c:pt>
                <c:pt idx="19649">
                  <c:v>2434.08203</c:v>
                </c:pt>
                <c:pt idx="19650">
                  <c:v>2434.08203</c:v>
                </c:pt>
                <c:pt idx="19651">
                  <c:v>2434.08203</c:v>
                </c:pt>
                <c:pt idx="19652">
                  <c:v>2434.08203</c:v>
                </c:pt>
                <c:pt idx="19653">
                  <c:v>2434.08203</c:v>
                </c:pt>
                <c:pt idx="19654">
                  <c:v>2434.08203</c:v>
                </c:pt>
                <c:pt idx="19655">
                  <c:v>2434.08203</c:v>
                </c:pt>
                <c:pt idx="19656">
                  <c:v>2434.08203</c:v>
                </c:pt>
                <c:pt idx="19657">
                  <c:v>2434.08203</c:v>
                </c:pt>
                <c:pt idx="19658">
                  <c:v>2434.08203</c:v>
                </c:pt>
                <c:pt idx="19659">
                  <c:v>2434.08203</c:v>
                </c:pt>
                <c:pt idx="19660">
                  <c:v>2434.08203</c:v>
                </c:pt>
                <c:pt idx="19661">
                  <c:v>2434.08203</c:v>
                </c:pt>
                <c:pt idx="19662">
                  <c:v>2431.6406299999981</c:v>
                </c:pt>
                <c:pt idx="19663">
                  <c:v>2434.08203</c:v>
                </c:pt>
                <c:pt idx="19664">
                  <c:v>2434.08203</c:v>
                </c:pt>
                <c:pt idx="19665">
                  <c:v>2434.08203</c:v>
                </c:pt>
                <c:pt idx="19666">
                  <c:v>2434.08203</c:v>
                </c:pt>
                <c:pt idx="19667">
                  <c:v>2434.08203</c:v>
                </c:pt>
                <c:pt idx="19668">
                  <c:v>2431.6406299999981</c:v>
                </c:pt>
                <c:pt idx="19669">
                  <c:v>2434.08203</c:v>
                </c:pt>
                <c:pt idx="19670">
                  <c:v>2431.6406299999981</c:v>
                </c:pt>
                <c:pt idx="19671">
                  <c:v>2434.08203</c:v>
                </c:pt>
                <c:pt idx="19672">
                  <c:v>2434.08203</c:v>
                </c:pt>
                <c:pt idx="19673">
                  <c:v>2434.08203</c:v>
                </c:pt>
                <c:pt idx="19674">
                  <c:v>2434.08203</c:v>
                </c:pt>
                <c:pt idx="19675">
                  <c:v>2434.08203</c:v>
                </c:pt>
                <c:pt idx="19676">
                  <c:v>2434.08203</c:v>
                </c:pt>
                <c:pt idx="19677">
                  <c:v>2434.08203</c:v>
                </c:pt>
                <c:pt idx="19678">
                  <c:v>2434.08203</c:v>
                </c:pt>
                <c:pt idx="19679">
                  <c:v>2431.6406299999981</c:v>
                </c:pt>
                <c:pt idx="19680">
                  <c:v>2431.6406299999981</c:v>
                </c:pt>
                <c:pt idx="19681">
                  <c:v>2434.08203</c:v>
                </c:pt>
                <c:pt idx="19682">
                  <c:v>2434.08203</c:v>
                </c:pt>
                <c:pt idx="19683">
                  <c:v>2434.08203</c:v>
                </c:pt>
                <c:pt idx="19684">
                  <c:v>2434.08203</c:v>
                </c:pt>
                <c:pt idx="19685">
                  <c:v>2434.08203</c:v>
                </c:pt>
                <c:pt idx="19686">
                  <c:v>2434.08203</c:v>
                </c:pt>
                <c:pt idx="19687">
                  <c:v>2431.6406299999981</c:v>
                </c:pt>
                <c:pt idx="19688">
                  <c:v>2431.6406299999981</c:v>
                </c:pt>
                <c:pt idx="19689">
                  <c:v>2434.08203</c:v>
                </c:pt>
                <c:pt idx="19690">
                  <c:v>2434.08203</c:v>
                </c:pt>
                <c:pt idx="19691">
                  <c:v>2434.08203</c:v>
                </c:pt>
                <c:pt idx="19692">
                  <c:v>2434.08203</c:v>
                </c:pt>
                <c:pt idx="19693">
                  <c:v>2434.08203</c:v>
                </c:pt>
                <c:pt idx="19694">
                  <c:v>2431.6406299999981</c:v>
                </c:pt>
                <c:pt idx="19695">
                  <c:v>2431.6406299999981</c:v>
                </c:pt>
                <c:pt idx="19696">
                  <c:v>2434.08203</c:v>
                </c:pt>
                <c:pt idx="19697">
                  <c:v>2434.08203</c:v>
                </c:pt>
                <c:pt idx="19698">
                  <c:v>2434.08203</c:v>
                </c:pt>
                <c:pt idx="19699">
                  <c:v>2434.08203</c:v>
                </c:pt>
                <c:pt idx="19700">
                  <c:v>2434.08203</c:v>
                </c:pt>
                <c:pt idx="19701">
                  <c:v>2434.08203</c:v>
                </c:pt>
                <c:pt idx="19702">
                  <c:v>2434.08203</c:v>
                </c:pt>
                <c:pt idx="19703">
                  <c:v>2434.08203</c:v>
                </c:pt>
                <c:pt idx="19704">
                  <c:v>2434.08203</c:v>
                </c:pt>
                <c:pt idx="19705">
                  <c:v>2434.08203</c:v>
                </c:pt>
                <c:pt idx="19706">
                  <c:v>2434.08203</c:v>
                </c:pt>
                <c:pt idx="19707">
                  <c:v>2434.08203</c:v>
                </c:pt>
                <c:pt idx="19708">
                  <c:v>2434.08203</c:v>
                </c:pt>
                <c:pt idx="19709">
                  <c:v>2434.08203</c:v>
                </c:pt>
                <c:pt idx="19710">
                  <c:v>2434.08203</c:v>
                </c:pt>
                <c:pt idx="19711">
                  <c:v>2434.08203</c:v>
                </c:pt>
                <c:pt idx="19712">
                  <c:v>2434.08203</c:v>
                </c:pt>
                <c:pt idx="19713">
                  <c:v>2434.08203</c:v>
                </c:pt>
                <c:pt idx="19714">
                  <c:v>2434.08203</c:v>
                </c:pt>
                <c:pt idx="19715">
                  <c:v>2434.08203</c:v>
                </c:pt>
                <c:pt idx="19716">
                  <c:v>2434.08203</c:v>
                </c:pt>
                <c:pt idx="19717">
                  <c:v>2434.08203</c:v>
                </c:pt>
                <c:pt idx="19718">
                  <c:v>2434.08203</c:v>
                </c:pt>
                <c:pt idx="19719">
                  <c:v>2434.08203</c:v>
                </c:pt>
                <c:pt idx="19720">
                  <c:v>2434.08203</c:v>
                </c:pt>
                <c:pt idx="19721">
                  <c:v>2434.08203</c:v>
                </c:pt>
                <c:pt idx="19722">
                  <c:v>2434.08203</c:v>
                </c:pt>
                <c:pt idx="19723">
                  <c:v>2434.08203</c:v>
                </c:pt>
                <c:pt idx="19724">
                  <c:v>2434.08203</c:v>
                </c:pt>
                <c:pt idx="19725">
                  <c:v>2431.6406299999981</c:v>
                </c:pt>
                <c:pt idx="19726">
                  <c:v>2434.08203</c:v>
                </c:pt>
                <c:pt idx="19727">
                  <c:v>2431.6406299999981</c:v>
                </c:pt>
                <c:pt idx="19728">
                  <c:v>2431.6406299999981</c:v>
                </c:pt>
                <c:pt idx="19729">
                  <c:v>2434.08203</c:v>
                </c:pt>
                <c:pt idx="19730">
                  <c:v>2434.08203</c:v>
                </c:pt>
                <c:pt idx="19731">
                  <c:v>2434.08203</c:v>
                </c:pt>
                <c:pt idx="19732">
                  <c:v>2434.08203</c:v>
                </c:pt>
                <c:pt idx="19733">
                  <c:v>2431.6406299999981</c:v>
                </c:pt>
                <c:pt idx="19734">
                  <c:v>2434.08203</c:v>
                </c:pt>
                <c:pt idx="19735">
                  <c:v>2434.08203</c:v>
                </c:pt>
                <c:pt idx="19736">
                  <c:v>2434.08203</c:v>
                </c:pt>
                <c:pt idx="19737">
                  <c:v>2434.08203</c:v>
                </c:pt>
                <c:pt idx="19738">
                  <c:v>2434.08203</c:v>
                </c:pt>
                <c:pt idx="19739">
                  <c:v>2431.6406299999981</c:v>
                </c:pt>
                <c:pt idx="19740">
                  <c:v>2434.08203</c:v>
                </c:pt>
                <c:pt idx="19741">
                  <c:v>2434.08203</c:v>
                </c:pt>
                <c:pt idx="19742">
                  <c:v>2434.08203</c:v>
                </c:pt>
                <c:pt idx="19743">
                  <c:v>2434.08203</c:v>
                </c:pt>
                <c:pt idx="19744">
                  <c:v>2434.08203</c:v>
                </c:pt>
                <c:pt idx="19745">
                  <c:v>2434.08203</c:v>
                </c:pt>
                <c:pt idx="19746">
                  <c:v>2434.08203</c:v>
                </c:pt>
                <c:pt idx="19747">
                  <c:v>2434.08203</c:v>
                </c:pt>
                <c:pt idx="19748">
                  <c:v>2434.08203</c:v>
                </c:pt>
                <c:pt idx="19749">
                  <c:v>2434.08203</c:v>
                </c:pt>
                <c:pt idx="19750">
                  <c:v>2434.08203</c:v>
                </c:pt>
                <c:pt idx="19751">
                  <c:v>2434.08203</c:v>
                </c:pt>
                <c:pt idx="19752">
                  <c:v>2431.6406299999981</c:v>
                </c:pt>
                <c:pt idx="19753">
                  <c:v>2434.08203</c:v>
                </c:pt>
                <c:pt idx="19754">
                  <c:v>2434.08203</c:v>
                </c:pt>
                <c:pt idx="19755">
                  <c:v>2434.08203</c:v>
                </c:pt>
                <c:pt idx="19756">
                  <c:v>2434.08203</c:v>
                </c:pt>
                <c:pt idx="19757">
                  <c:v>2434.08203</c:v>
                </c:pt>
                <c:pt idx="19758">
                  <c:v>2431.6406299999981</c:v>
                </c:pt>
                <c:pt idx="19759">
                  <c:v>2431.6406299999981</c:v>
                </c:pt>
                <c:pt idx="19760">
                  <c:v>2434.08203</c:v>
                </c:pt>
                <c:pt idx="19761">
                  <c:v>2434.08203</c:v>
                </c:pt>
                <c:pt idx="19762">
                  <c:v>2434.08203</c:v>
                </c:pt>
                <c:pt idx="19763">
                  <c:v>2434.08203</c:v>
                </c:pt>
                <c:pt idx="19764">
                  <c:v>2434.08203</c:v>
                </c:pt>
                <c:pt idx="19765">
                  <c:v>2434.08203</c:v>
                </c:pt>
                <c:pt idx="19766">
                  <c:v>2434.08203</c:v>
                </c:pt>
                <c:pt idx="19767">
                  <c:v>2434.08203</c:v>
                </c:pt>
                <c:pt idx="19768">
                  <c:v>2434.08203</c:v>
                </c:pt>
                <c:pt idx="19769">
                  <c:v>2431.6406299999981</c:v>
                </c:pt>
                <c:pt idx="19770">
                  <c:v>2434.08203</c:v>
                </c:pt>
                <c:pt idx="19771">
                  <c:v>2434.08203</c:v>
                </c:pt>
                <c:pt idx="19772">
                  <c:v>2434.08203</c:v>
                </c:pt>
                <c:pt idx="19773">
                  <c:v>2431.6406299999981</c:v>
                </c:pt>
                <c:pt idx="19774">
                  <c:v>2434.08203</c:v>
                </c:pt>
                <c:pt idx="19775">
                  <c:v>2434.08203</c:v>
                </c:pt>
                <c:pt idx="19776">
                  <c:v>2434.08203</c:v>
                </c:pt>
                <c:pt idx="19777">
                  <c:v>2434.08203</c:v>
                </c:pt>
                <c:pt idx="19778">
                  <c:v>2434.08203</c:v>
                </c:pt>
                <c:pt idx="19779">
                  <c:v>2434.08203</c:v>
                </c:pt>
                <c:pt idx="19780">
                  <c:v>2434.08203</c:v>
                </c:pt>
                <c:pt idx="19781">
                  <c:v>2434.08203</c:v>
                </c:pt>
                <c:pt idx="19782">
                  <c:v>2434.08203</c:v>
                </c:pt>
                <c:pt idx="19783">
                  <c:v>2434.08203</c:v>
                </c:pt>
                <c:pt idx="19784">
                  <c:v>2434.08203</c:v>
                </c:pt>
                <c:pt idx="19785">
                  <c:v>2434.08203</c:v>
                </c:pt>
                <c:pt idx="19786">
                  <c:v>2434.08203</c:v>
                </c:pt>
                <c:pt idx="19787">
                  <c:v>2434.08203</c:v>
                </c:pt>
                <c:pt idx="19788">
                  <c:v>2434.08203</c:v>
                </c:pt>
                <c:pt idx="19789">
                  <c:v>2434.08203</c:v>
                </c:pt>
                <c:pt idx="19790">
                  <c:v>2431.6406299999981</c:v>
                </c:pt>
                <c:pt idx="19791">
                  <c:v>2434.08203</c:v>
                </c:pt>
                <c:pt idx="19792">
                  <c:v>2434.08203</c:v>
                </c:pt>
                <c:pt idx="19793">
                  <c:v>2434.08203</c:v>
                </c:pt>
                <c:pt idx="19794">
                  <c:v>2434.08203</c:v>
                </c:pt>
                <c:pt idx="19795">
                  <c:v>2434.08203</c:v>
                </c:pt>
                <c:pt idx="19796">
                  <c:v>2431.6406299999981</c:v>
                </c:pt>
                <c:pt idx="19797">
                  <c:v>2434.08203</c:v>
                </c:pt>
                <c:pt idx="19798">
                  <c:v>2434.08203</c:v>
                </c:pt>
                <c:pt idx="19799">
                  <c:v>2434.08203</c:v>
                </c:pt>
                <c:pt idx="19800">
                  <c:v>2434.08203</c:v>
                </c:pt>
                <c:pt idx="19801">
                  <c:v>2434.08203</c:v>
                </c:pt>
                <c:pt idx="19802">
                  <c:v>2431.6406299999981</c:v>
                </c:pt>
                <c:pt idx="19803">
                  <c:v>2434.08203</c:v>
                </c:pt>
                <c:pt idx="19804">
                  <c:v>2434.08203</c:v>
                </c:pt>
                <c:pt idx="19805">
                  <c:v>2434.08203</c:v>
                </c:pt>
                <c:pt idx="19806">
                  <c:v>2434.08203</c:v>
                </c:pt>
                <c:pt idx="19807">
                  <c:v>2434.08203</c:v>
                </c:pt>
                <c:pt idx="19808">
                  <c:v>2434.08203</c:v>
                </c:pt>
                <c:pt idx="19809">
                  <c:v>2431.6406299999981</c:v>
                </c:pt>
                <c:pt idx="19810">
                  <c:v>2434.08203</c:v>
                </c:pt>
                <c:pt idx="19811">
                  <c:v>2434.08203</c:v>
                </c:pt>
                <c:pt idx="19812">
                  <c:v>2434.08203</c:v>
                </c:pt>
                <c:pt idx="19813">
                  <c:v>2434.08203</c:v>
                </c:pt>
                <c:pt idx="19814">
                  <c:v>2434.08203</c:v>
                </c:pt>
                <c:pt idx="19815">
                  <c:v>2434.08203</c:v>
                </c:pt>
                <c:pt idx="19816">
                  <c:v>2434.08203</c:v>
                </c:pt>
                <c:pt idx="19817">
                  <c:v>2434.08203</c:v>
                </c:pt>
                <c:pt idx="19818">
                  <c:v>2431.6406299999981</c:v>
                </c:pt>
                <c:pt idx="19819">
                  <c:v>2434.08203</c:v>
                </c:pt>
                <c:pt idx="19820">
                  <c:v>2434.08203</c:v>
                </c:pt>
                <c:pt idx="19821">
                  <c:v>2434.08203</c:v>
                </c:pt>
                <c:pt idx="19822">
                  <c:v>2434.08203</c:v>
                </c:pt>
                <c:pt idx="19823">
                  <c:v>2434.08203</c:v>
                </c:pt>
                <c:pt idx="19824">
                  <c:v>2434.08203</c:v>
                </c:pt>
                <c:pt idx="19825">
                  <c:v>2434.08203</c:v>
                </c:pt>
                <c:pt idx="19826">
                  <c:v>2434.08203</c:v>
                </c:pt>
                <c:pt idx="19827">
                  <c:v>2434.08203</c:v>
                </c:pt>
                <c:pt idx="19828">
                  <c:v>2434.08203</c:v>
                </c:pt>
                <c:pt idx="19829">
                  <c:v>2434.08203</c:v>
                </c:pt>
                <c:pt idx="19830">
                  <c:v>2434.08203</c:v>
                </c:pt>
                <c:pt idx="19831">
                  <c:v>2434.08203</c:v>
                </c:pt>
                <c:pt idx="19832">
                  <c:v>2434.08203</c:v>
                </c:pt>
                <c:pt idx="19833">
                  <c:v>2434.08203</c:v>
                </c:pt>
                <c:pt idx="19834">
                  <c:v>2434.08203</c:v>
                </c:pt>
                <c:pt idx="19835">
                  <c:v>2434.08203</c:v>
                </c:pt>
                <c:pt idx="19836">
                  <c:v>2434.08203</c:v>
                </c:pt>
                <c:pt idx="19837">
                  <c:v>2434.08203</c:v>
                </c:pt>
                <c:pt idx="19838">
                  <c:v>2434.08203</c:v>
                </c:pt>
                <c:pt idx="19839">
                  <c:v>2434.08203</c:v>
                </c:pt>
                <c:pt idx="19840">
                  <c:v>2434.08203</c:v>
                </c:pt>
                <c:pt idx="19841">
                  <c:v>2434.08203</c:v>
                </c:pt>
                <c:pt idx="19842">
                  <c:v>2434.08203</c:v>
                </c:pt>
                <c:pt idx="19843">
                  <c:v>2434.08203</c:v>
                </c:pt>
                <c:pt idx="19844">
                  <c:v>2434.08203</c:v>
                </c:pt>
                <c:pt idx="19845">
                  <c:v>2434.08203</c:v>
                </c:pt>
                <c:pt idx="19846">
                  <c:v>2434.08203</c:v>
                </c:pt>
                <c:pt idx="19847">
                  <c:v>2431.6406299999981</c:v>
                </c:pt>
                <c:pt idx="19848">
                  <c:v>2434.08203</c:v>
                </c:pt>
                <c:pt idx="19849">
                  <c:v>2434.08203</c:v>
                </c:pt>
                <c:pt idx="19850">
                  <c:v>2434.08203</c:v>
                </c:pt>
                <c:pt idx="19851">
                  <c:v>2434.08203</c:v>
                </c:pt>
                <c:pt idx="19852">
                  <c:v>2431.6406299999981</c:v>
                </c:pt>
                <c:pt idx="19853">
                  <c:v>2434.08203</c:v>
                </c:pt>
                <c:pt idx="19854">
                  <c:v>2434.08203</c:v>
                </c:pt>
                <c:pt idx="19855">
                  <c:v>2434.08203</c:v>
                </c:pt>
                <c:pt idx="19856">
                  <c:v>2431.6406299999981</c:v>
                </c:pt>
                <c:pt idx="19857">
                  <c:v>2434.08203</c:v>
                </c:pt>
                <c:pt idx="19858">
                  <c:v>2431.6406299999981</c:v>
                </c:pt>
                <c:pt idx="19859">
                  <c:v>2434.08203</c:v>
                </c:pt>
                <c:pt idx="19860">
                  <c:v>2434.08203</c:v>
                </c:pt>
                <c:pt idx="19861">
                  <c:v>2434.08203</c:v>
                </c:pt>
                <c:pt idx="19862">
                  <c:v>2434.08203</c:v>
                </c:pt>
                <c:pt idx="19863">
                  <c:v>2434.08203</c:v>
                </c:pt>
                <c:pt idx="19864">
                  <c:v>2434.08203</c:v>
                </c:pt>
                <c:pt idx="19865">
                  <c:v>2434.08203</c:v>
                </c:pt>
                <c:pt idx="19866">
                  <c:v>2434.08203</c:v>
                </c:pt>
                <c:pt idx="19867">
                  <c:v>2434.08203</c:v>
                </c:pt>
                <c:pt idx="19868">
                  <c:v>2431.6406299999981</c:v>
                </c:pt>
                <c:pt idx="19869">
                  <c:v>2434.08203</c:v>
                </c:pt>
                <c:pt idx="19870">
                  <c:v>2434.08203</c:v>
                </c:pt>
                <c:pt idx="19871">
                  <c:v>2434.08203</c:v>
                </c:pt>
                <c:pt idx="19872">
                  <c:v>2434.08203</c:v>
                </c:pt>
                <c:pt idx="19873">
                  <c:v>2434.08203</c:v>
                </c:pt>
                <c:pt idx="19874">
                  <c:v>2431.6406299999981</c:v>
                </c:pt>
                <c:pt idx="19875">
                  <c:v>2434.08203</c:v>
                </c:pt>
                <c:pt idx="19876">
                  <c:v>2434.08203</c:v>
                </c:pt>
                <c:pt idx="19877">
                  <c:v>2434.08203</c:v>
                </c:pt>
                <c:pt idx="19878">
                  <c:v>2431.6406299999981</c:v>
                </c:pt>
                <c:pt idx="19879">
                  <c:v>2431.6406299999981</c:v>
                </c:pt>
                <c:pt idx="19880">
                  <c:v>2434.08203</c:v>
                </c:pt>
                <c:pt idx="19881">
                  <c:v>2434.08203</c:v>
                </c:pt>
                <c:pt idx="19882">
                  <c:v>2434.08203</c:v>
                </c:pt>
                <c:pt idx="19883">
                  <c:v>2434.08203</c:v>
                </c:pt>
                <c:pt idx="19884">
                  <c:v>2434.08203</c:v>
                </c:pt>
                <c:pt idx="19885">
                  <c:v>2434.08203</c:v>
                </c:pt>
                <c:pt idx="19886">
                  <c:v>2434.08203</c:v>
                </c:pt>
                <c:pt idx="19887">
                  <c:v>2434.08203</c:v>
                </c:pt>
                <c:pt idx="19888">
                  <c:v>2434.08203</c:v>
                </c:pt>
                <c:pt idx="19889">
                  <c:v>2434.08203</c:v>
                </c:pt>
                <c:pt idx="19890">
                  <c:v>2434.08203</c:v>
                </c:pt>
                <c:pt idx="19891">
                  <c:v>2434.08203</c:v>
                </c:pt>
                <c:pt idx="19892">
                  <c:v>2434.08203</c:v>
                </c:pt>
                <c:pt idx="19893">
                  <c:v>2434.08203</c:v>
                </c:pt>
                <c:pt idx="19894">
                  <c:v>2434.08203</c:v>
                </c:pt>
                <c:pt idx="19895">
                  <c:v>2434.08203</c:v>
                </c:pt>
                <c:pt idx="19896">
                  <c:v>2434.08203</c:v>
                </c:pt>
                <c:pt idx="19897">
                  <c:v>2434.08203</c:v>
                </c:pt>
                <c:pt idx="19898">
                  <c:v>2434.08203</c:v>
                </c:pt>
                <c:pt idx="19899">
                  <c:v>2434.08203</c:v>
                </c:pt>
                <c:pt idx="19900">
                  <c:v>2434.08203</c:v>
                </c:pt>
                <c:pt idx="19901">
                  <c:v>2434.08203</c:v>
                </c:pt>
                <c:pt idx="19902">
                  <c:v>2431.6406299999981</c:v>
                </c:pt>
                <c:pt idx="19903">
                  <c:v>2434.08203</c:v>
                </c:pt>
                <c:pt idx="19904">
                  <c:v>2434.08203</c:v>
                </c:pt>
                <c:pt idx="19905">
                  <c:v>2431.6406299999981</c:v>
                </c:pt>
                <c:pt idx="19906">
                  <c:v>2434.08203</c:v>
                </c:pt>
                <c:pt idx="19907">
                  <c:v>2431.6406299999981</c:v>
                </c:pt>
                <c:pt idx="19908">
                  <c:v>2434.08203</c:v>
                </c:pt>
                <c:pt idx="19909">
                  <c:v>2434.08203</c:v>
                </c:pt>
                <c:pt idx="19910">
                  <c:v>2431.6406299999981</c:v>
                </c:pt>
                <c:pt idx="19911">
                  <c:v>2434.08203</c:v>
                </c:pt>
                <c:pt idx="19912">
                  <c:v>2434.08203</c:v>
                </c:pt>
                <c:pt idx="19913">
                  <c:v>2434.08203</c:v>
                </c:pt>
                <c:pt idx="19914">
                  <c:v>2434.08203</c:v>
                </c:pt>
                <c:pt idx="19915">
                  <c:v>2434.08203</c:v>
                </c:pt>
                <c:pt idx="19916">
                  <c:v>2434.08203</c:v>
                </c:pt>
                <c:pt idx="19917">
                  <c:v>2434.08203</c:v>
                </c:pt>
                <c:pt idx="19918">
                  <c:v>2434.08203</c:v>
                </c:pt>
                <c:pt idx="19919">
                  <c:v>2434.08203</c:v>
                </c:pt>
                <c:pt idx="19920">
                  <c:v>2434.08203</c:v>
                </c:pt>
                <c:pt idx="19921">
                  <c:v>2434.08203</c:v>
                </c:pt>
                <c:pt idx="19922">
                  <c:v>2434.08203</c:v>
                </c:pt>
                <c:pt idx="19923">
                  <c:v>2434.08203</c:v>
                </c:pt>
                <c:pt idx="19924">
                  <c:v>2434.08203</c:v>
                </c:pt>
                <c:pt idx="19925">
                  <c:v>2434.08203</c:v>
                </c:pt>
                <c:pt idx="19926">
                  <c:v>2431.6406299999981</c:v>
                </c:pt>
                <c:pt idx="19927">
                  <c:v>2434.08203</c:v>
                </c:pt>
                <c:pt idx="19928">
                  <c:v>2434.08203</c:v>
                </c:pt>
                <c:pt idx="19929">
                  <c:v>2434.08203</c:v>
                </c:pt>
                <c:pt idx="19930">
                  <c:v>2434.08203</c:v>
                </c:pt>
                <c:pt idx="19931">
                  <c:v>2431.6406299999981</c:v>
                </c:pt>
                <c:pt idx="19932">
                  <c:v>2434.08203</c:v>
                </c:pt>
                <c:pt idx="19933">
                  <c:v>2434.08203</c:v>
                </c:pt>
                <c:pt idx="19934">
                  <c:v>2434.08203</c:v>
                </c:pt>
                <c:pt idx="19935">
                  <c:v>2434.08203</c:v>
                </c:pt>
                <c:pt idx="19936">
                  <c:v>2434.08203</c:v>
                </c:pt>
                <c:pt idx="19937">
                  <c:v>2434.08203</c:v>
                </c:pt>
                <c:pt idx="19938">
                  <c:v>2434.08203</c:v>
                </c:pt>
                <c:pt idx="19939">
                  <c:v>2434.08203</c:v>
                </c:pt>
                <c:pt idx="19940">
                  <c:v>2434.08203</c:v>
                </c:pt>
                <c:pt idx="19941">
                  <c:v>2434.08203</c:v>
                </c:pt>
                <c:pt idx="19942">
                  <c:v>2431.6406299999981</c:v>
                </c:pt>
                <c:pt idx="19943">
                  <c:v>2431.6406299999981</c:v>
                </c:pt>
                <c:pt idx="19944">
                  <c:v>2434.08203</c:v>
                </c:pt>
                <c:pt idx="19945">
                  <c:v>2434.08203</c:v>
                </c:pt>
                <c:pt idx="19946">
                  <c:v>2434.08203</c:v>
                </c:pt>
                <c:pt idx="19947">
                  <c:v>2434.08203</c:v>
                </c:pt>
                <c:pt idx="19948">
                  <c:v>2434.08203</c:v>
                </c:pt>
                <c:pt idx="19949">
                  <c:v>2434.08203</c:v>
                </c:pt>
                <c:pt idx="19950">
                  <c:v>2434.08203</c:v>
                </c:pt>
                <c:pt idx="19951">
                  <c:v>2431.6406299999981</c:v>
                </c:pt>
                <c:pt idx="19952">
                  <c:v>2434.08203</c:v>
                </c:pt>
                <c:pt idx="19953">
                  <c:v>2434.08203</c:v>
                </c:pt>
                <c:pt idx="19954">
                  <c:v>2434.08203</c:v>
                </c:pt>
                <c:pt idx="19955">
                  <c:v>2434.08203</c:v>
                </c:pt>
                <c:pt idx="19956">
                  <c:v>2434.08203</c:v>
                </c:pt>
                <c:pt idx="19957">
                  <c:v>2434.08203</c:v>
                </c:pt>
                <c:pt idx="19958">
                  <c:v>2434.08203</c:v>
                </c:pt>
                <c:pt idx="19959">
                  <c:v>2431.6406299999981</c:v>
                </c:pt>
                <c:pt idx="19960">
                  <c:v>2434.08203</c:v>
                </c:pt>
                <c:pt idx="19961">
                  <c:v>2434.08203</c:v>
                </c:pt>
                <c:pt idx="19962">
                  <c:v>2434.08203</c:v>
                </c:pt>
                <c:pt idx="19963">
                  <c:v>2431.6406299999981</c:v>
                </c:pt>
                <c:pt idx="19964">
                  <c:v>2434.08203</c:v>
                </c:pt>
                <c:pt idx="19965">
                  <c:v>2434.08203</c:v>
                </c:pt>
                <c:pt idx="19966">
                  <c:v>2434.08203</c:v>
                </c:pt>
                <c:pt idx="19967">
                  <c:v>2431.6406299999981</c:v>
                </c:pt>
                <c:pt idx="19968">
                  <c:v>2431.6406299999981</c:v>
                </c:pt>
                <c:pt idx="19969">
                  <c:v>2431.6406299999981</c:v>
                </c:pt>
                <c:pt idx="19970">
                  <c:v>2431.6406299999981</c:v>
                </c:pt>
                <c:pt idx="19971">
                  <c:v>2431.6406299999981</c:v>
                </c:pt>
                <c:pt idx="19972">
                  <c:v>2434.08203</c:v>
                </c:pt>
                <c:pt idx="19973">
                  <c:v>2434.08203</c:v>
                </c:pt>
                <c:pt idx="19974">
                  <c:v>2431.6406299999981</c:v>
                </c:pt>
                <c:pt idx="19975">
                  <c:v>2434.08203</c:v>
                </c:pt>
                <c:pt idx="19976">
                  <c:v>2434.08203</c:v>
                </c:pt>
                <c:pt idx="19977">
                  <c:v>2434.08203</c:v>
                </c:pt>
                <c:pt idx="19978">
                  <c:v>2434.08203</c:v>
                </c:pt>
                <c:pt idx="19979">
                  <c:v>2434.08203</c:v>
                </c:pt>
                <c:pt idx="19980">
                  <c:v>2431.6406299999981</c:v>
                </c:pt>
                <c:pt idx="19981">
                  <c:v>2434.08203</c:v>
                </c:pt>
                <c:pt idx="19982">
                  <c:v>2434.08203</c:v>
                </c:pt>
                <c:pt idx="19983">
                  <c:v>2434.08203</c:v>
                </c:pt>
                <c:pt idx="19984">
                  <c:v>2431.6406299999981</c:v>
                </c:pt>
                <c:pt idx="19985">
                  <c:v>2434.08203</c:v>
                </c:pt>
                <c:pt idx="19986">
                  <c:v>2434.08203</c:v>
                </c:pt>
                <c:pt idx="19987">
                  <c:v>2434.08203</c:v>
                </c:pt>
                <c:pt idx="19988">
                  <c:v>2434.08203</c:v>
                </c:pt>
                <c:pt idx="19989">
                  <c:v>2434.08203</c:v>
                </c:pt>
                <c:pt idx="19990">
                  <c:v>2434.08203</c:v>
                </c:pt>
                <c:pt idx="19991">
                  <c:v>2434.08203</c:v>
                </c:pt>
                <c:pt idx="19992">
                  <c:v>2434.08203</c:v>
                </c:pt>
                <c:pt idx="19993">
                  <c:v>2434.08203</c:v>
                </c:pt>
                <c:pt idx="19994">
                  <c:v>2434.08203</c:v>
                </c:pt>
                <c:pt idx="19995">
                  <c:v>2434.08203</c:v>
                </c:pt>
                <c:pt idx="19996">
                  <c:v>2434.08203</c:v>
                </c:pt>
                <c:pt idx="19997">
                  <c:v>2434.08203</c:v>
                </c:pt>
                <c:pt idx="19998">
                  <c:v>2434.08203</c:v>
                </c:pt>
                <c:pt idx="19999">
                  <c:v>2434.08203</c:v>
                </c:pt>
                <c:pt idx="20000">
                  <c:v>2431.6406299999981</c:v>
                </c:pt>
                <c:pt idx="20001">
                  <c:v>2434.08203</c:v>
                </c:pt>
                <c:pt idx="20002">
                  <c:v>2434.08203</c:v>
                </c:pt>
                <c:pt idx="20003">
                  <c:v>2434.08203</c:v>
                </c:pt>
                <c:pt idx="20004">
                  <c:v>2434.08203</c:v>
                </c:pt>
                <c:pt idx="20005">
                  <c:v>2434.08203</c:v>
                </c:pt>
                <c:pt idx="20006">
                  <c:v>2434.08203</c:v>
                </c:pt>
                <c:pt idx="20007">
                  <c:v>2434.08203</c:v>
                </c:pt>
                <c:pt idx="20008">
                  <c:v>2434.08203</c:v>
                </c:pt>
                <c:pt idx="20009">
                  <c:v>2431.6406299999981</c:v>
                </c:pt>
                <c:pt idx="20010">
                  <c:v>2434.08203</c:v>
                </c:pt>
                <c:pt idx="20011">
                  <c:v>2434.08203</c:v>
                </c:pt>
                <c:pt idx="20012">
                  <c:v>2434.08203</c:v>
                </c:pt>
                <c:pt idx="20013">
                  <c:v>2434.08203</c:v>
                </c:pt>
                <c:pt idx="20014">
                  <c:v>2434.08203</c:v>
                </c:pt>
                <c:pt idx="20015">
                  <c:v>2434.08203</c:v>
                </c:pt>
                <c:pt idx="20016">
                  <c:v>2434.08203</c:v>
                </c:pt>
                <c:pt idx="20017">
                  <c:v>2431.6406299999981</c:v>
                </c:pt>
                <c:pt idx="20018">
                  <c:v>2434.08203</c:v>
                </c:pt>
                <c:pt idx="20019">
                  <c:v>2434.08203</c:v>
                </c:pt>
                <c:pt idx="20020">
                  <c:v>2434.08203</c:v>
                </c:pt>
                <c:pt idx="20021">
                  <c:v>2434.08203</c:v>
                </c:pt>
                <c:pt idx="20022">
                  <c:v>2431.6406299999981</c:v>
                </c:pt>
                <c:pt idx="20023">
                  <c:v>2434.08203</c:v>
                </c:pt>
                <c:pt idx="20024">
                  <c:v>2434.08203</c:v>
                </c:pt>
                <c:pt idx="20025">
                  <c:v>2434.08203</c:v>
                </c:pt>
                <c:pt idx="20026">
                  <c:v>2434.08203</c:v>
                </c:pt>
                <c:pt idx="20027">
                  <c:v>2434.08203</c:v>
                </c:pt>
                <c:pt idx="20028">
                  <c:v>2434.08203</c:v>
                </c:pt>
                <c:pt idx="20029">
                  <c:v>2434.08203</c:v>
                </c:pt>
                <c:pt idx="20030">
                  <c:v>2434.08203</c:v>
                </c:pt>
                <c:pt idx="20031">
                  <c:v>2434.08203</c:v>
                </c:pt>
                <c:pt idx="20032">
                  <c:v>2434.08203</c:v>
                </c:pt>
                <c:pt idx="20033">
                  <c:v>2434.08203</c:v>
                </c:pt>
                <c:pt idx="20034">
                  <c:v>2431.6406299999981</c:v>
                </c:pt>
                <c:pt idx="20035">
                  <c:v>2434.08203</c:v>
                </c:pt>
                <c:pt idx="20036">
                  <c:v>2431.6406299999981</c:v>
                </c:pt>
                <c:pt idx="20037">
                  <c:v>2434.08203</c:v>
                </c:pt>
                <c:pt idx="20038">
                  <c:v>2434.08203</c:v>
                </c:pt>
                <c:pt idx="20039">
                  <c:v>2434.08203</c:v>
                </c:pt>
                <c:pt idx="20040">
                  <c:v>2434.08203</c:v>
                </c:pt>
                <c:pt idx="20041">
                  <c:v>2434.08203</c:v>
                </c:pt>
                <c:pt idx="20042">
                  <c:v>2434.08203</c:v>
                </c:pt>
                <c:pt idx="20043">
                  <c:v>2434.08203</c:v>
                </c:pt>
                <c:pt idx="20044">
                  <c:v>2434.08203</c:v>
                </c:pt>
                <c:pt idx="20045">
                  <c:v>2434.08203</c:v>
                </c:pt>
                <c:pt idx="20046">
                  <c:v>2434.08203</c:v>
                </c:pt>
                <c:pt idx="20047">
                  <c:v>2434.08203</c:v>
                </c:pt>
                <c:pt idx="20048">
                  <c:v>2434.08203</c:v>
                </c:pt>
                <c:pt idx="20049">
                  <c:v>2434.08203</c:v>
                </c:pt>
                <c:pt idx="20050">
                  <c:v>2434.08203</c:v>
                </c:pt>
                <c:pt idx="20051">
                  <c:v>2434.08203</c:v>
                </c:pt>
                <c:pt idx="20052">
                  <c:v>2434.08203</c:v>
                </c:pt>
                <c:pt idx="20053">
                  <c:v>2434.08203</c:v>
                </c:pt>
                <c:pt idx="20054">
                  <c:v>2431.6406299999981</c:v>
                </c:pt>
                <c:pt idx="20055">
                  <c:v>2434.08203</c:v>
                </c:pt>
                <c:pt idx="20056">
                  <c:v>2434.08203</c:v>
                </c:pt>
                <c:pt idx="20057">
                  <c:v>2431.6406299999981</c:v>
                </c:pt>
                <c:pt idx="20058">
                  <c:v>2434.08203</c:v>
                </c:pt>
                <c:pt idx="20059">
                  <c:v>2434.08203</c:v>
                </c:pt>
                <c:pt idx="20060">
                  <c:v>2434.08203</c:v>
                </c:pt>
                <c:pt idx="20061">
                  <c:v>2434.08203</c:v>
                </c:pt>
                <c:pt idx="20062">
                  <c:v>2434.08203</c:v>
                </c:pt>
                <c:pt idx="20063">
                  <c:v>2434.08203</c:v>
                </c:pt>
                <c:pt idx="20064">
                  <c:v>2434.08203</c:v>
                </c:pt>
                <c:pt idx="20065">
                  <c:v>2434.08203</c:v>
                </c:pt>
                <c:pt idx="20066">
                  <c:v>2431.6406299999981</c:v>
                </c:pt>
                <c:pt idx="20067">
                  <c:v>2434.08203</c:v>
                </c:pt>
                <c:pt idx="20068">
                  <c:v>2431.6406299999981</c:v>
                </c:pt>
                <c:pt idx="20069">
                  <c:v>2431.6406299999981</c:v>
                </c:pt>
                <c:pt idx="20070">
                  <c:v>2434.08203</c:v>
                </c:pt>
                <c:pt idx="20071">
                  <c:v>2434.08203</c:v>
                </c:pt>
                <c:pt idx="20072">
                  <c:v>2431.6406299999981</c:v>
                </c:pt>
                <c:pt idx="20073">
                  <c:v>2434.08203</c:v>
                </c:pt>
                <c:pt idx="20074">
                  <c:v>2431.6406299999981</c:v>
                </c:pt>
                <c:pt idx="20075">
                  <c:v>2434.08203</c:v>
                </c:pt>
                <c:pt idx="20076">
                  <c:v>2431.6406299999981</c:v>
                </c:pt>
                <c:pt idx="20077">
                  <c:v>2434.08203</c:v>
                </c:pt>
                <c:pt idx="20078">
                  <c:v>2431.6406299999981</c:v>
                </c:pt>
                <c:pt idx="20079">
                  <c:v>2434.08203</c:v>
                </c:pt>
                <c:pt idx="20080">
                  <c:v>2434.08203</c:v>
                </c:pt>
                <c:pt idx="20081">
                  <c:v>2434.08203</c:v>
                </c:pt>
                <c:pt idx="20082">
                  <c:v>2434.08203</c:v>
                </c:pt>
                <c:pt idx="20083">
                  <c:v>2434.08203</c:v>
                </c:pt>
                <c:pt idx="20084">
                  <c:v>2431.6406299999981</c:v>
                </c:pt>
                <c:pt idx="20085">
                  <c:v>2434.08203</c:v>
                </c:pt>
                <c:pt idx="20086">
                  <c:v>2434.08203</c:v>
                </c:pt>
                <c:pt idx="20087">
                  <c:v>2434.08203</c:v>
                </c:pt>
                <c:pt idx="20088">
                  <c:v>2434.08203</c:v>
                </c:pt>
                <c:pt idx="20089">
                  <c:v>2434.08203</c:v>
                </c:pt>
                <c:pt idx="20090">
                  <c:v>2434.08203</c:v>
                </c:pt>
                <c:pt idx="20091">
                  <c:v>2434.08203</c:v>
                </c:pt>
                <c:pt idx="20092">
                  <c:v>2434.08203</c:v>
                </c:pt>
                <c:pt idx="20093">
                  <c:v>2434.08203</c:v>
                </c:pt>
                <c:pt idx="20094">
                  <c:v>2434.08203</c:v>
                </c:pt>
                <c:pt idx="20095">
                  <c:v>2434.08203</c:v>
                </c:pt>
                <c:pt idx="20096">
                  <c:v>2434.08203</c:v>
                </c:pt>
                <c:pt idx="20097">
                  <c:v>2434.08203</c:v>
                </c:pt>
                <c:pt idx="20098">
                  <c:v>2434.08203</c:v>
                </c:pt>
                <c:pt idx="20099">
                  <c:v>2434.08203</c:v>
                </c:pt>
                <c:pt idx="20100">
                  <c:v>2434.08203</c:v>
                </c:pt>
                <c:pt idx="20101">
                  <c:v>2434.08203</c:v>
                </c:pt>
                <c:pt idx="20102">
                  <c:v>2434.08203</c:v>
                </c:pt>
                <c:pt idx="20103">
                  <c:v>2434.08203</c:v>
                </c:pt>
                <c:pt idx="20104">
                  <c:v>2431.6406299999981</c:v>
                </c:pt>
                <c:pt idx="20105">
                  <c:v>2434.08203</c:v>
                </c:pt>
                <c:pt idx="20106">
                  <c:v>2434.08203</c:v>
                </c:pt>
                <c:pt idx="20107">
                  <c:v>2434.08203</c:v>
                </c:pt>
                <c:pt idx="20108">
                  <c:v>2434.08203</c:v>
                </c:pt>
                <c:pt idx="20109">
                  <c:v>2434.08203</c:v>
                </c:pt>
                <c:pt idx="20110">
                  <c:v>2434.08203</c:v>
                </c:pt>
                <c:pt idx="20111">
                  <c:v>2434.08203</c:v>
                </c:pt>
                <c:pt idx="20112">
                  <c:v>2434.08203</c:v>
                </c:pt>
                <c:pt idx="20113">
                  <c:v>2434.08203</c:v>
                </c:pt>
                <c:pt idx="20114">
                  <c:v>2434.08203</c:v>
                </c:pt>
                <c:pt idx="20115">
                  <c:v>2434.08203</c:v>
                </c:pt>
                <c:pt idx="20116">
                  <c:v>2434.08203</c:v>
                </c:pt>
                <c:pt idx="20117">
                  <c:v>2434.08203</c:v>
                </c:pt>
                <c:pt idx="20118">
                  <c:v>2434.08203</c:v>
                </c:pt>
                <c:pt idx="20119">
                  <c:v>2434.08203</c:v>
                </c:pt>
                <c:pt idx="20120">
                  <c:v>2434.08203</c:v>
                </c:pt>
                <c:pt idx="20121">
                  <c:v>2434.08203</c:v>
                </c:pt>
                <c:pt idx="20122">
                  <c:v>2434.08203</c:v>
                </c:pt>
                <c:pt idx="20123">
                  <c:v>2434.08203</c:v>
                </c:pt>
                <c:pt idx="20124">
                  <c:v>2434.08203</c:v>
                </c:pt>
                <c:pt idx="20125">
                  <c:v>2434.08203</c:v>
                </c:pt>
                <c:pt idx="20126">
                  <c:v>2431.6406299999981</c:v>
                </c:pt>
                <c:pt idx="20127">
                  <c:v>2434.08203</c:v>
                </c:pt>
                <c:pt idx="20128">
                  <c:v>2434.08203</c:v>
                </c:pt>
                <c:pt idx="20129">
                  <c:v>2431.6406299999981</c:v>
                </c:pt>
                <c:pt idx="20130">
                  <c:v>2434.08203</c:v>
                </c:pt>
                <c:pt idx="20131">
                  <c:v>2434.08203</c:v>
                </c:pt>
                <c:pt idx="20132">
                  <c:v>2434.08203</c:v>
                </c:pt>
                <c:pt idx="20133">
                  <c:v>2434.08203</c:v>
                </c:pt>
                <c:pt idx="20134">
                  <c:v>2434.08203</c:v>
                </c:pt>
                <c:pt idx="20135">
                  <c:v>2434.08203</c:v>
                </c:pt>
                <c:pt idx="20136">
                  <c:v>2434.08203</c:v>
                </c:pt>
                <c:pt idx="20137">
                  <c:v>2434.08203</c:v>
                </c:pt>
                <c:pt idx="20138">
                  <c:v>2431.6406299999981</c:v>
                </c:pt>
                <c:pt idx="20139">
                  <c:v>2434.08203</c:v>
                </c:pt>
                <c:pt idx="20140">
                  <c:v>2434.08203</c:v>
                </c:pt>
                <c:pt idx="20141">
                  <c:v>2434.08203</c:v>
                </c:pt>
                <c:pt idx="20142">
                  <c:v>2434.08203</c:v>
                </c:pt>
                <c:pt idx="20143">
                  <c:v>2434.08203</c:v>
                </c:pt>
                <c:pt idx="20144">
                  <c:v>2434.08203</c:v>
                </c:pt>
                <c:pt idx="20145">
                  <c:v>2434.08203</c:v>
                </c:pt>
                <c:pt idx="20146">
                  <c:v>2434.08203</c:v>
                </c:pt>
                <c:pt idx="20147">
                  <c:v>2434.08203</c:v>
                </c:pt>
                <c:pt idx="20148">
                  <c:v>2431.6406299999981</c:v>
                </c:pt>
                <c:pt idx="20149">
                  <c:v>2434.08203</c:v>
                </c:pt>
                <c:pt idx="20150">
                  <c:v>2434.08203</c:v>
                </c:pt>
                <c:pt idx="20151">
                  <c:v>2434.08203</c:v>
                </c:pt>
                <c:pt idx="20152">
                  <c:v>2434.08203</c:v>
                </c:pt>
                <c:pt idx="20153">
                  <c:v>2434.08203</c:v>
                </c:pt>
                <c:pt idx="20154">
                  <c:v>2431.6406299999981</c:v>
                </c:pt>
                <c:pt idx="20155">
                  <c:v>2434.08203</c:v>
                </c:pt>
                <c:pt idx="20156">
                  <c:v>2434.08203</c:v>
                </c:pt>
                <c:pt idx="20157">
                  <c:v>2434.08203</c:v>
                </c:pt>
                <c:pt idx="20158">
                  <c:v>2434.08203</c:v>
                </c:pt>
                <c:pt idx="20159">
                  <c:v>2434.08203</c:v>
                </c:pt>
                <c:pt idx="20160">
                  <c:v>2434.08203</c:v>
                </c:pt>
                <c:pt idx="20161">
                  <c:v>2434.08203</c:v>
                </c:pt>
                <c:pt idx="20162">
                  <c:v>2434.08203</c:v>
                </c:pt>
                <c:pt idx="20163">
                  <c:v>2434.08203</c:v>
                </c:pt>
                <c:pt idx="20164">
                  <c:v>2434.08203</c:v>
                </c:pt>
                <c:pt idx="20165">
                  <c:v>2434.08203</c:v>
                </c:pt>
                <c:pt idx="20166">
                  <c:v>2434.08203</c:v>
                </c:pt>
                <c:pt idx="20167">
                  <c:v>2434.08203</c:v>
                </c:pt>
                <c:pt idx="20168">
                  <c:v>2434.08203</c:v>
                </c:pt>
                <c:pt idx="20169">
                  <c:v>2434.08203</c:v>
                </c:pt>
                <c:pt idx="20170">
                  <c:v>2434.08203</c:v>
                </c:pt>
                <c:pt idx="20171">
                  <c:v>2431.6406299999981</c:v>
                </c:pt>
                <c:pt idx="20172">
                  <c:v>2434.08203</c:v>
                </c:pt>
                <c:pt idx="20173">
                  <c:v>2431.6406299999981</c:v>
                </c:pt>
                <c:pt idx="20174">
                  <c:v>2434.08203</c:v>
                </c:pt>
                <c:pt idx="20175">
                  <c:v>2434.08203</c:v>
                </c:pt>
                <c:pt idx="20176">
                  <c:v>2434.08203</c:v>
                </c:pt>
                <c:pt idx="20177">
                  <c:v>2431.6406299999981</c:v>
                </c:pt>
                <c:pt idx="20178">
                  <c:v>2434.08203</c:v>
                </c:pt>
                <c:pt idx="20179">
                  <c:v>2434.08203</c:v>
                </c:pt>
                <c:pt idx="20180">
                  <c:v>2434.08203</c:v>
                </c:pt>
                <c:pt idx="20181">
                  <c:v>2434.08203</c:v>
                </c:pt>
                <c:pt idx="20182">
                  <c:v>2434.08203</c:v>
                </c:pt>
                <c:pt idx="20183">
                  <c:v>2434.08203</c:v>
                </c:pt>
                <c:pt idx="20184">
                  <c:v>2431.6406299999981</c:v>
                </c:pt>
                <c:pt idx="20185">
                  <c:v>2434.08203</c:v>
                </c:pt>
                <c:pt idx="20186">
                  <c:v>2434.08203</c:v>
                </c:pt>
                <c:pt idx="20187">
                  <c:v>2434.08203</c:v>
                </c:pt>
                <c:pt idx="20188">
                  <c:v>2434.08203</c:v>
                </c:pt>
                <c:pt idx="20189">
                  <c:v>2434.08203</c:v>
                </c:pt>
                <c:pt idx="20190">
                  <c:v>2434.08203</c:v>
                </c:pt>
                <c:pt idx="20191">
                  <c:v>2434.08203</c:v>
                </c:pt>
                <c:pt idx="20192">
                  <c:v>2434.08203</c:v>
                </c:pt>
                <c:pt idx="20193">
                  <c:v>2434.08203</c:v>
                </c:pt>
                <c:pt idx="20194">
                  <c:v>2431.6406299999981</c:v>
                </c:pt>
                <c:pt idx="20195">
                  <c:v>2434.08203</c:v>
                </c:pt>
                <c:pt idx="20196">
                  <c:v>2434.08203</c:v>
                </c:pt>
                <c:pt idx="20197">
                  <c:v>2434.08203</c:v>
                </c:pt>
                <c:pt idx="20198">
                  <c:v>2431.6406299999981</c:v>
                </c:pt>
                <c:pt idx="20199">
                  <c:v>2431.6406299999981</c:v>
                </c:pt>
                <c:pt idx="20200">
                  <c:v>2434.08203</c:v>
                </c:pt>
                <c:pt idx="20201">
                  <c:v>2434.08203</c:v>
                </c:pt>
                <c:pt idx="20202">
                  <c:v>2434.08203</c:v>
                </c:pt>
                <c:pt idx="20203">
                  <c:v>2434.08203</c:v>
                </c:pt>
                <c:pt idx="20204">
                  <c:v>2431.6406299999981</c:v>
                </c:pt>
                <c:pt idx="20205">
                  <c:v>2434.08203</c:v>
                </c:pt>
                <c:pt idx="20206">
                  <c:v>2434.08203</c:v>
                </c:pt>
                <c:pt idx="20207">
                  <c:v>2434.08203</c:v>
                </c:pt>
                <c:pt idx="20208">
                  <c:v>2434.08203</c:v>
                </c:pt>
                <c:pt idx="20209">
                  <c:v>2434.08203</c:v>
                </c:pt>
                <c:pt idx="20210">
                  <c:v>2434.08203</c:v>
                </c:pt>
                <c:pt idx="20211">
                  <c:v>2434.08203</c:v>
                </c:pt>
                <c:pt idx="20212">
                  <c:v>2434.08203</c:v>
                </c:pt>
                <c:pt idx="20213">
                  <c:v>2434.08203</c:v>
                </c:pt>
                <c:pt idx="20214">
                  <c:v>2431.6406299999981</c:v>
                </c:pt>
                <c:pt idx="20215">
                  <c:v>2434.08203</c:v>
                </c:pt>
                <c:pt idx="20216">
                  <c:v>2434.08203</c:v>
                </c:pt>
                <c:pt idx="20217">
                  <c:v>2434.08203</c:v>
                </c:pt>
                <c:pt idx="20218">
                  <c:v>2431.6406299999981</c:v>
                </c:pt>
                <c:pt idx="20219">
                  <c:v>2431.6406299999981</c:v>
                </c:pt>
                <c:pt idx="20220">
                  <c:v>2434.08203</c:v>
                </c:pt>
                <c:pt idx="20221">
                  <c:v>2434.08203</c:v>
                </c:pt>
                <c:pt idx="20222">
                  <c:v>2434.08203</c:v>
                </c:pt>
                <c:pt idx="20223">
                  <c:v>2434.08203</c:v>
                </c:pt>
                <c:pt idx="20224">
                  <c:v>2431.6406299999981</c:v>
                </c:pt>
                <c:pt idx="20225">
                  <c:v>2434.08203</c:v>
                </c:pt>
                <c:pt idx="20226">
                  <c:v>2434.08203</c:v>
                </c:pt>
                <c:pt idx="20227">
                  <c:v>2434.08203</c:v>
                </c:pt>
                <c:pt idx="20228">
                  <c:v>2434.08203</c:v>
                </c:pt>
                <c:pt idx="20229">
                  <c:v>2431.6406299999981</c:v>
                </c:pt>
                <c:pt idx="20230">
                  <c:v>2431.6406299999981</c:v>
                </c:pt>
                <c:pt idx="20231">
                  <c:v>2434.08203</c:v>
                </c:pt>
                <c:pt idx="20232">
                  <c:v>2434.08203</c:v>
                </c:pt>
                <c:pt idx="20233">
                  <c:v>2434.08203</c:v>
                </c:pt>
                <c:pt idx="20234">
                  <c:v>2434.08203</c:v>
                </c:pt>
                <c:pt idx="20235">
                  <c:v>2434.08203</c:v>
                </c:pt>
                <c:pt idx="20236">
                  <c:v>2434.08203</c:v>
                </c:pt>
                <c:pt idx="20237">
                  <c:v>2431.6406299999981</c:v>
                </c:pt>
                <c:pt idx="20238">
                  <c:v>2434.08203</c:v>
                </c:pt>
                <c:pt idx="20239">
                  <c:v>2434.08203</c:v>
                </c:pt>
                <c:pt idx="20240">
                  <c:v>2434.08203</c:v>
                </c:pt>
                <c:pt idx="20241">
                  <c:v>2434.08203</c:v>
                </c:pt>
                <c:pt idx="20242">
                  <c:v>2434.08203</c:v>
                </c:pt>
                <c:pt idx="20243">
                  <c:v>2434.08203</c:v>
                </c:pt>
                <c:pt idx="20244">
                  <c:v>2434.08203</c:v>
                </c:pt>
                <c:pt idx="20245">
                  <c:v>2434.08203</c:v>
                </c:pt>
                <c:pt idx="20246">
                  <c:v>2434.08203</c:v>
                </c:pt>
                <c:pt idx="20247">
                  <c:v>2434.08203</c:v>
                </c:pt>
                <c:pt idx="20248">
                  <c:v>2434.08203</c:v>
                </c:pt>
                <c:pt idx="20249">
                  <c:v>2431.6406299999981</c:v>
                </c:pt>
                <c:pt idx="20250">
                  <c:v>2434.08203</c:v>
                </c:pt>
                <c:pt idx="20251">
                  <c:v>2431.6406299999981</c:v>
                </c:pt>
                <c:pt idx="20252">
                  <c:v>2434.08203</c:v>
                </c:pt>
                <c:pt idx="20253">
                  <c:v>2434.08203</c:v>
                </c:pt>
                <c:pt idx="20254">
                  <c:v>2434.08203</c:v>
                </c:pt>
                <c:pt idx="20255">
                  <c:v>2431.6406299999981</c:v>
                </c:pt>
                <c:pt idx="20256">
                  <c:v>2431.6406299999981</c:v>
                </c:pt>
                <c:pt idx="20257">
                  <c:v>2434.08203</c:v>
                </c:pt>
                <c:pt idx="20258">
                  <c:v>2434.08203</c:v>
                </c:pt>
                <c:pt idx="20259">
                  <c:v>2434.08203</c:v>
                </c:pt>
                <c:pt idx="20260">
                  <c:v>2434.08203</c:v>
                </c:pt>
                <c:pt idx="20261">
                  <c:v>2431.6406299999981</c:v>
                </c:pt>
                <c:pt idx="20262">
                  <c:v>2434.08203</c:v>
                </c:pt>
                <c:pt idx="20263">
                  <c:v>2434.08203</c:v>
                </c:pt>
                <c:pt idx="20264">
                  <c:v>2434.08203</c:v>
                </c:pt>
                <c:pt idx="20265">
                  <c:v>2434.08203</c:v>
                </c:pt>
                <c:pt idx="20266">
                  <c:v>2434.08203</c:v>
                </c:pt>
                <c:pt idx="20267">
                  <c:v>2434.08203</c:v>
                </c:pt>
                <c:pt idx="20268">
                  <c:v>2434.08203</c:v>
                </c:pt>
                <c:pt idx="20269">
                  <c:v>2434.08203</c:v>
                </c:pt>
                <c:pt idx="20270">
                  <c:v>2434.08203</c:v>
                </c:pt>
                <c:pt idx="20271">
                  <c:v>2434.08203</c:v>
                </c:pt>
                <c:pt idx="20272">
                  <c:v>2434.08203</c:v>
                </c:pt>
                <c:pt idx="20273">
                  <c:v>2434.08203</c:v>
                </c:pt>
                <c:pt idx="20274">
                  <c:v>2434.08203</c:v>
                </c:pt>
                <c:pt idx="20275">
                  <c:v>2434.08203</c:v>
                </c:pt>
                <c:pt idx="20276">
                  <c:v>2434.08203</c:v>
                </c:pt>
                <c:pt idx="20277">
                  <c:v>2434.08203</c:v>
                </c:pt>
                <c:pt idx="20278">
                  <c:v>2434.08203</c:v>
                </c:pt>
                <c:pt idx="20279">
                  <c:v>2434.08203</c:v>
                </c:pt>
                <c:pt idx="20280">
                  <c:v>2434.08203</c:v>
                </c:pt>
                <c:pt idx="20281">
                  <c:v>2434.08203</c:v>
                </c:pt>
                <c:pt idx="20282">
                  <c:v>2434.08203</c:v>
                </c:pt>
                <c:pt idx="20283">
                  <c:v>2434.08203</c:v>
                </c:pt>
                <c:pt idx="20284">
                  <c:v>2434.08203</c:v>
                </c:pt>
                <c:pt idx="20285">
                  <c:v>2434.08203</c:v>
                </c:pt>
                <c:pt idx="20286">
                  <c:v>2434.08203</c:v>
                </c:pt>
                <c:pt idx="20287">
                  <c:v>2434.08203</c:v>
                </c:pt>
                <c:pt idx="20288">
                  <c:v>2434.08203</c:v>
                </c:pt>
                <c:pt idx="20289">
                  <c:v>2434.08203</c:v>
                </c:pt>
                <c:pt idx="20290">
                  <c:v>2431.6406299999981</c:v>
                </c:pt>
                <c:pt idx="20291">
                  <c:v>2434.08203</c:v>
                </c:pt>
                <c:pt idx="20292">
                  <c:v>2434.08203</c:v>
                </c:pt>
                <c:pt idx="20293">
                  <c:v>2434.08203</c:v>
                </c:pt>
                <c:pt idx="20294">
                  <c:v>2434.08203</c:v>
                </c:pt>
                <c:pt idx="20295">
                  <c:v>2434.08203</c:v>
                </c:pt>
                <c:pt idx="20296">
                  <c:v>2434.08203</c:v>
                </c:pt>
                <c:pt idx="20297">
                  <c:v>2434.08203</c:v>
                </c:pt>
                <c:pt idx="20298">
                  <c:v>2434.08203</c:v>
                </c:pt>
                <c:pt idx="20299">
                  <c:v>2431.6406299999981</c:v>
                </c:pt>
                <c:pt idx="20300">
                  <c:v>2434.08203</c:v>
                </c:pt>
                <c:pt idx="20301">
                  <c:v>2434.08203</c:v>
                </c:pt>
                <c:pt idx="20302">
                  <c:v>2431.6406299999981</c:v>
                </c:pt>
                <c:pt idx="20303">
                  <c:v>2431.6406299999981</c:v>
                </c:pt>
                <c:pt idx="20304">
                  <c:v>2434.08203</c:v>
                </c:pt>
                <c:pt idx="20305">
                  <c:v>2434.08203</c:v>
                </c:pt>
                <c:pt idx="20306">
                  <c:v>2434.08203</c:v>
                </c:pt>
                <c:pt idx="20307">
                  <c:v>2434.08203</c:v>
                </c:pt>
                <c:pt idx="20308">
                  <c:v>2434.08203</c:v>
                </c:pt>
                <c:pt idx="20309">
                  <c:v>2431.6406299999981</c:v>
                </c:pt>
                <c:pt idx="20310">
                  <c:v>2434.08203</c:v>
                </c:pt>
                <c:pt idx="20311">
                  <c:v>2434.08203</c:v>
                </c:pt>
                <c:pt idx="20312">
                  <c:v>2434.08203</c:v>
                </c:pt>
                <c:pt idx="20313">
                  <c:v>2434.08203</c:v>
                </c:pt>
                <c:pt idx="20314">
                  <c:v>2434.08203</c:v>
                </c:pt>
                <c:pt idx="20315">
                  <c:v>2434.08203</c:v>
                </c:pt>
                <c:pt idx="20316">
                  <c:v>2434.08203</c:v>
                </c:pt>
                <c:pt idx="20317">
                  <c:v>2434.08203</c:v>
                </c:pt>
                <c:pt idx="20318">
                  <c:v>2434.08203</c:v>
                </c:pt>
                <c:pt idx="20319">
                  <c:v>2434.08203</c:v>
                </c:pt>
                <c:pt idx="20320">
                  <c:v>2434.08203</c:v>
                </c:pt>
                <c:pt idx="20321">
                  <c:v>2434.08203</c:v>
                </c:pt>
                <c:pt idx="20322">
                  <c:v>2434.08203</c:v>
                </c:pt>
                <c:pt idx="20323">
                  <c:v>2434.08203</c:v>
                </c:pt>
                <c:pt idx="20324">
                  <c:v>2434.08203</c:v>
                </c:pt>
                <c:pt idx="20325">
                  <c:v>2434.08203</c:v>
                </c:pt>
                <c:pt idx="20326">
                  <c:v>2434.08203</c:v>
                </c:pt>
                <c:pt idx="20327">
                  <c:v>2434.08203</c:v>
                </c:pt>
                <c:pt idx="20328">
                  <c:v>2431.6406299999981</c:v>
                </c:pt>
                <c:pt idx="20329">
                  <c:v>2434.08203</c:v>
                </c:pt>
                <c:pt idx="20330">
                  <c:v>2434.08203</c:v>
                </c:pt>
                <c:pt idx="20331">
                  <c:v>2434.08203</c:v>
                </c:pt>
                <c:pt idx="20332">
                  <c:v>2434.08203</c:v>
                </c:pt>
                <c:pt idx="20333">
                  <c:v>2434.08203</c:v>
                </c:pt>
                <c:pt idx="20334">
                  <c:v>2434.08203</c:v>
                </c:pt>
                <c:pt idx="20335">
                  <c:v>2434.08203</c:v>
                </c:pt>
                <c:pt idx="20336">
                  <c:v>2431.6406299999981</c:v>
                </c:pt>
                <c:pt idx="20337">
                  <c:v>2434.08203</c:v>
                </c:pt>
                <c:pt idx="20338">
                  <c:v>2434.08203</c:v>
                </c:pt>
                <c:pt idx="20339">
                  <c:v>2434.08203</c:v>
                </c:pt>
                <c:pt idx="20340">
                  <c:v>2434.08203</c:v>
                </c:pt>
                <c:pt idx="20341">
                  <c:v>2434.08203</c:v>
                </c:pt>
                <c:pt idx="20342">
                  <c:v>2434.08203</c:v>
                </c:pt>
                <c:pt idx="20343">
                  <c:v>2434.08203</c:v>
                </c:pt>
                <c:pt idx="20344">
                  <c:v>2434.08203</c:v>
                </c:pt>
                <c:pt idx="20345">
                  <c:v>2434.08203</c:v>
                </c:pt>
                <c:pt idx="20346">
                  <c:v>2434.08203</c:v>
                </c:pt>
                <c:pt idx="20347">
                  <c:v>2434.08203</c:v>
                </c:pt>
                <c:pt idx="20348">
                  <c:v>2431.6406299999981</c:v>
                </c:pt>
                <c:pt idx="20349">
                  <c:v>2434.08203</c:v>
                </c:pt>
                <c:pt idx="20350">
                  <c:v>2434.08203</c:v>
                </c:pt>
                <c:pt idx="20351">
                  <c:v>2434.08203</c:v>
                </c:pt>
                <c:pt idx="20352">
                  <c:v>2434.08203</c:v>
                </c:pt>
                <c:pt idx="20353">
                  <c:v>2434.08203</c:v>
                </c:pt>
                <c:pt idx="20354">
                  <c:v>2434.08203</c:v>
                </c:pt>
                <c:pt idx="20355">
                  <c:v>2434.08203</c:v>
                </c:pt>
                <c:pt idx="20356">
                  <c:v>2434.08203</c:v>
                </c:pt>
                <c:pt idx="20357">
                  <c:v>2434.08203</c:v>
                </c:pt>
                <c:pt idx="20358">
                  <c:v>2434.08203</c:v>
                </c:pt>
                <c:pt idx="20359">
                  <c:v>2434.08203</c:v>
                </c:pt>
                <c:pt idx="20360">
                  <c:v>2434.08203</c:v>
                </c:pt>
                <c:pt idx="20361">
                  <c:v>2434.08203</c:v>
                </c:pt>
                <c:pt idx="20362">
                  <c:v>2434.08203</c:v>
                </c:pt>
                <c:pt idx="20363">
                  <c:v>2434.08203</c:v>
                </c:pt>
                <c:pt idx="20364">
                  <c:v>2434.08203</c:v>
                </c:pt>
                <c:pt idx="20365">
                  <c:v>2434.08203</c:v>
                </c:pt>
                <c:pt idx="20366">
                  <c:v>2434.08203</c:v>
                </c:pt>
                <c:pt idx="20367">
                  <c:v>2434.08203</c:v>
                </c:pt>
                <c:pt idx="20368">
                  <c:v>2434.08203</c:v>
                </c:pt>
                <c:pt idx="20369">
                  <c:v>2434.08203</c:v>
                </c:pt>
                <c:pt idx="20370">
                  <c:v>2434.08203</c:v>
                </c:pt>
                <c:pt idx="20371">
                  <c:v>2434.08203</c:v>
                </c:pt>
                <c:pt idx="20372">
                  <c:v>2434.08203</c:v>
                </c:pt>
                <c:pt idx="20373">
                  <c:v>2434.08203</c:v>
                </c:pt>
                <c:pt idx="20374">
                  <c:v>2434.08203</c:v>
                </c:pt>
                <c:pt idx="20375">
                  <c:v>2434.08203</c:v>
                </c:pt>
                <c:pt idx="20376">
                  <c:v>2434.08203</c:v>
                </c:pt>
                <c:pt idx="20377">
                  <c:v>2434.08203</c:v>
                </c:pt>
                <c:pt idx="20378">
                  <c:v>2434.08203</c:v>
                </c:pt>
                <c:pt idx="20379">
                  <c:v>2434.08203</c:v>
                </c:pt>
                <c:pt idx="20380">
                  <c:v>2434.08203</c:v>
                </c:pt>
                <c:pt idx="20381">
                  <c:v>2434.08203</c:v>
                </c:pt>
                <c:pt idx="20382">
                  <c:v>2434.08203</c:v>
                </c:pt>
                <c:pt idx="20383">
                  <c:v>2434.08203</c:v>
                </c:pt>
                <c:pt idx="20384">
                  <c:v>2434.08203</c:v>
                </c:pt>
                <c:pt idx="20385">
                  <c:v>2434.08203</c:v>
                </c:pt>
                <c:pt idx="20386">
                  <c:v>2434.08203</c:v>
                </c:pt>
                <c:pt idx="20387">
                  <c:v>2434.08203</c:v>
                </c:pt>
                <c:pt idx="20388">
                  <c:v>2434.08203</c:v>
                </c:pt>
                <c:pt idx="20389">
                  <c:v>2434.08203</c:v>
                </c:pt>
                <c:pt idx="20390">
                  <c:v>2434.08203</c:v>
                </c:pt>
                <c:pt idx="20391">
                  <c:v>2434.08203</c:v>
                </c:pt>
                <c:pt idx="20392">
                  <c:v>2434.08203</c:v>
                </c:pt>
                <c:pt idx="20393">
                  <c:v>2434.08203</c:v>
                </c:pt>
                <c:pt idx="20394">
                  <c:v>2434.08203</c:v>
                </c:pt>
                <c:pt idx="20395">
                  <c:v>2434.08203</c:v>
                </c:pt>
                <c:pt idx="20396">
                  <c:v>2434.08203</c:v>
                </c:pt>
                <c:pt idx="20397">
                  <c:v>2434.08203</c:v>
                </c:pt>
                <c:pt idx="20398">
                  <c:v>2431.6406299999981</c:v>
                </c:pt>
                <c:pt idx="20399">
                  <c:v>2434.08203</c:v>
                </c:pt>
                <c:pt idx="20400">
                  <c:v>2434.08203</c:v>
                </c:pt>
                <c:pt idx="20401">
                  <c:v>2431.6406299999981</c:v>
                </c:pt>
                <c:pt idx="20402">
                  <c:v>2434.08203</c:v>
                </c:pt>
                <c:pt idx="20403">
                  <c:v>2434.08203</c:v>
                </c:pt>
                <c:pt idx="20404">
                  <c:v>2434.08203</c:v>
                </c:pt>
                <c:pt idx="20405">
                  <c:v>2434.08203</c:v>
                </c:pt>
                <c:pt idx="20406">
                  <c:v>2434.08203</c:v>
                </c:pt>
                <c:pt idx="20407">
                  <c:v>2434.08203</c:v>
                </c:pt>
                <c:pt idx="20408">
                  <c:v>2434.08203</c:v>
                </c:pt>
                <c:pt idx="20409">
                  <c:v>2434.08203</c:v>
                </c:pt>
                <c:pt idx="20410">
                  <c:v>2434.08203</c:v>
                </c:pt>
                <c:pt idx="20411">
                  <c:v>2434.08203</c:v>
                </c:pt>
                <c:pt idx="20412">
                  <c:v>2434.08203</c:v>
                </c:pt>
                <c:pt idx="20413">
                  <c:v>2434.08203</c:v>
                </c:pt>
                <c:pt idx="20414">
                  <c:v>2434.08203</c:v>
                </c:pt>
                <c:pt idx="20415">
                  <c:v>2434.08203</c:v>
                </c:pt>
                <c:pt idx="20416">
                  <c:v>2434.08203</c:v>
                </c:pt>
                <c:pt idx="20417">
                  <c:v>2434.08203</c:v>
                </c:pt>
                <c:pt idx="20418">
                  <c:v>2434.08203</c:v>
                </c:pt>
                <c:pt idx="20419">
                  <c:v>2434.08203</c:v>
                </c:pt>
                <c:pt idx="20420">
                  <c:v>2434.08203</c:v>
                </c:pt>
                <c:pt idx="20421">
                  <c:v>2434.08203</c:v>
                </c:pt>
                <c:pt idx="20422">
                  <c:v>2434.08203</c:v>
                </c:pt>
                <c:pt idx="20423">
                  <c:v>2434.08203</c:v>
                </c:pt>
                <c:pt idx="20424">
                  <c:v>2431.6406299999981</c:v>
                </c:pt>
                <c:pt idx="20425">
                  <c:v>2434.08203</c:v>
                </c:pt>
                <c:pt idx="20426">
                  <c:v>2431.6406299999981</c:v>
                </c:pt>
                <c:pt idx="20427">
                  <c:v>2431.6406299999981</c:v>
                </c:pt>
                <c:pt idx="20428">
                  <c:v>2434.08203</c:v>
                </c:pt>
                <c:pt idx="20429">
                  <c:v>2434.08203</c:v>
                </c:pt>
                <c:pt idx="20430">
                  <c:v>2434.08203</c:v>
                </c:pt>
                <c:pt idx="20431">
                  <c:v>2434.08203</c:v>
                </c:pt>
                <c:pt idx="20432">
                  <c:v>2434.08203</c:v>
                </c:pt>
                <c:pt idx="20433">
                  <c:v>2434.08203</c:v>
                </c:pt>
                <c:pt idx="20434">
                  <c:v>2434.08203</c:v>
                </c:pt>
                <c:pt idx="20435">
                  <c:v>2434.08203</c:v>
                </c:pt>
                <c:pt idx="20436">
                  <c:v>2434.08203</c:v>
                </c:pt>
                <c:pt idx="20437">
                  <c:v>2431.6406299999981</c:v>
                </c:pt>
                <c:pt idx="20438">
                  <c:v>2434.08203</c:v>
                </c:pt>
                <c:pt idx="20439">
                  <c:v>2434.08203</c:v>
                </c:pt>
                <c:pt idx="20440">
                  <c:v>2434.08203</c:v>
                </c:pt>
                <c:pt idx="20441">
                  <c:v>2434.08203</c:v>
                </c:pt>
                <c:pt idx="20442">
                  <c:v>2434.08203</c:v>
                </c:pt>
                <c:pt idx="20443">
                  <c:v>2434.08203</c:v>
                </c:pt>
                <c:pt idx="20444">
                  <c:v>2434.08203</c:v>
                </c:pt>
                <c:pt idx="20445">
                  <c:v>2434.08203</c:v>
                </c:pt>
                <c:pt idx="20446">
                  <c:v>2434.08203</c:v>
                </c:pt>
                <c:pt idx="20447">
                  <c:v>2434.08203</c:v>
                </c:pt>
                <c:pt idx="20448">
                  <c:v>2431.6406299999981</c:v>
                </c:pt>
                <c:pt idx="20449">
                  <c:v>2434.08203</c:v>
                </c:pt>
                <c:pt idx="20450">
                  <c:v>2434.08203</c:v>
                </c:pt>
                <c:pt idx="20451">
                  <c:v>2434.08203</c:v>
                </c:pt>
                <c:pt idx="20452">
                  <c:v>2434.08203</c:v>
                </c:pt>
                <c:pt idx="20453">
                  <c:v>2434.08203</c:v>
                </c:pt>
                <c:pt idx="20454">
                  <c:v>2434.08203</c:v>
                </c:pt>
                <c:pt idx="20455">
                  <c:v>2434.08203</c:v>
                </c:pt>
                <c:pt idx="20456">
                  <c:v>2434.08203</c:v>
                </c:pt>
                <c:pt idx="20457">
                  <c:v>2434.08203</c:v>
                </c:pt>
                <c:pt idx="20458">
                  <c:v>2434.08203</c:v>
                </c:pt>
                <c:pt idx="20459">
                  <c:v>2434.08203</c:v>
                </c:pt>
                <c:pt idx="20460">
                  <c:v>2431.6406299999981</c:v>
                </c:pt>
                <c:pt idx="20461">
                  <c:v>2431.6406299999981</c:v>
                </c:pt>
                <c:pt idx="20462">
                  <c:v>2434.08203</c:v>
                </c:pt>
                <c:pt idx="20463">
                  <c:v>2434.08203</c:v>
                </c:pt>
                <c:pt idx="20464">
                  <c:v>2434.08203</c:v>
                </c:pt>
                <c:pt idx="20465">
                  <c:v>2434.08203</c:v>
                </c:pt>
                <c:pt idx="20466">
                  <c:v>2434.08203</c:v>
                </c:pt>
                <c:pt idx="20467">
                  <c:v>2434.08203</c:v>
                </c:pt>
                <c:pt idx="20468">
                  <c:v>2431.6406299999981</c:v>
                </c:pt>
                <c:pt idx="20469">
                  <c:v>2431.6406299999981</c:v>
                </c:pt>
                <c:pt idx="20470">
                  <c:v>2434.08203</c:v>
                </c:pt>
                <c:pt idx="20471">
                  <c:v>2434.08203</c:v>
                </c:pt>
                <c:pt idx="20472">
                  <c:v>2434.08203</c:v>
                </c:pt>
                <c:pt idx="20473">
                  <c:v>2434.08203</c:v>
                </c:pt>
                <c:pt idx="20474">
                  <c:v>2434.08203</c:v>
                </c:pt>
                <c:pt idx="20475">
                  <c:v>2431.6406299999981</c:v>
                </c:pt>
                <c:pt idx="20476">
                  <c:v>2434.08203</c:v>
                </c:pt>
                <c:pt idx="20477">
                  <c:v>2434.08203</c:v>
                </c:pt>
                <c:pt idx="20478">
                  <c:v>2434.08203</c:v>
                </c:pt>
                <c:pt idx="20479">
                  <c:v>2434.08203</c:v>
                </c:pt>
                <c:pt idx="20480">
                  <c:v>2434.08203</c:v>
                </c:pt>
                <c:pt idx="20481">
                  <c:v>2434.08203</c:v>
                </c:pt>
                <c:pt idx="20482">
                  <c:v>2434.08203</c:v>
                </c:pt>
                <c:pt idx="20483">
                  <c:v>2434.08203</c:v>
                </c:pt>
                <c:pt idx="20484">
                  <c:v>2431.6406299999981</c:v>
                </c:pt>
                <c:pt idx="20485">
                  <c:v>2431.6406299999981</c:v>
                </c:pt>
                <c:pt idx="20486">
                  <c:v>2434.08203</c:v>
                </c:pt>
                <c:pt idx="20487">
                  <c:v>2434.08203</c:v>
                </c:pt>
                <c:pt idx="20488">
                  <c:v>2434.08203</c:v>
                </c:pt>
                <c:pt idx="20489">
                  <c:v>2434.08203</c:v>
                </c:pt>
                <c:pt idx="20490">
                  <c:v>2434.08203</c:v>
                </c:pt>
                <c:pt idx="20491">
                  <c:v>2434.08203</c:v>
                </c:pt>
                <c:pt idx="20492">
                  <c:v>2431.6406299999981</c:v>
                </c:pt>
                <c:pt idx="20493">
                  <c:v>2434.08203</c:v>
                </c:pt>
                <c:pt idx="20494">
                  <c:v>2434.08203</c:v>
                </c:pt>
                <c:pt idx="20495">
                  <c:v>2434.08203</c:v>
                </c:pt>
                <c:pt idx="20496">
                  <c:v>2434.08203</c:v>
                </c:pt>
                <c:pt idx="20497">
                  <c:v>2431.6406299999981</c:v>
                </c:pt>
                <c:pt idx="20498">
                  <c:v>2434.08203</c:v>
                </c:pt>
                <c:pt idx="20499">
                  <c:v>2434.08203</c:v>
                </c:pt>
                <c:pt idx="20500">
                  <c:v>2434.08203</c:v>
                </c:pt>
                <c:pt idx="20501">
                  <c:v>2434.08203</c:v>
                </c:pt>
                <c:pt idx="20502">
                  <c:v>2434.08203</c:v>
                </c:pt>
                <c:pt idx="20503">
                  <c:v>2431.6406299999981</c:v>
                </c:pt>
                <c:pt idx="20504">
                  <c:v>2434.08203</c:v>
                </c:pt>
                <c:pt idx="20505">
                  <c:v>2434.08203</c:v>
                </c:pt>
                <c:pt idx="20506">
                  <c:v>2434.08203</c:v>
                </c:pt>
                <c:pt idx="20507">
                  <c:v>2434.08203</c:v>
                </c:pt>
                <c:pt idx="20508">
                  <c:v>2434.08203</c:v>
                </c:pt>
                <c:pt idx="20509">
                  <c:v>2434.08203</c:v>
                </c:pt>
                <c:pt idx="20510">
                  <c:v>2431.6406299999981</c:v>
                </c:pt>
                <c:pt idx="20511">
                  <c:v>2434.08203</c:v>
                </c:pt>
                <c:pt idx="20512">
                  <c:v>2434.08203</c:v>
                </c:pt>
                <c:pt idx="20513">
                  <c:v>2434.08203</c:v>
                </c:pt>
                <c:pt idx="20514">
                  <c:v>2434.08203</c:v>
                </c:pt>
                <c:pt idx="20515">
                  <c:v>2434.08203</c:v>
                </c:pt>
                <c:pt idx="20516">
                  <c:v>2434.08203</c:v>
                </c:pt>
                <c:pt idx="20517">
                  <c:v>2431.6406299999981</c:v>
                </c:pt>
                <c:pt idx="20518">
                  <c:v>2434.08203</c:v>
                </c:pt>
                <c:pt idx="20519">
                  <c:v>2431.6406299999981</c:v>
                </c:pt>
                <c:pt idx="20520">
                  <c:v>2434.08203</c:v>
                </c:pt>
                <c:pt idx="20521">
                  <c:v>2434.08203</c:v>
                </c:pt>
                <c:pt idx="20522">
                  <c:v>2434.08203</c:v>
                </c:pt>
                <c:pt idx="20523">
                  <c:v>2434.08203</c:v>
                </c:pt>
                <c:pt idx="20524">
                  <c:v>2434.08203</c:v>
                </c:pt>
                <c:pt idx="20525">
                  <c:v>2434.08203</c:v>
                </c:pt>
                <c:pt idx="20526">
                  <c:v>2434.08203</c:v>
                </c:pt>
                <c:pt idx="20527">
                  <c:v>2434.08203</c:v>
                </c:pt>
                <c:pt idx="20528">
                  <c:v>2434.08203</c:v>
                </c:pt>
                <c:pt idx="20529">
                  <c:v>2434.08203</c:v>
                </c:pt>
                <c:pt idx="20530">
                  <c:v>2434.08203</c:v>
                </c:pt>
                <c:pt idx="20531">
                  <c:v>2434.08203</c:v>
                </c:pt>
                <c:pt idx="20532">
                  <c:v>2434.08203</c:v>
                </c:pt>
                <c:pt idx="20533">
                  <c:v>2434.08203</c:v>
                </c:pt>
                <c:pt idx="20534">
                  <c:v>2434.08203</c:v>
                </c:pt>
                <c:pt idx="20535">
                  <c:v>2434.08203</c:v>
                </c:pt>
                <c:pt idx="20536">
                  <c:v>2434.08203</c:v>
                </c:pt>
                <c:pt idx="20537">
                  <c:v>2434.08203</c:v>
                </c:pt>
                <c:pt idx="20538">
                  <c:v>2434.08203</c:v>
                </c:pt>
                <c:pt idx="20539">
                  <c:v>2431.6406299999981</c:v>
                </c:pt>
                <c:pt idx="20540">
                  <c:v>2434.08203</c:v>
                </c:pt>
                <c:pt idx="20541">
                  <c:v>2434.08203</c:v>
                </c:pt>
                <c:pt idx="20542">
                  <c:v>2431.6406299999981</c:v>
                </c:pt>
                <c:pt idx="20543">
                  <c:v>2434.08203</c:v>
                </c:pt>
                <c:pt idx="20544">
                  <c:v>2434.08203</c:v>
                </c:pt>
                <c:pt idx="20545">
                  <c:v>2434.08203</c:v>
                </c:pt>
                <c:pt idx="20546">
                  <c:v>2434.08203</c:v>
                </c:pt>
                <c:pt idx="20547">
                  <c:v>2434.08203</c:v>
                </c:pt>
                <c:pt idx="20548">
                  <c:v>2434.08203</c:v>
                </c:pt>
                <c:pt idx="20549">
                  <c:v>2434.08203</c:v>
                </c:pt>
                <c:pt idx="20550">
                  <c:v>2434.08203</c:v>
                </c:pt>
                <c:pt idx="20551">
                  <c:v>2434.08203</c:v>
                </c:pt>
                <c:pt idx="20552">
                  <c:v>2434.08203</c:v>
                </c:pt>
                <c:pt idx="20553">
                  <c:v>2434.08203</c:v>
                </c:pt>
                <c:pt idx="20554">
                  <c:v>2434.08203</c:v>
                </c:pt>
                <c:pt idx="20555">
                  <c:v>2434.08203</c:v>
                </c:pt>
                <c:pt idx="20556">
                  <c:v>2434.08203</c:v>
                </c:pt>
                <c:pt idx="20557">
                  <c:v>2434.08203</c:v>
                </c:pt>
                <c:pt idx="20558">
                  <c:v>2434.08203</c:v>
                </c:pt>
                <c:pt idx="20559">
                  <c:v>2434.08203</c:v>
                </c:pt>
                <c:pt idx="20560">
                  <c:v>2434.08203</c:v>
                </c:pt>
                <c:pt idx="20561">
                  <c:v>2431.6406299999981</c:v>
                </c:pt>
                <c:pt idx="20562">
                  <c:v>2434.08203</c:v>
                </c:pt>
                <c:pt idx="20563">
                  <c:v>2434.08203</c:v>
                </c:pt>
                <c:pt idx="20564">
                  <c:v>2434.08203</c:v>
                </c:pt>
                <c:pt idx="20565">
                  <c:v>2434.08203</c:v>
                </c:pt>
                <c:pt idx="20566">
                  <c:v>2434.08203</c:v>
                </c:pt>
                <c:pt idx="20567">
                  <c:v>2434.08203</c:v>
                </c:pt>
                <c:pt idx="20568">
                  <c:v>2431.6406299999981</c:v>
                </c:pt>
                <c:pt idx="20569">
                  <c:v>2434.08203</c:v>
                </c:pt>
                <c:pt idx="20570">
                  <c:v>2434.08203</c:v>
                </c:pt>
                <c:pt idx="20571">
                  <c:v>2431.6406299999981</c:v>
                </c:pt>
                <c:pt idx="20572">
                  <c:v>2434.08203</c:v>
                </c:pt>
                <c:pt idx="20573">
                  <c:v>2434.08203</c:v>
                </c:pt>
                <c:pt idx="20574">
                  <c:v>2434.08203</c:v>
                </c:pt>
                <c:pt idx="20575">
                  <c:v>2434.08203</c:v>
                </c:pt>
                <c:pt idx="20576">
                  <c:v>2434.08203</c:v>
                </c:pt>
                <c:pt idx="20577">
                  <c:v>2434.08203</c:v>
                </c:pt>
                <c:pt idx="20578">
                  <c:v>2434.08203</c:v>
                </c:pt>
                <c:pt idx="20579">
                  <c:v>2434.08203</c:v>
                </c:pt>
                <c:pt idx="20580">
                  <c:v>2434.08203</c:v>
                </c:pt>
                <c:pt idx="20581">
                  <c:v>2434.08203</c:v>
                </c:pt>
                <c:pt idx="20582">
                  <c:v>2434.08203</c:v>
                </c:pt>
                <c:pt idx="20583">
                  <c:v>2431.6406299999981</c:v>
                </c:pt>
                <c:pt idx="20584">
                  <c:v>2434.08203</c:v>
                </c:pt>
                <c:pt idx="20585">
                  <c:v>2434.08203</c:v>
                </c:pt>
                <c:pt idx="20586">
                  <c:v>2434.08203</c:v>
                </c:pt>
                <c:pt idx="20587">
                  <c:v>2431.6406299999981</c:v>
                </c:pt>
                <c:pt idx="20588">
                  <c:v>2434.08203</c:v>
                </c:pt>
                <c:pt idx="20589">
                  <c:v>2434.08203</c:v>
                </c:pt>
                <c:pt idx="20590">
                  <c:v>2434.08203</c:v>
                </c:pt>
                <c:pt idx="20591">
                  <c:v>2434.08203</c:v>
                </c:pt>
                <c:pt idx="20592">
                  <c:v>2434.08203</c:v>
                </c:pt>
                <c:pt idx="20593">
                  <c:v>2434.08203</c:v>
                </c:pt>
                <c:pt idx="20594">
                  <c:v>2434.08203</c:v>
                </c:pt>
                <c:pt idx="20595">
                  <c:v>2434.08203</c:v>
                </c:pt>
                <c:pt idx="20596">
                  <c:v>2434.08203</c:v>
                </c:pt>
                <c:pt idx="20597">
                  <c:v>2434.08203</c:v>
                </c:pt>
                <c:pt idx="20598">
                  <c:v>2434.08203</c:v>
                </c:pt>
                <c:pt idx="20599">
                  <c:v>2434.08203</c:v>
                </c:pt>
                <c:pt idx="20600">
                  <c:v>2431.6406299999981</c:v>
                </c:pt>
                <c:pt idx="20601">
                  <c:v>2431.6406299999981</c:v>
                </c:pt>
                <c:pt idx="20602">
                  <c:v>2434.08203</c:v>
                </c:pt>
                <c:pt idx="20603">
                  <c:v>2434.08203</c:v>
                </c:pt>
                <c:pt idx="20604">
                  <c:v>2431.6406299999981</c:v>
                </c:pt>
                <c:pt idx="20605">
                  <c:v>2434.08203</c:v>
                </c:pt>
                <c:pt idx="20606">
                  <c:v>2434.08203</c:v>
                </c:pt>
                <c:pt idx="20607">
                  <c:v>2434.08203</c:v>
                </c:pt>
                <c:pt idx="20608">
                  <c:v>2431.6406299999981</c:v>
                </c:pt>
                <c:pt idx="20609">
                  <c:v>2434.08203</c:v>
                </c:pt>
                <c:pt idx="20610">
                  <c:v>2434.08203</c:v>
                </c:pt>
                <c:pt idx="20611">
                  <c:v>2434.08203</c:v>
                </c:pt>
                <c:pt idx="20612">
                  <c:v>2434.08203</c:v>
                </c:pt>
                <c:pt idx="20613">
                  <c:v>2431.6406299999981</c:v>
                </c:pt>
                <c:pt idx="20614">
                  <c:v>2434.08203</c:v>
                </c:pt>
                <c:pt idx="20615">
                  <c:v>2434.08203</c:v>
                </c:pt>
                <c:pt idx="20616">
                  <c:v>2434.08203</c:v>
                </c:pt>
                <c:pt idx="20617">
                  <c:v>2434.08203</c:v>
                </c:pt>
                <c:pt idx="20618">
                  <c:v>2434.08203</c:v>
                </c:pt>
                <c:pt idx="20619">
                  <c:v>2434.08203</c:v>
                </c:pt>
                <c:pt idx="20620">
                  <c:v>2434.08203</c:v>
                </c:pt>
                <c:pt idx="20621">
                  <c:v>2434.08203</c:v>
                </c:pt>
                <c:pt idx="20622">
                  <c:v>2434.08203</c:v>
                </c:pt>
                <c:pt idx="20623">
                  <c:v>2434.08203</c:v>
                </c:pt>
                <c:pt idx="20624">
                  <c:v>2434.08203</c:v>
                </c:pt>
                <c:pt idx="20625">
                  <c:v>2434.08203</c:v>
                </c:pt>
                <c:pt idx="20626">
                  <c:v>2434.08203</c:v>
                </c:pt>
                <c:pt idx="20627">
                  <c:v>2434.08203</c:v>
                </c:pt>
                <c:pt idx="20628">
                  <c:v>2434.08203</c:v>
                </c:pt>
                <c:pt idx="20629">
                  <c:v>2434.08203</c:v>
                </c:pt>
                <c:pt idx="20630">
                  <c:v>2431.6406299999981</c:v>
                </c:pt>
                <c:pt idx="20631">
                  <c:v>2431.6406299999981</c:v>
                </c:pt>
                <c:pt idx="20632">
                  <c:v>2434.08203</c:v>
                </c:pt>
                <c:pt idx="20633">
                  <c:v>2431.6406299999981</c:v>
                </c:pt>
                <c:pt idx="20634">
                  <c:v>2434.08203</c:v>
                </c:pt>
                <c:pt idx="20635">
                  <c:v>2434.08203</c:v>
                </c:pt>
                <c:pt idx="20636">
                  <c:v>2434.08203</c:v>
                </c:pt>
                <c:pt idx="20637">
                  <c:v>2434.08203</c:v>
                </c:pt>
                <c:pt idx="20638">
                  <c:v>2434.08203</c:v>
                </c:pt>
                <c:pt idx="20639">
                  <c:v>2434.08203</c:v>
                </c:pt>
                <c:pt idx="20640">
                  <c:v>2434.08203</c:v>
                </c:pt>
                <c:pt idx="20641">
                  <c:v>2434.08203</c:v>
                </c:pt>
                <c:pt idx="20642">
                  <c:v>2434.08203</c:v>
                </c:pt>
                <c:pt idx="20643">
                  <c:v>2434.08203</c:v>
                </c:pt>
                <c:pt idx="20644">
                  <c:v>2434.08203</c:v>
                </c:pt>
                <c:pt idx="20645">
                  <c:v>2434.08203</c:v>
                </c:pt>
                <c:pt idx="20646">
                  <c:v>2431.6406299999981</c:v>
                </c:pt>
                <c:pt idx="20647">
                  <c:v>2431.6406299999981</c:v>
                </c:pt>
                <c:pt idx="20648">
                  <c:v>2434.08203</c:v>
                </c:pt>
                <c:pt idx="20649">
                  <c:v>2431.6406299999981</c:v>
                </c:pt>
                <c:pt idx="20650">
                  <c:v>2431.6406299999981</c:v>
                </c:pt>
                <c:pt idx="20651">
                  <c:v>2434.08203</c:v>
                </c:pt>
                <c:pt idx="20652">
                  <c:v>2434.08203</c:v>
                </c:pt>
                <c:pt idx="20653">
                  <c:v>2434.08203</c:v>
                </c:pt>
                <c:pt idx="20654">
                  <c:v>2434.08203</c:v>
                </c:pt>
                <c:pt idx="20655">
                  <c:v>2434.08203</c:v>
                </c:pt>
                <c:pt idx="20656">
                  <c:v>2434.08203</c:v>
                </c:pt>
                <c:pt idx="20657">
                  <c:v>2431.6406299999981</c:v>
                </c:pt>
                <c:pt idx="20658">
                  <c:v>2434.08203</c:v>
                </c:pt>
                <c:pt idx="20659">
                  <c:v>2431.6406299999981</c:v>
                </c:pt>
                <c:pt idx="20660">
                  <c:v>2434.08203</c:v>
                </c:pt>
                <c:pt idx="20661">
                  <c:v>2434.08203</c:v>
                </c:pt>
                <c:pt idx="20662">
                  <c:v>2431.6406299999981</c:v>
                </c:pt>
                <c:pt idx="20663">
                  <c:v>2431.6406299999981</c:v>
                </c:pt>
                <c:pt idx="20664">
                  <c:v>2434.08203</c:v>
                </c:pt>
                <c:pt idx="20665">
                  <c:v>2434.08203</c:v>
                </c:pt>
                <c:pt idx="20666">
                  <c:v>2434.08203</c:v>
                </c:pt>
                <c:pt idx="20667">
                  <c:v>2434.08203</c:v>
                </c:pt>
                <c:pt idx="20668">
                  <c:v>2434.08203</c:v>
                </c:pt>
                <c:pt idx="20669">
                  <c:v>2434.08203</c:v>
                </c:pt>
                <c:pt idx="20670">
                  <c:v>2434.08203</c:v>
                </c:pt>
                <c:pt idx="20671">
                  <c:v>2434.08203</c:v>
                </c:pt>
                <c:pt idx="20672">
                  <c:v>2434.08203</c:v>
                </c:pt>
                <c:pt idx="20673">
                  <c:v>2431.6406299999981</c:v>
                </c:pt>
                <c:pt idx="20674">
                  <c:v>2434.08203</c:v>
                </c:pt>
                <c:pt idx="20675">
                  <c:v>2434.08203</c:v>
                </c:pt>
                <c:pt idx="20676">
                  <c:v>2434.08203</c:v>
                </c:pt>
                <c:pt idx="20677">
                  <c:v>2434.08203</c:v>
                </c:pt>
                <c:pt idx="20678">
                  <c:v>2434.08203</c:v>
                </c:pt>
                <c:pt idx="20679">
                  <c:v>2434.08203</c:v>
                </c:pt>
                <c:pt idx="20680">
                  <c:v>2434.08203</c:v>
                </c:pt>
                <c:pt idx="20681">
                  <c:v>2434.08203</c:v>
                </c:pt>
                <c:pt idx="20682">
                  <c:v>2434.08203</c:v>
                </c:pt>
                <c:pt idx="20683">
                  <c:v>2434.08203</c:v>
                </c:pt>
                <c:pt idx="20684">
                  <c:v>2434.08203</c:v>
                </c:pt>
                <c:pt idx="20685">
                  <c:v>2434.08203</c:v>
                </c:pt>
                <c:pt idx="20686">
                  <c:v>2434.08203</c:v>
                </c:pt>
                <c:pt idx="20687">
                  <c:v>2434.08203</c:v>
                </c:pt>
                <c:pt idx="20688">
                  <c:v>2431.6406299999981</c:v>
                </c:pt>
                <c:pt idx="20689">
                  <c:v>2434.08203</c:v>
                </c:pt>
                <c:pt idx="20690">
                  <c:v>2431.6406299999981</c:v>
                </c:pt>
                <c:pt idx="20691">
                  <c:v>2434.08203</c:v>
                </c:pt>
                <c:pt idx="20692">
                  <c:v>2434.08203</c:v>
                </c:pt>
                <c:pt idx="20693">
                  <c:v>2434.08203</c:v>
                </c:pt>
                <c:pt idx="20694">
                  <c:v>2434.08203</c:v>
                </c:pt>
                <c:pt idx="20695">
                  <c:v>2434.08203</c:v>
                </c:pt>
                <c:pt idx="20696">
                  <c:v>2431.6406299999981</c:v>
                </c:pt>
                <c:pt idx="20697">
                  <c:v>2434.08203</c:v>
                </c:pt>
                <c:pt idx="20698">
                  <c:v>2434.08203</c:v>
                </c:pt>
                <c:pt idx="20699">
                  <c:v>2434.08203</c:v>
                </c:pt>
                <c:pt idx="20700">
                  <c:v>2434.08203</c:v>
                </c:pt>
                <c:pt idx="20701">
                  <c:v>2434.08203</c:v>
                </c:pt>
                <c:pt idx="20702">
                  <c:v>2434.08203</c:v>
                </c:pt>
                <c:pt idx="20703">
                  <c:v>2434.08203</c:v>
                </c:pt>
                <c:pt idx="20704">
                  <c:v>2434.08203</c:v>
                </c:pt>
                <c:pt idx="20705">
                  <c:v>2434.08203</c:v>
                </c:pt>
                <c:pt idx="20706">
                  <c:v>2434.08203</c:v>
                </c:pt>
                <c:pt idx="20707">
                  <c:v>2434.08203</c:v>
                </c:pt>
                <c:pt idx="20708">
                  <c:v>2434.08203</c:v>
                </c:pt>
                <c:pt idx="20709">
                  <c:v>2434.08203</c:v>
                </c:pt>
                <c:pt idx="20710">
                  <c:v>2434.08203</c:v>
                </c:pt>
                <c:pt idx="20711">
                  <c:v>2434.08203</c:v>
                </c:pt>
                <c:pt idx="20712">
                  <c:v>2434.08203</c:v>
                </c:pt>
                <c:pt idx="20713">
                  <c:v>2434.08203</c:v>
                </c:pt>
                <c:pt idx="20714">
                  <c:v>2434.08203</c:v>
                </c:pt>
                <c:pt idx="20715">
                  <c:v>2431.6406299999981</c:v>
                </c:pt>
                <c:pt idx="20716">
                  <c:v>2434.08203</c:v>
                </c:pt>
                <c:pt idx="20717">
                  <c:v>2434.08203</c:v>
                </c:pt>
                <c:pt idx="20718">
                  <c:v>2434.08203</c:v>
                </c:pt>
                <c:pt idx="20719">
                  <c:v>2434.08203</c:v>
                </c:pt>
                <c:pt idx="20720">
                  <c:v>2434.08203</c:v>
                </c:pt>
                <c:pt idx="20721">
                  <c:v>2431.6406299999981</c:v>
                </c:pt>
                <c:pt idx="20722">
                  <c:v>2431.6406299999981</c:v>
                </c:pt>
                <c:pt idx="20723">
                  <c:v>2431.6406299999981</c:v>
                </c:pt>
                <c:pt idx="20724">
                  <c:v>2434.08203</c:v>
                </c:pt>
                <c:pt idx="20725">
                  <c:v>2434.08203</c:v>
                </c:pt>
                <c:pt idx="20726">
                  <c:v>2434.08203</c:v>
                </c:pt>
                <c:pt idx="20727">
                  <c:v>2431.6406299999981</c:v>
                </c:pt>
                <c:pt idx="20728">
                  <c:v>2434.08203</c:v>
                </c:pt>
                <c:pt idx="20729">
                  <c:v>2434.08203</c:v>
                </c:pt>
                <c:pt idx="20730">
                  <c:v>2434.08203</c:v>
                </c:pt>
                <c:pt idx="20731">
                  <c:v>2434.08203</c:v>
                </c:pt>
                <c:pt idx="20732">
                  <c:v>2434.08203</c:v>
                </c:pt>
                <c:pt idx="20733">
                  <c:v>2434.08203</c:v>
                </c:pt>
                <c:pt idx="20734">
                  <c:v>2431.6406299999981</c:v>
                </c:pt>
                <c:pt idx="20735">
                  <c:v>2434.08203</c:v>
                </c:pt>
                <c:pt idx="20736">
                  <c:v>2431.6406299999981</c:v>
                </c:pt>
                <c:pt idx="20737">
                  <c:v>2434.08203</c:v>
                </c:pt>
                <c:pt idx="20738">
                  <c:v>2434.08203</c:v>
                </c:pt>
                <c:pt idx="20739">
                  <c:v>2434.08203</c:v>
                </c:pt>
                <c:pt idx="20740">
                  <c:v>2434.08203</c:v>
                </c:pt>
                <c:pt idx="20741">
                  <c:v>2434.08203</c:v>
                </c:pt>
                <c:pt idx="20742">
                  <c:v>2431.6406299999981</c:v>
                </c:pt>
                <c:pt idx="20743">
                  <c:v>2434.08203</c:v>
                </c:pt>
                <c:pt idx="20744">
                  <c:v>2434.08203</c:v>
                </c:pt>
                <c:pt idx="20745">
                  <c:v>2434.08203</c:v>
                </c:pt>
                <c:pt idx="20746">
                  <c:v>2434.08203</c:v>
                </c:pt>
                <c:pt idx="20747">
                  <c:v>2434.08203</c:v>
                </c:pt>
                <c:pt idx="20748">
                  <c:v>2434.08203</c:v>
                </c:pt>
                <c:pt idx="20749">
                  <c:v>2434.08203</c:v>
                </c:pt>
                <c:pt idx="20750">
                  <c:v>2434.08203</c:v>
                </c:pt>
                <c:pt idx="20751">
                  <c:v>2434.08203</c:v>
                </c:pt>
                <c:pt idx="20752">
                  <c:v>2434.08203</c:v>
                </c:pt>
                <c:pt idx="20753">
                  <c:v>2431.6406299999981</c:v>
                </c:pt>
                <c:pt idx="20754">
                  <c:v>2434.08203</c:v>
                </c:pt>
                <c:pt idx="20755">
                  <c:v>2434.08203</c:v>
                </c:pt>
                <c:pt idx="20756">
                  <c:v>2434.08203</c:v>
                </c:pt>
                <c:pt idx="20757">
                  <c:v>2431.6406299999981</c:v>
                </c:pt>
                <c:pt idx="20758">
                  <c:v>2434.08203</c:v>
                </c:pt>
                <c:pt idx="20759">
                  <c:v>2434.08203</c:v>
                </c:pt>
                <c:pt idx="20760">
                  <c:v>2431.6406299999981</c:v>
                </c:pt>
                <c:pt idx="20761">
                  <c:v>2434.08203</c:v>
                </c:pt>
                <c:pt idx="20762">
                  <c:v>2434.08203</c:v>
                </c:pt>
                <c:pt idx="20763">
                  <c:v>2434.08203</c:v>
                </c:pt>
                <c:pt idx="20764">
                  <c:v>2434.08203</c:v>
                </c:pt>
                <c:pt idx="20765">
                  <c:v>2434.08203</c:v>
                </c:pt>
                <c:pt idx="20766">
                  <c:v>2434.08203</c:v>
                </c:pt>
                <c:pt idx="20767">
                  <c:v>2434.08203</c:v>
                </c:pt>
                <c:pt idx="20768">
                  <c:v>2434.08203</c:v>
                </c:pt>
                <c:pt idx="20769">
                  <c:v>2434.08203</c:v>
                </c:pt>
                <c:pt idx="20770">
                  <c:v>2434.08203</c:v>
                </c:pt>
                <c:pt idx="20771">
                  <c:v>2434.08203</c:v>
                </c:pt>
                <c:pt idx="20772">
                  <c:v>2434.08203</c:v>
                </c:pt>
                <c:pt idx="20773">
                  <c:v>2434.08203</c:v>
                </c:pt>
                <c:pt idx="20774">
                  <c:v>2434.08203</c:v>
                </c:pt>
                <c:pt idx="20775">
                  <c:v>2434.08203</c:v>
                </c:pt>
                <c:pt idx="20776">
                  <c:v>2434.08203</c:v>
                </c:pt>
                <c:pt idx="20777">
                  <c:v>2434.08203</c:v>
                </c:pt>
                <c:pt idx="20778">
                  <c:v>2434.08203</c:v>
                </c:pt>
                <c:pt idx="20779">
                  <c:v>2431.6406299999981</c:v>
                </c:pt>
                <c:pt idx="20780">
                  <c:v>2434.08203</c:v>
                </c:pt>
                <c:pt idx="20781">
                  <c:v>2434.08203</c:v>
                </c:pt>
                <c:pt idx="20782">
                  <c:v>2434.08203</c:v>
                </c:pt>
                <c:pt idx="20783">
                  <c:v>2431.6406299999981</c:v>
                </c:pt>
                <c:pt idx="20784">
                  <c:v>2434.08203</c:v>
                </c:pt>
                <c:pt idx="20785">
                  <c:v>2434.08203</c:v>
                </c:pt>
                <c:pt idx="20786">
                  <c:v>2434.08203</c:v>
                </c:pt>
                <c:pt idx="20787">
                  <c:v>2434.08203</c:v>
                </c:pt>
                <c:pt idx="20788">
                  <c:v>2434.08203</c:v>
                </c:pt>
                <c:pt idx="20789">
                  <c:v>2431.6406299999981</c:v>
                </c:pt>
                <c:pt idx="20790">
                  <c:v>2434.08203</c:v>
                </c:pt>
                <c:pt idx="20791">
                  <c:v>2431.6406299999981</c:v>
                </c:pt>
                <c:pt idx="20792">
                  <c:v>2434.08203</c:v>
                </c:pt>
                <c:pt idx="20793">
                  <c:v>2434.08203</c:v>
                </c:pt>
                <c:pt idx="20794">
                  <c:v>2434.08203</c:v>
                </c:pt>
                <c:pt idx="20795">
                  <c:v>2434.08203</c:v>
                </c:pt>
                <c:pt idx="20796">
                  <c:v>2434.08203</c:v>
                </c:pt>
                <c:pt idx="20797">
                  <c:v>2434.08203</c:v>
                </c:pt>
                <c:pt idx="20798">
                  <c:v>2434.08203</c:v>
                </c:pt>
                <c:pt idx="20799">
                  <c:v>2434.08203</c:v>
                </c:pt>
                <c:pt idx="20800">
                  <c:v>2434.08203</c:v>
                </c:pt>
                <c:pt idx="20801">
                  <c:v>2431.6406299999981</c:v>
                </c:pt>
                <c:pt idx="20802">
                  <c:v>2434.08203</c:v>
                </c:pt>
                <c:pt idx="20803">
                  <c:v>2434.08203</c:v>
                </c:pt>
                <c:pt idx="20804">
                  <c:v>2434.08203</c:v>
                </c:pt>
                <c:pt idx="20805">
                  <c:v>2434.08203</c:v>
                </c:pt>
                <c:pt idx="20806">
                  <c:v>2434.08203</c:v>
                </c:pt>
                <c:pt idx="20807">
                  <c:v>2431.6406299999981</c:v>
                </c:pt>
                <c:pt idx="20808">
                  <c:v>2434.08203</c:v>
                </c:pt>
                <c:pt idx="20809">
                  <c:v>2434.08203</c:v>
                </c:pt>
                <c:pt idx="20810">
                  <c:v>2434.08203</c:v>
                </c:pt>
                <c:pt idx="20811">
                  <c:v>2434.08203</c:v>
                </c:pt>
                <c:pt idx="20812">
                  <c:v>2434.08203</c:v>
                </c:pt>
                <c:pt idx="20813">
                  <c:v>2434.08203</c:v>
                </c:pt>
                <c:pt idx="20814">
                  <c:v>2434.08203</c:v>
                </c:pt>
                <c:pt idx="20815">
                  <c:v>2434.08203</c:v>
                </c:pt>
                <c:pt idx="20816">
                  <c:v>2434.08203</c:v>
                </c:pt>
                <c:pt idx="20817">
                  <c:v>2434.08203</c:v>
                </c:pt>
                <c:pt idx="20818">
                  <c:v>2434.08203</c:v>
                </c:pt>
                <c:pt idx="20819">
                  <c:v>2434.08203</c:v>
                </c:pt>
                <c:pt idx="20820">
                  <c:v>2434.08203</c:v>
                </c:pt>
                <c:pt idx="20821">
                  <c:v>2434.08203</c:v>
                </c:pt>
                <c:pt idx="20822">
                  <c:v>2434.08203</c:v>
                </c:pt>
                <c:pt idx="20823">
                  <c:v>2434.08203</c:v>
                </c:pt>
                <c:pt idx="20824">
                  <c:v>2434.08203</c:v>
                </c:pt>
                <c:pt idx="20825">
                  <c:v>2431.6406299999981</c:v>
                </c:pt>
                <c:pt idx="20826">
                  <c:v>2434.08203</c:v>
                </c:pt>
                <c:pt idx="20827">
                  <c:v>2434.08203</c:v>
                </c:pt>
                <c:pt idx="20828">
                  <c:v>2434.08203</c:v>
                </c:pt>
                <c:pt idx="20829">
                  <c:v>2431.6406299999981</c:v>
                </c:pt>
                <c:pt idx="20830">
                  <c:v>2434.08203</c:v>
                </c:pt>
                <c:pt idx="20831">
                  <c:v>2434.08203</c:v>
                </c:pt>
                <c:pt idx="20832">
                  <c:v>2434.08203</c:v>
                </c:pt>
                <c:pt idx="20833">
                  <c:v>2434.08203</c:v>
                </c:pt>
                <c:pt idx="20834">
                  <c:v>2434.08203</c:v>
                </c:pt>
                <c:pt idx="20835">
                  <c:v>2434.08203</c:v>
                </c:pt>
                <c:pt idx="20836">
                  <c:v>2431.6406299999981</c:v>
                </c:pt>
                <c:pt idx="20837">
                  <c:v>2434.08203</c:v>
                </c:pt>
                <c:pt idx="20838">
                  <c:v>2434.08203</c:v>
                </c:pt>
                <c:pt idx="20839">
                  <c:v>2431.6406299999981</c:v>
                </c:pt>
                <c:pt idx="20840">
                  <c:v>2431.6406299999981</c:v>
                </c:pt>
                <c:pt idx="20841">
                  <c:v>2434.08203</c:v>
                </c:pt>
                <c:pt idx="20842">
                  <c:v>2434.08203</c:v>
                </c:pt>
                <c:pt idx="20843">
                  <c:v>2434.08203</c:v>
                </c:pt>
                <c:pt idx="20844">
                  <c:v>2434.08203</c:v>
                </c:pt>
                <c:pt idx="20845">
                  <c:v>2434.08203</c:v>
                </c:pt>
                <c:pt idx="20846">
                  <c:v>2434.08203</c:v>
                </c:pt>
                <c:pt idx="20847">
                  <c:v>2434.08203</c:v>
                </c:pt>
                <c:pt idx="20848">
                  <c:v>2434.08203</c:v>
                </c:pt>
                <c:pt idx="20849">
                  <c:v>2431.6406299999981</c:v>
                </c:pt>
                <c:pt idx="20850">
                  <c:v>2434.08203</c:v>
                </c:pt>
                <c:pt idx="20851">
                  <c:v>2431.6406299999981</c:v>
                </c:pt>
                <c:pt idx="20852">
                  <c:v>2434.08203</c:v>
                </c:pt>
                <c:pt idx="20853">
                  <c:v>2431.6406299999981</c:v>
                </c:pt>
                <c:pt idx="20854">
                  <c:v>2434.08203</c:v>
                </c:pt>
                <c:pt idx="20855">
                  <c:v>2434.08203</c:v>
                </c:pt>
                <c:pt idx="20856">
                  <c:v>2431.6406299999981</c:v>
                </c:pt>
                <c:pt idx="20857">
                  <c:v>2431.6406299999981</c:v>
                </c:pt>
                <c:pt idx="20858">
                  <c:v>2434.08203</c:v>
                </c:pt>
                <c:pt idx="20859">
                  <c:v>2434.08203</c:v>
                </c:pt>
                <c:pt idx="20860">
                  <c:v>2434.08203</c:v>
                </c:pt>
                <c:pt idx="20861">
                  <c:v>2434.08203</c:v>
                </c:pt>
                <c:pt idx="20862">
                  <c:v>2434.08203</c:v>
                </c:pt>
                <c:pt idx="20863">
                  <c:v>2434.08203</c:v>
                </c:pt>
                <c:pt idx="20864">
                  <c:v>2434.08203</c:v>
                </c:pt>
                <c:pt idx="20865">
                  <c:v>2434.08203</c:v>
                </c:pt>
                <c:pt idx="20866">
                  <c:v>2434.08203</c:v>
                </c:pt>
                <c:pt idx="20867">
                  <c:v>2434.08203</c:v>
                </c:pt>
                <c:pt idx="20868">
                  <c:v>2434.08203</c:v>
                </c:pt>
                <c:pt idx="20869">
                  <c:v>2434.08203</c:v>
                </c:pt>
                <c:pt idx="20870">
                  <c:v>2434.08203</c:v>
                </c:pt>
                <c:pt idx="20871">
                  <c:v>2434.08203</c:v>
                </c:pt>
                <c:pt idx="20872">
                  <c:v>2434.08203</c:v>
                </c:pt>
                <c:pt idx="20873">
                  <c:v>2434.08203</c:v>
                </c:pt>
                <c:pt idx="20874">
                  <c:v>2434.08203</c:v>
                </c:pt>
                <c:pt idx="20875">
                  <c:v>2434.08203</c:v>
                </c:pt>
                <c:pt idx="20876">
                  <c:v>2434.08203</c:v>
                </c:pt>
                <c:pt idx="20877">
                  <c:v>2434.08203</c:v>
                </c:pt>
                <c:pt idx="20878">
                  <c:v>2434.08203</c:v>
                </c:pt>
                <c:pt idx="20879">
                  <c:v>2434.08203</c:v>
                </c:pt>
                <c:pt idx="20880">
                  <c:v>2434.08203</c:v>
                </c:pt>
                <c:pt idx="20881">
                  <c:v>2434.08203</c:v>
                </c:pt>
                <c:pt idx="20882">
                  <c:v>2434.08203</c:v>
                </c:pt>
                <c:pt idx="20883">
                  <c:v>2434.08203</c:v>
                </c:pt>
                <c:pt idx="20884">
                  <c:v>2434.08203</c:v>
                </c:pt>
                <c:pt idx="20885">
                  <c:v>2434.08203</c:v>
                </c:pt>
                <c:pt idx="20886">
                  <c:v>2434.08203</c:v>
                </c:pt>
                <c:pt idx="20887">
                  <c:v>2434.08203</c:v>
                </c:pt>
                <c:pt idx="20888">
                  <c:v>2434.08203</c:v>
                </c:pt>
                <c:pt idx="20889">
                  <c:v>2434.08203</c:v>
                </c:pt>
                <c:pt idx="20890">
                  <c:v>2434.08203</c:v>
                </c:pt>
                <c:pt idx="20891">
                  <c:v>2434.08203</c:v>
                </c:pt>
                <c:pt idx="20892">
                  <c:v>2434.08203</c:v>
                </c:pt>
                <c:pt idx="20893">
                  <c:v>2434.08203</c:v>
                </c:pt>
                <c:pt idx="20894">
                  <c:v>2434.08203</c:v>
                </c:pt>
                <c:pt idx="20895">
                  <c:v>2434.08203</c:v>
                </c:pt>
                <c:pt idx="20896">
                  <c:v>2431.6406299999981</c:v>
                </c:pt>
                <c:pt idx="20897">
                  <c:v>2434.08203</c:v>
                </c:pt>
                <c:pt idx="20898">
                  <c:v>2434.08203</c:v>
                </c:pt>
                <c:pt idx="20899">
                  <c:v>2434.08203</c:v>
                </c:pt>
                <c:pt idx="20900">
                  <c:v>2434.08203</c:v>
                </c:pt>
                <c:pt idx="20901">
                  <c:v>2434.08203</c:v>
                </c:pt>
                <c:pt idx="20902">
                  <c:v>2434.08203</c:v>
                </c:pt>
                <c:pt idx="20903">
                  <c:v>2431.6406299999981</c:v>
                </c:pt>
                <c:pt idx="20904">
                  <c:v>2431.6406299999981</c:v>
                </c:pt>
                <c:pt idx="20905">
                  <c:v>2434.08203</c:v>
                </c:pt>
                <c:pt idx="20906">
                  <c:v>2434.08203</c:v>
                </c:pt>
                <c:pt idx="20907">
                  <c:v>2434.08203</c:v>
                </c:pt>
                <c:pt idx="20908">
                  <c:v>2431.6406299999981</c:v>
                </c:pt>
                <c:pt idx="20909">
                  <c:v>2434.08203</c:v>
                </c:pt>
                <c:pt idx="20910">
                  <c:v>2434.08203</c:v>
                </c:pt>
                <c:pt idx="20911">
                  <c:v>2434.08203</c:v>
                </c:pt>
                <c:pt idx="20912">
                  <c:v>2434.08203</c:v>
                </c:pt>
                <c:pt idx="20913">
                  <c:v>2434.08203</c:v>
                </c:pt>
                <c:pt idx="20914">
                  <c:v>2431.6406299999981</c:v>
                </c:pt>
                <c:pt idx="20915">
                  <c:v>2434.08203</c:v>
                </c:pt>
                <c:pt idx="20916">
                  <c:v>2431.6406299999981</c:v>
                </c:pt>
                <c:pt idx="20917">
                  <c:v>2434.08203</c:v>
                </c:pt>
                <c:pt idx="20918">
                  <c:v>2434.08203</c:v>
                </c:pt>
                <c:pt idx="20919">
                  <c:v>2434.08203</c:v>
                </c:pt>
                <c:pt idx="20920">
                  <c:v>2434.08203</c:v>
                </c:pt>
                <c:pt idx="20921">
                  <c:v>2434.08203</c:v>
                </c:pt>
                <c:pt idx="20922">
                  <c:v>2431.6406299999981</c:v>
                </c:pt>
                <c:pt idx="20923">
                  <c:v>2434.08203</c:v>
                </c:pt>
                <c:pt idx="20924">
                  <c:v>2434.08203</c:v>
                </c:pt>
                <c:pt idx="20925">
                  <c:v>2434.08203</c:v>
                </c:pt>
                <c:pt idx="20926">
                  <c:v>2434.08203</c:v>
                </c:pt>
                <c:pt idx="20927">
                  <c:v>2431.6406299999981</c:v>
                </c:pt>
                <c:pt idx="20928">
                  <c:v>2431.6406299999981</c:v>
                </c:pt>
                <c:pt idx="20929">
                  <c:v>2431.6406299999981</c:v>
                </c:pt>
                <c:pt idx="20930">
                  <c:v>2431.6406299999981</c:v>
                </c:pt>
                <c:pt idx="20931">
                  <c:v>2431.6406299999981</c:v>
                </c:pt>
                <c:pt idx="20932">
                  <c:v>2431.6406299999981</c:v>
                </c:pt>
                <c:pt idx="20933">
                  <c:v>2431.6406299999981</c:v>
                </c:pt>
                <c:pt idx="20934">
                  <c:v>2434.08203</c:v>
                </c:pt>
                <c:pt idx="20935">
                  <c:v>2434.08203</c:v>
                </c:pt>
                <c:pt idx="20936">
                  <c:v>2434.08203</c:v>
                </c:pt>
                <c:pt idx="20937">
                  <c:v>2434.08203</c:v>
                </c:pt>
                <c:pt idx="20938">
                  <c:v>2434.08203</c:v>
                </c:pt>
                <c:pt idx="20939">
                  <c:v>2434.08203</c:v>
                </c:pt>
                <c:pt idx="20940">
                  <c:v>2434.08203</c:v>
                </c:pt>
                <c:pt idx="20941">
                  <c:v>2431.6406299999981</c:v>
                </c:pt>
                <c:pt idx="20942">
                  <c:v>2434.08203</c:v>
                </c:pt>
                <c:pt idx="20943">
                  <c:v>2431.6406299999981</c:v>
                </c:pt>
                <c:pt idx="20944">
                  <c:v>2434.08203</c:v>
                </c:pt>
                <c:pt idx="20945">
                  <c:v>2434.08203</c:v>
                </c:pt>
                <c:pt idx="20946">
                  <c:v>2434.08203</c:v>
                </c:pt>
                <c:pt idx="20947">
                  <c:v>2434.08203</c:v>
                </c:pt>
                <c:pt idx="20948">
                  <c:v>2434.08203</c:v>
                </c:pt>
                <c:pt idx="20949">
                  <c:v>2434.08203</c:v>
                </c:pt>
                <c:pt idx="20950">
                  <c:v>2431.6406299999981</c:v>
                </c:pt>
                <c:pt idx="20951">
                  <c:v>2434.08203</c:v>
                </c:pt>
                <c:pt idx="20952">
                  <c:v>2434.08203</c:v>
                </c:pt>
                <c:pt idx="20953">
                  <c:v>2431.6406299999981</c:v>
                </c:pt>
                <c:pt idx="20954">
                  <c:v>2434.08203</c:v>
                </c:pt>
                <c:pt idx="20955">
                  <c:v>2434.08203</c:v>
                </c:pt>
                <c:pt idx="20956">
                  <c:v>2434.08203</c:v>
                </c:pt>
                <c:pt idx="20957">
                  <c:v>2434.08203</c:v>
                </c:pt>
                <c:pt idx="20958">
                  <c:v>2434.08203</c:v>
                </c:pt>
                <c:pt idx="20959">
                  <c:v>2434.08203</c:v>
                </c:pt>
                <c:pt idx="20960">
                  <c:v>2434.08203</c:v>
                </c:pt>
                <c:pt idx="20961">
                  <c:v>2431.6406299999981</c:v>
                </c:pt>
                <c:pt idx="20962">
                  <c:v>2434.08203</c:v>
                </c:pt>
                <c:pt idx="20963">
                  <c:v>2431.6406299999981</c:v>
                </c:pt>
                <c:pt idx="20964">
                  <c:v>2431.6406299999981</c:v>
                </c:pt>
                <c:pt idx="20965">
                  <c:v>2434.08203</c:v>
                </c:pt>
                <c:pt idx="20966">
                  <c:v>2431.6406299999981</c:v>
                </c:pt>
                <c:pt idx="20967">
                  <c:v>2434.08203</c:v>
                </c:pt>
                <c:pt idx="20968">
                  <c:v>2434.08203</c:v>
                </c:pt>
                <c:pt idx="20969">
                  <c:v>2434.08203</c:v>
                </c:pt>
                <c:pt idx="20970">
                  <c:v>2434.08203</c:v>
                </c:pt>
                <c:pt idx="20971">
                  <c:v>2434.08203</c:v>
                </c:pt>
                <c:pt idx="20972">
                  <c:v>2431.6406299999981</c:v>
                </c:pt>
                <c:pt idx="20973">
                  <c:v>2434.08203</c:v>
                </c:pt>
                <c:pt idx="20974">
                  <c:v>2431.6406299999981</c:v>
                </c:pt>
                <c:pt idx="20975">
                  <c:v>2431.6406299999981</c:v>
                </c:pt>
                <c:pt idx="20976">
                  <c:v>2434.08203</c:v>
                </c:pt>
                <c:pt idx="20977">
                  <c:v>2431.6406299999981</c:v>
                </c:pt>
                <c:pt idx="20978">
                  <c:v>2434.08203</c:v>
                </c:pt>
                <c:pt idx="20979">
                  <c:v>2434.08203</c:v>
                </c:pt>
                <c:pt idx="20980">
                  <c:v>2434.08203</c:v>
                </c:pt>
                <c:pt idx="20981">
                  <c:v>2434.08203</c:v>
                </c:pt>
                <c:pt idx="20982">
                  <c:v>2434.08203</c:v>
                </c:pt>
                <c:pt idx="20983">
                  <c:v>2434.08203</c:v>
                </c:pt>
                <c:pt idx="20984">
                  <c:v>2434.08203</c:v>
                </c:pt>
                <c:pt idx="20985">
                  <c:v>2434.08203</c:v>
                </c:pt>
                <c:pt idx="20986">
                  <c:v>2434.08203</c:v>
                </c:pt>
                <c:pt idx="20987">
                  <c:v>2434.08203</c:v>
                </c:pt>
                <c:pt idx="20988">
                  <c:v>2434.08203</c:v>
                </c:pt>
                <c:pt idx="20989">
                  <c:v>2431.6406299999981</c:v>
                </c:pt>
                <c:pt idx="20990">
                  <c:v>2434.08203</c:v>
                </c:pt>
                <c:pt idx="20991">
                  <c:v>2434.08203</c:v>
                </c:pt>
                <c:pt idx="20992">
                  <c:v>2434.08203</c:v>
                </c:pt>
                <c:pt idx="20993">
                  <c:v>2434.08203</c:v>
                </c:pt>
                <c:pt idx="20994">
                  <c:v>2431.6406299999981</c:v>
                </c:pt>
                <c:pt idx="20995">
                  <c:v>2434.08203</c:v>
                </c:pt>
                <c:pt idx="20996">
                  <c:v>2434.08203</c:v>
                </c:pt>
                <c:pt idx="20997">
                  <c:v>2431.6406299999981</c:v>
                </c:pt>
                <c:pt idx="20998">
                  <c:v>2434.08203</c:v>
                </c:pt>
                <c:pt idx="20999">
                  <c:v>2434.08203</c:v>
                </c:pt>
                <c:pt idx="21000">
                  <c:v>2434.08203</c:v>
                </c:pt>
                <c:pt idx="21001">
                  <c:v>2434.08203</c:v>
                </c:pt>
                <c:pt idx="21002">
                  <c:v>2434.08203</c:v>
                </c:pt>
                <c:pt idx="21003">
                  <c:v>2431.6406299999981</c:v>
                </c:pt>
                <c:pt idx="21004">
                  <c:v>2434.08203</c:v>
                </c:pt>
                <c:pt idx="21005">
                  <c:v>2434.08203</c:v>
                </c:pt>
                <c:pt idx="21006">
                  <c:v>2434.08203</c:v>
                </c:pt>
                <c:pt idx="21007">
                  <c:v>2434.08203</c:v>
                </c:pt>
                <c:pt idx="21008">
                  <c:v>2434.08203</c:v>
                </c:pt>
                <c:pt idx="21009">
                  <c:v>2434.08203</c:v>
                </c:pt>
                <c:pt idx="21010">
                  <c:v>2434.08203</c:v>
                </c:pt>
                <c:pt idx="21011">
                  <c:v>2431.6406299999981</c:v>
                </c:pt>
                <c:pt idx="21012">
                  <c:v>2431.6406299999981</c:v>
                </c:pt>
                <c:pt idx="21013">
                  <c:v>2434.08203</c:v>
                </c:pt>
                <c:pt idx="21014">
                  <c:v>2431.6406299999981</c:v>
                </c:pt>
                <c:pt idx="21015">
                  <c:v>2431.6406299999981</c:v>
                </c:pt>
                <c:pt idx="21016">
                  <c:v>2431.6406299999981</c:v>
                </c:pt>
                <c:pt idx="21017">
                  <c:v>2434.08203</c:v>
                </c:pt>
                <c:pt idx="21018">
                  <c:v>2431.6406299999981</c:v>
                </c:pt>
                <c:pt idx="21019">
                  <c:v>2434.08203</c:v>
                </c:pt>
                <c:pt idx="21020">
                  <c:v>2434.08203</c:v>
                </c:pt>
                <c:pt idx="21021">
                  <c:v>2434.08203</c:v>
                </c:pt>
                <c:pt idx="21022">
                  <c:v>2434.08203</c:v>
                </c:pt>
                <c:pt idx="21023">
                  <c:v>2434.08203</c:v>
                </c:pt>
                <c:pt idx="21024">
                  <c:v>2434.08203</c:v>
                </c:pt>
                <c:pt idx="21025">
                  <c:v>2431.6406299999981</c:v>
                </c:pt>
                <c:pt idx="21026">
                  <c:v>2434.08203</c:v>
                </c:pt>
                <c:pt idx="21027">
                  <c:v>2434.08203</c:v>
                </c:pt>
                <c:pt idx="21028">
                  <c:v>2434.08203</c:v>
                </c:pt>
                <c:pt idx="21029">
                  <c:v>2434.08203</c:v>
                </c:pt>
                <c:pt idx="21030">
                  <c:v>2434.08203</c:v>
                </c:pt>
                <c:pt idx="21031">
                  <c:v>2434.08203</c:v>
                </c:pt>
                <c:pt idx="21032">
                  <c:v>2434.08203</c:v>
                </c:pt>
                <c:pt idx="21033">
                  <c:v>2434.08203</c:v>
                </c:pt>
                <c:pt idx="21034">
                  <c:v>2434.08203</c:v>
                </c:pt>
                <c:pt idx="21035">
                  <c:v>2434.08203</c:v>
                </c:pt>
                <c:pt idx="21036">
                  <c:v>2434.08203</c:v>
                </c:pt>
                <c:pt idx="21037">
                  <c:v>2434.08203</c:v>
                </c:pt>
                <c:pt idx="21038">
                  <c:v>2434.08203</c:v>
                </c:pt>
                <c:pt idx="21039">
                  <c:v>2434.08203</c:v>
                </c:pt>
                <c:pt idx="21040">
                  <c:v>2434.08203</c:v>
                </c:pt>
                <c:pt idx="21041">
                  <c:v>2434.08203</c:v>
                </c:pt>
                <c:pt idx="21042">
                  <c:v>2434.08203</c:v>
                </c:pt>
                <c:pt idx="21043">
                  <c:v>2434.08203</c:v>
                </c:pt>
                <c:pt idx="21044">
                  <c:v>2431.6406299999981</c:v>
                </c:pt>
                <c:pt idx="21045">
                  <c:v>2431.6406299999981</c:v>
                </c:pt>
                <c:pt idx="21046">
                  <c:v>2434.08203</c:v>
                </c:pt>
                <c:pt idx="21047">
                  <c:v>2434.08203</c:v>
                </c:pt>
                <c:pt idx="21048">
                  <c:v>2431.6406299999981</c:v>
                </c:pt>
                <c:pt idx="21049">
                  <c:v>2434.08203</c:v>
                </c:pt>
                <c:pt idx="21050">
                  <c:v>2434.08203</c:v>
                </c:pt>
                <c:pt idx="21051">
                  <c:v>2434.08203</c:v>
                </c:pt>
                <c:pt idx="21052">
                  <c:v>2434.08203</c:v>
                </c:pt>
                <c:pt idx="21053">
                  <c:v>2434.08203</c:v>
                </c:pt>
                <c:pt idx="21054">
                  <c:v>2431.6406299999981</c:v>
                </c:pt>
                <c:pt idx="21055">
                  <c:v>2434.08203</c:v>
                </c:pt>
                <c:pt idx="21056">
                  <c:v>2434.08203</c:v>
                </c:pt>
                <c:pt idx="21057">
                  <c:v>2431.6406299999981</c:v>
                </c:pt>
                <c:pt idx="21058">
                  <c:v>2434.08203</c:v>
                </c:pt>
                <c:pt idx="21059">
                  <c:v>2434.08203</c:v>
                </c:pt>
                <c:pt idx="21060">
                  <c:v>2434.08203</c:v>
                </c:pt>
                <c:pt idx="21061">
                  <c:v>2434.08203</c:v>
                </c:pt>
                <c:pt idx="21062">
                  <c:v>2434.08203</c:v>
                </c:pt>
                <c:pt idx="21063">
                  <c:v>2434.08203</c:v>
                </c:pt>
                <c:pt idx="21064">
                  <c:v>2434.08203</c:v>
                </c:pt>
                <c:pt idx="21065">
                  <c:v>2434.08203</c:v>
                </c:pt>
                <c:pt idx="21066">
                  <c:v>2434.08203</c:v>
                </c:pt>
                <c:pt idx="21067">
                  <c:v>2434.08203</c:v>
                </c:pt>
                <c:pt idx="21068">
                  <c:v>2434.08203</c:v>
                </c:pt>
                <c:pt idx="21069">
                  <c:v>2431.6406299999981</c:v>
                </c:pt>
                <c:pt idx="21070">
                  <c:v>2434.08203</c:v>
                </c:pt>
                <c:pt idx="21071">
                  <c:v>2431.6406299999981</c:v>
                </c:pt>
                <c:pt idx="21072">
                  <c:v>2434.08203</c:v>
                </c:pt>
                <c:pt idx="21073">
                  <c:v>2434.08203</c:v>
                </c:pt>
                <c:pt idx="21074">
                  <c:v>2434.08203</c:v>
                </c:pt>
                <c:pt idx="21075">
                  <c:v>2434.08203</c:v>
                </c:pt>
                <c:pt idx="21076">
                  <c:v>2431.6406299999981</c:v>
                </c:pt>
                <c:pt idx="21077">
                  <c:v>2434.08203</c:v>
                </c:pt>
                <c:pt idx="21078">
                  <c:v>2434.08203</c:v>
                </c:pt>
                <c:pt idx="21079">
                  <c:v>2434.08203</c:v>
                </c:pt>
                <c:pt idx="21080">
                  <c:v>2434.08203</c:v>
                </c:pt>
                <c:pt idx="21081">
                  <c:v>2431.6406299999981</c:v>
                </c:pt>
                <c:pt idx="21082">
                  <c:v>2431.6406299999981</c:v>
                </c:pt>
                <c:pt idx="21083">
                  <c:v>2434.08203</c:v>
                </c:pt>
                <c:pt idx="21084">
                  <c:v>2434.08203</c:v>
                </c:pt>
                <c:pt idx="21085">
                  <c:v>2434.08203</c:v>
                </c:pt>
                <c:pt idx="21086">
                  <c:v>2434.08203</c:v>
                </c:pt>
                <c:pt idx="21087">
                  <c:v>2431.6406299999981</c:v>
                </c:pt>
                <c:pt idx="21088">
                  <c:v>2434.08203</c:v>
                </c:pt>
                <c:pt idx="21089">
                  <c:v>2434.08203</c:v>
                </c:pt>
                <c:pt idx="21090">
                  <c:v>2434.08203</c:v>
                </c:pt>
                <c:pt idx="21091">
                  <c:v>2434.08203</c:v>
                </c:pt>
                <c:pt idx="21092">
                  <c:v>2431.6406299999981</c:v>
                </c:pt>
                <c:pt idx="21093">
                  <c:v>2434.08203</c:v>
                </c:pt>
                <c:pt idx="21094">
                  <c:v>2434.08203</c:v>
                </c:pt>
                <c:pt idx="21095">
                  <c:v>2434.08203</c:v>
                </c:pt>
                <c:pt idx="21096">
                  <c:v>2431.6406299999981</c:v>
                </c:pt>
                <c:pt idx="21097">
                  <c:v>2434.08203</c:v>
                </c:pt>
                <c:pt idx="21098">
                  <c:v>2434.08203</c:v>
                </c:pt>
                <c:pt idx="21099">
                  <c:v>2434.08203</c:v>
                </c:pt>
                <c:pt idx="21100">
                  <c:v>2434.08203</c:v>
                </c:pt>
                <c:pt idx="21101">
                  <c:v>2434.08203</c:v>
                </c:pt>
                <c:pt idx="21102">
                  <c:v>2434.08203</c:v>
                </c:pt>
                <c:pt idx="21103">
                  <c:v>2434.08203</c:v>
                </c:pt>
                <c:pt idx="21104">
                  <c:v>2431.6406299999981</c:v>
                </c:pt>
                <c:pt idx="21105">
                  <c:v>2434.08203</c:v>
                </c:pt>
                <c:pt idx="21106">
                  <c:v>2431.6406299999981</c:v>
                </c:pt>
                <c:pt idx="21107">
                  <c:v>2434.08203</c:v>
                </c:pt>
                <c:pt idx="21108">
                  <c:v>2434.08203</c:v>
                </c:pt>
                <c:pt idx="21109">
                  <c:v>2431.6406299999981</c:v>
                </c:pt>
                <c:pt idx="21110">
                  <c:v>2434.08203</c:v>
                </c:pt>
                <c:pt idx="21111">
                  <c:v>2434.08203</c:v>
                </c:pt>
                <c:pt idx="21112">
                  <c:v>2434.08203</c:v>
                </c:pt>
                <c:pt idx="21113">
                  <c:v>2434.08203</c:v>
                </c:pt>
                <c:pt idx="21114">
                  <c:v>2434.08203</c:v>
                </c:pt>
                <c:pt idx="21115">
                  <c:v>2431.6406299999981</c:v>
                </c:pt>
                <c:pt idx="21116">
                  <c:v>2431.6406299999981</c:v>
                </c:pt>
                <c:pt idx="21117">
                  <c:v>2434.08203</c:v>
                </c:pt>
                <c:pt idx="21118">
                  <c:v>2431.6406299999981</c:v>
                </c:pt>
                <c:pt idx="21119">
                  <c:v>2434.08203</c:v>
                </c:pt>
                <c:pt idx="21120">
                  <c:v>2431.6406299999981</c:v>
                </c:pt>
                <c:pt idx="21121">
                  <c:v>2434.08203</c:v>
                </c:pt>
                <c:pt idx="21122">
                  <c:v>2434.08203</c:v>
                </c:pt>
                <c:pt idx="21123">
                  <c:v>2434.08203</c:v>
                </c:pt>
                <c:pt idx="21124">
                  <c:v>2434.08203</c:v>
                </c:pt>
                <c:pt idx="21125">
                  <c:v>2431.6406299999981</c:v>
                </c:pt>
                <c:pt idx="21126">
                  <c:v>2431.6406299999981</c:v>
                </c:pt>
                <c:pt idx="21127">
                  <c:v>2434.08203</c:v>
                </c:pt>
                <c:pt idx="21128">
                  <c:v>2434.08203</c:v>
                </c:pt>
                <c:pt idx="21129">
                  <c:v>2431.6406299999981</c:v>
                </c:pt>
                <c:pt idx="21130">
                  <c:v>2434.08203</c:v>
                </c:pt>
                <c:pt idx="21131">
                  <c:v>2434.08203</c:v>
                </c:pt>
                <c:pt idx="21132">
                  <c:v>2434.08203</c:v>
                </c:pt>
                <c:pt idx="21133">
                  <c:v>2434.08203</c:v>
                </c:pt>
                <c:pt idx="21134">
                  <c:v>2431.6406299999981</c:v>
                </c:pt>
                <c:pt idx="21135">
                  <c:v>2434.08203</c:v>
                </c:pt>
                <c:pt idx="21136">
                  <c:v>2434.08203</c:v>
                </c:pt>
                <c:pt idx="21137">
                  <c:v>2434.08203</c:v>
                </c:pt>
                <c:pt idx="21138">
                  <c:v>2431.6406299999981</c:v>
                </c:pt>
                <c:pt idx="21139">
                  <c:v>2434.08203</c:v>
                </c:pt>
                <c:pt idx="21140">
                  <c:v>2434.08203</c:v>
                </c:pt>
                <c:pt idx="21141">
                  <c:v>2431.6406299999981</c:v>
                </c:pt>
                <c:pt idx="21142">
                  <c:v>2434.08203</c:v>
                </c:pt>
                <c:pt idx="21143">
                  <c:v>2434.08203</c:v>
                </c:pt>
                <c:pt idx="21144">
                  <c:v>2434.08203</c:v>
                </c:pt>
                <c:pt idx="21145">
                  <c:v>2434.08203</c:v>
                </c:pt>
                <c:pt idx="21146">
                  <c:v>2434.08203</c:v>
                </c:pt>
                <c:pt idx="21147">
                  <c:v>2434.08203</c:v>
                </c:pt>
                <c:pt idx="21148">
                  <c:v>2434.08203</c:v>
                </c:pt>
                <c:pt idx="21149">
                  <c:v>2431.6406299999981</c:v>
                </c:pt>
                <c:pt idx="21150">
                  <c:v>2431.6406299999981</c:v>
                </c:pt>
                <c:pt idx="21151">
                  <c:v>2431.6406299999981</c:v>
                </c:pt>
                <c:pt idx="21152">
                  <c:v>2434.08203</c:v>
                </c:pt>
                <c:pt idx="21153">
                  <c:v>2434.08203</c:v>
                </c:pt>
                <c:pt idx="21154">
                  <c:v>2434.08203</c:v>
                </c:pt>
                <c:pt idx="21155">
                  <c:v>2434.08203</c:v>
                </c:pt>
                <c:pt idx="21156">
                  <c:v>2431.6406299999981</c:v>
                </c:pt>
                <c:pt idx="21157">
                  <c:v>2434.08203</c:v>
                </c:pt>
                <c:pt idx="21158">
                  <c:v>2431.6406299999981</c:v>
                </c:pt>
                <c:pt idx="21159">
                  <c:v>2434.08203</c:v>
                </c:pt>
                <c:pt idx="21160">
                  <c:v>2431.6406299999981</c:v>
                </c:pt>
                <c:pt idx="21161">
                  <c:v>2434.08203</c:v>
                </c:pt>
                <c:pt idx="21162">
                  <c:v>2434.08203</c:v>
                </c:pt>
                <c:pt idx="21163">
                  <c:v>2431.6406299999981</c:v>
                </c:pt>
                <c:pt idx="21164">
                  <c:v>2434.08203</c:v>
                </c:pt>
                <c:pt idx="21165">
                  <c:v>2431.6406299999981</c:v>
                </c:pt>
                <c:pt idx="21166">
                  <c:v>2434.08203</c:v>
                </c:pt>
                <c:pt idx="21167">
                  <c:v>2434.08203</c:v>
                </c:pt>
                <c:pt idx="21168">
                  <c:v>2431.6406299999981</c:v>
                </c:pt>
                <c:pt idx="21169">
                  <c:v>2434.08203</c:v>
                </c:pt>
                <c:pt idx="21170">
                  <c:v>2434.08203</c:v>
                </c:pt>
                <c:pt idx="21171">
                  <c:v>2434.08203</c:v>
                </c:pt>
                <c:pt idx="21172">
                  <c:v>2434.08203</c:v>
                </c:pt>
                <c:pt idx="21173">
                  <c:v>2434.08203</c:v>
                </c:pt>
                <c:pt idx="21174">
                  <c:v>2431.6406299999981</c:v>
                </c:pt>
                <c:pt idx="21175">
                  <c:v>2434.08203</c:v>
                </c:pt>
                <c:pt idx="21176">
                  <c:v>2434.08203</c:v>
                </c:pt>
                <c:pt idx="21177">
                  <c:v>2434.08203</c:v>
                </c:pt>
                <c:pt idx="21178">
                  <c:v>2434.08203</c:v>
                </c:pt>
                <c:pt idx="21179">
                  <c:v>2431.6406299999981</c:v>
                </c:pt>
                <c:pt idx="21180">
                  <c:v>2434.08203</c:v>
                </c:pt>
                <c:pt idx="21181">
                  <c:v>2431.6406299999981</c:v>
                </c:pt>
                <c:pt idx="21182">
                  <c:v>2434.08203</c:v>
                </c:pt>
                <c:pt idx="21183">
                  <c:v>2434.08203</c:v>
                </c:pt>
                <c:pt idx="21184">
                  <c:v>2434.08203</c:v>
                </c:pt>
                <c:pt idx="21185">
                  <c:v>2434.08203</c:v>
                </c:pt>
                <c:pt idx="21186">
                  <c:v>2434.08203</c:v>
                </c:pt>
                <c:pt idx="21187">
                  <c:v>2434.08203</c:v>
                </c:pt>
                <c:pt idx="21188">
                  <c:v>2434.08203</c:v>
                </c:pt>
                <c:pt idx="21189">
                  <c:v>2434.08203</c:v>
                </c:pt>
                <c:pt idx="21190">
                  <c:v>2434.08203</c:v>
                </c:pt>
                <c:pt idx="21191">
                  <c:v>2434.08203</c:v>
                </c:pt>
                <c:pt idx="21192">
                  <c:v>2434.08203</c:v>
                </c:pt>
                <c:pt idx="21193">
                  <c:v>2434.08203</c:v>
                </c:pt>
                <c:pt idx="21194">
                  <c:v>2434.08203</c:v>
                </c:pt>
                <c:pt idx="21195">
                  <c:v>2434.08203</c:v>
                </c:pt>
                <c:pt idx="21196">
                  <c:v>2434.08203</c:v>
                </c:pt>
                <c:pt idx="21197">
                  <c:v>2434.08203</c:v>
                </c:pt>
                <c:pt idx="21198">
                  <c:v>2434.08203</c:v>
                </c:pt>
                <c:pt idx="21199">
                  <c:v>2434.08203</c:v>
                </c:pt>
                <c:pt idx="21200">
                  <c:v>2431.6406299999981</c:v>
                </c:pt>
                <c:pt idx="21201">
                  <c:v>2431.6406299999981</c:v>
                </c:pt>
                <c:pt idx="21202">
                  <c:v>2431.6406299999981</c:v>
                </c:pt>
                <c:pt idx="21203">
                  <c:v>2431.6406299999981</c:v>
                </c:pt>
                <c:pt idx="21204">
                  <c:v>2434.08203</c:v>
                </c:pt>
                <c:pt idx="21205">
                  <c:v>2434.08203</c:v>
                </c:pt>
                <c:pt idx="21206">
                  <c:v>2431.6406299999981</c:v>
                </c:pt>
                <c:pt idx="21207">
                  <c:v>2434.08203</c:v>
                </c:pt>
                <c:pt idx="21208">
                  <c:v>2434.08203</c:v>
                </c:pt>
                <c:pt idx="21209">
                  <c:v>2434.08203</c:v>
                </c:pt>
                <c:pt idx="21210">
                  <c:v>2431.6406299999981</c:v>
                </c:pt>
                <c:pt idx="21211">
                  <c:v>2434.08203</c:v>
                </c:pt>
                <c:pt idx="21212">
                  <c:v>2434.08203</c:v>
                </c:pt>
                <c:pt idx="21213">
                  <c:v>2434.08203</c:v>
                </c:pt>
                <c:pt idx="21214">
                  <c:v>2434.08203</c:v>
                </c:pt>
                <c:pt idx="21215">
                  <c:v>2434.08203</c:v>
                </c:pt>
                <c:pt idx="21216">
                  <c:v>2431.6406299999981</c:v>
                </c:pt>
                <c:pt idx="21217">
                  <c:v>2434.08203</c:v>
                </c:pt>
                <c:pt idx="21218">
                  <c:v>2434.08203</c:v>
                </c:pt>
                <c:pt idx="21219">
                  <c:v>2434.08203</c:v>
                </c:pt>
                <c:pt idx="21220">
                  <c:v>2434.08203</c:v>
                </c:pt>
                <c:pt idx="21221">
                  <c:v>2431.6406299999981</c:v>
                </c:pt>
                <c:pt idx="21222">
                  <c:v>2434.08203</c:v>
                </c:pt>
                <c:pt idx="21223">
                  <c:v>2434.08203</c:v>
                </c:pt>
                <c:pt idx="21224">
                  <c:v>2434.08203</c:v>
                </c:pt>
                <c:pt idx="21225">
                  <c:v>2434.08203</c:v>
                </c:pt>
                <c:pt idx="21226">
                  <c:v>2434.08203</c:v>
                </c:pt>
                <c:pt idx="21227">
                  <c:v>2434.08203</c:v>
                </c:pt>
                <c:pt idx="21228">
                  <c:v>2434.08203</c:v>
                </c:pt>
                <c:pt idx="21229">
                  <c:v>2434.08203</c:v>
                </c:pt>
                <c:pt idx="21230">
                  <c:v>2434.08203</c:v>
                </c:pt>
                <c:pt idx="21231">
                  <c:v>2431.6406299999981</c:v>
                </c:pt>
                <c:pt idx="21232">
                  <c:v>2434.08203</c:v>
                </c:pt>
                <c:pt idx="21233">
                  <c:v>2434.08203</c:v>
                </c:pt>
                <c:pt idx="21234">
                  <c:v>2431.6406299999981</c:v>
                </c:pt>
                <c:pt idx="21235">
                  <c:v>2434.08203</c:v>
                </c:pt>
                <c:pt idx="21236">
                  <c:v>2431.6406299999981</c:v>
                </c:pt>
                <c:pt idx="21237">
                  <c:v>2431.6406299999981</c:v>
                </c:pt>
                <c:pt idx="21238">
                  <c:v>2431.6406299999981</c:v>
                </c:pt>
                <c:pt idx="21239">
                  <c:v>2434.08203</c:v>
                </c:pt>
                <c:pt idx="21240">
                  <c:v>2434.08203</c:v>
                </c:pt>
                <c:pt idx="21241">
                  <c:v>2434.08203</c:v>
                </c:pt>
                <c:pt idx="21242">
                  <c:v>2434.08203</c:v>
                </c:pt>
                <c:pt idx="21243">
                  <c:v>2434.08203</c:v>
                </c:pt>
                <c:pt idx="21244">
                  <c:v>2434.08203</c:v>
                </c:pt>
                <c:pt idx="21245">
                  <c:v>2434.08203</c:v>
                </c:pt>
                <c:pt idx="21246">
                  <c:v>2434.08203</c:v>
                </c:pt>
                <c:pt idx="21247">
                  <c:v>2431.6406299999981</c:v>
                </c:pt>
                <c:pt idx="21248">
                  <c:v>2434.08203</c:v>
                </c:pt>
                <c:pt idx="21249">
                  <c:v>2431.6406299999981</c:v>
                </c:pt>
                <c:pt idx="21250">
                  <c:v>2434.08203</c:v>
                </c:pt>
                <c:pt idx="21251">
                  <c:v>2434.08203</c:v>
                </c:pt>
                <c:pt idx="21252">
                  <c:v>2431.6406299999981</c:v>
                </c:pt>
                <c:pt idx="21253">
                  <c:v>2434.08203</c:v>
                </c:pt>
                <c:pt idx="21254">
                  <c:v>2434.08203</c:v>
                </c:pt>
                <c:pt idx="21255">
                  <c:v>2431.6406299999981</c:v>
                </c:pt>
                <c:pt idx="21256">
                  <c:v>2434.08203</c:v>
                </c:pt>
                <c:pt idx="21257">
                  <c:v>2431.6406299999981</c:v>
                </c:pt>
                <c:pt idx="21258">
                  <c:v>2431.6406299999981</c:v>
                </c:pt>
                <c:pt idx="21259">
                  <c:v>2431.6406299999981</c:v>
                </c:pt>
                <c:pt idx="21260">
                  <c:v>2431.6406299999981</c:v>
                </c:pt>
                <c:pt idx="21261">
                  <c:v>2431.6406299999981</c:v>
                </c:pt>
                <c:pt idx="21262">
                  <c:v>2434.08203</c:v>
                </c:pt>
                <c:pt idx="21263">
                  <c:v>2434.08203</c:v>
                </c:pt>
                <c:pt idx="21264">
                  <c:v>2434.08203</c:v>
                </c:pt>
                <c:pt idx="21265">
                  <c:v>2434.08203</c:v>
                </c:pt>
                <c:pt idx="21266">
                  <c:v>2431.6406299999981</c:v>
                </c:pt>
                <c:pt idx="21267">
                  <c:v>2434.08203</c:v>
                </c:pt>
                <c:pt idx="21268">
                  <c:v>2434.08203</c:v>
                </c:pt>
                <c:pt idx="21269">
                  <c:v>2434.08203</c:v>
                </c:pt>
                <c:pt idx="21270">
                  <c:v>2434.08203</c:v>
                </c:pt>
                <c:pt idx="21271">
                  <c:v>2434.08203</c:v>
                </c:pt>
                <c:pt idx="21272">
                  <c:v>2434.08203</c:v>
                </c:pt>
                <c:pt idx="21273">
                  <c:v>2434.08203</c:v>
                </c:pt>
                <c:pt idx="21274">
                  <c:v>2431.6406299999981</c:v>
                </c:pt>
                <c:pt idx="21275">
                  <c:v>2431.6406299999981</c:v>
                </c:pt>
                <c:pt idx="21276">
                  <c:v>2434.08203</c:v>
                </c:pt>
                <c:pt idx="21277">
                  <c:v>2434.08203</c:v>
                </c:pt>
                <c:pt idx="21278">
                  <c:v>2434.08203</c:v>
                </c:pt>
                <c:pt idx="21279">
                  <c:v>2434.08203</c:v>
                </c:pt>
                <c:pt idx="21280">
                  <c:v>2431.6406299999981</c:v>
                </c:pt>
                <c:pt idx="21281">
                  <c:v>2434.08203</c:v>
                </c:pt>
                <c:pt idx="21282">
                  <c:v>2434.08203</c:v>
                </c:pt>
                <c:pt idx="21283">
                  <c:v>2431.6406299999981</c:v>
                </c:pt>
                <c:pt idx="21284">
                  <c:v>2434.08203</c:v>
                </c:pt>
                <c:pt idx="21285">
                  <c:v>2434.08203</c:v>
                </c:pt>
                <c:pt idx="21286">
                  <c:v>2434.08203</c:v>
                </c:pt>
                <c:pt idx="21287">
                  <c:v>2431.6406299999981</c:v>
                </c:pt>
                <c:pt idx="21288">
                  <c:v>2434.08203</c:v>
                </c:pt>
                <c:pt idx="21289">
                  <c:v>2434.08203</c:v>
                </c:pt>
                <c:pt idx="21290">
                  <c:v>2431.6406299999981</c:v>
                </c:pt>
                <c:pt idx="21291">
                  <c:v>2434.08203</c:v>
                </c:pt>
                <c:pt idx="21292">
                  <c:v>2434.08203</c:v>
                </c:pt>
                <c:pt idx="21293">
                  <c:v>2434.08203</c:v>
                </c:pt>
                <c:pt idx="21294">
                  <c:v>2434.08203</c:v>
                </c:pt>
                <c:pt idx="21295">
                  <c:v>2434.08203</c:v>
                </c:pt>
                <c:pt idx="21296">
                  <c:v>2434.08203</c:v>
                </c:pt>
                <c:pt idx="21297">
                  <c:v>2434.08203</c:v>
                </c:pt>
                <c:pt idx="21298">
                  <c:v>2434.08203</c:v>
                </c:pt>
                <c:pt idx="21299">
                  <c:v>2434.08203</c:v>
                </c:pt>
                <c:pt idx="21300">
                  <c:v>2431.6406299999981</c:v>
                </c:pt>
                <c:pt idx="21301">
                  <c:v>2434.08203</c:v>
                </c:pt>
                <c:pt idx="21302">
                  <c:v>2434.08203</c:v>
                </c:pt>
                <c:pt idx="21303">
                  <c:v>2434.08203</c:v>
                </c:pt>
                <c:pt idx="21304">
                  <c:v>2431.6406299999981</c:v>
                </c:pt>
                <c:pt idx="21305">
                  <c:v>2434.08203</c:v>
                </c:pt>
                <c:pt idx="21306">
                  <c:v>2434.08203</c:v>
                </c:pt>
                <c:pt idx="21307">
                  <c:v>2434.08203</c:v>
                </c:pt>
                <c:pt idx="21308">
                  <c:v>2434.08203</c:v>
                </c:pt>
                <c:pt idx="21309">
                  <c:v>2434.08203</c:v>
                </c:pt>
                <c:pt idx="21310">
                  <c:v>2434.08203</c:v>
                </c:pt>
                <c:pt idx="21311">
                  <c:v>2431.6406299999981</c:v>
                </c:pt>
                <c:pt idx="21312">
                  <c:v>2434.08203</c:v>
                </c:pt>
                <c:pt idx="21313">
                  <c:v>2434.08203</c:v>
                </c:pt>
                <c:pt idx="21314">
                  <c:v>2434.08203</c:v>
                </c:pt>
                <c:pt idx="21315">
                  <c:v>2434.08203</c:v>
                </c:pt>
                <c:pt idx="21316">
                  <c:v>2434.08203</c:v>
                </c:pt>
                <c:pt idx="21317">
                  <c:v>2434.08203</c:v>
                </c:pt>
                <c:pt idx="21318">
                  <c:v>2434.08203</c:v>
                </c:pt>
                <c:pt idx="21319">
                  <c:v>2434.08203</c:v>
                </c:pt>
                <c:pt idx="21320">
                  <c:v>2434.08203</c:v>
                </c:pt>
                <c:pt idx="21321">
                  <c:v>2431.6406299999981</c:v>
                </c:pt>
                <c:pt idx="21322">
                  <c:v>2431.6406299999981</c:v>
                </c:pt>
                <c:pt idx="21323">
                  <c:v>2434.08203</c:v>
                </c:pt>
                <c:pt idx="21324">
                  <c:v>2434.08203</c:v>
                </c:pt>
                <c:pt idx="21325">
                  <c:v>2434.08203</c:v>
                </c:pt>
                <c:pt idx="21326">
                  <c:v>2434.08203</c:v>
                </c:pt>
                <c:pt idx="21327">
                  <c:v>2434.08203</c:v>
                </c:pt>
                <c:pt idx="21328">
                  <c:v>2431.6406299999981</c:v>
                </c:pt>
                <c:pt idx="21329">
                  <c:v>2431.6406299999981</c:v>
                </c:pt>
                <c:pt idx="21330">
                  <c:v>2434.08203</c:v>
                </c:pt>
                <c:pt idx="21331">
                  <c:v>2434.08203</c:v>
                </c:pt>
                <c:pt idx="21332">
                  <c:v>2431.6406299999981</c:v>
                </c:pt>
                <c:pt idx="21333">
                  <c:v>2434.08203</c:v>
                </c:pt>
                <c:pt idx="21334">
                  <c:v>2434.08203</c:v>
                </c:pt>
                <c:pt idx="21335">
                  <c:v>2434.08203</c:v>
                </c:pt>
                <c:pt idx="21336">
                  <c:v>2434.08203</c:v>
                </c:pt>
                <c:pt idx="21337">
                  <c:v>2431.6406299999981</c:v>
                </c:pt>
                <c:pt idx="21338">
                  <c:v>2431.6406299999981</c:v>
                </c:pt>
                <c:pt idx="21339">
                  <c:v>2434.08203</c:v>
                </c:pt>
                <c:pt idx="21340">
                  <c:v>2434.08203</c:v>
                </c:pt>
                <c:pt idx="21341">
                  <c:v>2434.08203</c:v>
                </c:pt>
                <c:pt idx="21342">
                  <c:v>2434.08203</c:v>
                </c:pt>
                <c:pt idx="21343">
                  <c:v>2434.08203</c:v>
                </c:pt>
                <c:pt idx="21344">
                  <c:v>2434.08203</c:v>
                </c:pt>
                <c:pt idx="21345">
                  <c:v>2434.08203</c:v>
                </c:pt>
                <c:pt idx="21346">
                  <c:v>2434.08203</c:v>
                </c:pt>
                <c:pt idx="21347">
                  <c:v>2434.08203</c:v>
                </c:pt>
                <c:pt idx="21348">
                  <c:v>2434.08203</c:v>
                </c:pt>
                <c:pt idx="21349">
                  <c:v>2434.08203</c:v>
                </c:pt>
                <c:pt idx="21350">
                  <c:v>2434.08203</c:v>
                </c:pt>
                <c:pt idx="21351">
                  <c:v>2434.08203</c:v>
                </c:pt>
                <c:pt idx="21352">
                  <c:v>2434.08203</c:v>
                </c:pt>
                <c:pt idx="21353">
                  <c:v>2434.08203</c:v>
                </c:pt>
                <c:pt idx="21354">
                  <c:v>2434.08203</c:v>
                </c:pt>
                <c:pt idx="21355">
                  <c:v>2434.08203</c:v>
                </c:pt>
                <c:pt idx="21356">
                  <c:v>2434.08203</c:v>
                </c:pt>
                <c:pt idx="21357">
                  <c:v>2434.08203</c:v>
                </c:pt>
                <c:pt idx="21358">
                  <c:v>2431.6406299999981</c:v>
                </c:pt>
                <c:pt idx="21359">
                  <c:v>2434.08203</c:v>
                </c:pt>
                <c:pt idx="21360">
                  <c:v>2434.08203</c:v>
                </c:pt>
                <c:pt idx="21361">
                  <c:v>2434.08203</c:v>
                </c:pt>
                <c:pt idx="21362">
                  <c:v>2434.08203</c:v>
                </c:pt>
                <c:pt idx="21363">
                  <c:v>2434.08203</c:v>
                </c:pt>
                <c:pt idx="21364">
                  <c:v>2434.08203</c:v>
                </c:pt>
                <c:pt idx="21365">
                  <c:v>2434.08203</c:v>
                </c:pt>
                <c:pt idx="21366">
                  <c:v>2434.08203</c:v>
                </c:pt>
                <c:pt idx="21367">
                  <c:v>2431.6406299999981</c:v>
                </c:pt>
                <c:pt idx="21368">
                  <c:v>2434.08203</c:v>
                </c:pt>
                <c:pt idx="21369">
                  <c:v>2431.6406299999981</c:v>
                </c:pt>
                <c:pt idx="21370">
                  <c:v>2431.6406299999981</c:v>
                </c:pt>
                <c:pt idx="21371">
                  <c:v>2434.08203</c:v>
                </c:pt>
                <c:pt idx="21372">
                  <c:v>2434.08203</c:v>
                </c:pt>
                <c:pt idx="21373">
                  <c:v>2431.6406299999981</c:v>
                </c:pt>
                <c:pt idx="21374">
                  <c:v>2431.6406299999981</c:v>
                </c:pt>
                <c:pt idx="21375">
                  <c:v>2434.08203</c:v>
                </c:pt>
                <c:pt idx="21376">
                  <c:v>2434.08203</c:v>
                </c:pt>
                <c:pt idx="21377">
                  <c:v>2434.08203</c:v>
                </c:pt>
                <c:pt idx="21378">
                  <c:v>2434.08203</c:v>
                </c:pt>
                <c:pt idx="21379">
                  <c:v>2434.08203</c:v>
                </c:pt>
                <c:pt idx="21380">
                  <c:v>2434.08203</c:v>
                </c:pt>
                <c:pt idx="21381">
                  <c:v>2434.08203</c:v>
                </c:pt>
                <c:pt idx="21382">
                  <c:v>2434.08203</c:v>
                </c:pt>
                <c:pt idx="21383">
                  <c:v>2434.08203</c:v>
                </c:pt>
                <c:pt idx="21384">
                  <c:v>2434.08203</c:v>
                </c:pt>
                <c:pt idx="21385">
                  <c:v>2434.08203</c:v>
                </c:pt>
                <c:pt idx="21386">
                  <c:v>2431.6406299999981</c:v>
                </c:pt>
                <c:pt idx="21387">
                  <c:v>2434.08203</c:v>
                </c:pt>
                <c:pt idx="21388">
                  <c:v>2434.08203</c:v>
                </c:pt>
                <c:pt idx="21389">
                  <c:v>2434.08203</c:v>
                </c:pt>
                <c:pt idx="21390">
                  <c:v>2431.6406299999981</c:v>
                </c:pt>
                <c:pt idx="21391">
                  <c:v>2434.08203</c:v>
                </c:pt>
                <c:pt idx="21392">
                  <c:v>2434.08203</c:v>
                </c:pt>
                <c:pt idx="21393">
                  <c:v>2434.08203</c:v>
                </c:pt>
                <c:pt idx="21394">
                  <c:v>2434.08203</c:v>
                </c:pt>
                <c:pt idx="21395">
                  <c:v>2434.08203</c:v>
                </c:pt>
                <c:pt idx="21396">
                  <c:v>2434.08203</c:v>
                </c:pt>
                <c:pt idx="21397">
                  <c:v>2434.08203</c:v>
                </c:pt>
                <c:pt idx="21398">
                  <c:v>2431.6406299999981</c:v>
                </c:pt>
                <c:pt idx="21399">
                  <c:v>2431.6406299999981</c:v>
                </c:pt>
                <c:pt idx="21400">
                  <c:v>2434.08203</c:v>
                </c:pt>
                <c:pt idx="21401">
                  <c:v>2431.6406299999981</c:v>
                </c:pt>
                <c:pt idx="21402">
                  <c:v>2431.6406299999981</c:v>
                </c:pt>
                <c:pt idx="21403">
                  <c:v>2434.08203</c:v>
                </c:pt>
                <c:pt idx="21404">
                  <c:v>2434.08203</c:v>
                </c:pt>
                <c:pt idx="21405">
                  <c:v>2431.6406299999981</c:v>
                </c:pt>
                <c:pt idx="21406">
                  <c:v>2434.08203</c:v>
                </c:pt>
                <c:pt idx="21407">
                  <c:v>2434.08203</c:v>
                </c:pt>
                <c:pt idx="21408">
                  <c:v>2431.6406299999981</c:v>
                </c:pt>
                <c:pt idx="21409">
                  <c:v>2434.08203</c:v>
                </c:pt>
                <c:pt idx="21410">
                  <c:v>2434.08203</c:v>
                </c:pt>
                <c:pt idx="21411">
                  <c:v>2434.08203</c:v>
                </c:pt>
                <c:pt idx="21412">
                  <c:v>2431.6406299999981</c:v>
                </c:pt>
                <c:pt idx="21413">
                  <c:v>2431.6406299999981</c:v>
                </c:pt>
                <c:pt idx="21414">
                  <c:v>2434.08203</c:v>
                </c:pt>
                <c:pt idx="21415">
                  <c:v>2434.08203</c:v>
                </c:pt>
                <c:pt idx="21416">
                  <c:v>2434.08203</c:v>
                </c:pt>
                <c:pt idx="21417">
                  <c:v>2434.08203</c:v>
                </c:pt>
                <c:pt idx="21418">
                  <c:v>2434.08203</c:v>
                </c:pt>
                <c:pt idx="21419">
                  <c:v>2434.08203</c:v>
                </c:pt>
                <c:pt idx="21420">
                  <c:v>2434.08203</c:v>
                </c:pt>
                <c:pt idx="21421">
                  <c:v>2434.08203</c:v>
                </c:pt>
                <c:pt idx="21422">
                  <c:v>2431.6406299999981</c:v>
                </c:pt>
                <c:pt idx="21423">
                  <c:v>2434.08203</c:v>
                </c:pt>
                <c:pt idx="21424">
                  <c:v>2434.08203</c:v>
                </c:pt>
                <c:pt idx="21425">
                  <c:v>2434.08203</c:v>
                </c:pt>
                <c:pt idx="21426">
                  <c:v>2434.08203</c:v>
                </c:pt>
                <c:pt idx="21427">
                  <c:v>2434.08203</c:v>
                </c:pt>
                <c:pt idx="21428">
                  <c:v>2434.08203</c:v>
                </c:pt>
                <c:pt idx="21429">
                  <c:v>2431.6406299999981</c:v>
                </c:pt>
                <c:pt idx="21430">
                  <c:v>2434.08203</c:v>
                </c:pt>
                <c:pt idx="21431">
                  <c:v>2431.6406299999981</c:v>
                </c:pt>
                <c:pt idx="21432">
                  <c:v>2434.08203</c:v>
                </c:pt>
                <c:pt idx="21433">
                  <c:v>2434.08203</c:v>
                </c:pt>
                <c:pt idx="21434">
                  <c:v>2434.08203</c:v>
                </c:pt>
                <c:pt idx="21435">
                  <c:v>2434.08203</c:v>
                </c:pt>
                <c:pt idx="21436">
                  <c:v>2434.08203</c:v>
                </c:pt>
                <c:pt idx="21437">
                  <c:v>2431.6406299999981</c:v>
                </c:pt>
                <c:pt idx="21438">
                  <c:v>2434.08203</c:v>
                </c:pt>
                <c:pt idx="21439">
                  <c:v>2431.6406299999981</c:v>
                </c:pt>
                <c:pt idx="21440">
                  <c:v>2434.08203</c:v>
                </c:pt>
                <c:pt idx="21441">
                  <c:v>2434.08203</c:v>
                </c:pt>
                <c:pt idx="21442">
                  <c:v>2434.08203</c:v>
                </c:pt>
                <c:pt idx="21443">
                  <c:v>2434.08203</c:v>
                </c:pt>
                <c:pt idx="21444">
                  <c:v>2434.08203</c:v>
                </c:pt>
                <c:pt idx="21445">
                  <c:v>2434.08203</c:v>
                </c:pt>
                <c:pt idx="21446">
                  <c:v>2434.08203</c:v>
                </c:pt>
                <c:pt idx="21447">
                  <c:v>2434.08203</c:v>
                </c:pt>
                <c:pt idx="21448">
                  <c:v>2431.6406299999981</c:v>
                </c:pt>
                <c:pt idx="21449">
                  <c:v>2434.08203</c:v>
                </c:pt>
                <c:pt idx="21450">
                  <c:v>2434.08203</c:v>
                </c:pt>
                <c:pt idx="21451">
                  <c:v>2434.08203</c:v>
                </c:pt>
                <c:pt idx="21452">
                  <c:v>2434.08203</c:v>
                </c:pt>
                <c:pt idx="21453">
                  <c:v>2431.6406299999981</c:v>
                </c:pt>
                <c:pt idx="21454">
                  <c:v>2434.08203</c:v>
                </c:pt>
                <c:pt idx="21455">
                  <c:v>2434.08203</c:v>
                </c:pt>
                <c:pt idx="21456">
                  <c:v>2434.08203</c:v>
                </c:pt>
                <c:pt idx="21457">
                  <c:v>2434.08203</c:v>
                </c:pt>
                <c:pt idx="21458">
                  <c:v>2434.08203</c:v>
                </c:pt>
                <c:pt idx="21459">
                  <c:v>2431.6406299999981</c:v>
                </c:pt>
                <c:pt idx="21460">
                  <c:v>2431.6406299999981</c:v>
                </c:pt>
                <c:pt idx="21461">
                  <c:v>2434.08203</c:v>
                </c:pt>
                <c:pt idx="21462">
                  <c:v>2434.08203</c:v>
                </c:pt>
                <c:pt idx="21463">
                  <c:v>2434.08203</c:v>
                </c:pt>
                <c:pt idx="21464">
                  <c:v>2434.08203</c:v>
                </c:pt>
                <c:pt idx="21465">
                  <c:v>2431.6406299999981</c:v>
                </c:pt>
                <c:pt idx="21466">
                  <c:v>2434.08203</c:v>
                </c:pt>
                <c:pt idx="21467">
                  <c:v>2434.08203</c:v>
                </c:pt>
                <c:pt idx="21468">
                  <c:v>2434.08203</c:v>
                </c:pt>
                <c:pt idx="21469">
                  <c:v>2434.08203</c:v>
                </c:pt>
                <c:pt idx="21470">
                  <c:v>2434.08203</c:v>
                </c:pt>
                <c:pt idx="21471">
                  <c:v>2434.08203</c:v>
                </c:pt>
                <c:pt idx="21472">
                  <c:v>2434.08203</c:v>
                </c:pt>
                <c:pt idx="21473">
                  <c:v>2431.6406299999981</c:v>
                </c:pt>
                <c:pt idx="21474">
                  <c:v>2431.6406299999981</c:v>
                </c:pt>
                <c:pt idx="21475">
                  <c:v>2434.08203</c:v>
                </c:pt>
                <c:pt idx="21476">
                  <c:v>2434.08203</c:v>
                </c:pt>
                <c:pt idx="21477">
                  <c:v>2434.08203</c:v>
                </c:pt>
                <c:pt idx="21478">
                  <c:v>2434.08203</c:v>
                </c:pt>
                <c:pt idx="21479">
                  <c:v>2434.08203</c:v>
                </c:pt>
                <c:pt idx="21480">
                  <c:v>2434.08203</c:v>
                </c:pt>
                <c:pt idx="21481">
                  <c:v>2431.6406299999981</c:v>
                </c:pt>
                <c:pt idx="21482">
                  <c:v>2434.08203</c:v>
                </c:pt>
                <c:pt idx="21483">
                  <c:v>2434.08203</c:v>
                </c:pt>
                <c:pt idx="21484">
                  <c:v>2434.08203</c:v>
                </c:pt>
                <c:pt idx="21485">
                  <c:v>2434.08203</c:v>
                </c:pt>
                <c:pt idx="21486">
                  <c:v>2434.08203</c:v>
                </c:pt>
                <c:pt idx="21487">
                  <c:v>2434.08203</c:v>
                </c:pt>
                <c:pt idx="21488">
                  <c:v>2431.6406299999981</c:v>
                </c:pt>
                <c:pt idx="21489">
                  <c:v>2434.08203</c:v>
                </c:pt>
                <c:pt idx="21490">
                  <c:v>2434.08203</c:v>
                </c:pt>
                <c:pt idx="21491">
                  <c:v>2431.6406299999981</c:v>
                </c:pt>
                <c:pt idx="21492">
                  <c:v>2434.08203</c:v>
                </c:pt>
                <c:pt idx="21493">
                  <c:v>2434.08203</c:v>
                </c:pt>
                <c:pt idx="21494">
                  <c:v>2434.08203</c:v>
                </c:pt>
                <c:pt idx="21495">
                  <c:v>2434.08203</c:v>
                </c:pt>
                <c:pt idx="21496">
                  <c:v>2434.08203</c:v>
                </c:pt>
                <c:pt idx="21497">
                  <c:v>2434.08203</c:v>
                </c:pt>
                <c:pt idx="21498">
                  <c:v>2434.08203</c:v>
                </c:pt>
                <c:pt idx="21499">
                  <c:v>2434.08203</c:v>
                </c:pt>
                <c:pt idx="21500">
                  <c:v>2434.08203</c:v>
                </c:pt>
                <c:pt idx="21501">
                  <c:v>2431.6406299999981</c:v>
                </c:pt>
                <c:pt idx="21502">
                  <c:v>2434.08203</c:v>
                </c:pt>
                <c:pt idx="21503">
                  <c:v>2434.08203</c:v>
                </c:pt>
                <c:pt idx="21504">
                  <c:v>2434.08203</c:v>
                </c:pt>
                <c:pt idx="21505">
                  <c:v>2434.08203</c:v>
                </c:pt>
                <c:pt idx="21506">
                  <c:v>2434.08203</c:v>
                </c:pt>
                <c:pt idx="21507">
                  <c:v>2434.08203</c:v>
                </c:pt>
                <c:pt idx="21508">
                  <c:v>2434.08203</c:v>
                </c:pt>
                <c:pt idx="21509">
                  <c:v>2434.08203</c:v>
                </c:pt>
                <c:pt idx="21510">
                  <c:v>2434.08203</c:v>
                </c:pt>
                <c:pt idx="21511">
                  <c:v>2431.6406299999981</c:v>
                </c:pt>
                <c:pt idx="21512">
                  <c:v>2434.08203</c:v>
                </c:pt>
                <c:pt idx="21513">
                  <c:v>2434.08203</c:v>
                </c:pt>
                <c:pt idx="21514">
                  <c:v>2434.08203</c:v>
                </c:pt>
                <c:pt idx="21515">
                  <c:v>2434.08203</c:v>
                </c:pt>
                <c:pt idx="21516">
                  <c:v>2434.08203</c:v>
                </c:pt>
                <c:pt idx="21517">
                  <c:v>2434.08203</c:v>
                </c:pt>
                <c:pt idx="21518">
                  <c:v>2434.08203</c:v>
                </c:pt>
                <c:pt idx="21519">
                  <c:v>2434.08203</c:v>
                </c:pt>
                <c:pt idx="21520">
                  <c:v>2434.08203</c:v>
                </c:pt>
                <c:pt idx="21521">
                  <c:v>2431.6406299999981</c:v>
                </c:pt>
                <c:pt idx="21522">
                  <c:v>2431.6406299999981</c:v>
                </c:pt>
                <c:pt idx="21523">
                  <c:v>2434.08203</c:v>
                </c:pt>
                <c:pt idx="21524">
                  <c:v>2434.08203</c:v>
                </c:pt>
                <c:pt idx="21525">
                  <c:v>2431.6406299999981</c:v>
                </c:pt>
                <c:pt idx="21526">
                  <c:v>2434.08203</c:v>
                </c:pt>
                <c:pt idx="21527">
                  <c:v>2434.08203</c:v>
                </c:pt>
                <c:pt idx="21528">
                  <c:v>2434.08203</c:v>
                </c:pt>
                <c:pt idx="21529">
                  <c:v>2434.08203</c:v>
                </c:pt>
                <c:pt idx="21530">
                  <c:v>2434.08203</c:v>
                </c:pt>
                <c:pt idx="21531">
                  <c:v>2434.08203</c:v>
                </c:pt>
                <c:pt idx="21532">
                  <c:v>2434.08203</c:v>
                </c:pt>
                <c:pt idx="21533">
                  <c:v>2431.6406299999981</c:v>
                </c:pt>
                <c:pt idx="21534">
                  <c:v>2434.08203</c:v>
                </c:pt>
                <c:pt idx="21535">
                  <c:v>2431.6406299999981</c:v>
                </c:pt>
                <c:pt idx="21536">
                  <c:v>2431.6406299999981</c:v>
                </c:pt>
                <c:pt idx="21537">
                  <c:v>2434.08203</c:v>
                </c:pt>
                <c:pt idx="21538">
                  <c:v>2434.08203</c:v>
                </c:pt>
                <c:pt idx="21539">
                  <c:v>2434.08203</c:v>
                </c:pt>
                <c:pt idx="21540">
                  <c:v>2434.08203</c:v>
                </c:pt>
                <c:pt idx="21541">
                  <c:v>2431.6406299999981</c:v>
                </c:pt>
                <c:pt idx="21542">
                  <c:v>2434.08203</c:v>
                </c:pt>
                <c:pt idx="21543">
                  <c:v>2434.08203</c:v>
                </c:pt>
                <c:pt idx="21544">
                  <c:v>2434.08203</c:v>
                </c:pt>
                <c:pt idx="21545">
                  <c:v>2434.08203</c:v>
                </c:pt>
                <c:pt idx="21546">
                  <c:v>2434.08203</c:v>
                </c:pt>
                <c:pt idx="21547">
                  <c:v>2431.6406299999981</c:v>
                </c:pt>
                <c:pt idx="21548">
                  <c:v>2434.08203</c:v>
                </c:pt>
                <c:pt idx="21549">
                  <c:v>2434.08203</c:v>
                </c:pt>
                <c:pt idx="21550">
                  <c:v>2434.08203</c:v>
                </c:pt>
                <c:pt idx="21551">
                  <c:v>2431.6406299999981</c:v>
                </c:pt>
                <c:pt idx="21552">
                  <c:v>2431.6406299999981</c:v>
                </c:pt>
                <c:pt idx="21553">
                  <c:v>2434.08203</c:v>
                </c:pt>
                <c:pt idx="21554">
                  <c:v>2434.08203</c:v>
                </c:pt>
                <c:pt idx="21555">
                  <c:v>2434.08203</c:v>
                </c:pt>
                <c:pt idx="21556">
                  <c:v>2434.08203</c:v>
                </c:pt>
                <c:pt idx="21557">
                  <c:v>2434.08203</c:v>
                </c:pt>
                <c:pt idx="21558">
                  <c:v>2434.08203</c:v>
                </c:pt>
                <c:pt idx="21559">
                  <c:v>2434.08203</c:v>
                </c:pt>
                <c:pt idx="21560">
                  <c:v>2434.08203</c:v>
                </c:pt>
                <c:pt idx="21561">
                  <c:v>2431.6406299999981</c:v>
                </c:pt>
                <c:pt idx="21562">
                  <c:v>2434.08203</c:v>
                </c:pt>
                <c:pt idx="21563">
                  <c:v>2434.08203</c:v>
                </c:pt>
                <c:pt idx="21564">
                  <c:v>2434.08203</c:v>
                </c:pt>
                <c:pt idx="21565">
                  <c:v>2434.08203</c:v>
                </c:pt>
                <c:pt idx="21566">
                  <c:v>2431.6406299999981</c:v>
                </c:pt>
                <c:pt idx="21567">
                  <c:v>2434.08203</c:v>
                </c:pt>
                <c:pt idx="21568">
                  <c:v>2434.08203</c:v>
                </c:pt>
                <c:pt idx="21569">
                  <c:v>2434.08203</c:v>
                </c:pt>
                <c:pt idx="21570">
                  <c:v>2434.08203</c:v>
                </c:pt>
                <c:pt idx="21571">
                  <c:v>2434.08203</c:v>
                </c:pt>
                <c:pt idx="21572">
                  <c:v>2434.08203</c:v>
                </c:pt>
                <c:pt idx="21573">
                  <c:v>2431.6406299999981</c:v>
                </c:pt>
                <c:pt idx="21574">
                  <c:v>2434.08203</c:v>
                </c:pt>
                <c:pt idx="21575">
                  <c:v>2434.08203</c:v>
                </c:pt>
                <c:pt idx="21576">
                  <c:v>2434.08203</c:v>
                </c:pt>
                <c:pt idx="21577">
                  <c:v>2434.08203</c:v>
                </c:pt>
                <c:pt idx="21578">
                  <c:v>2434.08203</c:v>
                </c:pt>
                <c:pt idx="21579">
                  <c:v>2434.08203</c:v>
                </c:pt>
                <c:pt idx="21580">
                  <c:v>2434.08203</c:v>
                </c:pt>
                <c:pt idx="21581">
                  <c:v>2434.08203</c:v>
                </c:pt>
                <c:pt idx="21582">
                  <c:v>2434.08203</c:v>
                </c:pt>
                <c:pt idx="21583">
                  <c:v>2434.08203</c:v>
                </c:pt>
                <c:pt idx="21584">
                  <c:v>2434.08203</c:v>
                </c:pt>
                <c:pt idx="21585">
                  <c:v>2434.08203</c:v>
                </c:pt>
                <c:pt idx="21586">
                  <c:v>2431.6406299999981</c:v>
                </c:pt>
                <c:pt idx="21587">
                  <c:v>2434.08203</c:v>
                </c:pt>
                <c:pt idx="21588">
                  <c:v>2434.08203</c:v>
                </c:pt>
                <c:pt idx="21589">
                  <c:v>2434.08203</c:v>
                </c:pt>
                <c:pt idx="21590">
                  <c:v>2434.08203</c:v>
                </c:pt>
                <c:pt idx="21591">
                  <c:v>2434.08203</c:v>
                </c:pt>
                <c:pt idx="21592">
                  <c:v>2434.08203</c:v>
                </c:pt>
                <c:pt idx="21593">
                  <c:v>2434.08203</c:v>
                </c:pt>
                <c:pt idx="21594">
                  <c:v>2434.08203</c:v>
                </c:pt>
                <c:pt idx="21595">
                  <c:v>2431.6406299999981</c:v>
                </c:pt>
                <c:pt idx="21596">
                  <c:v>2431.6406299999981</c:v>
                </c:pt>
                <c:pt idx="21597">
                  <c:v>2434.08203</c:v>
                </c:pt>
                <c:pt idx="21598">
                  <c:v>2434.08203</c:v>
                </c:pt>
                <c:pt idx="21599">
                  <c:v>2434.08203</c:v>
                </c:pt>
                <c:pt idx="21600">
                  <c:v>2434.08203</c:v>
                </c:pt>
                <c:pt idx="21601">
                  <c:v>2434.08203</c:v>
                </c:pt>
                <c:pt idx="21602">
                  <c:v>2434.08203</c:v>
                </c:pt>
                <c:pt idx="21603">
                  <c:v>2431.6406299999981</c:v>
                </c:pt>
                <c:pt idx="21604">
                  <c:v>2434.08203</c:v>
                </c:pt>
                <c:pt idx="21605">
                  <c:v>2434.08203</c:v>
                </c:pt>
                <c:pt idx="21606">
                  <c:v>2434.08203</c:v>
                </c:pt>
                <c:pt idx="21607">
                  <c:v>2434.08203</c:v>
                </c:pt>
                <c:pt idx="21608">
                  <c:v>2434.08203</c:v>
                </c:pt>
                <c:pt idx="21609">
                  <c:v>2431.6406299999981</c:v>
                </c:pt>
                <c:pt idx="21610">
                  <c:v>2431.6406299999981</c:v>
                </c:pt>
                <c:pt idx="21611">
                  <c:v>2434.08203</c:v>
                </c:pt>
                <c:pt idx="21612">
                  <c:v>2431.6406299999981</c:v>
                </c:pt>
                <c:pt idx="21613">
                  <c:v>2431.6406299999981</c:v>
                </c:pt>
                <c:pt idx="21614">
                  <c:v>2431.6406299999981</c:v>
                </c:pt>
                <c:pt idx="21615">
                  <c:v>2431.6406299999981</c:v>
                </c:pt>
                <c:pt idx="21616">
                  <c:v>2434.08203</c:v>
                </c:pt>
                <c:pt idx="21617">
                  <c:v>2434.08203</c:v>
                </c:pt>
                <c:pt idx="21618">
                  <c:v>2431.6406299999981</c:v>
                </c:pt>
                <c:pt idx="21619">
                  <c:v>2434.08203</c:v>
                </c:pt>
                <c:pt idx="21620">
                  <c:v>2434.08203</c:v>
                </c:pt>
                <c:pt idx="21621">
                  <c:v>2434.08203</c:v>
                </c:pt>
                <c:pt idx="21622">
                  <c:v>2434.08203</c:v>
                </c:pt>
                <c:pt idx="21623">
                  <c:v>2434.08203</c:v>
                </c:pt>
                <c:pt idx="21624">
                  <c:v>2434.08203</c:v>
                </c:pt>
                <c:pt idx="21625">
                  <c:v>2431.6406299999981</c:v>
                </c:pt>
                <c:pt idx="21626">
                  <c:v>2434.08203</c:v>
                </c:pt>
                <c:pt idx="21627">
                  <c:v>2431.6406299999981</c:v>
                </c:pt>
                <c:pt idx="21628">
                  <c:v>2434.08203</c:v>
                </c:pt>
                <c:pt idx="21629">
                  <c:v>2431.6406299999981</c:v>
                </c:pt>
                <c:pt idx="21630">
                  <c:v>2434.08203</c:v>
                </c:pt>
                <c:pt idx="21631">
                  <c:v>2431.6406299999981</c:v>
                </c:pt>
                <c:pt idx="21632">
                  <c:v>2434.08203</c:v>
                </c:pt>
                <c:pt idx="21633">
                  <c:v>2434.08203</c:v>
                </c:pt>
                <c:pt idx="21634">
                  <c:v>2434.08203</c:v>
                </c:pt>
                <c:pt idx="21635">
                  <c:v>2434.08203</c:v>
                </c:pt>
                <c:pt idx="21636">
                  <c:v>2434.08203</c:v>
                </c:pt>
                <c:pt idx="21637">
                  <c:v>2434.08203</c:v>
                </c:pt>
                <c:pt idx="21638">
                  <c:v>2431.6406299999981</c:v>
                </c:pt>
                <c:pt idx="21639">
                  <c:v>2434.08203</c:v>
                </c:pt>
                <c:pt idx="21640">
                  <c:v>2434.08203</c:v>
                </c:pt>
                <c:pt idx="21641">
                  <c:v>2434.08203</c:v>
                </c:pt>
                <c:pt idx="21642">
                  <c:v>2434.08203</c:v>
                </c:pt>
                <c:pt idx="21643">
                  <c:v>2431.6406299999981</c:v>
                </c:pt>
                <c:pt idx="21644">
                  <c:v>2434.08203</c:v>
                </c:pt>
                <c:pt idx="21645">
                  <c:v>2434.08203</c:v>
                </c:pt>
                <c:pt idx="21646">
                  <c:v>2431.6406299999981</c:v>
                </c:pt>
                <c:pt idx="21647">
                  <c:v>2434.08203</c:v>
                </c:pt>
                <c:pt idx="21648">
                  <c:v>2434.08203</c:v>
                </c:pt>
                <c:pt idx="21649">
                  <c:v>2431.6406299999981</c:v>
                </c:pt>
                <c:pt idx="21650">
                  <c:v>2431.6406299999981</c:v>
                </c:pt>
                <c:pt idx="21651">
                  <c:v>2434.08203</c:v>
                </c:pt>
                <c:pt idx="21652">
                  <c:v>2431.6406299999981</c:v>
                </c:pt>
                <c:pt idx="21653">
                  <c:v>2434.08203</c:v>
                </c:pt>
                <c:pt idx="21654">
                  <c:v>2434.08203</c:v>
                </c:pt>
                <c:pt idx="21655">
                  <c:v>2431.6406299999981</c:v>
                </c:pt>
                <c:pt idx="21656">
                  <c:v>2434.08203</c:v>
                </c:pt>
                <c:pt idx="21657">
                  <c:v>2434.08203</c:v>
                </c:pt>
                <c:pt idx="21658">
                  <c:v>2434.08203</c:v>
                </c:pt>
                <c:pt idx="21659">
                  <c:v>2434.08203</c:v>
                </c:pt>
                <c:pt idx="21660">
                  <c:v>2431.6406299999981</c:v>
                </c:pt>
                <c:pt idx="21661">
                  <c:v>2434.08203</c:v>
                </c:pt>
                <c:pt idx="21662">
                  <c:v>2434.08203</c:v>
                </c:pt>
                <c:pt idx="21663">
                  <c:v>2434.08203</c:v>
                </c:pt>
                <c:pt idx="21664">
                  <c:v>2431.6406299999981</c:v>
                </c:pt>
                <c:pt idx="21665">
                  <c:v>2434.08203</c:v>
                </c:pt>
                <c:pt idx="21666">
                  <c:v>2434.08203</c:v>
                </c:pt>
                <c:pt idx="21667">
                  <c:v>2434.08203</c:v>
                </c:pt>
                <c:pt idx="21668">
                  <c:v>2434.08203</c:v>
                </c:pt>
                <c:pt idx="21669">
                  <c:v>2434.08203</c:v>
                </c:pt>
                <c:pt idx="21670">
                  <c:v>2434.08203</c:v>
                </c:pt>
                <c:pt idx="21671">
                  <c:v>2431.6406299999981</c:v>
                </c:pt>
                <c:pt idx="21672">
                  <c:v>2434.08203</c:v>
                </c:pt>
                <c:pt idx="21673">
                  <c:v>2431.6406299999981</c:v>
                </c:pt>
                <c:pt idx="21674">
                  <c:v>2434.08203</c:v>
                </c:pt>
                <c:pt idx="21675">
                  <c:v>2434.08203</c:v>
                </c:pt>
                <c:pt idx="21676">
                  <c:v>2431.6406299999981</c:v>
                </c:pt>
                <c:pt idx="21677">
                  <c:v>2434.08203</c:v>
                </c:pt>
                <c:pt idx="21678">
                  <c:v>2434.08203</c:v>
                </c:pt>
                <c:pt idx="21679">
                  <c:v>2434.08203</c:v>
                </c:pt>
                <c:pt idx="21680">
                  <c:v>2434.08203</c:v>
                </c:pt>
                <c:pt idx="21681">
                  <c:v>2431.6406299999981</c:v>
                </c:pt>
                <c:pt idx="21682">
                  <c:v>2434.08203</c:v>
                </c:pt>
                <c:pt idx="21683">
                  <c:v>2434.08203</c:v>
                </c:pt>
                <c:pt idx="21684">
                  <c:v>2434.08203</c:v>
                </c:pt>
                <c:pt idx="21685">
                  <c:v>2434.08203</c:v>
                </c:pt>
                <c:pt idx="21686">
                  <c:v>2434.08203</c:v>
                </c:pt>
                <c:pt idx="21687">
                  <c:v>2431.6406299999981</c:v>
                </c:pt>
                <c:pt idx="21688">
                  <c:v>2434.08203</c:v>
                </c:pt>
                <c:pt idx="21689">
                  <c:v>2434.08203</c:v>
                </c:pt>
                <c:pt idx="21690">
                  <c:v>2431.6406299999981</c:v>
                </c:pt>
                <c:pt idx="21691">
                  <c:v>2434.08203</c:v>
                </c:pt>
                <c:pt idx="21692">
                  <c:v>2434.08203</c:v>
                </c:pt>
                <c:pt idx="21693">
                  <c:v>2434.08203</c:v>
                </c:pt>
                <c:pt idx="21694">
                  <c:v>2434.08203</c:v>
                </c:pt>
                <c:pt idx="21695">
                  <c:v>2434.08203</c:v>
                </c:pt>
                <c:pt idx="21696">
                  <c:v>2434.08203</c:v>
                </c:pt>
                <c:pt idx="21697">
                  <c:v>2434.08203</c:v>
                </c:pt>
                <c:pt idx="21698">
                  <c:v>2434.08203</c:v>
                </c:pt>
                <c:pt idx="21699">
                  <c:v>2434.08203</c:v>
                </c:pt>
                <c:pt idx="21700">
                  <c:v>2431.6406299999981</c:v>
                </c:pt>
                <c:pt idx="21701">
                  <c:v>2434.08203</c:v>
                </c:pt>
                <c:pt idx="21702">
                  <c:v>2434.08203</c:v>
                </c:pt>
                <c:pt idx="21703">
                  <c:v>2434.08203</c:v>
                </c:pt>
                <c:pt idx="21704">
                  <c:v>2434.08203</c:v>
                </c:pt>
                <c:pt idx="21705">
                  <c:v>2434.08203</c:v>
                </c:pt>
                <c:pt idx="21706">
                  <c:v>2434.08203</c:v>
                </c:pt>
                <c:pt idx="21707">
                  <c:v>2434.08203</c:v>
                </c:pt>
                <c:pt idx="21708">
                  <c:v>2434.08203</c:v>
                </c:pt>
                <c:pt idx="21709">
                  <c:v>2434.08203</c:v>
                </c:pt>
                <c:pt idx="21710">
                  <c:v>2434.08203</c:v>
                </c:pt>
                <c:pt idx="21711">
                  <c:v>2434.08203</c:v>
                </c:pt>
                <c:pt idx="21712">
                  <c:v>2434.08203</c:v>
                </c:pt>
                <c:pt idx="21713">
                  <c:v>2431.6406299999981</c:v>
                </c:pt>
                <c:pt idx="21714">
                  <c:v>2431.6406299999981</c:v>
                </c:pt>
                <c:pt idx="21715">
                  <c:v>2434.08203</c:v>
                </c:pt>
                <c:pt idx="21716">
                  <c:v>2431.6406299999981</c:v>
                </c:pt>
                <c:pt idx="21717">
                  <c:v>2434.08203</c:v>
                </c:pt>
                <c:pt idx="21718">
                  <c:v>2434.08203</c:v>
                </c:pt>
                <c:pt idx="21719">
                  <c:v>2434.08203</c:v>
                </c:pt>
                <c:pt idx="21720">
                  <c:v>2434.08203</c:v>
                </c:pt>
                <c:pt idx="21721">
                  <c:v>2431.6406299999981</c:v>
                </c:pt>
                <c:pt idx="21722">
                  <c:v>2434.08203</c:v>
                </c:pt>
                <c:pt idx="21723">
                  <c:v>2434.08203</c:v>
                </c:pt>
                <c:pt idx="21724">
                  <c:v>2431.6406299999981</c:v>
                </c:pt>
                <c:pt idx="21725">
                  <c:v>2434.08203</c:v>
                </c:pt>
                <c:pt idx="21726">
                  <c:v>2434.08203</c:v>
                </c:pt>
                <c:pt idx="21727">
                  <c:v>2434.08203</c:v>
                </c:pt>
                <c:pt idx="21728">
                  <c:v>2434.08203</c:v>
                </c:pt>
                <c:pt idx="21729">
                  <c:v>2434.08203</c:v>
                </c:pt>
                <c:pt idx="21730">
                  <c:v>2434.08203</c:v>
                </c:pt>
                <c:pt idx="21731">
                  <c:v>2431.6406299999981</c:v>
                </c:pt>
                <c:pt idx="21732">
                  <c:v>2434.08203</c:v>
                </c:pt>
                <c:pt idx="21733">
                  <c:v>2431.6406299999981</c:v>
                </c:pt>
                <c:pt idx="21734">
                  <c:v>2431.6406299999981</c:v>
                </c:pt>
                <c:pt idx="21735">
                  <c:v>2434.08203</c:v>
                </c:pt>
                <c:pt idx="21736">
                  <c:v>2434.08203</c:v>
                </c:pt>
                <c:pt idx="21737">
                  <c:v>2434.08203</c:v>
                </c:pt>
                <c:pt idx="21738">
                  <c:v>2434.08203</c:v>
                </c:pt>
                <c:pt idx="21739">
                  <c:v>2431.6406299999981</c:v>
                </c:pt>
                <c:pt idx="21740">
                  <c:v>2434.08203</c:v>
                </c:pt>
                <c:pt idx="21741">
                  <c:v>2431.6406299999981</c:v>
                </c:pt>
                <c:pt idx="21742">
                  <c:v>2434.08203</c:v>
                </c:pt>
                <c:pt idx="21743">
                  <c:v>2434.08203</c:v>
                </c:pt>
                <c:pt idx="21744">
                  <c:v>2431.6406299999981</c:v>
                </c:pt>
                <c:pt idx="21745">
                  <c:v>2431.6406299999981</c:v>
                </c:pt>
                <c:pt idx="21746">
                  <c:v>2434.08203</c:v>
                </c:pt>
                <c:pt idx="21747">
                  <c:v>2434.08203</c:v>
                </c:pt>
                <c:pt idx="21748">
                  <c:v>2434.08203</c:v>
                </c:pt>
                <c:pt idx="21749">
                  <c:v>2434.08203</c:v>
                </c:pt>
                <c:pt idx="21750">
                  <c:v>2434.08203</c:v>
                </c:pt>
                <c:pt idx="21751">
                  <c:v>2434.08203</c:v>
                </c:pt>
                <c:pt idx="21752">
                  <c:v>2434.08203</c:v>
                </c:pt>
                <c:pt idx="21753">
                  <c:v>2431.6406299999981</c:v>
                </c:pt>
                <c:pt idx="21754">
                  <c:v>2434.08203</c:v>
                </c:pt>
                <c:pt idx="21755">
                  <c:v>2431.6406299999981</c:v>
                </c:pt>
                <c:pt idx="21756">
                  <c:v>2434.08203</c:v>
                </c:pt>
                <c:pt idx="21757">
                  <c:v>2434.08203</c:v>
                </c:pt>
                <c:pt idx="21758">
                  <c:v>2434.08203</c:v>
                </c:pt>
                <c:pt idx="21759">
                  <c:v>2431.6406299999981</c:v>
                </c:pt>
                <c:pt idx="21760">
                  <c:v>2434.08203</c:v>
                </c:pt>
                <c:pt idx="21761">
                  <c:v>2434.08203</c:v>
                </c:pt>
                <c:pt idx="21762">
                  <c:v>2431.6406299999981</c:v>
                </c:pt>
                <c:pt idx="21763">
                  <c:v>2434.08203</c:v>
                </c:pt>
                <c:pt idx="21764">
                  <c:v>2434.08203</c:v>
                </c:pt>
                <c:pt idx="21765">
                  <c:v>2434.08203</c:v>
                </c:pt>
                <c:pt idx="21766">
                  <c:v>2434.08203</c:v>
                </c:pt>
                <c:pt idx="21767">
                  <c:v>2434.08203</c:v>
                </c:pt>
                <c:pt idx="21768">
                  <c:v>2434.08203</c:v>
                </c:pt>
                <c:pt idx="21769">
                  <c:v>2431.6406299999981</c:v>
                </c:pt>
                <c:pt idx="21770">
                  <c:v>2434.08203</c:v>
                </c:pt>
                <c:pt idx="21771">
                  <c:v>2434.08203</c:v>
                </c:pt>
                <c:pt idx="21772">
                  <c:v>2431.6406299999981</c:v>
                </c:pt>
                <c:pt idx="21773">
                  <c:v>2434.08203</c:v>
                </c:pt>
                <c:pt idx="21774">
                  <c:v>2434.08203</c:v>
                </c:pt>
                <c:pt idx="21775">
                  <c:v>2431.6406299999981</c:v>
                </c:pt>
                <c:pt idx="21776">
                  <c:v>2431.6406299999981</c:v>
                </c:pt>
                <c:pt idx="21777">
                  <c:v>2434.08203</c:v>
                </c:pt>
                <c:pt idx="21778">
                  <c:v>2434.08203</c:v>
                </c:pt>
                <c:pt idx="21779">
                  <c:v>2431.6406299999981</c:v>
                </c:pt>
                <c:pt idx="21780">
                  <c:v>2434.08203</c:v>
                </c:pt>
                <c:pt idx="21781">
                  <c:v>2434.08203</c:v>
                </c:pt>
                <c:pt idx="21782">
                  <c:v>2431.6406299999981</c:v>
                </c:pt>
                <c:pt idx="21783">
                  <c:v>2431.6406299999981</c:v>
                </c:pt>
                <c:pt idx="21784">
                  <c:v>2434.08203</c:v>
                </c:pt>
                <c:pt idx="21785">
                  <c:v>2434.08203</c:v>
                </c:pt>
                <c:pt idx="21786">
                  <c:v>2431.6406299999981</c:v>
                </c:pt>
                <c:pt idx="21787">
                  <c:v>2434.08203</c:v>
                </c:pt>
                <c:pt idx="21788">
                  <c:v>2434.08203</c:v>
                </c:pt>
                <c:pt idx="21789">
                  <c:v>2431.6406299999981</c:v>
                </c:pt>
                <c:pt idx="21790">
                  <c:v>2434.08203</c:v>
                </c:pt>
                <c:pt idx="21791">
                  <c:v>2434.08203</c:v>
                </c:pt>
                <c:pt idx="21792">
                  <c:v>2434.08203</c:v>
                </c:pt>
                <c:pt idx="21793">
                  <c:v>2434.08203</c:v>
                </c:pt>
                <c:pt idx="21794">
                  <c:v>2434.08203</c:v>
                </c:pt>
                <c:pt idx="21795">
                  <c:v>2434.08203</c:v>
                </c:pt>
                <c:pt idx="21796">
                  <c:v>2434.08203</c:v>
                </c:pt>
                <c:pt idx="21797">
                  <c:v>2431.6406299999981</c:v>
                </c:pt>
                <c:pt idx="21798">
                  <c:v>2434.08203</c:v>
                </c:pt>
                <c:pt idx="21799">
                  <c:v>2434.08203</c:v>
                </c:pt>
                <c:pt idx="21800">
                  <c:v>2434.08203</c:v>
                </c:pt>
                <c:pt idx="21801">
                  <c:v>2431.6406299999981</c:v>
                </c:pt>
                <c:pt idx="21802">
                  <c:v>2434.08203</c:v>
                </c:pt>
                <c:pt idx="21803">
                  <c:v>2434.08203</c:v>
                </c:pt>
                <c:pt idx="21804">
                  <c:v>2431.6406299999981</c:v>
                </c:pt>
                <c:pt idx="21805">
                  <c:v>2434.08203</c:v>
                </c:pt>
                <c:pt idx="21806">
                  <c:v>2431.6406299999981</c:v>
                </c:pt>
                <c:pt idx="21807">
                  <c:v>2434.08203</c:v>
                </c:pt>
                <c:pt idx="21808">
                  <c:v>2434.08203</c:v>
                </c:pt>
                <c:pt idx="21809">
                  <c:v>2434.08203</c:v>
                </c:pt>
                <c:pt idx="21810">
                  <c:v>2434.08203</c:v>
                </c:pt>
                <c:pt idx="21811">
                  <c:v>2434.08203</c:v>
                </c:pt>
                <c:pt idx="21812">
                  <c:v>2434.08203</c:v>
                </c:pt>
                <c:pt idx="21813">
                  <c:v>2434.08203</c:v>
                </c:pt>
                <c:pt idx="21814">
                  <c:v>2434.08203</c:v>
                </c:pt>
                <c:pt idx="21815">
                  <c:v>2434.08203</c:v>
                </c:pt>
                <c:pt idx="21816">
                  <c:v>2431.6406299999981</c:v>
                </c:pt>
                <c:pt idx="21817">
                  <c:v>2434.08203</c:v>
                </c:pt>
                <c:pt idx="21818">
                  <c:v>2434.08203</c:v>
                </c:pt>
                <c:pt idx="21819">
                  <c:v>2434.08203</c:v>
                </c:pt>
                <c:pt idx="21820">
                  <c:v>2434.08203</c:v>
                </c:pt>
                <c:pt idx="21821">
                  <c:v>2434.08203</c:v>
                </c:pt>
                <c:pt idx="21822">
                  <c:v>2434.08203</c:v>
                </c:pt>
                <c:pt idx="21823">
                  <c:v>2434.08203</c:v>
                </c:pt>
                <c:pt idx="21824">
                  <c:v>2434.08203</c:v>
                </c:pt>
                <c:pt idx="21825">
                  <c:v>2434.08203</c:v>
                </c:pt>
                <c:pt idx="21826">
                  <c:v>2434.08203</c:v>
                </c:pt>
                <c:pt idx="21827">
                  <c:v>2434.08203</c:v>
                </c:pt>
                <c:pt idx="21828">
                  <c:v>2434.08203</c:v>
                </c:pt>
                <c:pt idx="21829">
                  <c:v>2434.08203</c:v>
                </c:pt>
                <c:pt idx="21830">
                  <c:v>2434.08203</c:v>
                </c:pt>
                <c:pt idx="21831">
                  <c:v>2434.08203</c:v>
                </c:pt>
                <c:pt idx="21832">
                  <c:v>2434.08203</c:v>
                </c:pt>
                <c:pt idx="21833">
                  <c:v>2434.08203</c:v>
                </c:pt>
                <c:pt idx="21834">
                  <c:v>2434.08203</c:v>
                </c:pt>
                <c:pt idx="21835">
                  <c:v>2434.08203</c:v>
                </c:pt>
                <c:pt idx="21836">
                  <c:v>2434.08203</c:v>
                </c:pt>
                <c:pt idx="21837">
                  <c:v>2434.08203</c:v>
                </c:pt>
                <c:pt idx="21838">
                  <c:v>2434.08203</c:v>
                </c:pt>
                <c:pt idx="21839">
                  <c:v>2434.08203</c:v>
                </c:pt>
                <c:pt idx="21840">
                  <c:v>2434.08203</c:v>
                </c:pt>
                <c:pt idx="21841">
                  <c:v>2431.6406299999981</c:v>
                </c:pt>
                <c:pt idx="21842">
                  <c:v>2431.6406299999981</c:v>
                </c:pt>
                <c:pt idx="21843">
                  <c:v>2434.08203</c:v>
                </c:pt>
                <c:pt idx="21844">
                  <c:v>2434.08203</c:v>
                </c:pt>
                <c:pt idx="21845">
                  <c:v>2434.08203</c:v>
                </c:pt>
                <c:pt idx="21846">
                  <c:v>2434.08203</c:v>
                </c:pt>
                <c:pt idx="21847">
                  <c:v>2434.08203</c:v>
                </c:pt>
                <c:pt idx="21848">
                  <c:v>2434.08203</c:v>
                </c:pt>
                <c:pt idx="21849">
                  <c:v>2431.6406299999981</c:v>
                </c:pt>
                <c:pt idx="21850">
                  <c:v>2431.6406299999981</c:v>
                </c:pt>
                <c:pt idx="21851">
                  <c:v>2434.08203</c:v>
                </c:pt>
                <c:pt idx="21852">
                  <c:v>2434.08203</c:v>
                </c:pt>
                <c:pt idx="21853">
                  <c:v>2434.08203</c:v>
                </c:pt>
                <c:pt idx="21854">
                  <c:v>2434.08203</c:v>
                </c:pt>
                <c:pt idx="21855">
                  <c:v>2434.08203</c:v>
                </c:pt>
                <c:pt idx="21856">
                  <c:v>2434.08203</c:v>
                </c:pt>
                <c:pt idx="21857">
                  <c:v>2434.08203</c:v>
                </c:pt>
                <c:pt idx="21858">
                  <c:v>2434.08203</c:v>
                </c:pt>
                <c:pt idx="21859">
                  <c:v>2434.08203</c:v>
                </c:pt>
                <c:pt idx="21860">
                  <c:v>2434.08203</c:v>
                </c:pt>
                <c:pt idx="21861">
                  <c:v>2431.6406299999981</c:v>
                </c:pt>
                <c:pt idx="21862">
                  <c:v>2434.08203</c:v>
                </c:pt>
                <c:pt idx="21863">
                  <c:v>2434.08203</c:v>
                </c:pt>
                <c:pt idx="21864">
                  <c:v>2431.6406299999981</c:v>
                </c:pt>
                <c:pt idx="21865">
                  <c:v>2434.08203</c:v>
                </c:pt>
                <c:pt idx="21866">
                  <c:v>2434.08203</c:v>
                </c:pt>
                <c:pt idx="21867">
                  <c:v>2434.08203</c:v>
                </c:pt>
                <c:pt idx="21868">
                  <c:v>2431.6406299999981</c:v>
                </c:pt>
                <c:pt idx="21869">
                  <c:v>2434.08203</c:v>
                </c:pt>
                <c:pt idx="21870">
                  <c:v>2434.08203</c:v>
                </c:pt>
                <c:pt idx="21871">
                  <c:v>2434.08203</c:v>
                </c:pt>
                <c:pt idx="21872">
                  <c:v>2434.08203</c:v>
                </c:pt>
                <c:pt idx="21873">
                  <c:v>2434.08203</c:v>
                </c:pt>
                <c:pt idx="21874">
                  <c:v>2434.08203</c:v>
                </c:pt>
                <c:pt idx="21875">
                  <c:v>2434.08203</c:v>
                </c:pt>
                <c:pt idx="21876">
                  <c:v>2434.08203</c:v>
                </c:pt>
                <c:pt idx="21877">
                  <c:v>2434.08203</c:v>
                </c:pt>
                <c:pt idx="21878">
                  <c:v>2434.08203</c:v>
                </c:pt>
                <c:pt idx="21879">
                  <c:v>2431.6406299999981</c:v>
                </c:pt>
                <c:pt idx="21880">
                  <c:v>2434.08203</c:v>
                </c:pt>
                <c:pt idx="21881">
                  <c:v>2434.08203</c:v>
                </c:pt>
                <c:pt idx="21882">
                  <c:v>2434.08203</c:v>
                </c:pt>
                <c:pt idx="21883">
                  <c:v>2434.08203</c:v>
                </c:pt>
                <c:pt idx="21884">
                  <c:v>2431.6406299999981</c:v>
                </c:pt>
                <c:pt idx="21885">
                  <c:v>2434.08203</c:v>
                </c:pt>
                <c:pt idx="21886">
                  <c:v>2434.08203</c:v>
                </c:pt>
                <c:pt idx="21887">
                  <c:v>2431.6406299999981</c:v>
                </c:pt>
                <c:pt idx="21888">
                  <c:v>2434.08203</c:v>
                </c:pt>
                <c:pt idx="21889">
                  <c:v>2434.08203</c:v>
                </c:pt>
                <c:pt idx="21890">
                  <c:v>2434.08203</c:v>
                </c:pt>
                <c:pt idx="21891">
                  <c:v>2434.08203</c:v>
                </c:pt>
                <c:pt idx="21892">
                  <c:v>2434.08203</c:v>
                </c:pt>
                <c:pt idx="21893">
                  <c:v>2434.08203</c:v>
                </c:pt>
                <c:pt idx="21894">
                  <c:v>2431.6406299999981</c:v>
                </c:pt>
                <c:pt idx="21895">
                  <c:v>2431.6406299999981</c:v>
                </c:pt>
                <c:pt idx="21896">
                  <c:v>2434.08203</c:v>
                </c:pt>
                <c:pt idx="21897">
                  <c:v>2434.08203</c:v>
                </c:pt>
                <c:pt idx="21898">
                  <c:v>2434.08203</c:v>
                </c:pt>
                <c:pt idx="21899">
                  <c:v>2434.08203</c:v>
                </c:pt>
                <c:pt idx="21900">
                  <c:v>2431.6406299999981</c:v>
                </c:pt>
                <c:pt idx="21901">
                  <c:v>2431.6406299999981</c:v>
                </c:pt>
                <c:pt idx="21902">
                  <c:v>2434.08203</c:v>
                </c:pt>
                <c:pt idx="21903">
                  <c:v>2434.08203</c:v>
                </c:pt>
                <c:pt idx="21904">
                  <c:v>2434.08203</c:v>
                </c:pt>
                <c:pt idx="21905">
                  <c:v>2434.08203</c:v>
                </c:pt>
                <c:pt idx="21906">
                  <c:v>2431.6406299999981</c:v>
                </c:pt>
                <c:pt idx="21907">
                  <c:v>2434.08203</c:v>
                </c:pt>
                <c:pt idx="21908">
                  <c:v>2434.08203</c:v>
                </c:pt>
                <c:pt idx="21909">
                  <c:v>2434.08203</c:v>
                </c:pt>
                <c:pt idx="21910">
                  <c:v>2431.6406299999981</c:v>
                </c:pt>
                <c:pt idx="21911">
                  <c:v>2434.08203</c:v>
                </c:pt>
                <c:pt idx="21912">
                  <c:v>2434.08203</c:v>
                </c:pt>
                <c:pt idx="21913">
                  <c:v>2434.08203</c:v>
                </c:pt>
                <c:pt idx="21914">
                  <c:v>2434.08203</c:v>
                </c:pt>
                <c:pt idx="21915">
                  <c:v>2434.08203</c:v>
                </c:pt>
                <c:pt idx="21916">
                  <c:v>2434.08203</c:v>
                </c:pt>
                <c:pt idx="21917">
                  <c:v>2434.08203</c:v>
                </c:pt>
                <c:pt idx="21918">
                  <c:v>2431.6406299999981</c:v>
                </c:pt>
                <c:pt idx="21919">
                  <c:v>2431.6406299999981</c:v>
                </c:pt>
                <c:pt idx="21920">
                  <c:v>2434.08203</c:v>
                </c:pt>
                <c:pt idx="21921">
                  <c:v>2431.6406299999981</c:v>
                </c:pt>
                <c:pt idx="21922">
                  <c:v>2434.08203</c:v>
                </c:pt>
                <c:pt idx="21923">
                  <c:v>2431.6406299999981</c:v>
                </c:pt>
                <c:pt idx="21924">
                  <c:v>2434.08203</c:v>
                </c:pt>
                <c:pt idx="21925">
                  <c:v>2434.08203</c:v>
                </c:pt>
                <c:pt idx="21926">
                  <c:v>2434.08203</c:v>
                </c:pt>
                <c:pt idx="21927">
                  <c:v>2434.08203</c:v>
                </c:pt>
                <c:pt idx="21928">
                  <c:v>2434.08203</c:v>
                </c:pt>
                <c:pt idx="21929">
                  <c:v>2434.08203</c:v>
                </c:pt>
                <c:pt idx="21930">
                  <c:v>2434.08203</c:v>
                </c:pt>
                <c:pt idx="21931">
                  <c:v>2434.08203</c:v>
                </c:pt>
                <c:pt idx="21932">
                  <c:v>2434.08203</c:v>
                </c:pt>
                <c:pt idx="21933">
                  <c:v>2431.6406299999981</c:v>
                </c:pt>
                <c:pt idx="21934">
                  <c:v>2434.08203</c:v>
                </c:pt>
                <c:pt idx="21935">
                  <c:v>2434.08203</c:v>
                </c:pt>
                <c:pt idx="21936">
                  <c:v>2431.6406299999981</c:v>
                </c:pt>
                <c:pt idx="21937">
                  <c:v>2434.08203</c:v>
                </c:pt>
                <c:pt idx="21938">
                  <c:v>2434.08203</c:v>
                </c:pt>
                <c:pt idx="21939">
                  <c:v>2431.6406299999981</c:v>
                </c:pt>
                <c:pt idx="21940">
                  <c:v>2434.08203</c:v>
                </c:pt>
                <c:pt idx="21941">
                  <c:v>2434.08203</c:v>
                </c:pt>
                <c:pt idx="21942">
                  <c:v>2434.08203</c:v>
                </c:pt>
                <c:pt idx="21943">
                  <c:v>2434.08203</c:v>
                </c:pt>
                <c:pt idx="21944">
                  <c:v>2434.08203</c:v>
                </c:pt>
                <c:pt idx="21945">
                  <c:v>2434.08203</c:v>
                </c:pt>
                <c:pt idx="21946">
                  <c:v>2431.6406299999981</c:v>
                </c:pt>
                <c:pt idx="21947">
                  <c:v>2434.08203</c:v>
                </c:pt>
                <c:pt idx="21948">
                  <c:v>2434.08203</c:v>
                </c:pt>
                <c:pt idx="21949">
                  <c:v>2434.08203</c:v>
                </c:pt>
                <c:pt idx="21950">
                  <c:v>2434.08203</c:v>
                </c:pt>
                <c:pt idx="21951">
                  <c:v>2434.08203</c:v>
                </c:pt>
                <c:pt idx="21952">
                  <c:v>2434.08203</c:v>
                </c:pt>
                <c:pt idx="21953">
                  <c:v>2431.6406299999981</c:v>
                </c:pt>
                <c:pt idx="21954">
                  <c:v>2431.6406299999981</c:v>
                </c:pt>
                <c:pt idx="21955">
                  <c:v>2434.08203</c:v>
                </c:pt>
                <c:pt idx="21956">
                  <c:v>2434.08203</c:v>
                </c:pt>
                <c:pt idx="21957">
                  <c:v>2434.08203</c:v>
                </c:pt>
                <c:pt idx="21958">
                  <c:v>2434.08203</c:v>
                </c:pt>
                <c:pt idx="21959">
                  <c:v>2434.08203</c:v>
                </c:pt>
                <c:pt idx="21960">
                  <c:v>2434.08203</c:v>
                </c:pt>
                <c:pt idx="21961">
                  <c:v>2431.6406299999981</c:v>
                </c:pt>
                <c:pt idx="21962">
                  <c:v>2431.6406299999981</c:v>
                </c:pt>
                <c:pt idx="21963">
                  <c:v>2434.08203</c:v>
                </c:pt>
                <c:pt idx="21964">
                  <c:v>2434.08203</c:v>
                </c:pt>
                <c:pt idx="21965">
                  <c:v>2434.08203</c:v>
                </c:pt>
                <c:pt idx="21966">
                  <c:v>2434.08203</c:v>
                </c:pt>
                <c:pt idx="21967">
                  <c:v>2434.08203</c:v>
                </c:pt>
                <c:pt idx="21968">
                  <c:v>2434.08203</c:v>
                </c:pt>
                <c:pt idx="21969">
                  <c:v>2434.08203</c:v>
                </c:pt>
                <c:pt idx="21970">
                  <c:v>2434.08203</c:v>
                </c:pt>
                <c:pt idx="21971">
                  <c:v>2434.08203</c:v>
                </c:pt>
                <c:pt idx="21972">
                  <c:v>2434.08203</c:v>
                </c:pt>
                <c:pt idx="21973">
                  <c:v>2434.08203</c:v>
                </c:pt>
                <c:pt idx="21974">
                  <c:v>2431.6406299999981</c:v>
                </c:pt>
                <c:pt idx="21975">
                  <c:v>2434.08203</c:v>
                </c:pt>
                <c:pt idx="21976">
                  <c:v>2434.08203</c:v>
                </c:pt>
                <c:pt idx="21977">
                  <c:v>2434.08203</c:v>
                </c:pt>
                <c:pt idx="21978">
                  <c:v>2431.6406299999981</c:v>
                </c:pt>
                <c:pt idx="21979">
                  <c:v>2434.08203</c:v>
                </c:pt>
                <c:pt idx="21980">
                  <c:v>2434.08203</c:v>
                </c:pt>
                <c:pt idx="21981">
                  <c:v>2431.6406299999981</c:v>
                </c:pt>
                <c:pt idx="21982">
                  <c:v>2434.08203</c:v>
                </c:pt>
                <c:pt idx="21983">
                  <c:v>2434.08203</c:v>
                </c:pt>
                <c:pt idx="21984">
                  <c:v>2431.6406299999981</c:v>
                </c:pt>
                <c:pt idx="21985">
                  <c:v>2434.08203</c:v>
                </c:pt>
                <c:pt idx="21986">
                  <c:v>2434.08203</c:v>
                </c:pt>
                <c:pt idx="21987">
                  <c:v>2434.08203</c:v>
                </c:pt>
                <c:pt idx="21988">
                  <c:v>2434.08203</c:v>
                </c:pt>
                <c:pt idx="21989">
                  <c:v>2434.08203</c:v>
                </c:pt>
                <c:pt idx="21990">
                  <c:v>2431.6406299999981</c:v>
                </c:pt>
                <c:pt idx="21991">
                  <c:v>2434.08203</c:v>
                </c:pt>
                <c:pt idx="21992">
                  <c:v>2434.08203</c:v>
                </c:pt>
                <c:pt idx="21993">
                  <c:v>2434.08203</c:v>
                </c:pt>
                <c:pt idx="21994">
                  <c:v>2434.08203</c:v>
                </c:pt>
                <c:pt idx="21995">
                  <c:v>2434.08203</c:v>
                </c:pt>
                <c:pt idx="21996">
                  <c:v>2434.08203</c:v>
                </c:pt>
                <c:pt idx="21997">
                  <c:v>2431.6406299999981</c:v>
                </c:pt>
                <c:pt idx="21998">
                  <c:v>2434.08203</c:v>
                </c:pt>
                <c:pt idx="21999">
                  <c:v>2434.08203</c:v>
                </c:pt>
                <c:pt idx="22000">
                  <c:v>2431.6406299999981</c:v>
                </c:pt>
                <c:pt idx="22001">
                  <c:v>2434.08203</c:v>
                </c:pt>
                <c:pt idx="22002">
                  <c:v>2431.6406299999981</c:v>
                </c:pt>
                <c:pt idx="22003">
                  <c:v>2434.08203</c:v>
                </c:pt>
                <c:pt idx="22004">
                  <c:v>2431.6406299999981</c:v>
                </c:pt>
                <c:pt idx="22005">
                  <c:v>2434.08203</c:v>
                </c:pt>
                <c:pt idx="22006">
                  <c:v>2434.08203</c:v>
                </c:pt>
                <c:pt idx="22007">
                  <c:v>2431.6406299999981</c:v>
                </c:pt>
                <c:pt idx="22008">
                  <c:v>2434.08203</c:v>
                </c:pt>
                <c:pt idx="22009">
                  <c:v>2434.08203</c:v>
                </c:pt>
                <c:pt idx="22010">
                  <c:v>2431.6406299999981</c:v>
                </c:pt>
                <c:pt idx="22011">
                  <c:v>2434.08203</c:v>
                </c:pt>
                <c:pt idx="22012">
                  <c:v>2434.08203</c:v>
                </c:pt>
                <c:pt idx="22013">
                  <c:v>2431.6406299999981</c:v>
                </c:pt>
                <c:pt idx="22014">
                  <c:v>2434.08203</c:v>
                </c:pt>
                <c:pt idx="22015">
                  <c:v>2434.08203</c:v>
                </c:pt>
                <c:pt idx="22016">
                  <c:v>2431.6406299999981</c:v>
                </c:pt>
                <c:pt idx="22017">
                  <c:v>2434.08203</c:v>
                </c:pt>
                <c:pt idx="22018">
                  <c:v>2434.08203</c:v>
                </c:pt>
                <c:pt idx="22019">
                  <c:v>2434.08203</c:v>
                </c:pt>
                <c:pt idx="22020">
                  <c:v>2434.08203</c:v>
                </c:pt>
                <c:pt idx="22021">
                  <c:v>2434.08203</c:v>
                </c:pt>
                <c:pt idx="22022">
                  <c:v>2434.08203</c:v>
                </c:pt>
                <c:pt idx="22023">
                  <c:v>2431.6406299999981</c:v>
                </c:pt>
                <c:pt idx="22024">
                  <c:v>2431.6406299999981</c:v>
                </c:pt>
                <c:pt idx="22025">
                  <c:v>2434.08203</c:v>
                </c:pt>
                <c:pt idx="22026">
                  <c:v>2431.6406299999981</c:v>
                </c:pt>
                <c:pt idx="22027">
                  <c:v>2431.6406299999981</c:v>
                </c:pt>
                <c:pt idx="22028">
                  <c:v>2434.08203</c:v>
                </c:pt>
                <c:pt idx="22029">
                  <c:v>2431.6406299999981</c:v>
                </c:pt>
                <c:pt idx="22030">
                  <c:v>2434.08203</c:v>
                </c:pt>
                <c:pt idx="22031">
                  <c:v>2434.08203</c:v>
                </c:pt>
                <c:pt idx="22032">
                  <c:v>2434.08203</c:v>
                </c:pt>
                <c:pt idx="22033">
                  <c:v>2434.08203</c:v>
                </c:pt>
                <c:pt idx="22034">
                  <c:v>2434.08203</c:v>
                </c:pt>
                <c:pt idx="22035">
                  <c:v>2434.08203</c:v>
                </c:pt>
                <c:pt idx="22036">
                  <c:v>2434.08203</c:v>
                </c:pt>
                <c:pt idx="22037">
                  <c:v>2431.6406299999981</c:v>
                </c:pt>
                <c:pt idx="22038">
                  <c:v>2434.08203</c:v>
                </c:pt>
                <c:pt idx="22039">
                  <c:v>2434.08203</c:v>
                </c:pt>
                <c:pt idx="22040">
                  <c:v>2434.08203</c:v>
                </c:pt>
                <c:pt idx="22041">
                  <c:v>2434.08203</c:v>
                </c:pt>
                <c:pt idx="22042">
                  <c:v>2434.08203</c:v>
                </c:pt>
                <c:pt idx="22043">
                  <c:v>2434.08203</c:v>
                </c:pt>
                <c:pt idx="22044">
                  <c:v>2434.08203</c:v>
                </c:pt>
                <c:pt idx="22045">
                  <c:v>2434.08203</c:v>
                </c:pt>
                <c:pt idx="22046">
                  <c:v>2434.08203</c:v>
                </c:pt>
                <c:pt idx="22047">
                  <c:v>2434.08203</c:v>
                </c:pt>
                <c:pt idx="22048">
                  <c:v>2434.08203</c:v>
                </c:pt>
                <c:pt idx="22049">
                  <c:v>2434.08203</c:v>
                </c:pt>
                <c:pt idx="22050">
                  <c:v>2431.6406299999981</c:v>
                </c:pt>
                <c:pt idx="22051">
                  <c:v>2431.6406299999981</c:v>
                </c:pt>
                <c:pt idx="22052">
                  <c:v>2434.08203</c:v>
                </c:pt>
                <c:pt idx="22053">
                  <c:v>2434.08203</c:v>
                </c:pt>
                <c:pt idx="22054">
                  <c:v>2434.08203</c:v>
                </c:pt>
                <c:pt idx="22055">
                  <c:v>2434.08203</c:v>
                </c:pt>
                <c:pt idx="22056">
                  <c:v>2434.08203</c:v>
                </c:pt>
                <c:pt idx="22057">
                  <c:v>2434.08203</c:v>
                </c:pt>
                <c:pt idx="22058">
                  <c:v>2434.08203</c:v>
                </c:pt>
                <c:pt idx="22059">
                  <c:v>2434.08203</c:v>
                </c:pt>
                <c:pt idx="22060">
                  <c:v>2434.08203</c:v>
                </c:pt>
                <c:pt idx="22061">
                  <c:v>2434.08203</c:v>
                </c:pt>
                <c:pt idx="22062">
                  <c:v>2434.08203</c:v>
                </c:pt>
                <c:pt idx="22063">
                  <c:v>2434.08203</c:v>
                </c:pt>
                <c:pt idx="22064">
                  <c:v>2434.08203</c:v>
                </c:pt>
                <c:pt idx="22065">
                  <c:v>2431.6406299999981</c:v>
                </c:pt>
                <c:pt idx="22066">
                  <c:v>2434.08203</c:v>
                </c:pt>
                <c:pt idx="22067">
                  <c:v>2434.08203</c:v>
                </c:pt>
                <c:pt idx="22068">
                  <c:v>2434.08203</c:v>
                </c:pt>
                <c:pt idx="22069">
                  <c:v>2434.08203</c:v>
                </c:pt>
                <c:pt idx="22070">
                  <c:v>2434.08203</c:v>
                </c:pt>
                <c:pt idx="22071">
                  <c:v>2434.08203</c:v>
                </c:pt>
                <c:pt idx="22072">
                  <c:v>2434.08203</c:v>
                </c:pt>
                <c:pt idx="22073">
                  <c:v>2434.08203</c:v>
                </c:pt>
                <c:pt idx="22074">
                  <c:v>2434.08203</c:v>
                </c:pt>
                <c:pt idx="22075">
                  <c:v>2431.6406299999981</c:v>
                </c:pt>
                <c:pt idx="22076">
                  <c:v>2431.6406299999981</c:v>
                </c:pt>
                <c:pt idx="22077">
                  <c:v>2434.08203</c:v>
                </c:pt>
                <c:pt idx="22078">
                  <c:v>2431.6406299999981</c:v>
                </c:pt>
                <c:pt idx="22079">
                  <c:v>2434.08203</c:v>
                </c:pt>
                <c:pt idx="22080">
                  <c:v>2431.6406299999981</c:v>
                </c:pt>
                <c:pt idx="22081">
                  <c:v>2431.6406299999981</c:v>
                </c:pt>
                <c:pt idx="22082">
                  <c:v>2434.08203</c:v>
                </c:pt>
                <c:pt idx="22083">
                  <c:v>2434.08203</c:v>
                </c:pt>
                <c:pt idx="22084">
                  <c:v>2434.08203</c:v>
                </c:pt>
                <c:pt idx="22085">
                  <c:v>2431.6406299999981</c:v>
                </c:pt>
                <c:pt idx="22086">
                  <c:v>2434.08203</c:v>
                </c:pt>
                <c:pt idx="22087">
                  <c:v>2431.6406299999981</c:v>
                </c:pt>
                <c:pt idx="22088">
                  <c:v>2434.08203</c:v>
                </c:pt>
                <c:pt idx="22089">
                  <c:v>2434.08203</c:v>
                </c:pt>
                <c:pt idx="22090">
                  <c:v>2434.08203</c:v>
                </c:pt>
                <c:pt idx="22091">
                  <c:v>2434.08203</c:v>
                </c:pt>
                <c:pt idx="22092">
                  <c:v>2434.08203</c:v>
                </c:pt>
                <c:pt idx="22093">
                  <c:v>2434.08203</c:v>
                </c:pt>
                <c:pt idx="22094">
                  <c:v>2434.08203</c:v>
                </c:pt>
                <c:pt idx="22095">
                  <c:v>2434.08203</c:v>
                </c:pt>
                <c:pt idx="22096">
                  <c:v>2431.6406299999981</c:v>
                </c:pt>
                <c:pt idx="22097">
                  <c:v>2434.08203</c:v>
                </c:pt>
                <c:pt idx="22098">
                  <c:v>2431.6406299999981</c:v>
                </c:pt>
                <c:pt idx="22099">
                  <c:v>2434.08203</c:v>
                </c:pt>
                <c:pt idx="22100">
                  <c:v>2434.08203</c:v>
                </c:pt>
                <c:pt idx="22101">
                  <c:v>2434.08203</c:v>
                </c:pt>
                <c:pt idx="22102">
                  <c:v>2434.08203</c:v>
                </c:pt>
                <c:pt idx="22103">
                  <c:v>2434.08203</c:v>
                </c:pt>
                <c:pt idx="22104">
                  <c:v>2434.08203</c:v>
                </c:pt>
                <c:pt idx="22105">
                  <c:v>2434.08203</c:v>
                </c:pt>
                <c:pt idx="22106">
                  <c:v>2434.08203</c:v>
                </c:pt>
                <c:pt idx="22107">
                  <c:v>2434.08203</c:v>
                </c:pt>
                <c:pt idx="22108">
                  <c:v>2434.08203</c:v>
                </c:pt>
                <c:pt idx="22109">
                  <c:v>2434.08203</c:v>
                </c:pt>
                <c:pt idx="22110">
                  <c:v>2434.08203</c:v>
                </c:pt>
                <c:pt idx="22111">
                  <c:v>2431.6406299999981</c:v>
                </c:pt>
                <c:pt idx="22112">
                  <c:v>2431.6406299999981</c:v>
                </c:pt>
                <c:pt idx="22113">
                  <c:v>2434.08203</c:v>
                </c:pt>
                <c:pt idx="22114">
                  <c:v>2434.08203</c:v>
                </c:pt>
                <c:pt idx="22115">
                  <c:v>2434.08203</c:v>
                </c:pt>
                <c:pt idx="22116">
                  <c:v>2434.08203</c:v>
                </c:pt>
                <c:pt idx="22117">
                  <c:v>2431.6406299999981</c:v>
                </c:pt>
                <c:pt idx="22118">
                  <c:v>2434.08203</c:v>
                </c:pt>
                <c:pt idx="22119">
                  <c:v>2434.08203</c:v>
                </c:pt>
                <c:pt idx="22120">
                  <c:v>2434.08203</c:v>
                </c:pt>
                <c:pt idx="22121">
                  <c:v>2434.08203</c:v>
                </c:pt>
                <c:pt idx="22122">
                  <c:v>2434.08203</c:v>
                </c:pt>
                <c:pt idx="22123">
                  <c:v>2434.08203</c:v>
                </c:pt>
                <c:pt idx="22124">
                  <c:v>2434.08203</c:v>
                </c:pt>
                <c:pt idx="22125">
                  <c:v>2431.6406299999981</c:v>
                </c:pt>
                <c:pt idx="22126">
                  <c:v>2434.08203</c:v>
                </c:pt>
                <c:pt idx="22127">
                  <c:v>2434.08203</c:v>
                </c:pt>
                <c:pt idx="22128">
                  <c:v>2434.08203</c:v>
                </c:pt>
                <c:pt idx="22129">
                  <c:v>2434.08203</c:v>
                </c:pt>
                <c:pt idx="22130">
                  <c:v>2431.6406299999981</c:v>
                </c:pt>
                <c:pt idx="22131">
                  <c:v>2431.6406299999981</c:v>
                </c:pt>
                <c:pt idx="22132">
                  <c:v>2434.08203</c:v>
                </c:pt>
                <c:pt idx="22133">
                  <c:v>2431.6406299999981</c:v>
                </c:pt>
                <c:pt idx="22134">
                  <c:v>2431.6406299999981</c:v>
                </c:pt>
                <c:pt idx="22135">
                  <c:v>2431.6406299999981</c:v>
                </c:pt>
                <c:pt idx="22136">
                  <c:v>2434.08203</c:v>
                </c:pt>
                <c:pt idx="22137">
                  <c:v>2434.08203</c:v>
                </c:pt>
                <c:pt idx="22138">
                  <c:v>2434.08203</c:v>
                </c:pt>
                <c:pt idx="22139">
                  <c:v>2434.08203</c:v>
                </c:pt>
                <c:pt idx="22140">
                  <c:v>2434.08203</c:v>
                </c:pt>
                <c:pt idx="22141">
                  <c:v>2434.08203</c:v>
                </c:pt>
                <c:pt idx="22142">
                  <c:v>2434.08203</c:v>
                </c:pt>
                <c:pt idx="22143">
                  <c:v>2431.6406299999981</c:v>
                </c:pt>
                <c:pt idx="22144">
                  <c:v>2434.08203</c:v>
                </c:pt>
                <c:pt idx="22145">
                  <c:v>2434.08203</c:v>
                </c:pt>
                <c:pt idx="22146">
                  <c:v>2434.08203</c:v>
                </c:pt>
                <c:pt idx="22147">
                  <c:v>2434.08203</c:v>
                </c:pt>
                <c:pt idx="22148">
                  <c:v>2434.08203</c:v>
                </c:pt>
                <c:pt idx="22149">
                  <c:v>2431.6406299999981</c:v>
                </c:pt>
                <c:pt idx="22150">
                  <c:v>2434.08203</c:v>
                </c:pt>
                <c:pt idx="22151">
                  <c:v>2434.08203</c:v>
                </c:pt>
                <c:pt idx="22152">
                  <c:v>2434.08203</c:v>
                </c:pt>
                <c:pt idx="22153">
                  <c:v>2434.08203</c:v>
                </c:pt>
                <c:pt idx="22154">
                  <c:v>2434.08203</c:v>
                </c:pt>
                <c:pt idx="22155">
                  <c:v>2434.08203</c:v>
                </c:pt>
                <c:pt idx="22156">
                  <c:v>2434.08203</c:v>
                </c:pt>
                <c:pt idx="22157">
                  <c:v>2434.08203</c:v>
                </c:pt>
                <c:pt idx="22158">
                  <c:v>2434.08203</c:v>
                </c:pt>
                <c:pt idx="22159">
                  <c:v>2431.6406299999981</c:v>
                </c:pt>
                <c:pt idx="22160">
                  <c:v>2434.08203</c:v>
                </c:pt>
                <c:pt idx="22161">
                  <c:v>2434.08203</c:v>
                </c:pt>
                <c:pt idx="22162">
                  <c:v>2434.08203</c:v>
                </c:pt>
                <c:pt idx="22163">
                  <c:v>2434.08203</c:v>
                </c:pt>
                <c:pt idx="22164">
                  <c:v>2434.08203</c:v>
                </c:pt>
                <c:pt idx="22165">
                  <c:v>2431.6406299999981</c:v>
                </c:pt>
                <c:pt idx="22166">
                  <c:v>2431.6406299999981</c:v>
                </c:pt>
                <c:pt idx="22167">
                  <c:v>2434.08203</c:v>
                </c:pt>
                <c:pt idx="22168">
                  <c:v>2434.08203</c:v>
                </c:pt>
                <c:pt idx="22169">
                  <c:v>2431.6406299999981</c:v>
                </c:pt>
                <c:pt idx="22170">
                  <c:v>2434.08203</c:v>
                </c:pt>
                <c:pt idx="22171">
                  <c:v>2431.6406299999981</c:v>
                </c:pt>
                <c:pt idx="22172">
                  <c:v>2431.6406299999981</c:v>
                </c:pt>
                <c:pt idx="22173">
                  <c:v>2431.6406299999981</c:v>
                </c:pt>
                <c:pt idx="22174">
                  <c:v>2434.08203</c:v>
                </c:pt>
                <c:pt idx="22175">
                  <c:v>2431.6406299999981</c:v>
                </c:pt>
                <c:pt idx="22176">
                  <c:v>2434.08203</c:v>
                </c:pt>
                <c:pt idx="22177">
                  <c:v>2434.08203</c:v>
                </c:pt>
                <c:pt idx="22178">
                  <c:v>2434.08203</c:v>
                </c:pt>
                <c:pt idx="22179">
                  <c:v>2434.08203</c:v>
                </c:pt>
                <c:pt idx="22180">
                  <c:v>2434.08203</c:v>
                </c:pt>
                <c:pt idx="22181">
                  <c:v>2434.08203</c:v>
                </c:pt>
                <c:pt idx="22182">
                  <c:v>2434.08203</c:v>
                </c:pt>
                <c:pt idx="22183">
                  <c:v>2434.08203</c:v>
                </c:pt>
                <c:pt idx="22184">
                  <c:v>2434.08203</c:v>
                </c:pt>
                <c:pt idx="22185">
                  <c:v>2434.08203</c:v>
                </c:pt>
                <c:pt idx="22186">
                  <c:v>2431.6406299999981</c:v>
                </c:pt>
                <c:pt idx="22187">
                  <c:v>2434.08203</c:v>
                </c:pt>
                <c:pt idx="22188">
                  <c:v>2434.08203</c:v>
                </c:pt>
                <c:pt idx="22189">
                  <c:v>2431.6406299999981</c:v>
                </c:pt>
                <c:pt idx="22190">
                  <c:v>2434.08203</c:v>
                </c:pt>
                <c:pt idx="22191">
                  <c:v>2434.08203</c:v>
                </c:pt>
                <c:pt idx="22192">
                  <c:v>2434.08203</c:v>
                </c:pt>
                <c:pt idx="22193">
                  <c:v>2431.6406299999981</c:v>
                </c:pt>
                <c:pt idx="22194">
                  <c:v>2434.08203</c:v>
                </c:pt>
                <c:pt idx="22195">
                  <c:v>2434.08203</c:v>
                </c:pt>
                <c:pt idx="22196">
                  <c:v>2434.08203</c:v>
                </c:pt>
                <c:pt idx="22197">
                  <c:v>2434.08203</c:v>
                </c:pt>
                <c:pt idx="22198">
                  <c:v>2434.08203</c:v>
                </c:pt>
                <c:pt idx="22199">
                  <c:v>2431.6406299999981</c:v>
                </c:pt>
                <c:pt idx="22200">
                  <c:v>2434.08203</c:v>
                </c:pt>
                <c:pt idx="22201">
                  <c:v>2434.08203</c:v>
                </c:pt>
                <c:pt idx="22202">
                  <c:v>2434.08203</c:v>
                </c:pt>
                <c:pt idx="22203">
                  <c:v>2434.08203</c:v>
                </c:pt>
                <c:pt idx="22204">
                  <c:v>2434.08203</c:v>
                </c:pt>
                <c:pt idx="22205">
                  <c:v>2434.08203</c:v>
                </c:pt>
                <c:pt idx="22206">
                  <c:v>2431.6406299999981</c:v>
                </c:pt>
                <c:pt idx="22207">
                  <c:v>2434.08203</c:v>
                </c:pt>
                <c:pt idx="22208">
                  <c:v>2434.08203</c:v>
                </c:pt>
                <c:pt idx="22209">
                  <c:v>2431.6406299999981</c:v>
                </c:pt>
                <c:pt idx="22210">
                  <c:v>2434.08203</c:v>
                </c:pt>
                <c:pt idx="22211">
                  <c:v>2434.08203</c:v>
                </c:pt>
                <c:pt idx="22212">
                  <c:v>2434.08203</c:v>
                </c:pt>
                <c:pt idx="22213">
                  <c:v>2434.08203</c:v>
                </c:pt>
                <c:pt idx="22214">
                  <c:v>2431.6406299999981</c:v>
                </c:pt>
                <c:pt idx="22215">
                  <c:v>2434.08203</c:v>
                </c:pt>
                <c:pt idx="22216">
                  <c:v>2434.08203</c:v>
                </c:pt>
                <c:pt idx="22217">
                  <c:v>2431.6406299999981</c:v>
                </c:pt>
                <c:pt idx="22218">
                  <c:v>2434.08203</c:v>
                </c:pt>
                <c:pt idx="22219">
                  <c:v>2434.08203</c:v>
                </c:pt>
                <c:pt idx="22220">
                  <c:v>2434.08203</c:v>
                </c:pt>
                <c:pt idx="22221">
                  <c:v>2431.6406299999981</c:v>
                </c:pt>
                <c:pt idx="22222">
                  <c:v>2434.08203</c:v>
                </c:pt>
                <c:pt idx="22223">
                  <c:v>2434.08203</c:v>
                </c:pt>
                <c:pt idx="22224">
                  <c:v>2431.6406299999981</c:v>
                </c:pt>
                <c:pt idx="22225">
                  <c:v>2434.08203</c:v>
                </c:pt>
                <c:pt idx="22226">
                  <c:v>2431.6406299999981</c:v>
                </c:pt>
                <c:pt idx="22227">
                  <c:v>2434.08203</c:v>
                </c:pt>
                <c:pt idx="22228">
                  <c:v>2434.08203</c:v>
                </c:pt>
                <c:pt idx="22229">
                  <c:v>2431.6406299999981</c:v>
                </c:pt>
                <c:pt idx="22230">
                  <c:v>2431.6406299999981</c:v>
                </c:pt>
                <c:pt idx="22231">
                  <c:v>2434.08203</c:v>
                </c:pt>
                <c:pt idx="22232">
                  <c:v>2434.08203</c:v>
                </c:pt>
                <c:pt idx="22233">
                  <c:v>2434.08203</c:v>
                </c:pt>
                <c:pt idx="22234">
                  <c:v>2434.08203</c:v>
                </c:pt>
                <c:pt idx="22235">
                  <c:v>2431.6406299999981</c:v>
                </c:pt>
                <c:pt idx="22236">
                  <c:v>2434.08203</c:v>
                </c:pt>
                <c:pt idx="22237">
                  <c:v>2434.08203</c:v>
                </c:pt>
                <c:pt idx="22238">
                  <c:v>2434.08203</c:v>
                </c:pt>
                <c:pt idx="22239">
                  <c:v>2434.08203</c:v>
                </c:pt>
                <c:pt idx="22240">
                  <c:v>2434.08203</c:v>
                </c:pt>
                <c:pt idx="22241">
                  <c:v>2431.6406299999981</c:v>
                </c:pt>
                <c:pt idx="22242">
                  <c:v>2431.6406299999981</c:v>
                </c:pt>
                <c:pt idx="22243">
                  <c:v>2431.6406299999981</c:v>
                </c:pt>
                <c:pt idx="22244">
                  <c:v>2434.08203</c:v>
                </c:pt>
                <c:pt idx="22245">
                  <c:v>2434.08203</c:v>
                </c:pt>
                <c:pt idx="22246">
                  <c:v>2434.08203</c:v>
                </c:pt>
                <c:pt idx="22247">
                  <c:v>2434.08203</c:v>
                </c:pt>
                <c:pt idx="22248">
                  <c:v>2431.6406299999981</c:v>
                </c:pt>
                <c:pt idx="22249">
                  <c:v>2434.08203</c:v>
                </c:pt>
                <c:pt idx="22250">
                  <c:v>2434.08203</c:v>
                </c:pt>
                <c:pt idx="22251">
                  <c:v>2431.6406299999981</c:v>
                </c:pt>
                <c:pt idx="22252">
                  <c:v>2434.08203</c:v>
                </c:pt>
                <c:pt idx="22253">
                  <c:v>2434.08203</c:v>
                </c:pt>
                <c:pt idx="22254">
                  <c:v>2434.08203</c:v>
                </c:pt>
                <c:pt idx="22255">
                  <c:v>2434.08203</c:v>
                </c:pt>
                <c:pt idx="22256">
                  <c:v>2431.6406299999981</c:v>
                </c:pt>
                <c:pt idx="22257">
                  <c:v>2434.08203</c:v>
                </c:pt>
                <c:pt idx="22258">
                  <c:v>2431.6406299999981</c:v>
                </c:pt>
                <c:pt idx="22259">
                  <c:v>2434.08203</c:v>
                </c:pt>
                <c:pt idx="22260">
                  <c:v>2434.08203</c:v>
                </c:pt>
                <c:pt idx="22261">
                  <c:v>2434.08203</c:v>
                </c:pt>
                <c:pt idx="22262">
                  <c:v>2431.6406299999981</c:v>
                </c:pt>
                <c:pt idx="22263">
                  <c:v>2434.08203</c:v>
                </c:pt>
                <c:pt idx="22264">
                  <c:v>2431.6406299999981</c:v>
                </c:pt>
                <c:pt idx="22265">
                  <c:v>2431.6406299999981</c:v>
                </c:pt>
                <c:pt idx="22266">
                  <c:v>2431.6406299999981</c:v>
                </c:pt>
                <c:pt idx="22267">
                  <c:v>2434.08203</c:v>
                </c:pt>
                <c:pt idx="22268">
                  <c:v>2431.6406299999981</c:v>
                </c:pt>
                <c:pt idx="22269">
                  <c:v>2431.6406299999981</c:v>
                </c:pt>
                <c:pt idx="22270">
                  <c:v>2434.08203</c:v>
                </c:pt>
                <c:pt idx="22271">
                  <c:v>2434.08203</c:v>
                </c:pt>
                <c:pt idx="22272">
                  <c:v>2434.08203</c:v>
                </c:pt>
                <c:pt idx="22273">
                  <c:v>2434.08203</c:v>
                </c:pt>
                <c:pt idx="22274">
                  <c:v>2434.08203</c:v>
                </c:pt>
                <c:pt idx="22275">
                  <c:v>2434.08203</c:v>
                </c:pt>
                <c:pt idx="22276">
                  <c:v>2434.08203</c:v>
                </c:pt>
                <c:pt idx="22277">
                  <c:v>2434.08203</c:v>
                </c:pt>
                <c:pt idx="22278">
                  <c:v>2434.08203</c:v>
                </c:pt>
                <c:pt idx="22279">
                  <c:v>2434.08203</c:v>
                </c:pt>
                <c:pt idx="22280">
                  <c:v>2431.6406299999981</c:v>
                </c:pt>
                <c:pt idx="22281">
                  <c:v>2434.08203</c:v>
                </c:pt>
                <c:pt idx="22282">
                  <c:v>2434.08203</c:v>
                </c:pt>
                <c:pt idx="22283">
                  <c:v>2434.08203</c:v>
                </c:pt>
                <c:pt idx="22284">
                  <c:v>2431.6406299999981</c:v>
                </c:pt>
                <c:pt idx="22285">
                  <c:v>2434.08203</c:v>
                </c:pt>
                <c:pt idx="22286">
                  <c:v>2434.08203</c:v>
                </c:pt>
                <c:pt idx="22287">
                  <c:v>2434.08203</c:v>
                </c:pt>
                <c:pt idx="22288">
                  <c:v>2434.08203</c:v>
                </c:pt>
                <c:pt idx="22289">
                  <c:v>2434.08203</c:v>
                </c:pt>
                <c:pt idx="22290">
                  <c:v>2434.08203</c:v>
                </c:pt>
                <c:pt idx="22291">
                  <c:v>2431.6406299999981</c:v>
                </c:pt>
                <c:pt idx="22292">
                  <c:v>2434.08203</c:v>
                </c:pt>
                <c:pt idx="22293">
                  <c:v>2434.08203</c:v>
                </c:pt>
                <c:pt idx="22294">
                  <c:v>2434.08203</c:v>
                </c:pt>
                <c:pt idx="22295">
                  <c:v>2434.08203</c:v>
                </c:pt>
                <c:pt idx="22296">
                  <c:v>2434.08203</c:v>
                </c:pt>
                <c:pt idx="22297">
                  <c:v>2434.08203</c:v>
                </c:pt>
                <c:pt idx="22298">
                  <c:v>2434.08203</c:v>
                </c:pt>
                <c:pt idx="22299">
                  <c:v>2434.08203</c:v>
                </c:pt>
                <c:pt idx="22300">
                  <c:v>2434.08203</c:v>
                </c:pt>
                <c:pt idx="22301">
                  <c:v>2434.08203</c:v>
                </c:pt>
                <c:pt idx="22302">
                  <c:v>2434.08203</c:v>
                </c:pt>
                <c:pt idx="22303">
                  <c:v>2434.08203</c:v>
                </c:pt>
                <c:pt idx="22304">
                  <c:v>2431.6406299999981</c:v>
                </c:pt>
                <c:pt idx="22305">
                  <c:v>2434.08203</c:v>
                </c:pt>
                <c:pt idx="22306">
                  <c:v>2434.08203</c:v>
                </c:pt>
                <c:pt idx="22307">
                  <c:v>2434.08203</c:v>
                </c:pt>
                <c:pt idx="22308">
                  <c:v>2434.08203</c:v>
                </c:pt>
                <c:pt idx="22309">
                  <c:v>2431.6406299999981</c:v>
                </c:pt>
                <c:pt idx="22310">
                  <c:v>2434.08203</c:v>
                </c:pt>
                <c:pt idx="22311">
                  <c:v>2431.6406299999981</c:v>
                </c:pt>
                <c:pt idx="22312">
                  <c:v>2434.08203</c:v>
                </c:pt>
                <c:pt idx="22313">
                  <c:v>2434.08203</c:v>
                </c:pt>
                <c:pt idx="22314">
                  <c:v>2434.08203</c:v>
                </c:pt>
                <c:pt idx="22315">
                  <c:v>2434.08203</c:v>
                </c:pt>
                <c:pt idx="22316">
                  <c:v>2434.08203</c:v>
                </c:pt>
                <c:pt idx="22317">
                  <c:v>2434.08203</c:v>
                </c:pt>
                <c:pt idx="22318">
                  <c:v>2431.6406299999981</c:v>
                </c:pt>
                <c:pt idx="22319">
                  <c:v>2434.08203</c:v>
                </c:pt>
                <c:pt idx="22320">
                  <c:v>2431.6406299999981</c:v>
                </c:pt>
                <c:pt idx="22321">
                  <c:v>2434.08203</c:v>
                </c:pt>
                <c:pt idx="22322">
                  <c:v>2431.6406299999981</c:v>
                </c:pt>
                <c:pt idx="22323">
                  <c:v>2431.6406299999981</c:v>
                </c:pt>
                <c:pt idx="22324">
                  <c:v>2434.08203</c:v>
                </c:pt>
                <c:pt idx="22325">
                  <c:v>2434.08203</c:v>
                </c:pt>
                <c:pt idx="22326">
                  <c:v>2431.6406299999981</c:v>
                </c:pt>
                <c:pt idx="22327">
                  <c:v>2434.08203</c:v>
                </c:pt>
                <c:pt idx="22328">
                  <c:v>2434.08203</c:v>
                </c:pt>
                <c:pt idx="22329">
                  <c:v>2431.6406299999981</c:v>
                </c:pt>
                <c:pt idx="22330">
                  <c:v>2434.08203</c:v>
                </c:pt>
                <c:pt idx="22331">
                  <c:v>2434.08203</c:v>
                </c:pt>
                <c:pt idx="22332">
                  <c:v>2434.08203</c:v>
                </c:pt>
                <c:pt idx="22333">
                  <c:v>2431.6406299999981</c:v>
                </c:pt>
                <c:pt idx="22334">
                  <c:v>2434.08203</c:v>
                </c:pt>
                <c:pt idx="22335">
                  <c:v>2434.08203</c:v>
                </c:pt>
                <c:pt idx="22336">
                  <c:v>2434.08203</c:v>
                </c:pt>
                <c:pt idx="22337">
                  <c:v>2434.08203</c:v>
                </c:pt>
                <c:pt idx="22338">
                  <c:v>2431.6406299999981</c:v>
                </c:pt>
                <c:pt idx="22339">
                  <c:v>2434.08203</c:v>
                </c:pt>
                <c:pt idx="22340">
                  <c:v>2434.08203</c:v>
                </c:pt>
                <c:pt idx="22341">
                  <c:v>2434.08203</c:v>
                </c:pt>
                <c:pt idx="22342">
                  <c:v>2434.08203</c:v>
                </c:pt>
                <c:pt idx="22343">
                  <c:v>2434.08203</c:v>
                </c:pt>
                <c:pt idx="22344">
                  <c:v>2434.08203</c:v>
                </c:pt>
                <c:pt idx="22345">
                  <c:v>2434.08203</c:v>
                </c:pt>
                <c:pt idx="22346">
                  <c:v>2434.08203</c:v>
                </c:pt>
                <c:pt idx="22347">
                  <c:v>2431.6406299999981</c:v>
                </c:pt>
                <c:pt idx="22348">
                  <c:v>2434.08203</c:v>
                </c:pt>
                <c:pt idx="22349">
                  <c:v>2434.08203</c:v>
                </c:pt>
                <c:pt idx="22350">
                  <c:v>2431.6406299999981</c:v>
                </c:pt>
                <c:pt idx="22351">
                  <c:v>2434.08203</c:v>
                </c:pt>
                <c:pt idx="22352">
                  <c:v>2434.08203</c:v>
                </c:pt>
                <c:pt idx="22353">
                  <c:v>2434.08203</c:v>
                </c:pt>
                <c:pt idx="22354">
                  <c:v>2434.08203</c:v>
                </c:pt>
                <c:pt idx="22355">
                  <c:v>2434.08203</c:v>
                </c:pt>
                <c:pt idx="22356">
                  <c:v>2431.6406299999981</c:v>
                </c:pt>
                <c:pt idx="22357">
                  <c:v>2434.08203</c:v>
                </c:pt>
                <c:pt idx="22358">
                  <c:v>2434.08203</c:v>
                </c:pt>
                <c:pt idx="22359">
                  <c:v>2431.6406299999981</c:v>
                </c:pt>
                <c:pt idx="22360">
                  <c:v>2431.6406299999981</c:v>
                </c:pt>
                <c:pt idx="22361">
                  <c:v>2434.08203</c:v>
                </c:pt>
                <c:pt idx="22362">
                  <c:v>2434.08203</c:v>
                </c:pt>
                <c:pt idx="22363">
                  <c:v>2434.08203</c:v>
                </c:pt>
                <c:pt idx="22364">
                  <c:v>2434.08203</c:v>
                </c:pt>
                <c:pt idx="22365">
                  <c:v>2434.08203</c:v>
                </c:pt>
                <c:pt idx="22366">
                  <c:v>2434.08203</c:v>
                </c:pt>
                <c:pt idx="22367">
                  <c:v>2434.08203</c:v>
                </c:pt>
                <c:pt idx="22368">
                  <c:v>2431.6406299999981</c:v>
                </c:pt>
                <c:pt idx="22369">
                  <c:v>2434.08203</c:v>
                </c:pt>
                <c:pt idx="22370">
                  <c:v>2431.6406299999981</c:v>
                </c:pt>
                <c:pt idx="22371">
                  <c:v>2434.08203</c:v>
                </c:pt>
                <c:pt idx="22372">
                  <c:v>2434.08203</c:v>
                </c:pt>
                <c:pt idx="22373">
                  <c:v>2431.6406299999981</c:v>
                </c:pt>
                <c:pt idx="22374">
                  <c:v>2434.08203</c:v>
                </c:pt>
                <c:pt idx="22375">
                  <c:v>2434.08203</c:v>
                </c:pt>
                <c:pt idx="22376">
                  <c:v>2434.08203</c:v>
                </c:pt>
                <c:pt idx="22377">
                  <c:v>2434.08203</c:v>
                </c:pt>
                <c:pt idx="22378">
                  <c:v>2434.08203</c:v>
                </c:pt>
                <c:pt idx="22379">
                  <c:v>2434.08203</c:v>
                </c:pt>
                <c:pt idx="22380">
                  <c:v>2434.08203</c:v>
                </c:pt>
                <c:pt idx="22381">
                  <c:v>2434.08203</c:v>
                </c:pt>
                <c:pt idx="22382">
                  <c:v>2431.6406299999981</c:v>
                </c:pt>
                <c:pt idx="22383">
                  <c:v>2431.6406299999981</c:v>
                </c:pt>
                <c:pt idx="22384">
                  <c:v>2434.08203</c:v>
                </c:pt>
                <c:pt idx="22385">
                  <c:v>2431.6406299999981</c:v>
                </c:pt>
                <c:pt idx="22386">
                  <c:v>2434.08203</c:v>
                </c:pt>
                <c:pt idx="22387">
                  <c:v>2434.08203</c:v>
                </c:pt>
                <c:pt idx="22388">
                  <c:v>2434.08203</c:v>
                </c:pt>
                <c:pt idx="22389">
                  <c:v>2434.08203</c:v>
                </c:pt>
                <c:pt idx="22390">
                  <c:v>2434.08203</c:v>
                </c:pt>
                <c:pt idx="22391">
                  <c:v>2434.08203</c:v>
                </c:pt>
                <c:pt idx="22392">
                  <c:v>2434.08203</c:v>
                </c:pt>
                <c:pt idx="22393">
                  <c:v>2434.08203</c:v>
                </c:pt>
                <c:pt idx="22394">
                  <c:v>2434.08203</c:v>
                </c:pt>
                <c:pt idx="22395">
                  <c:v>2434.08203</c:v>
                </c:pt>
                <c:pt idx="22396">
                  <c:v>2434.08203</c:v>
                </c:pt>
                <c:pt idx="22397">
                  <c:v>2434.08203</c:v>
                </c:pt>
                <c:pt idx="22398">
                  <c:v>2434.08203</c:v>
                </c:pt>
                <c:pt idx="22399">
                  <c:v>2434.08203</c:v>
                </c:pt>
                <c:pt idx="22400">
                  <c:v>2434.08203</c:v>
                </c:pt>
                <c:pt idx="22401">
                  <c:v>2431.6406299999981</c:v>
                </c:pt>
                <c:pt idx="22402">
                  <c:v>2434.08203</c:v>
                </c:pt>
                <c:pt idx="22403">
                  <c:v>2434.08203</c:v>
                </c:pt>
                <c:pt idx="22404">
                  <c:v>2431.6406299999981</c:v>
                </c:pt>
                <c:pt idx="22405">
                  <c:v>2431.6406299999981</c:v>
                </c:pt>
                <c:pt idx="22406">
                  <c:v>2431.6406299999981</c:v>
                </c:pt>
                <c:pt idx="22407">
                  <c:v>2434.08203</c:v>
                </c:pt>
                <c:pt idx="22408">
                  <c:v>2434.08203</c:v>
                </c:pt>
                <c:pt idx="22409">
                  <c:v>2434.08203</c:v>
                </c:pt>
                <c:pt idx="22410">
                  <c:v>2431.6406299999981</c:v>
                </c:pt>
                <c:pt idx="22411">
                  <c:v>2434.08203</c:v>
                </c:pt>
                <c:pt idx="22412">
                  <c:v>2434.08203</c:v>
                </c:pt>
                <c:pt idx="22413">
                  <c:v>2434.08203</c:v>
                </c:pt>
                <c:pt idx="22414">
                  <c:v>2431.6406299999981</c:v>
                </c:pt>
                <c:pt idx="22415">
                  <c:v>2431.6406299999981</c:v>
                </c:pt>
                <c:pt idx="22416">
                  <c:v>2434.08203</c:v>
                </c:pt>
                <c:pt idx="22417">
                  <c:v>2431.6406299999981</c:v>
                </c:pt>
                <c:pt idx="22418">
                  <c:v>2431.6406299999981</c:v>
                </c:pt>
                <c:pt idx="22419">
                  <c:v>2431.6406299999981</c:v>
                </c:pt>
                <c:pt idx="22420">
                  <c:v>2431.6406299999981</c:v>
                </c:pt>
                <c:pt idx="22421">
                  <c:v>2434.08203</c:v>
                </c:pt>
                <c:pt idx="22422">
                  <c:v>2434.08203</c:v>
                </c:pt>
                <c:pt idx="22423">
                  <c:v>2434.08203</c:v>
                </c:pt>
                <c:pt idx="22424">
                  <c:v>2434.08203</c:v>
                </c:pt>
                <c:pt idx="22425">
                  <c:v>2434.08203</c:v>
                </c:pt>
                <c:pt idx="22426">
                  <c:v>2434.08203</c:v>
                </c:pt>
                <c:pt idx="22427">
                  <c:v>2434.08203</c:v>
                </c:pt>
                <c:pt idx="22428">
                  <c:v>2434.08203</c:v>
                </c:pt>
                <c:pt idx="22429">
                  <c:v>2434.08203</c:v>
                </c:pt>
                <c:pt idx="22430">
                  <c:v>2434.08203</c:v>
                </c:pt>
                <c:pt idx="22431">
                  <c:v>2431.6406299999981</c:v>
                </c:pt>
                <c:pt idx="22432">
                  <c:v>2434.08203</c:v>
                </c:pt>
                <c:pt idx="22433">
                  <c:v>2434.08203</c:v>
                </c:pt>
                <c:pt idx="22434">
                  <c:v>2434.08203</c:v>
                </c:pt>
                <c:pt idx="22435">
                  <c:v>2434.08203</c:v>
                </c:pt>
                <c:pt idx="22436">
                  <c:v>2431.6406299999981</c:v>
                </c:pt>
                <c:pt idx="22437">
                  <c:v>2434.08203</c:v>
                </c:pt>
                <c:pt idx="22438">
                  <c:v>2434.08203</c:v>
                </c:pt>
                <c:pt idx="22439">
                  <c:v>2431.6406299999981</c:v>
                </c:pt>
                <c:pt idx="22440">
                  <c:v>2434.08203</c:v>
                </c:pt>
                <c:pt idx="22441">
                  <c:v>2434.08203</c:v>
                </c:pt>
                <c:pt idx="22442">
                  <c:v>2431.6406299999981</c:v>
                </c:pt>
                <c:pt idx="22443">
                  <c:v>2434.08203</c:v>
                </c:pt>
                <c:pt idx="22444">
                  <c:v>2434.08203</c:v>
                </c:pt>
                <c:pt idx="22445">
                  <c:v>2434.08203</c:v>
                </c:pt>
                <c:pt idx="22446">
                  <c:v>2431.6406299999981</c:v>
                </c:pt>
                <c:pt idx="22447">
                  <c:v>2434.08203</c:v>
                </c:pt>
                <c:pt idx="22448">
                  <c:v>2431.6406299999981</c:v>
                </c:pt>
                <c:pt idx="22449">
                  <c:v>2431.6406299999981</c:v>
                </c:pt>
                <c:pt idx="22450">
                  <c:v>2434.08203</c:v>
                </c:pt>
                <c:pt idx="22451">
                  <c:v>2434.08203</c:v>
                </c:pt>
                <c:pt idx="22452">
                  <c:v>2431.6406299999981</c:v>
                </c:pt>
                <c:pt idx="22453">
                  <c:v>2431.6406299999981</c:v>
                </c:pt>
                <c:pt idx="22454">
                  <c:v>2434.08203</c:v>
                </c:pt>
                <c:pt idx="22455">
                  <c:v>2434.08203</c:v>
                </c:pt>
                <c:pt idx="22456">
                  <c:v>2434.08203</c:v>
                </c:pt>
                <c:pt idx="22457">
                  <c:v>2434.08203</c:v>
                </c:pt>
                <c:pt idx="22458">
                  <c:v>2434.08203</c:v>
                </c:pt>
                <c:pt idx="22459">
                  <c:v>2434.08203</c:v>
                </c:pt>
                <c:pt idx="22460">
                  <c:v>2434.08203</c:v>
                </c:pt>
                <c:pt idx="22461">
                  <c:v>2434.08203</c:v>
                </c:pt>
                <c:pt idx="22462">
                  <c:v>2434.08203</c:v>
                </c:pt>
                <c:pt idx="22463">
                  <c:v>2431.6406299999981</c:v>
                </c:pt>
                <c:pt idx="22464">
                  <c:v>2434.08203</c:v>
                </c:pt>
                <c:pt idx="22465">
                  <c:v>2431.6406299999981</c:v>
                </c:pt>
                <c:pt idx="22466">
                  <c:v>2431.6406299999981</c:v>
                </c:pt>
                <c:pt idx="22467">
                  <c:v>2434.08203</c:v>
                </c:pt>
                <c:pt idx="22468">
                  <c:v>2431.6406299999981</c:v>
                </c:pt>
                <c:pt idx="22469">
                  <c:v>2434.08203</c:v>
                </c:pt>
                <c:pt idx="22470">
                  <c:v>2434.08203</c:v>
                </c:pt>
                <c:pt idx="22471">
                  <c:v>2434.08203</c:v>
                </c:pt>
                <c:pt idx="22472">
                  <c:v>2431.6406299999981</c:v>
                </c:pt>
                <c:pt idx="22473">
                  <c:v>2434.08203</c:v>
                </c:pt>
                <c:pt idx="22474">
                  <c:v>2434.08203</c:v>
                </c:pt>
                <c:pt idx="22475">
                  <c:v>2434.08203</c:v>
                </c:pt>
                <c:pt idx="22476">
                  <c:v>2434.08203</c:v>
                </c:pt>
                <c:pt idx="22477">
                  <c:v>2434.08203</c:v>
                </c:pt>
                <c:pt idx="22478">
                  <c:v>2434.08203</c:v>
                </c:pt>
                <c:pt idx="22479">
                  <c:v>2434.08203</c:v>
                </c:pt>
                <c:pt idx="22480">
                  <c:v>2434.08203</c:v>
                </c:pt>
                <c:pt idx="22481">
                  <c:v>2434.08203</c:v>
                </c:pt>
                <c:pt idx="22482">
                  <c:v>2434.08203</c:v>
                </c:pt>
                <c:pt idx="22483">
                  <c:v>2434.08203</c:v>
                </c:pt>
                <c:pt idx="22484">
                  <c:v>2434.08203</c:v>
                </c:pt>
                <c:pt idx="22485">
                  <c:v>2431.6406299999981</c:v>
                </c:pt>
                <c:pt idx="22486">
                  <c:v>2431.6406299999981</c:v>
                </c:pt>
                <c:pt idx="22487">
                  <c:v>2434.08203</c:v>
                </c:pt>
                <c:pt idx="22488">
                  <c:v>2431.6406299999981</c:v>
                </c:pt>
                <c:pt idx="22489">
                  <c:v>2434.08203</c:v>
                </c:pt>
                <c:pt idx="22490">
                  <c:v>2434.08203</c:v>
                </c:pt>
                <c:pt idx="22491">
                  <c:v>2434.08203</c:v>
                </c:pt>
                <c:pt idx="22492">
                  <c:v>2434.08203</c:v>
                </c:pt>
                <c:pt idx="22493">
                  <c:v>2434.08203</c:v>
                </c:pt>
                <c:pt idx="22494">
                  <c:v>2434.08203</c:v>
                </c:pt>
                <c:pt idx="22495">
                  <c:v>2434.08203</c:v>
                </c:pt>
                <c:pt idx="22496">
                  <c:v>2434.08203</c:v>
                </c:pt>
                <c:pt idx="22497">
                  <c:v>2431.6406299999981</c:v>
                </c:pt>
                <c:pt idx="22498">
                  <c:v>2434.08203</c:v>
                </c:pt>
                <c:pt idx="22499">
                  <c:v>2434.08203</c:v>
                </c:pt>
                <c:pt idx="22500">
                  <c:v>2431.6406299999981</c:v>
                </c:pt>
                <c:pt idx="22501">
                  <c:v>2431.6406299999981</c:v>
                </c:pt>
                <c:pt idx="22502">
                  <c:v>2434.08203</c:v>
                </c:pt>
                <c:pt idx="22503">
                  <c:v>2434.08203</c:v>
                </c:pt>
                <c:pt idx="22504">
                  <c:v>2434.08203</c:v>
                </c:pt>
                <c:pt idx="22505">
                  <c:v>2434.08203</c:v>
                </c:pt>
                <c:pt idx="22506">
                  <c:v>2434.08203</c:v>
                </c:pt>
                <c:pt idx="22507">
                  <c:v>2431.6406299999981</c:v>
                </c:pt>
                <c:pt idx="22508">
                  <c:v>2434.08203</c:v>
                </c:pt>
                <c:pt idx="22509">
                  <c:v>2431.6406299999981</c:v>
                </c:pt>
                <c:pt idx="22510">
                  <c:v>2431.6406299999981</c:v>
                </c:pt>
                <c:pt idx="22511">
                  <c:v>2434.08203</c:v>
                </c:pt>
                <c:pt idx="22512">
                  <c:v>2434.08203</c:v>
                </c:pt>
                <c:pt idx="22513">
                  <c:v>2431.6406299999981</c:v>
                </c:pt>
                <c:pt idx="22514">
                  <c:v>2434.08203</c:v>
                </c:pt>
                <c:pt idx="22515">
                  <c:v>2434.08203</c:v>
                </c:pt>
                <c:pt idx="22516">
                  <c:v>2434.08203</c:v>
                </c:pt>
                <c:pt idx="22517">
                  <c:v>2434.08203</c:v>
                </c:pt>
                <c:pt idx="22518">
                  <c:v>2431.6406299999981</c:v>
                </c:pt>
                <c:pt idx="22519">
                  <c:v>2434.08203</c:v>
                </c:pt>
                <c:pt idx="22520">
                  <c:v>2434.08203</c:v>
                </c:pt>
                <c:pt idx="22521">
                  <c:v>2434.08203</c:v>
                </c:pt>
                <c:pt idx="22522">
                  <c:v>2434.08203</c:v>
                </c:pt>
                <c:pt idx="22523">
                  <c:v>2434.08203</c:v>
                </c:pt>
                <c:pt idx="22524">
                  <c:v>2434.08203</c:v>
                </c:pt>
                <c:pt idx="22525">
                  <c:v>2434.08203</c:v>
                </c:pt>
                <c:pt idx="22526">
                  <c:v>2434.08203</c:v>
                </c:pt>
                <c:pt idx="22527">
                  <c:v>2434.08203</c:v>
                </c:pt>
                <c:pt idx="22528">
                  <c:v>2431.6406299999981</c:v>
                </c:pt>
                <c:pt idx="22529">
                  <c:v>2434.08203</c:v>
                </c:pt>
                <c:pt idx="22530">
                  <c:v>2434.08203</c:v>
                </c:pt>
                <c:pt idx="22531">
                  <c:v>2431.6406299999981</c:v>
                </c:pt>
                <c:pt idx="22532">
                  <c:v>2431.6406299999981</c:v>
                </c:pt>
                <c:pt idx="22533">
                  <c:v>2434.08203</c:v>
                </c:pt>
                <c:pt idx="22534">
                  <c:v>2434.08203</c:v>
                </c:pt>
                <c:pt idx="22535">
                  <c:v>2431.6406299999981</c:v>
                </c:pt>
                <c:pt idx="22536">
                  <c:v>2434.08203</c:v>
                </c:pt>
                <c:pt idx="22537">
                  <c:v>2431.6406299999981</c:v>
                </c:pt>
                <c:pt idx="22538">
                  <c:v>2434.08203</c:v>
                </c:pt>
                <c:pt idx="22539">
                  <c:v>2434.08203</c:v>
                </c:pt>
                <c:pt idx="22540">
                  <c:v>2434.08203</c:v>
                </c:pt>
                <c:pt idx="22541">
                  <c:v>2434.08203</c:v>
                </c:pt>
                <c:pt idx="22542">
                  <c:v>2434.08203</c:v>
                </c:pt>
                <c:pt idx="22543">
                  <c:v>2434.08203</c:v>
                </c:pt>
                <c:pt idx="22544">
                  <c:v>2434.08203</c:v>
                </c:pt>
                <c:pt idx="22545">
                  <c:v>2431.6406299999981</c:v>
                </c:pt>
                <c:pt idx="22546">
                  <c:v>2434.08203</c:v>
                </c:pt>
                <c:pt idx="22547">
                  <c:v>2434.08203</c:v>
                </c:pt>
                <c:pt idx="22548">
                  <c:v>2434.08203</c:v>
                </c:pt>
                <c:pt idx="22549">
                  <c:v>2434.08203</c:v>
                </c:pt>
                <c:pt idx="22550">
                  <c:v>2434.08203</c:v>
                </c:pt>
                <c:pt idx="22551">
                  <c:v>2434.08203</c:v>
                </c:pt>
                <c:pt idx="22552">
                  <c:v>2431.6406299999981</c:v>
                </c:pt>
                <c:pt idx="22553">
                  <c:v>2431.6406299999981</c:v>
                </c:pt>
                <c:pt idx="22554">
                  <c:v>2434.08203</c:v>
                </c:pt>
                <c:pt idx="22555">
                  <c:v>2431.6406299999981</c:v>
                </c:pt>
                <c:pt idx="22556">
                  <c:v>2431.6406299999981</c:v>
                </c:pt>
                <c:pt idx="22557">
                  <c:v>2434.08203</c:v>
                </c:pt>
                <c:pt idx="22558">
                  <c:v>2434.08203</c:v>
                </c:pt>
                <c:pt idx="22559">
                  <c:v>2434.08203</c:v>
                </c:pt>
                <c:pt idx="22560">
                  <c:v>2434.08203</c:v>
                </c:pt>
                <c:pt idx="22561">
                  <c:v>2431.6406299999981</c:v>
                </c:pt>
                <c:pt idx="22562">
                  <c:v>2434.08203</c:v>
                </c:pt>
                <c:pt idx="22563">
                  <c:v>2431.6406299999981</c:v>
                </c:pt>
                <c:pt idx="22564">
                  <c:v>2434.08203</c:v>
                </c:pt>
                <c:pt idx="22565">
                  <c:v>2431.6406299999981</c:v>
                </c:pt>
                <c:pt idx="22566">
                  <c:v>2434.08203</c:v>
                </c:pt>
                <c:pt idx="22567">
                  <c:v>2434.08203</c:v>
                </c:pt>
                <c:pt idx="22568">
                  <c:v>2434.08203</c:v>
                </c:pt>
                <c:pt idx="22569">
                  <c:v>2434.08203</c:v>
                </c:pt>
                <c:pt idx="22570">
                  <c:v>2431.6406299999981</c:v>
                </c:pt>
                <c:pt idx="22571">
                  <c:v>2431.6406299999981</c:v>
                </c:pt>
                <c:pt idx="22572">
                  <c:v>2431.6406299999981</c:v>
                </c:pt>
                <c:pt idx="22573">
                  <c:v>2434.08203</c:v>
                </c:pt>
                <c:pt idx="22574">
                  <c:v>2431.6406299999981</c:v>
                </c:pt>
                <c:pt idx="22575">
                  <c:v>2434.08203</c:v>
                </c:pt>
                <c:pt idx="22576">
                  <c:v>2434.08203</c:v>
                </c:pt>
                <c:pt idx="22577">
                  <c:v>2434.08203</c:v>
                </c:pt>
                <c:pt idx="22578">
                  <c:v>2434.08203</c:v>
                </c:pt>
                <c:pt idx="22579">
                  <c:v>2434.08203</c:v>
                </c:pt>
                <c:pt idx="22580">
                  <c:v>2431.6406299999981</c:v>
                </c:pt>
                <c:pt idx="22581">
                  <c:v>2434.08203</c:v>
                </c:pt>
                <c:pt idx="22582">
                  <c:v>2434.08203</c:v>
                </c:pt>
                <c:pt idx="22583">
                  <c:v>2434.08203</c:v>
                </c:pt>
                <c:pt idx="22584">
                  <c:v>2431.6406299999981</c:v>
                </c:pt>
                <c:pt idx="22585">
                  <c:v>2431.6406299999981</c:v>
                </c:pt>
                <c:pt idx="22586">
                  <c:v>2434.08203</c:v>
                </c:pt>
                <c:pt idx="22587">
                  <c:v>2431.6406299999981</c:v>
                </c:pt>
                <c:pt idx="22588">
                  <c:v>2434.08203</c:v>
                </c:pt>
                <c:pt idx="22589">
                  <c:v>2434.08203</c:v>
                </c:pt>
                <c:pt idx="22590">
                  <c:v>2431.6406299999981</c:v>
                </c:pt>
                <c:pt idx="22591">
                  <c:v>2434.08203</c:v>
                </c:pt>
                <c:pt idx="22592">
                  <c:v>2434.08203</c:v>
                </c:pt>
                <c:pt idx="22593">
                  <c:v>2434.08203</c:v>
                </c:pt>
                <c:pt idx="22594">
                  <c:v>2431.6406299999981</c:v>
                </c:pt>
                <c:pt idx="22595">
                  <c:v>2434.08203</c:v>
                </c:pt>
                <c:pt idx="22596">
                  <c:v>2434.08203</c:v>
                </c:pt>
                <c:pt idx="22597">
                  <c:v>2431.6406299999981</c:v>
                </c:pt>
                <c:pt idx="22598">
                  <c:v>2434.08203</c:v>
                </c:pt>
                <c:pt idx="22599">
                  <c:v>2434.08203</c:v>
                </c:pt>
                <c:pt idx="22600">
                  <c:v>2434.08203</c:v>
                </c:pt>
                <c:pt idx="22601">
                  <c:v>2431.6406299999981</c:v>
                </c:pt>
                <c:pt idx="22602">
                  <c:v>2434.08203</c:v>
                </c:pt>
                <c:pt idx="22603">
                  <c:v>2431.6406299999981</c:v>
                </c:pt>
                <c:pt idx="22604">
                  <c:v>2434.08203</c:v>
                </c:pt>
                <c:pt idx="22605">
                  <c:v>2431.6406299999981</c:v>
                </c:pt>
                <c:pt idx="22606">
                  <c:v>2434.08203</c:v>
                </c:pt>
                <c:pt idx="22607">
                  <c:v>2434.08203</c:v>
                </c:pt>
                <c:pt idx="22608">
                  <c:v>2434.08203</c:v>
                </c:pt>
                <c:pt idx="22609">
                  <c:v>2434.08203</c:v>
                </c:pt>
                <c:pt idx="22610">
                  <c:v>2431.6406299999981</c:v>
                </c:pt>
                <c:pt idx="22611">
                  <c:v>2434.08203</c:v>
                </c:pt>
                <c:pt idx="22612">
                  <c:v>2431.6406299999981</c:v>
                </c:pt>
                <c:pt idx="22613">
                  <c:v>2431.6406299999981</c:v>
                </c:pt>
                <c:pt idx="22614">
                  <c:v>2434.08203</c:v>
                </c:pt>
                <c:pt idx="22615">
                  <c:v>2431.6406299999981</c:v>
                </c:pt>
                <c:pt idx="22616">
                  <c:v>2431.6406299999981</c:v>
                </c:pt>
                <c:pt idx="22617">
                  <c:v>2431.6406299999981</c:v>
                </c:pt>
                <c:pt idx="22618">
                  <c:v>2434.08203</c:v>
                </c:pt>
                <c:pt idx="22619">
                  <c:v>2434.08203</c:v>
                </c:pt>
                <c:pt idx="22620">
                  <c:v>2434.08203</c:v>
                </c:pt>
                <c:pt idx="22621">
                  <c:v>2434.08203</c:v>
                </c:pt>
                <c:pt idx="22622">
                  <c:v>2431.6406299999981</c:v>
                </c:pt>
                <c:pt idx="22623">
                  <c:v>2434.08203</c:v>
                </c:pt>
                <c:pt idx="22624">
                  <c:v>2434.08203</c:v>
                </c:pt>
                <c:pt idx="22625">
                  <c:v>2431.6406299999981</c:v>
                </c:pt>
                <c:pt idx="22626">
                  <c:v>2431.6406299999981</c:v>
                </c:pt>
                <c:pt idx="22627">
                  <c:v>2434.08203</c:v>
                </c:pt>
                <c:pt idx="22628">
                  <c:v>2431.6406299999981</c:v>
                </c:pt>
                <c:pt idx="22629">
                  <c:v>2434.08203</c:v>
                </c:pt>
                <c:pt idx="22630">
                  <c:v>2434.08203</c:v>
                </c:pt>
                <c:pt idx="22631">
                  <c:v>2434.08203</c:v>
                </c:pt>
                <c:pt idx="22632">
                  <c:v>2434.08203</c:v>
                </c:pt>
                <c:pt idx="22633">
                  <c:v>2434.08203</c:v>
                </c:pt>
                <c:pt idx="22634">
                  <c:v>2434.08203</c:v>
                </c:pt>
                <c:pt idx="22635">
                  <c:v>2431.6406299999981</c:v>
                </c:pt>
                <c:pt idx="22636">
                  <c:v>2431.6406299999981</c:v>
                </c:pt>
                <c:pt idx="22637">
                  <c:v>2434.08203</c:v>
                </c:pt>
                <c:pt idx="22638">
                  <c:v>2434.08203</c:v>
                </c:pt>
                <c:pt idx="22639">
                  <c:v>2434.08203</c:v>
                </c:pt>
                <c:pt idx="22640">
                  <c:v>2431.6406299999981</c:v>
                </c:pt>
                <c:pt idx="22641">
                  <c:v>2434.08203</c:v>
                </c:pt>
                <c:pt idx="22642">
                  <c:v>2434.08203</c:v>
                </c:pt>
                <c:pt idx="22643">
                  <c:v>2431.6406299999981</c:v>
                </c:pt>
                <c:pt idx="22644">
                  <c:v>2434.08203</c:v>
                </c:pt>
                <c:pt idx="22645">
                  <c:v>2431.6406299999981</c:v>
                </c:pt>
                <c:pt idx="22646">
                  <c:v>2434.08203</c:v>
                </c:pt>
                <c:pt idx="22647">
                  <c:v>2434.08203</c:v>
                </c:pt>
                <c:pt idx="22648">
                  <c:v>2431.6406299999981</c:v>
                </c:pt>
                <c:pt idx="22649">
                  <c:v>2431.6406299999981</c:v>
                </c:pt>
                <c:pt idx="22650">
                  <c:v>2434.08203</c:v>
                </c:pt>
                <c:pt idx="22651">
                  <c:v>2434.08203</c:v>
                </c:pt>
                <c:pt idx="22652">
                  <c:v>2431.6406299999981</c:v>
                </c:pt>
                <c:pt idx="22653">
                  <c:v>2431.6406299999981</c:v>
                </c:pt>
                <c:pt idx="22654">
                  <c:v>2434.08203</c:v>
                </c:pt>
                <c:pt idx="22655">
                  <c:v>2434.08203</c:v>
                </c:pt>
                <c:pt idx="22656">
                  <c:v>2434.08203</c:v>
                </c:pt>
                <c:pt idx="22657">
                  <c:v>2434.08203</c:v>
                </c:pt>
                <c:pt idx="22658">
                  <c:v>2434.08203</c:v>
                </c:pt>
                <c:pt idx="22659">
                  <c:v>2434.08203</c:v>
                </c:pt>
                <c:pt idx="22660">
                  <c:v>2434.08203</c:v>
                </c:pt>
                <c:pt idx="22661">
                  <c:v>2431.6406299999981</c:v>
                </c:pt>
                <c:pt idx="22662">
                  <c:v>2434.08203</c:v>
                </c:pt>
                <c:pt idx="22663">
                  <c:v>2434.08203</c:v>
                </c:pt>
                <c:pt idx="22664">
                  <c:v>2434.08203</c:v>
                </c:pt>
                <c:pt idx="22665">
                  <c:v>2434.08203</c:v>
                </c:pt>
                <c:pt idx="22666">
                  <c:v>2431.6406299999981</c:v>
                </c:pt>
                <c:pt idx="22667">
                  <c:v>2434.08203</c:v>
                </c:pt>
                <c:pt idx="22668">
                  <c:v>2434.08203</c:v>
                </c:pt>
                <c:pt idx="22669">
                  <c:v>2434.08203</c:v>
                </c:pt>
                <c:pt idx="22670">
                  <c:v>2434.08203</c:v>
                </c:pt>
                <c:pt idx="22671">
                  <c:v>2434.08203</c:v>
                </c:pt>
                <c:pt idx="22672">
                  <c:v>2434.08203</c:v>
                </c:pt>
                <c:pt idx="22673">
                  <c:v>2434.08203</c:v>
                </c:pt>
                <c:pt idx="22674">
                  <c:v>2434.08203</c:v>
                </c:pt>
                <c:pt idx="22675">
                  <c:v>2434.08203</c:v>
                </c:pt>
                <c:pt idx="22676">
                  <c:v>2431.6406299999981</c:v>
                </c:pt>
                <c:pt idx="22677">
                  <c:v>2431.6406299999981</c:v>
                </c:pt>
                <c:pt idx="22678">
                  <c:v>2434.08203</c:v>
                </c:pt>
                <c:pt idx="22679">
                  <c:v>2434.08203</c:v>
                </c:pt>
                <c:pt idx="22680">
                  <c:v>2434.08203</c:v>
                </c:pt>
                <c:pt idx="22681">
                  <c:v>2434.08203</c:v>
                </c:pt>
                <c:pt idx="22682">
                  <c:v>2431.6406299999981</c:v>
                </c:pt>
                <c:pt idx="22683">
                  <c:v>2434.08203</c:v>
                </c:pt>
                <c:pt idx="22684">
                  <c:v>2434.08203</c:v>
                </c:pt>
                <c:pt idx="22685">
                  <c:v>2434.08203</c:v>
                </c:pt>
                <c:pt idx="22686">
                  <c:v>2434.08203</c:v>
                </c:pt>
                <c:pt idx="22687">
                  <c:v>2434.08203</c:v>
                </c:pt>
                <c:pt idx="22688">
                  <c:v>2434.08203</c:v>
                </c:pt>
                <c:pt idx="22689">
                  <c:v>2434.08203</c:v>
                </c:pt>
                <c:pt idx="22690">
                  <c:v>2431.6406299999981</c:v>
                </c:pt>
                <c:pt idx="22691">
                  <c:v>2434.08203</c:v>
                </c:pt>
                <c:pt idx="22692">
                  <c:v>2434.08203</c:v>
                </c:pt>
                <c:pt idx="22693">
                  <c:v>2434.08203</c:v>
                </c:pt>
                <c:pt idx="22694">
                  <c:v>2434.08203</c:v>
                </c:pt>
                <c:pt idx="22695">
                  <c:v>2431.6406299999981</c:v>
                </c:pt>
                <c:pt idx="22696">
                  <c:v>2431.6406299999981</c:v>
                </c:pt>
                <c:pt idx="22697">
                  <c:v>2434.08203</c:v>
                </c:pt>
                <c:pt idx="22698">
                  <c:v>2431.6406299999981</c:v>
                </c:pt>
                <c:pt idx="22699">
                  <c:v>2434.08203</c:v>
                </c:pt>
                <c:pt idx="22700">
                  <c:v>2431.6406299999981</c:v>
                </c:pt>
                <c:pt idx="22701">
                  <c:v>2434.08203</c:v>
                </c:pt>
                <c:pt idx="22702">
                  <c:v>2431.6406299999981</c:v>
                </c:pt>
                <c:pt idx="22703">
                  <c:v>2434.08203</c:v>
                </c:pt>
                <c:pt idx="22704">
                  <c:v>2434.08203</c:v>
                </c:pt>
                <c:pt idx="22705">
                  <c:v>2434.08203</c:v>
                </c:pt>
                <c:pt idx="22706">
                  <c:v>2434.08203</c:v>
                </c:pt>
                <c:pt idx="22707">
                  <c:v>2434.08203</c:v>
                </c:pt>
                <c:pt idx="22708">
                  <c:v>2431.6406299999981</c:v>
                </c:pt>
                <c:pt idx="22709">
                  <c:v>2434.08203</c:v>
                </c:pt>
                <c:pt idx="22710">
                  <c:v>2434.08203</c:v>
                </c:pt>
                <c:pt idx="22711">
                  <c:v>2434.08203</c:v>
                </c:pt>
                <c:pt idx="22712">
                  <c:v>2431.6406299999981</c:v>
                </c:pt>
                <c:pt idx="22713">
                  <c:v>2431.6406299999981</c:v>
                </c:pt>
                <c:pt idx="22714">
                  <c:v>2431.6406299999981</c:v>
                </c:pt>
                <c:pt idx="22715">
                  <c:v>2434.08203</c:v>
                </c:pt>
                <c:pt idx="22716">
                  <c:v>2434.08203</c:v>
                </c:pt>
                <c:pt idx="22717">
                  <c:v>2431.6406299999981</c:v>
                </c:pt>
                <c:pt idx="22718">
                  <c:v>2431.6406299999981</c:v>
                </c:pt>
                <c:pt idx="22719">
                  <c:v>2434.08203</c:v>
                </c:pt>
                <c:pt idx="22720">
                  <c:v>2434.08203</c:v>
                </c:pt>
                <c:pt idx="22721">
                  <c:v>2434.08203</c:v>
                </c:pt>
                <c:pt idx="22722">
                  <c:v>2434.08203</c:v>
                </c:pt>
                <c:pt idx="22723">
                  <c:v>2434.08203</c:v>
                </c:pt>
                <c:pt idx="22724">
                  <c:v>2431.6406299999981</c:v>
                </c:pt>
                <c:pt idx="22725">
                  <c:v>2434.08203</c:v>
                </c:pt>
                <c:pt idx="22726">
                  <c:v>2434.08203</c:v>
                </c:pt>
                <c:pt idx="22727">
                  <c:v>2434.08203</c:v>
                </c:pt>
                <c:pt idx="22728">
                  <c:v>2431.6406299999981</c:v>
                </c:pt>
                <c:pt idx="22729">
                  <c:v>2434.08203</c:v>
                </c:pt>
                <c:pt idx="22730">
                  <c:v>2434.08203</c:v>
                </c:pt>
                <c:pt idx="22731">
                  <c:v>2431.6406299999981</c:v>
                </c:pt>
                <c:pt idx="22732">
                  <c:v>2431.6406299999981</c:v>
                </c:pt>
                <c:pt idx="22733">
                  <c:v>2434.08203</c:v>
                </c:pt>
                <c:pt idx="22734">
                  <c:v>2434.08203</c:v>
                </c:pt>
                <c:pt idx="22735">
                  <c:v>2434.08203</c:v>
                </c:pt>
                <c:pt idx="22736">
                  <c:v>2434.08203</c:v>
                </c:pt>
                <c:pt idx="22737">
                  <c:v>2434.08203</c:v>
                </c:pt>
                <c:pt idx="22738">
                  <c:v>2431.6406299999981</c:v>
                </c:pt>
                <c:pt idx="22739">
                  <c:v>2431.6406299999981</c:v>
                </c:pt>
                <c:pt idx="22740">
                  <c:v>2434.08203</c:v>
                </c:pt>
                <c:pt idx="22741">
                  <c:v>2431.6406299999981</c:v>
                </c:pt>
                <c:pt idx="22742">
                  <c:v>2431.6406299999981</c:v>
                </c:pt>
                <c:pt idx="22743">
                  <c:v>2434.08203</c:v>
                </c:pt>
                <c:pt idx="22744">
                  <c:v>2434.08203</c:v>
                </c:pt>
                <c:pt idx="22745">
                  <c:v>2434.08203</c:v>
                </c:pt>
                <c:pt idx="22746">
                  <c:v>2434.08203</c:v>
                </c:pt>
                <c:pt idx="22747">
                  <c:v>2434.08203</c:v>
                </c:pt>
                <c:pt idx="22748">
                  <c:v>2434.08203</c:v>
                </c:pt>
                <c:pt idx="22749">
                  <c:v>2434.08203</c:v>
                </c:pt>
                <c:pt idx="22750">
                  <c:v>2434.08203</c:v>
                </c:pt>
                <c:pt idx="22751">
                  <c:v>2434.08203</c:v>
                </c:pt>
                <c:pt idx="22752">
                  <c:v>2434.08203</c:v>
                </c:pt>
                <c:pt idx="22753">
                  <c:v>2431.6406299999981</c:v>
                </c:pt>
                <c:pt idx="22754">
                  <c:v>2434.08203</c:v>
                </c:pt>
                <c:pt idx="22755">
                  <c:v>2434.08203</c:v>
                </c:pt>
                <c:pt idx="22756">
                  <c:v>2431.6406299999981</c:v>
                </c:pt>
                <c:pt idx="22757">
                  <c:v>2434.08203</c:v>
                </c:pt>
                <c:pt idx="22758">
                  <c:v>2431.6406299999981</c:v>
                </c:pt>
                <c:pt idx="22759">
                  <c:v>2434.08203</c:v>
                </c:pt>
                <c:pt idx="22760">
                  <c:v>2434.08203</c:v>
                </c:pt>
                <c:pt idx="22761">
                  <c:v>2434.08203</c:v>
                </c:pt>
                <c:pt idx="22762">
                  <c:v>2434.08203</c:v>
                </c:pt>
                <c:pt idx="22763">
                  <c:v>2434.08203</c:v>
                </c:pt>
                <c:pt idx="22764">
                  <c:v>2434.08203</c:v>
                </c:pt>
                <c:pt idx="22765">
                  <c:v>2434.08203</c:v>
                </c:pt>
                <c:pt idx="22766">
                  <c:v>2434.08203</c:v>
                </c:pt>
                <c:pt idx="22767">
                  <c:v>2434.08203</c:v>
                </c:pt>
                <c:pt idx="22768">
                  <c:v>2434.08203</c:v>
                </c:pt>
                <c:pt idx="22769">
                  <c:v>2434.08203</c:v>
                </c:pt>
                <c:pt idx="22770">
                  <c:v>2434.08203</c:v>
                </c:pt>
                <c:pt idx="22771">
                  <c:v>2431.6406299999981</c:v>
                </c:pt>
                <c:pt idx="22772">
                  <c:v>2434.08203</c:v>
                </c:pt>
                <c:pt idx="22773">
                  <c:v>2434.08203</c:v>
                </c:pt>
                <c:pt idx="22774">
                  <c:v>2434.08203</c:v>
                </c:pt>
                <c:pt idx="22775">
                  <c:v>2431.6406299999981</c:v>
                </c:pt>
                <c:pt idx="22776">
                  <c:v>2434.08203</c:v>
                </c:pt>
                <c:pt idx="22777">
                  <c:v>2434.08203</c:v>
                </c:pt>
                <c:pt idx="22778">
                  <c:v>2434.08203</c:v>
                </c:pt>
                <c:pt idx="22779">
                  <c:v>2434.08203</c:v>
                </c:pt>
                <c:pt idx="22780">
                  <c:v>2434.08203</c:v>
                </c:pt>
                <c:pt idx="22781">
                  <c:v>2431.6406299999981</c:v>
                </c:pt>
                <c:pt idx="22782">
                  <c:v>2434.08203</c:v>
                </c:pt>
                <c:pt idx="22783">
                  <c:v>2434.08203</c:v>
                </c:pt>
                <c:pt idx="22784">
                  <c:v>2434.08203</c:v>
                </c:pt>
                <c:pt idx="22785">
                  <c:v>2434.08203</c:v>
                </c:pt>
                <c:pt idx="22786">
                  <c:v>2434.08203</c:v>
                </c:pt>
                <c:pt idx="22787">
                  <c:v>2434.08203</c:v>
                </c:pt>
                <c:pt idx="22788">
                  <c:v>2434.08203</c:v>
                </c:pt>
                <c:pt idx="22789">
                  <c:v>2434.08203</c:v>
                </c:pt>
                <c:pt idx="22790">
                  <c:v>2434.08203</c:v>
                </c:pt>
                <c:pt idx="22791">
                  <c:v>2434.08203</c:v>
                </c:pt>
                <c:pt idx="22792">
                  <c:v>2434.08203</c:v>
                </c:pt>
                <c:pt idx="22793">
                  <c:v>2434.08203</c:v>
                </c:pt>
                <c:pt idx="22794">
                  <c:v>2434.08203</c:v>
                </c:pt>
                <c:pt idx="22795">
                  <c:v>2431.6406299999981</c:v>
                </c:pt>
                <c:pt idx="22796">
                  <c:v>2434.08203</c:v>
                </c:pt>
                <c:pt idx="22797">
                  <c:v>2431.6406299999981</c:v>
                </c:pt>
                <c:pt idx="22798">
                  <c:v>2431.6406299999981</c:v>
                </c:pt>
                <c:pt idx="22799">
                  <c:v>2434.08203</c:v>
                </c:pt>
                <c:pt idx="22800">
                  <c:v>2434.08203</c:v>
                </c:pt>
                <c:pt idx="22801">
                  <c:v>2434.08203</c:v>
                </c:pt>
                <c:pt idx="22802">
                  <c:v>2431.6406299999981</c:v>
                </c:pt>
                <c:pt idx="22803">
                  <c:v>2434.08203</c:v>
                </c:pt>
                <c:pt idx="22804">
                  <c:v>2434.08203</c:v>
                </c:pt>
                <c:pt idx="22805">
                  <c:v>2431.6406299999981</c:v>
                </c:pt>
                <c:pt idx="22806">
                  <c:v>2434.08203</c:v>
                </c:pt>
                <c:pt idx="22807">
                  <c:v>2434.08203</c:v>
                </c:pt>
                <c:pt idx="22808">
                  <c:v>2434.08203</c:v>
                </c:pt>
                <c:pt idx="22809">
                  <c:v>2431.6406299999981</c:v>
                </c:pt>
                <c:pt idx="22810">
                  <c:v>2434.08203</c:v>
                </c:pt>
                <c:pt idx="22811">
                  <c:v>2434.08203</c:v>
                </c:pt>
                <c:pt idx="22812">
                  <c:v>2431.6406299999981</c:v>
                </c:pt>
                <c:pt idx="22813">
                  <c:v>2434.08203</c:v>
                </c:pt>
                <c:pt idx="22814">
                  <c:v>2434.08203</c:v>
                </c:pt>
                <c:pt idx="22815">
                  <c:v>2434.08203</c:v>
                </c:pt>
                <c:pt idx="22816">
                  <c:v>2431.6406299999981</c:v>
                </c:pt>
                <c:pt idx="22817">
                  <c:v>2434.08203</c:v>
                </c:pt>
                <c:pt idx="22818">
                  <c:v>2434.08203</c:v>
                </c:pt>
                <c:pt idx="22819">
                  <c:v>2434.08203</c:v>
                </c:pt>
                <c:pt idx="22820">
                  <c:v>2434.08203</c:v>
                </c:pt>
                <c:pt idx="22821">
                  <c:v>2431.6406299999981</c:v>
                </c:pt>
                <c:pt idx="22822">
                  <c:v>2434.08203</c:v>
                </c:pt>
                <c:pt idx="22823">
                  <c:v>2434.08203</c:v>
                </c:pt>
                <c:pt idx="22824">
                  <c:v>2431.6406299999981</c:v>
                </c:pt>
                <c:pt idx="22825">
                  <c:v>2434.08203</c:v>
                </c:pt>
                <c:pt idx="22826">
                  <c:v>2434.08203</c:v>
                </c:pt>
                <c:pt idx="22827">
                  <c:v>2434.08203</c:v>
                </c:pt>
                <c:pt idx="22828">
                  <c:v>2434.08203</c:v>
                </c:pt>
                <c:pt idx="22829">
                  <c:v>2434.08203</c:v>
                </c:pt>
                <c:pt idx="22830">
                  <c:v>2434.08203</c:v>
                </c:pt>
                <c:pt idx="22831">
                  <c:v>2434.08203</c:v>
                </c:pt>
                <c:pt idx="22832">
                  <c:v>2431.6406299999981</c:v>
                </c:pt>
                <c:pt idx="22833">
                  <c:v>2434.08203</c:v>
                </c:pt>
                <c:pt idx="22834">
                  <c:v>2434.08203</c:v>
                </c:pt>
                <c:pt idx="22835">
                  <c:v>2434.08203</c:v>
                </c:pt>
                <c:pt idx="22836">
                  <c:v>2431.6406299999981</c:v>
                </c:pt>
                <c:pt idx="22837">
                  <c:v>2434.08203</c:v>
                </c:pt>
                <c:pt idx="22838">
                  <c:v>2434.08203</c:v>
                </c:pt>
                <c:pt idx="22839">
                  <c:v>2431.6406299999981</c:v>
                </c:pt>
                <c:pt idx="22840">
                  <c:v>2434.08203</c:v>
                </c:pt>
                <c:pt idx="22841">
                  <c:v>2434.08203</c:v>
                </c:pt>
                <c:pt idx="22842">
                  <c:v>2431.6406299999981</c:v>
                </c:pt>
                <c:pt idx="22843">
                  <c:v>2434.08203</c:v>
                </c:pt>
                <c:pt idx="22844">
                  <c:v>2434.08203</c:v>
                </c:pt>
                <c:pt idx="22845">
                  <c:v>2434.08203</c:v>
                </c:pt>
                <c:pt idx="22846">
                  <c:v>2431.6406299999981</c:v>
                </c:pt>
                <c:pt idx="22847">
                  <c:v>2434.08203</c:v>
                </c:pt>
                <c:pt idx="22848">
                  <c:v>2434.08203</c:v>
                </c:pt>
                <c:pt idx="22849">
                  <c:v>2431.6406299999981</c:v>
                </c:pt>
                <c:pt idx="22850">
                  <c:v>2434.08203</c:v>
                </c:pt>
                <c:pt idx="22851">
                  <c:v>2434.08203</c:v>
                </c:pt>
                <c:pt idx="22852">
                  <c:v>2434.08203</c:v>
                </c:pt>
                <c:pt idx="22853">
                  <c:v>2434.08203</c:v>
                </c:pt>
                <c:pt idx="22854">
                  <c:v>2431.6406299999981</c:v>
                </c:pt>
                <c:pt idx="22855">
                  <c:v>2434.08203</c:v>
                </c:pt>
                <c:pt idx="22856">
                  <c:v>2434.08203</c:v>
                </c:pt>
                <c:pt idx="22857">
                  <c:v>2434.08203</c:v>
                </c:pt>
                <c:pt idx="22858">
                  <c:v>2434.08203</c:v>
                </c:pt>
                <c:pt idx="22859">
                  <c:v>2434.08203</c:v>
                </c:pt>
                <c:pt idx="22860">
                  <c:v>2431.6406299999981</c:v>
                </c:pt>
                <c:pt idx="22861">
                  <c:v>2434.08203</c:v>
                </c:pt>
                <c:pt idx="22862">
                  <c:v>2434.08203</c:v>
                </c:pt>
                <c:pt idx="22863">
                  <c:v>2434.08203</c:v>
                </c:pt>
                <c:pt idx="22864">
                  <c:v>2434.08203</c:v>
                </c:pt>
                <c:pt idx="22865">
                  <c:v>2434.08203</c:v>
                </c:pt>
                <c:pt idx="22866">
                  <c:v>2434.08203</c:v>
                </c:pt>
                <c:pt idx="22867">
                  <c:v>2434.08203</c:v>
                </c:pt>
                <c:pt idx="22868">
                  <c:v>2434.08203</c:v>
                </c:pt>
                <c:pt idx="22869">
                  <c:v>2434.08203</c:v>
                </c:pt>
                <c:pt idx="22870">
                  <c:v>2434.08203</c:v>
                </c:pt>
                <c:pt idx="22871">
                  <c:v>2434.08203</c:v>
                </c:pt>
                <c:pt idx="22872">
                  <c:v>2434.08203</c:v>
                </c:pt>
                <c:pt idx="22873">
                  <c:v>2434.08203</c:v>
                </c:pt>
                <c:pt idx="22874">
                  <c:v>2431.6406299999981</c:v>
                </c:pt>
                <c:pt idx="22875">
                  <c:v>2434.08203</c:v>
                </c:pt>
                <c:pt idx="22876">
                  <c:v>2434.08203</c:v>
                </c:pt>
                <c:pt idx="22877">
                  <c:v>2434.08203</c:v>
                </c:pt>
                <c:pt idx="22878">
                  <c:v>2434.08203</c:v>
                </c:pt>
                <c:pt idx="22879">
                  <c:v>2434.08203</c:v>
                </c:pt>
                <c:pt idx="22880">
                  <c:v>2434.08203</c:v>
                </c:pt>
                <c:pt idx="22881">
                  <c:v>2434.08203</c:v>
                </c:pt>
                <c:pt idx="22882">
                  <c:v>2434.08203</c:v>
                </c:pt>
                <c:pt idx="22883">
                  <c:v>2434.08203</c:v>
                </c:pt>
                <c:pt idx="22884">
                  <c:v>2434.08203</c:v>
                </c:pt>
                <c:pt idx="22885">
                  <c:v>2434.08203</c:v>
                </c:pt>
                <c:pt idx="22886">
                  <c:v>2434.08203</c:v>
                </c:pt>
                <c:pt idx="22887">
                  <c:v>2434.08203</c:v>
                </c:pt>
                <c:pt idx="22888">
                  <c:v>2434.08203</c:v>
                </c:pt>
                <c:pt idx="22889">
                  <c:v>2431.6406299999981</c:v>
                </c:pt>
                <c:pt idx="22890">
                  <c:v>2431.6406299999981</c:v>
                </c:pt>
                <c:pt idx="22891">
                  <c:v>2434.08203</c:v>
                </c:pt>
                <c:pt idx="22892">
                  <c:v>2434.08203</c:v>
                </c:pt>
                <c:pt idx="22893">
                  <c:v>2434.08203</c:v>
                </c:pt>
                <c:pt idx="22894">
                  <c:v>2434.08203</c:v>
                </c:pt>
                <c:pt idx="22895">
                  <c:v>2434.08203</c:v>
                </c:pt>
                <c:pt idx="22896">
                  <c:v>2434.08203</c:v>
                </c:pt>
                <c:pt idx="22897">
                  <c:v>2431.6406299999981</c:v>
                </c:pt>
                <c:pt idx="22898">
                  <c:v>2431.6406299999981</c:v>
                </c:pt>
                <c:pt idx="22899">
                  <c:v>2434.08203</c:v>
                </c:pt>
                <c:pt idx="22900">
                  <c:v>2434.08203</c:v>
                </c:pt>
                <c:pt idx="22901">
                  <c:v>2434.08203</c:v>
                </c:pt>
                <c:pt idx="22902">
                  <c:v>2434.08203</c:v>
                </c:pt>
                <c:pt idx="22903">
                  <c:v>2434.08203</c:v>
                </c:pt>
                <c:pt idx="22904">
                  <c:v>2434.08203</c:v>
                </c:pt>
                <c:pt idx="22905">
                  <c:v>2434.08203</c:v>
                </c:pt>
                <c:pt idx="22906">
                  <c:v>2431.6406299999981</c:v>
                </c:pt>
                <c:pt idx="22907">
                  <c:v>2434.08203</c:v>
                </c:pt>
                <c:pt idx="22908">
                  <c:v>2431.6406299999981</c:v>
                </c:pt>
                <c:pt idx="22909">
                  <c:v>2434.08203</c:v>
                </c:pt>
                <c:pt idx="22910">
                  <c:v>2434.08203</c:v>
                </c:pt>
                <c:pt idx="22911">
                  <c:v>2431.6406299999981</c:v>
                </c:pt>
                <c:pt idx="22912">
                  <c:v>2434.08203</c:v>
                </c:pt>
                <c:pt idx="22913">
                  <c:v>2434.08203</c:v>
                </c:pt>
                <c:pt idx="22914">
                  <c:v>2434.08203</c:v>
                </c:pt>
                <c:pt idx="22915">
                  <c:v>2434.08203</c:v>
                </c:pt>
                <c:pt idx="22916">
                  <c:v>2434.08203</c:v>
                </c:pt>
                <c:pt idx="22917">
                  <c:v>2434.08203</c:v>
                </c:pt>
                <c:pt idx="22918">
                  <c:v>2434.08203</c:v>
                </c:pt>
                <c:pt idx="22919">
                  <c:v>2434.08203</c:v>
                </c:pt>
                <c:pt idx="22920">
                  <c:v>2434.08203</c:v>
                </c:pt>
                <c:pt idx="22921">
                  <c:v>2434.08203</c:v>
                </c:pt>
                <c:pt idx="22922">
                  <c:v>2434.08203</c:v>
                </c:pt>
                <c:pt idx="22923">
                  <c:v>2434.08203</c:v>
                </c:pt>
                <c:pt idx="22924">
                  <c:v>2434.08203</c:v>
                </c:pt>
                <c:pt idx="22925">
                  <c:v>2434.08203</c:v>
                </c:pt>
                <c:pt idx="22926">
                  <c:v>2431.6406299999981</c:v>
                </c:pt>
                <c:pt idx="22927">
                  <c:v>2434.08203</c:v>
                </c:pt>
                <c:pt idx="22928">
                  <c:v>2431.6406299999981</c:v>
                </c:pt>
                <c:pt idx="22929">
                  <c:v>2434.08203</c:v>
                </c:pt>
                <c:pt idx="22930">
                  <c:v>2434.08203</c:v>
                </c:pt>
                <c:pt idx="22931">
                  <c:v>2434.08203</c:v>
                </c:pt>
                <c:pt idx="22932">
                  <c:v>2431.6406299999981</c:v>
                </c:pt>
                <c:pt idx="22933">
                  <c:v>2431.6406299999981</c:v>
                </c:pt>
                <c:pt idx="22934">
                  <c:v>2434.08203</c:v>
                </c:pt>
                <c:pt idx="22935">
                  <c:v>2431.6406299999981</c:v>
                </c:pt>
                <c:pt idx="22936">
                  <c:v>2434.08203</c:v>
                </c:pt>
                <c:pt idx="22937">
                  <c:v>2434.08203</c:v>
                </c:pt>
                <c:pt idx="22938">
                  <c:v>2434.08203</c:v>
                </c:pt>
                <c:pt idx="22939">
                  <c:v>2434.08203</c:v>
                </c:pt>
                <c:pt idx="22940">
                  <c:v>2434.08203</c:v>
                </c:pt>
                <c:pt idx="22941">
                  <c:v>2434.08203</c:v>
                </c:pt>
                <c:pt idx="22942">
                  <c:v>2434.08203</c:v>
                </c:pt>
                <c:pt idx="22943">
                  <c:v>2434.08203</c:v>
                </c:pt>
                <c:pt idx="22944">
                  <c:v>2431.6406299999981</c:v>
                </c:pt>
                <c:pt idx="22945">
                  <c:v>2434.08203</c:v>
                </c:pt>
                <c:pt idx="22946">
                  <c:v>2434.08203</c:v>
                </c:pt>
                <c:pt idx="22947">
                  <c:v>2431.6406299999981</c:v>
                </c:pt>
                <c:pt idx="22948">
                  <c:v>2434.08203</c:v>
                </c:pt>
                <c:pt idx="22949">
                  <c:v>2434.08203</c:v>
                </c:pt>
                <c:pt idx="22950">
                  <c:v>2434.08203</c:v>
                </c:pt>
                <c:pt idx="22951">
                  <c:v>2434.08203</c:v>
                </c:pt>
                <c:pt idx="22952">
                  <c:v>2434.08203</c:v>
                </c:pt>
                <c:pt idx="22953">
                  <c:v>2434.08203</c:v>
                </c:pt>
                <c:pt idx="22954">
                  <c:v>2434.08203</c:v>
                </c:pt>
                <c:pt idx="22955">
                  <c:v>2431.6406299999981</c:v>
                </c:pt>
                <c:pt idx="22956">
                  <c:v>2434.08203</c:v>
                </c:pt>
                <c:pt idx="22957">
                  <c:v>2434.08203</c:v>
                </c:pt>
                <c:pt idx="22958">
                  <c:v>2434.08203</c:v>
                </c:pt>
                <c:pt idx="22959">
                  <c:v>2434.08203</c:v>
                </c:pt>
                <c:pt idx="22960">
                  <c:v>2434.08203</c:v>
                </c:pt>
                <c:pt idx="22961">
                  <c:v>2434.08203</c:v>
                </c:pt>
                <c:pt idx="22962">
                  <c:v>2434.08203</c:v>
                </c:pt>
                <c:pt idx="22963">
                  <c:v>2431.6406299999981</c:v>
                </c:pt>
                <c:pt idx="22964">
                  <c:v>2431.6406299999981</c:v>
                </c:pt>
                <c:pt idx="22965">
                  <c:v>2434.08203</c:v>
                </c:pt>
                <c:pt idx="22966">
                  <c:v>2434.08203</c:v>
                </c:pt>
                <c:pt idx="22967">
                  <c:v>2434.08203</c:v>
                </c:pt>
                <c:pt idx="22968">
                  <c:v>2431.6406299999981</c:v>
                </c:pt>
                <c:pt idx="22969">
                  <c:v>2434.08203</c:v>
                </c:pt>
                <c:pt idx="22970">
                  <c:v>2434.08203</c:v>
                </c:pt>
                <c:pt idx="22971">
                  <c:v>2434.08203</c:v>
                </c:pt>
                <c:pt idx="22972">
                  <c:v>2434.08203</c:v>
                </c:pt>
                <c:pt idx="22973">
                  <c:v>2434.08203</c:v>
                </c:pt>
                <c:pt idx="22974">
                  <c:v>2431.6406299999981</c:v>
                </c:pt>
                <c:pt idx="22975">
                  <c:v>2434.08203</c:v>
                </c:pt>
                <c:pt idx="22976">
                  <c:v>2434.08203</c:v>
                </c:pt>
                <c:pt idx="22977">
                  <c:v>2434.08203</c:v>
                </c:pt>
                <c:pt idx="22978">
                  <c:v>2434.08203</c:v>
                </c:pt>
                <c:pt idx="22979">
                  <c:v>2434.08203</c:v>
                </c:pt>
                <c:pt idx="22980">
                  <c:v>2434.08203</c:v>
                </c:pt>
                <c:pt idx="22981">
                  <c:v>2434.08203</c:v>
                </c:pt>
                <c:pt idx="22982">
                  <c:v>2434.08203</c:v>
                </c:pt>
                <c:pt idx="22983">
                  <c:v>2434.08203</c:v>
                </c:pt>
                <c:pt idx="22984">
                  <c:v>2431.6406299999981</c:v>
                </c:pt>
                <c:pt idx="22985">
                  <c:v>2434.08203</c:v>
                </c:pt>
                <c:pt idx="22986">
                  <c:v>2431.6406299999981</c:v>
                </c:pt>
                <c:pt idx="22987">
                  <c:v>2434.08203</c:v>
                </c:pt>
                <c:pt idx="22988">
                  <c:v>2434.08203</c:v>
                </c:pt>
                <c:pt idx="22989">
                  <c:v>2434.08203</c:v>
                </c:pt>
                <c:pt idx="22990">
                  <c:v>2434.08203</c:v>
                </c:pt>
                <c:pt idx="22991">
                  <c:v>2434.08203</c:v>
                </c:pt>
                <c:pt idx="22992">
                  <c:v>2434.08203</c:v>
                </c:pt>
                <c:pt idx="22993">
                  <c:v>2434.08203</c:v>
                </c:pt>
                <c:pt idx="22994">
                  <c:v>2434.08203</c:v>
                </c:pt>
                <c:pt idx="22995">
                  <c:v>2434.08203</c:v>
                </c:pt>
                <c:pt idx="22996">
                  <c:v>2431.6406299999981</c:v>
                </c:pt>
                <c:pt idx="22997">
                  <c:v>2431.6406299999981</c:v>
                </c:pt>
                <c:pt idx="22998">
                  <c:v>2434.08203</c:v>
                </c:pt>
                <c:pt idx="22999">
                  <c:v>2434.08203</c:v>
                </c:pt>
                <c:pt idx="23000">
                  <c:v>2434.08203</c:v>
                </c:pt>
                <c:pt idx="23001">
                  <c:v>2431.6406299999981</c:v>
                </c:pt>
                <c:pt idx="23002">
                  <c:v>2434.08203</c:v>
                </c:pt>
                <c:pt idx="23003">
                  <c:v>2434.08203</c:v>
                </c:pt>
                <c:pt idx="23004">
                  <c:v>2434.08203</c:v>
                </c:pt>
                <c:pt idx="23005">
                  <c:v>2434.08203</c:v>
                </c:pt>
                <c:pt idx="23006">
                  <c:v>2431.6406299999981</c:v>
                </c:pt>
                <c:pt idx="23007">
                  <c:v>2431.6406299999981</c:v>
                </c:pt>
                <c:pt idx="23008">
                  <c:v>2434.08203</c:v>
                </c:pt>
                <c:pt idx="23009">
                  <c:v>2434.08203</c:v>
                </c:pt>
                <c:pt idx="23010">
                  <c:v>2434.08203</c:v>
                </c:pt>
                <c:pt idx="23011">
                  <c:v>2434.08203</c:v>
                </c:pt>
                <c:pt idx="23012">
                  <c:v>2434.08203</c:v>
                </c:pt>
                <c:pt idx="23013">
                  <c:v>2434.08203</c:v>
                </c:pt>
                <c:pt idx="23014">
                  <c:v>2434.08203</c:v>
                </c:pt>
                <c:pt idx="23015">
                  <c:v>2431.6406299999981</c:v>
                </c:pt>
                <c:pt idx="23016">
                  <c:v>2434.08203</c:v>
                </c:pt>
                <c:pt idx="23017">
                  <c:v>2434.08203</c:v>
                </c:pt>
                <c:pt idx="23018">
                  <c:v>2434.08203</c:v>
                </c:pt>
                <c:pt idx="23019">
                  <c:v>2431.6406299999981</c:v>
                </c:pt>
                <c:pt idx="23020">
                  <c:v>2431.6406299999981</c:v>
                </c:pt>
                <c:pt idx="23021">
                  <c:v>2434.08203</c:v>
                </c:pt>
                <c:pt idx="23022">
                  <c:v>2434.08203</c:v>
                </c:pt>
                <c:pt idx="23023">
                  <c:v>2434.08203</c:v>
                </c:pt>
                <c:pt idx="23024">
                  <c:v>2434.08203</c:v>
                </c:pt>
                <c:pt idx="23025">
                  <c:v>2431.6406299999981</c:v>
                </c:pt>
                <c:pt idx="23026">
                  <c:v>2434.08203</c:v>
                </c:pt>
                <c:pt idx="23027">
                  <c:v>2434.08203</c:v>
                </c:pt>
                <c:pt idx="23028">
                  <c:v>2434.08203</c:v>
                </c:pt>
                <c:pt idx="23029">
                  <c:v>2434.08203</c:v>
                </c:pt>
                <c:pt idx="23030">
                  <c:v>2434.08203</c:v>
                </c:pt>
                <c:pt idx="23031">
                  <c:v>2434.08203</c:v>
                </c:pt>
                <c:pt idx="23032">
                  <c:v>2434.08203</c:v>
                </c:pt>
                <c:pt idx="23033">
                  <c:v>2431.6406299999981</c:v>
                </c:pt>
                <c:pt idx="23034">
                  <c:v>2434.08203</c:v>
                </c:pt>
                <c:pt idx="23035">
                  <c:v>2434.08203</c:v>
                </c:pt>
                <c:pt idx="23036">
                  <c:v>2434.08203</c:v>
                </c:pt>
                <c:pt idx="23037">
                  <c:v>2434.08203</c:v>
                </c:pt>
                <c:pt idx="23038">
                  <c:v>2431.6406299999981</c:v>
                </c:pt>
                <c:pt idx="23039">
                  <c:v>2434.08203</c:v>
                </c:pt>
                <c:pt idx="23040">
                  <c:v>2434.08203</c:v>
                </c:pt>
                <c:pt idx="23041">
                  <c:v>2434.08203</c:v>
                </c:pt>
                <c:pt idx="23042">
                  <c:v>2434.08203</c:v>
                </c:pt>
                <c:pt idx="23043">
                  <c:v>2431.6406299999981</c:v>
                </c:pt>
                <c:pt idx="23044">
                  <c:v>2434.08203</c:v>
                </c:pt>
                <c:pt idx="23045">
                  <c:v>2434.08203</c:v>
                </c:pt>
                <c:pt idx="23046">
                  <c:v>2434.08203</c:v>
                </c:pt>
                <c:pt idx="23047">
                  <c:v>2434.08203</c:v>
                </c:pt>
                <c:pt idx="23048">
                  <c:v>2431.6406299999981</c:v>
                </c:pt>
                <c:pt idx="23049">
                  <c:v>2434.08203</c:v>
                </c:pt>
                <c:pt idx="23050">
                  <c:v>2431.6406299999981</c:v>
                </c:pt>
                <c:pt idx="23051">
                  <c:v>2434.08203</c:v>
                </c:pt>
                <c:pt idx="23052">
                  <c:v>2431.6406299999981</c:v>
                </c:pt>
                <c:pt idx="23053">
                  <c:v>2431.6406299999981</c:v>
                </c:pt>
                <c:pt idx="23054">
                  <c:v>2434.08203</c:v>
                </c:pt>
                <c:pt idx="23055">
                  <c:v>2434.08203</c:v>
                </c:pt>
                <c:pt idx="23056">
                  <c:v>2434.08203</c:v>
                </c:pt>
                <c:pt idx="23057">
                  <c:v>2434.08203</c:v>
                </c:pt>
                <c:pt idx="23058">
                  <c:v>2434.08203</c:v>
                </c:pt>
                <c:pt idx="23059">
                  <c:v>2434.08203</c:v>
                </c:pt>
                <c:pt idx="23060">
                  <c:v>2431.6406299999981</c:v>
                </c:pt>
                <c:pt idx="23061">
                  <c:v>2431.6406299999981</c:v>
                </c:pt>
                <c:pt idx="23062">
                  <c:v>2431.6406299999981</c:v>
                </c:pt>
                <c:pt idx="23063">
                  <c:v>2431.6406299999981</c:v>
                </c:pt>
                <c:pt idx="23064">
                  <c:v>2431.6406299999981</c:v>
                </c:pt>
                <c:pt idx="23065">
                  <c:v>2434.08203</c:v>
                </c:pt>
                <c:pt idx="23066">
                  <c:v>2434.08203</c:v>
                </c:pt>
                <c:pt idx="23067">
                  <c:v>2431.6406299999981</c:v>
                </c:pt>
                <c:pt idx="23068">
                  <c:v>2434.08203</c:v>
                </c:pt>
                <c:pt idx="23069">
                  <c:v>2434.08203</c:v>
                </c:pt>
                <c:pt idx="23070">
                  <c:v>2431.6406299999981</c:v>
                </c:pt>
                <c:pt idx="23071">
                  <c:v>2431.6406299999981</c:v>
                </c:pt>
                <c:pt idx="23072">
                  <c:v>2434.08203</c:v>
                </c:pt>
                <c:pt idx="23073">
                  <c:v>2431.6406299999981</c:v>
                </c:pt>
                <c:pt idx="23074">
                  <c:v>2431.6406299999981</c:v>
                </c:pt>
                <c:pt idx="23075">
                  <c:v>2434.08203</c:v>
                </c:pt>
                <c:pt idx="23076">
                  <c:v>2434.08203</c:v>
                </c:pt>
                <c:pt idx="23077">
                  <c:v>2431.6406299999981</c:v>
                </c:pt>
                <c:pt idx="23078">
                  <c:v>2434.08203</c:v>
                </c:pt>
                <c:pt idx="23079">
                  <c:v>2431.6406299999981</c:v>
                </c:pt>
                <c:pt idx="23080">
                  <c:v>2434.08203</c:v>
                </c:pt>
                <c:pt idx="23081">
                  <c:v>2431.6406299999981</c:v>
                </c:pt>
                <c:pt idx="23082">
                  <c:v>2434.08203</c:v>
                </c:pt>
                <c:pt idx="23083">
                  <c:v>2434.08203</c:v>
                </c:pt>
                <c:pt idx="23084">
                  <c:v>2434.08203</c:v>
                </c:pt>
                <c:pt idx="23085">
                  <c:v>2434.08203</c:v>
                </c:pt>
                <c:pt idx="23086">
                  <c:v>2434.08203</c:v>
                </c:pt>
                <c:pt idx="23087">
                  <c:v>2434.08203</c:v>
                </c:pt>
                <c:pt idx="23088">
                  <c:v>2434.08203</c:v>
                </c:pt>
                <c:pt idx="23089">
                  <c:v>2434.08203</c:v>
                </c:pt>
                <c:pt idx="23090">
                  <c:v>2431.6406299999981</c:v>
                </c:pt>
                <c:pt idx="23091">
                  <c:v>2434.08203</c:v>
                </c:pt>
                <c:pt idx="23092">
                  <c:v>2434.08203</c:v>
                </c:pt>
                <c:pt idx="23093">
                  <c:v>2434.08203</c:v>
                </c:pt>
                <c:pt idx="23094">
                  <c:v>2434.08203</c:v>
                </c:pt>
                <c:pt idx="23095">
                  <c:v>2434.08203</c:v>
                </c:pt>
                <c:pt idx="23096">
                  <c:v>2434.08203</c:v>
                </c:pt>
                <c:pt idx="23097">
                  <c:v>2431.6406299999981</c:v>
                </c:pt>
                <c:pt idx="23098">
                  <c:v>2434.08203</c:v>
                </c:pt>
                <c:pt idx="23099">
                  <c:v>2434.08203</c:v>
                </c:pt>
                <c:pt idx="23100">
                  <c:v>2431.6406299999981</c:v>
                </c:pt>
                <c:pt idx="23101">
                  <c:v>2434.08203</c:v>
                </c:pt>
                <c:pt idx="23102">
                  <c:v>2431.6406299999981</c:v>
                </c:pt>
                <c:pt idx="23103">
                  <c:v>2434.08203</c:v>
                </c:pt>
                <c:pt idx="23104">
                  <c:v>2434.08203</c:v>
                </c:pt>
                <c:pt idx="23105">
                  <c:v>2434.08203</c:v>
                </c:pt>
                <c:pt idx="23106">
                  <c:v>2434.08203</c:v>
                </c:pt>
                <c:pt idx="23107">
                  <c:v>2431.6406299999981</c:v>
                </c:pt>
                <c:pt idx="23108">
                  <c:v>2434.08203</c:v>
                </c:pt>
                <c:pt idx="23109">
                  <c:v>2434.08203</c:v>
                </c:pt>
                <c:pt idx="23110">
                  <c:v>2434.08203</c:v>
                </c:pt>
                <c:pt idx="23111">
                  <c:v>2431.6406299999981</c:v>
                </c:pt>
                <c:pt idx="23112">
                  <c:v>2431.6406299999981</c:v>
                </c:pt>
                <c:pt idx="23113">
                  <c:v>2434.08203</c:v>
                </c:pt>
                <c:pt idx="23114">
                  <c:v>2431.6406299999981</c:v>
                </c:pt>
                <c:pt idx="23115">
                  <c:v>2431.6406299999981</c:v>
                </c:pt>
                <c:pt idx="23116">
                  <c:v>2431.6406299999981</c:v>
                </c:pt>
                <c:pt idx="23117">
                  <c:v>2434.08203</c:v>
                </c:pt>
                <c:pt idx="23118">
                  <c:v>2434.08203</c:v>
                </c:pt>
                <c:pt idx="23119">
                  <c:v>2434.08203</c:v>
                </c:pt>
                <c:pt idx="23120">
                  <c:v>2431.6406299999981</c:v>
                </c:pt>
                <c:pt idx="23121">
                  <c:v>2434.08203</c:v>
                </c:pt>
                <c:pt idx="23122">
                  <c:v>2431.6406299999981</c:v>
                </c:pt>
                <c:pt idx="23123">
                  <c:v>2434.08203</c:v>
                </c:pt>
                <c:pt idx="23124">
                  <c:v>2434.08203</c:v>
                </c:pt>
                <c:pt idx="23125">
                  <c:v>2434.08203</c:v>
                </c:pt>
                <c:pt idx="23126">
                  <c:v>2434.08203</c:v>
                </c:pt>
                <c:pt idx="23127">
                  <c:v>2434.08203</c:v>
                </c:pt>
                <c:pt idx="23128">
                  <c:v>2434.08203</c:v>
                </c:pt>
                <c:pt idx="23129">
                  <c:v>2434.08203</c:v>
                </c:pt>
                <c:pt idx="23130">
                  <c:v>2431.6406299999981</c:v>
                </c:pt>
                <c:pt idx="23131">
                  <c:v>2434.08203</c:v>
                </c:pt>
                <c:pt idx="23132">
                  <c:v>2431.6406299999981</c:v>
                </c:pt>
                <c:pt idx="23133">
                  <c:v>2434.08203</c:v>
                </c:pt>
                <c:pt idx="23134">
                  <c:v>2434.08203</c:v>
                </c:pt>
                <c:pt idx="23135">
                  <c:v>2434.08203</c:v>
                </c:pt>
                <c:pt idx="23136">
                  <c:v>2434.08203</c:v>
                </c:pt>
                <c:pt idx="23137">
                  <c:v>2434.08203</c:v>
                </c:pt>
                <c:pt idx="23138">
                  <c:v>2434.08203</c:v>
                </c:pt>
                <c:pt idx="23139">
                  <c:v>2434.08203</c:v>
                </c:pt>
                <c:pt idx="23140">
                  <c:v>2434.08203</c:v>
                </c:pt>
                <c:pt idx="23141">
                  <c:v>2431.6406299999981</c:v>
                </c:pt>
                <c:pt idx="23142">
                  <c:v>2431.6406299999981</c:v>
                </c:pt>
                <c:pt idx="23143">
                  <c:v>2431.6406299999981</c:v>
                </c:pt>
                <c:pt idx="23144">
                  <c:v>2431.6406299999981</c:v>
                </c:pt>
                <c:pt idx="23145">
                  <c:v>2434.08203</c:v>
                </c:pt>
                <c:pt idx="23146">
                  <c:v>2434.08203</c:v>
                </c:pt>
                <c:pt idx="23147">
                  <c:v>2434.08203</c:v>
                </c:pt>
                <c:pt idx="23148">
                  <c:v>2434.08203</c:v>
                </c:pt>
                <c:pt idx="23149">
                  <c:v>2431.6406299999981</c:v>
                </c:pt>
                <c:pt idx="23150">
                  <c:v>2431.6406299999981</c:v>
                </c:pt>
                <c:pt idx="23151">
                  <c:v>2434.08203</c:v>
                </c:pt>
                <c:pt idx="23152">
                  <c:v>2431.6406299999981</c:v>
                </c:pt>
                <c:pt idx="23153">
                  <c:v>2431.6406299999981</c:v>
                </c:pt>
                <c:pt idx="23154">
                  <c:v>2434.08203</c:v>
                </c:pt>
                <c:pt idx="23155">
                  <c:v>2431.6406299999981</c:v>
                </c:pt>
                <c:pt idx="23156">
                  <c:v>2434.08203</c:v>
                </c:pt>
                <c:pt idx="23157">
                  <c:v>2434.08203</c:v>
                </c:pt>
                <c:pt idx="23158">
                  <c:v>2434.08203</c:v>
                </c:pt>
                <c:pt idx="23159">
                  <c:v>2431.6406299999981</c:v>
                </c:pt>
                <c:pt idx="23160">
                  <c:v>2434.08203</c:v>
                </c:pt>
                <c:pt idx="23161">
                  <c:v>2431.6406299999981</c:v>
                </c:pt>
                <c:pt idx="23162">
                  <c:v>2434.08203</c:v>
                </c:pt>
                <c:pt idx="23163">
                  <c:v>2434.08203</c:v>
                </c:pt>
                <c:pt idx="23164">
                  <c:v>2434.08203</c:v>
                </c:pt>
                <c:pt idx="23165">
                  <c:v>2434.08203</c:v>
                </c:pt>
                <c:pt idx="23166">
                  <c:v>2434.08203</c:v>
                </c:pt>
                <c:pt idx="23167">
                  <c:v>2431.6406299999981</c:v>
                </c:pt>
                <c:pt idx="23168">
                  <c:v>2434.08203</c:v>
                </c:pt>
                <c:pt idx="23169">
                  <c:v>2434.08203</c:v>
                </c:pt>
                <c:pt idx="23170">
                  <c:v>2431.6406299999981</c:v>
                </c:pt>
                <c:pt idx="23171">
                  <c:v>2434.08203</c:v>
                </c:pt>
                <c:pt idx="23172">
                  <c:v>2434.08203</c:v>
                </c:pt>
                <c:pt idx="23173">
                  <c:v>2434.08203</c:v>
                </c:pt>
                <c:pt idx="23174">
                  <c:v>2431.6406299999981</c:v>
                </c:pt>
                <c:pt idx="23175">
                  <c:v>2434.08203</c:v>
                </c:pt>
                <c:pt idx="23176">
                  <c:v>2431.6406299999981</c:v>
                </c:pt>
                <c:pt idx="23177">
                  <c:v>2434.08203</c:v>
                </c:pt>
                <c:pt idx="23178">
                  <c:v>2434.08203</c:v>
                </c:pt>
                <c:pt idx="23179">
                  <c:v>2434.08203</c:v>
                </c:pt>
                <c:pt idx="23180">
                  <c:v>2434.08203</c:v>
                </c:pt>
                <c:pt idx="23181">
                  <c:v>2434.08203</c:v>
                </c:pt>
                <c:pt idx="23182">
                  <c:v>2434.08203</c:v>
                </c:pt>
                <c:pt idx="23183">
                  <c:v>2434.08203</c:v>
                </c:pt>
                <c:pt idx="23184">
                  <c:v>2431.6406299999981</c:v>
                </c:pt>
                <c:pt idx="23185">
                  <c:v>2434.08203</c:v>
                </c:pt>
                <c:pt idx="23186">
                  <c:v>2431.6406299999981</c:v>
                </c:pt>
                <c:pt idx="23187">
                  <c:v>2434.08203</c:v>
                </c:pt>
                <c:pt idx="23188">
                  <c:v>2434.08203</c:v>
                </c:pt>
                <c:pt idx="23189">
                  <c:v>2434.08203</c:v>
                </c:pt>
                <c:pt idx="23190">
                  <c:v>2434.08203</c:v>
                </c:pt>
                <c:pt idx="23191">
                  <c:v>2434.08203</c:v>
                </c:pt>
                <c:pt idx="23192">
                  <c:v>2434.08203</c:v>
                </c:pt>
                <c:pt idx="23193">
                  <c:v>2434.08203</c:v>
                </c:pt>
                <c:pt idx="23194">
                  <c:v>2434.08203</c:v>
                </c:pt>
                <c:pt idx="23195">
                  <c:v>2434.08203</c:v>
                </c:pt>
                <c:pt idx="23196">
                  <c:v>2431.6406299999981</c:v>
                </c:pt>
                <c:pt idx="23197">
                  <c:v>2431.6406299999981</c:v>
                </c:pt>
                <c:pt idx="23198">
                  <c:v>2434.08203</c:v>
                </c:pt>
                <c:pt idx="23199">
                  <c:v>2431.6406299999981</c:v>
                </c:pt>
                <c:pt idx="23200">
                  <c:v>2431.6406299999981</c:v>
                </c:pt>
                <c:pt idx="23201">
                  <c:v>2434.08203</c:v>
                </c:pt>
                <c:pt idx="23202">
                  <c:v>2434.08203</c:v>
                </c:pt>
                <c:pt idx="23203">
                  <c:v>2431.6406299999981</c:v>
                </c:pt>
                <c:pt idx="23204">
                  <c:v>2434.08203</c:v>
                </c:pt>
                <c:pt idx="23205">
                  <c:v>2434.08203</c:v>
                </c:pt>
                <c:pt idx="23206">
                  <c:v>2431.6406299999981</c:v>
                </c:pt>
                <c:pt idx="23207">
                  <c:v>2434.08203</c:v>
                </c:pt>
                <c:pt idx="23208">
                  <c:v>2431.6406299999981</c:v>
                </c:pt>
                <c:pt idx="23209">
                  <c:v>2434.08203</c:v>
                </c:pt>
                <c:pt idx="23210">
                  <c:v>2434.08203</c:v>
                </c:pt>
                <c:pt idx="23211">
                  <c:v>2434.08203</c:v>
                </c:pt>
                <c:pt idx="23212">
                  <c:v>2431.6406299999981</c:v>
                </c:pt>
                <c:pt idx="23213">
                  <c:v>2434.08203</c:v>
                </c:pt>
                <c:pt idx="23214">
                  <c:v>2434.08203</c:v>
                </c:pt>
                <c:pt idx="23215">
                  <c:v>2434.08203</c:v>
                </c:pt>
                <c:pt idx="23216">
                  <c:v>2431.6406299999981</c:v>
                </c:pt>
                <c:pt idx="23217">
                  <c:v>2434.08203</c:v>
                </c:pt>
                <c:pt idx="23218">
                  <c:v>2431.6406299999981</c:v>
                </c:pt>
                <c:pt idx="23219">
                  <c:v>2434.08203</c:v>
                </c:pt>
                <c:pt idx="23220">
                  <c:v>2434.08203</c:v>
                </c:pt>
                <c:pt idx="23221">
                  <c:v>2434.08203</c:v>
                </c:pt>
                <c:pt idx="23222">
                  <c:v>2434.08203</c:v>
                </c:pt>
                <c:pt idx="23223">
                  <c:v>2434.08203</c:v>
                </c:pt>
                <c:pt idx="23224">
                  <c:v>2434.08203</c:v>
                </c:pt>
                <c:pt idx="23225">
                  <c:v>2434.08203</c:v>
                </c:pt>
                <c:pt idx="23226">
                  <c:v>2434.08203</c:v>
                </c:pt>
                <c:pt idx="23227">
                  <c:v>2431.6406299999981</c:v>
                </c:pt>
                <c:pt idx="23228">
                  <c:v>2434.08203</c:v>
                </c:pt>
                <c:pt idx="23229">
                  <c:v>2434.08203</c:v>
                </c:pt>
                <c:pt idx="23230">
                  <c:v>2434.08203</c:v>
                </c:pt>
                <c:pt idx="23231">
                  <c:v>2431.6406299999981</c:v>
                </c:pt>
                <c:pt idx="23232">
                  <c:v>2434.08203</c:v>
                </c:pt>
                <c:pt idx="23233">
                  <c:v>2431.6406299999981</c:v>
                </c:pt>
                <c:pt idx="23234">
                  <c:v>2434.08203</c:v>
                </c:pt>
                <c:pt idx="23235">
                  <c:v>2434.08203</c:v>
                </c:pt>
                <c:pt idx="23236">
                  <c:v>2434.08203</c:v>
                </c:pt>
                <c:pt idx="23237">
                  <c:v>2434.08203</c:v>
                </c:pt>
                <c:pt idx="23238">
                  <c:v>2434.08203</c:v>
                </c:pt>
                <c:pt idx="23239">
                  <c:v>2434.08203</c:v>
                </c:pt>
                <c:pt idx="23240">
                  <c:v>2434.08203</c:v>
                </c:pt>
                <c:pt idx="23241">
                  <c:v>2434.08203</c:v>
                </c:pt>
                <c:pt idx="23242">
                  <c:v>2434.08203</c:v>
                </c:pt>
                <c:pt idx="23243">
                  <c:v>2431.6406299999981</c:v>
                </c:pt>
                <c:pt idx="23244">
                  <c:v>2434.08203</c:v>
                </c:pt>
                <c:pt idx="23245">
                  <c:v>2434.08203</c:v>
                </c:pt>
                <c:pt idx="23246">
                  <c:v>2434.08203</c:v>
                </c:pt>
                <c:pt idx="23247">
                  <c:v>2434.08203</c:v>
                </c:pt>
                <c:pt idx="23248">
                  <c:v>2434.08203</c:v>
                </c:pt>
                <c:pt idx="23249">
                  <c:v>2434.08203</c:v>
                </c:pt>
                <c:pt idx="23250">
                  <c:v>2431.6406299999981</c:v>
                </c:pt>
                <c:pt idx="23251">
                  <c:v>2434.08203</c:v>
                </c:pt>
                <c:pt idx="23252">
                  <c:v>2431.6406299999981</c:v>
                </c:pt>
                <c:pt idx="23253">
                  <c:v>2434.08203</c:v>
                </c:pt>
                <c:pt idx="23254">
                  <c:v>2434.08203</c:v>
                </c:pt>
                <c:pt idx="23255">
                  <c:v>2434.08203</c:v>
                </c:pt>
                <c:pt idx="23256">
                  <c:v>2434.08203</c:v>
                </c:pt>
                <c:pt idx="23257">
                  <c:v>2434.08203</c:v>
                </c:pt>
                <c:pt idx="23258">
                  <c:v>2434.08203</c:v>
                </c:pt>
                <c:pt idx="23259">
                  <c:v>2431.6406299999981</c:v>
                </c:pt>
                <c:pt idx="23260">
                  <c:v>2434.08203</c:v>
                </c:pt>
                <c:pt idx="23261">
                  <c:v>2434.08203</c:v>
                </c:pt>
                <c:pt idx="23262">
                  <c:v>2434.08203</c:v>
                </c:pt>
                <c:pt idx="23263">
                  <c:v>2431.6406299999981</c:v>
                </c:pt>
                <c:pt idx="23264">
                  <c:v>2434.08203</c:v>
                </c:pt>
                <c:pt idx="23265">
                  <c:v>2434.08203</c:v>
                </c:pt>
                <c:pt idx="23266">
                  <c:v>2434.08203</c:v>
                </c:pt>
                <c:pt idx="23267">
                  <c:v>2434.08203</c:v>
                </c:pt>
                <c:pt idx="23268">
                  <c:v>2434.08203</c:v>
                </c:pt>
                <c:pt idx="23269">
                  <c:v>2434.08203</c:v>
                </c:pt>
                <c:pt idx="23270">
                  <c:v>2434.08203</c:v>
                </c:pt>
                <c:pt idx="23271">
                  <c:v>2434.08203</c:v>
                </c:pt>
                <c:pt idx="23272">
                  <c:v>2434.08203</c:v>
                </c:pt>
                <c:pt idx="23273">
                  <c:v>2434.08203</c:v>
                </c:pt>
                <c:pt idx="23274">
                  <c:v>2431.6406299999981</c:v>
                </c:pt>
                <c:pt idx="23275">
                  <c:v>2431.6406299999981</c:v>
                </c:pt>
                <c:pt idx="23276">
                  <c:v>2434.08203</c:v>
                </c:pt>
                <c:pt idx="23277">
                  <c:v>2434.08203</c:v>
                </c:pt>
                <c:pt idx="23278">
                  <c:v>2434.08203</c:v>
                </c:pt>
                <c:pt idx="23279">
                  <c:v>2434.08203</c:v>
                </c:pt>
                <c:pt idx="23280">
                  <c:v>2431.6406299999981</c:v>
                </c:pt>
                <c:pt idx="23281">
                  <c:v>2431.6406299999981</c:v>
                </c:pt>
                <c:pt idx="23282">
                  <c:v>2434.08203</c:v>
                </c:pt>
                <c:pt idx="23283">
                  <c:v>2434.08203</c:v>
                </c:pt>
                <c:pt idx="23284">
                  <c:v>2434.08203</c:v>
                </c:pt>
                <c:pt idx="23285">
                  <c:v>2434.08203</c:v>
                </c:pt>
                <c:pt idx="23286">
                  <c:v>2434.08203</c:v>
                </c:pt>
                <c:pt idx="23287">
                  <c:v>2434.08203</c:v>
                </c:pt>
                <c:pt idx="23288">
                  <c:v>2434.08203</c:v>
                </c:pt>
                <c:pt idx="23289">
                  <c:v>2431.6406299999981</c:v>
                </c:pt>
                <c:pt idx="23290">
                  <c:v>2434.08203</c:v>
                </c:pt>
                <c:pt idx="23291">
                  <c:v>2431.6406299999981</c:v>
                </c:pt>
                <c:pt idx="23292">
                  <c:v>2434.08203</c:v>
                </c:pt>
                <c:pt idx="23293">
                  <c:v>2434.08203</c:v>
                </c:pt>
                <c:pt idx="23294">
                  <c:v>2434.08203</c:v>
                </c:pt>
                <c:pt idx="23295">
                  <c:v>2431.6406299999981</c:v>
                </c:pt>
                <c:pt idx="23296">
                  <c:v>2434.08203</c:v>
                </c:pt>
                <c:pt idx="23297">
                  <c:v>2431.6406299999981</c:v>
                </c:pt>
                <c:pt idx="23298">
                  <c:v>2431.6406299999981</c:v>
                </c:pt>
                <c:pt idx="23299">
                  <c:v>2431.6406299999981</c:v>
                </c:pt>
                <c:pt idx="23300">
                  <c:v>2434.08203</c:v>
                </c:pt>
                <c:pt idx="23301">
                  <c:v>2431.6406299999981</c:v>
                </c:pt>
                <c:pt idx="23302">
                  <c:v>2431.6406299999981</c:v>
                </c:pt>
                <c:pt idx="23303">
                  <c:v>2434.08203</c:v>
                </c:pt>
                <c:pt idx="23304">
                  <c:v>2434.08203</c:v>
                </c:pt>
                <c:pt idx="23305">
                  <c:v>2431.6406299999981</c:v>
                </c:pt>
                <c:pt idx="23306">
                  <c:v>2434.08203</c:v>
                </c:pt>
                <c:pt idx="23307">
                  <c:v>2434.08203</c:v>
                </c:pt>
                <c:pt idx="23308">
                  <c:v>2434.08203</c:v>
                </c:pt>
                <c:pt idx="23309">
                  <c:v>2434.08203</c:v>
                </c:pt>
                <c:pt idx="23310">
                  <c:v>2434.08203</c:v>
                </c:pt>
                <c:pt idx="23311">
                  <c:v>2434.08203</c:v>
                </c:pt>
                <c:pt idx="23312">
                  <c:v>2431.6406299999981</c:v>
                </c:pt>
                <c:pt idx="23313">
                  <c:v>2431.6406299999981</c:v>
                </c:pt>
                <c:pt idx="23314">
                  <c:v>2434.08203</c:v>
                </c:pt>
                <c:pt idx="23315">
                  <c:v>2431.6406299999981</c:v>
                </c:pt>
                <c:pt idx="23316">
                  <c:v>2431.6406299999981</c:v>
                </c:pt>
                <c:pt idx="23317">
                  <c:v>2431.6406299999981</c:v>
                </c:pt>
                <c:pt idx="23318">
                  <c:v>2434.08203</c:v>
                </c:pt>
                <c:pt idx="23319">
                  <c:v>2434.08203</c:v>
                </c:pt>
                <c:pt idx="23320">
                  <c:v>2434.08203</c:v>
                </c:pt>
                <c:pt idx="23321">
                  <c:v>2434.08203</c:v>
                </c:pt>
                <c:pt idx="23322">
                  <c:v>2431.6406299999981</c:v>
                </c:pt>
                <c:pt idx="23323">
                  <c:v>2434.08203</c:v>
                </c:pt>
                <c:pt idx="23324">
                  <c:v>2434.08203</c:v>
                </c:pt>
                <c:pt idx="23325">
                  <c:v>2431.6406299999981</c:v>
                </c:pt>
                <c:pt idx="23326">
                  <c:v>2431.6406299999981</c:v>
                </c:pt>
                <c:pt idx="23327">
                  <c:v>2431.6406299999981</c:v>
                </c:pt>
                <c:pt idx="23328">
                  <c:v>2434.08203</c:v>
                </c:pt>
                <c:pt idx="23329">
                  <c:v>2434.08203</c:v>
                </c:pt>
                <c:pt idx="23330">
                  <c:v>2434.08203</c:v>
                </c:pt>
                <c:pt idx="23331">
                  <c:v>2434.08203</c:v>
                </c:pt>
                <c:pt idx="23332">
                  <c:v>2434.08203</c:v>
                </c:pt>
                <c:pt idx="23333">
                  <c:v>2434.08203</c:v>
                </c:pt>
                <c:pt idx="23334">
                  <c:v>2434.08203</c:v>
                </c:pt>
                <c:pt idx="23335">
                  <c:v>2434.08203</c:v>
                </c:pt>
                <c:pt idx="23336">
                  <c:v>2434.08203</c:v>
                </c:pt>
                <c:pt idx="23337">
                  <c:v>2431.6406299999981</c:v>
                </c:pt>
                <c:pt idx="23338">
                  <c:v>2434.08203</c:v>
                </c:pt>
                <c:pt idx="23339">
                  <c:v>2431.6406299999981</c:v>
                </c:pt>
                <c:pt idx="23340">
                  <c:v>2434.08203</c:v>
                </c:pt>
                <c:pt idx="23341">
                  <c:v>2434.08203</c:v>
                </c:pt>
                <c:pt idx="23342">
                  <c:v>2431.6406299999981</c:v>
                </c:pt>
                <c:pt idx="23343">
                  <c:v>2434.08203</c:v>
                </c:pt>
                <c:pt idx="23344">
                  <c:v>2434.08203</c:v>
                </c:pt>
                <c:pt idx="23345">
                  <c:v>2434.08203</c:v>
                </c:pt>
                <c:pt idx="23346">
                  <c:v>2431.6406299999981</c:v>
                </c:pt>
                <c:pt idx="23347">
                  <c:v>2434.08203</c:v>
                </c:pt>
                <c:pt idx="23348">
                  <c:v>2434.08203</c:v>
                </c:pt>
                <c:pt idx="23349">
                  <c:v>2434.08203</c:v>
                </c:pt>
                <c:pt idx="23350">
                  <c:v>2431.6406299999981</c:v>
                </c:pt>
                <c:pt idx="23351">
                  <c:v>2431.6406299999981</c:v>
                </c:pt>
                <c:pt idx="23352">
                  <c:v>2434.08203</c:v>
                </c:pt>
                <c:pt idx="23353">
                  <c:v>2431.6406299999981</c:v>
                </c:pt>
                <c:pt idx="23354">
                  <c:v>2431.6406299999981</c:v>
                </c:pt>
                <c:pt idx="23355">
                  <c:v>2431.6406299999981</c:v>
                </c:pt>
                <c:pt idx="23356">
                  <c:v>2434.08203</c:v>
                </c:pt>
                <c:pt idx="23357">
                  <c:v>2434.08203</c:v>
                </c:pt>
                <c:pt idx="23358">
                  <c:v>2434.08203</c:v>
                </c:pt>
                <c:pt idx="23359">
                  <c:v>2434.08203</c:v>
                </c:pt>
                <c:pt idx="23360">
                  <c:v>2434.08203</c:v>
                </c:pt>
                <c:pt idx="23361">
                  <c:v>2434.08203</c:v>
                </c:pt>
                <c:pt idx="23362">
                  <c:v>2431.6406299999981</c:v>
                </c:pt>
                <c:pt idx="23363">
                  <c:v>2434.08203</c:v>
                </c:pt>
                <c:pt idx="23364">
                  <c:v>2431.6406299999981</c:v>
                </c:pt>
                <c:pt idx="23365">
                  <c:v>2434.08203</c:v>
                </c:pt>
                <c:pt idx="23366">
                  <c:v>2434.08203</c:v>
                </c:pt>
                <c:pt idx="23367">
                  <c:v>2431.6406299999981</c:v>
                </c:pt>
                <c:pt idx="23368">
                  <c:v>2431.6406299999981</c:v>
                </c:pt>
                <c:pt idx="23369">
                  <c:v>2434.08203</c:v>
                </c:pt>
                <c:pt idx="23370">
                  <c:v>2431.6406299999981</c:v>
                </c:pt>
                <c:pt idx="23371">
                  <c:v>2431.6406299999981</c:v>
                </c:pt>
                <c:pt idx="23372">
                  <c:v>2434.08203</c:v>
                </c:pt>
                <c:pt idx="23373">
                  <c:v>2434.08203</c:v>
                </c:pt>
                <c:pt idx="23374">
                  <c:v>2434.08203</c:v>
                </c:pt>
                <c:pt idx="23375">
                  <c:v>2434.08203</c:v>
                </c:pt>
                <c:pt idx="23376">
                  <c:v>2434.08203</c:v>
                </c:pt>
                <c:pt idx="23377">
                  <c:v>2431.6406299999981</c:v>
                </c:pt>
                <c:pt idx="23378">
                  <c:v>2434.08203</c:v>
                </c:pt>
                <c:pt idx="23379">
                  <c:v>2434.08203</c:v>
                </c:pt>
                <c:pt idx="23380">
                  <c:v>2431.6406299999981</c:v>
                </c:pt>
                <c:pt idx="23381">
                  <c:v>2434.08203</c:v>
                </c:pt>
                <c:pt idx="23382">
                  <c:v>2434.08203</c:v>
                </c:pt>
                <c:pt idx="23383">
                  <c:v>2434.08203</c:v>
                </c:pt>
                <c:pt idx="23384">
                  <c:v>2431.6406299999981</c:v>
                </c:pt>
                <c:pt idx="23385">
                  <c:v>2434.08203</c:v>
                </c:pt>
                <c:pt idx="23386">
                  <c:v>2434.08203</c:v>
                </c:pt>
                <c:pt idx="23387">
                  <c:v>2434.08203</c:v>
                </c:pt>
                <c:pt idx="23388">
                  <c:v>2431.6406299999981</c:v>
                </c:pt>
                <c:pt idx="23389">
                  <c:v>2431.6406299999981</c:v>
                </c:pt>
                <c:pt idx="23390">
                  <c:v>2434.08203</c:v>
                </c:pt>
                <c:pt idx="23391">
                  <c:v>2434.08203</c:v>
                </c:pt>
                <c:pt idx="23392">
                  <c:v>2431.6406299999981</c:v>
                </c:pt>
                <c:pt idx="23393">
                  <c:v>2434.08203</c:v>
                </c:pt>
                <c:pt idx="23394">
                  <c:v>2434.08203</c:v>
                </c:pt>
                <c:pt idx="23395">
                  <c:v>2434.08203</c:v>
                </c:pt>
                <c:pt idx="23396">
                  <c:v>2434.08203</c:v>
                </c:pt>
                <c:pt idx="23397">
                  <c:v>2434.08203</c:v>
                </c:pt>
                <c:pt idx="23398">
                  <c:v>2434.08203</c:v>
                </c:pt>
                <c:pt idx="23399">
                  <c:v>2431.6406299999981</c:v>
                </c:pt>
                <c:pt idx="23400">
                  <c:v>2431.6406299999981</c:v>
                </c:pt>
                <c:pt idx="23401">
                  <c:v>2434.08203</c:v>
                </c:pt>
                <c:pt idx="23402">
                  <c:v>2434.08203</c:v>
                </c:pt>
                <c:pt idx="23403">
                  <c:v>2431.6406299999981</c:v>
                </c:pt>
                <c:pt idx="23404">
                  <c:v>2434.08203</c:v>
                </c:pt>
                <c:pt idx="23405">
                  <c:v>2434.08203</c:v>
                </c:pt>
                <c:pt idx="23406">
                  <c:v>2434.08203</c:v>
                </c:pt>
                <c:pt idx="23407">
                  <c:v>2431.6406299999981</c:v>
                </c:pt>
                <c:pt idx="23408">
                  <c:v>2434.08203</c:v>
                </c:pt>
                <c:pt idx="23409">
                  <c:v>2431.6406299999981</c:v>
                </c:pt>
                <c:pt idx="23410">
                  <c:v>2434.08203</c:v>
                </c:pt>
                <c:pt idx="23411">
                  <c:v>2434.08203</c:v>
                </c:pt>
                <c:pt idx="23412">
                  <c:v>2434.08203</c:v>
                </c:pt>
                <c:pt idx="23413">
                  <c:v>2431.6406299999981</c:v>
                </c:pt>
                <c:pt idx="23414">
                  <c:v>2431.6406299999981</c:v>
                </c:pt>
                <c:pt idx="23415">
                  <c:v>2434.08203</c:v>
                </c:pt>
                <c:pt idx="23416">
                  <c:v>2431.6406299999981</c:v>
                </c:pt>
                <c:pt idx="23417">
                  <c:v>2431.6406299999981</c:v>
                </c:pt>
                <c:pt idx="23418">
                  <c:v>2431.6406299999981</c:v>
                </c:pt>
                <c:pt idx="23419">
                  <c:v>2434.08203</c:v>
                </c:pt>
                <c:pt idx="23420">
                  <c:v>2431.6406299999981</c:v>
                </c:pt>
                <c:pt idx="23421">
                  <c:v>2434.08203</c:v>
                </c:pt>
                <c:pt idx="23422">
                  <c:v>2434.08203</c:v>
                </c:pt>
                <c:pt idx="23423">
                  <c:v>2434.08203</c:v>
                </c:pt>
                <c:pt idx="23424">
                  <c:v>2434.08203</c:v>
                </c:pt>
                <c:pt idx="23425">
                  <c:v>2434.08203</c:v>
                </c:pt>
                <c:pt idx="23426">
                  <c:v>2434.08203</c:v>
                </c:pt>
                <c:pt idx="23427">
                  <c:v>2434.08203</c:v>
                </c:pt>
                <c:pt idx="23428">
                  <c:v>2434.08203</c:v>
                </c:pt>
                <c:pt idx="23429">
                  <c:v>2434.08203</c:v>
                </c:pt>
                <c:pt idx="23430">
                  <c:v>2434.08203</c:v>
                </c:pt>
                <c:pt idx="23431">
                  <c:v>2431.6406299999981</c:v>
                </c:pt>
                <c:pt idx="23432">
                  <c:v>2434.08203</c:v>
                </c:pt>
                <c:pt idx="23433">
                  <c:v>2431.6406299999981</c:v>
                </c:pt>
                <c:pt idx="23434">
                  <c:v>2434.08203</c:v>
                </c:pt>
                <c:pt idx="23435">
                  <c:v>2434.08203</c:v>
                </c:pt>
                <c:pt idx="23436">
                  <c:v>2434.08203</c:v>
                </c:pt>
                <c:pt idx="23437">
                  <c:v>2434.08203</c:v>
                </c:pt>
                <c:pt idx="23438">
                  <c:v>2434.08203</c:v>
                </c:pt>
                <c:pt idx="23439">
                  <c:v>2434.08203</c:v>
                </c:pt>
                <c:pt idx="23440">
                  <c:v>2434.08203</c:v>
                </c:pt>
                <c:pt idx="23441">
                  <c:v>2434.08203</c:v>
                </c:pt>
                <c:pt idx="23442">
                  <c:v>2431.6406299999981</c:v>
                </c:pt>
                <c:pt idx="23443">
                  <c:v>2434.08203</c:v>
                </c:pt>
                <c:pt idx="23444">
                  <c:v>2431.6406299999981</c:v>
                </c:pt>
                <c:pt idx="23445">
                  <c:v>2434.08203</c:v>
                </c:pt>
                <c:pt idx="23446">
                  <c:v>2431.6406299999981</c:v>
                </c:pt>
                <c:pt idx="23447">
                  <c:v>2434.08203</c:v>
                </c:pt>
                <c:pt idx="23448">
                  <c:v>2431.6406299999981</c:v>
                </c:pt>
                <c:pt idx="23449">
                  <c:v>2431.6406299999981</c:v>
                </c:pt>
                <c:pt idx="23450">
                  <c:v>2431.6406299999981</c:v>
                </c:pt>
                <c:pt idx="23451">
                  <c:v>2431.6406299999981</c:v>
                </c:pt>
                <c:pt idx="23452">
                  <c:v>2434.08203</c:v>
                </c:pt>
                <c:pt idx="23453">
                  <c:v>2434.08203</c:v>
                </c:pt>
                <c:pt idx="23454">
                  <c:v>2431.6406299999981</c:v>
                </c:pt>
                <c:pt idx="23455">
                  <c:v>2431.6406299999981</c:v>
                </c:pt>
                <c:pt idx="23456">
                  <c:v>2434.08203</c:v>
                </c:pt>
                <c:pt idx="23457">
                  <c:v>2431.6406299999981</c:v>
                </c:pt>
                <c:pt idx="23458">
                  <c:v>2434.08203</c:v>
                </c:pt>
                <c:pt idx="23459">
                  <c:v>2434.08203</c:v>
                </c:pt>
                <c:pt idx="23460">
                  <c:v>2434.08203</c:v>
                </c:pt>
                <c:pt idx="23461">
                  <c:v>2431.6406299999981</c:v>
                </c:pt>
                <c:pt idx="23462">
                  <c:v>2434.08203</c:v>
                </c:pt>
                <c:pt idx="23463">
                  <c:v>2434.08203</c:v>
                </c:pt>
                <c:pt idx="23464">
                  <c:v>2431.6406299999981</c:v>
                </c:pt>
                <c:pt idx="23465">
                  <c:v>2434.08203</c:v>
                </c:pt>
                <c:pt idx="23466">
                  <c:v>2434.08203</c:v>
                </c:pt>
                <c:pt idx="23467">
                  <c:v>2431.6406299999981</c:v>
                </c:pt>
                <c:pt idx="23468">
                  <c:v>2434.08203</c:v>
                </c:pt>
                <c:pt idx="23469">
                  <c:v>2434.08203</c:v>
                </c:pt>
                <c:pt idx="23470">
                  <c:v>2431.6406299999981</c:v>
                </c:pt>
                <c:pt idx="23471">
                  <c:v>2434.08203</c:v>
                </c:pt>
                <c:pt idx="23472">
                  <c:v>2434.08203</c:v>
                </c:pt>
                <c:pt idx="23473">
                  <c:v>2434.08203</c:v>
                </c:pt>
                <c:pt idx="23474">
                  <c:v>2434.08203</c:v>
                </c:pt>
                <c:pt idx="23475">
                  <c:v>2434.08203</c:v>
                </c:pt>
                <c:pt idx="23476">
                  <c:v>2431.6406299999981</c:v>
                </c:pt>
                <c:pt idx="23477">
                  <c:v>2431.6406299999981</c:v>
                </c:pt>
                <c:pt idx="23478">
                  <c:v>2434.08203</c:v>
                </c:pt>
                <c:pt idx="23479">
                  <c:v>2434.08203</c:v>
                </c:pt>
                <c:pt idx="23480">
                  <c:v>2431.6406299999981</c:v>
                </c:pt>
                <c:pt idx="23481">
                  <c:v>2431.6406299999981</c:v>
                </c:pt>
                <c:pt idx="23482">
                  <c:v>2434.08203</c:v>
                </c:pt>
                <c:pt idx="23483">
                  <c:v>2434.08203</c:v>
                </c:pt>
                <c:pt idx="23484">
                  <c:v>2434.08203</c:v>
                </c:pt>
                <c:pt idx="23485">
                  <c:v>2431.6406299999981</c:v>
                </c:pt>
                <c:pt idx="23486">
                  <c:v>2434.08203</c:v>
                </c:pt>
                <c:pt idx="23487">
                  <c:v>2434.08203</c:v>
                </c:pt>
                <c:pt idx="23488">
                  <c:v>2434.08203</c:v>
                </c:pt>
                <c:pt idx="23489">
                  <c:v>2434.08203</c:v>
                </c:pt>
                <c:pt idx="23490">
                  <c:v>2434.08203</c:v>
                </c:pt>
                <c:pt idx="23491">
                  <c:v>2434.08203</c:v>
                </c:pt>
                <c:pt idx="23492">
                  <c:v>2434.08203</c:v>
                </c:pt>
                <c:pt idx="23493">
                  <c:v>2431.6406299999981</c:v>
                </c:pt>
                <c:pt idx="23494">
                  <c:v>2434.08203</c:v>
                </c:pt>
                <c:pt idx="23495">
                  <c:v>2434.08203</c:v>
                </c:pt>
                <c:pt idx="23496">
                  <c:v>2434.08203</c:v>
                </c:pt>
                <c:pt idx="23497">
                  <c:v>2434.08203</c:v>
                </c:pt>
                <c:pt idx="23498">
                  <c:v>2434.08203</c:v>
                </c:pt>
                <c:pt idx="23499">
                  <c:v>2431.6406299999981</c:v>
                </c:pt>
                <c:pt idx="23500">
                  <c:v>2434.08203</c:v>
                </c:pt>
                <c:pt idx="23501">
                  <c:v>2434.08203</c:v>
                </c:pt>
                <c:pt idx="23502">
                  <c:v>2431.6406299999981</c:v>
                </c:pt>
                <c:pt idx="23503">
                  <c:v>2431.6406299999981</c:v>
                </c:pt>
                <c:pt idx="23504">
                  <c:v>2431.6406299999981</c:v>
                </c:pt>
                <c:pt idx="23505">
                  <c:v>2434.08203</c:v>
                </c:pt>
                <c:pt idx="23506">
                  <c:v>2434.08203</c:v>
                </c:pt>
                <c:pt idx="23507">
                  <c:v>2434.08203</c:v>
                </c:pt>
                <c:pt idx="23508">
                  <c:v>2434.08203</c:v>
                </c:pt>
                <c:pt idx="23509">
                  <c:v>2434.08203</c:v>
                </c:pt>
                <c:pt idx="23510">
                  <c:v>2431.6406299999981</c:v>
                </c:pt>
                <c:pt idx="23511">
                  <c:v>2434.08203</c:v>
                </c:pt>
                <c:pt idx="23512">
                  <c:v>2434.08203</c:v>
                </c:pt>
                <c:pt idx="23513">
                  <c:v>2431.6406299999981</c:v>
                </c:pt>
                <c:pt idx="23514">
                  <c:v>2434.08203</c:v>
                </c:pt>
                <c:pt idx="23515">
                  <c:v>2434.08203</c:v>
                </c:pt>
                <c:pt idx="23516">
                  <c:v>2431.6406299999981</c:v>
                </c:pt>
                <c:pt idx="23517">
                  <c:v>2434.08203</c:v>
                </c:pt>
                <c:pt idx="23518">
                  <c:v>2434.08203</c:v>
                </c:pt>
                <c:pt idx="23519">
                  <c:v>2431.6406299999981</c:v>
                </c:pt>
                <c:pt idx="23520">
                  <c:v>2431.6406299999981</c:v>
                </c:pt>
                <c:pt idx="23521">
                  <c:v>2431.6406299999981</c:v>
                </c:pt>
                <c:pt idx="23522">
                  <c:v>2434.08203</c:v>
                </c:pt>
                <c:pt idx="23523">
                  <c:v>2431.6406299999981</c:v>
                </c:pt>
                <c:pt idx="23524">
                  <c:v>2434.08203</c:v>
                </c:pt>
                <c:pt idx="23525">
                  <c:v>2431.6406299999981</c:v>
                </c:pt>
                <c:pt idx="23526">
                  <c:v>2434.08203</c:v>
                </c:pt>
                <c:pt idx="23527">
                  <c:v>2431.6406299999981</c:v>
                </c:pt>
                <c:pt idx="23528">
                  <c:v>2434.08203</c:v>
                </c:pt>
                <c:pt idx="23529">
                  <c:v>2431.6406299999981</c:v>
                </c:pt>
                <c:pt idx="23530">
                  <c:v>2431.6406299999981</c:v>
                </c:pt>
                <c:pt idx="23531">
                  <c:v>2434.08203</c:v>
                </c:pt>
                <c:pt idx="23532">
                  <c:v>2431.6406299999981</c:v>
                </c:pt>
                <c:pt idx="23533">
                  <c:v>2434.08203</c:v>
                </c:pt>
                <c:pt idx="23534">
                  <c:v>2434.08203</c:v>
                </c:pt>
                <c:pt idx="23535">
                  <c:v>2431.6406299999981</c:v>
                </c:pt>
                <c:pt idx="23536">
                  <c:v>2431.6406299999981</c:v>
                </c:pt>
                <c:pt idx="23537">
                  <c:v>2434.08203</c:v>
                </c:pt>
                <c:pt idx="23538">
                  <c:v>2431.6406299999981</c:v>
                </c:pt>
                <c:pt idx="23539">
                  <c:v>2431.6406299999981</c:v>
                </c:pt>
                <c:pt idx="23540">
                  <c:v>2434.08203</c:v>
                </c:pt>
                <c:pt idx="23541">
                  <c:v>2434.08203</c:v>
                </c:pt>
                <c:pt idx="23542">
                  <c:v>2431.6406299999981</c:v>
                </c:pt>
                <c:pt idx="23543">
                  <c:v>2434.08203</c:v>
                </c:pt>
                <c:pt idx="23544">
                  <c:v>2434.08203</c:v>
                </c:pt>
                <c:pt idx="23545">
                  <c:v>2434.08203</c:v>
                </c:pt>
                <c:pt idx="23546">
                  <c:v>2434.08203</c:v>
                </c:pt>
                <c:pt idx="23547">
                  <c:v>2434.08203</c:v>
                </c:pt>
                <c:pt idx="23548">
                  <c:v>2434.08203</c:v>
                </c:pt>
                <c:pt idx="23549">
                  <c:v>2434.08203</c:v>
                </c:pt>
                <c:pt idx="23550">
                  <c:v>2434.08203</c:v>
                </c:pt>
                <c:pt idx="23551">
                  <c:v>2434.08203</c:v>
                </c:pt>
                <c:pt idx="23552">
                  <c:v>2434.08203</c:v>
                </c:pt>
                <c:pt idx="23553">
                  <c:v>2434.08203</c:v>
                </c:pt>
                <c:pt idx="23554">
                  <c:v>2434.08203</c:v>
                </c:pt>
                <c:pt idx="23555">
                  <c:v>2431.6406299999981</c:v>
                </c:pt>
                <c:pt idx="23556">
                  <c:v>2431.6406299999981</c:v>
                </c:pt>
                <c:pt idx="23557">
                  <c:v>2434.08203</c:v>
                </c:pt>
                <c:pt idx="23558">
                  <c:v>2434.08203</c:v>
                </c:pt>
                <c:pt idx="23559">
                  <c:v>2434.08203</c:v>
                </c:pt>
                <c:pt idx="23560">
                  <c:v>2431.6406299999981</c:v>
                </c:pt>
                <c:pt idx="23561">
                  <c:v>2431.6406299999981</c:v>
                </c:pt>
                <c:pt idx="23562">
                  <c:v>2434.08203</c:v>
                </c:pt>
                <c:pt idx="23563">
                  <c:v>2431.6406299999981</c:v>
                </c:pt>
                <c:pt idx="23564">
                  <c:v>2434.08203</c:v>
                </c:pt>
                <c:pt idx="23565">
                  <c:v>2434.08203</c:v>
                </c:pt>
                <c:pt idx="23566">
                  <c:v>2434.08203</c:v>
                </c:pt>
                <c:pt idx="23567">
                  <c:v>2431.6406299999981</c:v>
                </c:pt>
                <c:pt idx="23568">
                  <c:v>2434.08203</c:v>
                </c:pt>
                <c:pt idx="23569">
                  <c:v>2431.6406299999981</c:v>
                </c:pt>
                <c:pt idx="23570">
                  <c:v>2434.08203</c:v>
                </c:pt>
                <c:pt idx="23571">
                  <c:v>2434.08203</c:v>
                </c:pt>
                <c:pt idx="23572">
                  <c:v>2434.08203</c:v>
                </c:pt>
                <c:pt idx="23573">
                  <c:v>2431.6406299999981</c:v>
                </c:pt>
                <c:pt idx="23574">
                  <c:v>2434.08203</c:v>
                </c:pt>
                <c:pt idx="23575">
                  <c:v>2434.08203</c:v>
                </c:pt>
                <c:pt idx="23576">
                  <c:v>2431.6406299999981</c:v>
                </c:pt>
                <c:pt idx="23577">
                  <c:v>2434.08203</c:v>
                </c:pt>
                <c:pt idx="23578">
                  <c:v>2431.6406299999981</c:v>
                </c:pt>
                <c:pt idx="23579">
                  <c:v>2434.08203</c:v>
                </c:pt>
                <c:pt idx="23580">
                  <c:v>2434.08203</c:v>
                </c:pt>
                <c:pt idx="23581">
                  <c:v>2434.08203</c:v>
                </c:pt>
                <c:pt idx="23582">
                  <c:v>2434.08203</c:v>
                </c:pt>
                <c:pt idx="23583">
                  <c:v>2434.08203</c:v>
                </c:pt>
                <c:pt idx="23584">
                  <c:v>2431.6406299999981</c:v>
                </c:pt>
                <c:pt idx="23585">
                  <c:v>2434.08203</c:v>
                </c:pt>
                <c:pt idx="23586">
                  <c:v>2431.6406299999981</c:v>
                </c:pt>
                <c:pt idx="23587">
                  <c:v>2434.08203</c:v>
                </c:pt>
                <c:pt idx="23588">
                  <c:v>2434.08203</c:v>
                </c:pt>
                <c:pt idx="23589">
                  <c:v>2434.08203</c:v>
                </c:pt>
                <c:pt idx="23590">
                  <c:v>2434.08203</c:v>
                </c:pt>
                <c:pt idx="23591">
                  <c:v>2434.08203</c:v>
                </c:pt>
                <c:pt idx="23592">
                  <c:v>2431.6406299999981</c:v>
                </c:pt>
                <c:pt idx="23593">
                  <c:v>2434.08203</c:v>
                </c:pt>
                <c:pt idx="23594">
                  <c:v>2434.08203</c:v>
                </c:pt>
                <c:pt idx="23595">
                  <c:v>2434.08203</c:v>
                </c:pt>
                <c:pt idx="23596">
                  <c:v>2431.6406299999981</c:v>
                </c:pt>
                <c:pt idx="23597">
                  <c:v>2434.08203</c:v>
                </c:pt>
                <c:pt idx="23598">
                  <c:v>2431.6406299999981</c:v>
                </c:pt>
                <c:pt idx="23599">
                  <c:v>2431.6406299999981</c:v>
                </c:pt>
                <c:pt idx="23600">
                  <c:v>2434.08203</c:v>
                </c:pt>
                <c:pt idx="23601">
                  <c:v>2431.6406299999981</c:v>
                </c:pt>
                <c:pt idx="23602">
                  <c:v>2431.6406299999981</c:v>
                </c:pt>
                <c:pt idx="23603">
                  <c:v>2434.08203</c:v>
                </c:pt>
                <c:pt idx="23604">
                  <c:v>2431.6406299999981</c:v>
                </c:pt>
                <c:pt idx="23605">
                  <c:v>2434.08203</c:v>
                </c:pt>
                <c:pt idx="23606">
                  <c:v>2431.6406299999981</c:v>
                </c:pt>
                <c:pt idx="23607">
                  <c:v>2434.08203</c:v>
                </c:pt>
                <c:pt idx="23608">
                  <c:v>2434.08203</c:v>
                </c:pt>
                <c:pt idx="23609">
                  <c:v>2431.6406299999981</c:v>
                </c:pt>
                <c:pt idx="23610">
                  <c:v>2434.08203</c:v>
                </c:pt>
                <c:pt idx="23611">
                  <c:v>2431.6406299999981</c:v>
                </c:pt>
                <c:pt idx="23612">
                  <c:v>2434.08203</c:v>
                </c:pt>
                <c:pt idx="23613">
                  <c:v>2434.08203</c:v>
                </c:pt>
                <c:pt idx="23614">
                  <c:v>2434.08203</c:v>
                </c:pt>
                <c:pt idx="23615">
                  <c:v>2434.08203</c:v>
                </c:pt>
                <c:pt idx="23616">
                  <c:v>2434.08203</c:v>
                </c:pt>
                <c:pt idx="23617">
                  <c:v>2434.08203</c:v>
                </c:pt>
                <c:pt idx="23618">
                  <c:v>2434.08203</c:v>
                </c:pt>
                <c:pt idx="23619">
                  <c:v>2434.08203</c:v>
                </c:pt>
                <c:pt idx="23620">
                  <c:v>2434.08203</c:v>
                </c:pt>
                <c:pt idx="23621">
                  <c:v>2434.08203</c:v>
                </c:pt>
                <c:pt idx="23622">
                  <c:v>2434.08203</c:v>
                </c:pt>
                <c:pt idx="23623">
                  <c:v>2434.08203</c:v>
                </c:pt>
                <c:pt idx="23624">
                  <c:v>2434.08203</c:v>
                </c:pt>
                <c:pt idx="23625">
                  <c:v>2431.6406299999981</c:v>
                </c:pt>
                <c:pt idx="23626">
                  <c:v>2434.08203</c:v>
                </c:pt>
                <c:pt idx="23627">
                  <c:v>2434.08203</c:v>
                </c:pt>
                <c:pt idx="23628">
                  <c:v>2431.6406299999981</c:v>
                </c:pt>
                <c:pt idx="23629">
                  <c:v>2431.6406299999981</c:v>
                </c:pt>
                <c:pt idx="23630">
                  <c:v>2434.08203</c:v>
                </c:pt>
                <c:pt idx="23631">
                  <c:v>2431.6406299999981</c:v>
                </c:pt>
                <c:pt idx="23632">
                  <c:v>2434.08203</c:v>
                </c:pt>
                <c:pt idx="23633">
                  <c:v>2434.08203</c:v>
                </c:pt>
                <c:pt idx="23634">
                  <c:v>2434.08203</c:v>
                </c:pt>
                <c:pt idx="23635">
                  <c:v>2434.08203</c:v>
                </c:pt>
                <c:pt idx="23636">
                  <c:v>2434.08203</c:v>
                </c:pt>
                <c:pt idx="23637">
                  <c:v>2434.08203</c:v>
                </c:pt>
                <c:pt idx="23638">
                  <c:v>2431.6406299999981</c:v>
                </c:pt>
                <c:pt idx="23639">
                  <c:v>2434.08203</c:v>
                </c:pt>
                <c:pt idx="23640">
                  <c:v>2434.08203</c:v>
                </c:pt>
                <c:pt idx="23641">
                  <c:v>2434.08203</c:v>
                </c:pt>
                <c:pt idx="23642">
                  <c:v>2434.08203</c:v>
                </c:pt>
                <c:pt idx="23643">
                  <c:v>2434.08203</c:v>
                </c:pt>
                <c:pt idx="23644">
                  <c:v>2434.08203</c:v>
                </c:pt>
                <c:pt idx="23645">
                  <c:v>2434.08203</c:v>
                </c:pt>
                <c:pt idx="23646">
                  <c:v>2431.6406299999981</c:v>
                </c:pt>
                <c:pt idx="23647">
                  <c:v>2431.6406299999981</c:v>
                </c:pt>
                <c:pt idx="23648">
                  <c:v>2434.08203</c:v>
                </c:pt>
                <c:pt idx="23649">
                  <c:v>2431.6406299999981</c:v>
                </c:pt>
                <c:pt idx="23650">
                  <c:v>2431.6406299999981</c:v>
                </c:pt>
                <c:pt idx="23651">
                  <c:v>2434.08203</c:v>
                </c:pt>
                <c:pt idx="23652">
                  <c:v>2434.08203</c:v>
                </c:pt>
                <c:pt idx="23653">
                  <c:v>2434.08203</c:v>
                </c:pt>
                <c:pt idx="23654">
                  <c:v>2434.08203</c:v>
                </c:pt>
                <c:pt idx="23655">
                  <c:v>2434.08203</c:v>
                </c:pt>
                <c:pt idx="23656">
                  <c:v>2434.08203</c:v>
                </c:pt>
                <c:pt idx="23657">
                  <c:v>2434.08203</c:v>
                </c:pt>
                <c:pt idx="23658">
                  <c:v>2434.08203</c:v>
                </c:pt>
                <c:pt idx="23659">
                  <c:v>2434.08203</c:v>
                </c:pt>
                <c:pt idx="23660">
                  <c:v>2434.08203</c:v>
                </c:pt>
                <c:pt idx="23661">
                  <c:v>2434.08203</c:v>
                </c:pt>
                <c:pt idx="23662">
                  <c:v>2431.6406299999981</c:v>
                </c:pt>
                <c:pt idx="23663">
                  <c:v>2434.08203</c:v>
                </c:pt>
                <c:pt idx="23664">
                  <c:v>2434.08203</c:v>
                </c:pt>
                <c:pt idx="23665">
                  <c:v>2434.08203</c:v>
                </c:pt>
                <c:pt idx="23666">
                  <c:v>2434.08203</c:v>
                </c:pt>
                <c:pt idx="23667">
                  <c:v>2431.6406299999981</c:v>
                </c:pt>
                <c:pt idx="23668">
                  <c:v>2431.6406299999981</c:v>
                </c:pt>
                <c:pt idx="23669">
                  <c:v>2431.6406299999981</c:v>
                </c:pt>
                <c:pt idx="23670">
                  <c:v>2434.08203</c:v>
                </c:pt>
                <c:pt idx="23671">
                  <c:v>2434.08203</c:v>
                </c:pt>
                <c:pt idx="23672">
                  <c:v>2434.08203</c:v>
                </c:pt>
                <c:pt idx="23673">
                  <c:v>2434.08203</c:v>
                </c:pt>
                <c:pt idx="23674">
                  <c:v>2434.08203</c:v>
                </c:pt>
                <c:pt idx="23675">
                  <c:v>2431.6406299999981</c:v>
                </c:pt>
                <c:pt idx="23676">
                  <c:v>2434.08203</c:v>
                </c:pt>
                <c:pt idx="23677">
                  <c:v>2434.08203</c:v>
                </c:pt>
                <c:pt idx="23678">
                  <c:v>2434.08203</c:v>
                </c:pt>
                <c:pt idx="23679">
                  <c:v>2434.08203</c:v>
                </c:pt>
                <c:pt idx="23680">
                  <c:v>2434.08203</c:v>
                </c:pt>
                <c:pt idx="23681">
                  <c:v>2434.08203</c:v>
                </c:pt>
                <c:pt idx="23682">
                  <c:v>2431.6406299999981</c:v>
                </c:pt>
                <c:pt idx="23683">
                  <c:v>2434.08203</c:v>
                </c:pt>
                <c:pt idx="23684">
                  <c:v>2434.08203</c:v>
                </c:pt>
                <c:pt idx="23685">
                  <c:v>2434.08203</c:v>
                </c:pt>
                <c:pt idx="23686">
                  <c:v>2434.08203</c:v>
                </c:pt>
                <c:pt idx="23687">
                  <c:v>2434.08203</c:v>
                </c:pt>
                <c:pt idx="23688">
                  <c:v>2434.08203</c:v>
                </c:pt>
                <c:pt idx="23689">
                  <c:v>2434.08203</c:v>
                </c:pt>
                <c:pt idx="23690">
                  <c:v>2434.08203</c:v>
                </c:pt>
                <c:pt idx="23691">
                  <c:v>2431.6406299999981</c:v>
                </c:pt>
                <c:pt idx="23692">
                  <c:v>2434.08203</c:v>
                </c:pt>
                <c:pt idx="23693">
                  <c:v>2434.08203</c:v>
                </c:pt>
                <c:pt idx="23694">
                  <c:v>2431.6406299999981</c:v>
                </c:pt>
                <c:pt idx="23695">
                  <c:v>2434.08203</c:v>
                </c:pt>
                <c:pt idx="23696">
                  <c:v>2431.6406299999981</c:v>
                </c:pt>
                <c:pt idx="23697">
                  <c:v>2431.6406299999981</c:v>
                </c:pt>
                <c:pt idx="23698">
                  <c:v>2434.08203</c:v>
                </c:pt>
                <c:pt idx="23699">
                  <c:v>2434.08203</c:v>
                </c:pt>
                <c:pt idx="23700">
                  <c:v>2431.6406299999981</c:v>
                </c:pt>
                <c:pt idx="23701">
                  <c:v>2434.08203</c:v>
                </c:pt>
                <c:pt idx="23702">
                  <c:v>2434.08203</c:v>
                </c:pt>
                <c:pt idx="23703">
                  <c:v>2434.08203</c:v>
                </c:pt>
                <c:pt idx="23704">
                  <c:v>2431.6406299999981</c:v>
                </c:pt>
                <c:pt idx="23705">
                  <c:v>2434.08203</c:v>
                </c:pt>
                <c:pt idx="23706">
                  <c:v>2434.08203</c:v>
                </c:pt>
                <c:pt idx="23707">
                  <c:v>2434.08203</c:v>
                </c:pt>
                <c:pt idx="23708">
                  <c:v>2434.08203</c:v>
                </c:pt>
                <c:pt idx="23709">
                  <c:v>2431.6406299999981</c:v>
                </c:pt>
                <c:pt idx="23710">
                  <c:v>2434.08203</c:v>
                </c:pt>
                <c:pt idx="23711">
                  <c:v>2431.6406299999981</c:v>
                </c:pt>
                <c:pt idx="23712">
                  <c:v>2434.08203</c:v>
                </c:pt>
                <c:pt idx="23713">
                  <c:v>2434.08203</c:v>
                </c:pt>
                <c:pt idx="23714">
                  <c:v>2434.08203</c:v>
                </c:pt>
                <c:pt idx="23715">
                  <c:v>2431.6406299999981</c:v>
                </c:pt>
                <c:pt idx="23716">
                  <c:v>2434.08203</c:v>
                </c:pt>
                <c:pt idx="23717">
                  <c:v>2434.08203</c:v>
                </c:pt>
                <c:pt idx="23718">
                  <c:v>2434.08203</c:v>
                </c:pt>
                <c:pt idx="23719">
                  <c:v>2431.6406299999981</c:v>
                </c:pt>
                <c:pt idx="23720">
                  <c:v>2434.08203</c:v>
                </c:pt>
                <c:pt idx="23721">
                  <c:v>2431.6406299999981</c:v>
                </c:pt>
                <c:pt idx="23722">
                  <c:v>2434.08203</c:v>
                </c:pt>
                <c:pt idx="23723">
                  <c:v>2434.08203</c:v>
                </c:pt>
                <c:pt idx="23724">
                  <c:v>2434.08203</c:v>
                </c:pt>
                <c:pt idx="23725">
                  <c:v>2431.6406299999981</c:v>
                </c:pt>
                <c:pt idx="23726">
                  <c:v>2431.6406299999981</c:v>
                </c:pt>
                <c:pt idx="23727">
                  <c:v>2434.08203</c:v>
                </c:pt>
                <c:pt idx="23728">
                  <c:v>2434.08203</c:v>
                </c:pt>
                <c:pt idx="23729">
                  <c:v>2434.08203</c:v>
                </c:pt>
                <c:pt idx="23730">
                  <c:v>2431.6406299999981</c:v>
                </c:pt>
                <c:pt idx="23731">
                  <c:v>2431.6406299999981</c:v>
                </c:pt>
                <c:pt idx="23732">
                  <c:v>2431.6406299999981</c:v>
                </c:pt>
                <c:pt idx="23733">
                  <c:v>2434.08203</c:v>
                </c:pt>
                <c:pt idx="23734">
                  <c:v>2431.6406299999981</c:v>
                </c:pt>
                <c:pt idx="23735">
                  <c:v>2434.08203</c:v>
                </c:pt>
                <c:pt idx="23736">
                  <c:v>2434.08203</c:v>
                </c:pt>
                <c:pt idx="23737">
                  <c:v>2431.6406299999981</c:v>
                </c:pt>
                <c:pt idx="23738">
                  <c:v>2434.08203</c:v>
                </c:pt>
                <c:pt idx="23739">
                  <c:v>2434.08203</c:v>
                </c:pt>
                <c:pt idx="23740">
                  <c:v>2431.6406299999981</c:v>
                </c:pt>
                <c:pt idx="23741">
                  <c:v>2434.08203</c:v>
                </c:pt>
                <c:pt idx="23742">
                  <c:v>2431.6406299999981</c:v>
                </c:pt>
                <c:pt idx="23743">
                  <c:v>2431.6406299999981</c:v>
                </c:pt>
                <c:pt idx="23744">
                  <c:v>2434.08203</c:v>
                </c:pt>
                <c:pt idx="23745">
                  <c:v>2431.6406299999981</c:v>
                </c:pt>
                <c:pt idx="23746">
                  <c:v>2434.08203</c:v>
                </c:pt>
                <c:pt idx="23747">
                  <c:v>2434.08203</c:v>
                </c:pt>
                <c:pt idx="23748">
                  <c:v>2434.08203</c:v>
                </c:pt>
                <c:pt idx="23749">
                  <c:v>2431.6406299999981</c:v>
                </c:pt>
                <c:pt idx="23750">
                  <c:v>2431.6406299999981</c:v>
                </c:pt>
                <c:pt idx="23751">
                  <c:v>2434.08203</c:v>
                </c:pt>
                <c:pt idx="23752">
                  <c:v>2434.08203</c:v>
                </c:pt>
                <c:pt idx="23753">
                  <c:v>2434.08203</c:v>
                </c:pt>
                <c:pt idx="23754">
                  <c:v>2431.6406299999981</c:v>
                </c:pt>
                <c:pt idx="23755">
                  <c:v>2434.08203</c:v>
                </c:pt>
                <c:pt idx="23756">
                  <c:v>2434.08203</c:v>
                </c:pt>
                <c:pt idx="23757">
                  <c:v>2434.08203</c:v>
                </c:pt>
                <c:pt idx="23758">
                  <c:v>2431.6406299999981</c:v>
                </c:pt>
                <c:pt idx="23759">
                  <c:v>2434.08203</c:v>
                </c:pt>
                <c:pt idx="23760">
                  <c:v>2434.08203</c:v>
                </c:pt>
                <c:pt idx="23761">
                  <c:v>2431.6406299999981</c:v>
                </c:pt>
                <c:pt idx="23762">
                  <c:v>2434.08203</c:v>
                </c:pt>
                <c:pt idx="23763">
                  <c:v>2431.6406299999981</c:v>
                </c:pt>
                <c:pt idx="23764">
                  <c:v>2431.6406299999981</c:v>
                </c:pt>
                <c:pt idx="23765">
                  <c:v>2434.08203</c:v>
                </c:pt>
                <c:pt idx="23766">
                  <c:v>2434.08203</c:v>
                </c:pt>
                <c:pt idx="23767">
                  <c:v>2434.08203</c:v>
                </c:pt>
                <c:pt idx="23768">
                  <c:v>2431.6406299999981</c:v>
                </c:pt>
                <c:pt idx="23769">
                  <c:v>2434.08203</c:v>
                </c:pt>
                <c:pt idx="23770">
                  <c:v>2431.6406299999981</c:v>
                </c:pt>
                <c:pt idx="23771">
                  <c:v>2434.08203</c:v>
                </c:pt>
                <c:pt idx="23772">
                  <c:v>2434.08203</c:v>
                </c:pt>
                <c:pt idx="23773">
                  <c:v>2434.08203</c:v>
                </c:pt>
                <c:pt idx="23774">
                  <c:v>2434.08203</c:v>
                </c:pt>
                <c:pt idx="23775">
                  <c:v>2434.08203</c:v>
                </c:pt>
                <c:pt idx="23776">
                  <c:v>2434.08203</c:v>
                </c:pt>
                <c:pt idx="23777">
                  <c:v>2434.08203</c:v>
                </c:pt>
                <c:pt idx="23778">
                  <c:v>2434.08203</c:v>
                </c:pt>
                <c:pt idx="23779">
                  <c:v>2434.08203</c:v>
                </c:pt>
                <c:pt idx="23780">
                  <c:v>2431.6406299999981</c:v>
                </c:pt>
                <c:pt idx="23781">
                  <c:v>2434.08203</c:v>
                </c:pt>
                <c:pt idx="23782">
                  <c:v>2434.08203</c:v>
                </c:pt>
                <c:pt idx="23783">
                  <c:v>2434.08203</c:v>
                </c:pt>
                <c:pt idx="23784">
                  <c:v>2434.08203</c:v>
                </c:pt>
                <c:pt idx="23785">
                  <c:v>2434.08203</c:v>
                </c:pt>
                <c:pt idx="23786">
                  <c:v>2431.6406299999981</c:v>
                </c:pt>
                <c:pt idx="23787">
                  <c:v>2431.6406299999981</c:v>
                </c:pt>
                <c:pt idx="23788">
                  <c:v>2434.08203</c:v>
                </c:pt>
                <c:pt idx="23789">
                  <c:v>2434.08203</c:v>
                </c:pt>
                <c:pt idx="23790">
                  <c:v>2434.08203</c:v>
                </c:pt>
                <c:pt idx="23791">
                  <c:v>2431.6406299999981</c:v>
                </c:pt>
                <c:pt idx="23792">
                  <c:v>2434.08203</c:v>
                </c:pt>
                <c:pt idx="23793">
                  <c:v>2431.6406299999981</c:v>
                </c:pt>
                <c:pt idx="23794">
                  <c:v>2431.6406299999981</c:v>
                </c:pt>
                <c:pt idx="23795">
                  <c:v>2434.08203</c:v>
                </c:pt>
                <c:pt idx="23796">
                  <c:v>2431.6406299999981</c:v>
                </c:pt>
                <c:pt idx="23797">
                  <c:v>2434.08203</c:v>
                </c:pt>
                <c:pt idx="23798">
                  <c:v>2434.08203</c:v>
                </c:pt>
                <c:pt idx="23799">
                  <c:v>2431.6406299999981</c:v>
                </c:pt>
                <c:pt idx="23800">
                  <c:v>2434.08203</c:v>
                </c:pt>
                <c:pt idx="23801">
                  <c:v>2431.6406299999981</c:v>
                </c:pt>
                <c:pt idx="23802">
                  <c:v>2434.08203</c:v>
                </c:pt>
                <c:pt idx="23803">
                  <c:v>2434.08203</c:v>
                </c:pt>
                <c:pt idx="23804">
                  <c:v>2434.08203</c:v>
                </c:pt>
                <c:pt idx="23805">
                  <c:v>2434.08203</c:v>
                </c:pt>
                <c:pt idx="23806">
                  <c:v>2434.08203</c:v>
                </c:pt>
                <c:pt idx="23807">
                  <c:v>2434.08203</c:v>
                </c:pt>
                <c:pt idx="23808">
                  <c:v>2431.6406299999981</c:v>
                </c:pt>
                <c:pt idx="23809">
                  <c:v>2431.6406299999981</c:v>
                </c:pt>
                <c:pt idx="23810">
                  <c:v>2434.08203</c:v>
                </c:pt>
                <c:pt idx="23811">
                  <c:v>2434.08203</c:v>
                </c:pt>
                <c:pt idx="23812">
                  <c:v>2431.6406299999981</c:v>
                </c:pt>
                <c:pt idx="23813">
                  <c:v>2434.08203</c:v>
                </c:pt>
                <c:pt idx="23814">
                  <c:v>2434.08203</c:v>
                </c:pt>
                <c:pt idx="23815">
                  <c:v>2434.08203</c:v>
                </c:pt>
                <c:pt idx="23816">
                  <c:v>2434.08203</c:v>
                </c:pt>
                <c:pt idx="23817">
                  <c:v>2434.08203</c:v>
                </c:pt>
                <c:pt idx="23818">
                  <c:v>2434.08203</c:v>
                </c:pt>
                <c:pt idx="23819">
                  <c:v>2431.6406299999981</c:v>
                </c:pt>
                <c:pt idx="23820">
                  <c:v>2434.08203</c:v>
                </c:pt>
                <c:pt idx="23821">
                  <c:v>2434.08203</c:v>
                </c:pt>
                <c:pt idx="23822">
                  <c:v>2434.08203</c:v>
                </c:pt>
                <c:pt idx="23823">
                  <c:v>2434.08203</c:v>
                </c:pt>
                <c:pt idx="23824">
                  <c:v>2434.08203</c:v>
                </c:pt>
                <c:pt idx="23825">
                  <c:v>2431.6406299999981</c:v>
                </c:pt>
                <c:pt idx="23826">
                  <c:v>2434.08203</c:v>
                </c:pt>
                <c:pt idx="23827">
                  <c:v>2434.08203</c:v>
                </c:pt>
                <c:pt idx="23828">
                  <c:v>2431.6406299999981</c:v>
                </c:pt>
                <c:pt idx="23829">
                  <c:v>2434.08203</c:v>
                </c:pt>
                <c:pt idx="23830">
                  <c:v>2434.08203</c:v>
                </c:pt>
                <c:pt idx="23831">
                  <c:v>2434.08203</c:v>
                </c:pt>
                <c:pt idx="23832">
                  <c:v>2434.08203</c:v>
                </c:pt>
                <c:pt idx="23833">
                  <c:v>2434.08203</c:v>
                </c:pt>
                <c:pt idx="23834">
                  <c:v>2434.08203</c:v>
                </c:pt>
                <c:pt idx="23835">
                  <c:v>2431.6406299999981</c:v>
                </c:pt>
                <c:pt idx="23836">
                  <c:v>2431.6406299999981</c:v>
                </c:pt>
                <c:pt idx="23837">
                  <c:v>2434.08203</c:v>
                </c:pt>
                <c:pt idx="23838">
                  <c:v>2434.08203</c:v>
                </c:pt>
                <c:pt idx="23839">
                  <c:v>2434.08203</c:v>
                </c:pt>
                <c:pt idx="23840">
                  <c:v>2431.6406299999981</c:v>
                </c:pt>
                <c:pt idx="23841">
                  <c:v>2431.6406299999981</c:v>
                </c:pt>
                <c:pt idx="23842">
                  <c:v>2431.6406299999981</c:v>
                </c:pt>
                <c:pt idx="23843">
                  <c:v>2431.6406299999981</c:v>
                </c:pt>
                <c:pt idx="23844">
                  <c:v>2434.08203</c:v>
                </c:pt>
                <c:pt idx="23845">
                  <c:v>2434.08203</c:v>
                </c:pt>
                <c:pt idx="23846">
                  <c:v>2434.08203</c:v>
                </c:pt>
                <c:pt idx="23847">
                  <c:v>2434.08203</c:v>
                </c:pt>
                <c:pt idx="23848">
                  <c:v>2434.08203</c:v>
                </c:pt>
                <c:pt idx="23849">
                  <c:v>2431.6406299999981</c:v>
                </c:pt>
                <c:pt idx="23850">
                  <c:v>2434.08203</c:v>
                </c:pt>
                <c:pt idx="23851">
                  <c:v>2431.6406299999981</c:v>
                </c:pt>
                <c:pt idx="23852">
                  <c:v>2434.08203</c:v>
                </c:pt>
                <c:pt idx="23853">
                  <c:v>2434.08203</c:v>
                </c:pt>
                <c:pt idx="23854">
                  <c:v>2434.08203</c:v>
                </c:pt>
                <c:pt idx="23855">
                  <c:v>2434.08203</c:v>
                </c:pt>
                <c:pt idx="23856">
                  <c:v>2434.08203</c:v>
                </c:pt>
                <c:pt idx="23857">
                  <c:v>2434.08203</c:v>
                </c:pt>
                <c:pt idx="23858">
                  <c:v>2434.08203</c:v>
                </c:pt>
                <c:pt idx="23859">
                  <c:v>2431.6406299999981</c:v>
                </c:pt>
                <c:pt idx="23860">
                  <c:v>2434.08203</c:v>
                </c:pt>
                <c:pt idx="23861">
                  <c:v>2434.08203</c:v>
                </c:pt>
                <c:pt idx="23862">
                  <c:v>2434.08203</c:v>
                </c:pt>
                <c:pt idx="23863">
                  <c:v>2434.08203</c:v>
                </c:pt>
                <c:pt idx="23864">
                  <c:v>2434.08203</c:v>
                </c:pt>
                <c:pt idx="23865">
                  <c:v>2434.08203</c:v>
                </c:pt>
                <c:pt idx="23866">
                  <c:v>2431.6406299999981</c:v>
                </c:pt>
                <c:pt idx="23867">
                  <c:v>2434.08203</c:v>
                </c:pt>
                <c:pt idx="23868">
                  <c:v>2434.08203</c:v>
                </c:pt>
                <c:pt idx="23869">
                  <c:v>2434.08203</c:v>
                </c:pt>
                <c:pt idx="23870">
                  <c:v>2434.08203</c:v>
                </c:pt>
                <c:pt idx="23871">
                  <c:v>2431.6406299999981</c:v>
                </c:pt>
                <c:pt idx="23872">
                  <c:v>2434.08203</c:v>
                </c:pt>
                <c:pt idx="23873">
                  <c:v>2434.08203</c:v>
                </c:pt>
                <c:pt idx="23874">
                  <c:v>2431.6406299999981</c:v>
                </c:pt>
                <c:pt idx="23875">
                  <c:v>2434.08203</c:v>
                </c:pt>
                <c:pt idx="23876">
                  <c:v>2434.08203</c:v>
                </c:pt>
                <c:pt idx="23877">
                  <c:v>2434.08203</c:v>
                </c:pt>
                <c:pt idx="23878">
                  <c:v>2434.08203</c:v>
                </c:pt>
                <c:pt idx="23879">
                  <c:v>2434.08203</c:v>
                </c:pt>
                <c:pt idx="23880">
                  <c:v>2431.6406299999981</c:v>
                </c:pt>
                <c:pt idx="23881">
                  <c:v>2431.6406299999981</c:v>
                </c:pt>
                <c:pt idx="23882">
                  <c:v>2431.6406299999981</c:v>
                </c:pt>
                <c:pt idx="23883">
                  <c:v>2434.08203</c:v>
                </c:pt>
                <c:pt idx="23884">
                  <c:v>2434.08203</c:v>
                </c:pt>
                <c:pt idx="23885">
                  <c:v>2431.6406299999981</c:v>
                </c:pt>
                <c:pt idx="23886">
                  <c:v>2431.6406299999981</c:v>
                </c:pt>
                <c:pt idx="23887">
                  <c:v>2434.08203</c:v>
                </c:pt>
                <c:pt idx="23888">
                  <c:v>2434.08203</c:v>
                </c:pt>
                <c:pt idx="23889">
                  <c:v>2434.08203</c:v>
                </c:pt>
                <c:pt idx="23890">
                  <c:v>2434.08203</c:v>
                </c:pt>
                <c:pt idx="23891">
                  <c:v>2431.6406299999981</c:v>
                </c:pt>
                <c:pt idx="23892">
                  <c:v>2434.08203</c:v>
                </c:pt>
                <c:pt idx="23893">
                  <c:v>2434.08203</c:v>
                </c:pt>
                <c:pt idx="23894">
                  <c:v>2434.08203</c:v>
                </c:pt>
                <c:pt idx="23895">
                  <c:v>2434.08203</c:v>
                </c:pt>
                <c:pt idx="23896">
                  <c:v>2431.6406299999981</c:v>
                </c:pt>
                <c:pt idx="23897">
                  <c:v>2434.08203</c:v>
                </c:pt>
                <c:pt idx="23898">
                  <c:v>2431.6406299999981</c:v>
                </c:pt>
                <c:pt idx="23899">
                  <c:v>2431.6406299999981</c:v>
                </c:pt>
                <c:pt idx="23900">
                  <c:v>2434.08203</c:v>
                </c:pt>
                <c:pt idx="23901">
                  <c:v>2431.6406299999981</c:v>
                </c:pt>
                <c:pt idx="23902">
                  <c:v>2434.08203</c:v>
                </c:pt>
                <c:pt idx="23903">
                  <c:v>2434.08203</c:v>
                </c:pt>
                <c:pt idx="23904">
                  <c:v>2431.6406299999981</c:v>
                </c:pt>
                <c:pt idx="23905">
                  <c:v>2434.08203</c:v>
                </c:pt>
                <c:pt idx="23906">
                  <c:v>2434.08203</c:v>
                </c:pt>
                <c:pt idx="23907">
                  <c:v>2434.08203</c:v>
                </c:pt>
                <c:pt idx="23908">
                  <c:v>2434.08203</c:v>
                </c:pt>
                <c:pt idx="23909">
                  <c:v>2434.08203</c:v>
                </c:pt>
                <c:pt idx="23910">
                  <c:v>2434.08203</c:v>
                </c:pt>
                <c:pt idx="23911">
                  <c:v>2434.08203</c:v>
                </c:pt>
                <c:pt idx="23912">
                  <c:v>2434.08203</c:v>
                </c:pt>
                <c:pt idx="23913">
                  <c:v>2434.08203</c:v>
                </c:pt>
                <c:pt idx="23914">
                  <c:v>2431.6406299999981</c:v>
                </c:pt>
                <c:pt idx="23915">
                  <c:v>2431.6406299999981</c:v>
                </c:pt>
                <c:pt idx="23916">
                  <c:v>2434.08203</c:v>
                </c:pt>
                <c:pt idx="23917">
                  <c:v>2431.6406299999981</c:v>
                </c:pt>
                <c:pt idx="23918">
                  <c:v>2434.08203</c:v>
                </c:pt>
                <c:pt idx="23919">
                  <c:v>2431.6406299999981</c:v>
                </c:pt>
                <c:pt idx="23920">
                  <c:v>2434.08203</c:v>
                </c:pt>
                <c:pt idx="23921">
                  <c:v>2434.08203</c:v>
                </c:pt>
                <c:pt idx="23922">
                  <c:v>2431.6406299999981</c:v>
                </c:pt>
                <c:pt idx="23923">
                  <c:v>2434.08203</c:v>
                </c:pt>
                <c:pt idx="23924">
                  <c:v>2434.08203</c:v>
                </c:pt>
                <c:pt idx="23925">
                  <c:v>2434.08203</c:v>
                </c:pt>
                <c:pt idx="23926">
                  <c:v>2434.08203</c:v>
                </c:pt>
                <c:pt idx="23927">
                  <c:v>2431.6406299999981</c:v>
                </c:pt>
                <c:pt idx="23928">
                  <c:v>2434.08203</c:v>
                </c:pt>
                <c:pt idx="23929">
                  <c:v>2434.08203</c:v>
                </c:pt>
                <c:pt idx="23930">
                  <c:v>2434.08203</c:v>
                </c:pt>
                <c:pt idx="23931">
                  <c:v>2434.08203</c:v>
                </c:pt>
                <c:pt idx="23932">
                  <c:v>2431.6406299999981</c:v>
                </c:pt>
                <c:pt idx="23933">
                  <c:v>2431.6406299999981</c:v>
                </c:pt>
                <c:pt idx="23934">
                  <c:v>2434.08203</c:v>
                </c:pt>
                <c:pt idx="23935">
                  <c:v>2434.08203</c:v>
                </c:pt>
                <c:pt idx="23936">
                  <c:v>2434.08203</c:v>
                </c:pt>
                <c:pt idx="23937">
                  <c:v>2434.08203</c:v>
                </c:pt>
                <c:pt idx="23938">
                  <c:v>2431.6406299999981</c:v>
                </c:pt>
                <c:pt idx="23939">
                  <c:v>2434.08203</c:v>
                </c:pt>
                <c:pt idx="23940">
                  <c:v>2431.6406299999981</c:v>
                </c:pt>
                <c:pt idx="23941">
                  <c:v>2434.08203</c:v>
                </c:pt>
                <c:pt idx="23942">
                  <c:v>2431.6406299999981</c:v>
                </c:pt>
                <c:pt idx="23943">
                  <c:v>2434.08203</c:v>
                </c:pt>
                <c:pt idx="23944">
                  <c:v>2434.08203</c:v>
                </c:pt>
                <c:pt idx="23945">
                  <c:v>2431.6406299999981</c:v>
                </c:pt>
                <c:pt idx="23946">
                  <c:v>2434.08203</c:v>
                </c:pt>
                <c:pt idx="23947">
                  <c:v>2434.08203</c:v>
                </c:pt>
                <c:pt idx="23948">
                  <c:v>2431.6406299999981</c:v>
                </c:pt>
                <c:pt idx="23949">
                  <c:v>2431.6406299999981</c:v>
                </c:pt>
                <c:pt idx="23950">
                  <c:v>2434.08203</c:v>
                </c:pt>
                <c:pt idx="23951">
                  <c:v>2431.6406299999981</c:v>
                </c:pt>
                <c:pt idx="23952">
                  <c:v>2431.6406299999981</c:v>
                </c:pt>
                <c:pt idx="23953">
                  <c:v>2434.08203</c:v>
                </c:pt>
                <c:pt idx="23954">
                  <c:v>2431.6406299999981</c:v>
                </c:pt>
                <c:pt idx="23955">
                  <c:v>2434.08203</c:v>
                </c:pt>
                <c:pt idx="23956">
                  <c:v>2434.08203</c:v>
                </c:pt>
                <c:pt idx="23957">
                  <c:v>2434.08203</c:v>
                </c:pt>
                <c:pt idx="23958">
                  <c:v>2434.08203</c:v>
                </c:pt>
                <c:pt idx="23959">
                  <c:v>2434.08203</c:v>
                </c:pt>
                <c:pt idx="23960">
                  <c:v>2431.6406299999981</c:v>
                </c:pt>
                <c:pt idx="23961">
                  <c:v>2434.08203</c:v>
                </c:pt>
                <c:pt idx="23962">
                  <c:v>2431.6406299999981</c:v>
                </c:pt>
                <c:pt idx="23963">
                  <c:v>2434.08203</c:v>
                </c:pt>
                <c:pt idx="23964">
                  <c:v>2434.08203</c:v>
                </c:pt>
                <c:pt idx="23965">
                  <c:v>2431.6406299999981</c:v>
                </c:pt>
                <c:pt idx="23966">
                  <c:v>2434.08203</c:v>
                </c:pt>
                <c:pt idx="23967">
                  <c:v>2431.6406299999981</c:v>
                </c:pt>
                <c:pt idx="23968">
                  <c:v>2434.08203</c:v>
                </c:pt>
                <c:pt idx="23969">
                  <c:v>2434.08203</c:v>
                </c:pt>
                <c:pt idx="23970">
                  <c:v>2434.08203</c:v>
                </c:pt>
                <c:pt idx="23971">
                  <c:v>2434.08203</c:v>
                </c:pt>
                <c:pt idx="23972">
                  <c:v>2434.08203</c:v>
                </c:pt>
                <c:pt idx="23973">
                  <c:v>2431.6406299999981</c:v>
                </c:pt>
                <c:pt idx="23974">
                  <c:v>2434.08203</c:v>
                </c:pt>
                <c:pt idx="23975">
                  <c:v>2434.08203</c:v>
                </c:pt>
                <c:pt idx="23976">
                  <c:v>2434.08203</c:v>
                </c:pt>
                <c:pt idx="23977">
                  <c:v>2431.6406299999981</c:v>
                </c:pt>
                <c:pt idx="23978">
                  <c:v>2431.6406299999981</c:v>
                </c:pt>
                <c:pt idx="23979">
                  <c:v>2434.08203</c:v>
                </c:pt>
                <c:pt idx="23980">
                  <c:v>2431.6406299999981</c:v>
                </c:pt>
                <c:pt idx="23981">
                  <c:v>2434.08203</c:v>
                </c:pt>
                <c:pt idx="23982">
                  <c:v>2431.6406299999981</c:v>
                </c:pt>
                <c:pt idx="23983">
                  <c:v>2431.6406299999981</c:v>
                </c:pt>
                <c:pt idx="23984">
                  <c:v>2434.08203</c:v>
                </c:pt>
                <c:pt idx="23985">
                  <c:v>2431.6406299999981</c:v>
                </c:pt>
                <c:pt idx="23986">
                  <c:v>2434.08203</c:v>
                </c:pt>
                <c:pt idx="23987">
                  <c:v>2431.6406299999981</c:v>
                </c:pt>
                <c:pt idx="23988">
                  <c:v>2431.6406299999981</c:v>
                </c:pt>
                <c:pt idx="23989">
                  <c:v>2434.08203</c:v>
                </c:pt>
                <c:pt idx="23990">
                  <c:v>2434.08203</c:v>
                </c:pt>
                <c:pt idx="23991">
                  <c:v>2434.08203</c:v>
                </c:pt>
                <c:pt idx="23992">
                  <c:v>2431.6406299999981</c:v>
                </c:pt>
                <c:pt idx="23993">
                  <c:v>2434.08203</c:v>
                </c:pt>
                <c:pt idx="23994">
                  <c:v>2434.08203</c:v>
                </c:pt>
                <c:pt idx="23995">
                  <c:v>2434.08203</c:v>
                </c:pt>
                <c:pt idx="23996">
                  <c:v>2434.08203</c:v>
                </c:pt>
                <c:pt idx="23997">
                  <c:v>2434.08203</c:v>
                </c:pt>
                <c:pt idx="23998">
                  <c:v>2431.6406299999981</c:v>
                </c:pt>
                <c:pt idx="23999">
                  <c:v>2434.08203</c:v>
                </c:pt>
                <c:pt idx="24000">
                  <c:v>2434.08203</c:v>
                </c:pt>
                <c:pt idx="24001">
                  <c:v>2434.08203</c:v>
                </c:pt>
                <c:pt idx="24002">
                  <c:v>2434.08203</c:v>
                </c:pt>
                <c:pt idx="24003">
                  <c:v>2434.08203</c:v>
                </c:pt>
                <c:pt idx="24004">
                  <c:v>2434.08203</c:v>
                </c:pt>
                <c:pt idx="24005">
                  <c:v>2434.08203</c:v>
                </c:pt>
                <c:pt idx="24006">
                  <c:v>2431.6406299999981</c:v>
                </c:pt>
                <c:pt idx="24007">
                  <c:v>2431.6406299999981</c:v>
                </c:pt>
                <c:pt idx="24008">
                  <c:v>2434.08203</c:v>
                </c:pt>
                <c:pt idx="24009">
                  <c:v>2434.08203</c:v>
                </c:pt>
                <c:pt idx="24010">
                  <c:v>2434.08203</c:v>
                </c:pt>
                <c:pt idx="24011">
                  <c:v>2434.08203</c:v>
                </c:pt>
                <c:pt idx="24012">
                  <c:v>2434.08203</c:v>
                </c:pt>
                <c:pt idx="24013">
                  <c:v>2434.08203</c:v>
                </c:pt>
                <c:pt idx="24014">
                  <c:v>2431.6406299999981</c:v>
                </c:pt>
                <c:pt idx="24015">
                  <c:v>2434.08203</c:v>
                </c:pt>
                <c:pt idx="24016">
                  <c:v>2431.6406299999981</c:v>
                </c:pt>
                <c:pt idx="24017">
                  <c:v>2431.6406299999981</c:v>
                </c:pt>
                <c:pt idx="24018">
                  <c:v>2434.08203</c:v>
                </c:pt>
                <c:pt idx="24019">
                  <c:v>2434.08203</c:v>
                </c:pt>
                <c:pt idx="24020">
                  <c:v>2431.6406299999981</c:v>
                </c:pt>
                <c:pt idx="24021">
                  <c:v>2434.08203</c:v>
                </c:pt>
                <c:pt idx="24022">
                  <c:v>2431.6406299999981</c:v>
                </c:pt>
                <c:pt idx="24023">
                  <c:v>2431.6406299999981</c:v>
                </c:pt>
                <c:pt idx="24024">
                  <c:v>2434.08203</c:v>
                </c:pt>
                <c:pt idx="24025">
                  <c:v>2431.6406299999981</c:v>
                </c:pt>
                <c:pt idx="24026">
                  <c:v>2434.08203</c:v>
                </c:pt>
                <c:pt idx="24027">
                  <c:v>2431.6406299999981</c:v>
                </c:pt>
                <c:pt idx="24028">
                  <c:v>2431.6406299999981</c:v>
                </c:pt>
                <c:pt idx="24029">
                  <c:v>2434.08203</c:v>
                </c:pt>
                <c:pt idx="24030">
                  <c:v>2431.6406299999981</c:v>
                </c:pt>
                <c:pt idx="24031">
                  <c:v>2434.08203</c:v>
                </c:pt>
                <c:pt idx="24032">
                  <c:v>2431.6406299999981</c:v>
                </c:pt>
                <c:pt idx="24033">
                  <c:v>2434.08203</c:v>
                </c:pt>
                <c:pt idx="24034">
                  <c:v>2431.6406299999981</c:v>
                </c:pt>
                <c:pt idx="24035">
                  <c:v>2434.08203</c:v>
                </c:pt>
                <c:pt idx="24036">
                  <c:v>2434.08203</c:v>
                </c:pt>
                <c:pt idx="24037">
                  <c:v>2431.6406299999981</c:v>
                </c:pt>
                <c:pt idx="24038">
                  <c:v>2431.6406299999981</c:v>
                </c:pt>
                <c:pt idx="24039">
                  <c:v>2434.08203</c:v>
                </c:pt>
                <c:pt idx="24040">
                  <c:v>2434.08203</c:v>
                </c:pt>
                <c:pt idx="24041">
                  <c:v>2431.6406299999981</c:v>
                </c:pt>
                <c:pt idx="24042">
                  <c:v>2434.08203</c:v>
                </c:pt>
                <c:pt idx="24043">
                  <c:v>2434.08203</c:v>
                </c:pt>
                <c:pt idx="24044">
                  <c:v>2434.08203</c:v>
                </c:pt>
                <c:pt idx="24045">
                  <c:v>2434.08203</c:v>
                </c:pt>
                <c:pt idx="24046">
                  <c:v>2431.6406299999981</c:v>
                </c:pt>
                <c:pt idx="24047">
                  <c:v>2434.08203</c:v>
                </c:pt>
                <c:pt idx="24048">
                  <c:v>2434.08203</c:v>
                </c:pt>
                <c:pt idx="24049">
                  <c:v>2431.6406299999981</c:v>
                </c:pt>
                <c:pt idx="24050">
                  <c:v>2434.08203</c:v>
                </c:pt>
                <c:pt idx="24051">
                  <c:v>2434.08203</c:v>
                </c:pt>
                <c:pt idx="24052">
                  <c:v>2434.08203</c:v>
                </c:pt>
                <c:pt idx="24053">
                  <c:v>2434.08203</c:v>
                </c:pt>
                <c:pt idx="24054">
                  <c:v>2434.08203</c:v>
                </c:pt>
                <c:pt idx="24055">
                  <c:v>2434.08203</c:v>
                </c:pt>
                <c:pt idx="24056">
                  <c:v>2431.6406299999981</c:v>
                </c:pt>
                <c:pt idx="24057">
                  <c:v>2431.6406299999981</c:v>
                </c:pt>
                <c:pt idx="24058">
                  <c:v>2434.08203</c:v>
                </c:pt>
                <c:pt idx="24059">
                  <c:v>2431.6406299999981</c:v>
                </c:pt>
                <c:pt idx="24060">
                  <c:v>2434.08203</c:v>
                </c:pt>
                <c:pt idx="24061">
                  <c:v>2434.08203</c:v>
                </c:pt>
                <c:pt idx="24062">
                  <c:v>2434.08203</c:v>
                </c:pt>
                <c:pt idx="24063">
                  <c:v>2431.6406299999981</c:v>
                </c:pt>
                <c:pt idx="24064">
                  <c:v>2431.6406299999981</c:v>
                </c:pt>
                <c:pt idx="24065">
                  <c:v>2434.08203</c:v>
                </c:pt>
                <c:pt idx="24066">
                  <c:v>2434.08203</c:v>
                </c:pt>
                <c:pt idx="24067">
                  <c:v>2431.6406299999981</c:v>
                </c:pt>
                <c:pt idx="24068">
                  <c:v>2434.08203</c:v>
                </c:pt>
                <c:pt idx="24069">
                  <c:v>2431.6406299999981</c:v>
                </c:pt>
                <c:pt idx="24070">
                  <c:v>2431.6406299999981</c:v>
                </c:pt>
                <c:pt idx="24071">
                  <c:v>2434.08203</c:v>
                </c:pt>
                <c:pt idx="24072">
                  <c:v>2434.08203</c:v>
                </c:pt>
                <c:pt idx="24073">
                  <c:v>2431.6406299999981</c:v>
                </c:pt>
                <c:pt idx="24074">
                  <c:v>2434.08203</c:v>
                </c:pt>
                <c:pt idx="24075">
                  <c:v>2434.08203</c:v>
                </c:pt>
                <c:pt idx="24076">
                  <c:v>2434.08203</c:v>
                </c:pt>
                <c:pt idx="24077">
                  <c:v>2431.6406299999981</c:v>
                </c:pt>
                <c:pt idx="24078">
                  <c:v>2434.08203</c:v>
                </c:pt>
                <c:pt idx="24079">
                  <c:v>2434.08203</c:v>
                </c:pt>
                <c:pt idx="24080">
                  <c:v>2434.08203</c:v>
                </c:pt>
                <c:pt idx="24081">
                  <c:v>2434.08203</c:v>
                </c:pt>
                <c:pt idx="24082">
                  <c:v>2431.6406299999981</c:v>
                </c:pt>
                <c:pt idx="24083">
                  <c:v>2434.08203</c:v>
                </c:pt>
                <c:pt idx="24084">
                  <c:v>2431.6406299999981</c:v>
                </c:pt>
                <c:pt idx="24085">
                  <c:v>2434.08203</c:v>
                </c:pt>
                <c:pt idx="24086">
                  <c:v>2431.6406299999981</c:v>
                </c:pt>
                <c:pt idx="24087">
                  <c:v>2434.08203</c:v>
                </c:pt>
                <c:pt idx="24088">
                  <c:v>2431.6406299999981</c:v>
                </c:pt>
                <c:pt idx="24089">
                  <c:v>2431.6406299999981</c:v>
                </c:pt>
                <c:pt idx="24090">
                  <c:v>2434.08203</c:v>
                </c:pt>
                <c:pt idx="24091">
                  <c:v>2431.6406299999981</c:v>
                </c:pt>
                <c:pt idx="24092">
                  <c:v>2434.08203</c:v>
                </c:pt>
                <c:pt idx="24093">
                  <c:v>2434.08203</c:v>
                </c:pt>
                <c:pt idx="24094">
                  <c:v>2431.6406299999981</c:v>
                </c:pt>
                <c:pt idx="24095">
                  <c:v>2434.08203</c:v>
                </c:pt>
                <c:pt idx="24096">
                  <c:v>2434.08203</c:v>
                </c:pt>
                <c:pt idx="24097">
                  <c:v>2434.08203</c:v>
                </c:pt>
                <c:pt idx="24098">
                  <c:v>2434.08203</c:v>
                </c:pt>
                <c:pt idx="24099">
                  <c:v>2434.08203</c:v>
                </c:pt>
                <c:pt idx="24100">
                  <c:v>2431.6406299999981</c:v>
                </c:pt>
                <c:pt idx="24101">
                  <c:v>2431.6406299999981</c:v>
                </c:pt>
                <c:pt idx="24102">
                  <c:v>2431.6406299999981</c:v>
                </c:pt>
                <c:pt idx="24103">
                  <c:v>2431.6406299999981</c:v>
                </c:pt>
                <c:pt idx="24104">
                  <c:v>2431.6406299999981</c:v>
                </c:pt>
                <c:pt idx="24105">
                  <c:v>2431.6406299999981</c:v>
                </c:pt>
                <c:pt idx="24106">
                  <c:v>2434.08203</c:v>
                </c:pt>
                <c:pt idx="24107">
                  <c:v>2434.08203</c:v>
                </c:pt>
                <c:pt idx="24108">
                  <c:v>2434.08203</c:v>
                </c:pt>
                <c:pt idx="24109">
                  <c:v>2434.08203</c:v>
                </c:pt>
                <c:pt idx="24110">
                  <c:v>2434.08203</c:v>
                </c:pt>
                <c:pt idx="24111">
                  <c:v>2434.08203</c:v>
                </c:pt>
                <c:pt idx="24112">
                  <c:v>2434.08203</c:v>
                </c:pt>
                <c:pt idx="24113">
                  <c:v>2431.6406299999981</c:v>
                </c:pt>
                <c:pt idx="24114">
                  <c:v>2434.08203</c:v>
                </c:pt>
                <c:pt idx="24115">
                  <c:v>2434.08203</c:v>
                </c:pt>
                <c:pt idx="24116">
                  <c:v>2434.08203</c:v>
                </c:pt>
                <c:pt idx="24117">
                  <c:v>2431.6406299999981</c:v>
                </c:pt>
                <c:pt idx="24118">
                  <c:v>2434.08203</c:v>
                </c:pt>
                <c:pt idx="24119">
                  <c:v>2434.08203</c:v>
                </c:pt>
                <c:pt idx="24120">
                  <c:v>2434.08203</c:v>
                </c:pt>
                <c:pt idx="24121">
                  <c:v>2434.08203</c:v>
                </c:pt>
                <c:pt idx="24122">
                  <c:v>2434.08203</c:v>
                </c:pt>
                <c:pt idx="24123">
                  <c:v>2434.08203</c:v>
                </c:pt>
                <c:pt idx="24124">
                  <c:v>2434.08203</c:v>
                </c:pt>
                <c:pt idx="24125">
                  <c:v>2431.6406299999981</c:v>
                </c:pt>
                <c:pt idx="24126">
                  <c:v>2431.6406299999981</c:v>
                </c:pt>
                <c:pt idx="24127">
                  <c:v>2434.08203</c:v>
                </c:pt>
                <c:pt idx="24128">
                  <c:v>2431.6406299999981</c:v>
                </c:pt>
                <c:pt idx="24129">
                  <c:v>2431.6406299999981</c:v>
                </c:pt>
                <c:pt idx="24130">
                  <c:v>2434.08203</c:v>
                </c:pt>
                <c:pt idx="24131">
                  <c:v>2434.08203</c:v>
                </c:pt>
                <c:pt idx="24132">
                  <c:v>2434.08203</c:v>
                </c:pt>
                <c:pt idx="24133">
                  <c:v>2434.08203</c:v>
                </c:pt>
                <c:pt idx="24134">
                  <c:v>2434.08203</c:v>
                </c:pt>
                <c:pt idx="24135">
                  <c:v>2434.08203</c:v>
                </c:pt>
                <c:pt idx="24136">
                  <c:v>2434.08203</c:v>
                </c:pt>
                <c:pt idx="24137">
                  <c:v>2431.6406299999981</c:v>
                </c:pt>
                <c:pt idx="24138">
                  <c:v>2434.08203</c:v>
                </c:pt>
                <c:pt idx="24139">
                  <c:v>2431.6406299999981</c:v>
                </c:pt>
                <c:pt idx="24140">
                  <c:v>2434.08203</c:v>
                </c:pt>
                <c:pt idx="24141">
                  <c:v>2434.08203</c:v>
                </c:pt>
                <c:pt idx="24142">
                  <c:v>2434.08203</c:v>
                </c:pt>
                <c:pt idx="24143">
                  <c:v>2431.6406299999981</c:v>
                </c:pt>
                <c:pt idx="24144">
                  <c:v>2431.6406299999981</c:v>
                </c:pt>
                <c:pt idx="24145">
                  <c:v>2434.08203</c:v>
                </c:pt>
                <c:pt idx="24146">
                  <c:v>2434.08203</c:v>
                </c:pt>
                <c:pt idx="24147">
                  <c:v>2431.6406299999981</c:v>
                </c:pt>
                <c:pt idx="24148">
                  <c:v>2434.08203</c:v>
                </c:pt>
                <c:pt idx="24149">
                  <c:v>2431.6406299999981</c:v>
                </c:pt>
                <c:pt idx="24150">
                  <c:v>2434.08203</c:v>
                </c:pt>
                <c:pt idx="24151">
                  <c:v>2434.08203</c:v>
                </c:pt>
                <c:pt idx="24152">
                  <c:v>2431.6406299999981</c:v>
                </c:pt>
                <c:pt idx="24153">
                  <c:v>2434.08203</c:v>
                </c:pt>
                <c:pt idx="24154">
                  <c:v>2431.6406299999981</c:v>
                </c:pt>
                <c:pt idx="24155">
                  <c:v>2434.08203</c:v>
                </c:pt>
                <c:pt idx="24156">
                  <c:v>2431.6406299999981</c:v>
                </c:pt>
                <c:pt idx="24157">
                  <c:v>2434.08203</c:v>
                </c:pt>
                <c:pt idx="24158">
                  <c:v>2431.6406299999981</c:v>
                </c:pt>
                <c:pt idx="24159">
                  <c:v>2431.6406299999981</c:v>
                </c:pt>
                <c:pt idx="24160">
                  <c:v>2431.6406299999981</c:v>
                </c:pt>
                <c:pt idx="24161">
                  <c:v>2434.08203</c:v>
                </c:pt>
                <c:pt idx="24162">
                  <c:v>2431.6406299999981</c:v>
                </c:pt>
                <c:pt idx="24163">
                  <c:v>2434.08203</c:v>
                </c:pt>
                <c:pt idx="24164">
                  <c:v>2431.6406299999981</c:v>
                </c:pt>
                <c:pt idx="24165">
                  <c:v>2431.6406299999981</c:v>
                </c:pt>
                <c:pt idx="24166">
                  <c:v>2434.08203</c:v>
                </c:pt>
                <c:pt idx="24167">
                  <c:v>2431.6406299999981</c:v>
                </c:pt>
                <c:pt idx="24168">
                  <c:v>2434.08203</c:v>
                </c:pt>
                <c:pt idx="24169">
                  <c:v>2431.6406299999981</c:v>
                </c:pt>
                <c:pt idx="24170">
                  <c:v>2431.6406299999981</c:v>
                </c:pt>
                <c:pt idx="24171">
                  <c:v>2434.08203</c:v>
                </c:pt>
                <c:pt idx="24172">
                  <c:v>2434.08203</c:v>
                </c:pt>
                <c:pt idx="24173">
                  <c:v>2434.08203</c:v>
                </c:pt>
                <c:pt idx="24174">
                  <c:v>2434.08203</c:v>
                </c:pt>
                <c:pt idx="24175">
                  <c:v>2431.6406299999981</c:v>
                </c:pt>
                <c:pt idx="24176">
                  <c:v>2431.6406299999981</c:v>
                </c:pt>
                <c:pt idx="24177">
                  <c:v>2431.6406299999981</c:v>
                </c:pt>
                <c:pt idx="24178">
                  <c:v>2431.6406299999981</c:v>
                </c:pt>
                <c:pt idx="24179">
                  <c:v>2434.08203</c:v>
                </c:pt>
                <c:pt idx="24180">
                  <c:v>2434.08203</c:v>
                </c:pt>
                <c:pt idx="24181">
                  <c:v>2434.08203</c:v>
                </c:pt>
                <c:pt idx="24182">
                  <c:v>2434.08203</c:v>
                </c:pt>
                <c:pt idx="24183">
                  <c:v>2431.6406299999981</c:v>
                </c:pt>
                <c:pt idx="24184">
                  <c:v>2434.08203</c:v>
                </c:pt>
                <c:pt idx="24185">
                  <c:v>2431.6406299999981</c:v>
                </c:pt>
                <c:pt idx="24186">
                  <c:v>2434.08203</c:v>
                </c:pt>
                <c:pt idx="24187">
                  <c:v>2434.08203</c:v>
                </c:pt>
                <c:pt idx="24188">
                  <c:v>2434.08203</c:v>
                </c:pt>
                <c:pt idx="24189">
                  <c:v>2434.08203</c:v>
                </c:pt>
                <c:pt idx="24190">
                  <c:v>2434.08203</c:v>
                </c:pt>
                <c:pt idx="24191">
                  <c:v>2434.08203</c:v>
                </c:pt>
                <c:pt idx="24192">
                  <c:v>2434.08203</c:v>
                </c:pt>
                <c:pt idx="24193">
                  <c:v>2434.08203</c:v>
                </c:pt>
                <c:pt idx="24194">
                  <c:v>2434.08203</c:v>
                </c:pt>
                <c:pt idx="24195">
                  <c:v>2434.08203</c:v>
                </c:pt>
                <c:pt idx="24196">
                  <c:v>2434.08203</c:v>
                </c:pt>
                <c:pt idx="24197">
                  <c:v>2431.6406299999981</c:v>
                </c:pt>
                <c:pt idx="24198">
                  <c:v>2434.08203</c:v>
                </c:pt>
                <c:pt idx="24199">
                  <c:v>2434.08203</c:v>
                </c:pt>
                <c:pt idx="24200">
                  <c:v>2434.08203</c:v>
                </c:pt>
                <c:pt idx="24201">
                  <c:v>2434.08203</c:v>
                </c:pt>
                <c:pt idx="24202">
                  <c:v>2434.08203</c:v>
                </c:pt>
                <c:pt idx="24203">
                  <c:v>2434.08203</c:v>
                </c:pt>
                <c:pt idx="24204">
                  <c:v>2431.6406299999981</c:v>
                </c:pt>
                <c:pt idx="24205">
                  <c:v>2434.08203</c:v>
                </c:pt>
                <c:pt idx="24206">
                  <c:v>2434.08203</c:v>
                </c:pt>
                <c:pt idx="24207">
                  <c:v>2431.6406299999981</c:v>
                </c:pt>
                <c:pt idx="24208">
                  <c:v>2434.08203</c:v>
                </c:pt>
                <c:pt idx="24209">
                  <c:v>2431.6406299999981</c:v>
                </c:pt>
                <c:pt idx="24210">
                  <c:v>2434.08203</c:v>
                </c:pt>
                <c:pt idx="24211">
                  <c:v>2434.08203</c:v>
                </c:pt>
                <c:pt idx="24212">
                  <c:v>2434.08203</c:v>
                </c:pt>
                <c:pt idx="24213">
                  <c:v>2434.08203</c:v>
                </c:pt>
                <c:pt idx="24214">
                  <c:v>2434.08203</c:v>
                </c:pt>
                <c:pt idx="24215">
                  <c:v>2434.08203</c:v>
                </c:pt>
                <c:pt idx="24216">
                  <c:v>2434.08203</c:v>
                </c:pt>
                <c:pt idx="24217">
                  <c:v>2431.6406299999981</c:v>
                </c:pt>
                <c:pt idx="24218">
                  <c:v>2434.08203</c:v>
                </c:pt>
                <c:pt idx="24219">
                  <c:v>2434.08203</c:v>
                </c:pt>
                <c:pt idx="24220">
                  <c:v>2434.08203</c:v>
                </c:pt>
                <c:pt idx="24221">
                  <c:v>2434.08203</c:v>
                </c:pt>
                <c:pt idx="24222">
                  <c:v>2434.08203</c:v>
                </c:pt>
                <c:pt idx="24223">
                  <c:v>2434.08203</c:v>
                </c:pt>
                <c:pt idx="24224">
                  <c:v>2434.08203</c:v>
                </c:pt>
                <c:pt idx="24225">
                  <c:v>2431.6406299999981</c:v>
                </c:pt>
                <c:pt idx="24226">
                  <c:v>2434.08203</c:v>
                </c:pt>
                <c:pt idx="24227">
                  <c:v>2434.08203</c:v>
                </c:pt>
                <c:pt idx="24228">
                  <c:v>2434.08203</c:v>
                </c:pt>
                <c:pt idx="24229">
                  <c:v>2431.6406299999981</c:v>
                </c:pt>
                <c:pt idx="24230">
                  <c:v>2434.08203</c:v>
                </c:pt>
                <c:pt idx="24231">
                  <c:v>2431.6406299999981</c:v>
                </c:pt>
                <c:pt idx="24232">
                  <c:v>2434.08203</c:v>
                </c:pt>
                <c:pt idx="24233">
                  <c:v>2434.08203</c:v>
                </c:pt>
                <c:pt idx="24234">
                  <c:v>2434.08203</c:v>
                </c:pt>
                <c:pt idx="24235">
                  <c:v>2431.6406299999981</c:v>
                </c:pt>
                <c:pt idx="24236">
                  <c:v>2434.08203</c:v>
                </c:pt>
                <c:pt idx="24237">
                  <c:v>2431.6406299999981</c:v>
                </c:pt>
                <c:pt idx="24238">
                  <c:v>2434.08203</c:v>
                </c:pt>
                <c:pt idx="24239">
                  <c:v>2431.6406299999981</c:v>
                </c:pt>
                <c:pt idx="24240">
                  <c:v>2434.08203</c:v>
                </c:pt>
                <c:pt idx="24241">
                  <c:v>2431.6406299999981</c:v>
                </c:pt>
                <c:pt idx="24242">
                  <c:v>2434.08203</c:v>
                </c:pt>
                <c:pt idx="24243">
                  <c:v>2431.6406299999981</c:v>
                </c:pt>
                <c:pt idx="24244">
                  <c:v>2434.08203</c:v>
                </c:pt>
                <c:pt idx="24245">
                  <c:v>2431.6406299999981</c:v>
                </c:pt>
                <c:pt idx="24246">
                  <c:v>2434.08203</c:v>
                </c:pt>
                <c:pt idx="24247">
                  <c:v>2434.08203</c:v>
                </c:pt>
                <c:pt idx="24248">
                  <c:v>2434.08203</c:v>
                </c:pt>
                <c:pt idx="24249">
                  <c:v>2434.08203</c:v>
                </c:pt>
                <c:pt idx="24250">
                  <c:v>2434.08203</c:v>
                </c:pt>
                <c:pt idx="24251">
                  <c:v>2434.08203</c:v>
                </c:pt>
                <c:pt idx="24252">
                  <c:v>2434.08203</c:v>
                </c:pt>
                <c:pt idx="24253">
                  <c:v>2434.08203</c:v>
                </c:pt>
                <c:pt idx="24254">
                  <c:v>2434.08203</c:v>
                </c:pt>
                <c:pt idx="24255">
                  <c:v>2434.08203</c:v>
                </c:pt>
                <c:pt idx="24256">
                  <c:v>2434.08203</c:v>
                </c:pt>
                <c:pt idx="24257">
                  <c:v>2434.08203</c:v>
                </c:pt>
                <c:pt idx="24258">
                  <c:v>2431.6406299999981</c:v>
                </c:pt>
                <c:pt idx="24259">
                  <c:v>2434.08203</c:v>
                </c:pt>
                <c:pt idx="24260">
                  <c:v>2434.08203</c:v>
                </c:pt>
                <c:pt idx="24261">
                  <c:v>2431.6406299999981</c:v>
                </c:pt>
                <c:pt idx="24262">
                  <c:v>2434.08203</c:v>
                </c:pt>
                <c:pt idx="24263">
                  <c:v>2431.6406299999981</c:v>
                </c:pt>
                <c:pt idx="24264">
                  <c:v>2434.08203</c:v>
                </c:pt>
                <c:pt idx="24265">
                  <c:v>2434.08203</c:v>
                </c:pt>
                <c:pt idx="24266">
                  <c:v>2431.6406299999981</c:v>
                </c:pt>
                <c:pt idx="24267">
                  <c:v>2434.08203</c:v>
                </c:pt>
                <c:pt idx="24268">
                  <c:v>2434.08203</c:v>
                </c:pt>
                <c:pt idx="24269">
                  <c:v>2431.6406299999981</c:v>
                </c:pt>
                <c:pt idx="24270">
                  <c:v>2434.08203</c:v>
                </c:pt>
                <c:pt idx="24271">
                  <c:v>2434.08203</c:v>
                </c:pt>
                <c:pt idx="24272">
                  <c:v>2434.08203</c:v>
                </c:pt>
                <c:pt idx="24273">
                  <c:v>2434.08203</c:v>
                </c:pt>
                <c:pt idx="24274">
                  <c:v>2434.08203</c:v>
                </c:pt>
                <c:pt idx="24275">
                  <c:v>2434.08203</c:v>
                </c:pt>
                <c:pt idx="24276">
                  <c:v>2434.08203</c:v>
                </c:pt>
                <c:pt idx="24277">
                  <c:v>2434.08203</c:v>
                </c:pt>
                <c:pt idx="24278">
                  <c:v>2434.08203</c:v>
                </c:pt>
                <c:pt idx="24279">
                  <c:v>2434.08203</c:v>
                </c:pt>
                <c:pt idx="24280">
                  <c:v>2434.08203</c:v>
                </c:pt>
                <c:pt idx="24281">
                  <c:v>2434.08203</c:v>
                </c:pt>
                <c:pt idx="24282">
                  <c:v>2434.08203</c:v>
                </c:pt>
                <c:pt idx="24283">
                  <c:v>2431.6406299999981</c:v>
                </c:pt>
                <c:pt idx="24284">
                  <c:v>2434.08203</c:v>
                </c:pt>
                <c:pt idx="24285">
                  <c:v>2434.08203</c:v>
                </c:pt>
                <c:pt idx="24286">
                  <c:v>2434.08203</c:v>
                </c:pt>
                <c:pt idx="24287">
                  <c:v>2434.08203</c:v>
                </c:pt>
                <c:pt idx="24288">
                  <c:v>2434.08203</c:v>
                </c:pt>
                <c:pt idx="24289">
                  <c:v>2434.08203</c:v>
                </c:pt>
                <c:pt idx="24290">
                  <c:v>2434.08203</c:v>
                </c:pt>
                <c:pt idx="24291">
                  <c:v>2431.6406299999981</c:v>
                </c:pt>
                <c:pt idx="24292">
                  <c:v>2431.6406299999981</c:v>
                </c:pt>
                <c:pt idx="24293">
                  <c:v>2434.08203</c:v>
                </c:pt>
                <c:pt idx="24294">
                  <c:v>2434.08203</c:v>
                </c:pt>
                <c:pt idx="24295">
                  <c:v>2434.08203</c:v>
                </c:pt>
                <c:pt idx="24296">
                  <c:v>2434.08203</c:v>
                </c:pt>
                <c:pt idx="24297">
                  <c:v>2434.08203</c:v>
                </c:pt>
                <c:pt idx="24298">
                  <c:v>2434.08203</c:v>
                </c:pt>
                <c:pt idx="24299">
                  <c:v>2431.6406299999981</c:v>
                </c:pt>
                <c:pt idx="24300">
                  <c:v>2434.08203</c:v>
                </c:pt>
                <c:pt idx="24301">
                  <c:v>2431.6406299999981</c:v>
                </c:pt>
                <c:pt idx="24302">
                  <c:v>2431.6406299999981</c:v>
                </c:pt>
                <c:pt idx="24303">
                  <c:v>2431.6406299999981</c:v>
                </c:pt>
                <c:pt idx="24304">
                  <c:v>2434.08203</c:v>
                </c:pt>
                <c:pt idx="24305">
                  <c:v>2431.6406299999981</c:v>
                </c:pt>
                <c:pt idx="24306">
                  <c:v>2434.08203</c:v>
                </c:pt>
                <c:pt idx="24307">
                  <c:v>2434.08203</c:v>
                </c:pt>
                <c:pt idx="24308">
                  <c:v>2434.08203</c:v>
                </c:pt>
                <c:pt idx="24309">
                  <c:v>2434.08203</c:v>
                </c:pt>
                <c:pt idx="24310">
                  <c:v>2434.08203</c:v>
                </c:pt>
                <c:pt idx="24311">
                  <c:v>2434.08203</c:v>
                </c:pt>
                <c:pt idx="24312">
                  <c:v>2431.6406299999981</c:v>
                </c:pt>
                <c:pt idx="24313">
                  <c:v>2434.08203</c:v>
                </c:pt>
                <c:pt idx="24314">
                  <c:v>2434.08203</c:v>
                </c:pt>
                <c:pt idx="24315">
                  <c:v>2431.6406299999981</c:v>
                </c:pt>
                <c:pt idx="24316">
                  <c:v>2434.08203</c:v>
                </c:pt>
                <c:pt idx="24317">
                  <c:v>2434.08203</c:v>
                </c:pt>
                <c:pt idx="24318">
                  <c:v>2431.6406299999981</c:v>
                </c:pt>
                <c:pt idx="24319">
                  <c:v>2431.6406299999981</c:v>
                </c:pt>
                <c:pt idx="24320">
                  <c:v>2434.08203</c:v>
                </c:pt>
                <c:pt idx="24321">
                  <c:v>2434.08203</c:v>
                </c:pt>
                <c:pt idx="24322">
                  <c:v>2431.6406299999981</c:v>
                </c:pt>
                <c:pt idx="24323">
                  <c:v>2434.08203</c:v>
                </c:pt>
                <c:pt idx="24324">
                  <c:v>2434.08203</c:v>
                </c:pt>
                <c:pt idx="24325">
                  <c:v>2434.08203</c:v>
                </c:pt>
                <c:pt idx="24326">
                  <c:v>2434.08203</c:v>
                </c:pt>
                <c:pt idx="24327">
                  <c:v>2434.08203</c:v>
                </c:pt>
                <c:pt idx="24328">
                  <c:v>2434.08203</c:v>
                </c:pt>
                <c:pt idx="24329">
                  <c:v>2434.08203</c:v>
                </c:pt>
                <c:pt idx="24330">
                  <c:v>2434.08203</c:v>
                </c:pt>
                <c:pt idx="24331">
                  <c:v>2434.08203</c:v>
                </c:pt>
                <c:pt idx="24332">
                  <c:v>2434.08203</c:v>
                </c:pt>
                <c:pt idx="24333">
                  <c:v>2431.6406299999981</c:v>
                </c:pt>
                <c:pt idx="24334">
                  <c:v>2434.08203</c:v>
                </c:pt>
                <c:pt idx="24335">
                  <c:v>2434.08203</c:v>
                </c:pt>
                <c:pt idx="24336">
                  <c:v>2434.08203</c:v>
                </c:pt>
                <c:pt idx="24337">
                  <c:v>2434.08203</c:v>
                </c:pt>
                <c:pt idx="24338">
                  <c:v>2431.6406299999981</c:v>
                </c:pt>
                <c:pt idx="24339">
                  <c:v>2434.08203</c:v>
                </c:pt>
                <c:pt idx="24340">
                  <c:v>2434.08203</c:v>
                </c:pt>
                <c:pt idx="24341">
                  <c:v>2434.08203</c:v>
                </c:pt>
                <c:pt idx="24342">
                  <c:v>2434.08203</c:v>
                </c:pt>
                <c:pt idx="24343">
                  <c:v>2434.08203</c:v>
                </c:pt>
                <c:pt idx="24344">
                  <c:v>2434.08203</c:v>
                </c:pt>
                <c:pt idx="24345">
                  <c:v>2434.08203</c:v>
                </c:pt>
                <c:pt idx="24346">
                  <c:v>2434.08203</c:v>
                </c:pt>
                <c:pt idx="24347">
                  <c:v>2434.08203</c:v>
                </c:pt>
                <c:pt idx="24348">
                  <c:v>2434.08203</c:v>
                </c:pt>
                <c:pt idx="24349">
                  <c:v>2434.08203</c:v>
                </c:pt>
                <c:pt idx="24350">
                  <c:v>2434.08203</c:v>
                </c:pt>
                <c:pt idx="24351">
                  <c:v>2434.08203</c:v>
                </c:pt>
                <c:pt idx="24352">
                  <c:v>2434.08203</c:v>
                </c:pt>
                <c:pt idx="24353">
                  <c:v>2434.08203</c:v>
                </c:pt>
                <c:pt idx="24354">
                  <c:v>2434.08203</c:v>
                </c:pt>
                <c:pt idx="24355">
                  <c:v>2431.6406299999981</c:v>
                </c:pt>
                <c:pt idx="24356">
                  <c:v>2431.6406299999981</c:v>
                </c:pt>
                <c:pt idx="24357">
                  <c:v>2434.08203</c:v>
                </c:pt>
                <c:pt idx="24358">
                  <c:v>2434.08203</c:v>
                </c:pt>
                <c:pt idx="24359">
                  <c:v>2434.08203</c:v>
                </c:pt>
                <c:pt idx="24360">
                  <c:v>2431.6406299999981</c:v>
                </c:pt>
                <c:pt idx="24361">
                  <c:v>2434.08203</c:v>
                </c:pt>
                <c:pt idx="24362">
                  <c:v>2434.08203</c:v>
                </c:pt>
                <c:pt idx="24363">
                  <c:v>2434.08203</c:v>
                </c:pt>
                <c:pt idx="24364">
                  <c:v>2431.6406299999981</c:v>
                </c:pt>
                <c:pt idx="24365">
                  <c:v>2434.08203</c:v>
                </c:pt>
                <c:pt idx="24366">
                  <c:v>2434.08203</c:v>
                </c:pt>
                <c:pt idx="24367">
                  <c:v>2431.6406299999981</c:v>
                </c:pt>
                <c:pt idx="24368">
                  <c:v>2434.08203</c:v>
                </c:pt>
                <c:pt idx="24369">
                  <c:v>2434.08203</c:v>
                </c:pt>
                <c:pt idx="24370">
                  <c:v>2431.6406299999981</c:v>
                </c:pt>
                <c:pt idx="24371">
                  <c:v>2434.08203</c:v>
                </c:pt>
                <c:pt idx="24372">
                  <c:v>2434.08203</c:v>
                </c:pt>
                <c:pt idx="24373">
                  <c:v>2434.08203</c:v>
                </c:pt>
                <c:pt idx="24374">
                  <c:v>2434.08203</c:v>
                </c:pt>
                <c:pt idx="24375">
                  <c:v>2431.6406299999981</c:v>
                </c:pt>
                <c:pt idx="24376">
                  <c:v>2434.08203</c:v>
                </c:pt>
                <c:pt idx="24377">
                  <c:v>2434.08203</c:v>
                </c:pt>
                <c:pt idx="24378">
                  <c:v>2434.08203</c:v>
                </c:pt>
                <c:pt idx="24379">
                  <c:v>2434.08203</c:v>
                </c:pt>
                <c:pt idx="24380">
                  <c:v>2434.08203</c:v>
                </c:pt>
                <c:pt idx="24381">
                  <c:v>2434.08203</c:v>
                </c:pt>
                <c:pt idx="24382">
                  <c:v>2431.6406299999981</c:v>
                </c:pt>
                <c:pt idx="24383">
                  <c:v>2431.6406299999981</c:v>
                </c:pt>
                <c:pt idx="24384">
                  <c:v>2434.08203</c:v>
                </c:pt>
                <c:pt idx="24385">
                  <c:v>2434.08203</c:v>
                </c:pt>
                <c:pt idx="24386">
                  <c:v>2431.6406299999981</c:v>
                </c:pt>
                <c:pt idx="24387">
                  <c:v>2434.08203</c:v>
                </c:pt>
                <c:pt idx="24388">
                  <c:v>2431.6406299999981</c:v>
                </c:pt>
                <c:pt idx="24389">
                  <c:v>2434.08203</c:v>
                </c:pt>
                <c:pt idx="24390">
                  <c:v>2431.6406299999981</c:v>
                </c:pt>
                <c:pt idx="24391">
                  <c:v>2434.08203</c:v>
                </c:pt>
                <c:pt idx="24392">
                  <c:v>2431.6406299999981</c:v>
                </c:pt>
                <c:pt idx="24393">
                  <c:v>2434.08203</c:v>
                </c:pt>
                <c:pt idx="24394">
                  <c:v>2431.6406299999981</c:v>
                </c:pt>
                <c:pt idx="24395">
                  <c:v>2434.08203</c:v>
                </c:pt>
                <c:pt idx="24396">
                  <c:v>2431.6406299999981</c:v>
                </c:pt>
                <c:pt idx="24397">
                  <c:v>2434.08203</c:v>
                </c:pt>
                <c:pt idx="24398">
                  <c:v>2434.08203</c:v>
                </c:pt>
                <c:pt idx="24399">
                  <c:v>2434.08203</c:v>
                </c:pt>
                <c:pt idx="24400">
                  <c:v>2434.08203</c:v>
                </c:pt>
                <c:pt idx="24401">
                  <c:v>2431.6406299999981</c:v>
                </c:pt>
                <c:pt idx="24402">
                  <c:v>2434.08203</c:v>
                </c:pt>
                <c:pt idx="24403">
                  <c:v>2434.08203</c:v>
                </c:pt>
                <c:pt idx="24404">
                  <c:v>2434.08203</c:v>
                </c:pt>
                <c:pt idx="24405">
                  <c:v>2431.6406299999981</c:v>
                </c:pt>
                <c:pt idx="24406">
                  <c:v>2431.6406299999981</c:v>
                </c:pt>
                <c:pt idx="24407">
                  <c:v>2434.08203</c:v>
                </c:pt>
                <c:pt idx="24408">
                  <c:v>2434.08203</c:v>
                </c:pt>
                <c:pt idx="24409">
                  <c:v>2434.08203</c:v>
                </c:pt>
                <c:pt idx="24410">
                  <c:v>2431.6406299999981</c:v>
                </c:pt>
                <c:pt idx="24411">
                  <c:v>2434.08203</c:v>
                </c:pt>
                <c:pt idx="24412">
                  <c:v>2434.08203</c:v>
                </c:pt>
                <c:pt idx="24413">
                  <c:v>2431.6406299999981</c:v>
                </c:pt>
                <c:pt idx="24414">
                  <c:v>2431.6406299999981</c:v>
                </c:pt>
                <c:pt idx="24415">
                  <c:v>2434.08203</c:v>
                </c:pt>
                <c:pt idx="24416">
                  <c:v>2434.08203</c:v>
                </c:pt>
                <c:pt idx="24417">
                  <c:v>2434.08203</c:v>
                </c:pt>
                <c:pt idx="24418">
                  <c:v>2434.08203</c:v>
                </c:pt>
                <c:pt idx="24419">
                  <c:v>2434.08203</c:v>
                </c:pt>
                <c:pt idx="24420">
                  <c:v>2434.08203</c:v>
                </c:pt>
                <c:pt idx="24421">
                  <c:v>2434.08203</c:v>
                </c:pt>
                <c:pt idx="24422">
                  <c:v>2434.08203</c:v>
                </c:pt>
                <c:pt idx="24423">
                  <c:v>2431.6406299999981</c:v>
                </c:pt>
                <c:pt idx="24424">
                  <c:v>2431.6406299999981</c:v>
                </c:pt>
                <c:pt idx="24425">
                  <c:v>2431.6406299999981</c:v>
                </c:pt>
                <c:pt idx="24426">
                  <c:v>2431.6406299999981</c:v>
                </c:pt>
                <c:pt idx="24427">
                  <c:v>2434.08203</c:v>
                </c:pt>
                <c:pt idx="24428">
                  <c:v>2434.08203</c:v>
                </c:pt>
                <c:pt idx="24429">
                  <c:v>2434.08203</c:v>
                </c:pt>
                <c:pt idx="24430">
                  <c:v>2434.08203</c:v>
                </c:pt>
                <c:pt idx="24431">
                  <c:v>2434.08203</c:v>
                </c:pt>
                <c:pt idx="24432">
                  <c:v>2431.6406299999981</c:v>
                </c:pt>
                <c:pt idx="24433">
                  <c:v>2431.6406299999981</c:v>
                </c:pt>
                <c:pt idx="24434">
                  <c:v>2431.6406299999981</c:v>
                </c:pt>
                <c:pt idx="24435">
                  <c:v>2434.08203</c:v>
                </c:pt>
                <c:pt idx="24436">
                  <c:v>2431.6406299999981</c:v>
                </c:pt>
                <c:pt idx="24437">
                  <c:v>2434.08203</c:v>
                </c:pt>
                <c:pt idx="24438">
                  <c:v>2434.08203</c:v>
                </c:pt>
                <c:pt idx="24439">
                  <c:v>2431.6406299999981</c:v>
                </c:pt>
                <c:pt idx="24440">
                  <c:v>2434.08203</c:v>
                </c:pt>
                <c:pt idx="24441">
                  <c:v>2434.08203</c:v>
                </c:pt>
                <c:pt idx="24442">
                  <c:v>2431.6406299999981</c:v>
                </c:pt>
                <c:pt idx="24443">
                  <c:v>2434.08203</c:v>
                </c:pt>
                <c:pt idx="24444">
                  <c:v>2434.08203</c:v>
                </c:pt>
                <c:pt idx="24445">
                  <c:v>2431.6406299999981</c:v>
                </c:pt>
                <c:pt idx="24446">
                  <c:v>2434.08203</c:v>
                </c:pt>
                <c:pt idx="24447">
                  <c:v>2431.6406299999981</c:v>
                </c:pt>
                <c:pt idx="24448">
                  <c:v>2431.6406299999981</c:v>
                </c:pt>
                <c:pt idx="24449">
                  <c:v>2434.08203</c:v>
                </c:pt>
                <c:pt idx="24450">
                  <c:v>2434.08203</c:v>
                </c:pt>
                <c:pt idx="24451">
                  <c:v>2434.08203</c:v>
                </c:pt>
                <c:pt idx="24452">
                  <c:v>2431.6406299999981</c:v>
                </c:pt>
                <c:pt idx="24453">
                  <c:v>2434.08203</c:v>
                </c:pt>
                <c:pt idx="24454">
                  <c:v>2434.08203</c:v>
                </c:pt>
                <c:pt idx="24455">
                  <c:v>2434.08203</c:v>
                </c:pt>
                <c:pt idx="24456">
                  <c:v>2434.08203</c:v>
                </c:pt>
                <c:pt idx="24457">
                  <c:v>2434.08203</c:v>
                </c:pt>
                <c:pt idx="24458">
                  <c:v>2431.6406299999981</c:v>
                </c:pt>
                <c:pt idx="24459">
                  <c:v>2434.08203</c:v>
                </c:pt>
                <c:pt idx="24460">
                  <c:v>2434.08203</c:v>
                </c:pt>
                <c:pt idx="24461">
                  <c:v>2431.6406299999981</c:v>
                </c:pt>
                <c:pt idx="24462">
                  <c:v>2434.08203</c:v>
                </c:pt>
                <c:pt idx="24463">
                  <c:v>2431.6406299999981</c:v>
                </c:pt>
                <c:pt idx="24464">
                  <c:v>2434.08203</c:v>
                </c:pt>
                <c:pt idx="24465">
                  <c:v>2434.08203</c:v>
                </c:pt>
                <c:pt idx="24466">
                  <c:v>2434.08203</c:v>
                </c:pt>
                <c:pt idx="24467">
                  <c:v>2434.08203</c:v>
                </c:pt>
                <c:pt idx="24468">
                  <c:v>2434.08203</c:v>
                </c:pt>
                <c:pt idx="24469">
                  <c:v>2431.6406299999981</c:v>
                </c:pt>
                <c:pt idx="24470">
                  <c:v>2434.08203</c:v>
                </c:pt>
                <c:pt idx="24471">
                  <c:v>2431.6406299999981</c:v>
                </c:pt>
                <c:pt idx="24472">
                  <c:v>2431.6406299999981</c:v>
                </c:pt>
                <c:pt idx="24473">
                  <c:v>2431.6406299999981</c:v>
                </c:pt>
                <c:pt idx="24474">
                  <c:v>2431.6406299999981</c:v>
                </c:pt>
                <c:pt idx="24475">
                  <c:v>2434.08203</c:v>
                </c:pt>
                <c:pt idx="24476">
                  <c:v>2434.08203</c:v>
                </c:pt>
                <c:pt idx="24477">
                  <c:v>2431.6406299999981</c:v>
                </c:pt>
                <c:pt idx="24478">
                  <c:v>2434.08203</c:v>
                </c:pt>
                <c:pt idx="24479">
                  <c:v>2434.08203</c:v>
                </c:pt>
                <c:pt idx="24480">
                  <c:v>2431.6406299999981</c:v>
                </c:pt>
                <c:pt idx="24481">
                  <c:v>2434.08203</c:v>
                </c:pt>
                <c:pt idx="24482">
                  <c:v>2434.08203</c:v>
                </c:pt>
                <c:pt idx="24483">
                  <c:v>2434.08203</c:v>
                </c:pt>
                <c:pt idx="24484">
                  <c:v>2434.08203</c:v>
                </c:pt>
                <c:pt idx="24485">
                  <c:v>2431.6406299999981</c:v>
                </c:pt>
                <c:pt idx="24486">
                  <c:v>2434.08203</c:v>
                </c:pt>
                <c:pt idx="24487">
                  <c:v>2434.08203</c:v>
                </c:pt>
                <c:pt idx="24488">
                  <c:v>2434.08203</c:v>
                </c:pt>
                <c:pt idx="24489">
                  <c:v>2431.6406299999981</c:v>
                </c:pt>
                <c:pt idx="24490">
                  <c:v>2434.08203</c:v>
                </c:pt>
                <c:pt idx="24491">
                  <c:v>2431.6406299999981</c:v>
                </c:pt>
                <c:pt idx="24492">
                  <c:v>2431.6406299999981</c:v>
                </c:pt>
                <c:pt idx="24493">
                  <c:v>2434.08203</c:v>
                </c:pt>
                <c:pt idx="24494">
                  <c:v>2434.08203</c:v>
                </c:pt>
                <c:pt idx="24495">
                  <c:v>2434.08203</c:v>
                </c:pt>
                <c:pt idx="24496">
                  <c:v>2434.08203</c:v>
                </c:pt>
                <c:pt idx="24497">
                  <c:v>2434.08203</c:v>
                </c:pt>
                <c:pt idx="24498">
                  <c:v>2431.6406299999981</c:v>
                </c:pt>
                <c:pt idx="24499">
                  <c:v>2434.08203</c:v>
                </c:pt>
                <c:pt idx="24500">
                  <c:v>2431.6406299999981</c:v>
                </c:pt>
                <c:pt idx="24501">
                  <c:v>2434.08203</c:v>
                </c:pt>
                <c:pt idx="24502">
                  <c:v>2431.6406299999981</c:v>
                </c:pt>
                <c:pt idx="24503">
                  <c:v>2434.08203</c:v>
                </c:pt>
                <c:pt idx="24504">
                  <c:v>2434.08203</c:v>
                </c:pt>
                <c:pt idx="24505">
                  <c:v>2431.6406299999981</c:v>
                </c:pt>
                <c:pt idx="24506">
                  <c:v>2431.6406299999981</c:v>
                </c:pt>
                <c:pt idx="24507">
                  <c:v>2431.6406299999981</c:v>
                </c:pt>
                <c:pt idx="24508">
                  <c:v>2434.08203</c:v>
                </c:pt>
                <c:pt idx="24509">
                  <c:v>2431.6406299999981</c:v>
                </c:pt>
                <c:pt idx="24510">
                  <c:v>2431.6406299999981</c:v>
                </c:pt>
                <c:pt idx="24511">
                  <c:v>2434.08203</c:v>
                </c:pt>
                <c:pt idx="24512">
                  <c:v>2434.08203</c:v>
                </c:pt>
                <c:pt idx="24513">
                  <c:v>2434.08203</c:v>
                </c:pt>
                <c:pt idx="24514">
                  <c:v>2431.6406299999981</c:v>
                </c:pt>
                <c:pt idx="24515">
                  <c:v>2431.6406299999981</c:v>
                </c:pt>
                <c:pt idx="24516">
                  <c:v>2434.08203</c:v>
                </c:pt>
                <c:pt idx="24517">
                  <c:v>2431.6406299999981</c:v>
                </c:pt>
                <c:pt idx="24518">
                  <c:v>2434.08203</c:v>
                </c:pt>
                <c:pt idx="24519">
                  <c:v>2434.08203</c:v>
                </c:pt>
                <c:pt idx="24520">
                  <c:v>2434.08203</c:v>
                </c:pt>
                <c:pt idx="24521">
                  <c:v>2434.08203</c:v>
                </c:pt>
                <c:pt idx="24522">
                  <c:v>2431.6406299999981</c:v>
                </c:pt>
                <c:pt idx="24523">
                  <c:v>2431.6406299999981</c:v>
                </c:pt>
                <c:pt idx="24524">
                  <c:v>2431.6406299999981</c:v>
                </c:pt>
                <c:pt idx="24525">
                  <c:v>2434.08203</c:v>
                </c:pt>
                <c:pt idx="24526">
                  <c:v>2434.08203</c:v>
                </c:pt>
                <c:pt idx="24527">
                  <c:v>2431.6406299999981</c:v>
                </c:pt>
                <c:pt idx="24528">
                  <c:v>2434.08203</c:v>
                </c:pt>
                <c:pt idx="24529">
                  <c:v>2434.08203</c:v>
                </c:pt>
                <c:pt idx="24530">
                  <c:v>2431.6406299999981</c:v>
                </c:pt>
                <c:pt idx="24531">
                  <c:v>2431.6406299999981</c:v>
                </c:pt>
                <c:pt idx="24532">
                  <c:v>2434.08203</c:v>
                </c:pt>
                <c:pt idx="24533">
                  <c:v>2434.08203</c:v>
                </c:pt>
                <c:pt idx="24534">
                  <c:v>2431.6406299999981</c:v>
                </c:pt>
                <c:pt idx="24535">
                  <c:v>2431.6406299999981</c:v>
                </c:pt>
                <c:pt idx="24536">
                  <c:v>2434.08203</c:v>
                </c:pt>
                <c:pt idx="24537">
                  <c:v>2434.08203</c:v>
                </c:pt>
                <c:pt idx="24538">
                  <c:v>2434.08203</c:v>
                </c:pt>
                <c:pt idx="24539">
                  <c:v>2431.6406299999981</c:v>
                </c:pt>
                <c:pt idx="24540">
                  <c:v>2431.6406299999981</c:v>
                </c:pt>
                <c:pt idx="24541">
                  <c:v>2431.6406299999981</c:v>
                </c:pt>
                <c:pt idx="24542">
                  <c:v>2434.08203</c:v>
                </c:pt>
                <c:pt idx="24543">
                  <c:v>2431.6406299999981</c:v>
                </c:pt>
                <c:pt idx="24544">
                  <c:v>2431.6406299999981</c:v>
                </c:pt>
                <c:pt idx="24545">
                  <c:v>2434.08203</c:v>
                </c:pt>
                <c:pt idx="24546">
                  <c:v>2431.6406299999981</c:v>
                </c:pt>
                <c:pt idx="24547">
                  <c:v>2434.08203</c:v>
                </c:pt>
                <c:pt idx="24548">
                  <c:v>2431.6406299999981</c:v>
                </c:pt>
                <c:pt idx="24549">
                  <c:v>2431.6406299999981</c:v>
                </c:pt>
                <c:pt idx="24550">
                  <c:v>2431.6406299999981</c:v>
                </c:pt>
                <c:pt idx="24551">
                  <c:v>2431.6406299999981</c:v>
                </c:pt>
                <c:pt idx="24552">
                  <c:v>2434.08203</c:v>
                </c:pt>
                <c:pt idx="24553">
                  <c:v>2434.08203</c:v>
                </c:pt>
                <c:pt idx="24554">
                  <c:v>2431.6406299999981</c:v>
                </c:pt>
                <c:pt idx="24555">
                  <c:v>2431.6406299999981</c:v>
                </c:pt>
                <c:pt idx="24556">
                  <c:v>2434.08203</c:v>
                </c:pt>
                <c:pt idx="24557">
                  <c:v>2431.6406299999981</c:v>
                </c:pt>
                <c:pt idx="24558">
                  <c:v>2431.6406299999981</c:v>
                </c:pt>
                <c:pt idx="24559">
                  <c:v>2431.6406299999981</c:v>
                </c:pt>
                <c:pt idx="24560">
                  <c:v>2431.6406299999981</c:v>
                </c:pt>
                <c:pt idx="24561">
                  <c:v>2431.6406299999981</c:v>
                </c:pt>
                <c:pt idx="24562">
                  <c:v>2434.08203</c:v>
                </c:pt>
                <c:pt idx="24563">
                  <c:v>2434.08203</c:v>
                </c:pt>
                <c:pt idx="24564">
                  <c:v>2434.08203</c:v>
                </c:pt>
                <c:pt idx="24565">
                  <c:v>2434.08203</c:v>
                </c:pt>
                <c:pt idx="24566">
                  <c:v>2431.6406299999981</c:v>
                </c:pt>
                <c:pt idx="24567">
                  <c:v>2434.08203</c:v>
                </c:pt>
                <c:pt idx="24568">
                  <c:v>2434.08203</c:v>
                </c:pt>
                <c:pt idx="24569">
                  <c:v>2431.6406299999981</c:v>
                </c:pt>
                <c:pt idx="24570">
                  <c:v>2431.6406299999981</c:v>
                </c:pt>
                <c:pt idx="24571">
                  <c:v>2434.08203</c:v>
                </c:pt>
                <c:pt idx="24572">
                  <c:v>2434.08203</c:v>
                </c:pt>
                <c:pt idx="24573">
                  <c:v>2434.08203</c:v>
                </c:pt>
                <c:pt idx="24574">
                  <c:v>2434.08203</c:v>
                </c:pt>
                <c:pt idx="24575">
                  <c:v>2434.08203</c:v>
                </c:pt>
                <c:pt idx="24576">
                  <c:v>2431.6406299999981</c:v>
                </c:pt>
                <c:pt idx="24577">
                  <c:v>2431.6406299999981</c:v>
                </c:pt>
                <c:pt idx="24578">
                  <c:v>2434.08203</c:v>
                </c:pt>
                <c:pt idx="24579">
                  <c:v>2431.6406299999981</c:v>
                </c:pt>
                <c:pt idx="24580">
                  <c:v>2431.6406299999981</c:v>
                </c:pt>
                <c:pt idx="24581">
                  <c:v>2431.6406299999981</c:v>
                </c:pt>
                <c:pt idx="24582">
                  <c:v>2431.6406299999981</c:v>
                </c:pt>
                <c:pt idx="24583">
                  <c:v>2434.08203</c:v>
                </c:pt>
                <c:pt idx="24584">
                  <c:v>2434.08203</c:v>
                </c:pt>
                <c:pt idx="24585">
                  <c:v>2434.08203</c:v>
                </c:pt>
                <c:pt idx="24586">
                  <c:v>2434.08203</c:v>
                </c:pt>
                <c:pt idx="24587">
                  <c:v>2434.08203</c:v>
                </c:pt>
                <c:pt idx="24588">
                  <c:v>2434.08203</c:v>
                </c:pt>
                <c:pt idx="24589">
                  <c:v>2434.08203</c:v>
                </c:pt>
                <c:pt idx="24590">
                  <c:v>2434.08203</c:v>
                </c:pt>
                <c:pt idx="24591">
                  <c:v>2431.6406299999981</c:v>
                </c:pt>
                <c:pt idx="24592">
                  <c:v>2431.6406299999981</c:v>
                </c:pt>
                <c:pt idx="24593">
                  <c:v>2431.6406299999981</c:v>
                </c:pt>
                <c:pt idx="24594">
                  <c:v>2431.6406299999981</c:v>
                </c:pt>
                <c:pt idx="24595">
                  <c:v>2434.08203</c:v>
                </c:pt>
                <c:pt idx="24596">
                  <c:v>2434.08203</c:v>
                </c:pt>
                <c:pt idx="24597">
                  <c:v>2431.6406299999981</c:v>
                </c:pt>
                <c:pt idx="24598">
                  <c:v>2434.08203</c:v>
                </c:pt>
                <c:pt idx="24599">
                  <c:v>2434.08203</c:v>
                </c:pt>
                <c:pt idx="24600">
                  <c:v>2431.6406299999981</c:v>
                </c:pt>
                <c:pt idx="24601">
                  <c:v>2434.08203</c:v>
                </c:pt>
                <c:pt idx="24602">
                  <c:v>2434.08203</c:v>
                </c:pt>
                <c:pt idx="24603">
                  <c:v>2431.6406299999981</c:v>
                </c:pt>
                <c:pt idx="24604">
                  <c:v>2434.08203</c:v>
                </c:pt>
                <c:pt idx="24605">
                  <c:v>2434.08203</c:v>
                </c:pt>
                <c:pt idx="24606">
                  <c:v>2434.08203</c:v>
                </c:pt>
                <c:pt idx="24607">
                  <c:v>2434.08203</c:v>
                </c:pt>
                <c:pt idx="24608">
                  <c:v>2431.6406299999981</c:v>
                </c:pt>
                <c:pt idx="24609">
                  <c:v>2434.08203</c:v>
                </c:pt>
                <c:pt idx="24610">
                  <c:v>2431.6406299999981</c:v>
                </c:pt>
                <c:pt idx="24611">
                  <c:v>2434.08203</c:v>
                </c:pt>
                <c:pt idx="24612">
                  <c:v>2434.08203</c:v>
                </c:pt>
                <c:pt idx="24613">
                  <c:v>2434.08203</c:v>
                </c:pt>
                <c:pt idx="24614">
                  <c:v>2434.08203</c:v>
                </c:pt>
                <c:pt idx="24615">
                  <c:v>2431.6406299999981</c:v>
                </c:pt>
                <c:pt idx="24616">
                  <c:v>2431.6406299999981</c:v>
                </c:pt>
                <c:pt idx="24617">
                  <c:v>2434.08203</c:v>
                </c:pt>
                <c:pt idx="24618">
                  <c:v>2431.6406299999981</c:v>
                </c:pt>
                <c:pt idx="24619">
                  <c:v>2434.08203</c:v>
                </c:pt>
                <c:pt idx="24620">
                  <c:v>2434.08203</c:v>
                </c:pt>
                <c:pt idx="24621">
                  <c:v>2431.6406299999981</c:v>
                </c:pt>
                <c:pt idx="24622">
                  <c:v>2434.08203</c:v>
                </c:pt>
                <c:pt idx="24623">
                  <c:v>2431.6406299999981</c:v>
                </c:pt>
                <c:pt idx="24624">
                  <c:v>2434.08203</c:v>
                </c:pt>
                <c:pt idx="24625">
                  <c:v>2431.6406299999981</c:v>
                </c:pt>
                <c:pt idx="24626">
                  <c:v>2431.6406299999981</c:v>
                </c:pt>
                <c:pt idx="24627">
                  <c:v>2434.08203</c:v>
                </c:pt>
                <c:pt idx="24628">
                  <c:v>2431.6406299999981</c:v>
                </c:pt>
                <c:pt idx="24629">
                  <c:v>2434.08203</c:v>
                </c:pt>
                <c:pt idx="24630">
                  <c:v>2434.08203</c:v>
                </c:pt>
                <c:pt idx="24631">
                  <c:v>2434.08203</c:v>
                </c:pt>
                <c:pt idx="24632">
                  <c:v>2434.08203</c:v>
                </c:pt>
                <c:pt idx="24633">
                  <c:v>2431.6406299999981</c:v>
                </c:pt>
                <c:pt idx="24634">
                  <c:v>2431.6406299999981</c:v>
                </c:pt>
                <c:pt idx="24635">
                  <c:v>2434.08203</c:v>
                </c:pt>
                <c:pt idx="24636">
                  <c:v>2431.6406299999981</c:v>
                </c:pt>
                <c:pt idx="24637">
                  <c:v>2434.08203</c:v>
                </c:pt>
                <c:pt idx="24638">
                  <c:v>2434.08203</c:v>
                </c:pt>
                <c:pt idx="24639">
                  <c:v>2434.08203</c:v>
                </c:pt>
                <c:pt idx="24640">
                  <c:v>2431.6406299999981</c:v>
                </c:pt>
                <c:pt idx="24641">
                  <c:v>2431.6406299999981</c:v>
                </c:pt>
                <c:pt idx="24642">
                  <c:v>2434.08203</c:v>
                </c:pt>
                <c:pt idx="24643">
                  <c:v>2434.08203</c:v>
                </c:pt>
                <c:pt idx="24644">
                  <c:v>2431.6406299999981</c:v>
                </c:pt>
                <c:pt idx="24645">
                  <c:v>2431.6406299999981</c:v>
                </c:pt>
                <c:pt idx="24646">
                  <c:v>2434.08203</c:v>
                </c:pt>
                <c:pt idx="24647">
                  <c:v>2434.08203</c:v>
                </c:pt>
                <c:pt idx="24648">
                  <c:v>2431.6406299999981</c:v>
                </c:pt>
                <c:pt idx="24649">
                  <c:v>2431.6406299999981</c:v>
                </c:pt>
                <c:pt idx="24650">
                  <c:v>2431.6406299999981</c:v>
                </c:pt>
                <c:pt idx="24651">
                  <c:v>2434.08203</c:v>
                </c:pt>
                <c:pt idx="24652">
                  <c:v>2431.6406299999981</c:v>
                </c:pt>
                <c:pt idx="24653">
                  <c:v>2431.6406299999981</c:v>
                </c:pt>
                <c:pt idx="24654">
                  <c:v>2431.6406299999981</c:v>
                </c:pt>
                <c:pt idx="24655">
                  <c:v>2431.6406299999981</c:v>
                </c:pt>
                <c:pt idx="24656">
                  <c:v>2431.6406299999981</c:v>
                </c:pt>
                <c:pt idx="24657">
                  <c:v>2431.6406299999981</c:v>
                </c:pt>
                <c:pt idx="24658">
                  <c:v>2434.08203</c:v>
                </c:pt>
                <c:pt idx="24659">
                  <c:v>2431.6406299999981</c:v>
                </c:pt>
                <c:pt idx="24660">
                  <c:v>2431.6406299999981</c:v>
                </c:pt>
                <c:pt idx="24661">
                  <c:v>2434.08203</c:v>
                </c:pt>
                <c:pt idx="24662">
                  <c:v>2434.08203</c:v>
                </c:pt>
                <c:pt idx="24663">
                  <c:v>2434.08203</c:v>
                </c:pt>
                <c:pt idx="24664">
                  <c:v>2431.6406299999981</c:v>
                </c:pt>
                <c:pt idx="24665">
                  <c:v>2434.08203</c:v>
                </c:pt>
                <c:pt idx="24666">
                  <c:v>2431.6406299999981</c:v>
                </c:pt>
                <c:pt idx="24667">
                  <c:v>2434.08203</c:v>
                </c:pt>
                <c:pt idx="24668">
                  <c:v>2431.6406299999981</c:v>
                </c:pt>
                <c:pt idx="24669">
                  <c:v>2434.08203</c:v>
                </c:pt>
                <c:pt idx="24670">
                  <c:v>2434.08203</c:v>
                </c:pt>
                <c:pt idx="24671">
                  <c:v>2431.6406299999981</c:v>
                </c:pt>
                <c:pt idx="24672">
                  <c:v>2434.08203</c:v>
                </c:pt>
                <c:pt idx="24673">
                  <c:v>2434.08203</c:v>
                </c:pt>
                <c:pt idx="24674">
                  <c:v>2431.6406299999981</c:v>
                </c:pt>
                <c:pt idx="24675">
                  <c:v>2434.08203</c:v>
                </c:pt>
                <c:pt idx="24676">
                  <c:v>2431.6406299999981</c:v>
                </c:pt>
                <c:pt idx="24677">
                  <c:v>2431.6406299999981</c:v>
                </c:pt>
                <c:pt idx="24678">
                  <c:v>2434.08203</c:v>
                </c:pt>
                <c:pt idx="24679">
                  <c:v>2431.6406299999981</c:v>
                </c:pt>
                <c:pt idx="24680">
                  <c:v>2434.08203</c:v>
                </c:pt>
                <c:pt idx="24681">
                  <c:v>2434.08203</c:v>
                </c:pt>
                <c:pt idx="24682">
                  <c:v>2434.08203</c:v>
                </c:pt>
                <c:pt idx="24683">
                  <c:v>2434.08203</c:v>
                </c:pt>
                <c:pt idx="24684">
                  <c:v>2431.6406299999981</c:v>
                </c:pt>
                <c:pt idx="24685">
                  <c:v>2434.08203</c:v>
                </c:pt>
                <c:pt idx="24686">
                  <c:v>2434.08203</c:v>
                </c:pt>
                <c:pt idx="24687">
                  <c:v>2431.6406299999981</c:v>
                </c:pt>
                <c:pt idx="24688">
                  <c:v>2434.08203</c:v>
                </c:pt>
                <c:pt idx="24689">
                  <c:v>2431.6406299999981</c:v>
                </c:pt>
                <c:pt idx="24690">
                  <c:v>2431.6406299999981</c:v>
                </c:pt>
                <c:pt idx="24691">
                  <c:v>2434.08203</c:v>
                </c:pt>
                <c:pt idx="24692">
                  <c:v>2434.08203</c:v>
                </c:pt>
                <c:pt idx="24693">
                  <c:v>2434.08203</c:v>
                </c:pt>
                <c:pt idx="24694">
                  <c:v>2434.08203</c:v>
                </c:pt>
                <c:pt idx="24695">
                  <c:v>2434.08203</c:v>
                </c:pt>
                <c:pt idx="24696">
                  <c:v>2431.6406299999981</c:v>
                </c:pt>
                <c:pt idx="24697">
                  <c:v>2431.6406299999981</c:v>
                </c:pt>
                <c:pt idx="24698">
                  <c:v>2431.6406299999981</c:v>
                </c:pt>
                <c:pt idx="24699">
                  <c:v>2434.08203</c:v>
                </c:pt>
                <c:pt idx="24700">
                  <c:v>2431.6406299999981</c:v>
                </c:pt>
                <c:pt idx="24701">
                  <c:v>2431.6406299999981</c:v>
                </c:pt>
                <c:pt idx="24702">
                  <c:v>2434.08203</c:v>
                </c:pt>
                <c:pt idx="24703">
                  <c:v>2434.08203</c:v>
                </c:pt>
                <c:pt idx="24704">
                  <c:v>2434.08203</c:v>
                </c:pt>
                <c:pt idx="24705">
                  <c:v>2434.08203</c:v>
                </c:pt>
                <c:pt idx="24706">
                  <c:v>2434.08203</c:v>
                </c:pt>
                <c:pt idx="24707">
                  <c:v>2434.08203</c:v>
                </c:pt>
                <c:pt idx="24708">
                  <c:v>2431.6406299999981</c:v>
                </c:pt>
                <c:pt idx="24709">
                  <c:v>2431.6406299999981</c:v>
                </c:pt>
                <c:pt idx="24710">
                  <c:v>2434.08203</c:v>
                </c:pt>
                <c:pt idx="24711">
                  <c:v>2431.6406299999981</c:v>
                </c:pt>
                <c:pt idx="24712">
                  <c:v>2434.08203</c:v>
                </c:pt>
                <c:pt idx="24713">
                  <c:v>2434.08203</c:v>
                </c:pt>
                <c:pt idx="24714">
                  <c:v>2431.6406299999981</c:v>
                </c:pt>
                <c:pt idx="24715">
                  <c:v>2434.08203</c:v>
                </c:pt>
                <c:pt idx="24716">
                  <c:v>2434.08203</c:v>
                </c:pt>
                <c:pt idx="24717">
                  <c:v>2434.08203</c:v>
                </c:pt>
                <c:pt idx="24718">
                  <c:v>2434.08203</c:v>
                </c:pt>
                <c:pt idx="24719">
                  <c:v>2431.6406299999981</c:v>
                </c:pt>
                <c:pt idx="24720">
                  <c:v>2434.08203</c:v>
                </c:pt>
                <c:pt idx="24721">
                  <c:v>2434.08203</c:v>
                </c:pt>
                <c:pt idx="24722">
                  <c:v>2434.08203</c:v>
                </c:pt>
                <c:pt idx="24723">
                  <c:v>2434.08203</c:v>
                </c:pt>
                <c:pt idx="24724">
                  <c:v>2434.08203</c:v>
                </c:pt>
                <c:pt idx="24725">
                  <c:v>2431.6406299999981</c:v>
                </c:pt>
                <c:pt idx="24726">
                  <c:v>2434.08203</c:v>
                </c:pt>
                <c:pt idx="24727">
                  <c:v>2431.6406299999981</c:v>
                </c:pt>
                <c:pt idx="24728">
                  <c:v>2431.6406299999981</c:v>
                </c:pt>
                <c:pt idx="24729">
                  <c:v>2434.08203</c:v>
                </c:pt>
                <c:pt idx="24730">
                  <c:v>2431.6406299999981</c:v>
                </c:pt>
                <c:pt idx="24731">
                  <c:v>2434.08203</c:v>
                </c:pt>
                <c:pt idx="24732">
                  <c:v>2431.6406299999981</c:v>
                </c:pt>
                <c:pt idx="24733">
                  <c:v>2434.08203</c:v>
                </c:pt>
                <c:pt idx="24734">
                  <c:v>2431.6406299999981</c:v>
                </c:pt>
                <c:pt idx="24735">
                  <c:v>2434.08203</c:v>
                </c:pt>
                <c:pt idx="24736">
                  <c:v>2431.6406299999981</c:v>
                </c:pt>
                <c:pt idx="24737">
                  <c:v>2431.6406299999981</c:v>
                </c:pt>
                <c:pt idx="24738">
                  <c:v>2434.08203</c:v>
                </c:pt>
                <c:pt idx="24739">
                  <c:v>2431.6406299999981</c:v>
                </c:pt>
                <c:pt idx="24740">
                  <c:v>2434.08203</c:v>
                </c:pt>
                <c:pt idx="24741">
                  <c:v>2434.08203</c:v>
                </c:pt>
                <c:pt idx="24742">
                  <c:v>2431.6406299999981</c:v>
                </c:pt>
                <c:pt idx="24743">
                  <c:v>2434.08203</c:v>
                </c:pt>
                <c:pt idx="24744">
                  <c:v>2434.08203</c:v>
                </c:pt>
                <c:pt idx="24745">
                  <c:v>2434.08203</c:v>
                </c:pt>
                <c:pt idx="24746">
                  <c:v>2431.6406299999981</c:v>
                </c:pt>
                <c:pt idx="24747">
                  <c:v>2431.6406299999981</c:v>
                </c:pt>
                <c:pt idx="24748">
                  <c:v>2431.6406299999981</c:v>
                </c:pt>
                <c:pt idx="24749">
                  <c:v>2434.08203</c:v>
                </c:pt>
                <c:pt idx="24750">
                  <c:v>2431.6406299999981</c:v>
                </c:pt>
                <c:pt idx="24751">
                  <c:v>2434.08203</c:v>
                </c:pt>
                <c:pt idx="24752">
                  <c:v>2434.08203</c:v>
                </c:pt>
                <c:pt idx="24753">
                  <c:v>2431.6406299999981</c:v>
                </c:pt>
                <c:pt idx="24754">
                  <c:v>2431.6406299999981</c:v>
                </c:pt>
                <c:pt idx="24755">
                  <c:v>2431.6406299999981</c:v>
                </c:pt>
                <c:pt idx="24756">
                  <c:v>2431.6406299999981</c:v>
                </c:pt>
                <c:pt idx="24757">
                  <c:v>2431.6406299999981</c:v>
                </c:pt>
                <c:pt idx="24758">
                  <c:v>2434.08203</c:v>
                </c:pt>
                <c:pt idx="24759">
                  <c:v>2434.08203</c:v>
                </c:pt>
                <c:pt idx="24760">
                  <c:v>2434.08203</c:v>
                </c:pt>
                <c:pt idx="24761">
                  <c:v>2434.08203</c:v>
                </c:pt>
                <c:pt idx="24762">
                  <c:v>2431.6406299999981</c:v>
                </c:pt>
                <c:pt idx="24763">
                  <c:v>2434.08203</c:v>
                </c:pt>
                <c:pt idx="24764">
                  <c:v>2431.6406299999981</c:v>
                </c:pt>
                <c:pt idx="24765">
                  <c:v>2431.6406299999981</c:v>
                </c:pt>
                <c:pt idx="24766">
                  <c:v>2434.08203</c:v>
                </c:pt>
                <c:pt idx="24767">
                  <c:v>2431.6406299999981</c:v>
                </c:pt>
                <c:pt idx="24768">
                  <c:v>2434.08203</c:v>
                </c:pt>
                <c:pt idx="24769">
                  <c:v>2434.08203</c:v>
                </c:pt>
                <c:pt idx="24770">
                  <c:v>2434.08203</c:v>
                </c:pt>
                <c:pt idx="24771">
                  <c:v>2434.08203</c:v>
                </c:pt>
                <c:pt idx="24772">
                  <c:v>2434.08203</c:v>
                </c:pt>
                <c:pt idx="24773">
                  <c:v>2434.08203</c:v>
                </c:pt>
                <c:pt idx="24774">
                  <c:v>2434.08203</c:v>
                </c:pt>
                <c:pt idx="24775">
                  <c:v>2434.08203</c:v>
                </c:pt>
                <c:pt idx="24776">
                  <c:v>2434.08203</c:v>
                </c:pt>
                <c:pt idx="24777">
                  <c:v>2434.08203</c:v>
                </c:pt>
                <c:pt idx="24778">
                  <c:v>2434.08203</c:v>
                </c:pt>
                <c:pt idx="24779">
                  <c:v>2431.6406299999981</c:v>
                </c:pt>
                <c:pt idx="24780">
                  <c:v>2431.6406299999981</c:v>
                </c:pt>
                <c:pt idx="24781">
                  <c:v>2434.08203</c:v>
                </c:pt>
                <c:pt idx="24782">
                  <c:v>2434.08203</c:v>
                </c:pt>
                <c:pt idx="24783">
                  <c:v>2431.6406299999981</c:v>
                </c:pt>
                <c:pt idx="24784">
                  <c:v>2434.08203</c:v>
                </c:pt>
                <c:pt idx="24785">
                  <c:v>2434.08203</c:v>
                </c:pt>
                <c:pt idx="24786">
                  <c:v>2431.6406299999981</c:v>
                </c:pt>
                <c:pt idx="24787">
                  <c:v>2431.6406299999981</c:v>
                </c:pt>
                <c:pt idx="24788">
                  <c:v>2434.08203</c:v>
                </c:pt>
                <c:pt idx="24789">
                  <c:v>2431.6406299999981</c:v>
                </c:pt>
                <c:pt idx="24790">
                  <c:v>2434.08203</c:v>
                </c:pt>
                <c:pt idx="24791">
                  <c:v>2431.6406299999981</c:v>
                </c:pt>
                <c:pt idx="24792">
                  <c:v>2431.6406299999981</c:v>
                </c:pt>
                <c:pt idx="24793">
                  <c:v>2434.08203</c:v>
                </c:pt>
                <c:pt idx="24794">
                  <c:v>2434.08203</c:v>
                </c:pt>
                <c:pt idx="24795">
                  <c:v>2434.08203</c:v>
                </c:pt>
                <c:pt idx="24796">
                  <c:v>2431.6406299999981</c:v>
                </c:pt>
                <c:pt idx="24797">
                  <c:v>2434.08203</c:v>
                </c:pt>
                <c:pt idx="24798">
                  <c:v>2431.6406299999981</c:v>
                </c:pt>
                <c:pt idx="24799">
                  <c:v>2434.08203</c:v>
                </c:pt>
                <c:pt idx="24800">
                  <c:v>2434.08203</c:v>
                </c:pt>
                <c:pt idx="24801">
                  <c:v>2434.08203</c:v>
                </c:pt>
                <c:pt idx="24802">
                  <c:v>2431.6406299999981</c:v>
                </c:pt>
                <c:pt idx="24803">
                  <c:v>2434.08203</c:v>
                </c:pt>
                <c:pt idx="24804">
                  <c:v>2431.6406299999981</c:v>
                </c:pt>
                <c:pt idx="24805">
                  <c:v>2434.08203</c:v>
                </c:pt>
                <c:pt idx="24806">
                  <c:v>2434.08203</c:v>
                </c:pt>
                <c:pt idx="24807">
                  <c:v>2434.08203</c:v>
                </c:pt>
                <c:pt idx="24808">
                  <c:v>2434.08203</c:v>
                </c:pt>
                <c:pt idx="24809">
                  <c:v>2431.6406299999981</c:v>
                </c:pt>
                <c:pt idx="24810">
                  <c:v>2431.6406299999981</c:v>
                </c:pt>
                <c:pt idx="24811">
                  <c:v>2434.08203</c:v>
                </c:pt>
                <c:pt idx="24812">
                  <c:v>2434.08203</c:v>
                </c:pt>
                <c:pt idx="24813">
                  <c:v>2434.08203</c:v>
                </c:pt>
                <c:pt idx="24814">
                  <c:v>2431.6406299999981</c:v>
                </c:pt>
                <c:pt idx="24815">
                  <c:v>2434.08203</c:v>
                </c:pt>
                <c:pt idx="24816">
                  <c:v>2434.08203</c:v>
                </c:pt>
                <c:pt idx="24817">
                  <c:v>2434.08203</c:v>
                </c:pt>
                <c:pt idx="24818">
                  <c:v>2431.6406299999981</c:v>
                </c:pt>
                <c:pt idx="24819">
                  <c:v>2431.6406299999981</c:v>
                </c:pt>
                <c:pt idx="24820">
                  <c:v>2434.08203</c:v>
                </c:pt>
                <c:pt idx="24821">
                  <c:v>2434.08203</c:v>
                </c:pt>
                <c:pt idx="24822">
                  <c:v>2434.08203</c:v>
                </c:pt>
                <c:pt idx="24823">
                  <c:v>2434.08203</c:v>
                </c:pt>
                <c:pt idx="24824">
                  <c:v>2434.08203</c:v>
                </c:pt>
                <c:pt idx="24825">
                  <c:v>2434.08203</c:v>
                </c:pt>
                <c:pt idx="24826">
                  <c:v>2434.08203</c:v>
                </c:pt>
                <c:pt idx="24827">
                  <c:v>2431.6406299999981</c:v>
                </c:pt>
                <c:pt idx="24828">
                  <c:v>2434.08203</c:v>
                </c:pt>
                <c:pt idx="24829">
                  <c:v>2434.08203</c:v>
                </c:pt>
                <c:pt idx="24830">
                  <c:v>2434.08203</c:v>
                </c:pt>
                <c:pt idx="24831">
                  <c:v>2434.08203</c:v>
                </c:pt>
                <c:pt idx="24832">
                  <c:v>2434.08203</c:v>
                </c:pt>
                <c:pt idx="24833">
                  <c:v>2431.6406299999981</c:v>
                </c:pt>
                <c:pt idx="24834">
                  <c:v>2431.6406299999981</c:v>
                </c:pt>
                <c:pt idx="24835">
                  <c:v>2434.08203</c:v>
                </c:pt>
                <c:pt idx="24836">
                  <c:v>2434.08203</c:v>
                </c:pt>
                <c:pt idx="24837">
                  <c:v>2431.6406299999981</c:v>
                </c:pt>
                <c:pt idx="24838">
                  <c:v>2434.08203</c:v>
                </c:pt>
                <c:pt idx="24839">
                  <c:v>2431.6406299999981</c:v>
                </c:pt>
                <c:pt idx="24840">
                  <c:v>2434.08203</c:v>
                </c:pt>
                <c:pt idx="24841">
                  <c:v>2431.6406299999981</c:v>
                </c:pt>
                <c:pt idx="24842">
                  <c:v>2434.08203</c:v>
                </c:pt>
                <c:pt idx="24843">
                  <c:v>2431.6406299999981</c:v>
                </c:pt>
                <c:pt idx="24844">
                  <c:v>2431.6406299999981</c:v>
                </c:pt>
                <c:pt idx="24845">
                  <c:v>2434.08203</c:v>
                </c:pt>
                <c:pt idx="24846">
                  <c:v>2434.08203</c:v>
                </c:pt>
                <c:pt idx="24847">
                  <c:v>2431.6406299999981</c:v>
                </c:pt>
                <c:pt idx="24848">
                  <c:v>2434.08203</c:v>
                </c:pt>
                <c:pt idx="24849">
                  <c:v>2431.6406299999981</c:v>
                </c:pt>
                <c:pt idx="24850">
                  <c:v>2431.6406299999981</c:v>
                </c:pt>
                <c:pt idx="24851">
                  <c:v>2431.6406299999981</c:v>
                </c:pt>
                <c:pt idx="24852">
                  <c:v>2434.08203</c:v>
                </c:pt>
                <c:pt idx="24853">
                  <c:v>2431.6406299999981</c:v>
                </c:pt>
                <c:pt idx="24854">
                  <c:v>2431.6406299999981</c:v>
                </c:pt>
                <c:pt idx="24855">
                  <c:v>2434.08203</c:v>
                </c:pt>
                <c:pt idx="24856">
                  <c:v>2434.08203</c:v>
                </c:pt>
                <c:pt idx="24857">
                  <c:v>2431.6406299999981</c:v>
                </c:pt>
                <c:pt idx="24858">
                  <c:v>2434.08203</c:v>
                </c:pt>
                <c:pt idx="24859">
                  <c:v>2431.6406299999981</c:v>
                </c:pt>
                <c:pt idx="24860">
                  <c:v>2434.08203</c:v>
                </c:pt>
                <c:pt idx="24861">
                  <c:v>2434.08203</c:v>
                </c:pt>
                <c:pt idx="24862">
                  <c:v>2431.6406299999981</c:v>
                </c:pt>
                <c:pt idx="24863">
                  <c:v>2431.6406299999981</c:v>
                </c:pt>
                <c:pt idx="24864">
                  <c:v>2434.08203</c:v>
                </c:pt>
                <c:pt idx="24865">
                  <c:v>2434.08203</c:v>
                </c:pt>
                <c:pt idx="24866">
                  <c:v>2434.08203</c:v>
                </c:pt>
                <c:pt idx="24867">
                  <c:v>2431.6406299999981</c:v>
                </c:pt>
                <c:pt idx="24868">
                  <c:v>2434.08203</c:v>
                </c:pt>
                <c:pt idx="24869">
                  <c:v>2431.6406299999981</c:v>
                </c:pt>
                <c:pt idx="24870">
                  <c:v>2431.6406299999981</c:v>
                </c:pt>
                <c:pt idx="24871">
                  <c:v>2434.08203</c:v>
                </c:pt>
                <c:pt idx="24872">
                  <c:v>2434.08203</c:v>
                </c:pt>
                <c:pt idx="24873">
                  <c:v>2434.08203</c:v>
                </c:pt>
                <c:pt idx="24874">
                  <c:v>2434.08203</c:v>
                </c:pt>
                <c:pt idx="24875">
                  <c:v>2434.08203</c:v>
                </c:pt>
                <c:pt idx="24876">
                  <c:v>2431.6406299999981</c:v>
                </c:pt>
                <c:pt idx="24877">
                  <c:v>2431.6406299999981</c:v>
                </c:pt>
                <c:pt idx="24878">
                  <c:v>2434.08203</c:v>
                </c:pt>
                <c:pt idx="24879">
                  <c:v>2431.6406299999981</c:v>
                </c:pt>
                <c:pt idx="24880">
                  <c:v>2434.08203</c:v>
                </c:pt>
                <c:pt idx="24881">
                  <c:v>2431.6406299999981</c:v>
                </c:pt>
                <c:pt idx="24882">
                  <c:v>2434.08203</c:v>
                </c:pt>
                <c:pt idx="24883">
                  <c:v>2434.08203</c:v>
                </c:pt>
                <c:pt idx="24884">
                  <c:v>2434.08203</c:v>
                </c:pt>
                <c:pt idx="24885">
                  <c:v>2434.08203</c:v>
                </c:pt>
                <c:pt idx="24886">
                  <c:v>2434.08203</c:v>
                </c:pt>
                <c:pt idx="24887">
                  <c:v>2431.6406299999981</c:v>
                </c:pt>
                <c:pt idx="24888">
                  <c:v>2431.6406299999981</c:v>
                </c:pt>
                <c:pt idx="24889">
                  <c:v>2434.08203</c:v>
                </c:pt>
                <c:pt idx="24890">
                  <c:v>2431.6406299999981</c:v>
                </c:pt>
                <c:pt idx="24891">
                  <c:v>2431.6406299999981</c:v>
                </c:pt>
                <c:pt idx="24892">
                  <c:v>2434.08203</c:v>
                </c:pt>
                <c:pt idx="24893">
                  <c:v>2434.08203</c:v>
                </c:pt>
                <c:pt idx="24894">
                  <c:v>2431.6406299999981</c:v>
                </c:pt>
                <c:pt idx="24895">
                  <c:v>2434.08203</c:v>
                </c:pt>
                <c:pt idx="24896">
                  <c:v>2434.08203</c:v>
                </c:pt>
                <c:pt idx="24897">
                  <c:v>2434.08203</c:v>
                </c:pt>
                <c:pt idx="24898">
                  <c:v>2431.6406299999981</c:v>
                </c:pt>
                <c:pt idx="24899">
                  <c:v>2434.08203</c:v>
                </c:pt>
                <c:pt idx="24900">
                  <c:v>2431.6406299999981</c:v>
                </c:pt>
                <c:pt idx="24901">
                  <c:v>2434.08203</c:v>
                </c:pt>
                <c:pt idx="24902">
                  <c:v>2431.6406299999981</c:v>
                </c:pt>
                <c:pt idx="24903">
                  <c:v>2434.08203</c:v>
                </c:pt>
                <c:pt idx="24904">
                  <c:v>2431.6406299999981</c:v>
                </c:pt>
                <c:pt idx="24905">
                  <c:v>2431.6406299999981</c:v>
                </c:pt>
                <c:pt idx="24906">
                  <c:v>2431.6406299999981</c:v>
                </c:pt>
                <c:pt idx="24907">
                  <c:v>2434.08203</c:v>
                </c:pt>
                <c:pt idx="24908">
                  <c:v>2434.08203</c:v>
                </c:pt>
                <c:pt idx="24909">
                  <c:v>2434.08203</c:v>
                </c:pt>
                <c:pt idx="24910">
                  <c:v>2431.6406299999981</c:v>
                </c:pt>
                <c:pt idx="24911">
                  <c:v>2434.08203</c:v>
                </c:pt>
                <c:pt idx="24912">
                  <c:v>2431.6406299999981</c:v>
                </c:pt>
                <c:pt idx="24913">
                  <c:v>2431.6406299999981</c:v>
                </c:pt>
                <c:pt idx="24914">
                  <c:v>2434.08203</c:v>
                </c:pt>
                <c:pt idx="24915">
                  <c:v>2431.6406299999981</c:v>
                </c:pt>
                <c:pt idx="24916">
                  <c:v>2431.6406299999981</c:v>
                </c:pt>
                <c:pt idx="24917">
                  <c:v>2431.6406299999981</c:v>
                </c:pt>
                <c:pt idx="24918">
                  <c:v>2434.08203</c:v>
                </c:pt>
                <c:pt idx="24919">
                  <c:v>2434.08203</c:v>
                </c:pt>
                <c:pt idx="24920">
                  <c:v>2434.08203</c:v>
                </c:pt>
                <c:pt idx="24921">
                  <c:v>2434.08203</c:v>
                </c:pt>
                <c:pt idx="24922">
                  <c:v>2434.08203</c:v>
                </c:pt>
                <c:pt idx="24923">
                  <c:v>2434.08203</c:v>
                </c:pt>
                <c:pt idx="24924">
                  <c:v>2434.08203</c:v>
                </c:pt>
                <c:pt idx="24925">
                  <c:v>2431.6406299999981</c:v>
                </c:pt>
                <c:pt idx="24926">
                  <c:v>2434.08203</c:v>
                </c:pt>
                <c:pt idx="24927">
                  <c:v>2431.6406299999981</c:v>
                </c:pt>
                <c:pt idx="24928">
                  <c:v>2434.08203</c:v>
                </c:pt>
                <c:pt idx="24929">
                  <c:v>2434.08203</c:v>
                </c:pt>
                <c:pt idx="24930">
                  <c:v>2434.08203</c:v>
                </c:pt>
                <c:pt idx="24931">
                  <c:v>2431.6406299999981</c:v>
                </c:pt>
                <c:pt idx="24932">
                  <c:v>2434.08203</c:v>
                </c:pt>
                <c:pt idx="24933">
                  <c:v>2434.08203</c:v>
                </c:pt>
                <c:pt idx="24934">
                  <c:v>2434.08203</c:v>
                </c:pt>
                <c:pt idx="24935">
                  <c:v>2434.08203</c:v>
                </c:pt>
                <c:pt idx="24936">
                  <c:v>2434.08203</c:v>
                </c:pt>
                <c:pt idx="24937">
                  <c:v>2434.08203</c:v>
                </c:pt>
                <c:pt idx="24938">
                  <c:v>2431.6406299999981</c:v>
                </c:pt>
                <c:pt idx="24939">
                  <c:v>2431.6406299999981</c:v>
                </c:pt>
                <c:pt idx="24940">
                  <c:v>2431.6406299999981</c:v>
                </c:pt>
                <c:pt idx="24941">
                  <c:v>2431.6406299999981</c:v>
                </c:pt>
                <c:pt idx="24942">
                  <c:v>2431.6406299999981</c:v>
                </c:pt>
                <c:pt idx="24943">
                  <c:v>2434.08203</c:v>
                </c:pt>
                <c:pt idx="24944">
                  <c:v>2434.08203</c:v>
                </c:pt>
                <c:pt idx="24945">
                  <c:v>2431.6406299999981</c:v>
                </c:pt>
                <c:pt idx="24946">
                  <c:v>2434.08203</c:v>
                </c:pt>
                <c:pt idx="24947">
                  <c:v>2434.08203</c:v>
                </c:pt>
                <c:pt idx="24948">
                  <c:v>2431.6406299999981</c:v>
                </c:pt>
                <c:pt idx="24949">
                  <c:v>2434.08203</c:v>
                </c:pt>
                <c:pt idx="24950">
                  <c:v>2434.08203</c:v>
                </c:pt>
                <c:pt idx="24951">
                  <c:v>2431.6406299999981</c:v>
                </c:pt>
                <c:pt idx="24952">
                  <c:v>2431.6406299999981</c:v>
                </c:pt>
                <c:pt idx="24953">
                  <c:v>2431.6406299999981</c:v>
                </c:pt>
                <c:pt idx="24954">
                  <c:v>2434.08203</c:v>
                </c:pt>
                <c:pt idx="24955">
                  <c:v>2434.08203</c:v>
                </c:pt>
                <c:pt idx="24956">
                  <c:v>2434.08203</c:v>
                </c:pt>
                <c:pt idx="24957">
                  <c:v>2434.08203</c:v>
                </c:pt>
                <c:pt idx="24958">
                  <c:v>2431.6406299999981</c:v>
                </c:pt>
                <c:pt idx="24959">
                  <c:v>2434.08203</c:v>
                </c:pt>
                <c:pt idx="24960">
                  <c:v>2431.6406299999981</c:v>
                </c:pt>
                <c:pt idx="24961">
                  <c:v>2431.6406299999981</c:v>
                </c:pt>
                <c:pt idx="24962">
                  <c:v>2431.6406299999981</c:v>
                </c:pt>
                <c:pt idx="24963">
                  <c:v>2434.08203</c:v>
                </c:pt>
                <c:pt idx="24964">
                  <c:v>2434.08203</c:v>
                </c:pt>
                <c:pt idx="24965">
                  <c:v>2431.6406299999981</c:v>
                </c:pt>
                <c:pt idx="24966">
                  <c:v>2434.08203</c:v>
                </c:pt>
                <c:pt idx="24967">
                  <c:v>2434.08203</c:v>
                </c:pt>
                <c:pt idx="24968">
                  <c:v>2434.08203</c:v>
                </c:pt>
                <c:pt idx="24969">
                  <c:v>2431.6406299999981</c:v>
                </c:pt>
                <c:pt idx="24970">
                  <c:v>2431.6406299999981</c:v>
                </c:pt>
                <c:pt idx="24971">
                  <c:v>2434.08203</c:v>
                </c:pt>
                <c:pt idx="24972">
                  <c:v>2434.08203</c:v>
                </c:pt>
                <c:pt idx="24973">
                  <c:v>2431.6406299999981</c:v>
                </c:pt>
                <c:pt idx="24974">
                  <c:v>2431.6406299999981</c:v>
                </c:pt>
                <c:pt idx="24975">
                  <c:v>2434.08203</c:v>
                </c:pt>
                <c:pt idx="24976">
                  <c:v>2434.08203</c:v>
                </c:pt>
                <c:pt idx="24977">
                  <c:v>2431.6406299999981</c:v>
                </c:pt>
                <c:pt idx="24978">
                  <c:v>2434.08203</c:v>
                </c:pt>
                <c:pt idx="24979">
                  <c:v>2431.6406299999981</c:v>
                </c:pt>
                <c:pt idx="24980">
                  <c:v>2434.08203</c:v>
                </c:pt>
                <c:pt idx="24981">
                  <c:v>2434.08203</c:v>
                </c:pt>
                <c:pt idx="24982">
                  <c:v>2434.08203</c:v>
                </c:pt>
                <c:pt idx="24983">
                  <c:v>2434.08203</c:v>
                </c:pt>
                <c:pt idx="24984">
                  <c:v>2431.6406299999981</c:v>
                </c:pt>
                <c:pt idx="24985">
                  <c:v>2434.08203</c:v>
                </c:pt>
                <c:pt idx="24986">
                  <c:v>2431.6406299999981</c:v>
                </c:pt>
                <c:pt idx="24987">
                  <c:v>2434.08203</c:v>
                </c:pt>
                <c:pt idx="24988">
                  <c:v>2431.6406299999981</c:v>
                </c:pt>
                <c:pt idx="24989">
                  <c:v>2434.08203</c:v>
                </c:pt>
                <c:pt idx="24990">
                  <c:v>2431.6406299999981</c:v>
                </c:pt>
                <c:pt idx="24991">
                  <c:v>2431.6406299999981</c:v>
                </c:pt>
                <c:pt idx="24992">
                  <c:v>2434.08203</c:v>
                </c:pt>
                <c:pt idx="24993">
                  <c:v>2431.6406299999981</c:v>
                </c:pt>
                <c:pt idx="24994">
                  <c:v>2431.6406299999981</c:v>
                </c:pt>
                <c:pt idx="24995">
                  <c:v>2434.08203</c:v>
                </c:pt>
                <c:pt idx="24996">
                  <c:v>2434.08203</c:v>
                </c:pt>
                <c:pt idx="24997">
                  <c:v>2431.6406299999981</c:v>
                </c:pt>
                <c:pt idx="24998">
                  <c:v>2434.08203</c:v>
                </c:pt>
                <c:pt idx="24999">
                  <c:v>2434.08203</c:v>
                </c:pt>
                <c:pt idx="25000">
                  <c:v>2434.08203</c:v>
                </c:pt>
                <c:pt idx="25001">
                  <c:v>2434.08203</c:v>
                </c:pt>
                <c:pt idx="25002">
                  <c:v>2431.6406299999981</c:v>
                </c:pt>
                <c:pt idx="25003">
                  <c:v>2434.08203</c:v>
                </c:pt>
                <c:pt idx="25004">
                  <c:v>2434.08203</c:v>
                </c:pt>
                <c:pt idx="25005">
                  <c:v>2434.08203</c:v>
                </c:pt>
                <c:pt idx="25006">
                  <c:v>2434.08203</c:v>
                </c:pt>
                <c:pt idx="25007">
                  <c:v>2431.6406299999981</c:v>
                </c:pt>
                <c:pt idx="25008">
                  <c:v>2431.6406299999981</c:v>
                </c:pt>
                <c:pt idx="25009">
                  <c:v>2431.6406299999981</c:v>
                </c:pt>
                <c:pt idx="25010">
                  <c:v>2431.6406299999981</c:v>
                </c:pt>
                <c:pt idx="25011">
                  <c:v>2431.6406299999981</c:v>
                </c:pt>
                <c:pt idx="25012">
                  <c:v>2431.6406299999981</c:v>
                </c:pt>
                <c:pt idx="25013">
                  <c:v>2434.08203</c:v>
                </c:pt>
                <c:pt idx="25014">
                  <c:v>2431.6406299999981</c:v>
                </c:pt>
                <c:pt idx="25015">
                  <c:v>2434.08203</c:v>
                </c:pt>
                <c:pt idx="25016">
                  <c:v>2431.6406299999981</c:v>
                </c:pt>
                <c:pt idx="25017">
                  <c:v>2431.6406299999981</c:v>
                </c:pt>
                <c:pt idx="25018">
                  <c:v>2434.08203</c:v>
                </c:pt>
                <c:pt idx="25019">
                  <c:v>2431.6406299999981</c:v>
                </c:pt>
                <c:pt idx="25020">
                  <c:v>2431.6406299999981</c:v>
                </c:pt>
                <c:pt idx="25021">
                  <c:v>2434.08203</c:v>
                </c:pt>
                <c:pt idx="25022">
                  <c:v>2431.6406299999981</c:v>
                </c:pt>
                <c:pt idx="25023">
                  <c:v>2434.08203</c:v>
                </c:pt>
                <c:pt idx="25024">
                  <c:v>2431.6406299999981</c:v>
                </c:pt>
                <c:pt idx="25025">
                  <c:v>2431.6406299999981</c:v>
                </c:pt>
                <c:pt idx="25026">
                  <c:v>2431.6406299999981</c:v>
                </c:pt>
                <c:pt idx="25027">
                  <c:v>2431.6406299999981</c:v>
                </c:pt>
                <c:pt idx="25028">
                  <c:v>2434.08203</c:v>
                </c:pt>
                <c:pt idx="25029">
                  <c:v>2434.08203</c:v>
                </c:pt>
                <c:pt idx="25030">
                  <c:v>2434.08203</c:v>
                </c:pt>
                <c:pt idx="25031">
                  <c:v>2431.6406299999981</c:v>
                </c:pt>
                <c:pt idx="25032">
                  <c:v>2434.08203</c:v>
                </c:pt>
                <c:pt idx="25033">
                  <c:v>2434.08203</c:v>
                </c:pt>
                <c:pt idx="25034">
                  <c:v>2434.08203</c:v>
                </c:pt>
                <c:pt idx="25035">
                  <c:v>2434.08203</c:v>
                </c:pt>
                <c:pt idx="25036">
                  <c:v>2434.08203</c:v>
                </c:pt>
                <c:pt idx="25037">
                  <c:v>2431.6406299999981</c:v>
                </c:pt>
                <c:pt idx="25038">
                  <c:v>2431.6406299999981</c:v>
                </c:pt>
                <c:pt idx="25039">
                  <c:v>2431.6406299999981</c:v>
                </c:pt>
                <c:pt idx="25040">
                  <c:v>2434.08203</c:v>
                </c:pt>
                <c:pt idx="25041">
                  <c:v>2431.6406299999981</c:v>
                </c:pt>
                <c:pt idx="25042">
                  <c:v>2431.6406299999981</c:v>
                </c:pt>
                <c:pt idx="25043">
                  <c:v>2431.6406299999981</c:v>
                </c:pt>
                <c:pt idx="25044">
                  <c:v>2431.6406299999981</c:v>
                </c:pt>
                <c:pt idx="25045">
                  <c:v>2434.08203</c:v>
                </c:pt>
                <c:pt idx="25046">
                  <c:v>2434.08203</c:v>
                </c:pt>
                <c:pt idx="25047">
                  <c:v>2434.08203</c:v>
                </c:pt>
                <c:pt idx="25048">
                  <c:v>2431.6406299999981</c:v>
                </c:pt>
                <c:pt idx="25049">
                  <c:v>2431.6406299999981</c:v>
                </c:pt>
                <c:pt idx="25050">
                  <c:v>2431.6406299999981</c:v>
                </c:pt>
                <c:pt idx="25051">
                  <c:v>2431.6406299999981</c:v>
                </c:pt>
                <c:pt idx="25052">
                  <c:v>2434.08203</c:v>
                </c:pt>
                <c:pt idx="25053">
                  <c:v>2434.08203</c:v>
                </c:pt>
                <c:pt idx="25054">
                  <c:v>2434.08203</c:v>
                </c:pt>
                <c:pt idx="25055">
                  <c:v>2434.08203</c:v>
                </c:pt>
                <c:pt idx="25056">
                  <c:v>2431.6406299999981</c:v>
                </c:pt>
                <c:pt idx="25057">
                  <c:v>2434.08203</c:v>
                </c:pt>
                <c:pt idx="25058">
                  <c:v>2434.08203</c:v>
                </c:pt>
                <c:pt idx="25059">
                  <c:v>2431.6406299999981</c:v>
                </c:pt>
                <c:pt idx="25060">
                  <c:v>2431.6406299999981</c:v>
                </c:pt>
                <c:pt idx="25061">
                  <c:v>2434.08203</c:v>
                </c:pt>
                <c:pt idx="25062">
                  <c:v>2434.08203</c:v>
                </c:pt>
                <c:pt idx="25063">
                  <c:v>2434.08203</c:v>
                </c:pt>
                <c:pt idx="25064">
                  <c:v>2431.6406299999981</c:v>
                </c:pt>
                <c:pt idx="25065">
                  <c:v>2431.6406299999981</c:v>
                </c:pt>
                <c:pt idx="25066">
                  <c:v>2434.08203</c:v>
                </c:pt>
                <c:pt idx="25067">
                  <c:v>2434.08203</c:v>
                </c:pt>
                <c:pt idx="25068">
                  <c:v>2434.08203</c:v>
                </c:pt>
                <c:pt idx="25069">
                  <c:v>2431.6406299999981</c:v>
                </c:pt>
                <c:pt idx="25070">
                  <c:v>2434.08203</c:v>
                </c:pt>
                <c:pt idx="25071">
                  <c:v>2431.6406299999981</c:v>
                </c:pt>
                <c:pt idx="25072">
                  <c:v>2434.08203</c:v>
                </c:pt>
                <c:pt idx="25073">
                  <c:v>2434.08203</c:v>
                </c:pt>
                <c:pt idx="25074">
                  <c:v>2434.08203</c:v>
                </c:pt>
                <c:pt idx="25075">
                  <c:v>2434.08203</c:v>
                </c:pt>
                <c:pt idx="25076">
                  <c:v>2434.08203</c:v>
                </c:pt>
                <c:pt idx="25077">
                  <c:v>2431.6406299999981</c:v>
                </c:pt>
                <c:pt idx="25078">
                  <c:v>2434.08203</c:v>
                </c:pt>
                <c:pt idx="25079">
                  <c:v>2431.6406299999981</c:v>
                </c:pt>
                <c:pt idx="25080">
                  <c:v>2434.08203</c:v>
                </c:pt>
                <c:pt idx="25081">
                  <c:v>2431.6406299999981</c:v>
                </c:pt>
                <c:pt idx="25082">
                  <c:v>2431.6406299999981</c:v>
                </c:pt>
                <c:pt idx="25083">
                  <c:v>2431.6406299999981</c:v>
                </c:pt>
                <c:pt idx="25084">
                  <c:v>2431.6406299999981</c:v>
                </c:pt>
                <c:pt idx="25085">
                  <c:v>2434.08203</c:v>
                </c:pt>
                <c:pt idx="25086">
                  <c:v>2434.08203</c:v>
                </c:pt>
                <c:pt idx="25087">
                  <c:v>2431.6406299999981</c:v>
                </c:pt>
                <c:pt idx="25088">
                  <c:v>2431.6406299999981</c:v>
                </c:pt>
                <c:pt idx="25089">
                  <c:v>2434.08203</c:v>
                </c:pt>
                <c:pt idx="25090">
                  <c:v>2434.08203</c:v>
                </c:pt>
                <c:pt idx="25091">
                  <c:v>2434.08203</c:v>
                </c:pt>
                <c:pt idx="25092">
                  <c:v>2431.6406299999981</c:v>
                </c:pt>
                <c:pt idx="25093">
                  <c:v>2431.6406299999981</c:v>
                </c:pt>
                <c:pt idx="25094">
                  <c:v>2431.6406299999981</c:v>
                </c:pt>
                <c:pt idx="25095">
                  <c:v>2434.08203</c:v>
                </c:pt>
                <c:pt idx="25096">
                  <c:v>2434.08203</c:v>
                </c:pt>
                <c:pt idx="25097">
                  <c:v>2431.6406299999981</c:v>
                </c:pt>
                <c:pt idx="25098">
                  <c:v>2434.08203</c:v>
                </c:pt>
                <c:pt idx="25099">
                  <c:v>2431.6406299999981</c:v>
                </c:pt>
                <c:pt idx="25100">
                  <c:v>2431.6406299999981</c:v>
                </c:pt>
                <c:pt idx="25101">
                  <c:v>2431.6406299999981</c:v>
                </c:pt>
                <c:pt idx="25102">
                  <c:v>2434.08203</c:v>
                </c:pt>
                <c:pt idx="25103">
                  <c:v>2431.6406299999981</c:v>
                </c:pt>
                <c:pt idx="25104">
                  <c:v>2431.6406299999981</c:v>
                </c:pt>
                <c:pt idx="25105">
                  <c:v>2434.08203</c:v>
                </c:pt>
                <c:pt idx="25106">
                  <c:v>2434.08203</c:v>
                </c:pt>
                <c:pt idx="25107">
                  <c:v>2431.6406299999981</c:v>
                </c:pt>
                <c:pt idx="25108">
                  <c:v>2431.6406299999981</c:v>
                </c:pt>
                <c:pt idx="25109">
                  <c:v>2431.6406299999981</c:v>
                </c:pt>
                <c:pt idx="25110">
                  <c:v>2434.08203</c:v>
                </c:pt>
                <c:pt idx="25111">
                  <c:v>2434.08203</c:v>
                </c:pt>
                <c:pt idx="25112">
                  <c:v>2434.08203</c:v>
                </c:pt>
                <c:pt idx="25113">
                  <c:v>2431.6406299999981</c:v>
                </c:pt>
                <c:pt idx="25114">
                  <c:v>2431.6406299999981</c:v>
                </c:pt>
                <c:pt idx="25115">
                  <c:v>2431.6406299999981</c:v>
                </c:pt>
                <c:pt idx="25116">
                  <c:v>2434.08203</c:v>
                </c:pt>
                <c:pt idx="25117">
                  <c:v>2434.08203</c:v>
                </c:pt>
                <c:pt idx="25118">
                  <c:v>2431.6406299999981</c:v>
                </c:pt>
                <c:pt idx="25119">
                  <c:v>2434.08203</c:v>
                </c:pt>
                <c:pt idx="25120">
                  <c:v>2434.08203</c:v>
                </c:pt>
                <c:pt idx="25121">
                  <c:v>2434.08203</c:v>
                </c:pt>
                <c:pt idx="25122">
                  <c:v>2431.6406299999981</c:v>
                </c:pt>
                <c:pt idx="25123">
                  <c:v>2431.6406299999981</c:v>
                </c:pt>
                <c:pt idx="25124">
                  <c:v>2434.08203</c:v>
                </c:pt>
                <c:pt idx="25125">
                  <c:v>2431.6406299999981</c:v>
                </c:pt>
                <c:pt idx="25126">
                  <c:v>2434.08203</c:v>
                </c:pt>
                <c:pt idx="25127">
                  <c:v>2434.08203</c:v>
                </c:pt>
                <c:pt idx="25128">
                  <c:v>2431.6406299999981</c:v>
                </c:pt>
                <c:pt idx="25129">
                  <c:v>2434.08203</c:v>
                </c:pt>
                <c:pt idx="25130">
                  <c:v>2434.08203</c:v>
                </c:pt>
                <c:pt idx="25131">
                  <c:v>2431.6406299999981</c:v>
                </c:pt>
                <c:pt idx="25132">
                  <c:v>2434.08203</c:v>
                </c:pt>
                <c:pt idx="25133">
                  <c:v>2431.6406299999981</c:v>
                </c:pt>
                <c:pt idx="25134">
                  <c:v>2434.08203</c:v>
                </c:pt>
                <c:pt idx="25135">
                  <c:v>2431.6406299999981</c:v>
                </c:pt>
                <c:pt idx="25136">
                  <c:v>2431.6406299999981</c:v>
                </c:pt>
                <c:pt idx="25137">
                  <c:v>2431.6406299999981</c:v>
                </c:pt>
                <c:pt idx="25138">
                  <c:v>2434.08203</c:v>
                </c:pt>
                <c:pt idx="25139">
                  <c:v>2431.6406299999981</c:v>
                </c:pt>
                <c:pt idx="25140">
                  <c:v>2431.6406299999981</c:v>
                </c:pt>
                <c:pt idx="25141">
                  <c:v>2431.6406299999981</c:v>
                </c:pt>
                <c:pt idx="25142">
                  <c:v>2431.6406299999981</c:v>
                </c:pt>
                <c:pt idx="25143">
                  <c:v>2434.08203</c:v>
                </c:pt>
                <c:pt idx="25144">
                  <c:v>2431.6406299999981</c:v>
                </c:pt>
                <c:pt idx="25145">
                  <c:v>2434.08203</c:v>
                </c:pt>
                <c:pt idx="25146">
                  <c:v>2431.6406299999981</c:v>
                </c:pt>
                <c:pt idx="25147">
                  <c:v>2431.6406299999981</c:v>
                </c:pt>
                <c:pt idx="25148">
                  <c:v>2434.08203</c:v>
                </c:pt>
                <c:pt idx="25149">
                  <c:v>2431.6406299999981</c:v>
                </c:pt>
                <c:pt idx="25150">
                  <c:v>2431.6406299999981</c:v>
                </c:pt>
                <c:pt idx="25151">
                  <c:v>2434.08203</c:v>
                </c:pt>
                <c:pt idx="25152">
                  <c:v>2434.08203</c:v>
                </c:pt>
                <c:pt idx="25153">
                  <c:v>2434.08203</c:v>
                </c:pt>
                <c:pt idx="25154">
                  <c:v>2431.6406299999981</c:v>
                </c:pt>
                <c:pt idx="25155">
                  <c:v>2434.08203</c:v>
                </c:pt>
                <c:pt idx="25156">
                  <c:v>2431.6406299999981</c:v>
                </c:pt>
                <c:pt idx="25157">
                  <c:v>2431.6406299999981</c:v>
                </c:pt>
                <c:pt idx="25158">
                  <c:v>2434.08203</c:v>
                </c:pt>
                <c:pt idx="25159">
                  <c:v>2434.08203</c:v>
                </c:pt>
                <c:pt idx="25160">
                  <c:v>2434.08203</c:v>
                </c:pt>
                <c:pt idx="25161">
                  <c:v>2431.6406299999981</c:v>
                </c:pt>
                <c:pt idx="25162">
                  <c:v>2431.6406299999981</c:v>
                </c:pt>
                <c:pt idx="25163">
                  <c:v>2434.08203</c:v>
                </c:pt>
                <c:pt idx="25164">
                  <c:v>2434.08203</c:v>
                </c:pt>
                <c:pt idx="25165">
                  <c:v>2431.6406299999981</c:v>
                </c:pt>
                <c:pt idx="25166">
                  <c:v>2431.6406299999981</c:v>
                </c:pt>
                <c:pt idx="25167">
                  <c:v>2434.08203</c:v>
                </c:pt>
                <c:pt idx="25168">
                  <c:v>2434.08203</c:v>
                </c:pt>
                <c:pt idx="25169">
                  <c:v>2434.08203</c:v>
                </c:pt>
                <c:pt idx="25170">
                  <c:v>2434.08203</c:v>
                </c:pt>
                <c:pt idx="25171">
                  <c:v>2431.6406299999981</c:v>
                </c:pt>
                <c:pt idx="25172">
                  <c:v>2431.6406299999981</c:v>
                </c:pt>
                <c:pt idx="25173">
                  <c:v>2434.08203</c:v>
                </c:pt>
                <c:pt idx="25174">
                  <c:v>2434.08203</c:v>
                </c:pt>
                <c:pt idx="25175">
                  <c:v>2434.08203</c:v>
                </c:pt>
                <c:pt idx="25176">
                  <c:v>2431.6406299999981</c:v>
                </c:pt>
                <c:pt idx="25177">
                  <c:v>2434.08203</c:v>
                </c:pt>
                <c:pt idx="25178">
                  <c:v>2431.6406299999981</c:v>
                </c:pt>
                <c:pt idx="25179">
                  <c:v>2431.6406299999981</c:v>
                </c:pt>
                <c:pt idx="25180">
                  <c:v>2434.08203</c:v>
                </c:pt>
                <c:pt idx="25181">
                  <c:v>2431.6406299999981</c:v>
                </c:pt>
                <c:pt idx="25182">
                  <c:v>2434.08203</c:v>
                </c:pt>
                <c:pt idx="25183">
                  <c:v>2431.6406299999981</c:v>
                </c:pt>
                <c:pt idx="25184">
                  <c:v>2431.6406299999981</c:v>
                </c:pt>
                <c:pt idx="25185">
                  <c:v>2431.6406299999981</c:v>
                </c:pt>
                <c:pt idx="25186">
                  <c:v>2431.6406299999981</c:v>
                </c:pt>
                <c:pt idx="25187">
                  <c:v>2434.08203</c:v>
                </c:pt>
                <c:pt idx="25188">
                  <c:v>2434.08203</c:v>
                </c:pt>
                <c:pt idx="25189">
                  <c:v>2434.08203</c:v>
                </c:pt>
                <c:pt idx="25190">
                  <c:v>2434.08203</c:v>
                </c:pt>
                <c:pt idx="25191">
                  <c:v>2434.08203</c:v>
                </c:pt>
                <c:pt idx="25192">
                  <c:v>2434.08203</c:v>
                </c:pt>
                <c:pt idx="25193">
                  <c:v>2434.08203</c:v>
                </c:pt>
                <c:pt idx="25194">
                  <c:v>2431.6406299999981</c:v>
                </c:pt>
                <c:pt idx="25195">
                  <c:v>2434.08203</c:v>
                </c:pt>
                <c:pt idx="25196">
                  <c:v>2431.6406299999981</c:v>
                </c:pt>
                <c:pt idx="25197">
                  <c:v>2434.08203</c:v>
                </c:pt>
                <c:pt idx="25198">
                  <c:v>2431.6406299999981</c:v>
                </c:pt>
                <c:pt idx="25199">
                  <c:v>2434.08203</c:v>
                </c:pt>
                <c:pt idx="25200">
                  <c:v>2434.08203</c:v>
                </c:pt>
                <c:pt idx="25201">
                  <c:v>2431.6406299999981</c:v>
                </c:pt>
                <c:pt idx="25202">
                  <c:v>2431.6406299999981</c:v>
                </c:pt>
                <c:pt idx="25203">
                  <c:v>2431.6406299999981</c:v>
                </c:pt>
                <c:pt idx="25204">
                  <c:v>2434.08203</c:v>
                </c:pt>
                <c:pt idx="25205">
                  <c:v>2431.6406299999981</c:v>
                </c:pt>
                <c:pt idx="25206">
                  <c:v>2431.6406299999981</c:v>
                </c:pt>
                <c:pt idx="25207">
                  <c:v>2431.6406299999981</c:v>
                </c:pt>
                <c:pt idx="25208">
                  <c:v>2434.08203</c:v>
                </c:pt>
                <c:pt idx="25209">
                  <c:v>2434.08203</c:v>
                </c:pt>
                <c:pt idx="25210">
                  <c:v>2431.6406299999981</c:v>
                </c:pt>
                <c:pt idx="25211">
                  <c:v>2434.08203</c:v>
                </c:pt>
                <c:pt idx="25212">
                  <c:v>2434.08203</c:v>
                </c:pt>
                <c:pt idx="25213">
                  <c:v>2434.08203</c:v>
                </c:pt>
                <c:pt idx="25214">
                  <c:v>2431.6406299999981</c:v>
                </c:pt>
                <c:pt idx="25215">
                  <c:v>2431.6406299999981</c:v>
                </c:pt>
                <c:pt idx="25216">
                  <c:v>2434.08203</c:v>
                </c:pt>
                <c:pt idx="25217">
                  <c:v>2434.08203</c:v>
                </c:pt>
                <c:pt idx="25218">
                  <c:v>2434.08203</c:v>
                </c:pt>
                <c:pt idx="25219">
                  <c:v>2434.08203</c:v>
                </c:pt>
                <c:pt idx="25220">
                  <c:v>2434.08203</c:v>
                </c:pt>
                <c:pt idx="25221">
                  <c:v>2434.08203</c:v>
                </c:pt>
                <c:pt idx="25222">
                  <c:v>2434.08203</c:v>
                </c:pt>
                <c:pt idx="25223">
                  <c:v>2434.08203</c:v>
                </c:pt>
                <c:pt idx="25224">
                  <c:v>2434.08203</c:v>
                </c:pt>
                <c:pt idx="25225">
                  <c:v>2434.08203</c:v>
                </c:pt>
                <c:pt idx="25226">
                  <c:v>2434.08203</c:v>
                </c:pt>
                <c:pt idx="25227">
                  <c:v>2434.08203</c:v>
                </c:pt>
                <c:pt idx="25228">
                  <c:v>2431.6406299999981</c:v>
                </c:pt>
                <c:pt idx="25229">
                  <c:v>2431.6406299999981</c:v>
                </c:pt>
                <c:pt idx="25230">
                  <c:v>2431.6406299999981</c:v>
                </c:pt>
                <c:pt idx="25231">
                  <c:v>2434.08203</c:v>
                </c:pt>
                <c:pt idx="25232">
                  <c:v>2434.08203</c:v>
                </c:pt>
                <c:pt idx="25233">
                  <c:v>2431.6406299999981</c:v>
                </c:pt>
                <c:pt idx="25234">
                  <c:v>2431.6406299999981</c:v>
                </c:pt>
                <c:pt idx="25235">
                  <c:v>2434.08203</c:v>
                </c:pt>
                <c:pt idx="25236">
                  <c:v>2431.6406299999981</c:v>
                </c:pt>
                <c:pt idx="25237">
                  <c:v>2434.08203</c:v>
                </c:pt>
                <c:pt idx="25238">
                  <c:v>2431.6406299999981</c:v>
                </c:pt>
                <c:pt idx="25239">
                  <c:v>2431.6406299999981</c:v>
                </c:pt>
                <c:pt idx="25240">
                  <c:v>2431.6406299999981</c:v>
                </c:pt>
                <c:pt idx="25241">
                  <c:v>2434.08203</c:v>
                </c:pt>
                <c:pt idx="25242">
                  <c:v>2434.08203</c:v>
                </c:pt>
                <c:pt idx="25243">
                  <c:v>2431.6406299999981</c:v>
                </c:pt>
                <c:pt idx="25244">
                  <c:v>2434.08203</c:v>
                </c:pt>
                <c:pt idx="25245">
                  <c:v>2434.08203</c:v>
                </c:pt>
                <c:pt idx="25246">
                  <c:v>2431.6406299999981</c:v>
                </c:pt>
                <c:pt idx="25247">
                  <c:v>2431.6406299999981</c:v>
                </c:pt>
                <c:pt idx="25248">
                  <c:v>2431.6406299999981</c:v>
                </c:pt>
                <c:pt idx="25249">
                  <c:v>2431.6406299999981</c:v>
                </c:pt>
                <c:pt idx="25250">
                  <c:v>2434.08203</c:v>
                </c:pt>
                <c:pt idx="25251">
                  <c:v>2431.6406299999981</c:v>
                </c:pt>
                <c:pt idx="25252">
                  <c:v>2431.6406299999981</c:v>
                </c:pt>
                <c:pt idx="25253">
                  <c:v>2431.6406299999981</c:v>
                </c:pt>
                <c:pt idx="25254">
                  <c:v>2434.08203</c:v>
                </c:pt>
                <c:pt idx="25255">
                  <c:v>2434.08203</c:v>
                </c:pt>
                <c:pt idx="25256">
                  <c:v>2431.6406299999981</c:v>
                </c:pt>
                <c:pt idx="25257">
                  <c:v>2431.6406299999981</c:v>
                </c:pt>
                <c:pt idx="25258">
                  <c:v>2431.6406299999981</c:v>
                </c:pt>
                <c:pt idx="25259">
                  <c:v>2434.08203</c:v>
                </c:pt>
                <c:pt idx="25260">
                  <c:v>2431.6406299999981</c:v>
                </c:pt>
                <c:pt idx="25261">
                  <c:v>2434.08203</c:v>
                </c:pt>
                <c:pt idx="25262">
                  <c:v>2431.6406299999981</c:v>
                </c:pt>
                <c:pt idx="25263">
                  <c:v>2431.6406299999981</c:v>
                </c:pt>
                <c:pt idx="25264">
                  <c:v>2431.6406299999981</c:v>
                </c:pt>
                <c:pt idx="25265">
                  <c:v>2434.08203</c:v>
                </c:pt>
                <c:pt idx="25266">
                  <c:v>2434.08203</c:v>
                </c:pt>
                <c:pt idx="25267">
                  <c:v>2434.08203</c:v>
                </c:pt>
                <c:pt idx="25268">
                  <c:v>2431.6406299999981</c:v>
                </c:pt>
                <c:pt idx="25269">
                  <c:v>2434.08203</c:v>
                </c:pt>
                <c:pt idx="25270">
                  <c:v>2431.6406299999981</c:v>
                </c:pt>
                <c:pt idx="25271">
                  <c:v>2431.6406299999981</c:v>
                </c:pt>
                <c:pt idx="25272">
                  <c:v>2434.08203</c:v>
                </c:pt>
                <c:pt idx="25273">
                  <c:v>2431.6406299999981</c:v>
                </c:pt>
                <c:pt idx="25274">
                  <c:v>2431.6406299999981</c:v>
                </c:pt>
                <c:pt idx="25275">
                  <c:v>2434.08203</c:v>
                </c:pt>
                <c:pt idx="25276">
                  <c:v>2434.08203</c:v>
                </c:pt>
                <c:pt idx="25277">
                  <c:v>2431.6406299999981</c:v>
                </c:pt>
                <c:pt idx="25278">
                  <c:v>2431.6406299999981</c:v>
                </c:pt>
                <c:pt idx="25279">
                  <c:v>2431.6406299999981</c:v>
                </c:pt>
                <c:pt idx="25280">
                  <c:v>2434.08203</c:v>
                </c:pt>
                <c:pt idx="25281">
                  <c:v>2434.08203</c:v>
                </c:pt>
                <c:pt idx="25282">
                  <c:v>2434.08203</c:v>
                </c:pt>
                <c:pt idx="25283">
                  <c:v>2434.08203</c:v>
                </c:pt>
                <c:pt idx="25284">
                  <c:v>2434.08203</c:v>
                </c:pt>
                <c:pt idx="25285">
                  <c:v>2434.08203</c:v>
                </c:pt>
                <c:pt idx="25286">
                  <c:v>2431.6406299999981</c:v>
                </c:pt>
                <c:pt idx="25287">
                  <c:v>2431.6406299999981</c:v>
                </c:pt>
                <c:pt idx="25288">
                  <c:v>2434.08203</c:v>
                </c:pt>
                <c:pt idx="25289">
                  <c:v>2434.08203</c:v>
                </c:pt>
                <c:pt idx="25290">
                  <c:v>2434.08203</c:v>
                </c:pt>
                <c:pt idx="25291">
                  <c:v>2434.08203</c:v>
                </c:pt>
                <c:pt idx="25292">
                  <c:v>2434.08203</c:v>
                </c:pt>
                <c:pt idx="25293">
                  <c:v>2431.6406299999981</c:v>
                </c:pt>
                <c:pt idx="25294">
                  <c:v>2431.6406299999981</c:v>
                </c:pt>
                <c:pt idx="25295">
                  <c:v>2434.08203</c:v>
                </c:pt>
                <c:pt idx="25296">
                  <c:v>2434.08203</c:v>
                </c:pt>
                <c:pt idx="25297">
                  <c:v>2434.08203</c:v>
                </c:pt>
                <c:pt idx="25298">
                  <c:v>2434.08203</c:v>
                </c:pt>
                <c:pt idx="25299">
                  <c:v>2434.08203</c:v>
                </c:pt>
                <c:pt idx="25300">
                  <c:v>2431.6406299999981</c:v>
                </c:pt>
                <c:pt idx="25301">
                  <c:v>2434.08203</c:v>
                </c:pt>
                <c:pt idx="25302">
                  <c:v>2431.6406299999981</c:v>
                </c:pt>
                <c:pt idx="25303">
                  <c:v>2431.6406299999981</c:v>
                </c:pt>
                <c:pt idx="25304">
                  <c:v>2434.08203</c:v>
                </c:pt>
                <c:pt idx="25305">
                  <c:v>2434.08203</c:v>
                </c:pt>
                <c:pt idx="25306">
                  <c:v>2431.6406299999981</c:v>
                </c:pt>
                <c:pt idx="25307">
                  <c:v>2434.08203</c:v>
                </c:pt>
                <c:pt idx="25308">
                  <c:v>2431.6406299999981</c:v>
                </c:pt>
                <c:pt idx="25309">
                  <c:v>2434.08203</c:v>
                </c:pt>
                <c:pt idx="25310">
                  <c:v>2431.6406299999981</c:v>
                </c:pt>
                <c:pt idx="25311">
                  <c:v>2431.6406299999981</c:v>
                </c:pt>
                <c:pt idx="25312">
                  <c:v>2434.08203</c:v>
                </c:pt>
                <c:pt idx="25313">
                  <c:v>2431.6406299999981</c:v>
                </c:pt>
                <c:pt idx="25314">
                  <c:v>2431.6406299999981</c:v>
                </c:pt>
                <c:pt idx="25315">
                  <c:v>2431.6406299999981</c:v>
                </c:pt>
                <c:pt idx="25316">
                  <c:v>2434.08203</c:v>
                </c:pt>
                <c:pt idx="25317">
                  <c:v>2431.6406299999981</c:v>
                </c:pt>
                <c:pt idx="25318">
                  <c:v>2434.08203</c:v>
                </c:pt>
                <c:pt idx="25319">
                  <c:v>2431.6406299999981</c:v>
                </c:pt>
                <c:pt idx="25320">
                  <c:v>2431.6406299999981</c:v>
                </c:pt>
                <c:pt idx="25321">
                  <c:v>2434.08203</c:v>
                </c:pt>
                <c:pt idx="25322">
                  <c:v>2434.08203</c:v>
                </c:pt>
                <c:pt idx="25323">
                  <c:v>2434.08203</c:v>
                </c:pt>
                <c:pt idx="25324">
                  <c:v>2434.08203</c:v>
                </c:pt>
                <c:pt idx="25325">
                  <c:v>2431.6406299999981</c:v>
                </c:pt>
                <c:pt idx="25326">
                  <c:v>2434.08203</c:v>
                </c:pt>
                <c:pt idx="25327">
                  <c:v>2431.6406299999981</c:v>
                </c:pt>
                <c:pt idx="25328">
                  <c:v>2434.08203</c:v>
                </c:pt>
                <c:pt idx="25329">
                  <c:v>2431.6406299999981</c:v>
                </c:pt>
                <c:pt idx="25330">
                  <c:v>2434.08203</c:v>
                </c:pt>
                <c:pt idx="25331">
                  <c:v>2434.08203</c:v>
                </c:pt>
                <c:pt idx="25332">
                  <c:v>2434.08203</c:v>
                </c:pt>
                <c:pt idx="25333">
                  <c:v>2434.08203</c:v>
                </c:pt>
                <c:pt idx="25334">
                  <c:v>2434.08203</c:v>
                </c:pt>
                <c:pt idx="25335">
                  <c:v>2431.6406299999981</c:v>
                </c:pt>
                <c:pt idx="25336">
                  <c:v>2431.6406299999981</c:v>
                </c:pt>
                <c:pt idx="25337">
                  <c:v>2431.6406299999981</c:v>
                </c:pt>
                <c:pt idx="25338">
                  <c:v>2431.6406299999981</c:v>
                </c:pt>
                <c:pt idx="25339">
                  <c:v>2434.08203</c:v>
                </c:pt>
                <c:pt idx="25340">
                  <c:v>2431.6406299999981</c:v>
                </c:pt>
                <c:pt idx="25341">
                  <c:v>2434.08203</c:v>
                </c:pt>
                <c:pt idx="25342">
                  <c:v>2434.08203</c:v>
                </c:pt>
                <c:pt idx="25343">
                  <c:v>2434.08203</c:v>
                </c:pt>
                <c:pt idx="25344">
                  <c:v>2431.6406299999981</c:v>
                </c:pt>
                <c:pt idx="25345">
                  <c:v>2431.6406299999981</c:v>
                </c:pt>
                <c:pt idx="25346">
                  <c:v>2431.6406299999981</c:v>
                </c:pt>
                <c:pt idx="25347">
                  <c:v>2431.6406299999981</c:v>
                </c:pt>
                <c:pt idx="25348">
                  <c:v>2431.6406299999981</c:v>
                </c:pt>
                <c:pt idx="25349">
                  <c:v>2434.08203</c:v>
                </c:pt>
                <c:pt idx="25350">
                  <c:v>2431.6406299999981</c:v>
                </c:pt>
                <c:pt idx="25351">
                  <c:v>2434.08203</c:v>
                </c:pt>
                <c:pt idx="25352">
                  <c:v>2431.6406299999981</c:v>
                </c:pt>
                <c:pt idx="25353">
                  <c:v>2434.08203</c:v>
                </c:pt>
                <c:pt idx="25354">
                  <c:v>2431.6406299999981</c:v>
                </c:pt>
                <c:pt idx="25355">
                  <c:v>2431.6406299999981</c:v>
                </c:pt>
                <c:pt idx="25356">
                  <c:v>2431.6406299999981</c:v>
                </c:pt>
                <c:pt idx="25357">
                  <c:v>2431.6406299999981</c:v>
                </c:pt>
                <c:pt idx="25358">
                  <c:v>2431.6406299999981</c:v>
                </c:pt>
                <c:pt idx="25359">
                  <c:v>2434.08203</c:v>
                </c:pt>
                <c:pt idx="25360">
                  <c:v>2431.6406299999981</c:v>
                </c:pt>
                <c:pt idx="25361">
                  <c:v>2434.08203</c:v>
                </c:pt>
                <c:pt idx="25362">
                  <c:v>2434.08203</c:v>
                </c:pt>
                <c:pt idx="25363">
                  <c:v>2434.08203</c:v>
                </c:pt>
                <c:pt idx="25364">
                  <c:v>2431.6406299999981</c:v>
                </c:pt>
                <c:pt idx="25365">
                  <c:v>2434.08203</c:v>
                </c:pt>
                <c:pt idx="25366">
                  <c:v>2431.6406299999981</c:v>
                </c:pt>
                <c:pt idx="25367">
                  <c:v>2434.08203</c:v>
                </c:pt>
                <c:pt idx="25368">
                  <c:v>2431.6406299999981</c:v>
                </c:pt>
                <c:pt idx="25369">
                  <c:v>2431.6406299999981</c:v>
                </c:pt>
                <c:pt idx="25370">
                  <c:v>2431.6406299999981</c:v>
                </c:pt>
                <c:pt idx="25371">
                  <c:v>2434.08203</c:v>
                </c:pt>
                <c:pt idx="25372">
                  <c:v>2434.08203</c:v>
                </c:pt>
                <c:pt idx="25373">
                  <c:v>2431.6406299999981</c:v>
                </c:pt>
                <c:pt idx="25374">
                  <c:v>2434.08203</c:v>
                </c:pt>
                <c:pt idx="25375">
                  <c:v>2434.08203</c:v>
                </c:pt>
                <c:pt idx="25376">
                  <c:v>2431.6406299999981</c:v>
                </c:pt>
                <c:pt idx="25377">
                  <c:v>2431.6406299999981</c:v>
                </c:pt>
                <c:pt idx="25378">
                  <c:v>2434.08203</c:v>
                </c:pt>
                <c:pt idx="25379">
                  <c:v>2431.6406299999981</c:v>
                </c:pt>
                <c:pt idx="25380">
                  <c:v>2434.08203</c:v>
                </c:pt>
                <c:pt idx="25381">
                  <c:v>2434.08203</c:v>
                </c:pt>
                <c:pt idx="25382">
                  <c:v>2434.08203</c:v>
                </c:pt>
                <c:pt idx="25383">
                  <c:v>2434.08203</c:v>
                </c:pt>
                <c:pt idx="25384">
                  <c:v>2434.08203</c:v>
                </c:pt>
                <c:pt idx="25385">
                  <c:v>2431.6406299999981</c:v>
                </c:pt>
                <c:pt idx="25386">
                  <c:v>2434.08203</c:v>
                </c:pt>
                <c:pt idx="25387">
                  <c:v>2434.08203</c:v>
                </c:pt>
                <c:pt idx="25388">
                  <c:v>2434.08203</c:v>
                </c:pt>
                <c:pt idx="25389">
                  <c:v>2434.08203</c:v>
                </c:pt>
                <c:pt idx="25390">
                  <c:v>2431.6406299999981</c:v>
                </c:pt>
                <c:pt idx="25391">
                  <c:v>2434.08203</c:v>
                </c:pt>
                <c:pt idx="25392">
                  <c:v>2431.6406299999981</c:v>
                </c:pt>
                <c:pt idx="25393">
                  <c:v>2431.6406299999981</c:v>
                </c:pt>
                <c:pt idx="25394">
                  <c:v>2431.6406299999981</c:v>
                </c:pt>
                <c:pt idx="25395">
                  <c:v>2434.08203</c:v>
                </c:pt>
                <c:pt idx="25396">
                  <c:v>2431.6406299999981</c:v>
                </c:pt>
                <c:pt idx="25397">
                  <c:v>2434.08203</c:v>
                </c:pt>
                <c:pt idx="25398">
                  <c:v>2431.6406299999981</c:v>
                </c:pt>
                <c:pt idx="25399">
                  <c:v>2434.08203</c:v>
                </c:pt>
                <c:pt idx="25400">
                  <c:v>2431.6406299999981</c:v>
                </c:pt>
                <c:pt idx="25401">
                  <c:v>2431.6406299999981</c:v>
                </c:pt>
                <c:pt idx="25402">
                  <c:v>2431.6406299999981</c:v>
                </c:pt>
                <c:pt idx="25403">
                  <c:v>2434.08203</c:v>
                </c:pt>
                <c:pt idx="25404">
                  <c:v>2431.6406299999981</c:v>
                </c:pt>
                <c:pt idx="25405">
                  <c:v>2431.6406299999981</c:v>
                </c:pt>
                <c:pt idx="25406">
                  <c:v>2434.08203</c:v>
                </c:pt>
                <c:pt idx="25407">
                  <c:v>2431.6406299999981</c:v>
                </c:pt>
                <c:pt idx="25408">
                  <c:v>2434.08203</c:v>
                </c:pt>
                <c:pt idx="25409">
                  <c:v>2434.08203</c:v>
                </c:pt>
                <c:pt idx="25410">
                  <c:v>2431.6406299999981</c:v>
                </c:pt>
                <c:pt idx="25411">
                  <c:v>2431.6406299999981</c:v>
                </c:pt>
                <c:pt idx="25412">
                  <c:v>2434.08203</c:v>
                </c:pt>
                <c:pt idx="25413">
                  <c:v>2434.08203</c:v>
                </c:pt>
                <c:pt idx="25414">
                  <c:v>2431.6406299999981</c:v>
                </c:pt>
                <c:pt idx="25415">
                  <c:v>2431.6406299999981</c:v>
                </c:pt>
                <c:pt idx="25416">
                  <c:v>2431.6406299999981</c:v>
                </c:pt>
                <c:pt idx="25417">
                  <c:v>2431.6406299999981</c:v>
                </c:pt>
                <c:pt idx="25418">
                  <c:v>2434.08203</c:v>
                </c:pt>
                <c:pt idx="25419">
                  <c:v>2431.6406299999981</c:v>
                </c:pt>
                <c:pt idx="25420">
                  <c:v>2431.6406299999981</c:v>
                </c:pt>
                <c:pt idx="25421">
                  <c:v>2434.08203</c:v>
                </c:pt>
                <c:pt idx="25422">
                  <c:v>2431.6406299999981</c:v>
                </c:pt>
                <c:pt idx="25423">
                  <c:v>2434.08203</c:v>
                </c:pt>
                <c:pt idx="25424">
                  <c:v>2434.08203</c:v>
                </c:pt>
                <c:pt idx="25425">
                  <c:v>2434.08203</c:v>
                </c:pt>
                <c:pt idx="25426">
                  <c:v>2434.08203</c:v>
                </c:pt>
                <c:pt idx="25427">
                  <c:v>2431.6406299999981</c:v>
                </c:pt>
                <c:pt idx="25428">
                  <c:v>2431.6406299999981</c:v>
                </c:pt>
                <c:pt idx="25429">
                  <c:v>2434.08203</c:v>
                </c:pt>
                <c:pt idx="25430">
                  <c:v>2434.08203</c:v>
                </c:pt>
                <c:pt idx="25431">
                  <c:v>2431.6406299999981</c:v>
                </c:pt>
                <c:pt idx="25432">
                  <c:v>2434.08203</c:v>
                </c:pt>
                <c:pt idx="25433">
                  <c:v>2434.08203</c:v>
                </c:pt>
                <c:pt idx="25434">
                  <c:v>2434.08203</c:v>
                </c:pt>
                <c:pt idx="25435">
                  <c:v>2434.08203</c:v>
                </c:pt>
                <c:pt idx="25436">
                  <c:v>2434.08203</c:v>
                </c:pt>
                <c:pt idx="25437">
                  <c:v>2431.6406299999981</c:v>
                </c:pt>
                <c:pt idx="25438">
                  <c:v>2434.08203</c:v>
                </c:pt>
                <c:pt idx="25439">
                  <c:v>2431.6406299999981</c:v>
                </c:pt>
                <c:pt idx="25440">
                  <c:v>2434.08203</c:v>
                </c:pt>
                <c:pt idx="25441">
                  <c:v>2431.6406299999981</c:v>
                </c:pt>
                <c:pt idx="25442">
                  <c:v>2431.6406299999981</c:v>
                </c:pt>
                <c:pt idx="25443">
                  <c:v>2431.6406299999981</c:v>
                </c:pt>
                <c:pt idx="25444">
                  <c:v>2434.08203</c:v>
                </c:pt>
                <c:pt idx="25445">
                  <c:v>2434.08203</c:v>
                </c:pt>
                <c:pt idx="25446">
                  <c:v>2431.6406299999981</c:v>
                </c:pt>
                <c:pt idx="25447">
                  <c:v>2434.08203</c:v>
                </c:pt>
                <c:pt idx="25448">
                  <c:v>2431.6406299999981</c:v>
                </c:pt>
                <c:pt idx="25449">
                  <c:v>2431.6406299999981</c:v>
                </c:pt>
                <c:pt idx="25450">
                  <c:v>2434.08203</c:v>
                </c:pt>
                <c:pt idx="25451">
                  <c:v>2431.6406299999981</c:v>
                </c:pt>
                <c:pt idx="25452">
                  <c:v>2434.08203</c:v>
                </c:pt>
                <c:pt idx="25453">
                  <c:v>2434.08203</c:v>
                </c:pt>
                <c:pt idx="25454">
                  <c:v>2434.08203</c:v>
                </c:pt>
                <c:pt idx="25455">
                  <c:v>2434.08203</c:v>
                </c:pt>
                <c:pt idx="25456">
                  <c:v>2431.6406299999981</c:v>
                </c:pt>
                <c:pt idx="25457">
                  <c:v>2431.6406299999981</c:v>
                </c:pt>
                <c:pt idx="25458">
                  <c:v>2434.08203</c:v>
                </c:pt>
                <c:pt idx="25459">
                  <c:v>2434.08203</c:v>
                </c:pt>
                <c:pt idx="25460">
                  <c:v>2434.08203</c:v>
                </c:pt>
                <c:pt idx="25461">
                  <c:v>2431.6406299999981</c:v>
                </c:pt>
                <c:pt idx="25462">
                  <c:v>2434.08203</c:v>
                </c:pt>
                <c:pt idx="25463">
                  <c:v>2434.08203</c:v>
                </c:pt>
                <c:pt idx="25464">
                  <c:v>2431.6406299999981</c:v>
                </c:pt>
                <c:pt idx="25465">
                  <c:v>2431.6406299999981</c:v>
                </c:pt>
                <c:pt idx="25466">
                  <c:v>2434.08203</c:v>
                </c:pt>
                <c:pt idx="25467">
                  <c:v>2434.08203</c:v>
                </c:pt>
                <c:pt idx="25468">
                  <c:v>2434.08203</c:v>
                </c:pt>
                <c:pt idx="25469">
                  <c:v>2431.6406299999981</c:v>
                </c:pt>
                <c:pt idx="25470">
                  <c:v>2431.6406299999981</c:v>
                </c:pt>
                <c:pt idx="25471">
                  <c:v>2434.08203</c:v>
                </c:pt>
                <c:pt idx="25472">
                  <c:v>2434.08203</c:v>
                </c:pt>
                <c:pt idx="25473">
                  <c:v>2434.08203</c:v>
                </c:pt>
                <c:pt idx="25474">
                  <c:v>2431.6406299999981</c:v>
                </c:pt>
                <c:pt idx="25475">
                  <c:v>2434.08203</c:v>
                </c:pt>
                <c:pt idx="25476">
                  <c:v>2431.6406299999981</c:v>
                </c:pt>
                <c:pt idx="25477">
                  <c:v>2431.6406299999981</c:v>
                </c:pt>
                <c:pt idx="25478">
                  <c:v>2434.08203</c:v>
                </c:pt>
                <c:pt idx="25479">
                  <c:v>2434.08203</c:v>
                </c:pt>
                <c:pt idx="25480">
                  <c:v>2431.6406299999981</c:v>
                </c:pt>
                <c:pt idx="25481">
                  <c:v>2431.6406299999981</c:v>
                </c:pt>
                <c:pt idx="25482">
                  <c:v>2434.08203</c:v>
                </c:pt>
                <c:pt idx="25483">
                  <c:v>2434.08203</c:v>
                </c:pt>
                <c:pt idx="25484">
                  <c:v>2431.6406299999981</c:v>
                </c:pt>
                <c:pt idx="25485">
                  <c:v>2431.6406299999981</c:v>
                </c:pt>
                <c:pt idx="25486">
                  <c:v>2434.08203</c:v>
                </c:pt>
                <c:pt idx="25487">
                  <c:v>2434.08203</c:v>
                </c:pt>
                <c:pt idx="25488">
                  <c:v>2431.6406299999981</c:v>
                </c:pt>
                <c:pt idx="25489">
                  <c:v>2431.6406299999981</c:v>
                </c:pt>
                <c:pt idx="25490">
                  <c:v>2431.6406299999981</c:v>
                </c:pt>
                <c:pt idx="25491">
                  <c:v>2431.6406299999981</c:v>
                </c:pt>
                <c:pt idx="25492">
                  <c:v>2431.6406299999981</c:v>
                </c:pt>
                <c:pt idx="25493">
                  <c:v>2434.08203</c:v>
                </c:pt>
                <c:pt idx="25494">
                  <c:v>2431.6406299999981</c:v>
                </c:pt>
                <c:pt idx="25495">
                  <c:v>2434.08203</c:v>
                </c:pt>
                <c:pt idx="25496">
                  <c:v>2434.08203</c:v>
                </c:pt>
                <c:pt idx="25497">
                  <c:v>2431.6406299999981</c:v>
                </c:pt>
                <c:pt idx="25498">
                  <c:v>2434.08203</c:v>
                </c:pt>
                <c:pt idx="25499">
                  <c:v>2431.6406299999981</c:v>
                </c:pt>
                <c:pt idx="25500">
                  <c:v>2434.08203</c:v>
                </c:pt>
                <c:pt idx="25501">
                  <c:v>2431.6406299999981</c:v>
                </c:pt>
                <c:pt idx="25502">
                  <c:v>2434.08203</c:v>
                </c:pt>
                <c:pt idx="25503">
                  <c:v>2431.6406299999981</c:v>
                </c:pt>
                <c:pt idx="25504">
                  <c:v>2434.08203</c:v>
                </c:pt>
                <c:pt idx="25505">
                  <c:v>2434.08203</c:v>
                </c:pt>
                <c:pt idx="25506">
                  <c:v>2431.6406299999981</c:v>
                </c:pt>
                <c:pt idx="25507">
                  <c:v>2434.08203</c:v>
                </c:pt>
                <c:pt idx="25508">
                  <c:v>2431.6406299999981</c:v>
                </c:pt>
                <c:pt idx="25509">
                  <c:v>2431.6406299999981</c:v>
                </c:pt>
                <c:pt idx="25510">
                  <c:v>2431.6406299999981</c:v>
                </c:pt>
                <c:pt idx="25511">
                  <c:v>2434.08203</c:v>
                </c:pt>
                <c:pt idx="25512">
                  <c:v>2431.6406299999981</c:v>
                </c:pt>
                <c:pt idx="25513">
                  <c:v>2431.6406299999981</c:v>
                </c:pt>
                <c:pt idx="25514">
                  <c:v>2434.08203</c:v>
                </c:pt>
                <c:pt idx="25515">
                  <c:v>2431.6406299999981</c:v>
                </c:pt>
                <c:pt idx="25516">
                  <c:v>2434.08203</c:v>
                </c:pt>
                <c:pt idx="25517">
                  <c:v>2434.08203</c:v>
                </c:pt>
                <c:pt idx="25518">
                  <c:v>2434.08203</c:v>
                </c:pt>
                <c:pt idx="25519">
                  <c:v>2431.6406299999981</c:v>
                </c:pt>
                <c:pt idx="25520">
                  <c:v>2431.6406299999981</c:v>
                </c:pt>
                <c:pt idx="25521">
                  <c:v>2434.08203</c:v>
                </c:pt>
                <c:pt idx="25522">
                  <c:v>2434.08203</c:v>
                </c:pt>
                <c:pt idx="25523">
                  <c:v>2431.6406299999981</c:v>
                </c:pt>
                <c:pt idx="25524">
                  <c:v>2434.08203</c:v>
                </c:pt>
                <c:pt idx="25525">
                  <c:v>2431.6406299999981</c:v>
                </c:pt>
                <c:pt idx="25526">
                  <c:v>2434.08203</c:v>
                </c:pt>
                <c:pt idx="25527">
                  <c:v>2431.6406299999981</c:v>
                </c:pt>
                <c:pt idx="25528">
                  <c:v>2431.6406299999981</c:v>
                </c:pt>
                <c:pt idx="25529">
                  <c:v>2434.08203</c:v>
                </c:pt>
                <c:pt idx="25530">
                  <c:v>2431.6406299999981</c:v>
                </c:pt>
                <c:pt idx="25531">
                  <c:v>2431.6406299999981</c:v>
                </c:pt>
                <c:pt idx="25532">
                  <c:v>2434.08203</c:v>
                </c:pt>
                <c:pt idx="25533">
                  <c:v>2431.6406299999981</c:v>
                </c:pt>
                <c:pt idx="25534">
                  <c:v>2434.08203</c:v>
                </c:pt>
                <c:pt idx="25535">
                  <c:v>2434.08203</c:v>
                </c:pt>
                <c:pt idx="25536">
                  <c:v>2434.08203</c:v>
                </c:pt>
                <c:pt idx="25537">
                  <c:v>2434.08203</c:v>
                </c:pt>
                <c:pt idx="25538">
                  <c:v>2434.08203</c:v>
                </c:pt>
                <c:pt idx="25539">
                  <c:v>2434.08203</c:v>
                </c:pt>
                <c:pt idx="25540">
                  <c:v>2431.6406299999981</c:v>
                </c:pt>
                <c:pt idx="25541">
                  <c:v>2431.6406299999981</c:v>
                </c:pt>
                <c:pt idx="25542">
                  <c:v>2431.6406299999981</c:v>
                </c:pt>
                <c:pt idx="25543">
                  <c:v>2431.6406299999981</c:v>
                </c:pt>
                <c:pt idx="25544">
                  <c:v>2434.08203</c:v>
                </c:pt>
                <c:pt idx="25545">
                  <c:v>2434.08203</c:v>
                </c:pt>
                <c:pt idx="25546">
                  <c:v>2434.08203</c:v>
                </c:pt>
                <c:pt idx="25547">
                  <c:v>2434.08203</c:v>
                </c:pt>
                <c:pt idx="25548">
                  <c:v>2434.08203</c:v>
                </c:pt>
                <c:pt idx="25549">
                  <c:v>2434.08203</c:v>
                </c:pt>
                <c:pt idx="25550">
                  <c:v>2431.6406299999981</c:v>
                </c:pt>
                <c:pt idx="25551">
                  <c:v>2434.08203</c:v>
                </c:pt>
                <c:pt idx="25552">
                  <c:v>2434.08203</c:v>
                </c:pt>
                <c:pt idx="25553">
                  <c:v>2434.08203</c:v>
                </c:pt>
                <c:pt idx="25554">
                  <c:v>2431.6406299999981</c:v>
                </c:pt>
                <c:pt idx="25555">
                  <c:v>2434.08203</c:v>
                </c:pt>
                <c:pt idx="25556">
                  <c:v>2431.6406299999981</c:v>
                </c:pt>
                <c:pt idx="25557">
                  <c:v>2431.6406299999981</c:v>
                </c:pt>
                <c:pt idx="25558">
                  <c:v>2431.6406299999981</c:v>
                </c:pt>
                <c:pt idx="25559">
                  <c:v>2431.6406299999981</c:v>
                </c:pt>
                <c:pt idx="25560">
                  <c:v>2434.08203</c:v>
                </c:pt>
                <c:pt idx="25561">
                  <c:v>2434.08203</c:v>
                </c:pt>
                <c:pt idx="25562">
                  <c:v>2434.08203</c:v>
                </c:pt>
                <c:pt idx="25563">
                  <c:v>2434.08203</c:v>
                </c:pt>
                <c:pt idx="25564">
                  <c:v>2431.6406299999981</c:v>
                </c:pt>
                <c:pt idx="25565">
                  <c:v>2431.6406299999981</c:v>
                </c:pt>
                <c:pt idx="25566">
                  <c:v>2434.08203</c:v>
                </c:pt>
                <c:pt idx="25567">
                  <c:v>2434.08203</c:v>
                </c:pt>
                <c:pt idx="25568">
                  <c:v>2434.08203</c:v>
                </c:pt>
                <c:pt idx="25569">
                  <c:v>2431.6406299999981</c:v>
                </c:pt>
                <c:pt idx="25570">
                  <c:v>2434.08203</c:v>
                </c:pt>
                <c:pt idx="25571">
                  <c:v>2434.08203</c:v>
                </c:pt>
                <c:pt idx="25572">
                  <c:v>2431.6406299999981</c:v>
                </c:pt>
                <c:pt idx="25573">
                  <c:v>2434.08203</c:v>
                </c:pt>
                <c:pt idx="25574">
                  <c:v>2434.08203</c:v>
                </c:pt>
                <c:pt idx="25575">
                  <c:v>2431.6406299999981</c:v>
                </c:pt>
                <c:pt idx="25576">
                  <c:v>2431.6406299999981</c:v>
                </c:pt>
                <c:pt idx="25577">
                  <c:v>2434.08203</c:v>
                </c:pt>
                <c:pt idx="25578">
                  <c:v>2431.6406299999981</c:v>
                </c:pt>
                <c:pt idx="25579">
                  <c:v>2434.08203</c:v>
                </c:pt>
                <c:pt idx="25580">
                  <c:v>2431.6406299999981</c:v>
                </c:pt>
                <c:pt idx="25581">
                  <c:v>2434.08203</c:v>
                </c:pt>
                <c:pt idx="25582">
                  <c:v>2431.6406299999981</c:v>
                </c:pt>
                <c:pt idx="25583">
                  <c:v>2431.6406299999981</c:v>
                </c:pt>
                <c:pt idx="25584">
                  <c:v>2431.6406299999981</c:v>
                </c:pt>
                <c:pt idx="25585">
                  <c:v>2431.6406299999981</c:v>
                </c:pt>
                <c:pt idx="25586">
                  <c:v>2431.6406299999981</c:v>
                </c:pt>
                <c:pt idx="25587">
                  <c:v>2434.08203</c:v>
                </c:pt>
                <c:pt idx="25588">
                  <c:v>2431.6406299999981</c:v>
                </c:pt>
                <c:pt idx="25589">
                  <c:v>2431.6406299999981</c:v>
                </c:pt>
                <c:pt idx="25590">
                  <c:v>2434.08203</c:v>
                </c:pt>
                <c:pt idx="25591">
                  <c:v>2434.08203</c:v>
                </c:pt>
                <c:pt idx="25592">
                  <c:v>2434.08203</c:v>
                </c:pt>
                <c:pt idx="25593">
                  <c:v>2431.6406299999981</c:v>
                </c:pt>
                <c:pt idx="25594">
                  <c:v>2431.6406299999981</c:v>
                </c:pt>
                <c:pt idx="25595">
                  <c:v>2431.6406299999981</c:v>
                </c:pt>
                <c:pt idx="25596">
                  <c:v>2431.6406299999981</c:v>
                </c:pt>
                <c:pt idx="25597">
                  <c:v>2431.6406299999981</c:v>
                </c:pt>
                <c:pt idx="25598">
                  <c:v>2434.08203</c:v>
                </c:pt>
                <c:pt idx="25599">
                  <c:v>2431.6406299999981</c:v>
                </c:pt>
                <c:pt idx="25600">
                  <c:v>2431.6406299999981</c:v>
                </c:pt>
                <c:pt idx="25601">
                  <c:v>2434.08203</c:v>
                </c:pt>
                <c:pt idx="25602">
                  <c:v>2434.08203</c:v>
                </c:pt>
                <c:pt idx="25603">
                  <c:v>2431.6406299999981</c:v>
                </c:pt>
                <c:pt idx="25604">
                  <c:v>2431.6406299999981</c:v>
                </c:pt>
                <c:pt idx="25605">
                  <c:v>2431.6406299999981</c:v>
                </c:pt>
                <c:pt idx="25606">
                  <c:v>2434.08203</c:v>
                </c:pt>
                <c:pt idx="25607">
                  <c:v>2434.08203</c:v>
                </c:pt>
                <c:pt idx="25608">
                  <c:v>2434.08203</c:v>
                </c:pt>
                <c:pt idx="25609">
                  <c:v>2431.6406299999981</c:v>
                </c:pt>
                <c:pt idx="25610">
                  <c:v>2434.08203</c:v>
                </c:pt>
                <c:pt idx="25611">
                  <c:v>2431.6406299999981</c:v>
                </c:pt>
                <c:pt idx="25612">
                  <c:v>2431.6406299999981</c:v>
                </c:pt>
                <c:pt idx="25613">
                  <c:v>2431.6406299999981</c:v>
                </c:pt>
                <c:pt idx="25614">
                  <c:v>2431.6406299999981</c:v>
                </c:pt>
                <c:pt idx="25615">
                  <c:v>2431.6406299999981</c:v>
                </c:pt>
                <c:pt idx="25616">
                  <c:v>2434.08203</c:v>
                </c:pt>
                <c:pt idx="25617">
                  <c:v>2434.08203</c:v>
                </c:pt>
                <c:pt idx="25618">
                  <c:v>2431.6406299999981</c:v>
                </c:pt>
                <c:pt idx="25619">
                  <c:v>2431.6406299999981</c:v>
                </c:pt>
                <c:pt idx="25620">
                  <c:v>2434.08203</c:v>
                </c:pt>
                <c:pt idx="25621">
                  <c:v>2434.08203</c:v>
                </c:pt>
                <c:pt idx="25622">
                  <c:v>2434.08203</c:v>
                </c:pt>
                <c:pt idx="25623">
                  <c:v>2431.6406299999981</c:v>
                </c:pt>
                <c:pt idx="25624">
                  <c:v>2431.6406299999981</c:v>
                </c:pt>
                <c:pt idx="25625">
                  <c:v>2431.6406299999981</c:v>
                </c:pt>
                <c:pt idx="25626">
                  <c:v>2434.08203</c:v>
                </c:pt>
                <c:pt idx="25627">
                  <c:v>2434.08203</c:v>
                </c:pt>
                <c:pt idx="25628">
                  <c:v>2434.08203</c:v>
                </c:pt>
                <c:pt idx="25629">
                  <c:v>2434.08203</c:v>
                </c:pt>
                <c:pt idx="25630">
                  <c:v>2434.08203</c:v>
                </c:pt>
                <c:pt idx="25631">
                  <c:v>2431.6406299999981</c:v>
                </c:pt>
                <c:pt idx="25632">
                  <c:v>2431.6406299999981</c:v>
                </c:pt>
                <c:pt idx="25633">
                  <c:v>2431.6406299999981</c:v>
                </c:pt>
                <c:pt idx="25634">
                  <c:v>2431.6406299999981</c:v>
                </c:pt>
                <c:pt idx="25635">
                  <c:v>2434.08203</c:v>
                </c:pt>
                <c:pt idx="25636">
                  <c:v>2434.08203</c:v>
                </c:pt>
                <c:pt idx="25637">
                  <c:v>2434.08203</c:v>
                </c:pt>
                <c:pt idx="25638">
                  <c:v>2431.6406299999981</c:v>
                </c:pt>
                <c:pt idx="25639">
                  <c:v>2431.6406299999981</c:v>
                </c:pt>
                <c:pt idx="25640">
                  <c:v>2434.08203</c:v>
                </c:pt>
                <c:pt idx="25641">
                  <c:v>2434.08203</c:v>
                </c:pt>
                <c:pt idx="25642">
                  <c:v>2431.6406299999981</c:v>
                </c:pt>
                <c:pt idx="25643">
                  <c:v>2431.6406299999981</c:v>
                </c:pt>
                <c:pt idx="25644">
                  <c:v>2431.6406299999981</c:v>
                </c:pt>
                <c:pt idx="25645">
                  <c:v>2431.6406299999981</c:v>
                </c:pt>
                <c:pt idx="25646">
                  <c:v>2431.6406299999981</c:v>
                </c:pt>
                <c:pt idx="25647">
                  <c:v>2434.08203</c:v>
                </c:pt>
                <c:pt idx="25648">
                  <c:v>2434.08203</c:v>
                </c:pt>
                <c:pt idx="25649">
                  <c:v>2434.08203</c:v>
                </c:pt>
                <c:pt idx="25650">
                  <c:v>2431.6406299999981</c:v>
                </c:pt>
                <c:pt idx="25651">
                  <c:v>2431.6406299999981</c:v>
                </c:pt>
                <c:pt idx="25652">
                  <c:v>2434.08203</c:v>
                </c:pt>
                <c:pt idx="25653">
                  <c:v>2431.6406299999981</c:v>
                </c:pt>
                <c:pt idx="25654">
                  <c:v>2434.08203</c:v>
                </c:pt>
                <c:pt idx="25655">
                  <c:v>2431.6406299999981</c:v>
                </c:pt>
                <c:pt idx="25656">
                  <c:v>2431.6406299999981</c:v>
                </c:pt>
                <c:pt idx="25657">
                  <c:v>2434.08203</c:v>
                </c:pt>
                <c:pt idx="25658">
                  <c:v>2431.6406299999981</c:v>
                </c:pt>
                <c:pt idx="25659">
                  <c:v>2434.08203</c:v>
                </c:pt>
                <c:pt idx="25660">
                  <c:v>2434.08203</c:v>
                </c:pt>
                <c:pt idx="25661">
                  <c:v>2434.08203</c:v>
                </c:pt>
                <c:pt idx="25662">
                  <c:v>2434.08203</c:v>
                </c:pt>
                <c:pt idx="25663">
                  <c:v>2434.08203</c:v>
                </c:pt>
                <c:pt idx="25664">
                  <c:v>2431.6406299999981</c:v>
                </c:pt>
                <c:pt idx="25665">
                  <c:v>2434.08203</c:v>
                </c:pt>
                <c:pt idx="25666">
                  <c:v>2431.6406299999981</c:v>
                </c:pt>
                <c:pt idx="25667">
                  <c:v>2434.08203</c:v>
                </c:pt>
                <c:pt idx="25668">
                  <c:v>2431.6406299999981</c:v>
                </c:pt>
                <c:pt idx="25669">
                  <c:v>2431.6406299999981</c:v>
                </c:pt>
                <c:pt idx="25670">
                  <c:v>2431.6406299999981</c:v>
                </c:pt>
                <c:pt idx="25671">
                  <c:v>2431.6406299999981</c:v>
                </c:pt>
                <c:pt idx="25672">
                  <c:v>2434.08203</c:v>
                </c:pt>
                <c:pt idx="25673">
                  <c:v>2431.6406299999981</c:v>
                </c:pt>
                <c:pt idx="25674">
                  <c:v>2431.6406299999981</c:v>
                </c:pt>
                <c:pt idx="25675">
                  <c:v>2434.08203</c:v>
                </c:pt>
                <c:pt idx="25676">
                  <c:v>2431.6406299999981</c:v>
                </c:pt>
                <c:pt idx="25677">
                  <c:v>2431.6406299999981</c:v>
                </c:pt>
                <c:pt idx="25678">
                  <c:v>2431.6406299999981</c:v>
                </c:pt>
                <c:pt idx="25679">
                  <c:v>2431.6406299999981</c:v>
                </c:pt>
                <c:pt idx="25680">
                  <c:v>2434.08203</c:v>
                </c:pt>
                <c:pt idx="25681">
                  <c:v>2434.08203</c:v>
                </c:pt>
                <c:pt idx="25682">
                  <c:v>2434.08203</c:v>
                </c:pt>
                <c:pt idx="25683">
                  <c:v>2434.08203</c:v>
                </c:pt>
                <c:pt idx="25684">
                  <c:v>2434.08203</c:v>
                </c:pt>
                <c:pt idx="25685">
                  <c:v>2434.08203</c:v>
                </c:pt>
                <c:pt idx="25686">
                  <c:v>2431.6406299999981</c:v>
                </c:pt>
                <c:pt idx="25687">
                  <c:v>2431.6406299999981</c:v>
                </c:pt>
                <c:pt idx="25688">
                  <c:v>2434.08203</c:v>
                </c:pt>
                <c:pt idx="25689">
                  <c:v>2431.6406299999981</c:v>
                </c:pt>
                <c:pt idx="25690">
                  <c:v>2434.08203</c:v>
                </c:pt>
                <c:pt idx="25691">
                  <c:v>2434.08203</c:v>
                </c:pt>
                <c:pt idx="25692">
                  <c:v>2434.08203</c:v>
                </c:pt>
                <c:pt idx="25693">
                  <c:v>2431.6406299999981</c:v>
                </c:pt>
                <c:pt idx="25694">
                  <c:v>2434.08203</c:v>
                </c:pt>
                <c:pt idx="25695">
                  <c:v>2431.6406299999981</c:v>
                </c:pt>
                <c:pt idx="25696">
                  <c:v>2431.6406299999981</c:v>
                </c:pt>
                <c:pt idx="25697">
                  <c:v>2431.6406299999981</c:v>
                </c:pt>
                <c:pt idx="25698">
                  <c:v>2431.6406299999981</c:v>
                </c:pt>
                <c:pt idx="25699">
                  <c:v>2431.6406299999981</c:v>
                </c:pt>
                <c:pt idx="25700">
                  <c:v>2434.08203</c:v>
                </c:pt>
                <c:pt idx="25701">
                  <c:v>2431.6406299999981</c:v>
                </c:pt>
                <c:pt idx="25702">
                  <c:v>2434.08203</c:v>
                </c:pt>
                <c:pt idx="25703">
                  <c:v>2434.08203</c:v>
                </c:pt>
                <c:pt idx="25704">
                  <c:v>2434.08203</c:v>
                </c:pt>
                <c:pt idx="25705">
                  <c:v>2434.08203</c:v>
                </c:pt>
                <c:pt idx="25706">
                  <c:v>2431.6406299999981</c:v>
                </c:pt>
                <c:pt idx="25707">
                  <c:v>2431.6406299999981</c:v>
                </c:pt>
                <c:pt idx="25708">
                  <c:v>2434.08203</c:v>
                </c:pt>
                <c:pt idx="25709">
                  <c:v>2431.6406299999981</c:v>
                </c:pt>
                <c:pt idx="25710">
                  <c:v>2431.6406299999981</c:v>
                </c:pt>
                <c:pt idx="25711">
                  <c:v>2434.08203</c:v>
                </c:pt>
                <c:pt idx="25712">
                  <c:v>2434.08203</c:v>
                </c:pt>
                <c:pt idx="25713">
                  <c:v>2431.6406299999981</c:v>
                </c:pt>
                <c:pt idx="25714">
                  <c:v>2431.6406299999981</c:v>
                </c:pt>
                <c:pt idx="25715">
                  <c:v>2431.6406299999981</c:v>
                </c:pt>
                <c:pt idx="25716">
                  <c:v>2434.08203</c:v>
                </c:pt>
                <c:pt idx="25717">
                  <c:v>2431.6406299999981</c:v>
                </c:pt>
                <c:pt idx="25718">
                  <c:v>2431.6406299999981</c:v>
                </c:pt>
                <c:pt idx="25719">
                  <c:v>2431.6406299999981</c:v>
                </c:pt>
                <c:pt idx="25720">
                  <c:v>2434.08203</c:v>
                </c:pt>
                <c:pt idx="25721">
                  <c:v>2434.08203</c:v>
                </c:pt>
                <c:pt idx="25722">
                  <c:v>2431.6406299999981</c:v>
                </c:pt>
                <c:pt idx="25723">
                  <c:v>2434.08203</c:v>
                </c:pt>
                <c:pt idx="25724">
                  <c:v>2434.08203</c:v>
                </c:pt>
                <c:pt idx="25725">
                  <c:v>2434.08203</c:v>
                </c:pt>
                <c:pt idx="25726">
                  <c:v>2431.6406299999981</c:v>
                </c:pt>
                <c:pt idx="25727">
                  <c:v>2431.6406299999981</c:v>
                </c:pt>
                <c:pt idx="25728">
                  <c:v>2434.08203</c:v>
                </c:pt>
                <c:pt idx="25729">
                  <c:v>2431.6406299999981</c:v>
                </c:pt>
                <c:pt idx="25730">
                  <c:v>2434.08203</c:v>
                </c:pt>
                <c:pt idx="25731">
                  <c:v>2431.6406299999981</c:v>
                </c:pt>
                <c:pt idx="25732">
                  <c:v>2434.08203</c:v>
                </c:pt>
                <c:pt idx="25733">
                  <c:v>2431.6406299999981</c:v>
                </c:pt>
                <c:pt idx="25734">
                  <c:v>2434.08203</c:v>
                </c:pt>
                <c:pt idx="25735">
                  <c:v>2431.6406299999981</c:v>
                </c:pt>
                <c:pt idx="25736">
                  <c:v>2434.08203</c:v>
                </c:pt>
                <c:pt idx="25737">
                  <c:v>2431.6406299999981</c:v>
                </c:pt>
                <c:pt idx="25738">
                  <c:v>2431.6406299999981</c:v>
                </c:pt>
                <c:pt idx="25739">
                  <c:v>2431.6406299999981</c:v>
                </c:pt>
                <c:pt idx="25740">
                  <c:v>2434.08203</c:v>
                </c:pt>
                <c:pt idx="25741">
                  <c:v>2431.6406299999981</c:v>
                </c:pt>
                <c:pt idx="25742">
                  <c:v>2431.6406299999981</c:v>
                </c:pt>
                <c:pt idx="25743">
                  <c:v>2434.08203</c:v>
                </c:pt>
                <c:pt idx="25744">
                  <c:v>2434.08203</c:v>
                </c:pt>
                <c:pt idx="25745">
                  <c:v>2431.6406299999981</c:v>
                </c:pt>
                <c:pt idx="25746">
                  <c:v>2434.08203</c:v>
                </c:pt>
                <c:pt idx="25747">
                  <c:v>2431.6406299999981</c:v>
                </c:pt>
                <c:pt idx="25748">
                  <c:v>2431.6406299999981</c:v>
                </c:pt>
                <c:pt idx="25749">
                  <c:v>2431.6406299999981</c:v>
                </c:pt>
                <c:pt idx="25750">
                  <c:v>2431.6406299999981</c:v>
                </c:pt>
                <c:pt idx="25751">
                  <c:v>2434.08203</c:v>
                </c:pt>
                <c:pt idx="25752">
                  <c:v>2431.6406299999981</c:v>
                </c:pt>
                <c:pt idx="25753">
                  <c:v>2431.6406299999981</c:v>
                </c:pt>
                <c:pt idx="25754">
                  <c:v>2434.08203</c:v>
                </c:pt>
                <c:pt idx="25755">
                  <c:v>2434.08203</c:v>
                </c:pt>
                <c:pt idx="25756">
                  <c:v>2431.6406299999981</c:v>
                </c:pt>
                <c:pt idx="25757">
                  <c:v>2434.08203</c:v>
                </c:pt>
                <c:pt idx="25758">
                  <c:v>2434.08203</c:v>
                </c:pt>
                <c:pt idx="25759">
                  <c:v>2434.08203</c:v>
                </c:pt>
                <c:pt idx="25760">
                  <c:v>2431.6406299999981</c:v>
                </c:pt>
                <c:pt idx="25761">
                  <c:v>2431.6406299999981</c:v>
                </c:pt>
                <c:pt idx="25762">
                  <c:v>2434.08203</c:v>
                </c:pt>
                <c:pt idx="25763">
                  <c:v>2434.08203</c:v>
                </c:pt>
                <c:pt idx="25764">
                  <c:v>2434.08203</c:v>
                </c:pt>
                <c:pt idx="25765">
                  <c:v>2434.08203</c:v>
                </c:pt>
                <c:pt idx="25766">
                  <c:v>2431.6406299999981</c:v>
                </c:pt>
                <c:pt idx="25767">
                  <c:v>2431.6406299999981</c:v>
                </c:pt>
                <c:pt idx="25768">
                  <c:v>2431.6406299999981</c:v>
                </c:pt>
                <c:pt idx="25769">
                  <c:v>2434.08203</c:v>
                </c:pt>
                <c:pt idx="25770">
                  <c:v>2431.6406299999981</c:v>
                </c:pt>
                <c:pt idx="25771">
                  <c:v>2431.6406299999981</c:v>
                </c:pt>
                <c:pt idx="25772">
                  <c:v>2434.08203</c:v>
                </c:pt>
                <c:pt idx="25773">
                  <c:v>2431.6406299999981</c:v>
                </c:pt>
                <c:pt idx="25774">
                  <c:v>2431.6406299999981</c:v>
                </c:pt>
                <c:pt idx="25775">
                  <c:v>2431.6406299999981</c:v>
                </c:pt>
                <c:pt idx="25776">
                  <c:v>2431.6406299999981</c:v>
                </c:pt>
                <c:pt idx="25777">
                  <c:v>2431.6406299999981</c:v>
                </c:pt>
                <c:pt idx="25778">
                  <c:v>2434.08203</c:v>
                </c:pt>
                <c:pt idx="25779">
                  <c:v>2434.08203</c:v>
                </c:pt>
                <c:pt idx="25780">
                  <c:v>2434.08203</c:v>
                </c:pt>
                <c:pt idx="25781">
                  <c:v>2434.08203</c:v>
                </c:pt>
                <c:pt idx="25782">
                  <c:v>2431.6406299999981</c:v>
                </c:pt>
                <c:pt idx="25783">
                  <c:v>2434.08203</c:v>
                </c:pt>
                <c:pt idx="25784">
                  <c:v>2431.6406299999981</c:v>
                </c:pt>
                <c:pt idx="25785">
                  <c:v>2431.6406299999981</c:v>
                </c:pt>
                <c:pt idx="25786">
                  <c:v>2434.08203</c:v>
                </c:pt>
                <c:pt idx="25787">
                  <c:v>2434.08203</c:v>
                </c:pt>
                <c:pt idx="25788">
                  <c:v>2431.6406299999981</c:v>
                </c:pt>
                <c:pt idx="25789">
                  <c:v>2431.6406299999981</c:v>
                </c:pt>
                <c:pt idx="25790">
                  <c:v>2434.08203</c:v>
                </c:pt>
                <c:pt idx="25791">
                  <c:v>2431.6406299999981</c:v>
                </c:pt>
                <c:pt idx="25792">
                  <c:v>2431.6406299999981</c:v>
                </c:pt>
                <c:pt idx="25793">
                  <c:v>2431.6406299999981</c:v>
                </c:pt>
                <c:pt idx="25794">
                  <c:v>2434.08203</c:v>
                </c:pt>
                <c:pt idx="25795">
                  <c:v>2434.08203</c:v>
                </c:pt>
                <c:pt idx="25796">
                  <c:v>2434.08203</c:v>
                </c:pt>
                <c:pt idx="25797">
                  <c:v>2431.6406299999981</c:v>
                </c:pt>
                <c:pt idx="25798">
                  <c:v>2434.08203</c:v>
                </c:pt>
                <c:pt idx="25799">
                  <c:v>2431.6406299999981</c:v>
                </c:pt>
                <c:pt idx="25800">
                  <c:v>2431.6406299999981</c:v>
                </c:pt>
                <c:pt idx="25801">
                  <c:v>2431.6406299999981</c:v>
                </c:pt>
                <c:pt idx="25802">
                  <c:v>2434.08203</c:v>
                </c:pt>
                <c:pt idx="25803">
                  <c:v>2434.08203</c:v>
                </c:pt>
                <c:pt idx="25804">
                  <c:v>2431.6406299999981</c:v>
                </c:pt>
                <c:pt idx="25805">
                  <c:v>2431.6406299999981</c:v>
                </c:pt>
                <c:pt idx="25806">
                  <c:v>2431.6406299999981</c:v>
                </c:pt>
                <c:pt idx="25807">
                  <c:v>2431.6406299999981</c:v>
                </c:pt>
                <c:pt idx="25808">
                  <c:v>2434.08203</c:v>
                </c:pt>
                <c:pt idx="25809">
                  <c:v>2434.08203</c:v>
                </c:pt>
                <c:pt idx="25810">
                  <c:v>2431.6406299999981</c:v>
                </c:pt>
                <c:pt idx="25811">
                  <c:v>2431.6406299999981</c:v>
                </c:pt>
                <c:pt idx="25812">
                  <c:v>2434.08203</c:v>
                </c:pt>
                <c:pt idx="25813">
                  <c:v>2431.6406299999981</c:v>
                </c:pt>
                <c:pt idx="25814">
                  <c:v>2434.08203</c:v>
                </c:pt>
                <c:pt idx="25815">
                  <c:v>2431.6406299999981</c:v>
                </c:pt>
                <c:pt idx="25816">
                  <c:v>2431.6406299999981</c:v>
                </c:pt>
                <c:pt idx="25817">
                  <c:v>2434.08203</c:v>
                </c:pt>
                <c:pt idx="25818">
                  <c:v>2431.6406299999981</c:v>
                </c:pt>
                <c:pt idx="25819">
                  <c:v>2431.6406299999981</c:v>
                </c:pt>
                <c:pt idx="25820">
                  <c:v>2434.08203</c:v>
                </c:pt>
                <c:pt idx="25821">
                  <c:v>2431.6406299999981</c:v>
                </c:pt>
                <c:pt idx="25822">
                  <c:v>2434.08203</c:v>
                </c:pt>
                <c:pt idx="25823">
                  <c:v>2434.08203</c:v>
                </c:pt>
                <c:pt idx="25824">
                  <c:v>2431.6406299999981</c:v>
                </c:pt>
                <c:pt idx="25825">
                  <c:v>2431.6406299999981</c:v>
                </c:pt>
                <c:pt idx="25826">
                  <c:v>2431.6406299999981</c:v>
                </c:pt>
                <c:pt idx="25827">
                  <c:v>2434.08203</c:v>
                </c:pt>
                <c:pt idx="25828">
                  <c:v>2431.6406299999981</c:v>
                </c:pt>
                <c:pt idx="25829">
                  <c:v>2431.6406299999981</c:v>
                </c:pt>
                <c:pt idx="25830">
                  <c:v>2431.6406299999981</c:v>
                </c:pt>
                <c:pt idx="25831">
                  <c:v>2434.08203</c:v>
                </c:pt>
                <c:pt idx="25832">
                  <c:v>2431.6406299999981</c:v>
                </c:pt>
                <c:pt idx="25833">
                  <c:v>2434.08203</c:v>
                </c:pt>
                <c:pt idx="25834">
                  <c:v>2434.08203</c:v>
                </c:pt>
                <c:pt idx="25835">
                  <c:v>2434.08203</c:v>
                </c:pt>
                <c:pt idx="25836">
                  <c:v>2434.08203</c:v>
                </c:pt>
                <c:pt idx="25837">
                  <c:v>2431.6406299999981</c:v>
                </c:pt>
                <c:pt idx="25838">
                  <c:v>2431.6406299999981</c:v>
                </c:pt>
                <c:pt idx="25839">
                  <c:v>2434.08203</c:v>
                </c:pt>
                <c:pt idx="25840">
                  <c:v>2434.08203</c:v>
                </c:pt>
                <c:pt idx="25841">
                  <c:v>2431.6406299999981</c:v>
                </c:pt>
                <c:pt idx="25842">
                  <c:v>2431.6406299999981</c:v>
                </c:pt>
                <c:pt idx="25843">
                  <c:v>2431.6406299999981</c:v>
                </c:pt>
                <c:pt idx="25844">
                  <c:v>2431.6406299999981</c:v>
                </c:pt>
                <c:pt idx="25845">
                  <c:v>2431.6406299999981</c:v>
                </c:pt>
                <c:pt idx="25846">
                  <c:v>2434.08203</c:v>
                </c:pt>
                <c:pt idx="25847">
                  <c:v>2434.08203</c:v>
                </c:pt>
                <c:pt idx="25848">
                  <c:v>2434.08203</c:v>
                </c:pt>
                <c:pt idx="25849">
                  <c:v>2434.08203</c:v>
                </c:pt>
                <c:pt idx="25850">
                  <c:v>2434.08203</c:v>
                </c:pt>
                <c:pt idx="25851">
                  <c:v>2431.6406299999981</c:v>
                </c:pt>
                <c:pt idx="25852">
                  <c:v>2434.08203</c:v>
                </c:pt>
                <c:pt idx="25853">
                  <c:v>2431.6406299999981</c:v>
                </c:pt>
                <c:pt idx="25854">
                  <c:v>2434.08203</c:v>
                </c:pt>
                <c:pt idx="25855">
                  <c:v>2434.08203</c:v>
                </c:pt>
                <c:pt idx="25856">
                  <c:v>2434.08203</c:v>
                </c:pt>
                <c:pt idx="25857">
                  <c:v>2434.08203</c:v>
                </c:pt>
                <c:pt idx="25858">
                  <c:v>2434.08203</c:v>
                </c:pt>
                <c:pt idx="25859">
                  <c:v>2434.08203</c:v>
                </c:pt>
                <c:pt idx="25860">
                  <c:v>2434.08203</c:v>
                </c:pt>
                <c:pt idx="25861">
                  <c:v>2434.08203</c:v>
                </c:pt>
                <c:pt idx="25862">
                  <c:v>2431.6406299999981</c:v>
                </c:pt>
                <c:pt idx="25863">
                  <c:v>2431.6406299999981</c:v>
                </c:pt>
                <c:pt idx="25864">
                  <c:v>2434.08203</c:v>
                </c:pt>
                <c:pt idx="25865">
                  <c:v>2434.08203</c:v>
                </c:pt>
                <c:pt idx="25866">
                  <c:v>2431.6406299999981</c:v>
                </c:pt>
                <c:pt idx="25867">
                  <c:v>2434.08203</c:v>
                </c:pt>
                <c:pt idx="25868">
                  <c:v>2431.6406299999981</c:v>
                </c:pt>
                <c:pt idx="25869">
                  <c:v>2431.6406299999981</c:v>
                </c:pt>
                <c:pt idx="25870">
                  <c:v>2431.6406299999981</c:v>
                </c:pt>
                <c:pt idx="25871">
                  <c:v>2431.6406299999981</c:v>
                </c:pt>
                <c:pt idx="25872">
                  <c:v>2434.08203</c:v>
                </c:pt>
                <c:pt idx="25873">
                  <c:v>2434.08203</c:v>
                </c:pt>
                <c:pt idx="25874">
                  <c:v>2431.6406299999981</c:v>
                </c:pt>
                <c:pt idx="25875">
                  <c:v>2434.08203</c:v>
                </c:pt>
                <c:pt idx="25876">
                  <c:v>2431.6406299999981</c:v>
                </c:pt>
                <c:pt idx="25877">
                  <c:v>2431.6406299999981</c:v>
                </c:pt>
                <c:pt idx="25878">
                  <c:v>2431.6406299999981</c:v>
                </c:pt>
                <c:pt idx="25879">
                  <c:v>2431.6406299999981</c:v>
                </c:pt>
                <c:pt idx="25880">
                  <c:v>2431.6406299999981</c:v>
                </c:pt>
                <c:pt idx="25881">
                  <c:v>2434.08203</c:v>
                </c:pt>
                <c:pt idx="25882">
                  <c:v>2431.6406299999981</c:v>
                </c:pt>
                <c:pt idx="25883">
                  <c:v>2434.08203</c:v>
                </c:pt>
                <c:pt idx="25884">
                  <c:v>2431.6406299999981</c:v>
                </c:pt>
                <c:pt idx="25885">
                  <c:v>2434.08203</c:v>
                </c:pt>
                <c:pt idx="25886">
                  <c:v>2431.6406299999981</c:v>
                </c:pt>
                <c:pt idx="25887">
                  <c:v>2431.6406299999981</c:v>
                </c:pt>
                <c:pt idx="25888">
                  <c:v>2431.6406299999981</c:v>
                </c:pt>
                <c:pt idx="25889">
                  <c:v>2431.6406299999981</c:v>
                </c:pt>
                <c:pt idx="25890">
                  <c:v>2434.08203</c:v>
                </c:pt>
                <c:pt idx="25891">
                  <c:v>2431.6406299999981</c:v>
                </c:pt>
                <c:pt idx="25892">
                  <c:v>2434.08203</c:v>
                </c:pt>
                <c:pt idx="25893">
                  <c:v>2431.6406299999981</c:v>
                </c:pt>
                <c:pt idx="25894">
                  <c:v>2434.08203</c:v>
                </c:pt>
                <c:pt idx="25895">
                  <c:v>2434.08203</c:v>
                </c:pt>
                <c:pt idx="25896">
                  <c:v>2431.6406299999981</c:v>
                </c:pt>
                <c:pt idx="25897">
                  <c:v>2431.6406299999981</c:v>
                </c:pt>
                <c:pt idx="25898">
                  <c:v>2431.6406299999981</c:v>
                </c:pt>
                <c:pt idx="25899">
                  <c:v>2434.08203</c:v>
                </c:pt>
                <c:pt idx="25900">
                  <c:v>2431.6406299999981</c:v>
                </c:pt>
                <c:pt idx="25901">
                  <c:v>2431.6406299999981</c:v>
                </c:pt>
                <c:pt idx="25902">
                  <c:v>2434.08203</c:v>
                </c:pt>
                <c:pt idx="25903">
                  <c:v>2431.6406299999981</c:v>
                </c:pt>
                <c:pt idx="25904">
                  <c:v>2431.6406299999981</c:v>
                </c:pt>
                <c:pt idx="25905">
                  <c:v>2434.08203</c:v>
                </c:pt>
                <c:pt idx="25906">
                  <c:v>2434.08203</c:v>
                </c:pt>
                <c:pt idx="25907">
                  <c:v>2431.6406299999981</c:v>
                </c:pt>
                <c:pt idx="25908">
                  <c:v>2431.6406299999981</c:v>
                </c:pt>
                <c:pt idx="25909">
                  <c:v>2434.08203</c:v>
                </c:pt>
                <c:pt idx="25910">
                  <c:v>2431.6406299999981</c:v>
                </c:pt>
                <c:pt idx="25911">
                  <c:v>2434.08203</c:v>
                </c:pt>
                <c:pt idx="25912">
                  <c:v>2434.08203</c:v>
                </c:pt>
                <c:pt idx="25913">
                  <c:v>2431.6406299999981</c:v>
                </c:pt>
                <c:pt idx="25914">
                  <c:v>2431.6406299999981</c:v>
                </c:pt>
                <c:pt idx="25915">
                  <c:v>2434.08203</c:v>
                </c:pt>
                <c:pt idx="25916">
                  <c:v>2431.6406299999981</c:v>
                </c:pt>
                <c:pt idx="25917">
                  <c:v>2431.6406299999981</c:v>
                </c:pt>
                <c:pt idx="25918">
                  <c:v>2434.08203</c:v>
                </c:pt>
                <c:pt idx="25919">
                  <c:v>2434.08203</c:v>
                </c:pt>
                <c:pt idx="25920">
                  <c:v>2434.08203</c:v>
                </c:pt>
                <c:pt idx="25921">
                  <c:v>2431.6406299999981</c:v>
                </c:pt>
                <c:pt idx="25922">
                  <c:v>2431.6406299999981</c:v>
                </c:pt>
                <c:pt idx="25923">
                  <c:v>2434.08203</c:v>
                </c:pt>
                <c:pt idx="25924">
                  <c:v>2431.6406299999981</c:v>
                </c:pt>
                <c:pt idx="25925">
                  <c:v>2431.6406299999981</c:v>
                </c:pt>
                <c:pt idx="25926">
                  <c:v>2431.6406299999981</c:v>
                </c:pt>
                <c:pt idx="25927">
                  <c:v>2434.08203</c:v>
                </c:pt>
                <c:pt idx="25928">
                  <c:v>2431.6406299999981</c:v>
                </c:pt>
                <c:pt idx="25929">
                  <c:v>2434.08203</c:v>
                </c:pt>
                <c:pt idx="25930">
                  <c:v>2431.6406299999981</c:v>
                </c:pt>
                <c:pt idx="25931">
                  <c:v>2431.6406299999981</c:v>
                </c:pt>
                <c:pt idx="25932">
                  <c:v>2431.6406299999981</c:v>
                </c:pt>
                <c:pt idx="25933">
                  <c:v>2431.6406299999981</c:v>
                </c:pt>
                <c:pt idx="25934">
                  <c:v>2431.6406299999981</c:v>
                </c:pt>
                <c:pt idx="25935">
                  <c:v>2434.08203</c:v>
                </c:pt>
                <c:pt idx="25936">
                  <c:v>2431.6406299999981</c:v>
                </c:pt>
                <c:pt idx="25937">
                  <c:v>2434.08203</c:v>
                </c:pt>
                <c:pt idx="25938">
                  <c:v>2431.6406299999981</c:v>
                </c:pt>
                <c:pt idx="25939">
                  <c:v>2434.08203</c:v>
                </c:pt>
                <c:pt idx="25940">
                  <c:v>2431.6406299999981</c:v>
                </c:pt>
                <c:pt idx="25941">
                  <c:v>2431.6406299999981</c:v>
                </c:pt>
                <c:pt idx="25942">
                  <c:v>2434.08203</c:v>
                </c:pt>
                <c:pt idx="25943">
                  <c:v>2434.08203</c:v>
                </c:pt>
                <c:pt idx="25944">
                  <c:v>2431.6406299999981</c:v>
                </c:pt>
                <c:pt idx="25945">
                  <c:v>2434.08203</c:v>
                </c:pt>
                <c:pt idx="25946">
                  <c:v>2434.08203</c:v>
                </c:pt>
                <c:pt idx="25947">
                  <c:v>2431.6406299999981</c:v>
                </c:pt>
                <c:pt idx="25948">
                  <c:v>2434.08203</c:v>
                </c:pt>
                <c:pt idx="25949">
                  <c:v>2431.6406299999981</c:v>
                </c:pt>
                <c:pt idx="25950">
                  <c:v>2431.6406299999981</c:v>
                </c:pt>
                <c:pt idx="25951">
                  <c:v>2431.6406299999981</c:v>
                </c:pt>
                <c:pt idx="25952">
                  <c:v>2431.6406299999981</c:v>
                </c:pt>
                <c:pt idx="25953">
                  <c:v>2434.08203</c:v>
                </c:pt>
                <c:pt idx="25954">
                  <c:v>2434.08203</c:v>
                </c:pt>
                <c:pt idx="25955">
                  <c:v>2431.6406299999981</c:v>
                </c:pt>
                <c:pt idx="25956">
                  <c:v>2431.6406299999981</c:v>
                </c:pt>
                <c:pt idx="25957">
                  <c:v>2431.6406299999981</c:v>
                </c:pt>
                <c:pt idx="25958">
                  <c:v>2434.08203</c:v>
                </c:pt>
                <c:pt idx="25959">
                  <c:v>2431.6406299999981</c:v>
                </c:pt>
                <c:pt idx="25960">
                  <c:v>2434.08203</c:v>
                </c:pt>
                <c:pt idx="25961">
                  <c:v>2434.08203</c:v>
                </c:pt>
                <c:pt idx="25962">
                  <c:v>2431.6406299999981</c:v>
                </c:pt>
                <c:pt idx="25963">
                  <c:v>2434.08203</c:v>
                </c:pt>
                <c:pt idx="25964">
                  <c:v>2434.08203</c:v>
                </c:pt>
                <c:pt idx="25965">
                  <c:v>2434.08203</c:v>
                </c:pt>
                <c:pt idx="25966">
                  <c:v>2434.08203</c:v>
                </c:pt>
                <c:pt idx="25967">
                  <c:v>2431.6406299999981</c:v>
                </c:pt>
                <c:pt idx="25968">
                  <c:v>2431.6406299999981</c:v>
                </c:pt>
                <c:pt idx="25969">
                  <c:v>2431.6406299999981</c:v>
                </c:pt>
                <c:pt idx="25970">
                  <c:v>2434.08203</c:v>
                </c:pt>
                <c:pt idx="25971">
                  <c:v>2431.6406299999981</c:v>
                </c:pt>
                <c:pt idx="25972">
                  <c:v>2434.08203</c:v>
                </c:pt>
                <c:pt idx="25973">
                  <c:v>2431.6406299999981</c:v>
                </c:pt>
                <c:pt idx="25974">
                  <c:v>2434.08203</c:v>
                </c:pt>
                <c:pt idx="25975">
                  <c:v>2431.6406299999981</c:v>
                </c:pt>
                <c:pt idx="25976">
                  <c:v>2434.08203</c:v>
                </c:pt>
                <c:pt idx="25977">
                  <c:v>2431.6406299999981</c:v>
                </c:pt>
                <c:pt idx="25978">
                  <c:v>2434.08203</c:v>
                </c:pt>
                <c:pt idx="25979">
                  <c:v>2434.08203</c:v>
                </c:pt>
                <c:pt idx="25980">
                  <c:v>2431.6406299999981</c:v>
                </c:pt>
                <c:pt idx="25981">
                  <c:v>2431.6406299999981</c:v>
                </c:pt>
                <c:pt idx="25982">
                  <c:v>2434.08203</c:v>
                </c:pt>
                <c:pt idx="25983">
                  <c:v>2431.6406299999981</c:v>
                </c:pt>
                <c:pt idx="25984">
                  <c:v>2431.6406299999981</c:v>
                </c:pt>
                <c:pt idx="25985">
                  <c:v>2434.08203</c:v>
                </c:pt>
                <c:pt idx="25986">
                  <c:v>2434.08203</c:v>
                </c:pt>
                <c:pt idx="25987">
                  <c:v>2434.08203</c:v>
                </c:pt>
                <c:pt idx="25988">
                  <c:v>2434.08203</c:v>
                </c:pt>
                <c:pt idx="25989">
                  <c:v>2434.08203</c:v>
                </c:pt>
                <c:pt idx="25990">
                  <c:v>2431.6406299999981</c:v>
                </c:pt>
                <c:pt idx="25991">
                  <c:v>2434.08203</c:v>
                </c:pt>
                <c:pt idx="25992">
                  <c:v>2431.6406299999981</c:v>
                </c:pt>
                <c:pt idx="25993">
                  <c:v>2434.08203</c:v>
                </c:pt>
                <c:pt idx="25994">
                  <c:v>2434.08203</c:v>
                </c:pt>
                <c:pt idx="25995">
                  <c:v>2434.08203</c:v>
                </c:pt>
                <c:pt idx="25996">
                  <c:v>2431.6406299999981</c:v>
                </c:pt>
                <c:pt idx="25997">
                  <c:v>2434.08203</c:v>
                </c:pt>
                <c:pt idx="25998">
                  <c:v>2434.08203</c:v>
                </c:pt>
                <c:pt idx="25999">
                  <c:v>2434.08203</c:v>
                </c:pt>
                <c:pt idx="26000">
                  <c:v>2431.6406299999981</c:v>
                </c:pt>
                <c:pt idx="26001">
                  <c:v>2431.6406299999981</c:v>
                </c:pt>
                <c:pt idx="26002">
                  <c:v>2431.6406299999981</c:v>
                </c:pt>
                <c:pt idx="26003">
                  <c:v>2431.6406299999981</c:v>
                </c:pt>
                <c:pt idx="26004">
                  <c:v>2431.6406299999981</c:v>
                </c:pt>
                <c:pt idx="26005">
                  <c:v>2431.6406299999981</c:v>
                </c:pt>
                <c:pt idx="26006">
                  <c:v>2431.6406299999981</c:v>
                </c:pt>
                <c:pt idx="26007">
                  <c:v>2434.08203</c:v>
                </c:pt>
                <c:pt idx="26008">
                  <c:v>2431.6406299999981</c:v>
                </c:pt>
                <c:pt idx="26009">
                  <c:v>2431.6406299999981</c:v>
                </c:pt>
                <c:pt idx="26010">
                  <c:v>2431.6406299999981</c:v>
                </c:pt>
                <c:pt idx="26011">
                  <c:v>2431.6406299999981</c:v>
                </c:pt>
                <c:pt idx="26012">
                  <c:v>2431.6406299999981</c:v>
                </c:pt>
                <c:pt idx="26013">
                  <c:v>2434.08203</c:v>
                </c:pt>
                <c:pt idx="26014">
                  <c:v>2434.08203</c:v>
                </c:pt>
                <c:pt idx="26015">
                  <c:v>2431.6406299999981</c:v>
                </c:pt>
                <c:pt idx="26016">
                  <c:v>2431.6406299999981</c:v>
                </c:pt>
                <c:pt idx="26017">
                  <c:v>2431.6406299999981</c:v>
                </c:pt>
                <c:pt idx="26018">
                  <c:v>2434.08203</c:v>
                </c:pt>
                <c:pt idx="26019">
                  <c:v>2434.08203</c:v>
                </c:pt>
                <c:pt idx="26020">
                  <c:v>2431.6406299999981</c:v>
                </c:pt>
                <c:pt idx="26021">
                  <c:v>2434.08203</c:v>
                </c:pt>
                <c:pt idx="26022">
                  <c:v>2434.08203</c:v>
                </c:pt>
                <c:pt idx="26023">
                  <c:v>2431.6406299999981</c:v>
                </c:pt>
                <c:pt idx="26024">
                  <c:v>2431.6406299999981</c:v>
                </c:pt>
                <c:pt idx="26025">
                  <c:v>2431.6406299999981</c:v>
                </c:pt>
                <c:pt idx="26026">
                  <c:v>2431.6406299999981</c:v>
                </c:pt>
                <c:pt idx="26027">
                  <c:v>2434.08203</c:v>
                </c:pt>
                <c:pt idx="26028">
                  <c:v>2431.6406299999981</c:v>
                </c:pt>
                <c:pt idx="26029">
                  <c:v>2434.08203</c:v>
                </c:pt>
                <c:pt idx="26030">
                  <c:v>2434.08203</c:v>
                </c:pt>
                <c:pt idx="26031">
                  <c:v>2434.08203</c:v>
                </c:pt>
                <c:pt idx="26032">
                  <c:v>2434.08203</c:v>
                </c:pt>
                <c:pt idx="26033">
                  <c:v>2431.6406299999981</c:v>
                </c:pt>
                <c:pt idx="26034">
                  <c:v>2434.08203</c:v>
                </c:pt>
                <c:pt idx="26035">
                  <c:v>2434.08203</c:v>
                </c:pt>
                <c:pt idx="26036">
                  <c:v>2434.08203</c:v>
                </c:pt>
                <c:pt idx="26037">
                  <c:v>2431.6406299999981</c:v>
                </c:pt>
                <c:pt idx="26038">
                  <c:v>2434.08203</c:v>
                </c:pt>
                <c:pt idx="26039">
                  <c:v>2434.08203</c:v>
                </c:pt>
                <c:pt idx="26040">
                  <c:v>2434.08203</c:v>
                </c:pt>
                <c:pt idx="26041">
                  <c:v>2434.08203</c:v>
                </c:pt>
                <c:pt idx="26042">
                  <c:v>2434.08203</c:v>
                </c:pt>
                <c:pt idx="26043">
                  <c:v>2431.6406299999981</c:v>
                </c:pt>
                <c:pt idx="26044">
                  <c:v>2431.6406299999981</c:v>
                </c:pt>
                <c:pt idx="26045">
                  <c:v>2434.08203</c:v>
                </c:pt>
                <c:pt idx="26046">
                  <c:v>2434.08203</c:v>
                </c:pt>
                <c:pt idx="26047">
                  <c:v>2431.6406299999981</c:v>
                </c:pt>
                <c:pt idx="26048">
                  <c:v>2431.6406299999981</c:v>
                </c:pt>
                <c:pt idx="26049">
                  <c:v>2434.08203</c:v>
                </c:pt>
                <c:pt idx="26050">
                  <c:v>2434.08203</c:v>
                </c:pt>
                <c:pt idx="26051">
                  <c:v>2431.6406299999981</c:v>
                </c:pt>
                <c:pt idx="26052">
                  <c:v>2431.6406299999981</c:v>
                </c:pt>
                <c:pt idx="26053">
                  <c:v>2431.6406299999981</c:v>
                </c:pt>
                <c:pt idx="26054">
                  <c:v>2431.6406299999981</c:v>
                </c:pt>
                <c:pt idx="26055">
                  <c:v>2431.6406299999981</c:v>
                </c:pt>
                <c:pt idx="26056">
                  <c:v>2431.6406299999981</c:v>
                </c:pt>
                <c:pt idx="26057">
                  <c:v>2434.08203</c:v>
                </c:pt>
                <c:pt idx="26058">
                  <c:v>2434.08203</c:v>
                </c:pt>
                <c:pt idx="26059">
                  <c:v>2434.08203</c:v>
                </c:pt>
                <c:pt idx="26060">
                  <c:v>2431.6406299999981</c:v>
                </c:pt>
                <c:pt idx="26061">
                  <c:v>2431.6406299999981</c:v>
                </c:pt>
                <c:pt idx="26062">
                  <c:v>2434.08203</c:v>
                </c:pt>
                <c:pt idx="26063">
                  <c:v>2434.08203</c:v>
                </c:pt>
                <c:pt idx="26064">
                  <c:v>2431.6406299999981</c:v>
                </c:pt>
                <c:pt idx="26065">
                  <c:v>2431.6406299999981</c:v>
                </c:pt>
                <c:pt idx="26066">
                  <c:v>2431.6406299999981</c:v>
                </c:pt>
                <c:pt idx="26067">
                  <c:v>2431.6406299999981</c:v>
                </c:pt>
                <c:pt idx="26068">
                  <c:v>2434.08203</c:v>
                </c:pt>
                <c:pt idx="26069">
                  <c:v>2434.08203</c:v>
                </c:pt>
                <c:pt idx="26070">
                  <c:v>2434.08203</c:v>
                </c:pt>
                <c:pt idx="26071">
                  <c:v>2434.08203</c:v>
                </c:pt>
                <c:pt idx="26072">
                  <c:v>2431.6406299999981</c:v>
                </c:pt>
                <c:pt idx="26073">
                  <c:v>2434.08203</c:v>
                </c:pt>
                <c:pt idx="26074">
                  <c:v>2431.6406299999981</c:v>
                </c:pt>
                <c:pt idx="26075">
                  <c:v>2434.08203</c:v>
                </c:pt>
                <c:pt idx="26076">
                  <c:v>2434.08203</c:v>
                </c:pt>
                <c:pt idx="26077">
                  <c:v>2431.6406299999981</c:v>
                </c:pt>
                <c:pt idx="26078">
                  <c:v>2431.6406299999981</c:v>
                </c:pt>
                <c:pt idx="26079">
                  <c:v>2431.6406299999981</c:v>
                </c:pt>
                <c:pt idx="26080">
                  <c:v>2431.6406299999981</c:v>
                </c:pt>
                <c:pt idx="26081">
                  <c:v>2431.6406299999981</c:v>
                </c:pt>
                <c:pt idx="26082">
                  <c:v>2434.08203</c:v>
                </c:pt>
                <c:pt idx="26083">
                  <c:v>2431.6406299999981</c:v>
                </c:pt>
                <c:pt idx="26084">
                  <c:v>2434.08203</c:v>
                </c:pt>
                <c:pt idx="26085">
                  <c:v>2434.08203</c:v>
                </c:pt>
                <c:pt idx="26086">
                  <c:v>2434.08203</c:v>
                </c:pt>
                <c:pt idx="26087">
                  <c:v>2434.08203</c:v>
                </c:pt>
                <c:pt idx="26088">
                  <c:v>2431.6406299999981</c:v>
                </c:pt>
                <c:pt idx="26089">
                  <c:v>2434.08203</c:v>
                </c:pt>
                <c:pt idx="26090">
                  <c:v>2431.6406299999981</c:v>
                </c:pt>
                <c:pt idx="26091">
                  <c:v>2431.6406299999981</c:v>
                </c:pt>
                <c:pt idx="26092">
                  <c:v>2431.6406299999981</c:v>
                </c:pt>
                <c:pt idx="26093">
                  <c:v>2431.6406299999981</c:v>
                </c:pt>
                <c:pt idx="26094">
                  <c:v>2431.6406299999981</c:v>
                </c:pt>
                <c:pt idx="26095">
                  <c:v>2434.08203</c:v>
                </c:pt>
                <c:pt idx="26096">
                  <c:v>2434.08203</c:v>
                </c:pt>
                <c:pt idx="26097">
                  <c:v>2434.08203</c:v>
                </c:pt>
                <c:pt idx="26098">
                  <c:v>2431.6406299999981</c:v>
                </c:pt>
                <c:pt idx="26099">
                  <c:v>2431.6406299999981</c:v>
                </c:pt>
                <c:pt idx="26100">
                  <c:v>2431.6406299999981</c:v>
                </c:pt>
                <c:pt idx="26101">
                  <c:v>2434.08203</c:v>
                </c:pt>
                <c:pt idx="26102">
                  <c:v>2434.08203</c:v>
                </c:pt>
                <c:pt idx="26103">
                  <c:v>2434.08203</c:v>
                </c:pt>
                <c:pt idx="26104">
                  <c:v>2434.08203</c:v>
                </c:pt>
                <c:pt idx="26105">
                  <c:v>2434.08203</c:v>
                </c:pt>
                <c:pt idx="26106">
                  <c:v>2431.6406299999981</c:v>
                </c:pt>
                <c:pt idx="26107">
                  <c:v>2434.08203</c:v>
                </c:pt>
                <c:pt idx="26108">
                  <c:v>2434.08203</c:v>
                </c:pt>
                <c:pt idx="26109">
                  <c:v>2434.08203</c:v>
                </c:pt>
                <c:pt idx="26110">
                  <c:v>2431.6406299999981</c:v>
                </c:pt>
                <c:pt idx="26111">
                  <c:v>2431.6406299999981</c:v>
                </c:pt>
                <c:pt idx="26112">
                  <c:v>2431.6406299999981</c:v>
                </c:pt>
                <c:pt idx="26113">
                  <c:v>2431.6406299999981</c:v>
                </c:pt>
                <c:pt idx="26114">
                  <c:v>2431.6406299999981</c:v>
                </c:pt>
                <c:pt idx="26115">
                  <c:v>2434.08203</c:v>
                </c:pt>
                <c:pt idx="26116">
                  <c:v>2434.08203</c:v>
                </c:pt>
                <c:pt idx="26117">
                  <c:v>2434.08203</c:v>
                </c:pt>
                <c:pt idx="26118">
                  <c:v>2431.6406299999981</c:v>
                </c:pt>
                <c:pt idx="26119">
                  <c:v>2431.6406299999981</c:v>
                </c:pt>
                <c:pt idx="26120">
                  <c:v>2434.08203</c:v>
                </c:pt>
                <c:pt idx="26121">
                  <c:v>2431.6406299999981</c:v>
                </c:pt>
                <c:pt idx="26122">
                  <c:v>2434.08203</c:v>
                </c:pt>
                <c:pt idx="26123">
                  <c:v>2434.08203</c:v>
                </c:pt>
                <c:pt idx="26124">
                  <c:v>2434.08203</c:v>
                </c:pt>
                <c:pt idx="26125">
                  <c:v>2434.08203</c:v>
                </c:pt>
                <c:pt idx="26126">
                  <c:v>2431.6406299999981</c:v>
                </c:pt>
                <c:pt idx="26127">
                  <c:v>2431.6406299999981</c:v>
                </c:pt>
                <c:pt idx="26128">
                  <c:v>2431.6406299999981</c:v>
                </c:pt>
                <c:pt idx="26129">
                  <c:v>2434.08203</c:v>
                </c:pt>
                <c:pt idx="26130">
                  <c:v>2434.08203</c:v>
                </c:pt>
                <c:pt idx="26131">
                  <c:v>2434.08203</c:v>
                </c:pt>
                <c:pt idx="26132">
                  <c:v>2434.08203</c:v>
                </c:pt>
                <c:pt idx="26133">
                  <c:v>2431.6406299999981</c:v>
                </c:pt>
                <c:pt idx="26134">
                  <c:v>2431.6406299999981</c:v>
                </c:pt>
                <c:pt idx="26135">
                  <c:v>2431.6406299999981</c:v>
                </c:pt>
                <c:pt idx="26136">
                  <c:v>2431.6406299999981</c:v>
                </c:pt>
                <c:pt idx="26137">
                  <c:v>2431.6406299999981</c:v>
                </c:pt>
                <c:pt idx="26138">
                  <c:v>2434.08203</c:v>
                </c:pt>
                <c:pt idx="26139">
                  <c:v>2431.6406299999981</c:v>
                </c:pt>
                <c:pt idx="26140">
                  <c:v>2431.6406299999981</c:v>
                </c:pt>
                <c:pt idx="26141">
                  <c:v>2431.6406299999981</c:v>
                </c:pt>
                <c:pt idx="26142">
                  <c:v>2431.6406299999981</c:v>
                </c:pt>
                <c:pt idx="26143">
                  <c:v>2434.08203</c:v>
                </c:pt>
                <c:pt idx="26144">
                  <c:v>2434.08203</c:v>
                </c:pt>
                <c:pt idx="26145">
                  <c:v>2431.6406299999981</c:v>
                </c:pt>
                <c:pt idx="26146">
                  <c:v>2431.6406299999981</c:v>
                </c:pt>
                <c:pt idx="26147">
                  <c:v>2434.08203</c:v>
                </c:pt>
                <c:pt idx="26148">
                  <c:v>2431.6406299999981</c:v>
                </c:pt>
                <c:pt idx="26149">
                  <c:v>2434.08203</c:v>
                </c:pt>
                <c:pt idx="26150">
                  <c:v>2434.08203</c:v>
                </c:pt>
                <c:pt idx="26151">
                  <c:v>2431.6406299999981</c:v>
                </c:pt>
                <c:pt idx="26152">
                  <c:v>2434.08203</c:v>
                </c:pt>
                <c:pt idx="26153">
                  <c:v>2431.6406299999981</c:v>
                </c:pt>
                <c:pt idx="26154">
                  <c:v>2434.08203</c:v>
                </c:pt>
                <c:pt idx="26155">
                  <c:v>2431.6406299999981</c:v>
                </c:pt>
                <c:pt idx="26156">
                  <c:v>2434.08203</c:v>
                </c:pt>
                <c:pt idx="26157">
                  <c:v>2431.6406299999981</c:v>
                </c:pt>
                <c:pt idx="26158">
                  <c:v>2434.08203</c:v>
                </c:pt>
                <c:pt idx="26159">
                  <c:v>2434.08203</c:v>
                </c:pt>
                <c:pt idx="26160">
                  <c:v>2434.08203</c:v>
                </c:pt>
                <c:pt idx="26161">
                  <c:v>2434.08203</c:v>
                </c:pt>
                <c:pt idx="26162">
                  <c:v>2431.6406299999981</c:v>
                </c:pt>
                <c:pt idx="26163">
                  <c:v>2434.08203</c:v>
                </c:pt>
                <c:pt idx="26164">
                  <c:v>2431.6406299999981</c:v>
                </c:pt>
                <c:pt idx="26165">
                  <c:v>2431.6406299999981</c:v>
                </c:pt>
                <c:pt idx="26166">
                  <c:v>2431.6406299999981</c:v>
                </c:pt>
                <c:pt idx="26167">
                  <c:v>2431.6406299999981</c:v>
                </c:pt>
                <c:pt idx="26168">
                  <c:v>2434.08203</c:v>
                </c:pt>
                <c:pt idx="26169">
                  <c:v>2434.08203</c:v>
                </c:pt>
                <c:pt idx="26170">
                  <c:v>2431.6406299999981</c:v>
                </c:pt>
                <c:pt idx="26171">
                  <c:v>2431.6406299999981</c:v>
                </c:pt>
                <c:pt idx="26172">
                  <c:v>2431.6406299999981</c:v>
                </c:pt>
                <c:pt idx="26173">
                  <c:v>2434.08203</c:v>
                </c:pt>
                <c:pt idx="26174">
                  <c:v>2431.6406299999981</c:v>
                </c:pt>
                <c:pt idx="26175">
                  <c:v>2431.6406299999981</c:v>
                </c:pt>
                <c:pt idx="26176">
                  <c:v>2431.6406299999981</c:v>
                </c:pt>
                <c:pt idx="26177">
                  <c:v>2431.6406299999981</c:v>
                </c:pt>
                <c:pt idx="26178">
                  <c:v>2431.6406299999981</c:v>
                </c:pt>
                <c:pt idx="26179">
                  <c:v>2431.6406299999981</c:v>
                </c:pt>
                <c:pt idx="26180">
                  <c:v>2431.6406299999981</c:v>
                </c:pt>
                <c:pt idx="26181">
                  <c:v>2434.08203</c:v>
                </c:pt>
                <c:pt idx="26182">
                  <c:v>2431.6406299999981</c:v>
                </c:pt>
                <c:pt idx="26183">
                  <c:v>2431.6406299999981</c:v>
                </c:pt>
                <c:pt idx="26184">
                  <c:v>2434.08203</c:v>
                </c:pt>
                <c:pt idx="26185">
                  <c:v>2431.6406299999981</c:v>
                </c:pt>
                <c:pt idx="26186">
                  <c:v>2434.08203</c:v>
                </c:pt>
                <c:pt idx="26187">
                  <c:v>2434.08203</c:v>
                </c:pt>
                <c:pt idx="26188">
                  <c:v>2434.08203</c:v>
                </c:pt>
                <c:pt idx="26189">
                  <c:v>2434.08203</c:v>
                </c:pt>
                <c:pt idx="26190">
                  <c:v>2431.6406299999981</c:v>
                </c:pt>
                <c:pt idx="26191">
                  <c:v>2431.6406299999981</c:v>
                </c:pt>
                <c:pt idx="26192">
                  <c:v>2431.6406299999981</c:v>
                </c:pt>
                <c:pt idx="26193">
                  <c:v>2434.08203</c:v>
                </c:pt>
                <c:pt idx="26194">
                  <c:v>2431.6406299999981</c:v>
                </c:pt>
                <c:pt idx="26195">
                  <c:v>2431.6406299999981</c:v>
                </c:pt>
                <c:pt idx="26196">
                  <c:v>2434.08203</c:v>
                </c:pt>
                <c:pt idx="26197">
                  <c:v>2431.6406299999981</c:v>
                </c:pt>
                <c:pt idx="26198">
                  <c:v>2434.08203</c:v>
                </c:pt>
                <c:pt idx="26199">
                  <c:v>2434.08203</c:v>
                </c:pt>
                <c:pt idx="26200">
                  <c:v>2431.6406299999981</c:v>
                </c:pt>
                <c:pt idx="26201">
                  <c:v>2434.08203</c:v>
                </c:pt>
                <c:pt idx="26202">
                  <c:v>2431.6406299999981</c:v>
                </c:pt>
                <c:pt idx="26203">
                  <c:v>2434.08203</c:v>
                </c:pt>
                <c:pt idx="26204">
                  <c:v>2434.08203</c:v>
                </c:pt>
                <c:pt idx="26205">
                  <c:v>2434.08203</c:v>
                </c:pt>
                <c:pt idx="26206">
                  <c:v>2434.08203</c:v>
                </c:pt>
                <c:pt idx="26207">
                  <c:v>2431.6406299999981</c:v>
                </c:pt>
                <c:pt idx="26208">
                  <c:v>2431.6406299999981</c:v>
                </c:pt>
                <c:pt idx="26209">
                  <c:v>2431.6406299999981</c:v>
                </c:pt>
                <c:pt idx="26210">
                  <c:v>2431.6406299999981</c:v>
                </c:pt>
                <c:pt idx="26211">
                  <c:v>2434.08203</c:v>
                </c:pt>
                <c:pt idx="26212">
                  <c:v>2434.08203</c:v>
                </c:pt>
                <c:pt idx="26213">
                  <c:v>2431.6406299999981</c:v>
                </c:pt>
                <c:pt idx="26214">
                  <c:v>2434.08203</c:v>
                </c:pt>
                <c:pt idx="26215">
                  <c:v>2431.6406299999981</c:v>
                </c:pt>
                <c:pt idx="26216">
                  <c:v>2434.08203</c:v>
                </c:pt>
                <c:pt idx="26217">
                  <c:v>2434.08203</c:v>
                </c:pt>
                <c:pt idx="26218">
                  <c:v>2431.6406299999981</c:v>
                </c:pt>
                <c:pt idx="26219">
                  <c:v>2434.08203</c:v>
                </c:pt>
                <c:pt idx="26220">
                  <c:v>2431.6406299999981</c:v>
                </c:pt>
                <c:pt idx="26221">
                  <c:v>2431.6406299999981</c:v>
                </c:pt>
                <c:pt idx="26222">
                  <c:v>2431.6406299999981</c:v>
                </c:pt>
                <c:pt idx="26223">
                  <c:v>2431.6406299999981</c:v>
                </c:pt>
                <c:pt idx="26224">
                  <c:v>2431.6406299999981</c:v>
                </c:pt>
                <c:pt idx="26225">
                  <c:v>2434.08203</c:v>
                </c:pt>
                <c:pt idx="26226">
                  <c:v>2431.6406299999981</c:v>
                </c:pt>
                <c:pt idx="26227">
                  <c:v>2434.08203</c:v>
                </c:pt>
                <c:pt idx="26228">
                  <c:v>2431.6406299999981</c:v>
                </c:pt>
                <c:pt idx="26229">
                  <c:v>2431.6406299999981</c:v>
                </c:pt>
                <c:pt idx="26230">
                  <c:v>2431.6406299999981</c:v>
                </c:pt>
                <c:pt idx="26231">
                  <c:v>2431.6406299999981</c:v>
                </c:pt>
                <c:pt idx="26232">
                  <c:v>2431.6406299999981</c:v>
                </c:pt>
                <c:pt idx="26233">
                  <c:v>2434.08203</c:v>
                </c:pt>
                <c:pt idx="26234">
                  <c:v>2431.6406299999981</c:v>
                </c:pt>
                <c:pt idx="26235">
                  <c:v>2434.08203</c:v>
                </c:pt>
                <c:pt idx="26236">
                  <c:v>2434.08203</c:v>
                </c:pt>
                <c:pt idx="26237">
                  <c:v>2434.08203</c:v>
                </c:pt>
                <c:pt idx="26238">
                  <c:v>2431.6406299999981</c:v>
                </c:pt>
                <c:pt idx="26239">
                  <c:v>2431.6406299999981</c:v>
                </c:pt>
                <c:pt idx="26240">
                  <c:v>2434.08203</c:v>
                </c:pt>
                <c:pt idx="26241">
                  <c:v>2434.08203</c:v>
                </c:pt>
                <c:pt idx="26242">
                  <c:v>2431.6406299999981</c:v>
                </c:pt>
                <c:pt idx="26243">
                  <c:v>2431.6406299999981</c:v>
                </c:pt>
                <c:pt idx="26244">
                  <c:v>2434.08203</c:v>
                </c:pt>
                <c:pt idx="26245">
                  <c:v>2431.6406299999981</c:v>
                </c:pt>
                <c:pt idx="26246">
                  <c:v>2434.08203</c:v>
                </c:pt>
                <c:pt idx="26247">
                  <c:v>2434.08203</c:v>
                </c:pt>
                <c:pt idx="26248">
                  <c:v>2434.08203</c:v>
                </c:pt>
                <c:pt idx="26249">
                  <c:v>2431.6406299999981</c:v>
                </c:pt>
                <c:pt idx="26250">
                  <c:v>2434.08203</c:v>
                </c:pt>
                <c:pt idx="26251">
                  <c:v>2431.6406299999981</c:v>
                </c:pt>
                <c:pt idx="26252">
                  <c:v>2434.08203</c:v>
                </c:pt>
                <c:pt idx="26253">
                  <c:v>2434.08203</c:v>
                </c:pt>
                <c:pt idx="26254">
                  <c:v>2431.6406299999981</c:v>
                </c:pt>
                <c:pt idx="26255">
                  <c:v>2434.08203</c:v>
                </c:pt>
                <c:pt idx="26256">
                  <c:v>2434.08203</c:v>
                </c:pt>
                <c:pt idx="26257">
                  <c:v>2431.6406299999981</c:v>
                </c:pt>
                <c:pt idx="26258">
                  <c:v>2431.6406299999981</c:v>
                </c:pt>
                <c:pt idx="26259">
                  <c:v>2434.08203</c:v>
                </c:pt>
                <c:pt idx="26260">
                  <c:v>2431.6406299999981</c:v>
                </c:pt>
                <c:pt idx="26261">
                  <c:v>2431.6406299999981</c:v>
                </c:pt>
                <c:pt idx="26262">
                  <c:v>2434.08203</c:v>
                </c:pt>
                <c:pt idx="26263">
                  <c:v>2431.6406299999981</c:v>
                </c:pt>
                <c:pt idx="26264">
                  <c:v>2434.08203</c:v>
                </c:pt>
                <c:pt idx="26265">
                  <c:v>2434.08203</c:v>
                </c:pt>
                <c:pt idx="26266">
                  <c:v>2434.08203</c:v>
                </c:pt>
                <c:pt idx="26267">
                  <c:v>2431.6406299999981</c:v>
                </c:pt>
                <c:pt idx="26268">
                  <c:v>2431.6406299999981</c:v>
                </c:pt>
                <c:pt idx="26269">
                  <c:v>2434.08203</c:v>
                </c:pt>
                <c:pt idx="26270">
                  <c:v>2431.6406299999981</c:v>
                </c:pt>
                <c:pt idx="26271">
                  <c:v>2434.08203</c:v>
                </c:pt>
                <c:pt idx="26272">
                  <c:v>2431.6406299999981</c:v>
                </c:pt>
                <c:pt idx="26273">
                  <c:v>2431.6406299999981</c:v>
                </c:pt>
                <c:pt idx="26274">
                  <c:v>2431.6406299999981</c:v>
                </c:pt>
                <c:pt idx="26275">
                  <c:v>2434.08203</c:v>
                </c:pt>
                <c:pt idx="26276">
                  <c:v>2431.6406299999981</c:v>
                </c:pt>
                <c:pt idx="26277">
                  <c:v>2431.6406299999981</c:v>
                </c:pt>
                <c:pt idx="26278">
                  <c:v>2434.08203</c:v>
                </c:pt>
                <c:pt idx="26279">
                  <c:v>2434.08203</c:v>
                </c:pt>
                <c:pt idx="26280">
                  <c:v>2431.6406299999981</c:v>
                </c:pt>
                <c:pt idx="26281">
                  <c:v>2434.08203</c:v>
                </c:pt>
                <c:pt idx="26282">
                  <c:v>2431.6406299999981</c:v>
                </c:pt>
                <c:pt idx="26283">
                  <c:v>2434.08203</c:v>
                </c:pt>
                <c:pt idx="26284">
                  <c:v>2434.08203</c:v>
                </c:pt>
                <c:pt idx="26285">
                  <c:v>2431.6406299999981</c:v>
                </c:pt>
                <c:pt idx="26286">
                  <c:v>2434.08203</c:v>
                </c:pt>
                <c:pt idx="26287">
                  <c:v>2431.6406299999981</c:v>
                </c:pt>
                <c:pt idx="26288">
                  <c:v>2434.08203</c:v>
                </c:pt>
                <c:pt idx="26289">
                  <c:v>2431.6406299999981</c:v>
                </c:pt>
                <c:pt idx="26290">
                  <c:v>2431.6406299999981</c:v>
                </c:pt>
                <c:pt idx="26291">
                  <c:v>2431.6406299999981</c:v>
                </c:pt>
                <c:pt idx="26292">
                  <c:v>2431.6406299999981</c:v>
                </c:pt>
                <c:pt idx="26293">
                  <c:v>2431.6406299999981</c:v>
                </c:pt>
                <c:pt idx="26294">
                  <c:v>2434.08203</c:v>
                </c:pt>
                <c:pt idx="26295">
                  <c:v>2431.6406299999981</c:v>
                </c:pt>
                <c:pt idx="26296">
                  <c:v>2431.6406299999981</c:v>
                </c:pt>
                <c:pt idx="26297">
                  <c:v>2431.6406299999981</c:v>
                </c:pt>
                <c:pt idx="26298">
                  <c:v>2431.6406299999981</c:v>
                </c:pt>
                <c:pt idx="26299">
                  <c:v>2431.6406299999981</c:v>
                </c:pt>
                <c:pt idx="26300">
                  <c:v>2431.6406299999981</c:v>
                </c:pt>
                <c:pt idx="26301">
                  <c:v>2431.6406299999981</c:v>
                </c:pt>
                <c:pt idx="26302">
                  <c:v>2431.6406299999981</c:v>
                </c:pt>
                <c:pt idx="26303">
                  <c:v>2431.6406299999981</c:v>
                </c:pt>
                <c:pt idx="26304">
                  <c:v>2434.08203</c:v>
                </c:pt>
                <c:pt idx="26305">
                  <c:v>2431.6406299999981</c:v>
                </c:pt>
                <c:pt idx="26306">
                  <c:v>2431.6406299999981</c:v>
                </c:pt>
                <c:pt idx="26307">
                  <c:v>2431.6406299999981</c:v>
                </c:pt>
                <c:pt idx="26308">
                  <c:v>2434.08203</c:v>
                </c:pt>
                <c:pt idx="26309">
                  <c:v>2434.08203</c:v>
                </c:pt>
                <c:pt idx="26310">
                  <c:v>2434.08203</c:v>
                </c:pt>
                <c:pt idx="26311">
                  <c:v>2431.6406299999981</c:v>
                </c:pt>
                <c:pt idx="26312">
                  <c:v>2431.6406299999981</c:v>
                </c:pt>
                <c:pt idx="26313">
                  <c:v>2434.08203</c:v>
                </c:pt>
                <c:pt idx="26314">
                  <c:v>2434.08203</c:v>
                </c:pt>
                <c:pt idx="26315">
                  <c:v>2434.08203</c:v>
                </c:pt>
                <c:pt idx="26316">
                  <c:v>2431.6406299999981</c:v>
                </c:pt>
                <c:pt idx="26317">
                  <c:v>2434.08203</c:v>
                </c:pt>
                <c:pt idx="26318">
                  <c:v>2431.6406299999981</c:v>
                </c:pt>
                <c:pt idx="26319">
                  <c:v>2431.6406299999981</c:v>
                </c:pt>
                <c:pt idx="26320">
                  <c:v>2431.6406299999981</c:v>
                </c:pt>
                <c:pt idx="26321">
                  <c:v>2431.6406299999981</c:v>
                </c:pt>
                <c:pt idx="26322">
                  <c:v>2434.08203</c:v>
                </c:pt>
                <c:pt idx="26323">
                  <c:v>2431.6406299999981</c:v>
                </c:pt>
                <c:pt idx="26324">
                  <c:v>2431.6406299999981</c:v>
                </c:pt>
                <c:pt idx="26325">
                  <c:v>2434.08203</c:v>
                </c:pt>
                <c:pt idx="26326">
                  <c:v>2434.08203</c:v>
                </c:pt>
                <c:pt idx="26327">
                  <c:v>2431.6406299999981</c:v>
                </c:pt>
                <c:pt idx="26328">
                  <c:v>2434.08203</c:v>
                </c:pt>
                <c:pt idx="26329">
                  <c:v>2431.6406299999981</c:v>
                </c:pt>
                <c:pt idx="26330">
                  <c:v>2431.6406299999981</c:v>
                </c:pt>
                <c:pt idx="26331">
                  <c:v>2434.08203</c:v>
                </c:pt>
                <c:pt idx="26332">
                  <c:v>2434.08203</c:v>
                </c:pt>
                <c:pt idx="26333">
                  <c:v>2434.08203</c:v>
                </c:pt>
                <c:pt idx="26334">
                  <c:v>2434.08203</c:v>
                </c:pt>
                <c:pt idx="26335">
                  <c:v>2434.08203</c:v>
                </c:pt>
                <c:pt idx="26336">
                  <c:v>2431.6406299999981</c:v>
                </c:pt>
                <c:pt idx="26337">
                  <c:v>2434.08203</c:v>
                </c:pt>
                <c:pt idx="26338">
                  <c:v>2431.6406299999981</c:v>
                </c:pt>
                <c:pt idx="26339">
                  <c:v>2431.6406299999981</c:v>
                </c:pt>
                <c:pt idx="26340">
                  <c:v>2434.08203</c:v>
                </c:pt>
                <c:pt idx="26341">
                  <c:v>2431.6406299999981</c:v>
                </c:pt>
                <c:pt idx="26342">
                  <c:v>2434.08203</c:v>
                </c:pt>
                <c:pt idx="26343">
                  <c:v>2431.6406299999981</c:v>
                </c:pt>
                <c:pt idx="26344">
                  <c:v>2431.6406299999981</c:v>
                </c:pt>
                <c:pt idx="26345">
                  <c:v>2431.6406299999981</c:v>
                </c:pt>
                <c:pt idx="26346">
                  <c:v>2431.6406299999981</c:v>
                </c:pt>
                <c:pt idx="26347">
                  <c:v>2434.08203</c:v>
                </c:pt>
                <c:pt idx="26348">
                  <c:v>2434.08203</c:v>
                </c:pt>
                <c:pt idx="26349">
                  <c:v>2431.6406299999981</c:v>
                </c:pt>
                <c:pt idx="26350">
                  <c:v>2431.6406299999981</c:v>
                </c:pt>
                <c:pt idx="26351">
                  <c:v>2434.08203</c:v>
                </c:pt>
                <c:pt idx="26352">
                  <c:v>2434.08203</c:v>
                </c:pt>
                <c:pt idx="26353">
                  <c:v>2431.6406299999981</c:v>
                </c:pt>
                <c:pt idx="26354">
                  <c:v>2431.6406299999981</c:v>
                </c:pt>
                <c:pt idx="26355">
                  <c:v>2434.08203</c:v>
                </c:pt>
                <c:pt idx="26356">
                  <c:v>2434.08203</c:v>
                </c:pt>
                <c:pt idx="26357">
                  <c:v>2431.6406299999981</c:v>
                </c:pt>
                <c:pt idx="26358">
                  <c:v>2434.08203</c:v>
                </c:pt>
                <c:pt idx="26359">
                  <c:v>2431.6406299999981</c:v>
                </c:pt>
                <c:pt idx="26360">
                  <c:v>2431.6406299999981</c:v>
                </c:pt>
                <c:pt idx="26361">
                  <c:v>2434.08203</c:v>
                </c:pt>
                <c:pt idx="26362">
                  <c:v>2434.08203</c:v>
                </c:pt>
                <c:pt idx="26363">
                  <c:v>2431.6406299999981</c:v>
                </c:pt>
                <c:pt idx="26364">
                  <c:v>2434.08203</c:v>
                </c:pt>
                <c:pt idx="26365">
                  <c:v>2434.08203</c:v>
                </c:pt>
                <c:pt idx="26366">
                  <c:v>2434.08203</c:v>
                </c:pt>
                <c:pt idx="26367">
                  <c:v>2431.6406299999981</c:v>
                </c:pt>
                <c:pt idx="26368">
                  <c:v>2431.6406299999981</c:v>
                </c:pt>
                <c:pt idx="26369">
                  <c:v>2431.6406299999981</c:v>
                </c:pt>
                <c:pt idx="26370">
                  <c:v>2431.6406299999981</c:v>
                </c:pt>
                <c:pt idx="26371">
                  <c:v>2434.08203</c:v>
                </c:pt>
                <c:pt idx="26372">
                  <c:v>2431.6406299999981</c:v>
                </c:pt>
                <c:pt idx="26373">
                  <c:v>2431.6406299999981</c:v>
                </c:pt>
                <c:pt idx="26374">
                  <c:v>2434.08203</c:v>
                </c:pt>
                <c:pt idx="26375">
                  <c:v>2434.08203</c:v>
                </c:pt>
                <c:pt idx="26376">
                  <c:v>2434.08203</c:v>
                </c:pt>
                <c:pt idx="26377">
                  <c:v>2431.6406299999981</c:v>
                </c:pt>
                <c:pt idx="26378">
                  <c:v>2434.08203</c:v>
                </c:pt>
                <c:pt idx="26379">
                  <c:v>2434.08203</c:v>
                </c:pt>
                <c:pt idx="26380">
                  <c:v>2431.6406299999981</c:v>
                </c:pt>
                <c:pt idx="26381">
                  <c:v>2431.6406299999981</c:v>
                </c:pt>
                <c:pt idx="26382">
                  <c:v>2434.08203</c:v>
                </c:pt>
                <c:pt idx="26383">
                  <c:v>2434.08203</c:v>
                </c:pt>
                <c:pt idx="26384">
                  <c:v>2431.6406299999981</c:v>
                </c:pt>
                <c:pt idx="26385">
                  <c:v>2434.08203</c:v>
                </c:pt>
                <c:pt idx="26386">
                  <c:v>2431.6406299999981</c:v>
                </c:pt>
                <c:pt idx="26387">
                  <c:v>2431.6406299999981</c:v>
                </c:pt>
                <c:pt idx="26388">
                  <c:v>2431.6406299999981</c:v>
                </c:pt>
                <c:pt idx="26389">
                  <c:v>2434.08203</c:v>
                </c:pt>
                <c:pt idx="26390">
                  <c:v>2431.6406299999981</c:v>
                </c:pt>
                <c:pt idx="26391">
                  <c:v>2431.6406299999981</c:v>
                </c:pt>
                <c:pt idx="26392">
                  <c:v>2431.6406299999981</c:v>
                </c:pt>
                <c:pt idx="26393">
                  <c:v>2434.08203</c:v>
                </c:pt>
                <c:pt idx="26394">
                  <c:v>2434.08203</c:v>
                </c:pt>
                <c:pt idx="26395">
                  <c:v>2431.6406299999981</c:v>
                </c:pt>
                <c:pt idx="26396">
                  <c:v>2434.08203</c:v>
                </c:pt>
                <c:pt idx="26397">
                  <c:v>2434.08203</c:v>
                </c:pt>
                <c:pt idx="26398">
                  <c:v>2434.08203</c:v>
                </c:pt>
                <c:pt idx="26399">
                  <c:v>2431.6406299999981</c:v>
                </c:pt>
                <c:pt idx="26400">
                  <c:v>2431.6406299999981</c:v>
                </c:pt>
                <c:pt idx="26401">
                  <c:v>2431.6406299999981</c:v>
                </c:pt>
                <c:pt idx="26402">
                  <c:v>2434.08203</c:v>
                </c:pt>
                <c:pt idx="26403">
                  <c:v>2431.6406299999981</c:v>
                </c:pt>
                <c:pt idx="26404">
                  <c:v>2431.6406299999981</c:v>
                </c:pt>
                <c:pt idx="26405">
                  <c:v>2434.08203</c:v>
                </c:pt>
                <c:pt idx="26406">
                  <c:v>2431.6406299999981</c:v>
                </c:pt>
                <c:pt idx="26407">
                  <c:v>2431.6406299999981</c:v>
                </c:pt>
                <c:pt idx="26408">
                  <c:v>2434.08203</c:v>
                </c:pt>
                <c:pt idx="26409">
                  <c:v>2434.08203</c:v>
                </c:pt>
                <c:pt idx="26410">
                  <c:v>2434.08203</c:v>
                </c:pt>
                <c:pt idx="26411">
                  <c:v>2434.08203</c:v>
                </c:pt>
                <c:pt idx="26412">
                  <c:v>2431.6406299999981</c:v>
                </c:pt>
                <c:pt idx="26413">
                  <c:v>2431.6406299999981</c:v>
                </c:pt>
                <c:pt idx="26414">
                  <c:v>2434.08203</c:v>
                </c:pt>
                <c:pt idx="26415">
                  <c:v>2434.08203</c:v>
                </c:pt>
                <c:pt idx="26416">
                  <c:v>2434.08203</c:v>
                </c:pt>
                <c:pt idx="26417">
                  <c:v>2431.6406299999981</c:v>
                </c:pt>
                <c:pt idx="26418">
                  <c:v>2434.08203</c:v>
                </c:pt>
                <c:pt idx="26419">
                  <c:v>2434.08203</c:v>
                </c:pt>
                <c:pt idx="26420">
                  <c:v>2431.6406299999981</c:v>
                </c:pt>
                <c:pt idx="26421">
                  <c:v>2434.08203</c:v>
                </c:pt>
                <c:pt idx="26422">
                  <c:v>2434.08203</c:v>
                </c:pt>
                <c:pt idx="26423">
                  <c:v>2434.08203</c:v>
                </c:pt>
                <c:pt idx="26424">
                  <c:v>2434.08203</c:v>
                </c:pt>
                <c:pt idx="26425">
                  <c:v>2434.08203</c:v>
                </c:pt>
                <c:pt idx="26426">
                  <c:v>2431.6406299999981</c:v>
                </c:pt>
                <c:pt idx="26427">
                  <c:v>2431.6406299999981</c:v>
                </c:pt>
                <c:pt idx="26428">
                  <c:v>2431.6406299999981</c:v>
                </c:pt>
                <c:pt idx="26429">
                  <c:v>2431.6406299999981</c:v>
                </c:pt>
                <c:pt idx="26430">
                  <c:v>2431.6406299999981</c:v>
                </c:pt>
                <c:pt idx="26431">
                  <c:v>2434.08203</c:v>
                </c:pt>
                <c:pt idx="26432">
                  <c:v>2434.08203</c:v>
                </c:pt>
                <c:pt idx="26433">
                  <c:v>2431.6406299999981</c:v>
                </c:pt>
                <c:pt idx="26434">
                  <c:v>2434.08203</c:v>
                </c:pt>
                <c:pt idx="26435">
                  <c:v>2434.08203</c:v>
                </c:pt>
                <c:pt idx="26436">
                  <c:v>2431.6406299999981</c:v>
                </c:pt>
                <c:pt idx="26437">
                  <c:v>2434.08203</c:v>
                </c:pt>
                <c:pt idx="26438">
                  <c:v>2434.08203</c:v>
                </c:pt>
                <c:pt idx="26439">
                  <c:v>2431.6406299999981</c:v>
                </c:pt>
                <c:pt idx="26440">
                  <c:v>2434.08203</c:v>
                </c:pt>
                <c:pt idx="26441">
                  <c:v>2431.6406299999981</c:v>
                </c:pt>
                <c:pt idx="26442">
                  <c:v>2431.6406299999981</c:v>
                </c:pt>
                <c:pt idx="26443">
                  <c:v>2431.6406299999981</c:v>
                </c:pt>
                <c:pt idx="26444">
                  <c:v>2434.08203</c:v>
                </c:pt>
                <c:pt idx="26445">
                  <c:v>2431.6406299999981</c:v>
                </c:pt>
                <c:pt idx="26446">
                  <c:v>2431.6406299999981</c:v>
                </c:pt>
                <c:pt idx="26447">
                  <c:v>2431.6406299999981</c:v>
                </c:pt>
                <c:pt idx="26448">
                  <c:v>2434.08203</c:v>
                </c:pt>
                <c:pt idx="26449">
                  <c:v>2431.6406299999981</c:v>
                </c:pt>
                <c:pt idx="26450">
                  <c:v>2434.08203</c:v>
                </c:pt>
                <c:pt idx="26451">
                  <c:v>2434.08203</c:v>
                </c:pt>
                <c:pt idx="26452">
                  <c:v>2431.6406299999981</c:v>
                </c:pt>
                <c:pt idx="26453">
                  <c:v>2431.6406299999981</c:v>
                </c:pt>
                <c:pt idx="26454">
                  <c:v>2431.6406299999981</c:v>
                </c:pt>
                <c:pt idx="26455">
                  <c:v>2434.08203</c:v>
                </c:pt>
                <c:pt idx="26456">
                  <c:v>2431.6406299999981</c:v>
                </c:pt>
                <c:pt idx="26457">
                  <c:v>2434.08203</c:v>
                </c:pt>
                <c:pt idx="26458">
                  <c:v>2431.6406299999981</c:v>
                </c:pt>
                <c:pt idx="26459">
                  <c:v>2434.08203</c:v>
                </c:pt>
                <c:pt idx="26460">
                  <c:v>2434.08203</c:v>
                </c:pt>
                <c:pt idx="26461">
                  <c:v>2431.6406299999981</c:v>
                </c:pt>
                <c:pt idx="26462">
                  <c:v>2431.6406299999981</c:v>
                </c:pt>
                <c:pt idx="26463">
                  <c:v>2434.08203</c:v>
                </c:pt>
                <c:pt idx="26464">
                  <c:v>2434.08203</c:v>
                </c:pt>
                <c:pt idx="26465">
                  <c:v>2431.6406299999981</c:v>
                </c:pt>
                <c:pt idx="26466">
                  <c:v>2434.08203</c:v>
                </c:pt>
                <c:pt idx="26467">
                  <c:v>2431.6406299999981</c:v>
                </c:pt>
                <c:pt idx="26468">
                  <c:v>2431.6406299999981</c:v>
                </c:pt>
                <c:pt idx="26469">
                  <c:v>2434.08203</c:v>
                </c:pt>
                <c:pt idx="26470">
                  <c:v>2434.08203</c:v>
                </c:pt>
                <c:pt idx="26471">
                  <c:v>2434.08203</c:v>
                </c:pt>
                <c:pt idx="26472">
                  <c:v>2431.6406299999981</c:v>
                </c:pt>
                <c:pt idx="26473">
                  <c:v>2431.6406299999981</c:v>
                </c:pt>
                <c:pt idx="26474">
                  <c:v>2431.6406299999981</c:v>
                </c:pt>
                <c:pt idx="26475">
                  <c:v>2431.6406299999981</c:v>
                </c:pt>
                <c:pt idx="26476">
                  <c:v>2434.08203</c:v>
                </c:pt>
                <c:pt idx="26477">
                  <c:v>2434.08203</c:v>
                </c:pt>
                <c:pt idx="26478">
                  <c:v>2431.6406299999981</c:v>
                </c:pt>
                <c:pt idx="26479">
                  <c:v>2431.6406299999981</c:v>
                </c:pt>
                <c:pt idx="26480">
                  <c:v>2431.6406299999981</c:v>
                </c:pt>
                <c:pt idx="26481">
                  <c:v>2431.6406299999981</c:v>
                </c:pt>
                <c:pt idx="26482">
                  <c:v>2434.08203</c:v>
                </c:pt>
                <c:pt idx="26483">
                  <c:v>2431.6406299999981</c:v>
                </c:pt>
                <c:pt idx="26484">
                  <c:v>2434.08203</c:v>
                </c:pt>
                <c:pt idx="26485">
                  <c:v>2434.08203</c:v>
                </c:pt>
                <c:pt idx="26486">
                  <c:v>2431.6406299999981</c:v>
                </c:pt>
                <c:pt idx="26487">
                  <c:v>2431.6406299999981</c:v>
                </c:pt>
                <c:pt idx="26488">
                  <c:v>2434.08203</c:v>
                </c:pt>
                <c:pt idx="26489">
                  <c:v>2431.6406299999981</c:v>
                </c:pt>
                <c:pt idx="26490">
                  <c:v>2434.08203</c:v>
                </c:pt>
                <c:pt idx="26491">
                  <c:v>2431.6406299999981</c:v>
                </c:pt>
                <c:pt idx="26492">
                  <c:v>2434.08203</c:v>
                </c:pt>
                <c:pt idx="26493">
                  <c:v>2434.08203</c:v>
                </c:pt>
                <c:pt idx="26494">
                  <c:v>2434.08203</c:v>
                </c:pt>
                <c:pt idx="26495">
                  <c:v>2434.08203</c:v>
                </c:pt>
                <c:pt idx="26496">
                  <c:v>2431.6406299999981</c:v>
                </c:pt>
                <c:pt idx="26497">
                  <c:v>2431.6406299999981</c:v>
                </c:pt>
                <c:pt idx="26498">
                  <c:v>2434.08203</c:v>
                </c:pt>
                <c:pt idx="26499">
                  <c:v>2431.6406299999981</c:v>
                </c:pt>
                <c:pt idx="26500">
                  <c:v>2434.08203</c:v>
                </c:pt>
                <c:pt idx="26501">
                  <c:v>2431.6406299999981</c:v>
                </c:pt>
                <c:pt idx="26502">
                  <c:v>2431.6406299999981</c:v>
                </c:pt>
                <c:pt idx="26503">
                  <c:v>2434.08203</c:v>
                </c:pt>
                <c:pt idx="26504">
                  <c:v>2434.08203</c:v>
                </c:pt>
                <c:pt idx="26505">
                  <c:v>2431.6406299999981</c:v>
                </c:pt>
                <c:pt idx="26506">
                  <c:v>2431.6406299999981</c:v>
                </c:pt>
                <c:pt idx="26507">
                  <c:v>2434.08203</c:v>
                </c:pt>
                <c:pt idx="26508">
                  <c:v>2431.6406299999981</c:v>
                </c:pt>
                <c:pt idx="26509">
                  <c:v>2431.6406299999981</c:v>
                </c:pt>
                <c:pt idx="26510">
                  <c:v>2431.6406299999981</c:v>
                </c:pt>
                <c:pt idx="26511">
                  <c:v>2434.08203</c:v>
                </c:pt>
                <c:pt idx="26512">
                  <c:v>2434.08203</c:v>
                </c:pt>
                <c:pt idx="26513">
                  <c:v>2434.08203</c:v>
                </c:pt>
                <c:pt idx="26514">
                  <c:v>2434.08203</c:v>
                </c:pt>
                <c:pt idx="26515">
                  <c:v>2431.6406299999981</c:v>
                </c:pt>
                <c:pt idx="26516">
                  <c:v>2434.08203</c:v>
                </c:pt>
                <c:pt idx="26517">
                  <c:v>2431.6406299999981</c:v>
                </c:pt>
                <c:pt idx="26518">
                  <c:v>2431.6406299999981</c:v>
                </c:pt>
                <c:pt idx="26519">
                  <c:v>2431.6406299999981</c:v>
                </c:pt>
                <c:pt idx="26520">
                  <c:v>2431.6406299999981</c:v>
                </c:pt>
                <c:pt idx="26521">
                  <c:v>2431.6406299999981</c:v>
                </c:pt>
                <c:pt idx="26522">
                  <c:v>2431.6406299999981</c:v>
                </c:pt>
                <c:pt idx="26523">
                  <c:v>2431.6406299999981</c:v>
                </c:pt>
                <c:pt idx="26524">
                  <c:v>2431.6406299999981</c:v>
                </c:pt>
                <c:pt idx="26525">
                  <c:v>2431.6406299999981</c:v>
                </c:pt>
                <c:pt idx="26526">
                  <c:v>2434.08203</c:v>
                </c:pt>
                <c:pt idx="26527">
                  <c:v>2434.08203</c:v>
                </c:pt>
                <c:pt idx="26528">
                  <c:v>2431.6406299999981</c:v>
                </c:pt>
                <c:pt idx="26529">
                  <c:v>2434.08203</c:v>
                </c:pt>
                <c:pt idx="26530">
                  <c:v>2434.08203</c:v>
                </c:pt>
                <c:pt idx="26531">
                  <c:v>2434.08203</c:v>
                </c:pt>
                <c:pt idx="26532">
                  <c:v>2431.6406299999981</c:v>
                </c:pt>
                <c:pt idx="26533">
                  <c:v>2431.6406299999981</c:v>
                </c:pt>
                <c:pt idx="26534">
                  <c:v>2431.6406299999981</c:v>
                </c:pt>
                <c:pt idx="26535">
                  <c:v>2434.08203</c:v>
                </c:pt>
                <c:pt idx="26536">
                  <c:v>2431.6406299999981</c:v>
                </c:pt>
                <c:pt idx="26537">
                  <c:v>2431.6406299999981</c:v>
                </c:pt>
                <c:pt idx="26538">
                  <c:v>2431.6406299999981</c:v>
                </c:pt>
                <c:pt idx="26539">
                  <c:v>2434.08203</c:v>
                </c:pt>
                <c:pt idx="26540">
                  <c:v>2431.6406299999981</c:v>
                </c:pt>
                <c:pt idx="26541">
                  <c:v>2431.6406299999981</c:v>
                </c:pt>
                <c:pt idx="26542">
                  <c:v>2434.08203</c:v>
                </c:pt>
                <c:pt idx="26543">
                  <c:v>2431.6406299999981</c:v>
                </c:pt>
                <c:pt idx="26544">
                  <c:v>2431.6406299999981</c:v>
                </c:pt>
                <c:pt idx="26545">
                  <c:v>2431.6406299999981</c:v>
                </c:pt>
                <c:pt idx="26546">
                  <c:v>2434.08203</c:v>
                </c:pt>
                <c:pt idx="26547">
                  <c:v>2434.08203</c:v>
                </c:pt>
                <c:pt idx="26548">
                  <c:v>2431.6406299999981</c:v>
                </c:pt>
                <c:pt idx="26549">
                  <c:v>2431.6406299999981</c:v>
                </c:pt>
                <c:pt idx="26550">
                  <c:v>2431.6406299999981</c:v>
                </c:pt>
                <c:pt idx="26551">
                  <c:v>2434.08203</c:v>
                </c:pt>
                <c:pt idx="26552">
                  <c:v>2434.08203</c:v>
                </c:pt>
                <c:pt idx="26553">
                  <c:v>2431.6406299999981</c:v>
                </c:pt>
                <c:pt idx="26554">
                  <c:v>2434.08203</c:v>
                </c:pt>
                <c:pt idx="26555">
                  <c:v>2434.08203</c:v>
                </c:pt>
                <c:pt idx="26556">
                  <c:v>2434.08203</c:v>
                </c:pt>
                <c:pt idx="26557">
                  <c:v>2431.6406299999981</c:v>
                </c:pt>
                <c:pt idx="26558">
                  <c:v>2431.6406299999981</c:v>
                </c:pt>
                <c:pt idx="26559">
                  <c:v>2434.08203</c:v>
                </c:pt>
                <c:pt idx="26560">
                  <c:v>2431.6406299999981</c:v>
                </c:pt>
                <c:pt idx="26561">
                  <c:v>2431.6406299999981</c:v>
                </c:pt>
                <c:pt idx="26562">
                  <c:v>2434.08203</c:v>
                </c:pt>
                <c:pt idx="26563">
                  <c:v>2434.08203</c:v>
                </c:pt>
                <c:pt idx="26564">
                  <c:v>2431.6406299999981</c:v>
                </c:pt>
                <c:pt idx="26565">
                  <c:v>2431.6406299999981</c:v>
                </c:pt>
                <c:pt idx="26566">
                  <c:v>2431.6406299999981</c:v>
                </c:pt>
                <c:pt idx="26567">
                  <c:v>2431.6406299999981</c:v>
                </c:pt>
                <c:pt idx="26568">
                  <c:v>2434.08203</c:v>
                </c:pt>
                <c:pt idx="26569">
                  <c:v>2434.08203</c:v>
                </c:pt>
                <c:pt idx="26570">
                  <c:v>2431.6406299999981</c:v>
                </c:pt>
                <c:pt idx="26571">
                  <c:v>2431.6406299999981</c:v>
                </c:pt>
                <c:pt idx="26572">
                  <c:v>2434.08203</c:v>
                </c:pt>
                <c:pt idx="26573">
                  <c:v>2431.6406299999981</c:v>
                </c:pt>
                <c:pt idx="26574">
                  <c:v>2434.08203</c:v>
                </c:pt>
                <c:pt idx="26575">
                  <c:v>2431.6406299999981</c:v>
                </c:pt>
                <c:pt idx="26576">
                  <c:v>2434.08203</c:v>
                </c:pt>
                <c:pt idx="26577">
                  <c:v>2431.6406299999981</c:v>
                </c:pt>
                <c:pt idx="26578">
                  <c:v>2431.6406299999981</c:v>
                </c:pt>
                <c:pt idx="26579">
                  <c:v>2431.6406299999981</c:v>
                </c:pt>
                <c:pt idx="26580">
                  <c:v>2434.08203</c:v>
                </c:pt>
                <c:pt idx="26581">
                  <c:v>2434.08203</c:v>
                </c:pt>
                <c:pt idx="26582">
                  <c:v>2431.6406299999981</c:v>
                </c:pt>
                <c:pt idx="26583">
                  <c:v>2431.6406299999981</c:v>
                </c:pt>
                <c:pt idx="26584">
                  <c:v>2434.08203</c:v>
                </c:pt>
                <c:pt idx="26585">
                  <c:v>2431.6406299999981</c:v>
                </c:pt>
                <c:pt idx="26586">
                  <c:v>2434.08203</c:v>
                </c:pt>
                <c:pt idx="26587">
                  <c:v>2431.6406299999981</c:v>
                </c:pt>
                <c:pt idx="26588">
                  <c:v>2431.6406299999981</c:v>
                </c:pt>
                <c:pt idx="26589">
                  <c:v>2434.08203</c:v>
                </c:pt>
                <c:pt idx="26590">
                  <c:v>2434.08203</c:v>
                </c:pt>
                <c:pt idx="26591">
                  <c:v>2434.08203</c:v>
                </c:pt>
                <c:pt idx="26592">
                  <c:v>2434.08203</c:v>
                </c:pt>
                <c:pt idx="26593">
                  <c:v>2431.6406299999981</c:v>
                </c:pt>
                <c:pt idx="26594">
                  <c:v>2431.6406299999981</c:v>
                </c:pt>
                <c:pt idx="26595">
                  <c:v>2431.6406299999981</c:v>
                </c:pt>
                <c:pt idx="26596">
                  <c:v>2434.08203</c:v>
                </c:pt>
                <c:pt idx="26597">
                  <c:v>2431.6406299999981</c:v>
                </c:pt>
                <c:pt idx="26598">
                  <c:v>2431.6406299999981</c:v>
                </c:pt>
                <c:pt idx="26599">
                  <c:v>2434.08203</c:v>
                </c:pt>
                <c:pt idx="26600">
                  <c:v>2434.08203</c:v>
                </c:pt>
                <c:pt idx="26601">
                  <c:v>2431.6406299999981</c:v>
                </c:pt>
                <c:pt idx="26602">
                  <c:v>2431.6406299999981</c:v>
                </c:pt>
                <c:pt idx="26603">
                  <c:v>2431.6406299999981</c:v>
                </c:pt>
                <c:pt idx="26604">
                  <c:v>2434.08203</c:v>
                </c:pt>
                <c:pt idx="26605">
                  <c:v>2431.6406299999981</c:v>
                </c:pt>
                <c:pt idx="26606">
                  <c:v>2431.6406299999981</c:v>
                </c:pt>
                <c:pt idx="26607">
                  <c:v>2434.08203</c:v>
                </c:pt>
                <c:pt idx="26608">
                  <c:v>2431.6406299999981</c:v>
                </c:pt>
                <c:pt idx="26609">
                  <c:v>2431.6406299999981</c:v>
                </c:pt>
                <c:pt idx="26610">
                  <c:v>2434.08203</c:v>
                </c:pt>
                <c:pt idx="26611">
                  <c:v>2434.08203</c:v>
                </c:pt>
                <c:pt idx="26612">
                  <c:v>2431.6406299999981</c:v>
                </c:pt>
                <c:pt idx="26613">
                  <c:v>2434.08203</c:v>
                </c:pt>
                <c:pt idx="26614">
                  <c:v>2431.6406299999981</c:v>
                </c:pt>
                <c:pt idx="26615">
                  <c:v>2431.6406299999981</c:v>
                </c:pt>
                <c:pt idx="26616">
                  <c:v>2431.6406299999981</c:v>
                </c:pt>
                <c:pt idx="26617">
                  <c:v>2434.08203</c:v>
                </c:pt>
                <c:pt idx="26618">
                  <c:v>2431.6406299999981</c:v>
                </c:pt>
                <c:pt idx="26619">
                  <c:v>2431.6406299999981</c:v>
                </c:pt>
                <c:pt idx="26620">
                  <c:v>2434.08203</c:v>
                </c:pt>
                <c:pt idx="26621">
                  <c:v>2431.6406299999981</c:v>
                </c:pt>
                <c:pt idx="26622">
                  <c:v>2431.6406299999981</c:v>
                </c:pt>
                <c:pt idx="26623">
                  <c:v>2431.6406299999981</c:v>
                </c:pt>
                <c:pt idx="26624">
                  <c:v>2434.08203</c:v>
                </c:pt>
                <c:pt idx="26625">
                  <c:v>2434.08203</c:v>
                </c:pt>
                <c:pt idx="26626">
                  <c:v>2431.6406299999981</c:v>
                </c:pt>
                <c:pt idx="26627">
                  <c:v>2434.08203</c:v>
                </c:pt>
                <c:pt idx="26628">
                  <c:v>2434.08203</c:v>
                </c:pt>
                <c:pt idx="26629">
                  <c:v>2431.6406299999981</c:v>
                </c:pt>
                <c:pt idx="26630">
                  <c:v>2434.08203</c:v>
                </c:pt>
                <c:pt idx="26631">
                  <c:v>2434.08203</c:v>
                </c:pt>
                <c:pt idx="26632">
                  <c:v>2431.6406299999981</c:v>
                </c:pt>
                <c:pt idx="26633">
                  <c:v>2431.6406299999981</c:v>
                </c:pt>
                <c:pt idx="26634">
                  <c:v>2431.6406299999981</c:v>
                </c:pt>
                <c:pt idx="26635">
                  <c:v>2434.08203</c:v>
                </c:pt>
                <c:pt idx="26636">
                  <c:v>2434.08203</c:v>
                </c:pt>
                <c:pt idx="26637">
                  <c:v>2431.6406299999981</c:v>
                </c:pt>
                <c:pt idx="26638">
                  <c:v>2431.6406299999981</c:v>
                </c:pt>
                <c:pt idx="26639">
                  <c:v>2431.6406299999981</c:v>
                </c:pt>
                <c:pt idx="26640">
                  <c:v>2431.6406299999981</c:v>
                </c:pt>
                <c:pt idx="26641">
                  <c:v>2431.6406299999981</c:v>
                </c:pt>
                <c:pt idx="26642">
                  <c:v>2431.6406299999981</c:v>
                </c:pt>
                <c:pt idx="26643">
                  <c:v>2434.08203</c:v>
                </c:pt>
                <c:pt idx="26644">
                  <c:v>2431.6406299999981</c:v>
                </c:pt>
                <c:pt idx="26645">
                  <c:v>2431.6406299999981</c:v>
                </c:pt>
                <c:pt idx="26646">
                  <c:v>2434.08203</c:v>
                </c:pt>
                <c:pt idx="26647">
                  <c:v>2431.6406299999981</c:v>
                </c:pt>
                <c:pt idx="26648">
                  <c:v>2431.6406299999981</c:v>
                </c:pt>
                <c:pt idx="26649">
                  <c:v>2431.6406299999981</c:v>
                </c:pt>
                <c:pt idx="26650">
                  <c:v>2434.08203</c:v>
                </c:pt>
                <c:pt idx="26651">
                  <c:v>2431.6406299999981</c:v>
                </c:pt>
                <c:pt idx="26652">
                  <c:v>2431.6406299999981</c:v>
                </c:pt>
                <c:pt idx="26653">
                  <c:v>2431.6406299999981</c:v>
                </c:pt>
                <c:pt idx="26654">
                  <c:v>2434.08203</c:v>
                </c:pt>
                <c:pt idx="26655">
                  <c:v>2431.6406299999981</c:v>
                </c:pt>
                <c:pt idx="26656">
                  <c:v>2434.08203</c:v>
                </c:pt>
                <c:pt idx="26657">
                  <c:v>2434.08203</c:v>
                </c:pt>
                <c:pt idx="26658">
                  <c:v>2431.6406299999981</c:v>
                </c:pt>
                <c:pt idx="26659">
                  <c:v>2434.08203</c:v>
                </c:pt>
                <c:pt idx="26660">
                  <c:v>2431.6406299999981</c:v>
                </c:pt>
                <c:pt idx="26661">
                  <c:v>2434.08203</c:v>
                </c:pt>
                <c:pt idx="26662">
                  <c:v>2434.08203</c:v>
                </c:pt>
                <c:pt idx="26663">
                  <c:v>2434.08203</c:v>
                </c:pt>
                <c:pt idx="26664">
                  <c:v>2431.6406299999981</c:v>
                </c:pt>
                <c:pt idx="26665">
                  <c:v>2431.6406299999981</c:v>
                </c:pt>
                <c:pt idx="26666">
                  <c:v>2434.08203</c:v>
                </c:pt>
                <c:pt idx="26667">
                  <c:v>2431.6406299999981</c:v>
                </c:pt>
                <c:pt idx="26668">
                  <c:v>2431.6406299999981</c:v>
                </c:pt>
                <c:pt idx="26669">
                  <c:v>2434.08203</c:v>
                </c:pt>
                <c:pt idx="26670">
                  <c:v>2431.6406299999981</c:v>
                </c:pt>
                <c:pt idx="26671">
                  <c:v>2431.6406299999981</c:v>
                </c:pt>
                <c:pt idx="26672">
                  <c:v>2434.08203</c:v>
                </c:pt>
                <c:pt idx="26673">
                  <c:v>2434.08203</c:v>
                </c:pt>
                <c:pt idx="26674">
                  <c:v>2431.6406299999981</c:v>
                </c:pt>
                <c:pt idx="26675">
                  <c:v>2434.08203</c:v>
                </c:pt>
                <c:pt idx="26676">
                  <c:v>2434.08203</c:v>
                </c:pt>
                <c:pt idx="26677">
                  <c:v>2434.08203</c:v>
                </c:pt>
                <c:pt idx="26678">
                  <c:v>2434.08203</c:v>
                </c:pt>
                <c:pt idx="26679">
                  <c:v>2431.6406299999981</c:v>
                </c:pt>
                <c:pt idx="26680">
                  <c:v>2434.08203</c:v>
                </c:pt>
                <c:pt idx="26681">
                  <c:v>2431.6406299999981</c:v>
                </c:pt>
                <c:pt idx="26682">
                  <c:v>2431.6406299999981</c:v>
                </c:pt>
                <c:pt idx="26683">
                  <c:v>2431.6406299999981</c:v>
                </c:pt>
                <c:pt idx="26684">
                  <c:v>2434.08203</c:v>
                </c:pt>
                <c:pt idx="26685">
                  <c:v>2431.6406299999981</c:v>
                </c:pt>
                <c:pt idx="26686">
                  <c:v>2431.6406299999981</c:v>
                </c:pt>
                <c:pt idx="26687">
                  <c:v>2431.6406299999981</c:v>
                </c:pt>
                <c:pt idx="26688">
                  <c:v>2431.6406299999981</c:v>
                </c:pt>
                <c:pt idx="26689">
                  <c:v>2431.6406299999981</c:v>
                </c:pt>
                <c:pt idx="26690">
                  <c:v>2431.6406299999981</c:v>
                </c:pt>
                <c:pt idx="26691">
                  <c:v>2434.08203</c:v>
                </c:pt>
                <c:pt idx="26692">
                  <c:v>2431.6406299999981</c:v>
                </c:pt>
                <c:pt idx="26693">
                  <c:v>2434.08203</c:v>
                </c:pt>
                <c:pt idx="26694">
                  <c:v>2431.6406299999981</c:v>
                </c:pt>
                <c:pt idx="26695">
                  <c:v>2431.6406299999981</c:v>
                </c:pt>
                <c:pt idx="26696">
                  <c:v>2434.08203</c:v>
                </c:pt>
                <c:pt idx="26697">
                  <c:v>2431.6406299999981</c:v>
                </c:pt>
                <c:pt idx="26698">
                  <c:v>2434.08203</c:v>
                </c:pt>
                <c:pt idx="26699">
                  <c:v>2434.08203</c:v>
                </c:pt>
                <c:pt idx="26700">
                  <c:v>2434.08203</c:v>
                </c:pt>
                <c:pt idx="26701">
                  <c:v>2431.6406299999981</c:v>
                </c:pt>
                <c:pt idx="26702">
                  <c:v>2431.6406299999981</c:v>
                </c:pt>
                <c:pt idx="26703">
                  <c:v>2431.6406299999981</c:v>
                </c:pt>
                <c:pt idx="26704">
                  <c:v>2431.6406299999981</c:v>
                </c:pt>
                <c:pt idx="26705">
                  <c:v>2434.08203</c:v>
                </c:pt>
                <c:pt idx="26706">
                  <c:v>2431.6406299999981</c:v>
                </c:pt>
                <c:pt idx="26707">
                  <c:v>2434.08203</c:v>
                </c:pt>
                <c:pt idx="26708">
                  <c:v>2434.08203</c:v>
                </c:pt>
                <c:pt idx="26709">
                  <c:v>2431.6406299999981</c:v>
                </c:pt>
                <c:pt idx="26710">
                  <c:v>2431.6406299999981</c:v>
                </c:pt>
                <c:pt idx="26711">
                  <c:v>2434.08203</c:v>
                </c:pt>
                <c:pt idx="26712">
                  <c:v>2434.08203</c:v>
                </c:pt>
                <c:pt idx="26713">
                  <c:v>2434.08203</c:v>
                </c:pt>
                <c:pt idx="26714">
                  <c:v>2434.08203</c:v>
                </c:pt>
                <c:pt idx="26715">
                  <c:v>2434.08203</c:v>
                </c:pt>
                <c:pt idx="26716">
                  <c:v>2431.6406299999981</c:v>
                </c:pt>
                <c:pt idx="26717">
                  <c:v>2434.08203</c:v>
                </c:pt>
                <c:pt idx="26718">
                  <c:v>2431.6406299999981</c:v>
                </c:pt>
                <c:pt idx="26719">
                  <c:v>2431.6406299999981</c:v>
                </c:pt>
                <c:pt idx="26720">
                  <c:v>2434.08203</c:v>
                </c:pt>
                <c:pt idx="26721">
                  <c:v>2431.6406299999981</c:v>
                </c:pt>
                <c:pt idx="26722">
                  <c:v>2434.08203</c:v>
                </c:pt>
                <c:pt idx="26723">
                  <c:v>2431.6406299999981</c:v>
                </c:pt>
                <c:pt idx="26724">
                  <c:v>2434.08203</c:v>
                </c:pt>
                <c:pt idx="26725">
                  <c:v>2434.08203</c:v>
                </c:pt>
                <c:pt idx="26726">
                  <c:v>2431.6406299999981</c:v>
                </c:pt>
                <c:pt idx="26727">
                  <c:v>2431.6406299999981</c:v>
                </c:pt>
                <c:pt idx="26728">
                  <c:v>2434.08203</c:v>
                </c:pt>
                <c:pt idx="26729">
                  <c:v>2434.08203</c:v>
                </c:pt>
                <c:pt idx="26730">
                  <c:v>2431.6406299999981</c:v>
                </c:pt>
                <c:pt idx="26731">
                  <c:v>2431.6406299999981</c:v>
                </c:pt>
                <c:pt idx="26732">
                  <c:v>2431.6406299999981</c:v>
                </c:pt>
                <c:pt idx="26733">
                  <c:v>2434.08203</c:v>
                </c:pt>
                <c:pt idx="26734">
                  <c:v>2431.6406299999981</c:v>
                </c:pt>
                <c:pt idx="26735">
                  <c:v>2434.08203</c:v>
                </c:pt>
                <c:pt idx="26736">
                  <c:v>2434.08203</c:v>
                </c:pt>
                <c:pt idx="26737">
                  <c:v>2434.08203</c:v>
                </c:pt>
                <c:pt idx="26738">
                  <c:v>2434.08203</c:v>
                </c:pt>
                <c:pt idx="26739">
                  <c:v>2434.08203</c:v>
                </c:pt>
                <c:pt idx="26740">
                  <c:v>2431.6406299999981</c:v>
                </c:pt>
                <c:pt idx="26741">
                  <c:v>2434.08203</c:v>
                </c:pt>
                <c:pt idx="26742">
                  <c:v>2434.08203</c:v>
                </c:pt>
                <c:pt idx="26743">
                  <c:v>2431.6406299999981</c:v>
                </c:pt>
                <c:pt idx="26744">
                  <c:v>2434.08203</c:v>
                </c:pt>
                <c:pt idx="26745">
                  <c:v>2431.6406299999981</c:v>
                </c:pt>
                <c:pt idx="26746">
                  <c:v>2431.6406299999981</c:v>
                </c:pt>
                <c:pt idx="26747">
                  <c:v>2431.6406299999981</c:v>
                </c:pt>
                <c:pt idx="26748">
                  <c:v>2434.08203</c:v>
                </c:pt>
                <c:pt idx="26749">
                  <c:v>2431.6406299999981</c:v>
                </c:pt>
                <c:pt idx="26750">
                  <c:v>2431.6406299999981</c:v>
                </c:pt>
                <c:pt idx="26751">
                  <c:v>2431.6406299999981</c:v>
                </c:pt>
                <c:pt idx="26752">
                  <c:v>2434.08203</c:v>
                </c:pt>
                <c:pt idx="26753">
                  <c:v>2434.08203</c:v>
                </c:pt>
                <c:pt idx="26754">
                  <c:v>2434.08203</c:v>
                </c:pt>
                <c:pt idx="26755">
                  <c:v>2431.6406299999981</c:v>
                </c:pt>
                <c:pt idx="26756">
                  <c:v>2431.6406299999981</c:v>
                </c:pt>
                <c:pt idx="26757">
                  <c:v>2431.6406299999981</c:v>
                </c:pt>
                <c:pt idx="26758">
                  <c:v>2434.08203</c:v>
                </c:pt>
                <c:pt idx="26759">
                  <c:v>2431.6406299999981</c:v>
                </c:pt>
                <c:pt idx="26760">
                  <c:v>2434.08203</c:v>
                </c:pt>
                <c:pt idx="26761">
                  <c:v>2434.08203</c:v>
                </c:pt>
                <c:pt idx="26762">
                  <c:v>2434.08203</c:v>
                </c:pt>
                <c:pt idx="26763">
                  <c:v>2431.6406299999981</c:v>
                </c:pt>
                <c:pt idx="26764">
                  <c:v>2431.6406299999981</c:v>
                </c:pt>
                <c:pt idx="26765">
                  <c:v>2434.08203</c:v>
                </c:pt>
                <c:pt idx="26766">
                  <c:v>2431.6406299999981</c:v>
                </c:pt>
                <c:pt idx="26767">
                  <c:v>2431.6406299999981</c:v>
                </c:pt>
                <c:pt idx="26768">
                  <c:v>2434.08203</c:v>
                </c:pt>
                <c:pt idx="26769">
                  <c:v>2431.6406299999981</c:v>
                </c:pt>
                <c:pt idx="26770">
                  <c:v>2431.6406299999981</c:v>
                </c:pt>
                <c:pt idx="26771">
                  <c:v>2431.6406299999981</c:v>
                </c:pt>
                <c:pt idx="26772">
                  <c:v>2434.08203</c:v>
                </c:pt>
                <c:pt idx="26773">
                  <c:v>2431.6406299999981</c:v>
                </c:pt>
                <c:pt idx="26774">
                  <c:v>2434.08203</c:v>
                </c:pt>
                <c:pt idx="26775">
                  <c:v>2431.6406299999981</c:v>
                </c:pt>
                <c:pt idx="26776">
                  <c:v>2434.08203</c:v>
                </c:pt>
                <c:pt idx="26777">
                  <c:v>2434.08203</c:v>
                </c:pt>
                <c:pt idx="26778">
                  <c:v>2434.08203</c:v>
                </c:pt>
                <c:pt idx="26779">
                  <c:v>2434.08203</c:v>
                </c:pt>
                <c:pt idx="26780">
                  <c:v>2431.6406299999981</c:v>
                </c:pt>
                <c:pt idx="26781">
                  <c:v>2431.6406299999981</c:v>
                </c:pt>
                <c:pt idx="26782">
                  <c:v>2434.08203</c:v>
                </c:pt>
                <c:pt idx="26783">
                  <c:v>2434.08203</c:v>
                </c:pt>
                <c:pt idx="26784">
                  <c:v>2434.08203</c:v>
                </c:pt>
                <c:pt idx="26785">
                  <c:v>2431.6406299999981</c:v>
                </c:pt>
                <c:pt idx="26786">
                  <c:v>2431.6406299999981</c:v>
                </c:pt>
                <c:pt idx="26787">
                  <c:v>2431.6406299999981</c:v>
                </c:pt>
                <c:pt idx="26788">
                  <c:v>2434.08203</c:v>
                </c:pt>
                <c:pt idx="26789">
                  <c:v>2434.08203</c:v>
                </c:pt>
                <c:pt idx="26790">
                  <c:v>2434.08203</c:v>
                </c:pt>
                <c:pt idx="26791">
                  <c:v>2431.6406299999981</c:v>
                </c:pt>
                <c:pt idx="26792">
                  <c:v>2434.08203</c:v>
                </c:pt>
                <c:pt idx="26793">
                  <c:v>2434.08203</c:v>
                </c:pt>
                <c:pt idx="26794">
                  <c:v>2434.08203</c:v>
                </c:pt>
                <c:pt idx="26795">
                  <c:v>2431.6406299999981</c:v>
                </c:pt>
                <c:pt idx="26796">
                  <c:v>2431.6406299999981</c:v>
                </c:pt>
                <c:pt idx="26797">
                  <c:v>2434.08203</c:v>
                </c:pt>
                <c:pt idx="26798">
                  <c:v>2434.08203</c:v>
                </c:pt>
                <c:pt idx="26799">
                  <c:v>2434.08203</c:v>
                </c:pt>
                <c:pt idx="26800">
                  <c:v>2434.08203</c:v>
                </c:pt>
                <c:pt idx="26801">
                  <c:v>2434.08203</c:v>
                </c:pt>
                <c:pt idx="26802">
                  <c:v>2434.08203</c:v>
                </c:pt>
                <c:pt idx="26803">
                  <c:v>2434.08203</c:v>
                </c:pt>
                <c:pt idx="26804">
                  <c:v>2434.08203</c:v>
                </c:pt>
                <c:pt idx="26805">
                  <c:v>2431.6406299999981</c:v>
                </c:pt>
                <c:pt idx="26806">
                  <c:v>2431.6406299999981</c:v>
                </c:pt>
                <c:pt idx="26807">
                  <c:v>2434.08203</c:v>
                </c:pt>
                <c:pt idx="26808">
                  <c:v>2434.08203</c:v>
                </c:pt>
                <c:pt idx="26809">
                  <c:v>2434.08203</c:v>
                </c:pt>
                <c:pt idx="26810">
                  <c:v>2431.6406299999981</c:v>
                </c:pt>
                <c:pt idx="26811">
                  <c:v>2434.08203</c:v>
                </c:pt>
                <c:pt idx="26812">
                  <c:v>2431.6406299999981</c:v>
                </c:pt>
                <c:pt idx="26813">
                  <c:v>2431.6406299999981</c:v>
                </c:pt>
                <c:pt idx="26814">
                  <c:v>2434.08203</c:v>
                </c:pt>
                <c:pt idx="26815">
                  <c:v>2434.08203</c:v>
                </c:pt>
                <c:pt idx="26816">
                  <c:v>2431.6406299999981</c:v>
                </c:pt>
                <c:pt idx="26817">
                  <c:v>2431.6406299999981</c:v>
                </c:pt>
                <c:pt idx="26818">
                  <c:v>2434.08203</c:v>
                </c:pt>
                <c:pt idx="26819">
                  <c:v>2434.08203</c:v>
                </c:pt>
                <c:pt idx="26820">
                  <c:v>2431.6406299999981</c:v>
                </c:pt>
                <c:pt idx="26821">
                  <c:v>2431.6406299999981</c:v>
                </c:pt>
                <c:pt idx="26822">
                  <c:v>2431.6406299999981</c:v>
                </c:pt>
                <c:pt idx="26823">
                  <c:v>2431.6406299999981</c:v>
                </c:pt>
                <c:pt idx="26824">
                  <c:v>2431.6406299999981</c:v>
                </c:pt>
                <c:pt idx="26825">
                  <c:v>2431.6406299999981</c:v>
                </c:pt>
                <c:pt idx="26826">
                  <c:v>2431.6406299999981</c:v>
                </c:pt>
                <c:pt idx="26827">
                  <c:v>2434.08203</c:v>
                </c:pt>
                <c:pt idx="26828">
                  <c:v>2431.6406299999981</c:v>
                </c:pt>
                <c:pt idx="26829">
                  <c:v>2431.6406299999981</c:v>
                </c:pt>
                <c:pt idx="26830">
                  <c:v>2431.6406299999981</c:v>
                </c:pt>
                <c:pt idx="26831">
                  <c:v>2434.08203</c:v>
                </c:pt>
                <c:pt idx="26832">
                  <c:v>2431.6406299999981</c:v>
                </c:pt>
                <c:pt idx="26833">
                  <c:v>2431.6406299999981</c:v>
                </c:pt>
                <c:pt idx="26834">
                  <c:v>2434.08203</c:v>
                </c:pt>
                <c:pt idx="26835">
                  <c:v>2434.08203</c:v>
                </c:pt>
                <c:pt idx="26836">
                  <c:v>2434.08203</c:v>
                </c:pt>
                <c:pt idx="26837">
                  <c:v>2431.6406299999981</c:v>
                </c:pt>
                <c:pt idx="26838">
                  <c:v>2434.08203</c:v>
                </c:pt>
                <c:pt idx="26839">
                  <c:v>2431.6406299999981</c:v>
                </c:pt>
                <c:pt idx="26840">
                  <c:v>2434.08203</c:v>
                </c:pt>
                <c:pt idx="26841">
                  <c:v>2434.08203</c:v>
                </c:pt>
                <c:pt idx="26842">
                  <c:v>2431.6406299999981</c:v>
                </c:pt>
                <c:pt idx="26843">
                  <c:v>2434.08203</c:v>
                </c:pt>
                <c:pt idx="26844">
                  <c:v>2431.6406299999981</c:v>
                </c:pt>
                <c:pt idx="26845">
                  <c:v>2434.08203</c:v>
                </c:pt>
                <c:pt idx="26846">
                  <c:v>2431.6406299999981</c:v>
                </c:pt>
                <c:pt idx="26847">
                  <c:v>2434.08203</c:v>
                </c:pt>
                <c:pt idx="26848">
                  <c:v>2434.08203</c:v>
                </c:pt>
                <c:pt idx="26849">
                  <c:v>2434.08203</c:v>
                </c:pt>
                <c:pt idx="26850">
                  <c:v>2431.6406299999981</c:v>
                </c:pt>
                <c:pt idx="26851">
                  <c:v>2431.6406299999981</c:v>
                </c:pt>
                <c:pt idx="26852">
                  <c:v>2434.08203</c:v>
                </c:pt>
                <c:pt idx="26853">
                  <c:v>2431.6406299999981</c:v>
                </c:pt>
                <c:pt idx="26854">
                  <c:v>2431.6406299999981</c:v>
                </c:pt>
                <c:pt idx="26855">
                  <c:v>2431.6406299999981</c:v>
                </c:pt>
                <c:pt idx="26856">
                  <c:v>2431.6406299999981</c:v>
                </c:pt>
                <c:pt idx="26857">
                  <c:v>2431.6406299999981</c:v>
                </c:pt>
                <c:pt idx="26858">
                  <c:v>2431.6406299999981</c:v>
                </c:pt>
                <c:pt idx="26859">
                  <c:v>2434.08203</c:v>
                </c:pt>
                <c:pt idx="26860">
                  <c:v>2431.6406299999981</c:v>
                </c:pt>
                <c:pt idx="26861">
                  <c:v>2434.08203</c:v>
                </c:pt>
                <c:pt idx="26862">
                  <c:v>2431.6406299999981</c:v>
                </c:pt>
                <c:pt idx="26863">
                  <c:v>2434.08203</c:v>
                </c:pt>
                <c:pt idx="26864">
                  <c:v>2431.6406299999981</c:v>
                </c:pt>
                <c:pt idx="26865">
                  <c:v>2431.6406299999981</c:v>
                </c:pt>
                <c:pt idx="26866">
                  <c:v>2434.08203</c:v>
                </c:pt>
                <c:pt idx="26867">
                  <c:v>2431.6406299999981</c:v>
                </c:pt>
                <c:pt idx="26868">
                  <c:v>2431.6406299999981</c:v>
                </c:pt>
                <c:pt idx="26869">
                  <c:v>2431.6406299999981</c:v>
                </c:pt>
                <c:pt idx="26870">
                  <c:v>2431.6406299999981</c:v>
                </c:pt>
                <c:pt idx="26871">
                  <c:v>2434.08203</c:v>
                </c:pt>
                <c:pt idx="26872">
                  <c:v>2434.08203</c:v>
                </c:pt>
                <c:pt idx="26873">
                  <c:v>2431.6406299999981</c:v>
                </c:pt>
                <c:pt idx="26874">
                  <c:v>2431.6406299999981</c:v>
                </c:pt>
                <c:pt idx="26875">
                  <c:v>2431.6406299999981</c:v>
                </c:pt>
                <c:pt idx="26876">
                  <c:v>2431.6406299999981</c:v>
                </c:pt>
                <c:pt idx="26877">
                  <c:v>2434.08203</c:v>
                </c:pt>
                <c:pt idx="26878">
                  <c:v>2434.08203</c:v>
                </c:pt>
                <c:pt idx="26879">
                  <c:v>2434.08203</c:v>
                </c:pt>
                <c:pt idx="26880">
                  <c:v>2431.6406299999981</c:v>
                </c:pt>
                <c:pt idx="26881">
                  <c:v>2431.6406299999981</c:v>
                </c:pt>
                <c:pt idx="26882">
                  <c:v>2434.08203</c:v>
                </c:pt>
                <c:pt idx="26883">
                  <c:v>2434.08203</c:v>
                </c:pt>
                <c:pt idx="26884">
                  <c:v>2431.6406299999981</c:v>
                </c:pt>
                <c:pt idx="26885">
                  <c:v>2431.6406299999981</c:v>
                </c:pt>
                <c:pt idx="26886">
                  <c:v>2431.6406299999981</c:v>
                </c:pt>
                <c:pt idx="26887">
                  <c:v>2434.08203</c:v>
                </c:pt>
                <c:pt idx="26888">
                  <c:v>2434.08203</c:v>
                </c:pt>
                <c:pt idx="26889">
                  <c:v>2431.6406299999981</c:v>
                </c:pt>
                <c:pt idx="26890">
                  <c:v>2434.08203</c:v>
                </c:pt>
                <c:pt idx="26891">
                  <c:v>2434.08203</c:v>
                </c:pt>
                <c:pt idx="26892">
                  <c:v>2431.6406299999981</c:v>
                </c:pt>
                <c:pt idx="26893">
                  <c:v>2431.6406299999981</c:v>
                </c:pt>
                <c:pt idx="26894">
                  <c:v>2431.6406299999981</c:v>
                </c:pt>
                <c:pt idx="26895">
                  <c:v>2431.6406299999981</c:v>
                </c:pt>
                <c:pt idx="26896">
                  <c:v>2434.08203</c:v>
                </c:pt>
                <c:pt idx="26897">
                  <c:v>2434.08203</c:v>
                </c:pt>
                <c:pt idx="26898">
                  <c:v>2434.08203</c:v>
                </c:pt>
                <c:pt idx="26899">
                  <c:v>2431.6406299999981</c:v>
                </c:pt>
                <c:pt idx="26900">
                  <c:v>2431.6406299999981</c:v>
                </c:pt>
                <c:pt idx="26901">
                  <c:v>2434.08203</c:v>
                </c:pt>
                <c:pt idx="26902">
                  <c:v>2431.6406299999981</c:v>
                </c:pt>
                <c:pt idx="26903">
                  <c:v>2431.6406299999981</c:v>
                </c:pt>
                <c:pt idx="26904">
                  <c:v>2431.6406299999981</c:v>
                </c:pt>
                <c:pt idx="26905">
                  <c:v>2434.08203</c:v>
                </c:pt>
                <c:pt idx="26906">
                  <c:v>2431.6406299999981</c:v>
                </c:pt>
                <c:pt idx="26907">
                  <c:v>2431.6406299999981</c:v>
                </c:pt>
                <c:pt idx="26908">
                  <c:v>2431.6406299999981</c:v>
                </c:pt>
                <c:pt idx="26909">
                  <c:v>2431.6406299999981</c:v>
                </c:pt>
                <c:pt idx="26910">
                  <c:v>2431.6406299999981</c:v>
                </c:pt>
                <c:pt idx="26911">
                  <c:v>2431.6406299999981</c:v>
                </c:pt>
                <c:pt idx="26912">
                  <c:v>2431.6406299999981</c:v>
                </c:pt>
                <c:pt idx="26913">
                  <c:v>2431.6406299999981</c:v>
                </c:pt>
                <c:pt idx="26914">
                  <c:v>2431.6406299999981</c:v>
                </c:pt>
                <c:pt idx="26915">
                  <c:v>2434.08203</c:v>
                </c:pt>
                <c:pt idx="26916">
                  <c:v>2434.08203</c:v>
                </c:pt>
                <c:pt idx="26917">
                  <c:v>2431.6406299999981</c:v>
                </c:pt>
                <c:pt idx="26918">
                  <c:v>2431.6406299999981</c:v>
                </c:pt>
                <c:pt idx="26919">
                  <c:v>2431.6406299999981</c:v>
                </c:pt>
                <c:pt idx="26920">
                  <c:v>2431.6406299999981</c:v>
                </c:pt>
                <c:pt idx="26921">
                  <c:v>2434.08203</c:v>
                </c:pt>
                <c:pt idx="26922">
                  <c:v>2434.08203</c:v>
                </c:pt>
                <c:pt idx="26923">
                  <c:v>2434.08203</c:v>
                </c:pt>
                <c:pt idx="26924">
                  <c:v>2431.6406299999981</c:v>
                </c:pt>
                <c:pt idx="26925">
                  <c:v>2431.6406299999981</c:v>
                </c:pt>
                <c:pt idx="26926">
                  <c:v>2431.6406299999981</c:v>
                </c:pt>
                <c:pt idx="26927">
                  <c:v>2434.08203</c:v>
                </c:pt>
                <c:pt idx="26928">
                  <c:v>2431.6406299999981</c:v>
                </c:pt>
                <c:pt idx="26929">
                  <c:v>2434.08203</c:v>
                </c:pt>
                <c:pt idx="26930">
                  <c:v>2431.6406299999981</c:v>
                </c:pt>
                <c:pt idx="26931">
                  <c:v>2434.08203</c:v>
                </c:pt>
                <c:pt idx="26932">
                  <c:v>2431.6406299999981</c:v>
                </c:pt>
                <c:pt idx="26933">
                  <c:v>2431.6406299999981</c:v>
                </c:pt>
                <c:pt idx="26934">
                  <c:v>2431.6406299999981</c:v>
                </c:pt>
                <c:pt idx="26935">
                  <c:v>2431.6406299999981</c:v>
                </c:pt>
                <c:pt idx="26936">
                  <c:v>2431.6406299999981</c:v>
                </c:pt>
                <c:pt idx="26937">
                  <c:v>2431.6406299999981</c:v>
                </c:pt>
                <c:pt idx="26938">
                  <c:v>2431.6406299999981</c:v>
                </c:pt>
                <c:pt idx="26939">
                  <c:v>2431.6406299999981</c:v>
                </c:pt>
                <c:pt idx="26940">
                  <c:v>2434.08203</c:v>
                </c:pt>
                <c:pt idx="26941">
                  <c:v>2434.08203</c:v>
                </c:pt>
                <c:pt idx="26942">
                  <c:v>2431.6406299999981</c:v>
                </c:pt>
                <c:pt idx="26943">
                  <c:v>2431.6406299999981</c:v>
                </c:pt>
                <c:pt idx="26944">
                  <c:v>2434.08203</c:v>
                </c:pt>
                <c:pt idx="26945">
                  <c:v>2434.08203</c:v>
                </c:pt>
                <c:pt idx="26946">
                  <c:v>2431.6406299999981</c:v>
                </c:pt>
                <c:pt idx="26947">
                  <c:v>2431.6406299999981</c:v>
                </c:pt>
                <c:pt idx="26948">
                  <c:v>2434.08203</c:v>
                </c:pt>
                <c:pt idx="26949">
                  <c:v>2431.6406299999981</c:v>
                </c:pt>
                <c:pt idx="26950">
                  <c:v>2434.08203</c:v>
                </c:pt>
                <c:pt idx="26951">
                  <c:v>2434.08203</c:v>
                </c:pt>
                <c:pt idx="26952">
                  <c:v>2434.08203</c:v>
                </c:pt>
                <c:pt idx="26953">
                  <c:v>2431.6406299999981</c:v>
                </c:pt>
                <c:pt idx="26954">
                  <c:v>2434.08203</c:v>
                </c:pt>
                <c:pt idx="26955">
                  <c:v>2434.08203</c:v>
                </c:pt>
                <c:pt idx="26956">
                  <c:v>2431.6406299999981</c:v>
                </c:pt>
                <c:pt idx="26957">
                  <c:v>2434.08203</c:v>
                </c:pt>
                <c:pt idx="26958">
                  <c:v>2431.6406299999981</c:v>
                </c:pt>
                <c:pt idx="26959">
                  <c:v>2434.08203</c:v>
                </c:pt>
                <c:pt idx="26960">
                  <c:v>2434.08203</c:v>
                </c:pt>
                <c:pt idx="26961">
                  <c:v>2431.6406299999981</c:v>
                </c:pt>
                <c:pt idx="26962">
                  <c:v>2431.6406299999981</c:v>
                </c:pt>
                <c:pt idx="26963">
                  <c:v>2434.08203</c:v>
                </c:pt>
                <c:pt idx="26964">
                  <c:v>2431.6406299999981</c:v>
                </c:pt>
                <c:pt idx="26965">
                  <c:v>2431.6406299999981</c:v>
                </c:pt>
                <c:pt idx="26966">
                  <c:v>2431.6406299999981</c:v>
                </c:pt>
                <c:pt idx="26967">
                  <c:v>2431.6406299999981</c:v>
                </c:pt>
                <c:pt idx="26968">
                  <c:v>2431.6406299999981</c:v>
                </c:pt>
                <c:pt idx="26969">
                  <c:v>2434.08203</c:v>
                </c:pt>
                <c:pt idx="26970">
                  <c:v>2431.6406299999981</c:v>
                </c:pt>
                <c:pt idx="26971">
                  <c:v>2434.08203</c:v>
                </c:pt>
                <c:pt idx="26972">
                  <c:v>2434.08203</c:v>
                </c:pt>
                <c:pt idx="26973">
                  <c:v>2431.6406299999981</c:v>
                </c:pt>
                <c:pt idx="26974">
                  <c:v>2431.6406299999981</c:v>
                </c:pt>
                <c:pt idx="26975">
                  <c:v>2434.08203</c:v>
                </c:pt>
                <c:pt idx="26976">
                  <c:v>2431.6406299999981</c:v>
                </c:pt>
                <c:pt idx="26977">
                  <c:v>2434.08203</c:v>
                </c:pt>
                <c:pt idx="26978">
                  <c:v>2431.6406299999981</c:v>
                </c:pt>
                <c:pt idx="26979">
                  <c:v>2434.08203</c:v>
                </c:pt>
                <c:pt idx="26980">
                  <c:v>2431.6406299999981</c:v>
                </c:pt>
                <c:pt idx="26981">
                  <c:v>2431.6406299999981</c:v>
                </c:pt>
                <c:pt idx="26982">
                  <c:v>2431.6406299999981</c:v>
                </c:pt>
                <c:pt idx="26983">
                  <c:v>2434.08203</c:v>
                </c:pt>
                <c:pt idx="26984">
                  <c:v>2434.08203</c:v>
                </c:pt>
                <c:pt idx="26985">
                  <c:v>2434.08203</c:v>
                </c:pt>
                <c:pt idx="26986">
                  <c:v>2434.08203</c:v>
                </c:pt>
                <c:pt idx="26987">
                  <c:v>2434.08203</c:v>
                </c:pt>
                <c:pt idx="26988">
                  <c:v>2434.08203</c:v>
                </c:pt>
                <c:pt idx="26989">
                  <c:v>2431.6406299999981</c:v>
                </c:pt>
                <c:pt idx="26990">
                  <c:v>2434.08203</c:v>
                </c:pt>
                <c:pt idx="26991">
                  <c:v>2431.6406299999981</c:v>
                </c:pt>
                <c:pt idx="26992">
                  <c:v>2434.08203</c:v>
                </c:pt>
                <c:pt idx="26993">
                  <c:v>2431.6406299999981</c:v>
                </c:pt>
                <c:pt idx="26994">
                  <c:v>2431.6406299999981</c:v>
                </c:pt>
                <c:pt idx="26995">
                  <c:v>2434.08203</c:v>
                </c:pt>
                <c:pt idx="26996">
                  <c:v>2431.6406299999981</c:v>
                </c:pt>
                <c:pt idx="26997">
                  <c:v>2434.08203</c:v>
                </c:pt>
                <c:pt idx="26998">
                  <c:v>2431.6406299999981</c:v>
                </c:pt>
                <c:pt idx="26999">
                  <c:v>2431.6406299999981</c:v>
                </c:pt>
                <c:pt idx="27000">
                  <c:v>2434.08203</c:v>
                </c:pt>
                <c:pt idx="27001">
                  <c:v>2434.08203</c:v>
                </c:pt>
                <c:pt idx="27002">
                  <c:v>2431.6406299999981</c:v>
                </c:pt>
                <c:pt idx="27003">
                  <c:v>2431.6406299999981</c:v>
                </c:pt>
                <c:pt idx="27004">
                  <c:v>2431.6406299999981</c:v>
                </c:pt>
                <c:pt idx="27005">
                  <c:v>2434.08203</c:v>
                </c:pt>
                <c:pt idx="27006">
                  <c:v>2431.6406299999981</c:v>
                </c:pt>
                <c:pt idx="27007">
                  <c:v>2431.6406299999981</c:v>
                </c:pt>
                <c:pt idx="27008">
                  <c:v>2434.08203</c:v>
                </c:pt>
                <c:pt idx="27009">
                  <c:v>2431.6406299999981</c:v>
                </c:pt>
                <c:pt idx="27010">
                  <c:v>2434.08203</c:v>
                </c:pt>
                <c:pt idx="27011">
                  <c:v>2434.08203</c:v>
                </c:pt>
                <c:pt idx="27012">
                  <c:v>2431.6406299999981</c:v>
                </c:pt>
                <c:pt idx="27013">
                  <c:v>2434.08203</c:v>
                </c:pt>
                <c:pt idx="27014">
                  <c:v>2431.6406299999981</c:v>
                </c:pt>
                <c:pt idx="27015">
                  <c:v>2431.6406299999981</c:v>
                </c:pt>
                <c:pt idx="27016">
                  <c:v>2434.08203</c:v>
                </c:pt>
                <c:pt idx="27017">
                  <c:v>2434.08203</c:v>
                </c:pt>
                <c:pt idx="27018">
                  <c:v>2434.08203</c:v>
                </c:pt>
                <c:pt idx="27019">
                  <c:v>2434.08203</c:v>
                </c:pt>
                <c:pt idx="27020">
                  <c:v>2431.6406299999981</c:v>
                </c:pt>
                <c:pt idx="27021">
                  <c:v>2431.6406299999981</c:v>
                </c:pt>
                <c:pt idx="27022">
                  <c:v>2431.6406299999981</c:v>
                </c:pt>
                <c:pt idx="27023">
                  <c:v>2431.6406299999981</c:v>
                </c:pt>
                <c:pt idx="27024">
                  <c:v>2434.08203</c:v>
                </c:pt>
                <c:pt idx="27025">
                  <c:v>2431.6406299999981</c:v>
                </c:pt>
                <c:pt idx="27026">
                  <c:v>2431.6406299999981</c:v>
                </c:pt>
                <c:pt idx="27027">
                  <c:v>2434.08203</c:v>
                </c:pt>
                <c:pt idx="27028">
                  <c:v>2434.08203</c:v>
                </c:pt>
                <c:pt idx="27029">
                  <c:v>2434.08203</c:v>
                </c:pt>
                <c:pt idx="27030">
                  <c:v>2431.6406299999981</c:v>
                </c:pt>
                <c:pt idx="27031">
                  <c:v>2434.08203</c:v>
                </c:pt>
                <c:pt idx="27032">
                  <c:v>2431.6406299999981</c:v>
                </c:pt>
                <c:pt idx="27033">
                  <c:v>2434.08203</c:v>
                </c:pt>
                <c:pt idx="27034">
                  <c:v>2431.6406299999981</c:v>
                </c:pt>
                <c:pt idx="27035">
                  <c:v>2434.08203</c:v>
                </c:pt>
                <c:pt idx="27036">
                  <c:v>2434.08203</c:v>
                </c:pt>
                <c:pt idx="27037">
                  <c:v>2431.6406299999981</c:v>
                </c:pt>
                <c:pt idx="27038">
                  <c:v>2434.08203</c:v>
                </c:pt>
                <c:pt idx="27039">
                  <c:v>2434.08203</c:v>
                </c:pt>
                <c:pt idx="27040">
                  <c:v>2434.08203</c:v>
                </c:pt>
                <c:pt idx="27041">
                  <c:v>2431.6406299999981</c:v>
                </c:pt>
                <c:pt idx="27042">
                  <c:v>2434.08203</c:v>
                </c:pt>
                <c:pt idx="27043">
                  <c:v>2431.6406299999981</c:v>
                </c:pt>
                <c:pt idx="27044">
                  <c:v>2434.08203</c:v>
                </c:pt>
                <c:pt idx="27045">
                  <c:v>2431.6406299999981</c:v>
                </c:pt>
                <c:pt idx="27046">
                  <c:v>2431.6406299999981</c:v>
                </c:pt>
                <c:pt idx="27047">
                  <c:v>2434.08203</c:v>
                </c:pt>
                <c:pt idx="27048">
                  <c:v>2431.6406299999981</c:v>
                </c:pt>
                <c:pt idx="27049">
                  <c:v>2431.6406299999981</c:v>
                </c:pt>
                <c:pt idx="27050">
                  <c:v>2434.08203</c:v>
                </c:pt>
                <c:pt idx="27051">
                  <c:v>2431.6406299999981</c:v>
                </c:pt>
                <c:pt idx="27052">
                  <c:v>2431.6406299999981</c:v>
                </c:pt>
                <c:pt idx="27053">
                  <c:v>2431.6406299999981</c:v>
                </c:pt>
                <c:pt idx="27054">
                  <c:v>2431.6406299999981</c:v>
                </c:pt>
                <c:pt idx="27055">
                  <c:v>2434.08203</c:v>
                </c:pt>
                <c:pt idx="27056">
                  <c:v>2431.6406299999981</c:v>
                </c:pt>
                <c:pt idx="27057">
                  <c:v>2431.6406299999981</c:v>
                </c:pt>
                <c:pt idx="27058">
                  <c:v>2431.6406299999981</c:v>
                </c:pt>
                <c:pt idx="27059">
                  <c:v>2431.6406299999981</c:v>
                </c:pt>
                <c:pt idx="27060">
                  <c:v>2431.6406299999981</c:v>
                </c:pt>
                <c:pt idx="27061">
                  <c:v>2434.08203</c:v>
                </c:pt>
                <c:pt idx="27062">
                  <c:v>2431.6406299999981</c:v>
                </c:pt>
                <c:pt idx="27063">
                  <c:v>2431.6406299999981</c:v>
                </c:pt>
                <c:pt idx="27064">
                  <c:v>2434.08203</c:v>
                </c:pt>
                <c:pt idx="27065">
                  <c:v>2431.6406299999981</c:v>
                </c:pt>
                <c:pt idx="27066">
                  <c:v>2431.6406299999981</c:v>
                </c:pt>
                <c:pt idx="27067">
                  <c:v>2434.08203</c:v>
                </c:pt>
                <c:pt idx="27068">
                  <c:v>2431.6406299999981</c:v>
                </c:pt>
                <c:pt idx="27069">
                  <c:v>2434.08203</c:v>
                </c:pt>
                <c:pt idx="27070">
                  <c:v>2431.6406299999981</c:v>
                </c:pt>
                <c:pt idx="27071">
                  <c:v>2431.6406299999981</c:v>
                </c:pt>
                <c:pt idx="27072">
                  <c:v>2431.6406299999981</c:v>
                </c:pt>
                <c:pt idx="27073">
                  <c:v>2434.08203</c:v>
                </c:pt>
                <c:pt idx="27074">
                  <c:v>2431.6406299999981</c:v>
                </c:pt>
                <c:pt idx="27075">
                  <c:v>2431.6406299999981</c:v>
                </c:pt>
                <c:pt idx="27076">
                  <c:v>2431.6406299999981</c:v>
                </c:pt>
                <c:pt idx="27077">
                  <c:v>2434.08203</c:v>
                </c:pt>
                <c:pt idx="27078">
                  <c:v>2434.08203</c:v>
                </c:pt>
                <c:pt idx="27079">
                  <c:v>2434.08203</c:v>
                </c:pt>
                <c:pt idx="27080">
                  <c:v>2434.08203</c:v>
                </c:pt>
                <c:pt idx="27081">
                  <c:v>2431.6406299999981</c:v>
                </c:pt>
                <c:pt idx="27082">
                  <c:v>2431.6406299999981</c:v>
                </c:pt>
                <c:pt idx="27083">
                  <c:v>2434.08203</c:v>
                </c:pt>
                <c:pt idx="27084">
                  <c:v>2431.6406299999981</c:v>
                </c:pt>
                <c:pt idx="27085">
                  <c:v>2431.6406299999981</c:v>
                </c:pt>
                <c:pt idx="27086">
                  <c:v>2434.08203</c:v>
                </c:pt>
                <c:pt idx="27087">
                  <c:v>2431.6406299999981</c:v>
                </c:pt>
                <c:pt idx="27088">
                  <c:v>2431.6406299999981</c:v>
                </c:pt>
                <c:pt idx="27089">
                  <c:v>2431.6406299999981</c:v>
                </c:pt>
                <c:pt idx="27090">
                  <c:v>2431.6406299999981</c:v>
                </c:pt>
                <c:pt idx="27091">
                  <c:v>2431.6406299999981</c:v>
                </c:pt>
                <c:pt idx="27092">
                  <c:v>2434.08203</c:v>
                </c:pt>
                <c:pt idx="27093">
                  <c:v>2434.08203</c:v>
                </c:pt>
                <c:pt idx="27094">
                  <c:v>2434.08203</c:v>
                </c:pt>
                <c:pt idx="27095">
                  <c:v>2431.6406299999981</c:v>
                </c:pt>
                <c:pt idx="27096">
                  <c:v>2431.6406299999981</c:v>
                </c:pt>
                <c:pt idx="27097">
                  <c:v>2431.6406299999981</c:v>
                </c:pt>
                <c:pt idx="27098">
                  <c:v>2431.6406299999981</c:v>
                </c:pt>
                <c:pt idx="27099">
                  <c:v>2434.08203</c:v>
                </c:pt>
                <c:pt idx="27100">
                  <c:v>2431.6406299999981</c:v>
                </c:pt>
                <c:pt idx="27101">
                  <c:v>2431.6406299999981</c:v>
                </c:pt>
                <c:pt idx="27102">
                  <c:v>2431.6406299999981</c:v>
                </c:pt>
                <c:pt idx="27103">
                  <c:v>2434.08203</c:v>
                </c:pt>
                <c:pt idx="27104">
                  <c:v>2431.6406299999981</c:v>
                </c:pt>
                <c:pt idx="27105">
                  <c:v>2431.6406299999981</c:v>
                </c:pt>
                <c:pt idx="27106">
                  <c:v>2431.6406299999981</c:v>
                </c:pt>
                <c:pt idx="27107">
                  <c:v>2434.08203</c:v>
                </c:pt>
                <c:pt idx="27108">
                  <c:v>2431.6406299999981</c:v>
                </c:pt>
                <c:pt idx="27109">
                  <c:v>2431.6406299999981</c:v>
                </c:pt>
                <c:pt idx="27110">
                  <c:v>2431.6406299999981</c:v>
                </c:pt>
                <c:pt idx="27111">
                  <c:v>2431.6406299999981</c:v>
                </c:pt>
                <c:pt idx="27112">
                  <c:v>2434.08203</c:v>
                </c:pt>
                <c:pt idx="27113">
                  <c:v>2431.6406299999981</c:v>
                </c:pt>
                <c:pt idx="27114">
                  <c:v>2431.6406299999981</c:v>
                </c:pt>
                <c:pt idx="27115">
                  <c:v>2431.6406299999981</c:v>
                </c:pt>
                <c:pt idx="27116">
                  <c:v>2434.08203</c:v>
                </c:pt>
                <c:pt idx="27117">
                  <c:v>2434.08203</c:v>
                </c:pt>
                <c:pt idx="27118">
                  <c:v>2431.6406299999981</c:v>
                </c:pt>
                <c:pt idx="27119">
                  <c:v>2431.6406299999981</c:v>
                </c:pt>
                <c:pt idx="27120">
                  <c:v>2434.08203</c:v>
                </c:pt>
                <c:pt idx="27121">
                  <c:v>2434.08203</c:v>
                </c:pt>
                <c:pt idx="27122">
                  <c:v>2431.6406299999981</c:v>
                </c:pt>
                <c:pt idx="27123">
                  <c:v>2431.6406299999981</c:v>
                </c:pt>
                <c:pt idx="27124">
                  <c:v>2431.6406299999981</c:v>
                </c:pt>
                <c:pt idx="27125">
                  <c:v>2434.08203</c:v>
                </c:pt>
                <c:pt idx="27126">
                  <c:v>2434.08203</c:v>
                </c:pt>
                <c:pt idx="27127">
                  <c:v>2434.08203</c:v>
                </c:pt>
                <c:pt idx="27128">
                  <c:v>2434.08203</c:v>
                </c:pt>
                <c:pt idx="27129">
                  <c:v>2431.6406299999981</c:v>
                </c:pt>
                <c:pt idx="27130">
                  <c:v>2431.6406299999981</c:v>
                </c:pt>
                <c:pt idx="27131">
                  <c:v>2431.6406299999981</c:v>
                </c:pt>
                <c:pt idx="27132">
                  <c:v>2434.08203</c:v>
                </c:pt>
                <c:pt idx="27133">
                  <c:v>2431.6406299999981</c:v>
                </c:pt>
                <c:pt idx="27134">
                  <c:v>2434.08203</c:v>
                </c:pt>
                <c:pt idx="27135">
                  <c:v>2431.6406299999981</c:v>
                </c:pt>
                <c:pt idx="27136">
                  <c:v>2431.6406299999981</c:v>
                </c:pt>
                <c:pt idx="27137">
                  <c:v>2434.08203</c:v>
                </c:pt>
                <c:pt idx="27138">
                  <c:v>2431.6406299999981</c:v>
                </c:pt>
                <c:pt idx="27139">
                  <c:v>2431.6406299999981</c:v>
                </c:pt>
                <c:pt idx="27140">
                  <c:v>2434.08203</c:v>
                </c:pt>
                <c:pt idx="27141">
                  <c:v>2434.08203</c:v>
                </c:pt>
                <c:pt idx="27142">
                  <c:v>2434.08203</c:v>
                </c:pt>
                <c:pt idx="27143">
                  <c:v>2431.6406299999981</c:v>
                </c:pt>
                <c:pt idx="27144">
                  <c:v>2431.6406299999981</c:v>
                </c:pt>
                <c:pt idx="27145">
                  <c:v>2431.6406299999981</c:v>
                </c:pt>
                <c:pt idx="27146">
                  <c:v>2431.6406299999981</c:v>
                </c:pt>
                <c:pt idx="27147">
                  <c:v>2431.6406299999981</c:v>
                </c:pt>
                <c:pt idx="27148">
                  <c:v>2431.6406299999981</c:v>
                </c:pt>
                <c:pt idx="27149">
                  <c:v>2434.08203</c:v>
                </c:pt>
                <c:pt idx="27150">
                  <c:v>2434.08203</c:v>
                </c:pt>
                <c:pt idx="27151">
                  <c:v>2431.6406299999981</c:v>
                </c:pt>
                <c:pt idx="27152">
                  <c:v>2431.6406299999981</c:v>
                </c:pt>
                <c:pt idx="27153">
                  <c:v>2434.08203</c:v>
                </c:pt>
                <c:pt idx="27154">
                  <c:v>2431.6406299999981</c:v>
                </c:pt>
                <c:pt idx="27155">
                  <c:v>2434.08203</c:v>
                </c:pt>
                <c:pt idx="27156">
                  <c:v>2431.6406299999981</c:v>
                </c:pt>
                <c:pt idx="27157">
                  <c:v>2434.08203</c:v>
                </c:pt>
                <c:pt idx="27158">
                  <c:v>2434.08203</c:v>
                </c:pt>
                <c:pt idx="27159">
                  <c:v>2431.6406299999981</c:v>
                </c:pt>
                <c:pt idx="27160">
                  <c:v>2431.6406299999981</c:v>
                </c:pt>
                <c:pt idx="27161">
                  <c:v>2434.08203</c:v>
                </c:pt>
                <c:pt idx="27162">
                  <c:v>2434.08203</c:v>
                </c:pt>
                <c:pt idx="27163">
                  <c:v>2431.6406299999981</c:v>
                </c:pt>
                <c:pt idx="27164">
                  <c:v>2431.6406299999981</c:v>
                </c:pt>
                <c:pt idx="27165">
                  <c:v>2431.6406299999981</c:v>
                </c:pt>
                <c:pt idx="27166">
                  <c:v>2431.6406299999981</c:v>
                </c:pt>
                <c:pt idx="27167">
                  <c:v>2431.6406299999981</c:v>
                </c:pt>
                <c:pt idx="27168">
                  <c:v>2434.08203</c:v>
                </c:pt>
                <c:pt idx="27169">
                  <c:v>2431.6406299999981</c:v>
                </c:pt>
                <c:pt idx="27170">
                  <c:v>2434.08203</c:v>
                </c:pt>
                <c:pt idx="27171">
                  <c:v>2431.6406299999981</c:v>
                </c:pt>
                <c:pt idx="27172">
                  <c:v>2431.6406299999981</c:v>
                </c:pt>
                <c:pt idx="27173">
                  <c:v>2431.6406299999981</c:v>
                </c:pt>
                <c:pt idx="27174">
                  <c:v>2434.08203</c:v>
                </c:pt>
                <c:pt idx="27175">
                  <c:v>2431.6406299999981</c:v>
                </c:pt>
                <c:pt idx="27176">
                  <c:v>2434.08203</c:v>
                </c:pt>
                <c:pt idx="27177">
                  <c:v>2434.08203</c:v>
                </c:pt>
                <c:pt idx="27178">
                  <c:v>2431.6406299999981</c:v>
                </c:pt>
                <c:pt idx="27179">
                  <c:v>2434.08203</c:v>
                </c:pt>
                <c:pt idx="27180">
                  <c:v>2431.6406299999981</c:v>
                </c:pt>
                <c:pt idx="27181">
                  <c:v>2434.08203</c:v>
                </c:pt>
                <c:pt idx="27182">
                  <c:v>2434.08203</c:v>
                </c:pt>
                <c:pt idx="27183">
                  <c:v>2434.08203</c:v>
                </c:pt>
                <c:pt idx="27184">
                  <c:v>2434.08203</c:v>
                </c:pt>
                <c:pt idx="27185">
                  <c:v>2431.6406299999981</c:v>
                </c:pt>
                <c:pt idx="27186">
                  <c:v>2434.08203</c:v>
                </c:pt>
                <c:pt idx="27187">
                  <c:v>2431.6406299999981</c:v>
                </c:pt>
                <c:pt idx="27188">
                  <c:v>2431.6406299999981</c:v>
                </c:pt>
                <c:pt idx="27189">
                  <c:v>2434.08203</c:v>
                </c:pt>
                <c:pt idx="27190">
                  <c:v>2431.6406299999981</c:v>
                </c:pt>
                <c:pt idx="27191">
                  <c:v>2431.6406299999981</c:v>
                </c:pt>
                <c:pt idx="27192">
                  <c:v>2434.08203</c:v>
                </c:pt>
                <c:pt idx="27193">
                  <c:v>2434.08203</c:v>
                </c:pt>
                <c:pt idx="27194">
                  <c:v>2431.6406299999981</c:v>
                </c:pt>
                <c:pt idx="27195">
                  <c:v>2431.6406299999981</c:v>
                </c:pt>
                <c:pt idx="27196">
                  <c:v>2431.6406299999981</c:v>
                </c:pt>
                <c:pt idx="27197">
                  <c:v>2431.6406299999981</c:v>
                </c:pt>
                <c:pt idx="27198">
                  <c:v>2431.6406299999981</c:v>
                </c:pt>
                <c:pt idx="27199">
                  <c:v>2434.08203</c:v>
                </c:pt>
                <c:pt idx="27200">
                  <c:v>2434.08203</c:v>
                </c:pt>
                <c:pt idx="27201">
                  <c:v>2431.6406299999981</c:v>
                </c:pt>
                <c:pt idx="27202">
                  <c:v>2431.6406299999981</c:v>
                </c:pt>
                <c:pt idx="27203">
                  <c:v>2434.08203</c:v>
                </c:pt>
                <c:pt idx="27204">
                  <c:v>2431.6406299999981</c:v>
                </c:pt>
                <c:pt idx="27205">
                  <c:v>2431.6406299999981</c:v>
                </c:pt>
                <c:pt idx="27206">
                  <c:v>2431.6406299999981</c:v>
                </c:pt>
                <c:pt idx="27207">
                  <c:v>2431.6406299999981</c:v>
                </c:pt>
                <c:pt idx="27208">
                  <c:v>2431.6406299999981</c:v>
                </c:pt>
                <c:pt idx="27209">
                  <c:v>2431.6406299999981</c:v>
                </c:pt>
                <c:pt idx="27210">
                  <c:v>2431.6406299999981</c:v>
                </c:pt>
                <c:pt idx="27211">
                  <c:v>2434.08203</c:v>
                </c:pt>
                <c:pt idx="27212">
                  <c:v>2434.08203</c:v>
                </c:pt>
                <c:pt idx="27213">
                  <c:v>2434.08203</c:v>
                </c:pt>
                <c:pt idx="27214">
                  <c:v>2434.08203</c:v>
                </c:pt>
                <c:pt idx="27215">
                  <c:v>2431.6406299999981</c:v>
                </c:pt>
                <c:pt idx="27216">
                  <c:v>2431.6406299999981</c:v>
                </c:pt>
                <c:pt idx="27217">
                  <c:v>2434.08203</c:v>
                </c:pt>
                <c:pt idx="27218">
                  <c:v>2431.6406299999981</c:v>
                </c:pt>
                <c:pt idx="27219">
                  <c:v>2431.6406299999981</c:v>
                </c:pt>
                <c:pt idx="27220">
                  <c:v>2431.6406299999981</c:v>
                </c:pt>
                <c:pt idx="27221">
                  <c:v>2431.6406299999981</c:v>
                </c:pt>
                <c:pt idx="27222">
                  <c:v>2431.6406299999981</c:v>
                </c:pt>
                <c:pt idx="27223">
                  <c:v>2431.6406299999981</c:v>
                </c:pt>
                <c:pt idx="27224">
                  <c:v>2431.6406299999981</c:v>
                </c:pt>
                <c:pt idx="27225">
                  <c:v>2434.08203</c:v>
                </c:pt>
                <c:pt idx="27226">
                  <c:v>2431.6406299999981</c:v>
                </c:pt>
                <c:pt idx="27227">
                  <c:v>2434.08203</c:v>
                </c:pt>
                <c:pt idx="27228">
                  <c:v>2431.6406299999981</c:v>
                </c:pt>
                <c:pt idx="27229">
                  <c:v>2431.6406299999981</c:v>
                </c:pt>
                <c:pt idx="27230">
                  <c:v>2434.08203</c:v>
                </c:pt>
                <c:pt idx="27231">
                  <c:v>2431.6406299999981</c:v>
                </c:pt>
                <c:pt idx="27232">
                  <c:v>2431.6406299999981</c:v>
                </c:pt>
                <c:pt idx="27233">
                  <c:v>2431.6406299999981</c:v>
                </c:pt>
                <c:pt idx="27234">
                  <c:v>2431.6406299999981</c:v>
                </c:pt>
                <c:pt idx="27235">
                  <c:v>2431.6406299999981</c:v>
                </c:pt>
                <c:pt idx="27236">
                  <c:v>2434.08203</c:v>
                </c:pt>
                <c:pt idx="27237">
                  <c:v>2434.08203</c:v>
                </c:pt>
                <c:pt idx="27238">
                  <c:v>2434.08203</c:v>
                </c:pt>
                <c:pt idx="27239">
                  <c:v>2434.08203</c:v>
                </c:pt>
                <c:pt idx="27240">
                  <c:v>2431.6406299999981</c:v>
                </c:pt>
                <c:pt idx="27241">
                  <c:v>2431.6406299999981</c:v>
                </c:pt>
                <c:pt idx="27242">
                  <c:v>2434.08203</c:v>
                </c:pt>
                <c:pt idx="27243">
                  <c:v>2431.6406299999981</c:v>
                </c:pt>
                <c:pt idx="27244">
                  <c:v>2434.08203</c:v>
                </c:pt>
                <c:pt idx="27245">
                  <c:v>2434.08203</c:v>
                </c:pt>
                <c:pt idx="27246">
                  <c:v>2431.6406299999981</c:v>
                </c:pt>
                <c:pt idx="27247">
                  <c:v>2431.6406299999981</c:v>
                </c:pt>
                <c:pt idx="27248">
                  <c:v>2434.08203</c:v>
                </c:pt>
                <c:pt idx="27249">
                  <c:v>2431.6406299999981</c:v>
                </c:pt>
                <c:pt idx="27250">
                  <c:v>2434.08203</c:v>
                </c:pt>
                <c:pt idx="27251">
                  <c:v>2431.6406299999981</c:v>
                </c:pt>
                <c:pt idx="27252">
                  <c:v>2434.08203</c:v>
                </c:pt>
                <c:pt idx="27253">
                  <c:v>2431.6406299999981</c:v>
                </c:pt>
                <c:pt idx="27254">
                  <c:v>2431.6406299999981</c:v>
                </c:pt>
                <c:pt idx="27255">
                  <c:v>2431.6406299999981</c:v>
                </c:pt>
                <c:pt idx="27256">
                  <c:v>2431.6406299999981</c:v>
                </c:pt>
                <c:pt idx="27257">
                  <c:v>2434.08203</c:v>
                </c:pt>
                <c:pt idx="27258">
                  <c:v>2431.6406299999981</c:v>
                </c:pt>
                <c:pt idx="27259">
                  <c:v>2434.08203</c:v>
                </c:pt>
                <c:pt idx="27260">
                  <c:v>2434.08203</c:v>
                </c:pt>
                <c:pt idx="27261">
                  <c:v>2431.6406299999981</c:v>
                </c:pt>
                <c:pt idx="27262">
                  <c:v>2434.08203</c:v>
                </c:pt>
                <c:pt idx="27263">
                  <c:v>2434.08203</c:v>
                </c:pt>
                <c:pt idx="27264">
                  <c:v>2431.6406299999981</c:v>
                </c:pt>
                <c:pt idx="27265">
                  <c:v>2431.6406299999981</c:v>
                </c:pt>
                <c:pt idx="27266">
                  <c:v>2434.08203</c:v>
                </c:pt>
                <c:pt idx="27267">
                  <c:v>2431.6406299999981</c:v>
                </c:pt>
                <c:pt idx="27268">
                  <c:v>2431.6406299999981</c:v>
                </c:pt>
                <c:pt idx="27269">
                  <c:v>2431.6406299999981</c:v>
                </c:pt>
                <c:pt idx="27270">
                  <c:v>2434.08203</c:v>
                </c:pt>
                <c:pt idx="27271">
                  <c:v>2431.6406299999981</c:v>
                </c:pt>
                <c:pt idx="27272">
                  <c:v>2431.6406299999981</c:v>
                </c:pt>
                <c:pt idx="27273">
                  <c:v>2434.08203</c:v>
                </c:pt>
                <c:pt idx="27274">
                  <c:v>2431.6406299999981</c:v>
                </c:pt>
                <c:pt idx="27275">
                  <c:v>2434.08203</c:v>
                </c:pt>
                <c:pt idx="27276">
                  <c:v>2431.6406299999981</c:v>
                </c:pt>
                <c:pt idx="27277">
                  <c:v>2434.08203</c:v>
                </c:pt>
                <c:pt idx="27278">
                  <c:v>2434.08203</c:v>
                </c:pt>
                <c:pt idx="27279">
                  <c:v>2431.6406299999981</c:v>
                </c:pt>
                <c:pt idx="27280">
                  <c:v>2431.6406299999981</c:v>
                </c:pt>
                <c:pt idx="27281">
                  <c:v>2431.6406299999981</c:v>
                </c:pt>
                <c:pt idx="27282">
                  <c:v>2434.08203</c:v>
                </c:pt>
                <c:pt idx="27283">
                  <c:v>2434.08203</c:v>
                </c:pt>
                <c:pt idx="27284">
                  <c:v>2434.08203</c:v>
                </c:pt>
                <c:pt idx="27285">
                  <c:v>2434.08203</c:v>
                </c:pt>
                <c:pt idx="27286">
                  <c:v>2431.6406299999981</c:v>
                </c:pt>
                <c:pt idx="27287">
                  <c:v>2434.08203</c:v>
                </c:pt>
                <c:pt idx="27288">
                  <c:v>2434.08203</c:v>
                </c:pt>
                <c:pt idx="27289">
                  <c:v>2434.08203</c:v>
                </c:pt>
                <c:pt idx="27290">
                  <c:v>2431.6406299999981</c:v>
                </c:pt>
                <c:pt idx="27291">
                  <c:v>2431.6406299999981</c:v>
                </c:pt>
                <c:pt idx="27292">
                  <c:v>2431.6406299999981</c:v>
                </c:pt>
                <c:pt idx="27293">
                  <c:v>2431.6406299999981</c:v>
                </c:pt>
                <c:pt idx="27294">
                  <c:v>2431.6406299999981</c:v>
                </c:pt>
                <c:pt idx="27295">
                  <c:v>2434.08203</c:v>
                </c:pt>
                <c:pt idx="27296">
                  <c:v>2431.6406299999981</c:v>
                </c:pt>
                <c:pt idx="27297">
                  <c:v>2434.08203</c:v>
                </c:pt>
                <c:pt idx="27298">
                  <c:v>2434.08203</c:v>
                </c:pt>
                <c:pt idx="27299">
                  <c:v>2431.6406299999981</c:v>
                </c:pt>
                <c:pt idx="27300">
                  <c:v>2431.6406299999981</c:v>
                </c:pt>
                <c:pt idx="27301">
                  <c:v>2434.08203</c:v>
                </c:pt>
                <c:pt idx="27302">
                  <c:v>2434.08203</c:v>
                </c:pt>
                <c:pt idx="27303">
                  <c:v>2431.6406299999981</c:v>
                </c:pt>
                <c:pt idx="27304">
                  <c:v>2434.08203</c:v>
                </c:pt>
                <c:pt idx="27305">
                  <c:v>2434.08203</c:v>
                </c:pt>
                <c:pt idx="27306">
                  <c:v>2431.6406299999981</c:v>
                </c:pt>
                <c:pt idx="27307">
                  <c:v>2431.6406299999981</c:v>
                </c:pt>
                <c:pt idx="27308">
                  <c:v>2431.6406299999981</c:v>
                </c:pt>
                <c:pt idx="27309">
                  <c:v>2431.6406299999981</c:v>
                </c:pt>
                <c:pt idx="27310">
                  <c:v>2431.6406299999981</c:v>
                </c:pt>
                <c:pt idx="27311">
                  <c:v>2431.6406299999981</c:v>
                </c:pt>
                <c:pt idx="27312">
                  <c:v>2431.6406299999981</c:v>
                </c:pt>
                <c:pt idx="27313">
                  <c:v>2431.6406299999981</c:v>
                </c:pt>
                <c:pt idx="27314">
                  <c:v>2434.08203</c:v>
                </c:pt>
                <c:pt idx="27315">
                  <c:v>2431.6406299999981</c:v>
                </c:pt>
                <c:pt idx="27316">
                  <c:v>2434.08203</c:v>
                </c:pt>
                <c:pt idx="27317">
                  <c:v>2434.08203</c:v>
                </c:pt>
                <c:pt idx="27318">
                  <c:v>2431.6406299999981</c:v>
                </c:pt>
                <c:pt idx="27319">
                  <c:v>2431.6406299999981</c:v>
                </c:pt>
                <c:pt idx="27320">
                  <c:v>2431.6406299999981</c:v>
                </c:pt>
                <c:pt idx="27321">
                  <c:v>2434.08203</c:v>
                </c:pt>
                <c:pt idx="27322">
                  <c:v>2431.6406299999981</c:v>
                </c:pt>
                <c:pt idx="27323">
                  <c:v>2434.08203</c:v>
                </c:pt>
                <c:pt idx="27324">
                  <c:v>2431.6406299999981</c:v>
                </c:pt>
                <c:pt idx="27325">
                  <c:v>2431.6406299999981</c:v>
                </c:pt>
                <c:pt idx="27326">
                  <c:v>2431.6406299999981</c:v>
                </c:pt>
                <c:pt idx="27327">
                  <c:v>2431.6406299999981</c:v>
                </c:pt>
                <c:pt idx="27328">
                  <c:v>2431.6406299999981</c:v>
                </c:pt>
                <c:pt idx="27329">
                  <c:v>2434.08203</c:v>
                </c:pt>
                <c:pt idx="27330">
                  <c:v>2434.08203</c:v>
                </c:pt>
                <c:pt idx="27331">
                  <c:v>2434.08203</c:v>
                </c:pt>
                <c:pt idx="27332">
                  <c:v>2434.08203</c:v>
                </c:pt>
                <c:pt idx="27333">
                  <c:v>2431.6406299999981</c:v>
                </c:pt>
                <c:pt idx="27334">
                  <c:v>2431.6406299999981</c:v>
                </c:pt>
                <c:pt idx="27335">
                  <c:v>2431.6406299999981</c:v>
                </c:pt>
                <c:pt idx="27336">
                  <c:v>2431.6406299999981</c:v>
                </c:pt>
                <c:pt idx="27337">
                  <c:v>2434.08203</c:v>
                </c:pt>
                <c:pt idx="27338">
                  <c:v>2434.08203</c:v>
                </c:pt>
                <c:pt idx="27339">
                  <c:v>2431.6406299999981</c:v>
                </c:pt>
                <c:pt idx="27340">
                  <c:v>2431.6406299999981</c:v>
                </c:pt>
                <c:pt idx="27341">
                  <c:v>2431.6406299999981</c:v>
                </c:pt>
                <c:pt idx="27342">
                  <c:v>2434.08203</c:v>
                </c:pt>
                <c:pt idx="27343">
                  <c:v>2431.6406299999981</c:v>
                </c:pt>
                <c:pt idx="27344">
                  <c:v>2434.08203</c:v>
                </c:pt>
                <c:pt idx="27345">
                  <c:v>2434.08203</c:v>
                </c:pt>
                <c:pt idx="27346">
                  <c:v>2431.6406299999981</c:v>
                </c:pt>
                <c:pt idx="27347">
                  <c:v>2431.6406299999981</c:v>
                </c:pt>
                <c:pt idx="27348">
                  <c:v>2431.6406299999981</c:v>
                </c:pt>
                <c:pt idx="27349">
                  <c:v>2431.6406299999981</c:v>
                </c:pt>
                <c:pt idx="27350">
                  <c:v>2434.08203</c:v>
                </c:pt>
                <c:pt idx="27351">
                  <c:v>2434.08203</c:v>
                </c:pt>
                <c:pt idx="27352">
                  <c:v>2431.6406299999981</c:v>
                </c:pt>
                <c:pt idx="27353">
                  <c:v>2431.6406299999981</c:v>
                </c:pt>
                <c:pt idx="27354">
                  <c:v>2431.6406299999981</c:v>
                </c:pt>
                <c:pt idx="27355">
                  <c:v>2434.08203</c:v>
                </c:pt>
                <c:pt idx="27356">
                  <c:v>2434.08203</c:v>
                </c:pt>
                <c:pt idx="27357">
                  <c:v>2431.6406299999981</c:v>
                </c:pt>
                <c:pt idx="27358">
                  <c:v>2431.6406299999981</c:v>
                </c:pt>
                <c:pt idx="27359">
                  <c:v>2431.6406299999981</c:v>
                </c:pt>
                <c:pt idx="27360">
                  <c:v>2431.6406299999981</c:v>
                </c:pt>
                <c:pt idx="27361">
                  <c:v>2434.08203</c:v>
                </c:pt>
                <c:pt idx="27362">
                  <c:v>2431.6406299999981</c:v>
                </c:pt>
                <c:pt idx="27363">
                  <c:v>2434.08203</c:v>
                </c:pt>
                <c:pt idx="27364">
                  <c:v>2431.6406299999981</c:v>
                </c:pt>
                <c:pt idx="27365">
                  <c:v>2431.6406299999981</c:v>
                </c:pt>
                <c:pt idx="27366">
                  <c:v>2431.6406299999981</c:v>
                </c:pt>
                <c:pt idx="27367">
                  <c:v>2434.08203</c:v>
                </c:pt>
                <c:pt idx="27368">
                  <c:v>2431.6406299999981</c:v>
                </c:pt>
                <c:pt idx="27369">
                  <c:v>2434.08203</c:v>
                </c:pt>
                <c:pt idx="27370">
                  <c:v>2431.6406299999981</c:v>
                </c:pt>
                <c:pt idx="27371">
                  <c:v>2434.08203</c:v>
                </c:pt>
                <c:pt idx="27372">
                  <c:v>2431.6406299999981</c:v>
                </c:pt>
                <c:pt idx="27373">
                  <c:v>2434.08203</c:v>
                </c:pt>
                <c:pt idx="27374">
                  <c:v>2431.6406299999981</c:v>
                </c:pt>
                <c:pt idx="27375">
                  <c:v>2431.6406299999981</c:v>
                </c:pt>
                <c:pt idx="27376">
                  <c:v>2431.6406299999981</c:v>
                </c:pt>
                <c:pt idx="27377">
                  <c:v>2434.08203</c:v>
                </c:pt>
                <c:pt idx="27378">
                  <c:v>2431.6406299999981</c:v>
                </c:pt>
                <c:pt idx="27379">
                  <c:v>2431.6406299999981</c:v>
                </c:pt>
                <c:pt idx="27380">
                  <c:v>2434.08203</c:v>
                </c:pt>
                <c:pt idx="27381">
                  <c:v>2431.6406299999981</c:v>
                </c:pt>
                <c:pt idx="27382">
                  <c:v>2431.6406299999981</c:v>
                </c:pt>
                <c:pt idx="27383">
                  <c:v>2431.6406299999981</c:v>
                </c:pt>
                <c:pt idx="27384">
                  <c:v>2431.6406299999981</c:v>
                </c:pt>
                <c:pt idx="27385">
                  <c:v>2431.6406299999981</c:v>
                </c:pt>
                <c:pt idx="27386">
                  <c:v>2431.6406299999981</c:v>
                </c:pt>
                <c:pt idx="27387">
                  <c:v>2431.6406299999981</c:v>
                </c:pt>
                <c:pt idx="27388">
                  <c:v>2431.6406299999981</c:v>
                </c:pt>
                <c:pt idx="27389">
                  <c:v>2434.08203</c:v>
                </c:pt>
                <c:pt idx="27390">
                  <c:v>2431.6406299999981</c:v>
                </c:pt>
                <c:pt idx="27391">
                  <c:v>2431.6406299999981</c:v>
                </c:pt>
                <c:pt idx="27392">
                  <c:v>2434.08203</c:v>
                </c:pt>
                <c:pt idx="27393">
                  <c:v>2431.6406299999981</c:v>
                </c:pt>
                <c:pt idx="27394">
                  <c:v>2431.6406299999981</c:v>
                </c:pt>
                <c:pt idx="27395">
                  <c:v>2431.6406299999981</c:v>
                </c:pt>
                <c:pt idx="27396">
                  <c:v>2431.6406299999981</c:v>
                </c:pt>
                <c:pt idx="27397">
                  <c:v>2434.08203</c:v>
                </c:pt>
                <c:pt idx="27398">
                  <c:v>2431.6406299999981</c:v>
                </c:pt>
                <c:pt idx="27399">
                  <c:v>2431.6406299999981</c:v>
                </c:pt>
                <c:pt idx="27400">
                  <c:v>2434.08203</c:v>
                </c:pt>
                <c:pt idx="27401">
                  <c:v>2431.6406299999981</c:v>
                </c:pt>
                <c:pt idx="27402">
                  <c:v>2431.6406299999981</c:v>
                </c:pt>
                <c:pt idx="27403">
                  <c:v>2431.6406299999981</c:v>
                </c:pt>
                <c:pt idx="27404">
                  <c:v>2434.08203</c:v>
                </c:pt>
                <c:pt idx="27405">
                  <c:v>2434.08203</c:v>
                </c:pt>
                <c:pt idx="27406">
                  <c:v>2434.08203</c:v>
                </c:pt>
                <c:pt idx="27407">
                  <c:v>2434.08203</c:v>
                </c:pt>
                <c:pt idx="27408">
                  <c:v>2434.08203</c:v>
                </c:pt>
                <c:pt idx="27409">
                  <c:v>2431.6406299999981</c:v>
                </c:pt>
                <c:pt idx="27410">
                  <c:v>2431.6406299999981</c:v>
                </c:pt>
                <c:pt idx="27411">
                  <c:v>2431.6406299999981</c:v>
                </c:pt>
                <c:pt idx="27412">
                  <c:v>2431.6406299999981</c:v>
                </c:pt>
                <c:pt idx="27413">
                  <c:v>2434.08203</c:v>
                </c:pt>
                <c:pt idx="27414">
                  <c:v>2431.6406299999981</c:v>
                </c:pt>
                <c:pt idx="27415">
                  <c:v>2434.08203</c:v>
                </c:pt>
                <c:pt idx="27416">
                  <c:v>2434.08203</c:v>
                </c:pt>
                <c:pt idx="27417">
                  <c:v>2431.6406299999981</c:v>
                </c:pt>
                <c:pt idx="27418">
                  <c:v>2431.6406299999981</c:v>
                </c:pt>
                <c:pt idx="27419">
                  <c:v>2434.08203</c:v>
                </c:pt>
                <c:pt idx="27420">
                  <c:v>2431.6406299999981</c:v>
                </c:pt>
                <c:pt idx="27421">
                  <c:v>2434.08203</c:v>
                </c:pt>
                <c:pt idx="27422">
                  <c:v>2434.08203</c:v>
                </c:pt>
                <c:pt idx="27423">
                  <c:v>2431.6406299999981</c:v>
                </c:pt>
                <c:pt idx="27424">
                  <c:v>2431.6406299999981</c:v>
                </c:pt>
                <c:pt idx="27425">
                  <c:v>2431.6406299999981</c:v>
                </c:pt>
                <c:pt idx="27426">
                  <c:v>2434.08203</c:v>
                </c:pt>
                <c:pt idx="27427">
                  <c:v>2434.08203</c:v>
                </c:pt>
                <c:pt idx="27428">
                  <c:v>2431.6406299999981</c:v>
                </c:pt>
                <c:pt idx="27429">
                  <c:v>2431.6406299999981</c:v>
                </c:pt>
                <c:pt idx="27430">
                  <c:v>2431.6406299999981</c:v>
                </c:pt>
                <c:pt idx="27431">
                  <c:v>2434.08203</c:v>
                </c:pt>
                <c:pt idx="27432">
                  <c:v>2434.08203</c:v>
                </c:pt>
                <c:pt idx="27433">
                  <c:v>2434.08203</c:v>
                </c:pt>
                <c:pt idx="27434">
                  <c:v>2431.6406299999981</c:v>
                </c:pt>
                <c:pt idx="27435">
                  <c:v>2431.6406299999981</c:v>
                </c:pt>
                <c:pt idx="27436">
                  <c:v>2434.08203</c:v>
                </c:pt>
                <c:pt idx="27437">
                  <c:v>2431.6406299999981</c:v>
                </c:pt>
                <c:pt idx="27438">
                  <c:v>2431.6406299999981</c:v>
                </c:pt>
                <c:pt idx="27439">
                  <c:v>2431.6406299999981</c:v>
                </c:pt>
                <c:pt idx="27440">
                  <c:v>2434.08203</c:v>
                </c:pt>
                <c:pt idx="27441">
                  <c:v>2431.6406299999981</c:v>
                </c:pt>
                <c:pt idx="27442">
                  <c:v>2434.08203</c:v>
                </c:pt>
                <c:pt idx="27443">
                  <c:v>2431.6406299999981</c:v>
                </c:pt>
                <c:pt idx="27444">
                  <c:v>2431.6406299999981</c:v>
                </c:pt>
                <c:pt idx="27445">
                  <c:v>2431.6406299999981</c:v>
                </c:pt>
                <c:pt idx="27446">
                  <c:v>2434.08203</c:v>
                </c:pt>
                <c:pt idx="27447">
                  <c:v>2431.6406299999981</c:v>
                </c:pt>
                <c:pt idx="27448">
                  <c:v>2434.08203</c:v>
                </c:pt>
                <c:pt idx="27449">
                  <c:v>2431.6406299999981</c:v>
                </c:pt>
                <c:pt idx="27450">
                  <c:v>2431.6406299999981</c:v>
                </c:pt>
                <c:pt idx="27451">
                  <c:v>2431.6406299999981</c:v>
                </c:pt>
                <c:pt idx="27452">
                  <c:v>2431.6406299999981</c:v>
                </c:pt>
                <c:pt idx="27453">
                  <c:v>2434.08203</c:v>
                </c:pt>
                <c:pt idx="27454">
                  <c:v>2431.6406299999981</c:v>
                </c:pt>
                <c:pt idx="27455">
                  <c:v>2431.6406299999981</c:v>
                </c:pt>
                <c:pt idx="27456">
                  <c:v>2434.08203</c:v>
                </c:pt>
                <c:pt idx="27457">
                  <c:v>2434.08203</c:v>
                </c:pt>
                <c:pt idx="27458">
                  <c:v>2431.6406299999981</c:v>
                </c:pt>
                <c:pt idx="27459">
                  <c:v>2431.6406299999981</c:v>
                </c:pt>
                <c:pt idx="27460">
                  <c:v>2431.6406299999981</c:v>
                </c:pt>
                <c:pt idx="27461">
                  <c:v>2431.6406299999981</c:v>
                </c:pt>
                <c:pt idx="27462">
                  <c:v>2431.6406299999981</c:v>
                </c:pt>
                <c:pt idx="27463">
                  <c:v>2434.08203</c:v>
                </c:pt>
                <c:pt idx="27464">
                  <c:v>2434.08203</c:v>
                </c:pt>
                <c:pt idx="27465">
                  <c:v>2431.6406299999981</c:v>
                </c:pt>
                <c:pt idx="27466">
                  <c:v>2431.6406299999981</c:v>
                </c:pt>
                <c:pt idx="27467">
                  <c:v>2431.6406299999981</c:v>
                </c:pt>
                <c:pt idx="27468">
                  <c:v>2431.6406299999981</c:v>
                </c:pt>
                <c:pt idx="27469">
                  <c:v>2434.08203</c:v>
                </c:pt>
                <c:pt idx="27470">
                  <c:v>2431.6406299999981</c:v>
                </c:pt>
                <c:pt idx="27471">
                  <c:v>2431.6406299999981</c:v>
                </c:pt>
                <c:pt idx="27472">
                  <c:v>2434.08203</c:v>
                </c:pt>
                <c:pt idx="27473">
                  <c:v>2434.08203</c:v>
                </c:pt>
                <c:pt idx="27474">
                  <c:v>2434.08203</c:v>
                </c:pt>
                <c:pt idx="27475">
                  <c:v>2434.08203</c:v>
                </c:pt>
                <c:pt idx="27476">
                  <c:v>2434.08203</c:v>
                </c:pt>
                <c:pt idx="27477">
                  <c:v>2431.6406299999981</c:v>
                </c:pt>
                <c:pt idx="27478">
                  <c:v>2434.08203</c:v>
                </c:pt>
                <c:pt idx="27479">
                  <c:v>2434.08203</c:v>
                </c:pt>
                <c:pt idx="27480">
                  <c:v>2431.6406299999981</c:v>
                </c:pt>
                <c:pt idx="27481">
                  <c:v>2434.08203</c:v>
                </c:pt>
                <c:pt idx="27482">
                  <c:v>2431.6406299999981</c:v>
                </c:pt>
                <c:pt idx="27483">
                  <c:v>2431.6406299999981</c:v>
                </c:pt>
                <c:pt idx="27484">
                  <c:v>2434.08203</c:v>
                </c:pt>
                <c:pt idx="27485">
                  <c:v>2431.6406299999981</c:v>
                </c:pt>
                <c:pt idx="27486">
                  <c:v>2431.6406299999981</c:v>
                </c:pt>
                <c:pt idx="27487">
                  <c:v>2431.6406299999981</c:v>
                </c:pt>
                <c:pt idx="27488">
                  <c:v>2434.08203</c:v>
                </c:pt>
                <c:pt idx="27489">
                  <c:v>2431.6406299999981</c:v>
                </c:pt>
                <c:pt idx="27490">
                  <c:v>2434.08203</c:v>
                </c:pt>
                <c:pt idx="27491">
                  <c:v>2434.08203</c:v>
                </c:pt>
                <c:pt idx="27492">
                  <c:v>2431.6406299999981</c:v>
                </c:pt>
                <c:pt idx="27493">
                  <c:v>2431.6406299999981</c:v>
                </c:pt>
                <c:pt idx="27494">
                  <c:v>2431.6406299999981</c:v>
                </c:pt>
                <c:pt idx="27495">
                  <c:v>2431.6406299999981</c:v>
                </c:pt>
                <c:pt idx="27496">
                  <c:v>2431.6406299999981</c:v>
                </c:pt>
                <c:pt idx="27497">
                  <c:v>2431.6406299999981</c:v>
                </c:pt>
                <c:pt idx="27498">
                  <c:v>2434.08203</c:v>
                </c:pt>
                <c:pt idx="27499">
                  <c:v>2431.6406299999981</c:v>
                </c:pt>
                <c:pt idx="27500">
                  <c:v>2431.6406299999981</c:v>
                </c:pt>
                <c:pt idx="27501">
                  <c:v>2431.6406299999981</c:v>
                </c:pt>
                <c:pt idx="27502">
                  <c:v>2431.6406299999981</c:v>
                </c:pt>
                <c:pt idx="27503">
                  <c:v>2434.08203</c:v>
                </c:pt>
                <c:pt idx="27504">
                  <c:v>2434.08203</c:v>
                </c:pt>
                <c:pt idx="27505">
                  <c:v>2431.6406299999981</c:v>
                </c:pt>
                <c:pt idx="27506">
                  <c:v>2434.08203</c:v>
                </c:pt>
                <c:pt idx="27507">
                  <c:v>2431.6406299999981</c:v>
                </c:pt>
                <c:pt idx="27508">
                  <c:v>2434.08203</c:v>
                </c:pt>
                <c:pt idx="27509">
                  <c:v>2434.08203</c:v>
                </c:pt>
                <c:pt idx="27510">
                  <c:v>2434.08203</c:v>
                </c:pt>
                <c:pt idx="27511">
                  <c:v>2434.08203</c:v>
                </c:pt>
                <c:pt idx="27512">
                  <c:v>2431.6406299999981</c:v>
                </c:pt>
                <c:pt idx="27513">
                  <c:v>2431.6406299999981</c:v>
                </c:pt>
                <c:pt idx="27514">
                  <c:v>2434.08203</c:v>
                </c:pt>
                <c:pt idx="27515">
                  <c:v>2434.08203</c:v>
                </c:pt>
                <c:pt idx="27516">
                  <c:v>2434.08203</c:v>
                </c:pt>
                <c:pt idx="27517">
                  <c:v>2431.6406299999981</c:v>
                </c:pt>
                <c:pt idx="27518">
                  <c:v>2434.08203</c:v>
                </c:pt>
                <c:pt idx="27519">
                  <c:v>2431.6406299999981</c:v>
                </c:pt>
                <c:pt idx="27520">
                  <c:v>2431.6406299999981</c:v>
                </c:pt>
                <c:pt idx="27521">
                  <c:v>2431.6406299999981</c:v>
                </c:pt>
                <c:pt idx="27522">
                  <c:v>2431.6406299999981</c:v>
                </c:pt>
                <c:pt idx="27523">
                  <c:v>2431.6406299999981</c:v>
                </c:pt>
                <c:pt idx="27524">
                  <c:v>2431.6406299999981</c:v>
                </c:pt>
                <c:pt idx="27525">
                  <c:v>2434.08203</c:v>
                </c:pt>
                <c:pt idx="27526">
                  <c:v>2431.6406299999981</c:v>
                </c:pt>
                <c:pt idx="27527">
                  <c:v>2434.08203</c:v>
                </c:pt>
                <c:pt idx="27528">
                  <c:v>2431.6406299999981</c:v>
                </c:pt>
                <c:pt idx="27529">
                  <c:v>2431.6406299999981</c:v>
                </c:pt>
                <c:pt idx="27530">
                  <c:v>2434.08203</c:v>
                </c:pt>
                <c:pt idx="27531">
                  <c:v>2431.6406299999981</c:v>
                </c:pt>
                <c:pt idx="27532">
                  <c:v>2434.08203</c:v>
                </c:pt>
                <c:pt idx="27533">
                  <c:v>2431.6406299999981</c:v>
                </c:pt>
                <c:pt idx="27534">
                  <c:v>2434.08203</c:v>
                </c:pt>
                <c:pt idx="27535">
                  <c:v>2431.6406299999981</c:v>
                </c:pt>
                <c:pt idx="27536">
                  <c:v>2431.6406299999981</c:v>
                </c:pt>
                <c:pt idx="27537">
                  <c:v>2431.6406299999981</c:v>
                </c:pt>
                <c:pt idx="27538">
                  <c:v>2431.6406299999981</c:v>
                </c:pt>
                <c:pt idx="27539">
                  <c:v>2434.08203</c:v>
                </c:pt>
                <c:pt idx="27540">
                  <c:v>2431.6406299999981</c:v>
                </c:pt>
                <c:pt idx="27541">
                  <c:v>2431.6406299999981</c:v>
                </c:pt>
                <c:pt idx="27542">
                  <c:v>2431.6406299999981</c:v>
                </c:pt>
                <c:pt idx="27543">
                  <c:v>2434.08203</c:v>
                </c:pt>
                <c:pt idx="27544">
                  <c:v>2434.08203</c:v>
                </c:pt>
                <c:pt idx="27545">
                  <c:v>2431.6406299999981</c:v>
                </c:pt>
                <c:pt idx="27546">
                  <c:v>2431.6406299999981</c:v>
                </c:pt>
                <c:pt idx="27547">
                  <c:v>2431.6406299999981</c:v>
                </c:pt>
                <c:pt idx="27548">
                  <c:v>2434.08203</c:v>
                </c:pt>
                <c:pt idx="27549">
                  <c:v>2434.08203</c:v>
                </c:pt>
                <c:pt idx="27550">
                  <c:v>2431.6406299999981</c:v>
                </c:pt>
                <c:pt idx="27551">
                  <c:v>2431.6406299999981</c:v>
                </c:pt>
                <c:pt idx="27552">
                  <c:v>2434.08203</c:v>
                </c:pt>
                <c:pt idx="27553">
                  <c:v>2431.6406299999981</c:v>
                </c:pt>
                <c:pt idx="27554">
                  <c:v>2431.6406299999981</c:v>
                </c:pt>
                <c:pt idx="27555">
                  <c:v>2431.6406299999981</c:v>
                </c:pt>
                <c:pt idx="27556">
                  <c:v>2431.6406299999981</c:v>
                </c:pt>
                <c:pt idx="27557">
                  <c:v>2431.6406299999981</c:v>
                </c:pt>
                <c:pt idx="27558">
                  <c:v>2431.6406299999981</c:v>
                </c:pt>
                <c:pt idx="27559">
                  <c:v>2434.08203</c:v>
                </c:pt>
                <c:pt idx="27560">
                  <c:v>2434.08203</c:v>
                </c:pt>
                <c:pt idx="27561">
                  <c:v>2431.6406299999981</c:v>
                </c:pt>
                <c:pt idx="27562">
                  <c:v>2431.6406299999981</c:v>
                </c:pt>
                <c:pt idx="27563">
                  <c:v>2431.6406299999981</c:v>
                </c:pt>
                <c:pt idx="27564">
                  <c:v>2434.08203</c:v>
                </c:pt>
                <c:pt idx="27565">
                  <c:v>2434.08203</c:v>
                </c:pt>
                <c:pt idx="27566">
                  <c:v>2431.6406299999981</c:v>
                </c:pt>
                <c:pt idx="27567">
                  <c:v>2434.08203</c:v>
                </c:pt>
                <c:pt idx="27568">
                  <c:v>2431.6406299999981</c:v>
                </c:pt>
                <c:pt idx="27569">
                  <c:v>2431.6406299999981</c:v>
                </c:pt>
                <c:pt idx="27570">
                  <c:v>2431.6406299999981</c:v>
                </c:pt>
                <c:pt idx="27571">
                  <c:v>2431.6406299999981</c:v>
                </c:pt>
                <c:pt idx="27572">
                  <c:v>2434.08203</c:v>
                </c:pt>
                <c:pt idx="27573">
                  <c:v>2431.6406299999981</c:v>
                </c:pt>
                <c:pt idx="27574">
                  <c:v>2431.6406299999981</c:v>
                </c:pt>
                <c:pt idx="27575">
                  <c:v>2431.6406299999981</c:v>
                </c:pt>
                <c:pt idx="27576">
                  <c:v>2431.6406299999981</c:v>
                </c:pt>
                <c:pt idx="27577">
                  <c:v>2431.6406299999981</c:v>
                </c:pt>
                <c:pt idx="27578">
                  <c:v>2434.08203</c:v>
                </c:pt>
                <c:pt idx="27579">
                  <c:v>2431.6406299999981</c:v>
                </c:pt>
                <c:pt idx="27580">
                  <c:v>2434.08203</c:v>
                </c:pt>
                <c:pt idx="27581">
                  <c:v>2431.6406299999981</c:v>
                </c:pt>
                <c:pt idx="27582">
                  <c:v>2431.6406299999981</c:v>
                </c:pt>
                <c:pt idx="27583">
                  <c:v>2431.6406299999981</c:v>
                </c:pt>
                <c:pt idx="27584">
                  <c:v>2431.6406299999981</c:v>
                </c:pt>
                <c:pt idx="27585">
                  <c:v>2431.6406299999981</c:v>
                </c:pt>
                <c:pt idx="27586">
                  <c:v>2434.08203</c:v>
                </c:pt>
                <c:pt idx="27587">
                  <c:v>2434.08203</c:v>
                </c:pt>
                <c:pt idx="27588">
                  <c:v>2431.6406299999981</c:v>
                </c:pt>
                <c:pt idx="27589">
                  <c:v>2431.6406299999981</c:v>
                </c:pt>
                <c:pt idx="27590">
                  <c:v>2434.08203</c:v>
                </c:pt>
                <c:pt idx="27591">
                  <c:v>2431.6406299999981</c:v>
                </c:pt>
                <c:pt idx="27592">
                  <c:v>2431.6406299999981</c:v>
                </c:pt>
                <c:pt idx="27593">
                  <c:v>2431.6406299999981</c:v>
                </c:pt>
                <c:pt idx="27594">
                  <c:v>2434.08203</c:v>
                </c:pt>
                <c:pt idx="27595">
                  <c:v>2431.6406299999981</c:v>
                </c:pt>
                <c:pt idx="27596">
                  <c:v>2431.6406299999981</c:v>
                </c:pt>
                <c:pt idx="27597">
                  <c:v>2431.6406299999981</c:v>
                </c:pt>
                <c:pt idx="27598">
                  <c:v>2434.08203</c:v>
                </c:pt>
                <c:pt idx="27599">
                  <c:v>2431.6406299999981</c:v>
                </c:pt>
                <c:pt idx="27600">
                  <c:v>2431.6406299999981</c:v>
                </c:pt>
                <c:pt idx="27601">
                  <c:v>2431.6406299999981</c:v>
                </c:pt>
                <c:pt idx="27602">
                  <c:v>2431.6406299999981</c:v>
                </c:pt>
                <c:pt idx="27603">
                  <c:v>2434.08203</c:v>
                </c:pt>
                <c:pt idx="27604">
                  <c:v>2431.6406299999981</c:v>
                </c:pt>
                <c:pt idx="27605">
                  <c:v>2434.08203</c:v>
                </c:pt>
                <c:pt idx="27606">
                  <c:v>2431.6406299999981</c:v>
                </c:pt>
                <c:pt idx="27607">
                  <c:v>2431.6406299999981</c:v>
                </c:pt>
                <c:pt idx="27608">
                  <c:v>2431.6406299999981</c:v>
                </c:pt>
                <c:pt idx="27609">
                  <c:v>2434.08203</c:v>
                </c:pt>
                <c:pt idx="27610">
                  <c:v>2434.08203</c:v>
                </c:pt>
                <c:pt idx="27611">
                  <c:v>2434.08203</c:v>
                </c:pt>
                <c:pt idx="27612">
                  <c:v>2434.08203</c:v>
                </c:pt>
                <c:pt idx="27613">
                  <c:v>2431.6406299999981</c:v>
                </c:pt>
                <c:pt idx="27614">
                  <c:v>2431.6406299999981</c:v>
                </c:pt>
                <c:pt idx="27615">
                  <c:v>2434.08203</c:v>
                </c:pt>
                <c:pt idx="27616">
                  <c:v>2431.6406299999981</c:v>
                </c:pt>
                <c:pt idx="27617">
                  <c:v>2431.6406299999981</c:v>
                </c:pt>
                <c:pt idx="27618">
                  <c:v>2431.6406299999981</c:v>
                </c:pt>
                <c:pt idx="27619">
                  <c:v>2431.6406299999981</c:v>
                </c:pt>
                <c:pt idx="27620">
                  <c:v>2431.6406299999981</c:v>
                </c:pt>
                <c:pt idx="27621">
                  <c:v>2431.6406299999981</c:v>
                </c:pt>
                <c:pt idx="27622">
                  <c:v>2431.6406299999981</c:v>
                </c:pt>
                <c:pt idx="27623">
                  <c:v>2434.08203</c:v>
                </c:pt>
                <c:pt idx="27624">
                  <c:v>2434.08203</c:v>
                </c:pt>
                <c:pt idx="27625">
                  <c:v>2431.6406299999981</c:v>
                </c:pt>
                <c:pt idx="27626">
                  <c:v>2434.08203</c:v>
                </c:pt>
                <c:pt idx="27627">
                  <c:v>2431.6406299999981</c:v>
                </c:pt>
                <c:pt idx="27628">
                  <c:v>2434.08203</c:v>
                </c:pt>
                <c:pt idx="27629">
                  <c:v>2431.6406299999981</c:v>
                </c:pt>
                <c:pt idx="27630">
                  <c:v>2431.6406299999981</c:v>
                </c:pt>
                <c:pt idx="27631">
                  <c:v>2431.6406299999981</c:v>
                </c:pt>
                <c:pt idx="27632">
                  <c:v>2431.6406299999981</c:v>
                </c:pt>
                <c:pt idx="27633">
                  <c:v>2431.6406299999981</c:v>
                </c:pt>
                <c:pt idx="27634">
                  <c:v>2431.6406299999981</c:v>
                </c:pt>
                <c:pt idx="27635">
                  <c:v>2431.6406299999981</c:v>
                </c:pt>
                <c:pt idx="27636">
                  <c:v>2434.08203</c:v>
                </c:pt>
                <c:pt idx="27637">
                  <c:v>2434.08203</c:v>
                </c:pt>
                <c:pt idx="27638">
                  <c:v>2434.08203</c:v>
                </c:pt>
                <c:pt idx="27639">
                  <c:v>2434.08203</c:v>
                </c:pt>
                <c:pt idx="27640">
                  <c:v>2431.6406299999981</c:v>
                </c:pt>
                <c:pt idx="27641">
                  <c:v>2434.08203</c:v>
                </c:pt>
                <c:pt idx="27642">
                  <c:v>2431.6406299999981</c:v>
                </c:pt>
                <c:pt idx="27643">
                  <c:v>2434.08203</c:v>
                </c:pt>
                <c:pt idx="27644">
                  <c:v>2431.6406299999981</c:v>
                </c:pt>
                <c:pt idx="27645">
                  <c:v>2431.6406299999981</c:v>
                </c:pt>
                <c:pt idx="27646">
                  <c:v>2434.08203</c:v>
                </c:pt>
                <c:pt idx="27647">
                  <c:v>2434.08203</c:v>
                </c:pt>
                <c:pt idx="27648">
                  <c:v>2431.6406299999981</c:v>
                </c:pt>
                <c:pt idx="27649">
                  <c:v>2431.6406299999981</c:v>
                </c:pt>
                <c:pt idx="27650">
                  <c:v>2431.6406299999981</c:v>
                </c:pt>
                <c:pt idx="27651">
                  <c:v>2431.6406299999981</c:v>
                </c:pt>
                <c:pt idx="27652">
                  <c:v>2431.6406299999981</c:v>
                </c:pt>
                <c:pt idx="27653">
                  <c:v>2431.6406299999981</c:v>
                </c:pt>
                <c:pt idx="27654">
                  <c:v>2431.6406299999981</c:v>
                </c:pt>
                <c:pt idx="27655">
                  <c:v>2431.6406299999981</c:v>
                </c:pt>
                <c:pt idx="27656">
                  <c:v>2431.6406299999981</c:v>
                </c:pt>
                <c:pt idx="27657">
                  <c:v>2434.08203</c:v>
                </c:pt>
                <c:pt idx="27658">
                  <c:v>2431.6406299999981</c:v>
                </c:pt>
                <c:pt idx="27659">
                  <c:v>2434.08203</c:v>
                </c:pt>
                <c:pt idx="27660">
                  <c:v>2431.6406299999981</c:v>
                </c:pt>
                <c:pt idx="27661">
                  <c:v>2434.08203</c:v>
                </c:pt>
                <c:pt idx="27662">
                  <c:v>2431.6406299999981</c:v>
                </c:pt>
                <c:pt idx="27663">
                  <c:v>2431.6406299999981</c:v>
                </c:pt>
                <c:pt idx="27664">
                  <c:v>2431.6406299999981</c:v>
                </c:pt>
                <c:pt idx="27665">
                  <c:v>2431.6406299999981</c:v>
                </c:pt>
                <c:pt idx="27666">
                  <c:v>2431.6406299999981</c:v>
                </c:pt>
                <c:pt idx="27667">
                  <c:v>2431.6406299999981</c:v>
                </c:pt>
                <c:pt idx="27668">
                  <c:v>2434.08203</c:v>
                </c:pt>
                <c:pt idx="27669">
                  <c:v>2434.08203</c:v>
                </c:pt>
                <c:pt idx="27670">
                  <c:v>2434.08203</c:v>
                </c:pt>
                <c:pt idx="27671">
                  <c:v>2434.08203</c:v>
                </c:pt>
                <c:pt idx="27672">
                  <c:v>2434.08203</c:v>
                </c:pt>
                <c:pt idx="27673">
                  <c:v>2434.08203</c:v>
                </c:pt>
                <c:pt idx="27674">
                  <c:v>2434.08203</c:v>
                </c:pt>
                <c:pt idx="27675">
                  <c:v>2431.6406299999981</c:v>
                </c:pt>
                <c:pt idx="27676">
                  <c:v>2431.6406299999981</c:v>
                </c:pt>
                <c:pt idx="27677">
                  <c:v>2431.6406299999981</c:v>
                </c:pt>
                <c:pt idx="27678">
                  <c:v>2431.6406299999981</c:v>
                </c:pt>
                <c:pt idx="27679">
                  <c:v>2434.08203</c:v>
                </c:pt>
                <c:pt idx="27680">
                  <c:v>2434.08203</c:v>
                </c:pt>
                <c:pt idx="27681">
                  <c:v>2431.6406299999981</c:v>
                </c:pt>
                <c:pt idx="27682">
                  <c:v>2431.6406299999981</c:v>
                </c:pt>
                <c:pt idx="27683">
                  <c:v>2434.08203</c:v>
                </c:pt>
                <c:pt idx="27684">
                  <c:v>2431.6406299999981</c:v>
                </c:pt>
                <c:pt idx="27685">
                  <c:v>2434.08203</c:v>
                </c:pt>
                <c:pt idx="27686">
                  <c:v>2431.6406299999981</c:v>
                </c:pt>
                <c:pt idx="27687">
                  <c:v>2431.6406299999981</c:v>
                </c:pt>
                <c:pt idx="27688">
                  <c:v>2431.6406299999981</c:v>
                </c:pt>
                <c:pt idx="27689">
                  <c:v>2434.08203</c:v>
                </c:pt>
                <c:pt idx="27690">
                  <c:v>2431.6406299999981</c:v>
                </c:pt>
                <c:pt idx="27691">
                  <c:v>2434.08203</c:v>
                </c:pt>
                <c:pt idx="27692">
                  <c:v>2431.6406299999981</c:v>
                </c:pt>
                <c:pt idx="27693">
                  <c:v>2434.08203</c:v>
                </c:pt>
                <c:pt idx="27694">
                  <c:v>2431.6406299999981</c:v>
                </c:pt>
                <c:pt idx="27695">
                  <c:v>2431.6406299999981</c:v>
                </c:pt>
                <c:pt idx="27696">
                  <c:v>2431.6406299999981</c:v>
                </c:pt>
                <c:pt idx="27697">
                  <c:v>2431.6406299999981</c:v>
                </c:pt>
                <c:pt idx="27698">
                  <c:v>2431.6406299999981</c:v>
                </c:pt>
                <c:pt idx="27699">
                  <c:v>2431.6406299999981</c:v>
                </c:pt>
                <c:pt idx="27700">
                  <c:v>2431.6406299999981</c:v>
                </c:pt>
                <c:pt idx="27701">
                  <c:v>2431.6406299999981</c:v>
                </c:pt>
                <c:pt idx="27702">
                  <c:v>2431.6406299999981</c:v>
                </c:pt>
                <c:pt idx="27703">
                  <c:v>2434.08203</c:v>
                </c:pt>
                <c:pt idx="27704">
                  <c:v>2431.6406299999981</c:v>
                </c:pt>
                <c:pt idx="27705">
                  <c:v>2431.6406299999981</c:v>
                </c:pt>
                <c:pt idx="27706">
                  <c:v>2431.6406299999981</c:v>
                </c:pt>
                <c:pt idx="27707">
                  <c:v>2431.6406299999981</c:v>
                </c:pt>
                <c:pt idx="27708">
                  <c:v>2434.08203</c:v>
                </c:pt>
                <c:pt idx="27709">
                  <c:v>2434.08203</c:v>
                </c:pt>
                <c:pt idx="27710">
                  <c:v>2434.08203</c:v>
                </c:pt>
                <c:pt idx="27711">
                  <c:v>2434.08203</c:v>
                </c:pt>
                <c:pt idx="27712">
                  <c:v>2431.6406299999981</c:v>
                </c:pt>
                <c:pt idx="27713">
                  <c:v>2431.6406299999981</c:v>
                </c:pt>
                <c:pt idx="27714">
                  <c:v>2431.6406299999981</c:v>
                </c:pt>
                <c:pt idx="27715">
                  <c:v>2434.08203</c:v>
                </c:pt>
                <c:pt idx="27716">
                  <c:v>2431.6406299999981</c:v>
                </c:pt>
                <c:pt idx="27717">
                  <c:v>2431.6406299999981</c:v>
                </c:pt>
                <c:pt idx="27718">
                  <c:v>2431.6406299999981</c:v>
                </c:pt>
                <c:pt idx="27719">
                  <c:v>2431.6406299999981</c:v>
                </c:pt>
                <c:pt idx="27720">
                  <c:v>2434.08203</c:v>
                </c:pt>
                <c:pt idx="27721">
                  <c:v>2431.6406299999981</c:v>
                </c:pt>
                <c:pt idx="27722">
                  <c:v>2431.6406299999981</c:v>
                </c:pt>
                <c:pt idx="27723">
                  <c:v>2431.6406299999981</c:v>
                </c:pt>
                <c:pt idx="27724">
                  <c:v>2434.08203</c:v>
                </c:pt>
                <c:pt idx="27725">
                  <c:v>2431.6406299999981</c:v>
                </c:pt>
                <c:pt idx="27726">
                  <c:v>2431.6406299999981</c:v>
                </c:pt>
                <c:pt idx="27727">
                  <c:v>2431.6406299999981</c:v>
                </c:pt>
                <c:pt idx="27728">
                  <c:v>2431.6406299999981</c:v>
                </c:pt>
                <c:pt idx="27729">
                  <c:v>2431.6406299999981</c:v>
                </c:pt>
                <c:pt idx="27730">
                  <c:v>2431.6406299999981</c:v>
                </c:pt>
                <c:pt idx="27731">
                  <c:v>2431.6406299999981</c:v>
                </c:pt>
                <c:pt idx="27732">
                  <c:v>2431.6406299999981</c:v>
                </c:pt>
                <c:pt idx="27733">
                  <c:v>2434.08203</c:v>
                </c:pt>
                <c:pt idx="27734">
                  <c:v>2431.6406299999981</c:v>
                </c:pt>
                <c:pt idx="27735">
                  <c:v>2431.6406299999981</c:v>
                </c:pt>
                <c:pt idx="27736">
                  <c:v>2431.6406299999981</c:v>
                </c:pt>
                <c:pt idx="27737">
                  <c:v>2431.6406299999981</c:v>
                </c:pt>
                <c:pt idx="27738">
                  <c:v>2431.6406299999981</c:v>
                </c:pt>
                <c:pt idx="27739">
                  <c:v>2431.6406299999981</c:v>
                </c:pt>
                <c:pt idx="27740">
                  <c:v>2431.6406299999981</c:v>
                </c:pt>
                <c:pt idx="27741">
                  <c:v>2431.6406299999981</c:v>
                </c:pt>
                <c:pt idx="27742">
                  <c:v>2434.08203</c:v>
                </c:pt>
                <c:pt idx="27743">
                  <c:v>2431.6406299999981</c:v>
                </c:pt>
                <c:pt idx="27744">
                  <c:v>2431.6406299999981</c:v>
                </c:pt>
                <c:pt idx="27745">
                  <c:v>2431.6406299999981</c:v>
                </c:pt>
                <c:pt idx="27746">
                  <c:v>2431.6406299999981</c:v>
                </c:pt>
                <c:pt idx="27747">
                  <c:v>2431.6406299999981</c:v>
                </c:pt>
                <c:pt idx="27748">
                  <c:v>2431.6406299999981</c:v>
                </c:pt>
                <c:pt idx="27749">
                  <c:v>2434.08203</c:v>
                </c:pt>
                <c:pt idx="27750">
                  <c:v>2431.6406299999981</c:v>
                </c:pt>
                <c:pt idx="27751">
                  <c:v>2431.6406299999981</c:v>
                </c:pt>
                <c:pt idx="27752">
                  <c:v>2431.6406299999981</c:v>
                </c:pt>
                <c:pt idx="27753">
                  <c:v>2431.6406299999981</c:v>
                </c:pt>
                <c:pt idx="27754">
                  <c:v>2434.08203</c:v>
                </c:pt>
                <c:pt idx="27755">
                  <c:v>2431.6406299999981</c:v>
                </c:pt>
                <c:pt idx="27756">
                  <c:v>2434.08203</c:v>
                </c:pt>
                <c:pt idx="27757">
                  <c:v>2431.6406299999981</c:v>
                </c:pt>
                <c:pt idx="27758">
                  <c:v>2434.08203</c:v>
                </c:pt>
                <c:pt idx="27759">
                  <c:v>2431.6406299999981</c:v>
                </c:pt>
                <c:pt idx="27760">
                  <c:v>2431.6406299999981</c:v>
                </c:pt>
                <c:pt idx="27761">
                  <c:v>2434.08203</c:v>
                </c:pt>
                <c:pt idx="27762">
                  <c:v>2431.6406299999981</c:v>
                </c:pt>
                <c:pt idx="27763">
                  <c:v>2431.6406299999981</c:v>
                </c:pt>
                <c:pt idx="27764">
                  <c:v>2431.6406299999981</c:v>
                </c:pt>
                <c:pt idx="27765">
                  <c:v>2431.6406299999981</c:v>
                </c:pt>
                <c:pt idx="27766">
                  <c:v>2434.08203</c:v>
                </c:pt>
                <c:pt idx="27767">
                  <c:v>2434.08203</c:v>
                </c:pt>
                <c:pt idx="27768">
                  <c:v>2434.08203</c:v>
                </c:pt>
                <c:pt idx="27769">
                  <c:v>2431.6406299999981</c:v>
                </c:pt>
                <c:pt idx="27770">
                  <c:v>2434.08203</c:v>
                </c:pt>
                <c:pt idx="27771">
                  <c:v>2434.08203</c:v>
                </c:pt>
                <c:pt idx="27772">
                  <c:v>2431.6406299999981</c:v>
                </c:pt>
                <c:pt idx="27773">
                  <c:v>2431.6406299999981</c:v>
                </c:pt>
                <c:pt idx="27774">
                  <c:v>2434.08203</c:v>
                </c:pt>
                <c:pt idx="27775">
                  <c:v>2434.08203</c:v>
                </c:pt>
                <c:pt idx="27776">
                  <c:v>2431.6406299999981</c:v>
                </c:pt>
                <c:pt idx="27777">
                  <c:v>2434.08203</c:v>
                </c:pt>
                <c:pt idx="27778">
                  <c:v>2434.08203</c:v>
                </c:pt>
                <c:pt idx="27779">
                  <c:v>2431.6406299999981</c:v>
                </c:pt>
                <c:pt idx="27780">
                  <c:v>2431.6406299999981</c:v>
                </c:pt>
                <c:pt idx="27781">
                  <c:v>2431.6406299999981</c:v>
                </c:pt>
                <c:pt idx="27782">
                  <c:v>2431.6406299999981</c:v>
                </c:pt>
                <c:pt idx="27783">
                  <c:v>2434.08203</c:v>
                </c:pt>
                <c:pt idx="27784">
                  <c:v>2434.08203</c:v>
                </c:pt>
                <c:pt idx="27785">
                  <c:v>2434.08203</c:v>
                </c:pt>
                <c:pt idx="27786">
                  <c:v>2434.08203</c:v>
                </c:pt>
                <c:pt idx="27787">
                  <c:v>2431.6406299999981</c:v>
                </c:pt>
                <c:pt idx="27788">
                  <c:v>2431.6406299999981</c:v>
                </c:pt>
                <c:pt idx="27789">
                  <c:v>2431.6406299999981</c:v>
                </c:pt>
                <c:pt idx="27790">
                  <c:v>2434.08203</c:v>
                </c:pt>
                <c:pt idx="27791">
                  <c:v>2431.6406299999981</c:v>
                </c:pt>
                <c:pt idx="27792">
                  <c:v>2434.08203</c:v>
                </c:pt>
                <c:pt idx="27793">
                  <c:v>2431.6406299999981</c:v>
                </c:pt>
                <c:pt idx="27794">
                  <c:v>2431.6406299999981</c:v>
                </c:pt>
                <c:pt idx="27795">
                  <c:v>2431.6406299999981</c:v>
                </c:pt>
                <c:pt idx="27796">
                  <c:v>2434.08203</c:v>
                </c:pt>
                <c:pt idx="27797">
                  <c:v>2431.6406299999981</c:v>
                </c:pt>
                <c:pt idx="27798">
                  <c:v>2431.6406299999981</c:v>
                </c:pt>
                <c:pt idx="27799">
                  <c:v>2431.6406299999981</c:v>
                </c:pt>
                <c:pt idx="27800">
                  <c:v>2431.6406299999981</c:v>
                </c:pt>
                <c:pt idx="27801">
                  <c:v>2431.6406299999981</c:v>
                </c:pt>
                <c:pt idx="27802">
                  <c:v>2431.6406299999981</c:v>
                </c:pt>
                <c:pt idx="27803">
                  <c:v>2431.6406299999981</c:v>
                </c:pt>
                <c:pt idx="27804">
                  <c:v>2431.6406299999981</c:v>
                </c:pt>
                <c:pt idx="27805">
                  <c:v>2431.6406299999981</c:v>
                </c:pt>
                <c:pt idx="27806">
                  <c:v>2434.08203</c:v>
                </c:pt>
                <c:pt idx="27807">
                  <c:v>2431.6406299999981</c:v>
                </c:pt>
                <c:pt idx="27808">
                  <c:v>2434.08203</c:v>
                </c:pt>
                <c:pt idx="27809">
                  <c:v>2431.6406299999981</c:v>
                </c:pt>
                <c:pt idx="27810">
                  <c:v>2431.6406299999981</c:v>
                </c:pt>
                <c:pt idx="27811">
                  <c:v>2431.6406299999981</c:v>
                </c:pt>
                <c:pt idx="27812">
                  <c:v>2431.6406299999981</c:v>
                </c:pt>
                <c:pt idx="27813">
                  <c:v>2434.08203</c:v>
                </c:pt>
                <c:pt idx="27814">
                  <c:v>2431.6406299999981</c:v>
                </c:pt>
                <c:pt idx="27815">
                  <c:v>2431.6406299999981</c:v>
                </c:pt>
                <c:pt idx="27816">
                  <c:v>2431.6406299999981</c:v>
                </c:pt>
                <c:pt idx="27817">
                  <c:v>2431.6406299999981</c:v>
                </c:pt>
                <c:pt idx="27818">
                  <c:v>2431.6406299999981</c:v>
                </c:pt>
                <c:pt idx="27819">
                  <c:v>2431.6406299999981</c:v>
                </c:pt>
                <c:pt idx="27820">
                  <c:v>2434.08203</c:v>
                </c:pt>
                <c:pt idx="27821">
                  <c:v>2434.08203</c:v>
                </c:pt>
                <c:pt idx="27822">
                  <c:v>2434.08203</c:v>
                </c:pt>
                <c:pt idx="27823">
                  <c:v>2434.08203</c:v>
                </c:pt>
                <c:pt idx="27824">
                  <c:v>2431.6406299999981</c:v>
                </c:pt>
                <c:pt idx="27825">
                  <c:v>2431.6406299999981</c:v>
                </c:pt>
                <c:pt idx="27826">
                  <c:v>2431.6406299999981</c:v>
                </c:pt>
                <c:pt idx="27827">
                  <c:v>2434.08203</c:v>
                </c:pt>
                <c:pt idx="27828">
                  <c:v>2431.6406299999981</c:v>
                </c:pt>
                <c:pt idx="27829">
                  <c:v>2431.6406299999981</c:v>
                </c:pt>
                <c:pt idx="27830">
                  <c:v>2431.6406299999981</c:v>
                </c:pt>
                <c:pt idx="27831">
                  <c:v>2434.08203</c:v>
                </c:pt>
                <c:pt idx="27832">
                  <c:v>2434.08203</c:v>
                </c:pt>
                <c:pt idx="27833">
                  <c:v>2431.6406299999981</c:v>
                </c:pt>
                <c:pt idx="27834">
                  <c:v>2431.6406299999981</c:v>
                </c:pt>
                <c:pt idx="27835">
                  <c:v>2431.6406299999981</c:v>
                </c:pt>
                <c:pt idx="27836">
                  <c:v>2434.08203</c:v>
                </c:pt>
                <c:pt idx="27837">
                  <c:v>2434.08203</c:v>
                </c:pt>
                <c:pt idx="27838">
                  <c:v>2431.6406299999981</c:v>
                </c:pt>
                <c:pt idx="27839">
                  <c:v>2431.6406299999981</c:v>
                </c:pt>
                <c:pt idx="27840">
                  <c:v>2431.6406299999981</c:v>
                </c:pt>
                <c:pt idx="27841">
                  <c:v>2431.6406299999981</c:v>
                </c:pt>
                <c:pt idx="27842">
                  <c:v>2431.6406299999981</c:v>
                </c:pt>
                <c:pt idx="27843">
                  <c:v>2431.6406299999981</c:v>
                </c:pt>
                <c:pt idx="27844">
                  <c:v>2431.6406299999981</c:v>
                </c:pt>
                <c:pt idx="27845">
                  <c:v>2431.6406299999981</c:v>
                </c:pt>
                <c:pt idx="27846">
                  <c:v>2434.08203</c:v>
                </c:pt>
                <c:pt idx="27847">
                  <c:v>2434.08203</c:v>
                </c:pt>
                <c:pt idx="27848">
                  <c:v>2431.6406299999981</c:v>
                </c:pt>
                <c:pt idx="27849">
                  <c:v>2434.08203</c:v>
                </c:pt>
                <c:pt idx="27850">
                  <c:v>2431.6406299999981</c:v>
                </c:pt>
                <c:pt idx="27851">
                  <c:v>2431.6406299999981</c:v>
                </c:pt>
                <c:pt idx="27852">
                  <c:v>2431.6406299999981</c:v>
                </c:pt>
                <c:pt idx="27853">
                  <c:v>2434.08203</c:v>
                </c:pt>
                <c:pt idx="27854">
                  <c:v>2434.08203</c:v>
                </c:pt>
                <c:pt idx="27855">
                  <c:v>2431.6406299999981</c:v>
                </c:pt>
                <c:pt idx="27856">
                  <c:v>2431.6406299999981</c:v>
                </c:pt>
                <c:pt idx="27857">
                  <c:v>2431.6406299999981</c:v>
                </c:pt>
                <c:pt idx="27858">
                  <c:v>2431.6406299999981</c:v>
                </c:pt>
                <c:pt idx="27859">
                  <c:v>2431.6406299999981</c:v>
                </c:pt>
                <c:pt idx="27860">
                  <c:v>2431.6406299999981</c:v>
                </c:pt>
                <c:pt idx="27861">
                  <c:v>2431.6406299999981</c:v>
                </c:pt>
                <c:pt idx="27862">
                  <c:v>2434.08203</c:v>
                </c:pt>
                <c:pt idx="27863">
                  <c:v>2434.08203</c:v>
                </c:pt>
                <c:pt idx="27864">
                  <c:v>2431.6406299999981</c:v>
                </c:pt>
                <c:pt idx="27865">
                  <c:v>2431.6406299999981</c:v>
                </c:pt>
                <c:pt idx="27866">
                  <c:v>2431.6406299999981</c:v>
                </c:pt>
                <c:pt idx="27867">
                  <c:v>2431.6406299999981</c:v>
                </c:pt>
                <c:pt idx="27868">
                  <c:v>2431.6406299999981</c:v>
                </c:pt>
                <c:pt idx="27869">
                  <c:v>2434.08203</c:v>
                </c:pt>
                <c:pt idx="27870">
                  <c:v>2434.08203</c:v>
                </c:pt>
                <c:pt idx="27871">
                  <c:v>2434.08203</c:v>
                </c:pt>
                <c:pt idx="27872">
                  <c:v>2434.08203</c:v>
                </c:pt>
                <c:pt idx="27873">
                  <c:v>2431.6406299999981</c:v>
                </c:pt>
                <c:pt idx="27874">
                  <c:v>2431.6406299999981</c:v>
                </c:pt>
                <c:pt idx="27875">
                  <c:v>2431.6406299999981</c:v>
                </c:pt>
                <c:pt idx="27876">
                  <c:v>2434.08203</c:v>
                </c:pt>
                <c:pt idx="27877">
                  <c:v>2431.6406299999981</c:v>
                </c:pt>
                <c:pt idx="27878">
                  <c:v>2434.08203</c:v>
                </c:pt>
                <c:pt idx="27879">
                  <c:v>2431.6406299999981</c:v>
                </c:pt>
                <c:pt idx="27880">
                  <c:v>2431.6406299999981</c:v>
                </c:pt>
                <c:pt idx="27881">
                  <c:v>2431.6406299999981</c:v>
                </c:pt>
                <c:pt idx="27882">
                  <c:v>2431.6406299999981</c:v>
                </c:pt>
                <c:pt idx="27883">
                  <c:v>2431.6406299999981</c:v>
                </c:pt>
                <c:pt idx="27884">
                  <c:v>2431.6406299999981</c:v>
                </c:pt>
                <c:pt idx="27885">
                  <c:v>2431.6406299999981</c:v>
                </c:pt>
                <c:pt idx="27886">
                  <c:v>2431.6406299999981</c:v>
                </c:pt>
                <c:pt idx="27887">
                  <c:v>2431.6406299999981</c:v>
                </c:pt>
                <c:pt idx="27888">
                  <c:v>2434.08203</c:v>
                </c:pt>
                <c:pt idx="27889">
                  <c:v>2431.6406299999981</c:v>
                </c:pt>
                <c:pt idx="27890">
                  <c:v>2431.6406299999981</c:v>
                </c:pt>
                <c:pt idx="27891">
                  <c:v>2434.08203</c:v>
                </c:pt>
                <c:pt idx="27892">
                  <c:v>2431.6406299999981</c:v>
                </c:pt>
                <c:pt idx="27893">
                  <c:v>2431.6406299999981</c:v>
                </c:pt>
                <c:pt idx="27894">
                  <c:v>2434.08203</c:v>
                </c:pt>
                <c:pt idx="27895">
                  <c:v>2431.6406299999981</c:v>
                </c:pt>
                <c:pt idx="27896">
                  <c:v>2431.6406299999981</c:v>
                </c:pt>
                <c:pt idx="27897">
                  <c:v>2431.6406299999981</c:v>
                </c:pt>
                <c:pt idx="27898">
                  <c:v>2434.08203</c:v>
                </c:pt>
                <c:pt idx="27899">
                  <c:v>2431.6406299999981</c:v>
                </c:pt>
                <c:pt idx="27900">
                  <c:v>2431.6406299999981</c:v>
                </c:pt>
                <c:pt idx="27901">
                  <c:v>2434.08203</c:v>
                </c:pt>
                <c:pt idx="27902">
                  <c:v>2431.6406299999981</c:v>
                </c:pt>
                <c:pt idx="27903">
                  <c:v>2434.08203</c:v>
                </c:pt>
                <c:pt idx="27904">
                  <c:v>2434.08203</c:v>
                </c:pt>
                <c:pt idx="27905">
                  <c:v>2431.6406299999981</c:v>
                </c:pt>
                <c:pt idx="27906">
                  <c:v>2434.08203</c:v>
                </c:pt>
                <c:pt idx="27907">
                  <c:v>2431.6406299999981</c:v>
                </c:pt>
                <c:pt idx="27908">
                  <c:v>2431.6406299999981</c:v>
                </c:pt>
                <c:pt idx="27909">
                  <c:v>2431.6406299999981</c:v>
                </c:pt>
                <c:pt idx="27910">
                  <c:v>2434.08203</c:v>
                </c:pt>
                <c:pt idx="27911">
                  <c:v>2434.08203</c:v>
                </c:pt>
                <c:pt idx="27912">
                  <c:v>2431.6406299999981</c:v>
                </c:pt>
                <c:pt idx="27913">
                  <c:v>2431.6406299999981</c:v>
                </c:pt>
                <c:pt idx="27914">
                  <c:v>2431.6406299999981</c:v>
                </c:pt>
                <c:pt idx="27915">
                  <c:v>2431.6406299999981</c:v>
                </c:pt>
                <c:pt idx="27916">
                  <c:v>2434.08203</c:v>
                </c:pt>
                <c:pt idx="27917">
                  <c:v>2434.08203</c:v>
                </c:pt>
                <c:pt idx="27918">
                  <c:v>2434.08203</c:v>
                </c:pt>
                <c:pt idx="27919">
                  <c:v>2431.6406299999981</c:v>
                </c:pt>
                <c:pt idx="27920">
                  <c:v>2431.6406299999981</c:v>
                </c:pt>
                <c:pt idx="27921">
                  <c:v>2431.6406299999981</c:v>
                </c:pt>
                <c:pt idx="27922">
                  <c:v>2431.6406299999981</c:v>
                </c:pt>
                <c:pt idx="27923">
                  <c:v>2431.6406299999981</c:v>
                </c:pt>
                <c:pt idx="27924">
                  <c:v>2434.08203</c:v>
                </c:pt>
                <c:pt idx="27925">
                  <c:v>2431.6406299999981</c:v>
                </c:pt>
                <c:pt idx="27926">
                  <c:v>2431.6406299999981</c:v>
                </c:pt>
                <c:pt idx="27927">
                  <c:v>2434.08203</c:v>
                </c:pt>
                <c:pt idx="27928">
                  <c:v>2434.08203</c:v>
                </c:pt>
                <c:pt idx="27929">
                  <c:v>2431.6406299999981</c:v>
                </c:pt>
                <c:pt idx="27930">
                  <c:v>2431.6406299999981</c:v>
                </c:pt>
                <c:pt idx="27931">
                  <c:v>2431.6406299999981</c:v>
                </c:pt>
                <c:pt idx="27932">
                  <c:v>2431.6406299999981</c:v>
                </c:pt>
                <c:pt idx="27933">
                  <c:v>2431.6406299999981</c:v>
                </c:pt>
                <c:pt idx="27934">
                  <c:v>2431.6406299999981</c:v>
                </c:pt>
                <c:pt idx="27935">
                  <c:v>2431.6406299999981</c:v>
                </c:pt>
                <c:pt idx="27936">
                  <c:v>2431.6406299999981</c:v>
                </c:pt>
                <c:pt idx="27937">
                  <c:v>2431.6406299999981</c:v>
                </c:pt>
                <c:pt idx="27938">
                  <c:v>2431.6406299999981</c:v>
                </c:pt>
                <c:pt idx="27939">
                  <c:v>2431.6406299999981</c:v>
                </c:pt>
                <c:pt idx="27940">
                  <c:v>2431.6406299999981</c:v>
                </c:pt>
                <c:pt idx="27941">
                  <c:v>2434.08203</c:v>
                </c:pt>
                <c:pt idx="27942">
                  <c:v>2431.6406299999981</c:v>
                </c:pt>
                <c:pt idx="27943">
                  <c:v>2434.08203</c:v>
                </c:pt>
                <c:pt idx="27944">
                  <c:v>2431.6406299999981</c:v>
                </c:pt>
                <c:pt idx="27945">
                  <c:v>2431.6406299999981</c:v>
                </c:pt>
                <c:pt idx="27946">
                  <c:v>2434.08203</c:v>
                </c:pt>
                <c:pt idx="27947">
                  <c:v>2431.6406299999981</c:v>
                </c:pt>
                <c:pt idx="27948">
                  <c:v>2434.08203</c:v>
                </c:pt>
                <c:pt idx="27949">
                  <c:v>2431.6406299999981</c:v>
                </c:pt>
                <c:pt idx="27950">
                  <c:v>2431.6406299999981</c:v>
                </c:pt>
                <c:pt idx="27951">
                  <c:v>2431.6406299999981</c:v>
                </c:pt>
                <c:pt idx="27952">
                  <c:v>2431.6406299999981</c:v>
                </c:pt>
                <c:pt idx="27953">
                  <c:v>2434.08203</c:v>
                </c:pt>
                <c:pt idx="27954">
                  <c:v>2434.08203</c:v>
                </c:pt>
                <c:pt idx="27955">
                  <c:v>2431.6406299999981</c:v>
                </c:pt>
                <c:pt idx="27956">
                  <c:v>2434.08203</c:v>
                </c:pt>
                <c:pt idx="27957">
                  <c:v>2431.6406299999981</c:v>
                </c:pt>
                <c:pt idx="27958">
                  <c:v>2431.6406299999981</c:v>
                </c:pt>
                <c:pt idx="27959">
                  <c:v>2431.6406299999981</c:v>
                </c:pt>
                <c:pt idx="27960">
                  <c:v>2431.6406299999981</c:v>
                </c:pt>
                <c:pt idx="27961">
                  <c:v>2431.6406299999981</c:v>
                </c:pt>
                <c:pt idx="27962">
                  <c:v>2434.08203</c:v>
                </c:pt>
                <c:pt idx="27963">
                  <c:v>2434.08203</c:v>
                </c:pt>
                <c:pt idx="27964">
                  <c:v>2431.6406299999981</c:v>
                </c:pt>
                <c:pt idx="27965">
                  <c:v>2431.6406299999981</c:v>
                </c:pt>
                <c:pt idx="27966">
                  <c:v>2431.6406299999981</c:v>
                </c:pt>
                <c:pt idx="27967">
                  <c:v>2431.6406299999981</c:v>
                </c:pt>
                <c:pt idx="27968">
                  <c:v>2434.08203</c:v>
                </c:pt>
                <c:pt idx="27969">
                  <c:v>2431.6406299999981</c:v>
                </c:pt>
                <c:pt idx="27970">
                  <c:v>2431.6406299999981</c:v>
                </c:pt>
                <c:pt idx="27971">
                  <c:v>2431.6406299999981</c:v>
                </c:pt>
                <c:pt idx="27972">
                  <c:v>2431.6406299999981</c:v>
                </c:pt>
                <c:pt idx="27973">
                  <c:v>2434.08203</c:v>
                </c:pt>
                <c:pt idx="27974">
                  <c:v>2434.08203</c:v>
                </c:pt>
                <c:pt idx="27975">
                  <c:v>2434.08203</c:v>
                </c:pt>
                <c:pt idx="27976">
                  <c:v>2431.6406299999981</c:v>
                </c:pt>
                <c:pt idx="27977">
                  <c:v>2431.6406299999981</c:v>
                </c:pt>
                <c:pt idx="27978">
                  <c:v>2434.08203</c:v>
                </c:pt>
                <c:pt idx="27979">
                  <c:v>2434.08203</c:v>
                </c:pt>
                <c:pt idx="27980">
                  <c:v>2431.6406299999981</c:v>
                </c:pt>
                <c:pt idx="27981">
                  <c:v>2434.08203</c:v>
                </c:pt>
                <c:pt idx="27982">
                  <c:v>2431.6406299999981</c:v>
                </c:pt>
                <c:pt idx="27983">
                  <c:v>2431.6406299999981</c:v>
                </c:pt>
                <c:pt idx="27984">
                  <c:v>2434.08203</c:v>
                </c:pt>
                <c:pt idx="27985">
                  <c:v>2431.6406299999981</c:v>
                </c:pt>
                <c:pt idx="27986">
                  <c:v>2431.6406299999981</c:v>
                </c:pt>
                <c:pt idx="27987">
                  <c:v>2431.6406299999981</c:v>
                </c:pt>
                <c:pt idx="27988">
                  <c:v>2434.08203</c:v>
                </c:pt>
                <c:pt idx="27989">
                  <c:v>2431.6406299999981</c:v>
                </c:pt>
                <c:pt idx="27990">
                  <c:v>2431.6406299999981</c:v>
                </c:pt>
                <c:pt idx="27991">
                  <c:v>2431.6406299999981</c:v>
                </c:pt>
                <c:pt idx="27992">
                  <c:v>2431.6406299999981</c:v>
                </c:pt>
                <c:pt idx="27993">
                  <c:v>2431.6406299999981</c:v>
                </c:pt>
                <c:pt idx="27994">
                  <c:v>2431.6406299999981</c:v>
                </c:pt>
                <c:pt idx="27995">
                  <c:v>2431.6406299999981</c:v>
                </c:pt>
                <c:pt idx="27996">
                  <c:v>2431.6406299999981</c:v>
                </c:pt>
                <c:pt idx="27997">
                  <c:v>2431.6406299999981</c:v>
                </c:pt>
                <c:pt idx="27998">
                  <c:v>2431.6406299999981</c:v>
                </c:pt>
                <c:pt idx="27999">
                  <c:v>2431.6406299999981</c:v>
                </c:pt>
                <c:pt idx="28000">
                  <c:v>2434.08203</c:v>
                </c:pt>
                <c:pt idx="28001">
                  <c:v>2431.6406299999981</c:v>
                </c:pt>
                <c:pt idx="28002">
                  <c:v>2434.08203</c:v>
                </c:pt>
                <c:pt idx="28003">
                  <c:v>2431.6406299999981</c:v>
                </c:pt>
                <c:pt idx="28004">
                  <c:v>2434.08203</c:v>
                </c:pt>
                <c:pt idx="28005">
                  <c:v>2434.08203</c:v>
                </c:pt>
                <c:pt idx="28006">
                  <c:v>2434.08203</c:v>
                </c:pt>
                <c:pt idx="28007">
                  <c:v>2434.08203</c:v>
                </c:pt>
                <c:pt idx="28008">
                  <c:v>2431.6406299999981</c:v>
                </c:pt>
                <c:pt idx="28009">
                  <c:v>2434.08203</c:v>
                </c:pt>
                <c:pt idx="28010">
                  <c:v>2431.6406299999981</c:v>
                </c:pt>
                <c:pt idx="28011">
                  <c:v>2431.6406299999981</c:v>
                </c:pt>
                <c:pt idx="28012">
                  <c:v>2434.08203</c:v>
                </c:pt>
                <c:pt idx="28013">
                  <c:v>2431.6406299999981</c:v>
                </c:pt>
                <c:pt idx="28014">
                  <c:v>2434.08203</c:v>
                </c:pt>
                <c:pt idx="28015">
                  <c:v>2434.08203</c:v>
                </c:pt>
                <c:pt idx="28016">
                  <c:v>2434.08203</c:v>
                </c:pt>
                <c:pt idx="28017">
                  <c:v>2431.6406299999981</c:v>
                </c:pt>
                <c:pt idx="28018">
                  <c:v>2431.6406299999981</c:v>
                </c:pt>
                <c:pt idx="28019">
                  <c:v>2434.08203</c:v>
                </c:pt>
                <c:pt idx="28020">
                  <c:v>2431.6406299999981</c:v>
                </c:pt>
                <c:pt idx="28021">
                  <c:v>2431.6406299999981</c:v>
                </c:pt>
                <c:pt idx="28022">
                  <c:v>2431.6406299999981</c:v>
                </c:pt>
                <c:pt idx="28023">
                  <c:v>2431.6406299999981</c:v>
                </c:pt>
                <c:pt idx="28024">
                  <c:v>2431.6406299999981</c:v>
                </c:pt>
                <c:pt idx="28025">
                  <c:v>2431.6406299999981</c:v>
                </c:pt>
                <c:pt idx="28026">
                  <c:v>2431.6406299999981</c:v>
                </c:pt>
                <c:pt idx="28027">
                  <c:v>2431.6406299999981</c:v>
                </c:pt>
                <c:pt idx="28028">
                  <c:v>2431.6406299999981</c:v>
                </c:pt>
                <c:pt idx="28029">
                  <c:v>2431.6406299999981</c:v>
                </c:pt>
                <c:pt idx="28030">
                  <c:v>2434.08203</c:v>
                </c:pt>
                <c:pt idx="28031">
                  <c:v>2431.6406299999981</c:v>
                </c:pt>
                <c:pt idx="28032">
                  <c:v>2431.6406299999981</c:v>
                </c:pt>
                <c:pt idx="28033">
                  <c:v>2431.6406299999981</c:v>
                </c:pt>
                <c:pt idx="28034">
                  <c:v>2434.08203</c:v>
                </c:pt>
                <c:pt idx="28035">
                  <c:v>2431.6406299999981</c:v>
                </c:pt>
                <c:pt idx="28036">
                  <c:v>2434.08203</c:v>
                </c:pt>
                <c:pt idx="28037">
                  <c:v>2434.08203</c:v>
                </c:pt>
                <c:pt idx="28038">
                  <c:v>2431.6406299999981</c:v>
                </c:pt>
                <c:pt idx="28039">
                  <c:v>2431.6406299999981</c:v>
                </c:pt>
                <c:pt idx="28040">
                  <c:v>2431.6406299999981</c:v>
                </c:pt>
                <c:pt idx="28041">
                  <c:v>2431.6406299999981</c:v>
                </c:pt>
                <c:pt idx="28042">
                  <c:v>2431.6406299999981</c:v>
                </c:pt>
                <c:pt idx="28043">
                  <c:v>2431.6406299999981</c:v>
                </c:pt>
                <c:pt idx="28044">
                  <c:v>2431.6406299999981</c:v>
                </c:pt>
                <c:pt idx="28045">
                  <c:v>2431.6406299999981</c:v>
                </c:pt>
                <c:pt idx="28046">
                  <c:v>2431.6406299999981</c:v>
                </c:pt>
                <c:pt idx="28047">
                  <c:v>2431.6406299999981</c:v>
                </c:pt>
                <c:pt idx="28048">
                  <c:v>2431.6406299999981</c:v>
                </c:pt>
                <c:pt idx="28049">
                  <c:v>2431.6406299999981</c:v>
                </c:pt>
                <c:pt idx="28050">
                  <c:v>2431.6406299999981</c:v>
                </c:pt>
                <c:pt idx="28051">
                  <c:v>2431.6406299999981</c:v>
                </c:pt>
                <c:pt idx="28052">
                  <c:v>2431.6406299999981</c:v>
                </c:pt>
                <c:pt idx="28053">
                  <c:v>2434.08203</c:v>
                </c:pt>
                <c:pt idx="28054">
                  <c:v>2431.6406299999981</c:v>
                </c:pt>
                <c:pt idx="28055">
                  <c:v>2434.08203</c:v>
                </c:pt>
                <c:pt idx="28056">
                  <c:v>2434.08203</c:v>
                </c:pt>
                <c:pt idx="28057">
                  <c:v>2431.6406299999981</c:v>
                </c:pt>
                <c:pt idx="28058">
                  <c:v>2431.6406299999981</c:v>
                </c:pt>
                <c:pt idx="28059">
                  <c:v>2434.08203</c:v>
                </c:pt>
                <c:pt idx="28060">
                  <c:v>2431.6406299999981</c:v>
                </c:pt>
                <c:pt idx="28061">
                  <c:v>2431.6406299999981</c:v>
                </c:pt>
                <c:pt idx="28062">
                  <c:v>2431.6406299999981</c:v>
                </c:pt>
                <c:pt idx="28063">
                  <c:v>2431.6406299999981</c:v>
                </c:pt>
                <c:pt idx="28064">
                  <c:v>2431.6406299999981</c:v>
                </c:pt>
                <c:pt idx="28065">
                  <c:v>2434.08203</c:v>
                </c:pt>
                <c:pt idx="28066">
                  <c:v>2431.6406299999981</c:v>
                </c:pt>
                <c:pt idx="28067">
                  <c:v>2434.08203</c:v>
                </c:pt>
                <c:pt idx="28068">
                  <c:v>2431.6406299999981</c:v>
                </c:pt>
                <c:pt idx="28069">
                  <c:v>2434.08203</c:v>
                </c:pt>
                <c:pt idx="28070">
                  <c:v>2431.6406299999981</c:v>
                </c:pt>
                <c:pt idx="28071">
                  <c:v>2431.6406299999981</c:v>
                </c:pt>
                <c:pt idx="28072">
                  <c:v>2431.6406299999981</c:v>
                </c:pt>
                <c:pt idx="28073">
                  <c:v>2431.6406299999981</c:v>
                </c:pt>
                <c:pt idx="28074">
                  <c:v>2434.08203</c:v>
                </c:pt>
                <c:pt idx="28075">
                  <c:v>2431.6406299999981</c:v>
                </c:pt>
                <c:pt idx="28076">
                  <c:v>2434.08203</c:v>
                </c:pt>
                <c:pt idx="28077">
                  <c:v>2431.6406299999981</c:v>
                </c:pt>
                <c:pt idx="28078">
                  <c:v>2431.6406299999981</c:v>
                </c:pt>
                <c:pt idx="28079">
                  <c:v>2434.08203</c:v>
                </c:pt>
                <c:pt idx="28080">
                  <c:v>2431.6406299999981</c:v>
                </c:pt>
                <c:pt idx="28081">
                  <c:v>2431.6406299999981</c:v>
                </c:pt>
                <c:pt idx="28082">
                  <c:v>2431.6406299999981</c:v>
                </c:pt>
                <c:pt idx="28083">
                  <c:v>2434.08203</c:v>
                </c:pt>
                <c:pt idx="28084">
                  <c:v>2431.6406299999981</c:v>
                </c:pt>
                <c:pt idx="28085">
                  <c:v>2431.6406299999981</c:v>
                </c:pt>
                <c:pt idx="28086">
                  <c:v>2431.6406299999981</c:v>
                </c:pt>
                <c:pt idx="28087">
                  <c:v>2431.6406299999981</c:v>
                </c:pt>
                <c:pt idx="28088">
                  <c:v>2434.08203</c:v>
                </c:pt>
                <c:pt idx="28089">
                  <c:v>2434.08203</c:v>
                </c:pt>
                <c:pt idx="28090">
                  <c:v>2431.6406299999981</c:v>
                </c:pt>
                <c:pt idx="28091">
                  <c:v>2431.6406299999981</c:v>
                </c:pt>
                <c:pt idx="28092">
                  <c:v>2434.08203</c:v>
                </c:pt>
                <c:pt idx="28093">
                  <c:v>2431.6406299999981</c:v>
                </c:pt>
                <c:pt idx="28094">
                  <c:v>2431.6406299999981</c:v>
                </c:pt>
                <c:pt idx="28095">
                  <c:v>2434.08203</c:v>
                </c:pt>
                <c:pt idx="28096">
                  <c:v>2431.6406299999981</c:v>
                </c:pt>
                <c:pt idx="28097">
                  <c:v>2431.6406299999981</c:v>
                </c:pt>
                <c:pt idx="28098">
                  <c:v>2431.6406299999981</c:v>
                </c:pt>
                <c:pt idx="28099">
                  <c:v>2431.6406299999981</c:v>
                </c:pt>
                <c:pt idx="28100">
                  <c:v>2431.6406299999981</c:v>
                </c:pt>
                <c:pt idx="28101">
                  <c:v>2431.6406299999981</c:v>
                </c:pt>
                <c:pt idx="28102">
                  <c:v>2431.6406299999981</c:v>
                </c:pt>
                <c:pt idx="28103">
                  <c:v>2431.6406299999981</c:v>
                </c:pt>
                <c:pt idx="28104">
                  <c:v>2431.6406299999981</c:v>
                </c:pt>
                <c:pt idx="28105">
                  <c:v>2434.08203</c:v>
                </c:pt>
                <c:pt idx="28106">
                  <c:v>2431.6406299999981</c:v>
                </c:pt>
                <c:pt idx="28107">
                  <c:v>2431.6406299999981</c:v>
                </c:pt>
                <c:pt idx="28108">
                  <c:v>2431.6406299999981</c:v>
                </c:pt>
                <c:pt idx="28109">
                  <c:v>2431.6406299999981</c:v>
                </c:pt>
                <c:pt idx="28110">
                  <c:v>2434.08203</c:v>
                </c:pt>
                <c:pt idx="28111">
                  <c:v>2434.08203</c:v>
                </c:pt>
                <c:pt idx="28112">
                  <c:v>2431.6406299999981</c:v>
                </c:pt>
                <c:pt idx="28113">
                  <c:v>2431.6406299999981</c:v>
                </c:pt>
                <c:pt idx="28114">
                  <c:v>2431.6406299999981</c:v>
                </c:pt>
                <c:pt idx="28115">
                  <c:v>2434.08203</c:v>
                </c:pt>
                <c:pt idx="28116">
                  <c:v>2431.6406299999981</c:v>
                </c:pt>
                <c:pt idx="28117">
                  <c:v>2434.08203</c:v>
                </c:pt>
                <c:pt idx="28118">
                  <c:v>2434.08203</c:v>
                </c:pt>
                <c:pt idx="28119">
                  <c:v>2434.08203</c:v>
                </c:pt>
                <c:pt idx="28120">
                  <c:v>2431.6406299999981</c:v>
                </c:pt>
                <c:pt idx="28121">
                  <c:v>2431.6406299999981</c:v>
                </c:pt>
                <c:pt idx="28122">
                  <c:v>2431.6406299999981</c:v>
                </c:pt>
                <c:pt idx="28123">
                  <c:v>2434.08203</c:v>
                </c:pt>
                <c:pt idx="28124">
                  <c:v>2431.6406299999981</c:v>
                </c:pt>
                <c:pt idx="28125">
                  <c:v>2434.08203</c:v>
                </c:pt>
                <c:pt idx="28126">
                  <c:v>2431.6406299999981</c:v>
                </c:pt>
                <c:pt idx="28127">
                  <c:v>2434.08203</c:v>
                </c:pt>
                <c:pt idx="28128">
                  <c:v>2431.6406299999981</c:v>
                </c:pt>
                <c:pt idx="28129">
                  <c:v>2431.6406299999981</c:v>
                </c:pt>
                <c:pt idx="28130">
                  <c:v>2434.08203</c:v>
                </c:pt>
                <c:pt idx="28131">
                  <c:v>2431.6406299999981</c:v>
                </c:pt>
                <c:pt idx="28132">
                  <c:v>2434.08203</c:v>
                </c:pt>
                <c:pt idx="28133">
                  <c:v>2434.08203</c:v>
                </c:pt>
                <c:pt idx="28134">
                  <c:v>2434.08203</c:v>
                </c:pt>
                <c:pt idx="28135">
                  <c:v>2431.6406299999981</c:v>
                </c:pt>
                <c:pt idx="28136">
                  <c:v>2434.08203</c:v>
                </c:pt>
                <c:pt idx="28137">
                  <c:v>2431.6406299999981</c:v>
                </c:pt>
                <c:pt idx="28138">
                  <c:v>2431.6406299999981</c:v>
                </c:pt>
                <c:pt idx="28139">
                  <c:v>2431.6406299999981</c:v>
                </c:pt>
                <c:pt idx="28140">
                  <c:v>2431.6406299999981</c:v>
                </c:pt>
                <c:pt idx="28141">
                  <c:v>2431.6406299999981</c:v>
                </c:pt>
                <c:pt idx="28142">
                  <c:v>2431.6406299999981</c:v>
                </c:pt>
                <c:pt idx="28143">
                  <c:v>2434.08203</c:v>
                </c:pt>
                <c:pt idx="28144">
                  <c:v>2431.6406299999981</c:v>
                </c:pt>
                <c:pt idx="28145">
                  <c:v>2431.6406299999981</c:v>
                </c:pt>
                <c:pt idx="28146">
                  <c:v>2434.08203</c:v>
                </c:pt>
                <c:pt idx="28147">
                  <c:v>2434.08203</c:v>
                </c:pt>
                <c:pt idx="28148">
                  <c:v>2434.08203</c:v>
                </c:pt>
                <c:pt idx="28149">
                  <c:v>2434.08203</c:v>
                </c:pt>
                <c:pt idx="28150">
                  <c:v>2431.6406299999981</c:v>
                </c:pt>
                <c:pt idx="28151">
                  <c:v>2431.6406299999981</c:v>
                </c:pt>
                <c:pt idx="28152">
                  <c:v>2431.6406299999981</c:v>
                </c:pt>
                <c:pt idx="28153">
                  <c:v>2431.6406299999981</c:v>
                </c:pt>
                <c:pt idx="28154">
                  <c:v>2431.6406299999981</c:v>
                </c:pt>
                <c:pt idx="28155">
                  <c:v>2431.6406299999981</c:v>
                </c:pt>
                <c:pt idx="28156">
                  <c:v>2434.08203</c:v>
                </c:pt>
                <c:pt idx="28157">
                  <c:v>2431.6406299999981</c:v>
                </c:pt>
                <c:pt idx="28158">
                  <c:v>2431.6406299999981</c:v>
                </c:pt>
                <c:pt idx="28159">
                  <c:v>2434.08203</c:v>
                </c:pt>
                <c:pt idx="28160">
                  <c:v>2434.08203</c:v>
                </c:pt>
                <c:pt idx="28161">
                  <c:v>2431.6406299999981</c:v>
                </c:pt>
                <c:pt idx="28162">
                  <c:v>2431.6406299999981</c:v>
                </c:pt>
                <c:pt idx="28163">
                  <c:v>2431.6406299999981</c:v>
                </c:pt>
                <c:pt idx="28164">
                  <c:v>2434.08203</c:v>
                </c:pt>
                <c:pt idx="28165">
                  <c:v>2431.6406299999981</c:v>
                </c:pt>
                <c:pt idx="28166">
                  <c:v>2431.6406299999981</c:v>
                </c:pt>
                <c:pt idx="28167">
                  <c:v>2434.08203</c:v>
                </c:pt>
                <c:pt idx="28168">
                  <c:v>2434.08203</c:v>
                </c:pt>
                <c:pt idx="28169">
                  <c:v>2434.08203</c:v>
                </c:pt>
                <c:pt idx="28170">
                  <c:v>2431.6406299999981</c:v>
                </c:pt>
                <c:pt idx="28171">
                  <c:v>2431.6406299999981</c:v>
                </c:pt>
                <c:pt idx="28172">
                  <c:v>2431.6406299999981</c:v>
                </c:pt>
                <c:pt idx="28173">
                  <c:v>2434.08203</c:v>
                </c:pt>
                <c:pt idx="28174">
                  <c:v>2431.6406299999981</c:v>
                </c:pt>
                <c:pt idx="28175">
                  <c:v>2431.6406299999981</c:v>
                </c:pt>
                <c:pt idx="28176">
                  <c:v>2431.6406299999981</c:v>
                </c:pt>
                <c:pt idx="28177">
                  <c:v>2431.6406299999981</c:v>
                </c:pt>
                <c:pt idx="28178">
                  <c:v>2434.08203</c:v>
                </c:pt>
                <c:pt idx="28179">
                  <c:v>2434.08203</c:v>
                </c:pt>
                <c:pt idx="28180">
                  <c:v>2431.6406299999981</c:v>
                </c:pt>
                <c:pt idx="28181">
                  <c:v>2434.08203</c:v>
                </c:pt>
                <c:pt idx="28182">
                  <c:v>2431.6406299999981</c:v>
                </c:pt>
                <c:pt idx="28183">
                  <c:v>2434.08203</c:v>
                </c:pt>
                <c:pt idx="28184">
                  <c:v>2431.6406299999981</c:v>
                </c:pt>
                <c:pt idx="28185">
                  <c:v>2434.08203</c:v>
                </c:pt>
                <c:pt idx="28186">
                  <c:v>2434.08203</c:v>
                </c:pt>
                <c:pt idx="28187">
                  <c:v>2431.6406299999981</c:v>
                </c:pt>
                <c:pt idx="28188">
                  <c:v>2431.6406299999981</c:v>
                </c:pt>
                <c:pt idx="28189">
                  <c:v>2431.6406299999981</c:v>
                </c:pt>
                <c:pt idx="28190">
                  <c:v>2431.6406299999981</c:v>
                </c:pt>
                <c:pt idx="28191">
                  <c:v>2431.6406299999981</c:v>
                </c:pt>
                <c:pt idx="28192">
                  <c:v>2431.6406299999981</c:v>
                </c:pt>
                <c:pt idx="28193">
                  <c:v>2431.6406299999981</c:v>
                </c:pt>
                <c:pt idx="28194">
                  <c:v>2434.08203</c:v>
                </c:pt>
                <c:pt idx="28195">
                  <c:v>2431.6406299999981</c:v>
                </c:pt>
                <c:pt idx="28196">
                  <c:v>2431.6406299999981</c:v>
                </c:pt>
                <c:pt idx="28197">
                  <c:v>2431.6406299999981</c:v>
                </c:pt>
                <c:pt idx="28198">
                  <c:v>2431.6406299999981</c:v>
                </c:pt>
                <c:pt idx="28199">
                  <c:v>2431.6406299999981</c:v>
                </c:pt>
                <c:pt idx="28200">
                  <c:v>2434.08203</c:v>
                </c:pt>
                <c:pt idx="28201">
                  <c:v>2431.6406299999981</c:v>
                </c:pt>
                <c:pt idx="28202">
                  <c:v>2431.6406299999981</c:v>
                </c:pt>
                <c:pt idx="28203">
                  <c:v>2431.6406299999981</c:v>
                </c:pt>
                <c:pt idx="28204">
                  <c:v>2434.08203</c:v>
                </c:pt>
                <c:pt idx="28205">
                  <c:v>2431.6406299999981</c:v>
                </c:pt>
                <c:pt idx="28206">
                  <c:v>2431.6406299999981</c:v>
                </c:pt>
                <c:pt idx="28207">
                  <c:v>2431.6406299999981</c:v>
                </c:pt>
                <c:pt idx="28208">
                  <c:v>2431.6406299999981</c:v>
                </c:pt>
                <c:pt idx="28209">
                  <c:v>2431.6406299999981</c:v>
                </c:pt>
                <c:pt idx="28210">
                  <c:v>2431.6406299999981</c:v>
                </c:pt>
                <c:pt idx="28211">
                  <c:v>2431.6406299999981</c:v>
                </c:pt>
                <c:pt idx="28212">
                  <c:v>2434.08203</c:v>
                </c:pt>
                <c:pt idx="28213">
                  <c:v>2431.6406299999981</c:v>
                </c:pt>
                <c:pt idx="28214">
                  <c:v>2434.08203</c:v>
                </c:pt>
                <c:pt idx="28215">
                  <c:v>2431.6406299999981</c:v>
                </c:pt>
                <c:pt idx="28216">
                  <c:v>2434.08203</c:v>
                </c:pt>
                <c:pt idx="28217">
                  <c:v>2431.6406299999981</c:v>
                </c:pt>
                <c:pt idx="28218">
                  <c:v>2431.6406299999981</c:v>
                </c:pt>
                <c:pt idx="28219">
                  <c:v>2434.08203</c:v>
                </c:pt>
                <c:pt idx="28220">
                  <c:v>2434.08203</c:v>
                </c:pt>
                <c:pt idx="28221">
                  <c:v>2431.6406299999981</c:v>
                </c:pt>
                <c:pt idx="28222">
                  <c:v>2431.6406299999981</c:v>
                </c:pt>
                <c:pt idx="28223">
                  <c:v>2434.08203</c:v>
                </c:pt>
                <c:pt idx="28224">
                  <c:v>2431.6406299999981</c:v>
                </c:pt>
                <c:pt idx="28225">
                  <c:v>2434.08203</c:v>
                </c:pt>
                <c:pt idx="28226">
                  <c:v>2431.6406299999981</c:v>
                </c:pt>
                <c:pt idx="28227">
                  <c:v>2431.6406299999981</c:v>
                </c:pt>
                <c:pt idx="28228">
                  <c:v>2431.6406299999981</c:v>
                </c:pt>
                <c:pt idx="28229">
                  <c:v>2431.6406299999981</c:v>
                </c:pt>
                <c:pt idx="28230">
                  <c:v>2431.6406299999981</c:v>
                </c:pt>
                <c:pt idx="28231">
                  <c:v>2431.6406299999981</c:v>
                </c:pt>
                <c:pt idx="28232">
                  <c:v>2431.6406299999981</c:v>
                </c:pt>
                <c:pt idx="28233">
                  <c:v>2434.08203</c:v>
                </c:pt>
                <c:pt idx="28234">
                  <c:v>2434.08203</c:v>
                </c:pt>
                <c:pt idx="28235">
                  <c:v>2434.08203</c:v>
                </c:pt>
                <c:pt idx="28236">
                  <c:v>2431.6406299999981</c:v>
                </c:pt>
                <c:pt idx="28237">
                  <c:v>2434.08203</c:v>
                </c:pt>
                <c:pt idx="28238">
                  <c:v>2431.6406299999981</c:v>
                </c:pt>
                <c:pt idx="28239">
                  <c:v>2431.6406299999981</c:v>
                </c:pt>
                <c:pt idx="28240">
                  <c:v>2434.08203</c:v>
                </c:pt>
                <c:pt idx="28241">
                  <c:v>2431.6406299999981</c:v>
                </c:pt>
                <c:pt idx="28242">
                  <c:v>2431.6406299999981</c:v>
                </c:pt>
                <c:pt idx="28243">
                  <c:v>2431.6406299999981</c:v>
                </c:pt>
                <c:pt idx="28244">
                  <c:v>2431.6406299999981</c:v>
                </c:pt>
                <c:pt idx="28245">
                  <c:v>2434.08203</c:v>
                </c:pt>
                <c:pt idx="28246">
                  <c:v>2431.6406299999981</c:v>
                </c:pt>
                <c:pt idx="28247">
                  <c:v>2431.6406299999981</c:v>
                </c:pt>
                <c:pt idx="28248">
                  <c:v>2434.08203</c:v>
                </c:pt>
                <c:pt idx="28249">
                  <c:v>2431.6406299999981</c:v>
                </c:pt>
                <c:pt idx="28250">
                  <c:v>2431.6406299999981</c:v>
                </c:pt>
                <c:pt idx="28251">
                  <c:v>2431.6406299999981</c:v>
                </c:pt>
                <c:pt idx="28252">
                  <c:v>2434.08203</c:v>
                </c:pt>
                <c:pt idx="28253">
                  <c:v>2431.6406299999981</c:v>
                </c:pt>
                <c:pt idx="28254">
                  <c:v>2431.6406299999981</c:v>
                </c:pt>
                <c:pt idx="28255">
                  <c:v>2431.6406299999981</c:v>
                </c:pt>
                <c:pt idx="28256">
                  <c:v>2431.6406299999981</c:v>
                </c:pt>
                <c:pt idx="28257">
                  <c:v>2431.6406299999981</c:v>
                </c:pt>
                <c:pt idx="28258">
                  <c:v>2434.08203</c:v>
                </c:pt>
                <c:pt idx="28259">
                  <c:v>2434.08203</c:v>
                </c:pt>
                <c:pt idx="28260">
                  <c:v>2431.6406299999981</c:v>
                </c:pt>
                <c:pt idx="28261">
                  <c:v>2431.6406299999981</c:v>
                </c:pt>
                <c:pt idx="28262">
                  <c:v>2431.6406299999981</c:v>
                </c:pt>
                <c:pt idx="28263">
                  <c:v>2431.6406299999981</c:v>
                </c:pt>
                <c:pt idx="28264">
                  <c:v>2431.6406299999981</c:v>
                </c:pt>
                <c:pt idx="28265">
                  <c:v>2431.6406299999981</c:v>
                </c:pt>
                <c:pt idx="28266">
                  <c:v>2431.6406299999981</c:v>
                </c:pt>
                <c:pt idx="28267">
                  <c:v>2434.08203</c:v>
                </c:pt>
                <c:pt idx="28268">
                  <c:v>2434.08203</c:v>
                </c:pt>
                <c:pt idx="28269">
                  <c:v>2434.08203</c:v>
                </c:pt>
                <c:pt idx="28270">
                  <c:v>2434.08203</c:v>
                </c:pt>
                <c:pt idx="28271">
                  <c:v>2431.6406299999981</c:v>
                </c:pt>
                <c:pt idx="28272">
                  <c:v>2431.6406299999981</c:v>
                </c:pt>
                <c:pt idx="28273">
                  <c:v>2434.08203</c:v>
                </c:pt>
                <c:pt idx="28274">
                  <c:v>2431.6406299999981</c:v>
                </c:pt>
                <c:pt idx="28275">
                  <c:v>2431.6406299999981</c:v>
                </c:pt>
                <c:pt idx="28276">
                  <c:v>2431.6406299999981</c:v>
                </c:pt>
                <c:pt idx="28277">
                  <c:v>2431.6406299999981</c:v>
                </c:pt>
                <c:pt idx="28278">
                  <c:v>2431.6406299999981</c:v>
                </c:pt>
                <c:pt idx="28279">
                  <c:v>2434.08203</c:v>
                </c:pt>
                <c:pt idx="28280">
                  <c:v>2431.6406299999981</c:v>
                </c:pt>
                <c:pt idx="28281">
                  <c:v>2431.6406299999981</c:v>
                </c:pt>
                <c:pt idx="28282">
                  <c:v>2431.6406299999981</c:v>
                </c:pt>
                <c:pt idx="28283">
                  <c:v>2434.08203</c:v>
                </c:pt>
                <c:pt idx="28284">
                  <c:v>2431.6406299999981</c:v>
                </c:pt>
                <c:pt idx="28285">
                  <c:v>2434.08203</c:v>
                </c:pt>
                <c:pt idx="28286">
                  <c:v>2431.6406299999981</c:v>
                </c:pt>
                <c:pt idx="28287">
                  <c:v>2431.6406299999981</c:v>
                </c:pt>
                <c:pt idx="28288">
                  <c:v>2434.08203</c:v>
                </c:pt>
                <c:pt idx="28289">
                  <c:v>2434.08203</c:v>
                </c:pt>
                <c:pt idx="28290">
                  <c:v>2431.6406299999981</c:v>
                </c:pt>
                <c:pt idx="28291">
                  <c:v>2434.08203</c:v>
                </c:pt>
                <c:pt idx="28292">
                  <c:v>2431.6406299999981</c:v>
                </c:pt>
                <c:pt idx="28293">
                  <c:v>2431.6406299999981</c:v>
                </c:pt>
                <c:pt idx="28294">
                  <c:v>2431.6406299999981</c:v>
                </c:pt>
                <c:pt idx="28295">
                  <c:v>2434.08203</c:v>
                </c:pt>
                <c:pt idx="28296">
                  <c:v>2431.6406299999981</c:v>
                </c:pt>
                <c:pt idx="28297">
                  <c:v>2431.6406299999981</c:v>
                </c:pt>
                <c:pt idx="28298">
                  <c:v>2431.6406299999981</c:v>
                </c:pt>
                <c:pt idx="28299">
                  <c:v>2431.6406299999981</c:v>
                </c:pt>
                <c:pt idx="28300">
                  <c:v>2434.08203</c:v>
                </c:pt>
                <c:pt idx="28301">
                  <c:v>2434.08203</c:v>
                </c:pt>
                <c:pt idx="28302">
                  <c:v>2431.6406299999981</c:v>
                </c:pt>
                <c:pt idx="28303">
                  <c:v>2434.08203</c:v>
                </c:pt>
                <c:pt idx="28304">
                  <c:v>2434.08203</c:v>
                </c:pt>
                <c:pt idx="28305">
                  <c:v>2434.08203</c:v>
                </c:pt>
                <c:pt idx="28306">
                  <c:v>2431.6406299999981</c:v>
                </c:pt>
                <c:pt idx="28307">
                  <c:v>2431.6406299999981</c:v>
                </c:pt>
                <c:pt idx="28308">
                  <c:v>2431.6406299999981</c:v>
                </c:pt>
                <c:pt idx="28309">
                  <c:v>2431.6406299999981</c:v>
                </c:pt>
                <c:pt idx="28310">
                  <c:v>2434.08203</c:v>
                </c:pt>
                <c:pt idx="28311">
                  <c:v>2434.08203</c:v>
                </c:pt>
                <c:pt idx="28312">
                  <c:v>2431.6406299999981</c:v>
                </c:pt>
                <c:pt idx="28313">
                  <c:v>2434.08203</c:v>
                </c:pt>
                <c:pt idx="28314">
                  <c:v>2431.6406299999981</c:v>
                </c:pt>
                <c:pt idx="28315">
                  <c:v>2431.6406299999981</c:v>
                </c:pt>
                <c:pt idx="28316">
                  <c:v>2434.08203</c:v>
                </c:pt>
                <c:pt idx="28317">
                  <c:v>2431.6406299999981</c:v>
                </c:pt>
                <c:pt idx="28318">
                  <c:v>2431.6406299999981</c:v>
                </c:pt>
                <c:pt idx="28319">
                  <c:v>2434.08203</c:v>
                </c:pt>
                <c:pt idx="28320">
                  <c:v>2434.08203</c:v>
                </c:pt>
                <c:pt idx="28321">
                  <c:v>2434.08203</c:v>
                </c:pt>
                <c:pt idx="28322">
                  <c:v>2431.6406299999981</c:v>
                </c:pt>
                <c:pt idx="28323">
                  <c:v>2434.08203</c:v>
                </c:pt>
                <c:pt idx="28324">
                  <c:v>2431.6406299999981</c:v>
                </c:pt>
                <c:pt idx="28325">
                  <c:v>2431.6406299999981</c:v>
                </c:pt>
                <c:pt idx="28326">
                  <c:v>2434.08203</c:v>
                </c:pt>
                <c:pt idx="28327">
                  <c:v>2431.6406299999981</c:v>
                </c:pt>
                <c:pt idx="28328">
                  <c:v>2431.6406299999981</c:v>
                </c:pt>
                <c:pt idx="28329">
                  <c:v>2431.6406299999981</c:v>
                </c:pt>
                <c:pt idx="28330">
                  <c:v>2431.6406299999981</c:v>
                </c:pt>
                <c:pt idx="28331">
                  <c:v>2431.6406299999981</c:v>
                </c:pt>
                <c:pt idx="28332">
                  <c:v>2431.6406299999981</c:v>
                </c:pt>
                <c:pt idx="28333">
                  <c:v>2431.6406299999981</c:v>
                </c:pt>
                <c:pt idx="28334">
                  <c:v>2434.08203</c:v>
                </c:pt>
                <c:pt idx="28335">
                  <c:v>2431.6406299999981</c:v>
                </c:pt>
                <c:pt idx="28336">
                  <c:v>2431.6406299999981</c:v>
                </c:pt>
                <c:pt idx="28337">
                  <c:v>2431.6406299999981</c:v>
                </c:pt>
                <c:pt idx="28338">
                  <c:v>2431.6406299999981</c:v>
                </c:pt>
                <c:pt idx="28339">
                  <c:v>2431.6406299999981</c:v>
                </c:pt>
                <c:pt idx="28340">
                  <c:v>2431.6406299999981</c:v>
                </c:pt>
                <c:pt idx="28341">
                  <c:v>2431.6406299999981</c:v>
                </c:pt>
                <c:pt idx="28342">
                  <c:v>2431.6406299999981</c:v>
                </c:pt>
                <c:pt idx="28343">
                  <c:v>2431.6406299999981</c:v>
                </c:pt>
                <c:pt idx="28344">
                  <c:v>2431.6406299999981</c:v>
                </c:pt>
                <c:pt idx="28345">
                  <c:v>2431.6406299999981</c:v>
                </c:pt>
                <c:pt idx="28346">
                  <c:v>2431.6406299999981</c:v>
                </c:pt>
                <c:pt idx="28347">
                  <c:v>2431.6406299999981</c:v>
                </c:pt>
                <c:pt idx="28348">
                  <c:v>2431.6406299999981</c:v>
                </c:pt>
                <c:pt idx="28349">
                  <c:v>2431.6406299999981</c:v>
                </c:pt>
                <c:pt idx="28350">
                  <c:v>2431.6406299999981</c:v>
                </c:pt>
                <c:pt idx="28351">
                  <c:v>2431.6406299999981</c:v>
                </c:pt>
                <c:pt idx="28352">
                  <c:v>2431.6406299999981</c:v>
                </c:pt>
                <c:pt idx="28353">
                  <c:v>2431.6406299999981</c:v>
                </c:pt>
                <c:pt idx="28354">
                  <c:v>2431.6406299999981</c:v>
                </c:pt>
                <c:pt idx="28355">
                  <c:v>2431.6406299999981</c:v>
                </c:pt>
                <c:pt idx="28356">
                  <c:v>2434.08203</c:v>
                </c:pt>
                <c:pt idx="28357">
                  <c:v>2431.6406299999981</c:v>
                </c:pt>
                <c:pt idx="28358">
                  <c:v>2434.08203</c:v>
                </c:pt>
                <c:pt idx="28359">
                  <c:v>2431.6406299999981</c:v>
                </c:pt>
                <c:pt idx="28360">
                  <c:v>2434.08203</c:v>
                </c:pt>
                <c:pt idx="28361">
                  <c:v>2431.6406299999981</c:v>
                </c:pt>
                <c:pt idx="28362">
                  <c:v>2431.6406299999981</c:v>
                </c:pt>
                <c:pt idx="28363">
                  <c:v>2434.08203</c:v>
                </c:pt>
                <c:pt idx="28364">
                  <c:v>2434.08203</c:v>
                </c:pt>
                <c:pt idx="28365">
                  <c:v>2431.6406299999981</c:v>
                </c:pt>
                <c:pt idx="28366">
                  <c:v>2434.08203</c:v>
                </c:pt>
                <c:pt idx="28367">
                  <c:v>2431.6406299999981</c:v>
                </c:pt>
                <c:pt idx="28368">
                  <c:v>2434.08203</c:v>
                </c:pt>
                <c:pt idx="28369">
                  <c:v>2431.6406299999981</c:v>
                </c:pt>
                <c:pt idx="28370">
                  <c:v>2434.08203</c:v>
                </c:pt>
                <c:pt idx="28371">
                  <c:v>2431.6406299999981</c:v>
                </c:pt>
                <c:pt idx="28372">
                  <c:v>2431.6406299999981</c:v>
                </c:pt>
                <c:pt idx="28373">
                  <c:v>2434.08203</c:v>
                </c:pt>
                <c:pt idx="28374">
                  <c:v>2434.08203</c:v>
                </c:pt>
                <c:pt idx="28375">
                  <c:v>2431.6406299999981</c:v>
                </c:pt>
                <c:pt idx="28376">
                  <c:v>2431.6406299999981</c:v>
                </c:pt>
                <c:pt idx="28377">
                  <c:v>2431.6406299999981</c:v>
                </c:pt>
                <c:pt idx="28378">
                  <c:v>2434.08203</c:v>
                </c:pt>
                <c:pt idx="28379">
                  <c:v>2431.6406299999981</c:v>
                </c:pt>
                <c:pt idx="28380">
                  <c:v>2431.6406299999981</c:v>
                </c:pt>
                <c:pt idx="28381">
                  <c:v>2434.08203</c:v>
                </c:pt>
                <c:pt idx="28382">
                  <c:v>2434.08203</c:v>
                </c:pt>
                <c:pt idx="28383">
                  <c:v>2434.08203</c:v>
                </c:pt>
                <c:pt idx="28384">
                  <c:v>2434.08203</c:v>
                </c:pt>
                <c:pt idx="28385">
                  <c:v>2431.6406299999981</c:v>
                </c:pt>
                <c:pt idx="28386">
                  <c:v>2431.6406299999981</c:v>
                </c:pt>
                <c:pt idx="28387">
                  <c:v>2431.6406299999981</c:v>
                </c:pt>
                <c:pt idx="28388">
                  <c:v>2431.6406299999981</c:v>
                </c:pt>
                <c:pt idx="28389">
                  <c:v>2431.6406299999981</c:v>
                </c:pt>
                <c:pt idx="28390">
                  <c:v>2431.6406299999981</c:v>
                </c:pt>
                <c:pt idx="28391">
                  <c:v>2431.6406299999981</c:v>
                </c:pt>
                <c:pt idx="28392">
                  <c:v>2434.08203</c:v>
                </c:pt>
                <c:pt idx="28393">
                  <c:v>2431.6406299999981</c:v>
                </c:pt>
                <c:pt idx="28394">
                  <c:v>2431.6406299999981</c:v>
                </c:pt>
                <c:pt idx="28395">
                  <c:v>2431.6406299999981</c:v>
                </c:pt>
                <c:pt idx="28396">
                  <c:v>2431.6406299999981</c:v>
                </c:pt>
                <c:pt idx="28397">
                  <c:v>2431.6406299999981</c:v>
                </c:pt>
                <c:pt idx="28398">
                  <c:v>2431.6406299999981</c:v>
                </c:pt>
                <c:pt idx="28399">
                  <c:v>2431.6406299999981</c:v>
                </c:pt>
                <c:pt idx="28400">
                  <c:v>2431.6406299999981</c:v>
                </c:pt>
                <c:pt idx="28401">
                  <c:v>2434.08203</c:v>
                </c:pt>
                <c:pt idx="28402">
                  <c:v>2434.08203</c:v>
                </c:pt>
                <c:pt idx="28403">
                  <c:v>2434.08203</c:v>
                </c:pt>
                <c:pt idx="28404">
                  <c:v>2431.6406299999981</c:v>
                </c:pt>
                <c:pt idx="28405">
                  <c:v>2431.6406299999981</c:v>
                </c:pt>
                <c:pt idx="28406">
                  <c:v>2431.6406299999981</c:v>
                </c:pt>
                <c:pt idx="28407">
                  <c:v>2431.6406299999981</c:v>
                </c:pt>
                <c:pt idx="28408">
                  <c:v>2434.08203</c:v>
                </c:pt>
                <c:pt idx="28409">
                  <c:v>2434.08203</c:v>
                </c:pt>
                <c:pt idx="28410">
                  <c:v>2431.6406299999981</c:v>
                </c:pt>
                <c:pt idx="28411">
                  <c:v>2434.08203</c:v>
                </c:pt>
                <c:pt idx="28412">
                  <c:v>2431.6406299999981</c:v>
                </c:pt>
                <c:pt idx="28413">
                  <c:v>2431.6406299999981</c:v>
                </c:pt>
                <c:pt idx="28414">
                  <c:v>2434.08203</c:v>
                </c:pt>
                <c:pt idx="28415">
                  <c:v>2431.6406299999981</c:v>
                </c:pt>
                <c:pt idx="28416">
                  <c:v>2431.6406299999981</c:v>
                </c:pt>
                <c:pt idx="28417">
                  <c:v>2434.08203</c:v>
                </c:pt>
                <c:pt idx="28418">
                  <c:v>2434.08203</c:v>
                </c:pt>
                <c:pt idx="28419">
                  <c:v>2431.6406299999981</c:v>
                </c:pt>
                <c:pt idx="28420">
                  <c:v>2431.6406299999981</c:v>
                </c:pt>
                <c:pt idx="28421">
                  <c:v>2431.6406299999981</c:v>
                </c:pt>
                <c:pt idx="28422">
                  <c:v>2434.08203</c:v>
                </c:pt>
                <c:pt idx="28423">
                  <c:v>2434.08203</c:v>
                </c:pt>
                <c:pt idx="28424">
                  <c:v>2431.6406299999981</c:v>
                </c:pt>
                <c:pt idx="28425">
                  <c:v>2434.08203</c:v>
                </c:pt>
                <c:pt idx="28426">
                  <c:v>2431.6406299999981</c:v>
                </c:pt>
                <c:pt idx="28427">
                  <c:v>2431.6406299999981</c:v>
                </c:pt>
                <c:pt idx="28428">
                  <c:v>2431.6406299999981</c:v>
                </c:pt>
                <c:pt idx="28429">
                  <c:v>2434.08203</c:v>
                </c:pt>
                <c:pt idx="28430">
                  <c:v>2431.6406299999981</c:v>
                </c:pt>
                <c:pt idx="28431">
                  <c:v>2431.6406299999981</c:v>
                </c:pt>
                <c:pt idx="28432">
                  <c:v>2431.6406299999981</c:v>
                </c:pt>
                <c:pt idx="28433">
                  <c:v>2434.08203</c:v>
                </c:pt>
                <c:pt idx="28434">
                  <c:v>2434.08203</c:v>
                </c:pt>
                <c:pt idx="28435">
                  <c:v>2431.6406299999981</c:v>
                </c:pt>
                <c:pt idx="28436">
                  <c:v>2434.08203</c:v>
                </c:pt>
                <c:pt idx="28437">
                  <c:v>2431.6406299999981</c:v>
                </c:pt>
                <c:pt idx="28438">
                  <c:v>2431.6406299999981</c:v>
                </c:pt>
                <c:pt idx="28439">
                  <c:v>2431.6406299999981</c:v>
                </c:pt>
                <c:pt idx="28440">
                  <c:v>2434.08203</c:v>
                </c:pt>
                <c:pt idx="28441">
                  <c:v>2431.6406299999981</c:v>
                </c:pt>
                <c:pt idx="28442">
                  <c:v>2431.6406299999981</c:v>
                </c:pt>
                <c:pt idx="28443">
                  <c:v>2431.6406299999981</c:v>
                </c:pt>
                <c:pt idx="28444">
                  <c:v>2434.08203</c:v>
                </c:pt>
                <c:pt idx="28445">
                  <c:v>2431.6406299999981</c:v>
                </c:pt>
                <c:pt idx="28446">
                  <c:v>2431.6406299999981</c:v>
                </c:pt>
                <c:pt idx="28447">
                  <c:v>2431.6406299999981</c:v>
                </c:pt>
                <c:pt idx="28448">
                  <c:v>2431.6406299999981</c:v>
                </c:pt>
                <c:pt idx="28449">
                  <c:v>2431.6406299999981</c:v>
                </c:pt>
                <c:pt idx="28450">
                  <c:v>2434.08203</c:v>
                </c:pt>
                <c:pt idx="28451">
                  <c:v>2434.08203</c:v>
                </c:pt>
                <c:pt idx="28452">
                  <c:v>2431.6406299999981</c:v>
                </c:pt>
                <c:pt idx="28453">
                  <c:v>2434.08203</c:v>
                </c:pt>
                <c:pt idx="28454">
                  <c:v>2434.08203</c:v>
                </c:pt>
                <c:pt idx="28455">
                  <c:v>2431.6406299999981</c:v>
                </c:pt>
                <c:pt idx="28456">
                  <c:v>2431.6406299999981</c:v>
                </c:pt>
                <c:pt idx="28457">
                  <c:v>2434.08203</c:v>
                </c:pt>
                <c:pt idx="28458">
                  <c:v>2431.6406299999981</c:v>
                </c:pt>
                <c:pt idx="28459">
                  <c:v>2431.6406299999981</c:v>
                </c:pt>
                <c:pt idx="28460">
                  <c:v>2431.6406299999981</c:v>
                </c:pt>
                <c:pt idx="28461">
                  <c:v>2434.08203</c:v>
                </c:pt>
                <c:pt idx="28462">
                  <c:v>2434.08203</c:v>
                </c:pt>
                <c:pt idx="28463">
                  <c:v>2431.6406299999981</c:v>
                </c:pt>
                <c:pt idx="28464">
                  <c:v>2431.6406299999981</c:v>
                </c:pt>
                <c:pt idx="28465">
                  <c:v>2431.6406299999981</c:v>
                </c:pt>
                <c:pt idx="28466">
                  <c:v>2431.6406299999981</c:v>
                </c:pt>
                <c:pt idx="28467">
                  <c:v>2431.6406299999981</c:v>
                </c:pt>
                <c:pt idx="28468">
                  <c:v>2434.08203</c:v>
                </c:pt>
                <c:pt idx="28469">
                  <c:v>2431.6406299999981</c:v>
                </c:pt>
                <c:pt idx="28470">
                  <c:v>2434.08203</c:v>
                </c:pt>
                <c:pt idx="28471">
                  <c:v>2431.6406299999981</c:v>
                </c:pt>
                <c:pt idx="28472">
                  <c:v>2431.6406299999981</c:v>
                </c:pt>
                <c:pt idx="28473">
                  <c:v>2431.6406299999981</c:v>
                </c:pt>
                <c:pt idx="28474">
                  <c:v>2431.6406299999981</c:v>
                </c:pt>
                <c:pt idx="28475">
                  <c:v>2431.6406299999981</c:v>
                </c:pt>
                <c:pt idx="28476">
                  <c:v>2434.08203</c:v>
                </c:pt>
                <c:pt idx="28477">
                  <c:v>2431.6406299999981</c:v>
                </c:pt>
                <c:pt idx="28478">
                  <c:v>2431.6406299999981</c:v>
                </c:pt>
                <c:pt idx="28479">
                  <c:v>2431.6406299999981</c:v>
                </c:pt>
                <c:pt idx="28480">
                  <c:v>2431.6406299999981</c:v>
                </c:pt>
                <c:pt idx="28481">
                  <c:v>2431.6406299999981</c:v>
                </c:pt>
                <c:pt idx="28482">
                  <c:v>2434.08203</c:v>
                </c:pt>
                <c:pt idx="28483">
                  <c:v>2434.08203</c:v>
                </c:pt>
                <c:pt idx="28484">
                  <c:v>2434.08203</c:v>
                </c:pt>
                <c:pt idx="28485">
                  <c:v>2431.6406299999981</c:v>
                </c:pt>
                <c:pt idx="28486">
                  <c:v>2431.6406299999981</c:v>
                </c:pt>
                <c:pt idx="28487">
                  <c:v>2431.6406299999981</c:v>
                </c:pt>
                <c:pt idx="28488">
                  <c:v>2434.08203</c:v>
                </c:pt>
                <c:pt idx="28489">
                  <c:v>2431.6406299999981</c:v>
                </c:pt>
                <c:pt idx="28490">
                  <c:v>2431.6406299999981</c:v>
                </c:pt>
                <c:pt idx="28491">
                  <c:v>2431.6406299999981</c:v>
                </c:pt>
                <c:pt idx="28492">
                  <c:v>2431.6406299999981</c:v>
                </c:pt>
                <c:pt idx="28493">
                  <c:v>2431.6406299999981</c:v>
                </c:pt>
                <c:pt idx="28494">
                  <c:v>2431.6406299999981</c:v>
                </c:pt>
                <c:pt idx="28495">
                  <c:v>2431.6406299999981</c:v>
                </c:pt>
                <c:pt idx="28496">
                  <c:v>2431.6406299999981</c:v>
                </c:pt>
                <c:pt idx="28497">
                  <c:v>2431.6406299999981</c:v>
                </c:pt>
                <c:pt idx="28498">
                  <c:v>2431.6406299999981</c:v>
                </c:pt>
                <c:pt idx="28499">
                  <c:v>2431.6406299999981</c:v>
                </c:pt>
                <c:pt idx="28500">
                  <c:v>2431.6406299999981</c:v>
                </c:pt>
                <c:pt idx="28501">
                  <c:v>2431.6406299999981</c:v>
                </c:pt>
                <c:pt idx="28502">
                  <c:v>2431.6406299999981</c:v>
                </c:pt>
                <c:pt idx="28503">
                  <c:v>2434.08203</c:v>
                </c:pt>
                <c:pt idx="28504">
                  <c:v>2431.6406299999981</c:v>
                </c:pt>
                <c:pt idx="28505">
                  <c:v>2431.6406299999981</c:v>
                </c:pt>
                <c:pt idx="28506">
                  <c:v>2431.6406299999981</c:v>
                </c:pt>
                <c:pt idx="28507">
                  <c:v>2431.6406299999981</c:v>
                </c:pt>
                <c:pt idx="28508">
                  <c:v>2431.6406299999981</c:v>
                </c:pt>
                <c:pt idx="28509">
                  <c:v>2434.08203</c:v>
                </c:pt>
                <c:pt idx="28510">
                  <c:v>2431.6406299999981</c:v>
                </c:pt>
                <c:pt idx="28511">
                  <c:v>2434.08203</c:v>
                </c:pt>
                <c:pt idx="28512">
                  <c:v>2434.08203</c:v>
                </c:pt>
                <c:pt idx="28513">
                  <c:v>2431.6406299999981</c:v>
                </c:pt>
                <c:pt idx="28514">
                  <c:v>2431.6406299999981</c:v>
                </c:pt>
                <c:pt idx="28515">
                  <c:v>2431.6406299999981</c:v>
                </c:pt>
                <c:pt idx="28516">
                  <c:v>2434.08203</c:v>
                </c:pt>
                <c:pt idx="28517">
                  <c:v>2434.08203</c:v>
                </c:pt>
                <c:pt idx="28518">
                  <c:v>2431.6406299999981</c:v>
                </c:pt>
                <c:pt idx="28519">
                  <c:v>2431.6406299999981</c:v>
                </c:pt>
                <c:pt idx="28520">
                  <c:v>2431.6406299999981</c:v>
                </c:pt>
                <c:pt idx="28521">
                  <c:v>2434.08203</c:v>
                </c:pt>
                <c:pt idx="28522">
                  <c:v>2431.6406299999981</c:v>
                </c:pt>
                <c:pt idx="28523">
                  <c:v>2434.08203</c:v>
                </c:pt>
                <c:pt idx="28524">
                  <c:v>2434.08203</c:v>
                </c:pt>
                <c:pt idx="28525">
                  <c:v>2434.08203</c:v>
                </c:pt>
                <c:pt idx="28526">
                  <c:v>2431.6406299999981</c:v>
                </c:pt>
                <c:pt idx="28527">
                  <c:v>2431.6406299999981</c:v>
                </c:pt>
                <c:pt idx="28528">
                  <c:v>2434.08203</c:v>
                </c:pt>
                <c:pt idx="28529">
                  <c:v>2431.6406299999981</c:v>
                </c:pt>
                <c:pt idx="28530">
                  <c:v>2431.6406299999981</c:v>
                </c:pt>
                <c:pt idx="28531">
                  <c:v>2431.6406299999981</c:v>
                </c:pt>
                <c:pt idx="28532">
                  <c:v>2431.6406299999981</c:v>
                </c:pt>
                <c:pt idx="28533">
                  <c:v>2431.6406299999981</c:v>
                </c:pt>
                <c:pt idx="28534">
                  <c:v>2431.6406299999981</c:v>
                </c:pt>
                <c:pt idx="28535">
                  <c:v>2431.6406299999981</c:v>
                </c:pt>
                <c:pt idx="28536">
                  <c:v>2431.6406299999981</c:v>
                </c:pt>
                <c:pt idx="28537">
                  <c:v>2431.6406299999981</c:v>
                </c:pt>
                <c:pt idx="28538">
                  <c:v>2431.6406299999981</c:v>
                </c:pt>
                <c:pt idx="28539">
                  <c:v>2434.08203</c:v>
                </c:pt>
                <c:pt idx="28540">
                  <c:v>2434.08203</c:v>
                </c:pt>
                <c:pt idx="28541">
                  <c:v>2431.6406299999981</c:v>
                </c:pt>
                <c:pt idx="28542">
                  <c:v>2434.08203</c:v>
                </c:pt>
                <c:pt idx="28543">
                  <c:v>2434.08203</c:v>
                </c:pt>
                <c:pt idx="28544">
                  <c:v>2431.6406299999981</c:v>
                </c:pt>
                <c:pt idx="28545">
                  <c:v>2431.6406299999981</c:v>
                </c:pt>
                <c:pt idx="28546">
                  <c:v>2431.6406299999981</c:v>
                </c:pt>
                <c:pt idx="28547">
                  <c:v>2431.6406299999981</c:v>
                </c:pt>
                <c:pt idx="28548">
                  <c:v>2431.6406299999981</c:v>
                </c:pt>
                <c:pt idx="28549">
                  <c:v>2431.6406299999981</c:v>
                </c:pt>
                <c:pt idx="28550">
                  <c:v>2434.08203</c:v>
                </c:pt>
                <c:pt idx="28551">
                  <c:v>2431.6406299999981</c:v>
                </c:pt>
                <c:pt idx="28552">
                  <c:v>2431.6406299999981</c:v>
                </c:pt>
                <c:pt idx="28553">
                  <c:v>2431.6406299999981</c:v>
                </c:pt>
                <c:pt idx="28554">
                  <c:v>2434.08203</c:v>
                </c:pt>
                <c:pt idx="28555">
                  <c:v>2431.6406299999981</c:v>
                </c:pt>
                <c:pt idx="28556">
                  <c:v>2431.6406299999981</c:v>
                </c:pt>
                <c:pt idx="28557">
                  <c:v>2431.6406299999981</c:v>
                </c:pt>
                <c:pt idx="28558">
                  <c:v>2434.08203</c:v>
                </c:pt>
                <c:pt idx="28559">
                  <c:v>2434.08203</c:v>
                </c:pt>
                <c:pt idx="28560">
                  <c:v>2431.6406299999981</c:v>
                </c:pt>
                <c:pt idx="28561">
                  <c:v>2434.08203</c:v>
                </c:pt>
                <c:pt idx="28562">
                  <c:v>2434.08203</c:v>
                </c:pt>
                <c:pt idx="28563">
                  <c:v>2431.6406299999981</c:v>
                </c:pt>
                <c:pt idx="28564">
                  <c:v>2434.08203</c:v>
                </c:pt>
                <c:pt idx="28565">
                  <c:v>2434.08203</c:v>
                </c:pt>
                <c:pt idx="28566">
                  <c:v>2431.6406299999981</c:v>
                </c:pt>
                <c:pt idx="28567">
                  <c:v>2434.08203</c:v>
                </c:pt>
                <c:pt idx="28568">
                  <c:v>2431.6406299999981</c:v>
                </c:pt>
                <c:pt idx="28569">
                  <c:v>2431.6406299999981</c:v>
                </c:pt>
                <c:pt idx="28570">
                  <c:v>2431.6406299999981</c:v>
                </c:pt>
                <c:pt idx="28571">
                  <c:v>2431.6406299999981</c:v>
                </c:pt>
                <c:pt idx="28572">
                  <c:v>2431.6406299999981</c:v>
                </c:pt>
                <c:pt idx="28573">
                  <c:v>2431.6406299999981</c:v>
                </c:pt>
                <c:pt idx="28574">
                  <c:v>2434.08203</c:v>
                </c:pt>
                <c:pt idx="28575">
                  <c:v>2431.6406299999981</c:v>
                </c:pt>
                <c:pt idx="28576">
                  <c:v>2431.6406299999981</c:v>
                </c:pt>
                <c:pt idx="28577">
                  <c:v>2431.6406299999981</c:v>
                </c:pt>
                <c:pt idx="28578">
                  <c:v>2431.6406299999981</c:v>
                </c:pt>
                <c:pt idx="28579">
                  <c:v>2431.6406299999981</c:v>
                </c:pt>
                <c:pt idx="28580">
                  <c:v>2431.6406299999981</c:v>
                </c:pt>
                <c:pt idx="28581">
                  <c:v>2431.6406299999981</c:v>
                </c:pt>
                <c:pt idx="28582">
                  <c:v>2431.6406299999981</c:v>
                </c:pt>
                <c:pt idx="28583">
                  <c:v>2434.08203</c:v>
                </c:pt>
                <c:pt idx="28584">
                  <c:v>2434.08203</c:v>
                </c:pt>
                <c:pt idx="28585">
                  <c:v>2431.6406299999981</c:v>
                </c:pt>
                <c:pt idx="28586">
                  <c:v>2431.6406299999981</c:v>
                </c:pt>
                <c:pt idx="28587">
                  <c:v>2431.6406299999981</c:v>
                </c:pt>
                <c:pt idx="28588">
                  <c:v>2431.6406299999981</c:v>
                </c:pt>
                <c:pt idx="28589">
                  <c:v>2434.08203</c:v>
                </c:pt>
                <c:pt idx="28590">
                  <c:v>2431.6406299999981</c:v>
                </c:pt>
                <c:pt idx="28591">
                  <c:v>2431.6406299999981</c:v>
                </c:pt>
                <c:pt idx="28592">
                  <c:v>2431.6406299999981</c:v>
                </c:pt>
                <c:pt idx="28593">
                  <c:v>2431.6406299999981</c:v>
                </c:pt>
                <c:pt idx="28594">
                  <c:v>2434.08203</c:v>
                </c:pt>
                <c:pt idx="28595">
                  <c:v>2431.6406299999981</c:v>
                </c:pt>
                <c:pt idx="28596">
                  <c:v>2431.6406299999981</c:v>
                </c:pt>
                <c:pt idx="28597">
                  <c:v>2431.6406299999981</c:v>
                </c:pt>
                <c:pt idx="28598">
                  <c:v>2431.6406299999981</c:v>
                </c:pt>
                <c:pt idx="28599">
                  <c:v>2431.6406299999981</c:v>
                </c:pt>
                <c:pt idx="28600">
                  <c:v>2434.08203</c:v>
                </c:pt>
                <c:pt idx="28601">
                  <c:v>2434.08203</c:v>
                </c:pt>
                <c:pt idx="28602">
                  <c:v>2431.6406299999981</c:v>
                </c:pt>
                <c:pt idx="28603">
                  <c:v>2431.6406299999981</c:v>
                </c:pt>
                <c:pt idx="28604">
                  <c:v>2431.6406299999981</c:v>
                </c:pt>
                <c:pt idx="28605">
                  <c:v>2434.08203</c:v>
                </c:pt>
                <c:pt idx="28606">
                  <c:v>2431.6406299999981</c:v>
                </c:pt>
                <c:pt idx="28607">
                  <c:v>2434.08203</c:v>
                </c:pt>
                <c:pt idx="28608">
                  <c:v>2434.08203</c:v>
                </c:pt>
                <c:pt idx="28609">
                  <c:v>2431.6406299999981</c:v>
                </c:pt>
                <c:pt idx="28610">
                  <c:v>2434.08203</c:v>
                </c:pt>
                <c:pt idx="28611">
                  <c:v>2431.6406299999981</c:v>
                </c:pt>
                <c:pt idx="28612">
                  <c:v>2434.08203</c:v>
                </c:pt>
                <c:pt idx="28613">
                  <c:v>2431.6406299999981</c:v>
                </c:pt>
                <c:pt idx="28614">
                  <c:v>2431.6406299999981</c:v>
                </c:pt>
                <c:pt idx="28615">
                  <c:v>2434.08203</c:v>
                </c:pt>
                <c:pt idx="28616">
                  <c:v>2431.6406299999981</c:v>
                </c:pt>
                <c:pt idx="28617">
                  <c:v>2431.6406299999981</c:v>
                </c:pt>
                <c:pt idx="28618">
                  <c:v>2431.6406299999981</c:v>
                </c:pt>
                <c:pt idx="28619">
                  <c:v>2431.6406299999981</c:v>
                </c:pt>
                <c:pt idx="28620">
                  <c:v>2431.6406299999981</c:v>
                </c:pt>
                <c:pt idx="28621">
                  <c:v>2431.6406299999981</c:v>
                </c:pt>
                <c:pt idx="28622">
                  <c:v>2431.6406299999981</c:v>
                </c:pt>
                <c:pt idx="28623">
                  <c:v>2431.6406299999981</c:v>
                </c:pt>
                <c:pt idx="28624">
                  <c:v>2434.08203</c:v>
                </c:pt>
                <c:pt idx="28625">
                  <c:v>2431.6406299999981</c:v>
                </c:pt>
                <c:pt idx="28626">
                  <c:v>2431.6406299999981</c:v>
                </c:pt>
                <c:pt idx="28627">
                  <c:v>2431.6406299999981</c:v>
                </c:pt>
                <c:pt idx="28628">
                  <c:v>2434.08203</c:v>
                </c:pt>
                <c:pt idx="28629">
                  <c:v>2431.6406299999981</c:v>
                </c:pt>
                <c:pt idx="28630">
                  <c:v>2431.6406299999981</c:v>
                </c:pt>
                <c:pt idx="28631">
                  <c:v>2434.08203</c:v>
                </c:pt>
                <c:pt idx="28632">
                  <c:v>2431.6406299999981</c:v>
                </c:pt>
                <c:pt idx="28633">
                  <c:v>2431.6406299999981</c:v>
                </c:pt>
                <c:pt idx="28634">
                  <c:v>2431.6406299999981</c:v>
                </c:pt>
                <c:pt idx="28635">
                  <c:v>2434.08203</c:v>
                </c:pt>
                <c:pt idx="28636">
                  <c:v>2431.6406299999981</c:v>
                </c:pt>
                <c:pt idx="28637">
                  <c:v>2431.6406299999981</c:v>
                </c:pt>
                <c:pt idx="28638">
                  <c:v>2431.6406299999981</c:v>
                </c:pt>
                <c:pt idx="28639">
                  <c:v>2431.6406299999981</c:v>
                </c:pt>
                <c:pt idx="28640">
                  <c:v>2434.08203</c:v>
                </c:pt>
                <c:pt idx="28641">
                  <c:v>2431.6406299999981</c:v>
                </c:pt>
                <c:pt idx="28642">
                  <c:v>2431.6406299999981</c:v>
                </c:pt>
                <c:pt idx="28643">
                  <c:v>2434.08203</c:v>
                </c:pt>
                <c:pt idx="28644">
                  <c:v>2431.6406299999981</c:v>
                </c:pt>
                <c:pt idx="28645">
                  <c:v>2431.6406299999981</c:v>
                </c:pt>
                <c:pt idx="28646">
                  <c:v>2431.6406299999981</c:v>
                </c:pt>
                <c:pt idx="28647">
                  <c:v>2431.6406299999981</c:v>
                </c:pt>
                <c:pt idx="28648">
                  <c:v>2431.6406299999981</c:v>
                </c:pt>
                <c:pt idx="28649">
                  <c:v>2431.6406299999981</c:v>
                </c:pt>
                <c:pt idx="28650">
                  <c:v>2431.6406299999981</c:v>
                </c:pt>
                <c:pt idx="28651">
                  <c:v>2431.6406299999981</c:v>
                </c:pt>
                <c:pt idx="28652">
                  <c:v>2434.08203</c:v>
                </c:pt>
                <c:pt idx="28653">
                  <c:v>2434.08203</c:v>
                </c:pt>
                <c:pt idx="28654">
                  <c:v>2434.08203</c:v>
                </c:pt>
                <c:pt idx="28655">
                  <c:v>2431.6406299999981</c:v>
                </c:pt>
                <c:pt idx="28656">
                  <c:v>2431.6406299999981</c:v>
                </c:pt>
                <c:pt idx="28657">
                  <c:v>2434.08203</c:v>
                </c:pt>
                <c:pt idx="28658">
                  <c:v>2431.6406299999981</c:v>
                </c:pt>
                <c:pt idx="28659">
                  <c:v>2434.08203</c:v>
                </c:pt>
                <c:pt idx="28660">
                  <c:v>2434.08203</c:v>
                </c:pt>
                <c:pt idx="28661">
                  <c:v>2434.08203</c:v>
                </c:pt>
                <c:pt idx="28662">
                  <c:v>2431.6406299999981</c:v>
                </c:pt>
                <c:pt idx="28663">
                  <c:v>2431.6406299999981</c:v>
                </c:pt>
                <c:pt idx="28664">
                  <c:v>2431.6406299999981</c:v>
                </c:pt>
                <c:pt idx="28665">
                  <c:v>2434.08203</c:v>
                </c:pt>
                <c:pt idx="28666">
                  <c:v>2431.6406299999981</c:v>
                </c:pt>
                <c:pt idx="28667">
                  <c:v>2431.6406299999981</c:v>
                </c:pt>
                <c:pt idx="28668">
                  <c:v>2431.6406299999981</c:v>
                </c:pt>
                <c:pt idx="28669">
                  <c:v>2431.6406299999981</c:v>
                </c:pt>
                <c:pt idx="28670">
                  <c:v>2431.6406299999981</c:v>
                </c:pt>
                <c:pt idx="28671">
                  <c:v>2434.08203</c:v>
                </c:pt>
                <c:pt idx="28672">
                  <c:v>2431.6406299999981</c:v>
                </c:pt>
                <c:pt idx="28673">
                  <c:v>2431.6406299999981</c:v>
                </c:pt>
                <c:pt idx="28674">
                  <c:v>2431.6406299999981</c:v>
                </c:pt>
                <c:pt idx="28675">
                  <c:v>2431.6406299999981</c:v>
                </c:pt>
                <c:pt idx="28676">
                  <c:v>2431.6406299999981</c:v>
                </c:pt>
                <c:pt idx="28677">
                  <c:v>2431.6406299999981</c:v>
                </c:pt>
                <c:pt idx="28678">
                  <c:v>2431.6406299999981</c:v>
                </c:pt>
                <c:pt idx="28679">
                  <c:v>2431.6406299999981</c:v>
                </c:pt>
                <c:pt idx="28680">
                  <c:v>2431.6406299999981</c:v>
                </c:pt>
                <c:pt idx="28681">
                  <c:v>2431.6406299999981</c:v>
                </c:pt>
                <c:pt idx="28682">
                  <c:v>2431.6406299999981</c:v>
                </c:pt>
                <c:pt idx="28683">
                  <c:v>2434.08203</c:v>
                </c:pt>
                <c:pt idx="28684">
                  <c:v>2431.6406299999981</c:v>
                </c:pt>
                <c:pt idx="28685">
                  <c:v>2431.6406299999981</c:v>
                </c:pt>
                <c:pt idx="28686">
                  <c:v>2431.6406299999981</c:v>
                </c:pt>
                <c:pt idx="28687">
                  <c:v>2431.6406299999981</c:v>
                </c:pt>
                <c:pt idx="28688">
                  <c:v>2431.6406299999981</c:v>
                </c:pt>
                <c:pt idx="28689">
                  <c:v>2431.6406299999981</c:v>
                </c:pt>
                <c:pt idx="28690">
                  <c:v>2431.6406299999981</c:v>
                </c:pt>
                <c:pt idx="28691">
                  <c:v>2434.08203</c:v>
                </c:pt>
                <c:pt idx="28692">
                  <c:v>2431.6406299999981</c:v>
                </c:pt>
                <c:pt idx="28693">
                  <c:v>2434.08203</c:v>
                </c:pt>
                <c:pt idx="28694">
                  <c:v>2434.08203</c:v>
                </c:pt>
                <c:pt idx="28695">
                  <c:v>2434.08203</c:v>
                </c:pt>
                <c:pt idx="28696">
                  <c:v>2431.6406299999981</c:v>
                </c:pt>
                <c:pt idx="28697">
                  <c:v>2431.6406299999981</c:v>
                </c:pt>
                <c:pt idx="28698">
                  <c:v>2434.08203</c:v>
                </c:pt>
                <c:pt idx="28699">
                  <c:v>2431.6406299999981</c:v>
                </c:pt>
                <c:pt idx="28700">
                  <c:v>2434.08203</c:v>
                </c:pt>
                <c:pt idx="28701">
                  <c:v>2434.08203</c:v>
                </c:pt>
                <c:pt idx="28702">
                  <c:v>2434.08203</c:v>
                </c:pt>
                <c:pt idx="28703">
                  <c:v>2431.6406299999981</c:v>
                </c:pt>
                <c:pt idx="28704">
                  <c:v>2434.08203</c:v>
                </c:pt>
                <c:pt idx="28705">
                  <c:v>2434.08203</c:v>
                </c:pt>
                <c:pt idx="28706">
                  <c:v>2431.6406299999981</c:v>
                </c:pt>
                <c:pt idx="28707">
                  <c:v>2431.6406299999981</c:v>
                </c:pt>
                <c:pt idx="28708">
                  <c:v>2434.08203</c:v>
                </c:pt>
                <c:pt idx="28709">
                  <c:v>2431.6406299999981</c:v>
                </c:pt>
                <c:pt idx="28710">
                  <c:v>2431.6406299999981</c:v>
                </c:pt>
                <c:pt idx="28711">
                  <c:v>2431.6406299999981</c:v>
                </c:pt>
                <c:pt idx="28712">
                  <c:v>2431.6406299999981</c:v>
                </c:pt>
                <c:pt idx="28713">
                  <c:v>2434.08203</c:v>
                </c:pt>
                <c:pt idx="28714">
                  <c:v>2431.6406299999981</c:v>
                </c:pt>
                <c:pt idx="28715">
                  <c:v>2434.08203</c:v>
                </c:pt>
                <c:pt idx="28716">
                  <c:v>2434.08203</c:v>
                </c:pt>
                <c:pt idx="28717">
                  <c:v>2431.6406299999981</c:v>
                </c:pt>
                <c:pt idx="28718">
                  <c:v>2431.6406299999981</c:v>
                </c:pt>
                <c:pt idx="28719">
                  <c:v>2431.6406299999981</c:v>
                </c:pt>
                <c:pt idx="28720">
                  <c:v>2431.6406299999981</c:v>
                </c:pt>
                <c:pt idx="28721">
                  <c:v>2431.6406299999981</c:v>
                </c:pt>
                <c:pt idx="28722">
                  <c:v>2431.6406299999981</c:v>
                </c:pt>
                <c:pt idx="28723">
                  <c:v>2431.6406299999981</c:v>
                </c:pt>
                <c:pt idx="28724">
                  <c:v>2431.6406299999981</c:v>
                </c:pt>
                <c:pt idx="28725">
                  <c:v>2431.6406299999981</c:v>
                </c:pt>
                <c:pt idx="28726">
                  <c:v>2431.6406299999981</c:v>
                </c:pt>
                <c:pt idx="28727">
                  <c:v>2434.08203</c:v>
                </c:pt>
                <c:pt idx="28728">
                  <c:v>2431.6406299999981</c:v>
                </c:pt>
                <c:pt idx="28729">
                  <c:v>2431.6406299999981</c:v>
                </c:pt>
                <c:pt idx="28730">
                  <c:v>2431.6406299999981</c:v>
                </c:pt>
                <c:pt idx="28731">
                  <c:v>2434.08203</c:v>
                </c:pt>
                <c:pt idx="28732">
                  <c:v>2431.6406299999981</c:v>
                </c:pt>
                <c:pt idx="28733">
                  <c:v>2431.6406299999981</c:v>
                </c:pt>
                <c:pt idx="28734">
                  <c:v>2431.6406299999981</c:v>
                </c:pt>
                <c:pt idx="28735">
                  <c:v>2431.6406299999981</c:v>
                </c:pt>
                <c:pt idx="28736">
                  <c:v>2431.6406299999981</c:v>
                </c:pt>
                <c:pt idx="28737">
                  <c:v>2431.6406299999981</c:v>
                </c:pt>
                <c:pt idx="28738">
                  <c:v>2431.6406299999981</c:v>
                </c:pt>
                <c:pt idx="28739">
                  <c:v>2431.6406299999981</c:v>
                </c:pt>
                <c:pt idx="28740">
                  <c:v>2431.6406299999981</c:v>
                </c:pt>
                <c:pt idx="28741">
                  <c:v>2431.6406299999981</c:v>
                </c:pt>
                <c:pt idx="28742">
                  <c:v>2431.6406299999981</c:v>
                </c:pt>
                <c:pt idx="28743">
                  <c:v>2431.6406299999981</c:v>
                </c:pt>
                <c:pt idx="28744">
                  <c:v>2431.6406299999981</c:v>
                </c:pt>
                <c:pt idx="28745">
                  <c:v>2431.6406299999981</c:v>
                </c:pt>
                <c:pt idx="28746">
                  <c:v>2431.6406299999981</c:v>
                </c:pt>
                <c:pt idx="28747">
                  <c:v>2434.08203</c:v>
                </c:pt>
                <c:pt idx="28748">
                  <c:v>2431.6406299999981</c:v>
                </c:pt>
                <c:pt idx="28749">
                  <c:v>2431.6406299999981</c:v>
                </c:pt>
                <c:pt idx="28750">
                  <c:v>2431.6406299999981</c:v>
                </c:pt>
                <c:pt idx="28751">
                  <c:v>2431.6406299999981</c:v>
                </c:pt>
                <c:pt idx="28752">
                  <c:v>2431.6406299999981</c:v>
                </c:pt>
                <c:pt idx="28753">
                  <c:v>2431.6406299999981</c:v>
                </c:pt>
                <c:pt idx="28754">
                  <c:v>2434.08203</c:v>
                </c:pt>
                <c:pt idx="28755">
                  <c:v>2434.08203</c:v>
                </c:pt>
                <c:pt idx="28756">
                  <c:v>2434.08203</c:v>
                </c:pt>
                <c:pt idx="28757">
                  <c:v>2431.6406299999981</c:v>
                </c:pt>
                <c:pt idx="28758">
                  <c:v>2431.6406299999981</c:v>
                </c:pt>
                <c:pt idx="28759">
                  <c:v>2434.08203</c:v>
                </c:pt>
                <c:pt idx="28760">
                  <c:v>2431.6406299999981</c:v>
                </c:pt>
                <c:pt idx="28761">
                  <c:v>2431.6406299999981</c:v>
                </c:pt>
                <c:pt idx="28762">
                  <c:v>2431.6406299999981</c:v>
                </c:pt>
                <c:pt idx="28763">
                  <c:v>2431.6406299999981</c:v>
                </c:pt>
                <c:pt idx="28764">
                  <c:v>2431.6406299999981</c:v>
                </c:pt>
                <c:pt idx="28765">
                  <c:v>2431.6406299999981</c:v>
                </c:pt>
                <c:pt idx="28766">
                  <c:v>2431.6406299999981</c:v>
                </c:pt>
                <c:pt idx="28767">
                  <c:v>2434.08203</c:v>
                </c:pt>
                <c:pt idx="28768">
                  <c:v>2431.6406299999981</c:v>
                </c:pt>
                <c:pt idx="28769">
                  <c:v>2434.08203</c:v>
                </c:pt>
                <c:pt idx="28770">
                  <c:v>2431.6406299999981</c:v>
                </c:pt>
                <c:pt idx="28771">
                  <c:v>2431.6406299999981</c:v>
                </c:pt>
                <c:pt idx="28772">
                  <c:v>2434.08203</c:v>
                </c:pt>
                <c:pt idx="28773">
                  <c:v>2434.08203</c:v>
                </c:pt>
                <c:pt idx="28774">
                  <c:v>2434.08203</c:v>
                </c:pt>
                <c:pt idx="28775">
                  <c:v>2431.6406299999981</c:v>
                </c:pt>
                <c:pt idx="28776">
                  <c:v>2434.08203</c:v>
                </c:pt>
                <c:pt idx="28777">
                  <c:v>2431.6406299999981</c:v>
                </c:pt>
                <c:pt idx="28778">
                  <c:v>2431.6406299999981</c:v>
                </c:pt>
                <c:pt idx="28779">
                  <c:v>2431.6406299999981</c:v>
                </c:pt>
                <c:pt idx="28780">
                  <c:v>2431.6406299999981</c:v>
                </c:pt>
                <c:pt idx="28781">
                  <c:v>2431.6406299999981</c:v>
                </c:pt>
                <c:pt idx="28782">
                  <c:v>2431.6406299999981</c:v>
                </c:pt>
                <c:pt idx="28783">
                  <c:v>2431.6406299999981</c:v>
                </c:pt>
                <c:pt idx="28784">
                  <c:v>2431.6406299999981</c:v>
                </c:pt>
                <c:pt idx="28785">
                  <c:v>2431.6406299999981</c:v>
                </c:pt>
                <c:pt idx="28786">
                  <c:v>2431.6406299999981</c:v>
                </c:pt>
                <c:pt idx="28787">
                  <c:v>2431.6406299999981</c:v>
                </c:pt>
                <c:pt idx="28788">
                  <c:v>2434.08203</c:v>
                </c:pt>
                <c:pt idx="28789">
                  <c:v>2431.6406299999981</c:v>
                </c:pt>
                <c:pt idx="28790">
                  <c:v>2431.6406299999981</c:v>
                </c:pt>
                <c:pt idx="28791">
                  <c:v>2434.08203</c:v>
                </c:pt>
                <c:pt idx="28792">
                  <c:v>2434.08203</c:v>
                </c:pt>
                <c:pt idx="28793">
                  <c:v>2431.6406299999981</c:v>
                </c:pt>
                <c:pt idx="28794">
                  <c:v>2431.6406299999981</c:v>
                </c:pt>
                <c:pt idx="28795">
                  <c:v>2434.08203</c:v>
                </c:pt>
                <c:pt idx="28796">
                  <c:v>2431.6406299999981</c:v>
                </c:pt>
                <c:pt idx="28797">
                  <c:v>2431.6406299999981</c:v>
                </c:pt>
                <c:pt idx="28798">
                  <c:v>2431.6406299999981</c:v>
                </c:pt>
                <c:pt idx="28799">
                  <c:v>2431.6406299999981</c:v>
                </c:pt>
                <c:pt idx="28800">
                  <c:v>2434.08203</c:v>
                </c:pt>
                <c:pt idx="28801">
                  <c:v>2431.6406299999981</c:v>
                </c:pt>
                <c:pt idx="28802">
                  <c:v>2431.6406299999981</c:v>
                </c:pt>
                <c:pt idx="28803">
                  <c:v>2431.6406299999981</c:v>
                </c:pt>
                <c:pt idx="28804">
                  <c:v>2434.08203</c:v>
                </c:pt>
                <c:pt idx="28805">
                  <c:v>2434.08203</c:v>
                </c:pt>
                <c:pt idx="28806">
                  <c:v>2431.6406299999981</c:v>
                </c:pt>
                <c:pt idx="28807">
                  <c:v>2431.6406299999981</c:v>
                </c:pt>
                <c:pt idx="28808">
                  <c:v>2431.6406299999981</c:v>
                </c:pt>
                <c:pt idx="28809">
                  <c:v>2431.6406299999981</c:v>
                </c:pt>
                <c:pt idx="28810">
                  <c:v>2434.08203</c:v>
                </c:pt>
                <c:pt idx="28811">
                  <c:v>2431.6406299999981</c:v>
                </c:pt>
                <c:pt idx="28812">
                  <c:v>2434.08203</c:v>
                </c:pt>
                <c:pt idx="28813">
                  <c:v>2434.08203</c:v>
                </c:pt>
                <c:pt idx="28814">
                  <c:v>2434.08203</c:v>
                </c:pt>
                <c:pt idx="28815">
                  <c:v>2431.6406299999981</c:v>
                </c:pt>
                <c:pt idx="28816">
                  <c:v>2431.6406299999981</c:v>
                </c:pt>
                <c:pt idx="28817">
                  <c:v>2431.6406299999981</c:v>
                </c:pt>
                <c:pt idx="28818">
                  <c:v>2431.6406299999981</c:v>
                </c:pt>
                <c:pt idx="28819">
                  <c:v>2431.6406299999981</c:v>
                </c:pt>
                <c:pt idx="28820">
                  <c:v>2431.6406299999981</c:v>
                </c:pt>
                <c:pt idx="28821">
                  <c:v>2434.08203</c:v>
                </c:pt>
                <c:pt idx="28822">
                  <c:v>2431.6406299999981</c:v>
                </c:pt>
                <c:pt idx="28823">
                  <c:v>2431.6406299999981</c:v>
                </c:pt>
                <c:pt idx="28824">
                  <c:v>2431.6406299999981</c:v>
                </c:pt>
                <c:pt idx="28825">
                  <c:v>2431.6406299999981</c:v>
                </c:pt>
                <c:pt idx="28826">
                  <c:v>2434.08203</c:v>
                </c:pt>
                <c:pt idx="28827">
                  <c:v>2431.6406299999981</c:v>
                </c:pt>
                <c:pt idx="28828">
                  <c:v>2431.6406299999981</c:v>
                </c:pt>
                <c:pt idx="28829">
                  <c:v>2431.6406299999981</c:v>
                </c:pt>
                <c:pt idx="28830">
                  <c:v>2431.6406299999981</c:v>
                </c:pt>
                <c:pt idx="28831">
                  <c:v>2434.08203</c:v>
                </c:pt>
                <c:pt idx="28832">
                  <c:v>2431.6406299999981</c:v>
                </c:pt>
                <c:pt idx="28833">
                  <c:v>2431.6406299999981</c:v>
                </c:pt>
                <c:pt idx="28834">
                  <c:v>2431.6406299999981</c:v>
                </c:pt>
                <c:pt idx="28835">
                  <c:v>2431.6406299999981</c:v>
                </c:pt>
                <c:pt idx="28836">
                  <c:v>2434.08203</c:v>
                </c:pt>
                <c:pt idx="28837">
                  <c:v>2431.6406299999981</c:v>
                </c:pt>
                <c:pt idx="28838">
                  <c:v>2431.6406299999981</c:v>
                </c:pt>
                <c:pt idx="28839">
                  <c:v>2431.6406299999981</c:v>
                </c:pt>
                <c:pt idx="28840">
                  <c:v>2431.6406299999981</c:v>
                </c:pt>
                <c:pt idx="28841">
                  <c:v>2431.6406299999981</c:v>
                </c:pt>
                <c:pt idx="28842">
                  <c:v>2431.6406299999981</c:v>
                </c:pt>
                <c:pt idx="28843">
                  <c:v>2431.6406299999981</c:v>
                </c:pt>
                <c:pt idx="28844">
                  <c:v>2434.08203</c:v>
                </c:pt>
                <c:pt idx="28845">
                  <c:v>2431.6406299999981</c:v>
                </c:pt>
                <c:pt idx="28846">
                  <c:v>2434.08203</c:v>
                </c:pt>
                <c:pt idx="28847">
                  <c:v>2431.6406299999981</c:v>
                </c:pt>
                <c:pt idx="28848">
                  <c:v>2431.6406299999981</c:v>
                </c:pt>
                <c:pt idx="28849">
                  <c:v>2431.6406299999981</c:v>
                </c:pt>
                <c:pt idx="28850">
                  <c:v>2434.08203</c:v>
                </c:pt>
                <c:pt idx="28851">
                  <c:v>2434.08203</c:v>
                </c:pt>
                <c:pt idx="28852">
                  <c:v>2431.6406299999981</c:v>
                </c:pt>
                <c:pt idx="28853">
                  <c:v>2431.6406299999981</c:v>
                </c:pt>
                <c:pt idx="28854">
                  <c:v>2431.6406299999981</c:v>
                </c:pt>
                <c:pt idx="28855">
                  <c:v>2431.6406299999981</c:v>
                </c:pt>
                <c:pt idx="28856">
                  <c:v>2431.6406299999981</c:v>
                </c:pt>
                <c:pt idx="28857">
                  <c:v>2431.6406299999981</c:v>
                </c:pt>
                <c:pt idx="28858">
                  <c:v>2431.6406299999981</c:v>
                </c:pt>
                <c:pt idx="28859">
                  <c:v>2431.6406299999981</c:v>
                </c:pt>
                <c:pt idx="28860">
                  <c:v>2431.6406299999981</c:v>
                </c:pt>
                <c:pt idx="28861">
                  <c:v>2431.6406299999981</c:v>
                </c:pt>
                <c:pt idx="28862">
                  <c:v>2434.08203</c:v>
                </c:pt>
                <c:pt idx="28863">
                  <c:v>2431.6406299999981</c:v>
                </c:pt>
                <c:pt idx="28864">
                  <c:v>2431.6406299999981</c:v>
                </c:pt>
                <c:pt idx="28865">
                  <c:v>2431.6406299999981</c:v>
                </c:pt>
                <c:pt idx="28866">
                  <c:v>2431.6406299999981</c:v>
                </c:pt>
                <c:pt idx="28867">
                  <c:v>2431.6406299999981</c:v>
                </c:pt>
                <c:pt idx="28868">
                  <c:v>2434.08203</c:v>
                </c:pt>
                <c:pt idx="28869">
                  <c:v>2431.6406299999981</c:v>
                </c:pt>
                <c:pt idx="28870">
                  <c:v>2431.6406299999981</c:v>
                </c:pt>
                <c:pt idx="28871">
                  <c:v>2431.6406299999981</c:v>
                </c:pt>
                <c:pt idx="28872">
                  <c:v>2434.08203</c:v>
                </c:pt>
                <c:pt idx="28873">
                  <c:v>2431.6406299999981</c:v>
                </c:pt>
                <c:pt idx="28874">
                  <c:v>2431.6406299999981</c:v>
                </c:pt>
                <c:pt idx="28875">
                  <c:v>2431.6406299999981</c:v>
                </c:pt>
                <c:pt idx="28876">
                  <c:v>2431.6406299999981</c:v>
                </c:pt>
                <c:pt idx="28877">
                  <c:v>2431.6406299999981</c:v>
                </c:pt>
                <c:pt idx="28878">
                  <c:v>2431.6406299999981</c:v>
                </c:pt>
                <c:pt idx="28879">
                  <c:v>2434.08203</c:v>
                </c:pt>
                <c:pt idx="28880">
                  <c:v>2434.08203</c:v>
                </c:pt>
                <c:pt idx="28881">
                  <c:v>2431.6406299999981</c:v>
                </c:pt>
                <c:pt idx="28882">
                  <c:v>2431.6406299999981</c:v>
                </c:pt>
                <c:pt idx="28883">
                  <c:v>2431.6406299999981</c:v>
                </c:pt>
                <c:pt idx="28884">
                  <c:v>2434.08203</c:v>
                </c:pt>
                <c:pt idx="28885">
                  <c:v>2431.6406299999981</c:v>
                </c:pt>
                <c:pt idx="28886">
                  <c:v>2434.08203</c:v>
                </c:pt>
                <c:pt idx="28887">
                  <c:v>2431.6406299999981</c:v>
                </c:pt>
                <c:pt idx="28888">
                  <c:v>2434.08203</c:v>
                </c:pt>
                <c:pt idx="28889">
                  <c:v>2434.08203</c:v>
                </c:pt>
                <c:pt idx="28890">
                  <c:v>2434.08203</c:v>
                </c:pt>
                <c:pt idx="28891">
                  <c:v>2431.6406299999981</c:v>
                </c:pt>
                <c:pt idx="28892">
                  <c:v>2431.6406299999981</c:v>
                </c:pt>
                <c:pt idx="28893">
                  <c:v>2431.6406299999981</c:v>
                </c:pt>
                <c:pt idx="28894">
                  <c:v>2431.6406299999981</c:v>
                </c:pt>
                <c:pt idx="28895">
                  <c:v>2431.6406299999981</c:v>
                </c:pt>
                <c:pt idx="28896">
                  <c:v>2431.6406299999981</c:v>
                </c:pt>
                <c:pt idx="28897">
                  <c:v>2431.6406299999981</c:v>
                </c:pt>
                <c:pt idx="28898">
                  <c:v>2431.6406299999981</c:v>
                </c:pt>
                <c:pt idx="28899">
                  <c:v>2434.08203</c:v>
                </c:pt>
                <c:pt idx="28900">
                  <c:v>2434.08203</c:v>
                </c:pt>
                <c:pt idx="28901">
                  <c:v>2431.6406299999981</c:v>
                </c:pt>
                <c:pt idx="28902">
                  <c:v>2434.08203</c:v>
                </c:pt>
                <c:pt idx="28903">
                  <c:v>2431.6406299999981</c:v>
                </c:pt>
                <c:pt idx="28904">
                  <c:v>2434.08203</c:v>
                </c:pt>
                <c:pt idx="28905">
                  <c:v>2431.6406299999981</c:v>
                </c:pt>
                <c:pt idx="28906">
                  <c:v>2431.6406299999981</c:v>
                </c:pt>
                <c:pt idx="28907">
                  <c:v>2431.6406299999981</c:v>
                </c:pt>
                <c:pt idx="28908">
                  <c:v>2431.6406299999981</c:v>
                </c:pt>
                <c:pt idx="28909">
                  <c:v>2431.6406299999981</c:v>
                </c:pt>
                <c:pt idx="28910">
                  <c:v>2431.6406299999981</c:v>
                </c:pt>
                <c:pt idx="28911">
                  <c:v>2434.08203</c:v>
                </c:pt>
                <c:pt idx="28912">
                  <c:v>2431.6406299999981</c:v>
                </c:pt>
                <c:pt idx="28913">
                  <c:v>2431.6406299999981</c:v>
                </c:pt>
                <c:pt idx="28914">
                  <c:v>2431.6406299999981</c:v>
                </c:pt>
                <c:pt idx="28915">
                  <c:v>2434.08203</c:v>
                </c:pt>
                <c:pt idx="28916">
                  <c:v>2434.08203</c:v>
                </c:pt>
                <c:pt idx="28917">
                  <c:v>2431.6406299999981</c:v>
                </c:pt>
                <c:pt idx="28918">
                  <c:v>2431.6406299999981</c:v>
                </c:pt>
                <c:pt idx="28919">
                  <c:v>2434.08203</c:v>
                </c:pt>
                <c:pt idx="28920">
                  <c:v>2431.6406299999981</c:v>
                </c:pt>
                <c:pt idx="28921">
                  <c:v>2431.6406299999981</c:v>
                </c:pt>
                <c:pt idx="28922">
                  <c:v>2431.6406299999981</c:v>
                </c:pt>
                <c:pt idx="28923">
                  <c:v>2431.6406299999981</c:v>
                </c:pt>
                <c:pt idx="28924">
                  <c:v>2431.6406299999981</c:v>
                </c:pt>
                <c:pt idx="28925">
                  <c:v>2434.08203</c:v>
                </c:pt>
                <c:pt idx="28926">
                  <c:v>2431.6406299999981</c:v>
                </c:pt>
                <c:pt idx="28927">
                  <c:v>2431.6406299999981</c:v>
                </c:pt>
                <c:pt idx="28928">
                  <c:v>2431.6406299999981</c:v>
                </c:pt>
                <c:pt idx="28929">
                  <c:v>2434.08203</c:v>
                </c:pt>
                <c:pt idx="28930">
                  <c:v>2431.6406299999981</c:v>
                </c:pt>
                <c:pt idx="28931">
                  <c:v>2431.6406299999981</c:v>
                </c:pt>
                <c:pt idx="28932">
                  <c:v>2434.08203</c:v>
                </c:pt>
                <c:pt idx="28933">
                  <c:v>2431.6406299999981</c:v>
                </c:pt>
                <c:pt idx="28934">
                  <c:v>2434.08203</c:v>
                </c:pt>
                <c:pt idx="28935">
                  <c:v>2431.6406299999981</c:v>
                </c:pt>
                <c:pt idx="28936">
                  <c:v>2431.6406299999981</c:v>
                </c:pt>
                <c:pt idx="28937">
                  <c:v>2431.6406299999981</c:v>
                </c:pt>
                <c:pt idx="28938">
                  <c:v>2434.08203</c:v>
                </c:pt>
                <c:pt idx="28939">
                  <c:v>2431.6406299999981</c:v>
                </c:pt>
                <c:pt idx="28940">
                  <c:v>2431.6406299999981</c:v>
                </c:pt>
                <c:pt idx="28941">
                  <c:v>2431.6406299999981</c:v>
                </c:pt>
                <c:pt idx="28942">
                  <c:v>2431.6406299999981</c:v>
                </c:pt>
                <c:pt idx="28943">
                  <c:v>2434.08203</c:v>
                </c:pt>
                <c:pt idx="28944">
                  <c:v>2431.6406299999981</c:v>
                </c:pt>
                <c:pt idx="28945">
                  <c:v>2431.6406299999981</c:v>
                </c:pt>
                <c:pt idx="28946">
                  <c:v>2431.6406299999981</c:v>
                </c:pt>
                <c:pt idx="28947">
                  <c:v>2434.08203</c:v>
                </c:pt>
                <c:pt idx="28948">
                  <c:v>2431.6406299999981</c:v>
                </c:pt>
                <c:pt idx="28949">
                  <c:v>2434.08203</c:v>
                </c:pt>
                <c:pt idx="28950">
                  <c:v>2431.6406299999981</c:v>
                </c:pt>
                <c:pt idx="28951">
                  <c:v>2431.6406299999981</c:v>
                </c:pt>
                <c:pt idx="28952">
                  <c:v>2431.6406299999981</c:v>
                </c:pt>
                <c:pt idx="28953">
                  <c:v>2431.6406299999981</c:v>
                </c:pt>
                <c:pt idx="28954">
                  <c:v>2431.6406299999981</c:v>
                </c:pt>
                <c:pt idx="28955">
                  <c:v>2434.08203</c:v>
                </c:pt>
                <c:pt idx="28956">
                  <c:v>2431.6406299999981</c:v>
                </c:pt>
                <c:pt idx="28957">
                  <c:v>2431.6406299999981</c:v>
                </c:pt>
                <c:pt idx="28958">
                  <c:v>2431.6406299999981</c:v>
                </c:pt>
                <c:pt idx="28959">
                  <c:v>2434.08203</c:v>
                </c:pt>
                <c:pt idx="28960">
                  <c:v>2431.6406299999981</c:v>
                </c:pt>
                <c:pt idx="28961">
                  <c:v>2431.6406299999981</c:v>
                </c:pt>
                <c:pt idx="28962">
                  <c:v>2431.6406299999981</c:v>
                </c:pt>
                <c:pt idx="28963">
                  <c:v>2431.6406299999981</c:v>
                </c:pt>
                <c:pt idx="28964">
                  <c:v>2431.6406299999981</c:v>
                </c:pt>
                <c:pt idx="28965">
                  <c:v>2434.08203</c:v>
                </c:pt>
                <c:pt idx="28966">
                  <c:v>2431.6406299999981</c:v>
                </c:pt>
                <c:pt idx="28967">
                  <c:v>2431.6406299999981</c:v>
                </c:pt>
                <c:pt idx="28968">
                  <c:v>2431.6406299999981</c:v>
                </c:pt>
                <c:pt idx="28969">
                  <c:v>2431.6406299999981</c:v>
                </c:pt>
                <c:pt idx="28970">
                  <c:v>2431.6406299999981</c:v>
                </c:pt>
                <c:pt idx="28971">
                  <c:v>2431.6406299999981</c:v>
                </c:pt>
                <c:pt idx="28972">
                  <c:v>2431.6406299999981</c:v>
                </c:pt>
                <c:pt idx="28973">
                  <c:v>2431.6406299999981</c:v>
                </c:pt>
                <c:pt idx="28974">
                  <c:v>2431.6406299999981</c:v>
                </c:pt>
                <c:pt idx="28975">
                  <c:v>2434.08203</c:v>
                </c:pt>
                <c:pt idx="28976">
                  <c:v>2434.08203</c:v>
                </c:pt>
                <c:pt idx="28977">
                  <c:v>2431.6406299999981</c:v>
                </c:pt>
                <c:pt idx="28978">
                  <c:v>2431.6406299999981</c:v>
                </c:pt>
                <c:pt idx="28979">
                  <c:v>2431.6406299999981</c:v>
                </c:pt>
                <c:pt idx="28980">
                  <c:v>2431.6406299999981</c:v>
                </c:pt>
                <c:pt idx="28981">
                  <c:v>2431.6406299999981</c:v>
                </c:pt>
                <c:pt idx="28982">
                  <c:v>2431.6406299999981</c:v>
                </c:pt>
                <c:pt idx="28983">
                  <c:v>2431.6406299999981</c:v>
                </c:pt>
                <c:pt idx="28984">
                  <c:v>2431.6406299999981</c:v>
                </c:pt>
                <c:pt idx="28985">
                  <c:v>2434.08203</c:v>
                </c:pt>
                <c:pt idx="28986">
                  <c:v>2431.6406299999981</c:v>
                </c:pt>
                <c:pt idx="28987">
                  <c:v>2434.08203</c:v>
                </c:pt>
                <c:pt idx="28988">
                  <c:v>2431.6406299999981</c:v>
                </c:pt>
                <c:pt idx="28989">
                  <c:v>2431.6406299999981</c:v>
                </c:pt>
                <c:pt idx="28990">
                  <c:v>2431.6406299999981</c:v>
                </c:pt>
                <c:pt idx="28991">
                  <c:v>2431.6406299999981</c:v>
                </c:pt>
                <c:pt idx="28992">
                  <c:v>2431.6406299999981</c:v>
                </c:pt>
                <c:pt idx="28993">
                  <c:v>2434.08203</c:v>
                </c:pt>
                <c:pt idx="28994">
                  <c:v>2431.6406299999981</c:v>
                </c:pt>
                <c:pt idx="28995">
                  <c:v>2434.08203</c:v>
                </c:pt>
                <c:pt idx="28996">
                  <c:v>2431.6406299999981</c:v>
                </c:pt>
                <c:pt idx="28997">
                  <c:v>2431.6406299999981</c:v>
                </c:pt>
                <c:pt idx="28998">
                  <c:v>2431.6406299999981</c:v>
                </c:pt>
                <c:pt idx="28999">
                  <c:v>2431.6406299999981</c:v>
                </c:pt>
                <c:pt idx="29000">
                  <c:v>2431.6406299999981</c:v>
                </c:pt>
                <c:pt idx="29001">
                  <c:v>2434.08203</c:v>
                </c:pt>
                <c:pt idx="29002">
                  <c:v>2434.08203</c:v>
                </c:pt>
                <c:pt idx="29003">
                  <c:v>2431.6406299999981</c:v>
                </c:pt>
                <c:pt idx="29004">
                  <c:v>2431.6406299999981</c:v>
                </c:pt>
                <c:pt idx="29005">
                  <c:v>2431.6406299999981</c:v>
                </c:pt>
                <c:pt idx="29006">
                  <c:v>2431.6406299999981</c:v>
                </c:pt>
                <c:pt idx="29007">
                  <c:v>2431.6406299999981</c:v>
                </c:pt>
                <c:pt idx="29008">
                  <c:v>2431.6406299999981</c:v>
                </c:pt>
                <c:pt idx="29009">
                  <c:v>2431.6406299999981</c:v>
                </c:pt>
                <c:pt idx="29010">
                  <c:v>2431.6406299999981</c:v>
                </c:pt>
                <c:pt idx="29011">
                  <c:v>2431.6406299999981</c:v>
                </c:pt>
                <c:pt idx="29012">
                  <c:v>2431.6406299999981</c:v>
                </c:pt>
                <c:pt idx="29013">
                  <c:v>2431.6406299999981</c:v>
                </c:pt>
                <c:pt idx="29014">
                  <c:v>2431.6406299999981</c:v>
                </c:pt>
                <c:pt idx="29015">
                  <c:v>2431.6406299999981</c:v>
                </c:pt>
                <c:pt idx="29016">
                  <c:v>2434.08203</c:v>
                </c:pt>
                <c:pt idx="29017">
                  <c:v>2431.6406299999981</c:v>
                </c:pt>
                <c:pt idx="29018">
                  <c:v>2431.6406299999981</c:v>
                </c:pt>
                <c:pt idx="29019">
                  <c:v>2431.6406299999981</c:v>
                </c:pt>
                <c:pt idx="29020">
                  <c:v>2434.08203</c:v>
                </c:pt>
                <c:pt idx="29021">
                  <c:v>2434.08203</c:v>
                </c:pt>
                <c:pt idx="29022">
                  <c:v>2434.08203</c:v>
                </c:pt>
                <c:pt idx="29023">
                  <c:v>2431.6406299999981</c:v>
                </c:pt>
                <c:pt idx="29024">
                  <c:v>2431.6406299999981</c:v>
                </c:pt>
                <c:pt idx="29025">
                  <c:v>2434.08203</c:v>
                </c:pt>
                <c:pt idx="29026">
                  <c:v>2434.08203</c:v>
                </c:pt>
                <c:pt idx="29027">
                  <c:v>2431.6406299999981</c:v>
                </c:pt>
                <c:pt idx="29028">
                  <c:v>2431.6406299999981</c:v>
                </c:pt>
                <c:pt idx="29029">
                  <c:v>2434.08203</c:v>
                </c:pt>
                <c:pt idx="29030">
                  <c:v>2431.6406299999981</c:v>
                </c:pt>
                <c:pt idx="29031">
                  <c:v>2431.6406299999981</c:v>
                </c:pt>
                <c:pt idx="29032">
                  <c:v>2431.6406299999981</c:v>
                </c:pt>
                <c:pt idx="29033">
                  <c:v>2431.6406299999981</c:v>
                </c:pt>
                <c:pt idx="29034">
                  <c:v>2431.6406299999981</c:v>
                </c:pt>
                <c:pt idx="29035">
                  <c:v>2431.6406299999981</c:v>
                </c:pt>
                <c:pt idx="29036">
                  <c:v>2431.6406299999981</c:v>
                </c:pt>
                <c:pt idx="29037">
                  <c:v>2431.6406299999981</c:v>
                </c:pt>
                <c:pt idx="29038">
                  <c:v>2434.08203</c:v>
                </c:pt>
                <c:pt idx="29039">
                  <c:v>2431.6406299999981</c:v>
                </c:pt>
                <c:pt idx="29040">
                  <c:v>2431.6406299999981</c:v>
                </c:pt>
                <c:pt idx="29041">
                  <c:v>2431.6406299999981</c:v>
                </c:pt>
                <c:pt idx="29042">
                  <c:v>2434.08203</c:v>
                </c:pt>
                <c:pt idx="29043">
                  <c:v>2431.6406299999981</c:v>
                </c:pt>
                <c:pt idx="29044">
                  <c:v>2431.6406299999981</c:v>
                </c:pt>
                <c:pt idx="29045">
                  <c:v>2434.08203</c:v>
                </c:pt>
                <c:pt idx="29046">
                  <c:v>2434.08203</c:v>
                </c:pt>
                <c:pt idx="29047">
                  <c:v>2431.6406299999981</c:v>
                </c:pt>
                <c:pt idx="29048">
                  <c:v>2431.6406299999981</c:v>
                </c:pt>
                <c:pt idx="29049">
                  <c:v>2431.6406299999981</c:v>
                </c:pt>
                <c:pt idx="29050">
                  <c:v>2431.6406299999981</c:v>
                </c:pt>
                <c:pt idx="29051">
                  <c:v>2434.08203</c:v>
                </c:pt>
                <c:pt idx="29052">
                  <c:v>2431.6406299999981</c:v>
                </c:pt>
                <c:pt idx="29053">
                  <c:v>2431.6406299999981</c:v>
                </c:pt>
                <c:pt idx="29054">
                  <c:v>2434.08203</c:v>
                </c:pt>
                <c:pt idx="29055">
                  <c:v>2431.6406299999981</c:v>
                </c:pt>
                <c:pt idx="29056">
                  <c:v>2431.6406299999981</c:v>
                </c:pt>
                <c:pt idx="29057">
                  <c:v>2431.6406299999981</c:v>
                </c:pt>
                <c:pt idx="29058">
                  <c:v>2431.6406299999981</c:v>
                </c:pt>
                <c:pt idx="29059">
                  <c:v>2431.6406299999981</c:v>
                </c:pt>
                <c:pt idx="29060">
                  <c:v>2431.6406299999981</c:v>
                </c:pt>
                <c:pt idx="29061">
                  <c:v>2434.08203</c:v>
                </c:pt>
                <c:pt idx="29062">
                  <c:v>2431.6406299999981</c:v>
                </c:pt>
                <c:pt idx="29063">
                  <c:v>2434.08203</c:v>
                </c:pt>
                <c:pt idx="29064">
                  <c:v>2431.6406299999981</c:v>
                </c:pt>
                <c:pt idx="29065">
                  <c:v>2434.08203</c:v>
                </c:pt>
                <c:pt idx="29066">
                  <c:v>2431.6406299999981</c:v>
                </c:pt>
                <c:pt idx="29067">
                  <c:v>2431.6406299999981</c:v>
                </c:pt>
                <c:pt idx="29068">
                  <c:v>2431.6406299999981</c:v>
                </c:pt>
                <c:pt idx="29069">
                  <c:v>2431.6406299999981</c:v>
                </c:pt>
                <c:pt idx="29070">
                  <c:v>2434.08203</c:v>
                </c:pt>
                <c:pt idx="29071">
                  <c:v>2431.6406299999981</c:v>
                </c:pt>
                <c:pt idx="29072">
                  <c:v>2431.6406299999981</c:v>
                </c:pt>
                <c:pt idx="29073">
                  <c:v>2434.08203</c:v>
                </c:pt>
                <c:pt idx="29074">
                  <c:v>2434.08203</c:v>
                </c:pt>
                <c:pt idx="29075">
                  <c:v>2434.08203</c:v>
                </c:pt>
                <c:pt idx="29076">
                  <c:v>2434.08203</c:v>
                </c:pt>
                <c:pt idx="29077">
                  <c:v>2431.6406299999981</c:v>
                </c:pt>
                <c:pt idx="29078">
                  <c:v>2431.6406299999981</c:v>
                </c:pt>
                <c:pt idx="29079">
                  <c:v>2434.08203</c:v>
                </c:pt>
                <c:pt idx="29080">
                  <c:v>2431.6406299999981</c:v>
                </c:pt>
                <c:pt idx="29081">
                  <c:v>2431.6406299999981</c:v>
                </c:pt>
                <c:pt idx="29082">
                  <c:v>2431.6406299999981</c:v>
                </c:pt>
                <c:pt idx="29083">
                  <c:v>2431.6406299999981</c:v>
                </c:pt>
                <c:pt idx="29084">
                  <c:v>2431.6406299999981</c:v>
                </c:pt>
                <c:pt idx="29085">
                  <c:v>2434.08203</c:v>
                </c:pt>
                <c:pt idx="29086">
                  <c:v>2431.6406299999981</c:v>
                </c:pt>
                <c:pt idx="29087">
                  <c:v>2431.6406299999981</c:v>
                </c:pt>
                <c:pt idx="29088">
                  <c:v>2431.6406299999981</c:v>
                </c:pt>
                <c:pt idx="29089">
                  <c:v>2431.6406299999981</c:v>
                </c:pt>
                <c:pt idx="29090">
                  <c:v>2431.6406299999981</c:v>
                </c:pt>
                <c:pt idx="29091">
                  <c:v>2431.6406299999981</c:v>
                </c:pt>
                <c:pt idx="29092">
                  <c:v>2434.08203</c:v>
                </c:pt>
                <c:pt idx="29093">
                  <c:v>2431.6406299999981</c:v>
                </c:pt>
                <c:pt idx="29094">
                  <c:v>2431.6406299999981</c:v>
                </c:pt>
                <c:pt idx="29095">
                  <c:v>2434.08203</c:v>
                </c:pt>
                <c:pt idx="29096">
                  <c:v>2434.08203</c:v>
                </c:pt>
                <c:pt idx="29097">
                  <c:v>2431.6406299999981</c:v>
                </c:pt>
                <c:pt idx="29098">
                  <c:v>2431.6406299999981</c:v>
                </c:pt>
                <c:pt idx="29099">
                  <c:v>2431.6406299999981</c:v>
                </c:pt>
                <c:pt idx="29100">
                  <c:v>2431.6406299999981</c:v>
                </c:pt>
                <c:pt idx="29101">
                  <c:v>2431.6406299999981</c:v>
                </c:pt>
                <c:pt idx="29102">
                  <c:v>2431.6406299999981</c:v>
                </c:pt>
                <c:pt idx="29103">
                  <c:v>2431.6406299999981</c:v>
                </c:pt>
                <c:pt idx="29104">
                  <c:v>2431.6406299999981</c:v>
                </c:pt>
                <c:pt idx="29105">
                  <c:v>2431.6406299999981</c:v>
                </c:pt>
                <c:pt idx="29106">
                  <c:v>2431.6406299999981</c:v>
                </c:pt>
                <c:pt idx="29107">
                  <c:v>2434.08203</c:v>
                </c:pt>
                <c:pt idx="29108">
                  <c:v>2431.6406299999981</c:v>
                </c:pt>
                <c:pt idx="29109">
                  <c:v>2431.6406299999981</c:v>
                </c:pt>
                <c:pt idx="29110">
                  <c:v>2431.6406299999981</c:v>
                </c:pt>
                <c:pt idx="29111">
                  <c:v>2431.6406299999981</c:v>
                </c:pt>
                <c:pt idx="29112">
                  <c:v>2434.08203</c:v>
                </c:pt>
                <c:pt idx="29113">
                  <c:v>2431.6406299999981</c:v>
                </c:pt>
                <c:pt idx="29114">
                  <c:v>2431.6406299999981</c:v>
                </c:pt>
                <c:pt idx="29115">
                  <c:v>2434.08203</c:v>
                </c:pt>
                <c:pt idx="29116">
                  <c:v>2434.08203</c:v>
                </c:pt>
                <c:pt idx="29117">
                  <c:v>2431.6406299999981</c:v>
                </c:pt>
                <c:pt idx="29118">
                  <c:v>2434.08203</c:v>
                </c:pt>
                <c:pt idx="29119">
                  <c:v>2431.6406299999981</c:v>
                </c:pt>
                <c:pt idx="29120">
                  <c:v>2431.6406299999981</c:v>
                </c:pt>
                <c:pt idx="29121">
                  <c:v>2434.08203</c:v>
                </c:pt>
                <c:pt idx="29122">
                  <c:v>2431.6406299999981</c:v>
                </c:pt>
                <c:pt idx="29123">
                  <c:v>2434.08203</c:v>
                </c:pt>
                <c:pt idx="29124">
                  <c:v>2434.08203</c:v>
                </c:pt>
                <c:pt idx="29125">
                  <c:v>2431.6406299999981</c:v>
                </c:pt>
                <c:pt idx="29126">
                  <c:v>2431.6406299999981</c:v>
                </c:pt>
                <c:pt idx="29127">
                  <c:v>2431.6406299999981</c:v>
                </c:pt>
                <c:pt idx="29128">
                  <c:v>2431.6406299999981</c:v>
                </c:pt>
                <c:pt idx="29129">
                  <c:v>2431.6406299999981</c:v>
                </c:pt>
                <c:pt idx="29130">
                  <c:v>2431.6406299999981</c:v>
                </c:pt>
                <c:pt idx="29131">
                  <c:v>2431.6406299999981</c:v>
                </c:pt>
                <c:pt idx="29132">
                  <c:v>2431.6406299999981</c:v>
                </c:pt>
                <c:pt idx="29133">
                  <c:v>2434.08203</c:v>
                </c:pt>
                <c:pt idx="29134">
                  <c:v>2431.6406299999981</c:v>
                </c:pt>
                <c:pt idx="29135">
                  <c:v>2431.6406299999981</c:v>
                </c:pt>
                <c:pt idx="29136">
                  <c:v>2431.6406299999981</c:v>
                </c:pt>
                <c:pt idx="29137">
                  <c:v>2431.6406299999981</c:v>
                </c:pt>
                <c:pt idx="29138">
                  <c:v>2434.08203</c:v>
                </c:pt>
                <c:pt idx="29139">
                  <c:v>2431.6406299999981</c:v>
                </c:pt>
                <c:pt idx="29140">
                  <c:v>2431.6406299999981</c:v>
                </c:pt>
                <c:pt idx="29141">
                  <c:v>2431.6406299999981</c:v>
                </c:pt>
                <c:pt idx="29142">
                  <c:v>2431.6406299999981</c:v>
                </c:pt>
                <c:pt idx="29143">
                  <c:v>2431.6406299999981</c:v>
                </c:pt>
                <c:pt idx="29144">
                  <c:v>2431.6406299999981</c:v>
                </c:pt>
                <c:pt idx="29145">
                  <c:v>2434.08203</c:v>
                </c:pt>
                <c:pt idx="29146">
                  <c:v>2431.6406299999981</c:v>
                </c:pt>
                <c:pt idx="29147">
                  <c:v>2431.6406299999981</c:v>
                </c:pt>
                <c:pt idx="29148">
                  <c:v>2434.08203</c:v>
                </c:pt>
                <c:pt idx="29149">
                  <c:v>2431.6406299999981</c:v>
                </c:pt>
                <c:pt idx="29150">
                  <c:v>2434.08203</c:v>
                </c:pt>
                <c:pt idx="29151">
                  <c:v>2434.08203</c:v>
                </c:pt>
                <c:pt idx="29152">
                  <c:v>2431.6406299999981</c:v>
                </c:pt>
                <c:pt idx="29153">
                  <c:v>2431.6406299999981</c:v>
                </c:pt>
                <c:pt idx="29154">
                  <c:v>2431.6406299999981</c:v>
                </c:pt>
                <c:pt idx="29155">
                  <c:v>2431.6406299999981</c:v>
                </c:pt>
                <c:pt idx="29156">
                  <c:v>2431.6406299999981</c:v>
                </c:pt>
                <c:pt idx="29157">
                  <c:v>2431.6406299999981</c:v>
                </c:pt>
                <c:pt idx="29158">
                  <c:v>2431.6406299999981</c:v>
                </c:pt>
                <c:pt idx="29159">
                  <c:v>2431.6406299999981</c:v>
                </c:pt>
                <c:pt idx="29160">
                  <c:v>2434.08203</c:v>
                </c:pt>
                <c:pt idx="29161">
                  <c:v>2434.08203</c:v>
                </c:pt>
                <c:pt idx="29162">
                  <c:v>2434.08203</c:v>
                </c:pt>
                <c:pt idx="29163">
                  <c:v>2431.6406299999981</c:v>
                </c:pt>
                <c:pt idx="29164">
                  <c:v>2431.6406299999981</c:v>
                </c:pt>
                <c:pt idx="29165">
                  <c:v>2431.6406299999981</c:v>
                </c:pt>
                <c:pt idx="29166">
                  <c:v>2431.6406299999981</c:v>
                </c:pt>
                <c:pt idx="29167">
                  <c:v>2434.08203</c:v>
                </c:pt>
                <c:pt idx="29168">
                  <c:v>2431.6406299999981</c:v>
                </c:pt>
                <c:pt idx="29169">
                  <c:v>2434.08203</c:v>
                </c:pt>
                <c:pt idx="29170">
                  <c:v>2431.6406299999981</c:v>
                </c:pt>
                <c:pt idx="29171">
                  <c:v>2431.6406299999981</c:v>
                </c:pt>
                <c:pt idx="29172">
                  <c:v>2434.08203</c:v>
                </c:pt>
                <c:pt idx="29173">
                  <c:v>2431.6406299999981</c:v>
                </c:pt>
                <c:pt idx="29174">
                  <c:v>2434.08203</c:v>
                </c:pt>
                <c:pt idx="29175">
                  <c:v>2431.6406299999981</c:v>
                </c:pt>
                <c:pt idx="29176">
                  <c:v>2431.6406299999981</c:v>
                </c:pt>
                <c:pt idx="29177">
                  <c:v>2431.6406299999981</c:v>
                </c:pt>
                <c:pt idx="29178">
                  <c:v>2434.08203</c:v>
                </c:pt>
                <c:pt idx="29179">
                  <c:v>2431.6406299999981</c:v>
                </c:pt>
                <c:pt idx="29180">
                  <c:v>2431.6406299999981</c:v>
                </c:pt>
                <c:pt idx="29181">
                  <c:v>2431.6406299999981</c:v>
                </c:pt>
                <c:pt idx="29182">
                  <c:v>2431.6406299999981</c:v>
                </c:pt>
                <c:pt idx="29183">
                  <c:v>2431.6406299999981</c:v>
                </c:pt>
                <c:pt idx="29184">
                  <c:v>2431.6406299999981</c:v>
                </c:pt>
                <c:pt idx="29185">
                  <c:v>2431.6406299999981</c:v>
                </c:pt>
                <c:pt idx="29186">
                  <c:v>2431.6406299999981</c:v>
                </c:pt>
                <c:pt idx="29187">
                  <c:v>2431.6406299999981</c:v>
                </c:pt>
                <c:pt idx="29188">
                  <c:v>2431.6406299999981</c:v>
                </c:pt>
                <c:pt idx="29189">
                  <c:v>2431.6406299999981</c:v>
                </c:pt>
                <c:pt idx="29190">
                  <c:v>2434.08203</c:v>
                </c:pt>
                <c:pt idx="29191">
                  <c:v>2434.08203</c:v>
                </c:pt>
                <c:pt idx="29192">
                  <c:v>2434.08203</c:v>
                </c:pt>
                <c:pt idx="29193">
                  <c:v>2431.6406299999981</c:v>
                </c:pt>
                <c:pt idx="29194">
                  <c:v>2431.6406299999981</c:v>
                </c:pt>
                <c:pt idx="29195">
                  <c:v>2431.6406299999981</c:v>
                </c:pt>
                <c:pt idx="29196">
                  <c:v>2431.6406299999981</c:v>
                </c:pt>
                <c:pt idx="29197">
                  <c:v>2434.08203</c:v>
                </c:pt>
                <c:pt idx="29198">
                  <c:v>2431.6406299999981</c:v>
                </c:pt>
                <c:pt idx="29199">
                  <c:v>2431.6406299999981</c:v>
                </c:pt>
                <c:pt idx="29200">
                  <c:v>2431.6406299999981</c:v>
                </c:pt>
                <c:pt idx="29201">
                  <c:v>2434.08203</c:v>
                </c:pt>
                <c:pt idx="29202">
                  <c:v>2431.6406299999981</c:v>
                </c:pt>
                <c:pt idx="29203">
                  <c:v>2434.08203</c:v>
                </c:pt>
                <c:pt idx="29204">
                  <c:v>2431.6406299999981</c:v>
                </c:pt>
                <c:pt idx="29205">
                  <c:v>2431.6406299999981</c:v>
                </c:pt>
                <c:pt idx="29206">
                  <c:v>2431.6406299999981</c:v>
                </c:pt>
                <c:pt idx="29207">
                  <c:v>2431.6406299999981</c:v>
                </c:pt>
                <c:pt idx="29208">
                  <c:v>2431.6406299999981</c:v>
                </c:pt>
                <c:pt idx="29209">
                  <c:v>2431.6406299999981</c:v>
                </c:pt>
                <c:pt idx="29210">
                  <c:v>2431.6406299999981</c:v>
                </c:pt>
                <c:pt idx="29211">
                  <c:v>2431.6406299999981</c:v>
                </c:pt>
                <c:pt idx="29212">
                  <c:v>2431.6406299999981</c:v>
                </c:pt>
                <c:pt idx="29213">
                  <c:v>2434.08203</c:v>
                </c:pt>
                <c:pt idx="29214">
                  <c:v>2431.6406299999981</c:v>
                </c:pt>
                <c:pt idx="29215">
                  <c:v>2431.6406299999981</c:v>
                </c:pt>
                <c:pt idx="29216">
                  <c:v>2431.6406299999981</c:v>
                </c:pt>
                <c:pt idx="29217">
                  <c:v>2431.6406299999981</c:v>
                </c:pt>
                <c:pt idx="29218">
                  <c:v>2434.08203</c:v>
                </c:pt>
                <c:pt idx="29219">
                  <c:v>2434.08203</c:v>
                </c:pt>
                <c:pt idx="29220">
                  <c:v>2431.6406299999981</c:v>
                </c:pt>
                <c:pt idx="29221">
                  <c:v>2431.6406299999981</c:v>
                </c:pt>
                <c:pt idx="29222">
                  <c:v>2431.6406299999981</c:v>
                </c:pt>
                <c:pt idx="29223">
                  <c:v>2434.08203</c:v>
                </c:pt>
                <c:pt idx="29224">
                  <c:v>2431.6406299999981</c:v>
                </c:pt>
                <c:pt idx="29225">
                  <c:v>2431.6406299999981</c:v>
                </c:pt>
                <c:pt idx="29226">
                  <c:v>2431.6406299999981</c:v>
                </c:pt>
                <c:pt idx="29227">
                  <c:v>2431.6406299999981</c:v>
                </c:pt>
                <c:pt idx="29228">
                  <c:v>2434.08203</c:v>
                </c:pt>
                <c:pt idx="29229">
                  <c:v>2431.6406299999981</c:v>
                </c:pt>
                <c:pt idx="29230">
                  <c:v>2431.6406299999981</c:v>
                </c:pt>
                <c:pt idx="29231">
                  <c:v>2431.6406299999981</c:v>
                </c:pt>
                <c:pt idx="29232">
                  <c:v>2431.6406299999981</c:v>
                </c:pt>
                <c:pt idx="29233">
                  <c:v>2431.6406299999981</c:v>
                </c:pt>
                <c:pt idx="29234">
                  <c:v>2431.6406299999981</c:v>
                </c:pt>
                <c:pt idx="29235">
                  <c:v>2431.6406299999981</c:v>
                </c:pt>
                <c:pt idx="29236">
                  <c:v>2431.6406299999981</c:v>
                </c:pt>
                <c:pt idx="29237">
                  <c:v>2431.6406299999981</c:v>
                </c:pt>
                <c:pt idx="29238">
                  <c:v>2431.6406299999981</c:v>
                </c:pt>
                <c:pt idx="29239">
                  <c:v>2431.6406299999981</c:v>
                </c:pt>
                <c:pt idx="29240">
                  <c:v>2431.6406299999981</c:v>
                </c:pt>
                <c:pt idx="29241">
                  <c:v>2431.6406299999981</c:v>
                </c:pt>
                <c:pt idx="29242">
                  <c:v>2431.6406299999981</c:v>
                </c:pt>
                <c:pt idx="29243">
                  <c:v>2431.6406299999981</c:v>
                </c:pt>
                <c:pt idx="29244">
                  <c:v>2431.6406299999981</c:v>
                </c:pt>
                <c:pt idx="29245">
                  <c:v>2431.6406299999981</c:v>
                </c:pt>
                <c:pt idx="29246">
                  <c:v>2431.6406299999981</c:v>
                </c:pt>
                <c:pt idx="29247">
                  <c:v>2431.6406299999981</c:v>
                </c:pt>
                <c:pt idx="29248">
                  <c:v>2434.08203</c:v>
                </c:pt>
                <c:pt idx="29249">
                  <c:v>2434.08203</c:v>
                </c:pt>
                <c:pt idx="29250">
                  <c:v>2431.6406299999981</c:v>
                </c:pt>
                <c:pt idx="29251">
                  <c:v>2434.08203</c:v>
                </c:pt>
                <c:pt idx="29252">
                  <c:v>2431.6406299999981</c:v>
                </c:pt>
                <c:pt idx="29253">
                  <c:v>2431.6406299999981</c:v>
                </c:pt>
                <c:pt idx="29254">
                  <c:v>2431.6406299999981</c:v>
                </c:pt>
                <c:pt idx="29255">
                  <c:v>2434.08203</c:v>
                </c:pt>
                <c:pt idx="29256">
                  <c:v>2431.6406299999981</c:v>
                </c:pt>
                <c:pt idx="29257">
                  <c:v>2431.6406299999981</c:v>
                </c:pt>
                <c:pt idx="29258">
                  <c:v>2431.6406299999981</c:v>
                </c:pt>
                <c:pt idx="29259">
                  <c:v>2431.6406299999981</c:v>
                </c:pt>
                <c:pt idx="29260">
                  <c:v>2431.6406299999981</c:v>
                </c:pt>
                <c:pt idx="29261">
                  <c:v>2431.6406299999981</c:v>
                </c:pt>
                <c:pt idx="29262">
                  <c:v>2431.6406299999981</c:v>
                </c:pt>
                <c:pt idx="29263">
                  <c:v>2431.6406299999981</c:v>
                </c:pt>
                <c:pt idx="29264">
                  <c:v>2431.6406299999981</c:v>
                </c:pt>
                <c:pt idx="29265">
                  <c:v>2434.08203</c:v>
                </c:pt>
                <c:pt idx="29266">
                  <c:v>2431.6406299999981</c:v>
                </c:pt>
                <c:pt idx="29267">
                  <c:v>2431.6406299999981</c:v>
                </c:pt>
                <c:pt idx="29268">
                  <c:v>2431.6406299999981</c:v>
                </c:pt>
                <c:pt idx="29269">
                  <c:v>2431.6406299999981</c:v>
                </c:pt>
                <c:pt idx="29270">
                  <c:v>2431.6406299999981</c:v>
                </c:pt>
                <c:pt idx="29271">
                  <c:v>2431.6406299999981</c:v>
                </c:pt>
                <c:pt idx="29272">
                  <c:v>2431.6406299999981</c:v>
                </c:pt>
                <c:pt idx="29273">
                  <c:v>2431.6406299999981</c:v>
                </c:pt>
                <c:pt idx="29274">
                  <c:v>2434.08203</c:v>
                </c:pt>
                <c:pt idx="29275">
                  <c:v>2431.6406299999981</c:v>
                </c:pt>
                <c:pt idx="29276">
                  <c:v>2431.6406299999981</c:v>
                </c:pt>
                <c:pt idx="29277">
                  <c:v>2431.6406299999981</c:v>
                </c:pt>
                <c:pt idx="29278">
                  <c:v>2434.08203</c:v>
                </c:pt>
                <c:pt idx="29279">
                  <c:v>2431.6406299999981</c:v>
                </c:pt>
                <c:pt idx="29280">
                  <c:v>2431.6406299999981</c:v>
                </c:pt>
                <c:pt idx="29281">
                  <c:v>2431.6406299999981</c:v>
                </c:pt>
                <c:pt idx="29282">
                  <c:v>2434.08203</c:v>
                </c:pt>
                <c:pt idx="29283">
                  <c:v>2434.08203</c:v>
                </c:pt>
                <c:pt idx="29284">
                  <c:v>2431.6406299999981</c:v>
                </c:pt>
                <c:pt idx="29285">
                  <c:v>2431.6406299999981</c:v>
                </c:pt>
                <c:pt idx="29286">
                  <c:v>2434.08203</c:v>
                </c:pt>
                <c:pt idx="29287">
                  <c:v>2434.08203</c:v>
                </c:pt>
                <c:pt idx="29288">
                  <c:v>2434.08203</c:v>
                </c:pt>
                <c:pt idx="29289">
                  <c:v>2431.6406299999981</c:v>
                </c:pt>
                <c:pt idx="29290">
                  <c:v>2434.08203</c:v>
                </c:pt>
                <c:pt idx="29291">
                  <c:v>2434.08203</c:v>
                </c:pt>
                <c:pt idx="29292">
                  <c:v>2431.6406299999981</c:v>
                </c:pt>
                <c:pt idx="29293">
                  <c:v>2431.6406299999981</c:v>
                </c:pt>
                <c:pt idx="29294">
                  <c:v>2431.6406299999981</c:v>
                </c:pt>
                <c:pt idx="29295">
                  <c:v>2434.08203</c:v>
                </c:pt>
                <c:pt idx="29296">
                  <c:v>2431.6406299999981</c:v>
                </c:pt>
                <c:pt idx="29297">
                  <c:v>2434.08203</c:v>
                </c:pt>
                <c:pt idx="29298">
                  <c:v>2431.6406299999981</c:v>
                </c:pt>
                <c:pt idx="29299">
                  <c:v>2434.08203</c:v>
                </c:pt>
                <c:pt idx="29300">
                  <c:v>2431.6406299999981</c:v>
                </c:pt>
                <c:pt idx="29301">
                  <c:v>2431.6406299999981</c:v>
                </c:pt>
                <c:pt idx="29302">
                  <c:v>2431.6406299999981</c:v>
                </c:pt>
                <c:pt idx="29303">
                  <c:v>2431.6406299999981</c:v>
                </c:pt>
                <c:pt idx="29304">
                  <c:v>2431.6406299999981</c:v>
                </c:pt>
                <c:pt idx="29305">
                  <c:v>2431.6406299999981</c:v>
                </c:pt>
                <c:pt idx="29306">
                  <c:v>2431.6406299999981</c:v>
                </c:pt>
                <c:pt idx="29307">
                  <c:v>2431.6406299999981</c:v>
                </c:pt>
                <c:pt idx="29308">
                  <c:v>2431.6406299999981</c:v>
                </c:pt>
                <c:pt idx="29309">
                  <c:v>2431.6406299999981</c:v>
                </c:pt>
                <c:pt idx="29310">
                  <c:v>2431.6406299999981</c:v>
                </c:pt>
                <c:pt idx="29311">
                  <c:v>2431.6406299999981</c:v>
                </c:pt>
                <c:pt idx="29312">
                  <c:v>2431.6406299999981</c:v>
                </c:pt>
                <c:pt idx="29313">
                  <c:v>2434.08203</c:v>
                </c:pt>
                <c:pt idx="29314">
                  <c:v>2431.6406299999981</c:v>
                </c:pt>
                <c:pt idx="29315">
                  <c:v>2431.6406299999981</c:v>
                </c:pt>
                <c:pt idx="29316">
                  <c:v>2434.08203</c:v>
                </c:pt>
                <c:pt idx="29317">
                  <c:v>2431.6406299999981</c:v>
                </c:pt>
                <c:pt idx="29318">
                  <c:v>2431.6406299999981</c:v>
                </c:pt>
                <c:pt idx="29319">
                  <c:v>2431.6406299999981</c:v>
                </c:pt>
                <c:pt idx="29320">
                  <c:v>2431.6406299999981</c:v>
                </c:pt>
                <c:pt idx="29321">
                  <c:v>2434.08203</c:v>
                </c:pt>
                <c:pt idx="29322">
                  <c:v>2434.08203</c:v>
                </c:pt>
                <c:pt idx="29323">
                  <c:v>2431.6406299999981</c:v>
                </c:pt>
                <c:pt idx="29324">
                  <c:v>2431.6406299999981</c:v>
                </c:pt>
                <c:pt idx="29325">
                  <c:v>2434.08203</c:v>
                </c:pt>
                <c:pt idx="29326">
                  <c:v>2431.6406299999981</c:v>
                </c:pt>
                <c:pt idx="29327">
                  <c:v>2431.6406299999981</c:v>
                </c:pt>
                <c:pt idx="29328">
                  <c:v>2431.6406299999981</c:v>
                </c:pt>
                <c:pt idx="29329">
                  <c:v>2431.6406299999981</c:v>
                </c:pt>
                <c:pt idx="29330">
                  <c:v>2434.08203</c:v>
                </c:pt>
                <c:pt idx="29331">
                  <c:v>2431.6406299999981</c:v>
                </c:pt>
                <c:pt idx="29332">
                  <c:v>2431.6406299999981</c:v>
                </c:pt>
                <c:pt idx="29333">
                  <c:v>2431.6406299999981</c:v>
                </c:pt>
                <c:pt idx="29334">
                  <c:v>2434.08203</c:v>
                </c:pt>
                <c:pt idx="29335">
                  <c:v>2431.6406299999981</c:v>
                </c:pt>
                <c:pt idx="29336">
                  <c:v>2431.6406299999981</c:v>
                </c:pt>
                <c:pt idx="29337">
                  <c:v>2431.6406299999981</c:v>
                </c:pt>
                <c:pt idx="29338">
                  <c:v>2431.6406299999981</c:v>
                </c:pt>
                <c:pt idx="29339">
                  <c:v>2431.6406299999981</c:v>
                </c:pt>
                <c:pt idx="29340">
                  <c:v>2431.6406299999981</c:v>
                </c:pt>
                <c:pt idx="29341">
                  <c:v>2431.6406299999981</c:v>
                </c:pt>
                <c:pt idx="29342">
                  <c:v>2431.6406299999981</c:v>
                </c:pt>
                <c:pt idx="29343">
                  <c:v>2431.6406299999981</c:v>
                </c:pt>
                <c:pt idx="29344">
                  <c:v>2434.08203</c:v>
                </c:pt>
                <c:pt idx="29345">
                  <c:v>2431.6406299999981</c:v>
                </c:pt>
                <c:pt idx="29346">
                  <c:v>2431.6406299999981</c:v>
                </c:pt>
                <c:pt idx="29347">
                  <c:v>2431.6406299999981</c:v>
                </c:pt>
                <c:pt idx="29348">
                  <c:v>2431.6406299999981</c:v>
                </c:pt>
                <c:pt idx="29349">
                  <c:v>2431.6406299999981</c:v>
                </c:pt>
                <c:pt idx="29350">
                  <c:v>2431.6406299999981</c:v>
                </c:pt>
                <c:pt idx="29351">
                  <c:v>2434.08203</c:v>
                </c:pt>
                <c:pt idx="29352">
                  <c:v>2431.6406299999981</c:v>
                </c:pt>
                <c:pt idx="29353">
                  <c:v>2431.6406299999981</c:v>
                </c:pt>
                <c:pt idx="29354">
                  <c:v>2431.6406299999981</c:v>
                </c:pt>
                <c:pt idx="29355">
                  <c:v>2431.6406299999981</c:v>
                </c:pt>
                <c:pt idx="29356">
                  <c:v>2434.08203</c:v>
                </c:pt>
                <c:pt idx="29357">
                  <c:v>2431.6406299999981</c:v>
                </c:pt>
                <c:pt idx="29358">
                  <c:v>2431.6406299999981</c:v>
                </c:pt>
                <c:pt idx="29359">
                  <c:v>2431.6406299999981</c:v>
                </c:pt>
                <c:pt idx="29360">
                  <c:v>2431.6406299999981</c:v>
                </c:pt>
                <c:pt idx="29361">
                  <c:v>2431.6406299999981</c:v>
                </c:pt>
                <c:pt idx="29362">
                  <c:v>2431.6406299999981</c:v>
                </c:pt>
                <c:pt idx="29363">
                  <c:v>2431.6406299999981</c:v>
                </c:pt>
                <c:pt idx="29364">
                  <c:v>2431.6406299999981</c:v>
                </c:pt>
                <c:pt idx="29365">
                  <c:v>2434.08203</c:v>
                </c:pt>
                <c:pt idx="29366">
                  <c:v>2434.08203</c:v>
                </c:pt>
                <c:pt idx="29367">
                  <c:v>2431.6406299999981</c:v>
                </c:pt>
                <c:pt idx="29368">
                  <c:v>2431.6406299999981</c:v>
                </c:pt>
                <c:pt idx="29369">
                  <c:v>2434.08203</c:v>
                </c:pt>
                <c:pt idx="29370">
                  <c:v>2431.6406299999981</c:v>
                </c:pt>
                <c:pt idx="29371">
                  <c:v>2434.08203</c:v>
                </c:pt>
                <c:pt idx="29372">
                  <c:v>2431.6406299999981</c:v>
                </c:pt>
                <c:pt idx="29373">
                  <c:v>2431.6406299999981</c:v>
                </c:pt>
                <c:pt idx="29374">
                  <c:v>2434.08203</c:v>
                </c:pt>
                <c:pt idx="29375">
                  <c:v>2431.6406299999981</c:v>
                </c:pt>
                <c:pt idx="29376">
                  <c:v>2431.6406299999981</c:v>
                </c:pt>
                <c:pt idx="29377">
                  <c:v>2431.6406299999981</c:v>
                </c:pt>
                <c:pt idx="29378">
                  <c:v>2431.6406299999981</c:v>
                </c:pt>
                <c:pt idx="29379">
                  <c:v>2434.08203</c:v>
                </c:pt>
                <c:pt idx="29380">
                  <c:v>2431.6406299999981</c:v>
                </c:pt>
                <c:pt idx="29381">
                  <c:v>2431.6406299999981</c:v>
                </c:pt>
                <c:pt idx="29382">
                  <c:v>2431.6406299999981</c:v>
                </c:pt>
                <c:pt idx="29383">
                  <c:v>2431.6406299999981</c:v>
                </c:pt>
                <c:pt idx="29384">
                  <c:v>2431.6406299999981</c:v>
                </c:pt>
                <c:pt idx="29385">
                  <c:v>2434.08203</c:v>
                </c:pt>
                <c:pt idx="29386">
                  <c:v>2434.08203</c:v>
                </c:pt>
                <c:pt idx="29387">
                  <c:v>2431.6406299999981</c:v>
                </c:pt>
                <c:pt idx="29388">
                  <c:v>2431.6406299999981</c:v>
                </c:pt>
                <c:pt idx="29389">
                  <c:v>2431.6406299999981</c:v>
                </c:pt>
                <c:pt idx="29390">
                  <c:v>2431.6406299999981</c:v>
                </c:pt>
                <c:pt idx="29391">
                  <c:v>2431.6406299999981</c:v>
                </c:pt>
                <c:pt idx="29392">
                  <c:v>2434.08203</c:v>
                </c:pt>
                <c:pt idx="29393">
                  <c:v>2431.6406299999981</c:v>
                </c:pt>
                <c:pt idx="29394">
                  <c:v>2431.6406299999981</c:v>
                </c:pt>
                <c:pt idx="29395">
                  <c:v>2431.6406299999981</c:v>
                </c:pt>
                <c:pt idx="29396">
                  <c:v>2434.08203</c:v>
                </c:pt>
                <c:pt idx="29397">
                  <c:v>2431.6406299999981</c:v>
                </c:pt>
                <c:pt idx="29398">
                  <c:v>2431.6406299999981</c:v>
                </c:pt>
                <c:pt idx="29399">
                  <c:v>2431.6406299999981</c:v>
                </c:pt>
                <c:pt idx="29400">
                  <c:v>2431.6406299999981</c:v>
                </c:pt>
                <c:pt idx="29401">
                  <c:v>2431.6406299999981</c:v>
                </c:pt>
                <c:pt idx="29402">
                  <c:v>2431.6406299999981</c:v>
                </c:pt>
                <c:pt idx="29403">
                  <c:v>2434.08203</c:v>
                </c:pt>
                <c:pt idx="29404">
                  <c:v>2431.6406299999981</c:v>
                </c:pt>
                <c:pt idx="29405">
                  <c:v>2434.08203</c:v>
                </c:pt>
                <c:pt idx="29406">
                  <c:v>2434.08203</c:v>
                </c:pt>
                <c:pt idx="29407">
                  <c:v>2431.6406299999981</c:v>
                </c:pt>
                <c:pt idx="29408">
                  <c:v>2431.6406299999981</c:v>
                </c:pt>
                <c:pt idx="29409">
                  <c:v>2431.6406299999981</c:v>
                </c:pt>
                <c:pt idx="29410">
                  <c:v>2431.6406299999981</c:v>
                </c:pt>
                <c:pt idx="29411">
                  <c:v>2431.6406299999981</c:v>
                </c:pt>
                <c:pt idx="29412">
                  <c:v>2434.08203</c:v>
                </c:pt>
                <c:pt idx="29413">
                  <c:v>2434.08203</c:v>
                </c:pt>
                <c:pt idx="29414">
                  <c:v>2431.6406299999981</c:v>
                </c:pt>
                <c:pt idx="29415">
                  <c:v>2431.6406299999981</c:v>
                </c:pt>
                <c:pt idx="29416">
                  <c:v>2434.08203</c:v>
                </c:pt>
                <c:pt idx="29417">
                  <c:v>2431.6406299999981</c:v>
                </c:pt>
                <c:pt idx="29418">
                  <c:v>2431.6406299999981</c:v>
                </c:pt>
                <c:pt idx="29419">
                  <c:v>2431.6406299999981</c:v>
                </c:pt>
                <c:pt idx="29420">
                  <c:v>2431.6406299999981</c:v>
                </c:pt>
                <c:pt idx="29421">
                  <c:v>2431.6406299999981</c:v>
                </c:pt>
                <c:pt idx="29422">
                  <c:v>2431.6406299999981</c:v>
                </c:pt>
                <c:pt idx="29423">
                  <c:v>2431.6406299999981</c:v>
                </c:pt>
                <c:pt idx="29424">
                  <c:v>2431.6406299999981</c:v>
                </c:pt>
                <c:pt idx="29425">
                  <c:v>2431.6406299999981</c:v>
                </c:pt>
                <c:pt idx="29426">
                  <c:v>2431.6406299999981</c:v>
                </c:pt>
                <c:pt idx="29427">
                  <c:v>2431.6406299999981</c:v>
                </c:pt>
                <c:pt idx="29428">
                  <c:v>2431.6406299999981</c:v>
                </c:pt>
                <c:pt idx="29429">
                  <c:v>2434.08203</c:v>
                </c:pt>
                <c:pt idx="29430">
                  <c:v>2434.08203</c:v>
                </c:pt>
                <c:pt idx="29431">
                  <c:v>2431.6406299999981</c:v>
                </c:pt>
                <c:pt idx="29432">
                  <c:v>2431.6406299999981</c:v>
                </c:pt>
                <c:pt idx="29433">
                  <c:v>2431.6406299999981</c:v>
                </c:pt>
                <c:pt idx="29434">
                  <c:v>2431.6406299999981</c:v>
                </c:pt>
                <c:pt idx="29435">
                  <c:v>2434.08203</c:v>
                </c:pt>
                <c:pt idx="29436">
                  <c:v>2431.6406299999981</c:v>
                </c:pt>
                <c:pt idx="29437">
                  <c:v>2434.08203</c:v>
                </c:pt>
                <c:pt idx="29438">
                  <c:v>2431.6406299999981</c:v>
                </c:pt>
                <c:pt idx="29439">
                  <c:v>2431.6406299999981</c:v>
                </c:pt>
                <c:pt idx="29440">
                  <c:v>2431.6406299999981</c:v>
                </c:pt>
                <c:pt idx="29441">
                  <c:v>2431.6406299999981</c:v>
                </c:pt>
                <c:pt idx="29442">
                  <c:v>2431.6406299999981</c:v>
                </c:pt>
                <c:pt idx="29443">
                  <c:v>2434.08203</c:v>
                </c:pt>
                <c:pt idx="29444">
                  <c:v>2431.6406299999981</c:v>
                </c:pt>
                <c:pt idx="29445">
                  <c:v>2431.6406299999981</c:v>
                </c:pt>
                <c:pt idx="29446">
                  <c:v>2431.6406299999981</c:v>
                </c:pt>
                <c:pt idx="29447">
                  <c:v>2434.08203</c:v>
                </c:pt>
                <c:pt idx="29448">
                  <c:v>2431.6406299999981</c:v>
                </c:pt>
                <c:pt idx="29449">
                  <c:v>2431.6406299999981</c:v>
                </c:pt>
                <c:pt idx="29450">
                  <c:v>2431.6406299999981</c:v>
                </c:pt>
                <c:pt idx="29451">
                  <c:v>2434.08203</c:v>
                </c:pt>
                <c:pt idx="29452">
                  <c:v>2431.6406299999981</c:v>
                </c:pt>
                <c:pt idx="29453">
                  <c:v>2431.6406299999981</c:v>
                </c:pt>
                <c:pt idx="29454">
                  <c:v>2431.6406299999981</c:v>
                </c:pt>
                <c:pt idx="29455">
                  <c:v>2431.6406299999981</c:v>
                </c:pt>
                <c:pt idx="29456">
                  <c:v>2431.6406299999981</c:v>
                </c:pt>
                <c:pt idx="29457">
                  <c:v>2431.6406299999981</c:v>
                </c:pt>
                <c:pt idx="29458">
                  <c:v>2431.6406299999981</c:v>
                </c:pt>
                <c:pt idx="29459">
                  <c:v>2431.6406299999981</c:v>
                </c:pt>
                <c:pt idx="29460">
                  <c:v>2431.6406299999981</c:v>
                </c:pt>
                <c:pt idx="29461">
                  <c:v>2431.6406299999981</c:v>
                </c:pt>
                <c:pt idx="29462">
                  <c:v>2431.6406299999981</c:v>
                </c:pt>
                <c:pt idx="29463">
                  <c:v>2431.6406299999981</c:v>
                </c:pt>
                <c:pt idx="29464">
                  <c:v>2431.6406299999981</c:v>
                </c:pt>
                <c:pt idx="29465">
                  <c:v>2431.6406299999981</c:v>
                </c:pt>
                <c:pt idx="29466">
                  <c:v>2434.08203</c:v>
                </c:pt>
                <c:pt idx="29467">
                  <c:v>2431.6406299999981</c:v>
                </c:pt>
                <c:pt idx="29468">
                  <c:v>2431.6406299999981</c:v>
                </c:pt>
                <c:pt idx="29469">
                  <c:v>2434.08203</c:v>
                </c:pt>
                <c:pt idx="29470">
                  <c:v>2431.6406299999981</c:v>
                </c:pt>
                <c:pt idx="29471">
                  <c:v>2434.08203</c:v>
                </c:pt>
                <c:pt idx="29472">
                  <c:v>2431.6406299999981</c:v>
                </c:pt>
                <c:pt idx="29473">
                  <c:v>2431.6406299999981</c:v>
                </c:pt>
                <c:pt idx="29474">
                  <c:v>2431.6406299999981</c:v>
                </c:pt>
                <c:pt idx="29475">
                  <c:v>2434.08203</c:v>
                </c:pt>
                <c:pt idx="29476">
                  <c:v>2431.6406299999981</c:v>
                </c:pt>
                <c:pt idx="29477">
                  <c:v>2431.6406299999981</c:v>
                </c:pt>
                <c:pt idx="29478">
                  <c:v>2431.6406299999981</c:v>
                </c:pt>
                <c:pt idx="29479">
                  <c:v>2434.08203</c:v>
                </c:pt>
                <c:pt idx="29480">
                  <c:v>2431.6406299999981</c:v>
                </c:pt>
                <c:pt idx="29481">
                  <c:v>2431.6406299999981</c:v>
                </c:pt>
                <c:pt idx="29482">
                  <c:v>2434.08203</c:v>
                </c:pt>
                <c:pt idx="29483">
                  <c:v>2431.6406299999981</c:v>
                </c:pt>
                <c:pt idx="29484">
                  <c:v>2431.6406299999981</c:v>
                </c:pt>
                <c:pt idx="29485">
                  <c:v>2431.6406299999981</c:v>
                </c:pt>
                <c:pt idx="29486">
                  <c:v>2431.6406299999981</c:v>
                </c:pt>
                <c:pt idx="29487">
                  <c:v>2431.6406299999981</c:v>
                </c:pt>
                <c:pt idx="29488">
                  <c:v>2431.6406299999981</c:v>
                </c:pt>
                <c:pt idx="29489">
                  <c:v>2431.6406299999981</c:v>
                </c:pt>
                <c:pt idx="29490">
                  <c:v>2431.6406299999981</c:v>
                </c:pt>
                <c:pt idx="29491">
                  <c:v>2434.08203</c:v>
                </c:pt>
                <c:pt idx="29492">
                  <c:v>2434.08203</c:v>
                </c:pt>
                <c:pt idx="29493">
                  <c:v>2434.08203</c:v>
                </c:pt>
                <c:pt idx="29494">
                  <c:v>2431.6406299999981</c:v>
                </c:pt>
                <c:pt idx="29495">
                  <c:v>2431.6406299999981</c:v>
                </c:pt>
                <c:pt idx="29496">
                  <c:v>2434.08203</c:v>
                </c:pt>
                <c:pt idx="29497">
                  <c:v>2434.08203</c:v>
                </c:pt>
                <c:pt idx="29498">
                  <c:v>2434.08203</c:v>
                </c:pt>
                <c:pt idx="29499">
                  <c:v>2431.6406299999981</c:v>
                </c:pt>
                <c:pt idx="29500">
                  <c:v>2431.6406299999981</c:v>
                </c:pt>
                <c:pt idx="29501">
                  <c:v>2431.6406299999981</c:v>
                </c:pt>
                <c:pt idx="29502">
                  <c:v>2431.6406299999981</c:v>
                </c:pt>
                <c:pt idx="29503">
                  <c:v>2431.6406299999981</c:v>
                </c:pt>
                <c:pt idx="29504">
                  <c:v>2431.6406299999981</c:v>
                </c:pt>
                <c:pt idx="29505">
                  <c:v>2431.6406299999981</c:v>
                </c:pt>
                <c:pt idx="29506">
                  <c:v>2431.6406299999981</c:v>
                </c:pt>
                <c:pt idx="29507">
                  <c:v>2431.6406299999981</c:v>
                </c:pt>
                <c:pt idx="29508">
                  <c:v>2434.08203</c:v>
                </c:pt>
                <c:pt idx="29509">
                  <c:v>2434.08203</c:v>
                </c:pt>
                <c:pt idx="29510">
                  <c:v>2431.6406299999981</c:v>
                </c:pt>
                <c:pt idx="29511">
                  <c:v>2431.6406299999981</c:v>
                </c:pt>
                <c:pt idx="29512">
                  <c:v>2431.6406299999981</c:v>
                </c:pt>
                <c:pt idx="29513">
                  <c:v>2431.6406299999981</c:v>
                </c:pt>
                <c:pt idx="29514">
                  <c:v>2434.08203</c:v>
                </c:pt>
                <c:pt idx="29515">
                  <c:v>2431.6406299999981</c:v>
                </c:pt>
                <c:pt idx="29516">
                  <c:v>2434.08203</c:v>
                </c:pt>
                <c:pt idx="29517">
                  <c:v>2431.6406299999981</c:v>
                </c:pt>
                <c:pt idx="29518">
                  <c:v>2431.6406299999981</c:v>
                </c:pt>
                <c:pt idx="29519">
                  <c:v>2431.6406299999981</c:v>
                </c:pt>
                <c:pt idx="29520">
                  <c:v>2431.6406299999981</c:v>
                </c:pt>
                <c:pt idx="29521">
                  <c:v>2431.6406299999981</c:v>
                </c:pt>
                <c:pt idx="29522">
                  <c:v>2431.6406299999981</c:v>
                </c:pt>
                <c:pt idx="29523">
                  <c:v>2431.6406299999981</c:v>
                </c:pt>
                <c:pt idx="29524">
                  <c:v>2431.6406299999981</c:v>
                </c:pt>
                <c:pt idx="29525">
                  <c:v>2431.6406299999981</c:v>
                </c:pt>
                <c:pt idx="29526">
                  <c:v>2434.08203</c:v>
                </c:pt>
                <c:pt idx="29527">
                  <c:v>2434.08203</c:v>
                </c:pt>
                <c:pt idx="29528">
                  <c:v>2431.6406299999981</c:v>
                </c:pt>
                <c:pt idx="29529">
                  <c:v>2431.6406299999981</c:v>
                </c:pt>
                <c:pt idx="29530">
                  <c:v>2434.08203</c:v>
                </c:pt>
                <c:pt idx="29531">
                  <c:v>2431.6406299999981</c:v>
                </c:pt>
                <c:pt idx="29532">
                  <c:v>2431.6406299999981</c:v>
                </c:pt>
                <c:pt idx="29533">
                  <c:v>2431.6406299999981</c:v>
                </c:pt>
                <c:pt idx="29534">
                  <c:v>2431.6406299999981</c:v>
                </c:pt>
                <c:pt idx="29535">
                  <c:v>2431.6406299999981</c:v>
                </c:pt>
                <c:pt idx="29536">
                  <c:v>2431.6406299999981</c:v>
                </c:pt>
                <c:pt idx="29537">
                  <c:v>2434.08203</c:v>
                </c:pt>
                <c:pt idx="29538">
                  <c:v>2431.6406299999981</c:v>
                </c:pt>
                <c:pt idx="29539">
                  <c:v>2431.6406299999981</c:v>
                </c:pt>
                <c:pt idx="29540">
                  <c:v>2431.6406299999981</c:v>
                </c:pt>
                <c:pt idx="29541">
                  <c:v>2431.6406299999981</c:v>
                </c:pt>
                <c:pt idx="29542">
                  <c:v>2431.6406299999981</c:v>
                </c:pt>
                <c:pt idx="29543">
                  <c:v>2431.6406299999981</c:v>
                </c:pt>
                <c:pt idx="29544">
                  <c:v>2431.6406299999981</c:v>
                </c:pt>
                <c:pt idx="29545">
                  <c:v>2434.08203</c:v>
                </c:pt>
                <c:pt idx="29546">
                  <c:v>2434.08203</c:v>
                </c:pt>
                <c:pt idx="29547">
                  <c:v>2434.08203</c:v>
                </c:pt>
                <c:pt idx="29548">
                  <c:v>2431.6406299999981</c:v>
                </c:pt>
                <c:pt idx="29549">
                  <c:v>2431.6406299999981</c:v>
                </c:pt>
                <c:pt idx="29550">
                  <c:v>2431.6406299999981</c:v>
                </c:pt>
                <c:pt idx="29551">
                  <c:v>2434.08203</c:v>
                </c:pt>
                <c:pt idx="29552">
                  <c:v>2431.6406299999981</c:v>
                </c:pt>
                <c:pt idx="29553">
                  <c:v>2431.6406299999981</c:v>
                </c:pt>
                <c:pt idx="29554">
                  <c:v>2434.08203</c:v>
                </c:pt>
                <c:pt idx="29555">
                  <c:v>2431.6406299999981</c:v>
                </c:pt>
                <c:pt idx="29556">
                  <c:v>2431.6406299999981</c:v>
                </c:pt>
                <c:pt idx="29557">
                  <c:v>2431.6406299999981</c:v>
                </c:pt>
                <c:pt idx="29558">
                  <c:v>2431.6406299999981</c:v>
                </c:pt>
                <c:pt idx="29559">
                  <c:v>2431.6406299999981</c:v>
                </c:pt>
                <c:pt idx="29560">
                  <c:v>2431.6406299999981</c:v>
                </c:pt>
                <c:pt idx="29561">
                  <c:v>2434.08203</c:v>
                </c:pt>
                <c:pt idx="29562">
                  <c:v>2431.6406299999981</c:v>
                </c:pt>
                <c:pt idx="29563">
                  <c:v>2431.6406299999981</c:v>
                </c:pt>
                <c:pt idx="29564">
                  <c:v>2431.6406299999981</c:v>
                </c:pt>
                <c:pt idx="29565">
                  <c:v>2431.6406299999981</c:v>
                </c:pt>
                <c:pt idx="29566">
                  <c:v>2431.6406299999981</c:v>
                </c:pt>
                <c:pt idx="29567">
                  <c:v>2431.6406299999981</c:v>
                </c:pt>
                <c:pt idx="29568">
                  <c:v>2431.6406299999981</c:v>
                </c:pt>
                <c:pt idx="29569">
                  <c:v>2431.6406299999981</c:v>
                </c:pt>
                <c:pt idx="29570">
                  <c:v>2431.6406299999981</c:v>
                </c:pt>
                <c:pt idx="29571">
                  <c:v>2431.6406299999981</c:v>
                </c:pt>
                <c:pt idx="29572">
                  <c:v>2431.6406299999981</c:v>
                </c:pt>
                <c:pt idx="29573">
                  <c:v>2431.6406299999981</c:v>
                </c:pt>
                <c:pt idx="29574">
                  <c:v>2431.6406299999981</c:v>
                </c:pt>
                <c:pt idx="29575">
                  <c:v>2431.6406299999981</c:v>
                </c:pt>
                <c:pt idx="29576">
                  <c:v>2431.6406299999981</c:v>
                </c:pt>
                <c:pt idx="29577">
                  <c:v>2431.6406299999981</c:v>
                </c:pt>
                <c:pt idx="29578">
                  <c:v>2431.6406299999981</c:v>
                </c:pt>
                <c:pt idx="29579">
                  <c:v>2434.08203</c:v>
                </c:pt>
                <c:pt idx="29580">
                  <c:v>2434.08203</c:v>
                </c:pt>
                <c:pt idx="29581">
                  <c:v>2431.6406299999981</c:v>
                </c:pt>
                <c:pt idx="29582">
                  <c:v>2431.6406299999981</c:v>
                </c:pt>
                <c:pt idx="29583">
                  <c:v>2431.6406299999981</c:v>
                </c:pt>
                <c:pt idx="29584">
                  <c:v>2431.6406299999981</c:v>
                </c:pt>
                <c:pt idx="29585">
                  <c:v>2434.08203</c:v>
                </c:pt>
                <c:pt idx="29586">
                  <c:v>2434.08203</c:v>
                </c:pt>
                <c:pt idx="29587">
                  <c:v>2431.6406299999981</c:v>
                </c:pt>
                <c:pt idx="29588">
                  <c:v>2434.08203</c:v>
                </c:pt>
                <c:pt idx="29589">
                  <c:v>2434.08203</c:v>
                </c:pt>
                <c:pt idx="29590">
                  <c:v>2434.08203</c:v>
                </c:pt>
                <c:pt idx="29591">
                  <c:v>2434.08203</c:v>
                </c:pt>
                <c:pt idx="29592">
                  <c:v>2431.6406299999981</c:v>
                </c:pt>
                <c:pt idx="29593">
                  <c:v>2434.08203</c:v>
                </c:pt>
                <c:pt idx="29594">
                  <c:v>2431.6406299999981</c:v>
                </c:pt>
                <c:pt idx="29595">
                  <c:v>2431.6406299999981</c:v>
                </c:pt>
                <c:pt idx="29596">
                  <c:v>2431.6406299999981</c:v>
                </c:pt>
                <c:pt idx="29597">
                  <c:v>2434.08203</c:v>
                </c:pt>
                <c:pt idx="29598">
                  <c:v>2431.6406299999981</c:v>
                </c:pt>
                <c:pt idx="29599">
                  <c:v>2431.6406299999981</c:v>
                </c:pt>
                <c:pt idx="29600">
                  <c:v>2431.6406299999981</c:v>
                </c:pt>
                <c:pt idx="29601">
                  <c:v>2431.6406299999981</c:v>
                </c:pt>
                <c:pt idx="29602">
                  <c:v>2431.6406299999981</c:v>
                </c:pt>
                <c:pt idx="29603">
                  <c:v>2431.6406299999981</c:v>
                </c:pt>
                <c:pt idx="29604">
                  <c:v>2431.6406299999981</c:v>
                </c:pt>
                <c:pt idx="29605">
                  <c:v>2431.6406299999981</c:v>
                </c:pt>
                <c:pt idx="29606">
                  <c:v>2434.08203</c:v>
                </c:pt>
                <c:pt idx="29607">
                  <c:v>2431.6406299999981</c:v>
                </c:pt>
                <c:pt idx="29608">
                  <c:v>2431.6406299999981</c:v>
                </c:pt>
                <c:pt idx="29609">
                  <c:v>2431.6406299999981</c:v>
                </c:pt>
                <c:pt idx="29610">
                  <c:v>2431.6406299999981</c:v>
                </c:pt>
                <c:pt idx="29611">
                  <c:v>2431.6406299999981</c:v>
                </c:pt>
                <c:pt idx="29612">
                  <c:v>2431.6406299999981</c:v>
                </c:pt>
                <c:pt idx="29613">
                  <c:v>2431.6406299999981</c:v>
                </c:pt>
                <c:pt idx="29614">
                  <c:v>2431.6406299999981</c:v>
                </c:pt>
                <c:pt idx="29615">
                  <c:v>2434.08203</c:v>
                </c:pt>
                <c:pt idx="29616">
                  <c:v>2431.6406299999981</c:v>
                </c:pt>
                <c:pt idx="29617">
                  <c:v>2431.6406299999981</c:v>
                </c:pt>
                <c:pt idx="29618">
                  <c:v>2434.08203</c:v>
                </c:pt>
                <c:pt idx="29619">
                  <c:v>2431.6406299999981</c:v>
                </c:pt>
                <c:pt idx="29620">
                  <c:v>2434.08203</c:v>
                </c:pt>
                <c:pt idx="29621">
                  <c:v>2431.6406299999981</c:v>
                </c:pt>
                <c:pt idx="29622">
                  <c:v>2434.08203</c:v>
                </c:pt>
                <c:pt idx="29623">
                  <c:v>2431.6406299999981</c:v>
                </c:pt>
                <c:pt idx="29624">
                  <c:v>2431.6406299999981</c:v>
                </c:pt>
                <c:pt idx="29625">
                  <c:v>2431.6406299999981</c:v>
                </c:pt>
                <c:pt idx="29626">
                  <c:v>2431.6406299999981</c:v>
                </c:pt>
                <c:pt idx="29627">
                  <c:v>2431.6406299999981</c:v>
                </c:pt>
                <c:pt idx="29628">
                  <c:v>2431.6406299999981</c:v>
                </c:pt>
                <c:pt idx="29629">
                  <c:v>2434.08203</c:v>
                </c:pt>
                <c:pt idx="29630">
                  <c:v>2434.08203</c:v>
                </c:pt>
                <c:pt idx="29631">
                  <c:v>2431.6406299999981</c:v>
                </c:pt>
                <c:pt idx="29632">
                  <c:v>2431.6406299999981</c:v>
                </c:pt>
                <c:pt idx="29633">
                  <c:v>2431.6406299999981</c:v>
                </c:pt>
                <c:pt idx="29634">
                  <c:v>2434.08203</c:v>
                </c:pt>
                <c:pt idx="29635">
                  <c:v>2431.6406299999981</c:v>
                </c:pt>
                <c:pt idx="29636">
                  <c:v>2431.6406299999981</c:v>
                </c:pt>
                <c:pt idx="29637">
                  <c:v>2431.6406299999981</c:v>
                </c:pt>
                <c:pt idx="29638">
                  <c:v>2431.6406299999981</c:v>
                </c:pt>
                <c:pt idx="29639">
                  <c:v>2431.6406299999981</c:v>
                </c:pt>
                <c:pt idx="29640">
                  <c:v>2434.08203</c:v>
                </c:pt>
                <c:pt idx="29641">
                  <c:v>2434.08203</c:v>
                </c:pt>
                <c:pt idx="29642">
                  <c:v>2431.6406299999981</c:v>
                </c:pt>
                <c:pt idx="29643">
                  <c:v>2434.08203</c:v>
                </c:pt>
                <c:pt idx="29644">
                  <c:v>2431.6406299999981</c:v>
                </c:pt>
                <c:pt idx="29645">
                  <c:v>2431.6406299999981</c:v>
                </c:pt>
                <c:pt idx="29646">
                  <c:v>2434.08203</c:v>
                </c:pt>
                <c:pt idx="29647">
                  <c:v>2431.6406299999981</c:v>
                </c:pt>
                <c:pt idx="29648">
                  <c:v>2431.6406299999981</c:v>
                </c:pt>
                <c:pt idx="29649">
                  <c:v>2434.08203</c:v>
                </c:pt>
                <c:pt idx="29650">
                  <c:v>2431.6406299999981</c:v>
                </c:pt>
                <c:pt idx="29651">
                  <c:v>2434.08203</c:v>
                </c:pt>
                <c:pt idx="29652">
                  <c:v>2431.6406299999981</c:v>
                </c:pt>
                <c:pt idx="29653">
                  <c:v>2431.6406299999981</c:v>
                </c:pt>
                <c:pt idx="29654">
                  <c:v>2431.6406299999981</c:v>
                </c:pt>
                <c:pt idx="29655">
                  <c:v>2431.6406299999981</c:v>
                </c:pt>
                <c:pt idx="29656">
                  <c:v>2431.6406299999981</c:v>
                </c:pt>
                <c:pt idx="29657">
                  <c:v>2431.6406299999981</c:v>
                </c:pt>
                <c:pt idx="29658">
                  <c:v>2434.08203</c:v>
                </c:pt>
                <c:pt idx="29659">
                  <c:v>2431.6406299999981</c:v>
                </c:pt>
                <c:pt idx="29660">
                  <c:v>2431.6406299999981</c:v>
                </c:pt>
                <c:pt idx="29661">
                  <c:v>2431.6406299999981</c:v>
                </c:pt>
                <c:pt idx="29662">
                  <c:v>2431.6406299999981</c:v>
                </c:pt>
                <c:pt idx="29663">
                  <c:v>2431.6406299999981</c:v>
                </c:pt>
                <c:pt idx="29664">
                  <c:v>2431.6406299999981</c:v>
                </c:pt>
                <c:pt idx="29665">
                  <c:v>2431.6406299999981</c:v>
                </c:pt>
                <c:pt idx="29666">
                  <c:v>2434.08203</c:v>
                </c:pt>
                <c:pt idx="29667">
                  <c:v>2434.08203</c:v>
                </c:pt>
                <c:pt idx="29668">
                  <c:v>2431.6406299999981</c:v>
                </c:pt>
                <c:pt idx="29669">
                  <c:v>2431.6406299999981</c:v>
                </c:pt>
                <c:pt idx="29670">
                  <c:v>2431.6406299999981</c:v>
                </c:pt>
                <c:pt idx="29671">
                  <c:v>2431.6406299999981</c:v>
                </c:pt>
                <c:pt idx="29672">
                  <c:v>2434.08203</c:v>
                </c:pt>
                <c:pt idx="29673">
                  <c:v>2431.6406299999981</c:v>
                </c:pt>
                <c:pt idx="29674">
                  <c:v>2431.6406299999981</c:v>
                </c:pt>
                <c:pt idx="29675">
                  <c:v>2431.6406299999981</c:v>
                </c:pt>
                <c:pt idx="29676">
                  <c:v>2431.6406299999981</c:v>
                </c:pt>
                <c:pt idx="29677">
                  <c:v>2431.6406299999981</c:v>
                </c:pt>
                <c:pt idx="29678">
                  <c:v>2431.6406299999981</c:v>
                </c:pt>
                <c:pt idx="29679">
                  <c:v>2434.08203</c:v>
                </c:pt>
                <c:pt idx="29680">
                  <c:v>2431.6406299999981</c:v>
                </c:pt>
                <c:pt idx="29681">
                  <c:v>2434.08203</c:v>
                </c:pt>
                <c:pt idx="29682">
                  <c:v>2431.6406299999981</c:v>
                </c:pt>
                <c:pt idx="29683">
                  <c:v>2434.08203</c:v>
                </c:pt>
                <c:pt idx="29684">
                  <c:v>2431.6406299999981</c:v>
                </c:pt>
                <c:pt idx="29685">
                  <c:v>2434.08203</c:v>
                </c:pt>
                <c:pt idx="29686">
                  <c:v>2431.6406299999981</c:v>
                </c:pt>
                <c:pt idx="29687">
                  <c:v>2431.6406299999981</c:v>
                </c:pt>
                <c:pt idx="29688">
                  <c:v>2431.6406299999981</c:v>
                </c:pt>
                <c:pt idx="29689">
                  <c:v>2434.08203</c:v>
                </c:pt>
                <c:pt idx="29690">
                  <c:v>2431.6406299999981</c:v>
                </c:pt>
                <c:pt idx="29691">
                  <c:v>2431.6406299999981</c:v>
                </c:pt>
                <c:pt idx="29692">
                  <c:v>2431.6406299999981</c:v>
                </c:pt>
                <c:pt idx="29693">
                  <c:v>2431.6406299999981</c:v>
                </c:pt>
                <c:pt idx="29694">
                  <c:v>2431.6406299999981</c:v>
                </c:pt>
                <c:pt idx="29695">
                  <c:v>2431.6406299999981</c:v>
                </c:pt>
                <c:pt idx="29696">
                  <c:v>2431.6406299999981</c:v>
                </c:pt>
                <c:pt idx="29697">
                  <c:v>2431.6406299999981</c:v>
                </c:pt>
                <c:pt idx="29698">
                  <c:v>2431.6406299999981</c:v>
                </c:pt>
                <c:pt idx="29699">
                  <c:v>2431.6406299999981</c:v>
                </c:pt>
                <c:pt idx="29700">
                  <c:v>2431.6406299999981</c:v>
                </c:pt>
                <c:pt idx="29701">
                  <c:v>2431.6406299999981</c:v>
                </c:pt>
                <c:pt idx="29702">
                  <c:v>2431.6406299999981</c:v>
                </c:pt>
                <c:pt idx="29703">
                  <c:v>2431.6406299999981</c:v>
                </c:pt>
                <c:pt idx="29704">
                  <c:v>2434.08203</c:v>
                </c:pt>
                <c:pt idx="29705">
                  <c:v>2431.6406299999981</c:v>
                </c:pt>
                <c:pt idx="29706">
                  <c:v>2431.6406299999981</c:v>
                </c:pt>
                <c:pt idx="29707">
                  <c:v>2431.6406299999981</c:v>
                </c:pt>
                <c:pt idx="29708">
                  <c:v>2431.6406299999981</c:v>
                </c:pt>
                <c:pt idx="29709">
                  <c:v>2434.08203</c:v>
                </c:pt>
                <c:pt idx="29710">
                  <c:v>2431.6406299999981</c:v>
                </c:pt>
                <c:pt idx="29711">
                  <c:v>2431.6406299999981</c:v>
                </c:pt>
                <c:pt idx="29712">
                  <c:v>2431.6406299999981</c:v>
                </c:pt>
                <c:pt idx="29713">
                  <c:v>2431.6406299999981</c:v>
                </c:pt>
                <c:pt idx="29714">
                  <c:v>2431.6406299999981</c:v>
                </c:pt>
                <c:pt idx="29715">
                  <c:v>2431.6406299999981</c:v>
                </c:pt>
                <c:pt idx="29716">
                  <c:v>2431.6406299999981</c:v>
                </c:pt>
                <c:pt idx="29717">
                  <c:v>2434.08203</c:v>
                </c:pt>
                <c:pt idx="29718">
                  <c:v>2431.6406299999981</c:v>
                </c:pt>
                <c:pt idx="29719">
                  <c:v>2434.08203</c:v>
                </c:pt>
                <c:pt idx="29720">
                  <c:v>2431.6406299999981</c:v>
                </c:pt>
                <c:pt idx="29721">
                  <c:v>2431.6406299999981</c:v>
                </c:pt>
                <c:pt idx="29722">
                  <c:v>2431.6406299999981</c:v>
                </c:pt>
                <c:pt idx="29723">
                  <c:v>2431.6406299999981</c:v>
                </c:pt>
                <c:pt idx="29724">
                  <c:v>2431.6406299999981</c:v>
                </c:pt>
                <c:pt idx="29725">
                  <c:v>2431.6406299999981</c:v>
                </c:pt>
                <c:pt idx="29726">
                  <c:v>2431.6406299999981</c:v>
                </c:pt>
                <c:pt idx="29727">
                  <c:v>2431.6406299999981</c:v>
                </c:pt>
                <c:pt idx="29728">
                  <c:v>2434.08203</c:v>
                </c:pt>
                <c:pt idx="29729">
                  <c:v>2431.6406299999981</c:v>
                </c:pt>
                <c:pt idx="29730">
                  <c:v>2431.6406299999981</c:v>
                </c:pt>
                <c:pt idx="29731">
                  <c:v>2434.08203</c:v>
                </c:pt>
                <c:pt idx="29732">
                  <c:v>2431.6406299999981</c:v>
                </c:pt>
                <c:pt idx="29733">
                  <c:v>2431.6406299999981</c:v>
                </c:pt>
                <c:pt idx="29734">
                  <c:v>2431.6406299999981</c:v>
                </c:pt>
                <c:pt idx="29735">
                  <c:v>2431.6406299999981</c:v>
                </c:pt>
                <c:pt idx="29736">
                  <c:v>2431.6406299999981</c:v>
                </c:pt>
                <c:pt idx="29737">
                  <c:v>2431.6406299999981</c:v>
                </c:pt>
                <c:pt idx="29738">
                  <c:v>2431.6406299999981</c:v>
                </c:pt>
                <c:pt idx="29739">
                  <c:v>2431.6406299999981</c:v>
                </c:pt>
                <c:pt idx="29740">
                  <c:v>2431.6406299999981</c:v>
                </c:pt>
                <c:pt idx="29741">
                  <c:v>2431.6406299999981</c:v>
                </c:pt>
                <c:pt idx="29742">
                  <c:v>2431.6406299999981</c:v>
                </c:pt>
                <c:pt idx="29743">
                  <c:v>2431.6406299999981</c:v>
                </c:pt>
                <c:pt idx="29744">
                  <c:v>2431.6406299999981</c:v>
                </c:pt>
                <c:pt idx="29745">
                  <c:v>2434.08203</c:v>
                </c:pt>
                <c:pt idx="29746">
                  <c:v>2434.08203</c:v>
                </c:pt>
                <c:pt idx="29747">
                  <c:v>2431.6406299999981</c:v>
                </c:pt>
                <c:pt idx="29748">
                  <c:v>2431.6406299999981</c:v>
                </c:pt>
                <c:pt idx="29749">
                  <c:v>2431.6406299999981</c:v>
                </c:pt>
                <c:pt idx="29750">
                  <c:v>2431.6406299999981</c:v>
                </c:pt>
                <c:pt idx="29751">
                  <c:v>2431.6406299999981</c:v>
                </c:pt>
                <c:pt idx="29752">
                  <c:v>2434.08203</c:v>
                </c:pt>
                <c:pt idx="29753">
                  <c:v>2431.6406299999981</c:v>
                </c:pt>
                <c:pt idx="29754">
                  <c:v>2431.6406299999981</c:v>
                </c:pt>
                <c:pt idx="29755">
                  <c:v>2431.6406299999981</c:v>
                </c:pt>
                <c:pt idx="29756">
                  <c:v>2431.6406299999981</c:v>
                </c:pt>
                <c:pt idx="29757">
                  <c:v>2431.6406299999981</c:v>
                </c:pt>
                <c:pt idx="29758">
                  <c:v>2431.6406299999981</c:v>
                </c:pt>
                <c:pt idx="29759">
                  <c:v>2431.6406299999981</c:v>
                </c:pt>
                <c:pt idx="29760">
                  <c:v>2431.6406299999981</c:v>
                </c:pt>
                <c:pt idx="29761">
                  <c:v>2431.6406299999981</c:v>
                </c:pt>
                <c:pt idx="29762">
                  <c:v>2431.6406299999981</c:v>
                </c:pt>
                <c:pt idx="29763">
                  <c:v>2431.6406299999981</c:v>
                </c:pt>
                <c:pt idx="29764">
                  <c:v>2431.6406299999981</c:v>
                </c:pt>
                <c:pt idx="29765">
                  <c:v>2431.6406299999981</c:v>
                </c:pt>
                <c:pt idx="29766">
                  <c:v>2434.08203</c:v>
                </c:pt>
                <c:pt idx="29767">
                  <c:v>2431.6406299999981</c:v>
                </c:pt>
                <c:pt idx="29768">
                  <c:v>2431.6406299999981</c:v>
                </c:pt>
                <c:pt idx="29769">
                  <c:v>2431.6406299999981</c:v>
                </c:pt>
                <c:pt idx="29770">
                  <c:v>2431.6406299999981</c:v>
                </c:pt>
                <c:pt idx="29771">
                  <c:v>2431.6406299999981</c:v>
                </c:pt>
                <c:pt idx="29772">
                  <c:v>2434.08203</c:v>
                </c:pt>
                <c:pt idx="29773">
                  <c:v>2431.6406299999981</c:v>
                </c:pt>
                <c:pt idx="29774">
                  <c:v>2434.08203</c:v>
                </c:pt>
                <c:pt idx="29775">
                  <c:v>2434.08203</c:v>
                </c:pt>
                <c:pt idx="29776">
                  <c:v>2431.6406299999981</c:v>
                </c:pt>
                <c:pt idx="29777">
                  <c:v>2431.6406299999981</c:v>
                </c:pt>
                <c:pt idx="29778">
                  <c:v>2431.6406299999981</c:v>
                </c:pt>
                <c:pt idx="29779">
                  <c:v>2434.08203</c:v>
                </c:pt>
                <c:pt idx="29780">
                  <c:v>2434.08203</c:v>
                </c:pt>
                <c:pt idx="29781">
                  <c:v>2431.6406299999981</c:v>
                </c:pt>
                <c:pt idx="29782">
                  <c:v>2431.6406299999981</c:v>
                </c:pt>
                <c:pt idx="29783">
                  <c:v>2434.08203</c:v>
                </c:pt>
                <c:pt idx="29784">
                  <c:v>2431.6406299999981</c:v>
                </c:pt>
                <c:pt idx="29785">
                  <c:v>2434.08203</c:v>
                </c:pt>
                <c:pt idx="29786">
                  <c:v>2431.6406299999981</c:v>
                </c:pt>
                <c:pt idx="29787">
                  <c:v>2434.08203</c:v>
                </c:pt>
                <c:pt idx="29788">
                  <c:v>2431.6406299999981</c:v>
                </c:pt>
                <c:pt idx="29789">
                  <c:v>2431.6406299999981</c:v>
                </c:pt>
                <c:pt idx="29790">
                  <c:v>2434.08203</c:v>
                </c:pt>
                <c:pt idx="29791">
                  <c:v>2434.08203</c:v>
                </c:pt>
                <c:pt idx="29792">
                  <c:v>2431.6406299999981</c:v>
                </c:pt>
                <c:pt idx="29793">
                  <c:v>2431.6406299999981</c:v>
                </c:pt>
                <c:pt idx="29794">
                  <c:v>2431.6406299999981</c:v>
                </c:pt>
                <c:pt idx="29795">
                  <c:v>2431.6406299999981</c:v>
                </c:pt>
                <c:pt idx="29796">
                  <c:v>2431.6406299999981</c:v>
                </c:pt>
                <c:pt idx="29797">
                  <c:v>2431.6406299999981</c:v>
                </c:pt>
                <c:pt idx="29798">
                  <c:v>2431.6406299999981</c:v>
                </c:pt>
                <c:pt idx="29799">
                  <c:v>2431.6406299999981</c:v>
                </c:pt>
                <c:pt idx="29800">
                  <c:v>2431.6406299999981</c:v>
                </c:pt>
                <c:pt idx="29801">
                  <c:v>2431.6406299999981</c:v>
                </c:pt>
                <c:pt idx="29802">
                  <c:v>2434.08203</c:v>
                </c:pt>
                <c:pt idx="29803">
                  <c:v>2431.6406299999981</c:v>
                </c:pt>
                <c:pt idx="29804">
                  <c:v>2434.08203</c:v>
                </c:pt>
                <c:pt idx="29805">
                  <c:v>2431.6406299999981</c:v>
                </c:pt>
                <c:pt idx="29806">
                  <c:v>2431.6406299999981</c:v>
                </c:pt>
                <c:pt idx="29807">
                  <c:v>2431.6406299999981</c:v>
                </c:pt>
                <c:pt idx="29808">
                  <c:v>2431.6406299999981</c:v>
                </c:pt>
                <c:pt idx="29809">
                  <c:v>2434.08203</c:v>
                </c:pt>
                <c:pt idx="29810">
                  <c:v>2434.08203</c:v>
                </c:pt>
                <c:pt idx="29811">
                  <c:v>2431.6406299999981</c:v>
                </c:pt>
                <c:pt idx="29812">
                  <c:v>2431.6406299999981</c:v>
                </c:pt>
                <c:pt idx="29813">
                  <c:v>2431.6406299999981</c:v>
                </c:pt>
                <c:pt idx="29814">
                  <c:v>2431.6406299999981</c:v>
                </c:pt>
                <c:pt idx="29815">
                  <c:v>2434.08203</c:v>
                </c:pt>
                <c:pt idx="29816">
                  <c:v>2431.6406299999981</c:v>
                </c:pt>
                <c:pt idx="29817">
                  <c:v>2431.6406299999981</c:v>
                </c:pt>
                <c:pt idx="29818">
                  <c:v>2431.6406299999981</c:v>
                </c:pt>
                <c:pt idx="29819">
                  <c:v>2431.6406299999981</c:v>
                </c:pt>
                <c:pt idx="29820">
                  <c:v>2431.6406299999981</c:v>
                </c:pt>
                <c:pt idx="29821">
                  <c:v>2434.08203</c:v>
                </c:pt>
                <c:pt idx="29822">
                  <c:v>2434.08203</c:v>
                </c:pt>
                <c:pt idx="29823">
                  <c:v>2434.08203</c:v>
                </c:pt>
                <c:pt idx="29824">
                  <c:v>2431.6406299999981</c:v>
                </c:pt>
                <c:pt idx="29825">
                  <c:v>2431.6406299999981</c:v>
                </c:pt>
                <c:pt idx="29826">
                  <c:v>2431.6406299999981</c:v>
                </c:pt>
                <c:pt idx="29827">
                  <c:v>2431.6406299999981</c:v>
                </c:pt>
                <c:pt idx="29828">
                  <c:v>2431.6406299999981</c:v>
                </c:pt>
                <c:pt idx="29829">
                  <c:v>2434.08203</c:v>
                </c:pt>
                <c:pt idx="29830">
                  <c:v>2431.6406299999981</c:v>
                </c:pt>
                <c:pt idx="29831">
                  <c:v>2434.08203</c:v>
                </c:pt>
                <c:pt idx="29832">
                  <c:v>2431.6406299999981</c:v>
                </c:pt>
                <c:pt idx="29833">
                  <c:v>2434.08203</c:v>
                </c:pt>
                <c:pt idx="29834">
                  <c:v>2431.6406299999981</c:v>
                </c:pt>
                <c:pt idx="29835">
                  <c:v>2431.6406299999981</c:v>
                </c:pt>
                <c:pt idx="29836">
                  <c:v>2431.6406299999981</c:v>
                </c:pt>
                <c:pt idx="29837">
                  <c:v>2431.6406299999981</c:v>
                </c:pt>
                <c:pt idx="29838">
                  <c:v>2431.6406299999981</c:v>
                </c:pt>
                <c:pt idx="29839">
                  <c:v>2431.6406299999981</c:v>
                </c:pt>
                <c:pt idx="29840">
                  <c:v>2434.08203</c:v>
                </c:pt>
                <c:pt idx="29841">
                  <c:v>2431.6406299999981</c:v>
                </c:pt>
                <c:pt idx="29842">
                  <c:v>2431.6406299999981</c:v>
                </c:pt>
                <c:pt idx="29843">
                  <c:v>2431.6406299999981</c:v>
                </c:pt>
                <c:pt idx="29844">
                  <c:v>2431.6406299999981</c:v>
                </c:pt>
                <c:pt idx="29845">
                  <c:v>2431.6406299999981</c:v>
                </c:pt>
                <c:pt idx="29846">
                  <c:v>2431.6406299999981</c:v>
                </c:pt>
                <c:pt idx="29847">
                  <c:v>2431.6406299999981</c:v>
                </c:pt>
                <c:pt idx="29848">
                  <c:v>2431.6406299999981</c:v>
                </c:pt>
                <c:pt idx="29849">
                  <c:v>2431.6406299999981</c:v>
                </c:pt>
                <c:pt idx="29850">
                  <c:v>2431.6406299999981</c:v>
                </c:pt>
                <c:pt idx="29851">
                  <c:v>2431.6406299999981</c:v>
                </c:pt>
                <c:pt idx="29852">
                  <c:v>2431.6406299999981</c:v>
                </c:pt>
                <c:pt idx="29853">
                  <c:v>2431.6406299999981</c:v>
                </c:pt>
                <c:pt idx="29854">
                  <c:v>2431.6406299999981</c:v>
                </c:pt>
                <c:pt idx="29855">
                  <c:v>2434.08203</c:v>
                </c:pt>
                <c:pt idx="29856">
                  <c:v>2431.6406299999981</c:v>
                </c:pt>
                <c:pt idx="29857">
                  <c:v>2431.6406299999981</c:v>
                </c:pt>
                <c:pt idx="29858">
                  <c:v>2431.6406299999981</c:v>
                </c:pt>
                <c:pt idx="29859">
                  <c:v>2434.08203</c:v>
                </c:pt>
                <c:pt idx="29860">
                  <c:v>2431.6406299999981</c:v>
                </c:pt>
                <c:pt idx="29861">
                  <c:v>2431.6406299999981</c:v>
                </c:pt>
                <c:pt idx="29862">
                  <c:v>2431.6406299999981</c:v>
                </c:pt>
                <c:pt idx="29863">
                  <c:v>2434.08203</c:v>
                </c:pt>
                <c:pt idx="29864">
                  <c:v>2434.08203</c:v>
                </c:pt>
                <c:pt idx="29865">
                  <c:v>2431.6406299999981</c:v>
                </c:pt>
                <c:pt idx="29866">
                  <c:v>2431.6406299999981</c:v>
                </c:pt>
                <c:pt idx="29867">
                  <c:v>2431.6406299999981</c:v>
                </c:pt>
                <c:pt idx="29868">
                  <c:v>2434.08203</c:v>
                </c:pt>
                <c:pt idx="29869">
                  <c:v>2431.6406299999981</c:v>
                </c:pt>
                <c:pt idx="29870">
                  <c:v>2431.6406299999981</c:v>
                </c:pt>
                <c:pt idx="29871">
                  <c:v>2434.08203</c:v>
                </c:pt>
                <c:pt idx="29872">
                  <c:v>2431.6406299999981</c:v>
                </c:pt>
                <c:pt idx="29873">
                  <c:v>2434.08203</c:v>
                </c:pt>
                <c:pt idx="29874">
                  <c:v>2431.6406299999981</c:v>
                </c:pt>
                <c:pt idx="29875">
                  <c:v>2431.6406299999981</c:v>
                </c:pt>
                <c:pt idx="29876">
                  <c:v>2431.6406299999981</c:v>
                </c:pt>
                <c:pt idx="29877">
                  <c:v>2434.08203</c:v>
                </c:pt>
                <c:pt idx="29878">
                  <c:v>2431.6406299999981</c:v>
                </c:pt>
                <c:pt idx="29879">
                  <c:v>2431.6406299999981</c:v>
                </c:pt>
                <c:pt idx="29880">
                  <c:v>2431.6406299999981</c:v>
                </c:pt>
                <c:pt idx="29881">
                  <c:v>2431.6406299999981</c:v>
                </c:pt>
                <c:pt idx="29882">
                  <c:v>2431.6406299999981</c:v>
                </c:pt>
                <c:pt idx="29883">
                  <c:v>2431.6406299999981</c:v>
                </c:pt>
                <c:pt idx="29884">
                  <c:v>2431.6406299999981</c:v>
                </c:pt>
                <c:pt idx="29885">
                  <c:v>2431.6406299999981</c:v>
                </c:pt>
                <c:pt idx="29886">
                  <c:v>2431.6406299999981</c:v>
                </c:pt>
                <c:pt idx="29887">
                  <c:v>2434.08203</c:v>
                </c:pt>
                <c:pt idx="29888">
                  <c:v>2431.6406299999981</c:v>
                </c:pt>
                <c:pt idx="29889">
                  <c:v>2431.6406299999981</c:v>
                </c:pt>
                <c:pt idx="29890">
                  <c:v>2434.08203</c:v>
                </c:pt>
                <c:pt idx="29891">
                  <c:v>2431.6406299999981</c:v>
                </c:pt>
                <c:pt idx="29892">
                  <c:v>2431.6406299999981</c:v>
                </c:pt>
                <c:pt idx="29893">
                  <c:v>2431.6406299999981</c:v>
                </c:pt>
                <c:pt idx="29894">
                  <c:v>2431.6406299999981</c:v>
                </c:pt>
                <c:pt idx="29895">
                  <c:v>2431.6406299999981</c:v>
                </c:pt>
                <c:pt idx="29896">
                  <c:v>2431.6406299999981</c:v>
                </c:pt>
                <c:pt idx="29897">
                  <c:v>2431.6406299999981</c:v>
                </c:pt>
                <c:pt idx="29898">
                  <c:v>2431.6406299999981</c:v>
                </c:pt>
                <c:pt idx="29899">
                  <c:v>2431.6406299999981</c:v>
                </c:pt>
                <c:pt idx="29900">
                  <c:v>2431.6406299999981</c:v>
                </c:pt>
                <c:pt idx="29901">
                  <c:v>2431.6406299999981</c:v>
                </c:pt>
                <c:pt idx="29902">
                  <c:v>2431.6406299999981</c:v>
                </c:pt>
                <c:pt idx="29903">
                  <c:v>2431.6406299999981</c:v>
                </c:pt>
                <c:pt idx="29904">
                  <c:v>2431.6406299999981</c:v>
                </c:pt>
                <c:pt idx="29905">
                  <c:v>2431.6406299999981</c:v>
                </c:pt>
                <c:pt idx="29906">
                  <c:v>2431.6406299999981</c:v>
                </c:pt>
                <c:pt idx="29907">
                  <c:v>2431.6406299999981</c:v>
                </c:pt>
                <c:pt idx="29908">
                  <c:v>2431.6406299999981</c:v>
                </c:pt>
                <c:pt idx="29909">
                  <c:v>2431.6406299999981</c:v>
                </c:pt>
                <c:pt idx="29910">
                  <c:v>2434.08203</c:v>
                </c:pt>
                <c:pt idx="29911">
                  <c:v>2431.6406299999981</c:v>
                </c:pt>
                <c:pt idx="29912">
                  <c:v>2431.6406299999981</c:v>
                </c:pt>
                <c:pt idx="29913">
                  <c:v>2431.6406299999981</c:v>
                </c:pt>
                <c:pt idx="29914">
                  <c:v>2434.08203</c:v>
                </c:pt>
                <c:pt idx="29915">
                  <c:v>2431.6406299999981</c:v>
                </c:pt>
                <c:pt idx="29916">
                  <c:v>2431.6406299999981</c:v>
                </c:pt>
                <c:pt idx="29917">
                  <c:v>2431.6406299999981</c:v>
                </c:pt>
                <c:pt idx="29918">
                  <c:v>2434.08203</c:v>
                </c:pt>
                <c:pt idx="29919">
                  <c:v>2431.6406299999981</c:v>
                </c:pt>
                <c:pt idx="29920">
                  <c:v>2431.6406299999981</c:v>
                </c:pt>
                <c:pt idx="29921">
                  <c:v>2431.6406299999981</c:v>
                </c:pt>
                <c:pt idx="29922">
                  <c:v>2431.6406299999981</c:v>
                </c:pt>
                <c:pt idx="29923">
                  <c:v>2431.6406299999981</c:v>
                </c:pt>
                <c:pt idx="29924">
                  <c:v>2431.6406299999981</c:v>
                </c:pt>
                <c:pt idx="29925">
                  <c:v>2431.6406299999981</c:v>
                </c:pt>
                <c:pt idx="29926">
                  <c:v>2434.08203</c:v>
                </c:pt>
                <c:pt idx="29927">
                  <c:v>2431.6406299999981</c:v>
                </c:pt>
                <c:pt idx="29928">
                  <c:v>2431.6406299999981</c:v>
                </c:pt>
                <c:pt idx="29929">
                  <c:v>2431.6406299999981</c:v>
                </c:pt>
                <c:pt idx="29930">
                  <c:v>2431.6406299999981</c:v>
                </c:pt>
                <c:pt idx="29931">
                  <c:v>2431.6406299999981</c:v>
                </c:pt>
                <c:pt idx="29932">
                  <c:v>2431.6406299999981</c:v>
                </c:pt>
                <c:pt idx="29933">
                  <c:v>2431.6406299999981</c:v>
                </c:pt>
                <c:pt idx="29934">
                  <c:v>2431.6406299999981</c:v>
                </c:pt>
                <c:pt idx="29935">
                  <c:v>2434.08203</c:v>
                </c:pt>
                <c:pt idx="29936">
                  <c:v>2434.08203</c:v>
                </c:pt>
                <c:pt idx="29937">
                  <c:v>2431.6406299999981</c:v>
                </c:pt>
                <c:pt idx="29938">
                  <c:v>2434.08203</c:v>
                </c:pt>
                <c:pt idx="29939">
                  <c:v>2431.6406299999981</c:v>
                </c:pt>
                <c:pt idx="29940">
                  <c:v>2431.6406299999981</c:v>
                </c:pt>
                <c:pt idx="29941">
                  <c:v>2434.08203</c:v>
                </c:pt>
                <c:pt idx="29942">
                  <c:v>2434.08203</c:v>
                </c:pt>
                <c:pt idx="29943">
                  <c:v>2431.6406299999981</c:v>
                </c:pt>
                <c:pt idx="29944">
                  <c:v>2431.6406299999981</c:v>
                </c:pt>
                <c:pt idx="29945">
                  <c:v>2434.08203</c:v>
                </c:pt>
                <c:pt idx="29946">
                  <c:v>2431.6406299999981</c:v>
                </c:pt>
                <c:pt idx="29947">
                  <c:v>2434.08203</c:v>
                </c:pt>
                <c:pt idx="29948">
                  <c:v>2431.6406299999981</c:v>
                </c:pt>
                <c:pt idx="29949">
                  <c:v>2434.08203</c:v>
                </c:pt>
                <c:pt idx="29950">
                  <c:v>2434.08203</c:v>
                </c:pt>
                <c:pt idx="29951">
                  <c:v>2434.08203</c:v>
                </c:pt>
                <c:pt idx="29952">
                  <c:v>2431.6406299999981</c:v>
                </c:pt>
                <c:pt idx="29953">
                  <c:v>2434.08203</c:v>
                </c:pt>
                <c:pt idx="29954">
                  <c:v>2431.6406299999981</c:v>
                </c:pt>
                <c:pt idx="29955">
                  <c:v>2431.6406299999981</c:v>
                </c:pt>
                <c:pt idx="29956">
                  <c:v>2431.6406299999981</c:v>
                </c:pt>
                <c:pt idx="29957">
                  <c:v>2434.08203</c:v>
                </c:pt>
                <c:pt idx="29958">
                  <c:v>2434.08203</c:v>
                </c:pt>
                <c:pt idx="29959">
                  <c:v>2431.6406299999981</c:v>
                </c:pt>
                <c:pt idx="29960">
                  <c:v>2431.6406299999981</c:v>
                </c:pt>
                <c:pt idx="29961">
                  <c:v>2434.08203</c:v>
                </c:pt>
                <c:pt idx="29962">
                  <c:v>2431.6406299999981</c:v>
                </c:pt>
                <c:pt idx="29963">
                  <c:v>2431.6406299999981</c:v>
                </c:pt>
                <c:pt idx="29964">
                  <c:v>2431.6406299999981</c:v>
                </c:pt>
                <c:pt idx="29965">
                  <c:v>2431.6406299999981</c:v>
                </c:pt>
                <c:pt idx="29966">
                  <c:v>2431.6406299999981</c:v>
                </c:pt>
                <c:pt idx="29967">
                  <c:v>2434.08203</c:v>
                </c:pt>
                <c:pt idx="29968">
                  <c:v>2434.08203</c:v>
                </c:pt>
                <c:pt idx="29969">
                  <c:v>2431.6406299999981</c:v>
                </c:pt>
                <c:pt idx="29970">
                  <c:v>2431.6406299999981</c:v>
                </c:pt>
                <c:pt idx="29971">
                  <c:v>2431.6406299999981</c:v>
                </c:pt>
                <c:pt idx="29972">
                  <c:v>2431.6406299999981</c:v>
                </c:pt>
                <c:pt idx="29973">
                  <c:v>2431.6406299999981</c:v>
                </c:pt>
                <c:pt idx="29974">
                  <c:v>2431.6406299999981</c:v>
                </c:pt>
                <c:pt idx="29975">
                  <c:v>2431.6406299999981</c:v>
                </c:pt>
                <c:pt idx="29976">
                  <c:v>2431.6406299999981</c:v>
                </c:pt>
                <c:pt idx="29977">
                  <c:v>2431.6406299999981</c:v>
                </c:pt>
                <c:pt idx="29978">
                  <c:v>2431.6406299999981</c:v>
                </c:pt>
                <c:pt idx="29979">
                  <c:v>2431.6406299999981</c:v>
                </c:pt>
                <c:pt idx="29980">
                  <c:v>2431.6406299999981</c:v>
                </c:pt>
                <c:pt idx="29981">
                  <c:v>2431.6406299999981</c:v>
                </c:pt>
                <c:pt idx="29982">
                  <c:v>2431.6406299999981</c:v>
                </c:pt>
                <c:pt idx="29983">
                  <c:v>2431.6406299999981</c:v>
                </c:pt>
                <c:pt idx="29984">
                  <c:v>2431.6406299999981</c:v>
                </c:pt>
                <c:pt idx="29985">
                  <c:v>2431.6406299999981</c:v>
                </c:pt>
                <c:pt idx="29986">
                  <c:v>2431.6406299999981</c:v>
                </c:pt>
                <c:pt idx="29987">
                  <c:v>2434.08203</c:v>
                </c:pt>
                <c:pt idx="29988">
                  <c:v>2431.6406299999981</c:v>
                </c:pt>
                <c:pt idx="29989">
                  <c:v>2434.08203</c:v>
                </c:pt>
                <c:pt idx="29990">
                  <c:v>2434.08203</c:v>
                </c:pt>
                <c:pt idx="29991">
                  <c:v>2431.6406299999981</c:v>
                </c:pt>
                <c:pt idx="29992">
                  <c:v>2431.6406299999981</c:v>
                </c:pt>
                <c:pt idx="29993">
                  <c:v>2431.6406299999981</c:v>
                </c:pt>
                <c:pt idx="29994">
                  <c:v>2431.6406299999981</c:v>
                </c:pt>
                <c:pt idx="29995">
                  <c:v>2431.6406299999981</c:v>
                </c:pt>
                <c:pt idx="29996">
                  <c:v>2431.6406299999981</c:v>
                </c:pt>
                <c:pt idx="29997">
                  <c:v>2431.6406299999981</c:v>
                </c:pt>
                <c:pt idx="29998">
                  <c:v>2431.6406299999981</c:v>
                </c:pt>
                <c:pt idx="29999">
                  <c:v>2431.6406299999981</c:v>
                </c:pt>
                <c:pt idx="30000">
                  <c:v>2431.6406299999981</c:v>
                </c:pt>
                <c:pt idx="30001">
                  <c:v>2431.6406299999981</c:v>
                </c:pt>
                <c:pt idx="30002">
                  <c:v>2431.6406299999981</c:v>
                </c:pt>
                <c:pt idx="30003">
                  <c:v>2431.6406299999981</c:v>
                </c:pt>
                <c:pt idx="30004">
                  <c:v>2434.08203</c:v>
                </c:pt>
                <c:pt idx="30005">
                  <c:v>2431.6406299999981</c:v>
                </c:pt>
                <c:pt idx="30006">
                  <c:v>2431.6406299999981</c:v>
                </c:pt>
                <c:pt idx="30007">
                  <c:v>2431.6406299999981</c:v>
                </c:pt>
                <c:pt idx="30008">
                  <c:v>2431.6406299999981</c:v>
                </c:pt>
                <c:pt idx="30009">
                  <c:v>2431.6406299999981</c:v>
                </c:pt>
                <c:pt idx="30010">
                  <c:v>2431.6406299999981</c:v>
                </c:pt>
                <c:pt idx="30011">
                  <c:v>2431.6406299999981</c:v>
                </c:pt>
                <c:pt idx="30012">
                  <c:v>2431.6406299999981</c:v>
                </c:pt>
                <c:pt idx="30013">
                  <c:v>2431.6406299999981</c:v>
                </c:pt>
                <c:pt idx="30014">
                  <c:v>2431.6406299999981</c:v>
                </c:pt>
                <c:pt idx="30015">
                  <c:v>2431.6406299999981</c:v>
                </c:pt>
                <c:pt idx="30016">
                  <c:v>2431.6406299999981</c:v>
                </c:pt>
                <c:pt idx="30017">
                  <c:v>2434.08203</c:v>
                </c:pt>
                <c:pt idx="30018">
                  <c:v>2434.08203</c:v>
                </c:pt>
                <c:pt idx="30019">
                  <c:v>2431.6406299999981</c:v>
                </c:pt>
                <c:pt idx="30020">
                  <c:v>2431.6406299999981</c:v>
                </c:pt>
                <c:pt idx="30021">
                  <c:v>2431.6406299999981</c:v>
                </c:pt>
                <c:pt idx="30022">
                  <c:v>2434.08203</c:v>
                </c:pt>
                <c:pt idx="30023">
                  <c:v>2431.6406299999981</c:v>
                </c:pt>
                <c:pt idx="30024">
                  <c:v>2431.6406299999981</c:v>
                </c:pt>
                <c:pt idx="30025">
                  <c:v>2434.08203</c:v>
                </c:pt>
                <c:pt idx="30026">
                  <c:v>2431.6406299999981</c:v>
                </c:pt>
                <c:pt idx="30027">
                  <c:v>2431.6406299999981</c:v>
                </c:pt>
                <c:pt idx="30028">
                  <c:v>2431.6406299999981</c:v>
                </c:pt>
                <c:pt idx="30029">
                  <c:v>2431.6406299999981</c:v>
                </c:pt>
                <c:pt idx="30030">
                  <c:v>2431.6406299999981</c:v>
                </c:pt>
                <c:pt idx="30031">
                  <c:v>2431.6406299999981</c:v>
                </c:pt>
                <c:pt idx="30032">
                  <c:v>2434.08203</c:v>
                </c:pt>
                <c:pt idx="30033">
                  <c:v>2431.6406299999981</c:v>
                </c:pt>
                <c:pt idx="30034">
                  <c:v>2431.6406299999981</c:v>
                </c:pt>
                <c:pt idx="30035">
                  <c:v>2434.08203</c:v>
                </c:pt>
                <c:pt idx="30036">
                  <c:v>2434.08203</c:v>
                </c:pt>
                <c:pt idx="30037">
                  <c:v>2431.6406299999981</c:v>
                </c:pt>
                <c:pt idx="30038">
                  <c:v>2434.08203</c:v>
                </c:pt>
                <c:pt idx="30039">
                  <c:v>2434.08203</c:v>
                </c:pt>
                <c:pt idx="30040">
                  <c:v>2431.6406299999981</c:v>
                </c:pt>
                <c:pt idx="30041">
                  <c:v>2431.6406299999981</c:v>
                </c:pt>
                <c:pt idx="30042">
                  <c:v>2431.6406299999981</c:v>
                </c:pt>
                <c:pt idx="30043">
                  <c:v>2434.08203</c:v>
                </c:pt>
                <c:pt idx="30044">
                  <c:v>2431.6406299999981</c:v>
                </c:pt>
                <c:pt idx="30045">
                  <c:v>2431.6406299999981</c:v>
                </c:pt>
                <c:pt idx="30046">
                  <c:v>2431.6406299999981</c:v>
                </c:pt>
                <c:pt idx="30047">
                  <c:v>2431.6406299999981</c:v>
                </c:pt>
                <c:pt idx="30048">
                  <c:v>2431.6406299999981</c:v>
                </c:pt>
                <c:pt idx="30049">
                  <c:v>2431.6406299999981</c:v>
                </c:pt>
                <c:pt idx="30050">
                  <c:v>2431.6406299999981</c:v>
                </c:pt>
                <c:pt idx="30051">
                  <c:v>2431.6406299999981</c:v>
                </c:pt>
                <c:pt idx="30052">
                  <c:v>2431.6406299999981</c:v>
                </c:pt>
                <c:pt idx="30053">
                  <c:v>2431.6406299999981</c:v>
                </c:pt>
                <c:pt idx="30054">
                  <c:v>2434.08203</c:v>
                </c:pt>
                <c:pt idx="30055">
                  <c:v>2431.6406299999981</c:v>
                </c:pt>
                <c:pt idx="30056">
                  <c:v>2431.6406299999981</c:v>
                </c:pt>
                <c:pt idx="30057">
                  <c:v>2434.08203</c:v>
                </c:pt>
                <c:pt idx="30058">
                  <c:v>2434.08203</c:v>
                </c:pt>
                <c:pt idx="30059">
                  <c:v>2431.6406299999981</c:v>
                </c:pt>
                <c:pt idx="30060">
                  <c:v>2431.6406299999981</c:v>
                </c:pt>
                <c:pt idx="30061">
                  <c:v>2434.08203</c:v>
                </c:pt>
                <c:pt idx="30062">
                  <c:v>2431.6406299999981</c:v>
                </c:pt>
                <c:pt idx="30063">
                  <c:v>2431.6406299999981</c:v>
                </c:pt>
                <c:pt idx="30064">
                  <c:v>2431.6406299999981</c:v>
                </c:pt>
                <c:pt idx="30065">
                  <c:v>2431.6406299999981</c:v>
                </c:pt>
                <c:pt idx="30066">
                  <c:v>2431.6406299999981</c:v>
                </c:pt>
                <c:pt idx="30067">
                  <c:v>2431.6406299999981</c:v>
                </c:pt>
                <c:pt idx="30068">
                  <c:v>2431.6406299999981</c:v>
                </c:pt>
                <c:pt idx="30069">
                  <c:v>2434.08203</c:v>
                </c:pt>
                <c:pt idx="30070">
                  <c:v>2431.6406299999981</c:v>
                </c:pt>
                <c:pt idx="30071">
                  <c:v>2434.08203</c:v>
                </c:pt>
                <c:pt idx="30072">
                  <c:v>2431.6406299999981</c:v>
                </c:pt>
                <c:pt idx="30073">
                  <c:v>2431.6406299999981</c:v>
                </c:pt>
                <c:pt idx="30074">
                  <c:v>2434.08203</c:v>
                </c:pt>
                <c:pt idx="30075">
                  <c:v>2431.6406299999981</c:v>
                </c:pt>
                <c:pt idx="30076">
                  <c:v>2431.6406299999981</c:v>
                </c:pt>
                <c:pt idx="30077">
                  <c:v>2431.6406299999981</c:v>
                </c:pt>
                <c:pt idx="30078">
                  <c:v>2434.08203</c:v>
                </c:pt>
                <c:pt idx="30079">
                  <c:v>2431.6406299999981</c:v>
                </c:pt>
                <c:pt idx="30080">
                  <c:v>2434.08203</c:v>
                </c:pt>
                <c:pt idx="30081">
                  <c:v>2431.6406299999981</c:v>
                </c:pt>
                <c:pt idx="30082">
                  <c:v>2431.6406299999981</c:v>
                </c:pt>
                <c:pt idx="30083">
                  <c:v>2431.6406299999981</c:v>
                </c:pt>
                <c:pt idx="30084">
                  <c:v>2431.6406299999981</c:v>
                </c:pt>
                <c:pt idx="30085">
                  <c:v>2431.6406299999981</c:v>
                </c:pt>
                <c:pt idx="30086">
                  <c:v>2431.6406299999981</c:v>
                </c:pt>
                <c:pt idx="30087">
                  <c:v>2434.08203</c:v>
                </c:pt>
                <c:pt idx="30088">
                  <c:v>2431.6406299999981</c:v>
                </c:pt>
                <c:pt idx="30089">
                  <c:v>2431.6406299999981</c:v>
                </c:pt>
                <c:pt idx="30090">
                  <c:v>2431.6406299999981</c:v>
                </c:pt>
                <c:pt idx="30091">
                  <c:v>2434.08203</c:v>
                </c:pt>
                <c:pt idx="30092">
                  <c:v>2434.08203</c:v>
                </c:pt>
                <c:pt idx="30093">
                  <c:v>2431.6406299999981</c:v>
                </c:pt>
                <c:pt idx="30094">
                  <c:v>2431.6406299999981</c:v>
                </c:pt>
                <c:pt idx="30095">
                  <c:v>2434.08203</c:v>
                </c:pt>
                <c:pt idx="30096">
                  <c:v>2431.6406299999981</c:v>
                </c:pt>
                <c:pt idx="30097">
                  <c:v>2431.6406299999981</c:v>
                </c:pt>
                <c:pt idx="30098">
                  <c:v>2434.08203</c:v>
                </c:pt>
                <c:pt idx="30099">
                  <c:v>2431.6406299999981</c:v>
                </c:pt>
                <c:pt idx="30100">
                  <c:v>2431.6406299999981</c:v>
                </c:pt>
                <c:pt idx="30101">
                  <c:v>2434.08203</c:v>
                </c:pt>
                <c:pt idx="30102">
                  <c:v>2431.6406299999981</c:v>
                </c:pt>
                <c:pt idx="30103">
                  <c:v>2431.6406299999981</c:v>
                </c:pt>
                <c:pt idx="30104">
                  <c:v>2431.6406299999981</c:v>
                </c:pt>
                <c:pt idx="30105">
                  <c:v>2431.6406299999981</c:v>
                </c:pt>
                <c:pt idx="30106">
                  <c:v>2431.6406299999981</c:v>
                </c:pt>
                <c:pt idx="30107">
                  <c:v>2431.6406299999981</c:v>
                </c:pt>
                <c:pt idx="30108">
                  <c:v>2431.6406299999981</c:v>
                </c:pt>
                <c:pt idx="30109">
                  <c:v>2431.6406299999981</c:v>
                </c:pt>
                <c:pt idx="30110">
                  <c:v>2434.08203</c:v>
                </c:pt>
                <c:pt idx="30111">
                  <c:v>2434.08203</c:v>
                </c:pt>
                <c:pt idx="30112">
                  <c:v>2434.08203</c:v>
                </c:pt>
                <c:pt idx="30113">
                  <c:v>2431.6406299999981</c:v>
                </c:pt>
                <c:pt idx="30114">
                  <c:v>2431.6406299999981</c:v>
                </c:pt>
                <c:pt idx="30115">
                  <c:v>2434.08203</c:v>
                </c:pt>
                <c:pt idx="30116">
                  <c:v>2434.08203</c:v>
                </c:pt>
                <c:pt idx="30117">
                  <c:v>2434.08203</c:v>
                </c:pt>
                <c:pt idx="30118">
                  <c:v>2431.6406299999981</c:v>
                </c:pt>
                <c:pt idx="30119">
                  <c:v>2431.6406299999981</c:v>
                </c:pt>
                <c:pt idx="30120">
                  <c:v>2431.6406299999981</c:v>
                </c:pt>
                <c:pt idx="30121">
                  <c:v>2431.6406299999981</c:v>
                </c:pt>
                <c:pt idx="30122">
                  <c:v>2434.08203</c:v>
                </c:pt>
                <c:pt idx="30123">
                  <c:v>2434.08203</c:v>
                </c:pt>
                <c:pt idx="30124">
                  <c:v>2434.08203</c:v>
                </c:pt>
                <c:pt idx="30125">
                  <c:v>2434.08203</c:v>
                </c:pt>
                <c:pt idx="30126">
                  <c:v>2431.6406299999981</c:v>
                </c:pt>
                <c:pt idx="30127">
                  <c:v>2431.6406299999981</c:v>
                </c:pt>
                <c:pt idx="30128">
                  <c:v>2431.6406299999981</c:v>
                </c:pt>
                <c:pt idx="30129">
                  <c:v>2431.6406299999981</c:v>
                </c:pt>
                <c:pt idx="30130">
                  <c:v>2431.6406299999981</c:v>
                </c:pt>
                <c:pt idx="30131">
                  <c:v>2431.6406299999981</c:v>
                </c:pt>
                <c:pt idx="30132">
                  <c:v>2431.6406299999981</c:v>
                </c:pt>
                <c:pt idx="30133">
                  <c:v>2431.6406299999981</c:v>
                </c:pt>
                <c:pt idx="30134">
                  <c:v>2431.6406299999981</c:v>
                </c:pt>
                <c:pt idx="30135">
                  <c:v>2431.6406299999981</c:v>
                </c:pt>
                <c:pt idx="30136">
                  <c:v>2434.08203</c:v>
                </c:pt>
                <c:pt idx="30137">
                  <c:v>2431.6406299999981</c:v>
                </c:pt>
                <c:pt idx="30138">
                  <c:v>2431.6406299999981</c:v>
                </c:pt>
                <c:pt idx="30139">
                  <c:v>2431.6406299999981</c:v>
                </c:pt>
                <c:pt idx="30140">
                  <c:v>2431.6406299999981</c:v>
                </c:pt>
                <c:pt idx="30141">
                  <c:v>2431.6406299999981</c:v>
                </c:pt>
                <c:pt idx="30142">
                  <c:v>2431.6406299999981</c:v>
                </c:pt>
                <c:pt idx="30143">
                  <c:v>2431.6406299999981</c:v>
                </c:pt>
                <c:pt idx="30144">
                  <c:v>2431.6406299999981</c:v>
                </c:pt>
                <c:pt idx="30145">
                  <c:v>2434.08203</c:v>
                </c:pt>
                <c:pt idx="30146">
                  <c:v>2434.08203</c:v>
                </c:pt>
                <c:pt idx="30147">
                  <c:v>2431.6406299999981</c:v>
                </c:pt>
                <c:pt idx="30148">
                  <c:v>2431.6406299999981</c:v>
                </c:pt>
                <c:pt idx="30149">
                  <c:v>2431.6406299999981</c:v>
                </c:pt>
                <c:pt idx="30150">
                  <c:v>2434.08203</c:v>
                </c:pt>
                <c:pt idx="30151">
                  <c:v>2431.6406299999981</c:v>
                </c:pt>
                <c:pt idx="30152">
                  <c:v>2431.6406299999981</c:v>
                </c:pt>
                <c:pt idx="30153">
                  <c:v>2434.08203</c:v>
                </c:pt>
                <c:pt idx="30154">
                  <c:v>2431.6406299999981</c:v>
                </c:pt>
                <c:pt idx="30155">
                  <c:v>2431.6406299999981</c:v>
                </c:pt>
                <c:pt idx="30156">
                  <c:v>2434.08203</c:v>
                </c:pt>
                <c:pt idx="30157">
                  <c:v>2431.6406299999981</c:v>
                </c:pt>
                <c:pt idx="30158">
                  <c:v>2434.08203</c:v>
                </c:pt>
                <c:pt idx="30159">
                  <c:v>2431.6406299999981</c:v>
                </c:pt>
                <c:pt idx="30160">
                  <c:v>2431.6406299999981</c:v>
                </c:pt>
                <c:pt idx="30161">
                  <c:v>2431.6406299999981</c:v>
                </c:pt>
                <c:pt idx="30162">
                  <c:v>2434.08203</c:v>
                </c:pt>
                <c:pt idx="30163">
                  <c:v>2431.6406299999981</c:v>
                </c:pt>
                <c:pt idx="30164">
                  <c:v>2431.6406299999981</c:v>
                </c:pt>
                <c:pt idx="30165">
                  <c:v>2431.6406299999981</c:v>
                </c:pt>
                <c:pt idx="30166">
                  <c:v>2431.6406299999981</c:v>
                </c:pt>
                <c:pt idx="30167">
                  <c:v>2431.6406299999981</c:v>
                </c:pt>
                <c:pt idx="30168">
                  <c:v>2431.6406299999981</c:v>
                </c:pt>
                <c:pt idx="30169">
                  <c:v>2431.6406299999981</c:v>
                </c:pt>
                <c:pt idx="30170">
                  <c:v>2431.6406299999981</c:v>
                </c:pt>
                <c:pt idx="30171">
                  <c:v>2431.6406299999981</c:v>
                </c:pt>
                <c:pt idx="30172">
                  <c:v>2431.6406299999981</c:v>
                </c:pt>
                <c:pt idx="30173">
                  <c:v>2431.6406299999981</c:v>
                </c:pt>
                <c:pt idx="30174">
                  <c:v>2431.6406299999981</c:v>
                </c:pt>
                <c:pt idx="30175">
                  <c:v>2431.6406299999981</c:v>
                </c:pt>
                <c:pt idx="30176">
                  <c:v>2434.08203</c:v>
                </c:pt>
                <c:pt idx="30177">
                  <c:v>2431.6406299999981</c:v>
                </c:pt>
                <c:pt idx="30178">
                  <c:v>2431.6406299999981</c:v>
                </c:pt>
                <c:pt idx="30179">
                  <c:v>2431.6406299999981</c:v>
                </c:pt>
                <c:pt idx="30180">
                  <c:v>2431.6406299999981</c:v>
                </c:pt>
                <c:pt idx="30181">
                  <c:v>2434.08203</c:v>
                </c:pt>
                <c:pt idx="30182">
                  <c:v>2431.6406299999981</c:v>
                </c:pt>
                <c:pt idx="30183">
                  <c:v>2431.6406299999981</c:v>
                </c:pt>
                <c:pt idx="30184">
                  <c:v>2431.6406299999981</c:v>
                </c:pt>
                <c:pt idx="30185">
                  <c:v>2434.08203</c:v>
                </c:pt>
                <c:pt idx="30186">
                  <c:v>2431.6406299999981</c:v>
                </c:pt>
                <c:pt idx="30187">
                  <c:v>2431.6406299999981</c:v>
                </c:pt>
                <c:pt idx="30188">
                  <c:v>2434.08203</c:v>
                </c:pt>
                <c:pt idx="30189">
                  <c:v>2431.6406299999981</c:v>
                </c:pt>
                <c:pt idx="30190">
                  <c:v>2434.08203</c:v>
                </c:pt>
                <c:pt idx="30191">
                  <c:v>2431.6406299999981</c:v>
                </c:pt>
                <c:pt idx="30192">
                  <c:v>2431.6406299999981</c:v>
                </c:pt>
                <c:pt idx="30193">
                  <c:v>2431.6406299999981</c:v>
                </c:pt>
                <c:pt idx="30194">
                  <c:v>2434.08203</c:v>
                </c:pt>
                <c:pt idx="30195">
                  <c:v>2431.6406299999981</c:v>
                </c:pt>
                <c:pt idx="30196">
                  <c:v>2431.6406299999981</c:v>
                </c:pt>
                <c:pt idx="30197">
                  <c:v>2431.6406299999981</c:v>
                </c:pt>
                <c:pt idx="30198">
                  <c:v>2431.6406299999981</c:v>
                </c:pt>
                <c:pt idx="30199">
                  <c:v>2431.6406299999981</c:v>
                </c:pt>
                <c:pt idx="30200">
                  <c:v>2434.08203</c:v>
                </c:pt>
                <c:pt idx="30201">
                  <c:v>2431.6406299999981</c:v>
                </c:pt>
                <c:pt idx="30202">
                  <c:v>2431.6406299999981</c:v>
                </c:pt>
                <c:pt idx="30203">
                  <c:v>2431.6406299999981</c:v>
                </c:pt>
                <c:pt idx="30204">
                  <c:v>2431.6406299999981</c:v>
                </c:pt>
                <c:pt idx="30205">
                  <c:v>2431.6406299999981</c:v>
                </c:pt>
                <c:pt idx="30206">
                  <c:v>2431.6406299999981</c:v>
                </c:pt>
                <c:pt idx="30207">
                  <c:v>2431.6406299999981</c:v>
                </c:pt>
                <c:pt idx="30208">
                  <c:v>2434.08203</c:v>
                </c:pt>
                <c:pt idx="30209">
                  <c:v>2431.6406299999981</c:v>
                </c:pt>
                <c:pt idx="30210">
                  <c:v>2431.6406299999981</c:v>
                </c:pt>
                <c:pt idx="30211">
                  <c:v>2431.6406299999981</c:v>
                </c:pt>
                <c:pt idx="30212">
                  <c:v>2431.6406299999981</c:v>
                </c:pt>
                <c:pt idx="30213">
                  <c:v>2431.6406299999981</c:v>
                </c:pt>
                <c:pt idx="30214">
                  <c:v>2431.6406299999981</c:v>
                </c:pt>
                <c:pt idx="30215">
                  <c:v>2431.6406299999981</c:v>
                </c:pt>
                <c:pt idx="30216">
                  <c:v>2431.6406299999981</c:v>
                </c:pt>
                <c:pt idx="30217">
                  <c:v>2431.6406299999981</c:v>
                </c:pt>
                <c:pt idx="30218">
                  <c:v>2431.6406299999981</c:v>
                </c:pt>
                <c:pt idx="30219">
                  <c:v>2431.6406299999981</c:v>
                </c:pt>
                <c:pt idx="30220">
                  <c:v>2431.6406299999981</c:v>
                </c:pt>
                <c:pt idx="30221">
                  <c:v>2431.6406299999981</c:v>
                </c:pt>
                <c:pt idx="30222">
                  <c:v>2434.08203</c:v>
                </c:pt>
                <c:pt idx="30223">
                  <c:v>2431.6406299999981</c:v>
                </c:pt>
                <c:pt idx="30224">
                  <c:v>2431.6406299999981</c:v>
                </c:pt>
                <c:pt idx="30225">
                  <c:v>2431.6406299999981</c:v>
                </c:pt>
                <c:pt idx="30226">
                  <c:v>2431.6406299999981</c:v>
                </c:pt>
                <c:pt idx="30227">
                  <c:v>2431.6406299999981</c:v>
                </c:pt>
                <c:pt idx="30228">
                  <c:v>2431.6406299999981</c:v>
                </c:pt>
                <c:pt idx="30229">
                  <c:v>2431.6406299999981</c:v>
                </c:pt>
                <c:pt idx="30230">
                  <c:v>2431.6406299999981</c:v>
                </c:pt>
                <c:pt idx="30231">
                  <c:v>2431.6406299999981</c:v>
                </c:pt>
                <c:pt idx="30232">
                  <c:v>2434.08203</c:v>
                </c:pt>
                <c:pt idx="30233">
                  <c:v>2434.08203</c:v>
                </c:pt>
                <c:pt idx="30234">
                  <c:v>2431.6406299999981</c:v>
                </c:pt>
                <c:pt idx="30235">
                  <c:v>2431.6406299999981</c:v>
                </c:pt>
                <c:pt idx="30236">
                  <c:v>2434.08203</c:v>
                </c:pt>
                <c:pt idx="30237">
                  <c:v>2434.08203</c:v>
                </c:pt>
                <c:pt idx="30238">
                  <c:v>2434.08203</c:v>
                </c:pt>
                <c:pt idx="30239">
                  <c:v>2431.6406299999981</c:v>
                </c:pt>
                <c:pt idx="30240">
                  <c:v>2434.08203</c:v>
                </c:pt>
                <c:pt idx="30241">
                  <c:v>2431.6406299999981</c:v>
                </c:pt>
                <c:pt idx="30242">
                  <c:v>2431.6406299999981</c:v>
                </c:pt>
                <c:pt idx="30243">
                  <c:v>2431.6406299999981</c:v>
                </c:pt>
                <c:pt idx="30244">
                  <c:v>2431.6406299999981</c:v>
                </c:pt>
                <c:pt idx="30245">
                  <c:v>2431.6406299999981</c:v>
                </c:pt>
                <c:pt idx="30246">
                  <c:v>2431.6406299999981</c:v>
                </c:pt>
                <c:pt idx="30247">
                  <c:v>2431.6406299999981</c:v>
                </c:pt>
                <c:pt idx="30248">
                  <c:v>2431.6406299999981</c:v>
                </c:pt>
                <c:pt idx="30249">
                  <c:v>2431.6406299999981</c:v>
                </c:pt>
                <c:pt idx="30250">
                  <c:v>2431.6406299999981</c:v>
                </c:pt>
                <c:pt idx="30251">
                  <c:v>2431.6406299999981</c:v>
                </c:pt>
                <c:pt idx="30252">
                  <c:v>2431.6406299999981</c:v>
                </c:pt>
                <c:pt idx="30253">
                  <c:v>2434.08203</c:v>
                </c:pt>
                <c:pt idx="30254">
                  <c:v>2431.6406299999981</c:v>
                </c:pt>
                <c:pt idx="30255">
                  <c:v>2431.6406299999981</c:v>
                </c:pt>
                <c:pt idx="30256">
                  <c:v>2431.6406299999981</c:v>
                </c:pt>
                <c:pt idx="30257">
                  <c:v>2431.6406299999981</c:v>
                </c:pt>
                <c:pt idx="30258">
                  <c:v>2431.6406299999981</c:v>
                </c:pt>
                <c:pt idx="30259">
                  <c:v>2431.6406299999981</c:v>
                </c:pt>
                <c:pt idx="30260">
                  <c:v>2431.6406299999981</c:v>
                </c:pt>
                <c:pt idx="30261">
                  <c:v>2431.6406299999981</c:v>
                </c:pt>
                <c:pt idx="30262">
                  <c:v>2431.6406299999981</c:v>
                </c:pt>
                <c:pt idx="30263">
                  <c:v>2431.6406299999981</c:v>
                </c:pt>
                <c:pt idx="30264">
                  <c:v>2431.6406299999981</c:v>
                </c:pt>
                <c:pt idx="30265">
                  <c:v>2431.6406299999981</c:v>
                </c:pt>
                <c:pt idx="30266">
                  <c:v>2431.6406299999981</c:v>
                </c:pt>
                <c:pt idx="30267">
                  <c:v>2431.6406299999981</c:v>
                </c:pt>
                <c:pt idx="30268">
                  <c:v>2431.6406299999981</c:v>
                </c:pt>
                <c:pt idx="30269">
                  <c:v>2431.6406299999981</c:v>
                </c:pt>
                <c:pt idx="30270">
                  <c:v>2431.6406299999981</c:v>
                </c:pt>
                <c:pt idx="30271">
                  <c:v>2434.08203</c:v>
                </c:pt>
                <c:pt idx="30272">
                  <c:v>2431.6406299999981</c:v>
                </c:pt>
                <c:pt idx="30273">
                  <c:v>2434.08203</c:v>
                </c:pt>
                <c:pt idx="30274">
                  <c:v>2431.6406299999981</c:v>
                </c:pt>
                <c:pt idx="30275">
                  <c:v>2431.6406299999981</c:v>
                </c:pt>
                <c:pt idx="30276">
                  <c:v>2431.6406299999981</c:v>
                </c:pt>
                <c:pt idx="30277">
                  <c:v>2431.6406299999981</c:v>
                </c:pt>
                <c:pt idx="30278">
                  <c:v>2431.6406299999981</c:v>
                </c:pt>
                <c:pt idx="30279">
                  <c:v>2431.6406299999981</c:v>
                </c:pt>
                <c:pt idx="30280">
                  <c:v>2434.08203</c:v>
                </c:pt>
                <c:pt idx="30281">
                  <c:v>2431.6406299999981</c:v>
                </c:pt>
                <c:pt idx="30282">
                  <c:v>2431.6406299999981</c:v>
                </c:pt>
                <c:pt idx="30283">
                  <c:v>2434.08203</c:v>
                </c:pt>
                <c:pt idx="30284">
                  <c:v>2431.6406299999981</c:v>
                </c:pt>
                <c:pt idx="30285">
                  <c:v>2431.6406299999981</c:v>
                </c:pt>
                <c:pt idx="30286">
                  <c:v>2434.08203</c:v>
                </c:pt>
                <c:pt idx="30287">
                  <c:v>2431.6406299999981</c:v>
                </c:pt>
                <c:pt idx="30288">
                  <c:v>2431.6406299999981</c:v>
                </c:pt>
                <c:pt idx="30289">
                  <c:v>2431.6406299999981</c:v>
                </c:pt>
                <c:pt idx="30290">
                  <c:v>2431.6406299999981</c:v>
                </c:pt>
                <c:pt idx="30291">
                  <c:v>2431.6406299999981</c:v>
                </c:pt>
                <c:pt idx="30292">
                  <c:v>2431.6406299999981</c:v>
                </c:pt>
                <c:pt idx="30293">
                  <c:v>2431.6406299999981</c:v>
                </c:pt>
                <c:pt idx="30294">
                  <c:v>2431.6406299999981</c:v>
                </c:pt>
                <c:pt idx="30295">
                  <c:v>2431.6406299999981</c:v>
                </c:pt>
                <c:pt idx="30296">
                  <c:v>2431.6406299999981</c:v>
                </c:pt>
                <c:pt idx="30297">
                  <c:v>2431.6406299999981</c:v>
                </c:pt>
                <c:pt idx="30298">
                  <c:v>2431.6406299999981</c:v>
                </c:pt>
                <c:pt idx="30299">
                  <c:v>2431.6406299999981</c:v>
                </c:pt>
                <c:pt idx="30300">
                  <c:v>2431.6406299999981</c:v>
                </c:pt>
                <c:pt idx="30301">
                  <c:v>2431.6406299999981</c:v>
                </c:pt>
                <c:pt idx="30302">
                  <c:v>2431.6406299999981</c:v>
                </c:pt>
                <c:pt idx="30303">
                  <c:v>2431.6406299999981</c:v>
                </c:pt>
                <c:pt idx="30304">
                  <c:v>2434.08203</c:v>
                </c:pt>
                <c:pt idx="30305">
                  <c:v>2431.6406299999981</c:v>
                </c:pt>
                <c:pt idx="30306">
                  <c:v>2431.6406299999981</c:v>
                </c:pt>
                <c:pt idx="30307">
                  <c:v>2431.6406299999981</c:v>
                </c:pt>
                <c:pt idx="30308">
                  <c:v>2431.6406299999981</c:v>
                </c:pt>
                <c:pt idx="30309">
                  <c:v>2431.6406299999981</c:v>
                </c:pt>
                <c:pt idx="30310">
                  <c:v>2431.6406299999981</c:v>
                </c:pt>
                <c:pt idx="30311">
                  <c:v>2431.6406299999981</c:v>
                </c:pt>
                <c:pt idx="30312">
                  <c:v>2431.6406299999981</c:v>
                </c:pt>
                <c:pt idx="30313">
                  <c:v>2431.6406299999981</c:v>
                </c:pt>
                <c:pt idx="30314">
                  <c:v>2431.6406299999981</c:v>
                </c:pt>
                <c:pt idx="30315">
                  <c:v>2434.08203</c:v>
                </c:pt>
                <c:pt idx="30316">
                  <c:v>2431.6406299999981</c:v>
                </c:pt>
                <c:pt idx="30317">
                  <c:v>2431.6406299999981</c:v>
                </c:pt>
                <c:pt idx="30318">
                  <c:v>2431.6406299999981</c:v>
                </c:pt>
                <c:pt idx="30319">
                  <c:v>2431.6406299999981</c:v>
                </c:pt>
                <c:pt idx="30320">
                  <c:v>2434.08203</c:v>
                </c:pt>
                <c:pt idx="30321">
                  <c:v>2434.08203</c:v>
                </c:pt>
                <c:pt idx="30322">
                  <c:v>2431.6406299999981</c:v>
                </c:pt>
                <c:pt idx="30323">
                  <c:v>2431.6406299999981</c:v>
                </c:pt>
                <c:pt idx="30324">
                  <c:v>2431.6406299999981</c:v>
                </c:pt>
                <c:pt idx="30325">
                  <c:v>2431.6406299999981</c:v>
                </c:pt>
                <c:pt idx="30326">
                  <c:v>2431.6406299999981</c:v>
                </c:pt>
                <c:pt idx="30327">
                  <c:v>2431.6406299999981</c:v>
                </c:pt>
                <c:pt idx="30328">
                  <c:v>2434.08203</c:v>
                </c:pt>
                <c:pt idx="30329">
                  <c:v>2431.6406299999981</c:v>
                </c:pt>
                <c:pt idx="30330">
                  <c:v>2431.6406299999981</c:v>
                </c:pt>
                <c:pt idx="30331">
                  <c:v>2431.6406299999981</c:v>
                </c:pt>
                <c:pt idx="30332">
                  <c:v>2431.6406299999981</c:v>
                </c:pt>
                <c:pt idx="30333">
                  <c:v>2431.6406299999981</c:v>
                </c:pt>
                <c:pt idx="30334">
                  <c:v>2431.6406299999981</c:v>
                </c:pt>
                <c:pt idx="30335">
                  <c:v>2431.6406299999981</c:v>
                </c:pt>
                <c:pt idx="30336">
                  <c:v>2431.6406299999981</c:v>
                </c:pt>
                <c:pt idx="30337">
                  <c:v>2431.6406299999981</c:v>
                </c:pt>
                <c:pt idx="30338">
                  <c:v>2431.6406299999981</c:v>
                </c:pt>
                <c:pt idx="30339">
                  <c:v>2431.6406299999981</c:v>
                </c:pt>
                <c:pt idx="30340">
                  <c:v>2431.6406299999981</c:v>
                </c:pt>
                <c:pt idx="30341">
                  <c:v>2431.6406299999981</c:v>
                </c:pt>
                <c:pt idx="30342">
                  <c:v>2431.6406299999981</c:v>
                </c:pt>
                <c:pt idx="30343">
                  <c:v>2431.6406299999981</c:v>
                </c:pt>
                <c:pt idx="30344">
                  <c:v>2431.6406299999981</c:v>
                </c:pt>
                <c:pt idx="30345">
                  <c:v>2431.6406299999981</c:v>
                </c:pt>
                <c:pt idx="30346">
                  <c:v>2434.08203</c:v>
                </c:pt>
                <c:pt idx="30347">
                  <c:v>2431.6406299999981</c:v>
                </c:pt>
                <c:pt idx="30348">
                  <c:v>2431.6406299999981</c:v>
                </c:pt>
                <c:pt idx="30349">
                  <c:v>2434.08203</c:v>
                </c:pt>
                <c:pt idx="30350">
                  <c:v>2431.6406299999981</c:v>
                </c:pt>
                <c:pt idx="30351">
                  <c:v>2431.6406299999981</c:v>
                </c:pt>
                <c:pt idx="30352">
                  <c:v>2431.6406299999981</c:v>
                </c:pt>
                <c:pt idx="30353">
                  <c:v>2434.08203</c:v>
                </c:pt>
                <c:pt idx="30354">
                  <c:v>2431.6406299999981</c:v>
                </c:pt>
                <c:pt idx="30355">
                  <c:v>2431.6406299999981</c:v>
                </c:pt>
                <c:pt idx="30356">
                  <c:v>2431.6406299999981</c:v>
                </c:pt>
                <c:pt idx="30357">
                  <c:v>2431.6406299999981</c:v>
                </c:pt>
                <c:pt idx="30358">
                  <c:v>2431.6406299999981</c:v>
                </c:pt>
                <c:pt idx="30359">
                  <c:v>2431.6406299999981</c:v>
                </c:pt>
                <c:pt idx="30360">
                  <c:v>2434.08203</c:v>
                </c:pt>
                <c:pt idx="30361">
                  <c:v>2431.6406299999981</c:v>
                </c:pt>
                <c:pt idx="30362">
                  <c:v>2431.6406299999981</c:v>
                </c:pt>
                <c:pt idx="30363">
                  <c:v>2431.6406299999981</c:v>
                </c:pt>
                <c:pt idx="30364">
                  <c:v>2434.08203</c:v>
                </c:pt>
                <c:pt idx="30365">
                  <c:v>2431.6406299999981</c:v>
                </c:pt>
                <c:pt idx="30366">
                  <c:v>2431.6406299999981</c:v>
                </c:pt>
                <c:pt idx="30367">
                  <c:v>2434.08203</c:v>
                </c:pt>
                <c:pt idx="30368">
                  <c:v>2434.08203</c:v>
                </c:pt>
                <c:pt idx="30369">
                  <c:v>2431.6406299999981</c:v>
                </c:pt>
                <c:pt idx="30370">
                  <c:v>2431.6406299999981</c:v>
                </c:pt>
                <c:pt idx="30371">
                  <c:v>2431.6406299999981</c:v>
                </c:pt>
                <c:pt idx="30372">
                  <c:v>2431.6406299999981</c:v>
                </c:pt>
                <c:pt idx="30373">
                  <c:v>2434.08203</c:v>
                </c:pt>
                <c:pt idx="30374">
                  <c:v>2431.6406299999981</c:v>
                </c:pt>
                <c:pt idx="30375">
                  <c:v>2431.6406299999981</c:v>
                </c:pt>
                <c:pt idx="30376">
                  <c:v>2434.08203</c:v>
                </c:pt>
                <c:pt idx="30377">
                  <c:v>2434.08203</c:v>
                </c:pt>
                <c:pt idx="30378">
                  <c:v>2431.6406299999981</c:v>
                </c:pt>
                <c:pt idx="30379">
                  <c:v>2431.6406299999981</c:v>
                </c:pt>
                <c:pt idx="30380">
                  <c:v>2431.6406299999981</c:v>
                </c:pt>
                <c:pt idx="30381">
                  <c:v>2431.6406299999981</c:v>
                </c:pt>
                <c:pt idx="30382">
                  <c:v>2431.6406299999981</c:v>
                </c:pt>
                <c:pt idx="30383">
                  <c:v>2431.6406299999981</c:v>
                </c:pt>
                <c:pt idx="30384">
                  <c:v>2431.6406299999981</c:v>
                </c:pt>
                <c:pt idx="30385">
                  <c:v>2431.6406299999981</c:v>
                </c:pt>
                <c:pt idx="30386">
                  <c:v>2431.6406299999981</c:v>
                </c:pt>
                <c:pt idx="30387">
                  <c:v>2431.6406299999981</c:v>
                </c:pt>
                <c:pt idx="30388">
                  <c:v>2431.6406299999981</c:v>
                </c:pt>
                <c:pt idx="30389">
                  <c:v>2431.6406299999981</c:v>
                </c:pt>
                <c:pt idx="30390">
                  <c:v>2431.6406299999981</c:v>
                </c:pt>
                <c:pt idx="30391">
                  <c:v>2431.6406299999981</c:v>
                </c:pt>
                <c:pt idx="30392">
                  <c:v>2431.6406299999981</c:v>
                </c:pt>
                <c:pt idx="30393">
                  <c:v>2431.6406299999981</c:v>
                </c:pt>
                <c:pt idx="30394">
                  <c:v>2431.6406299999981</c:v>
                </c:pt>
                <c:pt idx="30395">
                  <c:v>2431.6406299999981</c:v>
                </c:pt>
                <c:pt idx="30396">
                  <c:v>2434.08203</c:v>
                </c:pt>
                <c:pt idx="30397">
                  <c:v>2431.6406299999981</c:v>
                </c:pt>
                <c:pt idx="30398">
                  <c:v>2434.08203</c:v>
                </c:pt>
                <c:pt idx="30399">
                  <c:v>2431.6406299999981</c:v>
                </c:pt>
                <c:pt idx="30400">
                  <c:v>2431.6406299999981</c:v>
                </c:pt>
                <c:pt idx="30401">
                  <c:v>2431.6406299999981</c:v>
                </c:pt>
                <c:pt idx="30402">
                  <c:v>2431.6406299999981</c:v>
                </c:pt>
                <c:pt idx="30403">
                  <c:v>2431.6406299999981</c:v>
                </c:pt>
                <c:pt idx="30404">
                  <c:v>2431.6406299999981</c:v>
                </c:pt>
                <c:pt idx="30405">
                  <c:v>2431.6406299999981</c:v>
                </c:pt>
                <c:pt idx="30406">
                  <c:v>2431.6406299999981</c:v>
                </c:pt>
                <c:pt idx="30407">
                  <c:v>2431.6406299999981</c:v>
                </c:pt>
                <c:pt idx="30408">
                  <c:v>2431.6406299999981</c:v>
                </c:pt>
                <c:pt idx="30409">
                  <c:v>2431.6406299999981</c:v>
                </c:pt>
                <c:pt idx="30410">
                  <c:v>2431.6406299999981</c:v>
                </c:pt>
                <c:pt idx="30411">
                  <c:v>2434.08203</c:v>
                </c:pt>
                <c:pt idx="30412">
                  <c:v>2431.6406299999981</c:v>
                </c:pt>
                <c:pt idx="30413">
                  <c:v>2431.6406299999981</c:v>
                </c:pt>
                <c:pt idx="30414">
                  <c:v>2431.6406299999981</c:v>
                </c:pt>
                <c:pt idx="30415">
                  <c:v>2431.6406299999981</c:v>
                </c:pt>
                <c:pt idx="30416">
                  <c:v>2434.08203</c:v>
                </c:pt>
                <c:pt idx="30417">
                  <c:v>2431.6406299999981</c:v>
                </c:pt>
                <c:pt idx="30418">
                  <c:v>2431.6406299999981</c:v>
                </c:pt>
                <c:pt idx="30419">
                  <c:v>2431.6406299999981</c:v>
                </c:pt>
                <c:pt idx="30420">
                  <c:v>2431.6406299999981</c:v>
                </c:pt>
                <c:pt idx="30421">
                  <c:v>2431.6406299999981</c:v>
                </c:pt>
                <c:pt idx="30422">
                  <c:v>2431.6406299999981</c:v>
                </c:pt>
                <c:pt idx="30423">
                  <c:v>2431.6406299999981</c:v>
                </c:pt>
                <c:pt idx="30424">
                  <c:v>2434.08203</c:v>
                </c:pt>
                <c:pt idx="30425">
                  <c:v>2431.6406299999981</c:v>
                </c:pt>
                <c:pt idx="30426">
                  <c:v>2431.6406299999981</c:v>
                </c:pt>
                <c:pt idx="30427">
                  <c:v>2431.6406299999981</c:v>
                </c:pt>
                <c:pt idx="30428">
                  <c:v>2431.6406299999981</c:v>
                </c:pt>
                <c:pt idx="30429">
                  <c:v>2434.08203</c:v>
                </c:pt>
                <c:pt idx="30430">
                  <c:v>2431.6406299999981</c:v>
                </c:pt>
                <c:pt idx="30431">
                  <c:v>2431.6406299999981</c:v>
                </c:pt>
                <c:pt idx="30432">
                  <c:v>2431.6406299999981</c:v>
                </c:pt>
                <c:pt idx="30433">
                  <c:v>2431.6406299999981</c:v>
                </c:pt>
                <c:pt idx="30434">
                  <c:v>2434.08203</c:v>
                </c:pt>
                <c:pt idx="30435">
                  <c:v>2431.6406299999981</c:v>
                </c:pt>
                <c:pt idx="30436">
                  <c:v>2431.6406299999981</c:v>
                </c:pt>
                <c:pt idx="30437">
                  <c:v>2431.6406299999981</c:v>
                </c:pt>
                <c:pt idx="30438">
                  <c:v>2434.08203</c:v>
                </c:pt>
                <c:pt idx="30439">
                  <c:v>2431.6406299999981</c:v>
                </c:pt>
                <c:pt idx="30440">
                  <c:v>2431.6406299999981</c:v>
                </c:pt>
                <c:pt idx="30441">
                  <c:v>2431.6406299999981</c:v>
                </c:pt>
                <c:pt idx="30442">
                  <c:v>2431.6406299999981</c:v>
                </c:pt>
                <c:pt idx="30443">
                  <c:v>2434.08203</c:v>
                </c:pt>
                <c:pt idx="30444">
                  <c:v>2431.6406299999981</c:v>
                </c:pt>
                <c:pt idx="30445">
                  <c:v>2434.08203</c:v>
                </c:pt>
                <c:pt idx="30446">
                  <c:v>2431.6406299999981</c:v>
                </c:pt>
                <c:pt idx="30447">
                  <c:v>2431.6406299999981</c:v>
                </c:pt>
                <c:pt idx="30448">
                  <c:v>2431.6406299999981</c:v>
                </c:pt>
                <c:pt idx="30449">
                  <c:v>2431.6406299999981</c:v>
                </c:pt>
                <c:pt idx="30450">
                  <c:v>2431.6406299999981</c:v>
                </c:pt>
                <c:pt idx="30451">
                  <c:v>2434.08203</c:v>
                </c:pt>
                <c:pt idx="30452">
                  <c:v>2434.08203</c:v>
                </c:pt>
                <c:pt idx="30453">
                  <c:v>2431.6406299999981</c:v>
                </c:pt>
                <c:pt idx="30454">
                  <c:v>2431.6406299999981</c:v>
                </c:pt>
                <c:pt idx="30455">
                  <c:v>2431.6406299999981</c:v>
                </c:pt>
                <c:pt idx="30456">
                  <c:v>2431.6406299999981</c:v>
                </c:pt>
                <c:pt idx="30457">
                  <c:v>2431.6406299999981</c:v>
                </c:pt>
                <c:pt idx="30458">
                  <c:v>2431.6406299999981</c:v>
                </c:pt>
                <c:pt idx="30459">
                  <c:v>2431.6406299999981</c:v>
                </c:pt>
                <c:pt idx="30460">
                  <c:v>2431.6406299999981</c:v>
                </c:pt>
                <c:pt idx="30461">
                  <c:v>2434.08203</c:v>
                </c:pt>
                <c:pt idx="30462">
                  <c:v>2431.6406299999981</c:v>
                </c:pt>
                <c:pt idx="30463">
                  <c:v>2434.08203</c:v>
                </c:pt>
                <c:pt idx="30464">
                  <c:v>2431.6406299999981</c:v>
                </c:pt>
                <c:pt idx="30465">
                  <c:v>2431.6406299999981</c:v>
                </c:pt>
                <c:pt idx="30466">
                  <c:v>2431.6406299999981</c:v>
                </c:pt>
                <c:pt idx="30467">
                  <c:v>2434.08203</c:v>
                </c:pt>
                <c:pt idx="30468">
                  <c:v>2431.6406299999981</c:v>
                </c:pt>
                <c:pt idx="30469">
                  <c:v>2431.6406299999981</c:v>
                </c:pt>
                <c:pt idx="30470">
                  <c:v>2434.08203</c:v>
                </c:pt>
                <c:pt idx="30471">
                  <c:v>2431.6406299999981</c:v>
                </c:pt>
                <c:pt idx="30472">
                  <c:v>2431.6406299999981</c:v>
                </c:pt>
                <c:pt idx="30473">
                  <c:v>2434.08203</c:v>
                </c:pt>
                <c:pt idx="30474">
                  <c:v>2431.6406299999981</c:v>
                </c:pt>
                <c:pt idx="30475">
                  <c:v>2431.6406299999981</c:v>
                </c:pt>
                <c:pt idx="30476">
                  <c:v>2431.6406299999981</c:v>
                </c:pt>
                <c:pt idx="30477">
                  <c:v>2431.6406299999981</c:v>
                </c:pt>
                <c:pt idx="30478">
                  <c:v>2431.6406299999981</c:v>
                </c:pt>
                <c:pt idx="30479">
                  <c:v>2431.6406299999981</c:v>
                </c:pt>
                <c:pt idx="30480">
                  <c:v>2434.08203</c:v>
                </c:pt>
                <c:pt idx="30481">
                  <c:v>2431.6406299999981</c:v>
                </c:pt>
                <c:pt idx="30482">
                  <c:v>2431.6406299999981</c:v>
                </c:pt>
                <c:pt idx="30483">
                  <c:v>2431.6406299999981</c:v>
                </c:pt>
                <c:pt idx="30484">
                  <c:v>2431.6406299999981</c:v>
                </c:pt>
                <c:pt idx="30485">
                  <c:v>2431.6406299999981</c:v>
                </c:pt>
                <c:pt idx="30486">
                  <c:v>2431.6406299999981</c:v>
                </c:pt>
                <c:pt idx="30487">
                  <c:v>2431.6406299999981</c:v>
                </c:pt>
                <c:pt idx="30488">
                  <c:v>2434.08203</c:v>
                </c:pt>
                <c:pt idx="30489">
                  <c:v>2431.6406299999981</c:v>
                </c:pt>
                <c:pt idx="30490">
                  <c:v>2431.6406299999981</c:v>
                </c:pt>
                <c:pt idx="30491">
                  <c:v>2431.6406299999981</c:v>
                </c:pt>
                <c:pt idx="30492">
                  <c:v>2434.08203</c:v>
                </c:pt>
                <c:pt idx="30493">
                  <c:v>2434.08203</c:v>
                </c:pt>
                <c:pt idx="30494">
                  <c:v>2431.6406299999981</c:v>
                </c:pt>
                <c:pt idx="30495">
                  <c:v>2431.6406299999981</c:v>
                </c:pt>
                <c:pt idx="30496">
                  <c:v>2431.6406299999981</c:v>
                </c:pt>
                <c:pt idx="30497">
                  <c:v>2431.6406299999981</c:v>
                </c:pt>
                <c:pt idx="30498">
                  <c:v>2431.6406299999981</c:v>
                </c:pt>
                <c:pt idx="30499">
                  <c:v>2431.6406299999981</c:v>
                </c:pt>
                <c:pt idx="30500">
                  <c:v>2431.6406299999981</c:v>
                </c:pt>
                <c:pt idx="30501">
                  <c:v>2431.6406299999981</c:v>
                </c:pt>
                <c:pt idx="30502">
                  <c:v>2434.08203</c:v>
                </c:pt>
                <c:pt idx="30503">
                  <c:v>2431.6406299999981</c:v>
                </c:pt>
                <c:pt idx="30504">
                  <c:v>2431.6406299999981</c:v>
                </c:pt>
                <c:pt idx="30505">
                  <c:v>2434.08203</c:v>
                </c:pt>
                <c:pt idx="30506">
                  <c:v>2431.6406299999981</c:v>
                </c:pt>
                <c:pt idx="30507">
                  <c:v>2431.6406299999981</c:v>
                </c:pt>
                <c:pt idx="30508">
                  <c:v>2434.08203</c:v>
                </c:pt>
                <c:pt idx="30509">
                  <c:v>2431.6406299999981</c:v>
                </c:pt>
                <c:pt idx="30510">
                  <c:v>2431.6406299999981</c:v>
                </c:pt>
                <c:pt idx="30511">
                  <c:v>2431.6406299999981</c:v>
                </c:pt>
                <c:pt idx="30512">
                  <c:v>2431.6406299999981</c:v>
                </c:pt>
                <c:pt idx="30513">
                  <c:v>2431.6406299999981</c:v>
                </c:pt>
                <c:pt idx="30514">
                  <c:v>2434.08203</c:v>
                </c:pt>
                <c:pt idx="30515">
                  <c:v>2431.6406299999981</c:v>
                </c:pt>
                <c:pt idx="30516">
                  <c:v>2434.08203</c:v>
                </c:pt>
                <c:pt idx="30517">
                  <c:v>2434.08203</c:v>
                </c:pt>
                <c:pt idx="30518">
                  <c:v>2434.08203</c:v>
                </c:pt>
                <c:pt idx="30519">
                  <c:v>2431.6406299999981</c:v>
                </c:pt>
                <c:pt idx="30520">
                  <c:v>2431.6406299999981</c:v>
                </c:pt>
                <c:pt idx="30521">
                  <c:v>2434.08203</c:v>
                </c:pt>
                <c:pt idx="30522">
                  <c:v>2434.08203</c:v>
                </c:pt>
                <c:pt idx="30523">
                  <c:v>2431.6406299999981</c:v>
                </c:pt>
                <c:pt idx="30524">
                  <c:v>2431.6406299999981</c:v>
                </c:pt>
                <c:pt idx="30525">
                  <c:v>2434.08203</c:v>
                </c:pt>
                <c:pt idx="30526">
                  <c:v>2431.6406299999981</c:v>
                </c:pt>
                <c:pt idx="30527">
                  <c:v>2431.6406299999981</c:v>
                </c:pt>
                <c:pt idx="30528">
                  <c:v>2431.6406299999981</c:v>
                </c:pt>
                <c:pt idx="30529">
                  <c:v>2431.6406299999981</c:v>
                </c:pt>
                <c:pt idx="30530">
                  <c:v>2431.6406299999981</c:v>
                </c:pt>
                <c:pt idx="30531">
                  <c:v>2431.6406299999981</c:v>
                </c:pt>
                <c:pt idx="30532">
                  <c:v>2431.6406299999981</c:v>
                </c:pt>
                <c:pt idx="30533">
                  <c:v>2431.6406299999981</c:v>
                </c:pt>
                <c:pt idx="30534">
                  <c:v>2431.6406299999981</c:v>
                </c:pt>
                <c:pt idx="30535">
                  <c:v>2431.6406299999981</c:v>
                </c:pt>
                <c:pt idx="30536">
                  <c:v>2431.6406299999981</c:v>
                </c:pt>
                <c:pt idx="30537">
                  <c:v>2431.6406299999981</c:v>
                </c:pt>
                <c:pt idx="30538">
                  <c:v>2431.6406299999981</c:v>
                </c:pt>
                <c:pt idx="30539">
                  <c:v>2431.6406299999981</c:v>
                </c:pt>
                <c:pt idx="30540">
                  <c:v>2431.6406299999981</c:v>
                </c:pt>
                <c:pt idx="30541">
                  <c:v>2431.6406299999981</c:v>
                </c:pt>
                <c:pt idx="30542">
                  <c:v>2431.6406299999981</c:v>
                </c:pt>
                <c:pt idx="30543">
                  <c:v>2431.6406299999981</c:v>
                </c:pt>
                <c:pt idx="30544">
                  <c:v>2431.6406299999981</c:v>
                </c:pt>
                <c:pt idx="30545">
                  <c:v>2431.6406299999981</c:v>
                </c:pt>
                <c:pt idx="30546">
                  <c:v>2431.6406299999981</c:v>
                </c:pt>
                <c:pt idx="30547">
                  <c:v>2431.6406299999981</c:v>
                </c:pt>
                <c:pt idx="30548">
                  <c:v>2431.6406299999981</c:v>
                </c:pt>
                <c:pt idx="30549">
                  <c:v>2431.6406299999981</c:v>
                </c:pt>
                <c:pt idx="30550">
                  <c:v>2431.6406299999981</c:v>
                </c:pt>
                <c:pt idx="30551">
                  <c:v>2431.6406299999981</c:v>
                </c:pt>
                <c:pt idx="30552">
                  <c:v>2431.6406299999981</c:v>
                </c:pt>
                <c:pt idx="30553">
                  <c:v>2431.6406299999981</c:v>
                </c:pt>
                <c:pt idx="30554">
                  <c:v>2431.6406299999981</c:v>
                </c:pt>
                <c:pt idx="30555">
                  <c:v>2431.6406299999981</c:v>
                </c:pt>
                <c:pt idx="30556">
                  <c:v>2431.6406299999981</c:v>
                </c:pt>
                <c:pt idx="30557">
                  <c:v>2431.6406299999981</c:v>
                </c:pt>
                <c:pt idx="30558">
                  <c:v>2431.6406299999981</c:v>
                </c:pt>
                <c:pt idx="30559">
                  <c:v>2431.6406299999981</c:v>
                </c:pt>
                <c:pt idx="30560">
                  <c:v>2434.08203</c:v>
                </c:pt>
                <c:pt idx="30561">
                  <c:v>2431.6406299999981</c:v>
                </c:pt>
                <c:pt idx="30562">
                  <c:v>2431.6406299999981</c:v>
                </c:pt>
                <c:pt idx="30563">
                  <c:v>2434.08203</c:v>
                </c:pt>
                <c:pt idx="30564">
                  <c:v>2431.6406299999981</c:v>
                </c:pt>
                <c:pt idx="30565">
                  <c:v>2431.6406299999981</c:v>
                </c:pt>
                <c:pt idx="30566">
                  <c:v>2431.6406299999981</c:v>
                </c:pt>
                <c:pt idx="30567">
                  <c:v>2434.08203</c:v>
                </c:pt>
                <c:pt idx="30568">
                  <c:v>2431.6406299999981</c:v>
                </c:pt>
                <c:pt idx="30569">
                  <c:v>2431.6406299999981</c:v>
                </c:pt>
                <c:pt idx="30570">
                  <c:v>2431.6406299999981</c:v>
                </c:pt>
                <c:pt idx="30571">
                  <c:v>2431.6406299999981</c:v>
                </c:pt>
                <c:pt idx="30572">
                  <c:v>2431.6406299999981</c:v>
                </c:pt>
                <c:pt idx="30573">
                  <c:v>2434.08203</c:v>
                </c:pt>
                <c:pt idx="30574">
                  <c:v>2431.6406299999981</c:v>
                </c:pt>
                <c:pt idx="30575">
                  <c:v>2434.08203</c:v>
                </c:pt>
                <c:pt idx="30576">
                  <c:v>2431.6406299999981</c:v>
                </c:pt>
                <c:pt idx="30577">
                  <c:v>2431.6406299999981</c:v>
                </c:pt>
                <c:pt idx="30578">
                  <c:v>2431.6406299999981</c:v>
                </c:pt>
                <c:pt idx="30579">
                  <c:v>2431.6406299999981</c:v>
                </c:pt>
                <c:pt idx="30580">
                  <c:v>2431.6406299999981</c:v>
                </c:pt>
                <c:pt idx="30581">
                  <c:v>2431.6406299999981</c:v>
                </c:pt>
                <c:pt idx="30582">
                  <c:v>2431.6406299999981</c:v>
                </c:pt>
                <c:pt idx="30583">
                  <c:v>2431.6406299999981</c:v>
                </c:pt>
                <c:pt idx="30584">
                  <c:v>2431.6406299999981</c:v>
                </c:pt>
                <c:pt idx="30585">
                  <c:v>2434.08203</c:v>
                </c:pt>
                <c:pt idx="30586">
                  <c:v>2431.6406299999981</c:v>
                </c:pt>
                <c:pt idx="30587">
                  <c:v>2434.08203</c:v>
                </c:pt>
                <c:pt idx="30588">
                  <c:v>2431.6406299999981</c:v>
                </c:pt>
                <c:pt idx="30589">
                  <c:v>2431.6406299999981</c:v>
                </c:pt>
                <c:pt idx="30590">
                  <c:v>2431.6406299999981</c:v>
                </c:pt>
                <c:pt idx="30591">
                  <c:v>2431.6406299999981</c:v>
                </c:pt>
                <c:pt idx="30592">
                  <c:v>2431.6406299999981</c:v>
                </c:pt>
                <c:pt idx="30593">
                  <c:v>2431.6406299999981</c:v>
                </c:pt>
                <c:pt idx="30594">
                  <c:v>2431.6406299999981</c:v>
                </c:pt>
                <c:pt idx="30595">
                  <c:v>2431.6406299999981</c:v>
                </c:pt>
                <c:pt idx="30596">
                  <c:v>2431.6406299999981</c:v>
                </c:pt>
                <c:pt idx="30597">
                  <c:v>2434.08203</c:v>
                </c:pt>
                <c:pt idx="30598">
                  <c:v>2431.6406299999981</c:v>
                </c:pt>
                <c:pt idx="30599">
                  <c:v>2431.6406299999981</c:v>
                </c:pt>
                <c:pt idx="30600">
                  <c:v>2431.6406299999981</c:v>
                </c:pt>
                <c:pt idx="30601">
                  <c:v>2434.08203</c:v>
                </c:pt>
                <c:pt idx="30602">
                  <c:v>2431.6406299999981</c:v>
                </c:pt>
                <c:pt idx="30603">
                  <c:v>2431.6406299999981</c:v>
                </c:pt>
                <c:pt idx="30604">
                  <c:v>2431.6406299999981</c:v>
                </c:pt>
                <c:pt idx="30605">
                  <c:v>2431.6406299999981</c:v>
                </c:pt>
                <c:pt idx="30606">
                  <c:v>2431.6406299999981</c:v>
                </c:pt>
                <c:pt idx="30607">
                  <c:v>2431.6406299999981</c:v>
                </c:pt>
                <c:pt idx="30608">
                  <c:v>2431.6406299999981</c:v>
                </c:pt>
                <c:pt idx="30609">
                  <c:v>2431.6406299999981</c:v>
                </c:pt>
                <c:pt idx="30610">
                  <c:v>2431.6406299999981</c:v>
                </c:pt>
                <c:pt idx="30611">
                  <c:v>2431.6406299999981</c:v>
                </c:pt>
                <c:pt idx="30612">
                  <c:v>2434.08203</c:v>
                </c:pt>
                <c:pt idx="30613">
                  <c:v>2434.08203</c:v>
                </c:pt>
                <c:pt idx="30614">
                  <c:v>2431.6406299999981</c:v>
                </c:pt>
                <c:pt idx="30615">
                  <c:v>2431.6406299999981</c:v>
                </c:pt>
                <c:pt idx="30616">
                  <c:v>2431.6406299999981</c:v>
                </c:pt>
                <c:pt idx="30617">
                  <c:v>2434.08203</c:v>
                </c:pt>
                <c:pt idx="30618">
                  <c:v>2431.6406299999981</c:v>
                </c:pt>
                <c:pt idx="30619">
                  <c:v>2431.6406299999981</c:v>
                </c:pt>
                <c:pt idx="30620">
                  <c:v>2431.6406299999981</c:v>
                </c:pt>
                <c:pt idx="30621">
                  <c:v>2431.6406299999981</c:v>
                </c:pt>
                <c:pt idx="30622">
                  <c:v>2431.6406299999981</c:v>
                </c:pt>
                <c:pt idx="30623">
                  <c:v>2431.6406299999981</c:v>
                </c:pt>
                <c:pt idx="30624">
                  <c:v>2431.6406299999981</c:v>
                </c:pt>
                <c:pt idx="30625">
                  <c:v>2434.08203</c:v>
                </c:pt>
                <c:pt idx="30626">
                  <c:v>2431.6406299999981</c:v>
                </c:pt>
                <c:pt idx="30627">
                  <c:v>2431.6406299999981</c:v>
                </c:pt>
                <c:pt idx="30628">
                  <c:v>2431.6406299999981</c:v>
                </c:pt>
                <c:pt idx="30629">
                  <c:v>2431.6406299999981</c:v>
                </c:pt>
                <c:pt idx="30630">
                  <c:v>2431.6406299999981</c:v>
                </c:pt>
                <c:pt idx="30631">
                  <c:v>2431.6406299999981</c:v>
                </c:pt>
                <c:pt idx="30632">
                  <c:v>2434.08203</c:v>
                </c:pt>
                <c:pt idx="30633">
                  <c:v>2431.6406299999981</c:v>
                </c:pt>
                <c:pt idx="30634">
                  <c:v>2431.6406299999981</c:v>
                </c:pt>
                <c:pt idx="30635">
                  <c:v>2434.08203</c:v>
                </c:pt>
                <c:pt idx="30636">
                  <c:v>2431.6406299999981</c:v>
                </c:pt>
                <c:pt idx="30637">
                  <c:v>2431.6406299999981</c:v>
                </c:pt>
                <c:pt idx="30638">
                  <c:v>2431.6406299999981</c:v>
                </c:pt>
                <c:pt idx="30639">
                  <c:v>2431.6406299999981</c:v>
                </c:pt>
                <c:pt idx="30640">
                  <c:v>2431.6406299999981</c:v>
                </c:pt>
                <c:pt idx="30641">
                  <c:v>2431.6406299999981</c:v>
                </c:pt>
                <c:pt idx="30642">
                  <c:v>2431.6406299999981</c:v>
                </c:pt>
                <c:pt idx="30643">
                  <c:v>2431.6406299999981</c:v>
                </c:pt>
                <c:pt idx="30644">
                  <c:v>2431.6406299999981</c:v>
                </c:pt>
                <c:pt idx="30645">
                  <c:v>2431.6406299999981</c:v>
                </c:pt>
                <c:pt idx="30646">
                  <c:v>2431.6406299999981</c:v>
                </c:pt>
                <c:pt idx="30647">
                  <c:v>2431.6406299999981</c:v>
                </c:pt>
                <c:pt idx="30648">
                  <c:v>2431.6406299999981</c:v>
                </c:pt>
                <c:pt idx="30649">
                  <c:v>2431.6406299999981</c:v>
                </c:pt>
                <c:pt idx="30650">
                  <c:v>2431.6406299999981</c:v>
                </c:pt>
                <c:pt idx="30651">
                  <c:v>2431.6406299999981</c:v>
                </c:pt>
                <c:pt idx="30652">
                  <c:v>2434.08203</c:v>
                </c:pt>
                <c:pt idx="30653">
                  <c:v>2431.6406299999981</c:v>
                </c:pt>
                <c:pt idx="30654">
                  <c:v>2431.6406299999981</c:v>
                </c:pt>
                <c:pt idx="30655">
                  <c:v>2431.6406299999981</c:v>
                </c:pt>
                <c:pt idx="30656">
                  <c:v>2431.6406299999981</c:v>
                </c:pt>
                <c:pt idx="30657">
                  <c:v>2434.08203</c:v>
                </c:pt>
                <c:pt idx="30658">
                  <c:v>2431.6406299999981</c:v>
                </c:pt>
                <c:pt idx="30659">
                  <c:v>2431.6406299999981</c:v>
                </c:pt>
                <c:pt idx="30660">
                  <c:v>2431.6406299999981</c:v>
                </c:pt>
                <c:pt idx="30661">
                  <c:v>2434.08203</c:v>
                </c:pt>
                <c:pt idx="30662">
                  <c:v>2431.6406299999981</c:v>
                </c:pt>
                <c:pt idx="30663">
                  <c:v>2431.6406299999981</c:v>
                </c:pt>
                <c:pt idx="30664">
                  <c:v>2434.08203</c:v>
                </c:pt>
                <c:pt idx="30665">
                  <c:v>2431.6406299999981</c:v>
                </c:pt>
                <c:pt idx="30666">
                  <c:v>2431.6406299999981</c:v>
                </c:pt>
                <c:pt idx="30667">
                  <c:v>2431.6406299999981</c:v>
                </c:pt>
                <c:pt idx="30668">
                  <c:v>2431.6406299999981</c:v>
                </c:pt>
                <c:pt idx="30669">
                  <c:v>2431.6406299999981</c:v>
                </c:pt>
                <c:pt idx="30670">
                  <c:v>2431.6406299999981</c:v>
                </c:pt>
                <c:pt idx="30671">
                  <c:v>2431.6406299999981</c:v>
                </c:pt>
                <c:pt idx="30672">
                  <c:v>2431.6406299999981</c:v>
                </c:pt>
                <c:pt idx="30673">
                  <c:v>2431.6406299999981</c:v>
                </c:pt>
                <c:pt idx="30674">
                  <c:v>2434.08203</c:v>
                </c:pt>
                <c:pt idx="30675">
                  <c:v>2431.6406299999981</c:v>
                </c:pt>
                <c:pt idx="30676">
                  <c:v>2431.6406299999981</c:v>
                </c:pt>
                <c:pt idx="30677">
                  <c:v>2431.6406299999981</c:v>
                </c:pt>
                <c:pt idx="30678">
                  <c:v>2431.6406299999981</c:v>
                </c:pt>
                <c:pt idx="30679">
                  <c:v>2431.6406299999981</c:v>
                </c:pt>
                <c:pt idx="30680">
                  <c:v>2431.6406299999981</c:v>
                </c:pt>
                <c:pt idx="30681">
                  <c:v>2431.6406299999981</c:v>
                </c:pt>
                <c:pt idx="30682">
                  <c:v>2431.6406299999981</c:v>
                </c:pt>
                <c:pt idx="30683">
                  <c:v>2431.6406299999981</c:v>
                </c:pt>
                <c:pt idx="30684">
                  <c:v>2431.6406299999981</c:v>
                </c:pt>
                <c:pt idx="30685">
                  <c:v>2434.08203</c:v>
                </c:pt>
                <c:pt idx="30686">
                  <c:v>2434.08203</c:v>
                </c:pt>
                <c:pt idx="30687">
                  <c:v>2431.6406299999981</c:v>
                </c:pt>
                <c:pt idx="30688">
                  <c:v>2431.6406299999981</c:v>
                </c:pt>
                <c:pt idx="30689">
                  <c:v>2431.6406299999981</c:v>
                </c:pt>
                <c:pt idx="30690">
                  <c:v>2431.6406299999981</c:v>
                </c:pt>
                <c:pt idx="30691">
                  <c:v>2431.6406299999981</c:v>
                </c:pt>
                <c:pt idx="30692">
                  <c:v>2431.6406299999981</c:v>
                </c:pt>
                <c:pt idx="30693">
                  <c:v>2431.6406299999981</c:v>
                </c:pt>
                <c:pt idx="30694">
                  <c:v>2431.6406299999981</c:v>
                </c:pt>
                <c:pt idx="30695">
                  <c:v>2431.6406299999981</c:v>
                </c:pt>
                <c:pt idx="30696">
                  <c:v>2434.08203</c:v>
                </c:pt>
                <c:pt idx="30697">
                  <c:v>2431.6406299999981</c:v>
                </c:pt>
                <c:pt idx="30698">
                  <c:v>2431.6406299999981</c:v>
                </c:pt>
                <c:pt idx="30699">
                  <c:v>2431.6406299999981</c:v>
                </c:pt>
                <c:pt idx="30700">
                  <c:v>2434.08203</c:v>
                </c:pt>
                <c:pt idx="30701">
                  <c:v>2431.6406299999981</c:v>
                </c:pt>
                <c:pt idx="30702">
                  <c:v>2434.08203</c:v>
                </c:pt>
                <c:pt idx="30703">
                  <c:v>2431.6406299999981</c:v>
                </c:pt>
                <c:pt idx="30704">
                  <c:v>2431.6406299999981</c:v>
                </c:pt>
                <c:pt idx="30705">
                  <c:v>2431.6406299999981</c:v>
                </c:pt>
                <c:pt idx="30706">
                  <c:v>2431.6406299999981</c:v>
                </c:pt>
                <c:pt idx="30707">
                  <c:v>2431.6406299999981</c:v>
                </c:pt>
                <c:pt idx="30708">
                  <c:v>2434.08203</c:v>
                </c:pt>
                <c:pt idx="30709">
                  <c:v>2431.6406299999981</c:v>
                </c:pt>
                <c:pt idx="30710">
                  <c:v>2431.6406299999981</c:v>
                </c:pt>
                <c:pt idx="30711">
                  <c:v>2434.08203</c:v>
                </c:pt>
                <c:pt idx="30712">
                  <c:v>2434.08203</c:v>
                </c:pt>
                <c:pt idx="30713">
                  <c:v>2431.6406299999981</c:v>
                </c:pt>
                <c:pt idx="30714">
                  <c:v>2434.08203</c:v>
                </c:pt>
                <c:pt idx="30715">
                  <c:v>2431.6406299999981</c:v>
                </c:pt>
                <c:pt idx="30716">
                  <c:v>2431.6406299999981</c:v>
                </c:pt>
                <c:pt idx="30717">
                  <c:v>2434.08203</c:v>
                </c:pt>
                <c:pt idx="30718">
                  <c:v>2431.6406299999981</c:v>
                </c:pt>
                <c:pt idx="30719">
                  <c:v>2431.6406299999981</c:v>
                </c:pt>
                <c:pt idx="30720">
                  <c:v>2431.6406299999981</c:v>
                </c:pt>
                <c:pt idx="30721">
                  <c:v>2431.6406299999981</c:v>
                </c:pt>
                <c:pt idx="30722">
                  <c:v>2434.08203</c:v>
                </c:pt>
                <c:pt idx="30723">
                  <c:v>2434.08203</c:v>
                </c:pt>
                <c:pt idx="30724">
                  <c:v>2431.6406299999981</c:v>
                </c:pt>
                <c:pt idx="30725">
                  <c:v>2431.6406299999981</c:v>
                </c:pt>
                <c:pt idx="30726">
                  <c:v>2431.6406299999981</c:v>
                </c:pt>
                <c:pt idx="30727">
                  <c:v>2431.6406299999981</c:v>
                </c:pt>
                <c:pt idx="30728">
                  <c:v>2431.6406299999981</c:v>
                </c:pt>
                <c:pt idx="30729">
                  <c:v>2431.6406299999981</c:v>
                </c:pt>
                <c:pt idx="30730">
                  <c:v>2431.6406299999981</c:v>
                </c:pt>
                <c:pt idx="30731">
                  <c:v>2431.6406299999981</c:v>
                </c:pt>
                <c:pt idx="30732">
                  <c:v>2431.6406299999981</c:v>
                </c:pt>
                <c:pt idx="30733">
                  <c:v>2431.6406299999981</c:v>
                </c:pt>
                <c:pt idx="30734">
                  <c:v>2431.6406299999981</c:v>
                </c:pt>
                <c:pt idx="30735">
                  <c:v>2431.6406299999981</c:v>
                </c:pt>
                <c:pt idx="30736">
                  <c:v>2431.6406299999981</c:v>
                </c:pt>
                <c:pt idx="30737">
                  <c:v>2431.6406299999981</c:v>
                </c:pt>
                <c:pt idx="30738">
                  <c:v>2431.6406299999981</c:v>
                </c:pt>
                <c:pt idx="30739">
                  <c:v>2431.6406299999981</c:v>
                </c:pt>
                <c:pt idx="30740">
                  <c:v>2434.08203</c:v>
                </c:pt>
                <c:pt idx="30741">
                  <c:v>2431.6406299999981</c:v>
                </c:pt>
                <c:pt idx="30742">
                  <c:v>2431.6406299999981</c:v>
                </c:pt>
                <c:pt idx="30743">
                  <c:v>2431.6406299999981</c:v>
                </c:pt>
                <c:pt idx="30744">
                  <c:v>2431.6406299999981</c:v>
                </c:pt>
                <c:pt idx="30745">
                  <c:v>2434.08203</c:v>
                </c:pt>
                <c:pt idx="30746">
                  <c:v>2434.08203</c:v>
                </c:pt>
                <c:pt idx="30747">
                  <c:v>2431.6406299999981</c:v>
                </c:pt>
                <c:pt idx="30748">
                  <c:v>2431.6406299999981</c:v>
                </c:pt>
                <c:pt idx="30749">
                  <c:v>2434.08203</c:v>
                </c:pt>
                <c:pt idx="30750">
                  <c:v>2434.08203</c:v>
                </c:pt>
                <c:pt idx="30751">
                  <c:v>2434.08203</c:v>
                </c:pt>
                <c:pt idx="30752">
                  <c:v>2431.6406299999981</c:v>
                </c:pt>
                <c:pt idx="30753">
                  <c:v>2431.6406299999981</c:v>
                </c:pt>
                <c:pt idx="30754">
                  <c:v>2434.08203</c:v>
                </c:pt>
                <c:pt idx="30755">
                  <c:v>2431.6406299999981</c:v>
                </c:pt>
                <c:pt idx="30756">
                  <c:v>2431.6406299999981</c:v>
                </c:pt>
                <c:pt idx="30757">
                  <c:v>2431.6406299999981</c:v>
                </c:pt>
                <c:pt idx="30758">
                  <c:v>2431.6406299999981</c:v>
                </c:pt>
                <c:pt idx="30759">
                  <c:v>2431.6406299999981</c:v>
                </c:pt>
                <c:pt idx="30760">
                  <c:v>2431.6406299999981</c:v>
                </c:pt>
                <c:pt idx="30761">
                  <c:v>2434.08203</c:v>
                </c:pt>
                <c:pt idx="30762">
                  <c:v>2431.6406299999981</c:v>
                </c:pt>
                <c:pt idx="30763">
                  <c:v>2434.08203</c:v>
                </c:pt>
                <c:pt idx="30764">
                  <c:v>2431.6406299999981</c:v>
                </c:pt>
                <c:pt idx="30765">
                  <c:v>2431.6406299999981</c:v>
                </c:pt>
                <c:pt idx="30766">
                  <c:v>2431.6406299999981</c:v>
                </c:pt>
                <c:pt idx="30767">
                  <c:v>2431.6406299999981</c:v>
                </c:pt>
                <c:pt idx="30768">
                  <c:v>2434.08203</c:v>
                </c:pt>
                <c:pt idx="30769">
                  <c:v>2431.6406299999981</c:v>
                </c:pt>
                <c:pt idx="30770">
                  <c:v>2434.08203</c:v>
                </c:pt>
                <c:pt idx="30771">
                  <c:v>2434.08203</c:v>
                </c:pt>
                <c:pt idx="30772">
                  <c:v>2431.6406299999981</c:v>
                </c:pt>
                <c:pt idx="30773">
                  <c:v>2434.08203</c:v>
                </c:pt>
                <c:pt idx="30774">
                  <c:v>2434.08203</c:v>
                </c:pt>
                <c:pt idx="30775">
                  <c:v>2431.6406299999981</c:v>
                </c:pt>
                <c:pt idx="30776">
                  <c:v>2434.08203</c:v>
                </c:pt>
                <c:pt idx="30777">
                  <c:v>2431.6406299999981</c:v>
                </c:pt>
                <c:pt idx="30778">
                  <c:v>2431.6406299999981</c:v>
                </c:pt>
                <c:pt idx="30779">
                  <c:v>2434.08203</c:v>
                </c:pt>
                <c:pt idx="30780">
                  <c:v>2431.6406299999981</c:v>
                </c:pt>
                <c:pt idx="30781">
                  <c:v>2431.6406299999981</c:v>
                </c:pt>
                <c:pt idx="30782">
                  <c:v>2431.6406299999981</c:v>
                </c:pt>
                <c:pt idx="30783">
                  <c:v>2431.6406299999981</c:v>
                </c:pt>
                <c:pt idx="30784">
                  <c:v>2434.08203</c:v>
                </c:pt>
                <c:pt idx="30785">
                  <c:v>2431.6406299999981</c:v>
                </c:pt>
                <c:pt idx="30786">
                  <c:v>2431.6406299999981</c:v>
                </c:pt>
                <c:pt idx="30787">
                  <c:v>2431.6406299999981</c:v>
                </c:pt>
                <c:pt idx="30788">
                  <c:v>2431.6406299999981</c:v>
                </c:pt>
                <c:pt idx="30789">
                  <c:v>2431.6406299999981</c:v>
                </c:pt>
                <c:pt idx="30790">
                  <c:v>2431.6406299999981</c:v>
                </c:pt>
                <c:pt idx="30791">
                  <c:v>2431.6406299999981</c:v>
                </c:pt>
                <c:pt idx="30792">
                  <c:v>2431.6406299999981</c:v>
                </c:pt>
                <c:pt idx="30793">
                  <c:v>2431.6406299999981</c:v>
                </c:pt>
                <c:pt idx="30794">
                  <c:v>2431.6406299999981</c:v>
                </c:pt>
                <c:pt idx="30795">
                  <c:v>2431.6406299999981</c:v>
                </c:pt>
                <c:pt idx="30796">
                  <c:v>2431.6406299999981</c:v>
                </c:pt>
                <c:pt idx="30797">
                  <c:v>2434.08203</c:v>
                </c:pt>
                <c:pt idx="30798">
                  <c:v>2431.6406299999981</c:v>
                </c:pt>
                <c:pt idx="30799">
                  <c:v>2431.6406299999981</c:v>
                </c:pt>
                <c:pt idx="30800">
                  <c:v>2431.6406299999981</c:v>
                </c:pt>
                <c:pt idx="30801">
                  <c:v>2434.08203</c:v>
                </c:pt>
                <c:pt idx="30802">
                  <c:v>2431.6406299999981</c:v>
                </c:pt>
                <c:pt idx="30803">
                  <c:v>2431.6406299999981</c:v>
                </c:pt>
                <c:pt idx="30804">
                  <c:v>2431.6406299999981</c:v>
                </c:pt>
                <c:pt idx="30805">
                  <c:v>2434.08203</c:v>
                </c:pt>
                <c:pt idx="30806">
                  <c:v>2431.6406299999981</c:v>
                </c:pt>
                <c:pt idx="30807">
                  <c:v>2431.6406299999981</c:v>
                </c:pt>
                <c:pt idx="30808">
                  <c:v>2431.6406299999981</c:v>
                </c:pt>
                <c:pt idx="30809">
                  <c:v>2431.6406299999981</c:v>
                </c:pt>
                <c:pt idx="30810">
                  <c:v>2431.6406299999981</c:v>
                </c:pt>
                <c:pt idx="30811">
                  <c:v>2431.6406299999981</c:v>
                </c:pt>
                <c:pt idx="30812">
                  <c:v>2431.6406299999981</c:v>
                </c:pt>
                <c:pt idx="30813">
                  <c:v>2431.6406299999981</c:v>
                </c:pt>
                <c:pt idx="30814">
                  <c:v>2431.6406299999981</c:v>
                </c:pt>
                <c:pt idx="30815">
                  <c:v>2431.6406299999981</c:v>
                </c:pt>
                <c:pt idx="30816">
                  <c:v>2431.6406299999981</c:v>
                </c:pt>
                <c:pt idx="30817">
                  <c:v>2434.08203</c:v>
                </c:pt>
                <c:pt idx="30818">
                  <c:v>2431.6406299999981</c:v>
                </c:pt>
                <c:pt idx="30819">
                  <c:v>2431.6406299999981</c:v>
                </c:pt>
                <c:pt idx="30820">
                  <c:v>2431.6406299999981</c:v>
                </c:pt>
                <c:pt idx="30821">
                  <c:v>2431.6406299999981</c:v>
                </c:pt>
                <c:pt idx="30822">
                  <c:v>2431.6406299999981</c:v>
                </c:pt>
                <c:pt idx="30823">
                  <c:v>2431.6406299999981</c:v>
                </c:pt>
                <c:pt idx="30824">
                  <c:v>2431.6406299999981</c:v>
                </c:pt>
                <c:pt idx="30825">
                  <c:v>2431.6406299999981</c:v>
                </c:pt>
                <c:pt idx="30826">
                  <c:v>2431.6406299999981</c:v>
                </c:pt>
                <c:pt idx="30827">
                  <c:v>2431.6406299999981</c:v>
                </c:pt>
                <c:pt idx="30828">
                  <c:v>2431.6406299999981</c:v>
                </c:pt>
                <c:pt idx="30829">
                  <c:v>2434.08203</c:v>
                </c:pt>
                <c:pt idx="30830">
                  <c:v>2431.6406299999981</c:v>
                </c:pt>
                <c:pt idx="30831">
                  <c:v>2434.08203</c:v>
                </c:pt>
                <c:pt idx="30832">
                  <c:v>2431.6406299999981</c:v>
                </c:pt>
                <c:pt idx="30833">
                  <c:v>2431.6406299999981</c:v>
                </c:pt>
                <c:pt idx="30834">
                  <c:v>2431.6406299999981</c:v>
                </c:pt>
                <c:pt idx="30835">
                  <c:v>2431.6406299999981</c:v>
                </c:pt>
                <c:pt idx="30836">
                  <c:v>2434.08203</c:v>
                </c:pt>
                <c:pt idx="30837">
                  <c:v>2434.08203</c:v>
                </c:pt>
                <c:pt idx="30838">
                  <c:v>2431.6406299999981</c:v>
                </c:pt>
                <c:pt idx="30839">
                  <c:v>2431.6406299999981</c:v>
                </c:pt>
                <c:pt idx="30840">
                  <c:v>2431.6406299999981</c:v>
                </c:pt>
                <c:pt idx="30841">
                  <c:v>2431.6406299999981</c:v>
                </c:pt>
                <c:pt idx="30842">
                  <c:v>2431.6406299999981</c:v>
                </c:pt>
                <c:pt idx="30843">
                  <c:v>2431.6406299999981</c:v>
                </c:pt>
                <c:pt idx="30844">
                  <c:v>2431.6406299999981</c:v>
                </c:pt>
                <c:pt idx="30845">
                  <c:v>2431.6406299999981</c:v>
                </c:pt>
                <c:pt idx="30846">
                  <c:v>2431.6406299999981</c:v>
                </c:pt>
                <c:pt idx="30847">
                  <c:v>2431.6406299999981</c:v>
                </c:pt>
                <c:pt idx="30848">
                  <c:v>2434.08203</c:v>
                </c:pt>
                <c:pt idx="30849">
                  <c:v>2431.6406299999981</c:v>
                </c:pt>
                <c:pt idx="30850">
                  <c:v>2431.6406299999981</c:v>
                </c:pt>
                <c:pt idx="30851">
                  <c:v>2434.08203</c:v>
                </c:pt>
                <c:pt idx="30852">
                  <c:v>2434.08203</c:v>
                </c:pt>
                <c:pt idx="30853">
                  <c:v>2431.6406299999981</c:v>
                </c:pt>
                <c:pt idx="30854">
                  <c:v>2431.6406299999981</c:v>
                </c:pt>
                <c:pt idx="30855">
                  <c:v>2431.6406299999981</c:v>
                </c:pt>
                <c:pt idx="30856">
                  <c:v>2431.6406299999981</c:v>
                </c:pt>
                <c:pt idx="30857">
                  <c:v>2431.6406299999981</c:v>
                </c:pt>
                <c:pt idx="30858">
                  <c:v>2431.6406299999981</c:v>
                </c:pt>
                <c:pt idx="30859">
                  <c:v>2431.6406299999981</c:v>
                </c:pt>
                <c:pt idx="30860">
                  <c:v>2431.6406299999981</c:v>
                </c:pt>
                <c:pt idx="30861">
                  <c:v>2431.6406299999981</c:v>
                </c:pt>
                <c:pt idx="30862">
                  <c:v>2434.08203</c:v>
                </c:pt>
                <c:pt idx="30863">
                  <c:v>2431.6406299999981</c:v>
                </c:pt>
                <c:pt idx="30864">
                  <c:v>2431.6406299999981</c:v>
                </c:pt>
                <c:pt idx="30865">
                  <c:v>2431.6406299999981</c:v>
                </c:pt>
                <c:pt idx="30866">
                  <c:v>2431.6406299999981</c:v>
                </c:pt>
                <c:pt idx="30867">
                  <c:v>2431.6406299999981</c:v>
                </c:pt>
                <c:pt idx="30868">
                  <c:v>2431.6406299999981</c:v>
                </c:pt>
                <c:pt idx="30869">
                  <c:v>2431.6406299999981</c:v>
                </c:pt>
                <c:pt idx="30870">
                  <c:v>2431.6406299999981</c:v>
                </c:pt>
                <c:pt idx="30871">
                  <c:v>2431.6406299999981</c:v>
                </c:pt>
                <c:pt idx="30872">
                  <c:v>2434.08203</c:v>
                </c:pt>
                <c:pt idx="30873">
                  <c:v>2431.6406299999981</c:v>
                </c:pt>
                <c:pt idx="30874">
                  <c:v>2431.6406299999981</c:v>
                </c:pt>
                <c:pt idx="30875">
                  <c:v>2431.6406299999981</c:v>
                </c:pt>
                <c:pt idx="30876">
                  <c:v>2431.6406299999981</c:v>
                </c:pt>
                <c:pt idx="30877">
                  <c:v>2431.6406299999981</c:v>
                </c:pt>
                <c:pt idx="30878">
                  <c:v>2431.6406299999981</c:v>
                </c:pt>
                <c:pt idx="30879">
                  <c:v>2431.6406299999981</c:v>
                </c:pt>
                <c:pt idx="30880">
                  <c:v>2431.6406299999981</c:v>
                </c:pt>
                <c:pt idx="30881">
                  <c:v>2431.6406299999981</c:v>
                </c:pt>
                <c:pt idx="30882">
                  <c:v>2431.6406299999981</c:v>
                </c:pt>
                <c:pt idx="30883">
                  <c:v>2431.6406299999981</c:v>
                </c:pt>
                <c:pt idx="30884">
                  <c:v>2434.08203</c:v>
                </c:pt>
                <c:pt idx="30885">
                  <c:v>2431.6406299999981</c:v>
                </c:pt>
                <c:pt idx="30886">
                  <c:v>2431.6406299999981</c:v>
                </c:pt>
                <c:pt idx="30887">
                  <c:v>2431.6406299999981</c:v>
                </c:pt>
                <c:pt idx="30888">
                  <c:v>2434.08203</c:v>
                </c:pt>
                <c:pt idx="30889">
                  <c:v>2434.08203</c:v>
                </c:pt>
                <c:pt idx="30890">
                  <c:v>2431.6406299999981</c:v>
                </c:pt>
                <c:pt idx="30891">
                  <c:v>2431.6406299999981</c:v>
                </c:pt>
                <c:pt idx="30892">
                  <c:v>2431.6406299999981</c:v>
                </c:pt>
                <c:pt idx="30893">
                  <c:v>2431.6406299999981</c:v>
                </c:pt>
                <c:pt idx="30894">
                  <c:v>2431.6406299999981</c:v>
                </c:pt>
                <c:pt idx="30895">
                  <c:v>2434.08203</c:v>
                </c:pt>
                <c:pt idx="30896">
                  <c:v>2431.6406299999981</c:v>
                </c:pt>
                <c:pt idx="30897">
                  <c:v>2434.08203</c:v>
                </c:pt>
                <c:pt idx="30898">
                  <c:v>2431.6406299999981</c:v>
                </c:pt>
                <c:pt idx="30899">
                  <c:v>2431.6406299999981</c:v>
                </c:pt>
                <c:pt idx="30900">
                  <c:v>2431.6406299999981</c:v>
                </c:pt>
                <c:pt idx="30901">
                  <c:v>2431.6406299999981</c:v>
                </c:pt>
                <c:pt idx="30902">
                  <c:v>2431.6406299999981</c:v>
                </c:pt>
                <c:pt idx="30903">
                  <c:v>2431.6406299999981</c:v>
                </c:pt>
                <c:pt idx="30904">
                  <c:v>2434.08203</c:v>
                </c:pt>
                <c:pt idx="30905">
                  <c:v>2434.08203</c:v>
                </c:pt>
                <c:pt idx="30906">
                  <c:v>2431.6406299999981</c:v>
                </c:pt>
                <c:pt idx="30907">
                  <c:v>2434.08203</c:v>
                </c:pt>
                <c:pt idx="30908">
                  <c:v>2434.08203</c:v>
                </c:pt>
                <c:pt idx="30909">
                  <c:v>2434.08203</c:v>
                </c:pt>
                <c:pt idx="30910">
                  <c:v>2431.6406299999981</c:v>
                </c:pt>
                <c:pt idx="30911">
                  <c:v>2431.6406299999981</c:v>
                </c:pt>
                <c:pt idx="30912">
                  <c:v>2431.6406299999981</c:v>
                </c:pt>
                <c:pt idx="30913">
                  <c:v>2431.6406299999981</c:v>
                </c:pt>
                <c:pt idx="30914">
                  <c:v>2431.6406299999981</c:v>
                </c:pt>
                <c:pt idx="30915">
                  <c:v>2431.6406299999981</c:v>
                </c:pt>
                <c:pt idx="30916">
                  <c:v>2431.6406299999981</c:v>
                </c:pt>
                <c:pt idx="30917">
                  <c:v>2431.6406299999981</c:v>
                </c:pt>
                <c:pt idx="30918">
                  <c:v>2431.6406299999981</c:v>
                </c:pt>
                <c:pt idx="30919">
                  <c:v>2431.6406299999981</c:v>
                </c:pt>
                <c:pt idx="30920">
                  <c:v>2431.6406299999981</c:v>
                </c:pt>
                <c:pt idx="30921">
                  <c:v>2434.08203</c:v>
                </c:pt>
                <c:pt idx="30922">
                  <c:v>2431.6406299999981</c:v>
                </c:pt>
                <c:pt idx="30923">
                  <c:v>2431.6406299999981</c:v>
                </c:pt>
                <c:pt idx="30924">
                  <c:v>2431.6406299999981</c:v>
                </c:pt>
                <c:pt idx="30925">
                  <c:v>2431.6406299999981</c:v>
                </c:pt>
                <c:pt idx="30926">
                  <c:v>2431.6406299999981</c:v>
                </c:pt>
                <c:pt idx="30927">
                  <c:v>2431.6406299999981</c:v>
                </c:pt>
                <c:pt idx="30928">
                  <c:v>2431.6406299999981</c:v>
                </c:pt>
                <c:pt idx="30929">
                  <c:v>2434.08203</c:v>
                </c:pt>
                <c:pt idx="30930">
                  <c:v>2431.6406299999981</c:v>
                </c:pt>
                <c:pt idx="30931">
                  <c:v>2431.6406299999981</c:v>
                </c:pt>
                <c:pt idx="30932">
                  <c:v>2431.6406299999981</c:v>
                </c:pt>
                <c:pt idx="30933">
                  <c:v>2431.6406299999981</c:v>
                </c:pt>
                <c:pt idx="30934">
                  <c:v>2431.6406299999981</c:v>
                </c:pt>
                <c:pt idx="30935">
                  <c:v>2431.6406299999981</c:v>
                </c:pt>
                <c:pt idx="30936">
                  <c:v>2431.6406299999981</c:v>
                </c:pt>
                <c:pt idx="30937">
                  <c:v>2434.08203</c:v>
                </c:pt>
                <c:pt idx="30938">
                  <c:v>2431.6406299999981</c:v>
                </c:pt>
                <c:pt idx="30939">
                  <c:v>2431.6406299999981</c:v>
                </c:pt>
                <c:pt idx="30940">
                  <c:v>2431.6406299999981</c:v>
                </c:pt>
                <c:pt idx="30941">
                  <c:v>2431.6406299999981</c:v>
                </c:pt>
                <c:pt idx="30942">
                  <c:v>2431.6406299999981</c:v>
                </c:pt>
                <c:pt idx="30943">
                  <c:v>2431.6406299999981</c:v>
                </c:pt>
                <c:pt idx="30944">
                  <c:v>2431.6406299999981</c:v>
                </c:pt>
                <c:pt idx="30945">
                  <c:v>2431.6406299999981</c:v>
                </c:pt>
                <c:pt idx="30946">
                  <c:v>2431.6406299999981</c:v>
                </c:pt>
                <c:pt idx="30947">
                  <c:v>2434.08203</c:v>
                </c:pt>
                <c:pt idx="30948">
                  <c:v>2431.6406299999981</c:v>
                </c:pt>
                <c:pt idx="30949">
                  <c:v>2431.6406299999981</c:v>
                </c:pt>
                <c:pt idx="30950">
                  <c:v>2431.6406299999981</c:v>
                </c:pt>
                <c:pt idx="30951">
                  <c:v>2431.6406299999981</c:v>
                </c:pt>
                <c:pt idx="30952">
                  <c:v>2431.6406299999981</c:v>
                </c:pt>
                <c:pt idx="30953">
                  <c:v>2431.6406299999981</c:v>
                </c:pt>
                <c:pt idx="30954">
                  <c:v>2431.6406299999981</c:v>
                </c:pt>
                <c:pt idx="30955">
                  <c:v>2431.6406299999981</c:v>
                </c:pt>
                <c:pt idx="30956">
                  <c:v>2431.6406299999981</c:v>
                </c:pt>
                <c:pt idx="30957">
                  <c:v>2431.6406299999981</c:v>
                </c:pt>
                <c:pt idx="30958">
                  <c:v>2431.6406299999981</c:v>
                </c:pt>
                <c:pt idx="30959">
                  <c:v>2431.6406299999981</c:v>
                </c:pt>
                <c:pt idx="30960">
                  <c:v>2431.6406299999981</c:v>
                </c:pt>
                <c:pt idx="30961">
                  <c:v>2431.6406299999981</c:v>
                </c:pt>
                <c:pt idx="30962">
                  <c:v>2431.6406299999981</c:v>
                </c:pt>
                <c:pt idx="30963">
                  <c:v>2434.08203</c:v>
                </c:pt>
                <c:pt idx="30964">
                  <c:v>2431.6406299999981</c:v>
                </c:pt>
                <c:pt idx="30965">
                  <c:v>2431.6406299999981</c:v>
                </c:pt>
                <c:pt idx="30966">
                  <c:v>2431.6406299999981</c:v>
                </c:pt>
                <c:pt idx="30967">
                  <c:v>2434.08203</c:v>
                </c:pt>
                <c:pt idx="30968">
                  <c:v>2431.6406299999981</c:v>
                </c:pt>
                <c:pt idx="30969">
                  <c:v>2431.6406299999981</c:v>
                </c:pt>
                <c:pt idx="30970">
                  <c:v>2431.6406299999981</c:v>
                </c:pt>
                <c:pt idx="30971">
                  <c:v>2431.6406299999981</c:v>
                </c:pt>
                <c:pt idx="30972">
                  <c:v>2431.6406299999981</c:v>
                </c:pt>
                <c:pt idx="30973">
                  <c:v>2431.6406299999981</c:v>
                </c:pt>
                <c:pt idx="30974">
                  <c:v>2434.08203</c:v>
                </c:pt>
                <c:pt idx="30975">
                  <c:v>2431.6406299999981</c:v>
                </c:pt>
                <c:pt idx="30976">
                  <c:v>2431.6406299999981</c:v>
                </c:pt>
                <c:pt idx="30977">
                  <c:v>2431.6406299999981</c:v>
                </c:pt>
                <c:pt idx="30978">
                  <c:v>2431.6406299999981</c:v>
                </c:pt>
                <c:pt idx="30979">
                  <c:v>2431.6406299999981</c:v>
                </c:pt>
                <c:pt idx="30980">
                  <c:v>2431.6406299999981</c:v>
                </c:pt>
                <c:pt idx="30981">
                  <c:v>2431.6406299999981</c:v>
                </c:pt>
                <c:pt idx="30982">
                  <c:v>2431.6406299999981</c:v>
                </c:pt>
                <c:pt idx="30983">
                  <c:v>2431.6406299999981</c:v>
                </c:pt>
                <c:pt idx="30984">
                  <c:v>2431.6406299999981</c:v>
                </c:pt>
                <c:pt idx="30985">
                  <c:v>2434.08203</c:v>
                </c:pt>
                <c:pt idx="30986">
                  <c:v>2431.6406299999981</c:v>
                </c:pt>
                <c:pt idx="30987">
                  <c:v>2431.6406299999981</c:v>
                </c:pt>
                <c:pt idx="30988">
                  <c:v>2431.6406299999981</c:v>
                </c:pt>
                <c:pt idx="30989">
                  <c:v>2431.6406299999981</c:v>
                </c:pt>
                <c:pt idx="30990">
                  <c:v>2431.6406299999981</c:v>
                </c:pt>
                <c:pt idx="30991">
                  <c:v>2431.6406299999981</c:v>
                </c:pt>
                <c:pt idx="30992">
                  <c:v>2434.08203</c:v>
                </c:pt>
                <c:pt idx="30993">
                  <c:v>2431.6406299999981</c:v>
                </c:pt>
                <c:pt idx="30994">
                  <c:v>2431.6406299999981</c:v>
                </c:pt>
                <c:pt idx="30995">
                  <c:v>2431.6406299999981</c:v>
                </c:pt>
                <c:pt idx="30996">
                  <c:v>2431.6406299999981</c:v>
                </c:pt>
                <c:pt idx="30997">
                  <c:v>2431.6406299999981</c:v>
                </c:pt>
                <c:pt idx="30998">
                  <c:v>2431.6406299999981</c:v>
                </c:pt>
                <c:pt idx="30999">
                  <c:v>2431.6406299999981</c:v>
                </c:pt>
                <c:pt idx="31000">
                  <c:v>2431.6406299999981</c:v>
                </c:pt>
                <c:pt idx="31001">
                  <c:v>2431.6406299999981</c:v>
                </c:pt>
                <c:pt idx="31002">
                  <c:v>2431.6406299999981</c:v>
                </c:pt>
                <c:pt idx="31003">
                  <c:v>2431.6406299999981</c:v>
                </c:pt>
                <c:pt idx="31004">
                  <c:v>2431.6406299999981</c:v>
                </c:pt>
                <c:pt idx="31005">
                  <c:v>2431.6406299999981</c:v>
                </c:pt>
                <c:pt idx="31006">
                  <c:v>2431.6406299999981</c:v>
                </c:pt>
                <c:pt idx="31007">
                  <c:v>2431.6406299999981</c:v>
                </c:pt>
                <c:pt idx="31008">
                  <c:v>2431.6406299999981</c:v>
                </c:pt>
                <c:pt idx="31009">
                  <c:v>2431.6406299999981</c:v>
                </c:pt>
                <c:pt idx="31010">
                  <c:v>2431.6406299999981</c:v>
                </c:pt>
                <c:pt idx="31011">
                  <c:v>2431.6406299999981</c:v>
                </c:pt>
                <c:pt idx="31012">
                  <c:v>2431.6406299999981</c:v>
                </c:pt>
                <c:pt idx="31013">
                  <c:v>2431.6406299999981</c:v>
                </c:pt>
                <c:pt idx="31014">
                  <c:v>2434.08203</c:v>
                </c:pt>
                <c:pt idx="31015">
                  <c:v>2434.08203</c:v>
                </c:pt>
                <c:pt idx="31016">
                  <c:v>2434.08203</c:v>
                </c:pt>
                <c:pt idx="31017">
                  <c:v>2431.6406299999981</c:v>
                </c:pt>
                <c:pt idx="31018">
                  <c:v>2431.6406299999981</c:v>
                </c:pt>
                <c:pt idx="31019">
                  <c:v>2431.6406299999981</c:v>
                </c:pt>
                <c:pt idx="31020">
                  <c:v>2431.6406299999981</c:v>
                </c:pt>
                <c:pt idx="31021">
                  <c:v>2431.6406299999981</c:v>
                </c:pt>
                <c:pt idx="31022">
                  <c:v>2431.6406299999981</c:v>
                </c:pt>
                <c:pt idx="31023">
                  <c:v>2434.08203</c:v>
                </c:pt>
                <c:pt idx="31024">
                  <c:v>2431.6406299999981</c:v>
                </c:pt>
                <c:pt idx="31025">
                  <c:v>2431.6406299999981</c:v>
                </c:pt>
                <c:pt idx="31026">
                  <c:v>2431.6406299999981</c:v>
                </c:pt>
                <c:pt idx="31027">
                  <c:v>2431.6406299999981</c:v>
                </c:pt>
                <c:pt idx="31028">
                  <c:v>2431.6406299999981</c:v>
                </c:pt>
                <c:pt idx="31029">
                  <c:v>2431.6406299999981</c:v>
                </c:pt>
                <c:pt idx="31030">
                  <c:v>2431.6406299999981</c:v>
                </c:pt>
                <c:pt idx="31031">
                  <c:v>2431.6406299999981</c:v>
                </c:pt>
                <c:pt idx="31032">
                  <c:v>2431.6406299999981</c:v>
                </c:pt>
                <c:pt idx="31033">
                  <c:v>2431.6406299999981</c:v>
                </c:pt>
                <c:pt idx="31034">
                  <c:v>2431.6406299999981</c:v>
                </c:pt>
                <c:pt idx="31035">
                  <c:v>2431.6406299999981</c:v>
                </c:pt>
                <c:pt idx="31036">
                  <c:v>2431.6406299999981</c:v>
                </c:pt>
                <c:pt idx="31037">
                  <c:v>2431.6406299999981</c:v>
                </c:pt>
                <c:pt idx="31038">
                  <c:v>2431.6406299999981</c:v>
                </c:pt>
                <c:pt idx="31039">
                  <c:v>2431.6406299999981</c:v>
                </c:pt>
                <c:pt idx="31040">
                  <c:v>2431.6406299999981</c:v>
                </c:pt>
                <c:pt idx="31041">
                  <c:v>2431.6406299999981</c:v>
                </c:pt>
                <c:pt idx="31042">
                  <c:v>2431.6406299999981</c:v>
                </c:pt>
                <c:pt idx="31043">
                  <c:v>2431.6406299999981</c:v>
                </c:pt>
                <c:pt idx="31044">
                  <c:v>2431.6406299999981</c:v>
                </c:pt>
                <c:pt idx="31045">
                  <c:v>2431.6406299999981</c:v>
                </c:pt>
                <c:pt idx="31046">
                  <c:v>2431.6406299999981</c:v>
                </c:pt>
                <c:pt idx="31047">
                  <c:v>2434.08203</c:v>
                </c:pt>
                <c:pt idx="31048">
                  <c:v>2431.6406299999981</c:v>
                </c:pt>
                <c:pt idx="31049">
                  <c:v>2431.6406299999981</c:v>
                </c:pt>
                <c:pt idx="31050">
                  <c:v>2431.6406299999981</c:v>
                </c:pt>
                <c:pt idx="31051">
                  <c:v>2431.6406299999981</c:v>
                </c:pt>
                <c:pt idx="31052">
                  <c:v>2434.08203</c:v>
                </c:pt>
                <c:pt idx="31053">
                  <c:v>2431.6406299999981</c:v>
                </c:pt>
                <c:pt idx="31054">
                  <c:v>2431.6406299999981</c:v>
                </c:pt>
                <c:pt idx="31055">
                  <c:v>2431.6406299999981</c:v>
                </c:pt>
                <c:pt idx="31056">
                  <c:v>2431.6406299999981</c:v>
                </c:pt>
                <c:pt idx="31057">
                  <c:v>2431.6406299999981</c:v>
                </c:pt>
                <c:pt idx="31058">
                  <c:v>2431.6406299999981</c:v>
                </c:pt>
                <c:pt idx="31059">
                  <c:v>2431.6406299999981</c:v>
                </c:pt>
                <c:pt idx="31060">
                  <c:v>2434.08203</c:v>
                </c:pt>
                <c:pt idx="31061">
                  <c:v>2431.6406299999981</c:v>
                </c:pt>
                <c:pt idx="31062">
                  <c:v>2431.6406299999981</c:v>
                </c:pt>
                <c:pt idx="31063">
                  <c:v>2431.6406299999981</c:v>
                </c:pt>
                <c:pt idx="31064">
                  <c:v>2431.6406299999981</c:v>
                </c:pt>
                <c:pt idx="31065">
                  <c:v>2434.08203</c:v>
                </c:pt>
                <c:pt idx="31066">
                  <c:v>2431.6406299999981</c:v>
                </c:pt>
                <c:pt idx="31067">
                  <c:v>2431.6406299999981</c:v>
                </c:pt>
                <c:pt idx="31068">
                  <c:v>2434.08203</c:v>
                </c:pt>
                <c:pt idx="31069">
                  <c:v>2431.6406299999981</c:v>
                </c:pt>
                <c:pt idx="31070">
                  <c:v>2431.6406299999981</c:v>
                </c:pt>
                <c:pt idx="31071">
                  <c:v>2431.6406299999981</c:v>
                </c:pt>
                <c:pt idx="31072">
                  <c:v>2431.6406299999981</c:v>
                </c:pt>
                <c:pt idx="31073">
                  <c:v>2431.6406299999981</c:v>
                </c:pt>
                <c:pt idx="31074">
                  <c:v>2431.6406299999981</c:v>
                </c:pt>
                <c:pt idx="31075">
                  <c:v>2431.6406299999981</c:v>
                </c:pt>
                <c:pt idx="31076">
                  <c:v>2431.6406299999981</c:v>
                </c:pt>
                <c:pt idx="31077">
                  <c:v>2434.08203</c:v>
                </c:pt>
                <c:pt idx="31078">
                  <c:v>2431.6406299999981</c:v>
                </c:pt>
                <c:pt idx="31079">
                  <c:v>2431.6406299999981</c:v>
                </c:pt>
                <c:pt idx="31080">
                  <c:v>2431.6406299999981</c:v>
                </c:pt>
                <c:pt idx="31081">
                  <c:v>2434.08203</c:v>
                </c:pt>
                <c:pt idx="31082">
                  <c:v>2431.6406299999981</c:v>
                </c:pt>
                <c:pt idx="31083">
                  <c:v>2431.6406299999981</c:v>
                </c:pt>
                <c:pt idx="31084">
                  <c:v>2431.6406299999981</c:v>
                </c:pt>
                <c:pt idx="31085">
                  <c:v>2431.6406299999981</c:v>
                </c:pt>
                <c:pt idx="31086">
                  <c:v>2431.6406299999981</c:v>
                </c:pt>
                <c:pt idx="31087">
                  <c:v>2431.6406299999981</c:v>
                </c:pt>
                <c:pt idx="31088">
                  <c:v>2434.08203</c:v>
                </c:pt>
                <c:pt idx="31089">
                  <c:v>2431.6406299999981</c:v>
                </c:pt>
                <c:pt idx="31090">
                  <c:v>2431.6406299999981</c:v>
                </c:pt>
                <c:pt idx="31091">
                  <c:v>2431.6406299999981</c:v>
                </c:pt>
                <c:pt idx="31092">
                  <c:v>2431.6406299999981</c:v>
                </c:pt>
                <c:pt idx="31093">
                  <c:v>2431.6406299999981</c:v>
                </c:pt>
                <c:pt idx="31094">
                  <c:v>2431.6406299999981</c:v>
                </c:pt>
                <c:pt idx="31095">
                  <c:v>2431.6406299999981</c:v>
                </c:pt>
                <c:pt idx="31096">
                  <c:v>2431.6406299999981</c:v>
                </c:pt>
                <c:pt idx="31097">
                  <c:v>2434.08203</c:v>
                </c:pt>
                <c:pt idx="31098">
                  <c:v>2434.08203</c:v>
                </c:pt>
                <c:pt idx="31099">
                  <c:v>2431.6406299999981</c:v>
                </c:pt>
                <c:pt idx="31100">
                  <c:v>2431.6406299999981</c:v>
                </c:pt>
                <c:pt idx="31101">
                  <c:v>2431.6406299999981</c:v>
                </c:pt>
                <c:pt idx="31102">
                  <c:v>2431.6406299999981</c:v>
                </c:pt>
                <c:pt idx="31103">
                  <c:v>2431.6406299999981</c:v>
                </c:pt>
                <c:pt idx="31104">
                  <c:v>2431.6406299999981</c:v>
                </c:pt>
                <c:pt idx="31105">
                  <c:v>2431.6406299999981</c:v>
                </c:pt>
                <c:pt idx="31106">
                  <c:v>2431.6406299999981</c:v>
                </c:pt>
                <c:pt idx="31107">
                  <c:v>2434.08203</c:v>
                </c:pt>
                <c:pt idx="31108">
                  <c:v>2431.6406299999981</c:v>
                </c:pt>
                <c:pt idx="31109">
                  <c:v>2434.08203</c:v>
                </c:pt>
                <c:pt idx="31110">
                  <c:v>2431.6406299999981</c:v>
                </c:pt>
                <c:pt idx="31111">
                  <c:v>2431.6406299999981</c:v>
                </c:pt>
                <c:pt idx="31112">
                  <c:v>2431.6406299999981</c:v>
                </c:pt>
                <c:pt idx="31113">
                  <c:v>2431.6406299999981</c:v>
                </c:pt>
                <c:pt idx="31114">
                  <c:v>2431.6406299999981</c:v>
                </c:pt>
                <c:pt idx="31115">
                  <c:v>2431.6406299999981</c:v>
                </c:pt>
                <c:pt idx="31116">
                  <c:v>2431.6406299999981</c:v>
                </c:pt>
                <c:pt idx="31117">
                  <c:v>2431.6406299999981</c:v>
                </c:pt>
                <c:pt idx="31118">
                  <c:v>2431.6406299999981</c:v>
                </c:pt>
                <c:pt idx="31119">
                  <c:v>2431.6406299999981</c:v>
                </c:pt>
                <c:pt idx="31120">
                  <c:v>2431.6406299999981</c:v>
                </c:pt>
                <c:pt idx="31121">
                  <c:v>2431.6406299999981</c:v>
                </c:pt>
                <c:pt idx="31122">
                  <c:v>2431.6406299999981</c:v>
                </c:pt>
                <c:pt idx="31123">
                  <c:v>2431.6406299999981</c:v>
                </c:pt>
                <c:pt idx="31124">
                  <c:v>2431.6406299999981</c:v>
                </c:pt>
                <c:pt idx="31125">
                  <c:v>2431.6406299999981</c:v>
                </c:pt>
                <c:pt idx="31126">
                  <c:v>2431.6406299999981</c:v>
                </c:pt>
                <c:pt idx="31127">
                  <c:v>2431.6406299999981</c:v>
                </c:pt>
                <c:pt idx="31128">
                  <c:v>2431.6406299999981</c:v>
                </c:pt>
                <c:pt idx="31129">
                  <c:v>2431.6406299999981</c:v>
                </c:pt>
                <c:pt idx="31130">
                  <c:v>2431.6406299999981</c:v>
                </c:pt>
                <c:pt idx="31131">
                  <c:v>2431.6406299999981</c:v>
                </c:pt>
                <c:pt idx="31132">
                  <c:v>2431.6406299999981</c:v>
                </c:pt>
                <c:pt idx="31133">
                  <c:v>2431.6406299999981</c:v>
                </c:pt>
                <c:pt idx="31134">
                  <c:v>2431.6406299999981</c:v>
                </c:pt>
                <c:pt idx="31135">
                  <c:v>2431.6406299999981</c:v>
                </c:pt>
                <c:pt idx="31136">
                  <c:v>2431.6406299999981</c:v>
                </c:pt>
                <c:pt idx="31137">
                  <c:v>2434.08203</c:v>
                </c:pt>
                <c:pt idx="31138">
                  <c:v>2431.6406299999981</c:v>
                </c:pt>
                <c:pt idx="31139">
                  <c:v>2431.6406299999981</c:v>
                </c:pt>
                <c:pt idx="31140">
                  <c:v>2431.6406299999981</c:v>
                </c:pt>
                <c:pt idx="31141">
                  <c:v>2431.6406299999981</c:v>
                </c:pt>
                <c:pt idx="31142">
                  <c:v>2431.6406299999981</c:v>
                </c:pt>
                <c:pt idx="31143">
                  <c:v>2431.6406299999981</c:v>
                </c:pt>
                <c:pt idx="31144">
                  <c:v>2431.6406299999981</c:v>
                </c:pt>
                <c:pt idx="31145">
                  <c:v>2431.6406299999981</c:v>
                </c:pt>
                <c:pt idx="31146">
                  <c:v>2431.6406299999981</c:v>
                </c:pt>
                <c:pt idx="31147">
                  <c:v>2431.6406299999981</c:v>
                </c:pt>
                <c:pt idx="31148">
                  <c:v>2431.6406299999981</c:v>
                </c:pt>
                <c:pt idx="31149">
                  <c:v>2431.6406299999981</c:v>
                </c:pt>
                <c:pt idx="31150">
                  <c:v>2434.08203</c:v>
                </c:pt>
                <c:pt idx="31151">
                  <c:v>2434.08203</c:v>
                </c:pt>
                <c:pt idx="31152">
                  <c:v>2431.6406299999981</c:v>
                </c:pt>
                <c:pt idx="31153">
                  <c:v>2431.6406299999981</c:v>
                </c:pt>
                <c:pt idx="31154">
                  <c:v>2431.6406299999981</c:v>
                </c:pt>
                <c:pt idx="31155">
                  <c:v>2434.08203</c:v>
                </c:pt>
                <c:pt idx="31156">
                  <c:v>2431.6406299999981</c:v>
                </c:pt>
                <c:pt idx="31157">
                  <c:v>2431.6406299999981</c:v>
                </c:pt>
                <c:pt idx="31158">
                  <c:v>2431.6406299999981</c:v>
                </c:pt>
                <c:pt idx="31159">
                  <c:v>2434.08203</c:v>
                </c:pt>
                <c:pt idx="31160">
                  <c:v>2431.6406299999981</c:v>
                </c:pt>
                <c:pt idx="31161">
                  <c:v>2431.6406299999981</c:v>
                </c:pt>
                <c:pt idx="31162">
                  <c:v>2431.6406299999981</c:v>
                </c:pt>
                <c:pt idx="31163">
                  <c:v>2431.6406299999981</c:v>
                </c:pt>
                <c:pt idx="31164">
                  <c:v>2431.6406299999981</c:v>
                </c:pt>
                <c:pt idx="31165">
                  <c:v>2434.08203</c:v>
                </c:pt>
                <c:pt idx="31166">
                  <c:v>2431.6406299999981</c:v>
                </c:pt>
                <c:pt idx="31167">
                  <c:v>2431.6406299999981</c:v>
                </c:pt>
                <c:pt idx="31168">
                  <c:v>2431.6406299999981</c:v>
                </c:pt>
                <c:pt idx="31169">
                  <c:v>2431.6406299999981</c:v>
                </c:pt>
                <c:pt idx="31170">
                  <c:v>2431.6406299999981</c:v>
                </c:pt>
                <c:pt idx="31171">
                  <c:v>2431.6406299999981</c:v>
                </c:pt>
                <c:pt idx="31172">
                  <c:v>2431.6406299999981</c:v>
                </c:pt>
                <c:pt idx="31173">
                  <c:v>2431.6406299999981</c:v>
                </c:pt>
                <c:pt idx="31174">
                  <c:v>2434.08203</c:v>
                </c:pt>
                <c:pt idx="31175">
                  <c:v>2431.6406299999981</c:v>
                </c:pt>
                <c:pt idx="31176">
                  <c:v>2431.6406299999981</c:v>
                </c:pt>
                <c:pt idx="31177">
                  <c:v>2431.6406299999981</c:v>
                </c:pt>
                <c:pt idx="31178">
                  <c:v>2431.6406299999981</c:v>
                </c:pt>
                <c:pt idx="31179">
                  <c:v>2431.6406299999981</c:v>
                </c:pt>
                <c:pt idx="31180">
                  <c:v>2431.6406299999981</c:v>
                </c:pt>
                <c:pt idx="31181">
                  <c:v>2431.6406299999981</c:v>
                </c:pt>
                <c:pt idx="31182">
                  <c:v>2431.6406299999981</c:v>
                </c:pt>
                <c:pt idx="31183">
                  <c:v>2431.6406299999981</c:v>
                </c:pt>
                <c:pt idx="31184">
                  <c:v>2431.6406299999981</c:v>
                </c:pt>
                <c:pt idx="31185">
                  <c:v>2431.6406299999981</c:v>
                </c:pt>
                <c:pt idx="31186">
                  <c:v>2431.6406299999981</c:v>
                </c:pt>
                <c:pt idx="31187">
                  <c:v>2434.08203</c:v>
                </c:pt>
                <c:pt idx="31188">
                  <c:v>2431.6406299999981</c:v>
                </c:pt>
                <c:pt idx="31189">
                  <c:v>2431.6406299999981</c:v>
                </c:pt>
                <c:pt idx="31190">
                  <c:v>2431.6406299999981</c:v>
                </c:pt>
                <c:pt idx="31191">
                  <c:v>2431.6406299999981</c:v>
                </c:pt>
                <c:pt idx="31192">
                  <c:v>2431.6406299999981</c:v>
                </c:pt>
                <c:pt idx="31193">
                  <c:v>2431.6406299999981</c:v>
                </c:pt>
                <c:pt idx="31194">
                  <c:v>2431.6406299999981</c:v>
                </c:pt>
                <c:pt idx="31195">
                  <c:v>2431.6406299999981</c:v>
                </c:pt>
                <c:pt idx="31196">
                  <c:v>2434.08203</c:v>
                </c:pt>
                <c:pt idx="31197">
                  <c:v>2434.08203</c:v>
                </c:pt>
                <c:pt idx="31198">
                  <c:v>2431.6406299999981</c:v>
                </c:pt>
                <c:pt idx="31199">
                  <c:v>2434.08203</c:v>
                </c:pt>
                <c:pt idx="31200">
                  <c:v>2431.6406299999981</c:v>
                </c:pt>
                <c:pt idx="31201">
                  <c:v>2431.6406299999981</c:v>
                </c:pt>
                <c:pt idx="31202">
                  <c:v>2431.6406299999981</c:v>
                </c:pt>
                <c:pt idx="31203">
                  <c:v>2431.6406299999981</c:v>
                </c:pt>
                <c:pt idx="31204">
                  <c:v>2431.6406299999981</c:v>
                </c:pt>
                <c:pt idx="31205">
                  <c:v>2431.6406299999981</c:v>
                </c:pt>
                <c:pt idx="31206">
                  <c:v>2431.6406299999981</c:v>
                </c:pt>
                <c:pt idx="31207">
                  <c:v>2431.6406299999981</c:v>
                </c:pt>
                <c:pt idx="31208">
                  <c:v>2431.6406299999981</c:v>
                </c:pt>
                <c:pt idx="31209">
                  <c:v>2431.6406299999981</c:v>
                </c:pt>
                <c:pt idx="31210">
                  <c:v>2431.6406299999981</c:v>
                </c:pt>
                <c:pt idx="31211">
                  <c:v>2434.08203</c:v>
                </c:pt>
                <c:pt idx="31212">
                  <c:v>2431.6406299999981</c:v>
                </c:pt>
                <c:pt idx="31213">
                  <c:v>2431.6406299999981</c:v>
                </c:pt>
                <c:pt idx="31214">
                  <c:v>2431.6406299999981</c:v>
                </c:pt>
                <c:pt idx="31215">
                  <c:v>2431.6406299999981</c:v>
                </c:pt>
                <c:pt idx="31216">
                  <c:v>2431.6406299999981</c:v>
                </c:pt>
                <c:pt idx="31217">
                  <c:v>2431.6406299999981</c:v>
                </c:pt>
                <c:pt idx="31218">
                  <c:v>2431.6406299999981</c:v>
                </c:pt>
                <c:pt idx="31219">
                  <c:v>2431.6406299999981</c:v>
                </c:pt>
                <c:pt idx="31220">
                  <c:v>2431.6406299999981</c:v>
                </c:pt>
                <c:pt idx="31221">
                  <c:v>2431.6406299999981</c:v>
                </c:pt>
                <c:pt idx="31222">
                  <c:v>2431.6406299999981</c:v>
                </c:pt>
                <c:pt idx="31223">
                  <c:v>2431.6406299999981</c:v>
                </c:pt>
                <c:pt idx="31224">
                  <c:v>2431.6406299999981</c:v>
                </c:pt>
                <c:pt idx="31225">
                  <c:v>2431.6406299999981</c:v>
                </c:pt>
                <c:pt idx="31226">
                  <c:v>2431.6406299999981</c:v>
                </c:pt>
                <c:pt idx="31227">
                  <c:v>2434.08203</c:v>
                </c:pt>
                <c:pt idx="31228">
                  <c:v>2434.08203</c:v>
                </c:pt>
                <c:pt idx="31229">
                  <c:v>2431.6406299999981</c:v>
                </c:pt>
                <c:pt idx="31230">
                  <c:v>2431.6406299999981</c:v>
                </c:pt>
                <c:pt idx="31231">
                  <c:v>2431.6406299999981</c:v>
                </c:pt>
                <c:pt idx="31232">
                  <c:v>2431.6406299999981</c:v>
                </c:pt>
                <c:pt idx="31233">
                  <c:v>2431.6406299999981</c:v>
                </c:pt>
                <c:pt idx="31234">
                  <c:v>2431.6406299999981</c:v>
                </c:pt>
                <c:pt idx="31235">
                  <c:v>2431.6406299999981</c:v>
                </c:pt>
                <c:pt idx="31236">
                  <c:v>2431.6406299999981</c:v>
                </c:pt>
                <c:pt idx="31237">
                  <c:v>2431.6406299999981</c:v>
                </c:pt>
                <c:pt idx="31238">
                  <c:v>2431.6406299999981</c:v>
                </c:pt>
                <c:pt idx="31239">
                  <c:v>2431.6406299999981</c:v>
                </c:pt>
                <c:pt idx="31240">
                  <c:v>2431.6406299999981</c:v>
                </c:pt>
                <c:pt idx="31241">
                  <c:v>2431.6406299999981</c:v>
                </c:pt>
                <c:pt idx="31242">
                  <c:v>2431.6406299999981</c:v>
                </c:pt>
                <c:pt idx="31243">
                  <c:v>2431.6406299999981</c:v>
                </c:pt>
                <c:pt idx="31244">
                  <c:v>2431.6406299999981</c:v>
                </c:pt>
                <c:pt idx="31245">
                  <c:v>2431.6406299999981</c:v>
                </c:pt>
                <c:pt idx="31246">
                  <c:v>2431.6406299999981</c:v>
                </c:pt>
                <c:pt idx="31247">
                  <c:v>2431.6406299999981</c:v>
                </c:pt>
                <c:pt idx="31248">
                  <c:v>2431.6406299999981</c:v>
                </c:pt>
                <c:pt idx="31249">
                  <c:v>2431.6406299999981</c:v>
                </c:pt>
                <c:pt idx="31250">
                  <c:v>2434.08203</c:v>
                </c:pt>
                <c:pt idx="31251">
                  <c:v>2431.6406299999981</c:v>
                </c:pt>
                <c:pt idx="31252">
                  <c:v>2431.6406299999981</c:v>
                </c:pt>
                <c:pt idx="31253">
                  <c:v>2431.6406299999981</c:v>
                </c:pt>
                <c:pt idx="31254">
                  <c:v>2431.6406299999981</c:v>
                </c:pt>
                <c:pt idx="31255">
                  <c:v>2431.6406299999981</c:v>
                </c:pt>
                <c:pt idx="31256">
                  <c:v>2431.6406299999981</c:v>
                </c:pt>
                <c:pt idx="31257">
                  <c:v>2434.08203</c:v>
                </c:pt>
                <c:pt idx="31258">
                  <c:v>2431.6406299999981</c:v>
                </c:pt>
                <c:pt idx="31259">
                  <c:v>2431.6406299999981</c:v>
                </c:pt>
                <c:pt idx="31260">
                  <c:v>2431.6406299999981</c:v>
                </c:pt>
                <c:pt idx="31261">
                  <c:v>2431.6406299999981</c:v>
                </c:pt>
                <c:pt idx="31262">
                  <c:v>2431.6406299999981</c:v>
                </c:pt>
                <c:pt idx="31263">
                  <c:v>2431.6406299999981</c:v>
                </c:pt>
                <c:pt idx="31264">
                  <c:v>2431.6406299999981</c:v>
                </c:pt>
                <c:pt idx="31265">
                  <c:v>2431.6406299999981</c:v>
                </c:pt>
                <c:pt idx="31266">
                  <c:v>2431.6406299999981</c:v>
                </c:pt>
                <c:pt idx="31267">
                  <c:v>2431.6406299999981</c:v>
                </c:pt>
                <c:pt idx="31268">
                  <c:v>2431.6406299999981</c:v>
                </c:pt>
                <c:pt idx="31269">
                  <c:v>2431.6406299999981</c:v>
                </c:pt>
                <c:pt idx="31270">
                  <c:v>2431.6406299999981</c:v>
                </c:pt>
                <c:pt idx="31271">
                  <c:v>2431.6406299999981</c:v>
                </c:pt>
                <c:pt idx="31272">
                  <c:v>2431.6406299999981</c:v>
                </c:pt>
                <c:pt idx="31273">
                  <c:v>2431.6406299999981</c:v>
                </c:pt>
                <c:pt idx="31274">
                  <c:v>2431.6406299999981</c:v>
                </c:pt>
                <c:pt idx="31275">
                  <c:v>2431.6406299999981</c:v>
                </c:pt>
                <c:pt idx="31276">
                  <c:v>2431.6406299999981</c:v>
                </c:pt>
                <c:pt idx="31277">
                  <c:v>2431.6406299999981</c:v>
                </c:pt>
                <c:pt idx="31278">
                  <c:v>2431.6406299999981</c:v>
                </c:pt>
                <c:pt idx="31279">
                  <c:v>2431.6406299999981</c:v>
                </c:pt>
                <c:pt idx="31280">
                  <c:v>2434.08203</c:v>
                </c:pt>
                <c:pt idx="31281">
                  <c:v>2431.6406299999981</c:v>
                </c:pt>
                <c:pt idx="31282">
                  <c:v>2431.6406299999981</c:v>
                </c:pt>
                <c:pt idx="31283">
                  <c:v>2434.08203</c:v>
                </c:pt>
                <c:pt idx="31284">
                  <c:v>2431.6406299999981</c:v>
                </c:pt>
                <c:pt idx="31285">
                  <c:v>2431.6406299999981</c:v>
                </c:pt>
                <c:pt idx="31286">
                  <c:v>2431.6406299999981</c:v>
                </c:pt>
                <c:pt idx="31287">
                  <c:v>2431.6406299999981</c:v>
                </c:pt>
                <c:pt idx="31288">
                  <c:v>2431.6406299999981</c:v>
                </c:pt>
                <c:pt idx="31289">
                  <c:v>2431.6406299999981</c:v>
                </c:pt>
                <c:pt idx="31290">
                  <c:v>2431.6406299999981</c:v>
                </c:pt>
                <c:pt idx="31291">
                  <c:v>2431.6406299999981</c:v>
                </c:pt>
                <c:pt idx="31292">
                  <c:v>2434.08203</c:v>
                </c:pt>
                <c:pt idx="31293">
                  <c:v>2431.6406299999981</c:v>
                </c:pt>
                <c:pt idx="31294">
                  <c:v>2431.6406299999981</c:v>
                </c:pt>
                <c:pt idx="31295">
                  <c:v>2431.6406299999981</c:v>
                </c:pt>
                <c:pt idx="31296">
                  <c:v>2431.6406299999981</c:v>
                </c:pt>
                <c:pt idx="31297">
                  <c:v>2431.6406299999981</c:v>
                </c:pt>
                <c:pt idx="31298">
                  <c:v>2431.6406299999981</c:v>
                </c:pt>
                <c:pt idx="31299">
                  <c:v>2434.08203</c:v>
                </c:pt>
                <c:pt idx="31300">
                  <c:v>2431.6406299999981</c:v>
                </c:pt>
                <c:pt idx="31301">
                  <c:v>2434.08203</c:v>
                </c:pt>
                <c:pt idx="31302">
                  <c:v>2431.6406299999981</c:v>
                </c:pt>
                <c:pt idx="31303">
                  <c:v>2431.6406299999981</c:v>
                </c:pt>
                <c:pt idx="31304">
                  <c:v>2431.6406299999981</c:v>
                </c:pt>
                <c:pt idx="31305">
                  <c:v>2431.6406299999981</c:v>
                </c:pt>
                <c:pt idx="31306">
                  <c:v>2431.6406299999981</c:v>
                </c:pt>
                <c:pt idx="31307">
                  <c:v>2431.6406299999981</c:v>
                </c:pt>
                <c:pt idx="31308">
                  <c:v>2431.6406299999981</c:v>
                </c:pt>
                <c:pt idx="31309">
                  <c:v>2434.08203</c:v>
                </c:pt>
                <c:pt idx="31310">
                  <c:v>2431.6406299999981</c:v>
                </c:pt>
                <c:pt idx="31311">
                  <c:v>2434.08203</c:v>
                </c:pt>
                <c:pt idx="31312">
                  <c:v>2431.6406299999981</c:v>
                </c:pt>
                <c:pt idx="31313">
                  <c:v>2431.6406299999981</c:v>
                </c:pt>
                <c:pt idx="31314">
                  <c:v>2434.08203</c:v>
                </c:pt>
                <c:pt idx="31315">
                  <c:v>2431.6406299999981</c:v>
                </c:pt>
                <c:pt idx="31316">
                  <c:v>2431.6406299999981</c:v>
                </c:pt>
                <c:pt idx="31317">
                  <c:v>2434.08203</c:v>
                </c:pt>
                <c:pt idx="31318">
                  <c:v>2434.08203</c:v>
                </c:pt>
                <c:pt idx="31319">
                  <c:v>2431.6406299999981</c:v>
                </c:pt>
                <c:pt idx="31320">
                  <c:v>2431.6406299999981</c:v>
                </c:pt>
                <c:pt idx="31321">
                  <c:v>2431.6406299999981</c:v>
                </c:pt>
                <c:pt idx="31322">
                  <c:v>2431.6406299999981</c:v>
                </c:pt>
                <c:pt idx="31323">
                  <c:v>2434.08203</c:v>
                </c:pt>
                <c:pt idx="31324">
                  <c:v>2431.6406299999981</c:v>
                </c:pt>
                <c:pt idx="31325">
                  <c:v>2431.6406299999981</c:v>
                </c:pt>
                <c:pt idx="31326">
                  <c:v>2431.6406299999981</c:v>
                </c:pt>
                <c:pt idx="31327">
                  <c:v>2431.6406299999981</c:v>
                </c:pt>
                <c:pt idx="31328">
                  <c:v>2431.6406299999981</c:v>
                </c:pt>
                <c:pt idx="31329">
                  <c:v>2434.08203</c:v>
                </c:pt>
                <c:pt idx="31330">
                  <c:v>2431.6406299999981</c:v>
                </c:pt>
                <c:pt idx="31331">
                  <c:v>2431.6406299999981</c:v>
                </c:pt>
                <c:pt idx="31332">
                  <c:v>2431.6406299999981</c:v>
                </c:pt>
                <c:pt idx="31333">
                  <c:v>2431.6406299999981</c:v>
                </c:pt>
                <c:pt idx="31334">
                  <c:v>2431.6406299999981</c:v>
                </c:pt>
                <c:pt idx="31335">
                  <c:v>2434.08203</c:v>
                </c:pt>
                <c:pt idx="31336">
                  <c:v>2431.6406299999981</c:v>
                </c:pt>
                <c:pt idx="31337">
                  <c:v>2431.6406299999981</c:v>
                </c:pt>
                <c:pt idx="31338">
                  <c:v>2431.6406299999981</c:v>
                </c:pt>
                <c:pt idx="31339">
                  <c:v>2434.08203</c:v>
                </c:pt>
                <c:pt idx="31340">
                  <c:v>2431.6406299999981</c:v>
                </c:pt>
                <c:pt idx="31341">
                  <c:v>2431.6406299999981</c:v>
                </c:pt>
                <c:pt idx="31342">
                  <c:v>2431.6406299999981</c:v>
                </c:pt>
                <c:pt idx="31343">
                  <c:v>2431.6406299999981</c:v>
                </c:pt>
                <c:pt idx="31344">
                  <c:v>2431.6406299999981</c:v>
                </c:pt>
                <c:pt idx="31345">
                  <c:v>2434.08203</c:v>
                </c:pt>
                <c:pt idx="31346">
                  <c:v>2431.6406299999981</c:v>
                </c:pt>
                <c:pt idx="31347">
                  <c:v>2431.6406299999981</c:v>
                </c:pt>
                <c:pt idx="31348">
                  <c:v>2431.6406299999981</c:v>
                </c:pt>
                <c:pt idx="31349">
                  <c:v>2431.6406299999981</c:v>
                </c:pt>
                <c:pt idx="31350">
                  <c:v>2431.6406299999981</c:v>
                </c:pt>
                <c:pt idx="31351">
                  <c:v>2431.6406299999981</c:v>
                </c:pt>
                <c:pt idx="31352">
                  <c:v>2431.6406299999981</c:v>
                </c:pt>
                <c:pt idx="31353">
                  <c:v>2431.6406299999981</c:v>
                </c:pt>
                <c:pt idx="31354">
                  <c:v>2431.6406299999981</c:v>
                </c:pt>
                <c:pt idx="31355">
                  <c:v>2434.08203</c:v>
                </c:pt>
                <c:pt idx="31356">
                  <c:v>2434.08203</c:v>
                </c:pt>
                <c:pt idx="31357">
                  <c:v>2434.08203</c:v>
                </c:pt>
                <c:pt idx="31358">
                  <c:v>2431.6406299999981</c:v>
                </c:pt>
                <c:pt idx="31359">
                  <c:v>2431.6406299999981</c:v>
                </c:pt>
                <c:pt idx="31360">
                  <c:v>2431.6406299999981</c:v>
                </c:pt>
                <c:pt idx="31361">
                  <c:v>2431.6406299999981</c:v>
                </c:pt>
                <c:pt idx="31362">
                  <c:v>2431.6406299999981</c:v>
                </c:pt>
                <c:pt idx="31363">
                  <c:v>2431.6406299999981</c:v>
                </c:pt>
                <c:pt idx="31364">
                  <c:v>2431.6406299999981</c:v>
                </c:pt>
                <c:pt idx="31365">
                  <c:v>2431.6406299999981</c:v>
                </c:pt>
                <c:pt idx="31366">
                  <c:v>2431.6406299999981</c:v>
                </c:pt>
                <c:pt idx="31367">
                  <c:v>2431.6406299999981</c:v>
                </c:pt>
                <c:pt idx="31368">
                  <c:v>2431.6406299999981</c:v>
                </c:pt>
                <c:pt idx="31369">
                  <c:v>2434.08203</c:v>
                </c:pt>
                <c:pt idx="31370">
                  <c:v>2431.6406299999981</c:v>
                </c:pt>
                <c:pt idx="31371">
                  <c:v>2434.08203</c:v>
                </c:pt>
                <c:pt idx="31372">
                  <c:v>2431.6406299999981</c:v>
                </c:pt>
                <c:pt idx="31373">
                  <c:v>2431.6406299999981</c:v>
                </c:pt>
                <c:pt idx="31374">
                  <c:v>2434.08203</c:v>
                </c:pt>
                <c:pt idx="31375">
                  <c:v>2431.6406299999981</c:v>
                </c:pt>
                <c:pt idx="31376">
                  <c:v>2434.08203</c:v>
                </c:pt>
                <c:pt idx="31377">
                  <c:v>2431.6406299999981</c:v>
                </c:pt>
                <c:pt idx="31378">
                  <c:v>2434.08203</c:v>
                </c:pt>
                <c:pt idx="31379">
                  <c:v>2431.6406299999981</c:v>
                </c:pt>
                <c:pt idx="31380">
                  <c:v>2431.6406299999981</c:v>
                </c:pt>
                <c:pt idx="31381">
                  <c:v>2431.6406299999981</c:v>
                </c:pt>
                <c:pt idx="31382">
                  <c:v>2431.6406299999981</c:v>
                </c:pt>
                <c:pt idx="31383">
                  <c:v>2431.6406299999981</c:v>
                </c:pt>
                <c:pt idx="31384">
                  <c:v>2431.6406299999981</c:v>
                </c:pt>
                <c:pt idx="31385">
                  <c:v>2431.6406299999981</c:v>
                </c:pt>
                <c:pt idx="31386">
                  <c:v>2431.6406299999981</c:v>
                </c:pt>
                <c:pt idx="31387">
                  <c:v>2431.6406299999981</c:v>
                </c:pt>
                <c:pt idx="31388">
                  <c:v>2431.6406299999981</c:v>
                </c:pt>
                <c:pt idx="31389">
                  <c:v>2431.6406299999981</c:v>
                </c:pt>
                <c:pt idx="31390">
                  <c:v>2431.6406299999981</c:v>
                </c:pt>
                <c:pt idx="31391">
                  <c:v>2431.6406299999981</c:v>
                </c:pt>
                <c:pt idx="31392">
                  <c:v>2431.6406299999981</c:v>
                </c:pt>
                <c:pt idx="31393">
                  <c:v>2431.6406299999981</c:v>
                </c:pt>
                <c:pt idx="31394">
                  <c:v>2431.6406299999981</c:v>
                </c:pt>
                <c:pt idx="31395">
                  <c:v>2431.6406299999981</c:v>
                </c:pt>
                <c:pt idx="31396">
                  <c:v>2431.6406299999981</c:v>
                </c:pt>
                <c:pt idx="31397">
                  <c:v>2434.08203</c:v>
                </c:pt>
                <c:pt idx="31398">
                  <c:v>2431.6406299999981</c:v>
                </c:pt>
                <c:pt idx="31399">
                  <c:v>2431.6406299999981</c:v>
                </c:pt>
                <c:pt idx="31400">
                  <c:v>2431.6406299999981</c:v>
                </c:pt>
                <c:pt idx="31401">
                  <c:v>2431.6406299999981</c:v>
                </c:pt>
                <c:pt idx="31402">
                  <c:v>2431.6406299999981</c:v>
                </c:pt>
                <c:pt idx="31403">
                  <c:v>2431.6406299999981</c:v>
                </c:pt>
                <c:pt idx="31404">
                  <c:v>2431.6406299999981</c:v>
                </c:pt>
                <c:pt idx="31405">
                  <c:v>2431.6406299999981</c:v>
                </c:pt>
                <c:pt idx="31406">
                  <c:v>2431.6406299999981</c:v>
                </c:pt>
                <c:pt idx="31407">
                  <c:v>2431.6406299999981</c:v>
                </c:pt>
                <c:pt idx="31408">
                  <c:v>2431.6406299999981</c:v>
                </c:pt>
                <c:pt idx="31409">
                  <c:v>2431.6406299999981</c:v>
                </c:pt>
                <c:pt idx="31410">
                  <c:v>2431.6406299999981</c:v>
                </c:pt>
                <c:pt idx="31411">
                  <c:v>2431.6406299999981</c:v>
                </c:pt>
                <c:pt idx="31412">
                  <c:v>2431.6406299999981</c:v>
                </c:pt>
                <c:pt idx="31413">
                  <c:v>2434.08203</c:v>
                </c:pt>
                <c:pt idx="31414">
                  <c:v>2434.08203</c:v>
                </c:pt>
                <c:pt idx="31415">
                  <c:v>2431.6406299999981</c:v>
                </c:pt>
                <c:pt idx="31416">
                  <c:v>2431.6406299999981</c:v>
                </c:pt>
                <c:pt idx="31417">
                  <c:v>2431.6406299999981</c:v>
                </c:pt>
                <c:pt idx="31418">
                  <c:v>2431.6406299999981</c:v>
                </c:pt>
                <c:pt idx="31419">
                  <c:v>2431.6406299999981</c:v>
                </c:pt>
                <c:pt idx="31420">
                  <c:v>2431.6406299999981</c:v>
                </c:pt>
                <c:pt idx="31421">
                  <c:v>2431.6406299999981</c:v>
                </c:pt>
                <c:pt idx="31422">
                  <c:v>2431.6406299999981</c:v>
                </c:pt>
                <c:pt idx="31423">
                  <c:v>2431.6406299999981</c:v>
                </c:pt>
                <c:pt idx="31424">
                  <c:v>2431.6406299999981</c:v>
                </c:pt>
                <c:pt idx="31425">
                  <c:v>2431.6406299999981</c:v>
                </c:pt>
                <c:pt idx="31426">
                  <c:v>2431.6406299999981</c:v>
                </c:pt>
                <c:pt idx="31427">
                  <c:v>2431.6406299999981</c:v>
                </c:pt>
                <c:pt idx="31428">
                  <c:v>2431.6406299999981</c:v>
                </c:pt>
                <c:pt idx="31429">
                  <c:v>2431.6406299999981</c:v>
                </c:pt>
                <c:pt idx="31430">
                  <c:v>2431.6406299999981</c:v>
                </c:pt>
                <c:pt idx="31431">
                  <c:v>2431.6406299999981</c:v>
                </c:pt>
                <c:pt idx="31432">
                  <c:v>2431.6406299999981</c:v>
                </c:pt>
                <c:pt idx="31433">
                  <c:v>2434.08203</c:v>
                </c:pt>
                <c:pt idx="31434">
                  <c:v>2431.6406299999981</c:v>
                </c:pt>
                <c:pt idx="31435">
                  <c:v>2431.6406299999981</c:v>
                </c:pt>
                <c:pt idx="31436">
                  <c:v>2431.6406299999981</c:v>
                </c:pt>
                <c:pt idx="31437">
                  <c:v>2431.6406299999981</c:v>
                </c:pt>
                <c:pt idx="31438">
                  <c:v>2434.08203</c:v>
                </c:pt>
                <c:pt idx="31439">
                  <c:v>2431.6406299999981</c:v>
                </c:pt>
                <c:pt idx="31440">
                  <c:v>2434.08203</c:v>
                </c:pt>
                <c:pt idx="31441">
                  <c:v>2431.6406299999981</c:v>
                </c:pt>
                <c:pt idx="31442">
                  <c:v>2431.6406299999981</c:v>
                </c:pt>
                <c:pt idx="31443">
                  <c:v>2431.6406299999981</c:v>
                </c:pt>
                <c:pt idx="31444">
                  <c:v>2431.6406299999981</c:v>
                </c:pt>
                <c:pt idx="31445">
                  <c:v>2431.6406299999981</c:v>
                </c:pt>
                <c:pt idx="31446">
                  <c:v>2431.6406299999981</c:v>
                </c:pt>
                <c:pt idx="31447">
                  <c:v>2431.6406299999981</c:v>
                </c:pt>
                <c:pt idx="31448">
                  <c:v>2431.6406299999981</c:v>
                </c:pt>
                <c:pt idx="31449">
                  <c:v>2431.6406299999981</c:v>
                </c:pt>
                <c:pt idx="31450">
                  <c:v>2431.6406299999981</c:v>
                </c:pt>
                <c:pt idx="31451">
                  <c:v>2431.6406299999981</c:v>
                </c:pt>
                <c:pt idx="31452">
                  <c:v>2431.6406299999981</c:v>
                </c:pt>
                <c:pt idx="31453">
                  <c:v>2434.08203</c:v>
                </c:pt>
                <c:pt idx="31454">
                  <c:v>2431.6406299999981</c:v>
                </c:pt>
                <c:pt idx="31455">
                  <c:v>2431.6406299999981</c:v>
                </c:pt>
                <c:pt idx="31456">
                  <c:v>2434.08203</c:v>
                </c:pt>
                <c:pt idx="31457">
                  <c:v>2431.6406299999981</c:v>
                </c:pt>
                <c:pt idx="31458">
                  <c:v>2431.6406299999981</c:v>
                </c:pt>
                <c:pt idx="31459">
                  <c:v>2431.6406299999981</c:v>
                </c:pt>
                <c:pt idx="31460">
                  <c:v>2431.6406299999981</c:v>
                </c:pt>
                <c:pt idx="31461">
                  <c:v>2431.6406299999981</c:v>
                </c:pt>
                <c:pt idx="31462">
                  <c:v>2431.6406299999981</c:v>
                </c:pt>
                <c:pt idx="31463">
                  <c:v>2431.6406299999981</c:v>
                </c:pt>
                <c:pt idx="31464">
                  <c:v>2431.6406299999981</c:v>
                </c:pt>
                <c:pt idx="31465">
                  <c:v>2431.6406299999981</c:v>
                </c:pt>
                <c:pt idx="31466">
                  <c:v>2431.6406299999981</c:v>
                </c:pt>
                <c:pt idx="31467">
                  <c:v>2431.6406299999981</c:v>
                </c:pt>
                <c:pt idx="31468">
                  <c:v>2431.6406299999981</c:v>
                </c:pt>
                <c:pt idx="31469">
                  <c:v>2431.6406299999981</c:v>
                </c:pt>
                <c:pt idx="31470">
                  <c:v>2431.6406299999981</c:v>
                </c:pt>
                <c:pt idx="31471">
                  <c:v>2431.6406299999981</c:v>
                </c:pt>
                <c:pt idx="31472">
                  <c:v>2431.6406299999981</c:v>
                </c:pt>
                <c:pt idx="31473">
                  <c:v>2431.6406299999981</c:v>
                </c:pt>
                <c:pt idx="31474">
                  <c:v>2431.6406299999981</c:v>
                </c:pt>
                <c:pt idx="31475">
                  <c:v>2431.6406299999981</c:v>
                </c:pt>
                <c:pt idx="31476">
                  <c:v>2431.6406299999981</c:v>
                </c:pt>
                <c:pt idx="31477">
                  <c:v>2431.6406299999981</c:v>
                </c:pt>
                <c:pt idx="31478">
                  <c:v>2431.6406299999981</c:v>
                </c:pt>
                <c:pt idx="31479">
                  <c:v>2431.6406299999981</c:v>
                </c:pt>
                <c:pt idx="31480">
                  <c:v>2431.6406299999981</c:v>
                </c:pt>
                <c:pt idx="31481">
                  <c:v>2431.6406299999981</c:v>
                </c:pt>
                <c:pt idx="31482">
                  <c:v>2431.6406299999981</c:v>
                </c:pt>
                <c:pt idx="31483">
                  <c:v>2431.6406299999981</c:v>
                </c:pt>
                <c:pt idx="31484">
                  <c:v>2431.6406299999981</c:v>
                </c:pt>
                <c:pt idx="31485">
                  <c:v>2431.6406299999981</c:v>
                </c:pt>
                <c:pt idx="31486">
                  <c:v>2434.08203</c:v>
                </c:pt>
                <c:pt idx="31487">
                  <c:v>2431.6406299999981</c:v>
                </c:pt>
                <c:pt idx="31488">
                  <c:v>2431.6406299999981</c:v>
                </c:pt>
                <c:pt idx="31489">
                  <c:v>2434.08203</c:v>
                </c:pt>
                <c:pt idx="31490">
                  <c:v>2431.6406299999981</c:v>
                </c:pt>
                <c:pt idx="31491">
                  <c:v>2431.6406299999981</c:v>
                </c:pt>
                <c:pt idx="31492">
                  <c:v>2431.6406299999981</c:v>
                </c:pt>
                <c:pt idx="31493">
                  <c:v>2431.6406299999981</c:v>
                </c:pt>
                <c:pt idx="31494">
                  <c:v>2434.08203</c:v>
                </c:pt>
                <c:pt idx="31495">
                  <c:v>2431.6406299999981</c:v>
                </c:pt>
                <c:pt idx="31496">
                  <c:v>2431.6406299999981</c:v>
                </c:pt>
                <c:pt idx="31497">
                  <c:v>2431.6406299999981</c:v>
                </c:pt>
                <c:pt idx="31498">
                  <c:v>2431.6406299999981</c:v>
                </c:pt>
                <c:pt idx="31499">
                  <c:v>2431.6406299999981</c:v>
                </c:pt>
                <c:pt idx="31500">
                  <c:v>2431.6406299999981</c:v>
                </c:pt>
                <c:pt idx="31501">
                  <c:v>2431.6406299999981</c:v>
                </c:pt>
                <c:pt idx="31502">
                  <c:v>2431.6406299999981</c:v>
                </c:pt>
                <c:pt idx="31503">
                  <c:v>2434.08203</c:v>
                </c:pt>
                <c:pt idx="31504">
                  <c:v>2431.6406299999981</c:v>
                </c:pt>
                <c:pt idx="31505">
                  <c:v>2431.6406299999981</c:v>
                </c:pt>
                <c:pt idx="31506">
                  <c:v>2434.08203</c:v>
                </c:pt>
                <c:pt idx="31507">
                  <c:v>2431.6406299999981</c:v>
                </c:pt>
                <c:pt idx="31508">
                  <c:v>2431.6406299999981</c:v>
                </c:pt>
                <c:pt idx="31509">
                  <c:v>2431.6406299999981</c:v>
                </c:pt>
                <c:pt idx="31510">
                  <c:v>2431.6406299999981</c:v>
                </c:pt>
                <c:pt idx="31511">
                  <c:v>2431.6406299999981</c:v>
                </c:pt>
                <c:pt idx="31512">
                  <c:v>2431.6406299999981</c:v>
                </c:pt>
                <c:pt idx="31513">
                  <c:v>2431.6406299999981</c:v>
                </c:pt>
                <c:pt idx="31514">
                  <c:v>2431.6406299999981</c:v>
                </c:pt>
                <c:pt idx="31515">
                  <c:v>2431.6406299999981</c:v>
                </c:pt>
                <c:pt idx="31516">
                  <c:v>2431.6406299999981</c:v>
                </c:pt>
                <c:pt idx="31517">
                  <c:v>2434.08203</c:v>
                </c:pt>
                <c:pt idx="31518">
                  <c:v>2431.6406299999981</c:v>
                </c:pt>
                <c:pt idx="31519">
                  <c:v>2431.6406299999981</c:v>
                </c:pt>
                <c:pt idx="31520">
                  <c:v>2431.6406299999981</c:v>
                </c:pt>
                <c:pt idx="31521">
                  <c:v>2431.6406299999981</c:v>
                </c:pt>
                <c:pt idx="31522">
                  <c:v>2431.6406299999981</c:v>
                </c:pt>
                <c:pt idx="31523">
                  <c:v>2431.6406299999981</c:v>
                </c:pt>
                <c:pt idx="31524">
                  <c:v>2431.6406299999981</c:v>
                </c:pt>
                <c:pt idx="31525">
                  <c:v>2431.6406299999981</c:v>
                </c:pt>
                <c:pt idx="31526">
                  <c:v>2431.6406299999981</c:v>
                </c:pt>
                <c:pt idx="31527">
                  <c:v>2431.6406299999981</c:v>
                </c:pt>
                <c:pt idx="31528">
                  <c:v>2431.6406299999981</c:v>
                </c:pt>
                <c:pt idx="31529">
                  <c:v>2431.6406299999981</c:v>
                </c:pt>
                <c:pt idx="31530">
                  <c:v>2431.6406299999981</c:v>
                </c:pt>
                <c:pt idx="31531">
                  <c:v>2434.08203</c:v>
                </c:pt>
                <c:pt idx="31532">
                  <c:v>2431.6406299999981</c:v>
                </c:pt>
                <c:pt idx="31533">
                  <c:v>2431.6406299999981</c:v>
                </c:pt>
                <c:pt idx="31534">
                  <c:v>2431.6406299999981</c:v>
                </c:pt>
                <c:pt idx="31535">
                  <c:v>2431.6406299999981</c:v>
                </c:pt>
                <c:pt idx="31536">
                  <c:v>2431.6406299999981</c:v>
                </c:pt>
                <c:pt idx="31537">
                  <c:v>2434.08203</c:v>
                </c:pt>
                <c:pt idx="31538">
                  <c:v>2431.6406299999981</c:v>
                </c:pt>
                <c:pt idx="31539">
                  <c:v>2431.6406299999981</c:v>
                </c:pt>
                <c:pt idx="31540">
                  <c:v>2434.08203</c:v>
                </c:pt>
                <c:pt idx="31541">
                  <c:v>2431.6406299999981</c:v>
                </c:pt>
                <c:pt idx="31542">
                  <c:v>2431.6406299999981</c:v>
                </c:pt>
                <c:pt idx="31543">
                  <c:v>2431.6406299999981</c:v>
                </c:pt>
                <c:pt idx="31544">
                  <c:v>2431.6406299999981</c:v>
                </c:pt>
                <c:pt idx="31545">
                  <c:v>2431.6406299999981</c:v>
                </c:pt>
                <c:pt idx="31546">
                  <c:v>2431.6406299999981</c:v>
                </c:pt>
                <c:pt idx="31547">
                  <c:v>2431.6406299999981</c:v>
                </c:pt>
                <c:pt idx="31548">
                  <c:v>2431.6406299999981</c:v>
                </c:pt>
                <c:pt idx="31549">
                  <c:v>2434.08203</c:v>
                </c:pt>
                <c:pt idx="31550">
                  <c:v>2434.08203</c:v>
                </c:pt>
                <c:pt idx="31551">
                  <c:v>2431.6406299999981</c:v>
                </c:pt>
                <c:pt idx="31552">
                  <c:v>2431.6406299999981</c:v>
                </c:pt>
                <c:pt idx="31553">
                  <c:v>2431.6406299999981</c:v>
                </c:pt>
                <c:pt idx="31554">
                  <c:v>2434.08203</c:v>
                </c:pt>
                <c:pt idx="31555">
                  <c:v>2431.6406299999981</c:v>
                </c:pt>
                <c:pt idx="31556">
                  <c:v>2431.6406299999981</c:v>
                </c:pt>
                <c:pt idx="31557">
                  <c:v>2431.6406299999981</c:v>
                </c:pt>
                <c:pt idx="31558">
                  <c:v>2431.6406299999981</c:v>
                </c:pt>
                <c:pt idx="31559">
                  <c:v>2431.6406299999981</c:v>
                </c:pt>
                <c:pt idx="31560">
                  <c:v>2431.6406299999981</c:v>
                </c:pt>
                <c:pt idx="31561">
                  <c:v>2431.6406299999981</c:v>
                </c:pt>
                <c:pt idx="31562">
                  <c:v>2431.6406299999981</c:v>
                </c:pt>
                <c:pt idx="31563">
                  <c:v>2431.6406299999981</c:v>
                </c:pt>
                <c:pt idx="31564">
                  <c:v>2431.6406299999981</c:v>
                </c:pt>
                <c:pt idx="31565">
                  <c:v>2434.08203</c:v>
                </c:pt>
                <c:pt idx="31566">
                  <c:v>2431.6406299999981</c:v>
                </c:pt>
                <c:pt idx="31567">
                  <c:v>2431.6406299999981</c:v>
                </c:pt>
                <c:pt idx="31568">
                  <c:v>2431.6406299999981</c:v>
                </c:pt>
                <c:pt idx="31569">
                  <c:v>2431.6406299999981</c:v>
                </c:pt>
                <c:pt idx="31570">
                  <c:v>2431.6406299999981</c:v>
                </c:pt>
                <c:pt idx="31571">
                  <c:v>2431.6406299999981</c:v>
                </c:pt>
                <c:pt idx="31572">
                  <c:v>2431.6406299999981</c:v>
                </c:pt>
                <c:pt idx="31573">
                  <c:v>2431.6406299999981</c:v>
                </c:pt>
                <c:pt idx="31574">
                  <c:v>2431.6406299999981</c:v>
                </c:pt>
                <c:pt idx="31575">
                  <c:v>2431.6406299999981</c:v>
                </c:pt>
                <c:pt idx="31576">
                  <c:v>2434.08203</c:v>
                </c:pt>
                <c:pt idx="31577">
                  <c:v>2431.6406299999981</c:v>
                </c:pt>
                <c:pt idx="31578">
                  <c:v>2431.6406299999981</c:v>
                </c:pt>
                <c:pt idx="31579">
                  <c:v>2431.6406299999981</c:v>
                </c:pt>
                <c:pt idx="31580">
                  <c:v>2431.6406299999981</c:v>
                </c:pt>
                <c:pt idx="31581">
                  <c:v>2431.6406299999981</c:v>
                </c:pt>
                <c:pt idx="31582">
                  <c:v>2431.6406299999981</c:v>
                </c:pt>
                <c:pt idx="31583">
                  <c:v>2431.6406299999981</c:v>
                </c:pt>
                <c:pt idx="31584">
                  <c:v>2431.6406299999981</c:v>
                </c:pt>
                <c:pt idx="31585">
                  <c:v>2431.6406299999981</c:v>
                </c:pt>
                <c:pt idx="31586">
                  <c:v>2434.08203</c:v>
                </c:pt>
                <c:pt idx="31587">
                  <c:v>2434.08203</c:v>
                </c:pt>
                <c:pt idx="31588">
                  <c:v>2431.6406299999981</c:v>
                </c:pt>
                <c:pt idx="31589">
                  <c:v>2431.6406299999981</c:v>
                </c:pt>
                <c:pt idx="31590">
                  <c:v>2431.6406299999981</c:v>
                </c:pt>
                <c:pt idx="31591">
                  <c:v>2434.08203</c:v>
                </c:pt>
                <c:pt idx="31592">
                  <c:v>2434.08203</c:v>
                </c:pt>
                <c:pt idx="31593">
                  <c:v>2431.6406299999981</c:v>
                </c:pt>
                <c:pt idx="31594">
                  <c:v>2431.6406299999981</c:v>
                </c:pt>
                <c:pt idx="31595">
                  <c:v>2431.6406299999981</c:v>
                </c:pt>
                <c:pt idx="31596">
                  <c:v>2431.6406299999981</c:v>
                </c:pt>
                <c:pt idx="31597">
                  <c:v>2431.6406299999981</c:v>
                </c:pt>
                <c:pt idx="31598">
                  <c:v>2431.6406299999981</c:v>
                </c:pt>
                <c:pt idx="31599">
                  <c:v>2431.6406299999981</c:v>
                </c:pt>
                <c:pt idx="31600">
                  <c:v>2431.6406299999981</c:v>
                </c:pt>
                <c:pt idx="31601">
                  <c:v>2431.6406299999981</c:v>
                </c:pt>
                <c:pt idx="31602">
                  <c:v>2431.6406299999981</c:v>
                </c:pt>
                <c:pt idx="31603">
                  <c:v>2431.6406299999981</c:v>
                </c:pt>
                <c:pt idx="31604">
                  <c:v>2431.6406299999981</c:v>
                </c:pt>
                <c:pt idx="31605">
                  <c:v>2431.6406299999981</c:v>
                </c:pt>
                <c:pt idx="31606">
                  <c:v>2431.6406299999981</c:v>
                </c:pt>
                <c:pt idx="31607">
                  <c:v>2431.6406299999981</c:v>
                </c:pt>
                <c:pt idx="31608">
                  <c:v>2431.6406299999981</c:v>
                </c:pt>
                <c:pt idx="31609">
                  <c:v>2431.6406299999981</c:v>
                </c:pt>
                <c:pt idx="31610">
                  <c:v>2431.6406299999981</c:v>
                </c:pt>
                <c:pt idx="31611">
                  <c:v>2431.6406299999981</c:v>
                </c:pt>
                <c:pt idx="31612">
                  <c:v>2431.6406299999981</c:v>
                </c:pt>
                <c:pt idx="31613">
                  <c:v>2434.08203</c:v>
                </c:pt>
                <c:pt idx="31614">
                  <c:v>2431.6406299999981</c:v>
                </c:pt>
                <c:pt idx="31615">
                  <c:v>2431.6406299999981</c:v>
                </c:pt>
                <c:pt idx="31616">
                  <c:v>2431.6406299999981</c:v>
                </c:pt>
                <c:pt idx="31617">
                  <c:v>2431.6406299999981</c:v>
                </c:pt>
                <c:pt idx="31618">
                  <c:v>2431.6406299999981</c:v>
                </c:pt>
                <c:pt idx="31619">
                  <c:v>2431.6406299999981</c:v>
                </c:pt>
                <c:pt idx="31620">
                  <c:v>2431.6406299999981</c:v>
                </c:pt>
                <c:pt idx="31621">
                  <c:v>2431.6406299999981</c:v>
                </c:pt>
                <c:pt idx="31622">
                  <c:v>2431.6406299999981</c:v>
                </c:pt>
                <c:pt idx="31623">
                  <c:v>2431.6406299999981</c:v>
                </c:pt>
                <c:pt idx="31624">
                  <c:v>2431.6406299999981</c:v>
                </c:pt>
                <c:pt idx="31625">
                  <c:v>2431.6406299999981</c:v>
                </c:pt>
                <c:pt idx="31626">
                  <c:v>2431.6406299999981</c:v>
                </c:pt>
                <c:pt idx="31627">
                  <c:v>2431.6406299999981</c:v>
                </c:pt>
                <c:pt idx="31628">
                  <c:v>2431.6406299999981</c:v>
                </c:pt>
                <c:pt idx="31629">
                  <c:v>2431.6406299999981</c:v>
                </c:pt>
                <c:pt idx="31630">
                  <c:v>2431.6406299999981</c:v>
                </c:pt>
                <c:pt idx="31631">
                  <c:v>2431.6406299999981</c:v>
                </c:pt>
                <c:pt idx="31632">
                  <c:v>2434.08203</c:v>
                </c:pt>
                <c:pt idx="31633">
                  <c:v>2431.6406299999981</c:v>
                </c:pt>
                <c:pt idx="31634">
                  <c:v>2431.6406299999981</c:v>
                </c:pt>
                <c:pt idx="31635">
                  <c:v>2431.6406299999981</c:v>
                </c:pt>
                <c:pt idx="31636">
                  <c:v>2431.6406299999981</c:v>
                </c:pt>
                <c:pt idx="31637">
                  <c:v>2431.6406299999981</c:v>
                </c:pt>
                <c:pt idx="31638">
                  <c:v>2431.6406299999981</c:v>
                </c:pt>
                <c:pt idx="31639">
                  <c:v>2431.6406299999981</c:v>
                </c:pt>
                <c:pt idx="31640">
                  <c:v>2434.08203</c:v>
                </c:pt>
                <c:pt idx="31641">
                  <c:v>2431.6406299999981</c:v>
                </c:pt>
                <c:pt idx="31642">
                  <c:v>2431.6406299999981</c:v>
                </c:pt>
                <c:pt idx="31643">
                  <c:v>2431.6406299999981</c:v>
                </c:pt>
                <c:pt idx="31644">
                  <c:v>2434.08203</c:v>
                </c:pt>
                <c:pt idx="31645">
                  <c:v>2431.6406299999981</c:v>
                </c:pt>
                <c:pt idx="31646">
                  <c:v>2431.6406299999981</c:v>
                </c:pt>
                <c:pt idx="31647">
                  <c:v>2431.6406299999981</c:v>
                </c:pt>
                <c:pt idx="31648">
                  <c:v>2431.6406299999981</c:v>
                </c:pt>
                <c:pt idx="31649">
                  <c:v>2431.6406299999981</c:v>
                </c:pt>
                <c:pt idx="31650">
                  <c:v>2431.6406299999981</c:v>
                </c:pt>
                <c:pt idx="31651">
                  <c:v>2431.6406299999981</c:v>
                </c:pt>
                <c:pt idx="31652">
                  <c:v>2431.6406299999981</c:v>
                </c:pt>
                <c:pt idx="31653">
                  <c:v>2431.6406299999981</c:v>
                </c:pt>
                <c:pt idx="31654">
                  <c:v>2431.6406299999981</c:v>
                </c:pt>
                <c:pt idx="31655">
                  <c:v>2431.6406299999981</c:v>
                </c:pt>
                <c:pt idx="31656">
                  <c:v>2431.6406299999981</c:v>
                </c:pt>
                <c:pt idx="31657">
                  <c:v>2431.6406299999981</c:v>
                </c:pt>
                <c:pt idx="31658">
                  <c:v>2431.6406299999981</c:v>
                </c:pt>
                <c:pt idx="31659">
                  <c:v>2431.6406299999981</c:v>
                </c:pt>
                <c:pt idx="31660">
                  <c:v>2431.6406299999981</c:v>
                </c:pt>
                <c:pt idx="31661">
                  <c:v>2431.6406299999981</c:v>
                </c:pt>
                <c:pt idx="31662">
                  <c:v>2431.6406299999981</c:v>
                </c:pt>
                <c:pt idx="31663">
                  <c:v>2431.6406299999981</c:v>
                </c:pt>
                <c:pt idx="31664">
                  <c:v>2431.6406299999981</c:v>
                </c:pt>
                <c:pt idx="31665">
                  <c:v>2431.6406299999981</c:v>
                </c:pt>
                <c:pt idx="31666">
                  <c:v>2431.6406299999981</c:v>
                </c:pt>
                <c:pt idx="31667">
                  <c:v>2434.08203</c:v>
                </c:pt>
                <c:pt idx="31668">
                  <c:v>2431.6406299999981</c:v>
                </c:pt>
                <c:pt idx="31669">
                  <c:v>2431.6406299999981</c:v>
                </c:pt>
                <c:pt idx="31670">
                  <c:v>2431.6406299999981</c:v>
                </c:pt>
                <c:pt idx="31671">
                  <c:v>2431.6406299999981</c:v>
                </c:pt>
                <c:pt idx="31672">
                  <c:v>2431.6406299999981</c:v>
                </c:pt>
                <c:pt idx="31673">
                  <c:v>2431.6406299999981</c:v>
                </c:pt>
                <c:pt idx="31674">
                  <c:v>2431.6406299999981</c:v>
                </c:pt>
                <c:pt idx="31675">
                  <c:v>2431.6406299999981</c:v>
                </c:pt>
                <c:pt idx="31676">
                  <c:v>2431.6406299999981</c:v>
                </c:pt>
                <c:pt idx="31677">
                  <c:v>2431.6406299999981</c:v>
                </c:pt>
                <c:pt idx="31678">
                  <c:v>2431.6406299999981</c:v>
                </c:pt>
                <c:pt idx="31679">
                  <c:v>2431.6406299999981</c:v>
                </c:pt>
                <c:pt idx="31680">
                  <c:v>2431.6406299999981</c:v>
                </c:pt>
                <c:pt idx="31681">
                  <c:v>2431.6406299999981</c:v>
                </c:pt>
                <c:pt idx="31682">
                  <c:v>2431.6406299999981</c:v>
                </c:pt>
                <c:pt idx="31683">
                  <c:v>2431.6406299999981</c:v>
                </c:pt>
                <c:pt idx="31684">
                  <c:v>2431.6406299999981</c:v>
                </c:pt>
                <c:pt idx="31685">
                  <c:v>2431.6406299999981</c:v>
                </c:pt>
                <c:pt idx="31686">
                  <c:v>2431.6406299999981</c:v>
                </c:pt>
                <c:pt idx="31687">
                  <c:v>2431.6406299999981</c:v>
                </c:pt>
                <c:pt idx="31688">
                  <c:v>2431.6406299999981</c:v>
                </c:pt>
                <c:pt idx="31689">
                  <c:v>2431.6406299999981</c:v>
                </c:pt>
                <c:pt idx="31690">
                  <c:v>2431.6406299999981</c:v>
                </c:pt>
                <c:pt idx="31691">
                  <c:v>2431.6406299999981</c:v>
                </c:pt>
                <c:pt idx="31692">
                  <c:v>2431.6406299999981</c:v>
                </c:pt>
                <c:pt idx="31693">
                  <c:v>2431.6406299999981</c:v>
                </c:pt>
                <c:pt idx="31694">
                  <c:v>2431.6406299999981</c:v>
                </c:pt>
                <c:pt idx="31695">
                  <c:v>2431.6406299999981</c:v>
                </c:pt>
                <c:pt idx="31696">
                  <c:v>2431.6406299999981</c:v>
                </c:pt>
                <c:pt idx="31697">
                  <c:v>2431.6406299999981</c:v>
                </c:pt>
                <c:pt idx="31698">
                  <c:v>2431.6406299999981</c:v>
                </c:pt>
                <c:pt idx="31699">
                  <c:v>2431.6406299999981</c:v>
                </c:pt>
                <c:pt idx="31700">
                  <c:v>2431.6406299999981</c:v>
                </c:pt>
                <c:pt idx="31701">
                  <c:v>2431.6406299999981</c:v>
                </c:pt>
                <c:pt idx="31702">
                  <c:v>2431.6406299999981</c:v>
                </c:pt>
                <c:pt idx="31703">
                  <c:v>2431.6406299999981</c:v>
                </c:pt>
                <c:pt idx="31704">
                  <c:v>2431.6406299999981</c:v>
                </c:pt>
                <c:pt idx="31705">
                  <c:v>2431.6406299999981</c:v>
                </c:pt>
                <c:pt idx="31706">
                  <c:v>2431.6406299999981</c:v>
                </c:pt>
                <c:pt idx="31707">
                  <c:v>2431.6406299999981</c:v>
                </c:pt>
                <c:pt idx="31708">
                  <c:v>2431.6406299999981</c:v>
                </c:pt>
                <c:pt idx="31709">
                  <c:v>2431.6406299999981</c:v>
                </c:pt>
                <c:pt idx="31710">
                  <c:v>2431.6406299999981</c:v>
                </c:pt>
                <c:pt idx="31711">
                  <c:v>2434.08203</c:v>
                </c:pt>
                <c:pt idx="31712">
                  <c:v>2431.6406299999981</c:v>
                </c:pt>
                <c:pt idx="31713">
                  <c:v>2431.6406299999981</c:v>
                </c:pt>
                <c:pt idx="31714">
                  <c:v>2431.6406299999981</c:v>
                </c:pt>
                <c:pt idx="31715">
                  <c:v>2431.6406299999981</c:v>
                </c:pt>
                <c:pt idx="31716">
                  <c:v>2434.08203</c:v>
                </c:pt>
                <c:pt idx="31717">
                  <c:v>2431.6406299999981</c:v>
                </c:pt>
                <c:pt idx="31718">
                  <c:v>2431.6406299999981</c:v>
                </c:pt>
                <c:pt idx="31719">
                  <c:v>2431.6406299999981</c:v>
                </c:pt>
                <c:pt idx="31720">
                  <c:v>2431.6406299999981</c:v>
                </c:pt>
                <c:pt idx="31721">
                  <c:v>2431.6406299999981</c:v>
                </c:pt>
                <c:pt idx="31722">
                  <c:v>2431.6406299999981</c:v>
                </c:pt>
                <c:pt idx="31723">
                  <c:v>2434.08203</c:v>
                </c:pt>
                <c:pt idx="31724">
                  <c:v>2431.6406299999981</c:v>
                </c:pt>
                <c:pt idx="31725">
                  <c:v>2431.6406299999981</c:v>
                </c:pt>
                <c:pt idx="31726">
                  <c:v>2431.6406299999981</c:v>
                </c:pt>
                <c:pt idx="31727">
                  <c:v>2431.6406299999981</c:v>
                </c:pt>
                <c:pt idx="31728">
                  <c:v>2431.6406299999981</c:v>
                </c:pt>
                <c:pt idx="31729">
                  <c:v>2431.6406299999981</c:v>
                </c:pt>
                <c:pt idx="31730">
                  <c:v>2434.08203</c:v>
                </c:pt>
                <c:pt idx="31731">
                  <c:v>2431.6406299999981</c:v>
                </c:pt>
                <c:pt idx="31732">
                  <c:v>2431.6406299999981</c:v>
                </c:pt>
                <c:pt idx="31733">
                  <c:v>2431.6406299999981</c:v>
                </c:pt>
                <c:pt idx="31734">
                  <c:v>2431.6406299999981</c:v>
                </c:pt>
                <c:pt idx="31735">
                  <c:v>2431.6406299999981</c:v>
                </c:pt>
                <c:pt idx="31736">
                  <c:v>2431.6406299999981</c:v>
                </c:pt>
                <c:pt idx="31737">
                  <c:v>2431.6406299999981</c:v>
                </c:pt>
                <c:pt idx="31738">
                  <c:v>2431.6406299999981</c:v>
                </c:pt>
                <c:pt idx="31739">
                  <c:v>2431.6406299999981</c:v>
                </c:pt>
                <c:pt idx="31740">
                  <c:v>2431.6406299999981</c:v>
                </c:pt>
                <c:pt idx="31741">
                  <c:v>2431.6406299999981</c:v>
                </c:pt>
                <c:pt idx="31742">
                  <c:v>2431.6406299999981</c:v>
                </c:pt>
                <c:pt idx="31743">
                  <c:v>2431.6406299999981</c:v>
                </c:pt>
                <c:pt idx="31744">
                  <c:v>2431.6406299999981</c:v>
                </c:pt>
                <c:pt idx="31745">
                  <c:v>2431.6406299999981</c:v>
                </c:pt>
                <c:pt idx="31746">
                  <c:v>2431.6406299999981</c:v>
                </c:pt>
                <c:pt idx="31747">
                  <c:v>2431.6406299999981</c:v>
                </c:pt>
                <c:pt idx="31748">
                  <c:v>2431.6406299999981</c:v>
                </c:pt>
                <c:pt idx="31749">
                  <c:v>2431.6406299999981</c:v>
                </c:pt>
                <c:pt idx="31750">
                  <c:v>2431.6406299999981</c:v>
                </c:pt>
                <c:pt idx="31751">
                  <c:v>2431.6406299999981</c:v>
                </c:pt>
                <c:pt idx="31752">
                  <c:v>2434.08203</c:v>
                </c:pt>
                <c:pt idx="31753">
                  <c:v>2431.6406299999981</c:v>
                </c:pt>
                <c:pt idx="31754">
                  <c:v>2431.6406299999981</c:v>
                </c:pt>
                <c:pt idx="31755">
                  <c:v>2431.6406299999981</c:v>
                </c:pt>
                <c:pt idx="31756">
                  <c:v>2431.6406299999981</c:v>
                </c:pt>
                <c:pt idx="31757">
                  <c:v>2431.6406299999981</c:v>
                </c:pt>
                <c:pt idx="31758">
                  <c:v>2434.08203</c:v>
                </c:pt>
                <c:pt idx="31759">
                  <c:v>2431.6406299999981</c:v>
                </c:pt>
                <c:pt idx="31760">
                  <c:v>2431.6406299999981</c:v>
                </c:pt>
                <c:pt idx="31761">
                  <c:v>2431.6406299999981</c:v>
                </c:pt>
                <c:pt idx="31762">
                  <c:v>2431.6406299999981</c:v>
                </c:pt>
                <c:pt idx="31763">
                  <c:v>2431.6406299999981</c:v>
                </c:pt>
                <c:pt idx="31764">
                  <c:v>2431.6406299999981</c:v>
                </c:pt>
                <c:pt idx="31765">
                  <c:v>2431.6406299999981</c:v>
                </c:pt>
                <c:pt idx="31766">
                  <c:v>2431.6406299999981</c:v>
                </c:pt>
                <c:pt idx="31767">
                  <c:v>2431.6406299999981</c:v>
                </c:pt>
                <c:pt idx="31768">
                  <c:v>2434.08203</c:v>
                </c:pt>
                <c:pt idx="31769">
                  <c:v>2434.08203</c:v>
                </c:pt>
                <c:pt idx="31770">
                  <c:v>2434.08203</c:v>
                </c:pt>
                <c:pt idx="31771">
                  <c:v>2431.6406299999981</c:v>
                </c:pt>
                <c:pt idx="31772">
                  <c:v>2431.6406299999981</c:v>
                </c:pt>
                <c:pt idx="31773">
                  <c:v>2434.08203</c:v>
                </c:pt>
                <c:pt idx="31774">
                  <c:v>2431.6406299999981</c:v>
                </c:pt>
                <c:pt idx="31775">
                  <c:v>2431.6406299999981</c:v>
                </c:pt>
                <c:pt idx="31776">
                  <c:v>2431.6406299999981</c:v>
                </c:pt>
                <c:pt idx="31777">
                  <c:v>2434.08203</c:v>
                </c:pt>
                <c:pt idx="31778">
                  <c:v>2431.6406299999981</c:v>
                </c:pt>
                <c:pt idx="31779">
                  <c:v>2431.6406299999981</c:v>
                </c:pt>
                <c:pt idx="31780">
                  <c:v>2431.6406299999981</c:v>
                </c:pt>
                <c:pt idx="31781">
                  <c:v>2431.6406299999981</c:v>
                </c:pt>
                <c:pt idx="31782">
                  <c:v>2431.6406299999981</c:v>
                </c:pt>
                <c:pt idx="31783">
                  <c:v>2431.6406299999981</c:v>
                </c:pt>
                <c:pt idx="31784">
                  <c:v>2431.6406299999981</c:v>
                </c:pt>
                <c:pt idx="31785">
                  <c:v>2434.08203</c:v>
                </c:pt>
                <c:pt idx="31786">
                  <c:v>2431.6406299999981</c:v>
                </c:pt>
                <c:pt idx="31787">
                  <c:v>2431.6406299999981</c:v>
                </c:pt>
                <c:pt idx="31788">
                  <c:v>2431.6406299999981</c:v>
                </c:pt>
                <c:pt idx="31789">
                  <c:v>2434.08203</c:v>
                </c:pt>
                <c:pt idx="31790">
                  <c:v>2431.6406299999981</c:v>
                </c:pt>
                <c:pt idx="31791">
                  <c:v>2434.08203</c:v>
                </c:pt>
                <c:pt idx="31792">
                  <c:v>2431.6406299999981</c:v>
                </c:pt>
                <c:pt idx="31793">
                  <c:v>2431.6406299999981</c:v>
                </c:pt>
                <c:pt idx="31794">
                  <c:v>2434.08203</c:v>
                </c:pt>
                <c:pt idx="31795">
                  <c:v>2431.6406299999981</c:v>
                </c:pt>
                <c:pt idx="31796">
                  <c:v>2431.6406299999981</c:v>
                </c:pt>
                <c:pt idx="31797">
                  <c:v>2431.6406299999981</c:v>
                </c:pt>
                <c:pt idx="31798">
                  <c:v>2431.6406299999981</c:v>
                </c:pt>
                <c:pt idx="31799">
                  <c:v>2431.6406299999981</c:v>
                </c:pt>
                <c:pt idx="31800">
                  <c:v>2431.6406299999981</c:v>
                </c:pt>
                <c:pt idx="31801">
                  <c:v>2431.6406299999981</c:v>
                </c:pt>
                <c:pt idx="31802">
                  <c:v>2431.6406299999981</c:v>
                </c:pt>
                <c:pt idx="31803">
                  <c:v>2431.6406299999981</c:v>
                </c:pt>
                <c:pt idx="31804">
                  <c:v>2431.6406299999981</c:v>
                </c:pt>
                <c:pt idx="31805">
                  <c:v>2431.6406299999981</c:v>
                </c:pt>
                <c:pt idx="31806">
                  <c:v>2431.6406299999981</c:v>
                </c:pt>
                <c:pt idx="31807">
                  <c:v>2431.6406299999981</c:v>
                </c:pt>
                <c:pt idx="31808">
                  <c:v>2431.6406299999981</c:v>
                </c:pt>
                <c:pt idx="31809">
                  <c:v>2431.6406299999981</c:v>
                </c:pt>
                <c:pt idx="31810">
                  <c:v>2431.6406299999981</c:v>
                </c:pt>
                <c:pt idx="31811">
                  <c:v>2434.08203</c:v>
                </c:pt>
                <c:pt idx="31812">
                  <c:v>2431.6406299999981</c:v>
                </c:pt>
                <c:pt idx="31813">
                  <c:v>2431.6406299999981</c:v>
                </c:pt>
                <c:pt idx="31814">
                  <c:v>2431.6406299999981</c:v>
                </c:pt>
                <c:pt idx="31815">
                  <c:v>2431.6406299999981</c:v>
                </c:pt>
                <c:pt idx="31816">
                  <c:v>2431.6406299999981</c:v>
                </c:pt>
                <c:pt idx="31817">
                  <c:v>2431.6406299999981</c:v>
                </c:pt>
                <c:pt idx="31818">
                  <c:v>2431.6406299999981</c:v>
                </c:pt>
                <c:pt idx="31819">
                  <c:v>2431.6406299999981</c:v>
                </c:pt>
                <c:pt idx="31820">
                  <c:v>2431.6406299999981</c:v>
                </c:pt>
                <c:pt idx="31821">
                  <c:v>2431.6406299999981</c:v>
                </c:pt>
                <c:pt idx="31822">
                  <c:v>2431.6406299999981</c:v>
                </c:pt>
                <c:pt idx="31823">
                  <c:v>2431.6406299999981</c:v>
                </c:pt>
                <c:pt idx="31824">
                  <c:v>2431.6406299999981</c:v>
                </c:pt>
                <c:pt idx="31825">
                  <c:v>2431.6406299999981</c:v>
                </c:pt>
                <c:pt idx="31826">
                  <c:v>2431.6406299999981</c:v>
                </c:pt>
                <c:pt idx="31827">
                  <c:v>2431.6406299999981</c:v>
                </c:pt>
                <c:pt idx="31828">
                  <c:v>2431.6406299999981</c:v>
                </c:pt>
                <c:pt idx="31829">
                  <c:v>2431.6406299999981</c:v>
                </c:pt>
                <c:pt idx="31830">
                  <c:v>2434.08203</c:v>
                </c:pt>
                <c:pt idx="31831">
                  <c:v>2431.6406299999981</c:v>
                </c:pt>
                <c:pt idx="31832">
                  <c:v>2431.6406299999981</c:v>
                </c:pt>
                <c:pt idx="31833">
                  <c:v>2431.6406299999981</c:v>
                </c:pt>
                <c:pt idx="31834">
                  <c:v>2431.6406299999981</c:v>
                </c:pt>
                <c:pt idx="31835">
                  <c:v>2431.6406299999981</c:v>
                </c:pt>
                <c:pt idx="31836">
                  <c:v>2431.6406299999981</c:v>
                </c:pt>
                <c:pt idx="31837">
                  <c:v>2431.6406299999981</c:v>
                </c:pt>
                <c:pt idx="31838">
                  <c:v>2431.6406299999981</c:v>
                </c:pt>
                <c:pt idx="31839">
                  <c:v>2431.6406299999981</c:v>
                </c:pt>
                <c:pt idx="31840">
                  <c:v>2434.08203</c:v>
                </c:pt>
                <c:pt idx="31841">
                  <c:v>2431.6406299999981</c:v>
                </c:pt>
                <c:pt idx="31842">
                  <c:v>2431.6406299999981</c:v>
                </c:pt>
                <c:pt idx="31843">
                  <c:v>2431.6406299999981</c:v>
                </c:pt>
                <c:pt idx="31844">
                  <c:v>2431.6406299999981</c:v>
                </c:pt>
                <c:pt idx="31845">
                  <c:v>2431.6406299999981</c:v>
                </c:pt>
                <c:pt idx="31846">
                  <c:v>2431.6406299999981</c:v>
                </c:pt>
                <c:pt idx="31847">
                  <c:v>2431.6406299999981</c:v>
                </c:pt>
                <c:pt idx="31848">
                  <c:v>2431.6406299999981</c:v>
                </c:pt>
                <c:pt idx="31849">
                  <c:v>2431.6406299999981</c:v>
                </c:pt>
                <c:pt idx="31850">
                  <c:v>2431.6406299999981</c:v>
                </c:pt>
                <c:pt idx="31851">
                  <c:v>2431.6406299999981</c:v>
                </c:pt>
                <c:pt idx="31852">
                  <c:v>2431.6406299999981</c:v>
                </c:pt>
                <c:pt idx="31853">
                  <c:v>2431.6406299999981</c:v>
                </c:pt>
                <c:pt idx="31854">
                  <c:v>2431.6406299999981</c:v>
                </c:pt>
                <c:pt idx="31855">
                  <c:v>2431.6406299999981</c:v>
                </c:pt>
                <c:pt idx="31856">
                  <c:v>2431.6406299999981</c:v>
                </c:pt>
                <c:pt idx="31857">
                  <c:v>2431.6406299999981</c:v>
                </c:pt>
                <c:pt idx="31858">
                  <c:v>2431.6406299999981</c:v>
                </c:pt>
                <c:pt idx="31859">
                  <c:v>2431.6406299999981</c:v>
                </c:pt>
                <c:pt idx="31860">
                  <c:v>2431.6406299999981</c:v>
                </c:pt>
                <c:pt idx="31861">
                  <c:v>2431.6406299999981</c:v>
                </c:pt>
                <c:pt idx="31862">
                  <c:v>2431.6406299999981</c:v>
                </c:pt>
                <c:pt idx="31863">
                  <c:v>2431.6406299999981</c:v>
                </c:pt>
                <c:pt idx="31864">
                  <c:v>2431.6406299999981</c:v>
                </c:pt>
                <c:pt idx="31865">
                  <c:v>2431.6406299999981</c:v>
                </c:pt>
                <c:pt idx="31866">
                  <c:v>2431.6406299999981</c:v>
                </c:pt>
                <c:pt idx="31867">
                  <c:v>2431.6406299999981</c:v>
                </c:pt>
                <c:pt idx="31868">
                  <c:v>2431.6406299999981</c:v>
                </c:pt>
                <c:pt idx="31869">
                  <c:v>2431.6406299999981</c:v>
                </c:pt>
                <c:pt idx="31870">
                  <c:v>2431.6406299999981</c:v>
                </c:pt>
                <c:pt idx="31871">
                  <c:v>2431.6406299999981</c:v>
                </c:pt>
                <c:pt idx="31872">
                  <c:v>2431.6406299999981</c:v>
                </c:pt>
                <c:pt idx="31873">
                  <c:v>2434.08203</c:v>
                </c:pt>
                <c:pt idx="31874">
                  <c:v>2431.6406299999981</c:v>
                </c:pt>
                <c:pt idx="31875">
                  <c:v>2434.08203</c:v>
                </c:pt>
                <c:pt idx="31876">
                  <c:v>2431.6406299999981</c:v>
                </c:pt>
                <c:pt idx="31877">
                  <c:v>2431.6406299999981</c:v>
                </c:pt>
                <c:pt idx="31878">
                  <c:v>2431.6406299999981</c:v>
                </c:pt>
                <c:pt idx="31879">
                  <c:v>2434.08203</c:v>
                </c:pt>
                <c:pt idx="31880">
                  <c:v>2431.6406299999981</c:v>
                </c:pt>
                <c:pt idx="31881">
                  <c:v>2431.6406299999981</c:v>
                </c:pt>
                <c:pt idx="31882">
                  <c:v>2431.6406299999981</c:v>
                </c:pt>
                <c:pt idx="31883">
                  <c:v>2431.6406299999981</c:v>
                </c:pt>
                <c:pt idx="31884">
                  <c:v>2434.08203</c:v>
                </c:pt>
                <c:pt idx="31885">
                  <c:v>2431.6406299999981</c:v>
                </c:pt>
                <c:pt idx="31886">
                  <c:v>2431.6406299999981</c:v>
                </c:pt>
                <c:pt idx="31887">
                  <c:v>2431.6406299999981</c:v>
                </c:pt>
                <c:pt idx="31888">
                  <c:v>2434.08203</c:v>
                </c:pt>
                <c:pt idx="31889">
                  <c:v>2431.6406299999981</c:v>
                </c:pt>
                <c:pt idx="31890">
                  <c:v>2431.6406299999981</c:v>
                </c:pt>
                <c:pt idx="31891">
                  <c:v>2431.6406299999981</c:v>
                </c:pt>
                <c:pt idx="31892">
                  <c:v>2431.6406299999981</c:v>
                </c:pt>
                <c:pt idx="31893">
                  <c:v>2431.6406299999981</c:v>
                </c:pt>
                <c:pt idx="31894">
                  <c:v>2431.6406299999981</c:v>
                </c:pt>
                <c:pt idx="31895">
                  <c:v>2431.6406299999981</c:v>
                </c:pt>
                <c:pt idx="31896">
                  <c:v>2431.6406299999981</c:v>
                </c:pt>
                <c:pt idx="31897">
                  <c:v>2431.6406299999981</c:v>
                </c:pt>
                <c:pt idx="31898">
                  <c:v>2434.08203</c:v>
                </c:pt>
                <c:pt idx="31899">
                  <c:v>2431.6406299999981</c:v>
                </c:pt>
                <c:pt idx="31900">
                  <c:v>2431.6406299999981</c:v>
                </c:pt>
                <c:pt idx="31901">
                  <c:v>2431.6406299999981</c:v>
                </c:pt>
                <c:pt idx="31902">
                  <c:v>2431.6406299999981</c:v>
                </c:pt>
                <c:pt idx="31903">
                  <c:v>2434.08203</c:v>
                </c:pt>
                <c:pt idx="31904">
                  <c:v>2431.6406299999981</c:v>
                </c:pt>
                <c:pt idx="31905">
                  <c:v>2431.6406299999981</c:v>
                </c:pt>
                <c:pt idx="31906">
                  <c:v>2431.6406299999981</c:v>
                </c:pt>
                <c:pt idx="31907">
                  <c:v>2431.6406299999981</c:v>
                </c:pt>
                <c:pt idx="31908">
                  <c:v>2431.6406299999981</c:v>
                </c:pt>
                <c:pt idx="31909">
                  <c:v>2434.08203</c:v>
                </c:pt>
                <c:pt idx="31910">
                  <c:v>2431.6406299999981</c:v>
                </c:pt>
                <c:pt idx="31911">
                  <c:v>2431.6406299999981</c:v>
                </c:pt>
                <c:pt idx="31912">
                  <c:v>2434.08203</c:v>
                </c:pt>
                <c:pt idx="31913">
                  <c:v>2431.6406299999981</c:v>
                </c:pt>
                <c:pt idx="31914">
                  <c:v>2431.6406299999981</c:v>
                </c:pt>
                <c:pt idx="31915">
                  <c:v>2431.6406299999981</c:v>
                </c:pt>
                <c:pt idx="31916">
                  <c:v>2431.6406299999981</c:v>
                </c:pt>
                <c:pt idx="31917">
                  <c:v>2431.6406299999981</c:v>
                </c:pt>
                <c:pt idx="31918">
                  <c:v>2431.6406299999981</c:v>
                </c:pt>
                <c:pt idx="31919">
                  <c:v>2431.6406299999981</c:v>
                </c:pt>
                <c:pt idx="31920">
                  <c:v>2431.6406299999981</c:v>
                </c:pt>
                <c:pt idx="31921">
                  <c:v>2431.6406299999981</c:v>
                </c:pt>
                <c:pt idx="31922">
                  <c:v>2431.6406299999981</c:v>
                </c:pt>
                <c:pt idx="31923">
                  <c:v>2431.6406299999981</c:v>
                </c:pt>
                <c:pt idx="31924">
                  <c:v>2431.6406299999981</c:v>
                </c:pt>
                <c:pt idx="31925">
                  <c:v>2431.6406299999981</c:v>
                </c:pt>
                <c:pt idx="31926">
                  <c:v>2431.6406299999981</c:v>
                </c:pt>
                <c:pt idx="31927">
                  <c:v>2431.6406299999981</c:v>
                </c:pt>
                <c:pt idx="31928">
                  <c:v>2431.6406299999981</c:v>
                </c:pt>
                <c:pt idx="31929">
                  <c:v>2431.6406299999981</c:v>
                </c:pt>
                <c:pt idx="31930">
                  <c:v>2431.6406299999981</c:v>
                </c:pt>
                <c:pt idx="31931">
                  <c:v>2431.6406299999981</c:v>
                </c:pt>
                <c:pt idx="31932">
                  <c:v>2431.6406299999981</c:v>
                </c:pt>
                <c:pt idx="31933">
                  <c:v>2431.6406299999981</c:v>
                </c:pt>
                <c:pt idx="31934">
                  <c:v>2431.6406299999981</c:v>
                </c:pt>
                <c:pt idx="31935">
                  <c:v>2434.08203</c:v>
                </c:pt>
                <c:pt idx="31936">
                  <c:v>2431.6406299999981</c:v>
                </c:pt>
                <c:pt idx="31937">
                  <c:v>2431.6406299999981</c:v>
                </c:pt>
                <c:pt idx="31938">
                  <c:v>2431.6406299999981</c:v>
                </c:pt>
                <c:pt idx="31939">
                  <c:v>2434.08203</c:v>
                </c:pt>
                <c:pt idx="31940">
                  <c:v>2431.6406299999981</c:v>
                </c:pt>
                <c:pt idx="31941">
                  <c:v>2431.6406299999981</c:v>
                </c:pt>
                <c:pt idx="31942">
                  <c:v>2431.6406299999981</c:v>
                </c:pt>
                <c:pt idx="31943">
                  <c:v>2431.6406299999981</c:v>
                </c:pt>
                <c:pt idx="31944">
                  <c:v>2431.6406299999981</c:v>
                </c:pt>
                <c:pt idx="31945">
                  <c:v>2431.6406299999981</c:v>
                </c:pt>
                <c:pt idx="31946">
                  <c:v>2431.6406299999981</c:v>
                </c:pt>
                <c:pt idx="31947">
                  <c:v>2431.6406299999981</c:v>
                </c:pt>
                <c:pt idx="31948">
                  <c:v>2431.6406299999981</c:v>
                </c:pt>
                <c:pt idx="31949">
                  <c:v>2431.6406299999981</c:v>
                </c:pt>
                <c:pt idx="31950">
                  <c:v>2431.6406299999981</c:v>
                </c:pt>
                <c:pt idx="31951">
                  <c:v>2431.6406299999981</c:v>
                </c:pt>
                <c:pt idx="31952">
                  <c:v>2431.6406299999981</c:v>
                </c:pt>
                <c:pt idx="31953">
                  <c:v>2431.6406299999981</c:v>
                </c:pt>
                <c:pt idx="31954">
                  <c:v>2431.6406299999981</c:v>
                </c:pt>
                <c:pt idx="31955">
                  <c:v>2431.6406299999981</c:v>
                </c:pt>
                <c:pt idx="31956">
                  <c:v>2431.6406299999981</c:v>
                </c:pt>
                <c:pt idx="31957">
                  <c:v>2431.6406299999981</c:v>
                </c:pt>
                <c:pt idx="31958">
                  <c:v>2431.6406299999981</c:v>
                </c:pt>
                <c:pt idx="31959">
                  <c:v>2431.6406299999981</c:v>
                </c:pt>
                <c:pt idx="31960">
                  <c:v>2431.6406299999981</c:v>
                </c:pt>
                <c:pt idx="31961">
                  <c:v>2431.6406299999981</c:v>
                </c:pt>
                <c:pt idx="31962">
                  <c:v>2431.6406299999981</c:v>
                </c:pt>
                <c:pt idx="31963">
                  <c:v>2431.6406299999981</c:v>
                </c:pt>
                <c:pt idx="31964">
                  <c:v>2431.6406299999981</c:v>
                </c:pt>
                <c:pt idx="31965">
                  <c:v>2431.6406299999981</c:v>
                </c:pt>
                <c:pt idx="31966">
                  <c:v>2431.6406299999981</c:v>
                </c:pt>
                <c:pt idx="31967">
                  <c:v>2434.08203</c:v>
                </c:pt>
                <c:pt idx="31968">
                  <c:v>2431.6406299999981</c:v>
                </c:pt>
                <c:pt idx="31969">
                  <c:v>2431.6406299999981</c:v>
                </c:pt>
                <c:pt idx="31970">
                  <c:v>2431.6406299999981</c:v>
                </c:pt>
                <c:pt idx="31971">
                  <c:v>2431.6406299999981</c:v>
                </c:pt>
                <c:pt idx="31972">
                  <c:v>2431.6406299999981</c:v>
                </c:pt>
                <c:pt idx="31973">
                  <c:v>2431.6406299999981</c:v>
                </c:pt>
                <c:pt idx="31974">
                  <c:v>2431.6406299999981</c:v>
                </c:pt>
                <c:pt idx="31975">
                  <c:v>2431.6406299999981</c:v>
                </c:pt>
                <c:pt idx="31976">
                  <c:v>2431.6406299999981</c:v>
                </c:pt>
                <c:pt idx="31977">
                  <c:v>2431.6406299999981</c:v>
                </c:pt>
                <c:pt idx="31978">
                  <c:v>2431.6406299999981</c:v>
                </c:pt>
                <c:pt idx="31979">
                  <c:v>2434.08203</c:v>
                </c:pt>
                <c:pt idx="31980">
                  <c:v>2431.6406299999981</c:v>
                </c:pt>
                <c:pt idx="31981">
                  <c:v>2431.6406299999981</c:v>
                </c:pt>
                <c:pt idx="31982">
                  <c:v>2431.6406299999981</c:v>
                </c:pt>
                <c:pt idx="31983">
                  <c:v>2431.6406299999981</c:v>
                </c:pt>
                <c:pt idx="31984">
                  <c:v>2431.6406299999981</c:v>
                </c:pt>
                <c:pt idx="31985">
                  <c:v>2431.6406299999981</c:v>
                </c:pt>
                <c:pt idx="31986">
                  <c:v>2434.08203</c:v>
                </c:pt>
                <c:pt idx="31987">
                  <c:v>2431.6406299999981</c:v>
                </c:pt>
                <c:pt idx="31988">
                  <c:v>2434.08203</c:v>
                </c:pt>
                <c:pt idx="31989">
                  <c:v>2431.6406299999981</c:v>
                </c:pt>
                <c:pt idx="31990">
                  <c:v>2434.08203</c:v>
                </c:pt>
                <c:pt idx="31991">
                  <c:v>2431.6406299999981</c:v>
                </c:pt>
                <c:pt idx="31992">
                  <c:v>2434.08203</c:v>
                </c:pt>
                <c:pt idx="31993">
                  <c:v>2431.6406299999981</c:v>
                </c:pt>
                <c:pt idx="31994">
                  <c:v>2431.6406299999981</c:v>
                </c:pt>
                <c:pt idx="31995">
                  <c:v>2431.6406299999981</c:v>
                </c:pt>
                <c:pt idx="31996">
                  <c:v>2431.6406299999981</c:v>
                </c:pt>
                <c:pt idx="31997">
                  <c:v>2431.6406299999981</c:v>
                </c:pt>
                <c:pt idx="31998">
                  <c:v>2431.6406299999981</c:v>
                </c:pt>
                <c:pt idx="31999">
                  <c:v>2431.6406299999981</c:v>
                </c:pt>
              </c:numCache>
            </c:numRef>
          </c:yVal>
        </c:ser>
        <c:ser>
          <c:idx val="4"/>
          <c:order val="4"/>
          <c:tx>
            <c:v>Part 5</c:v>
          </c:tx>
          <c:spPr>
            <a:ln w="28575">
              <a:solidFill>
                <a:sysClr val="windowText" lastClr="000000"/>
              </a:solidFill>
            </a:ln>
          </c:spPr>
          <c:marker>
            <c:symbol val="circle"/>
            <c:size val="2"/>
            <c:spPr>
              <a:solidFill>
                <a:sysClr val="windowText" lastClr="000000"/>
              </a:solidFill>
              <a:ln>
                <a:solidFill>
                  <a:sysClr val="windowText" lastClr="000000"/>
                </a:solidFill>
              </a:ln>
            </c:spPr>
          </c:marker>
          <c:xVal>
            <c:numRef>
              <c:f>Sheet1!$A$128001:$A$160000</c:f>
              <c:numCache>
                <c:formatCode>General</c:formatCode>
                <c:ptCount val="32000"/>
                <c:pt idx="0">
                  <c:v>2559.96</c:v>
                </c:pt>
                <c:pt idx="1">
                  <c:v>2559.98</c:v>
                </c:pt>
                <c:pt idx="2">
                  <c:v>2560</c:v>
                </c:pt>
                <c:pt idx="3">
                  <c:v>2560.02</c:v>
                </c:pt>
                <c:pt idx="4">
                  <c:v>2560.04</c:v>
                </c:pt>
                <c:pt idx="5">
                  <c:v>2560.06</c:v>
                </c:pt>
                <c:pt idx="6">
                  <c:v>2560.08</c:v>
                </c:pt>
                <c:pt idx="7">
                  <c:v>2560.1</c:v>
                </c:pt>
                <c:pt idx="8">
                  <c:v>2560.12</c:v>
                </c:pt>
                <c:pt idx="9">
                  <c:v>2560.14</c:v>
                </c:pt>
                <c:pt idx="10">
                  <c:v>2560.16</c:v>
                </c:pt>
                <c:pt idx="11">
                  <c:v>2560.1799999999998</c:v>
                </c:pt>
                <c:pt idx="12">
                  <c:v>2560.1999999999998</c:v>
                </c:pt>
                <c:pt idx="13">
                  <c:v>2560.2199999999998</c:v>
                </c:pt>
                <c:pt idx="14">
                  <c:v>2560.2399999999998</c:v>
                </c:pt>
                <c:pt idx="15">
                  <c:v>2560.2599999999998</c:v>
                </c:pt>
                <c:pt idx="16">
                  <c:v>2560.2799999999997</c:v>
                </c:pt>
                <c:pt idx="17">
                  <c:v>2560.3000000000002</c:v>
                </c:pt>
                <c:pt idx="18">
                  <c:v>2560.3200000000002</c:v>
                </c:pt>
                <c:pt idx="19">
                  <c:v>2560.34</c:v>
                </c:pt>
                <c:pt idx="20">
                  <c:v>2560.36</c:v>
                </c:pt>
                <c:pt idx="21">
                  <c:v>2560.38</c:v>
                </c:pt>
                <c:pt idx="22">
                  <c:v>2560.4</c:v>
                </c:pt>
                <c:pt idx="23">
                  <c:v>2560.42</c:v>
                </c:pt>
                <c:pt idx="24">
                  <c:v>2560.44</c:v>
                </c:pt>
                <c:pt idx="25">
                  <c:v>2560.46</c:v>
                </c:pt>
                <c:pt idx="26">
                  <c:v>2560.48</c:v>
                </c:pt>
                <c:pt idx="27">
                  <c:v>2560.5</c:v>
                </c:pt>
                <c:pt idx="28">
                  <c:v>2560.52</c:v>
                </c:pt>
                <c:pt idx="29">
                  <c:v>2560.54</c:v>
                </c:pt>
                <c:pt idx="30">
                  <c:v>2560.56</c:v>
                </c:pt>
                <c:pt idx="31">
                  <c:v>2560.58</c:v>
                </c:pt>
                <c:pt idx="32">
                  <c:v>2560.6</c:v>
                </c:pt>
                <c:pt idx="33">
                  <c:v>2560.62</c:v>
                </c:pt>
                <c:pt idx="34">
                  <c:v>2560.64</c:v>
                </c:pt>
                <c:pt idx="35">
                  <c:v>2560.66</c:v>
                </c:pt>
                <c:pt idx="36">
                  <c:v>2560.6799999999998</c:v>
                </c:pt>
                <c:pt idx="37">
                  <c:v>2560.6999999999998</c:v>
                </c:pt>
                <c:pt idx="38">
                  <c:v>2560.7199999999998</c:v>
                </c:pt>
                <c:pt idx="39">
                  <c:v>2560.7399999999998</c:v>
                </c:pt>
                <c:pt idx="40">
                  <c:v>2560.7599999999998</c:v>
                </c:pt>
                <c:pt idx="41">
                  <c:v>2560.7799999999997</c:v>
                </c:pt>
                <c:pt idx="42">
                  <c:v>2560.8000000000002</c:v>
                </c:pt>
                <c:pt idx="43">
                  <c:v>2560.8200000000002</c:v>
                </c:pt>
                <c:pt idx="44">
                  <c:v>2560.84</c:v>
                </c:pt>
                <c:pt idx="45">
                  <c:v>2560.86</c:v>
                </c:pt>
                <c:pt idx="46">
                  <c:v>2560.88</c:v>
                </c:pt>
                <c:pt idx="47">
                  <c:v>2560.9</c:v>
                </c:pt>
                <c:pt idx="48">
                  <c:v>2560.92</c:v>
                </c:pt>
                <c:pt idx="49">
                  <c:v>2560.94</c:v>
                </c:pt>
                <c:pt idx="50">
                  <c:v>2560.96</c:v>
                </c:pt>
                <c:pt idx="51">
                  <c:v>2560.98</c:v>
                </c:pt>
                <c:pt idx="52">
                  <c:v>2561</c:v>
                </c:pt>
                <c:pt idx="53">
                  <c:v>2561.02</c:v>
                </c:pt>
                <c:pt idx="54">
                  <c:v>2561.04</c:v>
                </c:pt>
                <c:pt idx="55">
                  <c:v>2561.06</c:v>
                </c:pt>
                <c:pt idx="56">
                  <c:v>2561.08</c:v>
                </c:pt>
                <c:pt idx="57">
                  <c:v>2561.1</c:v>
                </c:pt>
                <c:pt idx="58">
                  <c:v>2561.12</c:v>
                </c:pt>
                <c:pt idx="59">
                  <c:v>2561.14</c:v>
                </c:pt>
                <c:pt idx="60">
                  <c:v>2561.16</c:v>
                </c:pt>
                <c:pt idx="61">
                  <c:v>2561.1799999999998</c:v>
                </c:pt>
                <c:pt idx="62">
                  <c:v>2561.1999999999998</c:v>
                </c:pt>
                <c:pt idx="63">
                  <c:v>2561.2199999999998</c:v>
                </c:pt>
                <c:pt idx="64">
                  <c:v>2561.2399999999998</c:v>
                </c:pt>
                <c:pt idx="65">
                  <c:v>2561.2599999999998</c:v>
                </c:pt>
                <c:pt idx="66">
                  <c:v>2561.2799999999997</c:v>
                </c:pt>
                <c:pt idx="67">
                  <c:v>2561.3000000000002</c:v>
                </c:pt>
                <c:pt idx="68">
                  <c:v>2561.3200000000002</c:v>
                </c:pt>
                <c:pt idx="69">
                  <c:v>2561.34</c:v>
                </c:pt>
                <c:pt idx="70">
                  <c:v>2561.36</c:v>
                </c:pt>
                <c:pt idx="71">
                  <c:v>2561.38</c:v>
                </c:pt>
                <c:pt idx="72">
                  <c:v>2561.4</c:v>
                </c:pt>
                <c:pt idx="73">
                  <c:v>2561.42</c:v>
                </c:pt>
                <c:pt idx="74">
                  <c:v>2561.44</c:v>
                </c:pt>
                <c:pt idx="75">
                  <c:v>2561.46</c:v>
                </c:pt>
                <c:pt idx="76">
                  <c:v>2561.48</c:v>
                </c:pt>
                <c:pt idx="77">
                  <c:v>2561.5</c:v>
                </c:pt>
                <c:pt idx="78">
                  <c:v>2561.52</c:v>
                </c:pt>
                <c:pt idx="79">
                  <c:v>2561.54</c:v>
                </c:pt>
                <c:pt idx="80">
                  <c:v>2561.56</c:v>
                </c:pt>
                <c:pt idx="81">
                  <c:v>2561.58</c:v>
                </c:pt>
                <c:pt idx="82">
                  <c:v>2561.6</c:v>
                </c:pt>
                <c:pt idx="83">
                  <c:v>2561.62</c:v>
                </c:pt>
                <c:pt idx="84">
                  <c:v>2561.64</c:v>
                </c:pt>
                <c:pt idx="85">
                  <c:v>2561.66</c:v>
                </c:pt>
                <c:pt idx="86">
                  <c:v>2561.6799999999998</c:v>
                </c:pt>
                <c:pt idx="87">
                  <c:v>2561.6999999999998</c:v>
                </c:pt>
                <c:pt idx="88">
                  <c:v>2561.7199999999998</c:v>
                </c:pt>
                <c:pt idx="89">
                  <c:v>2561.7399999999998</c:v>
                </c:pt>
                <c:pt idx="90">
                  <c:v>2561.7599999999998</c:v>
                </c:pt>
                <c:pt idx="91">
                  <c:v>2561.7799999999997</c:v>
                </c:pt>
                <c:pt idx="92">
                  <c:v>2561.8000000000002</c:v>
                </c:pt>
                <c:pt idx="93">
                  <c:v>2561.8200000000002</c:v>
                </c:pt>
                <c:pt idx="94">
                  <c:v>2561.84</c:v>
                </c:pt>
                <c:pt idx="95">
                  <c:v>2561.86</c:v>
                </c:pt>
                <c:pt idx="96">
                  <c:v>2561.88</c:v>
                </c:pt>
                <c:pt idx="97">
                  <c:v>2561.9</c:v>
                </c:pt>
                <c:pt idx="98">
                  <c:v>2561.92</c:v>
                </c:pt>
                <c:pt idx="99">
                  <c:v>2561.94</c:v>
                </c:pt>
                <c:pt idx="100">
                  <c:v>2561.96</c:v>
                </c:pt>
                <c:pt idx="101">
                  <c:v>2561.98</c:v>
                </c:pt>
                <c:pt idx="102">
                  <c:v>2562</c:v>
                </c:pt>
                <c:pt idx="103">
                  <c:v>2562.02</c:v>
                </c:pt>
                <c:pt idx="104">
                  <c:v>2562.04</c:v>
                </c:pt>
                <c:pt idx="105">
                  <c:v>2562.06</c:v>
                </c:pt>
                <c:pt idx="106">
                  <c:v>2562.08</c:v>
                </c:pt>
                <c:pt idx="107">
                  <c:v>2562.1</c:v>
                </c:pt>
                <c:pt idx="108">
                  <c:v>2562.12</c:v>
                </c:pt>
                <c:pt idx="109">
                  <c:v>2562.14</c:v>
                </c:pt>
                <c:pt idx="110">
                  <c:v>2562.16</c:v>
                </c:pt>
                <c:pt idx="111">
                  <c:v>2562.1799999999998</c:v>
                </c:pt>
                <c:pt idx="112">
                  <c:v>2562.1999999999998</c:v>
                </c:pt>
                <c:pt idx="113">
                  <c:v>2562.2199999999998</c:v>
                </c:pt>
                <c:pt idx="114">
                  <c:v>2562.2399999999998</c:v>
                </c:pt>
                <c:pt idx="115">
                  <c:v>2562.2599999999998</c:v>
                </c:pt>
                <c:pt idx="116">
                  <c:v>2562.2799999999997</c:v>
                </c:pt>
                <c:pt idx="117">
                  <c:v>2562.3000000000002</c:v>
                </c:pt>
                <c:pt idx="118">
                  <c:v>2562.3200000000002</c:v>
                </c:pt>
                <c:pt idx="119">
                  <c:v>2562.34</c:v>
                </c:pt>
                <c:pt idx="120">
                  <c:v>2562.36</c:v>
                </c:pt>
                <c:pt idx="121">
                  <c:v>2562.38</c:v>
                </c:pt>
                <c:pt idx="122">
                  <c:v>2562.4</c:v>
                </c:pt>
                <c:pt idx="123">
                  <c:v>2562.42</c:v>
                </c:pt>
                <c:pt idx="124">
                  <c:v>2562.44</c:v>
                </c:pt>
                <c:pt idx="125">
                  <c:v>2562.46</c:v>
                </c:pt>
                <c:pt idx="126">
                  <c:v>2562.48</c:v>
                </c:pt>
                <c:pt idx="127">
                  <c:v>2562.5</c:v>
                </c:pt>
                <c:pt idx="128">
                  <c:v>2562.52</c:v>
                </c:pt>
                <c:pt idx="129">
                  <c:v>2562.54</c:v>
                </c:pt>
                <c:pt idx="130">
                  <c:v>2562.56</c:v>
                </c:pt>
                <c:pt idx="131">
                  <c:v>2562.58</c:v>
                </c:pt>
                <c:pt idx="132">
                  <c:v>2562.6</c:v>
                </c:pt>
                <c:pt idx="133">
                  <c:v>2562.62</c:v>
                </c:pt>
                <c:pt idx="134">
                  <c:v>2562.64</c:v>
                </c:pt>
                <c:pt idx="135">
                  <c:v>2562.66</c:v>
                </c:pt>
                <c:pt idx="136">
                  <c:v>2562.6799999999998</c:v>
                </c:pt>
                <c:pt idx="137">
                  <c:v>2562.6999999999998</c:v>
                </c:pt>
                <c:pt idx="138">
                  <c:v>2562.7199999999998</c:v>
                </c:pt>
                <c:pt idx="139">
                  <c:v>2562.7399999999998</c:v>
                </c:pt>
                <c:pt idx="140">
                  <c:v>2562.7599999999998</c:v>
                </c:pt>
                <c:pt idx="141">
                  <c:v>2562.7799999999997</c:v>
                </c:pt>
                <c:pt idx="142">
                  <c:v>2562.8000000000002</c:v>
                </c:pt>
                <c:pt idx="143">
                  <c:v>2562.8200000000002</c:v>
                </c:pt>
                <c:pt idx="144">
                  <c:v>2562.84</c:v>
                </c:pt>
                <c:pt idx="145">
                  <c:v>2562.86</c:v>
                </c:pt>
                <c:pt idx="146">
                  <c:v>2562.88</c:v>
                </c:pt>
                <c:pt idx="147">
                  <c:v>2562.9</c:v>
                </c:pt>
                <c:pt idx="148">
                  <c:v>2562.92</c:v>
                </c:pt>
                <c:pt idx="149">
                  <c:v>2562.94</c:v>
                </c:pt>
                <c:pt idx="150">
                  <c:v>2562.96</c:v>
                </c:pt>
                <c:pt idx="151">
                  <c:v>2562.98</c:v>
                </c:pt>
                <c:pt idx="152">
                  <c:v>2563</c:v>
                </c:pt>
                <c:pt idx="153">
                  <c:v>2563.02</c:v>
                </c:pt>
                <c:pt idx="154">
                  <c:v>2563.04</c:v>
                </c:pt>
                <c:pt idx="155">
                  <c:v>2563.06</c:v>
                </c:pt>
                <c:pt idx="156">
                  <c:v>2563.08</c:v>
                </c:pt>
                <c:pt idx="157">
                  <c:v>2563.1</c:v>
                </c:pt>
                <c:pt idx="158">
                  <c:v>2563.12</c:v>
                </c:pt>
                <c:pt idx="159">
                  <c:v>2563.14</c:v>
                </c:pt>
                <c:pt idx="160">
                  <c:v>2563.16</c:v>
                </c:pt>
                <c:pt idx="161">
                  <c:v>2563.1799999999998</c:v>
                </c:pt>
                <c:pt idx="162">
                  <c:v>2563.1999999999998</c:v>
                </c:pt>
                <c:pt idx="163">
                  <c:v>2563.2199999999998</c:v>
                </c:pt>
                <c:pt idx="164">
                  <c:v>2563.2399999999998</c:v>
                </c:pt>
                <c:pt idx="165">
                  <c:v>2563.2599999999998</c:v>
                </c:pt>
                <c:pt idx="166">
                  <c:v>2563.2799999999997</c:v>
                </c:pt>
                <c:pt idx="167">
                  <c:v>2563.3000000000002</c:v>
                </c:pt>
                <c:pt idx="168">
                  <c:v>2563.3200000000002</c:v>
                </c:pt>
                <c:pt idx="169">
                  <c:v>2563.34</c:v>
                </c:pt>
                <c:pt idx="170">
                  <c:v>2563.36</c:v>
                </c:pt>
                <c:pt idx="171">
                  <c:v>2563.38</c:v>
                </c:pt>
                <c:pt idx="172">
                  <c:v>2563.4</c:v>
                </c:pt>
                <c:pt idx="173">
                  <c:v>2563.42</c:v>
                </c:pt>
                <c:pt idx="174">
                  <c:v>2563.44</c:v>
                </c:pt>
                <c:pt idx="175">
                  <c:v>2563.46</c:v>
                </c:pt>
                <c:pt idx="176">
                  <c:v>2563.48</c:v>
                </c:pt>
                <c:pt idx="177">
                  <c:v>2563.5</c:v>
                </c:pt>
                <c:pt idx="178">
                  <c:v>2563.52</c:v>
                </c:pt>
                <c:pt idx="179">
                  <c:v>2563.54</c:v>
                </c:pt>
                <c:pt idx="180">
                  <c:v>2563.56</c:v>
                </c:pt>
                <c:pt idx="181">
                  <c:v>2563.58</c:v>
                </c:pt>
                <c:pt idx="182">
                  <c:v>2563.6</c:v>
                </c:pt>
                <c:pt idx="183">
                  <c:v>2563.62</c:v>
                </c:pt>
                <c:pt idx="184">
                  <c:v>2563.64</c:v>
                </c:pt>
                <c:pt idx="185">
                  <c:v>2563.66</c:v>
                </c:pt>
                <c:pt idx="186">
                  <c:v>2563.6799999999998</c:v>
                </c:pt>
                <c:pt idx="187">
                  <c:v>2563.6999999999998</c:v>
                </c:pt>
                <c:pt idx="188">
                  <c:v>2563.7199999999998</c:v>
                </c:pt>
                <c:pt idx="189">
                  <c:v>2563.7399999999998</c:v>
                </c:pt>
                <c:pt idx="190">
                  <c:v>2563.7599999999998</c:v>
                </c:pt>
                <c:pt idx="191">
                  <c:v>2563.7799999999997</c:v>
                </c:pt>
                <c:pt idx="192">
                  <c:v>2563.8000000000002</c:v>
                </c:pt>
                <c:pt idx="193">
                  <c:v>2563.8200000000002</c:v>
                </c:pt>
                <c:pt idx="194">
                  <c:v>2563.84</c:v>
                </c:pt>
                <c:pt idx="195">
                  <c:v>2563.86</c:v>
                </c:pt>
                <c:pt idx="196">
                  <c:v>2563.88</c:v>
                </c:pt>
                <c:pt idx="197">
                  <c:v>2563.9</c:v>
                </c:pt>
                <c:pt idx="198">
                  <c:v>2563.92</c:v>
                </c:pt>
                <c:pt idx="199">
                  <c:v>2563.94</c:v>
                </c:pt>
                <c:pt idx="200">
                  <c:v>2563.96</c:v>
                </c:pt>
                <c:pt idx="201">
                  <c:v>2563.98</c:v>
                </c:pt>
                <c:pt idx="202">
                  <c:v>2564</c:v>
                </c:pt>
                <c:pt idx="203">
                  <c:v>2564.02</c:v>
                </c:pt>
                <c:pt idx="204">
                  <c:v>2564.04</c:v>
                </c:pt>
                <c:pt idx="205">
                  <c:v>2564.06</c:v>
                </c:pt>
                <c:pt idx="206">
                  <c:v>2564.08</c:v>
                </c:pt>
                <c:pt idx="207">
                  <c:v>2564.1</c:v>
                </c:pt>
                <c:pt idx="208">
                  <c:v>2564.12</c:v>
                </c:pt>
                <c:pt idx="209">
                  <c:v>2564.14</c:v>
                </c:pt>
                <c:pt idx="210">
                  <c:v>2564.16</c:v>
                </c:pt>
                <c:pt idx="211">
                  <c:v>2564.1799999999998</c:v>
                </c:pt>
                <c:pt idx="212">
                  <c:v>2564.1999999999998</c:v>
                </c:pt>
                <c:pt idx="213">
                  <c:v>2564.2199999999998</c:v>
                </c:pt>
                <c:pt idx="214">
                  <c:v>2564.2399999999998</c:v>
                </c:pt>
                <c:pt idx="215">
                  <c:v>2564.2599999999998</c:v>
                </c:pt>
                <c:pt idx="216">
                  <c:v>2564.2799999999997</c:v>
                </c:pt>
                <c:pt idx="217">
                  <c:v>2564.3000000000002</c:v>
                </c:pt>
                <c:pt idx="218">
                  <c:v>2564.3200000000002</c:v>
                </c:pt>
                <c:pt idx="219">
                  <c:v>2564.34</c:v>
                </c:pt>
                <c:pt idx="220">
                  <c:v>2564.36</c:v>
                </c:pt>
                <c:pt idx="221">
                  <c:v>2564.38</c:v>
                </c:pt>
                <c:pt idx="222">
                  <c:v>2564.4</c:v>
                </c:pt>
                <c:pt idx="223">
                  <c:v>2564.42</c:v>
                </c:pt>
                <c:pt idx="224">
                  <c:v>2564.44</c:v>
                </c:pt>
                <c:pt idx="225">
                  <c:v>2564.46</c:v>
                </c:pt>
                <c:pt idx="226">
                  <c:v>2564.48</c:v>
                </c:pt>
                <c:pt idx="227">
                  <c:v>2564.5</c:v>
                </c:pt>
                <c:pt idx="228">
                  <c:v>2564.52</c:v>
                </c:pt>
                <c:pt idx="229">
                  <c:v>2564.54</c:v>
                </c:pt>
                <c:pt idx="230">
                  <c:v>2564.56</c:v>
                </c:pt>
                <c:pt idx="231">
                  <c:v>2564.58</c:v>
                </c:pt>
                <c:pt idx="232">
                  <c:v>2564.6</c:v>
                </c:pt>
                <c:pt idx="233">
                  <c:v>2564.62</c:v>
                </c:pt>
                <c:pt idx="234">
                  <c:v>2564.64</c:v>
                </c:pt>
                <c:pt idx="235">
                  <c:v>2564.66</c:v>
                </c:pt>
                <c:pt idx="236">
                  <c:v>2564.6799999999998</c:v>
                </c:pt>
                <c:pt idx="237">
                  <c:v>2564.6999999999998</c:v>
                </c:pt>
                <c:pt idx="238">
                  <c:v>2564.7199999999998</c:v>
                </c:pt>
                <c:pt idx="239">
                  <c:v>2564.7399999999998</c:v>
                </c:pt>
                <c:pt idx="240">
                  <c:v>2564.7599999999998</c:v>
                </c:pt>
                <c:pt idx="241">
                  <c:v>2564.7799999999997</c:v>
                </c:pt>
                <c:pt idx="242">
                  <c:v>2564.8000000000002</c:v>
                </c:pt>
                <c:pt idx="243">
                  <c:v>2564.8200000000002</c:v>
                </c:pt>
                <c:pt idx="244">
                  <c:v>2564.84</c:v>
                </c:pt>
                <c:pt idx="245">
                  <c:v>2564.86</c:v>
                </c:pt>
                <c:pt idx="246">
                  <c:v>2564.88</c:v>
                </c:pt>
                <c:pt idx="247">
                  <c:v>2564.9</c:v>
                </c:pt>
                <c:pt idx="248">
                  <c:v>2564.92</c:v>
                </c:pt>
                <c:pt idx="249">
                  <c:v>2564.94</c:v>
                </c:pt>
                <c:pt idx="250">
                  <c:v>2564.96</c:v>
                </c:pt>
                <c:pt idx="251">
                  <c:v>2564.98</c:v>
                </c:pt>
                <c:pt idx="252">
                  <c:v>2565</c:v>
                </c:pt>
                <c:pt idx="253">
                  <c:v>2565.02</c:v>
                </c:pt>
                <c:pt idx="254">
                  <c:v>2565.04</c:v>
                </c:pt>
                <c:pt idx="255">
                  <c:v>2565.06</c:v>
                </c:pt>
                <c:pt idx="256">
                  <c:v>2565.08</c:v>
                </c:pt>
                <c:pt idx="257">
                  <c:v>2565.1</c:v>
                </c:pt>
                <c:pt idx="258">
                  <c:v>2565.12</c:v>
                </c:pt>
                <c:pt idx="259">
                  <c:v>2565.14</c:v>
                </c:pt>
                <c:pt idx="260">
                  <c:v>2565.16</c:v>
                </c:pt>
                <c:pt idx="261">
                  <c:v>2565.1799999999998</c:v>
                </c:pt>
                <c:pt idx="262">
                  <c:v>2565.1999999999998</c:v>
                </c:pt>
                <c:pt idx="263">
                  <c:v>2565.2199999999998</c:v>
                </c:pt>
                <c:pt idx="264">
                  <c:v>2565.2399999999998</c:v>
                </c:pt>
                <c:pt idx="265">
                  <c:v>2565.2599999999998</c:v>
                </c:pt>
                <c:pt idx="266">
                  <c:v>2565.2799999999997</c:v>
                </c:pt>
                <c:pt idx="267">
                  <c:v>2565.3000000000002</c:v>
                </c:pt>
                <c:pt idx="268">
                  <c:v>2565.3200000000002</c:v>
                </c:pt>
                <c:pt idx="269">
                  <c:v>2565.34</c:v>
                </c:pt>
                <c:pt idx="270">
                  <c:v>2565.36</c:v>
                </c:pt>
                <c:pt idx="271">
                  <c:v>2565.38</c:v>
                </c:pt>
                <c:pt idx="272">
                  <c:v>2565.4</c:v>
                </c:pt>
                <c:pt idx="273">
                  <c:v>2565.42</c:v>
                </c:pt>
                <c:pt idx="274">
                  <c:v>2565.44</c:v>
                </c:pt>
                <c:pt idx="275">
                  <c:v>2565.46</c:v>
                </c:pt>
                <c:pt idx="276">
                  <c:v>2565.48</c:v>
                </c:pt>
                <c:pt idx="277">
                  <c:v>2565.5</c:v>
                </c:pt>
                <c:pt idx="278">
                  <c:v>2565.52</c:v>
                </c:pt>
                <c:pt idx="279">
                  <c:v>2565.54</c:v>
                </c:pt>
                <c:pt idx="280">
                  <c:v>2565.56</c:v>
                </c:pt>
                <c:pt idx="281">
                  <c:v>2565.58</c:v>
                </c:pt>
                <c:pt idx="282">
                  <c:v>2565.6</c:v>
                </c:pt>
                <c:pt idx="283">
                  <c:v>2565.62</c:v>
                </c:pt>
                <c:pt idx="284">
                  <c:v>2565.64</c:v>
                </c:pt>
                <c:pt idx="285">
                  <c:v>2565.66</c:v>
                </c:pt>
                <c:pt idx="286">
                  <c:v>2565.6799999999998</c:v>
                </c:pt>
                <c:pt idx="287">
                  <c:v>2565.6999999999998</c:v>
                </c:pt>
                <c:pt idx="288">
                  <c:v>2565.7199999999998</c:v>
                </c:pt>
                <c:pt idx="289">
                  <c:v>2565.7399999999998</c:v>
                </c:pt>
                <c:pt idx="290">
                  <c:v>2565.7599999999998</c:v>
                </c:pt>
                <c:pt idx="291">
                  <c:v>2565.7799999999997</c:v>
                </c:pt>
                <c:pt idx="292">
                  <c:v>2565.8000000000002</c:v>
                </c:pt>
                <c:pt idx="293">
                  <c:v>2565.8200000000002</c:v>
                </c:pt>
                <c:pt idx="294">
                  <c:v>2565.84</c:v>
                </c:pt>
                <c:pt idx="295">
                  <c:v>2565.86</c:v>
                </c:pt>
                <c:pt idx="296">
                  <c:v>2565.88</c:v>
                </c:pt>
                <c:pt idx="297">
                  <c:v>2565.9</c:v>
                </c:pt>
                <c:pt idx="298">
                  <c:v>2565.92</c:v>
                </c:pt>
                <c:pt idx="299">
                  <c:v>2565.94</c:v>
                </c:pt>
                <c:pt idx="300">
                  <c:v>2565.96</c:v>
                </c:pt>
                <c:pt idx="301">
                  <c:v>2565.98</c:v>
                </c:pt>
                <c:pt idx="302">
                  <c:v>2566</c:v>
                </c:pt>
                <c:pt idx="303">
                  <c:v>2566.02</c:v>
                </c:pt>
                <c:pt idx="304">
                  <c:v>2566.04</c:v>
                </c:pt>
                <c:pt idx="305">
                  <c:v>2566.06</c:v>
                </c:pt>
                <c:pt idx="306">
                  <c:v>2566.08</c:v>
                </c:pt>
                <c:pt idx="307">
                  <c:v>2566.1</c:v>
                </c:pt>
                <c:pt idx="308">
                  <c:v>2566.12</c:v>
                </c:pt>
                <c:pt idx="309">
                  <c:v>2566.14</c:v>
                </c:pt>
                <c:pt idx="310">
                  <c:v>2566.16</c:v>
                </c:pt>
                <c:pt idx="311">
                  <c:v>2566.1799999999998</c:v>
                </c:pt>
                <c:pt idx="312">
                  <c:v>2566.1999999999998</c:v>
                </c:pt>
                <c:pt idx="313">
                  <c:v>2566.2199999999998</c:v>
                </c:pt>
                <c:pt idx="314">
                  <c:v>2566.2399999999998</c:v>
                </c:pt>
                <c:pt idx="315">
                  <c:v>2566.2599999999998</c:v>
                </c:pt>
                <c:pt idx="316">
                  <c:v>2566.2799999999997</c:v>
                </c:pt>
                <c:pt idx="317">
                  <c:v>2566.3000000000002</c:v>
                </c:pt>
                <c:pt idx="318">
                  <c:v>2566.3200000000002</c:v>
                </c:pt>
                <c:pt idx="319">
                  <c:v>2566.34</c:v>
                </c:pt>
                <c:pt idx="320">
                  <c:v>2566.36</c:v>
                </c:pt>
                <c:pt idx="321">
                  <c:v>2566.38</c:v>
                </c:pt>
                <c:pt idx="322">
                  <c:v>2566.4</c:v>
                </c:pt>
                <c:pt idx="323">
                  <c:v>2566.42</c:v>
                </c:pt>
                <c:pt idx="324">
                  <c:v>2566.44</c:v>
                </c:pt>
                <c:pt idx="325">
                  <c:v>2566.46</c:v>
                </c:pt>
                <c:pt idx="326">
                  <c:v>2566.48</c:v>
                </c:pt>
                <c:pt idx="327">
                  <c:v>2566.5</c:v>
                </c:pt>
                <c:pt idx="328">
                  <c:v>2566.52</c:v>
                </c:pt>
                <c:pt idx="329">
                  <c:v>2566.54</c:v>
                </c:pt>
                <c:pt idx="330">
                  <c:v>2566.56</c:v>
                </c:pt>
                <c:pt idx="331">
                  <c:v>2566.58</c:v>
                </c:pt>
                <c:pt idx="332">
                  <c:v>2566.6</c:v>
                </c:pt>
                <c:pt idx="333">
                  <c:v>2566.62</c:v>
                </c:pt>
                <c:pt idx="334">
                  <c:v>2566.64</c:v>
                </c:pt>
                <c:pt idx="335">
                  <c:v>2566.66</c:v>
                </c:pt>
                <c:pt idx="336">
                  <c:v>2566.6799999999998</c:v>
                </c:pt>
                <c:pt idx="337">
                  <c:v>2566.6999999999998</c:v>
                </c:pt>
                <c:pt idx="338">
                  <c:v>2566.7199999999998</c:v>
                </c:pt>
                <c:pt idx="339">
                  <c:v>2566.7399999999998</c:v>
                </c:pt>
                <c:pt idx="340">
                  <c:v>2566.7599999999998</c:v>
                </c:pt>
                <c:pt idx="341">
                  <c:v>2566.7799999999997</c:v>
                </c:pt>
                <c:pt idx="342">
                  <c:v>2566.8000000000002</c:v>
                </c:pt>
                <c:pt idx="343">
                  <c:v>2566.8200000000002</c:v>
                </c:pt>
                <c:pt idx="344">
                  <c:v>2566.84</c:v>
                </c:pt>
                <c:pt idx="345">
                  <c:v>2566.86</c:v>
                </c:pt>
                <c:pt idx="346">
                  <c:v>2566.88</c:v>
                </c:pt>
                <c:pt idx="347">
                  <c:v>2566.9</c:v>
                </c:pt>
                <c:pt idx="348">
                  <c:v>2566.92</c:v>
                </c:pt>
                <c:pt idx="349">
                  <c:v>2566.94</c:v>
                </c:pt>
                <c:pt idx="350">
                  <c:v>2566.96</c:v>
                </c:pt>
                <c:pt idx="351">
                  <c:v>2566.98</c:v>
                </c:pt>
                <c:pt idx="352">
                  <c:v>2567</c:v>
                </c:pt>
                <c:pt idx="353">
                  <c:v>2567.02</c:v>
                </c:pt>
                <c:pt idx="354">
                  <c:v>2567.04</c:v>
                </c:pt>
                <c:pt idx="355">
                  <c:v>2567.06</c:v>
                </c:pt>
                <c:pt idx="356">
                  <c:v>2567.08</c:v>
                </c:pt>
                <c:pt idx="357">
                  <c:v>2567.1</c:v>
                </c:pt>
                <c:pt idx="358">
                  <c:v>2567.12</c:v>
                </c:pt>
                <c:pt idx="359">
                  <c:v>2567.14</c:v>
                </c:pt>
                <c:pt idx="360">
                  <c:v>2567.16</c:v>
                </c:pt>
                <c:pt idx="361">
                  <c:v>2567.1799999999998</c:v>
                </c:pt>
                <c:pt idx="362">
                  <c:v>2567.1999999999998</c:v>
                </c:pt>
                <c:pt idx="363">
                  <c:v>2567.2199999999998</c:v>
                </c:pt>
                <c:pt idx="364">
                  <c:v>2567.2399999999998</c:v>
                </c:pt>
                <c:pt idx="365">
                  <c:v>2567.2599999999998</c:v>
                </c:pt>
                <c:pt idx="366">
                  <c:v>2567.2799999999997</c:v>
                </c:pt>
                <c:pt idx="367">
                  <c:v>2567.3000000000002</c:v>
                </c:pt>
                <c:pt idx="368">
                  <c:v>2567.3200000000002</c:v>
                </c:pt>
                <c:pt idx="369">
                  <c:v>2567.34</c:v>
                </c:pt>
                <c:pt idx="370">
                  <c:v>2567.36</c:v>
                </c:pt>
                <c:pt idx="371">
                  <c:v>2567.38</c:v>
                </c:pt>
                <c:pt idx="372">
                  <c:v>2567.4</c:v>
                </c:pt>
                <c:pt idx="373">
                  <c:v>2567.42</c:v>
                </c:pt>
                <c:pt idx="374">
                  <c:v>2567.44</c:v>
                </c:pt>
                <c:pt idx="375">
                  <c:v>2567.46</c:v>
                </c:pt>
                <c:pt idx="376">
                  <c:v>2567.48</c:v>
                </c:pt>
                <c:pt idx="377">
                  <c:v>2567.5</c:v>
                </c:pt>
                <c:pt idx="378">
                  <c:v>2567.52</c:v>
                </c:pt>
                <c:pt idx="379">
                  <c:v>2567.54</c:v>
                </c:pt>
                <c:pt idx="380">
                  <c:v>2567.56</c:v>
                </c:pt>
                <c:pt idx="381">
                  <c:v>2567.58</c:v>
                </c:pt>
                <c:pt idx="382">
                  <c:v>2567.6</c:v>
                </c:pt>
                <c:pt idx="383">
                  <c:v>2567.62</c:v>
                </c:pt>
                <c:pt idx="384">
                  <c:v>2567.64</c:v>
                </c:pt>
                <c:pt idx="385">
                  <c:v>2567.66</c:v>
                </c:pt>
                <c:pt idx="386">
                  <c:v>2567.6799999999998</c:v>
                </c:pt>
                <c:pt idx="387">
                  <c:v>2567.6999999999998</c:v>
                </c:pt>
                <c:pt idx="388">
                  <c:v>2567.7199999999998</c:v>
                </c:pt>
                <c:pt idx="389">
                  <c:v>2567.7399999999998</c:v>
                </c:pt>
                <c:pt idx="390">
                  <c:v>2567.7599999999998</c:v>
                </c:pt>
                <c:pt idx="391">
                  <c:v>2567.7799999999997</c:v>
                </c:pt>
                <c:pt idx="392">
                  <c:v>2567.8000000000002</c:v>
                </c:pt>
                <c:pt idx="393">
                  <c:v>2567.8200000000002</c:v>
                </c:pt>
                <c:pt idx="394">
                  <c:v>2567.84</c:v>
                </c:pt>
                <c:pt idx="395">
                  <c:v>2567.86</c:v>
                </c:pt>
                <c:pt idx="396">
                  <c:v>2567.88</c:v>
                </c:pt>
                <c:pt idx="397">
                  <c:v>2567.9</c:v>
                </c:pt>
                <c:pt idx="398">
                  <c:v>2567.92</c:v>
                </c:pt>
                <c:pt idx="399">
                  <c:v>2567.94</c:v>
                </c:pt>
                <c:pt idx="400">
                  <c:v>2567.96</c:v>
                </c:pt>
                <c:pt idx="401">
                  <c:v>2567.98</c:v>
                </c:pt>
                <c:pt idx="402">
                  <c:v>2568</c:v>
                </c:pt>
                <c:pt idx="403">
                  <c:v>2568.02</c:v>
                </c:pt>
                <c:pt idx="404">
                  <c:v>2568.04</c:v>
                </c:pt>
                <c:pt idx="405">
                  <c:v>2568.06</c:v>
                </c:pt>
                <c:pt idx="406">
                  <c:v>2568.08</c:v>
                </c:pt>
                <c:pt idx="407">
                  <c:v>2568.1</c:v>
                </c:pt>
                <c:pt idx="408">
                  <c:v>2568.12</c:v>
                </c:pt>
                <c:pt idx="409">
                  <c:v>2568.14</c:v>
                </c:pt>
                <c:pt idx="410">
                  <c:v>2568.16</c:v>
                </c:pt>
                <c:pt idx="411">
                  <c:v>2568.1799999999998</c:v>
                </c:pt>
                <c:pt idx="412">
                  <c:v>2568.1999999999998</c:v>
                </c:pt>
                <c:pt idx="413">
                  <c:v>2568.2199999999998</c:v>
                </c:pt>
                <c:pt idx="414">
                  <c:v>2568.2399999999998</c:v>
                </c:pt>
                <c:pt idx="415">
                  <c:v>2568.2599999999998</c:v>
                </c:pt>
                <c:pt idx="416">
                  <c:v>2568.2799999999997</c:v>
                </c:pt>
                <c:pt idx="417">
                  <c:v>2568.3000000000002</c:v>
                </c:pt>
                <c:pt idx="418">
                  <c:v>2568.3200000000002</c:v>
                </c:pt>
                <c:pt idx="419">
                  <c:v>2568.34</c:v>
                </c:pt>
                <c:pt idx="420">
                  <c:v>2568.36</c:v>
                </c:pt>
                <c:pt idx="421">
                  <c:v>2568.38</c:v>
                </c:pt>
                <c:pt idx="422">
                  <c:v>2568.4</c:v>
                </c:pt>
                <c:pt idx="423">
                  <c:v>2568.42</c:v>
                </c:pt>
                <c:pt idx="424">
                  <c:v>2568.44</c:v>
                </c:pt>
                <c:pt idx="425">
                  <c:v>2568.46</c:v>
                </c:pt>
                <c:pt idx="426">
                  <c:v>2568.48</c:v>
                </c:pt>
                <c:pt idx="427">
                  <c:v>2568.5</c:v>
                </c:pt>
                <c:pt idx="428">
                  <c:v>2568.52</c:v>
                </c:pt>
                <c:pt idx="429">
                  <c:v>2568.54</c:v>
                </c:pt>
                <c:pt idx="430">
                  <c:v>2568.56</c:v>
                </c:pt>
                <c:pt idx="431">
                  <c:v>2568.58</c:v>
                </c:pt>
                <c:pt idx="432">
                  <c:v>2568.6</c:v>
                </c:pt>
                <c:pt idx="433">
                  <c:v>2568.62</c:v>
                </c:pt>
                <c:pt idx="434">
                  <c:v>2568.64</c:v>
                </c:pt>
                <c:pt idx="435">
                  <c:v>2568.66</c:v>
                </c:pt>
                <c:pt idx="436">
                  <c:v>2568.6799999999998</c:v>
                </c:pt>
                <c:pt idx="437">
                  <c:v>2568.6999999999998</c:v>
                </c:pt>
                <c:pt idx="438">
                  <c:v>2568.7199999999998</c:v>
                </c:pt>
                <c:pt idx="439">
                  <c:v>2568.7399999999998</c:v>
                </c:pt>
                <c:pt idx="440">
                  <c:v>2568.7599999999998</c:v>
                </c:pt>
                <c:pt idx="441">
                  <c:v>2568.7799999999997</c:v>
                </c:pt>
                <c:pt idx="442">
                  <c:v>2568.8000000000002</c:v>
                </c:pt>
                <c:pt idx="443">
                  <c:v>2568.8200000000002</c:v>
                </c:pt>
                <c:pt idx="444">
                  <c:v>2568.84</c:v>
                </c:pt>
                <c:pt idx="445">
                  <c:v>2568.86</c:v>
                </c:pt>
                <c:pt idx="446">
                  <c:v>2568.88</c:v>
                </c:pt>
                <c:pt idx="447">
                  <c:v>2568.9</c:v>
                </c:pt>
                <c:pt idx="448">
                  <c:v>2568.92</c:v>
                </c:pt>
                <c:pt idx="449">
                  <c:v>2568.94</c:v>
                </c:pt>
                <c:pt idx="450">
                  <c:v>2568.96</c:v>
                </c:pt>
                <c:pt idx="451">
                  <c:v>2568.98</c:v>
                </c:pt>
                <c:pt idx="452">
                  <c:v>2569</c:v>
                </c:pt>
                <c:pt idx="453">
                  <c:v>2569.02</c:v>
                </c:pt>
                <c:pt idx="454">
                  <c:v>2569.04</c:v>
                </c:pt>
                <c:pt idx="455">
                  <c:v>2569.06</c:v>
                </c:pt>
                <c:pt idx="456">
                  <c:v>2569.08</c:v>
                </c:pt>
                <c:pt idx="457">
                  <c:v>2569.1</c:v>
                </c:pt>
                <c:pt idx="458">
                  <c:v>2569.12</c:v>
                </c:pt>
                <c:pt idx="459">
                  <c:v>2569.14</c:v>
                </c:pt>
                <c:pt idx="460">
                  <c:v>2569.16</c:v>
                </c:pt>
                <c:pt idx="461">
                  <c:v>2569.1799999999998</c:v>
                </c:pt>
                <c:pt idx="462">
                  <c:v>2569.1999999999998</c:v>
                </c:pt>
                <c:pt idx="463">
                  <c:v>2569.2199999999998</c:v>
                </c:pt>
                <c:pt idx="464">
                  <c:v>2569.2399999999998</c:v>
                </c:pt>
                <c:pt idx="465">
                  <c:v>2569.2599999999998</c:v>
                </c:pt>
                <c:pt idx="466">
                  <c:v>2569.2799999999997</c:v>
                </c:pt>
                <c:pt idx="467">
                  <c:v>2569.3000000000002</c:v>
                </c:pt>
                <c:pt idx="468">
                  <c:v>2569.3200000000002</c:v>
                </c:pt>
                <c:pt idx="469">
                  <c:v>2569.34</c:v>
                </c:pt>
                <c:pt idx="470">
                  <c:v>2569.36</c:v>
                </c:pt>
                <c:pt idx="471">
                  <c:v>2569.38</c:v>
                </c:pt>
                <c:pt idx="472">
                  <c:v>2569.4</c:v>
                </c:pt>
                <c:pt idx="473">
                  <c:v>2569.42</c:v>
                </c:pt>
                <c:pt idx="474">
                  <c:v>2569.44</c:v>
                </c:pt>
                <c:pt idx="475">
                  <c:v>2569.46</c:v>
                </c:pt>
                <c:pt idx="476">
                  <c:v>2569.48</c:v>
                </c:pt>
                <c:pt idx="477">
                  <c:v>2569.5</c:v>
                </c:pt>
                <c:pt idx="478">
                  <c:v>2569.52</c:v>
                </c:pt>
                <c:pt idx="479">
                  <c:v>2569.54</c:v>
                </c:pt>
                <c:pt idx="480">
                  <c:v>2569.56</c:v>
                </c:pt>
                <c:pt idx="481">
                  <c:v>2569.58</c:v>
                </c:pt>
                <c:pt idx="482">
                  <c:v>2569.6</c:v>
                </c:pt>
                <c:pt idx="483">
                  <c:v>2569.62</c:v>
                </c:pt>
                <c:pt idx="484">
                  <c:v>2569.64</c:v>
                </c:pt>
                <c:pt idx="485">
                  <c:v>2569.66</c:v>
                </c:pt>
                <c:pt idx="486">
                  <c:v>2569.6799999999998</c:v>
                </c:pt>
                <c:pt idx="487">
                  <c:v>2569.6999999999998</c:v>
                </c:pt>
                <c:pt idx="488">
                  <c:v>2569.7199999999998</c:v>
                </c:pt>
                <c:pt idx="489">
                  <c:v>2569.7399999999998</c:v>
                </c:pt>
                <c:pt idx="490">
                  <c:v>2569.7599999999998</c:v>
                </c:pt>
                <c:pt idx="491">
                  <c:v>2569.7799999999997</c:v>
                </c:pt>
                <c:pt idx="492">
                  <c:v>2569.8000000000002</c:v>
                </c:pt>
                <c:pt idx="493">
                  <c:v>2569.8200000000002</c:v>
                </c:pt>
                <c:pt idx="494">
                  <c:v>2569.84</c:v>
                </c:pt>
                <c:pt idx="495">
                  <c:v>2569.86</c:v>
                </c:pt>
                <c:pt idx="496">
                  <c:v>2569.88</c:v>
                </c:pt>
                <c:pt idx="497">
                  <c:v>2569.9</c:v>
                </c:pt>
                <c:pt idx="498">
                  <c:v>2569.92</c:v>
                </c:pt>
                <c:pt idx="499">
                  <c:v>2569.94</c:v>
                </c:pt>
                <c:pt idx="500">
                  <c:v>2569.96</c:v>
                </c:pt>
                <c:pt idx="501">
                  <c:v>2569.98</c:v>
                </c:pt>
                <c:pt idx="502">
                  <c:v>2570</c:v>
                </c:pt>
                <c:pt idx="503">
                  <c:v>2570.02</c:v>
                </c:pt>
                <c:pt idx="504">
                  <c:v>2570.04</c:v>
                </c:pt>
                <c:pt idx="505">
                  <c:v>2570.06</c:v>
                </c:pt>
                <c:pt idx="506">
                  <c:v>2570.08</c:v>
                </c:pt>
                <c:pt idx="507">
                  <c:v>2570.1</c:v>
                </c:pt>
                <c:pt idx="508">
                  <c:v>2570.12</c:v>
                </c:pt>
                <c:pt idx="509">
                  <c:v>2570.14</c:v>
                </c:pt>
                <c:pt idx="510">
                  <c:v>2570.16</c:v>
                </c:pt>
                <c:pt idx="511">
                  <c:v>2570.1799999999998</c:v>
                </c:pt>
                <c:pt idx="512">
                  <c:v>2570.1999999999998</c:v>
                </c:pt>
                <c:pt idx="513">
                  <c:v>2570.2199999999998</c:v>
                </c:pt>
                <c:pt idx="514">
                  <c:v>2570.2399999999998</c:v>
                </c:pt>
                <c:pt idx="515">
                  <c:v>2570.2599999999998</c:v>
                </c:pt>
                <c:pt idx="516">
                  <c:v>2570.2799999999997</c:v>
                </c:pt>
                <c:pt idx="517">
                  <c:v>2570.3000000000002</c:v>
                </c:pt>
                <c:pt idx="518">
                  <c:v>2570.3200000000002</c:v>
                </c:pt>
                <c:pt idx="519">
                  <c:v>2570.34</c:v>
                </c:pt>
                <c:pt idx="520">
                  <c:v>2570.36</c:v>
                </c:pt>
                <c:pt idx="521">
                  <c:v>2570.38</c:v>
                </c:pt>
                <c:pt idx="522">
                  <c:v>2570.4</c:v>
                </c:pt>
                <c:pt idx="523">
                  <c:v>2570.42</c:v>
                </c:pt>
                <c:pt idx="524">
                  <c:v>2570.44</c:v>
                </c:pt>
                <c:pt idx="525">
                  <c:v>2570.46</c:v>
                </c:pt>
                <c:pt idx="526">
                  <c:v>2570.48</c:v>
                </c:pt>
                <c:pt idx="527">
                  <c:v>2570.5</c:v>
                </c:pt>
                <c:pt idx="528">
                  <c:v>2570.52</c:v>
                </c:pt>
                <c:pt idx="529">
                  <c:v>2570.54</c:v>
                </c:pt>
                <c:pt idx="530">
                  <c:v>2570.56</c:v>
                </c:pt>
                <c:pt idx="531">
                  <c:v>2570.58</c:v>
                </c:pt>
                <c:pt idx="532">
                  <c:v>2570.6</c:v>
                </c:pt>
                <c:pt idx="533">
                  <c:v>2570.62</c:v>
                </c:pt>
                <c:pt idx="534">
                  <c:v>2570.64</c:v>
                </c:pt>
                <c:pt idx="535">
                  <c:v>2570.66</c:v>
                </c:pt>
                <c:pt idx="536">
                  <c:v>2570.6799999999998</c:v>
                </c:pt>
                <c:pt idx="537">
                  <c:v>2570.6999999999998</c:v>
                </c:pt>
                <c:pt idx="538">
                  <c:v>2570.7199999999998</c:v>
                </c:pt>
                <c:pt idx="539">
                  <c:v>2570.7399999999998</c:v>
                </c:pt>
                <c:pt idx="540">
                  <c:v>2570.7599999999998</c:v>
                </c:pt>
                <c:pt idx="541">
                  <c:v>2570.7799999999997</c:v>
                </c:pt>
                <c:pt idx="542">
                  <c:v>2570.8000000000002</c:v>
                </c:pt>
                <c:pt idx="543">
                  <c:v>2570.8200000000002</c:v>
                </c:pt>
                <c:pt idx="544">
                  <c:v>2570.84</c:v>
                </c:pt>
                <c:pt idx="545">
                  <c:v>2570.86</c:v>
                </c:pt>
                <c:pt idx="546">
                  <c:v>2570.88</c:v>
                </c:pt>
                <c:pt idx="547">
                  <c:v>2570.9</c:v>
                </c:pt>
                <c:pt idx="548">
                  <c:v>2570.92</c:v>
                </c:pt>
                <c:pt idx="549">
                  <c:v>2570.94</c:v>
                </c:pt>
                <c:pt idx="550">
                  <c:v>2570.96</c:v>
                </c:pt>
                <c:pt idx="551">
                  <c:v>2570.98</c:v>
                </c:pt>
                <c:pt idx="552">
                  <c:v>2571</c:v>
                </c:pt>
                <c:pt idx="553">
                  <c:v>2571.02</c:v>
                </c:pt>
                <c:pt idx="554">
                  <c:v>2571.04</c:v>
                </c:pt>
                <c:pt idx="555">
                  <c:v>2571.06</c:v>
                </c:pt>
                <c:pt idx="556">
                  <c:v>2571.08</c:v>
                </c:pt>
                <c:pt idx="557">
                  <c:v>2571.1</c:v>
                </c:pt>
                <c:pt idx="558">
                  <c:v>2571.12</c:v>
                </c:pt>
                <c:pt idx="559">
                  <c:v>2571.14</c:v>
                </c:pt>
                <c:pt idx="560">
                  <c:v>2571.16</c:v>
                </c:pt>
                <c:pt idx="561">
                  <c:v>2571.1799999999998</c:v>
                </c:pt>
                <c:pt idx="562">
                  <c:v>2571.1999999999998</c:v>
                </c:pt>
                <c:pt idx="563">
                  <c:v>2571.2199999999998</c:v>
                </c:pt>
                <c:pt idx="564">
                  <c:v>2571.2399999999998</c:v>
                </c:pt>
                <c:pt idx="565">
                  <c:v>2571.2599999999998</c:v>
                </c:pt>
                <c:pt idx="566">
                  <c:v>2571.2799999999997</c:v>
                </c:pt>
                <c:pt idx="567">
                  <c:v>2571.3000000000002</c:v>
                </c:pt>
                <c:pt idx="568">
                  <c:v>2571.3200000000002</c:v>
                </c:pt>
                <c:pt idx="569">
                  <c:v>2571.34</c:v>
                </c:pt>
                <c:pt idx="570">
                  <c:v>2571.36</c:v>
                </c:pt>
                <c:pt idx="571">
                  <c:v>2571.38</c:v>
                </c:pt>
                <c:pt idx="572">
                  <c:v>2571.4</c:v>
                </c:pt>
                <c:pt idx="573">
                  <c:v>2571.42</c:v>
                </c:pt>
                <c:pt idx="574">
                  <c:v>2571.44</c:v>
                </c:pt>
                <c:pt idx="575">
                  <c:v>2571.46</c:v>
                </c:pt>
                <c:pt idx="576">
                  <c:v>2571.48</c:v>
                </c:pt>
                <c:pt idx="577">
                  <c:v>2571.5</c:v>
                </c:pt>
                <c:pt idx="578">
                  <c:v>2571.52</c:v>
                </c:pt>
                <c:pt idx="579">
                  <c:v>2571.54</c:v>
                </c:pt>
                <c:pt idx="580">
                  <c:v>2571.56</c:v>
                </c:pt>
                <c:pt idx="581">
                  <c:v>2571.58</c:v>
                </c:pt>
                <c:pt idx="582">
                  <c:v>2571.6</c:v>
                </c:pt>
                <c:pt idx="583">
                  <c:v>2571.62</c:v>
                </c:pt>
                <c:pt idx="584">
                  <c:v>2571.64</c:v>
                </c:pt>
                <c:pt idx="585">
                  <c:v>2571.66</c:v>
                </c:pt>
                <c:pt idx="586">
                  <c:v>2571.6799999999998</c:v>
                </c:pt>
                <c:pt idx="587">
                  <c:v>2571.6999999999998</c:v>
                </c:pt>
                <c:pt idx="588">
                  <c:v>2571.7199999999998</c:v>
                </c:pt>
                <c:pt idx="589">
                  <c:v>2571.7399999999998</c:v>
                </c:pt>
                <c:pt idx="590">
                  <c:v>2571.7599999999998</c:v>
                </c:pt>
                <c:pt idx="591">
                  <c:v>2571.7799999999997</c:v>
                </c:pt>
                <c:pt idx="592">
                  <c:v>2571.8000000000002</c:v>
                </c:pt>
                <c:pt idx="593">
                  <c:v>2571.8200000000002</c:v>
                </c:pt>
                <c:pt idx="594">
                  <c:v>2571.84</c:v>
                </c:pt>
                <c:pt idx="595">
                  <c:v>2571.86</c:v>
                </c:pt>
                <c:pt idx="596">
                  <c:v>2571.88</c:v>
                </c:pt>
                <c:pt idx="597">
                  <c:v>2571.9</c:v>
                </c:pt>
                <c:pt idx="598">
                  <c:v>2571.92</c:v>
                </c:pt>
                <c:pt idx="599">
                  <c:v>2571.94</c:v>
                </c:pt>
                <c:pt idx="600">
                  <c:v>2571.96</c:v>
                </c:pt>
                <c:pt idx="601">
                  <c:v>2571.98</c:v>
                </c:pt>
                <c:pt idx="602">
                  <c:v>2572</c:v>
                </c:pt>
                <c:pt idx="603">
                  <c:v>2572.02</c:v>
                </c:pt>
                <c:pt idx="604">
                  <c:v>2572.04</c:v>
                </c:pt>
                <c:pt idx="605">
                  <c:v>2572.06</c:v>
                </c:pt>
                <c:pt idx="606">
                  <c:v>2572.08</c:v>
                </c:pt>
                <c:pt idx="607">
                  <c:v>2572.1</c:v>
                </c:pt>
                <c:pt idx="608">
                  <c:v>2572.12</c:v>
                </c:pt>
                <c:pt idx="609">
                  <c:v>2572.14</c:v>
                </c:pt>
                <c:pt idx="610">
                  <c:v>2572.16</c:v>
                </c:pt>
                <c:pt idx="611">
                  <c:v>2572.1799999999998</c:v>
                </c:pt>
                <c:pt idx="612">
                  <c:v>2572.1999999999998</c:v>
                </c:pt>
                <c:pt idx="613">
                  <c:v>2572.2199999999998</c:v>
                </c:pt>
                <c:pt idx="614">
                  <c:v>2572.2399999999998</c:v>
                </c:pt>
                <c:pt idx="615">
                  <c:v>2572.2599999999998</c:v>
                </c:pt>
                <c:pt idx="616">
                  <c:v>2572.2799999999997</c:v>
                </c:pt>
                <c:pt idx="617">
                  <c:v>2572.3000000000002</c:v>
                </c:pt>
                <c:pt idx="618">
                  <c:v>2572.3200000000002</c:v>
                </c:pt>
                <c:pt idx="619">
                  <c:v>2572.34</c:v>
                </c:pt>
                <c:pt idx="620">
                  <c:v>2572.36</c:v>
                </c:pt>
                <c:pt idx="621">
                  <c:v>2572.38</c:v>
                </c:pt>
                <c:pt idx="622">
                  <c:v>2572.4</c:v>
                </c:pt>
                <c:pt idx="623">
                  <c:v>2572.42</c:v>
                </c:pt>
                <c:pt idx="624">
                  <c:v>2572.44</c:v>
                </c:pt>
                <c:pt idx="625">
                  <c:v>2572.46</c:v>
                </c:pt>
                <c:pt idx="626">
                  <c:v>2572.48</c:v>
                </c:pt>
                <c:pt idx="627">
                  <c:v>2572.5</c:v>
                </c:pt>
                <c:pt idx="628">
                  <c:v>2572.52</c:v>
                </c:pt>
                <c:pt idx="629">
                  <c:v>2572.54</c:v>
                </c:pt>
                <c:pt idx="630">
                  <c:v>2572.56</c:v>
                </c:pt>
                <c:pt idx="631">
                  <c:v>2572.58</c:v>
                </c:pt>
                <c:pt idx="632">
                  <c:v>2572.6</c:v>
                </c:pt>
                <c:pt idx="633">
                  <c:v>2572.62</c:v>
                </c:pt>
                <c:pt idx="634">
                  <c:v>2572.64</c:v>
                </c:pt>
                <c:pt idx="635">
                  <c:v>2572.66</c:v>
                </c:pt>
                <c:pt idx="636">
                  <c:v>2572.6799999999998</c:v>
                </c:pt>
                <c:pt idx="637">
                  <c:v>2572.6999999999998</c:v>
                </c:pt>
                <c:pt idx="638">
                  <c:v>2572.7199999999998</c:v>
                </c:pt>
                <c:pt idx="639">
                  <c:v>2572.7399999999998</c:v>
                </c:pt>
                <c:pt idx="640">
                  <c:v>2572.7599999999998</c:v>
                </c:pt>
                <c:pt idx="641">
                  <c:v>2572.7799999999997</c:v>
                </c:pt>
                <c:pt idx="642">
                  <c:v>2572.8000000000002</c:v>
                </c:pt>
                <c:pt idx="643">
                  <c:v>2572.8200000000002</c:v>
                </c:pt>
                <c:pt idx="644">
                  <c:v>2572.84</c:v>
                </c:pt>
                <c:pt idx="645">
                  <c:v>2572.86</c:v>
                </c:pt>
                <c:pt idx="646">
                  <c:v>2572.88</c:v>
                </c:pt>
                <c:pt idx="647">
                  <c:v>2572.9</c:v>
                </c:pt>
                <c:pt idx="648">
                  <c:v>2572.92</c:v>
                </c:pt>
                <c:pt idx="649">
                  <c:v>2572.94</c:v>
                </c:pt>
                <c:pt idx="650">
                  <c:v>2572.96</c:v>
                </c:pt>
                <c:pt idx="651">
                  <c:v>2572.98</c:v>
                </c:pt>
                <c:pt idx="652">
                  <c:v>2573</c:v>
                </c:pt>
                <c:pt idx="653">
                  <c:v>2573.02</c:v>
                </c:pt>
                <c:pt idx="654">
                  <c:v>2573.04</c:v>
                </c:pt>
                <c:pt idx="655">
                  <c:v>2573.06</c:v>
                </c:pt>
                <c:pt idx="656">
                  <c:v>2573.08</c:v>
                </c:pt>
                <c:pt idx="657">
                  <c:v>2573.1</c:v>
                </c:pt>
                <c:pt idx="658">
                  <c:v>2573.12</c:v>
                </c:pt>
                <c:pt idx="659">
                  <c:v>2573.14</c:v>
                </c:pt>
                <c:pt idx="660">
                  <c:v>2573.16</c:v>
                </c:pt>
                <c:pt idx="661">
                  <c:v>2573.1799999999998</c:v>
                </c:pt>
                <c:pt idx="662">
                  <c:v>2573.1999999999998</c:v>
                </c:pt>
                <c:pt idx="663">
                  <c:v>2573.2199999999998</c:v>
                </c:pt>
                <c:pt idx="664">
                  <c:v>2573.2399999999998</c:v>
                </c:pt>
                <c:pt idx="665">
                  <c:v>2573.2599999999998</c:v>
                </c:pt>
                <c:pt idx="666">
                  <c:v>2573.2799999999997</c:v>
                </c:pt>
                <c:pt idx="667">
                  <c:v>2573.3000000000002</c:v>
                </c:pt>
                <c:pt idx="668">
                  <c:v>2573.3200000000002</c:v>
                </c:pt>
                <c:pt idx="669">
                  <c:v>2573.34</c:v>
                </c:pt>
                <c:pt idx="670">
                  <c:v>2573.36</c:v>
                </c:pt>
                <c:pt idx="671">
                  <c:v>2573.38</c:v>
                </c:pt>
                <c:pt idx="672">
                  <c:v>2573.4</c:v>
                </c:pt>
                <c:pt idx="673">
                  <c:v>2573.42</c:v>
                </c:pt>
                <c:pt idx="674">
                  <c:v>2573.44</c:v>
                </c:pt>
                <c:pt idx="675">
                  <c:v>2573.46</c:v>
                </c:pt>
                <c:pt idx="676">
                  <c:v>2573.48</c:v>
                </c:pt>
                <c:pt idx="677">
                  <c:v>2573.5</c:v>
                </c:pt>
                <c:pt idx="678">
                  <c:v>2573.52</c:v>
                </c:pt>
                <c:pt idx="679">
                  <c:v>2573.54</c:v>
                </c:pt>
                <c:pt idx="680">
                  <c:v>2573.56</c:v>
                </c:pt>
                <c:pt idx="681">
                  <c:v>2573.58</c:v>
                </c:pt>
                <c:pt idx="682">
                  <c:v>2573.6</c:v>
                </c:pt>
                <c:pt idx="683">
                  <c:v>2573.62</c:v>
                </c:pt>
                <c:pt idx="684">
                  <c:v>2573.64</c:v>
                </c:pt>
                <c:pt idx="685">
                  <c:v>2573.66</c:v>
                </c:pt>
                <c:pt idx="686">
                  <c:v>2573.6799999999998</c:v>
                </c:pt>
                <c:pt idx="687">
                  <c:v>2573.6999999999998</c:v>
                </c:pt>
                <c:pt idx="688">
                  <c:v>2573.7199999999998</c:v>
                </c:pt>
                <c:pt idx="689">
                  <c:v>2573.7399999999998</c:v>
                </c:pt>
                <c:pt idx="690">
                  <c:v>2573.7599999999998</c:v>
                </c:pt>
                <c:pt idx="691">
                  <c:v>2573.7799999999997</c:v>
                </c:pt>
                <c:pt idx="692">
                  <c:v>2573.8000000000002</c:v>
                </c:pt>
                <c:pt idx="693">
                  <c:v>2573.8200000000002</c:v>
                </c:pt>
                <c:pt idx="694">
                  <c:v>2573.84</c:v>
                </c:pt>
                <c:pt idx="695">
                  <c:v>2573.86</c:v>
                </c:pt>
                <c:pt idx="696">
                  <c:v>2573.88</c:v>
                </c:pt>
                <c:pt idx="697">
                  <c:v>2573.9</c:v>
                </c:pt>
                <c:pt idx="698">
                  <c:v>2573.92</c:v>
                </c:pt>
                <c:pt idx="699">
                  <c:v>2573.94</c:v>
                </c:pt>
                <c:pt idx="700">
                  <c:v>2573.96</c:v>
                </c:pt>
                <c:pt idx="701">
                  <c:v>2573.98</c:v>
                </c:pt>
                <c:pt idx="702">
                  <c:v>2574</c:v>
                </c:pt>
                <c:pt idx="703">
                  <c:v>2574.02</c:v>
                </c:pt>
                <c:pt idx="704">
                  <c:v>2574.04</c:v>
                </c:pt>
                <c:pt idx="705">
                  <c:v>2574.06</c:v>
                </c:pt>
                <c:pt idx="706">
                  <c:v>2574.08</c:v>
                </c:pt>
                <c:pt idx="707">
                  <c:v>2574.1</c:v>
                </c:pt>
                <c:pt idx="708">
                  <c:v>2574.12</c:v>
                </c:pt>
                <c:pt idx="709">
                  <c:v>2574.14</c:v>
                </c:pt>
                <c:pt idx="710">
                  <c:v>2574.16</c:v>
                </c:pt>
                <c:pt idx="711">
                  <c:v>2574.1799999999998</c:v>
                </c:pt>
                <c:pt idx="712">
                  <c:v>2574.1999999999998</c:v>
                </c:pt>
                <c:pt idx="713">
                  <c:v>2574.2199999999998</c:v>
                </c:pt>
                <c:pt idx="714">
                  <c:v>2574.2399999999998</c:v>
                </c:pt>
                <c:pt idx="715">
                  <c:v>2574.2599999999998</c:v>
                </c:pt>
                <c:pt idx="716">
                  <c:v>2574.2799999999997</c:v>
                </c:pt>
                <c:pt idx="717">
                  <c:v>2574.3000000000002</c:v>
                </c:pt>
                <c:pt idx="718">
                  <c:v>2574.3200000000002</c:v>
                </c:pt>
                <c:pt idx="719">
                  <c:v>2574.34</c:v>
                </c:pt>
                <c:pt idx="720">
                  <c:v>2574.36</c:v>
                </c:pt>
                <c:pt idx="721">
                  <c:v>2574.38</c:v>
                </c:pt>
                <c:pt idx="722">
                  <c:v>2574.4</c:v>
                </c:pt>
                <c:pt idx="723">
                  <c:v>2574.42</c:v>
                </c:pt>
                <c:pt idx="724">
                  <c:v>2574.44</c:v>
                </c:pt>
                <c:pt idx="725">
                  <c:v>2574.46</c:v>
                </c:pt>
                <c:pt idx="726">
                  <c:v>2574.48</c:v>
                </c:pt>
                <c:pt idx="727">
                  <c:v>2574.5</c:v>
                </c:pt>
                <c:pt idx="728">
                  <c:v>2574.52</c:v>
                </c:pt>
                <c:pt idx="729">
                  <c:v>2574.54</c:v>
                </c:pt>
                <c:pt idx="730">
                  <c:v>2574.56</c:v>
                </c:pt>
                <c:pt idx="731">
                  <c:v>2574.58</c:v>
                </c:pt>
                <c:pt idx="732">
                  <c:v>2574.6</c:v>
                </c:pt>
                <c:pt idx="733">
                  <c:v>2574.62</c:v>
                </c:pt>
                <c:pt idx="734">
                  <c:v>2574.64</c:v>
                </c:pt>
                <c:pt idx="735">
                  <c:v>2574.66</c:v>
                </c:pt>
                <c:pt idx="736">
                  <c:v>2574.6799999999998</c:v>
                </c:pt>
                <c:pt idx="737">
                  <c:v>2574.6999999999998</c:v>
                </c:pt>
                <c:pt idx="738">
                  <c:v>2574.7199999999998</c:v>
                </c:pt>
                <c:pt idx="739">
                  <c:v>2574.7399999999998</c:v>
                </c:pt>
                <c:pt idx="740">
                  <c:v>2574.7599999999998</c:v>
                </c:pt>
                <c:pt idx="741">
                  <c:v>2574.7799999999997</c:v>
                </c:pt>
                <c:pt idx="742">
                  <c:v>2574.8000000000002</c:v>
                </c:pt>
                <c:pt idx="743">
                  <c:v>2574.8200000000002</c:v>
                </c:pt>
                <c:pt idx="744">
                  <c:v>2574.84</c:v>
                </c:pt>
                <c:pt idx="745">
                  <c:v>2574.86</c:v>
                </c:pt>
                <c:pt idx="746">
                  <c:v>2574.88</c:v>
                </c:pt>
                <c:pt idx="747">
                  <c:v>2574.9</c:v>
                </c:pt>
                <c:pt idx="748">
                  <c:v>2574.92</c:v>
                </c:pt>
                <c:pt idx="749">
                  <c:v>2574.94</c:v>
                </c:pt>
                <c:pt idx="750">
                  <c:v>2574.96</c:v>
                </c:pt>
                <c:pt idx="751">
                  <c:v>2574.98</c:v>
                </c:pt>
                <c:pt idx="752">
                  <c:v>2575</c:v>
                </c:pt>
                <c:pt idx="753">
                  <c:v>2575.02</c:v>
                </c:pt>
                <c:pt idx="754">
                  <c:v>2575.04</c:v>
                </c:pt>
                <c:pt idx="755">
                  <c:v>2575.06</c:v>
                </c:pt>
                <c:pt idx="756">
                  <c:v>2575.08</c:v>
                </c:pt>
                <c:pt idx="757">
                  <c:v>2575.1</c:v>
                </c:pt>
                <c:pt idx="758">
                  <c:v>2575.12</c:v>
                </c:pt>
                <c:pt idx="759">
                  <c:v>2575.14</c:v>
                </c:pt>
                <c:pt idx="760">
                  <c:v>2575.16</c:v>
                </c:pt>
                <c:pt idx="761">
                  <c:v>2575.1799999999998</c:v>
                </c:pt>
                <c:pt idx="762">
                  <c:v>2575.1999999999998</c:v>
                </c:pt>
                <c:pt idx="763">
                  <c:v>2575.2199999999998</c:v>
                </c:pt>
                <c:pt idx="764">
                  <c:v>2575.2399999999998</c:v>
                </c:pt>
                <c:pt idx="765">
                  <c:v>2575.2599999999998</c:v>
                </c:pt>
                <c:pt idx="766">
                  <c:v>2575.2799999999997</c:v>
                </c:pt>
                <c:pt idx="767">
                  <c:v>2575.3000000000002</c:v>
                </c:pt>
                <c:pt idx="768">
                  <c:v>2575.3200000000002</c:v>
                </c:pt>
                <c:pt idx="769">
                  <c:v>2575.34</c:v>
                </c:pt>
                <c:pt idx="770">
                  <c:v>2575.36</c:v>
                </c:pt>
                <c:pt idx="771">
                  <c:v>2575.38</c:v>
                </c:pt>
                <c:pt idx="772">
                  <c:v>2575.4</c:v>
                </c:pt>
                <c:pt idx="773">
                  <c:v>2575.42</c:v>
                </c:pt>
                <c:pt idx="774">
                  <c:v>2575.44</c:v>
                </c:pt>
                <c:pt idx="775">
                  <c:v>2575.46</c:v>
                </c:pt>
                <c:pt idx="776">
                  <c:v>2575.48</c:v>
                </c:pt>
                <c:pt idx="777">
                  <c:v>2575.5</c:v>
                </c:pt>
                <c:pt idx="778">
                  <c:v>2575.52</c:v>
                </c:pt>
                <c:pt idx="779">
                  <c:v>2575.54</c:v>
                </c:pt>
                <c:pt idx="780">
                  <c:v>2575.56</c:v>
                </c:pt>
                <c:pt idx="781">
                  <c:v>2575.58</c:v>
                </c:pt>
                <c:pt idx="782">
                  <c:v>2575.6</c:v>
                </c:pt>
                <c:pt idx="783">
                  <c:v>2575.62</c:v>
                </c:pt>
                <c:pt idx="784">
                  <c:v>2575.64</c:v>
                </c:pt>
                <c:pt idx="785">
                  <c:v>2575.66</c:v>
                </c:pt>
                <c:pt idx="786">
                  <c:v>2575.6799999999998</c:v>
                </c:pt>
                <c:pt idx="787">
                  <c:v>2575.6999999999998</c:v>
                </c:pt>
                <c:pt idx="788">
                  <c:v>2575.7199999999998</c:v>
                </c:pt>
                <c:pt idx="789">
                  <c:v>2575.7399999999998</c:v>
                </c:pt>
                <c:pt idx="790">
                  <c:v>2575.7599999999998</c:v>
                </c:pt>
                <c:pt idx="791">
                  <c:v>2575.7799999999997</c:v>
                </c:pt>
                <c:pt idx="792">
                  <c:v>2575.8000000000002</c:v>
                </c:pt>
                <c:pt idx="793">
                  <c:v>2575.8200000000002</c:v>
                </c:pt>
                <c:pt idx="794">
                  <c:v>2575.84</c:v>
                </c:pt>
                <c:pt idx="795">
                  <c:v>2575.86</c:v>
                </c:pt>
                <c:pt idx="796">
                  <c:v>2575.88</c:v>
                </c:pt>
                <c:pt idx="797">
                  <c:v>2575.9</c:v>
                </c:pt>
                <c:pt idx="798">
                  <c:v>2575.92</c:v>
                </c:pt>
                <c:pt idx="799">
                  <c:v>2575.94</c:v>
                </c:pt>
                <c:pt idx="800">
                  <c:v>2575.96</c:v>
                </c:pt>
                <c:pt idx="801">
                  <c:v>2575.98</c:v>
                </c:pt>
                <c:pt idx="802">
                  <c:v>2576</c:v>
                </c:pt>
                <c:pt idx="803">
                  <c:v>2576.02</c:v>
                </c:pt>
                <c:pt idx="804">
                  <c:v>2576.04</c:v>
                </c:pt>
                <c:pt idx="805">
                  <c:v>2576.06</c:v>
                </c:pt>
                <c:pt idx="806">
                  <c:v>2576.08</c:v>
                </c:pt>
                <c:pt idx="807">
                  <c:v>2576.1</c:v>
                </c:pt>
                <c:pt idx="808">
                  <c:v>2576.12</c:v>
                </c:pt>
                <c:pt idx="809">
                  <c:v>2576.14</c:v>
                </c:pt>
                <c:pt idx="810">
                  <c:v>2576.16</c:v>
                </c:pt>
                <c:pt idx="811">
                  <c:v>2576.1799999999998</c:v>
                </c:pt>
                <c:pt idx="812">
                  <c:v>2576.1999999999998</c:v>
                </c:pt>
                <c:pt idx="813">
                  <c:v>2576.2199999999998</c:v>
                </c:pt>
                <c:pt idx="814">
                  <c:v>2576.2399999999998</c:v>
                </c:pt>
                <c:pt idx="815">
                  <c:v>2576.2599999999998</c:v>
                </c:pt>
                <c:pt idx="816">
                  <c:v>2576.2799999999997</c:v>
                </c:pt>
                <c:pt idx="817">
                  <c:v>2576.3000000000002</c:v>
                </c:pt>
                <c:pt idx="818">
                  <c:v>2576.3200000000002</c:v>
                </c:pt>
                <c:pt idx="819">
                  <c:v>2576.34</c:v>
                </c:pt>
                <c:pt idx="820">
                  <c:v>2576.36</c:v>
                </c:pt>
                <c:pt idx="821">
                  <c:v>2576.38</c:v>
                </c:pt>
                <c:pt idx="822">
                  <c:v>2576.4</c:v>
                </c:pt>
                <c:pt idx="823">
                  <c:v>2576.42</c:v>
                </c:pt>
                <c:pt idx="824">
                  <c:v>2576.44</c:v>
                </c:pt>
                <c:pt idx="825">
                  <c:v>2576.46</c:v>
                </c:pt>
                <c:pt idx="826">
                  <c:v>2576.48</c:v>
                </c:pt>
                <c:pt idx="827">
                  <c:v>2576.5</c:v>
                </c:pt>
                <c:pt idx="828">
                  <c:v>2576.52</c:v>
                </c:pt>
                <c:pt idx="829">
                  <c:v>2576.54</c:v>
                </c:pt>
                <c:pt idx="830">
                  <c:v>2576.56</c:v>
                </c:pt>
                <c:pt idx="831">
                  <c:v>2576.58</c:v>
                </c:pt>
                <c:pt idx="832">
                  <c:v>2576.6</c:v>
                </c:pt>
                <c:pt idx="833">
                  <c:v>2576.62</c:v>
                </c:pt>
                <c:pt idx="834">
                  <c:v>2576.64</c:v>
                </c:pt>
                <c:pt idx="835">
                  <c:v>2576.66</c:v>
                </c:pt>
                <c:pt idx="836">
                  <c:v>2576.6799999999998</c:v>
                </c:pt>
                <c:pt idx="837">
                  <c:v>2576.6999999999998</c:v>
                </c:pt>
                <c:pt idx="838">
                  <c:v>2576.7199999999998</c:v>
                </c:pt>
                <c:pt idx="839">
                  <c:v>2576.7399999999998</c:v>
                </c:pt>
                <c:pt idx="840">
                  <c:v>2576.7599999999998</c:v>
                </c:pt>
                <c:pt idx="841">
                  <c:v>2576.7799999999997</c:v>
                </c:pt>
                <c:pt idx="842">
                  <c:v>2576.8000000000002</c:v>
                </c:pt>
                <c:pt idx="843">
                  <c:v>2576.8200000000002</c:v>
                </c:pt>
                <c:pt idx="844">
                  <c:v>2576.84</c:v>
                </c:pt>
                <c:pt idx="845">
                  <c:v>2576.86</c:v>
                </c:pt>
                <c:pt idx="846">
                  <c:v>2576.88</c:v>
                </c:pt>
                <c:pt idx="847">
                  <c:v>2576.9</c:v>
                </c:pt>
                <c:pt idx="848">
                  <c:v>2576.92</c:v>
                </c:pt>
                <c:pt idx="849">
                  <c:v>2576.94</c:v>
                </c:pt>
                <c:pt idx="850">
                  <c:v>2576.96</c:v>
                </c:pt>
                <c:pt idx="851">
                  <c:v>2576.98</c:v>
                </c:pt>
                <c:pt idx="852">
                  <c:v>2577</c:v>
                </c:pt>
                <c:pt idx="853">
                  <c:v>2577.02</c:v>
                </c:pt>
                <c:pt idx="854">
                  <c:v>2577.04</c:v>
                </c:pt>
                <c:pt idx="855">
                  <c:v>2577.06</c:v>
                </c:pt>
                <c:pt idx="856">
                  <c:v>2577.08</c:v>
                </c:pt>
                <c:pt idx="857">
                  <c:v>2577.1</c:v>
                </c:pt>
                <c:pt idx="858">
                  <c:v>2577.12</c:v>
                </c:pt>
                <c:pt idx="859">
                  <c:v>2577.14</c:v>
                </c:pt>
                <c:pt idx="860">
                  <c:v>2577.16</c:v>
                </c:pt>
                <c:pt idx="861">
                  <c:v>2577.1799999999998</c:v>
                </c:pt>
                <c:pt idx="862">
                  <c:v>2577.1999999999998</c:v>
                </c:pt>
                <c:pt idx="863">
                  <c:v>2577.2199999999998</c:v>
                </c:pt>
                <c:pt idx="864">
                  <c:v>2577.2399999999998</c:v>
                </c:pt>
                <c:pt idx="865">
                  <c:v>2577.2599999999998</c:v>
                </c:pt>
                <c:pt idx="866">
                  <c:v>2577.2799999999997</c:v>
                </c:pt>
                <c:pt idx="867">
                  <c:v>2577.3000000000002</c:v>
                </c:pt>
                <c:pt idx="868">
                  <c:v>2577.3200000000002</c:v>
                </c:pt>
                <c:pt idx="869">
                  <c:v>2577.34</c:v>
                </c:pt>
                <c:pt idx="870">
                  <c:v>2577.36</c:v>
                </c:pt>
                <c:pt idx="871">
                  <c:v>2577.38</c:v>
                </c:pt>
                <c:pt idx="872">
                  <c:v>2577.4</c:v>
                </c:pt>
                <c:pt idx="873">
                  <c:v>2577.42</c:v>
                </c:pt>
                <c:pt idx="874">
                  <c:v>2577.44</c:v>
                </c:pt>
                <c:pt idx="875">
                  <c:v>2577.46</c:v>
                </c:pt>
                <c:pt idx="876">
                  <c:v>2577.48</c:v>
                </c:pt>
                <c:pt idx="877">
                  <c:v>2577.5</c:v>
                </c:pt>
                <c:pt idx="878">
                  <c:v>2577.52</c:v>
                </c:pt>
                <c:pt idx="879">
                  <c:v>2577.54</c:v>
                </c:pt>
                <c:pt idx="880">
                  <c:v>2577.56</c:v>
                </c:pt>
                <c:pt idx="881">
                  <c:v>2577.58</c:v>
                </c:pt>
                <c:pt idx="882">
                  <c:v>2577.6</c:v>
                </c:pt>
                <c:pt idx="883">
                  <c:v>2577.62</c:v>
                </c:pt>
                <c:pt idx="884">
                  <c:v>2577.64</c:v>
                </c:pt>
                <c:pt idx="885">
                  <c:v>2577.66</c:v>
                </c:pt>
                <c:pt idx="886">
                  <c:v>2577.6799999999998</c:v>
                </c:pt>
                <c:pt idx="887">
                  <c:v>2577.6999999999998</c:v>
                </c:pt>
                <c:pt idx="888">
                  <c:v>2577.7199999999998</c:v>
                </c:pt>
                <c:pt idx="889">
                  <c:v>2577.7399999999998</c:v>
                </c:pt>
                <c:pt idx="890">
                  <c:v>2577.7599999999998</c:v>
                </c:pt>
                <c:pt idx="891">
                  <c:v>2577.7799999999997</c:v>
                </c:pt>
                <c:pt idx="892">
                  <c:v>2577.8000000000002</c:v>
                </c:pt>
                <c:pt idx="893">
                  <c:v>2577.8200000000002</c:v>
                </c:pt>
                <c:pt idx="894">
                  <c:v>2577.84</c:v>
                </c:pt>
                <c:pt idx="895">
                  <c:v>2577.86</c:v>
                </c:pt>
                <c:pt idx="896">
                  <c:v>2577.88</c:v>
                </c:pt>
                <c:pt idx="897">
                  <c:v>2577.9</c:v>
                </c:pt>
                <c:pt idx="898">
                  <c:v>2577.92</c:v>
                </c:pt>
                <c:pt idx="899">
                  <c:v>2577.94</c:v>
                </c:pt>
                <c:pt idx="900">
                  <c:v>2577.96</c:v>
                </c:pt>
                <c:pt idx="901">
                  <c:v>2577.98</c:v>
                </c:pt>
                <c:pt idx="902">
                  <c:v>2578</c:v>
                </c:pt>
                <c:pt idx="903">
                  <c:v>2578.02</c:v>
                </c:pt>
                <c:pt idx="904">
                  <c:v>2578.04</c:v>
                </c:pt>
                <c:pt idx="905">
                  <c:v>2578.06</c:v>
                </c:pt>
                <c:pt idx="906">
                  <c:v>2578.08</c:v>
                </c:pt>
                <c:pt idx="907">
                  <c:v>2578.1</c:v>
                </c:pt>
                <c:pt idx="908">
                  <c:v>2578.12</c:v>
                </c:pt>
                <c:pt idx="909">
                  <c:v>2578.14</c:v>
                </c:pt>
                <c:pt idx="910">
                  <c:v>2578.16</c:v>
                </c:pt>
                <c:pt idx="911">
                  <c:v>2578.1799999999998</c:v>
                </c:pt>
                <c:pt idx="912">
                  <c:v>2578.1999999999998</c:v>
                </c:pt>
                <c:pt idx="913">
                  <c:v>2578.2199999999998</c:v>
                </c:pt>
                <c:pt idx="914">
                  <c:v>2578.2399999999998</c:v>
                </c:pt>
                <c:pt idx="915">
                  <c:v>2578.2599999999998</c:v>
                </c:pt>
                <c:pt idx="916">
                  <c:v>2578.2799999999997</c:v>
                </c:pt>
                <c:pt idx="917">
                  <c:v>2578.3000000000002</c:v>
                </c:pt>
                <c:pt idx="918">
                  <c:v>2578.3200000000002</c:v>
                </c:pt>
                <c:pt idx="919">
                  <c:v>2578.34</c:v>
                </c:pt>
                <c:pt idx="920">
                  <c:v>2578.36</c:v>
                </c:pt>
                <c:pt idx="921">
                  <c:v>2578.38</c:v>
                </c:pt>
                <c:pt idx="922">
                  <c:v>2578.4</c:v>
                </c:pt>
                <c:pt idx="923">
                  <c:v>2578.42</c:v>
                </c:pt>
                <c:pt idx="924">
                  <c:v>2578.44</c:v>
                </c:pt>
                <c:pt idx="925">
                  <c:v>2578.46</c:v>
                </c:pt>
                <c:pt idx="926">
                  <c:v>2578.48</c:v>
                </c:pt>
                <c:pt idx="927">
                  <c:v>2578.5</c:v>
                </c:pt>
                <c:pt idx="928">
                  <c:v>2578.52</c:v>
                </c:pt>
                <c:pt idx="929">
                  <c:v>2578.54</c:v>
                </c:pt>
                <c:pt idx="930">
                  <c:v>2578.56</c:v>
                </c:pt>
                <c:pt idx="931">
                  <c:v>2578.58</c:v>
                </c:pt>
                <c:pt idx="932">
                  <c:v>2578.6</c:v>
                </c:pt>
                <c:pt idx="933">
                  <c:v>2578.62</c:v>
                </c:pt>
                <c:pt idx="934">
                  <c:v>2578.64</c:v>
                </c:pt>
                <c:pt idx="935">
                  <c:v>2578.66</c:v>
                </c:pt>
                <c:pt idx="936">
                  <c:v>2578.6799999999998</c:v>
                </c:pt>
                <c:pt idx="937">
                  <c:v>2578.6999999999998</c:v>
                </c:pt>
                <c:pt idx="938">
                  <c:v>2578.7199999999998</c:v>
                </c:pt>
                <c:pt idx="939">
                  <c:v>2578.7399999999998</c:v>
                </c:pt>
                <c:pt idx="940">
                  <c:v>2578.7599999999998</c:v>
                </c:pt>
                <c:pt idx="941">
                  <c:v>2578.7799999999997</c:v>
                </c:pt>
                <c:pt idx="942">
                  <c:v>2578.8000000000002</c:v>
                </c:pt>
                <c:pt idx="943">
                  <c:v>2578.8200000000002</c:v>
                </c:pt>
                <c:pt idx="944">
                  <c:v>2578.84</c:v>
                </c:pt>
                <c:pt idx="945">
                  <c:v>2578.86</c:v>
                </c:pt>
                <c:pt idx="946">
                  <c:v>2578.88</c:v>
                </c:pt>
                <c:pt idx="947">
                  <c:v>2578.9</c:v>
                </c:pt>
                <c:pt idx="948">
                  <c:v>2578.92</c:v>
                </c:pt>
                <c:pt idx="949">
                  <c:v>2578.94</c:v>
                </c:pt>
                <c:pt idx="950">
                  <c:v>2578.96</c:v>
                </c:pt>
                <c:pt idx="951">
                  <c:v>2578.98</c:v>
                </c:pt>
                <c:pt idx="952">
                  <c:v>2579</c:v>
                </c:pt>
                <c:pt idx="953">
                  <c:v>2579.02</c:v>
                </c:pt>
                <c:pt idx="954">
                  <c:v>2579.04</c:v>
                </c:pt>
                <c:pt idx="955">
                  <c:v>2579.06</c:v>
                </c:pt>
                <c:pt idx="956">
                  <c:v>2579.08</c:v>
                </c:pt>
                <c:pt idx="957">
                  <c:v>2579.1</c:v>
                </c:pt>
                <c:pt idx="958">
                  <c:v>2579.12</c:v>
                </c:pt>
                <c:pt idx="959">
                  <c:v>2579.14</c:v>
                </c:pt>
                <c:pt idx="960">
                  <c:v>2579.16</c:v>
                </c:pt>
                <c:pt idx="961">
                  <c:v>2579.1799999999998</c:v>
                </c:pt>
                <c:pt idx="962">
                  <c:v>2579.1999999999998</c:v>
                </c:pt>
                <c:pt idx="963">
                  <c:v>2579.2199999999998</c:v>
                </c:pt>
                <c:pt idx="964">
                  <c:v>2579.2399999999998</c:v>
                </c:pt>
                <c:pt idx="965">
                  <c:v>2579.2599999999998</c:v>
                </c:pt>
                <c:pt idx="966">
                  <c:v>2579.2799999999997</c:v>
                </c:pt>
                <c:pt idx="967">
                  <c:v>2579.3000000000002</c:v>
                </c:pt>
                <c:pt idx="968">
                  <c:v>2579.3200000000002</c:v>
                </c:pt>
                <c:pt idx="969">
                  <c:v>2579.34</c:v>
                </c:pt>
                <c:pt idx="970">
                  <c:v>2579.36</c:v>
                </c:pt>
                <c:pt idx="971">
                  <c:v>2579.38</c:v>
                </c:pt>
                <c:pt idx="972">
                  <c:v>2579.4</c:v>
                </c:pt>
                <c:pt idx="973">
                  <c:v>2579.42</c:v>
                </c:pt>
                <c:pt idx="974">
                  <c:v>2579.44</c:v>
                </c:pt>
                <c:pt idx="975">
                  <c:v>2579.46</c:v>
                </c:pt>
                <c:pt idx="976">
                  <c:v>2579.48</c:v>
                </c:pt>
                <c:pt idx="977">
                  <c:v>2579.5</c:v>
                </c:pt>
                <c:pt idx="978">
                  <c:v>2579.52</c:v>
                </c:pt>
                <c:pt idx="979">
                  <c:v>2579.54</c:v>
                </c:pt>
                <c:pt idx="980">
                  <c:v>2579.56</c:v>
                </c:pt>
                <c:pt idx="981">
                  <c:v>2579.58</c:v>
                </c:pt>
                <c:pt idx="982">
                  <c:v>2579.6</c:v>
                </c:pt>
                <c:pt idx="983">
                  <c:v>2579.62</c:v>
                </c:pt>
                <c:pt idx="984">
                  <c:v>2579.64</c:v>
                </c:pt>
                <c:pt idx="985">
                  <c:v>2579.66</c:v>
                </c:pt>
                <c:pt idx="986">
                  <c:v>2579.6799999999998</c:v>
                </c:pt>
                <c:pt idx="987">
                  <c:v>2579.6999999999998</c:v>
                </c:pt>
                <c:pt idx="988">
                  <c:v>2579.7199999999998</c:v>
                </c:pt>
                <c:pt idx="989">
                  <c:v>2579.7399999999998</c:v>
                </c:pt>
                <c:pt idx="990">
                  <c:v>2579.7599999999998</c:v>
                </c:pt>
                <c:pt idx="991">
                  <c:v>2579.7799999999997</c:v>
                </c:pt>
                <c:pt idx="992">
                  <c:v>2579.8000000000002</c:v>
                </c:pt>
                <c:pt idx="993">
                  <c:v>2579.8200000000002</c:v>
                </c:pt>
                <c:pt idx="994">
                  <c:v>2579.84</c:v>
                </c:pt>
                <c:pt idx="995">
                  <c:v>2579.86</c:v>
                </c:pt>
                <c:pt idx="996">
                  <c:v>2579.88</c:v>
                </c:pt>
                <c:pt idx="997">
                  <c:v>2579.9</c:v>
                </c:pt>
                <c:pt idx="998">
                  <c:v>2579.92</c:v>
                </c:pt>
                <c:pt idx="999">
                  <c:v>2579.94</c:v>
                </c:pt>
                <c:pt idx="1000">
                  <c:v>2579.96</c:v>
                </c:pt>
                <c:pt idx="1001">
                  <c:v>2579.98</c:v>
                </c:pt>
                <c:pt idx="1002">
                  <c:v>2580</c:v>
                </c:pt>
                <c:pt idx="1003">
                  <c:v>2580.02</c:v>
                </c:pt>
                <c:pt idx="1004">
                  <c:v>2580.04</c:v>
                </c:pt>
                <c:pt idx="1005">
                  <c:v>2580.06</c:v>
                </c:pt>
                <c:pt idx="1006">
                  <c:v>2580.08</c:v>
                </c:pt>
                <c:pt idx="1007">
                  <c:v>2580.1</c:v>
                </c:pt>
                <c:pt idx="1008">
                  <c:v>2580.12</c:v>
                </c:pt>
                <c:pt idx="1009">
                  <c:v>2580.14</c:v>
                </c:pt>
                <c:pt idx="1010">
                  <c:v>2580.16</c:v>
                </c:pt>
                <c:pt idx="1011">
                  <c:v>2580.1799999999998</c:v>
                </c:pt>
                <c:pt idx="1012">
                  <c:v>2580.1999999999998</c:v>
                </c:pt>
                <c:pt idx="1013">
                  <c:v>2580.2199999999998</c:v>
                </c:pt>
                <c:pt idx="1014">
                  <c:v>2580.2399999999998</c:v>
                </c:pt>
                <c:pt idx="1015">
                  <c:v>2580.2599999999998</c:v>
                </c:pt>
                <c:pt idx="1016">
                  <c:v>2580.2799999999997</c:v>
                </c:pt>
                <c:pt idx="1017">
                  <c:v>2580.3000000000002</c:v>
                </c:pt>
                <c:pt idx="1018">
                  <c:v>2580.3200000000002</c:v>
                </c:pt>
                <c:pt idx="1019">
                  <c:v>2580.34</c:v>
                </c:pt>
                <c:pt idx="1020">
                  <c:v>2580.36</c:v>
                </c:pt>
                <c:pt idx="1021">
                  <c:v>2580.38</c:v>
                </c:pt>
                <c:pt idx="1022">
                  <c:v>2580.4</c:v>
                </c:pt>
                <c:pt idx="1023">
                  <c:v>2580.42</c:v>
                </c:pt>
                <c:pt idx="1024">
                  <c:v>2580.44</c:v>
                </c:pt>
                <c:pt idx="1025">
                  <c:v>2580.46</c:v>
                </c:pt>
                <c:pt idx="1026">
                  <c:v>2580.48</c:v>
                </c:pt>
                <c:pt idx="1027">
                  <c:v>2580.5</c:v>
                </c:pt>
                <c:pt idx="1028">
                  <c:v>2580.52</c:v>
                </c:pt>
                <c:pt idx="1029">
                  <c:v>2580.54</c:v>
                </c:pt>
                <c:pt idx="1030">
                  <c:v>2580.56</c:v>
                </c:pt>
                <c:pt idx="1031">
                  <c:v>2580.58</c:v>
                </c:pt>
                <c:pt idx="1032">
                  <c:v>2580.6</c:v>
                </c:pt>
                <c:pt idx="1033">
                  <c:v>2580.62</c:v>
                </c:pt>
                <c:pt idx="1034">
                  <c:v>2580.64</c:v>
                </c:pt>
                <c:pt idx="1035">
                  <c:v>2580.66</c:v>
                </c:pt>
                <c:pt idx="1036">
                  <c:v>2580.6799999999998</c:v>
                </c:pt>
                <c:pt idx="1037">
                  <c:v>2580.6999999999998</c:v>
                </c:pt>
                <c:pt idx="1038">
                  <c:v>2580.7199999999998</c:v>
                </c:pt>
                <c:pt idx="1039">
                  <c:v>2580.7399999999998</c:v>
                </c:pt>
                <c:pt idx="1040">
                  <c:v>2580.7599999999998</c:v>
                </c:pt>
                <c:pt idx="1041">
                  <c:v>2580.7799999999997</c:v>
                </c:pt>
                <c:pt idx="1042">
                  <c:v>2580.8000000000002</c:v>
                </c:pt>
                <c:pt idx="1043">
                  <c:v>2580.8200000000002</c:v>
                </c:pt>
                <c:pt idx="1044">
                  <c:v>2580.84</c:v>
                </c:pt>
                <c:pt idx="1045">
                  <c:v>2580.86</c:v>
                </c:pt>
                <c:pt idx="1046">
                  <c:v>2580.88</c:v>
                </c:pt>
                <c:pt idx="1047">
                  <c:v>2580.9</c:v>
                </c:pt>
                <c:pt idx="1048">
                  <c:v>2580.92</c:v>
                </c:pt>
                <c:pt idx="1049">
                  <c:v>2580.94</c:v>
                </c:pt>
                <c:pt idx="1050">
                  <c:v>2580.96</c:v>
                </c:pt>
                <c:pt idx="1051">
                  <c:v>2580.98</c:v>
                </c:pt>
                <c:pt idx="1052">
                  <c:v>2581</c:v>
                </c:pt>
                <c:pt idx="1053">
                  <c:v>2581.02</c:v>
                </c:pt>
                <c:pt idx="1054">
                  <c:v>2581.04</c:v>
                </c:pt>
                <c:pt idx="1055">
                  <c:v>2581.06</c:v>
                </c:pt>
                <c:pt idx="1056">
                  <c:v>2581.08</c:v>
                </c:pt>
                <c:pt idx="1057">
                  <c:v>2581.1</c:v>
                </c:pt>
                <c:pt idx="1058">
                  <c:v>2581.12</c:v>
                </c:pt>
                <c:pt idx="1059">
                  <c:v>2581.14</c:v>
                </c:pt>
                <c:pt idx="1060">
                  <c:v>2581.16</c:v>
                </c:pt>
                <c:pt idx="1061">
                  <c:v>2581.1799999999998</c:v>
                </c:pt>
                <c:pt idx="1062">
                  <c:v>2581.1999999999998</c:v>
                </c:pt>
                <c:pt idx="1063">
                  <c:v>2581.2199999999998</c:v>
                </c:pt>
                <c:pt idx="1064">
                  <c:v>2581.2399999999998</c:v>
                </c:pt>
                <c:pt idx="1065">
                  <c:v>2581.2599999999998</c:v>
                </c:pt>
                <c:pt idx="1066">
                  <c:v>2581.2799999999997</c:v>
                </c:pt>
                <c:pt idx="1067">
                  <c:v>2581.3000000000002</c:v>
                </c:pt>
                <c:pt idx="1068">
                  <c:v>2581.3200000000002</c:v>
                </c:pt>
                <c:pt idx="1069">
                  <c:v>2581.34</c:v>
                </c:pt>
                <c:pt idx="1070">
                  <c:v>2581.36</c:v>
                </c:pt>
                <c:pt idx="1071">
                  <c:v>2581.38</c:v>
                </c:pt>
                <c:pt idx="1072">
                  <c:v>2581.4</c:v>
                </c:pt>
                <c:pt idx="1073">
                  <c:v>2581.42</c:v>
                </c:pt>
                <c:pt idx="1074">
                  <c:v>2581.44</c:v>
                </c:pt>
                <c:pt idx="1075">
                  <c:v>2581.46</c:v>
                </c:pt>
                <c:pt idx="1076">
                  <c:v>2581.48</c:v>
                </c:pt>
                <c:pt idx="1077">
                  <c:v>2581.5</c:v>
                </c:pt>
                <c:pt idx="1078">
                  <c:v>2581.52</c:v>
                </c:pt>
                <c:pt idx="1079">
                  <c:v>2581.54</c:v>
                </c:pt>
                <c:pt idx="1080">
                  <c:v>2581.56</c:v>
                </c:pt>
                <c:pt idx="1081">
                  <c:v>2581.58</c:v>
                </c:pt>
                <c:pt idx="1082">
                  <c:v>2581.6</c:v>
                </c:pt>
                <c:pt idx="1083">
                  <c:v>2581.62</c:v>
                </c:pt>
                <c:pt idx="1084">
                  <c:v>2581.64</c:v>
                </c:pt>
                <c:pt idx="1085">
                  <c:v>2581.66</c:v>
                </c:pt>
                <c:pt idx="1086">
                  <c:v>2581.6799999999998</c:v>
                </c:pt>
                <c:pt idx="1087">
                  <c:v>2581.6999999999998</c:v>
                </c:pt>
                <c:pt idx="1088">
                  <c:v>2581.7199999999998</c:v>
                </c:pt>
                <c:pt idx="1089">
                  <c:v>2581.7399999999998</c:v>
                </c:pt>
                <c:pt idx="1090">
                  <c:v>2581.7599999999998</c:v>
                </c:pt>
                <c:pt idx="1091">
                  <c:v>2581.7799999999997</c:v>
                </c:pt>
                <c:pt idx="1092">
                  <c:v>2581.8000000000002</c:v>
                </c:pt>
                <c:pt idx="1093">
                  <c:v>2581.8200000000002</c:v>
                </c:pt>
                <c:pt idx="1094">
                  <c:v>2581.84</c:v>
                </c:pt>
                <c:pt idx="1095">
                  <c:v>2581.86</c:v>
                </c:pt>
                <c:pt idx="1096">
                  <c:v>2581.88</c:v>
                </c:pt>
                <c:pt idx="1097">
                  <c:v>2581.9</c:v>
                </c:pt>
                <c:pt idx="1098">
                  <c:v>2581.92</c:v>
                </c:pt>
                <c:pt idx="1099">
                  <c:v>2581.94</c:v>
                </c:pt>
                <c:pt idx="1100">
                  <c:v>2581.96</c:v>
                </c:pt>
                <c:pt idx="1101">
                  <c:v>2581.98</c:v>
                </c:pt>
                <c:pt idx="1102">
                  <c:v>2582</c:v>
                </c:pt>
                <c:pt idx="1103">
                  <c:v>2582.02</c:v>
                </c:pt>
                <c:pt idx="1104">
                  <c:v>2582.04</c:v>
                </c:pt>
                <c:pt idx="1105">
                  <c:v>2582.06</c:v>
                </c:pt>
                <c:pt idx="1106">
                  <c:v>2582.08</c:v>
                </c:pt>
                <c:pt idx="1107">
                  <c:v>2582.1</c:v>
                </c:pt>
                <c:pt idx="1108">
                  <c:v>2582.12</c:v>
                </c:pt>
                <c:pt idx="1109">
                  <c:v>2582.14</c:v>
                </c:pt>
                <c:pt idx="1110">
                  <c:v>2582.16</c:v>
                </c:pt>
                <c:pt idx="1111">
                  <c:v>2582.1799999999998</c:v>
                </c:pt>
                <c:pt idx="1112">
                  <c:v>2582.1999999999998</c:v>
                </c:pt>
                <c:pt idx="1113">
                  <c:v>2582.2199999999998</c:v>
                </c:pt>
                <c:pt idx="1114">
                  <c:v>2582.2399999999998</c:v>
                </c:pt>
                <c:pt idx="1115">
                  <c:v>2582.2599999999998</c:v>
                </c:pt>
                <c:pt idx="1116">
                  <c:v>2582.2799999999997</c:v>
                </c:pt>
                <c:pt idx="1117">
                  <c:v>2582.3000000000002</c:v>
                </c:pt>
                <c:pt idx="1118">
                  <c:v>2582.3200000000002</c:v>
                </c:pt>
                <c:pt idx="1119">
                  <c:v>2582.34</c:v>
                </c:pt>
                <c:pt idx="1120">
                  <c:v>2582.36</c:v>
                </c:pt>
                <c:pt idx="1121">
                  <c:v>2582.38</c:v>
                </c:pt>
                <c:pt idx="1122">
                  <c:v>2582.4</c:v>
                </c:pt>
                <c:pt idx="1123">
                  <c:v>2582.42</c:v>
                </c:pt>
                <c:pt idx="1124">
                  <c:v>2582.44</c:v>
                </c:pt>
                <c:pt idx="1125">
                  <c:v>2582.46</c:v>
                </c:pt>
                <c:pt idx="1126">
                  <c:v>2582.48</c:v>
                </c:pt>
                <c:pt idx="1127">
                  <c:v>2582.5</c:v>
                </c:pt>
                <c:pt idx="1128">
                  <c:v>2582.52</c:v>
                </c:pt>
                <c:pt idx="1129">
                  <c:v>2582.54</c:v>
                </c:pt>
                <c:pt idx="1130">
                  <c:v>2582.56</c:v>
                </c:pt>
                <c:pt idx="1131">
                  <c:v>2582.58</c:v>
                </c:pt>
                <c:pt idx="1132">
                  <c:v>2582.6</c:v>
                </c:pt>
                <c:pt idx="1133">
                  <c:v>2582.62</c:v>
                </c:pt>
                <c:pt idx="1134">
                  <c:v>2582.64</c:v>
                </c:pt>
                <c:pt idx="1135">
                  <c:v>2582.66</c:v>
                </c:pt>
                <c:pt idx="1136">
                  <c:v>2582.6799999999998</c:v>
                </c:pt>
                <c:pt idx="1137">
                  <c:v>2582.6999999999998</c:v>
                </c:pt>
                <c:pt idx="1138">
                  <c:v>2582.7199999999998</c:v>
                </c:pt>
                <c:pt idx="1139">
                  <c:v>2582.7399999999998</c:v>
                </c:pt>
                <c:pt idx="1140">
                  <c:v>2582.7599999999998</c:v>
                </c:pt>
                <c:pt idx="1141">
                  <c:v>2582.7799999999997</c:v>
                </c:pt>
                <c:pt idx="1142">
                  <c:v>2582.8000000000002</c:v>
                </c:pt>
                <c:pt idx="1143">
                  <c:v>2582.8200000000002</c:v>
                </c:pt>
                <c:pt idx="1144">
                  <c:v>2582.84</c:v>
                </c:pt>
                <c:pt idx="1145">
                  <c:v>2582.86</c:v>
                </c:pt>
                <c:pt idx="1146">
                  <c:v>2582.88</c:v>
                </c:pt>
                <c:pt idx="1147">
                  <c:v>2582.9</c:v>
                </c:pt>
                <c:pt idx="1148">
                  <c:v>2582.92</c:v>
                </c:pt>
                <c:pt idx="1149">
                  <c:v>2582.94</c:v>
                </c:pt>
                <c:pt idx="1150">
                  <c:v>2582.96</c:v>
                </c:pt>
                <c:pt idx="1151">
                  <c:v>2582.98</c:v>
                </c:pt>
                <c:pt idx="1152">
                  <c:v>2583</c:v>
                </c:pt>
                <c:pt idx="1153">
                  <c:v>2583.02</c:v>
                </c:pt>
                <c:pt idx="1154">
                  <c:v>2583.04</c:v>
                </c:pt>
                <c:pt idx="1155">
                  <c:v>2583.06</c:v>
                </c:pt>
                <c:pt idx="1156">
                  <c:v>2583.08</c:v>
                </c:pt>
                <c:pt idx="1157">
                  <c:v>2583.1</c:v>
                </c:pt>
                <c:pt idx="1158">
                  <c:v>2583.12</c:v>
                </c:pt>
                <c:pt idx="1159">
                  <c:v>2583.14</c:v>
                </c:pt>
                <c:pt idx="1160">
                  <c:v>2583.16</c:v>
                </c:pt>
                <c:pt idx="1161">
                  <c:v>2583.1799999999998</c:v>
                </c:pt>
                <c:pt idx="1162">
                  <c:v>2583.1999999999998</c:v>
                </c:pt>
                <c:pt idx="1163">
                  <c:v>2583.2199999999998</c:v>
                </c:pt>
                <c:pt idx="1164">
                  <c:v>2583.2399999999998</c:v>
                </c:pt>
                <c:pt idx="1165">
                  <c:v>2583.2599999999998</c:v>
                </c:pt>
                <c:pt idx="1166">
                  <c:v>2583.2799999999997</c:v>
                </c:pt>
                <c:pt idx="1167">
                  <c:v>2583.3000000000002</c:v>
                </c:pt>
                <c:pt idx="1168">
                  <c:v>2583.3200000000002</c:v>
                </c:pt>
                <c:pt idx="1169">
                  <c:v>2583.34</c:v>
                </c:pt>
                <c:pt idx="1170">
                  <c:v>2583.36</c:v>
                </c:pt>
                <c:pt idx="1171">
                  <c:v>2583.38</c:v>
                </c:pt>
                <c:pt idx="1172">
                  <c:v>2583.4</c:v>
                </c:pt>
                <c:pt idx="1173">
                  <c:v>2583.42</c:v>
                </c:pt>
                <c:pt idx="1174">
                  <c:v>2583.44</c:v>
                </c:pt>
                <c:pt idx="1175">
                  <c:v>2583.46</c:v>
                </c:pt>
                <c:pt idx="1176">
                  <c:v>2583.48</c:v>
                </c:pt>
                <c:pt idx="1177">
                  <c:v>2583.5</c:v>
                </c:pt>
                <c:pt idx="1178">
                  <c:v>2583.52</c:v>
                </c:pt>
                <c:pt idx="1179">
                  <c:v>2583.54</c:v>
                </c:pt>
                <c:pt idx="1180">
                  <c:v>2583.56</c:v>
                </c:pt>
                <c:pt idx="1181">
                  <c:v>2583.58</c:v>
                </c:pt>
                <c:pt idx="1182">
                  <c:v>2583.6</c:v>
                </c:pt>
                <c:pt idx="1183">
                  <c:v>2583.62</c:v>
                </c:pt>
                <c:pt idx="1184">
                  <c:v>2583.64</c:v>
                </c:pt>
                <c:pt idx="1185">
                  <c:v>2583.66</c:v>
                </c:pt>
                <c:pt idx="1186">
                  <c:v>2583.6799999999998</c:v>
                </c:pt>
                <c:pt idx="1187">
                  <c:v>2583.6999999999998</c:v>
                </c:pt>
                <c:pt idx="1188">
                  <c:v>2583.7199999999998</c:v>
                </c:pt>
                <c:pt idx="1189">
                  <c:v>2583.7399999999998</c:v>
                </c:pt>
                <c:pt idx="1190">
                  <c:v>2583.7599999999998</c:v>
                </c:pt>
                <c:pt idx="1191">
                  <c:v>2583.7799999999997</c:v>
                </c:pt>
                <c:pt idx="1192">
                  <c:v>2583.8000000000002</c:v>
                </c:pt>
                <c:pt idx="1193">
                  <c:v>2583.8200000000002</c:v>
                </c:pt>
                <c:pt idx="1194">
                  <c:v>2583.84</c:v>
                </c:pt>
                <c:pt idx="1195">
                  <c:v>2583.86</c:v>
                </c:pt>
                <c:pt idx="1196">
                  <c:v>2583.88</c:v>
                </c:pt>
                <c:pt idx="1197">
                  <c:v>2583.9</c:v>
                </c:pt>
                <c:pt idx="1198">
                  <c:v>2583.92</c:v>
                </c:pt>
                <c:pt idx="1199">
                  <c:v>2583.94</c:v>
                </c:pt>
                <c:pt idx="1200">
                  <c:v>2583.96</c:v>
                </c:pt>
                <c:pt idx="1201">
                  <c:v>2583.98</c:v>
                </c:pt>
                <c:pt idx="1202">
                  <c:v>2584</c:v>
                </c:pt>
                <c:pt idx="1203">
                  <c:v>2584.02</c:v>
                </c:pt>
                <c:pt idx="1204">
                  <c:v>2584.04</c:v>
                </c:pt>
                <c:pt idx="1205">
                  <c:v>2584.06</c:v>
                </c:pt>
                <c:pt idx="1206">
                  <c:v>2584.08</c:v>
                </c:pt>
                <c:pt idx="1207">
                  <c:v>2584.1</c:v>
                </c:pt>
                <c:pt idx="1208">
                  <c:v>2584.12</c:v>
                </c:pt>
                <c:pt idx="1209">
                  <c:v>2584.14</c:v>
                </c:pt>
                <c:pt idx="1210">
                  <c:v>2584.16</c:v>
                </c:pt>
                <c:pt idx="1211">
                  <c:v>2584.1799999999998</c:v>
                </c:pt>
                <c:pt idx="1212">
                  <c:v>2584.1999999999998</c:v>
                </c:pt>
                <c:pt idx="1213">
                  <c:v>2584.2199999999998</c:v>
                </c:pt>
                <c:pt idx="1214">
                  <c:v>2584.2399999999998</c:v>
                </c:pt>
                <c:pt idx="1215">
                  <c:v>2584.2599999999998</c:v>
                </c:pt>
                <c:pt idx="1216">
                  <c:v>2584.2799999999997</c:v>
                </c:pt>
                <c:pt idx="1217">
                  <c:v>2584.3000000000002</c:v>
                </c:pt>
                <c:pt idx="1218">
                  <c:v>2584.3200000000002</c:v>
                </c:pt>
                <c:pt idx="1219">
                  <c:v>2584.34</c:v>
                </c:pt>
                <c:pt idx="1220">
                  <c:v>2584.36</c:v>
                </c:pt>
                <c:pt idx="1221">
                  <c:v>2584.38</c:v>
                </c:pt>
                <c:pt idx="1222">
                  <c:v>2584.4</c:v>
                </c:pt>
                <c:pt idx="1223">
                  <c:v>2584.42</c:v>
                </c:pt>
                <c:pt idx="1224">
                  <c:v>2584.44</c:v>
                </c:pt>
                <c:pt idx="1225">
                  <c:v>2584.46</c:v>
                </c:pt>
                <c:pt idx="1226">
                  <c:v>2584.48</c:v>
                </c:pt>
                <c:pt idx="1227">
                  <c:v>2584.5</c:v>
                </c:pt>
                <c:pt idx="1228">
                  <c:v>2584.52</c:v>
                </c:pt>
                <c:pt idx="1229">
                  <c:v>2584.54</c:v>
                </c:pt>
                <c:pt idx="1230">
                  <c:v>2584.56</c:v>
                </c:pt>
                <c:pt idx="1231">
                  <c:v>2584.58</c:v>
                </c:pt>
                <c:pt idx="1232">
                  <c:v>2584.6</c:v>
                </c:pt>
                <c:pt idx="1233">
                  <c:v>2584.62</c:v>
                </c:pt>
                <c:pt idx="1234">
                  <c:v>2584.64</c:v>
                </c:pt>
                <c:pt idx="1235">
                  <c:v>2584.66</c:v>
                </c:pt>
                <c:pt idx="1236">
                  <c:v>2584.6799999999998</c:v>
                </c:pt>
                <c:pt idx="1237">
                  <c:v>2584.6999999999998</c:v>
                </c:pt>
                <c:pt idx="1238">
                  <c:v>2584.7199999999998</c:v>
                </c:pt>
                <c:pt idx="1239">
                  <c:v>2584.7399999999998</c:v>
                </c:pt>
                <c:pt idx="1240">
                  <c:v>2584.7599999999998</c:v>
                </c:pt>
                <c:pt idx="1241">
                  <c:v>2584.7799999999997</c:v>
                </c:pt>
                <c:pt idx="1242">
                  <c:v>2584.8000000000002</c:v>
                </c:pt>
                <c:pt idx="1243">
                  <c:v>2584.8200000000002</c:v>
                </c:pt>
                <c:pt idx="1244">
                  <c:v>2584.84</c:v>
                </c:pt>
                <c:pt idx="1245">
                  <c:v>2584.86</c:v>
                </c:pt>
                <c:pt idx="1246">
                  <c:v>2584.88</c:v>
                </c:pt>
                <c:pt idx="1247">
                  <c:v>2584.9</c:v>
                </c:pt>
                <c:pt idx="1248">
                  <c:v>2584.92</c:v>
                </c:pt>
                <c:pt idx="1249">
                  <c:v>2584.94</c:v>
                </c:pt>
                <c:pt idx="1250">
                  <c:v>2584.96</c:v>
                </c:pt>
                <c:pt idx="1251">
                  <c:v>2584.98</c:v>
                </c:pt>
                <c:pt idx="1252">
                  <c:v>2585</c:v>
                </c:pt>
                <c:pt idx="1253">
                  <c:v>2585.02</c:v>
                </c:pt>
                <c:pt idx="1254">
                  <c:v>2585.04</c:v>
                </c:pt>
                <c:pt idx="1255">
                  <c:v>2585.06</c:v>
                </c:pt>
                <c:pt idx="1256">
                  <c:v>2585.08</c:v>
                </c:pt>
                <c:pt idx="1257">
                  <c:v>2585.1</c:v>
                </c:pt>
                <c:pt idx="1258">
                  <c:v>2585.12</c:v>
                </c:pt>
                <c:pt idx="1259">
                  <c:v>2585.14</c:v>
                </c:pt>
                <c:pt idx="1260">
                  <c:v>2585.16</c:v>
                </c:pt>
                <c:pt idx="1261">
                  <c:v>2585.1799999999998</c:v>
                </c:pt>
                <c:pt idx="1262">
                  <c:v>2585.1999999999998</c:v>
                </c:pt>
                <c:pt idx="1263">
                  <c:v>2585.2199999999998</c:v>
                </c:pt>
                <c:pt idx="1264">
                  <c:v>2585.2399999999998</c:v>
                </c:pt>
                <c:pt idx="1265">
                  <c:v>2585.2599999999998</c:v>
                </c:pt>
                <c:pt idx="1266">
                  <c:v>2585.2799999999997</c:v>
                </c:pt>
                <c:pt idx="1267">
                  <c:v>2585.3000000000002</c:v>
                </c:pt>
                <c:pt idx="1268">
                  <c:v>2585.3200000000002</c:v>
                </c:pt>
                <c:pt idx="1269">
                  <c:v>2585.34</c:v>
                </c:pt>
                <c:pt idx="1270">
                  <c:v>2585.36</c:v>
                </c:pt>
                <c:pt idx="1271">
                  <c:v>2585.38</c:v>
                </c:pt>
                <c:pt idx="1272">
                  <c:v>2585.4</c:v>
                </c:pt>
                <c:pt idx="1273">
                  <c:v>2585.42</c:v>
                </c:pt>
                <c:pt idx="1274">
                  <c:v>2585.44</c:v>
                </c:pt>
                <c:pt idx="1275">
                  <c:v>2585.46</c:v>
                </c:pt>
                <c:pt idx="1276">
                  <c:v>2585.48</c:v>
                </c:pt>
                <c:pt idx="1277">
                  <c:v>2585.5</c:v>
                </c:pt>
                <c:pt idx="1278">
                  <c:v>2585.52</c:v>
                </c:pt>
                <c:pt idx="1279">
                  <c:v>2585.54</c:v>
                </c:pt>
                <c:pt idx="1280">
                  <c:v>2585.56</c:v>
                </c:pt>
                <c:pt idx="1281">
                  <c:v>2585.58</c:v>
                </c:pt>
                <c:pt idx="1282">
                  <c:v>2585.6</c:v>
                </c:pt>
                <c:pt idx="1283">
                  <c:v>2585.62</c:v>
                </c:pt>
                <c:pt idx="1284">
                  <c:v>2585.64</c:v>
                </c:pt>
                <c:pt idx="1285">
                  <c:v>2585.66</c:v>
                </c:pt>
                <c:pt idx="1286">
                  <c:v>2585.6799999999998</c:v>
                </c:pt>
                <c:pt idx="1287">
                  <c:v>2585.6999999999998</c:v>
                </c:pt>
                <c:pt idx="1288">
                  <c:v>2585.7199999999998</c:v>
                </c:pt>
                <c:pt idx="1289">
                  <c:v>2585.7399999999998</c:v>
                </c:pt>
                <c:pt idx="1290">
                  <c:v>2585.7599999999998</c:v>
                </c:pt>
                <c:pt idx="1291">
                  <c:v>2585.7799999999997</c:v>
                </c:pt>
                <c:pt idx="1292">
                  <c:v>2585.8000000000002</c:v>
                </c:pt>
                <c:pt idx="1293">
                  <c:v>2585.8200000000002</c:v>
                </c:pt>
                <c:pt idx="1294">
                  <c:v>2585.84</c:v>
                </c:pt>
                <c:pt idx="1295">
                  <c:v>2585.86</c:v>
                </c:pt>
                <c:pt idx="1296">
                  <c:v>2585.88</c:v>
                </c:pt>
                <c:pt idx="1297">
                  <c:v>2585.9</c:v>
                </c:pt>
                <c:pt idx="1298">
                  <c:v>2585.92</c:v>
                </c:pt>
                <c:pt idx="1299">
                  <c:v>2585.94</c:v>
                </c:pt>
                <c:pt idx="1300">
                  <c:v>2585.96</c:v>
                </c:pt>
                <c:pt idx="1301">
                  <c:v>2585.98</c:v>
                </c:pt>
                <c:pt idx="1302">
                  <c:v>2586</c:v>
                </c:pt>
                <c:pt idx="1303">
                  <c:v>2586.02</c:v>
                </c:pt>
                <c:pt idx="1304">
                  <c:v>2586.04</c:v>
                </c:pt>
                <c:pt idx="1305">
                  <c:v>2586.06</c:v>
                </c:pt>
                <c:pt idx="1306">
                  <c:v>2586.08</c:v>
                </c:pt>
                <c:pt idx="1307">
                  <c:v>2586.1</c:v>
                </c:pt>
                <c:pt idx="1308">
                  <c:v>2586.12</c:v>
                </c:pt>
                <c:pt idx="1309">
                  <c:v>2586.14</c:v>
                </c:pt>
                <c:pt idx="1310">
                  <c:v>2586.16</c:v>
                </c:pt>
                <c:pt idx="1311">
                  <c:v>2586.1799999999998</c:v>
                </c:pt>
                <c:pt idx="1312">
                  <c:v>2586.1999999999998</c:v>
                </c:pt>
                <c:pt idx="1313">
                  <c:v>2586.2199999999998</c:v>
                </c:pt>
                <c:pt idx="1314">
                  <c:v>2586.2399999999998</c:v>
                </c:pt>
                <c:pt idx="1315">
                  <c:v>2586.2599999999998</c:v>
                </c:pt>
                <c:pt idx="1316">
                  <c:v>2586.2799999999997</c:v>
                </c:pt>
                <c:pt idx="1317">
                  <c:v>2586.3000000000002</c:v>
                </c:pt>
                <c:pt idx="1318">
                  <c:v>2586.3200000000002</c:v>
                </c:pt>
                <c:pt idx="1319">
                  <c:v>2586.34</c:v>
                </c:pt>
                <c:pt idx="1320">
                  <c:v>2586.36</c:v>
                </c:pt>
                <c:pt idx="1321">
                  <c:v>2586.38</c:v>
                </c:pt>
                <c:pt idx="1322">
                  <c:v>2586.4</c:v>
                </c:pt>
                <c:pt idx="1323">
                  <c:v>2586.42</c:v>
                </c:pt>
                <c:pt idx="1324">
                  <c:v>2586.44</c:v>
                </c:pt>
                <c:pt idx="1325">
                  <c:v>2586.46</c:v>
                </c:pt>
                <c:pt idx="1326">
                  <c:v>2586.48</c:v>
                </c:pt>
                <c:pt idx="1327">
                  <c:v>2586.5</c:v>
                </c:pt>
                <c:pt idx="1328">
                  <c:v>2586.52</c:v>
                </c:pt>
                <c:pt idx="1329">
                  <c:v>2586.54</c:v>
                </c:pt>
                <c:pt idx="1330">
                  <c:v>2586.56</c:v>
                </c:pt>
                <c:pt idx="1331">
                  <c:v>2586.58</c:v>
                </c:pt>
                <c:pt idx="1332">
                  <c:v>2586.6</c:v>
                </c:pt>
                <c:pt idx="1333">
                  <c:v>2586.62</c:v>
                </c:pt>
                <c:pt idx="1334">
                  <c:v>2586.64</c:v>
                </c:pt>
                <c:pt idx="1335">
                  <c:v>2586.66</c:v>
                </c:pt>
                <c:pt idx="1336">
                  <c:v>2586.6799999999998</c:v>
                </c:pt>
                <c:pt idx="1337">
                  <c:v>2586.6999999999998</c:v>
                </c:pt>
                <c:pt idx="1338">
                  <c:v>2586.7199999999998</c:v>
                </c:pt>
                <c:pt idx="1339">
                  <c:v>2586.7399999999998</c:v>
                </c:pt>
                <c:pt idx="1340">
                  <c:v>2586.7599999999998</c:v>
                </c:pt>
                <c:pt idx="1341">
                  <c:v>2586.7799999999997</c:v>
                </c:pt>
                <c:pt idx="1342">
                  <c:v>2586.8000000000002</c:v>
                </c:pt>
                <c:pt idx="1343">
                  <c:v>2586.8200000000002</c:v>
                </c:pt>
                <c:pt idx="1344">
                  <c:v>2586.84</c:v>
                </c:pt>
                <c:pt idx="1345">
                  <c:v>2586.86</c:v>
                </c:pt>
                <c:pt idx="1346">
                  <c:v>2586.88</c:v>
                </c:pt>
                <c:pt idx="1347">
                  <c:v>2586.9</c:v>
                </c:pt>
                <c:pt idx="1348">
                  <c:v>2586.92</c:v>
                </c:pt>
                <c:pt idx="1349">
                  <c:v>2586.94</c:v>
                </c:pt>
                <c:pt idx="1350">
                  <c:v>2586.96</c:v>
                </c:pt>
                <c:pt idx="1351">
                  <c:v>2586.98</c:v>
                </c:pt>
                <c:pt idx="1352">
                  <c:v>2587</c:v>
                </c:pt>
                <c:pt idx="1353">
                  <c:v>2587.02</c:v>
                </c:pt>
                <c:pt idx="1354">
                  <c:v>2587.04</c:v>
                </c:pt>
                <c:pt idx="1355">
                  <c:v>2587.06</c:v>
                </c:pt>
                <c:pt idx="1356">
                  <c:v>2587.08</c:v>
                </c:pt>
                <c:pt idx="1357">
                  <c:v>2587.1</c:v>
                </c:pt>
                <c:pt idx="1358">
                  <c:v>2587.12</c:v>
                </c:pt>
                <c:pt idx="1359">
                  <c:v>2587.14</c:v>
                </c:pt>
                <c:pt idx="1360">
                  <c:v>2587.16</c:v>
                </c:pt>
                <c:pt idx="1361">
                  <c:v>2587.1799999999998</c:v>
                </c:pt>
                <c:pt idx="1362">
                  <c:v>2587.1999999999998</c:v>
                </c:pt>
                <c:pt idx="1363">
                  <c:v>2587.2199999999998</c:v>
                </c:pt>
                <c:pt idx="1364">
                  <c:v>2587.2399999999998</c:v>
                </c:pt>
                <c:pt idx="1365">
                  <c:v>2587.2599999999998</c:v>
                </c:pt>
                <c:pt idx="1366">
                  <c:v>2587.2799999999997</c:v>
                </c:pt>
                <c:pt idx="1367">
                  <c:v>2587.3000000000002</c:v>
                </c:pt>
                <c:pt idx="1368">
                  <c:v>2587.3200000000002</c:v>
                </c:pt>
                <c:pt idx="1369">
                  <c:v>2587.34</c:v>
                </c:pt>
                <c:pt idx="1370">
                  <c:v>2587.36</c:v>
                </c:pt>
                <c:pt idx="1371">
                  <c:v>2587.38</c:v>
                </c:pt>
                <c:pt idx="1372">
                  <c:v>2587.4</c:v>
                </c:pt>
                <c:pt idx="1373">
                  <c:v>2587.42</c:v>
                </c:pt>
                <c:pt idx="1374">
                  <c:v>2587.44</c:v>
                </c:pt>
                <c:pt idx="1375">
                  <c:v>2587.46</c:v>
                </c:pt>
                <c:pt idx="1376">
                  <c:v>2587.48</c:v>
                </c:pt>
                <c:pt idx="1377">
                  <c:v>2587.5</c:v>
                </c:pt>
                <c:pt idx="1378">
                  <c:v>2587.52</c:v>
                </c:pt>
                <c:pt idx="1379">
                  <c:v>2587.54</c:v>
                </c:pt>
                <c:pt idx="1380">
                  <c:v>2587.56</c:v>
                </c:pt>
                <c:pt idx="1381">
                  <c:v>2587.58</c:v>
                </c:pt>
                <c:pt idx="1382">
                  <c:v>2587.6</c:v>
                </c:pt>
                <c:pt idx="1383">
                  <c:v>2587.62</c:v>
                </c:pt>
                <c:pt idx="1384">
                  <c:v>2587.64</c:v>
                </c:pt>
                <c:pt idx="1385">
                  <c:v>2587.66</c:v>
                </c:pt>
                <c:pt idx="1386">
                  <c:v>2587.6799999999998</c:v>
                </c:pt>
                <c:pt idx="1387">
                  <c:v>2587.6999999999998</c:v>
                </c:pt>
                <c:pt idx="1388">
                  <c:v>2587.7199999999998</c:v>
                </c:pt>
                <c:pt idx="1389">
                  <c:v>2587.7399999999998</c:v>
                </c:pt>
                <c:pt idx="1390">
                  <c:v>2587.7599999999998</c:v>
                </c:pt>
                <c:pt idx="1391">
                  <c:v>2587.7799999999997</c:v>
                </c:pt>
                <c:pt idx="1392">
                  <c:v>2587.8000000000002</c:v>
                </c:pt>
                <c:pt idx="1393">
                  <c:v>2587.8200000000002</c:v>
                </c:pt>
                <c:pt idx="1394">
                  <c:v>2587.84</c:v>
                </c:pt>
                <c:pt idx="1395">
                  <c:v>2587.86</c:v>
                </c:pt>
                <c:pt idx="1396">
                  <c:v>2587.88</c:v>
                </c:pt>
                <c:pt idx="1397">
                  <c:v>2587.9</c:v>
                </c:pt>
                <c:pt idx="1398">
                  <c:v>2587.92</c:v>
                </c:pt>
                <c:pt idx="1399">
                  <c:v>2587.94</c:v>
                </c:pt>
                <c:pt idx="1400">
                  <c:v>2587.96</c:v>
                </c:pt>
                <c:pt idx="1401">
                  <c:v>2587.98</c:v>
                </c:pt>
                <c:pt idx="1402">
                  <c:v>2588</c:v>
                </c:pt>
                <c:pt idx="1403">
                  <c:v>2588.02</c:v>
                </c:pt>
                <c:pt idx="1404">
                  <c:v>2588.04</c:v>
                </c:pt>
                <c:pt idx="1405">
                  <c:v>2588.06</c:v>
                </c:pt>
                <c:pt idx="1406">
                  <c:v>2588.08</c:v>
                </c:pt>
                <c:pt idx="1407">
                  <c:v>2588.1</c:v>
                </c:pt>
                <c:pt idx="1408">
                  <c:v>2588.12</c:v>
                </c:pt>
                <c:pt idx="1409">
                  <c:v>2588.14</c:v>
                </c:pt>
                <c:pt idx="1410">
                  <c:v>2588.16</c:v>
                </c:pt>
                <c:pt idx="1411">
                  <c:v>2588.1799999999998</c:v>
                </c:pt>
                <c:pt idx="1412">
                  <c:v>2588.1999999999998</c:v>
                </c:pt>
                <c:pt idx="1413">
                  <c:v>2588.2199999999998</c:v>
                </c:pt>
                <c:pt idx="1414">
                  <c:v>2588.2399999999998</c:v>
                </c:pt>
                <c:pt idx="1415">
                  <c:v>2588.2599999999998</c:v>
                </c:pt>
                <c:pt idx="1416">
                  <c:v>2588.2799999999997</c:v>
                </c:pt>
                <c:pt idx="1417">
                  <c:v>2588.3000000000002</c:v>
                </c:pt>
                <c:pt idx="1418">
                  <c:v>2588.3200000000002</c:v>
                </c:pt>
                <c:pt idx="1419">
                  <c:v>2588.34</c:v>
                </c:pt>
                <c:pt idx="1420">
                  <c:v>2588.36</c:v>
                </c:pt>
                <c:pt idx="1421">
                  <c:v>2588.38</c:v>
                </c:pt>
                <c:pt idx="1422">
                  <c:v>2588.4</c:v>
                </c:pt>
                <c:pt idx="1423">
                  <c:v>2588.42</c:v>
                </c:pt>
                <c:pt idx="1424">
                  <c:v>2588.44</c:v>
                </c:pt>
                <c:pt idx="1425">
                  <c:v>2588.46</c:v>
                </c:pt>
                <c:pt idx="1426">
                  <c:v>2588.48</c:v>
                </c:pt>
                <c:pt idx="1427">
                  <c:v>2588.5</c:v>
                </c:pt>
                <c:pt idx="1428">
                  <c:v>2588.52</c:v>
                </c:pt>
                <c:pt idx="1429">
                  <c:v>2588.54</c:v>
                </c:pt>
                <c:pt idx="1430">
                  <c:v>2588.56</c:v>
                </c:pt>
                <c:pt idx="1431">
                  <c:v>2588.58</c:v>
                </c:pt>
                <c:pt idx="1432">
                  <c:v>2588.6</c:v>
                </c:pt>
                <c:pt idx="1433">
                  <c:v>2588.62</c:v>
                </c:pt>
                <c:pt idx="1434">
                  <c:v>2588.64</c:v>
                </c:pt>
                <c:pt idx="1435">
                  <c:v>2588.66</c:v>
                </c:pt>
                <c:pt idx="1436">
                  <c:v>2588.6799999999998</c:v>
                </c:pt>
                <c:pt idx="1437">
                  <c:v>2588.6999999999998</c:v>
                </c:pt>
                <c:pt idx="1438">
                  <c:v>2588.7199999999998</c:v>
                </c:pt>
                <c:pt idx="1439">
                  <c:v>2588.7399999999998</c:v>
                </c:pt>
                <c:pt idx="1440">
                  <c:v>2588.7599999999998</c:v>
                </c:pt>
                <c:pt idx="1441">
                  <c:v>2588.7799999999997</c:v>
                </c:pt>
                <c:pt idx="1442">
                  <c:v>2588.8000000000002</c:v>
                </c:pt>
                <c:pt idx="1443">
                  <c:v>2588.8200000000002</c:v>
                </c:pt>
                <c:pt idx="1444">
                  <c:v>2588.84</c:v>
                </c:pt>
                <c:pt idx="1445">
                  <c:v>2588.86</c:v>
                </c:pt>
                <c:pt idx="1446">
                  <c:v>2588.88</c:v>
                </c:pt>
                <c:pt idx="1447">
                  <c:v>2588.9</c:v>
                </c:pt>
                <c:pt idx="1448">
                  <c:v>2588.92</c:v>
                </c:pt>
                <c:pt idx="1449">
                  <c:v>2588.94</c:v>
                </c:pt>
                <c:pt idx="1450">
                  <c:v>2588.96</c:v>
                </c:pt>
                <c:pt idx="1451">
                  <c:v>2588.98</c:v>
                </c:pt>
                <c:pt idx="1452">
                  <c:v>2589</c:v>
                </c:pt>
                <c:pt idx="1453">
                  <c:v>2589.02</c:v>
                </c:pt>
                <c:pt idx="1454">
                  <c:v>2589.04</c:v>
                </c:pt>
                <c:pt idx="1455">
                  <c:v>2589.06</c:v>
                </c:pt>
                <c:pt idx="1456">
                  <c:v>2589.08</c:v>
                </c:pt>
                <c:pt idx="1457">
                  <c:v>2589.1</c:v>
                </c:pt>
                <c:pt idx="1458">
                  <c:v>2589.12</c:v>
                </c:pt>
                <c:pt idx="1459">
                  <c:v>2589.14</c:v>
                </c:pt>
                <c:pt idx="1460">
                  <c:v>2589.16</c:v>
                </c:pt>
                <c:pt idx="1461">
                  <c:v>2589.1799999999998</c:v>
                </c:pt>
                <c:pt idx="1462">
                  <c:v>2589.1999999999998</c:v>
                </c:pt>
                <c:pt idx="1463">
                  <c:v>2589.2199999999998</c:v>
                </c:pt>
                <c:pt idx="1464">
                  <c:v>2589.2399999999998</c:v>
                </c:pt>
                <c:pt idx="1465">
                  <c:v>2589.2599999999998</c:v>
                </c:pt>
                <c:pt idx="1466">
                  <c:v>2589.2799999999997</c:v>
                </c:pt>
                <c:pt idx="1467">
                  <c:v>2589.3000000000002</c:v>
                </c:pt>
                <c:pt idx="1468">
                  <c:v>2589.3200000000002</c:v>
                </c:pt>
                <c:pt idx="1469">
                  <c:v>2589.34</c:v>
                </c:pt>
                <c:pt idx="1470">
                  <c:v>2589.36</c:v>
                </c:pt>
                <c:pt idx="1471">
                  <c:v>2589.38</c:v>
                </c:pt>
                <c:pt idx="1472">
                  <c:v>2589.4</c:v>
                </c:pt>
                <c:pt idx="1473">
                  <c:v>2589.42</c:v>
                </c:pt>
                <c:pt idx="1474">
                  <c:v>2589.44</c:v>
                </c:pt>
                <c:pt idx="1475">
                  <c:v>2589.46</c:v>
                </c:pt>
                <c:pt idx="1476">
                  <c:v>2589.48</c:v>
                </c:pt>
                <c:pt idx="1477">
                  <c:v>2589.5</c:v>
                </c:pt>
                <c:pt idx="1478">
                  <c:v>2589.52</c:v>
                </c:pt>
                <c:pt idx="1479">
                  <c:v>2589.54</c:v>
                </c:pt>
                <c:pt idx="1480">
                  <c:v>2589.56</c:v>
                </c:pt>
                <c:pt idx="1481">
                  <c:v>2589.58</c:v>
                </c:pt>
                <c:pt idx="1482">
                  <c:v>2589.6</c:v>
                </c:pt>
                <c:pt idx="1483">
                  <c:v>2589.62</c:v>
                </c:pt>
                <c:pt idx="1484">
                  <c:v>2589.64</c:v>
                </c:pt>
                <c:pt idx="1485">
                  <c:v>2589.66</c:v>
                </c:pt>
                <c:pt idx="1486">
                  <c:v>2589.6799999999998</c:v>
                </c:pt>
                <c:pt idx="1487">
                  <c:v>2589.6999999999998</c:v>
                </c:pt>
                <c:pt idx="1488">
                  <c:v>2589.7199999999998</c:v>
                </c:pt>
                <c:pt idx="1489">
                  <c:v>2589.7399999999998</c:v>
                </c:pt>
                <c:pt idx="1490">
                  <c:v>2589.7599999999998</c:v>
                </c:pt>
                <c:pt idx="1491">
                  <c:v>2589.7799999999997</c:v>
                </c:pt>
                <c:pt idx="1492">
                  <c:v>2589.8000000000002</c:v>
                </c:pt>
                <c:pt idx="1493">
                  <c:v>2589.8200000000002</c:v>
                </c:pt>
                <c:pt idx="1494">
                  <c:v>2589.84</c:v>
                </c:pt>
                <c:pt idx="1495">
                  <c:v>2589.86</c:v>
                </c:pt>
                <c:pt idx="1496">
                  <c:v>2589.88</c:v>
                </c:pt>
                <c:pt idx="1497">
                  <c:v>2589.9</c:v>
                </c:pt>
                <c:pt idx="1498">
                  <c:v>2589.92</c:v>
                </c:pt>
                <c:pt idx="1499">
                  <c:v>2589.94</c:v>
                </c:pt>
                <c:pt idx="1500">
                  <c:v>2589.96</c:v>
                </c:pt>
                <c:pt idx="1501">
                  <c:v>2589.98</c:v>
                </c:pt>
                <c:pt idx="1502">
                  <c:v>2590</c:v>
                </c:pt>
                <c:pt idx="1503">
                  <c:v>2590.02</c:v>
                </c:pt>
                <c:pt idx="1504">
                  <c:v>2590.04</c:v>
                </c:pt>
                <c:pt idx="1505">
                  <c:v>2590.06</c:v>
                </c:pt>
                <c:pt idx="1506">
                  <c:v>2590.08</c:v>
                </c:pt>
                <c:pt idx="1507">
                  <c:v>2590.1</c:v>
                </c:pt>
                <c:pt idx="1508">
                  <c:v>2590.12</c:v>
                </c:pt>
                <c:pt idx="1509">
                  <c:v>2590.14</c:v>
                </c:pt>
                <c:pt idx="1510">
                  <c:v>2590.16</c:v>
                </c:pt>
                <c:pt idx="1511">
                  <c:v>2590.1799999999998</c:v>
                </c:pt>
                <c:pt idx="1512">
                  <c:v>2590.1999999999998</c:v>
                </c:pt>
                <c:pt idx="1513">
                  <c:v>2590.2199999999998</c:v>
                </c:pt>
                <c:pt idx="1514">
                  <c:v>2590.2399999999998</c:v>
                </c:pt>
                <c:pt idx="1515">
                  <c:v>2590.2599999999998</c:v>
                </c:pt>
                <c:pt idx="1516">
                  <c:v>2590.2799999999997</c:v>
                </c:pt>
                <c:pt idx="1517">
                  <c:v>2590.3000000000002</c:v>
                </c:pt>
                <c:pt idx="1518">
                  <c:v>2590.3200000000002</c:v>
                </c:pt>
                <c:pt idx="1519">
                  <c:v>2590.34</c:v>
                </c:pt>
                <c:pt idx="1520">
                  <c:v>2590.36</c:v>
                </c:pt>
                <c:pt idx="1521">
                  <c:v>2590.38</c:v>
                </c:pt>
                <c:pt idx="1522">
                  <c:v>2590.4</c:v>
                </c:pt>
                <c:pt idx="1523">
                  <c:v>2590.42</c:v>
                </c:pt>
                <c:pt idx="1524">
                  <c:v>2590.44</c:v>
                </c:pt>
                <c:pt idx="1525">
                  <c:v>2590.46</c:v>
                </c:pt>
                <c:pt idx="1526">
                  <c:v>2590.48</c:v>
                </c:pt>
                <c:pt idx="1527">
                  <c:v>2590.5</c:v>
                </c:pt>
                <c:pt idx="1528">
                  <c:v>2590.52</c:v>
                </c:pt>
                <c:pt idx="1529">
                  <c:v>2590.54</c:v>
                </c:pt>
                <c:pt idx="1530">
                  <c:v>2590.56</c:v>
                </c:pt>
                <c:pt idx="1531">
                  <c:v>2590.58</c:v>
                </c:pt>
                <c:pt idx="1532">
                  <c:v>2590.6</c:v>
                </c:pt>
                <c:pt idx="1533">
                  <c:v>2590.62</c:v>
                </c:pt>
                <c:pt idx="1534">
                  <c:v>2590.64</c:v>
                </c:pt>
                <c:pt idx="1535">
                  <c:v>2590.66</c:v>
                </c:pt>
                <c:pt idx="1536">
                  <c:v>2590.6799999999998</c:v>
                </c:pt>
                <c:pt idx="1537">
                  <c:v>2590.6999999999998</c:v>
                </c:pt>
                <c:pt idx="1538">
                  <c:v>2590.7199999999998</c:v>
                </c:pt>
                <c:pt idx="1539">
                  <c:v>2590.7399999999998</c:v>
                </c:pt>
                <c:pt idx="1540">
                  <c:v>2590.7599999999998</c:v>
                </c:pt>
                <c:pt idx="1541">
                  <c:v>2590.7799999999997</c:v>
                </c:pt>
                <c:pt idx="1542">
                  <c:v>2590.8000000000002</c:v>
                </c:pt>
                <c:pt idx="1543">
                  <c:v>2590.8200000000002</c:v>
                </c:pt>
                <c:pt idx="1544">
                  <c:v>2590.84</c:v>
                </c:pt>
                <c:pt idx="1545">
                  <c:v>2590.86</c:v>
                </c:pt>
                <c:pt idx="1546">
                  <c:v>2590.88</c:v>
                </c:pt>
                <c:pt idx="1547">
                  <c:v>2590.9</c:v>
                </c:pt>
                <c:pt idx="1548">
                  <c:v>2590.92</c:v>
                </c:pt>
                <c:pt idx="1549">
                  <c:v>2590.94</c:v>
                </c:pt>
                <c:pt idx="1550">
                  <c:v>2590.96</c:v>
                </c:pt>
                <c:pt idx="1551">
                  <c:v>2590.98</c:v>
                </c:pt>
                <c:pt idx="1552">
                  <c:v>2591</c:v>
                </c:pt>
                <c:pt idx="1553">
                  <c:v>2591.02</c:v>
                </c:pt>
                <c:pt idx="1554">
                  <c:v>2591.04</c:v>
                </c:pt>
                <c:pt idx="1555">
                  <c:v>2591.06</c:v>
                </c:pt>
                <c:pt idx="1556">
                  <c:v>2591.08</c:v>
                </c:pt>
                <c:pt idx="1557">
                  <c:v>2591.1</c:v>
                </c:pt>
                <c:pt idx="1558">
                  <c:v>2591.12</c:v>
                </c:pt>
                <c:pt idx="1559">
                  <c:v>2591.14</c:v>
                </c:pt>
                <c:pt idx="1560">
                  <c:v>2591.16</c:v>
                </c:pt>
                <c:pt idx="1561">
                  <c:v>2591.1799999999998</c:v>
                </c:pt>
                <c:pt idx="1562">
                  <c:v>2591.1999999999998</c:v>
                </c:pt>
                <c:pt idx="1563">
                  <c:v>2591.2199999999998</c:v>
                </c:pt>
                <c:pt idx="1564">
                  <c:v>2591.2399999999998</c:v>
                </c:pt>
                <c:pt idx="1565">
                  <c:v>2591.2599999999998</c:v>
                </c:pt>
                <c:pt idx="1566">
                  <c:v>2591.2799999999997</c:v>
                </c:pt>
                <c:pt idx="1567">
                  <c:v>2591.3000000000002</c:v>
                </c:pt>
                <c:pt idx="1568">
                  <c:v>2591.3200000000002</c:v>
                </c:pt>
                <c:pt idx="1569">
                  <c:v>2591.34</c:v>
                </c:pt>
                <c:pt idx="1570">
                  <c:v>2591.36</c:v>
                </c:pt>
                <c:pt idx="1571">
                  <c:v>2591.38</c:v>
                </c:pt>
                <c:pt idx="1572">
                  <c:v>2591.4</c:v>
                </c:pt>
                <c:pt idx="1573">
                  <c:v>2591.42</c:v>
                </c:pt>
                <c:pt idx="1574">
                  <c:v>2591.44</c:v>
                </c:pt>
                <c:pt idx="1575">
                  <c:v>2591.46</c:v>
                </c:pt>
                <c:pt idx="1576">
                  <c:v>2591.48</c:v>
                </c:pt>
                <c:pt idx="1577">
                  <c:v>2591.5</c:v>
                </c:pt>
                <c:pt idx="1578">
                  <c:v>2591.52</c:v>
                </c:pt>
                <c:pt idx="1579">
                  <c:v>2591.54</c:v>
                </c:pt>
                <c:pt idx="1580">
                  <c:v>2591.56</c:v>
                </c:pt>
                <c:pt idx="1581">
                  <c:v>2591.58</c:v>
                </c:pt>
                <c:pt idx="1582">
                  <c:v>2591.6</c:v>
                </c:pt>
                <c:pt idx="1583">
                  <c:v>2591.62</c:v>
                </c:pt>
                <c:pt idx="1584">
                  <c:v>2591.64</c:v>
                </c:pt>
                <c:pt idx="1585">
                  <c:v>2591.66</c:v>
                </c:pt>
                <c:pt idx="1586">
                  <c:v>2591.6799999999998</c:v>
                </c:pt>
                <c:pt idx="1587">
                  <c:v>2591.6999999999998</c:v>
                </c:pt>
                <c:pt idx="1588">
                  <c:v>2591.7199999999998</c:v>
                </c:pt>
                <c:pt idx="1589">
                  <c:v>2591.7399999999998</c:v>
                </c:pt>
                <c:pt idx="1590">
                  <c:v>2591.7599999999998</c:v>
                </c:pt>
                <c:pt idx="1591">
                  <c:v>2591.7799999999997</c:v>
                </c:pt>
                <c:pt idx="1592">
                  <c:v>2591.8000000000002</c:v>
                </c:pt>
                <c:pt idx="1593">
                  <c:v>2591.8200000000002</c:v>
                </c:pt>
                <c:pt idx="1594">
                  <c:v>2591.84</c:v>
                </c:pt>
                <c:pt idx="1595">
                  <c:v>2591.86</c:v>
                </c:pt>
                <c:pt idx="1596">
                  <c:v>2591.88</c:v>
                </c:pt>
                <c:pt idx="1597">
                  <c:v>2591.9</c:v>
                </c:pt>
                <c:pt idx="1598">
                  <c:v>2591.92</c:v>
                </c:pt>
                <c:pt idx="1599">
                  <c:v>2591.94</c:v>
                </c:pt>
                <c:pt idx="1600">
                  <c:v>2591.96</c:v>
                </c:pt>
                <c:pt idx="1601">
                  <c:v>2591.98</c:v>
                </c:pt>
                <c:pt idx="1602">
                  <c:v>2592</c:v>
                </c:pt>
                <c:pt idx="1603">
                  <c:v>2592.02</c:v>
                </c:pt>
                <c:pt idx="1604">
                  <c:v>2592.04</c:v>
                </c:pt>
                <c:pt idx="1605">
                  <c:v>2592.06</c:v>
                </c:pt>
                <c:pt idx="1606">
                  <c:v>2592.08</c:v>
                </c:pt>
                <c:pt idx="1607">
                  <c:v>2592.1</c:v>
                </c:pt>
                <c:pt idx="1608">
                  <c:v>2592.12</c:v>
                </c:pt>
                <c:pt idx="1609">
                  <c:v>2592.14</c:v>
                </c:pt>
                <c:pt idx="1610">
                  <c:v>2592.16</c:v>
                </c:pt>
                <c:pt idx="1611">
                  <c:v>2592.1799999999998</c:v>
                </c:pt>
                <c:pt idx="1612">
                  <c:v>2592.1999999999998</c:v>
                </c:pt>
                <c:pt idx="1613">
                  <c:v>2592.2199999999998</c:v>
                </c:pt>
                <c:pt idx="1614">
                  <c:v>2592.2399999999998</c:v>
                </c:pt>
                <c:pt idx="1615">
                  <c:v>2592.2599999999998</c:v>
                </c:pt>
                <c:pt idx="1616">
                  <c:v>2592.2799999999997</c:v>
                </c:pt>
                <c:pt idx="1617">
                  <c:v>2592.3000000000002</c:v>
                </c:pt>
                <c:pt idx="1618">
                  <c:v>2592.3200000000002</c:v>
                </c:pt>
                <c:pt idx="1619">
                  <c:v>2592.34</c:v>
                </c:pt>
                <c:pt idx="1620">
                  <c:v>2592.36</c:v>
                </c:pt>
                <c:pt idx="1621">
                  <c:v>2592.38</c:v>
                </c:pt>
                <c:pt idx="1622">
                  <c:v>2592.4</c:v>
                </c:pt>
                <c:pt idx="1623">
                  <c:v>2592.42</c:v>
                </c:pt>
                <c:pt idx="1624">
                  <c:v>2592.44</c:v>
                </c:pt>
                <c:pt idx="1625">
                  <c:v>2592.46</c:v>
                </c:pt>
                <c:pt idx="1626">
                  <c:v>2592.48</c:v>
                </c:pt>
                <c:pt idx="1627">
                  <c:v>2592.5</c:v>
                </c:pt>
                <c:pt idx="1628">
                  <c:v>2592.52</c:v>
                </c:pt>
                <c:pt idx="1629">
                  <c:v>2592.54</c:v>
                </c:pt>
                <c:pt idx="1630">
                  <c:v>2592.56</c:v>
                </c:pt>
                <c:pt idx="1631">
                  <c:v>2592.58</c:v>
                </c:pt>
                <c:pt idx="1632">
                  <c:v>2592.6</c:v>
                </c:pt>
                <c:pt idx="1633">
                  <c:v>2592.62</c:v>
                </c:pt>
                <c:pt idx="1634">
                  <c:v>2592.64</c:v>
                </c:pt>
                <c:pt idx="1635">
                  <c:v>2592.66</c:v>
                </c:pt>
                <c:pt idx="1636">
                  <c:v>2592.6799999999998</c:v>
                </c:pt>
                <c:pt idx="1637">
                  <c:v>2592.6999999999998</c:v>
                </c:pt>
                <c:pt idx="1638">
                  <c:v>2592.7199999999998</c:v>
                </c:pt>
                <c:pt idx="1639">
                  <c:v>2592.7399999999998</c:v>
                </c:pt>
                <c:pt idx="1640">
                  <c:v>2592.7599999999998</c:v>
                </c:pt>
                <c:pt idx="1641">
                  <c:v>2592.7799999999997</c:v>
                </c:pt>
                <c:pt idx="1642">
                  <c:v>2592.8000000000002</c:v>
                </c:pt>
                <c:pt idx="1643">
                  <c:v>2592.8200000000002</c:v>
                </c:pt>
                <c:pt idx="1644">
                  <c:v>2592.84</c:v>
                </c:pt>
                <c:pt idx="1645">
                  <c:v>2592.86</c:v>
                </c:pt>
                <c:pt idx="1646">
                  <c:v>2592.88</c:v>
                </c:pt>
                <c:pt idx="1647">
                  <c:v>2592.9</c:v>
                </c:pt>
                <c:pt idx="1648">
                  <c:v>2592.92</c:v>
                </c:pt>
                <c:pt idx="1649">
                  <c:v>2592.94</c:v>
                </c:pt>
                <c:pt idx="1650">
                  <c:v>2592.96</c:v>
                </c:pt>
                <c:pt idx="1651">
                  <c:v>2592.98</c:v>
                </c:pt>
                <c:pt idx="1652">
                  <c:v>2593</c:v>
                </c:pt>
                <c:pt idx="1653">
                  <c:v>2593.02</c:v>
                </c:pt>
                <c:pt idx="1654">
                  <c:v>2593.04</c:v>
                </c:pt>
                <c:pt idx="1655">
                  <c:v>2593.06</c:v>
                </c:pt>
                <c:pt idx="1656">
                  <c:v>2593.08</c:v>
                </c:pt>
                <c:pt idx="1657">
                  <c:v>2593.1</c:v>
                </c:pt>
                <c:pt idx="1658">
                  <c:v>2593.12</c:v>
                </c:pt>
                <c:pt idx="1659">
                  <c:v>2593.14</c:v>
                </c:pt>
                <c:pt idx="1660">
                  <c:v>2593.16</c:v>
                </c:pt>
                <c:pt idx="1661">
                  <c:v>2593.1799999999998</c:v>
                </c:pt>
                <c:pt idx="1662">
                  <c:v>2593.1999999999998</c:v>
                </c:pt>
                <c:pt idx="1663">
                  <c:v>2593.2199999999998</c:v>
                </c:pt>
                <c:pt idx="1664">
                  <c:v>2593.2399999999998</c:v>
                </c:pt>
                <c:pt idx="1665">
                  <c:v>2593.2599999999998</c:v>
                </c:pt>
                <c:pt idx="1666">
                  <c:v>2593.2799999999997</c:v>
                </c:pt>
                <c:pt idx="1667">
                  <c:v>2593.3000000000002</c:v>
                </c:pt>
                <c:pt idx="1668">
                  <c:v>2593.3200000000002</c:v>
                </c:pt>
                <c:pt idx="1669">
                  <c:v>2593.34</c:v>
                </c:pt>
                <c:pt idx="1670">
                  <c:v>2593.36</c:v>
                </c:pt>
                <c:pt idx="1671">
                  <c:v>2593.38</c:v>
                </c:pt>
                <c:pt idx="1672">
                  <c:v>2593.4</c:v>
                </c:pt>
                <c:pt idx="1673">
                  <c:v>2593.42</c:v>
                </c:pt>
                <c:pt idx="1674">
                  <c:v>2593.44</c:v>
                </c:pt>
                <c:pt idx="1675">
                  <c:v>2593.46</c:v>
                </c:pt>
                <c:pt idx="1676">
                  <c:v>2593.48</c:v>
                </c:pt>
                <c:pt idx="1677">
                  <c:v>2593.5</c:v>
                </c:pt>
                <c:pt idx="1678">
                  <c:v>2593.52</c:v>
                </c:pt>
                <c:pt idx="1679">
                  <c:v>2593.54</c:v>
                </c:pt>
                <c:pt idx="1680">
                  <c:v>2593.56</c:v>
                </c:pt>
                <c:pt idx="1681">
                  <c:v>2593.58</c:v>
                </c:pt>
                <c:pt idx="1682">
                  <c:v>2593.6</c:v>
                </c:pt>
                <c:pt idx="1683">
                  <c:v>2593.62</c:v>
                </c:pt>
                <c:pt idx="1684">
                  <c:v>2593.64</c:v>
                </c:pt>
                <c:pt idx="1685">
                  <c:v>2593.66</c:v>
                </c:pt>
                <c:pt idx="1686">
                  <c:v>2593.6799999999998</c:v>
                </c:pt>
                <c:pt idx="1687">
                  <c:v>2593.6999999999998</c:v>
                </c:pt>
                <c:pt idx="1688">
                  <c:v>2593.7199999999998</c:v>
                </c:pt>
                <c:pt idx="1689">
                  <c:v>2593.7399999999998</c:v>
                </c:pt>
                <c:pt idx="1690">
                  <c:v>2593.7599999999998</c:v>
                </c:pt>
                <c:pt idx="1691">
                  <c:v>2593.7799999999997</c:v>
                </c:pt>
                <c:pt idx="1692">
                  <c:v>2593.8000000000002</c:v>
                </c:pt>
                <c:pt idx="1693">
                  <c:v>2593.8200000000002</c:v>
                </c:pt>
                <c:pt idx="1694">
                  <c:v>2593.84</c:v>
                </c:pt>
                <c:pt idx="1695">
                  <c:v>2593.86</c:v>
                </c:pt>
                <c:pt idx="1696">
                  <c:v>2593.88</c:v>
                </c:pt>
                <c:pt idx="1697">
                  <c:v>2593.9</c:v>
                </c:pt>
                <c:pt idx="1698">
                  <c:v>2593.92</c:v>
                </c:pt>
                <c:pt idx="1699">
                  <c:v>2593.94</c:v>
                </c:pt>
                <c:pt idx="1700">
                  <c:v>2593.96</c:v>
                </c:pt>
                <c:pt idx="1701">
                  <c:v>2593.98</c:v>
                </c:pt>
                <c:pt idx="1702">
                  <c:v>2594</c:v>
                </c:pt>
                <c:pt idx="1703">
                  <c:v>2594.02</c:v>
                </c:pt>
                <c:pt idx="1704">
                  <c:v>2594.04</c:v>
                </c:pt>
                <c:pt idx="1705">
                  <c:v>2594.06</c:v>
                </c:pt>
                <c:pt idx="1706">
                  <c:v>2594.08</c:v>
                </c:pt>
                <c:pt idx="1707">
                  <c:v>2594.1</c:v>
                </c:pt>
                <c:pt idx="1708">
                  <c:v>2594.12</c:v>
                </c:pt>
                <c:pt idx="1709">
                  <c:v>2594.14</c:v>
                </c:pt>
                <c:pt idx="1710">
                  <c:v>2594.16</c:v>
                </c:pt>
                <c:pt idx="1711">
                  <c:v>2594.1799999999998</c:v>
                </c:pt>
                <c:pt idx="1712">
                  <c:v>2594.1999999999998</c:v>
                </c:pt>
                <c:pt idx="1713">
                  <c:v>2594.2199999999998</c:v>
                </c:pt>
                <c:pt idx="1714">
                  <c:v>2594.2399999999998</c:v>
                </c:pt>
                <c:pt idx="1715">
                  <c:v>2594.2599999999998</c:v>
                </c:pt>
                <c:pt idx="1716">
                  <c:v>2594.2799999999997</c:v>
                </c:pt>
                <c:pt idx="1717">
                  <c:v>2594.3000000000002</c:v>
                </c:pt>
                <c:pt idx="1718">
                  <c:v>2594.3200000000002</c:v>
                </c:pt>
                <c:pt idx="1719">
                  <c:v>2594.34</c:v>
                </c:pt>
                <c:pt idx="1720">
                  <c:v>2594.36</c:v>
                </c:pt>
                <c:pt idx="1721">
                  <c:v>2594.38</c:v>
                </c:pt>
                <c:pt idx="1722">
                  <c:v>2594.4</c:v>
                </c:pt>
                <c:pt idx="1723">
                  <c:v>2594.42</c:v>
                </c:pt>
                <c:pt idx="1724">
                  <c:v>2594.44</c:v>
                </c:pt>
                <c:pt idx="1725">
                  <c:v>2594.46</c:v>
                </c:pt>
                <c:pt idx="1726">
                  <c:v>2594.48</c:v>
                </c:pt>
                <c:pt idx="1727">
                  <c:v>2594.5</c:v>
                </c:pt>
                <c:pt idx="1728">
                  <c:v>2594.52</c:v>
                </c:pt>
                <c:pt idx="1729">
                  <c:v>2594.54</c:v>
                </c:pt>
                <c:pt idx="1730">
                  <c:v>2594.56</c:v>
                </c:pt>
                <c:pt idx="1731">
                  <c:v>2594.58</c:v>
                </c:pt>
                <c:pt idx="1732">
                  <c:v>2594.6</c:v>
                </c:pt>
                <c:pt idx="1733">
                  <c:v>2594.62</c:v>
                </c:pt>
                <c:pt idx="1734">
                  <c:v>2594.64</c:v>
                </c:pt>
                <c:pt idx="1735">
                  <c:v>2594.66</c:v>
                </c:pt>
                <c:pt idx="1736">
                  <c:v>2594.6799999999998</c:v>
                </c:pt>
                <c:pt idx="1737">
                  <c:v>2594.6999999999998</c:v>
                </c:pt>
                <c:pt idx="1738">
                  <c:v>2594.7199999999998</c:v>
                </c:pt>
                <c:pt idx="1739">
                  <c:v>2594.7399999999998</c:v>
                </c:pt>
                <c:pt idx="1740">
                  <c:v>2594.7599999999998</c:v>
                </c:pt>
                <c:pt idx="1741">
                  <c:v>2594.7799999999997</c:v>
                </c:pt>
                <c:pt idx="1742">
                  <c:v>2594.8000000000002</c:v>
                </c:pt>
                <c:pt idx="1743">
                  <c:v>2594.8200000000002</c:v>
                </c:pt>
                <c:pt idx="1744">
                  <c:v>2594.84</c:v>
                </c:pt>
                <c:pt idx="1745">
                  <c:v>2594.86</c:v>
                </c:pt>
                <c:pt idx="1746">
                  <c:v>2594.88</c:v>
                </c:pt>
                <c:pt idx="1747">
                  <c:v>2594.9</c:v>
                </c:pt>
                <c:pt idx="1748">
                  <c:v>2594.92</c:v>
                </c:pt>
                <c:pt idx="1749">
                  <c:v>2594.94</c:v>
                </c:pt>
                <c:pt idx="1750">
                  <c:v>2594.96</c:v>
                </c:pt>
                <c:pt idx="1751">
                  <c:v>2594.98</c:v>
                </c:pt>
                <c:pt idx="1752">
                  <c:v>2595</c:v>
                </c:pt>
                <c:pt idx="1753">
                  <c:v>2595.02</c:v>
                </c:pt>
                <c:pt idx="1754">
                  <c:v>2595.04</c:v>
                </c:pt>
                <c:pt idx="1755">
                  <c:v>2595.06</c:v>
                </c:pt>
                <c:pt idx="1756">
                  <c:v>2595.08</c:v>
                </c:pt>
                <c:pt idx="1757">
                  <c:v>2595.1</c:v>
                </c:pt>
                <c:pt idx="1758">
                  <c:v>2595.12</c:v>
                </c:pt>
                <c:pt idx="1759">
                  <c:v>2595.14</c:v>
                </c:pt>
                <c:pt idx="1760">
                  <c:v>2595.16</c:v>
                </c:pt>
                <c:pt idx="1761">
                  <c:v>2595.1799999999998</c:v>
                </c:pt>
                <c:pt idx="1762">
                  <c:v>2595.1999999999998</c:v>
                </c:pt>
                <c:pt idx="1763">
                  <c:v>2595.2199999999998</c:v>
                </c:pt>
                <c:pt idx="1764">
                  <c:v>2595.2399999999998</c:v>
                </c:pt>
                <c:pt idx="1765">
                  <c:v>2595.2599999999998</c:v>
                </c:pt>
                <c:pt idx="1766">
                  <c:v>2595.2799999999997</c:v>
                </c:pt>
                <c:pt idx="1767">
                  <c:v>2595.3000000000002</c:v>
                </c:pt>
                <c:pt idx="1768">
                  <c:v>2595.3200000000002</c:v>
                </c:pt>
                <c:pt idx="1769">
                  <c:v>2595.34</c:v>
                </c:pt>
                <c:pt idx="1770">
                  <c:v>2595.36</c:v>
                </c:pt>
                <c:pt idx="1771">
                  <c:v>2595.38</c:v>
                </c:pt>
                <c:pt idx="1772">
                  <c:v>2595.4</c:v>
                </c:pt>
                <c:pt idx="1773">
                  <c:v>2595.42</c:v>
                </c:pt>
                <c:pt idx="1774">
                  <c:v>2595.44</c:v>
                </c:pt>
                <c:pt idx="1775">
                  <c:v>2595.46</c:v>
                </c:pt>
                <c:pt idx="1776">
                  <c:v>2595.48</c:v>
                </c:pt>
                <c:pt idx="1777">
                  <c:v>2595.5</c:v>
                </c:pt>
                <c:pt idx="1778">
                  <c:v>2595.52</c:v>
                </c:pt>
                <c:pt idx="1779">
                  <c:v>2595.54</c:v>
                </c:pt>
                <c:pt idx="1780">
                  <c:v>2595.56</c:v>
                </c:pt>
                <c:pt idx="1781">
                  <c:v>2595.58</c:v>
                </c:pt>
                <c:pt idx="1782">
                  <c:v>2595.6</c:v>
                </c:pt>
                <c:pt idx="1783">
                  <c:v>2595.62</c:v>
                </c:pt>
                <c:pt idx="1784">
                  <c:v>2595.64</c:v>
                </c:pt>
                <c:pt idx="1785">
                  <c:v>2595.66</c:v>
                </c:pt>
                <c:pt idx="1786">
                  <c:v>2595.6799999999998</c:v>
                </c:pt>
                <c:pt idx="1787">
                  <c:v>2595.6999999999998</c:v>
                </c:pt>
                <c:pt idx="1788">
                  <c:v>2595.7199999999998</c:v>
                </c:pt>
                <c:pt idx="1789">
                  <c:v>2595.7399999999998</c:v>
                </c:pt>
                <c:pt idx="1790">
                  <c:v>2595.7599999999998</c:v>
                </c:pt>
                <c:pt idx="1791">
                  <c:v>2595.7799999999997</c:v>
                </c:pt>
                <c:pt idx="1792">
                  <c:v>2595.8000000000002</c:v>
                </c:pt>
                <c:pt idx="1793">
                  <c:v>2595.8200000000002</c:v>
                </c:pt>
                <c:pt idx="1794">
                  <c:v>2595.84</c:v>
                </c:pt>
                <c:pt idx="1795">
                  <c:v>2595.86</c:v>
                </c:pt>
                <c:pt idx="1796">
                  <c:v>2595.88</c:v>
                </c:pt>
                <c:pt idx="1797">
                  <c:v>2595.9</c:v>
                </c:pt>
                <c:pt idx="1798">
                  <c:v>2595.92</c:v>
                </c:pt>
                <c:pt idx="1799">
                  <c:v>2595.94</c:v>
                </c:pt>
                <c:pt idx="1800">
                  <c:v>2595.96</c:v>
                </c:pt>
                <c:pt idx="1801">
                  <c:v>2595.98</c:v>
                </c:pt>
                <c:pt idx="1802">
                  <c:v>2596</c:v>
                </c:pt>
                <c:pt idx="1803">
                  <c:v>2596.02</c:v>
                </c:pt>
                <c:pt idx="1804">
                  <c:v>2596.04</c:v>
                </c:pt>
                <c:pt idx="1805">
                  <c:v>2596.06</c:v>
                </c:pt>
                <c:pt idx="1806">
                  <c:v>2596.08</c:v>
                </c:pt>
                <c:pt idx="1807">
                  <c:v>2596.1</c:v>
                </c:pt>
                <c:pt idx="1808">
                  <c:v>2596.12</c:v>
                </c:pt>
                <c:pt idx="1809">
                  <c:v>2596.14</c:v>
                </c:pt>
                <c:pt idx="1810">
                  <c:v>2596.16</c:v>
                </c:pt>
                <c:pt idx="1811">
                  <c:v>2596.1799999999998</c:v>
                </c:pt>
                <c:pt idx="1812">
                  <c:v>2596.1999999999998</c:v>
                </c:pt>
                <c:pt idx="1813">
                  <c:v>2596.2199999999998</c:v>
                </c:pt>
                <c:pt idx="1814">
                  <c:v>2596.2399999999998</c:v>
                </c:pt>
                <c:pt idx="1815">
                  <c:v>2596.2599999999998</c:v>
                </c:pt>
                <c:pt idx="1816">
                  <c:v>2596.2799999999997</c:v>
                </c:pt>
                <c:pt idx="1817">
                  <c:v>2596.3000000000002</c:v>
                </c:pt>
                <c:pt idx="1818">
                  <c:v>2596.3200000000002</c:v>
                </c:pt>
                <c:pt idx="1819">
                  <c:v>2596.34</c:v>
                </c:pt>
                <c:pt idx="1820">
                  <c:v>2596.36</c:v>
                </c:pt>
                <c:pt idx="1821">
                  <c:v>2596.38</c:v>
                </c:pt>
                <c:pt idx="1822">
                  <c:v>2596.4</c:v>
                </c:pt>
                <c:pt idx="1823">
                  <c:v>2596.42</c:v>
                </c:pt>
                <c:pt idx="1824">
                  <c:v>2596.44</c:v>
                </c:pt>
                <c:pt idx="1825">
                  <c:v>2596.46</c:v>
                </c:pt>
                <c:pt idx="1826">
                  <c:v>2596.48</c:v>
                </c:pt>
                <c:pt idx="1827">
                  <c:v>2596.5</c:v>
                </c:pt>
                <c:pt idx="1828">
                  <c:v>2596.52</c:v>
                </c:pt>
                <c:pt idx="1829">
                  <c:v>2596.54</c:v>
                </c:pt>
                <c:pt idx="1830">
                  <c:v>2596.56</c:v>
                </c:pt>
                <c:pt idx="1831">
                  <c:v>2596.58</c:v>
                </c:pt>
                <c:pt idx="1832">
                  <c:v>2596.6</c:v>
                </c:pt>
                <c:pt idx="1833">
                  <c:v>2596.62</c:v>
                </c:pt>
                <c:pt idx="1834">
                  <c:v>2596.64</c:v>
                </c:pt>
                <c:pt idx="1835">
                  <c:v>2596.66</c:v>
                </c:pt>
                <c:pt idx="1836">
                  <c:v>2596.6799999999998</c:v>
                </c:pt>
                <c:pt idx="1837">
                  <c:v>2596.6999999999998</c:v>
                </c:pt>
                <c:pt idx="1838">
                  <c:v>2596.7199999999998</c:v>
                </c:pt>
                <c:pt idx="1839">
                  <c:v>2596.7399999999998</c:v>
                </c:pt>
                <c:pt idx="1840">
                  <c:v>2596.7599999999998</c:v>
                </c:pt>
                <c:pt idx="1841">
                  <c:v>2596.7799999999997</c:v>
                </c:pt>
                <c:pt idx="1842">
                  <c:v>2596.8000000000002</c:v>
                </c:pt>
                <c:pt idx="1843">
                  <c:v>2596.8200000000002</c:v>
                </c:pt>
                <c:pt idx="1844">
                  <c:v>2596.84</c:v>
                </c:pt>
                <c:pt idx="1845">
                  <c:v>2596.86</c:v>
                </c:pt>
                <c:pt idx="1846">
                  <c:v>2596.88</c:v>
                </c:pt>
                <c:pt idx="1847">
                  <c:v>2596.9</c:v>
                </c:pt>
                <c:pt idx="1848">
                  <c:v>2596.92</c:v>
                </c:pt>
                <c:pt idx="1849">
                  <c:v>2596.94</c:v>
                </c:pt>
                <c:pt idx="1850">
                  <c:v>2596.96</c:v>
                </c:pt>
                <c:pt idx="1851">
                  <c:v>2596.98</c:v>
                </c:pt>
                <c:pt idx="1852">
                  <c:v>2597</c:v>
                </c:pt>
                <c:pt idx="1853">
                  <c:v>2597.02</c:v>
                </c:pt>
                <c:pt idx="1854">
                  <c:v>2597.04</c:v>
                </c:pt>
                <c:pt idx="1855">
                  <c:v>2597.06</c:v>
                </c:pt>
                <c:pt idx="1856">
                  <c:v>2597.08</c:v>
                </c:pt>
                <c:pt idx="1857">
                  <c:v>2597.1</c:v>
                </c:pt>
                <c:pt idx="1858">
                  <c:v>2597.12</c:v>
                </c:pt>
                <c:pt idx="1859">
                  <c:v>2597.14</c:v>
                </c:pt>
                <c:pt idx="1860">
                  <c:v>2597.16</c:v>
                </c:pt>
                <c:pt idx="1861">
                  <c:v>2597.1799999999998</c:v>
                </c:pt>
                <c:pt idx="1862">
                  <c:v>2597.1999999999998</c:v>
                </c:pt>
                <c:pt idx="1863">
                  <c:v>2597.2199999999998</c:v>
                </c:pt>
                <c:pt idx="1864">
                  <c:v>2597.2399999999998</c:v>
                </c:pt>
                <c:pt idx="1865">
                  <c:v>2597.2599999999998</c:v>
                </c:pt>
                <c:pt idx="1866">
                  <c:v>2597.2799999999997</c:v>
                </c:pt>
                <c:pt idx="1867">
                  <c:v>2597.3000000000002</c:v>
                </c:pt>
                <c:pt idx="1868">
                  <c:v>2597.3200000000002</c:v>
                </c:pt>
                <c:pt idx="1869">
                  <c:v>2597.34</c:v>
                </c:pt>
                <c:pt idx="1870">
                  <c:v>2597.36</c:v>
                </c:pt>
                <c:pt idx="1871">
                  <c:v>2597.38</c:v>
                </c:pt>
                <c:pt idx="1872">
                  <c:v>2597.4</c:v>
                </c:pt>
                <c:pt idx="1873">
                  <c:v>2597.42</c:v>
                </c:pt>
                <c:pt idx="1874">
                  <c:v>2597.44</c:v>
                </c:pt>
                <c:pt idx="1875">
                  <c:v>2597.46</c:v>
                </c:pt>
                <c:pt idx="1876">
                  <c:v>2597.48</c:v>
                </c:pt>
                <c:pt idx="1877">
                  <c:v>2597.5</c:v>
                </c:pt>
                <c:pt idx="1878">
                  <c:v>2597.52</c:v>
                </c:pt>
                <c:pt idx="1879">
                  <c:v>2597.54</c:v>
                </c:pt>
                <c:pt idx="1880">
                  <c:v>2597.56</c:v>
                </c:pt>
                <c:pt idx="1881">
                  <c:v>2597.58</c:v>
                </c:pt>
                <c:pt idx="1882">
                  <c:v>2597.6</c:v>
                </c:pt>
                <c:pt idx="1883">
                  <c:v>2597.62</c:v>
                </c:pt>
                <c:pt idx="1884">
                  <c:v>2597.64</c:v>
                </c:pt>
                <c:pt idx="1885">
                  <c:v>2597.66</c:v>
                </c:pt>
                <c:pt idx="1886">
                  <c:v>2597.6799999999998</c:v>
                </c:pt>
                <c:pt idx="1887">
                  <c:v>2597.6999999999998</c:v>
                </c:pt>
                <c:pt idx="1888">
                  <c:v>2597.7199999999998</c:v>
                </c:pt>
                <c:pt idx="1889">
                  <c:v>2597.7399999999998</c:v>
                </c:pt>
                <c:pt idx="1890">
                  <c:v>2597.7599999999998</c:v>
                </c:pt>
                <c:pt idx="1891">
                  <c:v>2597.7799999999997</c:v>
                </c:pt>
                <c:pt idx="1892">
                  <c:v>2597.8000000000002</c:v>
                </c:pt>
                <c:pt idx="1893">
                  <c:v>2597.8200000000002</c:v>
                </c:pt>
                <c:pt idx="1894">
                  <c:v>2597.84</c:v>
                </c:pt>
                <c:pt idx="1895">
                  <c:v>2597.86</c:v>
                </c:pt>
                <c:pt idx="1896">
                  <c:v>2597.88</c:v>
                </c:pt>
                <c:pt idx="1897">
                  <c:v>2597.9</c:v>
                </c:pt>
                <c:pt idx="1898">
                  <c:v>2597.92</c:v>
                </c:pt>
                <c:pt idx="1899">
                  <c:v>2597.94</c:v>
                </c:pt>
                <c:pt idx="1900">
                  <c:v>2597.96</c:v>
                </c:pt>
                <c:pt idx="1901">
                  <c:v>2597.98</c:v>
                </c:pt>
                <c:pt idx="1902">
                  <c:v>2598</c:v>
                </c:pt>
                <c:pt idx="1903">
                  <c:v>2598.02</c:v>
                </c:pt>
                <c:pt idx="1904">
                  <c:v>2598.04</c:v>
                </c:pt>
                <c:pt idx="1905">
                  <c:v>2598.06</c:v>
                </c:pt>
                <c:pt idx="1906">
                  <c:v>2598.08</c:v>
                </c:pt>
                <c:pt idx="1907">
                  <c:v>2598.1</c:v>
                </c:pt>
                <c:pt idx="1908">
                  <c:v>2598.12</c:v>
                </c:pt>
                <c:pt idx="1909">
                  <c:v>2598.14</c:v>
                </c:pt>
                <c:pt idx="1910">
                  <c:v>2598.16</c:v>
                </c:pt>
                <c:pt idx="1911">
                  <c:v>2598.1799999999998</c:v>
                </c:pt>
                <c:pt idx="1912">
                  <c:v>2598.1999999999998</c:v>
                </c:pt>
                <c:pt idx="1913">
                  <c:v>2598.2199999999998</c:v>
                </c:pt>
                <c:pt idx="1914">
                  <c:v>2598.2399999999998</c:v>
                </c:pt>
                <c:pt idx="1915">
                  <c:v>2598.2599999999998</c:v>
                </c:pt>
                <c:pt idx="1916">
                  <c:v>2598.2799999999997</c:v>
                </c:pt>
                <c:pt idx="1917">
                  <c:v>2598.3000000000002</c:v>
                </c:pt>
                <c:pt idx="1918">
                  <c:v>2598.3200000000002</c:v>
                </c:pt>
                <c:pt idx="1919">
                  <c:v>2598.34</c:v>
                </c:pt>
                <c:pt idx="1920">
                  <c:v>2598.36</c:v>
                </c:pt>
                <c:pt idx="1921">
                  <c:v>2598.38</c:v>
                </c:pt>
                <c:pt idx="1922">
                  <c:v>2598.4</c:v>
                </c:pt>
                <c:pt idx="1923">
                  <c:v>2598.42</c:v>
                </c:pt>
                <c:pt idx="1924">
                  <c:v>2598.44</c:v>
                </c:pt>
                <c:pt idx="1925">
                  <c:v>2598.46</c:v>
                </c:pt>
                <c:pt idx="1926">
                  <c:v>2598.48</c:v>
                </c:pt>
                <c:pt idx="1927">
                  <c:v>2598.5</c:v>
                </c:pt>
                <c:pt idx="1928">
                  <c:v>2598.52</c:v>
                </c:pt>
                <c:pt idx="1929">
                  <c:v>2598.54</c:v>
                </c:pt>
                <c:pt idx="1930">
                  <c:v>2598.56</c:v>
                </c:pt>
                <c:pt idx="1931">
                  <c:v>2598.58</c:v>
                </c:pt>
                <c:pt idx="1932">
                  <c:v>2598.6</c:v>
                </c:pt>
                <c:pt idx="1933">
                  <c:v>2598.62</c:v>
                </c:pt>
                <c:pt idx="1934">
                  <c:v>2598.64</c:v>
                </c:pt>
                <c:pt idx="1935">
                  <c:v>2598.66</c:v>
                </c:pt>
                <c:pt idx="1936">
                  <c:v>2598.6799999999998</c:v>
                </c:pt>
                <c:pt idx="1937">
                  <c:v>2598.6999999999998</c:v>
                </c:pt>
                <c:pt idx="1938">
                  <c:v>2598.7199999999998</c:v>
                </c:pt>
                <c:pt idx="1939">
                  <c:v>2598.7399999999998</c:v>
                </c:pt>
                <c:pt idx="1940">
                  <c:v>2598.7599999999998</c:v>
                </c:pt>
                <c:pt idx="1941">
                  <c:v>2598.7799999999997</c:v>
                </c:pt>
                <c:pt idx="1942">
                  <c:v>2598.8000000000002</c:v>
                </c:pt>
                <c:pt idx="1943">
                  <c:v>2598.8200000000002</c:v>
                </c:pt>
                <c:pt idx="1944">
                  <c:v>2598.84</c:v>
                </c:pt>
                <c:pt idx="1945">
                  <c:v>2598.86</c:v>
                </c:pt>
                <c:pt idx="1946">
                  <c:v>2598.88</c:v>
                </c:pt>
                <c:pt idx="1947">
                  <c:v>2598.9</c:v>
                </c:pt>
                <c:pt idx="1948">
                  <c:v>2598.92</c:v>
                </c:pt>
                <c:pt idx="1949">
                  <c:v>2598.94</c:v>
                </c:pt>
                <c:pt idx="1950">
                  <c:v>2598.96</c:v>
                </c:pt>
                <c:pt idx="1951">
                  <c:v>2598.98</c:v>
                </c:pt>
                <c:pt idx="1952">
                  <c:v>2599</c:v>
                </c:pt>
                <c:pt idx="1953">
                  <c:v>2599.02</c:v>
                </c:pt>
                <c:pt idx="1954">
                  <c:v>2599.04</c:v>
                </c:pt>
                <c:pt idx="1955">
                  <c:v>2599.06</c:v>
                </c:pt>
                <c:pt idx="1956">
                  <c:v>2599.08</c:v>
                </c:pt>
                <c:pt idx="1957">
                  <c:v>2599.1</c:v>
                </c:pt>
                <c:pt idx="1958">
                  <c:v>2599.12</c:v>
                </c:pt>
                <c:pt idx="1959">
                  <c:v>2599.14</c:v>
                </c:pt>
                <c:pt idx="1960">
                  <c:v>2599.16</c:v>
                </c:pt>
                <c:pt idx="1961">
                  <c:v>2599.1799999999998</c:v>
                </c:pt>
                <c:pt idx="1962">
                  <c:v>2599.1999999999998</c:v>
                </c:pt>
                <c:pt idx="1963">
                  <c:v>2599.2199999999998</c:v>
                </c:pt>
                <c:pt idx="1964">
                  <c:v>2599.2399999999998</c:v>
                </c:pt>
                <c:pt idx="1965">
                  <c:v>2599.2599999999998</c:v>
                </c:pt>
                <c:pt idx="1966">
                  <c:v>2599.2799999999997</c:v>
                </c:pt>
                <c:pt idx="1967">
                  <c:v>2599.3000000000002</c:v>
                </c:pt>
                <c:pt idx="1968">
                  <c:v>2599.3200000000002</c:v>
                </c:pt>
                <c:pt idx="1969">
                  <c:v>2599.34</c:v>
                </c:pt>
                <c:pt idx="1970">
                  <c:v>2599.36</c:v>
                </c:pt>
                <c:pt idx="1971">
                  <c:v>2599.38</c:v>
                </c:pt>
                <c:pt idx="1972">
                  <c:v>2599.4</c:v>
                </c:pt>
                <c:pt idx="1973">
                  <c:v>2599.42</c:v>
                </c:pt>
                <c:pt idx="1974">
                  <c:v>2599.44</c:v>
                </c:pt>
                <c:pt idx="1975">
                  <c:v>2599.46</c:v>
                </c:pt>
                <c:pt idx="1976">
                  <c:v>2599.48</c:v>
                </c:pt>
                <c:pt idx="1977">
                  <c:v>2599.5</c:v>
                </c:pt>
                <c:pt idx="1978">
                  <c:v>2599.52</c:v>
                </c:pt>
                <c:pt idx="1979">
                  <c:v>2599.54</c:v>
                </c:pt>
                <c:pt idx="1980">
                  <c:v>2599.56</c:v>
                </c:pt>
                <c:pt idx="1981">
                  <c:v>2599.58</c:v>
                </c:pt>
                <c:pt idx="1982">
                  <c:v>2599.6</c:v>
                </c:pt>
                <c:pt idx="1983">
                  <c:v>2599.62</c:v>
                </c:pt>
                <c:pt idx="1984">
                  <c:v>2599.64</c:v>
                </c:pt>
                <c:pt idx="1985">
                  <c:v>2599.66</c:v>
                </c:pt>
                <c:pt idx="1986">
                  <c:v>2599.6799999999998</c:v>
                </c:pt>
                <c:pt idx="1987">
                  <c:v>2599.6999999999998</c:v>
                </c:pt>
                <c:pt idx="1988">
                  <c:v>2599.7199999999998</c:v>
                </c:pt>
                <c:pt idx="1989">
                  <c:v>2599.7399999999998</c:v>
                </c:pt>
                <c:pt idx="1990">
                  <c:v>2599.7599999999998</c:v>
                </c:pt>
                <c:pt idx="1991">
                  <c:v>2599.7799999999997</c:v>
                </c:pt>
                <c:pt idx="1992">
                  <c:v>2599.8000000000002</c:v>
                </c:pt>
                <c:pt idx="1993">
                  <c:v>2599.8200000000002</c:v>
                </c:pt>
                <c:pt idx="1994">
                  <c:v>2599.84</c:v>
                </c:pt>
                <c:pt idx="1995">
                  <c:v>2599.86</c:v>
                </c:pt>
                <c:pt idx="1996">
                  <c:v>2599.88</c:v>
                </c:pt>
                <c:pt idx="1997">
                  <c:v>2599.9</c:v>
                </c:pt>
                <c:pt idx="1998">
                  <c:v>2599.92</c:v>
                </c:pt>
                <c:pt idx="1999">
                  <c:v>2599.94</c:v>
                </c:pt>
                <c:pt idx="2000">
                  <c:v>2599.96</c:v>
                </c:pt>
                <c:pt idx="2001">
                  <c:v>2599.98</c:v>
                </c:pt>
                <c:pt idx="2002">
                  <c:v>2600</c:v>
                </c:pt>
                <c:pt idx="2003">
                  <c:v>2600.02</c:v>
                </c:pt>
                <c:pt idx="2004">
                  <c:v>2600.04</c:v>
                </c:pt>
                <c:pt idx="2005">
                  <c:v>2600.06</c:v>
                </c:pt>
                <c:pt idx="2006">
                  <c:v>2600.08</c:v>
                </c:pt>
                <c:pt idx="2007">
                  <c:v>2600.1</c:v>
                </c:pt>
                <c:pt idx="2008">
                  <c:v>2600.12</c:v>
                </c:pt>
                <c:pt idx="2009">
                  <c:v>2600.14</c:v>
                </c:pt>
                <c:pt idx="2010">
                  <c:v>2600.16</c:v>
                </c:pt>
                <c:pt idx="2011">
                  <c:v>2600.1799999999998</c:v>
                </c:pt>
                <c:pt idx="2012">
                  <c:v>2600.1999999999998</c:v>
                </c:pt>
                <c:pt idx="2013">
                  <c:v>2600.2199999999998</c:v>
                </c:pt>
                <c:pt idx="2014">
                  <c:v>2600.2399999999998</c:v>
                </c:pt>
                <c:pt idx="2015">
                  <c:v>2600.2599999999998</c:v>
                </c:pt>
                <c:pt idx="2016">
                  <c:v>2600.2799999999997</c:v>
                </c:pt>
                <c:pt idx="2017">
                  <c:v>2600.3000000000002</c:v>
                </c:pt>
                <c:pt idx="2018">
                  <c:v>2600.3200000000002</c:v>
                </c:pt>
                <c:pt idx="2019">
                  <c:v>2600.34</c:v>
                </c:pt>
                <c:pt idx="2020">
                  <c:v>2600.36</c:v>
                </c:pt>
                <c:pt idx="2021">
                  <c:v>2600.38</c:v>
                </c:pt>
                <c:pt idx="2022">
                  <c:v>2600.4</c:v>
                </c:pt>
                <c:pt idx="2023">
                  <c:v>2600.42</c:v>
                </c:pt>
                <c:pt idx="2024">
                  <c:v>2600.44</c:v>
                </c:pt>
                <c:pt idx="2025">
                  <c:v>2600.46</c:v>
                </c:pt>
                <c:pt idx="2026">
                  <c:v>2600.48</c:v>
                </c:pt>
                <c:pt idx="2027">
                  <c:v>2600.5</c:v>
                </c:pt>
                <c:pt idx="2028">
                  <c:v>2600.52</c:v>
                </c:pt>
                <c:pt idx="2029">
                  <c:v>2600.54</c:v>
                </c:pt>
                <c:pt idx="2030">
                  <c:v>2600.56</c:v>
                </c:pt>
                <c:pt idx="2031">
                  <c:v>2600.58</c:v>
                </c:pt>
                <c:pt idx="2032">
                  <c:v>2600.6</c:v>
                </c:pt>
                <c:pt idx="2033">
                  <c:v>2600.62</c:v>
                </c:pt>
                <c:pt idx="2034">
                  <c:v>2600.64</c:v>
                </c:pt>
                <c:pt idx="2035">
                  <c:v>2600.66</c:v>
                </c:pt>
                <c:pt idx="2036">
                  <c:v>2600.6799999999998</c:v>
                </c:pt>
                <c:pt idx="2037">
                  <c:v>2600.6999999999998</c:v>
                </c:pt>
                <c:pt idx="2038">
                  <c:v>2600.7199999999998</c:v>
                </c:pt>
                <c:pt idx="2039">
                  <c:v>2600.7399999999998</c:v>
                </c:pt>
                <c:pt idx="2040">
                  <c:v>2600.7599999999998</c:v>
                </c:pt>
                <c:pt idx="2041">
                  <c:v>2600.7799999999997</c:v>
                </c:pt>
                <c:pt idx="2042">
                  <c:v>2600.8000000000002</c:v>
                </c:pt>
                <c:pt idx="2043">
                  <c:v>2600.8200000000002</c:v>
                </c:pt>
                <c:pt idx="2044">
                  <c:v>2600.84</c:v>
                </c:pt>
                <c:pt idx="2045">
                  <c:v>2600.86</c:v>
                </c:pt>
                <c:pt idx="2046">
                  <c:v>2600.88</c:v>
                </c:pt>
                <c:pt idx="2047">
                  <c:v>2600.9</c:v>
                </c:pt>
                <c:pt idx="2048">
                  <c:v>2600.92</c:v>
                </c:pt>
                <c:pt idx="2049">
                  <c:v>2600.94</c:v>
                </c:pt>
                <c:pt idx="2050">
                  <c:v>2600.96</c:v>
                </c:pt>
                <c:pt idx="2051">
                  <c:v>2600.98</c:v>
                </c:pt>
                <c:pt idx="2052">
                  <c:v>2601</c:v>
                </c:pt>
                <c:pt idx="2053">
                  <c:v>2601.02</c:v>
                </c:pt>
                <c:pt idx="2054">
                  <c:v>2601.04</c:v>
                </c:pt>
                <c:pt idx="2055">
                  <c:v>2601.06</c:v>
                </c:pt>
                <c:pt idx="2056">
                  <c:v>2601.08</c:v>
                </c:pt>
                <c:pt idx="2057">
                  <c:v>2601.1</c:v>
                </c:pt>
                <c:pt idx="2058">
                  <c:v>2601.12</c:v>
                </c:pt>
                <c:pt idx="2059">
                  <c:v>2601.14</c:v>
                </c:pt>
                <c:pt idx="2060">
                  <c:v>2601.16</c:v>
                </c:pt>
                <c:pt idx="2061">
                  <c:v>2601.1799999999998</c:v>
                </c:pt>
                <c:pt idx="2062">
                  <c:v>2601.1999999999998</c:v>
                </c:pt>
                <c:pt idx="2063">
                  <c:v>2601.2199999999998</c:v>
                </c:pt>
                <c:pt idx="2064">
                  <c:v>2601.2399999999998</c:v>
                </c:pt>
                <c:pt idx="2065">
                  <c:v>2601.2599999999998</c:v>
                </c:pt>
                <c:pt idx="2066">
                  <c:v>2601.2799999999997</c:v>
                </c:pt>
                <c:pt idx="2067">
                  <c:v>2601.3000000000002</c:v>
                </c:pt>
                <c:pt idx="2068">
                  <c:v>2601.3200000000002</c:v>
                </c:pt>
                <c:pt idx="2069">
                  <c:v>2601.34</c:v>
                </c:pt>
                <c:pt idx="2070">
                  <c:v>2601.36</c:v>
                </c:pt>
                <c:pt idx="2071">
                  <c:v>2601.38</c:v>
                </c:pt>
                <c:pt idx="2072">
                  <c:v>2601.4</c:v>
                </c:pt>
                <c:pt idx="2073">
                  <c:v>2601.42</c:v>
                </c:pt>
                <c:pt idx="2074">
                  <c:v>2601.44</c:v>
                </c:pt>
                <c:pt idx="2075">
                  <c:v>2601.46</c:v>
                </c:pt>
                <c:pt idx="2076">
                  <c:v>2601.48</c:v>
                </c:pt>
                <c:pt idx="2077">
                  <c:v>2601.5</c:v>
                </c:pt>
                <c:pt idx="2078">
                  <c:v>2601.52</c:v>
                </c:pt>
                <c:pt idx="2079">
                  <c:v>2601.54</c:v>
                </c:pt>
                <c:pt idx="2080">
                  <c:v>2601.56</c:v>
                </c:pt>
                <c:pt idx="2081">
                  <c:v>2601.58</c:v>
                </c:pt>
                <c:pt idx="2082">
                  <c:v>2601.6</c:v>
                </c:pt>
                <c:pt idx="2083">
                  <c:v>2601.62</c:v>
                </c:pt>
                <c:pt idx="2084">
                  <c:v>2601.64</c:v>
                </c:pt>
                <c:pt idx="2085">
                  <c:v>2601.66</c:v>
                </c:pt>
                <c:pt idx="2086">
                  <c:v>2601.6799999999998</c:v>
                </c:pt>
                <c:pt idx="2087">
                  <c:v>2601.6999999999998</c:v>
                </c:pt>
                <c:pt idx="2088">
                  <c:v>2601.7199999999998</c:v>
                </c:pt>
                <c:pt idx="2089">
                  <c:v>2601.7399999999998</c:v>
                </c:pt>
                <c:pt idx="2090">
                  <c:v>2601.7599999999998</c:v>
                </c:pt>
                <c:pt idx="2091">
                  <c:v>2601.7799999999997</c:v>
                </c:pt>
                <c:pt idx="2092">
                  <c:v>2601.8000000000002</c:v>
                </c:pt>
                <c:pt idx="2093">
                  <c:v>2601.8200000000002</c:v>
                </c:pt>
                <c:pt idx="2094">
                  <c:v>2601.84</c:v>
                </c:pt>
                <c:pt idx="2095">
                  <c:v>2601.86</c:v>
                </c:pt>
                <c:pt idx="2096">
                  <c:v>2601.88</c:v>
                </c:pt>
                <c:pt idx="2097">
                  <c:v>2601.9</c:v>
                </c:pt>
                <c:pt idx="2098">
                  <c:v>2601.92</c:v>
                </c:pt>
                <c:pt idx="2099">
                  <c:v>2601.94</c:v>
                </c:pt>
                <c:pt idx="2100">
                  <c:v>2601.96</c:v>
                </c:pt>
                <c:pt idx="2101">
                  <c:v>2601.98</c:v>
                </c:pt>
                <c:pt idx="2102">
                  <c:v>2602</c:v>
                </c:pt>
                <c:pt idx="2103">
                  <c:v>2602.02</c:v>
                </c:pt>
                <c:pt idx="2104">
                  <c:v>2602.04</c:v>
                </c:pt>
                <c:pt idx="2105">
                  <c:v>2602.06</c:v>
                </c:pt>
                <c:pt idx="2106">
                  <c:v>2602.08</c:v>
                </c:pt>
                <c:pt idx="2107">
                  <c:v>2602.1</c:v>
                </c:pt>
                <c:pt idx="2108">
                  <c:v>2602.12</c:v>
                </c:pt>
                <c:pt idx="2109">
                  <c:v>2602.14</c:v>
                </c:pt>
                <c:pt idx="2110">
                  <c:v>2602.16</c:v>
                </c:pt>
                <c:pt idx="2111">
                  <c:v>2602.1799999999998</c:v>
                </c:pt>
                <c:pt idx="2112">
                  <c:v>2602.1999999999998</c:v>
                </c:pt>
                <c:pt idx="2113">
                  <c:v>2602.2199999999998</c:v>
                </c:pt>
                <c:pt idx="2114">
                  <c:v>2602.2399999999998</c:v>
                </c:pt>
                <c:pt idx="2115">
                  <c:v>2602.2599999999998</c:v>
                </c:pt>
                <c:pt idx="2116">
                  <c:v>2602.2799999999997</c:v>
                </c:pt>
                <c:pt idx="2117">
                  <c:v>2602.3000000000002</c:v>
                </c:pt>
                <c:pt idx="2118">
                  <c:v>2602.3200000000002</c:v>
                </c:pt>
                <c:pt idx="2119">
                  <c:v>2602.34</c:v>
                </c:pt>
                <c:pt idx="2120">
                  <c:v>2602.36</c:v>
                </c:pt>
                <c:pt idx="2121">
                  <c:v>2602.38</c:v>
                </c:pt>
                <c:pt idx="2122">
                  <c:v>2602.4</c:v>
                </c:pt>
                <c:pt idx="2123">
                  <c:v>2602.42</c:v>
                </c:pt>
                <c:pt idx="2124">
                  <c:v>2602.44</c:v>
                </c:pt>
                <c:pt idx="2125">
                  <c:v>2602.46</c:v>
                </c:pt>
                <c:pt idx="2126">
                  <c:v>2602.48</c:v>
                </c:pt>
                <c:pt idx="2127">
                  <c:v>2602.5</c:v>
                </c:pt>
                <c:pt idx="2128">
                  <c:v>2602.52</c:v>
                </c:pt>
                <c:pt idx="2129">
                  <c:v>2602.54</c:v>
                </c:pt>
                <c:pt idx="2130">
                  <c:v>2602.56</c:v>
                </c:pt>
                <c:pt idx="2131">
                  <c:v>2602.58</c:v>
                </c:pt>
                <c:pt idx="2132">
                  <c:v>2602.6</c:v>
                </c:pt>
                <c:pt idx="2133">
                  <c:v>2602.62</c:v>
                </c:pt>
                <c:pt idx="2134">
                  <c:v>2602.64</c:v>
                </c:pt>
                <c:pt idx="2135">
                  <c:v>2602.66</c:v>
                </c:pt>
                <c:pt idx="2136">
                  <c:v>2602.6799999999998</c:v>
                </c:pt>
                <c:pt idx="2137">
                  <c:v>2602.6999999999998</c:v>
                </c:pt>
                <c:pt idx="2138">
                  <c:v>2602.7199999999998</c:v>
                </c:pt>
                <c:pt idx="2139">
                  <c:v>2602.7399999999998</c:v>
                </c:pt>
                <c:pt idx="2140">
                  <c:v>2602.7599999999998</c:v>
                </c:pt>
                <c:pt idx="2141">
                  <c:v>2602.7799999999997</c:v>
                </c:pt>
                <c:pt idx="2142">
                  <c:v>2602.8000000000002</c:v>
                </c:pt>
                <c:pt idx="2143">
                  <c:v>2602.8200000000002</c:v>
                </c:pt>
                <c:pt idx="2144">
                  <c:v>2602.84</c:v>
                </c:pt>
                <c:pt idx="2145">
                  <c:v>2602.86</c:v>
                </c:pt>
                <c:pt idx="2146">
                  <c:v>2602.88</c:v>
                </c:pt>
                <c:pt idx="2147">
                  <c:v>2602.9</c:v>
                </c:pt>
                <c:pt idx="2148">
                  <c:v>2602.92</c:v>
                </c:pt>
                <c:pt idx="2149">
                  <c:v>2602.94</c:v>
                </c:pt>
                <c:pt idx="2150">
                  <c:v>2602.96</c:v>
                </c:pt>
                <c:pt idx="2151">
                  <c:v>2602.98</c:v>
                </c:pt>
                <c:pt idx="2152">
                  <c:v>2603</c:v>
                </c:pt>
                <c:pt idx="2153">
                  <c:v>2603.02</c:v>
                </c:pt>
                <c:pt idx="2154">
                  <c:v>2603.04</c:v>
                </c:pt>
                <c:pt idx="2155">
                  <c:v>2603.06</c:v>
                </c:pt>
                <c:pt idx="2156">
                  <c:v>2603.08</c:v>
                </c:pt>
                <c:pt idx="2157">
                  <c:v>2603.1</c:v>
                </c:pt>
                <c:pt idx="2158">
                  <c:v>2603.12</c:v>
                </c:pt>
                <c:pt idx="2159">
                  <c:v>2603.14</c:v>
                </c:pt>
                <c:pt idx="2160">
                  <c:v>2603.16</c:v>
                </c:pt>
                <c:pt idx="2161">
                  <c:v>2603.1799999999998</c:v>
                </c:pt>
                <c:pt idx="2162">
                  <c:v>2603.1999999999998</c:v>
                </c:pt>
                <c:pt idx="2163">
                  <c:v>2603.2199999999998</c:v>
                </c:pt>
                <c:pt idx="2164">
                  <c:v>2603.2399999999998</c:v>
                </c:pt>
                <c:pt idx="2165">
                  <c:v>2603.2599999999998</c:v>
                </c:pt>
                <c:pt idx="2166">
                  <c:v>2603.2799999999997</c:v>
                </c:pt>
                <c:pt idx="2167">
                  <c:v>2603.3000000000002</c:v>
                </c:pt>
                <c:pt idx="2168">
                  <c:v>2603.3200000000002</c:v>
                </c:pt>
                <c:pt idx="2169">
                  <c:v>2603.34</c:v>
                </c:pt>
                <c:pt idx="2170">
                  <c:v>2603.36</c:v>
                </c:pt>
                <c:pt idx="2171">
                  <c:v>2603.38</c:v>
                </c:pt>
                <c:pt idx="2172">
                  <c:v>2603.4</c:v>
                </c:pt>
                <c:pt idx="2173">
                  <c:v>2603.42</c:v>
                </c:pt>
                <c:pt idx="2174">
                  <c:v>2603.44</c:v>
                </c:pt>
                <c:pt idx="2175">
                  <c:v>2603.46</c:v>
                </c:pt>
                <c:pt idx="2176">
                  <c:v>2603.48</c:v>
                </c:pt>
                <c:pt idx="2177">
                  <c:v>2603.5</c:v>
                </c:pt>
                <c:pt idx="2178">
                  <c:v>2603.52</c:v>
                </c:pt>
                <c:pt idx="2179">
                  <c:v>2603.54</c:v>
                </c:pt>
                <c:pt idx="2180">
                  <c:v>2603.56</c:v>
                </c:pt>
                <c:pt idx="2181">
                  <c:v>2603.58</c:v>
                </c:pt>
                <c:pt idx="2182">
                  <c:v>2603.6</c:v>
                </c:pt>
                <c:pt idx="2183">
                  <c:v>2603.62</c:v>
                </c:pt>
                <c:pt idx="2184">
                  <c:v>2603.64</c:v>
                </c:pt>
                <c:pt idx="2185">
                  <c:v>2603.66</c:v>
                </c:pt>
                <c:pt idx="2186">
                  <c:v>2603.6799999999998</c:v>
                </c:pt>
                <c:pt idx="2187">
                  <c:v>2603.6999999999998</c:v>
                </c:pt>
                <c:pt idx="2188">
                  <c:v>2603.7199999999998</c:v>
                </c:pt>
                <c:pt idx="2189">
                  <c:v>2603.7399999999998</c:v>
                </c:pt>
                <c:pt idx="2190">
                  <c:v>2603.7599999999998</c:v>
                </c:pt>
                <c:pt idx="2191">
                  <c:v>2603.7799999999997</c:v>
                </c:pt>
                <c:pt idx="2192">
                  <c:v>2603.8000000000002</c:v>
                </c:pt>
                <c:pt idx="2193">
                  <c:v>2603.8200000000002</c:v>
                </c:pt>
                <c:pt idx="2194">
                  <c:v>2603.84</c:v>
                </c:pt>
                <c:pt idx="2195">
                  <c:v>2603.86</c:v>
                </c:pt>
                <c:pt idx="2196">
                  <c:v>2603.88</c:v>
                </c:pt>
                <c:pt idx="2197">
                  <c:v>2603.9</c:v>
                </c:pt>
                <c:pt idx="2198">
                  <c:v>2603.92</c:v>
                </c:pt>
                <c:pt idx="2199">
                  <c:v>2603.94</c:v>
                </c:pt>
                <c:pt idx="2200">
                  <c:v>2603.96</c:v>
                </c:pt>
                <c:pt idx="2201">
                  <c:v>2603.98</c:v>
                </c:pt>
                <c:pt idx="2202">
                  <c:v>2604</c:v>
                </c:pt>
                <c:pt idx="2203">
                  <c:v>2604.02</c:v>
                </c:pt>
                <c:pt idx="2204">
                  <c:v>2604.04</c:v>
                </c:pt>
                <c:pt idx="2205">
                  <c:v>2604.06</c:v>
                </c:pt>
                <c:pt idx="2206">
                  <c:v>2604.08</c:v>
                </c:pt>
                <c:pt idx="2207">
                  <c:v>2604.1</c:v>
                </c:pt>
                <c:pt idx="2208">
                  <c:v>2604.12</c:v>
                </c:pt>
                <c:pt idx="2209">
                  <c:v>2604.14</c:v>
                </c:pt>
                <c:pt idx="2210">
                  <c:v>2604.16</c:v>
                </c:pt>
                <c:pt idx="2211">
                  <c:v>2604.1799999999998</c:v>
                </c:pt>
                <c:pt idx="2212">
                  <c:v>2604.1999999999998</c:v>
                </c:pt>
                <c:pt idx="2213">
                  <c:v>2604.2199999999998</c:v>
                </c:pt>
                <c:pt idx="2214">
                  <c:v>2604.2399999999998</c:v>
                </c:pt>
                <c:pt idx="2215">
                  <c:v>2604.2599999999998</c:v>
                </c:pt>
                <c:pt idx="2216">
                  <c:v>2604.2799999999997</c:v>
                </c:pt>
                <c:pt idx="2217">
                  <c:v>2604.3000000000002</c:v>
                </c:pt>
                <c:pt idx="2218">
                  <c:v>2604.3200000000002</c:v>
                </c:pt>
                <c:pt idx="2219">
                  <c:v>2604.34</c:v>
                </c:pt>
                <c:pt idx="2220">
                  <c:v>2604.36</c:v>
                </c:pt>
                <c:pt idx="2221">
                  <c:v>2604.38</c:v>
                </c:pt>
                <c:pt idx="2222">
                  <c:v>2604.4</c:v>
                </c:pt>
                <c:pt idx="2223">
                  <c:v>2604.42</c:v>
                </c:pt>
                <c:pt idx="2224">
                  <c:v>2604.44</c:v>
                </c:pt>
                <c:pt idx="2225">
                  <c:v>2604.46</c:v>
                </c:pt>
                <c:pt idx="2226">
                  <c:v>2604.48</c:v>
                </c:pt>
                <c:pt idx="2227">
                  <c:v>2604.5</c:v>
                </c:pt>
                <c:pt idx="2228">
                  <c:v>2604.52</c:v>
                </c:pt>
                <c:pt idx="2229">
                  <c:v>2604.54</c:v>
                </c:pt>
                <c:pt idx="2230">
                  <c:v>2604.56</c:v>
                </c:pt>
                <c:pt idx="2231">
                  <c:v>2604.58</c:v>
                </c:pt>
                <c:pt idx="2232">
                  <c:v>2604.6</c:v>
                </c:pt>
                <c:pt idx="2233">
                  <c:v>2604.62</c:v>
                </c:pt>
                <c:pt idx="2234">
                  <c:v>2604.64</c:v>
                </c:pt>
                <c:pt idx="2235">
                  <c:v>2604.66</c:v>
                </c:pt>
                <c:pt idx="2236">
                  <c:v>2604.6799999999998</c:v>
                </c:pt>
                <c:pt idx="2237">
                  <c:v>2604.6999999999998</c:v>
                </c:pt>
                <c:pt idx="2238">
                  <c:v>2604.7199999999998</c:v>
                </c:pt>
                <c:pt idx="2239">
                  <c:v>2604.7399999999998</c:v>
                </c:pt>
                <c:pt idx="2240">
                  <c:v>2604.7599999999998</c:v>
                </c:pt>
                <c:pt idx="2241">
                  <c:v>2604.7799999999997</c:v>
                </c:pt>
                <c:pt idx="2242">
                  <c:v>2604.8000000000002</c:v>
                </c:pt>
                <c:pt idx="2243">
                  <c:v>2604.8200000000002</c:v>
                </c:pt>
                <c:pt idx="2244">
                  <c:v>2604.84</c:v>
                </c:pt>
                <c:pt idx="2245">
                  <c:v>2604.86</c:v>
                </c:pt>
                <c:pt idx="2246">
                  <c:v>2604.88</c:v>
                </c:pt>
                <c:pt idx="2247">
                  <c:v>2604.9</c:v>
                </c:pt>
                <c:pt idx="2248">
                  <c:v>2604.92</c:v>
                </c:pt>
                <c:pt idx="2249">
                  <c:v>2604.94</c:v>
                </c:pt>
                <c:pt idx="2250">
                  <c:v>2604.96</c:v>
                </c:pt>
                <c:pt idx="2251">
                  <c:v>2604.98</c:v>
                </c:pt>
                <c:pt idx="2252">
                  <c:v>2605</c:v>
                </c:pt>
                <c:pt idx="2253">
                  <c:v>2605.02</c:v>
                </c:pt>
                <c:pt idx="2254">
                  <c:v>2605.04</c:v>
                </c:pt>
                <c:pt idx="2255">
                  <c:v>2605.06</c:v>
                </c:pt>
                <c:pt idx="2256">
                  <c:v>2605.08</c:v>
                </c:pt>
                <c:pt idx="2257">
                  <c:v>2605.1</c:v>
                </c:pt>
                <c:pt idx="2258">
                  <c:v>2605.12</c:v>
                </c:pt>
                <c:pt idx="2259">
                  <c:v>2605.14</c:v>
                </c:pt>
                <c:pt idx="2260">
                  <c:v>2605.16</c:v>
                </c:pt>
                <c:pt idx="2261">
                  <c:v>2605.1799999999998</c:v>
                </c:pt>
                <c:pt idx="2262">
                  <c:v>2605.1999999999998</c:v>
                </c:pt>
                <c:pt idx="2263">
                  <c:v>2605.2199999999998</c:v>
                </c:pt>
                <c:pt idx="2264">
                  <c:v>2605.2399999999998</c:v>
                </c:pt>
                <c:pt idx="2265">
                  <c:v>2605.2599999999998</c:v>
                </c:pt>
                <c:pt idx="2266">
                  <c:v>2605.2799999999997</c:v>
                </c:pt>
                <c:pt idx="2267">
                  <c:v>2605.3000000000002</c:v>
                </c:pt>
                <c:pt idx="2268">
                  <c:v>2605.3200000000002</c:v>
                </c:pt>
                <c:pt idx="2269">
                  <c:v>2605.34</c:v>
                </c:pt>
                <c:pt idx="2270">
                  <c:v>2605.36</c:v>
                </c:pt>
                <c:pt idx="2271">
                  <c:v>2605.38</c:v>
                </c:pt>
                <c:pt idx="2272">
                  <c:v>2605.4</c:v>
                </c:pt>
                <c:pt idx="2273">
                  <c:v>2605.42</c:v>
                </c:pt>
                <c:pt idx="2274">
                  <c:v>2605.44</c:v>
                </c:pt>
                <c:pt idx="2275">
                  <c:v>2605.46</c:v>
                </c:pt>
                <c:pt idx="2276">
                  <c:v>2605.48</c:v>
                </c:pt>
                <c:pt idx="2277">
                  <c:v>2605.5</c:v>
                </c:pt>
                <c:pt idx="2278">
                  <c:v>2605.52</c:v>
                </c:pt>
                <c:pt idx="2279">
                  <c:v>2605.54</c:v>
                </c:pt>
                <c:pt idx="2280">
                  <c:v>2605.56</c:v>
                </c:pt>
                <c:pt idx="2281">
                  <c:v>2605.58</c:v>
                </c:pt>
                <c:pt idx="2282">
                  <c:v>2605.6</c:v>
                </c:pt>
                <c:pt idx="2283">
                  <c:v>2605.62</c:v>
                </c:pt>
                <c:pt idx="2284">
                  <c:v>2605.64</c:v>
                </c:pt>
                <c:pt idx="2285">
                  <c:v>2605.66</c:v>
                </c:pt>
                <c:pt idx="2286">
                  <c:v>2605.6799999999998</c:v>
                </c:pt>
                <c:pt idx="2287">
                  <c:v>2605.6999999999998</c:v>
                </c:pt>
                <c:pt idx="2288">
                  <c:v>2605.7199999999998</c:v>
                </c:pt>
                <c:pt idx="2289">
                  <c:v>2605.7399999999998</c:v>
                </c:pt>
                <c:pt idx="2290">
                  <c:v>2605.7599999999998</c:v>
                </c:pt>
                <c:pt idx="2291">
                  <c:v>2605.7799999999997</c:v>
                </c:pt>
                <c:pt idx="2292">
                  <c:v>2605.8000000000002</c:v>
                </c:pt>
                <c:pt idx="2293">
                  <c:v>2605.8200000000002</c:v>
                </c:pt>
                <c:pt idx="2294">
                  <c:v>2605.84</c:v>
                </c:pt>
                <c:pt idx="2295">
                  <c:v>2605.86</c:v>
                </c:pt>
                <c:pt idx="2296">
                  <c:v>2605.88</c:v>
                </c:pt>
                <c:pt idx="2297">
                  <c:v>2605.9</c:v>
                </c:pt>
                <c:pt idx="2298">
                  <c:v>2605.92</c:v>
                </c:pt>
                <c:pt idx="2299">
                  <c:v>2605.94</c:v>
                </c:pt>
                <c:pt idx="2300">
                  <c:v>2605.96</c:v>
                </c:pt>
                <c:pt idx="2301">
                  <c:v>2605.98</c:v>
                </c:pt>
                <c:pt idx="2302">
                  <c:v>2606</c:v>
                </c:pt>
                <c:pt idx="2303">
                  <c:v>2606.02</c:v>
                </c:pt>
                <c:pt idx="2304">
                  <c:v>2606.04</c:v>
                </c:pt>
                <c:pt idx="2305">
                  <c:v>2606.06</c:v>
                </c:pt>
                <c:pt idx="2306">
                  <c:v>2606.08</c:v>
                </c:pt>
                <c:pt idx="2307">
                  <c:v>2606.1</c:v>
                </c:pt>
                <c:pt idx="2308">
                  <c:v>2606.12</c:v>
                </c:pt>
                <c:pt idx="2309">
                  <c:v>2606.14</c:v>
                </c:pt>
                <c:pt idx="2310">
                  <c:v>2606.16</c:v>
                </c:pt>
                <c:pt idx="2311">
                  <c:v>2606.1799999999998</c:v>
                </c:pt>
                <c:pt idx="2312">
                  <c:v>2606.1999999999998</c:v>
                </c:pt>
                <c:pt idx="2313">
                  <c:v>2606.2199999999998</c:v>
                </c:pt>
                <c:pt idx="2314">
                  <c:v>2606.2399999999998</c:v>
                </c:pt>
                <c:pt idx="2315">
                  <c:v>2606.2599999999998</c:v>
                </c:pt>
                <c:pt idx="2316">
                  <c:v>2606.2799999999997</c:v>
                </c:pt>
                <c:pt idx="2317">
                  <c:v>2606.3000000000002</c:v>
                </c:pt>
                <c:pt idx="2318">
                  <c:v>2606.3200000000002</c:v>
                </c:pt>
                <c:pt idx="2319">
                  <c:v>2606.34</c:v>
                </c:pt>
                <c:pt idx="2320">
                  <c:v>2606.36</c:v>
                </c:pt>
                <c:pt idx="2321">
                  <c:v>2606.38</c:v>
                </c:pt>
                <c:pt idx="2322">
                  <c:v>2606.4</c:v>
                </c:pt>
                <c:pt idx="2323">
                  <c:v>2606.42</c:v>
                </c:pt>
                <c:pt idx="2324">
                  <c:v>2606.44</c:v>
                </c:pt>
                <c:pt idx="2325">
                  <c:v>2606.46</c:v>
                </c:pt>
                <c:pt idx="2326">
                  <c:v>2606.48</c:v>
                </c:pt>
                <c:pt idx="2327">
                  <c:v>2606.5</c:v>
                </c:pt>
                <c:pt idx="2328">
                  <c:v>2606.52</c:v>
                </c:pt>
                <c:pt idx="2329">
                  <c:v>2606.54</c:v>
                </c:pt>
                <c:pt idx="2330">
                  <c:v>2606.56</c:v>
                </c:pt>
                <c:pt idx="2331">
                  <c:v>2606.58</c:v>
                </c:pt>
                <c:pt idx="2332">
                  <c:v>2606.6</c:v>
                </c:pt>
                <c:pt idx="2333">
                  <c:v>2606.62</c:v>
                </c:pt>
                <c:pt idx="2334">
                  <c:v>2606.64</c:v>
                </c:pt>
                <c:pt idx="2335">
                  <c:v>2606.66</c:v>
                </c:pt>
                <c:pt idx="2336">
                  <c:v>2606.6799999999998</c:v>
                </c:pt>
                <c:pt idx="2337">
                  <c:v>2606.6999999999998</c:v>
                </c:pt>
                <c:pt idx="2338">
                  <c:v>2606.7199999999998</c:v>
                </c:pt>
                <c:pt idx="2339">
                  <c:v>2606.7399999999998</c:v>
                </c:pt>
                <c:pt idx="2340">
                  <c:v>2606.7599999999998</c:v>
                </c:pt>
                <c:pt idx="2341">
                  <c:v>2606.7799999999997</c:v>
                </c:pt>
                <c:pt idx="2342">
                  <c:v>2606.8000000000002</c:v>
                </c:pt>
                <c:pt idx="2343">
                  <c:v>2606.8200000000002</c:v>
                </c:pt>
                <c:pt idx="2344">
                  <c:v>2606.84</c:v>
                </c:pt>
                <c:pt idx="2345">
                  <c:v>2606.86</c:v>
                </c:pt>
                <c:pt idx="2346">
                  <c:v>2606.88</c:v>
                </c:pt>
                <c:pt idx="2347">
                  <c:v>2606.9</c:v>
                </c:pt>
                <c:pt idx="2348">
                  <c:v>2606.92</c:v>
                </c:pt>
                <c:pt idx="2349">
                  <c:v>2606.94</c:v>
                </c:pt>
                <c:pt idx="2350">
                  <c:v>2606.96</c:v>
                </c:pt>
                <c:pt idx="2351">
                  <c:v>2606.98</c:v>
                </c:pt>
                <c:pt idx="2352">
                  <c:v>2607</c:v>
                </c:pt>
                <c:pt idx="2353">
                  <c:v>2607.02</c:v>
                </c:pt>
                <c:pt idx="2354">
                  <c:v>2607.04</c:v>
                </c:pt>
                <c:pt idx="2355">
                  <c:v>2607.06</c:v>
                </c:pt>
                <c:pt idx="2356">
                  <c:v>2607.08</c:v>
                </c:pt>
                <c:pt idx="2357">
                  <c:v>2607.1</c:v>
                </c:pt>
                <c:pt idx="2358">
                  <c:v>2607.12</c:v>
                </c:pt>
                <c:pt idx="2359">
                  <c:v>2607.14</c:v>
                </c:pt>
                <c:pt idx="2360">
                  <c:v>2607.16</c:v>
                </c:pt>
                <c:pt idx="2361">
                  <c:v>2607.1799999999998</c:v>
                </c:pt>
                <c:pt idx="2362">
                  <c:v>2607.1999999999998</c:v>
                </c:pt>
                <c:pt idx="2363">
                  <c:v>2607.2199999999998</c:v>
                </c:pt>
                <c:pt idx="2364">
                  <c:v>2607.2399999999998</c:v>
                </c:pt>
                <c:pt idx="2365">
                  <c:v>2607.2599999999998</c:v>
                </c:pt>
                <c:pt idx="2366">
                  <c:v>2607.2799999999997</c:v>
                </c:pt>
                <c:pt idx="2367">
                  <c:v>2607.3000000000002</c:v>
                </c:pt>
                <c:pt idx="2368">
                  <c:v>2607.3200000000002</c:v>
                </c:pt>
                <c:pt idx="2369">
                  <c:v>2607.34</c:v>
                </c:pt>
                <c:pt idx="2370">
                  <c:v>2607.36</c:v>
                </c:pt>
                <c:pt idx="2371">
                  <c:v>2607.38</c:v>
                </c:pt>
                <c:pt idx="2372">
                  <c:v>2607.4</c:v>
                </c:pt>
                <c:pt idx="2373">
                  <c:v>2607.42</c:v>
                </c:pt>
                <c:pt idx="2374">
                  <c:v>2607.44</c:v>
                </c:pt>
                <c:pt idx="2375">
                  <c:v>2607.46</c:v>
                </c:pt>
                <c:pt idx="2376">
                  <c:v>2607.48</c:v>
                </c:pt>
                <c:pt idx="2377">
                  <c:v>2607.5</c:v>
                </c:pt>
                <c:pt idx="2378">
                  <c:v>2607.52</c:v>
                </c:pt>
                <c:pt idx="2379">
                  <c:v>2607.54</c:v>
                </c:pt>
                <c:pt idx="2380">
                  <c:v>2607.56</c:v>
                </c:pt>
                <c:pt idx="2381">
                  <c:v>2607.58</c:v>
                </c:pt>
                <c:pt idx="2382">
                  <c:v>2607.6</c:v>
                </c:pt>
                <c:pt idx="2383">
                  <c:v>2607.62</c:v>
                </c:pt>
                <c:pt idx="2384">
                  <c:v>2607.64</c:v>
                </c:pt>
                <c:pt idx="2385">
                  <c:v>2607.66</c:v>
                </c:pt>
                <c:pt idx="2386">
                  <c:v>2607.6799999999998</c:v>
                </c:pt>
                <c:pt idx="2387">
                  <c:v>2607.6999999999998</c:v>
                </c:pt>
                <c:pt idx="2388">
                  <c:v>2607.7199999999998</c:v>
                </c:pt>
                <c:pt idx="2389">
                  <c:v>2607.7399999999998</c:v>
                </c:pt>
                <c:pt idx="2390">
                  <c:v>2607.7599999999998</c:v>
                </c:pt>
                <c:pt idx="2391">
                  <c:v>2607.7799999999997</c:v>
                </c:pt>
                <c:pt idx="2392">
                  <c:v>2607.8000000000002</c:v>
                </c:pt>
                <c:pt idx="2393">
                  <c:v>2607.8200000000002</c:v>
                </c:pt>
                <c:pt idx="2394">
                  <c:v>2607.84</c:v>
                </c:pt>
                <c:pt idx="2395">
                  <c:v>2607.86</c:v>
                </c:pt>
                <c:pt idx="2396">
                  <c:v>2607.88</c:v>
                </c:pt>
                <c:pt idx="2397">
                  <c:v>2607.9</c:v>
                </c:pt>
                <c:pt idx="2398">
                  <c:v>2607.92</c:v>
                </c:pt>
                <c:pt idx="2399">
                  <c:v>2607.94</c:v>
                </c:pt>
                <c:pt idx="2400">
                  <c:v>2607.96</c:v>
                </c:pt>
                <c:pt idx="2401">
                  <c:v>2607.98</c:v>
                </c:pt>
                <c:pt idx="2402">
                  <c:v>2608</c:v>
                </c:pt>
                <c:pt idx="2403">
                  <c:v>2608.02</c:v>
                </c:pt>
                <c:pt idx="2404">
                  <c:v>2608.04</c:v>
                </c:pt>
                <c:pt idx="2405">
                  <c:v>2608.06</c:v>
                </c:pt>
                <c:pt idx="2406">
                  <c:v>2608.08</c:v>
                </c:pt>
                <c:pt idx="2407">
                  <c:v>2608.1</c:v>
                </c:pt>
                <c:pt idx="2408">
                  <c:v>2608.12</c:v>
                </c:pt>
                <c:pt idx="2409">
                  <c:v>2608.14</c:v>
                </c:pt>
                <c:pt idx="2410">
                  <c:v>2608.16</c:v>
                </c:pt>
                <c:pt idx="2411">
                  <c:v>2608.1799999999998</c:v>
                </c:pt>
                <c:pt idx="2412">
                  <c:v>2608.1999999999998</c:v>
                </c:pt>
                <c:pt idx="2413">
                  <c:v>2608.2199999999998</c:v>
                </c:pt>
                <c:pt idx="2414">
                  <c:v>2608.2399999999998</c:v>
                </c:pt>
                <c:pt idx="2415">
                  <c:v>2608.2599999999998</c:v>
                </c:pt>
                <c:pt idx="2416">
                  <c:v>2608.2799999999997</c:v>
                </c:pt>
                <c:pt idx="2417">
                  <c:v>2608.3000000000002</c:v>
                </c:pt>
                <c:pt idx="2418">
                  <c:v>2608.3200000000002</c:v>
                </c:pt>
                <c:pt idx="2419">
                  <c:v>2608.34</c:v>
                </c:pt>
                <c:pt idx="2420">
                  <c:v>2608.36</c:v>
                </c:pt>
                <c:pt idx="2421">
                  <c:v>2608.38</c:v>
                </c:pt>
                <c:pt idx="2422">
                  <c:v>2608.4</c:v>
                </c:pt>
                <c:pt idx="2423">
                  <c:v>2608.42</c:v>
                </c:pt>
                <c:pt idx="2424">
                  <c:v>2608.44</c:v>
                </c:pt>
                <c:pt idx="2425">
                  <c:v>2608.46</c:v>
                </c:pt>
                <c:pt idx="2426">
                  <c:v>2608.48</c:v>
                </c:pt>
                <c:pt idx="2427">
                  <c:v>2608.5</c:v>
                </c:pt>
                <c:pt idx="2428">
                  <c:v>2608.52</c:v>
                </c:pt>
                <c:pt idx="2429">
                  <c:v>2608.54</c:v>
                </c:pt>
                <c:pt idx="2430">
                  <c:v>2608.56</c:v>
                </c:pt>
                <c:pt idx="2431">
                  <c:v>2608.58</c:v>
                </c:pt>
                <c:pt idx="2432">
                  <c:v>2608.6</c:v>
                </c:pt>
                <c:pt idx="2433">
                  <c:v>2608.62</c:v>
                </c:pt>
                <c:pt idx="2434">
                  <c:v>2608.64</c:v>
                </c:pt>
                <c:pt idx="2435">
                  <c:v>2608.66</c:v>
                </c:pt>
                <c:pt idx="2436">
                  <c:v>2608.6799999999998</c:v>
                </c:pt>
                <c:pt idx="2437">
                  <c:v>2608.6999999999998</c:v>
                </c:pt>
                <c:pt idx="2438">
                  <c:v>2608.7199999999998</c:v>
                </c:pt>
                <c:pt idx="2439">
                  <c:v>2608.7399999999998</c:v>
                </c:pt>
                <c:pt idx="2440">
                  <c:v>2608.7599999999998</c:v>
                </c:pt>
                <c:pt idx="2441">
                  <c:v>2608.7799999999997</c:v>
                </c:pt>
                <c:pt idx="2442">
                  <c:v>2608.8000000000002</c:v>
                </c:pt>
                <c:pt idx="2443">
                  <c:v>2608.8200000000002</c:v>
                </c:pt>
                <c:pt idx="2444">
                  <c:v>2608.84</c:v>
                </c:pt>
                <c:pt idx="2445">
                  <c:v>2608.86</c:v>
                </c:pt>
                <c:pt idx="2446">
                  <c:v>2608.88</c:v>
                </c:pt>
                <c:pt idx="2447">
                  <c:v>2608.9</c:v>
                </c:pt>
                <c:pt idx="2448">
                  <c:v>2608.92</c:v>
                </c:pt>
                <c:pt idx="2449">
                  <c:v>2608.94</c:v>
                </c:pt>
                <c:pt idx="2450">
                  <c:v>2608.96</c:v>
                </c:pt>
                <c:pt idx="2451">
                  <c:v>2608.98</c:v>
                </c:pt>
                <c:pt idx="2452">
                  <c:v>2609</c:v>
                </c:pt>
                <c:pt idx="2453">
                  <c:v>2609.02</c:v>
                </c:pt>
                <c:pt idx="2454">
                  <c:v>2609.04</c:v>
                </c:pt>
                <c:pt idx="2455">
                  <c:v>2609.06</c:v>
                </c:pt>
                <c:pt idx="2456">
                  <c:v>2609.08</c:v>
                </c:pt>
                <c:pt idx="2457">
                  <c:v>2609.1</c:v>
                </c:pt>
                <c:pt idx="2458">
                  <c:v>2609.12</c:v>
                </c:pt>
                <c:pt idx="2459">
                  <c:v>2609.14</c:v>
                </c:pt>
                <c:pt idx="2460">
                  <c:v>2609.16</c:v>
                </c:pt>
                <c:pt idx="2461">
                  <c:v>2609.1799999999998</c:v>
                </c:pt>
                <c:pt idx="2462">
                  <c:v>2609.1999999999998</c:v>
                </c:pt>
                <c:pt idx="2463">
                  <c:v>2609.2199999999998</c:v>
                </c:pt>
                <c:pt idx="2464">
                  <c:v>2609.2399999999998</c:v>
                </c:pt>
                <c:pt idx="2465">
                  <c:v>2609.2599999999998</c:v>
                </c:pt>
                <c:pt idx="2466">
                  <c:v>2609.2799999999997</c:v>
                </c:pt>
                <c:pt idx="2467">
                  <c:v>2609.3000000000002</c:v>
                </c:pt>
                <c:pt idx="2468">
                  <c:v>2609.3200000000002</c:v>
                </c:pt>
                <c:pt idx="2469">
                  <c:v>2609.34</c:v>
                </c:pt>
                <c:pt idx="2470">
                  <c:v>2609.36</c:v>
                </c:pt>
                <c:pt idx="2471">
                  <c:v>2609.38</c:v>
                </c:pt>
                <c:pt idx="2472">
                  <c:v>2609.4</c:v>
                </c:pt>
                <c:pt idx="2473">
                  <c:v>2609.42</c:v>
                </c:pt>
                <c:pt idx="2474">
                  <c:v>2609.44</c:v>
                </c:pt>
                <c:pt idx="2475">
                  <c:v>2609.46</c:v>
                </c:pt>
                <c:pt idx="2476">
                  <c:v>2609.48</c:v>
                </c:pt>
                <c:pt idx="2477">
                  <c:v>2609.5</c:v>
                </c:pt>
                <c:pt idx="2478">
                  <c:v>2609.52</c:v>
                </c:pt>
                <c:pt idx="2479">
                  <c:v>2609.54</c:v>
                </c:pt>
                <c:pt idx="2480">
                  <c:v>2609.56</c:v>
                </c:pt>
                <c:pt idx="2481">
                  <c:v>2609.58</c:v>
                </c:pt>
                <c:pt idx="2482">
                  <c:v>2609.6</c:v>
                </c:pt>
                <c:pt idx="2483">
                  <c:v>2609.62</c:v>
                </c:pt>
                <c:pt idx="2484">
                  <c:v>2609.64</c:v>
                </c:pt>
                <c:pt idx="2485">
                  <c:v>2609.66</c:v>
                </c:pt>
                <c:pt idx="2486">
                  <c:v>2609.6799999999998</c:v>
                </c:pt>
                <c:pt idx="2487">
                  <c:v>2609.6999999999998</c:v>
                </c:pt>
                <c:pt idx="2488">
                  <c:v>2609.7199999999998</c:v>
                </c:pt>
                <c:pt idx="2489">
                  <c:v>2609.7399999999998</c:v>
                </c:pt>
                <c:pt idx="2490">
                  <c:v>2609.7599999999998</c:v>
                </c:pt>
                <c:pt idx="2491">
                  <c:v>2609.7799999999997</c:v>
                </c:pt>
                <c:pt idx="2492">
                  <c:v>2609.8000000000002</c:v>
                </c:pt>
                <c:pt idx="2493">
                  <c:v>2609.8200000000002</c:v>
                </c:pt>
                <c:pt idx="2494">
                  <c:v>2609.84</c:v>
                </c:pt>
                <c:pt idx="2495">
                  <c:v>2609.86</c:v>
                </c:pt>
                <c:pt idx="2496">
                  <c:v>2609.88</c:v>
                </c:pt>
                <c:pt idx="2497">
                  <c:v>2609.9</c:v>
                </c:pt>
                <c:pt idx="2498">
                  <c:v>2609.92</c:v>
                </c:pt>
                <c:pt idx="2499">
                  <c:v>2609.94</c:v>
                </c:pt>
                <c:pt idx="2500">
                  <c:v>2609.96</c:v>
                </c:pt>
                <c:pt idx="2501">
                  <c:v>2609.98</c:v>
                </c:pt>
                <c:pt idx="2502">
                  <c:v>2610</c:v>
                </c:pt>
                <c:pt idx="2503">
                  <c:v>2610.02</c:v>
                </c:pt>
                <c:pt idx="2504">
                  <c:v>2610.04</c:v>
                </c:pt>
                <c:pt idx="2505">
                  <c:v>2610.06</c:v>
                </c:pt>
                <c:pt idx="2506">
                  <c:v>2610.08</c:v>
                </c:pt>
                <c:pt idx="2507">
                  <c:v>2610.1</c:v>
                </c:pt>
                <c:pt idx="2508">
                  <c:v>2610.12</c:v>
                </c:pt>
                <c:pt idx="2509">
                  <c:v>2610.14</c:v>
                </c:pt>
                <c:pt idx="2510">
                  <c:v>2610.16</c:v>
                </c:pt>
                <c:pt idx="2511">
                  <c:v>2610.1799999999998</c:v>
                </c:pt>
                <c:pt idx="2512">
                  <c:v>2610.1999999999998</c:v>
                </c:pt>
                <c:pt idx="2513">
                  <c:v>2610.2199999999998</c:v>
                </c:pt>
                <c:pt idx="2514">
                  <c:v>2610.2399999999998</c:v>
                </c:pt>
                <c:pt idx="2515">
                  <c:v>2610.2599999999998</c:v>
                </c:pt>
                <c:pt idx="2516">
                  <c:v>2610.2799999999997</c:v>
                </c:pt>
                <c:pt idx="2517">
                  <c:v>2610.3000000000002</c:v>
                </c:pt>
                <c:pt idx="2518">
                  <c:v>2610.3200000000002</c:v>
                </c:pt>
                <c:pt idx="2519">
                  <c:v>2610.34</c:v>
                </c:pt>
                <c:pt idx="2520">
                  <c:v>2610.36</c:v>
                </c:pt>
                <c:pt idx="2521">
                  <c:v>2610.38</c:v>
                </c:pt>
                <c:pt idx="2522">
                  <c:v>2610.4</c:v>
                </c:pt>
                <c:pt idx="2523">
                  <c:v>2610.42</c:v>
                </c:pt>
                <c:pt idx="2524">
                  <c:v>2610.44</c:v>
                </c:pt>
                <c:pt idx="2525">
                  <c:v>2610.46</c:v>
                </c:pt>
                <c:pt idx="2526">
                  <c:v>2610.48</c:v>
                </c:pt>
                <c:pt idx="2527">
                  <c:v>2610.5</c:v>
                </c:pt>
                <c:pt idx="2528">
                  <c:v>2610.52</c:v>
                </c:pt>
                <c:pt idx="2529">
                  <c:v>2610.54</c:v>
                </c:pt>
                <c:pt idx="2530">
                  <c:v>2610.56</c:v>
                </c:pt>
                <c:pt idx="2531">
                  <c:v>2610.58</c:v>
                </c:pt>
                <c:pt idx="2532">
                  <c:v>2610.6</c:v>
                </c:pt>
                <c:pt idx="2533">
                  <c:v>2610.62</c:v>
                </c:pt>
                <c:pt idx="2534">
                  <c:v>2610.64</c:v>
                </c:pt>
                <c:pt idx="2535">
                  <c:v>2610.66</c:v>
                </c:pt>
                <c:pt idx="2536">
                  <c:v>2610.6799999999998</c:v>
                </c:pt>
                <c:pt idx="2537">
                  <c:v>2610.6999999999998</c:v>
                </c:pt>
                <c:pt idx="2538">
                  <c:v>2610.7199999999998</c:v>
                </c:pt>
                <c:pt idx="2539">
                  <c:v>2610.7399999999998</c:v>
                </c:pt>
                <c:pt idx="2540">
                  <c:v>2610.7599999999998</c:v>
                </c:pt>
                <c:pt idx="2541">
                  <c:v>2610.7799999999997</c:v>
                </c:pt>
                <c:pt idx="2542">
                  <c:v>2610.8000000000002</c:v>
                </c:pt>
                <c:pt idx="2543">
                  <c:v>2610.8200000000002</c:v>
                </c:pt>
                <c:pt idx="2544">
                  <c:v>2610.84</c:v>
                </c:pt>
                <c:pt idx="2545">
                  <c:v>2610.86</c:v>
                </c:pt>
                <c:pt idx="2546">
                  <c:v>2610.88</c:v>
                </c:pt>
                <c:pt idx="2547">
                  <c:v>2610.9</c:v>
                </c:pt>
                <c:pt idx="2548">
                  <c:v>2610.92</c:v>
                </c:pt>
                <c:pt idx="2549">
                  <c:v>2610.94</c:v>
                </c:pt>
                <c:pt idx="2550">
                  <c:v>2610.96</c:v>
                </c:pt>
                <c:pt idx="2551">
                  <c:v>2610.98</c:v>
                </c:pt>
                <c:pt idx="2552">
                  <c:v>2611</c:v>
                </c:pt>
                <c:pt idx="2553">
                  <c:v>2611.02</c:v>
                </c:pt>
                <c:pt idx="2554">
                  <c:v>2611.04</c:v>
                </c:pt>
                <c:pt idx="2555">
                  <c:v>2611.06</c:v>
                </c:pt>
                <c:pt idx="2556">
                  <c:v>2611.08</c:v>
                </c:pt>
                <c:pt idx="2557">
                  <c:v>2611.1</c:v>
                </c:pt>
                <c:pt idx="2558">
                  <c:v>2611.12</c:v>
                </c:pt>
                <c:pt idx="2559">
                  <c:v>2611.14</c:v>
                </c:pt>
                <c:pt idx="2560">
                  <c:v>2611.16</c:v>
                </c:pt>
                <c:pt idx="2561">
                  <c:v>2611.1799999999998</c:v>
                </c:pt>
                <c:pt idx="2562">
                  <c:v>2611.1999999999998</c:v>
                </c:pt>
                <c:pt idx="2563">
                  <c:v>2611.2199999999998</c:v>
                </c:pt>
                <c:pt idx="2564">
                  <c:v>2611.2399999999998</c:v>
                </c:pt>
                <c:pt idx="2565">
                  <c:v>2611.2599999999998</c:v>
                </c:pt>
                <c:pt idx="2566">
                  <c:v>2611.2799999999997</c:v>
                </c:pt>
                <c:pt idx="2567">
                  <c:v>2611.3000000000002</c:v>
                </c:pt>
                <c:pt idx="2568">
                  <c:v>2611.3200000000002</c:v>
                </c:pt>
                <c:pt idx="2569">
                  <c:v>2611.34</c:v>
                </c:pt>
                <c:pt idx="2570">
                  <c:v>2611.36</c:v>
                </c:pt>
                <c:pt idx="2571">
                  <c:v>2611.38</c:v>
                </c:pt>
                <c:pt idx="2572">
                  <c:v>2611.4</c:v>
                </c:pt>
                <c:pt idx="2573">
                  <c:v>2611.42</c:v>
                </c:pt>
                <c:pt idx="2574">
                  <c:v>2611.44</c:v>
                </c:pt>
                <c:pt idx="2575">
                  <c:v>2611.46</c:v>
                </c:pt>
                <c:pt idx="2576">
                  <c:v>2611.48</c:v>
                </c:pt>
                <c:pt idx="2577">
                  <c:v>2611.5</c:v>
                </c:pt>
                <c:pt idx="2578">
                  <c:v>2611.52</c:v>
                </c:pt>
                <c:pt idx="2579">
                  <c:v>2611.54</c:v>
                </c:pt>
                <c:pt idx="2580">
                  <c:v>2611.56</c:v>
                </c:pt>
                <c:pt idx="2581">
                  <c:v>2611.58</c:v>
                </c:pt>
                <c:pt idx="2582">
                  <c:v>2611.6</c:v>
                </c:pt>
                <c:pt idx="2583">
                  <c:v>2611.62</c:v>
                </c:pt>
                <c:pt idx="2584">
                  <c:v>2611.64</c:v>
                </c:pt>
                <c:pt idx="2585">
                  <c:v>2611.66</c:v>
                </c:pt>
                <c:pt idx="2586">
                  <c:v>2611.6799999999998</c:v>
                </c:pt>
                <c:pt idx="2587">
                  <c:v>2611.6999999999998</c:v>
                </c:pt>
                <c:pt idx="2588">
                  <c:v>2611.7199999999998</c:v>
                </c:pt>
                <c:pt idx="2589">
                  <c:v>2611.7399999999998</c:v>
                </c:pt>
                <c:pt idx="2590">
                  <c:v>2611.7599999999998</c:v>
                </c:pt>
                <c:pt idx="2591">
                  <c:v>2611.7799999999997</c:v>
                </c:pt>
                <c:pt idx="2592">
                  <c:v>2611.8000000000002</c:v>
                </c:pt>
                <c:pt idx="2593">
                  <c:v>2611.8200000000002</c:v>
                </c:pt>
                <c:pt idx="2594">
                  <c:v>2611.84</c:v>
                </c:pt>
                <c:pt idx="2595">
                  <c:v>2611.86</c:v>
                </c:pt>
                <c:pt idx="2596">
                  <c:v>2611.88</c:v>
                </c:pt>
                <c:pt idx="2597">
                  <c:v>2611.9</c:v>
                </c:pt>
                <c:pt idx="2598">
                  <c:v>2611.92</c:v>
                </c:pt>
                <c:pt idx="2599">
                  <c:v>2611.94</c:v>
                </c:pt>
                <c:pt idx="2600">
                  <c:v>2611.96</c:v>
                </c:pt>
                <c:pt idx="2601">
                  <c:v>2611.98</c:v>
                </c:pt>
                <c:pt idx="2602">
                  <c:v>2612</c:v>
                </c:pt>
                <c:pt idx="2603">
                  <c:v>2612.02</c:v>
                </c:pt>
                <c:pt idx="2604">
                  <c:v>2612.04</c:v>
                </c:pt>
                <c:pt idx="2605">
                  <c:v>2612.06</c:v>
                </c:pt>
                <c:pt idx="2606">
                  <c:v>2612.08</c:v>
                </c:pt>
                <c:pt idx="2607">
                  <c:v>2612.1</c:v>
                </c:pt>
                <c:pt idx="2608">
                  <c:v>2612.12</c:v>
                </c:pt>
                <c:pt idx="2609">
                  <c:v>2612.14</c:v>
                </c:pt>
                <c:pt idx="2610">
                  <c:v>2612.16</c:v>
                </c:pt>
                <c:pt idx="2611">
                  <c:v>2612.1799999999998</c:v>
                </c:pt>
                <c:pt idx="2612">
                  <c:v>2612.1999999999998</c:v>
                </c:pt>
                <c:pt idx="2613">
                  <c:v>2612.2199999999998</c:v>
                </c:pt>
                <c:pt idx="2614">
                  <c:v>2612.2399999999998</c:v>
                </c:pt>
                <c:pt idx="2615">
                  <c:v>2612.2599999999998</c:v>
                </c:pt>
                <c:pt idx="2616">
                  <c:v>2612.2799999999997</c:v>
                </c:pt>
                <c:pt idx="2617">
                  <c:v>2612.3000000000002</c:v>
                </c:pt>
                <c:pt idx="2618">
                  <c:v>2612.3200000000002</c:v>
                </c:pt>
                <c:pt idx="2619">
                  <c:v>2612.34</c:v>
                </c:pt>
                <c:pt idx="2620">
                  <c:v>2612.36</c:v>
                </c:pt>
                <c:pt idx="2621">
                  <c:v>2612.38</c:v>
                </c:pt>
                <c:pt idx="2622">
                  <c:v>2612.4</c:v>
                </c:pt>
                <c:pt idx="2623">
                  <c:v>2612.42</c:v>
                </c:pt>
                <c:pt idx="2624">
                  <c:v>2612.44</c:v>
                </c:pt>
                <c:pt idx="2625">
                  <c:v>2612.46</c:v>
                </c:pt>
                <c:pt idx="2626">
                  <c:v>2612.48</c:v>
                </c:pt>
                <c:pt idx="2627">
                  <c:v>2612.5</c:v>
                </c:pt>
                <c:pt idx="2628">
                  <c:v>2612.52</c:v>
                </c:pt>
                <c:pt idx="2629">
                  <c:v>2612.54</c:v>
                </c:pt>
                <c:pt idx="2630">
                  <c:v>2612.56</c:v>
                </c:pt>
                <c:pt idx="2631">
                  <c:v>2612.58</c:v>
                </c:pt>
                <c:pt idx="2632">
                  <c:v>2612.6</c:v>
                </c:pt>
                <c:pt idx="2633">
                  <c:v>2612.62</c:v>
                </c:pt>
                <c:pt idx="2634">
                  <c:v>2612.64</c:v>
                </c:pt>
                <c:pt idx="2635">
                  <c:v>2612.66</c:v>
                </c:pt>
                <c:pt idx="2636">
                  <c:v>2612.6799999999998</c:v>
                </c:pt>
                <c:pt idx="2637">
                  <c:v>2612.6999999999998</c:v>
                </c:pt>
                <c:pt idx="2638">
                  <c:v>2612.7199999999998</c:v>
                </c:pt>
                <c:pt idx="2639">
                  <c:v>2612.7399999999998</c:v>
                </c:pt>
                <c:pt idx="2640">
                  <c:v>2612.7599999999998</c:v>
                </c:pt>
                <c:pt idx="2641">
                  <c:v>2612.7799999999997</c:v>
                </c:pt>
                <c:pt idx="2642">
                  <c:v>2612.8000000000002</c:v>
                </c:pt>
                <c:pt idx="2643">
                  <c:v>2612.8200000000002</c:v>
                </c:pt>
                <c:pt idx="2644">
                  <c:v>2612.84</c:v>
                </c:pt>
                <c:pt idx="2645">
                  <c:v>2612.86</c:v>
                </c:pt>
                <c:pt idx="2646">
                  <c:v>2612.88</c:v>
                </c:pt>
                <c:pt idx="2647">
                  <c:v>2612.9</c:v>
                </c:pt>
                <c:pt idx="2648">
                  <c:v>2612.92</c:v>
                </c:pt>
                <c:pt idx="2649">
                  <c:v>2612.94</c:v>
                </c:pt>
                <c:pt idx="2650">
                  <c:v>2612.96</c:v>
                </c:pt>
                <c:pt idx="2651">
                  <c:v>2612.98</c:v>
                </c:pt>
                <c:pt idx="2652">
                  <c:v>2613</c:v>
                </c:pt>
                <c:pt idx="2653">
                  <c:v>2613.02</c:v>
                </c:pt>
                <c:pt idx="2654">
                  <c:v>2613.04</c:v>
                </c:pt>
                <c:pt idx="2655">
                  <c:v>2613.06</c:v>
                </c:pt>
                <c:pt idx="2656">
                  <c:v>2613.08</c:v>
                </c:pt>
                <c:pt idx="2657">
                  <c:v>2613.1</c:v>
                </c:pt>
                <c:pt idx="2658">
                  <c:v>2613.12</c:v>
                </c:pt>
                <c:pt idx="2659">
                  <c:v>2613.14</c:v>
                </c:pt>
                <c:pt idx="2660">
                  <c:v>2613.16</c:v>
                </c:pt>
                <c:pt idx="2661">
                  <c:v>2613.1799999999998</c:v>
                </c:pt>
                <c:pt idx="2662">
                  <c:v>2613.1999999999998</c:v>
                </c:pt>
                <c:pt idx="2663">
                  <c:v>2613.2199999999998</c:v>
                </c:pt>
                <c:pt idx="2664">
                  <c:v>2613.2399999999998</c:v>
                </c:pt>
                <c:pt idx="2665">
                  <c:v>2613.2599999999998</c:v>
                </c:pt>
                <c:pt idx="2666">
                  <c:v>2613.2799999999997</c:v>
                </c:pt>
                <c:pt idx="2667">
                  <c:v>2613.3000000000002</c:v>
                </c:pt>
                <c:pt idx="2668">
                  <c:v>2613.3200000000002</c:v>
                </c:pt>
                <c:pt idx="2669">
                  <c:v>2613.34</c:v>
                </c:pt>
                <c:pt idx="2670">
                  <c:v>2613.36</c:v>
                </c:pt>
                <c:pt idx="2671">
                  <c:v>2613.38</c:v>
                </c:pt>
                <c:pt idx="2672">
                  <c:v>2613.4</c:v>
                </c:pt>
                <c:pt idx="2673">
                  <c:v>2613.42</c:v>
                </c:pt>
                <c:pt idx="2674">
                  <c:v>2613.44</c:v>
                </c:pt>
                <c:pt idx="2675">
                  <c:v>2613.46</c:v>
                </c:pt>
                <c:pt idx="2676">
                  <c:v>2613.48</c:v>
                </c:pt>
                <c:pt idx="2677">
                  <c:v>2613.5</c:v>
                </c:pt>
                <c:pt idx="2678">
                  <c:v>2613.52</c:v>
                </c:pt>
                <c:pt idx="2679">
                  <c:v>2613.54</c:v>
                </c:pt>
                <c:pt idx="2680">
                  <c:v>2613.56</c:v>
                </c:pt>
                <c:pt idx="2681">
                  <c:v>2613.58</c:v>
                </c:pt>
                <c:pt idx="2682">
                  <c:v>2613.6</c:v>
                </c:pt>
                <c:pt idx="2683">
                  <c:v>2613.62</c:v>
                </c:pt>
                <c:pt idx="2684">
                  <c:v>2613.64</c:v>
                </c:pt>
                <c:pt idx="2685">
                  <c:v>2613.66</c:v>
                </c:pt>
                <c:pt idx="2686">
                  <c:v>2613.6799999999998</c:v>
                </c:pt>
                <c:pt idx="2687">
                  <c:v>2613.6999999999998</c:v>
                </c:pt>
                <c:pt idx="2688">
                  <c:v>2613.7199999999998</c:v>
                </c:pt>
                <c:pt idx="2689">
                  <c:v>2613.7399999999998</c:v>
                </c:pt>
                <c:pt idx="2690">
                  <c:v>2613.7599999999998</c:v>
                </c:pt>
                <c:pt idx="2691">
                  <c:v>2613.7799999999997</c:v>
                </c:pt>
                <c:pt idx="2692">
                  <c:v>2613.8000000000002</c:v>
                </c:pt>
                <c:pt idx="2693">
                  <c:v>2613.8200000000002</c:v>
                </c:pt>
                <c:pt idx="2694">
                  <c:v>2613.84</c:v>
                </c:pt>
                <c:pt idx="2695">
                  <c:v>2613.86</c:v>
                </c:pt>
                <c:pt idx="2696">
                  <c:v>2613.88</c:v>
                </c:pt>
                <c:pt idx="2697">
                  <c:v>2613.9</c:v>
                </c:pt>
                <c:pt idx="2698">
                  <c:v>2613.92</c:v>
                </c:pt>
                <c:pt idx="2699">
                  <c:v>2613.94</c:v>
                </c:pt>
                <c:pt idx="2700">
                  <c:v>2613.96</c:v>
                </c:pt>
                <c:pt idx="2701">
                  <c:v>2613.98</c:v>
                </c:pt>
                <c:pt idx="2702">
                  <c:v>2614</c:v>
                </c:pt>
                <c:pt idx="2703">
                  <c:v>2614.02</c:v>
                </c:pt>
                <c:pt idx="2704">
                  <c:v>2614.04</c:v>
                </c:pt>
                <c:pt idx="2705">
                  <c:v>2614.06</c:v>
                </c:pt>
                <c:pt idx="2706">
                  <c:v>2614.08</c:v>
                </c:pt>
                <c:pt idx="2707">
                  <c:v>2614.1</c:v>
                </c:pt>
                <c:pt idx="2708">
                  <c:v>2614.12</c:v>
                </c:pt>
                <c:pt idx="2709">
                  <c:v>2614.14</c:v>
                </c:pt>
                <c:pt idx="2710">
                  <c:v>2614.16</c:v>
                </c:pt>
                <c:pt idx="2711">
                  <c:v>2614.1799999999998</c:v>
                </c:pt>
                <c:pt idx="2712">
                  <c:v>2614.1999999999998</c:v>
                </c:pt>
                <c:pt idx="2713">
                  <c:v>2614.2199999999998</c:v>
                </c:pt>
                <c:pt idx="2714">
                  <c:v>2614.2399999999998</c:v>
                </c:pt>
                <c:pt idx="2715">
                  <c:v>2614.2599999999998</c:v>
                </c:pt>
                <c:pt idx="2716">
                  <c:v>2614.2799999999997</c:v>
                </c:pt>
                <c:pt idx="2717">
                  <c:v>2614.3000000000002</c:v>
                </c:pt>
                <c:pt idx="2718">
                  <c:v>2614.3200000000002</c:v>
                </c:pt>
                <c:pt idx="2719">
                  <c:v>2614.34</c:v>
                </c:pt>
                <c:pt idx="2720">
                  <c:v>2614.36</c:v>
                </c:pt>
                <c:pt idx="2721">
                  <c:v>2614.38</c:v>
                </c:pt>
                <c:pt idx="2722">
                  <c:v>2614.4</c:v>
                </c:pt>
                <c:pt idx="2723">
                  <c:v>2614.42</c:v>
                </c:pt>
                <c:pt idx="2724">
                  <c:v>2614.44</c:v>
                </c:pt>
                <c:pt idx="2725">
                  <c:v>2614.46</c:v>
                </c:pt>
                <c:pt idx="2726">
                  <c:v>2614.48</c:v>
                </c:pt>
                <c:pt idx="2727">
                  <c:v>2614.5</c:v>
                </c:pt>
                <c:pt idx="2728">
                  <c:v>2614.52</c:v>
                </c:pt>
                <c:pt idx="2729">
                  <c:v>2614.54</c:v>
                </c:pt>
                <c:pt idx="2730">
                  <c:v>2614.56</c:v>
                </c:pt>
                <c:pt idx="2731">
                  <c:v>2614.58</c:v>
                </c:pt>
                <c:pt idx="2732">
                  <c:v>2614.6</c:v>
                </c:pt>
                <c:pt idx="2733">
                  <c:v>2614.62</c:v>
                </c:pt>
                <c:pt idx="2734">
                  <c:v>2614.64</c:v>
                </c:pt>
                <c:pt idx="2735">
                  <c:v>2614.66</c:v>
                </c:pt>
                <c:pt idx="2736">
                  <c:v>2614.6799999999998</c:v>
                </c:pt>
                <c:pt idx="2737">
                  <c:v>2614.6999999999998</c:v>
                </c:pt>
                <c:pt idx="2738">
                  <c:v>2614.7199999999998</c:v>
                </c:pt>
                <c:pt idx="2739">
                  <c:v>2614.7399999999998</c:v>
                </c:pt>
                <c:pt idx="2740">
                  <c:v>2614.7599999999998</c:v>
                </c:pt>
                <c:pt idx="2741">
                  <c:v>2614.7799999999997</c:v>
                </c:pt>
                <c:pt idx="2742">
                  <c:v>2614.8000000000002</c:v>
                </c:pt>
                <c:pt idx="2743">
                  <c:v>2614.8200000000002</c:v>
                </c:pt>
                <c:pt idx="2744">
                  <c:v>2614.84</c:v>
                </c:pt>
                <c:pt idx="2745">
                  <c:v>2614.86</c:v>
                </c:pt>
                <c:pt idx="2746">
                  <c:v>2614.88</c:v>
                </c:pt>
                <c:pt idx="2747">
                  <c:v>2614.9</c:v>
                </c:pt>
                <c:pt idx="2748">
                  <c:v>2614.92</c:v>
                </c:pt>
                <c:pt idx="2749">
                  <c:v>2614.94</c:v>
                </c:pt>
                <c:pt idx="2750">
                  <c:v>2614.96</c:v>
                </c:pt>
                <c:pt idx="2751">
                  <c:v>2614.98</c:v>
                </c:pt>
                <c:pt idx="2752">
                  <c:v>2615</c:v>
                </c:pt>
                <c:pt idx="2753">
                  <c:v>2615.02</c:v>
                </c:pt>
                <c:pt idx="2754">
                  <c:v>2615.04</c:v>
                </c:pt>
                <c:pt idx="2755">
                  <c:v>2615.06</c:v>
                </c:pt>
                <c:pt idx="2756">
                  <c:v>2615.08</c:v>
                </c:pt>
                <c:pt idx="2757">
                  <c:v>2615.1</c:v>
                </c:pt>
                <c:pt idx="2758">
                  <c:v>2615.12</c:v>
                </c:pt>
                <c:pt idx="2759">
                  <c:v>2615.14</c:v>
                </c:pt>
                <c:pt idx="2760">
                  <c:v>2615.16</c:v>
                </c:pt>
                <c:pt idx="2761">
                  <c:v>2615.1799999999998</c:v>
                </c:pt>
                <c:pt idx="2762">
                  <c:v>2615.1999999999998</c:v>
                </c:pt>
                <c:pt idx="2763">
                  <c:v>2615.2199999999998</c:v>
                </c:pt>
                <c:pt idx="2764">
                  <c:v>2615.2399999999998</c:v>
                </c:pt>
                <c:pt idx="2765">
                  <c:v>2615.2599999999998</c:v>
                </c:pt>
                <c:pt idx="2766">
                  <c:v>2615.2799999999997</c:v>
                </c:pt>
                <c:pt idx="2767">
                  <c:v>2615.3000000000002</c:v>
                </c:pt>
                <c:pt idx="2768">
                  <c:v>2615.3200000000002</c:v>
                </c:pt>
                <c:pt idx="2769">
                  <c:v>2615.34</c:v>
                </c:pt>
                <c:pt idx="2770">
                  <c:v>2615.36</c:v>
                </c:pt>
                <c:pt idx="2771">
                  <c:v>2615.38</c:v>
                </c:pt>
                <c:pt idx="2772">
                  <c:v>2615.4</c:v>
                </c:pt>
                <c:pt idx="2773">
                  <c:v>2615.42</c:v>
                </c:pt>
                <c:pt idx="2774">
                  <c:v>2615.44</c:v>
                </c:pt>
                <c:pt idx="2775">
                  <c:v>2615.46</c:v>
                </c:pt>
                <c:pt idx="2776">
                  <c:v>2615.48</c:v>
                </c:pt>
                <c:pt idx="2777">
                  <c:v>2615.5</c:v>
                </c:pt>
                <c:pt idx="2778">
                  <c:v>2615.52</c:v>
                </c:pt>
                <c:pt idx="2779">
                  <c:v>2615.54</c:v>
                </c:pt>
                <c:pt idx="2780">
                  <c:v>2615.56</c:v>
                </c:pt>
                <c:pt idx="2781">
                  <c:v>2615.58</c:v>
                </c:pt>
                <c:pt idx="2782">
                  <c:v>2615.6</c:v>
                </c:pt>
                <c:pt idx="2783">
                  <c:v>2615.62</c:v>
                </c:pt>
                <c:pt idx="2784">
                  <c:v>2615.64</c:v>
                </c:pt>
                <c:pt idx="2785">
                  <c:v>2615.66</c:v>
                </c:pt>
                <c:pt idx="2786">
                  <c:v>2615.6799999999998</c:v>
                </c:pt>
                <c:pt idx="2787">
                  <c:v>2615.6999999999998</c:v>
                </c:pt>
                <c:pt idx="2788">
                  <c:v>2615.7199999999998</c:v>
                </c:pt>
                <c:pt idx="2789">
                  <c:v>2615.7399999999998</c:v>
                </c:pt>
                <c:pt idx="2790">
                  <c:v>2615.7599999999998</c:v>
                </c:pt>
                <c:pt idx="2791">
                  <c:v>2615.7799999999997</c:v>
                </c:pt>
                <c:pt idx="2792">
                  <c:v>2615.8000000000002</c:v>
                </c:pt>
                <c:pt idx="2793">
                  <c:v>2615.8200000000002</c:v>
                </c:pt>
                <c:pt idx="2794">
                  <c:v>2615.84</c:v>
                </c:pt>
                <c:pt idx="2795">
                  <c:v>2615.86</c:v>
                </c:pt>
                <c:pt idx="2796">
                  <c:v>2615.88</c:v>
                </c:pt>
                <c:pt idx="2797">
                  <c:v>2615.9</c:v>
                </c:pt>
                <c:pt idx="2798">
                  <c:v>2615.92</c:v>
                </c:pt>
                <c:pt idx="2799">
                  <c:v>2615.94</c:v>
                </c:pt>
                <c:pt idx="2800">
                  <c:v>2615.96</c:v>
                </c:pt>
                <c:pt idx="2801">
                  <c:v>2615.98</c:v>
                </c:pt>
                <c:pt idx="2802">
                  <c:v>2616</c:v>
                </c:pt>
                <c:pt idx="2803">
                  <c:v>2616.02</c:v>
                </c:pt>
                <c:pt idx="2804">
                  <c:v>2616.04</c:v>
                </c:pt>
                <c:pt idx="2805">
                  <c:v>2616.06</c:v>
                </c:pt>
                <c:pt idx="2806">
                  <c:v>2616.08</c:v>
                </c:pt>
                <c:pt idx="2807">
                  <c:v>2616.1</c:v>
                </c:pt>
                <c:pt idx="2808">
                  <c:v>2616.12</c:v>
                </c:pt>
                <c:pt idx="2809">
                  <c:v>2616.14</c:v>
                </c:pt>
                <c:pt idx="2810">
                  <c:v>2616.16</c:v>
                </c:pt>
                <c:pt idx="2811">
                  <c:v>2616.1799999999998</c:v>
                </c:pt>
                <c:pt idx="2812">
                  <c:v>2616.1999999999998</c:v>
                </c:pt>
                <c:pt idx="2813">
                  <c:v>2616.2199999999998</c:v>
                </c:pt>
                <c:pt idx="2814">
                  <c:v>2616.2399999999998</c:v>
                </c:pt>
                <c:pt idx="2815">
                  <c:v>2616.2599999999998</c:v>
                </c:pt>
                <c:pt idx="2816">
                  <c:v>2616.2799999999997</c:v>
                </c:pt>
                <c:pt idx="2817">
                  <c:v>2616.3000000000002</c:v>
                </c:pt>
                <c:pt idx="2818">
                  <c:v>2616.3200000000002</c:v>
                </c:pt>
                <c:pt idx="2819">
                  <c:v>2616.34</c:v>
                </c:pt>
                <c:pt idx="2820">
                  <c:v>2616.36</c:v>
                </c:pt>
                <c:pt idx="2821">
                  <c:v>2616.38</c:v>
                </c:pt>
                <c:pt idx="2822">
                  <c:v>2616.4</c:v>
                </c:pt>
                <c:pt idx="2823">
                  <c:v>2616.42</c:v>
                </c:pt>
                <c:pt idx="2824">
                  <c:v>2616.44</c:v>
                </c:pt>
                <c:pt idx="2825">
                  <c:v>2616.46</c:v>
                </c:pt>
                <c:pt idx="2826">
                  <c:v>2616.48</c:v>
                </c:pt>
                <c:pt idx="2827">
                  <c:v>2616.5</c:v>
                </c:pt>
                <c:pt idx="2828">
                  <c:v>2616.52</c:v>
                </c:pt>
                <c:pt idx="2829">
                  <c:v>2616.54</c:v>
                </c:pt>
                <c:pt idx="2830">
                  <c:v>2616.56</c:v>
                </c:pt>
                <c:pt idx="2831">
                  <c:v>2616.58</c:v>
                </c:pt>
                <c:pt idx="2832">
                  <c:v>2616.6</c:v>
                </c:pt>
                <c:pt idx="2833">
                  <c:v>2616.62</c:v>
                </c:pt>
                <c:pt idx="2834">
                  <c:v>2616.64</c:v>
                </c:pt>
                <c:pt idx="2835">
                  <c:v>2616.66</c:v>
                </c:pt>
                <c:pt idx="2836">
                  <c:v>2616.6799999999998</c:v>
                </c:pt>
                <c:pt idx="2837">
                  <c:v>2616.6999999999998</c:v>
                </c:pt>
                <c:pt idx="2838">
                  <c:v>2616.7199999999998</c:v>
                </c:pt>
                <c:pt idx="2839">
                  <c:v>2616.7399999999998</c:v>
                </c:pt>
                <c:pt idx="2840">
                  <c:v>2616.7599999999998</c:v>
                </c:pt>
                <c:pt idx="2841">
                  <c:v>2616.7799999999997</c:v>
                </c:pt>
                <c:pt idx="2842">
                  <c:v>2616.8000000000002</c:v>
                </c:pt>
                <c:pt idx="2843">
                  <c:v>2616.8200000000002</c:v>
                </c:pt>
                <c:pt idx="2844">
                  <c:v>2616.84</c:v>
                </c:pt>
                <c:pt idx="2845">
                  <c:v>2616.86</c:v>
                </c:pt>
                <c:pt idx="2846">
                  <c:v>2616.88</c:v>
                </c:pt>
                <c:pt idx="2847">
                  <c:v>2616.9</c:v>
                </c:pt>
                <c:pt idx="2848">
                  <c:v>2616.92</c:v>
                </c:pt>
                <c:pt idx="2849">
                  <c:v>2616.94</c:v>
                </c:pt>
                <c:pt idx="2850">
                  <c:v>2616.96</c:v>
                </c:pt>
                <c:pt idx="2851">
                  <c:v>2616.98</c:v>
                </c:pt>
                <c:pt idx="2852">
                  <c:v>2617</c:v>
                </c:pt>
                <c:pt idx="2853">
                  <c:v>2617.02</c:v>
                </c:pt>
                <c:pt idx="2854">
                  <c:v>2617.04</c:v>
                </c:pt>
                <c:pt idx="2855">
                  <c:v>2617.06</c:v>
                </c:pt>
                <c:pt idx="2856">
                  <c:v>2617.08</c:v>
                </c:pt>
                <c:pt idx="2857">
                  <c:v>2617.1</c:v>
                </c:pt>
                <c:pt idx="2858">
                  <c:v>2617.12</c:v>
                </c:pt>
                <c:pt idx="2859">
                  <c:v>2617.14</c:v>
                </c:pt>
                <c:pt idx="2860">
                  <c:v>2617.16</c:v>
                </c:pt>
                <c:pt idx="2861">
                  <c:v>2617.1799999999998</c:v>
                </c:pt>
                <c:pt idx="2862">
                  <c:v>2617.1999999999998</c:v>
                </c:pt>
                <c:pt idx="2863">
                  <c:v>2617.2199999999998</c:v>
                </c:pt>
                <c:pt idx="2864">
                  <c:v>2617.2399999999998</c:v>
                </c:pt>
                <c:pt idx="2865">
                  <c:v>2617.2599999999998</c:v>
                </c:pt>
                <c:pt idx="2866">
                  <c:v>2617.2799999999997</c:v>
                </c:pt>
                <c:pt idx="2867">
                  <c:v>2617.3000000000002</c:v>
                </c:pt>
                <c:pt idx="2868">
                  <c:v>2617.3200000000002</c:v>
                </c:pt>
                <c:pt idx="2869">
                  <c:v>2617.34</c:v>
                </c:pt>
                <c:pt idx="2870">
                  <c:v>2617.36</c:v>
                </c:pt>
                <c:pt idx="2871">
                  <c:v>2617.38</c:v>
                </c:pt>
                <c:pt idx="2872">
                  <c:v>2617.4</c:v>
                </c:pt>
                <c:pt idx="2873">
                  <c:v>2617.42</c:v>
                </c:pt>
                <c:pt idx="2874">
                  <c:v>2617.44</c:v>
                </c:pt>
                <c:pt idx="2875">
                  <c:v>2617.46</c:v>
                </c:pt>
                <c:pt idx="2876">
                  <c:v>2617.48</c:v>
                </c:pt>
                <c:pt idx="2877">
                  <c:v>2617.5</c:v>
                </c:pt>
                <c:pt idx="2878">
                  <c:v>2617.52</c:v>
                </c:pt>
                <c:pt idx="2879">
                  <c:v>2617.54</c:v>
                </c:pt>
                <c:pt idx="2880">
                  <c:v>2617.56</c:v>
                </c:pt>
                <c:pt idx="2881">
                  <c:v>2617.58</c:v>
                </c:pt>
                <c:pt idx="2882">
                  <c:v>2617.6</c:v>
                </c:pt>
                <c:pt idx="2883">
                  <c:v>2617.62</c:v>
                </c:pt>
                <c:pt idx="2884">
                  <c:v>2617.64</c:v>
                </c:pt>
                <c:pt idx="2885">
                  <c:v>2617.66</c:v>
                </c:pt>
                <c:pt idx="2886">
                  <c:v>2617.6799999999998</c:v>
                </c:pt>
                <c:pt idx="2887">
                  <c:v>2617.6999999999998</c:v>
                </c:pt>
                <c:pt idx="2888">
                  <c:v>2617.7199999999998</c:v>
                </c:pt>
                <c:pt idx="2889">
                  <c:v>2617.7399999999998</c:v>
                </c:pt>
                <c:pt idx="2890">
                  <c:v>2617.7599999999998</c:v>
                </c:pt>
                <c:pt idx="2891">
                  <c:v>2617.7799999999997</c:v>
                </c:pt>
                <c:pt idx="2892">
                  <c:v>2617.8000000000002</c:v>
                </c:pt>
                <c:pt idx="2893">
                  <c:v>2617.8200000000002</c:v>
                </c:pt>
                <c:pt idx="2894">
                  <c:v>2617.84</c:v>
                </c:pt>
                <c:pt idx="2895">
                  <c:v>2617.86</c:v>
                </c:pt>
                <c:pt idx="2896">
                  <c:v>2617.88</c:v>
                </c:pt>
                <c:pt idx="2897">
                  <c:v>2617.9</c:v>
                </c:pt>
                <c:pt idx="2898">
                  <c:v>2617.92</c:v>
                </c:pt>
                <c:pt idx="2899">
                  <c:v>2617.94</c:v>
                </c:pt>
                <c:pt idx="2900">
                  <c:v>2617.96</c:v>
                </c:pt>
                <c:pt idx="2901">
                  <c:v>2617.98</c:v>
                </c:pt>
                <c:pt idx="2902">
                  <c:v>2618</c:v>
                </c:pt>
                <c:pt idx="2903">
                  <c:v>2618.02</c:v>
                </c:pt>
                <c:pt idx="2904">
                  <c:v>2618.04</c:v>
                </c:pt>
                <c:pt idx="2905">
                  <c:v>2618.06</c:v>
                </c:pt>
                <c:pt idx="2906">
                  <c:v>2618.08</c:v>
                </c:pt>
                <c:pt idx="2907">
                  <c:v>2618.1</c:v>
                </c:pt>
                <c:pt idx="2908">
                  <c:v>2618.12</c:v>
                </c:pt>
                <c:pt idx="2909">
                  <c:v>2618.14</c:v>
                </c:pt>
                <c:pt idx="2910">
                  <c:v>2618.16</c:v>
                </c:pt>
                <c:pt idx="2911">
                  <c:v>2618.1799999999998</c:v>
                </c:pt>
                <c:pt idx="2912">
                  <c:v>2618.1999999999998</c:v>
                </c:pt>
                <c:pt idx="2913">
                  <c:v>2618.2199999999998</c:v>
                </c:pt>
                <c:pt idx="2914">
                  <c:v>2618.2399999999998</c:v>
                </c:pt>
                <c:pt idx="2915">
                  <c:v>2618.2599999999998</c:v>
                </c:pt>
                <c:pt idx="2916">
                  <c:v>2618.2799999999997</c:v>
                </c:pt>
                <c:pt idx="2917">
                  <c:v>2618.3000000000002</c:v>
                </c:pt>
                <c:pt idx="2918">
                  <c:v>2618.3200000000002</c:v>
                </c:pt>
                <c:pt idx="2919">
                  <c:v>2618.34</c:v>
                </c:pt>
                <c:pt idx="2920">
                  <c:v>2618.36</c:v>
                </c:pt>
                <c:pt idx="2921">
                  <c:v>2618.38</c:v>
                </c:pt>
                <c:pt idx="2922">
                  <c:v>2618.4</c:v>
                </c:pt>
                <c:pt idx="2923">
                  <c:v>2618.42</c:v>
                </c:pt>
                <c:pt idx="2924">
                  <c:v>2618.44</c:v>
                </c:pt>
                <c:pt idx="2925">
                  <c:v>2618.46</c:v>
                </c:pt>
                <c:pt idx="2926">
                  <c:v>2618.48</c:v>
                </c:pt>
                <c:pt idx="2927">
                  <c:v>2618.5</c:v>
                </c:pt>
                <c:pt idx="2928">
                  <c:v>2618.52</c:v>
                </c:pt>
                <c:pt idx="2929">
                  <c:v>2618.54</c:v>
                </c:pt>
                <c:pt idx="2930">
                  <c:v>2618.56</c:v>
                </c:pt>
                <c:pt idx="2931">
                  <c:v>2618.58</c:v>
                </c:pt>
                <c:pt idx="2932">
                  <c:v>2618.6</c:v>
                </c:pt>
                <c:pt idx="2933">
                  <c:v>2618.62</c:v>
                </c:pt>
                <c:pt idx="2934">
                  <c:v>2618.64</c:v>
                </c:pt>
                <c:pt idx="2935">
                  <c:v>2618.66</c:v>
                </c:pt>
                <c:pt idx="2936">
                  <c:v>2618.6799999999998</c:v>
                </c:pt>
                <c:pt idx="2937">
                  <c:v>2618.6999999999998</c:v>
                </c:pt>
                <c:pt idx="2938">
                  <c:v>2618.7199999999998</c:v>
                </c:pt>
                <c:pt idx="2939">
                  <c:v>2618.7399999999998</c:v>
                </c:pt>
                <c:pt idx="2940">
                  <c:v>2618.7599999999998</c:v>
                </c:pt>
                <c:pt idx="2941">
                  <c:v>2618.7799999999997</c:v>
                </c:pt>
                <c:pt idx="2942">
                  <c:v>2618.8000000000002</c:v>
                </c:pt>
                <c:pt idx="2943">
                  <c:v>2618.8200000000002</c:v>
                </c:pt>
                <c:pt idx="2944">
                  <c:v>2618.84</c:v>
                </c:pt>
                <c:pt idx="2945">
                  <c:v>2618.86</c:v>
                </c:pt>
                <c:pt idx="2946">
                  <c:v>2618.88</c:v>
                </c:pt>
                <c:pt idx="2947">
                  <c:v>2618.9</c:v>
                </c:pt>
                <c:pt idx="2948">
                  <c:v>2618.92</c:v>
                </c:pt>
                <c:pt idx="2949">
                  <c:v>2618.94</c:v>
                </c:pt>
                <c:pt idx="2950">
                  <c:v>2618.96</c:v>
                </c:pt>
                <c:pt idx="2951">
                  <c:v>2618.98</c:v>
                </c:pt>
                <c:pt idx="2952">
                  <c:v>2619</c:v>
                </c:pt>
                <c:pt idx="2953">
                  <c:v>2619.02</c:v>
                </c:pt>
                <c:pt idx="2954">
                  <c:v>2619.04</c:v>
                </c:pt>
                <c:pt idx="2955">
                  <c:v>2619.06</c:v>
                </c:pt>
                <c:pt idx="2956">
                  <c:v>2619.08</c:v>
                </c:pt>
                <c:pt idx="2957">
                  <c:v>2619.1</c:v>
                </c:pt>
                <c:pt idx="2958">
                  <c:v>2619.12</c:v>
                </c:pt>
                <c:pt idx="2959">
                  <c:v>2619.14</c:v>
                </c:pt>
                <c:pt idx="2960">
                  <c:v>2619.16</c:v>
                </c:pt>
                <c:pt idx="2961">
                  <c:v>2619.1799999999998</c:v>
                </c:pt>
                <c:pt idx="2962">
                  <c:v>2619.1999999999998</c:v>
                </c:pt>
                <c:pt idx="2963">
                  <c:v>2619.2199999999998</c:v>
                </c:pt>
                <c:pt idx="2964">
                  <c:v>2619.2399999999998</c:v>
                </c:pt>
                <c:pt idx="2965">
                  <c:v>2619.2599999999998</c:v>
                </c:pt>
                <c:pt idx="2966">
                  <c:v>2619.2799999999997</c:v>
                </c:pt>
                <c:pt idx="2967">
                  <c:v>2619.3000000000002</c:v>
                </c:pt>
                <c:pt idx="2968">
                  <c:v>2619.3200000000002</c:v>
                </c:pt>
                <c:pt idx="2969">
                  <c:v>2619.34</c:v>
                </c:pt>
                <c:pt idx="2970">
                  <c:v>2619.36</c:v>
                </c:pt>
                <c:pt idx="2971">
                  <c:v>2619.38</c:v>
                </c:pt>
                <c:pt idx="2972">
                  <c:v>2619.4</c:v>
                </c:pt>
                <c:pt idx="2973">
                  <c:v>2619.42</c:v>
                </c:pt>
                <c:pt idx="2974">
                  <c:v>2619.44</c:v>
                </c:pt>
                <c:pt idx="2975">
                  <c:v>2619.46</c:v>
                </c:pt>
                <c:pt idx="2976">
                  <c:v>2619.48</c:v>
                </c:pt>
                <c:pt idx="2977">
                  <c:v>2619.5</c:v>
                </c:pt>
                <c:pt idx="2978">
                  <c:v>2619.52</c:v>
                </c:pt>
                <c:pt idx="2979">
                  <c:v>2619.54</c:v>
                </c:pt>
                <c:pt idx="2980">
                  <c:v>2619.56</c:v>
                </c:pt>
                <c:pt idx="2981">
                  <c:v>2619.58</c:v>
                </c:pt>
                <c:pt idx="2982">
                  <c:v>2619.6</c:v>
                </c:pt>
                <c:pt idx="2983">
                  <c:v>2619.62</c:v>
                </c:pt>
                <c:pt idx="2984">
                  <c:v>2619.64</c:v>
                </c:pt>
                <c:pt idx="2985">
                  <c:v>2619.66</c:v>
                </c:pt>
                <c:pt idx="2986">
                  <c:v>2619.6799999999998</c:v>
                </c:pt>
                <c:pt idx="2987">
                  <c:v>2619.6999999999998</c:v>
                </c:pt>
                <c:pt idx="2988">
                  <c:v>2619.7199999999998</c:v>
                </c:pt>
                <c:pt idx="2989">
                  <c:v>2619.7399999999998</c:v>
                </c:pt>
                <c:pt idx="2990">
                  <c:v>2619.7599999999998</c:v>
                </c:pt>
                <c:pt idx="2991">
                  <c:v>2619.7799999999997</c:v>
                </c:pt>
                <c:pt idx="2992">
                  <c:v>2619.8000000000002</c:v>
                </c:pt>
                <c:pt idx="2993">
                  <c:v>2619.8200000000002</c:v>
                </c:pt>
                <c:pt idx="2994">
                  <c:v>2619.84</c:v>
                </c:pt>
                <c:pt idx="2995">
                  <c:v>2619.86</c:v>
                </c:pt>
                <c:pt idx="2996">
                  <c:v>2619.88</c:v>
                </c:pt>
                <c:pt idx="2997">
                  <c:v>2619.9</c:v>
                </c:pt>
                <c:pt idx="2998">
                  <c:v>2619.92</c:v>
                </c:pt>
                <c:pt idx="2999">
                  <c:v>2619.94</c:v>
                </c:pt>
                <c:pt idx="3000">
                  <c:v>2619.96</c:v>
                </c:pt>
                <c:pt idx="3001">
                  <c:v>2619.98</c:v>
                </c:pt>
                <c:pt idx="3002">
                  <c:v>2620</c:v>
                </c:pt>
                <c:pt idx="3003">
                  <c:v>2620.02</c:v>
                </c:pt>
                <c:pt idx="3004">
                  <c:v>2620.04</c:v>
                </c:pt>
                <c:pt idx="3005">
                  <c:v>2620.06</c:v>
                </c:pt>
                <c:pt idx="3006">
                  <c:v>2620.08</c:v>
                </c:pt>
                <c:pt idx="3007">
                  <c:v>2620.1</c:v>
                </c:pt>
                <c:pt idx="3008">
                  <c:v>2620.12</c:v>
                </c:pt>
                <c:pt idx="3009">
                  <c:v>2620.14</c:v>
                </c:pt>
                <c:pt idx="3010">
                  <c:v>2620.16</c:v>
                </c:pt>
                <c:pt idx="3011">
                  <c:v>2620.1799999999998</c:v>
                </c:pt>
                <c:pt idx="3012">
                  <c:v>2620.1999999999998</c:v>
                </c:pt>
                <c:pt idx="3013">
                  <c:v>2620.2199999999998</c:v>
                </c:pt>
                <c:pt idx="3014">
                  <c:v>2620.2399999999998</c:v>
                </c:pt>
                <c:pt idx="3015">
                  <c:v>2620.2599999999998</c:v>
                </c:pt>
                <c:pt idx="3016">
                  <c:v>2620.2799999999997</c:v>
                </c:pt>
                <c:pt idx="3017">
                  <c:v>2620.3000000000002</c:v>
                </c:pt>
                <c:pt idx="3018">
                  <c:v>2620.3200000000002</c:v>
                </c:pt>
                <c:pt idx="3019">
                  <c:v>2620.34</c:v>
                </c:pt>
                <c:pt idx="3020">
                  <c:v>2620.36</c:v>
                </c:pt>
                <c:pt idx="3021">
                  <c:v>2620.38</c:v>
                </c:pt>
                <c:pt idx="3022">
                  <c:v>2620.4</c:v>
                </c:pt>
                <c:pt idx="3023">
                  <c:v>2620.42</c:v>
                </c:pt>
                <c:pt idx="3024">
                  <c:v>2620.44</c:v>
                </c:pt>
                <c:pt idx="3025">
                  <c:v>2620.46</c:v>
                </c:pt>
                <c:pt idx="3026">
                  <c:v>2620.48</c:v>
                </c:pt>
                <c:pt idx="3027">
                  <c:v>2620.5</c:v>
                </c:pt>
                <c:pt idx="3028">
                  <c:v>2620.52</c:v>
                </c:pt>
                <c:pt idx="3029">
                  <c:v>2620.54</c:v>
                </c:pt>
                <c:pt idx="3030">
                  <c:v>2620.56</c:v>
                </c:pt>
                <c:pt idx="3031">
                  <c:v>2620.58</c:v>
                </c:pt>
                <c:pt idx="3032">
                  <c:v>2620.6</c:v>
                </c:pt>
                <c:pt idx="3033">
                  <c:v>2620.62</c:v>
                </c:pt>
                <c:pt idx="3034">
                  <c:v>2620.64</c:v>
                </c:pt>
                <c:pt idx="3035">
                  <c:v>2620.66</c:v>
                </c:pt>
                <c:pt idx="3036">
                  <c:v>2620.6799999999998</c:v>
                </c:pt>
                <c:pt idx="3037">
                  <c:v>2620.6999999999998</c:v>
                </c:pt>
                <c:pt idx="3038">
                  <c:v>2620.7199999999998</c:v>
                </c:pt>
                <c:pt idx="3039">
                  <c:v>2620.7399999999998</c:v>
                </c:pt>
                <c:pt idx="3040">
                  <c:v>2620.7599999999998</c:v>
                </c:pt>
                <c:pt idx="3041">
                  <c:v>2620.7799999999997</c:v>
                </c:pt>
                <c:pt idx="3042">
                  <c:v>2620.8000000000002</c:v>
                </c:pt>
                <c:pt idx="3043">
                  <c:v>2620.8200000000002</c:v>
                </c:pt>
                <c:pt idx="3044">
                  <c:v>2620.84</c:v>
                </c:pt>
                <c:pt idx="3045">
                  <c:v>2620.86</c:v>
                </c:pt>
                <c:pt idx="3046">
                  <c:v>2620.88</c:v>
                </c:pt>
                <c:pt idx="3047">
                  <c:v>2620.9</c:v>
                </c:pt>
                <c:pt idx="3048">
                  <c:v>2620.92</c:v>
                </c:pt>
                <c:pt idx="3049">
                  <c:v>2620.94</c:v>
                </c:pt>
                <c:pt idx="3050">
                  <c:v>2620.96</c:v>
                </c:pt>
                <c:pt idx="3051">
                  <c:v>2620.98</c:v>
                </c:pt>
                <c:pt idx="3052">
                  <c:v>2621</c:v>
                </c:pt>
                <c:pt idx="3053">
                  <c:v>2621.02</c:v>
                </c:pt>
                <c:pt idx="3054">
                  <c:v>2621.04</c:v>
                </c:pt>
                <c:pt idx="3055">
                  <c:v>2621.06</c:v>
                </c:pt>
                <c:pt idx="3056">
                  <c:v>2621.08</c:v>
                </c:pt>
                <c:pt idx="3057">
                  <c:v>2621.1</c:v>
                </c:pt>
                <c:pt idx="3058">
                  <c:v>2621.12</c:v>
                </c:pt>
                <c:pt idx="3059">
                  <c:v>2621.14</c:v>
                </c:pt>
                <c:pt idx="3060">
                  <c:v>2621.16</c:v>
                </c:pt>
                <c:pt idx="3061">
                  <c:v>2621.1799999999998</c:v>
                </c:pt>
                <c:pt idx="3062">
                  <c:v>2621.1999999999998</c:v>
                </c:pt>
                <c:pt idx="3063">
                  <c:v>2621.2199999999998</c:v>
                </c:pt>
                <c:pt idx="3064">
                  <c:v>2621.2399999999998</c:v>
                </c:pt>
                <c:pt idx="3065">
                  <c:v>2621.2599999999998</c:v>
                </c:pt>
                <c:pt idx="3066">
                  <c:v>2621.2799999999997</c:v>
                </c:pt>
                <c:pt idx="3067">
                  <c:v>2621.3000000000002</c:v>
                </c:pt>
                <c:pt idx="3068">
                  <c:v>2621.3200000000002</c:v>
                </c:pt>
                <c:pt idx="3069">
                  <c:v>2621.34</c:v>
                </c:pt>
                <c:pt idx="3070">
                  <c:v>2621.36</c:v>
                </c:pt>
                <c:pt idx="3071">
                  <c:v>2621.38</c:v>
                </c:pt>
                <c:pt idx="3072">
                  <c:v>2621.4</c:v>
                </c:pt>
                <c:pt idx="3073">
                  <c:v>2621.42</c:v>
                </c:pt>
                <c:pt idx="3074">
                  <c:v>2621.44</c:v>
                </c:pt>
                <c:pt idx="3075">
                  <c:v>2621.46</c:v>
                </c:pt>
                <c:pt idx="3076">
                  <c:v>2621.48</c:v>
                </c:pt>
                <c:pt idx="3077">
                  <c:v>2621.5</c:v>
                </c:pt>
                <c:pt idx="3078">
                  <c:v>2621.52</c:v>
                </c:pt>
                <c:pt idx="3079">
                  <c:v>2621.54</c:v>
                </c:pt>
                <c:pt idx="3080">
                  <c:v>2621.56</c:v>
                </c:pt>
                <c:pt idx="3081">
                  <c:v>2621.58</c:v>
                </c:pt>
                <c:pt idx="3082">
                  <c:v>2621.6</c:v>
                </c:pt>
                <c:pt idx="3083">
                  <c:v>2621.62</c:v>
                </c:pt>
                <c:pt idx="3084">
                  <c:v>2621.64</c:v>
                </c:pt>
                <c:pt idx="3085">
                  <c:v>2621.66</c:v>
                </c:pt>
                <c:pt idx="3086">
                  <c:v>2621.68</c:v>
                </c:pt>
                <c:pt idx="3087">
                  <c:v>2621.7</c:v>
                </c:pt>
                <c:pt idx="3088">
                  <c:v>2621.72</c:v>
                </c:pt>
                <c:pt idx="3089">
                  <c:v>2621.74</c:v>
                </c:pt>
                <c:pt idx="3090">
                  <c:v>2621.7599999999998</c:v>
                </c:pt>
                <c:pt idx="3091">
                  <c:v>2621.7799999999997</c:v>
                </c:pt>
                <c:pt idx="3092">
                  <c:v>2621.8</c:v>
                </c:pt>
                <c:pt idx="3093">
                  <c:v>2621.82</c:v>
                </c:pt>
                <c:pt idx="3094">
                  <c:v>2621.84</c:v>
                </c:pt>
                <c:pt idx="3095">
                  <c:v>2621.86</c:v>
                </c:pt>
                <c:pt idx="3096">
                  <c:v>2621.88</c:v>
                </c:pt>
                <c:pt idx="3097">
                  <c:v>2621.9</c:v>
                </c:pt>
                <c:pt idx="3098">
                  <c:v>2621.92</c:v>
                </c:pt>
                <c:pt idx="3099">
                  <c:v>2621.94</c:v>
                </c:pt>
                <c:pt idx="3100">
                  <c:v>2621.96</c:v>
                </c:pt>
                <c:pt idx="3101">
                  <c:v>2621.98</c:v>
                </c:pt>
                <c:pt idx="3102">
                  <c:v>2622</c:v>
                </c:pt>
                <c:pt idx="3103">
                  <c:v>2622.02</c:v>
                </c:pt>
                <c:pt idx="3104">
                  <c:v>2622.04</c:v>
                </c:pt>
                <c:pt idx="3105">
                  <c:v>2622.06</c:v>
                </c:pt>
                <c:pt idx="3106">
                  <c:v>2622.08</c:v>
                </c:pt>
                <c:pt idx="3107">
                  <c:v>2622.1</c:v>
                </c:pt>
                <c:pt idx="3108">
                  <c:v>2622.12</c:v>
                </c:pt>
                <c:pt idx="3109">
                  <c:v>2622.14</c:v>
                </c:pt>
                <c:pt idx="3110">
                  <c:v>2622.16</c:v>
                </c:pt>
                <c:pt idx="3111">
                  <c:v>2622.18</c:v>
                </c:pt>
                <c:pt idx="3112">
                  <c:v>2622.2</c:v>
                </c:pt>
                <c:pt idx="3113">
                  <c:v>2622.22</c:v>
                </c:pt>
                <c:pt idx="3114">
                  <c:v>2622.24</c:v>
                </c:pt>
                <c:pt idx="3115">
                  <c:v>2622.2599999999998</c:v>
                </c:pt>
                <c:pt idx="3116">
                  <c:v>2622.2799999999997</c:v>
                </c:pt>
                <c:pt idx="3117">
                  <c:v>2622.3</c:v>
                </c:pt>
                <c:pt idx="3118">
                  <c:v>2622.32</c:v>
                </c:pt>
                <c:pt idx="3119">
                  <c:v>2622.34</c:v>
                </c:pt>
                <c:pt idx="3120">
                  <c:v>2622.36</c:v>
                </c:pt>
                <c:pt idx="3121">
                  <c:v>2622.38</c:v>
                </c:pt>
                <c:pt idx="3122">
                  <c:v>2622.4</c:v>
                </c:pt>
                <c:pt idx="3123">
                  <c:v>2622.42</c:v>
                </c:pt>
                <c:pt idx="3124">
                  <c:v>2622.44</c:v>
                </c:pt>
                <c:pt idx="3125">
                  <c:v>2622.46</c:v>
                </c:pt>
                <c:pt idx="3126">
                  <c:v>2622.48</c:v>
                </c:pt>
                <c:pt idx="3127">
                  <c:v>2622.5</c:v>
                </c:pt>
                <c:pt idx="3128">
                  <c:v>2622.52</c:v>
                </c:pt>
                <c:pt idx="3129">
                  <c:v>2622.54</c:v>
                </c:pt>
                <c:pt idx="3130">
                  <c:v>2622.56</c:v>
                </c:pt>
                <c:pt idx="3131">
                  <c:v>2622.58</c:v>
                </c:pt>
                <c:pt idx="3132">
                  <c:v>2622.6</c:v>
                </c:pt>
                <c:pt idx="3133">
                  <c:v>2622.62</c:v>
                </c:pt>
                <c:pt idx="3134">
                  <c:v>2622.64</c:v>
                </c:pt>
                <c:pt idx="3135">
                  <c:v>2622.66</c:v>
                </c:pt>
                <c:pt idx="3136">
                  <c:v>2622.68</c:v>
                </c:pt>
                <c:pt idx="3137">
                  <c:v>2622.7</c:v>
                </c:pt>
                <c:pt idx="3138">
                  <c:v>2622.72</c:v>
                </c:pt>
                <c:pt idx="3139">
                  <c:v>2622.74</c:v>
                </c:pt>
                <c:pt idx="3140">
                  <c:v>2622.7599999999998</c:v>
                </c:pt>
                <c:pt idx="3141">
                  <c:v>2622.7799999999997</c:v>
                </c:pt>
                <c:pt idx="3142">
                  <c:v>2622.8</c:v>
                </c:pt>
                <c:pt idx="3143">
                  <c:v>2622.82</c:v>
                </c:pt>
                <c:pt idx="3144">
                  <c:v>2622.84</c:v>
                </c:pt>
                <c:pt idx="3145">
                  <c:v>2622.86</c:v>
                </c:pt>
                <c:pt idx="3146">
                  <c:v>2622.88</c:v>
                </c:pt>
                <c:pt idx="3147">
                  <c:v>2622.9</c:v>
                </c:pt>
                <c:pt idx="3148">
                  <c:v>2622.92</c:v>
                </c:pt>
                <c:pt idx="3149">
                  <c:v>2622.94</c:v>
                </c:pt>
                <c:pt idx="3150">
                  <c:v>2622.96</c:v>
                </c:pt>
                <c:pt idx="3151">
                  <c:v>2622.98</c:v>
                </c:pt>
                <c:pt idx="3152">
                  <c:v>2623</c:v>
                </c:pt>
                <c:pt idx="3153">
                  <c:v>2623.02</c:v>
                </c:pt>
                <c:pt idx="3154">
                  <c:v>2623.04</c:v>
                </c:pt>
                <c:pt idx="3155">
                  <c:v>2623.06</c:v>
                </c:pt>
                <c:pt idx="3156">
                  <c:v>2623.08</c:v>
                </c:pt>
                <c:pt idx="3157">
                  <c:v>2623.1</c:v>
                </c:pt>
                <c:pt idx="3158">
                  <c:v>2623.12</c:v>
                </c:pt>
                <c:pt idx="3159">
                  <c:v>2623.14</c:v>
                </c:pt>
                <c:pt idx="3160">
                  <c:v>2623.16</c:v>
                </c:pt>
                <c:pt idx="3161">
                  <c:v>2623.18</c:v>
                </c:pt>
                <c:pt idx="3162">
                  <c:v>2623.2</c:v>
                </c:pt>
                <c:pt idx="3163">
                  <c:v>2623.22</c:v>
                </c:pt>
                <c:pt idx="3164">
                  <c:v>2623.24</c:v>
                </c:pt>
                <c:pt idx="3165">
                  <c:v>2623.2599999999998</c:v>
                </c:pt>
                <c:pt idx="3166">
                  <c:v>2623.2799999999997</c:v>
                </c:pt>
                <c:pt idx="3167">
                  <c:v>2623.3</c:v>
                </c:pt>
                <c:pt idx="3168">
                  <c:v>2623.32</c:v>
                </c:pt>
                <c:pt idx="3169">
                  <c:v>2623.34</c:v>
                </c:pt>
                <c:pt idx="3170">
                  <c:v>2623.36</c:v>
                </c:pt>
                <c:pt idx="3171">
                  <c:v>2623.38</c:v>
                </c:pt>
                <c:pt idx="3172">
                  <c:v>2623.4</c:v>
                </c:pt>
                <c:pt idx="3173">
                  <c:v>2623.42</c:v>
                </c:pt>
                <c:pt idx="3174">
                  <c:v>2623.44</c:v>
                </c:pt>
                <c:pt idx="3175">
                  <c:v>2623.46</c:v>
                </c:pt>
                <c:pt idx="3176">
                  <c:v>2623.48</c:v>
                </c:pt>
                <c:pt idx="3177">
                  <c:v>2623.5</c:v>
                </c:pt>
                <c:pt idx="3178">
                  <c:v>2623.52</c:v>
                </c:pt>
                <c:pt idx="3179">
                  <c:v>2623.54</c:v>
                </c:pt>
                <c:pt idx="3180">
                  <c:v>2623.56</c:v>
                </c:pt>
                <c:pt idx="3181">
                  <c:v>2623.58</c:v>
                </c:pt>
                <c:pt idx="3182">
                  <c:v>2623.6</c:v>
                </c:pt>
                <c:pt idx="3183">
                  <c:v>2623.62</c:v>
                </c:pt>
                <c:pt idx="3184">
                  <c:v>2623.64</c:v>
                </c:pt>
                <c:pt idx="3185">
                  <c:v>2623.66</c:v>
                </c:pt>
                <c:pt idx="3186">
                  <c:v>2623.68</c:v>
                </c:pt>
                <c:pt idx="3187">
                  <c:v>2623.7</c:v>
                </c:pt>
                <c:pt idx="3188">
                  <c:v>2623.72</c:v>
                </c:pt>
                <c:pt idx="3189">
                  <c:v>2623.74</c:v>
                </c:pt>
                <c:pt idx="3190">
                  <c:v>2623.7599999999998</c:v>
                </c:pt>
                <c:pt idx="3191">
                  <c:v>2623.7799999999997</c:v>
                </c:pt>
                <c:pt idx="3192">
                  <c:v>2623.8</c:v>
                </c:pt>
                <c:pt idx="3193">
                  <c:v>2623.82</c:v>
                </c:pt>
                <c:pt idx="3194">
                  <c:v>2623.84</c:v>
                </c:pt>
                <c:pt idx="3195">
                  <c:v>2623.86</c:v>
                </c:pt>
                <c:pt idx="3196">
                  <c:v>2623.88</c:v>
                </c:pt>
                <c:pt idx="3197">
                  <c:v>2623.9</c:v>
                </c:pt>
                <c:pt idx="3198">
                  <c:v>2623.92</c:v>
                </c:pt>
                <c:pt idx="3199">
                  <c:v>2623.94</c:v>
                </c:pt>
                <c:pt idx="3200">
                  <c:v>2623.96</c:v>
                </c:pt>
                <c:pt idx="3201">
                  <c:v>2623.98</c:v>
                </c:pt>
                <c:pt idx="3202">
                  <c:v>2624</c:v>
                </c:pt>
                <c:pt idx="3203">
                  <c:v>2624.02</c:v>
                </c:pt>
                <c:pt idx="3204">
                  <c:v>2624.04</c:v>
                </c:pt>
                <c:pt idx="3205">
                  <c:v>2624.06</c:v>
                </c:pt>
                <c:pt idx="3206">
                  <c:v>2624.08</c:v>
                </c:pt>
                <c:pt idx="3207">
                  <c:v>2624.1</c:v>
                </c:pt>
                <c:pt idx="3208">
                  <c:v>2624.12</c:v>
                </c:pt>
                <c:pt idx="3209">
                  <c:v>2624.14</c:v>
                </c:pt>
                <c:pt idx="3210">
                  <c:v>2624.16</c:v>
                </c:pt>
                <c:pt idx="3211">
                  <c:v>2624.18</c:v>
                </c:pt>
                <c:pt idx="3212">
                  <c:v>2624.2</c:v>
                </c:pt>
                <c:pt idx="3213">
                  <c:v>2624.22</c:v>
                </c:pt>
                <c:pt idx="3214">
                  <c:v>2624.24</c:v>
                </c:pt>
                <c:pt idx="3215">
                  <c:v>2624.2599999999998</c:v>
                </c:pt>
                <c:pt idx="3216">
                  <c:v>2624.2799999999997</c:v>
                </c:pt>
                <c:pt idx="3217">
                  <c:v>2624.3</c:v>
                </c:pt>
                <c:pt idx="3218">
                  <c:v>2624.32</c:v>
                </c:pt>
                <c:pt idx="3219">
                  <c:v>2624.34</c:v>
                </c:pt>
                <c:pt idx="3220">
                  <c:v>2624.36</c:v>
                </c:pt>
                <c:pt idx="3221">
                  <c:v>2624.38</c:v>
                </c:pt>
                <c:pt idx="3222">
                  <c:v>2624.4</c:v>
                </c:pt>
                <c:pt idx="3223">
                  <c:v>2624.42</c:v>
                </c:pt>
                <c:pt idx="3224">
                  <c:v>2624.44</c:v>
                </c:pt>
                <c:pt idx="3225">
                  <c:v>2624.46</c:v>
                </c:pt>
                <c:pt idx="3226">
                  <c:v>2624.48</c:v>
                </c:pt>
                <c:pt idx="3227">
                  <c:v>2624.5</c:v>
                </c:pt>
                <c:pt idx="3228">
                  <c:v>2624.52</c:v>
                </c:pt>
                <c:pt idx="3229">
                  <c:v>2624.54</c:v>
                </c:pt>
                <c:pt idx="3230">
                  <c:v>2624.56</c:v>
                </c:pt>
                <c:pt idx="3231">
                  <c:v>2624.58</c:v>
                </c:pt>
                <c:pt idx="3232">
                  <c:v>2624.6</c:v>
                </c:pt>
                <c:pt idx="3233">
                  <c:v>2624.62</c:v>
                </c:pt>
                <c:pt idx="3234">
                  <c:v>2624.64</c:v>
                </c:pt>
                <c:pt idx="3235">
                  <c:v>2624.66</c:v>
                </c:pt>
                <c:pt idx="3236">
                  <c:v>2624.68</c:v>
                </c:pt>
                <c:pt idx="3237">
                  <c:v>2624.7</c:v>
                </c:pt>
                <c:pt idx="3238">
                  <c:v>2624.72</c:v>
                </c:pt>
                <c:pt idx="3239">
                  <c:v>2624.74</c:v>
                </c:pt>
                <c:pt idx="3240">
                  <c:v>2624.7599999999998</c:v>
                </c:pt>
                <c:pt idx="3241">
                  <c:v>2624.7799999999997</c:v>
                </c:pt>
                <c:pt idx="3242">
                  <c:v>2624.8</c:v>
                </c:pt>
                <c:pt idx="3243">
                  <c:v>2624.82</c:v>
                </c:pt>
                <c:pt idx="3244">
                  <c:v>2624.84</c:v>
                </c:pt>
                <c:pt idx="3245">
                  <c:v>2624.86</c:v>
                </c:pt>
                <c:pt idx="3246">
                  <c:v>2624.88</c:v>
                </c:pt>
                <c:pt idx="3247">
                  <c:v>2624.9</c:v>
                </c:pt>
                <c:pt idx="3248">
                  <c:v>2624.92</c:v>
                </c:pt>
                <c:pt idx="3249">
                  <c:v>2624.94</c:v>
                </c:pt>
                <c:pt idx="3250">
                  <c:v>2624.96</c:v>
                </c:pt>
                <c:pt idx="3251">
                  <c:v>2624.98</c:v>
                </c:pt>
                <c:pt idx="3252">
                  <c:v>2625</c:v>
                </c:pt>
                <c:pt idx="3253">
                  <c:v>2625.02</c:v>
                </c:pt>
                <c:pt idx="3254">
                  <c:v>2625.04</c:v>
                </c:pt>
                <c:pt idx="3255">
                  <c:v>2625.06</c:v>
                </c:pt>
                <c:pt idx="3256">
                  <c:v>2625.08</c:v>
                </c:pt>
                <c:pt idx="3257">
                  <c:v>2625.1</c:v>
                </c:pt>
                <c:pt idx="3258">
                  <c:v>2625.12</c:v>
                </c:pt>
                <c:pt idx="3259">
                  <c:v>2625.14</c:v>
                </c:pt>
                <c:pt idx="3260">
                  <c:v>2625.16</c:v>
                </c:pt>
                <c:pt idx="3261">
                  <c:v>2625.18</c:v>
                </c:pt>
                <c:pt idx="3262">
                  <c:v>2625.2</c:v>
                </c:pt>
                <c:pt idx="3263">
                  <c:v>2625.22</c:v>
                </c:pt>
                <c:pt idx="3264">
                  <c:v>2625.24</c:v>
                </c:pt>
                <c:pt idx="3265">
                  <c:v>2625.2599999999998</c:v>
                </c:pt>
                <c:pt idx="3266">
                  <c:v>2625.2799999999997</c:v>
                </c:pt>
                <c:pt idx="3267">
                  <c:v>2625.3</c:v>
                </c:pt>
                <c:pt idx="3268">
                  <c:v>2625.32</c:v>
                </c:pt>
                <c:pt idx="3269">
                  <c:v>2625.34</c:v>
                </c:pt>
                <c:pt idx="3270">
                  <c:v>2625.36</c:v>
                </c:pt>
                <c:pt idx="3271">
                  <c:v>2625.38</c:v>
                </c:pt>
                <c:pt idx="3272">
                  <c:v>2625.4</c:v>
                </c:pt>
                <c:pt idx="3273">
                  <c:v>2625.42</c:v>
                </c:pt>
                <c:pt idx="3274">
                  <c:v>2625.44</c:v>
                </c:pt>
                <c:pt idx="3275">
                  <c:v>2625.46</c:v>
                </c:pt>
                <c:pt idx="3276">
                  <c:v>2625.48</c:v>
                </c:pt>
                <c:pt idx="3277">
                  <c:v>2625.5</c:v>
                </c:pt>
                <c:pt idx="3278">
                  <c:v>2625.52</c:v>
                </c:pt>
                <c:pt idx="3279">
                  <c:v>2625.54</c:v>
                </c:pt>
                <c:pt idx="3280">
                  <c:v>2625.56</c:v>
                </c:pt>
                <c:pt idx="3281">
                  <c:v>2625.58</c:v>
                </c:pt>
                <c:pt idx="3282">
                  <c:v>2625.6</c:v>
                </c:pt>
                <c:pt idx="3283">
                  <c:v>2625.62</c:v>
                </c:pt>
                <c:pt idx="3284">
                  <c:v>2625.64</c:v>
                </c:pt>
                <c:pt idx="3285">
                  <c:v>2625.66</c:v>
                </c:pt>
                <c:pt idx="3286">
                  <c:v>2625.68</c:v>
                </c:pt>
                <c:pt idx="3287">
                  <c:v>2625.7</c:v>
                </c:pt>
                <c:pt idx="3288">
                  <c:v>2625.72</c:v>
                </c:pt>
                <c:pt idx="3289">
                  <c:v>2625.74</c:v>
                </c:pt>
                <c:pt idx="3290">
                  <c:v>2625.7599999999998</c:v>
                </c:pt>
                <c:pt idx="3291">
                  <c:v>2625.7799999999997</c:v>
                </c:pt>
                <c:pt idx="3292">
                  <c:v>2625.8</c:v>
                </c:pt>
                <c:pt idx="3293">
                  <c:v>2625.82</c:v>
                </c:pt>
                <c:pt idx="3294">
                  <c:v>2625.84</c:v>
                </c:pt>
                <c:pt idx="3295">
                  <c:v>2625.86</c:v>
                </c:pt>
                <c:pt idx="3296">
                  <c:v>2625.88</c:v>
                </c:pt>
                <c:pt idx="3297">
                  <c:v>2625.9</c:v>
                </c:pt>
                <c:pt idx="3298">
                  <c:v>2625.92</c:v>
                </c:pt>
                <c:pt idx="3299">
                  <c:v>2625.94</c:v>
                </c:pt>
                <c:pt idx="3300">
                  <c:v>2625.96</c:v>
                </c:pt>
                <c:pt idx="3301">
                  <c:v>2625.98</c:v>
                </c:pt>
                <c:pt idx="3302">
                  <c:v>2626</c:v>
                </c:pt>
                <c:pt idx="3303">
                  <c:v>2626.02</c:v>
                </c:pt>
                <c:pt idx="3304">
                  <c:v>2626.04</c:v>
                </c:pt>
                <c:pt idx="3305">
                  <c:v>2626.06</c:v>
                </c:pt>
                <c:pt idx="3306">
                  <c:v>2626.08</c:v>
                </c:pt>
                <c:pt idx="3307">
                  <c:v>2626.1</c:v>
                </c:pt>
                <c:pt idx="3308">
                  <c:v>2626.12</c:v>
                </c:pt>
                <c:pt idx="3309">
                  <c:v>2626.14</c:v>
                </c:pt>
                <c:pt idx="3310">
                  <c:v>2626.16</c:v>
                </c:pt>
                <c:pt idx="3311">
                  <c:v>2626.18</c:v>
                </c:pt>
                <c:pt idx="3312">
                  <c:v>2626.2</c:v>
                </c:pt>
                <c:pt idx="3313">
                  <c:v>2626.22</c:v>
                </c:pt>
                <c:pt idx="3314">
                  <c:v>2626.24</c:v>
                </c:pt>
                <c:pt idx="3315">
                  <c:v>2626.2599999999998</c:v>
                </c:pt>
                <c:pt idx="3316">
                  <c:v>2626.2799999999997</c:v>
                </c:pt>
                <c:pt idx="3317">
                  <c:v>2626.3</c:v>
                </c:pt>
                <c:pt idx="3318">
                  <c:v>2626.32</c:v>
                </c:pt>
                <c:pt idx="3319">
                  <c:v>2626.34</c:v>
                </c:pt>
                <c:pt idx="3320">
                  <c:v>2626.36</c:v>
                </c:pt>
                <c:pt idx="3321">
                  <c:v>2626.38</c:v>
                </c:pt>
                <c:pt idx="3322">
                  <c:v>2626.4</c:v>
                </c:pt>
                <c:pt idx="3323">
                  <c:v>2626.42</c:v>
                </c:pt>
                <c:pt idx="3324">
                  <c:v>2626.44</c:v>
                </c:pt>
                <c:pt idx="3325">
                  <c:v>2626.46</c:v>
                </c:pt>
                <c:pt idx="3326">
                  <c:v>2626.48</c:v>
                </c:pt>
                <c:pt idx="3327">
                  <c:v>2626.5</c:v>
                </c:pt>
                <c:pt idx="3328">
                  <c:v>2626.52</c:v>
                </c:pt>
                <c:pt idx="3329">
                  <c:v>2626.54</c:v>
                </c:pt>
                <c:pt idx="3330">
                  <c:v>2626.56</c:v>
                </c:pt>
                <c:pt idx="3331">
                  <c:v>2626.58</c:v>
                </c:pt>
                <c:pt idx="3332">
                  <c:v>2626.6</c:v>
                </c:pt>
                <c:pt idx="3333">
                  <c:v>2626.62</c:v>
                </c:pt>
                <c:pt idx="3334">
                  <c:v>2626.64</c:v>
                </c:pt>
                <c:pt idx="3335">
                  <c:v>2626.66</c:v>
                </c:pt>
                <c:pt idx="3336">
                  <c:v>2626.68</c:v>
                </c:pt>
                <c:pt idx="3337">
                  <c:v>2626.7</c:v>
                </c:pt>
                <c:pt idx="3338">
                  <c:v>2626.72</c:v>
                </c:pt>
                <c:pt idx="3339">
                  <c:v>2626.74</c:v>
                </c:pt>
                <c:pt idx="3340">
                  <c:v>2626.7599999999998</c:v>
                </c:pt>
                <c:pt idx="3341">
                  <c:v>2626.7799999999997</c:v>
                </c:pt>
                <c:pt idx="3342">
                  <c:v>2626.8</c:v>
                </c:pt>
                <c:pt idx="3343">
                  <c:v>2626.82</c:v>
                </c:pt>
                <c:pt idx="3344">
                  <c:v>2626.84</c:v>
                </c:pt>
                <c:pt idx="3345">
                  <c:v>2626.86</c:v>
                </c:pt>
                <c:pt idx="3346">
                  <c:v>2626.88</c:v>
                </c:pt>
                <c:pt idx="3347">
                  <c:v>2626.9</c:v>
                </c:pt>
                <c:pt idx="3348">
                  <c:v>2626.92</c:v>
                </c:pt>
                <c:pt idx="3349">
                  <c:v>2626.94</c:v>
                </c:pt>
                <c:pt idx="3350">
                  <c:v>2626.96</c:v>
                </c:pt>
                <c:pt idx="3351">
                  <c:v>2626.98</c:v>
                </c:pt>
                <c:pt idx="3352">
                  <c:v>2627</c:v>
                </c:pt>
                <c:pt idx="3353">
                  <c:v>2627.02</c:v>
                </c:pt>
                <c:pt idx="3354">
                  <c:v>2627.04</c:v>
                </c:pt>
                <c:pt idx="3355">
                  <c:v>2627.06</c:v>
                </c:pt>
                <c:pt idx="3356">
                  <c:v>2627.08</c:v>
                </c:pt>
                <c:pt idx="3357">
                  <c:v>2627.1</c:v>
                </c:pt>
                <c:pt idx="3358">
                  <c:v>2627.12</c:v>
                </c:pt>
                <c:pt idx="3359">
                  <c:v>2627.14</c:v>
                </c:pt>
                <c:pt idx="3360">
                  <c:v>2627.16</c:v>
                </c:pt>
                <c:pt idx="3361">
                  <c:v>2627.18</c:v>
                </c:pt>
                <c:pt idx="3362">
                  <c:v>2627.2</c:v>
                </c:pt>
                <c:pt idx="3363">
                  <c:v>2627.22</c:v>
                </c:pt>
                <c:pt idx="3364">
                  <c:v>2627.24</c:v>
                </c:pt>
                <c:pt idx="3365">
                  <c:v>2627.2599999999998</c:v>
                </c:pt>
                <c:pt idx="3366">
                  <c:v>2627.2799999999997</c:v>
                </c:pt>
                <c:pt idx="3367">
                  <c:v>2627.3</c:v>
                </c:pt>
                <c:pt idx="3368">
                  <c:v>2627.32</c:v>
                </c:pt>
                <c:pt idx="3369">
                  <c:v>2627.34</c:v>
                </c:pt>
                <c:pt idx="3370">
                  <c:v>2627.36</c:v>
                </c:pt>
                <c:pt idx="3371">
                  <c:v>2627.38</c:v>
                </c:pt>
                <c:pt idx="3372">
                  <c:v>2627.4</c:v>
                </c:pt>
                <c:pt idx="3373">
                  <c:v>2627.42</c:v>
                </c:pt>
                <c:pt idx="3374">
                  <c:v>2627.44</c:v>
                </c:pt>
                <c:pt idx="3375">
                  <c:v>2627.46</c:v>
                </c:pt>
                <c:pt idx="3376">
                  <c:v>2627.48</c:v>
                </c:pt>
                <c:pt idx="3377">
                  <c:v>2627.5</c:v>
                </c:pt>
                <c:pt idx="3378">
                  <c:v>2627.52</c:v>
                </c:pt>
                <c:pt idx="3379">
                  <c:v>2627.54</c:v>
                </c:pt>
                <c:pt idx="3380">
                  <c:v>2627.56</c:v>
                </c:pt>
                <c:pt idx="3381">
                  <c:v>2627.58</c:v>
                </c:pt>
                <c:pt idx="3382">
                  <c:v>2627.6</c:v>
                </c:pt>
                <c:pt idx="3383">
                  <c:v>2627.62</c:v>
                </c:pt>
                <c:pt idx="3384">
                  <c:v>2627.64</c:v>
                </c:pt>
                <c:pt idx="3385">
                  <c:v>2627.66</c:v>
                </c:pt>
                <c:pt idx="3386">
                  <c:v>2627.68</c:v>
                </c:pt>
                <c:pt idx="3387">
                  <c:v>2627.7</c:v>
                </c:pt>
                <c:pt idx="3388">
                  <c:v>2627.72</c:v>
                </c:pt>
                <c:pt idx="3389">
                  <c:v>2627.74</c:v>
                </c:pt>
                <c:pt idx="3390">
                  <c:v>2627.7599999999998</c:v>
                </c:pt>
                <c:pt idx="3391">
                  <c:v>2627.7799999999997</c:v>
                </c:pt>
                <c:pt idx="3392">
                  <c:v>2627.8</c:v>
                </c:pt>
                <c:pt idx="3393">
                  <c:v>2627.82</c:v>
                </c:pt>
                <c:pt idx="3394">
                  <c:v>2627.84</c:v>
                </c:pt>
                <c:pt idx="3395">
                  <c:v>2627.86</c:v>
                </c:pt>
                <c:pt idx="3396">
                  <c:v>2627.88</c:v>
                </c:pt>
                <c:pt idx="3397">
                  <c:v>2627.9</c:v>
                </c:pt>
                <c:pt idx="3398">
                  <c:v>2627.92</c:v>
                </c:pt>
                <c:pt idx="3399">
                  <c:v>2627.94</c:v>
                </c:pt>
                <c:pt idx="3400">
                  <c:v>2627.96</c:v>
                </c:pt>
                <c:pt idx="3401">
                  <c:v>2627.98</c:v>
                </c:pt>
                <c:pt idx="3402">
                  <c:v>2628</c:v>
                </c:pt>
                <c:pt idx="3403">
                  <c:v>2628.02</c:v>
                </c:pt>
                <c:pt idx="3404">
                  <c:v>2628.04</c:v>
                </c:pt>
                <c:pt idx="3405">
                  <c:v>2628.06</c:v>
                </c:pt>
                <c:pt idx="3406">
                  <c:v>2628.08</c:v>
                </c:pt>
                <c:pt idx="3407">
                  <c:v>2628.1</c:v>
                </c:pt>
                <c:pt idx="3408">
                  <c:v>2628.12</c:v>
                </c:pt>
                <c:pt idx="3409">
                  <c:v>2628.14</c:v>
                </c:pt>
                <c:pt idx="3410">
                  <c:v>2628.16</c:v>
                </c:pt>
                <c:pt idx="3411">
                  <c:v>2628.18</c:v>
                </c:pt>
                <c:pt idx="3412">
                  <c:v>2628.2</c:v>
                </c:pt>
                <c:pt idx="3413">
                  <c:v>2628.22</c:v>
                </c:pt>
                <c:pt idx="3414">
                  <c:v>2628.24</c:v>
                </c:pt>
                <c:pt idx="3415">
                  <c:v>2628.2599999999998</c:v>
                </c:pt>
                <c:pt idx="3416">
                  <c:v>2628.2799999999997</c:v>
                </c:pt>
                <c:pt idx="3417">
                  <c:v>2628.3</c:v>
                </c:pt>
                <c:pt idx="3418">
                  <c:v>2628.32</c:v>
                </c:pt>
                <c:pt idx="3419">
                  <c:v>2628.34</c:v>
                </c:pt>
                <c:pt idx="3420">
                  <c:v>2628.36</c:v>
                </c:pt>
                <c:pt idx="3421">
                  <c:v>2628.38</c:v>
                </c:pt>
                <c:pt idx="3422">
                  <c:v>2628.4</c:v>
                </c:pt>
                <c:pt idx="3423">
                  <c:v>2628.42</c:v>
                </c:pt>
                <c:pt idx="3424">
                  <c:v>2628.44</c:v>
                </c:pt>
                <c:pt idx="3425">
                  <c:v>2628.46</c:v>
                </c:pt>
                <c:pt idx="3426">
                  <c:v>2628.48</c:v>
                </c:pt>
                <c:pt idx="3427">
                  <c:v>2628.5</c:v>
                </c:pt>
                <c:pt idx="3428">
                  <c:v>2628.52</c:v>
                </c:pt>
                <c:pt idx="3429">
                  <c:v>2628.54</c:v>
                </c:pt>
                <c:pt idx="3430">
                  <c:v>2628.56</c:v>
                </c:pt>
                <c:pt idx="3431">
                  <c:v>2628.58</c:v>
                </c:pt>
                <c:pt idx="3432">
                  <c:v>2628.6</c:v>
                </c:pt>
                <c:pt idx="3433">
                  <c:v>2628.62</c:v>
                </c:pt>
                <c:pt idx="3434">
                  <c:v>2628.64</c:v>
                </c:pt>
                <c:pt idx="3435">
                  <c:v>2628.66</c:v>
                </c:pt>
                <c:pt idx="3436">
                  <c:v>2628.68</c:v>
                </c:pt>
                <c:pt idx="3437">
                  <c:v>2628.7</c:v>
                </c:pt>
                <c:pt idx="3438">
                  <c:v>2628.72</c:v>
                </c:pt>
                <c:pt idx="3439">
                  <c:v>2628.74</c:v>
                </c:pt>
                <c:pt idx="3440">
                  <c:v>2628.7599999999998</c:v>
                </c:pt>
                <c:pt idx="3441">
                  <c:v>2628.7799999999997</c:v>
                </c:pt>
                <c:pt idx="3442">
                  <c:v>2628.8</c:v>
                </c:pt>
                <c:pt idx="3443">
                  <c:v>2628.82</c:v>
                </c:pt>
                <c:pt idx="3444">
                  <c:v>2628.84</c:v>
                </c:pt>
                <c:pt idx="3445">
                  <c:v>2628.86</c:v>
                </c:pt>
                <c:pt idx="3446">
                  <c:v>2628.88</c:v>
                </c:pt>
                <c:pt idx="3447">
                  <c:v>2628.9</c:v>
                </c:pt>
                <c:pt idx="3448">
                  <c:v>2628.92</c:v>
                </c:pt>
                <c:pt idx="3449">
                  <c:v>2628.94</c:v>
                </c:pt>
                <c:pt idx="3450">
                  <c:v>2628.96</c:v>
                </c:pt>
                <c:pt idx="3451">
                  <c:v>2628.98</c:v>
                </c:pt>
                <c:pt idx="3452">
                  <c:v>2629</c:v>
                </c:pt>
                <c:pt idx="3453">
                  <c:v>2629.02</c:v>
                </c:pt>
                <c:pt idx="3454">
                  <c:v>2629.04</c:v>
                </c:pt>
                <c:pt idx="3455">
                  <c:v>2629.06</c:v>
                </c:pt>
                <c:pt idx="3456">
                  <c:v>2629.08</c:v>
                </c:pt>
                <c:pt idx="3457">
                  <c:v>2629.1</c:v>
                </c:pt>
                <c:pt idx="3458">
                  <c:v>2629.12</c:v>
                </c:pt>
                <c:pt idx="3459">
                  <c:v>2629.14</c:v>
                </c:pt>
                <c:pt idx="3460">
                  <c:v>2629.16</c:v>
                </c:pt>
                <c:pt idx="3461">
                  <c:v>2629.18</c:v>
                </c:pt>
                <c:pt idx="3462">
                  <c:v>2629.2</c:v>
                </c:pt>
                <c:pt idx="3463">
                  <c:v>2629.22</c:v>
                </c:pt>
                <c:pt idx="3464">
                  <c:v>2629.24</c:v>
                </c:pt>
                <c:pt idx="3465">
                  <c:v>2629.2599999999998</c:v>
                </c:pt>
                <c:pt idx="3466">
                  <c:v>2629.2799999999997</c:v>
                </c:pt>
                <c:pt idx="3467">
                  <c:v>2629.3</c:v>
                </c:pt>
                <c:pt idx="3468">
                  <c:v>2629.32</c:v>
                </c:pt>
                <c:pt idx="3469">
                  <c:v>2629.34</c:v>
                </c:pt>
                <c:pt idx="3470">
                  <c:v>2629.36</c:v>
                </c:pt>
                <c:pt idx="3471">
                  <c:v>2629.38</c:v>
                </c:pt>
                <c:pt idx="3472">
                  <c:v>2629.4</c:v>
                </c:pt>
                <c:pt idx="3473">
                  <c:v>2629.42</c:v>
                </c:pt>
                <c:pt idx="3474">
                  <c:v>2629.44</c:v>
                </c:pt>
                <c:pt idx="3475">
                  <c:v>2629.46</c:v>
                </c:pt>
                <c:pt idx="3476">
                  <c:v>2629.48</c:v>
                </c:pt>
                <c:pt idx="3477">
                  <c:v>2629.5</c:v>
                </c:pt>
                <c:pt idx="3478">
                  <c:v>2629.52</c:v>
                </c:pt>
                <c:pt idx="3479">
                  <c:v>2629.54</c:v>
                </c:pt>
                <c:pt idx="3480">
                  <c:v>2629.56</c:v>
                </c:pt>
                <c:pt idx="3481">
                  <c:v>2629.58</c:v>
                </c:pt>
                <c:pt idx="3482">
                  <c:v>2629.6</c:v>
                </c:pt>
                <c:pt idx="3483">
                  <c:v>2629.62</c:v>
                </c:pt>
                <c:pt idx="3484">
                  <c:v>2629.64</c:v>
                </c:pt>
                <c:pt idx="3485">
                  <c:v>2629.66</c:v>
                </c:pt>
                <c:pt idx="3486">
                  <c:v>2629.68</c:v>
                </c:pt>
                <c:pt idx="3487">
                  <c:v>2629.7</c:v>
                </c:pt>
                <c:pt idx="3488">
                  <c:v>2629.72</c:v>
                </c:pt>
                <c:pt idx="3489">
                  <c:v>2629.74</c:v>
                </c:pt>
                <c:pt idx="3490">
                  <c:v>2629.7599999999998</c:v>
                </c:pt>
                <c:pt idx="3491">
                  <c:v>2629.7799999999997</c:v>
                </c:pt>
                <c:pt idx="3492">
                  <c:v>2629.8</c:v>
                </c:pt>
                <c:pt idx="3493">
                  <c:v>2629.82</c:v>
                </c:pt>
                <c:pt idx="3494">
                  <c:v>2629.84</c:v>
                </c:pt>
                <c:pt idx="3495">
                  <c:v>2629.86</c:v>
                </c:pt>
                <c:pt idx="3496">
                  <c:v>2629.88</c:v>
                </c:pt>
                <c:pt idx="3497">
                  <c:v>2629.9</c:v>
                </c:pt>
                <c:pt idx="3498">
                  <c:v>2629.92</c:v>
                </c:pt>
                <c:pt idx="3499">
                  <c:v>2629.94</c:v>
                </c:pt>
                <c:pt idx="3500">
                  <c:v>2629.96</c:v>
                </c:pt>
                <c:pt idx="3501">
                  <c:v>2629.98</c:v>
                </c:pt>
                <c:pt idx="3502">
                  <c:v>2630</c:v>
                </c:pt>
                <c:pt idx="3503">
                  <c:v>2630.02</c:v>
                </c:pt>
                <c:pt idx="3504">
                  <c:v>2630.04</c:v>
                </c:pt>
                <c:pt idx="3505">
                  <c:v>2630.06</c:v>
                </c:pt>
                <c:pt idx="3506">
                  <c:v>2630.08</c:v>
                </c:pt>
                <c:pt idx="3507">
                  <c:v>2630.1</c:v>
                </c:pt>
                <c:pt idx="3508">
                  <c:v>2630.12</c:v>
                </c:pt>
                <c:pt idx="3509">
                  <c:v>2630.14</c:v>
                </c:pt>
                <c:pt idx="3510">
                  <c:v>2630.16</c:v>
                </c:pt>
                <c:pt idx="3511">
                  <c:v>2630.18</c:v>
                </c:pt>
                <c:pt idx="3512">
                  <c:v>2630.2</c:v>
                </c:pt>
                <c:pt idx="3513">
                  <c:v>2630.22</c:v>
                </c:pt>
                <c:pt idx="3514">
                  <c:v>2630.24</c:v>
                </c:pt>
                <c:pt idx="3515">
                  <c:v>2630.2599999999998</c:v>
                </c:pt>
                <c:pt idx="3516">
                  <c:v>2630.2799999999997</c:v>
                </c:pt>
                <c:pt idx="3517">
                  <c:v>2630.3</c:v>
                </c:pt>
                <c:pt idx="3518">
                  <c:v>2630.32</c:v>
                </c:pt>
                <c:pt idx="3519">
                  <c:v>2630.34</c:v>
                </c:pt>
                <c:pt idx="3520">
                  <c:v>2630.36</c:v>
                </c:pt>
                <c:pt idx="3521">
                  <c:v>2630.38</c:v>
                </c:pt>
                <c:pt idx="3522">
                  <c:v>2630.4</c:v>
                </c:pt>
                <c:pt idx="3523">
                  <c:v>2630.42</c:v>
                </c:pt>
                <c:pt idx="3524">
                  <c:v>2630.44</c:v>
                </c:pt>
                <c:pt idx="3525">
                  <c:v>2630.46</c:v>
                </c:pt>
                <c:pt idx="3526">
                  <c:v>2630.48</c:v>
                </c:pt>
                <c:pt idx="3527">
                  <c:v>2630.5</c:v>
                </c:pt>
                <c:pt idx="3528">
                  <c:v>2630.52</c:v>
                </c:pt>
                <c:pt idx="3529">
                  <c:v>2630.54</c:v>
                </c:pt>
                <c:pt idx="3530">
                  <c:v>2630.56</c:v>
                </c:pt>
                <c:pt idx="3531">
                  <c:v>2630.58</c:v>
                </c:pt>
                <c:pt idx="3532">
                  <c:v>2630.6</c:v>
                </c:pt>
                <c:pt idx="3533">
                  <c:v>2630.62</c:v>
                </c:pt>
                <c:pt idx="3534">
                  <c:v>2630.64</c:v>
                </c:pt>
                <c:pt idx="3535">
                  <c:v>2630.66</c:v>
                </c:pt>
                <c:pt idx="3536">
                  <c:v>2630.68</c:v>
                </c:pt>
                <c:pt idx="3537">
                  <c:v>2630.7</c:v>
                </c:pt>
                <c:pt idx="3538">
                  <c:v>2630.72</c:v>
                </c:pt>
                <c:pt idx="3539">
                  <c:v>2630.74</c:v>
                </c:pt>
                <c:pt idx="3540">
                  <c:v>2630.7599999999998</c:v>
                </c:pt>
                <c:pt idx="3541">
                  <c:v>2630.7799999999997</c:v>
                </c:pt>
                <c:pt idx="3542">
                  <c:v>2630.8</c:v>
                </c:pt>
                <c:pt idx="3543">
                  <c:v>2630.82</c:v>
                </c:pt>
                <c:pt idx="3544">
                  <c:v>2630.84</c:v>
                </c:pt>
                <c:pt idx="3545">
                  <c:v>2630.86</c:v>
                </c:pt>
                <c:pt idx="3546">
                  <c:v>2630.88</c:v>
                </c:pt>
                <c:pt idx="3547">
                  <c:v>2630.9</c:v>
                </c:pt>
                <c:pt idx="3548">
                  <c:v>2630.92</c:v>
                </c:pt>
                <c:pt idx="3549">
                  <c:v>2630.94</c:v>
                </c:pt>
                <c:pt idx="3550">
                  <c:v>2630.96</c:v>
                </c:pt>
                <c:pt idx="3551">
                  <c:v>2630.98</c:v>
                </c:pt>
                <c:pt idx="3552">
                  <c:v>2631</c:v>
                </c:pt>
                <c:pt idx="3553">
                  <c:v>2631.02</c:v>
                </c:pt>
                <c:pt idx="3554">
                  <c:v>2631.04</c:v>
                </c:pt>
                <c:pt idx="3555">
                  <c:v>2631.06</c:v>
                </c:pt>
                <c:pt idx="3556">
                  <c:v>2631.08</c:v>
                </c:pt>
                <c:pt idx="3557">
                  <c:v>2631.1</c:v>
                </c:pt>
                <c:pt idx="3558">
                  <c:v>2631.12</c:v>
                </c:pt>
                <c:pt idx="3559">
                  <c:v>2631.14</c:v>
                </c:pt>
                <c:pt idx="3560">
                  <c:v>2631.16</c:v>
                </c:pt>
                <c:pt idx="3561">
                  <c:v>2631.18</c:v>
                </c:pt>
                <c:pt idx="3562">
                  <c:v>2631.2</c:v>
                </c:pt>
                <c:pt idx="3563">
                  <c:v>2631.22</c:v>
                </c:pt>
                <c:pt idx="3564">
                  <c:v>2631.24</c:v>
                </c:pt>
                <c:pt idx="3565">
                  <c:v>2631.2599999999998</c:v>
                </c:pt>
                <c:pt idx="3566">
                  <c:v>2631.2799999999997</c:v>
                </c:pt>
                <c:pt idx="3567">
                  <c:v>2631.3</c:v>
                </c:pt>
                <c:pt idx="3568">
                  <c:v>2631.32</c:v>
                </c:pt>
                <c:pt idx="3569">
                  <c:v>2631.34</c:v>
                </c:pt>
                <c:pt idx="3570">
                  <c:v>2631.36</c:v>
                </c:pt>
                <c:pt idx="3571">
                  <c:v>2631.38</c:v>
                </c:pt>
                <c:pt idx="3572">
                  <c:v>2631.4</c:v>
                </c:pt>
                <c:pt idx="3573">
                  <c:v>2631.42</c:v>
                </c:pt>
                <c:pt idx="3574">
                  <c:v>2631.44</c:v>
                </c:pt>
                <c:pt idx="3575">
                  <c:v>2631.46</c:v>
                </c:pt>
                <c:pt idx="3576">
                  <c:v>2631.48</c:v>
                </c:pt>
                <c:pt idx="3577">
                  <c:v>2631.5</c:v>
                </c:pt>
                <c:pt idx="3578">
                  <c:v>2631.52</c:v>
                </c:pt>
                <c:pt idx="3579">
                  <c:v>2631.54</c:v>
                </c:pt>
                <c:pt idx="3580">
                  <c:v>2631.56</c:v>
                </c:pt>
                <c:pt idx="3581">
                  <c:v>2631.58</c:v>
                </c:pt>
                <c:pt idx="3582">
                  <c:v>2631.6</c:v>
                </c:pt>
                <c:pt idx="3583">
                  <c:v>2631.62</c:v>
                </c:pt>
                <c:pt idx="3584">
                  <c:v>2631.64</c:v>
                </c:pt>
                <c:pt idx="3585">
                  <c:v>2631.66</c:v>
                </c:pt>
                <c:pt idx="3586">
                  <c:v>2631.68</c:v>
                </c:pt>
                <c:pt idx="3587">
                  <c:v>2631.7</c:v>
                </c:pt>
                <c:pt idx="3588">
                  <c:v>2631.72</c:v>
                </c:pt>
                <c:pt idx="3589">
                  <c:v>2631.74</c:v>
                </c:pt>
                <c:pt idx="3590">
                  <c:v>2631.7599999999998</c:v>
                </c:pt>
                <c:pt idx="3591">
                  <c:v>2631.7799999999997</c:v>
                </c:pt>
                <c:pt idx="3592">
                  <c:v>2631.8</c:v>
                </c:pt>
                <c:pt idx="3593">
                  <c:v>2631.82</c:v>
                </c:pt>
                <c:pt idx="3594">
                  <c:v>2631.84</c:v>
                </c:pt>
                <c:pt idx="3595">
                  <c:v>2631.86</c:v>
                </c:pt>
                <c:pt idx="3596">
                  <c:v>2631.88</c:v>
                </c:pt>
                <c:pt idx="3597">
                  <c:v>2631.9</c:v>
                </c:pt>
                <c:pt idx="3598">
                  <c:v>2631.92</c:v>
                </c:pt>
                <c:pt idx="3599">
                  <c:v>2631.94</c:v>
                </c:pt>
                <c:pt idx="3600">
                  <c:v>2631.96</c:v>
                </c:pt>
                <c:pt idx="3601">
                  <c:v>2631.98</c:v>
                </c:pt>
                <c:pt idx="3602">
                  <c:v>2632</c:v>
                </c:pt>
                <c:pt idx="3603">
                  <c:v>2632.02</c:v>
                </c:pt>
                <c:pt idx="3604">
                  <c:v>2632.04</c:v>
                </c:pt>
                <c:pt idx="3605">
                  <c:v>2632.06</c:v>
                </c:pt>
                <c:pt idx="3606">
                  <c:v>2632.08</c:v>
                </c:pt>
                <c:pt idx="3607">
                  <c:v>2632.1</c:v>
                </c:pt>
                <c:pt idx="3608">
                  <c:v>2632.12</c:v>
                </c:pt>
                <c:pt idx="3609">
                  <c:v>2632.14</c:v>
                </c:pt>
                <c:pt idx="3610">
                  <c:v>2632.16</c:v>
                </c:pt>
                <c:pt idx="3611">
                  <c:v>2632.18</c:v>
                </c:pt>
                <c:pt idx="3612">
                  <c:v>2632.2</c:v>
                </c:pt>
                <c:pt idx="3613">
                  <c:v>2632.22</c:v>
                </c:pt>
                <c:pt idx="3614">
                  <c:v>2632.24</c:v>
                </c:pt>
                <c:pt idx="3615">
                  <c:v>2632.2599999999998</c:v>
                </c:pt>
                <c:pt idx="3616">
                  <c:v>2632.2799999999997</c:v>
                </c:pt>
                <c:pt idx="3617">
                  <c:v>2632.3</c:v>
                </c:pt>
                <c:pt idx="3618">
                  <c:v>2632.32</c:v>
                </c:pt>
                <c:pt idx="3619">
                  <c:v>2632.34</c:v>
                </c:pt>
                <c:pt idx="3620">
                  <c:v>2632.36</c:v>
                </c:pt>
                <c:pt idx="3621">
                  <c:v>2632.38</c:v>
                </c:pt>
                <c:pt idx="3622">
                  <c:v>2632.4</c:v>
                </c:pt>
                <c:pt idx="3623">
                  <c:v>2632.42</c:v>
                </c:pt>
                <c:pt idx="3624">
                  <c:v>2632.44</c:v>
                </c:pt>
                <c:pt idx="3625">
                  <c:v>2632.46</c:v>
                </c:pt>
                <c:pt idx="3626">
                  <c:v>2632.48</c:v>
                </c:pt>
                <c:pt idx="3627">
                  <c:v>2632.5</c:v>
                </c:pt>
                <c:pt idx="3628">
                  <c:v>2632.52</c:v>
                </c:pt>
                <c:pt idx="3629">
                  <c:v>2632.54</c:v>
                </c:pt>
                <c:pt idx="3630">
                  <c:v>2632.56</c:v>
                </c:pt>
                <c:pt idx="3631">
                  <c:v>2632.58</c:v>
                </c:pt>
                <c:pt idx="3632">
                  <c:v>2632.6</c:v>
                </c:pt>
                <c:pt idx="3633">
                  <c:v>2632.62</c:v>
                </c:pt>
                <c:pt idx="3634">
                  <c:v>2632.64</c:v>
                </c:pt>
                <c:pt idx="3635">
                  <c:v>2632.66</c:v>
                </c:pt>
                <c:pt idx="3636">
                  <c:v>2632.68</c:v>
                </c:pt>
                <c:pt idx="3637">
                  <c:v>2632.7</c:v>
                </c:pt>
                <c:pt idx="3638">
                  <c:v>2632.72</c:v>
                </c:pt>
                <c:pt idx="3639">
                  <c:v>2632.74</c:v>
                </c:pt>
                <c:pt idx="3640">
                  <c:v>2632.7599999999998</c:v>
                </c:pt>
                <c:pt idx="3641">
                  <c:v>2632.7799999999997</c:v>
                </c:pt>
                <c:pt idx="3642">
                  <c:v>2632.8</c:v>
                </c:pt>
                <c:pt idx="3643">
                  <c:v>2632.82</c:v>
                </c:pt>
                <c:pt idx="3644">
                  <c:v>2632.84</c:v>
                </c:pt>
                <c:pt idx="3645">
                  <c:v>2632.86</c:v>
                </c:pt>
                <c:pt idx="3646">
                  <c:v>2632.88</c:v>
                </c:pt>
                <c:pt idx="3647">
                  <c:v>2632.9</c:v>
                </c:pt>
                <c:pt idx="3648">
                  <c:v>2632.92</c:v>
                </c:pt>
                <c:pt idx="3649">
                  <c:v>2632.94</c:v>
                </c:pt>
                <c:pt idx="3650">
                  <c:v>2632.96</c:v>
                </c:pt>
                <c:pt idx="3651">
                  <c:v>2632.98</c:v>
                </c:pt>
                <c:pt idx="3652">
                  <c:v>2633</c:v>
                </c:pt>
                <c:pt idx="3653">
                  <c:v>2633.02</c:v>
                </c:pt>
                <c:pt idx="3654">
                  <c:v>2633.04</c:v>
                </c:pt>
                <c:pt idx="3655">
                  <c:v>2633.06</c:v>
                </c:pt>
                <c:pt idx="3656">
                  <c:v>2633.08</c:v>
                </c:pt>
                <c:pt idx="3657">
                  <c:v>2633.1</c:v>
                </c:pt>
                <c:pt idx="3658">
                  <c:v>2633.12</c:v>
                </c:pt>
                <c:pt idx="3659">
                  <c:v>2633.14</c:v>
                </c:pt>
                <c:pt idx="3660">
                  <c:v>2633.16</c:v>
                </c:pt>
                <c:pt idx="3661">
                  <c:v>2633.18</c:v>
                </c:pt>
                <c:pt idx="3662">
                  <c:v>2633.2</c:v>
                </c:pt>
                <c:pt idx="3663">
                  <c:v>2633.22</c:v>
                </c:pt>
                <c:pt idx="3664">
                  <c:v>2633.24</c:v>
                </c:pt>
                <c:pt idx="3665">
                  <c:v>2633.2599999999998</c:v>
                </c:pt>
                <c:pt idx="3666">
                  <c:v>2633.2799999999997</c:v>
                </c:pt>
                <c:pt idx="3667">
                  <c:v>2633.3</c:v>
                </c:pt>
                <c:pt idx="3668">
                  <c:v>2633.32</c:v>
                </c:pt>
                <c:pt idx="3669">
                  <c:v>2633.34</c:v>
                </c:pt>
                <c:pt idx="3670">
                  <c:v>2633.36</c:v>
                </c:pt>
                <c:pt idx="3671">
                  <c:v>2633.38</c:v>
                </c:pt>
                <c:pt idx="3672">
                  <c:v>2633.4</c:v>
                </c:pt>
                <c:pt idx="3673">
                  <c:v>2633.42</c:v>
                </c:pt>
                <c:pt idx="3674">
                  <c:v>2633.44</c:v>
                </c:pt>
                <c:pt idx="3675">
                  <c:v>2633.46</c:v>
                </c:pt>
                <c:pt idx="3676">
                  <c:v>2633.48</c:v>
                </c:pt>
                <c:pt idx="3677">
                  <c:v>2633.5</c:v>
                </c:pt>
                <c:pt idx="3678">
                  <c:v>2633.52</c:v>
                </c:pt>
                <c:pt idx="3679">
                  <c:v>2633.54</c:v>
                </c:pt>
                <c:pt idx="3680">
                  <c:v>2633.56</c:v>
                </c:pt>
                <c:pt idx="3681">
                  <c:v>2633.58</c:v>
                </c:pt>
                <c:pt idx="3682">
                  <c:v>2633.6</c:v>
                </c:pt>
                <c:pt idx="3683">
                  <c:v>2633.62</c:v>
                </c:pt>
                <c:pt idx="3684">
                  <c:v>2633.64</c:v>
                </c:pt>
                <c:pt idx="3685">
                  <c:v>2633.66</c:v>
                </c:pt>
                <c:pt idx="3686">
                  <c:v>2633.68</c:v>
                </c:pt>
                <c:pt idx="3687">
                  <c:v>2633.7</c:v>
                </c:pt>
                <c:pt idx="3688">
                  <c:v>2633.72</c:v>
                </c:pt>
                <c:pt idx="3689">
                  <c:v>2633.74</c:v>
                </c:pt>
                <c:pt idx="3690">
                  <c:v>2633.7599999999998</c:v>
                </c:pt>
                <c:pt idx="3691">
                  <c:v>2633.7799999999997</c:v>
                </c:pt>
                <c:pt idx="3692">
                  <c:v>2633.8</c:v>
                </c:pt>
                <c:pt idx="3693">
                  <c:v>2633.82</c:v>
                </c:pt>
                <c:pt idx="3694">
                  <c:v>2633.84</c:v>
                </c:pt>
                <c:pt idx="3695">
                  <c:v>2633.86</c:v>
                </c:pt>
                <c:pt idx="3696">
                  <c:v>2633.88</c:v>
                </c:pt>
                <c:pt idx="3697">
                  <c:v>2633.9</c:v>
                </c:pt>
                <c:pt idx="3698">
                  <c:v>2633.92</c:v>
                </c:pt>
                <c:pt idx="3699">
                  <c:v>2633.94</c:v>
                </c:pt>
                <c:pt idx="3700">
                  <c:v>2633.96</c:v>
                </c:pt>
                <c:pt idx="3701">
                  <c:v>2633.98</c:v>
                </c:pt>
                <c:pt idx="3702">
                  <c:v>2634</c:v>
                </c:pt>
                <c:pt idx="3703">
                  <c:v>2634.02</c:v>
                </c:pt>
                <c:pt idx="3704">
                  <c:v>2634.04</c:v>
                </c:pt>
                <c:pt idx="3705">
                  <c:v>2634.06</c:v>
                </c:pt>
                <c:pt idx="3706">
                  <c:v>2634.08</c:v>
                </c:pt>
                <c:pt idx="3707">
                  <c:v>2634.1</c:v>
                </c:pt>
                <c:pt idx="3708">
                  <c:v>2634.12</c:v>
                </c:pt>
                <c:pt idx="3709">
                  <c:v>2634.14</c:v>
                </c:pt>
                <c:pt idx="3710">
                  <c:v>2634.16</c:v>
                </c:pt>
                <c:pt idx="3711">
                  <c:v>2634.18</c:v>
                </c:pt>
                <c:pt idx="3712">
                  <c:v>2634.2</c:v>
                </c:pt>
                <c:pt idx="3713">
                  <c:v>2634.22</c:v>
                </c:pt>
                <c:pt idx="3714">
                  <c:v>2634.24</c:v>
                </c:pt>
                <c:pt idx="3715">
                  <c:v>2634.2599999999998</c:v>
                </c:pt>
                <c:pt idx="3716">
                  <c:v>2634.2799999999997</c:v>
                </c:pt>
                <c:pt idx="3717">
                  <c:v>2634.3</c:v>
                </c:pt>
                <c:pt idx="3718">
                  <c:v>2634.32</c:v>
                </c:pt>
                <c:pt idx="3719">
                  <c:v>2634.34</c:v>
                </c:pt>
                <c:pt idx="3720">
                  <c:v>2634.36</c:v>
                </c:pt>
                <c:pt idx="3721">
                  <c:v>2634.38</c:v>
                </c:pt>
                <c:pt idx="3722">
                  <c:v>2634.4</c:v>
                </c:pt>
                <c:pt idx="3723">
                  <c:v>2634.42</c:v>
                </c:pt>
                <c:pt idx="3724">
                  <c:v>2634.44</c:v>
                </c:pt>
                <c:pt idx="3725">
                  <c:v>2634.46</c:v>
                </c:pt>
                <c:pt idx="3726">
                  <c:v>2634.48</c:v>
                </c:pt>
                <c:pt idx="3727">
                  <c:v>2634.5</c:v>
                </c:pt>
                <c:pt idx="3728">
                  <c:v>2634.52</c:v>
                </c:pt>
                <c:pt idx="3729">
                  <c:v>2634.54</c:v>
                </c:pt>
                <c:pt idx="3730">
                  <c:v>2634.56</c:v>
                </c:pt>
                <c:pt idx="3731">
                  <c:v>2634.58</c:v>
                </c:pt>
                <c:pt idx="3732">
                  <c:v>2634.6</c:v>
                </c:pt>
                <c:pt idx="3733">
                  <c:v>2634.62</c:v>
                </c:pt>
                <c:pt idx="3734">
                  <c:v>2634.64</c:v>
                </c:pt>
                <c:pt idx="3735">
                  <c:v>2634.66</c:v>
                </c:pt>
                <c:pt idx="3736">
                  <c:v>2634.68</c:v>
                </c:pt>
                <c:pt idx="3737">
                  <c:v>2634.7</c:v>
                </c:pt>
                <c:pt idx="3738">
                  <c:v>2634.72</c:v>
                </c:pt>
                <c:pt idx="3739">
                  <c:v>2634.74</c:v>
                </c:pt>
                <c:pt idx="3740">
                  <c:v>2634.7599999999998</c:v>
                </c:pt>
                <c:pt idx="3741">
                  <c:v>2634.7799999999997</c:v>
                </c:pt>
                <c:pt idx="3742">
                  <c:v>2634.8</c:v>
                </c:pt>
                <c:pt idx="3743">
                  <c:v>2634.82</c:v>
                </c:pt>
                <c:pt idx="3744">
                  <c:v>2634.84</c:v>
                </c:pt>
                <c:pt idx="3745">
                  <c:v>2634.86</c:v>
                </c:pt>
                <c:pt idx="3746">
                  <c:v>2634.88</c:v>
                </c:pt>
                <c:pt idx="3747">
                  <c:v>2634.9</c:v>
                </c:pt>
                <c:pt idx="3748">
                  <c:v>2634.92</c:v>
                </c:pt>
                <c:pt idx="3749">
                  <c:v>2634.94</c:v>
                </c:pt>
                <c:pt idx="3750">
                  <c:v>2634.96</c:v>
                </c:pt>
                <c:pt idx="3751">
                  <c:v>2634.98</c:v>
                </c:pt>
                <c:pt idx="3752">
                  <c:v>2635</c:v>
                </c:pt>
                <c:pt idx="3753">
                  <c:v>2635.02</c:v>
                </c:pt>
                <c:pt idx="3754">
                  <c:v>2635.04</c:v>
                </c:pt>
                <c:pt idx="3755">
                  <c:v>2635.06</c:v>
                </c:pt>
                <c:pt idx="3756">
                  <c:v>2635.08</c:v>
                </c:pt>
                <c:pt idx="3757">
                  <c:v>2635.1</c:v>
                </c:pt>
                <c:pt idx="3758">
                  <c:v>2635.12</c:v>
                </c:pt>
                <c:pt idx="3759">
                  <c:v>2635.14</c:v>
                </c:pt>
                <c:pt idx="3760">
                  <c:v>2635.16</c:v>
                </c:pt>
                <c:pt idx="3761">
                  <c:v>2635.18</c:v>
                </c:pt>
                <c:pt idx="3762">
                  <c:v>2635.2</c:v>
                </c:pt>
                <c:pt idx="3763">
                  <c:v>2635.22</c:v>
                </c:pt>
                <c:pt idx="3764">
                  <c:v>2635.24</c:v>
                </c:pt>
                <c:pt idx="3765">
                  <c:v>2635.2599999999998</c:v>
                </c:pt>
                <c:pt idx="3766">
                  <c:v>2635.2799999999997</c:v>
                </c:pt>
                <c:pt idx="3767">
                  <c:v>2635.3</c:v>
                </c:pt>
                <c:pt idx="3768">
                  <c:v>2635.32</c:v>
                </c:pt>
                <c:pt idx="3769">
                  <c:v>2635.34</c:v>
                </c:pt>
                <c:pt idx="3770">
                  <c:v>2635.36</c:v>
                </c:pt>
                <c:pt idx="3771">
                  <c:v>2635.38</c:v>
                </c:pt>
                <c:pt idx="3772">
                  <c:v>2635.4</c:v>
                </c:pt>
                <c:pt idx="3773">
                  <c:v>2635.42</c:v>
                </c:pt>
                <c:pt idx="3774">
                  <c:v>2635.44</c:v>
                </c:pt>
                <c:pt idx="3775">
                  <c:v>2635.46</c:v>
                </c:pt>
                <c:pt idx="3776">
                  <c:v>2635.48</c:v>
                </c:pt>
                <c:pt idx="3777">
                  <c:v>2635.5</c:v>
                </c:pt>
                <c:pt idx="3778">
                  <c:v>2635.52</c:v>
                </c:pt>
                <c:pt idx="3779">
                  <c:v>2635.54</c:v>
                </c:pt>
                <c:pt idx="3780">
                  <c:v>2635.56</c:v>
                </c:pt>
                <c:pt idx="3781">
                  <c:v>2635.58</c:v>
                </c:pt>
                <c:pt idx="3782">
                  <c:v>2635.6</c:v>
                </c:pt>
                <c:pt idx="3783">
                  <c:v>2635.62</c:v>
                </c:pt>
                <c:pt idx="3784">
                  <c:v>2635.64</c:v>
                </c:pt>
                <c:pt idx="3785">
                  <c:v>2635.66</c:v>
                </c:pt>
                <c:pt idx="3786">
                  <c:v>2635.68</c:v>
                </c:pt>
                <c:pt idx="3787">
                  <c:v>2635.7</c:v>
                </c:pt>
                <c:pt idx="3788">
                  <c:v>2635.72</c:v>
                </c:pt>
                <c:pt idx="3789">
                  <c:v>2635.74</c:v>
                </c:pt>
                <c:pt idx="3790">
                  <c:v>2635.7599999999998</c:v>
                </c:pt>
                <c:pt idx="3791">
                  <c:v>2635.7799999999997</c:v>
                </c:pt>
                <c:pt idx="3792">
                  <c:v>2635.8</c:v>
                </c:pt>
                <c:pt idx="3793">
                  <c:v>2635.82</c:v>
                </c:pt>
                <c:pt idx="3794">
                  <c:v>2635.84</c:v>
                </c:pt>
                <c:pt idx="3795">
                  <c:v>2635.86</c:v>
                </c:pt>
                <c:pt idx="3796">
                  <c:v>2635.88</c:v>
                </c:pt>
                <c:pt idx="3797">
                  <c:v>2635.9</c:v>
                </c:pt>
                <c:pt idx="3798">
                  <c:v>2635.92</c:v>
                </c:pt>
                <c:pt idx="3799">
                  <c:v>2635.94</c:v>
                </c:pt>
                <c:pt idx="3800">
                  <c:v>2635.96</c:v>
                </c:pt>
                <c:pt idx="3801">
                  <c:v>2635.98</c:v>
                </c:pt>
                <c:pt idx="3802">
                  <c:v>2636</c:v>
                </c:pt>
                <c:pt idx="3803">
                  <c:v>2636.02</c:v>
                </c:pt>
                <c:pt idx="3804">
                  <c:v>2636.04</c:v>
                </c:pt>
                <c:pt idx="3805">
                  <c:v>2636.06</c:v>
                </c:pt>
                <c:pt idx="3806">
                  <c:v>2636.08</c:v>
                </c:pt>
                <c:pt idx="3807">
                  <c:v>2636.1</c:v>
                </c:pt>
                <c:pt idx="3808">
                  <c:v>2636.12</c:v>
                </c:pt>
                <c:pt idx="3809">
                  <c:v>2636.14</c:v>
                </c:pt>
                <c:pt idx="3810">
                  <c:v>2636.16</c:v>
                </c:pt>
                <c:pt idx="3811">
                  <c:v>2636.18</c:v>
                </c:pt>
                <c:pt idx="3812">
                  <c:v>2636.2</c:v>
                </c:pt>
                <c:pt idx="3813">
                  <c:v>2636.22</c:v>
                </c:pt>
                <c:pt idx="3814">
                  <c:v>2636.24</c:v>
                </c:pt>
                <c:pt idx="3815">
                  <c:v>2636.2599999999998</c:v>
                </c:pt>
                <c:pt idx="3816">
                  <c:v>2636.2799999999997</c:v>
                </c:pt>
                <c:pt idx="3817">
                  <c:v>2636.3</c:v>
                </c:pt>
                <c:pt idx="3818">
                  <c:v>2636.32</c:v>
                </c:pt>
                <c:pt idx="3819">
                  <c:v>2636.34</c:v>
                </c:pt>
                <c:pt idx="3820">
                  <c:v>2636.36</c:v>
                </c:pt>
                <c:pt idx="3821">
                  <c:v>2636.38</c:v>
                </c:pt>
                <c:pt idx="3822">
                  <c:v>2636.4</c:v>
                </c:pt>
                <c:pt idx="3823">
                  <c:v>2636.42</c:v>
                </c:pt>
                <c:pt idx="3824">
                  <c:v>2636.44</c:v>
                </c:pt>
                <c:pt idx="3825">
                  <c:v>2636.46</c:v>
                </c:pt>
                <c:pt idx="3826">
                  <c:v>2636.48</c:v>
                </c:pt>
                <c:pt idx="3827">
                  <c:v>2636.5</c:v>
                </c:pt>
                <c:pt idx="3828">
                  <c:v>2636.52</c:v>
                </c:pt>
                <c:pt idx="3829">
                  <c:v>2636.54</c:v>
                </c:pt>
                <c:pt idx="3830">
                  <c:v>2636.56</c:v>
                </c:pt>
                <c:pt idx="3831">
                  <c:v>2636.58</c:v>
                </c:pt>
                <c:pt idx="3832">
                  <c:v>2636.6</c:v>
                </c:pt>
                <c:pt idx="3833">
                  <c:v>2636.62</c:v>
                </c:pt>
                <c:pt idx="3834">
                  <c:v>2636.64</c:v>
                </c:pt>
                <c:pt idx="3835">
                  <c:v>2636.66</c:v>
                </c:pt>
                <c:pt idx="3836">
                  <c:v>2636.68</c:v>
                </c:pt>
                <c:pt idx="3837">
                  <c:v>2636.7</c:v>
                </c:pt>
                <c:pt idx="3838">
                  <c:v>2636.72</c:v>
                </c:pt>
                <c:pt idx="3839">
                  <c:v>2636.74</c:v>
                </c:pt>
                <c:pt idx="3840">
                  <c:v>2636.7599999999998</c:v>
                </c:pt>
                <c:pt idx="3841">
                  <c:v>2636.7799999999997</c:v>
                </c:pt>
                <c:pt idx="3842">
                  <c:v>2636.8</c:v>
                </c:pt>
                <c:pt idx="3843">
                  <c:v>2636.82</c:v>
                </c:pt>
                <c:pt idx="3844">
                  <c:v>2636.84</c:v>
                </c:pt>
                <c:pt idx="3845">
                  <c:v>2636.86</c:v>
                </c:pt>
                <c:pt idx="3846">
                  <c:v>2636.88</c:v>
                </c:pt>
                <c:pt idx="3847">
                  <c:v>2636.9</c:v>
                </c:pt>
                <c:pt idx="3848">
                  <c:v>2636.92</c:v>
                </c:pt>
                <c:pt idx="3849">
                  <c:v>2636.94</c:v>
                </c:pt>
                <c:pt idx="3850">
                  <c:v>2636.96</c:v>
                </c:pt>
                <c:pt idx="3851">
                  <c:v>2636.98</c:v>
                </c:pt>
                <c:pt idx="3852">
                  <c:v>2637</c:v>
                </c:pt>
                <c:pt idx="3853">
                  <c:v>2637.02</c:v>
                </c:pt>
                <c:pt idx="3854">
                  <c:v>2637.04</c:v>
                </c:pt>
                <c:pt idx="3855">
                  <c:v>2637.06</c:v>
                </c:pt>
                <c:pt idx="3856">
                  <c:v>2637.08</c:v>
                </c:pt>
                <c:pt idx="3857">
                  <c:v>2637.1</c:v>
                </c:pt>
                <c:pt idx="3858">
                  <c:v>2637.12</c:v>
                </c:pt>
                <c:pt idx="3859">
                  <c:v>2637.14</c:v>
                </c:pt>
                <c:pt idx="3860">
                  <c:v>2637.16</c:v>
                </c:pt>
                <c:pt idx="3861">
                  <c:v>2637.18</c:v>
                </c:pt>
                <c:pt idx="3862">
                  <c:v>2637.2</c:v>
                </c:pt>
                <c:pt idx="3863">
                  <c:v>2637.22</c:v>
                </c:pt>
                <c:pt idx="3864">
                  <c:v>2637.24</c:v>
                </c:pt>
                <c:pt idx="3865">
                  <c:v>2637.2599999999998</c:v>
                </c:pt>
                <c:pt idx="3866">
                  <c:v>2637.2799999999997</c:v>
                </c:pt>
                <c:pt idx="3867">
                  <c:v>2637.3</c:v>
                </c:pt>
                <c:pt idx="3868">
                  <c:v>2637.32</c:v>
                </c:pt>
                <c:pt idx="3869">
                  <c:v>2637.34</c:v>
                </c:pt>
                <c:pt idx="3870">
                  <c:v>2637.36</c:v>
                </c:pt>
                <c:pt idx="3871">
                  <c:v>2637.38</c:v>
                </c:pt>
                <c:pt idx="3872">
                  <c:v>2637.4</c:v>
                </c:pt>
                <c:pt idx="3873">
                  <c:v>2637.42</c:v>
                </c:pt>
                <c:pt idx="3874">
                  <c:v>2637.44</c:v>
                </c:pt>
                <c:pt idx="3875">
                  <c:v>2637.46</c:v>
                </c:pt>
                <c:pt idx="3876">
                  <c:v>2637.48</c:v>
                </c:pt>
                <c:pt idx="3877">
                  <c:v>2637.5</c:v>
                </c:pt>
                <c:pt idx="3878">
                  <c:v>2637.52</c:v>
                </c:pt>
                <c:pt idx="3879">
                  <c:v>2637.54</c:v>
                </c:pt>
                <c:pt idx="3880">
                  <c:v>2637.56</c:v>
                </c:pt>
                <c:pt idx="3881">
                  <c:v>2637.58</c:v>
                </c:pt>
                <c:pt idx="3882">
                  <c:v>2637.6</c:v>
                </c:pt>
                <c:pt idx="3883">
                  <c:v>2637.62</c:v>
                </c:pt>
                <c:pt idx="3884">
                  <c:v>2637.64</c:v>
                </c:pt>
                <c:pt idx="3885">
                  <c:v>2637.66</c:v>
                </c:pt>
                <c:pt idx="3886">
                  <c:v>2637.68</c:v>
                </c:pt>
                <c:pt idx="3887">
                  <c:v>2637.7</c:v>
                </c:pt>
                <c:pt idx="3888">
                  <c:v>2637.72</c:v>
                </c:pt>
                <c:pt idx="3889">
                  <c:v>2637.74</c:v>
                </c:pt>
                <c:pt idx="3890">
                  <c:v>2637.7599999999998</c:v>
                </c:pt>
                <c:pt idx="3891">
                  <c:v>2637.7799999999997</c:v>
                </c:pt>
                <c:pt idx="3892">
                  <c:v>2637.8</c:v>
                </c:pt>
                <c:pt idx="3893">
                  <c:v>2637.82</c:v>
                </c:pt>
                <c:pt idx="3894">
                  <c:v>2637.84</c:v>
                </c:pt>
                <c:pt idx="3895">
                  <c:v>2637.86</c:v>
                </c:pt>
                <c:pt idx="3896">
                  <c:v>2637.88</c:v>
                </c:pt>
                <c:pt idx="3897">
                  <c:v>2637.9</c:v>
                </c:pt>
                <c:pt idx="3898">
                  <c:v>2637.92</c:v>
                </c:pt>
                <c:pt idx="3899">
                  <c:v>2637.94</c:v>
                </c:pt>
                <c:pt idx="3900">
                  <c:v>2637.96</c:v>
                </c:pt>
                <c:pt idx="3901">
                  <c:v>2637.98</c:v>
                </c:pt>
                <c:pt idx="3902">
                  <c:v>2638</c:v>
                </c:pt>
                <c:pt idx="3903">
                  <c:v>2638.02</c:v>
                </c:pt>
                <c:pt idx="3904">
                  <c:v>2638.04</c:v>
                </c:pt>
                <c:pt idx="3905">
                  <c:v>2638.06</c:v>
                </c:pt>
                <c:pt idx="3906">
                  <c:v>2638.08</c:v>
                </c:pt>
                <c:pt idx="3907">
                  <c:v>2638.1</c:v>
                </c:pt>
                <c:pt idx="3908">
                  <c:v>2638.12</c:v>
                </c:pt>
                <c:pt idx="3909">
                  <c:v>2638.14</c:v>
                </c:pt>
                <c:pt idx="3910">
                  <c:v>2638.16</c:v>
                </c:pt>
                <c:pt idx="3911">
                  <c:v>2638.18</c:v>
                </c:pt>
                <c:pt idx="3912">
                  <c:v>2638.2</c:v>
                </c:pt>
                <c:pt idx="3913">
                  <c:v>2638.22</c:v>
                </c:pt>
                <c:pt idx="3914">
                  <c:v>2638.24</c:v>
                </c:pt>
                <c:pt idx="3915">
                  <c:v>2638.2599999999998</c:v>
                </c:pt>
                <c:pt idx="3916">
                  <c:v>2638.2799999999997</c:v>
                </c:pt>
                <c:pt idx="3917">
                  <c:v>2638.3</c:v>
                </c:pt>
                <c:pt idx="3918">
                  <c:v>2638.32</c:v>
                </c:pt>
                <c:pt idx="3919">
                  <c:v>2638.34</c:v>
                </c:pt>
                <c:pt idx="3920">
                  <c:v>2638.36</c:v>
                </c:pt>
                <c:pt idx="3921">
                  <c:v>2638.38</c:v>
                </c:pt>
                <c:pt idx="3922">
                  <c:v>2638.4</c:v>
                </c:pt>
                <c:pt idx="3923">
                  <c:v>2638.42</c:v>
                </c:pt>
                <c:pt idx="3924">
                  <c:v>2638.44</c:v>
                </c:pt>
                <c:pt idx="3925">
                  <c:v>2638.46</c:v>
                </c:pt>
                <c:pt idx="3926">
                  <c:v>2638.48</c:v>
                </c:pt>
                <c:pt idx="3927">
                  <c:v>2638.5</c:v>
                </c:pt>
                <c:pt idx="3928">
                  <c:v>2638.52</c:v>
                </c:pt>
                <c:pt idx="3929">
                  <c:v>2638.54</c:v>
                </c:pt>
                <c:pt idx="3930">
                  <c:v>2638.56</c:v>
                </c:pt>
                <c:pt idx="3931">
                  <c:v>2638.58</c:v>
                </c:pt>
                <c:pt idx="3932">
                  <c:v>2638.6</c:v>
                </c:pt>
                <c:pt idx="3933">
                  <c:v>2638.62</c:v>
                </c:pt>
                <c:pt idx="3934">
                  <c:v>2638.64</c:v>
                </c:pt>
                <c:pt idx="3935">
                  <c:v>2638.66</c:v>
                </c:pt>
                <c:pt idx="3936">
                  <c:v>2638.68</c:v>
                </c:pt>
                <c:pt idx="3937">
                  <c:v>2638.7</c:v>
                </c:pt>
                <c:pt idx="3938">
                  <c:v>2638.72</c:v>
                </c:pt>
                <c:pt idx="3939">
                  <c:v>2638.74</c:v>
                </c:pt>
                <c:pt idx="3940">
                  <c:v>2638.7599999999998</c:v>
                </c:pt>
                <c:pt idx="3941">
                  <c:v>2638.7799999999997</c:v>
                </c:pt>
                <c:pt idx="3942">
                  <c:v>2638.8</c:v>
                </c:pt>
                <c:pt idx="3943">
                  <c:v>2638.82</c:v>
                </c:pt>
                <c:pt idx="3944">
                  <c:v>2638.84</c:v>
                </c:pt>
                <c:pt idx="3945">
                  <c:v>2638.86</c:v>
                </c:pt>
                <c:pt idx="3946">
                  <c:v>2638.88</c:v>
                </c:pt>
                <c:pt idx="3947">
                  <c:v>2638.9</c:v>
                </c:pt>
                <c:pt idx="3948">
                  <c:v>2638.92</c:v>
                </c:pt>
                <c:pt idx="3949">
                  <c:v>2638.94</c:v>
                </c:pt>
                <c:pt idx="3950">
                  <c:v>2638.96</c:v>
                </c:pt>
                <c:pt idx="3951">
                  <c:v>2638.98</c:v>
                </c:pt>
                <c:pt idx="3952">
                  <c:v>2639</c:v>
                </c:pt>
                <c:pt idx="3953">
                  <c:v>2639.02</c:v>
                </c:pt>
                <c:pt idx="3954">
                  <c:v>2639.04</c:v>
                </c:pt>
                <c:pt idx="3955">
                  <c:v>2639.06</c:v>
                </c:pt>
                <c:pt idx="3956">
                  <c:v>2639.08</c:v>
                </c:pt>
                <c:pt idx="3957">
                  <c:v>2639.1</c:v>
                </c:pt>
                <c:pt idx="3958">
                  <c:v>2639.12</c:v>
                </c:pt>
                <c:pt idx="3959">
                  <c:v>2639.14</c:v>
                </c:pt>
                <c:pt idx="3960">
                  <c:v>2639.16</c:v>
                </c:pt>
                <c:pt idx="3961">
                  <c:v>2639.18</c:v>
                </c:pt>
                <c:pt idx="3962">
                  <c:v>2639.2</c:v>
                </c:pt>
                <c:pt idx="3963">
                  <c:v>2639.22</c:v>
                </c:pt>
                <c:pt idx="3964">
                  <c:v>2639.24</c:v>
                </c:pt>
                <c:pt idx="3965">
                  <c:v>2639.2599999999998</c:v>
                </c:pt>
                <c:pt idx="3966">
                  <c:v>2639.2799999999997</c:v>
                </c:pt>
                <c:pt idx="3967">
                  <c:v>2639.3</c:v>
                </c:pt>
                <c:pt idx="3968">
                  <c:v>2639.32</c:v>
                </c:pt>
                <c:pt idx="3969">
                  <c:v>2639.34</c:v>
                </c:pt>
                <c:pt idx="3970">
                  <c:v>2639.36</c:v>
                </c:pt>
                <c:pt idx="3971">
                  <c:v>2639.38</c:v>
                </c:pt>
                <c:pt idx="3972">
                  <c:v>2639.4</c:v>
                </c:pt>
                <c:pt idx="3973">
                  <c:v>2639.42</c:v>
                </c:pt>
                <c:pt idx="3974">
                  <c:v>2639.44</c:v>
                </c:pt>
                <c:pt idx="3975">
                  <c:v>2639.46</c:v>
                </c:pt>
                <c:pt idx="3976">
                  <c:v>2639.48</c:v>
                </c:pt>
                <c:pt idx="3977">
                  <c:v>2639.5</c:v>
                </c:pt>
                <c:pt idx="3978">
                  <c:v>2639.52</c:v>
                </c:pt>
                <c:pt idx="3979">
                  <c:v>2639.54</c:v>
                </c:pt>
                <c:pt idx="3980">
                  <c:v>2639.56</c:v>
                </c:pt>
                <c:pt idx="3981">
                  <c:v>2639.58</c:v>
                </c:pt>
                <c:pt idx="3982">
                  <c:v>2639.6</c:v>
                </c:pt>
                <c:pt idx="3983">
                  <c:v>2639.62</c:v>
                </c:pt>
                <c:pt idx="3984">
                  <c:v>2639.64</c:v>
                </c:pt>
                <c:pt idx="3985">
                  <c:v>2639.66</c:v>
                </c:pt>
                <c:pt idx="3986">
                  <c:v>2639.68</c:v>
                </c:pt>
                <c:pt idx="3987">
                  <c:v>2639.7</c:v>
                </c:pt>
                <c:pt idx="3988">
                  <c:v>2639.72</c:v>
                </c:pt>
                <c:pt idx="3989">
                  <c:v>2639.74</c:v>
                </c:pt>
                <c:pt idx="3990">
                  <c:v>2639.7599999999998</c:v>
                </c:pt>
                <c:pt idx="3991">
                  <c:v>2639.7799999999997</c:v>
                </c:pt>
                <c:pt idx="3992">
                  <c:v>2639.8</c:v>
                </c:pt>
                <c:pt idx="3993">
                  <c:v>2639.82</c:v>
                </c:pt>
                <c:pt idx="3994">
                  <c:v>2639.84</c:v>
                </c:pt>
                <c:pt idx="3995">
                  <c:v>2639.86</c:v>
                </c:pt>
                <c:pt idx="3996">
                  <c:v>2639.88</c:v>
                </c:pt>
                <c:pt idx="3997">
                  <c:v>2639.9</c:v>
                </c:pt>
                <c:pt idx="3998">
                  <c:v>2639.92</c:v>
                </c:pt>
                <c:pt idx="3999">
                  <c:v>2639.94</c:v>
                </c:pt>
                <c:pt idx="4000">
                  <c:v>2639.96</c:v>
                </c:pt>
                <c:pt idx="4001">
                  <c:v>2639.98</c:v>
                </c:pt>
                <c:pt idx="4002">
                  <c:v>2640</c:v>
                </c:pt>
                <c:pt idx="4003">
                  <c:v>2640.02</c:v>
                </c:pt>
                <c:pt idx="4004">
                  <c:v>2640.04</c:v>
                </c:pt>
                <c:pt idx="4005">
                  <c:v>2640.06</c:v>
                </c:pt>
                <c:pt idx="4006">
                  <c:v>2640.08</c:v>
                </c:pt>
                <c:pt idx="4007">
                  <c:v>2640.1</c:v>
                </c:pt>
                <c:pt idx="4008">
                  <c:v>2640.12</c:v>
                </c:pt>
                <c:pt idx="4009">
                  <c:v>2640.14</c:v>
                </c:pt>
                <c:pt idx="4010">
                  <c:v>2640.16</c:v>
                </c:pt>
                <c:pt idx="4011">
                  <c:v>2640.18</c:v>
                </c:pt>
                <c:pt idx="4012">
                  <c:v>2640.2</c:v>
                </c:pt>
                <c:pt idx="4013">
                  <c:v>2640.22</c:v>
                </c:pt>
                <c:pt idx="4014">
                  <c:v>2640.24</c:v>
                </c:pt>
                <c:pt idx="4015">
                  <c:v>2640.2599999999998</c:v>
                </c:pt>
                <c:pt idx="4016">
                  <c:v>2640.2799999999997</c:v>
                </c:pt>
                <c:pt idx="4017">
                  <c:v>2640.3</c:v>
                </c:pt>
                <c:pt idx="4018">
                  <c:v>2640.32</c:v>
                </c:pt>
                <c:pt idx="4019">
                  <c:v>2640.34</c:v>
                </c:pt>
                <c:pt idx="4020">
                  <c:v>2640.36</c:v>
                </c:pt>
                <c:pt idx="4021">
                  <c:v>2640.38</c:v>
                </c:pt>
                <c:pt idx="4022">
                  <c:v>2640.4</c:v>
                </c:pt>
                <c:pt idx="4023">
                  <c:v>2640.42</c:v>
                </c:pt>
                <c:pt idx="4024">
                  <c:v>2640.44</c:v>
                </c:pt>
                <c:pt idx="4025">
                  <c:v>2640.46</c:v>
                </c:pt>
                <c:pt idx="4026">
                  <c:v>2640.48</c:v>
                </c:pt>
                <c:pt idx="4027">
                  <c:v>2640.5</c:v>
                </c:pt>
                <c:pt idx="4028">
                  <c:v>2640.52</c:v>
                </c:pt>
                <c:pt idx="4029">
                  <c:v>2640.54</c:v>
                </c:pt>
                <c:pt idx="4030">
                  <c:v>2640.56</c:v>
                </c:pt>
                <c:pt idx="4031">
                  <c:v>2640.58</c:v>
                </c:pt>
                <c:pt idx="4032">
                  <c:v>2640.6</c:v>
                </c:pt>
                <c:pt idx="4033">
                  <c:v>2640.62</c:v>
                </c:pt>
                <c:pt idx="4034">
                  <c:v>2640.64</c:v>
                </c:pt>
                <c:pt idx="4035">
                  <c:v>2640.66</c:v>
                </c:pt>
                <c:pt idx="4036">
                  <c:v>2640.68</c:v>
                </c:pt>
                <c:pt idx="4037">
                  <c:v>2640.7</c:v>
                </c:pt>
                <c:pt idx="4038">
                  <c:v>2640.72</c:v>
                </c:pt>
                <c:pt idx="4039">
                  <c:v>2640.74</c:v>
                </c:pt>
                <c:pt idx="4040">
                  <c:v>2640.7599999999998</c:v>
                </c:pt>
                <c:pt idx="4041">
                  <c:v>2640.7799999999997</c:v>
                </c:pt>
                <c:pt idx="4042">
                  <c:v>2640.8</c:v>
                </c:pt>
                <c:pt idx="4043">
                  <c:v>2640.82</c:v>
                </c:pt>
                <c:pt idx="4044">
                  <c:v>2640.84</c:v>
                </c:pt>
                <c:pt idx="4045">
                  <c:v>2640.86</c:v>
                </c:pt>
                <c:pt idx="4046">
                  <c:v>2640.88</c:v>
                </c:pt>
                <c:pt idx="4047">
                  <c:v>2640.9</c:v>
                </c:pt>
                <c:pt idx="4048">
                  <c:v>2640.92</c:v>
                </c:pt>
                <c:pt idx="4049">
                  <c:v>2640.94</c:v>
                </c:pt>
                <c:pt idx="4050">
                  <c:v>2640.96</c:v>
                </c:pt>
                <c:pt idx="4051">
                  <c:v>2640.98</c:v>
                </c:pt>
                <c:pt idx="4052">
                  <c:v>2641</c:v>
                </c:pt>
                <c:pt idx="4053">
                  <c:v>2641.02</c:v>
                </c:pt>
                <c:pt idx="4054">
                  <c:v>2641.04</c:v>
                </c:pt>
                <c:pt idx="4055">
                  <c:v>2641.06</c:v>
                </c:pt>
                <c:pt idx="4056">
                  <c:v>2641.08</c:v>
                </c:pt>
                <c:pt idx="4057">
                  <c:v>2641.1</c:v>
                </c:pt>
                <c:pt idx="4058">
                  <c:v>2641.12</c:v>
                </c:pt>
                <c:pt idx="4059">
                  <c:v>2641.14</c:v>
                </c:pt>
                <c:pt idx="4060">
                  <c:v>2641.16</c:v>
                </c:pt>
                <c:pt idx="4061">
                  <c:v>2641.18</c:v>
                </c:pt>
                <c:pt idx="4062">
                  <c:v>2641.2</c:v>
                </c:pt>
                <c:pt idx="4063">
                  <c:v>2641.22</c:v>
                </c:pt>
                <c:pt idx="4064">
                  <c:v>2641.24</c:v>
                </c:pt>
                <c:pt idx="4065">
                  <c:v>2641.2599999999998</c:v>
                </c:pt>
                <c:pt idx="4066">
                  <c:v>2641.2799999999997</c:v>
                </c:pt>
                <c:pt idx="4067">
                  <c:v>2641.3</c:v>
                </c:pt>
                <c:pt idx="4068">
                  <c:v>2641.32</c:v>
                </c:pt>
                <c:pt idx="4069">
                  <c:v>2641.34</c:v>
                </c:pt>
                <c:pt idx="4070">
                  <c:v>2641.36</c:v>
                </c:pt>
                <c:pt idx="4071">
                  <c:v>2641.38</c:v>
                </c:pt>
                <c:pt idx="4072">
                  <c:v>2641.4</c:v>
                </c:pt>
                <c:pt idx="4073">
                  <c:v>2641.42</c:v>
                </c:pt>
                <c:pt idx="4074">
                  <c:v>2641.44</c:v>
                </c:pt>
                <c:pt idx="4075">
                  <c:v>2641.46</c:v>
                </c:pt>
                <c:pt idx="4076">
                  <c:v>2641.48</c:v>
                </c:pt>
                <c:pt idx="4077">
                  <c:v>2641.5</c:v>
                </c:pt>
                <c:pt idx="4078">
                  <c:v>2641.52</c:v>
                </c:pt>
                <c:pt idx="4079">
                  <c:v>2641.54</c:v>
                </c:pt>
                <c:pt idx="4080">
                  <c:v>2641.56</c:v>
                </c:pt>
                <c:pt idx="4081">
                  <c:v>2641.58</c:v>
                </c:pt>
                <c:pt idx="4082">
                  <c:v>2641.6</c:v>
                </c:pt>
                <c:pt idx="4083">
                  <c:v>2641.62</c:v>
                </c:pt>
                <c:pt idx="4084">
                  <c:v>2641.64</c:v>
                </c:pt>
                <c:pt idx="4085">
                  <c:v>2641.66</c:v>
                </c:pt>
                <c:pt idx="4086">
                  <c:v>2641.68</c:v>
                </c:pt>
                <c:pt idx="4087">
                  <c:v>2641.7</c:v>
                </c:pt>
                <c:pt idx="4088">
                  <c:v>2641.72</c:v>
                </c:pt>
                <c:pt idx="4089">
                  <c:v>2641.74</c:v>
                </c:pt>
                <c:pt idx="4090">
                  <c:v>2641.7599999999998</c:v>
                </c:pt>
                <c:pt idx="4091">
                  <c:v>2641.7799999999997</c:v>
                </c:pt>
                <c:pt idx="4092">
                  <c:v>2641.8</c:v>
                </c:pt>
                <c:pt idx="4093">
                  <c:v>2641.82</c:v>
                </c:pt>
                <c:pt idx="4094">
                  <c:v>2641.84</c:v>
                </c:pt>
                <c:pt idx="4095">
                  <c:v>2641.86</c:v>
                </c:pt>
                <c:pt idx="4096">
                  <c:v>2641.88</c:v>
                </c:pt>
                <c:pt idx="4097">
                  <c:v>2641.9</c:v>
                </c:pt>
                <c:pt idx="4098">
                  <c:v>2641.92</c:v>
                </c:pt>
                <c:pt idx="4099">
                  <c:v>2641.94</c:v>
                </c:pt>
                <c:pt idx="4100">
                  <c:v>2641.96</c:v>
                </c:pt>
                <c:pt idx="4101">
                  <c:v>2641.98</c:v>
                </c:pt>
                <c:pt idx="4102">
                  <c:v>2642</c:v>
                </c:pt>
                <c:pt idx="4103">
                  <c:v>2642.02</c:v>
                </c:pt>
                <c:pt idx="4104">
                  <c:v>2642.04</c:v>
                </c:pt>
                <c:pt idx="4105">
                  <c:v>2642.06</c:v>
                </c:pt>
                <c:pt idx="4106">
                  <c:v>2642.08</c:v>
                </c:pt>
                <c:pt idx="4107">
                  <c:v>2642.1</c:v>
                </c:pt>
                <c:pt idx="4108">
                  <c:v>2642.12</c:v>
                </c:pt>
                <c:pt idx="4109">
                  <c:v>2642.14</c:v>
                </c:pt>
                <c:pt idx="4110">
                  <c:v>2642.16</c:v>
                </c:pt>
                <c:pt idx="4111">
                  <c:v>2642.18</c:v>
                </c:pt>
                <c:pt idx="4112">
                  <c:v>2642.2</c:v>
                </c:pt>
                <c:pt idx="4113">
                  <c:v>2642.22</c:v>
                </c:pt>
                <c:pt idx="4114">
                  <c:v>2642.24</c:v>
                </c:pt>
                <c:pt idx="4115">
                  <c:v>2642.2599999999998</c:v>
                </c:pt>
                <c:pt idx="4116">
                  <c:v>2642.2799999999997</c:v>
                </c:pt>
                <c:pt idx="4117">
                  <c:v>2642.3</c:v>
                </c:pt>
                <c:pt idx="4118">
                  <c:v>2642.32</c:v>
                </c:pt>
                <c:pt idx="4119">
                  <c:v>2642.34</c:v>
                </c:pt>
                <c:pt idx="4120">
                  <c:v>2642.36</c:v>
                </c:pt>
                <c:pt idx="4121">
                  <c:v>2642.38</c:v>
                </c:pt>
                <c:pt idx="4122">
                  <c:v>2642.4</c:v>
                </c:pt>
                <c:pt idx="4123">
                  <c:v>2642.42</c:v>
                </c:pt>
                <c:pt idx="4124">
                  <c:v>2642.44</c:v>
                </c:pt>
                <c:pt idx="4125">
                  <c:v>2642.46</c:v>
                </c:pt>
                <c:pt idx="4126">
                  <c:v>2642.48</c:v>
                </c:pt>
                <c:pt idx="4127">
                  <c:v>2642.5</c:v>
                </c:pt>
                <c:pt idx="4128">
                  <c:v>2642.52</c:v>
                </c:pt>
                <c:pt idx="4129">
                  <c:v>2642.54</c:v>
                </c:pt>
                <c:pt idx="4130">
                  <c:v>2642.56</c:v>
                </c:pt>
                <c:pt idx="4131">
                  <c:v>2642.58</c:v>
                </c:pt>
                <c:pt idx="4132">
                  <c:v>2642.6</c:v>
                </c:pt>
                <c:pt idx="4133">
                  <c:v>2642.62</c:v>
                </c:pt>
                <c:pt idx="4134">
                  <c:v>2642.64</c:v>
                </c:pt>
                <c:pt idx="4135">
                  <c:v>2642.66</c:v>
                </c:pt>
                <c:pt idx="4136">
                  <c:v>2642.68</c:v>
                </c:pt>
                <c:pt idx="4137">
                  <c:v>2642.7</c:v>
                </c:pt>
                <c:pt idx="4138">
                  <c:v>2642.72</c:v>
                </c:pt>
                <c:pt idx="4139">
                  <c:v>2642.74</c:v>
                </c:pt>
                <c:pt idx="4140">
                  <c:v>2642.7599999999998</c:v>
                </c:pt>
                <c:pt idx="4141">
                  <c:v>2642.7799999999997</c:v>
                </c:pt>
                <c:pt idx="4142">
                  <c:v>2642.8</c:v>
                </c:pt>
                <c:pt idx="4143">
                  <c:v>2642.82</c:v>
                </c:pt>
                <c:pt idx="4144">
                  <c:v>2642.84</c:v>
                </c:pt>
                <c:pt idx="4145">
                  <c:v>2642.86</c:v>
                </c:pt>
                <c:pt idx="4146">
                  <c:v>2642.88</c:v>
                </c:pt>
                <c:pt idx="4147">
                  <c:v>2642.9</c:v>
                </c:pt>
                <c:pt idx="4148">
                  <c:v>2642.92</c:v>
                </c:pt>
                <c:pt idx="4149">
                  <c:v>2642.94</c:v>
                </c:pt>
                <c:pt idx="4150">
                  <c:v>2642.96</c:v>
                </c:pt>
                <c:pt idx="4151">
                  <c:v>2642.98</c:v>
                </c:pt>
                <c:pt idx="4152">
                  <c:v>2643</c:v>
                </c:pt>
                <c:pt idx="4153">
                  <c:v>2643.02</c:v>
                </c:pt>
                <c:pt idx="4154">
                  <c:v>2643.04</c:v>
                </c:pt>
                <c:pt idx="4155">
                  <c:v>2643.06</c:v>
                </c:pt>
                <c:pt idx="4156">
                  <c:v>2643.08</c:v>
                </c:pt>
                <c:pt idx="4157">
                  <c:v>2643.1</c:v>
                </c:pt>
                <c:pt idx="4158">
                  <c:v>2643.12</c:v>
                </c:pt>
                <c:pt idx="4159">
                  <c:v>2643.14</c:v>
                </c:pt>
                <c:pt idx="4160">
                  <c:v>2643.16</c:v>
                </c:pt>
                <c:pt idx="4161">
                  <c:v>2643.18</c:v>
                </c:pt>
                <c:pt idx="4162">
                  <c:v>2643.2</c:v>
                </c:pt>
                <c:pt idx="4163">
                  <c:v>2643.22</c:v>
                </c:pt>
                <c:pt idx="4164">
                  <c:v>2643.24</c:v>
                </c:pt>
                <c:pt idx="4165">
                  <c:v>2643.2599999999998</c:v>
                </c:pt>
                <c:pt idx="4166">
                  <c:v>2643.2799999999997</c:v>
                </c:pt>
                <c:pt idx="4167">
                  <c:v>2643.3</c:v>
                </c:pt>
                <c:pt idx="4168">
                  <c:v>2643.32</c:v>
                </c:pt>
                <c:pt idx="4169">
                  <c:v>2643.34</c:v>
                </c:pt>
                <c:pt idx="4170">
                  <c:v>2643.36</c:v>
                </c:pt>
                <c:pt idx="4171">
                  <c:v>2643.38</c:v>
                </c:pt>
                <c:pt idx="4172">
                  <c:v>2643.4</c:v>
                </c:pt>
                <c:pt idx="4173">
                  <c:v>2643.42</c:v>
                </c:pt>
                <c:pt idx="4174">
                  <c:v>2643.44</c:v>
                </c:pt>
                <c:pt idx="4175">
                  <c:v>2643.46</c:v>
                </c:pt>
                <c:pt idx="4176">
                  <c:v>2643.48</c:v>
                </c:pt>
                <c:pt idx="4177">
                  <c:v>2643.5</c:v>
                </c:pt>
                <c:pt idx="4178">
                  <c:v>2643.52</c:v>
                </c:pt>
                <c:pt idx="4179">
                  <c:v>2643.54</c:v>
                </c:pt>
                <c:pt idx="4180">
                  <c:v>2643.56</c:v>
                </c:pt>
                <c:pt idx="4181">
                  <c:v>2643.58</c:v>
                </c:pt>
                <c:pt idx="4182">
                  <c:v>2643.6</c:v>
                </c:pt>
                <c:pt idx="4183">
                  <c:v>2643.62</c:v>
                </c:pt>
                <c:pt idx="4184">
                  <c:v>2643.64</c:v>
                </c:pt>
                <c:pt idx="4185">
                  <c:v>2643.66</c:v>
                </c:pt>
                <c:pt idx="4186">
                  <c:v>2643.68</c:v>
                </c:pt>
                <c:pt idx="4187">
                  <c:v>2643.7</c:v>
                </c:pt>
                <c:pt idx="4188">
                  <c:v>2643.72</c:v>
                </c:pt>
                <c:pt idx="4189">
                  <c:v>2643.74</c:v>
                </c:pt>
                <c:pt idx="4190">
                  <c:v>2643.7599999999998</c:v>
                </c:pt>
                <c:pt idx="4191">
                  <c:v>2643.7799999999997</c:v>
                </c:pt>
                <c:pt idx="4192">
                  <c:v>2643.8</c:v>
                </c:pt>
                <c:pt idx="4193">
                  <c:v>2643.82</c:v>
                </c:pt>
                <c:pt idx="4194">
                  <c:v>2643.84</c:v>
                </c:pt>
                <c:pt idx="4195">
                  <c:v>2643.86</c:v>
                </c:pt>
                <c:pt idx="4196">
                  <c:v>2643.88</c:v>
                </c:pt>
                <c:pt idx="4197">
                  <c:v>2643.9</c:v>
                </c:pt>
                <c:pt idx="4198">
                  <c:v>2643.92</c:v>
                </c:pt>
                <c:pt idx="4199">
                  <c:v>2643.94</c:v>
                </c:pt>
                <c:pt idx="4200">
                  <c:v>2643.96</c:v>
                </c:pt>
                <c:pt idx="4201">
                  <c:v>2643.98</c:v>
                </c:pt>
                <c:pt idx="4202">
                  <c:v>2644</c:v>
                </c:pt>
                <c:pt idx="4203">
                  <c:v>2644.02</c:v>
                </c:pt>
                <c:pt idx="4204">
                  <c:v>2644.04</c:v>
                </c:pt>
                <c:pt idx="4205">
                  <c:v>2644.06</c:v>
                </c:pt>
                <c:pt idx="4206">
                  <c:v>2644.08</c:v>
                </c:pt>
                <c:pt idx="4207">
                  <c:v>2644.1</c:v>
                </c:pt>
                <c:pt idx="4208">
                  <c:v>2644.12</c:v>
                </c:pt>
                <c:pt idx="4209">
                  <c:v>2644.14</c:v>
                </c:pt>
                <c:pt idx="4210">
                  <c:v>2644.16</c:v>
                </c:pt>
                <c:pt idx="4211">
                  <c:v>2644.18</c:v>
                </c:pt>
                <c:pt idx="4212">
                  <c:v>2644.2</c:v>
                </c:pt>
                <c:pt idx="4213">
                  <c:v>2644.22</c:v>
                </c:pt>
                <c:pt idx="4214">
                  <c:v>2644.24</c:v>
                </c:pt>
                <c:pt idx="4215">
                  <c:v>2644.2599999999998</c:v>
                </c:pt>
                <c:pt idx="4216">
                  <c:v>2644.2799999999997</c:v>
                </c:pt>
                <c:pt idx="4217">
                  <c:v>2644.3</c:v>
                </c:pt>
                <c:pt idx="4218">
                  <c:v>2644.32</c:v>
                </c:pt>
                <c:pt idx="4219">
                  <c:v>2644.34</c:v>
                </c:pt>
                <c:pt idx="4220">
                  <c:v>2644.36</c:v>
                </c:pt>
                <c:pt idx="4221">
                  <c:v>2644.38</c:v>
                </c:pt>
                <c:pt idx="4222">
                  <c:v>2644.4</c:v>
                </c:pt>
                <c:pt idx="4223">
                  <c:v>2644.42</c:v>
                </c:pt>
                <c:pt idx="4224">
                  <c:v>2644.44</c:v>
                </c:pt>
                <c:pt idx="4225">
                  <c:v>2644.46</c:v>
                </c:pt>
                <c:pt idx="4226">
                  <c:v>2644.48</c:v>
                </c:pt>
                <c:pt idx="4227">
                  <c:v>2644.5</c:v>
                </c:pt>
                <c:pt idx="4228">
                  <c:v>2644.52</c:v>
                </c:pt>
                <c:pt idx="4229">
                  <c:v>2644.54</c:v>
                </c:pt>
                <c:pt idx="4230">
                  <c:v>2644.56</c:v>
                </c:pt>
                <c:pt idx="4231">
                  <c:v>2644.58</c:v>
                </c:pt>
                <c:pt idx="4232">
                  <c:v>2644.6</c:v>
                </c:pt>
                <c:pt idx="4233">
                  <c:v>2644.62</c:v>
                </c:pt>
                <c:pt idx="4234">
                  <c:v>2644.64</c:v>
                </c:pt>
                <c:pt idx="4235">
                  <c:v>2644.66</c:v>
                </c:pt>
                <c:pt idx="4236">
                  <c:v>2644.68</c:v>
                </c:pt>
                <c:pt idx="4237">
                  <c:v>2644.7</c:v>
                </c:pt>
                <c:pt idx="4238">
                  <c:v>2644.72</c:v>
                </c:pt>
                <c:pt idx="4239">
                  <c:v>2644.74</c:v>
                </c:pt>
                <c:pt idx="4240">
                  <c:v>2644.7599999999998</c:v>
                </c:pt>
                <c:pt idx="4241">
                  <c:v>2644.7799999999997</c:v>
                </c:pt>
                <c:pt idx="4242">
                  <c:v>2644.8</c:v>
                </c:pt>
                <c:pt idx="4243">
                  <c:v>2644.82</c:v>
                </c:pt>
                <c:pt idx="4244">
                  <c:v>2644.84</c:v>
                </c:pt>
                <c:pt idx="4245">
                  <c:v>2644.86</c:v>
                </c:pt>
                <c:pt idx="4246">
                  <c:v>2644.88</c:v>
                </c:pt>
                <c:pt idx="4247">
                  <c:v>2644.9</c:v>
                </c:pt>
                <c:pt idx="4248">
                  <c:v>2644.92</c:v>
                </c:pt>
                <c:pt idx="4249">
                  <c:v>2644.94</c:v>
                </c:pt>
                <c:pt idx="4250">
                  <c:v>2644.96</c:v>
                </c:pt>
                <c:pt idx="4251">
                  <c:v>2644.98</c:v>
                </c:pt>
                <c:pt idx="4252">
                  <c:v>2645</c:v>
                </c:pt>
                <c:pt idx="4253">
                  <c:v>2645.02</c:v>
                </c:pt>
                <c:pt idx="4254">
                  <c:v>2645.04</c:v>
                </c:pt>
                <c:pt idx="4255">
                  <c:v>2645.06</c:v>
                </c:pt>
                <c:pt idx="4256">
                  <c:v>2645.08</c:v>
                </c:pt>
                <c:pt idx="4257">
                  <c:v>2645.1</c:v>
                </c:pt>
                <c:pt idx="4258">
                  <c:v>2645.12</c:v>
                </c:pt>
                <c:pt idx="4259">
                  <c:v>2645.14</c:v>
                </c:pt>
                <c:pt idx="4260">
                  <c:v>2645.16</c:v>
                </c:pt>
                <c:pt idx="4261">
                  <c:v>2645.18</c:v>
                </c:pt>
                <c:pt idx="4262">
                  <c:v>2645.2</c:v>
                </c:pt>
                <c:pt idx="4263">
                  <c:v>2645.22</c:v>
                </c:pt>
                <c:pt idx="4264">
                  <c:v>2645.24</c:v>
                </c:pt>
                <c:pt idx="4265">
                  <c:v>2645.2599999999998</c:v>
                </c:pt>
                <c:pt idx="4266">
                  <c:v>2645.2799999999997</c:v>
                </c:pt>
                <c:pt idx="4267">
                  <c:v>2645.3</c:v>
                </c:pt>
                <c:pt idx="4268">
                  <c:v>2645.32</c:v>
                </c:pt>
                <c:pt idx="4269">
                  <c:v>2645.34</c:v>
                </c:pt>
                <c:pt idx="4270">
                  <c:v>2645.36</c:v>
                </c:pt>
                <c:pt idx="4271">
                  <c:v>2645.38</c:v>
                </c:pt>
                <c:pt idx="4272">
                  <c:v>2645.4</c:v>
                </c:pt>
                <c:pt idx="4273">
                  <c:v>2645.42</c:v>
                </c:pt>
                <c:pt idx="4274">
                  <c:v>2645.44</c:v>
                </c:pt>
                <c:pt idx="4275">
                  <c:v>2645.46</c:v>
                </c:pt>
                <c:pt idx="4276">
                  <c:v>2645.48</c:v>
                </c:pt>
                <c:pt idx="4277">
                  <c:v>2645.5</c:v>
                </c:pt>
                <c:pt idx="4278">
                  <c:v>2645.52</c:v>
                </c:pt>
                <c:pt idx="4279">
                  <c:v>2645.54</c:v>
                </c:pt>
                <c:pt idx="4280">
                  <c:v>2645.56</c:v>
                </c:pt>
                <c:pt idx="4281">
                  <c:v>2645.58</c:v>
                </c:pt>
                <c:pt idx="4282">
                  <c:v>2645.6</c:v>
                </c:pt>
                <c:pt idx="4283">
                  <c:v>2645.62</c:v>
                </c:pt>
                <c:pt idx="4284">
                  <c:v>2645.64</c:v>
                </c:pt>
                <c:pt idx="4285">
                  <c:v>2645.66</c:v>
                </c:pt>
                <c:pt idx="4286">
                  <c:v>2645.68</c:v>
                </c:pt>
                <c:pt idx="4287">
                  <c:v>2645.7</c:v>
                </c:pt>
                <c:pt idx="4288">
                  <c:v>2645.72</c:v>
                </c:pt>
                <c:pt idx="4289">
                  <c:v>2645.74</c:v>
                </c:pt>
                <c:pt idx="4290">
                  <c:v>2645.7599999999998</c:v>
                </c:pt>
                <c:pt idx="4291">
                  <c:v>2645.7799999999997</c:v>
                </c:pt>
                <c:pt idx="4292">
                  <c:v>2645.8</c:v>
                </c:pt>
                <c:pt idx="4293">
                  <c:v>2645.82</c:v>
                </c:pt>
                <c:pt idx="4294">
                  <c:v>2645.84</c:v>
                </c:pt>
                <c:pt idx="4295">
                  <c:v>2645.86</c:v>
                </c:pt>
                <c:pt idx="4296">
                  <c:v>2645.88</c:v>
                </c:pt>
                <c:pt idx="4297">
                  <c:v>2645.9</c:v>
                </c:pt>
                <c:pt idx="4298">
                  <c:v>2645.92</c:v>
                </c:pt>
                <c:pt idx="4299">
                  <c:v>2645.94</c:v>
                </c:pt>
                <c:pt idx="4300">
                  <c:v>2645.96</c:v>
                </c:pt>
                <c:pt idx="4301">
                  <c:v>2645.98</c:v>
                </c:pt>
                <c:pt idx="4302">
                  <c:v>2646</c:v>
                </c:pt>
                <c:pt idx="4303">
                  <c:v>2646.02</c:v>
                </c:pt>
                <c:pt idx="4304">
                  <c:v>2646.04</c:v>
                </c:pt>
                <c:pt idx="4305">
                  <c:v>2646.06</c:v>
                </c:pt>
                <c:pt idx="4306">
                  <c:v>2646.08</c:v>
                </c:pt>
                <c:pt idx="4307">
                  <c:v>2646.1</c:v>
                </c:pt>
                <c:pt idx="4308">
                  <c:v>2646.12</c:v>
                </c:pt>
                <c:pt idx="4309">
                  <c:v>2646.14</c:v>
                </c:pt>
                <c:pt idx="4310">
                  <c:v>2646.16</c:v>
                </c:pt>
                <c:pt idx="4311">
                  <c:v>2646.18</c:v>
                </c:pt>
                <c:pt idx="4312">
                  <c:v>2646.2</c:v>
                </c:pt>
                <c:pt idx="4313">
                  <c:v>2646.22</c:v>
                </c:pt>
                <c:pt idx="4314">
                  <c:v>2646.24</c:v>
                </c:pt>
                <c:pt idx="4315">
                  <c:v>2646.2599999999998</c:v>
                </c:pt>
                <c:pt idx="4316">
                  <c:v>2646.2799999999997</c:v>
                </c:pt>
                <c:pt idx="4317">
                  <c:v>2646.3</c:v>
                </c:pt>
                <c:pt idx="4318">
                  <c:v>2646.32</c:v>
                </c:pt>
                <c:pt idx="4319">
                  <c:v>2646.34</c:v>
                </c:pt>
                <c:pt idx="4320">
                  <c:v>2646.36</c:v>
                </c:pt>
                <c:pt idx="4321">
                  <c:v>2646.38</c:v>
                </c:pt>
                <c:pt idx="4322">
                  <c:v>2646.4</c:v>
                </c:pt>
                <c:pt idx="4323">
                  <c:v>2646.42</c:v>
                </c:pt>
                <c:pt idx="4324">
                  <c:v>2646.44</c:v>
                </c:pt>
                <c:pt idx="4325">
                  <c:v>2646.46</c:v>
                </c:pt>
                <c:pt idx="4326">
                  <c:v>2646.48</c:v>
                </c:pt>
                <c:pt idx="4327">
                  <c:v>2646.5</c:v>
                </c:pt>
                <c:pt idx="4328">
                  <c:v>2646.52</c:v>
                </c:pt>
                <c:pt idx="4329">
                  <c:v>2646.54</c:v>
                </c:pt>
                <c:pt idx="4330">
                  <c:v>2646.56</c:v>
                </c:pt>
                <c:pt idx="4331">
                  <c:v>2646.58</c:v>
                </c:pt>
                <c:pt idx="4332">
                  <c:v>2646.6</c:v>
                </c:pt>
                <c:pt idx="4333">
                  <c:v>2646.62</c:v>
                </c:pt>
                <c:pt idx="4334">
                  <c:v>2646.64</c:v>
                </c:pt>
                <c:pt idx="4335">
                  <c:v>2646.66</c:v>
                </c:pt>
                <c:pt idx="4336">
                  <c:v>2646.68</c:v>
                </c:pt>
                <c:pt idx="4337">
                  <c:v>2646.7</c:v>
                </c:pt>
                <c:pt idx="4338">
                  <c:v>2646.72</c:v>
                </c:pt>
                <c:pt idx="4339">
                  <c:v>2646.74</c:v>
                </c:pt>
                <c:pt idx="4340">
                  <c:v>2646.7599999999998</c:v>
                </c:pt>
                <c:pt idx="4341">
                  <c:v>2646.7799999999997</c:v>
                </c:pt>
                <c:pt idx="4342">
                  <c:v>2646.8</c:v>
                </c:pt>
                <c:pt idx="4343">
                  <c:v>2646.82</c:v>
                </c:pt>
                <c:pt idx="4344">
                  <c:v>2646.84</c:v>
                </c:pt>
                <c:pt idx="4345">
                  <c:v>2646.86</c:v>
                </c:pt>
                <c:pt idx="4346">
                  <c:v>2646.88</c:v>
                </c:pt>
                <c:pt idx="4347">
                  <c:v>2646.9</c:v>
                </c:pt>
                <c:pt idx="4348">
                  <c:v>2646.92</c:v>
                </c:pt>
                <c:pt idx="4349">
                  <c:v>2646.94</c:v>
                </c:pt>
                <c:pt idx="4350">
                  <c:v>2646.96</c:v>
                </c:pt>
                <c:pt idx="4351">
                  <c:v>2646.98</c:v>
                </c:pt>
                <c:pt idx="4352">
                  <c:v>2647</c:v>
                </c:pt>
                <c:pt idx="4353">
                  <c:v>2647.02</c:v>
                </c:pt>
                <c:pt idx="4354">
                  <c:v>2647.04</c:v>
                </c:pt>
                <c:pt idx="4355">
                  <c:v>2647.06</c:v>
                </c:pt>
                <c:pt idx="4356">
                  <c:v>2647.08</c:v>
                </c:pt>
                <c:pt idx="4357">
                  <c:v>2647.1</c:v>
                </c:pt>
                <c:pt idx="4358">
                  <c:v>2647.12</c:v>
                </c:pt>
                <c:pt idx="4359">
                  <c:v>2647.14</c:v>
                </c:pt>
                <c:pt idx="4360">
                  <c:v>2647.16</c:v>
                </c:pt>
                <c:pt idx="4361">
                  <c:v>2647.18</c:v>
                </c:pt>
                <c:pt idx="4362">
                  <c:v>2647.2</c:v>
                </c:pt>
                <c:pt idx="4363">
                  <c:v>2647.22</c:v>
                </c:pt>
                <c:pt idx="4364">
                  <c:v>2647.24</c:v>
                </c:pt>
                <c:pt idx="4365">
                  <c:v>2647.2599999999998</c:v>
                </c:pt>
                <c:pt idx="4366">
                  <c:v>2647.2799999999997</c:v>
                </c:pt>
                <c:pt idx="4367">
                  <c:v>2647.3</c:v>
                </c:pt>
                <c:pt idx="4368">
                  <c:v>2647.32</c:v>
                </c:pt>
                <c:pt idx="4369">
                  <c:v>2647.34</c:v>
                </c:pt>
                <c:pt idx="4370">
                  <c:v>2647.36</c:v>
                </c:pt>
                <c:pt idx="4371">
                  <c:v>2647.38</c:v>
                </c:pt>
                <c:pt idx="4372">
                  <c:v>2647.4</c:v>
                </c:pt>
                <c:pt idx="4373">
                  <c:v>2647.42</c:v>
                </c:pt>
                <c:pt idx="4374">
                  <c:v>2647.44</c:v>
                </c:pt>
                <c:pt idx="4375">
                  <c:v>2647.46</c:v>
                </c:pt>
                <c:pt idx="4376">
                  <c:v>2647.48</c:v>
                </c:pt>
                <c:pt idx="4377">
                  <c:v>2647.5</c:v>
                </c:pt>
                <c:pt idx="4378">
                  <c:v>2647.52</c:v>
                </c:pt>
                <c:pt idx="4379">
                  <c:v>2647.54</c:v>
                </c:pt>
                <c:pt idx="4380">
                  <c:v>2647.56</c:v>
                </c:pt>
                <c:pt idx="4381">
                  <c:v>2647.58</c:v>
                </c:pt>
                <c:pt idx="4382">
                  <c:v>2647.6</c:v>
                </c:pt>
                <c:pt idx="4383">
                  <c:v>2647.62</c:v>
                </c:pt>
                <c:pt idx="4384">
                  <c:v>2647.64</c:v>
                </c:pt>
                <c:pt idx="4385">
                  <c:v>2647.66</c:v>
                </c:pt>
                <c:pt idx="4386">
                  <c:v>2647.68</c:v>
                </c:pt>
                <c:pt idx="4387">
                  <c:v>2647.7</c:v>
                </c:pt>
                <c:pt idx="4388">
                  <c:v>2647.72</c:v>
                </c:pt>
                <c:pt idx="4389">
                  <c:v>2647.74</c:v>
                </c:pt>
                <c:pt idx="4390">
                  <c:v>2647.7599999999998</c:v>
                </c:pt>
                <c:pt idx="4391">
                  <c:v>2647.7799999999997</c:v>
                </c:pt>
                <c:pt idx="4392">
                  <c:v>2647.8</c:v>
                </c:pt>
                <c:pt idx="4393">
                  <c:v>2647.82</c:v>
                </c:pt>
                <c:pt idx="4394">
                  <c:v>2647.84</c:v>
                </c:pt>
                <c:pt idx="4395">
                  <c:v>2647.86</c:v>
                </c:pt>
                <c:pt idx="4396">
                  <c:v>2647.88</c:v>
                </c:pt>
                <c:pt idx="4397">
                  <c:v>2647.9</c:v>
                </c:pt>
                <c:pt idx="4398">
                  <c:v>2647.92</c:v>
                </c:pt>
                <c:pt idx="4399">
                  <c:v>2647.94</c:v>
                </c:pt>
                <c:pt idx="4400">
                  <c:v>2647.96</c:v>
                </c:pt>
                <c:pt idx="4401">
                  <c:v>2647.98</c:v>
                </c:pt>
                <c:pt idx="4402">
                  <c:v>2648</c:v>
                </c:pt>
                <c:pt idx="4403">
                  <c:v>2648.02</c:v>
                </c:pt>
                <c:pt idx="4404">
                  <c:v>2648.04</c:v>
                </c:pt>
                <c:pt idx="4405">
                  <c:v>2648.06</c:v>
                </c:pt>
                <c:pt idx="4406">
                  <c:v>2648.08</c:v>
                </c:pt>
                <c:pt idx="4407">
                  <c:v>2648.1</c:v>
                </c:pt>
                <c:pt idx="4408">
                  <c:v>2648.12</c:v>
                </c:pt>
                <c:pt idx="4409">
                  <c:v>2648.14</c:v>
                </c:pt>
                <c:pt idx="4410">
                  <c:v>2648.16</c:v>
                </c:pt>
                <c:pt idx="4411">
                  <c:v>2648.18</c:v>
                </c:pt>
                <c:pt idx="4412">
                  <c:v>2648.2</c:v>
                </c:pt>
                <c:pt idx="4413">
                  <c:v>2648.22</c:v>
                </c:pt>
                <c:pt idx="4414">
                  <c:v>2648.24</c:v>
                </c:pt>
                <c:pt idx="4415">
                  <c:v>2648.2599999999998</c:v>
                </c:pt>
                <c:pt idx="4416">
                  <c:v>2648.2799999999997</c:v>
                </c:pt>
                <c:pt idx="4417">
                  <c:v>2648.3</c:v>
                </c:pt>
                <c:pt idx="4418">
                  <c:v>2648.32</c:v>
                </c:pt>
                <c:pt idx="4419">
                  <c:v>2648.34</c:v>
                </c:pt>
                <c:pt idx="4420">
                  <c:v>2648.36</c:v>
                </c:pt>
                <c:pt idx="4421">
                  <c:v>2648.38</c:v>
                </c:pt>
                <c:pt idx="4422">
                  <c:v>2648.4</c:v>
                </c:pt>
                <c:pt idx="4423">
                  <c:v>2648.42</c:v>
                </c:pt>
                <c:pt idx="4424">
                  <c:v>2648.44</c:v>
                </c:pt>
                <c:pt idx="4425">
                  <c:v>2648.46</c:v>
                </c:pt>
                <c:pt idx="4426">
                  <c:v>2648.48</c:v>
                </c:pt>
                <c:pt idx="4427">
                  <c:v>2648.5</c:v>
                </c:pt>
                <c:pt idx="4428">
                  <c:v>2648.52</c:v>
                </c:pt>
                <c:pt idx="4429">
                  <c:v>2648.54</c:v>
                </c:pt>
                <c:pt idx="4430">
                  <c:v>2648.56</c:v>
                </c:pt>
                <c:pt idx="4431">
                  <c:v>2648.58</c:v>
                </c:pt>
                <c:pt idx="4432">
                  <c:v>2648.6</c:v>
                </c:pt>
                <c:pt idx="4433">
                  <c:v>2648.62</c:v>
                </c:pt>
                <c:pt idx="4434">
                  <c:v>2648.64</c:v>
                </c:pt>
                <c:pt idx="4435">
                  <c:v>2648.66</c:v>
                </c:pt>
                <c:pt idx="4436">
                  <c:v>2648.68</c:v>
                </c:pt>
                <c:pt idx="4437">
                  <c:v>2648.7</c:v>
                </c:pt>
                <c:pt idx="4438">
                  <c:v>2648.72</c:v>
                </c:pt>
                <c:pt idx="4439">
                  <c:v>2648.74</c:v>
                </c:pt>
                <c:pt idx="4440">
                  <c:v>2648.7599999999998</c:v>
                </c:pt>
                <c:pt idx="4441">
                  <c:v>2648.7799999999997</c:v>
                </c:pt>
                <c:pt idx="4442">
                  <c:v>2648.8</c:v>
                </c:pt>
                <c:pt idx="4443">
                  <c:v>2648.82</c:v>
                </c:pt>
                <c:pt idx="4444">
                  <c:v>2648.84</c:v>
                </c:pt>
                <c:pt idx="4445">
                  <c:v>2648.86</c:v>
                </c:pt>
                <c:pt idx="4446">
                  <c:v>2648.88</c:v>
                </c:pt>
                <c:pt idx="4447">
                  <c:v>2648.9</c:v>
                </c:pt>
                <c:pt idx="4448">
                  <c:v>2648.92</c:v>
                </c:pt>
                <c:pt idx="4449">
                  <c:v>2648.94</c:v>
                </c:pt>
                <c:pt idx="4450">
                  <c:v>2648.96</c:v>
                </c:pt>
                <c:pt idx="4451">
                  <c:v>2648.98</c:v>
                </c:pt>
                <c:pt idx="4452">
                  <c:v>2649</c:v>
                </c:pt>
                <c:pt idx="4453">
                  <c:v>2649.02</c:v>
                </c:pt>
                <c:pt idx="4454">
                  <c:v>2649.04</c:v>
                </c:pt>
                <c:pt idx="4455">
                  <c:v>2649.06</c:v>
                </c:pt>
                <c:pt idx="4456">
                  <c:v>2649.08</c:v>
                </c:pt>
                <c:pt idx="4457">
                  <c:v>2649.1</c:v>
                </c:pt>
                <c:pt idx="4458">
                  <c:v>2649.12</c:v>
                </c:pt>
                <c:pt idx="4459">
                  <c:v>2649.14</c:v>
                </c:pt>
                <c:pt idx="4460">
                  <c:v>2649.16</c:v>
                </c:pt>
                <c:pt idx="4461">
                  <c:v>2649.18</c:v>
                </c:pt>
                <c:pt idx="4462">
                  <c:v>2649.2</c:v>
                </c:pt>
                <c:pt idx="4463">
                  <c:v>2649.22</c:v>
                </c:pt>
                <c:pt idx="4464">
                  <c:v>2649.24</c:v>
                </c:pt>
                <c:pt idx="4465">
                  <c:v>2649.2599999999998</c:v>
                </c:pt>
                <c:pt idx="4466">
                  <c:v>2649.2799999999997</c:v>
                </c:pt>
                <c:pt idx="4467">
                  <c:v>2649.3</c:v>
                </c:pt>
                <c:pt idx="4468">
                  <c:v>2649.32</c:v>
                </c:pt>
                <c:pt idx="4469">
                  <c:v>2649.34</c:v>
                </c:pt>
                <c:pt idx="4470">
                  <c:v>2649.36</c:v>
                </c:pt>
                <c:pt idx="4471">
                  <c:v>2649.38</c:v>
                </c:pt>
                <c:pt idx="4472">
                  <c:v>2649.4</c:v>
                </c:pt>
                <c:pt idx="4473">
                  <c:v>2649.42</c:v>
                </c:pt>
                <c:pt idx="4474">
                  <c:v>2649.44</c:v>
                </c:pt>
                <c:pt idx="4475">
                  <c:v>2649.46</c:v>
                </c:pt>
                <c:pt idx="4476">
                  <c:v>2649.48</c:v>
                </c:pt>
                <c:pt idx="4477">
                  <c:v>2649.5</c:v>
                </c:pt>
                <c:pt idx="4478">
                  <c:v>2649.52</c:v>
                </c:pt>
                <c:pt idx="4479">
                  <c:v>2649.54</c:v>
                </c:pt>
                <c:pt idx="4480">
                  <c:v>2649.56</c:v>
                </c:pt>
                <c:pt idx="4481">
                  <c:v>2649.58</c:v>
                </c:pt>
                <c:pt idx="4482">
                  <c:v>2649.6</c:v>
                </c:pt>
                <c:pt idx="4483">
                  <c:v>2649.62</c:v>
                </c:pt>
                <c:pt idx="4484">
                  <c:v>2649.64</c:v>
                </c:pt>
                <c:pt idx="4485">
                  <c:v>2649.66</c:v>
                </c:pt>
                <c:pt idx="4486">
                  <c:v>2649.68</c:v>
                </c:pt>
                <c:pt idx="4487">
                  <c:v>2649.7</c:v>
                </c:pt>
                <c:pt idx="4488">
                  <c:v>2649.72</c:v>
                </c:pt>
                <c:pt idx="4489">
                  <c:v>2649.74</c:v>
                </c:pt>
                <c:pt idx="4490">
                  <c:v>2649.7599999999998</c:v>
                </c:pt>
                <c:pt idx="4491">
                  <c:v>2649.7799999999997</c:v>
                </c:pt>
                <c:pt idx="4492">
                  <c:v>2649.8</c:v>
                </c:pt>
                <c:pt idx="4493">
                  <c:v>2649.82</c:v>
                </c:pt>
                <c:pt idx="4494">
                  <c:v>2649.84</c:v>
                </c:pt>
                <c:pt idx="4495">
                  <c:v>2649.86</c:v>
                </c:pt>
                <c:pt idx="4496">
                  <c:v>2649.88</c:v>
                </c:pt>
                <c:pt idx="4497">
                  <c:v>2649.9</c:v>
                </c:pt>
                <c:pt idx="4498">
                  <c:v>2649.92</c:v>
                </c:pt>
                <c:pt idx="4499">
                  <c:v>2649.94</c:v>
                </c:pt>
                <c:pt idx="4500">
                  <c:v>2649.96</c:v>
                </c:pt>
                <c:pt idx="4501">
                  <c:v>2649.98</c:v>
                </c:pt>
                <c:pt idx="4502">
                  <c:v>2650</c:v>
                </c:pt>
                <c:pt idx="4503">
                  <c:v>2650.02</c:v>
                </c:pt>
                <c:pt idx="4504">
                  <c:v>2650.04</c:v>
                </c:pt>
                <c:pt idx="4505">
                  <c:v>2650.06</c:v>
                </c:pt>
                <c:pt idx="4506">
                  <c:v>2650.08</c:v>
                </c:pt>
                <c:pt idx="4507">
                  <c:v>2650.1</c:v>
                </c:pt>
                <c:pt idx="4508">
                  <c:v>2650.12</c:v>
                </c:pt>
                <c:pt idx="4509">
                  <c:v>2650.14</c:v>
                </c:pt>
                <c:pt idx="4510">
                  <c:v>2650.16</c:v>
                </c:pt>
                <c:pt idx="4511">
                  <c:v>2650.18</c:v>
                </c:pt>
                <c:pt idx="4512">
                  <c:v>2650.2</c:v>
                </c:pt>
                <c:pt idx="4513">
                  <c:v>2650.22</c:v>
                </c:pt>
                <c:pt idx="4514">
                  <c:v>2650.24</c:v>
                </c:pt>
                <c:pt idx="4515">
                  <c:v>2650.2599999999998</c:v>
                </c:pt>
                <c:pt idx="4516">
                  <c:v>2650.2799999999997</c:v>
                </c:pt>
                <c:pt idx="4517">
                  <c:v>2650.3</c:v>
                </c:pt>
                <c:pt idx="4518">
                  <c:v>2650.32</c:v>
                </c:pt>
                <c:pt idx="4519">
                  <c:v>2650.34</c:v>
                </c:pt>
                <c:pt idx="4520">
                  <c:v>2650.36</c:v>
                </c:pt>
                <c:pt idx="4521">
                  <c:v>2650.38</c:v>
                </c:pt>
                <c:pt idx="4522">
                  <c:v>2650.4</c:v>
                </c:pt>
                <c:pt idx="4523">
                  <c:v>2650.42</c:v>
                </c:pt>
                <c:pt idx="4524">
                  <c:v>2650.44</c:v>
                </c:pt>
                <c:pt idx="4525">
                  <c:v>2650.46</c:v>
                </c:pt>
                <c:pt idx="4526">
                  <c:v>2650.48</c:v>
                </c:pt>
                <c:pt idx="4527">
                  <c:v>2650.5</c:v>
                </c:pt>
                <c:pt idx="4528">
                  <c:v>2650.52</c:v>
                </c:pt>
                <c:pt idx="4529">
                  <c:v>2650.54</c:v>
                </c:pt>
                <c:pt idx="4530">
                  <c:v>2650.56</c:v>
                </c:pt>
                <c:pt idx="4531">
                  <c:v>2650.58</c:v>
                </c:pt>
                <c:pt idx="4532">
                  <c:v>2650.6</c:v>
                </c:pt>
                <c:pt idx="4533">
                  <c:v>2650.62</c:v>
                </c:pt>
                <c:pt idx="4534">
                  <c:v>2650.64</c:v>
                </c:pt>
                <c:pt idx="4535">
                  <c:v>2650.66</c:v>
                </c:pt>
                <c:pt idx="4536">
                  <c:v>2650.68</c:v>
                </c:pt>
                <c:pt idx="4537">
                  <c:v>2650.7</c:v>
                </c:pt>
                <c:pt idx="4538">
                  <c:v>2650.72</c:v>
                </c:pt>
                <c:pt idx="4539">
                  <c:v>2650.74</c:v>
                </c:pt>
                <c:pt idx="4540">
                  <c:v>2650.7599999999998</c:v>
                </c:pt>
                <c:pt idx="4541">
                  <c:v>2650.7799999999997</c:v>
                </c:pt>
                <c:pt idx="4542">
                  <c:v>2650.8</c:v>
                </c:pt>
                <c:pt idx="4543">
                  <c:v>2650.82</c:v>
                </c:pt>
                <c:pt idx="4544">
                  <c:v>2650.84</c:v>
                </c:pt>
                <c:pt idx="4545">
                  <c:v>2650.86</c:v>
                </c:pt>
                <c:pt idx="4546">
                  <c:v>2650.88</c:v>
                </c:pt>
                <c:pt idx="4547">
                  <c:v>2650.9</c:v>
                </c:pt>
                <c:pt idx="4548">
                  <c:v>2650.92</c:v>
                </c:pt>
                <c:pt idx="4549">
                  <c:v>2650.94</c:v>
                </c:pt>
                <c:pt idx="4550">
                  <c:v>2650.96</c:v>
                </c:pt>
                <c:pt idx="4551">
                  <c:v>2650.98</c:v>
                </c:pt>
                <c:pt idx="4552">
                  <c:v>2651</c:v>
                </c:pt>
                <c:pt idx="4553">
                  <c:v>2651.02</c:v>
                </c:pt>
                <c:pt idx="4554">
                  <c:v>2651.04</c:v>
                </c:pt>
                <c:pt idx="4555">
                  <c:v>2651.06</c:v>
                </c:pt>
                <c:pt idx="4556">
                  <c:v>2651.08</c:v>
                </c:pt>
                <c:pt idx="4557">
                  <c:v>2651.1</c:v>
                </c:pt>
                <c:pt idx="4558">
                  <c:v>2651.12</c:v>
                </c:pt>
                <c:pt idx="4559">
                  <c:v>2651.14</c:v>
                </c:pt>
                <c:pt idx="4560">
                  <c:v>2651.16</c:v>
                </c:pt>
                <c:pt idx="4561">
                  <c:v>2651.18</c:v>
                </c:pt>
                <c:pt idx="4562">
                  <c:v>2651.2</c:v>
                </c:pt>
                <c:pt idx="4563">
                  <c:v>2651.22</c:v>
                </c:pt>
                <c:pt idx="4564">
                  <c:v>2651.24</c:v>
                </c:pt>
                <c:pt idx="4565">
                  <c:v>2651.2599999999998</c:v>
                </c:pt>
                <c:pt idx="4566">
                  <c:v>2651.2799999999997</c:v>
                </c:pt>
                <c:pt idx="4567">
                  <c:v>2651.3</c:v>
                </c:pt>
                <c:pt idx="4568">
                  <c:v>2651.32</c:v>
                </c:pt>
                <c:pt idx="4569">
                  <c:v>2651.34</c:v>
                </c:pt>
                <c:pt idx="4570">
                  <c:v>2651.36</c:v>
                </c:pt>
                <c:pt idx="4571">
                  <c:v>2651.38</c:v>
                </c:pt>
                <c:pt idx="4572">
                  <c:v>2651.4</c:v>
                </c:pt>
                <c:pt idx="4573">
                  <c:v>2651.42</c:v>
                </c:pt>
                <c:pt idx="4574">
                  <c:v>2651.44</c:v>
                </c:pt>
                <c:pt idx="4575">
                  <c:v>2651.46</c:v>
                </c:pt>
                <c:pt idx="4576">
                  <c:v>2651.48</c:v>
                </c:pt>
                <c:pt idx="4577">
                  <c:v>2651.5</c:v>
                </c:pt>
                <c:pt idx="4578">
                  <c:v>2651.52</c:v>
                </c:pt>
                <c:pt idx="4579">
                  <c:v>2651.54</c:v>
                </c:pt>
                <c:pt idx="4580">
                  <c:v>2651.56</c:v>
                </c:pt>
                <c:pt idx="4581">
                  <c:v>2651.58</c:v>
                </c:pt>
                <c:pt idx="4582">
                  <c:v>2651.6</c:v>
                </c:pt>
                <c:pt idx="4583">
                  <c:v>2651.62</c:v>
                </c:pt>
                <c:pt idx="4584">
                  <c:v>2651.64</c:v>
                </c:pt>
                <c:pt idx="4585">
                  <c:v>2651.66</c:v>
                </c:pt>
                <c:pt idx="4586">
                  <c:v>2651.68</c:v>
                </c:pt>
                <c:pt idx="4587">
                  <c:v>2651.7</c:v>
                </c:pt>
                <c:pt idx="4588">
                  <c:v>2651.72</c:v>
                </c:pt>
                <c:pt idx="4589">
                  <c:v>2651.74</c:v>
                </c:pt>
                <c:pt idx="4590">
                  <c:v>2651.7599999999998</c:v>
                </c:pt>
                <c:pt idx="4591">
                  <c:v>2651.7799999999997</c:v>
                </c:pt>
                <c:pt idx="4592">
                  <c:v>2651.8</c:v>
                </c:pt>
                <c:pt idx="4593">
                  <c:v>2651.82</c:v>
                </c:pt>
                <c:pt idx="4594">
                  <c:v>2651.84</c:v>
                </c:pt>
                <c:pt idx="4595">
                  <c:v>2651.86</c:v>
                </c:pt>
                <c:pt idx="4596">
                  <c:v>2651.88</c:v>
                </c:pt>
                <c:pt idx="4597">
                  <c:v>2651.9</c:v>
                </c:pt>
                <c:pt idx="4598">
                  <c:v>2651.92</c:v>
                </c:pt>
                <c:pt idx="4599">
                  <c:v>2651.94</c:v>
                </c:pt>
                <c:pt idx="4600">
                  <c:v>2651.96</c:v>
                </c:pt>
                <c:pt idx="4601">
                  <c:v>2651.98</c:v>
                </c:pt>
                <c:pt idx="4602">
                  <c:v>2652</c:v>
                </c:pt>
                <c:pt idx="4603">
                  <c:v>2652.02</c:v>
                </c:pt>
                <c:pt idx="4604">
                  <c:v>2652.04</c:v>
                </c:pt>
                <c:pt idx="4605">
                  <c:v>2652.06</c:v>
                </c:pt>
                <c:pt idx="4606">
                  <c:v>2652.08</c:v>
                </c:pt>
                <c:pt idx="4607">
                  <c:v>2652.1</c:v>
                </c:pt>
                <c:pt idx="4608">
                  <c:v>2652.12</c:v>
                </c:pt>
                <c:pt idx="4609">
                  <c:v>2652.14</c:v>
                </c:pt>
                <c:pt idx="4610">
                  <c:v>2652.16</c:v>
                </c:pt>
                <c:pt idx="4611">
                  <c:v>2652.18</c:v>
                </c:pt>
                <c:pt idx="4612">
                  <c:v>2652.2</c:v>
                </c:pt>
                <c:pt idx="4613">
                  <c:v>2652.22</c:v>
                </c:pt>
                <c:pt idx="4614">
                  <c:v>2652.24</c:v>
                </c:pt>
                <c:pt idx="4615">
                  <c:v>2652.2599999999998</c:v>
                </c:pt>
                <c:pt idx="4616">
                  <c:v>2652.2799999999997</c:v>
                </c:pt>
                <c:pt idx="4617">
                  <c:v>2652.3</c:v>
                </c:pt>
                <c:pt idx="4618">
                  <c:v>2652.32</c:v>
                </c:pt>
                <c:pt idx="4619">
                  <c:v>2652.34</c:v>
                </c:pt>
                <c:pt idx="4620">
                  <c:v>2652.36</c:v>
                </c:pt>
                <c:pt idx="4621">
                  <c:v>2652.38</c:v>
                </c:pt>
                <c:pt idx="4622">
                  <c:v>2652.4</c:v>
                </c:pt>
                <c:pt idx="4623">
                  <c:v>2652.42</c:v>
                </c:pt>
                <c:pt idx="4624">
                  <c:v>2652.44</c:v>
                </c:pt>
                <c:pt idx="4625">
                  <c:v>2652.46</c:v>
                </c:pt>
                <c:pt idx="4626">
                  <c:v>2652.48</c:v>
                </c:pt>
                <c:pt idx="4627">
                  <c:v>2652.5</c:v>
                </c:pt>
                <c:pt idx="4628">
                  <c:v>2652.52</c:v>
                </c:pt>
                <c:pt idx="4629">
                  <c:v>2652.54</c:v>
                </c:pt>
                <c:pt idx="4630">
                  <c:v>2652.56</c:v>
                </c:pt>
                <c:pt idx="4631">
                  <c:v>2652.58</c:v>
                </c:pt>
                <c:pt idx="4632">
                  <c:v>2652.6</c:v>
                </c:pt>
                <c:pt idx="4633">
                  <c:v>2652.62</c:v>
                </c:pt>
                <c:pt idx="4634">
                  <c:v>2652.64</c:v>
                </c:pt>
                <c:pt idx="4635">
                  <c:v>2652.66</c:v>
                </c:pt>
                <c:pt idx="4636">
                  <c:v>2652.68</c:v>
                </c:pt>
                <c:pt idx="4637">
                  <c:v>2652.7</c:v>
                </c:pt>
                <c:pt idx="4638">
                  <c:v>2652.72</c:v>
                </c:pt>
                <c:pt idx="4639">
                  <c:v>2652.74</c:v>
                </c:pt>
                <c:pt idx="4640">
                  <c:v>2652.7599999999998</c:v>
                </c:pt>
                <c:pt idx="4641">
                  <c:v>2652.7799999999997</c:v>
                </c:pt>
                <c:pt idx="4642">
                  <c:v>2652.8</c:v>
                </c:pt>
                <c:pt idx="4643">
                  <c:v>2652.82</c:v>
                </c:pt>
                <c:pt idx="4644">
                  <c:v>2652.84</c:v>
                </c:pt>
                <c:pt idx="4645">
                  <c:v>2652.86</c:v>
                </c:pt>
                <c:pt idx="4646">
                  <c:v>2652.88</c:v>
                </c:pt>
                <c:pt idx="4647">
                  <c:v>2652.9</c:v>
                </c:pt>
                <c:pt idx="4648">
                  <c:v>2652.92</c:v>
                </c:pt>
                <c:pt idx="4649">
                  <c:v>2652.94</c:v>
                </c:pt>
                <c:pt idx="4650">
                  <c:v>2652.96</c:v>
                </c:pt>
                <c:pt idx="4651">
                  <c:v>2652.98</c:v>
                </c:pt>
                <c:pt idx="4652">
                  <c:v>2653</c:v>
                </c:pt>
                <c:pt idx="4653">
                  <c:v>2653.02</c:v>
                </c:pt>
                <c:pt idx="4654">
                  <c:v>2653.04</c:v>
                </c:pt>
                <c:pt idx="4655">
                  <c:v>2653.06</c:v>
                </c:pt>
                <c:pt idx="4656">
                  <c:v>2653.08</c:v>
                </c:pt>
                <c:pt idx="4657">
                  <c:v>2653.1</c:v>
                </c:pt>
                <c:pt idx="4658">
                  <c:v>2653.12</c:v>
                </c:pt>
                <c:pt idx="4659">
                  <c:v>2653.14</c:v>
                </c:pt>
                <c:pt idx="4660">
                  <c:v>2653.16</c:v>
                </c:pt>
                <c:pt idx="4661">
                  <c:v>2653.18</c:v>
                </c:pt>
                <c:pt idx="4662">
                  <c:v>2653.2</c:v>
                </c:pt>
                <c:pt idx="4663">
                  <c:v>2653.22</c:v>
                </c:pt>
                <c:pt idx="4664">
                  <c:v>2653.24</c:v>
                </c:pt>
                <c:pt idx="4665">
                  <c:v>2653.2599999999998</c:v>
                </c:pt>
                <c:pt idx="4666">
                  <c:v>2653.2799999999997</c:v>
                </c:pt>
                <c:pt idx="4667">
                  <c:v>2653.3</c:v>
                </c:pt>
                <c:pt idx="4668">
                  <c:v>2653.32</c:v>
                </c:pt>
                <c:pt idx="4669">
                  <c:v>2653.34</c:v>
                </c:pt>
                <c:pt idx="4670">
                  <c:v>2653.36</c:v>
                </c:pt>
                <c:pt idx="4671">
                  <c:v>2653.38</c:v>
                </c:pt>
                <c:pt idx="4672">
                  <c:v>2653.4</c:v>
                </c:pt>
                <c:pt idx="4673">
                  <c:v>2653.42</c:v>
                </c:pt>
                <c:pt idx="4674">
                  <c:v>2653.44</c:v>
                </c:pt>
                <c:pt idx="4675">
                  <c:v>2653.46</c:v>
                </c:pt>
                <c:pt idx="4676">
                  <c:v>2653.48</c:v>
                </c:pt>
                <c:pt idx="4677">
                  <c:v>2653.5</c:v>
                </c:pt>
                <c:pt idx="4678">
                  <c:v>2653.52</c:v>
                </c:pt>
                <c:pt idx="4679">
                  <c:v>2653.54</c:v>
                </c:pt>
                <c:pt idx="4680">
                  <c:v>2653.56</c:v>
                </c:pt>
                <c:pt idx="4681">
                  <c:v>2653.58</c:v>
                </c:pt>
                <c:pt idx="4682">
                  <c:v>2653.6</c:v>
                </c:pt>
                <c:pt idx="4683">
                  <c:v>2653.62</c:v>
                </c:pt>
                <c:pt idx="4684">
                  <c:v>2653.64</c:v>
                </c:pt>
                <c:pt idx="4685">
                  <c:v>2653.66</c:v>
                </c:pt>
                <c:pt idx="4686">
                  <c:v>2653.68</c:v>
                </c:pt>
                <c:pt idx="4687">
                  <c:v>2653.7</c:v>
                </c:pt>
                <c:pt idx="4688">
                  <c:v>2653.72</c:v>
                </c:pt>
                <c:pt idx="4689">
                  <c:v>2653.74</c:v>
                </c:pt>
                <c:pt idx="4690">
                  <c:v>2653.7599999999998</c:v>
                </c:pt>
                <c:pt idx="4691">
                  <c:v>2653.7799999999997</c:v>
                </c:pt>
                <c:pt idx="4692">
                  <c:v>2653.8</c:v>
                </c:pt>
                <c:pt idx="4693">
                  <c:v>2653.82</c:v>
                </c:pt>
                <c:pt idx="4694">
                  <c:v>2653.84</c:v>
                </c:pt>
                <c:pt idx="4695">
                  <c:v>2653.86</c:v>
                </c:pt>
                <c:pt idx="4696">
                  <c:v>2653.88</c:v>
                </c:pt>
                <c:pt idx="4697">
                  <c:v>2653.9</c:v>
                </c:pt>
                <c:pt idx="4698">
                  <c:v>2653.92</c:v>
                </c:pt>
                <c:pt idx="4699">
                  <c:v>2653.94</c:v>
                </c:pt>
                <c:pt idx="4700">
                  <c:v>2653.96</c:v>
                </c:pt>
                <c:pt idx="4701">
                  <c:v>2653.98</c:v>
                </c:pt>
                <c:pt idx="4702">
                  <c:v>2654</c:v>
                </c:pt>
                <c:pt idx="4703">
                  <c:v>2654.02</c:v>
                </c:pt>
                <c:pt idx="4704">
                  <c:v>2654.04</c:v>
                </c:pt>
                <c:pt idx="4705">
                  <c:v>2654.06</c:v>
                </c:pt>
                <c:pt idx="4706">
                  <c:v>2654.08</c:v>
                </c:pt>
                <c:pt idx="4707">
                  <c:v>2654.1</c:v>
                </c:pt>
                <c:pt idx="4708">
                  <c:v>2654.12</c:v>
                </c:pt>
                <c:pt idx="4709">
                  <c:v>2654.14</c:v>
                </c:pt>
                <c:pt idx="4710">
                  <c:v>2654.16</c:v>
                </c:pt>
                <c:pt idx="4711">
                  <c:v>2654.18</c:v>
                </c:pt>
                <c:pt idx="4712">
                  <c:v>2654.2</c:v>
                </c:pt>
                <c:pt idx="4713">
                  <c:v>2654.22</c:v>
                </c:pt>
                <c:pt idx="4714">
                  <c:v>2654.24</c:v>
                </c:pt>
                <c:pt idx="4715">
                  <c:v>2654.2599999999998</c:v>
                </c:pt>
                <c:pt idx="4716">
                  <c:v>2654.2799999999997</c:v>
                </c:pt>
                <c:pt idx="4717">
                  <c:v>2654.3</c:v>
                </c:pt>
                <c:pt idx="4718">
                  <c:v>2654.32</c:v>
                </c:pt>
                <c:pt idx="4719">
                  <c:v>2654.34</c:v>
                </c:pt>
                <c:pt idx="4720">
                  <c:v>2654.36</c:v>
                </c:pt>
                <c:pt idx="4721">
                  <c:v>2654.38</c:v>
                </c:pt>
                <c:pt idx="4722">
                  <c:v>2654.4</c:v>
                </c:pt>
                <c:pt idx="4723">
                  <c:v>2654.42</c:v>
                </c:pt>
                <c:pt idx="4724">
                  <c:v>2654.44</c:v>
                </c:pt>
                <c:pt idx="4725">
                  <c:v>2654.46</c:v>
                </c:pt>
                <c:pt idx="4726">
                  <c:v>2654.48</c:v>
                </c:pt>
                <c:pt idx="4727">
                  <c:v>2654.5</c:v>
                </c:pt>
                <c:pt idx="4728">
                  <c:v>2654.52</c:v>
                </c:pt>
                <c:pt idx="4729">
                  <c:v>2654.54</c:v>
                </c:pt>
                <c:pt idx="4730">
                  <c:v>2654.56</c:v>
                </c:pt>
                <c:pt idx="4731">
                  <c:v>2654.58</c:v>
                </c:pt>
                <c:pt idx="4732">
                  <c:v>2654.6</c:v>
                </c:pt>
                <c:pt idx="4733">
                  <c:v>2654.62</c:v>
                </c:pt>
                <c:pt idx="4734">
                  <c:v>2654.64</c:v>
                </c:pt>
                <c:pt idx="4735">
                  <c:v>2654.66</c:v>
                </c:pt>
                <c:pt idx="4736">
                  <c:v>2654.68</c:v>
                </c:pt>
                <c:pt idx="4737">
                  <c:v>2654.7</c:v>
                </c:pt>
                <c:pt idx="4738">
                  <c:v>2654.72</c:v>
                </c:pt>
                <c:pt idx="4739">
                  <c:v>2654.74</c:v>
                </c:pt>
                <c:pt idx="4740">
                  <c:v>2654.7599999999998</c:v>
                </c:pt>
                <c:pt idx="4741">
                  <c:v>2654.7799999999997</c:v>
                </c:pt>
                <c:pt idx="4742">
                  <c:v>2654.8</c:v>
                </c:pt>
                <c:pt idx="4743">
                  <c:v>2654.82</c:v>
                </c:pt>
                <c:pt idx="4744">
                  <c:v>2654.84</c:v>
                </c:pt>
                <c:pt idx="4745">
                  <c:v>2654.86</c:v>
                </c:pt>
                <c:pt idx="4746">
                  <c:v>2654.88</c:v>
                </c:pt>
                <c:pt idx="4747">
                  <c:v>2654.9</c:v>
                </c:pt>
                <c:pt idx="4748">
                  <c:v>2654.92</c:v>
                </c:pt>
                <c:pt idx="4749">
                  <c:v>2654.94</c:v>
                </c:pt>
                <c:pt idx="4750">
                  <c:v>2654.96</c:v>
                </c:pt>
                <c:pt idx="4751">
                  <c:v>2654.98</c:v>
                </c:pt>
                <c:pt idx="4752">
                  <c:v>2655</c:v>
                </c:pt>
                <c:pt idx="4753">
                  <c:v>2655.02</c:v>
                </c:pt>
                <c:pt idx="4754">
                  <c:v>2655.04</c:v>
                </c:pt>
                <c:pt idx="4755">
                  <c:v>2655.06</c:v>
                </c:pt>
                <c:pt idx="4756">
                  <c:v>2655.08</c:v>
                </c:pt>
                <c:pt idx="4757">
                  <c:v>2655.1</c:v>
                </c:pt>
                <c:pt idx="4758">
                  <c:v>2655.12</c:v>
                </c:pt>
                <c:pt idx="4759">
                  <c:v>2655.14</c:v>
                </c:pt>
                <c:pt idx="4760">
                  <c:v>2655.16</c:v>
                </c:pt>
                <c:pt idx="4761">
                  <c:v>2655.18</c:v>
                </c:pt>
                <c:pt idx="4762">
                  <c:v>2655.2</c:v>
                </c:pt>
                <c:pt idx="4763">
                  <c:v>2655.22</c:v>
                </c:pt>
                <c:pt idx="4764">
                  <c:v>2655.24</c:v>
                </c:pt>
                <c:pt idx="4765">
                  <c:v>2655.2599999999998</c:v>
                </c:pt>
                <c:pt idx="4766">
                  <c:v>2655.2799999999997</c:v>
                </c:pt>
                <c:pt idx="4767">
                  <c:v>2655.3</c:v>
                </c:pt>
                <c:pt idx="4768">
                  <c:v>2655.32</c:v>
                </c:pt>
                <c:pt idx="4769">
                  <c:v>2655.34</c:v>
                </c:pt>
                <c:pt idx="4770">
                  <c:v>2655.36</c:v>
                </c:pt>
                <c:pt idx="4771">
                  <c:v>2655.38</c:v>
                </c:pt>
                <c:pt idx="4772">
                  <c:v>2655.4</c:v>
                </c:pt>
                <c:pt idx="4773">
                  <c:v>2655.42</c:v>
                </c:pt>
                <c:pt idx="4774">
                  <c:v>2655.44</c:v>
                </c:pt>
                <c:pt idx="4775">
                  <c:v>2655.46</c:v>
                </c:pt>
                <c:pt idx="4776">
                  <c:v>2655.48</c:v>
                </c:pt>
                <c:pt idx="4777">
                  <c:v>2655.5</c:v>
                </c:pt>
                <c:pt idx="4778">
                  <c:v>2655.52</c:v>
                </c:pt>
                <c:pt idx="4779">
                  <c:v>2655.54</c:v>
                </c:pt>
                <c:pt idx="4780">
                  <c:v>2655.56</c:v>
                </c:pt>
                <c:pt idx="4781">
                  <c:v>2655.58</c:v>
                </c:pt>
                <c:pt idx="4782">
                  <c:v>2655.6</c:v>
                </c:pt>
                <c:pt idx="4783">
                  <c:v>2655.62</c:v>
                </c:pt>
                <c:pt idx="4784">
                  <c:v>2655.64</c:v>
                </c:pt>
                <c:pt idx="4785">
                  <c:v>2655.66</c:v>
                </c:pt>
                <c:pt idx="4786">
                  <c:v>2655.68</c:v>
                </c:pt>
                <c:pt idx="4787">
                  <c:v>2655.7</c:v>
                </c:pt>
                <c:pt idx="4788">
                  <c:v>2655.72</c:v>
                </c:pt>
                <c:pt idx="4789">
                  <c:v>2655.74</c:v>
                </c:pt>
                <c:pt idx="4790">
                  <c:v>2655.7599999999998</c:v>
                </c:pt>
                <c:pt idx="4791">
                  <c:v>2655.7799999999997</c:v>
                </c:pt>
                <c:pt idx="4792">
                  <c:v>2655.8</c:v>
                </c:pt>
                <c:pt idx="4793">
                  <c:v>2655.82</c:v>
                </c:pt>
                <c:pt idx="4794">
                  <c:v>2655.84</c:v>
                </c:pt>
                <c:pt idx="4795">
                  <c:v>2655.86</c:v>
                </c:pt>
                <c:pt idx="4796">
                  <c:v>2655.88</c:v>
                </c:pt>
                <c:pt idx="4797">
                  <c:v>2655.9</c:v>
                </c:pt>
                <c:pt idx="4798">
                  <c:v>2655.92</c:v>
                </c:pt>
                <c:pt idx="4799">
                  <c:v>2655.94</c:v>
                </c:pt>
                <c:pt idx="4800">
                  <c:v>2655.96</c:v>
                </c:pt>
                <c:pt idx="4801">
                  <c:v>2655.98</c:v>
                </c:pt>
                <c:pt idx="4802">
                  <c:v>2656</c:v>
                </c:pt>
                <c:pt idx="4803">
                  <c:v>2656.02</c:v>
                </c:pt>
                <c:pt idx="4804">
                  <c:v>2656.04</c:v>
                </c:pt>
                <c:pt idx="4805">
                  <c:v>2656.06</c:v>
                </c:pt>
                <c:pt idx="4806">
                  <c:v>2656.08</c:v>
                </c:pt>
                <c:pt idx="4807">
                  <c:v>2656.1</c:v>
                </c:pt>
                <c:pt idx="4808">
                  <c:v>2656.12</c:v>
                </c:pt>
                <c:pt idx="4809">
                  <c:v>2656.14</c:v>
                </c:pt>
                <c:pt idx="4810">
                  <c:v>2656.16</c:v>
                </c:pt>
                <c:pt idx="4811">
                  <c:v>2656.18</c:v>
                </c:pt>
                <c:pt idx="4812">
                  <c:v>2656.2</c:v>
                </c:pt>
                <c:pt idx="4813">
                  <c:v>2656.22</c:v>
                </c:pt>
                <c:pt idx="4814">
                  <c:v>2656.24</c:v>
                </c:pt>
                <c:pt idx="4815">
                  <c:v>2656.2599999999998</c:v>
                </c:pt>
                <c:pt idx="4816">
                  <c:v>2656.2799999999997</c:v>
                </c:pt>
                <c:pt idx="4817">
                  <c:v>2656.3</c:v>
                </c:pt>
                <c:pt idx="4818">
                  <c:v>2656.32</c:v>
                </c:pt>
                <c:pt idx="4819">
                  <c:v>2656.34</c:v>
                </c:pt>
                <c:pt idx="4820">
                  <c:v>2656.36</c:v>
                </c:pt>
                <c:pt idx="4821">
                  <c:v>2656.38</c:v>
                </c:pt>
                <c:pt idx="4822">
                  <c:v>2656.4</c:v>
                </c:pt>
                <c:pt idx="4823">
                  <c:v>2656.42</c:v>
                </c:pt>
                <c:pt idx="4824">
                  <c:v>2656.44</c:v>
                </c:pt>
                <c:pt idx="4825">
                  <c:v>2656.46</c:v>
                </c:pt>
                <c:pt idx="4826">
                  <c:v>2656.48</c:v>
                </c:pt>
                <c:pt idx="4827">
                  <c:v>2656.5</c:v>
                </c:pt>
                <c:pt idx="4828">
                  <c:v>2656.52</c:v>
                </c:pt>
                <c:pt idx="4829">
                  <c:v>2656.54</c:v>
                </c:pt>
                <c:pt idx="4830">
                  <c:v>2656.56</c:v>
                </c:pt>
                <c:pt idx="4831">
                  <c:v>2656.58</c:v>
                </c:pt>
                <c:pt idx="4832">
                  <c:v>2656.6</c:v>
                </c:pt>
                <c:pt idx="4833">
                  <c:v>2656.62</c:v>
                </c:pt>
                <c:pt idx="4834">
                  <c:v>2656.64</c:v>
                </c:pt>
                <c:pt idx="4835">
                  <c:v>2656.66</c:v>
                </c:pt>
                <c:pt idx="4836">
                  <c:v>2656.68</c:v>
                </c:pt>
                <c:pt idx="4837">
                  <c:v>2656.7</c:v>
                </c:pt>
                <c:pt idx="4838">
                  <c:v>2656.72</c:v>
                </c:pt>
                <c:pt idx="4839">
                  <c:v>2656.74</c:v>
                </c:pt>
                <c:pt idx="4840">
                  <c:v>2656.7599999999998</c:v>
                </c:pt>
                <c:pt idx="4841">
                  <c:v>2656.7799999999997</c:v>
                </c:pt>
                <c:pt idx="4842">
                  <c:v>2656.8</c:v>
                </c:pt>
                <c:pt idx="4843">
                  <c:v>2656.82</c:v>
                </c:pt>
                <c:pt idx="4844">
                  <c:v>2656.84</c:v>
                </c:pt>
                <c:pt idx="4845">
                  <c:v>2656.86</c:v>
                </c:pt>
                <c:pt idx="4846">
                  <c:v>2656.88</c:v>
                </c:pt>
                <c:pt idx="4847">
                  <c:v>2656.9</c:v>
                </c:pt>
                <c:pt idx="4848">
                  <c:v>2656.92</c:v>
                </c:pt>
                <c:pt idx="4849">
                  <c:v>2656.94</c:v>
                </c:pt>
                <c:pt idx="4850">
                  <c:v>2656.96</c:v>
                </c:pt>
                <c:pt idx="4851">
                  <c:v>2656.98</c:v>
                </c:pt>
                <c:pt idx="4852">
                  <c:v>2657</c:v>
                </c:pt>
                <c:pt idx="4853">
                  <c:v>2657.02</c:v>
                </c:pt>
                <c:pt idx="4854">
                  <c:v>2657.04</c:v>
                </c:pt>
                <c:pt idx="4855">
                  <c:v>2657.06</c:v>
                </c:pt>
                <c:pt idx="4856">
                  <c:v>2657.08</c:v>
                </c:pt>
                <c:pt idx="4857">
                  <c:v>2657.1</c:v>
                </c:pt>
                <c:pt idx="4858">
                  <c:v>2657.12</c:v>
                </c:pt>
                <c:pt idx="4859">
                  <c:v>2657.14</c:v>
                </c:pt>
                <c:pt idx="4860">
                  <c:v>2657.16</c:v>
                </c:pt>
                <c:pt idx="4861">
                  <c:v>2657.18</c:v>
                </c:pt>
                <c:pt idx="4862">
                  <c:v>2657.2</c:v>
                </c:pt>
                <c:pt idx="4863">
                  <c:v>2657.22</c:v>
                </c:pt>
                <c:pt idx="4864">
                  <c:v>2657.24</c:v>
                </c:pt>
                <c:pt idx="4865">
                  <c:v>2657.2599999999998</c:v>
                </c:pt>
                <c:pt idx="4866">
                  <c:v>2657.2799999999997</c:v>
                </c:pt>
                <c:pt idx="4867">
                  <c:v>2657.3</c:v>
                </c:pt>
                <c:pt idx="4868">
                  <c:v>2657.32</c:v>
                </c:pt>
                <c:pt idx="4869">
                  <c:v>2657.34</c:v>
                </c:pt>
                <c:pt idx="4870">
                  <c:v>2657.36</c:v>
                </c:pt>
                <c:pt idx="4871">
                  <c:v>2657.38</c:v>
                </c:pt>
                <c:pt idx="4872">
                  <c:v>2657.4</c:v>
                </c:pt>
                <c:pt idx="4873">
                  <c:v>2657.42</c:v>
                </c:pt>
                <c:pt idx="4874">
                  <c:v>2657.44</c:v>
                </c:pt>
                <c:pt idx="4875">
                  <c:v>2657.46</c:v>
                </c:pt>
                <c:pt idx="4876">
                  <c:v>2657.48</c:v>
                </c:pt>
                <c:pt idx="4877">
                  <c:v>2657.5</c:v>
                </c:pt>
                <c:pt idx="4878">
                  <c:v>2657.52</c:v>
                </c:pt>
                <c:pt idx="4879">
                  <c:v>2657.54</c:v>
                </c:pt>
                <c:pt idx="4880">
                  <c:v>2657.56</c:v>
                </c:pt>
                <c:pt idx="4881">
                  <c:v>2657.58</c:v>
                </c:pt>
                <c:pt idx="4882">
                  <c:v>2657.6</c:v>
                </c:pt>
                <c:pt idx="4883">
                  <c:v>2657.62</c:v>
                </c:pt>
                <c:pt idx="4884">
                  <c:v>2657.64</c:v>
                </c:pt>
                <c:pt idx="4885">
                  <c:v>2657.66</c:v>
                </c:pt>
                <c:pt idx="4886">
                  <c:v>2657.68</c:v>
                </c:pt>
                <c:pt idx="4887">
                  <c:v>2657.7</c:v>
                </c:pt>
                <c:pt idx="4888">
                  <c:v>2657.72</c:v>
                </c:pt>
                <c:pt idx="4889">
                  <c:v>2657.74</c:v>
                </c:pt>
                <c:pt idx="4890">
                  <c:v>2657.7599999999998</c:v>
                </c:pt>
                <c:pt idx="4891">
                  <c:v>2657.7799999999997</c:v>
                </c:pt>
                <c:pt idx="4892">
                  <c:v>2657.8</c:v>
                </c:pt>
                <c:pt idx="4893">
                  <c:v>2657.82</c:v>
                </c:pt>
                <c:pt idx="4894">
                  <c:v>2657.84</c:v>
                </c:pt>
                <c:pt idx="4895">
                  <c:v>2657.86</c:v>
                </c:pt>
                <c:pt idx="4896">
                  <c:v>2657.88</c:v>
                </c:pt>
                <c:pt idx="4897">
                  <c:v>2657.9</c:v>
                </c:pt>
                <c:pt idx="4898">
                  <c:v>2657.92</c:v>
                </c:pt>
                <c:pt idx="4899">
                  <c:v>2657.94</c:v>
                </c:pt>
                <c:pt idx="4900">
                  <c:v>2657.96</c:v>
                </c:pt>
                <c:pt idx="4901">
                  <c:v>2657.98</c:v>
                </c:pt>
                <c:pt idx="4902">
                  <c:v>2658</c:v>
                </c:pt>
                <c:pt idx="4903">
                  <c:v>2658.02</c:v>
                </c:pt>
                <c:pt idx="4904">
                  <c:v>2658.04</c:v>
                </c:pt>
                <c:pt idx="4905">
                  <c:v>2658.06</c:v>
                </c:pt>
                <c:pt idx="4906">
                  <c:v>2658.08</c:v>
                </c:pt>
                <c:pt idx="4907">
                  <c:v>2658.1</c:v>
                </c:pt>
                <c:pt idx="4908">
                  <c:v>2658.12</c:v>
                </c:pt>
                <c:pt idx="4909">
                  <c:v>2658.14</c:v>
                </c:pt>
                <c:pt idx="4910">
                  <c:v>2658.16</c:v>
                </c:pt>
                <c:pt idx="4911">
                  <c:v>2658.18</c:v>
                </c:pt>
                <c:pt idx="4912">
                  <c:v>2658.2</c:v>
                </c:pt>
                <c:pt idx="4913">
                  <c:v>2658.22</c:v>
                </c:pt>
                <c:pt idx="4914">
                  <c:v>2658.24</c:v>
                </c:pt>
                <c:pt idx="4915">
                  <c:v>2658.2599999999998</c:v>
                </c:pt>
                <c:pt idx="4916">
                  <c:v>2658.2799999999997</c:v>
                </c:pt>
                <c:pt idx="4917">
                  <c:v>2658.3</c:v>
                </c:pt>
                <c:pt idx="4918">
                  <c:v>2658.32</c:v>
                </c:pt>
                <c:pt idx="4919">
                  <c:v>2658.34</c:v>
                </c:pt>
                <c:pt idx="4920">
                  <c:v>2658.36</c:v>
                </c:pt>
                <c:pt idx="4921">
                  <c:v>2658.38</c:v>
                </c:pt>
                <c:pt idx="4922">
                  <c:v>2658.4</c:v>
                </c:pt>
                <c:pt idx="4923">
                  <c:v>2658.42</c:v>
                </c:pt>
                <c:pt idx="4924">
                  <c:v>2658.44</c:v>
                </c:pt>
                <c:pt idx="4925">
                  <c:v>2658.46</c:v>
                </c:pt>
                <c:pt idx="4926">
                  <c:v>2658.48</c:v>
                </c:pt>
                <c:pt idx="4927">
                  <c:v>2658.5</c:v>
                </c:pt>
                <c:pt idx="4928">
                  <c:v>2658.52</c:v>
                </c:pt>
                <c:pt idx="4929">
                  <c:v>2658.54</c:v>
                </c:pt>
                <c:pt idx="4930">
                  <c:v>2658.56</c:v>
                </c:pt>
                <c:pt idx="4931">
                  <c:v>2658.58</c:v>
                </c:pt>
                <c:pt idx="4932">
                  <c:v>2658.6</c:v>
                </c:pt>
                <c:pt idx="4933">
                  <c:v>2658.62</c:v>
                </c:pt>
                <c:pt idx="4934">
                  <c:v>2658.64</c:v>
                </c:pt>
                <c:pt idx="4935">
                  <c:v>2658.66</c:v>
                </c:pt>
                <c:pt idx="4936">
                  <c:v>2658.68</c:v>
                </c:pt>
                <c:pt idx="4937">
                  <c:v>2658.7</c:v>
                </c:pt>
                <c:pt idx="4938">
                  <c:v>2658.72</c:v>
                </c:pt>
                <c:pt idx="4939">
                  <c:v>2658.74</c:v>
                </c:pt>
                <c:pt idx="4940">
                  <c:v>2658.7599999999998</c:v>
                </c:pt>
                <c:pt idx="4941">
                  <c:v>2658.7799999999997</c:v>
                </c:pt>
                <c:pt idx="4942">
                  <c:v>2658.8</c:v>
                </c:pt>
                <c:pt idx="4943">
                  <c:v>2658.82</c:v>
                </c:pt>
                <c:pt idx="4944">
                  <c:v>2658.84</c:v>
                </c:pt>
                <c:pt idx="4945">
                  <c:v>2658.86</c:v>
                </c:pt>
                <c:pt idx="4946">
                  <c:v>2658.88</c:v>
                </c:pt>
                <c:pt idx="4947">
                  <c:v>2658.9</c:v>
                </c:pt>
                <c:pt idx="4948">
                  <c:v>2658.92</c:v>
                </c:pt>
                <c:pt idx="4949">
                  <c:v>2658.94</c:v>
                </c:pt>
                <c:pt idx="4950">
                  <c:v>2658.96</c:v>
                </c:pt>
                <c:pt idx="4951">
                  <c:v>2658.98</c:v>
                </c:pt>
                <c:pt idx="4952">
                  <c:v>2659</c:v>
                </c:pt>
                <c:pt idx="4953">
                  <c:v>2659.02</c:v>
                </c:pt>
                <c:pt idx="4954">
                  <c:v>2659.04</c:v>
                </c:pt>
                <c:pt idx="4955">
                  <c:v>2659.06</c:v>
                </c:pt>
                <c:pt idx="4956">
                  <c:v>2659.08</c:v>
                </c:pt>
                <c:pt idx="4957">
                  <c:v>2659.1</c:v>
                </c:pt>
                <c:pt idx="4958">
                  <c:v>2659.12</c:v>
                </c:pt>
                <c:pt idx="4959">
                  <c:v>2659.14</c:v>
                </c:pt>
                <c:pt idx="4960">
                  <c:v>2659.16</c:v>
                </c:pt>
                <c:pt idx="4961">
                  <c:v>2659.18</c:v>
                </c:pt>
                <c:pt idx="4962">
                  <c:v>2659.2</c:v>
                </c:pt>
                <c:pt idx="4963">
                  <c:v>2659.22</c:v>
                </c:pt>
                <c:pt idx="4964">
                  <c:v>2659.24</c:v>
                </c:pt>
                <c:pt idx="4965">
                  <c:v>2659.2599999999998</c:v>
                </c:pt>
                <c:pt idx="4966">
                  <c:v>2659.2799999999997</c:v>
                </c:pt>
                <c:pt idx="4967">
                  <c:v>2659.3</c:v>
                </c:pt>
                <c:pt idx="4968">
                  <c:v>2659.32</c:v>
                </c:pt>
                <c:pt idx="4969">
                  <c:v>2659.34</c:v>
                </c:pt>
                <c:pt idx="4970">
                  <c:v>2659.36</c:v>
                </c:pt>
                <c:pt idx="4971">
                  <c:v>2659.38</c:v>
                </c:pt>
                <c:pt idx="4972">
                  <c:v>2659.4</c:v>
                </c:pt>
                <c:pt idx="4973">
                  <c:v>2659.42</c:v>
                </c:pt>
                <c:pt idx="4974">
                  <c:v>2659.44</c:v>
                </c:pt>
                <c:pt idx="4975">
                  <c:v>2659.46</c:v>
                </c:pt>
                <c:pt idx="4976">
                  <c:v>2659.48</c:v>
                </c:pt>
                <c:pt idx="4977">
                  <c:v>2659.5</c:v>
                </c:pt>
                <c:pt idx="4978">
                  <c:v>2659.52</c:v>
                </c:pt>
                <c:pt idx="4979">
                  <c:v>2659.54</c:v>
                </c:pt>
                <c:pt idx="4980">
                  <c:v>2659.56</c:v>
                </c:pt>
                <c:pt idx="4981">
                  <c:v>2659.58</c:v>
                </c:pt>
                <c:pt idx="4982">
                  <c:v>2659.6</c:v>
                </c:pt>
                <c:pt idx="4983">
                  <c:v>2659.62</c:v>
                </c:pt>
                <c:pt idx="4984">
                  <c:v>2659.64</c:v>
                </c:pt>
                <c:pt idx="4985">
                  <c:v>2659.66</c:v>
                </c:pt>
                <c:pt idx="4986">
                  <c:v>2659.68</c:v>
                </c:pt>
                <c:pt idx="4987">
                  <c:v>2659.7</c:v>
                </c:pt>
                <c:pt idx="4988">
                  <c:v>2659.72</c:v>
                </c:pt>
                <c:pt idx="4989">
                  <c:v>2659.74</c:v>
                </c:pt>
                <c:pt idx="4990">
                  <c:v>2659.7599999999998</c:v>
                </c:pt>
                <c:pt idx="4991">
                  <c:v>2659.7799999999997</c:v>
                </c:pt>
                <c:pt idx="4992">
                  <c:v>2659.8</c:v>
                </c:pt>
                <c:pt idx="4993">
                  <c:v>2659.82</c:v>
                </c:pt>
                <c:pt idx="4994">
                  <c:v>2659.84</c:v>
                </c:pt>
                <c:pt idx="4995">
                  <c:v>2659.86</c:v>
                </c:pt>
                <c:pt idx="4996">
                  <c:v>2659.88</c:v>
                </c:pt>
                <c:pt idx="4997">
                  <c:v>2659.9</c:v>
                </c:pt>
                <c:pt idx="4998">
                  <c:v>2659.92</c:v>
                </c:pt>
                <c:pt idx="4999">
                  <c:v>2659.94</c:v>
                </c:pt>
                <c:pt idx="5000">
                  <c:v>2659.96</c:v>
                </c:pt>
                <c:pt idx="5001">
                  <c:v>2659.98</c:v>
                </c:pt>
                <c:pt idx="5002">
                  <c:v>2660</c:v>
                </c:pt>
                <c:pt idx="5003">
                  <c:v>2660.02</c:v>
                </c:pt>
                <c:pt idx="5004">
                  <c:v>2660.04</c:v>
                </c:pt>
                <c:pt idx="5005">
                  <c:v>2660.06</c:v>
                </c:pt>
                <c:pt idx="5006">
                  <c:v>2660.08</c:v>
                </c:pt>
                <c:pt idx="5007">
                  <c:v>2660.1</c:v>
                </c:pt>
                <c:pt idx="5008">
                  <c:v>2660.12</c:v>
                </c:pt>
                <c:pt idx="5009">
                  <c:v>2660.14</c:v>
                </c:pt>
                <c:pt idx="5010">
                  <c:v>2660.16</c:v>
                </c:pt>
                <c:pt idx="5011">
                  <c:v>2660.18</c:v>
                </c:pt>
                <c:pt idx="5012">
                  <c:v>2660.2</c:v>
                </c:pt>
                <c:pt idx="5013">
                  <c:v>2660.22</c:v>
                </c:pt>
                <c:pt idx="5014">
                  <c:v>2660.24</c:v>
                </c:pt>
                <c:pt idx="5015">
                  <c:v>2660.2599999999998</c:v>
                </c:pt>
                <c:pt idx="5016">
                  <c:v>2660.2799999999997</c:v>
                </c:pt>
                <c:pt idx="5017">
                  <c:v>2660.3</c:v>
                </c:pt>
                <c:pt idx="5018">
                  <c:v>2660.32</c:v>
                </c:pt>
                <c:pt idx="5019">
                  <c:v>2660.34</c:v>
                </c:pt>
                <c:pt idx="5020">
                  <c:v>2660.36</c:v>
                </c:pt>
                <c:pt idx="5021">
                  <c:v>2660.38</c:v>
                </c:pt>
                <c:pt idx="5022">
                  <c:v>2660.4</c:v>
                </c:pt>
                <c:pt idx="5023">
                  <c:v>2660.42</c:v>
                </c:pt>
                <c:pt idx="5024">
                  <c:v>2660.44</c:v>
                </c:pt>
                <c:pt idx="5025">
                  <c:v>2660.46</c:v>
                </c:pt>
                <c:pt idx="5026">
                  <c:v>2660.48</c:v>
                </c:pt>
                <c:pt idx="5027">
                  <c:v>2660.5</c:v>
                </c:pt>
                <c:pt idx="5028">
                  <c:v>2660.52</c:v>
                </c:pt>
                <c:pt idx="5029">
                  <c:v>2660.54</c:v>
                </c:pt>
                <c:pt idx="5030">
                  <c:v>2660.56</c:v>
                </c:pt>
                <c:pt idx="5031">
                  <c:v>2660.58</c:v>
                </c:pt>
                <c:pt idx="5032">
                  <c:v>2660.6</c:v>
                </c:pt>
                <c:pt idx="5033">
                  <c:v>2660.62</c:v>
                </c:pt>
                <c:pt idx="5034">
                  <c:v>2660.64</c:v>
                </c:pt>
                <c:pt idx="5035">
                  <c:v>2660.66</c:v>
                </c:pt>
                <c:pt idx="5036">
                  <c:v>2660.68</c:v>
                </c:pt>
                <c:pt idx="5037">
                  <c:v>2660.7</c:v>
                </c:pt>
                <c:pt idx="5038">
                  <c:v>2660.72</c:v>
                </c:pt>
                <c:pt idx="5039">
                  <c:v>2660.74</c:v>
                </c:pt>
                <c:pt idx="5040">
                  <c:v>2660.7599999999998</c:v>
                </c:pt>
                <c:pt idx="5041">
                  <c:v>2660.7799999999997</c:v>
                </c:pt>
                <c:pt idx="5042">
                  <c:v>2660.8</c:v>
                </c:pt>
                <c:pt idx="5043">
                  <c:v>2660.82</c:v>
                </c:pt>
                <c:pt idx="5044">
                  <c:v>2660.84</c:v>
                </c:pt>
                <c:pt idx="5045">
                  <c:v>2660.86</c:v>
                </c:pt>
                <c:pt idx="5046">
                  <c:v>2660.88</c:v>
                </c:pt>
                <c:pt idx="5047">
                  <c:v>2660.9</c:v>
                </c:pt>
                <c:pt idx="5048">
                  <c:v>2660.92</c:v>
                </c:pt>
                <c:pt idx="5049">
                  <c:v>2660.94</c:v>
                </c:pt>
                <c:pt idx="5050">
                  <c:v>2660.96</c:v>
                </c:pt>
                <c:pt idx="5051">
                  <c:v>2660.98</c:v>
                </c:pt>
                <c:pt idx="5052">
                  <c:v>2661</c:v>
                </c:pt>
                <c:pt idx="5053">
                  <c:v>2661.02</c:v>
                </c:pt>
                <c:pt idx="5054">
                  <c:v>2661.04</c:v>
                </c:pt>
                <c:pt idx="5055">
                  <c:v>2661.06</c:v>
                </c:pt>
                <c:pt idx="5056">
                  <c:v>2661.08</c:v>
                </c:pt>
                <c:pt idx="5057">
                  <c:v>2661.1</c:v>
                </c:pt>
                <c:pt idx="5058">
                  <c:v>2661.12</c:v>
                </c:pt>
                <c:pt idx="5059">
                  <c:v>2661.14</c:v>
                </c:pt>
                <c:pt idx="5060">
                  <c:v>2661.16</c:v>
                </c:pt>
                <c:pt idx="5061">
                  <c:v>2661.18</c:v>
                </c:pt>
                <c:pt idx="5062">
                  <c:v>2661.2</c:v>
                </c:pt>
                <c:pt idx="5063">
                  <c:v>2661.22</c:v>
                </c:pt>
                <c:pt idx="5064">
                  <c:v>2661.24</c:v>
                </c:pt>
                <c:pt idx="5065">
                  <c:v>2661.2599999999998</c:v>
                </c:pt>
                <c:pt idx="5066">
                  <c:v>2661.2799999999997</c:v>
                </c:pt>
                <c:pt idx="5067">
                  <c:v>2661.3</c:v>
                </c:pt>
                <c:pt idx="5068">
                  <c:v>2661.32</c:v>
                </c:pt>
                <c:pt idx="5069">
                  <c:v>2661.34</c:v>
                </c:pt>
                <c:pt idx="5070">
                  <c:v>2661.36</c:v>
                </c:pt>
                <c:pt idx="5071">
                  <c:v>2661.38</c:v>
                </c:pt>
                <c:pt idx="5072">
                  <c:v>2661.4</c:v>
                </c:pt>
                <c:pt idx="5073">
                  <c:v>2661.42</c:v>
                </c:pt>
                <c:pt idx="5074">
                  <c:v>2661.44</c:v>
                </c:pt>
                <c:pt idx="5075">
                  <c:v>2661.46</c:v>
                </c:pt>
                <c:pt idx="5076">
                  <c:v>2661.48</c:v>
                </c:pt>
                <c:pt idx="5077">
                  <c:v>2661.5</c:v>
                </c:pt>
                <c:pt idx="5078">
                  <c:v>2661.52</c:v>
                </c:pt>
                <c:pt idx="5079">
                  <c:v>2661.54</c:v>
                </c:pt>
                <c:pt idx="5080">
                  <c:v>2661.56</c:v>
                </c:pt>
                <c:pt idx="5081">
                  <c:v>2661.58</c:v>
                </c:pt>
                <c:pt idx="5082">
                  <c:v>2661.6</c:v>
                </c:pt>
                <c:pt idx="5083">
                  <c:v>2661.62</c:v>
                </c:pt>
                <c:pt idx="5084">
                  <c:v>2661.64</c:v>
                </c:pt>
                <c:pt idx="5085">
                  <c:v>2661.66</c:v>
                </c:pt>
                <c:pt idx="5086">
                  <c:v>2661.68</c:v>
                </c:pt>
                <c:pt idx="5087">
                  <c:v>2661.7</c:v>
                </c:pt>
                <c:pt idx="5088">
                  <c:v>2661.72</c:v>
                </c:pt>
                <c:pt idx="5089">
                  <c:v>2661.74</c:v>
                </c:pt>
                <c:pt idx="5090">
                  <c:v>2661.7599999999998</c:v>
                </c:pt>
                <c:pt idx="5091">
                  <c:v>2661.7799999999997</c:v>
                </c:pt>
                <c:pt idx="5092">
                  <c:v>2661.8</c:v>
                </c:pt>
                <c:pt idx="5093">
                  <c:v>2661.82</c:v>
                </c:pt>
                <c:pt idx="5094">
                  <c:v>2661.84</c:v>
                </c:pt>
                <c:pt idx="5095">
                  <c:v>2661.86</c:v>
                </c:pt>
                <c:pt idx="5096">
                  <c:v>2661.88</c:v>
                </c:pt>
                <c:pt idx="5097">
                  <c:v>2661.9</c:v>
                </c:pt>
                <c:pt idx="5098">
                  <c:v>2661.92</c:v>
                </c:pt>
                <c:pt idx="5099">
                  <c:v>2661.94</c:v>
                </c:pt>
                <c:pt idx="5100">
                  <c:v>2661.96</c:v>
                </c:pt>
                <c:pt idx="5101">
                  <c:v>2661.98</c:v>
                </c:pt>
                <c:pt idx="5102">
                  <c:v>2662</c:v>
                </c:pt>
                <c:pt idx="5103">
                  <c:v>2662.02</c:v>
                </c:pt>
                <c:pt idx="5104">
                  <c:v>2662.04</c:v>
                </c:pt>
                <c:pt idx="5105">
                  <c:v>2662.06</c:v>
                </c:pt>
                <c:pt idx="5106">
                  <c:v>2662.08</c:v>
                </c:pt>
                <c:pt idx="5107">
                  <c:v>2662.1</c:v>
                </c:pt>
                <c:pt idx="5108">
                  <c:v>2662.12</c:v>
                </c:pt>
                <c:pt idx="5109">
                  <c:v>2662.14</c:v>
                </c:pt>
                <c:pt idx="5110">
                  <c:v>2662.16</c:v>
                </c:pt>
                <c:pt idx="5111">
                  <c:v>2662.18</c:v>
                </c:pt>
                <c:pt idx="5112">
                  <c:v>2662.2</c:v>
                </c:pt>
                <c:pt idx="5113">
                  <c:v>2662.22</c:v>
                </c:pt>
                <c:pt idx="5114">
                  <c:v>2662.24</c:v>
                </c:pt>
                <c:pt idx="5115">
                  <c:v>2662.2599999999998</c:v>
                </c:pt>
                <c:pt idx="5116">
                  <c:v>2662.2799999999997</c:v>
                </c:pt>
                <c:pt idx="5117">
                  <c:v>2662.3</c:v>
                </c:pt>
                <c:pt idx="5118">
                  <c:v>2662.32</c:v>
                </c:pt>
                <c:pt idx="5119">
                  <c:v>2662.34</c:v>
                </c:pt>
                <c:pt idx="5120">
                  <c:v>2662.36</c:v>
                </c:pt>
                <c:pt idx="5121">
                  <c:v>2662.38</c:v>
                </c:pt>
                <c:pt idx="5122">
                  <c:v>2662.4</c:v>
                </c:pt>
                <c:pt idx="5123">
                  <c:v>2662.42</c:v>
                </c:pt>
                <c:pt idx="5124">
                  <c:v>2662.44</c:v>
                </c:pt>
                <c:pt idx="5125">
                  <c:v>2662.46</c:v>
                </c:pt>
                <c:pt idx="5126">
                  <c:v>2662.48</c:v>
                </c:pt>
                <c:pt idx="5127">
                  <c:v>2662.5</c:v>
                </c:pt>
                <c:pt idx="5128">
                  <c:v>2662.52</c:v>
                </c:pt>
                <c:pt idx="5129">
                  <c:v>2662.54</c:v>
                </c:pt>
                <c:pt idx="5130">
                  <c:v>2662.56</c:v>
                </c:pt>
                <c:pt idx="5131">
                  <c:v>2662.58</c:v>
                </c:pt>
                <c:pt idx="5132">
                  <c:v>2662.6</c:v>
                </c:pt>
                <c:pt idx="5133">
                  <c:v>2662.62</c:v>
                </c:pt>
                <c:pt idx="5134">
                  <c:v>2662.64</c:v>
                </c:pt>
                <c:pt idx="5135">
                  <c:v>2662.66</c:v>
                </c:pt>
                <c:pt idx="5136">
                  <c:v>2662.68</c:v>
                </c:pt>
                <c:pt idx="5137">
                  <c:v>2662.7</c:v>
                </c:pt>
                <c:pt idx="5138">
                  <c:v>2662.72</c:v>
                </c:pt>
                <c:pt idx="5139">
                  <c:v>2662.74</c:v>
                </c:pt>
                <c:pt idx="5140">
                  <c:v>2662.7599999999998</c:v>
                </c:pt>
                <c:pt idx="5141">
                  <c:v>2662.7799999999997</c:v>
                </c:pt>
                <c:pt idx="5142">
                  <c:v>2662.8</c:v>
                </c:pt>
                <c:pt idx="5143">
                  <c:v>2662.82</c:v>
                </c:pt>
                <c:pt idx="5144">
                  <c:v>2662.84</c:v>
                </c:pt>
                <c:pt idx="5145">
                  <c:v>2662.86</c:v>
                </c:pt>
                <c:pt idx="5146">
                  <c:v>2662.88</c:v>
                </c:pt>
                <c:pt idx="5147">
                  <c:v>2662.9</c:v>
                </c:pt>
                <c:pt idx="5148">
                  <c:v>2662.92</c:v>
                </c:pt>
                <c:pt idx="5149">
                  <c:v>2662.94</c:v>
                </c:pt>
                <c:pt idx="5150">
                  <c:v>2662.96</c:v>
                </c:pt>
                <c:pt idx="5151">
                  <c:v>2662.98</c:v>
                </c:pt>
                <c:pt idx="5152">
                  <c:v>2663</c:v>
                </c:pt>
                <c:pt idx="5153">
                  <c:v>2663.02</c:v>
                </c:pt>
                <c:pt idx="5154">
                  <c:v>2663.04</c:v>
                </c:pt>
                <c:pt idx="5155">
                  <c:v>2663.06</c:v>
                </c:pt>
                <c:pt idx="5156">
                  <c:v>2663.08</c:v>
                </c:pt>
                <c:pt idx="5157">
                  <c:v>2663.1</c:v>
                </c:pt>
                <c:pt idx="5158">
                  <c:v>2663.12</c:v>
                </c:pt>
                <c:pt idx="5159">
                  <c:v>2663.14</c:v>
                </c:pt>
                <c:pt idx="5160">
                  <c:v>2663.16</c:v>
                </c:pt>
                <c:pt idx="5161">
                  <c:v>2663.18</c:v>
                </c:pt>
                <c:pt idx="5162">
                  <c:v>2663.2</c:v>
                </c:pt>
                <c:pt idx="5163">
                  <c:v>2663.22</c:v>
                </c:pt>
                <c:pt idx="5164">
                  <c:v>2663.24</c:v>
                </c:pt>
                <c:pt idx="5165">
                  <c:v>2663.2599999999998</c:v>
                </c:pt>
                <c:pt idx="5166">
                  <c:v>2663.2799999999997</c:v>
                </c:pt>
                <c:pt idx="5167">
                  <c:v>2663.3</c:v>
                </c:pt>
                <c:pt idx="5168">
                  <c:v>2663.32</c:v>
                </c:pt>
                <c:pt idx="5169">
                  <c:v>2663.34</c:v>
                </c:pt>
                <c:pt idx="5170">
                  <c:v>2663.36</c:v>
                </c:pt>
                <c:pt idx="5171">
                  <c:v>2663.38</c:v>
                </c:pt>
                <c:pt idx="5172">
                  <c:v>2663.4</c:v>
                </c:pt>
                <c:pt idx="5173">
                  <c:v>2663.42</c:v>
                </c:pt>
                <c:pt idx="5174">
                  <c:v>2663.44</c:v>
                </c:pt>
                <c:pt idx="5175">
                  <c:v>2663.46</c:v>
                </c:pt>
                <c:pt idx="5176">
                  <c:v>2663.48</c:v>
                </c:pt>
                <c:pt idx="5177">
                  <c:v>2663.5</c:v>
                </c:pt>
                <c:pt idx="5178">
                  <c:v>2663.52</c:v>
                </c:pt>
                <c:pt idx="5179">
                  <c:v>2663.54</c:v>
                </c:pt>
                <c:pt idx="5180">
                  <c:v>2663.56</c:v>
                </c:pt>
                <c:pt idx="5181">
                  <c:v>2663.58</c:v>
                </c:pt>
                <c:pt idx="5182">
                  <c:v>2663.6</c:v>
                </c:pt>
                <c:pt idx="5183">
                  <c:v>2663.62</c:v>
                </c:pt>
                <c:pt idx="5184">
                  <c:v>2663.64</c:v>
                </c:pt>
                <c:pt idx="5185">
                  <c:v>2663.66</c:v>
                </c:pt>
                <c:pt idx="5186">
                  <c:v>2663.68</c:v>
                </c:pt>
                <c:pt idx="5187">
                  <c:v>2663.7</c:v>
                </c:pt>
                <c:pt idx="5188">
                  <c:v>2663.72</c:v>
                </c:pt>
                <c:pt idx="5189">
                  <c:v>2663.74</c:v>
                </c:pt>
                <c:pt idx="5190">
                  <c:v>2663.7599999999998</c:v>
                </c:pt>
                <c:pt idx="5191">
                  <c:v>2663.7799999999997</c:v>
                </c:pt>
                <c:pt idx="5192">
                  <c:v>2663.8</c:v>
                </c:pt>
                <c:pt idx="5193">
                  <c:v>2663.82</c:v>
                </c:pt>
                <c:pt idx="5194">
                  <c:v>2663.84</c:v>
                </c:pt>
                <c:pt idx="5195">
                  <c:v>2663.86</c:v>
                </c:pt>
                <c:pt idx="5196">
                  <c:v>2663.88</c:v>
                </c:pt>
                <c:pt idx="5197">
                  <c:v>2663.9</c:v>
                </c:pt>
                <c:pt idx="5198">
                  <c:v>2663.92</c:v>
                </c:pt>
                <c:pt idx="5199">
                  <c:v>2663.94</c:v>
                </c:pt>
                <c:pt idx="5200">
                  <c:v>2663.96</c:v>
                </c:pt>
                <c:pt idx="5201">
                  <c:v>2663.98</c:v>
                </c:pt>
                <c:pt idx="5202">
                  <c:v>2664</c:v>
                </c:pt>
                <c:pt idx="5203">
                  <c:v>2664.02</c:v>
                </c:pt>
                <c:pt idx="5204">
                  <c:v>2664.04</c:v>
                </c:pt>
                <c:pt idx="5205">
                  <c:v>2664.06</c:v>
                </c:pt>
                <c:pt idx="5206">
                  <c:v>2664.08</c:v>
                </c:pt>
                <c:pt idx="5207">
                  <c:v>2664.1</c:v>
                </c:pt>
                <c:pt idx="5208">
                  <c:v>2664.12</c:v>
                </c:pt>
                <c:pt idx="5209">
                  <c:v>2664.14</c:v>
                </c:pt>
                <c:pt idx="5210">
                  <c:v>2664.16</c:v>
                </c:pt>
                <c:pt idx="5211">
                  <c:v>2664.18</c:v>
                </c:pt>
                <c:pt idx="5212">
                  <c:v>2664.2</c:v>
                </c:pt>
                <c:pt idx="5213">
                  <c:v>2664.22</c:v>
                </c:pt>
                <c:pt idx="5214">
                  <c:v>2664.24</c:v>
                </c:pt>
                <c:pt idx="5215">
                  <c:v>2664.2599999999998</c:v>
                </c:pt>
                <c:pt idx="5216">
                  <c:v>2664.2799999999997</c:v>
                </c:pt>
                <c:pt idx="5217">
                  <c:v>2664.3</c:v>
                </c:pt>
                <c:pt idx="5218">
                  <c:v>2664.32</c:v>
                </c:pt>
                <c:pt idx="5219">
                  <c:v>2664.34</c:v>
                </c:pt>
                <c:pt idx="5220">
                  <c:v>2664.36</c:v>
                </c:pt>
                <c:pt idx="5221">
                  <c:v>2664.38</c:v>
                </c:pt>
                <c:pt idx="5222">
                  <c:v>2664.4</c:v>
                </c:pt>
                <c:pt idx="5223">
                  <c:v>2664.42</c:v>
                </c:pt>
                <c:pt idx="5224">
                  <c:v>2664.44</c:v>
                </c:pt>
                <c:pt idx="5225">
                  <c:v>2664.46</c:v>
                </c:pt>
                <c:pt idx="5226">
                  <c:v>2664.48</c:v>
                </c:pt>
                <c:pt idx="5227">
                  <c:v>2664.5</c:v>
                </c:pt>
                <c:pt idx="5228">
                  <c:v>2664.52</c:v>
                </c:pt>
                <c:pt idx="5229">
                  <c:v>2664.54</c:v>
                </c:pt>
                <c:pt idx="5230">
                  <c:v>2664.56</c:v>
                </c:pt>
                <c:pt idx="5231">
                  <c:v>2664.58</c:v>
                </c:pt>
                <c:pt idx="5232">
                  <c:v>2664.6</c:v>
                </c:pt>
                <c:pt idx="5233">
                  <c:v>2664.62</c:v>
                </c:pt>
                <c:pt idx="5234">
                  <c:v>2664.64</c:v>
                </c:pt>
                <c:pt idx="5235">
                  <c:v>2664.66</c:v>
                </c:pt>
                <c:pt idx="5236">
                  <c:v>2664.68</c:v>
                </c:pt>
                <c:pt idx="5237">
                  <c:v>2664.7</c:v>
                </c:pt>
                <c:pt idx="5238">
                  <c:v>2664.72</c:v>
                </c:pt>
                <c:pt idx="5239">
                  <c:v>2664.74</c:v>
                </c:pt>
                <c:pt idx="5240">
                  <c:v>2664.7599999999998</c:v>
                </c:pt>
                <c:pt idx="5241">
                  <c:v>2664.7799999999997</c:v>
                </c:pt>
                <c:pt idx="5242">
                  <c:v>2664.8</c:v>
                </c:pt>
                <c:pt idx="5243">
                  <c:v>2664.82</c:v>
                </c:pt>
                <c:pt idx="5244">
                  <c:v>2664.84</c:v>
                </c:pt>
                <c:pt idx="5245">
                  <c:v>2664.86</c:v>
                </c:pt>
                <c:pt idx="5246">
                  <c:v>2664.88</c:v>
                </c:pt>
                <c:pt idx="5247">
                  <c:v>2664.9</c:v>
                </c:pt>
                <c:pt idx="5248">
                  <c:v>2664.92</c:v>
                </c:pt>
                <c:pt idx="5249">
                  <c:v>2664.94</c:v>
                </c:pt>
                <c:pt idx="5250">
                  <c:v>2664.96</c:v>
                </c:pt>
                <c:pt idx="5251">
                  <c:v>2664.98</c:v>
                </c:pt>
                <c:pt idx="5252">
                  <c:v>2665</c:v>
                </c:pt>
                <c:pt idx="5253">
                  <c:v>2665.02</c:v>
                </c:pt>
                <c:pt idx="5254">
                  <c:v>2665.04</c:v>
                </c:pt>
                <c:pt idx="5255">
                  <c:v>2665.06</c:v>
                </c:pt>
                <c:pt idx="5256">
                  <c:v>2665.08</c:v>
                </c:pt>
                <c:pt idx="5257">
                  <c:v>2665.1</c:v>
                </c:pt>
                <c:pt idx="5258">
                  <c:v>2665.12</c:v>
                </c:pt>
                <c:pt idx="5259">
                  <c:v>2665.14</c:v>
                </c:pt>
                <c:pt idx="5260">
                  <c:v>2665.16</c:v>
                </c:pt>
                <c:pt idx="5261">
                  <c:v>2665.18</c:v>
                </c:pt>
                <c:pt idx="5262">
                  <c:v>2665.2</c:v>
                </c:pt>
                <c:pt idx="5263">
                  <c:v>2665.22</c:v>
                </c:pt>
                <c:pt idx="5264">
                  <c:v>2665.24</c:v>
                </c:pt>
                <c:pt idx="5265">
                  <c:v>2665.2599999999998</c:v>
                </c:pt>
                <c:pt idx="5266">
                  <c:v>2665.2799999999997</c:v>
                </c:pt>
                <c:pt idx="5267">
                  <c:v>2665.3</c:v>
                </c:pt>
                <c:pt idx="5268">
                  <c:v>2665.32</c:v>
                </c:pt>
                <c:pt idx="5269">
                  <c:v>2665.34</c:v>
                </c:pt>
                <c:pt idx="5270">
                  <c:v>2665.36</c:v>
                </c:pt>
                <c:pt idx="5271">
                  <c:v>2665.38</c:v>
                </c:pt>
                <c:pt idx="5272">
                  <c:v>2665.4</c:v>
                </c:pt>
                <c:pt idx="5273">
                  <c:v>2665.42</c:v>
                </c:pt>
                <c:pt idx="5274">
                  <c:v>2665.44</c:v>
                </c:pt>
                <c:pt idx="5275">
                  <c:v>2665.46</c:v>
                </c:pt>
                <c:pt idx="5276">
                  <c:v>2665.48</c:v>
                </c:pt>
                <c:pt idx="5277">
                  <c:v>2665.5</c:v>
                </c:pt>
                <c:pt idx="5278">
                  <c:v>2665.52</c:v>
                </c:pt>
                <c:pt idx="5279">
                  <c:v>2665.54</c:v>
                </c:pt>
                <c:pt idx="5280">
                  <c:v>2665.56</c:v>
                </c:pt>
                <c:pt idx="5281">
                  <c:v>2665.58</c:v>
                </c:pt>
                <c:pt idx="5282">
                  <c:v>2665.6</c:v>
                </c:pt>
                <c:pt idx="5283">
                  <c:v>2665.62</c:v>
                </c:pt>
                <c:pt idx="5284">
                  <c:v>2665.64</c:v>
                </c:pt>
                <c:pt idx="5285">
                  <c:v>2665.66</c:v>
                </c:pt>
                <c:pt idx="5286">
                  <c:v>2665.68</c:v>
                </c:pt>
                <c:pt idx="5287">
                  <c:v>2665.7</c:v>
                </c:pt>
                <c:pt idx="5288">
                  <c:v>2665.72</c:v>
                </c:pt>
                <c:pt idx="5289">
                  <c:v>2665.74</c:v>
                </c:pt>
                <c:pt idx="5290">
                  <c:v>2665.7599999999998</c:v>
                </c:pt>
                <c:pt idx="5291">
                  <c:v>2665.7799999999997</c:v>
                </c:pt>
                <c:pt idx="5292">
                  <c:v>2665.8</c:v>
                </c:pt>
                <c:pt idx="5293">
                  <c:v>2665.82</c:v>
                </c:pt>
                <c:pt idx="5294">
                  <c:v>2665.84</c:v>
                </c:pt>
                <c:pt idx="5295">
                  <c:v>2665.86</c:v>
                </c:pt>
                <c:pt idx="5296">
                  <c:v>2665.88</c:v>
                </c:pt>
                <c:pt idx="5297">
                  <c:v>2665.9</c:v>
                </c:pt>
                <c:pt idx="5298">
                  <c:v>2665.92</c:v>
                </c:pt>
                <c:pt idx="5299">
                  <c:v>2665.94</c:v>
                </c:pt>
                <c:pt idx="5300">
                  <c:v>2665.96</c:v>
                </c:pt>
                <c:pt idx="5301">
                  <c:v>2665.98</c:v>
                </c:pt>
                <c:pt idx="5302">
                  <c:v>2666</c:v>
                </c:pt>
                <c:pt idx="5303">
                  <c:v>2666.02</c:v>
                </c:pt>
                <c:pt idx="5304">
                  <c:v>2666.04</c:v>
                </c:pt>
                <c:pt idx="5305">
                  <c:v>2666.06</c:v>
                </c:pt>
                <c:pt idx="5306">
                  <c:v>2666.08</c:v>
                </c:pt>
                <c:pt idx="5307">
                  <c:v>2666.1</c:v>
                </c:pt>
                <c:pt idx="5308">
                  <c:v>2666.12</c:v>
                </c:pt>
                <c:pt idx="5309">
                  <c:v>2666.14</c:v>
                </c:pt>
                <c:pt idx="5310">
                  <c:v>2666.16</c:v>
                </c:pt>
                <c:pt idx="5311">
                  <c:v>2666.18</c:v>
                </c:pt>
                <c:pt idx="5312">
                  <c:v>2666.2</c:v>
                </c:pt>
                <c:pt idx="5313">
                  <c:v>2666.22</c:v>
                </c:pt>
                <c:pt idx="5314">
                  <c:v>2666.24</c:v>
                </c:pt>
                <c:pt idx="5315">
                  <c:v>2666.2599999999998</c:v>
                </c:pt>
                <c:pt idx="5316">
                  <c:v>2666.2799999999997</c:v>
                </c:pt>
                <c:pt idx="5317">
                  <c:v>2666.3</c:v>
                </c:pt>
                <c:pt idx="5318">
                  <c:v>2666.32</c:v>
                </c:pt>
                <c:pt idx="5319">
                  <c:v>2666.34</c:v>
                </c:pt>
                <c:pt idx="5320">
                  <c:v>2666.36</c:v>
                </c:pt>
                <c:pt idx="5321">
                  <c:v>2666.38</c:v>
                </c:pt>
                <c:pt idx="5322">
                  <c:v>2666.4</c:v>
                </c:pt>
                <c:pt idx="5323">
                  <c:v>2666.42</c:v>
                </c:pt>
                <c:pt idx="5324">
                  <c:v>2666.44</c:v>
                </c:pt>
                <c:pt idx="5325">
                  <c:v>2666.46</c:v>
                </c:pt>
                <c:pt idx="5326">
                  <c:v>2666.48</c:v>
                </c:pt>
                <c:pt idx="5327">
                  <c:v>2666.5</c:v>
                </c:pt>
                <c:pt idx="5328">
                  <c:v>2666.52</c:v>
                </c:pt>
                <c:pt idx="5329">
                  <c:v>2666.54</c:v>
                </c:pt>
                <c:pt idx="5330">
                  <c:v>2666.56</c:v>
                </c:pt>
                <c:pt idx="5331">
                  <c:v>2666.58</c:v>
                </c:pt>
                <c:pt idx="5332">
                  <c:v>2666.6</c:v>
                </c:pt>
                <c:pt idx="5333">
                  <c:v>2666.62</c:v>
                </c:pt>
                <c:pt idx="5334">
                  <c:v>2666.64</c:v>
                </c:pt>
                <c:pt idx="5335">
                  <c:v>2666.66</c:v>
                </c:pt>
                <c:pt idx="5336">
                  <c:v>2666.68</c:v>
                </c:pt>
                <c:pt idx="5337">
                  <c:v>2666.7</c:v>
                </c:pt>
                <c:pt idx="5338">
                  <c:v>2666.72</c:v>
                </c:pt>
                <c:pt idx="5339">
                  <c:v>2666.74</c:v>
                </c:pt>
                <c:pt idx="5340">
                  <c:v>2666.7599999999998</c:v>
                </c:pt>
                <c:pt idx="5341">
                  <c:v>2666.7799999999997</c:v>
                </c:pt>
                <c:pt idx="5342">
                  <c:v>2666.8</c:v>
                </c:pt>
                <c:pt idx="5343">
                  <c:v>2666.82</c:v>
                </c:pt>
                <c:pt idx="5344">
                  <c:v>2666.84</c:v>
                </c:pt>
                <c:pt idx="5345">
                  <c:v>2666.86</c:v>
                </c:pt>
                <c:pt idx="5346">
                  <c:v>2666.88</c:v>
                </c:pt>
                <c:pt idx="5347">
                  <c:v>2666.9</c:v>
                </c:pt>
                <c:pt idx="5348">
                  <c:v>2666.92</c:v>
                </c:pt>
                <c:pt idx="5349">
                  <c:v>2666.94</c:v>
                </c:pt>
                <c:pt idx="5350">
                  <c:v>2666.96</c:v>
                </c:pt>
                <c:pt idx="5351">
                  <c:v>2666.98</c:v>
                </c:pt>
                <c:pt idx="5352">
                  <c:v>2667</c:v>
                </c:pt>
                <c:pt idx="5353">
                  <c:v>2667.02</c:v>
                </c:pt>
                <c:pt idx="5354">
                  <c:v>2667.04</c:v>
                </c:pt>
                <c:pt idx="5355">
                  <c:v>2667.06</c:v>
                </c:pt>
                <c:pt idx="5356">
                  <c:v>2667.08</c:v>
                </c:pt>
                <c:pt idx="5357">
                  <c:v>2667.1</c:v>
                </c:pt>
                <c:pt idx="5358">
                  <c:v>2667.12</c:v>
                </c:pt>
                <c:pt idx="5359">
                  <c:v>2667.14</c:v>
                </c:pt>
                <c:pt idx="5360">
                  <c:v>2667.16</c:v>
                </c:pt>
                <c:pt idx="5361">
                  <c:v>2667.18</c:v>
                </c:pt>
                <c:pt idx="5362">
                  <c:v>2667.2</c:v>
                </c:pt>
                <c:pt idx="5363">
                  <c:v>2667.22</c:v>
                </c:pt>
                <c:pt idx="5364">
                  <c:v>2667.24</c:v>
                </c:pt>
                <c:pt idx="5365">
                  <c:v>2667.2599999999998</c:v>
                </c:pt>
                <c:pt idx="5366">
                  <c:v>2667.2799999999997</c:v>
                </c:pt>
                <c:pt idx="5367">
                  <c:v>2667.3</c:v>
                </c:pt>
                <c:pt idx="5368">
                  <c:v>2667.32</c:v>
                </c:pt>
                <c:pt idx="5369">
                  <c:v>2667.34</c:v>
                </c:pt>
                <c:pt idx="5370">
                  <c:v>2667.36</c:v>
                </c:pt>
                <c:pt idx="5371">
                  <c:v>2667.38</c:v>
                </c:pt>
                <c:pt idx="5372">
                  <c:v>2667.4</c:v>
                </c:pt>
                <c:pt idx="5373">
                  <c:v>2667.42</c:v>
                </c:pt>
                <c:pt idx="5374">
                  <c:v>2667.44</c:v>
                </c:pt>
                <c:pt idx="5375">
                  <c:v>2667.46</c:v>
                </c:pt>
                <c:pt idx="5376">
                  <c:v>2667.48</c:v>
                </c:pt>
                <c:pt idx="5377">
                  <c:v>2667.5</c:v>
                </c:pt>
                <c:pt idx="5378">
                  <c:v>2667.52</c:v>
                </c:pt>
                <c:pt idx="5379">
                  <c:v>2667.54</c:v>
                </c:pt>
                <c:pt idx="5380">
                  <c:v>2667.56</c:v>
                </c:pt>
                <c:pt idx="5381">
                  <c:v>2667.58</c:v>
                </c:pt>
                <c:pt idx="5382">
                  <c:v>2667.6</c:v>
                </c:pt>
                <c:pt idx="5383">
                  <c:v>2667.62</c:v>
                </c:pt>
                <c:pt idx="5384">
                  <c:v>2667.64</c:v>
                </c:pt>
                <c:pt idx="5385">
                  <c:v>2667.66</c:v>
                </c:pt>
                <c:pt idx="5386">
                  <c:v>2667.68</c:v>
                </c:pt>
                <c:pt idx="5387">
                  <c:v>2667.7</c:v>
                </c:pt>
                <c:pt idx="5388">
                  <c:v>2667.72</c:v>
                </c:pt>
                <c:pt idx="5389">
                  <c:v>2667.74</c:v>
                </c:pt>
                <c:pt idx="5390">
                  <c:v>2667.7599999999998</c:v>
                </c:pt>
                <c:pt idx="5391">
                  <c:v>2667.7799999999997</c:v>
                </c:pt>
                <c:pt idx="5392">
                  <c:v>2667.8</c:v>
                </c:pt>
                <c:pt idx="5393">
                  <c:v>2667.82</c:v>
                </c:pt>
                <c:pt idx="5394">
                  <c:v>2667.84</c:v>
                </c:pt>
                <c:pt idx="5395">
                  <c:v>2667.86</c:v>
                </c:pt>
                <c:pt idx="5396">
                  <c:v>2667.88</c:v>
                </c:pt>
                <c:pt idx="5397">
                  <c:v>2667.9</c:v>
                </c:pt>
                <c:pt idx="5398">
                  <c:v>2667.92</c:v>
                </c:pt>
                <c:pt idx="5399">
                  <c:v>2667.94</c:v>
                </c:pt>
                <c:pt idx="5400">
                  <c:v>2667.96</c:v>
                </c:pt>
                <c:pt idx="5401">
                  <c:v>2667.98</c:v>
                </c:pt>
                <c:pt idx="5402">
                  <c:v>2668</c:v>
                </c:pt>
                <c:pt idx="5403">
                  <c:v>2668.02</c:v>
                </c:pt>
                <c:pt idx="5404">
                  <c:v>2668.04</c:v>
                </c:pt>
                <c:pt idx="5405">
                  <c:v>2668.06</c:v>
                </c:pt>
                <c:pt idx="5406">
                  <c:v>2668.08</c:v>
                </c:pt>
                <c:pt idx="5407">
                  <c:v>2668.1</c:v>
                </c:pt>
                <c:pt idx="5408">
                  <c:v>2668.12</c:v>
                </c:pt>
                <c:pt idx="5409">
                  <c:v>2668.14</c:v>
                </c:pt>
                <c:pt idx="5410">
                  <c:v>2668.16</c:v>
                </c:pt>
                <c:pt idx="5411">
                  <c:v>2668.18</c:v>
                </c:pt>
                <c:pt idx="5412">
                  <c:v>2668.2</c:v>
                </c:pt>
                <c:pt idx="5413">
                  <c:v>2668.22</c:v>
                </c:pt>
                <c:pt idx="5414">
                  <c:v>2668.24</c:v>
                </c:pt>
                <c:pt idx="5415">
                  <c:v>2668.2599999999998</c:v>
                </c:pt>
                <c:pt idx="5416">
                  <c:v>2668.2799999999997</c:v>
                </c:pt>
                <c:pt idx="5417">
                  <c:v>2668.3</c:v>
                </c:pt>
                <c:pt idx="5418">
                  <c:v>2668.32</c:v>
                </c:pt>
                <c:pt idx="5419">
                  <c:v>2668.34</c:v>
                </c:pt>
                <c:pt idx="5420">
                  <c:v>2668.36</c:v>
                </c:pt>
                <c:pt idx="5421">
                  <c:v>2668.38</c:v>
                </c:pt>
                <c:pt idx="5422">
                  <c:v>2668.4</c:v>
                </c:pt>
                <c:pt idx="5423">
                  <c:v>2668.42</c:v>
                </c:pt>
                <c:pt idx="5424">
                  <c:v>2668.44</c:v>
                </c:pt>
                <c:pt idx="5425">
                  <c:v>2668.46</c:v>
                </c:pt>
                <c:pt idx="5426">
                  <c:v>2668.48</c:v>
                </c:pt>
                <c:pt idx="5427">
                  <c:v>2668.5</c:v>
                </c:pt>
                <c:pt idx="5428">
                  <c:v>2668.52</c:v>
                </c:pt>
                <c:pt idx="5429">
                  <c:v>2668.54</c:v>
                </c:pt>
                <c:pt idx="5430">
                  <c:v>2668.56</c:v>
                </c:pt>
                <c:pt idx="5431">
                  <c:v>2668.58</c:v>
                </c:pt>
                <c:pt idx="5432">
                  <c:v>2668.6</c:v>
                </c:pt>
                <c:pt idx="5433">
                  <c:v>2668.62</c:v>
                </c:pt>
                <c:pt idx="5434">
                  <c:v>2668.64</c:v>
                </c:pt>
                <c:pt idx="5435">
                  <c:v>2668.66</c:v>
                </c:pt>
                <c:pt idx="5436">
                  <c:v>2668.68</c:v>
                </c:pt>
                <c:pt idx="5437">
                  <c:v>2668.7</c:v>
                </c:pt>
                <c:pt idx="5438">
                  <c:v>2668.72</c:v>
                </c:pt>
                <c:pt idx="5439">
                  <c:v>2668.74</c:v>
                </c:pt>
                <c:pt idx="5440">
                  <c:v>2668.7599999999998</c:v>
                </c:pt>
                <c:pt idx="5441">
                  <c:v>2668.7799999999997</c:v>
                </c:pt>
                <c:pt idx="5442">
                  <c:v>2668.8</c:v>
                </c:pt>
                <c:pt idx="5443">
                  <c:v>2668.82</c:v>
                </c:pt>
                <c:pt idx="5444">
                  <c:v>2668.84</c:v>
                </c:pt>
                <c:pt idx="5445">
                  <c:v>2668.86</c:v>
                </c:pt>
                <c:pt idx="5446">
                  <c:v>2668.88</c:v>
                </c:pt>
                <c:pt idx="5447">
                  <c:v>2668.9</c:v>
                </c:pt>
                <c:pt idx="5448">
                  <c:v>2668.92</c:v>
                </c:pt>
                <c:pt idx="5449">
                  <c:v>2668.94</c:v>
                </c:pt>
                <c:pt idx="5450">
                  <c:v>2668.96</c:v>
                </c:pt>
                <c:pt idx="5451">
                  <c:v>2668.98</c:v>
                </c:pt>
                <c:pt idx="5452">
                  <c:v>2669</c:v>
                </c:pt>
                <c:pt idx="5453">
                  <c:v>2669.02</c:v>
                </c:pt>
                <c:pt idx="5454">
                  <c:v>2669.04</c:v>
                </c:pt>
                <c:pt idx="5455">
                  <c:v>2669.06</c:v>
                </c:pt>
                <c:pt idx="5456">
                  <c:v>2669.08</c:v>
                </c:pt>
                <c:pt idx="5457">
                  <c:v>2669.1</c:v>
                </c:pt>
                <c:pt idx="5458">
                  <c:v>2669.12</c:v>
                </c:pt>
                <c:pt idx="5459">
                  <c:v>2669.14</c:v>
                </c:pt>
                <c:pt idx="5460">
                  <c:v>2669.16</c:v>
                </c:pt>
                <c:pt idx="5461">
                  <c:v>2669.18</c:v>
                </c:pt>
                <c:pt idx="5462">
                  <c:v>2669.2</c:v>
                </c:pt>
                <c:pt idx="5463">
                  <c:v>2669.22</c:v>
                </c:pt>
                <c:pt idx="5464">
                  <c:v>2669.24</c:v>
                </c:pt>
                <c:pt idx="5465">
                  <c:v>2669.2599999999998</c:v>
                </c:pt>
                <c:pt idx="5466">
                  <c:v>2669.2799999999997</c:v>
                </c:pt>
                <c:pt idx="5467">
                  <c:v>2669.3</c:v>
                </c:pt>
                <c:pt idx="5468">
                  <c:v>2669.32</c:v>
                </c:pt>
                <c:pt idx="5469">
                  <c:v>2669.34</c:v>
                </c:pt>
                <c:pt idx="5470">
                  <c:v>2669.36</c:v>
                </c:pt>
                <c:pt idx="5471">
                  <c:v>2669.38</c:v>
                </c:pt>
                <c:pt idx="5472">
                  <c:v>2669.4</c:v>
                </c:pt>
                <c:pt idx="5473">
                  <c:v>2669.42</c:v>
                </c:pt>
                <c:pt idx="5474">
                  <c:v>2669.44</c:v>
                </c:pt>
                <c:pt idx="5475">
                  <c:v>2669.46</c:v>
                </c:pt>
                <c:pt idx="5476">
                  <c:v>2669.48</c:v>
                </c:pt>
                <c:pt idx="5477">
                  <c:v>2669.5</c:v>
                </c:pt>
                <c:pt idx="5478">
                  <c:v>2669.52</c:v>
                </c:pt>
                <c:pt idx="5479">
                  <c:v>2669.54</c:v>
                </c:pt>
                <c:pt idx="5480">
                  <c:v>2669.56</c:v>
                </c:pt>
                <c:pt idx="5481">
                  <c:v>2669.58</c:v>
                </c:pt>
                <c:pt idx="5482">
                  <c:v>2669.6</c:v>
                </c:pt>
                <c:pt idx="5483">
                  <c:v>2669.62</c:v>
                </c:pt>
                <c:pt idx="5484">
                  <c:v>2669.64</c:v>
                </c:pt>
                <c:pt idx="5485">
                  <c:v>2669.66</c:v>
                </c:pt>
                <c:pt idx="5486">
                  <c:v>2669.68</c:v>
                </c:pt>
                <c:pt idx="5487">
                  <c:v>2669.7</c:v>
                </c:pt>
                <c:pt idx="5488">
                  <c:v>2669.72</c:v>
                </c:pt>
                <c:pt idx="5489">
                  <c:v>2669.74</c:v>
                </c:pt>
                <c:pt idx="5490">
                  <c:v>2669.7599999999998</c:v>
                </c:pt>
                <c:pt idx="5491">
                  <c:v>2669.7799999999997</c:v>
                </c:pt>
                <c:pt idx="5492">
                  <c:v>2669.8</c:v>
                </c:pt>
                <c:pt idx="5493">
                  <c:v>2669.82</c:v>
                </c:pt>
                <c:pt idx="5494">
                  <c:v>2669.84</c:v>
                </c:pt>
                <c:pt idx="5495">
                  <c:v>2669.86</c:v>
                </c:pt>
                <c:pt idx="5496">
                  <c:v>2669.88</c:v>
                </c:pt>
                <c:pt idx="5497">
                  <c:v>2669.9</c:v>
                </c:pt>
                <c:pt idx="5498">
                  <c:v>2669.92</c:v>
                </c:pt>
                <c:pt idx="5499">
                  <c:v>2669.94</c:v>
                </c:pt>
                <c:pt idx="5500">
                  <c:v>2669.96</c:v>
                </c:pt>
                <c:pt idx="5501">
                  <c:v>2669.98</c:v>
                </c:pt>
                <c:pt idx="5502">
                  <c:v>2670</c:v>
                </c:pt>
                <c:pt idx="5503">
                  <c:v>2670.02</c:v>
                </c:pt>
                <c:pt idx="5504">
                  <c:v>2670.04</c:v>
                </c:pt>
                <c:pt idx="5505">
                  <c:v>2670.06</c:v>
                </c:pt>
                <c:pt idx="5506">
                  <c:v>2670.08</c:v>
                </c:pt>
                <c:pt idx="5507">
                  <c:v>2670.1</c:v>
                </c:pt>
                <c:pt idx="5508">
                  <c:v>2670.12</c:v>
                </c:pt>
                <c:pt idx="5509">
                  <c:v>2670.14</c:v>
                </c:pt>
                <c:pt idx="5510">
                  <c:v>2670.16</c:v>
                </c:pt>
                <c:pt idx="5511">
                  <c:v>2670.18</c:v>
                </c:pt>
                <c:pt idx="5512">
                  <c:v>2670.2</c:v>
                </c:pt>
                <c:pt idx="5513">
                  <c:v>2670.22</c:v>
                </c:pt>
                <c:pt idx="5514">
                  <c:v>2670.24</c:v>
                </c:pt>
                <c:pt idx="5515">
                  <c:v>2670.2599999999998</c:v>
                </c:pt>
                <c:pt idx="5516">
                  <c:v>2670.2799999999997</c:v>
                </c:pt>
                <c:pt idx="5517">
                  <c:v>2670.3</c:v>
                </c:pt>
                <c:pt idx="5518">
                  <c:v>2670.32</c:v>
                </c:pt>
                <c:pt idx="5519">
                  <c:v>2670.34</c:v>
                </c:pt>
                <c:pt idx="5520">
                  <c:v>2670.36</c:v>
                </c:pt>
                <c:pt idx="5521">
                  <c:v>2670.38</c:v>
                </c:pt>
                <c:pt idx="5522">
                  <c:v>2670.4</c:v>
                </c:pt>
                <c:pt idx="5523">
                  <c:v>2670.42</c:v>
                </c:pt>
                <c:pt idx="5524">
                  <c:v>2670.44</c:v>
                </c:pt>
                <c:pt idx="5525">
                  <c:v>2670.46</c:v>
                </c:pt>
                <c:pt idx="5526">
                  <c:v>2670.48</c:v>
                </c:pt>
                <c:pt idx="5527">
                  <c:v>2670.5</c:v>
                </c:pt>
                <c:pt idx="5528">
                  <c:v>2670.52</c:v>
                </c:pt>
                <c:pt idx="5529">
                  <c:v>2670.54</c:v>
                </c:pt>
                <c:pt idx="5530">
                  <c:v>2670.56</c:v>
                </c:pt>
                <c:pt idx="5531">
                  <c:v>2670.58</c:v>
                </c:pt>
                <c:pt idx="5532">
                  <c:v>2670.6</c:v>
                </c:pt>
                <c:pt idx="5533">
                  <c:v>2670.62</c:v>
                </c:pt>
                <c:pt idx="5534">
                  <c:v>2670.64</c:v>
                </c:pt>
                <c:pt idx="5535">
                  <c:v>2670.66</c:v>
                </c:pt>
                <c:pt idx="5536">
                  <c:v>2670.68</c:v>
                </c:pt>
                <c:pt idx="5537">
                  <c:v>2670.7</c:v>
                </c:pt>
                <c:pt idx="5538">
                  <c:v>2670.72</c:v>
                </c:pt>
                <c:pt idx="5539">
                  <c:v>2670.74</c:v>
                </c:pt>
                <c:pt idx="5540">
                  <c:v>2670.7599999999998</c:v>
                </c:pt>
                <c:pt idx="5541">
                  <c:v>2670.7799999999997</c:v>
                </c:pt>
                <c:pt idx="5542">
                  <c:v>2670.8</c:v>
                </c:pt>
                <c:pt idx="5543">
                  <c:v>2670.82</c:v>
                </c:pt>
                <c:pt idx="5544">
                  <c:v>2670.84</c:v>
                </c:pt>
                <c:pt idx="5545">
                  <c:v>2670.86</c:v>
                </c:pt>
                <c:pt idx="5546">
                  <c:v>2670.88</c:v>
                </c:pt>
                <c:pt idx="5547">
                  <c:v>2670.9</c:v>
                </c:pt>
                <c:pt idx="5548">
                  <c:v>2670.92</c:v>
                </c:pt>
                <c:pt idx="5549">
                  <c:v>2670.94</c:v>
                </c:pt>
                <c:pt idx="5550">
                  <c:v>2670.96</c:v>
                </c:pt>
                <c:pt idx="5551">
                  <c:v>2670.98</c:v>
                </c:pt>
                <c:pt idx="5552">
                  <c:v>2671</c:v>
                </c:pt>
                <c:pt idx="5553">
                  <c:v>2671.02</c:v>
                </c:pt>
                <c:pt idx="5554">
                  <c:v>2671.04</c:v>
                </c:pt>
                <c:pt idx="5555">
                  <c:v>2671.06</c:v>
                </c:pt>
                <c:pt idx="5556">
                  <c:v>2671.08</c:v>
                </c:pt>
                <c:pt idx="5557">
                  <c:v>2671.1</c:v>
                </c:pt>
                <c:pt idx="5558">
                  <c:v>2671.12</c:v>
                </c:pt>
                <c:pt idx="5559">
                  <c:v>2671.14</c:v>
                </c:pt>
                <c:pt idx="5560">
                  <c:v>2671.16</c:v>
                </c:pt>
                <c:pt idx="5561">
                  <c:v>2671.18</c:v>
                </c:pt>
                <c:pt idx="5562">
                  <c:v>2671.2</c:v>
                </c:pt>
                <c:pt idx="5563">
                  <c:v>2671.22</c:v>
                </c:pt>
                <c:pt idx="5564">
                  <c:v>2671.24</c:v>
                </c:pt>
                <c:pt idx="5565">
                  <c:v>2671.2599999999998</c:v>
                </c:pt>
                <c:pt idx="5566">
                  <c:v>2671.2799999999997</c:v>
                </c:pt>
                <c:pt idx="5567">
                  <c:v>2671.3</c:v>
                </c:pt>
                <c:pt idx="5568">
                  <c:v>2671.32</c:v>
                </c:pt>
                <c:pt idx="5569">
                  <c:v>2671.34</c:v>
                </c:pt>
                <c:pt idx="5570">
                  <c:v>2671.36</c:v>
                </c:pt>
                <c:pt idx="5571">
                  <c:v>2671.38</c:v>
                </c:pt>
                <c:pt idx="5572">
                  <c:v>2671.4</c:v>
                </c:pt>
                <c:pt idx="5573">
                  <c:v>2671.42</c:v>
                </c:pt>
                <c:pt idx="5574">
                  <c:v>2671.44</c:v>
                </c:pt>
                <c:pt idx="5575">
                  <c:v>2671.46</c:v>
                </c:pt>
                <c:pt idx="5576">
                  <c:v>2671.48</c:v>
                </c:pt>
                <c:pt idx="5577">
                  <c:v>2671.5</c:v>
                </c:pt>
                <c:pt idx="5578">
                  <c:v>2671.52</c:v>
                </c:pt>
                <c:pt idx="5579">
                  <c:v>2671.54</c:v>
                </c:pt>
                <c:pt idx="5580">
                  <c:v>2671.56</c:v>
                </c:pt>
                <c:pt idx="5581">
                  <c:v>2671.58</c:v>
                </c:pt>
                <c:pt idx="5582">
                  <c:v>2671.6</c:v>
                </c:pt>
                <c:pt idx="5583">
                  <c:v>2671.62</c:v>
                </c:pt>
                <c:pt idx="5584">
                  <c:v>2671.64</c:v>
                </c:pt>
                <c:pt idx="5585">
                  <c:v>2671.66</c:v>
                </c:pt>
                <c:pt idx="5586">
                  <c:v>2671.68</c:v>
                </c:pt>
                <c:pt idx="5587">
                  <c:v>2671.7</c:v>
                </c:pt>
                <c:pt idx="5588">
                  <c:v>2671.72</c:v>
                </c:pt>
                <c:pt idx="5589">
                  <c:v>2671.74</c:v>
                </c:pt>
                <c:pt idx="5590">
                  <c:v>2671.7599999999998</c:v>
                </c:pt>
                <c:pt idx="5591">
                  <c:v>2671.7799999999997</c:v>
                </c:pt>
                <c:pt idx="5592">
                  <c:v>2671.8</c:v>
                </c:pt>
                <c:pt idx="5593">
                  <c:v>2671.82</c:v>
                </c:pt>
                <c:pt idx="5594">
                  <c:v>2671.84</c:v>
                </c:pt>
                <c:pt idx="5595">
                  <c:v>2671.86</c:v>
                </c:pt>
                <c:pt idx="5596">
                  <c:v>2671.88</c:v>
                </c:pt>
                <c:pt idx="5597">
                  <c:v>2671.9</c:v>
                </c:pt>
                <c:pt idx="5598">
                  <c:v>2671.92</c:v>
                </c:pt>
                <c:pt idx="5599">
                  <c:v>2671.94</c:v>
                </c:pt>
                <c:pt idx="5600">
                  <c:v>2671.96</c:v>
                </c:pt>
                <c:pt idx="5601">
                  <c:v>2671.98</c:v>
                </c:pt>
                <c:pt idx="5602">
                  <c:v>2672</c:v>
                </c:pt>
                <c:pt idx="5603">
                  <c:v>2672.02</c:v>
                </c:pt>
                <c:pt idx="5604">
                  <c:v>2672.04</c:v>
                </c:pt>
                <c:pt idx="5605">
                  <c:v>2672.06</c:v>
                </c:pt>
                <c:pt idx="5606">
                  <c:v>2672.08</c:v>
                </c:pt>
                <c:pt idx="5607">
                  <c:v>2672.1</c:v>
                </c:pt>
                <c:pt idx="5608">
                  <c:v>2672.12</c:v>
                </c:pt>
                <c:pt idx="5609">
                  <c:v>2672.14</c:v>
                </c:pt>
                <c:pt idx="5610">
                  <c:v>2672.16</c:v>
                </c:pt>
                <c:pt idx="5611">
                  <c:v>2672.18</c:v>
                </c:pt>
                <c:pt idx="5612">
                  <c:v>2672.2</c:v>
                </c:pt>
                <c:pt idx="5613">
                  <c:v>2672.22</c:v>
                </c:pt>
                <c:pt idx="5614">
                  <c:v>2672.24</c:v>
                </c:pt>
                <c:pt idx="5615">
                  <c:v>2672.2599999999998</c:v>
                </c:pt>
                <c:pt idx="5616">
                  <c:v>2672.2799999999997</c:v>
                </c:pt>
                <c:pt idx="5617">
                  <c:v>2672.3</c:v>
                </c:pt>
                <c:pt idx="5618">
                  <c:v>2672.32</c:v>
                </c:pt>
                <c:pt idx="5619">
                  <c:v>2672.34</c:v>
                </c:pt>
                <c:pt idx="5620">
                  <c:v>2672.36</c:v>
                </c:pt>
                <c:pt idx="5621">
                  <c:v>2672.38</c:v>
                </c:pt>
                <c:pt idx="5622">
                  <c:v>2672.4</c:v>
                </c:pt>
                <c:pt idx="5623">
                  <c:v>2672.42</c:v>
                </c:pt>
                <c:pt idx="5624">
                  <c:v>2672.44</c:v>
                </c:pt>
                <c:pt idx="5625">
                  <c:v>2672.46</c:v>
                </c:pt>
                <c:pt idx="5626">
                  <c:v>2672.48</c:v>
                </c:pt>
                <c:pt idx="5627">
                  <c:v>2672.5</c:v>
                </c:pt>
                <c:pt idx="5628">
                  <c:v>2672.52</c:v>
                </c:pt>
                <c:pt idx="5629">
                  <c:v>2672.54</c:v>
                </c:pt>
                <c:pt idx="5630">
                  <c:v>2672.56</c:v>
                </c:pt>
                <c:pt idx="5631">
                  <c:v>2672.58</c:v>
                </c:pt>
                <c:pt idx="5632">
                  <c:v>2672.6</c:v>
                </c:pt>
                <c:pt idx="5633">
                  <c:v>2672.62</c:v>
                </c:pt>
                <c:pt idx="5634">
                  <c:v>2672.64</c:v>
                </c:pt>
                <c:pt idx="5635">
                  <c:v>2672.66</c:v>
                </c:pt>
                <c:pt idx="5636">
                  <c:v>2672.68</c:v>
                </c:pt>
                <c:pt idx="5637">
                  <c:v>2672.7</c:v>
                </c:pt>
                <c:pt idx="5638">
                  <c:v>2672.72</c:v>
                </c:pt>
                <c:pt idx="5639">
                  <c:v>2672.74</c:v>
                </c:pt>
                <c:pt idx="5640">
                  <c:v>2672.7599999999998</c:v>
                </c:pt>
                <c:pt idx="5641">
                  <c:v>2672.7799999999997</c:v>
                </c:pt>
                <c:pt idx="5642">
                  <c:v>2672.8</c:v>
                </c:pt>
                <c:pt idx="5643">
                  <c:v>2672.82</c:v>
                </c:pt>
                <c:pt idx="5644">
                  <c:v>2672.84</c:v>
                </c:pt>
                <c:pt idx="5645">
                  <c:v>2672.86</c:v>
                </c:pt>
                <c:pt idx="5646">
                  <c:v>2672.88</c:v>
                </c:pt>
                <c:pt idx="5647">
                  <c:v>2672.9</c:v>
                </c:pt>
                <c:pt idx="5648">
                  <c:v>2672.92</c:v>
                </c:pt>
                <c:pt idx="5649">
                  <c:v>2672.94</c:v>
                </c:pt>
                <c:pt idx="5650">
                  <c:v>2672.96</c:v>
                </c:pt>
                <c:pt idx="5651">
                  <c:v>2672.98</c:v>
                </c:pt>
                <c:pt idx="5652">
                  <c:v>2673</c:v>
                </c:pt>
                <c:pt idx="5653">
                  <c:v>2673.02</c:v>
                </c:pt>
                <c:pt idx="5654">
                  <c:v>2673.04</c:v>
                </c:pt>
                <c:pt idx="5655">
                  <c:v>2673.06</c:v>
                </c:pt>
                <c:pt idx="5656">
                  <c:v>2673.08</c:v>
                </c:pt>
                <c:pt idx="5657">
                  <c:v>2673.1</c:v>
                </c:pt>
                <c:pt idx="5658">
                  <c:v>2673.12</c:v>
                </c:pt>
                <c:pt idx="5659">
                  <c:v>2673.14</c:v>
                </c:pt>
                <c:pt idx="5660">
                  <c:v>2673.16</c:v>
                </c:pt>
                <c:pt idx="5661">
                  <c:v>2673.18</c:v>
                </c:pt>
                <c:pt idx="5662">
                  <c:v>2673.2</c:v>
                </c:pt>
                <c:pt idx="5663">
                  <c:v>2673.22</c:v>
                </c:pt>
                <c:pt idx="5664">
                  <c:v>2673.24</c:v>
                </c:pt>
                <c:pt idx="5665">
                  <c:v>2673.2599999999998</c:v>
                </c:pt>
                <c:pt idx="5666">
                  <c:v>2673.2799999999997</c:v>
                </c:pt>
                <c:pt idx="5667">
                  <c:v>2673.3</c:v>
                </c:pt>
                <c:pt idx="5668">
                  <c:v>2673.32</c:v>
                </c:pt>
                <c:pt idx="5669">
                  <c:v>2673.34</c:v>
                </c:pt>
                <c:pt idx="5670">
                  <c:v>2673.36</c:v>
                </c:pt>
                <c:pt idx="5671">
                  <c:v>2673.38</c:v>
                </c:pt>
                <c:pt idx="5672">
                  <c:v>2673.4</c:v>
                </c:pt>
                <c:pt idx="5673">
                  <c:v>2673.42</c:v>
                </c:pt>
                <c:pt idx="5674">
                  <c:v>2673.44</c:v>
                </c:pt>
                <c:pt idx="5675">
                  <c:v>2673.46</c:v>
                </c:pt>
                <c:pt idx="5676">
                  <c:v>2673.48</c:v>
                </c:pt>
                <c:pt idx="5677">
                  <c:v>2673.5</c:v>
                </c:pt>
                <c:pt idx="5678">
                  <c:v>2673.52</c:v>
                </c:pt>
                <c:pt idx="5679">
                  <c:v>2673.54</c:v>
                </c:pt>
                <c:pt idx="5680">
                  <c:v>2673.56</c:v>
                </c:pt>
                <c:pt idx="5681">
                  <c:v>2673.58</c:v>
                </c:pt>
                <c:pt idx="5682">
                  <c:v>2673.6</c:v>
                </c:pt>
                <c:pt idx="5683">
                  <c:v>2673.62</c:v>
                </c:pt>
                <c:pt idx="5684">
                  <c:v>2673.64</c:v>
                </c:pt>
                <c:pt idx="5685">
                  <c:v>2673.66</c:v>
                </c:pt>
                <c:pt idx="5686">
                  <c:v>2673.68</c:v>
                </c:pt>
                <c:pt idx="5687">
                  <c:v>2673.7</c:v>
                </c:pt>
                <c:pt idx="5688">
                  <c:v>2673.72</c:v>
                </c:pt>
                <c:pt idx="5689">
                  <c:v>2673.74</c:v>
                </c:pt>
                <c:pt idx="5690">
                  <c:v>2673.7599999999998</c:v>
                </c:pt>
                <c:pt idx="5691">
                  <c:v>2673.7799999999997</c:v>
                </c:pt>
                <c:pt idx="5692">
                  <c:v>2673.8</c:v>
                </c:pt>
                <c:pt idx="5693">
                  <c:v>2673.82</c:v>
                </c:pt>
                <c:pt idx="5694">
                  <c:v>2673.84</c:v>
                </c:pt>
                <c:pt idx="5695">
                  <c:v>2673.86</c:v>
                </c:pt>
                <c:pt idx="5696">
                  <c:v>2673.88</c:v>
                </c:pt>
                <c:pt idx="5697">
                  <c:v>2673.9</c:v>
                </c:pt>
                <c:pt idx="5698">
                  <c:v>2673.92</c:v>
                </c:pt>
                <c:pt idx="5699">
                  <c:v>2673.94</c:v>
                </c:pt>
                <c:pt idx="5700">
                  <c:v>2673.96</c:v>
                </c:pt>
                <c:pt idx="5701">
                  <c:v>2673.98</c:v>
                </c:pt>
                <c:pt idx="5702">
                  <c:v>2674</c:v>
                </c:pt>
                <c:pt idx="5703">
                  <c:v>2674.02</c:v>
                </c:pt>
                <c:pt idx="5704">
                  <c:v>2674.04</c:v>
                </c:pt>
                <c:pt idx="5705">
                  <c:v>2674.06</c:v>
                </c:pt>
                <c:pt idx="5706">
                  <c:v>2674.08</c:v>
                </c:pt>
                <c:pt idx="5707">
                  <c:v>2674.1</c:v>
                </c:pt>
                <c:pt idx="5708">
                  <c:v>2674.12</c:v>
                </c:pt>
                <c:pt idx="5709">
                  <c:v>2674.14</c:v>
                </c:pt>
                <c:pt idx="5710">
                  <c:v>2674.16</c:v>
                </c:pt>
                <c:pt idx="5711">
                  <c:v>2674.18</c:v>
                </c:pt>
                <c:pt idx="5712">
                  <c:v>2674.2</c:v>
                </c:pt>
                <c:pt idx="5713">
                  <c:v>2674.22</c:v>
                </c:pt>
                <c:pt idx="5714">
                  <c:v>2674.24</c:v>
                </c:pt>
                <c:pt idx="5715">
                  <c:v>2674.2599999999998</c:v>
                </c:pt>
                <c:pt idx="5716">
                  <c:v>2674.2799999999997</c:v>
                </c:pt>
                <c:pt idx="5717">
                  <c:v>2674.3</c:v>
                </c:pt>
                <c:pt idx="5718">
                  <c:v>2674.32</c:v>
                </c:pt>
                <c:pt idx="5719">
                  <c:v>2674.34</c:v>
                </c:pt>
                <c:pt idx="5720">
                  <c:v>2674.36</c:v>
                </c:pt>
                <c:pt idx="5721">
                  <c:v>2674.38</c:v>
                </c:pt>
                <c:pt idx="5722">
                  <c:v>2674.4</c:v>
                </c:pt>
                <c:pt idx="5723">
                  <c:v>2674.42</c:v>
                </c:pt>
                <c:pt idx="5724">
                  <c:v>2674.44</c:v>
                </c:pt>
                <c:pt idx="5725">
                  <c:v>2674.46</c:v>
                </c:pt>
                <c:pt idx="5726">
                  <c:v>2674.48</c:v>
                </c:pt>
                <c:pt idx="5727">
                  <c:v>2674.5</c:v>
                </c:pt>
                <c:pt idx="5728">
                  <c:v>2674.52</c:v>
                </c:pt>
                <c:pt idx="5729">
                  <c:v>2674.54</c:v>
                </c:pt>
                <c:pt idx="5730">
                  <c:v>2674.56</c:v>
                </c:pt>
                <c:pt idx="5731">
                  <c:v>2674.58</c:v>
                </c:pt>
                <c:pt idx="5732">
                  <c:v>2674.6</c:v>
                </c:pt>
                <c:pt idx="5733">
                  <c:v>2674.62</c:v>
                </c:pt>
                <c:pt idx="5734">
                  <c:v>2674.64</c:v>
                </c:pt>
                <c:pt idx="5735">
                  <c:v>2674.66</c:v>
                </c:pt>
                <c:pt idx="5736">
                  <c:v>2674.68</c:v>
                </c:pt>
                <c:pt idx="5737">
                  <c:v>2674.7</c:v>
                </c:pt>
                <c:pt idx="5738">
                  <c:v>2674.72</c:v>
                </c:pt>
                <c:pt idx="5739">
                  <c:v>2674.74</c:v>
                </c:pt>
                <c:pt idx="5740">
                  <c:v>2674.7599999999998</c:v>
                </c:pt>
                <c:pt idx="5741">
                  <c:v>2674.7799999999997</c:v>
                </c:pt>
                <c:pt idx="5742">
                  <c:v>2674.8</c:v>
                </c:pt>
                <c:pt idx="5743">
                  <c:v>2674.82</c:v>
                </c:pt>
                <c:pt idx="5744">
                  <c:v>2674.84</c:v>
                </c:pt>
                <c:pt idx="5745">
                  <c:v>2674.86</c:v>
                </c:pt>
                <c:pt idx="5746">
                  <c:v>2674.88</c:v>
                </c:pt>
                <c:pt idx="5747">
                  <c:v>2674.9</c:v>
                </c:pt>
                <c:pt idx="5748">
                  <c:v>2674.92</c:v>
                </c:pt>
                <c:pt idx="5749">
                  <c:v>2674.94</c:v>
                </c:pt>
                <c:pt idx="5750">
                  <c:v>2674.96</c:v>
                </c:pt>
                <c:pt idx="5751">
                  <c:v>2674.98</c:v>
                </c:pt>
                <c:pt idx="5752">
                  <c:v>2675</c:v>
                </c:pt>
                <c:pt idx="5753">
                  <c:v>2675.02</c:v>
                </c:pt>
                <c:pt idx="5754">
                  <c:v>2675.04</c:v>
                </c:pt>
                <c:pt idx="5755">
                  <c:v>2675.06</c:v>
                </c:pt>
                <c:pt idx="5756">
                  <c:v>2675.08</c:v>
                </c:pt>
                <c:pt idx="5757">
                  <c:v>2675.1</c:v>
                </c:pt>
                <c:pt idx="5758">
                  <c:v>2675.12</c:v>
                </c:pt>
                <c:pt idx="5759">
                  <c:v>2675.14</c:v>
                </c:pt>
                <c:pt idx="5760">
                  <c:v>2675.16</c:v>
                </c:pt>
                <c:pt idx="5761">
                  <c:v>2675.18</c:v>
                </c:pt>
                <c:pt idx="5762">
                  <c:v>2675.2</c:v>
                </c:pt>
                <c:pt idx="5763">
                  <c:v>2675.22</c:v>
                </c:pt>
                <c:pt idx="5764">
                  <c:v>2675.24</c:v>
                </c:pt>
                <c:pt idx="5765">
                  <c:v>2675.2599999999998</c:v>
                </c:pt>
                <c:pt idx="5766">
                  <c:v>2675.2799999999997</c:v>
                </c:pt>
                <c:pt idx="5767">
                  <c:v>2675.3</c:v>
                </c:pt>
                <c:pt idx="5768">
                  <c:v>2675.32</c:v>
                </c:pt>
                <c:pt idx="5769">
                  <c:v>2675.34</c:v>
                </c:pt>
                <c:pt idx="5770">
                  <c:v>2675.36</c:v>
                </c:pt>
                <c:pt idx="5771">
                  <c:v>2675.38</c:v>
                </c:pt>
                <c:pt idx="5772">
                  <c:v>2675.4</c:v>
                </c:pt>
                <c:pt idx="5773">
                  <c:v>2675.42</c:v>
                </c:pt>
                <c:pt idx="5774">
                  <c:v>2675.44</c:v>
                </c:pt>
                <c:pt idx="5775">
                  <c:v>2675.46</c:v>
                </c:pt>
                <c:pt idx="5776">
                  <c:v>2675.48</c:v>
                </c:pt>
                <c:pt idx="5777">
                  <c:v>2675.5</c:v>
                </c:pt>
                <c:pt idx="5778">
                  <c:v>2675.52</c:v>
                </c:pt>
                <c:pt idx="5779">
                  <c:v>2675.54</c:v>
                </c:pt>
                <c:pt idx="5780">
                  <c:v>2675.56</c:v>
                </c:pt>
                <c:pt idx="5781">
                  <c:v>2675.58</c:v>
                </c:pt>
                <c:pt idx="5782">
                  <c:v>2675.6</c:v>
                </c:pt>
                <c:pt idx="5783">
                  <c:v>2675.62</c:v>
                </c:pt>
                <c:pt idx="5784">
                  <c:v>2675.64</c:v>
                </c:pt>
                <c:pt idx="5785">
                  <c:v>2675.66</c:v>
                </c:pt>
                <c:pt idx="5786">
                  <c:v>2675.68</c:v>
                </c:pt>
                <c:pt idx="5787">
                  <c:v>2675.7</c:v>
                </c:pt>
                <c:pt idx="5788">
                  <c:v>2675.72</c:v>
                </c:pt>
                <c:pt idx="5789">
                  <c:v>2675.74</c:v>
                </c:pt>
                <c:pt idx="5790">
                  <c:v>2675.7599999999998</c:v>
                </c:pt>
                <c:pt idx="5791">
                  <c:v>2675.7799999999997</c:v>
                </c:pt>
                <c:pt idx="5792">
                  <c:v>2675.8</c:v>
                </c:pt>
                <c:pt idx="5793">
                  <c:v>2675.82</c:v>
                </c:pt>
                <c:pt idx="5794">
                  <c:v>2675.84</c:v>
                </c:pt>
                <c:pt idx="5795">
                  <c:v>2675.86</c:v>
                </c:pt>
                <c:pt idx="5796">
                  <c:v>2675.88</c:v>
                </c:pt>
                <c:pt idx="5797">
                  <c:v>2675.9</c:v>
                </c:pt>
                <c:pt idx="5798">
                  <c:v>2675.92</c:v>
                </c:pt>
                <c:pt idx="5799">
                  <c:v>2675.94</c:v>
                </c:pt>
                <c:pt idx="5800">
                  <c:v>2675.96</c:v>
                </c:pt>
                <c:pt idx="5801">
                  <c:v>2675.98</c:v>
                </c:pt>
                <c:pt idx="5802">
                  <c:v>2676</c:v>
                </c:pt>
                <c:pt idx="5803">
                  <c:v>2676.02</c:v>
                </c:pt>
                <c:pt idx="5804">
                  <c:v>2676.04</c:v>
                </c:pt>
                <c:pt idx="5805">
                  <c:v>2676.06</c:v>
                </c:pt>
                <c:pt idx="5806">
                  <c:v>2676.08</c:v>
                </c:pt>
                <c:pt idx="5807">
                  <c:v>2676.1</c:v>
                </c:pt>
                <c:pt idx="5808">
                  <c:v>2676.12</c:v>
                </c:pt>
                <c:pt idx="5809">
                  <c:v>2676.14</c:v>
                </c:pt>
                <c:pt idx="5810">
                  <c:v>2676.16</c:v>
                </c:pt>
                <c:pt idx="5811">
                  <c:v>2676.18</c:v>
                </c:pt>
                <c:pt idx="5812">
                  <c:v>2676.2</c:v>
                </c:pt>
                <c:pt idx="5813">
                  <c:v>2676.22</c:v>
                </c:pt>
                <c:pt idx="5814">
                  <c:v>2676.24</c:v>
                </c:pt>
                <c:pt idx="5815">
                  <c:v>2676.2599999999998</c:v>
                </c:pt>
                <c:pt idx="5816">
                  <c:v>2676.2799999999997</c:v>
                </c:pt>
                <c:pt idx="5817">
                  <c:v>2676.3</c:v>
                </c:pt>
                <c:pt idx="5818">
                  <c:v>2676.32</c:v>
                </c:pt>
                <c:pt idx="5819">
                  <c:v>2676.34</c:v>
                </c:pt>
                <c:pt idx="5820">
                  <c:v>2676.36</c:v>
                </c:pt>
                <c:pt idx="5821">
                  <c:v>2676.38</c:v>
                </c:pt>
                <c:pt idx="5822">
                  <c:v>2676.4</c:v>
                </c:pt>
                <c:pt idx="5823">
                  <c:v>2676.42</c:v>
                </c:pt>
                <c:pt idx="5824">
                  <c:v>2676.44</c:v>
                </c:pt>
                <c:pt idx="5825">
                  <c:v>2676.46</c:v>
                </c:pt>
                <c:pt idx="5826">
                  <c:v>2676.48</c:v>
                </c:pt>
                <c:pt idx="5827">
                  <c:v>2676.5</c:v>
                </c:pt>
                <c:pt idx="5828">
                  <c:v>2676.52</c:v>
                </c:pt>
                <c:pt idx="5829">
                  <c:v>2676.54</c:v>
                </c:pt>
                <c:pt idx="5830">
                  <c:v>2676.56</c:v>
                </c:pt>
                <c:pt idx="5831">
                  <c:v>2676.58</c:v>
                </c:pt>
                <c:pt idx="5832">
                  <c:v>2676.6</c:v>
                </c:pt>
                <c:pt idx="5833">
                  <c:v>2676.62</c:v>
                </c:pt>
                <c:pt idx="5834">
                  <c:v>2676.64</c:v>
                </c:pt>
                <c:pt idx="5835">
                  <c:v>2676.66</c:v>
                </c:pt>
                <c:pt idx="5836">
                  <c:v>2676.68</c:v>
                </c:pt>
                <c:pt idx="5837">
                  <c:v>2676.7</c:v>
                </c:pt>
                <c:pt idx="5838">
                  <c:v>2676.72</c:v>
                </c:pt>
                <c:pt idx="5839">
                  <c:v>2676.74</c:v>
                </c:pt>
                <c:pt idx="5840">
                  <c:v>2676.7599999999998</c:v>
                </c:pt>
                <c:pt idx="5841">
                  <c:v>2676.7799999999997</c:v>
                </c:pt>
                <c:pt idx="5842">
                  <c:v>2676.8</c:v>
                </c:pt>
                <c:pt idx="5843">
                  <c:v>2676.82</c:v>
                </c:pt>
                <c:pt idx="5844">
                  <c:v>2676.84</c:v>
                </c:pt>
                <c:pt idx="5845">
                  <c:v>2676.86</c:v>
                </c:pt>
                <c:pt idx="5846">
                  <c:v>2676.88</c:v>
                </c:pt>
                <c:pt idx="5847">
                  <c:v>2676.9</c:v>
                </c:pt>
                <c:pt idx="5848">
                  <c:v>2676.92</c:v>
                </c:pt>
                <c:pt idx="5849">
                  <c:v>2676.94</c:v>
                </c:pt>
                <c:pt idx="5850">
                  <c:v>2676.96</c:v>
                </c:pt>
                <c:pt idx="5851">
                  <c:v>2676.98</c:v>
                </c:pt>
                <c:pt idx="5852">
                  <c:v>2677</c:v>
                </c:pt>
                <c:pt idx="5853">
                  <c:v>2677.02</c:v>
                </c:pt>
                <c:pt idx="5854">
                  <c:v>2677.04</c:v>
                </c:pt>
                <c:pt idx="5855">
                  <c:v>2677.06</c:v>
                </c:pt>
                <c:pt idx="5856">
                  <c:v>2677.08</c:v>
                </c:pt>
                <c:pt idx="5857">
                  <c:v>2677.1</c:v>
                </c:pt>
                <c:pt idx="5858">
                  <c:v>2677.12</c:v>
                </c:pt>
                <c:pt idx="5859">
                  <c:v>2677.14</c:v>
                </c:pt>
                <c:pt idx="5860">
                  <c:v>2677.16</c:v>
                </c:pt>
                <c:pt idx="5861">
                  <c:v>2677.18</c:v>
                </c:pt>
                <c:pt idx="5862">
                  <c:v>2677.2</c:v>
                </c:pt>
                <c:pt idx="5863">
                  <c:v>2677.22</c:v>
                </c:pt>
                <c:pt idx="5864">
                  <c:v>2677.24</c:v>
                </c:pt>
                <c:pt idx="5865">
                  <c:v>2677.2599999999998</c:v>
                </c:pt>
                <c:pt idx="5866">
                  <c:v>2677.2799999999997</c:v>
                </c:pt>
                <c:pt idx="5867">
                  <c:v>2677.3</c:v>
                </c:pt>
                <c:pt idx="5868">
                  <c:v>2677.32</c:v>
                </c:pt>
                <c:pt idx="5869">
                  <c:v>2677.34</c:v>
                </c:pt>
                <c:pt idx="5870">
                  <c:v>2677.36</c:v>
                </c:pt>
                <c:pt idx="5871">
                  <c:v>2677.38</c:v>
                </c:pt>
                <c:pt idx="5872">
                  <c:v>2677.4</c:v>
                </c:pt>
                <c:pt idx="5873">
                  <c:v>2677.42</c:v>
                </c:pt>
                <c:pt idx="5874">
                  <c:v>2677.44</c:v>
                </c:pt>
                <c:pt idx="5875">
                  <c:v>2677.46</c:v>
                </c:pt>
                <c:pt idx="5876">
                  <c:v>2677.48</c:v>
                </c:pt>
                <c:pt idx="5877">
                  <c:v>2677.5</c:v>
                </c:pt>
                <c:pt idx="5878">
                  <c:v>2677.52</c:v>
                </c:pt>
                <c:pt idx="5879">
                  <c:v>2677.54</c:v>
                </c:pt>
                <c:pt idx="5880">
                  <c:v>2677.56</c:v>
                </c:pt>
                <c:pt idx="5881">
                  <c:v>2677.58</c:v>
                </c:pt>
                <c:pt idx="5882">
                  <c:v>2677.6</c:v>
                </c:pt>
                <c:pt idx="5883">
                  <c:v>2677.62</c:v>
                </c:pt>
                <c:pt idx="5884">
                  <c:v>2677.64</c:v>
                </c:pt>
                <c:pt idx="5885">
                  <c:v>2677.66</c:v>
                </c:pt>
                <c:pt idx="5886">
                  <c:v>2677.68</c:v>
                </c:pt>
                <c:pt idx="5887">
                  <c:v>2677.7</c:v>
                </c:pt>
                <c:pt idx="5888">
                  <c:v>2677.72</c:v>
                </c:pt>
                <c:pt idx="5889">
                  <c:v>2677.74</c:v>
                </c:pt>
                <c:pt idx="5890">
                  <c:v>2677.7599999999998</c:v>
                </c:pt>
                <c:pt idx="5891">
                  <c:v>2677.7799999999997</c:v>
                </c:pt>
                <c:pt idx="5892">
                  <c:v>2677.8</c:v>
                </c:pt>
                <c:pt idx="5893">
                  <c:v>2677.82</c:v>
                </c:pt>
                <c:pt idx="5894">
                  <c:v>2677.84</c:v>
                </c:pt>
                <c:pt idx="5895">
                  <c:v>2677.86</c:v>
                </c:pt>
                <c:pt idx="5896">
                  <c:v>2677.88</c:v>
                </c:pt>
                <c:pt idx="5897">
                  <c:v>2677.9</c:v>
                </c:pt>
                <c:pt idx="5898">
                  <c:v>2677.92</c:v>
                </c:pt>
                <c:pt idx="5899">
                  <c:v>2677.94</c:v>
                </c:pt>
                <c:pt idx="5900">
                  <c:v>2677.96</c:v>
                </c:pt>
                <c:pt idx="5901">
                  <c:v>2677.98</c:v>
                </c:pt>
                <c:pt idx="5902">
                  <c:v>2678</c:v>
                </c:pt>
                <c:pt idx="5903">
                  <c:v>2678.02</c:v>
                </c:pt>
                <c:pt idx="5904">
                  <c:v>2678.04</c:v>
                </c:pt>
                <c:pt idx="5905">
                  <c:v>2678.06</c:v>
                </c:pt>
                <c:pt idx="5906">
                  <c:v>2678.08</c:v>
                </c:pt>
                <c:pt idx="5907">
                  <c:v>2678.1</c:v>
                </c:pt>
                <c:pt idx="5908">
                  <c:v>2678.12</c:v>
                </c:pt>
                <c:pt idx="5909">
                  <c:v>2678.14</c:v>
                </c:pt>
                <c:pt idx="5910">
                  <c:v>2678.16</c:v>
                </c:pt>
                <c:pt idx="5911">
                  <c:v>2678.18</c:v>
                </c:pt>
                <c:pt idx="5912">
                  <c:v>2678.2</c:v>
                </c:pt>
                <c:pt idx="5913">
                  <c:v>2678.22</c:v>
                </c:pt>
                <c:pt idx="5914">
                  <c:v>2678.24</c:v>
                </c:pt>
                <c:pt idx="5915">
                  <c:v>2678.2599999999998</c:v>
                </c:pt>
                <c:pt idx="5916">
                  <c:v>2678.2799999999997</c:v>
                </c:pt>
                <c:pt idx="5917">
                  <c:v>2678.3</c:v>
                </c:pt>
                <c:pt idx="5918">
                  <c:v>2678.32</c:v>
                </c:pt>
                <c:pt idx="5919">
                  <c:v>2678.34</c:v>
                </c:pt>
                <c:pt idx="5920">
                  <c:v>2678.36</c:v>
                </c:pt>
                <c:pt idx="5921">
                  <c:v>2678.38</c:v>
                </c:pt>
                <c:pt idx="5922">
                  <c:v>2678.4</c:v>
                </c:pt>
                <c:pt idx="5923">
                  <c:v>2678.42</c:v>
                </c:pt>
                <c:pt idx="5924">
                  <c:v>2678.44</c:v>
                </c:pt>
                <c:pt idx="5925">
                  <c:v>2678.46</c:v>
                </c:pt>
                <c:pt idx="5926">
                  <c:v>2678.48</c:v>
                </c:pt>
                <c:pt idx="5927">
                  <c:v>2678.5</c:v>
                </c:pt>
                <c:pt idx="5928">
                  <c:v>2678.52</c:v>
                </c:pt>
                <c:pt idx="5929">
                  <c:v>2678.54</c:v>
                </c:pt>
                <c:pt idx="5930">
                  <c:v>2678.56</c:v>
                </c:pt>
                <c:pt idx="5931">
                  <c:v>2678.58</c:v>
                </c:pt>
                <c:pt idx="5932">
                  <c:v>2678.6</c:v>
                </c:pt>
                <c:pt idx="5933">
                  <c:v>2678.62</c:v>
                </c:pt>
                <c:pt idx="5934">
                  <c:v>2678.64</c:v>
                </c:pt>
                <c:pt idx="5935">
                  <c:v>2678.66</c:v>
                </c:pt>
                <c:pt idx="5936">
                  <c:v>2678.68</c:v>
                </c:pt>
                <c:pt idx="5937">
                  <c:v>2678.7</c:v>
                </c:pt>
                <c:pt idx="5938">
                  <c:v>2678.72</c:v>
                </c:pt>
                <c:pt idx="5939">
                  <c:v>2678.74</c:v>
                </c:pt>
                <c:pt idx="5940">
                  <c:v>2678.7599999999998</c:v>
                </c:pt>
                <c:pt idx="5941">
                  <c:v>2678.7799999999997</c:v>
                </c:pt>
                <c:pt idx="5942">
                  <c:v>2678.8</c:v>
                </c:pt>
                <c:pt idx="5943">
                  <c:v>2678.82</c:v>
                </c:pt>
                <c:pt idx="5944">
                  <c:v>2678.84</c:v>
                </c:pt>
                <c:pt idx="5945">
                  <c:v>2678.86</c:v>
                </c:pt>
                <c:pt idx="5946">
                  <c:v>2678.88</c:v>
                </c:pt>
                <c:pt idx="5947">
                  <c:v>2678.9</c:v>
                </c:pt>
                <c:pt idx="5948">
                  <c:v>2678.92</c:v>
                </c:pt>
                <c:pt idx="5949">
                  <c:v>2678.94</c:v>
                </c:pt>
                <c:pt idx="5950">
                  <c:v>2678.96</c:v>
                </c:pt>
                <c:pt idx="5951">
                  <c:v>2678.98</c:v>
                </c:pt>
                <c:pt idx="5952">
                  <c:v>2679</c:v>
                </c:pt>
                <c:pt idx="5953">
                  <c:v>2679.02</c:v>
                </c:pt>
                <c:pt idx="5954">
                  <c:v>2679.04</c:v>
                </c:pt>
                <c:pt idx="5955">
                  <c:v>2679.06</c:v>
                </c:pt>
                <c:pt idx="5956">
                  <c:v>2679.08</c:v>
                </c:pt>
                <c:pt idx="5957">
                  <c:v>2679.1</c:v>
                </c:pt>
                <c:pt idx="5958">
                  <c:v>2679.12</c:v>
                </c:pt>
                <c:pt idx="5959">
                  <c:v>2679.14</c:v>
                </c:pt>
                <c:pt idx="5960">
                  <c:v>2679.16</c:v>
                </c:pt>
                <c:pt idx="5961">
                  <c:v>2679.18</c:v>
                </c:pt>
                <c:pt idx="5962">
                  <c:v>2679.2</c:v>
                </c:pt>
                <c:pt idx="5963">
                  <c:v>2679.22</c:v>
                </c:pt>
                <c:pt idx="5964">
                  <c:v>2679.24</c:v>
                </c:pt>
                <c:pt idx="5965">
                  <c:v>2679.2599999999998</c:v>
                </c:pt>
                <c:pt idx="5966">
                  <c:v>2679.2799999999997</c:v>
                </c:pt>
                <c:pt idx="5967">
                  <c:v>2679.3</c:v>
                </c:pt>
                <c:pt idx="5968">
                  <c:v>2679.32</c:v>
                </c:pt>
                <c:pt idx="5969">
                  <c:v>2679.34</c:v>
                </c:pt>
                <c:pt idx="5970">
                  <c:v>2679.36</c:v>
                </c:pt>
                <c:pt idx="5971">
                  <c:v>2679.38</c:v>
                </c:pt>
                <c:pt idx="5972">
                  <c:v>2679.4</c:v>
                </c:pt>
                <c:pt idx="5973">
                  <c:v>2679.42</c:v>
                </c:pt>
                <c:pt idx="5974">
                  <c:v>2679.44</c:v>
                </c:pt>
                <c:pt idx="5975">
                  <c:v>2679.46</c:v>
                </c:pt>
                <c:pt idx="5976">
                  <c:v>2679.48</c:v>
                </c:pt>
                <c:pt idx="5977">
                  <c:v>2679.5</c:v>
                </c:pt>
                <c:pt idx="5978">
                  <c:v>2679.52</c:v>
                </c:pt>
                <c:pt idx="5979">
                  <c:v>2679.54</c:v>
                </c:pt>
                <c:pt idx="5980">
                  <c:v>2679.56</c:v>
                </c:pt>
                <c:pt idx="5981">
                  <c:v>2679.58</c:v>
                </c:pt>
                <c:pt idx="5982">
                  <c:v>2679.6</c:v>
                </c:pt>
                <c:pt idx="5983">
                  <c:v>2679.62</c:v>
                </c:pt>
                <c:pt idx="5984">
                  <c:v>2679.64</c:v>
                </c:pt>
                <c:pt idx="5985">
                  <c:v>2679.66</c:v>
                </c:pt>
                <c:pt idx="5986">
                  <c:v>2679.68</c:v>
                </c:pt>
                <c:pt idx="5987">
                  <c:v>2679.7</c:v>
                </c:pt>
                <c:pt idx="5988">
                  <c:v>2679.72</c:v>
                </c:pt>
                <c:pt idx="5989">
                  <c:v>2679.74</c:v>
                </c:pt>
                <c:pt idx="5990">
                  <c:v>2679.7599999999998</c:v>
                </c:pt>
                <c:pt idx="5991">
                  <c:v>2679.7799999999997</c:v>
                </c:pt>
                <c:pt idx="5992">
                  <c:v>2679.8</c:v>
                </c:pt>
                <c:pt idx="5993">
                  <c:v>2679.82</c:v>
                </c:pt>
                <c:pt idx="5994">
                  <c:v>2679.84</c:v>
                </c:pt>
                <c:pt idx="5995">
                  <c:v>2679.86</c:v>
                </c:pt>
                <c:pt idx="5996">
                  <c:v>2679.88</c:v>
                </c:pt>
                <c:pt idx="5997">
                  <c:v>2679.9</c:v>
                </c:pt>
                <c:pt idx="5998">
                  <c:v>2679.92</c:v>
                </c:pt>
                <c:pt idx="5999">
                  <c:v>2679.94</c:v>
                </c:pt>
                <c:pt idx="6000">
                  <c:v>2679.96</c:v>
                </c:pt>
                <c:pt idx="6001">
                  <c:v>2679.98</c:v>
                </c:pt>
                <c:pt idx="6002">
                  <c:v>2680</c:v>
                </c:pt>
                <c:pt idx="6003">
                  <c:v>2680.02</c:v>
                </c:pt>
                <c:pt idx="6004">
                  <c:v>2680.04</c:v>
                </c:pt>
                <c:pt idx="6005">
                  <c:v>2680.06</c:v>
                </c:pt>
                <c:pt idx="6006">
                  <c:v>2680.08</c:v>
                </c:pt>
                <c:pt idx="6007">
                  <c:v>2680.1</c:v>
                </c:pt>
                <c:pt idx="6008">
                  <c:v>2680.12</c:v>
                </c:pt>
                <c:pt idx="6009">
                  <c:v>2680.14</c:v>
                </c:pt>
                <c:pt idx="6010">
                  <c:v>2680.16</c:v>
                </c:pt>
                <c:pt idx="6011">
                  <c:v>2680.18</c:v>
                </c:pt>
                <c:pt idx="6012">
                  <c:v>2680.2</c:v>
                </c:pt>
                <c:pt idx="6013">
                  <c:v>2680.22</c:v>
                </c:pt>
                <c:pt idx="6014">
                  <c:v>2680.24</c:v>
                </c:pt>
                <c:pt idx="6015">
                  <c:v>2680.2599999999998</c:v>
                </c:pt>
                <c:pt idx="6016">
                  <c:v>2680.2799999999997</c:v>
                </c:pt>
                <c:pt idx="6017">
                  <c:v>2680.3</c:v>
                </c:pt>
                <c:pt idx="6018">
                  <c:v>2680.32</c:v>
                </c:pt>
                <c:pt idx="6019">
                  <c:v>2680.34</c:v>
                </c:pt>
                <c:pt idx="6020">
                  <c:v>2680.36</c:v>
                </c:pt>
                <c:pt idx="6021">
                  <c:v>2680.38</c:v>
                </c:pt>
                <c:pt idx="6022">
                  <c:v>2680.4</c:v>
                </c:pt>
                <c:pt idx="6023">
                  <c:v>2680.42</c:v>
                </c:pt>
                <c:pt idx="6024">
                  <c:v>2680.44</c:v>
                </c:pt>
                <c:pt idx="6025">
                  <c:v>2680.46</c:v>
                </c:pt>
                <c:pt idx="6026">
                  <c:v>2680.48</c:v>
                </c:pt>
                <c:pt idx="6027">
                  <c:v>2680.5</c:v>
                </c:pt>
                <c:pt idx="6028">
                  <c:v>2680.52</c:v>
                </c:pt>
                <c:pt idx="6029">
                  <c:v>2680.54</c:v>
                </c:pt>
                <c:pt idx="6030">
                  <c:v>2680.56</c:v>
                </c:pt>
                <c:pt idx="6031">
                  <c:v>2680.58</c:v>
                </c:pt>
                <c:pt idx="6032">
                  <c:v>2680.6</c:v>
                </c:pt>
                <c:pt idx="6033">
                  <c:v>2680.62</c:v>
                </c:pt>
                <c:pt idx="6034">
                  <c:v>2680.64</c:v>
                </c:pt>
                <c:pt idx="6035">
                  <c:v>2680.66</c:v>
                </c:pt>
                <c:pt idx="6036">
                  <c:v>2680.68</c:v>
                </c:pt>
                <c:pt idx="6037">
                  <c:v>2680.7</c:v>
                </c:pt>
                <c:pt idx="6038">
                  <c:v>2680.72</c:v>
                </c:pt>
                <c:pt idx="6039">
                  <c:v>2680.74</c:v>
                </c:pt>
                <c:pt idx="6040">
                  <c:v>2680.7599999999998</c:v>
                </c:pt>
                <c:pt idx="6041">
                  <c:v>2680.7799999999997</c:v>
                </c:pt>
                <c:pt idx="6042">
                  <c:v>2680.8</c:v>
                </c:pt>
                <c:pt idx="6043">
                  <c:v>2680.82</c:v>
                </c:pt>
                <c:pt idx="6044">
                  <c:v>2680.84</c:v>
                </c:pt>
                <c:pt idx="6045">
                  <c:v>2680.86</c:v>
                </c:pt>
                <c:pt idx="6046">
                  <c:v>2680.88</c:v>
                </c:pt>
                <c:pt idx="6047">
                  <c:v>2680.9</c:v>
                </c:pt>
                <c:pt idx="6048">
                  <c:v>2680.92</c:v>
                </c:pt>
                <c:pt idx="6049">
                  <c:v>2680.94</c:v>
                </c:pt>
                <c:pt idx="6050">
                  <c:v>2680.96</c:v>
                </c:pt>
                <c:pt idx="6051">
                  <c:v>2680.98</c:v>
                </c:pt>
                <c:pt idx="6052">
                  <c:v>2681</c:v>
                </c:pt>
                <c:pt idx="6053">
                  <c:v>2681.02</c:v>
                </c:pt>
                <c:pt idx="6054">
                  <c:v>2681.04</c:v>
                </c:pt>
                <c:pt idx="6055">
                  <c:v>2681.06</c:v>
                </c:pt>
                <c:pt idx="6056">
                  <c:v>2681.08</c:v>
                </c:pt>
                <c:pt idx="6057">
                  <c:v>2681.1</c:v>
                </c:pt>
                <c:pt idx="6058">
                  <c:v>2681.12</c:v>
                </c:pt>
                <c:pt idx="6059">
                  <c:v>2681.14</c:v>
                </c:pt>
                <c:pt idx="6060">
                  <c:v>2681.16</c:v>
                </c:pt>
                <c:pt idx="6061">
                  <c:v>2681.18</c:v>
                </c:pt>
                <c:pt idx="6062">
                  <c:v>2681.2</c:v>
                </c:pt>
                <c:pt idx="6063">
                  <c:v>2681.22</c:v>
                </c:pt>
                <c:pt idx="6064">
                  <c:v>2681.24</c:v>
                </c:pt>
                <c:pt idx="6065">
                  <c:v>2681.2599999999998</c:v>
                </c:pt>
                <c:pt idx="6066">
                  <c:v>2681.2799999999997</c:v>
                </c:pt>
                <c:pt idx="6067">
                  <c:v>2681.3</c:v>
                </c:pt>
                <c:pt idx="6068">
                  <c:v>2681.32</c:v>
                </c:pt>
                <c:pt idx="6069">
                  <c:v>2681.34</c:v>
                </c:pt>
                <c:pt idx="6070">
                  <c:v>2681.36</c:v>
                </c:pt>
                <c:pt idx="6071">
                  <c:v>2681.38</c:v>
                </c:pt>
                <c:pt idx="6072">
                  <c:v>2681.4</c:v>
                </c:pt>
                <c:pt idx="6073">
                  <c:v>2681.42</c:v>
                </c:pt>
                <c:pt idx="6074">
                  <c:v>2681.44</c:v>
                </c:pt>
                <c:pt idx="6075">
                  <c:v>2681.46</c:v>
                </c:pt>
                <c:pt idx="6076">
                  <c:v>2681.48</c:v>
                </c:pt>
                <c:pt idx="6077">
                  <c:v>2681.5</c:v>
                </c:pt>
                <c:pt idx="6078">
                  <c:v>2681.52</c:v>
                </c:pt>
                <c:pt idx="6079">
                  <c:v>2681.54</c:v>
                </c:pt>
                <c:pt idx="6080">
                  <c:v>2681.56</c:v>
                </c:pt>
                <c:pt idx="6081">
                  <c:v>2681.58</c:v>
                </c:pt>
                <c:pt idx="6082">
                  <c:v>2681.6</c:v>
                </c:pt>
                <c:pt idx="6083">
                  <c:v>2681.62</c:v>
                </c:pt>
                <c:pt idx="6084">
                  <c:v>2681.64</c:v>
                </c:pt>
                <c:pt idx="6085">
                  <c:v>2681.66</c:v>
                </c:pt>
                <c:pt idx="6086">
                  <c:v>2681.68</c:v>
                </c:pt>
                <c:pt idx="6087">
                  <c:v>2681.7</c:v>
                </c:pt>
                <c:pt idx="6088">
                  <c:v>2681.72</c:v>
                </c:pt>
                <c:pt idx="6089">
                  <c:v>2681.74</c:v>
                </c:pt>
                <c:pt idx="6090">
                  <c:v>2681.7599999999998</c:v>
                </c:pt>
                <c:pt idx="6091">
                  <c:v>2681.7799999999997</c:v>
                </c:pt>
                <c:pt idx="6092">
                  <c:v>2681.8</c:v>
                </c:pt>
                <c:pt idx="6093">
                  <c:v>2681.82</c:v>
                </c:pt>
                <c:pt idx="6094">
                  <c:v>2681.84</c:v>
                </c:pt>
                <c:pt idx="6095">
                  <c:v>2681.86</c:v>
                </c:pt>
                <c:pt idx="6096">
                  <c:v>2681.88</c:v>
                </c:pt>
                <c:pt idx="6097">
                  <c:v>2681.9</c:v>
                </c:pt>
                <c:pt idx="6098">
                  <c:v>2681.92</c:v>
                </c:pt>
                <c:pt idx="6099">
                  <c:v>2681.94</c:v>
                </c:pt>
                <c:pt idx="6100">
                  <c:v>2681.96</c:v>
                </c:pt>
                <c:pt idx="6101">
                  <c:v>2681.98</c:v>
                </c:pt>
                <c:pt idx="6102">
                  <c:v>2682</c:v>
                </c:pt>
                <c:pt idx="6103">
                  <c:v>2682.02</c:v>
                </c:pt>
                <c:pt idx="6104">
                  <c:v>2682.04</c:v>
                </c:pt>
                <c:pt idx="6105">
                  <c:v>2682.06</c:v>
                </c:pt>
                <c:pt idx="6106">
                  <c:v>2682.08</c:v>
                </c:pt>
                <c:pt idx="6107">
                  <c:v>2682.1</c:v>
                </c:pt>
                <c:pt idx="6108">
                  <c:v>2682.12</c:v>
                </c:pt>
                <c:pt idx="6109">
                  <c:v>2682.14</c:v>
                </c:pt>
                <c:pt idx="6110">
                  <c:v>2682.16</c:v>
                </c:pt>
                <c:pt idx="6111">
                  <c:v>2682.18</c:v>
                </c:pt>
                <c:pt idx="6112">
                  <c:v>2682.2</c:v>
                </c:pt>
                <c:pt idx="6113">
                  <c:v>2682.22</c:v>
                </c:pt>
                <c:pt idx="6114">
                  <c:v>2682.24</c:v>
                </c:pt>
                <c:pt idx="6115">
                  <c:v>2682.2599999999998</c:v>
                </c:pt>
                <c:pt idx="6116">
                  <c:v>2682.2799999999997</c:v>
                </c:pt>
                <c:pt idx="6117">
                  <c:v>2682.3</c:v>
                </c:pt>
                <c:pt idx="6118">
                  <c:v>2682.32</c:v>
                </c:pt>
                <c:pt idx="6119">
                  <c:v>2682.34</c:v>
                </c:pt>
                <c:pt idx="6120">
                  <c:v>2682.36</c:v>
                </c:pt>
                <c:pt idx="6121">
                  <c:v>2682.38</c:v>
                </c:pt>
                <c:pt idx="6122">
                  <c:v>2682.4</c:v>
                </c:pt>
                <c:pt idx="6123">
                  <c:v>2682.42</c:v>
                </c:pt>
                <c:pt idx="6124">
                  <c:v>2682.44</c:v>
                </c:pt>
                <c:pt idx="6125">
                  <c:v>2682.46</c:v>
                </c:pt>
                <c:pt idx="6126">
                  <c:v>2682.48</c:v>
                </c:pt>
                <c:pt idx="6127">
                  <c:v>2682.5</c:v>
                </c:pt>
                <c:pt idx="6128">
                  <c:v>2682.52</c:v>
                </c:pt>
                <c:pt idx="6129">
                  <c:v>2682.54</c:v>
                </c:pt>
                <c:pt idx="6130">
                  <c:v>2682.56</c:v>
                </c:pt>
                <c:pt idx="6131">
                  <c:v>2682.58</c:v>
                </c:pt>
                <c:pt idx="6132">
                  <c:v>2682.6</c:v>
                </c:pt>
                <c:pt idx="6133">
                  <c:v>2682.62</c:v>
                </c:pt>
                <c:pt idx="6134">
                  <c:v>2682.64</c:v>
                </c:pt>
                <c:pt idx="6135">
                  <c:v>2682.66</c:v>
                </c:pt>
                <c:pt idx="6136">
                  <c:v>2682.68</c:v>
                </c:pt>
                <c:pt idx="6137">
                  <c:v>2682.7</c:v>
                </c:pt>
                <c:pt idx="6138">
                  <c:v>2682.72</c:v>
                </c:pt>
                <c:pt idx="6139">
                  <c:v>2682.74</c:v>
                </c:pt>
                <c:pt idx="6140">
                  <c:v>2682.7599999999998</c:v>
                </c:pt>
                <c:pt idx="6141">
                  <c:v>2682.7799999999997</c:v>
                </c:pt>
                <c:pt idx="6142">
                  <c:v>2682.8</c:v>
                </c:pt>
                <c:pt idx="6143">
                  <c:v>2682.82</c:v>
                </c:pt>
                <c:pt idx="6144">
                  <c:v>2682.84</c:v>
                </c:pt>
                <c:pt idx="6145">
                  <c:v>2682.86</c:v>
                </c:pt>
                <c:pt idx="6146">
                  <c:v>2682.88</c:v>
                </c:pt>
                <c:pt idx="6147">
                  <c:v>2682.9</c:v>
                </c:pt>
                <c:pt idx="6148">
                  <c:v>2682.92</c:v>
                </c:pt>
                <c:pt idx="6149">
                  <c:v>2682.94</c:v>
                </c:pt>
                <c:pt idx="6150">
                  <c:v>2682.96</c:v>
                </c:pt>
                <c:pt idx="6151">
                  <c:v>2682.98</c:v>
                </c:pt>
                <c:pt idx="6152">
                  <c:v>2683</c:v>
                </c:pt>
                <c:pt idx="6153">
                  <c:v>2683.02</c:v>
                </c:pt>
                <c:pt idx="6154">
                  <c:v>2683.04</c:v>
                </c:pt>
                <c:pt idx="6155">
                  <c:v>2683.06</c:v>
                </c:pt>
                <c:pt idx="6156">
                  <c:v>2683.08</c:v>
                </c:pt>
                <c:pt idx="6157">
                  <c:v>2683.1</c:v>
                </c:pt>
                <c:pt idx="6158">
                  <c:v>2683.12</c:v>
                </c:pt>
                <c:pt idx="6159">
                  <c:v>2683.14</c:v>
                </c:pt>
                <c:pt idx="6160">
                  <c:v>2683.16</c:v>
                </c:pt>
                <c:pt idx="6161">
                  <c:v>2683.18</c:v>
                </c:pt>
                <c:pt idx="6162">
                  <c:v>2683.2</c:v>
                </c:pt>
                <c:pt idx="6163">
                  <c:v>2683.22</c:v>
                </c:pt>
                <c:pt idx="6164">
                  <c:v>2683.24</c:v>
                </c:pt>
                <c:pt idx="6165">
                  <c:v>2683.2599999999998</c:v>
                </c:pt>
                <c:pt idx="6166">
                  <c:v>2683.2799999999997</c:v>
                </c:pt>
                <c:pt idx="6167">
                  <c:v>2683.3</c:v>
                </c:pt>
                <c:pt idx="6168">
                  <c:v>2683.32</c:v>
                </c:pt>
                <c:pt idx="6169">
                  <c:v>2683.34</c:v>
                </c:pt>
                <c:pt idx="6170">
                  <c:v>2683.36</c:v>
                </c:pt>
                <c:pt idx="6171">
                  <c:v>2683.38</c:v>
                </c:pt>
                <c:pt idx="6172">
                  <c:v>2683.4</c:v>
                </c:pt>
                <c:pt idx="6173">
                  <c:v>2683.42</c:v>
                </c:pt>
                <c:pt idx="6174">
                  <c:v>2683.44</c:v>
                </c:pt>
                <c:pt idx="6175">
                  <c:v>2683.46</c:v>
                </c:pt>
                <c:pt idx="6176">
                  <c:v>2683.48</c:v>
                </c:pt>
                <c:pt idx="6177">
                  <c:v>2683.5</c:v>
                </c:pt>
                <c:pt idx="6178">
                  <c:v>2683.52</c:v>
                </c:pt>
                <c:pt idx="6179">
                  <c:v>2683.54</c:v>
                </c:pt>
                <c:pt idx="6180">
                  <c:v>2683.56</c:v>
                </c:pt>
                <c:pt idx="6181">
                  <c:v>2683.58</c:v>
                </c:pt>
                <c:pt idx="6182">
                  <c:v>2683.6</c:v>
                </c:pt>
                <c:pt idx="6183">
                  <c:v>2683.62</c:v>
                </c:pt>
                <c:pt idx="6184">
                  <c:v>2683.64</c:v>
                </c:pt>
                <c:pt idx="6185">
                  <c:v>2683.66</c:v>
                </c:pt>
                <c:pt idx="6186">
                  <c:v>2683.68</c:v>
                </c:pt>
                <c:pt idx="6187">
                  <c:v>2683.7</c:v>
                </c:pt>
                <c:pt idx="6188">
                  <c:v>2683.72</c:v>
                </c:pt>
                <c:pt idx="6189">
                  <c:v>2683.74</c:v>
                </c:pt>
                <c:pt idx="6190">
                  <c:v>2683.7599999999998</c:v>
                </c:pt>
                <c:pt idx="6191">
                  <c:v>2683.7799999999997</c:v>
                </c:pt>
                <c:pt idx="6192">
                  <c:v>2683.8</c:v>
                </c:pt>
                <c:pt idx="6193">
                  <c:v>2683.82</c:v>
                </c:pt>
                <c:pt idx="6194">
                  <c:v>2683.84</c:v>
                </c:pt>
                <c:pt idx="6195">
                  <c:v>2683.86</c:v>
                </c:pt>
                <c:pt idx="6196">
                  <c:v>2683.88</c:v>
                </c:pt>
                <c:pt idx="6197">
                  <c:v>2683.9</c:v>
                </c:pt>
                <c:pt idx="6198">
                  <c:v>2683.92</c:v>
                </c:pt>
                <c:pt idx="6199">
                  <c:v>2683.94</c:v>
                </c:pt>
                <c:pt idx="6200">
                  <c:v>2683.96</c:v>
                </c:pt>
                <c:pt idx="6201">
                  <c:v>2683.98</c:v>
                </c:pt>
                <c:pt idx="6202">
                  <c:v>2684</c:v>
                </c:pt>
                <c:pt idx="6203">
                  <c:v>2684.02</c:v>
                </c:pt>
                <c:pt idx="6204">
                  <c:v>2684.04</c:v>
                </c:pt>
                <c:pt idx="6205">
                  <c:v>2684.06</c:v>
                </c:pt>
                <c:pt idx="6206">
                  <c:v>2684.08</c:v>
                </c:pt>
                <c:pt idx="6207">
                  <c:v>2684.1</c:v>
                </c:pt>
                <c:pt idx="6208">
                  <c:v>2684.12</c:v>
                </c:pt>
                <c:pt idx="6209">
                  <c:v>2684.14</c:v>
                </c:pt>
                <c:pt idx="6210">
                  <c:v>2684.16</c:v>
                </c:pt>
                <c:pt idx="6211">
                  <c:v>2684.18</c:v>
                </c:pt>
                <c:pt idx="6212">
                  <c:v>2684.2</c:v>
                </c:pt>
                <c:pt idx="6213">
                  <c:v>2684.22</c:v>
                </c:pt>
                <c:pt idx="6214">
                  <c:v>2684.24</c:v>
                </c:pt>
                <c:pt idx="6215">
                  <c:v>2684.2599999999998</c:v>
                </c:pt>
                <c:pt idx="6216">
                  <c:v>2684.2799999999997</c:v>
                </c:pt>
                <c:pt idx="6217">
                  <c:v>2684.3</c:v>
                </c:pt>
                <c:pt idx="6218">
                  <c:v>2684.32</c:v>
                </c:pt>
                <c:pt idx="6219">
                  <c:v>2684.34</c:v>
                </c:pt>
                <c:pt idx="6220">
                  <c:v>2684.36</c:v>
                </c:pt>
                <c:pt idx="6221">
                  <c:v>2684.38</c:v>
                </c:pt>
                <c:pt idx="6222">
                  <c:v>2684.4</c:v>
                </c:pt>
                <c:pt idx="6223">
                  <c:v>2684.42</c:v>
                </c:pt>
                <c:pt idx="6224">
                  <c:v>2684.44</c:v>
                </c:pt>
                <c:pt idx="6225">
                  <c:v>2684.46</c:v>
                </c:pt>
                <c:pt idx="6226">
                  <c:v>2684.48</c:v>
                </c:pt>
                <c:pt idx="6227">
                  <c:v>2684.5</c:v>
                </c:pt>
                <c:pt idx="6228">
                  <c:v>2684.52</c:v>
                </c:pt>
                <c:pt idx="6229">
                  <c:v>2684.54</c:v>
                </c:pt>
                <c:pt idx="6230">
                  <c:v>2684.56</c:v>
                </c:pt>
                <c:pt idx="6231">
                  <c:v>2684.58</c:v>
                </c:pt>
                <c:pt idx="6232">
                  <c:v>2684.6</c:v>
                </c:pt>
                <c:pt idx="6233">
                  <c:v>2684.62</c:v>
                </c:pt>
                <c:pt idx="6234">
                  <c:v>2684.64</c:v>
                </c:pt>
                <c:pt idx="6235">
                  <c:v>2684.66</c:v>
                </c:pt>
                <c:pt idx="6236">
                  <c:v>2684.68</c:v>
                </c:pt>
                <c:pt idx="6237">
                  <c:v>2684.7</c:v>
                </c:pt>
                <c:pt idx="6238">
                  <c:v>2684.72</c:v>
                </c:pt>
                <c:pt idx="6239">
                  <c:v>2684.74</c:v>
                </c:pt>
                <c:pt idx="6240">
                  <c:v>2684.7599999999998</c:v>
                </c:pt>
                <c:pt idx="6241">
                  <c:v>2684.7799999999997</c:v>
                </c:pt>
                <c:pt idx="6242">
                  <c:v>2684.8</c:v>
                </c:pt>
                <c:pt idx="6243">
                  <c:v>2684.82</c:v>
                </c:pt>
                <c:pt idx="6244">
                  <c:v>2684.84</c:v>
                </c:pt>
                <c:pt idx="6245">
                  <c:v>2684.86</c:v>
                </c:pt>
                <c:pt idx="6246">
                  <c:v>2684.88</c:v>
                </c:pt>
                <c:pt idx="6247">
                  <c:v>2684.9</c:v>
                </c:pt>
                <c:pt idx="6248">
                  <c:v>2684.92</c:v>
                </c:pt>
                <c:pt idx="6249">
                  <c:v>2684.94</c:v>
                </c:pt>
                <c:pt idx="6250">
                  <c:v>2684.96</c:v>
                </c:pt>
                <c:pt idx="6251">
                  <c:v>2684.98</c:v>
                </c:pt>
                <c:pt idx="6252">
                  <c:v>2685</c:v>
                </c:pt>
                <c:pt idx="6253">
                  <c:v>2685.02</c:v>
                </c:pt>
                <c:pt idx="6254">
                  <c:v>2685.04</c:v>
                </c:pt>
                <c:pt idx="6255">
                  <c:v>2685.06</c:v>
                </c:pt>
                <c:pt idx="6256">
                  <c:v>2685.08</c:v>
                </c:pt>
                <c:pt idx="6257">
                  <c:v>2685.1</c:v>
                </c:pt>
                <c:pt idx="6258">
                  <c:v>2685.12</c:v>
                </c:pt>
                <c:pt idx="6259">
                  <c:v>2685.14</c:v>
                </c:pt>
                <c:pt idx="6260">
                  <c:v>2685.16</c:v>
                </c:pt>
                <c:pt idx="6261">
                  <c:v>2685.18</c:v>
                </c:pt>
                <c:pt idx="6262">
                  <c:v>2685.2</c:v>
                </c:pt>
                <c:pt idx="6263">
                  <c:v>2685.22</c:v>
                </c:pt>
                <c:pt idx="6264">
                  <c:v>2685.24</c:v>
                </c:pt>
                <c:pt idx="6265">
                  <c:v>2685.2599999999998</c:v>
                </c:pt>
                <c:pt idx="6266">
                  <c:v>2685.2799999999997</c:v>
                </c:pt>
                <c:pt idx="6267">
                  <c:v>2685.3</c:v>
                </c:pt>
                <c:pt idx="6268">
                  <c:v>2685.32</c:v>
                </c:pt>
                <c:pt idx="6269">
                  <c:v>2685.34</c:v>
                </c:pt>
                <c:pt idx="6270">
                  <c:v>2685.36</c:v>
                </c:pt>
                <c:pt idx="6271">
                  <c:v>2685.38</c:v>
                </c:pt>
                <c:pt idx="6272">
                  <c:v>2685.4</c:v>
                </c:pt>
                <c:pt idx="6273">
                  <c:v>2685.42</c:v>
                </c:pt>
                <c:pt idx="6274">
                  <c:v>2685.44</c:v>
                </c:pt>
                <c:pt idx="6275">
                  <c:v>2685.46</c:v>
                </c:pt>
                <c:pt idx="6276">
                  <c:v>2685.48</c:v>
                </c:pt>
                <c:pt idx="6277">
                  <c:v>2685.5</c:v>
                </c:pt>
                <c:pt idx="6278">
                  <c:v>2685.52</c:v>
                </c:pt>
                <c:pt idx="6279">
                  <c:v>2685.54</c:v>
                </c:pt>
                <c:pt idx="6280">
                  <c:v>2685.56</c:v>
                </c:pt>
                <c:pt idx="6281">
                  <c:v>2685.58</c:v>
                </c:pt>
                <c:pt idx="6282">
                  <c:v>2685.6</c:v>
                </c:pt>
                <c:pt idx="6283">
                  <c:v>2685.62</c:v>
                </c:pt>
                <c:pt idx="6284">
                  <c:v>2685.64</c:v>
                </c:pt>
                <c:pt idx="6285">
                  <c:v>2685.66</c:v>
                </c:pt>
                <c:pt idx="6286">
                  <c:v>2685.68</c:v>
                </c:pt>
                <c:pt idx="6287">
                  <c:v>2685.7</c:v>
                </c:pt>
                <c:pt idx="6288">
                  <c:v>2685.72</c:v>
                </c:pt>
                <c:pt idx="6289">
                  <c:v>2685.74</c:v>
                </c:pt>
                <c:pt idx="6290">
                  <c:v>2685.7599999999998</c:v>
                </c:pt>
                <c:pt idx="6291">
                  <c:v>2685.7799999999997</c:v>
                </c:pt>
                <c:pt idx="6292">
                  <c:v>2685.8</c:v>
                </c:pt>
                <c:pt idx="6293">
                  <c:v>2685.82</c:v>
                </c:pt>
                <c:pt idx="6294">
                  <c:v>2685.84</c:v>
                </c:pt>
                <c:pt idx="6295">
                  <c:v>2685.86</c:v>
                </c:pt>
                <c:pt idx="6296">
                  <c:v>2685.88</c:v>
                </c:pt>
                <c:pt idx="6297">
                  <c:v>2685.9</c:v>
                </c:pt>
                <c:pt idx="6298">
                  <c:v>2685.92</c:v>
                </c:pt>
                <c:pt idx="6299">
                  <c:v>2685.94</c:v>
                </c:pt>
                <c:pt idx="6300">
                  <c:v>2685.96</c:v>
                </c:pt>
                <c:pt idx="6301">
                  <c:v>2685.98</c:v>
                </c:pt>
                <c:pt idx="6302">
                  <c:v>2686</c:v>
                </c:pt>
                <c:pt idx="6303">
                  <c:v>2686.02</c:v>
                </c:pt>
                <c:pt idx="6304">
                  <c:v>2686.04</c:v>
                </c:pt>
                <c:pt idx="6305">
                  <c:v>2686.06</c:v>
                </c:pt>
                <c:pt idx="6306">
                  <c:v>2686.08</c:v>
                </c:pt>
                <c:pt idx="6307">
                  <c:v>2686.1</c:v>
                </c:pt>
                <c:pt idx="6308">
                  <c:v>2686.12</c:v>
                </c:pt>
                <c:pt idx="6309">
                  <c:v>2686.14</c:v>
                </c:pt>
                <c:pt idx="6310">
                  <c:v>2686.16</c:v>
                </c:pt>
                <c:pt idx="6311">
                  <c:v>2686.18</c:v>
                </c:pt>
                <c:pt idx="6312">
                  <c:v>2686.2</c:v>
                </c:pt>
                <c:pt idx="6313">
                  <c:v>2686.22</c:v>
                </c:pt>
                <c:pt idx="6314">
                  <c:v>2686.24</c:v>
                </c:pt>
                <c:pt idx="6315">
                  <c:v>2686.2599999999998</c:v>
                </c:pt>
                <c:pt idx="6316">
                  <c:v>2686.2799999999997</c:v>
                </c:pt>
                <c:pt idx="6317">
                  <c:v>2686.3</c:v>
                </c:pt>
                <c:pt idx="6318">
                  <c:v>2686.32</c:v>
                </c:pt>
                <c:pt idx="6319">
                  <c:v>2686.34</c:v>
                </c:pt>
                <c:pt idx="6320">
                  <c:v>2686.36</c:v>
                </c:pt>
                <c:pt idx="6321">
                  <c:v>2686.38</c:v>
                </c:pt>
                <c:pt idx="6322">
                  <c:v>2686.4</c:v>
                </c:pt>
                <c:pt idx="6323">
                  <c:v>2686.42</c:v>
                </c:pt>
                <c:pt idx="6324">
                  <c:v>2686.44</c:v>
                </c:pt>
                <c:pt idx="6325">
                  <c:v>2686.46</c:v>
                </c:pt>
                <c:pt idx="6326">
                  <c:v>2686.48</c:v>
                </c:pt>
                <c:pt idx="6327">
                  <c:v>2686.5</c:v>
                </c:pt>
                <c:pt idx="6328">
                  <c:v>2686.52</c:v>
                </c:pt>
                <c:pt idx="6329">
                  <c:v>2686.54</c:v>
                </c:pt>
                <c:pt idx="6330">
                  <c:v>2686.56</c:v>
                </c:pt>
                <c:pt idx="6331">
                  <c:v>2686.58</c:v>
                </c:pt>
                <c:pt idx="6332">
                  <c:v>2686.6</c:v>
                </c:pt>
                <c:pt idx="6333">
                  <c:v>2686.62</c:v>
                </c:pt>
                <c:pt idx="6334">
                  <c:v>2686.64</c:v>
                </c:pt>
                <c:pt idx="6335">
                  <c:v>2686.66</c:v>
                </c:pt>
                <c:pt idx="6336">
                  <c:v>2686.68</c:v>
                </c:pt>
                <c:pt idx="6337">
                  <c:v>2686.7</c:v>
                </c:pt>
                <c:pt idx="6338">
                  <c:v>2686.72</c:v>
                </c:pt>
                <c:pt idx="6339">
                  <c:v>2686.74</c:v>
                </c:pt>
                <c:pt idx="6340">
                  <c:v>2686.7599999999998</c:v>
                </c:pt>
                <c:pt idx="6341">
                  <c:v>2686.7799999999997</c:v>
                </c:pt>
                <c:pt idx="6342">
                  <c:v>2686.8</c:v>
                </c:pt>
                <c:pt idx="6343">
                  <c:v>2686.82</c:v>
                </c:pt>
                <c:pt idx="6344">
                  <c:v>2686.84</c:v>
                </c:pt>
                <c:pt idx="6345">
                  <c:v>2686.86</c:v>
                </c:pt>
                <c:pt idx="6346">
                  <c:v>2686.88</c:v>
                </c:pt>
                <c:pt idx="6347">
                  <c:v>2686.9</c:v>
                </c:pt>
                <c:pt idx="6348">
                  <c:v>2686.92</c:v>
                </c:pt>
                <c:pt idx="6349">
                  <c:v>2686.94</c:v>
                </c:pt>
                <c:pt idx="6350">
                  <c:v>2686.96</c:v>
                </c:pt>
                <c:pt idx="6351">
                  <c:v>2686.98</c:v>
                </c:pt>
                <c:pt idx="6352">
                  <c:v>2687</c:v>
                </c:pt>
                <c:pt idx="6353">
                  <c:v>2687.02</c:v>
                </c:pt>
                <c:pt idx="6354">
                  <c:v>2687.04</c:v>
                </c:pt>
                <c:pt idx="6355">
                  <c:v>2687.06</c:v>
                </c:pt>
                <c:pt idx="6356">
                  <c:v>2687.08</c:v>
                </c:pt>
                <c:pt idx="6357">
                  <c:v>2687.1</c:v>
                </c:pt>
                <c:pt idx="6358">
                  <c:v>2687.12</c:v>
                </c:pt>
                <c:pt idx="6359">
                  <c:v>2687.14</c:v>
                </c:pt>
                <c:pt idx="6360">
                  <c:v>2687.16</c:v>
                </c:pt>
                <c:pt idx="6361">
                  <c:v>2687.18</c:v>
                </c:pt>
                <c:pt idx="6362">
                  <c:v>2687.2</c:v>
                </c:pt>
                <c:pt idx="6363">
                  <c:v>2687.22</c:v>
                </c:pt>
                <c:pt idx="6364">
                  <c:v>2687.24</c:v>
                </c:pt>
                <c:pt idx="6365">
                  <c:v>2687.2599999999998</c:v>
                </c:pt>
                <c:pt idx="6366">
                  <c:v>2687.2799999999997</c:v>
                </c:pt>
                <c:pt idx="6367">
                  <c:v>2687.3</c:v>
                </c:pt>
                <c:pt idx="6368">
                  <c:v>2687.32</c:v>
                </c:pt>
                <c:pt idx="6369">
                  <c:v>2687.34</c:v>
                </c:pt>
                <c:pt idx="6370">
                  <c:v>2687.36</c:v>
                </c:pt>
                <c:pt idx="6371">
                  <c:v>2687.38</c:v>
                </c:pt>
                <c:pt idx="6372">
                  <c:v>2687.4</c:v>
                </c:pt>
                <c:pt idx="6373">
                  <c:v>2687.42</c:v>
                </c:pt>
                <c:pt idx="6374">
                  <c:v>2687.44</c:v>
                </c:pt>
                <c:pt idx="6375">
                  <c:v>2687.46</c:v>
                </c:pt>
                <c:pt idx="6376">
                  <c:v>2687.48</c:v>
                </c:pt>
                <c:pt idx="6377">
                  <c:v>2687.5</c:v>
                </c:pt>
                <c:pt idx="6378">
                  <c:v>2687.52</c:v>
                </c:pt>
                <c:pt idx="6379">
                  <c:v>2687.54</c:v>
                </c:pt>
                <c:pt idx="6380">
                  <c:v>2687.56</c:v>
                </c:pt>
                <c:pt idx="6381">
                  <c:v>2687.58</c:v>
                </c:pt>
                <c:pt idx="6382">
                  <c:v>2687.6</c:v>
                </c:pt>
                <c:pt idx="6383">
                  <c:v>2687.62</c:v>
                </c:pt>
                <c:pt idx="6384">
                  <c:v>2687.64</c:v>
                </c:pt>
                <c:pt idx="6385">
                  <c:v>2687.66</c:v>
                </c:pt>
                <c:pt idx="6386">
                  <c:v>2687.68</c:v>
                </c:pt>
                <c:pt idx="6387">
                  <c:v>2687.7</c:v>
                </c:pt>
                <c:pt idx="6388">
                  <c:v>2687.72</c:v>
                </c:pt>
                <c:pt idx="6389">
                  <c:v>2687.74</c:v>
                </c:pt>
                <c:pt idx="6390">
                  <c:v>2687.7599999999998</c:v>
                </c:pt>
                <c:pt idx="6391">
                  <c:v>2687.7799999999997</c:v>
                </c:pt>
                <c:pt idx="6392">
                  <c:v>2687.8</c:v>
                </c:pt>
                <c:pt idx="6393">
                  <c:v>2687.82</c:v>
                </c:pt>
                <c:pt idx="6394">
                  <c:v>2687.84</c:v>
                </c:pt>
                <c:pt idx="6395">
                  <c:v>2687.86</c:v>
                </c:pt>
                <c:pt idx="6396">
                  <c:v>2687.88</c:v>
                </c:pt>
                <c:pt idx="6397">
                  <c:v>2687.9</c:v>
                </c:pt>
                <c:pt idx="6398">
                  <c:v>2687.92</c:v>
                </c:pt>
                <c:pt idx="6399">
                  <c:v>2687.94</c:v>
                </c:pt>
                <c:pt idx="6400">
                  <c:v>2687.96</c:v>
                </c:pt>
                <c:pt idx="6401">
                  <c:v>2687.98</c:v>
                </c:pt>
                <c:pt idx="6402">
                  <c:v>2688</c:v>
                </c:pt>
                <c:pt idx="6403">
                  <c:v>2688.02</c:v>
                </c:pt>
                <c:pt idx="6404">
                  <c:v>2688.04</c:v>
                </c:pt>
                <c:pt idx="6405">
                  <c:v>2688.06</c:v>
                </c:pt>
                <c:pt idx="6406">
                  <c:v>2688.08</c:v>
                </c:pt>
                <c:pt idx="6407">
                  <c:v>2688.1</c:v>
                </c:pt>
                <c:pt idx="6408">
                  <c:v>2688.12</c:v>
                </c:pt>
                <c:pt idx="6409">
                  <c:v>2688.14</c:v>
                </c:pt>
                <c:pt idx="6410">
                  <c:v>2688.16</c:v>
                </c:pt>
                <c:pt idx="6411">
                  <c:v>2688.18</c:v>
                </c:pt>
                <c:pt idx="6412">
                  <c:v>2688.2</c:v>
                </c:pt>
                <c:pt idx="6413">
                  <c:v>2688.22</c:v>
                </c:pt>
                <c:pt idx="6414">
                  <c:v>2688.24</c:v>
                </c:pt>
                <c:pt idx="6415">
                  <c:v>2688.2599999999998</c:v>
                </c:pt>
                <c:pt idx="6416">
                  <c:v>2688.2799999999997</c:v>
                </c:pt>
                <c:pt idx="6417">
                  <c:v>2688.3</c:v>
                </c:pt>
                <c:pt idx="6418">
                  <c:v>2688.32</c:v>
                </c:pt>
                <c:pt idx="6419">
                  <c:v>2688.34</c:v>
                </c:pt>
                <c:pt idx="6420">
                  <c:v>2688.36</c:v>
                </c:pt>
                <c:pt idx="6421">
                  <c:v>2688.38</c:v>
                </c:pt>
                <c:pt idx="6422">
                  <c:v>2688.4</c:v>
                </c:pt>
                <c:pt idx="6423">
                  <c:v>2688.42</c:v>
                </c:pt>
                <c:pt idx="6424">
                  <c:v>2688.44</c:v>
                </c:pt>
                <c:pt idx="6425">
                  <c:v>2688.46</c:v>
                </c:pt>
                <c:pt idx="6426">
                  <c:v>2688.48</c:v>
                </c:pt>
                <c:pt idx="6427">
                  <c:v>2688.5</c:v>
                </c:pt>
                <c:pt idx="6428">
                  <c:v>2688.52</c:v>
                </c:pt>
                <c:pt idx="6429">
                  <c:v>2688.54</c:v>
                </c:pt>
                <c:pt idx="6430">
                  <c:v>2688.56</c:v>
                </c:pt>
                <c:pt idx="6431">
                  <c:v>2688.58</c:v>
                </c:pt>
                <c:pt idx="6432">
                  <c:v>2688.6</c:v>
                </c:pt>
                <c:pt idx="6433">
                  <c:v>2688.62</c:v>
                </c:pt>
                <c:pt idx="6434">
                  <c:v>2688.64</c:v>
                </c:pt>
                <c:pt idx="6435">
                  <c:v>2688.66</c:v>
                </c:pt>
                <c:pt idx="6436">
                  <c:v>2688.68</c:v>
                </c:pt>
                <c:pt idx="6437">
                  <c:v>2688.7</c:v>
                </c:pt>
                <c:pt idx="6438">
                  <c:v>2688.72</c:v>
                </c:pt>
                <c:pt idx="6439">
                  <c:v>2688.74</c:v>
                </c:pt>
                <c:pt idx="6440">
                  <c:v>2688.7599999999998</c:v>
                </c:pt>
                <c:pt idx="6441">
                  <c:v>2688.7799999999997</c:v>
                </c:pt>
                <c:pt idx="6442">
                  <c:v>2688.8</c:v>
                </c:pt>
                <c:pt idx="6443">
                  <c:v>2688.82</c:v>
                </c:pt>
                <c:pt idx="6444">
                  <c:v>2688.84</c:v>
                </c:pt>
                <c:pt idx="6445">
                  <c:v>2688.86</c:v>
                </c:pt>
                <c:pt idx="6446">
                  <c:v>2688.88</c:v>
                </c:pt>
                <c:pt idx="6447">
                  <c:v>2688.9</c:v>
                </c:pt>
                <c:pt idx="6448">
                  <c:v>2688.92</c:v>
                </c:pt>
                <c:pt idx="6449">
                  <c:v>2688.94</c:v>
                </c:pt>
                <c:pt idx="6450">
                  <c:v>2688.96</c:v>
                </c:pt>
                <c:pt idx="6451">
                  <c:v>2688.98</c:v>
                </c:pt>
                <c:pt idx="6452">
                  <c:v>2689</c:v>
                </c:pt>
                <c:pt idx="6453">
                  <c:v>2689.02</c:v>
                </c:pt>
                <c:pt idx="6454">
                  <c:v>2689.04</c:v>
                </c:pt>
                <c:pt idx="6455">
                  <c:v>2689.06</c:v>
                </c:pt>
                <c:pt idx="6456">
                  <c:v>2689.08</c:v>
                </c:pt>
                <c:pt idx="6457">
                  <c:v>2689.1</c:v>
                </c:pt>
                <c:pt idx="6458">
                  <c:v>2689.12</c:v>
                </c:pt>
                <c:pt idx="6459">
                  <c:v>2689.14</c:v>
                </c:pt>
                <c:pt idx="6460">
                  <c:v>2689.16</c:v>
                </c:pt>
                <c:pt idx="6461">
                  <c:v>2689.18</c:v>
                </c:pt>
                <c:pt idx="6462">
                  <c:v>2689.2</c:v>
                </c:pt>
                <c:pt idx="6463">
                  <c:v>2689.22</c:v>
                </c:pt>
                <c:pt idx="6464">
                  <c:v>2689.24</c:v>
                </c:pt>
                <c:pt idx="6465">
                  <c:v>2689.2599999999998</c:v>
                </c:pt>
                <c:pt idx="6466">
                  <c:v>2689.2799999999997</c:v>
                </c:pt>
                <c:pt idx="6467">
                  <c:v>2689.3</c:v>
                </c:pt>
                <c:pt idx="6468">
                  <c:v>2689.32</c:v>
                </c:pt>
                <c:pt idx="6469">
                  <c:v>2689.34</c:v>
                </c:pt>
                <c:pt idx="6470">
                  <c:v>2689.36</c:v>
                </c:pt>
                <c:pt idx="6471">
                  <c:v>2689.38</c:v>
                </c:pt>
                <c:pt idx="6472">
                  <c:v>2689.4</c:v>
                </c:pt>
                <c:pt idx="6473">
                  <c:v>2689.42</c:v>
                </c:pt>
                <c:pt idx="6474">
                  <c:v>2689.44</c:v>
                </c:pt>
                <c:pt idx="6475">
                  <c:v>2689.46</c:v>
                </c:pt>
                <c:pt idx="6476">
                  <c:v>2689.48</c:v>
                </c:pt>
                <c:pt idx="6477">
                  <c:v>2689.5</c:v>
                </c:pt>
                <c:pt idx="6478">
                  <c:v>2689.52</c:v>
                </c:pt>
                <c:pt idx="6479">
                  <c:v>2689.54</c:v>
                </c:pt>
                <c:pt idx="6480">
                  <c:v>2689.56</c:v>
                </c:pt>
                <c:pt idx="6481">
                  <c:v>2689.58</c:v>
                </c:pt>
                <c:pt idx="6482">
                  <c:v>2689.6</c:v>
                </c:pt>
                <c:pt idx="6483">
                  <c:v>2689.62</c:v>
                </c:pt>
                <c:pt idx="6484">
                  <c:v>2689.64</c:v>
                </c:pt>
                <c:pt idx="6485">
                  <c:v>2689.66</c:v>
                </c:pt>
                <c:pt idx="6486">
                  <c:v>2689.68</c:v>
                </c:pt>
                <c:pt idx="6487">
                  <c:v>2689.7</c:v>
                </c:pt>
                <c:pt idx="6488">
                  <c:v>2689.72</c:v>
                </c:pt>
                <c:pt idx="6489">
                  <c:v>2689.74</c:v>
                </c:pt>
                <c:pt idx="6490">
                  <c:v>2689.7599999999998</c:v>
                </c:pt>
                <c:pt idx="6491">
                  <c:v>2689.7799999999997</c:v>
                </c:pt>
                <c:pt idx="6492">
                  <c:v>2689.8</c:v>
                </c:pt>
                <c:pt idx="6493">
                  <c:v>2689.82</c:v>
                </c:pt>
                <c:pt idx="6494">
                  <c:v>2689.84</c:v>
                </c:pt>
                <c:pt idx="6495">
                  <c:v>2689.86</c:v>
                </c:pt>
                <c:pt idx="6496">
                  <c:v>2689.88</c:v>
                </c:pt>
                <c:pt idx="6497">
                  <c:v>2689.9</c:v>
                </c:pt>
                <c:pt idx="6498">
                  <c:v>2689.92</c:v>
                </c:pt>
                <c:pt idx="6499">
                  <c:v>2689.94</c:v>
                </c:pt>
                <c:pt idx="6500">
                  <c:v>2689.96</c:v>
                </c:pt>
                <c:pt idx="6501">
                  <c:v>2689.98</c:v>
                </c:pt>
                <c:pt idx="6502">
                  <c:v>2690</c:v>
                </c:pt>
                <c:pt idx="6503">
                  <c:v>2690.02</c:v>
                </c:pt>
                <c:pt idx="6504">
                  <c:v>2690.04</c:v>
                </c:pt>
                <c:pt idx="6505">
                  <c:v>2690.06</c:v>
                </c:pt>
                <c:pt idx="6506">
                  <c:v>2690.08</c:v>
                </c:pt>
                <c:pt idx="6507">
                  <c:v>2690.1</c:v>
                </c:pt>
                <c:pt idx="6508">
                  <c:v>2690.12</c:v>
                </c:pt>
                <c:pt idx="6509">
                  <c:v>2690.14</c:v>
                </c:pt>
                <c:pt idx="6510">
                  <c:v>2690.16</c:v>
                </c:pt>
                <c:pt idx="6511">
                  <c:v>2690.18</c:v>
                </c:pt>
                <c:pt idx="6512">
                  <c:v>2690.2</c:v>
                </c:pt>
                <c:pt idx="6513">
                  <c:v>2690.22</c:v>
                </c:pt>
                <c:pt idx="6514">
                  <c:v>2690.24</c:v>
                </c:pt>
                <c:pt idx="6515">
                  <c:v>2690.2599999999998</c:v>
                </c:pt>
                <c:pt idx="6516">
                  <c:v>2690.2799999999997</c:v>
                </c:pt>
                <c:pt idx="6517">
                  <c:v>2690.3</c:v>
                </c:pt>
                <c:pt idx="6518">
                  <c:v>2690.32</c:v>
                </c:pt>
                <c:pt idx="6519">
                  <c:v>2690.34</c:v>
                </c:pt>
                <c:pt idx="6520">
                  <c:v>2690.36</c:v>
                </c:pt>
                <c:pt idx="6521">
                  <c:v>2690.38</c:v>
                </c:pt>
                <c:pt idx="6522">
                  <c:v>2690.4</c:v>
                </c:pt>
                <c:pt idx="6523">
                  <c:v>2690.42</c:v>
                </c:pt>
                <c:pt idx="6524">
                  <c:v>2690.44</c:v>
                </c:pt>
                <c:pt idx="6525">
                  <c:v>2690.46</c:v>
                </c:pt>
                <c:pt idx="6526">
                  <c:v>2690.48</c:v>
                </c:pt>
                <c:pt idx="6527">
                  <c:v>2690.5</c:v>
                </c:pt>
                <c:pt idx="6528">
                  <c:v>2690.52</c:v>
                </c:pt>
                <c:pt idx="6529">
                  <c:v>2690.54</c:v>
                </c:pt>
                <c:pt idx="6530">
                  <c:v>2690.56</c:v>
                </c:pt>
                <c:pt idx="6531">
                  <c:v>2690.58</c:v>
                </c:pt>
                <c:pt idx="6532">
                  <c:v>2690.6</c:v>
                </c:pt>
                <c:pt idx="6533">
                  <c:v>2690.62</c:v>
                </c:pt>
                <c:pt idx="6534">
                  <c:v>2690.64</c:v>
                </c:pt>
                <c:pt idx="6535">
                  <c:v>2690.66</c:v>
                </c:pt>
                <c:pt idx="6536">
                  <c:v>2690.68</c:v>
                </c:pt>
                <c:pt idx="6537">
                  <c:v>2690.7</c:v>
                </c:pt>
                <c:pt idx="6538">
                  <c:v>2690.72</c:v>
                </c:pt>
                <c:pt idx="6539">
                  <c:v>2690.74</c:v>
                </c:pt>
                <c:pt idx="6540">
                  <c:v>2690.7599999999998</c:v>
                </c:pt>
                <c:pt idx="6541">
                  <c:v>2690.7799999999997</c:v>
                </c:pt>
                <c:pt idx="6542">
                  <c:v>2690.8</c:v>
                </c:pt>
                <c:pt idx="6543">
                  <c:v>2690.82</c:v>
                </c:pt>
                <c:pt idx="6544">
                  <c:v>2690.84</c:v>
                </c:pt>
                <c:pt idx="6545">
                  <c:v>2690.86</c:v>
                </c:pt>
                <c:pt idx="6546">
                  <c:v>2690.88</c:v>
                </c:pt>
                <c:pt idx="6547">
                  <c:v>2690.9</c:v>
                </c:pt>
                <c:pt idx="6548">
                  <c:v>2690.92</c:v>
                </c:pt>
                <c:pt idx="6549">
                  <c:v>2690.94</c:v>
                </c:pt>
                <c:pt idx="6550">
                  <c:v>2690.96</c:v>
                </c:pt>
                <c:pt idx="6551">
                  <c:v>2690.98</c:v>
                </c:pt>
                <c:pt idx="6552">
                  <c:v>2691</c:v>
                </c:pt>
                <c:pt idx="6553">
                  <c:v>2691.02</c:v>
                </c:pt>
                <c:pt idx="6554">
                  <c:v>2691.04</c:v>
                </c:pt>
                <c:pt idx="6555">
                  <c:v>2691.06</c:v>
                </c:pt>
                <c:pt idx="6556">
                  <c:v>2691.08</c:v>
                </c:pt>
                <c:pt idx="6557">
                  <c:v>2691.1</c:v>
                </c:pt>
                <c:pt idx="6558">
                  <c:v>2691.12</c:v>
                </c:pt>
                <c:pt idx="6559">
                  <c:v>2691.14</c:v>
                </c:pt>
                <c:pt idx="6560">
                  <c:v>2691.16</c:v>
                </c:pt>
                <c:pt idx="6561">
                  <c:v>2691.18</c:v>
                </c:pt>
                <c:pt idx="6562">
                  <c:v>2691.2</c:v>
                </c:pt>
                <c:pt idx="6563">
                  <c:v>2691.22</c:v>
                </c:pt>
                <c:pt idx="6564">
                  <c:v>2691.24</c:v>
                </c:pt>
                <c:pt idx="6565">
                  <c:v>2691.2599999999998</c:v>
                </c:pt>
                <c:pt idx="6566">
                  <c:v>2691.2799999999997</c:v>
                </c:pt>
                <c:pt idx="6567">
                  <c:v>2691.3</c:v>
                </c:pt>
                <c:pt idx="6568">
                  <c:v>2691.32</c:v>
                </c:pt>
                <c:pt idx="6569">
                  <c:v>2691.34</c:v>
                </c:pt>
                <c:pt idx="6570">
                  <c:v>2691.36</c:v>
                </c:pt>
                <c:pt idx="6571">
                  <c:v>2691.38</c:v>
                </c:pt>
                <c:pt idx="6572">
                  <c:v>2691.4</c:v>
                </c:pt>
                <c:pt idx="6573">
                  <c:v>2691.42</c:v>
                </c:pt>
                <c:pt idx="6574">
                  <c:v>2691.44</c:v>
                </c:pt>
                <c:pt idx="6575">
                  <c:v>2691.46</c:v>
                </c:pt>
                <c:pt idx="6576">
                  <c:v>2691.48</c:v>
                </c:pt>
                <c:pt idx="6577">
                  <c:v>2691.5</c:v>
                </c:pt>
                <c:pt idx="6578">
                  <c:v>2691.52</c:v>
                </c:pt>
                <c:pt idx="6579">
                  <c:v>2691.54</c:v>
                </c:pt>
                <c:pt idx="6580">
                  <c:v>2691.56</c:v>
                </c:pt>
                <c:pt idx="6581">
                  <c:v>2691.58</c:v>
                </c:pt>
                <c:pt idx="6582">
                  <c:v>2691.6</c:v>
                </c:pt>
                <c:pt idx="6583">
                  <c:v>2691.62</c:v>
                </c:pt>
                <c:pt idx="6584">
                  <c:v>2691.64</c:v>
                </c:pt>
                <c:pt idx="6585">
                  <c:v>2691.66</c:v>
                </c:pt>
                <c:pt idx="6586">
                  <c:v>2691.68</c:v>
                </c:pt>
                <c:pt idx="6587">
                  <c:v>2691.7</c:v>
                </c:pt>
                <c:pt idx="6588">
                  <c:v>2691.72</c:v>
                </c:pt>
                <c:pt idx="6589">
                  <c:v>2691.74</c:v>
                </c:pt>
                <c:pt idx="6590">
                  <c:v>2691.7599999999998</c:v>
                </c:pt>
                <c:pt idx="6591">
                  <c:v>2691.7799999999997</c:v>
                </c:pt>
                <c:pt idx="6592">
                  <c:v>2691.8</c:v>
                </c:pt>
                <c:pt idx="6593">
                  <c:v>2691.82</c:v>
                </c:pt>
                <c:pt idx="6594">
                  <c:v>2691.84</c:v>
                </c:pt>
                <c:pt idx="6595">
                  <c:v>2691.86</c:v>
                </c:pt>
                <c:pt idx="6596">
                  <c:v>2691.88</c:v>
                </c:pt>
                <c:pt idx="6597">
                  <c:v>2691.9</c:v>
                </c:pt>
                <c:pt idx="6598">
                  <c:v>2691.92</c:v>
                </c:pt>
                <c:pt idx="6599">
                  <c:v>2691.94</c:v>
                </c:pt>
                <c:pt idx="6600">
                  <c:v>2691.96</c:v>
                </c:pt>
                <c:pt idx="6601">
                  <c:v>2691.98</c:v>
                </c:pt>
                <c:pt idx="6602">
                  <c:v>2692</c:v>
                </c:pt>
                <c:pt idx="6603">
                  <c:v>2692.02</c:v>
                </c:pt>
                <c:pt idx="6604">
                  <c:v>2692.04</c:v>
                </c:pt>
                <c:pt idx="6605">
                  <c:v>2692.06</c:v>
                </c:pt>
                <c:pt idx="6606">
                  <c:v>2692.08</c:v>
                </c:pt>
                <c:pt idx="6607">
                  <c:v>2692.1</c:v>
                </c:pt>
                <c:pt idx="6608">
                  <c:v>2692.12</c:v>
                </c:pt>
                <c:pt idx="6609">
                  <c:v>2692.14</c:v>
                </c:pt>
                <c:pt idx="6610">
                  <c:v>2692.16</c:v>
                </c:pt>
                <c:pt idx="6611">
                  <c:v>2692.18</c:v>
                </c:pt>
                <c:pt idx="6612">
                  <c:v>2692.2</c:v>
                </c:pt>
                <c:pt idx="6613">
                  <c:v>2692.22</c:v>
                </c:pt>
                <c:pt idx="6614">
                  <c:v>2692.24</c:v>
                </c:pt>
                <c:pt idx="6615">
                  <c:v>2692.2599999999998</c:v>
                </c:pt>
                <c:pt idx="6616">
                  <c:v>2692.2799999999997</c:v>
                </c:pt>
                <c:pt idx="6617">
                  <c:v>2692.3</c:v>
                </c:pt>
                <c:pt idx="6618">
                  <c:v>2692.32</c:v>
                </c:pt>
                <c:pt idx="6619">
                  <c:v>2692.34</c:v>
                </c:pt>
                <c:pt idx="6620">
                  <c:v>2692.36</c:v>
                </c:pt>
                <c:pt idx="6621">
                  <c:v>2692.38</c:v>
                </c:pt>
                <c:pt idx="6622">
                  <c:v>2692.4</c:v>
                </c:pt>
                <c:pt idx="6623">
                  <c:v>2692.42</c:v>
                </c:pt>
                <c:pt idx="6624">
                  <c:v>2692.44</c:v>
                </c:pt>
                <c:pt idx="6625">
                  <c:v>2692.46</c:v>
                </c:pt>
                <c:pt idx="6626">
                  <c:v>2692.48</c:v>
                </c:pt>
                <c:pt idx="6627">
                  <c:v>2692.5</c:v>
                </c:pt>
                <c:pt idx="6628">
                  <c:v>2692.52</c:v>
                </c:pt>
                <c:pt idx="6629">
                  <c:v>2692.54</c:v>
                </c:pt>
                <c:pt idx="6630">
                  <c:v>2692.56</c:v>
                </c:pt>
                <c:pt idx="6631">
                  <c:v>2692.58</c:v>
                </c:pt>
                <c:pt idx="6632">
                  <c:v>2692.6</c:v>
                </c:pt>
                <c:pt idx="6633">
                  <c:v>2692.62</c:v>
                </c:pt>
                <c:pt idx="6634">
                  <c:v>2692.64</c:v>
                </c:pt>
                <c:pt idx="6635">
                  <c:v>2692.66</c:v>
                </c:pt>
                <c:pt idx="6636">
                  <c:v>2692.68</c:v>
                </c:pt>
                <c:pt idx="6637">
                  <c:v>2692.7</c:v>
                </c:pt>
                <c:pt idx="6638">
                  <c:v>2692.72</c:v>
                </c:pt>
                <c:pt idx="6639">
                  <c:v>2692.74</c:v>
                </c:pt>
                <c:pt idx="6640">
                  <c:v>2692.7599999999998</c:v>
                </c:pt>
                <c:pt idx="6641">
                  <c:v>2692.7799999999997</c:v>
                </c:pt>
                <c:pt idx="6642">
                  <c:v>2692.8</c:v>
                </c:pt>
                <c:pt idx="6643">
                  <c:v>2692.82</c:v>
                </c:pt>
                <c:pt idx="6644">
                  <c:v>2692.84</c:v>
                </c:pt>
                <c:pt idx="6645">
                  <c:v>2692.86</c:v>
                </c:pt>
                <c:pt idx="6646">
                  <c:v>2692.88</c:v>
                </c:pt>
                <c:pt idx="6647">
                  <c:v>2692.9</c:v>
                </c:pt>
                <c:pt idx="6648">
                  <c:v>2692.92</c:v>
                </c:pt>
                <c:pt idx="6649">
                  <c:v>2692.94</c:v>
                </c:pt>
                <c:pt idx="6650">
                  <c:v>2692.96</c:v>
                </c:pt>
                <c:pt idx="6651">
                  <c:v>2692.98</c:v>
                </c:pt>
                <c:pt idx="6652">
                  <c:v>2693</c:v>
                </c:pt>
                <c:pt idx="6653">
                  <c:v>2693.02</c:v>
                </c:pt>
                <c:pt idx="6654">
                  <c:v>2693.04</c:v>
                </c:pt>
                <c:pt idx="6655">
                  <c:v>2693.06</c:v>
                </c:pt>
                <c:pt idx="6656">
                  <c:v>2693.08</c:v>
                </c:pt>
                <c:pt idx="6657">
                  <c:v>2693.1</c:v>
                </c:pt>
                <c:pt idx="6658">
                  <c:v>2693.12</c:v>
                </c:pt>
                <c:pt idx="6659">
                  <c:v>2693.14</c:v>
                </c:pt>
                <c:pt idx="6660">
                  <c:v>2693.16</c:v>
                </c:pt>
                <c:pt idx="6661">
                  <c:v>2693.18</c:v>
                </c:pt>
                <c:pt idx="6662">
                  <c:v>2693.2</c:v>
                </c:pt>
                <c:pt idx="6663">
                  <c:v>2693.22</c:v>
                </c:pt>
                <c:pt idx="6664">
                  <c:v>2693.24</c:v>
                </c:pt>
                <c:pt idx="6665">
                  <c:v>2693.2599999999998</c:v>
                </c:pt>
                <c:pt idx="6666">
                  <c:v>2693.2799999999997</c:v>
                </c:pt>
                <c:pt idx="6667">
                  <c:v>2693.3</c:v>
                </c:pt>
                <c:pt idx="6668">
                  <c:v>2693.32</c:v>
                </c:pt>
                <c:pt idx="6669">
                  <c:v>2693.34</c:v>
                </c:pt>
                <c:pt idx="6670">
                  <c:v>2693.36</c:v>
                </c:pt>
                <c:pt idx="6671">
                  <c:v>2693.38</c:v>
                </c:pt>
                <c:pt idx="6672">
                  <c:v>2693.4</c:v>
                </c:pt>
                <c:pt idx="6673">
                  <c:v>2693.42</c:v>
                </c:pt>
                <c:pt idx="6674">
                  <c:v>2693.44</c:v>
                </c:pt>
                <c:pt idx="6675">
                  <c:v>2693.46</c:v>
                </c:pt>
                <c:pt idx="6676">
                  <c:v>2693.48</c:v>
                </c:pt>
                <c:pt idx="6677">
                  <c:v>2693.5</c:v>
                </c:pt>
                <c:pt idx="6678">
                  <c:v>2693.52</c:v>
                </c:pt>
                <c:pt idx="6679">
                  <c:v>2693.54</c:v>
                </c:pt>
                <c:pt idx="6680">
                  <c:v>2693.56</c:v>
                </c:pt>
                <c:pt idx="6681">
                  <c:v>2693.58</c:v>
                </c:pt>
                <c:pt idx="6682">
                  <c:v>2693.6</c:v>
                </c:pt>
                <c:pt idx="6683">
                  <c:v>2693.62</c:v>
                </c:pt>
                <c:pt idx="6684">
                  <c:v>2693.64</c:v>
                </c:pt>
                <c:pt idx="6685">
                  <c:v>2693.66</c:v>
                </c:pt>
                <c:pt idx="6686">
                  <c:v>2693.68</c:v>
                </c:pt>
                <c:pt idx="6687">
                  <c:v>2693.7</c:v>
                </c:pt>
                <c:pt idx="6688">
                  <c:v>2693.72</c:v>
                </c:pt>
                <c:pt idx="6689">
                  <c:v>2693.74</c:v>
                </c:pt>
                <c:pt idx="6690">
                  <c:v>2693.7599999999998</c:v>
                </c:pt>
                <c:pt idx="6691">
                  <c:v>2693.7799999999997</c:v>
                </c:pt>
                <c:pt idx="6692">
                  <c:v>2693.8</c:v>
                </c:pt>
                <c:pt idx="6693">
                  <c:v>2693.82</c:v>
                </c:pt>
                <c:pt idx="6694">
                  <c:v>2693.84</c:v>
                </c:pt>
                <c:pt idx="6695">
                  <c:v>2693.86</c:v>
                </c:pt>
                <c:pt idx="6696">
                  <c:v>2693.88</c:v>
                </c:pt>
                <c:pt idx="6697">
                  <c:v>2693.9</c:v>
                </c:pt>
                <c:pt idx="6698">
                  <c:v>2693.92</c:v>
                </c:pt>
                <c:pt idx="6699">
                  <c:v>2693.94</c:v>
                </c:pt>
                <c:pt idx="6700">
                  <c:v>2693.96</c:v>
                </c:pt>
                <c:pt idx="6701">
                  <c:v>2693.98</c:v>
                </c:pt>
                <c:pt idx="6702">
                  <c:v>2694</c:v>
                </c:pt>
                <c:pt idx="6703">
                  <c:v>2694.02</c:v>
                </c:pt>
                <c:pt idx="6704">
                  <c:v>2694.04</c:v>
                </c:pt>
                <c:pt idx="6705">
                  <c:v>2694.06</c:v>
                </c:pt>
                <c:pt idx="6706">
                  <c:v>2694.08</c:v>
                </c:pt>
                <c:pt idx="6707">
                  <c:v>2694.1</c:v>
                </c:pt>
                <c:pt idx="6708">
                  <c:v>2694.12</c:v>
                </c:pt>
                <c:pt idx="6709">
                  <c:v>2694.14</c:v>
                </c:pt>
                <c:pt idx="6710">
                  <c:v>2694.16</c:v>
                </c:pt>
                <c:pt idx="6711">
                  <c:v>2694.18</c:v>
                </c:pt>
                <c:pt idx="6712">
                  <c:v>2694.2</c:v>
                </c:pt>
                <c:pt idx="6713">
                  <c:v>2694.22</c:v>
                </c:pt>
                <c:pt idx="6714">
                  <c:v>2694.24</c:v>
                </c:pt>
                <c:pt idx="6715">
                  <c:v>2694.2599999999998</c:v>
                </c:pt>
                <c:pt idx="6716">
                  <c:v>2694.2799999999997</c:v>
                </c:pt>
                <c:pt idx="6717">
                  <c:v>2694.3</c:v>
                </c:pt>
                <c:pt idx="6718">
                  <c:v>2694.32</c:v>
                </c:pt>
                <c:pt idx="6719">
                  <c:v>2694.34</c:v>
                </c:pt>
                <c:pt idx="6720">
                  <c:v>2694.36</c:v>
                </c:pt>
                <c:pt idx="6721">
                  <c:v>2694.38</c:v>
                </c:pt>
                <c:pt idx="6722">
                  <c:v>2694.4</c:v>
                </c:pt>
                <c:pt idx="6723">
                  <c:v>2694.42</c:v>
                </c:pt>
                <c:pt idx="6724">
                  <c:v>2694.44</c:v>
                </c:pt>
                <c:pt idx="6725">
                  <c:v>2694.46</c:v>
                </c:pt>
                <c:pt idx="6726">
                  <c:v>2694.48</c:v>
                </c:pt>
                <c:pt idx="6727">
                  <c:v>2694.5</c:v>
                </c:pt>
                <c:pt idx="6728">
                  <c:v>2694.52</c:v>
                </c:pt>
                <c:pt idx="6729">
                  <c:v>2694.54</c:v>
                </c:pt>
                <c:pt idx="6730">
                  <c:v>2694.56</c:v>
                </c:pt>
                <c:pt idx="6731">
                  <c:v>2694.58</c:v>
                </c:pt>
                <c:pt idx="6732">
                  <c:v>2694.6</c:v>
                </c:pt>
                <c:pt idx="6733">
                  <c:v>2694.62</c:v>
                </c:pt>
                <c:pt idx="6734">
                  <c:v>2694.64</c:v>
                </c:pt>
                <c:pt idx="6735">
                  <c:v>2694.66</c:v>
                </c:pt>
                <c:pt idx="6736">
                  <c:v>2694.68</c:v>
                </c:pt>
                <c:pt idx="6737">
                  <c:v>2694.7</c:v>
                </c:pt>
                <c:pt idx="6738">
                  <c:v>2694.72</c:v>
                </c:pt>
                <c:pt idx="6739">
                  <c:v>2694.74</c:v>
                </c:pt>
                <c:pt idx="6740">
                  <c:v>2694.7599999999998</c:v>
                </c:pt>
                <c:pt idx="6741">
                  <c:v>2694.7799999999997</c:v>
                </c:pt>
                <c:pt idx="6742">
                  <c:v>2694.8</c:v>
                </c:pt>
                <c:pt idx="6743">
                  <c:v>2694.82</c:v>
                </c:pt>
                <c:pt idx="6744">
                  <c:v>2694.84</c:v>
                </c:pt>
                <c:pt idx="6745">
                  <c:v>2694.86</c:v>
                </c:pt>
                <c:pt idx="6746">
                  <c:v>2694.88</c:v>
                </c:pt>
                <c:pt idx="6747">
                  <c:v>2694.9</c:v>
                </c:pt>
                <c:pt idx="6748">
                  <c:v>2694.92</c:v>
                </c:pt>
                <c:pt idx="6749">
                  <c:v>2694.94</c:v>
                </c:pt>
                <c:pt idx="6750">
                  <c:v>2694.96</c:v>
                </c:pt>
                <c:pt idx="6751">
                  <c:v>2694.98</c:v>
                </c:pt>
                <c:pt idx="6752">
                  <c:v>2695</c:v>
                </c:pt>
                <c:pt idx="6753">
                  <c:v>2695.02</c:v>
                </c:pt>
                <c:pt idx="6754">
                  <c:v>2695.04</c:v>
                </c:pt>
                <c:pt idx="6755">
                  <c:v>2695.06</c:v>
                </c:pt>
                <c:pt idx="6756">
                  <c:v>2695.08</c:v>
                </c:pt>
                <c:pt idx="6757">
                  <c:v>2695.1</c:v>
                </c:pt>
                <c:pt idx="6758">
                  <c:v>2695.12</c:v>
                </c:pt>
                <c:pt idx="6759">
                  <c:v>2695.14</c:v>
                </c:pt>
                <c:pt idx="6760">
                  <c:v>2695.16</c:v>
                </c:pt>
                <c:pt idx="6761">
                  <c:v>2695.18</c:v>
                </c:pt>
                <c:pt idx="6762">
                  <c:v>2695.2</c:v>
                </c:pt>
                <c:pt idx="6763">
                  <c:v>2695.22</c:v>
                </c:pt>
                <c:pt idx="6764">
                  <c:v>2695.24</c:v>
                </c:pt>
                <c:pt idx="6765">
                  <c:v>2695.2599999999998</c:v>
                </c:pt>
                <c:pt idx="6766">
                  <c:v>2695.2799999999997</c:v>
                </c:pt>
                <c:pt idx="6767">
                  <c:v>2695.3</c:v>
                </c:pt>
                <c:pt idx="6768">
                  <c:v>2695.32</c:v>
                </c:pt>
                <c:pt idx="6769">
                  <c:v>2695.34</c:v>
                </c:pt>
                <c:pt idx="6770">
                  <c:v>2695.36</c:v>
                </c:pt>
                <c:pt idx="6771">
                  <c:v>2695.38</c:v>
                </c:pt>
                <c:pt idx="6772">
                  <c:v>2695.4</c:v>
                </c:pt>
                <c:pt idx="6773">
                  <c:v>2695.42</c:v>
                </c:pt>
                <c:pt idx="6774">
                  <c:v>2695.44</c:v>
                </c:pt>
                <c:pt idx="6775">
                  <c:v>2695.46</c:v>
                </c:pt>
                <c:pt idx="6776">
                  <c:v>2695.48</c:v>
                </c:pt>
                <c:pt idx="6777">
                  <c:v>2695.5</c:v>
                </c:pt>
                <c:pt idx="6778">
                  <c:v>2695.52</c:v>
                </c:pt>
                <c:pt idx="6779">
                  <c:v>2695.54</c:v>
                </c:pt>
                <c:pt idx="6780">
                  <c:v>2695.56</c:v>
                </c:pt>
                <c:pt idx="6781">
                  <c:v>2695.58</c:v>
                </c:pt>
                <c:pt idx="6782">
                  <c:v>2695.6</c:v>
                </c:pt>
                <c:pt idx="6783">
                  <c:v>2695.62</c:v>
                </c:pt>
                <c:pt idx="6784">
                  <c:v>2695.64</c:v>
                </c:pt>
                <c:pt idx="6785">
                  <c:v>2695.66</c:v>
                </c:pt>
                <c:pt idx="6786">
                  <c:v>2695.68</c:v>
                </c:pt>
                <c:pt idx="6787">
                  <c:v>2695.7</c:v>
                </c:pt>
                <c:pt idx="6788">
                  <c:v>2695.72</c:v>
                </c:pt>
                <c:pt idx="6789">
                  <c:v>2695.74</c:v>
                </c:pt>
                <c:pt idx="6790">
                  <c:v>2695.7599999999998</c:v>
                </c:pt>
                <c:pt idx="6791">
                  <c:v>2695.7799999999997</c:v>
                </c:pt>
                <c:pt idx="6792">
                  <c:v>2695.8</c:v>
                </c:pt>
                <c:pt idx="6793">
                  <c:v>2695.82</c:v>
                </c:pt>
                <c:pt idx="6794">
                  <c:v>2695.84</c:v>
                </c:pt>
                <c:pt idx="6795">
                  <c:v>2695.86</c:v>
                </c:pt>
                <c:pt idx="6796">
                  <c:v>2695.88</c:v>
                </c:pt>
                <c:pt idx="6797">
                  <c:v>2695.9</c:v>
                </c:pt>
                <c:pt idx="6798">
                  <c:v>2695.92</c:v>
                </c:pt>
                <c:pt idx="6799">
                  <c:v>2695.94</c:v>
                </c:pt>
                <c:pt idx="6800">
                  <c:v>2695.96</c:v>
                </c:pt>
                <c:pt idx="6801">
                  <c:v>2695.98</c:v>
                </c:pt>
                <c:pt idx="6802">
                  <c:v>2696</c:v>
                </c:pt>
                <c:pt idx="6803">
                  <c:v>2696.02</c:v>
                </c:pt>
                <c:pt idx="6804">
                  <c:v>2696.04</c:v>
                </c:pt>
                <c:pt idx="6805">
                  <c:v>2696.06</c:v>
                </c:pt>
                <c:pt idx="6806">
                  <c:v>2696.08</c:v>
                </c:pt>
                <c:pt idx="6807">
                  <c:v>2696.1</c:v>
                </c:pt>
                <c:pt idx="6808">
                  <c:v>2696.12</c:v>
                </c:pt>
                <c:pt idx="6809">
                  <c:v>2696.14</c:v>
                </c:pt>
                <c:pt idx="6810">
                  <c:v>2696.16</c:v>
                </c:pt>
                <c:pt idx="6811">
                  <c:v>2696.18</c:v>
                </c:pt>
                <c:pt idx="6812">
                  <c:v>2696.2</c:v>
                </c:pt>
                <c:pt idx="6813">
                  <c:v>2696.22</c:v>
                </c:pt>
                <c:pt idx="6814">
                  <c:v>2696.24</c:v>
                </c:pt>
                <c:pt idx="6815">
                  <c:v>2696.2599999999998</c:v>
                </c:pt>
                <c:pt idx="6816">
                  <c:v>2696.2799999999997</c:v>
                </c:pt>
                <c:pt idx="6817">
                  <c:v>2696.3</c:v>
                </c:pt>
                <c:pt idx="6818">
                  <c:v>2696.32</c:v>
                </c:pt>
                <c:pt idx="6819">
                  <c:v>2696.34</c:v>
                </c:pt>
                <c:pt idx="6820">
                  <c:v>2696.36</c:v>
                </c:pt>
                <c:pt idx="6821">
                  <c:v>2696.38</c:v>
                </c:pt>
                <c:pt idx="6822">
                  <c:v>2696.4</c:v>
                </c:pt>
                <c:pt idx="6823">
                  <c:v>2696.42</c:v>
                </c:pt>
                <c:pt idx="6824">
                  <c:v>2696.44</c:v>
                </c:pt>
                <c:pt idx="6825">
                  <c:v>2696.46</c:v>
                </c:pt>
                <c:pt idx="6826">
                  <c:v>2696.48</c:v>
                </c:pt>
                <c:pt idx="6827">
                  <c:v>2696.5</c:v>
                </c:pt>
                <c:pt idx="6828">
                  <c:v>2696.52</c:v>
                </c:pt>
                <c:pt idx="6829">
                  <c:v>2696.54</c:v>
                </c:pt>
                <c:pt idx="6830">
                  <c:v>2696.56</c:v>
                </c:pt>
                <c:pt idx="6831">
                  <c:v>2696.58</c:v>
                </c:pt>
                <c:pt idx="6832">
                  <c:v>2696.6</c:v>
                </c:pt>
                <c:pt idx="6833">
                  <c:v>2696.62</c:v>
                </c:pt>
                <c:pt idx="6834">
                  <c:v>2696.64</c:v>
                </c:pt>
                <c:pt idx="6835">
                  <c:v>2696.66</c:v>
                </c:pt>
                <c:pt idx="6836">
                  <c:v>2696.68</c:v>
                </c:pt>
                <c:pt idx="6837">
                  <c:v>2696.7</c:v>
                </c:pt>
                <c:pt idx="6838">
                  <c:v>2696.72</c:v>
                </c:pt>
                <c:pt idx="6839">
                  <c:v>2696.74</c:v>
                </c:pt>
                <c:pt idx="6840">
                  <c:v>2696.7599999999998</c:v>
                </c:pt>
                <c:pt idx="6841">
                  <c:v>2696.7799999999997</c:v>
                </c:pt>
                <c:pt idx="6842">
                  <c:v>2696.8</c:v>
                </c:pt>
                <c:pt idx="6843">
                  <c:v>2696.82</c:v>
                </c:pt>
                <c:pt idx="6844">
                  <c:v>2696.84</c:v>
                </c:pt>
                <c:pt idx="6845">
                  <c:v>2696.86</c:v>
                </c:pt>
                <c:pt idx="6846">
                  <c:v>2696.88</c:v>
                </c:pt>
                <c:pt idx="6847">
                  <c:v>2696.9</c:v>
                </c:pt>
                <c:pt idx="6848">
                  <c:v>2696.92</c:v>
                </c:pt>
                <c:pt idx="6849">
                  <c:v>2696.94</c:v>
                </c:pt>
                <c:pt idx="6850">
                  <c:v>2696.96</c:v>
                </c:pt>
                <c:pt idx="6851">
                  <c:v>2696.98</c:v>
                </c:pt>
                <c:pt idx="6852">
                  <c:v>2697</c:v>
                </c:pt>
                <c:pt idx="6853">
                  <c:v>2697.02</c:v>
                </c:pt>
                <c:pt idx="6854">
                  <c:v>2697.04</c:v>
                </c:pt>
                <c:pt idx="6855">
                  <c:v>2697.06</c:v>
                </c:pt>
                <c:pt idx="6856">
                  <c:v>2697.08</c:v>
                </c:pt>
                <c:pt idx="6857">
                  <c:v>2697.1</c:v>
                </c:pt>
                <c:pt idx="6858">
                  <c:v>2697.12</c:v>
                </c:pt>
                <c:pt idx="6859">
                  <c:v>2697.14</c:v>
                </c:pt>
                <c:pt idx="6860">
                  <c:v>2697.16</c:v>
                </c:pt>
                <c:pt idx="6861">
                  <c:v>2697.18</c:v>
                </c:pt>
                <c:pt idx="6862">
                  <c:v>2697.2</c:v>
                </c:pt>
                <c:pt idx="6863">
                  <c:v>2697.22</c:v>
                </c:pt>
                <c:pt idx="6864">
                  <c:v>2697.24</c:v>
                </c:pt>
                <c:pt idx="6865">
                  <c:v>2697.2599999999998</c:v>
                </c:pt>
                <c:pt idx="6866">
                  <c:v>2697.2799999999997</c:v>
                </c:pt>
                <c:pt idx="6867">
                  <c:v>2697.3</c:v>
                </c:pt>
                <c:pt idx="6868">
                  <c:v>2697.32</c:v>
                </c:pt>
                <c:pt idx="6869">
                  <c:v>2697.34</c:v>
                </c:pt>
                <c:pt idx="6870">
                  <c:v>2697.36</c:v>
                </c:pt>
                <c:pt idx="6871">
                  <c:v>2697.38</c:v>
                </c:pt>
                <c:pt idx="6872">
                  <c:v>2697.4</c:v>
                </c:pt>
                <c:pt idx="6873">
                  <c:v>2697.42</c:v>
                </c:pt>
                <c:pt idx="6874">
                  <c:v>2697.44</c:v>
                </c:pt>
                <c:pt idx="6875">
                  <c:v>2697.46</c:v>
                </c:pt>
                <c:pt idx="6876">
                  <c:v>2697.48</c:v>
                </c:pt>
                <c:pt idx="6877">
                  <c:v>2697.5</c:v>
                </c:pt>
                <c:pt idx="6878">
                  <c:v>2697.52</c:v>
                </c:pt>
                <c:pt idx="6879">
                  <c:v>2697.54</c:v>
                </c:pt>
                <c:pt idx="6880">
                  <c:v>2697.56</c:v>
                </c:pt>
                <c:pt idx="6881">
                  <c:v>2697.58</c:v>
                </c:pt>
                <c:pt idx="6882">
                  <c:v>2697.6</c:v>
                </c:pt>
                <c:pt idx="6883">
                  <c:v>2697.62</c:v>
                </c:pt>
                <c:pt idx="6884">
                  <c:v>2697.64</c:v>
                </c:pt>
                <c:pt idx="6885">
                  <c:v>2697.66</c:v>
                </c:pt>
                <c:pt idx="6886">
                  <c:v>2697.68</c:v>
                </c:pt>
                <c:pt idx="6887">
                  <c:v>2697.7</c:v>
                </c:pt>
                <c:pt idx="6888">
                  <c:v>2697.72</c:v>
                </c:pt>
                <c:pt idx="6889">
                  <c:v>2697.74</c:v>
                </c:pt>
                <c:pt idx="6890">
                  <c:v>2697.7599999999998</c:v>
                </c:pt>
                <c:pt idx="6891">
                  <c:v>2697.7799999999997</c:v>
                </c:pt>
                <c:pt idx="6892">
                  <c:v>2697.8</c:v>
                </c:pt>
                <c:pt idx="6893">
                  <c:v>2697.82</c:v>
                </c:pt>
                <c:pt idx="6894">
                  <c:v>2697.84</c:v>
                </c:pt>
                <c:pt idx="6895">
                  <c:v>2697.86</c:v>
                </c:pt>
                <c:pt idx="6896">
                  <c:v>2697.88</c:v>
                </c:pt>
                <c:pt idx="6897">
                  <c:v>2697.9</c:v>
                </c:pt>
                <c:pt idx="6898">
                  <c:v>2697.92</c:v>
                </c:pt>
                <c:pt idx="6899">
                  <c:v>2697.94</c:v>
                </c:pt>
                <c:pt idx="6900">
                  <c:v>2697.96</c:v>
                </c:pt>
                <c:pt idx="6901">
                  <c:v>2697.98</c:v>
                </c:pt>
                <c:pt idx="6902">
                  <c:v>2698</c:v>
                </c:pt>
                <c:pt idx="6903">
                  <c:v>2698.02</c:v>
                </c:pt>
                <c:pt idx="6904">
                  <c:v>2698.04</c:v>
                </c:pt>
                <c:pt idx="6905">
                  <c:v>2698.06</c:v>
                </c:pt>
                <c:pt idx="6906">
                  <c:v>2698.08</c:v>
                </c:pt>
                <c:pt idx="6907">
                  <c:v>2698.1</c:v>
                </c:pt>
                <c:pt idx="6908">
                  <c:v>2698.12</c:v>
                </c:pt>
                <c:pt idx="6909">
                  <c:v>2698.14</c:v>
                </c:pt>
                <c:pt idx="6910">
                  <c:v>2698.16</c:v>
                </c:pt>
                <c:pt idx="6911">
                  <c:v>2698.18</c:v>
                </c:pt>
                <c:pt idx="6912">
                  <c:v>2698.2</c:v>
                </c:pt>
                <c:pt idx="6913">
                  <c:v>2698.22</c:v>
                </c:pt>
                <c:pt idx="6914">
                  <c:v>2698.24</c:v>
                </c:pt>
                <c:pt idx="6915">
                  <c:v>2698.2599999999998</c:v>
                </c:pt>
                <c:pt idx="6916">
                  <c:v>2698.2799999999997</c:v>
                </c:pt>
                <c:pt idx="6917">
                  <c:v>2698.3</c:v>
                </c:pt>
                <c:pt idx="6918">
                  <c:v>2698.32</c:v>
                </c:pt>
                <c:pt idx="6919">
                  <c:v>2698.34</c:v>
                </c:pt>
                <c:pt idx="6920">
                  <c:v>2698.36</c:v>
                </c:pt>
                <c:pt idx="6921">
                  <c:v>2698.38</c:v>
                </c:pt>
                <c:pt idx="6922">
                  <c:v>2698.4</c:v>
                </c:pt>
                <c:pt idx="6923">
                  <c:v>2698.42</c:v>
                </c:pt>
                <c:pt idx="6924">
                  <c:v>2698.44</c:v>
                </c:pt>
                <c:pt idx="6925">
                  <c:v>2698.46</c:v>
                </c:pt>
                <c:pt idx="6926">
                  <c:v>2698.48</c:v>
                </c:pt>
                <c:pt idx="6927">
                  <c:v>2698.5</c:v>
                </c:pt>
                <c:pt idx="6928">
                  <c:v>2698.52</c:v>
                </c:pt>
                <c:pt idx="6929">
                  <c:v>2698.54</c:v>
                </c:pt>
                <c:pt idx="6930">
                  <c:v>2698.56</c:v>
                </c:pt>
                <c:pt idx="6931">
                  <c:v>2698.58</c:v>
                </c:pt>
                <c:pt idx="6932">
                  <c:v>2698.6</c:v>
                </c:pt>
                <c:pt idx="6933">
                  <c:v>2698.62</c:v>
                </c:pt>
                <c:pt idx="6934">
                  <c:v>2698.64</c:v>
                </c:pt>
                <c:pt idx="6935">
                  <c:v>2698.66</c:v>
                </c:pt>
                <c:pt idx="6936">
                  <c:v>2698.68</c:v>
                </c:pt>
                <c:pt idx="6937">
                  <c:v>2698.7</c:v>
                </c:pt>
                <c:pt idx="6938">
                  <c:v>2698.72</c:v>
                </c:pt>
                <c:pt idx="6939">
                  <c:v>2698.74</c:v>
                </c:pt>
                <c:pt idx="6940">
                  <c:v>2698.7599999999998</c:v>
                </c:pt>
                <c:pt idx="6941">
                  <c:v>2698.7799999999997</c:v>
                </c:pt>
                <c:pt idx="6942">
                  <c:v>2698.8</c:v>
                </c:pt>
                <c:pt idx="6943">
                  <c:v>2698.82</c:v>
                </c:pt>
                <c:pt idx="6944">
                  <c:v>2698.84</c:v>
                </c:pt>
                <c:pt idx="6945">
                  <c:v>2698.86</c:v>
                </c:pt>
                <c:pt idx="6946">
                  <c:v>2698.88</c:v>
                </c:pt>
                <c:pt idx="6947">
                  <c:v>2698.9</c:v>
                </c:pt>
                <c:pt idx="6948">
                  <c:v>2698.92</c:v>
                </c:pt>
                <c:pt idx="6949">
                  <c:v>2698.94</c:v>
                </c:pt>
                <c:pt idx="6950">
                  <c:v>2698.96</c:v>
                </c:pt>
                <c:pt idx="6951">
                  <c:v>2698.98</c:v>
                </c:pt>
                <c:pt idx="6952">
                  <c:v>2699</c:v>
                </c:pt>
                <c:pt idx="6953">
                  <c:v>2699.02</c:v>
                </c:pt>
                <c:pt idx="6954">
                  <c:v>2699.04</c:v>
                </c:pt>
                <c:pt idx="6955">
                  <c:v>2699.06</c:v>
                </c:pt>
                <c:pt idx="6956">
                  <c:v>2699.08</c:v>
                </c:pt>
                <c:pt idx="6957">
                  <c:v>2699.1</c:v>
                </c:pt>
                <c:pt idx="6958">
                  <c:v>2699.12</c:v>
                </c:pt>
                <c:pt idx="6959">
                  <c:v>2699.14</c:v>
                </c:pt>
                <c:pt idx="6960">
                  <c:v>2699.16</c:v>
                </c:pt>
                <c:pt idx="6961">
                  <c:v>2699.18</c:v>
                </c:pt>
                <c:pt idx="6962">
                  <c:v>2699.2</c:v>
                </c:pt>
                <c:pt idx="6963">
                  <c:v>2699.22</c:v>
                </c:pt>
                <c:pt idx="6964">
                  <c:v>2699.24</c:v>
                </c:pt>
                <c:pt idx="6965">
                  <c:v>2699.2599999999998</c:v>
                </c:pt>
                <c:pt idx="6966">
                  <c:v>2699.2799999999997</c:v>
                </c:pt>
                <c:pt idx="6967">
                  <c:v>2699.3</c:v>
                </c:pt>
                <c:pt idx="6968">
                  <c:v>2699.32</c:v>
                </c:pt>
                <c:pt idx="6969">
                  <c:v>2699.34</c:v>
                </c:pt>
                <c:pt idx="6970">
                  <c:v>2699.36</c:v>
                </c:pt>
                <c:pt idx="6971">
                  <c:v>2699.38</c:v>
                </c:pt>
                <c:pt idx="6972">
                  <c:v>2699.4</c:v>
                </c:pt>
                <c:pt idx="6973">
                  <c:v>2699.42</c:v>
                </c:pt>
                <c:pt idx="6974">
                  <c:v>2699.44</c:v>
                </c:pt>
                <c:pt idx="6975">
                  <c:v>2699.46</c:v>
                </c:pt>
                <c:pt idx="6976">
                  <c:v>2699.48</c:v>
                </c:pt>
                <c:pt idx="6977">
                  <c:v>2699.5</c:v>
                </c:pt>
                <c:pt idx="6978">
                  <c:v>2699.52</c:v>
                </c:pt>
                <c:pt idx="6979">
                  <c:v>2699.54</c:v>
                </c:pt>
                <c:pt idx="6980">
                  <c:v>2699.56</c:v>
                </c:pt>
                <c:pt idx="6981">
                  <c:v>2699.58</c:v>
                </c:pt>
                <c:pt idx="6982">
                  <c:v>2699.6</c:v>
                </c:pt>
                <c:pt idx="6983">
                  <c:v>2699.62</c:v>
                </c:pt>
                <c:pt idx="6984">
                  <c:v>2699.64</c:v>
                </c:pt>
                <c:pt idx="6985">
                  <c:v>2699.66</c:v>
                </c:pt>
                <c:pt idx="6986">
                  <c:v>2699.68</c:v>
                </c:pt>
                <c:pt idx="6987">
                  <c:v>2699.7</c:v>
                </c:pt>
                <c:pt idx="6988">
                  <c:v>2699.72</c:v>
                </c:pt>
                <c:pt idx="6989">
                  <c:v>2699.74</c:v>
                </c:pt>
                <c:pt idx="6990">
                  <c:v>2699.7599999999998</c:v>
                </c:pt>
                <c:pt idx="6991">
                  <c:v>2699.7799999999997</c:v>
                </c:pt>
                <c:pt idx="6992">
                  <c:v>2699.8</c:v>
                </c:pt>
                <c:pt idx="6993">
                  <c:v>2699.82</c:v>
                </c:pt>
                <c:pt idx="6994">
                  <c:v>2699.84</c:v>
                </c:pt>
                <c:pt idx="6995">
                  <c:v>2699.86</c:v>
                </c:pt>
                <c:pt idx="6996">
                  <c:v>2699.88</c:v>
                </c:pt>
                <c:pt idx="6997">
                  <c:v>2699.9</c:v>
                </c:pt>
                <c:pt idx="6998">
                  <c:v>2699.92</c:v>
                </c:pt>
                <c:pt idx="6999">
                  <c:v>2699.94</c:v>
                </c:pt>
                <c:pt idx="7000">
                  <c:v>2699.96</c:v>
                </c:pt>
                <c:pt idx="7001">
                  <c:v>2699.98</c:v>
                </c:pt>
                <c:pt idx="7002">
                  <c:v>2700</c:v>
                </c:pt>
                <c:pt idx="7003">
                  <c:v>2700.02</c:v>
                </c:pt>
                <c:pt idx="7004">
                  <c:v>2700.04</c:v>
                </c:pt>
                <c:pt idx="7005">
                  <c:v>2700.06</c:v>
                </c:pt>
                <c:pt idx="7006">
                  <c:v>2700.08</c:v>
                </c:pt>
                <c:pt idx="7007">
                  <c:v>2700.1</c:v>
                </c:pt>
                <c:pt idx="7008">
                  <c:v>2700.12</c:v>
                </c:pt>
                <c:pt idx="7009">
                  <c:v>2700.14</c:v>
                </c:pt>
                <c:pt idx="7010">
                  <c:v>2700.16</c:v>
                </c:pt>
                <c:pt idx="7011">
                  <c:v>2700.18</c:v>
                </c:pt>
                <c:pt idx="7012">
                  <c:v>2700.2</c:v>
                </c:pt>
                <c:pt idx="7013">
                  <c:v>2700.22</c:v>
                </c:pt>
                <c:pt idx="7014">
                  <c:v>2700.24</c:v>
                </c:pt>
                <c:pt idx="7015">
                  <c:v>2700.2599999999998</c:v>
                </c:pt>
                <c:pt idx="7016">
                  <c:v>2700.2799999999997</c:v>
                </c:pt>
                <c:pt idx="7017">
                  <c:v>2700.3</c:v>
                </c:pt>
                <c:pt idx="7018">
                  <c:v>2700.32</c:v>
                </c:pt>
                <c:pt idx="7019">
                  <c:v>2700.34</c:v>
                </c:pt>
                <c:pt idx="7020">
                  <c:v>2700.36</c:v>
                </c:pt>
                <c:pt idx="7021">
                  <c:v>2700.38</c:v>
                </c:pt>
                <c:pt idx="7022">
                  <c:v>2700.4</c:v>
                </c:pt>
                <c:pt idx="7023">
                  <c:v>2700.42</c:v>
                </c:pt>
                <c:pt idx="7024">
                  <c:v>2700.44</c:v>
                </c:pt>
                <c:pt idx="7025">
                  <c:v>2700.46</c:v>
                </c:pt>
                <c:pt idx="7026">
                  <c:v>2700.48</c:v>
                </c:pt>
                <c:pt idx="7027">
                  <c:v>2700.5</c:v>
                </c:pt>
                <c:pt idx="7028">
                  <c:v>2700.52</c:v>
                </c:pt>
                <c:pt idx="7029">
                  <c:v>2700.54</c:v>
                </c:pt>
                <c:pt idx="7030">
                  <c:v>2700.56</c:v>
                </c:pt>
                <c:pt idx="7031">
                  <c:v>2700.58</c:v>
                </c:pt>
                <c:pt idx="7032">
                  <c:v>2700.6</c:v>
                </c:pt>
                <c:pt idx="7033">
                  <c:v>2700.62</c:v>
                </c:pt>
                <c:pt idx="7034">
                  <c:v>2700.64</c:v>
                </c:pt>
                <c:pt idx="7035">
                  <c:v>2700.66</c:v>
                </c:pt>
                <c:pt idx="7036">
                  <c:v>2700.68</c:v>
                </c:pt>
                <c:pt idx="7037">
                  <c:v>2700.7</c:v>
                </c:pt>
                <c:pt idx="7038">
                  <c:v>2700.72</c:v>
                </c:pt>
                <c:pt idx="7039">
                  <c:v>2700.74</c:v>
                </c:pt>
                <c:pt idx="7040">
                  <c:v>2700.7599999999998</c:v>
                </c:pt>
                <c:pt idx="7041">
                  <c:v>2700.7799999999997</c:v>
                </c:pt>
                <c:pt idx="7042">
                  <c:v>2700.8</c:v>
                </c:pt>
                <c:pt idx="7043">
                  <c:v>2700.82</c:v>
                </c:pt>
                <c:pt idx="7044">
                  <c:v>2700.84</c:v>
                </c:pt>
                <c:pt idx="7045">
                  <c:v>2700.86</c:v>
                </c:pt>
                <c:pt idx="7046">
                  <c:v>2700.88</c:v>
                </c:pt>
                <c:pt idx="7047">
                  <c:v>2700.9</c:v>
                </c:pt>
                <c:pt idx="7048">
                  <c:v>2700.92</c:v>
                </c:pt>
                <c:pt idx="7049">
                  <c:v>2700.94</c:v>
                </c:pt>
                <c:pt idx="7050">
                  <c:v>2700.96</c:v>
                </c:pt>
                <c:pt idx="7051">
                  <c:v>2700.98</c:v>
                </c:pt>
                <c:pt idx="7052">
                  <c:v>2701</c:v>
                </c:pt>
                <c:pt idx="7053">
                  <c:v>2701.02</c:v>
                </c:pt>
                <c:pt idx="7054">
                  <c:v>2701.04</c:v>
                </c:pt>
                <c:pt idx="7055">
                  <c:v>2701.06</c:v>
                </c:pt>
                <c:pt idx="7056">
                  <c:v>2701.08</c:v>
                </c:pt>
                <c:pt idx="7057">
                  <c:v>2701.1</c:v>
                </c:pt>
                <c:pt idx="7058">
                  <c:v>2701.12</c:v>
                </c:pt>
                <c:pt idx="7059">
                  <c:v>2701.14</c:v>
                </c:pt>
                <c:pt idx="7060">
                  <c:v>2701.16</c:v>
                </c:pt>
                <c:pt idx="7061">
                  <c:v>2701.18</c:v>
                </c:pt>
                <c:pt idx="7062">
                  <c:v>2701.2</c:v>
                </c:pt>
                <c:pt idx="7063">
                  <c:v>2701.22</c:v>
                </c:pt>
                <c:pt idx="7064">
                  <c:v>2701.24</c:v>
                </c:pt>
                <c:pt idx="7065">
                  <c:v>2701.2599999999998</c:v>
                </c:pt>
                <c:pt idx="7066">
                  <c:v>2701.2799999999997</c:v>
                </c:pt>
                <c:pt idx="7067">
                  <c:v>2701.3</c:v>
                </c:pt>
                <c:pt idx="7068">
                  <c:v>2701.32</c:v>
                </c:pt>
                <c:pt idx="7069">
                  <c:v>2701.34</c:v>
                </c:pt>
                <c:pt idx="7070">
                  <c:v>2701.36</c:v>
                </c:pt>
                <c:pt idx="7071">
                  <c:v>2701.38</c:v>
                </c:pt>
                <c:pt idx="7072">
                  <c:v>2701.4</c:v>
                </c:pt>
                <c:pt idx="7073">
                  <c:v>2701.42</c:v>
                </c:pt>
                <c:pt idx="7074">
                  <c:v>2701.44</c:v>
                </c:pt>
                <c:pt idx="7075">
                  <c:v>2701.46</c:v>
                </c:pt>
                <c:pt idx="7076">
                  <c:v>2701.48</c:v>
                </c:pt>
                <c:pt idx="7077">
                  <c:v>2701.5</c:v>
                </c:pt>
                <c:pt idx="7078">
                  <c:v>2701.52</c:v>
                </c:pt>
                <c:pt idx="7079">
                  <c:v>2701.54</c:v>
                </c:pt>
                <c:pt idx="7080">
                  <c:v>2701.56</c:v>
                </c:pt>
                <c:pt idx="7081">
                  <c:v>2701.58</c:v>
                </c:pt>
                <c:pt idx="7082">
                  <c:v>2701.6</c:v>
                </c:pt>
                <c:pt idx="7083">
                  <c:v>2701.62</c:v>
                </c:pt>
                <c:pt idx="7084">
                  <c:v>2701.64</c:v>
                </c:pt>
                <c:pt idx="7085">
                  <c:v>2701.66</c:v>
                </c:pt>
                <c:pt idx="7086">
                  <c:v>2701.68</c:v>
                </c:pt>
                <c:pt idx="7087">
                  <c:v>2701.7</c:v>
                </c:pt>
                <c:pt idx="7088">
                  <c:v>2701.72</c:v>
                </c:pt>
                <c:pt idx="7089">
                  <c:v>2701.74</c:v>
                </c:pt>
                <c:pt idx="7090">
                  <c:v>2701.7599999999998</c:v>
                </c:pt>
                <c:pt idx="7091">
                  <c:v>2701.7799999999997</c:v>
                </c:pt>
                <c:pt idx="7092">
                  <c:v>2701.8</c:v>
                </c:pt>
                <c:pt idx="7093">
                  <c:v>2701.82</c:v>
                </c:pt>
                <c:pt idx="7094">
                  <c:v>2701.84</c:v>
                </c:pt>
                <c:pt idx="7095">
                  <c:v>2701.86</c:v>
                </c:pt>
                <c:pt idx="7096">
                  <c:v>2701.88</c:v>
                </c:pt>
                <c:pt idx="7097">
                  <c:v>2701.9</c:v>
                </c:pt>
                <c:pt idx="7098">
                  <c:v>2701.92</c:v>
                </c:pt>
                <c:pt idx="7099">
                  <c:v>2701.94</c:v>
                </c:pt>
                <c:pt idx="7100">
                  <c:v>2701.96</c:v>
                </c:pt>
                <c:pt idx="7101">
                  <c:v>2701.98</c:v>
                </c:pt>
                <c:pt idx="7102">
                  <c:v>2702</c:v>
                </c:pt>
                <c:pt idx="7103">
                  <c:v>2702.02</c:v>
                </c:pt>
                <c:pt idx="7104">
                  <c:v>2702.04</c:v>
                </c:pt>
                <c:pt idx="7105">
                  <c:v>2702.06</c:v>
                </c:pt>
                <c:pt idx="7106">
                  <c:v>2702.08</c:v>
                </c:pt>
                <c:pt idx="7107">
                  <c:v>2702.1</c:v>
                </c:pt>
                <c:pt idx="7108">
                  <c:v>2702.12</c:v>
                </c:pt>
                <c:pt idx="7109">
                  <c:v>2702.14</c:v>
                </c:pt>
                <c:pt idx="7110">
                  <c:v>2702.16</c:v>
                </c:pt>
                <c:pt idx="7111">
                  <c:v>2702.18</c:v>
                </c:pt>
                <c:pt idx="7112">
                  <c:v>2702.2</c:v>
                </c:pt>
                <c:pt idx="7113">
                  <c:v>2702.22</c:v>
                </c:pt>
                <c:pt idx="7114">
                  <c:v>2702.24</c:v>
                </c:pt>
                <c:pt idx="7115">
                  <c:v>2702.2599999999998</c:v>
                </c:pt>
                <c:pt idx="7116">
                  <c:v>2702.2799999999997</c:v>
                </c:pt>
                <c:pt idx="7117">
                  <c:v>2702.3</c:v>
                </c:pt>
                <c:pt idx="7118">
                  <c:v>2702.32</c:v>
                </c:pt>
                <c:pt idx="7119">
                  <c:v>2702.34</c:v>
                </c:pt>
                <c:pt idx="7120">
                  <c:v>2702.36</c:v>
                </c:pt>
                <c:pt idx="7121">
                  <c:v>2702.38</c:v>
                </c:pt>
                <c:pt idx="7122">
                  <c:v>2702.4</c:v>
                </c:pt>
                <c:pt idx="7123">
                  <c:v>2702.42</c:v>
                </c:pt>
                <c:pt idx="7124">
                  <c:v>2702.44</c:v>
                </c:pt>
                <c:pt idx="7125">
                  <c:v>2702.46</c:v>
                </c:pt>
                <c:pt idx="7126">
                  <c:v>2702.48</c:v>
                </c:pt>
                <c:pt idx="7127">
                  <c:v>2702.5</c:v>
                </c:pt>
                <c:pt idx="7128">
                  <c:v>2702.52</c:v>
                </c:pt>
                <c:pt idx="7129">
                  <c:v>2702.54</c:v>
                </c:pt>
                <c:pt idx="7130">
                  <c:v>2702.56</c:v>
                </c:pt>
                <c:pt idx="7131">
                  <c:v>2702.58</c:v>
                </c:pt>
                <c:pt idx="7132">
                  <c:v>2702.6</c:v>
                </c:pt>
                <c:pt idx="7133">
                  <c:v>2702.62</c:v>
                </c:pt>
                <c:pt idx="7134">
                  <c:v>2702.64</c:v>
                </c:pt>
                <c:pt idx="7135">
                  <c:v>2702.66</c:v>
                </c:pt>
                <c:pt idx="7136">
                  <c:v>2702.68</c:v>
                </c:pt>
                <c:pt idx="7137">
                  <c:v>2702.7</c:v>
                </c:pt>
                <c:pt idx="7138">
                  <c:v>2702.72</c:v>
                </c:pt>
                <c:pt idx="7139">
                  <c:v>2702.74</c:v>
                </c:pt>
                <c:pt idx="7140">
                  <c:v>2702.7599999999998</c:v>
                </c:pt>
                <c:pt idx="7141">
                  <c:v>2702.7799999999997</c:v>
                </c:pt>
                <c:pt idx="7142">
                  <c:v>2702.8</c:v>
                </c:pt>
                <c:pt idx="7143">
                  <c:v>2702.82</c:v>
                </c:pt>
                <c:pt idx="7144">
                  <c:v>2702.84</c:v>
                </c:pt>
                <c:pt idx="7145">
                  <c:v>2702.86</c:v>
                </c:pt>
                <c:pt idx="7146">
                  <c:v>2702.88</c:v>
                </c:pt>
                <c:pt idx="7147">
                  <c:v>2702.9</c:v>
                </c:pt>
                <c:pt idx="7148">
                  <c:v>2702.92</c:v>
                </c:pt>
                <c:pt idx="7149">
                  <c:v>2702.94</c:v>
                </c:pt>
                <c:pt idx="7150">
                  <c:v>2702.96</c:v>
                </c:pt>
                <c:pt idx="7151">
                  <c:v>2702.98</c:v>
                </c:pt>
                <c:pt idx="7152">
                  <c:v>2703</c:v>
                </c:pt>
                <c:pt idx="7153">
                  <c:v>2703.02</c:v>
                </c:pt>
                <c:pt idx="7154">
                  <c:v>2703.04</c:v>
                </c:pt>
                <c:pt idx="7155">
                  <c:v>2703.06</c:v>
                </c:pt>
                <c:pt idx="7156">
                  <c:v>2703.08</c:v>
                </c:pt>
                <c:pt idx="7157">
                  <c:v>2703.1</c:v>
                </c:pt>
                <c:pt idx="7158">
                  <c:v>2703.12</c:v>
                </c:pt>
                <c:pt idx="7159">
                  <c:v>2703.14</c:v>
                </c:pt>
                <c:pt idx="7160">
                  <c:v>2703.16</c:v>
                </c:pt>
                <c:pt idx="7161">
                  <c:v>2703.18</c:v>
                </c:pt>
                <c:pt idx="7162">
                  <c:v>2703.2</c:v>
                </c:pt>
                <c:pt idx="7163">
                  <c:v>2703.22</c:v>
                </c:pt>
                <c:pt idx="7164">
                  <c:v>2703.24</c:v>
                </c:pt>
                <c:pt idx="7165">
                  <c:v>2703.2599999999998</c:v>
                </c:pt>
                <c:pt idx="7166">
                  <c:v>2703.2799999999997</c:v>
                </c:pt>
                <c:pt idx="7167">
                  <c:v>2703.3</c:v>
                </c:pt>
                <c:pt idx="7168">
                  <c:v>2703.32</c:v>
                </c:pt>
                <c:pt idx="7169">
                  <c:v>2703.34</c:v>
                </c:pt>
                <c:pt idx="7170">
                  <c:v>2703.36</c:v>
                </c:pt>
                <c:pt idx="7171">
                  <c:v>2703.38</c:v>
                </c:pt>
                <c:pt idx="7172">
                  <c:v>2703.4</c:v>
                </c:pt>
                <c:pt idx="7173">
                  <c:v>2703.42</c:v>
                </c:pt>
                <c:pt idx="7174">
                  <c:v>2703.44</c:v>
                </c:pt>
                <c:pt idx="7175">
                  <c:v>2703.46</c:v>
                </c:pt>
                <c:pt idx="7176">
                  <c:v>2703.48</c:v>
                </c:pt>
                <c:pt idx="7177">
                  <c:v>2703.5</c:v>
                </c:pt>
                <c:pt idx="7178">
                  <c:v>2703.52</c:v>
                </c:pt>
                <c:pt idx="7179">
                  <c:v>2703.54</c:v>
                </c:pt>
                <c:pt idx="7180">
                  <c:v>2703.56</c:v>
                </c:pt>
                <c:pt idx="7181">
                  <c:v>2703.58</c:v>
                </c:pt>
                <c:pt idx="7182">
                  <c:v>2703.6</c:v>
                </c:pt>
                <c:pt idx="7183">
                  <c:v>2703.62</c:v>
                </c:pt>
                <c:pt idx="7184">
                  <c:v>2703.64</c:v>
                </c:pt>
                <c:pt idx="7185">
                  <c:v>2703.66</c:v>
                </c:pt>
                <c:pt idx="7186">
                  <c:v>2703.68</c:v>
                </c:pt>
                <c:pt idx="7187">
                  <c:v>2703.7</c:v>
                </c:pt>
                <c:pt idx="7188">
                  <c:v>2703.72</c:v>
                </c:pt>
                <c:pt idx="7189">
                  <c:v>2703.74</c:v>
                </c:pt>
                <c:pt idx="7190">
                  <c:v>2703.7599999999998</c:v>
                </c:pt>
                <c:pt idx="7191">
                  <c:v>2703.7799999999997</c:v>
                </c:pt>
                <c:pt idx="7192">
                  <c:v>2703.8</c:v>
                </c:pt>
                <c:pt idx="7193">
                  <c:v>2703.82</c:v>
                </c:pt>
                <c:pt idx="7194">
                  <c:v>2703.84</c:v>
                </c:pt>
                <c:pt idx="7195">
                  <c:v>2703.86</c:v>
                </c:pt>
                <c:pt idx="7196">
                  <c:v>2703.88</c:v>
                </c:pt>
                <c:pt idx="7197">
                  <c:v>2703.9</c:v>
                </c:pt>
                <c:pt idx="7198">
                  <c:v>2703.92</c:v>
                </c:pt>
                <c:pt idx="7199">
                  <c:v>2703.94</c:v>
                </c:pt>
                <c:pt idx="7200">
                  <c:v>2703.96</c:v>
                </c:pt>
                <c:pt idx="7201">
                  <c:v>2703.98</c:v>
                </c:pt>
                <c:pt idx="7202">
                  <c:v>2704</c:v>
                </c:pt>
                <c:pt idx="7203">
                  <c:v>2704.02</c:v>
                </c:pt>
                <c:pt idx="7204">
                  <c:v>2704.04</c:v>
                </c:pt>
                <c:pt idx="7205">
                  <c:v>2704.06</c:v>
                </c:pt>
                <c:pt idx="7206">
                  <c:v>2704.08</c:v>
                </c:pt>
                <c:pt idx="7207">
                  <c:v>2704.1</c:v>
                </c:pt>
                <c:pt idx="7208">
                  <c:v>2704.12</c:v>
                </c:pt>
                <c:pt idx="7209">
                  <c:v>2704.14</c:v>
                </c:pt>
                <c:pt idx="7210">
                  <c:v>2704.16</c:v>
                </c:pt>
                <c:pt idx="7211">
                  <c:v>2704.18</c:v>
                </c:pt>
                <c:pt idx="7212">
                  <c:v>2704.2</c:v>
                </c:pt>
                <c:pt idx="7213">
                  <c:v>2704.22</c:v>
                </c:pt>
                <c:pt idx="7214">
                  <c:v>2704.24</c:v>
                </c:pt>
                <c:pt idx="7215">
                  <c:v>2704.2599999999998</c:v>
                </c:pt>
                <c:pt idx="7216">
                  <c:v>2704.2799999999997</c:v>
                </c:pt>
                <c:pt idx="7217">
                  <c:v>2704.3</c:v>
                </c:pt>
                <c:pt idx="7218">
                  <c:v>2704.32</c:v>
                </c:pt>
                <c:pt idx="7219">
                  <c:v>2704.34</c:v>
                </c:pt>
                <c:pt idx="7220">
                  <c:v>2704.36</c:v>
                </c:pt>
                <c:pt idx="7221">
                  <c:v>2704.38</c:v>
                </c:pt>
                <c:pt idx="7222">
                  <c:v>2704.4</c:v>
                </c:pt>
                <c:pt idx="7223">
                  <c:v>2704.42</c:v>
                </c:pt>
                <c:pt idx="7224">
                  <c:v>2704.44</c:v>
                </c:pt>
                <c:pt idx="7225">
                  <c:v>2704.46</c:v>
                </c:pt>
                <c:pt idx="7226">
                  <c:v>2704.48</c:v>
                </c:pt>
                <c:pt idx="7227">
                  <c:v>2704.5</c:v>
                </c:pt>
                <c:pt idx="7228">
                  <c:v>2704.52</c:v>
                </c:pt>
                <c:pt idx="7229">
                  <c:v>2704.54</c:v>
                </c:pt>
                <c:pt idx="7230">
                  <c:v>2704.56</c:v>
                </c:pt>
                <c:pt idx="7231">
                  <c:v>2704.58</c:v>
                </c:pt>
                <c:pt idx="7232">
                  <c:v>2704.6</c:v>
                </c:pt>
                <c:pt idx="7233">
                  <c:v>2704.62</c:v>
                </c:pt>
                <c:pt idx="7234">
                  <c:v>2704.64</c:v>
                </c:pt>
                <c:pt idx="7235">
                  <c:v>2704.66</c:v>
                </c:pt>
                <c:pt idx="7236">
                  <c:v>2704.68</c:v>
                </c:pt>
                <c:pt idx="7237">
                  <c:v>2704.7</c:v>
                </c:pt>
                <c:pt idx="7238">
                  <c:v>2704.72</c:v>
                </c:pt>
                <c:pt idx="7239">
                  <c:v>2704.74</c:v>
                </c:pt>
                <c:pt idx="7240">
                  <c:v>2704.7599999999998</c:v>
                </c:pt>
                <c:pt idx="7241">
                  <c:v>2704.7799999999997</c:v>
                </c:pt>
                <c:pt idx="7242">
                  <c:v>2704.8</c:v>
                </c:pt>
                <c:pt idx="7243">
                  <c:v>2704.82</c:v>
                </c:pt>
                <c:pt idx="7244">
                  <c:v>2704.84</c:v>
                </c:pt>
                <c:pt idx="7245">
                  <c:v>2704.86</c:v>
                </c:pt>
                <c:pt idx="7246">
                  <c:v>2704.88</c:v>
                </c:pt>
                <c:pt idx="7247">
                  <c:v>2704.9</c:v>
                </c:pt>
                <c:pt idx="7248">
                  <c:v>2704.92</c:v>
                </c:pt>
                <c:pt idx="7249">
                  <c:v>2704.94</c:v>
                </c:pt>
                <c:pt idx="7250">
                  <c:v>2704.96</c:v>
                </c:pt>
                <c:pt idx="7251">
                  <c:v>2704.98</c:v>
                </c:pt>
                <c:pt idx="7252">
                  <c:v>2705</c:v>
                </c:pt>
                <c:pt idx="7253">
                  <c:v>2705.02</c:v>
                </c:pt>
                <c:pt idx="7254">
                  <c:v>2705.04</c:v>
                </c:pt>
                <c:pt idx="7255">
                  <c:v>2705.06</c:v>
                </c:pt>
                <c:pt idx="7256">
                  <c:v>2705.08</c:v>
                </c:pt>
                <c:pt idx="7257">
                  <c:v>2705.1</c:v>
                </c:pt>
                <c:pt idx="7258">
                  <c:v>2705.12</c:v>
                </c:pt>
                <c:pt idx="7259">
                  <c:v>2705.14</c:v>
                </c:pt>
                <c:pt idx="7260">
                  <c:v>2705.16</c:v>
                </c:pt>
                <c:pt idx="7261">
                  <c:v>2705.18</c:v>
                </c:pt>
                <c:pt idx="7262">
                  <c:v>2705.2</c:v>
                </c:pt>
                <c:pt idx="7263">
                  <c:v>2705.22</c:v>
                </c:pt>
                <c:pt idx="7264">
                  <c:v>2705.24</c:v>
                </c:pt>
                <c:pt idx="7265">
                  <c:v>2705.2599999999998</c:v>
                </c:pt>
                <c:pt idx="7266">
                  <c:v>2705.2799999999997</c:v>
                </c:pt>
                <c:pt idx="7267">
                  <c:v>2705.3</c:v>
                </c:pt>
                <c:pt idx="7268">
                  <c:v>2705.32</c:v>
                </c:pt>
                <c:pt idx="7269">
                  <c:v>2705.34</c:v>
                </c:pt>
                <c:pt idx="7270">
                  <c:v>2705.36</c:v>
                </c:pt>
                <c:pt idx="7271">
                  <c:v>2705.38</c:v>
                </c:pt>
                <c:pt idx="7272">
                  <c:v>2705.4</c:v>
                </c:pt>
                <c:pt idx="7273">
                  <c:v>2705.42</c:v>
                </c:pt>
                <c:pt idx="7274">
                  <c:v>2705.44</c:v>
                </c:pt>
                <c:pt idx="7275">
                  <c:v>2705.46</c:v>
                </c:pt>
                <c:pt idx="7276">
                  <c:v>2705.48</c:v>
                </c:pt>
                <c:pt idx="7277">
                  <c:v>2705.5</c:v>
                </c:pt>
                <c:pt idx="7278">
                  <c:v>2705.52</c:v>
                </c:pt>
                <c:pt idx="7279">
                  <c:v>2705.54</c:v>
                </c:pt>
                <c:pt idx="7280">
                  <c:v>2705.56</c:v>
                </c:pt>
                <c:pt idx="7281">
                  <c:v>2705.58</c:v>
                </c:pt>
                <c:pt idx="7282">
                  <c:v>2705.6</c:v>
                </c:pt>
                <c:pt idx="7283">
                  <c:v>2705.62</c:v>
                </c:pt>
                <c:pt idx="7284">
                  <c:v>2705.64</c:v>
                </c:pt>
                <c:pt idx="7285">
                  <c:v>2705.66</c:v>
                </c:pt>
                <c:pt idx="7286">
                  <c:v>2705.68</c:v>
                </c:pt>
                <c:pt idx="7287">
                  <c:v>2705.7</c:v>
                </c:pt>
                <c:pt idx="7288">
                  <c:v>2705.72</c:v>
                </c:pt>
                <c:pt idx="7289">
                  <c:v>2705.74</c:v>
                </c:pt>
                <c:pt idx="7290">
                  <c:v>2705.7599999999998</c:v>
                </c:pt>
                <c:pt idx="7291">
                  <c:v>2705.7799999999997</c:v>
                </c:pt>
                <c:pt idx="7292">
                  <c:v>2705.8</c:v>
                </c:pt>
                <c:pt idx="7293">
                  <c:v>2705.82</c:v>
                </c:pt>
                <c:pt idx="7294">
                  <c:v>2705.84</c:v>
                </c:pt>
                <c:pt idx="7295">
                  <c:v>2705.86</c:v>
                </c:pt>
                <c:pt idx="7296">
                  <c:v>2705.88</c:v>
                </c:pt>
                <c:pt idx="7297">
                  <c:v>2705.9</c:v>
                </c:pt>
                <c:pt idx="7298">
                  <c:v>2705.92</c:v>
                </c:pt>
                <c:pt idx="7299">
                  <c:v>2705.94</c:v>
                </c:pt>
                <c:pt idx="7300">
                  <c:v>2705.96</c:v>
                </c:pt>
                <c:pt idx="7301">
                  <c:v>2705.98</c:v>
                </c:pt>
                <c:pt idx="7302">
                  <c:v>2706</c:v>
                </c:pt>
                <c:pt idx="7303">
                  <c:v>2706.02</c:v>
                </c:pt>
                <c:pt idx="7304">
                  <c:v>2706.04</c:v>
                </c:pt>
                <c:pt idx="7305">
                  <c:v>2706.06</c:v>
                </c:pt>
                <c:pt idx="7306">
                  <c:v>2706.08</c:v>
                </c:pt>
                <c:pt idx="7307">
                  <c:v>2706.1</c:v>
                </c:pt>
                <c:pt idx="7308">
                  <c:v>2706.12</c:v>
                </c:pt>
                <c:pt idx="7309">
                  <c:v>2706.14</c:v>
                </c:pt>
                <c:pt idx="7310">
                  <c:v>2706.16</c:v>
                </c:pt>
                <c:pt idx="7311">
                  <c:v>2706.18</c:v>
                </c:pt>
                <c:pt idx="7312">
                  <c:v>2706.2</c:v>
                </c:pt>
                <c:pt idx="7313">
                  <c:v>2706.22</c:v>
                </c:pt>
                <c:pt idx="7314">
                  <c:v>2706.24</c:v>
                </c:pt>
                <c:pt idx="7315">
                  <c:v>2706.2599999999998</c:v>
                </c:pt>
                <c:pt idx="7316">
                  <c:v>2706.2799999999997</c:v>
                </c:pt>
                <c:pt idx="7317">
                  <c:v>2706.3</c:v>
                </c:pt>
                <c:pt idx="7318">
                  <c:v>2706.32</c:v>
                </c:pt>
                <c:pt idx="7319">
                  <c:v>2706.34</c:v>
                </c:pt>
                <c:pt idx="7320">
                  <c:v>2706.36</c:v>
                </c:pt>
                <c:pt idx="7321">
                  <c:v>2706.38</c:v>
                </c:pt>
                <c:pt idx="7322">
                  <c:v>2706.4</c:v>
                </c:pt>
                <c:pt idx="7323">
                  <c:v>2706.42</c:v>
                </c:pt>
                <c:pt idx="7324">
                  <c:v>2706.44</c:v>
                </c:pt>
                <c:pt idx="7325">
                  <c:v>2706.46</c:v>
                </c:pt>
                <c:pt idx="7326">
                  <c:v>2706.48</c:v>
                </c:pt>
                <c:pt idx="7327">
                  <c:v>2706.5</c:v>
                </c:pt>
                <c:pt idx="7328">
                  <c:v>2706.52</c:v>
                </c:pt>
                <c:pt idx="7329">
                  <c:v>2706.54</c:v>
                </c:pt>
                <c:pt idx="7330">
                  <c:v>2706.56</c:v>
                </c:pt>
                <c:pt idx="7331">
                  <c:v>2706.58</c:v>
                </c:pt>
                <c:pt idx="7332">
                  <c:v>2706.6</c:v>
                </c:pt>
                <c:pt idx="7333">
                  <c:v>2706.62</c:v>
                </c:pt>
                <c:pt idx="7334">
                  <c:v>2706.64</c:v>
                </c:pt>
                <c:pt idx="7335">
                  <c:v>2706.66</c:v>
                </c:pt>
                <c:pt idx="7336">
                  <c:v>2706.68</c:v>
                </c:pt>
                <c:pt idx="7337">
                  <c:v>2706.7</c:v>
                </c:pt>
                <c:pt idx="7338">
                  <c:v>2706.72</c:v>
                </c:pt>
                <c:pt idx="7339">
                  <c:v>2706.74</c:v>
                </c:pt>
                <c:pt idx="7340">
                  <c:v>2706.7599999999998</c:v>
                </c:pt>
                <c:pt idx="7341">
                  <c:v>2706.7799999999997</c:v>
                </c:pt>
                <c:pt idx="7342">
                  <c:v>2706.8</c:v>
                </c:pt>
                <c:pt idx="7343">
                  <c:v>2706.82</c:v>
                </c:pt>
                <c:pt idx="7344">
                  <c:v>2706.84</c:v>
                </c:pt>
                <c:pt idx="7345">
                  <c:v>2706.86</c:v>
                </c:pt>
                <c:pt idx="7346">
                  <c:v>2706.88</c:v>
                </c:pt>
                <c:pt idx="7347">
                  <c:v>2706.9</c:v>
                </c:pt>
                <c:pt idx="7348">
                  <c:v>2706.92</c:v>
                </c:pt>
                <c:pt idx="7349">
                  <c:v>2706.94</c:v>
                </c:pt>
                <c:pt idx="7350">
                  <c:v>2706.96</c:v>
                </c:pt>
                <c:pt idx="7351">
                  <c:v>2706.98</c:v>
                </c:pt>
                <c:pt idx="7352">
                  <c:v>2707</c:v>
                </c:pt>
                <c:pt idx="7353">
                  <c:v>2707.02</c:v>
                </c:pt>
                <c:pt idx="7354">
                  <c:v>2707.04</c:v>
                </c:pt>
                <c:pt idx="7355">
                  <c:v>2707.06</c:v>
                </c:pt>
                <c:pt idx="7356">
                  <c:v>2707.08</c:v>
                </c:pt>
                <c:pt idx="7357">
                  <c:v>2707.1</c:v>
                </c:pt>
                <c:pt idx="7358">
                  <c:v>2707.12</c:v>
                </c:pt>
                <c:pt idx="7359">
                  <c:v>2707.14</c:v>
                </c:pt>
                <c:pt idx="7360">
                  <c:v>2707.16</c:v>
                </c:pt>
                <c:pt idx="7361">
                  <c:v>2707.18</c:v>
                </c:pt>
                <c:pt idx="7362">
                  <c:v>2707.2</c:v>
                </c:pt>
                <c:pt idx="7363">
                  <c:v>2707.22</c:v>
                </c:pt>
                <c:pt idx="7364">
                  <c:v>2707.24</c:v>
                </c:pt>
                <c:pt idx="7365">
                  <c:v>2707.2599999999998</c:v>
                </c:pt>
                <c:pt idx="7366">
                  <c:v>2707.2799999999997</c:v>
                </c:pt>
                <c:pt idx="7367">
                  <c:v>2707.3</c:v>
                </c:pt>
                <c:pt idx="7368">
                  <c:v>2707.32</c:v>
                </c:pt>
                <c:pt idx="7369">
                  <c:v>2707.34</c:v>
                </c:pt>
                <c:pt idx="7370">
                  <c:v>2707.36</c:v>
                </c:pt>
                <c:pt idx="7371">
                  <c:v>2707.38</c:v>
                </c:pt>
                <c:pt idx="7372">
                  <c:v>2707.4</c:v>
                </c:pt>
                <c:pt idx="7373">
                  <c:v>2707.42</c:v>
                </c:pt>
                <c:pt idx="7374">
                  <c:v>2707.44</c:v>
                </c:pt>
                <c:pt idx="7375">
                  <c:v>2707.46</c:v>
                </c:pt>
                <c:pt idx="7376">
                  <c:v>2707.48</c:v>
                </c:pt>
                <c:pt idx="7377">
                  <c:v>2707.5</c:v>
                </c:pt>
                <c:pt idx="7378">
                  <c:v>2707.52</c:v>
                </c:pt>
                <c:pt idx="7379">
                  <c:v>2707.54</c:v>
                </c:pt>
                <c:pt idx="7380">
                  <c:v>2707.56</c:v>
                </c:pt>
                <c:pt idx="7381">
                  <c:v>2707.58</c:v>
                </c:pt>
                <c:pt idx="7382">
                  <c:v>2707.6</c:v>
                </c:pt>
                <c:pt idx="7383">
                  <c:v>2707.62</c:v>
                </c:pt>
                <c:pt idx="7384">
                  <c:v>2707.64</c:v>
                </c:pt>
                <c:pt idx="7385">
                  <c:v>2707.66</c:v>
                </c:pt>
                <c:pt idx="7386">
                  <c:v>2707.68</c:v>
                </c:pt>
                <c:pt idx="7387">
                  <c:v>2707.7</c:v>
                </c:pt>
                <c:pt idx="7388">
                  <c:v>2707.72</c:v>
                </c:pt>
                <c:pt idx="7389">
                  <c:v>2707.74</c:v>
                </c:pt>
                <c:pt idx="7390">
                  <c:v>2707.7599999999998</c:v>
                </c:pt>
                <c:pt idx="7391">
                  <c:v>2707.7799999999997</c:v>
                </c:pt>
                <c:pt idx="7392">
                  <c:v>2707.8</c:v>
                </c:pt>
                <c:pt idx="7393">
                  <c:v>2707.82</c:v>
                </c:pt>
                <c:pt idx="7394">
                  <c:v>2707.84</c:v>
                </c:pt>
                <c:pt idx="7395">
                  <c:v>2707.86</c:v>
                </c:pt>
                <c:pt idx="7396">
                  <c:v>2707.88</c:v>
                </c:pt>
                <c:pt idx="7397">
                  <c:v>2707.9</c:v>
                </c:pt>
                <c:pt idx="7398">
                  <c:v>2707.92</c:v>
                </c:pt>
                <c:pt idx="7399">
                  <c:v>2707.94</c:v>
                </c:pt>
                <c:pt idx="7400">
                  <c:v>2707.96</c:v>
                </c:pt>
                <c:pt idx="7401">
                  <c:v>2707.98</c:v>
                </c:pt>
                <c:pt idx="7402">
                  <c:v>2708</c:v>
                </c:pt>
                <c:pt idx="7403">
                  <c:v>2708.02</c:v>
                </c:pt>
                <c:pt idx="7404">
                  <c:v>2708.04</c:v>
                </c:pt>
                <c:pt idx="7405">
                  <c:v>2708.06</c:v>
                </c:pt>
                <c:pt idx="7406">
                  <c:v>2708.08</c:v>
                </c:pt>
                <c:pt idx="7407">
                  <c:v>2708.1</c:v>
                </c:pt>
                <c:pt idx="7408">
                  <c:v>2708.12</c:v>
                </c:pt>
                <c:pt idx="7409">
                  <c:v>2708.14</c:v>
                </c:pt>
                <c:pt idx="7410">
                  <c:v>2708.16</c:v>
                </c:pt>
                <c:pt idx="7411">
                  <c:v>2708.18</c:v>
                </c:pt>
                <c:pt idx="7412">
                  <c:v>2708.2</c:v>
                </c:pt>
                <c:pt idx="7413">
                  <c:v>2708.22</c:v>
                </c:pt>
                <c:pt idx="7414">
                  <c:v>2708.24</c:v>
                </c:pt>
                <c:pt idx="7415">
                  <c:v>2708.2599999999998</c:v>
                </c:pt>
                <c:pt idx="7416">
                  <c:v>2708.2799999999997</c:v>
                </c:pt>
                <c:pt idx="7417">
                  <c:v>2708.3</c:v>
                </c:pt>
                <c:pt idx="7418">
                  <c:v>2708.32</c:v>
                </c:pt>
                <c:pt idx="7419">
                  <c:v>2708.34</c:v>
                </c:pt>
                <c:pt idx="7420">
                  <c:v>2708.36</c:v>
                </c:pt>
                <c:pt idx="7421">
                  <c:v>2708.38</c:v>
                </c:pt>
                <c:pt idx="7422">
                  <c:v>2708.4</c:v>
                </c:pt>
                <c:pt idx="7423">
                  <c:v>2708.42</c:v>
                </c:pt>
                <c:pt idx="7424">
                  <c:v>2708.44</c:v>
                </c:pt>
                <c:pt idx="7425">
                  <c:v>2708.46</c:v>
                </c:pt>
                <c:pt idx="7426">
                  <c:v>2708.48</c:v>
                </c:pt>
                <c:pt idx="7427">
                  <c:v>2708.5</c:v>
                </c:pt>
                <c:pt idx="7428">
                  <c:v>2708.52</c:v>
                </c:pt>
                <c:pt idx="7429">
                  <c:v>2708.54</c:v>
                </c:pt>
                <c:pt idx="7430">
                  <c:v>2708.56</c:v>
                </c:pt>
                <c:pt idx="7431">
                  <c:v>2708.58</c:v>
                </c:pt>
                <c:pt idx="7432">
                  <c:v>2708.6</c:v>
                </c:pt>
                <c:pt idx="7433">
                  <c:v>2708.62</c:v>
                </c:pt>
                <c:pt idx="7434">
                  <c:v>2708.64</c:v>
                </c:pt>
                <c:pt idx="7435">
                  <c:v>2708.66</c:v>
                </c:pt>
                <c:pt idx="7436">
                  <c:v>2708.68</c:v>
                </c:pt>
                <c:pt idx="7437">
                  <c:v>2708.7</c:v>
                </c:pt>
                <c:pt idx="7438">
                  <c:v>2708.72</c:v>
                </c:pt>
                <c:pt idx="7439">
                  <c:v>2708.74</c:v>
                </c:pt>
                <c:pt idx="7440">
                  <c:v>2708.7599999999998</c:v>
                </c:pt>
                <c:pt idx="7441">
                  <c:v>2708.7799999999997</c:v>
                </c:pt>
                <c:pt idx="7442">
                  <c:v>2708.8</c:v>
                </c:pt>
                <c:pt idx="7443">
                  <c:v>2708.82</c:v>
                </c:pt>
                <c:pt idx="7444">
                  <c:v>2708.84</c:v>
                </c:pt>
                <c:pt idx="7445">
                  <c:v>2708.86</c:v>
                </c:pt>
                <c:pt idx="7446">
                  <c:v>2708.88</c:v>
                </c:pt>
                <c:pt idx="7447">
                  <c:v>2708.9</c:v>
                </c:pt>
                <c:pt idx="7448">
                  <c:v>2708.92</c:v>
                </c:pt>
                <c:pt idx="7449">
                  <c:v>2708.94</c:v>
                </c:pt>
                <c:pt idx="7450">
                  <c:v>2708.96</c:v>
                </c:pt>
                <c:pt idx="7451">
                  <c:v>2708.98</c:v>
                </c:pt>
                <c:pt idx="7452">
                  <c:v>2709</c:v>
                </c:pt>
                <c:pt idx="7453">
                  <c:v>2709.02</c:v>
                </c:pt>
                <c:pt idx="7454">
                  <c:v>2709.04</c:v>
                </c:pt>
                <c:pt idx="7455">
                  <c:v>2709.06</c:v>
                </c:pt>
                <c:pt idx="7456">
                  <c:v>2709.08</c:v>
                </c:pt>
                <c:pt idx="7457">
                  <c:v>2709.1</c:v>
                </c:pt>
                <c:pt idx="7458">
                  <c:v>2709.12</c:v>
                </c:pt>
                <c:pt idx="7459">
                  <c:v>2709.14</c:v>
                </c:pt>
                <c:pt idx="7460">
                  <c:v>2709.16</c:v>
                </c:pt>
                <c:pt idx="7461">
                  <c:v>2709.18</c:v>
                </c:pt>
                <c:pt idx="7462">
                  <c:v>2709.2</c:v>
                </c:pt>
                <c:pt idx="7463">
                  <c:v>2709.22</c:v>
                </c:pt>
                <c:pt idx="7464">
                  <c:v>2709.24</c:v>
                </c:pt>
                <c:pt idx="7465">
                  <c:v>2709.2599999999998</c:v>
                </c:pt>
                <c:pt idx="7466">
                  <c:v>2709.2799999999997</c:v>
                </c:pt>
                <c:pt idx="7467">
                  <c:v>2709.3</c:v>
                </c:pt>
                <c:pt idx="7468">
                  <c:v>2709.32</c:v>
                </c:pt>
                <c:pt idx="7469">
                  <c:v>2709.34</c:v>
                </c:pt>
                <c:pt idx="7470">
                  <c:v>2709.36</c:v>
                </c:pt>
                <c:pt idx="7471">
                  <c:v>2709.38</c:v>
                </c:pt>
                <c:pt idx="7472">
                  <c:v>2709.4</c:v>
                </c:pt>
                <c:pt idx="7473">
                  <c:v>2709.42</c:v>
                </c:pt>
                <c:pt idx="7474">
                  <c:v>2709.44</c:v>
                </c:pt>
                <c:pt idx="7475">
                  <c:v>2709.46</c:v>
                </c:pt>
                <c:pt idx="7476">
                  <c:v>2709.48</c:v>
                </c:pt>
                <c:pt idx="7477">
                  <c:v>2709.5</c:v>
                </c:pt>
                <c:pt idx="7478">
                  <c:v>2709.52</c:v>
                </c:pt>
                <c:pt idx="7479">
                  <c:v>2709.54</c:v>
                </c:pt>
                <c:pt idx="7480">
                  <c:v>2709.56</c:v>
                </c:pt>
                <c:pt idx="7481">
                  <c:v>2709.58</c:v>
                </c:pt>
                <c:pt idx="7482">
                  <c:v>2709.6</c:v>
                </c:pt>
                <c:pt idx="7483">
                  <c:v>2709.62</c:v>
                </c:pt>
                <c:pt idx="7484">
                  <c:v>2709.64</c:v>
                </c:pt>
                <c:pt idx="7485">
                  <c:v>2709.66</c:v>
                </c:pt>
                <c:pt idx="7486">
                  <c:v>2709.68</c:v>
                </c:pt>
                <c:pt idx="7487">
                  <c:v>2709.7</c:v>
                </c:pt>
                <c:pt idx="7488">
                  <c:v>2709.72</c:v>
                </c:pt>
                <c:pt idx="7489">
                  <c:v>2709.74</c:v>
                </c:pt>
                <c:pt idx="7490">
                  <c:v>2709.7599999999998</c:v>
                </c:pt>
                <c:pt idx="7491">
                  <c:v>2709.7799999999997</c:v>
                </c:pt>
                <c:pt idx="7492">
                  <c:v>2709.8</c:v>
                </c:pt>
                <c:pt idx="7493">
                  <c:v>2709.82</c:v>
                </c:pt>
                <c:pt idx="7494">
                  <c:v>2709.84</c:v>
                </c:pt>
                <c:pt idx="7495">
                  <c:v>2709.86</c:v>
                </c:pt>
                <c:pt idx="7496">
                  <c:v>2709.88</c:v>
                </c:pt>
                <c:pt idx="7497">
                  <c:v>2709.9</c:v>
                </c:pt>
                <c:pt idx="7498">
                  <c:v>2709.92</c:v>
                </c:pt>
                <c:pt idx="7499">
                  <c:v>2709.94</c:v>
                </c:pt>
                <c:pt idx="7500">
                  <c:v>2709.96</c:v>
                </c:pt>
                <c:pt idx="7501">
                  <c:v>2709.98</c:v>
                </c:pt>
                <c:pt idx="7502">
                  <c:v>2710</c:v>
                </c:pt>
                <c:pt idx="7503">
                  <c:v>2710.02</c:v>
                </c:pt>
                <c:pt idx="7504">
                  <c:v>2710.04</c:v>
                </c:pt>
                <c:pt idx="7505">
                  <c:v>2710.06</c:v>
                </c:pt>
                <c:pt idx="7506">
                  <c:v>2710.08</c:v>
                </c:pt>
                <c:pt idx="7507">
                  <c:v>2710.1</c:v>
                </c:pt>
                <c:pt idx="7508">
                  <c:v>2710.12</c:v>
                </c:pt>
                <c:pt idx="7509">
                  <c:v>2710.14</c:v>
                </c:pt>
                <c:pt idx="7510">
                  <c:v>2710.16</c:v>
                </c:pt>
                <c:pt idx="7511">
                  <c:v>2710.18</c:v>
                </c:pt>
                <c:pt idx="7512">
                  <c:v>2710.2</c:v>
                </c:pt>
                <c:pt idx="7513">
                  <c:v>2710.22</c:v>
                </c:pt>
                <c:pt idx="7514">
                  <c:v>2710.24</c:v>
                </c:pt>
                <c:pt idx="7515">
                  <c:v>2710.2599999999998</c:v>
                </c:pt>
                <c:pt idx="7516">
                  <c:v>2710.2799999999997</c:v>
                </c:pt>
                <c:pt idx="7517">
                  <c:v>2710.3</c:v>
                </c:pt>
                <c:pt idx="7518">
                  <c:v>2710.32</c:v>
                </c:pt>
                <c:pt idx="7519">
                  <c:v>2710.34</c:v>
                </c:pt>
                <c:pt idx="7520">
                  <c:v>2710.36</c:v>
                </c:pt>
                <c:pt idx="7521">
                  <c:v>2710.38</c:v>
                </c:pt>
                <c:pt idx="7522">
                  <c:v>2710.4</c:v>
                </c:pt>
                <c:pt idx="7523">
                  <c:v>2710.42</c:v>
                </c:pt>
                <c:pt idx="7524">
                  <c:v>2710.44</c:v>
                </c:pt>
                <c:pt idx="7525">
                  <c:v>2710.46</c:v>
                </c:pt>
                <c:pt idx="7526">
                  <c:v>2710.48</c:v>
                </c:pt>
                <c:pt idx="7527">
                  <c:v>2710.5</c:v>
                </c:pt>
                <c:pt idx="7528">
                  <c:v>2710.52</c:v>
                </c:pt>
                <c:pt idx="7529">
                  <c:v>2710.54</c:v>
                </c:pt>
                <c:pt idx="7530">
                  <c:v>2710.56</c:v>
                </c:pt>
                <c:pt idx="7531">
                  <c:v>2710.58</c:v>
                </c:pt>
                <c:pt idx="7532">
                  <c:v>2710.6</c:v>
                </c:pt>
                <c:pt idx="7533">
                  <c:v>2710.62</c:v>
                </c:pt>
                <c:pt idx="7534">
                  <c:v>2710.64</c:v>
                </c:pt>
                <c:pt idx="7535">
                  <c:v>2710.66</c:v>
                </c:pt>
                <c:pt idx="7536">
                  <c:v>2710.68</c:v>
                </c:pt>
                <c:pt idx="7537">
                  <c:v>2710.7</c:v>
                </c:pt>
                <c:pt idx="7538">
                  <c:v>2710.72</c:v>
                </c:pt>
                <c:pt idx="7539">
                  <c:v>2710.74</c:v>
                </c:pt>
                <c:pt idx="7540">
                  <c:v>2710.7599999999998</c:v>
                </c:pt>
                <c:pt idx="7541">
                  <c:v>2710.7799999999997</c:v>
                </c:pt>
                <c:pt idx="7542">
                  <c:v>2710.8</c:v>
                </c:pt>
                <c:pt idx="7543">
                  <c:v>2710.82</c:v>
                </c:pt>
                <c:pt idx="7544">
                  <c:v>2710.84</c:v>
                </c:pt>
                <c:pt idx="7545">
                  <c:v>2710.86</c:v>
                </c:pt>
                <c:pt idx="7546">
                  <c:v>2710.88</c:v>
                </c:pt>
                <c:pt idx="7547">
                  <c:v>2710.9</c:v>
                </c:pt>
                <c:pt idx="7548">
                  <c:v>2710.92</c:v>
                </c:pt>
                <c:pt idx="7549">
                  <c:v>2710.94</c:v>
                </c:pt>
                <c:pt idx="7550">
                  <c:v>2710.96</c:v>
                </c:pt>
                <c:pt idx="7551">
                  <c:v>2710.98</c:v>
                </c:pt>
                <c:pt idx="7552">
                  <c:v>2711</c:v>
                </c:pt>
                <c:pt idx="7553">
                  <c:v>2711.02</c:v>
                </c:pt>
                <c:pt idx="7554">
                  <c:v>2711.04</c:v>
                </c:pt>
                <c:pt idx="7555">
                  <c:v>2711.06</c:v>
                </c:pt>
                <c:pt idx="7556">
                  <c:v>2711.08</c:v>
                </c:pt>
                <c:pt idx="7557">
                  <c:v>2711.1</c:v>
                </c:pt>
                <c:pt idx="7558">
                  <c:v>2711.12</c:v>
                </c:pt>
                <c:pt idx="7559">
                  <c:v>2711.14</c:v>
                </c:pt>
                <c:pt idx="7560">
                  <c:v>2711.16</c:v>
                </c:pt>
                <c:pt idx="7561">
                  <c:v>2711.18</c:v>
                </c:pt>
                <c:pt idx="7562">
                  <c:v>2711.2</c:v>
                </c:pt>
                <c:pt idx="7563">
                  <c:v>2711.22</c:v>
                </c:pt>
                <c:pt idx="7564">
                  <c:v>2711.24</c:v>
                </c:pt>
                <c:pt idx="7565">
                  <c:v>2711.2599999999998</c:v>
                </c:pt>
                <c:pt idx="7566">
                  <c:v>2711.2799999999997</c:v>
                </c:pt>
                <c:pt idx="7567">
                  <c:v>2711.3</c:v>
                </c:pt>
                <c:pt idx="7568">
                  <c:v>2711.32</c:v>
                </c:pt>
                <c:pt idx="7569">
                  <c:v>2711.34</c:v>
                </c:pt>
                <c:pt idx="7570">
                  <c:v>2711.36</c:v>
                </c:pt>
                <c:pt idx="7571">
                  <c:v>2711.38</c:v>
                </c:pt>
                <c:pt idx="7572">
                  <c:v>2711.4</c:v>
                </c:pt>
                <c:pt idx="7573">
                  <c:v>2711.42</c:v>
                </c:pt>
                <c:pt idx="7574">
                  <c:v>2711.44</c:v>
                </c:pt>
                <c:pt idx="7575">
                  <c:v>2711.46</c:v>
                </c:pt>
                <c:pt idx="7576">
                  <c:v>2711.48</c:v>
                </c:pt>
                <c:pt idx="7577">
                  <c:v>2711.5</c:v>
                </c:pt>
                <c:pt idx="7578">
                  <c:v>2711.52</c:v>
                </c:pt>
                <c:pt idx="7579">
                  <c:v>2711.54</c:v>
                </c:pt>
                <c:pt idx="7580">
                  <c:v>2711.56</c:v>
                </c:pt>
                <c:pt idx="7581">
                  <c:v>2711.58</c:v>
                </c:pt>
                <c:pt idx="7582">
                  <c:v>2711.6</c:v>
                </c:pt>
                <c:pt idx="7583">
                  <c:v>2711.62</c:v>
                </c:pt>
                <c:pt idx="7584">
                  <c:v>2711.64</c:v>
                </c:pt>
                <c:pt idx="7585">
                  <c:v>2711.66</c:v>
                </c:pt>
                <c:pt idx="7586">
                  <c:v>2711.68</c:v>
                </c:pt>
                <c:pt idx="7587">
                  <c:v>2711.7</c:v>
                </c:pt>
                <c:pt idx="7588">
                  <c:v>2711.72</c:v>
                </c:pt>
                <c:pt idx="7589">
                  <c:v>2711.74</c:v>
                </c:pt>
                <c:pt idx="7590">
                  <c:v>2711.7599999999998</c:v>
                </c:pt>
                <c:pt idx="7591">
                  <c:v>2711.7799999999997</c:v>
                </c:pt>
                <c:pt idx="7592">
                  <c:v>2711.8</c:v>
                </c:pt>
                <c:pt idx="7593">
                  <c:v>2711.82</c:v>
                </c:pt>
                <c:pt idx="7594">
                  <c:v>2711.84</c:v>
                </c:pt>
                <c:pt idx="7595">
                  <c:v>2711.86</c:v>
                </c:pt>
                <c:pt idx="7596">
                  <c:v>2711.88</c:v>
                </c:pt>
                <c:pt idx="7597">
                  <c:v>2711.9</c:v>
                </c:pt>
                <c:pt idx="7598">
                  <c:v>2711.92</c:v>
                </c:pt>
                <c:pt idx="7599">
                  <c:v>2711.94</c:v>
                </c:pt>
                <c:pt idx="7600">
                  <c:v>2711.96</c:v>
                </c:pt>
                <c:pt idx="7601">
                  <c:v>2711.98</c:v>
                </c:pt>
                <c:pt idx="7602">
                  <c:v>2712</c:v>
                </c:pt>
                <c:pt idx="7603">
                  <c:v>2712.02</c:v>
                </c:pt>
                <c:pt idx="7604">
                  <c:v>2712.04</c:v>
                </c:pt>
                <c:pt idx="7605">
                  <c:v>2712.06</c:v>
                </c:pt>
                <c:pt idx="7606">
                  <c:v>2712.08</c:v>
                </c:pt>
                <c:pt idx="7607">
                  <c:v>2712.1</c:v>
                </c:pt>
                <c:pt idx="7608">
                  <c:v>2712.12</c:v>
                </c:pt>
                <c:pt idx="7609">
                  <c:v>2712.14</c:v>
                </c:pt>
                <c:pt idx="7610">
                  <c:v>2712.16</c:v>
                </c:pt>
                <c:pt idx="7611">
                  <c:v>2712.18</c:v>
                </c:pt>
                <c:pt idx="7612">
                  <c:v>2712.2</c:v>
                </c:pt>
                <c:pt idx="7613">
                  <c:v>2712.22</c:v>
                </c:pt>
                <c:pt idx="7614">
                  <c:v>2712.24</c:v>
                </c:pt>
                <c:pt idx="7615">
                  <c:v>2712.2599999999998</c:v>
                </c:pt>
                <c:pt idx="7616">
                  <c:v>2712.2799999999997</c:v>
                </c:pt>
                <c:pt idx="7617">
                  <c:v>2712.3</c:v>
                </c:pt>
                <c:pt idx="7618">
                  <c:v>2712.32</c:v>
                </c:pt>
                <c:pt idx="7619">
                  <c:v>2712.34</c:v>
                </c:pt>
                <c:pt idx="7620">
                  <c:v>2712.36</c:v>
                </c:pt>
                <c:pt idx="7621">
                  <c:v>2712.38</c:v>
                </c:pt>
                <c:pt idx="7622">
                  <c:v>2712.4</c:v>
                </c:pt>
                <c:pt idx="7623">
                  <c:v>2712.42</c:v>
                </c:pt>
                <c:pt idx="7624">
                  <c:v>2712.44</c:v>
                </c:pt>
                <c:pt idx="7625">
                  <c:v>2712.46</c:v>
                </c:pt>
                <c:pt idx="7626">
                  <c:v>2712.48</c:v>
                </c:pt>
                <c:pt idx="7627">
                  <c:v>2712.5</c:v>
                </c:pt>
                <c:pt idx="7628">
                  <c:v>2712.52</c:v>
                </c:pt>
                <c:pt idx="7629">
                  <c:v>2712.54</c:v>
                </c:pt>
                <c:pt idx="7630">
                  <c:v>2712.56</c:v>
                </c:pt>
                <c:pt idx="7631">
                  <c:v>2712.58</c:v>
                </c:pt>
                <c:pt idx="7632">
                  <c:v>2712.6</c:v>
                </c:pt>
                <c:pt idx="7633">
                  <c:v>2712.62</c:v>
                </c:pt>
                <c:pt idx="7634">
                  <c:v>2712.64</c:v>
                </c:pt>
                <c:pt idx="7635">
                  <c:v>2712.66</c:v>
                </c:pt>
                <c:pt idx="7636">
                  <c:v>2712.68</c:v>
                </c:pt>
                <c:pt idx="7637">
                  <c:v>2712.7</c:v>
                </c:pt>
                <c:pt idx="7638">
                  <c:v>2712.72</c:v>
                </c:pt>
                <c:pt idx="7639">
                  <c:v>2712.74</c:v>
                </c:pt>
                <c:pt idx="7640">
                  <c:v>2712.7599999999998</c:v>
                </c:pt>
                <c:pt idx="7641">
                  <c:v>2712.7799999999997</c:v>
                </c:pt>
                <c:pt idx="7642">
                  <c:v>2712.8</c:v>
                </c:pt>
                <c:pt idx="7643">
                  <c:v>2712.82</c:v>
                </c:pt>
                <c:pt idx="7644">
                  <c:v>2712.84</c:v>
                </c:pt>
                <c:pt idx="7645">
                  <c:v>2712.86</c:v>
                </c:pt>
                <c:pt idx="7646">
                  <c:v>2712.88</c:v>
                </c:pt>
                <c:pt idx="7647">
                  <c:v>2712.9</c:v>
                </c:pt>
                <c:pt idx="7648">
                  <c:v>2712.92</c:v>
                </c:pt>
                <c:pt idx="7649">
                  <c:v>2712.94</c:v>
                </c:pt>
                <c:pt idx="7650">
                  <c:v>2712.96</c:v>
                </c:pt>
                <c:pt idx="7651">
                  <c:v>2712.98</c:v>
                </c:pt>
                <c:pt idx="7652">
                  <c:v>2713</c:v>
                </c:pt>
                <c:pt idx="7653">
                  <c:v>2713.02</c:v>
                </c:pt>
                <c:pt idx="7654">
                  <c:v>2713.04</c:v>
                </c:pt>
                <c:pt idx="7655">
                  <c:v>2713.06</c:v>
                </c:pt>
                <c:pt idx="7656">
                  <c:v>2713.08</c:v>
                </c:pt>
                <c:pt idx="7657">
                  <c:v>2713.1</c:v>
                </c:pt>
                <c:pt idx="7658">
                  <c:v>2713.12</c:v>
                </c:pt>
                <c:pt idx="7659">
                  <c:v>2713.14</c:v>
                </c:pt>
                <c:pt idx="7660">
                  <c:v>2713.16</c:v>
                </c:pt>
                <c:pt idx="7661">
                  <c:v>2713.18</c:v>
                </c:pt>
                <c:pt idx="7662">
                  <c:v>2713.2</c:v>
                </c:pt>
                <c:pt idx="7663">
                  <c:v>2713.22</c:v>
                </c:pt>
                <c:pt idx="7664">
                  <c:v>2713.24</c:v>
                </c:pt>
                <c:pt idx="7665">
                  <c:v>2713.2599999999998</c:v>
                </c:pt>
                <c:pt idx="7666">
                  <c:v>2713.2799999999997</c:v>
                </c:pt>
                <c:pt idx="7667">
                  <c:v>2713.3</c:v>
                </c:pt>
                <c:pt idx="7668">
                  <c:v>2713.32</c:v>
                </c:pt>
                <c:pt idx="7669">
                  <c:v>2713.34</c:v>
                </c:pt>
                <c:pt idx="7670">
                  <c:v>2713.36</c:v>
                </c:pt>
                <c:pt idx="7671">
                  <c:v>2713.38</c:v>
                </c:pt>
                <c:pt idx="7672">
                  <c:v>2713.4</c:v>
                </c:pt>
                <c:pt idx="7673">
                  <c:v>2713.42</c:v>
                </c:pt>
                <c:pt idx="7674">
                  <c:v>2713.44</c:v>
                </c:pt>
                <c:pt idx="7675">
                  <c:v>2713.46</c:v>
                </c:pt>
                <c:pt idx="7676">
                  <c:v>2713.48</c:v>
                </c:pt>
                <c:pt idx="7677">
                  <c:v>2713.5</c:v>
                </c:pt>
                <c:pt idx="7678">
                  <c:v>2713.52</c:v>
                </c:pt>
                <c:pt idx="7679">
                  <c:v>2713.54</c:v>
                </c:pt>
                <c:pt idx="7680">
                  <c:v>2713.56</c:v>
                </c:pt>
                <c:pt idx="7681">
                  <c:v>2713.58</c:v>
                </c:pt>
                <c:pt idx="7682">
                  <c:v>2713.6</c:v>
                </c:pt>
                <c:pt idx="7683">
                  <c:v>2713.62</c:v>
                </c:pt>
                <c:pt idx="7684">
                  <c:v>2713.64</c:v>
                </c:pt>
                <c:pt idx="7685">
                  <c:v>2713.66</c:v>
                </c:pt>
                <c:pt idx="7686">
                  <c:v>2713.68</c:v>
                </c:pt>
                <c:pt idx="7687">
                  <c:v>2713.7</c:v>
                </c:pt>
                <c:pt idx="7688">
                  <c:v>2713.72</c:v>
                </c:pt>
                <c:pt idx="7689">
                  <c:v>2713.74</c:v>
                </c:pt>
                <c:pt idx="7690">
                  <c:v>2713.7599999999998</c:v>
                </c:pt>
                <c:pt idx="7691">
                  <c:v>2713.7799999999997</c:v>
                </c:pt>
                <c:pt idx="7692">
                  <c:v>2713.8</c:v>
                </c:pt>
                <c:pt idx="7693">
                  <c:v>2713.82</c:v>
                </c:pt>
                <c:pt idx="7694">
                  <c:v>2713.84</c:v>
                </c:pt>
                <c:pt idx="7695">
                  <c:v>2713.86</c:v>
                </c:pt>
                <c:pt idx="7696">
                  <c:v>2713.88</c:v>
                </c:pt>
                <c:pt idx="7697">
                  <c:v>2713.9</c:v>
                </c:pt>
                <c:pt idx="7698">
                  <c:v>2713.92</c:v>
                </c:pt>
                <c:pt idx="7699">
                  <c:v>2713.94</c:v>
                </c:pt>
                <c:pt idx="7700">
                  <c:v>2713.96</c:v>
                </c:pt>
                <c:pt idx="7701">
                  <c:v>2713.98</c:v>
                </c:pt>
                <c:pt idx="7702">
                  <c:v>2714</c:v>
                </c:pt>
                <c:pt idx="7703">
                  <c:v>2714.02</c:v>
                </c:pt>
                <c:pt idx="7704">
                  <c:v>2714.04</c:v>
                </c:pt>
                <c:pt idx="7705">
                  <c:v>2714.06</c:v>
                </c:pt>
                <c:pt idx="7706">
                  <c:v>2714.08</c:v>
                </c:pt>
                <c:pt idx="7707">
                  <c:v>2714.1</c:v>
                </c:pt>
                <c:pt idx="7708">
                  <c:v>2714.12</c:v>
                </c:pt>
                <c:pt idx="7709">
                  <c:v>2714.14</c:v>
                </c:pt>
                <c:pt idx="7710">
                  <c:v>2714.16</c:v>
                </c:pt>
                <c:pt idx="7711">
                  <c:v>2714.18</c:v>
                </c:pt>
                <c:pt idx="7712">
                  <c:v>2714.2</c:v>
                </c:pt>
                <c:pt idx="7713">
                  <c:v>2714.22</c:v>
                </c:pt>
                <c:pt idx="7714">
                  <c:v>2714.24</c:v>
                </c:pt>
                <c:pt idx="7715">
                  <c:v>2714.2599999999998</c:v>
                </c:pt>
                <c:pt idx="7716">
                  <c:v>2714.2799999999997</c:v>
                </c:pt>
                <c:pt idx="7717">
                  <c:v>2714.3</c:v>
                </c:pt>
                <c:pt idx="7718">
                  <c:v>2714.32</c:v>
                </c:pt>
                <c:pt idx="7719">
                  <c:v>2714.34</c:v>
                </c:pt>
                <c:pt idx="7720">
                  <c:v>2714.36</c:v>
                </c:pt>
                <c:pt idx="7721">
                  <c:v>2714.38</c:v>
                </c:pt>
                <c:pt idx="7722">
                  <c:v>2714.4</c:v>
                </c:pt>
                <c:pt idx="7723">
                  <c:v>2714.42</c:v>
                </c:pt>
                <c:pt idx="7724">
                  <c:v>2714.44</c:v>
                </c:pt>
                <c:pt idx="7725">
                  <c:v>2714.46</c:v>
                </c:pt>
                <c:pt idx="7726">
                  <c:v>2714.48</c:v>
                </c:pt>
                <c:pt idx="7727">
                  <c:v>2714.5</c:v>
                </c:pt>
                <c:pt idx="7728">
                  <c:v>2714.52</c:v>
                </c:pt>
                <c:pt idx="7729">
                  <c:v>2714.54</c:v>
                </c:pt>
                <c:pt idx="7730">
                  <c:v>2714.56</c:v>
                </c:pt>
                <c:pt idx="7731">
                  <c:v>2714.58</c:v>
                </c:pt>
                <c:pt idx="7732">
                  <c:v>2714.6</c:v>
                </c:pt>
                <c:pt idx="7733">
                  <c:v>2714.62</c:v>
                </c:pt>
                <c:pt idx="7734">
                  <c:v>2714.64</c:v>
                </c:pt>
                <c:pt idx="7735">
                  <c:v>2714.66</c:v>
                </c:pt>
                <c:pt idx="7736">
                  <c:v>2714.68</c:v>
                </c:pt>
                <c:pt idx="7737">
                  <c:v>2714.7</c:v>
                </c:pt>
                <c:pt idx="7738">
                  <c:v>2714.72</c:v>
                </c:pt>
                <c:pt idx="7739">
                  <c:v>2714.74</c:v>
                </c:pt>
                <c:pt idx="7740">
                  <c:v>2714.7599999999998</c:v>
                </c:pt>
                <c:pt idx="7741">
                  <c:v>2714.7799999999997</c:v>
                </c:pt>
                <c:pt idx="7742">
                  <c:v>2714.8</c:v>
                </c:pt>
                <c:pt idx="7743">
                  <c:v>2714.82</c:v>
                </c:pt>
                <c:pt idx="7744">
                  <c:v>2714.84</c:v>
                </c:pt>
                <c:pt idx="7745">
                  <c:v>2714.86</c:v>
                </c:pt>
                <c:pt idx="7746">
                  <c:v>2714.88</c:v>
                </c:pt>
                <c:pt idx="7747">
                  <c:v>2714.9</c:v>
                </c:pt>
                <c:pt idx="7748">
                  <c:v>2714.92</c:v>
                </c:pt>
                <c:pt idx="7749">
                  <c:v>2714.94</c:v>
                </c:pt>
                <c:pt idx="7750">
                  <c:v>2714.96</c:v>
                </c:pt>
                <c:pt idx="7751">
                  <c:v>2714.98</c:v>
                </c:pt>
                <c:pt idx="7752">
                  <c:v>2715</c:v>
                </c:pt>
                <c:pt idx="7753">
                  <c:v>2715.02</c:v>
                </c:pt>
                <c:pt idx="7754">
                  <c:v>2715.04</c:v>
                </c:pt>
                <c:pt idx="7755">
                  <c:v>2715.06</c:v>
                </c:pt>
                <c:pt idx="7756">
                  <c:v>2715.08</c:v>
                </c:pt>
                <c:pt idx="7757">
                  <c:v>2715.1</c:v>
                </c:pt>
                <c:pt idx="7758">
                  <c:v>2715.12</c:v>
                </c:pt>
                <c:pt idx="7759">
                  <c:v>2715.14</c:v>
                </c:pt>
                <c:pt idx="7760">
                  <c:v>2715.16</c:v>
                </c:pt>
                <c:pt idx="7761">
                  <c:v>2715.18</c:v>
                </c:pt>
                <c:pt idx="7762">
                  <c:v>2715.2</c:v>
                </c:pt>
                <c:pt idx="7763">
                  <c:v>2715.22</c:v>
                </c:pt>
                <c:pt idx="7764">
                  <c:v>2715.24</c:v>
                </c:pt>
                <c:pt idx="7765">
                  <c:v>2715.2599999999998</c:v>
                </c:pt>
                <c:pt idx="7766">
                  <c:v>2715.2799999999997</c:v>
                </c:pt>
                <c:pt idx="7767">
                  <c:v>2715.3</c:v>
                </c:pt>
                <c:pt idx="7768">
                  <c:v>2715.32</c:v>
                </c:pt>
                <c:pt idx="7769">
                  <c:v>2715.34</c:v>
                </c:pt>
                <c:pt idx="7770">
                  <c:v>2715.36</c:v>
                </c:pt>
                <c:pt idx="7771">
                  <c:v>2715.38</c:v>
                </c:pt>
                <c:pt idx="7772">
                  <c:v>2715.4</c:v>
                </c:pt>
                <c:pt idx="7773">
                  <c:v>2715.42</c:v>
                </c:pt>
                <c:pt idx="7774">
                  <c:v>2715.44</c:v>
                </c:pt>
                <c:pt idx="7775">
                  <c:v>2715.46</c:v>
                </c:pt>
                <c:pt idx="7776">
                  <c:v>2715.48</c:v>
                </c:pt>
                <c:pt idx="7777">
                  <c:v>2715.5</c:v>
                </c:pt>
                <c:pt idx="7778">
                  <c:v>2715.52</c:v>
                </c:pt>
                <c:pt idx="7779">
                  <c:v>2715.54</c:v>
                </c:pt>
                <c:pt idx="7780">
                  <c:v>2715.56</c:v>
                </c:pt>
                <c:pt idx="7781">
                  <c:v>2715.58</c:v>
                </c:pt>
                <c:pt idx="7782">
                  <c:v>2715.6</c:v>
                </c:pt>
                <c:pt idx="7783">
                  <c:v>2715.62</c:v>
                </c:pt>
                <c:pt idx="7784">
                  <c:v>2715.64</c:v>
                </c:pt>
                <c:pt idx="7785">
                  <c:v>2715.66</c:v>
                </c:pt>
                <c:pt idx="7786">
                  <c:v>2715.68</c:v>
                </c:pt>
                <c:pt idx="7787">
                  <c:v>2715.7</c:v>
                </c:pt>
                <c:pt idx="7788">
                  <c:v>2715.72</c:v>
                </c:pt>
                <c:pt idx="7789">
                  <c:v>2715.74</c:v>
                </c:pt>
                <c:pt idx="7790">
                  <c:v>2715.7599999999998</c:v>
                </c:pt>
                <c:pt idx="7791">
                  <c:v>2715.7799999999997</c:v>
                </c:pt>
                <c:pt idx="7792">
                  <c:v>2715.8</c:v>
                </c:pt>
                <c:pt idx="7793">
                  <c:v>2715.82</c:v>
                </c:pt>
                <c:pt idx="7794">
                  <c:v>2715.84</c:v>
                </c:pt>
                <c:pt idx="7795">
                  <c:v>2715.86</c:v>
                </c:pt>
                <c:pt idx="7796">
                  <c:v>2715.88</c:v>
                </c:pt>
                <c:pt idx="7797">
                  <c:v>2715.9</c:v>
                </c:pt>
                <c:pt idx="7798">
                  <c:v>2715.92</c:v>
                </c:pt>
                <c:pt idx="7799">
                  <c:v>2715.94</c:v>
                </c:pt>
                <c:pt idx="7800">
                  <c:v>2715.96</c:v>
                </c:pt>
                <c:pt idx="7801">
                  <c:v>2715.98</c:v>
                </c:pt>
                <c:pt idx="7802">
                  <c:v>2716</c:v>
                </c:pt>
                <c:pt idx="7803">
                  <c:v>2716.02</c:v>
                </c:pt>
                <c:pt idx="7804">
                  <c:v>2716.04</c:v>
                </c:pt>
                <c:pt idx="7805">
                  <c:v>2716.06</c:v>
                </c:pt>
                <c:pt idx="7806">
                  <c:v>2716.08</c:v>
                </c:pt>
                <c:pt idx="7807">
                  <c:v>2716.1</c:v>
                </c:pt>
                <c:pt idx="7808">
                  <c:v>2716.12</c:v>
                </c:pt>
                <c:pt idx="7809">
                  <c:v>2716.14</c:v>
                </c:pt>
                <c:pt idx="7810">
                  <c:v>2716.16</c:v>
                </c:pt>
                <c:pt idx="7811">
                  <c:v>2716.18</c:v>
                </c:pt>
                <c:pt idx="7812">
                  <c:v>2716.2</c:v>
                </c:pt>
                <c:pt idx="7813">
                  <c:v>2716.22</c:v>
                </c:pt>
                <c:pt idx="7814">
                  <c:v>2716.24</c:v>
                </c:pt>
                <c:pt idx="7815">
                  <c:v>2716.2599999999998</c:v>
                </c:pt>
                <c:pt idx="7816">
                  <c:v>2716.2799999999997</c:v>
                </c:pt>
                <c:pt idx="7817">
                  <c:v>2716.3</c:v>
                </c:pt>
                <c:pt idx="7818">
                  <c:v>2716.32</c:v>
                </c:pt>
                <c:pt idx="7819">
                  <c:v>2716.34</c:v>
                </c:pt>
                <c:pt idx="7820">
                  <c:v>2716.36</c:v>
                </c:pt>
                <c:pt idx="7821">
                  <c:v>2716.38</c:v>
                </c:pt>
                <c:pt idx="7822">
                  <c:v>2716.4</c:v>
                </c:pt>
                <c:pt idx="7823">
                  <c:v>2716.42</c:v>
                </c:pt>
                <c:pt idx="7824">
                  <c:v>2716.44</c:v>
                </c:pt>
                <c:pt idx="7825">
                  <c:v>2716.46</c:v>
                </c:pt>
                <c:pt idx="7826">
                  <c:v>2716.48</c:v>
                </c:pt>
                <c:pt idx="7827">
                  <c:v>2716.5</c:v>
                </c:pt>
                <c:pt idx="7828">
                  <c:v>2716.52</c:v>
                </c:pt>
                <c:pt idx="7829">
                  <c:v>2716.54</c:v>
                </c:pt>
                <c:pt idx="7830">
                  <c:v>2716.56</c:v>
                </c:pt>
                <c:pt idx="7831">
                  <c:v>2716.58</c:v>
                </c:pt>
                <c:pt idx="7832">
                  <c:v>2716.6</c:v>
                </c:pt>
                <c:pt idx="7833">
                  <c:v>2716.62</c:v>
                </c:pt>
                <c:pt idx="7834">
                  <c:v>2716.64</c:v>
                </c:pt>
                <c:pt idx="7835">
                  <c:v>2716.66</c:v>
                </c:pt>
                <c:pt idx="7836">
                  <c:v>2716.68</c:v>
                </c:pt>
                <c:pt idx="7837">
                  <c:v>2716.7</c:v>
                </c:pt>
                <c:pt idx="7838">
                  <c:v>2716.72</c:v>
                </c:pt>
                <c:pt idx="7839">
                  <c:v>2716.74</c:v>
                </c:pt>
                <c:pt idx="7840">
                  <c:v>2716.7599999999998</c:v>
                </c:pt>
                <c:pt idx="7841">
                  <c:v>2716.7799999999997</c:v>
                </c:pt>
                <c:pt idx="7842">
                  <c:v>2716.8</c:v>
                </c:pt>
                <c:pt idx="7843">
                  <c:v>2716.82</c:v>
                </c:pt>
                <c:pt idx="7844">
                  <c:v>2716.84</c:v>
                </c:pt>
                <c:pt idx="7845">
                  <c:v>2716.86</c:v>
                </c:pt>
                <c:pt idx="7846">
                  <c:v>2716.88</c:v>
                </c:pt>
                <c:pt idx="7847">
                  <c:v>2716.9</c:v>
                </c:pt>
                <c:pt idx="7848">
                  <c:v>2716.92</c:v>
                </c:pt>
                <c:pt idx="7849">
                  <c:v>2716.94</c:v>
                </c:pt>
                <c:pt idx="7850">
                  <c:v>2716.96</c:v>
                </c:pt>
                <c:pt idx="7851">
                  <c:v>2716.98</c:v>
                </c:pt>
                <c:pt idx="7852">
                  <c:v>2717</c:v>
                </c:pt>
                <c:pt idx="7853">
                  <c:v>2717.02</c:v>
                </c:pt>
                <c:pt idx="7854">
                  <c:v>2717.04</c:v>
                </c:pt>
                <c:pt idx="7855">
                  <c:v>2717.06</c:v>
                </c:pt>
                <c:pt idx="7856">
                  <c:v>2717.08</c:v>
                </c:pt>
                <c:pt idx="7857">
                  <c:v>2717.1</c:v>
                </c:pt>
                <c:pt idx="7858">
                  <c:v>2717.12</c:v>
                </c:pt>
                <c:pt idx="7859">
                  <c:v>2717.14</c:v>
                </c:pt>
                <c:pt idx="7860">
                  <c:v>2717.16</c:v>
                </c:pt>
                <c:pt idx="7861">
                  <c:v>2717.18</c:v>
                </c:pt>
                <c:pt idx="7862">
                  <c:v>2717.2</c:v>
                </c:pt>
                <c:pt idx="7863">
                  <c:v>2717.22</c:v>
                </c:pt>
                <c:pt idx="7864">
                  <c:v>2717.24</c:v>
                </c:pt>
                <c:pt idx="7865">
                  <c:v>2717.2599999999998</c:v>
                </c:pt>
                <c:pt idx="7866">
                  <c:v>2717.2799999999997</c:v>
                </c:pt>
                <c:pt idx="7867">
                  <c:v>2717.3</c:v>
                </c:pt>
                <c:pt idx="7868">
                  <c:v>2717.32</c:v>
                </c:pt>
                <c:pt idx="7869">
                  <c:v>2717.34</c:v>
                </c:pt>
                <c:pt idx="7870">
                  <c:v>2717.36</c:v>
                </c:pt>
                <c:pt idx="7871">
                  <c:v>2717.38</c:v>
                </c:pt>
                <c:pt idx="7872">
                  <c:v>2717.4</c:v>
                </c:pt>
                <c:pt idx="7873">
                  <c:v>2717.42</c:v>
                </c:pt>
                <c:pt idx="7874">
                  <c:v>2717.44</c:v>
                </c:pt>
                <c:pt idx="7875">
                  <c:v>2717.46</c:v>
                </c:pt>
                <c:pt idx="7876">
                  <c:v>2717.48</c:v>
                </c:pt>
                <c:pt idx="7877">
                  <c:v>2717.5</c:v>
                </c:pt>
                <c:pt idx="7878">
                  <c:v>2717.52</c:v>
                </c:pt>
                <c:pt idx="7879">
                  <c:v>2717.54</c:v>
                </c:pt>
                <c:pt idx="7880">
                  <c:v>2717.56</c:v>
                </c:pt>
                <c:pt idx="7881">
                  <c:v>2717.58</c:v>
                </c:pt>
                <c:pt idx="7882">
                  <c:v>2717.6</c:v>
                </c:pt>
                <c:pt idx="7883">
                  <c:v>2717.62</c:v>
                </c:pt>
                <c:pt idx="7884">
                  <c:v>2717.64</c:v>
                </c:pt>
                <c:pt idx="7885">
                  <c:v>2717.66</c:v>
                </c:pt>
                <c:pt idx="7886">
                  <c:v>2717.68</c:v>
                </c:pt>
                <c:pt idx="7887">
                  <c:v>2717.7</c:v>
                </c:pt>
                <c:pt idx="7888">
                  <c:v>2717.72</c:v>
                </c:pt>
                <c:pt idx="7889">
                  <c:v>2717.74</c:v>
                </c:pt>
                <c:pt idx="7890">
                  <c:v>2717.7599999999998</c:v>
                </c:pt>
                <c:pt idx="7891">
                  <c:v>2717.7799999999997</c:v>
                </c:pt>
                <c:pt idx="7892">
                  <c:v>2717.8</c:v>
                </c:pt>
                <c:pt idx="7893">
                  <c:v>2717.82</c:v>
                </c:pt>
                <c:pt idx="7894">
                  <c:v>2717.84</c:v>
                </c:pt>
                <c:pt idx="7895">
                  <c:v>2717.86</c:v>
                </c:pt>
                <c:pt idx="7896">
                  <c:v>2717.88</c:v>
                </c:pt>
                <c:pt idx="7897">
                  <c:v>2717.9</c:v>
                </c:pt>
                <c:pt idx="7898">
                  <c:v>2717.92</c:v>
                </c:pt>
                <c:pt idx="7899">
                  <c:v>2717.94</c:v>
                </c:pt>
                <c:pt idx="7900">
                  <c:v>2717.96</c:v>
                </c:pt>
                <c:pt idx="7901">
                  <c:v>2717.98</c:v>
                </c:pt>
                <c:pt idx="7902">
                  <c:v>2718</c:v>
                </c:pt>
                <c:pt idx="7903">
                  <c:v>2718.02</c:v>
                </c:pt>
                <c:pt idx="7904">
                  <c:v>2718.04</c:v>
                </c:pt>
                <c:pt idx="7905">
                  <c:v>2718.06</c:v>
                </c:pt>
                <c:pt idx="7906">
                  <c:v>2718.08</c:v>
                </c:pt>
                <c:pt idx="7907">
                  <c:v>2718.1</c:v>
                </c:pt>
                <c:pt idx="7908">
                  <c:v>2718.12</c:v>
                </c:pt>
                <c:pt idx="7909">
                  <c:v>2718.14</c:v>
                </c:pt>
                <c:pt idx="7910">
                  <c:v>2718.16</c:v>
                </c:pt>
                <c:pt idx="7911">
                  <c:v>2718.18</c:v>
                </c:pt>
                <c:pt idx="7912">
                  <c:v>2718.2</c:v>
                </c:pt>
                <c:pt idx="7913">
                  <c:v>2718.22</c:v>
                </c:pt>
                <c:pt idx="7914">
                  <c:v>2718.24</c:v>
                </c:pt>
                <c:pt idx="7915">
                  <c:v>2718.2599999999998</c:v>
                </c:pt>
                <c:pt idx="7916">
                  <c:v>2718.2799999999997</c:v>
                </c:pt>
                <c:pt idx="7917">
                  <c:v>2718.3</c:v>
                </c:pt>
                <c:pt idx="7918">
                  <c:v>2718.32</c:v>
                </c:pt>
                <c:pt idx="7919">
                  <c:v>2718.34</c:v>
                </c:pt>
                <c:pt idx="7920">
                  <c:v>2718.36</c:v>
                </c:pt>
                <c:pt idx="7921">
                  <c:v>2718.38</c:v>
                </c:pt>
                <c:pt idx="7922">
                  <c:v>2718.4</c:v>
                </c:pt>
                <c:pt idx="7923">
                  <c:v>2718.42</c:v>
                </c:pt>
                <c:pt idx="7924">
                  <c:v>2718.44</c:v>
                </c:pt>
                <c:pt idx="7925">
                  <c:v>2718.46</c:v>
                </c:pt>
                <c:pt idx="7926">
                  <c:v>2718.48</c:v>
                </c:pt>
                <c:pt idx="7927">
                  <c:v>2718.5</c:v>
                </c:pt>
                <c:pt idx="7928">
                  <c:v>2718.52</c:v>
                </c:pt>
                <c:pt idx="7929">
                  <c:v>2718.54</c:v>
                </c:pt>
                <c:pt idx="7930">
                  <c:v>2718.56</c:v>
                </c:pt>
                <c:pt idx="7931">
                  <c:v>2718.58</c:v>
                </c:pt>
                <c:pt idx="7932">
                  <c:v>2718.6</c:v>
                </c:pt>
                <c:pt idx="7933">
                  <c:v>2718.62</c:v>
                </c:pt>
                <c:pt idx="7934">
                  <c:v>2718.64</c:v>
                </c:pt>
                <c:pt idx="7935">
                  <c:v>2718.66</c:v>
                </c:pt>
                <c:pt idx="7936">
                  <c:v>2718.68</c:v>
                </c:pt>
                <c:pt idx="7937">
                  <c:v>2718.7</c:v>
                </c:pt>
                <c:pt idx="7938">
                  <c:v>2718.72</c:v>
                </c:pt>
                <c:pt idx="7939">
                  <c:v>2718.74</c:v>
                </c:pt>
                <c:pt idx="7940">
                  <c:v>2718.7599999999998</c:v>
                </c:pt>
                <c:pt idx="7941">
                  <c:v>2718.7799999999997</c:v>
                </c:pt>
                <c:pt idx="7942">
                  <c:v>2718.8</c:v>
                </c:pt>
                <c:pt idx="7943">
                  <c:v>2718.82</c:v>
                </c:pt>
                <c:pt idx="7944">
                  <c:v>2718.84</c:v>
                </c:pt>
                <c:pt idx="7945">
                  <c:v>2718.86</c:v>
                </c:pt>
                <c:pt idx="7946">
                  <c:v>2718.88</c:v>
                </c:pt>
                <c:pt idx="7947">
                  <c:v>2718.9</c:v>
                </c:pt>
                <c:pt idx="7948">
                  <c:v>2718.92</c:v>
                </c:pt>
                <c:pt idx="7949">
                  <c:v>2718.94</c:v>
                </c:pt>
                <c:pt idx="7950">
                  <c:v>2718.96</c:v>
                </c:pt>
                <c:pt idx="7951">
                  <c:v>2718.98</c:v>
                </c:pt>
                <c:pt idx="7952">
                  <c:v>2719</c:v>
                </c:pt>
                <c:pt idx="7953">
                  <c:v>2719.02</c:v>
                </c:pt>
                <c:pt idx="7954">
                  <c:v>2719.04</c:v>
                </c:pt>
                <c:pt idx="7955">
                  <c:v>2719.06</c:v>
                </c:pt>
                <c:pt idx="7956">
                  <c:v>2719.08</c:v>
                </c:pt>
                <c:pt idx="7957">
                  <c:v>2719.1</c:v>
                </c:pt>
                <c:pt idx="7958">
                  <c:v>2719.12</c:v>
                </c:pt>
                <c:pt idx="7959">
                  <c:v>2719.14</c:v>
                </c:pt>
                <c:pt idx="7960">
                  <c:v>2719.16</c:v>
                </c:pt>
                <c:pt idx="7961">
                  <c:v>2719.18</c:v>
                </c:pt>
                <c:pt idx="7962">
                  <c:v>2719.2</c:v>
                </c:pt>
                <c:pt idx="7963">
                  <c:v>2719.22</c:v>
                </c:pt>
                <c:pt idx="7964">
                  <c:v>2719.24</c:v>
                </c:pt>
                <c:pt idx="7965">
                  <c:v>2719.2599999999998</c:v>
                </c:pt>
                <c:pt idx="7966">
                  <c:v>2719.2799999999997</c:v>
                </c:pt>
                <c:pt idx="7967">
                  <c:v>2719.3</c:v>
                </c:pt>
                <c:pt idx="7968">
                  <c:v>2719.32</c:v>
                </c:pt>
                <c:pt idx="7969">
                  <c:v>2719.34</c:v>
                </c:pt>
                <c:pt idx="7970">
                  <c:v>2719.36</c:v>
                </c:pt>
                <c:pt idx="7971">
                  <c:v>2719.38</c:v>
                </c:pt>
                <c:pt idx="7972">
                  <c:v>2719.4</c:v>
                </c:pt>
                <c:pt idx="7973">
                  <c:v>2719.42</c:v>
                </c:pt>
                <c:pt idx="7974">
                  <c:v>2719.44</c:v>
                </c:pt>
                <c:pt idx="7975">
                  <c:v>2719.46</c:v>
                </c:pt>
                <c:pt idx="7976">
                  <c:v>2719.48</c:v>
                </c:pt>
                <c:pt idx="7977">
                  <c:v>2719.5</c:v>
                </c:pt>
                <c:pt idx="7978">
                  <c:v>2719.52</c:v>
                </c:pt>
                <c:pt idx="7979">
                  <c:v>2719.54</c:v>
                </c:pt>
                <c:pt idx="7980">
                  <c:v>2719.56</c:v>
                </c:pt>
                <c:pt idx="7981">
                  <c:v>2719.58</c:v>
                </c:pt>
                <c:pt idx="7982">
                  <c:v>2719.6</c:v>
                </c:pt>
                <c:pt idx="7983">
                  <c:v>2719.62</c:v>
                </c:pt>
                <c:pt idx="7984">
                  <c:v>2719.64</c:v>
                </c:pt>
                <c:pt idx="7985">
                  <c:v>2719.66</c:v>
                </c:pt>
                <c:pt idx="7986">
                  <c:v>2719.68</c:v>
                </c:pt>
                <c:pt idx="7987">
                  <c:v>2719.7</c:v>
                </c:pt>
                <c:pt idx="7988">
                  <c:v>2719.72</c:v>
                </c:pt>
                <c:pt idx="7989">
                  <c:v>2719.74</c:v>
                </c:pt>
                <c:pt idx="7990">
                  <c:v>2719.7599999999998</c:v>
                </c:pt>
                <c:pt idx="7991">
                  <c:v>2719.7799999999997</c:v>
                </c:pt>
                <c:pt idx="7992">
                  <c:v>2719.8</c:v>
                </c:pt>
                <c:pt idx="7993">
                  <c:v>2719.82</c:v>
                </c:pt>
                <c:pt idx="7994">
                  <c:v>2719.84</c:v>
                </c:pt>
                <c:pt idx="7995">
                  <c:v>2719.86</c:v>
                </c:pt>
                <c:pt idx="7996">
                  <c:v>2719.88</c:v>
                </c:pt>
                <c:pt idx="7997">
                  <c:v>2719.9</c:v>
                </c:pt>
                <c:pt idx="7998">
                  <c:v>2719.92</c:v>
                </c:pt>
                <c:pt idx="7999">
                  <c:v>2719.94</c:v>
                </c:pt>
                <c:pt idx="8000">
                  <c:v>2719.96</c:v>
                </c:pt>
                <c:pt idx="8001">
                  <c:v>2719.98</c:v>
                </c:pt>
                <c:pt idx="8002">
                  <c:v>2720</c:v>
                </c:pt>
                <c:pt idx="8003">
                  <c:v>2720.02</c:v>
                </c:pt>
                <c:pt idx="8004">
                  <c:v>2720.04</c:v>
                </c:pt>
                <c:pt idx="8005">
                  <c:v>2720.06</c:v>
                </c:pt>
                <c:pt idx="8006">
                  <c:v>2720.08</c:v>
                </c:pt>
                <c:pt idx="8007">
                  <c:v>2720.1</c:v>
                </c:pt>
                <c:pt idx="8008">
                  <c:v>2720.12</c:v>
                </c:pt>
                <c:pt idx="8009">
                  <c:v>2720.14</c:v>
                </c:pt>
                <c:pt idx="8010">
                  <c:v>2720.16</c:v>
                </c:pt>
                <c:pt idx="8011">
                  <c:v>2720.18</c:v>
                </c:pt>
                <c:pt idx="8012">
                  <c:v>2720.2</c:v>
                </c:pt>
                <c:pt idx="8013">
                  <c:v>2720.22</c:v>
                </c:pt>
                <c:pt idx="8014">
                  <c:v>2720.24</c:v>
                </c:pt>
                <c:pt idx="8015">
                  <c:v>2720.2599999999998</c:v>
                </c:pt>
                <c:pt idx="8016">
                  <c:v>2720.2799999999997</c:v>
                </c:pt>
                <c:pt idx="8017">
                  <c:v>2720.3</c:v>
                </c:pt>
                <c:pt idx="8018">
                  <c:v>2720.32</c:v>
                </c:pt>
                <c:pt idx="8019">
                  <c:v>2720.34</c:v>
                </c:pt>
                <c:pt idx="8020">
                  <c:v>2720.36</c:v>
                </c:pt>
                <c:pt idx="8021">
                  <c:v>2720.38</c:v>
                </c:pt>
                <c:pt idx="8022">
                  <c:v>2720.4</c:v>
                </c:pt>
                <c:pt idx="8023">
                  <c:v>2720.42</c:v>
                </c:pt>
                <c:pt idx="8024">
                  <c:v>2720.44</c:v>
                </c:pt>
                <c:pt idx="8025">
                  <c:v>2720.46</c:v>
                </c:pt>
                <c:pt idx="8026">
                  <c:v>2720.48</c:v>
                </c:pt>
                <c:pt idx="8027">
                  <c:v>2720.5</c:v>
                </c:pt>
                <c:pt idx="8028">
                  <c:v>2720.52</c:v>
                </c:pt>
                <c:pt idx="8029">
                  <c:v>2720.54</c:v>
                </c:pt>
                <c:pt idx="8030">
                  <c:v>2720.56</c:v>
                </c:pt>
                <c:pt idx="8031">
                  <c:v>2720.58</c:v>
                </c:pt>
                <c:pt idx="8032">
                  <c:v>2720.6</c:v>
                </c:pt>
                <c:pt idx="8033">
                  <c:v>2720.62</c:v>
                </c:pt>
                <c:pt idx="8034">
                  <c:v>2720.64</c:v>
                </c:pt>
                <c:pt idx="8035">
                  <c:v>2720.66</c:v>
                </c:pt>
                <c:pt idx="8036">
                  <c:v>2720.68</c:v>
                </c:pt>
                <c:pt idx="8037">
                  <c:v>2720.7</c:v>
                </c:pt>
                <c:pt idx="8038">
                  <c:v>2720.72</c:v>
                </c:pt>
                <c:pt idx="8039">
                  <c:v>2720.74</c:v>
                </c:pt>
                <c:pt idx="8040">
                  <c:v>2720.7599999999998</c:v>
                </c:pt>
                <c:pt idx="8041">
                  <c:v>2720.7799999999997</c:v>
                </c:pt>
                <c:pt idx="8042">
                  <c:v>2720.8</c:v>
                </c:pt>
                <c:pt idx="8043">
                  <c:v>2720.82</c:v>
                </c:pt>
                <c:pt idx="8044">
                  <c:v>2720.84</c:v>
                </c:pt>
                <c:pt idx="8045">
                  <c:v>2720.86</c:v>
                </c:pt>
                <c:pt idx="8046">
                  <c:v>2720.88</c:v>
                </c:pt>
                <c:pt idx="8047">
                  <c:v>2720.9</c:v>
                </c:pt>
                <c:pt idx="8048">
                  <c:v>2720.92</c:v>
                </c:pt>
                <c:pt idx="8049">
                  <c:v>2720.94</c:v>
                </c:pt>
                <c:pt idx="8050">
                  <c:v>2720.96</c:v>
                </c:pt>
                <c:pt idx="8051">
                  <c:v>2720.98</c:v>
                </c:pt>
                <c:pt idx="8052">
                  <c:v>2721</c:v>
                </c:pt>
                <c:pt idx="8053">
                  <c:v>2721.02</c:v>
                </c:pt>
                <c:pt idx="8054">
                  <c:v>2721.04</c:v>
                </c:pt>
                <c:pt idx="8055">
                  <c:v>2721.06</c:v>
                </c:pt>
                <c:pt idx="8056">
                  <c:v>2721.08</c:v>
                </c:pt>
                <c:pt idx="8057">
                  <c:v>2721.1</c:v>
                </c:pt>
                <c:pt idx="8058">
                  <c:v>2721.12</c:v>
                </c:pt>
                <c:pt idx="8059">
                  <c:v>2721.14</c:v>
                </c:pt>
                <c:pt idx="8060">
                  <c:v>2721.16</c:v>
                </c:pt>
                <c:pt idx="8061">
                  <c:v>2721.18</c:v>
                </c:pt>
                <c:pt idx="8062">
                  <c:v>2721.2</c:v>
                </c:pt>
                <c:pt idx="8063">
                  <c:v>2721.22</c:v>
                </c:pt>
                <c:pt idx="8064">
                  <c:v>2721.24</c:v>
                </c:pt>
                <c:pt idx="8065">
                  <c:v>2721.2599999999998</c:v>
                </c:pt>
                <c:pt idx="8066">
                  <c:v>2721.2799999999997</c:v>
                </c:pt>
                <c:pt idx="8067">
                  <c:v>2721.3</c:v>
                </c:pt>
                <c:pt idx="8068">
                  <c:v>2721.32</c:v>
                </c:pt>
                <c:pt idx="8069">
                  <c:v>2721.34</c:v>
                </c:pt>
                <c:pt idx="8070">
                  <c:v>2721.36</c:v>
                </c:pt>
                <c:pt idx="8071">
                  <c:v>2721.38</c:v>
                </c:pt>
                <c:pt idx="8072">
                  <c:v>2721.4</c:v>
                </c:pt>
                <c:pt idx="8073">
                  <c:v>2721.42</c:v>
                </c:pt>
                <c:pt idx="8074">
                  <c:v>2721.44</c:v>
                </c:pt>
                <c:pt idx="8075">
                  <c:v>2721.46</c:v>
                </c:pt>
                <c:pt idx="8076">
                  <c:v>2721.48</c:v>
                </c:pt>
                <c:pt idx="8077">
                  <c:v>2721.5</c:v>
                </c:pt>
                <c:pt idx="8078">
                  <c:v>2721.52</c:v>
                </c:pt>
                <c:pt idx="8079">
                  <c:v>2721.54</c:v>
                </c:pt>
                <c:pt idx="8080">
                  <c:v>2721.56</c:v>
                </c:pt>
                <c:pt idx="8081">
                  <c:v>2721.58</c:v>
                </c:pt>
                <c:pt idx="8082">
                  <c:v>2721.6</c:v>
                </c:pt>
                <c:pt idx="8083">
                  <c:v>2721.62</c:v>
                </c:pt>
                <c:pt idx="8084">
                  <c:v>2721.64</c:v>
                </c:pt>
                <c:pt idx="8085">
                  <c:v>2721.66</c:v>
                </c:pt>
                <c:pt idx="8086">
                  <c:v>2721.68</c:v>
                </c:pt>
                <c:pt idx="8087">
                  <c:v>2721.7</c:v>
                </c:pt>
                <c:pt idx="8088">
                  <c:v>2721.72</c:v>
                </c:pt>
                <c:pt idx="8089">
                  <c:v>2721.74</c:v>
                </c:pt>
                <c:pt idx="8090">
                  <c:v>2721.7599999999998</c:v>
                </c:pt>
                <c:pt idx="8091">
                  <c:v>2721.7799999999997</c:v>
                </c:pt>
                <c:pt idx="8092">
                  <c:v>2721.8</c:v>
                </c:pt>
                <c:pt idx="8093">
                  <c:v>2721.82</c:v>
                </c:pt>
                <c:pt idx="8094">
                  <c:v>2721.84</c:v>
                </c:pt>
                <c:pt idx="8095">
                  <c:v>2721.86</c:v>
                </c:pt>
                <c:pt idx="8096">
                  <c:v>2721.88</c:v>
                </c:pt>
                <c:pt idx="8097">
                  <c:v>2721.9</c:v>
                </c:pt>
                <c:pt idx="8098">
                  <c:v>2721.92</c:v>
                </c:pt>
                <c:pt idx="8099">
                  <c:v>2721.94</c:v>
                </c:pt>
                <c:pt idx="8100">
                  <c:v>2721.96</c:v>
                </c:pt>
                <c:pt idx="8101">
                  <c:v>2721.98</c:v>
                </c:pt>
                <c:pt idx="8102">
                  <c:v>2722</c:v>
                </c:pt>
                <c:pt idx="8103">
                  <c:v>2722.02</c:v>
                </c:pt>
                <c:pt idx="8104">
                  <c:v>2722.04</c:v>
                </c:pt>
                <c:pt idx="8105">
                  <c:v>2722.06</c:v>
                </c:pt>
                <c:pt idx="8106">
                  <c:v>2722.08</c:v>
                </c:pt>
                <c:pt idx="8107">
                  <c:v>2722.1</c:v>
                </c:pt>
                <c:pt idx="8108">
                  <c:v>2722.12</c:v>
                </c:pt>
                <c:pt idx="8109">
                  <c:v>2722.14</c:v>
                </c:pt>
                <c:pt idx="8110">
                  <c:v>2722.16</c:v>
                </c:pt>
                <c:pt idx="8111">
                  <c:v>2722.18</c:v>
                </c:pt>
                <c:pt idx="8112">
                  <c:v>2722.2</c:v>
                </c:pt>
                <c:pt idx="8113">
                  <c:v>2722.22</c:v>
                </c:pt>
                <c:pt idx="8114">
                  <c:v>2722.24</c:v>
                </c:pt>
                <c:pt idx="8115">
                  <c:v>2722.2599999999998</c:v>
                </c:pt>
                <c:pt idx="8116">
                  <c:v>2722.2799999999997</c:v>
                </c:pt>
                <c:pt idx="8117">
                  <c:v>2722.3</c:v>
                </c:pt>
                <c:pt idx="8118">
                  <c:v>2722.32</c:v>
                </c:pt>
                <c:pt idx="8119">
                  <c:v>2722.34</c:v>
                </c:pt>
                <c:pt idx="8120">
                  <c:v>2722.36</c:v>
                </c:pt>
                <c:pt idx="8121">
                  <c:v>2722.38</c:v>
                </c:pt>
                <c:pt idx="8122">
                  <c:v>2722.4</c:v>
                </c:pt>
                <c:pt idx="8123">
                  <c:v>2722.42</c:v>
                </c:pt>
                <c:pt idx="8124">
                  <c:v>2722.44</c:v>
                </c:pt>
                <c:pt idx="8125">
                  <c:v>2722.46</c:v>
                </c:pt>
                <c:pt idx="8126">
                  <c:v>2722.48</c:v>
                </c:pt>
                <c:pt idx="8127">
                  <c:v>2722.5</c:v>
                </c:pt>
                <c:pt idx="8128">
                  <c:v>2722.52</c:v>
                </c:pt>
                <c:pt idx="8129">
                  <c:v>2722.54</c:v>
                </c:pt>
                <c:pt idx="8130">
                  <c:v>2722.56</c:v>
                </c:pt>
                <c:pt idx="8131">
                  <c:v>2722.58</c:v>
                </c:pt>
                <c:pt idx="8132">
                  <c:v>2722.6</c:v>
                </c:pt>
                <c:pt idx="8133">
                  <c:v>2722.62</c:v>
                </c:pt>
                <c:pt idx="8134">
                  <c:v>2722.64</c:v>
                </c:pt>
                <c:pt idx="8135">
                  <c:v>2722.66</c:v>
                </c:pt>
                <c:pt idx="8136">
                  <c:v>2722.68</c:v>
                </c:pt>
                <c:pt idx="8137">
                  <c:v>2722.7</c:v>
                </c:pt>
                <c:pt idx="8138">
                  <c:v>2722.72</c:v>
                </c:pt>
                <c:pt idx="8139">
                  <c:v>2722.74</c:v>
                </c:pt>
                <c:pt idx="8140">
                  <c:v>2722.7599999999998</c:v>
                </c:pt>
                <c:pt idx="8141">
                  <c:v>2722.7799999999997</c:v>
                </c:pt>
                <c:pt idx="8142">
                  <c:v>2722.8</c:v>
                </c:pt>
                <c:pt idx="8143">
                  <c:v>2722.82</c:v>
                </c:pt>
                <c:pt idx="8144">
                  <c:v>2722.84</c:v>
                </c:pt>
                <c:pt idx="8145">
                  <c:v>2722.86</c:v>
                </c:pt>
                <c:pt idx="8146">
                  <c:v>2722.88</c:v>
                </c:pt>
                <c:pt idx="8147">
                  <c:v>2722.9</c:v>
                </c:pt>
                <c:pt idx="8148">
                  <c:v>2722.92</c:v>
                </c:pt>
                <c:pt idx="8149">
                  <c:v>2722.94</c:v>
                </c:pt>
                <c:pt idx="8150">
                  <c:v>2722.96</c:v>
                </c:pt>
                <c:pt idx="8151">
                  <c:v>2722.98</c:v>
                </c:pt>
                <c:pt idx="8152">
                  <c:v>2723</c:v>
                </c:pt>
                <c:pt idx="8153">
                  <c:v>2723.02</c:v>
                </c:pt>
                <c:pt idx="8154">
                  <c:v>2723.04</c:v>
                </c:pt>
                <c:pt idx="8155">
                  <c:v>2723.06</c:v>
                </c:pt>
                <c:pt idx="8156">
                  <c:v>2723.08</c:v>
                </c:pt>
                <c:pt idx="8157">
                  <c:v>2723.1</c:v>
                </c:pt>
                <c:pt idx="8158">
                  <c:v>2723.12</c:v>
                </c:pt>
                <c:pt idx="8159">
                  <c:v>2723.14</c:v>
                </c:pt>
                <c:pt idx="8160">
                  <c:v>2723.16</c:v>
                </c:pt>
                <c:pt idx="8161">
                  <c:v>2723.18</c:v>
                </c:pt>
                <c:pt idx="8162">
                  <c:v>2723.2</c:v>
                </c:pt>
                <c:pt idx="8163">
                  <c:v>2723.22</c:v>
                </c:pt>
                <c:pt idx="8164">
                  <c:v>2723.24</c:v>
                </c:pt>
                <c:pt idx="8165">
                  <c:v>2723.2599999999998</c:v>
                </c:pt>
                <c:pt idx="8166">
                  <c:v>2723.2799999999997</c:v>
                </c:pt>
                <c:pt idx="8167">
                  <c:v>2723.3</c:v>
                </c:pt>
                <c:pt idx="8168">
                  <c:v>2723.32</c:v>
                </c:pt>
                <c:pt idx="8169">
                  <c:v>2723.34</c:v>
                </c:pt>
                <c:pt idx="8170">
                  <c:v>2723.36</c:v>
                </c:pt>
                <c:pt idx="8171">
                  <c:v>2723.38</c:v>
                </c:pt>
                <c:pt idx="8172">
                  <c:v>2723.4</c:v>
                </c:pt>
                <c:pt idx="8173">
                  <c:v>2723.42</c:v>
                </c:pt>
                <c:pt idx="8174">
                  <c:v>2723.44</c:v>
                </c:pt>
                <c:pt idx="8175">
                  <c:v>2723.46</c:v>
                </c:pt>
                <c:pt idx="8176">
                  <c:v>2723.48</c:v>
                </c:pt>
                <c:pt idx="8177">
                  <c:v>2723.5</c:v>
                </c:pt>
                <c:pt idx="8178">
                  <c:v>2723.52</c:v>
                </c:pt>
                <c:pt idx="8179">
                  <c:v>2723.54</c:v>
                </c:pt>
                <c:pt idx="8180">
                  <c:v>2723.56</c:v>
                </c:pt>
                <c:pt idx="8181">
                  <c:v>2723.58</c:v>
                </c:pt>
                <c:pt idx="8182">
                  <c:v>2723.6</c:v>
                </c:pt>
                <c:pt idx="8183">
                  <c:v>2723.62</c:v>
                </c:pt>
                <c:pt idx="8184">
                  <c:v>2723.64</c:v>
                </c:pt>
                <c:pt idx="8185">
                  <c:v>2723.66</c:v>
                </c:pt>
                <c:pt idx="8186">
                  <c:v>2723.68</c:v>
                </c:pt>
                <c:pt idx="8187">
                  <c:v>2723.7</c:v>
                </c:pt>
                <c:pt idx="8188">
                  <c:v>2723.72</c:v>
                </c:pt>
                <c:pt idx="8189">
                  <c:v>2723.74</c:v>
                </c:pt>
                <c:pt idx="8190">
                  <c:v>2723.7599999999998</c:v>
                </c:pt>
                <c:pt idx="8191">
                  <c:v>2723.7799999999997</c:v>
                </c:pt>
                <c:pt idx="8192">
                  <c:v>2723.8</c:v>
                </c:pt>
                <c:pt idx="8193">
                  <c:v>2723.82</c:v>
                </c:pt>
                <c:pt idx="8194">
                  <c:v>2723.84</c:v>
                </c:pt>
                <c:pt idx="8195">
                  <c:v>2723.86</c:v>
                </c:pt>
                <c:pt idx="8196">
                  <c:v>2723.88</c:v>
                </c:pt>
                <c:pt idx="8197">
                  <c:v>2723.9</c:v>
                </c:pt>
                <c:pt idx="8198">
                  <c:v>2723.92</c:v>
                </c:pt>
                <c:pt idx="8199">
                  <c:v>2723.94</c:v>
                </c:pt>
                <c:pt idx="8200">
                  <c:v>2723.96</c:v>
                </c:pt>
                <c:pt idx="8201">
                  <c:v>2723.98</c:v>
                </c:pt>
                <c:pt idx="8202">
                  <c:v>2724</c:v>
                </c:pt>
                <c:pt idx="8203">
                  <c:v>2724.02</c:v>
                </c:pt>
                <c:pt idx="8204">
                  <c:v>2724.04</c:v>
                </c:pt>
                <c:pt idx="8205">
                  <c:v>2724.06</c:v>
                </c:pt>
                <c:pt idx="8206">
                  <c:v>2724.08</c:v>
                </c:pt>
                <c:pt idx="8207">
                  <c:v>2724.1</c:v>
                </c:pt>
                <c:pt idx="8208">
                  <c:v>2724.12</c:v>
                </c:pt>
                <c:pt idx="8209">
                  <c:v>2724.14</c:v>
                </c:pt>
                <c:pt idx="8210">
                  <c:v>2724.16</c:v>
                </c:pt>
                <c:pt idx="8211">
                  <c:v>2724.18</c:v>
                </c:pt>
                <c:pt idx="8212">
                  <c:v>2724.2</c:v>
                </c:pt>
                <c:pt idx="8213">
                  <c:v>2724.22</c:v>
                </c:pt>
                <c:pt idx="8214">
                  <c:v>2724.24</c:v>
                </c:pt>
                <c:pt idx="8215">
                  <c:v>2724.2599999999998</c:v>
                </c:pt>
                <c:pt idx="8216">
                  <c:v>2724.2799999999997</c:v>
                </c:pt>
                <c:pt idx="8217">
                  <c:v>2724.3</c:v>
                </c:pt>
                <c:pt idx="8218">
                  <c:v>2724.32</c:v>
                </c:pt>
                <c:pt idx="8219">
                  <c:v>2724.34</c:v>
                </c:pt>
                <c:pt idx="8220">
                  <c:v>2724.36</c:v>
                </c:pt>
                <c:pt idx="8221">
                  <c:v>2724.38</c:v>
                </c:pt>
                <c:pt idx="8222">
                  <c:v>2724.4</c:v>
                </c:pt>
                <c:pt idx="8223">
                  <c:v>2724.42</c:v>
                </c:pt>
                <c:pt idx="8224">
                  <c:v>2724.44</c:v>
                </c:pt>
                <c:pt idx="8225">
                  <c:v>2724.46</c:v>
                </c:pt>
                <c:pt idx="8226">
                  <c:v>2724.48</c:v>
                </c:pt>
                <c:pt idx="8227">
                  <c:v>2724.5</c:v>
                </c:pt>
                <c:pt idx="8228">
                  <c:v>2724.52</c:v>
                </c:pt>
                <c:pt idx="8229">
                  <c:v>2724.54</c:v>
                </c:pt>
                <c:pt idx="8230">
                  <c:v>2724.56</c:v>
                </c:pt>
                <c:pt idx="8231">
                  <c:v>2724.58</c:v>
                </c:pt>
                <c:pt idx="8232">
                  <c:v>2724.6</c:v>
                </c:pt>
                <c:pt idx="8233">
                  <c:v>2724.62</c:v>
                </c:pt>
                <c:pt idx="8234">
                  <c:v>2724.64</c:v>
                </c:pt>
                <c:pt idx="8235">
                  <c:v>2724.66</c:v>
                </c:pt>
                <c:pt idx="8236">
                  <c:v>2724.68</c:v>
                </c:pt>
                <c:pt idx="8237">
                  <c:v>2724.7</c:v>
                </c:pt>
                <c:pt idx="8238">
                  <c:v>2724.72</c:v>
                </c:pt>
                <c:pt idx="8239">
                  <c:v>2724.74</c:v>
                </c:pt>
                <c:pt idx="8240">
                  <c:v>2724.7599999999998</c:v>
                </c:pt>
                <c:pt idx="8241">
                  <c:v>2724.7799999999997</c:v>
                </c:pt>
                <c:pt idx="8242">
                  <c:v>2724.8</c:v>
                </c:pt>
                <c:pt idx="8243">
                  <c:v>2724.82</c:v>
                </c:pt>
                <c:pt idx="8244">
                  <c:v>2724.84</c:v>
                </c:pt>
                <c:pt idx="8245">
                  <c:v>2724.86</c:v>
                </c:pt>
                <c:pt idx="8246">
                  <c:v>2724.88</c:v>
                </c:pt>
                <c:pt idx="8247">
                  <c:v>2724.9</c:v>
                </c:pt>
                <c:pt idx="8248">
                  <c:v>2724.92</c:v>
                </c:pt>
                <c:pt idx="8249">
                  <c:v>2724.94</c:v>
                </c:pt>
                <c:pt idx="8250">
                  <c:v>2724.96</c:v>
                </c:pt>
                <c:pt idx="8251">
                  <c:v>2724.98</c:v>
                </c:pt>
                <c:pt idx="8252">
                  <c:v>2725</c:v>
                </c:pt>
                <c:pt idx="8253">
                  <c:v>2725.02</c:v>
                </c:pt>
                <c:pt idx="8254">
                  <c:v>2725.04</c:v>
                </c:pt>
                <c:pt idx="8255">
                  <c:v>2725.06</c:v>
                </c:pt>
                <c:pt idx="8256">
                  <c:v>2725.08</c:v>
                </c:pt>
                <c:pt idx="8257">
                  <c:v>2725.1</c:v>
                </c:pt>
                <c:pt idx="8258">
                  <c:v>2725.12</c:v>
                </c:pt>
                <c:pt idx="8259">
                  <c:v>2725.14</c:v>
                </c:pt>
                <c:pt idx="8260">
                  <c:v>2725.16</c:v>
                </c:pt>
                <c:pt idx="8261">
                  <c:v>2725.18</c:v>
                </c:pt>
                <c:pt idx="8262">
                  <c:v>2725.2</c:v>
                </c:pt>
                <c:pt idx="8263">
                  <c:v>2725.22</c:v>
                </c:pt>
                <c:pt idx="8264">
                  <c:v>2725.24</c:v>
                </c:pt>
                <c:pt idx="8265">
                  <c:v>2725.2599999999998</c:v>
                </c:pt>
                <c:pt idx="8266">
                  <c:v>2725.2799999999997</c:v>
                </c:pt>
                <c:pt idx="8267">
                  <c:v>2725.3</c:v>
                </c:pt>
                <c:pt idx="8268">
                  <c:v>2725.32</c:v>
                </c:pt>
                <c:pt idx="8269">
                  <c:v>2725.34</c:v>
                </c:pt>
                <c:pt idx="8270">
                  <c:v>2725.36</c:v>
                </c:pt>
                <c:pt idx="8271">
                  <c:v>2725.38</c:v>
                </c:pt>
                <c:pt idx="8272">
                  <c:v>2725.4</c:v>
                </c:pt>
                <c:pt idx="8273">
                  <c:v>2725.42</c:v>
                </c:pt>
                <c:pt idx="8274">
                  <c:v>2725.44</c:v>
                </c:pt>
                <c:pt idx="8275">
                  <c:v>2725.46</c:v>
                </c:pt>
                <c:pt idx="8276">
                  <c:v>2725.48</c:v>
                </c:pt>
                <c:pt idx="8277">
                  <c:v>2725.5</c:v>
                </c:pt>
                <c:pt idx="8278">
                  <c:v>2725.52</c:v>
                </c:pt>
                <c:pt idx="8279">
                  <c:v>2725.54</c:v>
                </c:pt>
                <c:pt idx="8280">
                  <c:v>2725.56</c:v>
                </c:pt>
                <c:pt idx="8281">
                  <c:v>2725.58</c:v>
                </c:pt>
                <c:pt idx="8282">
                  <c:v>2725.6</c:v>
                </c:pt>
                <c:pt idx="8283">
                  <c:v>2725.62</c:v>
                </c:pt>
                <c:pt idx="8284">
                  <c:v>2725.64</c:v>
                </c:pt>
                <c:pt idx="8285">
                  <c:v>2725.66</c:v>
                </c:pt>
                <c:pt idx="8286">
                  <c:v>2725.68</c:v>
                </c:pt>
                <c:pt idx="8287">
                  <c:v>2725.7</c:v>
                </c:pt>
                <c:pt idx="8288">
                  <c:v>2725.72</c:v>
                </c:pt>
                <c:pt idx="8289">
                  <c:v>2725.74</c:v>
                </c:pt>
                <c:pt idx="8290">
                  <c:v>2725.7599999999998</c:v>
                </c:pt>
                <c:pt idx="8291">
                  <c:v>2725.7799999999997</c:v>
                </c:pt>
                <c:pt idx="8292">
                  <c:v>2725.8</c:v>
                </c:pt>
                <c:pt idx="8293">
                  <c:v>2725.82</c:v>
                </c:pt>
                <c:pt idx="8294">
                  <c:v>2725.84</c:v>
                </c:pt>
                <c:pt idx="8295">
                  <c:v>2725.86</c:v>
                </c:pt>
                <c:pt idx="8296">
                  <c:v>2725.88</c:v>
                </c:pt>
                <c:pt idx="8297">
                  <c:v>2725.9</c:v>
                </c:pt>
                <c:pt idx="8298">
                  <c:v>2725.92</c:v>
                </c:pt>
                <c:pt idx="8299">
                  <c:v>2725.94</c:v>
                </c:pt>
                <c:pt idx="8300">
                  <c:v>2725.96</c:v>
                </c:pt>
                <c:pt idx="8301">
                  <c:v>2725.98</c:v>
                </c:pt>
                <c:pt idx="8302">
                  <c:v>2726</c:v>
                </c:pt>
                <c:pt idx="8303">
                  <c:v>2726.02</c:v>
                </c:pt>
                <c:pt idx="8304">
                  <c:v>2726.04</c:v>
                </c:pt>
                <c:pt idx="8305">
                  <c:v>2726.06</c:v>
                </c:pt>
                <c:pt idx="8306">
                  <c:v>2726.08</c:v>
                </c:pt>
                <c:pt idx="8307">
                  <c:v>2726.1</c:v>
                </c:pt>
                <c:pt idx="8308">
                  <c:v>2726.12</c:v>
                </c:pt>
                <c:pt idx="8309">
                  <c:v>2726.14</c:v>
                </c:pt>
                <c:pt idx="8310">
                  <c:v>2726.16</c:v>
                </c:pt>
                <c:pt idx="8311">
                  <c:v>2726.18</c:v>
                </c:pt>
                <c:pt idx="8312">
                  <c:v>2726.2</c:v>
                </c:pt>
                <c:pt idx="8313">
                  <c:v>2726.22</c:v>
                </c:pt>
                <c:pt idx="8314">
                  <c:v>2726.24</c:v>
                </c:pt>
                <c:pt idx="8315">
                  <c:v>2726.2599999999998</c:v>
                </c:pt>
                <c:pt idx="8316">
                  <c:v>2726.2799999999997</c:v>
                </c:pt>
                <c:pt idx="8317">
                  <c:v>2726.3</c:v>
                </c:pt>
                <c:pt idx="8318">
                  <c:v>2726.32</c:v>
                </c:pt>
                <c:pt idx="8319">
                  <c:v>2726.34</c:v>
                </c:pt>
                <c:pt idx="8320">
                  <c:v>2726.36</c:v>
                </c:pt>
                <c:pt idx="8321">
                  <c:v>2726.38</c:v>
                </c:pt>
                <c:pt idx="8322">
                  <c:v>2726.4</c:v>
                </c:pt>
                <c:pt idx="8323">
                  <c:v>2726.42</c:v>
                </c:pt>
                <c:pt idx="8324">
                  <c:v>2726.44</c:v>
                </c:pt>
                <c:pt idx="8325">
                  <c:v>2726.46</c:v>
                </c:pt>
                <c:pt idx="8326">
                  <c:v>2726.48</c:v>
                </c:pt>
                <c:pt idx="8327">
                  <c:v>2726.5</c:v>
                </c:pt>
                <c:pt idx="8328">
                  <c:v>2726.52</c:v>
                </c:pt>
                <c:pt idx="8329">
                  <c:v>2726.54</c:v>
                </c:pt>
                <c:pt idx="8330">
                  <c:v>2726.56</c:v>
                </c:pt>
                <c:pt idx="8331">
                  <c:v>2726.58</c:v>
                </c:pt>
                <c:pt idx="8332">
                  <c:v>2726.6</c:v>
                </c:pt>
                <c:pt idx="8333">
                  <c:v>2726.62</c:v>
                </c:pt>
                <c:pt idx="8334">
                  <c:v>2726.64</c:v>
                </c:pt>
                <c:pt idx="8335">
                  <c:v>2726.66</c:v>
                </c:pt>
                <c:pt idx="8336">
                  <c:v>2726.68</c:v>
                </c:pt>
                <c:pt idx="8337">
                  <c:v>2726.7</c:v>
                </c:pt>
                <c:pt idx="8338">
                  <c:v>2726.72</c:v>
                </c:pt>
                <c:pt idx="8339">
                  <c:v>2726.74</c:v>
                </c:pt>
                <c:pt idx="8340">
                  <c:v>2726.7599999999998</c:v>
                </c:pt>
                <c:pt idx="8341">
                  <c:v>2726.7799999999997</c:v>
                </c:pt>
                <c:pt idx="8342">
                  <c:v>2726.8</c:v>
                </c:pt>
                <c:pt idx="8343">
                  <c:v>2726.82</c:v>
                </c:pt>
                <c:pt idx="8344">
                  <c:v>2726.84</c:v>
                </c:pt>
                <c:pt idx="8345">
                  <c:v>2726.86</c:v>
                </c:pt>
                <c:pt idx="8346">
                  <c:v>2726.88</c:v>
                </c:pt>
                <c:pt idx="8347">
                  <c:v>2726.9</c:v>
                </c:pt>
                <c:pt idx="8348">
                  <c:v>2726.92</c:v>
                </c:pt>
                <c:pt idx="8349">
                  <c:v>2726.94</c:v>
                </c:pt>
                <c:pt idx="8350">
                  <c:v>2726.96</c:v>
                </c:pt>
                <c:pt idx="8351">
                  <c:v>2726.98</c:v>
                </c:pt>
                <c:pt idx="8352">
                  <c:v>2727</c:v>
                </c:pt>
                <c:pt idx="8353">
                  <c:v>2727.02</c:v>
                </c:pt>
                <c:pt idx="8354">
                  <c:v>2727.04</c:v>
                </c:pt>
                <c:pt idx="8355">
                  <c:v>2727.06</c:v>
                </c:pt>
                <c:pt idx="8356">
                  <c:v>2727.08</c:v>
                </c:pt>
                <c:pt idx="8357">
                  <c:v>2727.1</c:v>
                </c:pt>
                <c:pt idx="8358">
                  <c:v>2727.12</c:v>
                </c:pt>
                <c:pt idx="8359">
                  <c:v>2727.14</c:v>
                </c:pt>
                <c:pt idx="8360">
                  <c:v>2727.16</c:v>
                </c:pt>
                <c:pt idx="8361">
                  <c:v>2727.18</c:v>
                </c:pt>
                <c:pt idx="8362">
                  <c:v>2727.2</c:v>
                </c:pt>
                <c:pt idx="8363">
                  <c:v>2727.22</c:v>
                </c:pt>
                <c:pt idx="8364">
                  <c:v>2727.24</c:v>
                </c:pt>
                <c:pt idx="8365">
                  <c:v>2727.2599999999998</c:v>
                </c:pt>
                <c:pt idx="8366">
                  <c:v>2727.2799999999997</c:v>
                </c:pt>
                <c:pt idx="8367">
                  <c:v>2727.3</c:v>
                </c:pt>
                <c:pt idx="8368">
                  <c:v>2727.32</c:v>
                </c:pt>
                <c:pt idx="8369">
                  <c:v>2727.34</c:v>
                </c:pt>
                <c:pt idx="8370">
                  <c:v>2727.36</c:v>
                </c:pt>
                <c:pt idx="8371">
                  <c:v>2727.38</c:v>
                </c:pt>
                <c:pt idx="8372">
                  <c:v>2727.4</c:v>
                </c:pt>
                <c:pt idx="8373">
                  <c:v>2727.42</c:v>
                </c:pt>
                <c:pt idx="8374">
                  <c:v>2727.44</c:v>
                </c:pt>
                <c:pt idx="8375">
                  <c:v>2727.46</c:v>
                </c:pt>
                <c:pt idx="8376">
                  <c:v>2727.48</c:v>
                </c:pt>
                <c:pt idx="8377">
                  <c:v>2727.5</c:v>
                </c:pt>
                <c:pt idx="8378">
                  <c:v>2727.52</c:v>
                </c:pt>
                <c:pt idx="8379">
                  <c:v>2727.54</c:v>
                </c:pt>
                <c:pt idx="8380">
                  <c:v>2727.56</c:v>
                </c:pt>
                <c:pt idx="8381">
                  <c:v>2727.58</c:v>
                </c:pt>
                <c:pt idx="8382">
                  <c:v>2727.6</c:v>
                </c:pt>
                <c:pt idx="8383">
                  <c:v>2727.62</c:v>
                </c:pt>
                <c:pt idx="8384">
                  <c:v>2727.64</c:v>
                </c:pt>
                <c:pt idx="8385">
                  <c:v>2727.66</c:v>
                </c:pt>
                <c:pt idx="8386">
                  <c:v>2727.68</c:v>
                </c:pt>
                <c:pt idx="8387">
                  <c:v>2727.7</c:v>
                </c:pt>
                <c:pt idx="8388">
                  <c:v>2727.72</c:v>
                </c:pt>
                <c:pt idx="8389">
                  <c:v>2727.74</c:v>
                </c:pt>
                <c:pt idx="8390">
                  <c:v>2727.7599999999998</c:v>
                </c:pt>
                <c:pt idx="8391">
                  <c:v>2727.7799999999997</c:v>
                </c:pt>
                <c:pt idx="8392">
                  <c:v>2727.8</c:v>
                </c:pt>
                <c:pt idx="8393">
                  <c:v>2727.82</c:v>
                </c:pt>
                <c:pt idx="8394">
                  <c:v>2727.84</c:v>
                </c:pt>
                <c:pt idx="8395">
                  <c:v>2727.86</c:v>
                </c:pt>
                <c:pt idx="8396">
                  <c:v>2727.88</c:v>
                </c:pt>
                <c:pt idx="8397">
                  <c:v>2727.9</c:v>
                </c:pt>
                <c:pt idx="8398">
                  <c:v>2727.92</c:v>
                </c:pt>
                <c:pt idx="8399">
                  <c:v>2727.94</c:v>
                </c:pt>
                <c:pt idx="8400">
                  <c:v>2727.96</c:v>
                </c:pt>
                <c:pt idx="8401">
                  <c:v>2727.98</c:v>
                </c:pt>
                <c:pt idx="8402">
                  <c:v>2728</c:v>
                </c:pt>
                <c:pt idx="8403">
                  <c:v>2728.02</c:v>
                </c:pt>
                <c:pt idx="8404">
                  <c:v>2728.04</c:v>
                </c:pt>
                <c:pt idx="8405">
                  <c:v>2728.06</c:v>
                </c:pt>
                <c:pt idx="8406">
                  <c:v>2728.08</c:v>
                </c:pt>
                <c:pt idx="8407">
                  <c:v>2728.1</c:v>
                </c:pt>
                <c:pt idx="8408">
                  <c:v>2728.12</c:v>
                </c:pt>
                <c:pt idx="8409">
                  <c:v>2728.14</c:v>
                </c:pt>
                <c:pt idx="8410">
                  <c:v>2728.16</c:v>
                </c:pt>
                <c:pt idx="8411">
                  <c:v>2728.18</c:v>
                </c:pt>
                <c:pt idx="8412">
                  <c:v>2728.2</c:v>
                </c:pt>
                <c:pt idx="8413">
                  <c:v>2728.22</c:v>
                </c:pt>
                <c:pt idx="8414">
                  <c:v>2728.24</c:v>
                </c:pt>
                <c:pt idx="8415">
                  <c:v>2728.2599999999998</c:v>
                </c:pt>
                <c:pt idx="8416">
                  <c:v>2728.2799999999997</c:v>
                </c:pt>
                <c:pt idx="8417">
                  <c:v>2728.3</c:v>
                </c:pt>
                <c:pt idx="8418">
                  <c:v>2728.32</c:v>
                </c:pt>
                <c:pt idx="8419">
                  <c:v>2728.34</c:v>
                </c:pt>
                <c:pt idx="8420">
                  <c:v>2728.36</c:v>
                </c:pt>
                <c:pt idx="8421">
                  <c:v>2728.38</c:v>
                </c:pt>
                <c:pt idx="8422">
                  <c:v>2728.4</c:v>
                </c:pt>
                <c:pt idx="8423">
                  <c:v>2728.42</c:v>
                </c:pt>
                <c:pt idx="8424">
                  <c:v>2728.44</c:v>
                </c:pt>
                <c:pt idx="8425">
                  <c:v>2728.46</c:v>
                </c:pt>
                <c:pt idx="8426">
                  <c:v>2728.48</c:v>
                </c:pt>
                <c:pt idx="8427">
                  <c:v>2728.5</c:v>
                </c:pt>
                <c:pt idx="8428">
                  <c:v>2728.52</c:v>
                </c:pt>
                <c:pt idx="8429">
                  <c:v>2728.54</c:v>
                </c:pt>
                <c:pt idx="8430">
                  <c:v>2728.56</c:v>
                </c:pt>
                <c:pt idx="8431">
                  <c:v>2728.58</c:v>
                </c:pt>
                <c:pt idx="8432">
                  <c:v>2728.6</c:v>
                </c:pt>
                <c:pt idx="8433">
                  <c:v>2728.62</c:v>
                </c:pt>
                <c:pt idx="8434">
                  <c:v>2728.64</c:v>
                </c:pt>
                <c:pt idx="8435">
                  <c:v>2728.66</c:v>
                </c:pt>
                <c:pt idx="8436">
                  <c:v>2728.68</c:v>
                </c:pt>
                <c:pt idx="8437">
                  <c:v>2728.7</c:v>
                </c:pt>
                <c:pt idx="8438">
                  <c:v>2728.72</c:v>
                </c:pt>
                <c:pt idx="8439">
                  <c:v>2728.74</c:v>
                </c:pt>
                <c:pt idx="8440">
                  <c:v>2728.7599999999998</c:v>
                </c:pt>
                <c:pt idx="8441">
                  <c:v>2728.7799999999997</c:v>
                </c:pt>
                <c:pt idx="8442">
                  <c:v>2728.8</c:v>
                </c:pt>
                <c:pt idx="8443">
                  <c:v>2728.82</c:v>
                </c:pt>
                <c:pt idx="8444">
                  <c:v>2728.84</c:v>
                </c:pt>
                <c:pt idx="8445">
                  <c:v>2728.86</c:v>
                </c:pt>
                <c:pt idx="8446">
                  <c:v>2728.88</c:v>
                </c:pt>
                <c:pt idx="8447">
                  <c:v>2728.9</c:v>
                </c:pt>
                <c:pt idx="8448">
                  <c:v>2728.92</c:v>
                </c:pt>
                <c:pt idx="8449">
                  <c:v>2728.94</c:v>
                </c:pt>
                <c:pt idx="8450">
                  <c:v>2728.96</c:v>
                </c:pt>
                <c:pt idx="8451">
                  <c:v>2728.98</c:v>
                </c:pt>
                <c:pt idx="8452">
                  <c:v>2729</c:v>
                </c:pt>
                <c:pt idx="8453">
                  <c:v>2729.02</c:v>
                </c:pt>
                <c:pt idx="8454">
                  <c:v>2729.04</c:v>
                </c:pt>
                <c:pt idx="8455">
                  <c:v>2729.06</c:v>
                </c:pt>
                <c:pt idx="8456">
                  <c:v>2729.08</c:v>
                </c:pt>
                <c:pt idx="8457">
                  <c:v>2729.1</c:v>
                </c:pt>
                <c:pt idx="8458">
                  <c:v>2729.12</c:v>
                </c:pt>
                <c:pt idx="8459">
                  <c:v>2729.14</c:v>
                </c:pt>
                <c:pt idx="8460">
                  <c:v>2729.16</c:v>
                </c:pt>
                <c:pt idx="8461">
                  <c:v>2729.18</c:v>
                </c:pt>
                <c:pt idx="8462">
                  <c:v>2729.2</c:v>
                </c:pt>
                <c:pt idx="8463">
                  <c:v>2729.22</c:v>
                </c:pt>
                <c:pt idx="8464">
                  <c:v>2729.24</c:v>
                </c:pt>
                <c:pt idx="8465">
                  <c:v>2729.2599999999998</c:v>
                </c:pt>
                <c:pt idx="8466">
                  <c:v>2729.2799999999997</c:v>
                </c:pt>
                <c:pt idx="8467">
                  <c:v>2729.3</c:v>
                </c:pt>
                <c:pt idx="8468">
                  <c:v>2729.32</c:v>
                </c:pt>
                <c:pt idx="8469">
                  <c:v>2729.34</c:v>
                </c:pt>
                <c:pt idx="8470">
                  <c:v>2729.36</c:v>
                </c:pt>
                <c:pt idx="8471">
                  <c:v>2729.38</c:v>
                </c:pt>
                <c:pt idx="8472">
                  <c:v>2729.4</c:v>
                </c:pt>
                <c:pt idx="8473">
                  <c:v>2729.42</c:v>
                </c:pt>
                <c:pt idx="8474">
                  <c:v>2729.44</c:v>
                </c:pt>
                <c:pt idx="8475">
                  <c:v>2729.46</c:v>
                </c:pt>
                <c:pt idx="8476">
                  <c:v>2729.48</c:v>
                </c:pt>
                <c:pt idx="8477">
                  <c:v>2729.5</c:v>
                </c:pt>
                <c:pt idx="8478">
                  <c:v>2729.52</c:v>
                </c:pt>
                <c:pt idx="8479">
                  <c:v>2729.54</c:v>
                </c:pt>
                <c:pt idx="8480">
                  <c:v>2729.56</c:v>
                </c:pt>
                <c:pt idx="8481">
                  <c:v>2729.58</c:v>
                </c:pt>
                <c:pt idx="8482">
                  <c:v>2729.6</c:v>
                </c:pt>
                <c:pt idx="8483">
                  <c:v>2729.62</c:v>
                </c:pt>
                <c:pt idx="8484">
                  <c:v>2729.64</c:v>
                </c:pt>
                <c:pt idx="8485">
                  <c:v>2729.66</c:v>
                </c:pt>
                <c:pt idx="8486">
                  <c:v>2729.68</c:v>
                </c:pt>
                <c:pt idx="8487">
                  <c:v>2729.7</c:v>
                </c:pt>
                <c:pt idx="8488">
                  <c:v>2729.72</c:v>
                </c:pt>
                <c:pt idx="8489">
                  <c:v>2729.74</c:v>
                </c:pt>
                <c:pt idx="8490">
                  <c:v>2729.7599999999998</c:v>
                </c:pt>
                <c:pt idx="8491">
                  <c:v>2729.7799999999997</c:v>
                </c:pt>
                <c:pt idx="8492">
                  <c:v>2729.8</c:v>
                </c:pt>
                <c:pt idx="8493">
                  <c:v>2729.82</c:v>
                </c:pt>
                <c:pt idx="8494">
                  <c:v>2729.84</c:v>
                </c:pt>
                <c:pt idx="8495">
                  <c:v>2729.86</c:v>
                </c:pt>
                <c:pt idx="8496">
                  <c:v>2729.88</c:v>
                </c:pt>
                <c:pt idx="8497">
                  <c:v>2729.9</c:v>
                </c:pt>
                <c:pt idx="8498">
                  <c:v>2729.92</c:v>
                </c:pt>
                <c:pt idx="8499">
                  <c:v>2729.94</c:v>
                </c:pt>
                <c:pt idx="8500">
                  <c:v>2729.96</c:v>
                </c:pt>
                <c:pt idx="8501">
                  <c:v>2729.98</c:v>
                </c:pt>
                <c:pt idx="8502">
                  <c:v>2730</c:v>
                </c:pt>
                <c:pt idx="8503">
                  <c:v>2730.02</c:v>
                </c:pt>
                <c:pt idx="8504">
                  <c:v>2730.04</c:v>
                </c:pt>
                <c:pt idx="8505">
                  <c:v>2730.06</c:v>
                </c:pt>
                <c:pt idx="8506">
                  <c:v>2730.08</c:v>
                </c:pt>
                <c:pt idx="8507">
                  <c:v>2730.1</c:v>
                </c:pt>
                <c:pt idx="8508">
                  <c:v>2730.12</c:v>
                </c:pt>
                <c:pt idx="8509">
                  <c:v>2730.14</c:v>
                </c:pt>
                <c:pt idx="8510">
                  <c:v>2730.16</c:v>
                </c:pt>
                <c:pt idx="8511">
                  <c:v>2730.18</c:v>
                </c:pt>
                <c:pt idx="8512">
                  <c:v>2730.2</c:v>
                </c:pt>
                <c:pt idx="8513">
                  <c:v>2730.22</c:v>
                </c:pt>
                <c:pt idx="8514">
                  <c:v>2730.24</c:v>
                </c:pt>
                <c:pt idx="8515">
                  <c:v>2730.2599999999998</c:v>
                </c:pt>
                <c:pt idx="8516">
                  <c:v>2730.2799999999997</c:v>
                </c:pt>
                <c:pt idx="8517">
                  <c:v>2730.3</c:v>
                </c:pt>
                <c:pt idx="8518">
                  <c:v>2730.32</c:v>
                </c:pt>
                <c:pt idx="8519">
                  <c:v>2730.34</c:v>
                </c:pt>
                <c:pt idx="8520">
                  <c:v>2730.36</c:v>
                </c:pt>
                <c:pt idx="8521">
                  <c:v>2730.38</c:v>
                </c:pt>
                <c:pt idx="8522">
                  <c:v>2730.4</c:v>
                </c:pt>
                <c:pt idx="8523">
                  <c:v>2730.42</c:v>
                </c:pt>
                <c:pt idx="8524">
                  <c:v>2730.44</c:v>
                </c:pt>
                <c:pt idx="8525">
                  <c:v>2730.46</c:v>
                </c:pt>
                <c:pt idx="8526">
                  <c:v>2730.48</c:v>
                </c:pt>
                <c:pt idx="8527">
                  <c:v>2730.5</c:v>
                </c:pt>
                <c:pt idx="8528">
                  <c:v>2730.52</c:v>
                </c:pt>
                <c:pt idx="8529">
                  <c:v>2730.54</c:v>
                </c:pt>
                <c:pt idx="8530">
                  <c:v>2730.56</c:v>
                </c:pt>
                <c:pt idx="8531">
                  <c:v>2730.58</c:v>
                </c:pt>
                <c:pt idx="8532">
                  <c:v>2730.6</c:v>
                </c:pt>
                <c:pt idx="8533">
                  <c:v>2730.62</c:v>
                </c:pt>
                <c:pt idx="8534">
                  <c:v>2730.64</c:v>
                </c:pt>
                <c:pt idx="8535">
                  <c:v>2730.66</c:v>
                </c:pt>
                <c:pt idx="8536">
                  <c:v>2730.68</c:v>
                </c:pt>
                <c:pt idx="8537">
                  <c:v>2730.7</c:v>
                </c:pt>
                <c:pt idx="8538">
                  <c:v>2730.72</c:v>
                </c:pt>
                <c:pt idx="8539">
                  <c:v>2730.74</c:v>
                </c:pt>
                <c:pt idx="8540">
                  <c:v>2730.7599999999998</c:v>
                </c:pt>
                <c:pt idx="8541">
                  <c:v>2730.7799999999997</c:v>
                </c:pt>
                <c:pt idx="8542">
                  <c:v>2730.8</c:v>
                </c:pt>
                <c:pt idx="8543">
                  <c:v>2730.82</c:v>
                </c:pt>
                <c:pt idx="8544">
                  <c:v>2730.84</c:v>
                </c:pt>
                <c:pt idx="8545">
                  <c:v>2730.86</c:v>
                </c:pt>
                <c:pt idx="8546">
                  <c:v>2730.88</c:v>
                </c:pt>
                <c:pt idx="8547">
                  <c:v>2730.9</c:v>
                </c:pt>
                <c:pt idx="8548">
                  <c:v>2730.92</c:v>
                </c:pt>
                <c:pt idx="8549">
                  <c:v>2730.94</c:v>
                </c:pt>
                <c:pt idx="8550">
                  <c:v>2730.96</c:v>
                </c:pt>
                <c:pt idx="8551">
                  <c:v>2730.98</c:v>
                </c:pt>
                <c:pt idx="8552">
                  <c:v>2731</c:v>
                </c:pt>
                <c:pt idx="8553">
                  <c:v>2731.02</c:v>
                </c:pt>
                <c:pt idx="8554">
                  <c:v>2731.04</c:v>
                </c:pt>
                <c:pt idx="8555">
                  <c:v>2731.06</c:v>
                </c:pt>
                <c:pt idx="8556">
                  <c:v>2731.08</c:v>
                </c:pt>
                <c:pt idx="8557">
                  <c:v>2731.1</c:v>
                </c:pt>
                <c:pt idx="8558">
                  <c:v>2731.12</c:v>
                </c:pt>
                <c:pt idx="8559">
                  <c:v>2731.14</c:v>
                </c:pt>
                <c:pt idx="8560">
                  <c:v>2731.16</c:v>
                </c:pt>
                <c:pt idx="8561">
                  <c:v>2731.18</c:v>
                </c:pt>
                <c:pt idx="8562">
                  <c:v>2731.2</c:v>
                </c:pt>
                <c:pt idx="8563">
                  <c:v>2731.22</c:v>
                </c:pt>
                <c:pt idx="8564">
                  <c:v>2731.24</c:v>
                </c:pt>
                <c:pt idx="8565">
                  <c:v>2731.2599999999998</c:v>
                </c:pt>
                <c:pt idx="8566">
                  <c:v>2731.2799999999997</c:v>
                </c:pt>
                <c:pt idx="8567">
                  <c:v>2731.3</c:v>
                </c:pt>
                <c:pt idx="8568">
                  <c:v>2731.32</c:v>
                </c:pt>
                <c:pt idx="8569">
                  <c:v>2731.34</c:v>
                </c:pt>
                <c:pt idx="8570">
                  <c:v>2731.36</c:v>
                </c:pt>
                <c:pt idx="8571">
                  <c:v>2731.38</c:v>
                </c:pt>
                <c:pt idx="8572">
                  <c:v>2731.4</c:v>
                </c:pt>
                <c:pt idx="8573">
                  <c:v>2731.42</c:v>
                </c:pt>
                <c:pt idx="8574">
                  <c:v>2731.44</c:v>
                </c:pt>
                <c:pt idx="8575">
                  <c:v>2731.46</c:v>
                </c:pt>
                <c:pt idx="8576">
                  <c:v>2731.48</c:v>
                </c:pt>
                <c:pt idx="8577">
                  <c:v>2731.5</c:v>
                </c:pt>
                <c:pt idx="8578">
                  <c:v>2731.52</c:v>
                </c:pt>
                <c:pt idx="8579">
                  <c:v>2731.54</c:v>
                </c:pt>
                <c:pt idx="8580">
                  <c:v>2731.56</c:v>
                </c:pt>
                <c:pt idx="8581">
                  <c:v>2731.58</c:v>
                </c:pt>
                <c:pt idx="8582">
                  <c:v>2731.6</c:v>
                </c:pt>
                <c:pt idx="8583">
                  <c:v>2731.62</c:v>
                </c:pt>
                <c:pt idx="8584">
                  <c:v>2731.64</c:v>
                </c:pt>
                <c:pt idx="8585">
                  <c:v>2731.66</c:v>
                </c:pt>
                <c:pt idx="8586">
                  <c:v>2731.68</c:v>
                </c:pt>
                <c:pt idx="8587">
                  <c:v>2731.7</c:v>
                </c:pt>
                <c:pt idx="8588">
                  <c:v>2731.72</c:v>
                </c:pt>
                <c:pt idx="8589">
                  <c:v>2731.74</c:v>
                </c:pt>
                <c:pt idx="8590">
                  <c:v>2731.7599999999998</c:v>
                </c:pt>
                <c:pt idx="8591">
                  <c:v>2731.7799999999997</c:v>
                </c:pt>
                <c:pt idx="8592">
                  <c:v>2731.8</c:v>
                </c:pt>
                <c:pt idx="8593">
                  <c:v>2731.82</c:v>
                </c:pt>
                <c:pt idx="8594">
                  <c:v>2731.84</c:v>
                </c:pt>
                <c:pt idx="8595">
                  <c:v>2731.86</c:v>
                </c:pt>
                <c:pt idx="8596">
                  <c:v>2731.88</c:v>
                </c:pt>
                <c:pt idx="8597">
                  <c:v>2731.9</c:v>
                </c:pt>
                <c:pt idx="8598">
                  <c:v>2731.92</c:v>
                </c:pt>
                <c:pt idx="8599">
                  <c:v>2731.94</c:v>
                </c:pt>
                <c:pt idx="8600">
                  <c:v>2731.96</c:v>
                </c:pt>
                <c:pt idx="8601">
                  <c:v>2731.98</c:v>
                </c:pt>
                <c:pt idx="8602">
                  <c:v>2732</c:v>
                </c:pt>
                <c:pt idx="8603">
                  <c:v>2732.02</c:v>
                </c:pt>
                <c:pt idx="8604">
                  <c:v>2732.04</c:v>
                </c:pt>
                <c:pt idx="8605">
                  <c:v>2732.06</c:v>
                </c:pt>
                <c:pt idx="8606">
                  <c:v>2732.08</c:v>
                </c:pt>
                <c:pt idx="8607">
                  <c:v>2732.1</c:v>
                </c:pt>
                <c:pt idx="8608">
                  <c:v>2732.12</c:v>
                </c:pt>
                <c:pt idx="8609">
                  <c:v>2732.14</c:v>
                </c:pt>
                <c:pt idx="8610">
                  <c:v>2732.16</c:v>
                </c:pt>
                <c:pt idx="8611">
                  <c:v>2732.18</c:v>
                </c:pt>
                <c:pt idx="8612">
                  <c:v>2732.2</c:v>
                </c:pt>
                <c:pt idx="8613">
                  <c:v>2732.22</c:v>
                </c:pt>
                <c:pt idx="8614">
                  <c:v>2732.24</c:v>
                </c:pt>
                <c:pt idx="8615">
                  <c:v>2732.2599999999998</c:v>
                </c:pt>
                <c:pt idx="8616">
                  <c:v>2732.2799999999997</c:v>
                </c:pt>
                <c:pt idx="8617">
                  <c:v>2732.3</c:v>
                </c:pt>
                <c:pt idx="8618">
                  <c:v>2732.32</c:v>
                </c:pt>
                <c:pt idx="8619">
                  <c:v>2732.34</c:v>
                </c:pt>
                <c:pt idx="8620">
                  <c:v>2732.36</c:v>
                </c:pt>
                <c:pt idx="8621">
                  <c:v>2732.38</c:v>
                </c:pt>
                <c:pt idx="8622">
                  <c:v>2732.4</c:v>
                </c:pt>
                <c:pt idx="8623">
                  <c:v>2732.42</c:v>
                </c:pt>
                <c:pt idx="8624">
                  <c:v>2732.44</c:v>
                </c:pt>
                <c:pt idx="8625">
                  <c:v>2732.46</c:v>
                </c:pt>
                <c:pt idx="8626">
                  <c:v>2732.48</c:v>
                </c:pt>
                <c:pt idx="8627">
                  <c:v>2732.5</c:v>
                </c:pt>
                <c:pt idx="8628">
                  <c:v>2732.52</c:v>
                </c:pt>
                <c:pt idx="8629">
                  <c:v>2732.54</c:v>
                </c:pt>
                <c:pt idx="8630">
                  <c:v>2732.56</c:v>
                </c:pt>
                <c:pt idx="8631">
                  <c:v>2732.58</c:v>
                </c:pt>
                <c:pt idx="8632">
                  <c:v>2732.6</c:v>
                </c:pt>
                <c:pt idx="8633">
                  <c:v>2732.62</c:v>
                </c:pt>
                <c:pt idx="8634">
                  <c:v>2732.64</c:v>
                </c:pt>
                <c:pt idx="8635">
                  <c:v>2732.66</c:v>
                </c:pt>
                <c:pt idx="8636">
                  <c:v>2732.68</c:v>
                </c:pt>
                <c:pt idx="8637">
                  <c:v>2732.7</c:v>
                </c:pt>
                <c:pt idx="8638">
                  <c:v>2732.72</c:v>
                </c:pt>
                <c:pt idx="8639">
                  <c:v>2732.74</c:v>
                </c:pt>
                <c:pt idx="8640">
                  <c:v>2732.7599999999998</c:v>
                </c:pt>
                <c:pt idx="8641">
                  <c:v>2732.7799999999997</c:v>
                </c:pt>
                <c:pt idx="8642">
                  <c:v>2732.8</c:v>
                </c:pt>
                <c:pt idx="8643">
                  <c:v>2732.82</c:v>
                </c:pt>
                <c:pt idx="8644">
                  <c:v>2732.84</c:v>
                </c:pt>
                <c:pt idx="8645">
                  <c:v>2732.86</c:v>
                </c:pt>
                <c:pt idx="8646">
                  <c:v>2732.88</c:v>
                </c:pt>
                <c:pt idx="8647">
                  <c:v>2732.9</c:v>
                </c:pt>
                <c:pt idx="8648">
                  <c:v>2732.92</c:v>
                </c:pt>
                <c:pt idx="8649">
                  <c:v>2732.94</c:v>
                </c:pt>
                <c:pt idx="8650">
                  <c:v>2732.96</c:v>
                </c:pt>
                <c:pt idx="8651">
                  <c:v>2732.98</c:v>
                </c:pt>
                <c:pt idx="8652">
                  <c:v>2733</c:v>
                </c:pt>
                <c:pt idx="8653">
                  <c:v>2733.02</c:v>
                </c:pt>
                <c:pt idx="8654">
                  <c:v>2733.04</c:v>
                </c:pt>
                <c:pt idx="8655">
                  <c:v>2733.06</c:v>
                </c:pt>
                <c:pt idx="8656">
                  <c:v>2733.08</c:v>
                </c:pt>
                <c:pt idx="8657">
                  <c:v>2733.1</c:v>
                </c:pt>
                <c:pt idx="8658">
                  <c:v>2733.12</c:v>
                </c:pt>
                <c:pt idx="8659">
                  <c:v>2733.14</c:v>
                </c:pt>
                <c:pt idx="8660">
                  <c:v>2733.16</c:v>
                </c:pt>
                <c:pt idx="8661">
                  <c:v>2733.18</c:v>
                </c:pt>
                <c:pt idx="8662">
                  <c:v>2733.2</c:v>
                </c:pt>
                <c:pt idx="8663">
                  <c:v>2733.22</c:v>
                </c:pt>
                <c:pt idx="8664">
                  <c:v>2733.24</c:v>
                </c:pt>
                <c:pt idx="8665">
                  <c:v>2733.2599999999998</c:v>
                </c:pt>
                <c:pt idx="8666">
                  <c:v>2733.2799999999997</c:v>
                </c:pt>
                <c:pt idx="8667">
                  <c:v>2733.3</c:v>
                </c:pt>
                <c:pt idx="8668">
                  <c:v>2733.32</c:v>
                </c:pt>
                <c:pt idx="8669">
                  <c:v>2733.34</c:v>
                </c:pt>
                <c:pt idx="8670">
                  <c:v>2733.36</c:v>
                </c:pt>
                <c:pt idx="8671">
                  <c:v>2733.38</c:v>
                </c:pt>
                <c:pt idx="8672">
                  <c:v>2733.4</c:v>
                </c:pt>
                <c:pt idx="8673">
                  <c:v>2733.42</c:v>
                </c:pt>
                <c:pt idx="8674">
                  <c:v>2733.44</c:v>
                </c:pt>
                <c:pt idx="8675">
                  <c:v>2733.46</c:v>
                </c:pt>
                <c:pt idx="8676">
                  <c:v>2733.48</c:v>
                </c:pt>
                <c:pt idx="8677">
                  <c:v>2733.5</c:v>
                </c:pt>
                <c:pt idx="8678">
                  <c:v>2733.52</c:v>
                </c:pt>
                <c:pt idx="8679">
                  <c:v>2733.54</c:v>
                </c:pt>
                <c:pt idx="8680">
                  <c:v>2733.56</c:v>
                </c:pt>
                <c:pt idx="8681">
                  <c:v>2733.58</c:v>
                </c:pt>
                <c:pt idx="8682">
                  <c:v>2733.6</c:v>
                </c:pt>
                <c:pt idx="8683">
                  <c:v>2733.62</c:v>
                </c:pt>
                <c:pt idx="8684">
                  <c:v>2733.64</c:v>
                </c:pt>
                <c:pt idx="8685">
                  <c:v>2733.66</c:v>
                </c:pt>
                <c:pt idx="8686">
                  <c:v>2733.68</c:v>
                </c:pt>
                <c:pt idx="8687">
                  <c:v>2733.7</c:v>
                </c:pt>
                <c:pt idx="8688">
                  <c:v>2733.72</c:v>
                </c:pt>
                <c:pt idx="8689">
                  <c:v>2733.74</c:v>
                </c:pt>
                <c:pt idx="8690">
                  <c:v>2733.7599999999998</c:v>
                </c:pt>
                <c:pt idx="8691">
                  <c:v>2733.7799999999997</c:v>
                </c:pt>
                <c:pt idx="8692">
                  <c:v>2733.8</c:v>
                </c:pt>
                <c:pt idx="8693">
                  <c:v>2733.82</c:v>
                </c:pt>
                <c:pt idx="8694">
                  <c:v>2733.84</c:v>
                </c:pt>
                <c:pt idx="8695">
                  <c:v>2733.86</c:v>
                </c:pt>
                <c:pt idx="8696">
                  <c:v>2733.88</c:v>
                </c:pt>
                <c:pt idx="8697">
                  <c:v>2733.9</c:v>
                </c:pt>
                <c:pt idx="8698">
                  <c:v>2733.92</c:v>
                </c:pt>
                <c:pt idx="8699">
                  <c:v>2733.94</c:v>
                </c:pt>
                <c:pt idx="8700">
                  <c:v>2733.96</c:v>
                </c:pt>
                <c:pt idx="8701">
                  <c:v>2733.98</c:v>
                </c:pt>
                <c:pt idx="8702">
                  <c:v>2734</c:v>
                </c:pt>
                <c:pt idx="8703">
                  <c:v>2734.02</c:v>
                </c:pt>
                <c:pt idx="8704">
                  <c:v>2734.04</c:v>
                </c:pt>
                <c:pt idx="8705">
                  <c:v>2734.06</c:v>
                </c:pt>
                <c:pt idx="8706">
                  <c:v>2734.08</c:v>
                </c:pt>
                <c:pt idx="8707">
                  <c:v>2734.1</c:v>
                </c:pt>
                <c:pt idx="8708">
                  <c:v>2734.12</c:v>
                </c:pt>
                <c:pt idx="8709">
                  <c:v>2734.14</c:v>
                </c:pt>
                <c:pt idx="8710">
                  <c:v>2734.16</c:v>
                </c:pt>
                <c:pt idx="8711">
                  <c:v>2734.18</c:v>
                </c:pt>
                <c:pt idx="8712">
                  <c:v>2734.2</c:v>
                </c:pt>
                <c:pt idx="8713">
                  <c:v>2734.22</c:v>
                </c:pt>
                <c:pt idx="8714">
                  <c:v>2734.24</c:v>
                </c:pt>
                <c:pt idx="8715">
                  <c:v>2734.2599999999998</c:v>
                </c:pt>
                <c:pt idx="8716">
                  <c:v>2734.2799999999997</c:v>
                </c:pt>
                <c:pt idx="8717">
                  <c:v>2734.3</c:v>
                </c:pt>
                <c:pt idx="8718">
                  <c:v>2734.32</c:v>
                </c:pt>
                <c:pt idx="8719">
                  <c:v>2734.34</c:v>
                </c:pt>
                <c:pt idx="8720">
                  <c:v>2734.36</c:v>
                </c:pt>
                <c:pt idx="8721">
                  <c:v>2734.38</c:v>
                </c:pt>
                <c:pt idx="8722">
                  <c:v>2734.4</c:v>
                </c:pt>
                <c:pt idx="8723">
                  <c:v>2734.42</c:v>
                </c:pt>
                <c:pt idx="8724">
                  <c:v>2734.44</c:v>
                </c:pt>
                <c:pt idx="8725">
                  <c:v>2734.46</c:v>
                </c:pt>
                <c:pt idx="8726">
                  <c:v>2734.48</c:v>
                </c:pt>
                <c:pt idx="8727">
                  <c:v>2734.5</c:v>
                </c:pt>
                <c:pt idx="8728">
                  <c:v>2734.52</c:v>
                </c:pt>
                <c:pt idx="8729">
                  <c:v>2734.54</c:v>
                </c:pt>
                <c:pt idx="8730">
                  <c:v>2734.56</c:v>
                </c:pt>
                <c:pt idx="8731">
                  <c:v>2734.58</c:v>
                </c:pt>
                <c:pt idx="8732">
                  <c:v>2734.6</c:v>
                </c:pt>
                <c:pt idx="8733">
                  <c:v>2734.62</c:v>
                </c:pt>
                <c:pt idx="8734">
                  <c:v>2734.64</c:v>
                </c:pt>
                <c:pt idx="8735">
                  <c:v>2734.66</c:v>
                </c:pt>
                <c:pt idx="8736">
                  <c:v>2734.68</c:v>
                </c:pt>
                <c:pt idx="8737">
                  <c:v>2734.7</c:v>
                </c:pt>
                <c:pt idx="8738">
                  <c:v>2734.72</c:v>
                </c:pt>
                <c:pt idx="8739">
                  <c:v>2734.74</c:v>
                </c:pt>
                <c:pt idx="8740">
                  <c:v>2734.7599999999998</c:v>
                </c:pt>
                <c:pt idx="8741">
                  <c:v>2734.7799999999997</c:v>
                </c:pt>
                <c:pt idx="8742">
                  <c:v>2734.8</c:v>
                </c:pt>
                <c:pt idx="8743">
                  <c:v>2734.82</c:v>
                </c:pt>
                <c:pt idx="8744">
                  <c:v>2734.84</c:v>
                </c:pt>
                <c:pt idx="8745">
                  <c:v>2734.86</c:v>
                </c:pt>
                <c:pt idx="8746">
                  <c:v>2734.88</c:v>
                </c:pt>
                <c:pt idx="8747">
                  <c:v>2734.9</c:v>
                </c:pt>
                <c:pt idx="8748">
                  <c:v>2734.92</c:v>
                </c:pt>
                <c:pt idx="8749">
                  <c:v>2734.94</c:v>
                </c:pt>
                <c:pt idx="8750">
                  <c:v>2734.96</c:v>
                </c:pt>
                <c:pt idx="8751">
                  <c:v>2734.98</c:v>
                </c:pt>
                <c:pt idx="8752">
                  <c:v>2735</c:v>
                </c:pt>
                <c:pt idx="8753">
                  <c:v>2735.02</c:v>
                </c:pt>
                <c:pt idx="8754">
                  <c:v>2735.04</c:v>
                </c:pt>
                <c:pt idx="8755">
                  <c:v>2735.06</c:v>
                </c:pt>
                <c:pt idx="8756">
                  <c:v>2735.08</c:v>
                </c:pt>
                <c:pt idx="8757">
                  <c:v>2735.1</c:v>
                </c:pt>
                <c:pt idx="8758">
                  <c:v>2735.12</c:v>
                </c:pt>
                <c:pt idx="8759">
                  <c:v>2735.14</c:v>
                </c:pt>
                <c:pt idx="8760">
                  <c:v>2735.16</c:v>
                </c:pt>
                <c:pt idx="8761">
                  <c:v>2735.18</c:v>
                </c:pt>
                <c:pt idx="8762">
                  <c:v>2735.2</c:v>
                </c:pt>
                <c:pt idx="8763">
                  <c:v>2735.22</c:v>
                </c:pt>
                <c:pt idx="8764">
                  <c:v>2735.24</c:v>
                </c:pt>
                <c:pt idx="8765">
                  <c:v>2735.2599999999998</c:v>
                </c:pt>
                <c:pt idx="8766">
                  <c:v>2735.2799999999997</c:v>
                </c:pt>
                <c:pt idx="8767">
                  <c:v>2735.3</c:v>
                </c:pt>
                <c:pt idx="8768">
                  <c:v>2735.32</c:v>
                </c:pt>
                <c:pt idx="8769">
                  <c:v>2735.34</c:v>
                </c:pt>
                <c:pt idx="8770">
                  <c:v>2735.36</c:v>
                </c:pt>
                <c:pt idx="8771">
                  <c:v>2735.38</c:v>
                </c:pt>
                <c:pt idx="8772">
                  <c:v>2735.4</c:v>
                </c:pt>
                <c:pt idx="8773">
                  <c:v>2735.42</c:v>
                </c:pt>
                <c:pt idx="8774">
                  <c:v>2735.44</c:v>
                </c:pt>
                <c:pt idx="8775">
                  <c:v>2735.46</c:v>
                </c:pt>
                <c:pt idx="8776">
                  <c:v>2735.48</c:v>
                </c:pt>
                <c:pt idx="8777">
                  <c:v>2735.5</c:v>
                </c:pt>
                <c:pt idx="8778">
                  <c:v>2735.52</c:v>
                </c:pt>
                <c:pt idx="8779">
                  <c:v>2735.54</c:v>
                </c:pt>
                <c:pt idx="8780">
                  <c:v>2735.56</c:v>
                </c:pt>
                <c:pt idx="8781">
                  <c:v>2735.58</c:v>
                </c:pt>
                <c:pt idx="8782">
                  <c:v>2735.6</c:v>
                </c:pt>
                <c:pt idx="8783">
                  <c:v>2735.62</c:v>
                </c:pt>
                <c:pt idx="8784">
                  <c:v>2735.64</c:v>
                </c:pt>
                <c:pt idx="8785">
                  <c:v>2735.66</c:v>
                </c:pt>
                <c:pt idx="8786">
                  <c:v>2735.68</c:v>
                </c:pt>
                <c:pt idx="8787">
                  <c:v>2735.7</c:v>
                </c:pt>
                <c:pt idx="8788">
                  <c:v>2735.72</c:v>
                </c:pt>
                <c:pt idx="8789">
                  <c:v>2735.74</c:v>
                </c:pt>
                <c:pt idx="8790">
                  <c:v>2735.7599999999998</c:v>
                </c:pt>
                <c:pt idx="8791">
                  <c:v>2735.7799999999997</c:v>
                </c:pt>
                <c:pt idx="8792">
                  <c:v>2735.8</c:v>
                </c:pt>
                <c:pt idx="8793">
                  <c:v>2735.82</c:v>
                </c:pt>
                <c:pt idx="8794">
                  <c:v>2735.84</c:v>
                </c:pt>
                <c:pt idx="8795">
                  <c:v>2735.86</c:v>
                </c:pt>
                <c:pt idx="8796">
                  <c:v>2735.88</c:v>
                </c:pt>
                <c:pt idx="8797">
                  <c:v>2735.9</c:v>
                </c:pt>
                <c:pt idx="8798">
                  <c:v>2735.92</c:v>
                </c:pt>
                <c:pt idx="8799">
                  <c:v>2735.94</c:v>
                </c:pt>
                <c:pt idx="8800">
                  <c:v>2735.96</c:v>
                </c:pt>
                <c:pt idx="8801">
                  <c:v>2735.98</c:v>
                </c:pt>
                <c:pt idx="8802">
                  <c:v>2736</c:v>
                </c:pt>
                <c:pt idx="8803">
                  <c:v>2736.02</c:v>
                </c:pt>
                <c:pt idx="8804">
                  <c:v>2736.04</c:v>
                </c:pt>
                <c:pt idx="8805">
                  <c:v>2736.06</c:v>
                </c:pt>
                <c:pt idx="8806">
                  <c:v>2736.08</c:v>
                </c:pt>
                <c:pt idx="8807">
                  <c:v>2736.1</c:v>
                </c:pt>
                <c:pt idx="8808">
                  <c:v>2736.12</c:v>
                </c:pt>
                <c:pt idx="8809">
                  <c:v>2736.14</c:v>
                </c:pt>
                <c:pt idx="8810">
                  <c:v>2736.16</c:v>
                </c:pt>
                <c:pt idx="8811">
                  <c:v>2736.18</c:v>
                </c:pt>
                <c:pt idx="8812">
                  <c:v>2736.2</c:v>
                </c:pt>
                <c:pt idx="8813">
                  <c:v>2736.22</c:v>
                </c:pt>
                <c:pt idx="8814">
                  <c:v>2736.24</c:v>
                </c:pt>
                <c:pt idx="8815">
                  <c:v>2736.2599999999998</c:v>
                </c:pt>
                <c:pt idx="8816">
                  <c:v>2736.2799999999997</c:v>
                </c:pt>
                <c:pt idx="8817">
                  <c:v>2736.3</c:v>
                </c:pt>
                <c:pt idx="8818">
                  <c:v>2736.32</c:v>
                </c:pt>
                <c:pt idx="8819">
                  <c:v>2736.34</c:v>
                </c:pt>
                <c:pt idx="8820">
                  <c:v>2736.36</c:v>
                </c:pt>
                <c:pt idx="8821">
                  <c:v>2736.38</c:v>
                </c:pt>
                <c:pt idx="8822">
                  <c:v>2736.4</c:v>
                </c:pt>
                <c:pt idx="8823">
                  <c:v>2736.42</c:v>
                </c:pt>
                <c:pt idx="8824">
                  <c:v>2736.44</c:v>
                </c:pt>
                <c:pt idx="8825">
                  <c:v>2736.46</c:v>
                </c:pt>
                <c:pt idx="8826">
                  <c:v>2736.48</c:v>
                </c:pt>
                <c:pt idx="8827">
                  <c:v>2736.5</c:v>
                </c:pt>
                <c:pt idx="8828">
                  <c:v>2736.52</c:v>
                </c:pt>
                <c:pt idx="8829">
                  <c:v>2736.54</c:v>
                </c:pt>
                <c:pt idx="8830">
                  <c:v>2736.56</c:v>
                </c:pt>
                <c:pt idx="8831">
                  <c:v>2736.58</c:v>
                </c:pt>
                <c:pt idx="8832">
                  <c:v>2736.6</c:v>
                </c:pt>
                <c:pt idx="8833">
                  <c:v>2736.62</c:v>
                </c:pt>
                <c:pt idx="8834">
                  <c:v>2736.64</c:v>
                </c:pt>
                <c:pt idx="8835">
                  <c:v>2736.66</c:v>
                </c:pt>
                <c:pt idx="8836">
                  <c:v>2736.68</c:v>
                </c:pt>
                <c:pt idx="8837">
                  <c:v>2736.7</c:v>
                </c:pt>
                <c:pt idx="8838">
                  <c:v>2736.72</c:v>
                </c:pt>
                <c:pt idx="8839">
                  <c:v>2736.74</c:v>
                </c:pt>
                <c:pt idx="8840">
                  <c:v>2736.7599999999998</c:v>
                </c:pt>
                <c:pt idx="8841">
                  <c:v>2736.7799999999997</c:v>
                </c:pt>
                <c:pt idx="8842">
                  <c:v>2736.8</c:v>
                </c:pt>
                <c:pt idx="8843">
                  <c:v>2736.82</c:v>
                </c:pt>
                <c:pt idx="8844">
                  <c:v>2736.84</c:v>
                </c:pt>
                <c:pt idx="8845">
                  <c:v>2736.86</c:v>
                </c:pt>
                <c:pt idx="8846">
                  <c:v>2736.88</c:v>
                </c:pt>
                <c:pt idx="8847">
                  <c:v>2736.9</c:v>
                </c:pt>
                <c:pt idx="8848">
                  <c:v>2736.92</c:v>
                </c:pt>
                <c:pt idx="8849">
                  <c:v>2736.94</c:v>
                </c:pt>
                <c:pt idx="8850">
                  <c:v>2736.96</c:v>
                </c:pt>
                <c:pt idx="8851">
                  <c:v>2736.98</c:v>
                </c:pt>
                <c:pt idx="8852">
                  <c:v>2737</c:v>
                </c:pt>
                <c:pt idx="8853">
                  <c:v>2737.02</c:v>
                </c:pt>
                <c:pt idx="8854">
                  <c:v>2737.04</c:v>
                </c:pt>
                <c:pt idx="8855">
                  <c:v>2737.06</c:v>
                </c:pt>
                <c:pt idx="8856">
                  <c:v>2737.08</c:v>
                </c:pt>
                <c:pt idx="8857">
                  <c:v>2737.1</c:v>
                </c:pt>
                <c:pt idx="8858">
                  <c:v>2737.12</c:v>
                </c:pt>
                <c:pt idx="8859">
                  <c:v>2737.14</c:v>
                </c:pt>
                <c:pt idx="8860">
                  <c:v>2737.16</c:v>
                </c:pt>
                <c:pt idx="8861">
                  <c:v>2737.18</c:v>
                </c:pt>
                <c:pt idx="8862">
                  <c:v>2737.2</c:v>
                </c:pt>
                <c:pt idx="8863">
                  <c:v>2737.22</c:v>
                </c:pt>
                <c:pt idx="8864">
                  <c:v>2737.24</c:v>
                </c:pt>
                <c:pt idx="8865">
                  <c:v>2737.2599999999998</c:v>
                </c:pt>
                <c:pt idx="8866">
                  <c:v>2737.2799999999997</c:v>
                </c:pt>
                <c:pt idx="8867">
                  <c:v>2737.3</c:v>
                </c:pt>
                <c:pt idx="8868">
                  <c:v>2737.32</c:v>
                </c:pt>
                <c:pt idx="8869">
                  <c:v>2737.34</c:v>
                </c:pt>
                <c:pt idx="8870">
                  <c:v>2737.36</c:v>
                </c:pt>
                <c:pt idx="8871">
                  <c:v>2737.38</c:v>
                </c:pt>
                <c:pt idx="8872">
                  <c:v>2737.4</c:v>
                </c:pt>
                <c:pt idx="8873">
                  <c:v>2737.42</c:v>
                </c:pt>
                <c:pt idx="8874">
                  <c:v>2737.44</c:v>
                </c:pt>
                <c:pt idx="8875">
                  <c:v>2737.46</c:v>
                </c:pt>
                <c:pt idx="8876">
                  <c:v>2737.48</c:v>
                </c:pt>
                <c:pt idx="8877">
                  <c:v>2737.5</c:v>
                </c:pt>
                <c:pt idx="8878">
                  <c:v>2737.52</c:v>
                </c:pt>
                <c:pt idx="8879">
                  <c:v>2737.54</c:v>
                </c:pt>
                <c:pt idx="8880">
                  <c:v>2737.56</c:v>
                </c:pt>
                <c:pt idx="8881">
                  <c:v>2737.58</c:v>
                </c:pt>
                <c:pt idx="8882">
                  <c:v>2737.6</c:v>
                </c:pt>
                <c:pt idx="8883">
                  <c:v>2737.62</c:v>
                </c:pt>
                <c:pt idx="8884">
                  <c:v>2737.64</c:v>
                </c:pt>
                <c:pt idx="8885">
                  <c:v>2737.66</c:v>
                </c:pt>
                <c:pt idx="8886">
                  <c:v>2737.68</c:v>
                </c:pt>
                <c:pt idx="8887">
                  <c:v>2737.7</c:v>
                </c:pt>
                <c:pt idx="8888">
                  <c:v>2737.72</c:v>
                </c:pt>
                <c:pt idx="8889">
                  <c:v>2737.74</c:v>
                </c:pt>
                <c:pt idx="8890">
                  <c:v>2737.7599999999998</c:v>
                </c:pt>
                <c:pt idx="8891">
                  <c:v>2737.7799999999997</c:v>
                </c:pt>
                <c:pt idx="8892">
                  <c:v>2737.8</c:v>
                </c:pt>
                <c:pt idx="8893">
                  <c:v>2737.82</c:v>
                </c:pt>
                <c:pt idx="8894">
                  <c:v>2737.84</c:v>
                </c:pt>
                <c:pt idx="8895">
                  <c:v>2737.86</c:v>
                </c:pt>
                <c:pt idx="8896">
                  <c:v>2737.88</c:v>
                </c:pt>
                <c:pt idx="8897">
                  <c:v>2737.9</c:v>
                </c:pt>
                <c:pt idx="8898">
                  <c:v>2737.92</c:v>
                </c:pt>
                <c:pt idx="8899">
                  <c:v>2737.94</c:v>
                </c:pt>
                <c:pt idx="8900">
                  <c:v>2737.96</c:v>
                </c:pt>
                <c:pt idx="8901">
                  <c:v>2737.98</c:v>
                </c:pt>
                <c:pt idx="8902">
                  <c:v>2738</c:v>
                </c:pt>
                <c:pt idx="8903">
                  <c:v>2738.02</c:v>
                </c:pt>
                <c:pt idx="8904">
                  <c:v>2738.04</c:v>
                </c:pt>
                <c:pt idx="8905">
                  <c:v>2738.06</c:v>
                </c:pt>
                <c:pt idx="8906">
                  <c:v>2738.08</c:v>
                </c:pt>
                <c:pt idx="8907">
                  <c:v>2738.1</c:v>
                </c:pt>
                <c:pt idx="8908">
                  <c:v>2738.12</c:v>
                </c:pt>
                <c:pt idx="8909">
                  <c:v>2738.14</c:v>
                </c:pt>
                <c:pt idx="8910">
                  <c:v>2738.16</c:v>
                </c:pt>
                <c:pt idx="8911">
                  <c:v>2738.18</c:v>
                </c:pt>
                <c:pt idx="8912">
                  <c:v>2738.2</c:v>
                </c:pt>
                <c:pt idx="8913">
                  <c:v>2738.22</c:v>
                </c:pt>
                <c:pt idx="8914">
                  <c:v>2738.24</c:v>
                </c:pt>
                <c:pt idx="8915">
                  <c:v>2738.2599999999998</c:v>
                </c:pt>
                <c:pt idx="8916">
                  <c:v>2738.2799999999997</c:v>
                </c:pt>
                <c:pt idx="8917">
                  <c:v>2738.3</c:v>
                </c:pt>
                <c:pt idx="8918">
                  <c:v>2738.32</c:v>
                </c:pt>
                <c:pt idx="8919">
                  <c:v>2738.34</c:v>
                </c:pt>
                <c:pt idx="8920">
                  <c:v>2738.36</c:v>
                </c:pt>
                <c:pt idx="8921">
                  <c:v>2738.38</c:v>
                </c:pt>
                <c:pt idx="8922">
                  <c:v>2738.4</c:v>
                </c:pt>
                <c:pt idx="8923">
                  <c:v>2738.42</c:v>
                </c:pt>
                <c:pt idx="8924">
                  <c:v>2738.44</c:v>
                </c:pt>
                <c:pt idx="8925">
                  <c:v>2738.46</c:v>
                </c:pt>
                <c:pt idx="8926">
                  <c:v>2738.48</c:v>
                </c:pt>
                <c:pt idx="8927">
                  <c:v>2738.5</c:v>
                </c:pt>
                <c:pt idx="8928">
                  <c:v>2738.52</c:v>
                </c:pt>
                <c:pt idx="8929">
                  <c:v>2738.54</c:v>
                </c:pt>
                <c:pt idx="8930">
                  <c:v>2738.56</c:v>
                </c:pt>
                <c:pt idx="8931">
                  <c:v>2738.58</c:v>
                </c:pt>
                <c:pt idx="8932">
                  <c:v>2738.6</c:v>
                </c:pt>
                <c:pt idx="8933">
                  <c:v>2738.62</c:v>
                </c:pt>
                <c:pt idx="8934">
                  <c:v>2738.64</c:v>
                </c:pt>
                <c:pt idx="8935">
                  <c:v>2738.66</c:v>
                </c:pt>
                <c:pt idx="8936">
                  <c:v>2738.68</c:v>
                </c:pt>
                <c:pt idx="8937">
                  <c:v>2738.7</c:v>
                </c:pt>
                <c:pt idx="8938">
                  <c:v>2738.72</c:v>
                </c:pt>
                <c:pt idx="8939">
                  <c:v>2738.74</c:v>
                </c:pt>
                <c:pt idx="8940">
                  <c:v>2738.7599999999998</c:v>
                </c:pt>
                <c:pt idx="8941">
                  <c:v>2738.7799999999997</c:v>
                </c:pt>
                <c:pt idx="8942">
                  <c:v>2738.8</c:v>
                </c:pt>
                <c:pt idx="8943">
                  <c:v>2738.82</c:v>
                </c:pt>
                <c:pt idx="8944">
                  <c:v>2738.84</c:v>
                </c:pt>
                <c:pt idx="8945">
                  <c:v>2738.86</c:v>
                </c:pt>
                <c:pt idx="8946">
                  <c:v>2738.88</c:v>
                </c:pt>
                <c:pt idx="8947">
                  <c:v>2738.9</c:v>
                </c:pt>
                <c:pt idx="8948">
                  <c:v>2738.92</c:v>
                </c:pt>
                <c:pt idx="8949">
                  <c:v>2738.94</c:v>
                </c:pt>
                <c:pt idx="8950">
                  <c:v>2738.96</c:v>
                </c:pt>
                <c:pt idx="8951">
                  <c:v>2738.98</c:v>
                </c:pt>
                <c:pt idx="8952">
                  <c:v>2739</c:v>
                </c:pt>
                <c:pt idx="8953">
                  <c:v>2739.02</c:v>
                </c:pt>
                <c:pt idx="8954">
                  <c:v>2739.04</c:v>
                </c:pt>
                <c:pt idx="8955">
                  <c:v>2739.06</c:v>
                </c:pt>
                <c:pt idx="8956">
                  <c:v>2739.08</c:v>
                </c:pt>
                <c:pt idx="8957">
                  <c:v>2739.1</c:v>
                </c:pt>
                <c:pt idx="8958">
                  <c:v>2739.12</c:v>
                </c:pt>
                <c:pt idx="8959">
                  <c:v>2739.14</c:v>
                </c:pt>
                <c:pt idx="8960">
                  <c:v>2739.16</c:v>
                </c:pt>
                <c:pt idx="8961">
                  <c:v>2739.18</c:v>
                </c:pt>
                <c:pt idx="8962">
                  <c:v>2739.2</c:v>
                </c:pt>
                <c:pt idx="8963">
                  <c:v>2739.22</c:v>
                </c:pt>
                <c:pt idx="8964">
                  <c:v>2739.24</c:v>
                </c:pt>
                <c:pt idx="8965">
                  <c:v>2739.2599999999998</c:v>
                </c:pt>
                <c:pt idx="8966">
                  <c:v>2739.2799999999997</c:v>
                </c:pt>
                <c:pt idx="8967">
                  <c:v>2739.3</c:v>
                </c:pt>
                <c:pt idx="8968">
                  <c:v>2739.32</c:v>
                </c:pt>
                <c:pt idx="8969">
                  <c:v>2739.34</c:v>
                </c:pt>
                <c:pt idx="8970">
                  <c:v>2739.36</c:v>
                </c:pt>
                <c:pt idx="8971">
                  <c:v>2739.38</c:v>
                </c:pt>
                <c:pt idx="8972">
                  <c:v>2739.4</c:v>
                </c:pt>
                <c:pt idx="8973">
                  <c:v>2739.42</c:v>
                </c:pt>
                <c:pt idx="8974">
                  <c:v>2739.44</c:v>
                </c:pt>
                <c:pt idx="8975">
                  <c:v>2739.46</c:v>
                </c:pt>
                <c:pt idx="8976">
                  <c:v>2739.48</c:v>
                </c:pt>
                <c:pt idx="8977">
                  <c:v>2739.5</c:v>
                </c:pt>
                <c:pt idx="8978">
                  <c:v>2739.52</c:v>
                </c:pt>
                <c:pt idx="8979">
                  <c:v>2739.54</c:v>
                </c:pt>
                <c:pt idx="8980">
                  <c:v>2739.56</c:v>
                </c:pt>
                <c:pt idx="8981">
                  <c:v>2739.58</c:v>
                </c:pt>
                <c:pt idx="8982">
                  <c:v>2739.6</c:v>
                </c:pt>
                <c:pt idx="8983">
                  <c:v>2739.62</c:v>
                </c:pt>
                <c:pt idx="8984">
                  <c:v>2739.64</c:v>
                </c:pt>
                <c:pt idx="8985">
                  <c:v>2739.66</c:v>
                </c:pt>
                <c:pt idx="8986">
                  <c:v>2739.68</c:v>
                </c:pt>
                <c:pt idx="8987">
                  <c:v>2739.7</c:v>
                </c:pt>
                <c:pt idx="8988">
                  <c:v>2739.72</c:v>
                </c:pt>
                <c:pt idx="8989">
                  <c:v>2739.74</c:v>
                </c:pt>
                <c:pt idx="8990">
                  <c:v>2739.7599999999998</c:v>
                </c:pt>
                <c:pt idx="8991">
                  <c:v>2739.7799999999997</c:v>
                </c:pt>
                <c:pt idx="8992">
                  <c:v>2739.8</c:v>
                </c:pt>
                <c:pt idx="8993">
                  <c:v>2739.82</c:v>
                </c:pt>
                <c:pt idx="8994">
                  <c:v>2739.84</c:v>
                </c:pt>
                <c:pt idx="8995">
                  <c:v>2739.86</c:v>
                </c:pt>
                <c:pt idx="8996">
                  <c:v>2739.88</c:v>
                </c:pt>
                <c:pt idx="8997">
                  <c:v>2739.9</c:v>
                </c:pt>
                <c:pt idx="8998">
                  <c:v>2739.92</c:v>
                </c:pt>
                <c:pt idx="8999">
                  <c:v>2739.94</c:v>
                </c:pt>
                <c:pt idx="9000">
                  <c:v>2739.96</c:v>
                </c:pt>
                <c:pt idx="9001">
                  <c:v>2739.98</c:v>
                </c:pt>
                <c:pt idx="9002">
                  <c:v>2740</c:v>
                </c:pt>
                <c:pt idx="9003">
                  <c:v>2740.02</c:v>
                </c:pt>
                <c:pt idx="9004">
                  <c:v>2740.04</c:v>
                </c:pt>
                <c:pt idx="9005">
                  <c:v>2740.06</c:v>
                </c:pt>
                <c:pt idx="9006">
                  <c:v>2740.08</c:v>
                </c:pt>
                <c:pt idx="9007">
                  <c:v>2740.1</c:v>
                </c:pt>
                <c:pt idx="9008">
                  <c:v>2740.12</c:v>
                </c:pt>
                <c:pt idx="9009">
                  <c:v>2740.14</c:v>
                </c:pt>
                <c:pt idx="9010">
                  <c:v>2740.16</c:v>
                </c:pt>
                <c:pt idx="9011">
                  <c:v>2740.18</c:v>
                </c:pt>
                <c:pt idx="9012">
                  <c:v>2740.2</c:v>
                </c:pt>
                <c:pt idx="9013">
                  <c:v>2740.22</c:v>
                </c:pt>
                <c:pt idx="9014">
                  <c:v>2740.24</c:v>
                </c:pt>
                <c:pt idx="9015">
                  <c:v>2740.2599999999998</c:v>
                </c:pt>
                <c:pt idx="9016">
                  <c:v>2740.2799999999997</c:v>
                </c:pt>
                <c:pt idx="9017">
                  <c:v>2740.3</c:v>
                </c:pt>
                <c:pt idx="9018">
                  <c:v>2740.32</c:v>
                </c:pt>
                <c:pt idx="9019">
                  <c:v>2740.34</c:v>
                </c:pt>
                <c:pt idx="9020">
                  <c:v>2740.36</c:v>
                </c:pt>
                <c:pt idx="9021">
                  <c:v>2740.38</c:v>
                </c:pt>
                <c:pt idx="9022">
                  <c:v>2740.4</c:v>
                </c:pt>
                <c:pt idx="9023">
                  <c:v>2740.42</c:v>
                </c:pt>
                <c:pt idx="9024">
                  <c:v>2740.44</c:v>
                </c:pt>
                <c:pt idx="9025">
                  <c:v>2740.46</c:v>
                </c:pt>
                <c:pt idx="9026">
                  <c:v>2740.48</c:v>
                </c:pt>
                <c:pt idx="9027">
                  <c:v>2740.5</c:v>
                </c:pt>
                <c:pt idx="9028">
                  <c:v>2740.52</c:v>
                </c:pt>
                <c:pt idx="9029">
                  <c:v>2740.54</c:v>
                </c:pt>
                <c:pt idx="9030">
                  <c:v>2740.56</c:v>
                </c:pt>
                <c:pt idx="9031">
                  <c:v>2740.58</c:v>
                </c:pt>
                <c:pt idx="9032">
                  <c:v>2740.6</c:v>
                </c:pt>
                <c:pt idx="9033">
                  <c:v>2740.62</c:v>
                </c:pt>
                <c:pt idx="9034">
                  <c:v>2740.64</c:v>
                </c:pt>
                <c:pt idx="9035">
                  <c:v>2740.66</c:v>
                </c:pt>
                <c:pt idx="9036">
                  <c:v>2740.68</c:v>
                </c:pt>
                <c:pt idx="9037">
                  <c:v>2740.7</c:v>
                </c:pt>
                <c:pt idx="9038">
                  <c:v>2740.72</c:v>
                </c:pt>
                <c:pt idx="9039">
                  <c:v>2740.74</c:v>
                </c:pt>
                <c:pt idx="9040">
                  <c:v>2740.7599999999998</c:v>
                </c:pt>
                <c:pt idx="9041">
                  <c:v>2740.7799999999997</c:v>
                </c:pt>
                <c:pt idx="9042">
                  <c:v>2740.8</c:v>
                </c:pt>
                <c:pt idx="9043">
                  <c:v>2740.82</c:v>
                </c:pt>
                <c:pt idx="9044">
                  <c:v>2740.84</c:v>
                </c:pt>
                <c:pt idx="9045">
                  <c:v>2740.86</c:v>
                </c:pt>
                <c:pt idx="9046">
                  <c:v>2740.88</c:v>
                </c:pt>
                <c:pt idx="9047">
                  <c:v>2740.9</c:v>
                </c:pt>
                <c:pt idx="9048">
                  <c:v>2740.92</c:v>
                </c:pt>
                <c:pt idx="9049">
                  <c:v>2740.94</c:v>
                </c:pt>
                <c:pt idx="9050">
                  <c:v>2740.96</c:v>
                </c:pt>
                <c:pt idx="9051">
                  <c:v>2740.98</c:v>
                </c:pt>
                <c:pt idx="9052">
                  <c:v>2741</c:v>
                </c:pt>
                <c:pt idx="9053">
                  <c:v>2741.02</c:v>
                </c:pt>
                <c:pt idx="9054">
                  <c:v>2741.04</c:v>
                </c:pt>
                <c:pt idx="9055">
                  <c:v>2741.06</c:v>
                </c:pt>
                <c:pt idx="9056">
                  <c:v>2741.08</c:v>
                </c:pt>
                <c:pt idx="9057">
                  <c:v>2741.1</c:v>
                </c:pt>
                <c:pt idx="9058">
                  <c:v>2741.12</c:v>
                </c:pt>
                <c:pt idx="9059">
                  <c:v>2741.14</c:v>
                </c:pt>
                <c:pt idx="9060">
                  <c:v>2741.16</c:v>
                </c:pt>
                <c:pt idx="9061">
                  <c:v>2741.18</c:v>
                </c:pt>
                <c:pt idx="9062">
                  <c:v>2741.2</c:v>
                </c:pt>
                <c:pt idx="9063">
                  <c:v>2741.22</c:v>
                </c:pt>
                <c:pt idx="9064">
                  <c:v>2741.24</c:v>
                </c:pt>
                <c:pt idx="9065">
                  <c:v>2741.2599999999998</c:v>
                </c:pt>
                <c:pt idx="9066">
                  <c:v>2741.2799999999997</c:v>
                </c:pt>
                <c:pt idx="9067">
                  <c:v>2741.3</c:v>
                </c:pt>
                <c:pt idx="9068">
                  <c:v>2741.32</c:v>
                </c:pt>
                <c:pt idx="9069">
                  <c:v>2741.34</c:v>
                </c:pt>
                <c:pt idx="9070">
                  <c:v>2741.36</c:v>
                </c:pt>
                <c:pt idx="9071">
                  <c:v>2741.38</c:v>
                </c:pt>
                <c:pt idx="9072">
                  <c:v>2741.4</c:v>
                </c:pt>
                <c:pt idx="9073">
                  <c:v>2741.42</c:v>
                </c:pt>
                <c:pt idx="9074">
                  <c:v>2741.44</c:v>
                </c:pt>
                <c:pt idx="9075">
                  <c:v>2741.46</c:v>
                </c:pt>
                <c:pt idx="9076">
                  <c:v>2741.48</c:v>
                </c:pt>
                <c:pt idx="9077">
                  <c:v>2741.5</c:v>
                </c:pt>
                <c:pt idx="9078">
                  <c:v>2741.52</c:v>
                </c:pt>
                <c:pt idx="9079">
                  <c:v>2741.54</c:v>
                </c:pt>
                <c:pt idx="9080">
                  <c:v>2741.56</c:v>
                </c:pt>
                <c:pt idx="9081">
                  <c:v>2741.58</c:v>
                </c:pt>
                <c:pt idx="9082">
                  <c:v>2741.6</c:v>
                </c:pt>
                <c:pt idx="9083">
                  <c:v>2741.62</c:v>
                </c:pt>
                <c:pt idx="9084">
                  <c:v>2741.64</c:v>
                </c:pt>
                <c:pt idx="9085">
                  <c:v>2741.66</c:v>
                </c:pt>
                <c:pt idx="9086">
                  <c:v>2741.68</c:v>
                </c:pt>
                <c:pt idx="9087">
                  <c:v>2741.7</c:v>
                </c:pt>
                <c:pt idx="9088">
                  <c:v>2741.72</c:v>
                </c:pt>
                <c:pt idx="9089">
                  <c:v>2741.74</c:v>
                </c:pt>
                <c:pt idx="9090">
                  <c:v>2741.7599999999998</c:v>
                </c:pt>
                <c:pt idx="9091">
                  <c:v>2741.7799999999997</c:v>
                </c:pt>
                <c:pt idx="9092">
                  <c:v>2741.8</c:v>
                </c:pt>
                <c:pt idx="9093">
                  <c:v>2741.82</c:v>
                </c:pt>
                <c:pt idx="9094">
                  <c:v>2741.84</c:v>
                </c:pt>
                <c:pt idx="9095">
                  <c:v>2741.86</c:v>
                </c:pt>
                <c:pt idx="9096">
                  <c:v>2741.88</c:v>
                </c:pt>
                <c:pt idx="9097">
                  <c:v>2741.9</c:v>
                </c:pt>
                <c:pt idx="9098">
                  <c:v>2741.92</c:v>
                </c:pt>
                <c:pt idx="9099">
                  <c:v>2741.94</c:v>
                </c:pt>
                <c:pt idx="9100">
                  <c:v>2741.96</c:v>
                </c:pt>
                <c:pt idx="9101">
                  <c:v>2741.98</c:v>
                </c:pt>
                <c:pt idx="9102">
                  <c:v>2742</c:v>
                </c:pt>
                <c:pt idx="9103">
                  <c:v>2742.02</c:v>
                </c:pt>
                <c:pt idx="9104">
                  <c:v>2742.04</c:v>
                </c:pt>
                <c:pt idx="9105">
                  <c:v>2742.06</c:v>
                </c:pt>
                <c:pt idx="9106">
                  <c:v>2742.08</c:v>
                </c:pt>
                <c:pt idx="9107">
                  <c:v>2742.1</c:v>
                </c:pt>
                <c:pt idx="9108">
                  <c:v>2742.12</c:v>
                </c:pt>
                <c:pt idx="9109">
                  <c:v>2742.14</c:v>
                </c:pt>
                <c:pt idx="9110">
                  <c:v>2742.16</c:v>
                </c:pt>
                <c:pt idx="9111">
                  <c:v>2742.18</c:v>
                </c:pt>
                <c:pt idx="9112">
                  <c:v>2742.2</c:v>
                </c:pt>
                <c:pt idx="9113">
                  <c:v>2742.22</c:v>
                </c:pt>
                <c:pt idx="9114">
                  <c:v>2742.24</c:v>
                </c:pt>
                <c:pt idx="9115">
                  <c:v>2742.2599999999998</c:v>
                </c:pt>
                <c:pt idx="9116">
                  <c:v>2742.2799999999997</c:v>
                </c:pt>
                <c:pt idx="9117">
                  <c:v>2742.3</c:v>
                </c:pt>
                <c:pt idx="9118">
                  <c:v>2742.32</c:v>
                </c:pt>
                <c:pt idx="9119">
                  <c:v>2742.34</c:v>
                </c:pt>
                <c:pt idx="9120">
                  <c:v>2742.36</c:v>
                </c:pt>
                <c:pt idx="9121">
                  <c:v>2742.38</c:v>
                </c:pt>
                <c:pt idx="9122">
                  <c:v>2742.4</c:v>
                </c:pt>
                <c:pt idx="9123">
                  <c:v>2742.42</c:v>
                </c:pt>
                <c:pt idx="9124">
                  <c:v>2742.44</c:v>
                </c:pt>
                <c:pt idx="9125">
                  <c:v>2742.46</c:v>
                </c:pt>
                <c:pt idx="9126">
                  <c:v>2742.48</c:v>
                </c:pt>
                <c:pt idx="9127">
                  <c:v>2742.5</c:v>
                </c:pt>
                <c:pt idx="9128">
                  <c:v>2742.52</c:v>
                </c:pt>
                <c:pt idx="9129">
                  <c:v>2742.54</c:v>
                </c:pt>
                <c:pt idx="9130">
                  <c:v>2742.56</c:v>
                </c:pt>
                <c:pt idx="9131">
                  <c:v>2742.58</c:v>
                </c:pt>
                <c:pt idx="9132">
                  <c:v>2742.6</c:v>
                </c:pt>
                <c:pt idx="9133">
                  <c:v>2742.62</c:v>
                </c:pt>
                <c:pt idx="9134">
                  <c:v>2742.64</c:v>
                </c:pt>
                <c:pt idx="9135">
                  <c:v>2742.66</c:v>
                </c:pt>
                <c:pt idx="9136">
                  <c:v>2742.68</c:v>
                </c:pt>
                <c:pt idx="9137">
                  <c:v>2742.7</c:v>
                </c:pt>
                <c:pt idx="9138">
                  <c:v>2742.72</c:v>
                </c:pt>
                <c:pt idx="9139">
                  <c:v>2742.74</c:v>
                </c:pt>
                <c:pt idx="9140">
                  <c:v>2742.7599999999998</c:v>
                </c:pt>
                <c:pt idx="9141">
                  <c:v>2742.7799999999997</c:v>
                </c:pt>
                <c:pt idx="9142">
                  <c:v>2742.8</c:v>
                </c:pt>
                <c:pt idx="9143">
                  <c:v>2742.82</c:v>
                </c:pt>
                <c:pt idx="9144">
                  <c:v>2742.84</c:v>
                </c:pt>
                <c:pt idx="9145">
                  <c:v>2742.86</c:v>
                </c:pt>
                <c:pt idx="9146">
                  <c:v>2742.88</c:v>
                </c:pt>
                <c:pt idx="9147">
                  <c:v>2742.9</c:v>
                </c:pt>
                <c:pt idx="9148">
                  <c:v>2742.92</c:v>
                </c:pt>
                <c:pt idx="9149">
                  <c:v>2742.94</c:v>
                </c:pt>
                <c:pt idx="9150">
                  <c:v>2742.96</c:v>
                </c:pt>
                <c:pt idx="9151">
                  <c:v>2742.98</c:v>
                </c:pt>
                <c:pt idx="9152">
                  <c:v>2743</c:v>
                </c:pt>
                <c:pt idx="9153">
                  <c:v>2743.02</c:v>
                </c:pt>
                <c:pt idx="9154">
                  <c:v>2743.04</c:v>
                </c:pt>
                <c:pt idx="9155">
                  <c:v>2743.06</c:v>
                </c:pt>
                <c:pt idx="9156">
                  <c:v>2743.08</c:v>
                </c:pt>
                <c:pt idx="9157">
                  <c:v>2743.1</c:v>
                </c:pt>
                <c:pt idx="9158">
                  <c:v>2743.12</c:v>
                </c:pt>
                <c:pt idx="9159">
                  <c:v>2743.14</c:v>
                </c:pt>
                <c:pt idx="9160">
                  <c:v>2743.16</c:v>
                </c:pt>
                <c:pt idx="9161">
                  <c:v>2743.18</c:v>
                </c:pt>
                <c:pt idx="9162">
                  <c:v>2743.2</c:v>
                </c:pt>
                <c:pt idx="9163">
                  <c:v>2743.22</c:v>
                </c:pt>
                <c:pt idx="9164">
                  <c:v>2743.24</c:v>
                </c:pt>
                <c:pt idx="9165">
                  <c:v>2743.2599999999998</c:v>
                </c:pt>
                <c:pt idx="9166">
                  <c:v>2743.2799999999997</c:v>
                </c:pt>
                <c:pt idx="9167">
                  <c:v>2743.3</c:v>
                </c:pt>
                <c:pt idx="9168">
                  <c:v>2743.32</c:v>
                </c:pt>
                <c:pt idx="9169">
                  <c:v>2743.34</c:v>
                </c:pt>
                <c:pt idx="9170">
                  <c:v>2743.36</c:v>
                </c:pt>
                <c:pt idx="9171">
                  <c:v>2743.38</c:v>
                </c:pt>
                <c:pt idx="9172">
                  <c:v>2743.4</c:v>
                </c:pt>
                <c:pt idx="9173">
                  <c:v>2743.42</c:v>
                </c:pt>
                <c:pt idx="9174">
                  <c:v>2743.44</c:v>
                </c:pt>
                <c:pt idx="9175">
                  <c:v>2743.46</c:v>
                </c:pt>
                <c:pt idx="9176">
                  <c:v>2743.48</c:v>
                </c:pt>
                <c:pt idx="9177">
                  <c:v>2743.5</c:v>
                </c:pt>
                <c:pt idx="9178">
                  <c:v>2743.52</c:v>
                </c:pt>
                <c:pt idx="9179">
                  <c:v>2743.54</c:v>
                </c:pt>
                <c:pt idx="9180">
                  <c:v>2743.56</c:v>
                </c:pt>
                <c:pt idx="9181">
                  <c:v>2743.58</c:v>
                </c:pt>
                <c:pt idx="9182">
                  <c:v>2743.6</c:v>
                </c:pt>
                <c:pt idx="9183">
                  <c:v>2743.62</c:v>
                </c:pt>
                <c:pt idx="9184">
                  <c:v>2743.64</c:v>
                </c:pt>
                <c:pt idx="9185">
                  <c:v>2743.66</c:v>
                </c:pt>
                <c:pt idx="9186">
                  <c:v>2743.68</c:v>
                </c:pt>
                <c:pt idx="9187">
                  <c:v>2743.7</c:v>
                </c:pt>
                <c:pt idx="9188">
                  <c:v>2743.72</c:v>
                </c:pt>
                <c:pt idx="9189">
                  <c:v>2743.74</c:v>
                </c:pt>
                <c:pt idx="9190">
                  <c:v>2743.7599999999998</c:v>
                </c:pt>
                <c:pt idx="9191">
                  <c:v>2743.7799999999997</c:v>
                </c:pt>
                <c:pt idx="9192">
                  <c:v>2743.8</c:v>
                </c:pt>
                <c:pt idx="9193">
                  <c:v>2743.82</c:v>
                </c:pt>
                <c:pt idx="9194">
                  <c:v>2743.84</c:v>
                </c:pt>
                <c:pt idx="9195">
                  <c:v>2743.86</c:v>
                </c:pt>
                <c:pt idx="9196">
                  <c:v>2743.88</c:v>
                </c:pt>
                <c:pt idx="9197">
                  <c:v>2743.9</c:v>
                </c:pt>
                <c:pt idx="9198">
                  <c:v>2743.92</c:v>
                </c:pt>
                <c:pt idx="9199">
                  <c:v>2743.94</c:v>
                </c:pt>
                <c:pt idx="9200">
                  <c:v>2743.96</c:v>
                </c:pt>
                <c:pt idx="9201">
                  <c:v>2743.98</c:v>
                </c:pt>
                <c:pt idx="9202">
                  <c:v>2744</c:v>
                </c:pt>
                <c:pt idx="9203">
                  <c:v>2744.02</c:v>
                </c:pt>
                <c:pt idx="9204">
                  <c:v>2744.04</c:v>
                </c:pt>
                <c:pt idx="9205">
                  <c:v>2744.06</c:v>
                </c:pt>
                <c:pt idx="9206">
                  <c:v>2744.08</c:v>
                </c:pt>
                <c:pt idx="9207">
                  <c:v>2744.1</c:v>
                </c:pt>
                <c:pt idx="9208">
                  <c:v>2744.12</c:v>
                </c:pt>
                <c:pt idx="9209">
                  <c:v>2744.14</c:v>
                </c:pt>
                <c:pt idx="9210">
                  <c:v>2744.16</c:v>
                </c:pt>
                <c:pt idx="9211">
                  <c:v>2744.18</c:v>
                </c:pt>
                <c:pt idx="9212">
                  <c:v>2744.2</c:v>
                </c:pt>
                <c:pt idx="9213">
                  <c:v>2744.22</c:v>
                </c:pt>
                <c:pt idx="9214">
                  <c:v>2744.24</c:v>
                </c:pt>
                <c:pt idx="9215">
                  <c:v>2744.2599999999998</c:v>
                </c:pt>
                <c:pt idx="9216">
                  <c:v>2744.2799999999997</c:v>
                </c:pt>
                <c:pt idx="9217">
                  <c:v>2744.3</c:v>
                </c:pt>
                <c:pt idx="9218">
                  <c:v>2744.32</c:v>
                </c:pt>
                <c:pt idx="9219">
                  <c:v>2744.34</c:v>
                </c:pt>
                <c:pt idx="9220">
                  <c:v>2744.36</c:v>
                </c:pt>
                <c:pt idx="9221">
                  <c:v>2744.38</c:v>
                </c:pt>
                <c:pt idx="9222">
                  <c:v>2744.4</c:v>
                </c:pt>
                <c:pt idx="9223">
                  <c:v>2744.42</c:v>
                </c:pt>
                <c:pt idx="9224">
                  <c:v>2744.44</c:v>
                </c:pt>
                <c:pt idx="9225">
                  <c:v>2744.46</c:v>
                </c:pt>
                <c:pt idx="9226">
                  <c:v>2744.48</c:v>
                </c:pt>
                <c:pt idx="9227">
                  <c:v>2744.5</c:v>
                </c:pt>
                <c:pt idx="9228">
                  <c:v>2744.52</c:v>
                </c:pt>
                <c:pt idx="9229">
                  <c:v>2744.54</c:v>
                </c:pt>
                <c:pt idx="9230">
                  <c:v>2744.56</c:v>
                </c:pt>
                <c:pt idx="9231">
                  <c:v>2744.58</c:v>
                </c:pt>
                <c:pt idx="9232">
                  <c:v>2744.6</c:v>
                </c:pt>
                <c:pt idx="9233">
                  <c:v>2744.62</c:v>
                </c:pt>
                <c:pt idx="9234">
                  <c:v>2744.64</c:v>
                </c:pt>
                <c:pt idx="9235">
                  <c:v>2744.66</c:v>
                </c:pt>
                <c:pt idx="9236">
                  <c:v>2744.68</c:v>
                </c:pt>
                <c:pt idx="9237">
                  <c:v>2744.7</c:v>
                </c:pt>
                <c:pt idx="9238">
                  <c:v>2744.72</c:v>
                </c:pt>
                <c:pt idx="9239">
                  <c:v>2744.74</c:v>
                </c:pt>
                <c:pt idx="9240">
                  <c:v>2744.7599999999998</c:v>
                </c:pt>
                <c:pt idx="9241">
                  <c:v>2744.7799999999997</c:v>
                </c:pt>
                <c:pt idx="9242">
                  <c:v>2744.8</c:v>
                </c:pt>
                <c:pt idx="9243">
                  <c:v>2744.82</c:v>
                </c:pt>
                <c:pt idx="9244">
                  <c:v>2744.84</c:v>
                </c:pt>
                <c:pt idx="9245">
                  <c:v>2744.86</c:v>
                </c:pt>
                <c:pt idx="9246">
                  <c:v>2744.88</c:v>
                </c:pt>
                <c:pt idx="9247">
                  <c:v>2744.9</c:v>
                </c:pt>
                <c:pt idx="9248">
                  <c:v>2744.92</c:v>
                </c:pt>
                <c:pt idx="9249">
                  <c:v>2744.94</c:v>
                </c:pt>
                <c:pt idx="9250">
                  <c:v>2744.96</c:v>
                </c:pt>
                <c:pt idx="9251">
                  <c:v>2744.98</c:v>
                </c:pt>
                <c:pt idx="9252">
                  <c:v>2745</c:v>
                </c:pt>
                <c:pt idx="9253">
                  <c:v>2745.02</c:v>
                </c:pt>
                <c:pt idx="9254">
                  <c:v>2745.04</c:v>
                </c:pt>
                <c:pt idx="9255">
                  <c:v>2745.06</c:v>
                </c:pt>
                <c:pt idx="9256">
                  <c:v>2745.08</c:v>
                </c:pt>
                <c:pt idx="9257">
                  <c:v>2745.1</c:v>
                </c:pt>
                <c:pt idx="9258">
                  <c:v>2745.12</c:v>
                </c:pt>
                <c:pt idx="9259">
                  <c:v>2745.14</c:v>
                </c:pt>
                <c:pt idx="9260">
                  <c:v>2745.16</c:v>
                </c:pt>
                <c:pt idx="9261">
                  <c:v>2745.18</c:v>
                </c:pt>
                <c:pt idx="9262">
                  <c:v>2745.2</c:v>
                </c:pt>
                <c:pt idx="9263">
                  <c:v>2745.22</c:v>
                </c:pt>
                <c:pt idx="9264">
                  <c:v>2745.24</c:v>
                </c:pt>
                <c:pt idx="9265">
                  <c:v>2745.2599999999998</c:v>
                </c:pt>
                <c:pt idx="9266">
                  <c:v>2745.2799999999997</c:v>
                </c:pt>
                <c:pt idx="9267">
                  <c:v>2745.3</c:v>
                </c:pt>
                <c:pt idx="9268">
                  <c:v>2745.32</c:v>
                </c:pt>
                <c:pt idx="9269">
                  <c:v>2745.34</c:v>
                </c:pt>
                <c:pt idx="9270">
                  <c:v>2745.36</c:v>
                </c:pt>
                <c:pt idx="9271">
                  <c:v>2745.38</c:v>
                </c:pt>
                <c:pt idx="9272">
                  <c:v>2745.4</c:v>
                </c:pt>
                <c:pt idx="9273">
                  <c:v>2745.42</c:v>
                </c:pt>
                <c:pt idx="9274">
                  <c:v>2745.44</c:v>
                </c:pt>
                <c:pt idx="9275">
                  <c:v>2745.46</c:v>
                </c:pt>
                <c:pt idx="9276">
                  <c:v>2745.48</c:v>
                </c:pt>
                <c:pt idx="9277">
                  <c:v>2745.5</c:v>
                </c:pt>
                <c:pt idx="9278">
                  <c:v>2745.52</c:v>
                </c:pt>
                <c:pt idx="9279">
                  <c:v>2745.54</c:v>
                </c:pt>
                <c:pt idx="9280">
                  <c:v>2745.56</c:v>
                </c:pt>
                <c:pt idx="9281">
                  <c:v>2745.58</c:v>
                </c:pt>
                <c:pt idx="9282">
                  <c:v>2745.6</c:v>
                </c:pt>
                <c:pt idx="9283">
                  <c:v>2745.62</c:v>
                </c:pt>
                <c:pt idx="9284">
                  <c:v>2745.64</c:v>
                </c:pt>
                <c:pt idx="9285">
                  <c:v>2745.66</c:v>
                </c:pt>
                <c:pt idx="9286">
                  <c:v>2745.68</c:v>
                </c:pt>
                <c:pt idx="9287">
                  <c:v>2745.7</c:v>
                </c:pt>
                <c:pt idx="9288">
                  <c:v>2745.72</c:v>
                </c:pt>
                <c:pt idx="9289">
                  <c:v>2745.74</c:v>
                </c:pt>
                <c:pt idx="9290">
                  <c:v>2745.7599999999998</c:v>
                </c:pt>
                <c:pt idx="9291">
                  <c:v>2745.7799999999997</c:v>
                </c:pt>
                <c:pt idx="9292">
                  <c:v>2745.8</c:v>
                </c:pt>
                <c:pt idx="9293">
                  <c:v>2745.82</c:v>
                </c:pt>
                <c:pt idx="9294">
                  <c:v>2745.84</c:v>
                </c:pt>
                <c:pt idx="9295">
                  <c:v>2745.86</c:v>
                </c:pt>
                <c:pt idx="9296">
                  <c:v>2745.88</c:v>
                </c:pt>
                <c:pt idx="9297">
                  <c:v>2745.9</c:v>
                </c:pt>
                <c:pt idx="9298">
                  <c:v>2745.92</c:v>
                </c:pt>
                <c:pt idx="9299">
                  <c:v>2745.94</c:v>
                </c:pt>
                <c:pt idx="9300">
                  <c:v>2745.96</c:v>
                </c:pt>
                <c:pt idx="9301">
                  <c:v>2745.98</c:v>
                </c:pt>
                <c:pt idx="9302">
                  <c:v>2746</c:v>
                </c:pt>
                <c:pt idx="9303">
                  <c:v>2746.02</c:v>
                </c:pt>
                <c:pt idx="9304">
                  <c:v>2746.04</c:v>
                </c:pt>
                <c:pt idx="9305">
                  <c:v>2746.06</c:v>
                </c:pt>
                <c:pt idx="9306">
                  <c:v>2746.08</c:v>
                </c:pt>
                <c:pt idx="9307">
                  <c:v>2746.1</c:v>
                </c:pt>
                <c:pt idx="9308">
                  <c:v>2746.12</c:v>
                </c:pt>
                <c:pt idx="9309">
                  <c:v>2746.14</c:v>
                </c:pt>
                <c:pt idx="9310">
                  <c:v>2746.16</c:v>
                </c:pt>
                <c:pt idx="9311">
                  <c:v>2746.18</c:v>
                </c:pt>
                <c:pt idx="9312">
                  <c:v>2746.2</c:v>
                </c:pt>
                <c:pt idx="9313">
                  <c:v>2746.22</c:v>
                </c:pt>
                <c:pt idx="9314">
                  <c:v>2746.24</c:v>
                </c:pt>
                <c:pt idx="9315">
                  <c:v>2746.2599999999998</c:v>
                </c:pt>
                <c:pt idx="9316">
                  <c:v>2746.2799999999997</c:v>
                </c:pt>
                <c:pt idx="9317">
                  <c:v>2746.3</c:v>
                </c:pt>
                <c:pt idx="9318">
                  <c:v>2746.32</c:v>
                </c:pt>
                <c:pt idx="9319">
                  <c:v>2746.34</c:v>
                </c:pt>
                <c:pt idx="9320">
                  <c:v>2746.36</c:v>
                </c:pt>
                <c:pt idx="9321">
                  <c:v>2746.38</c:v>
                </c:pt>
                <c:pt idx="9322">
                  <c:v>2746.4</c:v>
                </c:pt>
                <c:pt idx="9323">
                  <c:v>2746.42</c:v>
                </c:pt>
                <c:pt idx="9324">
                  <c:v>2746.44</c:v>
                </c:pt>
                <c:pt idx="9325">
                  <c:v>2746.46</c:v>
                </c:pt>
                <c:pt idx="9326">
                  <c:v>2746.48</c:v>
                </c:pt>
                <c:pt idx="9327">
                  <c:v>2746.5</c:v>
                </c:pt>
                <c:pt idx="9328">
                  <c:v>2746.52</c:v>
                </c:pt>
                <c:pt idx="9329">
                  <c:v>2746.54</c:v>
                </c:pt>
                <c:pt idx="9330">
                  <c:v>2746.56</c:v>
                </c:pt>
                <c:pt idx="9331">
                  <c:v>2746.58</c:v>
                </c:pt>
                <c:pt idx="9332">
                  <c:v>2746.6</c:v>
                </c:pt>
                <c:pt idx="9333">
                  <c:v>2746.62</c:v>
                </c:pt>
                <c:pt idx="9334">
                  <c:v>2746.64</c:v>
                </c:pt>
                <c:pt idx="9335">
                  <c:v>2746.66</c:v>
                </c:pt>
                <c:pt idx="9336">
                  <c:v>2746.68</c:v>
                </c:pt>
                <c:pt idx="9337">
                  <c:v>2746.7</c:v>
                </c:pt>
                <c:pt idx="9338">
                  <c:v>2746.72</c:v>
                </c:pt>
                <c:pt idx="9339">
                  <c:v>2746.74</c:v>
                </c:pt>
                <c:pt idx="9340">
                  <c:v>2746.7599999999998</c:v>
                </c:pt>
                <c:pt idx="9341">
                  <c:v>2746.7799999999997</c:v>
                </c:pt>
                <c:pt idx="9342">
                  <c:v>2746.8</c:v>
                </c:pt>
                <c:pt idx="9343">
                  <c:v>2746.82</c:v>
                </c:pt>
                <c:pt idx="9344">
                  <c:v>2746.84</c:v>
                </c:pt>
                <c:pt idx="9345">
                  <c:v>2746.86</c:v>
                </c:pt>
                <c:pt idx="9346">
                  <c:v>2746.88</c:v>
                </c:pt>
                <c:pt idx="9347">
                  <c:v>2746.9</c:v>
                </c:pt>
                <c:pt idx="9348">
                  <c:v>2746.92</c:v>
                </c:pt>
                <c:pt idx="9349">
                  <c:v>2746.94</c:v>
                </c:pt>
                <c:pt idx="9350">
                  <c:v>2746.96</c:v>
                </c:pt>
                <c:pt idx="9351">
                  <c:v>2746.98</c:v>
                </c:pt>
                <c:pt idx="9352">
                  <c:v>2747</c:v>
                </c:pt>
                <c:pt idx="9353">
                  <c:v>2747.02</c:v>
                </c:pt>
                <c:pt idx="9354">
                  <c:v>2747.04</c:v>
                </c:pt>
                <c:pt idx="9355">
                  <c:v>2747.06</c:v>
                </c:pt>
                <c:pt idx="9356">
                  <c:v>2747.08</c:v>
                </c:pt>
                <c:pt idx="9357">
                  <c:v>2747.1</c:v>
                </c:pt>
                <c:pt idx="9358">
                  <c:v>2747.12</c:v>
                </c:pt>
                <c:pt idx="9359">
                  <c:v>2747.14</c:v>
                </c:pt>
                <c:pt idx="9360">
                  <c:v>2747.16</c:v>
                </c:pt>
                <c:pt idx="9361">
                  <c:v>2747.18</c:v>
                </c:pt>
                <c:pt idx="9362">
                  <c:v>2747.2</c:v>
                </c:pt>
                <c:pt idx="9363">
                  <c:v>2747.22</c:v>
                </c:pt>
                <c:pt idx="9364">
                  <c:v>2747.24</c:v>
                </c:pt>
                <c:pt idx="9365">
                  <c:v>2747.2599999999998</c:v>
                </c:pt>
                <c:pt idx="9366">
                  <c:v>2747.2799999999997</c:v>
                </c:pt>
                <c:pt idx="9367">
                  <c:v>2747.3</c:v>
                </c:pt>
                <c:pt idx="9368">
                  <c:v>2747.32</c:v>
                </c:pt>
                <c:pt idx="9369">
                  <c:v>2747.34</c:v>
                </c:pt>
                <c:pt idx="9370">
                  <c:v>2747.36</c:v>
                </c:pt>
                <c:pt idx="9371">
                  <c:v>2747.38</c:v>
                </c:pt>
                <c:pt idx="9372">
                  <c:v>2747.4</c:v>
                </c:pt>
                <c:pt idx="9373">
                  <c:v>2747.42</c:v>
                </c:pt>
                <c:pt idx="9374">
                  <c:v>2747.44</c:v>
                </c:pt>
                <c:pt idx="9375">
                  <c:v>2747.46</c:v>
                </c:pt>
                <c:pt idx="9376">
                  <c:v>2747.48</c:v>
                </c:pt>
                <c:pt idx="9377">
                  <c:v>2747.5</c:v>
                </c:pt>
                <c:pt idx="9378">
                  <c:v>2747.52</c:v>
                </c:pt>
                <c:pt idx="9379">
                  <c:v>2747.54</c:v>
                </c:pt>
                <c:pt idx="9380">
                  <c:v>2747.56</c:v>
                </c:pt>
                <c:pt idx="9381">
                  <c:v>2747.58</c:v>
                </c:pt>
                <c:pt idx="9382">
                  <c:v>2747.6</c:v>
                </c:pt>
                <c:pt idx="9383">
                  <c:v>2747.62</c:v>
                </c:pt>
                <c:pt idx="9384">
                  <c:v>2747.64</c:v>
                </c:pt>
                <c:pt idx="9385">
                  <c:v>2747.66</c:v>
                </c:pt>
                <c:pt idx="9386">
                  <c:v>2747.68</c:v>
                </c:pt>
                <c:pt idx="9387">
                  <c:v>2747.7</c:v>
                </c:pt>
                <c:pt idx="9388">
                  <c:v>2747.72</c:v>
                </c:pt>
                <c:pt idx="9389">
                  <c:v>2747.74</c:v>
                </c:pt>
                <c:pt idx="9390">
                  <c:v>2747.7599999999998</c:v>
                </c:pt>
                <c:pt idx="9391">
                  <c:v>2747.7799999999997</c:v>
                </c:pt>
                <c:pt idx="9392">
                  <c:v>2747.8</c:v>
                </c:pt>
                <c:pt idx="9393">
                  <c:v>2747.82</c:v>
                </c:pt>
                <c:pt idx="9394">
                  <c:v>2747.84</c:v>
                </c:pt>
                <c:pt idx="9395">
                  <c:v>2747.86</c:v>
                </c:pt>
                <c:pt idx="9396">
                  <c:v>2747.88</c:v>
                </c:pt>
                <c:pt idx="9397">
                  <c:v>2747.9</c:v>
                </c:pt>
                <c:pt idx="9398">
                  <c:v>2747.92</c:v>
                </c:pt>
                <c:pt idx="9399">
                  <c:v>2747.94</c:v>
                </c:pt>
                <c:pt idx="9400">
                  <c:v>2747.96</c:v>
                </c:pt>
                <c:pt idx="9401">
                  <c:v>2747.98</c:v>
                </c:pt>
                <c:pt idx="9402">
                  <c:v>2748</c:v>
                </c:pt>
                <c:pt idx="9403">
                  <c:v>2748.02</c:v>
                </c:pt>
                <c:pt idx="9404">
                  <c:v>2748.04</c:v>
                </c:pt>
                <c:pt idx="9405">
                  <c:v>2748.06</c:v>
                </c:pt>
                <c:pt idx="9406">
                  <c:v>2748.08</c:v>
                </c:pt>
                <c:pt idx="9407">
                  <c:v>2748.1</c:v>
                </c:pt>
                <c:pt idx="9408">
                  <c:v>2748.12</c:v>
                </c:pt>
                <c:pt idx="9409">
                  <c:v>2748.14</c:v>
                </c:pt>
                <c:pt idx="9410">
                  <c:v>2748.16</c:v>
                </c:pt>
                <c:pt idx="9411">
                  <c:v>2748.18</c:v>
                </c:pt>
                <c:pt idx="9412">
                  <c:v>2748.2</c:v>
                </c:pt>
                <c:pt idx="9413">
                  <c:v>2748.22</c:v>
                </c:pt>
                <c:pt idx="9414">
                  <c:v>2748.24</c:v>
                </c:pt>
                <c:pt idx="9415">
                  <c:v>2748.2599999999998</c:v>
                </c:pt>
                <c:pt idx="9416">
                  <c:v>2748.2799999999997</c:v>
                </c:pt>
                <c:pt idx="9417">
                  <c:v>2748.3</c:v>
                </c:pt>
                <c:pt idx="9418">
                  <c:v>2748.32</c:v>
                </c:pt>
                <c:pt idx="9419">
                  <c:v>2748.34</c:v>
                </c:pt>
                <c:pt idx="9420">
                  <c:v>2748.36</c:v>
                </c:pt>
                <c:pt idx="9421">
                  <c:v>2748.38</c:v>
                </c:pt>
                <c:pt idx="9422">
                  <c:v>2748.4</c:v>
                </c:pt>
                <c:pt idx="9423">
                  <c:v>2748.42</c:v>
                </c:pt>
                <c:pt idx="9424">
                  <c:v>2748.44</c:v>
                </c:pt>
                <c:pt idx="9425">
                  <c:v>2748.46</c:v>
                </c:pt>
                <c:pt idx="9426">
                  <c:v>2748.48</c:v>
                </c:pt>
                <c:pt idx="9427">
                  <c:v>2748.5</c:v>
                </c:pt>
                <c:pt idx="9428">
                  <c:v>2748.52</c:v>
                </c:pt>
                <c:pt idx="9429">
                  <c:v>2748.54</c:v>
                </c:pt>
                <c:pt idx="9430">
                  <c:v>2748.56</c:v>
                </c:pt>
                <c:pt idx="9431">
                  <c:v>2748.58</c:v>
                </c:pt>
                <c:pt idx="9432">
                  <c:v>2748.6</c:v>
                </c:pt>
                <c:pt idx="9433">
                  <c:v>2748.62</c:v>
                </c:pt>
                <c:pt idx="9434">
                  <c:v>2748.64</c:v>
                </c:pt>
                <c:pt idx="9435">
                  <c:v>2748.66</c:v>
                </c:pt>
                <c:pt idx="9436">
                  <c:v>2748.68</c:v>
                </c:pt>
                <c:pt idx="9437">
                  <c:v>2748.7</c:v>
                </c:pt>
                <c:pt idx="9438">
                  <c:v>2748.72</c:v>
                </c:pt>
                <c:pt idx="9439">
                  <c:v>2748.74</c:v>
                </c:pt>
                <c:pt idx="9440">
                  <c:v>2748.7599999999998</c:v>
                </c:pt>
                <c:pt idx="9441">
                  <c:v>2748.7799999999997</c:v>
                </c:pt>
                <c:pt idx="9442">
                  <c:v>2748.8</c:v>
                </c:pt>
                <c:pt idx="9443">
                  <c:v>2748.82</c:v>
                </c:pt>
                <c:pt idx="9444">
                  <c:v>2748.84</c:v>
                </c:pt>
                <c:pt idx="9445">
                  <c:v>2748.86</c:v>
                </c:pt>
                <c:pt idx="9446">
                  <c:v>2748.88</c:v>
                </c:pt>
                <c:pt idx="9447">
                  <c:v>2748.9</c:v>
                </c:pt>
                <c:pt idx="9448">
                  <c:v>2748.92</c:v>
                </c:pt>
                <c:pt idx="9449">
                  <c:v>2748.94</c:v>
                </c:pt>
                <c:pt idx="9450">
                  <c:v>2748.96</c:v>
                </c:pt>
                <c:pt idx="9451">
                  <c:v>2748.98</c:v>
                </c:pt>
                <c:pt idx="9452">
                  <c:v>2749</c:v>
                </c:pt>
                <c:pt idx="9453">
                  <c:v>2749.02</c:v>
                </c:pt>
                <c:pt idx="9454">
                  <c:v>2749.04</c:v>
                </c:pt>
                <c:pt idx="9455">
                  <c:v>2749.06</c:v>
                </c:pt>
                <c:pt idx="9456">
                  <c:v>2749.08</c:v>
                </c:pt>
                <c:pt idx="9457">
                  <c:v>2749.1</c:v>
                </c:pt>
                <c:pt idx="9458">
                  <c:v>2749.12</c:v>
                </c:pt>
                <c:pt idx="9459">
                  <c:v>2749.14</c:v>
                </c:pt>
                <c:pt idx="9460">
                  <c:v>2749.16</c:v>
                </c:pt>
                <c:pt idx="9461">
                  <c:v>2749.18</c:v>
                </c:pt>
                <c:pt idx="9462">
                  <c:v>2749.2</c:v>
                </c:pt>
                <c:pt idx="9463">
                  <c:v>2749.22</c:v>
                </c:pt>
                <c:pt idx="9464">
                  <c:v>2749.24</c:v>
                </c:pt>
                <c:pt idx="9465">
                  <c:v>2749.2599999999998</c:v>
                </c:pt>
                <c:pt idx="9466">
                  <c:v>2749.2799999999997</c:v>
                </c:pt>
                <c:pt idx="9467">
                  <c:v>2749.3</c:v>
                </c:pt>
                <c:pt idx="9468">
                  <c:v>2749.32</c:v>
                </c:pt>
                <c:pt idx="9469">
                  <c:v>2749.34</c:v>
                </c:pt>
                <c:pt idx="9470">
                  <c:v>2749.36</c:v>
                </c:pt>
                <c:pt idx="9471">
                  <c:v>2749.38</c:v>
                </c:pt>
                <c:pt idx="9472">
                  <c:v>2749.4</c:v>
                </c:pt>
                <c:pt idx="9473">
                  <c:v>2749.42</c:v>
                </c:pt>
                <c:pt idx="9474">
                  <c:v>2749.44</c:v>
                </c:pt>
                <c:pt idx="9475">
                  <c:v>2749.46</c:v>
                </c:pt>
                <c:pt idx="9476">
                  <c:v>2749.48</c:v>
                </c:pt>
                <c:pt idx="9477">
                  <c:v>2749.5</c:v>
                </c:pt>
                <c:pt idx="9478">
                  <c:v>2749.52</c:v>
                </c:pt>
                <c:pt idx="9479">
                  <c:v>2749.54</c:v>
                </c:pt>
                <c:pt idx="9480">
                  <c:v>2749.56</c:v>
                </c:pt>
                <c:pt idx="9481">
                  <c:v>2749.58</c:v>
                </c:pt>
                <c:pt idx="9482">
                  <c:v>2749.6</c:v>
                </c:pt>
                <c:pt idx="9483">
                  <c:v>2749.62</c:v>
                </c:pt>
                <c:pt idx="9484">
                  <c:v>2749.64</c:v>
                </c:pt>
                <c:pt idx="9485">
                  <c:v>2749.66</c:v>
                </c:pt>
                <c:pt idx="9486">
                  <c:v>2749.68</c:v>
                </c:pt>
                <c:pt idx="9487">
                  <c:v>2749.7</c:v>
                </c:pt>
                <c:pt idx="9488">
                  <c:v>2749.72</c:v>
                </c:pt>
                <c:pt idx="9489">
                  <c:v>2749.74</c:v>
                </c:pt>
                <c:pt idx="9490">
                  <c:v>2749.7599999999998</c:v>
                </c:pt>
                <c:pt idx="9491">
                  <c:v>2749.7799999999997</c:v>
                </c:pt>
                <c:pt idx="9492">
                  <c:v>2749.8</c:v>
                </c:pt>
                <c:pt idx="9493">
                  <c:v>2749.82</c:v>
                </c:pt>
                <c:pt idx="9494">
                  <c:v>2749.84</c:v>
                </c:pt>
                <c:pt idx="9495">
                  <c:v>2749.86</c:v>
                </c:pt>
                <c:pt idx="9496">
                  <c:v>2749.88</c:v>
                </c:pt>
                <c:pt idx="9497">
                  <c:v>2749.9</c:v>
                </c:pt>
                <c:pt idx="9498">
                  <c:v>2749.92</c:v>
                </c:pt>
                <c:pt idx="9499">
                  <c:v>2749.94</c:v>
                </c:pt>
                <c:pt idx="9500">
                  <c:v>2749.96</c:v>
                </c:pt>
                <c:pt idx="9501">
                  <c:v>2749.98</c:v>
                </c:pt>
                <c:pt idx="9502">
                  <c:v>2750</c:v>
                </c:pt>
                <c:pt idx="9503">
                  <c:v>2750.02</c:v>
                </c:pt>
                <c:pt idx="9504">
                  <c:v>2750.04</c:v>
                </c:pt>
                <c:pt idx="9505">
                  <c:v>2750.06</c:v>
                </c:pt>
                <c:pt idx="9506">
                  <c:v>2750.08</c:v>
                </c:pt>
                <c:pt idx="9507">
                  <c:v>2750.1</c:v>
                </c:pt>
                <c:pt idx="9508">
                  <c:v>2750.12</c:v>
                </c:pt>
                <c:pt idx="9509">
                  <c:v>2750.14</c:v>
                </c:pt>
                <c:pt idx="9510">
                  <c:v>2750.16</c:v>
                </c:pt>
                <c:pt idx="9511">
                  <c:v>2750.18</c:v>
                </c:pt>
                <c:pt idx="9512">
                  <c:v>2750.2</c:v>
                </c:pt>
                <c:pt idx="9513">
                  <c:v>2750.22</c:v>
                </c:pt>
                <c:pt idx="9514">
                  <c:v>2750.24</c:v>
                </c:pt>
                <c:pt idx="9515">
                  <c:v>2750.2599999999998</c:v>
                </c:pt>
                <c:pt idx="9516">
                  <c:v>2750.2799999999997</c:v>
                </c:pt>
                <c:pt idx="9517">
                  <c:v>2750.3</c:v>
                </c:pt>
                <c:pt idx="9518">
                  <c:v>2750.32</c:v>
                </c:pt>
                <c:pt idx="9519">
                  <c:v>2750.34</c:v>
                </c:pt>
                <c:pt idx="9520">
                  <c:v>2750.36</c:v>
                </c:pt>
                <c:pt idx="9521">
                  <c:v>2750.38</c:v>
                </c:pt>
                <c:pt idx="9522">
                  <c:v>2750.4</c:v>
                </c:pt>
                <c:pt idx="9523">
                  <c:v>2750.42</c:v>
                </c:pt>
                <c:pt idx="9524">
                  <c:v>2750.44</c:v>
                </c:pt>
                <c:pt idx="9525">
                  <c:v>2750.46</c:v>
                </c:pt>
                <c:pt idx="9526">
                  <c:v>2750.48</c:v>
                </c:pt>
                <c:pt idx="9527">
                  <c:v>2750.5</c:v>
                </c:pt>
                <c:pt idx="9528">
                  <c:v>2750.52</c:v>
                </c:pt>
                <c:pt idx="9529">
                  <c:v>2750.54</c:v>
                </c:pt>
                <c:pt idx="9530">
                  <c:v>2750.56</c:v>
                </c:pt>
                <c:pt idx="9531">
                  <c:v>2750.58</c:v>
                </c:pt>
                <c:pt idx="9532">
                  <c:v>2750.6</c:v>
                </c:pt>
                <c:pt idx="9533">
                  <c:v>2750.62</c:v>
                </c:pt>
                <c:pt idx="9534">
                  <c:v>2750.64</c:v>
                </c:pt>
                <c:pt idx="9535">
                  <c:v>2750.66</c:v>
                </c:pt>
                <c:pt idx="9536">
                  <c:v>2750.68</c:v>
                </c:pt>
                <c:pt idx="9537">
                  <c:v>2750.7</c:v>
                </c:pt>
                <c:pt idx="9538">
                  <c:v>2750.72</c:v>
                </c:pt>
                <c:pt idx="9539">
                  <c:v>2750.74</c:v>
                </c:pt>
                <c:pt idx="9540">
                  <c:v>2750.7599999999998</c:v>
                </c:pt>
                <c:pt idx="9541">
                  <c:v>2750.7799999999997</c:v>
                </c:pt>
                <c:pt idx="9542">
                  <c:v>2750.8</c:v>
                </c:pt>
                <c:pt idx="9543">
                  <c:v>2750.82</c:v>
                </c:pt>
                <c:pt idx="9544">
                  <c:v>2750.84</c:v>
                </c:pt>
                <c:pt idx="9545">
                  <c:v>2750.86</c:v>
                </c:pt>
                <c:pt idx="9546">
                  <c:v>2750.88</c:v>
                </c:pt>
                <c:pt idx="9547">
                  <c:v>2750.9</c:v>
                </c:pt>
                <c:pt idx="9548">
                  <c:v>2750.92</c:v>
                </c:pt>
                <c:pt idx="9549">
                  <c:v>2750.94</c:v>
                </c:pt>
                <c:pt idx="9550">
                  <c:v>2750.96</c:v>
                </c:pt>
                <c:pt idx="9551">
                  <c:v>2750.98</c:v>
                </c:pt>
                <c:pt idx="9552">
                  <c:v>2751</c:v>
                </c:pt>
                <c:pt idx="9553">
                  <c:v>2751.02</c:v>
                </c:pt>
                <c:pt idx="9554">
                  <c:v>2751.04</c:v>
                </c:pt>
                <c:pt idx="9555">
                  <c:v>2751.06</c:v>
                </c:pt>
                <c:pt idx="9556">
                  <c:v>2751.08</c:v>
                </c:pt>
                <c:pt idx="9557">
                  <c:v>2751.1</c:v>
                </c:pt>
                <c:pt idx="9558">
                  <c:v>2751.12</c:v>
                </c:pt>
                <c:pt idx="9559">
                  <c:v>2751.14</c:v>
                </c:pt>
                <c:pt idx="9560">
                  <c:v>2751.16</c:v>
                </c:pt>
                <c:pt idx="9561">
                  <c:v>2751.18</c:v>
                </c:pt>
                <c:pt idx="9562">
                  <c:v>2751.2</c:v>
                </c:pt>
                <c:pt idx="9563">
                  <c:v>2751.22</c:v>
                </c:pt>
                <c:pt idx="9564">
                  <c:v>2751.24</c:v>
                </c:pt>
                <c:pt idx="9565">
                  <c:v>2751.2599999999998</c:v>
                </c:pt>
                <c:pt idx="9566">
                  <c:v>2751.2799999999997</c:v>
                </c:pt>
                <c:pt idx="9567">
                  <c:v>2751.3</c:v>
                </c:pt>
                <c:pt idx="9568">
                  <c:v>2751.32</c:v>
                </c:pt>
                <c:pt idx="9569">
                  <c:v>2751.34</c:v>
                </c:pt>
                <c:pt idx="9570">
                  <c:v>2751.36</c:v>
                </c:pt>
                <c:pt idx="9571">
                  <c:v>2751.38</c:v>
                </c:pt>
                <c:pt idx="9572">
                  <c:v>2751.4</c:v>
                </c:pt>
                <c:pt idx="9573">
                  <c:v>2751.42</c:v>
                </c:pt>
                <c:pt idx="9574">
                  <c:v>2751.44</c:v>
                </c:pt>
                <c:pt idx="9575">
                  <c:v>2751.46</c:v>
                </c:pt>
                <c:pt idx="9576">
                  <c:v>2751.48</c:v>
                </c:pt>
                <c:pt idx="9577">
                  <c:v>2751.5</c:v>
                </c:pt>
                <c:pt idx="9578">
                  <c:v>2751.52</c:v>
                </c:pt>
                <c:pt idx="9579">
                  <c:v>2751.54</c:v>
                </c:pt>
                <c:pt idx="9580">
                  <c:v>2751.56</c:v>
                </c:pt>
                <c:pt idx="9581">
                  <c:v>2751.58</c:v>
                </c:pt>
                <c:pt idx="9582">
                  <c:v>2751.6</c:v>
                </c:pt>
                <c:pt idx="9583">
                  <c:v>2751.62</c:v>
                </c:pt>
                <c:pt idx="9584">
                  <c:v>2751.64</c:v>
                </c:pt>
                <c:pt idx="9585">
                  <c:v>2751.66</c:v>
                </c:pt>
                <c:pt idx="9586">
                  <c:v>2751.68</c:v>
                </c:pt>
                <c:pt idx="9587">
                  <c:v>2751.7</c:v>
                </c:pt>
                <c:pt idx="9588">
                  <c:v>2751.72</c:v>
                </c:pt>
                <c:pt idx="9589">
                  <c:v>2751.74</c:v>
                </c:pt>
                <c:pt idx="9590">
                  <c:v>2751.7599999999998</c:v>
                </c:pt>
                <c:pt idx="9591">
                  <c:v>2751.7799999999997</c:v>
                </c:pt>
                <c:pt idx="9592">
                  <c:v>2751.8</c:v>
                </c:pt>
                <c:pt idx="9593">
                  <c:v>2751.82</c:v>
                </c:pt>
                <c:pt idx="9594">
                  <c:v>2751.84</c:v>
                </c:pt>
                <c:pt idx="9595">
                  <c:v>2751.86</c:v>
                </c:pt>
                <c:pt idx="9596">
                  <c:v>2751.88</c:v>
                </c:pt>
                <c:pt idx="9597">
                  <c:v>2751.9</c:v>
                </c:pt>
                <c:pt idx="9598">
                  <c:v>2751.92</c:v>
                </c:pt>
                <c:pt idx="9599">
                  <c:v>2751.94</c:v>
                </c:pt>
                <c:pt idx="9600">
                  <c:v>2751.96</c:v>
                </c:pt>
                <c:pt idx="9601">
                  <c:v>2751.98</c:v>
                </c:pt>
                <c:pt idx="9602">
                  <c:v>2752</c:v>
                </c:pt>
                <c:pt idx="9603">
                  <c:v>2752.02</c:v>
                </c:pt>
                <c:pt idx="9604">
                  <c:v>2752.04</c:v>
                </c:pt>
                <c:pt idx="9605">
                  <c:v>2752.06</c:v>
                </c:pt>
                <c:pt idx="9606">
                  <c:v>2752.08</c:v>
                </c:pt>
                <c:pt idx="9607">
                  <c:v>2752.1</c:v>
                </c:pt>
                <c:pt idx="9608">
                  <c:v>2752.12</c:v>
                </c:pt>
                <c:pt idx="9609">
                  <c:v>2752.14</c:v>
                </c:pt>
                <c:pt idx="9610">
                  <c:v>2752.16</c:v>
                </c:pt>
                <c:pt idx="9611">
                  <c:v>2752.18</c:v>
                </c:pt>
                <c:pt idx="9612">
                  <c:v>2752.2</c:v>
                </c:pt>
                <c:pt idx="9613">
                  <c:v>2752.22</c:v>
                </c:pt>
                <c:pt idx="9614">
                  <c:v>2752.24</c:v>
                </c:pt>
                <c:pt idx="9615">
                  <c:v>2752.2599999999998</c:v>
                </c:pt>
                <c:pt idx="9616">
                  <c:v>2752.2799999999997</c:v>
                </c:pt>
                <c:pt idx="9617">
                  <c:v>2752.3</c:v>
                </c:pt>
                <c:pt idx="9618">
                  <c:v>2752.32</c:v>
                </c:pt>
                <c:pt idx="9619">
                  <c:v>2752.34</c:v>
                </c:pt>
                <c:pt idx="9620">
                  <c:v>2752.36</c:v>
                </c:pt>
                <c:pt idx="9621">
                  <c:v>2752.38</c:v>
                </c:pt>
                <c:pt idx="9622">
                  <c:v>2752.4</c:v>
                </c:pt>
                <c:pt idx="9623">
                  <c:v>2752.42</c:v>
                </c:pt>
                <c:pt idx="9624">
                  <c:v>2752.44</c:v>
                </c:pt>
                <c:pt idx="9625">
                  <c:v>2752.46</c:v>
                </c:pt>
                <c:pt idx="9626">
                  <c:v>2752.48</c:v>
                </c:pt>
                <c:pt idx="9627">
                  <c:v>2752.5</c:v>
                </c:pt>
                <c:pt idx="9628">
                  <c:v>2752.52</c:v>
                </c:pt>
                <c:pt idx="9629">
                  <c:v>2752.54</c:v>
                </c:pt>
                <c:pt idx="9630">
                  <c:v>2752.56</c:v>
                </c:pt>
                <c:pt idx="9631">
                  <c:v>2752.58</c:v>
                </c:pt>
                <c:pt idx="9632">
                  <c:v>2752.6</c:v>
                </c:pt>
                <c:pt idx="9633">
                  <c:v>2752.62</c:v>
                </c:pt>
                <c:pt idx="9634">
                  <c:v>2752.64</c:v>
                </c:pt>
                <c:pt idx="9635">
                  <c:v>2752.66</c:v>
                </c:pt>
                <c:pt idx="9636">
                  <c:v>2752.68</c:v>
                </c:pt>
                <c:pt idx="9637">
                  <c:v>2752.7</c:v>
                </c:pt>
                <c:pt idx="9638">
                  <c:v>2752.72</c:v>
                </c:pt>
                <c:pt idx="9639">
                  <c:v>2752.74</c:v>
                </c:pt>
                <c:pt idx="9640">
                  <c:v>2752.7599999999998</c:v>
                </c:pt>
                <c:pt idx="9641">
                  <c:v>2752.7799999999997</c:v>
                </c:pt>
                <c:pt idx="9642">
                  <c:v>2752.8</c:v>
                </c:pt>
                <c:pt idx="9643">
                  <c:v>2752.82</c:v>
                </c:pt>
                <c:pt idx="9644">
                  <c:v>2752.84</c:v>
                </c:pt>
                <c:pt idx="9645">
                  <c:v>2752.86</c:v>
                </c:pt>
                <c:pt idx="9646">
                  <c:v>2752.88</c:v>
                </c:pt>
                <c:pt idx="9647">
                  <c:v>2752.9</c:v>
                </c:pt>
                <c:pt idx="9648">
                  <c:v>2752.92</c:v>
                </c:pt>
                <c:pt idx="9649">
                  <c:v>2752.94</c:v>
                </c:pt>
                <c:pt idx="9650">
                  <c:v>2752.96</c:v>
                </c:pt>
                <c:pt idx="9651">
                  <c:v>2752.98</c:v>
                </c:pt>
                <c:pt idx="9652">
                  <c:v>2753</c:v>
                </c:pt>
                <c:pt idx="9653">
                  <c:v>2753.02</c:v>
                </c:pt>
                <c:pt idx="9654">
                  <c:v>2753.04</c:v>
                </c:pt>
                <c:pt idx="9655">
                  <c:v>2753.06</c:v>
                </c:pt>
                <c:pt idx="9656">
                  <c:v>2753.08</c:v>
                </c:pt>
                <c:pt idx="9657">
                  <c:v>2753.1</c:v>
                </c:pt>
                <c:pt idx="9658">
                  <c:v>2753.12</c:v>
                </c:pt>
                <c:pt idx="9659">
                  <c:v>2753.14</c:v>
                </c:pt>
                <c:pt idx="9660">
                  <c:v>2753.16</c:v>
                </c:pt>
                <c:pt idx="9661">
                  <c:v>2753.18</c:v>
                </c:pt>
                <c:pt idx="9662">
                  <c:v>2753.2</c:v>
                </c:pt>
                <c:pt idx="9663">
                  <c:v>2753.22</c:v>
                </c:pt>
                <c:pt idx="9664">
                  <c:v>2753.24</c:v>
                </c:pt>
                <c:pt idx="9665">
                  <c:v>2753.2599999999998</c:v>
                </c:pt>
                <c:pt idx="9666">
                  <c:v>2753.2799999999997</c:v>
                </c:pt>
                <c:pt idx="9667">
                  <c:v>2753.3</c:v>
                </c:pt>
                <c:pt idx="9668">
                  <c:v>2753.32</c:v>
                </c:pt>
                <c:pt idx="9669">
                  <c:v>2753.34</c:v>
                </c:pt>
                <c:pt idx="9670">
                  <c:v>2753.36</c:v>
                </c:pt>
                <c:pt idx="9671">
                  <c:v>2753.38</c:v>
                </c:pt>
                <c:pt idx="9672">
                  <c:v>2753.4</c:v>
                </c:pt>
                <c:pt idx="9673">
                  <c:v>2753.42</c:v>
                </c:pt>
                <c:pt idx="9674">
                  <c:v>2753.44</c:v>
                </c:pt>
                <c:pt idx="9675">
                  <c:v>2753.46</c:v>
                </c:pt>
                <c:pt idx="9676">
                  <c:v>2753.48</c:v>
                </c:pt>
                <c:pt idx="9677">
                  <c:v>2753.5</c:v>
                </c:pt>
                <c:pt idx="9678">
                  <c:v>2753.52</c:v>
                </c:pt>
                <c:pt idx="9679">
                  <c:v>2753.54</c:v>
                </c:pt>
                <c:pt idx="9680">
                  <c:v>2753.56</c:v>
                </c:pt>
                <c:pt idx="9681">
                  <c:v>2753.58</c:v>
                </c:pt>
                <c:pt idx="9682">
                  <c:v>2753.6</c:v>
                </c:pt>
                <c:pt idx="9683">
                  <c:v>2753.62</c:v>
                </c:pt>
                <c:pt idx="9684">
                  <c:v>2753.64</c:v>
                </c:pt>
                <c:pt idx="9685">
                  <c:v>2753.66</c:v>
                </c:pt>
                <c:pt idx="9686">
                  <c:v>2753.68</c:v>
                </c:pt>
                <c:pt idx="9687">
                  <c:v>2753.7</c:v>
                </c:pt>
                <c:pt idx="9688">
                  <c:v>2753.72</c:v>
                </c:pt>
                <c:pt idx="9689">
                  <c:v>2753.74</c:v>
                </c:pt>
                <c:pt idx="9690">
                  <c:v>2753.7599999999998</c:v>
                </c:pt>
                <c:pt idx="9691">
                  <c:v>2753.7799999999997</c:v>
                </c:pt>
                <c:pt idx="9692">
                  <c:v>2753.8</c:v>
                </c:pt>
                <c:pt idx="9693">
                  <c:v>2753.82</c:v>
                </c:pt>
                <c:pt idx="9694">
                  <c:v>2753.84</c:v>
                </c:pt>
                <c:pt idx="9695">
                  <c:v>2753.86</c:v>
                </c:pt>
                <c:pt idx="9696">
                  <c:v>2753.88</c:v>
                </c:pt>
                <c:pt idx="9697">
                  <c:v>2753.9</c:v>
                </c:pt>
                <c:pt idx="9698">
                  <c:v>2753.92</c:v>
                </c:pt>
                <c:pt idx="9699">
                  <c:v>2753.94</c:v>
                </c:pt>
                <c:pt idx="9700">
                  <c:v>2753.96</c:v>
                </c:pt>
                <c:pt idx="9701">
                  <c:v>2753.98</c:v>
                </c:pt>
                <c:pt idx="9702">
                  <c:v>2754</c:v>
                </c:pt>
                <c:pt idx="9703">
                  <c:v>2754.02</c:v>
                </c:pt>
                <c:pt idx="9704">
                  <c:v>2754.04</c:v>
                </c:pt>
                <c:pt idx="9705">
                  <c:v>2754.06</c:v>
                </c:pt>
                <c:pt idx="9706">
                  <c:v>2754.08</c:v>
                </c:pt>
                <c:pt idx="9707">
                  <c:v>2754.1</c:v>
                </c:pt>
                <c:pt idx="9708">
                  <c:v>2754.12</c:v>
                </c:pt>
                <c:pt idx="9709">
                  <c:v>2754.14</c:v>
                </c:pt>
                <c:pt idx="9710">
                  <c:v>2754.16</c:v>
                </c:pt>
                <c:pt idx="9711">
                  <c:v>2754.18</c:v>
                </c:pt>
                <c:pt idx="9712">
                  <c:v>2754.2</c:v>
                </c:pt>
                <c:pt idx="9713">
                  <c:v>2754.22</c:v>
                </c:pt>
                <c:pt idx="9714">
                  <c:v>2754.24</c:v>
                </c:pt>
                <c:pt idx="9715">
                  <c:v>2754.2599999999998</c:v>
                </c:pt>
                <c:pt idx="9716">
                  <c:v>2754.2799999999997</c:v>
                </c:pt>
                <c:pt idx="9717">
                  <c:v>2754.3</c:v>
                </c:pt>
                <c:pt idx="9718">
                  <c:v>2754.32</c:v>
                </c:pt>
                <c:pt idx="9719">
                  <c:v>2754.34</c:v>
                </c:pt>
                <c:pt idx="9720">
                  <c:v>2754.36</c:v>
                </c:pt>
                <c:pt idx="9721">
                  <c:v>2754.38</c:v>
                </c:pt>
                <c:pt idx="9722">
                  <c:v>2754.4</c:v>
                </c:pt>
                <c:pt idx="9723">
                  <c:v>2754.42</c:v>
                </c:pt>
                <c:pt idx="9724">
                  <c:v>2754.44</c:v>
                </c:pt>
                <c:pt idx="9725">
                  <c:v>2754.46</c:v>
                </c:pt>
                <c:pt idx="9726">
                  <c:v>2754.48</c:v>
                </c:pt>
                <c:pt idx="9727">
                  <c:v>2754.5</c:v>
                </c:pt>
                <c:pt idx="9728">
                  <c:v>2754.52</c:v>
                </c:pt>
                <c:pt idx="9729">
                  <c:v>2754.54</c:v>
                </c:pt>
                <c:pt idx="9730">
                  <c:v>2754.56</c:v>
                </c:pt>
                <c:pt idx="9731">
                  <c:v>2754.58</c:v>
                </c:pt>
                <c:pt idx="9732">
                  <c:v>2754.6</c:v>
                </c:pt>
                <c:pt idx="9733">
                  <c:v>2754.62</c:v>
                </c:pt>
                <c:pt idx="9734">
                  <c:v>2754.64</c:v>
                </c:pt>
                <c:pt idx="9735">
                  <c:v>2754.66</c:v>
                </c:pt>
                <c:pt idx="9736">
                  <c:v>2754.68</c:v>
                </c:pt>
                <c:pt idx="9737">
                  <c:v>2754.7</c:v>
                </c:pt>
                <c:pt idx="9738">
                  <c:v>2754.72</c:v>
                </c:pt>
                <c:pt idx="9739">
                  <c:v>2754.74</c:v>
                </c:pt>
                <c:pt idx="9740">
                  <c:v>2754.7599999999998</c:v>
                </c:pt>
                <c:pt idx="9741">
                  <c:v>2754.7799999999997</c:v>
                </c:pt>
                <c:pt idx="9742">
                  <c:v>2754.8</c:v>
                </c:pt>
                <c:pt idx="9743">
                  <c:v>2754.82</c:v>
                </c:pt>
                <c:pt idx="9744">
                  <c:v>2754.84</c:v>
                </c:pt>
                <c:pt idx="9745">
                  <c:v>2754.86</c:v>
                </c:pt>
                <c:pt idx="9746">
                  <c:v>2754.88</c:v>
                </c:pt>
                <c:pt idx="9747">
                  <c:v>2754.9</c:v>
                </c:pt>
                <c:pt idx="9748">
                  <c:v>2754.92</c:v>
                </c:pt>
                <c:pt idx="9749">
                  <c:v>2754.94</c:v>
                </c:pt>
                <c:pt idx="9750">
                  <c:v>2754.96</c:v>
                </c:pt>
                <c:pt idx="9751">
                  <c:v>2754.98</c:v>
                </c:pt>
                <c:pt idx="9752">
                  <c:v>2755</c:v>
                </c:pt>
                <c:pt idx="9753">
                  <c:v>2755.02</c:v>
                </c:pt>
                <c:pt idx="9754">
                  <c:v>2755.04</c:v>
                </c:pt>
                <c:pt idx="9755">
                  <c:v>2755.06</c:v>
                </c:pt>
                <c:pt idx="9756">
                  <c:v>2755.08</c:v>
                </c:pt>
                <c:pt idx="9757">
                  <c:v>2755.1</c:v>
                </c:pt>
                <c:pt idx="9758">
                  <c:v>2755.12</c:v>
                </c:pt>
                <c:pt idx="9759">
                  <c:v>2755.14</c:v>
                </c:pt>
                <c:pt idx="9760">
                  <c:v>2755.16</c:v>
                </c:pt>
                <c:pt idx="9761">
                  <c:v>2755.18</c:v>
                </c:pt>
                <c:pt idx="9762">
                  <c:v>2755.2</c:v>
                </c:pt>
                <c:pt idx="9763">
                  <c:v>2755.22</c:v>
                </c:pt>
                <c:pt idx="9764">
                  <c:v>2755.24</c:v>
                </c:pt>
                <c:pt idx="9765">
                  <c:v>2755.2599999999998</c:v>
                </c:pt>
                <c:pt idx="9766">
                  <c:v>2755.2799999999997</c:v>
                </c:pt>
                <c:pt idx="9767">
                  <c:v>2755.3</c:v>
                </c:pt>
                <c:pt idx="9768">
                  <c:v>2755.32</c:v>
                </c:pt>
                <c:pt idx="9769">
                  <c:v>2755.34</c:v>
                </c:pt>
                <c:pt idx="9770">
                  <c:v>2755.36</c:v>
                </c:pt>
                <c:pt idx="9771">
                  <c:v>2755.38</c:v>
                </c:pt>
                <c:pt idx="9772">
                  <c:v>2755.4</c:v>
                </c:pt>
                <c:pt idx="9773">
                  <c:v>2755.42</c:v>
                </c:pt>
                <c:pt idx="9774">
                  <c:v>2755.44</c:v>
                </c:pt>
                <c:pt idx="9775">
                  <c:v>2755.46</c:v>
                </c:pt>
                <c:pt idx="9776">
                  <c:v>2755.48</c:v>
                </c:pt>
                <c:pt idx="9777">
                  <c:v>2755.5</c:v>
                </c:pt>
                <c:pt idx="9778">
                  <c:v>2755.52</c:v>
                </c:pt>
                <c:pt idx="9779">
                  <c:v>2755.54</c:v>
                </c:pt>
                <c:pt idx="9780">
                  <c:v>2755.56</c:v>
                </c:pt>
                <c:pt idx="9781">
                  <c:v>2755.58</c:v>
                </c:pt>
                <c:pt idx="9782">
                  <c:v>2755.6</c:v>
                </c:pt>
                <c:pt idx="9783">
                  <c:v>2755.62</c:v>
                </c:pt>
                <c:pt idx="9784">
                  <c:v>2755.64</c:v>
                </c:pt>
                <c:pt idx="9785">
                  <c:v>2755.66</c:v>
                </c:pt>
                <c:pt idx="9786">
                  <c:v>2755.68</c:v>
                </c:pt>
                <c:pt idx="9787">
                  <c:v>2755.7</c:v>
                </c:pt>
                <c:pt idx="9788">
                  <c:v>2755.72</c:v>
                </c:pt>
                <c:pt idx="9789">
                  <c:v>2755.74</c:v>
                </c:pt>
                <c:pt idx="9790">
                  <c:v>2755.7599999999998</c:v>
                </c:pt>
                <c:pt idx="9791">
                  <c:v>2755.7799999999997</c:v>
                </c:pt>
                <c:pt idx="9792">
                  <c:v>2755.8</c:v>
                </c:pt>
                <c:pt idx="9793">
                  <c:v>2755.82</c:v>
                </c:pt>
                <c:pt idx="9794">
                  <c:v>2755.84</c:v>
                </c:pt>
                <c:pt idx="9795">
                  <c:v>2755.86</c:v>
                </c:pt>
                <c:pt idx="9796">
                  <c:v>2755.88</c:v>
                </c:pt>
                <c:pt idx="9797">
                  <c:v>2755.9</c:v>
                </c:pt>
                <c:pt idx="9798">
                  <c:v>2755.92</c:v>
                </c:pt>
                <c:pt idx="9799">
                  <c:v>2755.94</c:v>
                </c:pt>
                <c:pt idx="9800">
                  <c:v>2755.96</c:v>
                </c:pt>
                <c:pt idx="9801">
                  <c:v>2755.98</c:v>
                </c:pt>
                <c:pt idx="9802">
                  <c:v>2756</c:v>
                </c:pt>
                <c:pt idx="9803">
                  <c:v>2756.02</c:v>
                </c:pt>
                <c:pt idx="9804">
                  <c:v>2756.04</c:v>
                </c:pt>
                <c:pt idx="9805">
                  <c:v>2756.06</c:v>
                </c:pt>
                <c:pt idx="9806">
                  <c:v>2756.08</c:v>
                </c:pt>
                <c:pt idx="9807">
                  <c:v>2756.1</c:v>
                </c:pt>
                <c:pt idx="9808">
                  <c:v>2756.12</c:v>
                </c:pt>
                <c:pt idx="9809">
                  <c:v>2756.14</c:v>
                </c:pt>
                <c:pt idx="9810">
                  <c:v>2756.16</c:v>
                </c:pt>
                <c:pt idx="9811">
                  <c:v>2756.18</c:v>
                </c:pt>
                <c:pt idx="9812">
                  <c:v>2756.2</c:v>
                </c:pt>
                <c:pt idx="9813">
                  <c:v>2756.22</c:v>
                </c:pt>
                <c:pt idx="9814">
                  <c:v>2756.24</c:v>
                </c:pt>
                <c:pt idx="9815">
                  <c:v>2756.2599999999998</c:v>
                </c:pt>
                <c:pt idx="9816">
                  <c:v>2756.2799999999997</c:v>
                </c:pt>
                <c:pt idx="9817">
                  <c:v>2756.3</c:v>
                </c:pt>
                <c:pt idx="9818">
                  <c:v>2756.32</c:v>
                </c:pt>
                <c:pt idx="9819">
                  <c:v>2756.34</c:v>
                </c:pt>
                <c:pt idx="9820">
                  <c:v>2756.36</c:v>
                </c:pt>
                <c:pt idx="9821">
                  <c:v>2756.38</c:v>
                </c:pt>
                <c:pt idx="9822">
                  <c:v>2756.4</c:v>
                </c:pt>
                <c:pt idx="9823">
                  <c:v>2756.42</c:v>
                </c:pt>
                <c:pt idx="9824">
                  <c:v>2756.44</c:v>
                </c:pt>
                <c:pt idx="9825">
                  <c:v>2756.46</c:v>
                </c:pt>
                <c:pt idx="9826">
                  <c:v>2756.48</c:v>
                </c:pt>
                <c:pt idx="9827">
                  <c:v>2756.5</c:v>
                </c:pt>
                <c:pt idx="9828">
                  <c:v>2756.52</c:v>
                </c:pt>
                <c:pt idx="9829">
                  <c:v>2756.54</c:v>
                </c:pt>
                <c:pt idx="9830">
                  <c:v>2756.56</c:v>
                </c:pt>
                <c:pt idx="9831">
                  <c:v>2756.58</c:v>
                </c:pt>
                <c:pt idx="9832">
                  <c:v>2756.6</c:v>
                </c:pt>
                <c:pt idx="9833">
                  <c:v>2756.62</c:v>
                </c:pt>
                <c:pt idx="9834">
                  <c:v>2756.64</c:v>
                </c:pt>
                <c:pt idx="9835">
                  <c:v>2756.66</c:v>
                </c:pt>
                <c:pt idx="9836">
                  <c:v>2756.68</c:v>
                </c:pt>
                <c:pt idx="9837">
                  <c:v>2756.7</c:v>
                </c:pt>
                <c:pt idx="9838">
                  <c:v>2756.72</c:v>
                </c:pt>
                <c:pt idx="9839">
                  <c:v>2756.74</c:v>
                </c:pt>
                <c:pt idx="9840">
                  <c:v>2756.7599999999998</c:v>
                </c:pt>
                <c:pt idx="9841">
                  <c:v>2756.7799999999997</c:v>
                </c:pt>
                <c:pt idx="9842">
                  <c:v>2756.8</c:v>
                </c:pt>
                <c:pt idx="9843">
                  <c:v>2756.82</c:v>
                </c:pt>
                <c:pt idx="9844">
                  <c:v>2756.84</c:v>
                </c:pt>
                <c:pt idx="9845">
                  <c:v>2756.86</c:v>
                </c:pt>
                <c:pt idx="9846">
                  <c:v>2756.88</c:v>
                </c:pt>
                <c:pt idx="9847">
                  <c:v>2756.9</c:v>
                </c:pt>
                <c:pt idx="9848">
                  <c:v>2756.92</c:v>
                </c:pt>
                <c:pt idx="9849">
                  <c:v>2756.94</c:v>
                </c:pt>
                <c:pt idx="9850">
                  <c:v>2756.96</c:v>
                </c:pt>
                <c:pt idx="9851">
                  <c:v>2756.98</c:v>
                </c:pt>
                <c:pt idx="9852">
                  <c:v>2757</c:v>
                </c:pt>
                <c:pt idx="9853">
                  <c:v>2757.02</c:v>
                </c:pt>
                <c:pt idx="9854">
                  <c:v>2757.04</c:v>
                </c:pt>
                <c:pt idx="9855">
                  <c:v>2757.06</c:v>
                </c:pt>
                <c:pt idx="9856">
                  <c:v>2757.08</c:v>
                </c:pt>
                <c:pt idx="9857">
                  <c:v>2757.1</c:v>
                </c:pt>
                <c:pt idx="9858">
                  <c:v>2757.12</c:v>
                </c:pt>
                <c:pt idx="9859">
                  <c:v>2757.14</c:v>
                </c:pt>
                <c:pt idx="9860">
                  <c:v>2757.16</c:v>
                </c:pt>
                <c:pt idx="9861">
                  <c:v>2757.18</c:v>
                </c:pt>
                <c:pt idx="9862">
                  <c:v>2757.2</c:v>
                </c:pt>
                <c:pt idx="9863">
                  <c:v>2757.22</c:v>
                </c:pt>
                <c:pt idx="9864">
                  <c:v>2757.24</c:v>
                </c:pt>
                <c:pt idx="9865">
                  <c:v>2757.2599999999998</c:v>
                </c:pt>
                <c:pt idx="9866">
                  <c:v>2757.2799999999997</c:v>
                </c:pt>
                <c:pt idx="9867">
                  <c:v>2757.3</c:v>
                </c:pt>
                <c:pt idx="9868">
                  <c:v>2757.32</c:v>
                </c:pt>
                <c:pt idx="9869">
                  <c:v>2757.34</c:v>
                </c:pt>
                <c:pt idx="9870">
                  <c:v>2757.36</c:v>
                </c:pt>
                <c:pt idx="9871">
                  <c:v>2757.38</c:v>
                </c:pt>
                <c:pt idx="9872">
                  <c:v>2757.4</c:v>
                </c:pt>
                <c:pt idx="9873">
                  <c:v>2757.42</c:v>
                </c:pt>
                <c:pt idx="9874">
                  <c:v>2757.44</c:v>
                </c:pt>
                <c:pt idx="9875">
                  <c:v>2757.46</c:v>
                </c:pt>
                <c:pt idx="9876">
                  <c:v>2757.48</c:v>
                </c:pt>
                <c:pt idx="9877">
                  <c:v>2757.5</c:v>
                </c:pt>
                <c:pt idx="9878">
                  <c:v>2757.52</c:v>
                </c:pt>
                <c:pt idx="9879">
                  <c:v>2757.54</c:v>
                </c:pt>
                <c:pt idx="9880">
                  <c:v>2757.56</c:v>
                </c:pt>
                <c:pt idx="9881">
                  <c:v>2757.58</c:v>
                </c:pt>
                <c:pt idx="9882">
                  <c:v>2757.6</c:v>
                </c:pt>
                <c:pt idx="9883">
                  <c:v>2757.62</c:v>
                </c:pt>
                <c:pt idx="9884">
                  <c:v>2757.64</c:v>
                </c:pt>
                <c:pt idx="9885">
                  <c:v>2757.66</c:v>
                </c:pt>
                <c:pt idx="9886">
                  <c:v>2757.68</c:v>
                </c:pt>
                <c:pt idx="9887">
                  <c:v>2757.7</c:v>
                </c:pt>
                <c:pt idx="9888">
                  <c:v>2757.72</c:v>
                </c:pt>
                <c:pt idx="9889">
                  <c:v>2757.74</c:v>
                </c:pt>
                <c:pt idx="9890">
                  <c:v>2757.7599999999998</c:v>
                </c:pt>
                <c:pt idx="9891">
                  <c:v>2757.7799999999997</c:v>
                </c:pt>
                <c:pt idx="9892">
                  <c:v>2757.8</c:v>
                </c:pt>
                <c:pt idx="9893">
                  <c:v>2757.82</c:v>
                </c:pt>
                <c:pt idx="9894">
                  <c:v>2757.84</c:v>
                </c:pt>
                <c:pt idx="9895">
                  <c:v>2757.86</c:v>
                </c:pt>
                <c:pt idx="9896">
                  <c:v>2757.88</c:v>
                </c:pt>
                <c:pt idx="9897">
                  <c:v>2757.9</c:v>
                </c:pt>
                <c:pt idx="9898">
                  <c:v>2757.92</c:v>
                </c:pt>
                <c:pt idx="9899">
                  <c:v>2757.94</c:v>
                </c:pt>
                <c:pt idx="9900">
                  <c:v>2757.96</c:v>
                </c:pt>
                <c:pt idx="9901">
                  <c:v>2757.98</c:v>
                </c:pt>
                <c:pt idx="9902">
                  <c:v>2758</c:v>
                </c:pt>
                <c:pt idx="9903">
                  <c:v>2758.02</c:v>
                </c:pt>
                <c:pt idx="9904">
                  <c:v>2758.04</c:v>
                </c:pt>
                <c:pt idx="9905">
                  <c:v>2758.06</c:v>
                </c:pt>
                <c:pt idx="9906">
                  <c:v>2758.08</c:v>
                </c:pt>
                <c:pt idx="9907">
                  <c:v>2758.1</c:v>
                </c:pt>
                <c:pt idx="9908">
                  <c:v>2758.12</c:v>
                </c:pt>
                <c:pt idx="9909">
                  <c:v>2758.14</c:v>
                </c:pt>
                <c:pt idx="9910">
                  <c:v>2758.16</c:v>
                </c:pt>
                <c:pt idx="9911">
                  <c:v>2758.18</c:v>
                </c:pt>
                <c:pt idx="9912">
                  <c:v>2758.2</c:v>
                </c:pt>
                <c:pt idx="9913">
                  <c:v>2758.22</c:v>
                </c:pt>
                <c:pt idx="9914">
                  <c:v>2758.24</c:v>
                </c:pt>
                <c:pt idx="9915">
                  <c:v>2758.2599999999998</c:v>
                </c:pt>
                <c:pt idx="9916">
                  <c:v>2758.2799999999997</c:v>
                </c:pt>
                <c:pt idx="9917">
                  <c:v>2758.3</c:v>
                </c:pt>
                <c:pt idx="9918">
                  <c:v>2758.32</c:v>
                </c:pt>
                <c:pt idx="9919">
                  <c:v>2758.34</c:v>
                </c:pt>
                <c:pt idx="9920">
                  <c:v>2758.36</c:v>
                </c:pt>
                <c:pt idx="9921">
                  <c:v>2758.38</c:v>
                </c:pt>
                <c:pt idx="9922">
                  <c:v>2758.4</c:v>
                </c:pt>
                <c:pt idx="9923">
                  <c:v>2758.42</c:v>
                </c:pt>
                <c:pt idx="9924">
                  <c:v>2758.44</c:v>
                </c:pt>
                <c:pt idx="9925">
                  <c:v>2758.46</c:v>
                </c:pt>
                <c:pt idx="9926">
                  <c:v>2758.48</c:v>
                </c:pt>
                <c:pt idx="9927">
                  <c:v>2758.5</c:v>
                </c:pt>
                <c:pt idx="9928">
                  <c:v>2758.52</c:v>
                </c:pt>
                <c:pt idx="9929">
                  <c:v>2758.54</c:v>
                </c:pt>
                <c:pt idx="9930">
                  <c:v>2758.56</c:v>
                </c:pt>
                <c:pt idx="9931">
                  <c:v>2758.58</c:v>
                </c:pt>
                <c:pt idx="9932">
                  <c:v>2758.6</c:v>
                </c:pt>
                <c:pt idx="9933">
                  <c:v>2758.62</c:v>
                </c:pt>
                <c:pt idx="9934">
                  <c:v>2758.64</c:v>
                </c:pt>
                <c:pt idx="9935">
                  <c:v>2758.66</c:v>
                </c:pt>
                <c:pt idx="9936">
                  <c:v>2758.68</c:v>
                </c:pt>
                <c:pt idx="9937">
                  <c:v>2758.7</c:v>
                </c:pt>
                <c:pt idx="9938">
                  <c:v>2758.72</c:v>
                </c:pt>
                <c:pt idx="9939">
                  <c:v>2758.74</c:v>
                </c:pt>
                <c:pt idx="9940">
                  <c:v>2758.7599999999998</c:v>
                </c:pt>
                <c:pt idx="9941">
                  <c:v>2758.7799999999997</c:v>
                </c:pt>
                <c:pt idx="9942">
                  <c:v>2758.8</c:v>
                </c:pt>
                <c:pt idx="9943">
                  <c:v>2758.82</c:v>
                </c:pt>
                <c:pt idx="9944">
                  <c:v>2758.84</c:v>
                </c:pt>
                <c:pt idx="9945">
                  <c:v>2758.86</c:v>
                </c:pt>
                <c:pt idx="9946">
                  <c:v>2758.88</c:v>
                </c:pt>
                <c:pt idx="9947">
                  <c:v>2758.9</c:v>
                </c:pt>
                <c:pt idx="9948">
                  <c:v>2758.92</c:v>
                </c:pt>
                <c:pt idx="9949">
                  <c:v>2758.94</c:v>
                </c:pt>
                <c:pt idx="9950">
                  <c:v>2758.96</c:v>
                </c:pt>
                <c:pt idx="9951">
                  <c:v>2758.98</c:v>
                </c:pt>
                <c:pt idx="9952">
                  <c:v>2759</c:v>
                </c:pt>
                <c:pt idx="9953">
                  <c:v>2759.02</c:v>
                </c:pt>
                <c:pt idx="9954">
                  <c:v>2759.04</c:v>
                </c:pt>
                <c:pt idx="9955">
                  <c:v>2759.06</c:v>
                </c:pt>
                <c:pt idx="9956">
                  <c:v>2759.08</c:v>
                </c:pt>
                <c:pt idx="9957">
                  <c:v>2759.1</c:v>
                </c:pt>
                <c:pt idx="9958">
                  <c:v>2759.12</c:v>
                </c:pt>
                <c:pt idx="9959">
                  <c:v>2759.14</c:v>
                </c:pt>
                <c:pt idx="9960">
                  <c:v>2759.16</c:v>
                </c:pt>
                <c:pt idx="9961">
                  <c:v>2759.18</c:v>
                </c:pt>
                <c:pt idx="9962">
                  <c:v>2759.2</c:v>
                </c:pt>
                <c:pt idx="9963">
                  <c:v>2759.22</c:v>
                </c:pt>
                <c:pt idx="9964">
                  <c:v>2759.24</c:v>
                </c:pt>
                <c:pt idx="9965">
                  <c:v>2759.2599999999998</c:v>
                </c:pt>
                <c:pt idx="9966">
                  <c:v>2759.2799999999997</c:v>
                </c:pt>
                <c:pt idx="9967">
                  <c:v>2759.3</c:v>
                </c:pt>
                <c:pt idx="9968">
                  <c:v>2759.32</c:v>
                </c:pt>
                <c:pt idx="9969">
                  <c:v>2759.34</c:v>
                </c:pt>
                <c:pt idx="9970">
                  <c:v>2759.36</c:v>
                </c:pt>
                <c:pt idx="9971">
                  <c:v>2759.38</c:v>
                </c:pt>
                <c:pt idx="9972">
                  <c:v>2759.4</c:v>
                </c:pt>
                <c:pt idx="9973">
                  <c:v>2759.42</c:v>
                </c:pt>
                <c:pt idx="9974">
                  <c:v>2759.44</c:v>
                </c:pt>
                <c:pt idx="9975">
                  <c:v>2759.46</c:v>
                </c:pt>
                <c:pt idx="9976">
                  <c:v>2759.48</c:v>
                </c:pt>
                <c:pt idx="9977">
                  <c:v>2759.5</c:v>
                </c:pt>
                <c:pt idx="9978">
                  <c:v>2759.52</c:v>
                </c:pt>
                <c:pt idx="9979">
                  <c:v>2759.54</c:v>
                </c:pt>
                <c:pt idx="9980">
                  <c:v>2759.56</c:v>
                </c:pt>
                <c:pt idx="9981">
                  <c:v>2759.58</c:v>
                </c:pt>
                <c:pt idx="9982">
                  <c:v>2759.6</c:v>
                </c:pt>
                <c:pt idx="9983">
                  <c:v>2759.62</c:v>
                </c:pt>
                <c:pt idx="9984">
                  <c:v>2759.64</c:v>
                </c:pt>
                <c:pt idx="9985">
                  <c:v>2759.66</c:v>
                </c:pt>
                <c:pt idx="9986">
                  <c:v>2759.68</c:v>
                </c:pt>
                <c:pt idx="9987">
                  <c:v>2759.7</c:v>
                </c:pt>
                <c:pt idx="9988">
                  <c:v>2759.72</c:v>
                </c:pt>
                <c:pt idx="9989">
                  <c:v>2759.74</c:v>
                </c:pt>
                <c:pt idx="9990">
                  <c:v>2759.7599999999998</c:v>
                </c:pt>
                <c:pt idx="9991">
                  <c:v>2759.7799999999997</c:v>
                </c:pt>
                <c:pt idx="9992">
                  <c:v>2759.8</c:v>
                </c:pt>
                <c:pt idx="9993">
                  <c:v>2759.82</c:v>
                </c:pt>
                <c:pt idx="9994">
                  <c:v>2759.84</c:v>
                </c:pt>
                <c:pt idx="9995">
                  <c:v>2759.86</c:v>
                </c:pt>
                <c:pt idx="9996">
                  <c:v>2759.88</c:v>
                </c:pt>
                <c:pt idx="9997">
                  <c:v>2759.9</c:v>
                </c:pt>
                <c:pt idx="9998">
                  <c:v>2759.92</c:v>
                </c:pt>
                <c:pt idx="9999">
                  <c:v>2759.94</c:v>
                </c:pt>
                <c:pt idx="10000">
                  <c:v>2759.96</c:v>
                </c:pt>
                <c:pt idx="10001">
                  <c:v>2759.98</c:v>
                </c:pt>
                <c:pt idx="10002">
                  <c:v>2760</c:v>
                </c:pt>
                <c:pt idx="10003">
                  <c:v>2760.02</c:v>
                </c:pt>
                <c:pt idx="10004">
                  <c:v>2760.04</c:v>
                </c:pt>
                <c:pt idx="10005">
                  <c:v>2760.06</c:v>
                </c:pt>
                <c:pt idx="10006">
                  <c:v>2760.08</c:v>
                </c:pt>
                <c:pt idx="10007">
                  <c:v>2760.1</c:v>
                </c:pt>
                <c:pt idx="10008">
                  <c:v>2760.12</c:v>
                </c:pt>
                <c:pt idx="10009">
                  <c:v>2760.14</c:v>
                </c:pt>
                <c:pt idx="10010">
                  <c:v>2760.16</c:v>
                </c:pt>
                <c:pt idx="10011">
                  <c:v>2760.18</c:v>
                </c:pt>
                <c:pt idx="10012">
                  <c:v>2760.2</c:v>
                </c:pt>
                <c:pt idx="10013">
                  <c:v>2760.22</c:v>
                </c:pt>
                <c:pt idx="10014">
                  <c:v>2760.24</c:v>
                </c:pt>
                <c:pt idx="10015">
                  <c:v>2760.2599999999998</c:v>
                </c:pt>
                <c:pt idx="10016">
                  <c:v>2760.2799999999997</c:v>
                </c:pt>
                <c:pt idx="10017">
                  <c:v>2760.3</c:v>
                </c:pt>
                <c:pt idx="10018">
                  <c:v>2760.32</c:v>
                </c:pt>
                <c:pt idx="10019">
                  <c:v>2760.34</c:v>
                </c:pt>
                <c:pt idx="10020">
                  <c:v>2760.36</c:v>
                </c:pt>
                <c:pt idx="10021">
                  <c:v>2760.38</c:v>
                </c:pt>
                <c:pt idx="10022">
                  <c:v>2760.4</c:v>
                </c:pt>
                <c:pt idx="10023">
                  <c:v>2760.42</c:v>
                </c:pt>
                <c:pt idx="10024">
                  <c:v>2760.44</c:v>
                </c:pt>
                <c:pt idx="10025">
                  <c:v>2760.46</c:v>
                </c:pt>
                <c:pt idx="10026">
                  <c:v>2760.48</c:v>
                </c:pt>
                <c:pt idx="10027">
                  <c:v>2760.5</c:v>
                </c:pt>
                <c:pt idx="10028">
                  <c:v>2760.52</c:v>
                </c:pt>
                <c:pt idx="10029">
                  <c:v>2760.54</c:v>
                </c:pt>
                <c:pt idx="10030">
                  <c:v>2760.56</c:v>
                </c:pt>
                <c:pt idx="10031">
                  <c:v>2760.58</c:v>
                </c:pt>
                <c:pt idx="10032">
                  <c:v>2760.6</c:v>
                </c:pt>
                <c:pt idx="10033">
                  <c:v>2760.62</c:v>
                </c:pt>
                <c:pt idx="10034">
                  <c:v>2760.64</c:v>
                </c:pt>
                <c:pt idx="10035">
                  <c:v>2760.66</c:v>
                </c:pt>
                <c:pt idx="10036">
                  <c:v>2760.68</c:v>
                </c:pt>
                <c:pt idx="10037">
                  <c:v>2760.7</c:v>
                </c:pt>
                <c:pt idx="10038">
                  <c:v>2760.72</c:v>
                </c:pt>
                <c:pt idx="10039">
                  <c:v>2760.74</c:v>
                </c:pt>
                <c:pt idx="10040">
                  <c:v>2760.7599999999998</c:v>
                </c:pt>
                <c:pt idx="10041">
                  <c:v>2760.7799999999997</c:v>
                </c:pt>
                <c:pt idx="10042">
                  <c:v>2760.8</c:v>
                </c:pt>
                <c:pt idx="10043">
                  <c:v>2760.82</c:v>
                </c:pt>
                <c:pt idx="10044">
                  <c:v>2760.84</c:v>
                </c:pt>
                <c:pt idx="10045">
                  <c:v>2760.86</c:v>
                </c:pt>
                <c:pt idx="10046">
                  <c:v>2760.88</c:v>
                </c:pt>
                <c:pt idx="10047">
                  <c:v>2760.9</c:v>
                </c:pt>
                <c:pt idx="10048">
                  <c:v>2760.92</c:v>
                </c:pt>
                <c:pt idx="10049">
                  <c:v>2760.94</c:v>
                </c:pt>
                <c:pt idx="10050">
                  <c:v>2760.96</c:v>
                </c:pt>
                <c:pt idx="10051">
                  <c:v>2760.98</c:v>
                </c:pt>
                <c:pt idx="10052">
                  <c:v>2761</c:v>
                </c:pt>
                <c:pt idx="10053">
                  <c:v>2761.02</c:v>
                </c:pt>
                <c:pt idx="10054">
                  <c:v>2761.04</c:v>
                </c:pt>
                <c:pt idx="10055">
                  <c:v>2761.06</c:v>
                </c:pt>
                <c:pt idx="10056">
                  <c:v>2761.08</c:v>
                </c:pt>
                <c:pt idx="10057">
                  <c:v>2761.1</c:v>
                </c:pt>
                <c:pt idx="10058">
                  <c:v>2761.12</c:v>
                </c:pt>
                <c:pt idx="10059">
                  <c:v>2761.14</c:v>
                </c:pt>
                <c:pt idx="10060">
                  <c:v>2761.16</c:v>
                </c:pt>
                <c:pt idx="10061">
                  <c:v>2761.18</c:v>
                </c:pt>
                <c:pt idx="10062">
                  <c:v>2761.2</c:v>
                </c:pt>
                <c:pt idx="10063">
                  <c:v>2761.22</c:v>
                </c:pt>
                <c:pt idx="10064">
                  <c:v>2761.24</c:v>
                </c:pt>
                <c:pt idx="10065">
                  <c:v>2761.2599999999998</c:v>
                </c:pt>
                <c:pt idx="10066">
                  <c:v>2761.2799999999997</c:v>
                </c:pt>
                <c:pt idx="10067">
                  <c:v>2761.3</c:v>
                </c:pt>
                <c:pt idx="10068">
                  <c:v>2761.32</c:v>
                </c:pt>
                <c:pt idx="10069">
                  <c:v>2761.34</c:v>
                </c:pt>
                <c:pt idx="10070">
                  <c:v>2761.36</c:v>
                </c:pt>
                <c:pt idx="10071">
                  <c:v>2761.38</c:v>
                </c:pt>
                <c:pt idx="10072">
                  <c:v>2761.4</c:v>
                </c:pt>
                <c:pt idx="10073">
                  <c:v>2761.42</c:v>
                </c:pt>
                <c:pt idx="10074">
                  <c:v>2761.44</c:v>
                </c:pt>
                <c:pt idx="10075">
                  <c:v>2761.46</c:v>
                </c:pt>
                <c:pt idx="10076">
                  <c:v>2761.48</c:v>
                </c:pt>
                <c:pt idx="10077">
                  <c:v>2761.5</c:v>
                </c:pt>
                <c:pt idx="10078">
                  <c:v>2761.52</c:v>
                </c:pt>
                <c:pt idx="10079">
                  <c:v>2761.54</c:v>
                </c:pt>
                <c:pt idx="10080">
                  <c:v>2761.56</c:v>
                </c:pt>
                <c:pt idx="10081">
                  <c:v>2761.58</c:v>
                </c:pt>
                <c:pt idx="10082">
                  <c:v>2761.6</c:v>
                </c:pt>
                <c:pt idx="10083">
                  <c:v>2761.62</c:v>
                </c:pt>
                <c:pt idx="10084">
                  <c:v>2761.64</c:v>
                </c:pt>
                <c:pt idx="10085">
                  <c:v>2761.66</c:v>
                </c:pt>
                <c:pt idx="10086">
                  <c:v>2761.68</c:v>
                </c:pt>
                <c:pt idx="10087">
                  <c:v>2761.7</c:v>
                </c:pt>
                <c:pt idx="10088">
                  <c:v>2761.72</c:v>
                </c:pt>
                <c:pt idx="10089">
                  <c:v>2761.74</c:v>
                </c:pt>
                <c:pt idx="10090">
                  <c:v>2761.7599999999998</c:v>
                </c:pt>
                <c:pt idx="10091">
                  <c:v>2761.7799999999997</c:v>
                </c:pt>
                <c:pt idx="10092">
                  <c:v>2761.8</c:v>
                </c:pt>
                <c:pt idx="10093">
                  <c:v>2761.82</c:v>
                </c:pt>
                <c:pt idx="10094">
                  <c:v>2761.84</c:v>
                </c:pt>
                <c:pt idx="10095">
                  <c:v>2761.86</c:v>
                </c:pt>
                <c:pt idx="10096">
                  <c:v>2761.88</c:v>
                </c:pt>
                <c:pt idx="10097">
                  <c:v>2761.9</c:v>
                </c:pt>
                <c:pt idx="10098">
                  <c:v>2761.92</c:v>
                </c:pt>
                <c:pt idx="10099">
                  <c:v>2761.94</c:v>
                </c:pt>
                <c:pt idx="10100">
                  <c:v>2761.96</c:v>
                </c:pt>
                <c:pt idx="10101">
                  <c:v>2761.98</c:v>
                </c:pt>
                <c:pt idx="10102">
                  <c:v>2762</c:v>
                </c:pt>
                <c:pt idx="10103">
                  <c:v>2762.02</c:v>
                </c:pt>
                <c:pt idx="10104">
                  <c:v>2762.04</c:v>
                </c:pt>
                <c:pt idx="10105">
                  <c:v>2762.06</c:v>
                </c:pt>
                <c:pt idx="10106">
                  <c:v>2762.08</c:v>
                </c:pt>
                <c:pt idx="10107">
                  <c:v>2762.1</c:v>
                </c:pt>
                <c:pt idx="10108">
                  <c:v>2762.12</c:v>
                </c:pt>
                <c:pt idx="10109">
                  <c:v>2762.14</c:v>
                </c:pt>
                <c:pt idx="10110">
                  <c:v>2762.16</c:v>
                </c:pt>
                <c:pt idx="10111">
                  <c:v>2762.18</c:v>
                </c:pt>
                <c:pt idx="10112">
                  <c:v>2762.2</c:v>
                </c:pt>
                <c:pt idx="10113">
                  <c:v>2762.22</c:v>
                </c:pt>
                <c:pt idx="10114">
                  <c:v>2762.24</c:v>
                </c:pt>
                <c:pt idx="10115">
                  <c:v>2762.2599999999998</c:v>
                </c:pt>
                <c:pt idx="10116">
                  <c:v>2762.2799999999997</c:v>
                </c:pt>
                <c:pt idx="10117">
                  <c:v>2762.3</c:v>
                </c:pt>
                <c:pt idx="10118">
                  <c:v>2762.32</c:v>
                </c:pt>
                <c:pt idx="10119">
                  <c:v>2762.34</c:v>
                </c:pt>
                <c:pt idx="10120">
                  <c:v>2762.36</c:v>
                </c:pt>
                <c:pt idx="10121">
                  <c:v>2762.38</c:v>
                </c:pt>
                <c:pt idx="10122">
                  <c:v>2762.4</c:v>
                </c:pt>
                <c:pt idx="10123">
                  <c:v>2762.42</c:v>
                </c:pt>
                <c:pt idx="10124">
                  <c:v>2762.44</c:v>
                </c:pt>
                <c:pt idx="10125">
                  <c:v>2762.46</c:v>
                </c:pt>
                <c:pt idx="10126">
                  <c:v>2762.48</c:v>
                </c:pt>
                <c:pt idx="10127">
                  <c:v>2762.5</c:v>
                </c:pt>
                <c:pt idx="10128">
                  <c:v>2762.52</c:v>
                </c:pt>
                <c:pt idx="10129">
                  <c:v>2762.54</c:v>
                </c:pt>
                <c:pt idx="10130">
                  <c:v>2762.56</c:v>
                </c:pt>
                <c:pt idx="10131">
                  <c:v>2762.58</c:v>
                </c:pt>
                <c:pt idx="10132">
                  <c:v>2762.6</c:v>
                </c:pt>
                <c:pt idx="10133">
                  <c:v>2762.62</c:v>
                </c:pt>
                <c:pt idx="10134">
                  <c:v>2762.64</c:v>
                </c:pt>
                <c:pt idx="10135">
                  <c:v>2762.66</c:v>
                </c:pt>
                <c:pt idx="10136">
                  <c:v>2762.68</c:v>
                </c:pt>
                <c:pt idx="10137">
                  <c:v>2762.7</c:v>
                </c:pt>
                <c:pt idx="10138">
                  <c:v>2762.72</c:v>
                </c:pt>
                <c:pt idx="10139">
                  <c:v>2762.74</c:v>
                </c:pt>
                <c:pt idx="10140">
                  <c:v>2762.7599999999998</c:v>
                </c:pt>
                <c:pt idx="10141">
                  <c:v>2762.7799999999997</c:v>
                </c:pt>
                <c:pt idx="10142">
                  <c:v>2762.8</c:v>
                </c:pt>
                <c:pt idx="10143">
                  <c:v>2762.82</c:v>
                </c:pt>
                <c:pt idx="10144">
                  <c:v>2762.84</c:v>
                </c:pt>
                <c:pt idx="10145">
                  <c:v>2762.86</c:v>
                </c:pt>
                <c:pt idx="10146">
                  <c:v>2762.88</c:v>
                </c:pt>
                <c:pt idx="10147">
                  <c:v>2762.9</c:v>
                </c:pt>
                <c:pt idx="10148">
                  <c:v>2762.92</c:v>
                </c:pt>
                <c:pt idx="10149">
                  <c:v>2762.94</c:v>
                </c:pt>
                <c:pt idx="10150">
                  <c:v>2762.96</c:v>
                </c:pt>
                <c:pt idx="10151">
                  <c:v>2762.98</c:v>
                </c:pt>
                <c:pt idx="10152">
                  <c:v>2763</c:v>
                </c:pt>
                <c:pt idx="10153">
                  <c:v>2763.02</c:v>
                </c:pt>
                <c:pt idx="10154">
                  <c:v>2763.04</c:v>
                </c:pt>
                <c:pt idx="10155">
                  <c:v>2763.06</c:v>
                </c:pt>
                <c:pt idx="10156">
                  <c:v>2763.08</c:v>
                </c:pt>
                <c:pt idx="10157">
                  <c:v>2763.1</c:v>
                </c:pt>
                <c:pt idx="10158">
                  <c:v>2763.12</c:v>
                </c:pt>
                <c:pt idx="10159">
                  <c:v>2763.14</c:v>
                </c:pt>
                <c:pt idx="10160">
                  <c:v>2763.16</c:v>
                </c:pt>
                <c:pt idx="10161">
                  <c:v>2763.18</c:v>
                </c:pt>
                <c:pt idx="10162">
                  <c:v>2763.2</c:v>
                </c:pt>
                <c:pt idx="10163">
                  <c:v>2763.22</c:v>
                </c:pt>
                <c:pt idx="10164">
                  <c:v>2763.24</c:v>
                </c:pt>
                <c:pt idx="10165">
                  <c:v>2763.2599999999998</c:v>
                </c:pt>
                <c:pt idx="10166">
                  <c:v>2763.2799999999997</c:v>
                </c:pt>
                <c:pt idx="10167">
                  <c:v>2763.3</c:v>
                </c:pt>
                <c:pt idx="10168">
                  <c:v>2763.32</c:v>
                </c:pt>
                <c:pt idx="10169">
                  <c:v>2763.34</c:v>
                </c:pt>
                <c:pt idx="10170">
                  <c:v>2763.36</c:v>
                </c:pt>
                <c:pt idx="10171">
                  <c:v>2763.38</c:v>
                </c:pt>
                <c:pt idx="10172">
                  <c:v>2763.4</c:v>
                </c:pt>
                <c:pt idx="10173">
                  <c:v>2763.42</c:v>
                </c:pt>
                <c:pt idx="10174">
                  <c:v>2763.44</c:v>
                </c:pt>
                <c:pt idx="10175">
                  <c:v>2763.46</c:v>
                </c:pt>
                <c:pt idx="10176">
                  <c:v>2763.48</c:v>
                </c:pt>
                <c:pt idx="10177">
                  <c:v>2763.5</c:v>
                </c:pt>
                <c:pt idx="10178">
                  <c:v>2763.52</c:v>
                </c:pt>
                <c:pt idx="10179">
                  <c:v>2763.54</c:v>
                </c:pt>
                <c:pt idx="10180">
                  <c:v>2763.56</c:v>
                </c:pt>
                <c:pt idx="10181">
                  <c:v>2763.58</c:v>
                </c:pt>
                <c:pt idx="10182">
                  <c:v>2763.6</c:v>
                </c:pt>
                <c:pt idx="10183">
                  <c:v>2763.62</c:v>
                </c:pt>
                <c:pt idx="10184">
                  <c:v>2763.64</c:v>
                </c:pt>
                <c:pt idx="10185">
                  <c:v>2763.66</c:v>
                </c:pt>
                <c:pt idx="10186">
                  <c:v>2763.68</c:v>
                </c:pt>
                <c:pt idx="10187">
                  <c:v>2763.7</c:v>
                </c:pt>
                <c:pt idx="10188">
                  <c:v>2763.72</c:v>
                </c:pt>
                <c:pt idx="10189">
                  <c:v>2763.74</c:v>
                </c:pt>
                <c:pt idx="10190">
                  <c:v>2763.7599999999998</c:v>
                </c:pt>
                <c:pt idx="10191">
                  <c:v>2763.7799999999997</c:v>
                </c:pt>
                <c:pt idx="10192">
                  <c:v>2763.8</c:v>
                </c:pt>
                <c:pt idx="10193">
                  <c:v>2763.82</c:v>
                </c:pt>
                <c:pt idx="10194">
                  <c:v>2763.84</c:v>
                </c:pt>
                <c:pt idx="10195">
                  <c:v>2763.86</c:v>
                </c:pt>
                <c:pt idx="10196">
                  <c:v>2763.88</c:v>
                </c:pt>
                <c:pt idx="10197">
                  <c:v>2763.9</c:v>
                </c:pt>
                <c:pt idx="10198">
                  <c:v>2763.92</c:v>
                </c:pt>
                <c:pt idx="10199">
                  <c:v>2763.94</c:v>
                </c:pt>
                <c:pt idx="10200">
                  <c:v>2763.96</c:v>
                </c:pt>
                <c:pt idx="10201">
                  <c:v>2763.98</c:v>
                </c:pt>
                <c:pt idx="10202">
                  <c:v>2764</c:v>
                </c:pt>
                <c:pt idx="10203">
                  <c:v>2764.02</c:v>
                </c:pt>
                <c:pt idx="10204">
                  <c:v>2764.04</c:v>
                </c:pt>
                <c:pt idx="10205">
                  <c:v>2764.06</c:v>
                </c:pt>
                <c:pt idx="10206">
                  <c:v>2764.08</c:v>
                </c:pt>
                <c:pt idx="10207">
                  <c:v>2764.1</c:v>
                </c:pt>
                <c:pt idx="10208">
                  <c:v>2764.12</c:v>
                </c:pt>
                <c:pt idx="10209">
                  <c:v>2764.14</c:v>
                </c:pt>
                <c:pt idx="10210">
                  <c:v>2764.16</c:v>
                </c:pt>
                <c:pt idx="10211">
                  <c:v>2764.18</c:v>
                </c:pt>
                <c:pt idx="10212">
                  <c:v>2764.2</c:v>
                </c:pt>
                <c:pt idx="10213">
                  <c:v>2764.22</c:v>
                </c:pt>
                <c:pt idx="10214">
                  <c:v>2764.24</c:v>
                </c:pt>
                <c:pt idx="10215">
                  <c:v>2764.2599999999998</c:v>
                </c:pt>
                <c:pt idx="10216">
                  <c:v>2764.2799999999997</c:v>
                </c:pt>
                <c:pt idx="10217">
                  <c:v>2764.3</c:v>
                </c:pt>
                <c:pt idx="10218">
                  <c:v>2764.32</c:v>
                </c:pt>
                <c:pt idx="10219">
                  <c:v>2764.34</c:v>
                </c:pt>
                <c:pt idx="10220">
                  <c:v>2764.36</c:v>
                </c:pt>
                <c:pt idx="10221">
                  <c:v>2764.38</c:v>
                </c:pt>
                <c:pt idx="10222">
                  <c:v>2764.4</c:v>
                </c:pt>
                <c:pt idx="10223">
                  <c:v>2764.42</c:v>
                </c:pt>
                <c:pt idx="10224">
                  <c:v>2764.44</c:v>
                </c:pt>
                <c:pt idx="10225">
                  <c:v>2764.46</c:v>
                </c:pt>
                <c:pt idx="10226">
                  <c:v>2764.48</c:v>
                </c:pt>
                <c:pt idx="10227">
                  <c:v>2764.5</c:v>
                </c:pt>
                <c:pt idx="10228">
                  <c:v>2764.52</c:v>
                </c:pt>
                <c:pt idx="10229">
                  <c:v>2764.54</c:v>
                </c:pt>
                <c:pt idx="10230">
                  <c:v>2764.56</c:v>
                </c:pt>
                <c:pt idx="10231">
                  <c:v>2764.58</c:v>
                </c:pt>
                <c:pt idx="10232">
                  <c:v>2764.6</c:v>
                </c:pt>
                <c:pt idx="10233">
                  <c:v>2764.62</c:v>
                </c:pt>
                <c:pt idx="10234">
                  <c:v>2764.64</c:v>
                </c:pt>
                <c:pt idx="10235">
                  <c:v>2764.66</c:v>
                </c:pt>
                <c:pt idx="10236">
                  <c:v>2764.68</c:v>
                </c:pt>
                <c:pt idx="10237">
                  <c:v>2764.7</c:v>
                </c:pt>
                <c:pt idx="10238">
                  <c:v>2764.72</c:v>
                </c:pt>
                <c:pt idx="10239">
                  <c:v>2764.74</c:v>
                </c:pt>
                <c:pt idx="10240">
                  <c:v>2764.7599999999998</c:v>
                </c:pt>
                <c:pt idx="10241">
                  <c:v>2764.7799999999997</c:v>
                </c:pt>
                <c:pt idx="10242">
                  <c:v>2764.8</c:v>
                </c:pt>
                <c:pt idx="10243">
                  <c:v>2764.82</c:v>
                </c:pt>
                <c:pt idx="10244">
                  <c:v>2764.84</c:v>
                </c:pt>
                <c:pt idx="10245">
                  <c:v>2764.86</c:v>
                </c:pt>
                <c:pt idx="10246">
                  <c:v>2764.88</c:v>
                </c:pt>
                <c:pt idx="10247">
                  <c:v>2764.9</c:v>
                </c:pt>
                <c:pt idx="10248">
                  <c:v>2764.92</c:v>
                </c:pt>
                <c:pt idx="10249">
                  <c:v>2764.94</c:v>
                </c:pt>
                <c:pt idx="10250">
                  <c:v>2764.96</c:v>
                </c:pt>
                <c:pt idx="10251">
                  <c:v>2764.98</c:v>
                </c:pt>
                <c:pt idx="10252">
                  <c:v>2765</c:v>
                </c:pt>
                <c:pt idx="10253">
                  <c:v>2765.02</c:v>
                </c:pt>
                <c:pt idx="10254">
                  <c:v>2765.04</c:v>
                </c:pt>
                <c:pt idx="10255">
                  <c:v>2765.06</c:v>
                </c:pt>
                <c:pt idx="10256">
                  <c:v>2765.08</c:v>
                </c:pt>
                <c:pt idx="10257">
                  <c:v>2765.1</c:v>
                </c:pt>
                <c:pt idx="10258">
                  <c:v>2765.12</c:v>
                </c:pt>
                <c:pt idx="10259">
                  <c:v>2765.14</c:v>
                </c:pt>
                <c:pt idx="10260">
                  <c:v>2765.16</c:v>
                </c:pt>
                <c:pt idx="10261">
                  <c:v>2765.18</c:v>
                </c:pt>
                <c:pt idx="10262">
                  <c:v>2765.2</c:v>
                </c:pt>
                <c:pt idx="10263">
                  <c:v>2765.22</c:v>
                </c:pt>
                <c:pt idx="10264">
                  <c:v>2765.24</c:v>
                </c:pt>
                <c:pt idx="10265">
                  <c:v>2765.2599999999998</c:v>
                </c:pt>
                <c:pt idx="10266">
                  <c:v>2765.2799999999997</c:v>
                </c:pt>
                <c:pt idx="10267">
                  <c:v>2765.3</c:v>
                </c:pt>
                <c:pt idx="10268">
                  <c:v>2765.32</c:v>
                </c:pt>
                <c:pt idx="10269">
                  <c:v>2765.34</c:v>
                </c:pt>
                <c:pt idx="10270">
                  <c:v>2765.36</c:v>
                </c:pt>
                <c:pt idx="10271">
                  <c:v>2765.38</c:v>
                </c:pt>
                <c:pt idx="10272">
                  <c:v>2765.4</c:v>
                </c:pt>
                <c:pt idx="10273">
                  <c:v>2765.42</c:v>
                </c:pt>
                <c:pt idx="10274">
                  <c:v>2765.44</c:v>
                </c:pt>
                <c:pt idx="10275">
                  <c:v>2765.46</c:v>
                </c:pt>
                <c:pt idx="10276">
                  <c:v>2765.48</c:v>
                </c:pt>
                <c:pt idx="10277">
                  <c:v>2765.5</c:v>
                </c:pt>
                <c:pt idx="10278">
                  <c:v>2765.52</c:v>
                </c:pt>
                <c:pt idx="10279">
                  <c:v>2765.54</c:v>
                </c:pt>
                <c:pt idx="10280">
                  <c:v>2765.56</c:v>
                </c:pt>
                <c:pt idx="10281">
                  <c:v>2765.58</c:v>
                </c:pt>
                <c:pt idx="10282">
                  <c:v>2765.6</c:v>
                </c:pt>
                <c:pt idx="10283">
                  <c:v>2765.62</c:v>
                </c:pt>
                <c:pt idx="10284">
                  <c:v>2765.64</c:v>
                </c:pt>
                <c:pt idx="10285">
                  <c:v>2765.66</c:v>
                </c:pt>
                <c:pt idx="10286">
                  <c:v>2765.68</c:v>
                </c:pt>
                <c:pt idx="10287">
                  <c:v>2765.7</c:v>
                </c:pt>
                <c:pt idx="10288">
                  <c:v>2765.72</c:v>
                </c:pt>
                <c:pt idx="10289">
                  <c:v>2765.74</c:v>
                </c:pt>
                <c:pt idx="10290">
                  <c:v>2765.7599999999998</c:v>
                </c:pt>
                <c:pt idx="10291">
                  <c:v>2765.7799999999997</c:v>
                </c:pt>
                <c:pt idx="10292">
                  <c:v>2765.8</c:v>
                </c:pt>
                <c:pt idx="10293">
                  <c:v>2765.82</c:v>
                </c:pt>
                <c:pt idx="10294">
                  <c:v>2765.84</c:v>
                </c:pt>
                <c:pt idx="10295">
                  <c:v>2765.86</c:v>
                </c:pt>
                <c:pt idx="10296">
                  <c:v>2765.88</c:v>
                </c:pt>
                <c:pt idx="10297">
                  <c:v>2765.9</c:v>
                </c:pt>
                <c:pt idx="10298">
                  <c:v>2765.92</c:v>
                </c:pt>
                <c:pt idx="10299">
                  <c:v>2765.94</c:v>
                </c:pt>
                <c:pt idx="10300">
                  <c:v>2765.96</c:v>
                </c:pt>
                <c:pt idx="10301">
                  <c:v>2765.98</c:v>
                </c:pt>
                <c:pt idx="10302">
                  <c:v>2766</c:v>
                </c:pt>
                <c:pt idx="10303">
                  <c:v>2766.02</c:v>
                </c:pt>
                <c:pt idx="10304">
                  <c:v>2766.04</c:v>
                </c:pt>
                <c:pt idx="10305">
                  <c:v>2766.06</c:v>
                </c:pt>
                <c:pt idx="10306">
                  <c:v>2766.08</c:v>
                </c:pt>
                <c:pt idx="10307">
                  <c:v>2766.1</c:v>
                </c:pt>
                <c:pt idx="10308">
                  <c:v>2766.12</c:v>
                </c:pt>
                <c:pt idx="10309">
                  <c:v>2766.14</c:v>
                </c:pt>
                <c:pt idx="10310">
                  <c:v>2766.16</c:v>
                </c:pt>
                <c:pt idx="10311">
                  <c:v>2766.18</c:v>
                </c:pt>
                <c:pt idx="10312">
                  <c:v>2766.2</c:v>
                </c:pt>
                <c:pt idx="10313">
                  <c:v>2766.22</c:v>
                </c:pt>
                <c:pt idx="10314">
                  <c:v>2766.24</c:v>
                </c:pt>
                <c:pt idx="10315">
                  <c:v>2766.2599999999998</c:v>
                </c:pt>
                <c:pt idx="10316">
                  <c:v>2766.2799999999997</c:v>
                </c:pt>
                <c:pt idx="10317">
                  <c:v>2766.3</c:v>
                </c:pt>
                <c:pt idx="10318">
                  <c:v>2766.32</c:v>
                </c:pt>
                <c:pt idx="10319">
                  <c:v>2766.34</c:v>
                </c:pt>
                <c:pt idx="10320">
                  <c:v>2766.36</c:v>
                </c:pt>
                <c:pt idx="10321">
                  <c:v>2766.38</c:v>
                </c:pt>
                <c:pt idx="10322">
                  <c:v>2766.4</c:v>
                </c:pt>
                <c:pt idx="10323">
                  <c:v>2766.42</c:v>
                </c:pt>
                <c:pt idx="10324">
                  <c:v>2766.44</c:v>
                </c:pt>
                <c:pt idx="10325">
                  <c:v>2766.46</c:v>
                </c:pt>
                <c:pt idx="10326">
                  <c:v>2766.48</c:v>
                </c:pt>
                <c:pt idx="10327">
                  <c:v>2766.5</c:v>
                </c:pt>
                <c:pt idx="10328">
                  <c:v>2766.52</c:v>
                </c:pt>
                <c:pt idx="10329">
                  <c:v>2766.54</c:v>
                </c:pt>
                <c:pt idx="10330">
                  <c:v>2766.56</c:v>
                </c:pt>
                <c:pt idx="10331">
                  <c:v>2766.58</c:v>
                </c:pt>
                <c:pt idx="10332">
                  <c:v>2766.6</c:v>
                </c:pt>
                <c:pt idx="10333">
                  <c:v>2766.62</c:v>
                </c:pt>
                <c:pt idx="10334">
                  <c:v>2766.64</c:v>
                </c:pt>
                <c:pt idx="10335">
                  <c:v>2766.66</c:v>
                </c:pt>
                <c:pt idx="10336">
                  <c:v>2766.68</c:v>
                </c:pt>
                <c:pt idx="10337">
                  <c:v>2766.7</c:v>
                </c:pt>
                <c:pt idx="10338">
                  <c:v>2766.72</c:v>
                </c:pt>
                <c:pt idx="10339">
                  <c:v>2766.74</c:v>
                </c:pt>
                <c:pt idx="10340">
                  <c:v>2766.7599999999998</c:v>
                </c:pt>
                <c:pt idx="10341">
                  <c:v>2766.7799999999997</c:v>
                </c:pt>
                <c:pt idx="10342">
                  <c:v>2766.8</c:v>
                </c:pt>
                <c:pt idx="10343">
                  <c:v>2766.82</c:v>
                </c:pt>
                <c:pt idx="10344">
                  <c:v>2766.84</c:v>
                </c:pt>
                <c:pt idx="10345">
                  <c:v>2766.86</c:v>
                </c:pt>
                <c:pt idx="10346">
                  <c:v>2766.88</c:v>
                </c:pt>
                <c:pt idx="10347">
                  <c:v>2766.9</c:v>
                </c:pt>
                <c:pt idx="10348">
                  <c:v>2766.92</c:v>
                </c:pt>
                <c:pt idx="10349">
                  <c:v>2766.94</c:v>
                </c:pt>
                <c:pt idx="10350">
                  <c:v>2766.96</c:v>
                </c:pt>
                <c:pt idx="10351">
                  <c:v>2766.98</c:v>
                </c:pt>
                <c:pt idx="10352">
                  <c:v>2767</c:v>
                </c:pt>
                <c:pt idx="10353">
                  <c:v>2767.02</c:v>
                </c:pt>
                <c:pt idx="10354">
                  <c:v>2767.04</c:v>
                </c:pt>
                <c:pt idx="10355">
                  <c:v>2767.06</c:v>
                </c:pt>
                <c:pt idx="10356">
                  <c:v>2767.08</c:v>
                </c:pt>
                <c:pt idx="10357">
                  <c:v>2767.1</c:v>
                </c:pt>
                <c:pt idx="10358">
                  <c:v>2767.12</c:v>
                </c:pt>
                <c:pt idx="10359">
                  <c:v>2767.14</c:v>
                </c:pt>
                <c:pt idx="10360">
                  <c:v>2767.16</c:v>
                </c:pt>
                <c:pt idx="10361">
                  <c:v>2767.18</c:v>
                </c:pt>
                <c:pt idx="10362">
                  <c:v>2767.2</c:v>
                </c:pt>
                <c:pt idx="10363">
                  <c:v>2767.22</c:v>
                </c:pt>
                <c:pt idx="10364">
                  <c:v>2767.24</c:v>
                </c:pt>
                <c:pt idx="10365">
                  <c:v>2767.2599999999998</c:v>
                </c:pt>
                <c:pt idx="10366">
                  <c:v>2767.2799999999997</c:v>
                </c:pt>
                <c:pt idx="10367">
                  <c:v>2767.3</c:v>
                </c:pt>
                <c:pt idx="10368">
                  <c:v>2767.32</c:v>
                </c:pt>
                <c:pt idx="10369">
                  <c:v>2767.34</c:v>
                </c:pt>
                <c:pt idx="10370">
                  <c:v>2767.36</c:v>
                </c:pt>
                <c:pt idx="10371">
                  <c:v>2767.38</c:v>
                </c:pt>
                <c:pt idx="10372">
                  <c:v>2767.4</c:v>
                </c:pt>
                <c:pt idx="10373">
                  <c:v>2767.42</c:v>
                </c:pt>
                <c:pt idx="10374">
                  <c:v>2767.44</c:v>
                </c:pt>
                <c:pt idx="10375">
                  <c:v>2767.46</c:v>
                </c:pt>
                <c:pt idx="10376">
                  <c:v>2767.48</c:v>
                </c:pt>
                <c:pt idx="10377">
                  <c:v>2767.5</c:v>
                </c:pt>
                <c:pt idx="10378">
                  <c:v>2767.52</c:v>
                </c:pt>
                <c:pt idx="10379">
                  <c:v>2767.54</c:v>
                </c:pt>
                <c:pt idx="10380">
                  <c:v>2767.56</c:v>
                </c:pt>
                <c:pt idx="10381">
                  <c:v>2767.58</c:v>
                </c:pt>
                <c:pt idx="10382">
                  <c:v>2767.6</c:v>
                </c:pt>
                <c:pt idx="10383">
                  <c:v>2767.62</c:v>
                </c:pt>
                <c:pt idx="10384">
                  <c:v>2767.64</c:v>
                </c:pt>
                <c:pt idx="10385">
                  <c:v>2767.66</c:v>
                </c:pt>
                <c:pt idx="10386">
                  <c:v>2767.68</c:v>
                </c:pt>
                <c:pt idx="10387">
                  <c:v>2767.7</c:v>
                </c:pt>
                <c:pt idx="10388">
                  <c:v>2767.72</c:v>
                </c:pt>
                <c:pt idx="10389">
                  <c:v>2767.74</c:v>
                </c:pt>
                <c:pt idx="10390">
                  <c:v>2767.7599999999998</c:v>
                </c:pt>
                <c:pt idx="10391">
                  <c:v>2767.7799999999997</c:v>
                </c:pt>
                <c:pt idx="10392">
                  <c:v>2767.8</c:v>
                </c:pt>
                <c:pt idx="10393">
                  <c:v>2767.82</c:v>
                </c:pt>
                <c:pt idx="10394">
                  <c:v>2767.84</c:v>
                </c:pt>
                <c:pt idx="10395">
                  <c:v>2767.86</c:v>
                </c:pt>
                <c:pt idx="10396">
                  <c:v>2767.88</c:v>
                </c:pt>
                <c:pt idx="10397">
                  <c:v>2767.9</c:v>
                </c:pt>
                <c:pt idx="10398">
                  <c:v>2767.92</c:v>
                </c:pt>
                <c:pt idx="10399">
                  <c:v>2767.94</c:v>
                </c:pt>
                <c:pt idx="10400">
                  <c:v>2767.96</c:v>
                </c:pt>
                <c:pt idx="10401">
                  <c:v>2767.98</c:v>
                </c:pt>
                <c:pt idx="10402">
                  <c:v>2768</c:v>
                </c:pt>
                <c:pt idx="10403">
                  <c:v>2768.02</c:v>
                </c:pt>
                <c:pt idx="10404">
                  <c:v>2768.04</c:v>
                </c:pt>
                <c:pt idx="10405">
                  <c:v>2768.06</c:v>
                </c:pt>
                <c:pt idx="10406">
                  <c:v>2768.08</c:v>
                </c:pt>
                <c:pt idx="10407">
                  <c:v>2768.1</c:v>
                </c:pt>
                <c:pt idx="10408">
                  <c:v>2768.12</c:v>
                </c:pt>
                <c:pt idx="10409">
                  <c:v>2768.14</c:v>
                </c:pt>
                <c:pt idx="10410">
                  <c:v>2768.16</c:v>
                </c:pt>
                <c:pt idx="10411">
                  <c:v>2768.18</c:v>
                </c:pt>
                <c:pt idx="10412">
                  <c:v>2768.2</c:v>
                </c:pt>
                <c:pt idx="10413">
                  <c:v>2768.22</c:v>
                </c:pt>
                <c:pt idx="10414">
                  <c:v>2768.24</c:v>
                </c:pt>
                <c:pt idx="10415">
                  <c:v>2768.2599999999998</c:v>
                </c:pt>
                <c:pt idx="10416">
                  <c:v>2768.2799999999997</c:v>
                </c:pt>
                <c:pt idx="10417">
                  <c:v>2768.3</c:v>
                </c:pt>
                <c:pt idx="10418">
                  <c:v>2768.32</c:v>
                </c:pt>
                <c:pt idx="10419">
                  <c:v>2768.34</c:v>
                </c:pt>
                <c:pt idx="10420">
                  <c:v>2768.36</c:v>
                </c:pt>
                <c:pt idx="10421">
                  <c:v>2768.38</c:v>
                </c:pt>
                <c:pt idx="10422">
                  <c:v>2768.4</c:v>
                </c:pt>
                <c:pt idx="10423">
                  <c:v>2768.42</c:v>
                </c:pt>
                <c:pt idx="10424">
                  <c:v>2768.44</c:v>
                </c:pt>
                <c:pt idx="10425">
                  <c:v>2768.46</c:v>
                </c:pt>
                <c:pt idx="10426">
                  <c:v>2768.48</c:v>
                </c:pt>
                <c:pt idx="10427">
                  <c:v>2768.5</c:v>
                </c:pt>
                <c:pt idx="10428">
                  <c:v>2768.52</c:v>
                </c:pt>
                <c:pt idx="10429">
                  <c:v>2768.54</c:v>
                </c:pt>
                <c:pt idx="10430">
                  <c:v>2768.56</c:v>
                </c:pt>
                <c:pt idx="10431">
                  <c:v>2768.58</c:v>
                </c:pt>
                <c:pt idx="10432">
                  <c:v>2768.6</c:v>
                </c:pt>
                <c:pt idx="10433">
                  <c:v>2768.62</c:v>
                </c:pt>
                <c:pt idx="10434">
                  <c:v>2768.64</c:v>
                </c:pt>
                <c:pt idx="10435">
                  <c:v>2768.66</c:v>
                </c:pt>
                <c:pt idx="10436">
                  <c:v>2768.68</c:v>
                </c:pt>
                <c:pt idx="10437">
                  <c:v>2768.7</c:v>
                </c:pt>
                <c:pt idx="10438">
                  <c:v>2768.72</c:v>
                </c:pt>
                <c:pt idx="10439">
                  <c:v>2768.74</c:v>
                </c:pt>
                <c:pt idx="10440">
                  <c:v>2768.7599999999998</c:v>
                </c:pt>
                <c:pt idx="10441">
                  <c:v>2768.7799999999997</c:v>
                </c:pt>
                <c:pt idx="10442">
                  <c:v>2768.8</c:v>
                </c:pt>
                <c:pt idx="10443">
                  <c:v>2768.82</c:v>
                </c:pt>
                <c:pt idx="10444">
                  <c:v>2768.84</c:v>
                </c:pt>
                <c:pt idx="10445">
                  <c:v>2768.86</c:v>
                </c:pt>
                <c:pt idx="10446">
                  <c:v>2768.88</c:v>
                </c:pt>
                <c:pt idx="10447">
                  <c:v>2768.9</c:v>
                </c:pt>
                <c:pt idx="10448">
                  <c:v>2768.92</c:v>
                </c:pt>
                <c:pt idx="10449">
                  <c:v>2768.94</c:v>
                </c:pt>
                <c:pt idx="10450">
                  <c:v>2768.96</c:v>
                </c:pt>
                <c:pt idx="10451">
                  <c:v>2768.98</c:v>
                </c:pt>
                <c:pt idx="10452">
                  <c:v>2769</c:v>
                </c:pt>
                <c:pt idx="10453">
                  <c:v>2769.02</c:v>
                </c:pt>
                <c:pt idx="10454">
                  <c:v>2769.04</c:v>
                </c:pt>
                <c:pt idx="10455">
                  <c:v>2769.06</c:v>
                </c:pt>
                <c:pt idx="10456">
                  <c:v>2769.08</c:v>
                </c:pt>
                <c:pt idx="10457">
                  <c:v>2769.1</c:v>
                </c:pt>
                <c:pt idx="10458">
                  <c:v>2769.12</c:v>
                </c:pt>
                <c:pt idx="10459">
                  <c:v>2769.14</c:v>
                </c:pt>
                <c:pt idx="10460">
                  <c:v>2769.16</c:v>
                </c:pt>
                <c:pt idx="10461">
                  <c:v>2769.18</c:v>
                </c:pt>
                <c:pt idx="10462">
                  <c:v>2769.2</c:v>
                </c:pt>
                <c:pt idx="10463">
                  <c:v>2769.22</c:v>
                </c:pt>
                <c:pt idx="10464">
                  <c:v>2769.24</c:v>
                </c:pt>
                <c:pt idx="10465">
                  <c:v>2769.2599999999998</c:v>
                </c:pt>
                <c:pt idx="10466">
                  <c:v>2769.2799999999997</c:v>
                </c:pt>
                <c:pt idx="10467">
                  <c:v>2769.3</c:v>
                </c:pt>
                <c:pt idx="10468">
                  <c:v>2769.32</c:v>
                </c:pt>
                <c:pt idx="10469">
                  <c:v>2769.34</c:v>
                </c:pt>
                <c:pt idx="10470">
                  <c:v>2769.36</c:v>
                </c:pt>
                <c:pt idx="10471">
                  <c:v>2769.38</c:v>
                </c:pt>
                <c:pt idx="10472">
                  <c:v>2769.4</c:v>
                </c:pt>
                <c:pt idx="10473">
                  <c:v>2769.42</c:v>
                </c:pt>
                <c:pt idx="10474">
                  <c:v>2769.44</c:v>
                </c:pt>
                <c:pt idx="10475">
                  <c:v>2769.46</c:v>
                </c:pt>
                <c:pt idx="10476">
                  <c:v>2769.48</c:v>
                </c:pt>
                <c:pt idx="10477">
                  <c:v>2769.5</c:v>
                </c:pt>
                <c:pt idx="10478">
                  <c:v>2769.52</c:v>
                </c:pt>
                <c:pt idx="10479">
                  <c:v>2769.54</c:v>
                </c:pt>
                <c:pt idx="10480">
                  <c:v>2769.56</c:v>
                </c:pt>
                <c:pt idx="10481">
                  <c:v>2769.58</c:v>
                </c:pt>
                <c:pt idx="10482">
                  <c:v>2769.6</c:v>
                </c:pt>
                <c:pt idx="10483">
                  <c:v>2769.62</c:v>
                </c:pt>
                <c:pt idx="10484">
                  <c:v>2769.64</c:v>
                </c:pt>
                <c:pt idx="10485">
                  <c:v>2769.66</c:v>
                </c:pt>
                <c:pt idx="10486">
                  <c:v>2769.68</c:v>
                </c:pt>
                <c:pt idx="10487">
                  <c:v>2769.7</c:v>
                </c:pt>
                <c:pt idx="10488">
                  <c:v>2769.72</c:v>
                </c:pt>
                <c:pt idx="10489">
                  <c:v>2769.74</c:v>
                </c:pt>
                <c:pt idx="10490">
                  <c:v>2769.7599999999998</c:v>
                </c:pt>
                <c:pt idx="10491">
                  <c:v>2769.7799999999997</c:v>
                </c:pt>
                <c:pt idx="10492">
                  <c:v>2769.8</c:v>
                </c:pt>
                <c:pt idx="10493">
                  <c:v>2769.82</c:v>
                </c:pt>
                <c:pt idx="10494">
                  <c:v>2769.84</c:v>
                </c:pt>
                <c:pt idx="10495">
                  <c:v>2769.86</c:v>
                </c:pt>
                <c:pt idx="10496">
                  <c:v>2769.88</c:v>
                </c:pt>
                <c:pt idx="10497">
                  <c:v>2769.9</c:v>
                </c:pt>
                <c:pt idx="10498">
                  <c:v>2769.92</c:v>
                </c:pt>
                <c:pt idx="10499">
                  <c:v>2769.94</c:v>
                </c:pt>
                <c:pt idx="10500">
                  <c:v>2769.96</c:v>
                </c:pt>
                <c:pt idx="10501">
                  <c:v>2769.98</c:v>
                </c:pt>
                <c:pt idx="10502">
                  <c:v>2770</c:v>
                </c:pt>
                <c:pt idx="10503">
                  <c:v>2770.02</c:v>
                </c:pt>
                <c:pt idx="10504">
                  <c:v>2770.04</c:v>
                </c:pt>
                <c:pt idx="10505">
                  <c:v>2770.06</c:v>
                </c:pt>
                <c:pt idx="10506">
                  <c:v>2770.08</c:v>
                </c:pt>
                <c:pt idx="10507">
                  <c:v>2770.1</c:v>
                </c:pt>
                <c:pt idx="10508">
                  <c:v>2770.12</c:v>
                </c:pt>
                <c:pt idx="10509">
                  <c:v>2770.14</c:v>
                </c:pt>
                <c:pt idx="10510">
                  <c:v>2770.16</c:v>
                </c:pt>
                <c:pt idx="10511">
                  <c:v>2770.18</c:v>
                </c:pt>
                <c:pt idx="10512">
                  <c:v>2770.2</c:v>
                </c:pt>
                <c:pt idx="10513">
                  <c:v>2770.22</c:v>
                </c:pt>
                <c:pt idx="10514">
                  <c:v>2770.24</c:v>
                </c:pt>
                <c:pt idx="10515">
                  <c:v>2770.2599999999998</c:v>
                </c:pt>
                <c:pt idx="10516">
                  <c:v>2770.2799999999997</c:v>
                </c:pt>
                <c:pt idx="10517">
                  <c:v>2770.3</c:v>
                </c:pt>
                <c:pt idx="10518">
                  <c:v>2770.32</c:v>
                </c:pt>
                <c:pt idx="10519">
                  <c:v>2770.34</c:v>
                </c:pt>
                <c:pt idx="10520">
                  <c:v>2770.36</c:v>
                </c:pt>
                <c:pt idx="10521">
                  <c:v>2770.38</c:v>
                </c:pt>
                <c:pt idx="10522">
                  <c:v>2770.4</c:v>
                </c:pt>
                <c:pt idx="10523">
                  <c:v>2770.42</c:v>
                </c:pt>
                <c:pt idx="10524">
                  <c:v>2770.44</c:v>
                </c:pt>
                <c:pt idx="10525">
                  <c:v>2770.46</c:v>
                </c:pt>
                <c:pt idx="10526">
                  <c:v>2770.48</c:v>
                </c:pt>
                <c:pt idx="10527">
                  <c:v>2770.5</c:v>
                </c:pt>
                <c:pt idx="10528">
                  <c:v>2770.52</c:v>
                </c:pt>
                <c:pt idx="10529">
                  <c:v>2770.54</c:v>
                </c:pt>
                <c:pt idx="10530">
                  <c:v>2770.56</c:v>
                </c:pt>
                <c:pt idx="10531">
                  <c:v>2770.58</c:v>
                </c:pt>
                <c:pt idx="10532">
                  <c:v>2770.6</c:v>
                </c:pt>
                <c:pt idx="10533">
                  <c:v>2770.62</c:v>
                </c:pt>
                <c:pt idx="10534">
                  <c:v>2770.64</c:v>
                </c:pt>
                <c:pt idx="10535">
                  <c:v>2770.66</c:v>
                </c:pt>
                <c:pt idx="10536">
                  <c:v>2770.68</c:v>
                </c:pt>
                <c:pt idx="10537">
                  <c:v>2770.7</c:v>
                </c:pt>
                <c:pt idx="10538">
                  <c:v>2770.72</c:v>
                </c:pt>
                <c:pt idx="10539">
                  <c:v>2770.74</c:v>
                </c:pt>
                <c:pt idx="10540">
                  <c:v>2770.7599999999998</c:v>
                </c:pt>
                <c:pt idx="10541">
                  <c:v>2770.7799999999997</c:v>
                </c:pt>
                <c:pt idx="10542">
                  <c:v>2770.8</c:v>
                </c:pt>
                <c:pt idx="10543">
                  <c:v>2770.82</c:v>
                </c:pt>
                <c:pt idx="10544">
                  <c:v>2770.84</c:v>
                </c:pt>
                <c:pt idx="10545">
                  <c:v>2770.86</c:v>
                </c:pt>
                <c:pt idx="10546">
                  <c:v>2770.88</c:v>
                </c:pt>
                <c:pt idx="10547">
                  <c:v>2770.9</c:v>
                </c:pt>
                <c:pt idx="10548">
                  <c:v>2770.92</c:v>
                </c:pt>
                <c:pt idx="10549">
                  <c:v>2770.94</c:v>
                </c:pt>
                <c:pt idx="10550">
                  <c:v>2770.96</c:v>
                </c:pt>
                <c:pt idx="10551">
                  <c:v>2770.98</c:v>
                </c:pt>
                <c:pt idx="10552">
                  <c:v>2771</c:v>
                </c:pt>
                <c:pt idx="10553">
                  <c:v>2771.02</c:v>
                </c:pt>
                <c:pt idx="10554">
                  <c:v>2771.04</c:v>
                </c:pt>
                <c:pt idx="10555">
                  <c:v>2771.06</c:v>
                </c:pt>
                <c:pt idx="10556">
                  <c:v>2771.08</c:v>
                </c:pt>
                <c:pt idx="10557">
                  <c:v>2771.1</c:v>
                </c:pt>
                <c:pt idx="10558">
                  <c:v>2771.12</c:v>
                </c:pt>
                <c:pt idx="10559">
                  <c:v>2771.14</c:v>
                </c:pt>
                <c:pt idx="10560">
                  <c:v>2771.16</c:v>
                </c:pt>
                <c:pt idx="10561">
                  <c:v>2771.18</c:v>
                </c:pt>
                <c:pt idx="10562">
                  <c:v>2771.2</c:v>
                </c:pt>
                <c:pt idx="10563">
                  <c:v>2771.22</c:v>
                </c:pt>
                <c:pt idx="10564">
                  <c:v>2771.24</c:v>
                </c:pt>
                <c:pt idx="10565">
                  <c:v>2771.2599999999998</c:v>
                </c:pt>
                <c:pt idx="10566">
                  <c:v>2771.2799999999997</c:v>
                </c:pt>
                <c:pt idx="10567">
                  <c:v>2771.3</c:v>
                </c:pt>
                <c:pt idx="10568">
                  <c:v>2771.32</c:v>
                </c:pt>
                <c:pt idx="10569">
                  <c:v>2771.34</c:v>
                </c:pt>
                <c:pt idx="10570">
                  <c:v>2771.36</c:v>
                </c:pt>
                <c:pt idx="10571">
                  <c:v>2771.38</c:v>
                </c:pt>
                <c:pt idx="10572">
                  <c:v>2771.4</c:v>
                </c:pt>
                <c:pt idx="10573">
                  <c:v>2771.42</c:v>
                </c:pt>
                <c:pt idx="10574">
                  <c:v>2771.44</c:v>
                </c:pt>
                <c:pt idx="10575">
                  <c:v>2771.46</c:v>
                </c:pt>
                <c:pt idx="10576">
                  <c:v>2771.48</c:v>
                </c:pt>
                <c:pt idx="10577">
                  <c:v>2771.5</c:v>
                </c:pt>
                <c:pt idx="10578">
                  <c:v>2771.52</c:v>
                </c:pt>
                <c:pt idx="10579">
                  <c:v>2771.54</c:v>
                </c:pt>
                <c:pt idx="10580">
                  <c:v>2771.56</c:v>
                </c:pt>
                <c:pt idx="10581">
                  <c:v>2771.58</c:v>
                </c:pt>
                <c:pt idx="10582">
                  <c:v>2771.6</c:v>
                </c:pt>
                <c:pt idx="10583">
                  <c:v>2771.62</c:v>
                </c:pt>
                <c:pt idx="10584">
                  <c:v>2771.64</c:v>
                </c:pt>
                <c:pt idx="10585">
                  <c:v>2771.66</c:v>
                </c:pt>
                <c:pt idx="10586">
                  <c:v>2771.68</c:v>
                </c:pt>
                <c:pt idx="10587">
                  <c:v>2771.7</c:v>
                </c:pt>
                <c:pt idx="10588">
                  <c:v>2771.72</c:v>
                </c:pt>
                <c:pt idx="10589">
                  <c:v>2771.74</c:v>
                </c:pt>
                <c:pt idx="10590">
                  <c:v>2771.7599999999998</c:v>
                </c:pt>
                <c:pt idx="10591">
                  <c:v>2771.7799999999997</c:v>
                </c:pt>
                <c:pt idx="10592">
                  <c:v>2771.8</c:v>
                </c:pt>
                <c:pt idx="10593">
                  <c:v>2771.82</c:v>
                </c:pt>
                <c:pt idx="10594">
                  <c:v>2771.84</c:v>
                </c:pt>
                <c:pt idx="10595">
                  <c:v>2771.86</c:v>
                </c:pt>
                <c:pt idx="10596">
                  <c:v>2771.88</c:v>
                </c:pt>
                <c:pt idx="10597">
                  <c:v>2771.9</c:v>
                </c:pt>
                <c:pt idx="10598">
                  <c:v>2771.92</c:v>
                </c:pt>
                <c:pt idx="10599">
                  <c:v>2771.94</c:v>
                </c:pt>
                <c:pt idx="10600">
                  <c:v>2771.96</c:v>
                </c:pt>
                <c:pt idx="10601">
                  <c:v>2771.98</c:v>
                </c:pt>
                <c:pt idx="10602">
                  <c:v>2772</c:v>
                </c:pt>
                <c:pt idx="10603">
                  <c:v>2772.02</c:v>
                </c:pt>
                <c:pt idx="10604">
                  <c:v>2772.04</c:v>
                </c:pt>
                <c:pt idx="10605">
                  <c:v>2772.06</c:v>
                </c:pt>
                <c:pt idx="10606">
                  <c:v>2772.08</c:v>
                </c:pt>
                <c:pt idx="10607">
                  <c:v>2772.1</c:v>
                </c:pt>
                <c:pt idx="10608">
                  <c:v>2772.12</c:v>
                </c:pt>
                <c:pt idx="10609">
                  <c:v>2772.14</c:v>
                </c:pt>
                <c:pt idx="10610">
                  <c:v>2772.16</c:v>
                </c:pt>
                <c:pt idx="10611">
                  <c:v>2772.18</c:v>
                </c:pt>
                <c:pt idx="10612">
                  <c:v>2772.2</c:v>
                </c:pt>
                <c:pt idx="10613">
                  <c:v>2772.22</c:v>
                </c:pt>
                <c:pt idx="10614">
                  <c:v>2772.24</c:v>
                </c:pt>
                <c:pt idx="10615">
                  <c:v>2772.2599999999998</c:v>
                </c:pt>
                <c:pt idx="10616">
                  <c:v>2772.2799999999997</c:v>
                </c:pt>
                <c:pt idx="10617">
                  <c:v>2772.3</c:v>
                </c:pt>
                <c:pt idx="10618">
                  <c:v>2772.32</c:v>
                </c:pt>
                <c:pt idx="10619">
                  <c:v>2772.34</c:v>
                </c:pt>
                <c:pt idx="10620">
                  <c:v>2772.36</c:v>
                </c:pt>
                <c:pt idx="10621">
                  <c:v>2772.38</c:v>
                </c:pt>
                <c:pt idx="10622">
                  <c:v>2772.4</c:v>
                </c:pt>
                <c:pt idx="10623">
                  <c:v>2772.42</c:v>
                </c:pt>
                <c:pt idx="10624">
                  <c:v>2772.44</c:v>
                </c:pt>
                <c:pt idx="10625">
                  <c:v>2772.46</c:v>
                </c:pt>
                <c:pt idx="10626">
                  <c:v>2772.48</c:v>
                </c:pt>
                <c:pt idx="10627">
                  <c:v>2772.5</c:v>
                </c:pt>
                <c:pt idx="10628">
                  <c:v>2772.52</c:v>
                </c:pt>
                <c:pt idx="10629">
                  <c:v>2772.54</c:v>
                </c:pt>
                <c:pt idx="10630">
                  <c:v>2772.56</c:v>
                </c:pt>
                <c:pt idx="10631">
                  <c:v>2772.58</c:v>
                </c:pt>
                <c:pt idx="10632">
                  <c:v>2772.6</c:v>
                </c:pt>
                <c:pt idx="10633">
                  <c:v>2772.62</c:v>
                </c:pt>
                <c:pt idx="10634">
                  <c:v>2772.64</c:v>
                </c:pt>
                <c:pt idx="10635">
                  <c:v>2772.66</c:v>
                </c:pt>
                <c:pt idx="10636">
                  <c:v>2772.68</c:v>
                </c:pt>
                <c:pt idx="10637">
                  <c:v>2772.7</c:v>
                </c:pt>
                <c:pt idx="10638">
                  <c:v>2772.72</c:v>
                </c:pt>
                <c:pt idx="10639">
                  <c:v>2772.74</c:v>
                </c:pt>
                <c:pt idx="10640">
                  <c:v>2772.7599999999998</c:v>
                </c:pt>
                <c:pt idx="10641">
                  <c:v>2772.7799999999997</c:v>
                </c:pt>
                <c:pt idx="10642">
                  <c:v>2772.8</c:v>
                </c:pt>
                <c:pt idx="10643">
                  <c:v>2772.82</c:v>
                </c:pt>
                <c:pt idx="10644">
                  <c:v>2772.84</c:v>
                </c:pt>
                <c:pt idx="10645">
                  <c:v>2772.86</c:v>
                </c:pt>
                <c:pt idx="10646">
                  <c:v>2772.88</c:v>
                </c:pt>
                <c:pt idx="10647">
                  <c:v>2772.9</c:v>
                </c:pt>
                <c:pt idx="10648">
                  <c:v>2772.92</c:v>
                </c:pt>
                <c:pt idx="10649">
                  <c:v>2772.94</c:v>
                </c:pt>
                <c:pt idx="10650">
                  <c:v>2772.96</c:v>
                </c:pt>
                <c:pt idx="10651">
                  <c:v>2772.98</c:v>
                </c:pt>
                <c:pt idx="10652">
                  <c:v>2773</c:v>
                </c:pt>
                <c:pt idx="10653">
                  <c:v>2773.02</c:v>
                </c:pt>
                <c:pt idx="10654">
                  <c:v>2773.04</c:v>
                </c:pt>
                <c:pt idx="10655">
                  <c:v>2773.06</c:v>
                </c:pt>
                <c:pt idx="10656">
                  <c:v>2773.08</c:v>
                </c:pt>
                <c:pt idx="10657">
                  <c:v>2773.1</c:v>
                </c:pt>
                <c:pt idx="10658">
                  <c:v>2773.12</c:v>
                </c:pt>
                <c:pt idx="10659">
                  <c:v>2773.14</c:v>
                </c:pt>
                <c:pt idx="10660">
                  <c:v>2773.16</c:v>
                </c:pt>
                <c:pt idx="10661">
                  <c:v>2773.18</c:v>
                </c:pt>
                <c:pt idx="10662">
                  <c:v>2773.2</c:v>
                </c:pt>
                <c:pt idx="10663">
                  <c:v>2773.22</c:v>
                </c:pt>
                <c:pt idx="10664">
                  <c:v>2773.24</c:v>
                </c:pt>
                <c:pt idx="10665">
                  <c:v>2773.2599999999998</c:v>
                </c:pt>
                <c:pt idx="10666">
                  <c:v>2773.2799999999997</c:v>
                </c:pt>
                <c:pt idx="10667">
                  <c:v>2773.3</c:v>
                </c:pt>
                <c:pt idx="10668">
                  <c:v>2773.32</c:v>
                </c:pt>
                <c:pt idx="10669">
                  <c:v>2773.34</c:v>
                </c:pt>
                <c:pt idx="10670">
                  <c:v>2773.36</c:v>
                </c:pt>
                <c:pt idx="10671">
                  <c:v>2773.38</c:v>
                </c:pt>
                <c:pt idx="10672">
                  <c:v>2773.4</c:v>
                </c:pt>
                <c:pt idx="10673">
                  <c:v>2773.42</c:v>
                </c:pt>
                <c:pt idx="10674">
                  <c:v>2773.44</c:v>
                </c:pt>
                <c:pt idx="10675">
                  <c:v>2773.46</c:v>
                </c:pt>
                <c:pt idx="10676">
                  <c:v>2773.48</c:v>
                </c:pt>
                <c:pt idx="10677">
                  <c:v>2773.5</c:v>
                </c:pt>
                <c:pt idx="10678">
                  <c:v>2773.52</c:v>
                </c:pt>
                <c:pt idx="10679">
                  <c:v>2773.54</c:v>
                </c:pt>
                <c:pt idx="10680">
                  <c:v>2773.56</c:v>
                </c:pt>
                <c:pt idx="10681">
                  <c:v>2773.58</c:v>
                </c:pt>
                <c:pt idx="10682">
                  <c:v>2773.6</c:v>
                </c:pt>
                <c:pt idx="10683">
                  <c:v>2773.62</c:v>
                </c:pt>
                <c:pt idx="10684">
                  <c:v>2773.64</c:v>
                </c:pt>
                <c:pt idx="10685">
                  <c:v>2773.66</c:v>
                </c:pt>
                <c:pt idx="10686">
                  <c:v>2773.68</c:v>
                </c:pt>
                <c:pt idx="10687">
                  <c:v>2773.7</c:v>
                </c:pt>
                <c:pt idx="10688">
                  <c:v>2773.72</c:v>
                </c:pt>
                <c:pt idx="10689">
                  <c:v>2773.74</c:v>
                </c:pt>
                <c:pt idx="10690">
                  <c:v>2773.7599999999998</c:v>
                </c:pt>
                <c:pt idx="10691">
                  <c:v>2773.7799999999997</c:v>
                </c:pt>
                <c:pt idx="10692">
                  <c:v>2773.8</c:v>
                </c:pt>
                <c:pt idx="10693">
                  <c:v>2773.82</c:v>
                </c:pt>
                <c:pt idx="10694">
                  <c:v>2773.84</c:v>
                </c:pt>
                <c:pt idx="10695">
                  <c:v>2773.86</c:v>
                </c:pt>
                <c:pt idx="10696">
                  <c:v>2773.88</c:v>
                </c:pt>
                <c:pt idx="10697">
                  <c:v>2773.9</c:v>
                </c:pt>
                <c:pt idx="10698">
                  <c:v>2773.92</c:v>
                </c:pt>
                <c:pt idx="10699">
                  <c:v>2773.94</c:v>
                </c:pt>
                <c:pt idx="10700">
                  <c:v>2773.96</c:v>
                </c:pt>
                <c:pt idx="10701">
                  <c:v>2773.98</c:v>
                </c:pt>
                <c:pt idx="10702">
                  <c:v>2774</c:v>
                </c:pt>
                <c:pt idx="10703">
                  <c:v>2774.02</c:v>
                </c:pt>
                <c:pt idx="10704">
                  <c:v>2774.04</c:v>
                </c:pt>
                <c:pt idx="10705">
                  <c:v>2774.06</c:v>
                </c:pt>
                <c:pt idx="10706">
                  <c:v>2774.08</c:v>
                </c:pt>
                <c:pt idx="10707">
                  <c:v>2774.1</c:v>
                </c:pt>
                <c:pt idx="10708">
                  <c:v>2774.12</c:v>
                </c:pt>
                <c:pt idx="10709">
                  <c:v>2774.14</c:v>
                </c:pt>
                <c:pt idx="10710">
                  <c:v>2774.16</c:v>
                </c:pt>
                <c:pt idx="10711">
                  <c:v>2774.18</c:v>
                </c:pt>
                <c:pt idx="10712">
                  <c:v>2774.2</c:v>
                </c:pt>
                <c:pt idx="10713">
                  <c:v>2774.22</c:v>
                </c:pt>
                <c:pt idx="10714">
                  <c:v>2774.24</c:v>
                </c:pt>
                <c:pt idx="10715">
                  <c:v>2774.2599999999998</c:v>
                </c:pt>
                <c:pt idx="10716">
                  <c:v>2774.2799999999997</c:v>
                </c:pt>
                <c:pt idx="10717">
                  <c:v>2774.3</c:v>
                </c:pt>
                <c:pt idx="10718">
                  <c:v>2774.32</c:v>
                </c:pt>
                <c:pt idx="10719">
                  <c:v>2774.34</c:v>
                </c:pt>
                <c:pt idx="10720">
                  <c:v>2774.36</c:v>
                </c:pt>
                <c:pt idx="10721">
                  <c:v>2774.38</c:v>
                </c:pt>
                <c:pt idx="10722">
                  <c:v>2774.4</c:v>
                </c:pt>
                <c:pt idx="10723">
                  <c:v>2774.42</c:v>
                </c:pt>
                <c:pt idx="10724">
                  <c:v>2774.44</c:v>
                </c:pt>
                <c:pt idx="10725">
                  <c:v>2774.46</c:v>
                </c:pt>
                <c:pt idx="10726">
                  <c:v>2774.48</c:v>
                </c:pt>
                <c:pt idx="10727">
                  <c:v>2774.5</c:v>
                </c:pt>
                <c:pt idx="10728">
                  <c:v>2774.52</c:v>
                </c:pt>
                <c:pt idx="10729">
                  <c:v>2774.54</c:v>
                </c:pt>
                <c:pt idx="10730">
                  <c:v>2774.56</c:v>
                </c:pt>
                <c:pt idx="10731">
                  <c:v>2774.58</c:v>
                </c:pt>
                <c:pt idx="10732">
                  <c:v>2774.6</c:v>
                </c:pt>
                <c:pt idx="10733">
                  <c:v>2774.62</c:v>
                </c:pt>
                <c:pt idx="10734">
                  <c:v>2774.64</c:v>
                </c:pt>
                <c:pt idx="10735">
                  <c:v>2774.66</c:v>
                </c:pt>
                <c:pt idx="10736">
                  <c:v>2774.68</c:v>
                </c:pt>
                <c:pt idx="10737">
                  <c:v>2774.7</c:v>
                </c:pt>
                <c:pt idx="10738">
                  <c:v>2774.72</c:v>
                </c:pt>
                <c:pt idx="10739">
                  <c:v>2774.74</c:v>
                </c:pt>
                <c:pt idx="10740">
                  <c:v>2774.7599999999998</c:v>
                </c:pt>
                <c:pt idx="10741">
                  <c:v>2774.7799999999997</c:v>
                </c:pt>
                <c:pt idx="10742">
                  <c:v>2774.8</c:v>
                </c:pt>
                <c:pt idx="10743">
                  <c:v>2774.82</c:v>
                </c:pt>
                <c:pt idx="10744">
                  <c:v>2774.84</c:v>
                </c:pt>
                <c:pt idx="10745">
                  <c:v>2774.86</c:v>
                </c:pt>
                <c:pt idx="10746">
                  <c:v>2774.88</c:v>
                </c:pt>
                <c:pt idx="10747">
                  <c:v>2774.9</c:v>
                </c:pt>
                <c:pt idx="10748">
                  <c:v>2774.92</c:v>
                </c:pt>
                <c:pt idx="10749">
                  <c:v>2774.94</c:v>
                </c:pt>
                <c:pt idx="10750">
                  <c:v>2774.96</c:v>
                </c:pt>
                <c:pt idx="10751">
                  <c:v>2774.98</c:v>
                </c:pt>
                <c:pt idx="10752">
                  <c:v>2775</c:v>
                </c:pt>
                <c:pt idx="10753">
                  <c:v>2775.02</c:v>
                </c:pt>
                <c:pt idx="10754">
                  <c:v>2775.04</c:v>
                </c:pt>
                <c:pt idx="10755">
                  <c:v>2775.06</c:v>
                </c:pt>
                <c:pt idx="10756">
                  <c:v>2775.08</c:v>
                </c:pt>
                <c:pt idx="10757">
                  <c:v>2775.1</c:v>
                </c:pt>
                <c:pt idx="10758">
                  <c:v>2775.12</c:v>
                </c:pt>
                <c:pt idx="10759">
                  <c:v>2775.14</c:v>
                </c:pt>
                <c:pt idx="10760">
                  <c:v>2775.16</c:v>
                </c:pt>
                <c:pt idx="10761">
                  <c:v>2775.18</c:v>
                </c:pt>
                <c:pt idx="10762">
                  <c:v>2775.2</c:v>
                </c:pt>
                <c:pt idx="10763">
                  <c:v>2775.22</c:v>
                </c:pt>
                <c:pt idx="10764">
                  <c:v>2775.24</c:v>
                </c:pt>
                <c:pt idx="10765">
                  <c:v>2775.2599999999998</c:v>
                </c:pt>
                <c:pt idx="10766">
                  <c:v>2775.2799999999997</c:v>
                </c:pt>
                <c:pt idx="10767">
                  <c:v>2775.3</c:v>
                </c:pt>
                <c:pt idx="10768">
                  <c:v>2775.32</c:v>
                </c:pt>
                <c:pt idx="10769">
                  <c:v>2775.34</c:v>
                </c:pt>
                <c:pt idx="10770">
                  <c:v>2775.36</c:v>
                </c:pt>
                <c:pt idx="10771">
                  <c:v>2775.38</c:v>
                </c:pt>
                <c:pt idx="10772">
                  <c:v>2775.4</c:v>
                </c:pt>
                <c:pt idx="10773">
                  <c:v>2775.42</c:v>
                </c:pt>
                <c:pt idx="10774">
                  <c:v>2775.44</c:v>
                </c:pt>
                <c:pt idx="10775">
                  <c:v>2775.46</c:v>
                </c:pt>
                <c:pt idx="10776">
                  <c:v>2775.48</c:v>
                </c:pt>
                <c:pt idx="10777">
                  <c:v>2775.5</c:v>
                </c:pt>
                <c:pt idx="10778">
                  <c:v>2775.52</c:v>
                </c:pt>
                <c:pt idx="10779">
                  <c:v>2775.54</c:v>
                </c:pt>
                <c:pt idx="10780">
                  <c:v>2775.56</c:v>
                </c:pt>
                <c:pt idx="10781">
                  <c:v>2775.58</c:v>
                </c:pt>
                <c:pt idx="10782">
                  <c:v>2775.6</c:v>
                </c:pt>
                <c:pt idx="10783">
                  <c:v>2775.62</c:v>
                </c:pt>
                <c:pt idx="10784">
                  <c:v>2775.64</c:v>
                </c:pt>
                <c:pt idx="10785">
                  <c:v>2775.66</c:v>
                </c:pt>
                <c:pt idx="10786">
                  <c:v>2775.68</c:v>
                </c:pt>
                <c:pt idx="10787">
                  <c:v>2775.7</c:v>
                </c:pt>
                <c:pt idx="10788">
                  <c:v>2775.72</c:v>
                </c:pt>
                <c:pt idx="10789">
                  <c:v>2775.74</c:v>
                </c:pt>
                <c:pt idx="10790">
                  <c:v>2775.7599999999998</c:v>
                </c:pt>
                <c:pt idx="10791">
                  <c:v>2775.7799999999997</c:v>
                </c:pt>
                <c:pt idx="10792">
                  <c:v>2775.8</c:v>
                </c:pt>
                <c:pt idx="10793">
                  <c:v>2775.82</c:v>
                </c:pt>
                <c:pt idx="10794">
                  <c:v>2775.84</c:v>
                </c:pt>
                <c:pt idx="10795">
                  <c:v>2775.86</c:v>
                </c:pt>
                <c:pt idx="10796">
                  <c:v>2775.88</c:v>
                </c:pt>
                <c:pt idx="10797">
                  <c:v>2775.9</c:v>
                </c:pt>
                <c:pt idx="10798">
                  <c:v>2775.92</c:v>
                </c:pt>
                <c:pt idx="10799">
                  <c:v>2775.94</c:v>
                </c:pt>
                <c:pt idx="10800">
                  <c:v>2775.96</c:v>
                </c:pt>
                <c:pt idx="10801">
                  <c:v>2775.98</c:v>
                </c:pt>
                <c:pt idx="10802">
                  <c:v>2776</c:v>
                </c:pt>
                <c:pt idx="10803">
                  <c:v>2776.02</c:v>
                </c:pt>
                <c:pt idx="10804">
                  <c:v>2776.04</c:v>
                </c:pt>
                <c:pt idx="10805">
                  <c:v>2776.06</c:v>
                </c:pt>
                <c:pt idx="10806">
                  <c:v>2776.08</c:v>
                </c:pt>
                <c:pt idx="10807">
                  <c:v>2776.1</c:v>
                </c:pt>
                <c:pt idx="10808">
                  <c:v>2776.12</c:v>
                </c:pt>
                <c:pt idx="10809">
                  <c:v>2776.14</c:v>
                </c:pt>
                <c:pt idx="10810">
                  <c:v>2776.16</c:v>
                </c:pt>
                <c:pt idx="10811">
                  <c:v>2776.18</c:v>
                </c:pt>
                <c:pt idx="10812">
                  <c:v>2776.2</c:v>
                </c:pt>
                <c:pt idx="10813">
                  <c:v>2776.22</c:v>
                </c:pt>
                <c:pt idx="10814">
                  <c:v>2776.24</c:v>
                </c:pt>
                <c:pt idx="10815">
                  <c:v>2776.2599999999998</c:v>
                </c:pt>
                <c:pt idx="10816">
                  <c:v>2776.2799999999997</c:v>
                </c:pt>
                <c:pt idx="10817">
                  <c:v>2776.3</c:v>
                </c:pt>
                <c:pt idx="10818">
                  <c:v>2776.32</c:v>
                </c:pt>
                <c:pt idx="10819">
                  <c:v>2776.34</c:v>
                </c:pt>
                <c:pt idx="10820">
                  <c:v>2776.36</c:v>
                </c:pt>
                <c:pt idx="10821">
                  <c:v>2776.38</c:v>
                </c:pt>
                <c:pt idx="10822">
                  <c:v>2776.4</c:v>
                </c:pt>
                <c:pt idx="10823">
                  <c:v>2776.42</c:v>
                </c:pt>
                <c:pt idx="10824">
                  <c:v>2776.44</c:v>
                </c:pt>
                <c:pt idx="10825">
                  <c:v>2776.46</c:v>
                </c:pt>
                <c:pt idx="10826">
                  <c:v>2776.48</c:v>
                </c:pt>
                <c:pt idx="10827">
                  <c:v>2776.5</c:v>
                </c:pt>
                <c:pt idx="10828">
                  <c:v>2776.52</c:v>
                </c:pt>
                <c:pt idx="10829">
                  <c:v>2776.54</c:v>
                </c:pt>
                <c:pt idx="10830">
                  <c:v>2776.56</c:v>
                </c:pt>
                <c:pt idx="10831">
                  <c:v>2776.58</c:v>
                </c:pt>
                <c:pt idx="10832">
                  <c:v>2776.6</c:v>
                </c:pt>
                <c:pt idx="10833">
                  <c:v>2776.62</c:v>
                </c:pt>
                <c:pt idx="10834">
                  <c:v>2776.64</c:v>
                </c:pt>
                <c:pt idx="10835">
                  <c:v>2776.66</c:v>
                </c:pt>
                <c:pt idx="10836">
                  <c:v>2776.68</c:v>
                </c:pt>
                <c:pt idx="10837">
                  <c:v>2776.7</c:v>
                </c:pt>
                <c:pt idx="10838">
                  <c:v>2776.72</c:v>
                </c:pt>
                <c:pt idx="10839">
                  <c:v>2776.74</c:v>
                </c:pt>
                <c:pt idx="10840">
                  <c:v>2776.7599999999998</c:v>
                </c:pt>
                <c:pt idx="10841">
                  <c:v>2776.7799999999997</c:v>
                </c:pt>
                <c:pt idx="10842">
                  <c:v>2776.8</c:v>
                </c:pt>
                <c:pt idx="10843">
                  <c:v>2776.82</c:v>
                </c:pt>
                <c:pt idx="10844">
                  <c:v>2776.84</c:v>
                </c:pt>
                <c:pt idx="10845">
                  <c:v>2776.86</c:v>
                </c:pt>
                <c:pt idx="10846">
                  <c:v>2776.88</c:v>
                </c:pt>
                <c:pt idx="10847">
                  <c:v>2776.9</c:v>
                </c:pt>
                <c:pt idx="10848">
                  <c:v>2776.92</c:v>
                </c:pt>
                <c:pt idx="10849">
                  <c:v>2776.94</c:v>
                </c:pt>
                <c:pt idx="10850">
                  <c:v>2776.96</c:v>
                </c:pt>
                <c:pt idx="10851">
                  <c:v>2776.98</c:v>
                </c:pt>
                <c:pt idx="10852">
                  <c:v>2777</c:v>
                </c:pt>
                <c:pt idx="10853">
                  <c:v>2777.02</c:v>
                </c:pt>
                <c:pt idx="10854">
                  <c:v>2777.04</c:v>
                </c:pt>
                <c:pt idx="10855">
                  <c:v>2777.06</c:v>
                </c:pt>
                <c:pt idx="10856">
                  <c:v>2777.08</c:v>
                </c:pt>
                <c:pt idx="10857">
                  <c:v>2777.1</c:v>
                </c:pt>
                <c:pt idx="10858">
                  <c:v>2777.12</c:v>
                </c:pt>
                <c:pt idx="10859">
                  <c:v>2777.14</c:v>
                </c:pt>
                <c:pt idx="10860">
                  <c:v>2777.16</c:v>
                </c:pt>
                <c:pt idx="10861">
                  <c:v>2777.18</c:v>
                </c:pt>
                <c:pt idx="10862">
                  <c:v>2777.2</c:v>
                </c:pt>
                <c:pt idx="10863">
                  <c:v>2777.22</c:v>
                </c:pt>
                <c:pt idx="10864">
                  <c:v>2777.24</c:v>
                </c:pt>
                <c:pt idx="10865">
                  <c:v>2777.2599999999998</c:v>
                </c:pt>
                <c:pt idx="10866">
                  <c:v>2777.2799999999997</c:v>
                </c:pt>
                <c:pt idx="10867">
                  <c:v>2777.3</c:v>
                </c:pt>
                <c:pt idx="10868">
                  <c:v>2777.32</c:v>
                </c:pt>
                <c:pt idx="10869">
                  <c:v>2777.34</c:v>
                </c:pt>
                <c:pt idx="10870">
                  <c:v>2777.36</c:v>
                </c:pt>
                <c:pt idx="10871">
                  <c:v>2777.38</c:v>
                </c:pt>
                <c:pt idx="10872">
                  <c:v>2777.4</c:v>
                </c:pt>
                <c:pt idx="10873">
                  <c:v>2777.42</c:v>
                </c:pt>
                <c:pt idx="10874">
                  <c:v>2777.44</c:v>
                </c:pt>
                <c:pt idx="10875">
                  <c:v>2777.46</c:v>
                </c:pt>
                <c:pt idx="10876">
                  <c:v>2777.48</c:v>
                </c:pt>
                <c:pt idx="10877">
                  <c:v>2777.5</c:v>
                </c:pt>
                <c:pt idx="10878">
                  <c:v>2777.52</c:v>
                </c:pt>
                <c:pt idx="10879">
                  <c:v>2777.54</c:v>
                </c:pt>
                <c:pt idx="10880">
                  <c:v>2777.56</c:v>
                </c:pt>
                <c:pt idx="10881">
                  <c:v>2777.58</c:v>
                </c:pt>
                <c:pt idx="10882">
                  <c:v>2777.6</c:v>
                </c:pt>
                <c:pt idx="10883">
                  <c:v>2777.62</c:v>
                </c:pt>
                <c:pt idx="10884">
                  <c:v>2777.64</c:v>
                </c:pt>
                <c:pt idx="10885">
                  <c:v>2777.66</c:v>
                </c:pt>
                <c:pt idx="10886">
                  <c:v>2777.68</c:v>
                </c:pt>
                <c:pt idx="10887">
                  <c:v>2777.7</c:v>
                </c:pt>
                <c:pt idx="10888">
                  <c:v>2777.72</c:v>
                </c:pt>
                <c:pt idx="10889">
                  <c:v>2777.74</c:v>
                </c:pt>
                <c:pt idx="10890">
                  <c:v>2777.7599999999998</c:v>
                </c:pt>
                <c:pt idx="10891">
                  <c:v>2777.7799999999997</c:v>
                </c:pt>
                <c:pt idx="10892">
                  <c:v>2777.8</c:v>
                </c:pt>
                <c:pt idx="10893">
                  <c:v>2777.82</c:v>
                </c:pt>
                <c:pt idx="10894">
                  <c:v>2777.84</c:v>
                </c:pt>
                <c:pt idx="10895">
                  <c:v>2777.86</c:v>
                </c:pt>
                <c:pt idx="10896">
                  <c:v>2777.88</c:v>
                </c:pt>
                <c:pt idx="10897">
                  <c:v>2777.9</c:v>
                </c:pt>
                <c:pt idx="10898">
                  <c:v>2777.92</c:v>
                </c:pt>
                <c:pt idx="10899">
                  <c:v>2777.94</c:v>
                </c:pt>
                <c:pt idx="10900">
                  <c:v>2777.96</c:v>
                </c:pt>
                <c:pt idx="10901">
                  <c:v>2777.98</c:v>
                </c:pt>
                <c:pt idx="10902">
                  <c:v>2778</c:v>
                </c:pt>
                <c:pt idx="10903">
                  <c:v>2778.02</c:v>
                </c:pt>
                <c:pt idx="10904">
                  <c:v>2778.04</c:v>
                </c:pt>
                <c:pt idx="10905">
                  <c:v>2778.06</c:v>
                </c:pt>
                <c:pt idx="10906">
                  <c:v>2778.08</c:v>
                </c:pt>
                <c:pt idx="10907">
                  <c:v>2778.1</c:v>
                </c:pt>
                <c:pt idx="10908">
                  <c:v>2778.12</c:v>
                </c:pt>
                <c:pt idx="10909">
                  <c:v>2778.14</c:v>
                </c:pt>
                <c:pt idx="10910">
                  <c:v>2778.16</c:v>
                </c:pt>
                <c:pt idx="10911">
                  <c:v>2778.18</c:v>
                </c:pt>
                <c:pt idx="10912">
                  <c:v>2778.2</c:v>
                </c:pt>
                <c:pt idx="10913">
                  <c:v>2778.22</c:v>
                </c:pt>
                <c:pt idx="10914">
                  <c:v>2778.24</c:v>
                </c:pt>
                <c:pt idx="10915">
                  <c:v>2778.2599999999998</c:v>
                </c:pt>
                <c:pt idx="10916">
                  <c:v>2778.2799999999997</c:v>
                </c:pt>
                <c:pt idx="10917">
                  <c:v>2778.3</c:v>
                </c:pt>
                <c:pt idx="10918">
                  <c:v>2778.32</c:v>
                </c:pt>
                <c:pt idx="10919">
                  <c:v>2778.34</c:v>
                </c:pt>
                <c:pt idx="10920">
                  <c:v>2778.36</c:v>
                </c:pt>
                <c:pt idx="10921">
                  <c:v>2778.38</c:v>
                </c:pt>
                <c:pt idx="10922">
                  <c:v>2778.4</c:v>
                </c:pt>
                <c:pt idx="10923">
                  <c:v>2778.42</c:v>
                </c:pt>
                <c:pt idx="10924">
                  <c:v>2778.44</c:v>
                </c:pt>
                <c:pt idx="10925">
                  <c:v>2778.46</c:v>
                </c:pt>
                <c:pt idx="10926">
                  <c:v>2778.48</c:v>
                </c:pt>
                <c:pt idx="10927">
                  <c:v>2778.5</c:v>
                </c:pt>
                <c:pt idx="10928">
                  <c:v>2778.52</c:v>
                </c:pt>
                <c:pt idx="10929">
                  <c:v>2778.54</c:v>
                </c:pt>
                <c:pt idx="10930">
                  <c:v>2778.56</c:v>
                </c:pt>
                <c:pt idx="10931">
                  <c:v>2778.58</c:v>
                </c:pt>
                <c:pt idx="10932">
                  <c:v>2778.6</c:v>
                </c:pt>
                <c:pt idx="10933">
                  <c:v>2778.62</c:v>
                </c:pt>
                <c:pt idx="10934">
                  <c:v>2778.64</c:v>
                </c:pt>
                <c:pt idx="10935">
                  <c:v>2778.66</c:v>
                </c:pt>
                <c:pt idx="10936">
                  <c:v>2778.68</c:v>
                </c:pt>
                <c:pt idx="10937">
                  <c:v>2778.7</c:v>
                </c:pt>
                <c:pt idx="10938">
                  <c:v>2778.72</c:v>
                </c:pt>
                <c:pt idx="10939">
                  <c:v>2778.74</c:v>
                </c:pt>
                <c:pt idx="10940">
                  <c:v>2778.7599999999998</c:v>
                </c:pt>
                <c:pt idx="10941">
                  <c:v>2778.7799999999997</c:v>
                </c:pt>
                <c:pt idx="10942">
                  <c:v>2778.8</c:v>
                </c:pt>
                <c:pt idx="10943">
                  <c:v>2778.82</c:v>
                </c:pt>
                <c:pt idx="10944">
                  <c:v>2778.84</c:v>
                </c:pt>
                <c:pt idx="10945">
                  <c:v>2778.86</c:v>
                </c:pt>
                <c:pt idx="10946">
                  <c:v>2778.88</c:v>
                </c:pt>
                <c:pt idx="10947">
                  <c:v>2778.9</c:v>
                </c:pt>
                <c:pt idx="10948">
                  <c:v>2778.92</c:v>
                </c:pt>
                <c:pt idx="10949">
                  <c:v>2778.94</c:v>
                </c:pt>
                <c:pt idx="10950">
                  <c:v>2778.96</c:v>
                </c:pt>
                <c:pt idx="10951">
                  <c:v>2778.98</c:v>
                </c:pt>
                <c:pt idx="10952">
                  <c:v>2779</c:v>
                </c:pt>
                <c:pt idx="10953">
                  <c:v>2779.02</c:v>
                </c:pt>
                <c:pt idx="10954">
                  <c:v>2779.04</c:v>
                </c:pt>
                <c:pt idx="10955">
                  <c:v>2779.06</c:v>
                </c:pt>
                <c:pt idx="10956">
                  <c:v>2779.08</c:v>
                </c:pt>
                <c:pt idx="10957">
                  <c:v>2779.1</c:v>
                </c:pt>
                <c:pt idx="10958">
                  <c:v>2779.12</c:v>
                </c:pt>
                <c:pt idx="10959">
                  <c:v>2779.14</c:v>
                </c:pt>
                <c:pt idx="10960">
                  <c:v>2779.16</c:v>
                </c:pt>
                <c:pt idx="10961">
                  <c:v>2779.18</c:v>
                </c:pt>
                <c:pt idx="10962">
                  <c:v>2779.2</c:v>
                </c:pt>
                <c:pt idx="10963">
                  <c:v>2779.22</c:v>
                </c:pt>
                <c:pt idx="10964">
                  <c:v>2779.24</c:v>
                </c:pt>
                <c:pt idx="10965">
                  <c:v>2779.2599999999998</c:v>
                </c:pt>
                <c:pt idx="10966">
                  <c:v>2779.2799999999997</c:v>
                </c:pt>
                <c:pt idx="10967">
                  <c:v>2779.3</c:v>
                </c:pt>
                <c:pt idx="10968">
                  <c:v>2779.32</c:v>
                </c:pt>
                <c:pt idx="10969">
                  <c:v>2779.34</c:v>
                </c:pt>
                <c:pt idx="10970">
                  <c:v>2779.36</c:v>
                </c:pt>
                <c:pt idx="10971">
                  <c:v>2779.38</c:v>
                </c:pt>
                <c:pt idx="10972">
                  <c:v>2779.4</c:v>
                </c:pt>
                <c:pt idx="10973">
                  <c:v>2779.42</c:v>
                </c:pt>
                <c:pt idx="10974">
                  <c:v>2779.44</c:v>
                </c:pt>
                <c:pt idx="10975">
                  <c:v>2779.46</c:v>
                </c:pt>
                <c:pt idx="10976">
                  <c:v>2779.48</c:v>
                </c:pt>
                <c:pt idx="10977">
                  <c:v>2779.5</c:v>
                </c:pt>
                <c:pt idx="10978">
                  <c:v>2779.52</c:v>
                </c:pt>
                <c:pt idx="10979">
                  <c:v>2779.54</c:v>
                </c:pt>
                <c:pt idx="10980">
                  <c:v>2779.56</c:v>
                </c:pt>
                <c:pt idx="10981">
                  <c:v>2779.58</c:v>
                </c:pt>
                <c:pt idx="10982">
                  <c:v>2779.6</c:v>
                </c:pt>
                <c:pt idx="10983">
                  <c:v>2779.62</c:v>
                </c:pt>
                <c:pt idx="10984">
                  <c:v>2779.64</c:v>
                </c:pt>
                <c:pt idx="10985">
                  <c:v>2779.66</c:v>
                </c:pt>
                <c:pt idx="10986">
                  <c:v>2779.68</c:v>
                </c:pt>
                <c:pt idx="10987">
                  <c:v>2779.7</c:v>
                </c:pt>
                <c:pt idx="10988">
                  <c:v>2779.72</c:v>
                </c:pt>
                <c:pt idx="10989">
                  <c:v>2779.74</c:v>
                </c:pt>
                <c:pt idx="10990">
                  <c:v>2779.7599999999998</c:v>
                </c:pt>
                <c:pt idx="10991">
                  <c:v>2779.7799999999997</c:v>
                </c:pt>
                <c:pt idx="10992">
                  <c:v>2779.8</c:v>
                </c:pt>
                <c:pt idx="10993">
                  <c:v>2779.82</c:v>
                </c:pt>
                <c:pt idx="10994">
                  <c:v>2779.84</c:v>
                </c:pt>
                <c:pt idx="10995">
                  <c:v>2779.86</c:v>
                </c:pt>
                <c:pt idx="10996">
                  <c:v>2779.88</c:v>
                </c:pt>
                <c:pt idx="10997">
                  <c:v>2779.9</c:v>
                </c:pt>
                <c:pt idx="10998">
                  <c:v>2779.92</c:v>
                </c:pt>
                <c:pt idx="10999">
                  <c:v>2779.94</c:v>
                </c:pt>
                <c:pt idx="11000">
                  <c:v>2779.96</c:v>
                </c:pt>
                <c:pt idx="11001">
                  <c:v>2779.98</c:v>
                </c:pt>
                <c:pt idx="11002">
                  <c:v>2780</c:v>
                </c:pt>
                <c:pt idx="11003">
                  <c:v>2780.02</c:v>
                </c:pt>
                <c:pt idx="11004">
                  <c:v>2780.04</c:v>
                </c:pt>
                <c:pt idx="11005">
                  <c:v>2780.06</c:v>
                </c:pt>
                <c:pt idx="11006">
                  <c:v>2780.08</c:v>
                </c:pt>
                <c:pt idx="11007">
                  <c:v>2780.1</c:v>
                </c:pt>
                <c:pt idx="11008">
                  <c:v>2780.12</c:v>
                </c:pt>
                <c:pt idx="11009">
                  <c:v>2780.14</c:v>
                </c:pt>
                <c:pt idx="11010">
                  <c:v>2780.16</c:v>
                </c:pt>
                <c:pt idx="11011">
                  <c:v>2780.18</c:v>
                </c:pt>
                <c:pt idx="11012">
                  <c:v>2780.2</c:v>
                </c:pt>
                <c:pt idx="11013">
                  <c:v>2780.22</c:v>
                </c:pt>
                <c:pt idx="11014">
                  <c:v>2780.24</c:v>
                </c:pt>
                <c:pt idx="11015">
                  <c:v>2780.2599999999998</c:v>
                </c:pt>
                <c:pt idx="11016">
                  <c:v>2780.2799999999997</c:v>
                </c:pt>
                <c:pt idx="11017">
                  <c:v>2780.3</c:v>
                </c:pt>
                <c:pt idx="11018">
                  <c:v>2780.32</c:v>
                </c:pt>
                <c:pt idx="11019">
                  <c:v>2780.34</c:v>
                </c:pt>
                <c:pt idx="11020">
                  <c:v>2780.36</c:v>
                </c:pt>
                <c:pt idx="11021">
                  <c:v>2780.38</c:v>
                </c:pt>
                <c:pt idx="11022">
                  <c:v>2780.4</c:v>
                </c:pt>
                <c:pt idx="11023">
                  <c:v>2780.42</c:v>
                </c:pt>
                <c:pt idx="11024">
                  <c:v>2780.44</c:v>
                </c:pt>
                <c:pt idx="11025">
                  <c:v>2780.46</c:v>
                </c:pt>
                <c:pt idx="11026">
                  <c:v>2780.48</c:v>
                </c:pt>
                <c:pt idx="11027">
                  <c:v>2780.5</c:v>
                </c:pt>
                <c:pt idx="11028">
                  <c:v>2780.52</c:v>
                </c:pt>
                <c:pt idx="11029">
                  <c:v>2780.54</c:v>
                </c:pt>
                <c:pt idx="11030">
                  <c:v>2780.56</c:v>
                </c:pt>
                <c:pt idx="11031">
                  <c:v>2780.58</c:v>
                </c:pt>
                <c:pt idx="11032">
                  <c:v>2780.6</c:v>
                </c:pt>
                <c:pt idx="11033">
                  <c:v>2780.62</c:v>
                </c:pt>
                <c:pt idx="11034">
                  <c:v>2780.64</c:v>
                </c:pt>
                <c:pt idx="11035">
                  <c:v>2780.66</c:v>
                </c:pt>
                <c:pt idx="11036">
                  <c:v>2780.68</c:v>
                </c:pt>
                <c:pt idx="11037">
                  <c:v>2780.7</c:v>
                </c:pt>
                <c:pt idx="11038">
                  <c:v>2780.72</c:v>
                </c:pt>
                <c:pt idx="11039">
                  <c:v>2780.74</c:v>
                </c:pt>
                <c:pt idx="11040">
                  <c:v>2780.7599999999998</c:v>
                </c:pt>
                <c:pt idx="11041">
                  <c:v>2780.7799999999997</c:v>
                </c:pt>
                <c:pt idx="11042">
                  <c:v>2780.8</c:v>
                </c:pt>
                <c:pt idx="11043">
                  <c:v>2780.82</c:v>
                </c:pt>
                <c:pt idx="11044">
                  <c:v>2780.84</c:v>
                </c:pt>
                <c:pt idx="11045">
                  <c:v>2780.86</c:v>
                </c:pt>
                <c:pt idx="11046">
                  <c:v>2780.88</c:v>
                </c:pt>
                <c:pt idx="11047">
                  <c:v>2780.9</c:v>
                </c:pt>
                <c:pt idx="11048">
                  <c:v>2780.92</c:v>
                </c:pt>
                <c:pt idx="11049">
                  <c:v>2780.94</c:v>
                </c:pt>
                <c:pt idx="11050">
                  <c:v>2780.96</c:v>
                </c:pt>
                <c:pt idx="11051">
                  <c:v>2780.98</c:v>
                </c:pt>
                <c:pt idx="11052">
                  <c:v>2781</c:v>
                </c:pt>
                <c:pt idx="11053">
                  <c:v>2781.02</c:v>
                </c:pt>
                <c:pt idx="11054">
                  <c:v>2781.04</c:v>
                </c:pt>
                <c:pt idx="11055">
                  <c:v>2781.06</c:v>
                </c:pt>
                <c:pt idx="11056">
                  <c:v>2781.08</c:v>
                </c:pt>
                <c:pt idx="11057">
                  <c:v>2781.1</c:v>
                </c:pt>
                <c:pt idx="11058">
                  <c:v>2781.12</c:v>
                </c:pt>
                <c:pt idx="11059">
                  <c:v>2781.14</c:v>
                </c:pt>
                <c:pt idx="11060">
                  <c:v>2781.16</c:v>
                </c:pt>
                <c:pt idx="11061">
                  <c:v>2781.18</c:v>
                </c:pt>
                <c:pt idx="11062">
                  <c:v>2781.2</c:v>
                </c:pt>
                <c:pt idx="11063">
                  <c:v>2781.22</c:v>
                </c:pt>
                <c:pt idx="11064">
                  <c:v>2781.24</c:v>
                </c:pt>
                <c:pt idx="11065">
                  <c:v>2781.2599999999998</c:v>
                </c:pt>
                <c:pt idx="11066">
                  <c:v>2781.2799999999997</c:v>
                </c:pt>
                <c:pt idx="11067">
                  <c:v>2781.3</c:v>
                </c:pt>
                <c:pt idx="11068">
                  <c:v>2781.32</c:v>
                </c:pt>
                <c:pt idx="11069">
                  <c:v>2781.34</c:v>
                </c:pt>
                <c:pt idx="11070">
                  <c:v>2781.36</c:v>
                </c:pt>
                <c:pt idx="11071">
                  <c:v>2781.38</c:v>
                </c:pt>
                <c:pt idx="11072">
                  <c:v>2781.4</c:v>
                </c:pt>
                <c:pt idx="11073">
                  <c:v>2781.42</c:v>
                </c:pt>
                <c:pt idx="11074">
                  <c:v>2781.44</c:v>
                </c:pt>
                <c:pt idx="11075">
                  <c:v>2781.46</c:v>
                </c:pt>
                <c:pt idx="11076">
                  <c:v>2781.48</c:v>
                </c:pt>
                <c:pt idx="11077">
                  <c:v>2781.5</c:v>
                </c:pt>
                <c:pt idx="11078">
                  <c:v>2781.52</c:v>
                </c:pt>
                <c:pt idx="11079">
                  <c:v>2781.54</c:v>
                </c:pt>
                <c:pt idx="11080">
                  <c:v>2781.56</c:v>
                </c:pt>
                <c:pt idx="11081">
                  <c:v>2781.58</c:v>
                </c:pt>
                <c:pt idx="11082">
                  <c:v>2781.6</c:v>
                </c:pt>
                <c:pt idx="11083">
                  <c:v>2781.62</c:v>
                </c:pt>
                <c:pt idx="11084">
                  <c:v>2781.64</c:v>
                </c:pt>
                <c:pt idx="11085">
                  <c:v>2781.66</c:v>
                </c:pt>
                <c:pt idx="11086">
                  <c:v>2781.68</c:v>
                </c:pt>
                <c:pt idx="11087">
                  <c:v>2781.7</c:v>
                </c:pt>
                <c:pt idx="11088">
                  <c:v>2781.72</c:v>
                </c:pt>
                <c:pt idx="11089">
                  <c:v>2781.74</c:v>
                </c:pt>
                <c:pt idx="11090">
                  <c:v>2781.7599999999998</c:v>
                </c:pt>
                <c:pt idx="11091">
                  <c:v>2781.7799999999997</c:v>
                </c:pt>
                <c:pt idx="11092">
                  <c:v>2781.8</c:v>
                </c:pt>
                <c:pt idx="11093">
                  <c:v>2781.82</c:v>
                </c:pt>
                <c:pt idx="11094">
                  <c:v>2781.84</c:v>
                </c:pt>
                <c:pt idx="11095">
                  <c:v>2781.86</c:v>
                </c:pt>
                <c:pt idx="11096">
                  <c:v>2781.88</c:v>
                </c:pt>
                <c:pt idx="11097">
                  <c:v>2781.9</c:v>
                </c:pt>
                <c:pt idx="11098">
                  <c:v>2781.92</c:v>
                </c:pt>
                <c:pt idx="11099">
                  <c:v>2781.94</c:v>
                </c:pt>
                <c:pt idx="11100">
                  <c:v>2781.96</c:v>
                </c:pt>
                <c:pt idx="11101">
                  <c:v>2781.98</c:v>
                </c:pt>
                <c:pt idx="11102">
                  <c:v>2782</c:v>
                </c:pt>
                <c:pt idx="11103">
                  <c:v>2782.02</c:v>
                </c:pt>
                <c:pt idx="11104">
                  <c:v>2782.04</c:v>
                </c:pt>
                <c:pt idx="11105">
                  <c:v>2782.06</c:v>
                </c:pt>
                <c:pt idx="11106">
                  <c:v>2782.08</c:v>
                </c:pt>
                <c:pt idx="11107">
                  <c:v>2782.1</c:v>
                </c:pt>
                <c:pt idx="11108">
                  <c:v>2782.12</c:v>
                </c:pt>
                <c:pt idx="11109">
                  <c:v>2782.14</c:v>
                </c:pt>
                <c:pt idx="11110">
                  <c:v>2782.16</c:v>
                </c:pt>
                <c:pt idx="11111">
                  <c:v>2782.18</c:v>
                </c:pt>
                <c:pt idx="11112">
                  <c:v>2782.2</c:v>
                </c:pt>
                <c:pt idx="11113">
                  <c:v>2782.22</c:v>
                </c:pt>
                <c:pt idx="11114">
                  <c:v>2782.24</c:v>
                </c:pt>
                <c:pt idx="11115">
                  <c:v>2782.2599999999998</c:v>
                </c:pt>
                <c:pt idx="11116">
                  <c:v>2782.2799999999997</c:v>
                </c:pt>
                <c:pt idx="11117">
                  <c:v>2782.3</c:v>
                </c:pt>
                <c:pt idx="11118">
                  <c:v>2782.32</c:v>
                </c:pt>
                <c:pt idx="11119">
                  <c:v>2782.34</c:v>
                </c:pt>
                <c:pt idx="11120">
                  <c:v>2782.36</c:v>
                </c:pt>
                <c:pt idx="11121">
                  <c:v>2782.38</c:v>
                </c:pt>
                <c:pt idx="11122">
                  <c:v>2782.4</c:v>
                </c:pt>
                <c:pt idx="11123">
                  <c:v>2782.42</c:v>
                </c:pt>
                <c:pt idx="11124">
                  <c:v>2782.44</c:v>
                </c:pt>
                <c:pt idx="11125">
                  <c:v>2782.46</c:v>
                </c:pt>
                <c:pt idx="11126">
                  <c:v>2782.48</c:v>
                </c:pt>
                <c:pt idx="11127">
                  <c:v>2782.5</c:v>
                </c:pt>
                <c:pt idx="11128">
                  <c:v>2782.52</c:v>
                </c:pt>
                <c:pt idx="11129">
                  <c:v>2782.54</c:v>
                </c:pt>
                <c:pt idx="11130">
                  <c:v>2782.56</c:v>
                </c:pt>
                <c:pt idx="11131">
                  <c:v>2782.58</c:v>
                </c:pt>
                <c:pt idx="11132">
                  <c:v>2782.6</c:v>
                </c:pt>
                <c:pt idx="11133">
                  <c:v>2782.62</c:v>
                </c:pt>
                <c:pt idx="11134">
                  <c:v>2782.64</c:v>
                </c:pt>
                <c:pt idx="11135">
                  <c:v>2782.66</c:v>
                </c:pt>
                <c:pt idx="11136">
                  <c:v>2782.68</c:v>
                </c:pt>
                <c:pt idx="11137">
                  <c:v>2782.7</c:v>
                </c:pt>
                <c:pt idx="11138">
                  <c:v>2782.72</c:v>
                </c:pt>
                <c:pt idx="11139">
                  <c:v>2782.74</c:v>
                </c:pt>
                <c:pt idx="11140">
                  <c:v>2782.7599999999998</c:v>
                </c:pt>
                <c:pt idx="11141">
                  <c:v>2782.7799999999997</c:v>
                </c:pt>
                <c:pt idx="11142">
                  <c:v>2782.8</c:v>
                </c:pt>
                <c:pt idx="11143">
                  <c:v>2782.82</c:v>
                </c:pt>
                <c:pt idx="11144">
                  <c:v>2782.84</c:v>
                </c:pt>
                <c:pt idx="11145">
                  <c:v>2782.86</c:v>
                </c:pt>
                <c:pt idx="11146">
                  <c:v>2782.88</c:v>
                </c:pt>
                <c:pt idx="11147">
                  <c:v>2782.9</c:v>
                </c:pt>
                <c:pt idx="11148">
                  <c:v>2782.92</c:v>
                </c:pt>
                <c:pt idx="11149">
                  <c:v>2782.94</c:v>
                </c:pt>
                <c:pt idx="11150">
                  <c:v>2782.96</c:v>
                </c:pt>
                <c:pt idx="11151">
                  <c:v>2782.98</c:v>
                </c:pt>
                <c:pt idx="11152">
                  <c:v>2783</c:v>
                </c:pt>
                <c:pt idx="11153">
                  <c:v>2783.02</c:v>
                </c:pt>
                <c:pt idx="11154">
                  <c:v>2783.04</c:v>
                </c:pt>
                <c:pt idx="11155">
                  <c:v>2783.06</c:v>
                </c:pt>
                <c:pt idx="11156">
                  <c:v>2783.08</c:v>
                </c:pt>
                <c:pt idx="11157">
                  <c:v>2783.1</c:v>
                </c:pt>
                <c:pt idx="11158">
                  <c:v>2783.12</c:v>
                </c:pt>
                <c:pt idx="11159">
                  <c:v>2783.14</c:v>
                </c:pt>
                <c:pt idx="11160">
                  <c:v>2783.16</c:v>
                </c:pt>
                <c:pt idx="11161">
                  <c:v>2783.18</c:v>
                </c:pt>
                <c:pt idx="11162">
                  <c:v>2783.2</c:v>
                </c:pt>
                <c:pt idx="11163">
                  <c:v>2783.22</c:v>
                </c:pt>
                <c:pt idx="11164">
                  <c:v>2783.24</c:v>
                </c:pt>
                <c:pt idx="11165">
                  <c:v>2783.2599999999998</c:v>
                </c:pt>
                <c:pt idx="11166">
                  <c:v>2783.2799999999997</c:v>
                </c:pt>
                <c:pt idx="11167">
                  <c:v>2783.3</c:v>
                </c:pt>
                <c:pt idx="11168">
                  <c:v>2783.32</c:v>
                </c:pt>
                <c:pt idx="11169">
                  <c:v>2783.34</c:v>
                </c:pt>
                <c:pt idx="11170">
                  <c:v>2783.36</c:v>
                </c:pt>
                <c:pt idx="11171">
                  <c:v>2783.38</c:v>
                </c:pt>
                <c:pt idx="11172">
                  <c:v>2783.4</c:v>
                </c:pt>
                <c:pt idx="11173">
                  <c:v>2783.42</c:v>
                </c:pt>
                <c:pt idx="11174">
                  <c:v>2783.44</c:v>
                </c:pt>
                <c:pt idx="11175">
                  <c:v>2783.46</c:v>
                </c:pt>
                <c:pt idx="11176">
                  <c:v>2783.48</c:v>
                </c:pt>
                <c:pt idx="11177">
                  <c:v>2783.5</c:v>
                </c:pt>
                <c:pt idx="11178">
                  <c:v>2783.52</c:v>
                </c:pt>
                <c:pt idx="11179">
                  <c:v>2783.54</c:v>
                </c:pt>
                <c:pt idx="11180">
                  <c:v>2783.56</c:v>
                </c:pt>
                <c:pt idx="11181">
                  <c:v>2783.58</c:v>
                </c:pt>
                <c:pt idx="11182">
                  <c:v>2783.6</c:v>
                </c:pt>
                <c:pt idx="11183">
                  <c:v>2783.62</c:v>
                </c:pt>
                <c:pt idx="11184">
                  <c:v>2783.64</c:v>
                </c:pt>
                <c:pt idx="11185">
                  <c:v>2783.66</c:v>
                </c:pt>
                <c:pt idx="11186">
                  <c:v>2783.68</c:v>
                </c:pt>
                <c:pt idx="11187">
                  <c:v>2783.7</c:v>
                </c:pt>
                <c:pt idx="11188">
                  <c:v>2783.72</c:v>
                </c:pt>
                <c:pt idx="11189">
                  <c:v>2783.74</c:v>
                </c:pt>
                <c:pt idx="11190">
                  <c:v>2783.7599999999998</c:v>
                </c:pt>
                <c:pt idx="11191">
                  <c:v>2783.7799999999997</c:v>
                </c:pt>
                <c:pt idx="11192">
                  <c:v>2783.8</c:v>
                </c:pt>
                <c:pt idx="11193">
                  <c:v>2783.82</c:v>
                </c:pt>
                <c:pt idx="11194">
                  <c:v>2783.84</c:v>
                </c:pt>
                <c:pt idx="11195">
                  <c:v>2783.86</c:v>
                </c:pt>
                <c:pt idx="11196">
                  <c:v>2783.88</c:v>
                </c:pt>
                <c:pt idx="11197">
                  <c:v>2783.9</c:v>
                </c:pt>
                <c:pt idx="11198">
                  <c:v>2783.92</c:v>
                </c:pt>
                <c:pt idx="11199">
                  <c:v>2783.94</c:v>
                </c:pt>
                <c:pt idx="11200">
                  <c:v>2783.96</c:v>
                </c:pt>
                <c:pt idx="11201">
                  <c:v>2783.98</c:v>
                </c:pt>
                <c:pt idx="11202">
                  <c:v>2784</c:v>
                </c:pt>
                <c:pt idx="11203">
                  <c:v>2784.02</c:v>
                </c:pt>
                <c:pt idx="11204">
                  <c:v>2784.04</c:v>
                </c:pt>
                <c:pt idx="11205">
                  <c:v>2784.06</c:v>
                </c:pt>
                <c:pt idx="11206">
                  <c:v>2784.08</c:v>
                </c:pt>
                <c:pt idx="11207">
                  <c:v>2784.1</c:v>
                </c:pt>
                <c:pt idx="11208">
                  <c:v>2784.12</c:v>
                </c:pt>
                <c:pt idx="11209">
                  <c:v>2784.14</c:v>
                </c:pt>
                <c:pt idx="11210">
                  <c:v>2784.16</c:v>
                </c:pt>
                <c:pt idx="11211">
                  <c:v>2784.18</c:v>
                </c:pt>
                <c:pt idx="11212">
                  <c:v>2784.2</c:v>
                </c:pt>
                <c:pt idx="11213">
                  <c:v>2784.22</c:v>
                </c:pt>
                <c:pt idx="11214">
                  <c:v>2784.24</c:v>
                </c:pt>
                <c:pt idx="11215">
                  <c:v>2784.2599999999998</c:v>
                </c:pt>
                <c:pt idx="11216">
                  <c:v>2784.2799999999997</c:v>
                </c:pt>
                <c:pt idx="11217">
                  <c:v>2784.3</c:v>
                </c:pt>
                <c:pt idx="11218">
                  <c:v>2784.32</c:v>
                </c:pt>
                <c:pt idx="11219">
                  <c:v>2784.34</c:v>
                </c:pt>
                <c:pt idx="11220">
                  <c:v>2784.36</c:v>
                </c:pt>
                <c:pt idx="11221">
                  <c:v>2784.38</c:v>
                </c:pt>
                <c:pt idx="11222">
                  <c:v>2784.4</c:v>
                </c:pt>
                <c:pt idx="11223">
                  <c:v>2784.42</c:v>
                </c:pt>
                <c:pt idx="11224">
                  <c:v>2784.44</c:v>
                </c:pt>
                <c:pt idx="11225">
                  <c:v>2784.46</c:v>
                </c:pt>
                <c:pt idx="11226">
                  <c:v>2784.48</c:v>
                </c:pt>
                <c:pt idx="11227">
                  <c:v>2784.5</c:v>
                </c:pt>
                <c:pt idx="11228">
                  <c:v>2784.52</c:v>
                </c:pt>
                <c:pt idx="11229">
                  <c:v>2784.54</c:v>
                </c:pt>
                <c:pt idx="11230">
                  <c:v>2784.56</c:v>
                </c:pt>
                <c:pt idx="11231">
                  <c:v>2784.58</c:v>
                </c:pt>
                <c:pt idx="11232">
                  <c:v>2784.6</c:v>
                </c:pt>
                <c:pt idx="11233">
                  <c:v>2784.62</c:v>
                </c:pt>
                <c:pt idx="11234">
                  <c:v>2784.64</c:v>
                </c:pt>
                <c:pt idx="11235">
                  <c:v>2784.66</c:v>
                </c:pt>
                <c:pt idx="11236">
                  <c:v>2784.68</c:v>
                </c:pt>
                <c:pt idx="11237">
                  <c:v>2784.7</c:v>
                </c:pt>
                <c:pt idx="11238">
                  <c:v>2784.72</c:v>
                </c:pt>
                <c:pt idx="11239">
                  <c:v>2784.74</c:v>
                </c:pt>
                <c:pt idx="11240">
                  <c:v>2784.7599999999998</c:v>
                </c:pt>
                <c:pt idx="11241">
                  <c:v>2784.7799999999997</c:v>
                </c:pt>
                <c:pt idx="11242">
                  <c:v>2784.8</c:v>
                </c:pt>
                <c:pt idx="11243">
                  <c:v>2784.82</c:v>
                </c:pt>
                <c:pt idx="11244">
                  <c:v>2784.84</c:v>
                </c:pt>
                <c:pt idx="11245">
                  <c:v>2784.86</c:v>
                </c:pt>
                <c:pt idx="11246">
                  <c:v>2784.88</c:v>
                </c:pt>
                <c:pt idx="11247">
                  <c:v>2784.9</c:v>
                </c:pt>
                <c:pt idx="11248">
                  <c:v>2784.92</c:v>
                </c:pt>
                <c:pt idx="11249">
                  <c:v>2784.94</c:v>
                </c:pt>
                <c:pt idx="11250">
                  <c:v>2784.96</c:v>
                </c:pt>
                <c:pt idx="11251">
                  <c:v>2784.98</c:v>
                </c:pt>
                <c:pt idx="11252">
                  <c:v>2785</c:v>
                </c:pt>
                <c:pt idx="11253">
                  <c:v>2785.02</c:v>
                </c:pt>
                <c:pt idx="11254">
                  <c:v>2785.04</c:v>
                </c:pt>
                <c:pt idx="11255">
                  <c:v>2785.06</c:v>
                </c:pt>
                <c:pt idx="11256">
                  <c:v>2785.08</c:v>
                </c:pt>
                <c:pt idx="11257">
                  <c:v>2785.1</c:v>
                </c:pt>
                <c:pt idx="11258">
                  <c:v>2785.12</c:v>
                </c:pt>
                <c:pt idx="11259">
                  <c:v>2785.14</c:v>
                </c:pt>
                <c:pt idx="11260">
                  <c:v>2785.16</c:v>
                </c:pt>
                <c:pt idx="11261">
                  <c:v>2785.18</c:v>
                </c:pt>
                <c:pt idx="11262">
                  <c:v>2785.2</c:v>
                </c:pt>
                <c:pt idx="11263">
                  <c:v>2785.22</c:v>
                </c:pt>
                <c:pt idx="11264">
                  <c:v>2785.24</c:v>
                </c:pt>
                <c:pt idx="11265">
                  <c:v>2785.2599999999998</c:v>
                </c:pt>
                <c:pt idx="11266">
                  <c:v>2785.2799999999997</c:v>
                </c:pt>
                <c:pt idx="11267">
                  <c:v>2785.3</c:v>
                </c:pt>
                <c:pt idx="11268">
                  <c:v>2785.32</c:v>
                </c:pt>
                <c:pt idx="11269">
                  <c:v>2785.34</c:v>
                </c:pt>
                <c:pt idx="11270">
                  <c:v>2785.36</c:v>
                </c:pt>
                <c:pt idx="11271">
                  <c:v>2785.38</c:v>
                </c:pt>
                <c:pt idx="11272">
                  <c:v>2785.4</c:v>
                </c:pt>
                <c:pt idx="11273">
                  <c:v>2785.42</c:v>
                </c:pt>
                <c:pt idx="11274">
                  <c:v>2785.44</c:v>
                </c:pt>
                <c:pt idx="11275">
                  <c:v>2785.46</c:v>
                </c:pt>
                <c:pt idx="11276">
                  <c:v>2785.48</c:v>
                </c:pt>
                <c:pt idx="11277">
                  <c:v>2785.5</c:v>
                </c:pt>
                <c:pt idx="11278">
                  <c:v>2785.52</c:v>
                </c:pt>
                <c:pt idx="11279">
                  <c:v>2785.54</c:v>
                </c:pt>
                <c:pt idx="11280">
                  <c:v>2785.56</c:v>
                </c:pt>
                <c:pt idx="11281">
                  <c:v>2785.58</c:v>
                </c:pt>
                <c:pt idx="11282">
                  <c:v>2785.6</c:v>
                </c:pt>
                <c:pt idx="11283">
                  <c:v>2785.62</c:v>
                </c:pt>
                <c:pt idx="11284">
                  <c:v>2785.64</c:v>
                </c:pt>
                <c:pt idx="11285">
                  <c:v>2785.66</c:v>
                </c:pt>
                <c:pt idx="11286">
                  <c:v>2785.68</c:v>
                </c:pt>
                <c:pt idx="11287">
                  <c:v>2785.7</c:v>
                </c:pt>
                <c:pt idx="11288">
                  <c:v>2785.72</c:v>
                </c:pt>
                <c:pt idx="11289">
                  <c:v>2785.74</c:v>
                </c:pt>
                <c:pt idx="11290">
                  <c:v>2785.7599999999998</c:v>
                </c:pt>
                <c:pt idx="11291">
                  <c:v>2785.7799999999997</c:v>
                </c:pt>
                <c:pt idx="11292">
                  <c:v>2785.8</c:v>
                </c:pt>
                <c:pt idx="11293">
                  <c:v>2785.82</c:v>
                </c:pt>
                <c:pt idx="11294">
                  <c:v>2785.84</c:v>
                </c:pt>
                <c:pt idx="11295">
                  <c:v>2785.86</c:v>
                </c:pt>
                <c:pt idx="11296">
                  <c:v>2785.88</c:v>
                </c:pt>
                <c:pt idx="11297">
                  <c:v>2785.9</c:v>
                </c:pt>
                <c:pt idx="11298">
                  <c:v>2785.92</c:v>
                </c:pt>
                <c:pt idx="11299">
                  <c:v>2785.94</c:v>
                </c:pt>
                <c:pt idx="11300">
                  <c:v>2785.96</c:v>
                </c:pt>
                <c:pt idx="11301">
                  <c:v>2785.98</c:v>
                </c:pt>
                <c:pt idx="11302">
                  <c:v>2786</c:v>
                </c:pt>
                <c:pt idx="11303">
                  <c:v>2786.02</c:v>
                </c:pt>
                <c:pt idx="11304">
                  <c:v>2786.04</c:v>
                </c:pt>
                <c:pt idx="11305">
                  <c:v>2786.06</c:v>
                </c:pt>
                <c:pt idx="11306">
                  <c:v>2786.08</c:v>
                </c:pt>
                <c:pt idx="11307">
                  <c:v>2786.1</c:v>
                </c:pt>
                <c:pt idx="11308">
                  <c:v>2786.12</c:v>
                </c:pt>
                <c:pt idx="11309">
                  <c:v>2786.14</c:v>
                </c:pt>
                <c:pt idx="11310">
                  <c:v>2786.16</c:v>
                </c:pt>
                <c:pt idx="11311">
                  <c:v>2786.18</c:v>
                </c:pt>
                <c:pt idx="11312">
                  <c:v>2786.2</c:v>
                </c:pt>
                <c:pt idx="11313">
                  <c:v>2786.22</c:v>
                </c:pt>
                <c:pt idx="11314">
                  <c:v>2786.24</c:v>
                </c:pt>
                <c:pt idx="11315">
                  <c:v>2786.2599999999998</c:v>
                </c:pt>
                <c:pt idx="11316">
                  <c:v>2786.2799999999997</c:v>
                </c:pt>
                <c:pt idx="11317">
                  <c:v>2786.3</c:v>
                </c:pt>
                <c:pt idx="11318">
                  <c:v>2786.32</c:v>
                </c:pt>
                <c:pt idx="11319">
                  <c:v>2786.34</c:v>
                </c:pt>
                <c:pt idx="11320">
                  <c:v>2786.36</c:v>
                </c:pt>
                <c:pt idx="11321">
                  <c:v>2786.38</c:v>
                </c:pt>
                <c:pt idx="11322">
                  <c:v>2786.4</c:v>
                </c:pt>
                <c:pt idx="11323">
                  <c:v>2786.42</c:v>
                </c:pt>
                <c:pt idx="11324">
                  <c:v>2786.44</c:v>
                </c:pt>
                <c:pt idx="11325">
                  <c:v>2786.46</c:v>
                </c:pt>
                <c:pt idx="11326">
                  <c:v>2786.48</c:v>
                </c:pt>
                <c:pt idx="11327">
                  <c:v>2786.5</c:v>
                </c:pt>
                <c:pt idx="11328">
                  <c:v>2786.52</c:v>
                </c:pt>
                <c:pt idx="11329">
                  <c:v>2786.54</c:v>
                </c:pt>
                <c:pt idx="11330">
                  <c:v>2786.56</c:v>
                </c:pt>
                <c:pt idx="11331">
                  <c:v>2786.58</c:v>
                </c:pt>
                <c:pt idx="11332">
                  <c:v>2786.6</c:v>
                </c:pt>
                <c:pt idx="11333">
                  <c:v>2786.62</c:v>
                </c:pt>
                <c:pt idx="11334">
                  <c:v>2786.64</c:v>
                </c:pt>
                <c:pt idx="11335">
                  <c:v>2786.66</c:v>
                </c:pt>
                <c:pt idx="11336">
                  <c:v>2786.68</c:v>
                </c:pt>
                <c:pt idx="11337">
                  <c:v>2786.7</c:v>
                </c:pt>
                <c:pt idx="11338">
                  <c:v>2786.72</c:v>
                </c:pt>
                <c:pt idx="11339">
                  <c:v>2786.74</c:v>
                </c:pt>
                <c:pt idx="11340">
                  <c:v>2786.7599999999998</c:v>
                </c:pt>
                <c:pt idx="11341">
                  <c:v>2786.7799999999997</c:v>
                </c:pt>
                <c:pt idx="11342">
                  <c:v>2786.8</c:v>
                </c:pt>
                <c:pt idx="11343">
                  <c:v>2786.82</c:v>
                </c:pt>
                <c:pt idx="11344">
                  <c:v>2786.84</c:v>
                </c:pt>
                <c:pt idx="11345">
                  <c:v>2786.86</c:v>
                </c:pt>
                <c:pt idx="11346">
                  <c:v>2786.88</c:v>
                </c:pt>
                <c:pt idx="11347">
                  <c:v>2786.9</c:v>
                </c:pt>
                <c:pt idx="11348">
                  <c:v>2786.92</c:v>
                </c:pt>
                <c:pt idx="11349">
                  <c:v>2786.94</c:v>
                </c:pt>
                <c:pt idx="11350">
                  <c:v>2786.96</c:v>
                </c:pt>
                <c:pt idx="11351">
                  <c:v>2786.98</c:v>
                </c:pt>
                <c:pt idx="11352">
                  <c:v>2787</c:v>
                </c:pt>
                <c:pt idx="11353">
                  <c:v>2787.02</c:v>
                </c:pt>
                <c:pt idx="11354">
                  <c:v>2787.04</c:v>
                </c:pt>
                <c:pt idx="11355">
                  <c:v>2787.06</c:v>
                </c:pt>
                <c:pt idx="11356">
                  <c:v>2787.08</c:v>
                </c:pt>
                <c:pt idx="11357">
                  <c:v>2787.1</c:v>
                </c:pt>
                <c:pt idx="11358">
                  <c:v>2787.12</c:v>
                </c:pt>
                <c:pt idx="11359">
                  <c:v>2787.14</c:v>
                </c:pt>
                <c:pt idx="11360">
                  <c:v>2787.16</c:v>
                </c:pt>
                <c:pt idx="11361">
                  <c:v>2787.18</c:v>
                </c:pt>
                <c:pt idx="11362">
                  <c:v>2787.2</c:v>
                </c:pt>
                <c:pt idx="11363">
                  <c:v>2787.22</c:v>
                </c:pt>
                <c:pt idx="11364">
                  <c:v>2787.24</c:v>
                </c:pt>
                <c:pt idx="11365">
                  <c:v>2787.2599999999998</c:v>
                </c:pt>
                <c:pt idx="11366">
                  <c:v>2787.2799999999997</c:v>
                </c:pt>
                <c:pt idx="11367">
                  <c:v>2787.3</c:v>
                </c:pt>
                <c:pt idx="11368">
                  <c:v>2787.32</c:v>
                </c:pt>
                <c:pt idx="11369">
                  <c:v>2787.34</c:v>
                </c:pt>
                <c:pt idx="11370">
                  <c:v>2787.36</c:v>
                </c:pt>
                <c:pt idx="11371">
                  <c:v>2787.38</c:v>
                </c:pt>
                <c:pt idx="11372">
                  <c:v>2787.4</c:v>
                </c:pt>
                <c:pt idx="11373">
                  <c:v>2787.42</c:v>
                </c:pt>
                <c:pt idx="11374">
                  <c:v>2787.44</c:v>
                </c:pt>
                <c:pt idx="11375">
                  <c:v>2787.46</c:v>
                </c:pt>
                <c:pt idx="11376">
                  <c:v>2787.48</c:v>
                </c:pt>
                <c:pt idx="11377">
                  <c:v>2787.5</c:v>
                </c:pt>
                <c:pt idx="11378">
                  <c:v>2787.52</c:v>
                </c:pt>
                <c:pt idx="11379">
                  <c:v>2787.54</c:v>
                </c:pt>
                <c:pt idx="11380">
                  <c:v>2787.56</c:v>
                </c:pt>
                <c:pt idx="11381">
                  <c:v>2787.58</c:v>
                </c:pt>
                <c:pt idx="11382">
                  <c:v>2787.6</c:v>
                </c:pt>
                <c:pt idx="11383">
                  <c:v>2787.62</c:v>
                </c:pt>
                <c:pt idx="11384">
                  <c:v>2787.64</c:v>
                </c:pt>
                <c:pt idx="11385">
                  <c:v>2787.66</c:v>
                </c:pt>
                <c:pt idx="11386">
                  <c:v>2787.68</c:v>
                </c:pt>
                <c:pt idx="11387">
                  <c:v>2787.7</c:v>
                </c:pt>
                <c:pt idx="11388">
                  <c:v>2787.72</c:v>
                </c:pt>
                <c:pt idx="11389">
                  <c:v>2787.74</c:v>
                </c:pt>
                <c:pt idx="11390">
                  <c:v>2787.7599999999998</c:v>
                </c:pt>
                <c:pt idx="11391">
                  <c:v>2787.7799999999997</c:v>
                </c:pt>
                <c:pt idx="11392">
                  <c:v>2787.8</c:v>
                </c:pt>
                <c:pt idx="11393">
                  <c:v>2787.82</c:v>
                </c:pt>
                <c:pt idx="11394">
                  <c:v>2787.84</c:v>
                </c:pt>
                <c:pt idx="11395">
                  <c:v>2787.86</c:v>
                </c:pt>
                <c:pt idx="11396">
                  <c:v>2787.88</c:v>
                </c:pt>
                <c:pt idx="11397">
                  <c:v>2787.9</c:v>
                </c:pt>
                <c:pt idx="11398">
                  <c:v>2787.92</c:v>
                </c:pt>
                <c:pt idx="11399">
                  <c:v>2787.94</c:v>
                </c:pt>
                <c:pt idx="11400">
                  <c:v>2787.96</c:v>
                </c:pt>
                <c:pt idx="11401">
                  <c:v>2787.98</c:v>
                </c:pt>
                <c:pt idx="11402">
                  <c:v>2788</c:v>
                </c:pt>
                <c:pt idx="11403">
                  <c:v>2788.02</c:v>
                </c:pt>
                <c:pt idx="11404">
                  <c:v>2788.04</c:v>
                </c:pt>
                <c:pt idx="11405">
                  <c:v>2788.06</c:v>
                </c:pt>
                <c:pt idx="11406">
                  <c:v>2788.08</c:v>
                </c:pt>
                <c:pt idx="11407">
                  <c:v>2788.1</c:v>
                </c:pt>
                <c:pt idx="11408">
                  <c:v>2788.12</c:v>
                </c:pt>
                <c:pt idx="11409">
                  <c:v>2788.14</c:v>
                </c:pt>
                <c:pt idx="11410">
                  <c:v>2788.16</c:v>
                </c:pt>
                <c:pt idx="11411">
                  <c:v>2788.18</c:v>
                </c:pt>
                <c:pt idx="11412">
                  <c:v>2788.2</c:v>
                </c:pt>
                <c:pt idx="11413">
                  <c:v>2788.22</c:v>
                </c:pt>
                <c:pt idx="11414">
                  <c:v>2788.24</c:v>
                </c:pt>
                <c:pt idx="11415">
                  <c:v>2788.2599999999998</c:v>
                </c:pt>
                <c:pt idx="11416">
                  <c:v>2788.2799999999997</c:v>
                </c:pt>
                <c:pt idx="11417">
                  <c:v>2788.3</c:v>
                </c:pt>
                <c:pt idx="11418">
                  <c:v>2788.32</c:v>
                </c:pt>
                <c:pt idx="11419">
                  <c:v>2788.34</c:v>
                </c:pt>
                <c:pt idx="11420">
                  <c:v>2788.36</c:v>
                </c:pt>
                <c:pt idx="11421">
                  <c:v>2788.38</c:v>
                </c:pt>
                <c:pt idx="11422">
                  <c:v>2788.4</c:v>
                </c:pt>
                <c:pt idx="11423">
                  <c:v>2788.42</c:v>
                </c:pt>
                <c:pt idx="11424">
                  <c:v>2788.44</c:v>
                </c:pt>
                <c:pt idx="11425">
                  <c:v>2788.46</c:v>
                </c:pt>
                <c:pt idx="11426">
                  <c:v>2788.48</c:v>
                </c:pt>
                <c:pt idx="11427">
                  <c:v>2788.5</c:v>
                </c:pt>
                <c:pt idx="11428">
                  <c:v>2788.52</c:v>
                </c:pt>
                <c:pt idx="11429">
                  <c:v>2788.54</c:v>
                </c:pt>
                <c:pt idx="11430">
                  <c:v>2788.56</c:v>
                </c:pt>
                <c:pt idx="11431">
                  <c:v>2788.58</c:v>
                </c:pt>
                <c:pt idx="11432">
                  <c:v>2788.6</c:v>
                </c:pt>
                <c:pt idx="11433">
                  <c:v>2788.62</c:v>
                </c:pt>
                <c:pt idx="11434">
                  <c:v>2788.64</c:v>
                </c:pt>
                <c:pt idx="11435">
                  <c:v>2788.66</c:v>
                </c:pt>
                <c:pt idx="11436">
                  <c:v>2788.68</c:v>
                </c:pt>
                <c:pt idx="11437">
                  <c:v>2788.7</c:v>
                </c:pt>
                <c:pt idx="11438">
                  <c:v>2788.72</c:v>
                </c:pt>
                <c:pt idx="11439">
                  <c:v>2788.74</c:v>
                </c:pt>
                <c:pt idx="11440">
                  <c:v>2788.7599999999998</c:v>
                </c:pt>
                <c:pt idx="11441">
                  <c:v>2788.7799999999997</c:v>
                </c:pt>
                <c:pt idx="11442">
                  <c:v>2788.8</c:v>
                </c:pt>
                <c:pt idx="11443">
                  <c:v>2788.82</c:v>
                </c:pt>
                <c:pt idx="11444">
                  <c:v>2788.84</c:v>
                </c:pt>
                <c:pt idx="11445">
                  <c:v>2788.86</c:v>
                </c:pt>
                <c:pt idx="11446">
                  <c:v>2788.88</c:v>
                </c:pt>
                <c:pt idx="11447">
                  <c:v>2788.9</c:v>
                </c:pt>
                <c:pt idx="11448">
                  <c:v>2788.92</c:v>
                </c:pt>
                <c:pt idx="11449">
                  <c:v>2788.94</c:v>
                </c:pt>
                <c:pt idx="11450">
                  <c:v>2788.96</c:v>
                </c:pt>
                <c:pt idx="11451">
                  <c:v>2788.98</c:v>
                </c:pt>
                <c:pt idx="11452">
                  <c:v>2789</c:v>
                </c:pt>
                <c:pt idx="11453">
                  <c:v>2789.02</c:v>
                </c:pt>
                <c:pt idx="11454">
                  <c:v>2789.04</c:v>
                </c:pt>
                <c:pt idx="11455">
                  <c:v>2789.06</c:v>
                </c:pt>
                <c:pt idx="11456">
                  <c:v>2789.08</c:v>
                </c:pt>
                <c:pt idx="11457">
                  <c:v>2789.1</c:v>
                </c:pt>
                <c:pt idx="11458">
                  <c:v>2789.12</c:v>
                </c:pt>
                <c:pt idx="11459">
                  <c:v>2789.14</c:v>
                </c:pt>
                <c:pt idx="11460">
                  <c:v>2789.16</c:v>
                </c:pt>
                <c:pt idx="11461">
                  <c:v>2789.18</c:v>
                </c:pt>
                <c:pt idx="11462">
                  <c:v>2789.2</c:v>
                </c:pt>
                <c:pt idx="11463">
                  <c:v>2789.22</c:v>
                </c:pt>
                <c:pt idx="11464">
                  <c:v>2789.24</c:v>
                </c:pt>
                <c:pt idx="11465">
                  <c:v>2789.2599999999998</c:v>
                </c:pt>
                <c:pt idx="11466">
                  <c:v>2789.2799999999997</c:v>
                </c:pt>
                <c:pt idx="11467">
                  <c:v>2789.3</c:v>
                </c:pt>
                <c:pt idx="11468">
                  <c:v>2789.32</c:v>
                </c:pt>
                <c:pt idx="11469">
                  <c:v>2789.34</c:v>
                </c:pt>
                <c:pt idx="11470">
                  <c:v>2789.36</c:v>
                </c:pt>
                <c:pt idx="11471">
                  <c:v>2789.38</c:v>
                </c:pt>
                <c:pt idx="11472">
                  <c:v>2789.4</c:v>
                </c:pt>
                <c:pt idx="11473">
                  <c:v>2789.42</c:v>
                </c:pt>
                <c:pt idx="11474">
                  <c:v>2789.44</c:v>
                </c:pt>
                <c:pt idx="11475">
                  <c:v>2789.46</c:v>
                </c:pt>
                <c:pt idx="11476">
                  <c:v>2789.48</c:v>
                </c:pt>
                <c:pt idx="11477">
                  <c:v>2789.5</c:v>
                </c:pt>
                <c:pt idx="11478">
                  <c:v>2789.52</c:v>
                </c:pt>
                <c:pt idx="11479">
                  <c:v>2789.54</c:v>
                </c:pt>
                <c:pt idx="11480">
                  <c:v>2789.56</c:v>
                </c:pt>
                <c:pt idx="11481">
                  <c:v>2789.58</c:v>
                </c:pt>
                <c:pt idx="11482">
                  <c:v>2789.6</c:v>
                </c:pt>
                <c:pt idx="11483">
                  <c:v>2789.62</c:v>
                </c:pt>
                <c:pt idx="11484">
                  <c:v>2789.64</c:v>
                </c:pt>
                <c:pt idx="11485">
                  <c:v>2789.66</c:v>
                </c:pt>
                <c:pt idx="11486">
                  <c:v>2789.68</c:v>
                </c:pt>
                <c:pt idx="11487">
                  <c:v>2789.7</c:v>
                </c:pt>
                <c:pt idx="11488">
                  <c:v>2789.72</c:v>
                </c:pt>
                <c:pt idx="11489">
                  <c:v>2789.74</c:v>
                </c:pt>
                <c:pt idx="11490">
                  <c:v>2789.7599999999998</c:v>
                </c:pt>
                <c:pt idx="11491">
                  <c:v>2789.7799999999997</c:v>
                </c:pt>
                <c:pt idx="11492">
                  <c:v>2789.8</c:v>
                </c:pt>
                <c:pt idx="11493">
                  <c:v>2789.82</c:v>
                </c:pt>
                <c:pt idx="11494">
                  <c:v>2789.84</c:v>
                </c:pt>
                <c:pt idx="11495">
                  <c:v>2789.86</c:v>
                </c:pt>
                <c:pt idx="11496">
                  <c:v>2789.88</c:v>
                </c:pt>
                <c:pt idx="11497">
                  <c:v>2789.9</c:v>
                </c:pt>
                <c:pt idx="11498">
                  <c:v>2789.92</c:v>
                </c:pt>
                <c:pt idx="11499">
                  <c:v>2789.94</c:v>
                </c:pt>
                <c:pt idx="11500">
                  <c:v>2789.96</c:v>
                </c:pt>
                <c:pt idx="11501">
                  <c:v>2789.98</c:v>
                </c:pt>
                <c:pt idx="11502">
                  <c:v>2790</c:v>
                </c:pt>
                <c:pt idx="11503">
                  <c:v>2790.02</c:v>
                </c:pt>
                <c:pt idx="11504">
                  <c:v>2790.04</c:v>
                </c:pt>
                <c:pt idx="11505">
                  <c:v>2790.06</c:v>
                </c:pt>
                <c:pt idx="11506">
                  <c:v>2790.08</c:v>
                </c:pt>
                <c:pt idx="11507">
                  <c:v>2790.1</c:v>
                </c:pt>
                <c:pt idx="11508">
                  <c:v>2790.12</c:v>
                </c:pt>
                <c:pt idx="11509">
                  <c:v>2790.14</c:v>
                </c:pt>
                <c:pt idx="11510">
                  <c:v>2790.16</c:v>
                </c:pt>
                <c:pt idx="11511">
                  <c:v>2790.18</c:v>
                </c:pt>
                <c:pt idx="11512">
                  <c:v>2790.2</c:v>
                </c:pt>
                <c:pt idx="11513">
                  <c:v>2790.22</c:v>
                </c:pt>
                <c:pt idx="11514">
                  <c:v>2790.24</c:v>
                </c:pt>
                <c:pt idx="11515">
                  <c:v>2790.2599999999998</c:v>
                </c:pt>
                <c:pt idx="11516">
                  <c:v>2790.2799999999997</c:v>
                </c:pt>
                <c:pt idx="11517">
                  <c:v>2790.3</c:v>
                </c:pt>
                <c:pt idx="11518">
                  <c:v>2790.32</c:v>
                </c:pt>
                <c:pt idx="11519">
                  <c:v>2790.34</c:v>
                </c:pt>
                <c:pt idx="11520">
                  <c:v>2790.36</c:v>
                </c:pt>
                <c:pt idx="11521">
                  <c:v>2790.38</c:v>
                </c:pt>
                <c:pt idx="11522">
                  <c:v>2790.4</c:v>
                </c:pt>
                <c:pt idx="11523">
                  <c:v>2790.42</c:v>
                </c:pt>
                <c:pt idx="11524">
                  <c:v>2790.44</c:v>
                </c:pt>
                <c:pt idx="11525">
                  <c:v>2790.46</c:v>
                </c:pt>
                <c:pt idx="11526">
                  <c:v>2790.48</c:v>
                </c:pt>
                <c:pt idx="11527">
                  <c:v>2790.5</c:v>
                </c:pt>
                <c:pt idx="11528">
                  <c:v>2790.52</c:v>
                </c:pt>
                <c:pt idx="11529">
                  <c:v>2790.54</c:v>
                </c:pt>
                <c:pt idx="11530">
                  <c:v>2790.56</c:v>
                </c:pt>
                <c:pt idx="11531">
                  <c:v>2790.58</c:v>
                </c:pt>
                <c:pt idx="11532">
                  <c:v>2790.6</c:v>
                </c:pt>
                <c:pt idx="11533">
                  <c:v>2790.62</c:v>
                </c:pt>
                <c:pt idx="11534">
                  <c:v>2790.64</c:v>
                </c:pt>
                <c:pt idx="11535">
                  <c:v>2790.66</c:v>
                </c:pt>
                <c:pt idx="11536">
                  <c:v>2790.68</c:v>
                </c:pt>
                <c:pt idx="11537">
                  <c:v>2790.7</c:v>
                </c:pt>
                <c:pt idx="11538">
                  <c:v>2790.72</c:v>
                </c:pt>
                <c:pt idx="11539">
                  <c:v>2790.74</c:v>
                </c:pt>
                <c:pt idx="11540">
                  <c:v>2790.7599999999998</c:v>
                </c:pt>
                <c:pt idx="11541">
                  <c:v>2790.7799999999997</c:v>
                </c:pt>
                <c:pt idx="11542">
                  <c:v>2790.8</c:v>
                </c:pt>
                <c:pt idx="11543">
                  <c:v>2790.82</c:v>
                </c:pt>
                <c:pt idx="11544">
                  <c:v>2790.84</c:v>
                </c:pt>
                <c:pt idx="11545">
                  <c:v>2790.86</c:v>
                </c:pt>
                <c:pt idx="11546">
                  <c:v>2790.88</c:v>
                </c:pt>
                <c:pt idx="11547">
                  <c:v>2790.9</c:v>
                </c:pt>
                <c:pt idx="11548">
                  <c:v>2790.92</c:v>
                </c:pt>
                <c:pt idx="11549">
                  <c:v>2790.94</c:v>
                </c:pt>
                <c:pt idx="11550">
                  <c:v>2790.96</c:v>
                </c:pt>
                <c:pt idx="11551">
                  <c:v>2790.98</c:v>
                </c:pt>
                <c:pt idx="11552">
                  <c:v>2791</c:v>
                </c:pt>
                <c:pt idx="11553">
                  <c:v>2791.02</c:v>
                </c:pt>
                <c:pt idx="11554">
                  <c:v>2791.04</c:v>
                </c:pt>
                <c:pt idx="11555">
                  <c:v>2791.06</c:v>
                </c:pt>
                <c:pt idx="11556">
                  <c:v>2791.08</c:v>
                </c:pt>
                <c:pt idx="11557">
                  <c:v>2791.1</c:v>
                </c:pt>
                <c:pt idx="11558">
                  <c:v>2791.12</c:v>
                </c:pt>
                <c:pt idx="11559">
                  <c:v>2791.14</c:v>
                </c:pt>
                <c:pt idx="11560">
                  <c:v>2791.16</c:v>
                </c:pt>
                <c:pt idx="11561">
                  <c:v>2791.18</c:v>
                </c:pt>
                <c:pt idx="11562">
                  <c:v>2791.2</c:v>
                </c:pt>
                <c:pt idx="11563">
                  <c:v>2791.22</c:v>
                </c:pt>
                <c:pt idx="11564">
                  <c:v>2791.24</c:v>
                </c:pt>
                <c:pt idx="11565">
                  <c:v>2791.2599999999998</c:v>
                </c:pt>
                <c:pt idx="11566">
                  <c:v>2791.2799999999997</c:v>
                </c:pt>
                <c:pt idx="11567">
                  <c:v>2791.3</c:v>
                </c:pt>
                <c:pt idx="11568">
                  <c:v>2791.32</c:v>
                </c:pt>
                <c:pt idx="11569">
                  <c:v>2791.34</c:v>
                </c:pt>
                <c:pt idx="11570">
                  <c:v>2791.36</c:v>
                </c:pt>
                <c:pt idx="11571">
                  <c:v>2791.38</c:v>
                </c:pt>
                <c:pt idx="11572">
                  <c:v>2791.4</c:v>
                </c:pt>
                <c:pt idx="11573">
                  <c:v>2791.42</c:v>
                </c:pt>
                <c:pt idx="11574">
                  <c:v>2791.44</c:v>
                </c:pt>
                <c:pt idx="11575">
                  <c:v>2791.46</c:v>
                </c:pt>
                <c:pt idx="11576">
                  <c:v>2791.48</c:v>
                </c:pt>
                <c:pt idx="11577">
                  <c:v>2791.5</c:v>
                </c:pt>
                <c:pt idx="11578">
                  <c:v>2791.52</c:v>
                </c:pt>
                <c:pt idx="11579">
                  <c:v>2791.54</c:v>
                </c:pt>
                <c:pt idx="11580">
                  <c:v>2791.56</c:v>
                </c:pt>
                <c:pt idx="11581">
                  <c:v>2791.58</c:v>
                </c:pt>
                <c:pt idx="11582">
                  <c:v>2791.6</c:v>
                </c:pt>
                <c:pt idx="11583">
                  <c:v>2791.62</c:v>
                </c:pt>
                <c:pt idx="11584">
                  <c:v>2791.64</c:v>
                </c:pt>
                <c:pt idx="11585">
                  <c:v>2791.66</c:v>
                </c:pt>
                <c:pt idx="11586">
                  <c:v>2791.68</c:v>
                </c:pt>
                <c:pt idx="11587">
                  <c:v>2791.7</c:v>
                </c:pt>
                <c:pt idx="11588">
                  <c:v>2791.72</c:v>
                </c:pt>
                <c:pt idx="11589">
                  <c:v>2791.74</c:v>
                </c:pt>
                <c:pt idx="11590">
                  <c:v>2791.7599999999998</c:v>
                </c:pt>
                <c:pt idx="11591">
                  <c:v>2791.7799999999997</c:v>
                </c:pt>
                <c:pt idx="11592">
                  <c:v>2791.8</c:v>
                </c:pt>
                <c:pt idx="11593">
                  <c:v>2791.82</c:v>
                </c:pt>
                <c:pt idx="11594">
                  <c:v>2791.84</c:v>
                </c:pt>
                <c:pt idx="11595">
                  <c:v>2791.86</c:v>
                </c:pt>
                <c:pt idx="11596">
                  <c:v>2791.88</c:v>
                </c:pt>
                <c:pt idx="11597">
                  <c:v>2791.9</c:v>
                </c:pt>
                <c:pt idx="11598">
                  <c:v>2791.92</c:v>
                </c:pt>
                <c:pt idx="11599">
                  <c:v>2791.94</c:v>
                </c:pt>
                <c:pt idx="11600">
                  <c:v>2791.96</c:v>
                </c:pt>
                <c:pt idx="11601">
                  <c:v>2791.98</c:v>
                </c:pt>
                <c:pt idx="11602">
                  <c:v>2792</c:v>
                </c:pt>
                <c:pt idx="11603">
                  <c:v>2792.02</c:v>
                </c:pt>
                <c:pt idx="11604">
                  <c:v>2792.04</c:v>
                </c:pt>
                <c:pt idx="11605">
                  <c:v>2792.06</c:v>
                </c:pt>
                <c:pt idx="11606">
                  <c:v>2792.08</c:v>
                </c:pt>
                <c:pt idx="11607">
                  <c:v>2792.1</c:v>
                </c:pt>
                <c:pt idx="11608">
                  <c:v>2792.12</c:v>
                </c:pt>
                <c:pt idx="11609">
                  <c:v>2792.14</c:v>
                </c:pt>
                <c:pt idx="11610">
                  <c:v>2792.16</c:v>
                </c:pt>
                <c:pt idx="11611">
                  <c:v>2792.18</c:v>
                </c:pt>
                <c:pt idx="11612">
                  <c:v>2792.2</c:v>
                </c:pt>
                <c:pt idx="11613">
                  <c:v>2792.22</c:v>
                </c:pt>
                <c:pt idx="11614">
                  <c:v>2792.24</c:v>
                </c:pt>
                <c:pt idx="11615">
                  <c:v>2792.2599999999998</c:v>
                </c:pt>
                <c:pt idx="11616">
                  <c:v>2792.2799999999997</c:v>
                </c:pt>
                <c:pt idx="11617">
                  <c:v>2792.3</c:v>
                </c:pt>
                <c:pt idx="11618">
                  <c:v>2792.32</c:v>
                </c:pt>
                <c:pt idx="11619">
                  <c:v>2792.34</c:v>
                </c:pt>
                <c:pt idx="11620">
                  <c:v>2792.36</c:v>
                </c:pt>
                <c:pt idx="11621">
                  <c:v>2792.38</c:v>
                </c:pt>
                <c:pt idx="11622">
                  <c:v>2792.4</c:v>
                </c:pt>
                <c:pt idx="11623">
                  <c:v>2792.42</c:v>
                </c:pt>
                <c:pt idx="11624">
                  <c:v>2792.44</c:v>
                </c:pt>
                <c:pt idx="11625">
                  <c:v>2792.46</c:v>
                </c:pt>
                <c:pt idx="11626">
                  <c:v>2792.48</c:v>
                </c:pt>
                <c:pt idx="11627">
                  <c:v>2792.5</c:v>
                </c:pt>
                <c:pt idx="11628">
                  <c:v>2792.52</c:v>
                </c:pt>
                <c:pt idx="11629">
                  <c:v>2792.54</c:v>
                </c:pt>
                <c:pt idx="11630">
                  <c:v>2792.56</c:v>
                </c:pt>
                <c:pt idx="11631">
                  <c:v>2792.58</c:v>
                </c:pt>
                <c:pt idx="11632">
                  <c:v>2792.6</c:v>
                </c:pt>
                <c:pt idx="11633">
                  <c:v>2792.62</c:v>
                </c:pt>
                <c:pt idx="11634">
                  <c:v>2792.64</c:v>
                </c:pt>
                <c:pt idx="11635">
                  <c:v>2792.66</c:v>
                </c:pt>
                <c:pt idx="11636">
                  <c:v>2792.68</c:v>
                </c:pt>
                <c:pt idx="11637">
                  <c:v>2792.7</c:v>
                </c:pt>
                <c:pt idx="11638">
                  <c:v>2792.72</c:v>
                </c:pt>
                <c:pt idx="11639">
                  <c:v>2792.74</c:v>
                </c:pt>
                <c:pt idx="11640">
                  <c:v>2792.7599999999998</c:v>
                </c:pt>
                <c:pt idx="11641">
                  <c:v>2792.7799999999997</c:v>
                </c:pt>
                <c:pt idx="11642">
                  <c:v>2792.8</c:v>
                </c:pt>
                <c:pt idx="11643">
                  <c:v>2792.82</c:v>
                </c:pt>
                <c:pt idx="11644">
                  <c:v>2792.84</c:v>
                </c:pt>
                <c:pt idx="11645">
                  <c:v>2792.86</c:v>
                </c:pt>
                <c:pt idx="11646">
                  <c:v>2792.88</c:v>
                </c:pt>
                <c:pt idx="11647">
                  <c:v>2792.9</c:v>
                </c:pt>
                <c:pt idx="11648">
                  <c:v>2792.92</c:v>
                </c:pt>
                <c:pt idx="11649">
                  <c:v>2792.94</c:v>
                </c:pt>
                <c:pt idx="11650">
                  <c:v>2792.96</c:v>
                </c:pt>
                <c:pt idx="11651">
                  <c:v>2792.98</c:v>
                </c:pt>
                <c:pt idx="11652">
                  <c:v>2793</c:v>
                </c:pt>
                <c:pt idx="11653">
                  <c:v>2793.02</c:v>
                </c:pt>
                <c:pt idx="11654">
                  <c:v>2793.04</c:v>
                </c:pt>
                <c:pt idx="11655">
                  <c:v>2793.06</c:v>
                </c:pt>
                <c:pt idx="11656">
                  <c:v>2793.08</c:v>
                </c:pt>
                <c:pt idx="11657">
                  <c:v>2793.1</c:v>
                </c:pt>
                <c:pt idx="11658">
                  <c:v>2793.12</c:v>
                </c:pt>
                <c:pt idx="11659">
                  <c:v>2793.14</c:v>
                </c:pt>
                <c:pt idx="11660">
                  <c:v>2793.16</c:v>
                </c:pt>
                <c:pt idx="11661">
                  <c:v>2793.18</c:v>
                </c:pt>
                <c:pt idx="11662">
                  <c:v>2793.2</c:v>
                </c:pt>
                <c:pt idx="11663">
                  <c:v>2793.22</c:v>
                </c:pt>
                <c:pt idx="11664">
                  <c:v>2793.24</c:v>
                </c:pt>
                <c:pt idx="11665">
                  <c:v>2793.2599999999998</c:v>
                </c:pt>
                <c:pt idx="11666">
                  <c:v>2793.2799999999997</c:v>
                </c:pt>
                <c:pt idx="11667">
                  <c:v>2793.3</c:v>
                </c:pt>
                <c:pt idx="11668">
                  <c:v>2793.32</c:v>
                </c:pt>
                <c:pt idx="11669">
                  <c:v>2793.34</c:v>
                </c:pt>
                <c:pt idx="11670">
                  <c:v>2793.36</c:v>
                </c:pt>
                <c:pt idx="11671">
                  <c:v>2793.38</c:v>
                </c:pt>
                <c:pt idx="11672">
                  <c:v>2793.4</c:v>
                </c:pt>
                <c:pt idx="11673">
                  <c:v>2793.42</c:v>
                </c:pt>
                <c:pt idx="11674">
                  <c:v>2793.44</c:v>
                </c:pt>
                <c:pt idx="11675">
                  <c:v>2793.46</c:v>
                </c:pt>
                <c:pt idx="11676">
                  <c:v>2793.48</c:v>
                </c:pt>
                <c:pt idx="11677">
                  <c:v>2793.5</c:v>
                </c:pt>
                <c:pt idx="11678">
                  <c:v>2793.52</c:v>
                </c:pt>
                <c:pt idx="11679">
                  <c:v>2793.54</c:v>
                </c:pt>
                <c:pt idx="11680">
                  <c:v>2793.56</c:v>
                </c:pt>
                <c:pt idx="11681">
                  <c:v>2793.58</c:v>
                </c:pt>
                <c:pt idx="11682">
                  <c:v>2793.6</c:v>
                </c:pt>
                <c:pt idx="11683">
                  <c:v>2793.62</c:v>
                </c:pt>
                <c:pt idx="11684">
                  <c:v>2793.64</c:v>
                </c:pt>
                <c:pt idx="11685">
                  <c:v>2793.66</c:v>
                </c:pt>
                <c:pt idx="11686">
                  <c:v>2793.68</c:v>
                </c:pt>
                <c:pt idx="11687">
                  <c:v>2793.7</c:v>
                </c:pt>
                <c:pt idx="11688">
                  <c:v>2793.72</c:v>
                </c:pt>
                <c:pt idx="11689">
                  <c:v>2793.74</c:v>
                </c:pt>
                <c:pt idx="11690">
                  <c:v>2793.7599999999998</c:v>
                </c:pt>
                <c:pt idx="11691">
                  <c:v>2793.7799999999997</c:v>
                </c:pt>
                <c:pt idx="11692">
                  <c:v>2793.8</c:v>
                </c:pt>
                <c:pt idx="11693">
                  <c:v>2793.82</c:v>
                </c:pt>
                <c:pt idx="11694">
                  <c:v>2793.84</c:v>
                </c:pt>
                <c:pt idx="11695">
                  <c:v>2793.86</c:v>
                </c:pt>
                <c:pt idx="11696">
                  <c:v>2793.88</c:v>
                </c:pt>
                <c:pt idx="11697">
                  <c:v>2793.9</c:v>
                </c:pt>
                <c:pt idx="11698">
                  <c:v>2793.92</c:v>
                </c:pt>
                <c:pt idx="11699">
                  <c:v>2793.94</c:v>
                </c:pt>
                <c:pt idx="11700">
                  <c:v>2793.96</c:v>
                </c:pt>
                <c:pt idx="11701">
                  <c:v>2793.98</c:v>
                </c:pt>
                <c:pt idx="11702">
                  <c:v>2794</c:v>
                </c:pt>
                <c:pt idx="11703">
                  <c:v>2794.02</c:v>
                </c:pt>
                <c:pt idx="11704">
                  <c:v>2794.04</c:v>
                </c:pt>
                <c:pt idx="11705">
                  <c:v>2794.06</c:v>
                </c:pt>
                <c:pt idx="11706">
                  <c:v>2794.08</c:v>
                </c:pt>
                <c:pt idx="11707">
                  <c:v>2794.1</c:v>
                </c:pt>
                <c:pt idx="11708">
                  <c:v>2794.12</c:v>
                </c:pt>
                <c:pt idx="11709">
                  <c:v>2794.14</c:v>
                </c:pt>
                <c:pt idx="11710">
                  <c:v>2794.16</c:v>
                </c:pt>
                <c:pt idx="11711">
                  <c:v>2794.18</c:v>
                </c:pt>
                <c:pt idx="11712">
                  <c:v>2794.2</c:v>
                </c:pt>
                <c:pt idx="11713">
                  <c:v>2794.22</c:v>
                </c:pt>
                <c:pt idx="11714">
                  <c:v>2794.24</c:v>
                </c:pt>
                <c:pt idx="11715">
                  <c:v>2794.2599999999998</c:v>
                </c:pt>
                <c:pt idx="11716">
                  <c:v>2794.2799999999997</c:v>
                </c:pt>
                <c:pt idx="11717">
                  <c:v>2794.3</c:v>
                </c:pt>
                <c:pt idx="11718">
                  <c:v>2794.32</c:v>
                </c:pt>
                <c:pt idx="11719">
                  <c:v>2794.34</c:v>
                </c:pt>
                <c:pt idx="11720">
                  <c:v>2794.36</c:v>
                </c:pt>
                <c:pt idx="11721">
                  <c:v>2794.38</c:v>
                </c:pt>
                <c:pt idx="11722">
                  <c:v>2794.4</c:v>
                </c:pt>
                <c:pt idx="11723">
                  <c:v>2794.42</c:v>
                </c:pt>
                <c:pt idx="11724">
                  <c:v>2794.44</c:v>
                </c:pt>
                <c:pt idx="11725">
                  <c:v>2794.46</c:v>
                </c:pt>
                <c:pt idx="11726">
                  <c:v>2794.48</c:v>
                </c:pt>
                <c:pt idx="11727">
                  <c:v>2794.5</c:v>
                </c:pt>
                <c:pt idx="11728">
                  <c:v>2794.52</c:v>
                </c:pt>
                <c:pt idx="11729">
                  <c:v>2794.54</c:v>
                </c:pt>
                <c:pt idx="11730">
                  <c:v>2794.56</c:v>
                </c:pt>
                <c:pt idx="11731">
                  <c:v>2794.58</c:v>
                </c:pt>
                <c:pt idx="11732">
                  <c:v>2794.6</c:v>
                </c:pt>
                <c:pt idx="11733">
                  <c:v>2794.62</c:v>
                </c:pt>
                <c:pt idx="11734">
                  <c:v>2794.64</c:v>
                </c:pt>
                <c:pt idx="11735">
                  <c:v>2794.66</c:v>
                </c:pt>
                <c:pt idx="11736">
                  <c:v>2794.68</c:v>
                </c:pt>
                <c:pt idx="11737">
                  <c:v>2794.7</c:v>
                </c:pt>
                <c:pt idx="11738">
                  <c:v>2794.72</c:v>
                </c:pt>
                <c:pt idx="11739">
                  <c:v>2794.74</c:v>
                </c:pt>
                <c:pt idx="11740">
                  <c:v>2794.7599999999998</c:v>
                </c:pt>
                <c:pt idx="11741">
                  <c:v>2794.7799999999997</c:v>
                </c:pt>
                <c:pt idx="11742">
                  <c:v>2794.8</c:v>
                </c:pt>
                <c:pt idx="11743">
                  <c:v>2794.82</c:v>
                </c:pt>
                <c:pt idx="11744">
                  <c:v>2794.84</c:v>
                </c:pt>
                <c:pt idx="11745">
                  <c:v>2794.86</c:v>
                </c:pt>
                <c:pt idx="11746">
                  <c:v>2794.88</c:v>
                </c:pt>
                <c:pt idx="11747">
                  <c:v>2794.9</c:v>
                </c:pt>
                <c:pt idx="11748">
                  <c:v>2794.92</c:v>
                </c:pt>
                <c:pt idx="11749">
                  <c:v>2794.94</c:v>
                </c:pt>
                <c:pt idx="11750">
                  <c:v>2794.96</c:v>
                </c:pt>
                <c:pt idx="11751">
                  <c:v>2794.98</c:v>
                </c:pt>
                <c:pt idx="11752">
                  <c:v>2795</c:v>
                </c:pt>
                <c:pt idx="11753">
                  <c:v>2795.02</c:v>
                </c:pt>
                <c:pt idx="11754">
                  <c:v>2795.04</c:v>
                </c:pt>
                <c:pt idx="11755">
                  <c:v>2795.06</c:v>
                </c:pt>
                <c:pt idx="11756">
                  <c:v>2795.08</c:v>
                </c:pt>
                <c:pt idx="11757">
                  <c:v>2795.1</c:v>
                </c:pt>
                <c:pt idx="11758">
                  <c:v>2795.12</c:v>
                </c:pt>
                <c:pt idx="11759">
                  <c:v>2795.14</c:v>
                </c:pt>
                <c:pt idx="11760">
                  <c:v>2795.16</c:v>
                </c:pt>
                <c:pt idx="11761">
                  <c:v>2795.18</c:v>
                </c:pt>
                <c:pt idx="11762">
                  <c:v>2795.2</c:v>
                </c:pt>
                <c:pt idx="11763">
                  <c:v>2795.22</c:v>
                </c:pt>
                <c:pt idx="11764">
                  <c:v>2795.24</c:v>
                </c:pt>
                <c:pt idx="11765">
                  <c:v>2795.2599999999998</c:v>
                </c:pt>
                <c:pt idx="11766">
                  <c:v>2795.2799999999997</c:v>
                </c:pt>
                <c:pt idx="11767">
                  <c:v>2795.3</c:v>
                </c:pt>
                <c:pt idx="11768">
                  <c:v>2795.32</c:v>
                </c:pt>
                <c:pt idx="11769">
                  <c:v>2795.34</c:v>
                </c:pt>
                <c:pt idx="11770">
                  <c:v>2795.36</c:v>
                </c:pt>
                <c:pt idx="11771">
                  <c:v>2795.38</c:v>
                </c:pt>
                <c:pt idx="11772">
                  <c:v>2795.4</c:v>
                </c:pt>
                <c:pt idx="11773">
                  <c:v>2795.42</c:v>
                </c:pt>
                <c:pt idx="11774">
                  <c:v>2795.44</c:v>
                </c:pt>
                <c:pt idx="11775">
                  <c:v>2795.46</c:v>
                </c:pt>
                <c:pt idx="11776">
                  <c:v>2795.48</c:v>
                </c:pt>
                <c:pt idx="11777">
                  <c:v>2795.5</c:v>
                </c:pt>
                <c:pt idx="11778">
                  <c:v>2795.52</c:v>
                </c:pt>
                <c:pt idx="11779">
                  <c:v>2795.54</c:v>
                </c:pt>
                <c:pt idx="11780">
                  <c:v>2795.56</c:v>
                </c:pt>
                <c:pt idx="11781">
                  <c:v>2795.58</c:v>
                </c:pt>
                <c:pt idx="11782">
                  <c:v>2795.6</c:v>
                </c:pt>
                <c:pt idx="11783">
                  <c:v>2795.62</c:v>
                </c:pt>
                <c:pt idx="11784">
                  <c:v>2795.64</c:v>
                </c:pt>
                <c:pt idx="11785">
                  <c:v>2795.66</c:v>
                </c:pt>
                <c:pt idx="11786">
                  <c:v>2795.68</c:v>
                </c:pt>
                <c:pt idx="11787">
                  <c:v>2795.7</c:v>
                </c:pt>
                <c:pt idx="11788">
                  <c:v>2795.72</c:v>
                </c:pt>
                <c:pt idx="11789">
                  <c:v>2795.74</c:v>
                </c:pt>
                <c:pt idx="11790">
                  <c:v>2795.7599999999998</c:v>
                </c:pt>
                <c:pt idx="11791">
                  <c:v>2795.7799999999997</c:v>
                </c:pt>
                <c:pt idx="11792">
                  <c:v>2795.8</c:v>
                </c:pt>
                <c:pt idx="11793">
                  <c:v>2795.82</c:v>
                </c:pt>
                <c:pt idx="11794">
                  <c:v>2795.84</c:v>
                </c:pt>
                <c:pt idx="11795">
                  <c:v>2795.86</c:v>
                </c:pt>
                <c:pt idx="11796">
                  <c:v>2795.88</c:v>
                </c:pt>
                <c:pt idx="11797">
                  <c:v>2795.9</c:v>
                </c:pt>
                <c:pt idx="11798">
                  <c:v>2795.92</c:v>
                </c:pt>
                <c:pt idx="11799">
                  <c:v>2795.94</c:v>
                </c:pt>
                <c:pt idx="11800">
                  <c:v>2795.96</c:v>
                </c:pt>
                <c:pt idx="11801">
                  <c:v>2795.98</c:v>
                </c:pt>
                <c:pt idx="11802">
                  <c:v>2796</c:v>
                </c:pt>
                <c:pt idx="11803">
                  <c:v>2796.02</c:v>
                </c:pt>
                <c:pt idx="11804">
                  <c:v>2796.04</c:v>
                </c:pt>
                <c:pt idx="11805">
                  <c:v>2796.06</c:v>
                </c:pt>
                <c:pt idx="11806">
                  <c:v>2796.08</c:v>
                </c:pt>
                <c:pt idx="11807">
                  <c:v>2796.1</c:v>
                </c:pt>
                <c:pt idx="11808">
                  <c:v>2796.12</c:v>
                </c:pt>
                <c:pt idx="11809">
                  <c:v>2796.14</c:v>
                </c:pt>
                <c:pt idx="11810">
                  <c:v>2796.16</c:v>
                </c:pt>
                <c:pt idx="11811">
                  <c:v>2796.18</c:v>
                </c:pt>
                <c:pt idx="11812">
                  <c:v>2796.2</c:v>
                </c:pt>
                <c:pt idx="11813">
                  <c:v>2796.22</c:v>
                </c:pt>
                <c:pt idx="11814">
                  <c:v>2796.24</c:v>
                </c:pt>
                <c:pt idx="11815">
                  <c:v>2796.2599999999998</c:v>
                </c:pt>
                <c:pt idx="11816">
                  <c:v>2796.2799999999997</c:v>
                </c:pt>
                <c:pt idx="11817">
                  <c:v>2796.3</c:v>
                </c:pt>
                <c:pt idx="11818">
                  <c:v>2796.32</c:v>
                </c:pt>
                <c:pt idx="11819">
                  <c:v>2796.34</c:v>
                </c:pt>
                <c:pt idx="11820">
                  <c:v>2796.36</c:v>
                </c:pt>
                <c:pt idx="11821">
                  <c:v>2796.38</c:v>
                </c:pt>
                <c:pt idx="11822">
                  <c:v>2796.4</c:v>
                </c:pt>
                <c:pt idx="11823">
                  <c:v>2796.42</c:v>
                </c:pt>
                <c:pt idx="11824">
                  <c:v>2796.44</c:v>
                </c:pt>
                <c:pt idx="11825">
                  <c:v>2796.46</c:v>
                </c:pt>
                <c:pt idx="11826">
                  <c:v>2796.48</c:v>
                </c:pt>
                <c:pt idx="11827">
                  <c:v>2796.5</c:v>
                </c:pt>
                <c:pt idx="11828">
                  <c:v>2796.52</c:v>
                </c:pt>
                <c:pt idx="11829">
                  <c:v>2796.54</c:v>
                </c:pt>
                <c:pt idx="11830">
                  <c:v>2796.56</c:v>
                </c:pt>
                <c:pt idx="11831">
                  <c:v>2796.58</c:v>
                </c:pt>
                <c:pt idx="11832">
                  <c:v>2796.6</c:v>
                </c:pt>
                <c:pt idx="11833">
                  <c:v>2796.62</c:v>
                </c:pt>
                <c:pt idx="11834">
                  <c:v>2796.64</c:v>
                </c:pt>
                <c:pt idx="11835">
                  <c:v>2796.66</c:v>
                </c:pt>
                <c:pt idx="11836">
                  <c:v>2796.68</c:v>
                </c:pt>
                <c:pt idx="11837">
                  <c:v>2796.7</c:v>
                </c:pt>
                <c:pt idx="11838">
                  <c:v>2796.72</c:v>
                </c:pt>
                <c:pt idx="11839">
                  <c:v>2796.74</c:v>
                </c:pt>
                <c:pt idx="11840">
                  <c:v>2796.7599999999998</c:v>
                </c:pt>
                <c:pt idx="11841">
                  <c:v>2796.7799999999997</c:v>
                </c:pt>
                <c:pt idx="11842">
                  <c:v>2796.8</c:v>
                </c:pt>
                <c:pt idx="11843">
                  <c:v>2796.82</c:v>
                </c:pt>
                <c:pt idx="11844">
                  <c:v>2796.84</c:v>
                </c:pt>
                <c:pt idx="11845">
                  <c:v>2796.86</c:v>
                </c:pt>
                <c:pt idx="11846">
                  <c:v>2796.88</c:v>
                </c:pt>
                <c:pt idx="11847">
                  <c:v>2796.9</c:v>
                </c:pt>
                <c:pt idx="11848">
                  <c:v>2796.92</c:v>
                </c:pt>
                <c:pt idx="11849">
                  <c:v>2796.94</c:v>
                </c:pt>
                <c:pt idx="11850">
                  <c:v>2796.96</c:v>
                </c:pt>
                <c:pt idx="11851">
                  <c:v>2796.98</c:v>
                </c:pt>
                <c:pt idx="11852">
                  <c:v>2797</c:v>
                </c:pt>
                <c:pt idx="11853">
                  <c:v>2797.02</c:v>
                </c:pt>
                <c:pt idx="11854">
                  <c:v>2797.04</c:v>
                </c:pt>
                <c:pt idx="11855">
                  <c:v>2797.06</c:v>
                </c:pt>
                <c:pt idx="11856">
                  <c:v>2797.08</c:v>
                </c:pt>
                <c:pt idx="11857">
                  <c:v>2797.1</c:v>
                </c:pt>
                <c:pt idx="11858">
                  <c:v>2797.12</c:v>
                </c:pt>
                <c:pt idx="11859">
                  <c:v>2797.14</c:v>
                </c:pt>
                <c:pt idx="11860">
                  <c:v>2797.16</c:v>
                </c:pt>
                <c:pt idx="11861">
                  <c:v>2797.18</c:v>
                </c:pt>
                <c:pt idx="11862">
                  <c:v>2797.2</c:v>
                </c:pt>
                <c:pt idx="11863">
                  <c:v>2797.22</c:v>
                </c:pt>
                <c:pt idx="11864">
                  <c:v>2797.24</c:v>
                </c:pt>
                <c:pt idx="11865">
                  <c:v>2797.2599999999998</c:v>
                </c:pt>
                <c:pt idx="11866">
                  <c:v>2797.2799999999997</c:v>
                </c:pt>
                <c:pt idx="11867">
                  <c:v>2797.3</c:v>
                </c:pt>
                <c:pt idx="11868">
                  <c:v>2797.32</c:v>
                </c:pt>
                <c:pt idx="11869">
                  <c:v>2797.34</c:v>
                </c:pt>
                <c:pt idx="11870">
                  <c:v>2797.36</c:v>
                </c:pt>
                <c:pt idx="11871">
                  <c:v>2797.38</c:v>
                </c:pt>
                <c:pt idx="11872">
                  <c:v>2797.4</c:v>
                </c:pt>
                <c:pt idx="11873">
                  <c:v>2797.42</c:v>
                </c:pt>
                <c:pt idx="11874">
                  <c:v>2797.44</c:v>
                </c:pt>
                <c:pt idx="11875">
                  <c:v>2797.46</c:v>
                </c:pt>
                <c:pt idx="11876">
                  <c:v>2797.48</c:v>
                </c:pt>
                <c:pt idx="11877">
                  <c:v>2797.5</c:v>
                </c:pt>
                <c:pt idx="11878">
                  <c:v>2797.52</c:v>
                </c:pt>
                <c:pt idx="11879">
                  <c:v>2797.54</c:v>
                </c:pt>
                <c:pt idx="11880">
                  <c:v>2797.56</c:v>
                </c:pt>
                <c:pt idx="11881">
                  <c:v>2797.58</c:v>
                </c:pt>
                <c:pt idx="11882">
                  <c:v>2797.6</c:v>
                </c:pt>
                <c:pt idx="11883">
                  <c:v>2797.62</c:v>
                </c:pt>
                <c:pt idx="11884">
                  <c:v>2797.64</c:v>
                </c:pt>
                <c:pt idx="11885">
                  <c:v>2797.66</c:v>
                </c:pt>
                <c:pt idx="11886">
                  <c:v>2797.68</c:v>
                </c:pt>
                <c:pt idx="11887">
                  <c:v>2797.7</c:v>
                </c:pt>
                <c:pt idx="11888">
                  <c:v>2797.72</c:v>
                </c:pt>
                <c:pt idx="11889">
                  <c:v>2797.74</c:v>
                </c:pt>
                <c:pt idx="11890">
                  <c:v>2797.7599999999998</c:v>
                </c:pt>
                <c:pt idx="11891">
                  <c:v>2797.7799999999997</c:v>
                </c:pt>
                <c:pt idx="11892">
                  <c:v>2797.8</c:v>
                </c:pt>
                <c:pt idx="11893">
                  <c:v>2797.82</c:v>
                </c:pt>
                <c:pt idx="11894">
                  <c:v>2797.84</c:v>
                </c:pt>
                <c:pt idx="11895">
                  <c:v>2797.86</c:v>
                </c:pt>
                <c:pt idx="11896">
                  <c:v>2797.88</c:v>
                </c:pt>
                <c:pt idx="11897">
                  <c:v>2797.9</c:v>
                </c:pt>
                <c:pt idx="11898">
                  <c:v>2797.92</c:v>
                </c:pt>
                <c:pt idx="11899">
                  <c:v>2797.94</c:v>
                </c:pt>
                <c:pt idx="11900">
                  <c:v>2797.96</c:v>
                </c:pt>
                <c:pt idx="11901">
                  <c:v>2797.98</c:v>
                </c:pt>
                <c:pt idx="11902">
                  <c:v>2798</c:v>
                </c:pt>
                <c:pt idx="11903">
                  <c:v>2798.02</c:v>
                </c:pt>
                <c:pt idx="11904">
                  <c:v>2798.04</c:v>
                </c:pt>
                <c:pt idx="11905">
                  <c:v>2798.06</c:v>
                </c:pt>
                <c:pt idx="11906">
                  <c:v>2798.08</c:v>
                </c:pt>
                <c:pt idx="11907">
                  <c:v>2798.1</c:v>
                </c:pt>
                <c:pt idx="11908">
                  <c:v>2798.12</c:v>
                </c:pt>
                <c:pt idx="11909">
                  <c:v>2798.14</c:v>
                </c:pt>
                <c:pt idx="11910">
                  <c:v>2798.16</c:v>
                </c:pt>
                <c:pt idx="11911">
                  <c:v>2798.18</c:v>
                </c:pt>
                <c:pt idx="11912">
                  <c:v>2798.2</c:v>
                </c:pt>
                <c:pt idx="11913">
                  <c:v>2798.22</c:v>
                </c:pt>
                <c:pt idx="11914">
                  <c:v>2798.24</c:v>
                </c:pt>
                <c:pt idx="11915">
                  <c:v>2798.2599999999998</c:v>
                </c:pt>
                <c:pt idx="11916">
                  <c:v>2798.2799999999997</c:v>
                </c:pt>
                <c:pt idx="11917">
                  <c:v>2798.3</c:v>
                </c:pt>
                <c:pt idx="11918">
                  <c:v>2798.32</c:v>
                </c:pt>
                <c:pt idx="11919">
                  <c:v>2798.34</c:v>
                </c:pt>
                <c:pt idx="11920">
                  <c:v>2798.36</c:v>
                </c:pt>
                <c:pt idx="11921">
                  <c:v>2798.38</c:v>
                </c:pt>
                <c:pt idx="11922">
                  <c:v>2798.4</c:v>
                </c:pt>
                <c:pt idx="11923">
                  <c:v>2798.42</c:v>
                </c:pt>
                <c:pt idx="11924">
                  <c:v>2798.44</c:v>
                </c:pt>
                <c:pt idx="11925">
                  <c:v>2798.46</c:v>
                </c:pt>
                <c:pt idx="11926">
                  <c:v>2798.48</c:v>
                </c:pt>
                <c:pt idx="11927">
                  <c:v>2798.5</c:v>
                </c:pt>
                <c:pt idx="11928">
                  <c:v>2798.52</c:v>
                </c:pt>
                <c:pt idx="11929">
                  <c:v>2798.54</c:v>
                </c:pt>
                <c:pt idx="11930">
                  <c:v>2798.56</c:v>
                </c:pt>
                <c:pt idx="11931">
                  <c:v>2798.58</c:v>
                </c:pt>
                <c:pt idx="11932">
                  <c:v>2798.6</c:v>
                </c:pt>
                <c:pt idx="11933">
                  <c:v>2798.62</c:v>
                </c:pt>
                <c:pt idx="11934">
                  <c:v>2798.64</c:v>
                </c:pt>
                <c:pt idx="11935">
                  <c:v>2798.66</c:v>
                </c:pt>
                <c:pt idx="11936">
                  <c:v>2798.68</c:v>
                </c:pt>
                <c:pt idx="11937">
                  <c:v>2798.7</c:v>
                </c:pt>
                <c:pt idx="11938">
                  <c:v>2798.72</c:v>
                </c:pt>
                <c:pt idx="11939">
                  <c:v>2798.74</c:v>
                </c:pt>
                <c:pt idx="11940">
                  <c:v>2798.7599999999998</c:v>
                </c:pt>
                <c:pt idx="11941">
                  <c:v>2798.7799999999997</c:v>
                </c:pt>
                <c:pt idx="11942">
                  <c:v>2798.8</c:v>
                </c:pt>
                <c:pt idx="11943">
                  <c:v>2798.82</c:v>
                </c:pt>
                <c:pt idx="11944">
                  <c:v>2798.84</c:v>
                </c:pt>
                <c:pt idx="11945">
                  <c:v>2798.86</c:v>
                </c:pt>
                <c:pt idx="11946">
                  <c:v>2798.88</c:v>
                </c:pt>
                <c:pt idx="11947">
                  <c:v>2798.9</c:v>
                </c:pt>
                <c:pt idx="11948">
                  <c:v>2798.92</c:v>
                </c:pt>
                <c:pt idx="11949">
                  <c:v>2798.94</c:v>
                </c:pt>
                <c:pt idx="11950">
                  <c:v>2798.96</c:v>
                </c:pt>
                <c:pt idx="11951">
                  <c:v>2798.98</c:v>
                </c:pt>
                <c:pt idx="11952">
                  <c:v>2799</c:v>
                </c:pt>
                <c:pt idx="11953">
                  <c:v>2799.02</c:v>
                </c:pt>
                <c:pt idx="11954">
                  <c:v>2799.04</c:v>
                </c:pt>
                <c:pt idx="11955">
                  <c:v>2799.06</c:v>
                </c:pt>
                <c:pt idx="11956">
                  <c:v>2799.08</c:v>
                </c:pt>
                <c:pt idx="11957">
                  <c:v>2799.1</c:v>
                </c:pt>
                <c:pt idx="11958">
                  <c:v>2799.12</c:v>
                </c:pt>
                <c:pt idx="11959">
                  <c:v>2799.14</c:v>
                </c:pt>
                <c:pt idx="11960">
                  <c:v>2799.16</c:v>
                </c:pt>
                <c:pt idx="11961">
                  <c:v>2799.18</c:v>
                </c:pt>
                <c:pt idx="11962">
                  <c:v>2799.2</c:v>
                </c:pt>
                <c:pt idx="11963">
                  <c:v>2799.22</c:v>
                </c:pt>
                <c:pt idx="11964">
                  <c:v>2799.24</c:v>
                </c:pt>
                <c:pt idx="11965">
                  <c:v>2799.2599999999998</c:v>
                </c:pt>
                <c:pt idx="11966">
                  <c:v>2799.2799999999997</c:v>
                </c:pt>
                <c:pt idx="11967">
                  <c:v>2799.3</c:v>
                </c:pt>
                <c:pt idx="11968">
                  <c:v>2799.32</c:v>
                </c:pt>
                <c:pt idx="11969">
                  <c:v>2799.34</c:v>
                </c:pt>
                <c:pt idx="11970">
                  <c:v>2799.36</c:v>
                </c:pt>
                <c:pt idx="11971">
                  <c:v>2799.38</c:v>
                </c:pt>
                <c:pt idx="11972">
                  <c:v>2799.4</c:v>
                </c:pt>
                <c:pt idx="11973">
                  <c:v>2799.42</c:v>
                </c:pt>
                <c:pt idx="11974">
                  <c:v>2799.44</c:v>
                </c:pt>
                <c:pt idx="11975">
                  <c:v>2799.46</c:v>
                </c:pt>
                <c:pt idx="11976">
                  <c:v>2799.48</c:v>
                </c:pt>
                <c:pt idx="11977">
                  <c:v>2799.5</c:v>
                </c:pt>
                <c:pt idx="11978">
                  <c:v>2799.52</c:v>
                </c:pt>
                <c:pt idx="11979">
                  <c:v>2799.54</c:v>
                </c:pt>
                <c:pt idx="11980">
                  <c:v>2799.56</c:v>
                </c:pt>
                <c:pt idx="11981">
                  <c:v>2799.58</c:v>
                </c:pt>
                <c:pt idx="11982">
                  <c:v>2799.6</c:v>
                </c:pt>
                <c:pt idx="11983">
                  <c:v>2799.62</c:v>
                </c:pt>
                <c:pt idx="11984">
                  <c:v>2799.64</c:v>
                </c:pt>
                <c:pt idx="11985">
                  <c:v>2799.66</c:v>
                </c:pt>
                <c:pt idx="11986">
                  <c:v>2799.68</c:v>
                </c:pt>
                <c:pt idx="11987">
                  <c:v>2799.7</c:v>
                </c:pt>
                <c:pt idx="11988">
                  <c:v>2799.72</c:v>
                </c:pt>
                <c:pt idx="11989">
                  <c:v>2799.74</c:v>
                </c:pt>
                <c:pt idx="11990">
                  <c:v>2799.7599999999998</c:v>
                </c:pt>
                <c:pt idx="11991">
                  <c:v>2799.7799999999997</c:v>
                </c:pt>
                <c:pt idx="11992">
                  <c:v>2799.8</c:v>
                </c:pt>
                <c:pt idx="11993">
                  <c:v>2799.82</c:v>
                </c:pt>
                <c:pt idx="11994">
                  <c:v>2799.84</c:v>
                </c:pt>
                <c:pt idx="11995">
                  <c:v>2799.86</c:v>
                </c:pt>
                <c:pt idx="11996">
                  <c:v>2799.88</c:v>
                </c:pt>
                <c:pt idx="11997">
                  <c:v>2799.9</c:v>
                </c:pt>
                <c:pt idx="11998">
                  <c:v>2799.92</c:v>
                </c:pt>
                <c:pt idx="11999">
                  <c:v>2799.94</c:v>
                </c:pt>
                <c:pt idx="12000">
                  <c:v>2799.96</c:v>
                </c:pt>
                <c:pt idx="12001">
                  <c:v>2799.98</c:v>
                </c:pt>
                <c:pt idx="12002">
                  <c:v>2800</c:v>
                </c:pt>
                <c:pt idx="12003">
                  <c:v>2800.02</c:v>
                </c:pt>
                <c:pt idx="12004">
                  <c:v>2800.04</c:v>
                </c:pt>
                <c:pt idx="12005">
                  <c:v>2800.06</c:v>
                </c:pt>
                <c:pt idx="12006">
                  <c:v>2800.08</c:v>
                </c:pt>
                <c:pt idx="12007">
                  <c:v>2800.1</c:v>
                </c:pt>
                <c:pt idx="12008">
                  <c:v>2800.12</c:v>
                </c:pt>
                <c:pt idx="12009">
                  <c:v>2800.14</c:v>
                </c:pt>
                <c:pt idx="12010">
                  <c:v>2800.16</c:v>
                </c:pt>
                <c:pt idx="12011">
                  <c:v>2800.18</c:v>
                </c:pt>
                <c:pt idx="12012">
                  <c:v>2800.2</c:v>
                </c:pt>
                <c:pt idx="12013">
                  <c:v>2800.22</c:v>
                </c:pt>
                <c:pt idx="12014">
                  <c:v>2800.24</c:v>
                </c:pt>
                <c:pt idx="12015">
                  <c:v>2800.2599999999998</c:v>
                </c:pt>
                <c:pt idx="12016">
                  <c:v>2800.2799999999997</c:v>
                </c:pt>
                <c:pt idx="12017">
                  <c:v>2800.3</c:v>
                </c:pt>
                <c:pt idx="12018">
                  <c:v>2800.32</c:v>
                </c:pt>
                <c:pt idx="12019">
                  <c:v>2800.34</c:v>
                </c:pt>
                <c:pt idx="12020">
                  <c:v>2800.36</c:v>
                </c:pt>
                <c:pt idx="12021">
                  <c:v>2800.38</c:v>
                </c:pt>
                <c:pt idx="12022">
                  <c:v>2800.4</c:v>
                </c:pt>
                <c:pt idx="12023">
                  <c:v>2800.42</c:v>
                </c:pt>
                <c:pt idx="12024">
                  <c:v>2800.44</c:v>
                </c:pt>
                <c:pt idx="12025">
                  <c:v>2800.46</c:v>
                </c:pt>
                <c:pt idx="12026">
                  <c:v>2800.48</c:v>
                </c:pt>
                <c:pt idx="12027">
                  <c:v>2800.5</c:v>
                </c:pt>
                <c:pt idx="12028">
                  <c:v>2800.52</c:v>
                </c:pt>
                <c:pt idx="12029">
                  <c:v>2800.54</c:v>
                </c:pt>
                <c:pt idx="12030">
                  <c:v>2800.56</c:v>
                </c:pt>
                <c:pt idx="12031">
                  <c:v>2800.58</c:v>
                </c:pt>
                <c:pt idx="12032">
                  <c:v>2800.6</c:v>
                </c:pt>
                <c:pt idx="12033">
                  <c:v>2800.62</c:v>
                </c:pt>
                <c:pt idx="12034">
                  <c:v>2800.64</c:v>
                </c:pt>
                <c:pt idx="12035">
                  <c:v>2800.66</c:v>
                </c:pt>
                <c:pt idx="12036">
                  <c:v>2800.68</c:v>
                </c:pt>
                <c:pt idx="12037">
                  <c:v>2800.7</c:v>
                </c:pt>
                <c:pt idx="12038">
                  <c:v>2800.72</c:v>
                </c:pt>
                <c:pt idx="12039">
                  <c:v>2800.74</c:v>
                </c:pt>
                <c:pt idx="12040">
                  <c:v>2800.7599999999998</c:v>
                </c:pt>
                <c:pt idx="12041">
                  <c:v>2800.7799999999997</c:v>
                </c:pt>
                <c:pt idx="12042">
                  <c:v>2800.8</c:v>
                </c:pt>
                <c:pt idx="12043">
                  <c:v>2800.82</c:v>
                </c:pt>
                <c:pt idx="12044">
                  <c:v>2800.84</c:v>
                </c:pt>
                <c:pt idx="12045">
                  <c:v>2800.86</c:v>
                </c:pt>
                <c:pt idx="12046">
                  <c:v>2800.88</c:v>
                </c:pt>
                <c:pt idx="12047">
                  <c:v>2800.9</c:v>
                </c:pt>
                <c:pt idx="12048">
                  <c:v>2800.92</c:v>
                </c:pt>
                <c:pt idx="12049">
                  <c:v>2800.94</c:v>
                </c:pt>
                <c:pt idx="12050">
                  <c:v>2800.96</c:v>
                </c:pt>
                <c:pt idx="12051">
                  <c:v>2800.98</c:v>
                </c:pt>
                <c:pt idx="12052">
                  <c:v>2801</c:v>
                </c:pt>
                <c:pt idx="12053">
                  <c:v>2801.02</c:v>
                </c:pt>
                <c:pt idx="12054">
                  <c:v>2801.04</c:v>
                </c:pt>
                <c:pt idx="12055">
                  <c:v>2801.06</c:v>
                </c:pt>
                <c:pt idx="12056">
                  <c:v>2801.08</c:v>
                </c:pt>
                <c:pt idx="12057">
                  <c:v>2801.1</c:v>
                </c:pt>
                <c:pt idx="12058">
                  <c:v>2801.12</c:v>
                </c:pt>
                <c:pt idx="12059">
                  <c:v>2801.14</c:v>
                </c:pt>
                <c:pt idx="12060">
                  <c:v>2801.16</c:v>
                </c:pt>
                <c:pt idx="12061">
                  <c:v>2801.18</c:v>
                </c:pt>
                <c:pt idx="12062">
                  <c:v>2801.2</c:v>
                </c:pt>
                <c:pt idx="12063">
                  <c:v>2801.22</c:v>
                </c:pt>
                <c:pt idx="12064">
                  <c:v>2801.24</c:v>
                </c:pt>
                <c:pt idx="12065">
                  <c:v>2801.2599999999998</c:v>
                </c:pt>
                <c:pt idx="12066">
                  <c:v>2801.2799999999997</c:v>
                </c:pt>
                <c:pt idx="12067">
                  <c:v>2801.3</c:v>
                </c:pt>
                <c:pt idx="12068">
                  <c:v>2801.32</c:v>
                </c:pt>
                <c:pt idx="12069">
                  <c:v>2801.34</c:v>
                </c:pt>
                <c:pt idx="12070">
                  <c:v>2801.36</c:v>
                </c:pt>
                <c:pt idx="12071">
                  <c:v>2801.38</c:v>
                </c:pt>
                <c:pt idx="12072">
                  <c:v>2801.4</c:v>
                </c:pt>
                <c:pt idx="12073">
                  <c:v>2801.42</c:v>
                </c:pt>
                <c:pt idx="12074">
                  <c:v>2801.44</c:v>
                </c:pt>
                <c:pt idx="12075">
                  <c:v>2801.46</c:v>
                </c:pt>
                <c:pt idx="12076">
                  <c:v>2801.48</c:v>
                </c:pt>
                <c:pt idx="12077">
                  <c:v>2801.5</c:v>
                </c:pt>
                <c:pt idx="12078">
                  <c:v>2801.52</c:v>
                </c:pt>
                <c:pt idx="12079">
                  <c:v>2801.54</c:v>
                </c:pt>
                <c:pt idx="12080">
                  <c:v>2801.56</c:v>
                </c:pt>
                <c:pt idx="12081">
                  <c:v>2801.58</c:v>
                </c:pt>
                <c:pt idx="12082">
                  <c:v>2801.6</c:v>
                </c:pt>
                <c:pt idx="12083">
                  <c:v>2801.62</c:v>
                </c:pt>
                <c:pt idx="12084">
                  <c:v>2801.64</c:v>
                </c:pt>
                <c:pt idx="12085">
                  <c:v>2801.66</c:v>
                </c:pt>
                <c:pt idx="12086">
                  <c:v>2801.68</c:v>
                </c:pt>
                <c:pt idx="12087">
                  <c:v>2801.7</c:v>
                </c:pt>
                <c:pt idx="12088">
                  <c:v>2801.72</c:v>
                </c:pt>
                <c:pt idx="12089">
                  <c:v>2801.74</c:v>
                </c:pt>
                <c:pt idx="12090">
                  <c:v>2801.7599999999998</c:v>
                </c:pt>
                <c:pt idx="12091">
                  <c:v>2801.7799999999997</c:v>
                </c:pt>
                <c:pt idx="12092">
                  <c:v>2801.8</c:v>
                </c:pt>
                <c:pt idx="12093">
                  <c:v>2801.82</c:v>
                </c:pt>
                <c:pt idx="12094">
                  <c:v>2801.84</c:v>
                </c:pt>
                <c:pt idx="12095">
                  <c:v>2801.86</c:v>
                </c:pt>
                <c:pt idx="12096">
                  <c:v>2801.88</c:v>
                </c:pt>
                <c:pt idx="12097">
                  <c:v>2801.9</c:v>
                </c:pt>
                <c:pt idx="12098">
                  <c:v>2801.92</c:v>
                </c:pt>
                <c:pt idx="12099">
                  <c:v>2801.94</c:v>
                </c:pt>
                <c:pt idx="12100">
                  <c:v>2801.96</c:v>
                </c:pt>
                <c:pt idx="12101">
                  <c:v>2801.98</c:v>
                </c:pt>
                <c:pt idx="12102">
                  <c:v>2802</c:v>
                </c:pt>
                <c:pt idx="12103">
                  <c:v>2802.02</c:v>
                </c:pt>
                <c:pt idx="12104">
                  <c:v>2802.04</c:v>
                </c:pt>
                <c:pt idx="12105">
                  <c:v>2802.06</c:v>
                </c:pt>
                <c:pt idx="12106">
                  <c:v>2802.08</c:v>
                </c:pt>
                <c:pt idx="12107">
                  <c:v>2802.1</c:v>
                </c:pt>
                <c:pt idx="12108">
                  <c:v>2802.12</c:v>
                </c:pt>
                <c:pt idx="12109">
                  <c:v>2802.14</c:v>
                </c:pt>
                <c:pt idx="12110">
                  <c:v>2802.16</c:v>
                </c:pt>
                <c:pt idx="12111">
                  <c:v>2802.18</c:v>
                </c:pt>
                <c:pt idx="12112">
                  <c:v>2802.2</c:v>
                </c:pt>
                <c:pt idx="12113">
                  <c:v>2802.22</c:v>
                </c:pt>
                <c:pt idx="12114">
                  <c:v>2802.24</c:v>
                </c:pt>
                <c:pt idx="12115">
                  <c:v>2802.2599999999998</c:v>
                </c:pt>
                <c:pt idx="12116">
                  <c:v>2802.2799999999997</c:v>
                </c:pt>
                <c:pt idx="12117">
                  <c:v>2802.3</c:v>
                </c:pt>
                <c:pt idx="12118">
                  <c:v>2802.32</c:v>
                </c:pt>
                <c:pt idx="12119">
                  <c:v>2802.34</c:v>
                </c:pt>
                <c:pt idx="12120">
                  <c:v>2802.36</c:v>
                </c:pt>
                <c:pt idx="12121">
                  <c:v>2802.38</c:v>
                </c:pt>
                <c:pt idx="12122">
                  <c:v>2802.4</c:v>
                </c:pt>
                <c:pt idx="12123">
                  <c:v>2802.42</c:v>
                </c:pt>
                <c:pt idx="12124">
                  <c:v>2802.44</c:v>
                </c:pt>
                <c:pt idx="12125">
                  <c:v>2802.46</c:v>
                </c:pt>
                <c:pt idx="12126">
                  <c:v>2802.48</c:v>
                </c:pt>
                <c:pt idx="12127">
                  <c:v>2802.5</c:v>
                </c:pt>
                <c:pt idx="12128">
                  <c:v>2802.52</c:v>
                </c:pt>
                <c:pt idx="12129">
                  <c:v>2802.54</c:v>
                </c:pt>
                <c:pt idx="12130">
                  <c:v>2802.56</c:v>
                </c:pt>
                <c:pt idx="12131">
                  <c:v>2802.58</c:v>
                </c:pt>
                <c:pt idx="12132">
                  <c:v>2802.6</c:v>
                </c:pt>
                <c:pt idx="12133">
                  <c:v>2802.62</c:v>
                </c:pt>
                <c:pt idx="12134">
                  <c:v>2802.64</c:v>
                </c:pt>
                <c:pt idx="12135">
                  <c:v>2802.66</c:v>
                </c:pt>
                <c:pt idx="12136">
                  <c:v>2802.68</c:v>
                </c:pt>
                <c:pt idx="12137">
                  <c:v>2802.7</c:v>
                </c:pt>
                <c:pt idx="12138">
                  <c:v>2802.72</c:v>
                </c:pt>
                <c:pt idx="12139">
                  <c:v>2802.74</c:v>
                </c:pt>
                <c:pt idx="12140">
                  <c:v>2802.7599999999998</c:v>
                </c:pt>
                <c:pt idx="12141">
                  <c:v>2802.7799999999997</c:v>
                </c:pt>
                <c:pt idx="12142">
                  <c:v>2802.8</c:v>
                </c:pt>
                <c:pt idx="12143">
                  <c:v>2802.82</c:v>
                </c:pt>
                <c:pt idx="12144">
                  <c:v>2802.84</c:v>
                </c:pt>
                <c:pt idx="12145">
                  <c:v>2802.86</c:v>
                </c:pt>
                <c:pt idx="12146">
                  <c:v>2802.88</c:v>
                </c:pt>
                <c:pt idx="12147">
                  <c:v>2802.9</c:v>
                </c:pt>
                <c:pt idx="12148">
                  <c:v>2802.92</c:v>
                </c:pt>
                <c:pt idx="12149">
                  <c:v>2802.94</c:v>
                </c:pt>
                <c:pt idx="12150">
                  <c:v>2802.96</c:v>
                </c:pt>
                <c:pt idx="12151">
                  <c:v>2802.98</c:v>
                </c:pt>
                <c:pt idx="12152">
                  <c:v>2803</c:v>
                </c:pt>
                <c:pt idx="12153">
                  <c:v>2803.02</c:v>
                </c:pt>
                <c:pt idx="12154">
                  <c:v>2803.04</c:v>
                </c:pt>
                <c:pt idx="12155">
                  <c:v>2803.06</c:v>
                </c:pt>
                <c:pt idx="12156">
                  <c:v>2803.08</c:v>
                </c:pt>
                <c:pt idx="12157">
                  <c:v>2803.1</c:v>
                </c:pt>
                <c:pt idx="12158">
                  <c:v>2803.12</c:v>
                </c:pt>
                <c:pt idx="12159">
                  <c:v>2803.14</c:v>
                </c:pt>
                <c:pt idx="12160">
                  <c:v>2803.16</c:v>
                </c:pt>
                <c:pt idx="12161">
                  <c:v>2803.18</c:v>
                </c:pt>
                <c:pt idx="12162">
                  <c:v>2803.2</c:v>
                </c:pt>
                <c:pt idx="12163">
                  <c:v>2803.22</c:v>
                </c:pt>
                <c:pt idx="12164">
                  <c:v>2803.24</c:v>
                </c:pt>
                <c:pt idx="12165">
                  <c:v>2803.2599999999998</c:v>
                </c:pt>
                <c:pt idx="12166">
                  <c:v>2803.2799999999997</c:v>
                </c:pt>
                <c:pt idx="12167">
                  <c:v>2803.3</c:v>
                </c:pt>
                <c:pt idx="12168">
                  <c:v>2803.32</c:v>
                </c:pt>
                <c:pt idx="12169">
                  <c:v>2803.34</c:v>
                </c:pt>
                <c:pt idx="12170">
                  <c:v>2803.36</c:v>
                </c:pt>
                <c:pt idx="12171">
                  <c:v>2803.38</c:v>
                </c:pt>
                <c:pt idx="12172">
                  <c:v>2803.4</c:v>
                </c:pt>
                <c:pt idx="12173">
                  <c:v>2803.42</c:v>
                </c:pt>
                <c:pt idx="12174">
                  <c:v>2803.44</c:v>
                </c:pt>
                <c:pt idx="12175">
                  <c:v>2803.46</c:v>
                </c:pt>
                <c:pt idx="12176">
                  <c:v>2803.48</c:v>
                </c:pt>
                <c:pt idx="12177">
                  <c:v>2803.5</c:v>
                </c:pt>
                <c:pt idx="12178">
                  <c:v>2803.52</c:v>
                </c:pt>
                <c:pt idx="12179">
                  <c:v>2803.54</c:v>
                </c:pt>
                <c:pt idx="12180">
                  <c:v>2803.56</c:v>
                </c:pt>
                <c:pt idx="12181">
                  <c:v>2803.58</c:v>
                </c:pt>
                <c:pt idx="12182">
                  <c:v>2803.6</c:v>
                </c:pt>
                <c:pt idx="12183">
                  <c:v>2803.62</c:v>
                </c:pt>
                <c:pt idx="12184">
                  <c:v>2803.64</c:v>
                </c:pt>
                <c:pt idx="12185">
                  <c:v>2803.66</c:v>
                </c:pt>
                <c:pt idx="12186">
                  <c:v>2803.68</c:v>
                </c:pt>
                <c:pt idx="12187">
                  <c:v>2803.7</c:v>
                </c:pt>
                <c:pt idx="12188">
                  <c:v>2803.72</c:v>
                </c:pt>
                <c:pt idx="12189">
                  <c:v>2803.74</c:v>
                </c:pt>
                <c:pt idx="12190">
                  <c:v>2803.7599999999998</c:v>
                </c:pt>
                <c:pt idx="12191">
                  <c:v>2803.7799999999997</c:v>
                </c:pt>
                <c:pt idx="12192">
                  <c:v>2803.8</c:v>
                </c:pt>
                <c:pt idx="12193">
                  <c:v>2803.82</c:v>
                </c:pt>
                <c:pt idx="12194">
                  <c:v>2803.84</c:v>
                </c:pt>
                <c:pt idx="12195">
                  <c:v>2803.86</c:v>
                </c:pt>
                <c:pt idx="12196">
                  <c:v>2803.88</c:v>
                </c:pt>
                <c:pt idx="12197">
                  <c:v>2803.9</c:v>
                </c:pt>
                <c:pt idx="12198">
                  <c:v>2803.92</c:v>
                </c:pt>
                <c:pt idx="12199">
                  <c:v>2803.94</c:v>
                </c:pt>
                <c:pt idx="12200">
                  <c:v>2803.96</c:v>
                </c:pt>
                <c:pt idx="12201">
                  <c:v>2803.98</c:v>
                </c:pt>
                <c:pt idx="12202">
                  <c:v>2804</c:v>
                </c:pt>
                <c:pt idx="12203">
                  <c:v>2804.02</c:v>
                </c:pt>
                <c:pt idx="12204">
                  <c:v>2804.04</c:v>
                </c:pt>
                <c:pt idx="12205">
                  <c:v>2804.06</c:v>
                </c:pt>
                <c:pt idx="12206">
                  <c:v>2804.08</c:v>
                </c:pt>
                <c:pt idx="12207">
                  <c:v>2804.1</c:v>
                </c:pt>
                <c:pt idx="12208">
                  <c:v>2804.12</c:v>
                </c:pt>
                <c:pt idx="12209">
                  <c:v>2804.14</c:v>
                </c:pt>
                <c:pt idx="12210">
                  <c:v>2804.16</c:v>
                </c:pt>
                <c:pt idx="12211">
                  <c:v>2804.18</c:v>
                </c:pt>
                <c:pt idx="12212">
                  <c:v>2804.2</c:v>
                </c:pt>
                <c:pt idx="12213">
                  <c:v>2804.22</c:v>
                </c:pt>
                <c:pt idx="12214">
                  <c:v>2804.24</c:v>
                </c:pt>
                <c:pt idx="12215">
                  <c:v>2804.2599999999998</c:v>
                </c:pt>
                <c:pt idx="12216">
                  <c:v>2804.2799999999997</c:v>
                </c:pt>
                <c:pt idx="12217">
                  <c:v>2804.3</c:v>
                </c:pt>
                <c:pt idx="12218">
                  <c:v>2804.32</c:v>
                </c:pt>
                <c:pt idx="12219">
                  <c:v>2804.34</c:v>
                </c:pt>
                <c:pt idx="12220">
                  <c:v>2804.36</c:v>
                </c:pt>
                <c:pt idx="12221">
                  <c:v>2804.38</c:v>
                </c:pt>
                <c:pt idx="12222">
                  <c:v>2804.4</c:v>
                </c:pt>
                <c:pt idx="12223">
                  <c:v>2804.42</c:v>
                </c:pt>
                <c:pt idx="12224">
                  <c:v>2804.44</c:v>
                </c:pt>
                <c:pt idx="12225">
                  <c:v>2804.46</c:v>
                </c:pt>
                <c:pt idx="12226">
                  <c:v>2804.48</c:v>
                </c:pt>
                <c:pt idx="12227">
                  <c:v>2804.5</c:v>
                </c:pt>
                <c:pt idx="12228">
                  <c:v>2804.52</c:v>
                </c:pt>
                <c:pt idx="12229">
                  <c:v>2804.54</c:v>
                </c:pt>
                <c:pt idx="12230">
                  <c:v>2804.56</c:v>
                </c:pt>
                <c:pt idx="12231">
                  <c:v>2804.58</c:v>
                </c:pt>
                <c:pt idx="12232">
                  <c:v>2804.6</c:v>
                </c:pt>
                <c:pt idx="12233">
                  <c:v>2804.62</c:v>
                </c:pt>
                <c:pt idx="12234">
                  <c:v>2804.64</c:v>
                </c:pt>
                <c:pt idx="12235">
                  <c:v>2804.66</c:v>
                </c:pt>
                <c:pt idx="12236">
                  <c:v>2804.68</c:v>
                </c:pt>
                <c:pt idx="12237">
                  <c:v>2804.7</c:v>
                </c:pt>
                <c:pt idx="12238">
                  <c:v>2804.72</c:v>
                </c:pt>
                <c:pt idx="12239">
                  <c:v>2804.74</c:v>
                </c:pt>
                <c:pt idx="12240">
                  <c:v>2804.7599999999998</c:v>
                </c:pt>
                <c:pt idx="12241">
                  <c:v>2804.7799999999997</c:v>
                </c:pt>
                <c:pt idx="12242">
                  <c:v>2804.8</c:v>
                </c:pt>
                <c:pt idx="12243">
                  <c:v>2804.82</c:v>
                </c:pt>
                <c:pt idx="12244">
                  <c:v>2804.84</c:v>
                </c:pt>
                <c:pt idx="12245">
                  <c:v>2804.86</c:v>
                </c:pt>
                <c:pt idx="12246">
                  <c:v>2804.88</c:v>
                </c:pt>
                <c:pt idx="12247">
                  <c:v>2804.9</c:v>
                </c:pt>
                <c:pt idx="12248">
                  <c:v>2804.92</c:v>
                </c:pt>
                <c:pt idx="12249">
                  <c:v>2804.94</c:v>
                </c:pt>
                <c:pt idx="12250">
                  <c:v>2804.96</c:v>
                </c:pt>
                <c:pt idx="12251">
                  <c:v>2804.98</c:v>
                </c:pt>
                <c:pt idx="12252">
                  <c:v>2805</c:v>
                </c:pt>
                <c:pt idx="12253">
                  <c:v>2805.02</c:v>
                </c:pt>
                <c:pt idx="12254">
                  <c:v>2805.04</c:v>
                </c:pt>
                <c:pt idx="12255">
                  <c:v>2805.06</c:v>
                </c:pt>
                <c:pt idx="12256">
                  <c:v>2805.08</c:v>
                </c:pt>
                <c:pt idx="12257">
                  <c:v>2805.1</c:v>
                </c:pt>
                <c:pt idx="12258">
                  <c:v>2805.12</c:v>
                </c:pt>
                <c:pt idx="12259">
                  <c:v>2805.14</c:v>
                </c:pt>
                <c:pt idx="12260">
                  <c:v>2805.16</c:v>
                </c:pt>
                <c:pt idx="12261">
                  <c:v>2805.18</c:v>
                </c:pt>
                <c:pt idx="12262">
                  <c:v>2805.2</c:v>
                </c:pt>
                <c:pt idx="12263">
                  <c:v>2805.22</c:v>
                </c:pt>
                <c:pt idx="12264">
                  <c:v>2805.24</c:v>
                </c:pt>
                <c:pt idx="12265">
                  <c:v>2805.2599999999998</c:v>
                </c:pt>
                <c:pt idx="12266">
                  <c:v>2805.2799999999997</c:v>
                </c:pt>
                <c:pt idx="12267">
                  <c:v>2805.3</c:v>
                </c:pt>
                <c:pt idx="12268">
                  <c:v>2805.32</c:v>
                </c:pt>
                <c:pt idx="12269">
                  <c:v>2805.34</c:v>
                </c:pt>
                <c:pt idx="12270">
                  <c:v>2805.36</c:v>
                </c:pt>
                <c:pt idx="12271">
                  <c:v>2805.38</c:v>
                </c:pt>
                <c:pt idx="12272">
                  <c:v>2805.4</c:v>
                </c:pt>
                <c:pt idx="12273">
                  <c:v>2805.42</c:v>
                </c:pt>
                <c:pt idx="12274">
                  <c:v>2805.44</c:v>
                </c:pt>
                <c:pt idx="12275">
                  <c:v>2805.46</c:v>
                </c:pt>
                <c:pt idx="12276">
                  <c:v>2805.48</c:v>
                </c:pt>
                <c:pt idx="12277">
                  <c:v>2805.5</c:v>
                </c:pt>
                <c:pt idx="12278">
                  <c:v>2805.52</c:v>
                </c:pt>
                <c:pt idx="12279">
                  <c:v>2805.54</c:v>
                </c:pt>
                <c:pt idx="12280">
                  <c:v>2805.56</c:v>
                </c:pt>
                <c:pt idx="12281">
                  <c:v>2805.58</c:v>
                </c:pt>
                <c:pt idx="12282">
                  <c:v>2805.6</c:v>
                </c:pt>
                <c:pt idx="12283">
                  <c:v>2805.62</c:v>
                </c:pt>
                <c:pt idx="12284">
                  <c:v>2805.64</c:v>
                </c:pt>
                <c:pt idx="12285">
                  <c:v>2805.66</c:v>
                </c:pt>
                <c:pt idx="12286">
                  <c:v>2805.68</c:v>
                </c:pt>
                <c:pt idx="12287">
                  <c:v>2805.7</c:v>
                </c:pt>
                <c:pt idx="12288">
                  <c:v>2805.72</c:v>
                </c:pt>
                <c:pt idx="12289">
                  <c:v>2805.74</c:v>
                </c:pt>
                <c:pt idx="12290">
                  <c:v>2805.7599999999998</c:v>
                </c:pt>
                <c:pt idx="12291">
                  <c:v>2805.7799999999997</c:v>
                </c:pt>
                <c:pt idx="12292">
                  <c:v>2805.8</c:v>
                </c:pt>
                <c:pt idx="12293">
                  <c:v>2805.82</c:v>
                </c:pt>
                <c:pt idx="12294">
                  <c:v>2805.84</c:v>
                </c:pt>
                <c:pt idx="12295">
                  <c:v>2805.86</c:v>
                </c:pt>
                <c:pt idx="12296">
                  <c:v>2805.88</c:v>
                </c:pt>
                <c:pt idx="12297">
                  <c:v>2805.9</c:v>
                </c:pt>
                <c:pt idx="12298">
                  <c:v>2805.92</c:v>
                </c:pt>
                <c:pt idx="12299">
                  <c:v>2805.94</c:v>
                </c:pt>
                <c:pt idx="12300">
                  <c:v>2805.96</c:v>
                </c:pt>
                <c:pt idx="12301">
                  <c:v>2805.98</c:v>
                </c:pt>
                <c:pt idx="12302">
                  <c:v>2806</c:v>
                </c:pt>
                <c:pt idx="12303">
                  <c:v>2806.02</c:v>
                </c:pt>
                <c:pt idx="12304">
                  <c:v>2806.04</c:v>
                </c:pt>
                <c:pt idx="12305">
                  <c:v>2806.06</c:v>
                </c:pt>
                <c:pt idx="12306">
                  <c:v>2806.08</c:v>
                </c:pt>
                <c:pt idx="12307">
                  <c:v>2806.1</c:v>
                </c:pt>
                <c:pt idx="12308">
                  <c:v>2806.12</c:v>
                </c:pt>
                <c:pt idx="12309">
                  <c:v>2806.14</c:v>
                </c:pt>
                <c:pt idx="12310">
                  <c:v>2806.16</c:v>
                </c:pt>
                <c:pt idx="12311">
                  <c:v>2806.18</c:v>
                </c:pt>
                <c:pt idx="12312">
                  <c:v>2806.2</c:v>
                </c:pt>
                <c:pt idx="12313">
                  <c:v>2806.22</c:v>
                </c:pt>
                <c:pt idx="12314">
                  <c:v>2806.24</c:v>
                </c:pt>
                <c:pt idx="12315">
                  <c:v>2806.2599999999998</c:v>
                </c:pt>
                <c:pt idx="12316">
                  <c:v>2806.2799999999997</c:v>
                </c:pt>
                <c:pt idx="12317">
                  <c:v>2806.3</c:v>
                </c:pt>
                <c:pt idx="12318">
                  <c:v>2806.32</c:v>
                </c:pt>
                <c:pt idx="12319">
                  <c:v>2806.34</c:v>
                </c:pt>
                <c:pt idx="12320">
                  <c:v>2806.36</c:v>
                </c:pt>
                <c:pt idx="12321">
                  <c:v>2806.38</c:v>
                </c:pt>
                <c:pt idx="12322">
                  <c:v>2806.4</c:v>
                </c:pt>
                <c:pt idx="12323">
                  <c:v>2806.42</c:v>
                </c:pt>
                <c:pt idx="12324">
                  <c:v>2806.44</c:v>
                </c:pt>
                <c:pt idx="12325">
                  <c:v>2806.46</c:v>
                </c:pt>
                <c:pt idx="12326">
                  <c:v>2806.48</c:v>
                </c:pt>
                <c:pt idx="12327">
                  <c:v>2806.5</c:v>
                </c:pt>
                <c:pt idx="12328">
                  <c:v>2806.52</c:v>
                </c:pt>
                <c:pt idx="12329">
                  <c:v>2806.54</c:v>
                </c:pt>
                <c:pt idx="12330">
                  <c:v>2806.56</c:v>
                </c:pt>
                <c:pt idx="12331">
                  <c:v>2806.58</c:v>
                </c:pt>
                <c:pt idx="12332">
                  <c:v>2806.6</c:v>
                </c:pt>
                <c:pt idx="12333">
                  <c:v>2806.62</c:v>
                </c:pt>
                <c:pt idx="12334">
                  <c:v>2806.64</c:v>
                </c:pt>
                <c:pt idx="12335">
                  <c:v>2806.66</c:v>
                </c:pt>
                <c:pt idx="12336">
                  <c:v>2806.68</c:v>
                </c:pt>
                <c:pt idx="12337">
                  <c:v>2806.7</c:v>
                </c:pt>
                <c:pt idx="12338">
                  <c:v>2806.72</c:v>
                </c:pt>
                <c:pt idx="12339">
                  <c:v>2806.74</c:v>
                </c:pt>
                <c:pt idx="12340">
                  <c:v>2806.7599999999998</c:v>
                </c:pt>
                <c:pt idx="12341">
                  <c:v>2806.7799999999997</c:v>
                </c:pt>
                <c:pt idx="12342">
                  <c:v>2806.8</c:v>
                </c:pt>
                <c:pt idx="12343">
                  <c:v>2806.82</c:v>
                </c:pt>
                <c:pt idx="12344">
                  <c:v>2806.84</c:v>
                </c:pt>
                <c:pt idx="12345">
                  <c:v>2806.86</c:v>
                </c:pt>
                <c:pt idx="12346">
                  <c:v>2806.88</c:v>
                </c:pt>
                <c:pt idx="12347">
                  <c:v>2806.9</c:v>
                </c:pt>
                <c:pt idx="12348">
                  <c:v>2806.92</c:v>
                </c:pt>
                <c:pt idx="12349">
                  <c:v>2806.94</c:v>
                </c:pt>
                <c:pt idx="12350">
                  <c:v>2806.96</c:v>
                </c:pt>
                <c:pt idx="12351">
                  <c:v>2806.98</c:v>
                </c:pt>
                <c:pt idx="12352">
                  <c:v>2807</c:v>
                </c:pt>
                <c:pt idx="12353">
                  <c:v>2807.02</c:v>
                </c:pt>
                <c:pt idx="12354">
                  <c:v>2807.04</c:v>
                </c:pt>
                <c:pt idx="12355">
                  <c:v>2807.06</c:v>
                </c:pt>
                <c:pt idx="12356">
                  <c:v>2807.08</c:v>
                </c:pt>
                <c:pt idx="12357">
                  <c:v>2807.1</c:v>
                </c:pt>
                <c:pt idx="12358">
                  <c:v>2807.12</c:v>
                </c:pt>
                <c:pt idx="12359">
                  <c:v>2807.14</c:v>
                </c:pt>
                <c:pt idx="12360">
                  <c:v>2807.16</c:v>
                </c:pt>
                <c:pt idx="12361">
                  <c:v>2807.18</c:v>
                </c:pt>
                <c:pt idx="12362">
                  <c:v>2807.2</c:v>
                </c:pt>
                <c:pt idx="12363">
                  <c:v>2807.22</c:v>
                </c:pt>
                <c:pt idx="12364">
                  <c:v>2807.24</c:v>
                </c:pt>
                <c:pt idx="12365">
                  <c:v>2807.2599999999998</c:v>
                </c:pt>
                <c:pt idx="12366">
                  <c:v>2807.2799999999997</c:v>
                </c:pt>
                <c:pt idx="12367">
                  <c:v>2807.3</c:v>
                </c:pt>
                <c:pt idx="12368">
                  <c:v>2807.32</c:v>
                </c:pt>
                <c:pt idx="12369">
                  <c:v>2807.34</c:v>
                </c:pt>
                <c:pt idx="12370">
                  <c:v>2807.36</c:v>
                </c:pt>
                <c:pt idx="12371">
                  <c:v>2807.38</c:v>
                </c:pt>
                <c:pt idx="12372">
                  <c:v>2807.4</c:v>
                </c:pt>
                <c:pt idx="12373">
                  <c:v>2807.42</c:v>
                </c:pt>
                <c:pt idx="12374">
                  <c:v>2807.44</c:v>
                </c:pt>
                <c:pt idx="12375">
                  <c:v>2807.46</c:v>
                </c:pt>
                <c:pt idx="12376">
                  <c:v>2807.48</c:v>
                </c:pt>
                <c:pt idx="12377">
                  <c:v>2807.5</c:v>
                </c:pt>
                <c:pt idx="12378">
                  <c:v>2807.52</c:v>
                </c:pt>
                <c:pt idx="12379">
                  <c:v>2807.54</c:v>
                </c:pt>
                <c:pt idx="12380">
                  <c:v>2807.56</c:v>
                </c:pt>
                <c:pt idx="12381">
                  <c:v>2807.58</c:v>
                </c:pt>
                <c:pt idx="12382">
                  <c:v>2807.6</c:v>
                </c:pt>
                <c:pt idx="12383">
                  <c:v>2807.62</c:v>
                </c:pt>
                <c:pt idx="12384">
                  <c:v>2807.64</c:v>
                </c:pt>
                <c:pt idx="12385">
                  <c:v>2807.66</c:v>
                </c:pt>
                <c:pt idx="12386">
                  <c:v>2807.68</c:v>
                </c:pt>
                <c:pt idx="12387">
                  <c:v>2807.7</c:v>
                </c:pt>
                <c:pt idx="12388">
                  <c:v>2807.72</c:v>
                </c:pt>
                <c:pt idx="12389">
                  <c:v>2807.74</c:v>
                </c:pt>
                <c:pt idx="12390">
                  <c:v>2807.7599999999998</c:v>
                </c:pt>
                <c:pt idx="12391">
                  <c:v>2807.7799999999997</c:v>
                </c:pt>
                <c:pt idx="12392">
                  <c:v>2807.8</c:v>
                </c:pt>
                <c:pt idx="12393">
                  <c:v>2807.82</c:v>
                </c:pt>
                <c:pt idx="12394">
                  <c:v>2807.84</c:v>
                </c:pt>
                <c:pt idx="12395">
                  <c:v>2807.86</c:v>
                </c:pt>
                <c:pt idx="12396">
                  <c:v>2807.88</c:v>
                </c:pt>
                <c:pt idx="12397">
                  <c:v>2807.9</c:v>
                </c:pt>
                <c:pt idx="12398">
                  <c:v>2807.92</c:v>
                </c:pt>
                <c:pt idx="12399">
                  <c:v>2807.94</c:v>
                </c:pt>
                <c:pt idx="12400">
                  <c:v>2807.96</c:v>
                </c:pt>
                <c:pt idx="12401">
                  <c:v>2807.98</c:v>
                </c:pt>
                <c:pt idx="12402">
                  <c:v>2808</c:v>
                </c:pt>
                <c:pt idx="12403">
                  <c:v>2808.02</c:v>
                </c:pt>
                <c:pt idx="12404">
                  <c:v>2808.04</c:v>
                </c:pt>
                <c:pt idx="12405">
                  <c:v>2808.06</c:v>
                </c:pt>
                <c:pt idx="12406">
                  <c:v>2808.08</c:v>
                </c:pt>
                <c:pt idx="12407">
                  <c:v>2808.1</c:v>
                </c:pt>
                <c:pt idx="12408">
                  <c:v>2808.12</c:v>
                </c:pt>
                <c:pt idx="12409">
                  <c:v>2808.14</c:v>
                </c:pt>
                <c:pt idx="12410">
                  <c:v>2808.16</c:v>
                </c:pt>
                <c:pt idx="12411">
                  <c:v>2808.18</c:v>
                </c:pt>
                <c:pt idx="12412">
                  <c:v>2808.2</c:v>
                </c:pt>
                <c:pt idx="12413">
                  <c:v>2808.22</c:v>
                </c:pt>
                <c:pt idx="12414">
                  <c:v>2808.24</c:v>
                </c:pt>
                <c:pt idx="12415">
                  <c:v>2808.2599999999998</c:v>
                </c:pt>
                <c:pt idx="12416">
                  <c:v>2808.2799999999997</c:v>
                </c:pt>
                <c:pt idx="12417">
                  <c:v>2808.3</c:v>
                </c:pt>
                <c:pt idx="12418">
                  <c:v>2808.32</c:v>
                </c:pt>
                <c:pt idx="12419">
                  <c:v>2808.34</c:v>
                </c:pt>
                <c:pt idx="12420">
                  <c:v>2808.36</c:v>
                </c:pt>
                <c:pt idx="12421">
                  <c:v>2808.38</c:v>
                </c:pt>
                <c:pt idx="12422">
                  <c:v>2808.4</c:v>
                </c:pt>
                <c:pt idx="12423">
                  <c:v>2808.42</c:v>
                </c:pt>
                <c:pt idx="12424">
                  <c:v>2808.44</c:v>
                </c:pt>
                <c:pt idx="12425">
                  <c:v>2808.46</c:v>
                </c:pt>
                <c:pt idx="12426">
                  <c:v>2808.48</c:v>
                </c:pt>
                <c:pt idx="12427">
                  <c:v>2808.5</c:v>
                </c:pt>
                <c:pt idx="12428">
                  <c:v>2808.52</c:v>
                </c:pt>
                <c:pt idx="12429">
                  <c:v>2808.54</c:v>
                </c:pt>
                <c:pt idx="12430">
                  <c:v>2808.56</c:v>
                </c:pt>
                <c:pt idx="12431">
                  <c:v>2808.58</c:v>
                </c:pt>
                <c:pt idx="12432">
                  <c:v>2808.6</c:v>
                </c:pt>
                <c:pt idx="12433">
                  <c:v>2808.62</c:v>
                </c:pt>
                <c:pt idx="12434">
                  <c:v>2808.64</c:v>
                </c:pt>
                <c:pt idx="12435">
                  <c:v>2808.66</c:v>
                </c:pt>
                <c:pt idx="12436">
                  <c:v>2808.68</c:v>
                </c:pt>
                <c:pt idx="12437">
                  <c:v>2808.7</c:v>
                </c:pt>
                <c:pt idx="12438">
                  <c:v>2808.72</c:v>
                </c:pt>
                <c:pt idx="12439">
                  <c:v>2808.74</c:v>
                </c:pt>
                <c:pt idx="12440">
                  <c:v>2808.7599999999998</c:v>
                </c:pt>
                <c:pt idx="12441">
                  <c:v>2808.7799999999997</c:v>
                </c:pt>
                <c:pt idx="12442">
                  <c:v>2808.8</c:v>
                </c:pt>
                <c:pt idx="12443">
                  <c:v>2808.82</c:v>
                </c:pt>
                <c:pt idx="12444">
                  <c:v>2808.84</c:v>
                </c:pt>
                <c:pt idx="12445">
                  <c:v>2808.86</c:v>
                </c:pt>
                <c:pt idx="12446">
                  <c:v>2808.88</c:v>
                </c:pt>
                <c:pt idx="12447">
                  <c:v>2808.9</c:v>
                </c:pt>
                <c:pt idx="12448">
                  <c:v>2808.92</c:v>
                </c:pt>
                <c:pt idx="12449">
                  <c:v>2808.94</c:v>
                </c:pt>
                <c:pt idx="12450">
                  <c:v>2808.96</c:v>
                </c:pt>
                <c:pt idx="12451">
                  <c:v>2808.98</c:v>
                </c:pt>
                <c:pt idx="12452">
                  <c:v>2809</c:v>
                </c:pt>
                <c:pt idx="12453">
                  <c:v>2809.02</c:v>
                </c:pt>
                <c:pt idx="12454">
                  <c:v>2809.04</c:v>
                </c:pt>
                <c:pt idx="12455">
                  <c:v>2809.06</c:v>
                </c:pt>
                <c:pt idx="12456">
                  <c:v>2809.08</c:v>
                </c:pt>
                <c:pt idx="12457">
                  <c:v>2809.1</c:v>
                </c:pt>
                <c:pt idx="12458">
                  <c:v>2809.12</c:v>
                </c:pt>
                <c:pt idx="12459">
                  <c:v>2809.14</c:v>
                </c:pt>
                <c:pt idx="12460">
                  <c:v>2809.16</c:v>
                </c:pt>
                <c:pt idx="12461">
                  <c:v>2809.18</c:v>
                </c:pt>
                <c:pt idx="12462">
                  <c:v>2809.2</c:v>
                </c:pt>
                <c:pt idx="12463">
                  <c:v>2809.22</c:v>
                </c:pt>
                <c:pt idx="12464">
                  <c:v>2809.24</c:v>
                </c:pt>
                <c:pt idx="12465">
                  <c:v>2809.2599999999998</c:v>
                </c:pt>
                <c:pt idx="12466">
                  <c:v>2809.2799999999997</c:v>
                </c:pt>
                <c:pt idx="12467">
                  <c:v>2809.3</c:v>
                </c:pt>
                <c:pt idx="12468">
                  <c:v>2809.32</c:v>
                </c:pt>
                <c:pt idx="12469">
                  <c:v>2809.34</c:v>
                </c:pt>
                <c:pt idx="12470">
                  <c:v>2809.36</c:v>
                </c:pt>
                <c:pt idx="12471">
                  <c:v>2809.38</c:v>
                </c:pt>
                <c:pt idx="12472">
                  <c:v>2809.4</c:v>
                </c:pt>
                <c:pt idx="12473">
                  <c:v>2809.42</c:v>
                </c:pt>
                <c:pt idx="12474">
                  <c:v>2809.44</c:v>
                </c:pt>
                <c:pt idx="12475">
                  <c:v>2809.46</c:v>
                </c:pt>
                <c:pt idx="12476">
                  <c:v>2809.48</c:v>
                </c:pt>
                <c:pt idx="12477">
                  <c:v>2809.5</c:v>
                </c:pt>
                <c:pt idx="12478">
                  <c:v>2809.52</c:v>
                </c:pt>
                <c:pt idx="12479">
                  <c:v>2809.54</c:v>
                </c:pt>
                <c:pt idx="12480">
                  <c:v>2809.56</c:v>
                </c:pt>
                <c:pt idx="12481">
                  <c:v>2809.58</c:v>
                </c:pt>
                <c:pt idx="12482">
                  <c:v>2809.6</c:v>
                </c:pt>
                <c:pt idx="12483">
                  <c:v>2809.62</c:v>
                </c:pt>
                <c:pt idx="12484">
                  <c:v>2809.64</c:v>
                </c:pt>
                <c:pt idx="12485">
                  <c:v>2809.66</c:v>
                </c:pt>
                <c:pt idx="12486">
                  <c:v>2809.68</c:v>
                </c:pt>
                <c:pt idx="12487">
                  <c:v>2809.7</c:v>
                </c:pt>
                <c:pt idx="12488">
                  <c:v>2809.72</c:v>
                </c:pt>
                <c:pt idx="12489">
                  <c:v>2809.74</c:v>
                </c:pt>
                <c:pt idx="12490">
                  <c:v>2809.7599999999998</c:v>
                </c:pt>
                <c:pt idx="12491">
                  <c:v>2809.7799999999997</c:v>
                </c:pt>
                <c:pt idx="12492">
                  <c:v>2809.8</c:v>
                </c:pt>
                <c:pt idx="12493">
                  <c:v>2809.82</c:v>
                </c:pt>
                <c:pt idx="12494">
                  <c:v>2809.84</c:v>
                </c:pt>
                <c:pt idx="12495">
                  <c:v>2809.86</c:v>
                </c:pt>
                <c:pt idx="12496">
                  <c:v>2809.88</c:v>
                </c:pt>
                <c:pt idx="12497">
                  <c:v>2809.9</c:v>
                </c:pt>
                <c:pt idx="12498">
                  <c:v>2809.92</c:v>
                </c:pt>
                <c:pt idx="12499">
                  <c:v>2809.94</c:v>
                </c:pt>
                <c:pt idx="12500">
                  <c:v>2809.96</c:v>
                </c:pt>
                <c:pt idx="12501">
                  <c:v>2809.98</c:v>
                </c:pt>
                <c:pt idx="12502">
                  <c:v>2810</c:v>
                </c:pt>
                <c:pt idx="12503">
                  <c:v>2810.02</c:v>
                </c:pt>
                <c:pt idx="12504">
                  <c:v>2810.04</c:v>
                </c:pt>
                <c:pt idx="12505">
                  <c:v>2810.06</c:v>
                </c:pt>
                <c:pt idx="12506">
                  <c:v>2810.08</c:v>
                </c:pt>
                <c:pt idx="12507">
                  <c:v>2810.1</c:v>
                </c:pt>
                <c:pt idx="12508">
                  <c:v>2810.12</c:v>
                </c:pt>
                <c:pt idx="12509">
                  <c:v>2810.14</c:v>
                </c:pt>
                <c:pt idx="12510">
                  <c:v>2810.16</c:v>
                </c:pt>
                <c:pt idx="12511">
                  <c:v>2810.18</c:v>
                </c:pt>
                <c:pt idx="12512">
                  <c:v>2810.2</c:v>
                </c:pt>
                <c:pt idx="12513">
                  <c:v>2810.22</c:v>
                </c:pt>
                <c:pt idx="12514">
                  <c:v>2810.24</c:v>
                </c:pt>
                <c:pt idx="12515">
                  <c:v>2810.2599999999998</c:v>
                </c:pt>
                <c:pt idx="12516">
                  <c:v>2810.2799999999997</c:v>
                </c:pt>
                <c:pt idx="12517">
                  <c:v>2810.3</c:v>
                </c:pt>
                <c:pt idx="12518">
                  <c:v>2810.32</c:v>
                </c:pt>
                <c:pt idx="12519">
                  <c:v>2810.34</c:v>
                </c:pt>
                <c:pt idx="12520">
                  <c:v>2810.36</c:v>
                </c:pt>
                <c:pt idx="12521">
                  <c:v>2810.38</c:v>
                </c:pt>
                <c:pt idx="12522">
                  <c:v>2810.4</c:v>
                </c:pt>
                <c:pt idx="12523">
                  <c:v>2810.42</c:v>
                </c:pt>
                <c:pt idx="12524">
                  <c:v>2810.44</c:v>
                </c:pt>
                <c:pt idx="12525">
                  <c:v>2810.46</c:v>
                </c:pt>
                <c:pt idx="12526">
                  <c:v>2810.48</c:v>
                </c:pt>
                <c:pt idx="12527">
                  <c:v>2810.5</c:v>
                </c:pt>
                <c:pt idx="12528">
                  <c:v>2810.52</c:v>
                </c:pt>
                <c:pt idx="12529">
                  <c:v>2810.54</c:v>
                </c:pt>
                <c:pt idx="12530">
                  <c:v>2810.56</c:v>
                </c:pt>
                <c:pt idx="12531">
                  <c:v>2810.58</c:v>
                </c:pt>
                <c:pt idx="12532">
                  <c:v>2810.6</c:v>
                </c:pt>
                <c:pt idx="12533">
                  <c:v>2810.62</c:v>
                </c:pt>
                <c:pt idx="12534">
                  <c:v>2810.64</c:v>
                </c:pt>
                <c:pt idx="12535">
                  <c:v>2810.66</c:v>
                </c:pt>
                <c:pt idx="12536">
                  <c:v>2810.68</c:v>
                </c:pt>
                <c:pt idx="12537">
                  <c:v>2810.7</c:v>
                </c:pt>
                <c:pt idx="12538">
                  <c:v>2810.72</c:v>
                </c:pt>
                <c:pt idx="12539">
                  <c:v>2810.74</c:v>
                </c:pt>
                <c:pt idx="12540">
                  <c:v>2810.7599999999998</c:v>
                </c:pt>
                <c:pt idx="12541">
                  <c:v>2810.7799999999997</c:v>
                </c:pt>
                <c:pt idx="12542">
                  <c:v>2810.8</c:v>
                </c:pt>
                <c:pt idx="12543">
                  <c:v>2810.82</c:v>
                </c:pt>
                <c:pt idx="12544">
                  <c:v>2810.84</c:v>
                </c:pt>
                <c:pt idx="12545">
                  <c:v>2810.86</c:v>
                </c:pt>
                <c:pt idx="12546">
                  <c:v>2810.88</c:v>
                </c:pt>
                <c:pt idx="12547">
                  <c:v>2810.9</c:v>
                </c:pt>
                <c:pt idx="12548">
                  <c:v>2810.92</c:v>
                </c:pt>
                <c:pt idx="12549">
                  <c:v>2810.94</c:v>
                </c:pt>
                <c:pt idx="12550">
                  <c:v>2810.96</c:v>
                </c:pt>
                <c:pt idx="12551">
                  <c:v>2810.98</c:v>
                </c:pt>
                <c:pt idx="12552">
                  <c:v>2811</c:v>
                </c:pt>
                <c:pt idx="12553">
                  <c:v>2811.02</c:v>
                </c:pt>
                <c:pt idx="12554">
                  <c:v>2811.04</c:v>
                </c:pt>
                <c:pt idx="12555">
                  <c:v>2811.06</c:v>
                </c:pt>
                <c:pt idx="12556">
                  <c:v>2811.08</c:v>
                </c:pt>
                <c:pt idx="12557">
                  <c:v>2811.1</c:v>
                </c:pt>
                <c:pt idx="12558">
                  <c:v>2811.12</c:v>
                </c:pt>
                <c:pt idx="12559">
                  <c:v>2811.14</c:v>
                </c:pt>
                <c:pt idx="12560">
                  <c:v>2811.16</c:v>
                </c:pt>
                <c:pt idx="12561">
                  <c:v>2811.18</c:v>
                </c:pt>
                <c:pt idx="12562">
                  <c:v>2811.2</c:v>
                </c:pt>
                <c:pt idx="12563">
                  <c:v>2811.22</c:v>
                </c:pt>
                <c:pt idx="12564">
                  <c:v>2811.24</c:v>
                </c:pt>
                <c:pt idx="12565">
                  <c:v>2811.2599999999998</c:v>
                </c:pt>
                <c:pt idx="12566">
                  <c:v>2811.2799999999997</c:v>
                </c:pt>
                <c:pt idx="12567">
                  <c:v>2811.3</c:v>
                </c:pt>
                <c:pt idx="12568">
                  <c:v>2811.32</c:v>
                </c:pt>
                <c:pt idx="12569">
                  <c:v>2811.34</c:v>
                </c:pt>
                <c:pt idx="12570">
                  <c:v>2811.36</c:v>
                </c:pt>
                <c:pt idx="12571">
                  <c:v>2811.38</c:v>
                </c:pt>
                <c:pt idx="12572">
                  <c:v>2811.4</c:v>
                </c:pt>
                <c:pt idx="12573">
                  <c:v>2811.42</c:v>
                </c:pt>
                <c:pt idx="12574">
                  <c:v>2811.44</c:v>
                </c:pt>
                <c:pt idx="12575">
                  <c:v>2811.46</c:v>
                </c:pt>
                <c:pt idx="12576">
                  <c:v>2811.48</c:v>
                </c:pt>
                <c:pt idx="12577">
                  <c:v>2811.5</c:v>
                </c:pt>
                <c:pt idx="12578">
                  <c:v>2811.52</c:v>
                </c:pt>
                <c:pt idx="12579">
                  <c:v>2811.54</c:v>
                </c:pt>
                <c:pt idx="12580">
                  <c:v>2811.56</c:v>
                </c:pt>
                <c:pt idx="12581">
                  <c:v>2811.58</c:v>
                </c:pt>
                <c:pt idx="12582">
                  <c:v>2811.6</c:v>
                </c:pt>
                <c:pt idx="12583">
                  <c:v>2811.62</c:v>
                </c:pt>
                <c:pt idx="12584">
                  <c:v>2811.64</c:v>
                </c:pt>
                <c:pt idx="12585">
                  <c:v>2811.66</c:v>
                </c:pt>
                <c:pt idx="12586">
                  <c:v>2811.68</c:v>
                </c:pt>
                <c:pt idx="12587">
                  <c:v>2811.7</c:v>
                </c:pt>
                <c:pt idx="12588">
                  <c:v>2811.72</c:v>
                </c:pt>
                <c:pt idx="12589">
                  <c:v>2811.74</c:v>
                </c:pt>
                <c:pt idx="12590">
                  <c:v>2811.7599999999998</c:v>
                </c:pt>
                <c:pt idx="12591">
                  <c:v>2811.7799999999997</c:v>
                </c:pt>
                <c:pt idx="12592">
                  <c:v>2811.8</c:v>
                </c:pt>
                <c:pt idx="12593">
                  <c:v>2811.82</c:v>
                </c:pt>
                <c:pt idx="12594">
                  <c:v>2811.84</c:v>
                </c:pt>
                <c:pt idx="12595">
                  <c:v>2811.86</c:v>
                </c:pt>
                <c:pt idx="12596">
                  <c:v>2811.88</c:v>
                </c:pt>
                <c:pt idx="12597">
                  <c:v>2811.9</c:v>
                </c:pt>
                <c:pt idx="12598">
                  <c:v>2811.92</c:v>
                </c:pt>
                <c:pt idx="12599">
                  <c:v>2811.94</c:v>
                </c:pt>
                <c:pt idx="12600">
                  <c:v>2811.96</c:v>
                </c:pt>
                <c:pt idx="12601">
                  <c:v>2811.98</c:v>
                </c:pt>
                <c:pt idx="12602">
                  <c:v>2812</c:v>
                </c:pt>
                <c:pt idx="12603">
                  <c:v>2812.02</c:v>
                </c:pt>
                <c:pt idx="12604">
                  <c:v>2812.04</c:v>
                </c:pt>
                <c:pt idx="12605">
                  <c:v>2812.06</c:v>
                </c:pt>
                <c:pt idx="12606">
                  <c:v>2812.08</c:v>
                </c:pt>
                <c:pt idx="12607">
                  <c:v>2812.1</c:v>
                </c:pt>
                <c:pt idx="12608">
                  <c:v>2812.12</c:v>
                </c:pt>
                <c:pt idx="12609">
                  <c:v>2812.14</c:v>
                </c:pt>
                <c:pt idx="12610">
                  <c:v>2812.16</c:v>
                </c:pt>
                <c:pt idx="12611">
                  <c:v>2812.18</c:v>
                </c:pt>
                <c:pt idx="12612">
                  <c:v>2812.2</c:v>
                </c:pt>
                <c:pt idx="12613">
                  <c:v>2812.22</c:v>
                </c:pt>
                <c:pt idx="12614">
                  <c:v>2812.24</c:v>
                </c:pt>
                <c:pt idx="12615">
                  <c:v>2812.2599999999998</c:v>
                </c:pt>
                <c:pt idx="12616">
                  <c:v>2812.2799999999997</c:v>
                </c:pt>
                <c:pt idx="12617">
                  <c:v>2812.3</c:v>
                </c:pt>
                <c:pt idx="12618">
                  <c:v>2812.32</c:v>
                </c:pt>
                <c:pt idx="12619">
                  <c:v>2812.34</c:v>
                </c:pt>
                <c:pt idx="12620">
                  <c:v>2812.36</c:v>
                </c:pt>
                <c:pt idx="12621">
                  <c:v>2812.38</c:v>
                </c:pt>
                <c:pt idx="12622">
                  <c:v>2812.4</c:v>
                </c:pt>
                <c:pt idx="12623">
                  <c:v>2812.42</c:v>
                </c:pt>
                <c:pt idx="12624">
                  <c:v>2812.44</c:v>
                </c:pt>
                <c:pt idx="12625">
                  <c:v>2812.46</c:v>
                </c:pt>
                <c:pt idx="12626">
                  <c:v>2812.48</c:v>
                </c:pt>
                <c:pt idx="12627">
                  <c:v>2812.5</c:v>
                </c:pt>
                <c:pt idx="12628">
                  <c:v>2812.52</c:v>
                </c:pt>
                <c:pt idx="12629">
                  <c:v>2812.54</c:v>
                </c:pt>
                <c:pt idx="12630">
                  <c:v>2812.56</c:v>
                </c:pt>
                <c:pt idx="12631">
                  <c:v>2812.58</c:v>
                </c:pt>
                <c:pt idx="12632">
                  <c:v>2812.6</c:v>
                </c:pt>
                <c:pt idx="12633">
                  <c:v>2812.62</c:v>
                </c:pt>
                <c:pt idx="12634">
                  <c:v>2812.64</c:v>
                </c:pt>
                <c:pt idx="12635">
                  <c:v>2812.66</c:v>
                </c:pt>
                <c:pt idx="12636">
                  <c:v>2812.68</c:v>
                </c:pt>
                <c:pt idx="12637">
                  <c:v>2812.7</c:v>
                </c:pt>
                <c:pt idx="12638">
                  <c:v>2812.72</c:v>
                </c:pt>
                <c:pt idx="12639">
                  <c:v>2812.74</c:v>
                </c:pt>
                <c:pt idx="12640">
                  <c:v>2812.7599999999998</c:v>
                </c:pt>
                <c:pt idx="12641">
                  <c:v>2812.7799999999997</c:v>
                </c:pt>
                <c:pt idx="12642">
                  <c:v>2812.8</c:v>
                </c:pt>
                <c:pt idx="12643">
                  <c:v>2812.82</c:v>
                </c:pt>
                <c:pt idx="12644">
                  <c:v>2812.84</c:v>
                </c:pt>
                <c:pt idx="12645">
                  <c:v>2812.86</c:v>
                </c:pt>
                <c:pt idx="12646">
                  <c:v>2812.88</c:v>
                </c:pt>
                <c:pt idx="12647">
                  <c:v>2812.9</c:v>
                </c:pt>
                <c:pt idx="12648">
                  <c:v>2812.92</c:v>
                </c:pt>
                <c:pt idx="12649">
                  <c:v>2812.94</c:v>
                </c:pt>
                <c:pt idx="12650">
                  <c:v>2812.96</c:v>
                </c:pt>
                <c:pt idx="12651">
                  <c:v>2812.98</c:v>
                </c:pt>
                <c:pt idx="12652">
                  <c:v>2813</c:v>
                </c:pt>
                <c:pt idx="12653">
                  <c:v>2813.02</c:v>
                </c:pt>
                <c:pt idx="12654">
                  <c:v>2813.04</c:v>
                </c:pt>
                <c:pt idx="12655">
                  <c:v>2813.06</c:v>
                </c:pt>
                <c:pt idx="12656">
                  <c:v>2813.08</c:v>
                </c:pt>
                <c:pt idx="12657">
                  <c:v>2813.1</c:v>
                </c:pt>
                <c:pt idx="12658">
                  <c:v>2813.12</c:v>
                </c:pt>
                <c:pt idx="12659">
                  <c:v>2813.14</c:v>
                </c:pt>
                <c:pt idx="12660">
                  <c:v>2813.16</c:v>
                </c:pt>
                <c:pt idx="12661">
                  <c:v>2813.18</c:v>
                </c:pt>
                <c:pt idx="12662">
                  <c:v>2813.2</c:v>
                </c:pt>
                <c:pt idx="12663">
                  <c:v>2813.22</c:v>
                </c:pt>
                <c:pt idx="12664">
                  <c:v>2813.24</c:v>
                </c:pt>
                <c:pt idx="12665">
                  <c:v>2813.2599999999998</c:v>
                </c:pt>
                <c:pt idx="12666">
                  <c:v>2813.2799999999997</c:v>
                </c:pt>
                <c:pt idx="12667">
                  <c:v>2813.3</c:v>
                </c:pt>
                <c:pt idx="12668">
                  <c:v>2813.32</c:v>
                </c:pt>
                <c:pt idx="12669">
                  <c:v>2813.34</c:v>
                </c:pt>
                <c:pt idx="12670">
                  <c:v>2813.36</c:v>
                </c:pt>
                <c:pt idx="12671">
                  <c:v>2813.38</c:v>
                </c:pt>
                <c:pt idx="12672">
                  <c:v>2813.4</c:v>
                </c:pt>
                <c:pt idx="12673">
                  <c:v>2813.42</c:v>
                </c:pt>
                <c:pt idx="12674">
                  <c:v>2813.44</c:v>
                </c:pt>
                <c:pt idx="12675">
                  <c:v>2813.46</c:v>
                </c:pt>
                <c:pt idx="12676">
                  <c:v>2813.48</c:v>
                </c:pt>
                <c:pt idx="12677">
                  <c:v>2813.5</c:v>
                </c:pt>
                <c:pt idx="12678">
                  <c:v>2813.52</c:v>
                </c:pt>
                <c:pt idx="12679">
                  <c:v>2813.54</c:v>
                </c:pt>
                <c:pt idx="12680">
                  <c:v>2813.56</c:v>
                </c:pt>
                <c:pt idx="12681">
                  <c:v>2813.58</c:v>
                </c:pt>
                <c:pt idx="12682">
                  <c:v>2813.6</c:v>
                </c:pt>
                <c:pt idx="12683">
                  <c:v>2813.62</c:v>
                </c:pt>
                <c:pt idx="12684">
                  <c:v>2813.64</c:v>
                </c:pt>
                <c:pt idx="12685">
                  <c:v>2813.66</c:v>
                </c:pt>
                <c:pt idx="12686">
                  <c:v>2813.68</c:v>
                </c:pt>
                <c:pt idx="12687">
                  <c:v>2813.7</c:v>
                </c:pt>
                <c:pt idx="12688">
                  <c:v>2813.72</c:v>
                </c:pt>
                <c:pt idx="12689">
                  <c:v>2813.74</c:v>
                </c:pt>
                <c:pt idx="12690">
                  <c:v>2813.7599999999998</c:v>
                </c:pt>
                <c:pt idx="12691">
                  <c:v>2813.7799999999997</c:v>
                </c:pt>
                <c:pt idx="12692">
                  <c:v>2813.8</c:v>
                </c:pt>
                <c:pt idx="12693">
                  <c:v>2813.82</c:v>
                </c:pt>
                <c:pt idx="12694">
                  <c:v>2813.84</c:v>
                </c:pt>
                <c:pt idx="12695">
                  <c:v>2813.86</c:v>
                </c:pt>
                <c:pt idx="12696">
                  <c:v>2813.88</c:v>
                </c:pt>
                <c:pt idx="12697">
                  <c:v>2813.9</c:v>
                </c:pt>
                <c:pt idx="12698">
                  <c:v>2813.92</c:v>
                </c:pt>
                <c:pt idx="12699">
                  <c:v>2813.94</c:v>
                </c:pt>
                <c:pt idx="12700">
                  <c:v>2813.96</c:v>
                </c:pt>
                <c:pt idx="12701">
                  <c:v>2813.98</c:v>
                </c:pt>
                <c:pt idx="12702">
                  <c:v>2814</c:v>
                </c:pt>
                <c:pt idx="12703">
                  <c:v>2814.02</c:v>
                </c:pt>
                <c:pt idx="12704">
                  <c:v>2814.04</c:v>
                </c:pt>
                <c:pt idx="12705">
                  <c:v>2814.06</c:v>
                </c:pt>
                <c:pt idx="12706">
                  <c:v>2814.08</c:v>
                </c:pt>
                <c:pt idx="12707">
                  <c:v>2814.1</c:v>
                </c:pt>
                <c:pt idx="12708">
                  <c:v>2814.12</c:v>
                </c:pt>
                <c:pt idx="12709">
                  <c:v>2814.14</c:v>
                </c:pt>
                <c:pt idx="12710">
                  <c:v>2814.16</c:v>
                </c:pt>
                <c:pt idx="12711">
                  <c:v>2814.18</c:v>
                </c:pt>
                <c:pt idx="12712">
                  <c:v>2814.2</c:v>
                </c:pt>
                <c:pt idx="12713">
                  <c:v>2814.22</c:v>
                </c:pt>
                <c:pt idx="12714">
                  <c:v>2814.24</c:v>
                </c:pt>
                <c:pt idx="12715">
                  <c:v>2814.2599999999998</c:v>
                </c:pt>
                <c:pt idx="12716">
                  <c:v>2814.2799999999997</c:v>
                </c:pt>
                <c:pt idx="12717">
                  <c:v>2814.3</c:v>
                </c:pt>
                <c:pt idx="12718">
                  <c:v>2814.32</c:v>
                </c:pt>
                <c:pt idx="12719">
                  <c:v>2814.34</c:v>
                </c:pt>
                <c:pt idx="12720">
                  <c:v>2814.36</c:v>
                </c:pt>
                <c:pt idx="12721">
                  <c:v>2814.38</c:v>
                </c:pt>
                <c:pt idx="12722">
                  <c:v>2814.4</c:v>
                </c:pt>
                <c:pt idx="12723">
                  <c:v>2814.42</c:v>
                </c:pt>
                <c:pt idx="12724">
                  <c:v>2814.44</c:v>
                </c:pt>
                <c:pt idx="12725">
                  <c:v>2814.46</c:v>
                </c:pt>
                <c:pt idx="12726">
                  <c:v>2814.48</c:v>
                </c:pt>
                <c:pt idx="12727">
                  <c:v>2814.5</c:v>
                </c:pt>
                <c:pt idx="12728">
                  <c:v>2814.52</c:v>
                </c:pt>
                <c:pt idx="12729">
                  <c:v>2814.54</c:v>
                </c:pt>
                <c:pt idx="12730">
                  <c:v>2814.56</c:v>
                </c:pt>
                <c:pt idx="12731">
                  <c:v>2814.58</c:v>
                </c:pt>
                <c:pt idx="12732">
                  <c:v>2814.6</c:v>
                </c:pt>
                <c:pt idx="12733">
                  <c:v>2814.62</c:v>
                </c:pt>
                <c:pt idx="12734">
                  <c:v>2814.64</c:v>
                </c:pt>
                <c:pt idx="12735">
                  <c:v>2814.66</c:v>
                </c:pt>
                <c:pt idx="12736">
                  <c:v>2814.68</c:v>
                </c:pt>
                <c:pt idx="12737">
                  <c:v>2814.7</c:v>
                </c:pt>
                <c:pt idx="12738">
                  <c:v>2814.72</c:v>
                </c:pt>
                <c:pt idx="12739">
                  <c:v>2814.74</c:v>
                </c:pt>
                <c:pt idx="12740">
                  <c:v>2814.7599999999998</c:v>
                </c:pt>
                <c:pt idx="12741">
                  <c:v>2814.7799999999997</c:v>
                </c:pt>
                <c:pt idx="12742">
                  <c:v>2814.8</c:v>
                </c:pt>
                <c:pt idx="12743">
                  <c:v>2814.82</c:v>
                </c:pt>
                <c:pt idx="12744">
                  <c:v>2814.84</c:v>
                </c:pt>
                <c:pt idx="12745">
                  <c:v>2814.86</c:v>
                </c:pt>
                <c:pt idx="12746">
                  <c:v>2814.88</c:v>
                </c:pt>
                <c:pt idx="12747">
                  <c:v>2814.9</c:v>
                </c:pt>
                <c:pt idx="12748">
                  <c:v>2814.92</c:v>
                </c:pt>
                <c:pt idx="12749">
                  <c:v>2814.94</c:v>
                </c:pt>
                <c:pt idx="12750">
                  <c:v>2814.96</c:v>
                </c:pt>
                <c:pt idx="12751">
                  <c:v>2814.98</c:v>
                </c:pt>
                <c:pt idx="12752">
                  <c:v>2815</c:v>
                </c:pt>
                <c:pt idx="12753">
                  <c:v>2815.02</c:v>
                </c:pt>
                <c:pt idx="12754">
                  <c:v>2815.04</c:v>
                </c:pt>
                <c:pt idx="12755">
                  <c:v>2815.06</c:v>
                </c:pt>
                <c:pt idx="12756">
                  <c:v>2815.08</c:v>
                </c:pt>
                <c:pt idx="12757">
                  <c:v>2815.1</c:v>
                </c:pt>
                <c:pt idx="12758">
                  <c:v>2815.12</c:v>
                </c:pt>
                <c:pt idx="12759">
                  <c:v>2815.14</c:v>
                </c:pt>
                <c:pt idx="12760">
                  <c:v>2815.16</c:v>
                </c:pt>
                <c:pt idx="12761">
                  <c:v>2815.18</c:v>
                </c:pt>
                <c:pt idx="12762">
                  <c:v>2815.2</c:v>
                </c:pt>
                <c:pt idx="12763">
                  <c:v>2815.22</c:v>
                </c:pt>
                <c:pt idx="12764">
                  <c:v>2815.24</c:v>
                </c:pt>
                <c:pt idx="12765">
                  <c:v>2815.2599999999998</c:v>
                </c:pt>
                <c:pt idx="12766">
                  <c:v>2815.2799999999997</c:v>
                </c:pt>
                <c:pt idx="12767">
                  <c:v>2815.3</c:v>
                </c:pt>
                <c:pt idx="12768">
                  <c:v>2815.32</c:v>
                </c:pt>
                <c:pt idx="12769">
                  <c:v>2815.34</c:v>
                </c:pt>
                <c:pt idx="12770">
                  <c:v>2815.36</c:v>
                </c:pt>
                <c:pt idx="12771">
                  <c:v>2815.38</c:v>
                </c:pt>
                <c:pt idx="12772">
                  <c:v>2815.4</c:v>
                </c:pt>
                <c:pt idx="12773">
                  <c:v>2815.42</c:v>
                </c:pt>
                <c:pt idx="12774">
                  <c:v>2815.44</c:v>
                </c:pt>
                <c:pt idx="12775">
                  <c:v>2815.46</c:v>
                </c:pt>
                <c:pt idx="12776">
                  <c:v>2815.48</c:v>
                </c:pt>
                <c:pt idx="12777">
                  <c:v>2815.5</c:v>
                </c:pt>
                <c:pt idx="12778">
                  <c:v>2815.52</c:v>
                </c:pt>
                <c:pt idx="12779">
                  <c:v>2815.54</c:v>
                </c:pt>
                <c:pt idx="12780">
                  <c:v>2815.56</c:v>
                </c:pt>
                <c:pt idx="12781">
                  <c:v>2815.58</c:v>
                </c:pt>
                <c:pt idx="12782">
                  <c:v>2815.6</c:v>
                </c:pt>
                <c:pt idx="12783">
                  <c:v>2815.62</c:v>
                </c:pt>
                <c:pt idx="12784">
                  <c:v>2815.64</c:v>
                </c:pt>
                <c:pt idx="12785">
                  <c:v>2815.66</c:v>
                </c:pt>
                <c:pt idx="12786">
                  <c:v>2815.68</c:v>
                </c:pt>
                <c:pt idx="12787">
                  <c:v>2815.7</c:v>
                </c:pt>
                <c:pt idx="12788">
                  <c:v>2815.72</c:v>
                </c:pt>
                <c:pt idx="12789">
                  <c:v>2815.74</c:v>
                </c:pt>
                <c:pt idx="12790">
                  <c:v>2815.7599999999998</c:v>
                </c:pt>
                <c:pt idx="12791">
                  <c:v>2815.7799999999997</c:v>
                </c:pt>
                <c:pt idx="12792">
                  <c:v>2815.8</c:v>
                </c:pt>
                <c:pt idx="12793">
                  <c:v>2815.82</c:v>
                </c:pt>
                <c:pt idx="12794">
                  <c:v>2815.84</c:v>
                </c:pt>
                <c:pt idx="12795">
                  <c:v>2815.86</c:v>
                </c:pt>
                <c:pt idx="12796">
                  <c:v>2815.88</c:v>
                </c:pt>
                <c:pt idx="12797">
                  <c:v>2815.9</c:v>
                </c:pt>
                <c:pt idx="12798">
                  <c:v>2815.92</c:v>
                </c:pt>
                <c:pt idx="12799">
                  <c:v>2815.94</c:v>
                </c:pt>
                <c:pt idx="12800">
                  <c:v>2815.96</c:v>
                </c:pt>
                <c:pt idx="12801">
                  <c:v>2815.98</c:v>
                </c:pt>
                <c:pt idx="12802">
                  <c:v>2816</c:v>
                </c:pt>
                <c:pt idx="12803">
                  <c:v>2816.02</c:v>
                </c:pt>
                <c:pt idx="12804">
                  <c:v>2816.04</c:v>
                </c:pt>
                <c:pt idx="12805">
                  <c:v>2816.06</c:v>
                </c:pt>
                <c:pt idx="12806">
                  <c:v>2816.08</c:v>
                </c:pt>
                <c:pt idx="12807">
                  <c:v>2816.1</c:v>
                </c:pt>
                <c:pt idx="12808">
                  <c:v>2816.12</c:v>
                </c:pt>
                <c:pt idx="12809">
                  <c:v>2816.14</c:v>
                </c:pt>
                <c:pt idx="12810">
                  <c:v>2816.16</c:v>
                </c:pt>
                <c:pt idx="12811">
                  <c:v>2816.18</c:v>
                </c:pt>
                <c:pt idx="12812">
                  <c:v>2816.2</c:v>
                </c:pt>
                <c:pt idx="12813">
                  <c:v>2816.22</c:v>
                </c:pt>
                <c:pt idx="12814">
                  <c:v>2816.24</c:v>
                </c:pt>
                <c:pt idx="12815">
                  <c:v>2816.2599999999998</c:v>
                </c:pt>
                <c:pt idx="12816">
                  <c:v>2816.2799999999997</c:v>
                </c:pt>
                <c:pt idx="12817">
                  <c:v>2816.3</c:v>
                </c:pt>
                <c:pt idx="12818">
                  <c:v>2816.32</c:v>
                </c:pt>
                <c:pt idx="12819">
                  <c:v>2816.34</c:v>
                </c:pt>
                <c:pt idx="12820">
                  <c:v>2816.36</c:v>
                </c:pt>
                <c:pt idx="12821">
                  <c:v>2816.38</c:v>
                </c:pt>
                <c:pt idx="12822">
                  <c:v>2816.4</c:v>
                </c:pt>
                <c:pt idx="12823">
                  <c:v>2816.42</c:v>
                </c:pt>
                <c:pt idx="12824">
                  <c:v>2816.44</c:v>
                </c:pt>
                <c:pt idx="12825">
                  <c:v>2816.46</c:v>
                </c:pt>
                <c:pt idx="12826">
                  <c:v>2816.48</c:v>
                </c:pt>
                <c:pt idx="12827">
                  <c:v>2816.5</c:v>
                </c:pt>
                <c:pt idx="12828">
                  <c:v>2816.52</c:v>
                </c:pt>
                <c:pt idx="12829">
                  <c:v>2816.54</c:v>
                </c:pt>
                <c:pt idx="12830">
                  <c:v>2816.56</c:v>
                </c:pt>
                <c:pt idx="12831">
                  <c:v>2816.58</c:v>
                </c:pt>
                <c:pt idx="12832">
                  <c:v>2816.6</c:v>
                </c:pt>
                <c:pt idx="12833">
                  <c:v>2816.62</c:v>
                </c:pt>
                <c:pt idx="12834">
                  <c:v>2816.64</c:v>
                </c:pt>
                <c:pt idx="12835">
                  <c:v>2816.66</c:v>
                </c:pt>
                <c:pt idx="12836">
                  <c:v>2816.68</c:v>
                </c:pt>
                <c:pt idx="12837">
                  <c:v>2816.7</c:v>
                </c:pt>
                <c:pt idx="12838">
                  <c:v>2816.72</c:v>
                </c:pt>
                <c:pt idx="12839">
                  <c:v>2816.74</c:v>
                </c:pt>
                <c:pt idx="12840">
                  <c:v>2816.7599999999998</c:v>
                </c:pt>
                <c:pt idx="12841">
                  <c:v>2816.7799999999997</c:v>
                </c:pt>
                <c:pt idx="12842">
                  <c:v>2816.8</c:v>
                </c:pt>
                <c:pt idx="12843">
                  <c:v>2816.82</c:v>
                </c:pt>
                <c:pt idx="12844">
                  <c:v>2816.84</c:v>
                </c:pt>
                <c:pt idx="12845">
                  <c:v>2816.86</c:v>
                </c:pt>
                <c:pt idx="12846">
                  <c:v>2816.88</c:v>
                </c:pt>
                <c:pt idx="12847">
                  <c:v>2816.9</c:v>
                </c:pt>
                <c:pt idx="12848">
                  <c:v>2816.92</c:v>
                </c:pt>
                <c:pt idx="12849">
                  <c:v>2816.94</c:v>
                </c:pt>
                <c:pt idx="12850">
                  <c:v>2816.96</c:v>
                </c:pt>
                <c:pt idx="12851">
                  <c:v>2816.98</c:v>
                </c:pt>
                <c:pt idx="12852">
                  <c:v>2817</c:v>
                </c:pt>
                <c:pt idx="12853">
                  <c:v>2817.02</c:v>
                </c:pt>
                <c:pt idx="12854">
                  <c:v>2817.04</c:v>
                </c:pt>
                <c:pt idx="12855">
                  <c:v>2817.06</c:v>
                </c:pt>
                <c:pt idx="12856">
                  <c:v>2817.08</c:v>
                </c:pt>
                <c:pt idx="12857">
                  <c:v>2817.1</c:v>
                </c:pt>
                <c:pt idx="12858">
                  <c:v>2817.12</c:v>
                </c:pt>
                <c:pt idx="12859">
                  <c:v>2817.14</c:v>
                </c:pt>
                <c:pt idx="12860">
                  <c:v>2817.16</c:v>
                </c:pt>
                <c:pt idx="12861">
                  <c:v>2817.18</c:v>
                </c:pt>
                <c:pt idx="12862">
                  <c:v>2817.2</c:v>
                </c:pt>
                <c:pt idx="12863">
                  <c:v>2817.22</c:v>
                </c:pt>
                <c:pt idx="12864">
                  <c:v>2817.24</c:v>
                </c:pt>
                <c:pt idx="12865">
                  <c:v>2817.2599999999998</c:v>
                </c:pt>
                <c:pt idx="12866">
                  <c:v>2817.2799999999997</c:v>
                </c:pt>
                <c:pt idx="12867">
                  <c:v>2817.3</c:v>
                </c:pt>
                <c:pt idx="12868">
                  <c:v>2817.32</c:v>
                </c:pt>
                <c:pt idx="12869">
                  <c:v>2817.34</c:v>
                </c:pt>
                <c:pt idx="12870">
                  <c:v>2817.36</c:v>
                </c:pt>
                <c:pt idx="12871">
                  <c:v>2817.38</c:v>
                </c:pt>
                <c:pt idx="12872">
                  <c:v>2817.4</c:v>
                </c:pt>
                <c:pt idx="12873">
                  <c:v>2817.42</c:v>
                </c:pt>
                <c:pt idx="12874">
                  <c:v>2817.44</c:v>
                </c:pt>
                <c:pt idx="12875">
                  <c:v>2817.46</c:v>
                </c:pt>
                <c:pt idx="12876">
                  <c:v>2817.48</c:v>
                </c:pt>
                <c:pt idx="12877">
                  <c:v>2817.5</c:v>
                </c:pt>
                <c:pt idx="12878">
                  <c:v>2817.52</c:v>
                </c:pt>
                <c:pt idx="12879">
                  <c:v>2817.54</c:v>
                </c:pt>
                <c:pt idx="12880">
                  <c:v>2817.56</c:v>
                </c:pt>
                <c:pt idx="12881">
                  <c:v>2817.58</c:v>
                </c:pt>
                <c:pt idx="12882">
                  <c:v>2817.6</c:v>
                </c:pt>
                <c:pt idx="12883">
                  <c:v>2817.62</c:v>
                </c:pt>
                <c:pt idx="12884">
                  <c:v>2817.64</c:v>
                </c:pt>
                <c:pt idx="12885">
                  <c:v>2817.66</c:v>
                </c:pt>
                <c:pt idx="12886">
                  <c:v>2817.68</c:v>
                </c:pt>
                <c:pt idx="12887">
                  <c:v>2817.7</c:v>
                </c:pt>
                <c:pt idx="12888">
                  <c:v>2817.72</c:v>
                </c:pt>
                <c:pt idx="12889">
                  <c:v>2817.74</c:v>
                </c:pt>
                <c:pt idx="12890">
                  <c:v>2817.7599999999998</c:v>
                </c:pt>
                <c:pt idx="12891">
                  <c:v>2817.7799999999997</c:v>
                </c:pt>
                <c:pt idx="12892">
                  <c:v>2817.8</c:v>
                </c:pt>
                <c:pt idx="12893">
                  <c:v>2817.82</c:v>
                </c:pt>
                <c:pt idx="12894">
                  <c:v>2817.84</c:v>
                </c:pt>
                <c:pt idx="12895">
                  <c:v>2817.86</c:v>
                </c:pt>
                <c:pt idx="12896">
                  <c:v>2817.88</c:v>
                </c:pt>
                <c:pt idx="12897">
                  <c:v>2817.9</c:v>
                </c:pt>
                <c:pt idx="12898">
                  <c:v>2817.92</c:v>
                </c:pt>
                <c:pt idx="12899">
                  <c:v>2817.94</c:v>
                </c:pt>
                <c:pt idx="12900">
                  <c:v>2817.96</c:v>
                </c:pt>
                <c:pt idx="12901">
                  <c:v>2817.98</c:v>
                </c:pt>
                <c:pt idx="12902">
                  <c:v>2818</c:v>
                </c:pt>
                <c:pt idx="12903">
                  <c:v>2818.02</c:v>
                </c:pt>
                <c:pt idx="12904">
                  <c:v>2818.04</c:v>
                </c:pt>
                <c:pt idx="12905">
                  <c:v>2818.06</c:v>
                </c:pt>
                <c:pt idx="12906">
                  <c:v>2818.08</c:v>
                </c:pt>
                <c:pt idx="12907">
                  <c:v>2818.1</c:v>
                </c:pt>
                <c:pt idx="12908">
                  <c:v>2818.12</c:v>
                </c:pt>
                <c:pt idx="12909">
                  <c:v>2818.14</c:v>
                </c:pt>
                <c:pt idx="12910">
                  <c:v>2818.16</c:v>
                </c:pt>
                <c:pt idx="12911">
                  <c:v>2818.18</c:v>
                </c:pt>
                <c:pt idx="12912">
                  <c:v>2818.2</c:v>
                </c:pt>
                <c:pt idx="12913">
                  <c:v>2818.22</c:v>
                </c:pt>
                <c:pt idx="12914">
                  <c:v>2818.24</c:v>
                </c:pt>
                <c:pt idx="12915">
                  <c:v>2818.2599999999998</c:v>
                </c:pt>
                <c:pt idx="12916">
                  <c:v>2818.2799999999997</c:v>
                </c:pt>
                <c:pt idx="12917">
                  <c:v>2818.3</c:v>
                </c:pt>
                <c:pt idx="12918">
                  <c:v>2818.32</c:v>
                </c:pt>
                <c:pt idx="12919">
                  <c:v>2818.34</c:v>
                </c:pt>
                <c:pt idx="12920">
                  <c:v>2818.36</c:v>
                </c:pt>
                <c:pt idx="12921">
                  <c:v>2818.38</c:v>
                </c:pt>
                <c:pt idx="12922">
                  <c:v>2818.4</c:v>
                </c:pt>
                <c:pt idx="12923">
                  <c:v>2818.42</c:v>
                </c:pt>
                <c:pt idx="12924">
                  <c:v>2818.44</c:v>
                </c:pt>
                <c:pt idx="12925">
                  <c:v>2818.46</c:v>
                </c:pt>
                <c:pt idx="12926">
                  <c:v>2818.48</c:v>
                </c:pt>
                <c:pt idx="12927">
                  <c:v>2818.5</c:v>
                </c:pt>
                <c:pt idx="12928">
                  <c:v>2818.52</c:v>
                </c:pt>
                <c:pt idx="12929">
                  <c:v>2818.54</c:v>
                </c:pt>
                <c:pt idx="12930">
                  <c:v>2818.56</c:v>
                </c:pt>
                <c:pt idx="12931">
                  <c:v>2818.58</c:v>
                </c:pt>
                <c:pt idx="12932">
                  <c:v>2818.6</c:v>
                </c:pt>
                <c:pt idx="12933">
                  <c:v>2818.62</c:v>
                </c:pt>
                <c:pt idx="12934">
                  <c:v>2818.64</c:v>
                </c:pt>
                <c:pt idx="12935">
                  <c:v>2818.66</c:v>
                </c:pt>
                <c:pt idx="12936">
                  <c:v>2818.68</c:v>
                </c:pt>
                <c:pt idx="12937">
                  <c:v>2818.7</c:v>
                </c:pt>
                <c:pt idx="12938">
                  <c:v>2818.72</c:v>
                </c:pt>
                <c:pt idx="12939">
                  <c:v>2818.74</c:v>
                </c:pt>
                <c:pt idx="12940">
                  <c:v>2818.7599999999998</c:v>
                </c:pt>
                <c:pt idx="12941">
                  <c:v>2818.7799999999997</c:v>
                </c:pt>
                <c:pt idx="12942">
                  <c:v>2818.8</c:v>
                </c:pt>
                <c:pt idx="12943">
                  <c:v>2818.82</c:v>
                </c:pt>
                <c:pt idx="12944">
                  <c:v>2818.84</c:v>
                </c:pt>
                <c:pt idx="12945">
                  <c:v>2818.86</c:v>
                </c:pt>
                <c:pt idx="12946">
                  <c:v>2818.88</c:v>
                </c:pt>
                <c:pt idx="12947">
                  <c:v>2818.9</c:v>
                </c:pt>
                <c:pt idx="12948">
                  <c:v>2818.92</c:v>
                </c:pt>
                <c:pt idx="12949">
                  <c:v>2818.94</c:v>
                </c:pt>
                <c:pt idx="12950">
                  <c:v>2818.96</c:v>
                </c:pt>
                <c:pt idx="12951">
                  <c:v>2818.98</c:v>
                </c:pt>
                <c:pt idx="12952">
                  <c:v>2819</c:v>
                </c:pt>
                <c:pt idx="12953">
                  <c:v>2819.02</c:v>
                </c:pt>
                <c:pt idx="12954">
                  <c:v>2819.04</c:v>
                </c:pt>
                <c:pt idx="12955">
                  <c:v>2819.06</c:v>
                </c:pt>
                <c:pt idx="12956">
                  <c:v>2819.08</c:v>
                </c:pt>
                <c:pt idx="12957">
                  <c:v>2819.1</c:v>
                </c:pt>
                <c:pt idx="12958">
                  <c:v>2819.12</c:v>
                </c:pt>
                <c:pt idx="12959">
                  <c:v>2819.14</c:v>
                </c:pt>
                <c:pt idx="12960">
                  <c:v>2819.16</c:v>
                </c:pt>
                <c:pt idx="12961">
                  <c:v>2819.18</c:v>
                </c:pt>
                <c:pt idx="12962">
                  <c:v>2819.2</c:v>
                </c:pt>
                <c:pt idx="12963">
                  <c:v>2819.22</c:v>
                </c:pt>
                <c:pt idx="12964">
                  <c:v>2819.24</c:v>
                </c:pt>
                <c:pt idx="12965">
                  <c:v>2819.2599999999998</c:v>
                </c:pt>
                <c:pt idx="12966">
                  <c:v>2819.2799999999997</c:v>
                </c:pt>
                <c:pt idx="12967">
                  <c:v>2819.3</c:v>
                </c:pt>
                <c:pt idx="12968">
                  <c:v>2819.32</c:v>
                </c:pt>
                <c:pt idx="12969">
                  <c:v>2819.34</c:v>
                </c:pt>
                <c:pt idx="12970">
                  <c:v>2819.36</c:v>
                </c:pt>
                <c:pt idx="12971">
                  <c:v>2819.38</c:v>
                </c:pt>
                <c:pt idx="12972">
                  <c:v>2819.4</c:v>
                </c:pt>
                <c:pt idx="12973">
                  <c:v>2819.42</c:v>
                </c:pt>
                <c:pt idx="12974">
                  <c:v>2819.44</c:v>
                </c:pt>
                <c:pt idx="12975">
                  <c:v>2819.46</c:v>
                </c:pt>
                <c:pt idx="12976">
                  <c:v>2819.48</c:v>
                </c:pt>
                <c:pt idx="12977">
                  <c:v>2819.5</c:v>
                </c:pt>
                <c:pt idx="12978">
                  <c:v>2819.52</c:v>
                </c:pt>
                <c:pt idx="12979">
                  <c:v>2819.54</c:v>
                </c:pt>
                <c:pt idx="12980">
                  <c:v>2819.56</c:v>
                </c:pt>
                <c:pt idx="12981">
                  <c:v>2819.58</c:v>
                </c:pt>
                <c:pt idx="12982">
                  <c:v>2819.6</c:v>
                </c:pt>
                <c:pt idx="12983">
                  <c:v>2819.62</c:v>
                </c:pt>
                <c:pt idx="12984">
                  <c:v>2819.64</c:v>
                </c:pt>
                <c:pt idx="12985">
                  <c:v>2819.66</c:v>
                </c:pt>
                <c:pt idx="12986">
                  <c:v>2819.68</c:v>
                </c:pt>
                <c:pt idx="12987">
                  <c:v>2819.7</c:v>
                </c:pt>
                <c:pt idx="12988">
                  <c:v>2819.72</c:v>
                </c:pt>
                <c:pt idx="12989">
                  <c:v>2819.74</c:v>
                </c:pt>
                <c:pt idx="12990">
                  <c:v>2819.7599999999998</c:v>
                </c:pt>
                <c:pt idx="12991">
                  <c:v>2819.7799999999997</c:v>
                </c:pt>
                <c:pt idx="12992">
                  <c:v>2819.8</c:v>
                </c:pt>
                <c:pt idx="12993">
                  <c:v>2819.82</c:v>
                </c:pt>
                <c:pt idx="12994">
                  <c:v>2819.84</c:v>
                </c:pt>
                <c:pt idx="12995">
                  <c:v>2819.86</c:v>
                </c:pt>
                <c:pt idx="12996">
                  <c:v>2819.88</c:v>
                </c:pt>
                <c:pt idx="12997">
                  <c:v>2819.9</c:v>
                </c:pt>
                <c:pt idx="12998">
                  <c:v>2819.92</c:v>
                </c:pt>
                <c:pt idx="12999">
                  <c:v>2819.94</c:v>
                </c:pt>
                <c:pt idx="13000">
                  <c:v>2819.96</c:v>
                </c:pt>
                <c:pt idx="13001">
                  <c:v>2819.98</c:v>
                </c:pt>
                <c:pt idx="13002">
                  <c:v>2820</c:v>
                </c:pt>
                <c:pt idx="13003">
                  <c:v>2820.02</c:v>
                </c:pt>
                <c:pt idx="13004">
                  <c:v>2820.04</c:v>
                </c:pt>
                <c:pt idx="13005">
                  <c:v>2820.06</c:v>
                </c:pt>
                <c:pt idx="13006">
                  <c:v>2820.08</c:v>
                </c:pt>
                <c:pt idx="13007">
                  <c:v>2820.1</c:v>
                </c:pt>
                <c:pt idx="13008">
                  <c:v>2820.12</c:v>
                </c:pt>
                <c:pt idx="13009">
                  <c:v>2820.14</c:v>
                </c:pt>
                <c:pt idx="13010">
                  <c:v>2820.16</c:v>
                </c:pt>
                <c:pt idx="13011">
                  <c:v>2820.18</c:v>
                </c:pt>
                <c:pt idx="13012">
                  <c:v>2820.2</c:v>
                </c:pt>
                <c:pt idx="13013">
                  <c:v>2820.22</c:v>
                </c:pt>
                <c:pt idx="13014">
                  <c:v>2820.24</c:v>
                </c:pt>
                <c:pt idx="13015">
                  <c:v>2820.2599999999998</c:v>
                </c:pt>
                <c:pt idx="13016">
                  <c:v>2820.2799999999997</c:v>
                </c:pt>
                <c:pt idx="13017">
                  <c:v>2820.3</c:v>
                </c:pt>
                <c:pt idx="13018">
                  <c:v>2820.32</c:v>
                </c:pt>
                <c:pt idx="13019">
                  <c:v>2820.34</c:v>
                </c:pt>
                <c:pt idx="13020">
                  <c:v>2820.36</c:v>
                </c:pt>
                <c:pt idx="13021">
                  <c:v>2820.38</c:v>
                </c:pt>
                <c:pt idx="13022">
                  <c:v>2820.4</c:v>
                </c:pt>
                <c:pt idx="13023">
                  <c:v>2820.42</c:v>
                </c:pt>
                <c:pt idx="13024">
                  <c:v>2820.44</c:v>
                </c:pt>
                <c:pt idx="13025">
                  <c:v>2820.46</c:v>
                </c:pt>
                <c:pt idx="13026">
                  <c:v>2820.48</c:v>
                </c:pt>
                <c:pt idx="13027">
                  <c:v>2820.5</c:v>
                </c:pt>
                <c:pt idx="13028">
                  <c:v>2820.52</c:v>
                </c:pt>
                <c:pt idx="13029">
                  <c:v>2820.54</c:v>
                </c:pt>
                <c:pt idx="13030">
                  <c:v>2820.56</c:v>
                </c:pt>
                <c:pt idx="13031">
                  <c:v>2820.58</c:v>
                </c:pt>
                <c:pt idx="13032">
                  <c:v>2820.6</c:v>
                </c:pt>
                <c:pt idx="13033">
                  <c:v>2820.62</c:v>
                </c:pt>
                <c:pt idx="13034">
                  <c:v>2820.64</c:v>
                </c:pt>
                <c:pt idx="13035">
                  <c:v>2820.66</c:v>
                </c:pt>
                <c:pt idx="13036">
                  <c:v>2820.68</c:v>
                </c:pt>
                <c:pt idx="13037">
                  <c:v>2820.7</c:v>
                </c:pt>
                <c:pt idx="13038">
                  <c:v>2820.72</c:v>
                </c:pt>
                <c:pt idx="13039">
                  <c:v>2820.74</c:v>
                </c:pt>
                <c:pt idx="13040">
                  <c:v>2820.7599999999998</c:v>
                </c:pt>
                <c:pt idx="13041">
                  <c:v>2820.7799999999997</c:v>
                </c:pt>
                <c:pt idx="13042">
                  <c:v>2820.8</c:v>
                </c:pt>
                <c:pt idx="13043">
                  <c:v>2820.82</c:v>
                </c:pt>
                <c:pt idx="13044">
                  <c:v>2820.84</c:v>
                </c:pt>
                <c:pt idx="13045">
                  <c:v>2820.86</c:v>
                </c:pt>
                <c:pt idx="13046">
                  <c:v>2820.88</c:v>
                </c:pt>
                <c:pt idx="13047">
                  <c:v>2820.9</c:v>
                </c:pt>
                <c:pt idx="13048">
                  <c:v>2820.92</c:v>
                </c:pt>
                <c:pt idx="13049">
                  <c:v>2820.94</c:v>
                </c:pt>
                <c:pt idx="13050">
                  <c:v>2820.96</c:v>
                </c:pt>
                <c:pt idx="13051">
                  <c:v>2820.98</c:v>
                </c:pt>
                <c:pt idx="13052">
                  <c:v>2821</c:v>
                </c:pt>
                <c:pt idx="13053">
                  <c:v>2821.02</c:v>
                </c:pt>
                <c:pt idx="13054">
                  <c:v>2821.04</c:v>
                </c:pt>
                <c:pt idx="13055">
                  <c:v>2821.06</c:v>
                </c:pt>
                <c:pt idx="13056">
                  <c:v>2821.08</c:v>
                </c:pt>
                <c:pt idx="13057">
                  <c:v>2821.1</c:v>
                </c:pt>
                <c:pt idx="13058">
                  <c:v>2821.12</c:v>
                </c:pt>
                <c:pt idx="13059">
                  <c:v>2821.14</c:v>
                </c:pt>
                <c:pt idx="13060">
                  <c:v>2821.16</c:v>
                </c:pt>
                <c:pt idx="13061">
                  <c:v>2821.18</c:v>
                </c:pt>
                <c:pt idx="13062">
                  <c:v>2821.2</c:v>
                </c:pt>
                <c:pt idx="13063">
                  <c:v>2821.22</c:v>
                </c:pt>
                <c:pt idx="13064">
                  <c:v>2821.24</c:v>
                </c:pt>
                <c:pt idx="13065">
                  <c:v>2821.2599999999998</c:v>
                </c:pt>
                <c:pt idx="13066">
                  <c:v>2821.2799999999997</c:v>
                </c:pt>
                <c:pt idx="13067">
                  <c:v>2821.3</c:v>
                </c:pt>
                <c:pt idx="13068">
                  <c:v>2821.32</c:v>
                </c:pt>
                <c:pt idx="13069">
                  <c:v>2821.34</c:v>
                </c:pt>
                <c:pt idx="13070">
                  <c:v>2821.36</c:v>
                </c:pt>
                <c:pt idx="13071">
                  <c:v>2821.38</c:v>
                </c:pt>
                <c:pt idx="13072">
                  <c:v>2821.4</c:v>
                </c:pt>
                <c:pt idx="13073">
                  <c:v>2821.42</c:v>
                </c:pt>
                <c:pt idx="13074">
                  <c:v>2821.44</c:v>
                </c:pt>
                <c:pt idx="13075">
                  <c:v>2821.46</c:v>
                </c:pt>
                <c:pt idx="13076">
                  <c:v>2821.48</c:v>
                </c:pt>
                <c:pt idx="13077">
                  <c:v>2821.5</c:v>
                </c:pt>
                <c:pt idx="13078">
                  <c:v>2821.52</c:v>
                </c:pt>
                <c:pt idx="13079">
                  <c:v>2821.54</c:v>
                </c:pt>
                <c:pt idx="13080">
                  <c:v>2821.56</c:v>
                </c:pt>
                <c:pt idx="13081">
                  <c:v>2821.58</c:v>
                </c:pt>
                <c:pt idx="13082">
                  <c:v>2821.6</c:v>
                </c:pt>
                <c:pt idx="13083">
                  <c:v>2821.62</c:v>
                </c:pt>
                <c:pt idx="13084">
                  <c:v>2821.64</c:v>
                </c:pt>
                <c:pt idx="13085">
                  <c:v>2821.66</c:v>
                </c:pt>
                <c:pt idx="13086">
                  <c:v>2821.68</c:v>
                </c:pt>
                <c:pt idx="13087">
                  <c:v>2821.7</c:v>
                </c:pt>
                <c:pt idx="13088">
                  <c:v>2821.72</c:v>
                </c:pt>
                <c:pt idx="13089">
                  <c:v>2821.74</c:v>
                </c:pt>
                <c:pt idx="13090">
                  <c:v>2821.7599999999998</c:v>
                </c:pt>
                <c:pt idx="13091">
                  <c:v>2821.7799999999997</c:v>
                </c:pt>
                <c:pt idx="13092">
                  <c:v>2821.8</c:v>
                </c:pt>
                <c:pt idx="13093">
                  <c:v>2821.82</c:v>
                </c:pt>
                <c:pt idx="13094">
                  <c:v>2821.84</c:v>
                </c:pt>
                <c:pt idx="13095">
                  <c:v>2821.86</c:v>
                </c:pt>
                <c:pt idx="13096">
                  <c:v>2821.88</c:v>
                </c:pt>
                <c:pt idx="13097">
                  <c:v>2821.9</c:v>
                </c:pt>
                <c:pt idx="13098">
                  <c:v>2821.92</c:v>
                </c:pt>
                <c:pt idx="13099">
                  <c:v>2821.94</c:v>
                </c:pt>
                <c:pt idx="13100">
                  <c:v>2821.96</c:v>
                </c:pt>
                <c:pt idx="13101">
                  <c:v>2821.98</c:v>
                </c:pt>
                <c:pt idx="13102">
                  <c:v>2822</c:v>
                </c:pt>
                <c:pt idx="13103">
                  <c:v>2822.02</c:v>
                </c:pt>
                <c:pt idx="13104">
                  <c:v>2822.04</c:v>
                </c:pt>
                <c:pt idx="13105">
                  <c:v>2822.06</c:v>
                </c:pt>
                <c:pt idx="13106">
                  <c:v>2822.08</c:v>
                </c:pt>
                <c:pt idx="13107">
                  <c:v>2822.1</c:v>
                </c:pt>
                <c:pt idx="13108">
                  <c:v>2822.12</c:v>
                </c:pt>
                <c:pt idx="13109">
                  <c:v>2822.14</c:v>
                </c:pt>
                <c:pt idx="13110">
                  <c:v>2822.16</c:v>
                </c:pt>
                <c:pt idx="13111">
                  <c:v>2822.18</c:v>
                </c:pt>
                <c:pt idx="13112">
                  <c:v>2822.2</c:v>
                </c:pt>
                <c:pt idx="13113">
                  <c:v>2822.22</c:v>
                </c:pt>
                <c:pt idx="13114">
                  <c:v>2822.24</c:v>
                </c:pt>
                <c:pt idx="13115">
                  <c:v>2822.2599999999998</c:v>
                </c:pt>
                <c:pt idx="13116">
                  <c:v>2822.2799999999997</c:v>
                </c:pt>
                <c:pt idx="13117">
                  <c:v>2822.3</c:v>
                </c:pt>
                <c:pt idx="13118">
                  <c:v>2822.32</c:v>
                </c:pt>
                <c:pt idx="13119">
                  <c:v>2822.34</c:v>
                </c:pt>
                <c:pt idx="13120">
                  <c:v>2822.36</c:v>
                </c:pt>
                <c:pt idx="13121">
                  <c:v>2822.38</c:v>
                </c:pt>
                <c:pt idx="13122">
                  <c:v>2822.4</c:v>
                </c:pt>
                <c:pt idx="13123">
                  <c:v>2822.42</c:v>
                </c:pt>
                <c:pt idx="13124">
                  <c:v>2822.44</c:v>
                </c:pt>
                <c:pt idx="13125">
                  <c:v>2822.46</c:v>
                </c:pt>
                <c:pt idx="13126">
                  <c:v>2822.48</c:v>
                </c:pt>
                <c:pt idx="13127">
                  <c:v>2822.5</c:v>
                </c:pt>
                <c:pt idx="13128">
                  <c:v>2822.52</c:v>
                </c:pt>
                <c:pt idx="13129">
                  <c:v>2822.54</c:v>
                </c:pt>
                <c:pt idx="13130">
                  <c:v>2822.56</c:v>
                </c:pt>
                <c:pt idx="13131">
                  <c:v>2822.58</c:v>
                </c:pt>
                <c:pt idx="13132">
                  <c:v>2822.6</c:v>
                </c:pt>
                <c:pt idx="13133">
                  <c:v>2822.62</c:v>
                </c:pt>
                <c:pt idx="13134">
                  <c:v>2822.64</c:v>
                </c:pt>
                <c:pt idx="13135">
                  <c:v>2822.66</c:v>
                </c:pt>
                <c:pt idx="13136">
                  <c:v>2822.68</c:v>
                </c:pt>
                <c:pt idx="13137">
                  <c:v>2822.7</c:v>
                </c:pt>
                <c:pt idx="13138">
                  <c:v>2822.72</c:v>
                </c:pt>
                <c:pt idx="13139">
                  <c:v>2822.74</c:v>
                </c:pt>
                <c:pt idx="13140">
                  <c:v>2822.7599999999998</c:v>
                </c:pt>
                <c:pt idx="13141">
                  <c:v>2822.7799999999997</c:v>
                </c:pt>
                <c:pt idx="13142">
                  <c:v>2822.8</c:v>
                </c:pt>
                <c:pt idx="13143">
                  <c:v>2822.82</c:v>
                </c:pt>
                <c:pt idx="13144">
                  <c:v>2822.84</c:v>
                </c:pt>
                <c:pt idx="13145">
                  <c:v>2822.86</c:v>
                </c:pt>
                <c:pt idx="13146">
                  <c:v>2822.88</c:v>
                </c:pt>
                <c:pt idx="13147">
                  <c:v>2822.9</c:v>
                </c:pt>
                <c:pt idx="13148">
                  <c:v>2822.92</c:v>
                </c:pt>
                <c:pt idx="13149">
                  <c:v>2822.94</c:v>
                </c:pt>
                <c:pt idx="13150">
                  <c:v>2822.96</c:v>
                </c:pt>
                <c:pt idx="13151">
                  <c:v>2822.98</c:v>
                </c:pt>
                <c:pt idx="13152">
                  <c:v>2823</c:v>
                </c:pt>
                <c:pt idx="13153">
                  <c:v>2823.02</c:v>
                </c:pt>
                <c:pt idx="13154">
                  <c:v>2823.04</c:v>
                </c:pt>
                <c:pt idx="13155">
                  <c:v>2823.06</c:v>
                </c:pt>
                <c:pt idx="13156">
                  <c:v>2823.08</c:v>
                </c:pt>
                <c:pt idx="13157">
                  <c:v>2823.1</c:v>
                </c:pt>
                <c:pt idx="13158">
                  <c:v>2823.12</c:v>
                </c:pt>
                <c:pt idx="13159">
                  <c:v>2823.14</c:v>
                </c:pt>
                <c:pt idx="13160">
                  <c:v>2823.16</c:v>
                </c:pt>
                <c:pt idx="13161">
                  <c:v>2823.18</c:v>
                </c:pt>
                <c:pt idx="13162">
                  <c:v>2823.2</c:v>
                </c:pt>
                <c:pt idx="13163">
                  <c:v>2823.22</c:v>
                </c:pt>
                <c:pt idx="13164">
                  <c:v>2823.24</c:v>
                </c:pt>
                <c:pt idx="13165">
                  <c:v>2823.2599999999998</c:v>
                </c:pt>
                <c:pt idx="13166">
                  <c:v>2823.2799999999997</c:v>
                </c:pt>
                <c:pt idx="13167">
                  <c:v>2823.3</c:v>
                </c:pt>
                <c:pt idx="13168">
                  <c:v>2823.32</c:v>
                </c:pt>
                <c:pt idx="13169">
                  <c:v>2823.34</c:v>
                </c:pt>
                <c:pt idx="13170">
                  <c:v>2823.36</c:v>
                </c:pt>
                <c:pt idx="13171">
                  <c:v>2823.38</c:v>
                </c:pt>
                <c:pt idx="13172">
                  <c:v>2823.4</c:v>
                </c:pt>
                <c:pt idx="13173">
                  <c:v>2823.42</c:v>
                </c:pt>
                <c:pt idx="13174">
                  <c:v>2823.44</c:v>
                </c:pt>
                <c:pt idx="13175">
                  <c:v>2823.46</c:v>
                </c:pt>
                <c:pt idx="13176">
                  <c:v>2823.48</c:v>
                </c:pt>
                <c:pt idx="13177">
                  <c:v>2823.5</c:v>
                </c:pt>
                <c:pt idx="13178">
                  <c:v>2823.52</c:v>
                </c:pt>
                <c:pt idx="13179">
                  <c:v>2823.54</c:v>
                </c:pt>
                <c:pt idx="13180">
                  <c:v>2823.56</c:v>
                </c:pt>
                <c:pt idx="13181">
                  <c:v>2823.58</c:v>
                </c:pt>
                <c:pt idx="13182">
                  <c:v>2823.6</c:v>
                </c:pt>
                <c:pt idx="13183">
                  <c:v>2823.62</c:v>
                </c:pt>
                <c:pt idx="13184">
                  <c:v>2823.64</c:v>
                </c:pt>
                <c:pt idx="13185">
                  <c:v>2823.66</c:v>
                </c:pt>
                <c:pt idx="13186">
                  <c:v>2823.68</c:v>
                </c:pt>
                <c:pt idx="13187">
                  <c:v>2823.7</c:v>
                </c:pt>
                <c:pt idx="13188">
                  <c:v>2823.72</c:v>
                </c:pt>
                <c:pt idx="13189">
                  <c:v>2823.74</c:v>
                </c:pt>
                <c:pt idx="13190">
                  <c:v>2823.7599999999998</c:v>
                </c:pt>
                <c:pt idx="13191">
                  <c:v>2823.7799999999997</c:v>
                </c:pt>
                <c:pt idx="13192">
                  <c:v>2823.8</c:v>
                </c:pt>
                <c:pt idx="13193">
                  <c:v>2823.82</c:v>
                </c:pt>
                <c:pt idx="13194">
                  <c:v>2823.84</c:v>
                </c:pt>
                <c:pt idx="13195">
                  <c:v>2823.86</c:v>
                </c:pt>
                <c:pt idx="13196">
                  <c:v>2823.88</c:v>
                </c:pt>
                <c:pt idx="13197">
                  <c:v>2823.9</c:v>
                </c:pt>
                <c:pt idx="13198">
                  <c:v>2823.92</c:v>
                </c:pt>
                <c:pt idx="13199">
                  <c:v>2823.94</c:v>
                </c:pt>
                <c:pt idx="13200">
                  <c:v>2823.96</c:v>
                </c:pt>
                <c:pt idx="13201">
                  <c:v>2823.98</c:v>
                </c:pt>
                <c:pt idx="13202">
                  <c:v>2824</c:v>
                </c:pt>
                <c:pt idx="13203">
                  <c:v>2824.02</c:v>
                </c:pt>
                <c:pt idx="13204">
                  <c:v>2824.04</c:v>
                </c:pt>
                <c:pt idx="13205">
                  <c:v>2824.06</c:v>
                </c:pt>
                <c:pt idx="13206">
                  <c:v>2824.08</c:v>
                </c:pt>
                <c:pt idx="13207">
                  <c:v>2824.1</c:v>
                </c:pt>
                <c:pt idx="13208">
                  <c:v>2824.12</c:v>
                </c:pt>
                <c:pt idx="13209">
                  <c:v>2824.14</c:v>
                </c:pt>
                <c:pt idx="13210">
                  <c:v>2824.16</c:v>
                </c:pt>
                <c:pt idx="13211">
                  <c:v>2824.18</c:v>
                </c:pt>
                <c:pt idx="13212">
                  <c:v>2824.2</c:v>
                </c:pt>
                <c:pt idx="13213">
                  <c:v>2824.22</c:v>
                </c:pt>
                <c:pt idx="13214">
                  <c:v>2824.24</c:v>
                </c:pt>
                <c:pt idx="13215">
                  <c:v>2824.2599999999998</c:v>
                </c:pt>
                <c:pt idx="13216">
                  <c:v>2824.2799999999997</c:v>
                </c:pt>
                <c:pt idx="13217">
                  <c:v>2824.3</c:v>
                </c:pt>
                <c:pt idx="13218">
                  <c:v>2824.32</c:v>
                </c:pt>
                <c:pt idx="13219">
                  <c:v>2824.34</c:v>
                </c:pt>
                <c:pt idx="13220">
                  <c:v>2824.36</c:v>
                </c:pt>
                <c:pt idx="13221">
                  <c:v>2824.38</c:v>
                </c:pt>
                <c:pt idx="13222">
                  <c:v>2824.4</c:v>
                </c:pt>
                <c:pt idx="13223">
                  <c:v>2824.42</c:v>
                </c:pt>
                <c:pt idx="13224">
                  <c:v>2824.44</c:v>
                </c:pt>
                <c:pt idx="13225">
                  <c:v>2824.46</c:v>
                </c:pt>
                <c:pt idx="13226">
                  <c:v>2824.48</c:v>
                </c:pt>
                <c:pt idx="13227">
                  <c:v>2824.5</c:v>
                </c:pt>
                <c:pt idx="13228">
                  <c:v>2824.52</c:v>
                </c:pt>
                <c:pt idx="13229">
                  <c:v>2824.54</c:v>
                </c:pt>
                <c:pt idx="13230">
                  <c:v>2824.56</c:v>
                </c:pt>
                <c:pt idx="13231">
                  <c:v>2824.58</c:v>
                </c:pt>
                <c:pt idx="13232">
                  <c:v>2824.6</c:v>
                </c:pt>
                <c:pt idx="13233">
                  <c:v>2824.62</c:v>
                </c:pt>
                <c:pt idx="13234">
                  <c:v>2824.64</c:v>
                </c:pt>
                <c:pt idx="13235">
                  <c:v>2824.66</c:v>
                </c:pt>
                <c:pt idx="13236">
                  <c:v>2824.68</c:v>
                </c:pt>
                <c:pt idx="13237">
                  <c:v>2824.7</c:v>
                </c:pt>
                <c:pt idx="13238">
                  <c:v>2824.72</c:v>
                </c:pt>
                <c:pt idx="13239">
                  <c:v>2824.74</c:v>
                </c:pt>
                <c:pt idx="13240">
                  <c:v>2824.7599999999998</c:v>
                </c:pt>
                <c:pt idx="13241">
                  <c:v>2824.7799999999997</c:v>
                </c:pt>
                <c:pt idx="13242">
                  <c:v>2824.8</c:v>
                </c:pt>
                <c:pt idx="13243">
                  <c:v>2824.82</c:v>
                </c:pt>
                <c:pt idx="13244">
                  <c:v>2824.84</c:v>
                </c:pt>
                <c:pt idx="13245">
                  <c:v>2824.86</c:v>
                </c:pt>
                <c:pt idx="13246">
                  <c:v>2824.88</c:v>
                </c:pt>
                <c:pt idx="13247">
                  <c:v>2824.9</c:v>
                </c:pt>
                <c:pt idx="13248">
                  <c:v>2824.92</c:v>
                </c:pt>
                <c:pt idx="13249">
                  <c:v>2824.94</c:v>
                </c:pt>
                <c:pt idx="13250">
                  <c:v>2824.96</c:v>
                </c:pt>
                <c:pt idx="13251">
                  <c:v>2824.98</c:v>
                </c:pt>
                <c:pt idx="13252">
                  <c:v>2825</c:v>
                </c:pt>
                <c:pt idx="13253">
                  <c:v>2825.02</c:v>
                </c:pt>
                <c:pt idx="13254">
                  <c:v>2825.04</c:v>
                </c:pt>
                <c:pt idx="13255">
                  <c:v>2825.06</c:v>
                </c:pt>
                <c:pt idx="13256">
                  <c:v>2825.08</c:v>
                </c:pt>
                <c:pt idx="13257">
                  <c:v>2825.1</c:v>
                </c:pt>
                <c:pt idx="13258">
                  <c:v>2825.12</c:v>
                </c:pt>
                <c:pt idx="13259">
                  <c:v>2825.14</c:v>
                </c:pt>
                <c:pt idx="13260">
                  <c:v>2825.16</c:v>
                </c:pt>
                <c:pt idx="13261">
                  <c:v>2825.18</c:v>
                </c:pt>
                <c:pt idx="13262">
                  <c:v>2825.2</c:v>
                </c:pt>
                <c:pt idx="13263">
                  <c:v>2825.22</c:v>
                </c:pt>
                <c:pt idx="13264">
                  <c:v>2825.24</c:v>
                </c:pt>
                <c:pt idx="13265">
                  <c:v>2825.2599999999998</c:v>
                </c:pt>
                <c:pt idx="13266">
                  <c:v>2825.2799999999997</c:v>
                </c:pt>
                <c:pt idx="13267">
                  <c:v>2825.3</c:v>
                </c:pt>
                <c:pt idx="13268">
                  <c:v>2825.32</c:v>
                </c:pt>
                <c:pt idx="13269">
                  <c:v>2825.34</c:v>
                </c:pt>
                <c:pt idx="13270">
                  <c:v>2825.36</c:v>
                </c:pt>
                <c:pt idx="13271">
                  <c:v>2825.38</c:v>
                </c:pt>
                <c:pt idx="13272">
                  <c:v>2825.4</c:v>
                </c:pt>
                <c:pt idx="13273">
                  <c:v>2825.42</c:v>
                </c:pt>
                <c:pt idx="13274">
                  <c:v>2825.44</c:v>
                </c:pt>
                <c:pt idx="13275">
                  <c:v>2825.46</c:v>
                </c:pt>
                <c:pt idx="13276">
                  <c:v>2825.48</c:v>
                </c:pt>
                <c:pt idx="13277">
                  <c:v>2825.5</c:v>
                </c:pt>
                <c:pt idx="13278">
                  <c:v>2825.52</c:v>
                </c:pt>
                <c:pt idx="13279">
                  <c:v>2825.54</c:v>
                </c:pt>
                <c:pt idx="13280">
                  <c:v>2825.56</c:v>
                </c:pt>
                <c:pt idx="13281">
                  <c:v>2825.58</c:v>
                </c:pt>
                <c:pt idx="13282">
                  <c:v>2825.6</c:v>
                </c:pt>
                <c:pt idx="13283">
                  <c:v>2825.62</c:v>
                </c:pt>
                <c:pt idx="13284">
                  <c:v>2825.64</c:v>
                </c:pt>
                <c:pt idx="13285">
                  <c:v>2825.66</c:v>
                </c:pt>
                <c:pt idx="13286">
                  <c:v>2825.68</c:v>
                </c:pt>
                <c:pt idx="13287">
                  <c:v>2825.7</c:v>
                </c:pt>
                <c:pt idx="13288">
                  <c:v>2825.72</c:v>
                </c:pt>
                <c:pt idx="13289">
                  <c:v>2825.74</c:v>
                </c:pt>
                <c:pt idx="13290">
                  <c:v>2825.7599999999998</c:v>
                </c:pt>
                <c:pt idx="13291">
                  <c:v>2825.7799999999997</c:v>
                </c:pt>
                <c:pt idx="13292">
                  <c:v>2825.8</c:v>
                </c:pt>
                <c:pt idx="13293">
                  <c:v>2825.82</c:v>
                </c:pt>
                <c:pt idx="13294">
                  <c:v>2825.84</c:v>
                </c:pt>
                <c:pt idx="13295">
                  <c:v>2825.86</c:v>
                </c:pt>
                <c:pt idx="13296">
                  <c:v>2825.88</c:v>
                </c:pt>
                <c:pt idx="13297">
                  <c:v>2825.9</c:v>
                </c:pt>
                <c:pt idx="13298">
                  <c:v>2825.92</c:v>
                </c:pt>
                <c:pt idx="13299">
                  <c:v>2825.94</c:v>
                </c:pt>
                <c:pt idx="13300">
                  <c:v>2825.96</c:v>
                </c:pt>
                <c:pt idx="13301">
                  <c:v>2825.98</c:v>
                </c:pt>
                <c:pt idx="13302">
                  <c:v>2826</c:v>
                </c:pt>
                <c:pt idx="13303">
                  <c:v>2826.02</c:v>
                </c:pt>
                <c:pt idx="13304">
                  <c:v>2826.04</c:v>
                </c:pt>
                <c:pt idx="13305">
                  <c:v>2826.06</c:v>
                </c:pt>
                <c:pt idx="13306">
                  <c:v>2826.08</c:v>
                </c:pt>
                <c:pt idx="13307">
                  <c:v>2826.1</c:v>
                </c:pt>
                <c:pt idx="13308">
                  <c:v>2826.12</c:v>
                </c:pt>
                <c:pt idx="13309">
                  <c:v>2826.14</c:v>
                </c:pt>
                <c:pt idx="13310">
                  <c:v>2826.16</c:v>
                </c:pt>
                <c:pt idx="13311">
                  <c:v>2826.18</c:v>
                </c:pt>
                <c:pt idx="13312">
                  <c:v>2826.2</c:v>
                </c:pt>
                <c:pt idx="13313">
                  <c:v>2826.22</c:v>
                </c:pt>
                <c:pt idx="13314">
                  <c:v>2826.24</c:v>
                </c:pt>
                <c:pt idx="13315">
                  <c:v>2826.2599999999998</c:v>
                </c:pt>
                <c:pt idx="13316">
                  <c:v>2826.2799999999997</c:v>
                </c:pt>
                <c:pt idx="13317">
                  <c:v>2826.3</c:v>
                </c:pt>
                <c:pt idx="13318">
                  <c:v>2826.32</c:v>
                </c:pt>
                <c:pt idx="13319">
                  <c:v>2826.34</c:v>
                </c:pt>
                <c:pt idx="13320">
                  <c:v>2826.36</c:v>
                </c:pt>
                <c:pt idx="13321">
                  <c:v>2826.38</c:v>
                </c:pt>
                <c:pt idx="13322">
                  <c:v>2826.4</c:v>
                </c:pt>
                <c:pt idx="13323">
                  <c:v>2826.42</c:v>
                </c:pt>
                <c:pt idx="13324">
                  <c:v>2826.44</c:v>
                </c:pt>
                <c:pt idx="13325">
                  <c:v>2826.46</c:v>
                </c:pt>
                <c:pt idx="13326">
                  <c:v>2826.48</c:v>
                </c:pt>
                <c:pt idx="13327">
                  <c:v>2826.5</c:v>
                </c:pt>
                <c:pt idx="13328">
                  <c:v>2826.52</c:v>
                </c:pt>
                <c:pt idx="13329">
                  <c:v>2826.54</c:v>
                </c:pt>
                <c:pt idx="13330">
                  <c:v>2826.56</c:v>
                </c:pt>
                <c:pt idx="13331">
                  <c:v>2826.58</c:v>
                </c:pt>
                <c:pt idx="13332">
                  <c:v>2826.6</c:v>
                </c:pt>
                <c:pt idx="13333">
                  <c:v>2826.62</c:v>
                </c:pt>
                <c:pt idx="13334">
                  <c:v>2826.64</c:v>
                </c:pt>
                <c:pt idx="13335">
                  <c:v>2826.66</c:v>
                </c:pt>
                <c:pt idx="13336">
                  <c:v>2826.68</c:v>
                </c:pt>
                <c:pt idx="13337">
                  <c:v>2826.7</c:v>
                </c:pt>
                <c:pt idx="13338">
                  <c:v>2826.72</c:v>
                </c:pt>
                <c:pt idx="13339">
                  <c:v>2826.74</c:v>
                </c:pt>
                <c:pt idx="13340">
                  <c:v>2826.7599999999998</c:v>
                </c:pt>
                <c:pt idx="13341">
                  <c:v>2826.7799999999997</c:v>
                </c:pt>
                <c:pt idx="13342">
                  <c:v>2826.8</c:v>
                </c:pt>
                <c:pt idx="13343">
                  <c:v>2826.82</c:v>
                </c:pt>
                <c:pt idx="13344">
                  <c:v>2826.84</c:v>
                </c:pt>
                <c:pt idx="13345">
                  <c:v>2826.86</c:v>
                </c:pt>
                <c:pt idx="13346">
                  <c:v>2826.88</c:v>
                </c:pt>
                <c:pt idx="13347">
                  <c:v>2826.9</c:v>
                </c:pt>
                <c:pt idx="13348">
                  <c:v>2826.92</c:v>
                </c:pt>
                <c:pt idx="13349">
                  <c:v>2826.94</c:v>
                </c:pt>
                <c:pt idx="13350">
                  <c:v>2826.96</c:v>
                </c:pt>
                <c:pt idx="13351">
                  <c:v>2826.98</c:v>
                </c:pt>
                <c:pt idx="13352">
                  <c:v>2827</c:v>
                </c:pt>
                <c:pt idx="13353">
                  <c:v>2827.02</c:v>
                </c:pt>
                <c:pt idx="13354">
                  <c:v>2827.04</c:v>
                </c:pt>
                <c:pt idx="13355">
                  <c:v>2827.06</c:v>
                </c:pt>
                <c:pt idx="13356">
                  <c:v>2827.08</c:v>
                </c:pt>
                <c:pt idx="13357">
                  <c:v>2827.1</c:v>
                </c:pt>
                <c:pt idx="13358">
                  <c:v>2827.12</c:v>
                </c:pt>
                <c:pt idx="13359">
                  <c:v>2827.14</c:v>
                </c:pt>
                <c:pt idx="13360">
                  <c:v>2827.16</c:v>
                </c:pt>
                <c:pt idx="13361">
                  <c:v>2827.18</c:v>
                </c:pt>
                <c:pt idx="13362">
                  <c:v>2827.2</c:v>
                </c:pt>
                <c:pt idx="13363">
                  <c:v>2827.22</c:v>
                </c:pt>
                <c:pt idx="13364">
                  <c:v>2827.24</c:v>
                </c:pt>
                <c:pt idx="13365">
                  <c:v>2827.2599999999998</c:v>
                </c:pt>
                <c:pt idx="13366">
                  <c:v>2827.2799999999997</c:v>
                </c:pt>
                <c:pt idx="13367">
                  <c:v>2827.3</c:v>
                </c:pt>
                <c:pt idx="13368">
                  <c:v>2827.32</c:v>
                </c:pt>
                <c:pt idx="13369">
                  <c:v>2827.34</c:v>
                </c:pt>
                <c:pt idx="13370">
                  <c:v>2827.36</c:v>
                </c:pt>
                <c:pt idx="13371">
                  <c:v>2827.38</c:v>
                </c:pt>
                <c:pt idx="13372">
                  <c:v>2827.4</c:v>
                </c:pt>
                <c:pt idx="13373">
                  <c:v>2827.42</c:v>
                </c:pt>
                <c:pt idx="13374">
                  <c:v>2827.44</c:v>
                </c:pt>
                <c:pt idx="13375">
                  <c:v>2827.46</c:v>
                </c:pt>
                <c:pt idx="13376">
                  <c:v>2827.48</c:v>
                </c:pt>
                <c:pt idx="13377">
                  <c:v>2827.5</c:v>
                </c:pt>
                <c:pt idx="13378">
                  <c:v>2827.52</c:v>
                </c:pt>
                <c:pt idx="13379">
                  <c:v>2827.54</c:v>
                </c:pt>
                <c:pt idx="13380">
                  <c:v>2827.56</c:v>
                </c:pt>
                <c:pt idx="13381">
                  <c:v>2827.58</c:v>
                </c:pt>
                <c:pt idx="13382">
                  <c:v>2827.6</c:v>
                </c:pt>
                <c:pt idx="13383">
                  <c:v>2827.62</c:v>
                </c:pt>
                <c:pt idx="13384">
                  <c:v>2827.64</c:v>
                </c:pt>
                <c:pt idx="13385">
                  <c:v>2827.66</c:v>
                </c:pt>
                <c:pt idx="13386">
                  <c:v>2827.68</c:v>
                </c:pt>
                <c:pt idx="13387">
                  <c:v>2827.7</c:v>
                </c:pt>
                <c:pt idx="13388">
                  <c:v>2827.72</c:v>
                </c:pt>
                <c:pt idx="13389">
                  <c:v>2827.74</c:v>
                </c:pt>
                <c:pt idx="13390">
                  <c:v>2827.7599999999998</c:v>
                </c:pt>
                <c:pt idx="13391">
                  <c:v>2827.7799999999997</c:v>
                </c:pt>
                <c:pt idx="13392">
                  <c:v>2827.8</c:v>
                </c:pt>
                <c:pt idx="13393">
                  <c:v>2827.82</c:v>
                </c:pt>
                <c:pt idx="13394">
                  <c:v>2827.84</c:v>
                </c:pt>
                <c:pt idx="13395">
                  <c:v>2827.86</c:v>
                </c:pt>
                <c:pt idx="13396">
                  <c:v>2827.88</c:v>
                </c:pt>
                <c:pt idx="13397">
                  <c:v>2827.9</c:v>
                </c:pt>
                <c:pt idx="13398">
                  <c:v>2827.92</c:v>
                </c:pt>
                <c:pt idx="13399">
                  <c:v>2827.94</c:v>
                </c:pt>
                <c:pt idx="13400">
                  <c:v>2827.96</c:v>
                </c:pt>
                <c:pt idx="13401">
                  <c:v>2827.98</c:v>
                </c:pt>
                <c:pt idx="13402">
                  <c:v>2828</c:v>
                </c:pt>
                <c:pt idx="13403">
                  <c:v>2828.02</c:v>
                </c:pt>
                <c:pt idx="13404">
                  <c:v>2828.04</c:v>
                </c:pt>
                <c:pt idx="13405">
                  <c:v>2828.06</c:v>
                </c:pt>
                <c:pt idx="13406">
                  <c:v>2828.08</c:v>
                </c:pt>
                <c:pt idx="13407">
                  <c:v>2828.1</c:v>
                </c:pt>
                <c:pt idx="13408">
                  <c:v>2828.12</c:v>
                </c:pt>
                <c:pt idx="13409">
                  <c:v>2828.14</c:v>
                </c:pt>
                <c:pt idx="13410">
                  <c:v>2828.16</c:v>
                </c:pt>
                <c:pt idx="13411">
                  <c:v>2828.18</c:v>
                </c:pt>
                <c:pt idx="13412">
                  <c:v>2828.2</c:v>
                </c:pt>
                <c:pt idx="13413">
                  <c:v>2828.22</c:v>
                </c:pt>
                <c:pt idx="13414">
                  <c:v>2828.24</c:v>
                </c:pt>
                <c:pt idx="13415">
                  <c:v>2828.2599999999998</c:v>
                </c:pt>
                <c:pt idx="13416">
                  <c:v>2828.2799999999997</c:v>
                </c:pt>
                <c:pt idx="13417">
                  <c:v>2828.3</c:v>
                </c:pt>
                <c:pt idx="13418">
                  <c:v>2828.32</c:v>
                </c:pt>
                <c:pt idx="13419">
                  <c:v>2828.34</c:v>
                </c:pt>
                <c:pt idx="13420">
                  <c:v>2828.36</c:v>
                </c:pt>
                <c:pt idx="13421">
                  <c:v>2828.38</c:v>
                </c:pt>
                <c:pt idx="13422">
                  <c:v>2828.4</c:v>
                </c:pt>
                <c:pt idx="13423">
                  <c:v>2828.42</c:v>
                </c:pt>
                <c:pt idx="13424">
                  <c:v>2828.44</c:v>
                </c:pt>
                <c:pt idx="13425">
                  <c:v>2828.46</c:v>
                </c:pt>
                <c:pt idx="13426">
                  <c:v>2828.48</c:v>
                </c:pt>
                <c:pt idx="13427">
                  <c:v>2828.5</c:v>
                </c:pt>
                <c:pt idx="13428">
                  <c:v>2828.52</c:v>
                </c:pt>
                <c:pt idx="13429">
                  <c:v>2828.54</c:v>
                </c:pt>
                <c:pt idx="13430">
                  <c:v>2828.56</c:v>
                </c:pt>
                <c:pt idx="13431">
                  <c:v>2828.58</c:v>
                </c:pt>
                <c:pt idx="13432">
                  <c:v>2828.6</c:v>
                </c:pt>
                <c:pt idx="13433">
                  <c:v>2828.62</c:v>
                </c:pt>
                <c:pt idx="13434">
                  <c:v>2828.64</c:v>
                </c:pt>
                <c:pt idx="13435">
                  <c:v>2828.66</c:v>
                </c:pt>
                <c:pt idx="13436">
                  <c:v>2828.68</c:v>
                </c:pt>
                <c:pt idx="13437">
                  <c:v>2828.7</c:v>
                </c:pt>
                <c:pt idx="13438">
                  <c:v>2828.72</c:v>
                </c:pt>
                <c:pt idx="13439">
                  <c:v>2828.74</c:v>
                </c:pt>
                <c:pt idx="13440">
                  <c:v>2828.7599999999998</c:v>
                </c:pt>
                <c:pt idx="13441">
                  <c:v>2828.7799999999997</c:v>
                </c:pt>
                <c:pt idx="13442">
                  <c:v>2828.8</c:v>
                </c:pt>
                <c:pt idx="13443">
                  <c:v>2828.82</c:v>
                </c:pt>
                <c:pt idx="13444">
                  <c:v>2828.84</c:v>
                </c:pt>
                <c:pt idx="13445">
                  <c:v>2828.86</c:v>
                </c:pt>
                <c:pt idx="13446">
                  <c:v>2828.88</c:v>
                </c:pt>
                <c:pt idx="13447">
                  <c:v>2828.9</c:v>
                </c:pt>
                <c:pt idx="13448">
                  <c:v>2828.92</c:v>
                </c:pt>
                <c:pt idx="13449">
                  <c:v>2828.94</c:v>
                </c:pt>
                <c:pt idx="13450">
                  <c:v>2828.96</c:v>
                </c:pt>
                <c:pt idx="13451">
                  <c:v>2828.98</c:v>
                </c:pt>
                <c:pt idx="13452">
                  <c:v>2829</c:v>
                </c:pt>
                <c:pt idx="13453">
                  <c:v>2829.02</c:v>
                </c:pt>
                <c:pt idx="13454">
                  <c:v>2829.04</c:v>
                </c:pt>
                <c:pt idx="13455">
                  <c:v>2829.06</c:v>
                </c:pt>
                <c:pt idx="13456">
                  <c:v>2829.08</c:v>
                </c:pt>
                <c:pt idx="13457">
                  <c:v>2829.1</c:v>
                </c:pt>
                <c:pt idx="13458">
                  <c:v>2829.12</c:v>
                </c:pt>
                <c:pt idx="13459">
                  <c:v>2829.14</c:v>
                </c:pt>
                <c:pt idx="13460">
                  <c:v>2829.16</c:v>
                </c:pt>
                <c:pt idx="13461">
                  <c:v>2829.18</c:v>
                </c:pt>
                <c:pt idx="13462">
                  <c:v>2829.2</c:v>
                </c:pt>
                <c:pt idx="13463">
                  <c:v>2829.22</c:v>
                </c:pt>
                <c:pt idx="13464">
                  <c:v>2829.24</c:v>
                </c:pt>
                <c:pt idx="13465">
                  <c:v>2829.2599999999998</c:v>
                </c:pt>
                <c:pt idx="13466">
                  <c:v>2829.2799999999997</c:v>
                </c:pt>
                <c:pt idx="13467">
                  <c:v>2829.3</c:v>
                </c:pt>
                <c:pt idx="13468">
                  <c:v>2829.32</c:v>
                </c:pt>
                <c:pt idx="13469">
                  <c:v>2829.34</c:v>
                </c:pt>
                <c:pt idx="13470">
                  <c:v>2829.36</c:v>
                </c:pt>
                <c:pt idx="13471">
                  <c:v>2829.38</c:v>
                </c:pt>
                <c:pt idx="13472">
                  <c:v>2829.4</c:v>
                </c:pt>
                <c:pt idx="13473">
                  <c:v>2829.42</c:v>
                </c:pt>
                <c:pt idx="13474">
                  <c:v>2829.44</c:v>
                </c:pt>
                <c:pt idx="13475">
                  <c:v>2829.46</c:v>
                </c:pt>
                <c:pt idx="13476">
                  <c:v>2829.48</c:v>
                </c:pt>
                <c:pt idx="13477">
                  <c:v>2829.5</c:v>
                </c:pt>
                <c:pt idx="13478">
                  <c:v>2829.52</c:v>
                </c:pt>
                <c:pt idx="13479">
                  <c:v>2829.54</c:v>
                </c:pt>
                <c:pt idx="13480">
                  <c:v>2829.56</c:v>
                </c:pt>
                <c:pt idx="13481">
                  <c:v>2829.58</c:v>
                </c:pt>
                <c:pt idx="13482">
                  <c:v>2829.6</c:v>
                </c:pt>
                <c:pt idx="13483">
                  <c:v>2829.62</c:v>
                </c:pt>
                <c:pt idx="13484">
                  <c:v>2829.64</c:v>
                </c:pt>
                <c:pt idx="13485">
                  <c:v>2829.66</c:v>
                </c:pt>
                <c:pt idx="13486">
                  <c:v>2829.68</c:v>
                </c:pt>
                <c:pt idx="13487">
                  <c:v>2829.7</c:v>
                </c:pt>
                <c:pt idx="13488">
                  <c:v>2829.72</c:v>
                </c:pt>
                <c:pt idx="13489">
                  <c:v>2829.74</c:v>
                </c:pt>
                <c:pt idx="13490">
                  <c:v>2829.7599999999998</c:v>
                </c:pt>
                <c:pt idx="13491">
                  <c:v>2829.7799999999997</c:v>
                </c:pt>
                <c:pt idx="13492">
                  <c:v>2829.8</c:v>
                </c:pt>
                <c:pt idx="13493">
                  <c:v>2829.82</c:v>
                </c:pt>
                <c:pt idx="13494">
                  <c:v>2829.84</c:v>
                </c:pt>
                <c:pt idx="13495">
                  <c:v>2829.86</c:v>
                </c:pt>
                <c:pt idx="13496">
                  <c:v>2829.88</c:v>
                </c:pt>
                <c:pt idx="13497">
                  <c:v>2829.9</c:v>
                </c:pt>
                <c:pt idx="13498">
                  <c:v>2829.92</c:v>
                </c:pt>
                <c:pt idx="13499">
                  <c:v>2829.94</c:v>
                </c:pt>
                <c:pt idx="13500">
                  <c:v>2829.96</c:v>
                </c:pt>
                <c:pt idx="13501">
                  <c:v>2829.98</c:v>
                </c:pt>
                <c:pt idx="13502">
                  <c:v>2830</c:v>
                </c:pt>
                <c:pt idx="13503">
                  <c:v>2830.02</c:v>
                </c:pt>
                <c:pt idx="13504">
                  <c:v>2830.04</c:v>
                </c:pt>
                <c:pt idx="13505">
                  <c:v>2830.06</c:v>
                </c:pt>
                <c:pt idx="13506">
                  <c:v>2830.08</c:v>
                </c:pt>
                <c:pt idx="13507">
                  <c:v>2830.1</c:v>
                </c:pt>
                <c:pt idx="13508">
                  <c:v>2830.12</c:v>
                </c:pt>
                <c:pt idx="13509">
                  <c:v>2830.14</c:v>
                </c:pt>
                <c:pt idx="13510">
                  <c:v>2830.16</c:v>
                </c:pt>
                <c:pt idx="13511">
                  <c:v>2830.18</c:v>
                </c:pt>
                <c:pt idx="13512">
                  <c:v>2830.2</c:v>
                </c:pt>
                <c:pt idx="13513">
                  <c:v>2830.22</c:v>
                </c:pt>
                <c:pt idx="13514">
                  <c:v>2830.24</c:v>
                </c:pt>
                <c:pt idx="13515">
                  <c:v>2830.2599999999998</c:v>
                </c:pt>
                <c:pt idx="13516">
                  <c:v>2830.2799999999997</c:v>
                </c:pt>
                <c:pt idx="13517">
                  <c:v>2830.3</c:v>
                </c:pt>
                <c:pt idx="13518">
                  <c:v>2830.32</c:v>
                </c:pt>
                <c:pt idx="13519">
                  <c:v>2830.34</c:v>
                </c:pt>
                <c:pt idx="13520">
                  <c:v>2830.36</c:v>
                </c:pt>
                <c:pt idx="13521">
                  <c:v>2830.38</c:v>
                </c:pt>
                <c:pt idx="13522">
                  <c:v>2830.4</c:v>
                </c:pt>
                <c:pt idx="13523">
                  <c:v>2830.42</c:v>
                </c:pt>
                <c:pt idx="13524">
                  <c:v>2830.44</c:v>
                </c:pt>
                <c:pt idx="13525">
                  <c:v>2830.46</c:v>
                </c:pt>
                <c:pt idx="13526">
                  <c:v>2830.48</c:v>
                </c:pt>
                <c:pt idx="13527">
                  <c:v>2830.5</c:v>
                </c:pt>
                <c:pt idx="13528">
                  <c:v>2830.52</c:v>
                </c:pt>
                <c:pt idx="13529">
                  <c:v>2830.54</c:v>
                </c:pt>
                <c:pt idx="13530">
                  <c:v>2830.56</c:v>
                </c:pt>
                <c:pt idx="13531">
                  <c:v>2830.58</c:v>
                </c:pt>
                <c:pt idx="13532">
                  <c:v>2830.6</c:v>
                </c:pt>
                <c:pt idx="13533">
                  <c:v>2830.62</c:v>
                </c:pt>
                <c:pt idx="13534">
                  <c:v>2830.64</c:v>
                </c:pt>
                <c:pt idx="13535">
                  <c:v>2830.66</c:v>
                </c:pt>
                <c:pt idx="13536">
                  <c:v>2830.68</c:v>
                </c:pt>
                <c:pt idx="13537">
                  <c:v>2830.7</c:v>
                </c:pt>
                <c:pt idx="13538">
                  <c:v>2830.72</c:v>
                </c:pt>
                <c:pt idx="13539">
                  <c:v>2830.74</c:v>
                </c:pt>
                <c:pt idx="13540">
                  <c:v>2830.7599999999998</c:v>
                </c:pt>
                <c:pt idx="13541">
                  <c:v>2830.7799999999997</c:v>
                </c:pt>
                <c:pt idx="13542">
                  <c:v>2830.8</c:v>
                </c:pt>
                <c:pt idx="13543">
                  <c:v>2830.82</c:v>
                </c:pt>
                <c:pt idx="13544">
                  <c:v>2830.84</c:v>
                </c:pt>
                <c:pt idx="13545">
                  <c:v>2830.86</c:v>
                </c:pt>
                <c:pt idx="13546">
                  <c:v>2830.88</c:v>
                </c:pt>
                <c:pt idx="13547">
                  <c:v>2830.9</c:v>
                </c:pt>
                <c:pt idx="13548">
                  <c:v>2830.92</c:v>
                </c:pt>
                <c:pt idx="13549">
                  <c:v>2830.94</c:v>
                </c:pt>
                <c:pt idx="13550">
                  <c:v>2830.96</c:v>
                </c:pt>
                <c:pt idx="13551">
                  <c:v>2830.98</c:v>
                </c:pt>
                <c:pt idx="13552">
                  <c:v>2831</c:v>
                </c:pt>
                <c:pt idx="13553">
                  <c:v>2831.02</c:v>
                </c:pt>
                <c:pt idx="13554">
                  <c:v>2831.04</c:v>
                </c:pt>
                <c:pt idx="13555">
                  <c:v>2831.06</c:v>
                </c:pt>
                <c:pt idx="13556">
                  <c:v>2831.08</c:v>
                </c:pt>
                <c:pt idx="13557">
                  <c:v>2831.1</c:v>
                </c:pt>
                <c:pt idx="13558">
                  <c:v>2831.12</c:v>
                </c:pt>
                <c:pt idx="13559">
                  <c:v>2831.14</c:v>
                </c:pt>
                <c:pt idx="13560">
                  <c:v>2831.16</c:v>
                </c:pt>
                <c:pt idx="13561">
                  <c:v>2831.18</c:v>
                </c:pt>
                <c:pt idx="13562">
                  <c:v>2831.2</c:v>
                </c:pt>
                <c:pt idx="13563">
                  <c:v>2831.22</c:v>
                </c:pt>
                <c:pt idx="13564">
                  <c:v>2831.24</c:v>
                </c:pt>
                <c:pt idx="13565">
                  <c:v>2831.2599999999998</c:v>
                </c:pt>
                <c:pt idx="13566">
                  <c:v>2831.2799999999997</c:v>
                </c:pt>
                <c:pt idx="13567">
                  <c:v>2831.3</c:v>
                </c:pt>
                <c:pt idx="13568">
                  <c:v>2831.32</c:v>
                </c:pt>
                <c:pt idx="13569">
                  <c:v>2831.34</c:v>
                </c:pt>
                <c:pt idx="13570">
                  <c:v>2831.36</c:v>
                </c:pt>
                <c:pt idx="13571">
                  <c:v>2831.38</c:v>
                </c:pt>
                <c:pt idx="13572">
                  <c:v>2831.4</c:v>
                </c:pt>
                <c:pt idx="13573">
                  <c:v>2831.42</c:v>
                </c:pt>
                <c:pt idx="13574">
                  <c:v>2831.44</c:v>
                </c:pt>
                <c:pt idx="13575">
                  <c:v>2831.46</c:v>
                </c:pt>
                <c:pt idx="13576">
                  <c:v>2831.48</c:v>
                </c:pt>
                <c:pt idx="13577">
                  <c:v>2831.5</c:v>
                </c:pt>
                <c:pt idx="13578">
                  <c:v>2831.52</c:v>
                </c:pt>
                <c:pt idx="13579">
                  <c:v>2831.54</c:v>
                </c:pt>
                <c:pt idx="13580">
                  <c:v>2831.56</c:v>
                </c:pt>
                <c:pt idx="13581">
                  <c:v>2831.58</c:v>
                </c:pt>
                <c:pt idx="13582">
                  <c:v>2831.6</c:v>
                </c:pt>
                <c:pt idx="13583">
                  <c:v>2831.62</c:v>
                </c:pt>
                <c:pt idx="13584">
                  <c:v>2831.64</c:v>
                </c:pt>
                <c:pt idx="13585">
                  <c:v>2831.66</c:v>
                </c:pt>
                <c:pt idx="13586">
                  <c:v>2831.68</c:v>
                </c:pt>
                <c:pt idx="13587">
                  <c:v>2831.7</c:v>
                </c:pt>
                <c:pt idx="13588">
                  <c:v>2831.72</c:v>
                </c:pt>
                <c:pt idx="13589">
                  <c:v>2831.74</c:v>
                </c:pt>
                <c:pt idx="13590">
                  <c:v>2831.7599999999998</c:v>
                </c:pt>
                <c:pt idx="13591">
                  <c:v>2831.7799999999997</c:v>
                </c:pt>
                <c:pt idx="13592">
                  <c:v>2831.8</c:v>
                </c:pt>
                <c:pt idx="13593">
                  <c:v>2831.82</c:v>
                </c:pt>
                <c:pt idx="13594">
                  <c:v>2831.84</c:v>
                </c:pt>
                <c:pt idx="13595">
                  <c:v>2831.86</c:v>
                </c:pt>
                <c:pt idx="13596">
                  <c:v>2831.88</c:v>
                </c:pt>
                <c:pt idx="13597">
                  <c:v>2831.9</c:v>
                </c:pt>
                <c:pt idx="13598">
                  <c:v>2831.92</c:v>
                </c:pt>
                <c:pt idx="13599">
                  <c:v>2831.94</c:v>
                </c:pt>
                <c:pt idx="13600">
                  <c:v>2831.96</c:v>
                </c:pt>
                <c:pt idx="13601">
                  <c:v>2831.98</c:v>
                </c:pt>
                <c:pt idx="13602">
                  <c:v>2832</c:v>
                </c:pt>
                <c:pt idx="13603">
                  <c:v>2832.02</c:v>
                </c:pt>
                <c:pt idx="13604">
                  <c:v>2832.04</c:v>
                </c:pt>
                <c:pt idx="13605">
                  <c:v>2832.06</c:v>
                </c:pt>
                <c:pt idx="13606">
                  <c:v>2832.08</c:v>
                </c:pt>
                <c:pt idx="13607">
                  <c:v>2832.1</c:v>
                </c:pt>
                <c:pt idx="13608">
                  <c:v>2832.12</c:v>
                </c:pt>
                <c:pt idx="13609">
                  <c:v>2832.14</c:v>
                </c:pt>
                <c:pt idx="13610">
                  <c:v>2832.16</c:v>
                </c:pt>
                <c:pt idx="13611">
                  <c:v>2832.18</c:v>
                </c:pt>
                <c:pt idx="13612">
                  <c:v>2832.2</c:v>
                </c:pt>
                <c:pt idx="13613">
                  <c:v>2832.22</c:v>
                </c:pt>
                <c:pt idx="13614">
                  <c:v>2832.24</c:v>
                </c:pt>
                <c:pt idx="13615">
                  <c:v>2832.2599999999998</c:v>
                </c:pt>
                <c:pt idx="13616">
                  <c:v>2832.2799999999997</c:v>
                </c:pt>
                <c:pt idx="13617">
                  <c:v>2832.3</c:v>
                </c:pt>
                <c:pt idx="13618">
                  <c:v>2832.32</c:v>
                </c:pt>
                <c:pt idx="13619">
                  <c:v>2832.34</c:v>
                </c:pt>
                <c:pt idx="13620">
                  <c:v>2832.36</c:v>
                </c:pt>
                <c:pt idx="13621">
                  <c:v>2832.38</c:v>
                </c:pt>
                <c:pt idx="13622">
                  <c:v>2832.4</c:v>
                </c:pt>
                <c:pt idx="13623">
                  <c:v>2832.42</c:v>
                </c:pt>
                <c:pt idx="13624">
                  <c:v>2832.44</c:v>
                </c:pt>
                <c:pt idx="13625">
                  <c:v>2832.46</c:v>
                </c:pt>
                <c:pt idx="13626">
                  <c:v>2832.48</c:v>
                </c:pt>
                <c:pt idx="13627">
                  <c:v>2832.5</c:v>
                </c:pt>
                <c:pt idx="13628">
                  <c:v>2832.52</c:v>
                </c:pt>
                <c:pt idx="13629">
                  <c:v>2832.54</c:v>
                </c:pt>
                <c:pt idx="13630">
                  <c:v>2832.56</c:v>
                </c:pt>
                <c:pt idx="13631">
                  <c:v>2832.58</c:v>
                </c:pt>
                <c:pt idx="13632">
                  <c:v>2832.6</c:v>
                </c:pt>
                <c:pt idx="13633">
                  <c:v>2832.62</c:v>
                </c:pt>
                <c:pt idx="13634">
                  <c:v>2832.64</c:v>
                </c:pt>
                <c:pt idx="13635">
                  <c:v>2832.66</c:v>
                </c:pt>
                <c:pt idx="13636">
                  <c:v>2832.68</c:v>
                </c:pt>
                <c:pt idx="13637">
                  <c:v>2832.7</c:v>
                </c:pt>
                <c:pt idx="13638">
                  <c:v>2832.72</c:v>
                </c:pt>
                <c:pt idx="13639">
                  <c:v>2832.74</c:v>
                </c:pt>
                <c:pt idx="13640">
                  <c:v>2832.7599999999998</c:v>
                </c:pt>
                <c:pt idx="13641">
                  <c:v>2832.7799999999997</c:v>
                </c:pt>
                <c:pt idx="13642">
                  <c:v>2832.8</c:v>
                </c:pt>
                <c:pt idx="13643">
                  <c:v>2832.82</c:v>
                </c:pt>
                <c:pt idx="13644">
                  <c:v>2832.84</c:v>
                </c:pt>
                <c:pt idx="13645">
                  <c:v>2832.86</c:v>
                </c:pt>
                <c:pt idx="13646">
                  <c:v>2832.88</c:v>
                </c:pt>
                <c:pt idx="13647">
                  <c:v>2832.9</c:v>
                </c:pt>
                <c:pt idx="13648">
                  <c:v>2832.92</c:v>
                </c:pt>
                <c:pt idx="13649">
                  <c:v>2832.94</c:v>
                </c:pt>
                <c:pt idx="13650">
                  <c:v>2832.96</c:v>
                </c:pt>
                <c:pt idx="13651">
                  <c:v>2832.98</c:v>
                </c:pt>
                <c:pt idx="13652">
                  <c:v>2833</c:v>
                </c:pt>
                <c:pt idx="13653">
                  <c:v>2833.02</c:v>
                </c:pt>
                <c:pt idx="13654">
                  <c:v>2833.04</c:v>
                </c:pt>
                <c:pt idx="13655">
                  <c:v>2833.06</c:v>
                </c:pt>
                <c:pt idx="13656">
                  <c:v>2833.08</c:v>
                </c:pt>
                <c:pt idx="13657">
                  <c:v>2833.1</c:v>
                </c:pt>
                <c:pt idx="13658">
                  <c:v>2833.12</c:v>
                </c:pt>
                <c:pt idx="13659">
                  <c:v>2833.14</c:v>
                </c:pt>
                <c:pt idx="13660">
                  <c:v>2833.16</c:v>
                </c:pt>
                <c:pt idx="13661">
                  <c:v>2833.18</c:v>
                </c:pt>
                <c:pt idx="13662">
                  <c:v>2833.2</c:v>
                </c:pt>
                <c:pt idx="13663">
                  <c:v>2833.22</c:v>
                </c:pt>
                <c:pt idx="13664">
                  <c:v>2833.24</c:v>
                </c:pt>
                <c:pt idx="13665">
                  <c:v>2833.2599999999998</c:v>
                </c:pt>
                <c:pt idx="13666">
                  <c:v>2833.2799999999997</c:v>
                </c:pt>
                <c:pt idx="13667">
                  <c:v>2833.3</c:v>
                </c:pt>
                <c:pt idx="13668">
                  <c:v>2833.32</c:v>
                </c:pt>
                <c:pt idx="13669">
                  <c:v>2833.34</c:v>
                </c:pt>
                <c:pt idx="13670">
                  <c:v>2833.36</c:v>
                </c:pt>
                <c:pt idx="13671">
                  <c:v>2833.38</c:v>
                </c:pt>
                <c:pt idx="13672">
                  <c:v>2833.4</c:v>
                </c:pt>
                <c:pt idx="13673">
                  <c:v>2833.42</c:v>
                </c:pt>
                <c:pt idx="13674">
                  <c:v>2833.44</c:v>
                </c:pt>
                <c:pt idx="13675">
                  <c:v>2833.46</c:v>
                </c:pt>
                <c:pt idx="13676">
                  <c:v>2833.48</c:v>
                </c:pt>
                <c:pt idx="13677">
                  <c:v>2833.5</c:v>
                </c:pt>
                <c:pt idx="13678">
                  <c:v>2833.52</c:v>
                </c:pt>
                <c:pt idx="13679">
                  <c:v>2833.54</c:v>
                </c:pt>
                <c:pt idx="13680">
                  <c:v>2833.56</c:v>
                </c:pt>
                <c:pt idx="13681">
                  <c:v>2833.58</c:v>
                </c:pt>
                <c:pt idx="13682">
                  <c:v>2833.6</c:v>
                </c:pt>
                <c:pt idx="13683">
                  <c:v>2833.62</c:v>
                </c:pt>
                <c:pt idx="13684">
                  <c:v>2833.64</c:v>
                </c:pt>
                <c:pt idx="13685">
                  <c:v>2833.66</c:v>
                </c:pt>
                <c:pt idx="13686">
                  <c:v>2833.68</c:v>
                </c:pt>
                <c:pt idx="13687">
                  <c:v>2833.7</c:v>
                </c:pt>
                <c:pt idx="13688">
                  <c:v>2833.72</c:v>
                </c:pt>
                <c:pt idx="13689">
                  <c:v>2833.74</c:v>
                </c:pt>
                <c:pt idx="13690">
                  <c:v>2833.7599999999998</c:v>
                </c:pt>
                <c:pt idx="13691">
                  <c:v>2833.7799999999997</c:v>
                </c:pt>
                <c:pt idx="13692">
                  <c:v>2833.8</c:v>
                </c:pt>
                <c:pt idx="13693">
                  <c:v>2833.82</c:v>
                </c:pt>
                <c:pt idx="13694">
                  <c:v>2833.84</c:v>
                </c:pt>
                <c:pt idx="13695">
                  <c:v>2833.86</c:v>
                </c:pt>
                <c:pt idx="13696">
                  <c:v>2833.88</c:v>
                </c:pt>
                <c:pt idx="13697">
                  <c:v>2833.9</c:v>
                </c:pt>
                <c:pt idx="13698">
                  <c:v>2833.92</c:v>
                </c:pt>
                <c:pt idx="13699">
                  <c:v>2833.94</c:v>
                </c:pt>
                <c:pt idx="13700">
                  <c:v>2833.96</c:v>
                </c:pt>
                <c:pt idx="13701">
                  <c:v>2833.98</c:v>
                </c:pt>
                <c:pt idx="13702">
                  <c:v>2834</c:v>
                </c:pt>
                <c:pt idx="13703">
                  <c:v>2834.02</c:v>
                </c:pt>
                <c:pt idx="13704">
                  <c:v>2834.04</c:v>
                </c:pt>
                <c:pt idx="13705">
                  <c:v>2834.06</c:v>
                </c:pt>
                <c:pt idx="13706">
                  <c:v>2834.08</c:v>
                </c:pt>
                <c:pt idx="13707">
                  <c:v>2834.1</c:v>
                </c:pt>
                <c:pt idx="13708">
                  <c:v>2834.12</c:v>
                </c:pt>
                <c:pt idx="13709">
                  <c:v>2834.14</c:v>
                </c:pt>
                <c:pt idx="13710">
                  <c:v>2834.16</c:v>
                </c:pt>
                <c:pt idx="13711">
                  <c:v>2834.18</c:v>
                </c:pt>
                <c:pt idx="13712">
                  <c:v>2834.2</c:v>
                </c:pt>
                <c:pt idx="13713">
                  <c:v>2834.22</c:v>
                </c:pt>
                <c:pt idx="13714">
                  <c:v>2834.24</c:v>
                </c:pt>
                <c:pt idx="13715">
                  <c:v>2834.2599999999998</c:v>
                </c:pt>
                <c:pt idx="13716">
                  <c:v>2834.2799999999997</c:v>
                </c:pt>
                <c:pt idx="13717">
                  <c:v>2834.3</c:v>
                </c:pt>
                <c:pt idx="13718">
                  <c:v>2834.32</c:v>
                </c:pt>
                <c:pt idx="13719">
                  <c:v>2834.34</c:v>
                </c:pt>
                <c:pt idx="13720">
                  <c:v>2834.36</c:v>
                </c:pt>
                <c:pt idx="13721">
                  <c:v>2834.38</c:v>
                </c:pt>
                <c:pt idx="13722">
                  <c:v>2834.4</c:v>
                </c:pt>
                <c:pt idx="13723">
                  <c:v>2834.42</c:v>
                </c:pt>
                <c:pt idx="13724">
                  <c:v>2834.44</c:v>
                </c:pt>
                <c:pt idx="13725">
                  <c:v>2834.46</c:v>
                </c:pt>
                <c:pt idx="13726">
                  <c:v>2834.48</c:v>
                </c:pt>
                <c:pt idx="13727">
                  <c:v>2834.5</c:v>
                </c:pt>
                <c:pt idx="13728">
                  <c:v>2834.52</c:v>
                </c:pt>
                <c:pt idx="13729">
                  <c:v>2834.54</c:v>
                </c:pt>
                <c:pt idx="13730">
                  <c:v>2834.56</c:v>
                </c:pt>
                <c:pt idx="13731">
                  <c:v>2834.58</c:v>
                </c:pt>
                <c:pt idx="13732">
                  <c:v>2834.6</c:v>
                </c:pt>
                <c:pt idx="13733">
                  <c:v>2834.62</c:v>
                </c:pt>
                <c:pt idx="13734">
                  <c:v>2834.64</c:v>
                </c:pt>
                <c:pt idx="13735">
                  <c:v>2834.66</c:v>
                </c:pt>
                <c:pt idx="13736">
                  <c:v>2834.68</c:v>
                </c:pt>
                <c:pt idx="13737">
                  <c:v>2834.7</c:v>
                </c:pt>
                <c:pt idx="13738">
                  <c:v>2834.72</c:v>
                </c:pt>
                <c:pt idx="13739">
                  <c:v>2834.74</c:v>
                </c:pt>
                <c:pt idx="13740">
                  <c:v>2834.7599999999998</c:v>
                </c:pt>
                <c:pt idx="13741">
                  <c:v>2834.7799999999997</c:v>
                </c:pt>
                <c:pt idx="13742">
                  <c:v>2834.8</c:v>
                </c:pt>
                <c:pt idx="13743">
                  <c:v>2834.82</c:v>
                </c:pt>
                <c:pt idx="13744">
                  <c:v>2834.84</c:v>
                </c:pt>
                <c:pt idx="13745">
                  <c:v>2834.86</c:v>
                </c:pt>
                <c:pt idx="13746">
                  <c:v>2834.88</c:v>
                </c:pt>
                <c:pt idx="13747">
                  <c:v>2834.9</c:v>
                </c:pt>
                <c:pt idx="13748">
                  <c:v>2834.92</c:v>
                </c:pt>
                <c:pt idx="13749">
                  <c:v>2834.94</c:v>
                </c:pt>
                <c:pt idx="13750">
                  <c:v>2834.96</c:v>
                </c:pt>
                <c:pt idx="13751">
                  <c:v>2834.98</c:v>
                </c:pt>
                <c:pt idx="13752">
                  <c:v>2835</c:v>
                </c:pt>
                <c:pt idx="13753">
                  <c:v>2835.02</c:v>
                </c:pt>
                <c:pt idx="13754">
                  <c:v>2835.04</c:v>
                </c:pt>
                <c:pt idx="13755">
                  <c:v>2835.06</c:v>
                </c:pt>
                <c:pt idx="13756">
                  <c:v>2835.08</c:v>
                </c:pt>
                <c:pt idx="13757">
                  <c:v>2835.1</c:v>
                </c:pt>
                <c:pt idx="13758">
                  <c:v>2835.12</c:v>
                </c:pt>
                <c:pt idx="13759">
                  <c:v>2835.14</c:v>
                </c:pt>
                <c:pt idx="13760">
                  <c:v>2835.16</c:v>
                </c:pt>
                <c:pt idx="13761">
                  <c:v>2835.18</c:v>
                </c:pt>
                <c:pt idx="13762">
                  <c:v>2835.2</c:v>
                </c:pt>
                <c:pt idx="13763">
                  <c:v>2835.22</c:v>
                </c:pt>
                <c:pt idx="13764">
                  <c:v>2835.24</c:v>
                </c:pt>
                <c:pt idx="13765">
                  <c:v>2835.2599999999998</c:v>
                </c:pt>
                <c:pt idx="13766">
                  <c:v>2835.2799999999997</c:v>
                </c:pt>
                <c:pt idx="13767">
                  <c:v>2835.3</c:v>
                </c:pt>
                <c:pt idx="13768">
                  <c:v>2835.32</c:v>
                </c:pt>
                <c:pt idx="13769">
                  <c:v>2835.34</c:v>
                </c:pt>
                <c:pt idx="13770">
                  <c:v>2835.36</c:v>
                </c:pt>
                <c:pt idx="13771">
                  <c:v>2835.38</c:v>
                </c:pt>
                <c:pt idx="13772">
                  <c:v>2835.4</c:v>
                </c:pt>
                <c:pt idx="13773">
                  <c:v>2835.42</c:v>
                </c:pt>
                <c:pt idx="13774">
                  <c:v>2835.44</c:v>
                </c:pt>
                <c:pt idx="13775">
                  <c:v>2835.46</c:v>
                </c:pt>
                <c:pt idx="13776">
                  <c:v>2835.48</c:v>
                </c:pt>
                <c:pt idx="13777">
                  <c:v>2835.5</c:v>
                </c:pt>
                <c:pt idx="13778">
                  <c:v>2835.52</c:v>
                </c:pt>
                <c:pt idx="13779">
                  <c:v>2835.54</c:v>
                </c:pt>
                <c:pt idx="13780">
                  <c:v>2835.56</c:v>
                </c:pt>
                <c:pt idx="13781">
                  <c:v>2835.58</c:v>
                </c:pt>
                <c:pt idx="13782">
                  <c:v>2835.6</c:v>
                </c:pt>
                <c:pt idx="13783">
                  <c:v>2835.62</c:v>
                </c:pt>
                <c:pt idx="13784">
                  <c:v>2835.64</c:v>
                </c:pt>
                <c:pt idx="13785">
                  <c:v>2835.66</c:v>
                </c:pt>
                <c:pt idx="13786">
                  <c:v>2835.68</c:v>
                </c:pt>
                <c:pt idx="13787">
                  <c:v>2835.7</c:v>
                </c:pt>
                <c:pt idx="13788">
                  <c:v>2835.72</c:v>
                </c:pt>
                <c:pt idx="13789">
                  <c:v>2835.74</c:v>
                </c:pt>
                <c:pt idx="13790">
                  <c:v>2835.7599999999998</c:v>
                </c:pt>
                <c:pt idx="13791">
                  <c:v>2835.7799999999997</c:v>
                </c:pt>
                <c:pt idx="13792">
                  <c:v>2835.8</c:v>
                </c:pt>
                <c:pt idx="13793">
                  <c:v>2835.82</c:v>
                </c:pt>
                <c:pt idx="13794">
                  <c:v>2835.84</c:v>
                </c:pt>
                <c:pt idx="13795">
                  <c:v>2835.86</c:v>
                </c:pt>
                <c:pt idx="13796">
                  <c:v>2835.88</c:v>
                </c:pt>
                <c:pt idx="13797">
                  <c:v>2835.9</c:v>
                </c:pt>
                <c:pt idx="13798">
                  <c:v>2835.92</c:v>
                </c:pt>
                <c:pt idx="13799">
                  <c:v>2835.94</c:v>
                </c:pt>
                <c:pt idx="13800">
                  <c:v>2835.96</c:v>
                </c:pt>
                <c:pt idx="13801">
                  <c:v>2835.98</c:v>
                </c:pt>
                <c:pt idx="13802">
                  <c:v>2836</c:v>
                </c:pt>
                <c:pt idx="13803">
                  <c:v>2836.02</c:v>
                </c:pt>
                <c:pt idx="13804">
                  <c:v>2836.04</c:v>
                </c:pt>
                <c:pt idx="13805">
                  <c:v>2836.06</c:v>
                </c:pt>
                <c:pt idx="13806">
                  <c:v>2836.08</c:v>
                </c:pt>
                <c:pt idx="13807">
                  <c:v>2836.1</c:v>
                </c:pt>
                <c:pt idx="13808">
                  <c:v>2836.12</c:v>
                </c:pt>
                <c:pt idx="13809">
                  <c:v>2836.14</c:v>
                </c:pt>
                <c:pt idx="13810">
                  <c:v>2836.16</c:v>
                </c:pt>
                <c:pt idx="13811">
                  <c:v>2836.18</c:v>
                </c:pt>
                <c:pt idx="13812">
                  <c:v>2836.2</c:v>
                </c:pt>
                <c:pt idx="13813">
                  <c:v>2836.22</c:v>
                </c:pt>
                <c:pt idx="13814">
                  <c:v>2836.24</c:v>
                </c:pt>
                <c:pt idx="13815">
                  <c:v>2836.2599999999998</c:v>
                </c:pt>
                <c:pt idx="13816">
                  <c:v>2836.2799999999997</c:v>
                </c:pt>
                <c:pt idx="13817">
                  <c:v>2836.3</c:v>
                </c:pt>
                <c:pt idx="13818">
                  <c:v>2836.32</c:v>
                </c:pt>
                <c:pt idx="13819">
                  <c:v>2836.34</c:v>
                </c:pt>
                <c:pt idx="13820">
                  <c:v>2836.36</c:v>
                </c:pt>
                <c:pt idx="13821">
                  <c:v>2836.38</c:v>
                </c:pt>
                <c:pt idx="13822">
                  <c:v>2836.4</c:v>
                </c:pt>
                <c:pt idx="13823">
                  <c:v>2836.42</c:v>
                </c:pt>
                <c:pt idx="13824">
                  <c:v>2836.44</c:v>
                </c:pt>
                <c:pt idx="13825">
                  <c:v>2836.46</c:v>
                </c:pt>
                <c:pt idx="13826">
                  <c:v>2836.48</c:v>
                </c:pt>
                <c:pt idx="13827">
                  <c:v>2836.5</c:v>
                </c:pt>
                <c:pt idx="13828">
                  <c:v>2836.52</c:v>
                </c:pt>
                <c:pt idx="13829">
                  <c:v>2836.54</c:v>
                </c:pt>
                <c:pt idx="13830">
                  <c:v>2836.56</c:v>
                </c:pt>
                <c:pt idx="13831">
                  <c:v>2836.58</c:v>
                </c:pt>
                <c:pt idx="13832">
                  <c:v>2836.6</c:v>
                </c:pt>
                <c:pt idx="13833">
                  <c:v>2836.62</c:v>
                </c:pt>
                <c:pt idx="13834">
                  <c:v>2836.64</c:v>
                </c:pt>
                <c:pt idx="13835">
                  <c:v>2836.66</c:v>
                </c:pt>
                <c:pt idx="13836">
                  <c:v>2836.68</c:v>
                </c:pt>
                <c:pt idx="13837">
                  <c:v>2836.7</c:v>
                </c:pt>
                <c:pt idx="13838">
                  <c:v>2836.72</c:v>
                </c:pt>
                <c:pt idx="13839">
                  <c:v>2836.74</c:v>
                </c:pt>
                <c:pt idx="13840">
                  <c:v>2836.7599999999998</c:v>
                </c:pt>
                <c:pt idx="13841">
                  <c:v>2836.7799999999997</c:v>
                </c:pt>
                <c:pt idx="13842">
                  <c:v>2836.8</c:v>
                </c:pt>
                <c:pt idx="13843">
                  <c:v>2836.82</c:v>
                </c:pt>
                <c:pt idx="13844">
                  <c:v>2836.84</c:v>
                </c:pt>
                <c:pt idx="13845">
                  <c:v>2836.86</c:v>
                </c:pt>
                <c:pt idx="13846">
                  <c:v>2836.88</c:v>
                </c:pt>
                <c:pt idx="13847">
                  <c:v>2836.9</c:v>
                </c:pt>
                <c:pt idx="13848">
                  <c:v>2836.92</c:v>
                </c:pt>
                <c:pt idx="13849">
                  <c:v>2836.94</c:v>
                </c:pt>
                <c:pt idx="13850">
                  <c:v>2836.96</c:v>
                </c:pt>
                <c:pt idx="13851">
                  <c:v>2836.98</c:v>
                </c:pt>
                <c:pt idx="13852">
                  <c:v>2837</c:v>
                </c:pt>
                <c:pt idx="13853">
                  <c:v>2837.02</c:v>
                </c:pt>
                <c:pt idx="13854">
                  <c:v>2837.04</c:v>
                </c:pt>
                <c:pt idx="13855">
                  <c:v>2837.06</c:v>
                </c:pt>
                <c:pt idx="13856">
                  <c:v>2837.08</c:v>
                </c:pt>
                <c:pt idx="13857">
                  <c:v>2837.1</c:v>
                </c:pt>
                <c:pt idx="13858">
                  <c:v>2837.12</c:v>
                </c:pt>
                <c:pt idx="13859">
                  <c:v>2837.14</c:v>
                </c:pt>
                <c:pt idx="13860">
                  <c:v>2837.16</c:v>
                </c:pt>
                <c:pt idx="13861">
                  <c:v>2837.18</c:v>
                </c:pt>
                <c:pt idx="13862">
                  <c:v>2837.2</c:v>
                </c:pt>
                <c:pt idx="13863">
                  <c:v>2837.22</c:v>
                </c:pt>
                <c:pt idx="13864">
                  <c:v>2837.24</c:v>
                </c:pt>
                <c:pt idx="13865">
                  <c:v>2837.2599999999998</c:v>
                </c:pt>
                <c:pt idx="13866">
                  <c:v>2837.2799999999997</c:v>
                </c:pt>
                <c:pt idx="13867">
                  <c:v>2837.3</c:v>
                </c:pt>
                <c:pt idx="13868">
                  <c:v>2837.32</c:v>
                </c:pt>
                <c:pt idx="13869">
                  <c:v>2837.34</c:v>
                </c:pt>
                <c:pt idx="13870">
                  <c:v>2837.36</c:v>
                </c:pt>
                <c:pt idx="13871">
                  <c:v>2837.38</c:v>
                </c:pt>
                <c:pt idx="13872">
                  <c:v>2837.4</c:v>
                </c:pt>
                <c:pt idx="13873">
                  <c:v>2837.42</c:v>
                </c:pt>
                <c:pt idx="13874">
                  <c:v>2837.44</c:v>
                </c:pt>
                <c:pt idx="13875">
                  <c:v>2837.46</c:v>
                </c:pt>
                <c:pt idx="13876">
                  <c:v>2837.48</c:v>
                </c:pt>
                <c:pt idx="13877">
                  <c:v>2837.5</c:v>
                </c:pt>
                <c:pt idx="13878">
                  <c:v>2837.52</c:v>
                </c:pt>
                <c:pt idx="13879">
                  <c:v>2837.54</c:v>
                </c:pt>
                <c:pt idx="13880">
                  <c:v>2837.56</c:v>
                </c:pt>
                <c:pt idx="13881">
                  <c:v>2837.58</c:v>
                </c:pt>
                <c:pt idx="13882">
                  <c:v>2837.6</c:v>
                </c:pt>
                <c:pt idx="13883">
                  <c:v>2837.62</c:v>
                </c:pt>
                <c:pt idx="13884">
                  <c:v>2837.64</c:v>
                </c:pt>
                <c:pt idx="13885">
                  <c:v>2837.66</c:v>
                </c:pt>
                <c:pt idx="13886">
                  <c:v>2837.68</c:v>
                </c:pt>
                <c:pt idx="13887">
                  <c:v>2837.7</c:v>
                </c:pt>
                <c:pt idx="13888">
                  <c:v>2837.72</c:v>
                </c:pt>
                <c:pt idx="13889">
                  <c:v>2837.74</c:v>
                </c:pt>
                <c:pt idx="13890">
                  <c:v>2837.7599999999998</c:v>
                </c:pt>
                <c:pt idx="13891">
                  <c:v>2837.7799999999997</c:v>
                </c:pt>
                <c:pt idx="13892">
                  <c:v>2837.8</c:v>
                </c:pt>
                <c:pt idx="13893">
                  <c:v>2837.82</c:v>
                </c:pt>
                <c:pt idx="13894">
                  <c:v>2837.84</c:v>
                </c:pt>
                <c:pt idx="13895">
                  <c:v>2837.86</c:v>
                </c:pt>
                <c:pt idx="13896">
                  <c:v>2837.88</c:v>
                </c:pt>
                <c:pt idx="13897">
                  <c:v>2837.9</c:v>
                </c:pt>
                <c:pt idx="13898">
                  <c:v>2837.92</c:v>
                </c:pt>
                <c:pt idx="13899">
                  <c:v>2837.94</c:v>
                </c:pt>
                <c:pt idx="13900">
                  <c:v>2837.96</c:v>
                </c:pt>
                <c:pt idx="13901">
                  <c:v>2837.98</c:v>
                </c:pt>
                <c:pt idx="13902">
                  <c:v>2838</c:v>
                </c:pt>
                <c:pt idx="13903">
                  <c:v>2838.02</c:v>
                </c:pt>
                <c:pt idx="13904">
                  <c:v>2838.04</c:v>
                </c:pt>
                <c:pt idx="13905">
                  <c:v>2838.06</c:v>
                </c:pt>
                <c:pt idx="13906">
                  <c:v>2838.08</c:v>
                </c:pt>
                <c:pt idx="13907">
                  <c:v>2838.1</c:v>
                </c:pt>
                <c:pt idx="13908">
                  <c:v>2838.12</c:v>
                </c:pt>
                <c:pt idx="13909">
                  <c:v>2838.14</c:v>
                </c:pt>
                <c:pt idx="13910">
                  <c:v>2838.16</c:v>
                </c:pt>
                <c:pt idx="13911">
                  <c:v>2838.18</c:v>
                </c:pt>
                <c:pt idx="13912">
                  <c:v>2838.2</c:v>
                </c:pt>
                <c:pt idx="13913">
                  <c:v>2838.22</c:v>
                </c:pt>
                <c:pt idx="13914">
                  <c:v>2838.24</c:v>
                </c:pt>
                <c:pt idx="13915">
                  <c:v>2838.2599999999998</c:v>
                </c:pt>
                <c:pt idx="13916">
                  <c:v>2838.2799999999997</c:v>
                </c:pt>
                <c:pt idx="13917">
                  <c:v>2838.3</c:v>
                </c:pt>
                <c:pt idx="13918">
                  <c:v>2838.32</c:v>
                </c:pt>
                <c:pt idx="13919">
                  <c:v>2838.34</c:v>
                </c:pt>
                <c:pt idx="13920">
                  <c:v>2838.36</c:v>
                </c:pt>
                <c:pt idx="13921">
                  <c:v>2838.38</c:v>
                </c:pt>
                <c:pt idx="13922">
                  <c:v>2838.4</c:v>
                </c:pt>
                <c:pt idx="13923">
                  <c:v>2838.42</c:v>
                </c:pt>
                <c:pt idx="13924">
                  <c:v>2838.44</c:v>
                </c:pt>
                <c:pt idx="13925">
                  <c:v>2838.46</c:v>
                </c:pt>
                <c:pt idx="13926">
                  <c:v>2838.48</c:v>
                </c:pt>
                <c:pt idx="13927">
                  <c:v>2838.5</c:v>
                </c:pt>
                <c:pt idx="13928">
                  <c:v>2838.52</c:v>
                </c:pt>
                <c:pt idx="13929">
                  <c:v>2838.54</c:v>
                </c:pt>
                <c:pt idx="13930">
                  <c:v>2838.56</c:v>
                </c:pt>
                <c:pt idx="13931">
                  <c:v>2838.58</c:v>
                </c:pt>
                <c:pt idx="13932">
                  <c:v>2838.6</c:v>
                </c:pt>
                <c:pt idx="13933">
                  <c:v>2838.62</c:v>
                </c:pt>
                <c:pt idx="13934">
                  <c:v>2838.64</c:v>
                </c:pt>
                <c:pt idx="13935">
                  <c:v>2838.66</c:v>
                </c:pt>
                <c:pt idx="13936">
                  <c:v>2838.68</c:v>
                </c:pt>
                <c:pt idx="13937">
                  <c:v>2838.7</c:v>
                </c:pt>
                <c:pt idx="13938">
                  <c:v>2838.72</c:v>
                </c:pt>
                <c:pt idx="13939">
                  <c:v>2838.74</c:v>
                </c:pt>
                <c:pt idx="13940">
                  <c:v>2838.7599999999998</c:v>
                </c:pt>
                <c:pt idx="13941">
                  <c:v>2838.7799999999997</c:v>
                </c:pt>
                <c:pt idx="13942">
                  <c:v>2838.8</c:v>
                </c:pt>
                <c:pt idx="13943">
                  <c:v>2838.82</c:v>
                </c:pt>
                <c:pt idx="13944">
                  <c:v>2838.84</c:v>
                </c:pt>
                <c:pt idx="13945">
                  <c:v>2838.86</c:v>
                </c:pt>
                <c:pt idx="13946">
                  <c:v>2838.88</c:v>
                </c:pt>
                <c:pt idx="13947">
                  <c:v>2838.9</c:v>
                </c:pt>
                <c:pt idx="13948">
                  <c:v>2838.92</c:v>
                </c:pt>
                <c:pt idx="13949">
                  <c:v>2838.94</c:v>
                </c:pt>
                <c:pt idx="13950">
                  <c:v>2838.96</c:v>
                </c:pt>
                <c:pt idx="13951">
                  <c:v>2838.98</c:v>
                </c:pt>
                <c:pt idx="13952">
                  <c:v>2839</c:v>
                </c:pt>
                <c:pt idx="13953">
                  <c:v>2839.02</c:v>
                </c:pt>
                <c:pt idx="13954">
                  <c:v>2839.04</c:v>
                </c:pt>
                <c:pt idx="13955">
                  <c:v>2839.06</c:v>
                </c:pt>
                <c:pt idx="13956">
                  <c:v>2839.08</c:v>
                </c:pt>
                <c:pt idx="13957">
                  <c:v>2839.1</c:v>
                </c:pt>
                <c:pt idx="13958">
                  <c:v>2839.12</c:v>
                </c:pt>
                <c:pt idx="13959">
                  <c:v>2839.14</c:v>
                </c:pt>
                <c:pt idx="13960">
                  <c:v>2839.16</c:v>
                </c:pt>
                <c:pt idx="13961">
                  <c:v>2839.18</c:v>
                </c:pt>
                <c:pt idx="13962">
                  <c:v>2839.2</c:v>
                </c:pt>
                <c:pt idx="13963">
                  <c:v>2839.22</c:v>
                </c:pt>
                <c:pt idx="13964">
                  <c:v>2839.24</c:v>
                </c:pt>
                <c:pt idx="13965">
                  <c:v>2839.2599999999998</c:v>
                </c:pt>
                <c:pt idx="13966">
                  <c:v>2839.2799999999997</c:v>
                </c:pt>
                <c:pt idx="13967">
                  <c:v>2839.3</c:v>
                </c:pt>
                <c:pt idx="13968">
                  <c:v>2839.32</c:v>
                </c:pt>
                <c:pt idx="13969">
                  <c:v>2839.34</c:v>
                </c:pt>
                <c:pt idx="13970">
                  <c:v>2839.36</c:v>
                </c:pt>
                <c:pt idx="13971">
                  <c:v>2839.38</c:v>
                </c:pt>
                <c:pt idx="13972">
                  <c:v>2839.4</c:v>
                </c:pt>
                <c:pt idx="13973">
                  <c:v>2839.42</c:v>
                </c:pt>
                <c:pt idx="13974">
                  <c:v>2839.44</c:v>
                </c:pt>
                <c:pt idx="13975">
                  <c:v>2839.46</c:v>
                </c:pt>
                <c:pt idx="13976">
                  <c:v>2839.48</c:v>
                </c:pt>
                <c:pt idx="13977">
                  <c:v>2839.5</c:v>
                </c:pt>
                <c:pt idx="13978">
                  <c:v>2839.52</c:v>
                </c:pt>
                <c:pt idx="13979">
                  <c:v>2839.54</c:v>
                </c:pt>
                <c:pt idx="13980">
                  <c:v>2839.56</c:v>
                </c:pt>
                <c:pt idx="13981">
                  <c:v>2839.58</c:v>
                </c:pt>
                <c:pt idx="13982">
                  <c:v>2839.6</c:v>
                </c:pt>
                <c:pt idx="13983">
                  <c:v>2839.62</c:v>
                </c:pt>
                <c:pt idx="13984">
                  <c:v>2839.64</c:v>
                </c:pt>
                <c:pt idx="13985">
                  <c:v>2839.66</c:v>
                </c:pt>
                <c:pt idx="13986">
                  <c:v>2839.68</c:v>
                </c:pt>
                <c:pt idx="13987">
                  <c:v>2839.7</c:v>
                </c:pt>
                <c:pt idx="13988">
                  <c:v>2839.72</c:v>
                </c:pt>
                <c:pt idx="13989">
                  <c:v>2839.74</c:v>
                </c:pt>
                <c:pt idx="13990">
                  <c:v>2839.7599999999998</c:v>
                </c:pt>
                <c:pt idx="13991">
                  <c:v>2839.7799999999997</c:v>
                </c:pt>
                <c:pt idx="13992">
                  <c:v>2839.8</c:v>
                </c:pt>
                <c:pt idx="13993">
                  <c:v>2839.82</c:v>
                </c:pt>
                <c:pt idx="13994">
                  <c:v>2839.84</c:v>
                </c:pt>
                <c:pt idx="13995">
                  <c:v>2839.86</c:v>
                </c:pt>
                <c:pt idx="13996">
                  <c:v>2839.88</c:v>
                </c:pt>
                <c:pt idx="13997">
                  <c:v>2839.9</c:v>
                </c:pt>
                <c:pt idx="13998">
                  <c:v>2839.92</c:v>
                </c:pt>
                <c:pt idx="13999">
                  <c:v>2839.94</c:v>
                </c:pt>
                <c:pt idx="14000">
                  <c:v>2839.96</c:v>
                </c:pt>
                <c:pt idx="14001">
                  <c:v>2839.98</c:v>
                </c:pt>
                <c:pt idx="14002">
                  <c:v>2840</c:v>
                </c:pt>
                <c:pt idx="14003">
                  <c:v>2840.02</c:v>
                </c:pt>
                <c:pt idx="14004">
                  <c:v>2840.04</c:v>
                </c:pt>
                <c:pt idx="14005">
                  <c:v>2840.06</c:v>
                </c:pt>
                <c:pt idx="14006">
                  <c:v>2840.08</c:v>
                </c:pt>
                <c:pt idx="14007">
                  <c:v>2840.1</c:v>
                </c:pt>
                <c:pt idx="14008">
                  <c:v>2840.12</c:v>
                </c:pt>
                <c:pt idx="14009">
                  <c:v>2840.14</c:v>
                </c:pt>
                <c:pt idx="14010">
                  <c:v>2840.16</c:v>
                </c:pt>
                <c:pt idx="14011">
                  <c:v>2840.18</c:v>
                </c:pt>
                <c:pt idx="14012">
                  <c:v>2840.2</c:v>
                </c:pt>
                <c:pt idx="14013">
                  <c:v>2840.22</c:v>
                </c:pt>
                <c:pt idx="14014">
                  <c:v>2840.24</c:v>
                </c:pt>
                <c:pt idx="14015">
                  <c:v>2840.2599999999998</c:v>
                </c:pt>
                <c:pt idx="14016">
                  <c:v>2840.2799999999997</c:v>
                </c:pt>
                <c:pt idx="14017">
                  <c:v>2840.3</c:v>
                </c:pt>
                <c:pt idx="14018">
                  <c:v>2840.32</c:v>
                </c:pt>
                <c:pt idx="14019">
                  <c:v>2840.34</c:v>
                </c:pt>
                <c:pt idx="14020">
                  <c:v>2840.36</c:v>
                </c:pt>
                <c:pt idx="14021">
                  <c:v>2840.38</c:v>
                </c:pt>
                <c:pt idx="14022">
                  <c:v>2840.4</c:v>
                </c:pt>
                <c:pt idx="14023">
                  <c:v>2840.42</c:v>
                </c:pt>
                <c:pt idx="14024">
                  <c:v>2840.44</c:v>
                </c:pt>
                <c:pt idx="14025">
                  <c:v>2840.46</c:v>
                </c:pt>
                <c:pt idx="14026">
                  <c:v>2840.48</c:v>
                </c:pt>
                <c:pt idx="14027">
                  <c:v>2840.5</c:v>
                </c:pt>
                <c:pt idx="14028">
                  <c:v>2840.52</c:v>
                </c:pt>
                <c:pt idx="14029">
                  <c:v>2840.54</c:v>
                </c:pt>
                <c:pt idx="14030">
                  <c:v>2840.56</c:v>
                </c:pt>
                <c:pt idx="14031">
                  <c:v>2840.58</c:v>
                </c:pt>
                <c:pt idx="14032">
                  <c:v>2840.6</c:v>
                </c:pt>
                <c:pt idx="14033">
                  <c:v>2840.62</c:v>
                </c:pt>
                <c:pt idx="14034">
                  <c:v>2840.64</c:v>
                </c:pt>
                <c:pt idx="14035">
                  <c:v>2840.66</c:v>
                </c:pt>
                <c:pt idx="14036">
                  <c:v>2840.68</c:v>
                </c:pt>
                <c:pt idx="14037">
                  <c:v>2840.7</c:v>
                </c:pt>
                <c:pt idx="14038">
                  <c:v>2840.72</c:v>
                </c:pt>
                <c:pt idx="14039">
                  <c:v>2840.74</c:v>
                </c:pt>
                <c:pt idx="14040">
                  <c:v>2840.7599999999998</c:v>
                </c:pt>
                <c:pt idx="14041">
                  <c:v>2840.7799999999997</c:v>
                </c:pt>
                <c:pt idx="14042">
                  <c:v>2840.8</c:v>
                </c:pt>
                <c:pt idx="14043">
                  <c:v>2840.82</c:v>
                </c:pt>
                <c:pt idx="14044">
                  <c:v>2840.84</c:v>
                </c:pt>
                <c:pt idx="14045">
                  <c:v>2840.86</c:v>
                </c:pt>
                <c:pt idx="14046">
                  <c:v>2840.88</c:v>
                </c:pt>
                <c:pt idx="14047">
                  <c:v>2840.9</c:v>
                </c:pt>
                <c:pt idx="14048">
                  <c:v>2840.92</c:v>
                </c:pt>
                <c:pt idx="14049">
                  <c:v>2840.94</c:v>
                </c:pt>
                <c:pt idx="14050">
                  <c:v>2840.96</c:v>
                </c:pt>
                <c:pt idx="14051">
                  <c:v>2840.98</c:v>
                </c:pt>
                <c:pt idx="14052">
                  <c:v>2841</c:v>
                </c:pt>
                <c:pt idx="14053">
                  <c:v>2841.02</c:v>
                </c:pt>
                <c:pt idx="14054">
                  <c:v>2841.04</c:v>
                </c:pt>
                <c:pt idx="14055">
                  <c:v>2841.06</c:v>
                </c:pt>
                <c:pt idx="14056">
                  <c:v>2841.08</c:v>
                </c:pt>
                <c:pt idx="14057">
                  <c:v>2841.1</c:v>
                </c:pt>
                <c:pt idx="14058">
                  <c:v>2841.12</c:v>
                </c:pt>
                <c:pt idx="14059">
                  <c:v>2841.14</c:v>
                </c:pt>
                <c:pt idx="14060">
                  <c:v>2841.16</c:v>
                </c:pt>
                <c:pt idx="14061">
                  <c:v>2841.18</c:v>
                </c:pt>
                <c:pt idx="14062">
                  <c:v>2841.2</c:v>
                </c:pt>
                <c:pt idx="14063">
                  <c:v>2841.22</c:v>
                </c:pt>
                <c:pt idx="14064">
                  <c:v>2841.24</c:v>
                </c:pt>
                <c:pt idx="14065">
                  <c:v>2841.2599999999998</c:v>
                </c:pt>
                <c:pt idx="14066">
                  <c:v>2841.2799999999997</c:v>
                </c:pt>
                <c:pt idx="14067">
                  <c:v>2841.3</c:v>
                </c:pt>
                <c:pt idx="14068">
                  <c:v>2841.32</c:v>
                </c:pt>
                <c:pt idx="14069">
                  <c:v>2841.34</c:v>
                </c:pt>
                <c:pt idx="14070">
                  <c:v>2841.36</c:v>
                </c:pt>
                <c:pt idx="14071">
                  <c:v>2841.38</c:v>
                </c:pt>
                <c:pt idx="14072">
                  <c:v>2841.4</c:v>
                </c:pt>
                <c:pt idx="14073">
                  <c:v>2841.42</c:v>
                </c:pt>
                <c:pt idx="14074">
                  <c:v>2841.44</c:v>
                </c:pt>
                <c:pt idx="14075">
                  <c:v>2841.46</c:v>
                </c:pt>
                <c:pt idx="14076">
                  <c:v>2841.48</c:v>
                </c:pt>
                <c:pt idx="14077">
                  <c:v>2841.5</c:v>
                </c:pt>
                <c:pt idx="14078">
                  <c:v>2841.52</c:v>
                </c:pt>
                <c:pt idx="14079">
                  <c:v>2841.54</c:v>
                </c:pt>
                <c:pt idx="14080">
                  <c:v>2841.56</c:v>
                </c:pt>
                <c:pt idx="14081">
                  <c:v>2841.58</c:v>
                </c:pt>
                <c:pt idx="14082">
                  <c:v>2841.6</c:v>
                </c:pt>
                <c:pt idx="14083">
                  <c:v>2841.62</c:v>
                </c:pt>
                <c:pt idx="14084">
                  <c:v>2841.64</c:v>
                </c:pt>
                <c:pt idx="14085">
                  <c:v>2841.66</c:v>
                </c:pt>
                <c:pt idx="14086">
                  <c:v>2841.68</c:v>
                </c:pt>
                <c:pt idx="14087">
                  <c:v>2841.7</c:v>
                </c:pt>
                <c:pt idx="14088">
                  <c:v>2841.72</c:v>
                </c:pt>
                <c:pt idx="14089">
                  <c:v>2841.74</c:v>
                </c:pt>
                <c:pt idx="14090">
                  <c:v>2841.7599999999998</c:v>
                </c:pt>
                <c:pt idx="14091">
                  <c:v>2841.7799999999997</c:v>
                </c:pt>
                <c:pt idx="14092">
                  <c:v>2841.8</c:v>
                </c:pt>
                <c:pt idx="14093">
                  <c:v>2841.82</c:v>
                </c:pt>
                <c:pt idx="14094">
                  <c:v>2841.84</c:v>
                </c:pt>
                <c:pt idx="14095">
                  <c:v>2841.86</c:v>
                </c:pt>
                <c:pt idx="14096">
                  <c:v>2841.88</c:v>
                </c:pt>
                <c:pt idx="14097">
                  <c:v>2841.9</c:v>
                </c:pt>
                <c:pt idx="14098">
                  <c:v>2841.92</c:v>
                </c:pt>
                <c:pt idx="14099">
                  <c:v>2841.94</c:v>
                </c:pt>
                <c:pt idx="14100">
                  <c:v>2841.96</c:v>
                </c:pt>
                <c:pt idx="14101">
                  <c:v>2841.98</c:v>
                </c:pt>
                <c:pt idx="14102">
                  <c:v>2842</c:v>
                </c:pt>
                <c:pt idx="14103">
                  <c:v>2842.02</c:v>
                </c:pt>
                <c:pt idx="14104">
                  <c:v>2842.04</c:v>
                </c:pt>
                <c:pt idx="14105">
                  <c:v>2842.06</c:v>
                </c:pt>
                <c:pt idx="14106">
                  <c:v>2842.08</c:v>
                </c:pt>
                <c:pt idx="14107">
                  <c:v>2842.1</c:v>
                </c:pt>
                <c:pt idx="14108">
                  <c:v>2842.12</c:v>
                </c:pt>
                <c:pt idx="14109">
                  <c:v>2842.14</c:v>
                </c:pt>
                <c:pt idx="14110">
                  <c:v>2842.16</c:v>
                </c:pt>
                <c:pt idx="14111">
                  <c:v>2842.18</c:v>
                </c:pt>
                <c:pt idx="14112">
                  <c:v>2842.2</c:v>
                </c:pt>
                <c:pt idx="14113">
                  <c:v>2842.22</c:v>
                </c:pt>
                <c:pt idx="14114">
                  <c:v>2842.24</c:v>
                </c:pt>
                <c:pt idx="14115">
                  <c:v>2842.2599999999998</c:v>
                </c:pt>
                <c:pt idx="14116">
                  <c:v>2842.2799999999997</c:v>
                </c:pt>
                <c:pt idx="14117">
                  <c:v>2842.3</c:v>
                </c:pt>
                <c:pt idx="14118">
                  <c:v>2842.32</c:v>
                </c:pt>
                <c:pt idx="14119">
                  <c:v>2842.34</c:v>
                </c:pt>
                <c:pt idx="14120">
                  <c:v>2842.36</c:v>
                </c:pt>
                <c:pt idx="14121">
                  <c:v>2842.38</c:v>
                </c:pt>
                <c:pt idx="14122">
                  <c:v>2842.4</c:v>
                </c:pt>
                <c:pt idx="14123">
                  <c:v>2842.42</c:v>
                </c:pt>
                <c:pt idx="14124">
                  <c:v>2842.44</c:v>
                </c:pt>
                <c:pt idx="14125">
                  <c:v>2842.46</c:v>
                </c:pt>
                <c:pt idx="14126">
                  <c:v>2842.48</c:v>
                </c:pt>
                <c:pt idx="14127">
                  <c:v>2842.5</c:v>
                </c:pt>
                <c:pt idx="14128">
                  <c:v>2842.52</c:v>
                </c:pt>
                <c:pt idx="14129">
                  <c:v>2842.54</c:v>
                </c:pt>
                <c:pt idx="14130">
                  <c:v>2842.56</c:v>
                </c:pt>
                <c:pt idx="14131">
                  <c:v>2842.58</c:v>
                </c:pt>
                <c:pt idx="14132">
                  <c:v>2842.6</c:v>
                </c:pt>
                <c:pt idx="14133">
                  <c:v>2842.62</c:v>
                </c:pt>
                <c:pt idx="14134">
                  <c:v>2842.64</c:v>
                </c:pt>
                <c:pt idx="14135">
                  <c:v>2842.66</c:v>
                </c:pt>
                <c:pt idx="14136">
                  <c:v>2842.68</c:v>
                </c:pt>
                <c:pt idx="14137">
                  <c:v>2842.7</c:v>
                </c:pt>
                <c:pt idx="14138">
                  <c:v>2842.72</c:v>
                </c:pt>
                <c:pt idx="14139">
                  <c:v>2842.74</c:v>
                </c:pt>
                <c:pt idx="14140">
                  <c:v>2842.7599999999998</c:v>
                </c:pt>
                <c:pt idx="14141">
                  <c:v>2842.7799999999997</c:v>
                </c:pt>
                <c:pt idx="14142">
                  <c:v>2842.8</c:v>
                </c:pt>
                <c:pt idx="14143">
                  <c:v>2842.82</c:v>
                </c:pt>
                <c:pt idx="14144">
                  <c:v>2842.84</c:v>
                </c:pt>
                <c:pt idx="14145">
                  <c:v>2842.86</c:v>
                </c:pt>
                <c:pt idx="14146">
                  <c:v>2842.88</c:v>
                </c:pt>
                <c:pt idx="14147">
                  <c:v>2842.9</c:v>
                </c:pt>
                <c:pt idx="14148">
                  <c:v>2842.92</c:v>
                </c:pt>
                <c:pt idx="14149">
                  <c:v>2842.94</c:v>
                </c:pt>
                <c:pt idx="14150">
                  <c:v>2842.96</c:v>
                </c:pt>
                <c:pt idx="14151">
                  <c:v>2842.98</c:v>
                </c:pt>
                <c:pt idx="14152">
                  <c:v>2843</c:v>
                </c:pt>
                <c:pt idx="14153">
                  <c:v>2843.02</c:v>
                </c:pt>
                <c:pt idx="14154">
                  <c:v>2843.04</c:v>
                </c:pt>
                <c:pt idx="14155">
                  <c:v>2843.06</c:v>
                </c:pt>
                <c:pt idx="14156">
                  <c:v>2843.08</c:v>
                </c:pt>
                <c:pt idx="14157">
                  <c:v>2843.1</c:v>
                </c:pt>
                <c:pt idx="14158">
                  <c:v>2843.12</c:v>
                </c:pt>
                <c:pt idx="14159">
                  <c:v>2843.14</c:v>
                </c:pt>
                <c:pt idx="14160">
                  <c:v>2843.16</c:v>
                </c:pt>
                <c:pt idx="14161">
                  <c:v>2843.18</c:v>
                </c:pt>
                <c:pt idx="14162">
                  <c:v>2843.2</c:v>
                </c:pt>
                <c:pt idx="14163">
                  <c:v>2843.22</c:v>
                </c:pt>
                <c:pt idx="14164">
                  <c:v>2843.24</c:v>
                </c:pt>
                <c:pt idx="14165">
                  <c:v>2843.2599999999998</c:v>
                </c:pt>
                <c:pt idx="14166">
                  <c:v>2843.2799999999997</c:v>
                </c:pt>
                <c:pt idx="14167">
                  <c:v>2843.3</c:v>
                </c:pt>
                <c:pt idx="14168">
                  <c:v>2843.32</c:v>
                </c:pt>
                <c:pt idx="14169">
                  <c:v>2843.34</c:v>
                </c:pt>
                <c:pt idx="14170">
                  <c:v>2843.36</c:v>
                </c:pt>
                <c:pt idx="14171">
                  <c:v>2843.38</c:v>
                </c:pt>
                <c:pt idx="14172">
                  <c:v>2843.4</c:v>
                </c:pt>
                <c:pt idx="14173">
                  <c:v>2843.42</c:v>
                </c:pt>
                <c:pt idx="14174">
                  <c:v>2843.44</c:v>
                </c:pt>
                <c:pt idx="14175">
                  <c:v>2843.46</c:v>
                </c:pt>
                <c:pt idx="14176">
                  <c:v>2843.48</c:v>
                </c:pt>
                <c:pt idx="14177">
                  <c:v>2843.5</c:v>
                </c:pt>
                <c:pt idx="14178">
                  <c:v>2843.52</c:v>
                </c:pt>
                <c:pt idx="14179">
                  <c:v>2843.54</c:v>
                </c:pt>
                <c:pt idx="14180">
                  <c:v>2843.56</c:v>
                </c:pt>
                <c:pt idx="14181">
                  <c:v>2843.58</c:v>
                </c:pt>
                <c:pt idx="14182">
                  <c:v>2843.6</c:v>
                </c:pt>
                <c:pt idx="14183">
                  <c:v>2843.62</c:v>
                </c:pt>
                <c:pt idx="14184">
                  <c:v>2843.64</c:v>
                </c:pt>
                <c:pt idx="14185">
                  <c:v>2843.66</c:v>
                </c:pt>
                <c:pt idx="14186">
                  <c:v>2843.68</c:v>
                </c:pt>
                <c:pt idx="14187">
                  <c:v>2843.7</c:v>
                </c:pt>
                <c:pt idx="14188">
                  <c:v>2843.72</c:v>
                </c:pt>
                <c:pt idx="14189">
                  <c:v>2843.74</c:v>
                </c:pt>
                <c:pt idx="14190">
                  <c:v>2843.7599999999998</c:v>
                </c:pt>
                <c:pt idx="14191">
                  <c:v>2843.7799999999997</c:v>
                </c:pt>
                <c:pt idx="14192">
                  <c:v>2843.8</c:v>
                </c:pt>
                <c:pt idx="14193">
                  <c:v>2843.82</c:v>
                </c:pt>
                <c:pt idx="14194">
                  <c:v>2843.84</c:v>
                </c:pt>
                <c:pt idx="14195">
                  <c:v>2843.86</c:v>
                </c:pt>
                <c:pt idx="14196">
                  <c:v>2843.88</c:v>
                </c:pt>
                <c:pt idx="14197">
                  <c:v>2843.9</c:v>
                </c:pt>
                <c:pt idx="14198">
                  <c:v>2843.92</c:v>
                </c:pt>
                <c:pt idx="14199">
                  <c:v>2843.94</c:v>
                </c:pt>
                <c:pt idx="14200">
                  <c:v>2843.96</c:v>
                </c:pt>
                <c:pt idx="14201">
                  <c:v>2843.98</c:v>
                </c:pt>
                <c:pt idx="14202">
                  <c:v>2844</c:v>
                </c:pt>
                <c:pt idx="14203">
                  <c:v>2844.02</c:v>
                </c:pt>
                <c:pt idx="14204">
                  <c:v>2844.04</c:v>
                </c:pt>
                <c:pt idx="14205">
                  <c:v>2844.06</c:v>
                </c:pt>
                <c:pt idx="14206">
                  <c:v>2844.08</c:v>
                </c:pt>
                <c:pt idx="14207">
                  <c:v>2844.1</c:v>
                </c:pt>
                <c:pt idx="14208">
                  <c:v>2844.12</c:v>
                </c:pt>
                <c:pt idx="14209">
                  <c:v>2844.14</c:v>
                </c:pt>
                <c:pt idx="14210">
                  <c:v>2844.16</c:v>
                </c:pt>
                <c:pt idx="14211">
                  <c:v>2844.18</c:v>
                </c:pt>
                <c:pt idx="14212">
                  <c:v>2844.2</c:v>
                </c:pt>
                <c:pt idx="14213">
                  <c:v>2844.22</c:v>
                </c:pt>
                <c:pt idx="14214">
                  <c:v>2844.24</c:v>
                </c:pt>
                <c:pt idx="14215">
                  <c:v>2844.2599999999998</c:v>
                </c:pt>
                <c:pt idx="14216">
                  <c:v>2844.2799999999997</c:v>
                </c:pt>
                <c:pt idx="14217">
                  <c:v>2844.3</c:v>
                </c:pt>
                <c:pt idx="14218">
                  <c:v>2844.32</c:v>
                </c:pt>
                <c:pt idx="14219">
                  <c:v>2844.34</c:v>
                </c:pt>
                <c:pt idx="14220">
                  <c:v>2844.36</c:v>
                </c:pt>
                <c:pt idx="14221">
                  <c:v>2844.38</c:v>
                </c:pt>
                <c:pt idx="14222">
                  <c:v>2844.4</c:v>
                </c:pt>
                <c:pt idx="14223">
                  <c:v>2844.42</c:v>
                </c:pt>
                <c:pt idx="14224">
                  <c:v>2844.44</c:v>
                </c:pt>
                <c:pt idx="14225">
                  <c:v>2844.46</c:v>
                </c:pt>
                <c:pt idx="14226">
                  <c:v>2844.48</c:v>
                </c:pt>
                <c:pt idx="14227">
                  <c:v>2844.5</c:v>
                </c:pt>
                <c:pt idx="14228">
                  <c:v>2844.52</c:v>
                </c:pt>
                <c:pt idx="14229">
                  <c:v>2844.54</c:v>
                </c:pt>
                <c:pt idx="14230">
                  <c:v>2844.56</c:v>
                </c:pt>
                <c:pt idx="14231">
                  <c:v>2844.58</c:v>
                </c:pt>
                <c:pt idx="14232">
                  <c:v>2844.6</c:v>
                </c:pt>
                <c:pt idx="14233">
                  <c:v>2844.62</c:v>
                </c:pt>
                <c:pt idx="14234">
                  <c:v>2844.64</c:v>
                </c:pt>
                <c:pt idx="14235">
                  <c:v>2844.66</c:v>
                </c:pt>
                <c:pt idx="14236">
                  <c:v>2844.68</c:v>
                </c:pt>
                <c:pt idx="14237">
                  <c:v>2844.7</c:v>
                </c:pt>
                <c:pt idx="14238">
                  <c:v>2844.72</c:v>
                </c:pt>
                <c:pt idx="14239">
                  <c:v>2844.74</c:v>
                </c:pt>
                <c:pt idx="14240">
                  <c:v>2844.7599999999998</c:v>
                </c:pt>
                <c:pt idx="14241">
                  <c:v>2844.7799999999997</c:v>
                </c:pt>
                <c:pt idx="14242">
                  <c:v>2844.8</c:v>
                </c:pt>
                <c:pt idx="14243">
                  <c:v>2844.82</c:v>
                </c:pt>
                <c:pt idx="14244">
                  <c:v>2844.84</c:v>
                </c:pt>
                <c:pt idx="14245">
                  <c:v>2844.86</c:v>
                </c:pt>
                <c:pt idx="14246">
                  <c:v>2844.88</c:v>
                </c:pt>
                <c:pt idx="14247">
                  <c:v>2844.9</c:v>
                </c:pt>
                <c:pt idx="14248">
                  <c:v>2844.92</c:v>
                </c:pt>
                <c:pt idx="14249">
                  <c:v>2844.94</c:v>
                </c:pt>
                <c:pt idx="14250">
                  <c:v>2844.96</c:v>
                </c:pt>
                <c:pt idx="14251">
                  <c:v>2844.98</c:v>
                </c:pt>
                <c:pt idx="14252">
                  <c:v>2845</c:v>
                </c:pt>
                <c:pt idx="14253">
                  <c:v>2845.02</c:v>
                </c:pt>
                <c:pt idx="14254">
                  <c:v>2845.04</c:v>
                </c:pt>
                <c:pt idx="14255">
                  <c:v>2845.06</c:v>
                </c:pt>
                <c:pt idx="14256">
                  <c:v>2845.08</c:v>
                </c:pt>
                <c:pt idx="14257">
                  <c:v>2845.1</c:v>
                </c:pt>
                <c:pt idx="14258">
                  <c:v>2845.12</c:v>
                </c:pt>
                <c:pt idx="14259">
                  <c:v>2845.14</c:v>
                </c:pt>
                <c:pt idx="14260">
                  <c:v>2845.16</c:v>
                </c:pt>
                <c:pt idx="14261">
                  <c:v>2845.18</c:v>
                </c:pt>
                <c:pt idx="14262">
                  <c:v>2845.2</c:v>
                </c:pt>
                <c:pt idx="14263">
                  <c:v>2845.22</c:v>
                </c:pt>
                <c:pt idx="14264">
                  <c:v>2845.24</c:v>
                </c:pt>
                <c:pt idx="14265">
                  <c:v>2845.2599999999998</c:v>
                </c:pt>
                <c:pt idx="14266">
                  <c:v>2845.2799999999997</c:v>
                </c:pt>
                <c:pt idx="14267">
                  <c:v>2845.3</c:v>
                </c:pt>
                <c:pt idx="14268">
                  <c:v>2845.32</c:v>
                </c:pt>
                <c:pt idx="14269">
                  <c:v>2845.34</c:v>
                </c:pt>
                <c:pt idx="14270">
                  <c:v>2845.36</c:v>
                </c:pt>
                <c:pt idx="14271">
                  <c:v>2845.38</c:v>
                </c:pt>
                <c:pt idx="14272">
                  <c:v>2845.4</c:v>
                </c:pt>
                <c:pt idx="14273">
                  <c:v>2845.42</c:v>
                </c:pt>
                <c:pt idx="14274">
                  <c:v>2845.44</c:v>
                </c:pt>
                <c:pt idx="14275">
                  <c:v>2845.46</c:v>
                </c:pt>
                <c:pt idx="14276">
                  <c:v>2845.48</c:v>
                </c:pt>
                <c:pt idx="14277">
                  <c:v>2845.5</c:v>
                </c:pt>
                <c:pt idx="14278">
                  <c:v>2845.52</c:v>
                </c:pt>
                <c:pt idx="14279">
                  <c:v>2845.54</c:v>
                </c:pt>
                <c:pt idx="14280">
                  <c:v>2845.56</c:v>
                </c:pt>
                <c:pt idx="14281">
                  <c:v>2845.58</c:v>
                </c:pt>
                <c:pt idx="14282">
                  <c:v>2845.6</c:v>
                </c:pt>
                <c:pt idx="14283">
                  <c:v>2845.62</c:v>
                </c:pt>
                <c:pt idx="14284">
                  <c:v>2845.64</c:v>
                </c:pt>
                <c:pt idx="14285">
                  <c:v>2845.66</c:v>
                </c:pt>
                <c:pt idx="14286">
                  <c:v>2845.68</c:v>
                </c:pt>
                <c:pt idx="14287">
                  <c:v>2845.7</c:v>
                </c:pt>
                <c:pt idx="14288">
                  <c:v>2845.72</c:v>
                </c:pt>
                <c:pt idx="14289">
                  <c:v>2845.74</c:v>
                </c:pt>
                <c:pt idx="14290">
                  <c:v>2845.7599999999998</c:v>
                </c:pt>
                <c:pt idx="14291">
                  <c:v>2845.7799999999997</c:v>
                </c:pt>
                <c:pt idx="14292">
                  <c:v>2845.8</c:v>
                </c:pt>
                <c:pt idx="14293">
                  <c:v>2845.82</c:v>
                </c:pt>
                <c:pt idx="14294">
                  <c:v>2845.84</c:v>
                </c:pt>
                <c:pt idx="14295">
                  <c:v>2845.86</c:v>
                </c:pt>
                <c:pt idx="14296">
                  <c:v>2845.88</c:v>
                </c:pt>
                <c:pt idx="14297">
                  <c:v>2845.9</c:v>
                </c:pt>
                <c:pt idx="14298">
                  <c:v>2845.92</c:v>
                </c:pt>
                <c:pt idx="14299">
                  <c:v>2845.94</c:v>
                </c:pt>
                <c:pt idx="14300">
                  <c:v>2845.96</c:v>
                </c:pt>
                <c:pt idx="14301">
                  <c:v>2845.98</c:v>
                </c:pt>
                <c:pt idx="14302">
                  <c:v>2846</c:v>
                </c:pt>
                <c:pt idx="14303">
                  <c:v>2846.02</c:v>
                </c:pt>
                <c:pt idx="14304">
                  <c:v>2846.04</c:v>
                </c:pt>
                <c:pt idx="14305">
                  <c:v>2846.06</c:v>
                </c:pt>
                <c:pt idx="14306">
                  <c:v>2846.08</c:v>
                </c:pt>
                <c:pt idx="14307">
                  <c:v>2846.1</c:v>
                </c:pt>
                <c:pt idx="14308">
                  <c:v>2846.12</c:v>
                </c:pt>
                <c:pt idx="14309">
                  <c:v>2846.14</c:v>
                </c:pt>
                <c:pt idx="14310">
                  <c:v>2846.16</c:v>
                </c:pt>
                <c:pt idx="14311">
                  <c:v>2846.18</c:v>
                </c:pt>
                <c:pt idx="14312">
                  <c:v>2846.2</c:v>
                </c:pt>
                <c:pt idx="14313">
                  <c:v>2846.22</c:v>
                </c:pt>
                <c:pt idx="14314">
                  <c:v>2846.24</c:v>
                </c:pt>
                <c:pt idx="14315">
                  <c:v>2846.2599999999998</c:v>
                </c:pt>
                <c:pt idx="14316">
                  <c:v>2846.2799999999997</c:v>
                </c:pt>
                <c:pt idx="14317">
                  <c:v>2846.3</c:v>
                </c:pt>
                <c:pt idx="14318">
                  <c:v>2846.32</c:v>
                </c:pt>
                <c:pt idx="14319">
                  <c:v>2846.34</c:v>
                </c:pt>
                <c:pt idx="14320">
                  <c:v>2846.36</c:v>
                </c:pt>
                <c:pt idx="14321">
                  <c:v>2846.38</c:v>
                </c:pt>
                <c:pt idx="14322">
                  <c:v>2846.4</c:v>
                </c:pt>
                <c:pt idx="14323">
                  <c:v>2846.42</c:v>
                </c:pt>
                <c:pt idx="14324">
                  <c:v>2846.44</c:v>
                </c:pt>
                <c:pt idx="14325">
                  <c:v>2846.46</c:v>
                </c:pt>
                <c:pt idx="14326">
                  <c:v>2846.48</c:v>
                </c:pt>
                <c:pt idx="14327">
                  <c:v>2846.5</c:v>
                </c:pt>
                <c:pt idx="14328">
                  <c:v>2846.52</c:v>
                </c:pt>
                <c:pt idx="14329">
                  <c:v>2846.54</c:v>
                </c:pt>
                <c:pt idx="14330">
                  <c:v>2846.56</c:v>
                </c:pt>
                <c:pt idx="14331">
                  <c:v>2846.58</c:v>
                </c:pt>
                <c:pt idx="14332">
                  <c:v>2846.6</c:v>
                </c:pt>
                <c:pt idx="14333">
                  <c:v>2846.62</c:v>
                </c:pt>
                <c:pt idx="14334">
                  <c:v>2846.64</c:v>
                </c:pt>
                <c:pt idx="14335">
                  <c:v>2846.66</c:v>
                </c:pt>
                <c:pt idx="14336">
                  <c:v>2846.68</c:v>
                </c:pt>
                <c:pt idx="14337">
                  <c:v>2846.7</c:v>
                </c:pt>
                <c:pt idx="14338">
                  <c:v>2846.72</c:v>
                </c:pt>
                <c:pt idx="14339">
                  <c:v>2846.74</c:v>
                </c:pt>
                <c:pt idx="14340">
                  <c:v>2846.7599999999998</c:v>
                </c:pt>
                <c:pt idx="14341">
                  <c:v>2846.7799999999997</c:v>
                </c:pt>
                <c:pt idx="14342">
                  <c:v>2846.8</c:v>
                </c:pt>
                <c:pt idx="14343">
                  <c:v>2846.82</c:v>
                </c:pt>
                <c:pt idx="14344">
                  <c:v>2846.84</c:v>
                </c:pt>
                <c:pt idx="14345">
                  <c:v>2846.86</c:v>
                </c:pt>
                <c:pt idx="14346">
                  <c:v>2846.88</c:v>
                </c:pt>
                <c:pt idx="14347">
                  <c:v>2846.9</c:v>
                </c:pt>
                <c:pt idx="14348">
                  <c:v>2846.92</c:v>
                </c:pt>
                <c:pt idx="14349">
                  <c:v>2846.94</c:v>
                </c:pt>
                <c:pt idx="14350">
                  <c:v>2846.96</c:v>
                </c:pt>
                <c:pt idx="14351">
                  <c:v>2846.98</c:v>
                </c:pt>
                <c:pt idx="14352">
                  <c:v>2847</c:v>
                </c:pt>
                <c:pt idx="14353">
                  <c:v>2847.02</c:v>
                </c:pt>
                <c:pt idx="14354">
                  <c:v>2847.04</c:v>
                </c:pt>
                <c:pt idx="14355">
                  <c:v>2847.06</c:v>
                </c:pt>
                <c:pt idx="14356">
                  <c:v>2847.08</c:v>
                </c:pt>
                <c:pt idx="14357">
                  <c:v>2847.1</c:v>
                </c:pt>
                <c:pt idx="14358">
                  <c:v>2847.12</c:v>
                </c:pt>
                <c:pt idx="14359">
                  <c:v>2847.14</c:v>
                </c:pt>
                <c:pt idx="14360">
                  <c:v>2847.16</c:v>
                </c:pt>
                <c:pt idx="14361">
                  <c:v>2847.18</c:v>
                </c:pt>
                <c:pt idx="14362">
                  <c:v>2847.2</c:v>
                </c:pt>
                <c:pt idx="14363">
                  <c:v>2847.22</c:v>
                </c:pt>
                <c:pt idx="14364">
                  <c:v>2847.24</c:v>
                </c:pt>
                <c:pt idx="14365">
                  <c:v>2847.2599999999998</c:v>
                </c:pt>
                <c:pt idx="14366">
                  <c:v>2847.2799999999997</c:v>
                </c:pt>
                <c:pt idx="14367">
                  <c:v>2847.3</c:v>
                </c:pt>
                <c:pt idx="14368">
                  <c:v>2847.32</c:v>
                </c:pt>
                <c:pt idx="14369">
                  <c:v>2847.34</c:v>
                </c:pt>
                <c:pt idx="14370">
                  <c:v>2847.36</c:v>
                </c:pt>
                <c:pt idx="14371">
                  <c:v>2847.38</c:v>
                </c:pt>
                <c:pt idx="14372">
                  <c:v>2847.4</c:v>
                </c:pt>
                <c:pt idx="14373">
                  <c:v>2847.42</c:v>
                </c:pt>
                <c:pt idx="14374">
                  <c:v>2847.44</c:v>
                </c:pt>
                <c:pt idx="14375">
                  <c:v>2847.46</c:v>
                </c:pt>
                <c:pt idx="14376">
                  <c:v>2847.48</c:v>
                </c:pt>
                <c:pt idx="14377">
                  <c:v>2847.5</c:v>
                </c:pt>
                <c:pt idx="14378">
                  <c:v>2847.52</c:v>
                </c:pt>
                <c:pt idx="14379">
                  <c:v>2847.54</c:v>
                </c:pt>
                <c:pt idx="14380">
                  <c:v>2847.56</c:v>
                </c:pt>
                <c:pt idx="14381">
                  <c:v>2847.58</c:v>
                </c:pt>
                <c:pt idx="14382">
                  <c:v>2847.6</c:v>
                </c:pt>
                <c:pt idx="14383">
                  <c:v>2847.62</c:v>
                </c:pt>
                <c:pt idx="14384">
                  <c:v>2847.64</c:v>
                </c:pt>
                <c:pt idx="14385">
                  <c:v>2847.66</c:v>
                </c:pt>
                <c:pt idx="14386">
                  <c:v>2847.68</c:v>
                </c:pt>
                <c:pt idx="14387">
                  <c:v>2847.7</c:v>
                </c:pt>
                <c:pt idx="14388">
                  <c:v>2847.72</c:v>
                </c:pt>
                <c:pt idx="14389">
                  <c:v>2847.74</c:v>
                </c:pt>
                <c:pt idx="14390">
                  <c:v>2847.7599999999998</c:v>
                </c:pt>
                <c:pt idx="14391">
                  <c:v>2847.7799999999997</c:v>
                </c:pt>
                <c:pt idx="14392">
                  <c:v>2847.8</c:v>
                </c:pt>
                <c:pt idx="14393">
                  <c:v>2847.82</c:v>
                </c:pt>
                <c:pt idx="14394">
                  <c:v>2847.84</c:v>
                </c:pt>
                <c:pt idx="14395">
                  <c:v>2847.86</c:v>
                </c:pt>
                <c:pt idx="14396">
                  <c:v>2847.88</c:v>
                </c:pt>
                <c:pt idx="14397">
                  <c:v>2847.9</c:v>
                </c:pt>
                <c:pt idx="14398">
                  <c:v>2847.92</c:v>
                </c:pt>
                <c:pt idx="14399">
                  <c:v>2847.94</c:v>
                </c:pt>
                <c:pt idx="14400">
                  <c:v>2847.96</c:v>
                </c:pt>
                <c:pt idx="14401">
                  <c:v>2847.98</c:v>
                </c:pt>
                <c:pt idx="14402">
                  <c:v>2848</c:v>
                </c:pt>
                <c:pt idx="14403">
                  <c:v>2848.02</c:v>
                </c:pt>
                <c:pt idx="14404">
                  <c:v>2848.04</c:v>
                </c:pt>
                <c:pt idx="14405">
                  <c:v>2848.06</c:v>
                </c:pt>
                <c:pt idx="14406">
                  <c:v>2848.08</c:v>
                </c:pt>
                <c:pt idx="14407">
                  <c:v>2848.1</c:v>
                </c:pt>
                <c:pt idx="14408">
                  <c:v>2848.12</c:v>
                </c:pt>
                <c:pt idx="14409">
                  <c:v>2848.14</c:v>
                </c:pt>
                <c:pt idx="14410">
                  <c:v>2848.16</c:v>
                </c:pt>
                <c:pt idx="14411">
                  <c:v>2848.18</c:v>
                </c:pt>
                <c:pt idx="14412">
                  <c:v>2848.2</c:v>
                </c:pt>
                <c:pt idx="14413">
                  <c:v>2848.22</c:v>
                </c:pt>
                <c:pt idx="14414">
                  <c:v>2848.24</c:v>
                </c:pt>
                <c:pt idx="14415">
                  <c:v>2848.2599999999998</c:v>
                </c:pt>
                <c:pt idx="14416">
                  <c:v>2848.2799999999997</c:v>
                </c:pt>
                <c:pt idx="14417">
                  <c:v>2848.3</c:v>
                </c:pt>
                <c:pt idx="14418">
                  <c:v>2848.32</c:v>
                </c:pt>
                <c:pt idx="14419">
                  <c:v>2848.34</c:v>
                </c:pt>
                <c:pt idx="14420">
                  <c:v>2848.36</c:v>
                </c:pt>
                <c:pt idx="14421">
                  <c:v>2848.38</c:v>
                </c:pt>
                <c:pt idx="14422">
                  <c:v>2848.4</c:v>
                </c:pt>
                <c:pt idx="14423">
                  <c:v>2848.42</c:v>
                </c:pt>
                <c:pt idx="14424">
                  <c:v>2848.44</c:v>
                </c:pt>
                <c:pt idx="14425">
                  <c:v>2848.46</c:v>
                </c:pt>
                <c:pt idx="14426">
                  <c:v>2848.48</c:v>
                </c:pt>
                <c:pt idx="14427">
                  <c:v>2848.5</c:v>
                </c:pt>
                <c:pt idx="14428">
                  <c:v>2848.52</c:v>
                </c:pt>
                <c:pt idx="14429">
                  <c:v>2848.54</c:v>
                </c:pt>
                <c:pt idx="14430">
                  <c:v>2848.56</c:v>
                </c:pt>
                <c:pt idx="14431">
                  <c:v>2848.58</c:v>
                </c:pt>
                <c:pt idx="14432">
                  <c:v>2848.6</c:v>
                </c:pt>
                <c:pt idx="14433">
                  <c:v>2848.62</c:v>
                </c:pt>
                <c:pt idx="14434">
                  <c:v>2848.64</c:v>
                </c:pt>
                <c:pt idx="14435">
                  <c:v>2848.66</c:v>
                </c:pt>
                <c:pt idx="14436">
                  <c:v>2848.68</c:v>
                </c:pt>
                <c:pt idx="14437">
                  <c:v>2848.7</c:v>
                </c:pt>
                <c:pt idx="14438">
                  <c:v>2848.72</c:v>
                </c:pt>
                <c:pt idx="14439">
                  <c:v>2848.74</c:v>
                </c:pt>
                <c:pt idx="14440">
                  <c:v>2848.7599999999998</c:v>
                </c:pt>
                <c:pt idx="14441">
                  <c:v>2848.7799999999997</c:v>
                </c:pt>
                <c:pt idx="14442">
                  <c:v>2848.8</c:v>
                </c:pt>
                <c:pt idx="14443">
                  <c:v>2848.82</c:v>
                </c:pt>
                <c:pt idx="14444">
                  <c:v>2848.84</c:v>
                </c:pt>
                <c:pt idx="14445">
                  <c:v>2848.86</c:v>
                </c:pt>
                <c:pt idx="14446">
                  <c:v>2848.88</c:v>
                </c:pt>
                <c:pt idx="14447">
                  <c:v>2848.9</c:v>
                </c:pt>
                <c:pt idx="14448">
                  <c:v>2848.92</c:v>
                </c:pt>
                <c:pt idx="14449">
                  <c:v>2848.94</c:v>
                </c:pt>
                <c:pt idx="14450">
                  <c:v>2848.96</c:v>
                </c:pt>
                <c:pt idx="14451">
                  <c:v>2848.98</c:v>
                </c:pt>
                <c:pt idx="14452">
                  <c:v>2849</c:v>
                </c:pt>
                <c:pt idx="14453">
                  <c:v>2849.02</c:v>
                </c:pt>
                <c:pt idx="14454">
                  <c:v>2849.04</c:v>
                </c:pt>
                <c:pt idx="14455">
                  <c:v>2849.06</c:v>
                </c:pt>
                <c:pt idx="14456">
                  <c:v>2849.08</c:v>
                </c:pt>
                <c:pt idx="14457">
                  <c:v>2849.1</c:v>
                </c:pt>
                <c:pt idx="14458">
                  <c:v>2849.12</c:v>
                </c:pt>
                <c:pt idx="14459">
                  <c:v>2849.14</c:v>
                </c:pt>
                <c:pt idx="14460">
                  <c:v>2849.16</c:v>
                </c:pt>
                <c:pt idx="14461">
                  <c:v>2849.18</c:v>
                </c:pt>
                <c:pt idx="14462">
                  <c:v>2849.2</c:v>
                </c:pt>
                <c:pt idx="14463">
                  <c:v>2849.22</c:v>
                </c:pt>
                <c:pt idx="14464">
                  <c:v>2849.24</c:v>
                </c:pt>
                <c:pt idx="14465">
                  <c:v>2849.2599999999998</c:v>
                </c:pt>
                <c:pt idx="14466">
                  <c:v>2849.2799999999997</c:v>
                </c:pt>
                <c:pt idx="14467">
                  <c:v>2849.3</c:v>
                </c:pt>
                <c:pt idx="14468">
                  <c:v>2849.32</c:v>
                </c:pt>
                <c:pt idx="14469">
                  <c:v>2849.34</c:v>
                </c:pt>
                <c:pt idx="14470">
                  <c:v>2849.36</c:v>
                </c:pt>
                <c:pt idx="14471">
                  <c:v>2849.38</c:v>
                </c:pt>
                <c:pt idx="14472">
                  <c:v>2849.4</c:v>
                </c:pt>
                <c:pt idx="14473">
                  <c:v>2849.42</c:v>
                </c:pt>
                <c:pt idx="14474">
                  <c:v>2849.44</c:v>
                </c:pt>
                <c:pt idx="14475">
                  <c:v>2849.46</c:v>
                </c:pt>
                <c:pt idx="14476">
                  <c:v>2849.48</c:v>
                </c:pt>
                <c:pt idx="14477">
                  <c:v>2849.5</c:v>
                </c:pt>
                <c:pt idx="14478">
                  <c:v>2849.52</c:v>
                </c:pt>
                <c:pt idx="14479">
                  <c:v>2849.54</c:v>
                </c:pt>
                <c:pt idx="14480">
                  <c:v>2849.56</c:v>
                </c:pt>
                <c:pt idx="14481">
                  <c:v>2849.58</c:v>
                </c:pt>
                <c:pt idx="14482">
                  <c:v>2849.6</c:v>
                </c:pt>
                <c:pt idx="14483">
                  <c:v>2849.62</c:v>
                </c:pt>
                <c:pt idx="14484">
                  <c:v>2849.64</c:v>
                </c:pt>
                <c:pt idx="14485">
                  <c:v>2849.66</c:v>
                </c:pt>
                <c:pt idx="14486">
                  <c:v>2849.68</c:v>
                </c:pt>
                <c:pt idx="14487">
                  <c:v>2849.7</c:v>
                </c:pt>
                <c:pt idx="14488">
                  <c:v>2849.72</c:v>
                </c:pt>
                <c:pt idx="14489">
                  <c:v>2849.74</c:v>
                </c:pt>
                <c:pt idx="14490">
                  <c:v>2849.7599999999998</c:v>
                </c:pt>
                <c:pt idx="14491">
                  <c:v>2849.7799999999997</c:v>
                </c:pt>
                <c:pt idx="14492">
                  <c:v>2849.8</c:v>
                </c:pt>
                <c:pt idx="14493">
                  <c:v>2849.82</c:v>
                </c:pt>
                <c:pt idx="14494">
                  <c:v>2849.84</c:v>
                </c:pt>
                <c:pt idx="14495">
                  <c:v>2849.86</c:v>
                </c:pt>
                <c:pt idx="14496">
                  <c:v>2849.88</c:v>
                </c:pt>
                <c:pt idx="14497">
                  <c:v>2849.9</c:v>
                </c:pt>
                <c:pt idx="14498">
                  <c:v>2849.92</c:v>
                </c:pt>
                <c:pt idx="14499">
                  <c:v>2849.94</c:v>
                </c:pt>
                <c:pt idx="14500">
                  <c:v>2849.96</c:v>
                </c:pt>
                <c:pt idx="14501">
                  <c:v>2849.98</c:v>
                </c:pt>
                <c:pt idx="14502">
                  <c:v>2850</c:v>
                </c:pt>
                <c:pt idx="14503">
                  <c:v>2850.02</c:v>
                </c:pt>
                <c:pt idx="14504">
                  <c:v>2850.04</c:v>
                </c:pt>
                <c:pt idx="14505">
                  <c:v>2850.06</c:v>
                </c:pt>
                <c:pt idx="14506">
                  <c:v>2850.08</c:v>
                </c:pt>
                <c:pt idx="14507">
                  <c:v>2850.1</c:v>
                </c:pt>
                <c:pt idx="14508">
                  <c:v>2850.12</c:v>
                </c:pt>
                <c:pt idx="14509">
                  <c:v>2850.14</c:v>
                </c:pt>
                <c:pt idx="14510">
                  <c:v>2850.16</c:v>
                </c:pt>
                <c:pt idx="14511">
                  <c:v>2850.18</c:v>
                </c:pt>
                <c:pt idx="14512">
                  <c:v>2850.2</c:v>
                </c:pt>
                <c:pt idx="14513">
                  <c:v>2850.22</c:v>
                </c:pt>
                <c:pt idx="14514">
                  <c:v>2850.24</c:v>
                </c:pt>
                <c:pt idx="14515">
                  <c:v>2850.2599999999998</c:v>
                </c:pt>
                <c:pt idx="14516">
                  <c:v>2850.2799999999997</c:v>
                </c:pt>
                <c:pt idx="14517">
                  <c:v>2850.3</c:v>
                </c:pt>
                <c:pt idx="14518">
                  <c:v>2850.32</c:v>
                </c:pt>
                <c:pt idx="14519">
                  <c:v>2850.34</c:v>
                </c:pt>
                <c:pt idx="14520">
                  <c:v>2850.36</c:v>
                </c:pt>
                <c:pt idx="14521">
                  <c:v>2850.38</c:v>
                </c:pt>
                <c:pt idx="14522">
                  <c:v>2850.4</c:v>
                </c:pt>
                <c:pt idx="14523">
                  <c:v>2850.42</c:v>
                </c:pt>
                <c:pt idx="14524">
                  <c:v>2850.44</c:v>
                </c:pt>
                <c:pt idx="14525">
                  <c:v>2850.46</c:v>
                </c:pt>
                <c:pt idx="14526">
                  <c:v>2850.48</c:v>
                </c:pt>
                <c:pt idx="14527">
                  <c:v>2850.5</c:v>
                </c:pt>
                <c:pt idx="14528">
                  <c:v>2850.52</c:v>
                </c:pt>
                <c:pt idx="14529">
                  <c:v>2850.54</c:v>
                </c:pt>
                <c:pt idx="14530">
                  <c:v>2850.56</c:v>
                </c:pt>
                <c:pt idx="14531">
                  <c:v>2850.58</c:v>
                </c:pt>
                <c:pt idx="14532">
                  <c:v>2850.6</c:v>
                </c:pt>
                <c:pt idx="14533">
                  <c:v>2850.62</c:v>
                </c:pt>
                <c:pt idx="14534">
                  <c:v>2850.64</c:v>
                </c:pt>
                <c:pt idx="14535">
                  <c:v>2850.66</c:v>
                </c:pt>
                <c:pt idx="14536">
                  <c:v>2850.68</c:v>
                </c:pt>
                <c:pt idx="14537">
                  <c:v>2850.7</c:v>
                </c:pt>
                <c:pt idx="14538">
                  <c:v>2850.72</c:v>
                </c:pt>
                <c:pt idx="14539">
                  <c:v>2850.74</c:v>
                </c:pt>
                <c:pt idx="14540">
                  <c:v>2850.7599999999998</c:v>
                </c:pt>
                <c:pt idx="14541">
                  <c:v>2850.7799999999997</c:v>
                </c:pt>
                <c:pt idx="14542">
                  <c:v>2850.8</c:v>
                </c:pt>
                <c:pt idx="14543">
                  <c:v>2850.82</c:v>
                </c:pt>
                <c:pt idx="14544">
                  <c:v>2850.84</c:v>
                </c:pt>
                <c:pt idx="14545">
                  <c:v>2850.86</c:v>
                </c:pt>
                <c:pt idx="14546">
                  <c:v>2850.88</c:v>
                </c:pt>
                <c:pt idx="14547">
                  <c:v>2850.9</c:v>
                </c:pt>
                <c:pt idx="14548">
                  <c:v>2850.92</c:v>
                </c:pt>
                <c:pt idx="14549">
                  <c:v>2850.94</c:v>
                </c:pt>
                <c:pt idx="14550">
                  <c:v>2850.96</c:v>
                </c:pt>
                <c:pt idx="14551">
                  <c:v>2850.98</c:v>
                </c:pt>
                <c:pt idx="14552">
                  <c:v>2851</c:v>
                </c:pt>
                <c:pt idx="14553">
                  <c:v>2851.02</c:v>
                </c:pt>
                <c:pt idx="14554">
                  <c:v>2851.04</c:v>
                </c:pt>
                <c:pt idx="14555">
                  <c:v>2851.06</c:v>
                </c:pt>
                <c:pt idx="14556">
                  <c:v>2851.08</c:v>
                </c:pt>
                <c:pt idx="14557">
                  <c:v>2851.1</c:v>
                </c:pt>
                <c:pt idx="14558">
                  <c:v>2851.12</c:v>
                </c:pt>
                <c:pt idx="14559">
                  <c:v>2851.14</c:v>
                </c:pt>
                <c:pt idx="14560">
                  <c:v>2851.16</c:v>
                </c:pt>
                <c:pt idx="14561">
                  <c:v>2851.18</c:v>
                </c:pt>
                <c:pt idx="14562">
                  <c:v>2851.2</c:v>
                </c:pt>
                <c:pt idx="14563">
                  <c:v>2851.22</c:v>
                </c:pt>
                <c:pt idx="14564">
                  <c:v>2851.24</c:v>
                </c:pt>
                <c:pt idx="14565">
                  <c:v>2851.2599999999998</c:v>
                </c:pt>
                <c:pt idx="14566">
                  <c:v>2851.2799999999997</c:v>
                </c:pt>
                <c:pt idx="14567">
                  <c:v>2851.3</c:v>
                </c:pt>
                <c:pt idx="14568">
                  <c:v>2851.32</c:v>
                </c:pt>
                <c:pt idx="14569">
                  <c:v>2851.34</c:v>
                </c:pt>
                <c:pt idx="14570">
                  <c:v>2851.36</c:v>
                </c:pt>
                <c:pt idx="14571">
                  <c:v>2851.38</c:v>
                </c:pt>
                <c:pt idx="14572">
                  <c:v>2851.4</c:v>
                </c:pt>
                <c:pt idx="14573">
                  <c:v>2851.42</c:v>
                </c:pt>
                <c:pt idx="14574">
                  <c:v>2851.44</c:v>
                </c:pt>
                <c:pt idx="14575">
                  <c:v>2851.46</c:v>
                </c:pt>
                <c:pt idx="14576">
                  <c:v>2851.48</c:v>
                </c:pt>
                <c:pt idx="14577">
                  <c:v>2851.5</c:v>
                </c:pt>
                <c:pt idx="14578">
                  <c:v>2851.52</c:v>
                </c:pt>
                <c:pt idx="14579">
                  <c:v>2851.54</c:v>
                </c:pt>
                <c:pt idx="14580">
                  <c:v>2851.56</c:v>
                </c:pt>
                <c:pt idx="14581">
                  <c:v>2851.58</c:v>
                </c:pt>
                <c:pt idx="14582">
                  <c:v>2851.6</c:v>
                </c:pt>
                <c:pt idx="14583">
                  <c:v>2851.62</c:v>
                </c:pt>
                <c:pt idx="14584">
                  <c:v>2851.64</c:v>
                </c:pt>
                <c:pt idx="14585">
                  <c:v>2851.66</c:v>
                </c:pt>
                <c:pt idx="14586">
                  <c:v>2851.68</c:v>
                </c:pt>
                <c:pt idx="14587">
                  <c:v>2851.7</c:v>
                </c:pt>
                <c:pt idx="14588">
                  <c:v>2851.72</c:v>
                </c:pt>
                <c:pt idx="14589">
                  <c:v>2851.74</c:v>
                </c:pt>
                <c:pt idx="14590">
                  <c:v>2851.7599999999998</c:v>
                </c:pt>
                <c:pt idx="14591">
                  <c:v>2851.7799999999997</c:v>
                </c:pt>
                <c:pt idx="14592">
                  <c:v>2851.8</c:v>
                </c:pt>
                <c:pt idx="14593">
                  <c:v>2851.82</c:v>
                </c:pt>
                <c:pt idx="14594">
                  <c:v>2851.84</c:v>
                </c:pt>
                <c:pt idx="14595">
                  <c:v>2851.86</c:v>
                </c:pt>
                <c:pt idx="14596">
                  <c:v>2851.88</c:v>
                </c:pt>
                <c:pt idx="14597">
                  <c:v>2851.9</c:v>
                </c:pt>
                <c:pt idx="14598">
                  <c:v>2851.92</c:v>
                </c:pt>
                <c:pt idx="14599">
                  <c:v>2851.94</c:v>
                </c:pt>
                <c:pt idx="14600">
                  <c:v>2851.96</c:v>
                </c:pt>
                <c:pt idx="14601">
                  <c:v>2851.98</c:v>
                </c:pt>
                <c:pt idx="14602">
                  <c:v>2852</c:v>
                </c:pt>
                <c:pt idx="14603">
                  <c:v>2852.02</c:v>
                </c:pt>
                <c:pt idx="14604">
                  <c:v>2852.04</c:v>
                </c:pt>
                <c:pt idx="14605">
                  <c:v>2852.06</c:v>
                </c:pt>
                <c:pt idx="14606">
                  <c:v>2852.08</c:v>
                </c:pt>
                <c:pt idx="14607">
                  <c:v>2852.1</c:v>
                </c:pt>
                <c:pt idx="14608">
                  <c:v>2852.12</c:v>
                </c:pt>
                <c:pt idx="14609">
                  <c:v>2852.14</c:v>
                </c:pt>
                <c:pt idx="14610">
                  <c:v>2852.16</c:v>
                </c:pt>
                <c:pt idx="14611">
                  <c:v>2852.18</c:v>
                </c:pt>
                <c:pt idx="14612">
                  <c:v>2852.2</c:v>
                </c:pt>
                <c:pt idx="14613">
                  <c:v>2852.22</c:v>
                </c:pt>
                <c:pt idx="14614">
                  <c:v>2852.24</c:v>
                </c:pt>
                <c:pt idx="14615">
                  <c:v>2852.2599999999998</c:v>
                </c:pt>
                <c:pt idx="14616">
                  <c:v>2852.2799999999997</c:v>
                </c:pt>
                <c:pt idx="14617">
                  <c:v>2852.3</c:v>
                </c:pt>
                <c:pt idx="14618">
                  <c:v>2852.32</c:v>
                </c:pt>
                <c:pt idx="14619">
                  <c:v>2852.34</c:v>
                </c:pt>
                <c:pt idx="14620">
                  <c:v>2852.36</c:v>
                </c:pt>
                <c:pt idx="14621">
                  <c:v>2852.38</c:v>
                </c:pt>
                <c:pt idx="14622">
                  <c:v>2852.4</c:v>
                </c:pt>
                <c:pt idx="14623">
                  <c:v>2852.42</c:v>
                </c:pt>
                <c:pt idx="14624">
                  <c:v>2852.44</c:v>
                </c:pt>
                <c:pt idx="14625">
                  <c:v>2852.46</c:v>
                </c:pt>
                <c:pt idx="14626">
                  <c:v>2852.48</c:v>
                </c:pt>
                <c:pt idx="14627">
                  <c:v>2852.5</c:v>
                </c:pt>
                <c:pt idx="14628">
                  <c:v>2852.52</c:v>
                </c:pt>
                <c:pt idx="14629">
                  <c:v>2852.54</c:v>
                </c:pt>
                <c:pt idx="14630">
                  <c:v>2852.56</c:v>
                </c:pt>
                <c:pt idx="14631">
                  <c:v>2852.58</c:v>
                </c:pt>
                <c:pt idx="14632">
                  <c:v>2852.6</c:v>
                </c:pt>
                <c:pt idx="14633">
                  <c:v>2852.62</c:v>
                </c:pt>
                <c:pt idx="14634">
                  <c:v>2852.64</c:v>
                </c:pt>
                <c:pt idx="14635">
                  <c:v>2852.66</c:v>
                </c:pt>
                <c:pt idx="14636">
                  <c:v>2852.68</c:v>
                </c:pt>
                <c:pt idx="14637">
                  <c:v>2852.7</c:v>
                </c:pt>
                <c:pt idx="14638">
                  <c:v>2852.72</c:v>
                </c:pt>
                <c:pt idx="14639">
                  <c:v>2852.74</c:v>
                </c:pt>
                <c:pt idx="14640">
                  <c:v>2852.7599999999998</c:v>
                </c:pt>
                <c:pt idx="14641">
                  <c:v>2852.7799999999997</c:v>
                </c:pt>
                <c:pt idx="14642">
                  <c:v>2852.8</c:v>
                </c:pt>
                <c:pt idx="14643">
                  <c:v>2852.82</c:v>
                </c:pt>
                <c:pt idx="14644">
                  <c:v>2852.84</c:v>
                </c:pt>
                <c:pt idx="14645">
                  <c:v>2852.86</c:v>
                </c:pt>
                <c:pt idx="14646">
                  <c:v>2852.88</c:v>
                </c:pt>
                <c:pt idx="14647">
                  <c:v>2852.9</c:v>
                </c:pt>
                <c:pt idx="14648">
                  <c:v>2852.92</c:v>
                </c:pt>
                <c:pt idx="14649">
                  <c:v>2852.94</c:v>
                </c:pt>
                <c:pt idx="14650">
                  <c:v>2852.96</c:v>
                </c:pt>
                <c:pt idx="14651">
                  <c:v>2852.98</c:v>
                </c:pt>
                <c:pt idx="14652">
                  <c:v>2853</c:v>
                </c:pt>
                <c:pt idx="14653">
                  <c:v>2853.02</c:v>
                </c:pt>
                <c:pt idx="14654">
                  <c:v>2853.04</c:v>
                </c:pt>
                <c:pt idx="14655">
                  <c:v>2853.06</c:v>
                </c:pt>
                <c:pt idx="14656">
                  <c:v>2853.08</c:v>
                </c:pt>
                <c:pt idx="14657">
                  <c:v>2853.1</c:v>
                </c:pt>
                <c:pt idx="14658">
                  <c:v>2853.12</c:v>
                </c:pt>
                <c:pt idx="14659">
                  <c:v>2853.14</c:v>
                </c:pt>
                <c:pt idx="14660">
                  <c:v>2853.16</c:v>
                </c:pt>
                <c:pt idx="14661">
                  <c:v>2853.18</c:v>
                </c:pt>
                <c:pt idx="14662">
                  <c:v>2853.2</c:v>
                </c:pt>
                <c:pt idx="14663">
                  <c:v>2853.22</c:v>
                </c:pt>
                <c:pt idx="14664">
                  <c:v>2853.24</c:v>
                </c:pt>
                <c:pt idx="14665">
                  <c:v>2853.2599999999998</c:v>
                </c:pt>
                <c:pt idx="14666">
                  <c:v>2853.2799999999997</c:v>
                </c:pt>
                <c:pt idx="14667">
                  <c:v>2853.3</c:v>
                </c:pt>
                <c:pt idx="14668">
                  <c:v>2853.32</c:v>
                </c:pt>
                <c:pt idx="14669">
                  <c:v>2853.34</c:v>
                </c:pt>
                <c:pt idx="14670">
                  <c:v>2853.36</c:v>
                </c:pt>
                <c:pt idx="14671">
                  <c:v>2853.38</c:v>
                </c:pt>
                <c:pt idx="14672">
                  <c:v>2853.4</c:v>
                </c:pt>
                <c:pt idx="14673">
                  <c:v>2853.42</c:v>
                </c:pt>
                <c:pt idx="14674">
                  <c:v>2853.44</c:v>
                </c:pt>
                <c:pt idx="14675">
                  <c:v>2853.46</c:v>
                </c:pt>
                <c:pt idx="14676">
                  <c:v>2853.48</c:v>
                </c:pt>
                <c:pt idx="14677">
                  <c:v>2853.5</c:v>
                </c:pt>
                <c:pt idx="14678">
                  <c:v>2853.52</c:v>
                </c:pt>
                <c:pt idx="14679">
                  <c:v>2853.54</c:v>
                </c:pt>
                <c:pt idx="14680">
                  <c:v>2853.56</c:v>
                </c:pt>
                <c:pt idx="14681">
                  <c:v>2853.58</c:v>
                </c:pt>
                <c:pt idx="14682">
                  <c:v>2853.6</c:v>
                </c:pt>
                <c:pt idx="14683">
                  <c:v>2853.62</c:v>
                </c:pt>
                <c:pt idx="14684">
                  <c:v>2853.64</c:v>
                </c:pt>
                <c:pt idx="14685">
                  <c:v>2853.66</c:v>
                </c:pt>
                <c:pt idx="14686">
                  <c:v>2853.68</c:v>
                </c:pt>
                <c:pt idx="14687">
                  <c:v>2853.7</c:v>
                </c:pt>
                <c:pt idx="14688">
                  <c:v>2853.72</c:v>
                </c:pt>
                <c:pt idx="14689">
                  <c:v>2853.74</c:v>
                </c:pt>
                <c:pt idx="14690">
                  <c:v>2853.7599999999998</c:v>
                </c:pt>
                <c:pt idx="14691">
                  <c:v>2853.7799999999997</c:v>
                </c:pt>
                <c:pt idx="14692">
                  <c:v>2853.8</c:v>
                </c:pt>
                <c:pt idx="14693">
                  <c:v>2853.82</c:v>
                </c:pt>
                <c:pt idx="14694">
                  <c:v>2853.84</c:v>
                </c:pt>
                <c:pt idx="14695">
                  <c:v>2853.86</c:v>
                </c:pt>
                <c:pt idx="14696">
                  <c:v>2853.88</c:v>
                </c:pt>
                <c:pt idx="14697">
                  <c:v>2853.9</c:v>
                </c:pt>
                <c:pt idx="14698">
                  <c:v>2853.92</c:v>
                </c:pt>
                <c:pt idx="14699">
                  <c:v>2853.94</c:v>
                </c:pt>
                <c:pt idx="14700">
                  <c:v>2853.96</c:v>
                </c:pt>
                <c:pt idx="14701">
                  <c:v>2853.98</c:v>
                </c:pt>
                <c:pt idx="14702">
                  <c:v>2854</c:v>
                </c:pt>
                <c:pt idx="14703">
                  <c:v>2854.02</c:v>
                </c:pt>
                <c:pt idx="14704">
                  <c:v>2854.04</c:v>
                </c:pt>
                <c:pt idx="14705">
                  <c:v>2854.06</c:v>
                </c:pt>
                <c:pt idx="14706">
                  <c:v>2854.08</c:v>
                </c:pt>
                <c:pt idx="14707">
                  <c:v>2854.1</c:v>
                </c:pt>
                <c:pt idx="14708">
                  <c:v>2854.12</c:v>
                </c:pt>
                <c:pt idx="14709">
                  <c:v>2854.14</c:v>
                </c:pt>
                <c:pt idx="14710">
                  <c:v>2854.16</c:v>
                </c:pt>
                <c:pt idx="14711">
                  <c:v>2854.18</c:v>
                </c:pt>
                <c:pt idx="14712">
                  <c:v>2854.2</c:v>
                </c:pt>
                <c:pt idx="14713">
                  <c:v>2854.22</c:v>
                </c:pt>
                <c:pt idx="14714">
                  <c:v>2854.24</c:v>
                </c:pt>
                <c:pt idx="14715">
                  <c:v>2854.2599999999998</c:v>
                </c:pt>
                <c:pt idx="14716">
                  <c:v>2854.2799999999997</c:v>
                </c:pt>
                <c:pt idx="14717">
                  <c:v>2854.3</c:v>
                </c:pt>
                <c:pt idx="14718">
                  <c:v>2854.32</c:v>
                </c:pt>
                <c:pt idx="14719">
                  <c:v>2854.34</c:v>
                </c:pt>
                <c:pt idx="14720">
                  <c:v>2854.36</c:v>
                </c:pt>
                <c:pt idx="14721">
                  <c:v>2854.38</c:v>
                </c:pt>
                <c:pt idx="14722">
                  <c:v>2854.4</c:v>
                </c:pt>
                <c:pt idx="14723">
                  <c:v>2854.42</c:v>
                </c:pt>
                <c:pt idx="14724">
                  <c:v>2854.44</c:v>
                </c:pt>
                <c:pt idx="14725">
                  <c:v>2854.46</c:v>
                </c:pt>
                <c:pt idx="14726">
                  <c:v>2854.48</c:v>
                </c:pt>
                <c:pt idx="14727">
                  <c:v>2854.5</c:v>
                </c:pt>
                <c:pt idx="14728">
                  <c:v>2854.52</c:v>
                </c:pt>
                <c:pt idx="14729">
                  <c:v>2854.54</c:v>
                </c:pt>
                <c:pt idx="14730">
                  <c:v>2854.56</c:v>
                </c:pt>
                <c:pt idx="14731">
                  <c:v>2854.58</c:v>
                </c:pt>
                <c:pt idx="14732">
                  <c:v>2854.6</c:v>
                </c:pt>
                <c:pt idx="14733">
                  <c:v>2854.62</c:v>
                </c:pt>
                <c:pt idx="14734">
                  <c:v>2854.64</c:v>
                </c:pt>
                <c:pt idx="14735">
                  <c:v>2854.66</c:v>
                </c:pt>
                <c:pt idx="14736">
                  <c:v>2854.68</c:v>
                </c:pt>
                <c:pt idx="14737">
                  <c:v>2854.7</c:v>
                </c:pt>
                <c:pt idx="14738">
                  <c:v>2854.72</c:v>
                </c:pt>
                <c:pt idx="14739">
                  <c:v>2854.74</c:v>
                </c:pt>
                <c:pt idx="14740">
                  <c:v>2854.7599999999998</c:v>
                </c:pt>
                <c:pt idx="14741">
                  <c:v>2854.7799999999997</c:v>
                </c:pt>
                <c:pt idx="14742">
                  <c:v>2854.8</c:v>
                </c:pt>
                <c:pt idx="14743">
                  <c:v>2854.82</c:v>
                </c:pt>
                <c:pt idx="14744">
                  <c:v>2854.84</c:v>
                </c:pt>
                <c:pt idx="14745">
                  <c:v>2854.86</c:v>
                </c:pt>
                <c:pt idx="14746">
                  <c:v>2854.88</c:v>
                </c:pt>
                <c:pt idx="14747">
                  <c:v>2854.9</c:v>
                </c:pt>
                <c:pt idx="14748">
                  <c:v>2854.92</c:v>
                </c:pt>
                <c:pt idx="14749">
                  <c:v>2854.94</c:v>
                </c:pt>
                <c:pt idx="14750">
                  <c:v>2854.96</c:v>
                </c:pt>
                <c:pt idx="14751">
                  <c:v>2854.98</c:v>
                </c:pt>
                <c:pt idx="14752">
                  <c:v>2855</c:v>
                </c:pt>
                <c:pt idx="14753">
                  <c:v>2855.02</c:v>
                </c:pt>
                <c:pt idx="14754">
                  <c:v>2855.04</c:v>
                </c:pt>
                <c:pt idx="14755">
                  <c:v>2855.06</c:v>
                </c:pt>
                <c:pt idx="14756">
                  <c:v>2855.08</c:v>
                </c:pt>
                <c:pt idx="14757">
                  <c:v>2855.1</c:v>
                </c:pt>
                <c:pt idx="14758">
                  <c:v>2855.12</c:v>
                </c:pt>
                <c:pt idx="14759">
                  <c:v>2855.14</c:v>
                </c:pt>
                <c:pt idx="14760">
                  <c:v>2855.16</c:v>
                </c:pt>
                <c:pt idx="14761">
                  <c:v>2855.18</c:v>
                </c:pt>
                <c:pt idx="14762">
                  <c:v>2855.2</c:v>
                </c:pt>
                <c:pt idx="14763">
                  <c:v>2855.22</c:v>
                </c:pt>
                <c:pt idx="14764">
                  <c:v>2855.24</c:v>
                </c:pt>
                <c:pt idx="14765">
                  <c:v>2855.2599999999998</c:v>
                </c:pt>
                <c:pt idx="14766">
                  <c:v>2855.2799999999997</c:v>
                </c:pt>
                <c:pt idx="14767">
                  <c:v>2855.3</c:v>
                </c:pt>
                <c:pt idx="14768">
                  <c:v>2855.32</c:v>
                </c:pt>
                <c:pt idx="14769">
                  <c:v>2855.34</c:v>
                </c:pt>
                <c:pt idx="14770">
                  <c:v>2855.36</c:v>
                </c:pt>
                <c:pt idx="14771">
                  <c:v>2855.38</c:v>
                </c:pt>
                <c:pt idx="14772">
                  <c:v>2855.4</c:v>
                </c:pt>
                <c:pt idx="14773">
                  <c:v>2855.42</c:v>
                </c:pt>
                <c:pt idx="14774">
                  <c:v>2855.44</c:v>
                </c:pt>
                <c:pt idx="14775">
                  <c:v>2855.46</c:v>
                </c:pt>
                <c:pt idx="14776">
                  <c:v>2855.48</c:v>
                </c:pt>
                <c:pt idx="14777">
                  <c:v>2855.5</c:v>
                </c:pt>
                <c:pt idx="14778">
                  <c:v>2855.52</c:v>
                </c:pt>
                <c:pt idx="14779">
                  <c:v>2855.54</c:v>
                </c:pt>
                <c:pt idx="14780">
                  <c:v>2855.56</c:v>
                </c:pt>
                <c:pt idx="14781">
                  <c:v>2855.58</c:v>
                </c:pt>
                <c:pt idx="14782">
                  <c:v>2855.6</c:v>
                </c:pt>
                <c:pt idx="14783">
                  <c:v>2855.62</c:v>
                </c:pt>
                <c:pt idx="14784">
                  <c:v>2855.64</c:v>
                </c:pt>
                <c:pt idx="14785">
                  <c:v>2855.66</c:v>
                </c:pt>
                <c:pt idx="14786">
                  <c:v>2855.68</c:v>
                </c:pt>
                <c:pt idx="14787">
                  <c:v>2855.7</c:v>
                </c:pt>
                <c:pt idx="14788">
                  <c:v>2855.72</c:v>
                </c:pt>
                <c:pt idx="14789">
                  <c:v>2855.74</c:v>
                </c:pt>
                <c:pt idx="14790">
                  <c:v>2855.7599999999998</c:v>
                </c:pt>
                <c:pt idx="14791">
                  <c:v>2855.7799999999997</c:v>
                </c:pt>
                <c:pt idx="14792">
                  <c:v>2855.8</c:v>
                </c:pt>
                <c:pt idx="14793">
                  <c:v>2855.82</c:v>
                </c:pt>
                <c:pt idx="14794">
                  <c:v>2855.84</c:v>
                </c:pt>
                <c:pt idx="14795">
                  <c:v>2855.86</c:v>
                </c:pt>
                <c:pt idx="14796">
                  <c:v>2855.88</c:v>
                </c:pt>
                <c:pt idx="14797">
                  <c:v>2855.9</c:v>
                </c:pt>
                <c:pt idx="14798">
                  <c:v>2855.92</c:v>
                </c:pt>
                <c:pt idx="14799">
                  <c:v>2855.94</c:v>
                </c:pt>
                <c:pt idx="14800">
                  <c:v>2855.96</c:v>
                </c:pt>
                <c:pt idx="14801">
                  <c:v>2855.98</c:v>
                </c:pt>
                <c:pt idx="14802">
                  <c:v>2856</c:v>
                </c:pt>
                <c:pt idx="14803">
                  <c:v>2856.02</c:v>
                </c:pt>
                <c:pt idx="14804">
                  <c:v>2856.04</c:v>
                </c:pt>
                <c:pt idx="14805">
                  <c:v>2856.06</c:v>
                </c:pt>
                <c:pt idx="14806">
                  <c:v>2856.08</c:v>
                </c:pt>
                <c:pt idx="14807">
                  <c:v>2856.1</c:v>
                </c:pt>
                <c:pt idx="14808">
                  <c:v>2856.12</c:v>
                </c:pt>
                <c:pt idx="14809">
                  <c:v>2856.14</c:v>
                </c:pt>
                <c:pt idx="14810">
                  <c:v>2856.16</c:v>
                </c:pt>
                <c:pt idx="14811">
                  <c:v>2856.18</c:v>
                </c:pt>
                <c:pt idx="14812">
                  <c:v>2856.2</c:v>
                </c:pt>
                <c:pt idx="14813">
                  <c:v>2856.22</c:v>
                </c:pt>
                <c:pt idx="14814">
                  <c:v>2856.24</c:v>
                </c:pt>
                <c:pt idx="14815">
                  <c:v>2856.2599999999998</c:v>
                </c:pt>
                <c:pt idx="14816">
                  <c:v>2856.2799999999997</c:v>
                </c:pt>
                <c:pt idx="14817">
                  <c:v>2856.3</c:v>
                </c:pt>
                <c:pt idx="14818">
                  <c:v>2856.32</c:v>
                </c:pt>
                <c:pt idx="14819">
                  <c:v>2856.34</c:v>
                </c:pt>
                <c:pt idx="14820">
                  <c:v>2856.36</c:v>
                </c:pt>
                <c:pt idx="14821">
                  <c:v>2856.38</c:v>
                </c:pt>
                <c:pt idx="14822">
                  <c:v>2856.4</c:v>
                </c:pt>
                <c:pt idx="14823">
                  <c:v>2856.42</c:v>
                </c:pt>
                <c:pt idx="14824">
                  <c:v>2856.44</c:v>
                </c:pt>
                <c:pt idx="14825">
                  <c:v>2856.46</c:v>
                </c:pt>
                <c:pt idx="14826">
                  <c:v>2856.48</c:v>
                </c:pt>
                <c:pt idx="14827">
                  <c:v>2856.5</c:v>
                </c:pt>
                <c:pt idx="14828">
                  <c:v>2856.52</c:v>
                </c:pt>
                <c:pt idx="14829">
                  <c:v>2856.54</c:v>
                </c:pt>
                <c:pt idx="14830">
                  <c:v>2856.56</c:v>
                </c:pt>
                <c:pt idx="14831">
                  <c:v>2856.58</c:v>
                </c:pt>
                <c:pt idx="14832">
                  <c:v>2856.6</c:v>
                </c:pt>
                <c:pt idx="14833">
                  <c:v>2856.62</c:v>
                </c:pt>
                <c:pt idx="14834">
                  <c:v>2856.64</c:v>
                </c:pt>
                <c:pt idx="14835">
                  <c:v>2856.66</c:v>
                </c:pt>
                <c:pt idx="14836">
                  <c:v>2856.68</c:v>
                </c:pt>
                <c:pt idx="14837">
                  <c:v>2856.7</c:v>
                </c:pt>
                <c:pt idx="14838">
                  <c:v>2856.72</c:v>
                </c:pt>
                <c:pt idx="14839">
                  <c:v>2856.74</c:v>
                </c:pt>
                <c:pt idx="14840">
                  <c:v>2856.7599999999998</c:v>
                </c:pt>
                <c:pt idx="14841">
                  <c:v>2856.7799999999997</c:v>
                </c:pt>
                <c:pt idx="14842">
                  <c:v>2856.8</c:v>
                </c:pt>
                <c:pt idx="14843">
                  <c:v>2856.82</c:v>
                </c:pt>
                <c:pt idx="14844">
                  <c:v>2856.84</c:v>
                </c:pt>
                <c:pt idx="14845">
                  <c:v>2856.86</c:v>
                </c:pt>
                <c:pt idx="14846">
                  <c:v>2856.88</c:v>
                </c:pt>
                <c:pt idx="14847">
                  <c:v>2856.9</c:v>
                </c:pt>
                <c:pt idx="14848">
                  <c:v>2856.92</c:v>
                </c:pt>
                <c:pt idx="14849">
                  <c:v>2856.94</c:v>
                </c:pt>
                <c:pt idx="14850">
                  <c:v>2856.96</c:v>
                </c:pt>
                <c:pt idx="14851">
                  <c:v>2856.98</c:v>
                </c:pt>
                <c:pt idx="14852">
                  <c:v>2857</c:v>
                </c:pt>
                <c:pt idx="14853">
                  <c:v>2857.02</c:v>
                </c:pt>
                <c:pt idx="14854">
                  <c:v>2857.04</c:v>
                </c:pt>
                <c:pt idx="14855">
                  <c:v>2857.06</c:v>
                </c:pt>
                <c:pt idx="14856">
                  <c:v>2857.08</c:v>
                </c:pt>
                <c:pt idx="14857">
                  <c:v>2857.1</c:v>
                </c:pt>
                <c:pt idx="14858">
                  <c:v>2857.12</c:v>
                </c:pt>
                <c:pt idx="14859">
                  <c:v>2857.14</c:v>
                </c:pt>
                <c:pt idx="14860">
                  <c:v>2857.16</c:v>
                </c:pt>
                <c:pt idx="14861">
                  <c:v>2857.18</c:v>
                </c:pt>
                <c:pt idx="14862">
                  <c:v>2857.2</c:v>
                </c:pt>
                <c:pt idx="14863">
                  <c:v>2857.22</c:v>
                </c:pt>
                <c:pt idx="14864">
                  <c:v>2857.24</c:v>
                </c:pt>
                <c:pt idx="14865">
                  <c:v>2857.2599999999998</c:v>
                </c:pt>
                <c:pt idx="14866">
                  <c:v>2857.2799999999997</c:v>
                </c:pt>
                <c:pt idx="14867">
                  <c:v>2857.3</c:v>
                </c:pt>
                <c:pt idx="14868">
                  <c:v>2857.32</c:v>
                </c:pt>
                <c:pt idx="14869">
                  <c:v>2857.34</c:v>
                </c:pt>
                <c:pt idx="14870">
                  <c:v>2857.36</c:v>
                </c:pt>
                <c:pt idx="14871">
                  <c:v>2857.38</c:v>
                </c:pt>
                <c:pt idx="14872">
                  <c:v>2857.4</c:v>
                </c:pt>
                <c:pt idx="14873">
                  <c:v>2857.42</c:v>
                </c:pt>
                <c:pt idx="14874">
                  <c:v>2857.44</c:v>
                </c:pt>
                <c:pt idx="14875">
                  <c:v>2857.46</c:v>
                </c:pt>
                <c:pt idx="14876">
                  <c:v>2857.48</c:v>
                </c:pt>
                <c:pt idx="14877">
                  <c:v>2857.5</c:v>
                </c:pt>
                <c:pt idx="14878">
                  <c:v>2857.52</c:v>
                </c:pt>
                <c:pt idx="14879">
                  <c:v>2857.54</c:v>
                </c:pt>
                <c:pt idx="14880">
                  <c:v>2857.56</c:v>
                </c:pt>
                <c:pt idx="14881">
                  <c:v>2857.58</c:v>
                </c:pt>
                <c:pt idx="14882">
                  <c:v>2857.6</c:v>
                </c:pt>
                <c:pt idx="14883">
                  <c:v>2857.62</c:v>
                </c:pt>
                <c:pt idx="14884">
                  <c:v>2857.64</c:v>
                </c:pt>
                <c:pt idx="14885">
                  <c:v>2857.66</c:v>
                </c:pt>
                <c:pt idx="14886">
                  <c:v>2857.68</c:v>
                </c:pt>
                <c:pt idx="14887">
                  <c:v>2857.7</c:v>
                </c:pt>
                <c:pt idx="14888">
                  <c:v>2857.72</c:v>
                </c:pt>
                <c:pt idx="14889">
                  <c:v>2857.74</c:v>
                </c:pt>
                <c:pt idx="14890">
                  <c:v>2857.7599999999998</c:v>
                </c:pt>
                <c:pt idx="14891">
                  <c:v>2857.7799999999997</c:v>
                </c:pt>
                <c:pt idx="14892">
                  <c:v>2857.8</c:v>
                </c:pt>
                <c:pt idx="14893">
                  <c:v>2857.82</c:v>
                </c:pt>
                <c:pt idx="14894">
                  <c:v>2857.84</c:v>
                </c:pt>
                <c:pt idx="14895">
                  <c:v>2857.86</c:v>
                </c:pt>
                <c:pt idx="14896">
                  <c:v>2857.88</c:v>
                </c:pt>
                <c:pt idx="14897">
                  <c:v>2857.9</c:v>
                </c:pt>
                <c:pt idx="14898">
                  <c:v>2857.92</c:v>
                </c:pt>
                <c:pt idx="14899">
                  <c:v>2857.94</c:v>
                </c:pt>
                <c:pt idx="14900">
                  <c:v>2857.96</c:v>
                </c:pt>
                <c:pt idx="14901">
                  <c:v>2857.98</c:v>
                </c:pt>
                <c:pt idx="14902">
                  <c:v>2858</c:v>
                </c:pt>
                <c:pt idx="14903">
                  <c:v>2858.02</c:v>
                </c:pt>
                <c:pt idx="14904">
                  <c:v>2858.04</c:v>
                </c:pt>
                <c:pt idx="14905">
                  <c:v>2858.06</c:v>
                </c:pt>
                <c:pt idx="14906">
                  <c:v>2858.08</c:v>
                </c:pt>
                <c:pt idx="14907">
                  <c:v>2858.1</c:v>
                </c:pt>
                <c:pt idx="14908">
                  <c:v>2858.12</c:v>
                </c:pt>
                <c:pt idx="14909">
                  <c:v>2858.14</c:v>
                </c:pt>
                <c:pt idx="14910">
                  <c:v>2858.16</c:v>
                </c:pt>
                <c:pt idx="14911">
                  <c:v>2858.18</c:v>
                </c:pt>
                <c:pt idx="14912">
                  <c:v>2858.2</c:v>
                </c:pt>
                <c:pt idx="14913">
                  <c:v>2858.22</c:v>
                </c:pt>
                <c:pt idx="14914">
                  <c:v>2858.24</c:v>
                </c:pt>
                <c:pt idx="14915">
                  <c:v>2858.2599999999998</c:v>
                </c:pt>
                <c:pt idx="14916">
                  <c:v>2858.2799999999997</c:v>
                </c:pt>
                <c:pt idx="14917">
                  <c:v>2858.3</c:v>
                </c:pt>
                <c:pt idx="14918">
                  <c:v>2858.32</c:v>
                </c:pt>
                <c:pt idx="14919">
                  <c:v>2858.34</c:v>
                </c:pt>
                <c:pt idx="14920">
                  <c:v>2858.36</c:v>
                </c:pt>
                <c:pt idx="14921">
                  <c:v>2858.38</c:v>
                </c:pt>
                <c:pt idx="14922">
                  <c:v>2858.4</c:v>
                </c:pt>
                <c:pt idx="14923">
                  <c:v>2858.42</c:v>
                </c:pt>
                <c:pt idx="14924">
                  <c:v>2858.44</c:v>
                </c:pt>
                <c:pt idx="14925">
                  <c:v>2858.46</c:v>
                </c:pt>
                <c:pt idx="14926">
                  <c:v>2858.48</c:v>
                </c:pt>
                <c:pt idx="14927">
                  <c:v>2858.5</c:v>
                </c:pt>
                <c:pt idx="14928">
                  <c:v>2858.52</c:v>
                </c:pt>
                <c:pt idx="14929">
                  <c:v>2858.54</c:v>
                </c:pt>
                <c:pt idx="14930">
                  <c:v>2858.56</c:v>
                </c:pt>
                <c:pt idx="14931">
                  <c:v>2858.58</c:v>
                </c:pt>
                <c:pt idx="14932">
                  <c:v>2858.6</c:v>
                </c:pt>
                <c:pt idx="14933">
                  <c:v>2858.62</c:v>
                </c:pt>
                <c:pt idx="14934">
                  <c:v>2858.64</c:v>
                </c:pt>
                <c:pt idx="14935">
                  <c:v>2858.66</c:v>
                </c:pt>
                <c:pt idx="14936">
                  <c:v>2858.68</c:v>
                </c:pt>
                <c:pt idx="14937">
                  <c:v>2858.7</c:v>
                </c:pt>
                <c:pt idx="14938">
                  <c:v>2858.72</c:v>
                </c:pt>
                <c:pt idx="14939">
                  <c:v>2858.74</c:v>
                </c:pt>
                <c:pt idx="14940">
                  <c:v>2858.7599999999998</c:v>
                </c:pt>
                <c:pt idx="14941">
                  <c:v>2858.7799999999997</c:v>
                </c:pt>
                <c:pt idx="14942">
                  <c:v>2858.8</c:v>
                </c:pt>
                <c:pt idx="14943">
                  <c:v>2858.82</c:v>
                </c:pt>
                <c:pt idx="14944">
                  <c:v>2858.84</c:v>
                </c:pt>
                <c:pt idx="14945">
                  <c:v>2858.86</c:v>
                </c:pt>
                <c:pt idx="14946">
                  <c:v>2858.88</c:v>
                </c:pt>
                <c:pt idx="14947">
                  <c:v>2858.9</c:v>
                </c:pt>
                <c:pt idx="14948">
                  <c:v>2858.92</c:v>
                </c:pt>
                <c:pt idx="14949">
                  <c:v>2858.94</c:v>
                </c:pt>
                <c:pt idx="14950">
                  <c:v>2858.96</c:v>
                </c:pt>
                <c:pt idx="14951">
                  <c:v>2858.98</c:v>
                </c:pt>
                <c:pt idx="14952">
                  <c:v>2859</c:v>
                </c:pt>
                <c:pt idx="14953">
                  <c:v>2859.02</c:v>
                </c:pt>
                <c:pt idx="14954">
                  <c:v>2859.04</c:v>
                </c:pt>
                <c:pt idx="14955">
                  <c:v>2859.06</c:v>
                </c:pt>
                <c:pt idx="14956">
                  <c:v>2859.08</c:v>
                </c:pt>
                <c:pt idx="14957">
                  <c:v>2859.1</c:v>
                </c:pt>
                <c:pt idx="14958">
                  <c:v>2859.12</c:v>
                </c:pt>
                <c:pt idx="14959">
                  <c:v>2859.14</c:v>
                </c:pt>
                <c:pt idx="14960">
                  <c:v>2859.16</c:v>
                </c:pt>
                <c:pt idx="14961">
                  <c:v>2859.18</c:v>
                </c:pt>
                <c:pt idx="14962">
                  <c:v>2859.2</c:v>
                </c:pt>
                <c:pt idx="14963">
                  <c:v>2859.22</c:v>
                </c:pt>
                <c:pt idx="14964">
                  <c:v>2859.24</c:v>
                </c:pt>
                <c:pt idx="14965">
                  <c:v>2859.2599999999998</c:v>
                </c:pt>
                <c:pt idx="14966">
                  <c:v>2859.2799999999997</c:v>
                </c:pt>
                <c:pt idx="14967">
                  <c:v>2859.3</c:v>
                </c:pt>
                <c:pt idx="14968">
                  <c:v>2859.32</c:v>
                </c:pt>
                <c:pt idx="14969">
                  <c:v>2859.34</c:v>
                </c:pt>
                <c:pt idx="14970">
                  <c:v>2859.36</c:v>
                </c:pt>
                <c:pt idx="14971">
                  <c:v>2859.38</c:v>
                </c:pt>
                <c:pt idx="14972">
                  <c:v>2859.4</c:v>
                </c:pt>
                <c:pt idx="14973">
                  <c:v>2859.42</c:v>
                </c:pt>
                <c:pt idx="14974">
                  <c:v>2859.44</c:v>
                </c:pt>
                <c:pt idx="14975">
                  <c:v>2859.46</c:v>
                </c:pt>
                <c:pt idx="14976">
                  <c:v>2859.48</c:v>
                </c:pt>
                <c:pt idx="14977">
                  <c:v>2859.5</c:v>
                </c:pt>
                <c:pt idx="14978">
                  <c:v>2859.52</c:v>
                </c:pt>
                <c:pt idx="14979">
                  <c:v>2859.54</c:v>
                </c:pt>
                <c:pt idx="14980">
                  <c:v>2859.56</c:v>
                </c:pt>
                <c:pt idx="14981">
                  <c:v>2859.58</c:v>
                </c:pt>
                <c:pt idx="14982">
                  <c:v>2859.6</c:v>
                </c:pt>
                <c:pt idx="14983">
                  <c:v>2859.62</c:v>
                </c:pt>
                <c:pt idx="14984">
                  <c:v>2859.64</c:v>
                </c:pt>
                <c:pt idx="14985">
                  <c:v>2859.66</c:v>
                </c:pt>
                <c:pt idx="14986">
                  <c:v>2859.68</c:v>
                </c:pt>
                <c:pt idx="14987">
                  <c:v>2859.7</c:v>
                </c:pt>
                <c:pt idx="14988">
                  <c:v>2859.72</c:v>
                </c:pt>
                <c:pt idx="14989">
                  <c:v>2859.74</c:v>
                </c:pt>
                <c:pt idx="14990">
                  <c:v>2859.7599999999998</c:v>
                </c:pt>
                <c:pt idx="14991">
                  <c:v>2859.7799999999997</c:v>
                </c:pt>
                <c:pt idx="14992">
                  <c:v>2859.8</c:v>
                </c:pt>
                <c:pt idx="14993">
                  <c:v>2859.82</c:v>
                </c:pt>
                <c:pt idx="14994">
                  <c:v>2859.84</c:v>
                </c:pt>
                <c:pt idx="14995">
                  <c:v>2859.86</c:v>
                </c:pt>
                <c:pt idx="14996">
                  <c:v>2859.88</c:v>
                </c:pt>
                <c:pt idx="14997">
                  <c:v>2859.9</c:v>
                </c:pt>
                <c:pt idx="14998">
                  <c:v>2859.92</c:v>
                </c:pt>
                <c:pt idx="14999">
                  <c:v>2859.94</c:v>
                </c:pt>
                <c:pt idx="15000">
                  <c:v>2859.96</c:v>
                </c:pt>
                <c:pt idx="15001">
                  <c:v>2859.98</c:v>
                </c:pt>
                <c:pt idx="15002">
                  <c:v>2860</c:v>
                </c:pt>
                <c:pt idx="15003">
                  <c:v>2860.02</c:v>
                </c:pt>
                <c:pt idx="15004">
                  <c:v>2860.04</c:v>
                </c:pt>
                <c:pt idx="15005">
                  <c:v>2860.06</c:v>
                </c:pt>
                <c:pt idx="15006">
                  <c:v>2860.08</c:v>
                </c:pt>
                <c:pt idx="15007">
                  <c:v>2860.1</c:v>
                </c:pt>
                <c:pt idx="15008">
                  <c:v>2860.12</c:v>
                </c:pt>
                <c:pt idx="15009">
                  <c:v>2860.14</c:v>
                </c:pt>
                <c:pt idx="15010">
                  <c:v>2860.16</c:v>
                </c:pt>
                <c:pt idx="15011">
                  <c:v>2860.18</c:v>
                </c:pt>
                <c:pt idx="15012">
                  <c:v>2860.2</c:v>
                </c:pt>
                <c:pt idx="15013">
                  <c:v>2860.22</c:v>
                </c:pt>
                <c:pt idx="15014">
                  <c:v>2860.24</c:v>
                </c:pt>
                <c:pt idx="15015">
                  <c:v>2860.2599999999998</c:v>
                </c:pt>
                <c:pt idx="15016">
                  <c:v>2860.2799999999997</c:v>
                </c:pt>
                <c:pt idx="15017">
                  <c:v>2860.3</c:v>
                </c:pt>
                <c:pt idx="15018">
                  <c:v>2860.32</c:v>
                </c:pt>
                <c:pt idx="15019">
                  <c:v>2860.34</c:v>
                </c:pt>
                <c:pt idx="15020">
                  <c:v>2860.36</c:v>
                </c:pt>
                <c:pt idx="15021">
                  <c:v>2860.38</c:v>
                </c:pt>
                <c:pt idx="15022">
                  <c:v>2860.4</c:v>
                </c:pt>
                <c:pt idx="15023">
                  <c:v>2860.42</c:v>
                </c:pt>
                <c:pt idx="15024">
                  <c:v>2860.44</c:v>
                </c:pt>
                <c:pt idx="15025">
                  <c:v>2860.46</c:v>
                </c:pt>
                <c:pt idx="15026">
                  <c:v>2860.48</c:v>
                </c:pt>
                <c:pt idx="15027">
                  <c:v>2860.5</c:v>
                </c:pt>
                <c:pt idx="15028">
                  <c:v>2860.52</c:v>
                </c:pt>
                <c:pt idx="15029">
                  <c:v>2860.54</c:v>
                </c:pt>
                <c:pt idx="15030">
                  <c:v>2860.56</c:v>
                </c:pt>
                <c:pt idx="15031">
                  <c:v>2860.58</c:v>
                </c:pt>
                <c:pt idx="15032">
                  <c:v>2860.6</c:v>
                </c:pt>
                <c:pt idx="15033">
                  <c:v>2860.62</c:v>
                </c:pt>
                <c:pt idx="15034">
                  <c:v>2860.64</c:v>
                </c:pt>
                <c:pt idx="15035">
                  <c:v>2860.66</c:v>
                </c:pt>
                <c:pt idx="15036">
                  <c:v>2860.68</c:v>
                </c:pt>
                <c:pt idx="15037">
                  <c:v>2860.7</c:v>
                </c:pt>
                <c:pt idx="15038">
                  <c:v>2860.72</c:v>
                </c:pt>
                <c:pt idx="15039">
                  <c:v>2860.74</c:v>
                </c:pt>
                <c:pt idx="15040">
                  <c:v>2860.7599999999998</c:v>
                </c:pt>
                <c:pt idx="15041">
                  <c:v>2860.7799999999997</c:v>
                </c:pt>
                <c:pt idx="15042">
                  <c:v>2860.8</c:v>
                </c:pt>
                <c:pt idx="15043">
                  <c:v>2860.82</c:v>
                </c:pt>
                <c:pt idx="15044">
                  <c:v>2860.84</c:v>
                </c:pt>
                <c:pt idx="15045">
                  <c:v>2860.86</c:v>
                </c:pt>
                <c:pt idx="15046">
                  <c:v>2860.88</c:v>
                </c:pt>
                <c:pt idx="15047">
                  <c:v>2860.9</c:v>
                </c:pt>
                <c:pt idx="15048">
                  <c:v>2860.92</c:v>
                </c:pt>
                <c:pt idx="15049">
                  <c:v>2860.94</c:v>
                </c:pt>
                <c:pt idx="15050">
                  <c:v>2860.96</c:v>
                </c:pt>
                <c:pt idx="15051">
                  <c:v>2860.98</c:v>
                </c:pt>
                <c:pt idx="15052">
                  <c:v>2861</c:v>
                </c:pt>
                <c:pt idx="15053">
                  <c:v>2861.02</c:v>
                </c:pt>
                <c:pt idx="15054">
                  <c:v>2861.04</c:v>
                </c:pt>
                <c:pt idx="15055">
                  <c:v>2861.06</c:v>
                </c:pt>
                <c:pt idx="15056">
                  <c:v>2861.08</c:v>
                </c:pt>
                <c:pt idx="15057">
                  <c:v>2861.1</c:v>
                </c:pt>
                <c:pt idx="15058">
                  <c:v>2861.12</c:v>
                </c:pt>
                <c:pt idx="15059">
                  <c:v>2861.14</c:v>
                </c:pt>
                <c:pt idx="15060">
                  <c:v>2861.16</c:v>
                </c:pt>
                <c:pt idx="15061">
                  <c:v>2861.18</c:v>
                </c:pt>
                <c:pt idx="15062">
                  <c:v>2861.2</c:v>
                </c:pt>
                <c:pt idx="15063">
                  <c:v>2861.22</c:v>
                </c:pt>
                <c:pt idx="15064">
                  <c:v>2861.24</c:v>
                </c:pt>
                <c:pt idx="15065">
                  <c:v>2861.2599999999998</c:v>
                </c:pt>
                <c:pt idx="15066">
                  <c:v>2861.2799999999997</c:v>
                </c:pt>
                <c:pt idx="15067">
                  <c:v>2861.3</c:v>
                </c:pt>
                <c:pt idx="15068">
                  <c:v>2861.32</c:v>
                </c:pt>
                <c:pt idx="15069">
                  <c:v>2861.34</c:v>
                </c:pt>
                <c:pt idx="15070">
                  <c:v>2861.36</c:v>
                </c:pt>
                <c:pt idx="15071">
                  <c:v>2861.38</c:v>
                </c:pt>
                <c:pt idx="15072">
                  <c:v>2861.4</c:v>
                </c:pt>
                <c:pt idx="15073">
                  <c:v>2861.42</c:v>
                </c:pt>
                <c:pt idx="15074">
                  <c:v>2861.44</c:v>
                </c:pt>
                <c:pt idx="15075">
                  <c:v>2861.46</c:v>
                </c:pt>
                <c:pt idx="15076">
                  <c:v>2861.48</c:v>
                </c:pt>
                <c:pt idx="15077">
                  <c:v>2861.5</c:v>
                </c:pt>
                <c:pt idx="15078">
                  <c:v>2861.52</c:v>
                </c:pt>
                <c:pt idx="15079">
                  <c:v>2861.54</c:v>
                </c:pt>
                <c:pt idx="15080">
                  <c:v>2861.56</c:v>
                </c:pt>
                <c:pt idx="15081">
                  <c:v>2861.58</c:v>
                </c:pt>
                <c:pt idx="15082">
                  <c:v>2861.6</c:v>
                </c:pt>
                <c:pt idx="15083">
                  <c:v>2861.62</c:v>
                </c:pt>
                <c:pt idx="15084">
                  <c:v>2861.64</c:v>
                </c:pt>
                <c:pt idx="15085">
                  <c:v>2861.66</c:v>
                </c:pt>
                <c:pt idx="15086">
                  <c:v>2861.68</c:v>
                </c:pt>
                <c:pt idx="15087">
                  <c:v>2861.7</c:v>
                </c:pt>
                <c:pt idx="15088">
                  <c:v>2861.72</c:v>
                </c:pt>
                <c:pt idx="15089">
                  <c:v>2861.74</c:v>
                </c:pt>
                <c:pt idx="15090">
                  <c:v>2861.7599999999998</c:v>
                </c:pt>
                <c:pt idx="15091">
                  <c:v>2861.7799999999997</c:v>
                </c:pt>
                <c:pt idx="15092">
                  <c:v>2861.8</c:v>
                </c:pt>
                <c:pt idx="15093">
                  <c:v>2861.82</c:v>
                </c:pt>
                <c:pt idx="15094">
                  <c:v>2861.84</c:v>
                </c:pt>
                <c:pt idx="15095">
                  <c:v>2861.86</c:v>
                </c:pt>
                <c:pt idx="15096">
                  <c:v>2861.88</c:v>
                </c:pt>
                <c:pt idx="15097">
                  <c:v>2861.9</c:v>
                </c:pt>
                <c:pt idx="15098">
                  <c:v>2861.92</c:v>
                </c:pt>
                <c:pt idx="15099">
                  <c:v>2861.94</c:v>
                </c:pt>
                <c:pt idx="15100">
                  <c:v>2861.96</c:v>
                </c:pt>
                <c:pt idx="15101">
                  <c:v>2861.98</c:v>
                </c:pt>
                <c:pt idx="15102">
                  <c:v>2862</c:v>
                </c:pt>
                <c:pt idx="15103">
                  <c:v>2862.02</c:v>
                </c:pt>
                <c:pt idx="15104">
                  <c:v>2862.04</c:v>
                </c:pt>
                <c:pt idx="15105">
                  <c:v>2862.06</c:v>
                </c:pt>
                <c:pt idx="15106">
                  <c:v>2862.08</c:v>
                </c:pt>
                <c:pt idx="15107">
                  <c:v>2862.1</c:v>
                </c:pt>
                <c:pt idx="15108">
                  <c:v>2862.12</c:v>
                </c:pt>
                <c:pt idx="15109">
                  <c:v>2862.14</c:v>
                </c:pt>
                <c:pt idx="15110">
                  <c:v>2862.16</c:v>
                </c:pt>
                <c:pt idx="15111">
                  <c:v>2862.18</c:v>
                </c:pt>
                <c:pt idx="15112">
                  <c:v>2862.2</c:v>
                </c:pt>
                <c:pt idx="15113">
                  <c:v>2862.22</c:v>
                </c:pt>
                <c:pt idx="15114">
                  <c:v>2862.24</c:v>
                </c:pt>
                <c:pt idx="15115">
                  <c:v>2862.2599999999998</c:v>
                </c:pt>
                <c:pt idx="15116">
                  <c:v>2862.2799999999997</c:v>
                </c:pt>
                <c:pt idx="15117">
                  <c:v>2862.3</c:v>
                </c:pt>
                <c:pt idx="15118">
                  <c:v>2862.32</c:v>
                </c:pt>
                <c:pt idx="15119">
                  <c:v>2862.34</c:v>
                </c:pt>
                <c:pt idx="15120">
                  <c:v>2862.36</c:v>
                </c:pt>
                <c:pt idx="15121">
                  <c:v>2862.38</c:v>
                </c:pt>
                <c:pt idx="15122">
                  <c:v>2862.4</c:v>
                </c:pt>
                <c:pt idx="15123">
                  <c:v>2862.42</c:v>
                </c:pt>
                <c:pt idx="15124">
                  <c:v>2862.44</c:v>
                </c:pt>
                <c:pt idx="15125">
                  <c:v>2862.46</c:v>
                </c:pt>
                <c:pt idx="15126">
                  <c:v>2862.48</c:v>
                </c:pt>
                <c:pt idx="15127">
                  <c:v>2862.5</c:v>
                </c:pt>
                <c:pt idx="15128">
                  <c:v>2862.52</c:v>
                </c:pt>
                <c:pt idx="15129">
                  <c:v>2862.54</c:v>
                </c:pt>
                <c:pt idx="15130">
                  <c:v>2862.56</c:v>
                </c:pt>
                <c:pt idx="15131">
                  <c:v>2862.58</c:v>
                </c:pt>
                <c:pt idx="15132">
                  <c:v>2862.6</c:v>
                </c:pt>
                <c:pt idx="15133">
                  <c:v>2862.62</c:v>
                </c:pt>
                <c:pt idx="15134">
                  <c:v>2862.64</c:v>
                </c:pt>
                <c:pt idx="15135">
                  <c:v>2862.66</c:v>
                </c:pt>
                <c:pt idx="15136">
                  <c:v>2862.68</c:v>
                </c:pt>
                <c:pt idx="15137">
                  <c:v>2862.7</c:v>
                </c:pt>
                <c:pt idx="15138">
                  <c:v>2862.72</c:v>
                </c:pt>
                <c:pt idx="15139">
                  <c:v>2862.74</c:v>
                </c:pt>
                <c:pt idx="15140">
                  <c:v>2862.7599999999998</c:v>
                </c:pt>
                <c:pt idx="15141">
                  <c:v>2862.7799999999997</c:v>
                </c:pt>
                <c:pt idx="15142">
                  <c:v>2862.8</c:v>
                </c:pt>
                <c:pt idx="15143">
                  <c:v>2862.82</c:v>
                </c:pt>
                <c:pt idx="15144">
                  <c:v>2862.84</c:v>
                </c:pt>
                <c:pt idx="15145">
                  <c:v>2862.86</c:v>
                </c:pt>
                <c:pt idx="15146">
                  <c:v>2862.88</c:v>
                </c:pt>
                <c:pt idx="15147">
                  <c:v>2862.9</c:v>
                </c:pt>
                <c:pt idx="15148">
                  <c:v>2862.92</c:v>
                </c:pt>
                <c:pt idx="15149">
                  <c:v>2862.94</c:v>
                </c:pt>
                <c:pt idx="15150">
                  <c:v>2862.96</c:v>
                </c:pt>
                <c:pt idx="15151">
                  <c:v>2862.98</c:v>
                </c:pt>
                <c:pt idx="15152">
                  <c:v>2863</c:v>
                </c:pt>
                <c:pt idx="15153">
                  <c:v>2863.02</c:v>
                </c:pt>
                <c:pt idx="15154">
                  <c:v>2863.04</c:v>
                </c:pt>
                <c:pt idx="15155">
                  <c:v>2863.06</c:v>
                </c:pt>
                <c:pt idx="15156">
                  <c:v>2863.08</c:v>
                </c:pt>
                <c:pt idx="15157">
                  <c:v>2863.1</c:v>
                </c:pt>
                <c:pt idx="15158">
                  <c:v>2863.12</c:v>
                </c:pt>
                <c:pt idx="15159">
                  <c:v>2863.14</c:v>
                </c:pt>
                <c:pt idx="15160">
                  <c:v>2863.16</c:v>
                </c:pt>
                <c:pt idx="15161">
                  <c:v>2863.18</c:v>
                </c:pt>
                <c:pt idx="15162">
                  <c:v>2863.2</c:v>
                </c:pt>
                <c:pt idx="15163">
                  <c:v>2863.22</c:v>
                </c:pt>
                <c:pt idx="15164">
                  <c:v>2863.24</c:v>
                </c:pt>
                <c:pt idx="15165">
                  <c:v>2863.2599999999998</c:v>
                </c:pt>
                <c:pt idx="15166">
                  <c:v>2863.2799999999997</c:v>
                </c:pt>
                <c:pt idx="15167">
                  <c:v>2863.3</c:v>
                </c:pt>
                <c:pt idx="15168">
                  <c:v>2863.32</c:v>
                </c:pt>
                <c:pt idx="15169">
                  <c:v>2863.34</c:v>
                </c:pt>
                <c:pt idx="15170">
                  <c:v>2863.36</c:v>
                </c:pt>
                <c:pt idx="15171">
                  <c:v>2863.38</c:v>
                </c:pt>
                <c:pt idx="15172">
                  <c:v>2863.4</c:v>
                </c:pt>
                <c:pt idx="15173">
                  <c:v>2863.42</c:v>
                </c:pt>
                <c:pt idx="15174">
                  <c:v>2863.44</c:v>
                </c:pt>
                <c:pt idx="15175">
                  <c:v>2863.46</c:v>
                </c:pt>
                <c:pt idx="15176">
                  <c:v>2863.48</c:v>
                </c:pt>
                <c:pt idx="15177">
                  <c:v>2863.5</c:v>
                </c:pt>
                <c:pt idx="15178">
                  <c:v>2863.52</c:v>
                </c:pt>
                <c:pt idx="15179">
                  <c:v>2863.54</c:v>
                </c:pt>
                <c:pt idx="15180">
                  <c:v>2863.56</c:v>
                </c:pt>
                <c:pt idx="15181">
                  <c:v>2863.58</c:v>
                </c:pt>
                <c:pt idx="15182">
                  <c:v>2863.6</c:v>
                </c:pt>
                <c:pt idx="15183">
                  <c:v>2863.62</c:v>
                </c:pt>
                <c:pt idx="15184">
                  <c:v>2863.64</c:v>
                </c:pt>
                <c:pt idx="15185">
                  <c:v>2863.66</c:v>
                </c:pt>
                <c:pt idx="15186">
                  <c:v>2863.68</c:v>
                </c:pt>
                <c:pt idx="15187">
                  <c:v>2863.7</c:v>
                </c:pt>
                <c:pt idx="15188">
                  <c:v>2863.72</c:v>
                </c:pt>
                <c:pt idx="15189">
                  <c:v>2863.74</c:v>
                </c:pt>
                <c:pt idx="15190">
                  <c:v>2863.7599999999998</c:v>
                </c:pt>
                <c:pt idx="15191">
                  <c:v>2863.7799999999997</c:v>
                </c:pt>
                <c:pt idx="15192">
                  <c:v>2863.8</c:v>
                </c:pt>
                <c:pt idx="15193">
                  <c:v>2863.82</c:v>
                </c:pt>
                <c:pt idx="15194">
                  <c:v>2863.84</c:v>
                </c:pt>
                <c:pt idx="15195">
                  <c:v>2863.86</c:v>
                </c:pt>
                <c:pt idx="15196">
                  <c:v>2863.88</c:v>
                </c:pt>
                <c:pt idx="15197">
                  <c:v>2863.9</c:v>
                </c:pt>
                <c:pt idx="15198">
                  <c:v>2863.92</c:v>
                </c:pt>
                <c:pt idx="15199">
                  <c:v>2863.94</c:v>
                </c:pt>
                <c:pt idx="15200">
                  <c:v>2863.96</c:v>
                </c:pt>
                <c:pt idx="15201">
                  <c:v>2863.98</c:v>
                </c:pt>
                <c:pt idx="15202">
                  <c:v>2864</c:v>
                </c:pt>
                <c:pt idx="15203">
                  <c:v>2864.02</c:v>
                </c:pt>
                <c:pt idx="15204">
                  <c:v>2864.04</c:v>
                </c:pt>
                <c:pt idx="15205">
                  <c:v>2864.06</c:v>
                </c:pt>
                <c:pt idx="15206">
                  <c:v>2864.08</c:v>
                </c:pt>
                <c:pt idx="15207">
                  <c:v>2864.1</c:v>
                </c:pt>
                <c:pt idx="15208">
                  <c:v>2864.12</c:v>
                </c:pt>
                <c:pt idx="15209">
                  <c:v>2864.14</c:v>
                </c:pt>
                <c:pt idx="15210">
                  <c:v>2864.16</c:v>
                </c:pt>
                <c:pt idx="15211">
                  <c:v>2864.18</c:v>
                </c:pt>
                <c:pt idx="15212">
                  <c:v>2864.2</c:v>
                </c:pt>
                <c:pt idx="15213">
                  <c:v>2864.22</c:v>
                </c:pt>
                <c:pt idx="15214">
                  <c:v>2864.24</c:v>
                </c:pt>
                <c:pt idx="15215">
                  <c:v>2864.2599999999998</c:v>
                </c:pt>
                <c:pt idx="15216">
                  <c:v>2864.2799999999997</c:v>
                </c:pt>
                <c:pt idx="15217">
                  <c:v>2864.3</c:v>
                </c:pt>
                <c:pt idx="15218">
                  <c:v>2864.32</c:v>
                </c:pt>
                <c:pt idx="15219">
                  <c:v>2864.34</c:v>
                </c:pt>
                <c:pt idx="15220">
                  <c:v>2864.36</c:v>
                </c:pt>
                <c:pt idx="15221">
                  <c:v>2864.38</c:v>
                </c:pt>
                <c:pt idx="15222">
                  <c:v>2864.4</c:v>
                </c:pt>
                <c:pt idx="15223">
                  <c:v>2864.42</c:v>
                </c:pt>
                <c:pt idx="15224">
                  <c:v>2864.44</c:v>
                </c:pt>
                <c:pt idx="15225">
                  <c:v>2864.46</c:v>
                </c:pt>
                <c:pt idx="15226">
                  <c:v>2864.48</c:v>
                </c:pt>
                <c:pt idx="15227">
                  <c:v>2864.5</c:v>
                </c:pt>
                <c:pt idx="15228">
                  <c:v>2864.52</c:v>
                </c:pt>
                <c:pt idx="15229">
                  <c:v>2864.54</c:v>
                </c:pt>
                <c:pt idx="15230">
                  <c:v>2864.56</c:v>
                </c:pt>
                <c:pt idx="15231">
                  <c:v>2864.58</c:v>
                </c:pt>
                <c:pt idx="15232">
                  <c:v>2864.6</c:v>
                </c:pt>
                <c:pt idx="15233">
                  <c:v>2864.62</c:v>
                </c:pt>
                <c:pt idx="15234">
                  <c:v>2864.64</c:v>
                </c:pt>
                <c:pt idx="15235">
                  <c:v>2864.66</c:v>
                </c:pt>
                <c:pt idx="15236">
                  <c:v>2864.68</c:v>
                </c:pt>
                <c:pt idx="15237">
                  <c:v>2864.7</c:v>
                </c:pt>
                <c:pt idx="15238">
                  <c:v>2864.72</c:v>
                </c:pt>
                <c:pt idx="15239">
                  <c:v>2864.74</c:v>
                </c:pt>
                <c:pt idx="15240">
                  <c:v>2864.7599999999998</c:v>
                </c:pt>
                <c:pt idx="15241">
                  <c:v>2864.7799999999997</c:v>
                </c:pt>
                <c:pt idx="15242">
                  <c:v>2864.8</c:v>
                </c:pt>
                <c:pt idx="15243">
                  <c:v>2864.82</c:v>
                </c:pt>
                <c:pt idx="15244">
                  <c:v>2864.84</c:v>
                </c:pt>
                <c:pt idx="15245">
                  <c:v>2864.86</c:v>
                </c:pt>
                <c:pt idx="15246">
                  <c:v>2864.88</c:v>
                </c:pt>
                <c:pt idx="15247">
                  <c:v>2864.9</c:v>
                </c:pt>
                <c:pt idx="15248">
                  <c:v>2864.92</c:v>
                </c:pt>
                <c:pt idx="15249">
                  <c:v>2864.94</c:v>
                </c:pt>
                <c:pt idx="15250">
                  <c:v>2864.96</c:v>
                </c:pt>
                <c:pt idx="15251">
                  <c:v>2864.98</c:v>
                </c:pt>
                <c:pt idx="15252">
                  <c:v>2865</c:v>
                </c:pt>
                <c:pt idx="15253">
                  <c:v>2865.02</c:v>
                </c:pt>
                <c:pt idx="15254">
                  <c:v>2865.04</c:v>
                </c:pt>
                <c:pt idx="15255">
                  <c:v>2865.06</c:v>
                </c:pt>
                <c:pt idx="15256">
                  <c:v>2865.08</c:v>
                </c:pt>
                <c:pt idx="15257">
                  <c:v>2865.1</c:v>
                </c:pt>
                <c:pt idx="15258">
                  <c:v>2865.12</c:v>
                </c:pt>
                <c:pt idx="15259">
                  <c:v>2865.14</c:v>
                </c:pt>
                <c:pt idx="15260">
                  <c:v>2865.16</c:v>
                </c:pt>
                <c:pt idx="15261">
                  <c:v>2865.18</c:v>
                </c:pt>
                <c:pt idx="15262">
                  <c:v>2865.2</c:v>
                </c:pt>
                <c:pt idx="15263">
                  <c:v>2865.22</c:v>
                </c:pt>
                <c:pt idx="15264">
                  <c:v>2865.24</c:v>
                </c:pt>
                <c:pt idx="15265">
                  <c:v>2865.2599999999998</c:v>
                </c:pt>
                <c:pt idx="15266">
                  <c:v>2865.2799999999997</c:v>
                </c:pt>
                <c:pt idx="15267">
                  <c:v>2865.3</c:v>
                </c:pt>
                <c:pt idx="15268">
                  <c:v>2865.32</c:v>
                </c:pt>
                <c:pt idx="15269">
                  <c:v>2865.34</c:v>
                </c:pt>
                <c:pt idx="15270">
                  <c:v>2865.36</c:v>
                </c:pt>
                <c:pt idx="15271">
                  <c:v>2865.38</c:v>
                </c:pt>
                <c:pt idx="15272">
                  <c:v>2865.4</c:v>
                </c:pt>
                <c:pt idx="15273">
                  <c:v>2865.42</c:v>
                </c:pt>
                <c:pt idx="15274">
                  <c:v>2865.44</c:v>
                </c:pt>
                <c:pt idx="15275">
                  <c:v>2865.46</c:v>
                </c:pt>
                <c:pt idx="15276">
                  <c:v>2865.48</c:v>
                </c:pt>
                <c:pt idx="15277">
                  <c:v>2865.5</c:v>
                </c:pt>
                <c:pt idx="15278">
                  <c:v>2865.52</c:v>
                </c:pt>
                <c:pt idx="15279">
                  <c:v>2865.54</c:v>
                </c:pt>
                <c:pt idx="15280">
                  <c:v>2865.56</c:v>
                </c:pt>
                <c:pt idx="15281">
                  <c:v>2865.58</c:v>
                </c:pt>
                <c:pt idx="15282">
                  <c:v>2865.6</c:v>
                </c:pt>
                <c:pt idx="15283">
                  <c:v>2865.62</c:v>
                </c:pt>
                <c:pt idx="15284">
                  <c:v>2865.64</c:v>
                </c:pt>
                <c:pt idx="15285">
                  <c:v>2865.66</c:v>
                </c:pt>
                <c:pt idx="15286">
                  <c:v>2865.68</c:v>
                </c:pt>
                <c:pt idx="15287">
                  <c:v>2865.7</c:v>
                </c:pt>
                <c:pt idx="15288">
                  <c:v>2865.72</c:v>
                </c:pt>
                <c:pt idx="15289">
                  <c:v>2865.74</c:v>
                </c:pt>
                <c:pt idx="15290">
                  <c:v>2865.7599999999998</c:v>
                </c:pt>
                <c:pt idx="15291">
                  <c:v>2865.7799999999997</c:v>
                </c:pt>
                <c:pt idx="15292">
                  <c:v>2865.8</c:v>
                </c:pt>
                <c:pt idx="15293">
                  <c:v>2865.82</c:v>
                </c:pt>
                <c:pt idx="15294">
                  <c:v>2865.84</c:v>
                </c:pt>
                <c:pt idx="15295">
                  <c:v>2865.86</c:v>
                </c:pt>
                <c:pt idx="15296">
                  <c:v>2865.88</c:v>
                </c:pt>
                <c:pt idx="15297">
                  <c:v>2865.9</c:v>
                </c:pt>
                <c:pt idx="15298">
                  <c:v>2865.92</c:v>
                </c:pt>
                <c:pt idx="15299">
                  <c:v>2865.94</c:v>
                </c:pt>
                <c:pt idx="15300">
                  <c:v>2865.96</c:v>
                </c:pt>
                <c:pt idx="15301">
                  <c:v>2865.98</c:v>
                </c:pt>
                <c:pt idx="15302">
                  <c:v>2866</c:v>
                </c:pt>
                <c:pt idx="15303">
                  <c:v>2866.02</c:v>
                </c:pt>
                <c:pt idx="15304">
                  <c:v>2866.04</c:v>
                </c:pt>
                <c:pt idx="15305">
                  <c:v>2866.06</c:v>
                </c:pt>
                <c:pt idx="15306">
                  <c:v>2866.08</c:v>
                </c:pt>
                <c:pt idx="15307">
                  <c:v>2866.1</c:v>
                </c:pt>
                <c:pt idx="15308">
                  <c:v>2866.12</c:v>
                </c:pt>
                <c:pt idx="15309">
                  <c:v>2866.14</c:v>
                </c:pt>
                <c:pt idx="15310">
                  <c:v>2866.16</c:v>
                </c:pt>
                <c:pt idx="15311">
                  <c:v>2866.18</c:v>
                </c:pt>
                <c:pt idx="15312">
                  <c:v>2866.2</c:v>
                </c:pt>
                <c:pt idx="15313">
                  <c:v>2866.22</c:v>
                </c:pt>
                <c:pt idx="15314">
                  <c:v>2866.24</c:v>
                </c:pt>
                <c:pt idx="15315">
                  <c:v>2866.2599999999998</c:v>
                </c:pt>
                <c:pt idx="15316">
                  <c:v>2866.2799999999997</c:v>
                </c:pt>
                <c:pt idx="15317">
                  <c:v>2866.3</c:v>
                </c:pt>
                <c:pt idx="15318">
                  <c:v>2866.32</c:v>
                </c:pt>
                <c:pt idx="15319">
                  <c:v>2866.34</c:v>
                </c:pt>
                <c:pt idx="15320">
                  <c:v>2866.36</c:v>
                </c:pt>
                <c:pt idx="15321">
                  <c:v>2866.38</c:v>
                </c:pt>
                <c:pt idx="15322">
                  <c:v>2866.4</c:v>
                </c:pt>
                <c:pt idx="15323">
                  <c:v>2866.42</c:v>
                </c:pt>
                <c:pt idx="15324">
                  <c:v>2866.44</c:v>
                </c:pt>
                <c:pt idx="15325">
                  <c:v>2866.46</c:v>
                </c:pt>
                <c:pt idx="15326">
                  <c:v>2866.48</c:v>
                </c:pt>
                <c:pt idx="15327">
                  <c:v>2866.5</c:v>
                </c:pt>
                <c:pt idx="15328">
                  <c:v>2866.52</c:v>
                </c:pt>
                <c:pt idx="15329">
                  <c:v>2866.54</c:v>
                </c:pt>
                <c:pt idx="15330">
                  <c:v>2866.56</c:v>
                </c:pt>
                <c:pt idx="15331">
                  <c:v>2866.58</c:v>
                </c:pt>
                <c:pt idx="15332">
                  <c:v>2866.6</c:v>
                </c:pt>
                <c:pt idx="15333">
                  <c:v>2866.62</c:v>
                </c:pt>
                <c:pt idx="15334">
                  <c:v>2866.64</c:v>
                </c:pt>
                <c:pt idx="15335">
                  <c:v>2866.66</c:v>
                </c:pt>
                <c:pt idx="15336">
                  <c:v>2866.68</c:v>
                </c:pt>
                <c:pt idx="15337">
                  <c:v>2866.7</c:v>
                </c:pt>
                <c:pt idx="15338">
                  <c:v>2866.72</c:v>
                </c:pt>
                <c:pt idx="15339">
                  <c:v>2866.74</c:v>
                </c:pt>
                <c:pt idx="15340">
                  <c:v>2866.7599999999998</c:v>
                </c:pt>
                <c:pt idx="15341">
                  <c:v>2866.7799999999997</c:v>
                </c:pt>
                <c:pt idx="15342">
                  <c:v>2866.8</c:v>
                </c:pt>
                <c:pt idx="15343">
                  <c:v>2866.82</c:v>
                </c:pt>
                <c:pt idx="15344">
                  <c:v>2866.84</c:v>
                </c:pt>
                <c:pt idx="15345">
                  <c:v>2866.86</c:v>
                </c:pt>
                <c:pt idx="15346">
                  <c:v>2866.88</c:v>
                </c:pt>
                <c:pt idx="15347">
                  <c:v>2866.9</c:v>
                </c:pt>
                <c:pt idx="15348">
                  <c:v>2866.92</c:v>
                </c:pt>
                <c:pt idx="15349">
                  <c:v>2866.94</c:v>
                </c:pt>
                <c:pt idx="15350">
                  <c:v>2866.96</c:v>
                </c:pt>
                <c:pt idx="15351">
                  <c:v>2866.98</c:v>
                </c:pt>
                <c:pt idx="15352">
                  <c:v>2867</c:v>
                </c:pt>
                <c:pt idx="15353">
                  <c:v>2867.02</c:v>
                </c:pt>
                <c:pt idx="15354">
                  <c:v>2867.04</c:v>
                </c:pt>
                <c:pt idx="15355">
                  <c:v>2867.06</c:v>
                </c:pt>
                <c:pt idx="15356">
                  <c:v>2867.08</c:v>
                </c:pt>
                <c:pt idx="15357">
                  <c:v>2867.1</c:v>
                </c:pt>
                <c:pt idx="15358">
                  <c:v>2867.12</c:v>
                </c:pt>
                <c:pt idx="15359">
                  <c:v>2867.14</c:v>
                </c:pt>
                <c:pt idx="15360">
                  <c:v>2867.16</c:v>
                </c:pt>
                <c:pt idx="15361">
                  <c:v>2867.18</c:v>
                </c:pt>
                <c:pt idx="15362">
                  <c:v>2867.2</c:v>
                </c:pt>
                <c:pt idx="15363">
                  <c:v>2867.22</c:v>
                </c:pt>
                <c:pt idx="15364">
                  <c:v>2867.24</c:v>
                </c:pt>
                <c:pt idx="15365">
                  <c:v>2867.2599999999998</c:v>
                </c:pt>
                <c:pt idx="15366">
                  <c:v>2867.2799999999997</c:v>
                </c:pt>
                <c:pt idx="15367">
                  <c:v>2867.3</c:v>
                </c:pt>
                <c:pt idx="15368">
                  <c:v>2867.32</c:v>
                </c:pt>
                <c:pt idx="15369">
                  <c:v>2867.34</c:v>
                </c:pt>
                <c:pt idx="15370">
                  <c:v>2867.36</c:v>
                </c:pt>
                <c:pt idx="15371">
                  <c:v>2867.38</c:v>
                </c:pt>
                <c:pt idx="15372">
                  <c:v>2867.4</c:v>
                </c:pt>
                <c:pt idx="15373">
                  <c:v>2867.42</c:v>
                </c:pt>
                <c:pt idx="15374">
                  <c:v>2867.44</c:v>
                </c:pt>
                <c:pt idx="15375">
                  <c:v>2867.46</c:v>
                </c:pt>
                <c:pt idx="15376">
                  <c:v>2867.48</c:v>
                </c:pt>
                <c:pt idx="15377">
                  <c:v>2867.5</c:v>
                </c:pt>
                <c:pt idx="15378">
                  <c:v>2867.52</c:v>
                </c:pt>
                <c:pt idx="15379">
                  <c:v>2867.54</c:v>
                </c:pt>
                <c:pt idx="15380">
                  <c:v>2867.56</c:v>
                </c:pt>
                <c:pt idx="15381">
                  <c:v>2867.58</c:v>
                </c:pt>
                <c:pt idx="15382">
                  <c:v>2867.6</c:v>
                </c:pt>
                <c:pt idx="15383">
                  <c:v>2867.62</c:v>
                </c:pt>
                <c:pt idx="15384">
                  <c:v>2867.64</c:v>
                </c:pt>
                <c:pt idx="15385">
                  <c:v>2867.66</c:v>
                </c:pt>
                <c:pt idx="15386">
                  <c:v>2867.68</c:v>
                </c:pt>
                <c:pt idx="15387">
                  <c:v>2867.7</c:v>
                </c:pt>
                <c:pt idx="15388">
                  <c:v>2867.72</c:v>
                </c:pt>
                <c:pt idx="15389">
                  <c:v>2867.74</c:v>
                </c:pt>
                <c:pt idx="15390">
                  <c:v>2867.7599999999998</c:v>
                </c:pt>
                <c:pt idx="15391">
                  <c:v>2867.7799999999997</c:v>
                </c:pt>
                <c:pt idx="15392">
                  <c:v>2867.8</c:v>
                </c:pt>
                <c:pt idx="15393">
                  <c:v>2867.82</c:v>
                </c:pt>
                <c:pt idx="15394">
                  <c:v>2867.84</c:v>
                </c:pt>
                <c:pt idx="15395">
                  <c:v>2867.86</c:v>
                </c:pt>
                <c:pt idx="15396">
                  <c:v>2867.88</c:v>
                </c:pt>
                <c:pt idx="15397">
                  <c:v>2867.9</c:v>
                </c:pt>
                <c:pt idx="15398">
                  <c:v>2867.92</c:v>
                </c:pt>
                <c:pt idx="15399">
                  <c:v>2867.94</c:v>
                </c:pt>
                <c:pt idx="15400">
                  <c:v>2867.96</c:v>
                </c:pt>
                <c:pt idx="15401">
                  <c:v>2867.98</c:v>
                </c:pt>
                <c:pt idx="15402">
                  <c:v>2868</c:v>
                </c:pt>
                <c:pt idx="15403">
                  <c:v>2868.02</c:v>
                </c:pt>
                <c:pt idx="15404">
                  <c:v>2868.04</c:v>
                </c:pt>
                <c:pt idx="15405">
                  <c:v>2868.06</c:v>
                </c:pt>
                <c:pt idx="15406">
                  <c:v>2868.08</c:v>
                </c:pt>
                <c:pt idx="15407">
                  <c:v>2868.1</c:v>
                </c:pt>
                <c:pt idx="15408">
                  <c:v>2868.12</c:v>
                </c:pt>
                <c:pt idx="15409">
                  <c:v>2868.14</c:v>
                </c:pt>
                <c:pt idx="15410">
                  <c:v>2868.16</c:v>
                </c:pt>
                <c:pt idx="15411">
                  <c:v>2868.18</c:v>
                </c:pt>
                <c:pt idx="15412">
                  <c:v>2868.2</c:v>
                </c:pt>
                <c:pt idx="15413">
                  <c:v>2868.22</c:v>
                </c:pt>
                <c:pt idx="15414">
                  <c:v>2868.24</c:v>
                </c:pt>
                <c:pt idx="15415">
                  <c:v>2868.2599999999998</c:v>
                </c:pt>
                <c:pt idx="15416">
                  <c:v>2868.2799999999997</c:v>
                </c:pt>
                <c:pt idx="15417">
                  <c:v>2868.3</c:v>
                </c:pt>
                <c:pt idx="15418">
                  <c:v>2868.32</c:v>
                </c:pt>
                <c:pt idx="15419">
                  <c:v>2868.34</c:v>
                </c:pt>
                <c:pt idx="15420">
                  <c:v>2868.36</c:v>
                </c:pt>
                <c:pt idx="15421">
                  <c:v>2868.38</c:v>
                </c:pt>
                <c:pt idx="15422">
                  <c:v>2868.4</c:v>
                </c:pt>
                <c:pt idx="15423">
                  <c:v>2868.42</c:v>
                </c:pt>
                <c:pt idx="15424">
                  <c:v>2868.44</c:v>
                </c:pt>
                <c:pt idx="15425">
                  <c:v>2868.46</c:v>
                </c:pt>
                <c:pt idx="15426">
                  <c:v>2868.48</c:v>
                </c:pt>
                <c:pt idx="15427">
                  <c:v>2868.5</c:v>
                </c:pt>
                <c:pt idx="15428">
                  <c:v>2868.52</c:v>
                </c:pt>
                <c:pt idx="15429">
                  <c:v>2868.54</c:v>
                </c:pt>
                <c:pt idx="15430">
                  <c:v>2868.56</c:v>
                </c:pt>
                <c:pt idx="15431">
                  <c:v>2868.58</c:v>
                </c:pt>
                <c:pt idx="15432">
                  <c:v>2868.6</c:v>
                </c:pt>
                <c:pt idx="15433">
                  <c:v>2868.62</c:v>
                </c:pt>
                <c:pt idx="15434">
                  <c:v>2868.64</c:v>
                </c:pt>
                <c:pt idx="15435">
                  <c:v>2868.66</c:v>
                </c:pt>
                <c:pt idx="15436">
                  <c:v>2868.68</c:v>
                </c:pt>
                <c:pt idx="15437">
                  <c:v>2868.7</c:v>
                </c:pt>
                <c:pt idx="15438">
                  <c:v>2868.72</c:v>
                </c:pt>
                <c:pt idx="15439">
                  <c:v>2868.74</c:v>
                </c:pt>
                <c:pt idx="15440">
                  <c:v>2868.7599999999998</c:v>
                </c:pt>
                <c:pt idx="15441">
                  <c:v>2868.7799999999997</c:v>
                </c:pt>
                <c:pt idx="15442">
                  <c:v>2868.8</c:v>
                </c:pt>
                <c:pt idx="15443">
                  <c:v>2868.82</c:v>
                </c:pt>
                <c:pt idx="15444">
                  <c:v>2868.84</c:v>
                </c:pt>
                <c:pt idx="15445">
                  <c:v>2868.86</c:v>
                </c:pt>
                <c:pt idx="15446">
                  <c:v>2868.88</c:v>
                </c:pt>
                <c:pt idx="15447">
                  <c:v>2868.9</c:v>
                </c:pt>
                <c:pt idx="15448">
                  <c:v>2868.92</c:v>
                </c:pt>
                <c:pt idx="15449">
                  <c:v>2868.94</c:v>
                </c:pt>
                <c:pt idx="15450">
                  <c:v>2868.96</c:v>
                </c:pt>
                <c:pt idx="15451">
                  <c:v>2868.98</c:v>
                </c:pt>
                <c:pt idx="15452">
                  <c:v>2869</c:v>
                </c:pt>
                <c:pt idx="15453">
                  <c:v>2869.02</c:v>
                </c:pt>
                <c:pt idx="15454">
                  <c:v>2869.04</c:v>
                </c:pt>
                <c:pt idx="15455">
                  <c:v>2869.06</c:v>
                </c:pt>
                <c:pt idx="15456">
                  <c:v>2869.08</c:v>
                </c:pt>
                <c:pt idx="15457">
                  <c:v>2869.1</c:v>
                </c:pt>
                <c:pt idx="15458">
                  <c:v>2869.12</c:v>
                </c:pt>
                <c:pt idx="15459">
                  <c:v>2869.14</c:v>
                </c:pt>
                <c:pt idx="15460">
                  <c:v>2869.16</c:v>
                </c:pt>
                <c:pt idx="15461">
                  <c:v>2869.18</c:v>
                </c:pt>
                <c:pt idx="15462">
                  <c:v>2869.2</c:v>
                </c:pt>
                <c:pt idx="15463">
                  <c:v>2869.22</c:v>
                </c:pt>
                <c:pt idx="15464">
                  <c:v>2869.24</c:v>
                </c:pt>
                <c:pt idx="15465">
                  <c:v>2869.2599999999998</c:v>
                </c:pt>
                <c:pt idx="15466">
                  <c:v>2869.2799999999997</c:v>
                </c:pt>
                <c:pt idx="15467">
                  <c:v>2869.3</c:v>
                </c:pt>
                <c:pt idx="15468">
                  <c:v>2869.32</c:v>
                </c:pt>
                <c:pt idx="15469">
                  <c:v>2869.34</c:v>
                </c:pt>
                <c:pt idx="15470">
                  <c:v>2869.36</c:v>
                </c:pt>
                <c:pt idx="15471">
                  <c:v>2869.38</c:v>
                </c:pt>
                <c:pt idx="15472">
                  <c:v>2869.4</c:v>
                </c:pt>
                <c:pt idx="15473">
                  <c:v>2869.42</c:v>
                </c:pt>
                <c:pt idx="15474">
                  <c:v>2869.44</c:v>
                </c:pt>
                <c:pt idx="15475">
                  <c:v>2869.46</c:v>
                </c:pt>
                <c:pt idx="15476">
                  <c:v>2869.48</c:v>
                </c:pt>
                <c:pt idx="15477">
                  <c:v>2869.5</c:v>
                </c:pt>
                <c:pt idx="15478">
                  <c:v>2869.52</c:v>
                </c:pt>
                <c:pt idx="15479">
                  <c:v>2869.54</c:v>
                </c:pt>
                <c:pt idx="15480">
                  <c:v>2869.56</c:v>
                </c:pt>
                <c:pt idx="15481">
                  <c:v>2869.58</c:v>
                </c:pt>
                <c:pt idx="15482">
                  <c:v>2869.6</c:v>
                </c:pt>
                <c:pt idx="15483">
                  <c:v>2869.62</c:v>
                </c:pt>
                <c:pt idx="15484">
                  <c:v>2869.64</c:v>
                </c:pt>
                <c:pt idx="15485">
                  <c:v>2869.66</c:v>
                </c:pt>
                <c:pt idx="15486">
                  <c:v>2869.68</c:v>
                </c:pt>
                <c:pt idx="15487">
                  <c:v>2869.7</c:v>
                </c:pt>
                <c:pt idx="15488">
                  <c:v>2869.72</c:v>
                </c:pt>
                <c:pt idx="15489">
                  <c:v>2869.74</c:v>
                </c:pt>
                <c:pt idx="15490">
                  <c:v>2869.7599999999998</c:v>
                </c:pt>
                <c:pt idx="15491">
                  <c:v>2869.7799999999997</c:v>
                </c:pt>
                <c:pt idx="15492">
                  <c:v>2869.8</c:v>
                </c:pt>
                <c:pt idx="15493">
                  <c:v>2869.82</c:v>
                </c:pt>
                <c:pt idx="15494">
                  <c:v>2869.84</c:v>
                </c:pt>
                <c:pt idx="15495">
                  <c:v>2869.86</c:v>
                </c:pt>
                <c:pt idx="15496">
                  <c:v>2869.88</c:v>
                </c:pt>
                <c:pt idx="15497">
                  <c:v>2869.9</c:v>
                </c:pt>
                <c:pt idx="15498">
                  <c:v>2869.92</c:v>
                </c:pt>
                <c:pt idx="15499">
                  <c:v>2869.94</c:v>
                </c:pt>
                <c:pt idx="15500">
                  <c:v>2869.96</c:v>
                </c:pt>
                <c:pt idx="15501">
                  <c:v>2869.98</c:v>
                </c:pt>
                <c:pt idx="15502">
                  <c:v>2870</c:v>
                </c:pt>
                <c:pt idx="15503">
                  <c:v>2870.02</c:v>
                </c:pt>
                <c:pt idx="15504">
                  <c:v>2870.04</c:v>
                </c:pt>
                <c:pt idx="15505">
                  <c:v>2870.06</c:v>
                </c:pt>
                <c:pt idx="15506">
                  <c:v>2870.08</c:v>
                </c:pt>
                <c:pt idx="15507">
                  <c:v>2870.1</c:v>
                </c:pt>
                <c:pt idx="15508">
                  <c:v>2870.12</c:v>
                </c:pt>
                <c:pt idx="15509">
                  <c:v>2870.14</c:v>
                </c:pt>
                <c:pt idx="15510">
                  <c:v>2870.16</c:v>
                </c:pt>
                <c:pt idx="15511">
                  <c:v>2870.18</c:v>
                </c:pt>
                <c:pt idx="15512">
                  <c:v>2870.2</c:v>
                </c:pt>
                <c:pt idx="15513">
                  <c:v>2870.22</c:v>
                </c:pt>
                <c:pt idx="15514">
                  <c:v>2870.24</c:v>
                </c:pt>
                <c:pt idx="15515">
                  <c:v>2870.2599999999998</c:v>
                </c:pt>
                <c:pt idx="15516">
                  <c:v>2870.2799999999997</c:v>
                </c:pt>
                <c:pt idx="15517">
                  <c:v>2870.3</c:v>
                </c:pt>
                <c:pt idx="15518">
                  <c:v>2870.32</c:v>
                </c:pt>
                <c:pt idx="15519">
                  <c:v>2870.34</c:v>
                </c:pt>
                <c:pt idx="15520">
                  <c:v>2870.36</c:v>
                </c:pt>
                <c:pt idx="15521">
                  <c:v>2870.38</c:v>
                </c:pt>
                <c:pt idx="15522">
                  <c:v>2870.4</c:v>
                </c:pt>
                <c:pt idx="15523">
                  <c:v>2870.42</c:v>
                </c:pt>
                <c:pt idx="15524">
                  <c:v>2870.44</c:v>
                </c:pt>
                <c:pt idx="15525">
                  <c:v>2870.46</c:v>
                </c:pt>
                <c:pt idx="15526">
                  <c:v>2870.48</c:v>
                </c:pt>
                <c:pt idx="15527">
                  <c:v>2870.5</c:v>
                </c:pt>
                <c:pt idx="15528">
                  <c:v>2870.52</c:v>
                </c:pt>
                <c:pt idx="15529">
                  <c:v>2870.54</c:v>
                </c:pt>
                <c:pt idx="15530">
                  <c:v>2870.56</c:v>
                </c:pt>
                <c:pt idx="15531">
                  <c:v>2870.58</c:v>
                </c:pt>
                <c:pt idx="15532">
                  <c:v>2870.6</c:v>
                </c:pt>
                <c:pt idx="15533">
                  <c:v>2870.62</c:v>
                </c:pt>
                <c:pt idx="15534">
                  <c:v>2870.64</c:v>
                </c:pt>
                <c:pt idx="15535">
                  <c:v>2870.66</c:v>
                </c:pt>
                <c:pt idx="15536">
                  <c:v>2870.68</c:v>
                </c:pt>
                <c:pt idx="15537">
                  <c:v>2870.7</c:v>
                </c:pt>
                <c:pt idx="15538">
                  <c:v>2870.72</c:v>
                </c:pt>
                <c:pt idx="15539">
                  <c:v>2870.74</c:v>
                </c:pt>
                <c:pt idx="15540">
                  <c:v>2870.7599999999998</c:v>
                </c:pt>
                <c:pt idx="15541">
                  <c:v>2870.7799999999997</c:v>
                </c:pt>
                <c:pt idx="15542">
                  <c:v>2870.8</c:v>
                </c:pt>
                <c:pt idx="15543">
                  <c:v>2870.82</c:v>
                </c:pt>
                <c:pt idx="15544">
                  <c:v>2870.84</c:v>
                </c:pt>
                <c:pt idx="15545">
                  <c:v>2870.86</c:v>
                </c:pt>
                <c:pt idx="15546">
                  <c:v>2870.88</c:v>
                </c:pt>
                <c:pt idx="15547">
                  <c:v>2870.9</c:v>
                </c:pt>
                <c:pt idx="15548">
                  <c:v>2870.92</c:v>
                </c:pt>
                <c:pt idx="15549">
                  <c:v>2870.94</c:v>
                </c:pt>
                <c:pt idx="15550">
                  <c:v>2870.96</c:v>
                </c:pt>
                <c:pt idx="15551">
                  <c:v>2870.98</c:v>
                </c:pt>
                <c:pt idx="15552">
                  <c:v>2871</c:v>
                </c:pt>
                <c:pt idx="15553">
                  <c:v>2871.02</c:v>
                </c:pt>
                <c:pt idx="15554">
                  <c:v>2871.04</c:v>
                </c:pt>
                <c:pt idx="15555">
                  <c:v>2871.06</c:v>
                </c:pt>
                <c:pt idx="15556">
                  <c:v>2871.08</c:v>
                </c:pt>
                <c:pt idx="15557">
                  <c:v>2871.1</c:v>
                </c:pt>
                <c:pt idx="15558">
                  <c:v>2871.12</c:v>
                </c:pt>
                <c:pt idx="15559">
                  <c:v>2871.14</c:v>
                </c:pt>
                <c:pt idx="15560">
                  <c:v>2871.16</c:v>
                </c:pt>
                <c:pt idx="15561">
                  <c:v>2871.18</c:v>
                </c:pt>
                <c:pt idx="15562">
                  <c:v>2871.2</c:v>
                </c:pt>
                <c:pt idx="15563">
                  <c:v>2871.22</c:v>
                </c:pt>
                <c:pt idx="15564">
                  <c:v>2871.24</c:v>
                </c:pt>
                <c:pt idx="15565">
                  <c:v>2871.2599999999998</c:v>
                </c:pt>
                <c:pt idx="15566">
                  <c:v>2871.2799999999997</c:v>
                </c:pt>
                <c:pt idx="15567">
                  <c:v>2871.3</c:v>
                </c:pt>
                <c:pt idx="15568">
                  <c:v>2871.32</c:v>
                </c:pt>
                <c:pt idx="15569">
                  <c:v>2871.34</c:v>
                </c:pt>
                <c:pt idx="15570">
                  <c:v>2871.36</c:v>
                </c:pt>
                <c:pt idx="15571">
                  <c:v>2871.38</c:v>
                </c:pt>
                <c:pt idx="15572">
                  <c:v>2871.4</c:v>
                </c:pt>
                <c:pt idx="15573">
                  <c:v>2871.42</c:v>
                </c:pt>
                <c:pt idx="15574">
                  <c:v>2871.44</c:v>
                </c:pt>
                <c:pt idx="15575">
                  <c:v>2871.46</c:v>
                </c:pt>
                <c:pt idx="15576">
                  <c:v>2871.48</c:v>
                </c:pt>
                <c:pt idx="15577">
                  <c:v>2871.5</c:v>
                </c:pt>
                <c:pt idx="15578">
                  <c:v>2871.52</c:v>
                </c:pt>
                <c:pt idx="15579">
                  <c:v>2871.54</c:v>
                </c:pt>
                <c:pt idx="15580">
                  <c:v>2871.56</c:v>
                </c:pt>
                <c:pt idx="15581">
                  <c:v>2871.58</c:v>
                </c:pt>
                <c:pt idx="15582">
                  <c:v>2871.6</c:v>
                </c:pt>
                <c:pt idx="15583">
                  <c:v>2871.62</c:v>
                </c:pt>
                <c:pt idx="15584">
                  <c:v>2871.64</c:v>
                </c:pt>
                <c:pt idx="15585">
                  <c:v>2871.66</c:v>
                </c:pt>
                <c:pt idx="15586">
                  <c:v>2871.68</c:v>
                </c:pt>
                <c:pt idx="15587">
                  <c:v>2871.7</c:v>
                </c:pt>
                <c:pt idx="15588">
                  <c:v>2871.72</c:v>
                </c:pt>
                <c:pt idx="15589">
                  <c:v>2871.74</c:v>
                </c:pt>
                <c:pt idx="15590">
                  <c:v>2871.7599999999998</c:v>
                </c:pt>
                <c:pt idx="15591">
                  <c:v>2871.7799999999997</c:v>
                </c:pt>
                <c:pt idx="15592">
                  <c:v>2871.8</c:v>
                </c:pt>
                <c:pt idx="15593">
                  <c:v>2871.82</c:v>
                </c:pt>
                <c:pt idx="15594">
                  <c:v>2871.84</c:v>
                </c:pt>
                <c:pt idx="15595">
                  <c:v>2871.86</c:v>
                </c:pt>
                <c:pt idx="15596">
                  <c:v>2871.88</c:v>
                </c:pt>
                <c:pt idx="15597">
                  <c:v>2871.9</c:v>
                </c:pt>
                <c:pt idx="15598">
                  <c:v>2871.92</c:v>
                </c:pt>
                <c:pt idx="15599">
                  <c:v>2871.94</c:v>
                </c:pt>
                <c:pt idx="15600">
                  <c:v>2871.96</c:v>
                </c:pt>
                <c:pt idx="15601">
                  <c:v>2871.98</c:v>
                </c:pt>
                <c:pt idx="15602">
                  <c:v>2872</c:v>
                </c:pt>
                <c:pt idx="15603">
                  <c:v>2872.02</c:v>
                </c:pt>
                <c:pt idx="15604">
                  <c:v>2872.04</c:v>
                </c:pt>
                <c:pt idx="15605">
                  <c:v>2872.06</c:v>
                </c:pt>
                <c:pt idx="15606">
                  <c:v>2872.08</c:v>
                </c:pt>
                <c:pt idx="15607">
                  <c:v>2872.1</c:v>
                </c:pt>
                <c:pt idx="15608">
                  <c:v>2872.12</c:v>
                </c:pt>
                <c:pt idx="15609">
                  <c:v>2872.14</c:v>
                </c:pt>
                <c:pt idx="15610">
                  <c:v>2872.16</c:v>
                </c:pt>
                <c:pt idx="15611">
                  <c:v>2872.18</c:v>
                </c:pt>
                <c:pt idx="15612">
                  <c:v>2872.2</c:v>
                </c:pt>
                <c:pt idx="15613">
                  <c:v>2872.22</c:v>
                </c:pt>
                <c:pt idx="15614">
                  <c:v>2872.24</c:v>
                </c:pt>
                <c:pt idx="15615">
                  <c:v>2872.2599999999998</c:v>
                </c:pt>
                <c:pt idx="15616">
                  <c:v>2872.2799999999997</c:v>
                </c:pt>
                <c:pt idx="15617">
                  <c:v>2872.3</c:v>
                </c:pt>
                <c:pt idx="15618">
                  <c:v>2872.32</c:v>
                </c:pt>
                <c:pt idx="15619">
                  <c:v>2872.34</c:v>
                </c:pt>
                <c:pt idx="15620">
                  <c:v>2872.36</c:v>
                </c:pt>
                <c:pt idx="15621">
                  <c:v>2872.38</c:v>
                </c:pt>
                <c:pt idx="15622">
                  <c:v>2872.4</c:v>
                </c:pt>
                <c:pt idx="15623">
                  <c:v>2872.42</c:v>
                </c:pt>
                <c:pt idx="15624">
                  <c:v>2872.44</c:v>
                </c:pt>
                <c:pt idx="15625">
                  <c:v>2872.46</c:v>
                </c:pt>
                <c:pt idx="15626">
                  <c:v>2872.48</c:v>
                </c:pt>
                <c:pt idx="15627">
                  <c:v>2872.5</c:v>
                </c:pt>
                <c:pt idx="15628">
                  <c:v>2872.52</c:v>
                </c:pt>
                <c:pt idx="15629">
                  <c:v>2872.54</c:v>
                </c:pt>
                <c:pt idx="15630">
                  <c:v>2872.56</c:v>
                </c:pt>
                <c:pt idx="15631">
                  <c:v>2872.58</c:v>
                </c:pt>
                <c:pt idx="15632">
                  <c:v>2872.6</c:v>
                </c:pt>
                <c:pt idx="15633">
                  <c:v>2872.62</c:v>
                </c:pt>
                <c:pt idx="15634">
                  <c:v>2872.64</c:v>
                </c:pt>
                <c:pt idx="15635">
                  <c:v>2872.66</c:v>
                </c:pt>
                <c:pt idx="15636">
                  <c:v>2872.68</c:v>
                </c:pt>
                <c:pt idx="15637">
                  <c:v>2872.7</c:v>
                </c:pt>
                <c:pt idx="15638">
                  <c:v>2872.72</c:v>
                </c:pt>
                <c:pt idx="15639">
                  <c:v>2872.74</c:v>
                </c:pt>
                <c:pt idx="15640">
                  <c:v>2872.7599999999998</c:v>
                </c:pt>
                <c:pt idx="15641">
                  <c:v>2872.7799999999997</c:v>
                </c:pt>
                <c:pt idx="15642">
                  <c:v>2872.8</c:v>
                </c:pt>
                <c:pt idx="15643">
                  <c:v>2872.82</c:v>
                </c:pt>
                <c:pt idx="15644">
                  <c:v>2872.84</c:v>
                </c:pt>
                <c:pt idx="15645">
                  <c:v>2872.86</c:v>
                </c:pt>
                <c:pt idx="15646">
                  <c:v>2872.88</c:v>
                </c:pt>
                <c:pt idx="15647">
                  <c:v>2872.9</c:v>
                </c:pt>
                <c:pt idx="15648">
                  <c:v>2872.92</c:v>
                </c:pt>
                <c:pt idx="15649">
                  <c:v>2872.94</c:v>
                </c:pt>
                <c:pt idx="15650">
                  <c:v>2872.96</c:v>
                </c:pt>
                <c:pt idx="15651">
                  <c:v>2872.98</c:v>
                </c:pt>
                <c:pt idx="15652">
                  <c:v>2873</c:v>
                </c:pt>
                <c:pt idx="15653">
                  <c:v>2873.02</c:v>
                </c:pt>
                <c:pt idx="15654">
                  <c:v>2873.04</c:v>
                </c:pt>
                <c:pt idx="15655">
                  <c:v>2873.06</c:v>
                </c:pt>
                <c:pt idx="15656">
                  <c:v>2873.08</c:v>
                </c:pt>
                <c:pt idx="15657">
                  <c:v>2873.1</c:v>
                </c:pt>
                <c:pt idx="15658">
                  <c:v>2873.12</c:v>
                </c:pt>
                <c:pt idx="15659">
                  <c:v>2873.14</c:v>
                </c:pt>
                <c:pt idx="15660">
                  <c:v>2873.16</c:v>
                </c:pt>
                <c:pt idx="15661">
                  <c:v>2873.18</c:v>
                </c:pt>
                <c:pt idx="15662">
                  <c:v>2873.2</c:v>
                </c:pt>
                <c:pt idx="15663">
                  <c:v>2873.22</c:v>
                </c:pt>
                <c:pt idx="15664">
                  <c:v>2873.24</c:v>
                </c:pt>
                <c:pt idx="15665">
                  <c:v>2873.2599999999998</c:v>
                </c:pt>
                <c:pt idx="15666">
                  <c:v>2873.2799999999997</c:v>
                </c:pt>
                <c:pt idx="15667">
                  <c:v>2873.3</c:v>
                </c:pt>
                <c:pt idx="15668">
                  <c:v>2873.32</c:v>
                </c:pt>
                <c:pt idx="15669">
                  <c:v>2873.34</c:v>
                </c:pt>
                <c:pt idx="15670">
                  <c:v>2873.36</c:v>
                </c:pt>
                <c:pt idx="15671">
                  <c:v>2873.38</c:v>
                </c:pt>
                <c:pt idx="15672">
                  <c:v>2873.4</c:v>
                </c:pt>
                <c:pt idx="15673">
                  <c:v>2873.42</c:v>
                </c:pt>
                <c:pt idx="15674">
                  <c:v>2873.44</c:v>
                </c:pt>
                <c:pt idx="15675">
                  <c:v>2873.46</c:v>
                </c:pt>
                <c:pt idx="15676">
                  <c:v>2873.48</c:v>
                </c:pt>
                <c:pt idx="15677">
                  <c:v>2873.5</c:v>
                </c:pt>
                <c:pt idx="15678">
                  <c:v>2873.52</c:v>
                </c:pt>
                <c:pt idx="15679">
                  <c:v>2873.54</c:v>
                </c:pt>
                <c:pt idx="15680">
                  <c:v>2873.56</c:v>
                </c:pt>
                <c:pt idx="15681">
                  <c:v>2873.58</c:v>
                </c:pt>
                <c:pt idx="15682">
                  <c:v>2873.6</c:v>
                </c:pt>
                <c:pt idx="15683">
                  <c:v>2873.62</c:v>
                </c:pt>
                <c:pt idx="15684">
                  <c:v>2873.64</c:v>
                </c:pt>
                <c:pt idx="15685">
                  <c:v>2873.66</c:v>
                </c:pt>
                <c:pt idx="15686">
                  <c:v>2873.68</c:v>
                </c:pt>
                <c:pt idx="15687">
                  <c:v>2873.7</c:v>
                </c:pt>
                <c:pt idx="15688">
                  <c:v>2873.72</c:v>
                </c:pt>
                <c:pt idx="15689">
                  <c:v>2873.74</c:v>
                </c:pt>
                <c:pt idx="15690">
                  <c:v>2873.7599999999998</c:v>
                </c:pt>
                <c:pt idx="15691">
                  <c:v>2873.7799999999997</c:v>
                </c:pt>
                <c:pt idx="15692">
                  <c:v>2873.8</c:v>
                </c:pt>
                <c:pt idx="15693">
                  <c:v>2873.82</c:v>
                </c:pt>
                <c:pt idx="15694">
                  <c:v>2873.84</c:v>
                </c:pt>
                <c:pt idx="15695">
                  <c:v>2873.86</c:v>
                </c:pt>
                <c:pt idx="15696">
                  <c:v>2873.88</c:v>
                </c:pt>
                <c:pt idx="15697">
                  <c:v>2873.9</c:v>
                </c:pt>
                <c:pt idx="15698">
                  <c:v>2873.92</c:v>
                </c:pt>
                <c:pt idx="15699">
                  <c:v>2873.94</c:v>
                </c:pt>
                <c:pt idx="15700">
                  <c:v>2873.96</c:v>
                </c:pt>
                <c:pt idx="15701">
                  <c:v>2873.98</c:v>
                </c:pt>
                <c:pt idx="15702">
                  <c:v>2874</c:v>
                </c:pt>
                <c:pt idx="15703">
                  <c:v>2874.02</c:v>
                </c:pt>
                <c:pt idx="15704">
                  <c:v>2874.04</c:v>
                </c:pt>
                <c:pt idx="15705">
                  <c:v>2874.06</c:v>
                </c:pt>
                <c:pt idx="15706">
                  <c:v>2874.08</c:v>
                </c:pt>
                <c:pt idx="15707">
                  <c:v>2874.1</c:v>
                </c:pt>
                <c:pt idx="15708">
                  <c:v>2874.12</c:v>
                </c:pt>
                <c:pt idx="15709">
                  <c:v>2874.14</c:v>
                </c:pt>
                <c:pt idx="15710">
                  <c:v>2874.16</c:v>
                </c:pt>
                <c:pt idx="15711">
                  <c:v>2874.18</c:v>
                </c:pt>
                <c:pt idx="15712">
                  <c:v>2874.2</c:v>
                </c:pt>
                <c:pt idx="15713">
                  <c:v>2874.22</c:v>
                </c:pt>
                <c:pt idx="15714">
                  <c:v>2874.24</c:v>
                </c:pt>
                <c:pt idx="15715">
                  <c:v>2874.2599999999998</c:v>
                </c:pt>
                <c:pt idx="15716">
                  <c:v>2874.2799999999997</c:v>
                </c:pt>
                <c:pt idx="15717">
                  <c:v>2874.3</c:v>
                </c:pt>
                <c:pt idx="15718">
                  <c:v>2874.32</c:v>
                </c:pt>
                <c:pt idx="15719">
                  <c:v>2874.34</c:v>
                </c:pt>
                <c:pt idx="15720">
                  <c:v>2874.36</c:v>
                </c:pt>
                <c:pt idx="15721">
                  <c:v>2874.38</c:v>
                </c:pt>
                <c:pt idx="15722">
                  <c:v>2874.4</c:v>
                </c:pt>
                <c:pt idx="15723">
                  <c:v>2874.42</c:v>
                </c:pt>
                <c:pt idx="15724">
                  <c:v>2874.44</c:v>
                </c:pt>
                <c:pt idx="15725">
                  <c:v>2874.46</c:v>
                </c:pt>
                <c:pt idx="15726">
                  <c:v>2874.48</c:v>
                </c:pt>
                <c:pt idx="15727">
                  <c:v>2874.5</c:v>
                </c:pt>
                <c:pt idx="15728">
                  <c:v>2874.52</c:v>
                </c:pt>
                <c:pt idx="15729">
                  <c:v>2874.54</c:v>
                </c:pt>
                <c:pt idx="15730">
                  <c:v>2874.56</c:v>
                </c:pt>
                <c:pt idx="15731">
                  <c:v>2874.58</c:v>
                </c:pt>
                <c:pt idx="15732">
                  <c:v>2874.6</c:v>
                </c:pt>
                <c:pt idx="15733">
                  <c:v>2874.62</c:v>
                </c:pt>
                <c:pt idx="15734">
                  <c:v>2874.64</c:v>
                </c:pt>
                <c:pt idx="15735">
                  <c:v>2874.66</c:v>
                </c:pt>
                <c:pt idx="15736">
                  <c:v>2874.68</c:v>
                </c:pt>
                <c:pt idx="15737">
                  <c:v>2874.7</c:v>
                </c:pt>
                <c:pt idx="15738">
                  <c:v>2874.72</c:v>
                </c:pt>
                <c:pt idx="15739">
                  <c:v>2874.74</c:v>
                </c:pt>
                <c:pt idx="15740">
                  <c:v>2874.7599999999998</c:v>
                </c:pt>
                <c:pt idx="15741">
                  <c:v>2874.7799999999997</c:v>
                </c:pt>
                <c:pt idx="15742">
                  <c:v>2874.8</c:v>
                </c:pt>
                <c:pt idx="15743">
                  <c:v>2874.82</c:v>
                </c:pt>
                <c:pt idx="15744">
                  <c:v>2874.84</c:v>
                </c:pt>
                <c:pt idx="15745">
                  <c:v>2874.86</c:v>
                </c:pt>
                <c:pt idx="15746">
                  <c:v>2874.88</c:v>
                </c:pt>
                <c:pt idx="15747">
                  <c:v>2874.9</c:v>
                </c:pt>
                <c:pt idx="15748">
                  <c:v>2874.92</c:v>
                </c:pt>
                <c:pt idx="15749">
                  <c:v>2874.94</c:v>
                </c:pt>
                <c:pt idx="15750">
                  <c:v>2874.96</c:v>
                </c:pt>
                <c:pt idx="15751">
                  <c:v>2874.98</c:v>
                </c:pt>
                <c:pt idx="15752">
                  <c:v>2875</c:v>
                </c:pt>
                <c:pt idx="15753">
                  <c:v>2875.02</c:v>
                </c:pt>
                <c:pt idx="15754">
                  <c:v>2875.04</c:v>
                </c:pt>
                <c:pt idx="15755">
                  <c:v>2875.06</c:v>
                </c:pt>
                <c:pt idx="15756">
                  <c:v>2875.08</c:v>
                </c:pt>
                <c:pt idx="15757">
                  <c:v>2875.1</c:v>
                </c:pt>
                <c:pt idx="15758">
                  <c:v>2875.12</c:v>
                </c:pt>
                <c:pt idx="15759">
                  <c:v>2875.14</c:v>
                </c:pt>
                <c:pt idx="15760">
                  <c:v>2875.16</c:v>
                </c:pt>
                <c:pt idx="15761">
                  <c:v>2875.18</c:v>
                </c:pt>
                <c:pt idx="15762">
                  <c:v>2875.2</c:v>
                </c:pt>
                <c:pt idx="15763">
                  <c:v>2875.22</c:v>
                </c:pt>
                <c:pt idx="15764">
                  <c:v>2875.24</c:v>
                </c:pt>
                <c:pt idx="15765">
                  <c:v>2875.2599999999998</c:v>
                </c:pt>
                <c:pt idx="15766">
                  <c:v>2875.2799999999997</c:v>
                </c:pt>
                <c:pt idx="15767">
                  <c:v>2875.3</c:v>
                </c:pt>
                <c:pt idx="15768">
                  <c:v>2875.32</c:v>
                </c:pt>
                <c:pt idx="15769">
                  <c:v>2875.34</c:v>
                </c:pt>
                <c:pt idx="15770">
                  <c:v>2875.36</c:v>
                </c:pt>
                <c:pt idx="15771">
                  <c:v>2875.38</c:v>
                </c:pt>
                <c:pt idx="15772">
                  <c:v>2875.4</c:v>
                </c:pt>
                <c:pt idx="15773">
                  <c:v>2875.42</c:v>
                </c:pt>
                <c:pt idx="15774">
                  <c:v>2875.44</c:v>
                </c:pt>
                <c:pt idx="15775">
                  <c:v>2875.46</c:v>
                </c:pt>
                <c:pt idx="15776">
                  <c:v>2875.48</c:v>
                </c:pt>
                <c:pt idx="15777">
                  <c:v>2875.5</c:v>
                </c:pt>
                <c:pt idx="15778">
                  <c:v>2875.52</c:v>
                </c:pt>
                <c:pt idx="15779">
                  <c:v>2875.54</c:v>
                </c:pt>
                <c:pt idx="15780">
                  <c:v>2875.56</c:v>
                </c:pt>
                <c:pt idx="15781">
                  <c:v>2875.58</c:v>
                </c:pt>
                <c:pt idx="15782">
                  <c:v>2875.6</c:v>
                </c:pt>
                <c:pt idx="15783">
                  <c:v>2875.62</c:v>
                </c:pt>
                <c:pt idx="15784">
                  <c:v>2875.64</c:v>
                </c:pt>
                <c:pt idx="15785">
                  <c:v>2875.66</c:v>
                </c:pt>
                <c:pt idx="15786">
                  <c:v>2875.68</c:v>
                </c:pt>
                <c:pt idx="15787">
                  <c:v>2875.7</c:v>
                </c:pt>
                <c:pt idx="15788">
                  <c:v>2875.72</c:v>
                </c:pt>
                <c:pt idx="15789">
                  <c:v>2875.74</c:v>
                </c:pt>
                <c:pt idx="15790">
                  <c:v>2875.7599999999998</c:v>
                </c:pt>
                <c:pt idx="15791">
                  <c:v>2875.7799999999997</c:v>
                </c:pt>
                <c:pt idx="15792">
                  <c:v>2875.8</c:v>
                </c:pt>
                <c:pt idx="15793">
                  <c:v>2875.82</c:v>
                </c:pt>
                <c:pt idx="15794">
                  <c:v>2875.84</c:v>
                </c:pt>
                <c:pt idx="15795">
                  <c:v>2875.86</c:v>
                </c:pt>
                <c:pt idx="15796">
                  <c:v>2875.88</c:v>
                </c:pt>
                <c:pt idx="15797">
                  <c:v>2875.9</c:v>
                </c:pt>
                <c:pt idx="15798">
                  <c:v>2875.92</c:v>
                </c:pt>
                <c:pt idx="15799">
                  <c:v>2875.94</c:v>
                </c:pt>
                <c:pt idx="15800">
                  <c:v>2875.96</c:v>
                </c:pt>
                <c:pt idx="15801">
                  <c:v>2875.98</c:v>
                </c:pt>
                <c:pt idx="15802">
                  <c:v>2876</c:v>
                </c:pt>
                <c:pt idx="15803">
                  <c:v>2876.02</c:v>
                </c:pt>
                <c:pt idx="15804">
                  <c:v>2876.04</c:v>
                </c:pt>
                <c:pt idx="15805">
                  <c:v>2876.06</c:v>
                </c:pt>
                <c:pt idx="15806">
                  <c:v>2876.08</c:v>
                </c:pt>
                <c:pt idx="15807">
                  <c:v>2876.1</c:v>
                </c:pt>
                <c:pt idx="15808">
                  <c:v>2876.12</c:v>
                </c:pt>
                <c:pt idx="15809">
                  <c:v>2876.14</c:v>
                </c:pt>
                <c:pt idx="15810">
                  <c:v>2876.16</c:v>
                </c:pt>
                <c:pt idx="15811">
                  <c:v>2876.18</c:v>
                </c:pt>
                <c:pt idx="15812">
                  <c:v>2876.2</c:v>
                </c:pt>
                <c:pt idx="15813">
                  <c:v>2876.22</c:v>
                </c:pt>
                <c:pt idx="15814">
                  <c:v>2876.24</c:v>
                </c:pt>
                <c:pt idx="15815">
                  <c:v>2876.2599999999998</c:v>
                </c:pt>
                <c:pt idx="15816">
                  <c:v>2876.2799999999997</c:v>
                </c:pt>
                <c:pt idx="15817">
                  <c:v>2876.3</c:v>
                </c:pt>
                <c:pt idx="15818">
                  <c:v>2876.32</c:v>
                </c:pt>
                <c:pt idx="15819">
                  <c:v>2876.34</c:v>
                </c:pt>
                <c:pt idx="15820">
                  <c:v>2876.36</c:v>
                </c:pt>
                <c:pt idx="15821">
                  <c:v>2876.38</c:v>
                </c:pt>
                <c:pt idx="15822">
                  <c:v>2876.4</c:v>
                </c:pt>
                <c:pt idx="15823">
                  <c:v>2876.42</c:v>
                </c:pt>
                <c:pt idx="15824">
                  <c:v>2876.44</c:v>
                </c:pt>
                <c:pt idx="15825">
                  <c:v>2876.46</c:v>
                </c:pt>
                <c:pt idx="15826">
                  <c:v>2876.48</c:v>
                </c:pt>
                <c:pt idx="15827">
                  <c:v>2876.5</c:v>
                </c:pt>
                <c:pt idx="15828">
                  <c:v>2876.52</c:v>
                </c:pt>
                <c:pt idx="15829">
                  <c:v>2876.54</c:v>
                </c:pt>
                <c:pt idx="15830">
                  <c:v>2876.56</c:v>
                </c:pt>
                <c:pt idx="15831">
                  <c:v>2876.58</c:v>
                </c:pt>
                <c:pt idx="15832">
                  <c:v>2876.6</c:v>
                </c:pt>
                <c:pt idx="15833">
                  <c:v>2876.62</c:v>
                </c:pt>
                <c:pt idx="15834">
                  <c:v>2876.64</c:v>
                </c:pt>
                <c:pt idx="15835">
                  <c:v>2876.66</c:v>
                </c:pt>
                <c:pt idx="15836">
                  <c:v>2876.68</c:v>
                </c:pt>
                <c:pt idx="15837">
                  <c:v>2876.7</c:v>
                </c:pt>
                <c:pt idx="15838">
                  <c:v>2876.72</c:v>
                </c:pt>
                <c:pt idx="15839">
                  <c:v>2876.74</c:v>
                </c:pt>
                <c:pt idx="15840">
                  <c:v>2876.7599999999998</c:v>
                </c:pt>
                <c:pt idx="15841">
                  <c:v>2876.7799999999997</c:v>
                </c:pt>
                <c:pt idx="15842">
                  <c:v>2876.8</c:v>
                </c:pt>
                <c:pt idx="15843">
                  <c:v>2876.82</c:v>
                </c:pt>
                <c:pt idx="15844">
                  <c:v>2876.84</c:v>
                </c:pt>
                <c:pt idx="15845">
                  <c:v>2876.86</c:v>
                </c:pt>
                <c:pt idx="15846">
                  <c:v>2876.88</c:v>
                </c:pt>
                <c:pt idx="15847">
                  <c:v>2876.9</c:v>
                </c:pt>
                <c:pt idx="15848">
                  <c:v>2876.92</c:v>
                </c:pt>
                <c:pt idx="15849">
                  <c:v>2876.94</c:v>
                </c:pt>
                <c:pt idx="15850">
                  <c:v>2876.96</c:v>
                </c:pt>
                <c:pt idx="15851">
                  <c:v>2876.98</c:v>
                </c:pt>
                <c:pt idx="15852">
                  <c:v>2877</c:v>
                </c:pt>
                <c:pt idx="15853">
                  <c:v>2877.02</c:v>
                </c:pt>
                <c:pt idx="15854">
                  <c:v>2877.04</c:v>
                </c:pt>
                <c:pt idx="15855">
                  <c:v>2877.06</c:v>
                </c:pt>
                <c:pt idx="15856">
                  <c:v>2877.08</c:v>
                </c:pt>
                <c:pt idx="15857">
                  <c:v>2877.1</c:v>
                </c:pt>
                <c:pt idx="15858">
                  <c:v>2877.12</c:v>
                </c:pt>
                <c:pt idx="15859">
                  <c:v>2877.14</c:v>
                </c:pt>
                <c:pt idx="15860">
                  <c:v>2877.16</c:v>
                </c:pt>
                <c:pt idx="15861">
                  <c:v>2877.18</c:v>
                </c:pt>
                <c:pt idx="15862">
                  <c:v>2877.2</c:v>
                </c:pt>
                <c:pt idx="15863">
                  <c:v>2877.22</c:v>
                </c:pt>
                <c:pt idx="15864">
                  <c:v>2877.24</c:v>
                </c:pt>
                <c:pt idx="15865">
                  <c:v>2877.2599999999998</c:v>
                </c:pt>
                <c:pt idx="15866">
                  <c:v>2877.2799999999997</c:v>
                </c:pt>
                <c:pt idx="15867">
                  <c:v>2877.3</c:v>
                </c:pt>
                <c:pt idx="15868">
                  <c:v>2877.32</c:v>
                </c:pt>
                <c:pt idx="15869">
                  <c:v>2877.34</c:v>
                </c:pt>
                <c:pt idx="15870">
                  <c:v>2877.36</c:v>
                </c:pt>
                <c:pt idx="15871">
                  <c:v>2877.38</c:v>
                </c:pt>
                <c:pt idx="15872">
                  <c:v>2877.4</c:v>
                </c:pt>
                <c:pt idx="15873">
                  <c:v>2877.42</c:v>
                </c:pt>
                <c:pt idx="15874">
                  <c:v>2877.44</c:v>
                </c:pt>
                <c:pt idx="15875">
                  <c:v>2877.46</c:v>
                </c:pt>
                <c:pt idx="15876">
                  <c:v>2877.48</c:v>
                </c:pt>
                <c:pt idx="15877">
                  <c:v>2877.5</c:v>
                </c:pt>
                <c:pt idx="15878">
                  <c:v>2877.52</c:v>
                </c:pt>
                <c:pt idx="15879">
                  <c:v>2877.54</c:v>
                </c:pt>
                <c:pt idx="15880">
                  <c:v>2877.56</c:v>
                </c:pt>
                <c:pt idx="15881">
                  <c:v>2877.58</c:v>
                </c:pt>
                <c:pt idx="15882">
                  <c:v>2877.6</c:v>
                </c:pt>
                <c:pt idx="15883">
                  <c:v>2877.62</c:v>
                </c:pt>
                <c:pt idx="15884">
                  <c:v>2877.64</c:v>
                </c:pt>
                <c:pt idx="15885">
                  <c:v>2877.66</c:v>
                </c:pt>
                <c:pt idx="15886">
                  <c:v>2877.68</c:v>
                </c:pt>
                <c:pt idx="15887">
                  <c:v>2877.7</c:v>
                </c:pt>
                <c:pt idx="15888">
                  <c:v>2877.72</c:v>
                </c:pt>
                <c:pt idx="15889">
                  <c:v>2877.74</c:v>
                </c:pt>
                <c:pt idx="15890">
                  <c:v>2877.7599999999998</c:v>
                </c:pt>
                <c:pt idx="15891">
                  <c:v>2877.7799999999997</c:v>
                </c:pt>
                <c:pt idx="15892">
                  <c:v>2877.8</c:v>
                </c:pt>
                <c:pt idx="15893">
                  <c:v>2877.82</c:v>
                </c:pt>
                <c:pt idx="15894">
                  <c:v>2877.84</c:v>
                </c:pt>
                <c:pt idx="15895">
                  <c:v>2877.86</c:v>
                </c:pt>
                <c:pt idx="15896">
                  <c:v>2877.88</c:v>
                </c:pt>
                <c:pt idx="15897">
                  <c:v>2877.9</c:v>
                </c:pt>
                <c:pt idx="15898">
                  <c:v>2877.92</c:v>
                </c:pt>
                <c:pt idx="15899">
                  <c:v>2877.94</c:v>
                </c:pt>
                <c:pt idx="15900">
                  <c:v>2877.96</c:v>
                </c:pt>
                <c:pt idx="15901">
                  <c:v>2877.98</c:v>
                </c:pt>
                <c:pt idx="15902">
                  <c:v>2878</c:v>
                </c:pt>
                <c:pt idx="15903">
                  <c:v>2878.02</c:v>
                </c:pt>
                <c:pt idx="15904">
                  <c:v>2878.04</c:v>
                </c:pt>
                <c:pt idx="15905">
                  <c:v>2878.06</c:v>
                </c:pt>
                <c:pt idx="15906">
                  <c:v>2878.08</c:v>
                </c:pt>
                <c:pt idx="15907">
                  <c:v>2878.1</c:v>
                </c:pt>
                <c:pt idx="15908">
                  <c:v>2878.12</c:v>
                </c:pt>
                <c:pt idx="15909">
                  <c:v>2878.14</c:v>
                </c:pt>
                <c:pt idx="15910">
                  <c:v>2878.16</c:v>
                </c:pt>
                <c:pt idx="15911">
                  <c:v>2878.18</c:v>
                </c:pt>
                <c:pt idx="15912">
                  <c:v>2878.2</c:v>
                </c:pt>
                <c:pt idx="15913">
                  <c:v>2878.22</c:v>
                </c:pt>
                <c:pt idx="15914">
                  <c:v>2878.24</c:v>
                </c:pt>
                <c:pt idx="15915">
                  <c:v>2878.2599999999998</c:v>
                </c:pt>
                <c:pt idx="15916">
                  <c:v>2878.2799999999997</c:v>
                </c:pt>
                <c:pt idx="15917">
                  <c:v>2878.3</c:v>
                </c:pt>
                <c:pt idx="15918">
                  <c:v>2878.32</c:v>
                </c:pt>
                <c:pt idx="15919">
                  <c:v>2878.34</c:v>
                </c:pt>
                <c:pt idx="15920">
                  <c:v>2878.36</c:v>
                </c:pt>
                <c:pt idx="15921">
                  <c:v>2878.38</c:v>
                </c:pt>
                <c:pt idx="15922">
                  <c:v>2878.4</c:v>
                </c:pt>
                <c:pt idx="15923">
                  <c:v>2878.42</c:v>
                </c:pt>
                <c:pt idx="15924">
                  <c:v>2878.44</c:v>
                </c:pt>
                <c:pt idx="15925">
                  <c:v>2878.46</c:v>
                </c:pt>
                <c:pt idx="15926">
                  <c:v>2878.48</c:v>
                </c:pt>
                <c:pt idx="15927">
                  <c:v>2878.5</c:v>
                </c:pt>
                <c:pt idx="15928">
                  <c:v>2878.52</c:v>
                </c:pt>
                <c:pt idx="15929">
                  <c:v>2878.54</c:v>
                </c:pt>
                <c:pt idx="15930">
                  <c:v>2878.56</c:v>
                </c:pt>
                <c:pt idx="15931">
                  <c:v>2878.58</c:v>
                </c:pt>
                <c:pt idx="15932">
                  <c:v>2878.6</c:v>
                </c:pt>
                <c:pt idx="15933">
                  <c:v>2878.62</c:v>
                </c:pt>
                <c:pt idx="15934">
                  <c:v>2878.64</c:v>
                </c:pt>
                <c:pt idx="15935">
                  <c:v>2878.66</c:v>
                </c:pt>
                <c:pt idx="15936">
                  <c:v>2878.68</c:v>
                </c:pt>
                <c:pt idx="15937">
                  <c:v>2878.7</c:v>
                </c:pt>
                <c:pt idx="15938">
                  <c:v>2878.72</c:v>
                </c:pt>
                <c:pt idx="15939">
                  <c:v>2878.74</c:v>
                </c:pt>
                <c:pt idx="15940">
                  <c:v>2878.7599999999998</c:v>
                </c:pt>
                <c:pt idx="15941">
                  <c:v>2878.7799999999997</c:v>
                </c:pt>
                <c:pt idx="15942">
                  <c:v>2878.8</c:v>
                </c:pt>
                <c:pt idx="15943">
                  <c:v>2878.82</c:v>
                </c:pt>
                <c:pt idx="15944">
                  <c:v>2878.84</c:v>
                </c:pt>
                <c:pt idx="15945">
                  <c:v>2878.86</c:v>
                </c:pt>
                <c:pt idx="15946">
                  <c:v>2878.88</c:v>
                </c:pt>
                <c:pt idx="15947">
                  <c:v>2878.9</c:v>
                </c:pt>
                <c:pt idx="15948">
                  <c:v>2878.92</c:v>
                </c:pt>
                <c:pt idx="15949">
                  <c:v>2878.94</c:v>
                </c:pt>
                <c:pt idx="15950">
                  <c:v>2878.96</c:v>
                </c:pt>
                <c:pt idx="15951">
                  <c:v>2878.98</c:v>
                </c:pt>
                <c:pt idx="15952">
                  <c:v>2879</c:v>
                </c:pt>
                <c:pt idx="15953">
                  <c:v>2879.02</c:v>
                </c:pt>
                <c:pt idx="15954">
                  <c:v>2879.04</c:v>
                </c:pt>
                <c:pt idx="15955">
                  <c:v>2879.06</c:v>
                </c:pt>
                <c:pt idx="15956">
                  <c:v>2879.08</c:v>
                </c:pt>
                <c:pt idx="15957">
                  <c:v>2879.1</c:v>
                </c:pt>
                <c:pt idx="15958">
                  <c:v>2879.12</c:v>
                </c:pt>
                <c:pt idx="15959">
                  <c:v>2879.14</c:v>
                </c:pt>
                <c:pt idx="15960">
                  <c:v>2879.16</c:v>
                </c:pt>
                <c:pt idx="15961">
                  <c:v>2879.18</c:v>
                </c:pt>
                <c:pt idx="15962">
                  <c:v>2879.2</c:v>
                </c:pt>
                <c:pt idx="15963">
                  <c:v>2879.22</c:v>
                </c:pt>
                <c:pt idx="15964">
                  <c:v>2879.24</c:v>
                </c:pt>
                <c:pt idx="15965">
                  <c:v>2879.2599999999998</c:v>
                </c:pt>
                <c:pt idx="15966">
                  <c:v>2879.2799999999997</c:v>
                </c:pt>
                <c:pt idx="15967">
                  <c:v>2879.3</c:v>
                </c:pt>
                <c:pt idx="15968">
                  <c:v>2879.32</c:v>
                </c:pt>
                <c:pt idx="15969">
                  <c:v>2879.34</c:v>
                </c:pt>
                <c:pt idx="15970">
                  <c:v>2879.36</c:v>
                </c:pt>
                <c:pt idx="15971">
                  <c:v>2879.38</c:v>
                </c:pt>
                <c:pt idx="15972">
                  <c:v>2879.4</c:v>
                </c:pt>
                <c:pt idx="15973">
                  <c:v>2879.42</c:v>
                </c:pt>
                <c:pt idx="15974">
                  <c:v>2879.44</c:v>
                </c:pt>
                <c:pt idx="15975">
                  <c:v>2879.46</c:v>
                </c:pt>
                <c:pt idx="15976">
                  <c:v>2879.48</c:v>
                </c:pt>
                <c:pt idx="15977">
                  <c:v>2879.5</c:v>
                </c:pt>
                <c:pt idx="15978">
                  <c:v>2879.52</c:v>
                </c:pt>
                <c:pt idx="15979">
                  <c:v>2879.54</c:v>
                </c:pt>
                <c:pt idx="15980">
                  <c:v>2879.56</c:v>
                </c:pt>
                <c:pt idx="15981">
                  <c:v>2879.58</c:v>
                </c:pt>
                <c:pt idx="15982">
                  <c:v>2879.6</c:v>
                </c:pt>
                <c:pt idx="15983">
                  <c:v>2879.62</c:v>
                </c:pt>
                <c:pt idx="15984">
                  <c:v>2879.64</c:v>
                </c:pt>
                <c:pt idx="15985">
                  <c:v>2879.66</c:v>
                </c:pt>
                <c:pt idx="15986">
                  <c:v>2879.68</c:v>
                </c:pt>
                <c:pt idx="15987">
                  <c:v>2879.7</c:v>
                </c:pt>
                <c:pt idx="15988">
                  <c:v>2879.72</c:v>
                </c:pt>
                <c:pt idx="15989">
                  <c:v>2879.74</c:v>
                </c:pt>
                <c:pt idx="15990">
                  <c:v>2879.7599999999998</c:v>
                </c:pt>
                <c:pt idx="15991">
                  <c:v>2879.7799999999997</c:v>
                </c:pt>
                <c:pt idx="15992">
                  <c:v>2879.8</c:v>
                </c:pt>
                <c:pt idx="15993">
                  <c:v>2879.82</c:v>
                </c:pt>
                <c:pt idx="15994">
                  <c:v>2879.84</c:v>
                </c:pt>
                <c:pt idx="15995">
                  <c:v>2879.86</c:v>
                </c:pt>
                <c:pt idx="15996">
                  <c:v>2879.88</c:v>
                </c:pt>
                <c:pt idx="15997">
                  <c:v>2879.9</c:v>
                </c:pt>
                <c:pt idx="15998">
                  <c:v>2879.92</c:v>
                </c:pt>
                <c:pt idx="15999">
                  <c:v>2879.94</c:v>
                </c:pt>
                <c:pt idx="16000">
                  <c:v>2879.96</c:v>
                </c:pt>
                <c:pt idx="16001">
                  <c:v>2879.98</c:v>
                </c:pt>
                <c:pt idx="16002">
                  <c:v>2880</c:v>
                </c:pt>
                <c:pt idx="16003">
                  <c:v>2880.02</c:v>
                </c:pt>
                <c:pt idx="16004">
                  <c:v>2880.04</c:v>
                </c:pt>
                <c:pt idx="16005">
                  <c:v>2880.06</c:v>
                </c:pt>
                <c:pt idx="16006">
                  <c:v>2880.08</c:v>
                </c:pt>
                <c:pt idx="16007">
                  <c:v>2880.1</c:v>
                </c:pt>
                <c:pt idx="16008">
                  <c:v>2880.12</c:v>
                </c:pt>
                <c:pt idx="16009">
                  <c:v>2880.14</c:v>
                </c:pt>
                <c:pt idx="16010">
                  <c:v>2880.16</c:v>
                </c:pt>
                <c:pt idx="16011">
                  <c:v>2880.18</c:v>
                </c:pt>
                <c:pt idx="16012">
                  <c:v>2880.2</c:v>
                </c:pt>
                <c:pt idx="16013">
                  <c:v>2880.22</c:v>
                </c:pt>
                <c:pt idx="16014">
                  <c:v>2880.24</c:v>
                </c:pt>
                <c:pt idx="16015">
                  <c:v>2880.2599999999998</c:v>
                </c:pt>
                <c:pt idx="16016">
                  <c:v>2880.2799999999997</c:v>
                </c:pt>
                <c:pt idx="16017">
                  <c:v>2880.3</c:v>
                </c:pt>
                <c:pt idx="16018">
                  <c:v>2880.32</c:v>
                </c:pt>
                <c:pt idx="16019">
                  <c:v>2880.34</c:v>
                </c:pt>
                <c:pt idx="16020">
                  <c:v>2880.36</c:v>
                </c:pt>
                <c:pt idx="16021">
                  <c:v>2880.38</c:v>
                </c:pt>
                <c:pt idx="16022">
                  <c:v>2880.4</c:v>
                </c:pt>
                <c:pt idx="16023">
                  <c:v>2880.42</c:v>
                </c:pt>
                <c:pt idx="16024">
                  <c:v>2880.44</c:v>
                </c:pt>
                <c:pt idx="16025">
                  <c:v>2880.46</c:v>
                </c:pt>
                <c:pt idx="16026">
                  <c:v>2880.48</c:v>
                </c:pt>
                <c:pt idx="16027">
                  <c:v>2880.5</c:v>
                </c:pt>
                <c:pt idx="16028">
                  <c:v>2880.52</c:v>
                </c:pt>
                <c:pt idx="16029">
                  <c:v>2880.54</c:v>
                </c:pt>
                <c:pt idx="16030">
                  <c:v>2880.56</c:v>
                </c:pt>
                <c:pt idx="16031">
                  <c:v>2880.58</c:v>
                </c:pt>
                <c:pt idx="16032">
                  <c:v>2880.6</c:v>
                </c:pt>
                <c:pt idx="16033">
                  <c:v>2880.62</c:v>
                </c:pt>
                <c:pt idx="16034">
                  <c:v>2880.64</c:v>
                </c:pt>
                <c:pt idx="16035">
                  <c:v>2880.66</c:v>
                </c:pt>
                <c:pt idx="16036">
                  <c:v>2880.68</c:v>
                </c:pt>
                <c:pt idx="16037">
                  <c:v>2880.7</c:v>
                </c:pt>
                <c:pt idx="16038">
                  <c:v>2880.72</c:v>
                </c:pt>
                <c:pt idx="16039">
                  <c:v>2880.74</c:v>
                </c:pt>
                <c:pt idx="16040">
                  <c:v>2880.7599999999998</c:v>
                </c:pt>
                <c:pt idx="16041">
                  <c:v>2880.7799999999997</c:v>
                </c:pt>
                <c:pt idx="16042">
                  <c:v>2880.8</c:v>
                </c:pt>
                <c:pt idx="16043">
                  <c:v>2880.82</c:v>
                </c:pt>
                <c:pt idx="16044">
                  <c:v>2880.84</c:v>
                </c:pt>
                <c:pt idx="16045">
                  <c:v>2880.86</c:v>
                </c:pt>
                <c:pt idx="16046">
                  <c:v>2880.88</c:v>
                </c:pt>
                <c:pt idx="16047">
                  <c:v>2880.9</c:v>
                </c:pt>
                <c:pt idx="16048">
                  <c:v>2880.92</c:v>
                </c:pt>
                <c:pt idx="16049">
                  <c:v>2880.94</c:v>
                </c:pt>
                <c:pt idx="16050">
                  <c:v>2880.96</c:v>
                </c:pt>
                <c:pt idx="16051">
                  <c:v>2880.98</c:v>
                </c:pt>
                <c:pt idx="16052">
                  <c:v>2881</c:v>
                </c:pt>
                <c:pt idx="16053">
                  <c:v>2881.02</c:v>
                </c:pt>
                <c:pt idx="16054">
                  <c:v>2881.04</c:v>
                </c:pt>
                <c:pt idx="16055">
                  <c:v>2881.06</c:v>
                </c:pt>
                <c:pt idx="16056">
                  <c:v>2881.08</c:v>
                </c:pt>
                <c:pt idx="16057">
                  <c:v>2881.1</c:v>
                </c:pt>
                <c:pt idx="16058">
                  <c:v>2881.12</c:v>
                </c:pt>
                <c:pt idx="16059">
                  <c:v>2881.14</c:v>
                </c:pt>
                <c:pt idx="16060">
                  <c:v>2881.16</c:v>
                </c:pt>
                <c:pt idx="16061">
                  <c:v>2881.18</c:v>
                </c:pt>
                <c:pt idx="16062">
                  <c:v>2881.2</c:v>
                </c:pt>
                <c:pt idx="16063">
                  <c:v>2881.22</c:v>
                </c:pt>
                <c:pt idx="16064">
                  <c:v>2881.24</c:v>
                </c:pt>
                <c:pt idx="16065">
                  <c:v>2881.2599999999998</c:v>
                </c:pt>
                <c:pt idx="16066">
                  <c:v>2881.2799999999997</c:v>
                </c:pt>
                <c:pt idx="16067">
                  <c:v>2881.3</c:v>
                </c:pt>
                <c:pt idx="16068">
                  <c:v>2881.32</c:v>
                </c:pt>
                <c:pt idx="16069">
                  <c:v>2881.34</c:v>
                </c:pt>
                <c:pt idx="16070">
                  <c:v>2881.36</c:v>
                </c:pt>
                <c:pt idx="16071">
                  <c:v>2881.38</c:v>
                </c:pt>
                <c:pt idx="16072">
                  <c:v>2881.4</c:v>
                </c:pt>
                <c:pt idx="16073">
                  <c:v>2881.42</c:v>
                </c:pt>
                <c:pt idx="16074">
                  <c:v>2881.44</c:v>
                </c:pt>
                <c:pt idx="16075">
                  <c:v>2881.46</c:v>
                </c:pt>
                <c:pt idx="16076">
                  <c:v>2881.48</c:v>
                </c:pt>
                <c:pt idx="16077">
                  <c:v>2881.5</c:v>
                </c:pt>
                <c:pt idx="16078">
                  <c:v>2881.52</c:v>
                </c:pt>
                <c:pt idx="16079">
                  <c:v>2881.54</c:v>
                </c:pt>
                <c:pt idx="16080">
                  <c:v>2881.56</c:v>
                </c:pt>
                <c:pt idx="16081">
                  <c:v>2881.58</c:v>
                </c:pt>
                <c:pt idx="16082">
                  <c:v>2881.6</c:v>
                </c:pt>
                <c:pt idx="16083">
                  <c:v>2881.62</c:v>
                </c:pt>
                <c:pt idx="16084">
                  <c:v>2881.64</c:v>
                </c:pt>
                <c:pt idx="16085">
                  <c:v>2881.66</c:v>
                </c:pt>
                <c:pt idx="16086">
                  <c:v>2881.68</c:v>
                </c:pt>
                <c:pt idx="16087">
                  <c:v>2881.7</c:v>
                </c:pt>
                <c:pt idx="16088">
                  <c:v>2881.72</c:v>
                </c:pt>
                <c:pt idx="16089">
                  <c:v>2881.74</c:v>
                </c:pt>
                <c:pt idx="16090">
                  <c:v>2881.7599999999998</c:v>
                </c:pt>
                <c:pt idx="16091">
                  <c:v>2881.7799999999997</c:v>
                </c:pt>
                <c:pt idx="16092">
                  <c:v>2881.8</c:v>
                </c:pt>
                <c:pt idx="16093">
                  <c:v>2881.82</c:v>
                </c:pt>
                <c:pt idx="16094">
                  <c:v>2881.84</c:v>
                </c:pt>
                <c:pt idx="16095">
                  <c:v>2881.86</c:v>
                </c:pt>
                <c:pt idx="16096">
                  <c:v>2881.88</c:v>
                </c:pt>
                <c:pt idx="16097">
                  <c:v>2881.9</c:v>
                </c:pt>
                <c:pt idx="16098">
                  <c:v>2881.92</c:v>
                </c:pt>
                <c:pt idx="16099">
                  <c:v>2881.94</c:v>
                </c:pt>
                <c:pt idx="16100">
                  <c:v>2881.96</c:v>
                </c:pt>
                <c:pt idx="16101">
                  <c:v>2881.98</c:v>
                </c:pt>
                <c:pt idx="16102">
                  <c:v>2882</c:v>
                </c:pt>
                <c:pt idx="16103">
                  <c:v>2882.02</c:v>
                </c:pt>
                <c:pt idx="16104">
                  <c:v>2882.04</c:v>
                </c:pt>
                <c:pt idx="16105">
                  <c:v>2882.06</c:v>
                </c:pt>
                <c:pt idx="16106">
                  <c:v>2882.08</c:v>
                </c:pt>
                <c:pt idx="16107">
                  <c:v>2882.1</c:v>
                </c:pt>
                <c:pt idx="16108">
                  <c:v>2882.12</c:v>
                </c:pt>
                <c:pt idx="16109">
                  <c:v>2882.14</c:v>
                </c:pt>
                <c:pt idx="16110">
                  <c:v>2882.16</c:v>
                </c:pt>
                <c:pt idx="16111">
                  <c:v>2882.18</c:v>
                </c:pt>
                <c:pt idx="16112">
                  <c:v>2882.2</c:v>
                </c:pt>
                <c:pt idx="16113">
                  <c:v>2882.22</c:v>
                </c:pt>
                <c:pt idx="16114">
                  <c:v>2882.24</c:v>
                </c:pt>
                <c:pt idx="16115">
                  <c:v>2882.2599999999998</c:v>
                </c:pt>
                <c:pt idx="16116">
                  <c:v>2882.2799999999997</c:v>
                </c:pt>
                <c:pt idx="16117">
                  <c:v>2882.3</c:v>
                </c:pt>
                <c:pt idx="16118">
                  <c:v>2882.32</c:v>
                </c:pt>
                <c:pt idx="16119">
                  <c:v>2882.34</c:v>
                </c:pt>
                <c:pt idx="16120">
                  <c:v>2882.36</c:v>
                </c:pt>
                <c:pt idx="16121">
                  <c:v>2882.38</c:v>
                </c:pt>
                <c:pt idx="16122">
                  <c:v>2882.4</c:v>
                </c:pt>
                <c:pt idx="16123">
                  <c:v>2882.42</c:v>
                </c:pt>
                <c:pt idx="16124">
                  <c:v>2882.44</c:v>
                </c:pt>
                <c:pt idx="16125">
                  <c:v>2882.46</c:v>
                </c:pt>
                <c:pt idx="16126">
                  <c:v>2882.48</c:v>
                </c:pt>
                <c:pt idx="16127">
                  <c:v>2882.5</c:v>
                </c:pt>
                <c:pt idx="16128">
                  <c:v>2882.52</c:v>
                </c:pt>
                <c:pt idx="16129">
                  <c:v>2882.54</c:v>
                </c:pt>
                <c:pt idx="16130">
                  <c:v>2882.56</c:v>
                </c:pt>
                <c:pt idx="16131">
                  <c:v>2882.58</c:v>
                </c:pt>
                <c:pt idx="16132">
                  <c:v>2882.6</c:v>
                </c:pt>
                <c:pt idx="16133">
                  <c:v>2882.62</c:v>
                </c:pt>
                <c:pt idx="16134">
                  <c:v>2882.64</c:v>
                </c:pt>
                <c:pt idx="16135">
                  <c:v>2882.66</c:v>
                </c:pt>
                <c:pt idx="16136">
                  <c:v>2882.68</c:v>
                </c:pt>
                <c:pt idx="16137">
                  <c:v>2882.7</c:v>
                </c:pt>
                <c:pt idx="16138">
                  <c:v>2882.72</c:v>
                </c:pt>
                <c:pt idx="16139">
                  <c:v>2882.74</c:v>
                </c:pt>
                <c:pt idx="16140">
                  <c:v>2882.7599999999998</c:v>
                </c:pt>
                <c:pt idx="16141">
                  <c:v>2882.7799999999997</c:v>
                </c:pt>
                <c:pt idx="16142">
                  <c:v>2882.8</c:v>
                </c:pt>
                <c:pt idx="16143">
                  <c:v>2882.82</c:v>
                </c:pt>
                <c:pt idx="16144">
                  <c:v>2882.84</c:v>
                </c:pt>
                <c:pt idx="16145">
                  <c:v>2882.86</c:v>
                </c:pt>
                <c:pt idx="16146">
                  <c:v>2882.88</c:v>
                </c:pt>
                <c:pt idx="16147">
                  <c:v>2882.9</c:v>
                </c:pt>
                <c:pt idx="16148">
                  <c:v>2882.92</c:v>
                </c:pt>
                <c:pt idx="16149">
                  <c:v>2882.94</c:v>
                </c:pt>
                <c:pt idx="16150">
                  <c:v>2882.96</c:v>
                </c:pt>
                <c:pt idx="16151">
                  <c:v>2882.98</c:v>
                </c:pt>
                <c:pt idx="16152">
                  <c:v>2883</c:v>
                </c:pt>
                <c:pt idx="16153">
                  <c:v>2883.02</c:v>
                </c:pt>
                <c:pt idx="16154">
                  <c:v>2883.04</c:v>
                </c:pt>
                <c:pt idx="16155">
                  <c:v>2883.06</c:v>
                </c:pt>
                <c:pt idx="16156">
                  <c:v>2883.08</c:v>
                </c:pt>
                <c:pt idx="16157">
                  <c:v>2883.1</c:v>
                </c:pt>
                <c:pt idx="16158">
                  <c:v>2883.12</c:v>
                </c:pt>
                <c:pt idx="16159">
                  <c:v>2883.14</c:v>
                </c:pt>
                <c:pt idx="16160">
                  <c:v>2883.16</c:v>
                </c:pt>
                <c:pt idx="16161">
                  <c:v>2883.18</c:v>
                </c:pt>
                <c:pt idx="16162">
                  <c:v>2883.2</c:v>
                </c:pt>
                <c:pt idx="16163">
                  <c:v>2883.22</c:v>
                </c:pt>
                <c:pt idx="16164">
                  <c:v>2883.24</c:v>
                </c:pt>
                <c:pt idx="16165">
                  <c:v>2883.2599999999998</c:v>
                </c:pt>
                <c:pt idx="16166">
                  <c:v>2883.2799999999997</c:v>
                </c:pt>
                <c:pt idx="16167">
                  <c:v>2883.3</c:v>
                </c:pt>
                <c:pt idx="16168">
                  <c:v>2883.32</c:v>
                </c:pt>
                <c:pt idx="16169">
                  <c:v>2883.34</c:v>
                </c:pt>
                <c:pt idx="16170">
                  <c:v>2883.36</c:v>
                </c:pt>
                <c:pt idx="16171">
                  <c:v>2883.38</c:v>
                </c:pt>
                <c:pt idx="16172">
                  <c:v>2883.4</c:v>
                </c:pt>
                <c:pt idx="16173">
                  <c:v>2883.42</c:v>
                </c:pt>
                <c:pt idx="16174">
                  <c:v>2883.44</c:v>
                </c:pt>
                <c:pt idx="16175">
                  <c:v>2883.46</c:v>
                </c:pt>
                <c:pt idx="16176">
                  <c:v>2883.48</c:v>
                </c:pt>
                <c:pt idx="16177">
                  <c:v>2883.5</c:v>
                </c:pt>
                <c:pt idx="16178">
                  <c:v>2883.52</c:v>
                </c:pt>
                <c:pt idx="16179">
                  <c:v>2883.54</c:v>
                </c:pt>
                <c:pt idx="16180">
                  <c:v>2883.56</c:v>
                </c:pt>
                <c:pt idx="16181">
                  <c:v>2883.58</c:v>
                </c:pt>
                <c:pt idx="16182">
                  <c:v>2883.6</c:v>
                </c:pt>
                <c:pt idx="16183">
                  <c:v>2883.62</c:v>
                </c:pt>
                <c:pt idx="16184">
                  <c:v>2883.64</c:v>
                </c:pt>
                <c:pt idx="16185">
                  <c:v>2883.66</c:v>
                </c:pt>
                <c:pt idx="16186">
                  <c:v>2883.68</c:v>
                </c:pt>
                <c:pt idx="16187">
                  <c:v>2883.7</c:v>
                </c:pt>
                <c:pt idx="16188">
                  <c:v>2883.72</c:v>
                </c:pt>
                <c:pt idx="16189">
                  <c:v>2883.74</c:v>
                </c:pt>
                <c:pt idx="16190">
                  <c:v>2883.7599999999998</c:v>
                </c:pt>
                <c:pt idx="16191">
                  <c:v>2883.7799999999997</c:v>
                </c:pt>
                <c:pt idx="16192">
                  <c:v>2883.8</c:v>
                </c:pt>
                <c:pt idx="16193">
                  <c:v>2883.82</c:v>
                </c:pt>
                <c:pt idx="16194">
                  <c:v>2883.84</c:v>
                </c:pt>
                <c:pt idx="16195">
                  <c:v>2883.86</c:v>
                </c:pt>
                <c:pt idx="16196">
                  <c:v>2883.88</c:v>
                </c:pt>
                <c:pt idx="16197">
                  <c:v>2883.9</c:v>
                </c:pt>
                <c:pt idx="16198">
                  <c:v>2883.92</c:v>
                </c:pt>
                <c:pt idx="16199">
                  <c:v>2883.94</c:v>
                </c:pt>
                <c:pt idx="16200">
                  <c:v>2883.96</c:v>
                </c:pt>
                <c:pt idx="16201">
                  <c:v>2883.98</c:v>
                </c:pt>
                <c:pt idx="16202">
                  <c:v>2884</c:v>
                </c:pt>
                <c:pt idx="16203">
                  <c:v>2884.02</c:v>
                </c:pt>
                <c:pt idx="16204">
                  <c:v>2884.04</c:v>
                </c:pt>
                <c:pt idx="16205">
                  <c:v>2884.06</c:v>
                </c:pt>
                <c:pt idx="16206">
                  <c:v>2884.08</c:v>
                </c:pt>
                <c:pt idx="16207">
                  <c:v>2884.1</c:v>
                </c:pt>
                <c:pt idx="16208">
                  <c:v>2884.12</c:v>
                </c:pt>
                <c:pt idx="16209">
                  <c:v>2884.14</c:v>
                </c:pt>
                <c:pt idx="16210">
                  <c:v>2884.16</c:v>
                </c:pt>
                <c:pt idx="16211">
                  <c:v>2884.18</c:v>
                </c:pt>
                <c:pt idx="16212">
                  <c:v>2884.2</c:v>
                </c:pt>
                <c:pt idx="16213">
                  <c:v>2884.22</c:v>
                </c:pt>
                <c:pt idx="16214">
                  <c:v>2884.24</c:v>
                </c:pt>
                <c:pt idx="16215">
                  <c:v>2884.2599999999998</c:v>
                </c:pt>
                <c:pt idx="16216">
                  <c:v>2884.2799999999997</c:v>
                </c:pt>
                <c:pt idx="16217">
                  <c:v>2884.3</c:v>
                </c:pt>
                <c:pt idx="16218">
                  <c:v>2884.32</c:v>
                </c:pt>
                <c:pt idx="16219">
                  <c:v>2884.34</c:v>
                </c:pt>
                <c:pt idx="16220">
                  <c:v>2884.36</c:v>
                </c:pt>
                <c:pt idx="16221">
                  <c:v>2884.38</c:v>
                </c:pt>
                <c:pt idx="16222">
                  <c:v>2884.4</c:v>
                </c:pt>
                <c:pt idx="16223">
                  <c:v>2884.42</c:v>
                </c:pt>
                <c:pt idx="16224">
                  <c:v>2884.44</c:v>
                </c:pt>
                <c:pt idx="16225">
                  <c:v>2884.46</c:v>
                </c:pt>
                <c:pt idx="16226">
                  <c:v>2884.48</c:v>
                </c:pt>
                <c:pt idx="16227">
                  <c:v>2884.5</c:v>
                </c:pt>
                <c:pt idx="16228">
                  <c:v>2884.52</c:v>
                </c:pt>
                <c:pt idx="16229">
                  <c:v>2884.54</c:v>
                </c:pt>
                <c:pt idx="16230">
                  <c:v>2884.56</c:v>
                </c:pt>
                <c:pt idx="16231">
                  <c:v>2884.58</c:v>
                </c:pt>
                <c:pt idx="16232">
                  <c:v>2884.6</c:v>
                </c:pt>
                <c:pt idx="16233">
                  <c:v>2884.62</c:v>
                </c:pt>
                <c:pt idx="16234">
                  <c:v>2884.64</c:v>
                </c:pt>
                <c:pt idx="16235">
                  <c:v>2884.66</c:v>
                </c:pt>
                <c:pt idx="16236">
                  <c:v>2884.68</c:v>
                </c:pt>
                <c:pt idx="16237">
                  <c:v>2884.7</c:v>
                </c:pt>
                <c:pt idx="16238">
                  <c:v>2884.72</c:v>
                </c:pt>
                <c:pt idx="16239">
                  <c:v>2884.74</c:v>
                </c:pt>
                <c:pt idx="16240">
                  <c:v>2884.7599999999998</c:v>
                </c:pt>
                <c:pt idx="16241">
                  <c:v>2884.7799999999997</c:v>
                </c:pt>
                <c:pt idx="16242">
                  <c:v>2884.8</c:v>
                </c:pt>
                <c:pt idx="16243">
                  <c:v>2884.82</c:v>
                </c:pt>
                <c:pt idx="16244">
                  <c:v>2884.84</c:v>
                </c:pt>
                <c:pt idx="16245">
                  <c:v>2884.86</c:v>
                </c:pt>
                <c:pt idx="16246">
                  <c:v>2884.88</c:v>
                </c:pt>
                <c:pt idx="16247">
                  <c:v>2884.9</c:v>
                </c:pt>
                <c:pt idx="16248">
                  <c:v>2884.92</c:v>
                </c:pt>
                <c:pt idx="16249">
                  <c:v>2884.94</c:v>
                </c:pt>
                <c:pt idx="16250">
                  <c:v>2884.96</c:v>
                </c:pt>
                <c:pt idx="16251">
                  <c:v>2884.98</c:v>
                </c:pt>
                <c:pt idx="16252">
                  <c:v>2885</c:v>
                </c:pt>
                <c:pt idx="16253">
                  <c:v>2885.02</c:v>
                </c:pt>
                <c:pt idx="16254">
                  <c:v>2885.04</c:v>
                </c:pt>
                <c:pt idx="16255">
                  <c:v>2885.06</c:v>
                </c:pt>
                <c:pt idx="16256">
                  <c:v>2885.08</c:v>
                </c:pt>
                <c:pt idx="16257">
                  <c:v>2885.1</c:v>
                </c:pt>
                <c:pt idx="16258">
                  <c:v>2885.12</c:v>
                </c:pt>
                <c:pt idx="16259">
                  <c:v>2885.14</c:v>
                </c:pt>
                <c:pt idx="16260">
                  <c:v>2885.16</c:v>
                </c:pt>
                <c:pt idx="16261">
                  <c:v>2885.18</c:v>
                </c:pt>
                <c:pt idx="16262">
                  <c:v>2885.2</c:v>
                </c:pt>
                <c:pt idx="16263">
                  <c:v>2885.22</c:v>
                </c:pt>
                <c:pt idx="16264">
                  <c:v>2885.24</c:v>
                </c:pt>
                <c:pt idx="16265">
                  <c:v>2885.2599999999998</c:v>
                </c:pt>
                <c:pt idx="16266">
                  <c:v>2885.2799999999997</c:v>
                </c:pt>
                <c:pt idx="16267">
                  <c:v>2885.3</c:v>
                </c:pt>
                <c:pt idx="16268">
                  <c:v>2885.32</c:v>
                </c:pt>
                <c:pt idx="16269">
                  <c:v>2885.34</c:v>
                </c:pt>
                <c:pt idx="16270">
                  <c:v>2885.36</c:v>
                </c:pt>
                <c:pt idx="16271">
                  <c:v>2885.38</c:v>
                </c:pt>
                <c:pt idx="16272">
                  <c:v>2885.4</c:v>
                </c:pt>
                <c:pt idx="16273">
                  <c:v>2885.42</c:v>
                </c:pt>
                <c:pt idx="16274">
                  <c:v>2885.44</c:v>
                </c:pt>
                <c:pt idx="16275">
                  <c:v>2885.46</c:v>
                </c:pt>
                <c:pt idx="16276">
                  <c:v>2885.48</c:v>
                </c:pt>
                <c:pt idx="16277">
                  <c:v>2885.5</c:v>
                </c:pt>
                <c:pt idx="16278">
                  <c:v>2885.52</c:v>
                </c:pt>
                <c:pt idx="16279">
                  <c:v>2885.54</c:v>
                </c:pt>
                <c:pt idx="16280">
                  <c:v>2885.56</c:v>
                </c:pt>
                <c:pt idx="16281">
                  <c:v>2885.58</c:v>
                </c:pt>
                <c:pt idx="16282">
                  <c:v>2885.6</c:v>
                </c:pt>
                <c:pt idx="16283">
                  <c:v>2885.62</c:v>
                </c:pt>
                <c:pt idx="16284">
                  <c:v>2885.64</c:v>
                </c:pt>
                <c:pt idx="16285">
                  <c:v>2885.66</c:v>
                </c:pt>
                <c:pt idx="16286">
                  <c:v>2885.68</c:v>
                </c:pt>
                <c:pt idx="16287">
                  <c:v>2885.7</c:v>
                </c:pt>
                <c:pt idx="16288">
                  <c:v>2885.72</c:v>
                </c:pt>
                <c:pt idx="16289">
                  <c:v>2885.74</c:v>
                </c:pt>
                <c:pt idx="16290">
                  <c:v>2885.7599999999998</c:v>
                </c:pt>
                <c:pt idx="16291">
                  <c:v>2885.7799999999997</c:v>
                </c:pt>
                <c:pt idx="16292">
                  <c:v>2885.8</c:v>
                </c:pt>
                <c:pt idx="16293">
                  <c:v>2885.82</c:v>
                </c:pt>
                <c:pt idx="16294">
                  <c:v>2885.84</c:v>
                </c:pt>
                <c:pt idx="16295">
                  <c:v>2885.86</c:v>
                </c:pt>
                <c:pt idx="16296">
                  <c:v>2885.88</c:v>
                </c:pt>
                <c:pt idx="16297">
                  <c:v>2885.9</c:v>
                </c:pt>
                <c:pt idx="16298">
                  <c:v>2885.92</c:v>
                </c:pt>
                <c:pt idx="16299">
                  <c:v>2885.94</c:v>
                </c:pt>
                <c:pt idx="16300">
                  <c:v>2885.96</c:v>
                </c:pt>
                <c:pt idx="16301">
                  <c:v>2885.98</c:v>
                </c:pt>
                <c:pt idx="16302">
                  <c:v>2886</c:v>
                </c:pt>
                <c:pt idx="16303">
                  <c:v>2886.02</c:v>
                </c:pt>
                <c:pt idx="16304">
                  <c:v>2886.04</c:v>
                </c:pt>
                <c:pt idx="16305">
                  <c:v>2886.06</c:v>
                </c:pt>
                <c:pt idx="16306">
                  <c:v>2886.08</c:v>
                </c:pt>
                <c:pt idx="16307">
                  <c:v>2886.1</c:v>
                </c:pt>
                <c:pt idx="16308">
                  <c:v>2886.12</c:v>
                </c:pt>
                <c:pt idx="16309">
                  <c:v>2886.14</c:v>
                </c:pt>
                <c:pt idx="16310">
                  <c:v>2886.16</c:v>
                </c:pt>
                <c:pt idx="16311">
                  <c:v>2886.18</c:v>
                </c:pt>
                <c:pt idx="16312">
                  <c:v>2886.2</c:v>
                </c:pt>
                <c:pt idx="16313">
                  <c:v>2886.22</c:v>
                </c:pt>
                <c:pt idx="16314">
                  <c:v>2886.24</c:v>
                </c:pt>
                <c:pt idx="16315">
                  <c:v>2886.2599999999998</c:v>
                </c:pt>
                <c:pt idx="16316">
                  <c:v>2886.2799999999997</c:v>
                </c:pt>
                <c:pt idx="16317">
                  <c:v>2886.3</c:v>
                </c:pt>
                <c:pt idx="16318">
                  <c:v>2886.32</c:v>
                </c:pt>
                <c:pt idx="16319">
                  <c:v>2886.34</c:v>
                </c:pt>
                <c:pt idx="16320">
                  <c:v>2886.36</c:v>
                </c:pt>
                <c:pt idx="16321">
                  <c:v>2886.38</c:v>
                </c:pt>
                <c:pt idx="16322">
                  <c:v>2886.4</c:v>
                </c:pt>
                <c:pt idx="16323">
                  <c:v>2886.42</c:v>
                </c:pt>
                <c:pt idx="16324">
                  <c:v>2886.44</c:v>
                </c:pt>
                <c:pt idx="16325">
                  <c:v>2886.46</c:v>
                </c:pt>
                <c:pt idx="16326">
                  <c:v>2886.48</c:v>
                </c:pt>
                <c:pt idx="16327">
                  <c:v>2886.5</c:v>
                </c:pt>
                <c:pt idx="16328">
                  <c:v>2886.52</c:v>
                </c:pt>
                <c:pt idx="16329">
                  <c:v>2886.54</c:v>
                </c:pt>
                <c:pt idx="16330">
                  <c:v>2886.56</c:v>
                </c:pt>
                <c:pt idx="16331">
                  <c:v>2886.58</c:v>
                </c:pt>
                <c:pt idx="16332">
                  <c:v>2886.6</c:v>
                </c:pt>
                <c:pt idx="16333">
                  <c:v>2886.62</c:v>
                </c:pt>
                <c:pt idx="16334">
                  <c:v>2886.64</c:v>
                </c:pt>
                <c:pt idx="16335">
                  <c:v>2886.66</c:v>
                </c:pt>
                <c:pt idx="16336">
                  <c:v>2886.68</c:v>
                </c:pt>
                <c:pt idx="16337">
                  <c:v>2886.7</c:v>
                </c:pt>
                <c:pt idx="16338">
                  <c:v>2886.72</c:v>
                </c:pt>
                <c:pt idx="16339">
                  <c:v>2886.74</c:v>
                </c:pt>
                <c:pt idx="16340">
                  <c:v>2886.7599999999998</c:v>
                </c:pt>
                <c:pt idx="16341">
                  <c:v>2886.7799999999997</c:v>
                </c:pt>
                <c:pt idx="16342">
                  <c:v>2886.8</c:v>
                </c:pt>
                <c:pt idx="16343">
                  <c:v>2886.82</c:v>
                </c:pt>
                <c:pt idx="16344">
                  <c:v>2886.84</c:v>
                </c:pt>
                <c:pt idx="16345">
                  <c:v>2886.86</c:v>
                </c:pt>
                <c:pt idx="16346">
                  <c:v>2886.88</c:v>
                </c:pt>
                <c:pt idx="16347">
                  <c:v>2886.9</c:v>
                </c:pt>
                <c:pt idx="16348">
                  <c:v>2886.92</c:v>
                </c:pt>
                <c:pt idx="16349">
                  <c:v>2886.94</c:v>
                </c:pt>
                <c:pt idx="16350">
                  <c:v>2886.96</c:v>
                </c:pt>
                <c:pt idx="16351">
                  <c:v>2886.98</c:v>
                </c:pt>
                <c:pt idx="16352">
                  <c:v>2887</c:v>
                </c:pt>
                <c:pt idx="16353">
                  <c:v>2887.02</c:v>
                </c:pt>
                <c:pt idx="16354">
                  <c:v>2887.04</c:v>
                </c:pt>
                <c:pt idx="16355">
                  <c:v>2887.06</c:v>
                </c:pt>
                <c:pt idx="16356">
                  <c:v>2887.08</c:v>
                </c:pt>
                <c:pt idx="16357">
                  <c:v>2887.1</c:v>
                </c:pt>
                <c:pt idx="16358">
                  <c:v>2887.12</c:v>
                </c:pt>
                <c:pt idx="16359">
                  <c:v>2887.14</c:v>
                </c:pt>
                <c:pt idx="16360">
                  <c:v>2887.16</c:v>
                </c:pt>
                <c:pt idx="16361">
                  <c:v>2887.18</c:v>
                </c:pt>
                <c:pt idx="16362">
                  <c:v>2887.2</c:v>
                </c:pt>
                <c:pt idx="16363">
                  <c:v>2887.22</c:v>
                </c:pt>
                <c:pt idx="16364">
                  <c:v>2887.24</c:v>
                </c:pt>
                <c:pt idx="16365">
                  <c:v>2887.2599999999998</c:v>
                </c:pt>
                <c:pt idx="16366">
                  <c:v>2887.2799999999997</c:v>
                </c:pt>
                <c:pt idx="16367">
                  <c:v>2887.3</c:v>
                </c:pt>
                <c:pt idx="16368">
                  <c:v>2887.32</c:v>
                </c:pt>
                <c:pt idx="16369">
                  <c:v>2887.34</c:v>
                </c:pt>
                <c:pt idx="16370">
                  <c:v>2887.36</c:v>
                </c:pt>
                <c:pt idx="16371">
                  <c:v>2887.38</c:v>
                </c:pt>
                <c:pt idx="16372">
                  <c:v>2887.4</c:v>
                </c:pt>
                <c:pt idx="16373">
                  <c:v>2887.42</c:v>
                </c:pt>
                <c:pt idx="16374">
                  <c:v>2887.44</c:v>
                </c:pt>
                <c:pt idx="16375">
                  <c:v>2887.46</c:v>
                </c:pt>
                <c:pt idx="16376">
                  <c:v>2887.48</c:v>
                </c:pt>
                <c:pt idx="16377">
                  <c:v>2887.5</c:v>
                </c:pt>
                <c:pt idx="16378">
                  <c:v>2887.52</c:v>
                </c:pt>
                <c:pt idx="16379">
                  <c:v>2887.54</c:v>
                </c:pt>
                <c:pt idx="16380">
                  <c:v>2887.56</c:v>
                </c:pt>
                <c:pt idx="16381">
                  <c:v>2887.58</c:v>
                </c:pt>
                <c:pt idx="16382">
                  <c:v>2887.6</c:v>
                </c:pt>
                <c:pt idx="16383">
                  <c:v>2887.62</c:v>
                </c:pt>
                <c:pt idx="16384">
                  <c:v>2887.64</c:v>
                </c:pt>
                <c:pt idx="16385">
                  <c:v>2887.66</c:v>
                </c:pt>
                <c:pt idx="16386">
                  <c:v>2887.68</c:v>
                </c:pt>
                <c:pt idx="16387">
                  <c:v>2887.7</c:v>
                </c:pt>
                <c:pt idx="16388">
                  <c:v>2887.72</c:v>
                </c:pt>
                <c:pt idx="16389">
                  <c:v>2887.74</c:v>
                </c:pt>
                <c:pt idx="16390">
                  <c:v>2887.7599999999998</c:v>
                </c:pt>
                <c:pt idx="16391">
                  <c:v>2887.7799999999997</c:v>
                </c:pt>
                <c:pt idx="16392">
                  <c:v>2887.8</c:v>
                </c:pt>
                <c:pt idx="16393">
                  <c:v>2887.82</c:v>
                </c:pt>
                <c:pt idx="16394">
                  <c:v>2887.84</c:v>
                </c:pt>
                <c:pt idx="16395">
                  <c:v>2887.86</c:v>
                </c:pt>
                <c:pt idx="16396">
                  <c:v>2887.88</c:v>
                </c:pt>
                <c:pt idx="16397">
                  <c:v>2887.9</c:v>
                </c:pt>
                <c:pt idx="16398">
                  <c:v>2887.92</c:v>
                </c:pt>
                <c:pt idx="16399">
                  <c:v>2887.94</c:v>
                </c:pt>
                <c:pt idx="16400">
                  <c:v>2887.96</c:v>
                </c:pt>
                <c:pt idx="16401">
                  <c:v>2887.98</c:v>
                </c:pt>
                <c:pt idx="16402">
                  <c:v>2888</c:v>
                </c:pt>
                <c:pt idx="16403">
                  <c:v>2888.02</c:v>
                </c:pt>
                <c:pt idx="16404">
                  <c:v>2888.04</c:v>
                </c:pt>
                <c:pt idx="16405">
                  <c:v>2888.06</c:v>
                </c:pt>
                <c:pt idx="16406">
                  <c:v>2888.08</c:v>
                </c:pt>
                <c:pt idx="16407">
                  <c:v>2888.1</c:v>
                </c:pt>
                <c:pt idx="16408">
                  <c:v>2888.12</c:v>
                </c:pt>
                <c:pt idx="16409">
                  <c:v>2888.14</c:v>
                </c:pt>
                <c:pt idx="16410">
                  <c:v>2888.16</c:v>
                </c:pt>
                <c:pt idx="16411">
                  <c:v>2888.18</c:v>
                </c:pt>
                <c:pt idx="16412">
                  <c:v>2888.2</c:v>
                </c:pt>
                <c:pt idx="16413">
                  <c:v>2888.22</c:v>
                </c:pt>
                <c:pt idx="16414">
                  <c:v>2888.24</c:v>
                </c:pt>
                <c:pt idx="16415">
                  <c:v>2888.2599999999998</c:v>
                </c:pt>
                <c:pt idx="16416">
                  <c:v>2888.2799999999997</c:v>
                </c:pt>
                <c:pt idx="16417">
                  <c:v>2888.3</c:v>
                </c:pt>
                <c:pt idx="16418">
                  <c:v>2888.32</c:v>
                </c:pt>
                <c:pt idx="16419">
                  <c:v>2888.34</c:v>
                </c:pt>
                <c:pt idx="16420">
                  <c:v>2888.36</c:v>
                </c:pt>
                <c:pt idx="16421">
                  <c:v>2888.38</c:v>
                </c:pt>
                <c:pt idx="16422">
                  <c:v>2888.4</c:v>
                </c:pt>
                <c:pt idx="16423">
                  <c:v>2888.42</c:v>
                </c:pt>
                <c:pt idx="16424">
                  <c:v>2888.44</c:v>
                </c:pt>
                <c:pt idx="16425">
                  <c:v>2888.46</c:v>
                </c:pt>
                <c:pt idx="16426">
                  <c:v>2888.48</c:v>
                </c:pt>
                <c:pt idx="16427">
                  <c:v>2888.5</c:v>
                </c:pt>
                <c:pt idx="16428">
                  <c:v>2888.52</c:v>
                </c:pt>
                <c:pt idx="16429">
                  <c:v>2888.54</c:v>
                </c:pt>
                <c:pt idx="16430">
                  <c:v>2888.56</c:v>
                </c:pt>
                <c:pt idx="16431">
                  <c:v>2888.58</c:v>
                </c:pt>
                <c:pt idx="16432">
                  <c:v>2888.6</c:v>
                </c:pt>
                <c:pt idx="16433">
                  <c:v>2888.62</c:v>
                </c:pt>
                <c:pt idx="16434">
                  <c:v>2888.64</c:v>
                </c:pt>
                <c:pt idx="16435">
                  <c:v>2888.66</c:v>
                </c:pt>
                <c:pt idx="16436">
                  <c:v>2888.68</c:v>
                </c:pt>
                <c:pt idx="16437">
                  <c:v>2888.7</c:v>
                </c:pt>
                <c:pt idx="16438">
                  <c:v>2888.72</c:v>
                </c:pt>
                <c:pt idx="16439">
                  <c:v>2888.74</c:v>
                </c:pt>
                <c:pt idx="16440">
                  <c:v>2888.7599999999998</c:v>
                </c:pt>
                <c:pt idx="16441">
                  <c:v>2888.7799999999997</c:v>
                </c:pt>
                <c:pt idx="16442">
                  <c:v>2888.8</c:v>
                </c:pt>
                <c:pt idx="16443">
                  <c:v>2888.82</c:v>
                </c:pt>
                <c:pt idx="16444">
                  <c:v>2888.84</c:v>
                </c:pt>
                <c:pt idx="16445">
                  <c:v>2888.86</c:v>
                </c:pt>
                <c:pt idx="16446">
                  <c:v>2888.88</c:v>
                </c:pt>
                <c:pt idx="16447">
                  <c:v>2888.9</c:v>
                </c:pt>
                <c:pt idx="16448">
                  <c:v>2888.92</c:v>
                </c:pt>
                <c:pt idx="16449">
                  <c:v>2888.94</c:v>
                </c:pt>
                <c:pt idx="16450">
                  <c:v>2888.96</c:v>
                </c:pt>
                <c:pt idx="16451">
                  <c:v>2888.98</c:v>
                </c:pt>
                <c:pt idx="16452">
                  <c:v>2889</c:v>
                </c:pt>
                <c:pt idx="16453">
                  <c:v>2889.02</c:v>
                </c:pt>
                <c:pt idx="16454">
                  <c:v>2889.04</c:v>
                </c:pt>
                <c:pt idx="16455">
                  <c:v>2889.06</c:v>
                </c:pt>
                <c:pt idx="16456">
                  <c:v>2889.08</c:v>
                </c:pt>
                <c:pt idx="16457">
                  <c:v>2889.1</c:v>
                </c:pt>
                <c:pt idx="16458">
                  <c:v>2889.12</c:v>
                </c:pt>
                <c:pt idx="16459">
                  <c:v>2889.14</c:v>
                </c:pt>
                <c:pt idx="16460">
                  <c:v>2889.16</c:v>
                </c:pt>
                <c:pt idx="16461">
                  <c:v>2889.18</c:v>
                </c:pt>
                <c:pt idx="16462">
                  <c:v>2889.2</c:v>
                </c:pt>
                <c:pt idx="16463">
                  <c:v>2889.22</c:v>
                </c:pt>
                <c:pt idx="16464">
                  <c:v>2889.24</c:v>
                </c:pt>
                <c:pt idx="16465">
                  <c:v>2889.2599999999998</c:v>
                </c:pt>
                <c:pt idx="16466">
                  <c:v>2889.2799999999997</c:v>
                </c:pt>
                <c:pt idx="16467">
                  <c:v>2889.3</c:v>
                </c:pt>
                <c:pt idx="16468">
                  <c:v>2889.32</c:v>
                </c:pt>
                <c:pt idx="16469">
                  <c:v>2889.34</c:v>
                </c:pt>
                <c:pt idx="16470">
                  <c:v>2889.36</c:v>
                </c:pt>
                <c:pt idx="16471">
                  <c:v>2889.38</c:v>
                </c:pt>
                <c:pt idx="16472">
                  <c:v>2889.4</c:v>
                </c:pt>
                <c:pt idx="16473">
                  <c:v>2889.42</c:v>
                </c:pt>
                <c:pt idx="16474">
                  <c:v>2889.44</c:v>
                </c:pt>
                <c:pt idx="16475">
                  <c:v>2889.46</c:v>
                </c:pt>
                <c:pt idx="16476">
                  <c:v>2889.48</c:v>
                </c:pt>
                <c:pt idx="16477">
                  <c:v>2889.5</c:v>
                </c:pt>
                <c:pt idx="16478">
                  <c:v>2889.52</c:v>
                </c:pt>
                <c:pt idx="16479">
                  <c:v>2889.54</c:v>
                </c:pt>
                <c:pt idx="16480">
                  <c:v>2889.56</c:v>
                </c:pt>
                <c:pt idx="16481">
                  <c:v>2889.58</c:v>
                </c:pt>
                <c:pt idx="16482">
                  <c:v>2889.6</c:v>
                </c:pt>
                <c:pt idx="16483">
                  <c:v>2889.62</c:v>
                </c:pt>
                <c:pt idx="16484">
                  <c:v>2889.64</c:v>
                </c:pt>
                <c:pt idx="16485">
                  <c:v>2889.66</c:v>
                </c:pt>
                <c:pt idx="16486">
                  <c:v>2889.68</c:v>
                </c:pt>
                <c:pt idx="16487">
                  <c:v>2889.7</c:v>
                </c:pt>
                <c:pt idx="16488">
                  <c:v>2889.72</c:v>
                </c:pt>
                <c:pt idx="16489">
                  <c:v>2889.74</c:v>
                </c:pt>
                <c:pt idx="16490">
                  <c:v>2889.7599999999998</c:v>
                </c:pt>
                <c:pt idx="16491">
                  <c:v>2889.7799999999997</c:v>
                </c:pt>
                <c:pt idx="16492">
                  <c:v>2889.8</c:v>
                </c:pt>
                <c:pt idx="16493">
                  <c:v>2889.82</c:v>
                </c:pt>
                <c:pt idx="16494">
                  <c:v>2889.84</c:v>
                </c:pt>
                <c:pt idx="16495">
                  <c:v>2889.86</c:v>
                </c:pt>
                <c:pt idx="16496">
                  <c:v>2889.88</c:v>
                </c:pt>
                <c:pt idx="16497">
                  <c:v>2889.9</c:v>
                </c:pt>
                <c:pt idx="16498">
                  <c:v>2889.92</c:v>
                </c:pt>
                <c:pt idx="16499">
                  <c:v>2889.94</c:v>
                </c:pt>
                <c:pt idx="16500">
                  <c:v>2889.96</c:v>
                </c:pt>
                <c:pt idx="16501">
                  <c:v>2889.98</c:v>
                </c:pt>
                <c:pt idx="16502">
                  <c:v>2890</c:v>
                </c:pt>
                <c:pt idx="16503">
                  <c:v>2890.02</c:v>
                </c:pt>
                <c:pt idx="16504">
                  <c:v>2890.04</c:v>
                </c:pt>
                <c:pt idx="16505">
                  <c:v>2890.06</c:v>
                </c:pt>
                <c:pt idx="16506">
                  <c:v>2890.08</c:v>
                </c:pt>
                <c:pt idx="16507">
                  <c:v>2890.1</c:v>
                </c:pt>
                <c:pt idx="16508">
                  <c:v>2890.12</c:v>
                </c:pt>
                <c:pt idx="16509">
                  <c:v>2890.14</c:v>
                </c:pt>
                <c:pt idx="16510">
                  <c:v>2890.16</c:v>
                </c:pt>
                <c:pt idx="16511">
                  <c:v>2890.18</c:v>
                </c:pt>
                <c:pt idx="16512">
                  <c:v>2890.2</c:v>
                </c:pt>
                <c:pt idx="16513">
                  <c:v>2890.22</c:v>
                </c:pt>
                <c:pt idx="16514">
                  <c:v>2890.24</c:v>
                </c:pt>
                <c:pt idx="16515">
                  <c:v>2890.2599999999998</c:v>
                </c:pt>
                <c:pt idx="16516">
                  <c:v>2890.2799999999997</c:v>
                </c:pt>
                <c:pt idx="16517">
                  <c:v>2890.3</c:v>
                </c:pt>
                <c:pt idx="16518">
                  <c:v>2890.32</c:v>
                </c:pt>
                <c:pt idx="16519">
                  <c:v>2890.34</c:v>
                </c:pt>
                <c:pt idx="16520">
                  <c:v>2890.36</c:v>
                </c:pt>
                <c:pt idx="16521">
                  <c:v>2890.38</c:v>
                </c:pt>
                <c:pt idx="16522">
                  <c:v>2890.4</c:v>
                </c:pt>
                <c:pt idx="16523">
                  <c:v>2890.42</c:v>
                </c:pt>
                <c:pt idx="16524">
                  <c:v>2890.44</c:v>
                </c:pt>
                <c:pt idx="16525">
                  <c:v>2890.46</c:v>
                </c:pt>
                <c:pt idx="16526">
                  <c:v>2890.48</c:v>
                </c:pt>
                <c:pt idx="16527">
                  <c:v>2890.5</c:v>
                </c:pt>
                <c:pt idx="16528">
                  <c:v>2890.52</c:v>
                </c:pt>
                <c:pt idx="16529">
                  <c:v>2890.54</c:v>
                </c:pt>
                <c:pt idx="16530">
                  <c:v>2890.56</c:v>
                </c:pt>
                <c:pt idx="16531">
                  <c:v>2890.58</c:v>
                </c:pt>
                <c:pt idx="16532">
                  <c:v>2890.6</c:v>
                </c:pt>
                <c:pt idx="16533">
                  <c:v>2890.62</c:v>
                </c:pt>
                <c:pt idx="16534">
                  <c:v>2890.64</c:v>
                </c:pt>
                <c:pt idx="16535">
                  <c:v>2890.66</c:v>
                </c:pt>
                <c:pt idx="16536">
                  <c:v>2890.68</c:v>
                </c:pt>
                <c:pt idx="16537">
                  <c:v>2890.7</c:v>
                </c:pt>
                <c:pt idx="16538">
                  <c:v>2890.72</c:v>
                </c:pt>
                <c:pt idx="16539">
                  <c:v>2890.74</c:v>
                </c:pt>
                <c:pt idx="16540">
                  <c:v>2890.7599999999998</c:v>
                </c:pt>
                <c:pt idx="16541">
                  <c:v>2890.7799999999997</c:v>
                </c:pt>
                <c:pt idx="16542">
                  <c:v>2890.8</c:v>
                </c:pt>
                <c:pt idx="16543">
                  <c:v>2890.82</c:v>
                </c:pt>
                <c:pt idx="16544">
                  <c:v>2890.84</c:v>
                </c:pt>
                <c:pt idx="16545">
                  <c:v>2890.86</c:v>
                </c:pt>
                <c:pt idx="16546">
                  <c:v>2890.88</c:v>
                </c:pt>
                <c:pt idx="16547">
                  <c:v>2890.9</c:v>
                </c:pt>
                <c:pt idx="16548">
                  <c:v>2890.92</c:v>
                </c:pt>
                <c:pt idx="16549">
                  <c:v>2890.94</c:v>
                </c:pt>
                <c:pt idx="16550">
                  <c:v>2890.96</c:v>
                </c:pt>
                <c:pt idx="16551">
                  <c:v>2890.98</c:v>
                </c:pt>
                <c:pt idx="16552">
                  <c:v>2891</c:v>
                </c:pt>
                <c:pt idx="16553">
                  <c:v>2891.02</c:v>
                </c:pt>
                <c:pt idx="16554">
                  <c:v>2891.04</c:v>
                </c:pt>
                <c:pt idx="16555">
                  <c:v>2891.06</c:v>
                </c:pt>
                <c:pt idx="16556">
                  <c:v>2891.08</c:v>
                </c:pt>
                <c:pt idx="16557">
                  <c:v>2891.1</c:v>
                </c:pt>
                <c:pt idx="16558">
                  <c:v>2891.12</c:v>
                </c:pt>
                <c:pt idx="16559">
                  <c:v>2891.14</c:v>
                </c:pt>
                <c:pt idx="16560">
                  <c:v>2891.16</c:v>
                </c:pt>
                <c:pt idx="16561">
                  <c:v>2891.18</c:v>
                </c:pt>
                <c:pt idx="16562">
                  <c:v>2891.2</c:v>
                </c:pt>
                <c:pt idx="16563">
                  <c:v>2891.22</c:v>
                </c:pt>
                <c:pt idx="16564">
                  <c:v>2891.24</c:v>
                </c:pt>
                <c:pt idx="16565">
                  <c:v>2891.2599999999998</c:v>
                </c:pt>
                <c:pt idx="16566">
                  <c:v>2891.2799999999997</c:v>
                </c:pt>
                <c:pt idx="16567">
                  <c:v>2891.3</c:v>
                </c:pt>
                <c:pt idx="16568">
                  <c:v>2891.32</c:v>
                </c:pt>
                <c:pt idx="16569">
                  <c:v>2891.34</c:v>
                </c:pt>
                <c:pt idx="16570">
                  <c:v>2891.36</c:v>
                </c:pt>
                <c:pt idx="16571">
                  <c:v>2891.38</c:v>
                </c:pt>
                <c:pt idx="16572">
                  <c:v>2891.4</c:v>
                </c:pt>
                <c:pt idx="16573">
                  <c:v>2891.42</c:v>
                </c:pt>
                <c:pt idx="16574">
                  <c:v>2891.44</c:v>
                </c:pt>
                <c:pt idx="16575">
                  <c:v>2891.46</c:v>
                </c:pt>
                <c:pt idx="16576">
                  <c:v>2891.48</c:v>
                </c:pt>
                <c:pt idx="16577">
                  <c:v>2891.5</c:v>
                </c:pt>
                <c:pt idx="16578">
                  <c:v>2891.52</c:v>
                </c:pt>
                <c:pt idx="16579">
                  <c:v>2891.54</c:v>
                </c:pt>
                <c:pt idx="16580">
                  <c:v>2891.56</c:v>
                </c:pt>
                <c:pt idx="16581">
                  <c:v>2891.58</c:v>
                </c:pt>
                <c:pt idx="16582">
                  <c:v>2891.6</c:v>
                </c:pt>
                <c:pt idx="16583">
                  <c:v>2891.62</c:v>
                </c:pt>
                <c:pt idx="16584">
                  <c:v>2891.64</c:v>
                </c:pt>
                <c:pt idx="16585">
                  <c:v>2891.66</c:v>
                </c:pt>
                <c:pt idx="16586">
                  <c:v>2891.68</c:v>
                </c:pt>
                <c:pt idx="16587">
                  <c:v>2891.7</c:v>
                </c:pt>
                <c:pt idx="16588">
                  <c:v>2891.72</c:v>
                </c:pt>
                <c:pt idx="16589">
                  <c:v>2891.74</c:v>
                </c:pt>
                <c:pt idx="16590">
                  <c:v>2891.7599999999998</c:v>
                </c:pt>
                <c:pt idx="16591">
                  <c:v>2891.7799999999997</c:v>
                </c:pt>
                <c:pt idx="16592">
                  <c:v>2891.8</c:v>
                </c:pt>
                <c:pt idx="16593">
                  <c:v>2891.82</c:v>
                </c:pt>
                <c:pt idx="16594">
                  <c:v>2891.84</c:v>
                </c:pt>
                <c:pt idx="16595">
                  <c:v>2891.86</c:v>
                </c:pt>
                <c:pt idx="16596">
                  <c:v>2891.88</c:v>
                </c:pt>
                <c:pt idx="16597">
                  <c:v>2891.9</c:v>
                </c:pt>
                <c:pt idx="16598">
                  <c:v>2891.92</c:v>
                </c:pt>
                <c:pt idx="16599">
                  <c:v>2891.94</c:v>
                </c:pt>
                <c:pt idx="16600">
                  <c:v>2891.96</c:v>
                </c:pt>
                <c:pt idx="16601">
                  <c:v>2891.98</c:v>
                </c:pt>
                <c:pt idx="16602">
                  <c:v>2892</c:v>
                </c:pt>
                <c:pt idx="16603">
                  <c:v>2892.02</c:v>
                </c:pt>
                <c:pt idx="16604">
                  <c:v>2892.04</c:v>
                </c:pt>
                <c:pt idx="16605">
                  <c:v>2892.06</c:v>
                </c:pt>
                <c:pt idx="16606">
                  <c:v>2892.08</c:v>
                </c:pt>
                <c:pt idx="16607">
                  <c:v>2892.1</c:v>
                </c:pt>
                <c:pt idx="16608">
                  <c:v>2892.12</c:v>
                </c:pt>
                <c:pt idx="16609">
                  <c:v>2892.14</c:v>
                </c:pt>
                <c:pt idx="16610">
                  <c:v>2892.16</c:v>
                </c:pt>
                <c:pt idx="16611">
                  <c:v>2892.18</c:v>
                </c:pt>
                <c:pt idx="16612">
                  <c:v>2892.2</c:v>
                </c:pt>
                <c:pt idx="16613">
                  <c:v>2892.22</c:v>
                </c:pt>
                <c:pt idx="16614">
                  <c:v>2892.24</c:v>
                </c:pt>
                <c:pt idx="16615">
                  <c:v>2892.2599999999998</c:v>
                </c:pt>
                <c:pt idx="16616">
                  <c:v>2892.2799999999997</c:v>
                </c:pt>
                <c:pt idx="16617">
                  <c:v>2892.3</c:v>
                </c:pt>
                <c:pt idx="16618">
                  <c:v>2892.32</c:v>
                </c:pt>
                <c:pt idx="16619">
                  <c:v>2892.34</c:v>
                </c:pt>
                <c:pt idx="16620">
                  <c:v>2892.36</c:v>
                </c:pt>
                <c:pt idx="16621">
                  <c:v>2892.38</c:v>
                </c:pt>
                <c:pt idx="16622">
                  <c:v>2892.4</c:v>
                </c:pt>
                <c:pt idx="16623">
                  <c:v>2892.42</c:v>
                </c:pt>
                <c:pt idx="16624">
                  <c:v>2892.44</c:v>
                </c:pt>
                <c:pt idx="16625">
                  <c:v>2892.46</c:v>
                </c:pt>
                <c:pt idx="16626">
                  <c:v>2892.48</c:v>
                </c:pt>
                <c:pt idx="16627">
                  <c:v>2892.5</c:v>
                </c:pt>
                <c:pt idx="16628">
                  <c:v>2892.52</c:v>
                </c:pt>
                <c:pt idx="16629">
                  <c:v>2892.54</c:v>
                </c:pt>
                <c:pt idx="16630">
                  <c:v>2892.56</c:v>
                </c:pt>
                <c:pt idx="16631">
                  <c:v>2892.58</c:v>
                </c:pt>
                <c:pt idx="16632">
                  <c:v>2892.6</c:v>
                </c:pt>
                <c:pt idx="16633">
                  <c:v>2892.62</c:v>
                </c:pt>
                <c:pt idx="16634">
                  <c:v>2892.64</c:v>
                </c:pt>
                <c:pt idx="16635">
                  <c:v>2892.66</c:v>
                </c:pt>
                <c:pt idx="16636">
                  <c:v>2892.68</c:v>
                </c:pt>
                <c:pt idx="16637">
                  <c:v>2892.7</c:v>
                </c:pt>
                <c:pt idx="16638">
                  <c:v>2892.72</c:v>
                </c:pt>
                <c:pt idx="16639">
                  <c:v>2892.74</c:v>
                </c:pt>
                <c:pt idx="16640">
                  <c:v>2892.7599999999998</c:v>
                </c:pt>
                <c:pt idx="16641">
                  <c:v>2892.7799999999997</c:v>
                </c:pt>
                <c:pt idx="16642">
                  <c:v>2892.8</c:v>
                </c:pt>
                <c:pt idx="16643">
                  <c:v>2892.82</c:v>
                </c:pt>
                <c:pt idx="16644">
                  <c:v>2892.84</c:v>
                </c:pt>
                <c:pt idx="16645">
                  <c:v>2892.86</c:v>
                </c:pt>
                <c:pt idx="16646">
                  <c:v>2892.88</c:v>
                </c:pt>
                <c:pt idx="16647">
                  <c:v>2892.9</c:v>
                </c:pt>
                <c:pt idx="16648">
                  <c:v>2892.92</c:v>
                </c:pt>
                <c:pt idx="16649">
                  <c:v>2892.94</c:v>
                </c:pt>
                <c:pt idx="16650">
                  <c:v>2892.96</c:v>
                </c:pt>
                <c:pt idx="16651">
                  <c:v>2892.98</c:v>
                </c:pt>
                <c:pt idx="16652">
                  <c:v>2893</c:v>
                </c:pt>
                <c:pt idx="16653">
                  <c:v>2893.02</c:v>
                </c:pt>
                <c:pt idx="16654">
                  <c:v>2893.04</c:v>
                </c:pt>
                <c:pt idx="16655">
                  <c:v>2893.06</c:v>
                </c:pt>
                <c:pt idx="16656">
                  <c:v>2893.08</c:v>
                </c:pt>
                <c:pt idx="16657">
                  <c:v>2893.1</c:v>
                </c:pt>
                <c:pt idx="16658">
                  <c:v>2893.12</c:v>
                </c:pt>
                <c:pt idx="16659">
                  <c:v>2893.14</c:v>
                </c:pt>
                <c:pt idx="16660">
                  <c:v>2893.16</c:v>
                </c:pt>
                <c:pt idx="16661">
                  <c:v>2893.18</c:v>
                </c:pt>
                <c:pt idx="16662">
                  <c:v>2893.2</c:v>
                </c:pt>
                <c:pt idx="16663">
                  <c:v>2893.22</c:v>
                </c:pt>
                <c:pt idx="16664">
                  <c:v>2893.24</c:v>
                </c:pt>
                <c:pt idx="16665">
                  <c:v>2893.2599999999998</c:v>
                </c:pt>
                <c:pt idx="16666">
                  <c:v>2893.2799999999997</c:v>
                </c:pt>
                <c:pt idx="16667">
                  <c:v>2893.3</c:v>
                </c:pt>
                <c:pt idx="16668">
                  <c:v>2893.32</c:v>
                </c:pt>
                <c:pt idx="16669">
                  <c:v>2893.34</c:v>
                </c:pt>
                <c:pt idx="16670">
                  <c:v>2893.36</c:v>
                </c:pt>
                <c:pt idx="16671">
                  <c:v>2893.38</c:v>
                </c:pt>
                <c:pt idx="16672">
                  <c:v>2893.4</c:v>
                </c:pt>
                <c:pt idx="16673">
                  <c:v>2893.42</c:v>
                </c:pt>
                <c:pt idx="16674">
                  <c:v>2893.44</c:v>
                </c:pt>
                <c:pt idx="16675">
                  <c:v>2893.46</c:v>
                </c:pt>
                <c:pt idx="16676">
                  <c:v>2893.48</c:v>
                </c:pt>
                <c:pt idx="16677">
                  <c:v>2893.5</c:v>
                </c:pt>
                <c:pt idx="16678">
                  <c:v>2893.52</c:v>
                </c:pt>
                <c:pt idx="16679">
                  <c:v>2893.54</c:v>
                </c:pt>
                <c:pt idx="16680">
                  <c:v>2893.56</c:v>
                </c:pt>
                <c:pt idx="16681">
                  <c:v>2893.58</c:v>
                </c:pt>
                <c:pt idx="16682">
                  <c:v>2893.6</c:v>
                </c:pt>
                <c:pt idx="16683">
                  <c:v>2893.62</c:v>
                </c:pt>
                <c:pt idx="16684">
                  <c:v>2893.64</c:v>
                </c:pt>
                <c:pt idx="16685">
                  <c:v>2893.66</c:v>
                </c:pt>
                <c:pt idx="16686">
                  <c:v>2893.68</c:v>
                </c:pt>
                <c:pt idx="16687">
                  <c:v>2893.7</c:v>
                </c:pt>
                <c:pt idx="16688">
                  <c:v>2893.72</c:v>
                </c:pt>
                <c:pt idx="16689">
                  <c:v>2893.74</c:v>
                </c:pt>
                <c:pt idx="16690">
                  <c:v>2893.7599999999998</c:v>
                </c:pt>
                <c:pt idx="16691">
                  <c:v>2893.7799999999997</c:v>
                </c:pt>
                <c:pt idx="16692">
                  <c:v>2893.8</c:v>
                </c:pt>
                <c:pt idx="16693">
                  <c:v>2893.82</c:v>
                </c:pt>
                <c:pt idx="16694">
                  <c:v>2893.84</c:v>
                </c:pt>
                <c:pt idx="16695">
                  <c:v>2893.86</c:v>
                </c:pt>
                <c:pt idx="16696">
                  <c:v>2893.88</c:v>
                </c:pt>
                <c:pt idx="16697">
                  <c:v>2893.9</c:v>
                </c:pt>
                <c:pt idx="16698">
                  <c:v>2893.92</c:v>
                </c:pt>
                <c:pt idx="16699">
                  <c:v>2893.94</c:v>
                </c:pt>
                <c:pt idx="16700">
                  <c:v>2893.96</c:v>
                </c:pt>
                <c:pt idx="16701">
                  <c:v>2893.98</c:v>
                </c:pt>
                <c:pt idx="16702">
                  <c:v>2894</c:v>
                </c:pt>
                <c:pt idx="16703">
                  <c:v>2894.02</c:v>
                </c:pt>
                <c:pt idx="16704">
                  <c:v>2894.04</c:v>
                </c:pt>
                <c:pt idx="16705">
                  <c:v>2894.06</c:v>
                </c:pt>
                <c:pt idx="16706">
                  <c:v>2894.08</c:v>
                </c:pt>
                <c:pt idx="16707">
                  <c:v>2894.1</c:v>
                </c:pt>
                <c:pt idx="16708">
                  <c:v>2894.12</c:v>
                </c:pt>
                <c:pt idx="16709">
                  <c:v>2894.14</c:v>
                </c:pt>
                <c:pt idx="16710">
                  <c:v>2894.16</c:v>
                </c:pt>
                <c:pt idx="16711">
                  <c:v>2894.18</c:v>
                </c:pt>
                <c:pt idx="16712">
                  <c:v>2894.2</c:v>
                </c:pt>
                <c:pt idx="16713">
                  <c:v>2894.22</c:v>
                </c:pt>
                <c:pt idx="16714">
                  <c:v>2894.24</c:v>
                </c:pt>
                <c:pt idx="16715">
                  <c:v>2894.2599999999998</c:v>
                </c:pt>
                <c:pt idx="16716">
                  <c:v>2894.2799999999997</c:v>
                </c:pt>
                <c:pt idx="16717">
                  <c:v>2894.3</c:v>
                </c:pt>
                <c:pt idx="16718">
                  <c:v>2894.32</c:v>
                </c:pt>
                <c:pt idx="16719">
                  <c:v>2894.34</c:v>
                </c:pt>
                <c:pt idx="16720">
                  <c:v>2894.36</c:v>
                </c:pt>
                <c:pt idx="16721">
                  <c:v>2894.38</c:v>
                </c:pt>
                <c:pt idx="16722">
                  <c:v>2894.4</c:v>
                </c:pt>
                <c:pt idx="16723">
                  <c:v>2894.42</c:v>
                </c:pt>
                <c:pt idx="16724">
                  <c:v>2894.44</c:v>
                </c:pt>
                <c:pt idx="16725">
                  <c:v>2894.46</c:v>
                </c:pt>
                <c:pt idx="16726">
                  <c:v>2894.48</c:v>
                </c:pt>
                <c:pt idx="16727">
                  <c:v>2894.5</c:v>
                </c:pt>
                <c:pt idx="16728">
                  <c:v>2894.52</c:v>
                </c:pt>
                <c:pt idx="16729">
                  <c:v>2894.54</c:v>
                </c:pt>
                <c:pt idx="16730">
                  <c:v>2894.56</c:v>
                </c:pt>
                <c:pt idx="16731">
                  <c:v>2894.58</c:v>
                </c:pt>
                <c:pt idx="16732">
                  <c:v>2894.6</c:v>
                </c:pt>
                <c:pt idx="16733">
                  <c:v>2894.62</c:v>
                </c:pt>
                <c:pt idx="16734">
                  <c:v>2894.64</c:v>
                </c:pt>
                <c:pt idx="16735">
                  <c:v>2894.66</c:v>
                </c:pt>
                <c:pt idx="16736">
                  <c:v>2894.68</c:v>
                </c:pt>
                <c:pt idx="16737">
                  <c:v>2894.7</c:v>
                </c:pt>
                <c:pt idx="16738">
                  <c:v>2894.72</c:v>
                </c:pt>
                <c:pt idx="16739">
                  <c:v>2894.74</c:v>
                </c:pt>
                <c:pt idx="16740">
                  <c:v>2894.7599999999998</c:v>
                </c:pt>
                <c:pt idx="16741">
                  <c:v>2894.7799999999997</c:v>
                </c:pt>
                <c:pt idx="16742">
                  <c:v>2894.8</c:v>
                </c:pt>
                <c:pt idx="16743">
                  <c:v>2894.82</c:v>
                </c:pt>
                <c:pt idx="16744">
                  <c:v>2894.84</c:v>
                </c:pt>
                <c:pt idx="16745">
                  <c:v>2894.86</c:v>
                </c:pt>
                <c:pt idx="16746">
                  <c:v>2894.88</c:v>
                </c:pt>
                <c:pt idx="16747">
                  <c:v>2894.9</c:v>
                </c:pt>
                <c:pt idx="16748">
                  <c:v>2894.92</c:v>
                </c:pt>
                <c:pt idx="16749">
                  <c:v>2894.94</c:v>
                </c:pt>
                <c:pt idx="16750">
                  <c:v>2894.96</c:v>
                </c:pt>
                <c:pt idx="16751">
                  <c:v>2894.98</c:v>
                </c:pt>
                <c:pt idx="16752">
                  <c:v>2895</c:v>
                </c:pt>
                <c:pt idx="16753">
                  <c:v>2895.02</c:v>
                </c:pt>
                <c:pt idx="16754">
                  <c:v>2895.04</c:v>
                </c:pt>
                <c:pt idx="16755">
                  <c:v>2895.06</c:v>
                </c:pt>
                <c:pt idx="16756">
                  <c:v>2895.08</c:v>
                </c:pt>
                <c:pt idx="16757">
                  <c:v>2895.1</c:v>
                </c:pt>
                <c:pt idx="16758">
                  <c:v>2895.12</c:v>
                </c:pt>
                <c:pt idx="16759">
                  <c:v>2895.14</c:v>
                </c:pt>
                <c:pt idx="16760">
                  <c:v>2895.16</c:v>
                </c:pt>
                <c:pt idx="16761">
                  <c:v>2895.18</c:v>
                </c:pt>
                <c:pt idx="16762">
                  <c:v>2895.2</c:v>
                </c:pt>
                <c:pt idx="16763">
                  <c:v>2895.22</c:v>
                </c:pt>
                <c:pt idx="16764">
                  <c:v>2895.24</c:v>
                </c:pt>
                <c:pt idx="16765">
                  <c:v>2895.2599999999998</c:v>
                </c:pt>
                <c:pt idx="16766">
                  <c:v>2895.2799999999997</c:v>
                </c:pt>
                <c:pt idx="16767">
                  <c:v>2895.3</c:v>
                </c:pt>
                <c:pt idx="16768">
                  <c:v>2895.32</c:v>
                </c:pt>
                <c:pt idx="16769">
                  <c:v>2895.34</c:v>
                </c:pt>
                <c:pt idx="16770">
                  <c:v>2895.36</c:v>
                </c:pt>
                <c:pt idx="16771">
                  <c:v>2895.38</c:v>
                </c:pt>
                <c:pt idx="16772">
                  <c:v>2895.4</c:v>
                </c:pt>
                <c:pt idx="16773">
                  <c:v>2895.42</c:v>
                </c:pt>
                <c:pt idx="16774">
                  <c:v>2895.44</c:v>
                </c:pt>
                <c:pt idx="16775">
                  <c:v>2895.46</c:v>
                </c:pt>
                <c:pt idx="16776">
                  <c:v>2895.48</c:v>
                </c:pt>
                <c:pt idx="16777">
                  <c:v>2895.5</c:v>
                </c:pt>
                <c:pt idx="16778">
                  <c:v>2895.52</c:v>
                </c:pt>
                <c:pt idx="16779">
                  <c:v>2895.54</c:v>
                </c:pt>
                <c:pt idx="16780">
                  <c:v>2895.56</c:v>
                </c:pt>
                <c:pt idx="16781">
                  <c:v>2895.58</c:v>
                </c:pt>
                <c:pt idx="16782">
                  <c:v>2895.6</c:v>
                </c:pt>
                <c:pt idx="16783">
                  <c:v>2895.62</c:v>
                </c:pt>
                <c:pt idx="16784">
                  <c:v>2895.64</c:v>
                </c:pt>
                <c:pt idx="16785">
                  <c:v>2895.66</c:v>
                </c:pt>
                <c:pt idx="16786">
                  <c:v>2895.68</c:v>
                </c:pt>
                <c:pt idx="16787">
                  <c:v>2895.7</c:v>
                </c:pt>
                <c:pt idx="16788">
                  <c:v>2895.72</c:v>
                </c:pt>
                <c:pt idx="16789">
                  <c:v>2895.74</c:v>
                </c:pt>
                <c:pt idx="16790">
                  <c:v>2895.7599999999998</c:v>
                </c:pt>
                <c:pt idx="16791">
                  <c:v>2895.7799999999997</c:v>
                </c:pt>
                <c:pt idx="16792">
                  <c:v>2895.8</c:v>
                </c:pt>
                <c:pt idx="16793">
                  <c:v>2895.82</c:v>
                </c:pt>
                <c:pt idx="16794">
                  <c:v>2895.84</c:v>
                </c:pt>
                <c:pt idx="16795">
                  <c:v>2895.86</c:v>
                </c:pt>
                <c:pt idx="16796">
                  <c:v>2895.88</c:v>
                </c:pt>
                <c:pt idx="16797">
                  <c:v>2895.9</c:v>
                </c:pt>
                <c:pt idx="16798">
                  <c:v>2895.92</c:v>
                </c:pt>
                <c:pt idx="16799">
                  <c:v>2895.94</c:v>
                </c:pt>
                <c:pt idx="16800">
                  <c:v>2895.96</c:v>
                </c:pt>
                <c:pt idx="16801">
                  <c:v>2895.98</c:v>
                </c:pt>
                <c:pt idx="16802">
                  <c:v>2896</c:v>
                </c:pt>
                <c:pt idx="16803">
                  <c:v>2896.02</c:v>
                </c:pt>
                <c:pt idx="16804">
                  <c:v>2896.04</c:v>
                </c:pt>
                <c:pt idx="16805">
                  <c:v>2896.06</c:v>
                </c:pt>
                <c:pt idx="16806">
                  <c:v>2896.08</c:v>
                </c:pt>
                <c:pt idx="16807">
                  <c:v>2896.1</c:v>
                </c:pt>
                <c:pt idx="16808">
                  <c:v>2896.12</c:v>
                </c:pt>
                <c:pt idx="16809">
                  <c:v>2896.14</c:v>
                </c:pt>
                <c:pt idx="16810">
                  <c:v>2896.16</c:v>
                </c:pt>
                <c:pt idx="16811">
                  <c:v>2896.18</c:v>
                </c:pt>
                <c:pt idx="16812">
                  <c:v>2896.2</c:v>
                </c:pt>
                <c:pt idx="16813">
                  <c:v>2896.22</c:v>
                </c:pt>
                <c:pt idx="16814">
                  <c:v>2896.24</c:v>
                </c:pt>
                <c:pt idx="16815">
                  <c:v>2896.2599999999998</c:v>
                </c:pt>
                <c:pt idx="16816">
                  <c:v>2896.2799999999997</c:v>
                </c:pt>
                <c:pt idx="16817">
                  <c:v>2896.3</c:v>
                </c:pt>
                <c:pt idx="16818">
                  <c:v>2896.32</c:v>
                </c:pt>
                <c:pt idx="16819">
                  <c:v>2896.34</c:v>
                </c:pt>
                <c:pt idx="16820">
                  <c:v>2896.36</c:v>
                </c:pt>
                <c:pt idx="16821">
                  <c:v>2896.38</c:v>
                </c:pt>
                <c:pt idx="16822">
                  <c:v>2896.4</c:v>
                </c:pt>
                <c:pt idx="16823">
                  <c:v>2896.42</c:v>
                </c:pt>
                <c:pt idx="16824">
                  <c:v>2896.44</c:v>
                </c:pt>
                <c:pt idx="16825">
                  <c:v>2896.46</c:v>
                </c:pt>
                <c:pt idx="16826">
                  <c:v>2896.48</c:v>
                </c:pt>
                <c:pt idx="16827">
                  <c:v>2896.5</c:v>
                </c:pt>
                <c:pt idx="16828">
                  <c:v>2896.52</c:v>
                </c:pt>
                <c:pt idx="16829">
                  <c:v>2896.54</c:v>
                </c:pt>
                <c:pt idx="16830">
                  <c:v>2896.56</c:v>
                </c:pt>
                <c:pt idx="16831">
                  <c:v>2896.58</c:v>
                </c:pt>
                <c:pt idx="16832">
                  <c:v>2896.6</c:v>
                </c:pt>
                <c:pt idx="16833">
                  <c:v>2896.62</c:v>
                </c:pt>
                <c:pt idx="16834">
                  <c:v>2896.64</c:v>
                </c:pt>
                <c:pt idx="16835">
                  <c:v>2896.66</c:v>
                </c:pt>
                <c:pt idx="16836">
                  <c:v>2896.68</c:v>
                </c:pt>
                <c:pt idx="16837">
                  <c:v>2896.7</c:v>
                </c:pt>
                <c:pt idx="16838">
                  <c:v>2896.72</c:v>
                </c:pt>
                <c:pt idx="16839">
                  <c:v>2896.74</c:v>
                </c:pt>
                <c:pt idx="16840">
                  <c:v>2896.7599999999998</c:v>
                </c:pt>
                <c:pt idx="16841">
                  <c:v>2896.7799999999997</c:v>
                </c:pt>
                <c:pt idx="16842">
                  <c:v>2896.8</c:v>
                </c:pt>
                <c:pt idx="16843">
                  <c:v>2896.82</c:v>
                </c:pt>
                <c:pt idx="16844">
                  <c:v>2896.84</c:v>
                </c:pt>
                <c:pt idx="16845">
                  <c:v>2896.86</c:v>
                </c:pt>
                <c:pt idx="16846">
                  <c:v>2896.88</c:v>
                </c:pt>
                <c:pt idx="16847">
                  <c:v>2896.9</c:v>
                </c:pt>
                <c:pt idx="16848">
                  <c:v>2896.92</c:v>
                </c:pt>
                <c:pt idx="16849">
                  <c:v>2896.94</c:v>
                </c:pt>
                <c:pt idx="16850">
                  <c:v>2896.96</c:v>
                </c:pt>
                <c:pt idx="16851">
                  <c:v>2896.98</c:v>
                </c:pt>
                <c:pt idx="16852">
                  <c:v>2897</c:v>
                </c:pt>
                <c:pt idx="16853">
                  <c:v>2897.02</c:v>
                </c:pt>
                <c:pt idx="16854">
                  <c:v>2897.04</c:v>
                </c:pt>
                <c:pt idx="16855">
                  <c:v>2897.06</c:v>
                </c:pt>
                <c:pt idx="16856">
                  <c:v>2897.08</c:v>
                </c:pt>
                <c:pt idx="16857">
                  <c:v>2897.1</c:v>
                </c:pt>
                <c:pt idx="16858">
                  <c:v>2897.12</c:v>
                </c:pt>
                <c:pt idx="16859">
                  <c:v>2897.14</c:v>
                </c:pt>
                <c:pt idx="16860">
                  <c:v>2897.16</c:v>
                </c:pt>
                <c:pt idx="16861">
                  <c:v>2897.18</c:v>
                </c:pt>
                <c:pt idx="16862">
                  <c:v>2897.2</c:v>
                </c:pt>
                <c:pt idx="16863">
                  <c:v>2897.22</c:v>
                </c:pt>
                <c:pt idx="16864">
                  <c:v>2897.24</c:v>
                </c:pt>
                <c:pt idx="16865">
                  <c:v>2897.2599999999998</c:v>
                </c:pt>
                <c:pt idx="16866">
                  <c:v>2897.2799999999997</c:v>
                </c:pt>
                <c:pt idx="16867">
                  <c:v>2897.3</c:v>
                </c:pt>
                <c:pt idx="16868">
                  <c:v>2897.32</c:v>
                </c:pt>
                <c:pt idx="16869">
                  <c:v>2897.34</c:v>
                </c:pt>
                <c:pt idx="16870">
                  <c:v>2897.36</c:v>
                </c:pt>
                <c:pt idx="16871">
                  <c:v>2897.38</c:v>
                </c:pt>
                <c:pt idx="16872">
                  <c:v>2897.4</c:v>
                </c:pt>
                <c:pt idx="16873">
                  <c:v>2897.42</c:v>
                </c:pt>
                <c:pt idx="16874">
                  <c:v>2897.44</c:v>
                </c:pt>
                <c:pt idx="16875">
                  <c:v>2897.46</c:v>
                </c:pt>
                <c:pt idx="16876">
                  <c:v>2897.48</c:v>
                </c:pt>
                <c:pt idx="16877">
                  <c:v>2897.5</c:v>
                </c:pt>
                <c:pt idx="16878">
                  <c:v>2897.52</c:v>
                </c:pt>
                <c:pt idx="16879">
                  <c:v>2897.54</c:v>
                </c:pt>
                <c:pt idx="16880">
                  <c:v>2897.56</c:v>
                </c:pt>
                <c:pt idx="16881">
                  <c:v>2897.58</c:v>
                </c:pt>
                <c:pt idx="16882">
                  <c:v>2897.6</c:v>
                </c:pt>
                <c:pt idx="16883">
                  <c:v>2897.62</c:v>
                </c:pt>
                <c:pt idx="16884">
                  <c:v>2897.64</c:v>
                </c:pt>
                <c:pt idx="16885">
                  <c:v>2897.66</c:v>
                </c:pt>
                <c:pt idx="16886">
                  <c:v>2897.68</c:v>
                </c:pt>
                <c:pt idx="16887">
                  <c:v>2897.7</c:v>
                </c:pt>
                <c:pt idx="16888">
                  <c:v>2897.72</c:v>
                </c:pt>
                <c:pt idx="16889">
                  <c:v>2897.74</c:v>
                </c:pt>
                <c:pt idx="16890">
                  <c:v>2897.7599999999998</c:v>
                </c:pt>
                <c:pt idx="16891">
                  <c:v>2897.7799999999997</c:v>
                </c:pt>
                <c:pt idx="16892">
                  <c:v>2897.8</c:v>
                </c:pt>
                <c:pt idx="16893">
                  <c:v>2897.82</c:v>
                </c:pt>
                <c:pt idx="16894">
                  <c:v>2897.84</c:v>
                </c:pt>
                <c:pt idx="16895">
                  <c:v>2897.86</c:v>
                </c:pt>
                <c:pt idx="16896">
                  <c:v>2897.88</c:v>
                </c:pt>
                <c:pt idx="16897">
                  <c:v>2897.9</c:v>
                </c:pt>
                <c:pt idx="16898">
                  <c:v>2897.92</c:v>
                </c:pt>
                <c:pt idx="16899">
                  <c:v>2897.94</c:v>
                </c:pt>
                <c:pt idx="16900">
                  <c:v>2897.96</c:v>
                </c:pt>
                <c:pt idx="16901">
                  <c:v>2897.98</c:v>
                </c:pt>
                <c:pt idx="16902">
                  <c:v>2898</c:v>
                </c:pt>
                <c:pt idx="16903">
                  <c:v>2898.02</c:v>
                </c:pt>
                <c:pt idx="16904">
                  <c:v>2898.04</c:v>
                </c:pt>
                <c:pt idx="16905">
                  <c:v>2898.06</c:v>
                </c:pt>
                <c:pt idx="16906">
                  <c:v>2898.08</c:v>
                </c:pt>
                <c:pt idx="16907">
                  <c:v>2898.1</c:v>
                </c:pt>
                <c:pt idx="16908">
                  <c:v>2898.12</c:v>
                </c:pt>
                <c:pt idx="16909">
                  <c:v>2898.14</c:v>
                </c:pt>
                <c:pt idx="16910">
                  <c:v>2898.16</c:v>
                </c:pt>
                <c:pt idx="16911">
                  <c:v>2898.18</c:v>
                </c:pt>
                <c:pt idx="16912">
                  <c:v>2898.2</c:v>
                </c:pt>
                <c:pt idx="16913">
                  <c:v>2898.22</c:v>
                </c:pt>
                <c:pt idx="16914">
                  <c:v>2898.24</c:v>
                </c:pt>
                <c:pt idx="16915">
                  <c:v>2898.2599999999998</c:v>
                </c:pt>
                <c:pt idx="16916">
                  <c:v>2898.2799999999997</c:v>
                </c:pt>
                <c:pt idx="16917">
                  <c:v>2898.3</c:v>
                </c:pt>
                <c:pt idx="16918">
                  <c:v>2898.32</c:v>
                </c:pt>
                <c:pt idx="16919">
                  <c:v>2898.34</c:v>
                </c:pt>
                <c:pt idx="16920">
                  <c:v>2898.36</c:v>
                </c:pt>
                <c:pt idx="16921">
                  <c:v>2898.38</c:v>
                </c:pt>
                <c:pt idx="16922">
                  <c:v>2898.4</c:v>
                </c:pt>
                <c:pt idx="16923">
                  <c:v>2898.42</c:v>
                </c:pt>
                <c:pt idx="16924">
                  <c:v>2898.44</c:v>
                </c:pt>
                <c:pt idx="16925">
                  <c:v>2898.46</c:v>
                </c:pt>
                <c:pt idx="16926">
                  <c:v>2898.48</c:v>
                </c:pt>
                <c:pt idx="16927">
                  <c:v>2898.5</c:v>
                </c:pt>
                <c:pt idx="16928">
                  <c:v>2898.52</c:v>
                </c:pt>
                <c:pt idx="16929">
                  <c:v>2898.54</c:v>
                </c:pt>
                <c:pt idx="16930">
                  <c:v>2898.56</c:v>
                </c:pt>
                <c:pt idx="16931">
                  <c:v>2898.58</c:v>
                </c:pt>
                <c:pt idx="16932">
                  <c:v>2898.6</c:v>
                </c:pt>
                <c:pt idx="16933">
                  <c:v>2898.62</c:v>
                </c:pt>
                <c:pt idx="16934">
                  <c:v>2898.64</c:v>
                </c:pt>
                <c:pt idx="16935">
                  <c:v>2898.66</c:v>
                </c:pt>
                <c:pt idx="16936">
                  <c:v>2898.68</c:v>
                </c:pt>
                <c:pt idx="16937">
                  <c:v>2898.7</c:v>
                </c:pt>
                <c:pt idx="16938">
                  <c:v>2898.72</c:v>
                </c:pt>
                <c:pt idx="16939">
                  <c:v>2898.74</c:v>
                </c:pt>
                <c:pt idx="16940">
                  <c:v>2898.7599999999998</c:v>
                </c:pt>
                <c:pt idx="16941">
                  <c:v>2898.7799999999997</c:v>
                </c:pt>
                <c:pt idx="16942">
                  <c:v>2898.8</c:v>
                </c:pt>
                <c:pt idx="16943">
                  <c:v>2898.82</c:v>
                </c:pt>
                <c:pt idx="16944">
                  <c:v>2898.84</c:v>
                </c:pt>
                <c:pt idx="16945">
                  <c:v>2898.86</c:v>
                </c:pt>
                <c:pt idx="16946">
                  <c:v>2898.88</c:v>
                </c:pt>
                <c:pt idx="16947">
                  <c:v>2898.9</c:v>
                </c:pt>
                <c:pt idx="16948">
                  <c:v>2898.92</c:v>
                </c:pt>
                <c:pt idx="16949">
                  <c:v>2898.94</c:v>
                </c:pt>
                <c:pt idx="16950">
                  <c:v>2898.96</c:v>
                </c:pt>
                <c:pt idx="16951">
                  <c:v>2898.98</c:v>
                </c:pt>
                <c:pt idx="16952">
                  <c:v>2899</c:v>
                </c:pt>
                <c:pt idx="16953">
                  <c:v>2899.02</c:v>
                </c:pt>
                <c:pt idx="16954">
                  <c:v>2899.04</c:v>
                </c:pt>
                <c:pt idx="16955">
                  <c:v>2899.06</c:v>
                </c:pt>
                <c:pt idx="16956">
                  <c:v>2899.08</c:v>
                </c:pt>
                <c:pt idx="16957">
                  <c:v>2899.1</c:v>
                </c:pt>
                <c:pt idx="16958">
                  <c:v>2899.12</c:v>
                </c:pt>
                <c:pt idx="16959">
                  <c:v>2899.14</c:v>
                </c:pt>
                <c:pt idx="16960">
                  <c:v>2899.16</c:v>
                </c:pt>
                <c:pt idx="16961">
                  <c:v>2899.18</c:v>
                </c:pt>
                <c:pt idx="16962">
                  <c:v>2899.2</c:v>
                </c:pt>
                <c:pt idx="16963">
                  <c:v>2899.22</c:v>
                </c:pt>
                <c:pt idx="16964">
                  <c:v>2899.24</c:v>
                </c:pt>
                <c:pt idx="16965">
                  <c:v>2899.2599999999998</c:v>
                </c:pt>
                <c:pt idx="16966">
                  <c:v>2899.2799999999997</c:v>
                </c:pt>
                <c:pt idx="16967">
                  <c:v>2899.3</c:v>
                </c:pt>
                <c:pt idx="16968">
                  <c:v>2899.32</c:v>
                </c:pt>
                <c:pt idx="16969">
                  <c:v>2899.34</c:v>
                </c:pt>
                <c:pt idx="16970">
                  <c:v>2899.36</c:v>
                </c:pt>
                <c:pt idx="16971">
                  <c:v>2899.38</c:v>
                </c:pt>
                <c:pt idx="16972">
                  <c:v>2899.4</c:v>
                </c:pt>
                <c:pt idx="16973">
                  <c:v>2899.42</c:v>
                </c:pt>
                <c:pt idx="16974">
                  <c:v>2899.44</c:v>
                </c:pt>
                <c:pt idx="16975">
                  <c:v>2899.46</c:v>
                </c:pt>
                <c:pt idx="16976">
                  <c:v>2899.48</c:v>
                </c:pt>
                <c:pt idx="16977">
                  <c:v>2899.5</c:v>
                </c:pt>
                <c:pt idx="16978">
                  <c:v>2899.52</c:v>
                </c:pt>
                <c:pt idx="16979">
                  <c:v>2899.54</c:v>
                </c:pt>
                <c:pt idx="16980">
                  <c:v>2899.56</c:v>
                </c:pt>
                <c:pt idx="16981">
                  <c:v>2899.58</c:v>
                </c:pt>
                <c:pt idx="16982">
                  <c:v>2899.6</c:v>
                </c:pt>
                <c:pt idx="16983">
                  <c:v>2899.62</c:v>
                </c:pt>
                <c:pt idx="16984">
                  <c:v>2899.64</c:v>
                </c:pt>
                <c:pt idx="16985">
                  <c:v>2899.66</c:v>
                </c:pt>
                <c:pt idx="16986">
                  <c:v>2899.68</c:v>
                </c:pt>
                <c:pt idx="16987">
                  <c:v>2899.7</c:v>
                </c:pt>
                <c:pt idx="16988">
                  <c:v>2899.72</c:v>
                </c:pt>
                <c:pt idx="16989">
                  <c:v>2899.74</c:v>
                </c:pt>
                <c:pt idx="16990">
                  <c:v>2899.7599999999998</c:v>
                </c:pt>
                <c:pt idx="16991">
                  <c:v>2899.7799999999997</c:v>
                </c:pt>
                <c:pt idx="16992">
                  <c:v>2899.8</c:v>
                </c:pt>
                <c:pt idx="16993">
                  <c:v>2899.82</c:v>
                </c:pt>
                <c:pt idx="16994">
                  <c:v>2899.84</c:v>
                </c:pt>
                <c:pt idx="16995">
                  <c:v>2899.86</c:v>
                </c:pt>
                <c:pt idx="16996">
                  <c:v>2899.88</c:v>
                </c:pt>
                <c:pt idx="16997">
                  <c:v>2899.9</c:v>
                </c:pt>
                <c:pt idx="16998">
                  <c:v>2899.92</c:v>
                </c:pt>
                <c:pt idx="16999">
                  <c:v>2899.94</c:v>
                </c:pt>
                <c:pt idx="17000">
                  <c:v>2899.96</c:v>
                </c:pt>
                <c:pt idx="17001">
                  <c:v>2899.98</c:v>
                </c:pt>
                <c:pt idx="17002">
                  <c:v>2900</c:v>
                </c:pt>
                <c:pt idx="17003">
                  <c:v>2900.02</c:v>
                </c:pt>
                <c:pt idx="17004">
                  <c:v>2900.04</c:v>
                </c:pt>
                <c:pt idx="17005">
                  <c:v>2900.06</c:v>
                </c:pt>
                <c:pt idx="17006">
                  <c:v>2900.08</c:v>
                </c:pt>
                <c:pt idx="17007">
                  <c:v>2900.1</c:v>
                </c:pt>
                <c:pt idx="17008">
                  <c:v>2900.12</c:v>
                </c:pt>
                <c:pt idx="17009">
                  <c:v>2900.14</c:v>
                </c:pt>
                <c:pt idx="17010">
                  <c:v>2900.16</c:v>
                </c:pt>
                <c:pt idx="17011">
                  <c:v>2900.18</c:v>
                </c:pt>
                <c:pt idx="17012">
                  <c:v>2900.2</c:v>
                </c:pt>
                <c:pt idx="17013">
                  <c:v>2900.22</c:v>
                </c:pt>
                <c:pt idx="17014">
                  <c:v>2900.24</c:v>
                </c:pt>
                <c:pt idx="17015">
                  <c:v>2900.2599999999998</c:v>
                </c:pt>
                <c:pt idx="17016">
                  <c:v>2900.2799999999997</c:v>
                </c:pt>
                <c:pt idx="17017">
                  <c:v>2900.3</c:v>
                </c:pt>
                <c:pt idx="17018">
                  <c:v>2900.32</c:v>
                </c:pt>
                <c:pt idx="17019">
                  <c:v>2900.34</c:v>
                </c:pt>
                <c:pt idx="17020">
                  <c:v>2900.36</c:v>
                </c:pt>
                <c:pt idx="17021">
                  <c:v>2900.38</c:v>
                </c:pt>
                <c:pt idx="17022">
                  <c:v>2900.4</c:v>
                </c:pt>
                <c:pt idx="17023">
                  <c:v>2900.42</c:v>
                </c:pt>
                <c:pt idx="17024">
                  <c:v>2900.44</c:v>
                </c:pt>
                <c:pt idx="17025">
                  <c:v>2900.46</c:v>
                </c:pt>
                <c:pt idx="17026">
                  <c:v>2900.48</c:v>
                </c:pt>
                <c:pt idx="17027">
                  <c:v>2900.5</c:v>
                </c:pt>
                <c:pt idx="17028">
                  <c:v>2900.52</c:v>
                </c:pt>
                <c:pt idx="17029">
                  <c:v>2900.54</c:v>
                </c:pt>
                <c:pt idx="17030">
                  <c:v>2900.56</c:v>
                </c:pt>
                <c:pt idx="17031">
                  <c:v>2900.58</c:v>
                </c:pt>
                <c:pt idx="17032">
                  <c:v>2900.6</c:v>
                </c:pt>
                <c:pt idx="17033">
                  <c:v>2900.62</c:v>
                </c:pt>
                <c:pt idx="17034">
                  <c:v>2900.64</c:v>
                </c:pt>
                <c:pt idx="17035">
                  <c:v>2900.66</c:v>
                </c:pt>
                <c:pt idx="17036">
                  <c:v>2900.68</c:v>
                </c:pt>
                <c:pt idx="17037">
                  <c:v>2900.7</c:v>
                </c:pt>
                <c:pt idx="17038">
                  <c:v>2900.72</c:v>
                </c:pt>
                <c:pt idx="17039">
                  <c:v>2900.74</c:v>
                </c:pt>
                <c:pt idx="17040">
                  <c:v>2900.7599999999998</c:v>
                </c:pt>
                <c:pt idx="17041">
                  <c:v>2900.7799999999997</c:v>
                </c:pt>
                <c:pt idx="17042">
                  <c:v>2900.8</c:v>
                </c:pt>
                <c:pt idx="17043">
                  <c:v>2900.82</c:v>
                </c:pt>
                <c:pt idx="17044">
                  <c:v>2900.84</c:v>
                </c:pt>
                <c:pt idx="17045">
                  <c:v>2900.86</c:v>
                </c:pt>
                <c:pt idx="17046">
                  <c:v>2900.88</c:v>
                </c:pt>
                <c:pt idx="17047">
                  <c:v>2900.9</c:v>
                </c:pt>
                <c:pt idx="17048">
                  <c:v>2900.92</c:v>
                </c:pt>
                <c:pt idx="17049">
                  <c:v>2900.94</c:v>
                </c:pt>
                <c:pt idx="17050">
                  <c:v>2900.96</c:v>
                </c:pt>
                <c:pt idx="17051">
                  <c:v>2900.98</c:v>
                </c:pt>
                <c:pt idx="17052">
                  <c:v>2901</c:v>
                </c:pt>
                <c:pt idx="17053">
                  <c:v>2901.02</c:v>
                </c:pt>
                <c:pt idx="17054">
                  <c:v>2901.04</c:v>
                </c:pt>
                <c:pt idx="17055">
                  <c:v>2901.06</c:v>
                </c:pt>
                <c:pt idx="17056">
                  <c:v>2901.08</c:v>
                </c:pt>
                <c:pt idx="17057">
                  <c:v>2901.1</c:v>
                </c:pt>
                <c:pt idx="17058">
                  <c:v>2901.12</c:v>
                </c:pt>
                <c:pt idx="17059">
                  <c:v>2901.14</c:v>
                </c:pt>
                <c:pt idx="17060">
                  <c:v>2901.16</c:v>
                </c:pt>
                <c:pt idx="17061">
                  <c:v>2901.18</c:v>
                </c:pt>
                <c:pt idx="17062">
                  <c:v>2901.2</c:v>
                </c:pt>
                <c:pt idx="17063">
                  <c:v>2901.22</c:v>
                </c:pt>
                <c:pt idx="17064">
                  <c:v>2901.24</c:v>
                </c:pt>
                <c:pt idx="17065">
                  <c:v>2901.2599999999998</c:v>
                </c:pt>
                <c:pt idx="17066">
                  <c:v>2901.2799999999997</c:v>
                </c:pt>
                <c:pt idx="17067">
                  <c:v>2901.3</c:v>
                </c:pt>
                <c:pt idx="17068">
                  <c:v>2901.32</c:v>
                </c:pt>
                <c:pt idx="17069">
                  <c:v>2901.34</c:v>
                </c:pt>
                <c:pt idx="17070">
                  <c:v>2901.36</c:v>
                </c:pt>
                <c:pt idx="17071">
                  <c:v>2901.38</c:v>
                </c:pt>
                <c:pt idx="17072">
                  <c:v>2901.4</c:v>
                </c:pt>
                <c:pt idx="17073">
                  <c:v>2901.42</c:v>
                </c:pt>
                <c:pt idx="17074">
                  <c:v>2901.44</c:v>
                </c:pt>
                <c:pt idx="17075">
                  <c:v>2901.46</c:v>
                </c:pt>
                <c:pt idx="17076">
                  <c:v>2901.48</c:v>
                </c:pt>
                <c:pt idx="17077">
                  <c:v>2901.5</c:v>
                </c:pt>
                <c:pt idx="17078">
                  <c:v>2901.52</c:v>
                </c:pt>
                <c:pt idx="17079">
                  <c:v>2901.54</c:v>
                </c:pt>
                <c:pt idx="17080">
                  <c:v>2901.56</c:v>
                </c:pt>
                <c:pt idx="17081">
                  <c:v>2901.58</c:v>
                </c:pt>
                <c:pt idx="17082">
                  <c:v>2901.6</c:v>
                </c:pt>
                <c:pt idx="17083">
                  <c:v>2901.62</c:v>
                </c:pt>
                <c:pt idx="17084">
                  <c:v>2901.64</c:v>
                </c:pt>
                <c:pt idx="17085">
                  <c:v>2901.66</c:v>
                </c:pt>
                <c:pt idx="17086">
                  <c:v>2901.68</c:v>
                </c:pt>
                <c:pt idx="17087">
                  <c:v>2901.7</c:v>
                </c:pt>
                <c:pt idx="17088">
                  <c:v>2901.72</c:v>
                </c:pt>
                <c:pt idx="17089">
                  <c:v>2901.74</c:v>
                </c:pt>
                <c:pt idx="17090">
                  <c:v>2901.7599999999998</c:v>
                </c:pt>
                <c:pt idx="17091">
                  <c:v>2901.7799999999997</c:v>
                </c:pt>
                <c:pt idx="17092">
                  <c:v>2901.8</c:v>
                </c:pt>
                <c:pt idx="17093">
                  <c:v>2901.82</c:v>
                </c:pt>
                <c:pt idx="17094">
                  <c:v>2901.84</c:v>
                </c:pt>
                <c:pt idx="17095">
                  <c:v>2901.86</c:v>
                </c:pt>
                <c:pt idx="17096">
                  <c:v>2901.88</c:v>
                </c:pt>
                <c:pt idx="17097">
                  <c:v>2901.9</c:v>
                </c:pt>
                <c:pt idx="17098">
                  <c:v>2901.92</c:v>
                </c:pt>
                <c:pt idx="17099">
                  <c:v>2901.94</c:v>
                </c:pt>
                <c:pt idx="17100">
                  <c:v>2901.96</c:v>
                </c:pt>
                <c:pt idx="17101">
                  <c:v>2901.98</c:v>
                </c:pt>
                <c:pt idx="17102">
                  <c:v>2902</c:v>
                </c:pt>
                <c:pt idx="17103">
                  <c:v>2902.02</c:v>
                </c:pt>
                <c:pt idx="17104">
                  <c:v>2902.04</c:v>
                </c:pt>
                <c:pt idx="17105">
                  <c:v>2902.06</c:v>
                </c:pt>
                <c:pt idx="17106">
                  <c:v>2902.08</c:v>
                </c:pt>
                <c:pt idx="17107">
                  <c:v>2902.1</c:v>
                </c:pt>
                <c:pt idx="17108">
                  <c:v>2902.12</c:v>
                </c:pt>
                <c:pt idx="17109">
                  <c:v>2902.14</c:v>
                </c:pt>
                <c:pt idx="17110">
                  <c:v>2902.16</c:v>
                </c:pt>
                <c:pt idx="17111">
                  <c:v>2902.18</c:v>
                </c:pt>
                <c:pt idx="17112">
                  <c:v>2902.2</c:v>
                </c:pt>
                <c:pt idx="17113">
                  <c:v>2902.22</c:v>
                </c:pt>
                <c:pt idx="17114">
                  <c:v>2902.24</c:v>
                </c:pt>
                <c:pt idx="17115">
                  <c:v>2902.2599999999998</c:v>
                </c:pt>
                <c:pt idx="17116">
                  <c:v>2902.2799999999997</c:v>
                </c:pt>
                <c:pt idx="17117">
                  <c:v>2902.3</c:v>
                </c:pt>
                <c:pt idx="17118">
                  <c:v>2902.32</c:v>
                </c:pt>
                <c:pt idx="17119">
                  <c:v>2902.34</c:v>
                </c:pt>
                <c:pt idx="17120">
                  <c:v>2902.36</c:v>
                </c:pt>
                <c:pt idx="17121">
                  <c:v>2902.38</c:v>
                </c:pt>
                <c:pt idx="17122">
                  <c:v>2902.4</c:v>
                </c:pt>
                <c:pt idx="17123">
                  <c:v>2902.42</c:v>
                </c:pt>
                <c:pt idx="17124">
                  <c:v>2902.44</c:v>
                </c:pt>
                <c:pt idx="17125">
                  <c:v>2902.46</c:v>
                </c:pt>
                <c:pt idx="17126">
                  <c:v>2902.48</c:v>
                </c:pt>
                <c:pt idx="17127">
                  <c:v>2902.5</c:v>
                </c:pt>
                <c:pt idx="17128">
                  <c:v>2902.52</c:v>
                </c:pt>
                <c:pt idx="17129">
                  <c:v>2902.54</c:v>
                </c:pt>
                <c:pt idx="17130">
                  <c:v>2902.56</c:v>
                </c:pt>
                <c:pt idx="17131">
                  <c:v>2902.58</c:v>
                </c:pt>
                <c:pt idx="17132">
                  <c:v>2902.6</c:v>
                </c:pt>
                <c:pt idx="17133">
                  <c:v>2902.62</c:v>
                </c:pt>
                <c:pt idx="17134">
                  <c:v>2902.64</c:v>
                </c:pt>
                <c:pt idx="17135">
                  <c:v>2902.66</c:v>
                </c:pt>
                <c:pt idx="17136">
                  <c:v>2902.68</c:v>
                </c:pt>
                <c:pt idx="17137">
                  <c:v>2902.7</c:v>
                </c:pt>
                <c:pt idx="17138">
                  <c:v>2902.72</c:v>
                </c:pt>
                <c:pt idx="17139">
                  <c:v>2902.74</c:v>
                </c:pt>
                <c:pt idx="17140">
                  <c:v>2902.7599999999998</c:v>
                </c:pt>
                <c:pt idx="17141">
                  <c:v>2902.7799999999997</c:v>
                </c:pt>
                <c:pt idx="17142">
                  <c:v>2902.8</c:v>
                </c:pt>
                <c:pt idx="17143">
                  <c:v>2902.82</c:v>
                </c:pt>
                <c:pt idx="17144">
                  <c:v>2902.84</c:v>
                </c:pt>
                <c:pt idx="17145">
                  <c:v>2902.86</c:v>
                </c:pt>
                <c:pt idx="17146">
                  <c:v>2902.88</c:v>
                </c:pt>
                <c:pt idx="17147">
                  <c:v>2902.9</c:v>
                </c:pt>
                <c:pt idx="17148">
                  <c:v>2902.92</c:v>
                </c:pt>
                <c:pt idx="17149">
                  <c:v>2902.94</c:v>
                </c:pt>
                <c:pt idx="17150">
                  <c:v>2902.96</c:v>
                </c:pt>
                <c:pt idx="17151">
                  <c:v>2902.98</c:v>
                </c:pt>
                <c:pt idx="17152">
                  <c:v>2903</c:v>
                </c:pt>
                <c:pt idx="17153">
                  <c:v>2903.02</c:v>
                </c:pt>
                <c:pt idx="17154">
                  <c:v>2903.04</c:v>
                </c:pt>
                <c:pt idx="17155">
                  <c:v>2903.06</c:v>
                </c:pt>
                <c:pt idx="17156">
                  <c:v>2903.08</c:v>
                </c:pt>
                <c:pt idx="17157">
                  <c:v>2903.1</c:v>
                </c:pt>
                <c:pt idx="17158">
                  <c:v>2903.12</c:v>
                </c:pt>
                <c:pt idx="17159">
                  <c:v>2903.14</c:v>
                </c:pt>
                <c:pt idx="17160">
                  <c:v>2903.16</c:v>
                </c:pt>
                <c:pt idx="17161">
                  <c:v>2903.18</c:v>
                </c:pt>
                <c:pt idx="17162">
                  <c:v>2903.2</c:v>
                </c:pt>
                <c:pt idx="17163">
                  <c:v>2903.22</c:v>
                </c:pt>
                <c:pt idx="17164">
                  <c:v>2903.24</c:v>
                </c:pt>
                <c:pt idx="17165">
                  <c:v>2903.2599999999998</c:v>
                </c:pt>
                <c:pt idx="17166">
                  <c:v>2903.2799999999997</c:v>
                </c:pt>
                <c:pt idx="17167">
                  <c:v>2903.3</c:v>
                </c:pt>
                <c:pt idx="17168">
                  <c:v>2903.32</c:v>
                </c:pt>
                <c:pt idx="17169">
                  <c:v>2903.34</c:v>
                </c:pt>
                <c:pt idx="17170">
                  <c:v>2903.36</c:v>
                </c:pt>
                <c:pt idx="17171">
                  <c:v>2903.38</c:v>
                </c:pt>
                <c:pt idx="17172">
                  <c:v>2903.4</c:v>
                </c:pt>
                <c:pt idx="17173">
                  <c:v>2903.42</c:v>
                </c:pt>
                <c:pt idx="17174">
                  <c:v>2903.44</c:v>
                </c:pt>
                <c:pt idx="17175">
                  <c:v>2903.46</c:v>
                </c:pt>
                <c:pt idx="17176">
                  <c:v>2903.48</c:v>
                </c:pt>
                <c:pt idx="17177">
                  <c:v>2903.5</c:v>
                </c:pt>
                <c:pt idx="17178">
                  <c:v>2903.52</c:v>
                </c:pt>
                <c:pt idx="17179">
                  <c:v>2903.54</c:v>
                </c:pt>
                <c:pt idx="17180">
                  <c:v>2903.56</c:v>
                </c:pt>
                <c:pt idx="17181">
                  <c:v>2903.58</c:v>
                </c:pt>
                <c:pt idx="17182">
                  <c:v>2903.6</c:v>
                </c:pt>
                <c:pt idx="17183">
                  <c:v>2903.62</c:v>
                </c:pt>
                <c:pt idx="17184">
                  <c:v>2903.64</c:v>
                </c:pt>
                <c:pt idx="17185">
                  <c:v>2903.66</c:v>
                </c:pt>
                <c:pt idx="17186">
                  <c:v>2903.68</c:v>
                </c:pt>
                <c:pt idx="17187">
                  <c:v>2903.7</c:v>
                </c:pt>
                <c:pt idx="17188">
                  <c:v>2903.72</c:v>
                </c:pt>
                <c:pt idx="17189">
                  <c:v>2903.74</c:v>
                </c:pt>
                <c:pt idx="17190">
                  <c:v>2903.7599999999998</c:v>
                </c:pt>
                <c:pt idx="17191">
                  <c:v>2903.7799999999997</c:v>
                </c:pt>
                <c:pt idx="17192">
                  <c:v>2903.8</c:v>
                </c:pt>
                <c:pt idx="17193">
                  <c:v>2903.82</c:v>
                </c:pt>
                <c:pt idx="17194">
                  <c:v>2903.84</c:v>
                </c:pt>
                <c:pt idx="17195">
                  <c:v>2903.86</c:v>
                </c:pt>
                <c:pt idx="17196">
                  <c:v>2903.88</c:v>
                </c:pt>
                <c:pt idx="17197">
                  <c:v>2903.9</c:v>
                </c:pt>
                <c:pt idx="17198">
                  <c:v>2903.92</c:v>
                </c:pt>
                <c:pt idx="17199">
                  <c:v>2903.94</c:v>
                </c:pt>
                <c:pt idx="17200">
                  <c:v>2903.96</c:v>
                </c:pt>
                <c:pt idx="17201">
                  <c:v>2903.98</c:v>
                </c:pt>
                <c:pt idx="17202">
                  <c:v>2904</c:v>
                </c:pt>
                <c:pt idx="17203">
                  <c:v>2904.02</c:v>
                </c:pt>
                <c:pt idx="17204">
                  <c:v>2904.04</c:v>
                </c:pt>
                <c:pt idx="17205">
                  <c:v>2904.06</c:v>
                </c:pt>
                <c:pt idx="17206">
                  <c:v>2904.08</c:v>
                </c:pt>
                <c:pt idx="17207">
                  <c:v>2904.1</c:v>
                </c:pt>
                <c:pt idx="17208">
                  <c:v>2904.12</c:v>
                </c:pt>
                <c:pt idx="17209">
                  <c:v>2904.14</c:v>
                </c:pt>
                <c:pt idx="17210">
                  <c:v>2904.16</c:v>
                </c:pt>
                <c:pt idx="17211">
                  <c:v>2904.18</c:v>
                </c:pt>
                <c:pt idx="17212">
                  <c:v>2904.2</c:v>
                </c:pt>
                <c:pt idx="17213">
                  <c:v>2904.22</c:v>
                </c:pt>
                <c:pt idx="17214">
                  <c:v>2904.24</c:v>
                </c:pt>
                <c:pt idx="17215">
                  <c:v>2904.2599999999998</c:v>
                </c:pt>
                <c:pt idx="17216">
                  <c:v>2904.2799999999997</c:v>
                </c:pt>
                <c:pt idx="17217">
                  <c:v>2904.3</c:v>
                </c:pt>
                <c:pt idx="17218">
                  <c:v>2904.32</c:v>
                </c:pt>
                <c:pt idx="17219">
                  <c:v>2904.34</c:v>
                </c:pt>
                <c:pt idx="17220">
                  <c:v>2904.36</c:v>
                </c:pt>
                <c:pt idx="17221">
                  <c:v>2904.38</c:v>
                </c:pt>
                <c:pt idx="17222">
                  <c:v>2904.4</c:v>
                </c:pt>
                <c:pt idx="17223">
                  <c:v>2904.42</c:v>
                </c:pt>
                <c:pt idx="17224">
                  <c:v>2904.44</c:v>
                </c:pt>
                <c:pt idx="17225">
                  <c:v>2904.46</c:v>
                </c:pt>
                <c:pt idx="17226">
                  <c:v>2904.48</c:v>
                </c:pt>
                <c:pt idx="17227">
                  <c:v>2904.5</c:v>
                </c:pt>
                <c:pt idx="17228">
                  <c:v>2904.52</c:v>
                </c:pt>
                <c:pt idx="17229">
                  <c:v>2904.54</c:v>
                </c:pt>
                <c:pt idx="17230">
                  <c:v>2904.56</c:v>
                </c:pt>
                <c:pt idx="17231">
                  <c:v>2904.58</c:v>
                </c:pt>
                <c:pt idx="17232">
                  <c:v>2904.6</c:v>
                </c:pt>
                <c:pt idx="17233">
                  <c:v>2904.62</c:v>
                </c:pt>
                <c:pt idx="17234">
                  <c:v>2904.64</c:v>
                </c:pt>
                <c:pt idx="17235">
                  <c:v>2904.66</c:v>
                </c:pt>
                <c:pt idx="17236">
                  <c:v>2904.68</c:v>
                </c:pt>
                <c:pt idx="17237">
                  <c:v>2904.7</c:v>
                </c:pt>
                <c:pt idx="17238">
                  <c:v>2904.72</c:v>
                </c:pt>
                <c:pt idx="17239">
                  <c:v>2904.74</c:v>
                </c:pt>
                <c:pt idx="17240">
                  <c:v>2904.7599999999998</c:v>
                </c:pt>
                <c:pt idx="17241">
                  <c:v>2904.7799999999997</c:v>
                </c:pt>
                <c:pt idx="17242">
                  <c:v>2904.8</c:v>
                </c:pt>
                <c:pt idx="17243">
                  <c:v>2904.82</c:v>
                </c:pt>
                <c:pt idx="17244">
                  <c:v>2904.84</c:v>
                </c:pt>
                <c:pt idx="17245">
                  <c:v>2904.86</c:v>
                </c:pt>
                <c:pt idx="17246">
                  <c:v>2904.88</c:v>
                </c:pt>
                <c:pt idx="17247">
                  <c:v>2904.9</c:v>
                </c:pt>
                <c:pt idx="17248">
                  <c:v>2904.92</c:v>
                </c:pt>
                <c:pt idx="17249">
                  <c:v>2904.94</c:v>
                </c:pt>
                <c:pt idx="17250">
                  <c:v>2904.96</c:v>
                </c:pt>
                <c:pt idx="17251">
                  <c:v>2904.98</c:v>
                </c:pt>
                <c:pt idx="17252">
                  <c:v>2905</c:v>
                </c:pt>
                <c:pt idx="17253">
                  <c:v>2905.02</c:v>
                </c:pt>
                <c:pt idx="17254">
                  <c:v>2905.04</c:v>
                </c:pt>
                <c:pt idx="17255">
                  <c:v>2905.06</c:v>
                </c:pt>
                <c:pt idx="17256">
                  <c:v>2905.08</c:v>
                </c:pt>
                <c:pt idx="17257">
                  <c:v>2905.1</c:v>
                </c:pt>
                <c:pt idx="17258">
                  <c:v>2905.12</c:v>
                </c:pt>
                <c:pt idx="17259">
                  <c:v>2905.14</c:v>
                </c:pt>
                <c:pt idx="17260">
                  <c:v>2905.16</c:v>
                </c:pt>
                <c:pt idx="17261">
                  <c:v>2905.18</c:v>
                </c:pt>
                <c:pt idx="17262">
                  <c:v>2905.2</c:v>
                </c:pt>
                <c:pt idx="17263">
                  <c:v>2905.22</c:v>
                </c:pt>
                <c:pt idx="17264">
                  <c:v>2905.24</c:v>
                </c:pt>
                <c:pt idx="17265">
                  <c:v>2905.2599999999998</c:v>
                </c:pt>
                <c:pt idx="17266">
                  <c:v>2905.2799999999997</c:v>
                </c:pt>
                <c:pt idx="17267">
                  <c:v>2905.3</c:v>
                </c:pt>
                <c:pt idx="17268">
                  <c:v>2905.32</c:v>
                </c:pt>
                <c:pt idx="17269">
                  <c:v>2905.34</c:v>
                </c:pt>
                <c:pt idx="17270">
                  <c:v>2905.36</c:v>
                </c:pt>
                <c:pt idx="17271">
                  <c:v>2905.38</c:v>
                </c:pt>
                <c:pt idx="17272">
                  <c:v>2905.4</c:v>
                </c:pt>
                <c:pt idx="17273">
                  <c:v>2905.42</c:v>
                </c:pt>
                <c:pt idx="17274">
                  <c:v>2905.44</c:v>
                </c:pt>
                <c:pt idx="17275">
                  <c:v>2905.46</c:v>
                </c:pt>
                <c:pt idx="17276">
                  <c:v>2905.48</c:v>
                </c:pt>
                <c:pt idx="17277">
                  <c:v>2905.5</c:v>
                </c:pt>
                <c:pt idx="17278">
                  <c:v>2905.52</c:v>
                </c:pt>
                <c:pt idx="17279">
                  <c:v>2905.54</c:v>
                </c:pt>
                <c:pt idx="17280">
                  <c:v>2905.56</c:v>
                </c:pt>
                <c:pt idx="17281">
                  <c:v>2905.58</c:v>
                </c:pt>
                <c:pt idx="17282">
                  <c:v>2905.6</c:v>
                </c:pt>
                <c:pt idx="17283">
                  <c:v>2905.62</c:v>
                </c:pt>
                <c:pt idx="17284">
                  <c:v>2905.64</c:v>
                </c:pt>
                <c:pt idx="17285">
                  <c:v>2905.66</c:v>
                </c:pt>
                <c:pt idx="17286">
                  <c:v>2905.68</c:v>
                </c:pt>
                <c:pt idx="17287">
                  <c:v>2905.7</c:v>
                </c:pt>
                <c:pt idx="17288">
                  <c:v>2905.72</c:v>
                </c:pt>
                <c:pt idx="17289">
                  <c:v>2905.74</c:v>
                </c:pt>
                <c:pt idx="17290">
                  <c:v>2905.7599999999998</c:v>
                </c:pt>
                <c:pt idx="17291">
                  <c:v>2905.7799999999997</c:v>
                </c:pt>
                <c:pt idx="17292">
                  <c:v>2905.8</c:v>
                </c:pt>
                <c:pt idx="17293">
                  <c:v>2905.82</c:v>
                </c:pt>
                <c:pt idx="17294">
                  <c:v>2905.84</c:v>
                </c:pt>
                <c:pt idx="17295">
                  <c:v>2905.86</c:v>
                </c:pt>
                <c:pt idx="17296">
                  <c:v>2905.88</c:v>
                </c:pt>
                <c:pt idx="17297">
                  <c:v>2905.9</c:v>
                </c:pt>
                <c:pt idx="17298">
                  <c:v>2905.92</c:v>
                </c:pt>
                <c:pt idx="17299">
                  <c:v>2905.94</c:v>
                </c:pt>
                <c:pt idx="17300">
                  <c:v>2905.96</c:v>
                </c:pt>
                <c:pt idx="17301">
                  <c:v>2905.98</c:v>
                </c:pt>
                <c:pt idx="17302">
                  <c:v>2906</c:v>
                </c:pt>
                <c:pt idx="17303">
                  <c:v>2906.02</c:v>
                </c:pt>
                <c:pt idx="17304">
                  <c:v>2906.04</c:v>
                </c:pt>
                <c:pt idx="17305">
                  <c:v>2906.06</c:v>
                </c:pt>
                <c:pt idx="17306">
                  <c:v>2906.08</c:v>
                </c:pt>
                <c:pt idx="17307">
                  <c:v>2906.1</c:v>
                </c:pt>
                <c:pt idx="17308">
                  <c:v>2906.12</c:v>
                </c:pt>
                <c:pt idx="17309">
                  <c:v>2906.14</c:v>
                </c:pt>
                <c:pt idx="17310">
                  <c:v>2906.16</c:v>
                </c:pt>
                <c:pt idx="17311">
                  <c:v>2906.18</c:v>
                </c:pt>
                <c:pt idx="17312">
                  <c:v>2906.2</c:v>
                </c:pt>
                <c:pt idx="17313">
                  <c:v>2906.22</c:v>
                </c:pt>
                <c:pt idx="17314">
                  <c:v>2906.24</c:v>
                </c:pt>
                <c:pt idx="17315">
                  <c:v>2906.2599999999998</c:v>
                </c:pt>
                <c:pt idx="17316">
                  <c:v>2906.2799999999997</c:v>
                </c:pt>
                <c:pt idx="17317">
                  <c:v>2906.3</c:v>
                </c:pt>
                <c:pt idx="17318">
                  <c:v>2906.32</c:v>
                </c:pt>
                <c:pt idx="17319">
                  <c:v>2906.34</c:v>
                </c:pt>
                <c:pt idx="17320">
                  <c:v>2906.36</c:v>
                </c:pt>
                <c:pt idx="17321">
                  <c:v>2906.38</c:v>
                </c:pt>
                <c:pt idx="17322">
                  <c:v>2906.4</c:v>
                </c:pt>
                <c:pt idx="17323">
                  <c:v>2906.42</c:v>
                </c:pt>
                <c:pt idx="17324">
                  <c:v>2906.44</c:v>
                </c:pt>
                <c:pt idx="17325">
                  <c:v>2906.46</c:v>
                </c:pt>
                <c:pt idx="17326">
                  <c:v>2906.48</c:v>
                </c:pt>
                <c:pt idx="17327">
                  <c:v>2906.5</c:v>
                </c:pt>
                <c:pt idx="17328">
                  <c:v>2906.52</c:v>
                </c:pt>
                <c:pt idx="17329">
                  <c:v>2906.54</c:v>
                </c:pt>
                <c:pt idx="17330">
                  <c:v>2906.56</c:v>
                </c:pt>
                <c:pt idx="17331">
                  <c:v>2906.58</c:v>
                </c:pt>
                <c:pt idx="17332">
                  <c:v>2906.6</c:v>
                </c:pt>
                <c:pt idx="17333">
                  <c:v>2906.62</c:v>
                </c:pt>
                <c:pt idx="17334">
                  <c:v>2906.64</c:v>
                </c:pt>
                <c:pt idx="17335">
                  <c:v>2906.66</c:v>
                </c:pt>
                <c:pt idx="17336">
                  <c:v>2906.68</c:v>
                </c:pt>
                <c:pt idx="17337">
                  <c:v>2906.7</c:v>
                </c:pt>
                <c:pt idx="17338">
                  <c:v>2906.72</c:v>
                </c:pt>
                <c:pt idx="17339">
                  <c:v>2906.74</c:v>
                </c:pt>
                <c:pt idx="17340">
                  <c:v>2906.7599999999998</c:v>
                </c:pt>
                <c:pt idx="17341">
                  <c:v>2906.7799999999997</c:v>
                </c:pt>
                <c:pt idx="17342">
                  <c:v>2906.8</c:v>
                </c:pt>
                <c:pt idx="17343">
                  <c:v>2906.82</c:v>
                </c:pt>
                <c:pt idx="17344">
                  <c:v>2906.84</c:v>
                </c:pt>
                <c:pt idx="17345">
                  <c:v>2906.86</c:v>
                </c:pt>
                <c:pt idx="17346">
                  <c:v>2906.88</c:v>
                </c:pt>
                <c:pt idx="17347">
                  <c:v>2906.9</c:v>
                </c:pt>
                <c:pt idx="17348">
                  <c:v>2906.92</c:v>
                </c:pt>
                <c:pt idx="17349">
                  <c:v>2906.94</c:v>
                </c:pt>
                <c:pt idx="17350">
                  <c:v>2906.96</c:v>
                </c:pt>
                <c:pt idx="17351">
                  <c:v>2906.98</c:v>
                </c:pt>
                <c:pt idx="17352">
                  <c:v>2907</c:v>
                </c:pt>
                <c:pt idx="17353">
                  <c:v>2907.02</c:v>
                </c:pt>
                <c:pt idx="17354">
                  <c:v>2907.04</c:v>
                </c:pt>
                <c:pt idx="17355">
                  <c:v>2907.06</c:v>
                </c:pt>
                <c:pt idx="17356">
                  <c:v>2907.08</c:v>
                </c:pt>
                <c:pt idx="17357">
                  <c:v>2907.1</c:v>
                </c:pt>
                <c:pt idx="17358">
                  <c:v>2907.12</c:v>
                </c:pt>
                <c:pt idx="17359">
                  <c:v>2907.14</c:v>
                </c:pt>
                <c:pt idx="17360">
                  <c:v>2907.16</c:v>
                </c:pt>
                <c:pt idx="17361">
                  <c:v>2907.18</c:v>
                </c:pt>
                <c:pt idx="17362">
                  <c:v>2907.2</c:v>
                </c:pt>
                <c:pt idx="17363">
                  <c:v>2907.22</c:v>
                </c:pt>
                <c:pt idx="17364">
                  <c:v>2907.24</c:v>
                </c:pt>
                <c:pt idx="17365">
                  <c:v>2907.2599999999998</c:v>
                </c:pt>
                <c:pt idx="17366">
                  <c:v>2907.2799999999997</c:v>
                </c:pt>
                <c:pt idx="17367">
                  <c:v>2907.3</c:v>
                </c:pt>
                <c:pt idx="17368">
                  <c:v>2907.32</c:v>
                </c:pt>
                <c:pt idx="17369">
                  <c:v>2907.34</c:v>
                </c:pt>
                <c:pt idx="17370">
                  <c:v>2907.36</c:v>
                </c:pt>
                <c:pt idx="17371">
                  <c:v>2907.38</c:v>
                </c:pt>
                <c:pt idx="17372">
                  <c:v>2907.4</c:v>
                </c:pt>
                <c:pt idx="17373">
                  <c:v>2907.42</c:v>
                </c:pt>
                <c:pt idx="17374">
                  <c:v>2907.44</c:v>
                </c:pt>
                <c:pt idx="17375">
                  <c:v>2907.46</c:v>
                </c:pt>
                <c:pt idx="17376">
                  <c:v>2907.48</c:v>
                </c:pt>
                <c:pt idx="17377">
                  <c:v>2907.5</c:v>
                </c:pt>
                <c:pt idx="17378">
                  <c:v>2907.52</c:v>
                </c:pt>
                <c:pt idx="17379">
                  <c:v>2907.54</c:v>
                </c:pt>
                <c:pt idx="17380">
                  <c:v>2907.56</c:v>
                </c:pt>
                <c:pt idx="17381">
                  <c:v>2907.58</c:v>
                </c:pt>
                <c:pt idx="17382">
                  <c:v>2907.6</c:v>
                </c:pt>
                <c:pt idx="17383">
                  <c:v>2907.62</c:v>
                </c:pt>
                <c:pt idx="17384">
                  <c:v>2907.64</c:v>
                </c:pt>
                <c:pt idx="17385">
                  <c:v>2907.66</c:v>
                </c:pt>
                <c:pt idx="17386">
                  <c:v>2907.68</c:v>
                </c:pt>
                <c:pt idx="17387">
                  <c:v>2907.7</c:v>
                </c:pt>
                <c:pt idx="17388">
                  <c:v>2907.72</c:v>
                </c:pt>
                <c:pt idx="17389">
                  <c:v>2907.74</c:v>
                </c:pt>
                <c:pt idx="17390">
                  <c:v>2907.7599999999998</c:v>
                </c:pt>
                <c:pt idx="17391">
                  <c:v>2907.7799999999997</c:v>
                </c:pt>
                <c:pt idx="17392">
                  <c:v>2907.8</c:v>
                </c:pt>
                <c:pt idx="17393">
                  <c:v>2907.82</c:v>
                </c:pt>
                <c:pt idx="17394">
                  <c:v>2907.84</c:v>
                </c:pt>
                <c:pt idx="17395">
                  <c:v>2907.86</c:v>
                </c:pt>
                <c:pt idx="17396">
                  <c:v>2907.88</c:v>
                </c:pt>
                <c:pt idx="17397">
                  <c:v>2907.9</c:v>
                </c:pt>
                <c:pt idx="17398">
                  <c:v>2907.92</c:v>
                </c:pt>
                <c:pt idx="17399">
                  <c:v>2907.94</c:v>
                </c:pt>
                <c:pt idx="17400">
                  <c:v>2907.96</c:v>
                </c:pt>
                <c:pt idx="17401">
                  <c:v>2907.98</c:v>
                </c:pt>
                <c:pt idx="17402">
                  <c:v>2908</c:v>
                </c:pt>
                <c:pt idx="17403">
                  <c:v>2908.02</c:v>
                </c:pt>
                <c:pt idx="17404">
                  <c:v>2908.04</c:v>
                </c:pt>
                <c:pt idx="17405">
                  <c:v>2908.06</c:v>
                </c:pt>
                <c:pt idx="17406">
                  <c:v>2908.08</c:v>
                </c:pt>
                <c:pt idx="17407">
                  <c:v>2908.1</c:v>
                </c:pt>
                <c:pt idx="17408">
                  <c:v>2908.12</c:v>
                </c:pt>
                <c:pt idx="17409">
                  <c:v>2908.14</c:v>
                </c:pt>
                <c:pt idx="17410">
                  <c:v>2908.16</c:v>
                </c:pt>
                <c:pt idx="17411">
                  <c:v>2908.18</c:v>
                </c:pt>
                <c:pt idx="17412">
                  <c:v>2908.2</c:v>
                </c:pt>
                <c:pt idx="17413">
                  <c:v>2908.22</c:v>
                </c:pt>
                <c:pt idx="17414">
                  <c:v>2908.24</c:v>
                </c:pt>
                <c:pt idx="17415">
                  <c:v>2908.2599999999998</c:v>
                </c:pt>
                <c:pt idx="17416">
                  <c:v>2908.2799999999997</c:v>
                </c:pt>
                <c:pt idx="17417">
                  <c:v>2908.3</c:v>
                </c:pt>
                <c:pt idx="17418">
                  <c:v>2908.32</c:v>
                </c:pt>
                <c:pt idx="17419">
                  <c:v>2908.34</c:v>
                </c:pt>
                <c:pt idx="17420">
                  <c:v>2908.36</c:v>
                </c:pt>
                <c:pt idx="17421">
                  <c:v>2908.38</c:v>
                </c:pt>
                <c:pt idx="17422">
                  <c:v>2908.4</c:v>
                </c:pt>
                <c:pt idx="17423">
                  <c:v>2908.42</c:v>
                </c:pt>
                <c:pt idx="17424">
                  <c:v>2908.44</c:v>
                </c:pt>
                <c:pt idx="17425">
                  <c:v>2908.46</c:v>
                </c:pt>
                <c:pt idx="17426">
                  <c:v>2908.48</c:v>
                </c:pt>
                <c:pt idx="17427">
                  <c:v>2908.5</c:v>
                </c:pt>
                <c:pt idx="17428">
                  <c:v>2908.52</c:v>
                </c:pt>
                <c:pt idx="17429">
                  <c:v>2908.54</c:v>
                </c:pt>
                <c:pt idx="17430">
                  <c:v>2908.56</c:v>
                </c:pt>
                <c:pt idx="17431">
                  <c:v>2908.58</c:v>
                </c:pt>
                <c:pt idx="17432">
                  <c:v>2908.6</c:v>
                </c:pt>
                <c:pt idx="17433">
                  <c:v>2908.62</c:v>
                </c:pt>
                <c:pt idx="17434">
                  <c:v>2908.64</c:v>
                </c:pt>
                <c:pt idx="17435">
                  <c:v>2908.66</c:v>
                </c:pt>
                <c:pt idx="17436">
                  <c:v>2908.68</c:v>
                </c:pt>
                <c:pt idx="17437">
                  <c:v>2908.7</c:v>
                </c:pt>
                <c:pt idx="17438">
                  <c:v>2908.72</c:v>
                </c:pt>
                <c:pt idx="17439">
                  <c:v>2908.74</c:v>
                </c:pt>
                <c:pt idx="17440">
                  <c:v>2908.7599999999998</c:v>
                </c:pt>
                <c:pt idx="17441">
                  <c:v>2908.7799999999997</c:v>
                </c:pt>
                <c:pt idx="17442">
                  <c:v>2908.8</c:v>
                </c:pt>
                <c:pt idx="17443">
                  <c:v>2908.82</c:v>
                </c:pt>
                <c:pt idx="17444">
                  <c:v>2908.84</c:v>
                </c:pt>
                <c:pt idx="17445">
                  <c:v>2908.86</c:v>
                </c:pt>
                <c:pt idx="17446">
                  <c:v>2908.88</c:v>
                </c:pt>
                <c:pt idx="17447">
                  <c:v>2908.9</c:v>
                </c:pt>
                <c:pt idx="17448">
                  <c:v>2908.92</c:v>
                </c:pt>
                <c:pt idx="17449">
                  <c:v>2908.94</c:v>
                </c:pt>
                <c:pt idx="17450">
                  <c:v>2908.96</c:v>
                </c:pt>
                <c:pt idx="17451">
                  <c:v>2908.98</c:v>
                </c:pt>
                <c:pt idx="17452">
                  <c:v>2909</c:v>
                </c:pt>
                <c:pt idx="17453">
                  <c:v>2909.02</c:v>
                </c:pt>
                <c:pt idx="17454">
                  <c:v>2909.04</c:v>
                </c:pt>
                <c:pt idx="17455">
                  <c:v>2909.06</c:v>
                </c:pt>
                <c:pt idx="17456">
                  <c:v>2909.08</c:v>
                </c:pt>
                <c:pt idx="17457">
                  <c:v>2909.1</c:v>
                </c:pt>
                <c:pt idx="17458">
                  <c:v>2909.12</c:v>
                </c:pt>
                <c:pt idx="17459">
                  <c:v>2909.14</c:v>
                </c:pt>
                <c:pt idx="17460">
                  <c:v>2909.16</c:v>
                </c:pt>
                <c:pt idx="17461">
                  <c:v>2909.18</c:v>
                </c:pt>
                <c:pt idx="17462">
                  <c:v>2909.2</c:v>
                </c:pt>
                <c:pt idx="17463">
                  <c:v>2909.22</c:v>
                </c:pt>
                <c:pt idx="17464">
                  <c:v>2909.24</c:v>
                </c:pt>
                <c:pt idx="17465">
                  <c:v>2909.2599999999998</c:v>
                </c:pt>
                <c:pt idx="17466">
                  <c:v>2909.2799999999997</c:v>
                </c:pt>
                <c:pt idx="17467">
                  <c:v>2909.3</c:v>
                </c:pt>
                <c:pt idx="17468">
                  <c:v>2909.32</c:v>
                </c:pt>
                <c:pt idx="17469">
                  <c:v>2909.34</c:v>
                </c:pt>
                <c:pt idx="17470">
                  <c:v>2909.36</c:v>
                </c:pt>
                <c:pt idx="17471">
                  <c:v>2909.38</c:v>
                </c:pt>
                <c:pt idx="17472">
                  <c:v>2909.4</c:v>
                </c:pt>
                <c:pt idx="17473">
                  <c:v>2909.42</c:v>
                </c:pt>
                <c:pt idx="17474">
                  <c:v>2909.44</c:v>
                </c:pt>
                <c:pt idx="17475">
                  <c:v>2909.46</c:v>
                </c:pt>
                <c:pt idx="17476">
                  <c:v>2909.48</c:v>
                </c:pt>
                <c:pt idx="17477">
                  <c:v>2909.5</c:v>
                </c:pt>
                <c:pt idx="17478">
                  <c:v>2909.52</c:v>
                </c:pt>
                <c:pt idx="17479">
                  <c:v>2909.54</c:v>
                </c:pt>
                <c:pt idx="17480">
                  <c:v>2909.56</c:v>
                </c:pt>
                <c:pt idx="17481">
                  <c:v>2909.58</c:v>
                </c:pt>
                <c:pt idx="17482">
                  <c:v>2909.6</c:v>
                </c:pt>
                <c:pt idx="17483">
                  <c:v>2909.62</c:v>
                </c:pt>
                <c:pt idx="17484">
                  <c:v>2909.64</c:v>
                </c:pt>
                <c:pt idx="17485">
                  <c:v>2909.66</c:v>
                </c:pt>
                <c:pt idx="17486">
                  <c:v>2909.68</c:v>
                </c:pt>
                <c:pt idx="17487">
                  <c:v>2909.7</c:v>
                </c:pt>
                <c:pt idx="17488">
                  <c:v>2909.72</c:v>
                </c:pt>
                <c:pt idx="17489">
                  <c:v>2909.74</c:v>
                </c:pt>
                <c:pt idx="17490">
                  <c:v>2909.7599999999998</c:v>
                </c:pt>
                <c:pt idx="17491">
                  <c:v>2909.7799999999997</c:v>
                </c:pt>
                <c:pt idx="17492">
                  <c:v>2909.8</c:v>
                </c:pt>
                <c:pt idx="17493">
                  <c:v>2909.82</c:v>
                </c:pt>
                <c:pt idx="17494">
                  <c:v>2909.84</c:v>
                </c:pt>
                <c:pt idx="17495">
                  <c:v>2909.86</c:v>
                </c:pt>
                <c:pt idx="17496">
                  <c:v>2909.88</c:v>
                </c:pt>
                <c:pt idx="17497">
                  <c:v>2909.9</c:v>
                </c:pt>
                <c:pt idx="17498">
                  <c:v>2909.92</c:v>
                </c:pt>
                <c:pt idx="17499">
                  <c:v>2909.94</c:v>
                </c:pt>
                <c:pt idx="17500">
                  <c:v>2909.96</c:v>
                </c:pt>
                <c:pt idx="17501">
                  <c:v>2909.98</c:v>
                </c:pt>
                <c:pt idx="17502">
                  <c:v>2910</c:v>
                </c:pt>
                <c:pt idx="17503">
                  <c:v>2910.02</c:v>
                </c:pt>
                <c:pt idx="17504">
                  <c:v>2910.04</c:v>
                </c:pt>
                <c:pt idx="17505">
                  <c:v>2910.06</c:v>
                </c:pt>
                <c:pt idx="17506">
                  <c:v>2910.08</c:v>
                </c:pt>
                <c:pt idx="17507">
                  <c:v>2910.1</c:v>
                </c:pt>
                <c:pt idx="17508">
                  <c:v>2910.12</c:v>
                </c:pt>
                <c:pt idx="17509">
                  <c:v>2910.14</c:v>
                </c:pt>
                <c:pt idx="17510">
                  <c:v>2910.16</c:v>
                </c:pt>
                <c:pt idx="17511">
                  <c:v>2910.18</c:v>
                </c:pt>
                <c:pt idx="17512">
                  <c:v>2910.2</c:v>
                </c:pt>
                <c:pt idx="17513">
                  <c:v>2910.22</c:v>
                </c:pt>
                <c:pt idx="17514">
                  <c:v>2910.24</c:v>
                </c:pt>
                <c:pt idx="17515">
                  <c:v>2910.2599999999998</c:v>
                </c:pt>
                <c:pt idx="17516">
                  <c:v>2910.2799999999997</c:v>
                </c:pt>
                <c:pt idx="17517">
                  <c:v>2910.3</c:v>
                </c:pt>
                <c:pt idx="17518">
                  <c:v>2910.32</c:v>
                </c:pt>
                <c:pt idx="17519">
                  <c:v>2910.34</c:v>
                </c:pt>
                <c:pt idx="17520">
                  <c:v>2910.36</c:v>
                </c:pt>
                <c:pt idx="17521">
                  <c:v>2910.38</c:v>
                </c:pt>
                <c:pt idx="17522">
                  <c:v>2910.4</c:v>
                </c:pt>
                <c:pt idx="17523">
                  <c:v>2910.42</c:v>
                </c:pt>
                <c:pt idx="17524">
                  <c:v>2910.44</c:v>
                </c:pt>
                <c:pt idx="17525">
                  <c:v>2910.46</c:v>
                </c:pt>
                <c:pt idx="17526">
                  <c:v>2910.48</c:v>
                </c:pt>
                <c:pt idx="17527">
                  <c:v>2910.5</c:v>
                </c:pt>
                <c:pt idx="17528">
                  <c:v>2910.52</c:v>
                </c:pt>
                <c:pt idx="17529">
                  <c:v>2910.54</c:v>
                </c:pt>
                <c:pt idx="17530">
                  <c:v>2910.56</c:v>
                </c:pt>
                <c:pt idx="17531">
                  <c:v>2910.58</c:v>
                </c:pt>
                <c:pt idx="17532">
                  <c:v>2910.6</c:v>
                </c:pt>
                <c:pt idx="17533">
                  <c:v>2910.62</c:v>
                </c:pt>
                <c:pt idx="17534">
                  <c:v>2910.64</c:v>
                </c:pt>
                <c:pt idx="17535">
                  <c:v>2910.66</c:v>
                </c:pt>
                <c:pt idx="17536">
                  <c:v>2910.68</c:v>
                </c:pt>
                <c:pt idx="17537">
                  <c:v>2910.7</c:v>
                </c:pt>
                <c:pt idx="17538">
                  <c:v>2910.72</c:v>
                </c:pt>
                <c:pt idx="17539">
                  <c:v>2910.74</c:v>
                </c:pt>
                <c:pt idx="17540">
                  <c:v>2910.7599999999998</c:v>
                </c:pt>
                <c:pt idx="17541">
                  <c:v>2910.7799999999997</c:v>
                </c:pt>
                <c:pt idx="17542">
                  <c:v>2910.8</c:v>
                </c:pt>
                <c:pt idx="17543">
                  <c:v>2910.82</c:v>
                </c:pt>
                <c:pt idx="17544">
                  <c:v>2910.84</c:v>
                </c:pt>
                <c:pt idx="17545">
                  <c:v>2910.86</c:v>
                </c:pt>
                <c:pt idx="17546">
                  <c:v>2910.88</c:v>
                </c:pt>
                <c:pt idx="17547">
                  <c:v>2910.9</c:v>
                </c:pt>
                <c:pt idx="17548">
                  <c:v>2910.92</c:v>
                </c:pt>
                <c:pt idx="17549">
                  <c:v>2910.94</c:v>
                </c:pt>
                <c:pt idx="17550">
                  <c:v>2910.96</c:v>
                </c:pt>
                <c:pt idx="17551">
                  <c:v>2910.98</c:v>
                </c:pt>
                <c:pt idx="17552">
                  <c:v>2911</c:v>
                </c:pt>
                <c:pt idx="17553">
                  <c:v>2911.02</c:v>
                </c:pt>
                <c:pt idx="17554">
                  <c:v>2911.04</c:v>
                </c:pt>
                <c:pt idx="17555">
                  <c:v>2911.06</c:v>
                </c:pt>
                <c:pt idx="17556">
                  <c:v>2911.08</c:v>
                </c:pt>
                <c:pt idx="17557">
                  <c:v>2911.1</c:v>
                </c:pt>
                <c:pt idx="17558">
                  <c:v>2911.12</c:v>
                </c:pt>
                <c:pt idx="17559">
                  <c:v>2911.14</c:v>
                </c:pt>
                <c:pt idx="17560">
                  <c:v>2911.16</c:v>
                </c:pt>
                <c:pt idx="17561">
                  <c:v>2911.18</c:v>
                </c:pt>
                <c:pt idx="17562">
                  <c:v>2911.2</c:v>
                </c:pt>
                <c:pt idx="17563">
                  <c:v>2911.22</c:v>
                </c:pt>
                <c:pt idx="17564">
                  <c:v>2911.24</c:v>
                </c:pt>
                <c:pt idx="17565">
                  <c:v>2911.2599999999998</c:v>
                </c:pt>
                <c:pt idx="17566">
                  <c:v>2911.2799999999997</c:v>
                </c:pt>
                <c:pt idx="17567">
                  <c:v>2911.3</c:v>
                </c:pt>
                <c:pt idx="17568">
                  <c:v>2911.32</c:v>
                </c:pt>
                <c:pt idx="17569">
                  <c:v>2911.34</c:v>
                </c:pt>
                <c:pt idx="17570">
                  <c:v>2911.36</c:v>
                </c:pt>
                <c:pt idx="17571">
                  <c:v>2911.38</c:v>
                </c:pt>
                <c:pt idx="17572">
                  <c:v>2911.4</c:v>
                </c:pt>
                <c:pt idx="17573">
                  <c:v>2911.42</c:v>
                </c:pt>
                <c:pt idx="17574">
                  <c:v>2911.44</c:v>
                </c:pt>
                <c:pt idx="17575">
                  <c:v>2911.46</c:v>
                </c:pt>
                <c:pt idx="17576">
                  <c:v>2911.48</c:v>
                </c:pt>
                <c:pt idx="17577">
                  <c:v>2911.5</c:v>
                </c:pt>
                <c:pt idx="17578">
                  <c:v>2911.52</c:v>
                </c:pt>
                <c:pt idx="17579">
                  <c:v>2911.54</c:v>
                </c:pt>
                <c:pt idx="17580">
                  <c:v>2911.56</c:v>
                </c:pt>
                <c:pt idx="17581">
                  <c:v>2911.58</c:v>
                </c:pt>
                <c:pt idx="17582">
                  <c:v>2911.6</c:v>
                </c:pt>
                <c:pt idx="17583">
                  <c:v>2911.62</c:v>
                </c:pt>
                <c:pt idx="17584">
                  <c:v>2911.64</c:v>
                </c:pt>
                <c:pt idx="17585">
                  <c:v>2911.66</c:v>
                </c:pt>
                <c:pt idx="17586">
                  <c:v>2911.68</c:v>
                </c:pt>
                <c:pt idx="17587">
                  <c:v>2911.7</c:v>
                </c:pt>
                <c:pt idx="17588">
                  <c:v>2911.72</c:v>
                </c:pt>
                <c:pt idx="17589">
                  <c:v>2911.74</c:v>
                </c:pt>
                <c:pt idx="17590">
                  <c:v>2911.7599999999998</c:v>
                </c:pt>
                <c:pt idx="17591">
                  <c:v>2911.7799999999997</c:v>
                </c:pt>
                <c:pt idx="17592">
                  <c:v>2911.8</c:v>
                </c:pt>
                <c:pt idx="17593">
                  <c:v>2911.82</c:v>
                </c:pt>
                <c:pt idx="17594">
                  <c:v>2911.84</c:v>
                </c:pt>
                <c:pt idx="17595">
                  <c:v>2911.86</c:v>
                </c:pt>
                <c:pt idx="17596">
                  <c:v>2911.88</c:v>
                </c:pt>
                <c:pt idx="17597">
                  <c:v>2911.9</c:v>
                </c:pt>
                <c:pt idx="17598">
                  <c:v>2911.92</c:v>
                </c:pt>
                <c:pt idx="17599">
                  <c:v>2911.94</c:v>
                </c:pt>
                <c:pt idx="17600">
                  <c:v>2911.96</c:v>
                </c:pt>
                <c:pt idx="17601">
                  <c:v>2911.98</c:v>
                </c:pt>
                <c:pt idx="17602">
                  <c:v>2912</c:v>
                </c:pt>
                <c:pt idx="17603">
                  <c:v>2912.02</c:v>
                </c:pt>
                <c:pt idx="17604">
                  <c:v>2912.04</c:v>
                </c:pt>
                <c:pt idx="17605">
                  <c:v>2912.06</c:v>
                </c:pt>
                <c:pt idx="17606">
                  <c:v>2912.08</c:v>
                </c:pt>
                <c:pt idx="17607">
                  <c:v>2912.1</c:v>
                </c:pt>
                <c:pt idx="17608">
                  <c:v>2912.12</c:v>
                </c:pt>
                <c:pt idx="17609">
                  <c:v>2912.14</c:v>
                </c:pt>
                <c:pt idx="17610">
                  <c:v>2912.16</c:v>
                </c:pt>
                <c:pt idx="17611">
                  <c:v>2912.18</c:v>
                </c:pt>
                <c:pt idx="17612">
                  <c:v>2912.2</c:v>
                </c:pt>
                <c:pt idx="17613">
                  <c:v>2912.22</c:v>
                </c:pt>
                <c:pt idx="17614">
                  <c:v>2912.24</c:v>
                </c:pt>
                <c:pt idx="17615">
                  <c:v>2912.2599999999998</c:v>
                </c:pt>
                <c:pt idx="17616">
                  <c:v>2912.2799999999997</c:v>
                </c:pt>
                <c:pt idx="17617">
                  <c:v>2912.3</c:v>
                </c:pt>
                <c:pt idx="17618">
                  <c:v>2912.32</c:v>
                </c:pt>
                <c:pt idx="17619">
                  <c:v>2912.34</c:v>
                </c:pt>
                <c:pt idx="17620">
                  <c:v>2912.36</c:v>
                </c:pt>
                <c:pt idx="17621">
                  <c:v>2912.38</c:v>
                </c:pt>
                <c:pt idx="17622">
                  <c:v>2912.4</c:v>
                </c:pt>
                <c:pt idx="17623">
                  <c:v>2912.42</c:v>
                </c:pt>
                <c:pt idx="17624">
                  <c:v>2912.44</c:v>
                </c:pt>
                <c:pt idx="17625">
                  <c:v>2912.46</c:v>
                </c:pt>
                <c:pt idx="17626">
                  <c:v>2912.48</c:v>
                </c:pt>
                <c:pt idx="17627">
                  <c:v>2912.5</c:v>
                </c:pt>
                <c:pt idx="17628">
                  <c:v>2912.52</c:v>
                </c:pt>
                <c:pt idx="17629">
                  <c:v>2912.54</c:v>
                </c:pt>
                <c:pt idx="17630">
                  <c:v>2912.56</c:v>
                </c:pt>
                <c:pt idx="17631">
                  <c:v>2912.58</c:v>
                </c:pt>
                <c:pt idx="17632">
                  <c:v>2912.6</c:v>
                </c:pt>
                <c:pt idx="17633">
                  <c:v>2912.62</c:v>
                </c:pt>
                <c:pt idx="17634">
                  <c:v>2912.64</c:v>
                </c:pt>
                <c:pt idx="17635">
                  <c:v>2912.66</c:v>
                </c:pt>
                <c:pt idx="17636">
                  <c:v>2912.68</c:v>
                </c:pt>
                <c:pt idx="17637">
                  <c:v>2912.7</c:v>
                </c:pt>
                <c:pt idx="17638">
                  <c:v>2912.72</c:v>
                </c:pt>
                <c:pt idx="17639">
                  <c:v>2912.74</c:v>
                </c:pt>
                <c:pt idx="17640">
                  <c:v>2912.7599999999998</c:v>
                </c:pt>
                <c:pt idx="17641">
                  <c:v>2912.7799999999997</c:v>
                </c:pt>
                <c:pt idx="17642">
                  <c:v>2912.8</c:v>
                </c:pt>
                <c:pt idx="17643">
                  <c:v>2912.82</c:v>
                </c:pt>
                <c:pt idx="17644">
                  <c:v>2912.84</c:v>
                </c:pt>
                <c:pt idx="17645">
                  <c:v>2912.86</c:v>
                </c:pt>
                <c:pt idx="17646">
                  <c:v>2912.88</c:v>
                </c:pt>
                <c:pt idx="17647">
                  <c:v>2912.9</c:v>
                </c:pt>
                <c:pt idx="17648">
                  <c:v>2912.92</c:v>
                </c:pt>
                <c:pt idx="17649">
                  <c:v>2912.94</c:v>
                </c:pt>
                <c:pt idx="17650">
                  <c:v>2912.96</c:v>
                </c:pt>
                <c:pt idx="17651">
                  <c:v>2912.98</c:v>
                </c:pt>
                <c:pt idx="17652">
                  <c:v>2913</c:v>
                </c:pt>
                <c:pt idx="17653">
                  <c:v>2913.02</c:v>
                </c:pt>
                <c:pt idx="17654">
                  <c:v>2913.04</c:v>
                </c:pt>
                <c:pt idx="17655">
                  <c:v>2913.06</c:v>
                </c:pt>
                <c:pt idx="17656">
                  <c:v>2913.08</c:v>
                </c:pt>
                <c:pt idx="17657">
                  <c:v>2913.1</c:v>
                </c:pt>
                <c:pt idx="17658">
                  <c:v>2913.12</c:v>
                </c:pt>
                <c:pt idx="17659">
                  <c:v>2913.14</c:v>
                </c:pt>
                <c:pt idx="17660">
                  <c:v>2913.16</c:v>
                </c:pt>
                <c:pt idx="17661">
                  <c:v>2913.18</c:v>
                </c:pt>
                <c:pt idx="17662">
                  <c:v>2913.2</c:v>
                </c:pt>
                <c:pt idx="17663">
                  <c:v>2913.22</c:v>
                </c:pt>
                <c:pt idx="17664">
                  <c:v>2913.24</c:v>
                </c:pt>
                <c:pt idx="17665">
                  <c:v>2913.2599999999998</c:v>
                </c:pt>
                <c:pt idx="17666">
                  <c:v>2913.2799999999997</c:v>
                </c:pt>
                <c:pt idx="17667">
                  <c:v>2913.3</c:v>
                </c:pt>
                <c:pt idx="17668">
                  <c:v>2913.32</c:v>
                </c:pt>
                <c:pt idx="17669">
                  <c:v>2913.34</c:v>
                </c:pt>
                <c:pt idx="17670">
                  <c:v>2913.36</c:v>
                </c:pt>
                <c:pt idx="17671">
                  <c:v>2913.38</c:v>
                </c:pt>
                <c:pt idx="17672">
                  <c:v>2913.4</c:v>
                </c:pt>
                <c:pt idx="17673">
                  <c:v>2913.42</c:v>
                </c:pt>
                <c:pt idx="17674">
                  <c:v>2913.44</c:v>
                </c:pt>
                <c:pt idx="17675">
                  <c:v>2913.46</c:v>
                </c:pt>
                <c:pt idx="17676">
                  <c:v>2913.48</c:v>
                </c:pt>
                <c:pt idx="17677">
                  <c:v>2913.5</c:v>
                </c:pt>
                <c:pt idx="17678">
                  <c:v>2913.52</c:v>
                </c:pt>
                <c:pt idx="17679">
                  <c:v>2913.54</c:v>
                </c:pt>
                <c:pt idx="17680">
                  <c:v>2913.56</c:v>
                </c:pt>
                <c:pt idx="17681">
                  <c:v>2913.58</c:v>
                </c:pt>
                <c:pt idx="17682">
                  <c:v>2913.6</c:v>
                </c:pt>
                <c:pt idx="17683">
                  <c:v>2913.62</c:v>
                </c:pt>
                <c:pt idx="17684">
                  <c:v>2913.64</c:v>
                </c:pt>
                <c:pt idx="17685">
                  <c:v>2913.66</c:v>
                </c:pt>
                <c:pt idx="17686">
                  <c:v>2913.68</c:v>
                </c:pt>
                <c:pt idx="17687">
                  <c:v>2913.7</c:v>
                </c:pt>
                <c:pt idx="17688">
                  <c:v>2913.72</c:v>
                </c:pt>
                <c:pt idx="17689">
                  <c:v>2913.74</c:v>
                </c:pt>
                <c:pt idx="17690">
                  <c:v>2913.7599999999998</c:v>
                </c:pt>
                <c:pt idx="17691">
                  <c:v>2913.7799999999997</c:v>
                </c:pt>
                <c:pt idx="17692">
                  <c:v>2913.8</c:v>
                </c:pt>
                <c:pt idx="17693">
                  <c:v>2913.82</c:v>
                </c:pt>
                <c:pt idx="17694">
                  <c:v>2913.84</c:v>
                </c:pt>
                <c:pt idx="17695">
                  <c:v>2913.86</c:v>
                </c:pt>
                <c:pt idx="17696">
                  <c:v>2913.88</c:v>
                </c:pt>
                <c:pt idx="17697">
                  <c:v>2913.9</c:v>
                </c:pt>
                <c:pt idx="17698">
                  <c:v>2913.92</c:v>
                </c:pt>
                <c:pt idx="17699">
                  <c:v>2913.94</c:v>
                </c:pt>
                <c:pt idx="17700">
                  <c:v>2913.96</c:v>
                </c:pt>
                <c:pt idx="17701">
                  <c:v>2913.98</c:v>
                </c:pt>
                <c:pt idx="17702">
                  <c:v>2914</c:v>
                </c:pt>
                <c:pt idx="17703">
                  <c:v>2914.02</c:v>
                </c:pt>
                <c:pt idx="17704">
                  <c:v>2914.04</c:v>
                </c:pt>
                <c:pt idx="17705">
                  <c:v>2914.06</c:v>
                </c:pt>
                <c:pt idx="17706">
                  <c:v>2914.08</c:v>
                </c:pt>
                <c:pt idx="17707">
                  <c:v>2914.1</c:v>
                </c:pt>
                <c:pt idx="17708">
                  <c:v>2914.12</c:v>
                </c:pt>
                <c:pt idx="17709">
                  <c:v>2914.14</c:v>
                </c:pt>
                <c:pt idx="17710">
                  <c:v>2914.16</c:v>
                </c:pt>
                <c:pt idx="17711">
                  <c:v>2914.18</c:v>
                </c:pt>
                <c:pt idx="17712">
                  <c:v>2914.2</c:v>
                </c:pt>
                <c:pt idx="17713">
                  <c:v>2914.22</c:v>
                </c:pt>
                <c:pt idx="17714">
                  <c:v>2914.24</c:v>
                </c:pt>
                <c:pt idx="17715">
                  <c:v>2914.2599999999998</c:v>
                </c:pt>
                <c:pt idx="17716">
                  <c:v>2914.2799999999997</c:v>
                </c:pt>
                <c:pt idx="17717">
                  <c:v>2914.3</c:v>
                </c:pt>
                <c:pt idx="17718">
                  <c:v>2914.32</c:v>
                </c:pt>
                <c:pt idx="17719">
                  <c:v>2914.34</c:v>
                </c:pt>
                <c:pt idx="17720">
                  <c:v>2914.36</c:v>
                </c:pt>
                <c:pt idx="17721">
                  <c:v>2914.38</c:v>
                </c:pt>
                <c:pt idx="17722">
                  <c:v>2914.4</c:v>
                </c:pt>
                <c:pt idx="17723">
                  <c:v>2914.42</c:v>
                </c:pt>
                <c:pt idx="17724">
                  <c:v>2914.44</c:v>
                </c:pt>
                <c:pt idx="17725">
                  <c:v>2914.46</c:v>
                </c:pt>
                <c:pt idx="17726">
                  <c:v>2914.48</c:v>
                </c:pt>
                <c:pt idx="17727">
                  <c:v>2914.5</c:v>
                </c:pt>
                <c:pt idx="17728">
                  <c:v>2914.52</c:v>
                </c:pt>
                <c:pt idx="17729">
                  <c:v>2914.54</c:v>
                </c:pt>
                <c:pt idx="17730">
                  <c:v>2914.56</c:v>
                </c:pt>
                <c:pt idx="17731">
                  <c:v>2914.58</c:v>
                </c:pt>
                <c:pt idx="17732">
                  <c:v>2914.6</c:v>
                </c:pt>
                <c:pt idx="17733">
                  <c:v>2914.62</c:v>
                </c:pt>
                <c:pt idx="17734">
                  <c:v>2914.64</c:v>
                </c:pt>
                <c:pt idx="17735">
                  <c:v>2914.66</c:v>
                </c:pt>
                <c:pt idx="17736">
                  <c:v>2914.68</c:v>
                </c:pt>
                <c:pt idx="17737">
                  <c:v>2914.7</c:v>
                </c:pt>
                <c:pt idx="17738">
                  <c:v>2914.72</c:v>
                </c:pt>
                <c:pt idx="17739">
                  <c:v>2914.74</c:v>
                </c:pt>
                <c:pt idx="17740">
                  <c:v>2914.7599999999998</c:v>
                </c:pt>
                <c:pt idx="17741">
                  <c:v>2914.7799999999997</c:v>
                </c:pt>
                <c:pt idx="17742">
                  <c:v>2914.8</c:v>
                </c:pt>
                <c:pt idx="17743">
                  <c:v>2914.82</c:v>
                </c:pt>
                <c:pt idx="17744">
                  <c:v>2914.84</c:v>
                </c:pt>
                <c:pt idx="17745">
                  <c:v>2914.86</c:v>
                </c:pt>
                <c:pt idx="17746">
                  <c:v>2914.88</c:v>
                </c:pt>
                <c:pt idx="17747">
                  <c:v>2914.9</c:v>
                </c:pt>
                <c:pt idx="17748">
                  <c:v>2914.92</c:v>
                </c:pt>
                <c:pt idx="17749">
                  <c:v>2914.94</c:v>
                </c:pt>
                <c:pt idx="17750">
                  <c:v>2914.96</c:v>
                </c:pt>
                <c:pt idx="17751">
                  <c:v>2914.98</c:v>
                </c:pt>
                <c:pt idx="17752">
                  <c:v>2915</c:v>
                </c:pt>
                <c:pt idx="17753">
                  <c:v>2915.02</c:v>
                </c:pt>
                <c:pt idx="17754">
                  <c:v>2915.04</c:v>
                </c:pt>
                <c:pt idx="17755">
                  <c:v>2915.06</c:v>
                </c:pt>
                <c:pt idx="17756">
                  <c:v>2915.08</c:v>
                </c:pt>
                <c:pt idx="17757">
                  <c:v>2915.1</c:v>
                </c:pt>
                <c:pt idx="17758">
                  <c:v>2915.12</c:v>
                </c:pt>
                <c:pt idx="17759">
                  <c:v>2915.14</c:v>
                </c:pt>
                <c:pt idx="17760">
                  <c:v>2915.16</c:v>
                </c:pt>
                <c:pt idx="17761">
                  <c:v>2915.18</c:v>
                </c:pt>
                <c:pt idx="17762">
                  <c:v>2915.2</c:v>
                </c:pt>
                <c:pt idx="17763">
                  <c:v>2915.22</c:v>
                </c:pt>
                <c:pt idx="17764">
                  <c:v>2915.24</c:v>
                </c:pt>
                <c:pt idx="17765">
                  <c:v>2915.2599999999998</c:v>
                </c:pt>
                <c:pt idx="17766">
                  <c:v>2915.2799999999997</c:v>
                </c:pt>
                <c:pt idx="17767">
                  <c:v>2915.3</c:v>
                </c:pt>
                <c:pt idx="17768">
                  <c:v>2915.32</c:v>
                </c:pt>
                <c:pt idx="17769">
                  <c:v>2915.34</c:v>
                </c:pt>
                <c:pt idx="17770">
                  <c:v>2915.36</c:v>
                </c:pt>
                <c:pt idx="17771">
                  <c:v>2915.38</c:v>
                </c:pt>
                <c:pt idx="17772">
                  <c:v>2915.4</c:v>
                </c:pt>
                <c:pt idx="17773">
                  <c:v>2915.42</c:v>
                </c:pt>
                <c:pt idx="17774">
                  <c:v>2915.44</c:v>
                </c:pt>
                <c:pt idx="17775">
                  <c:v>2915.46</c:v>
                </c:pt>
                <c:pt idx="17776">
                  <c:v>2915.48</c:v>
                </c:pt>
                <c:pt idx="17777">
                  <c:v>2915.5</c:v>
                </c:pt>
                <c:pt idx="17778">
                  <c:v>2915.52</c:v>
                </c:pt>
                <c:pt idx="17779">
                  <c:v>2915.54</c:v>
                </c:pt>
                <c:pt idx="17780">
                  <c:v>2915.56</c:v>
                </c:pt>
                <c:pt idx="17781">
                  <c:v>2915.58</c:v>
                </c:pt>
                <c:pt idx="17782">
                  <c:v>2915.6</c:v>
                </c:pt>
                <c:pt idx="17783">
                  <c:v>2915.62</c:v>
                </c:pt>
                <c:pt idx="17784">
                  <c:v>2915.64</c:v>
                </c:pt>
                <c:pt idx="17785">
                  <c:v>2915.66</c:v>
                </c:pt>
                <c:pt idx="17786">
                  <c:v>2915.68</c:v>
                </c:pt>
                <c:pt idx="17787">
                  <c:v>2915.7</c:v>
                </c:pt>
                <c:pt idx="17788">
                  <c:v>2915.72</c:v>
                </c:pt>
                <c:pt idx="17789">
                  <c:v>2915.74</c:v>
                </c:pt>
                <c:pt idx="17790">
                  <c:v>2915.7599999999998</c:v>
                </c:pt>
                <c:pt idx="17791">
                  <c:v>2915.7799999999997</c:v>
                </c:pt>
                <c:pt idx="17792">
                  <c:v>2915.8</c:v>
                </c:pt>
                <c:pt idx="17793">
                  <c:v>2915.82</c:v>
                </c:pt>
                <c:pt idx="17794">
                  <c:v>2915.84</c:v>
                </c:pt>
                <c:pt idx="17795">
                  <c:v>2915.86</c:v>
                </c:pt>
                <c:pt idx="17796">
                  <c:v>2915.88</c:v>
                </c:pt>
                <c:pt idx="17797">
                  <c:v>2915.9</c:v>
                </c:pt>
                <c:pt idx="17798">
                  <c:v>2915.92</c:v>
                </c:pt>
                <c:pt idx="17799">
                  <c:v>2915.94</c:v>
                </c:pt>
                <c:pt idx="17800">
                  <c:v>2915.96</c:v>
                </c:pt>
                <c:pt idx="17801">
                  <c:v>2915.98</c:v>
                </c:pt>
                <c:pt idx="17802">
                  <c:v>2916</c:v>
                </c:pt>
                <c:pt idx="17803">
                  <c:v>2916.02</c:v>
                </c:pt>
                <c:pt idx="17804">
                  <c:v>2916.04</c:v>
                </c:pt>
                <c:pt idx="17805">
                  <c:v>2916.06</c:v>
                </c:pt>
                <c:pt idx="17806">
                  <c:v>2916.08</c:v>
                </c:pt>
                <c:pt idx="17807">
                  <c:v>2916.1</c:v>
                </c:pt>
                <c:pt idx="17808">
                  <c:v>2916.12</c:v>
                </c:pt>
                <c:pt idx="17809">
                  <c:v>2916.14</c:v>
                </c:pt>
                <c:pt idx="17810">
                  <c:v>2916.16</c:v>
                </c:pt>
                <c:pt idx="17811">
                  <c:v>2916.18</c:v>
                </c:pt>
                <c:pt idx="17812">
                  <c:v>2916.2</c:v>
                </c:pt>
                <c:pt idx="17813">
                  <c:v>2916.22</c:v>
                </c:pt>
                <c:pt idx="17814">
                  <c:v>2916.24</c:v>
                </c:pt>
                <c:pt idx="17815">
                  <c:v>2916.2599999999998</c:v>
                </c:pt>
                <c:pt idx="17816">
                  <c:v>2916.2799999999997</c:v>
                </c:pt>
                <c:pt idx="17817">
                  <c:v>2916.3</c:v>
                </c:pt>
                <c:pt idx="17818">
                  <c:v>2916.32</c:v>
                </c:pt>
                <c:pt idx="17819">
                  <c:v>2916.34</c:v>
                </c:pt>
                <c:pt idx="17820">
                  <c:v>2916.36</c:v>
                </c:pt>
                <c:pt idx="17821">
                  <c:v>2916.38</c:v>
                </c:pt>
                <c:pt idx="17822">
                  <c:v>2916.4</c:v>
                </c:pt>
                <c:pt idx="17823">
                  <c:v>2916.42</c:v>
                </c:pt>
                <c:pt idx="17824">
                  <c:v>2916.44</c:v>
                </c:pt>
                <c:pt idx="17825">
                  <c:v>2916.46</c:v>
                </c:pt>
                <c:pt idx="17826">
                  <c:v>2916.48</c:v>
                </c:pt>
                <c:pt idx="17827">
                  <c:v>2916.5</c:v>
                </c:pt>
                <c:pt idx="17828">
                  <c:v>2916.52</c:v>
                </c:pt>
                <c:pt idx="17829">
                  <c:v>2916.54</c:v>
                </c:pt>
                <c:pt idx="17830">
                  <c:v>2916.56</c:v>
                </c:pt>
                <c:pt idx="17831">
                  <c:v>2916.58</c:v>
                </c:pt>
                <c:pt idx="17832">
                  <c:v>2916.6</c:v>
                </c:pt>
                <c:pt idx="17833">
                  <c:v>2916.62</c:v>
                </c:pt>
                <c:pt idx="17834">
                  <c:v>2916.64</c:v>
                </c:pt>
                <c:pt idx="17835">
                  <c:v>2916.66</c:v>
                </c:pt>
                <c:pt idx="17836">
                  <c:v>2916.68</c:v>
                </c:pt>
                <c:pt idx="17837">
                  <c:v>2916.7</c:v>
                </c:pt>
                <c:pt idx="17838">
                  <c:v>2916.72</c:v>
                </c:pt>
                <c:pt idx="17839">
                  <c:v>2916.74</c:v>
                </c:pt>
                <c:pt idx="17840">
                  <c:v>2916.7599999999998</c:v>
                </c:pt>
                <c:pt idx="17841">
                  <c:v>2916.7799999999997</c:v>
                </c:pt>
                <c:pt idx="17842">
                  <c:v>2916.8</c:v>
                </c:pt>
                <c:pt idx="17843">
                  <c:v>2916.82</c:v>
                </c:pt>
                <c:pt idx="17844">
                  <c:v>2916.84</c:v>
                </c:pt>
                <c:pt idx="17845">
                  <c:v>2916.86</c:v>
                </c:pt>
                <c:pt idx="17846">
                  <c:v>2916.88</c:v>
                </c:pt>
                <c:pt idx="17847">
                  <c:v>2916.9</c:v>
                </c:pt>
                <c:pt idx="17848">
                  <c:v>2916.92</c:v>
                </c:pt>
                <c:pt idx="17849">
                  <c:v>2916.94</c:v>
                </c:pt>
                <c:pt idx="17850">
                  <c:v>2916.96</c:v>
                </c:pt>
                <c:pt idx="17851">
                  <c:v>2916.98</c:v>
                </c:pt>
                <c:pt idx="17852">
                  <c:v>2917</c:v>
                </c:pt>
                <c:pt idx="17853">
                  <c:v>2917.02</c:v>
                </c:pt>
                <c:pt idx="17854">
                  <c:v>2917.04</c:v>
                </c:pt>
                <c:pt idx="17855">
                  <c:v>2917.06</c:v>
                </c:pt>
                <c:pt idx="17856">
                  <c:v>2917.08</c:v>
                </c:pt>
                <c:pt idx="17857">
                  <c:v>2917.1</c:v>
                </c:pt>
                <c:pt idx="17858">
                  <c:v>2917.12</c:v>
                </c:pt>
                <c:pt idx="17859">
                  <c:v>2917.14</c:v>
                </c:pt>
                <c:pt idx="17860">
                  <c:v>2917.16</c:v>
                </c:pt>
                <c:pt idx="17861">
                  <c:v>2917.18</c:v>
                </c:pt>
                <c:pt idx="17862">
                  <c:v>2917.2</c:v>
                </c:pt>
                <c:pt idx="17863">
                  <c:v>2917.22</c:v>
                </c:pt>
                <c:pt idx="17864">
                  <c:v>2917.24</c:v>
                </c:pt>
                <c:pt idx="17865">
                  <c:v>2917.2599999999998</c:v>
                </c:pt>
                <c:pt idx="17866">
                  <c:v>2917.2799999999997</c:v>
                </c:pt>
                <c:pt idx="17867">
                  <c:v>2917.3</c:v>
                </c:pt>
                <c:pt idx="17868">
                  <c:v>2917.32</c:v>
                </c:pt>
                <c:pt idx="17869">
                  <c:v>2917.34</c:v>
                </c:pt>
                <c:pt idx="17870">
                  <c:v>2917.36</c:v>
                </c:pt>
                <c:pt idx="17871">
                  <c:v>2917.38</c:v>
                </c:pt>
                <c:pt idx="17872">
                  <c:v>2917.4</c:v>
                </c:pt>
                <c:pt idx="17873">
                  <c:v>2917.42</c:v>
                </c:pt>
                <c:pt idx="17874">
                  <c:v>2917.44</c:v>
                </c:pt>
                <c:pt idx="17875">
                  <c:v>2917.46</c:v>
                </c:pt>
                <c:pt idx="17876">
                  <c:v>2917.48</c:v>
                </c:pt>
                <c:pt idx="17877">
                  <c:v>2917.5</c:v>
                </c:pt>
                <c:pt idx="17878">
                  <c:v>2917.52</c:v>
                </c:pt>
                <c:pt idx="17879">
                  <c:v>2917.54</c:v>
                </c:pt>
                <c:pt idx="17880">
                  <c:v>2917.56</c:v>
                </c:pt>
                <c:pt idx="17881">
                  <c:v>2917.58</c:v>
                </c:pt>
                <c:pt idx="17882">
                  <c:v>2917.6</c:v>
                </c:pt>
                <c:pt idx="17883">
                  <c:v>2917.62</c:v>
                </c:pt>
                <c:pt idx="17884">
                  <c:v>2917.64</c:v>
                </c:pt>
                <c:pt idx="17885">
                  <c:v>2917.66</c:v>
                </c:pt>
                <c:pt idx="17886">
                  <c:v>2917.68</c:v>
                </c:pt>
                <c:pt idx="17887">
                  <c:v>2917.7</c:v>
                </c:pt>
                <c:pt idx="17888">
                  <c:v>2917.72</c:v>
                </c:pt>
                <c:pt idx="17889">
                  <c:v>2917.74</c:v>
                </c:pt>
                <c:pt idx="17890">
                  <c:v>2917.7599999999998</c:v>
                </c:pt>
                <c:pt idx="17891">
                  <c:v>2917.7799999999997</c:v>
                </c:pt>
                <c:pt idx="17892">
                  <c:v>2917.8</c:v>
                </c:pt>
                <c:pt idx="17893">
                  <c:v>2917.82</c:v>
                </c:pt>
                <c:pt idx="17894">
                  <c:v>2917.84</c:v>
                </c:pt>
                <c:pt idx="17895">
                  <c:v>2917.86</c:v>
                </c:pt>
                <c:pt idx="17896">
                  <c:v>2917.88</c:v>
                </c:pt>
                <c:pt idx="17897">
                  <c:v>2917.9</c:v>
                </c:pt>
                <c:pt idx="17898">
                  <c:v>2917.92</c:v>
                </c:pt>
                <c:pt idx="17899">
                  <c:v>2917.94</c:v>
                </c:pt>
                <c:pt idx="17900">
                  <c:v>2917.96</c:v>
                </c:pt>
                <c:pt idx="17901">
                  <c:v>2917.98</c:v>
                </c:pt>
                <c:pt idx="17902">
                  <c:v>2918</c:v>
                </c:pt>
                <c:pt idx="17903">
                  <c:v>2918.02</c:v>
                </c:pt>
                <c:pt idx="17904">
                  <c:v>2918.04</c:v>
                </c:pt>
                <c:pt idx="17905">
                  <c:v>2918.06</c:v>
                </c:pt>
                <c:pt idx="17906">
                  <c:v>2918.08</c:v>
                </c:pt>
                <c:pt idx="17907">
                  <c:v>2918.1</c:v>
                </c:pt>
                <c:pt idx="17908">
                  <c:v>2918.12</c:v>
                </c:pt>
                <c:pt idx="17909">
                  <c:v>2918.14</c:v>
                </c:pt>
                <c:pt idx="17910">
                  <c:v>2918.16</c:v>
                </c:pt>
                <c:pt idx="17911">
                  <c:v>2918.18</c:v>
                </c:pt>
                <c:pt idx="17912">
                  <c:v>2918.2</c:v>
                </c:pt>
                <c:pt idx="17913">
                  <c:v>2918.22</c:v>
                </c:pt>
                <c:pt idx="17914">
                  <c:v>2918.24</c:v>
                </c:pt>
                <c:pt idx="17915">
                  <c:v>2918.2599999999998</c:v>
                </c:pt>
                <c:pt idx="17916">
                  <c:v>2918.2799999999997</c:v>
                </c:pt>
                <c:pt idx="17917">
                  <c:v>2918.3</c:v>
                </c:pt>
                <c:pt idx="17918">
                  <c:v>2918.32</c:v>
                </c:pt>
                <c:pt idx="17919">
                  <c:v>2918.34</c:v>
                </c:pt>
                <c:pt idx="17920">
                  <c:v>2918.36</c:v>
                </c:pt>
                <c:pt idx="17921">
                  <c:v>2918.38</c:v>
                </c:pt>
                <c:pt idx="17922">
                  <c:v>2918.4</c:v>
                </c:pt>
                <c:pt idx="17923">
                  <c:v>2918.42</c:v>
                </c:pt>
                <c:pt idx="17924">
                  <c:v>2918.44</c:v>
                </c:pt>
                <c:pt idx="17925">
                  <c:v>2918.46</c:v>
                </c:pt>
                <c:pt idx="17926">
                  <c:v>2918.48</c:v>
                </c:pt>
                <c:pt idx="17927">
                  <c:v>2918.5</c:v>
                </c:pt>
                <c:pt idx="17928">
                  <c:v>2918.52</c:v>
                </c:pt>
                <c:pt idx="17929">
                  <c:v>2918.54</c:v>
                </c:pt>
                <c:pt idx="17930">
                  <c:v>2918.56</c:v>
                </c:pt>
                <c:pt idx="17931">
                  <c:v>2918.58</c:v>
                </c:pt>
                <c:pt idx="17932">
                  <c:v>2918.6</c:v>
                </c:pt>
                <c:pt idx="17933">
                  <c:v>2918.62</c:v>
                </c:pt>
                <c:pt idx="17934">
                  <c:v>2918.64</c:v>
                </c:pt>
                <c:pt idx="17935">
                  <c:v>2918.66</c:v>
                </c:pt>
                <c:pt idx="17936">
                  <c:v>2918.68</c:v>
                </c:pt>
                <c:pt idx="17937">
                  <c:v>2918.7</c:v>
                </c:pt>
                <c:pt idx="17938">
                  <c:v>2918.72</c:v>
                </c:pt>
                <c:pt idx="17939">
                  <c:v>2918.74</c:v>
                </c:pt>
                <c:pt idx="17940">
                  <c:v>2918.7599999999998</c:v>
                </c:pt>
                <c:pt idx="17941">
                  <c:v>2918.7799999999997</c:v>
                </c:pt>
                <c:pt idx="17942">
                  <c:v>2918.8</c:v>
                </c:pt>
                <c:pt idx="17943">
                  <c:v>2918.82</c:v>
                </c:pt>
                <c:pt idx="17944">
                  <c:v>2918.84</c:v>
                </c:pt>
                <c:pt idx="17945">
                  <c:v>2918.86</c:v>
                </c:pt>
                <c:pt idx="17946">
                  <c:v>2918.88</c:v>
                </c:pt>
                <c:pt idx="17947">
                  <c:v>2918.9</c:v>
                </c:pt>
                <c:pt idx="17948">
                  <c:v>2918.92</c:v>
                </c:pt>
                <c:pt idx="17949">
                  <c:v>2918.94</c:v>
                </c:pt>
                <c:pt idx="17950">
                  <c:v>2918.96</c:v>
                </c:pt>
                <c:pt idx="17951">
                  <c:v>2918.98</c:v>
                </c:pt>
                <c:pt idx="17952">
                  <c:v>2919</c:v>
                </c:pt>
                <c:pt idx="17953">
                  <c:v>2919.02</c:v>
                </c:pt>
                <c:pt idx="17954">
                  <c:v>2919.04</c:v>
                </c:pt>
                <c:pt idx="17955">
                  <c:v>2919.06</c:v>
                </c:pt>
                <c:pt idx="17956">
                  <c:v>2919.08</c:v>
                </c:pt>
                <c:pt idx="17957">
                  <c:v>2919.1</c:v>
                </c:pt>
                <c:pt idx="17958">
                  <c:v>2919.12</c:v>
                </c:pt>
                <c:pt idx="17959">
                  <c:v>2919.14</c:v>
                </c:pt>
                <c:pt idx="17960">
                  <c:v>2919.16</c:v>
                </c:pt>
                <c:pt idx="17961">
                  <c:v>2919.18</c:v>
                </c:pt>
                <c:pt idx="17962">
                  <c:v>2919.2</c:v>
                </c:pt>
                <c:pt idx="17963">
                  <c:v>2919.22</c:v>
                </c:pt>
                <c:pt idx="17964">
                  <c:v>2919.24</c:v>
                </c:pt>
                <c:pt idx="17965">
                  <c:v>2919.2599999999998</c:v>
                </c:pt>
                <c:pt idx="17966">
                  <c:v>2919.2799999999997</c:v>
                </c:pt>
                <c:pt idx="17967">
                  <c:v>2919.3</c:v>
                </c:pt>
                <c:pt idx="17968">
                  <c:v>2919.32</c:v>
                </c:pt>
                <c:pt idx="17969">
                  <c:v>2919.34</c:v>
                </c:pt>
                <c:pt idx="17970">
                  <c:v>2919.36</c:v>
                </c:pt>
                <c:pt idx="17971">
                  <c:v>2919.38</c:v>
                </c:pt>
                <c:pt idx="17972">
                  <c:v>2919.4</c:v>
                </c:pt>
                <c:pt idx="17973">
                  <c:v>2919.42</c:v>
                </c:pt>
                <c:pt idx="17974">
                  <c:v>2919.44</c:v>
                </c:pt>
                <c:pt idx="17975">
                  <c:v>2919.46</c:v>
                </c:pt>
                <c:pt idx="17976">
                  <c:v>2919.48</c:v>
                </c:pt>
                <c:pt idx="17977">
                  <c:v>2919.5</c:v>
                </c:pt>
                <c:pt idx="17978">
                  <c:v>2919.52</c:v>
                </c:pt>
                <c:pt idx="17979">
                  <c:v>2919.54</c:v>
                </c:pt>
                <c:pt idx="17980">
                  <c:v>2919.56</c:v>
                </c:pt>
                <c:pt idx="17981">
                  <c:v>2919.58</c:v>
                </c:pt>
                <c:pt idx="17982">
                  <c:v>2919.6</c:v>
                </c:pt>
                <c:pt idx="17983">
                  <c:v>2919.62</c:v>
                </c:pt>
                <c:pt idx="17984">
                  <c:v>2919.64</c:v>
                </c:pt>
                <c:pt idx="17985">
                  <c:v>2919.66</c:v>
                </c:pt>
                <c:pt idx="17986">
                  <c:v>2919.68</c:v>
                </c:pt>
                <c:pt idx="17987">
                  <c:v>2919.7</c:v>
                </c:pt>
                <c:pt idx="17988">
                  <c:v>2919.72</c:v>
                </c:pt>
                <c:pt idx="17989">
                  <c:v>2919.74</c:v>
                </c:pt>
                <c:pt idx="17990">
                  <c:v>2919.7599999999998</c:v>
                </c:pt>
                <c:pt idx="17991">
                  <c:v>2919.7799999999997</c:v>
                </c:pt>
                <c:pt idx="17992">
                  <c:v>2919.8</c:v>
                </c:pt>
                <c:pt idx="17993">
                  <c:v>2919.82</c:v>
                </c:pt>
                <c:pt idx="17994">
                  <c:v>2919.84</c:v>
                </c:pt>
                <c:pt idx="17995">
                  <c:v>2919.86</c:v>
                </c:pt>
                <c:pt idx="17996">
                  <c:v>2919.88</c:v>
                </c:pt>
                <c:pt idx="17997">
                  <c:v>2919.9</c:v>
                </c:pt>
                <c:pt idx="17998">
                  <c:v>2919.92</c:v>
                </c:pt>
                <c:pt idx="17999">
                  <c:v>2919.94</c:v>
                </c:pt>
                <c:pt idx="18000">
                  <c:v>2919.96</c:v>
                </c:pt>
                <c:pt idx="18001">
                  <c:v>2919.98</c:v>
                </c:pt>
                <c:pt idx="18002">
                  <c:v>2920</c:v>
                </c:pt>
                <c:pt idx="18003">
                  <c:v>2920.02</c:v>
                </c:pt>
                <c:pt idx="18004">
                  <c:v>2920.04</c:v>
                </c:pt>
                <c:pt idx="18005">
                  <c:v>2920.06</c:v>
                </c:pt>
                <c:pt idx="18006">
                  <c:v>2920.08</c:v>
                </c:pt>
                <c:pt idx="18007">
                  <c:v>2920.1</c:v>
                </c:pt>
                <c:pt idx="18008">
                  <c:v>2920.12</c:v>
                </c:pt>
                <c:pt idx="18009">
                  <c:v>2920.14</c:v>
                </c:pt>
                <c:pt idx="18010">
                  <c:v>2920.16</c:v>
                </c:pt>
                <c:pt idx="18011">
                  <c:v>2920.18</c:v>
                </c:pt>
                <c:pt idx="18012">
                  <c:v>2920.2</c:v>
                </c:pt>
                <c:pt idx="18013">
                  <c:v>2920.22</c:v>
                </c:pt>
                <c:pt idx="18014">
                  <c:v>2920.24</c:v>
                </c:pt>
                <c:pt idx="18015">
                  <c:v>2920.2599999999998</c:v>
                </c:pt>
                <c:pt idx="18016">
                  <c:v>2920.2799999999997</c:v>
                </c:pt>
                <c:pt idx="18017">
                  <c:v>2920.3</c:v>
                </c:pt>
                <c:pt idx="18018">
                  <c:v>2920.32</c:v>
                </c:pt>
                <c:pt idx="18019">
                  <c:v>2920.34</c:v>
                </c:pt>
                <c:pt idx="18020">
                  <c:v>2920.36</c:v>
                </c:pt>
                <c:pt idx="18021">
                  <c:v>2920.38</c:v>
                </c:pt>
                <c:pt idx="18022">
                  <c:v>2920.4</c:v>
                </c:pt>
                <c:pt idx="18023">
                  <c:v>2920.42</c:v>
                </c:pt>
                <c:pt idx="18024">
                  <c:v>2920.44</c:v>
                </c:pt>
                <c:pt idx="18025">
                  <c:v>2920.46</c:v>
                </c:pt>
                <c:pt idx="18026">
                  <c:v>2920.48</c:v>
                </c:pt>
                <c:pt idx="18027">
                  <c:v>2920.5</c:v>
                </c:pt>
                <c:pt idx="18028">
                  <c:v>2920.52</c:v>
                </c:pt>
                <c:pt idx="18029">
                  <c:v>2920.54</c:v>
                </c:pt>
                <c:pt idx="18030">
                  <c:v>2920.56</c:v>
                </c:pt>
                <c:pt idx="18031">
                  <c:v>2920.58</c:v>
                </c:pt>
                <c:pt idx="18032">
                  <c:v>2920.6</c:v>
                </c:pt>
                <c:pt idx="18033">
                  <c:v>2920.62</c:v>
                </c:pt>
                <c:pt idx="18034">
                  <c:v>2920.64</c:v>
                </c:pt>
                <c:pt idx="18035">
                  <c:v>2920.66</c:v>
                </c:pt>
                <c:pt idx="18036">
                  <c:v>2920.68</c:v>
                </c:pt>
                <c:pt idx="18037">
                  <c:v>2920.7</c:v>
                </c:pt>
                <c:pt idx="18038">
                  <c:v>2920.72</c:v>
                </c:pt>
                <c:pt idx="18039">
                  <c:v>2920.74</c:v>
                </c:pt>
                <c:pt idx="18040">
                  <c:v>2920.7599999999998</c:v>
                </c:pt>
                <c:pt idx="18041">
                  <c:v>2920.7799999999997</c:v>
                </c:pt>
                <c:pt idx="18042">
                  <c:v>2920.8</c:v>
                </c:pt>
                <c:pt idx="18043">
                  <c:v>2920.82</c:v>
                </c:pt>
                <c:pt idx="18044">
                  <c:v>2920.84</c:v>
                </c:pt>
                <c:pt idx="18045">
                  <c:v>2920.86</c:v>
                </c:pt>
                <c:pt idx="18046">
                  <c:v>2920.88</c:v>
                </c:pt>
                <c:pt idx="18047">
                  <c:v>2920.9</c:v>
                </c:pt>
                <c:pt idx="18048">
                  <c:v>2920.92</c:v>
                </c:pt>
                <c:pt idx="18049">
                  <c:v>2920.94</c:v>
                </c:pt>
                <c:pt idx="18050">
                  <c:v>2920.96</c:v>
                </c:pt>
                <c:pt idx="18051">
                  <c:v>2920.98</c:v>
                </c:pt>
                <c:pt idx="18052">
                  <c:v>2921</c:v>
                </c:pt>
                <c:pt idx="18053">
                  <c:v>2921.02</c:v>
                </c:pt>
                <c:pt idx="18054">
                  <c:v>2921.04</c:v>
                </c:pt>
                <c:pt idx="18055">
                  <c:v>2921.06</c:v>
                </c:pt>
                <c:pt idx="18056">
                  <c:v>2921.08</c:v>
                </c:pt>
                <c:pt idx="18057">
                  <c:v>2921.1</c:v>
                </c:pt>
                <c:pt idx="18058">
                  <c:v>2921.12</c:v>
                </c:pt>
                <c:pt idx="18059">
                  <c:v>2921.14</c:v>
                </c:pt>
                <c:pt idx="18060">
                  <c:v>2921.16</c:v>
                </c:pt>
                <c:pt idx="18061">
                  <c:v>2921.18</c:v>
                </c:pt>
                <c:pt idx="18062">
                  <c:v>2921.2</c:v>
                </c:pt>
                <c:pt idx="18063">
                  <c:v>2921.22</c:v>
                </c:pt>
                <c:pt idx="18064">
                  <c:v>2921.24</c:v>
                </c:pt>
                <c:pt idx="18065">
                  <c:v>2921.2599999999998</c:v>
                </c:pt>
                <c:pt idx="18066">
                  <c:v>2921.2799999999997</c:v>
                </c:pt>
                <c:pt idx="18067">
                  <c:v>2921.3</c:v>
                </c:pt>
                <c:pt idx="18068">
                  <c:v>2921.32</c:v>
                </c:pt>
                <c:pt idx="18069">
                  <c:v>2921.34</c:v>
                </c:pt>
                <c:pt idx="18070">
                  <c:v>2921.36</c:v>
                </c:pt>
                <c:pt idx="18071">
                  <c:v>2921.38</c:v>
                </c:pt>
                <c:pt idx="18072">
                  <c:v>2921.4</c:v>
                </c:pt>
                <c:pt idx="18073">
                  <c:v>2921.42</c:v>
                </c:pt>
                <c:pt idx="18074">
                  <c:v>2921.44</c:v>
                </c:pt>
                <c:pt idx="18075">
                  <c:v>2921.46</c:v>
                </c:pt>
                <c:pt idx="18076">
                  <c:v>2921.48</c:v>
                </c:pt>
                <c:pt idx="18077">
                  <c:v>2921.5</c:v>
                </c:pt>
                <c:pt idx="18078">
                  <c:v>2921.52</c:v>
                </c:pt>
                <c:pt idx="18079">
                  <c:v>2921.54</c:v>
                </c:pt>
                <c:pt idx="18080">
                  <c:v>2921.56</c:v>
                </c:pt>
                <c:pt idx="18081">
                  <c:v>2921.58</c:v>
                </c:pt>
                <c:pt idx="18082">
                  <c:v>2921.6</c:v>
                </c:pt>
                <c:pt idx="18083">
                  <c:v>2921.62</c:v>
                </c:pt>
                <c:pt idx="18084">
                  <c:v>2921.64</c:v>
                </c:pt>
                <c:pt idx="18085">
                  <c:v>2921.66</c:v>
                </c:pt>
                <c:pt idx="18086">
                  <c:v>2921.68</c:v>
                </c:pt>
                <c:pt idx="18087">
                  <c:v>2921.7</c:v>
                </c:pt>
                <c:pt idx="18088">
                  <c:v>2921.72</c:v>
                </c:pt>
                <c:pt idx="18089">
                  <c:v>2921.74</c:v>
                </c:pt>
                <c:pt idx="18090">
                  <c:v>2921.7599999999998</c:v>
                </c:pt>
                <c:pt idx="18091">
                  <c:v>2921.7799999999997</c:v>
                </c:pt>
                <c:pt idx="18092">
                  <c:v>2921.8</c:v>
                </c:pt>
                <c:pt idx="18093">
                  <c:v>2921.82</c:v>
                </c:pt>
                <c:pt idx="18094">
                  <c:v>2921.84</c:v>
                </c:pt>
                <c:pt idx="18095">
                  <c:v>2921.86</c:v>
                </c:pt>
                <c:pt idx="18096">
                  <c:v>2921.88</c:v>
                </c:pt>
                <c:pt idx="18097">
                  <c:v>2921.9</c:v>
                </c:pt>
                <c:pt idx="18098">
                  <c:v>2921.92</c:v>
                </c:pt>
                <c:pt idx="18099">
                  <c:v>2921.94</c:v>
                </c:pt>
                <c:pt idx="18100">
                  <c:v>2921.96</c:v>
                </c:pt>
                <c:pt idx="18101">
                  <c:v>2921.98</c:v>
                </c:pt>
                <c:pt idx="18102">
                  <c:v>2922</c:v>
                </c:pt>
                <c:pt idx="18103">
                  <c:v>2922.02</c:v>
                </c:pt>
                <c:pt idx="18104">
                  <c:v>2922.04</c:v>
                </c:pt>
                <c:pt idx="18105">
                  <c:v>2922.06</c:v>
                </c:pt>
                <c:pt idx="18106">
                  <c:v>2922.08</c:v>
                </c:pt>
                <c:pt idx="18107">
                  <c:v>2922.1</c:v>
                </c:pt>
                <c:pt idx="18108">
                  <c:v>2922.12</c:v>
                </c:pt>
                <c:pt idx="18109">
                  <c:v>2922.14</c:v>
                </c:pt>
                <c:pt idx="18110">
                  <c:v>2922.16</c:v>
                </c:pt>
                <c:pt idx="18111">
                  <c:v>2922.18</c:v>
                </c:pt>
                <c:pt idx="18112">
                  <c:v>2922.2</c:v>
                </c:pt>
                <c:pt idx="18113">
                  <c:v>2922.22</c:v>
                </c:pt>
                <c:pt idx="18114">
                  <c:v>2922.24</c:v>
                </c:pt>
                <c:pt idx="18115">
                  <c:v>2922.2599999999998</c:v>
                </c:pt>
                <c:pt idx="18116">
                  <c:v>2922.2799999999997</c:v>
                </c:pt>
                <c:pt idx="18117">
                  <c:v>2922.3</c:v>
                </c:pt>
                <c:pt idx="18118">
                  <c:v>2922.32</c:v>
                </c:pt>
                <c:pt idx="18119">
                  <c:v>2922.34</c:v>
                </c:pt>
                <c:pt idx="18120">
                  <c:v>2922.36</c:v>
                </c:pt>
                <c:pt idx="18121">
                  <c:v>2922.38</c:v>
                </c:pt>
                <c:pt idx="18122">
                  <c:v>2922.4</c:v>
                </c:pt>
                <c:pt idx="18123">
                  <c:v>2922.42</c:v>
                </c:pt>
                <c:pt idx="18124">
                  <c:v>2922.44</c:v>
                </c:pt>
                <c:pt idx="18125">
                  <c:v>2922.46</c:v>
                </c:pt>
                <c:pt idx="18126">
                  <c:v>2922.48</c:v>
                </c:pt>
                <c:pt idx="18127">
                  <c:v>2922.5</c:v>
                </c:pt>
                <c:pt idx="18128">
                  <c:v>2922.52</c:v>
                </c:pt>
                <c:pt idx="18129">
                  <c:v>2922.54</c:v>
                </c:pt>
                <c:pt idx="18130">
                  <c:v>2922.56</c:v>
                </c:pt>
                <c:pt idx="18131">
                  <c:v>2922.58</c:v>
                </c:pt>
                <c:pt idx="18132">
                  <c:v>2922.6</c:v>
                </c:pt>
                <c:pt idx="18133">
                  <c:v>2922.62</c:v>
                </c:pt>
                <c:pt idx="18134">
                  <c:v>2922.64</c:v>
                </c:pt>
                <c:pt idx="18135">
                  <c:v>2922.66</c:v>
                </c:pt>
                <c:pt idx="18136">
                  <c:v>2922.68</c:v>
                </c:pt>
                <c:pt idx="18137">
                  <c:v>2922.7</c:v>
                </c:pt>
                <c:pt idx="18138">
                  <c:v>2922.72</c:v>
                </c:pt>
                <c:pt idx="18139">
                  <c:v>2922.74</c:v>
                </c:pt>
                <c:pt idx="18140">
                  <c:v>2922.7599999999998</c:v>
                </c:pt>
                <c:pt idx="18141">
                  <c:v>2922.7799999999997</c:v>
                </c:pt>
                <c:pt idx="18142">
                  <c:v>2922.8</c:v>
                </c:pt>
                <c:pt idx="18143">
                  <c:v>2922.82</c:v>
                </c:pt>
                <c:pt idx="18144">
                  <c:v>2922.84</c:v>
                </c:pt>
                <c:pt idx="18145">
                  <c:v>2922.86</c:v>
                </c:pt>
                <c:pt idx="18146">
                  <c:v>2922.88</c:v>
                </c:pt>
                <c:pt idx="18147">
                  <c:v>2922.9</c:v>
                </c:pt>
                <c:pt idx="18148">
                  <c:v>2922.92</c:v>
                </c:pt>
                <c:pt idx="18149">
                  <c:v>2922.94</c:v>
                </c:pt>
                <c:pt idx="18150">
                  <c:v>2922.96</c:v>
                </c:pt>
                <c:pt idx="18151">
                  <c:v>2922.98</c:v>
                </c:pt>
                <c:pt idx="18152">
                  <c:v>2923</c:v>
                </c:pt>
                <c:pt idx="18153">
                  <c:v>2923.02</c:v>
                </c:pt>
                <c:pt idx="18154">
                  <c:v>2923.04</c:v>
                </c:pt>
                <c:pt idx="18155">
                  <c:v>2923.06</c:v>
                </c:pt>
                <c:pt idx="18156">
                  <c:v>2923.08</c:v>
                </c:pt>
                <c:pt idx="18157">
                  <c:v>2923.1</c:v>
                </c:pt>
                <c:pt idx="18158">
                  <c:v>2923.12</c:v>
                </c:pt>
                <c:pt idx="18159">
                  <c:v>2923.14</c:v>
                </c:pt>
                <c:pt idx="18160">
                  <c:v>2923.16</c:v>
                </c:pt>
                <c:pt idx="18161">
                  <c:v>2923.18</c:v>
                </c:pt>
                <c:pt idx="18162">
                  <c:v>2923.2</c:v>
                </c:pt>
                <c:pt idx="18163">
                  <c:v>2923.22</c:v>
                </c:pt>
                <c:pt idx="18164">
                  <c:v>2923.24</c:v>
                </c:pt>
                <c:pt idx="18165">
                  <c:v>2923.2599999999998</c:v>
                </c:pt>
                <c:pt idx="18166">
                  <c:v>2923.2799999999997</c:v>
                </c:pt>
                <c:pt idx="18167">
                  <c:v>2923.3</c:v>
                </c:pt>
                <c:pt idx="18168">
                  <c:v>2923.32</c:v>
                </c:pt>
                <c:pt idx="18169">
                  <c:v>2923.34</c:v>
                </c:pt>
                <c:pt idx="18170">
                  <c:v>2923.36</c:v>
                </c:pt>
                <c:pt idx="18171">
                  <c:v>2923.38</c:v>
                </c:pt>
                <c:pt idx="18172">
                  <c:v>2923.4</c:v>
                </c:pt>
                <c:pt idx="18173">
                  <c:v>2923.42</c:v>
                </c:pt>
                <c:pt idx="18174">
                  <c:v>2923.44</c:v>
                </c:pt>
                <c:pt idx="18175">
                  <c:v>2923.46</c:v>
                </c:pt>
                <c:pt idx="18176">
                  <c:v>2923.48</c:v>
                </c:pt>
                <c:pt idx="18177">
                  <c:v>2923.5</c:v>
                </c:pt>
                <c:pt idx="18178">
                  <c:v>2923.52</c:v>
                </c:pt>
                <c:pt idx="18179">
                  <c:v>2923.54</c:v>
                </c:pt>
                <c:pt idx="18180">
                  <c:v>2923.56</c:v>
                </c:pt>
                <c:pt idx="18181">
                  <c:v>2923.58</c:v>
                </c:pt>
                <c:pt idx="18182">
                  <c:v>2923.6</c:v>
                </c:pt>
                <c:pt idx="18183">
                  <c:v>2923.62</c:v>
                </c:pt>
                <c:pt idx="18184">
                  <c:v>2923.64</c:v>
                </c:pt>
                <c:pt idx="18185">
                  <c:v>2923.66</c:v>
                </c:pt>
                <c:pt idx="18186">
                  <c:v>2923.68</c:v>
                </c:pt>
                <c:pt idx="18187">
                  <c:v>2923.7</c:v>
                </c:pt>
                <c:pt idx="18188">
                  <c:v>2923.72</c:v>
                </c:pt>
                <c:pt idx="18189">
                  <c:v>2923.74</c:v>
                </c:pt>
                <c:pt idx="18190">
                  <c:v>2923.7599999999998</c:v>
                </c:pt>
                <c:pt idx="18191">
                  <c:v>2923.7799999999997</c:v>
                </c:pt>
                <c:pt idx="18192">
                  <c:v>2923.8</c:v>
                </c:pt>
                <c:pt idx="18193">
                  <c:v>2923.82</c:v>
                </c:pt>
                <c:pt idx="18194">
                  <c:v>2923.84</c:v>
                </c:pt>
                <c:pt idx="18195">
                  <c:v>2923.86</c:v>
                </c:pt>
                <c:pt idx="18196">
                  <c:v>2923.88</c:v>
                </c:pt>
                <c:pt idx="18197">
                  <c:v>2923.9</c:v>
                </c:pt>
                <c:pt idx="18198">
                  <c:v>2923.92</c:v>
                </c:pt>
                <c:pt idx="18199">
                  <c:v>2923.94</c:v>
                </c:pt>
                <c:pt idx="18200">
                  <c:v>2923.96</c:v>
                </c:pt>
                <c:pt idx="18201">
                  <c:v>2923.98</c:v>
                </c:pt>
                <c:pt idx="18202">
                  <c:v>2924</c:v>
                </c:pt>
                <c:pt idx="18203">
                  <c:v>2924.02</c:v>
                </c:pt>
                <c:pt idx="18204">
                  <c:v>2924.04</c:v>
                </c:pt>
                <c:pt idx="18205">
                  <c:v>2924.06</c:v>
                </c:pt>
                <c:pt idx="18206">
                  <c:v>2924.08</c:v>
                </c:pt>
                <c:pt idx="18207">
                  <c:v>2924.1</c:v>
                </c:pt>
                <c:pt idx="18208">
                  <c:v>2924.12</c:v>
                </c:pt>
                <c:pt idx="18209">
                  <c:v>2924.14</c:v>
                </c:pt>
                <c:pt idx="18210">
                  <c:v>2924.16</c:v>
                </c:pt>
                <c:pt idx="18211">
                  <c:v>2924.18</c:v>
                </c:pt>
                <c:pt idx="18212">
                  <c:v>2924.2</c:v>
                </c:pt>
                <c:pt idx="18213">
                  <c:v>2924.22</c:v>
                </c:pt>
                <c:pt idx="18214">
                  <c:v>2924.24</c:v>
                </c:pt>
                <c:pt idx="18215">
                  <c:v>2924.2599999999998</c:v>
                </c:pt>
                <c:pt idx="18216">
                  <c:v>2924.2799999999997</c:v>
                </c:pt>
                <c:pt idx="18217">
                  <c:v>2924.3</c:v>
                </c:pt>
                <c:pt idx="18218">
                  <c:v>2924.32</c:v>
                </c:pt>
                <c:pt idx="18219">
                  <c:v>2924.34</c:v>
                </c:pt>
                <c:pt idx="18220">
                  <c:v>2924.36</c:v>
                </c:pt>
                <c:pt idx="18221">
                  <c:v>2924.38</c:v>
                </c:pt>
                <c:pt idx="18222">
                  <c:v>2924.4</c:v>
                </c:pt>
                <c:pt idx="18223">
                  <c:v>2924.42</c:v>
                </c:pt>
                <c:pt idx="18224">
                  <c:v>2924.44</c:v>
                </c:pt>
                <c:pt idx="18225">
                  <c:v>2924.46</c:v>
                </c:pt>
                <c:pt idx="18226">
                  <c:v>2924.48</c:v>
                </c:pt>
                <c:pt idx="18227">
                  <c:v>2924.5</c:v>
                </c:pt>
                <c:pt idx="18228">
                  <c:v>2924.52</c:v>
                </c:pt>
                <c:pt idx="18229">
                  <c:v>2924.54</c:v>
                </c:pt>
                <c:pt idx="18230">
                  <c:v>2924.56</c:v>
                </c:pt>
                <c:pt idx="18231">
                  <c:v>2924.58</c:v>
                </c:pt>
                <c:pt idx="18232">
                  <c:v>2924.6</c:v>
                </c:pt>
                <c:pt idx="18233">
                  <c:v>2924.62</c:v>
                </c:pt>
                <c:pt idx="18234">
                  <c:v>2924.64</c:v>
                </c:pt>
                <c:pt idx="18235">
                  <c:v>2924.66</c:v>
                </c:pt>
                <c:pt idx="18236">
                  <c:v>2924.68</c:v>
                </c:pt>
                <c:pt idx="18237">
                  <c:v>2924.7</c:v>
                </c:pt>
                <c:pt idx="18238">
                  <c:v>2924.72</c:v>
                </c:pt>
                <c:pt idx="18239">
                  <c:v>2924.74</c:v>
                </c:pt>
                <c:pt idx="18240">
                  <c:v>2924.7599999999998</c:v>
                </c:pt>
                <c:pt idx="18241">
                  <c:v>2924.7799999999997</c:v>
                </c:pt>
                <c:pt idx="18242">
                  <c:v>2924.8</c:v>
                </c:pt>
                <c:pt idx="18243">
                  <c:v>2924.82</c:v>
                </c:pt>
                <c:pt idx="18244">
                  <c:v>2924.84</c:v>
                </c:pt>
                <c:pt idx="18245">
                  <c:v>2924.86</c:v>
                </c:pt>
                <c:pt idx="18246">
                  <c:v>2924.88</c:v>
                </c:pt>
                <c:pt idx="18247">
                  <c:v>2924.9</c:v>
                </c:pt>
                <c:pt idx="18248">
                  <c:v>2924.92</c:v>
                </c:pt>
                <c:pt idx="18249">
                  <c:v>2924.94</c:v>
                </c:pt>
                <c:pt idx="18250">
                  <c:v>2924.96</c:v>
                </c:pt>
                <c:pt idx="18251">
                  <c:v>2924.98</c:v>
                </c:pt>
                <c:pt idx="18252">
                  <c:v>2925</c:v>
                </c:pt>
                <c:pt idx="18253">
                  <c:v>2925.02</c:v>
                </c:pt>
                <c:pt idx="18254">
                  <c:v>2925.04</c:v>
                </c:pt>
                <c:pt idx="18255">
                  <c:v>2925.06</c:v>
                </c:pt>
                <c:pt idx="18256">
                  <c:v>2925.08</c:v>
                </c:pt>
                <c:pt idx="18257">
                  <c:v>2925.1</c:v>
                </c:pt>
                <c:pt idx="18258">
                  <c:v>2925.12</c:v>
                </c:pt>
                <c:pt idx="18259">
                  <c:v>2925.14</c:v>
                </c:pt>
                <c:pt idx="18260">
                  <c:v>2925.16</c:v>
                </c:pt>
                <c:pt idx="18261">
                  <c:v>2925.18</c:v>
                </c:pt>
                <c:pt idx="18262">
                  <c:v>2925.2</c:v>
                </c:pt>
                <c:pt idx="18263">
                  <c:v>2925.22</c:v>
                </c:pt>
                <c:pt idx="18264">
                  <c:v>2925.24</c:v>
                </c:pt>
                <c:pt idx="18265">
                  <c:v>2925.2599999999998</c:v>
                </c:pt>
                <c:pt idx="18266">
                  <c:v>2925.2799999999997</c:v>
                </c:pt>
                <c:pt idx="18267">
                  <c:v>2925.3</c:v>
                </c:pt>
                <c:pt idx="18268">
                  <c:v>2925.32</c:v>
                </c:pt>
                <c:pt idx="18269">
                  <c:v>2925.34</c:v>
                </c:pt>
                <c:pt idx="18270">
                  <c:v>2925.36</c:v>
                </c:pt>
                <c:pt idx="18271">
                  <c:v>2925.38</c:v>
                </c:pt>
                <c:pt idx="18272">
                  <c:v>2925.4</c:v>
                </c:pt>
                <c:pt idx="18273">
                  <c:v>2925.42</c:v>
                </c:pt>
                <c:pt idx="18274">
                  <c:v>2925.44</c:v>
                </c:pt>
                <c:pt idx="18275">
                  <c:v>2925.46</c:v>
                </c:pt>
                <c:pt idx="18276">
                  <c:v>2925.48</c:v>
                </c:pt>
                <c:pt idx="18277">
                  <c:v>2925.5</c:v>
                </c:pt>
                <c:pt idx="18278">
                  <c:v>2925.52</c:v>
                </c:pt>
                <c:pt idx="18279">
                  <c:v>2925.54</c:v>
                </c:pt>
                <c:pt idx="18280">
                  <c:v>2925.56</c:v>
                </c:pt>
                <c:pt idx="18281">
                  <c:v>2925.58</c:v>
                </c:pt>
                <c:pt idx="18282">
                  <c:v>2925.6</c:v>
                </c:pt>
                <c:pt idx="18283">
                  <c:v>2925.62</c:v>
                </c:pt>
                <c:pt idx="18284">
                  <c:v>2925.64</c:v>
                </c:pt>
                <c:pt idx="18285">
                  <c:v>2925.66</c:v>
                </c:pt>
                <c:pt idx="18286">
                  <c:v>2925.68</c:v>
                </c:pt>
                <c:pt idx="18287">
                  <c:v>2925.7</c:v>
                </c:pt>
                <c:pt idx="18288">
                  <c:v>2925.72</c:v>
                </c:pt>
                <c:pt idx="18289">
                  <c:v>2925.74</c:v>
                </c:pt>
                <c:pt idx="18290">
                  <c:v>2925.7599999999998</c:v>
                </c:pt>
                <c:pt idx="18291">
                  <c:v>2925.7799999999997</c:v>
                </c:pt>
                <c:pt idx="18292">
                  <c:v>2925.8</c:v>
                </c:pt>
                <c:pt idx="18293">
                  <c:v>2925.82</c:v>
                </c:pt>
                <c:pt idx="18294">
                  <c:v>2925.84</c:v>
                </c:pt>
                <c:pt idx="18295">
                  <c:v>2925.86</c:v>
                </c:pt>
                <c:pt idx="18296">
                  <c:v>2925.88</c:v>
                </c:pt>
                <c:pt idx="18297">
                  <c:v>2925.9</c:v>
                </c:pt>
                <c:pt idx="18298">
                  <c:v>2925.92</c:v>
                </c:pt>
                <c:pt idx="18299">
                  <c:v>2925.94</c:v>
                </c:pt>
                <c:pt idx="18300">
                  <c:v>2925.96</c:v>
                </c:pt>
                <c:pt idx="18301">
                  <c:v>2925.98</c:v>
                </c:pt>
                <c:pt idx="18302">
                  <c:v>2926</c:v>
                </c:pt>
                <c:pt idx="18303">
                  <c:v>2926.02</c:v>
                </c:pt>
                <c:pt idx="18304">
                  <c:v>2926.04</c:v>
                </c:pt>
                <c:pt idx="18305">
                  <c:v>2926.06</c:v>
                </c:pt>
                <c:pt idx="18306">
                  <c:v>2926.08</c:v>
                </c:pt>
                <c:pt idx="18307">
                  <c:v>2926.1</c:v>
                </c:pt>
                <c:pt idx="18308">
                  <c:v>2926.12</c:v>
                </c:pt>
                <c:pt idx="18309">
                  <c:v>2926.14</c:v>
                </c:pt>
                <c:pt idx="18310">
                  <c:v>2926.16</c:v>
                </c:pt>
                <c:pt idx="18311">
                  <c:v>2926.18</c:v>
                </c:pt>
                <c:pt idx="18312">
                  <c:v>2926.2</c:v>
                </c:pt>
                <c:pt idx="18313">
                  <c:v>2926.22</c:v>
                </c:pt>
                <c:pt idx="18314">
                  <c:v>2926.24</c:v>
                </c:pt>
                <c:pt idx="18315">
                  <c:v>2926.2599999999998</c:v>
                </c:pt>
                <c:pt idx="18316">
                  <c:v>2926.2799999999997</c:v>
                </c:pt>
                <c:pt idx="18317">
                  <c:v>2926.3</c:v>
                </c:pt>
                <c:pt idx="18318">
                  <c:v>2926.32</c:v>
                </c:pt>
                <c:pt idx="18319">
                  <c:v>2926.34</c:v>
                </c:pt>
                <c:pt idx="18320">
                  <c:v>2926.36</c:v>
                </c:pt>
                <c:pt idx="18321">
                  <c:v>2926.38</c:v>
                </c:pt>
                <c:pt idx="18322">
                  <c:v>2926.4</c:v>
                </c:pt>
                <c:pt idx="18323">
                  <c:v>2926.42</c:v>
                </c:pt>
                <c:pt idx="18324">
                  <c:v>2926.44</c:v>
                </c:pt>
                <c:pt idx="18325">
                  <c:v>2926.46</c:v>
                </c:pt>
                <c:pt idx="18326">
                  <c:v>2926.48</c:v>
                </c:pt>
                <c:pt idx="18327">
                  <c:v>2926.5</c:v>
                </c:pt>
                <c:pt idx="18328">
                  <c:v>2926.52</c:v>
                </c:pt>
                <c:pt idx="18329">
                  <c:v>2926.54</c:v>
                </c:pt>
                <c:pt idx="18330">
                  <c:v>2926.56</c:v>
                </c:pt>
                <c:pt idx="18331">
                  <c:v>2926.58</c:v>
                </c:pt>
                <c:pt idx="18332">
                  <c:v>2926.6</c:v>
                </c:pt>
                <c:pt idx="18333">
                  <c:v>2926.62</c:v>
                </c:pt>
                <c:pt idx="18334">
                  <c:v>2926.64</c:v>
                </c:pt>
                <c:pt idx="18335">
                  <c:v>2926.66</c:v>
                </c:pt>
                <c:pt idx="18336">
                  <c:v>2926.68</c:v>
                </c:pt>
                <c:pt idx="18337">
                  <c:v>2926.7</c:v>
                </c:pt>
                <c:pt idx="18338">
                  <c:v>2926.72</c:v>
                </c:pt>
                <c:pt idx="18339">
                  <c:v>2926.74</c:v>
                </c:pt>
                <c:pt idx="18340">
                  <c:v>2926.7599999999998</c:v>
                </c:pt>
                <c:pt idx="18341">
                  <c:v>2926.7799999999997</c:v>
                </c:pt>
                <c:pt idx="18342">
                  <c:v>2926.8</c:v>
                </c:pt>
                <c:pt idx="18343">
                  <c:v>2926.82</c:v>
                </c:pt>
                <c:pt idx="18344">
                  <c:v>2926.84</c:v>
                </c:pt>
                <c:pt idx="18345">
                  <c:v>2926.86</c:v>
                </c:pt>
                <c:pt idx="18346">
                  <c:v>2926.88</c:v>
                </c:pt>
                <c:pt idx="18347">
                  <c:v>2926.9</c:v>
                </c:pt>
                <c:pt idx="18348">
                  <c:v>2926.92</c:v>
                </c:pt>
                <c:pt idx="18349">
                  <c:v>2926.94</c:v>
                </c:pt>
                <c:pt idx="18350">
                  <c:v>2926.96</c:v>
                </c:pt>
                <c:pt idx="18351">
                  <c:v>2926.98</c:v>
                </c:pt>
                <c:pt idx="18352">
                  <c:v>2927</c:v>
                </c:pt>
                <c:pt idx="18353">
                  <c:v>2927.02</c:v>
                </c:pt>
                <c:pt idx="18354">
                  <c:v>2927.04</c:v>
                </c:pt>
                <c:pt idx="18355">
                  <c:v>2927.06</c:v>
                </c:pt>
                <c:pt idx="18356">
                  <c:v>2927.08</c:v>
                </c:pt>
                <c:pt idx="18357">
                  <c:v>2927.1</c:v>
                </c:pt>
                <c:pt idx="18358">
                  <c:v>2927.12</c:v>
                </c:pt>
                <c:pt idx="18359">
                  <c:v>2927.14</c:v>
                </c:pt>
                <c:pt idx="18360">
                  <c:v>2927.16</c:v>
                </c:pt>
                <c:pt idx="18361">
                  <c:v>2927.18</c:v>
                </c:pt>
                <c:pt idx="18362">
                  <c:v>2927.2</c:v>
                </c:pt>
                <c:pt idx="18363">
                  <c:v>2927.22</c:v>
                </c:pt>
                <c:pt idx="18364">
                  <c:v>2927.24</c:v>
                </c:pt>
                <c:pt idx="18365">
                  <c:v>2927.2599999999998</c:v>
                </c:pt>
                <c:pt idx="18366">
                  <c:v>2927.2799999999997</c:v>
                </c:pt>
                <c:pt idx="18367">
                  <c:v>2927.3</c:v>
                </c:pt>
                <c:pt idx="18368">
                  <c:v>2927.32</c:v>
                </c:pt>
                <c:pt idx="18369">
                  <c:v>2927.34</c:v>
                </c:pt>
                <c:pt idx="18370">
                  <c:v>2927.36</c:v>
                </c:pt>
                <c:pt idx="18371">
                  <c:v>2927.38</c:v>
                </c:pt>
                <c:pt idx="18372">
                  <c:v>2927.4</c:v>
                </c:pt>
                <c:pt idx="18373">
                  <c:v>2927.42</c:v>
                </c:pt>
                <c:pt idx="18374">
                  <c:v>2927.44</c:v>
                </c:pt>
                <c:pt idx="18375">
                  <c:v>2927.46</c:v>
                </c:pt>
                <c:pt idx="18376">
                  <c:v>2927.48</c:v>
                </c:pt>
                <c:pt idx="18377">
                  <c:v>2927.5</c:v>
                </c:pt>
                <c:pt idx="18378">
                  <c:v>2927.52</c:v>
                </c:pt>
                <c:pt idx="18379">
                  <c:v>2927.54</c:v>
                </c:pt>
                <c:pt idx="18380">
                  <c:v>2927.56</c:v>
                </c:pt>
                <c:pt idx="18381">
                  <c:v>2927.58</c:v>
                </c:pt>
                <c:pt idx="18382">
                  <c:v>2927.6</c:v>
                </c:pt>
                <c:pt idx="18383">
                  <c:v>2927.62</c:v>
                </c:pt>
                <c:pt idx="18384">
                  <c:v>2927.64</c:v>
                </c:pt>
                <c:pt idx="18385">
                  <c:v>2927.66</c:v>
                </c:pt>
                <c:pt idx="18386">
                  <c:v>2927.68</c:v>
                </c:pt>
                <c:pt idx="18387">
                  <c:v>2927.7</c:v>
                </c:pt>
                <c:pt idx="18388">
                  <c:v>2927.72</c:v>
                </c:pt>
                <c:pt idx="18389">
                  <c:v>2927.74</c:v>
                </c:pt>
                <c:pt idx="18390">
                  <c:v>2927.7599999999998</c:v>
                </c:pt>
                <c:pt idx="18391">
                  <c:v>2927.7799999999997</c:v>
                </c:pt>
                <c:pt idx="18392">
                  <c:v>2927.8</c:v>
                </c:pt>
                <c:pt idx="18393">
                  <c:v>2927.82</c:v>
                </c:pt>
                <c:pt idx="18394">
                  <c:v>2927.84</c:v>
                </c:pt>
                <c:pt idx="18395">
                  <c:v>2927.86</c:v>
                </c:pt>
                <c:pt idx="18396">
                  <c:v>2927.88</c:v>
                </c:pt>
                <c:pt idx="18397">
                  <c:v>2927.9</c:v>
                </c:pt>
                <c:pt idx="18398">
                  <c:v>2927.92</c:v>
                </c:pt>
                <c:pt idx="18399">
                  <c:v>2927.94</c:v>
                </c:pt>
                <c:pt idx="18400">
                  <c:v>2927.96</c:v>
                </c:pt>
                <c:pt idx="18401">
                  <c:v>2927.98</c:v>
                </c:pt>
                <c:pt idx="18402">
                  <c:v>2928</c:v>
                </c:pt>
                <c:pt idx="18403">
                  <c:v>2928.02</c:v>
                </c:pt>
                <c:pt idx="18404">
                  <c:v>2928.04</c:v>
                </c:pt>
                <c:pt idx="18405">
                  <c:v>2928.06</c:v>
                </c:pt>
                <c:pt idx="18406">
                  <c:v>2928.08</c:v>
                </c:pt>
                <c:pt idx="18407">
                  <c:v>2928.1</c:v>
                </c:pt>
                <c:pt idx="18408">
                  <c:v>2928.12</c:v>
                </c:pt>
                <c:pt idx="18409">
                  <c:v>2928.14</c:v>
                </c:pt>
                <c:pt idx="18410">
                  <c:v>2928.16</c:v>
                </c:pt>
                <c:pt idx="18411">
                  <c:v>2928.18</c:v>
                </c:pt>
                <c:pt idx="18412">
                  <c:v>2928.2</c:v>
                </c:pt>
                <c:pt idx="18413">
                  <c:v>2928.22</c:v>
                </c:pt>
                <c:pt idx="18414">
                  <c:v>2928.24</c:v>
                </c:pt>
                <c:pt idx="18415">
                  <c:v>2928.2599999999998</c:v>
                </c:pt>
                <c:pt idx="18416">
                  <c:v>2928.2799999999997</c:v>
                </c:pt>
                <c:pt idx="18417">
                  <c:v>2928.3</c:v>
                </c:pt>
                <c:pt idx="18418">
                  <c:v>2928.32</c:v>
                </c:pt>
                <c:pt idx="18419">
                  <c:v>2928.34</c:v>
                </c:pt>
                <c:pt idx="18420">
                  <c:v>2928.36</c:v>
                </c:pt>
                <c:pt idx="18421">
                  <c:v>2928.38</c:v>
                </c:pt>
                <c:pt idx="18422">
                  <c:v>2928.4</c:v>
                </c:pt>
                <c:pt idx="18423">
                  <c:v>2928.42</c:v>
                </c:pt>
                <c:pt idx="18424">
                  <c:v>2928.44</c:v>
                </c:pt>
                <c:pt idx="18425">
                  <c:v>2928.46</c:v>
                </c:pt>
                <c:pt idx="18426">
                  <c:v>2928.48</c:v>
                </c:pt>
                <c:pt idx="18427">
                  <c:v>2928.5</c:v>
                </c:pt>
                <c:pt idx="18428">
                  <c:v>2928.52</c:v>
                </c:pt>
                <c:pt idx="18429">
                  <c:v>2928.54</c:v>
                </c:pt>
                <c:pt idx="18430">
                  <c:v>2928.56</c:v>
                </c:pt>
                <c:pt idx="18431">
                  <c:v>2928.58</c:v>
                </c:pt>
                <c:pt idx="18432">
                  <c:v>2928.6</c:v>
                </c:pt>
                <c:pt idx="18433">
                  <c:v>2928.62</c:v>
                </c:pt>
                <c:pt idx="18434">
                  <c:v>2928.64</c:v>
                </c:pt>
                <c:pt idx="18435">
                  <c:v>2928.66</c:v>
                </c:pt>
                <c:pt idx="18436">
                  <c:v>2928.68</c:v>
                </c:pt>
                <c:pt idx="18437">
                  <c:v>2928.7</c:v>
                </c:pt>
                <c:pt idx="18438">
                  <c:v>2928.72</c:v>
                </c:pt>
                <c:pt idx="18439">
                  <c:v>2928.74</c:v>
                </c:pt>
                <c:pt idx="18440">
                  <c:v>2928.7599999999998</c:v>
                </c:pt>
                <c:pt idx="18441">
                  <c:v>2928.7799999999997</c:v>
                </c:pt>
                <c:pt idx="18442">
                  <c:v>2928.8</c:v>
                </c:pt>
                <c:pt idx="18443">
                  <c:v>2928.82</c:v>
                </c:pt>
                <c:pt idx="18444">
                  <c:v>2928.84</c:v>
                </c:pt>
                <c:pt idx="18445">
                  <c:v>2928.86</c:v>
                </c:pt>
                <c:pt idx="18446">
                  <c:v>2928.88</c:v>
                </c:pt>
                <c:pt idx="18447">
                  <c:v>2928.9</c:v>
                </c:pt>
                <c:pt idx="18448">
                  <c:v>2928.92</c:v>
                </c:pt>
                <c:pt idx="18449">
                  <c:v>2928.94</c:v>
                </c:pt>
                <c:pt idx="18450">
                  <c:v>2928.96</c:v>
                </c:pt>
                <c:pt idx="18451">
                  <c:v>2928.98</c:v>
                </c:pt>
                <c:pt idx="18452">
                  <c:v>2929</c:v>
                </c:pt>
                <c:pt idx="18453">
                  <c:v>2929.02</c:v>
                </c:pt>
                <c:pt idx="18454">
                  <c:v>2929.04</c:v>
                </c:pt>
                <c:pt idx="18455">
                  <c:v>2929.06</c:v>
                </c:pt>
                <c:pt idx="18456">
                  <c:v>2929.08</c:v>
                </c:pt>
                <c:pt idx="18457">
                  <c:v>2929.1</c:v>
                </c:pt>
                <c:pt idx="18458">
                  <c:v>2929.12</c:v>
                </c:pt>
                <c:pt idx="18459">
                  <c:v>2929.14</c:v>
                </c:pt>
                <c:pt idx="18460">
                  <c:v>2929.16</c:v>
                </c:pt>
                <c:pt idx="18461">
                  <c:v>2929.18</c:v>
                </c:pt>
                <c:pt idx="18462">
                  <c:v>2929.2</c:v>
                </c:pt>
                <c:pt idx="18463">
                  <c:v>2929.22</c:v>
                </c:pt>
                <c:pt idx="18464">
                  <c:v>2929.24</c:v>
                </c:pt>
                <c:pt idx="18465">
                  <c:v>2929.2599999999998</c:v>
                </c:pt>
                <c:pt idx="18466">
                  <c:v>2929.2799999999997</c:v>
                </c:pt>
                <c:pt idx="18467">
                  <c:v>2929.3</c:v>
                </c:pt>
                <c:pt idx="18468">
                  <c:v>2929.32</c:v>
                </c:pt>
                <c:pt idx="18469">
                  <c:v>2929.34</c:v>
                </c:pt>
                <c:pt idx="18470">
                  <c:v>2929.36</c:v>
                </c:pt>
                <c:pt idx="18471">
                  <c:v>2929.38</c:v>
                </c:pt>
                <c:pt idx="18472">
                  <c:v>2929.4</c:v>
                </c:pt>
                <c:pt idx="18473">
                  <c:v>2929.42</c:v>
                </c:pt>
                <c:pt idx="18474">
                  <c:v>2929.44</c:v>
                </c:pt>
                <c:pt idx="18475">
                  <c:v>2929.46</c:v>
                </c:pt>
                <c:pt idx="18476">
                  <c:v>2929.48</c:v>
                </c:pt>
                <c:pt idx="18477">
                  <c:v>2929.5</c:v>
                </c:pt>
                <c:pt idx="18478">
                  <c:v>2929.52</c:v>
                </c:pt>
                <c:pt idx="18479">
                  <c:v>2929.54</c:v>
                </c:pt>
                <c:pt idx="18480">
                  <c:v>2929.56</c:v>
                </c:pt>
                <c:pt idx="18481">
                  <c:v>2929.58</c:v>
                </c:pt>
                <c:pt idx="18482">
                  <c:v>2929.6</c:v>
                </c:pt>
                <c:pt idx="18483">
                  <c:v>2929.62</c:v>
                </c:pt>
                <c:pt idx="18484">
                  <c:v>2929.64</c:v>
                </c:pt>
                <c:pt idx="18485">
                  <c:v>2929.66</c:v>
                </c:pt>
                <c:pt idx="18486">
                  <c:v>2929.68</c:v>
                </c:pt>
                <c:pt idx="18487">
                  <c:v>2929.7</c:v>
                </c:pt>
                <c:pt idx="18488">
                  <c:v>2929.72</c:v>
                </c:pt>
                <c:pt idx="18489">
                  <c:v>2929.74</c:v>
                </c:pt>
                <c:pt idx="18490">
                  <c:v>2929.7599999999998</c:v>
                </c:pt>
                <c:pt idx="18491">
                  <c:v>2929.7799999999997</c:v>
                </c:pt>
                <c:pt idx="18492">
                  <c:v>2929.8</c:v>
                </c:pt>
                <c:pt idx="18493">
                  <c:v>2929.82</c:v>
                </c:pt>
                <c:pt idx="18494">
                  <c:v>2929.84</c:v>
                </c:pt>
                <c:pt idx="18495">
                  <c:v>2929.86</c:v>
                </c:pt>
                <c:pt idx="18496">
                  <c:v>2929.88</c:v>
                </c:pt>
                <c:pt idx="18497">
                  <c:v>2929.9</c:v>
                </c:pt>
                <c:pt idx="18498">
                  <c:v>2929.92</c:v>
                </c:pt>
                <c:pt idx="18499">
                  <c:v>2929.94</c:v>
                </c:pt>
                <c:pt idx="18500">
                  <c:v>2929.96</c:v>
                </c:pt>
                <c:pt idx="18501">
                  <c:v>2929.98</c:v>
                </c:pt>
                <c:pt idx="18502">
                  <c:v>2930</c:v>
                </c:pt>
                <c:pt idx="18503">
                  <c:v>2930.02</c:v>
                </c:pt>
                <c:pt idx="18504">
                  <c:v>2930.04</c:v>
                </c:pt>
                <c:pt idx="18505">
                  <c:v>2930.06</c:v>
                </c:pt>
                <c:pt idx="18506">
                  <c:v>2930.08</c:v>
                </c:pt>
                <c:pt idx="18507">
                  <c:v>2930.1</c:v>
                </c:pt>
                <c:pt idx="18508">
                  <c:v>2930.12</c:v>
                </c:pt>
                <c:pt idx="18509">
                  <c:v>2930.14</c:v>
                </c:pt>
                <c:pt idx="18510">
                  <c:v>2930.16</c:v>
                </c:pt>
                <c:pt idx="18511">
                  <c:v>2930.18</c:v>
                </c:pt>
                <c:pt idx="18512">
                  <c:v>2930.2</c:v>
                </c:pt>
                <c:pt idx="18513">
                  <c:v>2930.22</c:v>
                </c:pt>
                <c:pt idx="18514">
                  <c:v>2930.24</c:v>
                </c:pt>
                <c:pt idx="18515">
                  <c:v>2930.2599999999998</c:v>
                </c:pt>
                <c:pt idx="18516">
                  <c:v>2930.2799999999997</c:v>
                </c:pt>
                <c:pt idx="18517">
                  <c:v>2930.3</c:v>
                </c:pt>
                <c:pt idx="18518">
                  <c:v>2930.32</c:v>
                </c:pt>
                <c:pt idx="18519">
                  <c:v>2930.34</c:v>
                </c:pt>
                <c:pt idx="18520">
                  <c:v>2930.36</c:v>
                </c:pt>
                <c:pt idx="18521">
                  <c:v>2930.38</c:v>
                </c:pt>
                <c:pt idx="18522">
                  <c:v>2930.4</c:v>
                </c:pt>
                <c:pt idx="18523">
                  <c:v>2930.42</c:v>
                </c:pt>
                <c:pt idx="18524">
                  <c:v>2930.44</c:v>
                </c:pt>
                <c:pt idx="18525">
                  <c:v>2930.46</c:v>
                </c:pt>
                <c:pt idx="18526">
                  <c:v>2930.48</c:v>
                </c:pt>
                <c:pt idx="18527">
                  <c:v>2930.5</c:v>
                </c:pt>
                <c:pt idx="18528">
                  <c:v>2930.52</c:v>
                </c:pt>
                <c:pt idx="18529">
                  <c:v>2930.54</c:v>
                </c:pt>
                <c:pt idx="18530">
                  <c:v>2930.56</c:v>
                </c:pt>
                <c:pt idx="18531">
                  <c:v>2930.58</c:v>
                </c:pt>
                <c:pt idx="18532">
                  <c:v>2930.6</c:v>
                </c:pt>
                <c:pt idx="18533">
                  <c:v>2930.62</c:v>
                </c:pt>
                <c:pt idx="18534">
                  <c:v>2930.64</c:v>
                </c:pt>
                <c:pt idx="18535">
                  <c:v>2930.66</c:v>
                </c:pt>
                <c:pt idx="18536">
                  <c:v>2930.68</c:v>
                </c:pt>
                <c:pt idx="18537">
                  <c:v>2930.7</c:v>
                </c:pt>
                <c:pt idx="18538">
                  <c:v>2930.72</c:v>
                </c:pt>
                <c:pt idx="18539">
                  <c:v>2930.74</c:v>
                </c:pt>
                <c:pt idx="18540">
                  <c:v>2930.7599999999998</c:v>
                </c:pt>
                <c:pt idx="18541">
                  <c:v>2930.7799999999997</c:v>
                </c:pt>
                <c:pt idx="18542">
                  <c:v>2930.8</c:v>
                </c:pt>
                <c:pt idx="18543">
                  <c:v>2930.82</c:v>
                </c:pt>
                <c:pt idx="18544">
                  <c:v>2930.84</c:v>
                </c:pt>
                <c:pt idx="18545">
                  <c:v>2930.86</c:v>
                </c:pt>
                <c:pt idx="18546">
                  <c:v>2930.88</c:v>
                </c:pt>
                <c:pt idx="18547">
                  <c:v>2930.9</c:v>
                </c:pt>
                <c:pt idx="18548">
                  <c:v>2930.92</c:v>
                </c:pt>
                <c:pt idx="18549">
                  <c:v>2930.94</c:v>
                </c:pt>
                <c:pt idx="18550">
                  <c:v>2930.96</c:v>
                </c:pt>
                <c:pt idx="18551">
                  <c:v>2930.98</c:v>
                </c:pt>
                <c:pt idx="18552">
                  <c:v>2931</c:v>
                </c:pt>
                <c:pt idx="18553">
                  <c:v>2931.02</c:v>
                </c:pt>
                <c:pt idx="18554">
                  <c:v>2931.04</c:v>
                </c:pt>
                <c:pt idx="18555">
                  <c:v>2931.06</c:v>
                </c:pt>
                <c:pt idx="18556">
                  <c:v>2931.08</c:v>
                </c:pt>
                <c:pt idx="18557">
                  <c:v>2931.1</c:v>
                </c:pt>
                <c:pt idx="18558">
                  <c:v>2931.12</c:v>
                </c:pt>
                <c:pt idx="18559">
                  <c:v>2931.14</c:v>
                </c:pt>
                <c:pt idx="18560">
                  <c:v>2931.16</c:v>
                </c:pt>
                <c:pt idx="18561">
                  <c:v>2931.18</c:v>
                </c:pt>
                <c:pt idx="18562">
                  <c:v>2931.2</c:v>
                </c:pt>
                <c:pt idx="18563">
                  <c:v>2931.22</c:v>
                </c:pt>
                <c:pt idx="18564">
                  <c:v>2931.24</c:v>
                </c:pt>
                <c:pt idx="18565">
                  <c:v>2931.2599999999998</c:v>
                </c:pt>
                <c:pt idx="18566">
                  <c:v>2931.2799999999997</c:v>
                </c:pt>
                <c:pt idx="18567">
                  <c:v>2931.3</c:v>
                </c:pt>
                <c:pt idx="18568">
                  <c:v>2931.32</c:v>
                </c:pt>
                <c:pt idx="18569">
                  <c:v>2931.34</c:v>
                </c:pt>
                <c:pt idx="18570">
                  <c:v>2931.36</c:v>
                </c:pt>
                <c:pt idx="18571">
                  <c:v>2931.38</c:v>
                </c:pt>
                <c:pt idx="18572">
                  <c:v>2931.4</c:v>
                </c:pt>
                <c:pt idx="18573">
                  <c:v>2931.42</c:v>
                </c:pt>
                <c:pt idx="18574">
                  <c:v>2931.44</c:v>
                </c:pt>
                <c:pt idx="18575">
                  <c:v>2931.46</c:v>
                </c:pt>
                <c:pt idx="18576">
                  <c:v>2931.48</c:v>
                </c:pt>
                <c:pt idx="18577">
                  <c:v>2931.5</c:v>
                </c:pt>
                <c:pt idx="18578">
                  <c:v>2931.52</c:v>
                </c:pt>
                <c:pt idx="18579">
                  <c:v>2931.54</c:v>
                </c:pt>
                <c:pt idx="18580">
                  <c:v>2931.56</c:v>
                </c:pt>
                <c:pt idx="18581">
                  <c:v>2931.58</c:v>
                </c:pt>
                <c:pt idx="18582">
                  <c:v>2931.6</c:v>
                </c:pt>
                <c:pt idx="18583">
                  <c:v>2931.62</c:v>
                </c:pt>
                <c:pt idx="18584">
                  <c:v>2931.64</c:v>
                </c:pt>
                <c:pt idx="18585">
                  <c:v>2931.66</c:v>
                </c:pt>
                <c:pt idx="18586">
                  <c:v>2931.68</c:v>
                </c:pt>
                <c:pt idx="18587">
                  <c:v>2931.7</c:v>
                </c:pt>
                <c:pt idx="18588">
                  <c:v>2931.72</c:v>
                </c:pt>
                <c:pt idx="18589">
                  <c:v>2931.74</c:v>
                </c:pt>
                <c:pt idx="18590">
                  <c:v>2931.7599999999998</c:v>
                </c:pt>
                <c:pt idx="18591">
                  <c:v>2931.7799999999997</c:v>
                </c:pt>
                <c:pt idx="18592">
                  <c:v>2931.8</c:v>
                </c:pt>
                <c:pt idx="18593">
                  <c:v>2931.82</c:v>
                </c:pt>
                <c:pt idx="18594">
                  <c:v>2931.84</c:v>
                </c:pt>
                <c:pt idx="18595">
                  <c:v>2931.86</c:v>
                </c:pt>
                <c:pt idx="18596">
                  <c:v>2931.88</c:v>
                </c:pt>
                <c:pt idx="18597">
                  <c:v>2931.9</c:v>
                </c:pt>
                <c:pt idx="18598">
                  <c:v>2931.92</c:v>
                </c:pt>
                <c:pt idx="18599">
                  <c:v>2931.94</c:v>
                </c:pt>
                <c:pt idx="18600">
                  <c:v>2931.96</c:v>
                </c:pt>
                <c:pt idx="18601">
                  <c:v>2931.98</c:v>
                </c:pt>
                <c:pt idx="18602">
                  <c:v>2932</c:v>
                </c:pt>
                <c:pt idx="18603">
                  <c:v>2932.02</c:v>
                </c:pt>
                <c:pt idx="18604">
                  <c:v>2932.04</c:v>
                </c:pt>
                <c:pt idx="18605">
                  <c:v>2932.06</c:v>
                </c:pt>
                <c:pt idx="18606">
                  <c:v>2932.08</c:v>
                </c:pt>
                <c:pt idx="18607">
                  <c:v>2932.1</c:v>
                </c:pt>
                <c:pt idx="18608">
                  <c:v>2932.12</c:v>
                </c:pt>
                <c:pt idx="18609">
                  <c:v>2932.14</c:v>
                </c:pt>
                <c:pt idx="18610">
                  <c:v>2932.16</c:v>
                </c:pt>
                <c:pt idx="18611">
                  <c:v>2932.18</c:v>
                </c:pt>
                <c:pt idx="18612">
                  <c:v>2932.2</c:v>
                </c:pt>
                <c:pt idx="18613">
                  <c:v>2932.22</c:v>
                </c:pt>
                <c:pt idx="18614">
                  <c:v>2932.24</c:v>
                </c:pt>
                <c:pt idx="18615">
                  <c:v>2932.2599999999998</c:v>
                </c:pt>
                <c:pt idx="18616">
                  <c:v>2932.2799999999997</c:v>
                </c:pt>
                <c:pt idx="18617">
                  <c:v>2932.3</c:v>
                </c:pt>
                <c:pt idx="18618">
                  <c:v>2932.32</c:v>
                </c:pt>
                <c:pt idx="18619">
                  <c:v>2932.34</c:v>
                </c:pt>
                <c:pt idx="18620">
                  <c:v>2932.36</c:v>
                </c:pt>
                <c:pt idx="18621">
                  <c:v>2932.38</c:v>
                </c:pt>
                <c:pt idx="18622">
                  <c:v>2932.4</c:v>
                </c:pt>
                <c:pt idx="18623">
                  <c:v>2932.42</c:v>
                </c:pt>
                <c:pt idx="18624">
                  <c:v>2932.44</c:v>
                </c:pt>
                <c:pt idx="18625">
                  <c:v>2932.46</c:v>
                </c:pt>
                <c:pt idx="18626">
                  <c:v>2932.48</c:v>
                </c:pt>
                <c:pt idx="18627">
                  <c:v>2932.5</c:v>
                </c:pt>
                <c:pt idx="18628">
                  <c:v>2932.52</c:v>
                </c:pt>
                <c:pt idx="18629">
                  <c:v>2932.54</c:v>
                </c:pt>
                <c:pt idx="18630">
                  <c:v>2932.56</c:v>
                </c:pt>
                <c:pt idx="18631">
                  <c:v>2932.58</c:v>
                </c:pt>
                <c:pt idx="18632">
                  <c:v>2932.6</c:v>
                </c:pt>
                <c:pt idx="18633">
                  <c:v>2932.62</c:v>
                </c:pt>
                <c:pt idx="18634">
                  <c:v>2932.64</c:v>
                </c:pt>
                <c:pt idx="18635">
                  <c:v>2932.66</c:v>
                </c:pt>
                <c:pt idx="18636">
                  <c:v>2932.68</c:v>
                </c:pt>
                <c:pt idx="18637">
                  <c:v>2932.7</c:v>
                </c:pt>
                <c:pt idx="18638">
                  <c:v>2932.72</c:v>
                </c:pt>
                <c:pt idx="18639">
                  <c:v>2932.74</c:v>
                </c:pt>
                <c:pt idx="18640">
                  <c:v>2932.7599999999998</c:v>
                </c:pt>
                <c:pt idx="18641">
                  <c:v>2932.7799999999997</c:v>
                </c:pt>
                <c:pt idx="18642">
                  <c:v>2932.8</c:v>
                </c:pt>
                <c:pt idx="18643">
                  <c:v>2932.82</c:v>
                </c:pt>
                <c:pt idx="18644">
                  <c:v>2932.84</c:v>
                </c:pt>
                <c:pt idx="18645">
                  <c:v>2932.86</c:v>
                </c:pt>
                <c:pt idx="18646">
                  <c:v>2932.88</c:v>
                </c:pt>
                <c:pt idx="18647">
                  <c:v>2932.9</c:v>
                </c:pt>
                <c:pt idx="18648">
                  <c:v>2932.92</c:v>
                </c:pt>
                <c:pt idx="18649">
                  <c:v>2932.94</c:v>
                </c:pt>
                <c:pt idx="18650">
                  <c:v>2932.96</c:v>
                </c:pt>
                <c:pt idx="18651">
                  <c:v>2932.98</c:v>
                </c:pt>
                <c:pt idx="18652">
                  <c:v>2933</c:v>
                </c:pt>
                <c:pt idx="18653">
                  <c:v>2933.02</c:v>
                </c:pt>
                <c:pt idx="18654">
                  <c:v>2933.04</c:v>
                </c:pt>
                <c:pt idx="18655">
                  <c:v>2933.06</c:v>
                </c:pt>
                <c:pt idx="18656">
                  <c:v>2933.08</c:v>
                </c:pt>
                <c:pt idx="18657">
                  <c:v>2933.1</c:v>
                </c:pt>
                <c:pt idx="18658">
                  <c:v>2933.12</c:v>
                </c:pt>
                <c:pt idx="18659">
                  <c:v>2933.14</c:v>
                </c:pt>
                <c:pt idx="18660">
                  <c:v>2933.16</c:v>
                </c:pt>
                <c:pt idx="18661">
                  <c:v>2933.18</c:v>
                </c:pt>
                <c:pt idx="18662">
                  <c:v>2933.2</c:v>
                </c:pt>
                <c:pt idx="18663">
                  <c:v>2933.22</c:v>
                </c:pt>
                <c:pt idx="18664">
                  <c:v>2933.24</c:v>
                </c:pt>
                <c:pt idx="18665">
                  <c:v>2933.2599999999998</c:v>
                </c:pt>
                <c:pt idx="18666">
                  <c:v>2933.2799999999997</c:v>
                </c:pt>
                <c:pt idx="18667">
                  <c:v>2933.3</c:v>
                </c:pt>
                <c:pt idx="18668">
                  <c:v>2933.32</c:v>
                </c:pt>
                <c:pt idx="18669">
                  <c:v>2933.34</c:v>
                </c:pt>
                <c:pt idx="18670">
                  <c:v>2933.36</c:v>
                </c:pt>
                <c:pt idx="18671">
                  <c:v>2933.38</c:v>
                </c:pt>
                <c:pt idx="18672">
                  <c:v>2933.4</c:v>
                </c:pt>
                <c:pt idx="18673">
                  <c:v>2933.42</c:v>
                </c:pt>
                <c:pt idx="18674">
                  <c:v>2933.44</c:v>
                </c:pt>
                <c:pt idx="18675">
                  <c:v>2933.46</c:v>
                </c:pt>
                <c:pt idx="18676">
                  <c:v>2933.48</c:v>
                </c:pt>
                <c:pt idx="18677">
                  <c:v>2933.5</c:v>
                </c:pt>
                <c:pt idx="18678">
                  <c:v>2933.52</c:v>
                </c:pt>
                <c:pt idx="18679">
                  <c:v>2933.54</c:v>
                </c:pt>
                <c:pt idx="18680">
                  <c:v>2933.56</c:v>
                </c:pt>
                <c:pt idx="18681">
                  <c:v>2933.58</c:v>
                </c:pt>
                <c:pt idx="18682">
                  <c:v>2933.6</c:v>
                </c:pt>
                <c:pt idx="18683">
                  <c:v>2933.62</c:v>
                </c:pt>
                <c:pt idx="18684">
                  <c:v>2933.64</c:v>
                </c:pt>
                <c:pt idx="18685">
                  <c:v>2933.66</c:v>
                </c:pt>
                <c:pt idx="18686">
                  <c:v>2933.68</c:v>
                </c:pt>
                <c:pt idx="18687">
                  <c:v>2933.7</c:v>
                </c:pt>
                <c:pt idx="18688">
                  <c:v>2933.72</c:v>
                </c:pt>
                <c:pt idx="18689">
                  <c:v>2933.74</c:v>
                </c:pt>
                <c:pt idx="18690">
                  <c:v>2933.7599999999998</c:v>
                </c:pt>
                <c:pt idx="18691">
                  <c:v>2933.7799999999997</c:v>
                </c:pt>
                <c:pt idx="18692">
                  <c:v>2933.8</c:v>
                </c:pt>
                <c:pt idx="18693">
                  <c:v>2933.82</c:v>
                </c:pt>
                <c:pt idx="18694">
                  <c:v>2933.84</c:v>
                </c:pt>
                <c:pt idx="18695">
                  <c:v>2933.86</c:v>
                </c:pt>
                <c:pt idx="18696">
                  <c:v>2933.88</c:v>
                </c:pt>
                <c:pt idx="18697">
                  <c:v>2933.9</c:v>
                </c:pt>
                <c:pt idx="18698">
                  <c:v>2933.92</c:v>
                </c:pt>
                <c:pt idx="18699">
                  <c:v>2933.94</c:v>
                </c:pt>
                <c:pt idx="18700">
                  <c:v>2933.96</c:v>
                </c:pt>
                <c:pt idx="18701">
                  <c:v>2933.98</c:v>
                </c:pt>
                <c:pt idx="18702">
                  <c:v>2934</c:v>
                </c:pt>
                <c:pt idx="18703">
                  <c:v>2934.02</c:v>
                </c:pt>
                <c:pt idx="18704">
                  <c:v>2934.04</c:v>
                </c:pt>
                <c:pt idx="18705">
                  <c:v>2934.06</c:v>
                </c:pt>
                <c:pt idx="18706">
                  <c:v>2934.08</c:v>
                </c:pt>
                <c:pt idx="18707">
                  <c:v>2934.1</c:v>
                </c:pt>
                <c:pt idx="18708">
                  <c:v>2934.12</c:v>
                </c:pt>
                <c:pt idx="18709">
                  <c:v>2934.14</c:v>
                </c:pt>
                <c:pt idx="18710">
                  <c:v>2934.16</c:v>
                </c:pt>
                <c:pt idx="18711">
                  <c:v>2934.18</c:v>
                </c:pt>
                <c:pt idx="18712">
                  <c:v>2934.2</c:v>
                </c:pt>
                <c:pt idx="18713">
                  <c:v>2934.22</c:v>
                </c:pt>
                <c:pt idx="18714">
                  <c:v>2934.24</c:v>
                </c:pt>
                <c:pt idx="18715">
                  <c:v>2934.2599999999998</c:v>
                </c:pt>
                <c:pt idx="18716">
                  <c:v>2934.2799999999997</c:v>
                </c:pt>
                <c:pt idx="18717">
                  <c:v>2934.3</c:v>
                </c:pt>
                <c:pt idx="18718">
                  <c:v>2934.32</c:v>
                </c:pt>
                <c:pt idx="18719">
                  <c:v>2934.34</c:v>
                </c:pt>
                <c:pt idx="18720">
                  <c:v>2934.36</c:v>
                </c:pt>
                <c:pt idx="18721">
                  <c:v>2934.38</c:v>
                </c:pt>
                <c:pt idx="18722">
                  <c:v>2934.4</c:v>
                </c:pt>
                <c:pt idx="18723">
                  <c:v>2934.42</c:v>
                </c:pt>
                <c:pt idx="18724">
                  <c:v>2934.44</c:v>
                </c:pt>
                <c:pt idx="18725">
                  <c:v>2934.46</c:v>
                </c:pt>
                <c:pt idx="18726">
                  <c:v>2934.48</c:v>
                </c:pt>
                <c:pt idx="18727">
                  <c:v>2934.5</c:v>
                </c:pt>
                <c:pt idx="18728">
                  <c:v>2934.52</c:v>
                </c:pt>
                <c:pt idx="18729">
                  <c:v>2934.54</c:v>
                </c:pt>
                <c:pt idx="18730">
                  <c:v>2934.56</c:v>
                </c:pt>
                <c:pt idx="18731">
                  <c:v>2934.58</c:v>
                </c:pt>
                <c:pt idx="18732">
                  <c:v>2934.6</c:v>
                </c:pt>
                <c:pt idx="18733">
                  <c:v>2934.62</c:v>
                </c:pt>
                <c:pt idx="18734">
                  <c:v>2934.64</c:v>
                </c:pt>
                <c:pt idx="18735">
                  <c:v>2934.66</c:v>
                </c:pt>
                <c:pt idx="18736">
                  <c:v>2934.68</c:v>
                </c:pt>
                <c:pt idx="18737">
                  <c:v>2934.7</c:v>
                </c:pt>
                <c:pt idx="18738">
                  <c:v>2934.72</c:v>
                </c:pt>
                <c:pt idx="18739">
                  <c:v>2934.74</c:v>
                </c:pt>
                <c:pt idx="18740">
                  <c:v>2934.7599999999998</c:v>
                </c:pt>
                <c:pt idx="18741">
                  <c:v>2934.7799999999997</c:v>
                </c:pt>
                <c:pt idx="18742">
                  <c:v>2934.8</c:v>
                </c:pt>
                <c:pt idx="18743">
                  <c:v>2934.82</c:v>
                </c:pt>
                <c:pt idx="18744">
                  <c:v>2934.84</c:v>
                </c:pt>
                <c:pt idx="18745">
                  <c:v>2934.86</c:v>
                </c:pt>
                <c:pt idx="18746">
                  <c:v>2934.88</c:v>
                </c:pt>
                <c:pt idx="18747">
                  <c:v>2934.9</c:v>
                </c:pt>
                <c:pt idx="18748">
                  <c:v>2934.92</c:v>
                </c:pt>
                <c:pt idx="18749">
                  <c:v>2934.94</c:v>
                </c:pt>
                <c:pt idx="18750">
                  <c:v>2934.96</c:v>
                </c:pt>
                <c:pt idx="18751">
                  <c:v>2934.98</c:v>
                </c:pt>
                <c:pt idx="18752">
                  <c:v>2935</c:v>
                </c:pt>
                <c:pt idx="18753">
                  <c:v>2935.02</c:v>
                </c:pt>
                <c:pt idx="18754">
                  <c:v>2935.04</c:v>
                </c:pt>
                <c:pt idx="18755">
                  <c:v>2935.06</c:v>
                </c:pt>
                <c:pt idx="18756">
                  <c:v>2935.08</c:v>
                </c:pt>
                <c:pt idx="18757">
                  <c:v>2935.1</c:v>
                </c:pt>
                <c:pt idx="18758">
                  <c:v>2935.12</c:v>
                </c:pt>
                <c:pt idx="18759">
                  <c:v>2935.14</c:v>
                </c:pt>
                <c:pt idx="18760">
                  <c:v>2935.16</c:v>
                </c:pt>
                <c:pt idx="18761">
                  <c:v>2935.18</c:v>
                </c:pt>
                <c:pt idx="18762">
                  <c:v>2935.2</c:v>
                </c:pt>
                <c:pt idx="18763">
                  <c:v>2935.22</c:v>
                </c:pt>
                <c:pt idx="18764">
                  <c:v>2935.24</c:v>
                </c:pt>
                <c:pt idx="18765">
                  <c:v>2935.2599999999998</c:v>
                </c:pt>
                <c:pt idx="18766">
                  <c:v>2935.2799999999997</c:v>
                </c:pt>
                <c:pt idx="18767">
                  <c:v>2935.3</c:v>
                </c:pt>
                <c:pt idx="18768">
                  <c:v>2935.32</c:v>
                </c:pt>
                <c:pt idx="18769">
                  <c:v>2935.34</c:v>
                </c:pt>
                <c:pt idx="18770">
                  <c:v>2935.36</c:v>
                </c:pt>
                <c:pt idx="18771">
                  <c:v>2935.38</c:v>
                </c:pt>
                <c:pt idx="18772">
                  <c:v>2935.4</c:v>
                </c:pt>
                <c:pt idx="18773">
                  <c:v>2935.42</c:v>
                </c:pt>
                <c:pt idx="18774">
                  <c:v>2935.44</c:v>
                </c:pt>
                <c:pt idx="18775">
                  <c:v>2935.46</c:v>
                </c:pt>
                <c:pt idx="18776">
                  <c:v>2935.48</c:v>
                </c:pt>
                <c:pt idx="18777">
                  <c:v>2935.5</c:v>
                </c:pt>
                <c:pt idx="18778">
                  <c:v>2935.52</c:v>
                </c:pt>
                <c:pt idx="18779">
                  <c:v>2935.54</c:v>
                </c:pt>
                <c:pt idx="18780">
                  <c:v>2935.56</c:v>
                </c:pt>
                <c:pt idx="18781">
                  <c:v>2935.58</c:v>
                </c:pt>
                <c:pt idx="18782">
                  <c:v>2935.6</c:v>
                </c:pt>
                <c:pt idx="18783">
                  <c:v>2935.62</c:v>
                </c:pt>
                <c:pt idx="18784">
                  <c:v>2935.64</c:v>
                </c:pt>
                <c:pt idx="18785">
                  <c:v>2935.66</c:v>
                </c:pt>
                <c:pt idx="18786">
                  <c:v>2935.68</c:v>
                </c:pt>
                <c:pt idx="18787">
                  <c:v>2935.7</c:v>
                </c:pt>
                <c:pt idx="18788">
                  <c:v>2935.72</c:v>
                </c:pt>
                <c:pt idx="18789">
                  <c:v>2935.74</c:v>
                </c:pt>
                <c:pt idx="18790">
                  <c:v>2935.7599999999998</c:v>
                </c:pt>
                <c:pt idx="18791">
                  <c:v>2935.7799999999997</c:v>
                </c:pt>
                <c:pt idx="18792">
                  <c:v>2935.8</c:v>
                </c:pt>
                <c:pt idx="18793">
                  <c:v>2935.82</c:v>
                </c:pt>
                <c:pt idx="18794">
                  <c:v>2935.84</c:v>
                </c:pt>
                <c:pt idx="18795">
                  <c:v>2935.86</c:v>
                </c:pt>
                <c:pt idx="18796">
                  <c:v>2935.88</c:v>
                </c:pt>
                <c:pt idx="18797">
                  <c:v>2935.9</c:v>
                </c:pt>
                <c:pt idx="18798">
                  <c:v>2935.92</c:v>
                </c:pt>
                <c:pt idx="18799">
                  <c:v>2935.94</c:v>
                </c:pt>
                <c:pt idx="18800">
                  <c:v>2935.96</c:v>
                </c:pt>
                <c:pt idx="18801">
                  <c:v>2935.98</c:v>
                </c:pt>
                <c:pt idx="18802">
                  <c:v>2936</c:v>
                </c:pt>
                <c:pt idx="18803">
                  <c:v>2936.02</c:v>
                </c:pt>
                <c:pt idx="18804">
                  <c:v>2936.04</c:v>
                </c:pt>
                <c:pt idx="18805">
                  <c:v>2936.06</c:v>
                </c:pt>
                <c:pt idx="18806">
                  <c:v>2936.08</c:v>
                </c:pt>
                <c:pt idx="18807">
                  <c:v>2936.1</c:v>
                </c:pt>
                <c:pt idx="18808">
                  <c:v>2936.12</c:v>
                </c:pt>
                <c:pt idx="18809">
                  <c:v>2936.14</c:v>
                </c:pt>
                <c:pt idx="18810">
                  <c:v>2936.16</c:v>
                </c:pt>
                <c:pt idx="18811">
                  <c:v>2936.18</c:v>
                </c:pt>
                <c:pt idx="18812">
                  <c:v>2936.2</c:v>
                </c:pt>
                <c:pt idx="18813">
                  <c:v>2936.22</c:v>
                </c:pt>
                <c:pt idx="18814">
                  <c:v>2936.24</c:v>
                </c:pt>
                <c:pt idx="18815">
                  <c:v>2936.2599999999998</c:v>
                </c:pt>
                <c:pt idx="18816">
                  <c:v>2936.2799999999997</c:v>
                </c:pt>
                <c:pt idx="18817">
                  <c:v>2936.3</c:v>
                </c:pt>
                <c:pt idx="18818">
                  <c:v>2936.32</c:v>
                </c:pt>
                <c:pt idx="18819">
                  <c:v>2936.34</c:v>
                </c:pt>
                <c:pt idx="18820">
                  <c:v>2936.36</c:v>
                </c:pt>
                <c:pt idx="18821">
                  <c:v>2936.38</c:v>
                </c:pt>
                <c:pt idx="18822">
                  <c:v>2936.4</c:v>
                </c:pt>
                <c:pt idx="18823">
                  <c:v>2936.42</c:v>
                </c:pt>
                <c:pt idx="18824">
                  <c:v>2936.44</c:v>
                </c:pt>
                <c:pt idx="18825">
                  <c:v>2936.46</c:v>
                </c:pt>
                <c:pt idx="18826">
                  <c:v>2936.48</c:v>
                </c:pt>
                <c:pt idx="18827">
                  <c:v>2936.5</c:v>
                </c:pt>
                <c:pt idx="18828">
                  <c:v>2936.52</c:v>
                </c:pt>
                <c:pt idx="18829">
                  <c:v>2936.54</c:v>
                </c:pt>
                <c:pt idx="18830">
                  <c:v>2936.56</c:v>
                </c:pt>
                <c:pt idx="18831">
                  <c:v>2936.58</c:v>
                </c:pt>
                <c:pt idx="18832">
                  <c:v>2936.6</c:v>
                </c:pt>
                <c:pt idx="18833">
                  <c:v>2936.62</c:v>
                </c:pt>
                <c:pt idx="18834">
                  <c:v>2936.64</c:v>
                </c:pt>
                <c:pt idx="18835">
                  <c:v>2936.66</c:v>
                </c:pt>
                <c:pt idx="18836">
                  <c:v>2936.68</c:v>
                </c:pt>
                <c:pt idx="18837">
                  <c:v>2936.7</c:v>
                </c:pt>
                <c:pt idx="18838">
                  <c:v>2936.72</c:v>
                </c:pt>
                <c:pt idx="18839">
                  <c:v>2936.74</c:v>
                </c:pt>
                <c:pt idx="18840">
                  <c:v>2936.7599999999998</c:v>
                </c:pt>
                <c:pt idx="18841">
                  <c:v>2936.7799999999997</c:v>
                </c:pt>
                <c:pt idx="18842">
                  <c:v>2936.8</c:v>
                </c:pt>
                <c:pt idx="18843">
                  <c:v>2936.82</c:v>
                </c:pt>
                <c:pt idx="18844">
                  <c:v>2936.84</c:v>
                </c:pt>
                <c:pt idx="18845">
                  <c:v>2936.86</c:v>
                </c:pt>
                <c:pt idx="18846">
                  <c:v>2936.88</c:v>
                </c:pt>
                <c:pt idx="18847">
                  <c:v>2936.9</c:v>
                </c:pt>
                <c:pt idx="18848">
                  <c:v>2936.92</c:v>
                </c:pt>
                <c:pt idx="18849">
                  <c:v>2936.94</c:v>
                </c:pt>
                <c:pt idx="18850">
                  <c:v>2936.96</c:v>
                </c:pt>
                <c:pt idx="18851">
                  <c:v>2936.98</c:v>
                </c:pt>
                <c:pt idx="18852">
                  <c:v>2937</c:v>
                </c:pt>
                <c:pt idx="18853">
                  <c:v>2937.02</c:v>
                </c:pt>
                <c:pt idx="18854">
                  <c:v>2937.04</c:v>
                </c:pt>
                <c:pt idx="18855">
                  <c:v>2937.06</c:v>
                </c:pt>
                <c:pt idx="18856">
                  <c:v>2937.08</c:v>
                </c:pt>
                <c:pt idx="18857">
                  <c:v>2937.1</c:v>
                </c:pt>
                <c:pt idx="18858">
                  <c:v>2937.12</c:v>
                </c:pt>
                <c:pt idx="18859">
                  <c:v>2937.14</c:v>
                </c:pt>
                <c:pt idx="18860">
                  <c:v>2937.16</c:v>
                </c:pt>
                <c:pt idx="18861">
                  <c:v>2937.18</c:v>
                </c:pt>
                <c:pt idx="18862">
                  <c:v>2937.2</c:v>
                </c:pt>
                <c:pt idx="18863">
                  <c:v>2937.22</c:v>
                </c:pt>
                <c:pt idx="18864">
                  <c:v>2937.24</c:v>
                </c:pt>
                <c:pt idx="18865">
                  <c:v>2937.2599999999998</c:v>
                </c:pt>
                <c:pt idx="18866">
                  <c:v>2937.2799999999997</c:v>
                </c:pt>
                <c:pt idx="18867">
                  <c:v>2937.3</c:v>
                </c:pt>
                <c:pt idx="18868">
                  <c:v>2937.32</c:v>
                </c:pt>
                <c:pt idx="18869">
                  <c:v>2937.34</c:v>
                </c:pt>
                <c:pt idx="18870">
                  <c:v>2937.36</c:v>
                </c:pt>
                <c:pt idx="18871">
                  <c:v>2937.38</c:v>
                </c:pt>
                <c:pt idx="18872">
                  <c:v>2937.4</c:v>
                </c:pt>
                <c:pt idx="18873">
                  <c:v>2937.42</c:v>
                </c:pt>
                <c:pt idx="18874">
                  <c:v>2937.44</c:v>
                </c:pt>
                <c:pt idx="18875">
                  <c:v>2937.46</c:v>
                </c:pt>
                <c:pt idx="18876">
                  <c:v>2937.48</c:v>
                </c:pt>
                <c:pt idx="18877">
                  <c:v>2937.5</c:v>
                </c:pt>
                <c:pt idx="18878">
                  <c:v>2937.52</c:v>
                </c:pt>
                <c:pt idx="18879">
                  <c:v>2937.54</c:v>
                </c:pt>
                <c:pt idx="18880">
                  <c:v>2937.56</c:v>
                </c:pt>
                <c:pt idx="18881">
                  <c:v>2937.58</c:v>
                </c:pt>
                <c:pt idx="18882">
                  <c:v>2937.6</c:v>
                </c:pt>
                <c:pt idx="18883">
                  <c:v>2937.62</c:v>
                </c:pt>
                <c:pt idx="18884">
                  <c:v>2937.64</c:v>
                </c:pt>
                <c:pt idx="18885">
                  <c:v>2937.66</c:v>
                </c:pt>
                <c:pt idx="18886">
                  <c:v>2937.68</c:v>
                </c:pt>
                <c:pt idx="18887">
                  <c:v>2937.7</c:v>
                </c:pt>
                <c:pt idx="18888">
                  <c:v>2937.72</c:v>
                </c:pt>
                <c:pt idx="18889">
                  <c:v>2937.74</c:v>
                </c:pt>
                <c:pt idx="18890">
                  <c:v>2937.7599999999998</c:v>
                </c:pt>
                <c:pt idx="18891">
                  <c:v>2937.7799999999997</c:v>
                </c:pt>
                <c:pt idx="18892">
                  <c:v>2937.8</c:v>
                </c:pt>
                <c:pt idx="18893">
                  <c:v>2937.82</c:v>
                </c:pt>
                <c:pt idx="18894">
                  <c:v>2937.84</c:v>
                </c:pt>
                <c:pt idx="18895">
                  <c:v>2937.86</c:v>
                </c:pt>
                <c:pt idx="18896">
                  <c:v>2937.88</c:v>
                </c:pt>
                <c:pt idx="18897">
                  <c:v>2937.9</c:v>
                </c:pt>
                <c:pt idx="18898">
                  <c:v>2937.92</c:v>
                </c:pt>
                <c:pt idx="18899">
                  <c:v>2937.94</c:v>
                </c:pt>
                <c:pt idx="18900">
                  <c:v>2937.96</c:v>
                </c:pt>
                <c:pt idx="18901">
                  <c:v>2937.98</c:v>
                </c:pt>
                <c:pt idx="18902">
                  <c:v>2938</c:v>
                </c:pt>
                <c:pt idx="18903">
                  <c:v>2938.02</c:v>
                </c:pt>
                <c:pt idx="18904">
                  <c:v>2938.04</c:v>
                </c:pt>
                <c:pt idx="18905">
                  <c:v>2938.06</c:v>
                </c:pt>
                <c:pt idx="18906">
                  <c:v>2938.08</c:v>
                </c:pt>
                <c:pt idx="18907">
                  <c:v>2938.1</c:v>
                </c:pt>
                <c:pt idx="18908">
                  <c:v>2938.12</c:v>
                </c:pt>
                <c:pt idx="18909">
                  <c:v>2938.14</c:v>
                </c:pt>
                <c:pt idx="18910">
                  <c:v>2938.16</c:v>
                </c:pt>
                <c:pt idx="18911">
                  <c:v>2938.18</c:v>
                </c:pt>
                <c:pt idx="18912">
                  <c:v>2938.2</c:v>
                </c:pt>
                <c:pt idx="18913">
                  <c:v>2938.22</c:v>
                </c:pt>
                <c:pt idx="18914">
                  <c:v>2938.24</c:v>
                </c:pt>
                <c:pt idx="18915">
                  <c:v>2938.2599999999998</c:v>
                </c:pt>
                <c:pt idx="18916">
                  <c:v>2938.2799999999997</c:v>
                </c:pt>
                <c:pt idx="18917">
                  <c:v>2938.3</c:v>
                </c:pt>
                <c:pt idx="18918">
                  <c:v>2938.32</c:v>
                </c:pt>
                <c:pt idx="18919">
                  <c:v>2938.34</c:v>
                </c:pt>
                <c:pt idx="18920">
                  <c:v>2938.36</c:v>
                </c:pt>
                <c:pt idx="18921">
                  <c:v>2938.38</c:v>
                </c:pt>
                <c:pt idx="18922">
                  <c:v>2938.4</c:v>
                </c:pt>
                <c:pt idx="18923">
                  <c:v>2938.42</c:v>
                </c:pt>
                <c:pt idx="18924">
                  <c:v>2938.44</c:v>
                </c:pt>
                <c:pt idx="18925">
                  <c:v>2938.46</c:v>
                </c:pt>
                <c:pt idx="18926">
                  <c:v>2938.48</c:v>
                </c:pt>
                <c:pt idx="18927">
                  <c:v>2938.5</c:v>
                </c:pt>
                <c:pt idx="18928">
                  <c:v>2938.52</c:v>
                </c:pt>
                <c:pt idx="18929">
                  <c:v>2938.54</c:v>
                </c:pt>
                <c:pt idx="18930">
                  <c:v>2938.56</c:v>
                </c:pt>
                <c:pt idx="18931">
                  <c:v>2938.58</c:v>
                </c:pt>
                <c:pt idx="18932">
                  <c:v>2938.6</c:v>
                </c:pt>
                <c:pt idx="18933">
                  <c:v>2938.62</c:v>
                </c:pt>
                <c:pt idx="18934">
                  <c:v>2938.64</c:v>
                </c:pt>
                <c:pt idx="18935">
                  <c:v>2938.66</c:v>
                </c:pt>
                <c:pt idx="18936">
                  <c:v>2938.68</c:v>
                </c:pt>
                <c:pt idx="18937">
                  <c:v>2938.7</c:v>
                </c:pt>
                <c:pt idx="18938">
                  <c:v>2938.72</c:v>
                </c:pt>
                <c:pt idx="18939">
                  <c:v>2938.74</c:v>
                </c:pt>
                <c:pt idx="18940">
                  <c:v>2938.7599999999998</c:v>
                </c:pt>
                <c:pt idx="18941">
                  <c:v>2938.7799999999997</c:v>
                </c:pt>
                <c:pt idx="18942">
                  <c:v>2938.8</c:v>
                </c:pt>
                <c:pt idx="18943">
                  <c:v>2938.82</c:v>
                </c:pt>
                <c:pt idx="18944">
                  <c:v>2938.84</c:v>
                </c:pt>
                <c:pt idx="18945">
                  <c:v>2938.86</c:v>
                </c:pt>
                <c:pt idx="18946">
                  <c:v>2938.88</c:v>
                </c:pt>
                <c:pt idx="18947">
                  <c:v>2938.9</c:v>
                </c:pt>
                <c:pt idx="18948">
                  <c:v>2938.92</c:v>
                </c:pt>
                <c:pt idx="18949">
                  <c:v>2938.94</c:v>
                </c:pt>
                <c:pt idx="18950">
                  <c:v>2938.96</c:v>
                </c:pt>
                <c:pt idx="18951">
                  <c:v>2938.98</c:v>
                </c:pt>
                <c:pt idx="18952">
                  <c:v>2939</c:v>
                </c:pt>
                <c:pt idx="18953">
                  <c:v>2939.02</c:v>
                </c:pt>
                <c:pt idx="18954">
                  <c:v>2939.04</c:v>
                </c:pt>
                <c:pt idx="18955">
                  <c:v>2939.06</c:v>
                </c:pt>
                <c:pt idx="18956">
                  <c:v>2939.08</c:v>
                </c:pt>
                <c:pt idx="18957">
                  <c:v>2939.1</c:v>
                </c:pt>
                <c:pt idx="18958">
                  <c:v>2939.12</c:v>
                </c:pt>
                <c:pt idx="18959">
                  <c:v>2939.14</c:v>
                </c:pt>
                <c:pt idx="18960">
                  <c:v>2939.16</c:v>
                </c:pt>
                <c:pt idx="18961">
                  <c:v>2939.18</c:v>
                </c:pt>
                <c:pt idx="18962">
                  <c:v>2939.2</c:v>
                </c:pt>
                <c:pt idx="18963">
                  <c:v>2939.22</c:v>
                </c:pt>
                <c:pt idx="18964">
                  <c:v>2939.24</c:v>
                </c:pt>
                <c:pt idx="18965">
                  <c:v>2939.2599999999998</c:v>
                </c:pt>
                <c:pt idx="18966">
                  <c:v>2939.2799999999997</c:v>
                </c:pt>
                <c:pt idx="18967">
                  <c:v>2939.3</c:v>
                </c:pt>
                <c:pt idx="18968">
                  <c:v>2939.32</c:v>
                </c:pt>
                <c:pt idx="18969">
                  <c:v>2939.34</c:v>
                </c:pt>
                <c:pt idx="18970">
                  <c:v>2939.36</c:v>
                </c:pt>
                <c:pt idx="18971">
                  <c:v>2939.38</c:v>
                </c:pt>
                <c:pt idx="18972">
                  <c:v>2939.4</c:v>
                </c:pt>
                <c:pt idx="18973">
                  <c:v>2939.42</c:v>
                </c:pt>
                <c:pt idx="18974">
                  <c:v>2939.44</c:v>
                </c:pt>
                <c:pt idx="18975">
                  <c:v>2939.46</c:v>
                </c:pt>
                <c:pt idx="18976">
                  <c:v>2939.48</c:v>
                </c:pt>
                <c:pt idx="18977">
                  <c:v>2939.5</c:v>
                </c:pt>
                <c:pt idx="18978">
                  <c:v>2939.52</c:v>
                </c:pt>
                <c:pt idx="18979">
                  <c:v>2939.54</c:v>
                </c:pt>
                <c:pt idx="18980">
                  <c:v>2939.56</c:v>
                </c:pt>
                <c:pt idx="18981">
                  <c:v>2939.58</c:v>
                </c:pt>
                <c:pt idx="18982">
                  <c:v>2939.6</c:v>
                </c:pt>
                <c:pt idx="18983">
                  <c:v>2939.62</c:v>
                </c:pt>
                <c:pt idx="18984">
                  <c:v>2939.64</c:v>
                </c:pt>
                <c:pt idx="18985">
                  <c:v>2939.66</c:v>
                </c:pt>
                <c:pt idx="18986">
                  <c:v>2939.68</c:v>
                </c:pt>
                <c:pt idx="18987">
                  <c:v>2939.7</c:v>
                </c:pt>
                <c:pt idx="18988">
                  <c:v>2939.72</c:v>
                </c:pt>
                <c:pt idx="18989">
                  <c:v>2939.74</c:v>
                </c:pt>
                <c:pt idx="18990">
                  <c:v>2939.7599999999998</c:v>
                </c:pt>
                <c:pt idx="18991">
                  <c:v>2939.7799999999997</c:v>
                </c:pt>
                <c:pt idx="18992">
                  <c:v>2939.8</c:v>
                </c:pt>
                <c:pt idx="18993">
                  <c:v>2939.82</c:v>
                </c:pt>
                <c:pt idx="18994">
                  <c:v>2939.84</c:v>
                </c:pt>
                <c:pt idx="18995">
                  <c:v>2939.86</c:v>
                </c:pt>
                <c:pt idx="18996">
                  <c:v>2939.88</c:v>
                </c:pt>
                <c:pt idx="18997">
                  <c:v>2939.9</c:v>
                </c:pt>
                <c:pt idx="18998">
                  <c:v>2939.92</c:v>
                </c:pt>
                <c:pt idx="18999">
                  <c:v>2939.94</c:v>
                </c:pt>
                <c:pt idx="19000">
                  <c:v>2939.96</c:v>
                </c:pt>
                <c:pt idx="19001">
                  <c:v>2939.98</c:v>
                </c:pt>
                <c:pt idx="19002">
                  <c:v>2940</c:v>
                </c:pt>
                <c:pt idx="19003">
                  <c:v>2940.02</c:v>
                </c:pt>
                <c:pt idx="19004">
                  <c:v>2940.04</c:v>
                </c:pt>
                <c:pt idx="19005">
                  <c:v>2940.06</c:v>
                </c:pt>
                <c:pt idx="19006">
                  <c:v>2940.08</c:v>
                </c:pt>
                <c:pt idx="19007">
                  <c:v>2940.1</c:v>
                </c:pt>
                <c:pt idx="19008">
                  <c:v>2940.12</c:v>
                </c:pt>
                <c:pt idx="19009">
                  <c:v>2940.14</c:v>
                </c:pt>
                <c:pt idx="19010">
                  <c:v>2940.16</c:v>
                </c:pt>
                <c:pt idx="19011">
                  <c:v>2940.18</c:v>
                </c:pt>
                <c:pt idx="19012">
                  <c:v>2940.2</c:v>
                </c:pt>
                <c:pt idx="19013">
                  <c:v>2940.22</c:v>
                </c:pt>
                <c:pt idx="19014">
                  <c:v>2940.24</c:v>
                </c:pt>
                <c:pt idx="19015">
                  <c:v>2940.2599999999998</c:v>
                </c:pt>
                <c:pt idx="19016">
                  <c:v>2940.2799999999997</c:v>
                </c:pt>
                <c:pt idx="19017">
                  <c:v>2940.3</c:v>
                </c:pt>
                <c:pt idx="19018">
                  <c:v>2940.32</c:v>
                </c:pt>
                <c:pt idx="19019">
                  <c:v>2940.34</c:v>
                </c:pt>
                <c:pt idx="19020">
                  <c:v>2940.36</c:v>
                </c:pt>
                <c:pt idx="19021">
                  <c:v>2940.38</c:v>
                </c:pt>
                <c:pt idx="19022">
                  <c:v>2940.4</c:v>
                </c:pt>
                <c:pt idx="19023">
                  <c:v>2940.42</c:v>
                </c:pt>
                <c:pt idx="19024">
                  <c:v>2940.44</c:v>
                </c:pt>
                <c:pt idx="19025">
                  <c:v>2940.46</c:v>
                </c:pt>
                <c:pt idx="19026">
                  <c:v>2940.48</c:v>
                </c:pt>
                <c:pt idx="19027">
                  <c:v>2940.5</c:v>
                </c:pt>
                <c:pt idx="19028">
                  <c:v>2940.52</c:v>
                </c:pt>
                <c:pt idx="19029">
                  <c:v>2940.54</c:v>
                </c:pt>
                <c:pt idx="19030">
                  <c:v>2940.56</c:v>
                </c:pt>
                <c:pt idx="19031">
                  <c:v>2940.58</c:v>
                </c:pt>
                <c:pt idx="19032">
                  <c:v>2940.6</c:v>
                </c:pt>
                <c:pt idx="19033">
                  <c:v>2940.62</c:v>
                </c:pt>
                <c:pt idx="19034">
                  <c:v>2940.64</c:v>
                </c:pt>
                <c:pt idx="19035">
                  <c:v>2940.66</c:v>
                </c:pt>
                <c:pt idx="19036">
                  <c:v>2940.68</c:v>
                </c:pt>
                <c:pt idx="19037">
                  <c:v>2940.7</c:v>
                </c:pt>
                <c:pt idx="19038">
                  <c:v>2940.72</c:v>
                </c:pt>
                <c:pt idx="19039">
                  <c:v>2940.74</c:v>
                </c:pt>
                <c:pt idx="19040">
                  <c:v>2940.7599999999998</c:v>
                </c:pt>
                <c:pt idx="19041">
                  <c:v>2940.7799999999997</c:v>
                </c:pt>
                <c:pt idx="19042">
                  <c:v>2940.8</c:v>
                </c:pt>
                <c:pt idx="19043">
                  <c:v>2940.82</c:v>
                </c:pt>
                <c:pt idx="19044">
                  <c:v>2940.84</c:v>
                </c:pt>
                <c:pt idx="19045">
                  <c:v>2940.86</c:v>
                </c:pt>
                <c:pt idx="19046">
                  <c:v>2940.88</c:v>
                </c:pt>
                <c:pt idx="19047">
                  <c:v>2940.9</c:v>
                </c:pt>
                <c:pt idx="19048">
                  <c:v>2940.92</c:v>
                </c:pt>
                <c:pt idx="19049">
                  <c:v>2940.94</c:v>
                </c:pt>
                <c:pt idx="19050">
                  <c:v>2940.96</c:v>
                </c:pt>
                <c:pt idx="19051">
                  <c:v>2940.98</c:v>
                </c:pt>
                <c:pt idx="19052">
                  <c:v>2941</c:v>
                </c:pt>
                <c:pt idx="19053">
                  <c:v>2941.02</c:v>
                </c:pt>
                <c:pt idx="19054">
                  <c:v>2941.04</c:v>
                </c:pt>
                <c:pt idx="19055">
                  <c:v>2941.06</c:v>
                </c:pt>
                <c:pt idx="19056">
                  <c:v>2941.08</c:v>
                </c:pt>
                <c:pt idx="19057">
                  <c:v>2941.1</c:v>
                </c:pt>
                <c:pt idx="19058">
                  <c:v>2941.12</c:v>
                </c:pt>
                <c:pt idx="19059">
                  <c:v>2941.14</c:v>
                </c:pt>
                <c:pt idx="19060">
                  <c:v>2941.16</c:v>
                </c:pt>
                <c:pt idx="19061">
                  <c:v>2941.18</c:v>
                </c:pt>
                <c:pt idx="19062">
                  <c:v>2941.2</c:v>
                </c:pt>
                <c:pt idx="19063">
                  <c:v>2941.22</c:v>
                </c:pt>
                <c:pt idx="19064">
                  <c:v>2941.24</c:v>
                </c:pt>
                <c:pt idx="19065">
                  <c:v>2941.2599999999998</c:v>
                </c:pt>
                <c:pt idx="19066">
                  <c:v>2941.2799999999997</c:v>
                </c:pt>
                <c:pt idx="19067">
                  <c:v>2941.3</c:v>
                </c:pt>
                <c:pt idx="19068">
                  <c:v>2941.32</c:v>
                </c:pt>
                <c:pt idx="19069">
                  <c:v>2941.34</c:v>
                </c:pt>
                <c:pt idx="19070">
                  <c:v>2941.36</c:v>
                </c:pt>
                <c:pt idx="19071">
                  <c:v>2941.38</c:v>
                </c:pt>
                <c:pt idx="19072">
                  <c:v>2941.4</c:v>
                </c:pt>
                <c:pt idx="19073">
                  <c:v>2941.42</c:v>
                </c:pt>
                <c:pt idx="19074">
                  <c:v>2941.44</c:v>
                </c:pt>
                <c:pt idx="19075">
                  <c:v>2941.46</c:v>
                </c:pt>
                <c:pt idx="19076">
                  <c:v>2941.48</c:v>
                </c:pt>
                <c:pt idx="19077">
                  <c:v>2941.5</c:v>
                </c:pt>
                <c:pt idx="19078">
                  <c:v>2941.52</c:v>
                </c:pt>
                <c:pt idx="19079">
                  <c:v>2941.54</c:v>
                </c:pt>
                <c:pt idx="19080">
                  <c:v>2941.56</c:v>
                </c:pt>
                <c:pt idx="19081">
                  <c:v>2941.58</c:v>
                </c:pt>
                <c:pt idx="19082">
                  <c:v>2941.6</c:v>
                </c:pt>
                <c:pt idx="19083">
                  <c:v>2941.62</c:v>
                </c:pt>
                <c:pt idx="19084">
                  <c:v>2941.64</c:v>
                </c:pt>
                <c:pt idx="19085">
                  <c:v>2941.66</c:v>
                </c:pt>
                <c:pt idx="19086">
                  <c:v>2941.68</c:v>
                </c:pt>
                <c:pt idx="19087">
                  <c:v>2941.7</c:v>
                </c:pt>
                <c:pt idx="19088">
                  <c:v>2941.72</c:v>
                </c:pt>
                <c:pt idx="19089">
                  <c:v>2941.74</c:v>
                </c:pt>
                <c:pt idx="19090">
                  <c:v>2941.7599999999998</c:v>
                </c:pt>
                <c:pt idx="19091">
                  <c:v>2941.7799999999997</c:v>
                </c:pt>
                <c:pt idx="19092">
                  <c:v>2941.8</c:v>
                </c:pt>
                <c:pt idx="19093">
                  <c:v>2941.82</c:v>
                </c:pt>
                <c:pt idx="19094">
                  <c:v>2941.84</c:v>
                </c:pt>
                <c:pt idx="19095">
                  <c:v>2941.86</c:v>
                </c:pt>
                <c:pt idx="19096">
                  <c:v>2941.88</c:v>
                </c:pt>
                <c:pt idx="19097">
                  <c:v>2941.9</c:v>
                </c:pt>
                <c:pt idx="19098">
                  <c:v>2941.92</c:v>
                </c:pt>
                <c:pt idx="19099">
                  <c:v>2941.94</c:v>
                </c:pt>
                <c:pt idx="19100">
                  <c:v>2941.96</c:v>
                </c:pt>
                <c:pt idx="19101">
                  <c:v>2941.98</c:v>
                </c:pt>
                <c:pt idx="19102">
                  <c:v>2942</c:v>
                </c:pt>
                <c:pt idx="19103">
                  <c:v>2942.02</c:v>
                </c:pt>
                <c:pt idx="19104">
                  <c:v>2942.04</c:v>
                </c:pt>
                <c:pt idx="19105">
                  <c:v>2942.06</c:v>
                </c:pt>
                <c:pt idx="19106">
                  <c:v>2942.08</c:v>
                </c:pt>
                <c:pt idx="19107">
                  <c:v>2942.1</c:v>
                </c:pt>
                <c:pt idx="19108">
                  <c:v>2942.12</c:v>
                </c:pt>
                <c:pt idx="19109">
                  <c:v>2942.14</c:v>
                </c:pt>
                <c:pt idx="19110">
                  <c:v>2942.16</c:v>
                </c:pt>
                <c:pt idx="19111">
                  <c:v>2942.18</c:v>
                </c:pt>
                <c:pt idx="19112">
                  <c:v>2942.2</c:v>
                </c:pt>
                <c:pt idx="19113">
                  <c:v>2942.22</c:v>
                </c:pt>
                <c:pt idx="19114">
                  <c:v>2942.24</c:v>
                </c:pt>
                <c:pt idx="19115">
                  <c:v>2942.2599999999998</c:v>
                </c:pt>
                <c:pt idx="19116">
                  <c:v>2942.2799999999997</c:v>
                </c:pt>
                <c:pt idx="19117">
                  <c:v>2942.3</c:v>
                </c:pt>
                <c:pt idx="19118">
                  <c:v>2942.32</c:v>
                </c:pt>
                <c:pt idx="19119">
                  <c:v>2942.34</c:v>
                </c:pt>
                <c:pt idx="19120">
                  <c:v>2942.36</c:v>
                </c:pt>
                <c:pt idx="19121">
                  <c:v>2942.38</c:v>
                </c:pt>
                <c:pt idx="19122">
                  <c:v>2942.4</c:v>
                </c:pt>
                <c:pt idx="19123">
                  <c:v>2942.42</c:v>
                </c:pt>
                <c:pt idx="19124">
                  <c:v>2942.44</c:v>
                </c:pt>
                <c:pt idx="19125">
                  <c:v>2942.46</c:v>
                </c:pt>
                <c:pt idx="19126">
                  <c:v>2942.48</c:v>
                </c:pt>
                <c:pt idx="19127">
                  <c:v>2942.5</c:v>
                </c:pt>
                <c:pt idx="19128">
                  <c:v>2942.52</c:v>
                </c:pt>
                <c:pt idx="19129">
                  <c:v>2942.54</c:v>
                </c:pt>
                <c:pt idx="19130">
                  <c:v>2942.56</c:v>
                </c:pt>
                <c:pt idx="19131">
                  <c:v>2942.58</c:v>
                </c:pt>
                <c:pt idx="19132">
                  <c:v>2942.6</c:v>
                </c:pt>
                <c:pt idx="19133">
                  <c:v>2942.62</c:v>
                </c:pt>
                <c:pt idx="19134">
                  <c:v>2942.64</c:v>
                </c:pt>
                <c:pt idx="19135">
                  <c:v>2942.66</c:v>
                </c:pt>
                <c:pt idx="19136">
                  <c:v>2942.68</c:v>
                </c:pt>
                <c:pt idx="19137">
                  <c:v>2942.7</c:v>
                </c:pt>
                <c:pt idx="19138">
                  <c:v>2942.72</c:v>
                </c:pt>
                <c:pt idx="19139">
                  <c:v>2942.74</c:v>
                </c:pt>
                <c:pt idx="19140">
                  <c:v>2942.7599999999998</c:v>
                </c:pt>
                <c:pt idx="19141">
                  <c:v>2942.7799999999997</c:v>
                </c:pt>
                <c:pt idx="19142">
                  <c:v>2942.8</c:v>
                </c:pt>
                <c:pt idx="19143">
                  <c:v>2942.82</c:v>
                </c:pt>
                <c:pt idx="19144">
                  <c:v>2942.84</c:v>
                </c:pt>
                <c:pt idx="19145">
                  <c:v>2942.86</c:v>
                </c:pt>
                <c:pt idx="19146">
                  <c:v>2942.88</c:v>
                </c:pt>
                <c:pt idx="19147">
                  <c:v>2942.9</c:v>
                </c:pt>
                <c:pt idx="19148">
                  <c:v>2942.92</c:v>
                </c:pt>
                <c:pt idx="19149">
                  <c:v>2942.94</c:v>
                </c:pt>
                <c:pt idx="19150">
                  <c:v>2942.96</c:v>
                </c:pt>
                <c:pt idx="19151">
                  <c:v>2942.98</c:v>
                </c:pt>
                <c:pt idx="19152">
                  <c:v>2943</c:v>
                </c:pt>
                <c:pt idx="19153">
                  <c:v>2943.02</c:v>
                </c:pt>
                <c:pt idx="19154">
                  <c:v>2943.04</c:v>
                </c:pt>
                <c:pt idx="19155">
                  <c:v>2943.06</c:v>
                </c:pt>
                <c:pt idx="19156">
                  <c:v>2943.08</c:v>
                </c:pt>
                <c:pt idx="19157">
                  <c:v>2943.1</c:v>
                </c:pt>
                <c:pt idx="19158">
                  <c:v>2943.12</c:v>
                </c:pt>
                <c:pt idx="19159">
                  <c:v>2943.14</c:v>
                </c:pt>
                <c:pt idx="19160">
                  <c:v>2943.16</c:v>
                </c:pt>
                <c:pt idx="19161">
                  <c:v>2943.18</c:v>
                </c:pt>
                <c:pt idx="19162">
                  <c:v>2943.2</c:v>
                </c:pt>
                <c:pt idx="19163">
                  <c:v>2943.22</c:v>
                </c:pt>
                <c:pt idx="19164">
                  <c:v>2943.24</c:v>
                </c:pt>
                <c:pt idx="19165">
                  <c:v>2943.2599999999998</c:v>
                </c:pt>
                <c:pt idx="19166">
                  <c:v>2943.2799999999997</c:v>
                </c:pt>
                <c:pt idx="19167">
                  <c:v>2943.3</c:v>
                </c:pt>
                <c:pt idx="19168">
                  <c:v>2943.32</c:v>
                </c:pt>
                <c:pt idx="19169">
                  <c:v>2943.34</c:v>
                </c:pt>
                <c:pt idx="19170">
                  <c:v>2943.36</c:v>
                </c:pt>
                <c:pt idx="19171">
                  <c:v>2943.38</c:v>
                </c:pt>
                <c:pt idx="19172">
                  <c:v>2943.4</c:v>
                </c:pt>
                <c:pt idx="19173">
                  <c:v>2943.42</c:v>
                </c:pt>
                <c:pt idx="19174">
                  <c:v>2943.44</c:v>
                </c:pt>
                <c:pt idx="19175">
                  <c:v>2943.46</c:v>
                </c:pt>
                <c:pt idx="19176">
                  <c:v>2943.48</c:v>
                </c:pt>
                <c:pt idx="19177">
                  <c:v>2943.5</c:v>
                </c:pt>
                <c:pt idx="19178">
                  <c:v>2943.52</c:v>
                </c:pt>
                <c:pt idx="19179">
                  <c:v>2943.54</c:v>
                </c:pt>
                <c:pt idx="19180">
                  <c:v>2943.56</c:v>
                </c:pt>
                <c:pt idx="19181">
                  <c:v>2943.58</c:v>
                </c:pt>
                <c:pt idx="19182">
                  <c:v>2943.6</c:v>
                </c:pt>
                <c:pt idx="19183">
                  <c:v>2943.62</c:v>
                </c:pt>
                <c:pt idx="19184">
                  <c:v>2943.64</c:v>
                </c:pt>
                <c:pt idx="19185">
                  <c:v>2943.66</c:v>
                </c:pt>
                <c:pt idx="19186">
                  <c:v>2943.68</c:v>
                </c:pt>
                <c:pt idx="19187">
                  <c:v>2943.7</c:v>
                </c:pt>
                <c:pt idx="19188">
                  <c:v>2943.72</c:v>
                </c:pt>
                <c:pt idx="19189">
                  <c:v>2943.74</c:v>
                </c:pt>
                <c:pt idx="19190">
                  <c:v>2943.7599999999998</c:v>
                </c:pt>
                <c:pt idx="19191">
                  <c:v>2943.7799999999997</c:v>
                </c:pt>
                <c:pt idx="19192">
                  <c:v>2943.8</c:v>
                </c:pt>
                <c:pt idx="19193">
                  <c:v>2943.82</c:v>
                </c:pt>
                <c:pt idx="19194">
                  <c:v>2943.84</c:v>
                </c:pt>
                <c:pt idx="19195">
                  <c:v>2943.86</c:v>
                </c:pt>
                <c:pt idx="19196">
                  <c:v>2943.88</c:v>
                </c:pt>
                <c:pt idx="19197">
                  <c:v>2943.9</c:v>
                </c:pt>
                <c:pt idx="19198">
                  <c:v>2943.92</c:v>
                </c:pt>
                <c:pt idx="19199">
                  <c:v>2943.94</c:v>
                </c:pt>
                <c:pt idx="19200">
                  <c:v>2943.96</c:v>
                </c:pt>
                <c:pt idx="19201">
                  <c:v>2943.98</c:v>
                </c:pt>
                <c:pt idx="19202">
                  <c:v>2944</c:v>
                </c:pt>
                <c:pt idx="19203">
                  <c:v>2944.02</c:v>
                </c:pt>
                <c:pt idx="19204">
                  <c:v>2944.04</c:v>
                </c:pt>
                <c:pt idx="19205">
                  <c:v>2944.06</c:v>
                </c:pt>
                <c:pt idx="19206">
                  <c:v>2944.08</c:v>
                </c:pt>
                <c:pt idx="19207">
                  <c:v>2944.1</c:v>
                </c:pt>
                <c:pt idx="19208">
                  <c:v>2944.12</c:v>
                </c:pt>
                <c:pt idx="19209">
                  <c:v>2944.14</c:v>
                </c:pt>
                <c:pt idx="19210">
                  <c:v>2944.16</c:v>
                </c:pt>
                <c:pt idx="19211">
                  <c:v>2944.18</c:v>
                </c:pt>
                <c:pt idx="19212">
                  <c:v>2944.2</c:v>
                </c:pt>
                <c:pt idx="19213">
                  <c:v>2944.22</c:v>
                </c:pt>
                <c:pt idx="19214">
                  <c:v>2944.24</c:v>
                </c:pt>
                <c:pt idx="19215">
                  <c:v>2944.2599999999998</c:v>
                </c:pt>
                <c:pt idx="19216">
                  <c:v>2944.2799999999997</c:v>
                </c:pt>
                <c:pt idx="19217">
                  <c:v>2944.3</c:v>
                </c:pt>
                <c:pt idx="19218">
                  <c:v>2944.32</c:v>
                </c:pt>
                <c:pt idx="19219">
                  <c:v>2944.34</c:v>
                </c:pt>
                <c:pt idx="19220">
                  <c:v>2944.36</c:v>
                </c:pt>
                <c:pt idx="19221">
                  <c:v>2944.38</c:v>
                </c:pt>
                <c:pt idx="19222">
                  <c:v>2944.4</c:v>
                </c:pt>
                <c:pt idx="19223">
                  <c:v>2944.42</c:v>
                </c:pt>
                <c:pt idx="19224">
                  <c:v>2944.44</c:v>
                </c:pt>
                <c:pt idx="19225">
                  <c:v>2944.46</c:v>
                </c:pt>
                <c:pt idx="19226">
                  <c:v>2944.48</c:v>
                </c:pt>
                <c:pt idx="19227">
                  <c:v>2944.5</c:v>
                </c:pt>
                <c:pt idx="19228">
                  <c:v>2944.52</c:v>
                </c:pt>
                <c:pt idx="19229">
                  <c:v>2944.54</c:v>
                </c:pt>
                <c:pt idx="19230">
                  <c:v>2944.56</c:v>
                </c:pt>
                <c:pt idx="19231">
                  <c:v>2944.58</c:v>
                </c:pt>
                <c:pt idx="19232">
                  <c:v>2944.6</c:v>
                </c:pt>
                <c:pt idx="19233">
                  <c:v>2944.62</c:v>
                </c:pt>
                <c:pt idx="19234">
                  <c:v>2944.64</c:v>
                </c:pt>
                <c:pt idx="19235">
                  <c:v>2944.66</c:v>
                </c:pt>
                <c:pt idx="19236">
                  <c:v>2944.68</c:v>
                </c:pt>
                <c:pt idx="19237">
                  <c:v>2944.7</c:v>
                </c:pt>
                <c:pt idx="19238">
                  <c:v>2944.72</c:v>
                </c:pt>
                <c:pt idx="19239">
                  <c:v>2944.74</c:v>
                </c:pt>
                <c:pt idx="19240">
                  <c:v>2944.7599999999998</c:v>
                </c:pt>
                <c:pt idx="19241">
                  <c:v>2944.7799999999997</c:v>
                </c:pt>
                <c:pt idx="19242">
                  <c:v>2944.8</c:v>
                </c:pt>
                <c:pt idx="19243">
                  <c:v>2944.82</c:v>
                </c:pt>
                <c:pt idx="19244">
                  <c:v>2944.84</c:v>
                </c:pt>
                <c:pt idx="19245">
                  <c:v>2944.86</c:v>
                </c:pt>
                <c:pt idx="19246">
                  <c:v>2944.88</c:v>
                </c:pt>
                <c:pt idx="19247">
                  <c:v>2944.9</c:v>
                </c:pt>
                <c:pt idx="19248">
                  <c:v>2944.92</c:v>
                </c:pt>
                <c:pt idx="19249">
                  <c:v>2944.94</c:v>
                </c:pt>
                <c:pt idx="19250">
                  <c:v>2944.96</c:v>
                </c:pt>
                <c:pt idx="19251">
                  <c:v>2944.98</c:v>
                </c:pt>
                <c:pt idx="19252">
                  <c:v>2945</c:v>
                </c:pt>
                <c:pt idx="19253">
                  <c:v>2945.02</c:v>
                </c:pt>
                <c:pt idx="19254">
                  <c:v>2945.04</c:v>
                </c:pt>
                <c:pt idx="19255">
                  <c:v>2945.06</c:v>
                </c:pt>
                <c:pt idx="19256">
                  <c:v>2945.08</c:v>
                </c:pt>
                <c:pt idx="19257">
                  <c:v>2945.1</c:v>
                </c:pt>
                <c:pt idx="19258">
                  <c:v>2945.12</c:v>
                </c:pt>
                <c:pt idx="19259">
                  <c:v>2945.14</c:v>
                </c:pt>
                <c:pt idx="19260">
                  <c:v>2945.16</c:v>
                </c:pt>
                <c:pt idx="19261">
                  <c:v>2945.18</c:v>
                </c:pt>
                <c:pt idx="19262">
                  <c:v>2945.2</c:v>
                </c:pt>
                <c:pt idx="19263">
                  <c:v>2945.22</c:v>
                </c:pt>
                <c:pt idx="19264">
                  <c:v>2945.24</c:v>
                </c:pt>
                <c:pt idx="19265">
                  <c:v>2945.2599999999998</c:v>
                </c:pt>
                <c:pt idx="19266">
                  <c:v>2945.2799999999997</c:v>
                </c:pt>
                <c:pt idx="19267">
                  <c:v>2945.3</c:v>
                </c:pt>
                <c:pt idx="19268">
                  <c:v>2945.32</c:v>
                </c:pt>
                <c:pt idx="19269">
                  <c:v>2945.34</c:v>
                </c:pt>
                <c:pt idx="19270">
                  <c:v>2945.36</c:v>
                </c:pt>
                <c:pt idx="19271">
                  <c:v>2945.38</c:v>
                </c:pt>
                <c:pt idx="19272">
                  <c:v>2945.4</c:v>
                </c:pt>
                <c:pt idx="19273">
                  <c:v>2945.42</c:v>
                </c:pt>
                <c:pt idx="19274">
                  <c:v>2945.44</c:v>
                </c:pt>
                <c:pt idx="19275">
                  <c:v>2945.46</c:v>
                </c:pt>
                <c:pt idx="19276">
                  <c:v>2945.48</c:v>
                </c:pt>
                <c:pt idx="19277">
                  <c:v>2945.5</c:v>
                </c:pt>
                <c:pt idx="19278">
                  <c:v>2945.52</c:v>
                </c:pt>
                <c:pt idx="19279">
                  <c:v>2945.54</c:v>
                </c:pt>
                <c:pt idx="19280">
                  <c:v>2945.56</c:v>
                </c:pt>
                <c:pt idx="19281">
                  <c:v>2945.58</c:v>
                </c:pt>
                <c:pt idx="19282">
                  <c:v>2945.6</c:v>
                </c:pt>
                <c:pt idx="19283">
                  <c:v>2945.62</c:v>
                </c:pt>
                <c:pt idx="19284">
                  <c:v>2945.64</c:v>
                </c:pt>
                <c:pt idx="19285">
                  <c:v>2945.66</c:v>
                </c:pt>
                <c:pt idx="19286">
                  <c:v>2945.68</c:v>
                </c:pt>
                <c:pt idx="19287">
                  <c:v>2945.7</c:v>
                </c:pt>
                <c:pt idx="19288">
                  <c:v>2945.72</c:v>
                </c:pt>
                <c:pt idx="19289">
                  <c:v>2945.74</c:v>
                </c:pt>
                <c:pt idx="19290">
                  <c:v>2945.7599999999998</c:v>
                </c:pt>
                <c:pt idx="19291">
                  <c:v>2945.7799999999997</c:v>
                </c:pt>
                <c:pt idx="19292">
                  <c:v>2945.8</c:v>
                </c:pt>
                <c:pt idx="19293">
                  <c:v>2945.82</c:v>
                </c:pt>
                <c:pt idx="19294">
                  <c:v>2945.84</c:v>
                </c:pt>
                <c:pt idx="19295">
                  <c:v>2945.86</c:v>
                </c:pt>
                <c:pt idx="19296">
                  <c:v>2945.88</c:v>
                </c:pt>
                <c:pt idx="19297">
                  <c:v>2945.9</c:v>
                </c:pt>
                <c:pt idx="19298">
                  <c:v>2945.92</c:v>
                </c:pt>
                <c:pt idx="19299">
                  <c:v>2945.94</c:v>
                </c:pt>
                <c:pt idx="19300">
                  <c:v>2945.96</c:v>
                </c:pt>
                <c:pt idx="19301">
                  <c:v>2945.98</c:v>
                </c:pt>
                <c:pt idx="19302">
                  <c:v>2946</c:v>
                </c:pt>
                <c:pt idx="19303">
                  <c:v>2946.02</c:v>
                </c:pt>
                <c:pt idx="19304">
                  <c:v>2946.04</c:v>
                </c:pt>
                <c:pt idx="19305">
                  <c:v>2946.06</c:v>
                </c:pt>
                <c:pt idx="19306">
                  <c:v>2946.08</c:v>
                </c:pt>
                <c:pt idx="19307">
                  <c:v>2946.1</c:v>
                </c:pt>
                <c:pt idx="19308">
                  <c:v>2946.12</c:v>
                </c:pt>
                <c:pt idx="19309">
                  <c:v>2946.14</c:v>
                </c:pt>
                <c:pt idx="19310">
                  <c:v>2946.16</c:v>
                </c:pt>
                <c:pt idx="19311">
                  <c:v>2946.18</c:v>
                </c:pt>
                <c:pt idx="19312">
                  <c:v>2946.2</c:v>
                </c:pt>
                <c:pt idx="19313">
                  <c:v>2946.22</c:v>
                </c:pt>
                <c:pt idx="19314">
                  <c:v>2946.24</c:v>
                </c:pt>
                <c:pt idx="19315">
                  <c:v>2946.2599999999998</c:v>
                </c:pt>
                <c:pt idx="19316">
                  <c:v>2946.2799999999997</c:v>
                </c:pt>
                <c:pt idx="19317">
                  <c:v>2946.3</c:v>
                </c:pt>
                <c:pt idx="19318">
                  <c:v>2946.32</c:v>
                </c:pt>
                <c:pt idx="19319">
                  <c:v>2946.34</c:v>
                </c:pt>
                <c:pt idx="19320">
                  <c:v>2946.36</c:v>
                </c:pt>
                <c:pt idx="19321">
                  <c:v>2946.38</c:v>
                </c:pt>
                <c:pt idx="19322">
                  <c:v>2946.4</c:v>
                </c:pt>
                <c:pt idx="19323">
                  <c:v>2946.42</c:v>
                </c:pt>
                <c:pt idx="19324">
                  <c:v>2946.44</c:v>
                </c:pt>
                <c:pt idx="19325">
                  <c:v>2946.46</c:v>
                </c:pt>
                <c:pt idx="19326">
                  <c:v>2946.48</c:v>
                </c:pt>
                <c:pt idx="19327">
                  <c:v>2946.5</c:v>
                </c:pt>
                <c:pt idx="19328">
                  <c:v>2946.52</c:v>
                </c:pt>
                <c:pt idx="19329">
                  <c:v>2946.54</c:v>
                </c:pt>
                <c:pt idx="19330">
                  <c:v>2946.56</c:v>
                </c:pt>
                <c:pt idx="19331">
                  <c:v>2946.58</c:v>
                </c:pt>
                <c:pt idx="19332">
                  <c:v>2946.6</c:v>
                </c:pt>
                <c:pt idx="19333">
                  <c:v>2946.62</c:v>
                </c:pt>
                <c:pt idx="19334">
                  <c:v>2946.64</c:v>
                </c:pt>
                <c:pt idx="19335">
                  <c:v>2946.66</c:v>
                </c:pt>
                <c:pt idx="19336">
                  <c:v>2946.68</c:v>
                </c:pt>
                <c:pt idx="19337">
                  <c:v>2946.7</c:v>
                </c:pt>
                <c:pt idx="19338">
                  <c:v>2946.72</c:v>
                </c:pt>
                <c:pt idx="19339">
                  <c:v>2946.74</c:v>
                </c:pt>
                <c:pt idx="19340">
                  <c:v>2946.7599999999998</c:v>
                </c:pt>
                <c:pt idx="19341">
                  <c:v>2946.7799999999997</c:v>
                </c:pt>
                <c:pt idx="19342">
                  <c:v>2946.8</c:v>
                </c:pt>
                <c:pt idx="19343">
                  <c:v>2946.82</c:v>
                </c:pt>
                <c:pt idx="19344">
                  <c:v>2946.84</c:v>
                </c:pt>
                <c:pt idx="19345">
                  <c:v>2946.86</c:v>
                </c:pt>
                <c:pt idx="19346">
                  <c:v>2946.88</c:v>
                </c:pt>
                <c:pt idx="19347">
                  <c:v>2946.9</c:v>
                </c:pt>
                <c:pt idx="19348">
                  <c:v>2946.92</c:v>
                </c:pt>
                <c:pt idx="19349">
                  <c:v>2946.94</c:v>
                </c:pt>
                <c:pt idx="19350">
                  <c:v>2946.96</c:v>
                </c:pt>
                <c:pt idx="19351">
                  <c:v>2946.98</c:v>
                </c:pt>
                <c:pt idx="19352">
                  <c:v>2947</c:v>
                </c:pt>
                <c:pt idx="19353">
                  <c:v>2947.02</c:v>
                </c:pt>
                <c:pt idx="19354">
                  <c:v>2947.04</c:v>
                </c:pt>
                <c:pt idx="19355">
                  <c:v>2947.06</c:v>
                </c:pt>
                <c:pt idx="19356">
                  <c:v>2947.08</c:v>
                </c:pt>
                <c:pt idx="19357">
                  <c:v>2947.1</c:v>
                </c:pt>
                <c:pt idx="19358">
                  <c:v>2947.12</c:v>
                </c:pt>
                <c:pt idx="19359">
                  <c:v>2947.14</c:v>
                </c:pt>
                <c:pt idx="19360">
                  <c:v>2947.16</c:v>
                </c:pt>
                <c:pt idx="19361">
                  <c:v>2947.18</c:v>
                </c:pt>
                <c:pt idx="19362">
                  <c:v>2947.2</c:v>
                </c:pt>
                <c:pt idx="19363">
                  <c:v>2947.22</c:v>
                </c:pt>
                <c:pt idx="19364">
                  <c:v>2947.24</c:v>
                </c:pt>
                <c:pt idx="19365">
                  <c:v>2947.2599999999998</c:v>
                </c:pt>
                <c:pt idx="19366">
                  <c:v>2947.2799999999997</c:v>
                </c:pt>
                <c:pt idx="19367">
                  <c:v>2947.3</c:v>
                </c:pt>
                <c:pt idx="19368">
                  <c:v>2947.32</c:v>
                </c:pt>
                <c:pt idx="19369">
                  <c:v>2947.34</c:v>
                </c:pt>
                <c:pt idx="19370">
                  <c:v>2947.36</c:v>
                </c:pt>
                <c:pt idx="19371">
                  <c:v>2947.38</c:v>
                </c:pt>
                <c:pt idx="19372">
                  <c:v>2947.4</c:v>
                </c:pt>
                <c:pt idx="19373">
                  <c:v>2947.42</c:v>
                </c:pt>
                <c:pt idx="19374">
                  <c:v>2947.44</c:v>
                </c:pt>
                <c:pt idx="19375">
                  <c:v>2947.46</c:v>
                </c:pt>
                <c:pt idx="19376">
                  <c:v>2947.48</c:v>
                </c:pt>
                <c:pt idx="19377">
                  <c:v>2947.5</c:v>
                </c:pt>
                <c:pt idx="19378">
                  <c:v>2947.52</c:v>
                </c:pt>
                <c:pt idx="19379">
                  <c:v>2947.54</c:v>
                </c:pt>
                <c:pt idx="19380">
                  <c:v>2947.56</c:v>
                </c:pt>
                <c:pt idx="19381">
                  <c:v>2947.58</c:v>
                </c:pt>
                <c:pt idx="19382">
                  <c:v>2947.6</c:v>
                </c:pt>
                <c:pt idx="19383">
                  <c:v>2947.62</c:v>
                </c:pt>
                <c:pt idx="19384">
                  <c:v>2947.64</c:v>
                </c:pt>
                <c:pt idx="19385">
                  <c:v>2947.66</c:v>
                </c:pt>
                <c:pt idx="19386">
                  <c:v>2947.68</c:v>
                </c:pt>
                <c:pt idx="19387">
                  <c:v>2947.7</c:v>
                </c:pt>
                <c:pt idx="19388">
                  <c:v>2947.72</c:v>
                </c:pt>
                <c:pt idx="19389">
                  <c:v>2947.74</c:v>
                </c:pt>
                <c:pt idx="19390">
                  <c:v>2947.7599999999998</c:v>
                </c:pt>
                <c:pt idx="19391">
                  <c:v>2947.7799999999997</c:v>
                </c:pt>
                <c:pt idx="19392">
                  <c:v>2947.8</c:v>
                </c:pt>
                <c:pt idx="19393">
                  <c:v>2947.82</c:v>
                </c:pt>
                <c:pt idx="19394">
                  <c:v>2947.84</c:v>
                </c:pt>
                <c:pt idx="19395">
                  <c:v>2947.86</c:v>
                </c:pt>
                <c:pt idx="19396">
                  <c:v>2947.88</c:v>
                </c:pt>
                <c:pt idx="19397">
                  <c:v>2947.9</c:v>
                </c:pt>
                <c:pt idx="19398">
                  <c:v>2947.92</c:v>
                </c:pt>
                <c:pt idx="19399">
                  <c:v>2947.94</c:v>
                </c:pt>
                <c:pt idx="19400">
                  <c:v>2947.96</c:v>
                </c:pt>
                <c:pt idx="19401">
                  <c:v>2947.98</c:v>
                </c:pt>
                <c:pt idx="19402">
                  <c:v>2948</c:v>
                </c:pt>
                <c:pt idx="19403">
                  <c:v>2948.02</c:v>
                </c:pt>
                <c:pt idx="19404">
                  <c:v>2948.04</c:v>
                </c:pt>
                <c:pt idx="19405">
                  <c:v>2948.06</c:v>
                </c:pt>
                <c:pt idx="19406">
                  <c:v>2948.08</c:v>
                </c:pt>
                <c:pt idx="19407">
                  <c:v>2948.1</c:v>
                </c:pt>
                <c:pt idx="19408">
                  <c:v>2948.12</c:v>
                </c:pt>
                <c:pt idx="19409">
                  <c:v>2948.14</c:v>
                </c:pt>
                <c:pt idx="19410">
                  <c:v>2948.16</c:v>
                </c:pt>
                <c:pt idx="19411">
                  <c:v>2948.18</c:v>
                </c:pt>
                <c:pt idx="19412">
                  <c:v>2948.2</c:v>
                </c:pt>
                <c:pt idx="19413">
                  <c:v>2948.22</c:v>
                </c:pt>
                <c:pt idx="19414">
                  <c:v>2948.24</c:v>
                </c:pt>
                <c:pt idx="19415">
                  <c:v>2948.2599999999998</c:v>
                </c:pt>
                <c:pt idx="19416">
                  <c:v>2948.2799999999997</c:v>
                </c:pt>
                <c:pt idx="19417">
                  <c:v>2948.3</c:v>
                </c:pt>
                <c:pt idx="19418">
                  <c:v>2948.32</c:v>
                </c:pt>
                <c:pt idx="19419">
                  <c:v>2948.34</c:v>
                </c:pt>
                <c:pt idx="19420">
                  <c:v>2948.36</c:v>
                </c:pt>
                <c:pt idx="19421">
                  <c:v>2948.38</c:v>
                </c:pt>
                <c:pt idx="19422">
                  <c:v>2948.4</c:v>
                </c:pt>
                <c:pt idx="19423">
                  <c:v>2948.42</c:v>
                </c:pt>
                <c:pt idx="19424">
                  <c:v>2948.44</c:v>
                </c:pt>
                <c:pt idx="19425">
                  <c:v>2948.46</c:v>
                </c:pt>
                <c:pt idx="19426">
                  <c:v>2948.48</c:v>
                </c:pt>
                <c:pt idx="19427">
                  <c:v>2948.5</c:v>
                </c:pt>
                <c:pt idx="19428">
                  <c:v>2948.52</c:v>
                </c:pt>
                <c:pt idx="19429">
                  <c:v>2948.54</c:v>
                </c:pt>
                <c:pt idx="19430">
                  <c:v>2948.56</c:v>
                </c:pt>
                <c:pt idx="19431">
                  <c:v>2948.58</c:v>
                </c:pt>
                <c:pt idx="19432">
                  <c:v>2948.6</c:v>
                </c:pt>
                <c:pt idx="19433">
                  <c:v>2948.62</c:v>
                </c:pt>
                <c:pt idx="19434">
                  <c:v>2948.64</c:v>
                </c:pt>
                <c:pt idx="19435">
                  <c:v>2948.66</c:v>
                </c:pt>
                <c:pt idx="19436">
                  <c:v>2948.68</c:v>
                </c:pt>
                <c:pt idx="19437">
                  <c:v>2948.7</c:v>
                </c:pt>
                <c:pt idx="19438">
                  <c:v>2948.72</c:v>
                </c:pt>
                <c:pt idx="19439">
                  <c:v>2948.74</c:v>
                </c:pt>
                <c:pt idx="19440">
                  <c:v>2948.7599999999998</c:v>
                </c:pt>
                <c:pt idx="19441">
                  <c:v>2948.7799999999997</c:v>
                </c:pt>
                <c:pt idx="19442">
                  <c:v>2948.8</c:v>
                </c:pt>
                <c:pt idx="19443">
                  <c:v>2948.82</c:v>
                </c:pt>
                <c:pt idx="19444">
                  <c:v>2948.84</c:v>
                </c:pt>
                <c:pt idx="19445">
                  <c:v>2948.86</c:v>
                </c:pt>
                <c:pt idx="19446">
                  <c:v>2948.88</c:v>
                </c:pt>
                <c:pt idx="19447">
                  <c:v>2948.9</c:v>
                </c:pt>
                <c:pt idx="19448">
                  <c:v>2948.92</c:v>
                </c:pt>
                <c:pt idx="19449">
                  <c:v>2948.94</c:v>
                </c:pt>
                <c:pt idx="19450">
                  <c:v>2948.96</c:v>
                </c:pt>
                <c:pt idx="19451">
                  <c:v>2948.98</c:v>
                </c:pt>
                <c:pt idx="19452">
                  <c:v>2949</c:v>
                </c:pt>
                <c:pt idx="19453">
                  <c:v>2949.02</c:v>
                </c:pt>
                <c:pt idx="19454">
                  <c:v>2949.04</c:v>
                </c:pt>
                <c:pt idx="19455">
                  <c:v>2949.06</c:v>
                </c:pt>
                <c:pt idx="19456">
                  <c:v>2949.08</c:v>
                </c:pt>
                <c:pt idx="19457">
                  <c:v>2949.1</c:v>
                </c:pt>
                <c:pt idx="19458">
                  <c:v>2949.12</c:v>
                </c:pt>
                <c:pt idx="19459">
                  <c:v>2949.14</c:v>
                </c:pt>
                <c:pt idx="19460">
                  <c:v>2949.16</c:v>
                </c:pt>
                <c:pt idx="19461">
                  <c:v>2949.18</c:v>
                </c:pt>
                <c:pt idx="19462">
                  <c:v>2949.2</c:v>
                </c:pt>
                <c:pt idx="19463">
                  <c:v>2949.22</c:v>
                </c:pt>
                <c:pt idx="19464">
                  <c:v>2949.24</c:v>
                </c:pt>
                <c:pt idx="19465">
                  <c:v>2949.2599999999998</c:v>
                </c:pt>
                <c:pt idx="19466">
                  <c:v>2949.2799999999997</c:v>
                </c:pt>
                <c:pt idx="19467">
                  <c:v>2949.3</c:v>
                </c:pt>
                <c:pt idx="19468">
                  <c:v>2949.32</c:v>
                </c:pt>
                <c:pt idx="19469">
                  <c:v>2949.34</c:v>
                </c:pt>
                <c:pt idx="19470">
                  <c:v>2949.36</c:v>
                </c:pt>
                <c:pt idx="19471">
                  <c:v>2949.38</c:v>
                </c:pt>
                <c:pt idx="19472">
                  <c:v>2949.4</c:v>
                </c:pt>
                <c:pt idx="19473">
                  <c:v>2949.42</c:v>
                </c:pt>
                <c:pt idx="19474">
                  <c:v>2949.44</c:v>
                </c:pt>
                <c:pt idx="19475">
                  <c:v>2949.46</c:v>
                </c:pt>
                <c:pt idx="19476">
                  <c:v>2949.48</c:v>
                </c:pt>
                <c:pt idx="19477">
                  <c:v>2949.5</c:v>
                </c:pt>
                <c:pt idx="19478">
                  <c:v>2949.52</c:v>
                </c:pt>
                <c:pt idx="19479">
                  <c:v>2949.54</c:v>
                </c:pt>
                <c:pt idx="19480">
                  <c:v>2949.56</c:v>
                </c:pt>
                <c:pt idx="19481">
                  <c:v>2949.58</c:v>
                </c:pt>
                <c:pt idx="19482">
                  <c:v>2949.6</c:v>
                </c:pt>
                <c:pt idx="19483">
                  <c:v>2949.62</c:v>
                </c:pt>
                <c:pt idx="19484">
                  <c:v>2949.64</c:v>
                </c:pt>
                <c:pt idx="19485">
                  <c:v>2949.66</c:v>
                </c:pt>
                <c:pt idx="19486">
                  <c:v>2949.68</c:v>
                </c:pt>
                <c:pt idx="19487">
                  <c:v>2949.7</c:v>
                </c:pt>
                <c:pt idx="19488">
                  <c:v>2949.72</c:v>
                </c:pt>
                <c:pt idx="19489">
                  <c:v>2949.74</c:v>
                </c:pt>
                <c:pt idx="19490">
                  <c:v>2949.7599999999998</c:v>
                </c:pt>
                <c:pt idx="19491">
                  <c:v>2949.7799999999997</c:v>
                </c:pt>
                <c:pt idx="19492">
                  <c:v>2949.8</c:v>
                </c:pt>
                <c:pt idx="19493">
                  <c:v>2949.82</c:v>
                </c:pt>
                <c:pt idx="19494">
                  <c:v>2949.84</c:v>
                </c:pt>
                <c:pt idx="19495">
                  <c:v>2949.86</c:v>
                </c:pt>
                <c:pt idx="19496">
                  <c:v>2949.88</c:v>
                </c:pt>
                <c:pt idx="19497">
                  <c:v>2949.9</c:v>
                </c:pt>
                <c:pt idx="19498">
                  <c:v>2949.92</c:v>
                </c:pt>
                <c:pt idx="19499">
                  <c:v>2949.94</c:v>
                </c:pt>
                <c:pt idx="19500">
                  <c:v>2949.96</c:v>
                </c:pt>
                <c:pt idx="19501">
                  <c:v>2949.98</c:v>
                </c:pt>
                <c:pt idx="19502">
                  <c:v>2950</c:v>
                </c:pt>
                <c:pt idx="19503">
                  <c:v>2950.02</c:v>
                </c:pt>
                <c:pt idx="19504">
                  <c:v>2950.04</c:v>
                </c:pt>
                <c:pt idx="19505">
                  <c:v>2950.06</c:v>
                </c:pt>
                <c:pt idx="19506">
                  <c:v>2950.08</c:v>
                </c:pt>
                <c:pt idx="19507">
                  <c:v>2950.1</c:v>
                </c:pt>
                <c:pt idx="19508">
                  <c:v>2950.12</c:v>
                </c:pt>
                <c:pt idx="19509">
                  <c:v>2950.14</c:v>
                </c:pt>
                <c:pt idx="19510">
                  <c:v>2950.16</c:v>
                </c:pt>
                <c:pt idx="19511">
                  <c:v>2950.18</c:v>
                </c:pt>
                <c:pt idx="19512">
                  <c:v>2950.2</c:v>
                </c:pt>
                <c:pt idx="19513">
                  <c:v>2950.22</c:v>
                </c:pt>
                <c:pt idx="19514">
                  <c:v>2950.24</c:v>
                </c:pt>
                <c:pt idx="19515">
                  <c:v>2950.2599999999998</c:v>
                </c:pt>
                <c:pt idx="19516">
                  <c:v>2950.2799999999997</c:v>
                </c:pt>
                <c:pt idx="19517">
                  <c:v>2950.3</c:v>
                </c:pt>
                <c:pt idx="19518">
                  <c:v>2950.32</c:v>
                </c:pt>
                <c:pt idx="19519">
                  <c:v>2950.34</c:v>
                </c:pt>
                <c:pt idx="19520">
                  <c:v>2950.36</c:v>
                </c:pt>
                <c:pt idx="19521">
                  <c:v>2950.38</c:v>
                </c:pt>
                <c:pt idx="19522">
                  <c:v>2950.4</c:v>
                </c:pt>
                <c:pt idx="19523">
                  <c:v>2950.42</c:v>
                </c:pt>
                <c:pt idx="19524">
                  <c:v>2950.44</c:v>
                </c:pt>
                <c:pt idx="19525">
                  <c:v>2950.46</c:v>
                </c:pt>
                <c:pt idx="19526">
                  <c:v>2950.48</c:v>
                </c:pt>
                <c:pt idx="19527">
                  <c:v>2950.5</c:v>
                </c:pt>
                <c:pt idx="19528">
                  <c:v>2950.52</c:v>
                </c:pt>
                <c:pt idx="19529">
                  <c:v>2950.54</c:v>
                </c:pt>
                <c:pt idx="19530">
                  <c:v>2950.56</c:v>
                </c:pt>
                <c:pt idx="19531">
                  <c:v>2950.58</c:v>
                </c:pt>
                <c:pt idx="19532">
                  <c:v>2950.6</c:v>
                </c:pt>
                <c:pt idx="19533">
                  <c:v>2950.62</c:v>
                </c:pt>
                <c:pt idx="19534">
                  <c:v>2950.64</c:v>
                </c:pt>
                <c:pt idx="19535">
                  <c:v>2950.66</c:v>
                </c:pt>
                <c:pt idx="19536">
                  <c:v>2950.68</c:v>
                </c:pt>
                <c:pt idx="19537">
                  <c:v>2950.7</c:v>
                </c:pt>
                <c:pt idx="19538">
                  <c:v>2950.72</c:v>
                </c:pt>
                <c:pt idx="19539">
                  <c:v>2950.74</c:v>
                </c:pt>
                <c:pt idx="19540">
                  <c:v>2950.7599999999998</c:v>
                </c:pt>
                <c:pt idx="19541">
                  <c:v>2950.7799999999997</c:v>
                </c:pt>
                <c:pt idx="19542">
                  <c:v>2950.8</c:v>
                </c:pt>
                <c:pt idx="19543">
                  <c:v>2950.82</c:v>
                </c:pt>
                <c:pt idx="19544">
                  <c:v>2950.84</c:v>
                </c:pt>
                <c:pt idx="19545">
                  <c:v>2950.86</c:v>
                </c:pt>
                <c:pt idx="19546">
                  <c:v>2950.88</c:v>
                </c:pt>
                <c:pt idx="19547">
                  <c:v>2950.9</c:v>
                </c:pt>
                <c:pt idx="19548">
                  <c:v>2950.92</c:v>
                </c:pt>
                <c:pt idx="19549">
                  <c:v>2950.94</c:v>
                </c:pt>
                <c:pt idx="19550">
                  <c:v>2950.96</c:v>
                </c:pt>
                <c:pt idx="19551">
                  <c:v>2950.98</c:v>
                </c:pt>
                <c:pt idx="19552">
                  <c:v>2951</c:v>
                </c:pt>
                <c:pt idx="19553">
                  <c:v>2951.02</c:v>
                </c:pt>
                <c:pt idx="19554">
                  <c:v>2951.04</c:v>
                </c:pt>
                <c:pt idx="19555">
                  <c:v>2951.06</c:v>
                </c:pt>
                <c:pt idx="19556">
                  <c:v>2951.08</c:v>
                </c:pt>
                <c:pt idx="19557">
                  <c:v>2951.1</c:v>
                </c:pt>
                <c:pt idx="19558">
                  <c:v>2951.12</c:v>
                </c:pt>
                <c:pt idx="19559">
                  <c:v>2951.14</c:v>
                </c:pt>
                <c:pt idx="19560">
                  <c:v>2951.16</c:v>
                </c:pt>
                <c:pt idx="19561">
                  <c:v>2951.18</c:v>
                </c:pt>
                <c:pt idx="19562">
                  <c:v>2951.2</c:v>
                </c:pt>
                <c:pt idx="19563">
                  <c:v>2951.22</c:v>
                </c:pt>
                <c:pt idx="19564">
                  <c:v>2951.24</c:v>
                </c:pt>
                <c:pt idx="19565">
                  <c:v>2951.2599999999998</c:v>
                </c:pt>
                <c:pt idx="19566">
                  <c:v>2951.2799999999997</c:v>
                </c:pt>
                <c:pt idx="19567">
                  <c:v>2951.3</c:v>
                </c:pt>
                <c:pt idx="19568">
                  <c:v>2951.32</c:v>
                </c:pt>
                <c:pt idx="19569">
                  <c:v>2951.34</c:v>
                </c:pt>
                <c:pt idx="19570">
                  <c:v>2951.36</c:v>
                </c:pt>
                <c:pt idx="19571">
                  <c:v>2951.38</c:v>
                </c:pt>
                <c:pt idx="19572">
                  <c:v>2951.4</c:v>
                </c:pt>
                <c:pt idx="19573">
                  <c:v>2951.42</c:v>
                </c:pt>
                <c:pt idx="19574">
                  <c:v>2951.44</c:v>
                </c:pt>
                <c:pt idx="19575">
                  <c:v>2951.46</c:v>
                </c:pt>
                <c:pt idx="19576">
                  <c:v>2951.48</c:v>
                </c:pt>
                <c:pt idx="19577">
                  <c:v>2951.5</c:v>
                </c:pt>
                <c:pt idx="19578">
                  <c:v>2951.52</c:v>
                </c:pt>
                <c:pt idx="19579">
                  <c:v>2951.54</c:v>
                </c:pt>
                <c:pt idx="19580">
                  <c:v>2951.56</c:v>
                </c:pt>
                <c:pt idx="19581">
                  <c:v>2951.58</c:v>
                </c:pt>
                <c:pt idx="19582">
                  <c:v>2951.6</c:v>
                </c:pt>
                <c:pt idx="19583">
                  <c:v>2951.62</c:v>
                </c:pt>
                <c:pt idx="19584">
                  <c:v>2951.64</c:v>
                </c:pt>
                <c:pt idx="19585">
                  <c:v>2951.66</c:v>
                </c:pt>
                <c:pt idx="19586">
                  <c:v>2951.68</c:v>
                </c:pt>
                <c:pt idx="19587">
                  <c:v>2951.7</c:v>
                </c:pt>
                <c:pt idx="19588">
                  <c:v>2951.72</c:v>
                </c:pt>
                <c:pt idx="19589">
                  <c:v>2951.74</c:v>
                </c:pt>
                <c:pt idx="19590">
                  <c:v>2951.7599999999998</c:v>
                </c:pt>
                <c:pt idx="19591">
                  <c:v>2951.7799999999997</c:v>
                </c:pt>
                <c:pt idx="19592">
                  <c:v>2951.8</c:v>
                </c:pt>
                <c:pt idx="19593">
                  <c:v>2951.82</c:v>
                </c:pt>
                <c:pt idx="19594">
                  <c:v>2951.84</c:v>
                </c:pt>
                <c:pt idx="19595">
                  <c:v>2951.86</c:v>
                </c:pt>
                <c:pt idx="19596">
                  <c:v>2951.88</c:v>
                </c:pt>
                <c:pt idx="19597">
                  <c:v>2951.9</c:v>
                </c:pt>
                <c:pt idx="19598">
                  <c:v>2951.92</c:v>
                </c:pt>
                <c:pt idx="19599">
                  <c:v>2951.94</c:v>
                </c:pt>
                <c:pt idx="19600">
                  <c:v>2951.96</c:v>
                </c:pt>
                <c:pt idx="19601">
                  <c:v>2951.98</c:v>
                </c:pt>
                <c:pt idx="19602">
                  <c:v>2952</c:v>
                </c:pt>
                <c:pt idx="19603">
                  <c:v>2952.02</c:v>
                </c:pt>
                <c:pt idx="19604">
                  <c:v>2952.04</c:v>
                </c:pt>
                <c:pt idx="19605">
                  <c:v>2952.06</c:v>
                </c:pt>
                <c:pt idx="19606">
                  <c:v>2952.08</c:v>
                </c:pt>
                <c:pt idx="19607">
                  <c:v>2952.1</c:v>
                </c:pt>
                <c:pt idx="19608">
                  <c:v>2952.12</c:v>
                </c:pt>
                <c:pt idx="19609">
                  <c:v>2952.14</c:v>
                </c:pt>
                <c:pt idx="19610">
                  <c:v>2952.16</c:v>
                </c:pt>
                <c:pt idx="19611">
                  <c:v>2952.18</c:v>
                </c:pt>
                <c:pt idx="19612">
                  <c:v>2952.2</c:v>
                </c:pt>
                <c:pt idx="19613">
                  <c:v>2952.22</c:v>
                </c:pt>
                <c:pt idx="19614">
                  <c:v>2952.24</c:v>
                </c:pt>
                <c:pt idx="19615">
                  <c:v>2952.2599999999998</c:v>
                </c:pt>
                <c:pt idx="19616">
                  <c:v>2952.2799999999997</c:v>
                </c:pt>
                <c:pt idx="19617">
                  <c:v>2952.3</c:v>
                </c:pt>
                <c:pt idx="19618">
                  <c:v>2952.32</c:v>
                </c:pt>
                <c:pt idx="19619">
                  <c:v>2952.34</c:v>
                </c:pt>
                <c:pt idx="19620">
                  <c:v>2952.36</c:v>
                </c:pt>
                <c:pt idx="19621">
                  <c:v>2952.38</c:v>
                </c:pt>
                <c:pt idx="19622">
                  <c:v>2952.4</c:v>
                </c:pt>
                <c:pt idx="19623">
                  <c:v>2952.42</c:v>
                </c:pt>
                <c:pt idx="19624">
                  <c:v>2952.44</c:v>
                </c:pt>
                <c:pt idx="19625">
                  <c:v>2952.46</c:v>
                </c:pt>
                <c:pt idx="19626">
                  <c:v>2952.48</c:v>
                </c:pt>
                <c:pt idx="19627">
                  <c:v>2952.5</c:v>
                </c:pt>
                <c:pt idx="19628">
                  <c:v>2952.52</c:v>
                </c:pt>
                <c:pt idx="19629">
                  <c:v>2952.54</c:v>
                </c:pt>
                <c:pt idx="19630">
                  <c:v>2952.56</c:v>
                </c:pt>
                <c:pt idx="19631">
                  <c:v>2952.58</c:v>
                </c:pt>
                <c:pt idx="19632">
                  <c:v>2952.6</c:v>
                </c:pt>
                <c:pt idx="19633">
                  <c:v>2952.62</c:v>
                </c:pt>
                <c:pt idx="19634">
                  <c:v>2952.64</c:v>
                </c:pt>
                <c:pt idx="19635">
                  <c:v>2952.66</c:v>
                </c:pt>
                <c:pt idx="19636">
                  <c:v>2952.68</c:v>
                </c:pt>
                <c:pt idx="19637">
                  <c:v>2952.7</c:v>
                </c:pt>
                <c:pt idx="19638">
                  <c:v>2952.72</c:v>
                </c:pt>
                <c:pt idx="19639">
                  <c:v>2952.74</c:v>
                </c:pt>
                <c:pt idx="19640">
                  <c:v>2952.7599999999998</c:v>
                </c:pt>
                <c:pt idx="19641">
                  <c:v>2952.7799999999997</c:v>
                </c:pt>
                <c:pt idx="19642">
                  <c:v>2952.8</c:v>
                </c:pt>
                <c:pt idx="19643">
                  <c:v>2952.82</c:v>
                </c:pt>
                <c:pt idx="19644">
                  <c:v>2952.84</c:v>
                </c:pt>
                <c:pt idx="19645">
                  <c:v>2952.86</c:v>
                </c:pt>
                <c:pt idx="19646">
                  <c:v>2952.88</c:v>
                </c:pt>
                <c:pt idx="19647">
                  <c:v>2952.9</c:v>
                </c:pt>
                <c:pt idx="19648">
                  <c:v>2952.92</c:v>
                </c:pt>
                <c:pt idx="19649">
                  <c:v>2952.94</c:v>
                </c:pt>
                <c:pt idx="19650">
                  <c:v>2952.96</c:v>
                </c:pt>
                <c:pt idx="19651">
                  <c:v>2952.98</c:v>
                </c:pt>
                <c:pt idx="19652">
                  <c:v>2953</c:v>
                </c:pt>
                <c:pt idx="19653">
                  <c:v>2953.02</c:v>
                </c:pt>
                <c:pt idx="19654">
                  <c:v>2953.04</c:v>
                </c:pt>
                <c:pt idx="19655">
                  <c:v>2953.06</c:v>
                </c:pt>
                <c:pt idx="19656">
                  <c:v>2953.08</c:v>
                </c:pt>
                <c:pt idx="19657">
                  <c:v>2953.1</c:v>
                </c:pt>
                <c:pt idx="19658">
                  <c:v>2953.12</c:v>
                </c:pt>
                <c:pt idx="19659">
                  <c:v>2953.14</c:v>
                </c:pt>
                <c:pt idx="19660">
                  <c:v>2953.16</c:v>
                </c:pt>
                <c:pt idx="19661">
                  <c:v>2953.18</c:v>
                </c:pt>
                <c:pt idx="19662">
                  <c:v>2953.2</c:v>
                </c:pt>
                <c:pt idx="19663">
                  <c:v>2953.22</c:v>
                </c:pt>
                <c:pt idx="19664">
                  <c:v>2953.24</c:v>
                </c:pt>
                <c:pt idx="19665">
                  <c:v>2953.2599999999998</c:v>
                </c:pt>
                <c:pt idx="19666">
                  <c:v>2953.2799999999997</c:v>
                </c:pt>
                <c:pt idx="19667">
                  <c:v>2953.3</c:v>
                </c:pt>
                <c:pt idx="19668">
                  <c:v>2953.32</c:v>
                </c:pt>
                <c:pt idx="19669">
                  <c:v>2953.34</c:v>
                </c:pt>
                <c:pt idx="19670">
                  <c:v>2953.36</c:v>
                </c:pt>
                <c:pt idx="19671">
                  <c:v>2953.38</c:v>
                </c:pt>
                <c:pt idx="19672">
                  <c:v>2953.4</c:v>
                </c:pt>
                <c:pt idx="19673">
                  <c:v>2953.42</c:v>
                </c:pt>
                <c:pt idx="19674">
                  <c:v>2953.44</c:v>
                </c:pt>
                <c:pt idx="19675">
                  <c:v>2953.46</c:v>
                </c:pt>
                <c:pt idx="19676">
                  <c:v>2953.48</c:v>
                </c:pt>
                <c:pt idx="19677">
                  <c:v>2953.5</c:v>
                </c:pt>
                <c:pt idx="19678">
                  <c:v>2953.52</c:v>
                </c:pt>
                <c:pt idx="19679">
                  <c:v>2953.54</c:v>
                </c:pt>
                <c:pt idx="19680">
                  <c:v>2953.56</c:v>
                </c:pt>
                <c:pt idx="19681">
                  <c:v>2953.58</c:v>
                </c:pt>
                <c:pt idx="19682">
                  <c:v>2953.6</c:v>
                </c:pt>
                <c:pt idx="19683">
                  <c:v>2953.62</c:v>
                </c:pt>
                <c:pt idx="19684">
                  <c:v>2953.64</c:v>
                </c:pt>
                <c:pt idx="19685">
                  <c:v>2953.66</c:v>
                </c:pt>
                <c:pt idx="19686">
                  <c:v>2953.68</c:v>
                </c:pt>
                <c:pt idx="19687">
                  <c:v>2953.7</c:v>
                </c:pt>
                <c:pt idx="19688">
                  <c:v>2953.72</c:v>
                </c:pt>
                <c:pt idx="19689">
                  <c:v>2953.74</c:v>
                </c:pt>
                <c:pt idx="19690">
                  <c:v>2953.7599999999998</c:v>
                </c:pt>
                <c:pt idx="19691">
                  <c:v>2953.7799999999997</c:v>
                </c:pt>
                <c:pt idx="19692">
                  <c:v>2953.8</c:v>
                </c:pt>
                <c:pt idx="19693">
                  <c:v>2953.82</c:v>
                </c:pt>
                <c:pt idx="19694">
                  <c:v>2953.84</c:v>
                </c:pt>
                <c:pt idx="19695">
                  <c:v>2953.86</c:v>
                </c:pt>
                <c:pt idx="19696">
                  <c:v>2953.88</c:v>
                </c:pt>
                <c:pt idx="19697">
                  <c:v>2953.9</c:v>
                </c:pt>
                <c:pt idx="19698">
                  <c:v>2953.92</c:v>
                </c:pt>
                <c:pt idx="19699">
                  <c:v>2953.94</c:v>
                </c:pt>
                <c:pt idx="19700">
                  <c:v>2953.96</c:v>
                </c:pt>
                <c:pt idx="19701">
                  <c:v>2953.98</c:v>
                </c:pt>
                <c:pt idx="19702">
                  <c:v>2954</c:v>
                </c:pt>
                <c:pt idx="19703">
                  <c:v>2954.02</c:v>
                </c:pt>
                <c:pt idx="19704">
                  <c:v>2954.04</c:v>
                </c:pt>
                <c:pt idx="19705">
                  <c:v>2954.06</c:v>
                </c:pt>
                <c:pt idx="19706">
                  <c:v>2954.08</c:v>
                </c:pt>
                <c:pt idx="19707">
                  <c:v>2954.1</c:v>
                </c:pt>
                <c:pt idx="19708">
                  <c:v>2954.12</c:v>
                </c:pt>
                <c:pt idx="19709">
                  <c:v>2954.14</c:v>
                </c:pt>
                <c:pt idx="19710">
                  <c:v>2954.16</c:v>
                </c:pt>
                <c:pt idx="19711">
                  <c:v>2954.18</c:v>
                </c:pt>
                <c:pt idx="19712">
                  <c:v>2954.2</c:v>
                </c:pt>
                <c:pt idx="19713">
                  <c:v>2954.22</c:v>
                </c:pt>
                <c:pt idx="19714">
                  <c:v>2954.24</c:v>
                </c:pt>
                <c:pt idx="19715">
                  <c:v>2954.2599999999998</c:v>
                </c:pt>
                <c:pt idx="19716">
                  <c:v>2954.2799999999997</c:v>
                </c:pt>
                <c:pt idx="19717">
                  <c:v>2954.3</c:v>
                </c:pt>
                <c:pt idx="19718">
                  <c:v>2954.32</c:v>
                </c:pt>
                <c:pt idx="19719">
                  <c:v>2954.34</c:v>
                </c:pt>
                <c:pt idx="19720">
                  <c:v>2954.36</c:v>
                </c:pt>
                <c:pt idx="19721">
                  <c:v>2954.38</c:v>
                </c:pt>
                <c:pt idx="19722">
                  <c:v>2954.4</c:v>
                </c:pt>
                <c:pt idx="19723">
                  <c:v>2954.42</c:v>
                </c:pt>
                <c:pt idx="19724">
                  <c:v>2954.44</c:v>
                </c:pt>
                <c:pt idx="19725">
                  <c:v>2954.46</c:v>
                </c:pt>
                <c:pt idx="19726">
                  <c:v>2954.48</c:v>
                </c:pt>
                <c:pt idx="19727">
                  <c:v>2954.5</c:v>
                </c:pt>
                <c:pt idx="19728">
                  <c:v>2954.52</c:v>
                </c:pt>
                <c:pt idx="19729">
                  <c:v>2954.54</c:v>
                </c:pt>
                <c:pt idx="19730">
                  <c:v>2954.56</c:v>
                </c:pt>
                <c:pt idx="19731">
                  <c:v>2954.58</c:v>
                </c:pt>
                <c:pt idx="19732">
                  <c:v>2954.6</c:v>
                </c:pt>
                <c:pt idx="19733">
                  <c:v>2954.62</c:v>
                </c:pt>
                <c:pt idx="19734">
                  <c:v>2954.64</c:v>
                </c:pt>
                <c:pt idx="19735">
                  <c:v>2954.66</c:v>
                </c:pt>
                <c:pt idx="19736">
                  <c:v>2954.68</c:v>
                </c:pt>
                <c:pt idx="19737">
                  <c:v>2954.7</c:v>
                </c:pt>
                <c:pt idx="19738">
                  <c:v>2954.72</c:v>
                </c:pt>
                <c:pt idx="19739">
                  <c:v>2954.74</c:v>
                </c:pt>
                <c:pt idx="19740">
                  <c:v>2954.7599999999998</c:v>
                </c:pt>
                <c:pt idx="19741">
                  <c:v>2954.7799999999997</c:v>
                </c:pt>
                <c:pt idx="19742">
                  <c:v>2954.8</c:v>
                </c:pt>
                <c:pt idx="19743">
                  <c:v>2954.82</c:v>
                </c:pt>
                <c:pt idx="19744">
                  <c:v>2954.84</c:v>
                </c:pt>
                <c:pt idx="19745">
                  <c:v>2954.86</c:v>
                </c:pt>
                <c:pt idx="19746">
                  <c:v>2954.88</c:v>
                </c:pt>
                <c:pt idx="19747">
                  <c:v>2954.9</c:v>
                </c:pt>
                <c:pt idx="19748">
                  <c:v>2954.92</c:v>
                </c:pt>
                <c:pt idx="19749">
                  <c:v>2954.94</c:v>
                </c:pt>
                <c:pt idx="19750">
                  <c:v>2954.96</c:v>
                </c:pt>
                <c:pt idx="19751">
                  <c:v>2954.98</c:v>
                </c:pt>
                <c:pt idx="19752">
                  <c:v>2955</c:v>
                </c:pt>
                <c:pt idx="19753">
                  <c:v>2955.02</c:v>
                </c:pt>
                <c:pt idx="19754">
                  <c:v>2955.04</c:v>
                </c:pt>
                <c:pt idx="19755">
                  <c:v>2955.06</c:v>
                </c:pt>
                <c:pt idx="19756">
                  <c:v>2955.08</c:v>
                </c:pt>
                <c:pt idx="19757">
                  <c:v>2955.1</c:v>
                </c:pt>
                <c:pt idx="19758">
                  <c:v>2955.12</c:v>
                </c:pt>
                <c:pt idx="19759">
                  <c:v>2955.14</c:v>
                </c:pt>
                <c:pt idx="19760">
                  <c:v>2955.16</c:v>
                </c:pt>
                <c:pt idx="19761">
                  <c:v>2955.18</c:v>
                </c:pt>
                <c:pt idx="19762">
                  <c:v>2955.2</c:v>
                </c:pt>
                <c:pt idx="19763">
                  <c:v>2955.22</c:v>
                </c:pt>
                <c:pt idx="19764">
                  <c:v>2955.24</c:v>
                </c:pt>
                <c:pt idx="19765">
                  <c:v>2955.2599999999998</c:v>
                </c:pt>
                <c:pt idx="19766">
                  <c:v>2955.2799999999997</c:v>
                </c:pt>
                <c:pt idx="19767">
                  <c:v>2955.3</c:v>
                </c:pt>
                <c:pt idx="19768">
                  <c:v>2955.32</c:v>
                </c:pt>
                <c:pt idx="19769">
                  <c:v>2955.34</c:v>
                </c:pt>
                <c:pt idx="19770">
                  <c:v>2955.36</c:v>
                </c:pt>
                <c:pt idx="19771">
                  <c:v>2955.38</c:v>
                </c:pt>
                <c:pt idx="19772">
                  <c:v>2955.4</c:v>
                </c:pt>
                <c:pt idx="19773">
                  <c:v>2955.42</c:v>
                </c:pt>
                <c:pt idx="19774">
                  <c:v>2955.44</c:v>
                </c:pt>
                <c:pt idx="19775">
                  <c:v>2955.46</c:v>
                </c:pt>
                <c:pt idx="19776">
                  <c:v>2955.48</c:v>
                </c:pt>
                <c:pt idx="19777">
                  <c:v>2955.5</c:v>
                </c:pt>
                <c:pt idx="19778">
                  <c:v>2955.52</c:v>
                </c:pt>
                <c:pt idx="19779">
                  <c:v>2955.54</c:v>
                </c:pt>
                <c:pt idx="19780">
                  <c:v>2955.56</c:v>
                </c:pt>
                <c:pt idx="19781">
                  <c:v>2955.58</c:v>
                </c:pt>
                <c:pt idx="19782">
                  <c:v>2955.6</c:v>
                </c:pt>
                <c:pt idx="19783">
                  <c:v>2955.62</c:v>
                </c:pt>
                <c:pt idx="19784">
                  <c:v>2955.64</c:v>
                </c:pt>
                <c:pt idx="19785">
                  <c:v>2955.66</c:v>
                </c:pt>
                <c:pt idx="19786">
                  <c:v>2955.68</c:v>
                </c:pt>
                <c:pt idx="19787">
                  <c:v>2955.7</c:v>
                </c:pt>
                <c:pt idx="19788">
                  <c:v>2955.72</c:v>
                </c:pt>
                <c:pt idx="19789">
                  <c:v>2955.74</c:v>
                </c:pt>
                <c:pt idx="19790">
                  <c:v>2955.7599999999998</c:v>
                </c:pt>
                <c:pt idx="19791">
                  <c:v>2955.7799999999997</c:v>
                </c:pt>
                <c:pt idx="19792">
                  <c:v>2955.8</c:v>
                </c:pt>
                <c:pt idx="19793">
                  <c:v>2955.82</c:v>
                </c:pt>
                <c:pt idx="19794">
                  <c:v>2955.84</c:v>
                </c:pt>
                <c:pt idx="19795">
                  <c:v>2955.86</c:v>
                </c:pt>
                <c:pt idx="19796">
                  <c:v>2955.88</c:v>
                </c:pt>
                <c:pt idx="19797">
                  <c:v>2955.9</c:v>
                </c:pt>
                <c:pt idx="19798">
                  <c:v>2955.92</c:v>
                </c:pt>
                <c:pt idx="19799">
                  <c:v>2955.94</c:v>
                </c:pt>
                <c:pt idx="19800">
                  <c:v>2955.96</c:v>
                </c:pt>
                <c:pt idx="19801">
                  <c:v>2955.98</c:v>
                </c:pt>
                <c:pt idx="19802">
                  <c:v>2956</c:v>
                </c:pt>
                <c:pt idx="19803">
                  <c:v>2956.02</c:v>
                </c:pt>
                <c:pt idx="19804">
                  <c:v>2956.04</c:v>
                </c:pt>
                <c:pt idx="19805">
                  <c:v>2956.06</c:v>
                </c:pt>
                <c:pt idx="19806">
                  <c:v>2956.08</c:v>
                </c:pt>
                <c:pt idx="19807">
                  <c:v>2956.1</c:v>
                </c:pt>
                <c:pt idx="19808">
                  <c:v>2956.12</c:v>
                </c:pt>
                <c:pt idx="19809">
                  <c:v>2956.14</c:v>
                </c:pt>
                <c:pt idx="19810">
                  <c:v>2956.16</c:v>
                </c:pt>
                <c:pt idx="19811">
                  <c:v>2956.18</c:v>
                </c:pt>
                <c:pt idx="19812">
                  <c:v>2956.2</c:v>
                </c:pt>
                <c:pt idx="19813">
                  <c:v>2956.22</c:v>
                </c:pt>
                <c:pt idx="19814">
                  <c:v>2956.24</c:v>
                </c:pt>
                <c:pt idx="19815">
                  <c:v>2956.2599999999998</c:v>
                </c:pt>
                <c:pt idx="19816">
                  <c:v>2956.2799999999997</c:v>
                </c:pt>
                <c:pt idx="19817">
                  <c:v>2956.3</c:v>
                </c:pt>
                <c:pt idx="19818">
                  <c:v>2956.32</c:v>
                </c:pt>
                <c:pt idx="19819">
                  <c:v>2956.34</c:v>
                </c:pt>
                <c:pt idx="19820">
                  <c:v>2956.36</c:v>
                </c:pt>
                <c:pt idx="19821">
                  <c:v>2956.38</c:v>
                </c:pt>
                <c:pt idx="19822">
                  <c:v>2956.4</c:v>
                </c:pt>
                <c:pt idx="19823">
                  <c:v>2956.42</c:v>
                </c:pt>
                <c:pt idx="19824">
                  <c:v>2956.44</c:v>
                </c:pt>
                <c:pt idx="19825">
                  <c:v>2956.46</c:v>
                </c:pt>
                <c:pt idx="19826">
                  <c:v>2956.48</c:v>
                </c:pt>
                <c:pt idx="19827">
                  <c:v>2956.5</c:v>
                </c:pt>
                <c:pt idx="19828">
                  <c:v>2956.52</c:v>
                </c:pt>
                <c:pt idx="19829">
                  <c:v>2956.54</c:v>
                </c:pt>
                <c:pt idx="19830">
                  <c:v>2956.56</c:v>
                </c:pt>
                <c:pt idx="19831">
                  <c:v>2956.58</c:v>
                </c:pt>
                <c:pt idx="19832">
                  <c:v>2956.6</c:v>
                </c:pt>
                <c:pt idx="19833">
                  <c:v>2956.62</c:v>
                </c:pt>
                <c:pt idx="19834">
                  <c:v>2956.64</c:v>
                </c:pt>
                <c:pt idx="19835">
                  <c:v>2956.66</c:v>
                </c:pt>
                <c:pt idx="19836">
                  <c:v>2956.68</c:v>
                </c:pt>
                <c:pt idx="19837">
                  <c:v>2956.7</c:v>
                </c:pt>
                <c:pt idx="19838">
                  <c:v>2956.72</c:v>
                </c:pt>
                <c:pt idx="19839">
                  <c:v>2956.74</c:v>
                </c:pt>
                <c:pt idx="19840">
                  <c:v>2956.7599999999998</c:v>
                </c:pt>
                <c:pt idx="19841">
                  <c:v>2956.7799999999997</c:v>
                </c:pt>
                <c:pt idx="19842">
                  <c:v>2956.8</c:v>
                </c:pt>
                <c:pt idx="19843">
                  <c:v>2956.82</c:v>
                </c:pt>
                <c:pt idx="19844">
                  <c:v>2956.84</c:v>
                </c:pt>
                <c:pt idx="19845">
                  <c:v>2956.86</c:v>
                </c:pt>
                <c:pt idx="19846">
                  <c:v>2956.88</c:v>
                </c:pt>
                <c:pt idx="19847">
                  <c:v>2956.9</c:v>
                </c:pt>
                <c:pt idx="19848">
                  <c:v>2956.92</c:v>
                </c:pt>
                <c:pt idx="19849">
                  <c:v>2956.94</c:v>
                </c:pt>
                <c:pt idx="19850">
                  <c:v>2956.96</c:v>
                </c:pt>
                <c:pt idx="19851">
                  <c:v>2956.98</c:v>
                </c:pt>
                <c:pt idx="19852">
                  <c:v>2957</c:v>
                </c:pt>
                <c:pt idx="19853">
                  <c:v>2957.02</c:v>
                </c:pt>
                <c:pt idx="19854">
                  <c:v>2957.04</c:v>
                </c:pt>
                <c:pt idx="19855">
                  <c:v>2957.06</c:v>
                </c:pt>
                <c:pt idx="19856">
                  <c:v>2957.08</c:v>
                </c:pt>
                <c:pt idx="19857">
                  <c:v>2957.1</c:v>
                </c:pt>
                <c:pt idx="19858">
                  <c:v>2957.12</c:v>
                </c:pt>
                <c:pt idx="19859">
                  <c:v>2957.14</c:v>
                </c:pt>
                <c:pt idx="19860">
                  <c:v>2957.16</c:v>
                </c:pt>
                <c:pt idx="19861">
                  <c:v>2957.18</c:v>
                </c:pt>
                <c:pt idx="19862">
                  <c:v>2957.2</c:v>
                </c:pt>
                <c:pt idx="19863">
                  <c:v>2957.22</c:v>
                </c:pt>
                <c:pt idx="19864">
                  <c:v>2957.24</c:v>
                </c:pt>
                <c:pt idx="19865">
                  <c:v>2957.2599999999998</c:v>
                </c:pt>
                <c:pt idx="19866">
                  <c:v>2957.2799999999997</c:v>
                </c:pt>
                <c:pt idx="19867">
                  <c:v>2957.3</c:v>
                </c:pt>
                <c:pt idx="19868">
                  <c:v>2957.32</c:v>
                </c:pt>
                <c:pt idx="19869">
                  <c:v>2957.34</c:v>
                </c:pt>
                <c:pt idx="19870">
                  <c:v>2957.36</c:v>
                </c:pt>
                <c:pt idx="19871">
                  <c:v>2957.38</c:v>
                </c:pt>
                <c:pt idx="19872">
                  <c:v>2957.4</c:v>
                </c:pt>
                <c:pt idx="19873">
                  <c:v>2957.42</c:v>
                </c:pt>
                <c:pt idx="19874">
                  <c:v>2957.44</c:v>
                </c:pt>
                <c:pt idx="19875">
                  <c:v>2957.46</c:v>
                </c:pt>
                <c:pt idx="19876">
                  <c:v>2957.48</c:v>
                </c:pt>
                <c:pt idx="19877">
                  <c:v>2957.5</c:v>
                </c:pt>
                <c:pt idx="19878">
                  <c:v>2957.52</c:v>
                </c:pt>
                <c:pt idx="19879">
                  <c:v>2957.54</c:v>
                </c:pt>
                <c:pt idx="19880">
                  <c:v>2957.56</c:v>
                </c:pt>
                <c:pt idx="19881">
                  <c:v>2957.58</c:v>
                </c:pt>
                <c:pt idx="19882">
                  <c:v>2957.6</c:v>
                </c:pt>
                <c:pt idx="19883">
                  <c:v>2957.62</c:v>
                </c:pt>
                <c:pt idx="19884">
                  <c:v>2957.64</c:v>
                </c:pt>
                <c:pt idx="19885">
                  <c:v>2957.66</c:v>
                </c:pt>
                <c:pt idx="19886">
                  <c:v>2957.68</c:v>
                </c:pt>
                <c:pt idx="19887">
                  <c:v>2957.7</c:v>
                </c:pt>
                <c:pt idx="19888">
                  <c:v>2957.72</c:v>
                </c:pt>
                <c:pt idx="19889">
                  <c:v>2957.74</c:v>
                </c:pt>
                <c:pt idx="19890">
                  <c:v>2957.7599999999998</c:v>
                </c:pt>
                <c:pt idx="19891">
                  <c:v>2957.7799999999997</c:v>
                </c:pt>
                <c:pt idx="19892">
                  <c:v>2957.8</c:v>
                </c:pt>
                <c:pt idx="19893">
                  <c:v>2957.82</c:v>
                </c:pt>
                <c:pt idx="19894">
                  <c:v>2957.84</c:v>
                </c:pt>
                <c:pt idx="19895">
                  <c:v>2957.86</c:v>
                </c:pt>
                <c:pt idx="19896">
                  <c:v>2957.88</c:v>
                </c:pt>
                <c:pt idx="19897">
                  <c:v>2957.9</c:v>
                </c:pt>
                <c:pt idx="19898">
                  <c:v>2957.92</c:v>
                </c:pt>
                <c:pt idx="19899">
                  <c:v>2957.94</c:v>
                </c:pt>
                <c:pt idx="19900">
                  <c:v>2957.96</c:v>
                </c:pt>
                <c:pt idx="19901">
                  <c:v>2957.98</c:v>
                </c:pt>
                <c:pt idx="19902">
                  <c:v>2958</c:v>
                </c:pt>
                <c:pt idx="19903">
                  <c:v>2958.02</c:v>
                </c:pt>
                <c:pt idx="19904">
                  <c:v>2958.04</c:v>
                </c:pt>
                <c:pt idx="19905">
                  <c:v>2958.06</c:v>
                </c:pt>
                <c:pt idx="19906">
                  <c:v>2958.08</c:v>
                </c:pt>
                <c:pt idx="19907">
                  <c:v>2958.1</c:v>
                </c:pt>
                <c:pt idx="19908">
                  <c:v>2958.12</c:v>
                </c:pt>
                <c:pt idx="19909">
                  <c:v>2958.14</c:v>
                </c:pt>
                <c:pt idx="19910">
                  <c:v>2958.16</c:v>
                </c:pt>
                <c:pt idx="19911">
                  <c:v>2958.18</c:v>
                </c:pt>
                <c:pt idx="19912">
                  <c:v>2958.2</c:v>
                </c:pt>
                <c:pt idx="19913">
                  <c:v>2958.22</c:v>
                </c:pt>
                <c:pt idx="19914">
                  <c:v>2958.24</c:v>
                </c:pt>
                <c:pt idx="19915">
                  <c:v>2958.2599999999998</c:v>
                </c:pt>
                <c:pt idx="19916">
                  <c:v>2958.2799999999997</c:v>
                </c:pt>
                <c:pt idx="19917">
                  <c:v>2958.3</c:v>
                </c:pt>
                <c:pt idx="19918">
                  <c:v>2958.32</c:v>
                </c:pt>
                <c:pt idx="19919">
                  <c:v>2958.34</c:v>
                </c:pt>
                <c:pt idx="19920">
                  <c:v>2958.36</c:v>
                </c:pt>
                <c:pt idx="19921">
                  <c:v>2958.38</c:v>
                </c:pt>
                <c:pt idx="19922">
                  <c:v>2958.4</c:v>
                </c:pt>
                <c:pt idx="19923">
                  <c:v>2958.42</c:v>
                </c:pt>
                <c:pt idx="19924">
                  <c:v>2958.44</c:v>
                </c:pt>
                <c:pt idx="19925">
                  <c:v>2958.46</c:v>
                </c:pt>
                <c:pt idx="19926">
                  <c:v>2958.48</c:v>
                </c:pt>
                <c:pt idx="19927">
                  <c:v>2958.5</c:v>
                </c:pt>
                <c:pt idx="19928">
                  <c:v>2958.52</c:v>
                </c:pt>
                <c:pt idx="19929">
                  <c:v>2958.54</c:v>
                </c:pt>
                <c:pt idx="19930">
                  <c:v>2958.56</c:v>
                </c:pt>
                <c:pt idx="19931">
                  <c:v>2958.58</c:v>
                </c:pt>
                <c:pt idx="19932">
                  <c:v>2958.6</c:v>
                </c:pt>
                <c:pt idx="19933">
                  <c:v>2958.62</c:v>
                </c:pt>
                <c:pt idx="19934">
                  <c:v>2958.64</c:v>
                </c:pt>
                <c:pt idx="19935">
                  <c:v>2958.66</c:v>
                </c:pt>
                <c:pt idx="19936">
                  <c:v>2958.68</c:v>
                </c:pt>
                <c:pt idx="19937">
                  <c:v>2958.7</c:v>
                </c:pt>
                <c:pt idx="19938">
                  <c:v>2958.72</c:v>
                </c:pt>
                <c:pt idx="19939">
                  <c:v>2958.74</c:v>
                </c:pt>
                <c:pt idx="19940">
                  <c:v>2958.7599999999998</c:v>
                </c:pt>
                <c:pt idx="19941">
                  <c:v>2958.7799999999997</c:v>
                </c:pt>
                <c:pt idx="19942">
                  <c:v>2958.8</c:v>
                </c:pt>
                <c:pt idx="19943">
                  <c:v>2958.82</c:v>
                </c:pt>
                <c:pt idx="19944">
                  <c:v>2958.84</c:v>
                </c:pt>
                <c:pt idx="19945">
                  <c:v>2958.86</c:v>
                </c:pt>
                <c:pt idx="19946">
                  <c:v>2958.88</c:v>
                </c:pt>
                <c:pt idx="19947">
                  <c:v>2958.9</c:v>
                </c:pt>
                <c:pt idx="19948">
                  <c:v>2958.92</c:v>
                </c:pt>
                <c:pt idx="19949">
                  <c:v>2958.94</c:v>
                </c:pt>
                <c:pt idx="19950">
                  <c:v>2958.96</c:v>
                </c:pt>
                <c:pt idx="19951">
                  <c:v>2958.98</c:v>
                </c:pt>
                <c:pt idx="19952">
                  <c:v>2959</c:v>
                </c:pt>
                <c:pt idx="19953">
                  <c:v>2959.02</c:v>
                </c:pt>
                <c:pt idx="19954">
                  <c:v>2959.04</c:v>
                </c:pt>
                <c:pt idx="19955">
                  <c:v>2959.06</c:v>
                </c:pt>
                <c:pt idx="19956">
                  <c:v>2959.08</c:v>
                </c:pt>
                <c:pt idx="19957">
                  <c:v>2959.1</c:v>
                </c:pt>
                <c:pt idx="19958">
                  <c:v>2959.12</c:v>
                </c:pt>
                <c:pt idx="19959">
                  <c:v>2959.14</c:v>
                </c:pt>
                <c:pt idx="19960">
                  <c:v>2959.16</c:v>
                </c:pt>
                <c:pt idx="19961">
                  <c:v>2959.18</c:v>
                </c:pt>
                <c:pt idx="19962">
                  <c:v>2959.2</c:v>
                </c:pt>
                <c:pt idx="19963">
                  <c:v>2959.22</c:v>
                </c:pt>
                <c:pt idx="19964">
                  <c:v>2959.24</c:v>
                </c:pt>
                <c:pt idx="19965">
                  <c:v>2959.2599999999998</c:v>
                </c:pt>
                <c:pt idx="19966">
                  <c:v>2959.2799999999997</c:v>
                </c:pt>
                <c:pt idx="19967">
                  <c:v>2959.3</c:v>
                </c:pt>
                <c:pt idx="19968">
                  <c:v>2959.32</c:v>
                </c:pt>
                <c:pt idx="19969">
                  <c:v>2959.34</c:v>
                </c:pt>
                <c:pt idx="19970">
                  <c:v>2959.36</c:v>
                </c:pt>
                <c:pt idx="19971">
                  <c:v>2959.38</c:v>
                </c:pt>
                <c:pt idx="19972">
                  <c:v>2959.4</c:v>
                </c:pt>
                <c:pt idx="19973">
                  <c:v>2959.42</c:v>
                </c:pt>
                <c:pt idx="19974">
                  <c:v>2959.44</c:v>
                </c:pt>
                <c:pt idx="19975">
                  <c:v>2959.46</c:v>
                </c:pt>
                <c:pt idx="19976">
                  <c:v>2959.48</c:v>
                </c:pt>
                <c:pt idx="19977">
                  <c:v>2959.5</c:v>
                </c:pt>
                <c:pt idx="19978">
                  <c:v>2959.52</c:v>
                </c:pt>
                <c:pt idx="19979">
                  <c:v>2959.54</c:v>
                </c:pt>
                <c:pt idx="19980">
                  <c:v>2959.56</c:v>
                </c:pt>
                <c:pt idx="19981">
                  <c:v>2959.58</c:v>
                </c:pt>
                <c:pt idx="19982">
                  <c:v>2959.6</c:v>
                </c:pt>
                <c:pt idx="19983">
                  <c:v>2959.62</c:v>
                </c:pt>
                <c:pt idx="19984">
                  <c:v>2959.64</c:v>
                </c:pt>
                <c:pt idx="19985">
                  <c:v>2959.66</c:v>
                </c:pt>
                <c:pt idx="19986">
                  <c:v>2959.68</c:v>
                </c:pt>
                <c:pt idx="19987">
                  <c:v>2959.7</c:v>
                </c:pt>
                <c:pt idx="19988">
                  <c:v>2959.72</c:v>
                </c:pt>
                <c:pt idx="19989">
                  <c:v>2959.74</c:v>
                </c:pt>
                <c:pt idx="19990">
                  <c:v>2959.7599999999998</c:v>
                </c:pt>
                <c:pt idx="19991">
                  <c:v>2959.7799999999997</c:v>
                </c:pt>
                <c:pt idx="19992">
                  <c:v>2959.8</c:v>
                </c:pt>
                <c:pt idx="19993">
                  <c:v>2959.82</c:v>
                </c:pt>
                <c:pt idx="19994">
                  <c:v>2959.84</c:v>
                </c:pt>
                <c:pt idx="19995">
                  <c:v>2959.86</c:v>
                </c:pt>
                <c:pt idx="19996">
                  <c:v>2959.88</c:v>
                </c:pt>
                <c:pt idx="19997">
                  <c:v>2959.9</c:v>
                </c:pt>
                <c:pt idx="19998">
                  <c:v>2959.92</c:v>
                </c:pt>
                <c:pt idx="19999">
                  <c:v>2959.94</c:v>
                </c:pt>
                <c:pt idx="20000">
                  <c:v>2959.96</c:v>
                </c:pt>
                <c:pt idx="20001">
                  <c:v>2959.98</c:v>
                </c:pt>
                <c:pt idx="20002">
                  <c:v>2960</c:v>
                </c:pt>
                <c:pt idx="20003">
                  <c:v>2960.02</c:v>
                </c:pt>
                <c:pt idx="20004">
                  <c:v>2960.04</c:v>
                </c:pt>
                <c:pt idx="20005">
                  <c:v>2960.06</c:v>
                </c:pt>
                <c:pt idx="20006">
                  <c:v>2960.08</c:v>
                </c:pt>
                <c:pt idx="20007">
                  <c:v>2960.1</c:v>
                </c:pt>
                <c:pt idx="20008">
                  <c:v>2960.12</c:v>
                </c:pt>
                <c:pt idx="20009">
                  <c:v>2960.14</c:v>
                </c:pt>
                <c:pt idx="20010">
                  <c:v>2960.16</c:v>
                </c:pt>
                <c:pt idx="20011">
                  <c:v>2960.18</c:v>
                </c:pt>
                <c:pt idx="20012">
                  <c:v>2960.2</c:v>
                </c:pt>
                <c:pt idx="20013">
                  <c:v>2960.22</c:v>
                </c:pt>
                <c:pt idx="20014">
                  <c:v>2960.24</c:v>
                </c:pt>
                <c:pt idx="20015">
                  <c:v>2960.2599999999998</c:v>
                </c:pt>
                <c:pt idx="20016">
                  <c:v>2960.2799999999997</c:v>
                </c:pt>
                <c:pt idx="20017">
                  <c:v>2960.3</c:v>
                </c:pt>
                <c:pt idx="20018">
                  <c:v>2960.32</c:v>
                </c:pt>
                <c:pt idx="20019">
                  <c:v>2960.34</c:v>
                </c:pt>
                <c:pt idx="20020">
                  <c:v>2960.36</c:v>
                </c:pt>
                <c:pt idx="20021">
                  <c:v>2960.38</c:v>
                </c:pt>
                <c:pt idx="20022">
                  <c:v>2960.4</c:v>
                </c:pt>
                <c:pt idx="20023">
                  <c:v>2960.42</c:v>
                </c:pt>
                <c:pt idx="20024">
                  <c:v>2960.44</c:v>
                </c:pt>
                <c:pt idx="20025">
                  <c:v>2960.46</c:v>
                </c:pt>
                <c:pt idx="20026">
                  <c:v>2960.48</c:v>
                </c:pt>
                <c:pt idx="20027">
                  <c:v>2960.5</c:v>
                </c:pt>
                <c:pt idx="20028">
                  <c:v>2960.52</c:v>
                </c:pt>
                <c:pt idx="20029">
                  <c:v>2960.54</c:v>
                </c:pt>
                <c:pt idx="20030">
                  <c:v>2960.56</c:v>
                </c:pt>
                <c:pt idx="20031">
                  <c:v>2960.58</c:v>
                </c:pt>
                <c:pt idx="20032">
                  <c:v>2960.6</c:v>
                </c:pt>
                <c:pt idx="20033">
                  <c:v>2960.62</c:v>
                </c:pt>
                <c:pt idx="20034">
                  <c:v>2960.64</c:v>
                </c:pt>
                <c:pt idx="20035">
                  <c:v>2960.66</c:v>
                </c:pt>
                <c:pt idx="20036">
                  <c:v>2960.68</c:v>
                </c:pt>
                <c:pt idx="20037">
                  <c:v>2960.7</c:v>
                </c:pt>
                <c:pt idx="20038">
                  <c:v>2960.72</c:v>
                </c:pt>
                <c:pt idx="20039">
                  <c:v>2960.74</c:v>
                </c:pt>
                <c:pt idx="20040">
                  <c:v>2960.7599999999998</c:v>
                </c:pt>
                <c:pt idx="20041">
                  <c:v>2960.7799999999997</c:v>
                </c:pt>
                <c:pt idx="20042">
                  <c:v>2960.8</c:v>
                </c:pt>
                <c:pt idx="20043">
                  <c:v>2960.82</c:v>
                </c:pt>
                <c:pt idx="20044">
                  <c:v>2960.84</c:v>
                </c:pt>
                <c:pt idx="20045">
                  <c:v>2960.86</c:v>
                </c:pt>
                <c:pt idx="20046">
                  <c:v>2960.88</c:v>
                </c:pt>
                <c:pt idx="20047">
                  <c:v>2960.9</c:v>
                </c:pt>
                <c:pt idx="20048">
                  <c:v>2960.92</c:v>
                </c:pt>
                <c:pt idx="20049">
                  <c:v>2960.94</c:v>
                </c:pt>
                <c:pt idx="20050">
                  <c:v>2960.96</c:v>
                </c:pt>
                <c:pt idx="20051">
                  <c:v>2960.98</c:v>
                </c:pt>
                <c:pt idx="20052">
                  <c:v>2961</c:v>
                </c:pt>
                <c:pt idx="20053">
                  <c:v>2961.02</c:v>
                </c:pt>
                <c:pt idx="20054">
                  <c:v>2961.04</c:v>
                </c:pt>
                <c:pt idx="20055">
                  <c:v>2961.06</c:v>
                </c:pt>
                <c:pt idx="20056">
                  <c:v>2961.08</c:v>
                </c:pt>
                <c:pt idx="20057">
                  <c:v>2961.1</c:v>
                </c:pt>
                <c:pt idx="20058">
                  <c:v>2961.12</c:v>
                </c:pt>
                <c:pt idx="20059">
                  <c:v>2961.14</c:v>
                </c:pt>
                <c:pt idx="20060">
                  <c:v>2961.16</c:v>
                </c:pt>
                <c:pt idx="20061">
                  <c:v>2961.18</c:v>
                </c:pt>
                <c:pt idx="20062">
                  <c:v>2961.2</c:v>
                </c:pt>
                <c:pt idx="20063">
                  <c:v>2961.22</c:v>
                </c:pt>
                <c:pt idx="20064">
                  <c:v>2961.24</c:v>
                </c:pt>
                <c:pt idx="20065">
                  <c:v>2961.2599999999998</c:v>
                </c:pt>
                <c:pt idx="20066">
                  <c:v>2961.2799999999997</c:v>
                </c:pt>
                <c:pt idx="20067">
                  <c:v>2961.3</c:v>
                </c:pt>
                <c:pt idx="20068">
                  <c:v>2961.32</c:v>
                </c:pt>
                <c:pt idx="20069">
                  <c:v>2961.34</c:v>
                </c:pt>
                <c:pt idx="20070">
                  <c:v>2961.36</c:v>
                </c:pt>
                <c:pt idx="20071">
                  <c:v>2961.38</c:v>
                </c:pt>
                <c:pt idx="20072">
                  <c:v>2961.4</c:v>
                </c:pt>
                <c:pt idx="20073">
                  <c:v>2961.42</c:v>
                </c:pt>
                <c:pt idx="20074">
                  <c:v>2961.44</c:v>
                </c:pt>
                <c:pt idx="20075">
                  <c:v>2961.46</c:v>
                </c:pt>
                <c:pt idx="20076">
                  <c:v>2961.48</c:v>
                </c:pt>
                <c:pt idx="20077">
                  <c:v>2961.5</c:v>
                </c:pt>
                <c:pt idx="20078">
                  <c:v>2961.52</c:v>
                </c:pt>
                <c:pt idx="20079">
                  <c:v>2961.54</c:v>
                </c:pt>
                <c:pt idx="20080">
                  <c:v>2961.56</c:v>
                </c:pt>
                <c:pt idx="20081">
                  <c:v>2961.58</c:v>
                </c:pt>
                <c:pt idx="20082">
                  <c:v>2961.6</c:v>
                </c:pt>
                <c:pt idx="20083">
                  <c:v>2961.62</c:v>
                </c:pt>
                <c:pt idx="20084">
                  <c:v>2961.64</c:v>
                </c:pt>
                <c:pt idx="20085">
                  <c:v>2961.66</c:v>
                </c:pt>
                <c:pt idx="20086">
                  <c:v>2961.68</c:v>
                </c:pt>
                <c:pt idx="20087">
                  <c:v>2961.7</c:v>
                </c:pt>
                <c:pt idx="20088">
                  <c:v>2961.72</c:v>
                </c:pt>
                <c:pt idx="20089">
                  <c:v>2961.74</c:v>
                </c:pt>
                <c:pt idx="20090">
                  <c:v>2961.7599999999998</c:v>
                </c:pt>
                <c:pt idx="20091">
                  <c:v>2961.7799999999997</c:v>
                </c:pt>
                <c:pt idx="20092">
                  <c:v>2961.8</c:v>
                </c:pt>
                <c:pt idx="20093">
                  <c:v>2961.82</c:v>
                </c:pt>
                <c:pt idx="20094">
                  <c:v>2961.84</c:v>
                </c:pt>
                <c:pt idx="20095">
                  <c:v>2961.86</c:v>
                </c:pt>
                <c:pt idx="20096">
                  <c:v>2961.88</c:v>
                </c:pt>
                <c:pt idx="20097">
                  <c:v>2961.9</c:v>
                </c:pt>
                <c:pt idx="20098">
                  <c:v>2961.92</c:v>
                </c:pt>
                <c:pt idx="20099">
                  <c:v>2961.94</c:v>
                </c:pt>
                <c:pt idx="20100">
                  <c:v>2961.96</c:v>
                </c:pt>
                <c:pt idx="20101">
                  <c:v>2961.98</c:v>
                </c:pt>
                <c:pt idx="20102">
                  <c:v>2962</c:v>
                </c:pt>
                <c:pt idx="20103">
                  <c:v>2962.02</c:v>
                </c:pt>
                <c:pt idx="20104">
                  <c:v>2962.04</c:v>
                </c:pt>
                <c:pt idx="20105">
                  <c:v>2962.06</c:v>
                </c:pt>
                <c:pt idx="20106">
                  <c:v>2962.08</c:v>
                </c:pt>
                <c:pt idx="20107">
                  <c:v>2962.1</c:v>
                </c:pt>
                <c:pt idx="20108">
                  <c:v>2962.12</c:v>
                </c:pt>
                <c:pt idx="20109">
                  <c:v>2962.14</c:v>
                </c:pt>
                <c:pt idx="20110">
                  <c:v>2962.16</c:v>
                </c:pt>
                <c:pt idx="20111">
                  <c:v>2962.18</c:v>
                </c:pt>
                <c:pt idx="20112">
                  <c:v>2962.2</c:v>
                </c:pt>
                <c:pt idx="20113">
                  <c:v>2962.22</c:v>
                </c:pt>
                <c:pt idx="20114">
                  <c:v>2962.24</c:v>
                </c:pt>
                <c:pt idx="20115">
                  <c:v>2962.2599999999998</c:v>
                </c:pt>
                <c:pt idx="20116">
                  <c:v>2962.2799999999997</c:v>
                </c:pt>
                <c:pt idx="20117">
                  <c:v>2962.3</c:v>
                </c:pt>
                <c:pt idx="20118">
                  <c:v>2962.32</c:v>
                </c:pt>
                <c:pt idx="20119">
                  <c:v>2962.34</c:v>
                </c:pt>
                <c:pt idx="20120">
                  <c:v>2962.36</c:v>
                </c:pt>
                <c:pt idx="20121">
                  <c:v>2962.38</c:v>
                </c:pt>
                <c:pt idx="20122">
                  <c:v>2962.4</c:v>
                </c:pt>
                <c:pt idx="20123">
                  <c:v>2962.42</c:v>
                </c:pt>
                <c:pt idx="20124">
                  <c:v>2962.44</c:v>
                </c:pt>
                <c:pt idx="20125">
                  <c:v>2962.46</c:v>
                </c:pt>
                <c:pt idx="20126">
                  <c:v>2962.48</c:v>
                </c:pt>
                <c:pt idx="20127">
                  <c:v>2962.5</c:v>
                </c:pt>
                <c:pt idx="20128">
                  <c:v>2962.52</c:v>
                </c:pt>
                <c:pt idx="20129">
                  <c:v>2962.54</c:v>
                </c:pt>
                <c:pt idx="20130">
                  <c:v>2962.56</c:v>
                </c:pt>
                <c:pt idx="20131">
                  <c:v>2962.58</c:v>
                </c:pt>
                <c:pt idx="20132">
                  <c:v>2962.6</c:v>
                </c:pt>
                <c:pt idx="20133">
                  <c:v>2962.62</c:v>
                </c:pt>
                <c:pt idx="20134">
                  <c:v>2962.64</c:v>
                </c:pt>
                <c:pt idx="20135">
                  <c:v>2962.66</c:v>
                </c:pt>
                <c:pt idx="20136">
                  <c:v>2962.68</c:v>
                </c:pt>
                <c:pt idx="20137">
                  <c:v>2962.7</c:v>
                </c:pt>
                <c:pt idx="20138">
                  <c:v>2962.72</c:v>
                </c:pt>
                <c:pt idx="20139">
                  <c:v>2962.74</c:v>
                </c:pt>
                <c:pt idx="20140">
                  <c:v>2962.7599999999998</c:v>
                </c:pt>
                <c:pt idx="20141">
                  <c:v>2962.7799999999997</c:v>
                </c:pt>
                <c:pt idx="20142">
                  <c:v>2962.8</c:v>
                </c:pt>
                <c:pt idx="20143">
                  <c:v>2962.82</c:v>
                </c:pt>
                <c:pt idx="20144">
                  <c:v>2962.84</c:v>
                </c:pt>
                <c:pt idx="20145">
                  <c:v>2962.86</c:v>
                </c:pt>
                <c:pt idx="20146">
                  <c:v>2962.88</c:v>
                </c:pt>
                <c:pt idx="20147">
                  <c:v>2962.9</c:v>
                </c:pt>
                <c:pt idx="20148">
                  <c:v>2962.92</c:v>
                </c:pt>
                <c:pt idx="20149">
                  <c:v>2962.94</c:v>
                </c:pt>
                <c:pt idx="20150">
                  <c:v>2962.96</c:v>
                </c:pt>
                <c:pt idx="20151">
                  <c:v>2962.98</c:v>
                </c:pt>
                <c:pt idx="20152">
                  <c:v>2963</c:v>
                </c:pt>
                <c:pt idx="20153">
                  <c:v>2963.02</c:v>
                </c:pt>
                <c:pt idx="20154">
                  <c:v>2963.04</c:v>
                </c:pt>
                <c:pt idx="20155">
                  <c:v>2963.06</c:v>
                </c:pt>
                <c:pt idx="20156">
                  <c:v>2963.08</c:v>
                </c:pt>
                <c:pt idx="20157">
                  <c:v>2963.1</c:v>
                </c:pt>
                <c:pt idx="20158">
                  <c:v>2963.12</c:v>
                </c:pt>
                <c:pt idx="20159">
                  <c:v>2963.14</c:v>
                </c:pt>
                <c:pt idx="20160">
                  <c:v>2963.16</c:v>
                </c:pt>
                <c:pt idx="20161">
                  <c:v>2963.18</c:v>
                </c:pt>
                <c:pt idx="20162">
                  <c:v>2963.2</c:v>
                </c:pt>
                <c:pt idx="20163">
                  <c:v>2963.22</c:v>
                </c:pt>
                <c:pt idx="20164">
                  <c:v>2963.24</c:v>
                </c:pt>
                <c:pt idx="20165">
                  <c:v>2963.2599999999998</c:v>
                </c:pt>
                <c:pt idx="20166">
                  <c:v>2963.2799999999997</c:v>
                </c:pt>
                <c:pt idx="20167">
                  <c:v>2963.3</c:v>
                </c:pt>
                <c:pt idx="20168">
                  <c:v>2963.32</c:v>
                </c:pt>
                <c:pt idx="20169">
                  <c:v>2963.34</c:v>
                </c:pt>
                <c:pt idx="20170">
                  <c:v>2963.36</c:v>
                </c:pt>
                <c:pt idx="20171">
                  <c:v>2963.38</c:v>
                </c:pt>
                <c:pt idx="20172">
                  <c:v>2963.4</c:v>
                </c:pt>
                <c:pt idx="20173">
                  <c:v>2963.42</c:v>
                </c:pt>
                <c:pt idx="20174">
                  <c:v>2963.44</c:v>
                </c:pt>
                <c:pt idx="20175">
                  <c:v>2963.46</c:v>
                </c:pt>
                <c:pt idx="20176">
                  <c:v>2963.48</c:v>
                </c:pt>
                <c:pt idx="20177">
                  <c:v>2963.5</c:v>
                </c:pt>
                <c:pt idx="20178">
                  <c:v>2963.52</c:v>
                </c:pt>
                <c:pt idx="20179">
                  <c:v>2963.54</c:v>
                </c:pt>
                <c:pt idx="20180">
                  <c:v>2963.56</c:v>
                </c:pt>
                <c:pt idx="20181">
                  <c:v>2963.58</c:v>
                </c:pt>
                <c:pt idx="20182">
                  <c:v>2963.6</c:v>
                </c:pt>
                <c:pt idx="20183">
                  <c:v>2963.62</c:v>
                </c:pt>
                <c:pt idx="20184">
                  <c:v>2963.64</c:v>
                </c:pt>
                <c:pt idx="20185">
                  <c:v>2963.66</c:v>
                </c:pt>
                <c:pt idx="20186">
                  <c:v>2963.68</c:v>
                </c:pt>
                <c:pt idx="20187">
                  <c:v>2963.7</c:v>
                </c:pt>
                <c:pt idx="20188">
                  <c:v>2963.72</c:v>
                </c:pt>
                <c:pt idx="20189">
                  <c:v>2963.74</c:v>
                </c:pt>
                <c:pt idx="20190">
                  <c:v>2963.7599999999998</c:v>
                </c:pt>
                <c:pt idx="20191">
                  <c:v>2963.7799999999997</c:v>
                </c:pt>
                <c:pt idx="20192">
                  <c:v>2963.8</c:v>
                </c:pt>
                <c:pt idx="20193">
                  <c:v>2963.82</c:v>
                </c:pt>
                <c:pt idx="20194">
                  <c:v>2963.84</c:v>
                </c:pt>
                <c:pt idx="20195">
                  <c:v>2963.86</c:v>
                </c:pt>
                <c:pt idx="20196">
                  <c:v>2963.88</c:v>
                </c:pt>
                <c:pt idx="20197">
                  <c:v>2963.9</c:v>
                </c:pt>
                <c:pt idx="20198">
                  <c:v>2963.92</c:v>
                </c:pt>
                <c:pt idx="20199">
                  <c:v>2963.94</c:v>
                </c:pt>
                <c:pt idx="20200">
                  <c:v>2963.96</c:v>
                </c:pt>
                <c:pt idx="20201">
                  <c:v>2963.98</c:v>
                </c:pt>
                <c:pt idx="20202">
                  <c:v>2964</c:v>
                </c:pt>
                <c:pt idx="20203">
                  <c:v>2964.02</c:v>
                </c:pt>
                <c:pt idx="20204">
                  <c:v>2964.04</c:v>
                </c:pt>
                <c:pt idx="20205">
                  <c:v>2964.06</c:v>
                </c:pt>
                <c:pt idx="20206">
                  <c:v>2964.08</c:v>
                </c:pt>
                <c:pt idx="20207">
                  <c:v>2964.1</c:v>
                </c:pt>
                <c:pt idx="20208">
                  <c:v>2964.12</c:v>
                </c:pt>
                <c:pt idx="20209">
                  <c:v>2964.14</c:v>
                </c:pt>
                <c:pt idx="20210">
                  <c:v>2964.16</c:v>
                </c:pt>
                <c:pt idx="20211">
                  <c:v>2964.18</c:v>
                </c:pt>
                <c:pt idx="20212">
                  <c:v>2964.2</c:v>
                </c:pt>
                <c:pt idx="20213">
                  <c:v>2964.22</c:v>
                </c:pt>
                <c:pt idx="20214">
                  <c:v>2964.24</c:v>
                </c:pt>
                <c:pt idx="20215">
                  <c:v>2964.2599999999998</c:v>
                </c:pt>
                <c:pt idx="20216">
                  <c:v>2964.2799999999997</c:v>
                </c:pt>
                <c:pt idx="20217">
                  <c:v>2964.3</c:v>
                </c:pt>
                <c:pt idx="20218">
                  <c:v>2964.32</c:v>
                </c:pt>
                <c:pt idx="20219">
                  <c:v>2964.34</c:v>
                </c:pt>
                <c:pt idx="20220">
                  <c:v>2964.36</c:v>
                </c:pt>
                <c:pt idx="20221">
                  <c:v>2964.38</c:v>
                </c:pt>
                <c:pt idx="20222">
                  <c:v>2964.4</c:v>
                </c:pt>
                <c:pt idx="20223">
                  <c:v>2964.42</c:v>
                </c:pt>
                <c:pt idx="20224">
                  <c:v>2964.44</c:v>
                </c:pt>
                <c:pt idx="20225">
                  <c:v>2964.46</c:v>
                </c:pt>
                <c:pt idx="20226">
                  <c:v>2964.48</c:v>
                </c:pt>
                <c:pt idx="20227">
                  <c:v>2964.5</c:v>
                </c:pt>
                <c:pt idx="20228">
                  <c:v>2964.52</c:v>
                </c:pt>
                <c:pt idx="20229">
                  <c:v>2964.54</c:v>
                </c:pt>
                <c:pt idx="20230">
                  <c:v>2964.56</c:v>
                </c:pt>
                <c:pt idx="20231">
                  <c:v>2964.58</c:v>
                </c:pt>
                <c:pt idx="20232">
                  <c:v>2964.6</c:v>
                </c:pt>
                <c:pt idx="20233">
                  <c:v>2964.62</c:v>
                </c:pt>
                <c:pt idx="20234">
                  <c:v>2964.64</c:v>
                </c:pt>
                <c:pt idx="20235">
                  <c:v>2964.66</c:v>
                </c:pt>
                <c:pt idx="20236">
                  <c:v>2964.68</c:v>
                </c:pt>
                <c:pt idx="20237">
                  <c:v>2964.7</c:v>
                </c:pt>
                <c:pt idx="20238">
                  <c:v>2964.72</c:v>
                </c:pt>
                <c:pt idx="20239">
                  <c:v>2964.74</c:v>
                </c:pt>
                <c:pt idx="20240">
                  <c:v>2964.7599999999998</c:v>
                </c:pt>
                <c:pt idx="20241">
                  <c:v>2964.7799999999997</c:v>
                </c:pt>
                <c:pt idx="20242">
                  <c:v>2964.8</c:v>
                </c:pt>
                <c:pt idx="20243">
                  <c:v>2964.82</c:v>
                </c:pt>
                <c:pt idx="20244">
                  <c:v>2964.84</c:v>
                </c:pt>
                <c:pt idx="20245">
                  <c:v>2964.86</c:v>
                </c:pt>
                <c:pt idx="20246">
                  <c:v>2964.88</c:v>
                </c:pt>
                <c:pt idx="20247">
                  <c:v>2964.9</c:v>
                </c:pt>
                <c:pt idx="20248">
                  <c:v>2964.92</c:v>
                </c:pt>
                <c:pt idx="20249">
                  <c:v>2964.94</c:v>
                </c:pt>
                <c:pt idx="20250">
                  <c:v>2964.96</c:v>
                </c:pt>
                <c:pt idx="20251">
                  <c:v>2964.98</c:v>
                </c:pt>
                <c:pt idx="20252">
                  <c:v>2965</c:v>
                </c:pt>
                <c:pt idx="20253">
                  <c:v>2965.02</c:v>
                </c:pt>
                <c:pt idx="20254">
                  <c:v>2965.04</c:v>
                </c:pt>
                <c:pt idx="20255">
                  <c:v>2965.06</c:v>
                </c:pt>
                <c:pt idx="20256">
                  <c:v>2965.08</c:v>
                </c:pt>
                <c:pt idx="20257">
                  <c:v>2965.1</c:v>
                </c:pt>
                <c:pt idx="20258">
                  <c:v>2965.12</c:v>
                </c:pt>
                <c:pt idx="20259">
                  <c:v>2965.14</c:v>
                </c:pt>
                <c:pt idx="20260">
                  <c:v>2965.16</c:v>
                </c:pt>
                <c:pt idx="20261">
                  <c:v>2965.18</c:v>
                </c:pt>
                <c:pt idx="20262">
                  <c:v>2965.2</c:v>
                </c:pt>
                <c:pt idx="20263">
                  <c:v>2965.22</c:v>
                </c:pt>
                <c:pt idx="20264">
                  <c:v>2965.24</c:v>
                </c:pt>
                <c:pt idx="20265">
                  <c:v>2965.2599999999998</c:v>
                </c:pt>
                <c:pt idx="20266">
                  <c:v>2965.2799999999997</c:v>
                </c:pt>
                <c:pt idx="20267">
                  <c:v>2965.3</c:v>
                </c:pt>
                <c:pt idx="20268">
                  <c:v>2965.32</c:v>
                </c:pt>
                <c:pt idx="20269">
                  <c:v>2965.34</c:v>
                </c:pt>
                <c:pt idx="20270">
                  <c:v>2965.36</c:v>
                </c:pt>
                <c:pt idx="20271">
                  <c:v>2965.38</c:v>
                </c:pt>
                <c:pt idx="20272">
                  <c:v>2965.4</c:v>
                </c:pt>
                <c:pt idx="20273">
                  <c:v>2965.42</c:v>
                </c:pt>
                <c:pt idx="20274">
                  <c:v>2965.44</c:v>
                </c:pt>
                <c:pt idx="20275">
                  <c:v>2965.46</c:v>
                </c:pt>
                <c:pt idx="20276">
                  <c:v>2965.48</c:v>
                </c:pt>
                <c:pt idx="20277">
                  <c:v>2965.5</c:v>
                </c:pt>
                <c:pt idx="20278">
                  <c:v>2965.52</c:v>
                </c:pt>
                <c:pt idx="20279">
                  <c:v>2965.54</c:v>
                </c:pt>
                <c:pt idx="20280">
                  <c:v>2965.56</c:v>
                </c:pt>
                <c:pt idx="20281">
                  <c:v>2965.58</c:v>
                </c:pt>
                <c:pt idx="20282">
                  <c:v>2965.6</c:v>
                </c:pt>
                <c:pt idx="20283">
                  <c:v>2965.62</c:v>
                </c:pt>
                <c:pt idx="20284">
                  <c:v>2965.64</c:v>
                </c:pt>
                <c:pt idx="20285">
                  <c:v>2965.66</c:v>
                </c:pt>
                <c:pt idx="20286">
                  <c:v>2965.68</c:v>
                </c:pt>
                <c:pt idx="20287">
                  <c:v>2965.7</c:v>
                </c:pt>
                <c:pt idx="20288">
                  <c:v>2965.72</c:v>
                </c:pt>
                <c:pt idx="20289">
                  <c:v>2965.74</c:v>
                </c:pt>
                <c:pt idx="20290">
                  <c:v>2965.7599999999998</c:v>
                </c:pt>
                <c:pt idx="20291">
                  <c:v>2965.7799999999997</c:v>
                </c:pt>
                <c:pt idx="20292">
                  <c:v>2965.8</c:v>
                </c:pt>
                <c:pt idx="20293">
                  <c:v>2965.82</c:v>
                </c:pt>
                <c:pt idx="20294">
                  <c:v>2965.84</c:v>
                </c:pt>
                <c:pt idx="20295">
                  <c:v>2965.86</c:v>
                </c:pt>
                <c:pt idx="20296">
                  <c:v>2965.88</c:v>
                </c:pt>
                <c:pt idx="20297">
                  <c:v>2965.9</c:v>
                </c:pt>
                <c:pt idx="20298">
                  <c:v>2965.92</c:v>
                </c:pt>
                <c:pt idx="20299">
                  <c:v>2965.94</c:v>
                </c:pt>
                <c:pt idx="20300">
                  <c:v>2965.96</c:v>
                </c:pt>
                <c:pt idx="20301">
                  <c:v>2965.98</c:v>
                </c:pt>
                <c:pt idx="20302">
                  <c:v>2966</c:v>
                </c:pt>
                <c:pt idx="20303">
                  <c:v>2966.02</c:v>
                </c:pt>
                <c:pt idx="20304">
                  <c:v>2966.04</c:v>
                </c:pt>
                <c:pt idx="20305">
                  <c:v>2966.06</c:v>
                </c:pt>
                <c:pt idx="20306">
                  <c:v>2966.08</c:v>
                </c:pt>
                <c:pt idx="20307">
                  <c:v>2966.1</c:v>
                </c:pt>
                <c:pt idx="20308">
                  <c:v>2966.12</c:v>
                </c:pt>
                <c:pt idx="20309">
                  <c:v>2966.14</c:v>
                </c:pt>
                <c:pt idx="20310">
                  <c:v>2966.16</c:v>
                </c:pt>
                <c:pt idx="20311">
                  <c:v>2966.18</c:v>
                </c:pt>
                <c:pt idx="20312">
                  <c:v>2966.2</c:v>
                </c:pt>
                <c:pt idx="20313">
                  <c:v>2966.22</c:v>
                </c:pt>
                <c:pt idx="20314">
                  <c:v>2966.24</c:v>
                </c:pt>
                <c:pt idx="20315">
                  <c:v>2966.2599999999998</c:v>
                </c:pt>
                <c:pt idx="20316">
                  <c:v>2966.2799999999997</c:v>
                </c:pt>
                <c:pt idx="20317">
                  <c:v>2966.3</c:v>
                </c:pt>
                <c:pt idx="20318">
                  <c:v>2966.32</c:v>
                </c:pt>
                <c:pt idx="20319">
                  <c:v>2966.34</c:v>
                </c:pt>
                <c:pt idx="20320">
                  <c:v>2966.36</c:v>
                </c:pt>
                <c:pt idx="20321">
                  <c:v>2966.38</c:v>
                </c:pt>
                <c:pt idx="20322">
                  <c:v>2966.4</c:v>
                </c:pt>
                <c:pt idx="20323">
                  <c:v>2966.42</c:v>
                </c:pt>
                <c:pt idx="20324">
                  <c:v>2966.44</c:v>
                </c:pt>
                <c:pt idx="20325">
                  <c:v>2966.46</c:v>
                </c:pt>
                <c:pt idx="20326">
                  <c:v>2966.48</c:v>
                </c:pt>
                <c:pt idx="20327">
                  <c:v>2966.5</c:v>
                </c:pt>
                <c:pt idx="20328">
                  <c:v>2966.52</c:v>
                </c:pt>
                <c:pt idx="20329">
                  <c:v>2966.54</c:v>
                </c:pt>
                <c:pt idx="20330">
                  <c:v>2966.56</c:v>
                </c:pt>
                <c:pt idx="20331">
                  <c:v>2966.58</c:v>
                </c:pt>
                <c:pt idx="20332">
                  <c:v>2966.6</c:v>
                </c:pt>
                <c:pt idx="20333">
                  <c:v>2966.62</c:v>
                </c:pt>
                <c:pt idx="20334">
                  <c:v>2966.64</c:v>
                </c:pt>
                <c:pt idx="20335">
                  <c:v>2966.66</c:v>
                </c:pt>
                <c:pt idx="20336">
                  <c:v>2966.68</c:v>
                </c:pt>
                <c:pt idx="20337">
                  <c:v>2966.7</c:v>
                </c:pt>
                <c:pt idx="20338">
                  <c:v>2966.72</c:v>
                </c:pt>
                <c:pt idx="20339">
                  <c:v>2966.74</c:v>
                </c:pt>
                <c:pt idx="20340">
                  <c:v>2966.7599999999998</c:v>
                </c:pt>
                <c:pt idx="20341">
                  <c:v>2966.7799999999997</c:v>
                </c:pt>
                <c:pt idx="20342">
                  <c:v>2966.8</c:v>
                </c:pt>
                <c:pt idx="20343">
                  <c:v>2966.82</c:v>
                </c:pt>
                <c:pt idx="20344">
                  <c:v>2966.84</c:v>
                </c:pt>
                <c:pt idx="20345">
                  <c:v>2966.86</c:v>
                </c:pt>
                <c:pt idx="20346">
                  <c:v>2966.88</c:v>
                </c:pt>
                <c:pt idx="20347">
                  <c:v>2966.9</c:v>
                </c:pt>
                <c:pt idx="20348">
                  <c:v>2966.92</c:v>
                </c:pt>
                <c:pt idx="20349">
                  <c:v>2966.94</c:v>
                </c:pt>
                <c:pt idx="20350">
                  <c:v>2966.96</c:v>
                </c:pt>
                <c:pt idx="20351">
                  <c:v>2966.98</c:v>
                </c:pt>
                <c:pt idx="20352">
                  <c:v>2967</c:v>
                </c:pt>
                <c:pt idx="20353">
                  <c:v>2967.02</c:v>
                </c:pt>
                <c:pt idx="20354">
                  <c:v>2967.04</c:v>
                </c:pt>
                <c:pt idx="20355">
                  <c:v>2967.06</c:v>
                </c:pt>
                <c:pt idx="20356">
                  <c:v>2967.08</c:v>
                </c:pt>
                <c:pt idx="20357">
                  <c:v>2967.1</c:v>
                </c:pt>
                <c:pt idx="20358">
                  <c:v>2967.12</c:v>
                </c:pt>
                <c:pt idx="20359">
                  <c:v>2967.14</c:v>
                </c:pt>
                <c:pt idx="20360">
                  <c:v>2967.16</c:v>
                </c:pt>
                <c:pt idx="20361">
                  <c:v>2967.18</c:v>
                </c:pt>
                <c:pt idx="20362">
                  <c:v>2967.2</c:v>
                </c:pt>
                <c:pt idx="20363">
                  <c:v>2967.22</c:v>
                </c:pt>
                <c:pt idx="20364">
                  <c:v>2967.24</c:v>
                </c:pt>
                <c:pt idx="20365">
                  <c:v>2967.2599999999998</c:v>
                </c:pt>
                <c:pt idx="20366">
                  <c:v>2967.2799999999997</c:v>
                </c:pt>
                <c:pt idx="20367">
                  <c:v>2967.3</c:v>
                </c:pt>
                <c:pt idx="20368">
                  <c:v>2967.32</c:v>
                </c:pt>
                <c:pt idx="20369">
                  <c:v>2967.34</c:v>
                </c:pt>
                <c:pt idx="20370">
                  <c:v>2967.36</c:v>
                </c:pt>
                <c:pt idx="20371">
                  <c:v>2967.38</c:v>
                </c:pt>
                <c:pt idx="20372">
                  <c:v>2967.4</c:v>
                </c:pt>
                <c:pt idx="20373">
                  <c:v>2967.42</c:v>
                </c:pt>
                <c:pt idx="20374">
                  <c:v>2967.44</c:v>
                </c:pt>
                <c:pt idx="20375">
                  <c:v>2967.46</c:v>
                </c:pt>
                <c:pt idx="20376">
                  <c:v>2967.48</c:v>
                </c:pt>
                <c:pt idx="20377">
                  <c:v>2967.5</c:v>
                </c:pt>
                <c:pt idx="20378">
                  <c:v>2967.52</c:v>
                </c:pt>
                <c:pt idx="20379">
                  <c:v>2967.54</c:v>
                </c:pt>
                <c:pt idx="20380">
                  <c:v>2967.56</c:v>
                </c:pt>
                <c:pt idx="20381">
                  <c:v>2967.58</c:v>
                </c:pt>
                <c:pt idx="20382">
                  <c:v>2967.6</c:v>
                </c:pt>
                <c:pt idx="20383">
                  <c:v>2967.62</c:v>
                </c:pt>
                <c:pt idx="20384">
                  <c:v>2967.64</c:v>
                </c:pt>
                <c:pt idx="20385">
                  <c:v>2967.66</c:v>
                </c:pt>
                <c:pt idx="20386">
                  <c:v>2967.68</c:v>
                </c:pt>
                <c:pt idx="20387">
                  <c:v>2967.7</c:v>
                </c:pt>
                <c:pt idx="20388">
                  <c:v>2967.72</c:v>
                </c:pt>
                <c:pt idx="20389">
                  <c:v>2967.74</c:v>
                </c:pt>
                <c:pt idx="20390">
                  <c:v>2967.7599999999998</c:v>
                </c:pt>
                <c:pt idx="20391">
                  <c:v>2967.7799999999997</c:v>
                </c:pt>
                <c:pt idx="20392">
                  <c:v>2967.8</c:v>
                </c:pt>
                <c:pt idx="20393">
                  <c:v>2967.82</c:v>
                </c:pt>
                <c:pt idx="20394">
                  <c:v>2967.84</c:v>
                </c:pt>
                <c:pt idx="20395">
                  <c:v>2967.86</c:v>
                </c:pt>
                <c:pt idx="20396">
                  <c:v>2967.88</c:v>
                </c:pt>
                <c:pt idx="20397">
                  <c:v>2967.9</c:v>
                </c:pt>
                <c:pt idx="20398">
                  <c:v>2967.92</c:v>
                </c:pt>
                <c:pt idx="20399">
                  <c:v>2967.94</c:v>
                </c:pt>
                <c:pt idx="20400">
                  <c:v>2967.96</c:v>
                </c:pt>
                <c:pt idx="20401">
                  <c:v>2967.98</c:v>
                </c:pt>
                <c:pt idx="20402">
                  <c:v>2968</c:v>
                </c:pt>
                <c:pt idx="20403">
                  <c:v>2968.02</c:v>
                </c:pt>
                <c:pt idx="20404">
                  <c:v>2968.04</c:v>
                </c:pt>
                <c:pt idx="20405">
                  <c:v>2968.06</c:v>
                </c:pt>
                <c:pt idx="20406">
                  <c:v>2968.08</c:v>
                </c:pt>
                <c:pt idx="20407">
                  <c:v>2968.1</c:v>
                </c:pt>
                <c:pt idx="20408">
                  <c:v>2968.12</c:v>
                </c:pt>
                <c:pt idx="20409">
                  <c:v>2968.14</c:v>
                </c:pt>
                <c:pt idx="20410">
                  <c:v>2968.16</c:v>
                </c:pt>
                <c:pt idx="20411">
                  <c:v>2968.18</c:v>
                </c:pt>
                <c:pt idx="20412">
                  <c:v>2968.2</c:v>
                </c:pt>
                <c:pt idx="20413">
                  <c:v>2968.22</c:v>
                </c:pt>
                <c:pt idx="20414">
                  <c:v>2968.24</c:v>
                </c:pt>
                <c:pt idx="20415">
                  <c:v>2968.2599999999998</c:v>
                </c:pt>
                <c:pt idx="20416">
                  <c:v>2968.2799999999997</c:v>
                </c:pt>
                <c:pt idx="20417">
                  <c:v>2968.3</c:v>
                </c:pt>
                <c:pt idx="20418">
                  <c:v>2968.32</c:v>
                </c:pt>
                <c:pt idx="20419">
                  <c:v>2968.34</c:v>
                </c:pt>
                <c:pt idx="20420">
                  <c:v>2968.36</c:v>
                </c:pt>
                <c:pt idx="20421">
                  <c:v>2968.38</c:v>
                </c:pt>
                <c:pt idx="20422">
                  <c:v>2968.4</c:v>
                </c:pt>
                <c:pt idx="20423">
                  <c:v>2968.42</c:v>
                </c:pt>
                <c:pt idx="20424">
                  <c:v>2968.44</c:v>
                </c:pt>
                <c:pt idx="20425">
                  <c:v>2968.46</c:v>
                </c:pt>
                <c:pt idx="20426">
                  <c:v>2968.48</c:v>
                </c:pt>
                <c:pt idx="20427">
                  <c:v>2968.5</c:v>
                </c:pt>
                <c:pt idx="20428">
                  <c:v>2968.52</c:v>
                </c:pt>
                <c:pt idx="20429">
                  <c:v>2968.54</c:v>
                </c:pt>
                <c:pt idx="20430">
                  <c:v>2968.56</c:v>
                </c:pt>
                <c:pt idx="20431">
                  <c:v>2968.58</c:v>
                </c:pt>
                <c:pt idx="20432">
                  <c:v>2968.6</c:v>
                </c:pt>
                <c:pt idx="20433">
                  <c:v>2968.62</c:v>
                </c:pt>
                <c:pt idx="20434">
                  <c:v>2968.64</c:v>
                </c:pt>
                <c:pt idx="20435">
                  <c:v>2968.66</c:v>
                </c:pt>
                <c:pt idx="20436">
                  <c:v>2968.68</c:v>
                </c:pt>
                <c:pt idx="20437">
                  <c:v>2968.7</c:v>
                </c:pt>
                <c:pt idx="20438">
                  <c:v>2968.72</c:v>
                </c:pt>
                <c:pt idx="20439">
                  <c:v>2968.74</c:v>
                </c:pt>
                <c:pt idx="20440">
                  <c:v>2968.7599999999998</c:v>
                </c:pt>
                <c:pt idx="20441">
                  <c:v>2968.7799999999997</c:v>
                </c:pt>
                <c:pt idx="20442">
                  <c:v>2968.8</c:v>
                </c:pt>
                <c:pt idx="20443">
                  <c:v>2968.82</c:v>
                </c:pt>
                <c:pt idx="20444">
                  <c:v>2968.84</c:v>
                </c:pt>
                <c:pt idx="20445">
                  <c:v>2968.86</c:v>
                </c:pt>
                <c:pt idx="20446">
                  <c:v>2968.88</c:v>
                </c:pt>
                <c:pt idx="20447">
                  <c:v>2968.9</c:v>
                </c:pt>
                <c:pt idx="20448">
                  <c:v>2968.92</c:v>
                </c:pt>
                <c:pt idx="20449">
                  <c:v>2968.94</c:v>
                </c:pt>
                <c:pt idx="20450">
                  <c:v>2968.96</c:v>
                </c:pt>
                <c:pt idx="20451">
                  <c:v>2968.98</c:v>
                </c:pt>
                <c:pt idx="20452">
                  <c:v>2969</c:v>
                </c:pt>
                <c:pt idx="20453">
                  <c:v>2969.02</c:v>
                </c:pt>
                <c:pt idx="20454">
                  <c:v>2969.04</c:v>
                </c:pt>
                <c:pt idx="20455">
                  <c:v>2969.06</c:v>
                </c:pt>
                <c:pt idx="20456">
                  <c:v>2969.08</c:v>
                </c:pt>
                <c:pt idx="20457">
                  <c:v>2969.1</c:v>
                </c:pt>
                <c:pt idx="20458">
                  <c:v>2969.12</c:v>
                </c:pt>
                <c:pt idx="20459">
                  <c:v>2969.14</c:v>
                </c:pt>
                <c:pt idx="20460">
                  <c:v>2969.16</c:v>
                </c:pt>
                <c:pt idx="20461">
                  <c:v>2969.18</c:v>
                </c:pt>
                <c:pt idx="20462">
                  <c:v>2969.2</c:v>
                </c:pt>
                <c:pt idx="20463">
                  <c:v>2969.22</c:v>
                </c:pt>
                <c:pt idx="20464">
                  <c:v>2969.24</c:v>
                </c:pt>
                <c:pt idx="20465">
                  <c:v>2969.2599999999998</c:v>
                </c:pt>
                <c:pt idx="20466">
                  <c:v>2969.2799999999997</c:v>
                </c:pt>
                <c:pt idx="20467">
                  <c:v>2969.3</c:v>
                </c:pt>
                <c:pt idx="20468">
                  <c:v>2969.32</c:v>
                </c:pt>
                <c:pt idx="20469">
                  <c:v>2969.34</c:v>
                </c:pt>
                <c:pt idx="20470">
                  <c:v>2969.36</c:v>
                </c:pt>
                <c:pt idx="20471">
                  <c:v>2969.38</c:v>
                </c:pt>
                <c:pt idx="20472">
                  <c:v>2969.4</c:v>
                </c:pt>
                <c:pt idx="20473">
                  <c:v>2969.42</c:v>
                </c:pt>
                <c:pt idx="20474">
                  <c:v>2969.44</c:v>
                </c:pt>
                <c:pt idx="20475">
                  <c:v>2969.46</c:v>
                </c:pt>
                <c:pt idx="20476">
                  <c:v>2969.48</c:v>
                </c:pt>
                <c:pt idx="20477">
                  <c:v>2969.5</c:v>
                </c:pt>
                <c:pt idx="20478">
                  <c:v>2969.52</c:v>
                </c:pt>
                <c:pt idx="20479">
                  <c:v>2969.54</c:v>
                </c:pt>
                <c:pt idx="20480">
                  <c:v>2969.56</c:v>
                </c:pt>
                <c:pt idx="20481">
                  <c:v>2969.58</c:v>
                </c:pt>
                <c:pt idx="20482">
                  <c:v>2969.6</c:v>
                </c:pt>
                <c:pt idx="20483">
                  <c:v>2969.62</c:v>
                </c:pt>
                <c:pt idx="20484">
                  <c:v>2969.64</c:v>
                </c:pt>
                <c:pt idx="20485">
                  <c:v>2969.66</c:v>
                </c:pt>
                <c:pt idx="20486">
                  <c:v>2969.68</c:v>
                </c:pt>
                <c:pt idx="20487">
                  <c:v>2969.7</c:v>
                </c:pt>
                <c:pt idx="20488">
                  <c:v>2969.72</c:v>
                </c:pt>
                <c:pt idx="20489">
                  <c:v>2969.74</c:v>
                </c:pt>
                <c:pt idx="20490">
                  <c:v>2969.7599999999998</c:v>
                </c:pt>
                <c:pt idx="20491">
                  <c:v>2969.7799999999997</c:v>
                </c:pt>
                <c:pt idx="20492">
                  <c:v>2969.8</c:v>
                </c:pt>
                <c:pt idx="20493">
                  <c:v>2969.82</c:v>
                </c:pt>
                <c:pt idx="20494">
                  <c:v>2969.84</c:v>
                </c:pt>
                <c:pt idx="20495">
                  <c:v>2969.86</c:v>
                </c:pt>
                <c:pt idx="20496">
                  <c:v>2969.88</c:v>
                </c:pt>
                <c:pt idx="20497">
                  <c:v>2969.9</c:v>
                </c:pt>
                <c:pt idx="20498">
                  <c:v>2969.92</c:v>
                </c:pt>
                <c:pt idx="20499">
                  <c:v>2969.94</c:v>
                </c:pt>
                <c:pt idx="20500">
                  <c:v>2969.96</c:v>
                </c:pt>
                <c:pt idx="20501">
                  <c:v>2969.98</c:v>
                </c:pt>
                <c:pt idx="20502">
                  <c:v>2970</c:v>
                </c:pt>
                <c:pt idx="20503">
                  <c:v>2970.02</c:v>
                </c:pt>
                <c:pt idx="20504">
                  <c:v>2970.04</c:v>
                </c:pt>
                <c:pt idx="20505">
                  <c:v>2970.06</c:v>
                </c:pt>
                <c:pt idx="20506">
                  <c:v>2970.08</c:v>
                </c:pt>
                <c:pt idx="20507">
                  <c:v>2970.1</c:v>
                </c:pt>
                <c:pt idx="20508">
                  <c:v>2970.12</c:v>
                </c:pt>
                <c:pt idx="20509">
                  <c:v>2970.14</c:v>
                </c:pt>
                <c:pt idx="20510">
                  <c:v>2970.16</c:v>
                </c:pt>
                <c:pt idx="20511">
                  <c:v>2970.18</c:v>
                </c:pt>
                <c:pt idx="20512">
                  <c:v>2970.2</c:v>
                </c:pt>
                <c:pt idx="20513">
                  <c:v>2970.22</c:v>
                </c:pt>
                <c:pt idx="20514">
                  <c:v>2970.24</c:v>
                </c:pt>
                <c:pt idx="20515">
                  <c:v>2970.2599999999998</c:v>
                </c:pt>
                <c:pt idx="20516">
                  <c:v>2970.2799999999997</c:v>
                </c:pt>
                <c:pt idx="20517">
                  <c:v>2970.3</c:v>
                </c:pt>
                <c:pt idx="20518">
                  <c:v>2970.32</c:v>
                </c:pt>
                <c:pt idx="20519">
                  <c:v>2970.34</c:v>
                </c:pt>
                <c:pt idx="20520">
                  <c:v>2970.36</c:v>
                </c:pt>
                <c:pt idx="20521">
                  <c:v>2970.38</c:v>
                </c:pt>
                <c:pt idx="20522">
                  <c:v>2970.4</c:v>
                </c:pt>
                <c:pt idx="20523">
                  <c:v>2970.42</c:v>
                </c:pt>
                <c:pt idx="20524">
                  <c:v>2970.44</c:v>
                </c:pt>
                <c:pt idx="20525">
                  <c:v>2970.46</c:v>
                </c:pt>
                <c:pt idx="20526">
                  <c:v>2970.48</c:v>
                </c:pt>
                <c:pt idx="20527">
                  <c:v>2970.5</c:v>
                </c:pt>
                <c:pt idx="20528">
                  <c:v>2970.52</c:v>
                </c:pt>
                <c:pt idx="20529">
                  <c:v>2970.54</c:v>
                </c:pt>
                <c:pt idx="20530">
                  <c:v>2970.56</c:v>
                </c:pt>
                <c:pt idx="20531">
                  <c:v>2970.58</c:v>
                </c:pt>
                <c:pt idx="20532">
                  <c:v>2970.6</c:v>
                </c:pt>
                <c:pt idx="20533">
                  <c:v>2970.62</c:v>
                </c:pt>
                <c:pt idx="20534">
                  <c:v>2970.64</c:v>
                </c:pt>
                <c:pt idx="20535">
                  <c:v>2970.66</c:v>
                </c:pt>
                <c:pt idx="20536">
                  <c:v>2970.68</c:v>
                </c:pt>
                <c:pt idx="20537">
                  <c:v>2970.7</c:v>
                </c:pt>
                <c:pt idx="20538">
                  <c:v>2970.72</c:v>
                </c:pt>
                <c:pt idx="20539">
                  <c:v>2970.74</c:v>
                </c:pt>
                <c:pt idx="20540">
                  <c:v>2970.7599999999998</c:v>
                </c:pt>
                <c:pt idx="20541">
                  <c:v>2970.7799999999997</c:v>
                </c:pt>
                <c:pt idx="20542">
                  <c:v>2970.8</c:v>
                </c:pt>
                <c:pt idx="20543">
                  <c:v>2970.82</c:v>
                </c:pt>
                <c:pt idx="20544">
                  <c:v>2970.84</c:v>
                </c:pt>
                <c:pt idx="20545">
                  <c:v>2970.86</c:v>
                </c:pt>
                <c:pt idx="20546">
                  <c:v>2970.88</c:v>
                </c:pt>
                <c:pt idx="20547">
                  <c:v>2970.9</c:v>
                </c:pt>
                <c:pt idx="20548">
                  <c:v>2970.92</c:v>
                </c:pt>
                <c:pt idx="20549">
                  <c:v>2970.94</c:v>
                </c:pt>
                <c:pt idx="20550">
                  <c:v>2970.96</c:v>
                </c:pt>
                <c:pt idx="20551">
                  <c:v>2970.98</c:v>
                </c:pt>
                <c:pt idx="20552">
                  <c:v>2971</c:v>
                </c:pt>
                <c:pt idx="20553">
                  <c:v>2971.02</c:v>
                </c:pt>
                <c:pt idx="20554">
                  <c:v>2971.04</c:v>
                </c:pt>
                <c:pt idx="20555">
                  <c:v>2971.06</c:v>
                </c:pt>
                <c:pt idx="20556">
                  <c:v>2971.08</c:v>
                </c:pt>
                <c:pt idx="20557">
                  <c:v>2971.1</c:v>
                </c:pt>
                <c:pt idx="20558">
                  <c:v>2971.12</c:v>
                </c:pt>
                <c:pt idx="20559">
                  <c:v>2971.14</c:v>
                </c:pt>
                <c:pt idx="20560">
                  <c:v>2971.16</c:v>
                </c:pt>
                <c:pt idx="20561">
                  <c:v>2971.18</c:v>
                </c:pt>
                <c:pt idx="20562">
                  <c:v>2971.2</c:v>
                </c:pt>
                <c:pt idx="20563">
                  <c:v>2971.22</c:v>
                </c:pt>
                <c:pt idx="20564">
                  <c:v>2971.24</c:v>
                </c:pt>
                <c:pt idx="20565">
                  <c:v>2971.2599999999998</c:v>
                </c:pt>
                <c:pt idx="20566">
                  <c:v>2971.2799999999997</c:v>
                </c:pt>
                <c:pt idx="20567">
                  <c:v>2971.3</c:v>
                </c:pt>
                <c:pt idx="20568">
                  <c:v>2971.32</c:v>
                </c:pt>
                <c:pt idx="20569">
                  <c:v>2971.34</c:v>
                </c:pt>
                <c:pt idx="20570">
                  <c:v>2971.36</c:v>
                </c:pt>
                <c:pt idx="20571">
                  <c:v>2971.38</c:v>
                </c:pt>
                <c:pt idx="20572">
                  <c:v>2971.4</c:v>
                </c:pt>
                <c:pt idx="20573">
                  <c:v>2971.42</c:v>
                </c:pt>
                <c:pt idx="20574">
                  <c:v>2971.44</c:v>
                </c:pt>
                <c:pt idx="20575">
                  <c:v>2971.46</c:v>
                </c:pt>
                <c:pt idx="20576">
                  <c:v>2971.48</c:v>
                </c:pt>
                <c:pt idx="20577">
                  <c:v>2971.5</c:v>
                </c:pt>
                <c:pt idx="20578">
                  <c:v>2971.52</c:v>
                </c:pt>
                <c:pt idx="20579">
                  <c:v>2971.54</c:v>
                </c:pt>
                <c:pt idx="20580">
                  <c:v>2971.56</c:v>
                </c:pt>
                <c:pt idx="20581">
                  <c:v>2971.58</c:v>
                </c:pt>
                <c:pt idx="20582">
                  <c:v>2971.6</c:v>
                </c:pt>
                <c:pt idx="20583">
                  <c:v>2971.62</c:v>
                </c:pt>
                <c:pt idx="20584">
                  <c:v>2971.64</c:v>
                </c:pt>
                <c:pt idx="20585">
                  <c:v>2971.66</c:v>
                </c:pt>
                <c:pt idx="20586">
                  <c:v>2971.68</c:v>
                </c:pt>
                <c:pt idx="20587">
                  <c:v>2971.7</c:v>
                </c:pt>
                <c:pt idx="20588">
                  <c:v>2971.72</c:v>
                </c:pt>
                <c:pt idx="20589">
                  <c:v>2971.74</c:v>
                </c:pt>
                <c:pt idx="20590">
                  <c:v>2971.7599999999998</c:v>
                </c:pt>
                <c:pt idx="20591">
                  <c:v>2971.7799999999997</c:v>
                </c:pt>
                <c:pt idx="20592">
                  <c:v>2971.8</c:v>
                </c:pt>
                <c:pt idx="20593">
                  <c:v>2971.82</c:v>
                </c:pt>
                <c:pt idx="20594">
                  <c:v>2971.84</c:v>
                </c:pt>
                <c:pt idx="20595">
                  <c:v>2971.86</c:v>
                </c:pt>
                <c:pt idx="20596">
                  <c:v>2971.88</c:v>
                </c:pt>
                <c:pt idx="20597">
                  <c:v>2971.9</c:v>
                </c:pt>
                <c:pt idx="20598">
                  <c:v>2971.92</c:v>
                </c:pt>
                <c:pt idx="20599">
                  <c:v>2971.94</c:v>
                </c:pt>
                <c:pt idx="20600">
                  <c:v>2971.96</c:v>
                </c:pt>
                <c:pt idx="20601">
                  <c:v>2971.98</c:v>
                </c:pt>
                <c:pt idx="20602">
                  <c:v>2972</c:v>
                </c:pt>
                <c:pt idx="20603">
                  <c:v>2972.02</c:v>
                </c:pt>
                <c:pt idx="20604">
                  <c:v>2972.04</c:v>
                </c:pt>
                <c:pt idx="20605">
                  <c:v>2972.06</c:v>
                </c:pt>
                <c:pt idx="20606">
                  <c:v>2972.08</c:v>
                </c:pt>
                <c:pt idx="20607">
                  <c:v>2972.1</c:v>
                </c:pt>
                <c:pt idx="20608">
                  <c:v>2972.12</c:v>
                </c:pt>
                <c:pt idx="20609">
                  <c:v>2972.14</c:v>
                </c:pt>
                <c:pt idx="20610">
                  <c:v>2972.16</c:v>
                </c:pt>
                <c:pt idx="20611">
                  <c:v>2972.18</c:v>
                </c:pt>
                <c:pt idx="20612">
                  <c:v>2972.2</c:v>
                </c:pt>
                <c:pt idx="20613">
                  <c:v>2972.22</c:v>
                </c:pt>
                <c:pt idx="20614">
                  <c:v>2972.24</c:v>
                </c:pt>
                <c:pt idx="20615">
                  <c:v>2972.2599999999998</c:v>
                </c:pt>
                <c:pt idx="20616">
                  <c:v>2972.2799999999997</c:v>
                </c:pt>
                <c:pt idx="20617">
                  <c:v>2972.3</c:v>
                </c:pt>
                <c:pt idx="20618">
                  <c:v>2972.32</c:v>
                </c:pt>
                <c:pt idx="20619">
                  <c:v>2972.34</c:v>
                </c:pt>
                <c:pt idx="20620">
                  <c:v>2972.36</c:v>
                </c:pt>
                <c:pt idx="20621">
                  <c:v>2972.38</c:v>
                </c:pt>
                <c:pt idx="20622">
                  <c:v>2972.4</c:v>
                </c:pt>
                <c:pt idx="20623">
                  <c:v>2972.42</c:v>
                </c:pt>
                <c:pt idx="20624">
                  <c:v>2972.44</c:v>
                </c:pt>
                <c:pt idx="20625">
                  <c:v>2972.46</c:v>
                </c:pt>
                <c:pt idx="20626">
                  <c:v>2972.48</c:v>
                </c:pt>
                <c:pt idx="20627">
                  <c:v>2972.5</c:v>
                </c:pt>
                <c:pt idx="20628">
                  <c:v>2972.52</c:v>
                </c:pt>
                <c:pt idx="20629">
                  <c:v>2972.54</c:v>
                </c:pt>
                <c:pt idx="20630">
                  <c:v>2972.56</c:v>
                </c:pt>
                <c:pt idx="20631">
                  <c:v>2972.58</c:v>
                </c:pt>
                <c:pt idx="20632">
                  <c:v>2972.6</c:v>
                </c:pt>
                <c:pt idx="20633">
                  <c:v>2972.62</c:v>
                </c:pt>
                <c:pt idx="20634">
                  <c:v>2972.64</c:v>
                </c:pt>
                <c:pt idx="20635">
                  <c:v>2972.66</c:v>
                </c:pt>
                <c:pt idx="20636">
                  <c:v>2972.68</c:v>
                </c:pt>
                <c:pt idx="20637">
                  <c:v>2972.7</c:v>
                </c:pt>
                <c:pt idx="20638">
                  <c:v>2972.72</c:v>
                </c:pt>
                <c:pt idx="20639">
                  <c:v>2972.74</c:v>
                </c:pt>
                <c:pt idx="20640">
                  <c:v>2972.7599999999998</c:v>
                </c:pt>
                <c:pt idx="20641">
                  <c:v>2972.7799999999997</c:v>
                </c:pt>
                <c:pt idx="20642">
                  <c:v>2972.8</c:v>
                </c:pt>
                <c:pt idx="20643">
                  <c:v>2972.82</c:v>
                </c:pt>
                <c:pt idx="20644">
                  <c:v>2972.84</c:v>
                </c:pt>
                <c:pt idx="20645">
                  <c:v>2972.86</c:v>
                </c:pt>
                <c:pt idx="20646">
                  <c:v>2972.88</c:v>
                </c:pt>
                <c:pt idx="20647">
                  <c:v>2972.9</c:v>
                </c:pt>
                <c:pt idx="20648">
                  <c:v>2972.92</c:v>
                </c:pt>
                <c:pt idx="20649">
                  <c:v>2972.94</c:v>
                </c:pt>
                <c:pt idx="20650">
                  <c:v>2972.96</c:v>
                </c:pt>
                <c:pt idx="20651">
                  <c:v>2972.98</c:v>
                </c:pt>
                <c:pt idx="20652">
                  <c:v>2973</c:v>
                </c:pt>
                <c:pt idx="20653">
                  <c:v>2973.02</c:v>
                </c:pt>
                <c:pt idx="20654">
                  <c:v>2973.04</c:v>
                </c:pt>
                <c:pt idx="20655">
                  <c:v>2973.06</c:v>
                </c:pt>
                <c:pt idx="20656">
                  <c:v>2973.08</c:v>
                </c:pt>
                <c:pt idx="20657">
                  <c:v>2973.1</c:v>
                </c:pt>
                <c:pt idx="20658">
                  <c:v>2973.12</c:v>
                </c:pt>
                <c:pt idx="20659">
                  <c:v>2973.14</c:v>
                </c:pt>
                <c:pt idx="20660">
                  <c:v>2973.16</c:v>
                </c:pt>
                <c:pt idx="20661">
                  <c:v>2973.18</c:v>
                </c:pt>
                <c:pt idx="20662">
                  <c:v>2973.2</c:v>
                </c:pt>
                <c:pt idx="20663">
                  <c:v>2973.22</c:v>
                </c:pt>
                <c:pt idx="20664">
                  <c:v>2973.24</c:v>
                </c:pt>
                <c:pt idx="20665">
                  <c:v>2973.2599999999998</c:v>
                </c:pt>
                <c:pt idx="20666">
                  <c:v>2973.2799999999997</c:v>
                </c:pt>
                <c:pt idx="20667">
                  <c:v>2973.3</c:v>
                </c:pt>
                <c:pt idx="20668">
                  <c:v>2973.32</c:v>
                </c:pt>
                <c:pt idx="20669">
                  <c:v>2973.34</c:v>
                </c:pt>
                <c:pt idx="20670">
                  <c:v>2973.36</c:v>
                </c:pt>
                <c:pt idx="20671">
                  <c:v>2973.38</c:v>
                </c:pt>
                <c:pt idx="20672">
                  <c:v>2973.4</c:v>
                </c:pt>
                <c:pt idx="20673">
                  <c:v>2973.42</c:v>
                </c:pt>
                <c:pt idx="20674">
                  <c:v>2973.44</c:v>
                </c:pt>
                <c:pt idx="20675">
                  <c:v>2973.46</c:v>
                </c:pt>
                <c:pt idx="20676">
                  <c:v>2973.48</c:v>
                </c:pt>
                <c:pt idx="20677">
                  <c:v>2973.5</c:v>
                </c:pt>
                <c:pt idx="20678">
                  <c:v>2973.52</c:v>
                </c:pt>
                <c:pt idx="20679">
                  <c:v>2973.54</c:v>
                </c:pt>
                <c:pt idx="20680">
                  <c:v>2973.56</c:v>
                </c:pt>
                <c:pt idx="20681">
                  <c:v>2973.58</c:v>
                </c:pt>
                <c:pt idx="20682">
                  <c:v>2973.6</c:v>
                </c:pt>
                <c:pt idx="20683">
                  <c:v>2973.62</c:v>
                </c:pt>
                <c:pt idx="20684">
                  <c:v>2973.64</c:v>
                </c:pt>
                <c:pt idx="20685">
                  <c:v>2973.66</c:v>
                </c:pt>
                <c:pt idx="20686">
                  <c:v>2973.68</c:v>
                </c:pt>
                <c:pt idx="20687">
                  <c:v>2973.7</c:v>
                </c:pt>
                <c:pt idx="20688">
                  <c:v>2973.72</c:v>
                </c:pt>
                <c:pt idx="20689">
                  <c:v>2973.74</c:v>
                </c:pt>
                <c:pt idx="20690">
                  <c:v>2973.7599999999998</c:v>
                </c:pt>
                <c:pt idx="20691">
                  <c:v>2973.7799999999997</c:v>
                </c:pt>
                <c:pt idx="20692">
                  <c:v>2973.8</c:v>
                </c:pt>
                <c:pt idx="20693">
                  <c:v>2973.82</c:v>
                </c:pt>
                <c:pt idx="20694">
                  <c:v>2973.84</c:v>
                </c:pt>
                <c:pt idx="20695">
                  <c:v>2973.86</c:v>
                </c:pt>
                <c:pt idx="20696">
                  <c:v>2973.88</c:v>
                </c:pt>
                <c:pt idx="20697">
                  <c:v>2973.9</c:v>
                </c:pt>
                <c:pt idx="20698">
                  <c:v>2973.92</c:v>
                </c:pt>
                <c:pt idx="20699">
                  <c:v>2973.94</c:v>
                </c:pt>
                <c:pt idx="20700">
                  <c:v>2973.96</c:v>
                </c:pt>
                <c:pt idx="20701">
                  <c:v>2973.98</c:v>
                </c:pt>
                <c:pt idx="20702">
                  <c:v>2974</c:v>
                </c:pt>
                <c:pt idx="20703">
                  <c:v>2974.02</c:v>
                </c:pt>
                <c:pt idx="20704">
                  <c:v>2974.04</c:v>
                </c:pt>
                <c:pt idx="20705">
                  <c:v>2974.06</c:v>
                </c:pt>
                <c:pt idx="20706">
                  <c:v>2974.08</c:v>
                </c:pt>
                <c:pt idx="20707">
                  <c:v>2974.1</c:v>
                </c:pt>
                <c:pt idx="20708">
                  <c:v>2974.12</c:v>
                </c:pt>
                <c:pt idx="20709">
                  <c:v>2974.14</c:v>
                </c:pt>
                <c:pt idx="20710">
                  <c:v>2974.16</c:v>
                </c:pt>
                <c:pt idx="20711">
                  <c:v>2974.18</c:v>
                </c:pt>
                <c:pt idx="20712">
                  <c:v>2974.2</c:v>
                </c:pt>
                <c:pt idx="20713">
                  <c:v>2974.22</c:v>
                </c:pt>
                <c:pt idx="20714">
                  <c:v>2974.24</c:v>
                </c:pt>
                <c:pt idx="20715">
                  <c:v>2974.2599999999998</c:v>
                </c:pt>
                <c:pt idx="20716">
                  <c:v>2974.2799999999997</c:v>
                </c:pt>
                <c:pt idx="20717">
                  <c:v>2974.3</c:v>
                </c:pt>
                <c:pt idx="20718">
                  <c:v>2974.32</c:v>
                </c:pt>
                <c:pt idx="20719">
                  <c:v>2974.34</c:v>
                </c:pt>
                <c:pt idx="20720">
                  <c:v>2974.36</c:v>
                </c:pt>
                <c:pt idx="20721">
                  <c:v>2974.38</c:v>
                </c:pt>
                <c:pt idx="20722">
                  <c:v>2974.4</c:v>
                </c:pt>
                <c:pt idx="20723">
                  <c:v>2974.42</c:v>
                </c:pt>
                <c:pt idx="20724">
                  <c:v>2974.44</c:v>
                </c:pt>
                <c:pt idx="20725">
                  <c:v>2974.46</c:v>
                </c:pt>
                <c:pt idx="20726">
                  <c:v>2974.48</c:v>
                </c:pt>
                <c:pt idx="20727">
                  <c:v>2974.5</c:v>
                </c:pt>
                <c:pt idx="20728">
                  <c:v>2974.52</c:v>
                </c:pt>
                <c:pt idx="20729">
                  <c:v>2974.54</c:v>
                </c:pt>
                <c:pt idx="20730">
                  <c:v>2974.56</c:v>
                </c:pt>
                <c:pt idx="20731">
                  <c:v>2974.58</c:v>
                </c:pt>
                <c:pt idx="20732">
                  <c:v>2974.6</c:v>
                </c:pt>
                <c:pt idx="20733">
                  <c:v>2974.62</c:v>
                </c:pt>
                <c:pt idx="20734">
                  <c:v>2974.64</c:v>
                </c:pt>
                <c:pt idx="20735">
                  <c:v>2974.66</c:v>
                </c:pt>
                <c:pt idx="20736">
                  <c:v>2974.68</c:v>
                </c:pt>
                <c:pt idx="20737">
                  <c:v>2974.7</c:v>
                </c:pt>
                <c:pt idx="20738">
                  <c:v>2974.72</c:v>
                </c:pt>
                <c:pt idx="20739">
                  <c:v>2974.74</c:v>
                </c:pt>
                <c:pt idx="20740">
                  <c:v>2974.7599999999998</c:v>
                </c:pt>
                <c:pt idx="20741">
                  <c:v>2974.7799999999997</c:v>
                </c:pt>
                <c:pt idx="20742">
                  <c:v>2974.8</c:v>
                </c:pt>
                <c:pt idx="20743">
                  <c:v>2974.82</c:v>
                </c:pt>
                <c:pt idx="20744">
                  <c:v>2974.84</c:v>
                </c:pt>
                <c:pt idx="20745">
                  <c:v>2974.86</c:v>
                </c:pt>
                <c:pt idx="20746">
                  <c:v>2974.88</c:v>
                </c:pt>
                <c:pt idx="20747">
                  <c:v>2974.9</c:v>
                </c:pt>
                <c:pt idx="20748">
                  <c:v>2974.92</c:v>
                </c:pt>
                <c:pt idx="20749">
                  <c:v>2974.94</c:v>
                </c:pt>
                <c:pt idx="20750">
                  <c:v>2974.96</c:v>
                </c:pt>
                <c:pt idx="20751">
                  <c:v>2974.98</c:v>
                </c:pt>
                <c:pt idx="20752">
                  <c:v>2975</c:v>
                </c:pt>
                <c:pt idx="20753">
                  <c:v>2975.02</c:v>
                </c:pt>
                <c:pt idx="20754">
                  <c:v>2975.04</c:v>
                </c:pt>
                <c:pt idx="20755">
                  <c:v>2975.06</c:v>
                </c:pt>
                <c:pt idx="20756">
                  <c:v>2975.08</c:v>
                </c:pt>
                <c:pt idx="20757">
                  <c:v>2975.1</c:v>
                </c:pt>
                <c:pt idx="20758">
                  <c:v>2975.12</c:v>
                </c:pt>
                <c:pt idx="20759">
                  <c:v>2975.14</c:v>
                </c:pt>
                <c:pt idx="20760">
                  <c:v>2975.16</c:v>
                </c:pt>
                <c:pt idx="20761">
                  <c:v>2975.18</c:v>
                </c:pt>
                <c:pt idx="20762">
                  <c:v>2975.2</c:v>
                </c:pt>
                <c:pt idx="20763">
                  <c:v>2975.22</c:v>
                </c:pt>
                <c:pt idx="20764">
                  <c:v>2975.24</c:v>
                </c:pt>
                <c:pt idx="20765">
                  <c:v>2975.2599999999998</c:v>
                </c:pt>
                <c:pt idx="20766">
                  <c:v>2975.2799999999997</c:v>
                </c:pt>
                <c:pt idx="20767">
                  <c:v>2975.3</c:v>
                </c:pt>
                <c:pt idx="20768">
                  <c:v>2975.32</c:v>
                </c:pt>
                <c:pt idx="20769">
                  <c:v>2975.34</c:v>
                </c:pt>
                <c:pt idx="20770">
                  <c:v>2975.36</c:v>
                </c:pt>
                <c:pt idx="20771">
                  <c:v>2975.38</c:v>
                </c:pt>
                <c:pt idx="20772">
                  <c:v>2975.4</c:v>
                </c:pt>
                <c:pt idx="20773">
                  <c:v>2975.42</c:v>
                </c:pt>
                <c:pt idx="20774">
                  <c:v>2975.44</c:v>
                </c:pt>
                <c:pt idx="20775">
                  <c:v>2975.46</c:v>
                </c:pt>
                <c:pt idx="20776">
                  <c:v>2975.48</c:v>
                </c:pt>
                <c:pt idx="20777">
                  <c:v>2975.5</c:v>
                </c:pt>
                <c:pt idx="20778">
                  <c:v>2975.52</c:v>
                </c:pt>
                <c:pt idx="20779">
                  <c:v>2975.54</c:v>
                </c:pt>
                <c:pt idx="20780">
                  <c:v>2975.56</c:v>
                </c:pt>
                <c:pt idx="20781">
                  <c:v>2975.58</c:v>
                </c:pt>
                <c:pt idx="20782">
                  <c:v>2975.6</c:v>
                </c:pt>
                <c:pt idx="20783">
                  <c:v>2975.62</c:v>
                </c:pt>
                <c:pt idx="20784">
                  <c:v>2975.64</c:v>
                </c:pt>
                <c:pt idx="20785">
                  <c:v>2975.66</c:v>
                </c:pt>
                <c:pt idx="20786">
                  <c:v>2975.68</c:v>
                </c:pt>
                <c:pt idx="20787">
                  <c:v>2975.7</c:v>
                </c:pt>
                <c:pt idx="20788">
                  <c:v>2975.72</c:v>
                </c:pt>
                <c:pt idx="20789">
                  <c:v>2975.74</c:v>
                </c:pt>
                <c:pt idx="20790">
                  <c:v>2975.7599999999998</c:v>
                </c:pt>
                <c:pt idx="20791">
                  <c:v>2975.7799999999997</c:v>
                </c:pt>
                <c:pt idx="20792">
                  <c:v>2975.8</c:v>
                </c:pt>
                <c:pt idx="20793">
                  <c:v>2975.82</c:v>
                </c:pt>
                <c:pt idx="20794">
                  <c:v>2975.84</c:v>
                </c:pt>
                <c:pt idx="20795">
                  <c:v>2975.86</c:v>
                </c:pt>
                <c:pt idx="20796">
                  <c:v>2975.88</c:v>
                </c:pt>
                <c:pt idx="20797">
                  <c:v>2975.9</c:v>
                </c:pt>
                <c:pt idx="20798">
                  <c:v>2975.92</c:v>
                </c:pt>
                <c:pt idx="20799">
                  <c:v>2975.94</c:v>
                </c:pt>
                <c:pt idx="20800">
                  <c:v>2975.96</c:v>
                </c:pt>
                <c:pt idx="20801">
                  <c:v>2975.98</c:v>
                </c:pt>
                <c:pt idx="20802">
                  <c:v>2976</c:v>
                </c:pt>
                <c:pt idx="20803">
                  <c:v>2976.02</c:v>
                </c:pt>
                <c:pt idx="20804">
                  <c:v>2976.04</c:v>
                </c:pt>
                <c:pt idx="20805">
                  <c:v>2976.06</c:v>
                </c:pt>
                <c:pt idx="20806">
                  <c:v>2976.08</c:v>
                </c:pt>
                <c:pt idx="20807">
                  <c:v>2976.1</c:v>
                </c:pt>
                <c:pt idx="20808">
                  <c:v>2976.12</c:v>
                </c:pt>
                <c:pt idx="20809">
                  <c:v>2976.14</c:v>
                </c:pt>
                <c:pt idx="20810">
                  <c:v>2976.16</c:v>
                </c:pt>
                <c:pt idx="20811">
                  <c:v>2976.18</c:v>
                </c:pt>
                <c:pt idx="20812">
                  <c:v>2976.2</c:v>
                </c:pt>
                <c:pt idx="20813">
                  <c:v>2976.22</c:v>
                </c:pt>
                <c:pt idx="20814">
                  <c:v>2976.24</c:v>
                </c:pt>
                <c:pt idx="20815">
                  <c:v>2976.2599999999998</c:v>
                </c:pt>
                <c:pt idx="20816">
                  <c:v>2976.2799999999997</c:v>
                </c:pt>
                <c:pt idx="20817">
                  <c:v>2976.3</c:v>
                </c:pt>
                <c:pt idx="20818">
                  <c:v>2976.32</c:v>
                </c:pt>
                <c:pt idx="20819">
                  <c:v>2976.34</c:v>
                </c:pt>
                <c:pt idx="20820">
                  <c:v>2976.36</c:v>
                </c:pt>
                <c:pt idx="20821">
                  <c:v>2976.38</c:v>
                </c:pt>
                <c:pt idx="20822">
                  <c:v>2976.4</c:v>
                </c:pt>
                <c:pt idx="20823">
                  <c:v>2976.42</c:v>
                </c:pt>
                <c:pt idx="20824">
                  <c:v>2976.44</c:v>
                </c:pt>
                <c:pt idx="20825">
                  <c:v>2976.46</c:v>
                </c:pt>
                <c:pt idx="20826">
                  <c:v>2976.48</c:v>
                </c:pt>
                <c:pt idx="20827">
                  <c:v>2976.5</c:v>
                </c:pt>
                <c:pt idx="20828">
                  <c:v>2976.52</c:v>
                </c:pt>
                <c:pt idx="20829">
                  <c:v>2976.54</c:v>
                </c:pt>
                <c:pt idx="20830">
                  <c:v>2976.56</c:v>
                </c:pt>
                <c:pt idx="20831">
                  <c:v>2976.58</c:v>
                </c:pt>
                <c:pt idx="20832">
                  <c:v>2976.6</c:v>
                </c:pt>
                <c:pt idx="20833">
                  <c:v>2976.62</c:v>
                </c:pt>
                <c:pt idx="20834">
                  <c:v>2976.64</c:v>
                </c:pt>
                <c:pt idx="20835">
                  <c:v>2976.66</c:v>
                </c:pt>
                <c:pt idx="20836">
                  <c:v>2976.68</c:v>
                </c:pt>
                <c:pt idx="20837">
                  <c:v>2976.7</c:v>
                </c:pt>
                <c:pt idx="20838">
                  <c:v>2976.72</c:v>
                </c:pt>
                <c:pt idx="20839">
                  <c:v>2976.74</c:v>
                </c:pt>
                <c:pt idx="20840">
                  <c:v>2976.7599999999998</c:v>
                </c:pt>
                <c:pt idx="20841">
                  <c:v>2976.7799999999997</c:v>
                </c:pt>
                <c:pt idx="20842">
                  <c:v>2976.8</c:v>
                </c:pt>
                <c:pt idx="20843">
                  <c:v>2976.82</c:v>
                </c:pt>
                <c:pt idx="20844">
                  <c:v>2976.84</c:v>
                </c:pt>
                <c:pt idx="20845">
                  <c:v>2976.86</c:v>
                </c:pt>
                <c:pt idx="20846">
                  <c:v>2976.88</c:v>
                </c:pt>
                <c:pt idx="20847">
                  <c:v>2976.9</c:v>
                </c:pt>
                <c:pt idx="20848">
                  <c:v>2976.92</c:v>
                </c:pt>
                <c:pt idx="20849">
                  <c:v>2976.94</c:v>
                </c:pt>
                <c:pt idx="20850">
                  <c:v>2976.96</c:v>
                </c:pt>
                <c:pt idx="20851">
                  <c:v>2976.98</c:v>
                </c:pt>
                <c:pt idx="20852">
                  <c:v>2977</c:v>
                </c:pt>
                <c:pt idx="20853">
                  <c:v>2977.02</c:v>
                </c:pt>
                <c:pt idx="20854">
                  <c:v>2977.04</c:v>
                </c:pt>
                <c:pt idx="20855">
                  <c:v>2977.06</c:v>
                </c:pt>
                <c:pt idx="20856">
                  <c:v>2977.08</c:v>
                </c:pt>
                <c:pt idx="20857">
                  <c:v>2977.1</c:v>
                </c:pt>
                <c:pt idx="20858">
                  <c:v>2977.12</c:v>
                </c:pt>
                <c:pt idx="20859">
                  <c:v>2977.14</c:v>
                </c:pt>
                <c:pt idx="20860">
                  <c:v>2977.16</c:v>
                </c:pt>
                <c:pt idx="20861">
                  <c:v>2977.18</c:v>
                </c:pt>
                <c:pt idx="20862">
                  <c:v>2977.2</c:v>
                </c:pt>
                <c:pt idx="20863">
                  <c:v>2977.22</c:v>
                </c:pt>
                <c:pt idx="20864">
                  <c:v>2977.24</c:v>
                </c:pt>
                <c:pt idx="20865">
                  <c:v>2977.2599999999998</c:v>
                </c:pt>
                <c:pt idx="20866">
                  <c:v>2977.2799999999997</c:v>
                </c:pt>
                <c:pt idx="20867">
                  <c:v>2977.3</c:v>
                </c:pt>
                <c:pt idx="20868">
                  <c:v>2977.32</c:v>
                </c:pt>
                <c:pt idx="20869">
                  <c:v>2977.34</c:v>
                </c:pt>
                <c:pt idx="20870">
                  <c:v>2977.36</c:v>
                </c:pt>
                <c:pt idx="20871">
                  <c:v>2977.38</c:v>
                </c:pt>
                <c:pt idx="20872">
                  <c:v>2977.4</c:v>
                </c:pt>
                <c:pt idx="20873">
                  <c:v>2977.42</c:v>
                </c:pt>
                <c:pt idx="20874">
                  <c:v>2977.44</c:v>
                </c:pt>
                <c:pt idx="20875">
                  <c:v>2977.46</c:v>
                </c:pt>
                <c:pt idx="20876">
                  <c:v>2977.48</c:v>
                </c:pt>
                <c:pt idx="20877">
                  <c:v>2977.5</c:v>
                </c:pt>
                <c:pt idx="20878">
                  <c:v>2977.52</c:v>
                </c:pt>
                <c:pt idx="20879">
                  <c:v>2977.54</c:v>
                </c:pt>
                <c:pt idx="20880">
                  <c:v>2977.56</c:v>
                </c:pt>
                <c:pt idx="20881">
                  <c:v>2977.58</c:v>
                </c:pt>
                <c:pt idx="20882">
                  <c:v>2977.6</c:v>
                </c:pt>
                <c:pt idx="20883">
                  <c:v>2977.62</c:v>
                </c:pt>
                <c:pt idx="20884">
                  <c:v>2977.64</c:v>
                </c:pt>
                <c:pt idx="20885">
                  <c:v>2977.66</c:v>
                </c:pt>
                <c:pt idx="20886">
                  <c:v>2977.68</c:v>
                </c:pt>
                <c:pt idx="20887">
                  <c:v>2977.7</c:v>
                </c:pt>
                <c:pt idx="20888">
                  <c:v>2977.72</c:v>
                </c:pt>
                <c:pt idx="20889">
                  <c:v>2977.74</c:v>
                </c:pt>
                <c:pt idx="20890">
                  <c:v>2977.7599999999998</c:v>
                </c:pt>
                <c:pt idx="20891">
                  <c:v>2977.7799999999997</c:v>
                </c:pt>
                <c:pt idx="20892">
                  <c:v>2977.8</c:v>
                </c:pt>
                <c:pt idx="20893">
                  <c:v>2977.82</c:v>
                </c:pt>
                <c:pt idx="20894">
                  <c:v>2977.84</c:v>
                </c:pt>
                <c:pt idx="20895">
                  <c:v>2977.86</c:v>
                </c:pt>
                <c:pt idx="20896">
                  <c:v>2977.88</c:v>
                </c:pt>
                <c:pt idx="20897">
                  <c:v>2977.9</c:v>
                </c:pt>
                <c:pt idx="20898">
                  <c:v>2977.92</c:v>
                </c:pt>
                <c:pt idx="20899">
                  <c:v>2977.94</c:v>
                </c:pt>
                <c:pt idx="20900">
                  <c:v>2977.96</c:v>
                </c:pt>
                <c:pt idx="20901">
                  <c:v>2977.98</c:v>
                </c:pt>
                <c:pt idx="20902">
                  <c:v>2978</c:v>
                </c:pt>
                <c:pt idx="20903">
                  <c:v>2978.02</c:v>
                </c:pt>
                <c:pt idx="20904">
                  <c:v>2978.04</c:v>
                </c:pt>
                <c:pt idx="20905">
                  <c:v>2978.06</c:v>
                </c:pt>
                <c:pt idx="20906">
                  <c:v>2978.08</c:v>
                </c:pt>
                <c:pt idx="20907">
                  <c:v>2978.1</c:v>
                </c:pt>
                <c:pt idx="20908">
                  <c:v>2978.12</c:v>
                </c:pt>
                <c:pt idx="20909">
                  <c:v>2978.14</c:v>
                </c:pt>
                <c:pt idx="20910">
                  <c:v>2978.16</c:v>
                </c:pt>
                <c:pt idx="20911">
                  <c:v>2978.18</c:v>
                </c:pt>
                <c:pt idx="20912">
                  <c:v>2978.2</c:v>
                </c:pt>
                <c:pt idx="20913">
                  <c:v>2978.22</c:v>
                </c:pt>
                <c:pt idx="20914">
                  <c:v>2978.24</c:v>
                </c:pt>
                <c:pt idx="20915">
                  <c:v>2978.2599999999998</c:v>
                </c:pt>
                <c:pt idx="20916">
                  <c:v>2978.2799999999997</c:v>
                </c:pt>
                <c:pt idx="20917">
                  <c:v>2978.3</c:v>
                </c:pt>
                <c:pt idx="20918">
                  <c:v>2978.32</c:v>
                </c:pt>
                <c:pt idx="20919">
                  <c:v>2978.34</c:v>
                </c:pt>
                <c:pt idx="20920">
                  <c:v>2978.36</c:v>
                </c:pt>
                <c:pt idx="20921">
                  <c:v>2978.38</c:v>
                </c:pt>
                <c:pt idx="20922">
                  <c:v>2978.4</c:v>
                </c:pt>
                <c:pt idx="20923">
                  <c:v>2978.42</c:v>
                </c:pt>
                <c:pt idx="20924">
                  <c:v>2978.44</c:v>
                </c:pt>
                <c:pt idx="20925">
                  <c:v>2978.46</c:v>
                </c:pt>
                <c:pt idx="20926">
                  <c:v>2978.48</c:v>
                </c:pt>
                <c:pt idx="20927">
                  <c:v>2978.5</c:v>
                </c:pt>
                <c:pt idx="20928">
                  <c:v>2978.52</c:v>
                </c:pt>
                <c:pt idx="20929">
                  <c:v>2978.54</c:v>
                </c:pt>
                <c:pt idx="20930">
                  <c:v>2978.56</c:v>
                </c:pt>
                <c:pt idx="20931">
                  <c:v>2978.58</c:v>
                </c:pt>
                <c:pt idx="20932">
                  <c:v>2978.6</c:v>
                </c:pt>
                <c:pt idx="20933">
                  <c:v>2978.62</c:v>
                </c:pt>
                <c:pt idx="20934">
                  <c:v>2978.64</c:v>
                </c:pt>
                <c:pt idx="20935">
                  <c:v>2978.66</c:v>
                </c:pt>
                <c:pt idx="20936">
                  <c:v>2978.68</c:v>
                </c:pt>
                <c:pt idx="20937">
                  <c:v>2978.7</c:v>
                </c:pt>
                <c:pt idx="20938">
                  <c:v>2978.72</c:v>
                </c:pt>
                <c:pt idx="20939">
                  <c:v>2978.74</c:v>
                </c:pt>
                <c:pt idx="20940">
                  <c:v>2978.7599999999998</c:v>
                </c:pt>
                <c:pt idx="20941">
                  <c:v>2978.7799999999997</c:v>
                </c:pt>
                <c:pt idx="20942">
                  <c:v>2978.8</c:v>
                </c:pt>
                <c:pt idx="20943">
                  <c:v>2978.82</c:v>
                </c:pt>
                <c:pt idx="20944">
                  <c:v>2978.84</c:v>
                </c:pt>
                <c:pt idx="20945">
                  <c:v>2978.86</c:v>
                </c:pt>
                <c:pt idx="20946">
                  <c:v>2978.88</c:v>
                </c:pt>
                <c:pt idx="20947">
                  <c:v>2978.9</c:v>
                </c:pt>
                <c:pt idx="20948">
                  <c:v>2978.92</c:v>
                </c:pt>
                <c:pt idx="20949">
                  <c:v>2978.94</c:v>
                </c:pt>
                <c:pt idx="20950">
                  <c:v>2978.96</c:v>
                </c:pt>
                <c:pt idx="20951">
                  <c:v>2978.98</c:v>
                </c:pt>
                <c:pt idx="20952">
                  <c:v>2979</c:v>
                </c:pt>
                <c:pt idx="20953">
                  <c:v>2979.02</c:v>
                </c:pt>
                <c:pt idx="20954">
                  <c:v>2979.04</c:v>
                </c:pt>
                <c:pt idx="20955">
                  <c:v>2979.06</c:v>
                </c:pt>
                <c:pt idx="20956">
                  <c:v>2979.08</c:v>
                </c:pt>
                <c:pt idx="20957">
                  <c:v>2979.1</c:v>
                </c:pt>
                <c:pt idx="20958">
                  <c:v>2979.12</c:v>
                </c:pt>
                <c:pt idx="20959">
                  <c:v>2979.14</c:v>
                </c:pt>
                <c:pt idx="20960">
                  <c:v>2979.16</c:v>
                </c:pt>
                <c:pt idx="20961">
                  <c:v>2979.18</c:v>
                </c:pt>
                <c:pt idx="20962">
                  <c:v>2979.2</c:v>
                </c:pt>
                <c:pt idx="20963">
                  <c:v>2979.22</c:v>
                </c:pt>
                <c:pt idx="20964">
                  <c:v>2979.24</c:v>
                </c:pt>
                <c:pt idx="20965">
                  <c:v>2979.2599999999998</c:v>
                </c:pt>
                <c:pt idx="20966">
                  <c:v>2979.2799999999997</c:v>
                </c:pt>
                <c:pt idx="20967">
                  <c:v>2979.3</c:v>
                </c:pt>
                <c:pt idx="20968">
                  <c:v>2979.32</c:v>
                </c:pt>
                <c:pt idx="20969">
                  <c:v>2979.34</c:v>
                </c:pt>
                <c:pt idx="20970">
                  <c:v>2979.36</c:v>
                </c:pt>
                <c:pt idx="20971">
                  <c:v>2979.38</c:v>
                </c:pt>
                <c:pt idx="20972">
                  <c:v>2979.4</c:v>
                </c:pt>
                <c:pt idx="20973">
                  <c:v>2979.42</c:v>
                </c:pt>
                <c:pt idx="20974">
                  <c:v>2979.44</c:v>
                </c:pt>
                <c:pt idx="20975">
                  <c:v>2979.46</c:v>
                </c:pt>
                <c:pt idx="20976">
                  <c:v>2979.48</c:v>
                </c:pt>
                <c:pt idx="20977">
                  <c:v>2979.5</c:v>
                </c:pt>
                <c:pt idx="20978">
                  <c:v>2979.52</c:v>
                </c:pt>
                <c:pt idx="20979">
                  <c:v>2979.54</c:v>
                </c:pt>
                <c:pt idx="20980">
                  <c:v>2979.56</c:v>
                </c:pt>
                <c:pt idx="20981">
                  <c:v>2979.58</c:v>
                </c:pt>
                <c:pt idx="20982">
                  <c:v>2979.6</c:v>
                </c:pt>
                <c:pt idx="20983">
                  <c:v>2979.62</c:v>
                </c:pt>
                <c:pt idx="20984">
                  <c:v>2979.64</c:v>
                </c:pt>
                <c:pt idx="20985">
                  <c:v>2979.66</c:v>
                </c:pt>
                <c:pt idx="20986">
                  <c:v>2979.68</c:v>
                </c:pt>
                <c:pt idx="20987">
                  <c:v>2979.7</c:v>
                </c:pt>
                <c:pt idx="20988">
                  <c:v>2979.72</c:v>
                </c:pt>
                <c:pt idx="20989">
                  <c:v>2979.74</c:v>
                </c:pt>
                <c:pt idx="20990">
                  <c:v>2979.7599999999998</c:v>
                </c:pt>
                <c:pt idx="20991">
                  <c:v>2979.7799999999997</c:v>
                </c:pt>
                <c:pt idx="20992">
                  <c:v>2979.8</c:v>
                </c:pt>
                <c:pt idx="20993">
                  <c:v>2979.82</c:v>
                </c:pt>
                <c:pt idx="20994">
                  <c:v>2979.84</c:v>
                </c:pt>
                <c:pt idx="20995">
                  <c:v>2979.86</c:v>
                </c:pt>
                <c:pt idx="20996">
                  <c:v>2979.88</c:v>
                </c:pt>
                <c:pt idx="20997">
                  <c:v>2979.9</c:v>
                </c:pt>
                <c:pt idx="20998">
                  <c:v>2979.92</c:v>
                </c:pt>
                <c:pt idx="20999">
                  <c:v>2979.94</c:v>
                </c:pt>
                <c:pt idx="21000">
                  <c:v>2979.96</c:v>
                </c:pt>
                <c:pt idx="21001">
                  <c:v>2979.98</c:v>
                </c:pt>
                <c:pt idx="21002">
                  <c:v>2980</c:v>
                </c:pt>
                <c:pt idx="21003">
                  <c:v>2980.02</c:v>
                </c:pt>
                <c:pt idx="21004">
                  <c:v>2980.04</c:v>
                </c:pt>
                <c:pt idx="21005">
                  <c:v>2980.06</c:v>
                </c:pt>
                <c:pt idx="21006">
                  <c:v>2980.08</c:v>
                </c:pt>
                <c:pt idx="21007">
                  <c:v>2980.1</c:v>
                </c:pt>
                <c:pt idx="21008">
                  <c:v>2980.12</c:v>
                </c:pt>
                <c:pt idx="21009">
                  <c:v>2980.14</c:v>
                </c:pt>
                <c:pt idx="21010">
                  <c:v>2980.16</c:v>
                </c:pt>
                <c:pt idx="21011">
                  <c:v>2980.18</c:v>
                </c:pt>
                <c:pt idx="21012">
                  <c:v>2980.2</c:v>
                </c:pt>
                <c:pt idx="21013">
                  <c:v>2980.22</c:v>
                </c:pt>
                <c:pt idx="21014">
                  <c:v>2980.24</c:v>
                </c:pt>
                <c:pt idx="21015">
                  <c:v>2980.2599999999998</c:v>
                </c:pt>
                <c:pt idx="21016">
                  <c:v>2980.2799999999997</c:v>
                </c:pt>
                <c:pt idx="21017">
                  <c:v>2980.3</c:v>
                </c:pt>
                <c:pt idx="21018">
                  <c:v>2980.32</c:v>
                </c:pt>
                <c:pt idx="21019">
                  <c:v>2980.34</c:v>
                </c:pt>
                <c:pt idx="21020">
                  <c:v>2980.36</c:v>
                </c:pt>
                <c:pt idx="21021">
                  <c:v>2980.38</c:v>
                </c:pt>
                <c:pt idx="21022">
                  <c:v>2980.4</c:v>
                </c:pt>
                <c:pt idx="21023">
                  <c:v>2980.42</c:v>
                </c:pt>
                <c:pt idx="21024">
                  <c:v>2980.44</c:v>
                </c:pt>
                <c:pt idx="21025">
                  <c:v>2980.46</c:v>
                </c:pt>
                <c:pt idx="21026">
                  <c:v>2980.48</c:v>
                </c:pt>
                <c:pt idx="21027">
                  <c:v>2980.5</c:v>
                </c:pt>
                <c:pt idx="21028">
                  <c:v>2980.52</c:v>
                </c:pt>
                <c:pt idx="21029">
                  <c:v>2980.54</c:v>
                </c:pt>
                <c:pt idx="21030">
                  <c:v>2980.56</c:v>
                </c:pt>
                <c:pt idx="21031">
                  <c:v>2980.58</c:v>
                </c:pt>
                <c:pt idx="21032">
                  <c:v>2980.6</c:v>
                </c:pt>
                <c:pt idx="21033">
                  <c:v>2980.62</c:v>
                </c:pt>
                <c:pt idx="21034">
                  <c:v>2980.64</c:v>
                </c:pt>
                <c:pt idx="21035">
                  <c:v>2980.66</c:v>
                </c:pt>
                <c:pt idx="21036">
                  <c:v>2980.68</c:v>
                </c:pt>
                <c:pt idx="21037">
                  <c:v>2980.7</c:v>
                </c:pt>
                <c:pt idx="21038">
                  <c:v>2980.72</c:v>
                </c:pt>
                <c:pt idx="21039">
                  <c:v>2980.74</c:v>
                </c:pt>
                <c:pt idx="21040">
                  <c:v>2980.7599999999998</c:v>
                </c:pt>
                <c:pt idx="21041">
                  <c:v>2980.7799999999997</c:v>
                </c:pt>
                <c:pt idx="21042">
                  <c:v>2980.8</c:v>
                </c:pt>
                <c:pt idx="21043">
                  <c:v>2980.82</c:v>
                </c:pt>
                <c:pt idx="21044">
                  <c:v>2980.84</c:v>
                </c:pt>
                <c:pt idx="21045">
                  <c:v>2980.86</c:v>
                </c:pt>
                <c:pt idx="21046">
                  <c:v>2980.88</c:v>
                </c:pt>
                <c:pt idx="21047">
                  <c:v>2980.9</c:v>
                </c:pt>
                <c:pt idx="21048">
                  <c:v>2980.92</c:v>
                </c:pt>
                <c:pt idx="21049">
                  <c:v>2980.94</c:v>
                </c:pt>
                <c:pt idx="21050">
                  <c:v>2980.96</c:v>
                </c:pt>
                <c:pt idx="21051">
                  <c:v>2980.98</c:v>
                </c:pt>
                <c:pt idx="21052">
                  <c:v>2981</c:v>
                </c:pt>
                <c:pt idx="21053">
                  <c:v>2981.02</c:v>
                </c:pt>
                <c:pt idx="21054">
                  <c:v>2981.04</c:v>
                </c:pt>
                <c:pt idx="21055">
                  <c:v>2981.06</c:v>
                </c:pt>
                <c:pt idx="21056">
                  <c:v>2981.08</c:v>
                </c:pt>
                <c:pt idx="21057">
                  <c:v>2981.1</c:v>
                </c:pt>
                <c:pt idx="21058">
                  <c:v>2981.12</c:v>
                </c:pt>
                <c:pt idx="21059">
                  <c:v>2981.14</c:v>
                </c:pt>
                <c:pt idx="21060">
                  <c:v>2981.16</c:v>
                </c:pt>
                <c:pt idx="21061">
                  <c:v>2981.18</c:v>
                </c:pt>
                <c:pt idx="21062">
                  <c:v>2981.2</c:v>
                </c:pt>
                <c:pt idx="21063">
                  <c:v>2981.22</c:v>
                </c:pt>
                <c:pt idx="21064">
                  <c:v>2981.24</c:v>
                </c:pt>
                <c:pt idx="21065">
                  <c:v>2981.2599999999998</c:v>
                </c:pt>
                <c:pt idx="21066">
                  <c:v>2981.2799999999997</c:v>
                </c:pt>
                <c:pt idx="21067">
                  <c:v>2981.3</c:v>
                </c:pt>
                <c:pt idx="21068">
                  <c:v>2981.32</c:v>
                </c:pt>
                <c:pt idx="21069">
                  <c:v>2981.34</c:v>
                </c:pt>
                <c:pt idx="21070">
                  <c:v>2981.36</c:v>
                </c:pt>
                <c:pt idx="21071">
                  <c:v>2981.38</c:v>
                </c:pt>
                <c:pt idx="21072">
                  <c:v>2981.4</c:v>
                </c:pt>
                <c:pt idx="21073">
                  <c:v>2981.42</c:v>
                </c:pt>
                <c:pt idx="21074">
                  <c:v>2981.44</c:v>
                </c:pt>
                <c:pt idx="21075">
                  <c:v>2981.46</c:v>
                </c:pt>
                <c:pt idx="21076">
                  <c:v>2981.48</c:v>
                </c:pt>
                <c:pt idx="21077">
                  <c:v>2981.5</c:v>
                </c:pt>
                <c:pt idx="21078">
                  <c:v>2981.52</c:v>
                </c:pt>
                <c:pt idx="21079">
                  <c:v>2981.54</c:v>
                </c:pt>
                <c:pt idx="21080">
                  <c:v>2981.56</c:v>
                </c:pt>
                <c:pt idx="21081">
                  <c:v>2981.58</c:v>
                </c:pt>
                <c:pt idx="21082">
                  <c:v>2981.6</c:v>
                </c:pt>
                <c:pt idx="21083">
                  <c:v>2981.62</c:v>
                </c:pt>
                <c:pt idx="21084">
                  <c:v>2981.64</c:v>
                </c:pt>
                <c:pt idx="21085">
                  <c:v>2981.66</c:v>
                </c:pt>
                <c:pt idx="21086">
                  <c:v>2981.68</c:v>
                </c:pt>
                <c:pt idx="21087">
                  <c:v>2981.7</c:v>
                </c:pt>
                <c:pt idx="21088">
                  <c:v>2981.72</c:v>
                </c:pt>
                <c:pt idx="21089">
                  <c:v>2981.74</c:v>
                </c:pt>
                <c:pt idx="21090">
                  <c:v>2981.7599999999998</c:v>
                </c:pt>
                <c:pt idx="21091">
                  <c:v>2981.7799999999997</c:v>
                </c:pt>
                <c:pt idx="21092">
                  <c:v>2981.8</c:v>
                </c:pt>
                <c:pt idx="21093">
                  <c:v>2981.82</c:v>
                </c:pt>
                <c:pt idx="21094">
                  <c:v>2981.84</c:v>
                </c:pt>
                <c:pt idx="21095">
                  <c:v>2981.86</c:v>
                </c:pt>
                <c:pt idx="21096">
                  <c:v>2981.88</c:v>
                </c:pt>
                <c:pt idx="21097">
                  <c:v>2981.9</c:v>
                </c:pt>
                <c:pt idx="21098">
                  <c:v>2981.92</c:v>
                </c:pt>
                <c:pt idx="21099">
                  <c:v>2981.94</c:v>
                </c:pt>
                <c:pt idx="21100">
                  <c:v>2981.96</c:v>
                </c:pt>
                <c:pt idx="21101">
                  <c:v>2981.98</c:v>
                </c:pt>
                <c:pt idx="21102">
                  <c:v>2982</c:v>
                </c:pt>
                <c:pt idx="21103">
                  <c:v>2982.02</c:v>
                </c:pt>
                <c:pt idx="21104">
                  <c:v>2982.04</c:v>
                </c:pt>
                <c:pt idx="21105">
                  <c:v>2982.06</c:v>
                </c:pt>
                <c:pt idx="21106">
                  <c:v>2982.08</c:v>
                </c:pt>
                <c:pt idx="21107">
                  <c:v>2982.1</c:v>
                </c:pt>
                <c:pt idx="21108">
                  <c:v>2982.12</c:v>
                </c:pt>
                <c:pt idx="21109">
                  <c:v>2982.14</c:v>
                </c:pt>
                <c:pt idx="21110">
                  <c:v>2982.16</c:v>
                </c:pt>
                <c:pt idx="21111">
                  <c:v>2982.18</c:v>
                </c:pt>
                <c:pt idx="21112">
                  <c:v>2982.2</c:v>
                </c:pt>
                <c:pt idx="21113">
                  <c:v>2982.22</c:v>
                </c:pt>
                <c:pt idx="21114">
                  <c:v>2982.24</c:v>
                </c:pt>
                <c:pt idx="21115">
                  <c:v>2982.2599999999998</c:v>
                </c:pt>
                <c:pt idx="21116">
                  <c:v>2982.2799999999997</c:v>
                </c:pt>
                <c:pt idx="21117">
                  <c:v>2982.3</c:v>
                </c:pt>
                <c:pt idx="21118">
                  <c:v>2982.32</c:v>
                </c:pt>
                <c:pt idx="21119">
                  <c:v>2982.34</c:v>
                </c:pt>
                <c:pt idx="21120">
                  <c:v>2982.36</c:v>
                </c:pt>
                <c:pt idx="21121">
                  <c:v>2982.38</c:v>
                </c:pt>
                <c:pt idx="21122">
                  <c:v>2982.4</c:v>
                </c:pt>
                <c:pt idx="21123">
                  <c:v>2982.42</c:v>
                </c:pt>
                <c:pt idx="21124">
                  <c:v>2982.44</c:v>
                </c:pt>
                <c:pt idx="21125">
                  <c:v>2982.46</c:v>
                </c:pt>
                <c:pt idx="21126">
                  <c:v>2982.48</c:v>
                </c:pt>
                <c:pt idx="21127">
                  <c:v>2982.5</c:v>
                </c:pt>
                <c:pt idx="21128">
                  <c:v>2982.52</c:v>
                </c:pt>
                <c:pt idx="21129">
                  <c:v>2982.54</c:v>
                </c:pt>
                <c:pt idx="21130">
                  <c:v>2982.56</c:v>
                </c:pt>
                <c:pt idx="21131">
                  <c:v>2982.58</c:v>
                </c:pt>
                <c:pt idx="21132">
                  <c:v>2982.6</c:v>
                </c:pt>
                <c:pt idx="21133">
                  <c:v>2982.62</c:v>
                </c:pt>
                <c:pt idx="21134">
                  <c:v>2982.64</c:v>
                </c:pt>
                <c:pt idx="21135">
                  <c:v>2982.66</c:v>
                </c:pt>
                <c:pt idx="21136">
                  <c:v>2982.68</c:v>
                </c:pt>
                <c:pt idx="21137">
                  <c:v>2982.7</c:v>
                </c:pt>
                <c:pt idx="21138">
                  <c:v>2982.72</c:v>
                </c:pt>
                <c:pt idx="21139">
                  <c:v>2982.74</c:v>
                </c:pt>
                <c:pt idx="21140">
                  <c:v>2982.7599999999998</c:v>
                </c:pt>
                <c:pt idx="21141">
                  <c:v>2982.7799999999997</c:v>
                </c:pt>
                <c:pt idx="21142">
                  <c:v>2982.8</c:v>
                </c:pt>
                <c:pt idx="21143">
                  <c:v>2982.82</c:v>
                </c:pt>
                <c:pt idx="21144">
                  <c:v>2982.84</c:v>
                </c:pt>
                <c:pt idx="21145">
                  <c:v>2982.86</c:v>
                </c:pt>
                <c:pt idx="21146">
                  <c:v>2982.88</c:v>
                </c:pt>
                <c:pt idx="21147">
                  <c:v>2982.9</c:v>
                </c:pt>
                <c:pt idx="21148">
                  <c:v>2982.92</c:v>
                </c:pt>
                <c:pt idx="21149">
                  <c:v>2982.94</c:v>
                </c:pt>
                <c:pt idx="21150">
                  <c:v>2982.96</c:v>
                </c:pt>
                <c:pt idx="21151">
                  <c:v>2982.98</c:v>
                </c:pt>
                <c:pt idx="21152">
                  <c:v>2983</c:v>
                </c:pt>
                <c:pt idx="21153">
                  <c:v>2983.02</c:v>
                </c:pt>
                <c:pt idx="21154">
                  <c:v>2983.04</c:v>
                </c:pt>
                <c:pt idx="21155">
                  <c:v>2983.06</c:v>
                </c:pt>
                <c:pt idx="21156">
                  <c:v>2983.08</c:v>
                </c:pt>
                <c:pt idx="21157">
                  <c:v>2983.1</c:v>
                </c:pt>
                <c:pt idx="21158">
                  <c:v>2983.12</c:v>
                </c:pt>
                <c:pt idx="21159">
                  <c:v>2983.14</c:v>
                </c:pt>
                <c:pt idx="21160">
                  <c:v>2983.16</c:v>
                </c:pt>
                <c:pt idx="21161">
                  <c:v>2983.18</c:v>
                </c:pt>
                <c:pt idx="21162">
                  <c:v>2983.2</c:v>
                </c:pt>
                <c:pt idx="21163">
                  <c:v>2983.22</c:v>
                </c:pt>
                <c:pt idx="21164">
                  <c:v>2983.24</c:v>
                </c:pt>
                <c:pt idx="21165">
                  <c:v>2983.2599999999998</c:v>
                </c:pt>
                <c:pt idx="21166">
                  <c:v>2983.2799999999997</c:v>
                </c:pt>
                <c:pt idx="21167">
                  <c:v>2983.3</c:v>
                </c:pt>
                <c:pt idx="21168">
                  <c:v>2983.32</c:v>
                </c:pt>
                <c:pt idx="21169">
                  <c:v>2983.34</c:v>
                </c:pt>
                <c:pt idx="21170">
                  <c:v>2983.36</c:v>
                </c:pt>
                <c:pt idx="21171">
                  <c:v>2983.38</c:v>
                </c:pt>
                <c:pt idx="21172">
                  <c:v>2983.4</c:v>
                </c:pt>
                <c:pt idx="21173">
                  <c:v>2983.42</c:v>
                </c:pt>
                <c:pt idx="21174">
                  <c:v>2983.44</c:v>
                </c:pt>
                <c:pt idx="21175">
                  <c:v>2983.46</c:v>
                </c:pt>
                <c:pt idx="21176">
                  <c:v>2983.48</c:v>
                </c:pt>
                <c:pt idx="21177">
                  <c:v>2983.5</c:v>
                </c:pt>
                <c:pt idx="21178">
                  <c:v>2983.52</c:v>
                </c:pt>
                <c:pt idx="21179">
                  <c:v>2983.54</c:v>
                </c:pt>
                <c:pt idx="21180">
                  <c:v>2983.56</c:v>
                </c:pt>
                <c:pt idx="21181">
                  <c:v>2983.58</c:v>
                </c:pt>
                <c:pt idx="21182">
                  <c:v>2983.6</c:v>
                </c:pt>
                <c:pt idx="21183">
                  <c:v>2983.62</c:v>
                </c:pt>
                <c:pt idx="21184">
                  <c:v>2983.64</c:v>
                </c:pt>
                <c:pt idx="21185">
                  <c:v>2983.66</c:v>
                </c:pt>
                <c:pt idx="21186">
                  <c:v>2983.68</c:v>
                </c:pt>
                <c:pt idx="21187">
                  <c:v>2983.7</c:v>
                </c:pt>
                <c:pt idx="21188">
                  <c:v>2983.72</c:v>
                </c:pt>
                <c:pt idx="21189">
                  <c:v>2983.74</c:v>
                </c:pt>
                <c:pt idx="21190">
                  <c:v>2983.7599999999998</c:v>
                </c:pt>
                <c:pt idx="21191">
                  <c:v>2983.7799999999997</c:v>
                </c:pt>
                <c:pt idx="21192">
                  <c:v>2983.8</c:v>
                </c:pt>
                <c:pt idx="21193">
                  <c:v>2983.82</c:v>
                </c:pt>
                <c:pt idx="21194">
                  <c:v>2983.84</c:v>
                </c:pt>
                <c:pt idx="21195">
                  <c:v>2983.86</c:v>
                </c:pt>
                <c:pt idx="21196">
                  <c:v>2983.88</c:v>
                </c:pt>
                <c:pt idx="21197">
                  <c:v>2983.9</c:v>
                </c:pt>
                <c:pt idx="21198">
                  <c:v>2983.92</c:v>
                </c:pt>
                <c:pt idx="21199">
                  <c:v>2983.94</c:v>
                </c:pt>
                <c:pt idx="21200">
                  <c:v>2983.96</c:v>
                </c:pt>
                <c:pt idx="21201">
                  <c:v>2983.98</c:v>
                </c:pt>
                <c:pt idx="21202">
                  <c:v>2984</c:v>
                </c:pt>
                <c:pt idx="21203">
                  <c:v>2984.02</c:v>
                </c:pt>
                <c:pt idx="21204">
                  <c:v>2984.04</c:v>
                </c:pt>
                <c:pt idx="21205">
                  <c:v>2984.06</c:v>
                </c:pt>
                <c:pt idx="21206">
                  <c:v>2984.08</c:v>
                </c:pt>
                <c:pt idx="21207">
                  <c:v>2984.1</c:v>
                </c:pt>
                <c:pt idx="21208">
                  <c:v>2984.12</c:v>
                </c:pt>
                <c:pt idx="21209">
                  <c:v>2984.14</c:v>
                </c:pt>
                <c:pt idx="21210">
                  <c:v>2984.16</c:v>
                </c:pt>
                <c:pt idx="21211">
                  <c:v>2984.18</c:v>
                </c:pt>
                <c:pt idx="21212">
                  <c:v>2984.2</c:v>
                </c:pt>
                <c:pt idx="21213">
                  <c:v>2984.22</c:v>
                </c:pt>
                <c:pt idx="21214">
                  <c:v>2984.24</c:v>
                </c:pt>
                <c:pt idx="21215">
                  <c:v>2984.2599999999998</c:v>
                </c:pt>
                <c:pt idx="21216">
                  <c:v>2984.2799999999997</c:v>
                </c:pt>
                <c:pt idx="21217">
                  <c:v>2984.3</c:v>
                </c:pt>
                <c:pt idx="21218">
                  <c:v>2984.32</c:v>
                </c:pt>
                <c:pt idx="21219">
                  <c:v>2984.34</c:v>
                </c:pt>
                <c:pt idx="21220">
                  <c:v>2984.36</c:v>
                </c:pt>
                <c:pt idx="21221">
                  <c:v>2984.38</c:v>
                </c:pt>
                <c:pt idx="21222">
                  <c:v>2984.4</c:v>
                </c:pt>
                <c:pt idx="21223">
                  <c:v>2984.42</c:v>
                </c:pt>
                <c:pt idx="21224">
                  <c:v>2984.44</c:v>
                </c:pt>
                <c:pt idx="21225">
                  <c:v>2984.46</c:v>
                </c:pt>
                <c:pt idx="21226">
                  <c:v>2984.48</c:v>
                </c:pt>
                <c:pt idx="21227">
                  <c:v>2984.5</c:v>
                </c:pt>
                <c:pt idx="21228">
                  <c:v>2984.52</c:v>
                </c:pt>
                <c:pt idx="21229">
                  <c:v>2984.54</c:v>
                </c:pt>
                <c:pt idx="21230">
                  <c:v>2984.56</c:v>
                </c:pt>
                <c:pt idx="21231">
                  <c:v>2984.58</c:v>
                </c:pt>
                <c:pt idx="21232">
                  <c:v>2984.6</c:v>
                </c:pt>
                <c:pt idx="21233">
                  <c:v>2984.62</c:v>
                </c:pt>
                <c:pt idx="21234">
                  <c:v>2984.64</c:v>
                </c:pt>
                <c:pt idx="21235">
                  <c:v>2984.66</c:v>
                </c:pt>
                <c:pt idx="21236">
                  <c:v>2984.68</c:v>
                </c:pt>
                <c:pt idx="21237">
                  <c:v>2984.7</c:v>
                </c:pt>
                <c:pt idx="21238">
                  <c:v>2984.72</c:v>
                </c:pt>
                <c:pt idx="21239">
                  <c:v>2984.74</c:v>
                </c:pt>
                <c:pt idx="21240">
                  <c:v>2984.7599999999998</c:v>
                </c:pt>
                <c:pt idx="21241">
                  <c:v>2984.7799999999997</c:v>
                </c:pt>
                <c:pt idx="21242">
                  <c:v>2984.8</c:v>
                </c:pt>
                <c:pt idx="21243">
                  <c:v>2984.82</c:v>
                </c:pt>
                <c:pt idx="21244">
                  <c:v>2984.84</c:v>
                </c:pt>
                <c:pt idx="21245">
                  <c:v>2984.86</c:v>
                </c:pt>
                <c:pt idx="21246">
                  <c:v>2984.88</c:v>
                </c:pt>
                <c:pt idx="21247">
                  <c:v>2984.9</c:v>
                </c:pt>
                <c:pt idx="21248">
                  <c:v>2984.92</c:v>
                </c:pt>
                <c:pt idx="21249">
                  <c:v>2984.94</c:v>
                </c:pt>
                <c:pt idx="21250">
                  <c:v>2984.96</c:v>
                </c:pt>
                <c:pt idx="21251">
                  <c:v>2984.98</c:v>
                </c:pt>
                <c:pt idx="21252">
                  <c:v>2985</c:v>
                </c:pt>
                <c:pt idx="21253">
                  <c:v>2985.02</c:v>
                </c:pt>
                <c:pt idx="21254">
                  <c:v>2985.04</c:v>
                </c:pt>
                <c:pt idx="21255">
                  <c:v>2985.06</c:v>
                </c:pt>
                <c:pt idx="21256">
                  <c:v>2985.08</c:v>
                </c:pt>
                <c:pt idx="21257">
                  <c:v>2985.1</c:v>
                </c:pt>
                <c:pt idx="21258">
                  <c:v>2985.12</c:v>
                </c:pt>
                <c:pt idx="21259">
                  <c:v>2985.14</c:v>
                </c:pt>
                <c:pt idx="21260">
                  <c:v>2985.16</c:v>
                </c:pt>
                <c:pt idx="21261">
                  <c:v>2985.18</c:v>
                </c:pt>
                <c:pt idx="21262">
                  <c:v>2985.2</c:v>
                </c:pt>
                <c:pt idx="21263">
                  <c:v>2985.22</c:v>
                </c:pt>
                <c:pt idx="21264">
                  <c:v>2985.24</c:v>
                </c:pt>
                <c:pt idx="21265">
                  <c:v>2985.2599999999998</c:v>
                </c:pt>
                <c:pt idx="21266">
                  <c:v>2985.2799999999997</c:v>
                </c:pt>
                <c:pt idx="21267">
                  <c:v>2985.3</c:v>
                </c:pt>
                <c:pt idx="21268">
                  <c:v>2985.32</c:v>
                </c:pt>
                <c:pt idx="21269">
                  <c:v>2985.34</c:v>
                </c:pt>
                <c:pt idx="21270">
                  <c:v>2985.36</c:v>
                </c:pt>
                <c:pt idx="21271">
                  <c:v>2985.38</c:v>
                </c:pt>
                <c:pt idx="21272">
                  <c:v>2985.4</c:v>
                </c:pt>
                <c:pt idx="21273">
                  <c:v>2985.42</c:v>
                </c:pt>
                <c:pt idx="21274">
                  <c:v>2985.44</c:v>
                </c:pt>
                <c:pt idx="21275">
                  <c:v>2985.46</c:v>
                </c:pt>
                <c:pt idx="21276">
                  <c:v>2985.48</c:v>
                </c:pt>
                <c:pt idx="21277">
                  <c:v>2985.5</c:v>
                </c:pt>
                <c:pt idx="21278">
                  <c:v>2985.52</c:v>
                </c:pt>
                <c:pt idx="21279">
                  <c:v>2985.54</c:v>
                </c:pt>
                <c:pt idx="21280">
                  <c:v>2985.56</c:v>
                </c:pt>
                <c:pt idx="21281">
                  <c:v>2985.58</c:v>
                </c:pt>
                <c:pt idx="21282">
                  <c:v>2985.6</c:v>
                </c:pt>
                <c:pt idx="21283">
                  <c:v>2985.62</c:v>
                </c:pt>
                <c:pt idx="21284">
                  <c:v>2985.64</c:v>
                </c:pt>
                <c:pt idx="21285">
                  <c:v>2985.66</c:v>
                </c:pt>
                <c:pt idx="21286">
                  <c:v>2985.68</c:v>
                </c:pt>
                <c:pt idx="21287">
                  <c:v>2985.7</c:v>
                </c:pt>
                <c:pt idx="21288">
                  <c:v>2985.72</c:v>
                </c:pt>
                <c:pt idx="21289">
                  <c:v>2985.74</c:v>
                </c:pt>
                <c:pt idx="21290">
                  <c:v>2985.7599999999998</c:v>
                </c:pt>
                <c:pt idx="21291">
                  <c:v>2985.7799999999997</c:v>
                </c:pt>
                <c:pt idx="21292">
                  <c:v>2985.8</c:v>
                </c:pt>
                <c:pt idx="21293">
                  <c:v>2985.82</c:v>
                </c:pt>
                <c:pt idx="21294">
                  <c:v>2985.84</c:v>
                </c:pt>
                <c:pt idx="21295">
                  <c:v>2985.86</c:v>
                </c:pt>
                <c:pt idx="21296">
                  <c:v>2985.88</c:v>
                </c:pt>
                <c:pt idx="21297">
                  <c:v>2985.9</c:v>
                </c:pt>
                <c:pt idx="21298">
                  <c:v>2985.92</c:v>
                </c:pt>
                <c:pt idx="21299">
                  <c:v>2985.94</c:v>
                </c:pt>
                <c:pt idx="21300">
                  <c:v>2985.96</c:v>
                </c:pt>
                <c:pt idx="21301">
                  <c:v>2985.98</c:v>
                </c:pt>
                <c:pt idx="21302">
                  <c:v>2986</c:v>
                </c:pt>
                <c:pt idx="21303">
                  <c:v>2986.02</c:v>
                </c:pt>
                <c:pt idx="21304">
                  <c:v>2986.04</c:v>
                </c:pt>
                <c:pt idx="21305">
                  <c:v>2986.06</c:v>
                </c:pt>
                <c:pt idx="21306">
                  <c:v>2986.08</c:v>
                </c:pt>
                <c:pt idx="21307">
                  <c:v>2986.1</c:v>
                </c:pt>
                <c:pt idx="21308">
                  <c:v>2986.12</c:v>
                </c:pt>
                <c:pt idx="21309">
                  <c:v>2986.14</c:v>
                </c:pt>
                <c:pt idx="21310">
                  <c:v>2986.16</c:v>
                </c:pt>
                <c:pt idx="21311">
                  <c:v>2986.18</c:v>
                </c:pt>
                <c:pt idx="21312">
                  <c:v>2986.2</c:v>
                </c:pt>
                <c:pt idx="21313">
                  <c:v>2986.22</c:v>
                </c:pt>
                <c:pt idx="21314">
                  <c:v>2986.24</c:v>
                </c:pt>
                <c:pt idx="21315">
                  <c:v>2986.2599999999998</c:v>
                </c:pt>
                <c:pt idx="21316">
                  <c:v>2986.2799999999997</c:v>
                </c:pt>
                <c:pt idx="21317">
                  <c:v>2986.3</c:v>
                </c:pt>
                <c:pt idx="21318">
                  <c:v>2986.32</c:v>
                </c:pt>
                <c:pt idx="21319">
                  <c:v>2986.34</c:v>
                </c:pt>
                <c:pt idx="21320">
                  <c:v>2986.36</c:v>
                </c:pt>
                <c:pt idx="21321">
                  <c:v>2986.38</c:v>
                </c:pt>
                <c:pt idx="21322">
                  <c:v>2986.4</c:v>
                </c:pt>
                <c:pt idx="21323">
                  <c:v>2986.42</c:v>
                </c:pt>
                <c:pt idx="21324">
                  <c:v>2986.44</c:v>
                </c:pt>
                <c:pt idx="21325">
                  <c:v>2986.46</c:v>
                </c:pt>
                <c:pt idx="21326">
                  <c:v>2986.48</c:v>
                </c:pt>
                <c:pt idx="21327">
                  <c:v>2986.5</c:v>
                </c:pt>
                <c:pt idx="21328">
                  <c:v>2986.52</c:v>
                </c:pt>
                <c:pt idx="21329">
                  <c:v>2986.54</c:v>
                </c:pt>
                <c:pt idx="21330">
                  <c:v>2986.56</c:v>
                </c:pt>
                <c:pt idx="21331">
                  <c:v>2986.58</c:v>
                </c:pt>
                <c:pt idx="21332">
                  <c:v>2986.6</c:v>
                </c:pt>
                <c:pt idx="21333">
                  <c:v>2986.62</c:v>
                </c:pt>
                <c:pt idx="21334">
                  <c:v>2986.64</c:v>
                </c:pt>
                <c:pt idx="21335">
                  <c:v>2986.66</c:v>
                </c:pt>
                <c:pt idx="21336">
                  <c:v>2986.68</c:v>
                </c:pt>
                <c:pt idx="21337">
                  <c:v>2986.7</c:v>
                </c:pt>
                <c:pt idx="21338">
                  <c:v>2986.72</c:v>
                </c:pt>
                <c:pt idx="21339">
                  <c:v>2986.74</c:v>
                </c:pt>
                <c:pt idx="21340">
                  <c:v>2986.7599999999998</c:v>
                </c:pt>
                <c:pt idx="21341">
                  <c:v>2986.7799999999997</c:v>
                </c:pt>
                <c:pt idx="21342">
                  <c:v>2986.8</c:v>
                </c:pt>
                <c:pt idx="21343">
                  <c:v>2986.82</c:v>
                </c:pt>
                <c:pt idx="21344">
                  <c:v>2986.84</c:v>
                </c:pt>
                <c:pt idx="21345">
                  <c:v>2986.86</c:v>
                </c:pt>
                <c:pt idx="21346">
                  <c:v>2986.88</c:v>
                </c:pt>
                <c:pt idx="21347">
                  <c:v>2986.9</c:v>
                </c:pt>
                <c:pt idx="21348">
                  <c:v>2986.92</c:v>
                </c:pt>
                <c:pt idx="21349">
                  <c:v>2986.94</c:v>
                </c:pt>
                <c:pt idx="21350">
                  <c:v>2986.96</c:v>
                </c:pt>
                <c:pt idx="21351">
                  <c:v>2986.98</c:v>
                </c:pt>
                <c:pt idx="21352">
                  <c:v>2987</c:v>
                </c:pt>
                <c:pt idx="21353">
                  <c:v>2987.02</c:v>
                </c:pt>
                <c:pt idx="21354">
                  <c:v>2987.04</c:v>
                </c:pt>
                <c:pt idx="21355">
                  <c:v>2987.06</c:v>
                </c:pt>
                <c:pt idx="21356">
                  <c:v>2987.08</c:v>
                </c:pt>
                <c:pt idx="21357">
                  <c:v>2987.1</c:v>
                </c:pt>
                <c:pt idx="21358">
                  <c:v>2987.12</c:v>
                </c:pt>
                <c:pt idx="21359">
                  <c:v>2987.14</c:v>
                </c:pt>
                <c:pt idx="21360">
                  <c:v>2987.16</c:v>
                </c:pt>
                <c:pt idx="21361">
                  <c:v>2987.18</c:v>
                </c:pt>
                <c:pt idx="21362">
                  <c:v>2987.2</c:v>
                </c:pt>
                <c:pt idx="21363">
                  <c:v>2987.22</c:v>
                </c:pt>
                <c:pt idx="21364">
                  <c:v>2987.24</c:v>
                </c:pt>
                <c:pt idx="21365">
                  <c:v>2987.2599999999998</c:v>
                </c:pt>
                <c:pt idx="21366">
                  <c:v>2987.2799999999997</c:v>
                </c:pt>
                <c:pt idx="21367">
                  <c:v>2987.3</c:v>
                </c:pt>
                <c:pt idx="21368">
                  <c:v>2987.32</c:v>
                </c:pt>
                <c:pt idx="21369">
                  <c:v>2987.34</c:v>
                </c:pt>
                <c:pt idx="21370">
                  <c:v>2987.36</c:v>
                </c:pt>
                <c:pt idx="21371">
                  <c:v>2987.38</c:v>
                </c:pt>
                <c:pt idx="21372">
                  <c:v>2987.4</c:v>
                </c:pt>
                <c:pt idx="21373">
                  <c:v>2987.42</c:v>
                </c:pt>
                <c:pt idx="21374">
                  <c:v>2987.44</c:v>
                </c:pt>
                <c:pt idx="21375">
                  <c:v>2987.46</c:v>
                </c:pt>
                <c:pt idx="21376">
                  <c:v>2987.48</c:v>
                </c:pt>
                <c:pt idx="21377">
                  <c:v>2987.5</c:v>
                </c:pt>
                <c:pt idx="21378">
                  <c:v>2987.52</c:v>
                </c:pt>
                <c:pt idx="21379">
                  <c:v>2987.54</c:v>
                </c:pt>
                <c:pt idx="21380">
                  <c:v>2987.56</c:v>
                </c:pt>
                <c:pt idx="21381">
                  <c:v>2987.58</c:v>
                </c:pt>
                <c:pt idx="21382">
                  <c:v>2987.6</c:v>
                </c:pt>
                <c:pt idx="21383">
                  <c:v>2987.62</c:v>
                </c:pt>
                <c:pt idx="21384">
                  <c:v>2987.64</c:v>
                </c:pt>
                <c:pt idx="21385">
                  <c:v>2987.66</c:v>
                </c:pt>
                <c:pt idx="21386">
                  <c:v>2987.68</c:v>
                </c:pt>
                <c:pt idx="21387">
                  <c:v>2987.7</c:v>
                </c:pt>
                <c:pt idx="21388">
                  <c:v>2987.72</c:v>
                </c:pt>
                <c:pt idx="21389">
                  <c:v>2987.74</c:v>
                </c:pt>
                <c:pt idx="21390">
                  <c:v>2987.7599999999998</c:v>
                </c:pt>
                <c:pt idx="21391">
                  <c:v>2987.7799999999997</c:v>
                </c:pt>
                <c:pt idx="21392">
                  <c:v>2987.8</c:v>
                </c:pt>
                <c:pt idx="21393">
                  <c:v>2987.82</c:v>
                </c:pt>
                <c:pt idx="21394">
                  <c:v>2987.84</c:v>
                </c:pt>
                <c:pt idx="21395">
                  <c:v>2987.86</c:v>
                </c:pt>
                <c:pt idx="21396">
                  <c:v>2987.88</c:v>
                </c:pt>
                <c:pt idx="21397">
                  <c:v>2987.9</c:v>
                </c:pt>
                <c:pt idx="21398">
                  <c:v>2987.92</c:v>
                </c:pt>
                <c:pt idx="21399">
                  <c:v>2987.94</c:v>
                </c:pt>
                <c:pt idx="21400">
                  <c:v>2987.96</c:v>
                </c:pt>
                <c:pt idx="21401">
                  <c:v>2987.98</c:v>
                </c:pt>
                <c:pt idx="21402">
                  <c:v>2988</c:v>
                </c:pt>
                <c:pt idx="21403">
                  <c:v>2988.02</c:v>
                </c:pt>
                <c:pt idx="21404">
                  <c:v>2988.04</c:v>
                </c:pt>
                <c:pt idx="21405">
                  <c:v>2988.06</c:v>
                </c:pt>
                <c:pt idx="21406">
                  <c:v>2988.08</c:v>
                </c:pt>
                <c:pt idx="21407">
                  <c:v>2988.1</c:v>
                </c:pt>
                <c:pt idx="21408">
                  <c:v>2988.12</c:v>
                </c:pt>
                <c:pt idx="21409">
                  <c:v>2988.14</c:v>
                </c:pt>
                <c:pt idx="21410">
                  <c:v>2988.16</c:v>
                </c:pt>
                <c:pt idx="21411">
                  <c:v>2988.18</c:v>
                </c:pt>
                <c:pt idx="21412">
                  <c:v>2988.2</c:v>
                </c:pt>
                <c:pt idx="21413">
                  <c:v>2988.22</c:v>
                </c:pt>
                <c:pt idx="21414">
                  <c:v>2988.24</c:v>
                </c:pt>
                <c:pt idx="21415">
                  <c:v>2988.2599999999998</c:v>
                </c:pt>
                <c:pt idx="21416">
                  <c:v>2988.2799999999997</c:v>
                </c:pt>
                <c:pt idx="21417">
                  <c:v>2988.3</c:v>
                </c:pt>
                <c:pt idx="21418">
                  <c:v>2988.32</c:v>
                </c:pt>
                <c:pt idx="21419">
                  <c:v>2988.34</c:v>
                </c:pt>
                <c:pt idx="21420">
                  <c:v>2988.36</c:v>
                </c:pt>
                <c:pt idx="21421">
                  <c:v>2988.38</c:v>
                </c:pt>
                <c:pt idx="21422">
                  <c:v>2988.4</c:v>
                </c:pt>
                <c:pt idx="21423">
                  <c:v>2988.42</c:v>
                </c:pt>
                <c:pt idx="21424">
                  <c:v>2988.44</c:v>
                </c:pt>
                <c:pt idx="21425">
                  <c:v>2988.46</c:v>
                </c:pt>
                <c:pt idx="21426">
                  <c:v>2988.48</c:v>
                </c:pt>
                <c:pt idx="21427">
                  <c:v>2988.5</c:v>
                </c:pt>
                <c:pt idx="21428">
                  <c:v>2988.52</c:v>
                </c:pt>
                <c:pt idx="21429">
                  <c:v>2988.54</c:v>
                </c:pt>
                <c:pt idx="21430">
                  <c:v>2988.56</c:v>
                </c:pt>
                <c:pt idx="21431">
                  <c:v>2988.58</c:v>
                </c:pt>
                <c:pt idx="21432">
                  <c:v>2988.6</c:v>
                </c:pt>
                <c:pt idx="21433">
                  <c:v>2988.62</c:v>
                </c:pt>
                <c:pt idx="21434">
                  <c:v>2988.64</c:v>
                </c:pt>
                <c:pt idx="21435">
                  <c:v>2988.66</c:v>
                </c:pt>
                <c:pt idx="21436">
                  <c:v>2988.68</c:v>
                </c:pt>
                <c:pt idx="21437">
                  <c:v>2988.7</c:v>
                </c:pt>
                <c:pt idx="21438">
                  <c:v>2988.72</c:v>
                </c:pt>
                <c:pt idx="21439">
                  <c:v>2988.74</c:v>
                </c:pt>
                <c:pt idx="21440">
                  <c:v>2988.7599999999998</c:v>
                </c:pt>
                <c:pt idx="21441">
                  <c:v>2988.7799999999997</c:v>
                </c:pt>
                <c:pt idx="21442">
                  <c:v>2988.8</c:v>
                </c:pt>
                <c:pt idx="21443">
                  <c:v>2988.82</c:v>
                </c:pt>
                <c:pt idx="21444">
                  <c:v>2988.84</c:v>
                </c:pt>
                <c:pt idx="21445">
                  <c:v>2988.86</c:v>
                </c:pt>
                <c:pt idx="21446">
                  <c:v>2988.88</c:v>
                </c:pt>
                <c:pt idx="21447">
                  <c:v>2988.9</c:v>
                </c:pt>
                <c:pt idx="21448">
                  <c:v>2988.92</c:v>
                </c:pt>
                <c:pt idx="21449">
                  <c:v>2988.94</c:v>
                </c:pt>
                <c:pt idx="21450">
                  <c:v>2988.96</c:v>
                </c:pt>
                <c:pt idx="21451">
                  <c:v>2988.98</c:v>
                </c:pt>
                <c:pt idx="21452">
                  <c:v>2989</c:v>
                </c:pt>
                <c:pt idx="21453">
                  <c:v>2989.02</c:v>
                </c:pt>
                <c:pt idx="21454">
                  <c:v>2989.04</c:v>
                </c:pt>
                <c:pt idx="21455">
                  <c:v>2989.06</c:v>
                </c:pt>
                <c:pt idx="21456">
                  <c:v>2989.08</c:v>
                </c:pt>
                <c:pt idx="21457">
                  <c:v>2989.1</c:v>
                </c:pt>
                <c:pt idx="21458">
                  <c:v>2989.12</c:v>
                </c:pt>
                <c:pt idx="21459">
                  <c:v>2989.14</c:v>
                </c:pt>
                <c:pt idx="21460">
                  <c:v>2989.16</c:v>
                </c:pt>
                <c:pt idx="21461">
                  <c:v>2989.18</c:v>
                </c:pt>
                <c:pt idx="21462">
                  <c:v>2989.2</c:v>
                </c:pt>
                <c:pt idx="21463">
                  <c:v>2989.22</c:v>
                </c:pt>
                <c:pt idx="21464">
                  <c:v>2989.24</c:v>
                </c:pt>
                <c:pt idx="21465">
                  <c:v>2989.2599999999998</c:v>
                </c:pt>
                <c:pt idx="21466">
                  <c:v>2989.2799999999997</c:v>
                </c:pt>
                <c:pt idx="21467">
                  <c:v>2989.3</c:v>
                </c:pt>
                <c:pt idx="21468">
                  <c:v>2989.32</c:v>
                </c:pt>
                <c:pt idx="21469">
                  <c:v>2989.34</c:v>
                </c:pt>
                <c:pt idx="21470">
                  <c:v>2989.36</c:v>
                </c:pt>
                <c:pt idx="21471">
                  <c:v>2989.38</c:v>
                </c:pt>
                <c:pt idx="21472">
                  <c:v>2989.4</c:v>
                </c:pt>
                <c:pt idx="21473">
                  <c:v>2989.42</c:v>
                </c:pt>
                <c:pt idx="21474">
                  <c:v>2989.44</c:v>
                </c:pt>
                <c:pt idx="21475">
                  <c:v>2989.46</c:v>
                </c:pt>
                <c:pt idx="21476">
                  <c:v>2989.48</c:v>
                </c:pt>
                <c:pt idx="21477">
                  <c:v>2989.5</c:v>
                </c:pt>
                <c:pt idx="21478">
                  <c:v>2989.52</c:v>
                </c:pt>
                <c:pt idx="21479">
                  <c:v>2989.54</c:v>
                </c:pt>
                <c:pt idx="21480">
                  <c:v>2989.56</c:v>
                </c:pt>
                <c:pt idx="21481">
                  <c:v>2989.58</c:v>
                </c:pt>
                <c:pt idx="21482">
                  <c:v>2989.6</c:v>
                </c:pt>
                <c:pt idx="21483">
                  <c:v>2989.62</c:v>
                </c:pt>
                <c:pt idx="21484">
                  <c:v>2989.64</c:v>
                </c:pt>
                <c:pt idx="21485">
                  <c:v>2989.66</c:v>
                </c:pt>
                <c:pt idx="21486">
                  <c:v>2989.68</c:v>
                </c:pt>
                <c:pt idx="21487">
                  <c:v>2989.7</c:v>
                </c:pt>
                <c:pt idx="21488">
                  <c:v>2989.72</c:v>
                </c:pt>
                <c:pt idx="21489">
                  <c:v>2989.74</c:v>
                </c:pt>
                <c:pt idx="21490">
                  <c:v>2989.7599999999998</c:v>
                </c:pt>
                <c:pt idx="21491">
                  <c:v>2989.7799999999997</c:v>
                </c:pt>
                <c:pt idx="21492">
                  <c:v>2989.8</c:v>
                </c:pt>
                <c:pt idx="21493">
                  <c:v>2989.82</c:v>
                </c:pt>
                <c:pt idx="21494">
                  <c:v>2989.84</c:v>
                </c:pt>
                <c:pt idx="21495">
                  <c:v>2989.86</c:v>
                </c:pt>
                <c:pt idx="21496">
                  <c:v>2989.88</c:v>
                </c:pt>
                <c:pt idx="21497">
                  <c:v>2989.9</c:v>
                </c:pt>
                <c:pt idx="21498">
                  <c:v>2989.92</c:v>
                </c:pt>
                <c:pt idx="21499">
                  <c:v>2989.94</c:v>
                </c:pt>
                <c:pt idx="21500">
                  <c:v>2989.96</c:v>
                </c:pt>
                <c:pt idx="21501">
                  <c:v>2989.98</c:v>
                </c:pt>
                <c:pt idx="21502">
                  <c:v>2990</c:v>
                </c:pt>
                <c:pt idx="21503">
                  <c:v>2990.02</c:v>
                </c:pt>
                <c:pt idx="21504">
                  <c:v>2990.04</c:v>
                </c:pt>
                <c:pt idx="21505">
                  <c:v>2990.06</c:v>
                </c:pt>
                <c:pt idx="21506">
                  <c:v>2990.08</c:v>
                </c:pt>
                <c:pt idx="21507">
                  <c:v>2990.1</c:v>
                </c:pt>
                <c:pt idx="21508">
                  <c:v>2990.12</c:v>
                </c:pt>
                <c:pt idx="21509">
                  <c:v>2990.14</c:v>
                </c:pt>
                <c:pt idx="21510">
                  <c:v>2990.16</c:v>
                </c:pt>
                <c:pt idx="21511">
                  <c:v>2990.18</c:v>
                </c:pt>
                <c:pt idx="21512">
                  <c:v>2990.2</c:v>
                </c:pt>
                <c:pt idx="21513">
                  <c:v>2990.22</c:v>
                </c:pt>
                <c:pt idx="21514">
                  <c:v>2990.24</c:v>
                </c:pt>
                <c:pt idx="21515">
                  <c:v>2990.2599999999998</c:v>
                </c:pt>
                <c:pt idx="21516">
                  <c:v>2990.2799999999997</c:v>
                </c:pt>
                <c:pt idx="21517">
                  <c:v>2990.3</c:v>
                </c:pt>
                <c:pt idx="21518">
                  <c:v>2990.32</c:v>
                </c:pt>
                <c:pt idx="21519">
                  <c:v>2990.34</c:v>
                </c:pt>
                <c:pt idx="21520">
                  <c:v>2990.36</c:v>
                </c:pt>
                <c:pt idx="21521">
                  <c:v>2990.38</c:v>
                </c:pt>
                <c:pt idx="21522">
                  <c:v>2990.4</c:v>
                </c:pt>
                <c:pt idx="21523">
                  <c:v>2990.42</c:v>
                </c:pt>
                <c:pt idx="21524">
                  <c:v>2990.44</c:v>
                </c:pt>
                <c:pt idx="21525">
                  <c:v>2990.46</c:v>
                </c:pt>
                <c:pt idx="21526">
                  <c:v>2990.48</c:v>
                </c:pt>
                <c:pt idx="21527">
                  <c:v>2990.5</c:v>
                </c:pt>
                <c:pt idx="21528">
                  <c:v>2990.52</c:v>
                </c:pt>
                <c:pt idx="21529">
                  <c:v>2990.54</c:v>
                </c:pt>
                <c:pt idx="21530">
                  <c:v>2990.56</c:v>
                </c:pt>
                <c:pt idx="21531">
                  <c:v>2990.58</c:v>
                </c:pt>
                <c:pt idx="21532">
                  <c:v>2990.6</c:v>
                </c:pt>
                <c:pt idx="21533">
                  <c:v>2990.62</c:v>
                </c:pt>
                <c:pt idx="21534">
                  <c:v>2990.64</c:v>
                </c:pt>
                <c:pt idx="21535">
                  <c:v>2990.66</c:v>
                </c:pt>
                <c:pt idx="21536">
                  <c:v>2990.68</c:v>
                </c:pt>
                <c:pt idx="21537">
                  <c:v>2990.7</c:v>
                </c:pt>
                <c:pt idx="21538">
                  <c:v>2990.72</c:v>
                </c:pt>
                <c:pt idx="21539">
                  <c:v>2990.74</c:v>
                </c:pt>
                <c:pt idx="21540">
                  <c:v>2990.7599999999998</c:v>
                </c:pt>
                <c:pt idx="21541">
                  <c:v>2990.7799999999997</c:v>
                </c:pt>
                <c:pt idx="21542">
                  <c:v>2990.8</c:v>
                </c:pt>
                <c:pt idx="21543">
                  <c:v>2990.82</c:v>
                </c:pt>
                <c:pt idx="21544">
                  <c:v>2990.84</c:v>
                </c:pt>
                <c:pt idx="21545">
                  <c:v>2990.86</c:v>
                </c:pt>
                <c:pt idx="21546">
                  <c:v>2990.88</c:v>
                </c:pt>
                <c:pt idx="21547">
                  <c:v>2990.9</c:v>
                </c:pt>
                <c:pt idx="21548">
                  <c:v>2990.92</c:v>
                </c:pt>
                <c:pt idx="21549">
                  <c:v>2990.94</c:v>
                </c:pt>
                <c:pt idx="21550">
                  <c:v>2990.96</c:v>
                </c:pt>
                <c:pt idx="21551">
                  <c:v>2990.98</c:v>
                </c:pt>
                <c:pt idx="21552">
                  <c:v>2991</c:v>
                </c:pt>
                <c:pt idx="21553">
                  <c:v>2991.02</c:v>
                </c:pt>
                <c:pt idx="21554">
                  <c:v>2991.04</c:v>
                </c:pt>
                <c:pt idx="21555">
                  <c:v>2991.06</c:v>
                </c:pt>
                <c:pt idx="21556">
                  <c:v>2991.08</c:v>
                </c:pt>
                <c:pt idx="21557">
                  <c:v>2991.1</c:v>
                </c:pt>
                <c:pt idx="21558">
                  <c:v>2991.12</c:v>
                </c:pt>
                <c:pt idx="21559">
                  <c:v>2991.14</c:v>
                </c:pt>
                <c:pt idx="21560">
                  <c:v>2991.16</c:v>
                </c:pt>
                <c:pt idx="21561">
                  <c:v>2991.18</c:v>
                </c:pt>
                <c:pt idx="21562">
                  <c:v>2991.2</c:v>
                </c:pt>
                <c:pt idx="21563">
                  <c:v>2991.22</c:v>
                </c:pt>
                <c:pt idx="21564">
                  <c:v>2991.24</c:v>
                </c:pt>
                <c:pt idx="21565">
                  <c:v>2991.2599999999998</c:v>
                </c:pt>
                <c:pt idx="21566">
                  <c:v>2991.2799999999997</c:v>
                </c:pt>
                <c:pt idx="21567">
                  <c:v>2991.3</c:v>
                </c:pt>
                <c:pt idx="21568">
                  <c:v>2991.32</c:v>
                </c:pt>
                <c:pt idx="21569">
                  <c:v>2991.34</c:v>
                </c:pt>
                <c:pt idx="21570">
                  <c:v>2991.36</c:v>
                </c:pt>
                <c:pt idx="21571">
                  <c:v>2991.38</c:v>
                </c:pt>
                <c:pt idx="21572">
                  <c:v>2991.4</c:v>
                </c:pt>
                <c:pt idx="21573">
                  <c:v>2991.42</c:v>
                </c:pt>
                <c:pt idx="21574">
                  <c:v>2991.44</c:v>
                </c:pt>
                <c:pt idx="21575">
                  <c:v>2991.46</c:v>
                </c:pt>
                <c:pt idx="21576">
                  <c:v>2991.48</c:v>
                </c:pt>
                <c:pt idx="21577">
                  <c:v>2991.5</c:v>
                </c:pt>
                <c:pt idx="21578">
                  <c:v>2991.52</c:v>
                </c:pt>
                <c:pt idx="21579">
                  <c:v>2991.54</c:v>
                </c:pt>
                <c:pt idx="21580">
                  <c:v>2991.56</c:v>
                </c:pt>
                <c:pt idx="21581">
                  <c:v>2991.58</c:v>
                </c:pt>
                <c:pt idx="21582">
                  <c:v>2991.6</c:v>
                </c:pt>
                <c:pt idx="21583">
                  <c:v>2991.62</c:v>
                </c:pt>
                <c:pt idx="21584">
                  <c:v>2991.64</c:v>
                </c:pt>
                <c:pt idx="21585">
                  <c:v>2991.66</c:v>
                </c:pt>
                <c:pt idx="21586">
                  <c:v>2991.68</c:v>
                </c:pt>
                <c:pt idx="21587">
                  <c:v>2991.7</c:v>
                </c:pt>
                <c:pt idx="21588">
                  <c:v>2991.72</c:v>
                </c:pt>
                <c:pt idx="21589">
                  <c:v>2991.74</c:v>
                </c:pt>
                <c:pt idx="21590">
                  <c:v>2991.7599999999998</c:v>
                </c:pt>
                <c:pt idx="21591">
                  <c:v>2991.7799999999997</c:v>
                </c:pt>
                <c:pt idx="21592">
                  <c:v>2991.8</c:v>
                </c:pt>
                <c:pt idx="21593">
                  <c:v>2991.82</c:v>
                </c:pt>
                <c:pt idx="21594">
                  <c:v>2991.84</c:v>
                </c:pt>
                <c:pt idx="21595">
                  <c:v>2991.86</c:v>
                </c:pt>
                <c:pt idx="21596">
                  <c:v>2991.88</c:v>
                </c:pt>
                <c:pt idx="21597">
                  <c:v>2991.9</c:v>
                </c:pt>
                <c:pt idx="21598">
                  <c:v>2991.92</c:v>
                </c:pt>
                <c:pt idx="21599">
                  <c:v>2991.94</c:v>
                </c:pt>
                <c:pt idx="21600">
                  <c:v>2991.96</c:v>
                </c:pt>
                <c:pt idx="21601">
                  <c:v>2991.98</c:v>
                </c:pt>
                <c:pt idx="21602">
                  <c:v>2992</c:v>
                </c:pt>
                <c:pt idx="21603">
                  <c:v>2992.02</c:v>
                </c:pt>
                <c:pt idx="21604">
                  <c:v>2992.04</c:v>
                </c:pt>
                <c:pt idx="21605">
                  <c:v>2992.06</c:v>
                </c:pt>
                <c:pt idx="21606">
                  <c:v>2992.08</c:v>
                </c:pt>
                <c:pt idx="21607">
                  <c:v>2992.1</c:v>
                </c:pt>
                <c:pt idx="21608">
                  <c:v>2992.12</c:v>
                </c:pt>
                <c:pt idx="21609">
                  <c:v>2992.14</c:v>
                </c:pt>
                <c:pt idx="21610">
                  <c:v>2992.16</c:v>
                </c:pt>
                <c:pt idx="21611">
                  <c:v>2992.18</c:v>
                </c:pt>
                <c:pt idx="21612">
                  <c:v>2992.2</c:v>
                </c:pt>
                <c:pt idx="21613">
                  <c:v>2992.22</c:v>
                </c:pt>
                <c:pt idx="21614">
                  <c:v>2992.24</c:v>
                </c:pt>
                <c:pt idx="21615">
                  <c:v>2992.2599999999998</c:v>
                </c:pt>
                <c:pt idx="21616">
                  <c:v>2992.2799999999997</c:v>
                </c:pt>
                <c:pt idx="21617">
                  <c:v>2992.3</c:v>
                </c:pt>
                <c:pt idx="21618">
                  <c:v>2992.32</c:v>
                </c:pt>
                <c:pt idx="21619">
                  <c:v>2992.34</c:v>
                </c:pt>
                <c:pt idx="21620">
                  <c:v>2992.36</c:v>
                </c:pt>
                <c:pt idx="21621">
                  <c:v>2992.38</c:v>
                </c:pt>
                <c:pt idx="21622">
                  <c:v>2992.4</c:v>
                </c:pt>
                <c:pt idx="21623">
                  <c:v>2992.42</c:v>
                </c:pt>
                <c:pt idx="21624">
                  <c:v>2992.44</c:v>
                </c:pt>
                <c:pt idx="21625">
                  <c:v>2992.46</c:v>
                </c:pt>
                <c:pt idx="21626">
                  <c:v>2992.48</c:v>
                </c:pt>
                <c:pt idx="21627">
                  <c:v>2992.5</c:v>
                </c:pt>
                <c:pt idx="21628">
                  <c:v>2992.52</c:v>
                </c:pt>
                <c:pt idx="21629">
                  <c:v>2992.54</c:v>
                </c:pt>
                <c:pt idx="21630">
                  <c:v>2992.56</c:v>
                </c:pt>
                <c:pt idx="21631">
                  <c:v>2992.58</c:v>
                </c:pt>
                <c:pt idx="21632">
                  <c:v>2992.6</c:v>
                </c:pt>
                <c:pt idx="21633">
                  <c:v>2992.62</c:v>
                </c:pt>
                <c:pt idx="21634">
                  <c:v>2992.64</c:v>
                </c:pt>
                <c:pt idx="21635">
                  <c:v>2992.66</c:v>
                </c:pt>
                <c:pt idx="21636">
                  <c:v>2992.68</c:v>
                </c:pt>
                <c:pt idx="21637">
                  <c:v>2992.7</c:v>
                </c:pt>
                <c:pt idx="21638">
                  <c:v>2992.72</c:v>
                </c:pt>
                <c:pt idx="21639">
                  <c:v>2992.74</c:v>
                </c:pt>
                <c:pt idx="21640">
                  <c:v>2992.7599999999998</c:v>
                </c:pt>
                <c:pt idx="21641">
                  <c:v>2992.7799999999997</c:v>
                </c:pt>
                <c:pt idx="21642">
                  <c:v>2992.8</c:v>
                </c:pt>
                <c:pt idx="21643">
                  <c:v>2992.82</c:v>
                </c:pt>
                <c:pt idx="21644">
                  <c:v>2992.84</c:v>
                </c:pt>
                <c:pt idx="21645">
                  <c:v>2992.86</c:v>
                </c:pt>
                <c:pt idx="21646">
                  <c:v>2992.88</c:v>
                </c:pt>
                <c:pt idx="21647">
                  <c:v>2992.9</c:v>
                </c:pt>
                <c:pt idx="21648">
                  <c:v>2992.92</c:v>
                </c:pt>
                <c:pt idx="21649">
                  <c:v>2992.94</c:v>
                </c:pt>
                <c:pt idx="21650">
                  <c:v>2992.96</c:v>
                </c:pt>
                <c:pt idx="21651">
                  <c:v>2992.98</c:v>
                </c:pt>
                <c:pt idx="21652">
                  <c:v>2993</c:v>
                </c:pt>
                <c:pt idx="21653">
                  <c:v>2993.02</c:v>
                </c:pt>
                <c:pt idx="21654">
                  <c:v>2993.04</c:v>
                </c:pt>
                <c:pt idx="21655">
                  <c:v>2993.06</c:v>
                </c:pt>
                <c:pt idx="21656">
                  <c:v>2993.08</c:v>
                </c:pt>
                <c:pt idx="21657">
                  <c:v>2993.1</c:v>
                </c:pt>
                <c:pt idx="21658">
                  <c:v>2993.12</c:v>
                </c:pt>
                <c:pt idx="21659">
                  <c:v>2993.14</c:v>
                </c:pt>
                <c:pt idx="21660">
                  <c:v>2993.16</c:v>
                </c:pt>
                <c:pt idx="21661">
                  <c:v>2993.18</c:v>
                </c:pt>
                <c:pt idx="21662">
                  <c:v>2993.2</c:v>
                </c:pt>
                <c:pt idx="21663">
                  <c:v>2993.22</c:v>
                </c:pt>
                <c:pt idx="21664">
                  <c:v>2993.24</c:v>
                </c:pt>
                <c:pt idx="21665">
                  <c:v>2993.2599999999998</c:v>
                </c:pt>
                <c:pt idx="21666">
                  <c:v>2993.2799999999997</c:v>
                </c:pt>
                <c:pt idx="21667">
                  <c:v>2993.3</c:v>
                </c:pt>
                <c:pt idx="21668">
                  <c:v>2993.32</c:v>
                </c:pt>
                <c:pt idx="21669">
                  <c:v>2993.34</c:v>
                </c:pt>
                <c:pt idx="21670">
                  <c:v>2993.36</c:v>
                </c:pt>
                <c:pt idx="21671">
                  <c:v>2993.38</c:v>
                </c:pt>
                <c:pt idx="21672">
                  <c:v>2993.4</c:v>
                </c:pt>
                <c:pt idx="21673">
                  <c:v>2993.42</c:v>
                </c:pt>
                <c:pt idx="21674">
                  <c:v>2993.44</c:v>
                </c:pt>
                <c:pt idx="21675">
                  <c:v>2993.46</c:v>
                </c:pt>
                <c:pt idx="21676">
                  <c:v>2993.48</c:v>
                </c:pt>
                <c:pt idx="21677">
                  <c:v>2993.5</c:v>
                </c:pt>
                <c:pt idx="21678">
                  <c:v>2993.52</c:v>
                </c:pt>
                <c:pt idx="21679">
                  <c:v>2993.54</c:v>
                </c:pt>
                <c:pt idx="21680">
                  <c:v>2993.56</c:v>
                </c:pt>
                <c:pt idx="21681">
                  <c:v>2993.58</c:v>
                </c:pt>
                <c:pt idx="21682">
                  <c:v>2993.6</c:v>
                </c:pt>
                <c:pt idx="21683">
                  <c:v>2993.62</c:v>
                </c:pt>
                <c:pt idx="21684">
                  <c:v>2993.64</c:v>
                </c:pt>
                <c:pt idx="21685">
                  <c:v>2993.66</c:v>
                </c:pt>
                <c:pt idx="21686">
                  <c:v>2993.68</c:v>
                </c:pt>
                <c:pt idx="21687">
                  <c:v>2993.7</c:v>
                </c:pt>
                <c:pt idx="21688">
                  <c:v>2993.72</c:v>
                </c:pt>
                <c:pt idx="21689">
                  <c:v>2993.74</c:v>
                </c:pt>
                <c:pt idx="21690">
                  <c:v>2993.7599999999998</c:v>
                </c:pt>
                <c:pt idx="21691">
                  <c:v>2993.7799999999997</c:v>
                </c:pt>
                <c:pt idx="21692">
                  <c:v>2993.8</c:v>
                </c:pt>
                <c:pt idx="21693">
                  <c:v>2993.82</c:v>
                </c:pt>
                <c:pt idx="21694">
                  <c:v>2993.84</c:v>
                </c:pt>
                <c:pt idx="21695">
                  <c:v>2993.86</c:v>
                </c:pt>
                <c:pt idx="21696">
                  <c:v>2993.88</c:v>
                </c:pt>
                <c:pt idx="21697">
                  <c:v>2993.9</c:v>
                </c:pt>
                <c:pt idx="21698">
                  <c:v>2993.92</c:v>
                </c:pt>
                <c:pt idx="21699">
                  <c:v>2993.94</c:v>
                </c:pt>
                <c:pt idx="21700">
                  <c:v>2993.96</c:v>
                </c:pt>
                <c:pt idx="21701">
                  <c:v>2993.98</c:v>
                </c:pt>
                <c:pt idx="21702">
                  <c:v>2994</c:v>
                </c:pt>
                <c:pt idx="21703">
                  <c:v>2994.02</c:v>
                </c:pt>
                <c:pt idx="21704">
                  <c:v>2994.04</c:v>
                </c:pt>
                <c:pt idx="21705">
                  <c:v>2994.06</c:v>
                </c:pt>
                <c:pt idx="21706">
                  <c:v>2994.08</c:v>
                </c:pt>
                <c:pt idx="21707">
                  <c:v>2994.1</c:v>
                </c:pt>
                <c:pt idx="21708">
                  <c:v>2994.12</c:v>
                </c:pt>
                <c:pt idx="21709">
                  <c:v>2994.14</c:v>
                </c:pt>
                <c:pt idx="21710">
                  <c:v>2994.16</c:v>
                </c:pt>
                <c:pt idx="21711">
                  <c:v>2994.18</c:v>
                </c:pt>
                <c:pt idx="21712">
                  <c:v>2994.2</c:v>
                </c:pt>
                <c:pt idx="21713">
                  <c:v>2994.22</c:v>
                </c:pt>
                <c:pt idx="21714">
                  <c:v>2994.24</c:v>
                </c:pt>
                <c:pt idx="21715">
                  <c:v>2994.2599999999998</c:v>
                </c:pt>
                <c:pt idx="21716">
                  <c:v>2994.2799999999997</c:v>
                </c:pt>
                <c:pt idx="21717">
                  <c:v>2994.3</c:v>
                </c:pt>
                <c:pt idx="21718">
                  <c:v>2994.32</c:v>
                </c:pt>
                <c:pt idx="21719">
                  <c:v>2994.34</c:v>
                </c:pt>
                <c:pt idx="21720">
                  <c:v>2994.36</c:v>
                </c:pt>
                <c:pt idx="21721">
                  <c:v>2994.38</c:v>
                </c:pt>
                <c:pt idx="21722">
                  <c:v>2994.4</c:v>
                </c:pt>
                <c:pt idx="21723">
                  <c:v>2994.42</c:v>
                </c:pt>
                <c:pt idx="21724">
                  <c:v>2994.44</c:v>
                </c:pt>
                <c:pt idx="21725">
                  <c:v>2994.46</c:v>
                </c:pt>
                <c:pt idx="21726">
                  <c:v>2994.48</c:v>
                </c:pt>
                <c:pt idx="21727">
                  <c:v>2994.5</c:v>
                </c:pt>
                <c:pt idx="21728">
                  <c:v>2994.52</c:v>
                </c:pt>
                <c:pt idx="21729">
                  <c:v>2994.54</c:v>
                </c:pt>
                <c:pt idx="21730">
                  <c:v>2994.56</c:v>
                </c:pt>
                <c:pt idx="21731">
                  <c:v>2994.58</c:v>
                </c:pt>
                <c:pt idx="21732">
                  <c:v>2994.6</c:v>
                </c:pt>
                <c:pt idx="21733">
                  <c:v>2994.62</c:v>
                </c:pt>
                <c:pt idx="21734">
                  <c:v>2994.64</c:v>
                </c:pt>
                <c:pt idx="21735">
                  <c:v>2994.66</c:v>
                </c:pt>
                <c:pt idx="21736">
                  <c:v>2994.68</c:v>
                </c:pt>
                <c:pt idx="21737">
                  <c:v>2994.7</c:v>
                </c:pt>
                <c:pt idx="21738">
                  <c:v>2994.72</c:v>
                </c:pt>
                <c:pt idx="21739">
                  <c:v>2994.74</c:v>
                </c:pt>
                <c:pt idx="21740">
                  <c:v>2994.7599999999998</c:v>
                </c:pt>
                <c:pt idx="21741">
                  <c:v>2994.7799999999997</c:v>
                </c:pt>
                <c:pt idx="21742">
                  <c:v>2994.8</c:v>
                </c:pt>
                <c:pt idx="21743">
                  <c:v>2994.82</c:v>
                </c:pt>
                <c:pt idx="21744">
                  <c:v>2994.84</c:v>
                </c:pt>
                <c:pt idx="21745">
                  <c:v>2994.86</c:v>
                </c:pt>
                <c:pt idx="21746">
                  <c:v>2994.88</c:v>
                </c:pt>
                <c:pt idx="21747">
                  <c:v>2994.9</c:v>
                </c:pt>
                <c:pt idx="21748">
                  <c:v>2994.92</c:v>
                </c:pt>
                <c:pt idx="21749">
                  <c:v>2994.94</c:v>
                </c:pt>
                <c:pt idx="21750">
                  <c:v>2994.96</c:v>
                </c:pt>
                <c:pt idx="21751">
                  <c:v>2994.98</c:v>
                </c:pt>
                <c:pt idx="21752">
                  <c:v>2995</c:v>
                </c:pt>
                <c:pt idx="21753">
                  <c:v>2995.02</c:v>
                </c:pt>
                <c:pt idx="21754">
                  <c:v>2995.04</c:v>
                </c:pt>
                <c:pt idx="21755">
                  <c:v>2995.06</c:v>
                </c:pt>
                <c:pt idx="21756">
                  <c:v>2995.08</c:v>
                </c:pt>
                <c:pt idx="21757">
                  <c:v>2995.1</c:v>
                </c:pt>
                <c:pt idx="21758">
                  <c:v>2995.12</c:v>
                </c:pt>
                <c:pt idx="21759">
                  <c:v>2995.14</c:v>
                </c:pt>
                <c:pt idx="21760">
                  <c:v>2995.16</c:v>
                </c:pt>
                <c:pt idx="21761">
                  <c:v>2995.18</c:v>
                </c:pt>
                <c:pt idx="21762">
                  <c:v>2995.2</c:v>
                </c:pt>
                <c:pt idx="21763">
                  <c:v>2995.22</c:v>
                </c:pt>
                <c:pt idx="21764">
                  <c:v>2995.24</c:v>
                </c:pt>
                <c:pt idx="21765">
                  <c:v>2995.2599999999998</c:v>
                </c:pt>
                <c:pt idx="21766">
                  <c:v>2995.2799999999997</c:v>
                </c:pt>
                <c:pt idx="21767">
                  <c:v>2995.3</c:v>
                </c:pt>
                <c:pt idx="21768">
                  <c:v>2995.32</c:v>
                </c:pt>
                <c:pt idx="21769">
                  <c:v>2995.34</c:v>
                </c:pt>
                <c:pt idx="21770">
                  <c:v>2995.36</c:v>
                </c:pt>
                <c:pt idx="21771">
                  <c:v>2995.38</c:v>
                </c:pt>
                <c:pt idx="21772">
                  <c:v>2995.4</c:v>
                </c:pt>
                <c:pt idx="21773">
                  <c:v>2995.42</c:v>
                </c:pt>
                <c:pt idx="21774">
                  <c:v>2995.44</c:v>
                </c:pt>
                <c:pt idx="21775">
                  <c:v>2995.46</c:v>
                </c:pt>
                <c:pt idx="21776">
                  <c:v>2995.48</c:v>
                </c:pt>
                <c:pt idx="21777">
                  <c:v>2995.5</c:v>
                </c:pt>
                <c:pt idx="21778">
                  <c:v>2995.52</c:v>
                </c:pt>
                <c:pt idx="21779">
                  <c:v>2995.54</c:v>
                </c:pt>
                <c:pt idx="21780">
                  <c:v>2995.56</c:v>
                </c:pt>
                <c:pt idx="21781">
                  <c:v>2995.58</c:v>
                </c:pt>
                <c:pt idx="21782">
                  <c:v>2995.6</c:v>
                </c:pt>
                <c:pt idx="21783">
                  <c:v>2995.62</c:v>
                </c:pt>
                <c:pt idx="21784">
                  <c:v>2995.64</c:v>
                </c:pt>
                <c:pt idx="21785">
                  <c:v>2995.66</c:v>
                </c:pt>
                <c:pt idx="21786">
                  <c:v>2995.68</c:v>
                </c:pt>
                <c:pt idx="21787">
                  <c:v>2995.7</c:v>
                </c:pt>
                <c:pt idx="21788">
                  <c:v>2995.72</c:v>
                </c:pt>
                <c:pt idx="21789">
                  <c:v>2995.74</c:v>
                </c:pt>
                <c:pt idx="21790">
                  <c:v>2995.7599999999998</c:v>
                </c:pt>
                <c:pt idx="21791">
                  <c:v>2995.7799999999997</c:v>
                </c:pt>
                <c:pt idx="21792">
                  <c:v>2995.8</c:v>
                </c:pt>
                <c:pt idx="21793">
                  <c:v>2995.82</c:v>
                </c:pt>
                <c:pt idx="21794">
                  <c:v>2995.84</c:v>
                </c:pt>
                <c:pt idx="21795">
                  <c:v>2995.86</c:v>
                </c:pt>
                <c:pt idx="21796">
                  <c:v>2995.88</c:v>
                </c:pt>
                <c:pt idx="21797">
                  <c:v>2995.9</c:v>
                </c:pt>
                <c:pt idx="21798">
                  <c:v>2995.92</c:v>
                </c:pt>
                <c:pt idx="21799">
                  <c:v>2995.94</c:v>
                </c:pt>
                <c:pt idx="21800">
                  <c:v>2995.96</c:v>
                </c:pt>
                <c:pt idx="21801">
                  <c:v>2995.98</c:v>
                </c:pt>
                <c:pt idx="21802">
                  <c:v>2996</c:v>
                </c:pt>
                <c:pt idx="21803">
                  <c:v>2996.02</c:v>
                </c:pt>
                <c:pt idx="21804">
                  <c:v>2996.04</c:v>
                </c:pt>
                <c:pt idx="21805">
                  <c:v>2996.06</c:v>
                </c:pt>
                <c:pt idx="21806">
                  <c:v>2996.08</c:v>
                </c:pt>
                <c:pt idx="21807">
                  <c:v>2996.1</c:v>
                </c:pt>
                <c:pt idx="21808">
                  <c:v>2996.12</c:v>
                </c:pt>
                <c:pt idx="21809">
                  <c:v>2996.14</c:v>
                </c:pt>
                <c:pt idx="21810">
                  <c:v>2996.16</c:v>
                </c:pt>
                <c:pt idx="21811">
                  <c:v>2996.18</c:v>
                </c:pt>
                <c:pt idx="21812">
                  <c:v>2996.2</c:v>
                </c:pt>
                <c:pt idx="21813">
                  <c:v>2996.22</c:v>
                </c:pt>
                <c:pt idx="21814">
                  <c:v>2996.24</c:v>
                </c:pt>
                <c:pt idx="21815">
                  <c:v>2996.2599999999998</c:v>
                </c:pt>
                <c:pt idx="21816">
                  <c:v>2996.2799999999997</c:v>
                </c:pt>
                <c:pt idx="21817">
                  <c:v>2996.3</c:v>
                </c:pt>
                <c:pt idx="21818">
                  <c:v>2996.32</c:v>
                </c:pt>
                <c:pt idx="21819">
                  <c:v>2996.34</c:v>
                </c:pt>
                <c:pt idx="21820">
                  <c:v>2996.36</c:v>
                </c:pt>
                <c:pt idx="21821">
                  <c:v>2996.38</c:v>
                </c:pt>
                <c:pt idx="21822">
                  <c:v>2996.4</c:v>
                </c:pt>
                <c:pt idx="21823">
                  <c:v>2996.42</c:v>
                </c:pt>
                <c:pt idx="21824">
                  <c:v>2996.44</c:v>
                </c:pt>
                <c:pt idx="21825">
                  <c:v>2996.46</c:v>
                </c:pt>
                <c:pt idx="21826">
                  <c:v>2996.48</c:v>
                </c:pt>
                <c:pt idx="21827">
                  <c:v>2996.5</c:v>
                </c:pt>
                <c:pt idx="21828">
                  <c:v>2996.52</c:v>
                </c:pt>
                <c:pt idx="21829">
                  <c:v>2996.54</c:v>
                </c:pt>
                <c:pt idx="21830">
                  <c:v>2996.56</c:v>
                </c:pt>
                <c:pt idx="21831">
                  <c:v>2996.58</c:v>
                </c:pt>
                <c:pt idx="21832">
                  <c:v>2996.6</c:v>
                </c:pt>
                <c:pt idx="21833">
                  <c:v>2996.62</c:v>
                </c:pt>
                <c:pt idx="21834">
                  <c:v>2996.64</c:v>
                </c:pt>
                <c:pt idx="21835">
                  <c:v>2996.66</c:v>
                </c:pt>
                <c:pt idx="21836">
                  <c:v>2996.68</c:v>
                </c:pt>
                <c:pt idx="21837">
                  <c:v>2996.7</c:v>
                </c:pt>
                <c:pt idx="21838">
                  <c:v>2996.72</c:v>
                </c:pt>
                <c:pt idx="21839">
                  <c:v>2996.74</c:v>
                </c:pt>
                <c:pt idx="21840">
                  <c:v>2996.7599999999998</c:v>
                </c:pt>
                <c:pt idx="21841">
                  <c:v>2996.7799999999997</c:v>
                </c:pt>
                <c:pt idx="21842">
                  <c:v>2996.8</c:v>
                </c:pt>
                <c:pt idx="21843">
                  <c:v>2996.82</c:v>
                </c:pt>
                <c:pt idx="21844">
                  <c:v>2996.84</c:v>
                </c:pt>
                <c:pt idx="21845">
                  <c:v>2996.86</c:v>
                </c:pt>
                <c:pt idx="21846">
                  <c:v>2996.88</c:v>
                </c:pt>
                <c:pt idx="21847">
                  <c:v>2996.9</c:v>
                </c:pt>
                <c:pt idx="21848">
                  <c:v>2996.92</c:v>
                </c:pt>
                <c:pt idx="21849">
                  <c:v>2996.94</c:v>
                </c:pt>
                <c:pt idx="21850">
                  <c:v>2996.96</c:v>
                </c:pt>
                <c:pt idx="21851">
                  <c:v>2996.98</c:v>
                </c:pt>
                <c:pt idx="21852">
                  <c:v>2997</c:v>
                </c:pt>
                <c:pt idx="21853">
                  <c:v>2997.02</c:v>
                </c:pt>
                <c:pt idx="21854">
                  <c:v>2997.04</c:v>
                </c:pt>
                <c:pt idx="21855">
                  <c:v>2997.06</c:v>
                </c:pt>
                <c:pt idx="21856">
                  <c:v>2997.08</c:v>
                </c:pt>
                <c:pt idx="21857">
                  <c:v>2997.1</c:v>
                </c:pt>
                <c:pt idx="21858">
                  <c:v>2997.12</c:v>
                </c:pt>
                <c:pt idx="21859">
                  <c:v>2997.14</c:v>
                </c:pt>
                <c:pt idx="21860">
                  <c:v>2997.16</c:v>
                </c:pt>
                <c:pt idx="21861">
                  <c:v>2997.18</c:v>
                </c:pt>
                <c:pt idx="21862">
                  <c:v>2997.2</c:v>
                </c:pt>
                <c:pt idx="21863">
                  <c:v>2997.22</c:v>
                </c:pt>
                <c:pt idx="21864">
                  <c:v>2997.24</c:v>
                </c:pt>
                <c:pt idx="21865">
                  <c:v>2997.2599999999998</c:v>
                </c:pt>
                <c:pt idx="21866">
                  <c:v>2997.2799999999997</c:v>
                </c:pt>
                <c:pt idx="21867">
                  <c:v>2997.3</c:v>
                </c:pt>
                <c:pt idx="21868">
                  <c:v>2997.32</c:v>
                </c:pt>
                <c:pt idx="21869">
                  <c:v>2997.34</c:v>
                </c:pt>
                <c:pt idx="21870">
                  <c:v>2997.36</c:v>
                </c:pt>
                <c:pt idx="21871">
                  <c:v>2997.38</c:v>
                </c:pt>
                <c:pt idx="21872">
                  <c:v>2997.4</c:v>
                </c:pt>
                <c:pt idx="21873">
                  <c:v>2997.42</c:v>
                </c:pt>
                <c:pt idx="21874">
                  <c:v>2997.44</c:v>
                </c:pt>
                <c:pt idx="21875">
                  <c:v>2997.46</c:v>
                </c:pt>
                <c:pt idx="21876">
                  <c:v>2997.48</c:v>
                </c:pt>
                <c:pt idx="21877">
                  <c:v>2997.5</c:v>
                </c:pt>
                <c:pt idx="21878">
                  <c:v>2997.52</c:v>
                </c:pt>
                <c:pt idx="21879">
                  <c:v>2997.54</c:v>
                </c:pt>
                <c:pt idx="21880">
                  <c:v>2997.56</c:v>
                </c:pt>
                <c:pt idx="21881">
                  <c:v>2997.58</c:v>
                </c:pt>
                <c:pt idx="21882">
                  <c:v>2997.6</c:v>
                </c:pt>
                <c:pt idx="21883">
                  <c:v>2997.62</c:v>
                </c:pt>
                <c:pt idx="21884">
                  <c:v>2997.64</c:v>
                </c:pt>
                <c:pt idx="21885">
                  <c:v>2997.66</c:v>
                </c:pt>
                <c:pt idx="21886">
                  <c:v>2997.68</c:v>
                </c:pt>
                <c:pt idx="21887">
                  <c:v>2997.7</c:v>
                </c:pt>
                <c:pt idx="21888">
                  <c:v>2997.72</c:v>
                </c:pt>
                <c:pt idx="21889">
                  <c:v>2997.74</c:v>
                </c:pt>
                <c:pt idx="21890">
                  <c:v>2997.7599999999998</c:v>
                </c:pt>
                <c:pt idx="21891">
                  <c:v>2997.7799999999997</c:v>
                </c:pt>
                <c:pt idx="21892">
                  <c:v>2997.8</c:v>
                </c:pt>
                <c:pt idx="21893">
                  <c:v>2997.82</c:v>
                </c:pt>
                <c:pt idx="21894">
                  <c:v>2997.84</c:v>
                </c:pt>
                <c:pt idx="21895">
                  <c:v>2997.86</c:v>
                </c:pt>
                <c:pt idx="21896">
                  <c:v>2997.88</c:v>
                </c:pt>
                <c:pt idx="21897">
                  <c:v>2997.9</c:v>
                </c:pt>
                <c:pt idx="21898">
                  <c:v>2997.92</c:v>
                </c:pt>
                <c:pt idx="21899">
                  <c:v>2997.94</c:v>
                </c:pt>
                <c:pt idx="21900">
                  <c:v>2997.96</c:v>
                </c:pt>
                <c:pt idx="21901">
                  <c:v>2997.98</c:v>
                </c:pt>
                <c:pt idx="21902">
                  <c:v>2998</c:v>
                </c:pt>
                <c:pt idx="21903">
                  <c:v>2998.02</c:v>
                </c:pt>
                <c:pt idx="21904">
                  <c:v>2998.04</c:v>
                </c:pt>
                <c:pt idx="21905">
                  <c:v>2998.06</c:v>
                </c:pt>
                <c:pt idx="21906">
                  <c:v>2998.08</c:v>
                </c:pt>
                <c:pt idx="21907">
                  <c:v>2998.1</c:v>
                </c:pt>
                <c:pt idx="21908">
                  <c:v>2998.12</c:v>
                </c:pt>
                <c:pt idx="21909">
                  <c:v>2998.14</c:v>
                </c:pt>
                <c:pt idx="21910">
                  <c:v>2998.16</c:v>
                </c:pt>
                <c:pt idx="21911">
                  <c:v>2998.18</c:v>
                </c:pt>
                <c:pt idx="21912">
                  <c:v>2998.2</c:v>
                </c:pt>
                <c:pt idx="21913">
                  <c:v>2998.22</c:v>
                </c:pt>
                <c:pt idx="21914">
                  <c:v>2998.24</c:v>
                </c:pt>
                <c:pt idx="21915">
                  <c:v>2998.2599999999998</c:v>
                </c:pt>
                <c:pt idx="21916">
                  <c:v>2998.2799999999997</c:v>
                </c:pt>
                <c:pt idx="21917">
                  <c:v>2998.3</c:v>
                </c:pt>
                <c:pt idx="21918">
                  <c:v>2998.32</c:v>
                </c:pt>
                <c:pt idx="21919">
                  <c:v>2998.34</c:v>
                </c:pt>
                <c:pt idx="21920">
                  <c:v>2998.36</c:v>
                </c:pt>
                <c:pt idx="21921">
                  <c:v>2998.38</c:v>
                </c:pt>
                <c:pt idx="21922">
                  <c:v>2998.4</c:v>
                </c:pt>
                <c:pt idx="21923">
                  <c:v>2998.42</c:v>
                </c:pt>
                <c:pt idx="21924">
                  <c:v>2998.44</c:v>
                </c:pt>
                <c:pt idx="21925">
                  <c:v>2998.46</c:v>
                </c:pt>
                <c:pt idx="21926">
                  <c:v>2998.48</c:v>
                </c:pt>
                <c:pt idx="21927">
                  <c:v>2998.5</c:v>
                </c:pt>
                <c:pt idx="21928">
                  <c:v>2998.52</c:v>
                </c:pt>
                <c:pt idx="21929">
                  <c:v>2998.54</c:v>
                </c:pt>
                <c:pt idx="21930">
                  <c:v>2998.56</c:v>
                </c:pt>
                <c:pt idx="21931">
                  <c:v>2998.58</c:v>
                </c:pt>
                <c:pt idx="21932">
                  <c:v>2998.6</c:v>
                </c:pt>
                <c:pt idx="21933">
                  <c:v>2998.62</c:v>
                </c:pt>
                <c:pt idx="21934">
                  <c:v>2998.64</c:v>
                </c:pt>
                <c:pt idx="21935">
                  <c:v>2998.66</c:v>
                </c:pt>
                <c:pt idx="21936">
                  <c:v>2998.68</c:v>
                </c:pt>
                <c:pt idx="21937">
                  <c:v>2998.7</c:v>
                </c:pt>
                <c:pt idx="21938">
                  <c:v>2998.72</c:v>
                </c:pt>
                <c:pt idx="21939">
                  <c:v>2998.74</c:v>
                </c:pt>
                <c:pt idx="21940">
                  <c:v>2998.7599999999998</c:v>
                </c:pt>
                <c:pt idx="21941">
                  <c:v>2998.7799999999997</c:v>
                </c:pt>
                <c:pt idx="21942">
                  <c:v>2998.8</c:v>
                </c:pt>
                <c:pt idx="21943">
                  <c:v>2998.82</c:v>
                </c:pt>
                <c:pt idx="21944">
                  <c:v>2998.84</c:v>
                </c:pt>
                <c:pt idx="21945">
                  <c:v>2998.86</c:v>
                </c:pt>
                <c:pt idx="21946">
                  <c:v>2998.88</c:v>
                </c:pt>
                <c:pt idx="21947">
                  <c:v>2998.9</c:v>
                </c:pt>
                <c:pt idx="21948">
                  <c:v>2998.92</c:v>
                </c:pt>
                <c:pt idx="21949">
                  <c:v>2998.94</c:v>
                </c:pt>
                <c:pt idx="21950">
                  <c:v>2998.96</c:v>
                </c:pt>
                <c:pt idx="21951">
                  <c:v>2998.98</c:v>
                </c:pt>
                <c:pt idx="21952">
                  <c:v>2999</c:v>
                </c:pt>
                <c:pt idx="21953">
                  <c:v>2999.02</c:v>
                </c:pt>
                <c:pt idx="21954">
                  <c:v>2999.04</c:v>
                </c:pt>
                <c:pt idx="21955">
                  <c:v>2999.06</c:v>
                </c:pt>
                <c:pt idx="21956">
                  <c:v>2999.08</c:v>
                </c:pt>
                <c:pt idx="21957">
                  <c:v>2999.1</c:v>
                </c:pt>
                <c:pt idx="21958">
                  <c:v>2999.12</c:v>
                </c:pt>
                <c:pt idx="21959">
                  <c:v>2999.14</c:v>
                </c:pt>
                <c:pt idx="21960">
                  <c:v>2999.16</c:v>
                </c:pt>
                <c:pt idx="21961">
                  <c:v>2999.18</c:v>
                </c:pt>
                <c:pt idx="21962">
                  <c:v>2999.2</c:v>
                </c:pt>
                <c:pt idx="21963">
                  <c:v>2999.22</c:v>
                </c:pt>
                <c:pt idx="21964">
                  <c:v>2999.24</c:v>
                </c:pt>
                <c:pt idx="21965">
                  <c:v>2999.2599999999998</c:v>
                </c:pt>
                <c:pt idx="21966">
                  <c:v>2999.2799999999997</c:v>
                </c:pt>
                <c:pt idx="21967">
                  <c:v>2999.3</c:v>
                </c:pt>
                <c:pt idx="21968">
                  <c:v>2999.32</c:v>
                </c:pt>
                <c:pt idx="21969">
                  <c:v>2999.34</c:v>
                </c:pt>
                <c:pt idx="21970">
                  <c:v>2999.36</c:v>
                </c:pt>
                <c:pt idx="21971">
                  <c:v>2999.38</c:v>
                </c:pt>
                <c:pt idx="21972">
                  <c:v>2999.4</c:v>
                </c:pt>
                <c:pt idx="21973">
                  <c:v>2999.42</c:v>
                </c:pt>
                <c:pt idx="21974">
                  <c:v>2999.44</c:v>
                </c:pt>
                <c:pt idx="21975">
                  <c:v>2999.46</c:v>
                </c:pt>
                <c:pt idx="21976">
                  <c:v>2999.48</c:v>
                </c:pt>
                <c:pt idx="21977">
                  <c:v>2999.5</c:v>
                </c:pt>
                <c:pt idx="21978">
                  <c:v>2999.52</c:v>
                </c:pt>
                <c:pt idx="21979">
                  <c:v>2999.54</c:v>
                </c:pt>
                <c:pt idx="21980">
                  <c:v>2999.56</c:v>
                </c:pt>
                <c:pt idx="21981">
                  <c:v>2999.58</c:v>
                </c:pt>
                <c:pt idx="21982">
                  <c:v>2999.6</c:v>
                </c:pt>
                <c:pt idx="21983">
                  <c:v>2999.62</c:v>
                </c:pt>
                <c:pt idx="21984">
                  <c:v>2999.64</c:v>
                </c:pt>
                <c:pt idx="21985">
                  <c:v>2999.66</c:v>
                </c:pt>
                <c:pt idx="21986">
                  <c:v>2999.68</c:v>
                </c:pt>
                <c:pt idx="21987">
                  <c:v>2999.7</c:v>
                </c:pt>
                <c:pt idx="21988">
                  <c:v>2999.72</c:v>
                </c:pt>
                <c:pt idx="21989">
                  <c:v>2999.74</c:v>
                </c:pt>
                <c:pt idx="21990">
                  <c:v>2999.7599999999998</c:v>
                </c:pt>
                <c:pt idx="21991">
                  <c:v>2999.7799999999997</c:v>
                </c:pt>
                <c:pt idx="21992">
                  <c:v>2999.8</c:v>
                </c:pt>
                <c:pt idx="21993">
                  <c:v>2999.82</c:v>
                </c:pt>
                <c:pt idx="21994">
                  <c:v>2999.84</c:v>
                </c:pt>
                <c:pt idx="21995">
                  <c:v>2999.86</c:v>
                </c:pt>
                <c:pt idx="21996">
                  <c:v>2999.88</c:v>
                </c:pt>
                <c:pt idx="21997">
                  <c:v>2999.9</c:v>
                </c:pt>
                <c:pt idx="21998">
                  <c:v>2999.92</c:v>
                </c:pt>
                <c:pt idx="21999">
                  <c:v>2999.94</c:v>
                </c:pt>
                <c:pt idx="22000">
                  <c:v>2999.96</c:v>
                </c:pt>
                <c:pt idx="22001">
                  <c:v>2999.98</c:v>
                </c:pt>
                <c:pt idx="22002">
                  <c:v>3000</c:v>
                </c:pt>
                <c:pt idx="22003">
                  <c:v>3000.02</c:v>
                </c:pt>
                <c:pt idx="22004">
                  <c:v>3000.04</c:v>
                </c:pt>
                <c:pt idx="22005">
                  <c:v>3000.06</c:v>
                </c:pt>
                <c:pt idx="22006">
                  <c:v>3000.08</c:v>
                </c:pt>
                <c:pt idx="22007">
                  <c:v>3000.1</c:v>
                </c:pt>
                <c:pt idx="22008">
                  <c:v>3000.12</c:v>
                </c:pt>
                <c:pt idx="22009">
                  <c:v>3000.14</c:v>
                </c:pt>
                <c:pt idx="22010">
                  <c:v>3000.16</c:v>
                </c:pt>
                <c:pt idx="22011">
                  <c:v>3000.18</c:v>
                </c:pt>
                <c:pt idx="22012">
                  <c:v>3000.2</c:v>
                </c:pt>
                <c:pt idx="22013">
                  <c:v>3000.22</c:v>
                </c:pt>
                <c:pt idx="22014">
                  <c:v>3000.24</c:v>
                </c:pt>
                <c:pt idx="22015">
                  <c:v>3000.2599999999998</c:v>
                </c:pt>
                <c:pt idx="22016">
                  <c:v>3000.2799999999997</c:v>
                </c:pt>
                <c:pt idx="22017">
                  <c:v>3000.3</c:v>
                </c:pt>
                <c:pt idx="22018">
                  <c:v>3000.32</c:v>
                </c:pt>
                <c:pt idx="22019">
                  <c:v>3000.34</c:v>
                </c:pt>
                <c:pt idx="22020">
                  <c:v>3000.36</c:v>
                </c:pt>
                <c:pt idx="22021">
                  <c:v>3000.38</c:v>
                </c:pt>
                <c:pt idx="22022">
                  <c:v>3000.4</c:v>
                </c:pt>
                <c:pt idx="22023">
                  <c:v>3000.42</c:v>
                </c:pt>
                <c:pt idx="22024">
                  <c:v>3000.44</c:v>
                </c:pt>
                <c:pt idx="22025">
                  <c:v>3000.46</c:v>
                </c:pt>
                <c:pt idx="22026">
                  <c:v>3000.48</c:v>
                </c:pt>
                <c:pt idx="22027">
                  <c:v>3000.5</c:v>
                </c:pt>
                <c:pt idx="22028">
                  <c:v>3000.52</c:v>
                </c:pt>
                <c:pt idx="22029">
                  <c:v>3000.54</c:v>
                </c:pt>
                <c:pt idx="22030">
                  <c:v>3000.56</c:v>
                </c:pt>
                <c:pt idx="22031">
                  <c:v>3000.58</c:v>
                </c:pt>
                <c:pt idx="22032">
                  <c:v>3000.6</c:v>
                </c:pt>
                <c:pt idx="22033">
                  <c:v>3000.62</c:v>
                </c:pt>
                <c:pt idx="22034">
                  <c:v>3000.64</c:v>
                </c:pt>
                <c:pt idx="22035">
                  <c:v>3000.66</c:v>
                </c:pt>
                <c:pt idx="22036">
                  <c:v>3000.68</c:v>
                </c:pt>
                <c:pt idx="22037">
                  <c:v>3000.7</c:v>
                </c:pt>
                <c:pt idx="22038">
                  <c:v>3000.72</c:v>
                </c:pt>
                <c:pt idx="22039">
                  <c:v>3000.74</c:v>
                </c:pt>
                <c:pt idx="22040">
                  <c:v>3000.7599999999998</c:v>
                </c:pt>
                <c:pt idx="22041">
                  <c:v>3000.7799999999997</c:v>
                </c:pt>
                <c:pt idx="22042">
                  <c:v>3000.8</c:v>
                </c:pt>
                <c:pt idx="22043">
                  <c:v>3000.82</c:v>
                </c:pt>
                <c:pt idx="22044">
                  <c:v>3000.84</c:v>
                </c:pt>
                <c:pt idx="22045">
                  <c:v>3000.86</c:v>
                </c:pt>
                <c:pt idx="22046">
                  <c:v>3000.88</c:v>
                </c:pt>
                <c:pt idx="22047">
                  <c:v>3000.9</c:v>
                </c:pt>
                <c:pt idx="22048">
                  <c:v>3000.92</c:v>
                </c:pt>
                <c:pt idx="22049">
                  <c:v>3000.94</c:v>
                </c:pt>
                <c:pt idx="22050">
                  <c:v>3000.96</c:v>
                </c:pt>
                <c:pt idx="22051">
                  <c:v>3000.98</c:v>
                </c:pt>
                <c:pt idx="22052">
                  <c:v>3001</c:v>
                </c:pt>
                <c:pt idx="22053">
                  <c:v>3001.02</c:v>
                </c:pt>
                <c:pt idx="22054">
                  <c:v>3001.04</c:v>
                </c:pt>
                <c:pt idx="22055">
                  <c:v>3001.06</c:v>
                </c:pt>
                <c:pt idx="22056">
                  <c:v>3001.08</c:v>
                </c:pt>
                <c:pt idx="22057">
                  <c:v>3001.1</c:v>
                </c:pt>
                <c:pt idx="22058">
                  <c:v>3001.12</c:v>
                </c:pt>
                <c:pt idx="22059">
                  <c:v>3001.14</c:v>
                </c:pt>
                <c:pt idx="22060">
                  <c:v>3001.16</c:v>
                </c:pt>
                <c:pt idx="22061">
                  <c:v>3001.18</c:v>
                </c:pt>
                <c:pt idx="22062">
                  <c:v>3001.2</c:v>
                </c:pt>
                <c:pt idx="22063">
                  <c:v>3001.22</c:v>
                </c:pt>
                <c:pt idx="22064">
                  <c:v>3001.24</c:v>
                </c:pt>
                <c:pt idx="22065">
                  <c:v>3001.2599999999998</c:v>
                </c:pt>
                <c:pt idx="22066">
                  <c:v>3001.2799999999997</c:v>
                </c:pt>
                <c:pt idx="22067">
                  <c:v>3001.3</c:v>
                </c:pt>
                <c:pt idx="22068">
                  <c:v>3001.32</c:v>
                </c:pt>
                <c:pt idx="22069">
                  <c:v>3001.34</c:v>
                </c:pt>
                <c:pt idx="22070">
                  <c:v>3001.36</c:v>
                </c:pt>
                <c:pt idx="22071">
                  <c:v>3001.38</c:v>
                </c:pt>
                <c:pt idx="22072">
                  <c:v>3001.4</c:v>
                </c:pt>
                <c:pt idx="22073">
                  <c:v>3001.42</c:v>
                </c:pt>
                <c:pt idx="22074">
                  <c:v>3001.44</c:v>
                </c:pt>
                <c:pt idx="22075">
                  <c:v>3001.46</c:v>
                </c:pt>
                <c:pt idx="22076">
                  <c:v>3001.48</c:v>
                </c:pt>
                <c:pt idx="22077">
                  <c:v>3001.5</c:v>
                </c:pt>
                <c:pt idx="22078">
                  <c:v>3001.52</c:v>
                </c:pt>
                <c:pt idx="22079">
                  <c:v>3001.54</c:v>
                </c:pt>
                <c:pt idx="22080">
                  <c:v>3001.56</c:v>
                </c:pt>
                <c:pt idx="22081">
                  <c:v>3001.58</c:v>
                </c:pt>
                <c:pt idx="22082">
                  <c:v>3001.6</c:v>
                </c:pt>
                <c:pt idx="22083">
                  <c:v>3001.62</c:v>
                </c:pt>
                <c:pt idx="22084">
                  <c:v>3001.64</c:v>
                </c:pt>
                <c:pt idx="22085">
                  <c:v>3001.66</c:v>
                </c:pt>
                <c:pt idx="22086">
                  <c:v>3001.68</c:v>
                </c:pt>
                <c:pt idx="22087">
                  <c:v>3001.7</c:v>
                </c:pt>
                <c:pt idx="22088">
                  <c:v>3001.72</c:v>
                </c:pt>
                <c:pt idx="22089">
                  <c:v>3001.74</c:v>
                </c:pt>
                <c:pt idx="22090">
                  <c:v>3001.7599999999998</c:v>
                </c:pt>
                <c:pt idx="22091">
                  <c:v>3001.7799999999997</c:v>
                </c:pt>
                <c:pt idx="22092">
                  <c:v>3001.8</c:v>
                </c:pt>
                <c:pt idx="22093">
                  <c:v>3001.82</c:v>
                </c:pt>
                <c:pt idx="22094">
                  <c:v>3001.84</c:v>
                </c:pt>
                <c:pt idx="22095">
                  <c:v>3001.86</c:v>
                </c:pt>
                <c:pt idx="22096">
                  <c:v>3001.88</c:v>
                </c:pt>
                <c:pt idx="22097">
                  <c:v>3001.9</c:v>
                </c:pt>
                <c:pt idx="22098">
                  <c:v>3001.92</c:v>
                </c:pt>
                <c:pt idx="22099">
                  <c:v>3001.94</c:v>
                </c:pt>
                <c:pt idx="22100">
                  <c:v>3001.96</c:v>
                </c:pt>
                <c:pt idx="22101">
                  <c:v>3001.98</c:v>
                </c:pt>
                <c:pt idx="22102">
                  <c:v>3002</c:v>
                </c:pt>
                <c:pt idx="22103">
                  <c:v>3002.02</c:v>
                </c:pt>
                <c:pt idx="22104">
                  <c:v>3002.04</c:v>
                </c:pt>
                <c:pt idx="22105">
                  <c:v>3002.06</c:v>
                </c:pt>
                <c:pt idx="22106">
                  <c:v>3002.08</c:v>
                </c:pt>
                <c:pt idx="22107">
                  <c:v>3002.1</c:v>
                </c:pt>
                <c:pt idx="22108">
                  <c:v>3002.12</c:v>
                </c:pt>
                <c:pt idx="22109">
                  <c:v>3002.14</c:v>
                </c:pt>
                <c:pt idx="22110">
                  <c:v>3002.16</c:v>
                </c:pt>
                <c:pt idx="22111">
                  <c:v>3002.18</c:v>
                </c:pt>
                <c:pt idx="22112">
                  <c:v>3002.2</c:v>
                </c:pt>
                <c:pt idx="22113">
                  <c:v>3002.22</c:v>
                </c:pt>
                <c:pt idx="22114">
                  <c:v>3002.24</c:v>
                </c:pt>
                <c:pt idx="22115">
                  <c:v>3002.2599999999998</c:v>
                </c:pt>
                <c:pt idx="22116">
                  <c:v>3002.2799999999997</c:v>
                </c:pt>
                <c:pt idx="22117">
                  <c:v>3002.3</c:v>
                </c:pt>
                <c:pt idx="22118">
                  <c:v>3002.32</c:v>
                </c:pt>
                <c:pt idx="22119">
                  <c:v>3002.34</c:v>
                </c:pt>
                <c:pt idx="22120">
                  <c:v>3002.36</c:v>
                </c:pt>
                <c:pt idx="22121">
                  <c:v>3002.38</c:v>
                </c:pt>
                <c:pt idx="22122">
                  <c:v>3002.4</c:v>
                </c:pt>
                <c:pt idx="22123">
                  <c:v>3002.42</c:v>
                </c:pt>
                <c:pt idx="22124">
                  <c:v>3002.44</c:v>
                </c:pt>
                <c:pt idx="22125">
                  <c:v>3002.46</c:v>
                </c:pt>
                <c:pt idx="22126">
                  <c:v>3002.48</c:v>
                </c:pt>
                <c:pt idx="22127">
                  <c:v>3002.5</c:v>
                </c:pt>
                <c:pt idx="22128">
                  <c:v>3002.52</c:v>
                </c:pt>
                <c:pt idx="22129">
                  <c:v>3002.54</c:v>
                </c:pt>
                <c:pt idx="22130">
                  <c:v>3002.56</c:v>
                </c:pt>
                <c:pt idx="22131">
                  <c:v>3002.58</c:v>
                </c:pt>
                <c:pt idx="22132">
                  <c:v>3002.6</c:v>
                </c:pt>
                <c:pt idx="22133">
                  <c:v>3002.62</c:v>
                </c:pt>
                <c:pt idx="22134">
                  <c:v>3002.64</c:v>
                </c:pt>
                <c:pt idx="22135">
                  <c:v>3002.66</c:v>
                </c:pt>
                <c:pt idx="22136">
                  <c:v>3002.68</c:v>
                </c:pt>
                <c:pt idx="22137">
                  <c:v>3002.7</c:v>
                </c:pt>
                <c:pt idx="22138">
                  <c:v>3002.72</c:v>
                </c:pt>
                <c:pt idx="22139">
                  <c:v>3002.74</c:v>
                </c:pt>
                <c:pt idx="22140">
                  <c:v>3002.7599999999998</c:v>
                </c:pt>
                <c:pt idx="22141">
                  <c:v>3002.7799999999997</c:v>
                </c:pt>
                <c:pt idx="22142">
                  <c:v>3002.8</c:v>
                </c:pt>
                <c:pt idx="22143">
                  <c:v>3002.82</c:v>
                </c:pt>
                <c:pt idx="22144">
                  <c:v>3002.84</c:v>
                </c:pt>
                <c:pt idx="22145">
                  <c:v>3002.86</c:v>
                </c:pt>
                <c:pt idx="22146">
                  <c:v>3002.88</c:v>
                </c:pt>
                <c:pt idx="22147">
                  <c:v>3002.9</c:v>
                </c:pt>
                <c:pt idx="22148">
                  <c:v>3002.92</c:v>
                </c:pt>
                <c:pt idx="22149">
                  <c:v>3002.94</c:v>
                </c:pt>
                <c:pt idx="22150">
                  <c:v>3002.96</c:v>
                </c:pt>
                <c:pt idx="22151">
                  <c:v>3002.98</c:v>
                </c:pt>
                <c:pt idx="22152">
                  <c:v>3003</c:v>
                </c:pt>
                <c:pt idx="22153">
                  <c:v>3003.02</c:v>
                </c:pt>
                <c:pt idx="22154">
                  <c:v>3003.04</c:v>
                </c:pt>
                <c:pt idx="22155">
                  <c:v>3003.06</c:v>
                </c:pt>
                <c:pt idx="22156">
                  <c:v>3003.08</c:v>
                </c:pt>
                <c:pt idx="22157">
                  <c:v>3003.1</c:v>
                </c:pt>
                <c:pt idx="22158">
                  <c:v>3003.12</c:v>
                </c:pt>
                <c:pt idx="22159">
                  <c:v>3003.14</c:v>
                </c:pt>
                <c:pt idx="22160">
                  <c:v>3003.16</c:v>
                </c:pt>
                <c:pt idx="22161">
                  <c:v>3003.18</c:v>
                </c:pt>
                <c:pt idx="22162">
                  <c:v>3003.2</c:v>
                </c:pt>
                <c:pt idx="22163">
                  <c:v>3003.22</c:v>
                </c:pt>
                <c:pt idx="22164">
                  <c:v>3003.24</c:v>
                </c:pt>
                <c:pt idx="22165">
                  <c:v>3003.2599999999998</c:v>
                </c:pt>
                <c:pt idx="22166">
                  <c:v>3003.2799999999997</c:v>
                </c:pt>
                <c:pt idx="22167">
                  <c:v>3003.3</c:v>
                </c:pt>
                <c:pt idx="22168">
                  <c:v>3003.32</c:v>
                </c:pt>
                <c:pt idx="22169">
                  <c:v>3003.34</c:v>
                </c:pt>
                <c:pt idx="22170">
                  <c:v>3003.36</c:v>
                </c:pt>
                <c:pt idx="22171">
                  <c:v>3003.38</c:v>
                </c:pt>
                <c:pt idx="22172">
                  <c:v>3003.4</c:v>
                </c:pt>
                <c:pt idx="22173">
                  <c:v>3003.42</c:v>
                </c:pt>
                <c:pt idx="22174">
                  <c:v>3003.44</c:v>
                </c:pt>
                <c:pt idx="22175">
                  <c:v>3003.46</c:v>
                </c:pt>
                <c:pt idx="22176">
                  <c:v>3003.48</c:v>
                </c:pt>
                <c:pt idx="22177">
                  <c:v>3003.5</c:v>
                </c:pt>
                <c:pt idx="22178">
                  <c:v>3003.52</c:v>
                </c:pt>
                <c:pt idx="22179">
                  <c:v>3003.54</c:v>
                </c:pt>
                <c:pt idx="22180">
                  <c:v>3003.56</c:v>
                </c:pt>
                <c:pt idx="22181">
                  <c:v>3003.58</c:v>
                </c:pt>
                <c:pt idx="22182">
                  <c:v>3003.6</c:v>
                </c:pt>
                <c:pt idx="22183">
                  <c:v>3003.62</c:v>
                </c:pt>
                <c:pt idx="22184">
                  <c:v>3003.64</c:v>
                </c:pt>
                <c:pt idx="22185">
                  <c:v>3003.66</c:v>
                </c:pt>
                <c:pt idx="22186">
                  <c:v>3003.68</c:v>
                </c:pt>
                <c:pt idx="22187">
                  <c:v>3003.7</c:v>
                </c:pt>
                <c:pt idx="22188">
                  <c:v>3003.72</c:v>
                </c:pt>
                <c:pt idx="22189">
                  <c:v>3003.74</c:v>
                </c:pt>
                <c:pt idx="22190">
                  <c:v>3003.7599999999998</c:v>
                </c:pt>
                <c:pt idx="22191">
                  <c:v>3003.7799999999997</c:v>
                </c:pt>
                <c:pt idx="22192">
                  <c:v>3003.8</c:v>
                </c:pt>
                <c:pt idx="22193">
                  <c:v>3003.82</c:v>
                </c:pt>
                <c:pt idx="22194">
                  <c:v>3003.84</c:v>
                </c:pt>
                <c:pt idx="22195">
                  <c:v>3003.86</c:v>
                </c:pt>
                <c:pt idx="22196">
                  <c:v>3003.88</c:v>
                </c:pt>
                <c:pt idx="22197">
                  <c:v>3003.9</c:v>
                </c:pt>
                <c:pt idx="22198">
                  <c:v>3003.92</c:v>
                </c:pt>
                <c:pt idx="22199">
                  <c:v>3003.94</c:v>
                </c:pt>
                <c:pt idx="22200">
                  <c:v>3003.96</c:v>
                </c:pt>
                <c:pt idx="22201">
                  <c:v>3003.98</c:v>
                </c:pt>
                <c:pt idx="22202">
                  <c:v>3004</c:v>
                </c:pt>
                <c:pt idx="22203">
                  <c:v>3004.02</c:v>
                </c:pt>
                <c:pt idx="22204">
                  <c:v>3004.04</c:v>
                </c:pt>
                <c:pt idx="22205">
                  <c:v>3004.06</c:v>
                </c:pt>
                <c:pt idx="22206">
                  <c:v>3004.08</c:v>
                </c:pt>
                <c:pt idx="22207">
                  <c:v>3004.1</c:v>
                </c:pt>
                <c:pt idx="22208">
                  <c:v>3004.12</c:v>
                </c:pt>
                <c:pt idx="22209">
                  <c:v>3004.14</c:v>
                </c:pt>
                <c:pt idx="22210">
                  <c:v>3004.16</c:v>
                </c:pt>
                <c:pt idx="22211">
                  <c:v>3004.18</c:v>
                </c:pt>
                <c:pt idx="22212">
                  <c:v>3004.2</c:v>
                </c:pt>
                <c:pt idx="22213">
                  <c:v>3004.22</c:v>
                </c:pt>
                <c:pt idx="22214">
                  <c:v>3004.24</c:v>
                </c:pt>
                <c:pt idx="22215">
                  <c:v>3004.2599999999998</c:v>
                </c:pt>
                <c:pt idx="22216">
                  <c:v>3004.2799999999997</c:v>
                </c:pt>
                <c:pt idx="22217">
                  <c:v>3004.3</c:v>
                </c:pt>
                <c:pt idx="22218">
                  <c:v>3004.32</c:v>
                </c:pt>
                <c:pt idx="22219">
                  <c:v>3004.34</c:v>
                </c:pt>
                <c:pt idx="22220">
                  <c:v>3004.36</c:v>
                </c:pt>
                <c:pt idx="22221">
                  <c:v>3004.38</c:v>
                </c:pt>
                <c:pt idx="22222">
                  <c:v>3004.4</c:v>
                </c:pt>
                <c:pt idx="22223">
                  <c:v>3004.42</c:v>
                </c:pt>
                <c:pt idx="22224">
                  <c:v>3004.44</c:v>
                </c:pt>
                <c:pt idx="22225">
                  <c:v>3004.46</c:v>
                </c:pt>
                <c:pt idx="22226">
                  <c:v>3004.48</c:v>
                </c:pt>
                <c:pt idx="22227">
                  <c:v>3004.5</c:v>
                </c:pt>
                <c:pt idx="22228">
                  <c:v>3004.52</c:v>
                </c:pt>
                <c:pt idx="22229">
                  <c:v>3004.54</c:v>
                </c:pt>
                <c:pt idx="22230">
                  <c:v>3004.56</c:v>
                </c:pt>
                <c:pt idx="22231">
                  <c:v>3004.58</c:v>
                </c:pt>
                <c:pt idx="22232">
                  <c:v>3004.6</c:v>
                </c:pt>
                <c:pt idx="22233">
                  <c:v>3004.62</c:v>
                </c:pt>
                <c:pt idx="22234">
                  <c:v>3004.64</c:v>
                </c:pt>
                <c:pt idx="22235">
                  <c:v>3004.66</c:v>
                </c:pt>
                <c:pt idx="22236">
                  <c:v>3004.68</c:v>
                </c:pt>
                <c:pt idx="22237">
                  <c:v>3004.7</c:v>
                </c:pt>
                <c:pt idx="22238">
                  <c:v>3004.72</c:v>
                </c:pt>
                <c:pt idx="22239">
                  <c:v>3004.74</c:v>
                </c:pt>
                <c:pt idx="22240">
                  <c:v>3004.7599999999998</c:v>
                </c:pt>
                <c:pt idx="22241">
                  <c:v>3004.7799999999997</c:v>
                </c:pt>
                <c:pt idx="22242">
                  <c:v>3004.8</c:v>
                </c:pt>
                <c:pt idx="22243">
                  <c:v>3004.82</c:v>
                </c:pt>
                <c:pt idx="22244">
                  <c:v>3004.84</c:v>
                </c:pt>
                <c:pt idx="22245">
                  <c:v>3004.86</c:v>
                </c:pt>
                <c:pt idx="22246">
                  <c:v>3004.88</c:v>
                </c:pt>
                <c:pt idx="22247">
                  <c:v>3004.9</c:v>
                </c:pt>
                <c:pt idx="22248">
                  <c:v>3004.92</c:v>
                </c:pt>
                <c:pt idx="22249">
                  <c:v>3004.94</c:v>
                </c:pt>
                <c:pt idx="22250">
                  <c:v>3004.96</c:v>
                </c:pt>
                <c:pt idx="22251">
                  <c:v>3004.98</c:v>
                </c:pt>
                <c:pt idx="22252">
                  <c:v>3005</c:v>
                </c:pt>
                <c:pt idx="22253">
                  <c:v>3005.02</c:v>
                </c:pt>
                <c:pt idx="22254">
                  <c:v>3005.04</c:v>
                </c:pt>
                <c:pt idx="22255">
                  <c:v>3005.06</c:v>
                </c:pt>
                <c:pt idx="22256">
                  <c:v>3005.08</c:v>
                </c:pt>
                <c:pt idx="22257">
                  <c:v>3005.1</c:v>
                </c:pt>
                <c:pt idx="22258">
                  <c:v>3005.12</c:v>
                </c:pt>
                <c:pt idx="22259">
                  <c:v>3005.14</c:v>
                </c:pt>
                <c:pt idx="22260">
                  <c:v>3005.16</c:v>
                </c:pt>
                <c:pt idx="22261">
                  <c:v>3005.18</c:v>
                </c:pt>
                <c:pt idx="22262">
                  <c:v>3005.2</c:v>
                </c:pt>
                <c:pt idx="22263">
                  <c:v>3005.22</c:v>
                </c:pt>
                <c:pt idx="22264">
                  <c:v>3005.24</c:v>
                </c:pt>
                <c:pt idx="22265">
                  <c:v>3005.2599999999998</c:v>
                </c:pt>
                <c:pt idx="22266">
                  <c:v>3005.2799999999997</c:v>
                </c:pt>
                <c:pt idx="22267">
                  <c:v>3005.3</c:v>
                </c:pt>
                <c:pt idx="22268">
                  <c:v>3005.32</c:v>
                </c:pt>
                <c:pt idx="22269">
                  <c:v>3005.34</c:v>
                </c:pt>
                <c:pt idx="22270">
                  <c:v>3005.36</c:v>
                </c:pt>
                <c:pt idx="22271">
                  <c:v>3005.38</c:v>
                </c:pt>
                <c:pt idx="22272">
                  <c:v>3005.4</c:v>
                </c:pt>
                <c:pt idx="22273">
                  <c:v>3005.42</c:v>
                </c:pt>
                <c:pt idx="22274">
                  <c:v>3005.44</c:v>
                </c:pt>
                <c:pt idx="22275">
                  <c:v>3005.46</c:v>
                </c:pt>
                <c:pt idx="22276">
                  <c:v>3005.48</c:v>
                </c:pt>
                <c:pt idx="22277">
                  <c:v>3005.5</c:v>
                </c:pt>
                <c:pt idx="22278">
                  <c:v>3005.52</c:v>
                </c:pt>
                <c:pt idx="22279">
                  <c:v>3005.54</c:v>
                </c:pt>
                <c:pt idx="22280">
                  <c:v>3005.56</c:v>
                </c:pt>
                <c:pt idx="22281">
                  <c:v>3005.58</c:v>
                </c:pt>
                <c:pt idx="22282">
                  <c:v>3005.6</c:v>
                </c:pt>
                <c:pt idx="22283">
                  <c:v>3005.62</c:v>
                </c:pt>
                <c:pt idx="22284">
                  <c:v>3005.64</c:v>
                </c:pt>
                <c:pt idx="22285">
                  <c:v>3005.66</c:v>
                </c:pt>
                <c:pt idx="22286">
                  <c:v>3005.68</c:v>
                </c:pt>
                <c:pt idx="22287">
                  <c:v>3005.7</c:v>
                </c:pt>
                <c:pt idx="22288">
                  <c:v>3005.72</c:v>
                </c:pt>
                <c:pt idx="22289">
                  <c:v>3005.74</c:v>
                </c:pt>
                <c:pt idx="22290">
                  <c:v>3005.7599999999998</c:v>
                </c:pt>
                <c:pt idx="22291">
                  <c:v>3005.7799999999997</c:v>
                </c:pt>
                <c:pt idx="22292">
                  <c:v>3005.8</c:v>
                </c:pt>
                <c:pt idx="22293">
                  <c:v>3005.82</c:v>
                </c:pt>
                <c:pt idx="22294">
                  <c:v>3005.84</c:v>
                </c:pt>
                <c:pt idx="22295">
                  <c:v>3005.86</c:v>
                </c:pt>
                <c:pt idx="22296">
                  <c:v>3005.88</c:v>
                </c:pt>
                <c:pt idx="22297">
                  <c:v>3005.9</c:v>
                </c:pt>
                <c:pt idx="22298">
                  <c:v>3005.92</c:v>
                </c:pt>
                <c:pt idx="22299">
                  <c:v>3005.94</c:v>
                </c:pt>
                <c:pt idx="22300">
                  <c:v>3005.96</c:v>
                </c:pt>
                <c:pt idx="22301">
                  <c:v>3005.98</c:v>
                </c:pt>
                <c:pt idx="22302">
                  <c:v>3006</c:v>
                </c:pt>
                <c:pt idx="22303">
                  <c:v>3006.02</c:v>
                </c:pt>
                <c:pt idx="22304">
                  <c:v>3006.04</c:v>
                </c:pt>
                <c:pt idx="22305">
                  <c:v>3006.06</c:v>
                </c:pt>
                <c:pt idx="22306">
                  <c:v>3006.08</c:v>
                </c:pt>
                <c:pt idx="22307">
                  <c:v>3006.1</c:v>
                </c:pt>
                <c:pt idx="22308">
                  <c:v>3006.12</c:v>
                </c:pt>
                <c:pt idx="22309">
                  <c:v>3006.14</c:v>
                </c:pt>
                <c:pt idx="22310">
                  <c:v>3006.16</c:v>
                </c:pt>
                <c:pt idx="22311">
                  <c:v>3006.18</c:v>
                </c:pt>
                <c:pt idx="22312">
                  <c:v>3006.2</c:v>
                </c:pt>
                <c:pt idx="22313">
                  <c:v>3006.22</c:v>
                </c:pt>
                <c:pt idx="22314">
                  <c:v>3006.24</c:v>
                </c:pt>
                <c:pt idx="22315">
                  <c:v>3006.2599999999998</c:v>
                </c:pt>
                <c:pt idx="22316">
                  <c:v>3006.2799999999997</c:v>
                </c:pt>
                <c:pt idx="22317">
                  <c:v>3006.3</c:v>
                </c:pt>
                <c:pt idx="22318">
                  <c:v>3006.32</c:v>
                </c:pt>
                <c:pt idx="22319">
                  <c:v>3006.34</c:v>
                </c:pt>
                <c:pt idx="22320">
                  <c:v>3006.36</c:v>
                </c:pt>
                <c:pt idx="22321">
                  <c:v>3006.38</c:v>
                </c:pt>
                <c:pt idx="22322">
                  <c:v>3006.4</c:v>
                </c:pt>
                <c:pt idx="22323">
                  <c:v>3006.42</c:v>
                </c:pt>
                <c:pt idx="22324">
                  <c:v>3006.44</c:v>
                </c:pt>
                <c:pt idx="22325">
                  <c:v>3006.46</c:v>
                </c:pt>
                <c:pt idx="22326">
                  <c:v>3006.48</c:v>
                </c:pt>
                <c:pt idx="22327">
                  <c:v>3006.5</c:v>
                </c:pt>
                <c:pt idx="22328">
                  <c:v>3006.52</c:v>
                </c:pt>
                <c:pt idx="22329">
                  <c:v>3006.54</c:v>
                </c:pt>
                <c:pt idx="22330">
                  <c:v>3006.56</c:v>
                </c:pt>
                <c:pt idx="22331">
                  <c:v>3006.58</c:v>
                </c:pt>
                <c:pt idx="22332">
                  <c:v>3006.6</c:v>
                </c:pt>
                <c:pt idx="22333">
                  <c:v>3006.62</c:v>
                </c:pt>
                <c:pt idx="22334">
                  <c:v>3006.64</c:v>
                </c:pt>
                <c:pt idx="22335">
                  <c:v>3006.66</c:v>
                </c:pt>
                <c:pt idx="22336">
                  <c:v>3006.68</c:v>
                </c:pt>
                <c:pt idx="22337">
                  <c:v>3006.7</c:v>
                </c:pt>
                <c:pt idx="22338">
                  <c:v>3006.72</c:v>
                </c:pt>
                <c:pt idx="22339">
                  <c:v>3006.74</c:v>
                </c:pt>
                <c:pt idx="22340">
                  <c:v>3006.7599999999998</c:v>
                </c:pt>
                <c:pt idx="22341">
                  <c:v>3006.7799999999997</c:v>
                </c:pt>
                <c:pt idx="22342">
                  <c:v>3006.8</c:v>
                </c:pt>
                <c:pt idx="22343">
                  <c:v>3006.82</c:v>
                </c:pt>
                <c:pt idx="22344">
                  <c:v>3006.84</c:v>
                </c:pt>
                <c:pt idx="22345">
                  <c:v>3006.86</c:v>
                </c:pt>
                <c:pt idx="22346">
                  <c:v>3006.88</c:v>
                </c:pt>
                <c:pt idx="22347">
                  <c:v>3006.9</c:v>
                </c:pt>
                <c:pt idx="22348">
                  <c:v>3006.92</c:v>
                </c:pt>
                <c:pt idx="22349">
                  <c:v>3006.94</c:v>
                </c:pt>
                <c:pt idx="22350">
                  <c:v>3006.96</c:v>
                </c:pt>
                <c:pt idx="22351">
                  <c:v>3006.98</c:v>
                </c:pt>
                <c:pt idx="22352">
                  <c:v>3007</c:v>
                </c:pt>
                <c:pt idx="22353">
                  <c:v>3007.02</c:v>
                </c:pt>
                <c:pt idx="22354">
                  <c:v>3007.04</c:v>
                </c:pt>
                <c:pt idx="22355">
                  <c:v>3007.06</c:v>
                </c:pt>
                <c:pt idx="22356">
                  <c:v>3007.08</c:v>
                </c:pt>
                <c:pt idx="22357">
                  <c:v>3007.1</c:v>
                </c:pt>
                <c:pt idx="22358">
                  <c:v>3007.12</c:v>
                </c:pt>
                <c:pt idx="22359">
                  <c:v>3007.14</c:v>
                </c:pt>
                <c:pt idx="22360">
                  <c:v>3007.16</c:v>
                </c:pt>
                <c:pt idx="22361">
                  <c:v>3007.18</c:v>
                </c:pt>
                <c:pt idx="22362">
                  <c:v>3007.2</c:v>
                </c:pt>
                <c:pt idx="22363">
                  <c:v>3007.22</c:v>
                </c:pt>
                <c:pt idx="22364">
                  <c:v>3007.24</c:v>
                </c:pt>
                <c:pt idx="22365">
                  <c:v>3007.2599999999998</c:v>
                </c:pt>
                <c:pt idx="22366">
                  <c:v>3007.2799999999997</c:v>
                </c:pt>
                <c:pt idx="22367">
                  <c:v>3007.3</c:v>
                </c:pt>
                <c:pt idx="22368">
                  <c:v>3007.32</c:v>
                </c:pt>
                <c:pt idx="22369">
                  <c:v>3007.34</c:v>
                </c:pt>
                <c:pt idx="22370">
                  <c:v>3007.36</c:v>
                </c:pt>
                <c:pt idx="22371">
                  <c:v>3007.38</c:v>
                </c:pt>
                <c:pt idx="22372">
                  <c:v>3007.4</c:v>
                </c:pt>
                <c:pt idx="22373">
                  <c:v>3007.42</c:v>
                </c:pt>
                <c:pt idx="22374">
                  <c:v>3007.44</c:v>
                </c:pt>
                <c:pt idx="22375">
                  <c:v>3007.46</c:v>
                </c:pt>
                <c:pt idx="22376">
                  <c:v>3007.48</c:v>
                </c:pt>
                <c:pt idx="22377">
                  <c:v>3007.5</c:v>
                </c:pt>
                <c:pt idx="22378">
                  <c:v>3007.52</c:v>
                </c:pt>
                <c:pt idx="22379">
                  <c:v>3007.54</c:v>
                </c:pt>
                <c:pt idx="22380">
                  <c:v>3007.56</c:v>
                </c:pt>
                <c:pt idx="22381">
                  <c:v>3007.58</c:v>
                </c:pt>
                <c:pt idx="22382">
                  <c:v>3007.6</c:v>
                </c:pt>
                <c:pt idx="22383">
                  <c:v>3007.62</c:v>
                </c:pt>
                <c:pt idx="22384">
                  <c:v>3007.64</c:v>
                </c:pt>
                <c:pt idx="22385">
                  <c:v>3007.66</c:v>
                </c:pt>
                <c:pt idx="22386">
                  <c:v>3007.68</c:v>
                </c:pt>
                <c:pt idx="22387">
                  <c:v>3007.7</c:v>
                </c:pt>
                <c:pt idx="22388">
                  <c:v>3007.72</c:v>
                </c:pt>
                <c:pt idx="22389">
                  <c:v>3007.74</c:v>
                </c:pt>
                <c:pt idx="22390">
                  <c:v>3007.7599999999998</c:v>
                </c:pt>
                <c:pt idx="22391">
                  <c:v>3007.7799999999997</c:v>
                </c:pt>
                <c:pt idx="22392">
                  <c:v>3007.8</c:v>
                </c:pt>
                <c:pt idx="22393">
                  <c:v>3007.82</c:v>
                </c:pt>
                <c:pt idx="22394">
                  <c:v>3007.84</c:v>
                </c:pt>
                <c:pt idx="22395">
                  <c:v>3007.86</c:v>
                </c:pt>
                <c:pt idx="22396">
                  <c:v>3007.88</c:v>
                </c:pt>
                <c:pt idx="22397">
                  <c:v>3007.9</c:v>
                </c:pt>
                <c:pt idx="22398">
                  <c:v>3007.92</c:v>
                </c:pt>
                <c:pt idx="22399">
                  <c:v>3007.94</c:v>
                </c:pt>
                <c:pt idx="22400">
                  <c:v>3007.96</c:v>
                </c:pt>
                <c:pt idx="22401">
                  <c:v>3007.98</c:v>
                </c:pt>
                <c:pt idx="22402">
                  <c:v>3008</c:v>
                </c:pt>
                <c:pt idx="22403">
                  <c:v>3008.02</c:v>
                </c:pt>
                <c:pt idx="22404">
                  <c:v>3008.04</c:v>
                </c:pt>
                <c:pt idx="22405">
                  <c:v>3008.06</c:v>
                </c:pt>
                <c:pt idx="22406">
                  <c:v>3008.08</c:v>
                </c:pt>
                <c:pt idx="22407">
                  <c:v>3008.1</c:v>
                </c:pt>
                <c:pt idx="22408">
                  <c:v>3008.12</c:v>
                </c:pt>
                <c:pt idx="22409">
                  <c:v>3008.14</c:v>
                </c:pt>
                <c:pt idx="22410">
                  <c:v>3008.16</c:v>
                </c:pt>
                <c:pt idx="22411">
                  <c:v>3008.18</c:v>
                </c:pt>
                <c:pt idx="22412">
                  <c:v>3008.2</c:v>
                </c:pt>
                <c:pt idx="22413">
                  <c:v>3008.22</c:v>
                </c:pt>
                <c:pt idx="22414">
                  <c:v>3008.24</c:v>
                </c:pt>
                <c:pt idx="22415">
                  <c:v>3008.2599999999998</c:v>
                </c:pt>
                <c:pt idx="22416">
                  <c:v>3008.2799999999997</c:v>
                </c:pt>
                <c:pt idx="22417">
                  <c:v>3008.3</c:v>
                </c:pt>
                <c:pt idx="22418">
                  <c:v>3008.32</c:v>
                </c:pt>
                <c:pt idx="22419">
                  <c:v>3008.34</c:v>
                </c:pt>
                <c:pt idx="22420">
                  <c:v>3008.36</c:v>
                </c:pt>
                <c:pt idx="22421">
                  <c:v>3008.38</c:v>
                </c:pt>
                <c:pt idx="22422">
                  <c:v>3008.4</c:v>
                </c:pt>
                <c:pt idx="22423">
                  <c:v>3008.42</c:v>
                </c:pt>
                <c:pt idx="22424">
                  <c:v>3008.44</c:v>
                </c:pt>
                <c:pt idx="22425">
                  <c:v>3008.46</c:v>
                </c:pt>
                <c:pt idx="22426">
                  <c:v>3008.48</c:v>
                </c:pt>
                <c:pt idx="22427">
                  <c:v>3008.5</c:v>
                </c:pt>
                <c:pt idx="22428">
                  <c:v>3008.52</c:v>
                </c:pt>
                <c:pt idx="22429">
                  <c:v>3008.54</c:v>
                </c:pt>
                <c:pt idx="22430">
                  <c:v>3008.56</c:v>
                </c:pt>
                <c:pt idx="22431">
                  <c:v>3008.58</c:v>
                </c:pt>
                <c:pt idx="22432">
                  <c:v>3008.6</c:v>
                </c:pt>
                <c:pt idx="22433">
                  <c:v>3008.62</c:v>
                </c:pt>
                <c:pt idx="22434">
                  <c:v>3008.64</c:v>
                </c:pt>
                <c:pt idx="22435">
                  <c:v>3008.66</c:v>
                </c:pt>
                <c:pt idx="22436">
                  <c:v>3008.68</c:v>
                </c:pt>
                <c:pt idx="22437">
                  <c:v>3008.7</c:v>
                </c:pt>
                <c:pt idx="22438">
                  <c:v>3008.72</c:v>
                </c:pt>
                <c:pt idx="22439">
                  <c:v>3008.74</c:v>
                </c:pt>
                <c:pt idx="22440">
                  <c:v>3008.7599999999998</c:v>
                </c:pt>
                <c:pt idx="22441">
                  <c:v>3008.7799999999997</c:v>
                </c:pt>
                <c:pt idx="22442">
                  <c:v>3008.8</c:v>
                </c:pt>
                <c:pt idx="22443">
                  <c:v>3008.82</c:v>
                </c:pt>
                <c:pt idx="22444">
                  <c:v>3008.84</c:v>
                </c:pt>
                <c:pt idx="22445">
                  <c:v>3008.86</c:v>
                </c:pt>
                <c:pt idx="22446">
                  <c:v>3008.88</c:v>
                </c:pt>
                <c:pt idx="22447">
                  <c:v>3008.9</c:v>
                </c:pt>
                <c:pt idx="22448">
                  <c:v>3008.92</c:v>
                </c:pt>
                <c:pt idx="22449">
                  <c:v>3008.94</c:v>
                </c:pt>
                <c:pt idx="22450">
                  <c:v>3008.96</c:v>
                </c:pt>
                <c:pt idx="22451">
                  <c:v>3008.98</c:v>
                </c:pt>
                <c:pt idx="22452">
                  <c:v>3009</c:v>
                </c:pt>
                <c:pt idx="22453">
                  <c:v>3009.02</c:v>
                </c:pt>
                <c:pt idx="22454">
                  <c:v>3009.04</c:v>
                </c:pt>
                <c:pt idx="22455">
                  <c:v>3009.06</c:v>
                </c:pt>
                <c:pt idx="22456">
                  <c:v>3009.08</c:v>
                </c:pt>
                <c:pt idx="22457">
                  <c:v>3009.1</c:v>
                </c:pt>
                <c:pt idx="22458">
                  <c:v>3009.12</c:v>
                </c:pt>
                <c:pt idx="22459">
                  <c:v>3009.14</c:v>
                </c:pt>
                <c:pt idx="22460">
                  <c:v>3009.16</c:v>
                </c:pt>
                <c:pt idx="22461">
                  <c:v>3009.18</c:v>
                </c:pt>
                <c:pt idx="22462">
                  <c:v>3009.2</c:v>
                </c:pt>
                <c:pt idx="22463">
                  <c:v>3009.22</c:v>
                </c:pt>
                <c:pt idx="22464">
                  <c:v>3009.24</c:v>
                </c:pt>
                <c:pt idx="22465">
                  <c:v>3009.2599999999998</c:v>
                </c:pt>
                <c:pt idx="22466">
                  <c:v>3009.2799999999997</c:v>
                </c:pt>
                <c:pt idx="22467">
                  <c:v>3009.3</c:v>
                </c:pt>
                <c:pt idx="22468">
                  <c:v>3009.32</c:v>
                </c:pt>
                <c:pt idx="22469">
                  <c:v>3009.34</c:v>
                </c:pt>
                <c:pt idx="22470">
                  <c:v>3009.36</c:v>
                </c:pt>
                <c:pt idx="22471">
                  <c:v>3009.38</c:v>
                </c:pt>
                <c:pt idx="22472">
                  <c:v>3009.4</c:v>
                </c:pt>
                <c:pt idx="22473">
                  <c:v>3009.42</c:v>
                </c:pt>
                <c:pt idx="22474">
                  <c:v>3009.44</c:v>
                </c:pt>
                <c:pt idx="22475">
                  <c:v>3009.46</c:v>
                </c:pt>
                <c:pt idx="22476">
                  <c:v>3009.48</c:v>
                </c:pt>
                <c:pt idx="22477">
                  <c:v>3009.5</c:v>
                </c:pt>
                <c:pt idx="22478">
                  <c:v>3009.52</c:v>
                </c:pt>
                <c:pt idx="22479">
                  <c:v>3009.54</c:v>
                </c:pt>
                <c:pt idx="22480">
                  <c:v>3009.56</c:v>
                </c:pt>
                <c:pt idx="22481">
                  <c:v>3009.58</c:v>
                </c:pt>
                <c:pt idx="22482">
                  <c:v>3009.6</c:v>
                </c:pt>
                <c:pt idx="22483">
                  <c:v>3009.62</c:v>
                </c:pt>
                <c:pt idx="22484">
                  <c:v>3009.64</c:v>
                </c:pt>
                <c:pt idx="22485">
                  <c:v>3009.66</c:v>
                </c:pt>
                <c:pt idx="22486">
                  <c:v>3009.68</c:v>
                </c:pt>
                <c:pt idx="22487">
                  <c:v>3009.7</c:v>
                </c:pt>
                <c:pt idx="22488">
                  <c:v>3009.72</c:v>
                </c:pt>
                <c:pt idx="22489">
                  <c:v>3009.74</c:v>
                </c:pt>
                <c:pt idx="22490">
                  <c:v>3009.7599999999998</c:v>
                </c:pt>
                <c:pt idx="22491">
                  <c:v>3009.7799999999997</c:v>
                </c:pt>
                <c:pt idx="22492">
                  <c:v>3009.8</c:v>
                </c:pt>
                <c:pt idx="22493">
                  <c:v>3009.82</c:v>
                </c:pt>
                <c:pt idx="22494">
                  <c:v>3009.84</c:v>
                </c:pt>
                <c:pt idx="22495">
                  <c:v>3009.86</c:v>
                </c:pt>
                <c:pt idx="22496">
                  <c:v>3009.88</c:v>
                </c:pt>
                <c:pt idx="22497">
                  <c:v>3009.9</c:v>
                </c:pt>
                <c:pt idx="22498">
                  <c:v>3009.92</c:v>
                </c:pt>
                <c:pt idx="22499">
                  <c:v>3009.94</c:v>
                </c:pt>
                <c:pt idx="22500">
                  <c:v>3009.96</c:v>
                </c:pt>
                <c:pt idx="22501">
                  <c:v>3009.98</c:v>
                </c:pt>
                <c:pt idx="22502">
                  <c:v>3010</c:v>
                </c:pt>
                <c:pt idx="22503">
                  <c:v>3010.02</c:v>
                </c:pt>
                <c:pt idx="22504">
                  <c:v>3010.04</c:v>
                </c:pt>
                <c:pt idx="22505">
                  <c:v>3010.06</c:v>
                </c:pt>
                <c:pt idx="22506">
                  <c:v>3010.08</c:v>
                </c:pt>
                <c:pt idx="22507">
                  <c:v>3010.1</c:v>
                </c:pt>
                <c:pt idx="22508">
                  <c:v>3010.12</c:v>
                </c:pt>
                <c:pt idx="22509">
                  <c:v>3010.14</c:v>
                </c:pt>
                <c:pt idx="22510">
                  <c:v>3010.16</c:v>
                </c:pt>
                <c:pt idx="22511">
                  <c:v>3010.18</c:v>
                </c:pt>
                <c:pt idx="22512">
                  <c:v>3010.2</c:v>
                </c:pt>
                <c:pt idx="22513">
                  <c:v>3010.22</c:v>
                </c:pt>
                <c:pt idx="22514">
                  <c:v>3010.24</c:v>
                </c:pt>
                <c:pt idx="22515">
                  <c:v>3010.2599999999998</c:v>
                </c:pt>
                <c:pt idx="22516">
                  <c:v>3010.2799999999997</c:v>
                </c:pt>
                <c:pt idx="22517">
                  <c:v>3010.3</c:v>
                </c:pt>
                <c:pt idx="22518">
                  <c:v>3010.32</c:v>
                </c:pt>
                <c:pt idx="22519">
                  <c:v>3010.34</c:v>
                </c:pt>
                <c:pt idx="22520">
                  <c:v>3010.36</c:v>
                </c:pt>
                <c:pt idx="22521">
                  <c:v>3010.38</c:v>
                </c:pt>
                <c:pt idx="22522">
                  <c:v>3010.4</c:v>
                </c:pt>
                <c:pt idx="22523">
                  <c:v>3010.42</c:v>
                </c:pt>
                <c:pt idx="22524">
                  <c:v>3010.44</c:v>
                </c:pt>
                <c:pt idx="22525">
                  <c:v>3010.46</c:v>
                </c:pt>
                <c:pt idx="22526">
                  <c:v>3010.48</c:v>
                </c:pt>
                <c:pt idx="22527">
                  <c:v>3010.5</c:v>
                </c:pt>
                <c:pt idx="22528">
                  <c:v>3010.52</c:v>
                </c:pt>
                <c:pt idx="22529">
                  <c:v>3010.54</c:v>
                </c:pt>
                <c:pt idx="22530">
                  <c:v>3010.56</c:v>
                </c:pt>
                <c:pt idx="22531">
                  <c:v>3010.58</c:v>
                </c:pt>
                <c:pt idx="22532">
                  <c:v>3010.6</c:v>
                </c:pt>
                <c:pt idx="22533">
                  <c:v>3010.62</c:v>
                </c:pt>
                <c:pt idx="22534">
                  <c:v>3010.64</c:v>
                </c:pt>
                <c:pt idx="22535">
                  <c:v>3010.66</c:v>
                </c:pt>
                <c:pt idx="22536">
                  <c:v>3010.68</c:v>
                </c:pt>
                <c:pt idx="22537">
                  <c:v>3010.7</c:v>
                </c:pt>
                <c:pt idx="22538">
                  <c:v>3010.72</c:v>
                </c:pt>
                <c:pt idx="22539">
                  <c:v>3010.74</c:v>
                </c:pt>
                <c:pt idx="22540">
                  <c:v>3010.7599999999998</c:v>
                </c:pt>
                <c:pt idx="22541">
                  <c:v>3010.7799999999997</c:v>
                </c:pt>
                <c:pt idx="22542">
                  <c:v>3010.8</c:v>
                </c:pt>
                <c:pt idx="22543">
                  <c:v>3010.82</c:v>
                </c:pt>
                <c:pt idx="22544">
                  <c:v>3010.84</c:v>
                </c:pt>
                <c:pt idx="22545">
                  <c:v>3010.86</c:v>
                </c:pt>
                <c:pt idx="22546">
                  <c:v>3010.88</c:v>
                </c:pt>
                <c:pt idx="22547">
                  <c:v>3010.9</c:v>
                </c:pt>
                <c:pt idx="22548">
                  <c:v>3010.92</c:v>
                </c:pt>
                <c:pt idx="22549">
                  <c:v>3010.94</c:v>
                </c:pt>
                <c:pt idx="22550">
                  <c:v>3010.96</c:v>
                </c:pt>
                <c:pt idx="22551">
                  <c:v>3010.98</c:v>
                </c:pt>
                <c:pt idx="22552">
                  <c:v>3011</c:v>
                </c:pt>
                <c:pt idx="22553">
                  <c:v>3011.02</c:v>
                </c:pt>
                <c:pt idx="22554">
                  <c:v>3011.04</c:v>
                </c:pt>
                <c:pt idx="22555">
                  <c:v>3011.06</c:v>
                </c:pt>
                <c:pt idx="22556">
                  <c:v>3011.08</c:v>
                </c:pt>
                <c:pt idx="22557">
                  <c:v>3011.1</c:v>
                </c:pt>
                <c:pt idx="22558">
                  <c:v>3011.12</c:v>
                </c:pt>
                <c:pt idx="22559">
                  <c:v>3011.14</c:v>
                </c:pt>
                <c:pt idx="22560">
                  <c:v>3011.16</c:v>
                </c:pt>
                <c:pt idx="22561">
                  <c:v>3011.18</c:v>
                </c:pt>
                <c:pt idx="22562">
                  <c:v>3011.2</c:v>
                </c:pt>
                <c:pt idx="22563">
                  <c:v>3011.22</c:v>
                </c:pt>
                <c:pt idx="22564">
                  <c:v>3011.24</c:v>
                </c:pt>
                <c:pt idx="22565">
                  <c:v>3011.2599999999998</c:v>
                </c:pt>
                <c:pt idx="22566">
                  <c:v>3011.2799999999997</c:v>
                </c:pt>
                <c:pt idx="22567">
                  <c:v>3011.3</c:v>
                </c:pt>
                <c:pt idx="22568">
                  <c:v>3011.32</c:v>
                </c:pt>
                <c:pt idx="22569">
                  <c:v>3011.34</c:v>
                </c:pt>
                <c:pt idx="22570">
                  <c:v>3011.36</c:v>
                </c:pt>
                <c:pt idx="22571">
                  <c:v>3011.38</c:v>
                </c:pt>
                <c:pt idx="22572">
                  <c:v>3011.4</c:v>
                </c:pt>
                <c:pt idx="22573">
                  <c:v>3011.42</c:v>
                </c:pt>
                <c:pt idx="22574">
                  <c:v>3011.44</c:v>
                </c:pt>
                <c:pt idx="22575">
                  <c:v>3011.46</c:v>
                </c:pt>
                <c:pt idx="22576">
                  <c:v>3011.48</c:v>
                </c:pt>
                <c:pt idx="22577">
                  <c:v>3011.5</c:v>
                </c:pt>
                <c:pt idx="22578">
                  <c:v>3011.52</c:v>
                </c:pt>
                <c:pt idx="22579">
                  <c:v>3011.54</c:v>
                </c:pt>
                <c:pt idx="22580">
                  <c:v>3011.56</c:v>
                </c:pt>
                <c:pt idx="22581">
                  <c:v>3011.58</c:v>
                </c:pt>
                <c:pt idx="22582">
                  <c:v>3011.6</c:v>
                </c:pt>
                <c:pt idx="22583">
                  <c:v>3011.62</c:v>
                </c:pt>
                <c:pt idx="22584">
                  <c:v>3011.64</c:v>
                </c:pt>
                <c:pt idx="22585">
                  <c:v>3011.66</c:v>
                </c:pt>
                <c:pt idx="22586">
                  <c:v>3011.68</c:v>
                </c:pt>
                <c:pt idx="22587">
                  <c:v>3011.7</c:v>
                </c:pt>
                <c:pt idx="22588">
                  <c:v>3011.72</c:v>
                </c:pt>
                <c:pt idx="22589">
                  <c:v>3011.74</c:v>
                </c:pt>
                <c:pt idx="22590">
                  <c:v>3011.7599999999998</c:v>
                </c:pt>
                <c:pt idx="22591">
                  <c:v>3011.7799999999997</c:v>
                </c:pt>
                <c:pt idx="22592">
                  <c:v>3011.8</c:v>
                </c:pt>
                <c:pt idx="22593">
                  <c:v>3011.82</c:v>
                </c:pt>
                <c:pt idx="22594">
                  <c:v>3011.84</c:v>
                </c:pt>
                <c:pt idx="22595">
                  <c:v>3011.86</c:v>
                </c:pt>
                <c:pt idx="22596">
                  <c:v>3011.88</c:v>
                </c:pt>
                <c:pt idx="22597">
                  <c:v>3011.9</c:v>
                </c:pt>
                <c:pt idx="22598">
                  <c:v>3011.92</c:v>
                </c:pt>
                <c:pt idx="22599">
                  <c:v>3011.94</c:v>
                </c:pt>
                <c:pt idx="22600">
                  <c:v>3011.96</c:v>
                </c:pt>
                <c:pt idx="22601">
                  <c:v>3011.98</c:v>
                </c:pt>
                <c:pt idx="22602">
                  <c:v>3012</c:v>
                </c:pt>
                <c:pt idx="22603">
                  <c:v>3012.02</c:v>
                </c:pt>
                <c:pt idx="22604">
                  <c:v>3012.04</c:v>
                </c:pt>
                <c:pt idx="22605">
                  <c:v>3012.06</c:v>
                </c:pt>
                <c:pt idx="22606">
                  <c:v>3012.08</c:v>
                </c:pt>
                <c:pt idx="22607">
                  <c:v>3012.1</c:v>
                </c:pt>
                <c:pt idx="22608">
                  <c:v>3012.12</c:v>
                </c:pt>
                <c:pt idx="22609">
                  <c:v>3012.14</c:v>
                </c:pt>
                <c:pt idx="22610">
                  <c:v>3012.16</c:v>
                </c:pt>
                <c:pt idx="22611">
                  <c:v>3012.18</c:v>
                </c:pt>
                <c:pt idx="22612">
                  <c:v>3012.2</c:v>
                </c:pt>
                <c:pt idx="22613">
                  <c:v>3012.22</c:v>
                </c:pt>
                <c:pt idx="22614">
                  <c:v>3012.24</c:v>
                </c:pt>
                <c:pt idx="22615">
                  <c:v>3012.2599999999998</c:v>
                </c:pt>
                <c:pt idx="22616">
                  <c:v>3012.2799999999997</c:v>
                </c:pt>
                <c:pt idx="22617">
                  <c:v>3012.3</c:v>
                </c:pt>
                <c:pt idx="22618">
                  <c:v>3012.32</c:v>
                </c:pt>
                <c:pt idx="22619">
                  <c:v>3012.34</c:v>
                </c:pt>
                <c:pt idx="22620">
                  <c:v>3012.36</c:v>
                </c:pt>
                <c:pt idx="22621">
                  <c:v>3012.38</c:v>
                </c:pt>
                <c:pt idx="22622">
                  <c:v>3012.4</c:v>
                </c:pt>
                <c:pt idx="22623">
                  <c:v>3012.42</c:v>
                </c:pt>
                <c:pt idx="22624">
                  <c:v>3012.44</c:v>
                </c:pt>
                <c:pt idx="22625">
                  <c:v>3012.46</c:v>
                </c:pt>
                <c:pt idx="22626">
                  <c:v>3012.48</c:v>
                </c:pt>
                <c:pt idx="22627">
                  <c:v>3012.5</c:v>
                </c:pt>
                <c:pt idx="22628">
                  <c:v>3012.52</c:v>
                </c:pt>
                <c:pt idx="22629">
                  <c:v>3012.54</c:v>
                </c:pt>
                <c:pt idx="22630">
                  <c:v>3012.56</c:v>
                </c:pt>
                <c:pt idx="22631">
                  <c:v>3012.58</c:v>
                </c:pt>
                <c:pt idx="22632">
                  <c:v>3012.6</c:v>
                </c:pt>
                <c:pt idx="22633">
                  <c:v>3012.62</c:v>
                </c:pt>
                <c:pt idx="22634">
                  <c:v>3012.64</c:v>
                </c:pt>
                <c:pt idx="22635">
                  <c:v>3012.66</c:v>
                </c:pt>
                <c:pt idx="22636">
                  <c:v>3012.68</c:v>
                </c:pt>
                <c:pt idx="22637">
                  <c:v>3012.7</c:v>
                </c:pt>
                <c:pt idx="22638">
                  <c:v>3012.72</c:v>
                </c:pt>
                <c:pt idx="22639">
                  <c:v>3012.74</c:v>
                </c:pt>
                <c:pt idx="22640">
                  <c:v>3012.7599999999998</c:v>
                </c:pt>
                <c:pt idx="22641">
                  <c:v>3012.7799999999997</c:v>
                </c:pt>
                <c:pt idx="22642">
                  <c:v>3012.8</c:v>
                </c:pt>
                <c:pt idx="22643">
                  <c:v>3012.82</c:v>
                </c:pt>
                <c:pt idx="22644">
                  <c:v>3012.84</c:v>
                </c:pt>
                <c:pt idx="22645">
                  <c:v>3012.86</c:v>
                </c:pt>
                <c:pt idx="22646">
                  <c:v>3012.88</c:v>
                </c:pt>
                <c:pt idx="22647">
                  <c:v>3012.9</c:v>
                </c:pt>
                <c:pt idx="22648">
                  <c:v>3012.92</c:v>
                </c:pt>
                <c:pt idx="22649">
                  <c:v>3012.94</c:v>
                </c:pt>
                <c:pt idx="22650">
                  <c:v>3012.96</c:v>
                </c:pt>
                <c:pt idx="22651">
                  <c:v>3012.98</c:v>
                </c:pt>
                <c:pt idx="22652">
                  <c:v>3013</c:v>
                </c:pt>
                <c:pt idx="22653">
                  <c:v>3013.02</c:v>
                </c:pt>
                <c:pt idx="22654">
                  <c:v>3013.04</c:v>
                </c:pt>
                <c:pt idx="22655">
                  <c:v>3013.06</c:v>
                </c:pt>
                <c:pt idx="22656">
                  <c:v>3013.08</c:v>
                </c:pt>
                <c:pt idx="22657">
                  <c:v>3013.1</c:v>
                </c:pt>
                <c:pt idx="22658">
                  <c:v>3013.12</c:v>
                </c:pt>
                <c:pt idx="22659">
                  <c:v>3013.14</c:v>
                </c:pt>
                <c:pt idx="22660">
                  <c:v>3013.16</c:v>
                </c:pt>
                <c:pt idx="22661">
                  <c:v>3013.18</c:v>
                </c:pt>
                <c:pt idx="22662">
                  <c:v>3013.2</c:v>
                </c:pt>
                <c:pt idx="22663">
                  <c:v>3013.22</c:v>
                </c:pt>
                <c:pt idx="22664">
                  <c:v>3013.24</c:v>
                </c:pt>
                <c:pt idx="22665">
                  <c:v>3013.2599999999998</c:v>
                </c:pt>
                <c:pt idx="22666">
                  <c:v>3013.2799999999997</c:v>
                </c:pt>
                <c:pt idx="22667">
                  <c:v>3013.3</c:v>
                </c:pt>
                <c:pt idx="22668">
                  <c:v>3013.32</c:v>
                </c:pt>
                <c:pt idx="22669">
                  <c:v>3013.34</c:v>
                </c:pt>
                <c:pt idx="22670">
                  <c:v>3013.36</c:v>
                </c:pt>
                <c:pt idx="22671">
                  <c:v>3013.38</c:v>
                </c:pt>
                <c:pt idx="22672">
                  <c:v>3013.4</c:v>
                </c:pt>
                <c:pt idx="22673">
                  <c:v>3013.42</c:v>
                </c:pt>
                <c:pt idx="22674">
                  <c:v>3013.44</c:v>
                </c:pt>
                <c:pt idx="22675">
                  <c:v>3013.46</c:v>
                </c:pt>
                <c:pt idx="22676">
                  <c:v>3013.48</c:v>
                </c:pt>
                <c:pt idx="22677">
                  <c:v>3013.5</c:v>
                </c:pt>
                <c:pt idx="22678">
                  <c:v>3013.52</c:v>
                </c:pt>
                <c:pt idx="22679">
                  <c:v>3013.54</c:v>
                </c:pt>
                <c:pt idx="22680">
                  <c:v>3013.56</c:v>
                </c:pt>
                <c:pt idx="22681">
                  <c:v>3013.58</c:v>
                </c:pt>
                <c:pt idx="22682">
                  <c:v>3013.6</c:v>
                </c:pt>
                <c:pt idx="22683">
                  <c:v>3013.62</c:v>
                </c:pt>
                <c:pt idx="22684">
                  <c:v>3013.64</c:v>
                </c:pt>
                <c:pt idx="22685">
                  <c:v>3013.66</c:v>
                </c:pt>
                <c:pt idx="22686">
                  <c:v>3013.68</c:v>
                </c:pt>
                <c:pt idx="22687">
                  <c:v>3013.7</c:v>
                </c:pt>
                <c:pt idx="22688">
                  <c:v>3013.72</c:v>
                </c:pt>
                <c:pt idx="22689">
                  <c:v>3013.74</c:v>
                </c:pt>
                <c:pt idx="22690">
                  <c:v>3013.7599999999998</c:v>
                </c:pt>
                <c:pt idx="22691">
                  <c:v>3013.7799999999997</c:v>
                </c:pt>
                <c:pt idx="22692">
                  <c:v>3013.8</c:v>
                </c:pt>
                <c:pt idx="22693">
                  <c:v>3013.82</c:v>
                </c:pt>
                <c:pt idx="22694">
                  <c:v>3013.84</c:v>
                </c:pt>
                <c:pt idx="22695">
                  <c:v>3013.86</c:v>
                </c:pt>
                <c:pt idx="22696">
                  <c:v>3013.88</c:v>
                </c:pt>
                <c:pt idx="22697">
                  <c:v>3013.9</c:v>
                </c:pt>
                <c:pt idx="22698">
                  <c:v>3013.92</c:v>
                </c:pt>
                <c:pt idx="22699">
                  <c:v>3013.94</c:v>
                </c:pt>
                <c:pt idx="22700">
                  <c:v>3013.96</c:v>
                </c:pt>
                <c:pt idx="22701">
                  <c:v>3013.98</c:v>
                </c:pt>
                <c:pt idx="22702">
                  <c:v>3014</c:v>
                </c:pt>
                <c:pt idx="22703">
                  <c:v>3014.02</c:v>
                </c:pt>
                <c:pt idx="22704">
                  <c:v>3014.04</c:v>
                </c:pt>
                <c:pt idx="22705">
                  <c:v>3014.06</c:v>
                </c:pt>
                <c:pt idx="22706">
                  <c:v>3014.08</c:v>
                </c:pt>
                <c:pt idx="22707">
                  <c:v>3014.1</c:v>
                </c:pt>
                <c:pt idx="22708">
                  <c:v>3014.12</c:v>
                </c:pt>
                <c:pt idx="22709">
                  <c:v>3014.14</c:v>
                </c:pt>
                <c:pt idx="22710">
                  <c:v>3014.16</c:v>
                </c:pt>
                <c:pt idx="22711">
                  <c:v>3014.18</c:v>
                </c:pt>
                <c:pt idx="22712">
                  <c:v>3014.2</c:v>
                </c:pt>
                <c:pt idx="22713">
                  <c:v>3014.22</c:v>
                </c:pt>
                <c:pt idx="22714">
                  <c:v>3014.24</c:v>
                </c:pt>
                <c:pt idx="22715">
                  <c:v>3014.2599999999998</c:v>
                </c:pt>
                <c:pt idx="22716">
                  <c:v>3014.2799999999997</c:v>
                </c:pt>
                <c:pt idx="22717">
                  <c:v>3014.3</c:v>
                </c:pt>
                <c:pt idx="22718">
                  <c:v>3014.32</c:v>
                </c:pt>
                <c:pt idx="22719">
                  <c:v>3014.34</c:v>
                </c:pt>
                <c:pt idx="22720">
                  <c:v>3014.36</c:v>
                </c:pt>
                <c:pt idx="22721">
                  <c:v>3014.38</c:v>
                </c:pt>
                <c:pt idx="22722">
                  <c:v>3014.4</c:v>
                </c:pt>
                <c:pt idx="22723">
                  <c:v>3014.42</c:v>
                </c:pt>
                <c:pt idx="22724">
                  <c:v>3014.44</c:v>
                </c:pt>
                <c:pt idx="22725">
                  <c:v>3014.46</c:v>
                </c:pt>
                <c:pt idx="22726">
                  <c:v>3014.48</c:v>
                </c:pt>
                <c:pt idx="22727">
                  <c:v>3014.5</c:v>
                </c:pt>
                <c:pt idx="22728">
                  <c:v>3014.52</c:v>
                </c:pt>
                <c:pt idx="22729">
                  <c:v>3014.54</c:v>
                </c:pt>
                <c:pt idx="22730">
                  <c:v>3014.56</c:v>
                </c:pt>
                <c:pt idx="22731">
                  <c:v>3014.58</c:v>
                </c:pt>
                <c:pt idx="22732">
                  <c:v>3014.6</c:v>
                </c:pt>
                <c:pt idx="22733">
                  <c:v>3014.62</c:v>
                </c:pt>
                <c:pt idx="22734">
                  <c:v>3014.64</c:v>
                </c:pt>
                <c:pt idx="22735">
                  <c:v>3014.66</c:v>
                </c:pt>
                <c:pt idx="22736">
                  <c:v>3014.68</c:v>
                </c:pt>
                <c:pt idx="22737">
                  <c:v>3014.7</c:v>
                </c:pt>
                <c:pt idx="22738">
                  <c:v>3014.72</c:v>
                </c:pt>
                <c:pt idx="22739">
                  <c:v>3014.74</c:v>
                </c:pt>
                <c:pt idx="22740">
                  <c:v>3014.7599999999998</c:v>
                </c:pt>
                <c:pt idx="22741">
                  <c:v>3014.7799999999997</c:v>
                </c:pt>
                <c:pt idx="22742">
                  <c:v>3014.8</c:v>
                </c:pt>
                <c:pt idx="22743">
                  <c:v>3014.82</c:v>
                </c:pt>
                <c:pt idx="22744">
                  <c:v>3014.84</c:v>
                </c:pt>
                <c:pt idx="22745">
                  <c:v>3014.86</c:v>
                </c:pt>
                <c:pt idx="22746">
                  <c:v>3014.88</c:v>
                </c:pt>
                <c:pt idx="22747">
                  <c:v>3014.9</c:v>
                </c:pt>
                <c:pt idx="22748">
                  <c:v>3014.92</c:v>
                </c:pt>
                <c:pt idx="22749">
                  <c:v>3014.94</c:v>
                </c:pt>
                <c:pt idx="22750">
                  <c:v>3014.96</c:v>
                </c:pt>
                <c:pt idx="22751">
                  <c:v>3014.98</c:v>
                </c:pt>
                <c:pt idx="22752">
                  <c:v>3015</c:v>
                </c:pt>
                <c:pt idx="22753">
                  <c:v>3015.02</c:v>
                </c:pt>
                <c:pt idx="22754">
                  <c:v>3015.04</c:v>
                </c:pt>
                <c:pt idx="22755">
                  <c:v>3015.06</c:v>
                </c:pt>
                <c:pt idx="22756">
                  <c:v>3015.08</c:v>
                </c:pt>
                <c:pt idx="22757">
                  <c:v>3015.1</c:v>
                </c:pt>
                <c:pt idx="22758">
                  <c:v>3015.12</c:v>
                </c:pt>
                <c:pt idx="22759">
                  <c:v>3015.14</c:v>
                </c:pt>
                <c:pt idx="22760">
                  <c:v>3015.16</c:v>
                </c:pt>
                <c:pt idx="22761">
                  <c:v>3015.18</c:v>
                </c:pt>
                <c:pt idx="22762">
                  <c:v>3015.2</c:v>
                </c:pt>
                <c:pt idx="22763">
                  <c:v>3015.22</c:v>
                </c:pt>
                <c:pt idx="22764">
                  <c:v>3015.24</c:v>
                </c:pt>
                <c:pt idx="22765">
                  <c:v>3015.2599999999998</c:v>
                </c:pt>
                <c:pt idx="22766">
                  <c:v>3015.2799999999997</c:v>
                </c:pt>
                <c:pt idx="22767">
                  <c:v>3015.3</c:v>
                </c:pt>
                <c:pt idx="22768">
                  <c:v>3015.32</c:v>
                </c:pt>
                <c:pt idx="22769">
                  <c:v>3015.34</c:v>
                </c:pt>
                <c:pt idx="22770">
                  <c:v>3015.36</c:v>
                </c:pt>
                <c:pt idx="22771">
                  <c:v>3015.38</c:v>
                </c:pt>
                <c:pt idx="22772">
                  <c:v>3015.4</c:v>
                </c:pt>
                <c:pt idx="22773">
                  <c:v>3015.42</c:v>
                </c:pt>
                <c:pt idx="22774">
                  <c:v>3015.44</c:v>
                </c:pt>
                <c:pt idx="22775">
                  <c:v>3015.46</c:v>
                </c:pt>
                <c:pt idx="22776">
                  <c:v>3015.48</c:v>
                </c:pt>
                <c:pt idx="22777">
                  <c:v>3015.5</c:v>
                </c:pt>
                <c:pt idx="22778">
                  <c:v>3015.52</c:v>
                </c:pt>
                <c:pt idx="22779">
                  <c:v>3015.54</c:v>
                </c:pt>
                <c:pt idx="22780">
                  <c:v>3015.56</c:v>
                </c:pt>
                <c:pt idx="22781">
                  <c:v>3015.58</c:v>
                </c:pt>
                <c:pt idx="22782">
                  <c:v>3015.6</c:v>
                </c:pt>
                <c:pt idx="22783">
                  <c:v>3015.62</c:v>
                </c:pt>
                <c:pt idx="22784">
                  <c:v>3015.64</c:v>
                </c:pt>
                <c:pt idx="22785">
                  <c:v>3015.66</c:v>
                </c:pt>
                <c:pt idx="22786">
                  <c:v>3015.68</c:v>
                </c:pt>
                <c:pt idx="22787">
                  <c:v>3015.7</c:v>
                </c:pt>
                <c:pt idx="22788">
                  <c:v>3015.72</c:v>
                </c:pt>
                <c:pt idx="22789">
                  <c:v>3015.74</c:v>
                </c:pt>
                <c:pt idx="22790">
                  <c:v>3015.7599999999998</c:v>
                </c:pt>
                <c:pt idx="22791">
                  <c:v>3015.7799999999997</c:v>
                </c:pt>
                <c:pt idx="22792">
                  <c:v>3015.8</c:v>
                </c:pt>
                <c:pt idx="22793">
                  <c:v>3015.82</c:v>
                </c:pt>
                <c:pt idx="22794">
                  <c:v>3015.84</c:v>
                </c:pt>
                <c:pt idx="22795">
                  <c:v>3015.86</c:v>
                </c:pt>
                <c:pt idx="22796">
                  <c:v>3015.88</c:v>
                </c:pt>
                <c:pt idx="22797">
                  <c:v>3015.9</c:v>
                </c:pt>
                <c:pt idx="22798">
                  <c:v>3015.92</c:v>
                </c:pt>
                <c:pt idx="22799">
                  <c:v>3015.94</c:v>
                </c:pt>
                <c:pt idx="22800">
                  <c:v>3015.96</c:v>
                </c:pt>
                <c:pt idx="22801">
                  <c:v>3015.98</c:v>
                </c:pt>
                <c:pt idx="22802">
                  <c:v>3016</c:v>
                </c:pt>
                <c:pt idx="22803">
                  <c:v>3016.02</c:v>
                </c:pt>
                <c:pt idx="22804">
                  <c:v>3016.04</c:v>
                </c:pt>
                <c:pt idx="22805">
                  <c:v>3016.06</c:v>
                </c:pt>
                <c:pt idx="22806">
                  <c:v>3016.08</c:v>
                </c:pt>
                <c:pt idx="22807">
                  <c:v>3016.1</c:v>
                </c:pt>
                <c:pt idx="22808">
                  <c:v>3016.12</c:v>
                </c:pt>
                <c:pt idx="22809">
                  <c:v>3016.14</c:v>
                </c:pt>
                <c:pt idx="22810">
                  <c:v>3016.16</c:v>
                </c:pt>
                <c:pt idx="22811">
                  <c:v>3016.18</c:v>
                </c:pt>
                <c:pt idx="22812">
                  <c:v>3016.2</c:v>
                </c:pt>
                <c:pt idx="22813">
                  <c:v>3016.22</c:v>
                </c:pt>
                <c:pt idx="22814">
                  <c:v>3016.24</c:v>
                </c:pt>
                <c:pt idx="22815">
                  <c:v>3016.2599999999998</c:v>
                </c:pt>
                <c:pt idx="22816">
                  <c:v>3016.2799999999997</c:v>
                </c:pt>
                <c:pt idx="22817">
                  <c:v>3016.3</c:v>
                </c:pt>
                <c:pt idx="22818">
                  <c:v>3016.32</c:v>
                </c:pt>
                <c:pt idx="22819">
                  <c:v>3016.34</c:v>
                </c:pt>
                <c:pt idx="22820">
                  <c:v>3016.36</c:v>
                </c:pt>
                <c:pt idx="22821">
                  <c:v>3016.38</c:v>
                </c:pt>
                <c:pt idx="22822">
                  <c:v>3016.4</c:v>
                </c:pt>
                <c:pt idx="22823">
                  <c:v>3016.42</c:v>
                </c:pt>
                <c:pt idx="22824">
                  <c:v>3016.44</c:v>
                </c:pt>
                <c:pt idx="22825">
                  <c:v>3016.46</c:v>
                </c:pt>
                <c:pt idx="22826">
                  <c:v>3016.48</c:v>
                </c:pt>
                <c:pt idx="22827">
                  <c:v>3016.5</c:v>
                </c:pt>
                <c:pt idx="22828">
                  <c:v>3016.52</c:v>
                </c:pt>
                <c:pt idx="22829">
                  <c:v>3016.54</c:v>
                </c:pt>
                <c:pt idx="22830">
                  <c:v>3016.56</c:v>
                </c:pt>
                <c:pt idx="22831">
                  <c:v>3016.58</c:v>
                </c:pt>
                <c:pt idx="22832">
                  <c:v>3016.6</c:v>
                </c:pt>
                <c:pt idx="22833">
                  <c:v>3016.62</c:v>
                </c:pt>
                <c:pt idx="22834">
                  <c:v>3016.64</c:v>
                </c:pt>
                <c:pt idx="22835">
                  <c:v>3016.66</c:v>
                </c:pt>
                <c:pt idx="22836">
                  <c:v>3016.68</c:v>
                </c:pt>
                <c:pt idx="22837">
                  <c:v>3016.7</c:v>
                </c:pt>
                <c:pt idx="22838">
                  <c:v>3016.72</c:v>
                </c:pt>
                <c:pt idx="22839">
                  <c:v>3016.74</c:v>
                </c:pt>
                <c:pt idx="22840">
                  <c:v>3016.7599999999998</c:v>
                </c:pt>
                <c:pt idx="22841">
                  <c:v>3016.7799999999997</c:v>
                </c:pt>
                <c:pt idx="22842">
                  <c:v>3016.8</c:v>
                </c:pt>
                <c:pt idx="22843">
                  <c:v>3016.82</c:v>
                </c:pt>
                <c:pt idx="22844">
                  <c:v>3016.84</c:v>
                </c:pt>
                <c:pt idx="22845">
                  <c:v>3016.86</c:v>
                </c:pt>
                <c:pt idx="22846">
                  <c:v>3016.88</c:v>
                </c:pt>
                <c:pt idx="22847">
                  <c:v>3016.9</c:v>
                </c:pt>
                <c:pt idx="22848">
                  <c:v>3016.92</c:v>
                </c:pt>
                <c:pt idx="22849">
                  <c:v>3016.94</c:v>
                </c:pt>
                <c:pt idx="22850">
                  <c:v>3016.96</c:v>
                </c:pt>
                <c:pt idx="22851">
                  <c:v>3016.98</c:v>
                </c:pt>
                <c:pt idx="22852">
                  <c:v>3017</c:v>
                </c:pt>
                <c:pt idx="22853">
                  <c:v>3017.02</c:v>
                </c:pt>
                <c:pt idx="22854">
                  <c:v>3017.04</c:v>
                </c:pt>
                <c:pt idx="22855">
                  <c:v>3017.06</c:v>
                </c:pt>
                <c:pt idx="22856">
                  <c:v>3017.08</c:v>
                </c:pt>
                <c:pt idx="22857">
                  <c:v>3017.1</c:v>
                </c:pt>
                <c:pt idx="22858">
                  <c:v>3017.12</c:v>
                </c:pt>
                <c:pt idx="22859">
                  <c:v>3017.14</c:v>
                </c:pt>
                <c:pt idx="22860">
                  <c:v>3017.16</c:v>
                </c:pt>
                <c:pt idx="22861">
                  <c:v>3017.18</c:v>
                </c:pt>
                <c:pt idx="22862">
                  <c:v>3017.2</c:v>
                </c:pt>
                <c:pt idx="22863">
                  <c:v>3017.22</c:v>
                </c:pt>
                <c:pt idx="22864">
                  <c:v>3017.24</c:v>
                </c:pt>
                <c:pt idx="22865">
                  <c:v>3017.2599999999998</c:v>
                </c:pt>
                <c:pt idx="22866">
                  <c:v>3017.2799999999997</c:v>
                </c:pt>
                <c:pt idx="22867">
                  <c:v>3017.3</c:v>
                </c:pt>
                <c:pt idx="22868">
                  <c:v>3017.32</c:v>
                </c:pt>
                <c:pt idx="22869">
                  <c:v>3017.34</c:v>
                </c:pt>
                <c:pt idx="22870">
                  <c:v>3017.36</c:v>
                </c:pt>
                <c:pt idx="22871">
                  <c:v>3017.38</c:v>
                </c:pt>
                <c:pt idx="22872">
                  <c:v>3017.4</c:v>
                </c:pt>
                <c:pt idx="22873">
                  <c:v>3017.42</c:v>
                </c:pt>
                <c:pt idx="22874">
                  <c:v>3017.44</c:v>
                </c:pt>
                <c:pt idx="22875">
                  <c:v>3017.46</c:v>
                </c:pt>
                <c:pt idx="22876">
                  <c:v>3017.48</c:v>
                </c:pt>
                <c:pt idx="22877">
                  <c:v>3017.5</c:v>
                </c:pt>
                <c:pt idx="22878">
                  <c:v>3017.52</c:v>
                </c:pt>
                <c:pt idx="22879">
                  <c:v>3017.54</c:v>
                </c:pt>
                <c:pt idx="22880">
                  <c:v>3017.56</c:v>
                </c:pt>
                <c:pt idx="22881">
                  <c:v>3017.58</c:v>
                </c:pt>
                <c:pt idx="22882">
                  <c:v>3017.6</c:v>
                </c:pt>
                <c:pt idx="22883">
                  <c:v>3017.62</c:v>
                </c:pt>
                <c:pt idx="22884">
                  <c:v>3017.64</c:v>
                </c:pt>
                <c:pt idx="22885">
                  <c:v>3017.66</c:v>
                </c:pt>
                <c:pt idx="22886">
                  <c:v>3017.68</c:v>
                </c:pt>
                <c:pt idx="22887">
                  <c:v>3017.7</c:v>
                </c:pt>
                <c:pt idx="22888">
                  <c:v>3017.72</c:v>
                </c:pt>
                <c:pt idx="22889">
                  <c:v>3017.74</c:v>
                </c:pt>
                <c:pt idx="22890">
                  <c:v>3017.7599999999998</c:v>
                </c:pt>
                <c:pt idx="22891">
                  <c:v>3017.7799999999997</c:v>
                </c:pt>
                <c:pt idx="22892">
                  <c:v>3017.8</c:v>
                </c:pt>
                <c:pt idx="22893">
                  <c:v>3017.82</c:v>
                </c:pt>
                <c:pt idx="22894">
                  <c:v>3017.84</c:v>
                </c:pt>
                <c:pt idx="22895">
                  <c:v>3017.86</c:v>
                </c:pt>
                <c:pt idx="22896">
                  <c:v>3017.88</c:v>
                </c:pt>
                <c:pt idx="22897">
                  <c:v>3017.9</c:v>
                </c:pt>
                <c:pt idx="22898">
                  <c:v>3017.92</c:v>
                </c:pt>
                <c:pt idx="22899">
                  <c:v>3017.94</c:v>
                </c:pt>
                <c:pt idx="22900">
                  <c:v>3017.96</c:v>
                </c:pt>
                <c:pt idx="22901">
                  <c:v>3017.98</c:v>
                </c:pt>
                <c:pt idx="22902">
                  <c:v>3018</c:v>
                </c:pt>
                <c:pt idx="22903">
                  <c:v>3018.02</c:v>
                </c:pt>
                <c:pt idx="22904">
                  <c:v>3018.04</c:v>
                </c:pt>
                <c:pt idx="22905">
                  <c:v>3018.06</c:v>
                </c:pt>
                <c:pt idx="22906">
                  <c:v>3018.08</c:v>
                </c:pt>
                <c:pt idx="22907">
                  <c:v>3018.1</c:v>
                </c:pt>
                <c:pt idx="22908">
                  <c:v>3018.12</c:v>
                </c:pt>
                <c:pt idx="22909">
                  <c:v>3018.14</c:v>
                </c:pt>
                <c:pt idx="22910">
                  <c:v>3018.16</c:v>
                </c:pt>
                <c:pt idx="22911">
                  <c:v>3018.18</c:v>
                </c:pt>
                <c:pt idx="22912">
                  <c:v>3018.2</c:v>
                </c:pt>
                <c:pt idx="22913">
                  <c:v>3018.22</c:v>
                </c:pt>
                <c:pt idx="22914">
                  <c:v>3018.24</c:v>
                </c:pt>
                <c:pt idx="22915">
                  <c:v>3018.2599999999998</c:v>
                </c:pt>
                <c:pt idx="22916">
                  <c:v>3018.2799999999997</c:v>
                </c:pt>
                <c:pt idx="22917">
                  <c:v>3018.3</c:v>
                </c:pt>
                <c:pt idx="22918">
                  <c:v>3018.32</c:v>
                </c:pt>
                <c:pt idx="22919">
                  <c:v>3018.34</c:v>
                </c:pt>
                <c:pt idx="22920">
                  <c:v>3018.36</c:v>
                </c:pt>
                <c:pt idx="22921">
                  <c:v>3018.38</c:v>
                </c:pt>
                <c:pt idx="22922">
                  <c:v>3018.4</c:v>
                </c:pt>
                <c:pt idx="22923">
                  <c:v>3018.42</c:v>
                </c:pt>
                <c:pt idx="22924">
                  <c:v>3018.44</c:v>
                </c:pt>
                <c:pt idx="22925">
                  <c:v>3018.46</c:v>
                </c:pt>
                <c:pt idx="22926">
                  <c:v>3018.48</c:v>
                </c:pt>
                <c:pt idx="22927">
                  <c:v>3018.5</c:v>
                </c:pt>
                <c:pt idx="22928">
                  <c:v>3018.52</c:v>
                </c:pt>
                <c:pt idx="22929">
                  <c:v>3018.54</c:v>
                </c:pt>
                <c:pt idx="22930">
                  <c:v>3018.56</c:v>
                </c:pt>
                <c:pt idx="22931">
                  <c:v>3018.58</c:v>
                </c:pt>
                <c:pt idx="22932">
                  <c:v>3018.6</c:v>
                </c:pt>
                <c:pt idx="22933">
                  <c:v>3018.62</c:v>
                </c:pt>
                <c:pt idx="22934">
                  <c:v>3018.64</c:v>
                </c:pt>
                <c:pt idx="22935">
                  <c:v>3018.66</c:v>
                </c:pt>
                <c:pt idx="22936">
                  <c:v>3018.68</c:v>
                </c:pt>
                <c:pt idx="22937">
                  <c:v>3018.7</c:v>
                </c:pt>
                <c:pt idx="22938">
                  <c:v>3018.72</c:v>
                </c:pt>
                <c:pt idx="22939">
                  <c:v>3018.74</c:v>
                </c:pt>
                <c:pt idx="22940">
                  <c:v>3018.7599999999998</c:v>
                </c:pt>
                <c:pt idx="22941">
                  <c:v>3018.7799999999997</c:v>
                </c:pt>
                <c:pt idx="22942">
                  <c:v>3018.8</c:v>
                </c:pt>
                <c:pt idx="22943">
                  <c:v>3018.82</c:v>
                </c:pt>
                <c:pt idx="22944">
                  <c:v>3018.84</c:v>
                </c:pt>
                <c:pt idx="22945">
                  <c:v>3018.86</c:v>
                </c:pt>
                <c:pt idx="22946">
                  <c:v>3018.88</c:v>
                </c:pt>
                <c:pt idx="22947">
                  <c:v>3018.9</c:v>
                </c:pt>
                <c:pt idx="22948">
                  <c:v>3018.92</c:v>
                </c:pt>
                <c:pt idx="22949">
                  <c:v>3018.94</c:v>
                </c:pt>
                <c:pt idx="22950">
                  <c:v>3018.96</c:v>
                </c:pt>
                <c:pt idx="22951">
                  <c:v>3018.98</c:v>
                </c:pt>
                <c:pt idx="22952">
                  <c:v>3019</c:v>
                </c:pt>
                <c:pt idx="22953">
                  <c:v>3019.02</c:v>
                </c:pt>
                <c:pt idx="22954">
                  <c:v>3019.04</c:v>
                </c:pt>
                <c:pt idx="22955">
                  <c:v>3019.06</c:v>
                </c:pt>
                <c:pt idx="22956">
                  <c:v>3019.08</c:v>
                </c:pt>
                <c:pt idx="22957">
                  <c:v>3019.1</c:v>
                </c:pt>
                <c:pt idx="22958">
                  <c:v>3019.12</c:v>
                </c:pt>
                <c:pt idx="22959">
                  <c:v>3019.14</c:v>
                </c:pt>
                <c:pt idx="22960">
                  <c:v>3019.16</c:v>
                </c:pt>
                <c:pt idx="22961">
                  <c:v>3019.18</c:v>
                </c:pt>
                <c:pt idx="22962">
                  <c:v>3019.2</c:v>
                </c:pt>
                <c:pt idx="22963">
                  <c:v>3019.22</c:v>
                </c:pt>
                <c:pt idx="22964">
                  <c:v>3019.24</c:v>
                </c:pt>
                <c:pt idx="22965">
                  <c:v>3019.2599999999998</c:v>
                </c:pt>
                <c:pt idx="22966">
                  <c:v>3019.2799999999997</c:v>
                </c:pt>
                <c:pt idx="22967">
                  <c:v>3019.3</c:v>
                </c:pt>
                <c:pt idx="22968">
                  <c:v>3019.32</c:v>
                </c:pt>
                <c:pt idx="22969">
                  <c:v>3019.34</c:v>
                </c:pt>
                <c:pt idx="22970">
                  <c:v>3019.36</c:v>
                </c:pt>
                <c:pt idx="22971">
                  <c:v>3019.38</c:v>
                </c:pt>
                <c:pt idx="22972">
                  <c:v>3019.4</c:v>
                </c:pt>
                <c:pt idx="22973">
                  <c:v>3019.42</c:v>
                </c:pt>
                <c:pt idx="22974">
                  <c:v>3019.44</c:v>
                </c:pt>
                <c:pt idx="22975">
                  <c:v>3019.46</c:v>
                </c:pt>
                <c:pt idx="22976">
                  <c:v>3019.48</c:v>
                </c:pt>
                <c:pt idx="22977">
                  <c:v>3019.5</c:v>
                </c:pt>
                <c:pt idx="22978">
                  <c:v>3019.52</c:v>
                </c:pt>
                <c:pt idx="22979">
                  <c:v>3019.54</c:v>
                </c:pt>
                <c:pt idx="22980">
                  <c:v>3019.56</c:v>
                </c:pt>
                <c:pt idx="22981">
                  <c:v>3019.58</c:v>
                </c:pt>
                <c:pt idx="22982">
                  <c:v>3019.6</c:v>
                </c:pt>
                <c:pt idx="22983">
                  <c:v>3019.62</c:v>
                </c:pt>
                <c:pt idx="22984">
                  <c:v>3019.64</c:v>
                </c:pt>
                <c:pt idx="22985">
                  <c:v>3019.66</c:v>
                </c:pt>
                <c:pt idx="22986">
                  <c:v>3019.68</c:v>
                </c:pt>
                <c:pt idx="22987">
                  <c:v>3019.7</c:v>
                </c:pt>
                <c:pt idx="22988">
                  <c:v>3019.72</c:v>
                </c:pt>
                <c:pt idx="22989">
                  <c:v>3019.74</c:v>
                </c:pt>
                <c:pt idx="22990">
                  <c:v>3019.7599999999998</c:v>
                </c:pt>
                <c:pt idx="22991">
                  <c:v>3019.7799999999997</c:v>
                </c:pt>
                <c:pt idx="22992">
                  <c:v>3019.8</c:v>
                </c:pt>
                <c:pt idx="22993">
                  <c:v>3019.82</c:v>
                </c:pt>
                <c:pt idx="22994">
                  <c:v>3019.84</c:v>
                </c:pt>
                <c:pt idx="22995">
                  <c:v>3019.86</c:v>
                </c:pt>
                <c:pt idx="22996">
                  <c:v>3019.88</c:v>
                </c:pt>
                <c:pt idx="22997">
                  <c:v>3019.9</c:v>
                </c:pt>
                <c:pt idx="22998">
                  <c:v>3019.92</c:v>
                </c:pt>
                <c:pt idx="22999">
                  <c:v>3019.94</c:v>
                </c:pt>
                <c:pt idx="23000">
                  <c:v>3019.96</c:v>
                </c:pt>
                <c:pt idx="23001">
                  <c:v>3019.98</c:v>
                </c:pt>
                <c:pt idx="23002">
                  <c:v>3020</c:v>
                </c:pt>
                <c:pt idx="23003">
                  <c:v>3020.02</c:v>
                </c:pt>
                <c:pt idx="23004">
                  <c:v>3020.04</c:v>
                </c:pt>
                <c:pt idx="23005">
                  <c:v>3020.06</c:v>
                </c:pt>
                <c:pt idx="23006">
                  <c:v>3020.08</c:v>
                </c:pt>
                <c:pt idx="23007">
                  <c:v>3020.1</c:v>
                </c:pt>
                <c:pt idx="23008">
                  <c:v>3020.12</c:v>
                </c:pt>
                <c:pt idx="23009">
                  <c:v>3020.14</c:v>
                </c:pt>
                <c:pt idx="23010">
                  <c:v>3020.16</c:v>
                </c:pt>
                <c:pt idx="23011">
                  <c:v>3020.18</c:v>
                </c:pt>
                <c:pt idx="23012">
                  <c:v>3020.2</c:v>
                </c:pt>
                <c:pt idx="23013">
                  <c:v>3020.22</c:v>
                </c:pt>
                <c:pt idx="23014">
                  <c:v>3020.24</c:v>
                </c:pt>
                <c:pt idx="23015">
                  <c:v>3020.2599999999998</c:v>
                </c:pt>
                <c:pt idx="23016">
                  <c:v>3020.2799999999997</c:v>
                </c:pt>
                <c:pt idx="23017">
                  <c:v>3020.3</c:v>
                </c:pt>
                <c:pt idx="23018">
                  <c:v>3020.32</c:v>
                </c:pt>
                <c:pt idx="23019">
                  <c:v>3020.34</c:v>
                </c:pt>
                <c:pt idx="23020">
                  <c:v>3020.36</c:v>
                </c:pt>
                <c:pt idx="23021">
                  <c:v>3020.38</c:v>
                </c:pt>
                <c:pt idx="23022">
                  <c:v>3020.4</c:v>
                </c:pt>
                <c:pt idx="23023">
                  <c:v>3020.42</c:v>
                </c:pt>
                <c:pt idx="23024">
                  <c:v>3020.44</c:v>
                </c:pt>
                <c:pt idx="23025">
                  <c:v>3020.46</c:v>
                </c:pt>
                <c:pt idx="23026">
                  <c:v>3020.48</c:v>
                </c:pt>
                <c:pt idx="23027">
                  <c:v>3020.5</c:v>
                </c:pt>
                <c:pt idx="23028">
                  <c:v>3020.52</c:v>
                </c:pt>
                <c:pt idx="23029">
                  <c:v>3020.54</c:v>
                </c:pt>
                <c:pt idx="23030">
                  <c:v>3020.56</c:v>
                </c:pt>
                <c:pt idx="23031">
                  <c:v>3020.58</c:v>
                </c:pt>
                <c:pt idx="23032">
                  <c:v>3020.6</c:v>
                </c:pt>
                <c:pt idx="23033">
                  <c:v>3020.62</c:v>
                </c:pt>
                <c:pt idx="23034">
                  <c:v>3020.64</c:v>
                </c:pt>
                <c:pt idx="23035">
                  <c:v>3020.66</c:v>
                </c:pt>
                <c:pt idx="23036">
                  <c:v>3020.68</c:v>
                </c:pt>
                <c:pt idx="23037">
                  <c:v>3020.7</c:v>
                </c:pt>
                <c:pt idx="23038">
                  <c:v>3020.72</c:v>
                </c:pt>
                <c:pt idx="23039">
                  <c:v>3020.74</c:v>
                </c:pt>
                <c:pt idx="23040">
                  <c:v>3020.7599999999998</c:v>
                </c:pt>
                <c:pt idx="23041">
                  <c:v>3020.7799999999997</c:v>
                </c:pt>
                <c:pt idx="23042">
                  <c:v>3020.8</c:v>
                </c:pt>
                <c:pt idx="23043">
                  <c:v>3020.82</c:v>
                </c:pt>
                <c:pt idx="23044">
                  <c:v>3020.84</c:v>
                </c:pt>
                <c:pt idx="23045">
                  <c:v>3020.86</c:v>
                </c:pt>
                <c:pt idx="23046">
                  <c:v>3020.88</c:v>
                </c:pt>
                <c:pt idx="23047">
                  <c:v>3020.9</c:v>
                </c:pt>
                <c:pt idx="23048">
                  <c:v>3020.92</c:v>
                </c:pt>
                <c:pt idx="23049">
                  <c:v>3020.94</c:v>
                </c:pt>
                <c:pt idx="23050">
                  <c:v>3020.96</c:v>
                </c:pt>
                <c:pt idx="23051">
                  <c:v>3020.98</c:v>
                </c:pt>
                <c:pt idx="23052">
                  <c:v>3021</c:v>
                </c:pt>
                <c:pt idx="23053">
                  <c:v>3021.02</c:v>
                </c:pt>
                <c:pt idx="23054">
                  <c:v>3021.04</c:v>
                </c:pt>
                <c:pt idx="23055">
                  <c:v>3021.06</c:v>
                </c:pt>
                <c:pt idx="23056">
                  <c:v>3021.08</c:v>
                </c:pt>
                <c:pt idx="23057">
                  <c:v>3021.1</c:v>
                </c:pt>
                <c:pt idx="23058">
                  <c:v>3021.12</c:v>
                </c:pt>
                <c:pt idx="23059">
                  <c:v>3021.14</c:v>
                </c:pt>
                <c:pt idx="23060">
                  <c:v>3021.16</c:v>
                </c:pt>
                <c:pt idx="23061">
                  <c:v>3021.18</c:v>
                </c:pt>
                <c:pt idx="23062">
                  <c:v>3021.2</c:v>
                </c:pt>
                <c:pt idx="23063">
                  <c:v>3021.22</c:v>
                </c:pt>
                <c:pt idx="23064">
                  <c:v>3021.24</c:v>
                </c:pt>
                <c:pt idx="23065">
                  <c:v>3021.2599999999998</c:v>
                </c:pt>
                <c:pt idx="23066">
                  <c:v>3021.2799999999997</c:v>
                </c:pt>
                <c:pt idx="23067">
                  <c:v>3021.3</c:v>
                </c:pt>
                <c:pt idx="23068">
                  <c:v>3021.32</c:v>
                </c:pt>
                <c:pt idx="23069">
                  <c:v>3021.34</c:v>
                </c:pt>
                <c:pt idx="23070">
                  <c:v>3021.36</c:v>
                </c:pt>
                <c:pt idx="23071">
                  <c:v>3021.38</c:v>
                </c:pt>
                <c:pt idx="23072">
                  <c:v>3021.4</c:v>
                </c:pt>
                <c:pt idx="23073">
                  <c:v>3021.42</c:v>
                </c:pt>
                <c:pt idx="23074">
                  <c:v>3021.44</c:v>
                </c:pt>
                <c:pt idx="23075">
                  <c:v>3021.46</c:v>
                </c:pt>
                <c:pt idx="23076">
                  <c:v>3021.48</c:v>
                </c:pt>
                <c:pt idx="23077">
                  <c:v>3021.5</c:v>
                </c:pt>
                <c:pt idx="23078">
                  <c:v>3021.52</c:v>
                </c:pt>
                <c:pt idx="23079">
                  <c:v>3021.54</c:v>
                </c:pt>
                <c:pt idx="23080">
                  <c:v>3021.56</c:v>
                </c:pt>
                <c:pt idx="23081">
                  <c:v>3021.58</c:v>
                </c:pt>
                <c:pt idx="23082">
                  <c:v>3021.6</c:v>
                </c:pt>
                <c:pt idx="23083">
                  <c:v>3021.62</c:v>
                </c:pt>
                <c:pt idx="23084">
                  <c:v>3021.64</c:v>
                </c:pt>
                <c:pt idx="23085">
                  <c:v>3021.66</c:v>
                </c:pt>
                <c:pt idx="23086">
                  <c:v>3021.68</c:v>
                </c:pt>
                <c:pt idx="23087">
                  <c:v>3021.7</c:v>
                </c:pt>
                <c:pt idx="23088">
                  <c:v>3021.72</c:v>
                </c:pt>
                <c:pt idx="23089">
                  <c:v>3021.74</c:v>
                </c:pt>
                <c:pt idx="23090">
                  <c:v>3021.7599999999998</c:v>
                </c:pt>
                <c:pt idx="23091">
                  <c:v>3021.7799999999997</c:v>
                </c:pt>
                <c:pt idx="23092">
                  <c:v>3021.8</c:v>
                </c:pt>
                <c:pt idx="23093">
                  <c:v>3021.82</c:v>
                </c:pt>
                <c:pt idx="23094">
                  <c:v>3021.84</c:v>
                </c:pt>
                <c:pt idx="23095">
                  <c:v>3021.86</c:v>
                </c:pt>
                <c:pt idx="23096">
                  <c:v>3021.88</c:v>
                </c:pt>
                <c:pt idx="23097">
                  <c:v>3021.9</c:v>
                </c:pt>
                <c:pt idx="23098">
                  <c:v>3021.92</c:v>
                </c:pt>
                <c:pt idx="23099">
                  <c:v>3021.94</c:v>
                </c:pt>
                <c:pt idx="23100">
                  <c:v>3021.96</c:v>
                </c:pt>
                <c:pt idx="23101">
                  <c:v>3021.98</c:v>
                </c:pt>
                <c:pt idx="23102">
                  <c:v>3022</c:v>
                </c:pt>
                <c:pt idx="23103">
                  <c:v>3022.02</c:v>
                </c:pt>
                <c:pt idx="23104">
                  <c:v>3022.04</c:v>
                </c:pt>
                <c:pt idx="23105">
                  <c:v>3022.06</c:v>
                </c:pt>
                <c:pt idx="23106">
                  <c:v>3022.08</c:v>
                </c:pt>
                <c:pt idx="23107">
                  <c:v>3022.1</c:v>
                </c:pt>
                <c:pt idx="23108">
                  <c:v>3022.12</c:v>
                </c:pt>
                <c:pt idx="23109">
                  <c:v>3022.14</c:v>
                </c:pt>
                <c:pt idx="23110">
                  <c:v>3022.16</c:v>
                </c:pt>
                <c:pt idx="23111">
                  <c:v>3022.18</c:v>
                </c:pt>
                <c:pt idx="23112">
                  <c:v>3022.2</c:v>
                </c:pt>
                <c:pt idx="23113">
                  <c:v>3022.22</c:v>
                </c:pt>
                <c:pt idx="23114">
                  <c:v>3022.24</c:v>
                </c:pt>
                <c:pt idx="23115">
                  <c:v>3022.2599999999998</c:v>
                </c:pt>
                <c:pt idx="23116">
                  <c:v>3022.2799999999997</c:v>
                </c:pt>
                <c:pt idx="23117">
                  <c:v>3022.3</c:v>
                </c:pt>
                <c:pt idx="23118">
                  <c:v>3022.32</c:v>
                </c:pt>
                <c:pt idx="23119">
                  <c:v>3022.34</c:v>
                </c:pt>
                <c:pt idx="23120">
                  <c:v>3022.36</c:v>
                </c:pt>
                <c:pt idx="23121">
                  <c:v>3022.38</c:v>
                </c:pt>
                <c:pt idx="23122">
                  <c:v>3022.4</c:v>
                </c:pt>
                <c:pt idx="23123">
                  <c:v>3022.42</c:v>
                </c:pt>
                <c:pt idx="23124">
                  <c:v>3022.44</c:v>
                </c:pt>
                <c:pt idx="23125">
                  <c:v>3022.46</c:v>
                </c:pt>
                <c:pt idx="23126">
                  <c:v>3022.48</c:v>
                </c:pt>
                <c:pt idx="23127">
                  <c:v>3022.5</c:v>
                </c:pt>
                <c:pt idx="23128">
                  <c:v>3022.52</c:v>
                </c:pt>
                <c:pt idx="23129">
                  <c:v>3022.54</c:v>
                </c:pt>
                <c:pt idx="23130">
                  <c:v>3022.56</c:v>
                </c:pt>
                <c:pt idx="23131">
                  <c:v>3022.58</c:v>
                </c:pt>
                <c:pt idx="23132">
                  <c:v>3022.6</c:v>
                </c:pt>
                <c:pt idx="23133">
                  <c:v>3022.62</c:v>
                </c:pt>
                <c:pt idx="23134">
                  <c:v>3022.64</c:v>
                </c:pt>
                <c:pt idx="23135">
                  <c:v>3022.66</c:v>
                </c:pt>
                <c:pt idx="23136">
                  <c:v>3022.68</c:v>
                </c:pt>
                <c:pt idx="23137">
                  <c:v>3022.7</c:v>
                </c:pt>
                <c:pt idx="23138">
                  <c:v>3022.72</c:v>
                </c:pt>
                <c:pt idx="23139">
                  <c:v>3022.74</c:v>
                </c:pt>
                <c:pt idx="23140">
                  <c:v>3022.7599999999998</c:v>
                </c:pt>
                <c:pt idx="23141">
                  <c:v>3022.7799999999997</c:v>
                </c:pt>
                <c:pt idx="23142">
                  <c:v>3022.8</c:v>
                </c:pt>
                <c:pt idx="23143">
                  <c:v>3022.82</c:v>
                </c:pt>
                <c:pt idx="23144">
                  <c:v>3022.84</c:v>
                </c:pt>
                <c:pt idx="23145">
                  <c:v>3022.86</c:v>
                </c:pt>
                <c:pt idx="23146">
                  <c:v>3022.88</c:v>
                </c:pt>
                <c:pt idx="23147">
                  <c:v>3022.9</c:v>
                </c:pt>
                <c:pt idx="23148">
                  <c:v>3022.92</c:v>
                </c:pt>
                <c:pt idx="23149">
                  <c:v>3022.94</c:v>
                </c:pt>
                <c:pt idx="23150">
                  <c:v>3022.96</c:v>
                </c:pt>
                <c:pt idx="23151">
                  <c:v>3022.98</c:v>
                </c:pt>
                <c:pt idx="23152">
                  <c:v>3023</c:v>
                </c:pt>
                <c:pt idx="23153">
                  <c:v>3023.02</c:v>
                </c:pt>
                <c:pt idx="23154">
                  <c:v>3023.04</c:v>
                </c:pt>
                <c:pt idx="23155">
                  <c:v>3023.06</c:v>
                </c:pt>
                <c:pt idx="23156">
                  <c:v>3023.08</c:v>
                </c:pt>
                <c:pt idx="23157">
                  <c:v>3023.1</c:v>
                </c:pt>
                <c:pt idx="23158">
                  <c:v>3023.12</c:v>
                </c:pt>
                <c:pt idx="23159">
                  <c:v>3023.14</c:v>
                </c:pt>
                <c:pt idx="23160">
                  <c:v>3023.16</c:v>
                </c:pt>
                <c:pt idx="23161">
                  <c:v>3023.18</c:v>
                </c:pt>
                <c:pt idx="23162">
                  <c:v>3023.2</c:v>
                </c:pt>
                <c:pt idx="23163">
                  <c:v>3023.22</c:v>
                </c:pt>
                <c:pt idx="23164">
                  <c:v>3023.24</c:v>
                </c:pt>
                <c:pt idx="23165">
                  <c:v>3023.2599999999998</c:v>
                </c:pt>
                <c:pt idx="23166">
                  <c:v>3023.2799999999997</c:v>
                </c:pt>
                <c:pt idx="23167">
                  <c:v>3023.3</c:v>
                </c:pt>
                <c:pt idx="23168">
                  <c:v>3023.32</c:v>
                </c:pt>
                <c:pt idx="23169">
                  <c:v>3023.34</c:v>
                </c:pt>
                <c:pt idx="23170">
                  <c:v>3023.36</c:v>
                </c:pt>
                <c:pt idx="23171">
                  <c:v>3023.38</c:v>
                </c:pt>
                <c:pt idx="23172">
                  <c:v>3023.4</c:v>
                </c:pt>
                <c:pt idx="23173">
                  <c:v>3023.42</c:v>
                </c:pt>
                <c:pt idx="23174">
                  <c:v>3023.44</c:v>
                </c:pt>
                <c:pt idx="23175">
                  <c:v>3023.46</c:v>
                </c:pt>
                <c:pt idx="23176">
                  <c:v>3023.48</c:v>
                </c:pt>
                <c:pt idx="23177">
                  <c:v>3023.5</c:v>
                </c:pt>
                <c:pt idx="23178">
                  <c:v>3023.52</c:v>
                </c:pt>
                <c:pt idx="23179">
                  <c:v>3023.54</c:v>
                </c:pt>
                <c:pt idx="23180">
                  <c:v>3023.56</c:v>
                </c:pt>
                <c:pt idx="23181">
                  <c:v>3023.58</c:v>
                </c:pt>
                <c:pt idx="23182">
                  <c:v>3023.6</c:v>
                </c:pt>
                <c:pt idx="23183">
                  <c:v>3023.62</c:v>
                </c:pt>
                <c:pt idx="23184">
                  <c:v>3023.64</c:v>
                </c:pt>
                <c:pt idx="23185">
                  <c:v>3023.66</c:v>
                </c:pt>
                <c:pt idx="23186">
                  <c:v>3023.68</c:v>
                </c:pt>
                <c:pt idx="23187">
                  <c:v>3023.7</c:v>
                </c:pt>
                <c:pt idx="23188">
                  <c:v>3023.72</c:v>
                </c:pt>
                <c:pt idx="23189">
                  <c:v>3023.74</c:v>
                </c:pt>
                <c:pt idx="23190">
                  <c:v>3023.7599999999998</c:v>
                </c:pt>
                <c:pt idx="23191">
                  <c:v>3023.7799999999997</c:v>
                </c:pt>
                <c:pt idx="23192">
                  <c:v>3023.8</c:v>
                </c:pt>
                <c:pt idx="23193">
                  <c:v>3023.82</c:v>
                </c:pt>
                <c:pt idx="23194">
                  <c:v>3023.84</c:v>
                </c:pt>
                <c:pt idx="23195">
                  <c:v>3023.86</c:v>
                </c:pt>
                <c:pt idx="23196">
                  <c:v>3023.88</c:v>
                </c:pt>
                <c:pt idx="23197">
                  <c:v>3023.9</c:v>
                </c:pt>
                <c:pt idx="23198">
                  <c:v>3023.92</c:v>
                </c:pt>
                <c:pt idx="23199">
                  <c:v>3023.94</c:v>
                </c:pt>
                <c:pt idx="23200">
                  <c:v>3023.96</c:v>
                </c:pt>
                <c:pt idx="23201">
                  <c:v>3023.98</c:v>
                </c:pt>
                <c:pt idx="23202">
                  <c:v>3024</c:v>
                </c:pt>
                <c:pt idx="23203">
                  <c:v>3024.02</c:v>
                </c:pt>
                <c:pt idx="23204">
                  <c:v>3024.04</c:v>
                </c:pt>
                <c:pt idx="23205">
                  <c:v>3024.06</c:v>
                </c:pt>
                <c:pt idx="23206">
                  <c:v>3024.08</c:v>
                </c:pt>
                <c:pt idx="23207">
                  <c:v>3024.1</c:v>
                </c:pt>
                <c:pt idx="23208">
                  <c:v>3024.12</c:v>
                </c:pt>
                <c:pt idx="23209">
                  <c:v>3024.14</c:v>
                </c:pt>
                <c:pt idx="23210">
                  <c:v>3024.16</c:v>
                </c:pt>
                <c:pt idx="23211">
                  <c:v>3024.18</c:v>
                </c:pt>
                <c:pt idx="23212">
                  <c:v>3024.2</c:v>
                </c:pt>
                <c:pt idx="23213">
                  <c:v>3024.22</c:v>
                </c:pt>
                <c:pt idx="23214">
                  <c:v>3024.24</c:v>
                </c:pt>
                <c:pt idx="23215">
                  <c:v>3024.2599999999998</c:v>
                </c:pt>
                <c:pt idx="23216">
                  <c:v>3024.2799999999997</c:v>
                </c:pt>
                <c:pt idx="23217">
                  <c:v>3024.3</c:v>
                </c:pt>
                <c:pt idx="23218">
                  <c:v>3024.32</c:v>
                </c:pt>
                <c:pt idx="23219">
                  <c:v>3024.34</c:v>
                </c:pt>
                <c:pt idx="23220">
                  <c:v>3024.36</c:v>
                </c:pt>
                <c:pt idx="23221">
                  <c:v>3024.38</c:v>
                </c:pt>
                <c:pt idx="23222">
                  <c:v>3024.4</c:v>
                </c:pt>
                <c:pt idx="23223">
                  <c:v>3024.42</c:v>
                </c:pt>
                <c:pt idx="23224">
                  <c:v>3024.44</c:v>
                </c:pt>
                <c:pt idx="23225">
                  <c:v>3024.46</c:v>
                </c:pt>
                <c:pt idx="23226">
                  <c:v>3024.48</c:v>
                </c:pt>
                <c:pt idx="23227">
                  <c:v>3024.5</c:v>
                </c:pt>
                <c:pt idx="23228">
                  <c:v>3024.52</c:v>
                </c:pt>
                <c:pt idx="23229">
                  <c:v>3024.54</c:v>
                </c:pt>
                <c:pt idx="23230">
                  <c:v>3024.56</c:v>
                </c:pt>
                <c:pt idx="23231">
                  <c:v>3024.58</c:v>
                </c:pt>
                <c:pt idx="23232">
                  <c:v>3024.6</c:v>
                </c:pt>
                <c:pt idx="23233">
                  <c:v>3024.62</c:v>
                </c:pt>
                <c:pt idx="23234">
                  <c:v>3024.64</c:v>
                </c:pt>
                <c:pt idx="23235">
                  <c:v>3024.66</c:v>
                </c:pt>
                <c:pt idx="23236">
                  <c:v>3024.68</c:v>
                </c:pt>
                <c:pt idx="23237">
                  <c:v>3024.7</c:v>
                </c:pt>
                <c:pt idx="23238">
                  <c:v>3024.72</c:v>
                </c:pt>
                <c:pt idx="23239">
                  <c:v>3024.74</c:v>
                </c:pt>
                <c:pt idx="23240">
                  <c:v>3024.7599999999998</c:v>
                </c:pt>
                <c:pt idx="23241">
                  <c:v>3024.7799999999997</c:v>
                </c:pt>
                <c:pt idx="23242">
                  <c:v>3024.8</c:v>
                </c:pt>
                <c:pt idx="23243">
                  <c:v>3024.82</c:v>
                </c:pt>
                <c:pt idx="23244">
                  <c:v>3024.84</c:v>
                </c:pt>
                <c:pt idx="23245">
                  <c:v>3024.86</c:v>
                </c:pt>
                <c:pt idx="23246">
                  <c:v>3024.88</c:v>
                </c:pt>
                <c:pt idx="23247">
                  <c:v>3024.9</c:v>
                </c:pt>
                <c:pt idx="23248">
                  <c:v>3024.92</c:v>
                </c:pt>
                <c:pt idx="23249">
                  <c:v>3024.94</c:v>
                </c:pt>
                <c:pt idx="23250">
                  <c:v>3024.96</c:v>
                </c:pt>
                <c:pt idx="23251">
                  <c:v>3024.98</c:v>
                </c:pt>
                <c:pt idx="23252">
                  <c:v>3025</c:v>
                </c:pt>
                <c:pt idx="23253">
                  <c:v>3025.02</c:v>
                </c:pt>
                <c:pt idx="23254">
                  <c:v>3025.04</c:v>
                </c:pt>
                <c:pt idx="23255">
                  <c:v>3025.06</c:v>
                </c:pt>
                <c:pt idx="23256">
                  <c:v>3025.08</c:v>
                </c:pt>
                <c:pt idx="23257">
                  <c:v>3025.1</c:v>
                </c:pt>
                <c:pt idx="23258">
                  <c:v>3025.12</c:v>
                </c:pt>
                <c:pt idx="23259">
                  <c:v>3025.14</c:v>
                </c:pt>
                <c:pt idx="23260">
                  <c:v>3025.16</c:v>
                </c:pt>
                <c:pt idx="23261">
                  <c:v>3025.18</c:v>
                </c:pt>
                <c:pt idx="23262">
                  <c:v>3025.2</c:v>
                </c:pt>
                <c:pt idx="23263">
                  <c:v>3025.22</c:v>
                </c:pt>
                <c:pt idx="23264">
                  <c:v>3025.24</c:v>
                </c:pt>
                <c:pt idx="23265">
                  <c:v>3025.2599999999998</c:v>
                </c:pt>
                <c:pt idx="23266">
                  <c:v>3025.2799999999997</c:v>
                </c:pt>
                <c:pt idx="23267">
                  <c:v>3025.3</c:v>
                </c:pt>
                <c:pt idx="23268">
                  <c:v>3025.32</c:v>
                </c:pt>
                <c:pt idx="23269">
                  <c:v>3025.34</c:v>
                </c:pt>
                <c:pt idx="23270">
                  <c:v>3025.36</c:v>
                </c:pt>
                <c:pt idx="23271">
                  <c:v>3025.38</c:v>
                </c:pt>
                <c:pt idx="23272">
                  <c:v>3025.4</c:v>
                </c:pt>
                <c:pt idx="23273">
                  <c:v>3025.42</c:v>
                </c:pt>
                <c:pt idx="23274">
                  <c:v>3025.44</c:v>
                </c:pt>
                <c:pt idx="23275">
                  <c:v>3025.46</c:v>
                </c:pt>
                <c:pt idx="23276">
                  <c:v>3025.48</c:v>
                </c:pt>
                <c:pt idx="23277">
                  <c:v>3025.5</c:v>
                </c:pt>
                <c:pt idx="23278">
                  <c:v>3025.52</c:v>
                </c:pt>
                <c:pt idx="23279">
                  <c:v>3025.54</c:v>
                </c:pt>
                <c:pt idx="23280">
                  <c:v>3025.56</c:v>
                </c:pt>
                <c:pt idx="23281">
                  <c:v>3025.58</c:v>
                </c:pt>
                <c:pt idx="23282">
                  <c:v>3025.6</c:v>
                </c:pt>
                <c:pt idx="23283">
                  <c:v>3025.62</c:v>
                </c:pt>
                <c:pt idx="23284">
                  <c:v>3025.64</c:v>
                </c:pt>
                <c:pt idx="23285">
                  <c:v>3025.66</c:v>
                </c:pt>
                <c:pt idx="23286">
                  <c:v>3025.68</c:v>
                </c:pt>
                <c:pt idx="23287">
                  <c:v>3025.7</c:v>
                </c:pt>
                <c:pt idx="23288">
                  <c:v>3025.72</c:v>
                </c:pt>
                <c:pt idx="23289">
                  <c:v>3025.74</c:v>
                </c:pt>
                <c:pt idx="23290">
                  <c:v>3025.7599999999998</c:v>
                </c:pt>
                <c:pt idx="23291">
                  <c:v>3025.7799999999997</c:v>
                </c:pt>
                <c:pt idx="23292">
                  <c:v>3025.8</c:v>
                </c:pt>
                <c:pt idx="23293">
                  <c:v>3025.82</c:v>
                </c:pt>
                <c:pt idx="23294">
                  <c:v>3025.84</c:v>
                </c:pt>
                <c:pt idx="23295">
                  <c:v>3025.86</c:v>
                </c:pt>
                <c:pt idx="23296">
                  <c:v>3025.88</c:v>
                </c:pt>
                <c:pt idx="23297">
                  <c:v>3025.9</c:v>
                </c:pt>
                <c:pt idx="23298">
                  <c:v>3025.92</c:v>
                </c:pt>
                <c:pt idx="23299">
                  <c:v>3025.94</c:v>
                </c:pt>
                <c:pt idx="23300">
                  <c:v>3025.96</c:v>
                </c:pt>
                <c:pt idx="23301">
                  <c:v>3025.98</c:v>
                </c:pt>
                <c:pt idx="23302">
                  <c:v>3026</c:v>
                </c:pt>
                <c:pt idx="23303">
                  <c:v>3026.02</c:v>
                </c:pt>
                <c:pt idx="23304">
                  <c:v>3026.04</c:v>
                </c:pt>
                <c:pt idx="23305">
                  <c:v>3026.06</c:v>
                </c:pt>
                <c:pt idx="23306">
                  <c:v>3026.08</c:v>
                </c:pt>
                <c:pt idx="23307">
                  <c:v>3026.1</c:v>
                </c:pt>
                <c:pt idx="23308">
                  <c:v>3026.12</c:v>
                </c:pt>
                <c:pt idx="23309">
                  <c:v>3026.14</c:v>
                </c:pt>
                <c:pt idx="23310">
                  <c:v>3026.16</c:v>
                </c:pt>
                <c:pt idx="23311">
                  <c:v>3026.18</c:v>
                </c:pt>
                <c:pt idx="23312">
                  <c:v>3026.2</c:v>
                </c:pt>
                <c:pt idx="23313">
                  <c:v>3026.22</c:v>
                </c:pt>
                <c:pt idx="23314">
                  <c:v>3026.24</c:v>
                </c:pt>
                <c:pt idx="23315">
                  <c:v>3026.2599999999998</c:v>
                </c:pt>
                <c:pt idx="23316">
                  <c:v>3026.2799999999997</c:v>
                </c:pt>
                <c:pt idx="23317">
                  <c:v>3026.3</c:v>
                </c:pt>
                <c:pt idx="23318">
                  <c:v>3026.32</c:v>
                </c:pt>
                <c:pt idx="23319">
                  <c:v>3026.34</c:v>
                </c:pt>
                <c:pt idx="23320">
                  <c:v>3026.36</c:v>
                </c:pt>
                <c:pt idx="23321">
                  <c:v>3026.38</c:v>
                </c:pt>
                <c:pt idx="23322">
                  <c:v>3026.4</c:v>
                </c:pt>
                <c:pt idx="23323">
                  <c:v>3026.42</c:v>
                </c:pt>
                <c:pt idx="23324">
                  <c:v>3026.44</c:v>
                </c:pt>
                <c:pt idx="23325">
                  <c:v>3026.46</c:v>
                </c:pt>
                <c:pt idx="23326">
                  <c:v>3026.48</c:v>
                </c:pt>
                <c:pt idx="23327">
                  <c:v>3026.5</c:v>
                </c:pt>
                <c:pt idx="23328">
                  <c:v>3026.52</c:v>
                </c:pt>
                <c:pt idx="23329">
                  <c:v>3026.54</c:v>
                </c:pt>
                <c:pt idx="23330">
                  <c:v>3026.56</c:v>
                </c:pt>
                <c:pt idx="23331">
                  <c:v>3026.58</c:v>
                </c:pt>
                <c:pt idx="23332">
                  <c:v>3026.6</c:v>
                </c:pt>
                <c:pt idx="23333">
                  <c:v>3026.62</c:v>
                </c:pt>
                <c:pt idx="23334">
                  <c:v>3026.64</c:v>
                </c:pt>
                <c:pt idx="23335">
                  <c:v>3026.66</c:v>
                </c:pt>
                <c:pt idx="23336">
                  <c:v>3026.68</c:v>
                </c:pt>
                <c:pt idx="23337">
                  <c:v>3026.7</c:v>
                </c:pt>
                <c:pt idx="23338">
                  <c:v>3026.72</c:v>
                </c:pt>
                <c:pt idx="23339">
                  <c:v>3026.74</c:v>
                </c:pt>
                <c:pt idx="23340">
                  <c:v>3026.7599999999998</c:v>
                </c:pt>
                <c:pt idx="23341">
                  <c:v>3026.7799999999997</c:v>
                </c:pt>
                <c:pt idx="23342">
                  <c:v>3026.8</c:v>
                </c:pt>
                <c:pt idx="23343">
                  <c:v>3026.82</c:v>
                </c:pt>
                <c:pt idx="23344">
                  <c:v>3026.84</c:v>
                </c:pt>
                <c:pt idx="23345">
                  <c:v>3026.86</c:v>
                </c:pt>
                <c:pt idx="23346">
                  <c:v>3026.88</c:v>
                </c:pt>
                <c:pt idx="23347">
                  <c:v>3026.9</c:v>
                </c:pt>
                <c:pt idx="23348">
                  <c:v>3026.92</c:v>
                </c:pt>
                <c:pt idx="23349">
                  <c:v>3026.94</c:v>
                </c:pt>
                <c:pt idx="23350">
                  <c:v>3026.96</c:v>
                </c:pt>
                <c:pt idx="23351">
                  <c:v>3026.98</c:v>
                </c:pt>
                <c:pt idx="23352">
                  <c:v>3027</c:v>
                </c:pt>
                <c:pt idx="23353">
                  <c:v>3027.02</c:v>
                </c:pt>
                <c:pt idx="23354">
                  <c:v>3027.04</c:v>
                </c:pt>
                <c:pt idx="23355">
                  <c:v>3027.06</c:v>
                </c:pt>
                <c:pt idx="23356">
                  <c:v>3027.08</c:v>
                </c:pt>
                <c:pt idx="23357">
                  <c:v>3027.1</c:v>
                </c:pt>
                <c:pt idx="23358">
                  <c:v>3027.12</c:v>
                </c:pt>
                <c:pt idx="23359">
                  <c:v>3027.14</c:v>
                </c:pt>
                <c:pt idx="23360">
                  <c:v>3027.16</c:v>
                </c:pt>
                <c:pt idx="23361">
                  <c:v>3027.18</c:v>
                </c:pt>
                <c:pt idx="23362">
                  <c:v>3027.2</c:v>
                </c:pt>
                <c:pt idx="23363">
                  <c:v>3027.22</c:v>
                </c:pt>
                <c:pt idx="23364">
                  <c:v>3027.24</c:v>
                </c:pt>
                <c:pt idx="23365">
                  <c:v>3027.2599999999998</c:v>
                </c:pt>
                <c:pt idx="23366">
                  <c:v>3027.2799999999997</c:v>
                </c:pt>
                <c:pt idx="23367">
                  <c:v>3027.3</c:v>
                </c:pt>
                <c:pt idx="23368">
                  <c:v>3027.32</c:v>
                </c:pt>
                <c:pt idx="23369">
                  <c:v>3027.34</c:v>
                </c:pt>
                <c:pt idx="23370">
                  <c:v>3027.36</c:v>
                </c:pt>
                <c:pt idx="23371">
                  <c:v>3027.38</c:v>
                </c:pt>
                <c:pt idx="23372">
                  <c:v>3027.4</c:v>
                </c:pt>
                <c:pt idx="23373">
                  <c:v>3027.42</c:v>
                </c:pt>
                <c:pt idx="23374">
                  <c:v>3027.44</c:v>
                </c:pt>
                <c:pt idx="23375">
                  <c:v>3027.46</c:v>
                </c:pt>
                <c:pt idx="23376">
                  <c:v>3027.48</c:v>
                </c:pt>
                <c:pt idx="23377">
                  <c:v>3027.5</c:v>
                </c:pt>
                <c:pt idx="23378">
                  <c:v>3027.52</c:v>
                </c:pt>
                <c:pt idx="23379">
                  <c:v>3027.54</c:v>
                </c:pt>
                <c:pt idx="23380">
                  <c:v>3027.56</c:v>
                </c:pt>
                <c:pt idx="23381">
                  <c:v>3027.58</c:v>
                </c:pt>
                <c:pt idx="23382">
                  <c:v>3027.6</c:v>
                </c:pt>
                <c:pt idx="23383">
                  <c:v>3027.62</c:v>
                </c:pt>
                <c:pt idx="23384">
                  <c:v>3027.64</c:v>
                </c:pt>
                <c:pt idx="23385">
                  <c:v>3027.66</c:v>
                </c:pt>
                <c:pt idx="23386">
                  <c:v>3027.68</c:v>
                </c:pt>
                <c:pt idx="23387">
                  <c:v>3027.7</c:v>
                </c:pt>
                <c:pt idx="23388">
                  <c:v>3027.72</c:v>
                </c:pt>
                <c:pt idx="23389">
                  <c:v>3027.74</c:v>
                </c:pt>
                <c:pt idx="23390">
                  <c:v>3027.7599999999998</c:v>
                </c:pt>
                <c:pt idx="23391">
                  <c:v>3027.7799999999997</c:v>
                </c:pt>
                <c:pt idx="23392">
                  <c:v>3027.8</c:v>
                </c:pt>
                <c:pt idx="23393">
                  <c:v>3027.82</c:v>
                </c:pt>
                <c:pt idx="23394">
                  <c:v>3027.84</c:v>
                </c:pt>
                <c:pt idx="23395">
                  <c:v>3027.86</c:v>
                </c:pt>
                <c:pt idx="23396">
                  <c:v>3027.88</c:v>
                </c:pt>
                <c:pt idx="23397">
                  <c:v>3027.9</c:v>
                </c:pt>
                <c:pt idx="23398">
                  <c:v>3027.92</c:v>
                </c:pt>
                <c:pt idx="23399">
                  <c:v>3027.94</c:v>
                </c:pt>
                <c:pt idx="23400">
                  <c:v>3027.96</c:v>
                </c:pt>
                <c:pt idx="23401">
                  <c:v>3027.98</c:v>
                </c:pt>
                <c:pt idx="23402">
                  <c:v>3028</c:v>
                </c:pt>
                <c:pt idx="23403">
                  <c:v>3028.02</c:v>
                </c:pt>
                <c:pt idx="23404">
                  <c:v>3028.04</c:v>
                </c:pt>
                <c:pt idx="23405">
                  <c:v>3028.06</c:v>
                </c:pt>
                <c:pt idx="23406">
                  <c:v>3028.08</c:v>
                </c:pt>
                <c:pt idx="23407">
                  <c:v>3028.1</c:v>
                </c:pt>
                <c:pt idx="23408">
                  <c:v>3028.12</c:v>
                </c:pt>
                <c:pt idx="23409">
                  <c:v>3028.14</c:v>
                </c:pt>
                <c:pt idx="23410">
                  <c:v>3028.16</c:v>
                </c:pt>
                <c:pt idx="23411">
                  <c:v>3028.18</c:v>
                </c:pt>
                <c:pt idx="23412">
                  <c:v>3028.2</c:v>
                </c:pt>
                <c:pt idx="23413">
                  <c:v>3028.22</c:v>
                </c:pt>
                <c:pt idx="23414">
                  <c:v>3028.24</c:v>
                </c:pt>
                <c:pt idx="23415">
                  <c:v>3028.2599999999998</c:v>
                </c:pt>
                <c:pt idx="23416">
                  <c:v>3028.2799999999997</c:v>
                </c:pt>
                <c:pt idx="23417">
                  <c:v>3028.3</c:v>
                </c:pt>
                <c:pt idx="23418">
                  <c:v>3028.32</c:v>
                </c:pt>
                <c:pt idx="23419">
                  <c:v>3028.34</c:v>
                </c:pt>
                <c:pt idx="23420">
                  <c:v>3028.36</c:v>
                </c:pt>
                <c:pt idx="23421">
                  <c:v>3028.38</c:v>
                </c:pt>
                <c:pt idx="23422">
                  <c:v>3028.4</c:v>
                </c:pt>
                <c:pt idx="23423">
                  <c:v>3028.42</c:v>
                </c:pt>
                <c:pt idx="23424">
                  <c:v>3028.44</c:v>
                </c:pt>
                <c:pt idx="23425">
                  <c:v>3028.46</c:v>
                </c:pt>
                <c:pt idx="23426">
                  <c:v>3028.48</c:v>
                </c:pt>
                <c:pt idx="23427">
                  <c:v>3028.5</c:v>
                </c:pt>
                <c:pt idx="23428">
                  <c:v>3028.52</c:v>
                </c:pt>
                <c:pt idx="23429">
                  <c:v>3028.54</c:v>
                </c:pt>
                <c:pt idx="23430">
                  <c:v>3028.56</c:v>
                </c:pt>
                <c:pt idx="23431">
                  <c:v>3028.58</c:v>
                </c:pt>
                <c:pt idx="23432">
                  <c:v>3028.6</c:v>
                </c:pt>
                <c:pt idx="23433">
                  <c:v>3028.62</c:v>
                </c:pt>
                <c:pt idx="23434">
                  <c:v>3028.64</c:v>
                </c:pt>
                <c:pt idx="23435">
                  <c:v>3028.66</c:v>
                </c:pt>
                <c:pt idx="23436">
                  <c:v>3028.68</c:v>
                </c:pt>
                <c:pt idx="23437">
                  <c:v>3028.7</c:v>
                </c:pt>
                <c:pt idx="23438">
                  <c:v>3028.72</c:v>
                </c:pt>
                <c:pt idx="23439">
                  <c:v>3028.74</c:v>
                </c:pt>
                <c:pt idx="23440">
                  <c:v>3028.7599999999998</c:v>
                </c:pt>
                <c:pt idx="23441">
                  <c:v>3028.7799999999997</c:v>
                </c:pt>
                <c:pt idx="23442">
                  <c:v>3028.8</c:v>
                </c:pt>
                <c:pt idx="23443">
                  <c:v>3028.82</c:v>
                </c:pt>
                <c:pt idx="23444">
                  <c:v>3028.84</c:v>
                </c:pt>
                <c:pt idx="23445">
                  <c:v>3028.86</c:v>
                </c:pt>
                <c:pt idx="23446">
                  <c:v>3028.88</c:v>
                </c:pt>
                <c:pt idx="23447">
                  <c:v>3028.9</c:v>
                </c:pt>
                <c:pt idx="23448">
                  <c:v>3028.92</c:v>
                </c:pt>
                <c:pt idx="23449">
                  <c:v>3028.94</c:v>
                </c:pt>
                <c:pt idx="23450">
                  <c:v>3028.96</c:v>
                </c:pt>
                <c:pt idx="23451">
                  <c:v>3028.98</c:v>
                </c:pt>
                <c:pt idx="23452">
                  <c:v>3029</c:v>
                </c:pt>
                <c:pt idx="23453">
                  <c:v>3029.02</c:v>
                </c:pt>
                <c:pt idx="23454">
                  <c:v>3029.04</c:v>
                </c:pt>
                <c:pt idx="23455">
                  <c:v>3029.06</c:v>
                </c:pt>
                <c:pt idx="23456">
                  <c:v>3029.08</c:v>
                </c:pt>
                <c:pt idx="23457">
                  <c:v>3029.1</c:v>
                </c:pt>
                <c:pt idx="23458">
                  <c:v>3029.12</c:v>
                </c:pt>
                <c:pt idx="23459">
                  <c:v>3029.14</c:v>
                </c:pt>
                <c:pt idx="23460">
                  <c:v>3029.16</c:v>
                </c:pt>
                <c:pt idx="23461">
                  <c:v>3029.18</c:v>
                </c:pt>
                <c:pt idx="23462">
                  <c:v>3029.2</c:v>
                </c:pt>
                <c:pt idx="23463">
                  <c:v>3029.22</c:v>
                </c:pt>
                <c:pt idx="23464">
                  <c:v>3029.24</c:v>
                </c:pt>
                <c:pt idx="23465">
                  <c:v>3029.2599999999998</c:v>
                </c:pt>
                <c:pt idx="23466">
                  <c:v>3029.2799999999997</c:v>
                </c:pt>
                <c:pt idx="23467">
                  <c:v>3029.3</c:v>
                </c:pt>
                <c:pt idx="23468">
                  <c:v>3029.32</c:v>
                </c:pt>
                <c:pt idx="23469">
                  <c:v>3029.34</c:v>
                </c:pt>
                <c:pt idx="23470">
                  <c:v>3029.36</c:v>
                </c:pt>
                <c:pt idx="23471">
                  <c:v>3029.38</c:v>
                </c:pt>
                <c:pt idx="23472">
                  <c:v>3029.4</c:v>
                </c:pt>
                <c:pt idx="23473">
                  <c:v>3029.42</c:v>
                </c:pt>
                <c:pt idx="23474">
                  <c:v>3029.44</c:v>
                </c:pt>
                <c:pt idx="23475">
                  <c:v>3029.46</c:v>
                </c:pt>
                <c:pt idx="23476">
                  <c:v>3029.48</c:v>
                </c:pt>
                <c:pt idx="23477">
                  <c:v>3029.5</c:v>
                </c:pt>
                <c:pt idx="23478">
                  <c:v>3029.52</c:v>
                </c:pt>
                <c:pt idx="23479">
                  <c:v>3029.54</c:v>
                </c:pt>
                <c:pt idx="23480">
                  <c:v>3029.56</c:v>
                </c:pt>
                <c:pt idx="23481">
                  <c:v>3029.58</c:v>
                </c:pt>
                <c:pt idx="23482">
                  <c:v>3029.6</c:v>
                </c:pt>
                <c:pt idx="23483">
                  <c:v>3029.62</c:v>
                </c:pt>
                <c:pt idx="23484">
                  <c:v>3029.64</c:v>
                </c:pt>
                <c:pt idx="23485">
                  <c:v>3029.66</c:v>
                </c:pt>
                <c:pt idx="23486">
                  <c:v>3029.68</c:v>
                </c:pt>
                <c:pt idx="23487">
                  <c:v>3029.7</c:v>
                </c:pt>
                <c:pt idx="23488">
                  <c:v>3029.72</c:v>
                </c:pt>
                <c:pt idx="23489">
                  <c:v>3029.74</c:v>
                </c:pt>
                <c:pt idx="23490">
                  <c:v>3029.7599999999998</c:v>
                </c:pt>
                <c:pt idx="23491">
                  <c:v>3029.7799999999997</c:v>
                </c:pt>
                <c:pt idx="23492">
                  <c:v>3029.8</c:v>
                </c:pt>
                <c:pt idx="23493">
                  <c:v>3029.82</c:v>
                </c:pt>
                <c:pt idx="23494">
                  <c:v>3029.84</c:v>
                </c:pt>
                <c:pt idx="23495">
                  <c:v>3029.86</c:v>
                </c:pt>
                <c:pt idx="23496">
                  <c:v>3029.88</c:v>
                </c:pt>
                <c:pt idx="23497">
                  <c:v>3029.9</c:v>
                </c:pt>
                <c:pt idx="23498">
                  <c:v>3029.92</c:v>
                </c:pt>
                <c:pt idx="23499">
                  <c:v>3029.94</c:v>
                </c:pt>
                <c:pt idx="23500">
                  <c:v>3029.96</c:v>
                </c:pt>
                <c:pt idx="23501">
                  <c:v>3029.98</c:v>
                </c:pt>
                <c:pt idx="23502">
                  <c:v>3030</c:v>
                </c:pt>
                <c:pt idx="23503">
                  <c:v>3030.02</c:v>
                </c:pt>
                <c:pt idx="23504">
                  <c:v>3030.04</c:v>
                </c:pt>
                <c:pt idx="23505">
                  <c:v>3030.06</c:v>
                </c:pt>
                <c:pt idx="23506">
                  <c:v>3030.08</c:v>
                </c:pt>
                <c:pt idx="23507">
                  <c:v>3030.1</c:v>
                </c:pt>
                <c:pt idx="23508">
                  <c:v>3030.12</c:v>
                </c:pt>
                <c:pt idx="23509">
                  <c:v>3030.14</c:v>
                </c:pt>
                <c:pt idx="23510">
                  <c:v>3030.16</c:v>
                </c:pt>
                <c:pt idx="23511">
                  <c:v>3030.18</c:v>
                </c:pt>
                <c:pt idx="23512">
                  <c:v>3030.2</c:v>
                </c:pt>
                <c:pt idx="23513">
                  <c:v>3030.22</c:v>
                </c:pt>
                <c:pt idx="23514">
                  <c:v>3030.24</c:v>
                </c:pt>
                <c:pt idx="23515">
                  <c:v>3030.2599999999998</c:v>
                </c:pt>
                <c:pt idx="23516">
                  <c:v>3030.2799999999997</c:v>
                </c:pt>
                <c:pt idx="23517">
                  <c:v>3030.3</c:v>
                </c:pt>
                <c:pt idx="23518">
                  <c:v>3030.32</c:v>
                </c:pt>
                <c:pt idx="23519">
                  <c:v>3030.34</c:v>
                </c:pt>
                <c:pt idx="23520">
                  <c:v>3030.36</c:v>
                </c:pt>
                <c:pt idx="23521">
                  <c:v>3030.38</c:v>
                </c:pt>
                <c:pt idx="23522">
                  <c:v>3030.4</c:v>
                </c:pt>
                <c:pt idx="23523">
                  <c:v>3030.42</c:v>
                </c:pt>
                <c:pt idx="23524">
                  <c:v>3030.44</c:v>
                </c:pt>
                <c:pt idx="23525">
                  <c:v>3030.46</c:v>
                </c:pt>
                <c:pt idx="23526">
                  <c:v>3030.48</c:v>
                </c:pt>
                <c:pt idx="23527">
                  <c:v>3030.5</c:v>
                </c:pt>
                <c:pt idx="23528">
                  <c:v>3030.52</c:v>
                </c:pt>
                <c:pt idx="23529">
                  <c:v>3030.54</c:v>
                </c:pt>
                <c:pt idx="23530">
                  <c:v>3030.56</c:v>
                </c:pt>
                <c:pt idx="23531">
                  <c:v>3030.58</c:v>
                </c:pt>
                <c:pt idx="23532">
                  <c:v>3030.6</c:v>
                </c:pt>
                <c:pt idx="23533">
                  <c:v>3030.62</c:v>
                </c:pt>
                <c:pt idx="23534">
                  <c:v>3030.64</c:v>
                </c:pt>
                <c:pt idx="23535">
                  <c:v>3030.66</c:v>
                </c:pt>
                <c:pt idx="23536">
                  <c:v>3030.68</c:v>
                </c:pt>
                <c:pt idx="23537">
                  <c:v>3030.7</c:v>
                </c:pt>
                <c:pt idx="23538">
                  <c:v>3030.72</c:v>
                </c:pt>
                <c:pt idx="23539">
                  <c:v>3030.74</c:v>
                </c:pt>
                <c:pt idx="23540">
                  <c:v>3030.7599999999998</c:v>
                </c:pt>
                <c:pt idx="23541">
                  <c:v>3030.7799999999997</c:v>
                </c:pt>
                <c:pt idx="23542">
                  <c:v>3030.8</c:v>
                </c:pt>
                <c:pt idx="23543">
                  <c:v>3030.82</c:v>
                </c:pt>
                <c:pt idx="23544">
                  <c:v>3030.84</c:v>
                </c:pt>
                <c:pt idx="23545">
                  <c:v>3030.86</c:v>
                </c:pt>
                <c:pt idx="23546">
                  <c:v>3030.88</c:v>
                </c:pt>
                <c:pt idx="23547">
                  <c:v>3030.9</c:v>
                </c:pt>
                <c:pt idx="23548">
                  <c:v>3030.92</c:v>
                </c:pt>
                <c:pt idx="23549">
                  <c:v>3030.94</c:v>
                </c:pt>
                <c:pt idx="23550">
                  <c:v>3030.96</c:v>
                </c:pt>
                <c:pt idx="23551">
                  <c:v>3030.98</c:v>
                </c:pt>
                <c:pt idx="23552">
                  <c:v>3031</c:v>
                </c:pt>
                <c:pt idx="23553">
                  <c:v>3031.02</c:v>
                </c:pt>
                <c:pt idx="23554">
                  <c:v>3031.04</c:v>
                </c:pt>
                <c:pt idx="23555">
                  <c:v>3031.06</c:v>
                </c:pt>
                <c:pt idx="23556">
                  <c:v>3031.08</c:v>
                </c:pt>
                <c:pt idx="23557">
                  <c:v>3031.1</c:v>
                </c:pt>
                <c:pt idx="23558">
                  <c:v>3031.12</c:v>
                </c:pt>
                <c:pt idx="23559">
                  <c:v>3031.14</c:v>
                </c:pt>
                <c:pt idx="23560">
                  <c:v>3031.16</c:v>
                </c:pt>
                <c:pt idx="23561">
                  <c:v>3031.18</c:v>
                </c:pt>
                <c:pt idx="23562">
                  <c:v>3031.2</c:v>
                </c:pt>
                <c:pt idx="23563">
                  <c:v>3031.22</c:v>
                </c:pt>
                <c:pt idx="23564">
                  <c:v>3031.24</c:v>
                </c:pt>
                <c:pt idx="23565">
                  <c:v>3031.2599999999998</c:v>
                </c:pt>
                <c:pt idx="23566">
                  <c:v>3031.2799999999997</c:v>
                </c:pt>
                <c:pt idx="23567">
                  <c:v>3031.3</c:v>
                </c:pt>
                <c:pt idx="23568">
                  <c:v>3031.32</c:v>
                </c:pt>
                <c:pt idx="23569">
                  <c:v>3031.34</c:v>
                </c:pt>
                <c:pt idx="23570">
                  <c:v>3031.36</c:v>
                </c:pt>
                <c:pt idx="23571">
                  <c:v>3031.38</c:v>
                </c:pt>
                <c:pt idx="23572">
                  <c:v>3031.4</c:v>
                </c:pt>
                <c:pt idx="23573">
                  <c:v>3031.42</c:v>
                </c:pt>
                <c:pt idx="23574">
                  <c:v>3031.44</c:v>
                </c:pt>
                <c:pt idx="23575">
                  <c:v>3031.46</c:v>
                </c:pt>
                <c:pt idx="23576">
                  <c:v>3031.48</c:v>
                </c:pt>
                <c:pt idx="23577">
                  <c:v>3031.5</c:v>
                </c:pt>
                <c:pt idx="23578">
                  <c:v>3031.52</c:v>
                </c:pt>
                <c:pt idx="23579">
                  <c:v>3031.54</c:v>
                </c:pt>
                <c:pt idx="23580">
                  <c:v>3031.56</c:v>
                </c:pt>
                <c:pt idx="23581">
                  <c:v>3031.58</c:v>
                </c:pt>
                <c:pt idx="23582">
                  <c:v>3031.6</c:v>
                </c:pt>
                <c:pt idx="23583">
                  <c:v>3031.62</c:v>
                </c:pt>
                <c:pt idx="23584">
                  <c:v>3031.64</c:v>
                </c:pt>
                <c:pt idx="23585">
                  <c:v>3031.66</c:v>
                </c:pt>
                <c:pt idx="23586">
                  <c:v>3031.68</c:v>
                </c:pt>
                <c:pt idx="23587">
                  <c:v>3031.7</c:v>
                </c:pt>
                <c:pt idx="23588">
                  <c:v>3031.72</c:v>
                </c:pt>
                <c:pt idx="23589">
                  <c:v>3031.74</c:v>
                </c:pt>
                <c:pt idx="23590">
                  <c:v>3031.7599999999998</c:v>
                </c:pt>
                <c:pt idx="23591">
                  <c:v>3031.7799999999997</c:v>
                </c:pt>
                <c:pt idx="23592">
                  <c:v>3031.8</c:v>
                </c:pt>
                <c:pt idx="23593">
                  <c:v>3031.82</c:v>
                </c:pt>
                <c:pt idx="23594">
                  <c:v>3031.84</c:v>
                </c:pt>
                <c:pt idx="23595">
                  <c:v>3031.86</c:v>
                </c:pt>
                <c:pt idx="23596">
                  <c:v>3031.88</c:v>
                </c:pt>
                <c:pt idx="23597">
                  <c:v>3031.9</c:v>
                </c:pt>
                <c:pt idx="23598">
                  <c:v>3031.92</c:v>
                </c:pt>
                <c:pt idx="23599">
                  <c:v>3031.94</c:v>
                </c:pt>
                <c:pt idx="23600">
                  <c:v>3031.96</c:v>
                </c:pt>
                <c:pt idx="23601">
                  <c:v>3031.98</c:v>
                </c:pt>
                <c:pt idx="23602">
                  <c:v>3032</c:v>
                </c:pt>
                <c:pt idx="23603">
                  <c:v>3032.02</c:v>
                </c:pt>
                <c:pt idx="23604">
                  <c:v>3032.04</c:v>
                </c:pt>
                <c:pt idx="23605">
                  <c:v>3032.06</c:v>
                </c:pt>
                <c:pt idx="23606">
                  <c:v>3032.08</c:v>
                </c:pt>
                <c:pt idx="23607">
                  <c:v>3032.1</c:v>
                </c:pt>
                <c:pt idx="23608">
                  <c:v>3032.12</c:v>
                </c:pt>
                <c:pt idx="23609">
                  <c:v>3032.14</c:v>
                </c:pt>
                <c:pt idx="23610">
                  <c:v>3032.16</c:v>
                </c:pt>
                <c:pt idx="23611">
                  <c:v>3032.18</c:v>
                </c:pt>
                <c:pt idx="23612">
                  <c:v>3032.2</c:v>
                </c:pt>
                <c:pt idx="23613">
                  <c:v>3032.22</c:v>
                </c:pt>
                <c:pt idx="23614">
                  <c:v>3032.24</c:v>
                </c:pt>
                <c:pt idx="23615">
                  <c:v>3032.2599999999998</c:v>
                </c:pt>
                <c:pt idx="23616">
                  <c:v>3032.2799999999997</c:v>
                </c:pt>
                <c:pt idx="23617">
                  <c:v>3032.3</c:v>
                </c:pt>
                <c:pt idx="23618">
                  <c:v>3032.32</c:v>
                </c:pt>
                <c:pt idx="23619">
                  <c:v>3032.34</c:v>
                </c:pt>
                <c:pt idx="23620">
                  <c:v>3032.36</c:v>
                </c:pt>
                <c:pt idx="23621">
                  <c:v>3032.38</c:v>
                </c:pt>
                <c:pt idx="23622">
                  <c:v>3032.4</c:v>
                </c:pt>
                <c:pt idx="23623">
                  <c:v>3032.42</c:v>
                </c:pt>
                <c:pt idx="23624">
                  <c:v>3032.44</c:v>
                </c:pt>
                <c:pt idx="23625">
                  <c:v>3032.46</c:v>
                </c:pt>
                <c:pt idx="23626">
                  <c:v>3032.48</c:v>
                </c:pt>
                <c:pt idx="23627">
                  <c:v>3032.5</c:v>
                </c:pt>
                <c:pt idx="23628">
                  <c:v>3032.52</c:v>
                </c:pt>
                <c:pt idx="23629">
                  <c:v>3032.54</c:v>
                </c:pt>
                <c:pt idx="23630">
                  <c:v>3032.56</c:v>
                </c:pt>
                <c:pt idx="23631">
                  <c:v>3032.58</c:v>
                </c:pt>
                <c:pt idx="23632">
                  <c:v>3032.6</c:v>
                </c:pt>
                <c:pt idx="23633">
                  <c:v>3032.62</c:v>
                </c:pt>
                <c:pt idx="23634">
                  <c:v>3032.64</c:v>
                </c:pt>
                <c:pt idx="23635">
                  <c:v>3032.66</c:v>
                </c:pt>
                <c:pt idx="23636">
                  <c:v>3032.68</c:v>
                </c:pt>
                <c:pt idx="23637">
                  <c:v>3032.7</c:v>
                </c:pt>
                <c:pt idx="23638">
                  <c:v>3032.72</c:v>
                </c:pt>
                <c:pt idx="23639">
                  <c:v>3032.74</c:v>
                </c:pt>
                <c:pt idx="23640">
                  <c:v>3032.7599999999998</c:v>
                </c:pt>
                <c:pt idx="23641">
                  <c:v>3032.7799999999997</c:v>
                </c:pt>
                <c:pt idx="23642">
                  <c:v>3032.8</c:v>
                </c:pt>
                <c:pt idx="23643">
                  <c:v>3032.82</c:v>
                </c:pt>
                <c:pt idx="23644">
                  <c:v>3032.84</c:v>
                </c:pt>
                <c:pt idx="23645">
                  <c:v>3032.86</c:v>
                </c:pt>
                <c:pt idx="23646">
                  <c:v>3032.88</c:v>
                </c:pt>
                <c:pt idx="23647">
                  <c:v>3032.9</c:v>
                </c:pt>
                <c:pt idx="23648">
                  <c:v>3032.92</c:v>
                </c:pt>
                <c:pt idx="23649">
                  <c:v>3032.94</c:v>
                </c:pt>
                <c:pt idx="23650">
                  <c:v>3032.96</c:v>
                </c:pt>
                <c:pt idx="23651">
                  <c:v>3032.98</c:v>
                </c:pt>
                <c:pt idx="23652">
                  <c:v>3033</c:v>
                </c:pt>
                <c:pt idx="23653">
                  <c:v>3033.02</c:v>
                </c:pt>
                <c:pt idx="23654">
                  <c:v>3033.04</c:v>
                </c:pt>
                <c:pt idx="23655">
                  <c:v>3033.06</c:v>
                </c:pt>
                <c:pt idx="23656">
                  <c:v>3033.08</c:v>
                </c:pt>
                <c:pt idx="23657">
                  <c:v>3033.1</c:v>
                </c:pt>
                <c:pt idx="23658">
                  <c:v>3033.12</c:v>
                </c:pt>
                <c:pt idx="23659">
                  <c:v>3033.14</c:v>
                </c:pt>
                <c:pt idx="23660">
                  <c:v>3033.16</c:v>
                </c:pt>
                <c:pt idx="23661">
                  <c:v>3033.18</c:v>
                </c:pt>
                <c:pt idx="23662">
                  <c:v>3033.2</c:v>
                </c:pt>
                <c:pt idx="23663">
                  <c:v>3033.22</c:v>
                </c:pt>
                <c:pt idx="23664">
                  <c:v>3033.24</c:v>
                </c:pt>
                <c:pt idx="23665">
                  <c:v>3033.2599999999998</c:v>
                </c:pt>
                <c:pt idx="23666">
                  <c:v>3033.2799999999997</c:v>
                </c:pt>
                <c:pt idx="23667">
                  <c:v>3033.3</c:v>
                </c:pt>
                <c:pt idx="23668">
                  <c:v>3033.32</c:v>
                </c:pt>
                <c:pt idx="23669">
                  <c:v>3033.34</c:v>
                </c:pt>
                <c:pt idx="23670">
                  <c:v>3033.36</c:v>
                </c:pt>
                <c:pt idx="23671">
                  <c:v>3033.38</c:v>
                </c:pt>
                <c:pt idx="23672">
                  <c:v>3033.4</c:v>
                </c:pt>
                <c:pt idx="23673">
                  <c:v>3033.42</c:v>
                </c:pt>
                <c:pt idx="23674">
                  <c:v>3033.44</c:v>
                </c:pt>
                <c:pt idx="23675">
                  <c:v>3033.46</c:v>
                </c:pt>
                <c:pt idx="23676">
                  <c:v>3033.48</c:v>
                </c:pt>
                <c:pt idx="23677">
                  <c:v>3033.5</c:v>
                </c:pt>
                <c:pt idx="23678">
                  <c:v>3033.52</c:v>
                </c:pt>
                <c:pt idx="23679">
                  <c:v>3033.54</c:v>
                </c:pt>
                <c:pt idx="23680">
                  <c:v>3033.56</c:v>
                </c:pt>
                <c:pt idx="23681">
                  <c:v>3033.58</c:v>
                </c:pt>
                <c:pt idx="23682">
                  <c:v>3033.6</c:v>
                </c:pt>
                <c:pt idx="23683">
                  <c:v>3033.62</c:v>
                </c:pt>
                <c:pt idx="23684">
                  <c:v>3033.64</c:v>
                </c:pt>
                <c:pt idx="23685">
                  <c:v>3033.66</c:v>
                </c:pt>
                <c:pt idx="23686">
                  <c:v>3033.68</c:v>
                </c:pt>
                <c:pt idx="23687">
                  <c:v>3033.7</c:v>
                </c:pt>
                <c:pt idx="23688">
                  <c:v>3033.72</c:v>
                </c:pt>
                <c:pt idx="23689">
                  <c:v>3033.74</c:v>
                </c:pt>
                <c:pt idx="23690">
                  <c:v>3033.7599999999998</c:v>
                </c:pt>
                <c:pt idx="23691">
                  <c:v>3033.7799999999997</c:v>
                </c:pt>
                <c:pt idx="23692">
                  <c:v>3033.8</c:v>
                </c:pt>
                <c:pt idx="23693">
                  <c:v>3033.82</c:v>
                </c:pt>
                <c:pt idx="23694">
                  <c:v>3033.84</c:v>
                </c:pt>
                <c:pt idx="23695">
                  <c:v>3033.86</c:v>
                </c:pt>
                <c:pt idx="23696">
                  <c:v>3033.88</c:v>
                </c:pt>
                <c:pt idx="23697">
                  <c:v>3033.9</c:v>
                </c:pt>
                <c:pt idx="23698">
                  <c:v>3033.92</c:v>
                </c:pt>
                <c:pt idx="23699">
                  <c:v>3033.94</c:v>
                </c:pt>
                <c:pt idx="23700">
                  <c:v>3033.96</c:v>
                </c:pt>
                <c:pt idx="23701">
                  <c:v>3033.98</c:v>
                </c:pt>
                <c:pt idx="23702">
                  <c:v>3034</c:v>
                </c:pt>
                <c:pt idx="23703">
                  <c:v>3034.02</c:v>
                </c:pt>
                <c:pt idx="23704">
                  <c:v>3034.04</c:v>
                </c:pt>
                <c:pt idx="23705">
                  <c:v>3034.06</c:v>
                </c:pt>
                <c:pt idx="23706">
                  <c:v>3034.08</c:v>
                </c:pt>
                <c:pt idx="23707">
                  <c:v>3034.1</c:v>
                </c:pt>
                <c:pt idx="23708">
                  <c:v>3034.12</c:v>
                </c:pt>
                <c:pt idx="23709">
                  <c:v>3034.14</c:v>
                </c:pt>
                <c:pt idx="23710">
                  <c:v>3034.16</c:v>
                </c:pt>
                <c:pt idx="23711">
                  <c:v>3034.18</c:v>
                </c:pt>
                <c:pt idx="23712">
                  <c:v>3034.2</c:v>
                </c:pt>
                <c:pt idx="23713">
                  <c:v>3034.22</c:v>
                </c:pt>
                <c:pt idx="23714">
                  <c:v>3034.24</c:v>
                </c:pt>
                <c:pt idx="23715">
                  <c:v>3034.2599999999998</c:v>
                </c:pt>
                <c:pt idx="23716">
                  <c:v>3034.2799999999997</c:v>
                </c:pt>
                <c:pt idx="23717">
                  <c:v>3034.3</c:v>
                </c:pt>
                <c:pt idx="23718">
                  <c:v>3034.32</c:v>
                </c:pt>
                <c:pt idx="23719">
                  <c:v>3034.34</c:v>
                </c:pt>
                <c:pt idx="23720">
                  <c:v>3034.36</c:v>
                </c:pt>
                <c:pt idx="23721">
                  <c:v>3034.38</c:v>
                </c:pt>
                <c:pt idx="23722">
                  <c:v>3034.4</c:v>
                </c:pt>
                <c:pt idx="23723">
                  <c:v>3034.42</c:v>
                </c:pt>
                <c:pt idx="23724">
                  <c:v>3034.44</c:v>
                </c:pt>
                <c:pt idx="23725">
                  <c:v>3034.46</c:v>
                </c:pt>
                <c:pt idx="23726">
                  <c:v>3034.48</c:v>
                </c:pt>
                <c:pt idx="23727">
                  <c:v>3034.5</c:v>
                </c:pt>
                <c:pt idx="23728">
                  <c:v>3034.52</c:v>
                </c:pt>
                <c:pt idx="23729">
                  <c:v>3034.54</c:v>
                </c:pt>
                <c:pt idx="23730">
                  <c:v>3034.56</c:v>
                </c:pt>
                <c:pt idx="23731">
                  <c:v>3034.58</c:v>
                </c:pt>
                <c:pt idx="23732">
                  <c:v>3034.6</c:v>
                </c:pt>
                <c:pt idx="23733">
                  <c:v>3034.62</c:v>
                </c:pt>
                <c:pt idx="23734">
                  <c:v>3034.64</c:v>
                </c:pt>
                <c:pt idx="23735">
                  <c:v>3034.66</c:v>
                </c:pt>
                <c:pt idx="23736">
                  <c:v>3034.68</c:v>
                </c:pt>
                <c:pt idx="23737">
                  <c:v>3034.7</c:v>
                </c:pt>
                <c:pt idx="23738">
                  <c:v>3034.72</c:v>
                </c:pt>
                <c:pt idx="23739">
                  <c:v>3034.74</c:v>
                </c:pt>
                <c:pt idx="23740">
                  <c:v>3034.7599999999998</c:v>
                </c:pt>
                <c:pt idx="23741">
                  <c:v>3034.7799999999997</c:v>
                </c:pt>
                <c:pt idx="23742">
                  <c:v>3034.8</c:v>
                </c:pt>
                <c:pt idx="23743">
                  <c:v>3034.82</c:v>
                </c:pt>
                <c:pt idx="23744">
                  <c:v>3034.84</c:v>
                </c:pt>
                <c:pt idx="23745">
                  <c:v>3034.86</c:v>
                </c:pt>
                <c:pt idx="23746">
                  <c:v>3034.88</c:v>
                </c:pt>
                <c:pt idx="23747">
                  <c:v>3034.9</c:v>
                </c:pt>
                <c:pt idx="23748">
                  <c:v>3034.92</c:v>
                </c:pt>
                <c:pt idx="23749">
                  <c:v>3034.94</c:v>
                </c:pt>
                <c:pt idx="23750">
                  <c:v>3034.96</c:v>
                </c:pt>
                <c:pt idx="23751">
                  <c:v>3034.98</c:v>
                </c:pt>
                <c:pt idx="23752">
                  <c:v>3035</c:v>
                </c:pt>
                <c:pt idx="23753">
                  <c:v>3035.02</c:v>
                </c:pt>
                <c:pt idx="23754">
                  <c:v>3035.04</c:v>
                </c:pt>
                <c:pt idx="23755">
                  <c:v>3035.06</c:v>
                </c:pt>
                <c:pt idx="23756">
                  <c:v>3035.08</c:v>
                </c:pt>
                <c:pt idx="23757">
                  <c:v>3035.1</c:v>
                </c:pt>
                <c:pt idx="23758">
                  <c:v>3035.12</c:v>
                </c:pt>
                <c:pt idx="23759">
                  <c:v>3035.14</c:v>
                </c:pt>
                <c:pt idx="23760">
                  <c:v>3035.16</c:v>
                </c:pt>
                <c:pt idx="23761">
                  <c:v>3035.18</c:v>
                </c:pt>
                <c:pt idx="23762">
                  <c:v>3035.2</c:v>
                </c:pt>
                <c:pt idx="23763">
                  <c:v>3035.22</c:v>
                </c:pt>
                <c:pt idx="23764">
                  <c:v>3035.24</c:v>
                </c:pt>
                <c:pt idx="23765">
                  <c:v>3035.2599999999998</c:v>
                </c:pt>
                <c:pt idx="23766">
                  <c:v>3035.2799999999997</c:v>
                </c:pt>
                <c:pt idx="23767">
                  <c:v>3035.3</c:v>
                </c:pt>
                <c:pt idx="23768">
                  <c:v>3035.32</c:v>
                </c:pt>
                <c:pt idx="23769">
                  <c:v>3035.34</c:v>
                </c:pt>
                <c:pt idx="23770">
                  <c:v>3035.36</c:v>
                </c:pt>
                <c:pt idx="23771">
                  <c:v>3035.38</c:v>
                </c:pt>
                <c:pt idx="23772">
                  <c:v>3035.4</c:v>
                </c:pt>
                <c:pt idx="23773">
                  <c:v>3035.42</c:v>
                </c:pt>
                <c:pt idx="23774">
                  <c:v>3035.44</c:v>
                </c:pt>
                <c:pt idx="23775">
                  <c:v>3035.46</c:v>
                </c:pt>
                <c:pt idx="23776">
                  <c:v>3035.48</c:v>
                </c:pt>
                <c:pt idx="23777">
                  <c:v>3035.5</c:v>
                </c:pt>
                <c:pt idx="23778">
                  <c:v>3035.52</c:v>
                </c:pt>
                <c:pt idx="23779">
                  <c:v>3035.54</c:v>
                </c:pt>
                <c:pt idx="23780">
                  <c:v>3035.56</c:v>
                </c:pt>
                <c:pt idx="23781">
                  <c:v>3035.58</c:v>
                </c:pt>
                <c:pt idx="23782">
                  <c:v>3035.6</c:v>
                </c:pt>
                <c:pt idx="23783">
                  <c:v>3035.62</c:v>
                </c:pt>
                <c:pt idx="23784">
                  <c:v>3035.64</c:v>
                </c:pt>
                <c:pt idx="23785">
                  <c:v>3035.66</c:v>
                </c:pt>
                <c:pt idx="23786">
                  <c:v>3035.68</c:v>
                </c:pt>
                <c:pt idx="23787">
                  <c:v>3035.7</c:v>
                </c:pt>
                <c:pt idx="23788">
                  <c:v>3035.72</c:v>
                </c:pt>
                <c:pt idx="23789">
                  <c:v>3035.74</c:v>
                </c:pt>
                <c:pt idx="23790">
                  <c:v>3035.7599999999998</c:v>
                </c:pt>
                <c:pt idx="23791">
                  <c:v>3035.7799999999997</c:v>
                </c:pt>
                <c:pt idx="23792">
                  <c:v>3035.8</c:v>
                </c:pt>
                <c:pt idx="23793">
                  <c:v>3035.82</c:v>
                </c:pt>
                <c:pt idx="23794">
                  <c:v>3035.84</c:v>
                </c:pt>
                <c:pt idx="23795">
                  <c:v>3035.86</c:v>
                </c:pt>
                <c:pt idx="23796">
                  <c:v>3035.88</c:v>
                </c:pt>
                <c:pt idx="23797">
                  <c:v>3035.9</c:v>
                </c:pt>
                <c:pt idx="23798">
                  <c:v>3035.92</c:v>
                </c:pt>
                <c:pt idx="23799">
                  <c:v>3035.94</c:v>
                </c:pt>
                <c:pt idx="23800">
                  <c:v>3035.96</c:v>
                </c:pt>
                <c:pt idx="23801">
                  <c:v>3035.98</c:v>
                </c:pt>
                <c:pt idx="23802">
                  <c:v>3036</c:v>
                </c:pt>
                <c:pt idx="23803">
                  <c:v>3036.02</c:v>
                </c:pt>
                <c:pt idx="23804">
                  <c:v>3036.04</c:v>
                </c:pt>
                <c:pt idx="23805">
                  <c:v>3036.06</c:v>
                </c:pt>
                <c:pt idx="23806">
                  <c:v>3036.08</c:v>
                </c:pt>
                <c:pt idx="23807">
                  <c:v>3036.1</c:v>
                </c:pt>
                <c:pt idx="23808">
                  <c:v>3036.12</c:v>
                </c:pt>
                <c:pt idx="23809">
                  <c:v>3036.14</c:v>
                </c:pt>
                <c:pt idx="23810">
                  <c:v>3036.16</c:v>
                </c:pt>
                <c:pt idx="23811">
                  <c:v>3036.18</c:v>
                </c:pt>
                <c:pt idx="23812">
                  <c:v>3036.2</c:v>
                </c:pt>
                <c:pt idx="23813">
                  <c:v>3036.22</c:v>
                </c:pt>
                <c:pt idx="23814">
                  <c:v>3036.24</c:v>
                </c:pt>
                <c:pt idx="23815">
                  <c:v>3036.2599999999998</c:v>
                </c:pt>
                <c:pt idx="23816">
                  <c:v>3036.2799999999997</c:v>
                </c:pt>
                <c:pt idx="23817">
                  <c:v>3036.3</c:v>
                </c:pt>
                <c:pt idx="23818">
                  <c:v>3036.32</c:v>
                </c:pt>
                <c:pt idx="23819">
                  <c:v>3036.34</c:v>
                </c:pt>
                <c:pt idx="23820">
                  <c:v>3036.36</c:v>
                </c:pt>
                <c:pt idx="23821">
                  <c:v>3036.38</c:v>
                </c:pt>
                <c:pt idx="23822">
                  <c:v>3036.4</c:v>
                </c:pt>
                <c:pt idx="23823">
                  <c:v>3036.42</c:v>
                </c:pt>
                <c:pt idx="23824">
                  <c:v>3036.44</c:v>
                </c:pt>
                <c:pt idx="23825">
                  <c:v>3036.46</c:v>
                </c:pt>
                <c:pt idx="23826">
                  <c:v>3036.48</c:v>
                </c:pt>
                <c:pt idx="23827">
                  <c:v>3036.5</c:v>
                </c:pt>
                <c:pt idx="23828">
                  <c:v>3036.52</c:v>
                </c:pt>
                <c:pt idx="23829">
                  <c:v>3036.54</c:v>
                </c:pt>
                <c:pt idx="23830">
                  <c:v>3036.56</c:v>
                </c:pt>
                <c:pt idx="23831">
                  <c:v>3036.58</c:v>
                </c:pt>
                <c:pt idx="23832">
                  <c:v>3036.6</c:v>
                </c:pt>
                <c:pt idx="23833">
                  <c:v>3036.62</c:v>
                </c:pt>
                <c:pt idx="23834">
                  <c:v>3036.64</c:v>
                </c:pt>
                <c:pt idx="23835">
                  <c:v>3036.66</c:v>
                </c:pt>
                <c:pt idx="23836">
                  <c:v>3036.68</c:v>
                </c:pt>
                <c:pt idx="23837">
                  <c:v>3036.7</c:v>
                </c:pt>
                <c:pt idx="23838">
                  <c:v>3036.72</c:v>
                </c:pt>
                <c:pt idx="23839">
                  <c:v>3036.74</c:v>
                </c:pt>
                <c:pt idx="23840">
                  <c:v>3036.7599999999998</c:v>
                </c:pt>
                <c:pt idx="23841">
                  <c:v>3036.7799999999997</c:v>
                </c:pt>
                <c:pt idx="23842">
                  <c:v>3036.8</c:v>
                </c:pt>
                <c:pt idx="23843">
                  <c:v>3036.82</c:v>
                </c:pt>
                <c:pt idx="23844">
                  <c:v>3036.84</c:v>
                </c:pt>
                <c:pt idx="23845">
                  <c:v>3036.86</c:v>
                </c:pt>
                <c:pt idx="23846">
                  <c:v>3036.88</c:v>
                </c:pt>
                <c:pt idx="23847">
                  <c:v>3036.9</c:v>
                </c:pt>
                <c:pt idx="23848">
                  <c:v>3036.92</c:v>
                </c:pt>
                <c:pt idx="23849">
                  <c:v>3036.94</c:v>
                </c:pt>
                <c:pt idx="23850">
                  <c:v>3036.96</c:v>
                </c:pt>
                <c:pt idx="23851">
                  <c:v>3036.98</c:v>
                </c:pt>
                <c:pt idx="23852">
                  <c:v>3037</c:v>
                </c:pt>
                <c:pt idx="23853">
                  <c:v>3037.02</c:v>
                </c:pt>
                <c:pt idx="23854">
                  <c:v>3037.04</c:v>
                </c:pt>
                <c:pt idx="23855">
                  <c:v>3037.06</c:v>
                </c:pt>
                <c:pt idx="23856">
                  <c:v>3037.08</c:v>
                </c:pt>
                <c:pt idx="23857">
                  <c:v>3037.1</c:v>
                </c:pt>
                <c:pt idx="23858">
                  <c:v>3037.12</c:v>
                </c:pt>
                <c:pt idx="23859">
                  <c:v>3037.14</c:v>
                </c:pt>
                <c:pt idx="23860">
                  <c:v>3037.16</c:v>
                </c:pt>
                <c:pt idx="23861">
                  <c:v>3037.18</c:v>
                </c:pt>
                <c:pt idx="23862">
                  <c:v>3037.2</c:v>
                </c:pt>
                <c:pt idx="23863">
                  <c:v>3037.22</c:v>
                </c:pt>
                <c:pt idx="23864">
                  <c:v>3037.24</c:v>
                </c:pt>
                <c:pt idx="23865">
                  <c:v>3037.2599999999998</c:v>
                </c:pt>
                <c:pt idx="23866">
                  <c:v>3037.2799999999997</c:v>
                </c:pt>
                <c:pt idx="23867">
                  <c:v>3037.3</c:v>
                </c:pt>
                <c:pt idx="23868">
                  <c:v>3037.32</c:v>
                </c:pt>
                <c:pt idx="23869">
                  <c:v>3037.34</c:v>
                </c:pt>
                <c:pt idx="23870">
                  <c:v>3037.36</c:v>
                </c:pt>
                <c:pt idx="23871">
                  <c:v>3037.38</c:v>
                </c:pt>
                <c:pt idx="23872">
                  <c:v>3037.4</c:v>
                </c:pt>
                <c:pt idx="23873">
                  <c:v>3037.42</c:v>
                </c:pt>
                <c:pt idx="23874">
                  <c:v>3037.44</c:v>
                </c:pt>
                <c:pt idx="23875">
                  <c:v>3037.46</c:v>
                </c:pt>
                <c:pt idx="23876">
                  <c:v>3037.48</c:v>
                </c:pt>
                <c:pt idx="23877">
                  <c:v>3037.5</c:v>
                </c:pt>
                <c:pt idx="23878">
                  <c:v>3037.52</c:v>
                </c:pt>
                <c:pt idx="23879">
                  <c:v>3037.54</c:v>
                </c:pt>
                <c:pt idx="23880">
                  <c:v>3037.56</c:v>
                </c:pt>
                <c:pt idx="23881">
                  <c:v>3037.58</c:v>
                </c:pt>
                <c:pt idx="23882">
                  <c:v>3037.6</c:v>
                </c:pt>
                <c:pt idx="23883">
                  <c:v>3037.62</c:v>
                </c:pt>
                <c:pt idx="23884">
                  <c:v>3037.64</c:v>
                </c:pt>
                <c:pt idx="23885">
                  <c:v>3037.66</c:v>
                </c:pt>
                <c:pt idx="23886">
                  <c:v>3037.68</c:v>
                </c:pt>
                <c:pt idx="23887">
                  <c:v>3037.7</c:v>
                </c:pt>
                <c:pt idx="23888">
                  <c:v>3037.72</c:v>
                </c:pt>
                <c:pt idx="23889">
                  <c:v>3037.74</c:v>
                </c:pt>
                <c:pt idx="23890">
                  <c:v>3037.7599999999998</c:v>
                </c:pt>
                <c:pt idx="23891">
                  <c:v>3037.7799999999997</c:v>
                </c:pt>
                <c:pt idx="23892">
                  <c:v>3037.8</c:v>
                </c:pt>
                <c:pt idx="23893">
                  <c:v>3037.82</c:v>
                </c:pt>
                <c:pt idx="23894">
                  <c:v>3037.84</c:v>
                </c:pt>
                <c:pt idx="23895">
                  <c:v>3037.86</c:v>
                </c:pt>
                <c:pt idx="23896">
                  <c:v>3037.88</c:v>
                </c:pt>
                <c:pt idx="23897">
                  <c:v>3037.9</c:v>
                </c:pt>
                <c:pt idx="23898">
                  <c:v>3037.92</c:v>
                </c:pt>
                <c:pt idx="23899">
                  <c:v>3037.94</c:v>
                </c:pt>
                <c:pt idx="23900">
                  <c:v>3037.96</c:v>
                </c:pt>
                <c:pt idx="23901">
                  <c:v>3037.98</c:v>
                </c:pt>
                <c:pt idx="23902">
                  <c:v>3038</c:v>
                </c:pt>
                <c:pt idx="23903">
                  <c:v>3038.02</c:v>
                </c:pt>
                <c:pt idx="23904">
                  <c:v>3038.04</c:v>
                </c:pt>
                <c:pt idx="23905">
                  <c:v>3038.06</c:v>
                </c:pt>
                <c:pt idx="23906">
                  <c:v>3038.08</c:v>
                </c:pt>
                <c:pt idx="23907">
                  <c:v>3038.1</c:v>
                </c:pt>
                <c:pt idx="23908">
                  <c:v>3038.12</c:v>
                </c:pt>
                <c:pt idx="23909">
                  <c:v>3038.14</c:v>
                </c:pt>
                <c:pt idx="23910">
                  <c:v>3038.16</c:v>
                </c:pt>
                <c:pt idx="23911">
                  <c:v>3038.18</c:v>
                </c:pt>
                <c:pt idx="23912">
                  <c:v>3038.2</c:v>
                </c:pt>
                <c:pt idx="23913">
                  <c:v>3038.22</c:v>
                </c:pt>
                <c:pt idx="23914">
                  <c:v>3038.24</c:v>
                </c:pt>
                <c:pt idx="23915">
                  <c:v>3038.2599999999998</c:v>
                </c:pt>
                <c:pt idx="23916">
                  <c:v>3038.2799999999997</c:v>
                </c:pt>
                <c:pt idx="23917">
                  <c:v>3038.3</c:v>
                </c:pt>
                <c:pt idx="23918">
                  <c:v>3038.32</c:v>
                </c:pt>
                <c:pt idx="23919">
                  <c:v>3038.34</c:v>
                </c:pt>
                <c:pt idx="23920">
                  <c:v>3038.36</c:v>
                </c:pt>
                <c:pt idx="23921">
                  <c:v>3038.38</c:v>
                </c:pt>
                <c:pt idx="23922">
                  <c:v>3038.4</c:v>
                </c:pt>
                <c:pt idx="23923">
                  <c:v>3038.42</c:v>
                </c:pt>
                <c:pt idx="23924">
                  <c:v>3038.44</c:v>
                </c:pt>
                <c:pt idx="23925">
                  <c:v>3038.46</c:v>
                </c:pt>
                <c:pt idx="23926">
                  <c:v>3038.48</c:v>
                </c:pt>
                <c:pt idx="23927">
                  <c:v>3038.5</c:v>
                </c:pt>
                <c:pt idx="23928">
                  <c:v>3038.52</c:v>
                </c:pt>
                <c:pt idx="23929">
                  <c:v>3038.54</c:v>
                </c:pt>
                <c:pt idx="23930">
                  <c:v>3038.56</c:v>
                </c:pt>
                <c:pt idx="23931">
                  <c:v>3038.58</c:v>
                </c:pt>
                <c:pt idx="23932">
                  <c:v>3038.6</c:v>
                </c:pt>
                <c:pt idx="23933">
                  <c:v>3038.62</c:v>
                </c:pt>
                <c:pt idx="23934">
                  <c:v>3038.64</c:v>
                </c:pt>
                <c:pt idx="23935">
                  <c:v>3038.66</c:v>
                </c:pt>
                <c:pt idx="23936">
                  <c:v>3038.68</c:v>
                </c:pt>
                <c:pt idx="23937">
                  <c:v>3038.7</c:v>
                </c:pt>
                <c:pt idx="23938">
                  <c:v>3038.72</c:v>
                </c:pt>
                <c:pt idx="23939">
                  <c:v>3038.74</c:v>
                </c:pt>
                <c:pt idx="23940">
                  <c:v>3038.7599999999998</c:v>
                </c:pt>
                <c:pt idx="23941">
                  <c:v>3038.7799999999997</c:v>
                </c:pt>
                <c:pt idx="23942">
                  <c:v>3038.8</c:v>
                </c:pt>
                <c:pt idx="23943">
                  <c:v>3038.82</c:v>
                </c:pt>
                <c:pt idx="23944">
                  <c:v>3038.84</c:v>
                </c:pt>
                <c:pt idx="23945">
                  <c:v>3038.86</c:v>
                </c:pt>
                <c:pt idx="23946">
                  <c:v>3038.88</c:v>
                </c:pt>
                <c:pt idx="23947">
                  <c:v>3038.9</c:v>
                </c:pt>
                <c:pt idx="23948">
                  <c:v>3038.92</c:v>
                </c:pt>
                <c:pt idx="23949">
                  <c:v>3038.94</c:v>
                </c:pt>
                <c:pt idx="23950">
                  <c:v>3038.96</c:v>
                </c:pt>
                <c:pt idx="23951">
                  <c:v>3038.98</c:v>
                </c:pt>
                <c:pt idx="23952">
                  <c:v>3039</c:v>
                </c:pt>
                <c:pt idx="23953">
                  <c:v>3039.02</c:v>
                </c:pt>
                <c:pt idx="23954">
                  <c:v>3039.04</c:v>
                </c:pt>
                <c:pt idx="23955">
                  <c:v>3039.06</c:v>
                </c:pt>
                <c:pt idx="23956">
                  <c:v>3039.08</c:v>
                </c:pt>
                <c:pt idx="23957">
                  <c:v>3039.1</c:v>
                </c:pt>
                <c:pt idx="23958">
                  <c:v>3039.12</c:v>
                </c:pt>
                <c:pt idx="23959">
                  <c:v>3039.14</c:v>
                </c:pt>
                <c:pt idx="23960">
                  <c:v>3039.16</c:v>
                </c:pt>
                <c:pt idx="23961">
                  <c:v>3039.18</c:v>
                </c:pt>
                <c:pt idx="23962">
                  <c:v>3039.2</c:v>
                </c:pt>
                <c:pt idx="23963">
                  <c:v>3039.22</c:v>
                </c:pt>
                <c:pt idx="23964">
                  <c:v>3039.24</c:v>
                </c:pt>
                <c:pt idx="23965">
                  <c:v>3039.2599999999998</c:v>
                </c:pt>
                <c:pt idx="23966">
                  <c:v>3039.2799999999997</c:v>
                </c:pt>
                <c:pt idx="23967">
                  <c:v>3039.3</c:v>
                </c:pt>
                <c:pt idx="23968">
                  <c:v>3039.32</c:v>
                </c:pt>
                <c:pt idx="23969">
                  <c:v>3039.34</c:v>
                </c:pt>
                <c:pt idx="23970">
                  <c:v>3039.36</c:v>
                </c:pt>
                <c:pt idx="23971">
                  <c:v>3039.38</c:v>
                </c:pt>
                <c:pt idx="23972">
                  <c:v>3039.4</c:v>
                </c:pt>
                <c:pt idx="23973">
                  <c:v>3039.42</c:v>
                </c:pt>
                <c:pt idx="23974">
                  <c:v>3039.44</c:v>
                </c:pt>
                <c:pt idx="23975">
                  <c:v>3039.46</c:v>
                </c:pt>
                <c:pt idx="23976">
                  <c:v>3039.48</c:v>
                </c:pt>
                <c:pt idx="23977">
                  <c:v>3039.5</c:v>
                </c:pt>
                <c:pt idx="23978">
                  <c:v>3039.52</c:v>
                </c:pt>
                <c:pt idx="23979">
                  <c:v>3039.54</c:v>
                </c:pt>
                <c:pt idx="23980">
                  <c:v>3039.56</c:v>
                </c:pt>
                <c:pt idx="23981">
                  <c:v>3039.58</c:v>
                </c:pt>
                <c:pt idx="23982">
                  <c:v>3039.6</c:v>
                </c:pt>
                <c:pt idx="23983">
                  <c:v>3039.62</c:v>
                </c:pt>
                <c:pt idx="23984">
                  <c:v>3039.64</c:v>
                </c:pt>
                <c:pt idx="23985">
                  <c:v>3039.66</c:v>
                </c:pt>
                <c:pt idx="23986">
                  <c:v>3039.68</c:v>
                </c:pt>
                <c:pt idx="23987">
                  <c:v>3039.7</c:v>
                </c:pt>
                <c:pt idx="23988">
                  <c:v>3039.72</c:v>
                </c:pt>
                <c:pt idx="23989">
                  <c:v>3039.74</c:v>
                </c:pt>
                <c:pt idx="23990">
                  <c:v>3039.7599999999998</c:v>
                </c:pt>
                <c:pt idx="23991">
                  <c:v>3039.7799999999997</c:v>
                </c:pt>
                <c:pt idx="23992">
                  <c:v>3039.8</c:v>
                </c:pt>
                <c:pt idx="23993">
                  <c:v>3039.82</c:v>
                </c:pt>
                <c:pt idx="23994">
                  <c:v>3039.84</c:v>
                </c:pt>
                <c:pt idx="23995">
                  <c:v>3039.86</c:v>
                </c:pt>
                <c:pt idx="23996">
                  <c:v>3039.88</c:v>
                </c:pt>
                <c:pt idx="23997">
                  <c:v>3039.9</c:v>
                </c:pt>
                <c:pt idx="23998">
                  <c:v>3039.92</c:v>
                </c:pt>
                <c:pt idx="23999">
                  <c:v>3039.94</c:v>
                </c:pt>
                <c:pt idx="24000">
                  <c:v>3039.96</c:v>
                </c:pt>
                <c:pt idx="24001">
                  <c:v>3039.98</c:v>
                </c:pt>
                <c:pt idx="24002">
                  <c:v>3040</c:v>
                </c:pt>
                <c:pt idx="24003">
                  <c:v>3040.02</c:v>
                </c:pt>
                <c:pt idx="24004">
                  <c:v>3040.04</c:v>
                </c:pt>
                <c:pt idx="24005">
                  <c:v>3040.06</c:v>
                </c:pt>
                <c:pt idx="24006">
                  <c:v>3040.08</c:v>
                </c:pt>
                <c:pt idx="24007">
                  <c:v>3040.1</c:v>
                </c:pt>
                <c:pt idx="24008">
                  <c:v>3040.12</c:v>
                </c:pt>
                <c:pt idx="24009">
                  <c:v>3040.14</c:v>
                </c:pt>
                <c:pt idx="24010">
                  <c:v>3040.16</c:v>
                </c:pt>
                <c:pt idx="24011">
                  <c:v>3040.18</c:v>
                </c:pt>
                <c:pt idx="24012">
                  <c:v>3040.2</c:v>
                </c:pt>
                <c:pt idx="24013">
                  <c:v>3040.22</c:v>
                </c:pt>
                <c:pt idx="24014">
                  <c:v>3040.24</c:v>
                </c:pt>
                <c:pt idx="24015">
                  <c:v>3040.2599999999998</c:v>
                </c:pt>
                <c:pt idx="24016">
                  <c:v>3040.2799999999997</c:v>
                </c:pt>
                <c:pt idx="24017">
                  <c:v>3040.3</c:v>
                </c:pt>
                <c:pt idx="24018">
                  <c:v>3040.32</c:v>
                </c:pt>
                <c:pt idx="24019">
                  <c:v>3040.34</c:v>
                </c:pt>
                <c:pt idx="24020">
                  <c:v>3040.36</c:v>
                </c:pt>
                <c:pt idx="24021">
                  <c:v>3040.38</c:v>
                </c:pt>
                <c:pt idx="24022">
                  <c:v>3040.4</c:v>
                </c:pt>
                <c:pt idx="24023">
                  <c:v>3040.42</c:v>
                </c:pt>
                <c:pt idx="24024">
                  <c:v>3040.44</c:v>
                </c:pt>
                <c:pt idx="24025">
                  <c:v>3040.46</c:v>
                </c:pt>
                <c:pt idx="24026">
                  <c:v>3040.48</c:v>
                </c:pt>
                <c:pt idx="24027">
                  <c:v>3040.5</c:v>
                </c:pt>
                <c:pt idx="24028">
                  <c:v>3040.52</c:v>
                </c:pt>
                <c:pt idx="24029">
                  <c:v>3040.54</c:v>
                </c:pt>
                <c:pt idx="24030">
                  <c:v>3040.56</c:v>
                </c:pt>
                <c:pt idx="24031">
                  <c:v>3040.58</c:v>
                </c:pt>
                <c:pt idx="24032">
                  <c:v>3040.6</c:v>
                </c:pt>
                <c:pt idx="24033">
                  <c:v>3040.62</c:v>
                </c:pt>
                <c:pt idx="24034">
                  <c:v>3040.64</c:v>
                </c:pt>
                <c:pt idx="24035">
                  <c:v>3040.66</c:v>
                </c:pt>
                <c:pt idx="24036">
                  <c:v>3040.68</c:v>
                </c:pt>
                <c:pt idx="24037">
                  <c:v>3040.7</c:v>
                </c:pt>
                <c:pt idx="24038">
                  <c:v>3040.72</c:v>
                </c:pt>
                <c:pt idx="24039">
                  <c:v>3040.74</c:v>
                </c:pt>
                <c:pt idx="24040">
                  <c:v>3040.7599999999998</c:v>
                </c:pt>
                <c:pt idx="24041">
                  <c:v>3040.7799999999997</c:v>
                </c:pt>
                <c:pt idx="24042">
                  <c:v>3040.8</c:v>
                </c:pt>
                <c:pt idx="24043">
                  <c:v>3040.82</c:v>
                </c:pt>
                <c:pt idx="24044">
                  <c:v>3040.84</c:v>
                </c:pt>
                <c:pt idx="24045">
                  <c:v>3040.86</c:v>
                </c:pt>
                <c:pt idx="24046">
                  <c:v>3040.88</c:v>
                </c:pt>
                <c:pt idx="24047">
                  <c:v>3040.9</c:v>
                </c:pt>
                <c:pt idx="24048">
                  <c:v>3040.92</c:v>
                </c:pt>
                <c:pt idx="24049">
                  <c:v>3040.94</c:v>
                </c:pt>
                <c:pt idx="24050">
                  <c:v>3040.96</c:v>
                </c:pt>
                <c:pt idx="24051">
                  <c:v>3040.98</c:v>
                </c:pt>
                <c:pt idx="24052">
                  <c:v>3041</c:v>
                </c:pt>
                <c:pt idx="24053">
                  <c:v>3041.02</c:v>
                </c:pt>
                <c:pt idx="24054">
                  <c:v>3041.04</c:v>
                </c:pt>
                <c:pt idx="24055">
                  <c:v>3041.06</c:v>
                </c:pt>
                <c:pt idx="24056">
                  <c:v>3041.08</c:v>
                </c:pt>
                <c:pt idx="24057">
                  <c:v>3041.1</c:v>
                </c:pt>
                <c:pt idx="24058">
                  <c:v>3041.12</c:v>
                </c:pt>
                <c:pt idx="24059">
                  <c:v>3041.14</c:v>
                </c:pt>
                <c:pt idx="24060">
                  <c:v>3041.16</c:v>
                </c:pt>
                <c:pt idx="24061">
                  <c:v>3041.18</c:v>
                </c:pt>
                <c:pt idx="24062">
                  <c:v>3041.2</c:v>
                </c:pt>
                <c:pt idx="24063">
                  <c:v>3041.22</c:v>
                </c:pt>
                <c:pt idx="24064">
                  <c:v>3041.24</c:v>
                </c:pt>
                <c:pt idx="24065">
                  <c:v>3041.2599999999998</c:v>
                </c:pt>
                <c:pt idx="24066">
                  <c:v>3041.2799999999997</c:v>
                </c:pt>
                <c:pt idx="24067">
                  <c:v>3041.3</c:v>
                </c:pt>
                <c:pt idx="24068">
                  <c:v>3041.32</c:v>
                </c:pt>
                <c:pt idx="24069">
                  <c:v>3041.34</c:v>
                </c:pt>
                <c:pt idx="24070">
                  <c:v>3041.36</c:v>
                </c:pt>
                <c:pt idx="24071">
                  <c:v>3041.38</c:v>
                </c:pt>
                <c:pt idx="24072">
                  <c:v>3041.4</c:v>
                </c:pt>
                <c:pt idx="24073">
                  <c:v>3041.42</c:v>
                </c:pt>
                <c:pt idx="24074">
                  <c:v>3041.44</c:v>
                </c:pt>
                <c:pt idx="24075">
                  <c:v>3041.46</c:v>
                </c:pt>
                <c:pt idx="24076">
                  <c:v>3041.48</c:v>
                </c:pt>
                <c:pt idx="24077">
                  <c:v>3041.5</c:v>
                </c:pt>
                <c:pt idx="24078">
                  <c:v>3041.52</c:v>
                </c:pt>
                <c:pt idx="24079">
                  <c:v>3041.54</c:v>
                </c:pt>
                <c:pt idx="24080">
                  <c:v>3041.56</c:v>
                </c:pt>
                <c:pt idx="24081">
                  <c:v>3041.58</c:v>
                </c:pt>
                <c:pt idx="24082">
                  <c:v>3041.6</c:v>
                </c:pt>
                <c:pt idx="24083">
                  <c:v>3041.62</c:v>
                </c:pt>
                <c:pt idx="24084">
                  <c:v>3041.64</c:v>
                </c:pt>
                <c:pt idx="24085">
                  <c:v>3041.66</c:v>
                </c:pt>
                <c:pt idx="24086">
                  <c:v>3041.68</c:v>
                </c:pt>
                <c:pt idx="24087">
                  <c:v>3041.7</c:v>
                </c:pt>
                <c:pt idx="24088">
                  <c:v>3041.72</c:v>
                </c:pt>
                <c:pt idx="24089">
                  <c:v>3041.74</c:v>
                </c:pt>
                <c:pt idx="24090">
                  <c:v>3041.7599999999998</c:v>
                </c:pt>
                <c:pt idx="24091">
                  <c:v>3041.7799999999997</c:v>
                </c:pt>
                <c:pt idx="24092">
                  <c:v>3041.8</c:v>
                </c:pt>
                <c:pt idx="24093">
                  <c:v>3041.82</c:v>
                </c:pt>
                <c:pt idx="24094">
                  <c:v>3041.84</c:v>
                </c:pt>
                <c:pt idx="24095">
                  <c:v>3041.86</c:v>
                </c:pt>
                <c:pt idx="24096">
                  <c:v>3041.88</c:v>
                </c:pt>
                <c:pt idx="24097">
                  <c:v>3041.9</c:v>
                </c:pt>
                <c:pt idx="24098">
                  <c:v>3041.92</c:v>
                </c:pt>
                <c:pt idx="24099">
                  <c:v>3041.94</c:v>
                </c:pt>
                <c:pt idx="24100">
                  <c:v>3041.96</c:v>
                </c:pt>
                <c:pt idx="24101">
                  <c:v>3041.98</c:v>
                </c:pt>
                <c:pt idx="24102">
                  <c:v>3042</c:v>
                </c:pt>
                <c:pt idx="24103">
                  <c:v>3042.02</c:v>
                </c:pt>
                <c:pt idx="24104">
                  <c:v>3042.04</c:v>
                </c:pt>
                <c:pt idx="24105">
                  <c:v>3042.06</c:v>
                </c:pt>
                <c:pt idx="24106">
                  <c:v>3042.08</c:v>
                </c:pt>
                <c:pt idx="24107">
                  <c:v>3042.1</c:v>
                </c:pt>
                <c:pt idx="24108">
                  <c:v>3042.12</c:v>
                </c:pt>
                <c:pt idx="24109">
                  <c:v>3042.14</c:v>
                </c:pt>
                <c:pt idx="24110">
                  <c:v>3042.16</c:v>
                </c:pt>
                <c:pt idx="24111">
                  <c:v>3042.18</c:v>
                </c:pt>
                <c:pt idx="24112">
                  <c:v>3042.2</c:v>
                </c:pt>
                <c:pt idx="24113">
                  <c:v>3042.22</c:v>
                </c:pt>
                <c:pt idx="24114">
                  <c:v>3042.24</c:v>
                </c:pt>
                <c:pt idx="24115">
                  <c:v>3042.2599999999998</c:v>
                </c:pt>
                <c:pt idx="24116">
                  <c:v>3042.2799999999997</c:v>
                </c:pt>
                <c:pt idx="24117">
                  <c:v>3042.3</c:v>
                </c:pt>
                <c:pt idx="24118">
                  <c:v>3042.32</c:v>
                </c:pt>
                <c:pt idx="24119">
                  <c:v>3042.34</c:v>
                </c:pt>
                <c:pt idx="24120">
                  <c:v>3042.36</c:v>
                </c:pt>
                <c:pt idx="24121">
                  <c:v>3042.38</c:v>
                </c:pt>
                <c:pt idx="24122">
                  <c:v>3042.4</c:v>
                </c:pt>
                <c:pt idx="24123">
                  <c:v>3042.42</c:v>
                </c:pt>
                <c:pt idx="24124">
                  <c:v>3042.44</c:v>
                </c:pt>
                <c:pt idx="24125">
                  <c:v>3042.46</c:v>
                </c:pt>
                <c:pt idx="24126">
                  <c:v>3042.48</c:v>
                </c:pt>
                <c:pt idx="24127">
                  <c:v>3042.5</c:v>
                </c:pt>
                <c:pt idx="24128">
                  <c:v>3042.52</c:v>
                </c:pt>
                <c:pt idx="24129">
                  <c:v>3042.54</c:v>
                </c:pt>
                <c:pt idx="24130">
                  <c:v>3042.56</c:v>
                </c:pt>
                <c:pt idx="24131">
                  <c:v>3042.58</c:v>
                </c:pt>
                <c:pt idx="24132">
                  <c:v>3042.6</c:v>
                </c:pt>
                <c:pt idx="24133">
                  <c:v>3042.62</c:v>
                </c:pt>
                <c:pt idx="24134">
                  <c:v>3042.64</c:v>
                </c:pt>
                <c:pt idx="24135">
                  <c:v>3042.66</c:v>
                </c:pt>
                <c:pt idx="24136">
                  <c:v>3042.68</c:v>
                </c:pt>
                <c:pt idx="24137">
                  <c:v>3042.7</c:v>
                </c:pt>
                <c:pt idx="24138">
                  <c:v>3042.72</c:v>
                </c:pt>
                <c:pt idx="24139">
                  <c:v>3042.74</c:v>
                </c:pt>
                <c:pt idx="24140">
                  <c:v>3042.7599999999998</c:v>
                </c:pt>
                <c:pt idx="24141">
                  <c:v>3042.7799999999997</c:v>
                </c:pt>
                <c:pt idx="24142">
                  <c:v>3042.8</c:v>
                </c:pt>
                <c:pt idx="24143">
                  <c:v>3042.82</c:v>
                </c:pt>
                <c:pt idx="24144">
                  <c:v>3042.84</c:v>
                </c:pt>
                <c:pt idx="24145">
                  <c:v>3042.86</c:v>
                </c:pt>
                <c:pt idx="24146">
                  <c:v>3042.88</c:v>
                </c:pt>
                <c:pt idx="24147">
                  <c:v>3042.9</c:v>
                </c:pt>
                <c:pt idx="24148">
                  <c:v>3042.92</c:v>
                </c:pt>
                <c:pt idx="24149">
                  <c:v>3042.94</c:v>
                </c:pt>
                <c:pt idx="24150">
                  <c:v>3042.96</c:v>
                </c:pt>
                <c:pt idx="24151">
                  <c:v>3042.98</c:v>
                </c:pt>
                <c:pt idx="24152">
                  <c:v>3043</c:v>
                </c:pt>
                <c:pt idx="24153">
                  <c:v>3043.02</c:v>
                </c:pt>
                <c:pt idx="24154">
                  <c:v>3043.04</c:v>
                </c:pt>
                <c:pt idx="24155">
                  <c:v>3043.06</c:v>
                </c:pt>
                <c:pt idx="24156">
                  <c:v>3043.08</c:v>
                </c:pt>
                <c:pt idx="24157">
                  <c:v>3043.1</c:v>
                </c:pt>
                <c:pt idx="24158">
                  <c:v>3043.12</c:v>
                </c:pt>
                <c:pt idx="24159">
                  <c:v>3043.14</c:v>
                </c:pt>
                <c:pt idx="24160">
                  <c:v>3043.16</c:v>
                </c:pt>
                <c:pt idx="24161">
                  <c:v>3043.18</c:v>
                </c:pt>
                <c:pt idx="24162">
                  <c:v>3043.2</c:v>
                </c:pt>
                <c:pt idx="24163">
                  <c:v>3043.22</c:v>
                </c:pt>
                <c:pt idx="24164">
                  <c:v>3043.24</c:v>
                </c:pt>
                <c:pt idx="24165">
                  <c:v>3043.2599999999998</c:v>
                </c:pt>
                <c:pt idx="24166">
                  <c:v>3043.2799999999997</c:v>
                </c:pt>
                <c:pt idx="24167">
                  <c:v>3043.3</c:v>
                </c:pt>
                <c:pt idx="24168">
                  <c:v>3043.32</c:v>
                </c:pt>
                <c:pt idx="24169">
                  <c:v>3043.34</c:v>
                </c:pt>
                <c:pt idx="24170">
                  <c:v>3043.36</c:v>
                </c:pt>
                <c:pt idx="24171">
                  <c:v>3043.38</c:v>
                </c:pt>
                <c:pt idx="24172">
                  <c:v>3043.4</c:v>
                </c:pt>
                <c:pt idx="24173">
                  <c:v>3043.42</c:v>
                </c:pt>
                <c:pt idx="24174">
                  <c:v>3043.44</c:v>
                </c:pt>
                <c:pt idx="24175">
                  <c:v>3043.46</c:v>
                </c:pt>
                <c:pt idx="24176">
                  <c:v>3043.48</c:v>
                </c:pt>
                <c:pt idx="24177">
                  <c:v>3043.5</c:v>
                </c:pt>
                <c:pt idx="24178">
                  <c:v>3043.52</c:v>
                </c:pt>
                <c:pt idx="24179">
                  <c:v>3043.54</c:v>
                </c:pt>
                <c:pt idx="24180">
                  <c:v>3043.56</c:v>
                </c:pt>
                <c:pt idx="24181">
                  <c:v>3043.58</c:v>
                </c:pt>
                <c:pt idx="24182">
                  <c:v>3043.6</c:v>
                </c:pt>
                <c:pt idx="24183">
                  <c:v>3043.62</c:v>
                </c:pt>
                <c:pt idx="24184">
                  <c:v>3043.64</c:v>
                </c:pt>
                <c:pt idx="24185">
                  <c:v>3043.66</c:v>
                </c:pt>
                <c:pt idx="24186">
                  <c:v>3043.68</c:v>
                </c:pt>
                <c:pt idx="24187">
                  <c:v>3043.7</c:v>
                </c:pt>
                <c:pt idx="24188">
                  <c:v>3043.72</c:v>
                </c:pt>
                <c:pt idx="24189">
                  <c:v>3043.74</c:v>
                </c:pt>
                <c:pt idx="24190">
                  <c:v>3043.7599999999998</c:v>
                </c:pt>
                <c:pt idx="24191">
                  <c:v>3043.7799999999997</c:v>
                </c:pt>
                <c:pt idx="24192">
                  <c:v>3043.8</c:v>
                </c:pt>
                <c:pt idx="24193">
                  <c:v>3043.82</c:v>
                </c:pt>
                <c:pt idx="24194">
                  <c:v>3043.84</c:v>
                </c:pt>
                <c:pt idx="24195">
                  <c:v>3043.86</c:v>
                </c:pt>
                <c:pt idx="24196">
                  <c:v>3043.88</c:v>
                </c:pt>
                <c:pt idx="24197">
                  <c:v>3043.9</c:v>
                </c:pt>
                <c:pt idx="24198">
                  <c:v>3043.92</c:v>
                </c:pt>
                <c:pt idx="24199">
                  <c:v>3043.94</c:v>
                </c:pt>
                <c:pt idx="24200">
                  <c:v>3043.96</c:v>
                </c:pt>
                <c:pt idx="24201">
                  <c:v>3043.98</c:v>
                </c:pt>
                <c:pt idx="24202">
                  <c:v>3044</c:v>
                </c:pt>
                <c:pt idx="24203">
                  <c:v>3044.02</c:v>
                </c:pt>
                <c:pt idx="24204">
                  <c:v>3044.04</c:v>
                </c:pt>
                <c:pt idx="24205">
                  <c:v>3044.06</c:v>
                </c:pt>
                <c:pt idx="24206">
                  <c:v>3044.08</c:v>
                </c:pt>
                <c:pt idx="24207">
                  <c:v>3044.1</c:v>
                </c:pt>
                <c:pt idx="24208">
                  <c:v>3044.12</c:v>
                </c:pt>
                <c:pt idx="24209">
                  <c:v>3044.14</c:v>
                </c:pt>
                <c:pt idx="24210">
                  <c:v>3044.16</c:v>
                </c:pt>
                <c:pt idx="24211">
                  <c:v>3044.18</c:v>
                </c:pt>
                <c:pt idx="24212">
                  <c:v>3044.2</c:v>
                </c:pt>
                <c:pt idx="24213">
                  <c:v>3044.22</c:v>
                </c:pt>
                <c:pt idx="24214">
                  <c:v>3044.24</c:v>
                </c:pt>
                <c:pt idx="24215">
                  <c:v>3044.2599999999998</c:v>
                </c:pt>
                <c:pt idx="24216">
                  <c:v>3044.2799999999997</c:v>
                </c:pt>
                <c:pt idx="24217">
                  <c:v>3044.3</c:v>
                </c:pt>
                <c:pt idx="24218">
                  <c:v>3044.32</c:v>
                </c:pt>
                <c:pt idx="24219">
                  <c:v>3044.34</c:v>
                </c:pt>
                <c:pt idx="24220">
                  <c:v>3044.36</c:v>
                </c:pt>
                <c:pt idx="24221">
                  <c:v>3044.38</c:v>
                </c:pt>
                <c:pt idx="24222">
                  <c:v>3044.4</c:v>
                </c:pt>
                <c:pt idx="24223">
                  <c:v>3044.42</c:v>
                </c:pt>
                <c:pt idx="24224">
                  <c:v>3044.44</c:v>
                </c:pt>
                <c:pt idx="24225">
                  <c:v>3044.46</c:v>
                </c:pt>
                <c:pt idx="24226">
                  <c:v>3044.48</c:v>
                </c:pt>
                <c:pt idx="24227">
                  <c:v>3044.5</c:v>
                </c:pt>
                <c:pt idx="24228">
                  <c:v>3044.52</c:v>
                </c:pt>
                <c:pt idx="24229">
                  <c:v>3044.54</c:v>
                </c:pt>
                <c:pt idx="24230">
                  <c:v>3044.56</c:v>
                </c:pt>
                <c:pt idx="24231">
                  <c:v>3044.58</c:v>
                </c:pt>
                <c:pt idx="24232">
                  <c:v>3044.6</c:v>
                </c:pt>
                <c:pt idx="24233">
                  <c:v>3044.62</c:v>
                </c:pt>
                <c:pt idx="24234">
                  <c:v>3044.64</c:v>
                </c:pt>
                <c:pt idx="24235">
                  <c:v>3044.66</c:v>
                </c:pt>
                <c:pt idx="24236">
                  <c:v>3044.68</c:v>
                </c:pt>
                <c:pt idx="24237">
                  <c:v>3044.7</c:v>
                </c:pt>
                <c:pt idx="24238">
                  <c:v>3044.72</c:v>
                </c:pt>
                <c:pt idx="24239">
                  <c:v>3044.74</c:v>
                </c:pt>
                <c:pt idx="24240">
                  <c:v>3044.7599999999998</c:v>
                </c:pt>
                <c:pt idx="24241">
                  <c:v>3044.7799999999997</c:v>
                </c:pt>
                <c:pt idx="24242">
                  <c:v>3044.8</c:v>
                </c:pt>
                <c:pt idx="24243">
                  <c:v>3044.82</c:v>
                </c:pt>
                <c:pt idx="24244">
                  <c:v>3044.84</c:v>
                </c:pt>
                <c:pt idx="24245">
                  <c:v>3044.86</c:v>
                </c:pt>
                <c:pt idx="24246">
                  <c:v>3044.88</c:v>
                </c:pt>
                <c:pt idx="24247">
                  <c:v>3044.9</c:v>
                </c:pt>
                <c:pt idx="24248">
                  <c:v>3044.92</c:v>
                </c:pt>
                <c:pt idx="24249">
                  <c:v>3044.94</c:v>
                </c:pt>
                <c:pt idx="24250">
                  <c:v>3044.96</c:v>
                </c:pt>
                <c:pt idx="24251">
                  <c:v>3044.98</c:v>
                </c:pt>
                <c:pt idx="24252">
                  <c:v>3045</c:v>
                </c:pt>
                <c:pt idx="24253">
                  <c:v>3045.02</c:v>
                </c:pt>
                <c:pt idx="24254">
                  <c:v>3045.04</c:v>
                </c:pt>
                <c:pt idx="24255">
                  <c:v>3045.06</c:v>
                </c:pt>
                <c:pt idx="24256">
                  <c:v>3045.08</c:v>
                </c:pt>
                <c:pt idx="24257">
                  <c:v>3045.1</c:v>
                </c:pt>
                <c:pt idx="24258">
                  <c:v>3045.12</c:v>
                </c:pt>
                <c:pt idx="24259">
                  <c:v>3045.14</c:v>
                </c:pt>
                <c:pt idx="24260">
                  <c:v>3045.16</c:v>
                </c:pt>
                <c:pt idx="24261">
                  <c:v>3045.18</c:v>
                </c:pt>
                <c:pt idx="24262">
                  <c:v>3045.2</c:v>
                </c:pt>
                <c:pt idx="24263">
                  <c:v>3045.22</c:v>
                </c:pt>
                <c:pt idx="24264">
                  <c:v>3045.24</c:v>
                </c:pt>
                <c:pt idx="24265">
                  <c:v>3045.2599999999998</c:v>
                </c:pt>
                <c:pt idx="24266">
                  <c:v>3045.2799999999997</c:v>
                </c:pt>
                <c:pt idx="24267">
                  <c:v>3045.3</c:v>
                </c:pt>
                <c:pt idx="24268">
                  <c:v>3045.32</c:v>
                </c:pt>
                <c:pt idx="24269">
                  <c:v>3045.34</c:v>
                </c:pt>
                <c:pt idx="24270">
                  <c:v>3045.36</c:v>
                </c:pt>
                <c:pt idx="24271">
                  <c:v>3045.38</c:v>
                </c:pt>
                <c:pt idx="24272">
                  <c:v>3045.4</c:v>
                </c:pt>
                <c:pt idx="24273">
                  <c:v>3045.42</c:v>
                </c:pt>
                <c:pt idx="24274">
                  <c:v>3045.44</c:v>
                </c:pt>
                <c:pt idx="24275">
                  <c:v>3045.46</c:v>
                </c:pt>
                <c:pt idx="24276">
                  <c:v>3045.48</c:v>
                </c:pt>
                <c:pt idx="24277">
                  <c:v>3045.5</c:v>
                </c:pt>
                <c:pt idx="24278">
                  <c:v>3045.52</c:v>
                </c:pt>
                <c:pt idx="24279">
                  <c:v>3045.54</c:v>
                </c:pt>
                <c:pt idx="24280">
                  <c:v>3045.56</c:v>
                </c:pt>
                <c:pt idx="24281">
                  <c:v>3045.58</c:v>
                </c:pt>
                <c:pt idx="24282">
                  <c:v>3045.6</c:v>
                </c:pt>
                <c:pt idx="24283">
                  <c:v>3045.62</c:v>
                </c:pt>
                <c:pt idx="24284">
                  <c:v>3045.64</c:v>
                </c:pt>
                <c:pt idx="24285">
                  <c:v>3045.66</c:v>
                </c:pt>
                <c:pt idx="24286">
                  <c:v>3045.68</c:v>
                </c:pt>
                <c:pt idx="24287">
                  <c:v>3045.7</c:v>
                </c:pt>
                <c:pt idx="24288">
                  <c:v>3045.72</c:v>
                </c:pt>
                <c:pt idx="24289">
                  <c:v>3045.74</c:v>
                </c:pt>
                <c:pt idx="24290">
                  <c:v>3045.7599999999998</c:v>
                </c:pt>
                <c:pt idx="24291">
                  <c:v>3045.7799999999997</c:v>
                </c:pt>
                <c:pt idx="24292">
                  <c:v>3045.8</c:v>
                </c:pt>
                <c:pt idx="24293">
                  <c:v>3045.82</c:v>
                </c:pt>
                <c:pt idx="24294">
                  <c:v>3045.84</c:v>
                </c:pt>
                <c:pt idx="24295">
                  <c:v>3045.86</c:v>
                </c:pt>
                <c:pt idx="24296">
                  <c:v>3045.88</c:v>
                </c:pt>
                <c:pt idx="24297">
                  <c:v>3045.9</c:v>
                </c:pt>
                <c:pt idx="24298">
                  <c:v>3045.92</c:v>
                </c:pt>
                <c:pt idx="24299">
                  <c:v>3045.94</c:v>
                </c:pt>
                <c:pt idx="24300">
                  <c:v>3045.96</c:v>
                </c:pt>
                <c:pt idx="24301">
                  <c:v>3045.98</c:v>
                </c:pt>
                <c:pt idx="24302">
                  <c:v>3046</c:v>
                </c:pt>
                <c:pt idx="24303">
                  <c:v>3046.02</c:v>
                </c:pt>
                <c:pt idx="24304">
                  <c:v>3046.04</c:v>
                </c:pt>
                <c:pt idx="24305">
                  <c:v>3046.06</c:v>
                </c:pt>
                <c:pt idx="24306">
                  <c:v>3046.08</c:v>
                </c:pt>
                <c:pt idx="24307">
                  <c:v>3046.1</c:v>
                </c:pt>
                <c:pt idx="24308">
                  <c:v>3046.12</c:v>
                </c:pt>
                <c:pt idx="24309">
                  <c:v>3046.14</c:v>
                </c:pt>
                <c:pt idx="24310">
                  <c:v>3046.16</c:v>
                </c:pt>
                <c:pt idx="24311">
                  <c:v>3046.18</c:v>
                </c:pt>
                <c:pt idx="24312">
                  <c:v>3046.2</c:v>
                </c:pt>
                <c:pt idx="24313">
                  <c:v>3046.22</c:v>
                </c:pt>
                <c:pt idx="24314">
                  <c:v>3046.24</c:v>
                </c:pt>
                <c:pt idx="24315">
                  <c:v>3046.2599999999998</c:v>
                </c:pt>
                <c:pt idx="24316">
                  <c:v>3046.2799999999997</c:v>
                </c:pt>
                <c:pt idx="24317">
                  <c:v>3046.3</c:v>
                </c:pt>
                <c:pt idx="24318">
                  <c:v>3046.32</c:v>
                </c:pt>
                <c:pt idx="24319">
                  <c:v>3046.34</c:v>
                </c:pt>
                <c:pt idx="24320">
                  <c:v>3046.36</c:v>
                </c:pt>
                <c:pt idx="24321">
                  <c:v>3046.38</c:v>
                </c:pt>
                <c:pt idx="24322">
                  <c:v>3046.4</c:v>
                </c:pt>
                <c:pt idx="24323">
                  <c:v>3046.42</c:v>
                </c:pt>
                <c:pt idx="24324">
                  <c:v>3046.44</c:v>
                </c:pt>
                <c:pt idx="24325">
                  <c:v>3046.46</c:v>
                </c:pt>
                <c:pt idx="24326">
                  <c:v>3046.48</c:v>
                </c:pt>
                <c:pt idx="24327">
                  <c:v>3046.5</c:v>
                </c:pt>
                <c:pt idx="24328">
                  <c:v>3046.52</c:v>
                </c:pt>
                <c:pt idx="24329">
                  <c:v>3046.54</c:v>
                </c:pt>
                <c:pt idx="24330">
                  <c:v>3046.56</c:v>
                </c:pt>
                <c:pt idx="24331">
                  <c:v>3046.58</c:v>
                </c:pt>
                <c:pt idx="24332">
                  <c:v>3046.6</c:v>
                </c:pt>
                <c:pt idx="24333">
                  <c:v>3046.62</c:v>
                </c:pt>
                <c:pt idx="24334">
                  <c:v>3046.64</c:v>
                </c:pt>
                <c:pt idx="24335">
                  <c:v>3046.66</c:v>
                </c:pt>
                <c:pt idx="24336">
                  <c:v>3046.68</c:v>
                </c:pt>
                <c:pt idx="24337">
                  <c:v>3046.7</c:v>
                </c:pt>
                <c:pt idx="24338">
                  <c:v>3046.72</c:v>
                </c:pt>
                <c:pt idx="24339">
                  <c:v>3046.74</c:v>
                </c:pt>
                <c:pt idx="24340">
                  <c:v>3046.7599999999998</c:v>
                </c:pt>
                <c:pt idx="24341">
                  <c:v>3046.7799999999997</c:v>
                </c:pt>
                <c:pt idx="24342">
                  <c:v>3046.8</c:v>
                </c:pt>
                <c:pt idx="24343">
                  <c:v>3046.82</c:v>
                </c:pt>
                <c:pt idx="24344">
                  <c:v>3046.84</c:v>
                </c:pt>
                <c:pt idx="24345">
                  <c:v>3046.86</c:v>
                </c:pt>
                <c:pt idx="24346">
                  <c:v>3046.88</c:v>
                </c:pt>
                <c:pt idx="24347">
                  <c:v>3046.9</c:v>
                </c:pt>
                <c:pt idx="24348">
                  <c:v>3046.92</c:v>
                </c:pt>
                <c:pt idx="24349">
                  <c:v>3046.94</c:v>
                </c:pt>
                <c:pt idx="24350">
                  <c:v>3046.96</c:v>
                </c:pt>
                <c:pt idx="24351">
                  <c:v>3046.98</c:v>
                </c:pt>
                <c:pt idx="24352">
                  <c:v>3047</c:v>
                </c:pt>
                <c:pt idx="24353">
                  <c:v>3047.02</c:v>
                </c:pt>
                <c:pt idx="24354">
                  <c:v>3047.04</c:v>
                </c:pt>
                <c:pt idx="24355">
                  <c:v>3047.06</c:v>
                </c:pt>
                <c:pt idx="24356">
                  <c:v>3047.08</c:v>
                </c:pt>
                <c:pt idx="24357">
                  <c:v>3047.1</c:v>
                </c:pt>
                <c:pt idx="24358">
                  <c:v>3047.12</c:v>
                </c:pt>
                <c:pt idx="24359">
                  <c:v>3047.14</c:v>
                </c:pt>
                <c:pt idx="24360">
                  <c:v>3047.16</c:v>
                </c:pt>
                <c:pt idx="24361">
                  <c:v>3047.18</c:v>
                </c:pt>
                <c:pt idx="24362">
                  <c:v>3047.2</c:v>
                </c:pt>
                <c:pt idx="24363">
                  <c:v>3047.22</c:v>
                </c:pt>
                <c:pt idx="24364">
                  <c:v>3047.24</c:v>
                </c:pt>
                <c:pt idx="24365">
                  <c:v>3047.2599999999998</c:v>
                </c:pt>
                <c:pt idx="24366">
                  <c:v>3047.2799999999997</c:v>
                </c:pt>
                <c:pt idx="24367">
                  <c:v>3047.3</c:v>
                </c:pt>
                <c:pt idx="24368">
                  <c:v>3047.32</c:v>
                </c:pt>
                <c:pt idx="24369">
                  <c:v>3047.34</c:v>
                </c:pt>
                <c:pt idx="24370">
                  <c:v>3047.36</c:v>
                </c:pt>
                <c:pt idx="24371">
                  <c:v>3047.38</c:v>
                </c:pt>
                <c:pt idx="24372">
                  <c:v>3047.4</c:v>
                </c:pt>
                <c:pt idx="24373">
                  <c:v>3047.42</c:v>
                </c:pt>
                <c:pt idx="24374">
                  <c:v>3047.44</c:v>
                </c:pt>
                <c:pt idx="24375">
                  <c:v>3047.46</c:v>
                </c:pt>
                <c:pt idx="24376">
                  <c:v>3047.48</c:v>
                </c:pt>
                <c:pt idx="24377">
                  <c:v>3047.5</c:v>
                </c:pt>
                <c:pt idx="24378">
                  <c:v>3047.52</c:v>
                </c:pt>
                <c:pt idx="24379">
                  <c:v>3047.54</c:v>
                </c:pt>
                <c:pt idx="24380">
                  <c:v>3047.56</c:v>
                </c:pt>
                <c:pt idx="24381">
                  <c:v>3047.58</c:v>
                </c:pt>
                <c:pt idx="24382">
                  <c:v>3047.6</c:v>
                </c:pt>
                <c:pt idx="24383">
                  <c:v>3047.62</c:v>
                </c:pt>
                <c:pt idx="24384">
                  <c:v>3047.64</c:v>
                </c:pt>
                <c:pt idx="24385">
                  <c:v>3047.66</c:v>
                </c:pt>
                <c:pt idx="24386">
                  <c:v>3047.68</c:v>
                </c:pt>
                <c:pt idx="24387">
                  <c:v>3047.7</c:v>
                </c:pt>
                <c:pt idx="24388">
                  <c:v>3047.72</c:v>
                </c:pt>
                <c:pt idx="24389">
                  <c:v>3047.74</c:v>
                </c:pt>
                <c:pt idx="24390">
                  <c:v>3047.7599999999998</c:v>
                </c:pt>
                <c:pt idx="24391">
                  <c:v>3047.7799999999997</c:v>
                </c:pt>
                <c:pt idx="24392">
                  <c:v>3047.8</c:v>
                </c:pt>
                <c:pt idx="24393">
                  <c:v>3047.82</c:v>
                </c:pt>
                <c:pt idx="24394">
                  <c:v>3047.84</c:v>
                </c:pt>
                <c:pt idx="24395">
                  <c:v>3047.86</c:v>
                </c:pt>
                <c:pt idx="24396">
                  <c:v>3047.88</c:v>
                </c:pt>
                <c:pt idx="24397">
                  <c:v>3047.9</c:v>
                </c:pt>
                <c:pt idx="24398">
                  <c:v>3047.92</c:v>
                </c:pt>
                <c:pt idx="24399">
                  <c:v>3047.94</c:v>
                </c:pt>
                <c:pt idx="24400">
                  <c:v>3047.96</c:v>
                </c:pt>
                <c:pt idx="24401">
                  <c:v>3047.98</c:v>
                </c:pt>
                <c:pt idx="24402">
                  <c:v>3048</c:v>
                </c:pt>
                <c:pt idx="24403">
                  <c:v>3048.02</c:v>
                </c:pt>
                <c:pt idx="24404">
                  <c:v>3048.04</c:v>
                </c:pt>
                <c:pt idx="24405">
                  <c:v>3048.06</c:v>
                </c:pt>
                <c:pt idx="24406">
                  <c:v>3048.08</c:v>
                </c:pt>
                <c:pt idx="24407">
                  <c:v>3048.1</c:v>
                </c:pt>
                <c:pt idx="24408">
                  <c:v>3048.12</c:v>
                </c:pt>
                <c:pt idx="24409">
                  <c:v>3048.14</c:v>
                </c:pt>
                <c:pt idx="24410">
                  <c:v>3048.16</c:v>
                </c:pt>
                <c:pt idx="24411">
                  <c:v>3048.18</c:v>
                </c:pt>
                <c:pt idx="24412">
                  <c:v>3048.2</c:v>
                </c:pt>
                <c:pt idx="24413">
                  <c:v>3048.22</c:v>
                </c:pt>
                <c:pt idx="24414">
                  <c:v>3048.24</c:v>
                </c:pt>
                <c:pt idx="24415">
                  <c:v>3048.2599999999998</c:v>
                </c:pt>
                <c:pt idx="24416">
                  <c:v>3048.2799999999997</c:v>
                </c:pt>
                <c:pt idx="24417">
                  <c:v>3048.3</c:v>
                </c:pt>
                <c:pt idx="24418">
                  <c:v>3048.32</c:v>
                </c:pt>
                <c:pt idx="24419">
                  <c:v>3048.34</c:v>
                </c:pt>
                <c:pt idx="24420">
                  <c:v>3048.36</c:v>
                </c:pt>
                <c:pt idx="24421">
                  <c:v>3048.38</c:v>
                </c:pt>
                <c:pt idx="24422">
                  <c:v>3048.4</c:v>
                </c:pt>
                <c:pt idx="24423">
                  <c:v>3048.42</c:v>
                </c:pt>
                <c:pt idx="24424">
                  <c:v>3048.44</c:v>
                </c:pt>
                <c:pt idx="24425">
                  <c:v>3048.46</c:v>
                </c:pt>
                <c:pt idx="24426">
                  <c:v>3048.48</c:v>
                </c:pt>
                <c:pt idx="24427">
                  <c:v>3048.5</c:v>
                </c:pt>
                <c:pt idx="24428">
                  <c:v>3048.52</c:v>
                </c:pt>
                <c:pt idx="24429">
                  <c:v>3048.54</c:v>
                </c:pt>
                <c:pt idx="24430">
                  <c:v>3048.56</c:v>
                </c:pt>
                <c:pt idx="24431">
                  <c:v>3048.58</c:v>
                </c:pt>
                <c:pt idx="24432">
                  <c:v>3048.6</c:v>
                </c:pt>
                <c:pt idx="24433">
                  <c:v>3048.62</c:v>
                </c:pt>
                <c:pt idx="24434">
                  <c:v>3048.64</c:v>
                </c:pt>
                <c:pt idx="24435">
                  <c:v>3048.66</c:v>
                </c:pt>
                <c:pt idx="24436">
                  <c:v>3048.68</c:v>
                </c:pt>
                <c:pt idx="24437">
                  <c:v>3048.7</c:v>
                </c:pt>
                <c:pt idx="24438">
                  <c:v>3048.72</c:v>
                </c:pt>
                <c:pt idx="24439">
                  <c:v>3048.74</c:v>
                </c:pt>
                <c:pt idx="24440">
                  <c:v>3048.7599999999998</c:v>
                </c:pt>
                <c:pt idx="24441">
                  <c:v>3048.7799999999997</c:v>
                </c:pt>
                <c:pt idx="24442">
                  <c:v>3048.8</c:v>
                </c:pt>
                <c:pt idx="24443">
                  <c:v>3048.82</c:v>
                </c:pt>
                <c:pt idx="24444">
                  <c:v>3048.84</c:v>
                </c:pt>
                <c:pt idx="24445">
                  <c:v>3048.86</c:v>
                </c:pt>
                <c:pt idx="24446">
                  <c:v>3048.88</c:v>
                </c:pt>
                <c:pt idx="24447">
                  <c:v>3048.9</c:v>
                </c:pt>
                <c:pt idx="24448">
                  <c:v>3048.92</c:v>
                </c:pt>
                <c:pt idx="24449">
                  <c:v>3048.94</c:v>
                </c:pt>
                <c:pt idx="24450">
                  <c:v>3048.96</c:v>
                </c:pt>
                <c:pt idx="24451">
                  <c:v>3048.98</c:v>
                </c:pt>
                <c:pt idx="24452">
                  <c:v>3049</c:v>
                </c:pt>
                <c:pt idx="24453">
                  <c:v>3049.02</c:v>
                </c:pt>
                <c:pt idx="24454">
                  <c:v>3049.04</c:v>
                </c:pt>
                <c:pt idx="24455">
                  <c:v>3049.06</c:v>
                </c:pt>
                <c:pt idx="24456">
                  <c:v>3049.08</c:v>
                </c:pt>
                <c:pt idx="24457">
                  <c:v>3049.1</c:v>
                </c:pt>
                <c:pt idx="24458">
                  <c:v>3049.12</c:v>
                </c:pt>
                <c:pt idx="24459">
                  <c:v>3049.14</c:v>
                </c:pt>
                <c:pt idx="24460">
                  <c:v>3049.16</c:v>
                </c:pt>
                <c:pt idx="24461">
                  <c:v>3049.18</c:v>
                </c:pt>
                <c:pt idx="24462">
                  <c:v>3049.2</c:v>
                </c:pt>
                <c:pt idx="24463">
                  <c:v>3049.22</c:v>
                </c:pt>
                <c:pt idx="24464">
                  <c:v>3049.24</c:v>
                </c:pt>
                <c:pt idx="24465">
                  <c:v>3049.2599999999998</c:v>
                </c:pt>
                <c:pt idx="24466">
                  <c:v>3049.2799999999997</c:v>
                </c:pt>
                <c:pt idx="24467">
                  <c:v>3049.3</c:v>
                </c:pt>
                <c:pt idx="24468">
                  <c:v>3049.32</c:v>
                </c:pt>
                <c:pt idx="24469">
                  <c:v>3049.34</c:v>
                </c:pt>
                <c:pt idx="24470">
                  <c:v>3049.36</c:v>
                </c:pt>
                <c:pt idx="24471">
                  <c:v>3049.38</c:v>
                </c:pt>
                <c:pt idx="24472">
                  <c:v>3049.4</c:v>
                </c:pt>
                <c:pt idx="24473">
                  <c:v>3049.42</c:v>
                </c:pt>
                <c:pt idx="24474">
                  <c:v>3049.44</c:v>
                </c:pt>
                <c:pt idx="24475">
                  <c:v>3049.46</c:v>
                </c:pt>
                <c:pt idx="24476">
                  <c:v>3049.48</c:v>
                </c:pt>
                <c:pt idx="24477">
                  <c:v>3049.5</c:v>
                </c:pt>
                <c:pt idx="24478">
                  <c:v>3049.52</c:v>
                </c:pt>
                <c:pt idx="24479">
                  <c:v>3049.54</c:v>
                </c:pt>
                <c:pt idx="24480">
                  <c:v>3049.56</c:v>
                </c:pt>
                <c:pt idx="24481">
                  <c:v>3049.58</c:v>
                </c:pt>
                <c:pt idx="24482">
                  <c:v>3049.6</c:v>
                </c:pt>
                <c:pt idx="24483">
                  <c:v>3049.62</c:v>
                </c:pt>
                <c:pt idx="24484">
                  <c:v>3049.64</c:v>
                </c:pt>
                <c:pt idx="24485">
                  <c:v>3049.66</c:v>
                </c:pt>
                <c:pt idx="24486">
                  <c:v>3049.68</c:v>
                </c:pt>
                <c:pt idx="24487">
                  <c:v>3049.7</c:v>
                </c:pt>
                <c:pt idx="24488">
                  <c:v>3049.72</c:v>
                </c:pt>
                <c:pt idx="24489">
                  <c:v>3049.74</c:v>
                </c:pt>
                <c:pt idx="24490">
                  <c:v>3049.7599999999998</c:v>
                </c:pt>
                <c:pt idx="24491">
                  <c:v>3049.7799999999997</c:v>
                </c:pt>
                <c:pt idx="24492">
                  <c:v>3049.8</c:v>
                </c:pt>
                <c:pt idx="24493">
                  <c:v>3049.82</c:v>
                </c:pt>
                <c:pt idx="24494">
                  <c:v>3049.84</c:v>
                </c:pt>
                <c:pt idx="24495">
                  <c:v>3049.86</c:v>
                </c:pt>
                <c:pt idx="24496">
                  <c:v>3049.88</c:v>
                </c:pt>
                <c:pt idx="24497">
                  <c:v>3049.9</c:v>
                </c:pt>
                <c:pt idx="24498">
                  <c:v>3049.92</c:v>
                </c:pt>
                <c:pt idx="24499">
                  <c:v>3049.94</c:v>
                </c:pt>
                <c:pt idx="24500">
                  <c:v>3049.96</c:v>
                </c:pt>
                <c:pt idx="24501">
                  <c:v>3049.98</c:v>
                </c:pt>
                <c:pt idx="24502">
                  <c:v>3050</c:v>
                </c:pt>
                <c:pt idx="24503">
                  <c:v>3050.02</c:v>
                </c:pt>
                <c:pt idx="24504">
                  <c:v>3050.04</c:v>
                </c:pt>
                <c:pt idx="24505">
                  <c:v>3050.06</c:v>
                </c:pt>
                <c:pt idx="24506">
                  <c:v>3050.08</c:v>
                </c:pt>
                <c:pt idx="24507">
                  <c:v>3050.1</c:v>
                </c:pt>
                <c:pt idx="24508">
                  <c:v>3050.12</c:v>
                </c:pt>
                <c:pt idx="24509">
                  <c:v>3050.14</c:v>
                </c:pt>
                <c:pt idx="24510">
                  <c:v>3050.16</c:v>
                </c:pt>
                <c:pt idx="24511">
                  <c:v>3050.18</c:v>
                </c:pt>
                <c:pt idx="24512">
                  <c:v>3050.2</c:v>
                </c:pt>
                <c:pt idx="24513">
                  <c:v>3050.22</c:v>
                </c:pt>
                <c:pt idx="24514">
                  <c:v>3050.24</c:v>
                </c:pt>
                <c:pt idx="24515">
                  <c:v>3050.2599999999998</c:v>
                </c:pt>
                <c:pt idx="24516">
                  <c:v>3050.2799999999997</c:v>
                </c:pt>
                <c:pt idx="24517">
                  <c:v>3050.3</c:v>
                </c:pt>
                <c:pt idx="24518">
                  <c:v>3050.32</c:v>
                </c:pt>
                <c:pt idx="24519">
                  <c:v>3050.34</c:v>
                </c:pt>
                <c:pt idx="24520">
                  <c:v>3050.36</c:v>
                </c:pt>
                <c:pt idx="24521">
                  <c:v>3050.38</c:v>
                </c:pt>
                <c:pt idx="24522">
                  <c:v>3050.4</c:v>
                </c:pt>
                <c:pt idx="24523">
                  <c:v>3050.42</c:v>
                </c:pt>
                <c:pt idx="24524">
                  <c:v>3050.44</c:v>
                </c:pt>
                <c:pt idx="24525">
                  <c:v>3050.46</c:v>
                </c:pt>
                <c:pt idx="24526">
                  <c:v>3050.48</c:v>
                </c:pt>
                <c:pt idx="24527">
                  <c:v>3050.5</c:v>
                </c:pt>
                <c:pt idx="24528">
                  <c:v>3050.52</c:v>
                </c:pt>
                <c:pt idx="24529">
                  <c:v>3050.54</c:v>
                </c:pt>
                <c:pt idx="24530">
                  <c:v>3050.56</c:v>
                </c:pt>
                <c:pt idx="24531">
                  <c:v>3050.58</c:v>
                </c:pt>
                <c:pt idx="24532">
                  <c:v>3050.6</c:v>
                </c:pt>
                <c:pt idx="24533">
                  <c:v>3050.62</c:v>
                </c:pt>
                <c:pt idx="24534">
                  <c:v>3050.64</c:v>
                </c:pt>
                <c:pt idx="24535">
                  <c:v>3050.66</c:v>
                </c:pt>
                <c:pt idx="24536">
                  <c:v>3050.68</c:v>
                </c:pt>
                <c:pt idx="24537">
                  <c:v>3050.7</c:v>
                </c:pt>
                <c:pt idx="24538">
                  <c:v>3050.72</c:v>
                </c:pt>
                <c:pt idx="24539">
                  <c:v>3050.74</c:v>
                </c:pt>
                <c:pt idx="24540">
                  <c:v>3050.7599999999998</c:v>
                </c:pt>
                <c:pt idx="24541">
                  <c:v>3050.7799999999997</c:v>
                </c:pt>
                <c:pt idx="24542">
                  <c:v>3050.8</c:v>
                </c:pt>
                <c:pt idx="24543">
                  <c:v>3050.82</c:v>
                </c:pt>
                <c:pt idx="24544">
                  <c:v>3050.84</c:v>
                </c:pt>
                <c:pt idx="24545">
                  <c:v>3050.86</c:v>
                </c:pt>
                <c:pt idx="24546">
                  <c:v>3050.88</c:v>
                </c:pt>
                <c:pt idx="24547">
                  <c:v>3050.9</c:v>
                </c:pt>
                <c:pt idx="24548">
                  <c:v>3050.92</c:v>
                </c:pt>
                <c:pt idx="24549">
                  <c:v>3050.94</c:v>
                </c:pt>
                <c:pt idx="24550">
                  <c:v>3050.96</c:v>
                </c:pt>
                <c:pt idx="24551">
                  <c:v>3050.98</c:v>
                </c:pt>
                <c:pt idx="24552">
                  <c:v>3051</c:v>
                </c:pt>
                <c:pt idx="24553">
                  <c:v>3051.02</c:v>
                </c:pt>
                <c:pt idx="24554">
                  <c:v>3051.04</c:v>
                </c:pt>
                <c:pt idx="24555">
                  <c:v>3051.06</c:v>
                </c:pt>
                <c:pt idx="24556">
                  <c:v>3051.08</c:v>
                </c:pt>
                <c:pt idx="24557">
                  <c:v>3051.1</c:v>
                </c:pt>
                <c:pt idx="24558">
                  <c:v>3051.12</c:v>
                </c:pt>
                <c:pt idx="24559">
                  <c:v>3051.14</c:v>
                </c:pt>
                <c:pt idx="24560">
                  <c:v>3051.16</c:v>
                </c:pt>
                <c:pt idx="24561">
                  <c:v>3051.18</c:v>
                </c:pt>
                <c:pt idx="24562">
                  <c:v>3051.2</c:v>
                </c:pt>
                <c:pt idx="24563">
                  <c:v>3051.22</c:v>
                </c:pt>
                <c:pt idx="24564">
                  <c:v>3051.24</c:v>
                </c:pt>
                <c:pt idx="24565">
                  <c:v>3051.2599999999998</c:v>
                </c:pt>
                <c:pt idx="24566">
                  <c:v>3051.2799999999997</c:v>
                </c:pt>
                <c:pt idx="24567">
                  <c:v>3051.3</c:v>
                </c:pt>
                <c:pt idx="24568">
                  <c:v>3051.32</c:v>
                </c:pt>
                <c:pt idx="24569">
                  <c:v>3051.34</c:v>
                </c:pt>
                <c:pt idx="24570">
                  <c:v>3051.36</c:v>
                </c:pt>
                <c:pt idx="24571">
                  <c:v>3051.38</c:v>
                </c:pt>
                <c:pt idx="24572">
                  <c:v>3051.4</c:v>
                </c:pt>
                <c:pt idx="24573">
                  <c:v>3051.42</c:v>
                </c:pt>
                <c:pt idx="24574">
                  <c:v>3051.44</c:v>
                </c:pt>
                <c:pt idx="24575">
                  <c:v>3051.46</c:v>
                </c:pt>
                <c:pt idx="24576">
                  <c:v>3051.48</c:v>
                </c:pt>
                <c:pt idx="24577">
                  <c:v>3051.5</c:v>
                </c:pt>
                <c:pt idx="24578">
                  <c:v>3051.52</c:v>
                </c:pt>
                <c:pt idx="24579">
                  <c:v>3051.54</c:v>
                </c:pt>
                <c:pt idx="24580">
                  <c:v>3051.56</c:v>
                </c:pt>
                <c:pt idx="24581">
                  <c:v>3051.58</c:v>
                </c:pt>
                <c:pt idx="24582">
                  <c:v>3051.6</c:v>
                </c:pt>
                <c:pt idx="24583">
                  <c:v>3051.62</c:v>
                </c:pt>
                <c:pt idx="24584">
                  <c:v>3051.64</c:v>
                </c:pt>
                <c:pt idx="24585">
                  <c:v>3051.66</c:v>
                </c:pt>
                <c:pt idx="24586">
                  <c:v>3051.68</c:v>
                </c:pt>
                <c:pt idx="24587">
                  <c:v>3051.7</c:v>
                </c:pt>
                <c:pt idx="24588">
                  <c:v>3051.72</c:v>
                </c:pt>
                <c:pt idx="24589">
                  <c:v>3051.74</c:v>
                </c:pt>
                <c:pt idx="24590">
                  <c:v>3051.7599999999998</c:v>
                </c:pt>
                <c:pt idx="24591">
                  <c:v>3051.7799999999997</c:v>
                </c:pt>
                <c:pt idx="24592">
                  <c:v>3051.8</c:v>
                </c:pt>
                <c:pt idx="24593">
                  <c:v>3051.82</c:v>
                </c:pt>
                <c:pt idx="24594">
                  <c:v>3051.84</c:v>
                </c:pt>
                <c:pt idx="24595">
                  <c:v>3051.86</c:v>
                </c:pt>
                <c:pt idx="24596">
                  <c:v>3051.88</c:v>
                </c:pt>
                <c:pt idx="24597">
                  <c:v>3051.9</c:v>
                </c:pt>
                <c:pt idx="24598">
                  <c:v>3051.92</c:v>
                </c:pt>
                <c:pt idx="24599">
                  <c:v>3051.94</c:v>
                </c:pt>
                <c:pt idx="24600">
                  <c:v>3051.96</c:v>
                </c:pt>
                <c:pt idx="24601">
                  <c:v>3051.98</c:v>
                </c:pt>
                <c:pt idx="24602">
                  <c:v>3052</c:v>
                </c:pt>
                <c:pt idx="24603">
                  <c:v>3052.02</c:v>
                </c:pt>
                <c:pt idx="24604">
                  <c:v>3052.04</c:v>
                </c:pt>
                <c:pt idx="24605">
                  <c:v>3052.06</c:v>
                </c:pt>
                <c:pt idx="24606">
                  <c:v>3052.08</c:v>
                </c:pt>
                <c:pt idx="24607">
                  <c:v>3052.1</c:v>
                </c:pt>
                <c:pt idx="24608">
                  <c:v>3052.12</c:v>
                </c:pt>
                <c:pt idx="24609">
                  <c:v>3052.14</c:v>
                </c:pt>
                <c:pt idx="24610">
                  <c:v>3052.16</c:v>
                </c:pt>
                <c:pt idx="24611">
                  <c:v>3052.18</c:v>
                </c:pt>
                <c:pt idx="24612">
                  <c:v>3052.2</c:v>
                </c:pt>
                <c:pt idx="24613">
                  <c:v>3052.22</c:v>
                </c:pt>
                <c:pt idx="24614">
                  <c:v>3052.24</c:v>
                </c:pt>
                <c:pt idx="24615">
                  <c:v>3052.2599999999998</c:v>
                </c:pt>
                <c:pt idx="24616">
                  <c:v>3052.2799999999997</c:v>
                </c:pt>
                <c:pt idx="24617">
                  <c:v>3052.3</c:v>
                </c:pt>
                <c:pt idx="24618">
                  <c:v>3052.32</c:v>
                </c:pt>
                <c:pt idx="24619">
                  <c:v>3052.34</c:v>
                </c:pt>
                <c:pt idx="24620">
                  <c:v>3052.36</c:v>
                </c:pt>
                <c:pt idx="24621">
                  <c:v>3052.38</c:v>
                </c:pt>
                <c:pt idx="24622">
                  <c:v>3052.4</c:v>
                </c:pt>
                <c:pt idx="24623">
                  <c:v>3052.42</c:v>
                </c:pt>
                <c:pt idx="24624">
                  <c:v>3052.44</c:v>
                </c:pt>
                <c:pt idx="24625">
                  <c:v>3052.46</c:v>
                </c:pt>
                <c:pt idx="24626">
                  <c:v>3052.48</c:v>
                </c:pt>
                <c:pt idx="24627">
                  <c:v>3052.5</c:v>
                </c:pt>
                <c:pt idx="24628">
                  <c:v>3052.52</c:v>
                </c:pt>
                <c:pt idx="24629">
                  <c:v>3052.54</c:v>
                </c:pt>
                <c:pt idx="24630">
                  <c:v>3052.56</c:v>
                </c:pt>
                <c:pt idx="24631">
                  <c:v>3052.58</c:v>
                </c:pt>
                <c:pt idx="24632">
                  <c:v>3052.6</c:v>
                </c:pt>
                <c:pt idx="24633">
                  <c:v>3052.62</c:v>
                </c:pt>
                <c:pt idx="24634">
                  <c:v>3052.64</c:v>
                </c:pt>
                <c:pt idx="24635">
                  <c:v>3052.66</c:v>
                </c:pt>
                <c:pt idx="24636">
                  <c:v>3052.68</c:v>
                </c:pt>
                <c:pt idx="24637">
                  <c:v>3052.7</c:v>
                </c:pt>
                <c:pt idx="24638">
                  <c:v>3052.72</c:v>
                </c:pt>
                <c:pt idx="24639">
                  <c:v>3052.74</c:v>
                </c:pt>
                <c:pt idx="24640">
                  <c:v>3052.7599999999998</c:v>
                </c:pt>
                <c:pt idx="24641">
                  <c:v>3052.7799999999997</c:v>
                </c:pt>
                <c:pt idx="24642">
                  <c:v>3052.8</c:v>
                </c:pt>
                <c:pt idx="24643">
                  <c:v>3052.82</c:v>
                </c:pt>
                <c:pt idx="24644">
                  <c:v>3052.84</c:v>
                </c:pt>
                <c:pt idx="24645">
                  <c:v>3052.86</c:v>
                </c:pt>
                <c:pt idx="24646">
                  <c:v>3052.88</c:v>
                </c:pt>
                <c:pt idx="24647">
                  <c:v>3052.9</c:v>
                </c:pt>
                <c:pt idx="24648">
                  <c:v>3052.92</c:v>
                </c:pt>
                <c:pt idx="24649">
                  <c:v>3052.94</c:v>
                </c:pt>
                <c:pt idx="24650">
                  <c:v>3052.96</c:v>
                </c:pt>
                <c:pt idx="24651">
                  <c:v>3052.98</c:v>
                </c:pt>
                <c:pt idx="24652">
                  <c:v>3053</c:v>
                </c:pt>
                <c:pt idx="24653">
                  <c:v>3053.02</c:v>
                </c:pt>
                <c:pt idx="24654">
                  <c:v>3053.04</c:v>
                </c:pt>
                <c:pt idx="24655">
                  <c:v>3053.06</c:v>
                </c:pt>
                <c:pt idx="24656">
                  <c:v>3053.08</c:v>
                </c:pt>
                <c:pt idx="24657">
                  <c:v>3053.1</c:v>
                </c:pt>
                <c:pt idx="24658">
                  <c:v>3053.12</c:v>
                </c:pt>
                <c:pt idx="24659">
                  <c:v>3053.14</c:v>
                </c:pt>
                <c:pt idx="24660">
                  <c:v>3053.16</c:v>
                </c:pt>
                <c:pt idx="24661">
                  <c:v>3053.18</c:v>
                </c:pt>
                <c:pt idx="24662">
                  <c:v>3053.2</c:v>
                </c:pt>
                <c:pt idx="24663">
                  <c:v>3053.22</c:v>
                </c:pt>
                <c:pt idx="24664">
                  <c:v>3053.24</c:v>
                </c:pt>
                <c:pt idx="24665">
                  <c:v>3053.2599999999998</c:v>
                </c:pt>
                <c:pt idx="24666">
                  <c:v>3053.2799999999997</c:v>
                </c:pt>
                <c:pt idx="24667">
                  <c:v>3053.3</c:v>
                </c:pt>
                <c:pt idx="24668">
                  <c:v>3053.32</c:v>
                </c:pt>
                <c:pt idx="24669">
                  <c:v>3053.34</c:v>
                </c:pt>
                <c:pt idx="24670">
                  <c:v>3053.36</c:v>
                </c:pt>
                <c:pt idx="24671">
                  <c:v>3053.38</c:v>
                </c:pt>
                <c:pt idx="24672">
                  <c:v>3053.4</c:v>
                </c:pt>
                <c:pt idx="24673">
                  <c:v>3053.42</c:v>
                </c:pt>
                <c:pt idx="24674">
                  <c:v>3053.44</c:v>
                </c:pt>
                <c:pt idx="24675">
                  <c:v>3053.46</c:v>
                </c:pt>
                <c:pt idx="24676">
                  <c:v>3053.48</c:v>
                </c:pt>
                <c:pt idx="24677">
                  <c:v>3053.5</c:v>
                </c:pt>
                <c:pt idx="24678">
                  <c:v>3053.52</c:v>
                </c:pt>
                <c:pt idx="24679">
                  <c:v>3053.54</c:v>
                </c:pt>
                <c:pt idx="24680">
                  <c:v>3053.56</c:v>
                </c:pt>
                <c:pt idx="24681">
                  <c:v>3053.58</c:v>
                </c:pt>
                <c:pt idx="24682">
                  <c:v>3053.6</c:v>
                </c:pt>
                <c:pt idx="24683">
                  <c:v>3053.62</c:v>
                </c:pt>
                <c:pt idx="24684">
                  <c:v>3053.64</c:v>
                </c:pt>
                <c:pt idx="24685">
                  <c:v>3053.66</c:v>
                </c:pt>
                <c:pt idx="24686">
                  <c:v>3053.68</c:v>
                </c:pt>
                <c:pt idx="24687">
                  <c:v>3053.7</c:v>
                </c:pt>
                <c:pt idx="24688">
                  <c:v>3053.72</c:v>
                </c:pt>
                <c:pt idx="24689">
                  <c:v>3053.74</c:v>
                </c:pt>
                <c:pt idx="24690">
                  <c:v>3053.7599999999998</c:v>
                </c:pt>
                <c:pt idx="24691">
                  <c:v>3053.7799999999997</c:v>
                </c:pt>
                <c:pt idx="24692">
                  <c:v>3053.8</c:v>
                </c:pt>
                <c:pt idx="24693">
                  <c:v>3053.82</c:v>
                </c:pt>
                <c:pt idx="24694">
                  <c:v>3053.84</c:v>
                </c:pt>
                <c:pt idx="24695">
                  <c:v>3053.86</c:v>
                </c:pt>
                <c:pt idx="24696">
                  <c:v>3053.88</c:v>
                </c:pt>
                <c:pt idx="24697">
                  <c:v>3053.9</c:v>
                </c:pt>
                <c:pt idx="24698">
                  <c:v>3053.92</c:v>
                </c:pt>
                <c:pt idx="24699">
                  <c:v>3053.94</c:v>
                </c:pt>
                <c:pt idx="24700">
                  <c:v>3053.96</c:v>
                </c:pt>
                <c:pt idx="24701">
                  <c:v>3053.98</c:v>
                </c:pt>
                <c:pt idx="24702">
                  <c:v>3054</c:v>
                </c:pt>
                <c:pt idx="24703">
                  <c:v>3054.02</c:v>
                </c:pt>
                <c:pt idx="24704">
                  <c:v>3054.04</c:v>
                </c:pt>
                <c:pt idx="24705">
                  <c:v>3054.06</c:v>
                </c:pt>
                <c:pt idx="24706">
                  <c:v>3054.08</c:v>
                </c:pt>
                <c:pt idx="24707">
                  <c:v>3054.1</c:v>
                </c:pt>
                <c:pt idx="24708">
                  <c:v>3054.12</c:v>
                </c:pt>
                <c:pt idx="24709">
                  <c:v>3054.14</c:v>
                </c:pt>
                <c:pt idx="24710">
                  <c:v>3054.16</c:v>
                </c:pt>
                <c:pt idx="24711">
                  <c:v>3054.18</c:v>
                </c:pt>
                <c:pt idx="24712">
                  <c:v>3054.2</c:v>
                </c:pt>
                <c:pt idx="24713">
                  <c:v>3054.22</c:v>
                </c:pt>
                <c:pt idx="24714">
                  <c:v>3054.24</c:v>
                </c:pt>
                <c:pt idx="24715">
                  <c:v>3054.2599999999998</c:v>
                </c:pt>
                <c:pt idx="24716">
                  <c:v>3054.2799999999997</c:v>
                </c:pt>
                <c:pt idx="24717">
                  <c:v>3054.3</c:v>
                </c:pt>
                <c:pt idx="24718">
                  <c:v>3054.32</c:v>
                </c:pt>
                <c:pt idx="24719">
                  <c:v>3054.34</c:v>
                </c:pt>
                <c:pt idx="24720">
                  <c:v>3054.36</c:v>
                </c:pt>
                <c:pt idx="24721">
                  <c:v>3054.38</c:v>
                </c:pt>
                <c:pt idx="24722">
                  <c:v>3054.4</c:v>
                </c:pt>
                <c:pt idx="24723">
                  <c:v>3054.42</c:v>
                </c:pt>
                <c:pt idx="24724">
                  <c:v>3054.44</c:v>
                </c:pt>
                <c:pt idx="24725">
                  <c:v>3054.46</c:v>
                </c:pt>
                <c:pt idx="24726">
                  <c:v>3054.48</c:v>
                </c:pt>
                <c:pt idx="24727">
                  <c:v>3054.5</c:v>
                </c:pt>
                <c:pt idx="24728">
                  <c:v>3054.52</c:v>
                </c:pt>
                <c:pt idx="24729">
                  <c:v>3054.54</c:v>
                </c:pt>
                <c:pt idx="24730">
                  <c:v>3054.56</c:v>
                </c:pt>
                <c:pt idx="24731">
                  <c:v>3054.58</c:v>
                </c:pt>
                <c:pt idx="24732">
                  <c:v>3054.6</c:v>
                </c:pt>
                <c:pt idx="24733">
                  <c:v>3054.62</c:v>
                </c:pt>
                <c:pt idx="24734">
                  <c:v>3054.64</c:v>
                </c:pt>
                <c:pt idx="24735">
                  <c:v>3054.66</c:v>
                </c:pt>
                <c:pt idx="24736">
                  <c:v>3054.68</c:v>
                </c:pt>
                <c:pt idx="24737">
                  <c:v>3054.7</c:v>
                </c:pt>
                <c:pt idx="24738">
                  <c:v>3054.72</c:v>
                </c:pt>
                <c:pt idx="24739">
                  <c:v>3054.74</c:v>
                </c:pt>
                <c:pt idx="24740">
                  <c:v>3054.7599999999998</c:v>
                </c:pt>
                <c:pt idx="24741">
                  <c:v>3054.7799999999997</c:v>
                </c:pt>
                <c:pt idx="24742">
                  <c:v>3054.8</c:v>
                </c:pt>
                <c:pt idx="24743">
                  <c:v>3054.82</c:v>
                </c:pt>
                <c:pt idx="24744">
                  <c:v>3054.84</c:v>
                </c:pt>
                <c:pt idx="24745">
                  <c:v>3054.86</c:v>
                </c:pt>
                <c:pt idx="24746">
                  <c:v>3054.88</c:v>
                </c:pt>
                <c:pt idx="24747">
                  <c:v>3054.9</c:v>
                </c:pt>
                <c:pt idx="24748">
                  <c:v>3054.92</c:v>
                </c:pt>
                <c:pt idx="24749">
                  <c:v>3054.94</c:v>
                </c:pt>
                <c:pt idx="24750">
                  <c:v>3054.96</c:v>
                </c:pt>
                <c:pt idx="24751">
                  <c:v>3054.98</c:v>
                </c:pt>
                <c:pt idx="24752">
                  <c:v>3055</c:v>
                </c:pt>
                <c:pt idx="24753">
                  <c:v>3055.02</c:v>
                </c:pt>
                <c:pt idx="24754">
                  <c:v>3055.04</c:v>
                </c:pt>
                <c:pt idx="24755">
                  <c:v>3055.06</c:v>
                </c:pt>
                <c:pt idx="24756">
                  <c:v>3055.08</c:v>
                </c:pt>
                <c:pt idx="24757">
                  <c:v>3055.1</c:v>
                </c:pt>
                <c:pt idx="24758">
                  <c:v>3055.12</c:v>
                </c:pt>
                <c:pt idx="24759">
                  <c:v>3055.14</c:v>
                </c:pt>
                <c:pt idx="24760">
                  <c:v>3055.16</c:v>
                </c:pt>
                <c:pt idx="24761">
                  <c:v>3055.18</c:v>
                </c:pt>
                <c:pt idx="24762">
                  <c:v>3055.2</c:v>
                </c:pt>
                <c:pt idx="24763">
                  <c:v>3055.22</c:v>
                </c:pt>
                <c:pt idx="24764">
                  <c:v>3055.24</c:v>
                </c:pt>
                <c:pt idx="24765">
                  <c:v>3055.2599999999998</c:v>
                </c:pt>
                <c:pt idx="24766">
                  <c:v>3055.2799999999997</c:v>
                </c:pt>
                <c:pt idx="24767">
                  <c:v>3055.3</c:v>
                </c:pt>
                <c:pt idx="24768">
                  <c:v>3055.32</c:v>
                </c:pt>
                <c:pt idx="24769">
                  <c:v>3055.34</c:v>
                </c:pt>
                <c:pt idx="24770">
                  <c:v>3055.36</c:v>
                </c:pt>
                <c:pt idx="24771">
                  <c:v>3055.38</c:v>
                </c:pt>
                <c:pt idx="24772">
                  <c:v>3055.4</c:v>
                </c:pt>
                <c:pt idx="24773">
                  <c:v>3055.42</c:v>
                </c:pt>
                <c:pt idx="24774">
                  <c:v>3055.44</c:v>
                </c:pt>
                <c:pt idx="24775">
                  <c:v>3055.46</c:v>
                </c:pt>
                <c:pt idx="24776">
                  <c:v>3055.48</c:v>
                </c:pt>
                <c:pt idx="24777">
                  <c:v>3055.5</c:v>
                </c:pt>
                <c:pt idx="24778">
                  <c:v>3055.52</c:v>
                </c:pt>
                <c:pt idx="24779">
                  <c:v>3055.54</c:v>
                </c:pt>
                <c:pt idx="24780">
                  <c:v>3055.56</c:v>
                </c:pt>
                <c:pt idx="24781">
                  <c:v>3055.58</c:v>
                </c:pt>
                <c:pt idx="24782">
                  <c:v>3055.6</c:v>
                </c:pt>
                <c:pt idx="24783">
                  <c:v>3055.62</c:v>
                </c:pt>
                <c:pt idx="24784">
                  <c:v>3055.64</c:v>
                </c:pt>
                <c:pt idx="24785">
                  <c:v>3055.66</c:v>
                </c:pt>
                <c:pt idx="24786">
                  <c:v>3055.68</c:v>
                </c:pt>
                <c:pt idx="24787">
                  <c:v>3055.7</c:v>
                </c:pt>
                <c:pt idx="24788">
                  <c:v>3055.72</c:v>
                </c:pt>
                <c:pt idx="24789">
                  <c:v>3055.74</c:v>
                </c:pt>
                <c:pt idx="24790">
                  <c:v>3055.7599999999998</c:v>
                </c:pt>
                <c:pt idx="24791">
                  <c:v>3055.7799999999997</c:v>
                </c:pt>
                <c:pt idx="24792">
                  <c:v>3055.8</c:v>
                </c:pt>
                <c:pt idx="24793">
                  <c:v>3055.82</c:v>
                </c:pt>
                <c:pt idx="24794">
                  <c:v>3055.84</c:v>
                </c:pt>
                <c:pt idx="24795">
                  <c:v>3055.86</c:v>
                </c:pt>
                <c:pt idx="24796">
                  <c:v>3055.88</c:v>
                </c:pt>
                <c:pt idx="24797">
                  <c:v>3055.9</c:v>
                </c:pt>
                <c:pt idx="24798">
                  <c:v>3055.92</c:v>
                </c:pt>
                <c:pt idx="24799">
                  <c:v>3055.94</c:v>
                </c:pt>
                <c:pt idx="24800">
                  <c:v>3055.96</c:v>
                </c:pt>
                <c:pt idx="24801">
                  <c:v>3055.98</c:v>
                </c:pt>
                <c:pt idx="24802">
                  <c:v>3056</c:v>
                </c:pt>
                <c:pt idx="24803">
                  <c:v>3056.02</c:v>
                </c:pt>
                <c:pt idx="24804">
                  <c:v>3056.04</c:v>
                </c:pt>
                <c:pt idx="24805">
                  <c:v>3056.06</c:v>
                </c:pt>
                <c:pt idx="24806">
                  <c:v>3056.08</c:v>
                </c:pt>
                <c:pt idx="24807">
                  <c:v>3056.1</c:v>
                </c:pt>
                <c:pt idx="24808">
                  <c:v>3056.12</c:v>
                </c:pt>
                <c:pt idx="24809">
                  <c:v>3056.14</c:v>
                </c:pt>
                <c:pt idx="24810">
                  <c:v>3056.16</c:v>
                </c:pt>
                <c:pt idx="24811">
                  <c:v>3056.18</c:v>
                </c:pt>
                <c:pt idx="24812">
                  <c:v>3056.2</c:v>
                </c:pt>
                <c:pt idx="24813">
                  <c:v>3056.22</c:v>
                </c:pt>
                <c:pt idx="24814">
                  <c:v>3056.24</c:v>
                </c:pt>
                <c:pt idx="24815">
                  <c:v>3056.2599999999998</c:v>
                </c:pt>
                <c:pt idx="24816">
                  <c:v>3056.2799999999997</c:v>
                </c:pt>
                <c:pt idx="24817">
                  <c:v>3056.3</c:v>
                </c:pt>
                <c:pt idx="24818">
                  <c:v>3056.32</c:v>
                </c:pt>
                <c:pt idx="24819">
                  <c:v>3056.34</c:v>
                </c:pt>
                <c:pt idx="24820">
                  <c:v>3056.36</c:v>
                </c:pt>
                <c:pt idx="24821">
                  <c:v>3056.38</c:v>
                </c:pt>
                <c:pt idx="24822">
                  <c:v>3056.4</c:v>
                </c:pt>
                <c:pt idx="24823">
                  <c:v>3056.42</c:v>
                </c:pt>
                <c:pt idx="24824">
                  <c:v>3056.44</c:v>
                </c:pt>
                <c:pt idx="24825">
                  <c:v>3056.46</c:v>
                </c:pt>
                <c:pt idx="24826">
                  <c:v>3056.48</c:v>
                </c:pt>
                <c:pt idx="24827">
                  <c:v>3056.5</c:v>
                </c:pt>
                <c:pt idx="24828">
                  <c:v>3056.52</c:v>
                </c:pt>
                <c:pt idx="24829">
                  <c:v>3056.54</c:v>
                </c:pt>
                <c:pt idx="24830">
                  <c:v>3056.56</c:v>
                </c:pt>
                <c:pt idx="24831">
                  <c:v>3056.58</c:v>
                </c:pt>
                <c:pt idx="24832">
                  <c:v>3056.6</c:v>
                </c:pt>
                <c:pt idx="24833">
                  <c:v>3056.62</c:v>
                </c:pt>
                <c:pt idx="24834">
                  <c:v>3056.64</c:v>
                </c:pt>
                <c:pt idx="24835">
                  <c:v>3056.66</c:v>
                </c:pt>
                <c:pt idx="24836">
                  <c:v>3056.68</c:v>
                </c:pt>
                <c:pt idx="24837">
                  <c:v>3056.7</c:v>
                </c:pt>
                <c:pt idx="24838">
                  <c:v>3056.72</c:v>
                </c:pt>
                <c:pt idx="24839">
                  <c:v>3056.74</c:v>
                </c:pt>
                <c:pt idx="24840">
                  <c:v>3056.7599999999998</c:v>
                </c:pt>
                <c:pt idx="24841">
                  <c:v>3056.7799999999997</c:v>
                </c:pt>
                <c:pt idx="24842">
                  <c:v>3056.8</c:v>
                </c:pt>
                <c:pt idx="24843">
                  <c:v>3056.82</c:v>
                </c:pt>
                <c:pt idx="24844">
                  <c:v>3056.84</c:v>
                </c:pt>
                <c:pt idx="24845">
                  <c:v>3056.86</c:v>
                </c:pt>
                <c:pt idx="24846">
                  <c:v>3056.88</c:v>
                </c:pt>
                <c:pt idx="24847">
                  <c:v>3056.9</c:v>
                </c:pt>
                <c:pt idx="24848">
                  <c:v>3056.92</c:v>
                </c:pt>
                <c:pt idx="24849">
                  <c:v>3056.94</c:v>
                </c:pt>
                <c:pt idx="24850">
                  <c:v>3056.96</c:v>
                </c:pt>
                <c:pt idx="24851">
                  <c:v>3056.98</c:v>
                </c:pt>
                <c:pt idx="24852">
                  <c:v>3057</c:v>
                </c:pt>
                <c:pt idx="24853">
                  <c:v>3057.02</c:v>
                </c:pt>
                <c:pt idx="24854">
                  <c:v>3057.04</c:v>
                </c:pt>
                <c:pt idx="24855">
                  <c:v>3057.06</c:v>
                </c:pt>
                <c:pt idx="24856">
                  <c:v>3057.08</c:v>
                </c:pt>
                <c:pt idx="24857">
                  <c:v>3057.1</c:v>
                </c:pt>
                <c:pt idx="24858">
                  <c:v>3057.12</c:v>
                </c:pt>
                <c:pt idx="24859">
                  <c:v>3057.14</c:v>
                </c:pt>
                <c:pt idx="24860">
                  <c:v>3057.16</c:v>
                </c:pt>
                <c:pt idx="24861">
                  <c:v>3057.18</c:v>
                </c:pt>
                <c:pt idx="24862">
                  <c:v>3057.2</c:v>
                </c:pt>
                <c:pt idx="24863">
                  <c:v>3057.22</c:v>
                </c:pt>
                <c:pt idx="24864">
                  <c:v>3057.24</c:v>
                </c:pt>
                <c:pt idx="24865">
                  <c:v>3057.2599999999998</c:v>
                </c:pt>
                <c:pt idx="24866">
                  <c:v>3057.2799999999997</c:v>
                </c:pt>
                <c:pt idx="24867">
                  <c:v>3057.3</c:v>
                </c:pt>
                <c:pt idx="24868">
                  <c:v>3057.32</c:v>
                </c:pt>
                <c:pt idx="24869">
                  <c:v>3057.34</c:v>
                </c:pt>
                <c:pt idx="24870">
                  <c:v>3057.36</c:v>
                </c:pt>
                <c:pt idx="24871">
                  <c:v>3057.38</c:v>
                </c:pt>
                <c:pt idx="24872">
                  <c:v>3057.4</c:v>
                </c:pt>
                <c:pt idx="24873">
                  <c:v>3057.42</c:v>
                </c:pt>
                <c:pt idx="24874">
                  <c:v>3057.44</c:v>
                </c:pt>
                <c:pt idx="24875">
                  <c:v>3057.46</c:v>
                </c:pt>
                <c:pt idx="24876">
                  <c:v>3057.48</c:v>
                </c:pt>
                <c:pt idx="24877">
                  <c:v>3057.5</c:v>
                </c:pt>
                <c:pt idx="24878">
                  <c:v>3057.52</c:v>
                </c:pt>
                <c:pt idx="24879">
                  <c:v>3057.54</c:v>
                </c:pt>
                <c:pt idx="24880">
                  <c:v>3057.56</c:v>
                </c:pt>
                <c:pt idx="24881">
                  <c:v>3057.58</c:v>
                </c:pt>
                <c:pt idx="24882">
                  <c:v>3057.6</c:v>
                </c:pt>
                <c:pt idx="24883">
                  <c:v>3057.62</c:v>
                </c:pt>
                <c:pt idx="24884">
                  <c:v>3057.64</c:v>
                </c:pt>
                <c:pt idx="24885">
                  <c:v>3057.66</c:v>
                </c:pt>
                <c:pt idx="24886">
                  <c:v>3057.68</c:v>
                </c:pt>
                <c:pt idx="24887">
                  <c:v>3057.7</c:v>
                </c:pt>
                <c:pt idx="24888">
                  <c:v>3057.72</c:v>
                </c:pt>
                <c:pt idx="24889">
                  <c:v>3057.74</c:v>
                </c:pt>
                <c:pt idx="24890">
                  <c:v>3057.7599999999998</c:v>
                </c:pt>
                <c:pt idx="24891">
                  <c:v>3057.7799999999997</c:v>
                </c:pt>
                <c:pt idx="24892">
                  <c:v>3057.8</c:v>
                </c:pt>
                <c:pt idx="24893">
                  <c:v>3057.82</c:v>
                </c:pt>
                <c:pt idx="24894">
                  <c:v>3057.84</c:v>
                </c:pt>
                <c:pt idx="24895">
                  <c:v>3057.86</c:v>
                </c:pt>
                <c:pt idx="24896">
                  <c:v>3057.88</c:v>
                </c:pt>
                <c:pt idx="24897">
                  <c:v>3057.9</c:v>
                </c:pt>
                <c:pt idx="24898">
                  <c:v>3057.92</c:v>
                </c:pt>
                <c:pt idx="24899">
                  <c:v>3057.94</c:v>
                </c:pt>
                <c:pt idx="24900">
                  <c:v>3057.96</c:v>
                </c:pt>
                <c:pt idx="24901">
                  <c:v>3057.98</c:v>
                </c:pt>
                <c:pt idx="24902">
                  <c:v>3058</c:v>
                </c:pt>
                <c:pt idx="24903">
                  <c:v>3058.02</c:v>
                </c:pt>
                <c:pt idx="24904">
                  <c:v>3058.04</c:v>
                </c:pt>
                <c:pt idx="24905">
                  <c:v>3058.06</c:v>
                </c:pt>
                <c:pt idx="24906">
                  <c:v>3058.08</c:v>
                </c:pt>
                <c:pt idx="24907">
                  <c:v>3058.1</c:v>
                </c:pt>
                <c:pt idx="24908">
                  <c:v>3058.12</c:v>
                </c:pt>
                <c:pt idx="24909">
                  <c:v>3058.14</c:v>
                </c:pt>
                <c:pt idx="24910">
                  <c:v>3058.16</c:v>
                </c:pt>
                <c:pt idx="24911">
                  <c:v>3058.18</c:v>
                </c:pt>
                <c:pt idx="24912">
                  <c:v>3058.2</c:v>
                </c:pt>
                <c:pt idx="24913">
                  <c:v>3058.22</c:v>
                </c:pt>
                <c:pt idx="24914">
                  <c:v>3058.24</c:v>
                </c:pt>
                <c:pt idx="24915">
                  <c:v>3058.2599999999998</c:v>
                </c:pt>
                <c:pt idx="24916">
                  <c:v>3058.2799999999997</c:v>
                </c:pt>
                <c:pt idx="24917">
                  <c:v>3058.3</c:v>
                </c:pt>
                <c:pt idx="24918">
                  <c:v>3058.32</c:v>
                </c:pt>
                <c:pt idx="24919">
                  <c:v>3058.34</c:v>
                </c:pt>
                <c:pt idx="24920">
                  <c:v>3058.36</c:v>
                </c:pt>
                <c:pt idx="24921">
                  <c:v>3058.38</c:v>
                </c:pt>
                <c:pt idx="24922">
                  <c:v>3058.4</c:v>
                </c:pt>
                <c:pt idx="24923">
                  <c:v>3058.42</c:v>
                </c:pt>
                <c:pt idx="24924">
                  <c:v>3058.44</c:v>
                </c:pt>
                <c:pt idx="24925">
                  <c:v>3058.46</c:v>
                </c:pt>
                <c:pt idx="24926">
                  <c:v>3058.48</c:v>
                </c:pt>
                <c:pt idx="24927">
                  <c:v>3058.5</c:v>
                </c:pt>
                <c:pt idx="24928">
                  <c:v>3058.52</c:v>
                </c:pt>
                <c:pt idx="24929">
                  <c:v>3058.54</c:v>
                </c:pt>
                <c:pt idx="24930">
                  <c:v>3058.56</c:v>
                </c:pt>
                <c:pt idx="24931">
                  <c:v>3058.58</c:v>
                </c:pt>
                <c:pt idx="24932">
                  <c:v>3058.6</c:v>
                </c:pt>
                <c:pt idx="24933">
                  <c:v>3058.62</c:v>
                </c:pt>
                <c:pt idx="24934">
                  <c:v>3058.64</c:v>
                </c:pt>
                <c:pt idx="24935">
                  <c:v>3058.66</c:v>
                </c:pt>
                <c:pt idx="24936">
                  <c:v>3058.68</c:v>
                </c:pt>
                <c:pt idx="24937">
                  <c:v>3058.7</c:v>
                </c:pt>
                <c:pt idx="24938">
                  <c:v>3058.72</c:v>
                </c:pt>
                <c:pt idx="24939">
                  <c:v>3058.74</c:v>
                </c:pt>
                <c:pt idx="24940">
                  <c:v>3058.7599999999998</c:v>
                </c:pt>
                <c:pt idx="24941">
                  <c:v>3058.7799999999997</c:v>
                </c:pt>
                <c:pt idx="24942">
                  <c:v>3058.8</c:v>
                </c:pt>
                <c:pt idx="24943">
                  <c:v>3058.82</c:v>
                </c:pt>
                <c:pt idx="24944">
                  <c:v>3058.84</c:v>
                </c:pt>
                <c:pt idx="24945">
                  <c:v>3058.86</c:v>
                </c:pt>
                <c:pt idx="24946">
                  <c:v>3058.88</c:v>
                </c:pt>
                <c:pt idx="24947">
                  <c:v>3058.9</c:v>
                </c:pt>
                <c:pt idx="24948">
                  <c:v>3058.92</c:v>
                </c:pt>
                <c:pt idx="24949">
                  <c:v>3058.94</c:v>
                </c:pt>
                <c:pt idx="24950">
                  <c:v>3058.96</c:v>
                </c:pt>
                <c:pt idx="24951">
                  <c:v>3058.98</c:v>
                </c:pt>
                <c:pt idx="24952">
                  <c:v>3059</c:v>
                </c:pt>
                <c:pt idx="24953">
                  <c:v>3059.02</c:v>
                </c:pt>
                <c:pt idx="24954">
                  <c:v>3059.04</c:v>
                </c:pt>
                <c:pt idx="24955">
                  <c:v>3059.06</c:v>
                </c:pt>
                <c:pt idx="24956">
                  <c:v>3059.08</c:v>
                </c:pt>
                <c:pt idx="24957">
                  <c:v>3059.1</c:v>
                </c:pt>
                <c:pt idx="24958">
                  <c:v>3059.12</c:v>
                </c:pt>
                <c:pt idx="24959">
                  <c:v>3059.14</c:v>
                </c:pt>
                <c:pt idx="24960">
                  <c:v>3059.16</c:v>
                </c:pt>
                <c:pt idx="24961">
                  <c:v>3059.18</c:v>
                </c:pt>
                <c:pt idx="24962">
                  <c:v>3059.2</c:v>
                </c:pt>
                <c:pt idx="24963">
                  <c:v>3059.22</c:v>
                </c:pt>
                <c:pt idx="24964">
                  <c:v>3059.24</c:v>
                </c:pt>
                <c:pt idx="24965">
                  <c:v>3059.2599999999998</c:v>
                </c:pt>
                <c:pt idx="24966">
                  <c:v>3059.2799999999997</c:v>
                </c:pt>
                <c:pt idx="24967">
                  <c:v>3059.3</c:v>
                </c:pt>
                <c:pt idx="24968">
                  <c:v>3059.32</c:v>
                </c:pt>
                <c:pt idx="24969">
                  <c:v>3059.34</c:v>
                </c:pt>
                <c:pt idx="24970">
                  <c:v>3059.36</c:v>
                </c:pt>
                <c:pt idx="24971">
                  <c:v>3059.38</c:v>
                </c:pt>
                <c:pt idx="24972">
                  <c:v>3059.4</c:v>
                </c:pt>
                <c:pt idx="24973">
                  <c:v>3059.42</c:v>
                </c:pt>
                <c:pt idx="24974">
                  <c:v>3059.44</c:v>
                </c:pt>
                <c:pt idx="24975">
                  <c:v>3059.46</c:v>
                </c:pt>
                <c:pt idx="24976">
                  <c:v>3059.48</c:v>
                </c:pt>
                <c:pt idx="24977">
                  <c:v>3059.5</c:v>
                </c:pt>
                <c:pt idx="24978">
                  <c:v>3059.52</c:v>
                </c:pt>
                <c:pt idx="24979">
                  <c:v>3059.54</c:v>
                </c:pt>
                <c:pt idx="24980">
                  <c:v>3059.56</c:v>
                </c:pt>
                <c:pt idx="24981">
                  <c:v>3059.58</c:v>
                </c:pt>
                <c:pt idx="24982">
                  <c:v>3059.6</c:v>
                </c:pt>
                <c:pt idx="24983">
                  <c:v>3059.62</c:v>
                </c:pt>
                <c:pt idx="24984">
                  <c:v>3059.64</c:v>
                </c:pt>
                <c:pt idx="24985">
                  <c:v>3059.66</c:v>
                </c:pt>
                <c:pt idx="24986">
                  <c:v>3059.68</c:v>
                </c:pt>
                <c:pt idx="24987">
                  <c:v>3059.7</c:v>
                </c:pt>
                <c:pt idx="24988">
                  <c:v>3059.72</c:v>
                </c:pt>
                <c:pt idx="24989">
                  <c:v>3059.74</c:v>
                </c:pt>
                <c:pt idx="24990">
                  <c:v>3059.7599999999998</c:v>
                </c:pt>
                <c:pt idx="24991">
                  <c:v>3059.7799999999997</c:v>
                </c:pt>
                <c:pt idx="24992">
                  <c:v>3059.8</c:v>
                </c:pt>
                <c:pt idx="24993">
                  <c:v>3059.82</c:v>
                </c:pt>
                <c:pt idx="24994">
                  <c:v>3059.84</c:v>
                </c:pt>
                <c:pt idx="24995">
                  <c:v>3059.86</c:v>
                </c:pt>
                <c:pt idx="24996">
                  <c:v>3059.88</c:v>
                </c:pt>
                <c:pt idx="24997">
                  <c:v>3059.9</c:v>
                </c:pt>
                <c:pt idx="24998">
                  <c:v>3059.92</c:v>
                </c:pt>
                <c:pt idx="24999">
                  <c:v>3059.94</c:v>
                </c:pt>
                <c:pt idx="25000">
                  <c:v>3059.96</c:v>
                </c:pt>
                <c:pt idx="25001">
                  <c:v>3059.98</c:v>
                </c:pt>
                <c:pt idx="25002">
                  <c:v>3060</c:v>
                </c:pt>
                <c:pt idx="25003">
                  <c:v>3060.02</c:v>
                </c:pt>
                <c:pt idx="25004">
                  <c:v>3060.04</c:v>
                </c:pt>
                <c:pt idx="25005">
                  <c:v>3060.06</c:v>
                </c:pt>
                <c:pt idx="25006">
                  <c:v>3060.08</c:v>
                </c:pt>
                <c:pt idx="25007">
                  <c:v>3060.1</c:v>
                </c:pt>
                <c:pt idx="25008">
                  <c:v>3060.12</c:v>
                </c:pt>
                <c:pt idx="25009">
                  <c:v>3060.14</c:v>
                </c:pt>
                <c:pt idx="25010">
                  <c:v>3060.16</c:v>
                </c:pt>
                <c:pt idx="25011">
                  <c:v>3060.18</c:v>
                </c:pt>
                <c:pt idx="25012">
                  <c:v>3060.2</c:v>
                </c:pt>
                <c:pt idx="25013">
                  <c:v>3060.22</c:v>
                </c:pt>
                <c:pt idx="25014">
                  <c:v>3060.24</c:v>
                </c:pt>
                <c:pt idx="25015">
                  <c:v>3060.2599999999998</c:v>
                </c:pt>
                <c:pt idx="25016">
                  <c:v>3060.2799999999997</c:v>
                </c:pt>
                <c:pt idx="25017">
                  <c:v>3060.3</c:v>
                </c:pt>
                <c:pt idx="25018">
                  <c:v>3060.32</c:v>
                </c:pt>
                <c:pt idx="25019">
                  <c:v>3060.34</c:v>
                </c:pt>
                <c:pt idx="25020">
                  <c:v>3060.36</c:v>
                </c:pt>
                <c:pt idx="25021">
                  <c:v>3060.38</c:v>
                </c:pt>
                <c:pt idx="25022">
                  <c:v>3060.4</c:v>
                </c:pt>
                <c:pt idx="25023">
                  <c:v>3060.42</c:v>
                </c:pt>
                <c:pt idx="25024">
                  <c:v>3060.44</c:v>
                </c:pt>
                <c:pt idx="25025">
                  <c:v>3060.46</c:v>
                </c:pt>
                <c:pt idx="25026">
                  <c:v>3060.48</c:v>
                </c:pt>
                <c:pt idx="25027">
                  <c:v>3060.5</c:v>
                </c:pt>
                <c:pt idx="25028">
                  <c:v>3060.52</c:v>
                </c:pt>
                <c:pt idx="25029">
                  <c:v>3060.54</c:v>
                </c:pt>
                <c:pt idx="25030">
                  <c:v>3060.56</c:v>
                </c:pt>
                <c:pt idx="25031">
                  <c:v>3060.58</c:v>
                </c:pt>
                <c:pt idx="25032">
                  <c:v>3060.6</c:v>
                </c:pt>
                <c:pt idx="25033">
                  <c:v>3060.62</c:v>
                </c:pt>
                <c:pt idx="25034">
                  <c:v>3060.64</c:v>
                </c:pt>
                <c:pt idx="25035">
                  <c:v>3060.66</c:v>
                </c:pt>
                <c:pt idx="25036">
                  <c:v>3060.68</c:v>
                </c:pt>
                <c:pt idx="25037">
                  <c:v>3060.7</c:v>
                </c:pt>
                <c:pt idx="25038">
                  <c:v>3060.72</c:v>
                </c:pt>
                <c:pt idx="25039">
                  <c:v>3060.74</c:v>
                </c:pt>
                <c:pt idx="25040">
                  <c:v>3060.7599999999998</c:v>
                </c:pt>
                <c:pt idx="25041">
                  <c:v>3060.7799999999997</c:v>
                </c:pt>
                <c:pt idx="25042">
                  <c:v>3060.8</c:v>
                </c:pt>
                <c:pt idx="25043">
                  <c:v>3060.82</c:v>
                </c:pt>
                <c:pt idx="25044">
                  <c:v>3060.84</c:v>
                </c:pt>
                <c:pt idx="25045">
                  <c:v>3060.86</c:v>
                </c:pt>
                <c:pt idx="25046">
                  <c:v>3060.88</c:v>
                </c:pt>
                <c:pt idx="25047">
                  <c:v>3060.9</c:v>
                </c:pt>
                <c:pt idx="25048">
                  <c:v>3060.92</c:v>
                </c:pt>
                <c:pt idx="25049">
                  <c:v>3060.94</c:v>
                </c:pt>
                <c:pt idx="25050">
                  <c:v>3060.96</c:v>
                </c:pt>
                <c:pt idx="25051">
                  <c:v>3060.98</c:v>
                </c:pt>
                <c:pt idx="25052">
                  <c:v>3061</c:v>
                </c:pt>
                <c:pt idx="25053">
                  <c:v>3061.02</c:v>
                </c:pt>
                <c:pt idx="25054">
                  <c:v>3061.04</c:v>
                </c:pt>
                <c:pt idx="25055">
                  <c:v>3061.06</c:v>
                </c:pt>
                <c:pt idx="25056">
                  <c:v>3061.08</c:v>
                </c:pt>
                <c:pt idx="25057">
                  <c:v>3061.1</c:v>
                </c:pt>
                <c:pt idx="25058">
                  <c:v>3061.12</c:v>
                </c:pt>
                <c:pt idx="25059">
                  <c:v>3061.14</c:v>
                </c:pt>
                <c:pt idx="25060">
                  <c:v>3061.16</c:v>
                </c:pt>
                <c:pt idx="25061">
                  <c:v>3061.18</c:v>
                </c:pt>
                <c:pt idx="25062">
                  <c:v>3061.2</c:v>
                </c:pt>
                <c:pt idx="25063">
                  <c:v>3061.22</c:v>
                </c:pt>
                <c:pt idx="25064">
                  <c:v>3061.24</c:v>
                </c:pt>
                <c:pt idx="25065">
                  <c:v>3061.2599999999998</c:v>
                </c:pt>
                <c:pt idx="25066">
                  <c:v>3061.2799999999997</c:v>
                </c:pt>
                <c:pt idx="25067">
                  <c:v>3061.3</c:v>
                </c:pt>
                <c:pt idx="25068">
                  <c:v>3061.32</c:v>
                </c:pt>
                <c:pt idx="25069">
                  <c:v>3061.34</c:v>
                </c:pt>
                <c:pt idx="25070">
                  <c:v>3061.36</c:v>
                </c:pt>
                <c:pt idx="25071">
                  <c:v>3061.38</c:v>
                </c:pt>
                <c:pt idx="25072">
                  <c:v>3061.4</c:v>
                </c:pt>
                <c:pt idx="25073">
                  <c:v>3061.42</c:v>
                </c:pt>
                <c:pt idx="25074">
                  <c:v>3061.44</c:v>
                </c:pt>
                <c:pt idx="25075">
                  <c:v>3061.46</c:v>
                </c:pt>
                <c:pt idx="25076">
                  <c:v>3061.48</c:v>
                </c:pt>
                <c:pt idx="25077">
                  <c:v>3061.5</c:v>
                </c:pt>
                <c:pt idx="25078">
                  <c:v>3061.52</c:v>
                </c:pt>
                <c:pt idx="25079">
                  <c:v>3061.54</c:v>
                </c:pt>
                <c:pt idx="25080">
                  <c:v>3061.56</c:v>
                </c:pt>
                <c:pt idx="25081">
                  <c:v>3061.58</c:v>
                </c:pt>
                <c:pt idx="25082">
                  <c:v>3061.6</c:v>
                </c:pt>
                <c:pt idx="25083">
                  <c:v>3061.62</c:v>
                </c:pt>
                <c:pt idx="25084">
                  <c:v>3061.64</c:v>
                </c:pt>
                <c:pt idx="25085">
                  <c:v>3061.66</c:v>
                </c:pt>
                <c:pt idx="25086">
                  <c:v>3061.68</c:v>
                </c:pt>
                <c:pt idx="25087">
                  <c:v>3061.7</c:v>
                </c:pt>
                <c:pt idx="25088">
                  <c:v>3061.72</c:v>
                </c:pt>
                <c:pt idx="25089">
                  <c:v>3061.74</c:v>
                </c:pt>
                <c:pt idx="25090">
                  <c:v>3061.7599999999998</c:v>
                </c:pt>
                <c:pt idx="25091">
                  <c:v>3061.7799999999997</c:v>
                </c:pt>
                <c:pt idx="25092">
                  <c:v>3061.8</c:v>
                </c:pt>
                <c:pt idx="25093">
                  <c:v>3061.82</c:v>
                </c:pt>
                <c:pt idx="25094">
                  <c:v>3061.84</c:v>
                </c:pt>
                <c:pt idx="25095">
                  <c:v>3061.86</c:v>
                </c:pt>
                <c:pt idx="25096">
                  <c:v>3061.88</c:v>
                </c:pt>
                <c:pt idx="25097">
                  <c:v>3061.9</c:v>
                </c:pt>
                <c:pt idx="25098">
                  <c:v>3061.92</c:v>
                </c:pt>
                <c:pt idx="25099">
                  <c:v>3061.94</c:v>
                </c:pt>
                <c:pt idx="25100">
                  <c:v>3061.96</c:v>
                </c:pt>
                <c:pt idx="25101">
                  <c:v>3061.98</c:v>
                </c:pt>
                <c:pt idx="25102">
                  <c:v>3062</c:v>
                </c:pt>
                <c:pt idx="25103">
                  <c:v>3062.02</c:v>
                </c:pt>
                <c:pt idx="25104">
                  <c:v>3062.04</c:v>
                </c:pt>
                <c:pt idx="25105">
                  <c:v>3062.06</c:v>
                </c:pt>
                <c:pt idx="25106">
                  <c:v>3062.08</c:v>
                </c:pt>
                <c:pt idx="25107">
                  <c:v>3062.1</c:v>
                </c:pt>
                <c:pt idx="25108">
                  <c:v>3062.12</c:v>
                </c:pt>
                <c:pt idx="25109">
                  <c:v>3062.14</c:v>
                </c:pt>
                <c:pt idx="25110">
                  <c:v>3062.16</c:v>
                </c:pt>
                <c:pt idx="25111">
                  <c:v>3062.18</c:v>
                </c:pt>
                <c:pt idx="25112">
                  <c:v>3062.2</c:v>
                </c:pt>
                <c:pt idx="25113">
                  <c:v>3062.22</c:v>
                </c:pt>
                <c:pt idx="25114">
                  <c:v>3062.24</c:v>
                </c:pt>
                <c:pt idx="25115">
                  <c:v>3062.2599999999998</c:v>
                </c:pt>
                <c:pt idx="25116">
                  <c:v>3062.2799999999997</c:v>
                </c:pt>
                <c:pt idx="25117">
                  <c:v>3062.3</c:v>
                </c:pt>
                <c:pt idx="25118">
                  <c:v>3062.32</c:v>
                </c:pt>
                <c:pt idx="25119">
                  <c:v>3062.34</c:v>
                </c:pt>
                <c:pt idx="25120">
                  <c:v>3062.36</c:v>
                </c:pt>
                <c:pt idx="25121">
                  <c:v>3062.38</c:v>
                </c:pt>
                <c:pt idx="25122">
                  <c:v>3062.4</c:v>
                </c:pt>
                <c:pt idx="25123">
                  <c:v>3062.42</c:v>
                </c:pt>
                <c:pt idx="25124">
                  <c:v>3062.44</c:v>
                </c:pt>
                <c:pt idx="25125">
                  <c:v>3062.46</c:v>
                </c:pt>
                <c:pt idx="25126">
                  <c:v>3062.48</c:v>
                </c:pt>
                <c:pt idx="25127">
                  <c:v>3062.5</c:v>
                </c:pt>
                <c:pt idx="25128">
                  <c:v>3062.52</c:v>
                </c:pt>
                <c:pt idx="25129">
                  <c:v>3062.54</c:v>
                </c:pt>
                <c:pt idx="25130">
                  <c:v>3062.56</c:v>
                </c:pt>
                <c:pt idx="25131">
                  <c:v>3062.58</c:v>
                </c:pt>
                <c:pt idx="25132">
                  <c:v>3062.6</c:v>
                </c:pt>
                <c:pt idx="25133">
                  <c:v>3062.62</c:v>
                </c:pt>
                <c:pt idx="25134">
                  <c:v>3062.64</c:v>
                </c:pt>
                <c:pt idx="25135">
                  <c:v>3062.66</c:v>
                </c:pt>
                <c:pt idx="25136">
                  <c:v>3062.68</c:v>
                </c:pt>
                <c:pt idx="25137">
                  <c:v>3062.7</c:v>
                </c:pt>
                <c:pt idx="25138">
                  <c:v>3062.72</c:v>
                </c:pt>
                <c:pt idx="25139">
                  <c:v>3062.74</c:v>
                </c:pt>
                <c:pt idx="25140">
                  <c:v>3062.7599999999998</c:v>
                </c:pt>
                <c:pt idx="25141">
                  <c:v>3062.7799999999997</c:v>
                </c:pt>
                <c:pt idx="25142">
                  <c:v>3062.8</c:v>
                </c:pt>
                <c:pt idx="25143">
                  <c:v>3062.82</c:v>
                </c:pt>
                <c:pt idx="25144">
                  <c:v>3062.84</c:v>
                </c:pt>
                <c:pt idx="25145">
                  <c:v>3062.86</c:v>
                </c:pt>
                <c:pt idx="25146">
                  <c:v>3062.88</c:v>
                </c:pt>
                <c:pt idx="25147">
                  <c:v>3062.9</c:v>
                </c:pt>
                <c:pt idx="25148">
                  <c:v>3062.92</c:v>
                </c:pt>
                <c:pt idx="25149">
                  <c:v>3062.94</c:v>
                </c:pt>
                <c:pt idx="25150">
                  <c:v>3062.96</c:v>
                </c:pt>
                <c:pt idx="25151">
                  <c:v>3062.98</c:v>
                </c:pt>
                <c:pt idx="25152">
                  <c:v>3063</c:v>
                </c:pt>
                <c:pt idx="25153">
                  <c:v>3063.02</c:v>
                </c:pt>
                <c:pt idx="25154">
                  <c:v>3063.04</c:v>
                </c:pt>
                <c:pt idx="25155">
                  <c:v>3063.06</c:v>
                </c:pt>
                <c:pt idx="25156">
                  <c:v>3063.08</c:v>
                </c:pt>
                <c:pt idx="25157">
                  <c:v>3063.1</c:v>
                </c:pt>
                <c:pt idx="25158">
                  <c:v>3063.12</c:v>
                </c:pt>
                <c:pt idx="25159">
                  <c:v>3063.14</c:v>
                </c:pt>
                <c:pt idx="25160">
                  <c:v>3063.16</c:v>
                </c:pt>
                <c:pt idx="25161">
                  <c:v>3063.18</c:v>
                </c:pt>
                <c:pt idx="25162">
                  <c:v>3063.2</c:v>
                </c:pt>
                <c:pt idx="25163">
                  <c:v>3063.22</c:v>
                </c:pt>
                <c:pt idx="25164">
                  <c:v>3063.24</c:v>
                </c:pt>
                <c:pt idx="25165">
                  <c:v>3063.2599999999998</c:v>
                </c:pt>
                <c:pt idx="25166">
                  <c:v>3063.2799999999997</c:v>
                </c:pt>
                <c:pt idx="25167">
                  <c:v>3063.3</c:v>
                </c:pt>
                <c:pt idx="25168">
                  <c:v>3063.32</c:v>
                </c:pt>
                <c:pt idx="25169">
                  <c:v>3063.34</c:v>
                </c:pt>
                <c:pt idx="25170">
                  <c:v>3063.36</c:v>
                </c:pt>
                <c:pt idx="25171">
                  <c:v>3063.38</c:v>
                </c:pt>
                <c:pt idx="25172">
                  <c:v>3063.4</c:v>
                </c:pt>
                <c:pt idx="25173">
                  <c:v>3063.42</c:v>
                </c:pt>
                <c:pt idx="25174">
                  <c:v>3063.44</c:v>
                </c:pt>
                <c:pt idx="25175">
                  <c:v>3063.46</c:v>
                </c:pt>
                <c:pt idx="25176">
                  <c:v>3063.48</c:v>
                </c:pt>
                <c:pt idx="25177">
                  <c:v>3063.5</c:v>
                </c:pt>
                <c:pt idx="25178">
                  <c:v>3063.52</c:v>
                </c:pt>
                <c:pt idx="25179">
                  <c:v>3063.54</c:v>
                </c:pt>
                <c:pt idx="25180">
                  <c:v>3063.56</c:v>
                </c:pt>
                <c:pt idx="25181">
                  <c:v>3063.58</c:v>
                </c:pt>
                <c:pt idx="25182">
                  <c:v>3063.6</c:v>
                </c:pt>
                <c:pt idx="25183">
                  <c:v>3063.62</c:v>
                </c:pt>
                <c:pt idx="25184">
                  <c:v>3063.64</c:v>
                </c:pt>
                <c:pt idx="25185">
                  <c:v>3063.66</c:v>
                </c:pt>
                <c:pt idx="25186">
                  <c:v>3063.68</c:v>
                </c:pt>
                <c:pt idx="25187">
                  <c:v>3063.7</c:v>
                </c:pt>
                <c:pt idx="25188">
                  <c:v>3063.72</c:v>
                </c:pt>
                <c:pt idx="25189">
                  <c:v>3063.74</c:v>
                </c:pt>
                <c:pt idx="25190">
                  <c:v>3063.7599999999998</c:v>
                </c:pt>
                <c:pt idx="25191">
                  <c:v>3063.7799999999997</c:v>
                </c:pt>
                <c:pt idx="25192">
                  <c:v>3063.8</c:v>
                </c:pt>
                <c:pt idx="25193">
                  <c:v>3063.82</c:v>
                </c:pt>
                <c:pt idx="25194">
                  <c:v>3063.84</c:v>
                </c:pt>
                <c:pt idx="25195">
                  <c:v>3063.86</c:v>
                </c:pt>
                <c:pt idx="25196">
                  <c:v>3063.88</c:v>
                </c:pt>
                <c:pt idx="25197">
                  <c:v>3063.9</c:v>
                </c:pt>
                <c:pt idx="25198">
                  <c:v>3063.92</c:v>
                </c:pt>
                <c:pt idx="25199">
                  <c:v>3063.94</c:v>
                </c:pt>
                <c:pt idx="25200">
                  <c:v>3063.96</c:v>
                </c:pt>
                <c:pt idx="25201">
                  <c:v>3063.98</c:v>
                </c:pt>
                <c:pt idx="25202">
                  <c:v>3064</c:v>
                </c:pt>
                <c:pt idx="25203">
                  <c:v>3064.02</c:v>
                </c:pt>
                <c:pt idx="25204">
                  <c:v>3064.04</c:v>
                </c:pt>
                <c:pt idx="25205">
                  <c:v>3064.06</c:v>
                </c:pt>
                <c:pt idx="25206">
                  <c:v>3064.08</c:v>
                </c:pt>
                <c:pt idx="25207">
                  <c:v>3064.1</c:v>
                </c:pt>
                <c:pt idx="25208">
                  <c:v>3064.12</c:v>
                </c:pt>
                <c:pt idx="25209">
                  <c:v>3064.14</c:v>
                </c:pt>
                <c:pt idx="25210">
                  <c:v>3064.16</c:v>
                </c:pt>
                <c:pt idx="25211">
                  <c:v>3064.18</c:v>
                </c:pt>
                <c:pt idx="25212">
                  <c:v>3064.2</c:v>
                </c:pt>
                <c:pt idx="25213">
                  <c:v>3064.22</c:v>
                </c:pt>
                <c:pt idx="25214">
                  <c:v>3064.24</c:v>
                </c:pt>
                <c:pt idx="25215">
                  <c:v>3064.2599999999998</c:v>
                </c:pt>
                <c:pt idx="25216">
                  <c:v>3064.2799999999997</c:v>
                </c:pt>
                <c:pt idx="25217">
                  <c:v>3064.3</c:v>
                </c:pt>
                <c:pt idx="25218">
                  <c:v>3064.32</c:v>
                </c:pt>
                <c:pt idx="25219">
                  <c:v>3064.34</c:v>
                </c:pt>
                <c:pt idx="25220">
                  <c:v>3064.36</c:v>
                </c:pt>
                <c:pt idx="25221">
                  <c:v>3064.38</c:v>
                </c:pt>
                <c:pt idx="25222">
                  <c:v>3064.4</c:v>
                </c:pt>
                <c:pt idx="25223">
                  <c:v>3064.42</c:v>
                </c:pt>
                <c:pt idx="25224">
                  <c:v>3064.44</c:v>
                </c:pt>
                <c:pt idx="25225">
                  <c:v>3064.46</c:v>
                </c:pt>
                <c:pt idx="25226">
                  <c:v>3064.48</c:v>
                </c:pt>
                <c:pt idx="25227">
                  <c:v>3064.5</c:v>
                </c:pt>
                <c:pt idx="25228">
                  <c:v>3064.52</c:v>
                </c:pt>
                <c:pt idx="25229">
                  <c:v>3064.54</c:v>
                </c:pt>
                <c:pt idx="25230">
                  <c:v>3064.56</c:v>
                </c:pt>
                <c:pt idx="25231">
                  <c:v>3064.58</c:v>
                </c:pt>
                <c:pt idx="25232">
                  <c:v>3064.6</c:v>
                </c:pt>
                <c:pt idx="25233">
                  <c:v>3064.62</c:v>
                </c:pt>
                <c:pt idx="25234">
                  <c:v>3064.64</c:v>
                </c:pt>
                <c:pt idx="25235">
                  <c:v>3064.66</c:v>
                </c:pt>
                <c:pt idx="25236">
                  <c:v>3064.68</c:v>
                </c:pt>
                <c:pt idx="25237">
                  <c:v>3064.7</c:v>
                </c:pt>
                <c:pt idx="25238">
                  <c:v>3064.72</c:v>
                </c:pt>
                <c:pt idx="25239">
                  <c:v>3064.74</c:v>
                </c:pt>
                <c:pt idx="25240">
                  <c:v>3064.7599999999998</c:v>
                </c:pt>
                <c:pt idx="25241">
                  <c:v>3064.7799999999997</c:v>
                </c:pt>
                <c:pt idx="25242">
                  <c:v>3064.8</c:v>
                </c:pt>
                <c:pt idx="25243">
                  <c:v>3064.82</c:v>
                </c:pt>
                <c:pt idx="25244">
                  <c:v>3064.84</c:v>
                </c:pt>
                <c:pt idx="25245">
                  <c:v>3064.86</c:v>
                </c:pt>
                <c:pt idx="25246">
                  <c:v>3064.88</c:v>
                </c:pt>
                <c:pt idx="25247">
                  <c:v>3064.9</c:v>
                </c:pt>
                <c:pt idx="25248">
                  <c:v>3064.92</c:v>
                </c:pt>
                <c:pt idx="25249">
                  <c:v>3064.94</c:v>
                </c:pt>
                <c:pt idx="25250">
                  <c:v>3064.96</c:v>
                </c:pt>
                <c:pt idx="25251">
                  <c:v>3064.98</c:v>
                </c:pt>
                <c:pt idx="25252">
                  <c:v>3065</c:v>
                </c:pt>
                <c:pt idx="25253">
                  <c:v>3065.02</c:v>
                </c:pt>
                <c:pt idx="25254">
                  <c:v>3065.04</c:v>
                </c:pt>
                <c:pt idx="25255">
                  <c:v>3065.06</c:v>
                </c:pt>
                <c:pt idx="25256">
                  <c:v>3065.08</c:v>
                </c:pt>
                <c:pt idx="25257">
                  <c:v>3065.1</c:v>
                </c:pt>
                <c:pt idx="25258">
                  <c:v>3065.12</c:v>
                </c:pt>
                <c:pt idx="25259">
                  <c:v>3065.14</c:v>
                </c:pt>
                <c:pt idx="25260">
                  <c:v>3065.16</c:v>
                </c:pt>
                <c:pt idx="25261">
                  <c:v>3065.18</c:v>
                </c:pt>
                <c:pt idx="25262">
                  <c:v>3065.2</c:v>
                </c:pt>
                <c:pt idx="25263">
                  <c:v>3065.22</c:v>
                </c:pt>
                <c:pt idx="25264">
                  <c:v>3065.24</c:v>
                </c:pt>
                <c:pt idx="25265">
                  <c:v>3065.2599999999998</c:v>
                </c:pt>
                <c:pt idx="25266">
                  <c:v>3065.2799999999997</c:v>
                </c:pt>
                <c:pt idx="25267">
                  <c:v>3065.3</c:v>
                </c:pt>
                <c:pt idx="25268">
                  <c:v>3065.32</c:v>
                </c:pt>
                <c:pt idx="25269">
                  <c:v>3065.34</c:v>
                </c:pt>
                <c:pt idx="25270">
                  <c:v>3065.36</c:v>
                </c:pt>
                <c:pt idx="25271">
                  <c:v>3065.38</c:v>
                </c:pt>
                <c:pt idx="25272">
                  <c:v>3065.4</c:v>
                </c:pt>
                <c:pt idx="25273">
                  <c:v>3065.42</c:v>
                </c:pt>
                <c:pt idx="25274">
                  <c:v>3065.44</c:v>
                </c:pt>
                <c:pt idx="25275">
                  <c:v>3065.46</c:v>
                </c:pt>
                <c:pt idx="25276">
                  <c:v>3065.48</c:v>
                </c:pt>
                <c:pt idx="25277">
                  <c:v>3065.5</c:v>
                </c:pt>
                <c:pt idx="25278">
                  <c:v>3065.52</c:v>
                </c:pt>
                <c:pt idx="25279">
                  <c:v>3065.54</c:v>
                </c:pt>
                <c:pt idx="25280">
                  <c:v>3065.56</c:v>
                </c:pt>
                <c:pt idx="25281">
                  <c:v>3065.58</c:v>
                </c:pt>
                <c:pt idx="25282">
                  <c:v>3065.6</c:v>
                </c:pt>
                <c:pt idx="25283">
                  <c:v>3065.62</c:v>
                </c:pt>
                <c:pt idx="25284">
                  <c:v>3065.64</c:v>
                </c:pt>
                <c:pt idx="25285">
                  <c:v>3065.66</c:v>
                </c:pt>
                <c:pt idx="25286">
                  <c:v>3065.68</c:v>
                </c:pt>
                <c:pt idx="25287">
                  <c:v>3065.7</c:v>
                </c:pt>
                <c:pt idx="25288">
                  <c:v>3065.72</c:v>
                </c:pt>
                <c:pt idx="25289">
                  <c:v>3065.74</c:v>
                </c:pt>
                <c:pt idx="25290">
                  <c:v>3065.7599999999998</c:v>
                </c:pt>
                <c:pt idx="25291">
                  <c:v>3065.7799999999997</c:v>
                </c:pt>
                <c:pt idx="25292">
                  <c:v>3065.8</c:v>
                </c:pt>
                <c:pt idx="25293">
                  <c:v>3065.82</c:v>
                </c:pt>
                <c:pt idx="25294">
                  <c:v>3065.84</c:v>
                </c:pt>
                <c:pt idx="25295">
                  <c:v>3065.86</c:v>
                </c:pt>
                <c:pt idx="25296">
                  <c:v>3065.88</c:v>
                </c:pt>
                <c:pt idx="25297">
                  <c:v>3065.9</c:v>
                </c:pt>
                <c:pt idx="25298">
                  <c:v>3065.92</c:v>
                </c:pt>
                <c:pt idx="25299">
                  <c:v>3065.94</c:v>
                </c:pt>
                <c:pt idx="25300">
                  <c:v>3065.96</c:v>
                </c:pt>
                <c:pt idx="25301">
                  <c:v>3065.98</c:v>
                </c:pt>
                <c:pt idx="25302">
                  <c:v>3066</c:v>
                </c:pt>
                <c:pt idx="25303">
                  <c:v>3066.02</c:v>
                </c:pt>
                <c:pt idx="25304">
                  <c:v>3066.04</c:v>
                </c:pt>
                <c:pt idx="25305">
                  <c:v>3066.06</c:v>
                </c:pt>
                <c:pt idx="25306">
                  <c:v>3066.08</c:v>
                </c:pt>
                <c:pt idx="25307">
                  <c:v>3066.1</c:v>
                </c:pt>
                <c:pt idx="25308">
                  <c:v>3066.12</c:v>
                </c:pt>
                <c:pt idx="25309">
                  <c:v>3066.14</c:v>
                </c:pt>
                <c:pt idx="25310">
                  <c:v>3066.16</c:v>
                </c:pt>
                <c:pt idx="25311">
                  <c:v>3066.18</c:v>
                </c:pt>
                <c:pt idx="25312">
                  <c:v>3066.2</c:v>
                </c:pt>
                <c:pt idx="25313">
                  <c:v>3066.22</c:v>
                </c:pt>
                <c:pt idx="25314">
                  <c:v>3066.24</c:v>
                </c:pt>
                <c:pt idx="25315">
                  <c:v>3066.2599999999998</c:v>
                </c:pt>
                <c:pt idx="25316">
                  <c:v>3066.2799999999997</c:v>
                </c:pt>
                <c:pt idx="25317">
                  <c:v>3066.3</c:v>
                </c:pt>
                <c:pt idx="25318">
                  <c:v>3066.32</c:v>
                </c:pt>
                <c:pt idx="25319">
                  <c:v>3066.34</c:v>
                </c:pt>
                <c:pt idx="25320">
                  <c:v>3066.36</c:v>
                </c:pt>
                <c:pt idx="25321">
                  <c:v>3066.38</c:v>
                </c:pt>
                <c:pt idx="25322">
                  <c:v>3066.4</c:v>
                </c:pt>
                <c:pt idx="25323">
                  <c:v>3066.42</c:v>
                </c:pt>
                <c:pt idx="25324">
                  <c:v>3066.44</c:v>
                </c:pt>
                <c:pt idx="25325">
                  <c:v>3066.46</c:v>
                </c:pt>
                <c:pt idx="25326">
                  <c:v>3066.48</c:v>
                </c:pt>
                <c:pt idx="25327">
                  <c:v>3066.5</c:v>
                </c:pt>
                <c:pt idx="25328">
                  <c:v>3066.52</c:v>
                </c:pt>
                <c:pt idx="25329">
                  <c:v>3066.54</c:v>
                </c:pt>
                <c:pt idx="25330">
                  <c:v>3066.56</c:v>
                </c:pt>
                <c:pt idx="25331">
                  <c:v>3066.58</c:v>
                </c:pt>
                <c:pt idx="25332">
                  <c:v>3066.6</c:v>
                </c:pt>
                <c:pt idx="25333">
                  <c:v>3066.62</c:v>
                </c:pt>
                <c:pt idx="25334">
                  <c:v>3066.64</c:v>
                </c:pt>
                <c:pt idx="25335">
                  <c:v>3066.66</c:v>
                </c:pt>
                <c:pt idx="25336">
                  <c:v>3066.68</c:v>
                </c:pt>
                <c:pt idx="25337">
                  <c:v>3066.7</c:v>
                </c:pt>
                <c:pt idx="25338">
                  <c:v>3066.72</c:v>
                </c:pt>
                <c:pt idx="25339">
                  <c:v>3066.74</c:v>
                </c:pt>
                <c:pt idx="25340">
                  <c:v>3066.7599999999998</c:v>
                </c:pt>
                <c:pt idx="25341">
                  <c:v>3066.7799999999997</c:v>
                </c:pt>
                <c:pt idx="25342">
                  <c:v>3066.8</c:v>
                </c:pt>
                <c:pt idx="25343">
                  <c:v>3066.82</c:v>
                </c:pt>
                <c:pt idx="25344">
                  <c:v>3066.84</c:v>
                </c:pt>
                <c:pt idx="25345">
                  <c:v>3066.86</c:v>
                </c:pt>
                <c:pt idx="25346">
                  <c:v>3066.88</c:v>
                </c:pt>
                <c:pt idx="25347">
                  <c:v>3066.9</c:v>
                </c:pt>
                <c:pt idx="25348">
                  <c:v>3066.92</c:v>
                </c:pt>
                <c:pt idx="25349">
                  <c:v>3066.94</c:v>
                </c:pt>
                <c:pt idx="25350">
                  <c:v>3066.96</c:v>
                </c:pt>
                <c:pt idx="25351">
                  <c:v>3066.98</c:v>
                </c:pt>
                <c:pt idx="25352">
                  <c:v>3067</c:v>
                </c:pt>
                <c:pt idx="25353">
                  <c:v>3067.02</c:v>
                </c:pt>
                <c:pt idx="25354">
                  <c:v>3067.04</c:v>
                </c:pt>
                <c:pt idx="25355">
                  <c:v>3067.06</c:v>
                </c:pt>
                <c:pt idx="25356">
                  <c:v>3067.08</c:v>
                </c:pt>
                <c:pt idx="25357">
                  <c:v>3067.1</c:v>
                </c:pt>
                <c:pt idx="25358">
                  <c:v>3067.12</c:v>
                </c:pt>
                <c:pt idx="25359">
                  <c:v>3067.14</c:v>
                </c:pt>
                <c:pt idx="25360">
                  <c:v>3067.16</c:v>
                </c:pt>
                <c:pt idx="25361">
                  <c:v>3067.18</c:v>
                </c:pt>
                <c:pt idx="25362">
                  <c:v>3067.2</c:v>
                </c:pt>
                <c:pt idx="25363">
                  <c:v>3067.22</c:v>
                </c:pt>
                <c:pt idx="25364">
                  <c:v>3067.24</c:v>
                </c:pt>
                <c:pt idx="25365">
                  <c:v>3067.2599999999998</c:v>
                </c:pt>
                <c:pt idx="25366">
                  <c:v>3067.2799999999997</c:v>
                </c:pt>
                <c:pt idx="25367">
                  <c:v>3067.3</c:v>
                </c:pt>
                <c:pt idx="25368">
                  <c:v>3067.32</c:v>
                </c:pt>
                <c:pt idx="25369">
                  <c:v>3067.34</c:v>
                </c:pt>
                <c:pt idx="25370">
                  <c:v>3067.36</c:v>
                </c:pt>
                <c:pt idx="25371">
                  <c:v>3067.38</c:v>
                </c:pt>
                <c:pt idx="25372">
                  <c:v>3067.4</c:v>
                </c:pt>
                <c:pt idx="25373">
                  <c:v>3067.42</c:v>
                </c:pt>
                <c:pt idx="25374">
                  <c:v>3067.44</c:v>
                </c:pt>
                <c:pt idx="25375">
                  <c:v>3067.46</c:v>
                </c:pt>
                <c:pt idx="25376">
                  <c:v>3067.48</c:v>
                </c:pt>
                <c:pt idx="25377">
                  <c:v>3067.5</c:v>
                </c:pt>
                <c:pt idx="25378">
                  <c:v>3067.52</c:v>
                </c:pt>
                <c:pt idx="25379">
                  <c:v>3067.54</c:v>
                </c:pt>
                <c:pt idx="25380">
                  <c:v>3067.56</c:v>
                </c:pt>
                <c:pt idx="25381">
                  <c:v>3067.58</c:v>
                </c:pt>
                <c:pt idx="25382">
                  <c:v>3067.6</c:v>
                </c:pt>
                <c:pt idx="25383">
                  <c:v>3067.62</c:v>
                </c:pt>
                <c:pt idx="25384">
                  <c:v>3067.64</c:v>
                </c:pt>
                <c:pt idx="25385">
                  <c:v>3067.66</c:v>
                </c:pt>
                <c:pt idx="25386">
                  <c:v>3067.68</c:v>
                </c:pt>
                <c:pt idx="25387">
                  <c:v>3067.7</c:v>
                </c:pt>
                <c:pt idx="25388">
                  <c:v>3067.72</c:v>
                </c:pt>
                <c:pt idx="25389">
                  <c:v>3067.74</c:v>
                </c:pt>
                <c:pt idx="25390">
                  <c:v>3067.7599999999998</c:v>
                </c:pt>
                <c:pt idx="25391">
                  <c:v>3067.7799999999997</c:v>
                </c:pt>
                <c:pt idx="25392">
                  <c:v>3067.8</c:v>
                </c:pt>
                <c:pt idx="25393">
                  <c:v>3067.82</c:v>
                </c:pt>
                <c:pt idx="25394">
                  <c:v>3067.84</c:v>
                </c:pt>
                <c:pt idx="25395">
                  <c:v>3067.86</c:v>
                </c:pt>
                <c:pt idx="25396">
                  <c:v>3067.88</c:v>
                </c:pt>
                <c:pt idx="25397">
                  <c:v>3067.9</c:v>
                </c:pt>
                <c:pt idx="25398">
                  <c:v>3067.92</c:v>
                </c:pt>
                <c:pt idx="25399">
                  <c:v>3067.94</c:v>
                </c:pt>
                <c:pt idx="25400">
                  <c:v>3067.96</c:v>
                </c:pt>
                <c:pt idx="25401">
                  <c:v>3067.98</c:v>
                </c:pt>
                <c:pt idx="25402">
                  <c:v>3068</c:v>
                </c:pt>
                <c:pt idx="25403">
                  <c:v>3068.02</c:v>
                </c:pt>
                <c:pt idx="25404">
                  <c:v>3068.04</c:v>
                </c:pt>
                <c:pt idx="25405">
                  <c:v>3068.06</c:v>
                </c:pt>
                <c:pt idx="25406">
                  <c:v>3068.08</c:v>
                </c:pt>
                <c:pt idx="25407">
                  <c:v>3068.1</c:v>
                </c:pt>
                <c:pt idx="25408">
                  <c:v>3068.12</c:v>
                </c:pt>
                <c:pt idx="25409">
                  <c:v>3068.14</c:v>
                </c:pt>
                <c:pt idx="25410">
                  <c:v>3068.16</c:v>
                </c:pt>
                <c:pt idx="25411">
                  <c:v>3068.18</c:v>
                </c:pt>
                <c:pt idx="25412">
                  <c:v>3068.2</c:v>
                </c:pt>
                <c:pt idx="25413">
                  <c:v>3068.22</c:v>
                </c:pt>
                <c:pt idx="25414">
                  <c:v>3068.24</c:v>
                </c:pt>
                <c:pt idx="25415">
                  <c:v>3068.2599999999998</c:v>
                </c:pt>
                <c:pt idx="25416">
                  <c:v>3068.2799999999997</c:v>
                </c:pt>
                <c:pt idx="25417">
                  <c:v>3068.3</c:v>
                </c:pt>
                <c:pt idx="25418">
                  <c:v>3068.32</c:v>
                </c:pt>
                <c:pt idx="25419">
                  <c:v>3068.34</c:v>
                </c:pt>
                <c:pt idx="25420">
                  <c:v>3068.36</c:v>
                </c:pt>
                <c:pt idx="25421">
                  <c:v>3068.38</c:v>
                </c:pt>
                <c:pt idx="25422">
                  <c:v>3068.4</c:v>
                </c:pt>
                <c:pt idx="25423">
                  <c:v>3068.42</c:v>
                </c:pt>
                <c:pt idx="25424">
                  <c:v>3068.44</c:v>
                </c:pt>
                <c:pt idx="25425">
                  <c:v>3068.46</c:v>
                </c:pt>
                <c:pt idx="25426">
                  <c:v>3068.48</c:v>
                </c:pt>
                <c:pt idx="25427">
                  <c:v>3068.5</c:v>
                </c:pt>
                <c:pt idx="25428">
                  <c:v>3068.52</c:v>
                </c:pt>
                <c:pt idx="25429">
                  <c:v>3068.54</c:v>
                </c:pt>
                <c:pt idx="25430">
                  <c:v>3068.56</c:v>
                </c:pt>
                <c:pt idx="25431">
                  <c:v>3068.58</c:v>
                </c:pt>
                <c:pt idx="25432">
                  <c:v>3068.6</c:v>
                </c:pt>
                <c:pt idx="25433">
                  <c:v>3068.62</c:v>
                </c:pt>
                <c:pt idx="25434">
                  <c:v>3068.64</c:v>
                </c:pt>
                <c:pt idx="25435">
                  <c:v>3068.66</c:v>
                </c:pt>
                <c:pt idx="25436">
                  <c:v>3068.68</c:v>
                </c:pt>
                <c:pt idx="25437">
                  <c:v>3068.7</c:v>
                </c:pt>
                <c:pt idx="25438">
                  <c:v>3068.72</c:v>
                </c:pt>
                <c:pt idx="25439">
                  <c:v>3068.74</c:v>
                </c:pt>
                <c:pt idx="25440">
                  <c:v>3068.7599999999998</c:v>
                </c:pt>
                <c:pt idx="25441">
                  <c:v>3068.7799999999997</c:v>
                </c:pt>
                <c:pt idx="25442">
                  <c:v>3068.8</c:v>
                </c:pt>
                <c:pt idx="25443">
                  <c:v>3068.82</c:v>
                </c:pt>
                <c:pt idx="25444">
                  <c:v>3068.84</c:v>
                </c:pt>
                <c:pt idx="25445">
                  <c:v>3068.86</c:v>
                </c:pt>
                <c:pt idx="25446">
                  <c:v>3068.88</c:v>
                </c:pt>
                <c:pt idx="25447">
                  <c:v>3068.9</c:v>
                </c:pt>
                <c:pt idx="25448">
                  <c:v>3068.92</c:v>
                </c:pt>
                <c:pt idx="25449">
                  <c:v>3068.94</c:v>
                </c:pt>
                <c:pt idx="25450">
                  <c:v>3068.96</c:v>
                </c:pt>
                <c:pt idx="25451">
                  <c:v>3068.98</c:v>
                </c:pt>
                <c:pt idx="25452">
                  <c:v>3069</c:v>
                </c:pt>
                <c:pt idx="25453">
                  <c:v>3069.02</c:v>
                </c:pt>
                <c:pt idx="25454">
                  <c:v>3069.04</c:v>
                </c:pt>
                <c:pt idx="25455">
                  <c:v>3069.06</c:v>
                </c:pt>
                <c:pt idx="25456">
                  <c:v>3069.08</c:v>
                </c:pt>
                <c:pt idx="25457">
                  <c:v>3069.1</c:v>
                </c:pt>
                <c:pt idx="25458">
                  <c:v>3069.12</c:v>
                </c:pt>
                <c:pt idx="25459">
                  <c:v>3069.14</c:v>
                </c:pt>
                <c:pt idx="25460">
                  <c:v>3069.16</c:v>
                </c:pt>
                <c:pt idx="25461">
                  <c:v>3069.18</c:v>
                </c:pt>
                <c:pt idx="25462">
                  <c:v>3069.2</c:v>
                </c:pt>
                <c:pt idx="25463">
                  <c:v>3069.22</c:v>
                </c:pt>
                <c:pt idx="25464">
                  <c:v>3069.24</c:v>
                </c:pt>
                <c:pt idx="25465">
                  <c:v>3069.2599999999998</c:v>
                </c:pt>
                <c:pt idx="25466">
                  <c:v>3069.2799999999997</c:v>
                </c:pt>
                <c:pt idx="25467">
                  <c:v>3069.3</c:v>
                </c:pt>
                <c:pt idx="25468">
                  <c:v>3069.32</c:v>
                </c:pt>
                <c:pt idx="25469">
                  <c:v>3069.34</c:v>
                </c:pt>
                <c:pt idx="25470">
                  <c:v>3069.36</c:v>
                </c:pt>
                <c:pt idx="25471">
                  <c:v>3069.38</c:v>
                </c:pt>
                <c:pt idx="25472">
                  <c:v>3069.4</c:v>
                </c:pt>
                <c:pt idx="25473">
                  <c:v>3069.42</c:v>
                </c:pt>
                <c:pt idx="25474">
                  <c:v>3069.44</c:v>
                </c:pt>
                <c:pt idx="25475">
                  <c:v>3069.46</c:v>
                </c:pt>
                <c:pt idx="25476">
                  <c:v>3069.48</c:v>
                </c:pt>
                <c:pt idx="25477">
                  <c:v>3069.5</c:v>
                </c:pt>
                <c:pt idx="25478">
                  <c:v>3069.52</c:v>
                </c:pt>
                <c:pt idx="25479">
                  <c:v>3069.54</c:v>
                </c:pt>
                <c:pt idx="25480">
                  <c:v>3069.56</c:v>
                </c:pt>
                <c:pt idx="25481">
                  <c:v>3069.58</c:v>
                </c:pt>
                <c:pt idx="25482">
                  <c:v>3069.6</c:v>
                </c:pt>
                <c:pt idx="25483">
                  <c:v>3069.62</c:v>
                </c:pt>
                <c:pt idx="25484">
                  <c:v>3069.64</c:v>
                </c:pt>
                <c:pt idx="25485">
                  <c:v>3069.66</c:v>
                </c:pt>
                <c:pt idx="25486">
                  <c:v>3069.68</c:v>
                </c:pt>
                <c:pt idx="25487">
                  <c:v>3069.7</c:v>
                </c:pt>
                <c:pt idx="25488">
                  <c:v>3069.72</c:v>
                </c:pt>
                <c:pt idx="25489">
                  <c:v>3069.74</c:v>
                </c:pt>
                <c:pt idx="25490">
                  <c:v>3069.7599999999998</c:v>
                </c:pt>
                <c:pt idx="25491">
                  <c:v>3069.7799999999997</c:v>
                </c:pt>
                <c:pt idx="25492">
                  <c:v>3069.8</c:v>
                </c:pt>
                <c:pt idx="25493">
                  <c:v>3069.82</c:v>
                </c:pt>
                <c:pt idx="25494">
                  <c:v>3069.84</c:v>
                </c:pt>
                <c:pt idx="25495">
                  <c:v>3069.86</c:v>
                </c:pt>
                <c:pt idx="25496">
                  <c:v>3069.88</c:v>
                </c:pt>
                <c:pt idx="25497">
                  <c:v>3069.9</c:v>
                </c:pt>
                <c:pt idx="25498">
                  <c:v>3069.92</c:v>
                </c:pt>
                <c:pt idx="25499">
                  <c:v>3069.94</c:v>
                </c:pt>
                <c:pt idx="25500">
                  <c:v>3069.96</c:v>
                </c:pt>
                <c:pt idx="25501">
                  <c:v>3069.98</c:v>
                </c:pt>
                <c:pt idx="25502">
                  <c:v>3070</c:v>
                </c:pt>
                <c:pt idx="25503">
                  <c:v>3070.02</c:v>
                </c:pt>
                <c:pt idx="25504">
                  <c:v>3070.04</c:v>
                </c:pt>
                <c:pt idx="25505">
                  <c:v>3070.06</c:v>
                </c:pt>
                <c:pt idx="25506">
                  <c:v>3070.08</c:v>
                </c:pt>
                <c:pt idx="25507">
                  <c:v>3070.1</c:v>
                </c:pt>
                <c:pt idx="25508">
                  <c:v>3070.12</c:v>
                </c:pt>
                <c:pt idx="25509">
                  <c:v>3070.14</c:v>
                </c:pt>
                <c:pt idx="25510">
                  <c:v>3070.16</c:v>
                </c:pt>
                <c:pt idx="25511">
                  <c:v>3070.18</c:v>
                </c:pt>
                <c:pt idx="25512">
                  <c:v>3070.2</c:v>
                </c:pt>
                <c:pt idx="25513">
                  <c:v>3070.22</c:v>
                </c:pt>
                <c:pt idx="25514">
                  <c:v>3070.24</c:v>
                </c:pt>
                <c:pt idx="25515">
                  <c:v>3070.2599999999998</c:v>
                </c:pt>
                <c:pt idx="25516">
                  <c:v>3070.2799999999997</c:v>
                </c:pt>
                <c:pt idx="25517">
                  <c:v>3070.3</c:v>
                </c:pt>
                <c:pt idx="25518">
                  <c:v>3070.32</c:v>
                </c:pt>
                <c:pt idx="25519">
                  <c:v>3070.34</c:v>
                </c:pt>
                <c:pt idx="25520">
                  <c:v>3070.36</c:v>
                </c:pt>
                <c:pt idx="25521">
                  <c:v>3070.38</c:v>
                </c:pt>
                <c:pt idx="25522">
                  <c:v>3070.4</c:v>
                </c:pt>
                <c:pt idx="25523">
                  <c:v>3070.42</c:v>
                </c:pt>
                <c:pt idx="25524">
                  <c:v>3070.44</c:v>
                </c:pt>
                <c:pt idx="25525">
                  <c:v>3070.46</c:v>
                </c:pt>
                <c:pt idx="25526">
                  <c:v>3070.48</c:v>
                </c:pt>
                <c:pt idx="25527">
                  <c:v>3070.5</c:v>
                </c:pt>
                <c:pt idx="25528">
                  <c:v>3070.52</c:v>
                </c:pt>
                <c:pt idx="25529">
                  <c:v>3070.54</c:v>
                </c:pt>
                <c:pt idx="25530">
                  <c:v>3070.56</c:v>
                </c:pt>
                <c:pt idx="25531">
                  <c:v>3070.58</c:v>
                </c:pt>
                <c:pt idx="25532">
                  <c:v>3070.6</c:v>
                </c:pt>
                <c:pt idx="25533">
                  <c:v>3070.62</c:v>
                </c:pt>
                <c:pt idx="25534">
                  <c:v>3070.64</c:v>
                </c:pt>
                <c:pt idx="25535">
                  <c:v>3070.66</c:v>
                </c:pt>
                <c:pt idx="25536">
                  <c:v>3070.68</c:v>
                </c:pt>
                <c:pt idx="25537">
                  <c:v>3070.7</c:v>
                </c:pt>
                <c:pt idx="25538">
                  <c:v>3070.72</c:v>
                </c:pt>
                <c:pt idx="25539">
                  <c:v>3070.74</c:v>
                </c:pt>
                <c:pt idx="25540">
                  <c:v>3070.7599999999998</c:v>
                </c:pt>
                <c:pt idx="25541">
                  <c:v>3070.7799999999997</c:v>
                </c:pt>
                <c:pt idx="25542">
                  <c:v>3070.8</c:v>
                </c:pt>
                <c:pt idx="25543">
                  <c:v>3070.82</c:v>
                </c:pt>
                <c:pt idx="25544">
                  <c:v>3070.84</c:v>
                </c:pt>
                <c:pt idx="25545">
                  <c:v>3070.86</c:v>
                </c:pt>
                <c:pt idx="25546">
                  <c:v>3070.88</c:v>
                </c:pt>
                <c:pt idx="25547">
                  <c:v>3070.9</c:v>
                </c:pt>
                <c:pt idx="25548">
                  <c:v>3070.92</c:v>
                </c:pt>
                <c:pt idx="25549">
                  <c:v>3070.94</c:v>
                </c:pt>
                <c:pt idx="25550">
                  <c:v>3070.96</c:v>
                </c:pt>
                <c:pt idx="25551">
                  <c:v>3070.98</c:v>
                </c:pt>
                <c:pt idx="25552">
                  <c:v>3071</c:v>
                </c:pt>
                <c:pt idx="25553">
                  <c:v>3071.02</c:v>
                </c:pt>
                <c:pt idx="25554">
                  <c:v>3071.04</c:v>
                </c:pt>
                <c:pt idx="25555">
                  <c:v>3071.06</c:v>
                </c:pt>
                <c:pt idx="25556">
                  <c:v>3071.08</c:v>
                </c:pt>
                <c:pt idx="25557">
                  <c:v>3071.1</c:v>
                </c:pt>
                <c:pt idx="25558">
                  <c:v>3071.12</c:v>
                </c:pt>
                <c:pt idx="25559">
                  <c:v>3071.14</c:v>
                </c:pt>
                <c:pt idx="25560">
                  <c:v>3071.16</c:v>
                </c:pt>
                <c:pt idx="25561">
                  <c:v>3071.18</c:v>
                </c:pt>
                <c:pt idx="25562">
                  <c:v>3071.2</c:v>
                </c:pt>
                <c:pt idx="25563">
                  <c:v>3071.22</c:v>
                </c:pt>
                <c:pt idx="25564">
                  <c:v>3071.24</c:v>
                </c:pt>
                <c:pt idx="25565">
                  <c:v>3071.2599999999998</c:v>
                </c:pt>
                <c:pt idx="25566">
                  <c:v>3071.2799999999997</c:v>
                </c:pt>
                <c:pt idx="25567">
                  <c:v>3071.3</c:v>
                </c:pt>
                <c:pt idx="25568">
                  <c:v>3071.32</c:v>
                </c:pt>
                <c:pt idx="25569">
                  <c:v>3071.34</c:v>
                </c:pt>
                <c:pt idx="25570">
                  <c:v>3071.36</c:v>
                </c:pt>
                <c:pt idx="25571">
                  <c:v>3071.38</c:v>
                </c:pt>
                <c:pt idx="25572">
                  <c:v>3071.4</c:v>
                </c:pt>
                <c:pt idx="25573">
                  <c:v>3071.42</c:v>
                </c:pt>
                <c:pt idx="25574">
                  <c:v>3071.44</c:v>
                </c:pt>
                <c:pt idx="25575">
                  <c:v>3071.46</c:v>
                </c:pt>
                <c:pt idx="25576">
                  <c:v>3071.48</c:v>
                </c:pt>
                <c:pt idx="25577">
                  <c:v>3071.5</c:v>
                </c:pt>
                <c:pt idx="25578">
                  <c:v>3071.52</c:v>
                </c:pt>
                <c:pt idx="25579">
                  <c:v>3071.54</c:v>
                </c:pt>
                <c:pt idx="25580">
                  <c:v>3071.56</c:v>
                </c:pt>
                <c:pt idx="25581">
                  <c:v>3071.58</c:v>
                </c:pt>
                <c:pt idx="25582">
                  <c:v>3071.6</c:v>
                </c:pt>
                <c:pt idx="25583">
                  <c:v>3071.62</c:v>
                </c:pt>
                <c:pt idx="25584">
                  <c:v>3071.64</c:v>
                </c:pt>
                <c:pt idx="25585">
                  <c:v>3071.66</c:v>
                </c:pt>
                <c:pt idx="25586">
                  <c:v>3071.68</c:v>
                </c:pt>
                <c:pt idx="25587">
                  <c:v>3071.7</c:v>
                </c:pt>
                <c:pt idx="25588">
                  <c:v>3071.72</c:v>
                </c:pt>
                <c:pt idx="25589">
                  <c:v>3071.74</c:v>
                </c:pt>
                <c:pt idx="25590">
                  <c:v>3071.7599999999998</c:v>
                </c:pt>
                <c:pt idx="25591">
                  <c:v>3071.7799999999997</c:v>
                </c:pt>
                <c:pt idx="25592">
                  <c:v>3071.8</c:v>
                </c:pt>
                <c:pt idx="25593">
                  <c:v>3071.82</c:v>
                </c:pt>
                <c:pt idx="25594">
                  <c:v>3071.84</c:v>
                </c:pt>
                <c:pt idx="25595">
                  <c:v>3071.86</c:v>
                </c:pt>
                <c:pt idx="25596">
                  <c:v>3071.88</c:v>
                </c:pt>
                <c:pt idx="25597">
                  <c:v>3071.9</c:v>
                </c:pt>
                <c:pt idx="25598">
                  <c:v>3071.92</c:v>
                </c:pt>
                <c:pt idx="25599">
                  <c:v>3071.94</c:v>
                </c:pt>
                <c:pt idx="25600">
                  <c:v>3071.96</c:v>
                </c:pt>
                <c:pt idx="25601">
                  <c:v>3071.98</c:v>
                </c:pt>
                <c:pt idx="25602">
                  <c:v>3072</c:v>
                </c:pt>
                <c:pt idx="25603">
                  <c:v>3072.02</c:v>
                </c:pt>
                <c:pt idx="25604">
                  <c:v>3072.04</c:v>
                </c:pt>
                <c:pt idx="25605">
                  <c:v>3072.06</c:v>
                </c:pt>
                <c:pt idx="25606">
                  <c:v>3072.08</c:v>
                </c:pt>
                <c:pt idx="25607">
                  <c:v>3072.1</c:v>
                </c:pt>
                <c:pt idx="25608">
                  <c:v>3072.12</c:v>
                </c:pt>
                <c:pt idx="25609">
                  <c:v>3072.14</c:v>
                </c:pt>
                <c:pt idx="25610">
                  <c:v>3072.16</c:v>
                </c:pt>
                <c:pt idx="25611">
                  <c:v>3072.18</c:v>
                </c:pt>
                <c:pt idx="25612">
                  <c:v>3072.2</c:v>
                </c:pt>
                <c:pt idx="25613">
                  <c:v>3072.22</c:v>
                </c:pt>
                <c:pt idx="25614">
                  <c:v>3072.24</c:v>
                </c:pt>
                <c:pt idx="25615">
                  <c:v>3072.2599999999998</c:v>
                </c:pt>
                <c:pt idx="25616">
                  <c:v>3072.2799999999997</c:v>
                </c:pt>
                <c:pt idx="25617">
                  <c:v>3072.3</c:v>
                </c:pt>
                <c:pt idx="25618">
                  <c:v>3072.32</c:v>
                </c:pt>
                <c:pt idx="25619">
                  <c:v>3072.34</c:v>
                </c:pt>
                <c:pt idx="25620">
                  <c:v>3072.36</c:v>
                </c:pt>
                <c:pt idx="25621">
                  <c:v>3072.38</c:v>
                </c:pt>
                <c:pt idx="25622">
                  <c:v>3072.4</c:v>
                </c:pt>
                <c:pt idx="25623">
                  <c:v>3072.42</c:v>
                </c:pt>
                <c:pt idx="25624">
                  <c:v>3072.44</c:v>
                </c:pt>
                <c:pt idx="25625">
                  <c:v>3072.46</c:v>
                </c:pt>
                <c:pt idx="25626">
                  <c:v>3072.48</c:v>
                </c:pt>
                <c:pt idx="25627">
                  <c:v>3072.5</c:v>
                </c:pt>
                <c:pt idx="25628">
                  <c:v>3072.52</c:v>
                </c:pt>
                <c:pt idx="25629">
                  <c:v>3072.54</c:v>
                </c:pt>
                <c:pt idx="25630">
                  <c:v>3072.56</c:v>
                </c:pt>
                <c:pt idx="25631">
                  <c:v>3072.58</c:v>
                </c:pt>
                <c:pt idx="25632">
                  <c:v>3072.6</c:v>
                </c:pt>
                <c:pt idx="25633">
                  <c:v>3072.62</c:v>
                </c:pt>
                <c:pt idx="25634">
                  <c:v>3072.64</c:v>
                </c:pt>
                <c:pt idx="25635">
                  <c:v>3072.66</c:v>
                </c:pt>
                <c:pt idx="25636">
                  <c:v>3072.68</c:v>
                </c:pt>
                <c:pt idx="25637">
                  <c:v>3072.7</c:v>
                </c:pt>
                <c:pt idx="25638">
                  <c:v>3072.72</c:v>
                </c:pt>
                <c:pt idx="25639">
                  <c:v>3072.74</c:v>
                </c:pt>
                <c:pt idx="25640">
                  <c:v>3072.7599999999998</c:v>
                </c:pt>
                <c:pt idx="25641">
                  <c:v>3072.7799999999997</c:v>
                </c:pt>
                <c:pt idx="25642">
                  <c:v>3072.8</c:v>
                </c:pt>
                <c:pt idx="25643">
                  <c:v>3072.82</c:v>
                </c:pt>
                <c:pt idx="25644">
                  <c:v>3072.84</c:v>
                </c:pt>
                <c:pt idx="25645">
                  <c:v>3072.86</c:v>
                </c:pt>
                <c:pt idx="25646">
                  <c:v>3072.88</c:v>
                </c:pt>
                <c:pt idx="25647">
                  <c:v>3072.9</c:v>
                </c:pt>
                <c:pt idx="25648">
                  <c:v>3072.92</c:v>
                </c:pt>
                <c:pt idx="25649">
                  <c:v>3072.94</c:v>
                </c:pt>
                <c:pt idx="25650">
                  <c:v>3072.96</c:v>
                </c:pt>
                <c:pt idx="25651">
                  <c:v>3072.98</c:v>
                </c:pt>
                <c:pt idx="25652">
                  <c:v>3073</c:v>
                </c:pt>
                <c:pt idx="25653">
                  <c:v>3073.02</c:v>
                </c:pt>
                <c:pt idx="25654">
                  <c:v>3073.04</c:v>
                </c:pt>
                <c:pt idx="25655">
                  <c:v>3073.06</c:v>
                </c:pt>
                <c:pt idx="25656">
                  <c:v>3073.08</c:v>
                </c:pt>
                <c:pt idx="25657">
                  <c:v>3073.1</c:v>
                </c:pt>
                <c:pt idx="25658">
                  <c:v>3073.12</c:v>
                </c:pt>
                <c:pt idx="25659">
                  <c:v>3073.14</c:v>
                </c:pt>
                <c:pt idx="25660">
                  <c:v>3073.16</c:v>
                </c:pt>
                <c:pt idx="25661">
                  <c:v>3073.18</c:v>
                </c:pt>
                <c:pt idx="25662">
                  <c:v>3073.2</c:v>
                </c:pt>
                <c:pt idx="25663">
                  <c:v>3073.22</c:v>
                </c:pt>
                <c:pt idx="25664">
                  <c:v>3073.24</c:v>
                </c:pt>
                <c:pt idx="25665">
                  <c:v>3073.2599999999998</c:v>
                </c:pt>
                <c:pt idx="25666">
                  <c:v>3073.2799999999997</c:v>
                </c:pt>
                <c:pt idx="25667">
                  <c:v>3073.3</c:v>
                </c:pt>
                <c:pt idx="25668">
                  <c:v>3073.32</c:v>
                </c:pt>
                <c:pt idx="25669">
                  <c:v>3073.34</c:v>
                </c:pt>
                <c:pt idx="25670">
                  <c:v>3073.36</c:v>
                </c:pt>
                <c:pt idx="25671">
                  <c:v>3073.38</c:v>
                </c:pt>
                <c:pt idx="25672">
                  <c:v>3073.4</c:v>
                </c:pt>
                <c:pt idx="25673">
                  <c:v>3073.42</c:v>
                </c:pt>
                <c:pt idx="25674">
                  <c:v>3073.44</c:v>
                </c:pt>
                <c:pt idx="25675">
                  <c:v>3073.46</c:v>
                </c:pt>
                <c:pt idx="25676">
                  <c:v>3073.48</c:v>
                </c:pt>
                <c:pt idx="25677">
                  <c:v>3073.5</c:v>
                </c:pt>
                <c:pt idx="25678">
                  <c:v>3073.52</c:v>
                </c:pt>
                <c:pt idx="25679">
                  <c:v>3073.54</c:v>
                </c:pt>
                <c:pt idx="25680">
                  <c:v>3073.56</c:v>
                </c:pt>
                <c:pt idx="25681">
                  <c:v>3073.58</c:v>
                </c:pt>
                <c:pt idx="25682">
                  <c:v>3073.6</c:v>
                </c:pt>
                <c:pt idx="25683">
                  <c:v>3073.62</c:v>
                </c:pt>
                <c:pt idx="25684">
                  <c:v>3073.64</c:v>
                </c:pt>
                <c:pt idx="25685">
                  <c:v>3073.66</c:v>
                </c:pt>
                <c:pt idx="25686">
                  <c:v>3073.68</c:v>
                </c:pt>
                <c:pt idx="25687">
                  <c:v>3073.7</c:v>
                </c:pt>
                <c:pt idx="25688">
                  <c:v>3073.72</c:v>
                </c:pt>
                <c:pt idx="25689">
                  <c:v>3073.74</c:v>
                </c:pt>
                <c:pt idx="25690">
                  <c:v>3073.7599999999998</c:v>
                </c:pt>
                <c:pt idx="25691">
                  <c:v>3073.7799999999997</c:v>
                </c:pt>
                <c:pt idx="25692">
                  <c:v>3073.8</c:v>
                </c:pt>
                <c:pt idx="25693">
                  <c:v>3073.82</c:v>
                </c:pt>
                <c:pt idx="25694">
                  <c:v>3073.84</c:v>
                </c:pt>
                <c:pt idx="25695">
                  <c:v>3073.86</c:v>
                </c:pt>
                <c:pt idx="25696">
                  <c:v>3073.88</c:v>
                </c:pt>
                <c:pt idx="25697">
                  <c:v>3073.9</c:v>
                </c:pt>
                <c:pt idx="25698">
                  <c:v>3073.92</c:v>
                </c:pt>
                <c:pt idx="25699">
                  <c:v>3073.94</c:v>
                </c:pt>
                <c:pt idx="25700">
                  <c:v>3073.96</c:v>
                </c:pt>
                <c:pt idx="25701">
                  <c:v>3073.98</c:v>
                </c:pt>
                <c:pt idx="25702">
                  <c:v>3074</c:v>
                </c:pt>
                <c:pt idx="25703">
                  <c:v>3074.02</c:v>
                </c:pt>
                <c:pt idx="25704">
                  <c:v>3074.04</c:v>
                </c:pt>
                <c:pt idx="25705">
                  <c:v>3074.06</c:v>
                </c:pt>
                <c:pt idx="25706">
                  <c:v>3074.08</c:v>
                </c:pt>
                <c:pt idx="25707">
                  <c:v>3074.1</c:v>
                </c:pt>
                <c:pt idx="25708">
                  <c:v>3074.12</c:v>
                </c:pt>
                <c:pt idx="25709">
                  <c:v>3074.14</c:v>
                </c:pt>
                <c:pt idx="25710">
                  <c:v>3074.16</c:v>
                </c:pt>
                <c:pt idx="25711">
                  <c:v>3074.18</c:v>
                </c:pt>
                <c:pt idx="25712">
                  <c:v>3074.2</c:v>
                </c:pt>
                <c:pt idx="25713">
                  <c:v>3074.22</c:v>
                </c:pt>
                <c:pt idx="25714">
                  <c:v>3074.24</c:v>
                </c:pt>
                <c:pt idx="25715">
                  <c:v>3074.2599999999998</c:v>
                </c:pt>
                <c:pt idx="25716">
                  <c:v>3074.2799999999997</c:v>
                </c:pt>
                <c:pt idx="25717">
                  <c:v>3074.3</c:v>
                </c:pt>
                <c:pt idx="25718">
                  <c:v>3074.32</c:v>
                </c:pt>
                <c:pt idx="25719">
                  <c:v>3074.34</c:v>
                </c:pt>
                <c:pt idx="25720">
                  <c:v>3074.36</c:v>
                </c:pt>
                <c:pt idx="25721">
                  <c:v>3074.38</c:v>
                </c:pt>
                <c:pt idx="25722">
                  <c:v>3074.4</c:v>
                </c:pt>
                <c:pt idx="25723">
                  <c:v>3074.42</c:v>
                </c:pt>
                <c:pt idx="25724">
                  <c:v>3074.44</c:v>
                </c:pt>
                <c:pt idx="25725">
                  <c:v>3074.46</c:v>
                </c:pt>
                <c:pt idx="25726">
                  <c:v>3074.48</c:v>
                </c:pt>
                <c:pt idx="25727">
                  <c:v>3074.5</c:v>
                </c:pt>
                <c:pt idx="25728">
                  <c:v>3074.52</c:v>
                </c:pt>
                <c:pt idx="25729">
                  <c:v>3074.54</c:v>
                </c:pt>
                <c:pt idx="25730">
                  <c:v>3074.56</c:v>
                </c:pt>
                <c:pt idx="25731">
                  <c:v>3074.58</c:v>
                </c:pt>
                <c:pt idx="25732">
                  <c:v>3074.6</c:v>
                </c:pt>
                <c:pt idx="25733">
                  <c:v>3074.62</c:v>
                </c:pt>
                <c:pt idx="25734">
                  <c:v>3074.64</c:v>
                </c:pt>
                <c:pt idx="25735">
                  <c:v>3074.66</c:v>
                </c:pt>
                <c:pt idx="25736">
                  <c:v>3074.68</c:v>
                </c:pt>
                <c:pt idx="25737">
                  <c:v>3074.7</c:v>
                </c:pt>
                <c:pt idx="25738">
                  <c:v>3074.72</c:v>
                </c:pt>
                <c:pt idx="25739">
                  <c:v>3074.74</c:v>
                </c:pt>
                <c:pt idx="25740">
                  <c:v>3074.7599999999998</c:v>
                </c:pt>
                <c:pt idx="25741">
                  <c:v>3074.7799999999997</c:v>
                </c:pt>
                <c:pt idx="25742">
                  <c:v>3074.8</c:v>
                </c:pt>
                <c:pt idx="25743">
                  <c:v>3074.82</c:v>
                </c:pt>
                <c:pt idx="25744">
                  <c:v>3074.84</c:v>
                </c:pt>
                <c:pt idx="25745">
                  <c:v>3074.86</c:v>
                </c:pt>
                <c:pt idx="25746">
                  <c:v>3074.88</c:v>
                </c:pt>
                <c:pt idx="25747">
                  <c:v>3074.9</c:v>
                </c:pt>
                <c:pt idx="25748">
                  <c:v>3074.92</c:v>
                </c:pt>
                <c:pt idx="25749">
                  <c:v>3074.94</c:v>
                </c:pt>
                <c:pt idx="25750">
                  <c:v>3074.96</c:v>
                </c:pt>
                <c:pt idx="25751">
                  <c:v>3074.98</c:v>
                </c:pt>
                <c:pt idx="25752">
                  <c:v>3075</c:v>
                </c:pt>
                <c:pt idx="25753">
                  <c:v>3075.02</c:v>
                </c:pt>
                <c:pt idx="25754">
                  <c:v>3075.04</c:v>
                </c:pt>
                <c:pt idx="25755">
                  <c:v>3075.06</c:v>
                </c:pt>
                <c:pt idx="25756">
                  <c:v>3075.08</c:v>
                </c:pt>
                <c:pt idx="25757">
                  <c:v>3075.1</c:v>
                </c:pt>
                <c:pt idx="25758">
                  <c:v>3075.12</c:v>
                </c:pt>
                <c:pt idx="25759">
                  <c:v>3075.14</c:v>
                </c:pt>
                <c:pt idx="25760">
                  <c:v>3075.16</c:v>
                </c:pt>
                <c:pt idx="25761">
                  <c:v>3075.18</c:v>
                </c:pt>
                <c:pt idx="25762">
                  <c:v>3075.2</c:v>
                </c:pt>
                <c:pt idx="25763">
                  <c:v>3075.22</c:v>
                </c:pt>
                <c:pt idx="25764">
                  <c:v>3075.24</c:v>
                </c:pt>
                <c:pt idx="25765">
                  <c:v>3075.2599999999998</c:v>
                </c:pt>
                <c:pt idx="25766">
                  <c:v>3075.2799999999997</c:v>
                </c:pt>
                <c:pt idx="25767">
                  <c:v>3075.3</c:v>
                </c:pt>
                <c:pt idx="25768">
                  <c:v>3075.32</c:v>
                </c:pt>
                <c:pt idx="25769">
                  <c:v>3075.34</c:v>
                </c:pt>
                <c:pt idx="25770">
                  <c:v>3075.36</c:v>
                </c:pt>
                <c:pt idx="25771">
                  <c:v>3075.38</c:v>
                </c:pt>
                <c:pt idx="25772">
                  <c:v>3075.4</c:v>
                </c:pt>
                <c:pt idx="25773">
                  <c:v>3075.42</c:v>
                </c:pt>
                <c:pt idx="25774">
                  <c:v>3075.44</c:v>
                </c:pt>
                <c:pt idx="25775">
                  <c:v>3075.46</c:v>
                </c:pt>
                <c:pt idx="25776">
                  <c:v>3075.48</c:v>
                </c:pt>
                <c:pt idx="25777">
                  <c:v>3075.5</c:v>
                </c:pt>
                <c:pt idx="25778">
                  <c:v>3075.52</c:v>
                </c:pt>
                <c:pt idx="25779">
                  <c:v>3075.54</c:v>
                </c:pt>
                <c:pt idx="25780">
                  <c:v>3075.56</c:v>
                </c:pt>
                <c:pt idx="25781">
                  <c:v>3075.58</c:v>
                </c:pt>
                <c:pt idx="25782">
                  <c:v>3075.6</c:v>
                </c:pt>
                <c:pt idx="25783">
                  <c:v>3075.62</c:v>
                </c:pt>
                <c:pt idx="25784">
                  <c:v>3075.64</c:v>
                </c:pt>
                <c:pt idx="25785">
                  <c:v>3075.66</c:v>
                </c:pt>
                <c:pt idx="25786">
                  <c:v>3075.68</c:v>
                </c:pt>
                <c:pt idx="25787">
                  <c:v>3075.7</c:v>
                </c:pt>
                <c:pt idx="25788">
                  <c:v>3075.72</c:v>
                </c:pt>
                <c:pt idx="25789">
                  <c:v>3075.74</c:v>
                </c:pt>
                <c:pt idx="25790">
                  <c:v>3075.7599999999998</c:v>
                </c:pt>
                <c:pt idx="25791">
                  <c:v>3075.7799999999997</c:v>
                </c:pt>
                <c:pt idx="25792">
                  <c:v>3075.8</c:v>
                </c:pt>
                <c:pt idx="25793">
                  <c:v>3075.82</c:v>
                </c:pt>
                <c:pt idx="25794">
                  <c:v>3075.84</c:v>
                </c:pt>
                <c:pt idx="25795">
                  <c:v>3075.86</c:v>
                </c:pt>
                <c:pt idx="25796">
                  <c:v>3075.88</c:v>
                </c:pt>
                <c:pt idx="25797">
                  <c:v>3075.9</c:v>
                </c:pt>
                <c:pt idx="25798">
                  <c:v>3075.92</c:v>
                </c:pt>
                <c:pt idx="25799">
                  <c:v>3075.94</c:v>
                </c:pt>
                <c:pt idx="25800">
                  <c:v>3075.96</c:v>
                </c:pt>
                <c:pt idx="25801">
                  <c:v>3075.98</c:v>
                </c:pt>
                <c:pt idx="25802">
                  <c:v>3076</c:v>
                </c:pt>
                <c:pt idx="25803">
                  <c:v>3076.02</c:v>
                </c:pt>
                <c:pt idx="25804">
                  <c:v>3076.04</c:v>
                </c:pt>
                <c:pt idx="25805">
                  <c:v>3076.06</c:v>
                </c:pt>
                <c:pt idx="25806">
                  <c:v>3076.08</c:v>
                </c:pt>
                <c:pt idx="25807">
                  <c:v>3076.1</c:v>
                </c:pt>
                <c:pt idx="25808">
                  <c:v>3076.12</c:v>
                </c:pt>
                <c:pt idx="25809">
                  <c:v>3076.14</c:v>
                </c:pt>
                <c:pt idx="25810">
                  <c:v>3076.16</c:v>
                </c:pt>
                <c:pt idx="25811">
                  <c:v>3076.18</c:v>
                </c:pt>
                <c:pt idx="25812">
                  <c:v>3076.2</c:v>
                </c:pt>
                <c:pt idx="25813">
                  <c:v>3076.22</c:v>
                </c:pt>
                <c:pt idx="25814">
                  <c:v>3076.24</c:v>
                </c:pt>
                <c:pt idx="25815">
                  <c:v>3076.2599999999998</c:v>
                </c:pt>
                <c:pt idx="25816">
                  <c:v>3076.2799999999997</c:v>
                </c:pt>
                <c:pt idx="25817">
                  <c:v>3076.3</c:v>
                </c:pt>
                <c:pt idx="25818">
                  <c:v>3076.32</c:v>
                </c:pt>
                <c:pt idx="25819">
                  <c:v>3076.34</c:v>
                </c:pt>
                <c:pt idx="25820">
                  <c:v>3076.36</c:v>
                </c:pt>
                <c:pt idx="25821">
                  <c:v>3076.38</c:v>
                </c:pt>
                <c:pt idx="25822">
                  <c:v>3076.4</c:v>
                </c:pt>
                <c:pt idx="25823">
                  <c:v>3076.42</c:v>
                </c:pt>
                <c:pt idx="25824">
                  <c:v>3076.44</c:v>
                </c:pt>
                <c:pt idx="25825">
                  <c:v>3076.46</c:v>
                </c:pt>
                <c:pt idx="25826">
                  <c:v>3076.48</c:v>
                </c:pt>
                <c:pt idx="25827">
                  <c:v>3076.5</c:v>
                </c:pt>
                <c:pt idx="25828">
                  <c:v>3076.52</c:v>
                </c:pt>
                <c:pt idx="25829">
                  <c:v>3076.54</c:v>
                </c:pt>
                <c:pt idx="25830">
                  <c:v>3076.56</c:v>
                </c:pt>
                <c:pt idx="25831">
                  <c:v>3076.58</c:v>
                </c:pt>
                <c:pt idx="25832">
                  <c:v>3076.6</c:v>
                </c:pt>
                <c:pt idx="25833">
                  <c:v>3076.62</c:v>
                </c:pt>
                <c:pt idx="25834">
                  <c:v>3076.64</c:v>
                </c:pt>
                <c:pt idx="25835">
                  <c:v>3076.66</c:v>
                </c:pt>
                <c:pt idx="25836">
                  <c:v>3076.68</c:v>
                </c:pt>
                <c:pt idx="25837">
                  <c:v>3076.7</c:v>
                </c:pt>
                <c:pt idx="25838">
                  <c:v>3076.72</c:v>
                </c:pt>
                <c:pt idx="25839">
                  <c:v>3076.74</c:v>
                </c:pt>
                <c:pt idx="25840">
                  <c:v>3076.7599999999998</c:v>
                </c:pt>
                <c:pt idx="25841">
                  <c:v>3076.7799999999997</c:v>
                </c:pt>
                <c:pt idx="25842">
                  <c:v>3076.8</c:v>
                </c:pt>
                <c:pt idx="25843">
                  <c:v>3076.82</c:v>
                </c:pt>
                <c:pt idx="25844">
                  <c:v>3076.84</c:v>
                </c:pt>
                <c:pt idx="25845">
                  <c:v>3076.86</c:v>
                </c:pt>
                <c:pt idx="25846">
                  <c:v>3076.88</c:v>
                </c:pt>
                <c:pt idx="25847">
                  <c:v>3076.9</c:v>
                </c:pt>
                <c:pt idx="25848">
                  <c:v>3076.92</c:v>
                </c:pt>
                <c:pt idx="25849">
                  <c:v>3076.94</c:v>
                </c:pt>
                <c:pt idx="25850">
                  <c:v>3076.96</c:v>
                </c:pt>
                <c:pt idx="25851">
                  <c:v>3076.98</c:v>
                </c:pt>
                <c:pt idx="25852">
                  <c:v>3077</c:v>
                </c:pt>
                <c:pt idx="25853">
                  <c:v>3077.02</c:v>
                </c:pt>
                <c:pt idx="25854">
                  <c:v>3077.04</c:v>
                </c:pt>
                <c:pt idx="25855">
                  <c:v>3077.06</c:v>
                </c:pt>
                <c:pt idx="25856">
                  <c:v>3077.08</c:v>
                </c:pt>
                <c:pt idx="25857">
                  <c:v>3077.1</c:v>
                </c:pt>
                <c:pt idx="25858">
                  <c:v>3077.12</c:v>
                </c:pt>
                <c:pt idx="25859">
                  <c:v>3077.14</c:v>
                </c:pt>
                <c:pt idx="25860">
                  <c:v>3077.16</c:v>
                </c:pt>
                <c:pt idx="25861">
                  <c:v>3077.18</c:v>
                </c:pt>
                <c:pt idx="25862">
                  <c:v>3077.2</c:v>
                </c:pt>
                <c:pt idx="25863">
                  <c:v>3077.22</c:v>
                </c:pt>
                <c:pt idx="25864">
                  <c:v>3077.24</c:v>
                </c:pt>
                <c:pt idx="25865">
                  <c:v>3077.2599999999998</c:v>
                </c:pt>
                <c:pt idx="25866">
                  <c:v>3077.2799999999997</c:v>
                </c:pt>
                <c:pt idx="25867">
                  <c:v>3077.3</c:v>
                </c:pt>
                <c:pt idx="25868">
                  <c:v>3077.32</c:v>
                </c:pt>
                <c:pt idx="25869">
                  <c:v>3077.34</c:v>
                </c:pt>
                <c:pt idx="25870">
                  <c:v>3077.36</c:v>
                </c:pt>
                <c:pt idx="25871">
                  <c:v>3077.38</c:v>
                </c:pt>
                <c:pt idx="25872">
                  <c:v>3077.4</c:v>
                </c:pt>
                <c:pt idx="25873">
                  <c:v>3077.42</c:v>
                </c:pt>
                <c:pt idx="25874">
                  <c:v>3077.44</c:v>
                </c:pt>
                <c:pt idx="25875">
                  <c:v>3077.46</c:v>
                </c:pt>
                <c:pt idx="25876">
                  <c:v>3077.48</c:v>
                </c:pt>
                <c:pt idx="25877">
                  <c:v>3077.5</c:v>
                </c:pt>
                <c:pt idx="25878">
                  <c:v>3077.52</c:v>
                </c:pt>
                <c:pt idx="25879">
                  <c:v>3077.54</c:v>
                </c:pt>
                <c:pt idx="25880">
                  <c:v>3077.56</c:v>
                </c:pt>
                <c:pt idx="25881">
                  <c:v>3077.58</c:v>
                </c:pt>
                <c:pt idx="25882">
                  <c:v>3077.6</c:v>
                </c:pt>
                <c:pt idx="25883">
                  <c:v>3077.62</c:v>
                </c:pt>
                <c:pt idx="25884">
                  <c:v>3077.64</c:v>
                </c:pt>
                <c:pt idx="25885">
                  <c:v>3077.66</c:v>
                </c:pt>
                <c:pt idx="25886">
                  <c:v>3077.68</c:v>
                </c:pt>
                <c:pt idx="25887">
                  <c:v>3077.7</c:v>
                </c:pt>
                <c:pt idx="25888">
                  <c:v>3077.72</c:v>
                </c:pt>
                <c:pt idx="25889">
                  <c:v>3077.74</c:v>
                </c:pt>
                <c:pt idx="25890">
                  <c:v>3077.7599999999998</c:v>
                </c:pt>
                <c:pt idx="25891">
                  <c:v>3077.7799999999997</c:v>
                </c:pt>
                <c:pt idx="25892">
                  <c:v>3077.8</c:v>
                </c:pt>
                <c:pt idx="25893">
                  <c:v>3077.82</c:v>
                </c:pt>
                <c:pt idx="25894">
                  <c:v>3077.84</c:v>
                </c:pt>
                <c:pt idx="25895">
                  <c:v>3077.86</c:v>
                </c:pt>
                <c:pt idx="25896">
                  <c:v>3077.88</c:v>
                </c:pt>
                <c:pt idx="25897">
                  <c:v>3077.9</c:v>
                </c:pt>
                <c:pt idx="25898">
                  <c:v>3077.92</c:v>
                </c:pt>
                <c:pt idx="25899">
                  <c:v>3077.94</c:v>
                </c:pt>
                <c:pt idx="25900">
                  <c:v>3077.96</c:v>
                </c:pt>
                <c:pt idx="25901">
                  <c:v>3077.98</c:v>
                </c:pt>
                <c:pt idx="25902">
                  <c:v>3078</c:v>
                </c:pt>
                <c:pt idx="25903">
                  <c:v>3078.02</c:v>
                </c:pt>
                <c:pt idx="25904">
                  <c:v>3078.04</c:v>
                </c:pt>
                <c:pt idx="25905">
                  <c:v>3078.06</c:v>
                </c:pt>
                <c:pt idx="25906">
                  <c:v>3078.08</c:v>
                </c:pt>
                <c:pt idx="25907">
                  <c:v>3078.1</c:v>
                </c:pt>
                <c:pt idx="25908">
                  <c:v>3078.12</c:v>
                </c:pt>
                <c:pt idx="25909">
                  <c:v>3078.14</c:v>
                </c:pt>
                <c:pt idx="25910">
                  <c:v>3078.16</c:v>
                </c:pt>
                <c:pt idx="25911">
                  <c:v>3078.18</c:v>
                </c:pt>
                <c:pt idx="25912">
                  <c:v>3078.2</c:v>
                </c:pt>
                <c:pt idx="25913">
                  <c:v>3078.22</c:v>
                </c:pt>
                <c:pt idx="25914">
                  <c:v>3078.24</c:v>
                </c:pt>
                <c:pt idx="25915">
                  <c:v>3078.2599999999998</c:v>
                </c:pt>
                <c:pt idx="25916">
                  <c:v>3078.2799999999997</c:v>
                </c:pt>
                <c:pt idx="25917">
                  <c:v>3078.3</c:v>
                </c:pt>
                <c:pt idx="25918">
                  <c:v>3078.32</c:v>
                </c:pt>
                <c:pt idx="25919">
                  <c:v>3078.34</c:v>
                </c:pt>
                <c:pt idx="25920">
                  <c:v>3078.36</c:v>
                </c:pt>
                <c:pt idx="25921">
                  <c:v>3078.38</c:v>
                </c:pt>
                <c:pt idx="25922">
                  <c:v>3078.4</c:v>
                </c:pt>
                <c:pt idx="25923">
                  <c:v>3078.42</c:v>
                </c:pt>
                <c:pt idx="25924">
                  <c:v>3078.44</c:v>
                </c:pt>
                <c:pt idx="25925">
                  <c:v>3078.46</c:v>
                </c:pt>
                <c:pt idx="25926">
                  <c:v>3078.48</c:v>
                </c:pt>
                <c:pt idx="25927">
                  <c:v>3078.5</c:v>
                </c:pt>
                <c:pt idx="25928">
                  <c:v>3078.52</c:v>
                </c:pt>
                <c:pt idx="25929">
                  <c:v>3078.54</c:v>
                </c:pt>
                <c:pt idx="25930">
                  <c:v>3078.56</c:v>
                </c:pt>
                <c:pt idx="25931">
                  <c:v>3078.58</c:v>
                </c:pt>
                <c:pt idx="25932">
                  <c:v>3078.6</c:v>
                </c:pt>
                <c:pt idx="25933">
                  <c:v>3078.62</c:v>
                </c:pt>
                <c:pt idx="25934">
                  <c:v>3078.64</c:v>
                </c:pt>
                <c:pt idx="25935">
                  <c:v>3078.66</c:v>
                </c:pt>
                <c:pt idx="25936">
                  <c:v>3078.68</c:v>
                </c:pt>
                <c:pt idx="25937">
                  <c:v>3078.7</c:v>
                </c:pt>
                <c:pt idx="25938">
                  <c:v>3078.72</c:v>
                </c:pt>
                <c:pt idx="25939">
                  <c:v>3078.74</c:v>
                </c:pt>
                <c:pt idx="25940">
                  <c:v>3078.7599999999998</c:v>
                </c:pt>
                <c:pt idx="25941">
                  <c:v>3078.7799999999997</c:v>
                </c:pt>
                <c:pt idx="25942">
                  <c:v>3078.8</c:v>
                </c:pt>
                <c:pt idx="25943">
                  <c:v>3078.82</c:v>
                </c:pt>
                <c:pt idx="25944">
                  <c:v>3078.84</c:v>
                </c:pt>
                <c:pt idx="25945">
                  <c:v>3078.86</c:v>
                </c:pt>
                <c:pt idx="25946">
                  <c:v>3078.88</c:v>
                </c:pt>
                <c:pt idx="25947">
                  <c:v>3078.9</c:v>
                </c:pt>
                <c:pt idx="25948">
                  <c:v>3078.92</c:v>
                </c:pt>
                <c:pt idx="25949">
                  <c:v>3078.94</c:v>
                </c:pt>
                <c:pt idx="25950">
                  <c:v>3078.96</c:v>
                </c:pt>
                <c:pt idx="25951">
                  <c:v>3078.98</c:v>
                </c:pt>
                <c:pt idx="25952">
                  <c:v>3079</c:v>
                </c:pt>
                <c:pt idx="25953">
                  <c:v>3079.02</c:v>
                </c:pt>
                <c:pt idx="25954">
                  <c:v>3079.04</c:v>
                </c:pt>
                <c:pt idx="25955">
                  <c:v>3079.06</c:v>
                </c:pt>
                <c:pt idx="25956">
                  <c:v>3079.08</c:v>
                </c:pt>
                <c:pt idx="25957">
                  <c:v>3079.1</c:v>
                </c:pt>
                <c:pt idx="25958">
                  <c:v>3079.12</c:v>
                </c:pt>
                <c:pt idx="25959">
                  <c:v>3079.14</c:v>
                </c:pt>
                <c:pt idx="25960">
                  <c:v>3079.16</c:v>
                </c:pt>
                <c:pt idx="25961">
                  <c:v>3079.18</c:v>
                </c:pt>
                <c:pt idx="25962">
                  <c:v>3079.2</c:v>
                </c:pt>
                <c:pt idx="25963">
                  <c:v>3079.22</c:v>
                </c:pt>
                <c:pt idx="25964">
                  <c:v>3079.24</c:v>
                </c:pt>
                <c:pt idx="25965">
                  <c:v>3079.2599999999998</c:v>
                </c:pt>
                <c:pt idx="25966">
                  <c:v>3079.2799999999997</c:v>
                </c:pt>
                <c:pt idx="25967">
                  <c:v>3079.3</c:v>
                </c:pt>
                <c:pt idx="25968">
                  <c:v>3079.32</c:v>
                </c:pt>
                <c:pt idx="25969">
                  <c:v>3079.34</c:v>
                </c:pt>
                <c:pt idx="25970">
                  <c:v>3079.36</c:v>
                </c:pt>
                <c:pt idx="25971">
                  <c:v>3079.38</c:v>
                </c:pt>
                <c:pt idx="25972">
                  <c:v>3079.4</c:v>
                </c:pt>
                <c:pt idx="25973">
                  <c:v>3079.42</c:v>
                </c:pt>
                <c:pt idx="25974">
                  <c:v>3079.44</c:v>
                </c:pt>
                <c:pt idx="25975">
                  <c:v>3079.46</c:v>
                </c:pt>
                <c:pt idx="25976">
                  <c:v>3079.48</c:v>
                </c:pt>
                <c:pt idx="25977">
                  <c:v>3079.5</c:v>
                </c:pt>
                <c:pt idx="25978">
                  <c:v>3079.52</c:v>
                </c:pt>
                <c:pt idx="25979">
                  <c:v>3079.54</c:v>
                </c:pt>
                <c:pt idx="25980">
                  <c:v>3079.56</c:v>
                </c:pt>
                <c:pt idx="25981">
                  <c:v>3079.58</c:v>
                </c:pt>
                <c:pt idx="25982">
                  <c:v>3079.6</c:v>
                </c:pt>
                <c:pt idx="25983">
                  <c:v>3079.62</c:v>
                </c:pt>
                <c:pt idx="25984">
                  <c:v>3079.64</c:v>
                </c:pt>
                <c:pt idx="25985">
                  <c:v>3079.66</c:v>
                </c:pt>
                <c:pt idx="25986">
                  <c:v>3079.68</c:v>
                </c:pt>
                <c:pt idx="25987">
                  <c:v>3079.7</c:v>
                </c:pt>
                <c:pt idx="25988">
                  <c:v>3079.72</c:v>
                </c:pt>
                <c:pt idx="25989">
                  <c:v>3079.74</c:v>
                </c:pt>
                <c:pt idx="25990">
                  <c:v>3079.7599999999998</c:v>
                </c:pt>
                <c:pt idx="25991">
                  <c:v>3079.7799999999997</c:v>
                </c:pt>
                <c:pt idx="25992">
                  <c:v>3079.8</c:v>
                </c:pt>
                <c:pt idx="25993">
                  <c:v>3079.82</c:v>
                </c:pt>
                <c:pt idx="25994">
                  <c:v>3079.84</c:v>
                </c:pt>
                <c:pt idx="25995">
                  <c:v>3079.86</c:v>
                </c:pt>
                <c:pt idx="25996">
                  <c:v>3079.88</c:v>
                </c:pt>
                <c:pt idx="25997">
                  <c:v>3079.9</c:v>
                </c:pt>
                <c:pt idx="25998">
                  <c:v>3079.92</c:v>
                </c:pt>
                <c:pt idx="25999">
                  <c:v>3079.94</c:v>
                </c:pt>
                <c:pt idx="26000">
                  <c:v>3079.96</c:v>
                </c:pt>
                <c:pt idx="26001">
                  <c:v>3079.98</c:v>
                </c:pt>
                <c:pt idx="26002">
                  <c:v>3080</c:v>
                </c:pt>
                <c:pt idx="26003">
                  <c:v>3080.02</c:v>
                </c:pt>
                <c:pt idx="26004">
                  <c:v>3080.04</c:v>
                </c:pt>
                <c:pt idx="26005">
                  <c:v>3080.06</c:v>
                </c:pt>
                <c:pt idx="26006">
                  <c:v>3080.08</c:v>
                </c:pt>
                <c:pt idx="26007">
                  <c:v>3080.1</c:v>
                </c:pt>
                <c:pt idx="26008">
                  <c:v>3080.12</c:v>
                </c:pt>
                <c:pt idx="26009">
                  <c:v>3080.14</c:v>
                </c:pt>
                <c:pt idx="26010">
                  <c:v>3080.16</c:v>
                </c:pt>
                <c:pt idx="26011">
                  <c:v>3080.18</c:v>
                </c:pt>
                <c:pt idx="26012">
                  <c:v>3080.2</c:v>
                </c:pt>
                <c:pt idx="26013">
                  <c:v>3080.22</c:v>
                </c:pt>
                <c:pt idx="26014">
                  <c:v>3080.24</c:v>
                </c:pt>
                <c:pt idx="26015">
                  <c:v>3080.2599999999998</c:v>
                </c:pt>
                <c:pt idx="26016">
                  <c:v>3080.2799999999997</c:v>
                </c:pt>
                <c:pt idx="26017">
                  <c:v>3080.3</c:v>
                </c:pt>
                <c:pt idx="26018">
                  <c:v>3080.32</c:v>
                </c:pt>
                <c:pt idx="26019">
                  <c:v>3080.34</c:v>
                </c:pt>
                <c:pt idx="26020">
                  <c:v>3080.36</c:v>
                </c:pt>
                <c:pt idx="26021">
                  <c:v>3080.38</c:v>
                </c:pt>
                <c:pt idx="26022">
                  <c:v>3080.4</c:v>
                </c:pt>
                <c:pt idx="26023">
                  <c:v>3080.42</c:v>
                </c:pt>
                <c:pt idx="26024">
                  <c:v>3080.44</c:v>
                </c:pt>
                <c:pt idx="26025">
                  <c:v>3080.46</c:v>
                </c:pt>
                <c:pt idx="26026">
                  <c:v>3080.48</c:v>
                </c:pt>
                <c:pt idx="26027">
                  <c:v>3080.5</c:v>
                </c:pt>
                <c:pt idx="26028">
                  <c:v>3080.52</c:v>
                </c:pt>
                <c:pt idx="26029">
                  <c:v>3080.54</c:v>
                </c:pt>
                <c:pt idx="26030">
                  <c:v>3080.56</c:v>
                </c:pt>
                <c:pt idx="26031">
                  <c:v>3080.58</c:v>
                </c:pt>
                <c:pt idx="26032">
                  <c:v>3080.6</c:v>
                </c:pt>
                <c:pt idx="26033">
                  <c:v>3080.62</c:v>
                </c:pt>
                <c:pt idx="26034">
                  <c:v>3080.64</c:v>
                </c:pt>
                <c:pt idx="26035">
                  <c:v>3080.66</c:v>
                </c:pt>
                <c:pt idx="26036">
                  <c:v>3080.68</c:v>
                </c:pt>
                <c:pt idx="26037">
                  <c:v>3080.7</c:v>
                </c:pt>
                <c:pt idx="26038">
                  <c:v>3080.72</c:v>
                </c:pt>
                <c:pt idx="26039">
                  <c:v>3080.74</c:v>
                </c:pt>
                <c:pt idx="26040">
                  <c:v>3080.7599999999998</c:v>
                </c:pt>
                <c:pt idx="26041">
                  <c:v>3080.7799999999997</c:v>
                </c:pt>
                <c:pt idx="26042">
                  <c:v>3080.8</c:v>
                </c:pt>
                <c:pt idx="26043">
                  <c:v>3080.82</c:v>
                </c:pt>
                <c:pt idx="26044">
                  <c:v>3080.84</c:v>
                </c:pt>
                <c:pt idx="26045">
                  <c:v>3080.86</c:v>
                </c:pt>
                <c:pt idx="26046">
                  <c:v>3080.88</c:v>
                </c:pt>
                <c:pt idx="26047">
                  <c:v>3080.9</c:v>
                </c:pt>
                <c:pt idx="26048">
                  <c:v>3080.92</c:v>
                </c:pt>
                <c:pt idx="26049">
                  <c:v>3080.94</c:v>
                </c:pt>
                <c:pt idx="26050">
                  <c:v>3080.96</c:v>
                </c:pt>
                <c:pt idx="26051">
                  <c:v>3080.98</c:v>
                </c:pt>
                <c:pt idx="26052">
                  <c:v>3081</c:v>
                </c:pt>
                <c:pt idx="26053">
                  <c:v>3081.02</c:v>
                </c:pt>
                <c:pt idx="26054">
                  <c:v>3081.04</c:v>
                </c:pt>
                <c:pt idx="26055">
                  <c:v>3081.06</c:v>
                </c:pt>
                <c:pt idx="26056">
                  <c:v>3081.08</c:v>
                </c:pt>
                <c:pt idx="26057">
                  <c:v>3081.1</c:v>
                </c:pt>
                <c:pt idx="26058">
                  <c:v>3081.12</c:v>
                </c:pt>
                <c:pt idx="26059">
                  <c:v>3081.14</c:v>
                </c:pt>
                <c:pt idx="26060">
                  <c:v>3081.16</c:v>
                </c:pt>
                <c:pt idx="26061">
                  <c:v>3081.18</c:v>
                </c:pt>
                <c:pt idx="26062">
                  <c:v>3081.2</c:v>
                </c:pt>
                <c:pt idx="26063">
                  <c:v>3081.22</c:v>
                </c:pt>
                <c:pt idx="26064">
                  <c:v>3081.24</c:v>
                </c:pt>
                <c:pt idx="26065">
                  <c:v>3081.2599999999998</c:v>
                </c:pt>
                <c:pt idx="26066">
                  <c:v>3081.2799999999997</c:v>
                </c:pt>
                <c:pt idx="26067">
                  <c:v>3081.3</c:v>
                </c:pt>
                <c:pt idx="26068">
                  <c:v>3081.32</c:v>
                </c:pt>
                <c:pt idx="26069">
                  <c:v>3081.34</c:v>
                </c:pt>
                <c:pt idx="26070">
                  <c:v>3081.36</c:v>
                </c:pt>
                <c:pt idx="26071">
                  <c:v>3081.38</c:v>
                </c:pt>
                <c:pt idx="26072">
                  <c:v>3081.4</c:v>
                </c:pt>
                <c:pt idx="26073">
                  <c:v>3081.42</c:v>
                </c:pt>
                <c:pt idx="26074">
                  <c:v>3081.44</c:v>
                </c:pt>
                <c:pt idx="26075">
                  <c:v>3081.46</c:v>
                </c:pt>
                <c:pt idx="26076">
                  <c:v>3081.48</c:v>
                </c:pt>
                <c:pt idx="26077">
                  <c:v>3081.5</c:v>
                </c:pt>
                <c:pt idx="26078">
                  <c:v>3081.52</c:v>
                </c:pt>
                <c:pt idx="26079">
                  <c:v>3081.54</c:v>
                </c:pt>
                <c:pt idx="26080">
                  <c:v>3081.56</c:v>
                </c:pt>
                <c:pt idx="26081">
                  <c:v>3081.58</c:v>
                </c:pt>
                <c:pt idx="26082">
                  <c:v>3081.6</c:v>
                </c:pt>
                <c:pt idx="26083">
                  <c:v>3081.62</c:v>
                </c:pt>
                <c:pt idx="26084">
                  <c:v>3081.64</c:v>
                </c:pt>
                <c:pt idx="26085">
                  <c:v>3081.66</c:v>
                </c:pt>
                <c:pt idx="26086">
                  <c:v>3081.68</c:v>
                </c:pt>
                <c:pt idx="26087">
                  <c:v>3081.7</c:v>
                </c:pt>
                <c:pt idx="26088">
                  <c:v>3081.72</c:v>
                </c:pt>
                <c:pt idx="26089">
                  <c:v>3081.74</c:v>
                </c:pt>
                <c:pt idx="26090">
                  <c:v>3081.7599999999998</c:v>
                </c:pt>
                <c:pt idx="26091">
                  <c:v>3081.7799999999997</c:v>
                </c:pt>
                <c:pt idx="26092">
                  <c:v>3081.8</c:v>
                </c:pt>
                <c:pt idx="26093">
                  <c:v>3081.82</c:v>
                </c:pt>
                <c:pt idx="26094">
                  <c:v>3081.84</c:v>
                </c:pt>
                <c:pt idx="26095">
                  <c:v>3081.86</c:v>
                </c:pt>
                <c:pt idx="26096">
                  <c:v>3081.88</c:v>
                </c:pt>
                <c:pt idx="26097">
                  <c:v>3081.9</c:v>
                </c:pt>
                <c:pt idx="26098">
                  <c:v>3081.92</c:v>
                </c:pt>
                <c:pt idx="26099">
                  <c:v>3081.94</c:v>
                </c:pt>
                <c:pt idx="26100">
                  <c:v>3081.96</c:v>
                </c:pt>
                <c:pt idx="26101">
                  <c:v>3081.98</c:v>
                </c:pt>
                <c:pt idx="26102">
                  <c:v>3082</c:v>
                </c:pt>
                <c:pt idx="26103">
                  <c:v>3082.02</c:v>
                </c:pt>
                <c:pt idx="26104">
                  <c:v>3082.04</c:v>
                </c:pt>
                <c:pt idx="26105">
                  <c:v>3082.06</c:v>
                </c:pt>
                <c:pt idx="26106">
                  <c:v>3082.08</c:v>
                </c:pt>
                <c:pt idx="26107">
                  <c:v>3082.1</c:v>
                </c:pt>
                <c:pt idx="26108">
                  <c:v>3082.12</c:v>
                </c:pt>
                <c:pt idx="26109">
                  <c:v>3082.14</c:v>
                </c:pt>
                <c:pt idx="26110">
                  <c:v>3082.16</c:v>
                </c:pt>
                <c:pt idx="26111">
                  <c:v>3082.18</c:v>
                </c:pt>
                <c:pt idx="26112">
                  <c:v>3082.2</c:v>
                </c:pt>
                <c:pt idx="26113">
                  <c:v>3082.22</c:v>
                </c:pt>
                <c:pt idx="26114">
                  <c:v>3082.24</c:v>
                </c:pt>
                <c:pt idx="26115">
                  <c:v>3082.2599999999998</c:v>
                </c:pt>
                <c:pt idx="26116">
                  <c:v>3082.2799999999997</c:v>
                </c:pt>
                <c:pt idx="26117">
                  <c:v>3082.3</c:v>
                </c:pt>
                <c:pt idx="26118">
                  <c:v>3082.32</c:v>
                </c:pt>
                <c:pt idx="26119">
                  <c:v>3082.34</c:v>
                </c:pt>
                <c:pt idx="26120">
                  <c:v>3082.36</c:v>
                </c:pt>
                <c:pt idx="26121">
                  <c:v>3082.38</c:v>
                </c:pt>
                <c:pt idx="26122">
                  <c:v>3082.4</c:v>
                </c:pt>
                <c:pt idx="26123">
                  <c:v>3082.42</c:v>
                </c:pt>
                <c:pt idx="26124">
                  <c:v>3082.44</c:v>
                </c:pt>
                <c:pt idx="26125">
                  <c:v>3082.46</c:v>
                </c:pt>
                <c:pt idx="26126">
                  <c:v>3082.48</c:v>
                </c:pt>
                <c:pt idx="26127">
                  <c:v>3082.5</c:v>
                </c:pt>
                <c:pt idx="26128">
                  <c:v>3082.52</c:v>
                </c:pt>
                <c:pt idx="26129">
                  <c:v>3082.54</c:v>
                </c:pt>
                <c:pt idx="26130">
                  <c:v>3082.56</c:v>
                </c:pt>
                <c:pt idx="26131">
                  <c:v>3082.58</c:v>
                </c:pt>
                <c:pt idx="26132">
                  <c:v>3082.6</c:v>
                </c:pt>
                <c:pt idx="26133">
                  <c:v>3082.62</c:v>
                </c:pt>
                <c:pt idx="26134">
                  <c:v>3082.64</c:v>
                </c:pt>
                <c:pt idx="26135">
                  <c:v>3082.66</c:v>
                </c:pt>
                <c:pt idx="26136">
                  <c:v>3082.68</c:v>
                </c:pt>
                <c:pt idx="26137">
                  <c:v>3082.7</c:v>
                </c:pt>
                <c:pt idx="26138">
                  <c:v>3082.72</c:v>
                </c:pt>
                <c:pt idx="26139">
                  <c:v>3082.74</c:v>
                </c:pt>
                <c:pt idx="26140">
                  <c:v>3082.7599999999998</c:v>
                </c:pt>
                <c:pt idx="26141">
                  <c:v>3082.7799999999997</c:v>
                </c:pt>
                <c:pt idx="26142">
                  <c:v>3082.8</c:v>
                </c:pt>
                <c:pt idx="26143">
                  <c:v>3082.82</c:v>
                </c:pt>
                <c:pt idx="26144">
                  <c:v>3082.84</c:v>
                </c:pt>
                <c:pt idx="26145">
                  <c:v>3082.86</c:v>
                </c:pt>
                <c:pt idx="26146">
                  <c:v>3082.88</c:v>
                </c:pt>
                <c:pt idx="26147">
                  <c:v>3082.9</c:v>
                </c:pt>
                <c:pt idx="26148">
                  <c:v>3082.92</c:v>
                </c:pt>
                <c:pt idx="26149">
                  <c:v>3082.94</c:v>
                </c:pt>
                <c:pt idx="26150">
                  <c:v>3082.96</c:v>
                </c:pt>
                <c:pt idx="26151">
                  <c:v>3082.98</c:v>
                </c:pt>
                <c:pt idx="26152">
                  <c:v>3083</c:v>
                </c:pt>
                <c:pt idx="26153">
                  <c:v>3083.02</c:v>
                </c:pt>
                <c:pt idx="26154">
                  <c:v>3083.04</c:v>
                </c:pt>
                <c:pt idx="26155">
                  <c:v>3083.06</c:v>
                </c:pt>
                <c:pt idx="26156">
                  <c:v>3083.08</c:v>
                </c:pt>
                <c:pt idx="26157">
                  <c:v>3083.1</c:v>
                </c:pt>
                <c:pt idx="26158">
                  <c:v>3083.12</c:v>
                </c:pt>
                <c:pt idx="26159">
                  <c:v>3083.14</c:v>
                </c:pt>
                <c:pt idx="26160">
                  <c:v>3083.16</c:v>
                </c:pt>
                <c:pt idx="26161">
                  <c:v>3083.18</c:v>
                </c:pt>
                <c:pt idx="26162">
                  <c:v>3083.2</c:v>
                </c:pt>
                <c:pt idx="26163">
                  <c:v>3083.22</c:v>
                </c:pt>
                <c:pt idx="26164">
                  <c:v>3083.24</c:v>
                </c:pt>
                <c:pt idx="26165">
                  <c:v>3083.2599999999998</c:v>
                </c:pt>
                <c:pt idx="26166">
                  <c:v>3083.2799999999997</c:v>
                </c:pt>
                <c:pt idx="26167">
                  <c:v>3083.3</c:v>
                </c:pt>
                <c:pt idx="26168">
                  <c:v>3083.32</c:v>
                </c:pt>
                <c:pt idx="26169">
                  <c:v>3083.34</c:v>
                </c:pt>
                <c:pt idx="26170">
                  <c:v>3083.36</c:v>
                </c:pt>
                <c:pt idx="26171">
                  <c:v>3083.38</c:v>
                </c:pt>
                <c:pt idx="26172">
                  <c:v>3083.4</c:v>
                </c:pt>
                <c:pt idx="26173">
                  <c:v>3083.42</c:v>
                </c:pt>
                <c:pt idx="26174">
                  <c:v>3083.44</c:v>
                </c:pt>
                <c:pt idx="26175">
                  <c:v>3083.46</c:v>
                </c:pt>
                <c:pt idx="26176">
                  <c:v>3083.48</c:v>
                </c:pt>
                <c:pt idx="26177">
                  <c:v>3083.5</c:v>
                </c:pt>
                <c:pt idx="26178">
                  <c:v>3083.52</c:v>
                </c:pt>
                <c:pt idx="26179">
                  <c:v>3083.54</c:v>
                </c:pt>
                <c:pt idx="26180">
                  <c:v>3083.56</c:v>
                </c:pt>
                <c:pt idx="26181">
                  <c:v>3083.58</c:v>
                </c:pt>
                <c:pt idx="26182">
                  <c:v>3083.6</c:v>
                </c:pt>
                <c:pt idx="26183">
                  <c:v>3083.62</c:v>
                </c:pt>
                <c:pt idx="26184">
                  <c:v>3083.64</c:v>
                </c:pt>
                <c:pt idx="26185">
                  <c:v>3083.66</c:v>
                </c:pt>
                <c:pt idx="26186">
                  <c:v>3083.68</c:v>
                </c:pt>
                <c:pt idx="26187">
                  <c:v>3083.7</c:v>
                </c:pt>
                <c:pt idx="26188">
                  <c:v>3083.72</c:v>
                </c:pt>
                <c:pt idx="26189">
                  <c:v>3083.74</c:v>
                </c:pt>
                <c:pt idx="26190">
                  <c:v>3083.7599999999998</c:v>
                </c:pt>
                <c:pt idx="26191">
                  <c:v>3083.7799999999997</c:v>
                </c:pt>
                <c:pt idx="26192">
                  <c:v>3083.8</c:v>
                </c:pt>
                <c:pt idx="26193">
                  <c:v>3083.82</c:v>
                </c:pt>
                <c:pt idx="26194">
                  <c:v>3083.84</c:v>
                </c:pt>
                <c:pt idx="26195">
                  <c:v>3083.86</c:v>
                </c:pt>
                <c:pt idx="26196">
                  <c:v>3083.88</c:v>
                </c:pt>
                <c:pt idx="26197">
                  <c:v>3083.9</c:v>
                </c:pt>
                <c:pt idx="26198">
                  <c:v>3083.92</c:v>
                </c:pt>
                <c:pt idx="26199">
                  <c:v>3083.94</c:v>
                </c:pt>
                <c:pt idx="26200">
                  <c:v>3083.96</c:v>
                </c:pt>
                <c:pt idx="26201">
                  <c:v>3083.98</c:v>
                </c:pt>
                <c:pt idx="26202">
                  <c:v>3084</c:v>
                </c:pt>
                <c:pt idx="26203">
                  <c:v>3084.02</c:v>
                </c:pt>
                <c:pt idx="26204">
                  <c:v>3084.04</c:v>
                </c:pt>
                <c:pt idx="26205">
                  <c:v>3084.06</c:v>
                </c:pt>
                <c:pt idx="26206">
                  <c:v>3084.08</c:v>
                </c:pt>
                <c:pt idx="26207">
                  <c:v>3084.1</c:v>
                </c:pt>
                <c:pt idx="26208">
                  <c:v>3084.12</c:v>
                </c:pt>
                <c:pt idx="26209">
                  <c:v>3084.14</c:v>
                </c:pt>
                <c:pt idx="26210">
                  <c:v>3084.16</c:v>
                </c:pt>
                <c:pt idx="26211">
                  <c:v>3084.18</c:v>
                </c:pt>
                <c:pt idx="26212">
                  <c:v>3084.2</c:v>
                </c:pt>
                <c:pt idx="26213">
                  <c:v>3084.22</c:v>
                </c:pt>
                <c:pt idx="26214">
                  <c:v>3084.24</c:v>
                </c:pt>
                <c:pt idx="26215">
                  <c:v>3084.2599999999998</c:v>
                </c:pt>
                <c:pt idx="26216">
                  <c:v>3084.2799999999997</c:v>
                </c:pt>
                <c:pt idx="26217">
                  <c:v>3084.3</c:v>
                </c:pt>
                <c:pt idx="26218">
                  <c:v>3084.32</c:v>
                </c:pt>
                <c:pt idx="26219">
                  <c:v>3084.34</c:v>
                </c:pt>
                <c:pt idx="26220">
                  <c:v>3084.36</c:v>
                </c:pt>
                <c:pt idx="26221">
                  <c:v>3084.38</c:v>
                </c:pt>
                <c:pt idx="26222">
                  <c:v>3084.4</c:v>
                </c:pt>
                <c:pt idx="26223">
                  <c:v>3084.42</c:v>
                </c:pt>
                <c:pt idx="26224">
                  <c:v>3084.44</c:v>
                </c:pt>
                <c:pt idx="26225">
                  <c:v>3084.46</c:v>
                </c:pt>
                <c:pt idx="26226">
                  <c:v>3084.48</c:v>
                </c:pt>
                <c:pt idx="26227">
                  <c:v>3084.5</c:v>
                </c:pt>
                <c:pt idx="26228">
                  <c:v>3084.52</c:v>
                </c:pt>
                <c:pt idx="26229">
                  <c:v>3084.54</c:v>
                </c:pt>
                <c:pt idx="26230">
                  <c:v>3084.56</c:v>
                </c:pt>
                <c:pt idx="26231">
                  <c:v>3084.58</c:v>
                </c:pt>
                <c:pt idx="26232">
                  <c:v>3084.6</c:v>
                </c:pt>
                <c:pt idx="26233">
                  <c:v>3084.62</c:v>
                </c:pt>
                <c:pt idx="26234">
                  <c:v>3084.64</c:v>
                </c:pt>
                <c:pt idx="26235">
                  <c:v>3084.66</c:v>
                </c:pt>
                <c:pt idx="26236">
                  <c:v>3084.68</c:v>
                </c:pt>
                <c:pt idx="26237">
                  <c:v>3084.7</c:v>
                </c:pt>
                <c:pt idx="26238">
                  <c:v>3084.72</c:v>
                </c:pt>
                <c:pt idx="26239">
                  <c:v>3084.74</c:v>
                </c:pt>
                <c:pt idx="26240">
                  <c:v>3084.7599999999998</c:v>
                </c:pt>
                <c:pt idx="26241">
                  <c:v>3084.7799999999997</c:v>
                </c:pt>
                <c:pt idx="26242">
                  <c:v>3084.8</c:v>
                </c:pt>
                <c:pt idx="26243">
                  <c:v>3084.82</c:v>
                </c:pt>
                <c:pt idx="26244">
                  <c:v>3084.84</c:v>
                </c:pt>
                <c:pt idx="26245">
                  <c:v>3084.86</c:v>
                </c:pt>
                <c:pt idx="26246">
                  <c:v>3084.88</c:v>
                </c:pt>
                <c:pt idx="26247">
                  <c:v>3084.9</c:v>
                </c:pt>
                <c:pt idx="26248">
                  <c:v>3084.92</c:v>
                </c:pt>
                <c:pt idx="26249">
                  <c:v>3084.94</c:v>
                </c:pt>
                <c:pt idx="26250">
                  <c:v>3084.96</c:v>
                </c:pt>
                <c:pt idx="26251">
                  <c:v>3084.98</c:v>
                </c:pt>
                <c:pt idx="26252">
                  <c:v>3085</c:v>
                </c:pt>
                <c:pt idx="26253">
                  <c:v>3085.02</c:v>
                </c:pt>
                <c:pt idx="26254">
                  <c:v>3085.04</c:v>
                </c:pt>
                <c:pt idx="26255">
                  <c:v>3085.06</c:v>
                </c:pt>
                <c:pt idx="26256">
                  <c:v>3085.08</c:v>
                </c:pt>
                <c:pt idx="26257">
                  <c:v>3085.1</c:v>
                </c:pt>
                <c:pt idx="26258">
                  <c:v>3085.12</c:v>
                </c:pt>
                <c:pt idx="26259">
                  <c:v>3085.14</c:v>
                </c:pt>
                <c:pt idx="26260">
                  <c:v>3085.16</c:v>
                </c:pt>
                <c:pt idx="26261">
                  <c:v>3085.18</c:v>
                </c:pt>
                <c:pt idx="26262">
                  <c:v>3085.2</c:v>
                </c:pt>
                <c:pt idx="26263">
                  <c:v>3085.22</c:v>
                </c:pt>
                <c:pt idx="26264">
                  <c:v>3085.24</c:v>
                </c:pt>
                <c:pt idx="26265">
                  <c:v>3085.2599999999998</c:v>
                </c:pt>
                <c:pt idx="26266">
                  <c:v>3085.2799999999997</c:v>
                </c:pt>
                <c:pt idx="26267">
                  <c:v>3085.3</c:v>
                </c:pt>
                <c:pt idx="26268">
                  <c:v>3085.32</c:v>
                </c:pt>
                <c:pt idx="26269">
                  <c:v>3085.34</c:v>
                </c:pt>
                <c:pt idx="26270">
                  <c:v>3085.36</c:v>
                </c:pt>
                <c:pt idx="26271">
                  <c:v>3085.38</c:v>
                </c:pt>
                <c:pt idx="26272">
                  <c:v>3085.4</c:v>
                </c:pt>
                <c:pt idx="26273">
                  <c:v>3085.42</c:v>
                </c:pt>
                <c:pt idx="26274">
                  <c:v>3085.44</c:v>
                </c:pt>
                <c:pt idx="26275">
                  <c:v>3085.46</c:v>
                </c:pt>
                <c:pt idx="26276">
                  <c:v>3085.48</c:v>
                </c:pt>
                <c:pt idx="26277">
                  <c:v>3085.5</c:v>
                </c:pt>
                <c:pt idx="26278">
                  <c:v>3085.52</c:v>
                </c:pt>
                <c:pt idx="26279">
                  <c:v>3085.54</c:v>
                </c:pt>
                <c:pt idx="26280">
                  <c:v>3085.56</c:v>
                </c:pt>
                <c:pt idx="26281">
                  <c:v>3085.58</c:v>
                </c:pt>
                <c:pt idx="26282">
                  <c:v>3085.6</c:v>
                </c:pt>
                <c:pt idx="26283">
                  <c:v>3085.62</c:v>
                </c:pt>
                <c:pt idx="26284">
                  <c:v>3085.64</c:v>
                </c:pt>
                <c:pt idx="26285">
                  <c:v>3085.66</c:v>
                </c:pt>
                <c:pt idx="26286">
                  <c:v>3085.68</c:v>
                </c:pt>
                <c:pt idx="26287">
                  <c:v>3085.7</c:v>
                </c:pt>
                <c:pt idx="26288">
                  <c:v>3085.72</c:v>
                </c:pt>
                <c:pt idx="26289">
                  <c:v>3085.74</c:v>
                </c:pt>
                <c:pt idx="26290">
                  <c:v>3085.7599999999998</c:v>
                </c:pt>
                <c:pt idx="26291">
                  <c:v>3085.7799999999997</c:v>
                </c:pt>
                <c:pt idx="26292">
                  <c:v>3085.8</c:v>
                </c:pt>
                <c:pt idx="26293">
                  <c:v>3085.82</c:v>
                </c:pt>
                <c:pt idx="26294">
                  <c:v>3085.84</c:v>
                </c:pt>
                <c:pt idx="26295">
                  <c:v>3085.86</c:v>
                </c:pt>
                <c:pt idx="26296">
                  <c:v>3085.88</c:v>
                </c:pt>
                <c:pt idx="26297">
                  <c:v>3085.9</c:v>
                </c:pt>
                <c:pt idx="26298">
                  <c:v>3085.92</c:v>
                </c:pt>
                <c:pt idx="26299">
                  <c:v>3085.94</c:v>
                </c:pt>
                <c:pt idx="26300">
                  <c:v>3085.96</c:v>
                </c:pt>
                <c:pt idx="26301">
                  <c:v>3085.98</c:v>
                </c:pt>
                <c:pt idx="26302">
                  <c:v>3086</c:v>
                </c:pt>
                <c:pt idx="26303">
                  <c:v>3086.02</c:v>
                </c:pt>
                <c:pt idx="26304">
                  <c:v>3086.04</c:v>
                </c:pt>
                <c:pt idx="26305">
                  <c:v>3086.06</c:v>
                </c:pt>
                <c:pt idx="26306">
                  <c:v>3086.08</c:v>
                </c:pt>
                <c:pt idx="26307">
                  <c:v>3086.1</c:v>
                </c:pt>
                <c:pt idx="26308">
                  <c:v>3086.12</c:v>
                </c:pt>
                <c:pt idx="26309">
                  <c:v>3086.14</c:v>
                </c:pt>
                <c:pt idx="26310">
                  <c:v>3086.16</c:v>
                </c:pt>
                <c:pt idx="26311">
                  <c:v>3086.18</c:v>
                </c:pt>
                <c:pt idx="26312">
                  <c:v>3086.2</c:v>
                </c:pt>
                <c:pt idx="26313">
                  <c:v>3086.22</c:v>
                </c:pt>
                <c:pt idx="26314">
                  <c:v>3086.24</c:v>
                </c:pt>
                <c:pt idx="26315">
                  <c:v>3086.2599999999998</c:v>
                </c:pt>
                <c:pt idx="26316">
                  <c:v>3086.2799999999997</c:v>
                </c:pt>
                <c:pt idx="26317">
                  <c:v>3086.3</c:v>
                </c:pt>
                <c:pt idx="26318">
                  <c:v>3086.32</c:v>
                </c:pt>
                <c:pt idx="26319">
                  <c:v>3086.34</c:v>
                </c:pt>
                <c:pt idx="26320">
                  <c:v>3086.36</c:v>
                </c:pt>
                <c:pt idx="26321">
                  <c:v>3086.38</c:v>
                </c:pt>
                <c:pt idx="26322">
                  <c:v>3086.4</c:v>
                </c:pt>
                <c:pt idx="26323">
                  <c:v>3086.42</c:v>
                </c:pt>
                <c:pt idx="26324">
                  <c:v>3086.44</c:v>
                </c:pt>
                <c:pt idx="26325">
                  <c:v>3086.46</c:v>
                </c:pt>
                <c:pt idx="26326">
                  <c:v>3086.48</c:v>
                </c:pt>
                <c:pt idx="26327">
                  <c:v>3086.5</c:v>
                </c:pt>
                <c:pt idx="26328">
                  <c:v>3086.52</c:v>
                </c:pt>
                <c:pt idx="26329">
                  <c:v>3086.54</c:v>
                </c:pt>
                <c:pt idx="26330">
                  <c:v>3086.56</c:v>
                </c:pt>
                <c:pt idx="26331">
                  <c:v>3086.58</c:v>
                </c:pt>
                <c:pt idx="26332">
                  <c:v>3086.6</c:v>
                </c:pt>
                <c:pt idx="26333">
                  <c:v>3086.62</c:v>
                </c:pt>
                <c:pt idx="26334">
                  <c:v>3086.64</c:v>
                </c:pt>
                <c:pt idx="26335">
                  <c:v>3086.66</c:v>
                </c:pt>
                <c:pt idx="26336">
                  <c:v>3086.68</c:v>
                </c:pt>
                <c:pt idx="26337">
                  <c:v>3086.7</c:v>
                </c:pt>
                <c:pt idx="26338">
                  <c:v>3086.72</c:v>
                </c:pt>
                <c:pt idx="26339">
                  <c:v>3086.74</c:v>
                </c:pt>
                <c:pt idx="26340">
                  <c:v>3086.7599999999998</c:v>
                </c:pt>
                <c:pt idx="26341">
                  <c:v>3086.7799999999997</c:v>
                </c:pt>
                <c:pt idx="26342">
                  <c:v>3086.8</c:v>
                </c:pt>
                <c:pt idx="26343">
                  <c:v>3086.82</c:v>
                </c:pt>
                <c:pt idx="26344">
                  <c:v>3086.84</c:v>
                </c:pt>
                <c:pt idx="26345">
                  <c:v>3086.86</c:v>
                </c:pt>
                <c:pt idx="26346">
                  <c:v>3086.88</c:v>
                </c:pt>
                <c:pt idx="26347">
                  <c:v>3086.9</c:v>
                </c:pt>
                <c:pt idx="26348">
                  <c:v>3086.92</c:v>
                </c:pt>
                <c:pt idx="26349">
                  <c:v>3086.94</c:v>
                </c:pt>
                <c:pt idx="26350">
                  <c:v>3086.96</c:v>
                </c:pt>
                <c:pt idx="26351">
                  <c:v>3086.98</c:v>
                </c:pt>
                <c:pt idx="26352">
                  <c:v>3087</c:v>
                </c:pt>
                <c:pt idx="26353">
                  <c:v>3087.02</c:v>
                </c:pt>
                <c:pt idx="26354">
                  <c:v>3087.04</c:v>
                </c:pt>
                <c:pt idx="26355">
                  <c:v>3087.06</c:v>
                </c:pt>
                <c:pt idx="26356">
                  <c:v>3087.08</c:v>
                </c:pt>
                <c:pt idx="26357">
                  <c:v>3087.1</c:v>
                </c:pt>
                <c:pt idx="26358">
                  <c:v>3087.12</c:v>
                </c:pt>
                <c:pt idx="26359">
                  <c:v>3087.14</c:v>
                </c:pt>
                <c:pt idx="26360">
                  <c:v>3087.16</c:v>
                </c:pt>
                <c:pt idx="26361">
                  <c:v>3087.18</c:v>
                </c:pt>
                <c:pt idx="26362">
                  <c:v>3087.2</c:v>
                </c:pt>
                <c:pt idx="26363">
                  <c:v>3087.22</c:v>
                </c:pt>
                <c:pt idx="26364">
                  <c:v>3087.24</c:v>
                </c:pt>
                <c:pt idx="26365">
                  <c:v>3087.2599999999998</c:v>
                </c:pt>
                <c:pt idx="26366">
                  <c:v>3087.2799999999997</c:v>
                </c:pt>
                <c:pt idx="26367">
                  <c:v>3087.3</c:v>
                </c:pt>
                <c:pt idx="26368">
                  <c:v>3087.32</c:v>
                </c:pt>
                <c:pt idx="26369">
                  <c:v>3087.34</c:v>
                </c:pt>
                <c:pt idx="26370">
                  <c:v>3087.36</c:v>
                </c:pt>
                <c:pt idx="26371">
                  <c:v>3087.38</c:v>
                </c:pt>
                <c:pt idx="26372">
                  <c:v>3087.4</c:v>
                </c:pt>
                <c:pt idx="26373">
                  <c:v>3087.42</c:v>
                </c:pt>
                <c:pt idx="26374">
                  <c:v>3087.44</c:v>
                </c:pt>
                <c:pt idx="26375">
                  <c:v>3087.46</c:v>
                </c:pt>
                <c:pt idx="26376">
                  <c:v>3087.48</c:v>
                </c:pt>
                <c:pt idx="26377">
                  <c:v>3087.5</c:v>
                </c:pt>
                <c:pt idx="26378">
                  <c:v>3087.52</c:v>
                </c:pt>
                <c:pt idx="26379">
                  <c:v>3087.54</c:v>
                </c:pt>
                <c:pt idx="26380">
                  <c:v>3087.56</c:v>
                </c:pt>
                <c:pt idx="26381">
                  <c:v>3087.58</c:v>
                </c:pt>
                <c:pt idx="26382">
                  <c:v>3087.6</c:v>
                </c:pt>
                <c:pt idx="26383">
                  <c:v>3087.62</c:v>
                </c:pt>
                <c:pt idx="26384">
                  <c:v>3087.64</c:v>
                </c:pt>
                <c:pt idx="26385">
                  <c:v>3087.66</c:v>
                </c:pt>
                <c:pt idx="26386">
                  <c:v>3087.68</c:v>
                </c:pt>
                <c:pt idx="26387">
                  <c:v>3087.7</c:v>
                </c:pt>
                <c:pt idx="26388">
                  <c:v>3087.72</c:v>
                </c:pt>
                <c:pt idx="26389">
                  <c:v>3087.74</c:v>
                </c:pt>
                <c:pt idx="26390">
                  <c:v>3087.7599999999998</c:v>
                </c:pt>
                <c:pt idx="26391">
                  <c:v>3087.7799999999997</c:v>
                </c:pt>
                <c:pt idx="26392">
                  <c:v>3087.8</c:v>
                </c:pt>
                <c:pt idx="26393">
                  <c:v>3087.82</c:v>
                </c:pt>
                <c:pt idx="26394">
                  <c:v>3087.84</c:v>
                </c:pt>
                <c:pt idx="26395">
                  <c:v>3087.86</c:v>
                </c:pt>
                <c:pt idx="26396">
                  <c:v>3087.88</c:v>
                </c:pt>
                <c:pt idx="26397">
                  <c:v>3087.9</c:v>
                </c:pt>
                <c:pt idx="26398">
                  <c:v>3087.92</c:v>
                </c:pt>
                <c:pt idx="26399">
                  <c:v>3087.94</c:v>
                </c:pt>
                <c:pt idx="26400">
                  <c:v>3087.96</c:v>
                </c:pt>
                <c:pt idx="26401">
                  <c:v>3087.98</c:v>
                </c:pt>
                <c:pt idx="26402">
                  <c:v>3088</c:v>
                </c:pt>
                <c:pt idx="26403">
                  <c:v>3088.02</c:v>
                </c:pt>
                <c:pt idx="26404">
                  <c:v>3088.04</c:v>
                </c:pt>
                <c:pt idx="26405">
                  <c:v>3088.06</c:v>
                </c:pt>
                <c:pt idx="26406">
                  <c:v>3088.08</c:v>
                </c:pt>
                <c:pt idx="26407">
                  <c:v>3088.1</c:v>
                </c:pt>
                <c:pt idx="26408">
                  <c:v>3088.12</c:v>
                </c:pt>
                <c:pt idx="26409">
                  <c:v>3088.14</c:v>
                </c:pt>
                <c:pt idx="26410">
                  <c:v>3088.16</c:v>
                </c:pt>
                <c:pt idx="26411">
                  <c:v>3088.18</c:v>
                </c:pt>
                <c:pt idx="26412">
                  <c:v>3088.2</c:v>
                </c:pt>
                <c:pt idx="26413">
                  <c:v>3088.22</c:v>
                </c:pt>
                <c:pt idx="26414">
                  <c:v>3088.24</c:v>
                </c:pt>
                <c:pt idx="26415">
                  <c:v>3088.2599999999998</c:v>
                </c:pt>
                <c:pt idx="26416">
                  <c:v>3088.2799999999997</c:v>
                </c:pt>
                <c:pt idx="26417">
                  <c:v>3088.3</c:v>
                </c:pt>
                <c:pt idx="26418">
                  <c:v>3088.32</c:v>
                </c:pt>
                <c:pt idx="26419">
                  <c:v>3088.34</c:v>
                </c:pt>
                <c:pt idx="26420">
                  <c:v>3088.36</c:v>
                </c:pt>
                <c:pt idx="26421">
                  <c:v>3088.38</c:v>
                </c:pt>
                <c:pt idx="26422">
                  <c:v>3088.4</c:v>
                </c:pt>
                <c:pt idx="26423">
                  <c:v>3088.42</c:v>
                </c:pt>
                <c:pt idx="26424">
                  <c:v>3088.44</c:v>
                </c:pt>
                <c:pt idx="26425">
                  <c:v>3088.46</c:v>
                </c:pt>
                <c:pt idx="26426">
                  <c:v>3088.48</c:v>
                </c:pt>
                <c:pt idx="26427">
                  <c:v>3088.5</c:v>
                </c:pt>
                <c:pt idx="26428">
                  <c:v>3088.52</c:v>
                </c:pt>
                <c:pt idx="26429">
                  <c:v>3088.54</c:v>
                </c:pt>
                <c:pt idx="26430">
                  <c:v>3088.56</c:v>
                </c:pt>
                <c:pt idx="26431">
                  <c:v>3088.58</c:v>
                </c:pt>
                <c:pt idx="26432">
                  <c:v>3088.6</c:v>
                </c:pt>
                <c:pt idx="26433">
                  <c:v>3088.62</c:v>
                </c:pt>
                <c:pt idx="26434">
                  <c:v>3088.64</c:v>
                </c:pt>
                <c:pt idx="26435">
                  <c:v>3088.66</c:v>
                </c:pt>
                <c:pt idx="26436">
                  <c:v>3088.68</c:v>
                </c:pt>
                <c:pt idx="26437">
                  <c:v>3088.7</c:v>
                </c:pt>
                <c:pt idx="26438">
                  <c:v>3088.72</c:v>
                </c:pt>
                <c:pt idx="26439">
                  <c:v>3088.74</c:v>
                </c:pt>
                <c:pt idx="26440">
                  <c:v>3088.7599999999998</c:v>
                </c:pt>
                <c:pt idx="26441">
                  <c:v>3088.7799999999997</c:v>
                </c:pt>
                <c:pt idx="26442">
                  <c:v>3088.8</c:v>
                </c:pt>
                <c:pt idx="26443">
                  <c:v>3088.82</c:v>
                </c:pt>
                <c:pt idx="26444">
                  <c:v>3088.84</c:v>
                </c:pt>
                <c:pt idx="26445">
                  <c:v>3088.86</c:v>
                </c:pt>
                <c:pt idx="26446">
                  <c:v>3088.88</c:v>
                </c:pt>
                <c:pt idx="26447">
                  <c:v>3088.9</c:v>
                </c:pt>
                <c:pt idx="26448">
                  <c:v>3088.92</c:v>
                </c:pt>
                <c:pt idx="26449">
                  <c:v>3088.94</c:v>
                </c:pt>
                <c:pt idx="26450">
                  <c:v>3088.96</c:v>
                </c:pt>
                <c:pt idx="26451">
                  <c:v>3088.98</c:v>
                </c:pt>
                <c:pt idx="26452">
                  <c:v>3089</c:v>
                </c:pt>
                <c:pt idx="26453">
                  <c:v>3089.02</c:v>
                </c:pt>
                <c:pt idx="26454">
                  <c:v>3089.04</c:v>
                </c:pt>
                <c:pt idx="26455">
                  <c:v>3089.06</c:v>
                </c:pt>
                <c:pt idx="26456">
                  <c:v>3089.08</c:v>
                </c:pt>
                <c:pt idx="26457">
                  <c:v>3089.1</c:v>
                </c:pt>
                <c:pt idx="26458">
                  <c:v>3089.12</c:v>
                </c:pt>
                <c:pt idx="26459">
                  <c:v>3089.14</c:v>
                </c:pt>
                <c:pt idx="26460">
                  <c:v>3089.16</c:v>
                </c:pt>
                <c:pt idx="26461">
                  <c:v>3089.18</c:v>
                </c:pt>
                <c:pt idx="26462">
                  <c:v>3089.2</c:v>
                </c:pt>
                <c:pt idx="26463">
                  <c:v>3089.22</c:v>
                </c:pt>
                <c:pt idx="26464">
                  <c:v>3089.24</c:v>
                </c:pt>
                <c:pt idx="26465">
                  <c:v>3089.2599999999998</c:v>
                </c:pt>
                <c:pt idx="26466">
                  <c:v>3089.2799999999997</c:v>
                </c:pt>
                <c:pt idx="26467">
                  <c:v>3089.3</c:v>
                </c:pt>
                <c:pt idx="26468">
                  <c:v>3089.32</c:v>
                </c:pt>
                <c:pt idx="26469">
                  <c:v>3089.34</c:v>
                </c:pt>
                <c:pt idx="26470">
                  <c:v>3089.36</c:v>
                </c:pt>
                <c:pt idx="26471">
                  <c:v>3089.38</c:v>
                </c:pt>
                <c:pt idx="26472">
                  <c:v>3089.4</c:v>
                </c:pt>
                <c:pt idx="26473">
                  <c:v>3089.42</c:v>
                </c:pt>
                <c:pt idx="26474">
                  <c:v>3089.44</c:v>
                </c:pt>
                <c:pt idx="26475">
                  <c:v>3089.46</c:v>
                </c:pt>
                <c:pt idx="26476">
                  <c:v>3089.48</c:v>
                </c:pt>
                <c:pt idx="26477">
                  <c:v>3089.5</c:v>
                </c:pt>
                <c:pt idx="26478">
                  <c:v>3089.52</c:v>
                </c:pt>
                <c:pt idx="26479">
                  <c:v>3089.54</c:v>
                </c:pt>
                <c:pt idx="26480">
                  <c:v>3089.56</c:v>
                </c:pt>
                <c:pt idx="26481">
                  <c:v>3089.58</c:v>
                </c:pt>
                <c:pt idx="26482">
                  <c:v>3089.6</c:v>
                </c:pt>
                <c:pt idx="26483">
                  <c:v>3089.62</c:v>
                </c:pt>
                <c:pt idx="26484">
                  <c:v>3089.64</c:v>
                </c:pt>
                <c:pt idx="26485">
                  <c:v>3089.66</c:v>
                </c:pt>
                <c:pt idx="26486">
                  <c:v>3089.68</c:v>
                </c:pt>
                <c:pt idx="26487">
                  <c:v>3089.7</c:v>
                </c:pt>
                <c:pt idx="26488">
                  <c:v>3089.72</c:v>
                </c:pt>
                <c:pt idx="26489">
                  <c:v>3089.74</c:v>
                </c:pt>
                <c:pt idx="26490">
                  <c:v>3089.7599999999998</c:v>
                </c:pt>
                <c:pt idx="26491">
                  <c:v>3089.7799999999997</c:v>
                </c:pt>
                <c:pt idx="26492">
                  <c:v>3089.8</c:v>
                </c:pt>
                <c:pt idx="26493">
                  <c:v>3089.82</c:v>
                </c:pt>
                <c:pt idx="26494">
                  <c:v>3089.84</c:v>
                </c:pt>
                <c:pt idx="26495">
                  <c:v>3089.86</c:v>
                </c:pt>
                <c:pt idx="26496">
                  <c:v>3089.88</c:v>
                </c:pt>
                <c:pt idx="26497">
                  <c:v>3089.9</c:v>
                </c:pt>
                <c:pt idx="26498">
                  <c:v>3089.92</c:v>
                </c:pt>
                <c:pt idx="26499">
                  <c:v>3089.94</c:v>
                </c:pt>
                <c:pt idx="26500">
                  <c:v>3089.96</c:v>
                </c:pt>
                <c:pt idx="26501">
                  <c:v>3089.98</c:v>
                </c:pt>
                <c:pt idx="26502">
                  <c:v>3090</c:v>
                </c:pt>
                <c:pt idx="26503">
                  <c:v>3090.02</c:v>
                </c:pt>
                <c:pt idx="26504">
                  <c:v>3090.04</c:v>
                </c:pt>
                <c:pt idx="26505">
                  <c:v>3090.06</c:v>
                </c:pt>
                <c:pt idx="26506">
                  <c:v>3090.08</c:v>
                </c:pt>
                <c:pt idx="26507">
                  <c:v>3090.1</c:v>
                </c:pt>
                <c:pt idx="26508">
                  <c:v>3090.12</c:v>
                </c:pt>
                <c:pt idx="26509">
                  <c:v>3090.14</c:v>
                </c:pt>
                <c:pt idx="26510">
                  <c:v>3090.16</c:v>
                </c:pt>
                <c:pt idx="26511">
                  <c:v>3090.18</c:v>
                </c:pt>
                <c:pt idx="26512">
                  <c:v>3090.2</c:v>
                </c:pt>
                <c:pt idx="26513">
                  <c:v>3090.22</c:v>
                </c:pt>
                <c:pt idx="26514">
                  <c:v>3090.24</c:v>
                </c:pt>
                <c:pt idx="26515">
                  <c:v>3090.2599999999998</c:v>
                </c:pt>
                <c:pt idx="26516">
                  <c:v>3090.2799999999997</c:v>
                </c:pt>
                <c:pt idx="26517">
                  <c:v>3090.3</c:v>
                </c:pt>
                <c:pt idx="26518">
                  <c:v>3090.32</c:v>
                </c:pt>
                <c:pt idx="26519">
                  <c:v>3090.34</c:v>
                </c:pt>
                <c:pt idx="26520">
                  <c:v>3090.36</c:v>
                </c:pt>
                <c:pt idx="26521">
                  <c:v>3090.38</c:v>
                </c:pt>
                <c:pt idx="26522">
                  <c:v>3090.4</c:v>
                </c:pt>
                <c:pt idx="26523">
                  <c:v>3090.42</c:v>
                </c:pt>
                <c:pt idx="26524">
                  <c:v>3090.44</c:v>
                </c:pt>
                <c:pt idx="26525">
                  <c:v>3090.46</c:v>
                </c:pt>
                <c:pt idx="26526">
                  <c:v>3090.48</c:v>
                </c:pt>
                <c:pt idx="26527">
                  <c:v>3090.5</c:v>
                </c:pt>
                <c:pt idx="26528">
                  <c:v>3090.52</c:v>
                </c:pt>
                <c:pt idx="26529">
                  <c:v>3090.54</c:v>
                </c:pt>
                <c:pt idx="26530">
                  <c:v>3090.56</c:v>
                </c:pt>
                <c:pt idx="26531">
                  <c:v>3090.58</c:v>
                </c:pt>
                <c:pt idx="26532">
                  <c:v>3090.6</c:v>
                </c:pt>
                <c:pt idx="26533">
                  <c:v>3090.62</c:v>
                </c:pt>
                <c:pt idx="26534">
                  <c:v>3090.64</c:v>
                </c:pt>
                <c:pt idx="26535">
                  <c:v>3090.66</c:v>
                </c:pt>
                <c:pt idx="26536">
                  <c:v>3090.68</c:v>
                </c:pt>
                <c:pt idx="26537">
                  <c:v>3090.7</c:v>
                </c:pt>
                <c:pt idx="26538">
                  <c:v>3090.72</c:v>
                </c:pt>
                <c:pt idx="26539">
                  <c:v>3090.74</c:v>
                </c:pt>
                <c:pt idx="26540">
                  <c:v>3090.7599999999998</c:v>
                </c:pt>
                <c:pt idx="26541">
                  <c:v>3090.7799999999997</c:v>
                </c:pt>
                <c:pt idx="26542">
                  <c:v>3090.8</c:v>
                </c:pt>
                <c:pt idx="26543">
                  <c:v>3090.82</c:v>
                </c:pt>
                <c:pt idx="26544">
                  <c:v>3090.84</c:v>
                </c:pt>
                <c:pt idx="26545">
                  <c:v>3090.86</c:v>
                </c:pt>
                <c:pt idx="26546">
                  <c:v>3090.88</c:v>
                </c:pt>
                <c:pt idx="26547">
                  <c:v>3090.9</c:v>
                </c:pt>
                <c:pt idx="26548">
                  <c:v>3090.92</c:v>
                </c:pt>
                <c:pt idx="26549">
                  <c:v>3090.94</c:v>
                </c:pt>
                <c:pt idx="26550">
                  <c:v>3090.96</c:v>
                </c:pt>
                <c:pt idx="26551">
                  <c:v>3090.98</c:v>
                </c:pt>
                <c:pt idx="26552">
                  <c:v>3091</c:v>
                </c:pt>
                <c:pt idx="26553">
                  <c:v>3091.02</c:v>
                </c:pt>
                <c:pt idx="26554">
                  <c:v>3091.04</c:v>
                </c:pt>
                <c:pt idx="26555">
                  <c:v>3091.06</c:v>
                </c:pt>
                <c:pt idx="26556">
                  <c:v>3091.08</c:v>
                </c:pt>
                <c:pt idx="26557">
                  <c:v>3091.1</c:v>
                </c:pt>
                <c:pt idx="26558">
                  <c:v>3091.12</c:v>
                </c:pt>
                <c:pt idx="26559">
                  <c:v>3091.14</c:v>
                </c:pt>
                <c:pt idx="26560">
                  <c:v>3091.16</c:v>
                </c:pt>
                <c:pt idx="26561">
                  <c:v>3091.18</c:v>
                </c:pt>
                <c:pt idx="26562">
                  <c:v>3091.2</c:v>
                </c:pt>
                <c:pt idx="26563">
                  <c:v>3091.22</c:v>
                </c:pt>
                <c:pt idx="26564">
                  <c:v>3091.24</c:v>
                </c:pt>
                <c:pt idx="26565">
                  <c:v>3091.2599999999998</c:v>
                </c:pt>
                <c:pt idx="26566">
                  <c:v>3091.2799999999997</c:v>
                </c:pt>
                <c:pt idx="26567">
                  <c:v>3091.3</c:v>
                </c:pt>
                <c:pt idx="26568">
                  <c:v>3091.32</c:v>
                </c:pt>
                <c:pt idx="26569">
                  <c:v>3091.34</c:v>
                </c:pt>
                <c:pt idx="26570">
                  <c:v>3091.36</c:v>
                </c:pt>
                <c:pt idx="26571">
                  <c:v>3091.38</c:v>
                </c:pt>
                <c:pt idx="26572">
                  <c:v>3091.4</c:v>
                </c:pt>
                <c:pt idx="26573">
                  <c:v>3091.42</c:v>
                </c:pt>
                <c:pt idx="26574">
                  <c:v>3091.44</c:v>
                </c:pt>
                <c:pt idx="26575">
                  <c:v>3091.46</c:v>
                </c:pt>
                <c:pt idx="26576">
                  <c:v>3091.48</c:v>
                </c:pt>
                <c:pt idx="26577">
                  <c:v>3091.5</c:v>
                </c:pt>
                <c:pt idx="26578">
                  <c:v>3091.52</c:v>
                </c:pt>
                <c:pt idx="26579">
                  <c:v>3091.54</c:v>
                </c:pt>
                <c:pt idx="26580">
                  <c:v>3091.56</c:v>
                </c:pt>
                <c:pt idx="26581">
                  <c:v>3091.58</c:v>
                </c:pt>
                <c:pt idx="26582">
                  <c:v>3091.6</c:v>
                </c:pt>
                <c:pt idx="26583">
                  <c:v>3091.62</c:v>
                </c:pt>
                <c:pt idx="26584">
                  <c:v>3091.64</c:v>
                </c:pt>
                <c:pt idx="26585">
                  <c:v>3091.66</c:v>
                </c:pt>
                <c:pt idx="26586">
                  <c:v>3091.68</c:v>
                </c:pt>
                <c:pt idx="26587">
                  <c:v>3091.7</c:v>
                </c:pt>
                <c:pt idx="26588">
                  <c:v>3091.72</c:v>
                </c:pt>
                <c:pt idx="26589">
                  <c:v>3091.74</c:v>
                </c:pt>
                <c:pt idx="26590">
                  <c:v>3091.7599999999998</c:v>
                </c:pt>
                <c:pt idx="26591">
                  <c:v>3091.7799999999997</c:v>
                </c:pt>
                <c:pt idx="26592">
                  <c:v>3091.8</c:v>
                </c:pt>
                <c:pt idx="26593">
                  <c:v>3091.82</c:v>
                </c:pt>
                <c:pt idx="26594">
                  <c:v>3091.84</c:v>
                </c:pt>
                <c:pt idx="26595">
                  <c:v>3091.86</c:v>
                </c:pt>
                <c:pt idx="26596">
                  <c:v>3091.88</c:v>
                </c:pt>
                <c:pt idx="26597">
                  <c:v>3091.9</c:v>
                </c:pt>
                <c:pt idx="26598">
                  <c:v>3091.92</c:v>
                </c:pt>
                <c:pt idx="26599">
                  <c:v>3091.94</c:v>
                </c:pt>
                <c:pt idx="26600">
                  <c:v>3091.96</c:v>
                </c:pt>
                <c:pt idx="26601">
                  <c:v>3091.98</c:v>
                </c:pt>
                <c:pt idx="26602">
                  <c:v>3092</c:v>
                </c:pt>
                <c:pt idx="26603">
                  <c:v>3092.02</c:v>
                </c:pt>
                <c:pt idx="26604">
                  <c:v>3092.04</c:v>
                </c:pt>
                <c:pt idx="26605">
                  <c:v>3092.06</c:v>
                </c:pt>
                <c:pt idx="26606">
                  <c:v>3092.08</c:v>
                </c:pt>
                <c:pt idx="26607">
                  <c:v>3092.1</c:v>
                </c:pt>
                <c:pt idx="26608">
                  <c:v>3092.12</c:v>
                </c:pt>
                <c:pt idx="26609">
                  <c:v>3092.14</c:v>
                </c:pt>
                <c:pt idx="26610">
                  <c:v>3092.16</c:v>
                </c:pt>
                <c:pt idx="26611">
                  <c:v>3092.18</c:v>
                </c:pt>
                <c:pt idx="26612">
                  <c:v>3092.2</c:v>
                </c:pt>
                <c:pt idx="26613">
                  <c:v>3092.22</c:v>
                </c:pt>
                <c:pt idx="26614">
                  <c:v>3092.24</c:v>
                </c:pt>
                <c:pt idx="26615">
                  <c:v>3092.2599999999998</c:v>
                </c:pt>
                <c:pt idx="26616">
                  <c:v>3092.2799999999997</c:v>
                </c:pt>
                <c:pt idx="26617">
                  <c:v>3092.3</c:v>
                </c:pt>
                <c:pt idx="26618">
                  <c:v>3092.32</c:v>
                </c:pt>
                <c:pt idx="26619">
                  <c:v>3092.34</c:v>
                </c:pt>
                <c:pt idx="26620">
                  <c:v>3092.36</c:v>
                </c:pt>
                <c:pt idx="26621">
                  <c:v>3092.38</c:v>
                </c:pt>
                <c:pt idx="26622">
                  <c:v>3092.4</c:v>
                </c:pt>
                <c:pt idx="26623">
                  <c:v>3092.42</c:v>
                </c:pt>
                <c:pt idx="26624">
                  <c:v>3092.44</c:v>
                </c:pt>
                <c:pt idx="26625">
                  <c:v>3092.46</c:v>
                </c:pt>
                <c:pt idx="26626">
                  <c:v>3092.48</c:v>
                </c:pt>
                <c:pt idx="26627">
                  <c:v>3092.5</c:v>
                </c:pt>
                <c:pt idx="26628">
                  <c:v>3092.52</c:v>
                </c:pt>
                <c:pt idx="26629">
                  <c:v>3092.54</c:v>
                </c:pt>
                <c:pt idx="26630">
                  <c:v>3092.56</c:v>
                </c:pt>
                <c:pt idx="26631">
                  <c:v>3092.58</c:v>
                </c:pt>
                <c:pt idx="26632">
                  <c:v>3092.6</c:v>
                </c:pt>
                <c:pt idx="26633">
                  <c:v>3092.62</c:v>
                </c:pt>
                <c:pt idx="26634">
                  <c:v>3092.64</c:v>
                </c:pt>
                <c:pt idx="26635">
                  <c:v>3092.66</c:v>
                </c:pt>
                <c:pt idx="26636">
                  <c:v>3092.68</c:v>
                </c:pt>
                <c:pt idx="26637">
                  <c:v>3092.7</c:v>
                </c:pt>
                <c:pt idx="26638">
                  <c:v>3092.72</c:v>
                </c:pt>
                <c:pt idx="26639">
                  <c:v>3092.74</c:v>
                </c:pt>
                <c:pt idx="26640">
                  <c:v>3092.7599999999998</c:v>
                </c:pt>
                <c:pt idx="26641">
                  <c:v>3092.7799999999997</c:v>
                </c:pt>
                <c:pt idx="26642">
                  <c:v>3092.8</c:v>
                </c:pt>
                <c:pt idx="26643">
                  <c:v>3092.82</c:v>
                </c:pt>
                <c:pt idx="26644">
                  <c:v>3092.84</c:v>
                </c:pt>
                <c:pt idx="26645">
                  <c:v>3092.86</c:v>
                </c:pt>
                <c:pt idx="26646">
                  <c:v>3092.88</c:v>
                </c:pt>
                <c:pt idx="26647">
                  <c:v>3092.9</c:v>
                </c:pt>
                <c:pt idx="26648">
                  <c:v>3092.92</c:v>
                </c:pt>
                <c:pt idx="26649">
                  <c:v>3092.94</c:v>
                </c:pt>
                <c:pt idx="26650">
                  <c:v>3092.96</c:v>
                </c:pt>
                <c:pt idx="26651">
                  <c:v>3092.98</c:v>
                </c:pt>
                <c:pt idx="26652">
                  <c:v>3093</c:v>
                </c:pt>
                <c:pt idx="26653">
                  <c:v>3093.02</c:v>
                </c:pt>
                <c:pt idx="26654">
                  <c:v>3093.04</c:v>
                </c:pt>
                <c:pt idx="26655">
                  <c:v>3093.06</c:v>
                </c:pt>
                <c:pt idx="26656">
                  <c:v>3093.08</c:v>
                </c:pt>
                <c:pt idx="26657">
                  <c:v>3093.1</c:v>
                </c:pt>
                <c:pt idx="26658">
                  <c:v>3093.12</c:v>
                </c:pt>
                <c:pt idx="26659">
                  <c:v>3093.14</c:v>
                </c:pt>
                <c:pt idx="26660">
                  <c:v>3093.16</c:v>
                </c:pt>
                <c:pt idx="26661">
                  <c:v>3093.18</c:v>
                </c:pt>
                <c:pt idx="26662">
                  <c:v>3093.2</c:v>
                </c:pt>
                <c:pt idx="26663">
                  <c:v>3093.22</c:v>
                </c:pt>
                <c:pt idx="26664">
                  <c:v>3093.24</c:v>
                </c:pt>
                <c:pt idx="26665">
                  <c:v>3093.2599999999998</c:v>
                </c:pt>
                <c:pt idx="26666">
                  <c:v>3093.2799999999997</c:v>
                </c:pt>
                <c:pt idx="26667">
                  <c:v>3093.3</c:v>
                </c:pt>
                <c:pt idx="26668">
                  <c:v>3093.32</c:v>
                </c:pt>
                <c:pt idx="26669">
                  <c:v>3093.34</c:v>
                </c:pt>
                <c:pt idx="26670">
                  <c:v>3093.36</c:v>
                </c:pt>
                <c:pt idx="26671">
                  <c:v>3093.38</c:v>
                </c:pt>
                <c:pt idx="26672">
                  <c:v>3093.4</c:v>
                </c:pt>
                <c:pt idx="26673">
                  <c:v>3093.42</c:v>
                </c:pt>
                <c:pt idx="26674">
                  <c:v>3093.44</c:v>
                </c:pt>
                <c:pt idx="26675">
                  <c:v>3093.46</c:v>
                </c:pt>
                <c:pt idx="26676">
                  <c:v>3093.48</c:v>
                </c:pt>
                <c:pt idx="26677">
                  <c:v>3093.5</c:v>
                </c:pt>
                <c:pt idx="26678">
                  <c:v>3093.52</c:v>
                </c:pt>
                <c:pt idx="26679">
                  <c:v>3093.54</c:v>
                </c:pt>
                <c:pt idx="26680">
                  <c:v>3093.56</c:v>
                </c:pt>
                <c:pt idx="26681">
                  <c:v>3093.58</c:v>
                </c:pt>
                <c:pt idx="26682">
                  <c:v>3093.6</c:v>
                </c:pt>
                <c:pt idx="26683">
                  <c:v>3093.62</c:v>
                </c:pt>
                <c:pt idx="26684">
                  <c:v>3093.64</c:v>
                </c:pt>
                <c:pt idx="26685">
                  <c:v>3093.66</c:v>
                </c:pt>
                <c:pt idx="26686">
                  <c:v>3093.68</c:v>
                </c:pt>
                <c:pt idx="26687">
                  <c:v>3093.7</c:v>
                </c:pt>
                <c:pt idx="26688">
                  <c:v>3093.72</c:v>
                </c:pt>
                <c:pt idx="26689">
                  <c:v>3093.74</c:v>
                </c:pt>
                <c:pt idx="26690">
                  <c:v>3093.7599999999998</c:v>
                </c:pt>
                <c:pt idx="26691">
                  <c:v>3093.7799999999997</c:v>
                </c:pt>
                <c:pt idx="26692">
                  <c:v>3093.8</c:v>
                </c:pt>
                <c:pt idx="26693">
                  <c:v>3093.82</c:v>
                </c:pt>
                <c:pt idx="26694">
                  <c:v>3093.84</c:v>
                </c:pt>
                <c:pt idx="26695">
                  <c:v>3093.86</c:v>
                </c:pt>
                <c:pt idx="26696">
                  <c:v>3093.88</c:v>
                </c:pt>
                <c:pt idx="26697">
                  <c:v>3093.9</c:v>
                </c:pt>
                <c:pt idx="26698">
                  <c:v>3093.92</c:v>
                </c:pt>
                <c:pt idx="26699">
                  <c:v>3093.94</c:v>
                </c:pt>
                <c:pt idx="26700">
                  <c:v>3093.96</c:v>
                </c:pt>
                <c:pt idx="26701">
                  <c:v>3093.98</c:v>
                </c:pt>
                <c:pt idx="26702">
                  <c:v>3094</c:v>
                </c:pt>
                <c:pt idx="26703">
                  <c:v>3094.02</c:v>
                </c:pt>
                <c:pt idx="26704">
                  <c:v>3094.04</c:v>
                </c:pt>
                <c:pt idx="26705">
                  <c:v>3094.06</c:v>
                </c:pt>
                <c:pt idx="26706">
                  <c:v>3094.08</c:v>
                </c:pt>
                <c:pt idx="26707">
                  <c:v>3094.1</c:v>
                </c:pt>
                <c:pt idx="26708">
                  <c:v>3094.12</c:v>
                </c:pt>
                <c:pt idx="26709">
                  <c:v>3094.14</c:v>
                </c:pt>
                <c:pt idx="26710">
                  <c:v>3094.16</c:v>
                </c:pt>
                <c:pt idx="26711">
                  <c:v>3094.18</c:v>
                </c:pt>
                <c:pt idx="26712">
                  <c:v>3094.2</c:v>
                </c:pt>
                <c:pt idx="26713">
                  <c:v>3094.22</c:v>
                </c:pt>
                <c:pt idx="26714">
                  <c:v>3094.24</c:v>
                </c:pt>
                <c:pt idx="26715">
                  <c:v>3094.2599999999998</c:v>
                </c:pt>
                <c:pt idx="26716">
                  <c:v>3094.2799999999997</c:v>
                </c:pt>
                <c:pt idx="26717">
                  <c:v>3094.3</c:v>
                </c:pt>
                <c:pt idx="26718">
                  <c:v>3094.32</c:v>
                </c:pt>
                <c:pt idx="26719">
                  <c:v>3094.34</c:v>
                </c:pt>
                <c:pt idx="26720">
                  <c:v>3094.36</c:v>
                </c:pt>
                <c:pt idx="26721">
                  <c:v>3094.38</c:v>
                </c:pt>
                <c:pt idx="26722">
                  <c:v>3094.4</c:v>
                </c:pt>
                <c:pt idx="26723">
                  <c:v>3094.42</c:v>
                </c:pt>
                <c:pt idx="26724">
                  <c:v>3094.44</c:v>
                </c:pt>
                <c:pt idx="26725">
                  <c:v>3094.46</c:v>
                </c:pt>
                <c:pt idx="26726">
                  <c:v>3094.48</c:v>
                </c:pt>
                <c:pt idx="26727">
                  <c:v>3094.5</c:v>
                </c:pt>
                <c:pt idx="26728">
                  <c:v>3094.52</c:v>
                </c:pt>
                <c:pt idx="26729">
                  <c:v>3094.54</c:v>
                </c:pt>
                <c:pt idx="26730">
                  <c:v>3094.56</c:v>
                </c:pt>
                <c:pt idx="26731">
                  <c:v>3094.58</c:v>
                </c:pt>
                <c:pt idx="26732">
                  <c:v>3094.6</c:v>
                </c:pt>
                <c:pt idx="26733">
                  <c:v>3094.62</c:v>
                </c:pt>
                <c:pt idx="26734">
                  <c:v>3094.64</c:v>
                </c:pt>
                <c:pt idx="26735">
                  <c:v>3094.66</c:v>
                </c:pt>
                <c:pt idx="26736">
                  <c:v>3094.68</c:v>
                </c:pt>
                <c:pt idx="26737">
                  <c:v>3094.7</c:v>
                </c:pt>
                <c:pt idx="26738">
                  <c:v>3094.72</c:v>
                </c:pt>
                <c:pt idx="26739">
                  <c:v>3094.74</c:v>
                </c:pt>
                <c:pt idx="26740">
                  <c:v>3094.7599999999998</c:v>
                </c:pt>
                <c:pt idx="26741">
                  <c:v>3094.7799999999997</c:v>
                </c:pt>
                <c:pt idx="26742">
                  <c:v>3094.8</c:v>
                </c:pt>
                <c:pt idx="26743">
                  <c:v>3094.82</c:v>
                </c:pt>
                <c:pt idx="26744">
                  <c:v>3094.84</c:v>
                </c:pt>
                <c:pt idx="26745">
                  <c:v>3094.86</c:v>
                </c:pt>
                <c:pt idx="26746">
                  <c:v>3094.88</c:v>
                </c:pt>
                <c:pt idx="26747">
                  <c:v>3094.9</c:v>
                </c:pt>
                <c:pt idx="26748">
                  <c:v>3094.92</c:v>
                </c:pt>
                <c:pt idx="26749">
                  <c:v>3094.94</c:v>
                </c:pt>
                <c:pt idx="26750">
                  <c:v>3094.96</c:v>
                </c:pt>
                <c:pt idx="26751">
                  <c:v>3094.98</c:v>
                </c:pt>
                <c:pt idx="26752">
                  <c:v>3095</c:v>
                </c:pt>
                <c:pt idx="26753">
                  <c:v>3095.02</c:v>
                </c:pt>
                <c:pt idx="26754">
                  <c:v>3095.04</c:v>
                </c:pt>
                <c:pt idx="26755">
                  <c:v>3095.06</c:v>
                </c:pt>
                <c:pt idx="26756">
                  <c:v>3095.08</c:v>
                </c:pt>
                <c:pt idx="26757">
                  <c:v>3095.1</c:v>
                </c:pt>
                <c:pt idx="26758">
                  <c:v>3095.12</c:v>
                </c:pt>
                <c:pt idx="26759">
                  <c:v>3095.14</c:v>
                </c:pt>
                <c:pt idx="26760">
                  <c:v>3095.16</c:v>
                </c:pt>
                <c:pt idx="26761">
                  <c:v>3095.18</c:v>
                </c:pt>
                <c:pt idx="26762">
                  <c:v>3095.2</c:v>
                </c:pt>
                <c:pt idx="26763">
                  <c:v>3095.22</c:v>
                </c:pt>
                <c:pt idx="26764">
                  <c:v>3095.24</c:v>
                </c:pt>
                <c:pt idx="26765">
                  <c:v>3095.2599999999998</c:v>
                </c:pt>
                <c:pt idx="26766">
                  <c:v>3095.2799999999997</c:v>
                </c:pt>
                <c:pt idx="26767">
                  <c:v>3095.3</c:v>
                </c:pt>
                <c:pt idx="26768">
                  <c:v>3095.32</c:v>
                </c:pt>
                <c:pt idx="26769">
                  <c:v>3095.34</c:v>
                </c:pt>
                <c:pt idx="26770">
                  <c:v>3095.36</c:v>
                </c:pt>
                <c:pt idx="26771">
                  <c:v>3095.38</c:v>
                </c:pt>
                <c:pt idx="26772">
                  <c:v>3095.4</c:v>
                </c:pt>
                <c:pt idx="26773">
                  <c:v>3095.42</c:v>
                </c:pt>
                <c:pt idx="26774">
                  <c:v>3095.44</c:v>
                </c:pt>
                <c:pt idx="26775">
                  <c:v>3095.46</c:v>
                </c:pt>
                <c:pt idx="26776">
                  <c:v>3095.48</c:v>
                </c:pt>
                <c:pt idx="26777">
                  <c:v>3095.5</c:v>
                </c:pt>
                <c:pt idx="26778">
                  <c:v>3095.52</c:v>
                </c:pt>
                <c:pt idx="26779">
                  <c:v>3095.54</c:v>
                </c:pt>
                <c:pt idx="26780">
                  <c:v>3095.56</c:v>
                </c:pt>
                <c:pt idx="26781">
                  <c:v>3095.58</c:v>
                </c:pt>
                <c:pt idx="26782">
                  <c:v>3095.6</c:v>
                </c:pt>
                <c:pt idx="26783">
                  <c:v>3095.62</c:v>
                </c:pt>
                <c:pt idx="26784">
                  <c:v>3095.64</c:v>
                </c:pt>
                <c:pt idx="26785">
                  <c:v>3095.66</c:v>
                </c:pt>
                <c:pt idx="26786">
                  <c:v>3095.68</c:v>
                </c:pt>
                <c:pt idx="26787">
                  <c:v>3095.7</c:v>
                </c:pt>
                <c:pt idx="26788">
                  <c:v>3095.72</c:v>
                </c:pt>
                <c:pt idx="26789">
                  <c:v>3095.74</c:v>
                </c:pt>
                <c:pt idx="26790">
                  <c:v>3095.7599999999998</c:v>
                </c:pt>
                <c:pt idx="26791">
                  <c:v>3095.7799999999997</c:v>
                </c:pt>
                <c:pt idx="26792">
                  <c:v>3095.8</c:v>
                </c:pt>
                <c:pt idx="26793">
                  <c:v>3095.82</c:v>
                </c:pt>
                <c:pt idx="26794">
                  <c:v>3095.84</c:v>
                </c:pt>
                <c:pt idx="26795">
                  <c:v>3095.86</c:v>
                </c:pt>
                <c:pt idx="26796">
                  <c:v>3095.88</c:v>
                </c:pt>
                <c:pt idx="26797">
                  <c:v>3095.9</c:v>
                </c:pt>
                <c:pt idx="26798">
                  <c:v>3095.92</c:v>
                </c:pt>
                <c:pt idx="26799">
                  <c:v>3095.94</c:v>
                </c:pt>
                <c:pt idx="26800">
                  <c:v>3095.96</c:v>
                </c:pt>
                <c:pt idx="26801">
                  <c:v>3095.98</c:v>
                </c:pt>
                <c:pt idx="26802">
                  <c:v>3096</c:v>
                </c:pt>
                <c:pt idx="26803">
                  <c:v>3096.02</c:v>
                </c:pt>
                <c:pt idx="26804">
                  <c:v>3096.04</c:v>
                </c:pt>
                <c:pt idx="26805">
                  <c:v>3096.06</c:v>
                </c:pt>
                <c:pt idx="26806">
                  <c:v>3096.08</c:v>
                </c:pt>
                <c:pt idx="26807">
                  <c:v>3096.1</c:v>
                </c:pt>
                <c:pt idx="26808">
                  <c:v>3096.12</c:v>
                </c:pt>
                <c:pt idx="26809">
                  <c:v>3096.14</c:v>
                </c:pt>
                <c:pt idx="26810">
                  <c:v>3096.16</c:v>
                </c:pt>
                <c:pt idx="26811">
                  <c:v>3096.18</c:v>
                </c:pt>
                <c:pt idx="26812">
                  <c:v>3096.2</c:v>
                </c:pt>
                <c:pt idx="26813">
                  <c:v>3096.22</c:v>
                </c:pt>
                <c:pt idx="26814">
                  <c:v>3096.24</c:v>
                </c:pt>
                <c:pt idx="26815">
                  <c:v>3096.2599999999998</c:v>
                </c:pt>
                <c:pt idx="26816">
                  <c:v>3096.2799999999997</c:v>
                </c:pt>
                <c:pt idx="26817">
                  <c:v>3096.3</c:v>
                </c:pt>
                <c:pt idx="26818">
                  <c:v>3096.32</c:v>
                </c:pt>
                <c:pt idx="26819">
                  <c:v>3096.34</c:v>
                </c:pt>
                <c:pt idx="26820">
                  <c:v>3096.36</c:v>
                </c:pt>
                <c:pt idx="26821">
                  <c:v>3096.38</c:v>
                </c:pt>
                <c:pt idx="26822">
                  <c:v>3096.4</c:v>
                </c:pt>
                <c:pt idx="26823">
                  <c:v>3096.42</c:v>
                </c:pt>
                <c:pt idx="26824">
                  <c:v>3096.44</c:v>
                </c:pt>
                <c:pt idx="26825">
                  <c:v>3096.46</c:v>
                </c:pt>
                <c:pt idx="26826">
                  <c:v>3096.48</c:v>
                </c:pt>
                <c:pt idx="26827">
                  <c:v>3096.5</c:v>
                </c:pt>
                <c:pt idx="26828">
                  <c:v>3096.52</c:v>
                </c:pt>
                <c:pt idx="26829">
                  <c:v>3096.54</c:v>
                </c:pt>
                <c:pt idx="26830">
                  <c:v>3096.56</c:v>
                </c:pt>
                <c:pt idx="26831">
                  <c:v>3096.58</c:v>
                </c:pt>
                <c:pt idx="26832">
                  <c:v>3096.6</c:v>
                </c:pt>
                <c:pt idx="26833">
                  <c:v>3096.62</c:v>
                </c:pt>
                <c:pt idx="26834">
                  <c:v>3096.64</c:v>
                </c:pt>
                <c:pt idx="26835">
                  <c:v>3096.66</c:v>
                </c:pt>
                <c:pt idx="26836">
                  <c:v>3096.68</c:v>
                </c:pt>
                <c:pt idx="26837">
                  <c:v>3096.7</c:v>
                </c:pt>
                <c:pt idx="26838">
                  <c:v>3096.72</c:v>
                </c:pt>
                <c:pt idx="26839">
                  <c:v>3096.74</c:v>
                </c:pt>
                <c:pt idx="26840">
                  <c:v>3096.7599999999998</c:v>
                </c:pt>
                <c:pt idx="26841">
                  <c:v>3096.7799999999997</c:v>
                </c:pt>
                <c:pt idx="26842">
                  <c:v>3096.8</c:v>
                </c:pt>
                <c:pt idx="26843">
                  <c:v>3096.82</c:v>
                </c:pt>
                <c:pt idx="26844">
                  <c:v>3096.84</c:v>
                </c:pt>
                <c:pt idx="26845">
                  <c:v>3096.86</c:v>
                </c:pt>
                <c:pt idx="26846">
                  <c:v>3096.88</c:v>
                </c:pt>
                <c:pt idx="26847">
                  <c:v>3096.9</c:v>
                </c:pt>
                <c:pt idx="26848">
                  <c:v>3096.92</c:v>
                </c:pt>
                <c:pt idx="26849">
                  <c:v>3096.94</c:v>
                </c:pt>
                <c:pt idx="26850">
                  <c:v>3096.96</c:v>
                </c:pt>
                <c:pt idx="26851">
                  <c:v>3096.98</c:v>
                </c:pt>
                <c:pt idx="26852">
                  <c:v>3097</c:v>
                </c:pt>
                <c:pt idx="26853">
                  <c:v>3097.02</c:v>
                </c:pt>
                <c:pt idx="26854">
                  <c:v>3097.04</c:v>
                </c:pt>
                <c:pt idx="26855">
                  <c:v>3097.06</c:v>
                </c:pt>
                <c:pt idx="26856">
                  <c:v>3097.08</c:v>
                </c:pt>
                <c:pt idx="26857">
                  <c:v>3097.1</c:v>
                </c:pt>
                <c:pt idx="26858">
                  <c:v>3097.12</c:v>
                </c:pt>
                <c:pt idx="26859">
                  <c:v>3097.14</c:v>
                </c:pt>
                <c:pt idx="26860">
                  <c:v>3097.16</c:v>
                </c:pt>
                <c:pt idx="26861">
                  <c:v>3097.18</c:v>
                </c:pt>
                <c:pt idx="26862">
                  <c:v>3097.2</c:v>
                </c:pt>
                <c:pt idx="26863">
                  <c:v>3097.22</c:v>
                </c:pt>
                <c:pt idx="26864">
                  <c:v>3097.24</c:v>
                </c:pt>
                <c:pt idx="26865">
                  <c:v>3097.2599999999998</c:v>
                </c:pt>
                <c:pt idx="26866">
                  <c:v>3097.2799999999997</c:v>
                </c:pt>
                <c:pt idx="26867">
                  <c:v>3097.3</c:v>
                </c:pt>
                <c:pt idx="26868">
                  <c:v>3097.32</c:v>
                </c:pt>
                <c:pt idx="26869">
                  <c:v>3097.34</c:v>
                </c:pt>
                <c:pt idx="26870">
                  <c:v>3097.36</c:v>
                </c:pt>
                <c:pt idx="26871">
                  <c:v>3097.38</c:v>
                </c:pt>
                <c:pt idx="26872">
                  <c:v>3097.4</c:v>
                </c:pt>
                <c:pt idx="26873">
                  <c:v>3097.42</c:v>
                </c:pt>
                <c:pt idx="26874">
                  <c:v>3097.44</c:v>
                </c:pt>
                <c:pt idx="26875">
                  <c:v>3097.46</c:v>
                </c:pt>
                <c:pt idx="26876">
                  <c:v>3097.48</c:v>
                </c:pt>
                <c:pt idx="26877">
                  <c:v>3097.5</c:v>
                </c:pt>
                <c:pt idx="26878">
                  <c:v>3097.52</c:v>
                </c:pt>
                <c:pt idx="26879">
                  <c:v>3097.54</c:v>
                </c:pt>
                <c:pt idx="26880">
                  <c:v>3097.56</c:v>
                </c:pt>
                <c:pt idx="26881">
                  <c:v>3097.58</c:v>
                </c:pt>
                <c:pt idx="26882">
                  <c:v>3097.6</c:v>
                </c:pt>
                <c:pt idx="26883">
                  <c:v>3097.62</c:v>
                </c:pt>
                <c:pt idx="26884">
                  <c:v>3097.64</c:v>
                </c:pt>
                <c:pt idx="26885">
                  <c:v>3097.66</c:v>
                </c:pt>
                <c:pt idx="26886">
                  <c:v>3097.68</c:v>
                </c:pt>
                <c:pt idx="26887">
                  <c:v>3097.7</c:v>
                </c:pt>
                <c:pt idx="26888">
                  <c:v>3097.72</c:v>
                </c:pt>
                <c:pt idx="26889">
                  <c:v>3097.74</c:v>
                </c:pt>
                <c:pt idx="26890">
                  <c:v>3097.7599999999998</c:v>
                </c:pt>
                <c:pt idx="26891">
                  <c:v>3097.7799999999997</c:v>
                </c:pt>
                <c:pt idx="26892">
                  <c:v>3097.8</c:v>
                </c:pt>
                <c:pt idx="26893">
                  <c:v>3097.82</c:v>
                </c:pt>
                <c:pt idx="26894">
                  <c:v>3097.84</c:v>
                </c:pt>
                <c:pt idx="26895">
                  <c:v>3097.86</c:v>
                </c:pt>
                <c:pt idx="26896">
                  <c:v>3097.88</c:v>
                </c:pt>
                <c:pt idx="26897">
                  <c:v>3097.9</c:v>
                </c:pt>
                <c:pt idx="26898">
                  <c:v>3097.92</c:v>
                </c:pt>
                <c:pt idx="26899">
                  <c:v>3097.94</c:v>
                </c:pt>
                <c:pt idx="26900">
                  <c:v>3097.96</c:v>
                </c:pt>
                <c:pt idx="26901">
                  <c:v>3097.98</c:v>
                </c:pt>
                <c:pt idx="26902">
                  <c:v>3098</c:v>
                </c:pt>
                <c:pt idx="26903">
                  <c:v>3098.02</c:v>
                </c:pt>
                <c:pt idx="26904">
                  <c:v>3098.04</c:v>
                </c:pt>
                <c:pt idx="26905">
                  <c:v>3098.06</c:v>
                </c:pt>
                <c:pt idx="26906">
                  <c:v>3098.08</c:v>
                </c:pt>
                <c:pt idx="26907">
                  <c:v>3098.1</c:v>
                </c:pt>
                <c:pt idx="26908">
                  <c:v>3098.12</c:v>
                </c:pt>
                <c:pt idx="26909">
                  <c:v>3098.14</c:v>
                </c:pt>
                <c:pt idx="26910">
                  <c:v>3098.16</c:v>
                </c:pt>
                <c:pt idx="26911">
                  <c:v>3098.18</c:v>
                </c:pt>
                <c:pt idx="26912">
                  <c:v>3098.2</c:v>
                </c:pt>
                <c:pt idx="26913">
                  <c:v>3098.22</c:v>
                </c:pt>
                <c:pt idx="26914">
                  <c:v>3098.24</c:v>
                </c:pt>
                <c:pt idx="26915">
                  <c:v>3098.2599999999998</c:v>
                </c:pt>
                <c:pt idx="26916">
                  <c:v>3098.2799999999997</c:v>
                </c:pt>
                <c:pt idx="26917">
                  <c:v>3098.3</c:v>
                </c:pt>
                <c:pt idx="26918">
                  <c:v>3098.32</c:v>
                </c:pt>
                <c:pt idx="26919">
                  <c:v>3098.34</c:v>
                </c:pt>
                <c:pt idx="26920">
                  <c:v>3098.36</c:v>
                </c:pt>
                <c:pt idx="26921">
                  <c:v>3098.38</c:v>
                </c:pt>
                <c:pt idx="26922">
                  <c:v>3098.4</c:v>
                </c:pt>
                <c:pt idx="26923">
                  <c:v>3098.42</c:v>
                </c:pt>
                <c:pt idx="26924">
                  <c:v>3098.44</c:v>
                </c:pt>
                <c:pt idx="26925">
                  <c:v>3098.46</c:v>
                </c:pt>
                <c:pt idx="26926">
                  <c:v>3098.48</c:v>
                </c:pt>
                <c:pt idx="26927">
                  <c:v>3098.5</c:v>
                </c:pt>
                <c:pt idx="26928">
                  <c:v>3098.52</c:v>
                </c:pt>
                <c:pt idx="26929">
                  <c:v>3098.54</c:v>
                </c:pt>
                <c:pt idx="26930">
                  <c:v>3098.56</c:v>
                </c:pt>
                <c:pt idx="26931">
                  <c:v>3098.58</c:v>
                </c:pt>
                <c:pt idx="26932">
                  <c:v>3098.6</c:v>
                </c:pt>
                <c:pt idx="26933">
                  <c:v>3098.62</c:v>
                </c:pt>
                <c:pt idx="26934">
                  <c:v>3098.64</c:v>
                </c:pt>
                <c:pt idx="26935">
                  <c:v>3098.66</c:v>
                </c:pt>
                <c:pt idx="26936">
                  <c:v>3098.68</c:v>
                </c:pt>
                <c:pt idx="26937">
                  <c:v>3098.7</c:v>
                </c:pt>
                <c:pt idx="26938">
                  <c:v>3098.72</c:v>
                </c:pt>
                <c:pt idx="26939">
                  <c:v>3098.74</c:v>
                </c:pt>
                <c:pt idx="26940">
                  <c:v>3098.7599999999998</c:v>
                </c:pt>
                <c:pt idx="26941">
                  <c:v>3098.7799999999997</c:v>
                </c:pt>
                <c:pt idx="26942">
                  <c:v>3098.8</c:v>
                </c:pt>
                <c:pt idx="26943">
                  <c:v>3098.82</c:v>
                </c:pt>
                <c:pt idx="26944">
                  <c:v>3098.84</c:v>
                </c:pt>
                <c:pt idx="26945">
                  <c:v>3098.86</c:v>
                </c:pt>
                <c:pt idx="26946">
                  <c:v>3098.88</c:v>
                </c:pt>
                <c:pt idx="26947">
                  <c:v>3098.9</c:v>
                </c:pt>
                <c:pt idx="26948">
                  <c:v>3098.92</c:v>
                </c:pt>
                <c:pt idx="26949">
                  <c:v>3098.94</c:v>
                </c:pt>
                <c:pt idx="26950">
                  <c:v>3098.96</c:v>
                </c:pt>
                <c:pt idx="26951">
                  <c:v>3098.98</c:v>
                </c:pt>
                <c:pt idx="26952">
                  <c:v>3099</c:v>
                </c:pt>
                <c:pt idx="26953">
                  <c:v>3099.02</c:v>
                </c:pt>
                <c:pt idx="26954">
                  <c:v>3099.04</c:v>
                </c:pt>
                <c:pt idx="26955">
                  <c:v>3099.06</c:v>
                </c:pt>
                <c:pt idx="26956">
                  <c:v>3099.08</c:v>
                </c:pt>
                <c:pt idx="26957">
                  <c:v>3099.1</c:v>
                </c:pt>
                <c:pt idx="26958">
                  <c:v>3099.12</c:v>
                </c:pt>
                <c:pt idx="26959">
                  <c:v>3099.14</c:v>
                </c:pt>
                <c:pt idx="26960">
                  <c:v>3099.16</c:v>
                </c:pt>
                <c:pt idx="26961">
                  <c:v>3099.18</c:v>
                </c:pt>
                <c:pt idx="26962">
                  <c:v>3099.2</c:v>
                </c:pt>
                <c:pt idx="26963">
                  <c:v>3099.22</c:v>
                </c:pt>
                <c:pt idx="26964">
                  <c:v>3099.24</c:v>
                </c:pt>
                <c:pt idx="26965">
                  <c:v>3099.2599999999998</c:v>
                </c:pt>
                <c:pt idx="26966">
                  <c:v>3099.2799999999997</c:v>
                </c:pt>
                <c:pt idx="26967">
                  <c:v>3099.3</c:v>
                </c:pt>
                <c:pt idx="26968">
                  <c:v>3099.32</c:v>
                </c:pt>
                <c:pt idx="26969">
                  <c:v>3099.34</c:v>
                </c:pt>
                <c:pt idx="26970">
                  <c:v>3099.36</c:v>
                </c:pt>
                <c:pt idx="26971">
                  <c:v>3099.38</c:v>
                </c:pt>
                <c:pt idx="26972">
                  <c:v>3099.4</c:v>
                </c:pt>
                <c:pt idx="26973">
                  <c:v>3099.42</c:v>
                </c:pt>
                <c:pt idx="26974">
                  <c:v>3099.44</c:v>
                </c:pt>
                <c:pt idx="26975">
                  <c:v>3099.46</c:v>
                </c:pt>
                <c:pt idx="26976">
                  <c:v>3099.48</c:v>
                </c:pt>
                <c:pt idx="26977">
                  <c:v>3099.5</c:v>
                </c:pt>
                <c:pt idx="26978">
                  <c:v>3099.52</c:v>
                </c:pt>
                <c:pt idx="26979">
                  <c:v>3099.54</c:v>
                </c:pt>
                <c:pt idx="26980">
                  <c:v>3099.56</c:v>
                </c:pt>
                <c:pt idx="26981">
                  <c:v>3099.58</c:v>
                </c:pt>
                <c:pt idx="26982">
                  <c:v>3099.6</c:v>
                </c:pt>
                <c:pt idx="26983">
                  <c:v>3099.62</c:v>
                </c:pt>
                <c:pt idx="26984">
                  <c:v>3099.64</c:v>
                </c:pt>
                <c:pt idx="26985">
                  <c:v>3099.66</c:v>
                </c:pt>
                <c:pt idx="26986">
                  <c:v>3099.68</c:v>
                </c:pt>
                <c:pt idx="26987">
                  <c:v>3099.7</c:v>
                </c:pt>
                <c:pt idx="26988">
                  <c:v>3099.72</c:v>
                </c:pt>
                <c:pt idx="26989">
                  <c:v>3099.74</c:v>
                </c:pt>
                <c:pt idx="26990">
                  <c:v>3099.7599999999998</c:v>
                </c:pt>
                <c:pt idx="26991">
                  <c:v>3099.7799999999997</c:v>
                </c:pt>
                <c:pt idx="26992">
                  <c:v>3099.8</c:v>
                </c:pt>
                <c:pt idx="26993">
                  <c:v>3099.82</c:v>
                </c:pt>
                <c:pt idx="26994">
                  <c:v>3099.84</c:v>
                </c:pt>
                <c:pt idx="26995">
                  <c:v>3099.86</c:v>
                </c:pt>
                <c:pt idx="26996">
                  <c:v>3099.88</c:v>
                </c:pt>
                <c:pt idx="26997">
                  <c:v>3099.9</c:v>
                </c:pt>
                <c:pt idx="26998">
                  <c:v>3099.92</c:v>
                </c:pt>
                <c:pt idx="26999">
                  <c:v>3099.94</c:v>
                </c:pt>
                <c:pt idx="27000">
                  <c:v>3099.96</c:v>
                </c:pt>
                <c:pt idx="27001">
                  <c:v>3099.98</c:v>
                </c:pt>
                <c:pt idx="27002">
                  <c:v>3100</c:v>
                </c:pt>
                <c:pt idx="27003">
                  <c:v>3100.02</c:v>
                </c:pt>
                <c:pt idx="27004">
                  <c:v>3100.04</c:v>
                </c:pt>
                <c:pt idx="27005">
                  <c:v>3100.06</c:v>
                </c:pt>
                <c:pt idx="27006">
                  <c:v>3100.08</c:v>
                </c:pt>
                <c:pt idx="27007">
                  <c:v>3100.1</c:v>
                </c:pt>
                <c:pt idx="27008">
                  <c:v>3100.12</c:v>
                </c:pt>
                <c:pt idx="27009">
                  <c:v>3100.14</c:v>
                </c:pt>
                <c:pt idx="27010">
                  <c:v>3100.16</c:v>
                </c:pt>
                <c:pt idx="27011">
                  <c:v>3100.18</c:v>
                </c:pt>
                <c:pt idx="27012">
                  <c:v>3100.2</c:v>
                </c:pt>
                <c:pt idx="27013">
                  <c:v>3100.22</c:v>
                </c:pt>
                <c:pt idx="27014">
                  <c:v>3100.24</c:v>
                </c:pt>
                <c:pt idx="27015">
                  <c:v>3100.2599999999998</c:v>
                </c:pt>
                <c:pt idx="27016">
                  <c:v>3100.2799999999997</c:v>
                </c:pt>
                <c:pt idx="27017">
                  <c:v>3100.3</c:v>
                </c:pt>
                <c:pt idx="27018">
                  <c:v>3100.32</c:v>
                </c:pt>
                <c:pt idx="27019">
                  <c:v>3100.34</c:v>
                </c:pt>
                <c:pt idx="27020">
                  <c:v>3100.36</c:v>
                </c:pt>
                <c:pt idx="27021">
                  <c:v>3100.38</c:v>
                </c:pt>
                <c:pt idx="27022">
                  <c:v>3100.4</c:v>
                </c:pt>
                <c:pt idx="27023">
                  <c:v>3100.42</c:v>
                </c:pt>
                <c:pt idx="27024">
                  <c:v>3100.44</c:v>
                </c:pt>
                <c:pt idx="27025">
                  <c:v>3100.46</c:v>
                </c:pt>
                <c:pt idx="27026">
                  <c:v>3100.48</c:v>
                </c:pt>
                <c:pt idx="27027">
                  <c:v>3100.5</c:v>
                </c:pt>
                <c:pt idx="27028">
                  <c:v>3100.52</c:v>
                </c:pt>
                <c:pt idx="27029">
                  <c:v>3100.54</c:v>
                </c:pt>
                <c:pt idx="27030">
                  <c:v>3100.56</c:v>
                </c:pt>
                <c:pt idx="27031">
                  <c:v>3100.58</c:v>
                </c:pt>
                <c:pt idx="27032">
                  <c:v>3100.6</c:v>
                </c:pt>
                <c:pt idx="27033">
                  <c:v>3100.62</c:v>
                </c:pt>
                <c:pt idx="27034">
                  <c:v>3100.64</c:v>
                </c:pt>
                <c:pt idx="27035">
                  <c:v>3100.66</c:v>
                </c:pt>
                <c:pt idx="27036">
                  <c:v>3100.68</c:v>
                </c:pt>
                <c:pt idx="27037">
                  <c:v>3100.7</c:v>
                </c:pt>
                <c:pt idx="27038">
                  <c:v>3100.72</c:v>
                </c:pt>
                <c:pt idx="27039">
                  <c:v>3100.74</c:v>
                </c:pt>
                <c:pt idx="27040">
                  <c:v>3100.7599999999998</c:v>
                </c:pt>
                <c:pt idx="27041">
                  <c:v>3100.7799999999997</c:v>
                </c:pt>
                <c:pt idx="27042">
                  <c:v>3100.8</c:v>
                </c:pt>
                <c:pt idx="27043">
                  <c:v>3100.82</c:v>
                </c:pt>
                <c:pt idx="27044">
                  <c:v>3100.84</c:v>
                </c:pt>
                <c:pt idx="27045">
                  <c:v>3100.86</c:v>
                </c:pt>
                <c:pt idx="27046">
                  <c:v>3100.88</c:v>
                </c:pt>
                <c:pt idx="27047">
                  <c:v>3100.9</c:v>
                </c:pt>
                <c:pt idx="27048">
                  <c:v>3100.92</c:v>
                </c:pt>
                <c:pt idx="27049">
                  <c:v>3100.94</c:v>
                </c:pt>
                <c:pt idx="27050">
                  <c:v>3100.96</c:v>
                </c:pt>
                <c:pt idx="27051">
                  <c:v>3100.98</c:v>
                </c:pt>
                <c:pt idx="27052">
                  <c:v>3101</c:v>
                </c:pt>
                <c:pt idx="27053">
                  <c:v>3101.02</c:v>
                </c:pt>
                <c:pt idx="27054">
                  <c:v>3101.04</c:v>
                </c:pt>
                <c:pt idx="27055">
                  <c:v>3101.06</c:v>
                </c:pt>
                <c:pt idx="27056">
                  <c:v>3101.08</c:v>
                </c:pt>
                <c:pt idx="27057">
                  <c:v>3101.1</c:v>
                </c:pt>
                <c:pt idx="27058">
                  <c:v>3101.12</c:v>
                </c:pt>
                <c:pt idx="27059">
                  <c:v>3101.14</c:v>
                </c:pt>
                <c:pt idx="27060">
                  <c:v>3101.16</c:v>
                </c:pt>
                <c:pt idx="27061">
                  <c:v>3101.18</c:v>
                </c:pt>
                <c:pt idx="27062">
                  <c:v>3101.2</c:v>
                </c:pt>
                <c:pt idx="27063">
                  <c:v>3101.22</c:v>
                </c:pt>
                <c:pt idx="27064">
                  <c:v>3101.24</c:v>
                </c:pt>
                <c:pt idx="27065">
                  <c:v>3101.2599999999998</c:v>
                </c:pt>
                <c:pt idx="27066">
                  <c:v>3101.2799999999997</c:v>
                </c:pt>
                <c:pt idx="27067">
                  <c:v>3101.3</c:v>
                </c:pt>
                <c:pt idx="27068">
                  <c:v>3101.32</c:v>
                </c:pt>
                <c:pt idx="27069">
                  <c:v>3101.34</c:v>
                </c:pt>
                <c:pt idx="27070">
                  <c:v>3101.36</c:v>
                </c:pt>
                <c:pt idx="27071">
                  <c:v>3101.38</c:v>
                </c:pt>
                <c:pt idx="27072">
                  <c:v>3101.4</c:v>
                </c:pt>
                <c:pt idx="27073">
                  <c:v>3101.42</c:v>
                </c:pt>
                <c:pt idx="27074">
                  <c:v>3101.44</c:v>
                </c:pt>
                <c:pt idx="27075">
                  <c:v>3101.46</c:v>
                </c:pt>
                <c:pt idx="27076">
                  <c:v>3101.48</c:v>
                </c:pt>
                <c:pt idx="27077">
                  <c:v>3101.5</c:v>
                </c:pt>
                <c:pt idx="27078">
                  <c:v>3101.52</c:v>
                </c:pt>
                <c:pt idx="27079">
                  <c:v>3101.54</c:v>
                </c:pt>
                <c:pt idx="27080">
                  <c:v>3101.56</c:v>
                </c:pt>
                <c:pt idx="27081">
                  <c:v>3101.58</c:v>
                </c:pt>
                <c:pt idx="27082">
                  <c:v>3101.6</c:v>
                </c:pt>
                <c:pt idx="27083">
                  <c:v>3101.62</c:v>
                </c:pt>
                <c:pt idx="27084">
                  <c:v>3101.64</c:v>
                </c:pt>
                <c:pt idx="27085">
                  <c:v>3101.66</c:v>
                </c:pt>
                <c:pt idx="27086">
                  <c:v>3101.68</c:v>
                </c:pt>
                <c:pt idx="27087">
                  <c:v>3101.7</c:v>
                </c:pt>
                <c:pt idx="27088">
                  <c:v>3101.72</c:v>
                </c:pt>
                <c:pt idx="27089">
                  <c:v>3101.74</c:v>
                </c:pt>
                <c:pt idx="27090">
                  <c:v>3101.7599999999998</c:v>
                </c:pt>
                <c:pt idx="27091">
                  <c:v>3101.7799999999997</c:v>
                </c:pt>
                <c:pt idx="27092">
                  <c:v>3101.8</c:v>
                </c:pt>
                <c:pt idx="27093">
                  <c:v>3101.82</c:v>
                </c:pt>
                <c:pt idx="27094">
                  <c:v>3101.84</c:v>
                </c:pt>
                <c:pt idx="27095">
                  <c:v>3101.86</c:v>
                </c:pt>
                <c:pt idx="27096">
                  <c:v>3101.88</c:v>
                </c:pt>
                <c:pt idx="27097">
                  <c:v>3101.9</c:v>
                </c:pt>
                <c:pt idx="27098">
                  <c:v>3101.92</c:v>
                </c:pt>
                <c:pt idx="27099">
                  <c:v>3101.94</c:v>
                </c:pt>
                <c:pt idx="27100">
                  <c:v>3101.96</c:v>
                </c:pt>
                <c:pt idx="27101">
                  <c:v>3101.98</c:v>
                </c:pt>
                <c:pt idx="27102">
                  <c:v>3102</c:v>
                </c:pt>
                <c:pt idx="27103">
                  <c:v>3102.02</c:v>
                </c:pt>
                <c:pt idx="27104">
                  <c:v>3102.04</c:v>
                </c:pt>
                <c:pt idx="27105">
                  <c:v>3102.06</c:v>
                </c:pt>
                <c:pt idx="27106">
                  <c:v>3102.08</c:v>
                </c:pt>
                <c:pt idx="27107">
                  <c:v>3102.1</c:v>
                </c:pt>
                <c:pt idx="27108">
                  <c:v>3102.12</c:v>
                </c:pt>
                <c:pt idx="27109">
                  <c:v>3102.14</c:v>
                </c:pt>
                <c:pt idx="27110">
                  <c:v>3102.16</c:v>
                </c:pt>
                <c:pt idx="27111">
                  <c:v>3102.18</c:v>
                </c:pt>
                <c:pt idx="27112">
                  <c:v>3102.2</c:v>
                </c:pt>
                <c:pt idx="27113">
                  <c:v>3102.22</c:v>
                </c:pt>
                <c:pt idx="27114">
                  <c:v>3102.24</c:v>
                </c:pt>
                <c:pt idx="27115">
                  <c:v>3102.2599999999998</c:v>
                </c:pt>
                <c:pt idx="27116">
                  <c:v>3102.2799999999997</c:v>
                </c:pt>
                <c:pt idx="27117">
                  <c:v>3102.3</c:v>
                </c:pt>
                <c:pt idx="27118">
                  <c:v>3102.32</c:v>
                </c:pt>
                <c:pt idx="27119">
                  <c:v>3102.34</c:v>
                </c:pt>
                <c:pt idx="27120">
                  <c:v>3102.36</c:v>
                </c:pt>
                <c:pt idx="27121">
                  <c:v>3102.38</c:v>
                </c:pt>
                <c:pt idx="27122">
                  <c:v>3102.4</c:v>
                </c:pt>
                <c:pt idx="27123">
                  <c:v>3102.42</c:v>
                </c:pt>
                <c:pt idx="27124">
                  <c:v>3102.44</c:v>
                </c:pt>
                <c:pt idx="27125">
                  <c:v>3102.46</c:v>
                </c:pt>
                <c:pt idx="27126">
                  <c:v>3102.48</c:v>
                </c:pt>
                <c:pt idx="27127">
                  <c:v>3102.5</c:v>
                </c:pt>
                <c:pt idx="27128">
                  <c:v>3102.52</c:v>
                </c:pt>
                <c:pt idx="27129">
                  <c:v>3102.54</c:v>
                </c:pt>
                <c:pt idx="27130">
                  <c:v>3102.56</c:v>
                </c:pt>
                <c:pt idx="27131">
                  <c:v>3102.58</c:v>
                </c:pt>
                <c:pt idx="27132">
                  <c:v>3102.6</c:v>
                </c:pt>
                <c:pt idx="27133">
                  <c:v>3102.62</c:v>
                </c:pt>
                <c:pt idx="27134">
                  <c:v>3102.64</c:v>
                </c:pt>
                <c:pt idx="27135">
                  <c:v>3102.66</c:v>
                </c:pt>
                <c:pt idx="27136">
                  <c:v>3102.68</c:v>
                </c:pt>
                <c:pt idx="27137">
                  <c:v>3102.7</c:v>
                </c:pt>
                <c:pt idx="27138">
                  <c:v>3102.72</c:v>
                </c:pt>
                <c:pt idx="27139">
                  <c:v>3102.74</c:v>
                </c:pt>
                <c:pt idx="27140">
                  <c:v>3102.7599999999998</c:v>
                </c:pt>
                <c:pt idx="27141">
                  <c:v>3102.7799999999997</c:v>
                </c:pt>
                <c:pt idx="27142">
                  <c:v>3102.8</c:v>
                </c:pt>
                <c:pt idx="27143">
                  <c:v>3102.82</c:v>
                </c:pt>
                <c:pt idx="27144">
                  <c:v>3102.84</c:v>
                </c:pt>
                <c:pt idx="27145">
                  <c:v>3102.86</c:v>
                </c:pt>
                <c:pt idx="27146">
                  <c:v>3102.88</c:v>
                </c:pt>
                <c:pt idx="27147">
                  <c:v>3102.9</c:v>
                </c:pt>
                <c:pt idx="27148">
                  <c:v>3102.92</c:v>
                </c:pt>
                <c:pt idx="27149">
                  <c:v>3102.94</c:v>
                </c:pt>
                <c:pt idx="27150">
                  <c:v>3102.96</c:v>
                </c:pt>
                <c:pt idx="27151">
                  <c:v>3102.98</c:v>
                </c:pt>
                <c:pt idx="27152">
                  <c:v>3103</c:v>
                </c:pt>
                <c:pt idx="27153">
                  <c:v>3103.02</c:v>
                </c:pt>
                <c:pt idx="27154">
                  <c:v>3103.04</c:v>
                </c:pt>
                <c:pt idx="27155">
                  <c:v>3103.06</c:v>
                </c:pt>
                <c:pt idx="27156">
                  <c:v>3103.08</c:v>
                </c:pt>
                <c:pt idx="27157">
                  <c:v>3103.1</c:v>
                </c:pt>
                <c:pt idx="27158">
                  <c:v>3103.12</c:v>
                </c:pt>
                <c:pt idx="27159">
                  <c:v>3103.14</c:v>
                </c:pt>
                <c:pt idx="27160">
                  <c:v>3103.16</c:v>
                </c:pt>
                <c:pt idx="27161">
                  <c:v>3103.18</c:v>
                </c:pt>
                <c:pt idx="27162">
                  <c:v>3103.2</c:v>
                </c:pt>
                <c:pt idx="27163">
                  <c:v>3103.22</c:v>
                </c:pt>
                <c:pt idx="27164">
                  <c:v>3103.24</c:v>
                </c:pt>
                <c:pt idx="27165">
                  <c:v>3103.2599999999998</c:v>
                </c:pt>
                <c:pt idx="27166">
                  <c:v>3103.2799999999997</c:v>
                </c:pt>
                <c:pt idx="27167">
                  <c:v>3103.3</c:v>
                </c:pt>
                <c:pt idx="27168">
                  <c:v>3103.32</c:v>
                </c:pt>
                <c:pt idx="27169">
                  <c:v>3103.34</c:v>
                </c:pt>
                <c:pt idx="27170">
                  <c:v>3103.36</c:v>
                </c:pt>
                <c:pt idx="27171">
                  <c:v>3103.38</c:v>
                </c:pt>
                <c:pt idx="27172">
                  <c:v>3103.4</c:v>
                </c:pt>
                <c:pt idx="27173">
                  <c:v>3103.42</c:v>
                </c:pt>
                <c:pt idx="27174">
                  <c:v>3103.44</c:v>
                </c:pt>
                <c:pt idx="27175">
                  <c:v>3103.46</c:v>
                </c:pt>
                <c:pt idx="27176">
                  <c:v>3103.48</c:v>
                </c:pt>
                <c:pt idx="27177">
                  <c:v>3103.5</c:v>
                </c:pt>
                <c:pt idx="27178">
                  <c:v>3103.52</c:v>
                </c:pt>
                <c:pt idx="27179">
                  <c:v>3103.54</c:v>
                </c:pt>
                <c:pt idx="27180">
                  <c:v>3103.56</c:v>
                </c:pt>
                <c:pt idx="27181">
                  <c:v>3103.58</c:v>
                </c:pt>
                <c:pt idx="27182">
                  <c:v>3103.6</c:v>
                </c:pt>
                <c:pt idx="27183">
                  <c:v>3103.62</c:v>
                </c:pt>
                <c:pt idx="27184">
                  <c:v>3103.64</c:v>
                </c:pt>
                <c:pt idx="27185">
                  <c:v>3103.66</c:v>
                </c:pt>
                <c:pt idx="27186">
                  <c:v>3103.68</c:v>
                </c:pt>
                <c:pt idx="27187">
                  <c:v>3103.7</c:v>
                </c:pt>
                <c:pt idx="27188">
                  <c:v>3103.72</c:v>
                </c:pt>
                <c:pt idx="27189">
                  <c:v>3103.74</c:v>
                </c:pt>
                <c:pt idx="27190">
                  <c:v>3103.7599999999998</c:v>
                </c:pt>
                <c:pt idx="27191">
                  <c:v>3103.7799999999997</c:v>
                </c:pt>
                <c:pt idx="27192">
                  <c:v>3103.8</c:v>
                </c:pt>
                <c:pt idx="27193">
                  <c:v>3103.82</c:v>
                </c:pt>
                <c:pt idx="27194">
                  <c:v>3103.84</c:v>
                </c:pt>
                <c:pt idx="27195">
                  <c:v>3103.86</c:v>
                </c:pt>
                <c:pt idx="27196">
                  <c:v>3103.88</c:v>
                </c:pt>
                <c:pt idx="27197">
                  <c:v>3103.9</c:v>
                </c:pt>
                <c:pt idx="27198">
                  <c:v>3103.92</c:v>
                </c:pt>
                <c:pt idx="27199">
                  <c:v>3103.94</c:v>
                </c:pt>
                <c:pt idx="27200">
                  <c:v>3103.96</c:v>
                </c:pt>
                <c:pt idx="27201">
                  <c:v>3103.98</c:v>
                </c:pt>
                <c:pt idx="27202">
                  <c:v>3104</c:v>
                </c:pt>
                <c:pt idx="27203">
                  <c:v>3104.02</c:v>
                </c:pt>
                <c:pt idx="27204">
                  <c:v>3104.04</c:v>
                </c:pt>
                <c:pt idx="27205">
                  <c:v>3104.06</c:v>
                </c:pt>
                <c:pt idx="27206">
                  <c:v>3104.08</c:v>
                </c:pt>
                <c:pt idx="27207">
                  <c:v>3104.1</c:v>
                </c:pt>
                <c:pt idx="27208">
                  <c:v>3104.12</c:v>
                </c:pt>
                <c:pt idx="27209">
                  <c:v>3104.14</c:v>
                </c:pt>
                <c:pt idx="27210">
                  <c:v>3104.16</c:v>
                </c:pt>
                <c:pt idx="27211">
                  <c:v>3104.18</c:v>
                </c:pt>
                <c:pt idx="27212">
                  <c:v>3104.2</c:v>
                </c:pt>
                <c:pt idx="27213">
                  <c:v>3104.22</c:v>
                </c:pt>
                <c:pt idx="27214">
                  <c:v>3104.24</c:v>
                </c:pt>
                <c:pt idx="27215">
                  <c:v>3104.2599999999998</c:v>
                </c:pt>
                <c:pt idx="27216">
                  <c:v>3104.2799999999997</c:v>
                </c:pt>
                <c:pt idx="27217">
                  <c:v>3104.3</c:v>
                </c:pt>
                <c:pt idx="27218">
                  <c:v>3104.32</c:v>
                </c:pt>
                <c:pt idx="27219">
                  <c:v>3104.34</c:v>
                </c:pt>
                <c:pt idx="27220">
                  <c:v>3104.36</c:v>
                </c:pt>
                <c:pt idx="27221">
                  <c:v>3104.38</c:v>
                </c:pt>
                <c:pt idx="27222">
                  <c:v>3104.4</c:v>
                </c:pt>
                <c:pt idx="27223">
                  <c:v>3104.42</c:v>
                </c:pt>
                <c:pt idx="27224">
                  <c:v>3104.44</c:v>
                </c:pt>
                <c:pt idx="27225">
                  <c:v>3104.46</c:v>
                </c:pt>
                <c:pt idx="27226">
                  <c:v>3104.48</c:v>
                </c:pt>
                <c:pt idx="27227">
                  <c:v>3104.5</c:v>
                </c:pt>
                <c:pt idx="27228">
                  <c:v>3104.52</c:v>
                </c:pt>
                <c:pt idx="27229">
                  <c:v>3104.54</c:v>
                </c:pt>
                <c:pt idx="27230">
                  <c:v>3104.56</c:v>
                </c:pt>
                <c:pt idx="27231">
                  <c:v>3104.58</c:v>
                </c:pt>
                <c:pt idx="27232">
                  <c:v>3104.6</c:v>
                </c:pt>
                <c:pt idx="27233">
                  <c:v>3104.62</c:v>
                </c:pt>
                <c:pt idx="27234">
                  <c:v>3104.64</c:v>
                </c:pt>
                <c:pt idx="27235">
                  <c:v>3104.66</c:v>
                </c:pt>
                <c:pt idx="27236">
                  <c:v>3104.68</c:v>
                </c:pt>
                <c:pt idx="27237">
                  <c:v>3104.7</c:v>
                </c:pt>
                <c:pt idx="27238">
                  <c:v>3104.72</c:v>
                </c:pt>
                <c:pt idx="27239">
                  <c:v>3104.74</c:v>
                </c:pt>
                <c:pt idx="27240">
                  <c:v>3104.7599999999998</c:v>
                </c:pt>
                <c:pt idx="27241">
                  <c:v>3104.7799999999997</c:v>
                </c:pt>
                <c:pt idx="27242">
                  <c:v>3104.8</c:v>
                </c:pt>
                <c:pt idx="27243">
                  <c:v>3104.82</c:v>
                </c:pt>
                <c:pt idx="27244">
                  <c:v>3104.84</c:v>
                </c:pt>
                <c:pt idx="27245">
                  <c:v>3104.86</c:v>
                </c:pt>
                <c:pt idx="27246">
                  <c:v>3104.88</c:v>
                </c:pt>
                <c:pt idx="27247">
                  <c:v>3104.9</c:v>
                </c:pt>
                <c:pt idx="27248">
                  <c:v>3104.92</c:v>
                </c:pt>
                <c:pt idx="27249">
                  <c:v>3104.94</c:v>
                </c:pt>
                <c:pt idx="27250">
                  <c:v>3104.96</c:v>
                </c:pt>
                <c:pt idx="27251">
                  <c:v>3104.98</c:v>
                </c:pt>
                <c:pt idx="27252">
                  <c:v>3105</c:v>
                </c:pt>
                <c:pt idx="27253">
                  <c:v>3105.02</c:v>
                </c:pt>
                <c:pt idx="27254">
                  <c:v>3105.04</c:v>
                </c:pt>
                <c:pt idx="27255">
                  <c:v>3105.06</c:v>
                </c:pt>
                <c:pt idx="27256">
                  <c:v>3105.08</c:v>
                </c:pt>
                <c:pt idx="27257">
                  <c:v>3105.1</c:v>
                </c:pt>
                <c:pt idx="27258">
                  <c:v>3105.12</c:v>
                </c:pt>
                <c:pt idx="27259">
                  <c:v>3105.14</c:v>
                </c:pt>
                <c:pt idx="27260">
                  <c:v>3105.16</c:v>
                </c:pt>
                <c:pt idx="27261">
                  <c:v>3105.18</c:v>
                </c:pt>
                <c:pt idx="27262">
                  <c:v>3105.2</c:v>
                </c:pt>
                <c:pt idx="27263">
                  <c:v>3105.22</c:v>
                </c:pt>
                <c:pt idx="27264">
                  <c:v>3105.24</c:v>
                </c:pt>
                <c:pt idx="27265">
                  <c:v>3105.2599999999998</c:v>
                </c:pt>
                <c:pt idx="27266">
                  <c:v>3105.2799999999997</c:v>
                </c:pt>
                <c:pt idx="27267">
                  <c:v>3105.3</c:v>
                </c:pt>
                <c:pt idx="27268">
                  <c:v>3105.32</c:v>
                </c:pt>
                <c:pt idx="27269">
                  <c:v>3105.34</c:v>
                </c:pt>
                <c:pt idx="27270">
                  <c:v>3105.36</c:v>
                </c:pt>
                <c:pt idx="27271">
                  <c:v>3105.38</c:v>
                </c:pt>
                <c:pt idx="27272">
                  <c:v>3105.4</c:v>
                </c:pt>
                <c:pt idx="27273">
                  <c:v>3105.42</c:v>
                </c:pt>
                <c:pt idx="27274">
                  <c:v>3105.44</c:v>
                </c:pt>
                <c:pt idx="27275">
                  <c:v>3105.46</c:v>
                </c:pt>
                <c:pt idx="27276">
                  <c:v>3105.48</c:v>
                </c:pt>
                <c:pt idx="27277">
                  <c:v>3105.5</c:v>
                </c:pt>
                <c:pt idx="27278">
                  <c:v>3105.52</c:v>
                </c:pt>
                <c:pt idx="27279">
                  <c:v>3105.54</c:v>
                </c:pt>
                <c:pt idx="27280">
                  <c:v>3105.56</c:v>
                </c:pt>
                <c:pt idx="27281">
                  <c:v>3105.58</c:v>
                </c:pt>
                <c:pt idx="27282">
                  <c:v>3105.6</c:v>
                </c:pt>
                <c:pt idx="27283">
                  <c:v>3105.62</c:v>
                </c:pt>
                <c:pt idx="27284">
                  <c:v>3105.64</c:v>
                </c:pt>
                <c:pt idx="27285">
                  <c:v>3105.66</c:v>
                </c:pt>
                <c:pt idx="27286">
                  <c:v>3105.68</c:v>
                </c:pt>
                <c:pt idx="27287">
                  <c:v>3105.7</c:v>
                </c:pt>
                <c:pt idx="27288">
                  <c:v>3105.72</c:v>
                </c:pt>
                <c:pt idx="27289">
                  <c:v>3105.74</c:v>
                </c:pt>
                <c:pt idx="27290">
                  <c:v>3105.7599999999998</c:v>
                </c:pt>
                <c:pt idx="27291">
                  <c:v>3105.7799999999997</c:v>
                </c:pt>
                <c:pt idx="27292">
                  <c:v>3105.8</c:v>
                </c:pt>
                <c:pt idx="27293">
                  <c:v>3105.82</c:v>
                </c:pt>
                <c:pt idx="27294">
                  <c:v>3105.84</c:v>
                </c:pt>
                <c:pt idx="27295">
                  <c:v>3105.86</c:v>
                </c:pt>
                <c:pt idx="27296">
                  <c:v>3105.88</c:v>
                </c:pt>
                <c:pt idx="27297">
                  <c:v>3105.9</c:v>
                </c:pt>
                <c:pt idx="27298">
                  <c:v>3105.92</c:v>
                </c:pt>
                <c:pt idx="27299">
                  <c:v>3105.94</c:v>
                </c:pt>
                <c:pt idx="27300">
                  <c:v>3105.96</c:v>
                </c:pt>
                <c:pt idx="27301">
                  <c:v>3105.98</c:v>
                </c:pt>
                <c:pt idx="27302">
                  <c:v>3106</c:v>
                </c:pt>
                <c:pt idx="27303">
                  <c:v>3106.02</c:v>
                </c:pt>
                <c:pt idx="27304">
                  <c:v>3106.04</c:v>
                </c:pt>
                <c:pt idx="27305">
                  <c:v>3106.06</c:v>
                </c:pt>
                <c:pt idx="27306">
                  <c:v>3106.08</c:v>
                </c:pt>
                <c:pt idx="27307">
                  <c:v>3106.1</c:v>
                </c:pt>
                <c:pt idx="27308">
                  <c:v>3106.12</c:v>
                </c:pt>
                <c:pt idx="27309">
                  <c:v>3106.14</c:v>
                </c:pt>
                <c:pt idx="27310">
                  <c:v>3106.16</c:v>
                </c:pt>
                <c:pt idx="27311">
                  <c:v>3106.18</c:v>
                </c:pt>
                <c:pt idx="27312">
                  <c:v>3106.2</c:v>
                </c:pt>
                <c:pt idx="27313">
                  <c:v>3106.22</c:v>
                </c:pt>
                <c:pt idx="27314">
                  <c:v>3106.24</c:v>
                </c:pt>
                <c:pt idx="27315">
                  <c:v>3106.2599999999998</c:v>
                </c:pt>
                <c:pt idx="27316">
                  <c:v>3106.2799999999997</c:v>
                </c:pt>
                <c:pt idx="27317">
                  <c:v>3106.3</c:v>
                </c:pt>
                <c:pt idx="27318">
                  <c:v>3106.32</c:v>
                </c:pt>
                <c:pt idx="27319">
                  <c:v>3106.34</c:v>
                </c:pt>
                <c:pt idx="27320">
                  <c:v>3106.36</c:v>
                </c:pt>
                <c:pt idx="27321">
                  <c:v>3106.38</c:v>
                </c:pt>
                <c:pt idx="27322">
                  <c:v>3106.4</c:v>
                </c:pt>
                <c:pt idx="27323">
                  <c:v>3106.42</c:v>
                </c:pt>
                <c:pt idx="27324">
                  <c:v>3106.44</c:v>
                </c:pt>
                <c:pt idx="27325">
                  <c:v>3106.46</c:v>
                </c:pt>
                <c:pt idx="27326">
                  <c:v>3106.48</c:v>
                </c:pt>
                <c:pt idx="27327">
                  <c:v>3106.5</c:v>
                </c:pt>
                <c:pt idx="27328">
                  <c:v>3106.52</c:v>
                </c:pt>
                <c:pt idx="27329">
                  <c:v>3106.54</c:v>
                </c:pt>
                <c:pt idx="27330">
                  <c:v>3106.56</c:v>
                </c:pt>
                <c:pt idx="27331">
                  <c:v>3106.58</c:v>
                </c:pt>
                <c:pt idx="27332">
                  <c:v>3106.6</c:v>
                </c:pt>
                <c:pt idx="27333">
                  <c:v>3106.62</c:v>
                </c:pt>
                <c:pt idx="27334">
                  <c:v>3106.64</c:v>
                </c:pt>
                <c:pt idx="27335">
                  <c:v>3106.66</c:v>
                </c:pt>
                <c:pt idx="27336">
                  <c:v>3106.68</c:v>
                </c:pt>
                <c:pt idx="27337">
                  <c:v>3106.7</c:v>
                </c:pt>
                <c:pt idx="27338">
                  <c:v>3106.72</c:v>
                </c:pt>
                <c:pt idx="27339">
                  <c:v>3106.74</c:v>
                </c:pt>
                <c:pt idx="27340">
                  <c:v>3106.7599999999998</c:v>
                </c:pt>
                <c:pt idx="27341">
                  <c:v>3106.7799999999997</c:v>
                </c:pt>
                <c:pt idx="27342">
                  <c:v>3106.8</c:v>
                </c:pt>
                <c:pt idx="27343">
                  <c:v>3106.82</c:v>
                </c:pt>
                <c:pt idx="27344">
                  <c:v>3106.84</c:v>
                </c:pt>
                <c:pt idx="27345">
                  <c:v>3106.86</c:v>
                </c:pt>
                <c:pt idx="27346">
                  <c:v>3106.88</c:v>
                </c:pt>
                <c:pt idx="27347">
                  <c:v>3106.9</c:v>
                </c:pt>
                <c:pt idx="27348">
                  <c:v>3106.92</c:v>
                </c:pt>
                <c:pt idx="27349">
                  <c:v>3106.94</c:v>
                </c:pt>
                <c:pt idx="27350">
                  <c:v>3106.96</c:v>
                </c:pt>
                <c:pt idx="27351">
                  <c:v>3106.98</c:v>
                </c:pt>
                <c:pt idx="27352">
                  <c:v>3107</c:v>
                </c:pt>
                <c:pt idx="27353">
                  <c:v>3107.02</c:v>
                </c:pt>
                <c:pt idx="27354">
                  <c:v>3107.04</c:v>
                </c:pt>
                <c:pt idx="27355">
                  <c:v>3107.06</c:v>
                </c:pt>
                <c:pt idx="27356">
                  <c:v>3107.08</c:v>
                </c:pt>
                <c:pt idx="27357">
                  <c:v>3107.1</c:v>
                </c:pt>
                <c:pt idx="27358">
                  <c:v>3107.12</c:v>
                </c:pt>
                <c:pt idx="27359">
                  <c:v>3107.14</c:v>
                </c:pt>
                <c:pt idx="27360">
                  <c:v>3107.16</c:v>
                </c:pt>
                <c:pt idx="27361">
                  <c:v>3107.18</c:v>
                </c:pt>
                <c:pt idx="27362">
                  <c:v>3107.2</c:v>
                </c:pt>
                <c:pt idx="27363">
                  <c:v>3107.22</c:v>
                </c:pt>
                <c:pt idx="27364">
                  <c:v>3107.24</c:v>
                </c:pt>
                <c:pt idx="27365">
                  <c:v>3107.2599999999998</c:v>
                </c:pt>
                <c:pt idx="27366">
                  <c:v>3107.2799999999997</c:v>
                </c:pt>
                <c:pt idx="27367">
                  <c:v>3107.3</c:v>
                </c:pt>
                <c:pt idx="27368">
                  <c:v>3107.32</c:v>
                </c:pt>
                <c:pt idx="27369">
                  <c:v>3107.34</c:v>
                </c:pt>
                <c:pt idx="27370">
                  <c:v>3107.36</c:v>
                </c:pt>
                <c:pt idx="27371">
                  <c:v>3107.38</c:v>
                </c:pt>
                <c:pt idx="27372">
                  <c:v>3107.4</c:v>
                </c:pt>
                <c:pt idx="27373">
                  <c:v>3107.42</c:v>
                </c:pt>
                <c:pt idx="27374">
                  <c:v>3107.44</c:v>
                </c:pt>
                <c:pt idx="27375">
                  <c:v>3107.46</c:v>
                </c:pt>
                <c:pt idx="27376">
                  <c:v>3107.48</c:v>
                </c:pt>
                <c:pt idx="27377">
                  <c:v>3107.5</c:v>
                </c:pt>
                <c:pt idx="27378">
                  <c:v>3107.52</c:v>
                </c:pt>
                <c:pt idx="27379">
                  <c:v>3107.54</c:v>
                </c:pt>
                <c:pt idx="27380">
                  <c:v>3107.56</c:v>
                </c:pt>
                <c:pt idx="27381">
                  <c:v>3107.58</c:v>
                </c:pt>
                <c:pt idx="27382">
                  <c:v>3107.6</c:v>
                </c:pt>
                <c:pt idx="27383">
                  <c:v>3107.62</c:v>
                </c:pt>
                <c:pt idx="27384">
                  <c:v>3107.64</c:v>
                </c:pt>
                <c:pt idx="27385">
                  <c:v>3107.66</c:v>
                </c:pt>
                <c:pt idx="27386">
                  <c:v>3107.68</c:v>
                </c:pt>
                <c:pt idx="27387">
                  <c:v>3107.7</c:v>
                </c:pt>
                <c:pt idx="27388">
                  <c:v>3107.72</c:v>
                </c:pt>
                <c:pt idx="27389">
                  <c:v>3107.74</c:v>
                </c:pt>
                <c:pt idx="27390">
                  <c:v>3107.7599999999998</c:v>
                </c:pt>
                <c:pt idx="27391">
                  <c:v>3107.7799999999997</c:v>
                </c:pt>
                <c:pt idx="27392">
                  <c:v>3107.8</c:v>
                </c:pt>
                <c:pt idx="27393">
                  <c:v>3107.82</c:v>
                </c:pt>
                <c:pt idx="27394">
                  <c:v>3107.84</c:v>
                </c:pt>
                <c:pt idx="27395">
                  <c:v>3107.86</c:v>
                </c:pt>
                <c:pt idx="27396">
                  <c:v>3107.88</c:v>
                </c:pt>
                <c:pt idx="27397">
                  <c:v>3107.9</c:v>
                </c:pt>
                <c:pt idx="27398">
                  <c:v>3107.92</c:v>
                </c:pt>
                <c:pt idx="27399">
                  <c:v>3107.94</c:v>
                </c:pt>
                <c:pt idx="27400">
                  <c:v>3107.96</c:v>
                </c:pt>
                <c:pt idx="27401">
                  <c:v>3107.98</c:v>
                </c:pt>
                <c:pt idx="27402">
                  <c:v>3108</c:v>
                </c:pt>
                <c:pt idx="27403">
                  <c:v>3108.02</c:v>
                </c:pt>
                <c:pt idx="27404">
                  <c:v>3108.04</c:v>
                </c:pt>
                <c:pt idx="27405">
                  <c:v>3108.06</c:v>
                </c:pt>
                <c:pt idx="27406">
                  <c:v>3108.08</c:v>
                </c:pt>
                <c:pt idx="27407">
                  <c:v>3108.1</c:v>
                </c:pt>
                <c:pt idx="27408">
                  <c:v>3108.12</c:v>
                </c:pt>
                <c:pt idx="27409">
                  <c:v>3108.14</c:v>
                </c:pt>
                <c:pt idx="27410">
                  <c:v>3108.16</c:v>
                </c:pt>
                <c:pt idx="27411">
                  <c:v>3108.18</c:v>
                </c:pt>
                <c:pt idx="27412">
                  <c:v>3108.2</c:v>
                </c:pt>
                <c:pt idx="27413">
                  <c:v>3108.22</c:v>
                </c:pt>
                <c:pt idx="27414">
                  <c:v>3108.24</c:v>
                </c:pt>
                <c:pt idx="27415">
                  <c:v>3108.2599999999998</c:v>
                </c:pt>
                <c:pt idx="27416">
                  <c:v>3108.2799999999997</c:v>
                </c:pt>
                <c:pt idx="27417">
                  <c:v>3108.3</c:v>
                </c:pt>
                <c:pt idx="27418">
                  <c:v>3108.32</c:v>
                </c:pt>
                <c:pt idx="27419">
                  <c:v>3108.34</c:v>
                </c:pt>
                <c:pt idx="27420">
                  <c:v>3108.36</c:v>
                </c:pt>
                <c:pt idx="27421">
                  <c:v>3108.38</c:v>
                </c:pt>
                <c:pt idx="27422">
                  <c:v>3108.4</c:v>
                </c:pt>
                <c:pt idx="27423">
                  <c:v>3108.42</c:v>
                </c:pt>
                <c:pt idx="27424">
                  <c:v>3108.44</c:v>
                </c:pt>
                <c:pt idx="27425">
                  <c:v>3108.46</c:v>
                </c:pt>
                <c:pt idx="27426">
                  <c:v>3108.48</c:v>
                </c:pt>
                <c:pt idx="27427">
                  <c:v>3108.5</c:v>
                </c:pt>
                <c:pt idx="27428">
                  <c:v>3108.52</c:v>
                </c:pt>
                <c:pt idx="27429">
                  <c:v>3108.54</c:v>
                </c:pt>
                <c:pt idx="27430">
                  <c:v>3108.56</c:v>
                </c:pt>
                <c:pt idx="27431">
                  <c:v>3108.58</c:v>
                </c:pt>
                <c:pt idx="27432">
                  <c:v>3108.6</c:v>
                </c:pt>
                <c:pt idx="27433">
                  <c:v>3108.62</c:v>
                </c:pt>
                <c:pt idx="27434">
                  <c:v>3108.64</c:v>
                </c:pt>
                <c:pt idx="27435">
                  <c:v>3108.66</c:v>
                </c:pt>
                <c:pt idx="27436">
                  <c:v>3108.68</c:v>
                </c:pt>
                <c:pt idx="27437">
                  <c:v>3108.7</c:v>
                </c:pt>
                <c:pt idx="27438">
                  <c:v>3108.72</c:v>
                </c:pt>
                <c:pt idx="27439">
                  <c:v>3108.74</c:v>
                </c:pt>
                <c:pt idx="27440">
                  <c:v>3108.7599999999998</c:v>
                </c:pt>
                <c:pt idx="27441">
                  <c:v>3108.7799999999997</c:v>
                </c:pt>
                <c:pt idx="27442">
                  <c:v>3108.8</c:v>
                </c:pt>
                <c:pt idx="27443">
                  <c:v>3108.82</c:v>
                </c:pt>
                <c:pt idx="27444">
                  <c:v>3108.84</c:v>
                </c:pt>
                <c:pt idx="27445">
                  <c:v>3108.86</c:v>
                </c:pt>
                <c:pt idx="27446">
                  <c:v>3108.88</c:v>
                </c:pt>
                <c:pt idx="27447">
                  <c:v>3108.9</c:v>
                </c:pt>
                <c:pt idx="27448">
                  <c:v>3108.92</c:v>
                </c:pt>
                <c:pt idx="27449">
                  <c:v>3108.94</c:v>
                </c:pt>
                <c:pt idx="27450">
                  <c:v>3108.96</c:v>
                </c:pt>
                <c:pt idx="27451">
                  <c:v>3108.98</c:v>
                </c:pt>
                <c:pt idx="27452">
                  <c:v>3109</c:v>
                </c:pt>
                <c:pt idx="27453">
                  <c:v>3109.02</c:v>
                </c:pt>
                <c:pt idx="27454">
                  <c:v>3109.04</c:v>
                </c:pt>
                <c:pt idx="27455">
                  <c:v>3109.06</c:v>
                </c:pt>
                <c:pt idx="27456">
                  <c:v>3109.08</c:v>
                </c:pt>
                <c:pt idx="27457">
                  <c:v>3109.1</c:v>
                </c:pt>
                <c:pt idx="27458">
                  <c:v>3109.12</c:v>
                </c:pt>
                <c:pt idx="27459">
                  <c:v>3109.14</c:v>
                </c:pt>
                <c:pt idx="27460">
                  <c:v>3109.16</c:v>
                </c:pt>
                <c:pt idx="27461">
                  <c:v>3109.18</c:v>
                </c:pt>
                <c:pt idx="27462">
                  <c:v>3109.2</c:v>
                </c:pt>
                <c:pt idx="27463">
                  <c:v>3109.22</c:v>
                </c:pt>
                <c:pt idx="27464">
                  <c:v>3109.24</c:v>
                </c:pt>
                <c:pt idx="27465">
                  <c:v>3109.2599999999998</c:v>
                </c:pt>
                <c:pt idx="27466">
                  <c:v>3109.2799999999997</c:v>
                </c:pt>
                <c:pt idx="27467">
                  <c:v>3109.3</c:v>
                </c:pt>
                <c:pt idx="27468">
                  <c:v>3109.32</c:v>
                </c:pt>
                <c:pt idx="27469">
                  <c:v>3109.34</c:v>
                </c:pt>
                <c:pt idx="27470">
                  <c:v>3109.36</c:v>
                </c:pt>
                <c:pt idx="27471">
                  <c:v>3109.38</c:v>
                </c:pt>
                <c:pt idx="27472">
                  <c:v>3109.4</c:v>
                </c:pt>
                <c:pt idx="27473">
                  <c:v>3109.42</c:v>
                </c:pt>
                <c:pt idx="27474">
                  <c:v>3109.44</c:v>
                </c:pt>
                <c:pt idx="27475">
                  <c:v>3109.46</c:v>
                </c:pt>
                <c:pt idx="27476">
                  <c:v>3109.48</c:v>
                </c:pt>
                <c:pt idx="27477">
                  <c:v>3109.5</c:v>
                </c:pt>
                <c:pt idx="27478">
                  <c:v>3109.52</c:v>
                </c:pt>
                <c:pt idx="27479">
                  <c:v>3109.54</c:v>
                </c:pt>
                <c:pt idx="27480">
                  <c:v>3109.56</c:v>
                </c:pt>
                <c:pt idx="27481">
                  <c:v>3109.58</c:v>
                </c:pt>
                <c:pt idx="27482">
                  <c:v>3109.6</c:v>
                </c:pt>
                <c:pt idx="27483">
                  <c:v>3109.62</c:v>
                </c:pt>
                <c:pt idx="27484">
                  <c:v>3109.64</c:v>
                </c:pt>
                <c:pt idx="27485">
                  <c:v>3109.66</c:v>
                </c:pt>
                <c:pt idx="27486">
                  <c:v>3109.68</c:v>
                </c:pt>
                <c:pt idx="27487">
                  <c:v>3109.7</c:v>
                </c:pt>
                <c:pt idx="27488">
                  <c:v>3109.72</c:v>
                </c:pt>
                <c:pt idx="27489">
                  <c:v>3109.74</c:v>
                </c:pt>
                <c:pt idx="27490">
                  <c:v>3109.7599999999998</c:v>
                </c:pt>
                <c:pt idx="27491">
                  <c:v>3109.7799999999997</c:v>
                </c:pt>
                <c:pt idx="27492">
                  <c:v>3109.8</c:v>
                </c:pt>
                <c:pt idx="27493">
                  <c:v>3109.82</c:v>
                </c:pt>
                <c:pt idx="27494">
                  <c:v>3109.84</c:v>
                </c:pt>
                <c:pt idx="27495">
                  <c:v>3109.86</c:v>
                </c:pt>
                <c:pt idx="27496">
                  <c:v>3109.88</c:v>
                </c:pt>
                <c:pt idx="27497">
                  <c:v>3109.9</c:v>
                </c:pt>
                <c:pt idx="27498">
                  <c:v>3109.92</c:v>
                </c:pt>
                <c:pt idx="27499">
                  <c:v>3109.94</c:v>
                </c:pt>
                <c:pt idx="27500">
                  <c:v>3109.96</c:v>
                </c:pt>
                <c:pt idx="27501">
                  <c:v>3109.98</c:v>
                </c:pt>
                <c:pt idx="27502">
                  <c:v>3110</c:v>
                </c:pt>
                <c:pt idx="27503">
                  <c:v>3110.02</c:v>
                </c:pt>
                <c:pt idx="27504">
                  <c:v>3110.04</c:v>
                </c:pt>
                <c:pt idx="27505">
                  <c:v>3110.06</c:v>
                </c:pt>
                <c:pt idx="27506">
                  <c:v>3110.08</c:v>
                </c:pt>
                <c:pt idx="27507">
                  <c:v>3110.1</c:v>
                </c:pt>
                <c:pt idx="27508">
                  <c:v>3110.12</c:v>
                </c:pt>
                <c:pt idx="27509">
                  <c:v>3110.14</c:v>
                </c:pt>
                <c:pt idx="27510">
                  <c:v>3110.16</c:v>
                </c:pt>
                <c:pt idx="27511">
                  <c:v>3110.18</c:v>
                </c:pt>
                <c:pt idx="27512">
                  <c:v>3110.2</c:v>
                </c:pt>
                <c:pt idx="27513">
                  <c:v>3110.22</c:v>
                </c:pt>
                <c:pt idx="27514">
                  <c:v>3110.24</c:v>
                </c:pt>
                <c:pt idx="27515">
                  <c:v>3110.2599999999998</c:v>
                </c:pt>
                <c:pt idx="27516">
                  <c:v>3110.2799999999997</c:v>
                </c:pt>
                <c:pt idx="27517">
                  <c:v>3110.3</c:v>
                </c:pt>
                <c:pt idx="27518">
                  <c:v>3110.32</c:v>
                </c:pt>
                <c:pt idx="27519">
                  <c:v>3110.34</c:v>
                </c:pt>
                <c:pt idx="27520">
                  <c:v>3110.36</c:v>
                </c:pt>
                <c:pt idx="27521">
                  <c:v>3110.38</c:v>
                </c:pt>
                <c:pt idx="27522">
                  <c:v>3110.4</c:v>
                </c:pt>
                <c:pt idx="27523">
                  <c:v>3110.42</c:v>
                </c:pt>
                <c:pt idx="27524">
                  <c:v>3110.44</c:v>
                </c:pt>
                <c:pt idx="27525">
                  <c:v>3110.46</c:v>
                </c:pt>
                <c:pt idx="27526">
                  <c:v>3110.48</c:v>
                </c:pt>
                <c:pt idx="27527">
                  <c:v>3110.5</c:v>
                </c:pt>
                <c:pt idx="27528">
                  <c:v>3110.52</c:v>
                </c:pt>
                <c:pt idx="27529">
                  <c:v>3110.54</c:v>
                </c:pt>
                <c:pt idx="27530">
                  <c:v>3110.56</c:v>
                </c:pt>
                <c:pt idx="27531">
                  <c:v>3110.58</c:v>
                </c:pt>
                <c:pt idx="27532">
                  <c:v>3110.6</c:v>
                </c:pt>
                <c:pt idx="27533">
                  <c:v>3110.62</c:v>
                </c:pt>
                <c:pt idx="27534">
                  <c:v>3110.64</c:v>
                </c:pt>
                <c:pt idx="27535">
                  <c:v>3110.66</c:v>
                </c:pt>
                <c:pt idx="27536">
                  <c:v>3110.68</c:v>
                </c:pt>
                <c:pt idx="27537">
                  <c:v>3110.7</c:v>
                </c:pt>
                <c:pt idx="27538">
                  <c:v>3110.72</c:v>
                </c:pt>
                <c:pt idx="27539">
                  <c:v>3110.74</c:v>
                </c:pt>
                <c:pt idx="27540">
                  <c:v>3110.7599999999998</c:v>
                </c:pt>
                <c:pt idx="27541">
                  <c:v>3110.7799999999997</c:v>
                </c:pt>
                <c:pt idx="27542">
                  <c:v>3110.8</c:v>
                </c:pt>
                <c:pt idx="27543">
                  <c:v>3110.82</c:v>
                </c:pt>
                <c:pt idx="27544">
                  <c:v>3110.84</c:v>
                </c:pt>
                <c:pt idx="27545">
                  <c:v>3110.86</c:v>
                </c:pt>
                <c:pt idx="27546">
                  <c:v>3110.88</c:v>
                </c:pt>
                <c:pt idx="27547">
                  <c:v>3110.9</c:v>
                </c:pt>
                <c:pt idx="27548">
                  <c:v>3110.92</c:v>
                </c:pt>
                <c:pt idx="27549">
                  <c:v>3110.94</c:v>
                </c:pt>
                <c:pt idx="27550">
                  <c:v>3110.96</c:v>
                </c:pt>
                <c:pt idx="27551">
                  <c:v>3110.98</c:v>
                </c:pt>
                <c:pt idx="27552">
                  <c:v>3111</c:v>
                </c:pt>
                <c:pt idx="27553">
                  <c:v>3111.02</c:v>
                </c:pt>
                <c:pt idx="27554">
                  <c:v>3111.04</c:v>
                </c:pt>
                <c:pt idx="27555">
                  <c:v>3111.06</c:v>
                </c:pt>
                <c:pt idx="27556">
                  <c:v>3111.08</c:v>
                </c:pt>
                <c:pt idx="27557">
                  <c:v>3111.1</c:v>
                </c:pt>
                <c:pt idx="27558">
                  <c:v>3111.12</c:v>
                </c:pt>
                <c:pt idx="27559">
                  <c:v>3111.14</c:v>
                </c:pt>
                <c:pt idx="27560">
                  <c:v>3111.16</c:v>
                </c:pt>
                <c:pt idx="27561">
                  <c:v>3111.18</c:v>
                </c:pt>
                <c:pt idx="27562">
                  <c:v>3111.2</c:v>
                </c:pt>
                <c:pt idx="27563">
                  <c:v>3111.22</c:v>
                </c:pt>
                <c:pt idx="27564">
                  <c:v>3111.24</c:v>
                </c:pt>
                <c:pt idx="27565">
                  <c:v>3111.2599999999998</c:v>
                </c:pt>
                <c:pt idx="27566">
                  <c:v>3111.2799999999997</c:v>
                </c:pt>
                <c:pt idx="27567">
                  <c:v>3111.3</c:v>
                </c:pt>
                <c:pt idx="27568">
                  <c:v>3111.32</c:v>
                </c:pt>
                <c:pt idx="27569">
                  <c:v>3111.34</c:v>
                </c:pt>
                <c:pt idx="27570">
                  <c:v>3111.36</c:v>
                </c:pt>
                <c:pt idx="27571">
                  <c:v>3111.38</c:v>
                </c:pt>
                <c:pt idx="27572">
                  <c:v>3111.4</c:v>
                </c:pt>
                <c:pt idx="27573">
                  <c:v>3111.42</c:v>
                </c:pt>
                <c:pt idx="27574">
                  <c:v>3111.44</c:v>
                </c:pt>
                <c:pt idx="27575">
                  <c:v>3111.46</c:v>
                </c:pt>
                <c:pt idx="27576">
                  <c:v>3111.48</c:v>
                </c:pt>
                <c:pt idx="27577">
                  <c:v>3111.5</c:v>
                </c:pt>
                <c:pt idx="27578">
                  <c:v>3111.52</c:v>
                </c:pt>
                <c:pt idx="27579">
                  <c:v>3111.54</c:v>
                </c:pt>
                <c:pt idx="27580">
                  <c:v>3111.56</c:v>
                </c:pt>
                <c:pt idx="27581">
                  <c:v>3111.58</c:v>
                </c:pt>
                <c:pt idx="27582">
                  <c:v>3111.6</c:v>
                </c:pt>
                <c:pt idx="27583">
                  <c:v>3111.62</c:v>
                </c:pt>
                <c:pt idx="27584">
                  <c:v>3111.64</c:v>
                </c:pt>
                <c:pt idx="27585">
                  <c:v>3111.66</c:v>
                </c:pt>
                <c:pt idx="27586">
                  <c:v>3111.68</c:v>
                </c:pt>
                <c:pt idx="27587">
                  <c:v>3111.7</c:v>
                </c:pt>
                <c:pt idx="27588">
                  <c:v>3111.72</c:v>
                </c:pt>
                <c:pt idx="27589">
                  <c:v>3111.74</c:v>
                </c:pt>
                <c:pt idx="27590">
                  <c:v>3111.7599999999998</c:v>
                </c:pt>
                <c:pt idx="27591">
                  <c:v>3111.7799999999997</c:v>
                </c:pt>
                <c:pt idx="27592">
                  <c:v>3111.8</c:v>
                </c:pt>
                <c:pt idx="27593">
                  <c:v>3111.82</c:v>
                </c:pt>
                <c:pt idx="27594">
                  <c:v>3111.84</c:v>
                </c:pt>
                <c:pt idx="27595">
                  <c:v>3111.86</c:v>
                </c:pt>
                <c:pt idx="27596">
                  <c:v>3111.88</c:v>
                </c:pt>
                <c:pt idx="27597">
                  <c:v>3111.9</c:v>
                </c:pt>
                <c:pt idx="27598">
                  <c:v>3111.92</c:v>
                </c:pt>
                <c:pt idx="27599">
                  <c:v>3111.94</c:v>
                </c:pt>
                <c:pt idx="27600">
                  <c:v>3111.96</c:v>
                </c:pt>
                <c:pt idx="27601">
                  <c:v>3111.98</c:v>
                </c:pt>
                <c:pt idx="27602">
                  <c:v>3112</c:v>
                </c:pt>
                <c:pt idx="27603">
                  <c:v>3112.02</c:v>
                </c:pt>
                <c:pt idx="27604">
                  <c:v>3112.04</c:v>
                </c:pt>
                <c:pt idx="27605">
                  <c:v>3112.06</c:v>
                </c:pt>
                <c:pt idx="27606">
                  <c:v>3112.08</c:v>
                </c:pt>
                <c:pt idx="27607">
                  <c:v>3112.1</c:v>
                </c:pt>
                <c:pt idx="27608">
                  <c:v>3112.12</c:v>
                </c:pt>
                <c:pt idx="27609">
                  <c:v>3112.14</c:v>
                </c:pt>
                <c:pt idx="27610">
                  <c:v>3112.16</c:v>
                </c:pt>
                <c:pt idx="27611">
                  <c:v>3112.18</c:v>
                </c:pt>
                <c:pt idx="27612">
                  <c:v>3112.2</c:v>
                </c:pt>
                <c:pt idx="27613">
                  <c:v>3112.22</c:v>
                </c:pt>
                <c:pt idx="27614">
                  <c:v>3112.24</c:v>
                </c:pt>
                <c:pt idx="27615">
                  <c:v>3112.2599999999998</c:v>
                </c:pt>
                <c:pt idx="27616">
                  <c:v>3112.2799999999997</c:v>
                </c:pt>
                <c:pt idx="27617">
                  <c:v>3112.3</c:v>
                </c:pt>
                <c:pt idx="27618">
                  <c:v>3112.32</c:v>
                </c:pt>
                <c:pt idx="27619">
                  <c:v>3112.34</c:v>
                </c:pt>
                <c:pt idx="27620">
                  <c:v>3112.36</c:v>
                </c:pt>
                <c:pt idx="27621">
                  <c:v>3112.38</c:v>
                </c:pt>
                <c:pt idx="27622">
                  <c:v>3112.4</c:v>
                </c:pt>
                <c:pt idx="27623">
                  <c:v>3112.42</c:v>
                </c:pt>
                <c:pt idx="27624">
                  <c:v>3112.44</c:v>
                </c:pt>
                <c:pt idx="27625">
                  <c:v>3112.46</c:v>
                </c:pt>
                <c:pt idx="27626">
                  <c:v>3112.48</c:v>
                </c:pt>
                <c:pt idx="27627">
                  <c:v>3112.5</c:v>
                </c:pt>
                <c:pt idx="27628">
                  <c:v>3112.52</c:v>
                </c:pt>
                <c:pt idx="27629">
                  <c:v>3112.54</c:v>
                </c:pt>
                <c:pt idx="27630">
                  <c:v>3112.56</c:v>
                </c:pt>
                <c:pt idx="27631">
                  <c:v>3112.58</c:v>
                </c:pt>
                <c:pt idx="27632">
                  <c:v>3112.6</c:v>
                </c:pt>
                <c:pt idx="27633">
                  <c:v>3112.62</c:v>
                </c:pt>
                <c:pt idx="27634">
                  <c:v>3112.64</c:v>
                </c:pt>
                <c:pt idx="27635">
                  <c:v>3112.66</c:v>
                </c:pt>
                <c:pt idx="27636">
                  <c:v>3112.68</c:v>
                </c:pt>
                <c:pt idx="27637">
                  <c:v>3112.7</c:v>
                </c:pt>
                <c:pt idx="27638">
                  <c:v>3112.72</c:v>
                </c:pt>
                <c:pt idx="27639">
                  <c:v>3112.74</c:v>
                </c:pt>
                <c:pt idx="27640">
                  <c:v>3112.7599999999998</c:v>
                </c:pt>
                <c:pt idx="27641">
                  <c:v>3112.7799999999997</c:v>
                </c:pt>
                <c:pt idx="27642">
                  <c:v>3112.8</c:v>
                </c:pt>
                <c:pt idx="27643">
                  <c:v>3112.82</c:v>
                </c:pt>
                <c:pt idx="27644">
                  <c:v>3112.84</c:v>
                </c:pt>
                <c:pt idx="27645">
                  <c:v>3112.86</c:v>
                </c:pt>
                <c:pt idx="27646">
                  <c:v>3112.88</c:v>
                </c:pt>
                <c:pt idx="27647">
                  <c:v>3112.9</c:v>
                </c:pt>
                <c:pt idx="27648">
                  <c:v>3112.92</c:v>
                </c:pt>
                <c:pt idx="27649">
                  <c:v>3112.94</c:v>
                </c:pt>
                <c:pt idx="27650">
                  <c:v>3112.96</c:v>
                </c:pt>
                <c:pt idx="27651">
                  <c:v>3112.98</c:v>
                </c:pt>
                <c:pt idx="27652">
                  <c:v>3113</c:v>
                </c:pt>
                <c:pt idx="27653">
                  <c:v>3113.02</c:v>
                </c:pt>
                <c:pt idx="27654">
                  <c:v>3113.04</c:v>
                </c:pt>
                <c:pt idx="27655">
                  <c:v>3113.06</c:v>
                </c:pt>
                <c:pt idx="27656">
                  <c:v>3113.08</c:v>
                </c:pt>
                <c:pt idx="27657">
                  <c:v>3113.1</c:v>
                </c:pt>
                <c:pt idx="27658">
                  <c:v>3113.12</c:v>
                </c:pt>
                <c:pt idx="27659">
                  <c:v>3113.14</c:v>
                </c:pt>
                <c:pt idx="27660">
                  <c:v>3113.16</c:v>
                </c:pt>
                <c:pt idx="27661">
                  <c:v>3113.18</c:v>
                </c:pt>
                <c:pt idx="27662">
                  <c:v>3113.2</c:v>
                </c:pt>
                <c:pt idx="27663">
                  <c:v>3113.22</c:v>
                </c:pt>
                <c:pt idx="27664">
                  <c:v>3113.24</c:v>
                </c:pt>
                <c:pt idx="27665">
                  <c:v>3113.2599999999998</c:v>
                </c:pt>
                <c:pt idx="27666">
                  <c:v>3113.2799999999997</c:v>
                </c:pt>
                <c:pt idx="27667">
                  <c:v>3113.3</c:v>
                </c:pt>
                <c:pt idx="27668">
                  <c:v>3113.32</c:v>
                </c:pt>
                <c:pt idx="27669">
                  <c:v>3113.34</c:v>
                </c:pt>
                <c:pt idx="27670">
                  <c:v>3113.36</c:v>
                </c:pt>
                <c:pt idx="27671">
                  <c:v>3113.38</c:v>
                </c:pt>
                <c:pt idx="27672">
                  <c:v>3113.4</c:v>
                </c:pt>
                <c:pt idx="27673">
                  <c:v>3113.42</c:v>
                </c:pt>
                <c:pt idx="27674">
                  <c:v>3113.44</c:v>
                </c:pt>
                <c:pt idx="27675">
                  <c:v>3113.46</c:v>
                </c:pt>
                <c:pt idx="27676">
                  <c:v>3113.48</c:v>
                </c:pt>
                <c:pt idx="27677">
                  <c:v>3113.5</c:v>
                </c:pt>
                <c:pt idx="27678">
                  <c:v>3113.52</c:v>
                </c:pt>
                <c:pt idx="27679">
                  <c:v>3113.54</c:v>
                </c:pt>
                <c:pt idx="27680">
                  <c:v>3113.56</c:v>
                </c:pt>
                <c:pt idx="27681">
                  <c:v>3113.58</c:v>
                </c:pt>
                <c:pt idx="27682">
                  <c:v>3113.6</c:v>
                </c:pt>
                <c:pt idx="27683">
                  <c:v>3113.62</c:v>
                </c:pt>
                <c:pt idx="27684">
                  <c:v>3113.64</c:v>
                </c:pt>
                <c:pt idx="27685">
                  <c:v>3113.66</c:v>
                </c:pt>
                <c:pt idx="27686">
                  <c:v>3113.68</c:v>
                </c:pt>
                <c:pt idx="27687">
                  <c:v>3113.7</c:v>
                </c:pt>
                <c:pt idx="27688">
                  <c:v>3113.72</c:v>
                </c:pt>
                <c:pt idx="27689">
                  <c:v>3113.74</c:v>
                </c:pt>
                <c:pt idx="27690">
                  <c:v>3113.7599999999998</c:v>
                </c:pt>
                <c:pt idx="27691">
                  <c:v>3113.7799999999997</c:v>
                </c:pt>
                <c:pt idx="27692">
                  <c:v>3113.8</c:v>
                </c:pt>
                <c:pt idx="27693">
                  <c:v>3113.82</c:v>
                </c:pt>
                <c:pt idx="27694">
                  <c:v>3113.84</c:v>
                </c:pt>
                <c:pt idx="27695">
                  <c:v>3113.86</c:v>
                </c:pt>
                <c:pt idx="27696">
                  <c:v>3113.88</c:v>
                </c:pt>
                <c:pt idx="27697">
                  <c:v>3113.9</c:v>
                </c:pt>
                <c:pt idx="27698">
                  <c:v>3113.92</c:v>
                </c:pt>
                <c:pt idx="27699">
                  <c:v>3113.94</c:v>
                </c:pt>
                <c:pt idx="27700">
                  <c:v>3113.96</c:v>
                </c:pt>
                <c:pt idx="27701">
                  <c:v>3113.98</c:v>
                </c:pt>
                <c:pt idx="27702">
                  <c:v>3114</c:v>
                </c:pt>
                <c:pt idx="27703">
                  <c:v>3114.02</c:v>
                </c:pt>
                <c:pt idx="27704">
                  <c:v>3114.04</c:v>
                </c:pt>
                <c:pt idx="27705">
                  <c:v>3114.06</c:v>
                </c:pt>
                <c:pt idx="27706">
                  <c:v>3114.08</c:v>
                </c:pt>
                <c:pt idx="27707">
                  <c:v>3114.1</c:v>
                </c:pt>
                <c:pt idx="27708">
                  <c:v>3114.12</c:v>
                </c:pt>
                <c:pt idx="27709">
                  <c:v>3114.14</c:v>
                </c:pt>
                <c:pt idx="27710">
                  <c:v>3114.16</c:v>
                </c:pt>
                <c:pt idx="27711">
                  <c:v>3114.18</c:v>
                </c:pt>
                <c:pt idx="27712">
                  <c:v>3114.2</c:v>
                </c:pt>
                <c:pt idx="27713">
                  <c:v>3114.22</c:v>
                </c:pt>
                <c:pt idx="27714">
                  <c:v>3114.24</c:v>
                </c:pt>
                <c:pt idx="27715">
                  <c:v>3114.2599999999998</c:v>
                </c:pt>
                <c:pt idx="27716">
                  <c:v>3114.2799999999997</c:v>
                </c:pt>
                <c:pt idx="27717">
                  <c:v>3114.3</c:v>
                </c:pt>
                <c:pt idx="27718">
                  <c:v>3114.32</c:v>
                </c:pt>
                <c:pt idx="27719">
                  <c:v>3114.34</c:v>
                </c:pt>
                <c:pt idx="27720">
                  <c:v>3114.36</c:v>
                </c:pt>
                <c:pt idx="27721">
                  <c:v>3114.38</c:v>
                </c:pt>
                <c:pt idx="27722">
                  <c:v>3114.4</c:v>
                </c:pt>
                <c:pt idx="27723">
                  <c:v>3114.42</c:v>
                </c:pt>
                <c:pt idx="27724">
                  <c:v>3114.44</c:v>
                </c:pt>
                <c:pt idx="27725">
                  <c:v>3114.46</c:v>
                </c:pt>
                <c:pt idx="27726">
                  <c:v>3114.48</c:v>
                </c:pt>
                <c:pt idx="27727">
                  <c:v>3114.5</c:v>
                </c:pt>
                <c:pt idx="27728">
                  <c:v>3114.52</c:v>
                </c:pt>
                <c:pt idx="27729">
                  <c:v>3114.54</c:v>
                </c:pt>
                <c:pt idx="27730">
                  <c:v>3114.56</c:v>
                </c:pt>
                <c:pt idx="27731">
                  <c:v>3114.58</c:v>
                </c:pt>
                <c:pt idx="27732">
                  <c:v>3114.6</c:v>
                </c:pt>
                <c:pt idx="27733">
                  <c:v>3114.62</c:v>
                </c:pt>
                <c:pt idx="27734">
                  <c:v>3114.64</c:v>
                </c:pt>
                <c:pt idx="27735">
                  <c:v>3114.66</c:v>
                </c:pt>
                <c:pt idx="27736">
                  <c:v>3114.68</c:v>
                </c:pt>
                <c:pt idx="27737">
                  <c:v>3114.7</c:v>
                </c:pt>
                <c:pt idx="27738">
                  <c:v>3114.72</c:v>
                </c:pt>
                <c:pt idx="27739">
                  <c:v>3114.74</c:v>
                </c:pt>
                <c:pt idx="27740">
                  <c:v>3114.7599999999998</c:v>
                </c:pt>
                <c:pt idx="27741">
                  <c:v>3114.7799999999997</c:v>
                </c:pt>
                <c:pt idx="27742">
                  <c:v>3114.8</c:v>
                </c:pt>
                <c:pt idx="27743">
                  <c:v>3114.82</c:v>
                </c:pt>
                <c:pt idx="27744">
                  <c:v>3114.84</c:v>
                </c:pt>
                <c:pt idx="27745">
                  <c:v>3114.86</c:v>
                </c:pt>
                <c:pt idx="27746">
                  <c:v>3114.88</c:v>
                </c:pt>
                <c:pt idx="27747">
                  <c:v>3114.9</c:v>
                </c:pt>
                <c:pt idx="27748">
                  <c:v>3114.92</c:v>
                </c:pt>
                <c:pt idx="27749">
                  <c:v>3114.94</c:v>
                </c:pt>
                <c:pt idx="27750">
                  <c:v>3114.96</c:v>
                </c:pt>
                <c:pt idx="27751">
                  <c:v>3114.98</c:v>
                </c:pt>
                <c:pt idx="27752">
                  <c:v>3115</c:v>
                </c:pt>
                <c:pt idx="27753">
                  <c:v>3115.02</c:v>
                </c:pt>
                <c:pt idx="27754">
                  <c:v>3115.04</c:v>
                </c:pt>
                <c:pt idx="27755">
                  <c:v>3115.06</c:v>
                </c:pt>
                <c:pt idx="27756">
                  <c:v>3115.08</c:v>
                </c:pt>
                <c:pt idx="27757">
                  <c:v>3115.1</c:v>
                </c:pt>
                <c:pt idx="27758">
                  <c:v>3115.12</c:v>
                </c:pt>
                <c:pt idx="27759">
                  <c:v>3115.14</c:v>
                </c:pt>
                <c:pt idx="27760">
                  <c:v>3115.16</c:v>
                </c:pt>
                <c:pt idx="27761">
                  <c:v>3115.18</c:v>
                </c:pt>
                <c:pt idx="27762">
                  <c:v>3115.2</c:v>
                </c:pt>
                <c:pt idx="27763">
                  <c:v>3115.22</c:v>
                </c:pt>
                <c:pt idx="27764">
                  <c:v>3115.24</c:v>
                </c:pt>
                <c:pt idx="27765">
                  <c:v>3115.2599999999998</c:v>
                </c:pt>
                <c:pt idx="27766">
                  <c:v>3115.2799999999997</c:v>
                </c:pt>
                <c:pt idx="27767">
                  <c:v>3115.3</c:v>
                </c:pt>
                <c:pt idx="27768">
                  <c:v>3115.32</c:v>
                </c:pt>
                <c:pt idx="27769">
                  <c:v>3115.34</c:v>
                </c:pt>
                <c:pt idx="27770">
                  <c:v>3115.36</c:v>
                </c:pt>
                <c:pt idx="27771">
                  <c:v>3115.38</c:v>
                </c:pt>
                <c:pt idx="27772">
                  <c:v>3115.4</c:v>
                </c:pt>
                <c:pt idx="27773">
                  <c:v>3115.42</c:v>
                </c:pt>
                <c:pt idx="27774">
                  <c:v>3115.44</c:v>
                </c:pt>
                <c:pt idx="27775">
                  <c:v>3115.46</c:v>
                </c:pt>
                <c:pt idx="27776">
                  <c:v>3115.48</c:v>
                </c:pt>
                <c:pt idx="27777">
                  <c:v>3115.5</c:v>
                </c:pt>
                <c:pt idx="27778">
                  <c:v>3115.52</c:v>
                </c:pt>
                <c:pt idx="27779">
                  <c:v>3115.54</c:v>
                </c:pt>
                <c:pt idx="27780">
                  <c:v>3115.56</c:v>
                </c:pt>
                <c:pt idx="27781">
                  <c:v>3115.58</c:v>
                </c:pt>
                <c:pt idx="27782">
                  <c:v>3115.6</c:v>
                </c:pt>
                <c:pt idx="27783">
                  <c:v>3115.62</c:v>
                </c:pt>
                <c:pt idx="27784">
                  <c:v>3115.64</c:v>
                </c:pt>
                <c:pt idx="27785">
                  <c:v>3115.66</c:v>
                </c:pt>
                <c:pt idx="27786">
                  <c:v>3115.68</c:v>
                </c:pt>
                <c:pt idx="27787">
                  <c:v>3115.7</c:v>
                </c:pt>
                <c:pt idx="27788">
                  <c:v>3115.72</c:v>
                </c:pt>
                <c:pt idx="27789">
                  <c:v>3115.74</c:v>
                </c:pt>
                <c:pt idx="27790">
                  <c:v>3115.7599999999998</c:v>
                </c:pt>
                <c:pt idx="27791">
                  <c:v>3115.7799999999997</c:v>
                </c:pt>
                <c:pt idx="27792">
                  <c:v>3115.8</c:v>
                </c:pt>
                <c:pt idx="27793">
                  <c:v>3115.82</c:v>
                </c:pt>
                <c:pt idx="27794">
                  <c:v>3115.84</c:v>
                </c:pt>
                <c:pt idx="27795">
                  <c:v>3115.86</c:v>
                </c:pt>
                <c:pt idx="27796">
                  <c:v>3115.88</c:v>
                </c:pt>
                <c:pt idx="27797">
                  <c:v>3115.9</c:v>
                </c:pt>
                <c:pt idx="27798">
                  <c:v>3115.92</c:v>
                </c:pt>
                <c:pt idx="27799">
                  <c:v>3115.94</c:v>
                </c:pt>
                <c:pt idx="27800">
                  <c:v>3115.96</c:v>
                </c:pt>
                <c:pt idx="27801">
                  <c:v>3115.98</c:v>
                </c:pt>
                <c:pt idx="27802">
                  <c:v>3116</c:v>
                </c:pt>
                <c:pt idx="27803">
                  <c:v>3116.02</c:v>
                </c:pt>
                <c:pt idx="27804">
                  <c:v>3116.04</c:v>
                </c:pt>
                <c:pt idx="27805">
                  <c:v>3116.06</c:v>
                </c:pt>
                <c:pt idx="27806">
                  <c:v>3116.08</c:v>
                </c:pt>
                <c:pt idx="27807">
                  <c:v>3116.1</c:v>
                </c:pt>
                <c:pt idx="27808">
                  <c:v>3116.12</c:v>
                </c:pt>
                <c:pt idx="27809">
                  <c:v>3116.14</c:v>
                </c:pt>
                <c:pt idx="27810">
                  <c:v>3116.16</c:v>
                </c:pt>
                <c:pt idx="27811">
                  <c:v>3116.18</c:v>
                </c:pt>
                <c:pt idx="27812">
                  <c:v>3116.2</c:v>
                </c:pt>
                <c:pt idx="27813">
                  <c:v>3116.22</c:v>
                </c:pt>
                <c:pt idx="27814">
                  <c:v>3116.24</c:v>
                </c:pt>
                <c:pt idx="27815">
                  <c:v>3116.2599999999998</c:v>
                </c:pt>
                <c:pt idx="27816">
                  <c:v>3116.2799999999997</c:v>
                </c:pt>
                <c:pt idx="27817">
                  <c:v>3116.3</c:v>
                </c:pt>
                <c:pt idx="27818">
                  <c:v>3116.32</c:v>
                </c:pt>
                <c:pt idx="27819">
                  <c:v>3116.34</c:v>
                </c:pt>
                <c:pt idx="27820">
                  <c:v>3116.36</c:v>
                </c:pt>
                <c:pt idx="27821">
                  <c:v>3116.38</c:v>
                </c:pt>
                <c:pt idx="27822">
                  <c:v>3116.4</c:v>
                </c:pt>
                <c:pt idx="27823">
                  <c:v>3116.42</c:v>
                </c:pt>
                <c:pt idx="27824">
                  <c:v>3116.44</c:v>
                </c:pt>
                <c:pt idx="27825">
                  <c:v>3116.46</c:v>
                </c:pt>
                <c:pt idx="27826">
                  <c:v>3116.48</c:v>
                </c:pt>
                <c:pt idx="27827">
                  <c:v>3116.5</c:v>
                </c:pt>
                <c:pt idx="27828">
                  <c:v>3116.52</c:v>
                </c:pt>
                <c:pt idx="27829">
                  <c:v>3116.54</c:v>
                </c:pt>
                <c:pt idx="27830">
                  <c:v>3116.56</c:v>
                </c:pt>
                <c:pt idx="27831">
                  <c:v>3116.58</c:v>
                </c:pt>
                <c:pt idx="27832">
                  <c:v>3116.6</c:v>
                </c:pt>
                <c:pt idx="27833">
                  <c:v>3116.62</c:v>
                </c:pt>
                <c:pt idx="27834">
                  <c:v>3116.64</c:v>
                </c:pt>
                <c:pt idx="27835">
                  <c:v>3116.66</c:v>
                </c:pt>
                <c:pt idx="27836">
                  <c:v>3116.68</c:v>
                </c:pt>
                <c:pt idx="27837">
                  <c:v>3116.7</c:v>
                </c:pt>
                <c:pt idx="27838">
                  <c:v>3116.72</c:v>
                </c:pt>
                <c:pt idx="27839">
                  <c:v>3116.74</c:v>
                </c:pt>
                <c:pt idx="27840">
                  <c:v>3116.7599999999998</c:v>
                </c:pt>
                <c:pt idx="27841">
                  <c:v>3116.7799999999997</c:v>
                </c:pt>
                <c:pt idx="27842">
                  <c:v>3116.8</c:v>
                </c:pt>
                <c:pt idx="27843">
                  <c:v>3116.82</c:v>
                </c:pt>
                <c:pt idx="27844">
                  <c:v>3116.84</c:v>
                </c:pt>
                <c:pt idx="27845">
                  <c:v>3116.86</c:v>
                </c:pt>
                <c:pt idx="27846">
                  <c:v>3116.88</c:v>
                </c:pt>
                <c:pt idx="27847">
                  <c:v>3116.9</c:v>
                </c:pt>
                <c:pt idx="27848">
                  <c:v>3116.92</c:v>
                </c:pt>
                <c:pt idx="27849">
                  <c:v>3116.94</c:v>
                </c:pt>
                <c:pt idx="27850">
                  <c:v>3116.96</c:v>
                </c:pt>
                <c:pt idx="27851">
                  <c:v>3116.98</c:v>
                </c:pt>
                <c:pt idx="27852">
                  <c:v>3117</c:v>
                </c:pt>
                <c:pt idx="27853">
                  <c:v>3117.02</c:v>
                </c:pt>
                <c:pt idx="27854">
                  <c:v>3117.04</c:v>
                </c:pt>
                <c:pt idx="27855">
                  <c:v>3117.06</c:v>
                </c:pt>
                <c:pt idx="27856">
                  <c:v>3117.08</c:v>
                </c:pt>
                <c:pt idx="27857">
                  <c:v>3117.1</c:v>
                </c:pt>
                <c:pt idx="27858">
                  <c:v>3117.12</c:v>
                </c:pt>
                <c:pt idx="27859">
                  <c:v>3117.14</c:v>
                </c:pt>
                <c:pt idx="27860">
                  <c:v>3117.16</c:v>
                </c:pt>
                <c:pt idx="27861">
                  <c:v>3117.18</c:v>
                </c:pt>
                <c:pt idx="27862">
                  <c:v>3117.2</c:v>
                </c:pt>
                <c:pt idx="27863">
                  <c:v>3117.22</c:v>
                </c:pt>
                <c:pt idx="27864">
                  <c:v>3117.24</c:v>
                </c:pt>
                <c:pt idx="27865">
                  <c:v>3117.2599999999998</c:v>
                </c:pt>
                <c:pt idx="27866">
                  <c:v>3117.2799999999997</c:v>
                </c:pt>
                <c:pt idx="27867">
                  <c:v>3117.3</c:v>
                </c:pt>
                <c:pt idx="27868">
                  <c:v>3117.32</c:v>
                </c:pt>
                <c:pt idx="27869">
                  <c:v>3117.34</c:v>
                </c:pt>
                <c:pt idx="27870">
                  <c:v>3117.36</c:v>
                </c:pt>
                <c:pt idx="27871">
                  <c:v>3117.38</c:v>
                </c:pt>
                <c:pt idx="27872">
                  <c:v>3117.4</c:v>
                </c:pt>
                <c:pt idx="27873">
                  <c:v>3117.42</c:v>
                </c:pt>
                <c:pt idx="27874">
                  <c:v>3117.44</c:v>
                </c:pt>
                <c:pt idx="27875">
                  <c:v>3117.46</c:v>
                </c:pt>
                <c:pt idx="27876">
                  <c:v>3117.48</c:v>
                </c:pt>
                <c:pt idx="27877">
                  <c:v>3117.5</c:v>
                </c:pt>
                <c:pt idx="27878">
                  <c:v>3117.52</c:v>
                </c:pt>
                <c:pt idx="27879">
                  <c:v>3117.54</c:v>
                </c:pt>
                <c:pt idx="27880">
                  <c:v>3117.56</c:v>
                </c:pt>
                <c:pt idx="27881">
                  <c:v>3117.58</c:v>
                </c:pt>
                <c:pt idx="27882">
                  <c:v>3117.6</c:v>
                </c:pt>
                <c:pt idx="27883">
                  <c:v>3117.62</c:v>
                </c:pt>
                <c:pt idx="27884">
                  <c:v>3117.64</c:v>
                </c:pt>
                <c:pt idx="27885">
                  <c:v>3117.66</c:v>
                </c:pt>
                <c:pt idx="27886">
                  <c:v>3117.68</c:v>
                </c:pt>
                <c:pt idx="27887">
                  <c:v>3117.7</c:v>
                </c:pt>
                <c:pt idx="27888">
                  <c:v>3117.72</c:v>
                </c:pt>
                <c:pt idx="27889">
                  <c:v>3117.74</c:v>
                </c:pt>
                <c:pt idx="27890">
                  <c:v>3117.7599999999998</c:v>
                </c:pt>
                <c:pt idx="27891">
                  <c:v>3117.7799999999997</c:v>
                </c:pt>
                <c:pt idx="27892">
                  <c:v>3117.8</c:v>
                </c:pt>
                <c:pt idx="27893">
                  <c:v>3117.82</c:v>
                </c:pt>
                <c:pt idx="27894">
                  <c:v>3117.84</c:v>
                </c:pt>
                <c:pt idx="27895">
                  <c:v>3117.86</c:v>
                </c:pt>
                <c:pt idx="27896">
                  <c:v>3117.88</c:v>
                </c:pt>
                <c:pt idx="27897">
                  <c:v>3117.9</c:v>
                </c:pt>
                <c:pt idx="27898">
                  <c:v>3117.92</c:v>
                </c:pt>
                <c:pt idx="27899">
                  <c:v>3117.94</c:v>
                </c:pt>
                <c:pt idx="27900">
                  <c:v>3117.96</c:v>
                </c:pt>
                <c:pt idx="27901">
                  <c:v>3117.98</c:v>
                </c:pt>
                <c:pt idx="27902">
                  <c:v>3118</c:v>
                </c:pt>
                <c:pt idx="27903">
                  <c:v>3118.02</c:v>
                </c:pt>
                <c:pt idx="27904">
                  <c:v>3118.04</c:v>
                </c:pt>
                <c:pt idx="27905">
                  <c:v>3118.06</c:v>
                </c:pt>
                <c:pt idx="27906">
                  <c:v>3118.08</c:v>
                </c:pt>
                <c:pt idx="27907">
                  <c:v>3118.1</c:v>
                </c:pt>
                <c:pt idx="27908">
                  <c:v>3118.12</c:v>
                </c:pt>
                <c:pt idx="27909">
                  <c:v>3118.14</c:v>
                </c:pt>
                <c:pt idx="27910">
                  <c:v>3118.16</c:v>
                </c:pt>
                <c:pt idx="27911">
                  <c:v>3118.18</c:v>
                </c:pt>
                <c:pt idx="27912">
                  <c:v>3118.2</c:v>
                </c:pt>
                <c:pt idx="27913">
                  <c:v>3118.22</c:v>
                </c:pt>
                <c:pt idx="27914">
                  <c:v>3118.24</c:v>
                </c:pt>
                <c:pt idx="27915">
                  <c:v>3118.2599999999998</c:v>
                </c:pt>
                <c:pt idx="27916">
                  <c:v>3118.2799999999997</c:v>
                </c:pt>
                <c:pt idx="27917">
                  <c:v>3118.3</c:v>
                </c:pt>
                <c:pt idx="27918">
                  <c:v>3118.32</c:v>
                </c:pt>
                <c:pt idx="27919">
                  <c:v>3118.34</c:v>
                </c:pt>
                <c:pt idx="27920">
                  <c:v>3118.36</c:v>
                </c:pt>
                <c:pt idx="27921">
                  <c:v>3118.38</c:v>
                </c:pt>
                <c:pt idx="27922">
                  <c:v>3118.4</c:v>
                </c:pt>
                <c:pt idx="27923">
                  <c:v>3118.42</c:v>
                </c:pt>
                <c:pt idx="27924">
                  <c:v>3118.44</c:v>
                </c:pt>
                <c:pt idx="27925">
                  <c:v>3118.46</c:v>
                </c:pt>
                <c:pt idx="27926">
                  <c:v>3118.48</c:v>
                </c:pt>
                <c:pt idx="27927">
                  <c:v>3118.5</c:v>
                </c:pt>
                <c:pt idx="27928">
                  <c:v>3118.52</c:v>
                </c:pt>
                <c:pt idx="27929">
                  <c:v>3118.54</c:v>
                </c:pt>
                <c:pt idx="27930">
                  <c:v>3118.56</c:v>
                </c:pt>
                <c:pt idx="27931">
                  <c:v>3118.58</c:v>
                </c:pt>
                <c:pt idx="27932">
                  <c:v>3118.6</c:v>
                </c:pt>
                <c:pt idx="27933">
                  <c:v>3118.62</c:v>
                </c:pt>
                <c:pt idx="27934">
                  <c:v>3118.64</c:v>
                </c:pt>
                <c:pt idx="27935">
                  <c:v>3118.66</c:v>
                </c:pt>
                <c:pt idx="27936">
                  <c:v>3118.68</c:v>
                </c:pt>
                <c:pt idx="27937">
                  <c:v>3118.7</c:v>
                </c:pt>
                <c:pt idx="27938">
                  <c:v>3118.72</c:v>
                </c:pt>
                <c:pt idx="27939">
                  <c:v>3118.74</c:v>
                </c:pt>
                <c:pt idx="27940">
                  <c:v>3118.7599999999998</c:v>
                </c:pt>
                <c:pt idx="27941">
                  <c:v>3118.7799999999997</c:v>
                </c:pt>
                <c:pt idx="27942">
                  <c:v>3118.8</c:v>
                </c:pt>
                <c:pt idx="27943">
                  <c:v>3118.82</c:v>
                </c:pt>
                <c:pt idx="27944">
                  <c:v>3118.84</c:v>
                </c:pt>
                <c:pt idx="27945">
                  <c:v>3118.86</c:v>
                </c:pt>
                <c:pt idx="27946">
                  <c:v>3118.88</c:v>
                </c:pt>
                <c:pt idx="27947">
                  <c:v>3118.9</c:v>
                </c:pt>
                <c:pt idx="27948">
                  <c:v>3118.92</c:v>
                </c:pt>
                <c:pt idx="27949">
                  <c:v>3118.94</c:v>
                </c:pt>
                <c:pt idx="27950">
                  <c:v>3118.96</c:v>
                </c:pt>
                <c:pt idx="27951">
                  <c:v>3118.98</c:v>
                </c:pt>
                <c:pt idx="27952">
                  <c:v>3119</c:v>
                </c:pt>
                <c:pt idx="27953">
                  <c:v>3119.02</c:v>
                </c:pt>
                <c:pt idx="27954">
                  <c:v>3119.04</c:v>
                </c:pt>
                <c:pt idx="27955">
                  <c:v>3119.06</c:v>
                </c:pt>
                <c:pt idx="27956">
                  <c:v>3119.08</c:v>
                </c:pt>
                <c:pt idx="27957">
                  <c:v>3119.1</c:v>
                </c:pt>
                <c:pt idx="27958">
                  <c:v>3119.12</c:v>
                </c:pt>
                <c:pt idx="27959">
                  <c:v>3119.14</c:v>
                </c:pt>
                <c:pt idx="27960">
                  <c:v>3119.16</c:v>
                </c:pt>
                <c:pt idx="27961">
                  <c:v>3119.18</c:v>
                </c:pt>
                <c:pt idx="27962">
                  <c:v>3119.2</c:v>
                </c:pt>
                <c:pt idx="27963">
                  <c:v>3119.22</c:v>
                </c:pt>
                <c:pt idx="27964">
                  <c:v>3119.24</c:v>
                </c:pt>
                <c:pt idx="27965">
                  <c:v>3119.2599999999998</c:v>
                </c:pt>
                <c:pt idx="27966">
                  <c:v>3119.2799999999997</c:v>
                </c:pt>
                <c:pt idx="27967">
                  <c:v>3119.3</c:v>
                </c:pt>
                <c:pt idx="27968">
                  <c:v>3119.32</c:v>
                </c:pt>
                <c:pt idx="27969">
                  <c:v>3119.34</c:v>
                </c:pt>
                <c:pt idx="27970">
                  <c:v>3119.36</c:v>
                </c:pt>
                <c:pt idx="27971">
                  <c:v>3119.38</c:v>
                </c:pt>
                <c:pt idx="27972">
                  <c:v>3119.4</c:v>
                </c:pt>
                <c:pt idx="27973">
                  <c:v>3119.42</c:v>
                </c:pt>
                <c:pt idx="27974">
                  <c:v>3119.44</c:v>
                </c:pt>
                <c:pt idx="27975">
                  <c:v>3119.46</c:v>
                </c:pt>
                <c:pt idx="27976">
                  <c:v>3119.48</c:v>
                </c:pt>
                <c:pt idx="27977">
                  <c:v>3119.5</c:v>
                </c:pt>
                <c:pt idx="27978">
                  <c:v>3119.52</c:v>
                </c:pt>
                <c:pt idx="27979">
                  <c:v>3119.54</c:v>
                </c:pt>
                <c:pt idx="27980">
                  <c:v>3119.56</c:v>
                </c:pt>
                <c:pt idx="27981">
                  <c:v>3119.58</c:v>
                </c:pt>
                <c:pt idx="27982">
                  <c:v>3119.6</c:v>
                </c:pt>
                <c:pt idx="27983">
                  <c:v>3119.62</c:v>
                </c:pt>
                <c:pt idx="27984">
                  <c:v>3119.64</c:v>
                </c:pt>
                <c:pt idx="27985">
                  <c:v>3119.66</c:v>
                </c:pt>
                <c:pt idx="27986">
                  <c:v>3119.68</c:v>
                </c:pt>
                <c:pt idx="27987">
                  <c:v>3119.7</c:v>
                </c:pt>
                <c:pt idx="27988">
                  <c:v>3119.72</c:v>
                </c:pt>
                <c:pt idx="27989">
                  <c:v>3119.74</c:v>
                </c:pt>
                <c:pt idx="27990">
                  <c:v>3119.7599999999998</c:v>
                </c:pt>
                <c:pt idx="27991">
                  <c:v>3119.7799999999997</c:v>
                </c:pt>
                <c:pt idx="27992">
                  <c:v>3119.8</c:v>
                </c:pt>
                <c:pt idx="27993">
                  <c:v>3119.82</c:v>
                </c:pt>
                <c:pt idx="27994">
                  <c:v>3119.84</c:v>
                </c:pt>
                <c:pt idx="27995">
                  <c:v>3119.86</c:v>
                </c:pt>
                <c:pt idx="27996">
                  <c:v>3119.88</c:v>
                </c:pt>
                <c:pt idx="27997">
                  <c:v>3119.9</c:v>
                </c:pt>
                <c:pt idx="27998">
                  <c:v>3119.92</c:v>
                </c:pt>
                <c:pt idx="27999">
                  <c:v>3119.94</c:v>
                </c:pt>
                <c:pt idx="28000">
                  <c:v>3119.96</c:v>
                </c:pt>
                <c:pt idx="28001">
                  <c:v>3119.98</c:v>
                </c:pt>
                <c:pt idx="28002">
                  <c:v>3120</c:v>
                </c:pt>
                <c:pt idx="28003">
                  <c:v>3120.02</c:v>
                </c:pt>
                <c:pt idx="28004">
                  <c:v>3120.04</c:v>
                </c:pt>
                <c:pt idx="28005">
                  <c:v>3120.06</c:v>
                </c:pt>
                <c:pt idx="28006">
                  <c:v>3120.08</c:v>
                </c:pt>
                <c:pt idx="28007">
                  <c:v>3120.1</c:v>
                </c:pt>
                <c:pt idx="28008">
                  <c:v>3120.12</c:v>
                </c:pt>
                <c:pt idx="28009">
                  <c:v>3120.14</c:v>
                </c:pt>
                <c:pt idx="28010">
                  <c:v>3120.16</c:v>
                </c:pt>
                <c:pt idx="28011">
                  <c:v>3120.18</c:v>
                </c:pt>
                <c:pt idx="28012">
                  <c:v>3120.2</c:v>
                </c:pt>
                <c:pt idx="28013">
                  <c:v>3120.22</c:v>
                </c:pt>
                <c:pt idx="28014">
                  <c:v>3120.24</c:v>
                </c:pt>
                <c:pt idx="28015">
                  <c:v>3120.2599999999998</c:v>
                </c:pt>
                <c:pt idx="28016">
                  <c:v>3120.2799999999997</c:v>
                </c:pt>
                <c:pt idx="28017">
                  <c:v>3120.3</c:v>
                </c:pt>
                <c:pt idx="28018">
                  <c:v>3120.32</c:v>
                </c:pt>
                <c:pt idx="28019">
                  <c:v>3120.34</c:v>
                </c:pt>
                <c:pt idx="28020">
                  <c:v>3120.36</c:v>
                </c:pt>
                <c:pt idx="28021">
                  <c:v>3120.38</c:v>
                </c:pt>
                <c:pt idx="28022">
                  <c:v>3120.4</c:v>
                </c:pt>
                <c:pt idx="28023">
                  <c:v>3120.42</c:v>
                </c:pt>
                <c:pt idx="28024">
                  <c:v>3120.44</c:v>
                </c:pt>
                <c:pt idx="28025">
                  <c:v>3120.46</c:v>
                </c:pt>
                <c:pt idx="28026">
                  <c:v>3120.48</c:v>
                </c:pt>
                <c:pt idx="28027">
                  <c:v>3120.5</c:v>
                </c:pt>
                <c:pt idx="28028">
                  <c:v>3120.52</c:v>
                </c:pt>
                <c:pt idx="28029">
                  <c:v>3120.54</c:v>
                </c:pt>
                <c:pt idx="28030">
                  <c:v>3120.56</c:v>
                </c:pt>
                <c:pt idx="28031">
                  <c:v>3120.58</c:v>
                </c:pt>
                <c:pt idx="28032">
                  <c:v>3120.6</c:v>
                </c:pt>
                <c:pt idx="28033">
                  <c:v>3120.62</c:v>
                </c:pt>
                <c:pt idx="28034">
                  <c:v>3120.64</c:v>
                </c:pt>
                <c:pt idx="28035">
                  <c:v>3120.66</c:v>
                </c:pt>
                <c:pt idx="28036">
                  <c:v>3120.68</c:v>
                </c:pt>
                <c:pt idx="28037">
                  <c:v>3120.7</c:v>
                </c:pt>
                <c:pt idx="28038">
                  <c:v>3120.72</c:v>
                </c:pt>
                <c:pt idx="28039">
                  <c:v>3120.74</c:v>
                </c:pt>
                <c:pt idx="28040">
                  <c:v>3120.7599999999998</c:v>
                </c:pt>
                <c:pt idx="28041">
                  <c:v>3120.7799999999997</c:v>
                </c:pt>
                <c:pt idx="28042">
                  <c:v>3120.8</c:v>
                </c:pt>
                <c:pt idx="28043">
                  <c:v>3120.82</c:v>
                </c:pt>
                <c:pt idx="28044">
                  <c:v>3120.84</c:v>
                </c:pt>
                <c:pt idx="28045">
                  <c:v>3120.86</c:v>
                </c:pt>
                <c:pt idx="28046">
                  <c:v>3120.88</c:v>
                </c:pt>
                <c:pt idx="28047">
                  <c:v>3120.9</c:v>
                </c:pt>
                <c:pt idx="28048">
                  <c:v>3120.92</c:v>
                </c:pt>
                <c:pt idx="28049">
                  <c:v>3120.94</c:v>
                </c:pt>
                <c:pt idx="28050">
                  <c:v>3120.96</c:v>
                </c:pt>
                <c:pt idx="28051">
                  <c:v>3120.98</c:v>
                </c:pt>
                <c:pt idx="28052">
                  <c:v>3121</c:v>
                </c:pt>
                <c:pt idx="28053">
                  <c:v>3121.02</c:v>
                </c:pt>
                <c:pt idx="28054">
                  <c:v>3121.04</c:v>
                </c:pt>
                <c:pt idx="28055">
                  <c:v>3121.06</c:v>
                </c:pt>
                <c:pt idx="28056">
                  <c:v>3121.08</c:v>
                </c:pt>
                <c:pt idx="28057">
                  <c:v>3121.1</c:v>
                </c:pt>
                <c:pt idx="28058">
                  <c:v>3121.12</c:v>
                </c:pt>
                <c:pt idx="28059">
                  <c:v>3121.14</c:v>
                </c:pt>
                <c:pt idx="28060">
                  <c:v>3121.16</c:v>
                </c:pt>
                <c:pt idx="28061">
                  <c:v>3121.18</c:v>
                </c:pt>
                <c:pt idx="28062">
                  <c:v>3121.2</c:v>
                </c:pt>
                <c:pt idx="28063">
                  <c:v>3121.22</c:v>
                </c:pt>
                <c:pt idx="28064">
                  <c:v>3121.24</c:v>
                </c:pt>
                <c:pt idx="28065">
                  <c:v>3121.2599999999998</c:v>
                </c:pt>
                <c:pt idx="28066">
                  <c:v>3121.2799999999997</c:v>
                </c:pt>
                <c:pt idx="28067">
                  <c:v>3121.3</c:v>
                </c:pt>
                <c:pt idx="28068">
                  <c:v>3121.32</c:v>
                </c:pt>
                <c:pt idx="28069">
                  <c:v>3121.34</c:v>
                </c:pt>
                <c:pt idx="28070">
                  <c:v>3121.36</c:v>
                </c:pt>
                <c:pt idx="28071">
                  <c:v>3121.38</c:v>
                </c:pt>
                <c:pt idx="28072">
                  <c:v>3121.4</c:v>
                </c:pt>
                <c:pt idx="28073">
                  <c:v>3121.42</c:v>
                </c:pt>
                <c:pt idx="28074">
                  <c:v>3121.44</c:v>
                </c:pt>
                <c:pt idx="28075">
                  <c:v>3121.46</c:v>
                </c:pt>
                <c:pt idx="28076">
                  <c:v>3121.48</c:v>
                </c:pt>
                <c:pt idx="28077">
                  <c:v>3121.5</c:v>
                </c:pt>
                <c:pt idx="28078">
                  <c:v>3121.52</c:v>
                </c:pt>
                <c:pt idx="28079">
                  <c:v>3121.54</c:v>
                </c:pt>
                <c:pt idx="28080">
                  <c:v>3121.56</c:v>
                </c:pt>
                <c:pt idx="28081">
                  <c:v>3121.58</c:v>
                </c:pt>
                <c:pt idx="28082">
                  <c:v>3121.6</c:v>
                </c:pt>
                <c:pt idx="28083">
                  <c:v>3121.62</c:v>
                </c:pt>
                <c:pt idx="28084">
                  <c:v>3121.64</c:v>
                </c:pt>
                <c:pt idx="28085">
                  <c:v>3121.66</c:v>
                </c:pt>
                <c:pt idx="28086">
                  <c:v>3121.68</c:v>
                </c:pt>
                <c:pt idx="28087">
                  <c:v>3121.7</c:v>
                </c:pt>
                <c:pt idx="28088">
                  <c:v>3121.72</c:v>
                </c:pt>
                <c:pt idx="28089">
                  <c:v>3121.74</c:v>
                </c:pt>
                <c:pt idx="28090">
                  <c:v>3121.7599999999998</c:v>
                </c:pt>
                <c:pt idx="28091">
                  <c:v>3121.7799999999997</c:v>
                </c:pt>
                <c:pt idx="28092">
                  <c:v>3121.8</c:v>
                </c:pt>
                <c:pt idx="28093">
                  <c:v>3121.82</c:v>
                </c:pt>
                <c:pt idx="28094">
                  <c:v>3121.84</c:v>
                </c:pt>
                <c:pt idx="28095">
                  <c:v>3121.86</c:v>
                </c:pt>
                <c:pt idx="28096">
                  <c:v>3121.88</c:v>
                </c:pt>
                <c:pt idx="28097">
                  <c:v>3121.9</c:v>
                </c:pt>
                <c:pt idx="28098">
                  <c:v>3121.92</c:v>
                </c:pt>
                <c:pt idx="28099">
                  <c:v>3121.94</c:v>
                </c:pt>
                <c:pt idx="28100">
                  <c:v>3121.96</c:v>
                </c:pt>
                <c:pt idx="28101">
                  <c:v>3121.98</c:v>
                </c:pt>
                <c:pt idx="28102">
                  <c:v>3122</c:v>
                </c:pt>
                <c:pt idx="28103">
                  <c:v>3122.02</c:v>
                </c:pt>
                <c:pt idx="28104">
                  <c:v>3122.04</c:v>
                </c:pt>
                <c:pt idx="28105">
                  <c:v>3122.06</c:v>
                </c:pt>
                <c:pt idx="28106">
                  <c:v>3122.08</c:v>
                </c:pt>
                <c:pt idx="28107">
                  <c:v>3122.1</c:v>
                </c:pt>
                <c:pt idx="28108">
                  <c:v>3122.12</c:v>
                </c:pt>
                <c:pt idx="28109">
                  <c:v>3122.14</c:v>
                </c:pt>
                <c:pt idx="28110">
                  <c:v>3122.16</c:v>
                </c:pt>
                <c:pt idx="28111">
                  <c:v>3122.18</c:v>
                </c:pt>
                <c:pt idx="28112">
                  <c:v>3122.2</c:v>
                </c:pt>
                <c:pt idx="28113">
                  <c:v>3122.22</c:v>
                </c:pt>
                <c:pt idx="28114">
                  <c:v>3122.24</c:v>
                </c:pt>
                <c:pt idx="28115">
                  <c:v>3122.2599999999998</c:v>
                </c:pt>
                <c:pt idx="28116">
                  <c:v>3122.2799999999997</c:v>
                </c:pt>
                <c:pt idx="28117">
                  <c:v>3122.3</c:v>
                </c:pt>
                <c:pt idx="28118">
                  <c:v>3122.32</c:v>
                </c:pt>
                <c:pt idx="28119">
                  <c:v>3122.34</c:v>
                </c:pt>
                <c:pt idx="28120">
                  <c:v>3122.36</c:v>
                </c:pt>
                <c:pt idx="28121">
                  <c:v>3122.38</c:v>
                </c:pt>
                <c:pt idx="28122">
                  <c:v>3122.4</c:v>
                </c:pt>
                <c:pt idx="28123">
                  <c:v>3122.42</c:v>
                </c:pt>
                <c:pt idx="28124">
                  <c:v>3122.44</c:v>
                </c:pt>
                <c:pt idx="28125">
                  <c:v>3122.46</c:v>
                </c:pt>
                <c:pt idx="28126">
                  <c:v>3122.48</c:v>
                </c:pt>
                <c:pt idx="28127">
                  <c:v>3122.5</c:v>
                </c:pt>
                <c:pt idx="28128">
                  <c:v>3122.52</c:v>
                </c:pt>
                <c:pt idx="28129">
                  <c:v>3122.54</c:v>
                </c:pt>
                <c:pt idx="28130">
                  <c:v>3122.56</c:v>
                </c:pt>
                <c:pt idx="28131">
                  <c:v>3122.58</c:v>
                </c:pt>
                <c:pt idx="28132">
                  <c:v>3122.6</c:v>
                </c:pt>
                <c:pt idx="28133">
                  <c:v>3122.62</c:v>
                </c:pt>
                <c:pt idx="28134">
                  <c:v>3122.64</c:v>
                </c:pt>
                <c:pt idx="28135">
                  <c:v>3122.66</c:v>
                </c:pt>
                <c:pt idx="28136">
                  <c:v>3122.68</c:v>
                </c:pt>
                <c:pt idx="28137">
                  <c:v>3122.7</c:v>
                </c:pt>
                <c:pt idx="28138">
                  <c:v>3122.72</c:v>
                </c:pt>
                <c:pt idx="28139">
                  <c:v>3122.74</c:v>
                </c:pt>
                <c:pt idx="28140">
                  <c:v>3122.7599999999998</c:v>
                </c:pt>
                <c:pt idx="28141">
                  <c:v>3122.7799999999997</c:v>
                </c:pt>
                <c:pt idx="28142">
                  <c:v>3122.8</c:v>
                </c:pt>
                <c:pt idx="28143">
                  <c:v>3122.82</c:v>
                </c:pt>
                <c:pt idx="28144">
                  <c:v>3122.84</c:v>
                </c:pt>
                <c:pt idx="28145">
                  <c:v>3122.86</c:v>
                </c:pt>
                <c:pt idx="28146">
                  <c:v>3122.88</c:v>
                </c:pt>
                <c:pt idx="28147">
                  <c:v>3122.9</c:v>
                </c:pt>
                <c:pt idx="28148">
                  <c:v>3122.92</c:v>
                </c:pt>
                <c:pt idx="28149">
                  <c:v>3122.94</c:v>
                </c:pt>
                <c:pt idx="28150">
                  <c:v>3122.96</c:v>
                </c:pt>
                <c:pt idx="28151">
                  <c:v>3122.98</c:v>
                </c:pt>
                <c:pt idx="28152">
                  <c:v>3123</c:v>
                </c:pt>
                <c:pt idx="28153">
                  <c:v>3123.02</c:v>
                </c:pt>
                <c:pt idx="28154">
                  <c:v>3123.04</c:v>
                </c:pt>
                <c:pt idx="28155">
                  <c:v>3123.06</c:v>
                </c:pt>
                <c:pt idx="28156">
                  <c:v>3123.08</c:v>
                </c:pt>
                <c:pt idx="28157">
                  <c:v>3123.1</c:v>
                </c:pt>
                <c:pt idx="28158">
                  <c:v>3123.12</c:v>
                </c:pt>
                <c:pt idx="28159">
                  <c:v>3123.14</c:v>
                </c:pt>
                <c:pt idx="28160">
                  <c:v>3123.16</c:v>
                </c:pt>
                <c:pt idx="28161">
                  <c:v>3123.18</c:v>
                </c:pt>
                <c:pt idx="28162">
                  <c:v>3123.2</c:v>
                </c:pt>
                <c:pt idx="28163">
                  <c:v>3123.22</c:v>
                </c:pt>
                <c:pt idx="28164">
                  <c:v>3123.24</c:v>
                </c:pt>
                <c:pt idx="28165">
                  <c:v>3123.2599999999998</c:v>
                </c:pt>
                <c:pt idx="28166">
                  <c:v>3123.2799999999997</c:v>
                </c:pt>
                <c:pt idx="28167">
                  <c:v>3123.3</c:v>
                </c:pt>
                <c:pt idx="28168">
                  <c:v>3123.32</c:v>
                </c:pt>
                <c:pt idx="28169">
                  <c:v>3123.34</c:v>
                </c:pt>
                <c:pt idx="28170">
                  <c:v>3123.36</c:v>
                </c:pt>
                <c:pt idx="28171">
                  <c:v>3123.38</c:v>
                </c:pt>
                <c:pt idx="28172">
                  <c:v>3123.4</c:v>
                </c:pt>
                <c:pt idx="28173">
                  <c:v>3123.42</c:v>
                </c:pt>
                <c:pt idx="28174">
                  <c:v>3123.44</c:v>
                </c:pt>
                <c:pt idx="28175">
                  <c:v>3123.46</c:v>
                </c:pt>
                <c:pt idx="28176">
                  <c:v>3123.48</c:v>
                </c:pt>
                <c:pt idx="28177">
                  <c:v>3123.5</c:v>
                </c:pt>
                <c:pt idx="28178">
                  <c:v>3123.52</c:v>
                </c:pt>
                <c:pt idx="28179">
                  <c:v>3123.54</c:v>
                </c:pt>
                <c:pt idx="28180">
                  <c:v>3123.56</c:v>
                </c:pt>
                <c:pt idx="28181">
                  <c:v>3123.58</c:v>
                </c:pt>
                <c:pt idx="28182">
                  <c:v>3123.6</c:v>
                </c:pt>
                <c:pt idx="28183">
                  <c:v>3123.62</c:v>
                </c:pt>
                <c:pt idx="28184">
                  <c:v>3123.64</c:v>
                </c:pt>
                <c:pt idx="28185">
                  <c:v>3123.66</c:v>
                </c:pt>
                <c:pt idx="28186">
                  <c:v>3123.68</c:v>
                </c:pt>
                <c:pt idx="28187">
                  <c:v>3123.7</c:v>
                </c:pt>
                <c:pt idx="28188">
                  <c:v>3123.72</c:v>
                </c:pt>
                <c:pt idx="28189">
                  <c:v>3123.74</c:v>
                </c:pt>
                <c:pt idx="28190">
                  <c:v>3123.7599999999998</c:v>
                </c:pt>
                <c:pt idx="28191">
                  <c:v>3123.7799999999997</c:v>
                </c:pt>
                <c:pt idx="28192">
                  <c:v>3123.8</c:v>
                </c:pt>
                <c:pt idx="28193">
                  <c:v>3123.82</c:v>
                </c:pt>
                <c:pt idx="28194">
                  <c:v>3123.84</c:v>
                </c:pt>
                <c:pt idx="28195">
                  <c:v>3123.86</c:v>
                </c:pt>
                <c:pt idx="28196">
                  <c:v>3123.88</c:v>
                </c:pt>
                <c:pt idx="28197">
                  <c:v>3123.9</c:v>
                </c:pt>
                <c:pt idx="28198">
                  <c:v>3123.92</c:v>
                </c:pt>
                <c:pt idx="28199">
                  <c:v>3123.94</c:v>
                </c:pt>
                <c:pt idx="28200">
                  <c:v>3123.96</c:v>
                </c:pt>
                <c:pt idx="28201">
                  <c:v>3123.98</c:v>
                </c:pt>
                <c:pt idx="28202">
                  <c:v>3124</c:v>
                </c:pt>
                <c:pt idx="28203">
                  <c:v>3124.02</c:v>
                </c:pt>
                <c:pt idx="28204">
                  <c:v>3124.04</c:v>
                </c:pt>
                <c:pt idx="28205">
                  <c:v>3124.06</c:v>
                </c:pt>
                <c:pt idx="28206">
                  <c:v>3124.08</c:v>
                </c:pt>
                <c:pt idx="28207">
                  <c:v>3124.1</c:v>
                </c:pt>
                <c:pt idx="28208">
                  <c:v>3124.12</c:v>
                </c:pt>
                <c:pt idx="28209">
                  <c:v>3124.14</c:v>
                </c:pt>
                <c:pt idx="28210">
                  <c:v>3124.16</c:v>
                </c:pt>
                <c:pt idx="28211">
                  <c:v>3124.18</c:v>
                </c:pt>
                <c:pt idx="28212">
                  <c:v>3124.2</c:v>
                </c:pt>
                <c:pt idx="28213">
                  <c:v>3124.22</c:v>
                </c:pt>
                <c:pt idx="28214">
                  <c:v>3124.24</c:v>
                </c:pt>
                <c:pt idx="28215">
                  <c:v>3124.2599999999998</c:v>
                </c:pt>
                <c:pt idx="28216">
                  <c:v>3124.2799999999997</c:v>
                </c:pt>
                <c:pt idx="28217">
                  <c:v>3124.3</c:v>
                </c:pt>
                <c:pt idx="28218">
                  <c:v>3124.32</c:v>
                </c:pt>
                <c:pt idx="28219">
                  <c:v>3124.34</c:v>
                </c:pt>
                <c:pt idx="28220">
                  <c:v>3124.36</c:v>
                </c:pt>
                <c:pt idx="28221">
                  <c:v>3124.38</c:v>
                </c:pt>
                <c:pt idx="28222">
                  <c:v>3124.4</c:v>
                </c:pt>
                <c:pt idx="28223">
                  <c:v>3124.42</c:v>
                </c:pt>
                <c:pt idx="28224">
                  <c:v>3124.44</c:v>
                </c:pt>
                <c:pt idx="28225">
                  <c:v>3124.46</c:v>
                </c:pt>
                <c:pt idx="28226">
                  <c:v>3124.48</c:v>
                </c:pt>
                <c:pt idx="28227">
                  <c:v>3124.5</c:v>
                </c:pt>
                <c:pt idx="28228">
                  <c:v>3124.52</c:v>
                </c:pt>
                <c:pt idx="28229">
                  <c:v>3124.54</c:v>
                </c:pt>
                <c:pt idx="28230">
                  <c:v>3124.56</c:v>
                </c:pt>
                <c:pt idx="28231">
                  <c:v>3124.58</c:v>
                </c:pt>
                <c:pt idx="28232">
                  <c:v>3124.6</c:v>
                </c:pt>
                <c:pt idx="28233">
                  <c:v>3124.62</c:v>
                </c:pt>
                <c:pt idx="28234">
                  <c:v>3124.64</c:v>
                </c:pt>
                <c:pt idx="28235">
                  <c:v>3124.66</c:v>
                </c:pt>
                <c:pt idx="28236">
                  <c:v>3124.68</c:v>
                </c:pt>
                <c:pt idx="28237">
                  <c:v>3124.7</c:v>
                </c:pt>
                <c:pt idx="28238">
                  <c:v>3124.72</c:v>
                </c:pt>
                <c:pt idx="28239">
                  <c:v>3124.74</c:v>
                </c:pt>
                <c:pt idx="28240">
                  <c:v>3124.7599999999998</c:v>
                </c:pt>
                <c:pt idx="28241">
                  <c:v>3124.7799999999997</c:v>
                </c:pt>
                <c:pt idx="28242">
                  <c:v>3124.8</c:v>
                </c:pt>
                <c:pt idx="28243">
                  <c:v>3124.82</c:v>
                </c:pt>
                <c:pt idx="28244">
                  <c:v>3124.84</c:v>
                </c:pt>
                <c:pt idx="28245">
                  <c:v>3124.86</c:v>
                </c:pt>
                <c:pt idx="28246">
                  <c:v>3124.88</c:v>
                </c:pt>
                <c:pt idx="28247">
                  <c:v>3124.9</c:v>
                </c:pt>
                <c:pt idx="28248">
                  <c:v>3124.92</c:v>
                </c:pt>
                <c:pt idx="28249">
                  <c:v>3124.94</c:v>
                </c:pt>
                <c:pt idx="28250">
                  <c:v>3124.96</c:v>
                </c:pt>
                <c:pt idx="28251">
                  <c:v>3124.98</c:v>
                </c:pt>
                <c:pt idx="28252">
                  <c:v>3125</c:v>
                </c:pt>
                <c:pt idx="28253">
                  <c:v>3125.02</c:v>
                </c:pt>
                <c:pt idx="28254">
                  <c:v>3125.04</c:v>
                </c:pt>
                <c:pt idx="28255">
                  <c:v>3125.06</c:v>
                </c:pt>
                <c:pt idx="28256">
                  <c:v>3125.08</c:v>
                </c:pt>
                <c:pt idx="28257">
                  <c:v>3125.1</c:v>
                </c:pt>
                <c:pt idx="28258">
                  <c:v>3125.12</c:v>
                </c:pt>
                <c:pt idx="28259">
                  <c:v>3125.14</c:v>
                </c:pt>
                <c:pt idx="28260">
                  <c:v>3125.16</c:v>
                </c:pt>
                <c:pt idx="28261">
                  <c:v>3125.18</c:v>
                </c:pt>
                <c:pt idx="28262">
                  <c:v>3125.2</c:v>
                </c:pt>
                <c:pt idx="28263">
                  <c:v>3125.22</c:v>
                </c:pt>
                <c:pt idx="28264">
                  <c:v>3125.24</c:v>
                </c:pt>
                <c:pt idx="28265">
                  <c:v>3125.2599999999998</c:v>
                </c:pt>
                <c:pt idx="28266">
                  <c:v>3125.2799999999997</c:v>
                </c:pt>
                <c:pt idx="28267">
                  <c:v>3125.3</c:v>
                </c:pt>
                <c:pt idx="28268">
                  <c:v>3125.32</c:v>
                </c:pt>
                <c:pt idx="28269">
                  <c:v>3125.34</c:v>
                </c:pt>
                <c:pt idx="28270">
                  <c:v>3125.36</c:v>
                </c:pt>
                <c:pt idx="28271">
                  <c:v>3125.38</c:v>
                </c:pt>
                <c:pt idx="28272">
                  <c:v>3125.4</c:v>
                </c:pt>
                <c:pt idx="28273">
                  <c:v>3125.42</c:v>
                </c:pt>
                <c:pt idx="28274">
                  <c:v>3125.44</c:v>
                </c:pt>
                <c:pt idx="28275">
                  <c:v>3125.46</c:v>
                </c:pt>
                <c:pt idx="28276">
                  <c:v>3125.48</c:v>
                </c:pt>
                <c:pt idx="28277">
                  <c:v>3125.5</c:v>
                </c:pt>
                <c:pt idx="28278">
                  <c:v>3125.52</c:v>
                </c:pt>
                <c:pt idx="28279">
                  <c:v>3125.54</c:v>
                </c:pt>
                <c:pt idx="28280">
                  <c:v>3125.56</c:v>
                </c:pt>
                <c:pt idx="28281">
                  <c:v>3125.58</c:v>
                </c:pt>
                <c:pt idx="28282">
                  <c:v>3125.6</c:v>
                </c:pt>
                <c:pt idx="28283">
                  <c:v>3125.62</c:v>
                </c:pt>
                <c:pt idx="28284">
                  <c:v>3125.64</c:v>
                </c:pt>
                <c:pt idx="28285">
                  <c:v>3125.66</c:v>
                </c:pt>
                <c:pt idx="28286">
                  <c:v>3125.68</c:v>
                </c:pt>
                <c:pt idx="28287">
                  <c:v>3125.7</c:v>
                </c:pt>
                <c:pt idx="28288">
                  <c:v>3125.72</c:v>
                </c:pt>
                <c:pt idx="28289">
                  <c:v>3125.74</c:v>
                </c:pt>
                <c:pt idx="28290">
                  <c:v>3125.7599999999998</c:v>
                </c:pt>
                <c:pt idx="28291">
                  <c:v>3125.7799999999997</c:v>
                </c:pt>
                <c:pt idx="28292">
                  <c:v>3125.8</c:v>
                </c:pt>
                <c:pt idx="28293">
                  <c:v>3125.82</c:v>
                </c:pt>
                <c:pt idx="28294">
                  <c:v>3125.84</c:v>
                </c:pt>
                <c:pt idx="28295">
                  <c:v>3125.86</c:v>
                </c:pt>
                <c:pt idx="28296">
                  <c:v>3125.88</c:v>
                </c:pt>
                <c:pt idx="28297">
                  <c:v>3125.9</c:v>
                </c:pt>
                <c:pt idx="28298">
                  <c:v>3125.92</c:v>
                </c:pt>
                <c:pt idx="28299">
                  <c:v>3125.94</c:v>
                </c:pt>
                <c:pt idx="28300">
                  <c:v>3125.96</c:v>
                </c:pt>
                <c:pt idx="28301">
                  <c:v>3125.98</c:v>
                </c:pt>
                <c:pt idx="28302">
                  <c:v>3126</c:v>
                </c:pt>
                <c:pt idx="28303">
                  <c:v>3126.02</c:v>
                </c:pt>
                <c:pt idx="28304">
                  <c:v>3126.04</c:v>
                </c:pt>
                <c:pt idx="28305">
                  <c:v>3126.06</c:v>
                </c:pt>
                <c:pt idx="28306">
                  <c:v>3126.08</c:v>
                </c:pt>
                <c:pt idx="28307">
                  <c:v>3126.1</c:v>
                </c:pt>
                <c:pt idx="28308">
                  <c:v>3126.12</c:v>
                </c:pt>
                <c:pt idx="28309">
                  <c:v>3126.14</c:v>
                </c:pt>
                <c:pt idx="28310">
                  <c:v>3126.16</c:v>
                </c:pt>
                <c:pt idx="28311">
                  <c:v>3126.18</c:v>
                </c:pt>
                <c:pt idx="28312">
                  <c:v>3126.2</c:v>
                </c:pt>
                <c:pt idx="28313">
                  <c:v>3126.22</c:v>
                </c:pt>
                <c:pt idx="28314">
                  <c:v>3126.24</c:v>
                </c:pt>
                <c:pt idx="28315">
                  <c:v>3126.2599999999998</c:v>
                </c:pt>
                <c:pt idx="28316">
                  <c:v>3126.2799999999997</c:v>
                </c:pt>
                <c:pt idx="28317">
                  <c:v>3126.3</c:v>
                </c:pt>
                <c:pt idx="28318">
                  <c:v>3126.32</c:v>
                </c:pt>
                <c:pt idx="28319">
                  <c:v>3126.34</c:v>
                </c:pt>
                <c:pt idx="28320">
                  <c:v>3126.36</c:v>
                </c:pt>
                <c:pt idx="28321">
                  <c:v>3126.38</c:v>
                </c:pt>
                <c:pt idx="28322">
                  <c:v>3126.4</c:v>
                </c:pt>
                <c:pt idx="28323">
                  <c:v>3126.42</c:v>
                </c:pt>
                <c:pt idx="28324">
                  <c:v>3126.44</c:v>
                </c:pt>
                <c:pt idx="28325">
                  <c:v>3126.46</c:v>
                </c:pt>
                <c:pt idx="28326">
                  <c:v>3126.48</c:v>
                </c:pt>
                <c:pt idx="28327">
                  <c:v>3126.5</c:v>
                </c:pt>
                <c:pt idx="28328">
                  <c:v>3126.52</c:v>
                </c:pt>
                <c:pt idx="28329">
                  <c:v>3126.54</c:v>
                </c:pt>
                <c:pt idx="28330">
                  <c:v>3126.56</c:v>
                </c:pt>
                <c:pt idx="28331">
                  <c:v>3126.58</c:v>
                </c:pt>
                <c:pt idx="28332">
                  <c:v>3126.6</c:v>
                </c:pt>
                <c:pt idx="28333">
                  <c:v>3126.62</c:v>
                </c:pt>
                <c:pt idx="28334">
                  <c:v>3126.64</c:v>
                </c:pt>
                <c:pt idx="28335">
                  <c:v>3126.66</c:v>
                </c:pt>
                <c:pt idx="28336">
                  <c:v>3126.68</c:v>
                </c:pt>
                <c:pt idx="28337">
                  <c:v>3126.7</c:v>
                </c:pt>
                <c:pt idx="28338">
                  <c:v>3126.72</c:v>
                </c:pt>
                <c:pt idx="28339">
                  <c:v>3126.74</c:v>
                </c:pt>
                <c:pt idx="28340">
                  <c:v>3126.7599999999998</c:v>
                </c:pt>
                <c:pt idx="28341">
                  <c:v>3126.7799999999997</c:v>
                </c:pt>
                <c:pt idx="28342">
                  <c:v>3126.8</c:v>
                </c:pt>
                <c:pt idx="28343">
                  <c:v>3126.82</c:v>
                </c:pt>
                <c:pt idx="28344">
                  <c:v>3126.84</c:v>
                </c:pt>
                <c:pt idx="28345">
                  <c:v>3126.86</c:v>
                </c:pt>
                <c:pt idx="28346">
                  <c:v>3126.88</c:v>
                </c:pt>
                <c:pt idx="28347">
                  <c:v>3126.9</c:v>
                </c:pt>
                <c:pt idx="28348">
                  <c:v>3126.92</c:v>
                </c:pt>
                <c:pt idx="28349">
                  <c:v>3126.94</c:v>
                </c:pt>
                <c:pt idx="28350">
                  <c:v>3126.96</c:v>
                </c:pt>
                <c:pt idx="28351">
                  <c:v>3126.98</c:v>
                </c:pt>
                <c:pt idx="28352">
                  <c:v>3127</c:v>
                </c:pt>
                <c:pt idx="28353">
                  <c:v>3127.02</c:v>
                </c:pt>
                <c:pt idx="28354">
                  <c:v>3127.04</c:v>
                </c:pt>
                <c:pt idx="28355">
                  <c:v>3127.06</c:v>
                </c:pt>
                <c:pt idx="28356">
                  <c:v>3127.08</c:v>
                </c:pt>
                <c:pt idx="28357">
                  <c:v>3127.1</c:v>
                </c:pt>
                <c:pt idx="28358">
                  <c:v>3127.12</c:v>
                </c:pt>
                <c:pt idx="28359">
                  <c:v>3127.14</c:v>
                </c:pt>
                <c:pt idx="28360">
                  <c:v>3127.16</c:v>
                </c:pt>
                <c:pt idx="28361">
                  <c:v>3127.18</c:v>
                </c:pt>
                <c:pt idx="28362">
                  <c:v>3127.2</c:v>
                </c:pt>
                <c:pt idx="28363">
                  <c:v>3127.22</c:v>
                </c:pt>
                <c:pt idx="28364">
                  <c:v>3127.24</c:v>
                </c:pt>
                <c:pt idx="28365">
                  <c:v>3127.2599999999998</c:v>
                </c:pt>
                <c:pt idx="28366">
                  <c:v>3127.2799999999997</c:v>
                </c:pt>
                <c:pt idx="28367">
                  <c:v>3127.3</c:v>
                </c:pt>
                <c:pt idx="28368">
                  <c:v>3127.32</c:v>
                </c:pt>
                <c:pt idx="28369">
                  <c:v>3127.34</c:v>
                </c:pt>
                <c:pt idx="28370">
                  <c:v>3127.36</c:v>
                </c:pt>
                <c:pt idx="28371">
                  <c:v>3127.38</c:v>
                </c:pt>
                <c:pt idx="28372">
                  <c:v>3127.4</c:v>
                </c:pt>
                <c:pt idx="28373">
                  <c:v>3127.42</c:v>
                </c:pt>
                <c:pt idx="28374">
                  <c:v>3127.44</c:v>
                </c:pt>
                <c:pt idx="28375">
                  <c:v>3127.46</c:v>
                </c:pt>
                <c:pt idx="28376">
                  <c:v>3127.48</c:v>
                </c:pt>
                <c:pt idx="28377">
                  <c:v>3127.5</c:v>
                </c:pt>
                <c:pt idx="28378">
                  <c:v>3127.52</c:v>
                </c:pt>
                <c:pt idx="28379">
                  <c:v>3127.54</c:v>
                </c:pt>
                <c:pt idx="28380">
                  <c:v>3127.56</c:v>
                </c:pt>
                <c:pt idx="28381">
                  <c:v>3127.58</c:v>
                </c:pt>
                <c:pt idx="28382">
                  <c:v>3127.6</c:v>
                </c:pt>
                <c:pt idx="28383">
                  <c:v>3127.62</c:v>
                </c:pt>
                <c:pt idx="28384">
                  <c:v>3127.64</c:v>
                </c:pt>
                <c:pt idx="28385">
                  <c:v>3127.66</c:v>
                </c:pt>
                <c:pt idx="28386">
                  <c:v>3127.68</c:v>
                </c:pt>
                <c:pt idx="28387">
                  <c:v>3127.7</c:v>
                </c:pt>
                <c:pt idx="28388">
                  <c:v>3127.72</c:v>
                </c:pt>
                <c:pt idx="28389">
                  <c:v>3127.74</c:v>
                </c:pt>
                <c:pt idx="28390">
                  <c:v>3127.7599999999998</c:v>
                </c:pt>
                <c:pt idx="28391">
                  <c:v>3127.7799999999997</c:v>
                </c:pt>
                <c:pt idx="28392">
                  <c:v>3127.8</c:v>
                </c:pt>
                <c:pt idx="28393">
                  <c:v>3127.82</c:v>
                </c:pt>
                <c:pt idx="28394">
                  <c:v>3127.84</c:v>
                </c:pt>
                <c:pt idx="28395">
                  <c:v>3127.86</c:v>
                </c:pt>
                <c:pt idx="28396">
                  <c:v>3127.88</c:v>
                </c:pt>
                <c:pt idx="28397">
                  <c:v>3127.9</c:v>
                </c:pt>
                <c:pt idx="28398">
                  <c:v>3127.92</c:v>
                </c:pt>
                <c:pt idx="28399">
                  <c:v>3127.94</c:v>
                </c:pt>
                <c:pt idx="28400">
                  <c:v>3127.96</c:v>
                </c:pt>
                <c:pt idx="28401">
                  <c:v>3127.98</c:v>
                </c:pt>
                <c:pt idx="28402">
                  <c:v>3128</c:v>
                </c:pt>
                <c:pt idx="28403">
                  <c:v>3128.02</c:v>
                </c:pt>
                <c:pt idx="28404">
                  <c:v>3128.04</c:v>
                </c:pt>
                <c:pt idx="28405">
                  <c:v>3128.06</c:v>
                </c:pt>
                <c:pt idx="28406">
                  <c:v>3128.08</c:v>
                </c:pt>
                <c:pt idx="28407">
                  <c:v>3128.1</c:v>
                </c:pt>
                <c:pt idx="28408">
                  <c:v>3128.12</c:v>
                </c:pt>
                <c:pt idx="28409">
                  <c:v>3128.14</c:v>
                </c:pt>
                <c:pt idx="28410">
                  <c:v>3128.16</c:v>
                </c:pt>
                <c:pt idx="28411">
                  <c:v>3128.18</c:v>
                </c:pt>
                <c:pt idx="28412">
                  <c:v>3128.2</c:v>
                </c:pt>
                <c:pt idx="28413">
                  <c:v>3128.22</c:v>
                </c:pt>
                <c:pt idx="28414">
                  <c:v>3128.24</c:v>
                </c:pt>
                <c:pt idx="28415">
                  <c:v>3128.2599999999998</c:v>
                </c:pt>
                <c:pt idx="28416">
                  <c:v>3128.2799999999997</c:v>
                </c:pt>
                <c:pt idx="28417">
                  <c:v>3128.3</c:v>
                </c:pt>
                <c:pt idx="28418">
                  <c:v>3128.32</c:v>
                </c:pt>
                <c:pt idx="28419">
                  <c:v>3128.34</c:v>
                </c:pt>
                <c:pt idx="28420">
                  <c:v>3128.36</c:v>
                </c:pt>
                <c:pt idx="28421">
                  <c:v>3128.38</c:v>
                </c:pt>
                <c:pt idx="28422">
                  <c:v>3128.4</c:v>
                </c:pt>
                <c:pt idx="28423">
                  <c:v>3128.42</c:v>
                </c:pt>
                <c:pt idx="28424">
                  <c:v>3128.44</c:v>
                </c:pt>
                <c:pt idx="28425">
                  <c:v>3128.46</c:v>
                </c:pt>
                <c:pt idx="28426">
                  <c:v>3128.48</c:v>
                </c:pt>
                <c:pt idx="28427">
                  <c:v>3128.5</c:v>
                </c:pt>
                <c:pt idx="28428">
                  <c:v>3128.52</c:v>
                </c:pt>
                <c:pt idx="28429">
                  <c:v>3128.54</c:v>
                </c:pt>
                <c:pt idx="28430">
                  <c:v>3128.56</c:v>
                </c:pt>
                <c:pt idx="28431">
                  <c:v>3128.58</c:v>
                </c:pt>
                <c:pt idx="28432">
                  <c:v>3128.6</c:v>
                </c:pt>
                <c:pt idx="28433">
                  <c:v>3128.62</c:v>
                </c:pt>
                <c:pt idx="28434">
                  <c:v>3128.64</c:v>
                </c:pt>
                <c:pt idx="28435">
                  <c:v>3128.66</c:v>
                </c:pt>
                <c:pt idx="28436">
                  <c:v>3128.68</c:v>
                </c:pt>
                <c:pt idx="28437">
                  <c:v>3128.7</c:v>
                </c:pt>
                <c:pt idx="28438">
                  <c:v>3128.72</c:v>
                </c:pt>
                <c:pt idx="28439">
                  <c:v>3128.74</c:v>
                </c:pt>
                <c:pt idx="28440">
                  <c:v>3128.7599999999998</c:v>
                </c:pt>
                <c:pt idx="28441">
                  <c:v>3128.7799999999997</c:v>
                </c:pt>
                <c:pt idx="28442">
                  <c:v>3128.8</c:v>
                </c:pt>
                <c:pt idx="28443">
                  <c:v>3128.82</c:v>
                </c:pt>
                <c:pt idx="28444">
                  <c:v>3128.84</c:v>
                </c:pt>
                <c:pt idx="28445">
                  <c:v>3128.86</c:v>
                </c:pt>
                <c:pt idx="28446">
                  <c:v>3128.88</c:v>
                </c:pt>
                <c:pt idx="28447">
                  <c:v>3128.9</c:v>
                </c:pt>
                <c:pt idx="28448">
                  <c:v>3128.92</c:v>
                </c:pt>
                <c:pt idx="28449">
                  <c:v>3128.94</c:v>
                </c:pt>
                <c:pt idx="28450">
                  <c:v>3128.96</c:v>
                </c:pt>
                <c:pt idx="28451">
                  <c:v>3128.98</c:v>
                </c:pt>
                <c:pt idx="28452">
                  <c:v>3129</c:v>
                </c:pt>
                <c:pt idx="28453">
                  <c:v>3129.02</c:v>
                </c:pt>
                <c:pt idx="28454">
                  <c:v>3129.04</c:v>
                </c:pt>
                <c:pt idx="28455">
                  <c:v>3129.06</c:v>
                </c:pt>
                <c:pt idx="28456">
                  <c:v>3129.08</c:v>
                </c:pt>
                <c:pt idx="28457">
                  <c:v>3129.1</c:v>
                </c:pt>
                <c:pt idx="28458">
                  <c:v>3129.12</c:v>
                </c:pt>
                <c:pt idx="28459">
                  <c:v>3129.14</c:v>
                </c:pt>
                <c:pt idx="28460">
                  <c:v>3129.16</c:v>
                </c:pt>
                <c:pt idx="28461">
                  <c:v>3129.18</c:v>
                </c:pt>
                <c:pt idx="28462">
                  <c:v>3129.2</c:v>
                </c:pt>
                <c:pt idx="28463">
                  <c:v>3129.22</c:v>
                </c:pt>
                <c:pt idx="28464">
                  <c:v>3129.24</c:v>
                </c:pt>
                <c:pt idx="28465">
                  <c:v>3129.2599999999998</c:v>
                </c:pt>
                <c:pt idx="28466">
                  <c:v>3129.2799999999997</c:v>
                </c:pt>
                <c:pt idx="28467">
                  <c:v>3129.3</c:v>
                </c:pt>
                <c:pt idx="28468">
                  <c:v>3129.32</c:v>
                </c:pt>
                <c:pt idx="28469">
                  <c:v>3129.34</c:v>
                </c:pt>
                <c:pt idx="28470">
                  <c:v>3129.36</c:v>
                </c:pt>
                <c:pt idx="28471">
                  <c:v>3129.38</c:v>
                </c:pt>
                <c:pt idx="28472">
                  <c:v>3129.4</c:v>
                </c:pt>
                <c:pt idx="28473">
                  <c:v>3129.42</c:v>
                </c:pt>
                <c:pt idx="28474">
                  <c:v>3129.44</c:v>
                </c:pt>
                <c:pt idx="28475">
                  <c:v>3129.46</c:v>
                </c:pt>
                <c:pt idx="28476">
                  <c:v>3129.48</c:v>
                </c:pt>
                <c:pt idx="28477">
                  <c:v>3129.5</c:v>
                </c:pt>
                <c:pt idx="28478">
                  <c:v>3129.52</c:v>
                </c:pt>
                <c:pt idx="28479">
                  <c:v>3129.54</c:v>
                </c:pt>
                <c:pt idx="28480">
                  <c:v>3129.56</c:v>
                </c:pt>
                <c:pt idx="28481">
                  <c:v>3129.58</c:v>
                </c:pt>
                <c:pt idx="28482">
                  <c:v>3129.6</c:v>
                </c:pt>
                <c:pt idx="28483">
                  <c:v>3129.62</c:v>
                </c:pt>
                <c:pt idx="28484">
                  <c:v>3129.64</c:v>
                </c:pt>
                <c:pt idx="28485">
                  <c:v>3129.66</c:v>
                </c:pt>
                <c:pt idx="28486">
                  <c:v>3129.68</c:v>
                </c:pt>
                <c:pt idx="28487">
                  <c:v>3129.7</c:v>
                </c:pt>
                <c:pt idx="28488">
                  <c:v>3129.72</c:v>
                </c:pt>
                <c:pt idx="28489">
                  <c:v>3129.74</c:v>
                </c:pt>
                <c:pt idx="28490">
                  <c:v>3129.7599999999998</c:v>
                </c:pt>
                <c:pt idx="28491">
                  <c:v>3129.7799999999997</c:v>
                </c:pt>
                <c:pt idx="28492">
                  <c:v>3129.8</c:v>
                </c:pt>
                <c:pt idx="28493">
                  <c:v>3129.82</c:v>
                </c:pt>
                <c:pt idx="28494">
                  <c:v>3129.84</c:v>
                </c:pt>
                <c:pt idx="28495">
                  <c:v>3129.86</c:v>
                </c:pt>
                <c:pt idx="28496">
                  <c:v>3129.88</c:v>
                </c:pt>
                <c:pt idx="28497">
                  <c:v>3129.9</c:v>
                </c:pt>
                <c:pt idx="28498">
                  <c:v>3129.92</c:v>
                </c:pt>
                <c:pt idx="28499">
                  <c:v>3129.94</c:v>
                </c:pt>
                <c:pt idx="28500">
                  <c:v>3129.96</c:v>
                </c:pt>
                <c:pt idx="28501">
                  <c:v>3129.98</c:v>
                </c:pt>
                <c:pt idx="28502">
                  <c:v>3130</c:v>
                </c:pt>
                <c:pt idx="28503">
                  <c:v>3130.02</c:v>
                </c:pt>
                <c:pt idx="28504">
                  <c:v>3130.04</c:v>
                </c:pt>
                <c:pt idx="28505">
                  <c:v>3130.06</c:v>
                </c:pt>
                <c:pt idx="28506">
                  <c:v>3130.08</c:v>
                </c:pt>
                <c:pt idx="28507">
                  <c:v>3130.1</c:v>
                </c:pt>
                <c:pt idx="28508">
                  <c:v>3130.12</c:v>
                </c:pt>
                <c:pt idx="28509">
                  <c:v>3130.14</c:v>
                </c:pt>
                <c:pt idx="28510">
                  <c:v>3130.16</c:v>
                </c:pt>
                <c:pt idx="28511">
                  <c:v>3130.18</c:v>
                </c:pt>
                <c:pt idx="28512">
                  <c:v>3130.2</c:v>
                </c:pt>
                <c:pt idx="28513">
                  <c:v>3130.22</c:v>
                </c:pt>
                <c:pt idx="28514">
                  <c:v>3130.24</c:v>
                </c:pt>
                <c:pt idx="28515">
                  <c:v>3130.2599999999998</c:v>
                </c:pt>
                <c:pt idx="28516">
                  <c:v>3130.2799999999997</c:v>
                </c:pt>
                <c:pt idx="28517">
                  <c:v>3130.3</c:v>
                </c:pt>
                <c:pt idx="28518">
                  <c:v>3130.32</c:v>
                </c:pt>
                <c:pt idx="28519">
                  <c:v>3130.34</c:v>
                </c:pt>
                <c:pt idx="28520">
                  <c:v>3130.36</c:v>
                </c:pt>
                <c:pt idx="28521">
                  <c:v>3130.38</c:v>
                </c:pt>
                <c:pt idx="28522">
                  <c:v>3130.4</c:v>
                </c:pt>
                <c:pt idx="28523">
                  <c:v>3130.42</c:v>
                </c:pt>
                <c:pt idx="28524">
                  <c:v>3130.44</c:v>
                </c:pt>
                <c:pt idx="28525">
                  <c:v>3130.46</c:v>
                </c:pt>
                <c:pt idx="28526">
                  <c:v>3130.48</c:v>
                </c:pt>
                <c:pt idx="28527">
                  <c:v>3130.5</c:v>
                </c:pt>
                <c:pt idx="28528">
                  <c:v>3130.52</c:v>
                </c:pt>
                <c:pt idx="28529">
                  <c:v>3130.54</c:v>
                </c:pt>
                <c:pt idx="28530">
                  <c:v>3130.56</c:v>
                </c:pt>
                <c:pt idx="28531">
                  <c:v>3130.58</c:v>
                </c:pt>
                <c:pt idx="28532">
                  <c:v>3130.6</c:v>
                </c:pt>
                <c:pt idx="28533">
                  <c:v>3130.62</c:v>
                </c:pt>
                <c:pt idx="28534">
                  <c:v>3130.64</c:v>
                </c:pt>
                <c:pt idx="28535">
                  <c:v>3130.66</c:v>
                </c:pt>
                <c:pt idx="28536">
                  <c:v>3130.68</c:v>
                </c:pt>
                <c:pt idx="28537">
                  <c:v>3130.7</c:v>
                </c:pt>
                <c:pt idx="28538">
                  <c:v>3130.72</c:v>
                </c:pt>
                <c:pt idx="28539">
                  <c:v>3130.74</c:v>
                </c:pt>
                <c:pt idx="28540">
                  <c:v>3130.7599999999998</c:v>
                </c:pt>
                <c:pt idx="28541">
                  <c:v>3130.7799999999997</c:v>
                </c:pt>
                <c:pt idx="28542">
                  <c:v>3130.8</c:v>
                </c:pt>
                <c:pt idx="28543">
                  <c:v>3130.82</c:v>
                </c:pt>
                <c:pt idx="28544">
                  <c:v>3130.84</c:v>
                </c:pt>
                <c:pt idx="28545">
                  <c:v>3130.86</c:v>
                </c:pt>
                <c:pt idx="28546">
                  <c:v>3130.88</c:v>
                </c:pt>
                <c:pt idx="28547">
                  <c:v>3130.9</c:v>
                </c:pt>
                <c:pt idx="28548">
                  <c:v>3130.92</c:v>
                </c:pt>
                <c:pt idx="28549">
                  <c:v>3130.94</c:v>
                </c:pt>
                <c:pt idx="28550">
                  <c:v>3130.96</c:v>
                </c:pt>
                <c:pt idx="28551">
                  <c:v>3130.98</c:v>
                </c:pt>
                <c:pt idx="28552">
                  <c:v>3131</c:v>
                </c:pt>
                <c:pt idx="28553">
                  <c:v>3131.02</c:v>
                </c:pt>
                <c:pt idx="28554">
                  <c:v>3131.04</c:v>
                </c:pt>
                <c:pt idx="28555">
                  <c:v>3131.06</c:v>
                </c:pt>
                <c:pt idx="28556">
                  <c:v>3131.08</c:v>
                </c:pt>
                <c:pt idx="28557">
                  <c:v>3131.1</c:v>
                </c:pt>
                <c:pt idx="28558">
                  <c:v>3131.12</c:v>
                </c:pt>
                <c:pt idx="28559">
                  <c:v>3131.14</c:v>
                </c:pt>
                <c:pt idx="28560">
                  <c:v>3131.16</c:v>
                </c:pt>
                <c:pt idx="28561">
                  <c:v>3131.18</c:v>
                </c:pt>
                <c:pt idx="28562">
                  <c:v>3131.2</c:v>
                </c:pt>
                <c:pt idx="28563">
                  <c:v>3131.22</c:v>
                </c:pt>
                <c:pt idx="28564">
                  <c:v>3131.24</c:v>
                </c:pt>
                <c:pt idx="28565">
                  <c:v>3131.2599999999998</c:v>
                </c:pt>
                <c:pt idx="28566">
                  <c:v>3131.2799999999997</c:v>
                </c:pt>
                <c:pt idx="28567">
                  <c:v>3131.3</c:v>
                </c:pt>
                <c:pt idx="28568">
                  <c:v>3131.32</c:v>
                </c:pt>
                <c:pt idx="28569">
                  <c:v>3131.34</c:v>
                </c:pt>
                <c:pt idx="28570">
                  <c:v>3131.36</c:v>
                </c:pt>
                <c:pt idx="28571">
                  <c:v>3131.38</c:v>
                </c:pt>
                <c:pt idx="28572">
                  <c:v>3131.4</c:v>
                </c:pt>
                <c:pt idx="28573">
                  <c:v>3131.42</c:v>
                </c:pt>
                <c:pt idx="28574">
                  <c:v>3131.44</c:v>
                </c:pt>
                <c:pt idx="28575">
                  <c:v>3131.46</c:v>
                </c:pt>
                <c:pt idx="28576">
                  <c:v>3131.48</c:v>
                </c:pt>
                <c:pt idx="28577">
                  <c:v>3131.5</c:v>
                </c:pt>
                <c:pt idx="28578">
                  <c:v>3131.52</c:v>
                </c:pt>
                <c:pt idx="28579">
                  <c:v>3131.54</c:v>
                </c:pt>
                <c:pt idx="28580">
                  <c:v>3131.56</c:v>
                </c:pt>
                <c:pt idx="28581">
                  <c:v>3131.58</c:v>
                </c:pt>
                <c:pt idx="28582">
                  <c:v>3131.6</c:v>
                </c:pt>
                <c:pt idx="28583">
                  <c:v>3131.62</c:v>
                </c:pt>
                <c:pt idx="28584">
                  <c:v>3131.64</c:v>
                </c:pt>
                <c:pt idx="28585">
                  <c:v>3131.66</c:v>
                </c:pt>
                <c:pt idx="28586">
                  <c:v>3131.68</c:v>
                </c:pt>
                <c:pt idx="28587">
                  <c:v>3131.7</c:v>
                </c:pt>
                <c:pt idx="28588">
                  <c:v>3131.72</c:v>
                </c:pt>
                <c:pt idx="28589">
                  <c:v>3131.74</c:v>
                </c:pt>
                <c:pt idx="28590">
                  <c:v>3131.7599999999998</c:v>
                </c:pt>
                <c:pt idx="28591">
                  <c:v>3131.7799999999997</c:v>
                </c:pt>
                <c:pt idx="28592">
                  <c:v>3131.8</c:v>
                </c:pt>
                <c:pt idx="28593">
                  <c:v>3131.82</c:v>
                </c:pt>
                <c:pt idx="28594">
                  <c:v>3131.84</c:v>
                </c:pt>
                <c:pt idx="28595">
                  <c:v>3131.86</c:v>
                </c:pt>
                <c:pt idx="28596">
                  <c:v>3131.88</c:v>
                </c:pt>
                <c:pt idx="28597">
                  <c:v>3131.9</c:v>
                </c:pt>
                <c:pt idx="28598">
                  <c:v>3131.92</c:v>
                </c:pt>
                <c:pt idx="28599">
                  <c:v>3131.94</c:v>
                </c:pt>
                <c:pt idx="28600">
                  <c:v>3131.96</c:v>
                </c:pt>
                <c:pt idx="28601">
                  <c:v>3131.98</c:v>
                </c:pt>
                <c:pt idx="28602">
                  <c:v>3132</c:v>
                </c:pt>
                <c:pt idx="28603">
                  <c:v>3132.02</c:v>
                </c:pt>
                <c:pt idx="28604">
                  <c:v>3132.04</c:v>
                </c:pt>
                <c:pt idx="28605">
                  <c:v>3132.06</c:v>
                </c:pt>
                <c:pt idx="28606">
                  <c:v>3132.08</c:v>
                </c:pt>
                <c:pt idx="28607">
                  <c:v>3132.1</c:v>
                </c:pt>
                <c:pt idx="28608">
                  <c:v>3132.12</c:v>
                </c:pt>
                <c:pt idx="28609">
                  <c:v>3132.14</c:v>
                </c:pt>
                <c:pt idx="28610">
                  <c:v>3132.16</c:v>
                </c:pt>
                <c:pt idx="28611">
                  <c:v>3132.18</c:v>
                </c:pt>
                <c:pt idx="28612">
                  <c:v>3132.2</c:v>
                </c:pt>
                <c:pt idx="28613">
                  <c:v>3132.22</c:v>
                </c:pt>
                <c:pt idx="28614">
                  <c:v>3132.24</c:v>
                </c:pt>
                <c:pt idx="28615">
                  <c:v>3132.2599999999998</c:v>
                </c:pt>
                <c:pt idx="28616">
                  <c:v>3132.2799999999997</c:v>
                </c:pt>
                <c:pt idx="28617">
                  <c:v>3132.3</c:v>
                </c:pt>
                <c:pt idx="28618">
                  <c:v>3132.32</c:v>
                </c:pt>
                <c:pt idx="28619">
                  <c:v>3132.34</c:v>
                </c:pt>
                <c:pt idx="28620">
                  <c:v>3132.36</c:v>
                </c:pt>
                <c:pt idx="28621">
                  <c:v>3132.38</c:v>
                </c:pt>
                <c:pt idx="28622">
                  <c:v>3132.4</c:v>
                </c:pt>
                <c:pt idx="28623">
                  <c:v>3132.42</c:v>
                </c:pt>
                <c:pt idx="28624">
                  <c:v>3132.44</c:v>
                </c:pt>
                <c:pt idx="28625">
                  <c:v>3132.46</c:v>
                </c:pt>
                <c:pt idx="28626">
                  <c:v>3132.48</c:v>
                </c:pt>
                <c:pt idx="28627">
                  <c:v>3132.5</c:v>
                </c:pt>
                <c:pt idx="28628">
                  <c:v>3132.52</c:v>
                </c:pt>
                <c:pt idx="28629">
                  <c:v>3132.54</c:v>
                </c:pt>
                <c:pt idx="28630">
                  <c:v>3132.56</c:v>
                </c:pt>
                <c:pt idx="28631">
                  <c:v>3132.58</c:v>
                </c:pt>
                <c:pt idx="28632">
                  <c:v>3132.6</c:v>
                </c:pt>
                <c:pt idx="28633">
                  <c:v>3132.62</c:v>
                </c:pt>
                <c:pt idx="28634">
                  <c:v>3132.64</c:v>
                </c:pt>
                <c:pt idx="28635">
                  <c:v>3132.66</c:v>
                </c:pt>
                <c:pt idx="28636">
                  <c:v>3132.68</c:v>
                </c:pt>
                <c:pt idx="28637">
                  <c:v>3132.7</c:v>
                </c:pt>
                <c:pt idx="28638">
                  <c:v>3132.72</c:v>
                </c:pt>
                <c:pt idx="28639">
                  <c:v>3132.74</c:v>
                </c:pt>
                <c:pt idx="28640">
                  <c:v>3132.7599999999998</c:v>
                </c:pt>
                <c:pt idx="28641">
                  <c:v>3132.7799999999997</c:v>
                </c:pt>
                <c:pt idx="28642">
                  <c:v>3132.8</c:v>
                </c:pt>
                <c:pt idx="28643">
                  <c:v>3132.82</c:v>
                </c:pt>
                <c:pt idx="28644">
                  <c:v>3132.84</c:v>
                </c:pt>
                <c:pt idx="28645">
                  <c:v>3132.86</c:v>
                </c:pt>
                <c:pt idx="28646">
                  <c:v>3132.88</c:v>
                </c:pt>
                <c:pt idx="28647">
                  <c:v>3132.9</c:v>
                </c:pt>
                <c:pt idx="28648">
                  <c:v>3132.92</c:v>
                </c:pt>
                <c:pt idx="28649">
                  <c:v>3132.94</c:v>
                </c:pt>
                <c:pt idx="28650">
                  <c:v>3132.96</c:v>
                </c:pt>
                <c:pt idx="28651">
                  <c:v>3132.98</c:v>
                </c:pt>
                <c:pt idx="28652">
                  <c:v>3133</c:v>
                </c:pt>
                <c:pt idx="28653">
                  <c:v>3133.02</c:v>
                </c:pt>
                <c:pt idx="28654">
                  <c:v>3133.04</c:v>
                </c:pt>
                <c:pt idx="28655">
                  <c:v>3133.06</c:v>
                </c:pt>
                <c:pt idx="28656">
                  <c:v>3133.08</c:v>
                </c:pt>
                <c:pt idx="28657">
                  <c:v>3133.1</c:v>
                </c:pt>
                <c:pt idx="28658">
                  <c:v>3133.12</c:v>
                </c:pt>
                <c:pt idx="28659">
                  <c:v>3133.14</c:v>
                </c:pt>
                <c:pt idx="28660">
                  <c:v>3133.16</c:v>
                </c:pt>
                <c:pt idx="28661">
                  <c:v>3133.18</c:v>
                </c:pt>
                <c:pt idx="28662">
                  <c:v>3133.2</c:v>
                </c:pt>
                <c:pt idx="28663">
                  <c:v>3133.22</c:v>
                </c:pt>
                <c:pt idx="28664">
                  <c:v>3133.24</c:v>
                </c:pt>
                <c:pt idx="28665">
                  <c:v>3133.2599999999998</c:v>
                </c:pt>
                <c:pt idx="28666">
                  <c:v>3133.2799999999997</c:v>
                </c:pt>
                <c:pt idx="28667">
                  <c:v>3133.3</c:v>
                </c:pt>
                <c:pt idx="28668">
                  <c:v>3133.32</c:v>
                </c:pt>
                <c:pt idx="28669">
                  <c:v>3133.34</c:v>
                </c:pt>
                <c:pt idx="28670">
                  <c:v>3133.36</c:v>
                </c:pt>
                <c:pt idx="28671">
                  <c:v>3133.38</c:v>
                </c:pt>
                <c:pt idx="28672">
                  <c:v>3133.4</c:v>
                </c:pt>
                <c:pt idx="28673">
                  <c:v>3133.42</c:v>
                </c:pt>
                <c:pt idx="28674">
                  <c:v>3133.44</c:v>
                </c:pt>
                <c:pt idx="28675">
                  <c:v>3133.46</c:v>
                </c:pt>
                <c:pt idx="28676">
                  <c:v>3133.48</c:v>
                </c:pt>
                <c:pt idx="28677">
                  <c:v>3133.5</c:v>
                </c:pt>
                <c:pt idx="28678">
                  <c:v>3133.52</c:v>
                </c:pt>
                <c:pt idx="28679">
                  <c:v>3133.54</c:v>
                </c:pt>
                <c:pt idx="28680">
                  <c:v>3133.56</c:v>
                </c:pt>
                <c:pt idx="28681">
                  <c:v>3133.58</c:v>
                </c:pt>
                <c:pt idx="28682">
                  <c:v>3133.6</c:v>
                </c:pt>
                <c:pt idx="28683">
                  <c:v>3133.62</c:v>
                </c:pt>
                <c:pt idx="28684">
                  <c:v>3133.64</c:v>
                </c:pt>
                <c:pt idx="28685">
                  <c:v>3133.66</c:v>
                </c:pt>
                <c:pt idx="28686">
                  <c:v>3133.68</c:v>
                </c:pt>
                <c:pt idx="28687">
                  <c:v>3133.7</c:v>
                </c:pt>
                <c:pt idx="28688">
                  <c:v>3133.72</c:v>
                </c:pt>
                <c:pt idx="28689">
                  <c:v>3133.74</c:v>
                </c:pt>
                <c:pt idx="28690">
                  <c:v>3133.7599999999998</c:v>
                </c:pt>
                <c:pt idx="28691">
                  <c:v>3133.7799999999997</c:v>
                </c:pt>
                <c:pt idx="28692">
                  <c:v>3133.8</c:v>
                </c:pt>
                <c:pt idx="28693">
                  <c:v>3133.82</c:v>
                </c:pt>
                <c:pt idx="28694">
                  <c:v>3133.84</c:v>
                </c:pt>
                <c:pt idx="28695">
                  <c:v>3133.86</c:v>
                </c:pt>
                <c:pt idx="28696">
                  <c:v>3133.88</c:v>
                </c:pt>
                <c:pt idx="28697">
                  <c:v>3133.9</c:v>
                </c:pt>
                <c:pt idx="28698">
                  <c:v>3133.92</c:v>
                </c:pt>
                <c:pt idx="28699">
                  <c:v>3133.94</c:v>
                </c:pt>
                <c:pt idx="28700">
                  <c:v>3133.96</c:v>
                </c:pt>
                <c:pt idx="28701">
                  <c:v>3133.98</c:v>
                </c:pt>
                <c:pt idx="28702">
                  <c:v>3134</c:v>
                </c:pt>
                <c:pt idx="28703">
                  <c:v>3134.02</c:v>
                </c:pt>
                <c:pt idx="28704">
                  <c:v>3134.04</c:v>
                </c:pt>
                <c:pt idx="28705">
                  <c:v>3134.06</c:v>
                </c:pt>
                <c:pt idx="28706">
                  <c:v>3134.08</c:v>
                </c:pt>
                <c:pt idx="28707">
                  <c:v>3134.1</c:v>
                </c:pt>
                <c:pt idx="28708">
                  <c:v>3134.12</c:v>
                </c:pt>
                <c:pt idx="28709">
                  <c:v>3134.14</c:v>
                </c:pt>
                <c:pt idx="28710">
                  <c:v>3134.16</c:v>
                </c:pt>
                <c:pt idx="28711">
                  <c:v>3134.18</c:v>
                </c:pt>
                <c:pt idx="28712">
                  <c:v>3134.2</c:v>
                </c:pt>
                <c:pt idx="28713">
                  <c:v>3134.22</c:v>
                </c:pt>
                <c:pt idx="28714">
                  <c:v>3134.24</c:v>
                </c:pt>
                <c:pt idx="28715">
                  <c:v>3134.2599999999998</c:v>
                </c:pt>
                <c:pt idx="28716">
                  <c:v>3134.2799999999997</c:v>
                </c:pt>
                <c:pt idx="28717">
                  <c:v>3134.3</c:v>
                </c:pt>
                <c:pt idx="28718">
                  <c:v>3134.32</c:v>
                </c:pt>
                <c:pt idx="28719">
                  <c:v>3134.34</c:v>
                </c:pt>
                <c:pt idx="28720">
                  <c:v>3134.36</c:v>
                </c:pt>
                <c:pt idx="28721">
                  <c:v>3134.38</c:v>
                </c:pt>
                <c:pt idx="28722">
                  <c:v>3134.4</c:v>
                </c:pt>
                <c:pt idx="28723">
                  <c:v>3134.42</c:v>
                </c:pt>
                <c:pt idx="28724">
                  <c:v>3134.44</c:v>
                </c:pt>
                <c:pt idx="28725">
                  <c:v>3134.46</c:v>
                </c:pt>
                <c:pt idx="28726">
                  <c:v>3134.48</c:v>
                </c:pt>
                <c:pt idx="28727">
                  <c:v>3134.5</c:v>
                </c:pt>
                <c:pt idx="28728">
                  <c:v>3134.52</c:v>
                </c:pt>
                <c:pt idx="28729">
                  <c:v>3134.54</c:v>
                </c:pt>
                <c:pt idx="28730">
                  <c:v>3134.56</c:v>
                </c:pt>
                <c:pt idx="28731">
                  <c:v>3134.58</c:v>
                </c:pt>
                <c:pt idx="28732">
                  <c:v>3134.6</c:v>
                </c:pt>
                <c:pt idx="28733">
                  <c:v>3134.62</c:v>
                </c:pt>
                <c:pt idx="28734">
                  <c:v>3134.64</c:v>
                </c:pt>
                <c:pt idx="28735">
                  <c:v>3134.66</c:v>
                </c:pt>
                <c:pt idx="28736">
                  <c:v>3134.68</c:v>
                </c:pt>
                <c:pt idx="28737">
                  <c:v>3134.7</c:v>
                </c:pt>
                <c:pt idx="28738">
                  <c:v>3134.72</c:v>
                </c:pt>
                <c:pt idx="28739">
                  <c:v>3134.74</c:v>
                </c:pt>
                <c:pt idx="28740">
                  <c:v>3134.7599999999998</c:v>
                </c:pt>
                <c:pt idx="28741">
                  <c:v>3134.7799999999997</c:v>
                </c:pt>
                <c:pt idx="28742">
                  <c:v>3134.8</c:v>
                </c:pt>
                <c:pt idx="28743">
                  <c:v>3134.82</c:v>
                </c:pt>
                <c:pt idx="28744">
                  <c:v>3134.84</c:v>
                </c:pt>
                <c:pt idx="28745">
                  <c:v>3134.86</c:v>
                </c:pt>
                <c:pt idx="28746">
                  <c:v>3134.88</c:v>
                </c:pt>
                <c:pt idx="28747">
                  <c:v>3134.9</c:v>
                </c:pt>
                <c:pt idx="28748">
                  <c:v>3134.92</c:v>
                </c:pt>
                <c:pt idx="28749">
                  <c:v>3134.94</c:v>
                </c:pt>
                <c:pt idx="28750">
                  <c:v>3134.96</c:v>
                </c:pt>
                <c:pt idx="28751">
                  <c:v>3134.98</c:v>
                </c:pt>
                <c:pt idx="28752">
                  <c:v>3135</c:v>
                </c:pt>
                <c:pt idx="28753">
                  <c:v>3135.02</c:v>
                </c:pt>
                <c:pt idx="28754">
                  <c:v>3135.04</c:v>
                </c:pt>
                <c:pt idx="28755">
                  <c:v>3135.06</c:v>
                </c:pt>
                <c:pt idx="28756">
                  <c:v>3135.08</c:v>
                </c:pt>
                <c:pt idx="28757">
                  <c:v>3135.1</c:v>
                </c:pt>
                <c:pt idx="28758">
                  <c:v>3135.12</c:v>
                </c:pt>
                <c:pt idx="28759">
                  <c:v>3135.14</c:v>
                </c:pt>
                <c:pt idx="28760">
                  <c:v>3135.16</c:v>
                </c:pt>
                <c:pt idx="28761">
                  <c:v>3135.18</c:v>
                </c:pt>
                <c:pt idx="28762">
                  <c:v>3135.2</c:v>
                </c:pt>
                <c:pt idx="28763">
                  <c:v>3135.22</c:v>
                </c:pt>
                <c:pt idx="28764">
                  <c:v>3135.24</c:v>
                </c:pt>
                <c:pt idx="28765">
                  <c:v>3135.2599999999998</c:v>
                </c:pt>
                <c:pt idx="28766">
                  <c:v>3135.2799999999997</c:v>
                </c:pt>
                <c:pt idx="28767">
                  <c:v>3135.3</c:v>
                </c:pt>
                <c:pt idx="28768">
                  <c:v>3135.32</c:v>
                </c:pt>
                <c:pt idx="28769">
                  <c:v>3135.34</c:v>
                </c:pt>
                <c:pt idx="28770">
                  <c:v>3135.36</c:v>
                </c:pt>
                <c:pt idx="28771">
                  <c:v>3135.38</c:v>
                </c:pt>
                <c:pt idx="28772">
                  <c:v>3135.4</c:v>
                </c:pt>
                <c:pt idx="28773">
                  <c:v>3135.42</c:v>
                </c:pt>
                <c:pt idx="28774">
                  <c:v>3135.44</c:v>
                </c:pt>
                <c:pt idx="28775">
                  <c:v>3135.46</c:v>
                </c:pt>
                <c:pt idx="28776">
                  <c:v>3135.48</c:v>
                </c:pt>
                <c:pt idx="28777">
                  <c:v>3135.5</c:v>
                </c:pt>
                <c:pt idx="28778">
                  <c:v>3135.52</c:v>
                </c:pt>
                <c:pt idx="28779">
                  <c:v>3135.54</c:v>
                </c:pt>
                <c:pt idx="28780">
                  <c:v>3135.56</c:v>
                </c:pt>
                <c:pt idx="28781">
                  <c:v>3135.58</c:v>
                </c:pt>
                <c:pt idx="28782">
                  <c:v>3135.6</c:v>
                </c:pt>
                <c:pt idx="28783">
                  <c:v>3135.62</c:v>
                </c:pt>
                <c:pt idx="28784">
                  <c:v>3135.64</c:v>
                </c:pt>
                <c:pt idx="28785">
                  <c:v>3135.66</c:v>
                </c:pt>
                <c:pt idx="28786">
                  <c:v>3135.68</c:v>
                </c:pt>
                <c:pt idx="28787">
                  <c:v>3135.7</c:v>
                </c:pt>
                <c:pt idx="28788">
                  <c:v>3135.72</c:v>
                </c:pt>
                <c:pt idx="28789">
                  <c:v>3135.74</c:v>
                </c:pt>
                <c:pt idx="28790">
                  <c:v>3135.7599999999998</c:v>
                </c:pt>
                <c:pt idx="28791">
                  <c:v>3135.7799999999997</c:v>
                </c:pt>
                <c:pt idx="28792">
                  <c:v>3135.8</c:v>
                </c:pt>
                <c:pt idx="28793">
                  <c:v>3135.82</c:v>
                </c:pt>
                <c:pt idx="28794">
                  <c:v>3135.84</c:v>
                </c:pt>
                <c:pt idx="28795">
                  <c:v>3135.86</c:v>
                </c:pt>
                <c:pt idx="28796">
                  <c:v>3135.88</c:v>
                </c:pt>
                <c:pt idx="28797">
                  <c:v>3135.9</c:v>
                </c:pt>
                <c:pt idx="28798">
                  <c:v>3135.92</c:v>
                </c:pt>
                <c:pt idx="28799">
                  <c:v>3135.94</c:v>
                </c:pt>
                <c:pt idx="28800">
                  <c:v>3135.96</c:v>
                </c:pt>
                <c:pt idx="28801">
                  <c:v>3135.98</c:v>
                </c:pt>
                <c:pt idx="28802">
                  <c:v>3136</c:v>
                </c:pt>
                <c:pt idx="28803">
                  <c:v>3136.02</c:v>
                </c:pt>
                <c:pt idx="28804">
                  <c:v>3136.04</c:v>
                </c:pt>
                <c:pt idx="28805">
                  <c:v>3136.06</c:v>
                </c:pt>
                <c:pt idx="28806">
                  <c:v>3136.08</c:v>
                </c:pt>
                <c:pt idx="28807">
                  <c:v>3136.1</c:v>
                </c:pt>
                <c:pt idx="28808">
                  <c:v>3136.12</c:v>
                </c:pt>
                <c:pt idx="28809">
                  <c:v>3136.14</c:v>
                </c:pt>
                <c:pt idx="28810">
                  <c:v>3136.16</c:v>
                </c:pt>
                <c:pt idx="28811">
                  <c:v>3136.18</c:v>
                </c:pt>
                <c:pt idx="28812">
                  <c:v>3136.2</c:v>
                </c:pt>
                <c:pt idx="28813">
                  <c:v>3136.22</c:v>
                </c:pt>
                <c:pt idx="28814">
                  <c:v>3136.24</c:v>
                </c:pt>
                <c:pt idx="28815">
                  <c:v>3136.2599999999998</c:v>
                </c:pt>
                <c:pt idx="28816">
                  <c:v>3136.2799999999997</c:v>
                </c:pt>
                <c:pt idx="28817">
                  <c:v>3136.3</c:v>
                </c:pt>
                <c:pt idx="28818">
                  <c:v>3136.32</c:v>
                </c:pt>
                <c:pt idx="28819">
                  <c:v>3136.34</c:v>
                </c:pt>
                <c:pt idx="28820">
                  <c:v>3136.36</c:v>
                </c:pt>
                <c:pt idx="28821">
                  <c:v>3136.38</c:v>
                </c:pt>
                <c:pt idx="28822">
                  <c:v>3136.4</c:v>
                </c:pt>
                <c:pt idx="28823">
                  <c:v>3136.42</c:v>
                </c:pt>
                <c:pt idx="28824">
                  <c:v>3136.44</c:v>
                </c:pt>
                <c:pt idx="28825">
                  <c:v>3136.46</c:v>
                </c:pt>
                <c:pt idx="28826">
                  <c:v>3136.48</c:v>
                </c:pt>
                <c:pt idx="28827">
                  <c:v>3136.5</c:v>
                </c:pt>
                <c:pt idx="28828">
                  <c:v>3136.52</c:v>
                </c:pt>
                <c:pt idx="28829">
                  <c:v>3136.54</c:v>
                </c:pt>
                <c:pt idx="28830">
                  <c:v>3136.56</c:v>
                </c:pt>
                <c:pt idx="28831">
                  <c:v>3136.58</c:v>
                </c:pt>
                <c:pt idx="28832">
                  <c:v>3136.6</c:v>
                </c:pt>
                <c:pt idx="28833">
                  <c:v>3136.62</c:v>
                </c:pt>
                <c:pt idx="28834">
                  <c:v>3136.64</c:v>
                </c:pt>
                <c:pt idx="28835">
                  <c:v>3136.66</c:v>
                </c:pt>
                <c:pt idx="28836">
                  <c:v>3136.68</c:v>
                </c:pt>
                <c:pt idx="28837">
                  <c:v>3136.7</c:v>
                </c:pt>
                <c:pt idx="28838">
                  <c:v>3136.72</c:v>
                </c:pt>
                <c:pt idx="28839">
                  <c:v>3136.74</c:v>
                </c:pt>
                <c:pt idx="28840">
                  <c:v>3136.7599999999998</c:v>
                </c:pt>
                <c:pt idx="28841">
                  <c:v>3136.7799999999997</c:v>
                </c:pt>
                <c:pt idx="28842">
                  <c:v>3136.8</c:v>
                </c:pt>
                <c:pt idx="28843">
                  <c:v>3136.82</c:v>
                </c:pt>
                <c:pt idx="28844">
                  <c:v>3136.84</c:v>
                </c:pt>
                <c:pt idx="28845">
                  <c:v>3136.86</c:v>
                </c:pt>
                <c:pt idx="28846">
                  <c:v>3136.88</c:v>
                </c:pt>
                <c:pt idx="28847">
                  <c:v>3136.9</c:v>
                </c:pt>
                <c:pt idx="28848">
                  <c:v>3136.92</c:v>
                </c:pt>
                <c:pt idx="28849">
                  <c:v>3136.94</c:v>
                </c:pt>
                <c:pt idx="28850">
                  <c:v>3136.96</c:v>
                </c:pt>
                <c:pt idx="28851">
                  <c:v>3136.98</c:v>
                </c:pt>
                <c:pt idx="28852">
                  <c:v>3137</c:v>
                </c:pt>
                <c:pt idx="28853">
                  <c:v>3137.02</c:v>
                </c:pt>
                <c:pt idx="28854">
                  <c:v>3137.04</c:v>
                </c:pt>
                <c:pt idx="28855">
                  <c:v>3137.06</c:v>
                </c:pt>
                <c:pt idx="28856">
                  <c:v>3137.08</c:v>
                </c:pt>
                <c:pt idx="28857">
                  <c:v>3137.1</c:v>
                </c:pt>
                <c:pt idx="28858">
                  <c:v>3137.12</c:v>
                </c:pt>
                <c:pt idx="28859">
                  <c:v>3137.14</c:v>
                </c:pt>
                <c:pt idx="28860">
                  <c:v>3137.16</c:v>
                </c:pt>
                <c:pt idx="28861">
                  <c:v>3137.18</c:v>
                </c:pt>
                <c:pt idx="28862">
                  <c:v>3137.2</c:v>
                </c:pt>
                <c:pt idx="28863">
                  <c:v>3137.22</c:v>
                </c:pt>
                <c:pt idx="28864">
                  <c:v>3137.24</c:v>
                </c:pt>
                <c:pt idx="28865">
                  <c:v>3137.2599999999998</c:v>
                </c:pt>
                <c:pt idx="28866">
                  <c:v>3137.2799999999997</c:v>
                </c:pt>
                <c:pt idx="28867">
                  <c:v>3137.3</c:v>
                </c:pt>
                <c:pt idx="28868">
                  <c:v>3137.32</c:v>
                </c:pt>
                <c:pt idx="28869">
                  <c:v>3137.34</c:v>
                </c:pt>
                <c:pt idx="28870">
                  <c:v>3137.36</c:v>
                </c:pt>
                <c:pt idx="28871">
                  <c:v>3137.38</c:v>
                </c:pt>
                <c:pt idx="28872">
                  <c:v>3137.4</c:v>
                </c:pt>
                <c:pt idx="28873">
                  <c:v>3137.42</c:v>
                </c:pt>
                <c:pt idx="28874">
                  <c:v>3137.44</c:v>
                </c:pt>
                <c:pt idx="28875">
                  <c:v>3137.46</c:v>
                </c:pt>
                <c:pt idx="28876">
                  <c:v>3137.48</c:v>
                </c:pt>
                <c:pt idx="28877">
                  <c:v>3137.5</c:v>
                </c:pt>
                <c:pt idx="28878">
                  <c:v>3137.52</c:v>
                </c:pt>
                <c:pt idx="28879">
                  <c:v>3137.54</c:v>
                </c:pt>
                <c:pt idx="28880">
                  <c:v>3137.56</c:v>
                </c:pt>
                <c:pt idx="28881">
                  <c:v>3137.58</c:v>
                </c:pt>
                <c:pt idx="28882">
                  <c:v>3137.6</c:v>
                </c:pt>
                <c:pt idx="28883">
                  <c:v>3137.62</c:v>
                </c:pt>
                <c:pt idx="28884">
                  <c:v>3137.64</c:v>
                </c:pt>
                <c:pt idx="28885">
                  <c:v>3137.66</c:v>
                </c:pt>
                <c:pt idx="28886">
                  <c:v>3137.68</c:v>
                </c:pt>
                <c:pt idx="28887">
                  <c:v>3137.7</c:v>
                </c:pt>
                <c:pt idx="28888">
                  <c:v>3137.72</c:v>
                </c:pt>
                <c:pt idx="28889">
                  <c:v>3137.74</c:v>
                </c:pt>
                <c:pt idx="28890">
                  <c:v>3137.7599999999998</c:v>
                </c:pt>
                <c:pt idx="28891">
                  <c:v>3137.7799999999997</c:v>
                </c:pt>
                <c:pt idx="28892">
                  <c:v>3137.8</c:v>
                </c:pt>
                <c:pt idx="28893">
                  <c:v>3137.82</c:v>
                </c:pt>
                <c:pt idx="28894">
                  <c:v>3137.84</c:v>
                </c:pt>
                <c:pt idx="28895">
                  <c:v>3137.86</c:v>
                </c:pt>
                <c:pt idx="28896">
                  <c:v>3137.88</c:v>
                </c:pt>
                <c:pt idx="28897">
                  <c:v>3137.9</c:v>
                </c:pt>
                <c:pt idx="28898">
                  <c:v>3137.92</c:v>
                </c:pt>
                <c:pt idx="28899">
                  <c:v>3137.94</c:v>
                </c:pt>
                <c:pt idx="28900">
                  <c:v>3137.96</c:v>
                </c:pt>
                <c:pt idx="28901">
                  <c:v>3137.98</c:v>
                </c:pt>
                <c:pt idx="28902">
                  <c:v>3138</c:v>
                </c:pt>
                <c:pt idx="28903">
                  <c:v>3138.02</c:v>
                </c:pt>
                <c:pt idx="28904">
                  <c:v>3138.04</c:v>
                </c:pt>
                <c:pt idx="28905">
                  <c:v>3138.06</c:v>
                </c:pt>
                <c:pt idx="28906">
                  <c:v>3138.08</c:v>
                </c:pt>
                <c:pt idx="28907">
                  <c:v>3138.1</c:v>
                </c:pt>
                <c:pt idx="28908">
                  <c:v>3138.12</c:v>
                </c:pt>
                <c:pt idx="28909">
                  <c:v>3138.14</c:v>
                </c:pt>
                <c:pt idx="28910">
                  <c:v>3138.16</c:v>
                </c:pt>
                <c:pt idx="28911">
                  <c:v>3138.18</c:v>
                </c:pt>
                <c:pt idx="28912">
                  <c:v>3138.2</c:v>
                </c:pt>
                <c:pt idx="28913">
                  <c:v>3138.22</c:v>
                </c:pt>
                <c:pt idx="28914">
                  <c:v>3138.24</c:v>
                </c:pt>
                <c:pt idx="28915">
                  <c:v>3138.2599999999998</c:v>
                </c:pt>
                <c:pt idx="28916">
                  <c:v>3138.2799999999997</c:v>
                </c:pt>
                <c:pt idx="28917">
                  <c:v>3138.3</c:v>
                </c:pt>
                <c:pt idx="28918">
                  <c:v>3138.32</c:v>
                </c:pt>
                <c:pt idx="28919">
                  <c:v>3138.34</c:v>
                </c:pt>
                <c:pt idx="28920">
                  <c:v>3138.36</c:v>
                </c:pt>
                <c:pt idx="28921">
                  <c:v>3138.38</c:v>
                </c:pt>
                <c:pt idx="28922">
                  <c:v>3138.4</c:v>
                </c:pt>
                <c:pt idx="28923">
                  <c:v>3138.42</c:v>
                </c:pt>
                <c:pt idx="28924">
                  <c:v>3138.44</c:v>
                </c:pt>
                <c:pt idx="28925">
                  <c:v>3138.46</c:v>
                </c:pt>
                <c:pt idx="28926">
                  <c:v>3138.48</c:v>
                </c:pt>
                <c:pt idx="28927">
                  <c:v>3138.5</c:v>
                </c:pt>
                <c:pt idx="28928">
                  <c:v>3138.52</c:v>
                </c:pt>
                <c:pt idx="28929">
                  <c:v>3138.54</c:v>
                </c:pt>
                <c:pt idx="28930">
                  <c:v>3138.56</c:v>
                </c:pt>
                <c:pt idx="28931">
                  <c:v>3138.58</c:v>
                </c:pt>
                <c:pt idx="28932">
                  <c:v>3138.6</c:v>
                </c:pt>
                <c:pt idx="28933">
                  <c:v>3138.62</c:v>
                </c:pt>
                <c:pt idx="28934">
                  <c:v>3138.64</c:v>
                </c:pt>
                <c:pt idx="28935">
                  <c:v>3138.66</c:v>
                </c:pt>
                <c:pt idx="28936">
                  <c:v>3138.68</c:v>
                </c:pt>
                <c:pt idx="28937">
                  <c:v>3138.7</c:v>
                </c:pt>
                <c:pt idx="28938">
                  <c:v>3138.72</c:v>
                </c:pt>
                <c:pt idx="28939">
                  <c:v>3138.74</c:v>
                </c:pt>
                <c:pt idx="28940">
                  <c:v>3138.7599999999998</c:v>
                </c:pt>
                <c:pt idx="28941">
                  <c:v>3138.7799999999997</c:v>
                </c:pt>
                <c:pt idx="28942">
                  <c:v>3138.8</c:v>
                </c:pt>
                <c:pt idx="28943">
                  <c:v>3138.82</c:v>
                </c:pt>
                <c:pt idx="28944">
                  <c:v>3138.84</c:v>
                </c:pt>
                <c:pt idx="28945">
                  <c:v>3138.86</c:v>
                </c:pt>
                <c:pt idx="28946">
                  <c:v>3138.88</c:v>
                </c:pt>
                <c:pt idx="28947">
                  <c:v>3138.9</c:v>
                </c:pt>
                <c:pt idx="28948">
                  <c:v>3138.92</c:v>
                </c:pt>
                <c:pt idx="28949">
                  <c:v>3138.94</c:v>
                </c:pt>
                <c:pt idx="28950">
                  <c:v>3138.96</c:v>
                </c:pt>
                <c:pt idx="28951">
                  <c:v>3138.98</c:v>
                </c:pt>
                <c:pt idx="28952">
                  <c:v>3139</c:v>
                </c:pt>
                <c:pt idx="28953">
                  <c:v>3139.02</c:v>
                </c:pt>
                <c:pt idx="28954">
                  <c:v>3139.04</c:v>
                </c:pt>
                <c:pt idx="28955">
                  <c:v>3139.06</c:v>
                </c:pt>
                <c:pt idx="28956">
                  <c:v>3139.08</c:v>
                </c:pt>
                <c:pt idx="28957">
                  <c:v>3139.1</c:v>
                </c:pt>
                <c:pt idx="28958">
                  <c:v>3139.12</c:v>
                </c:pt>
                <c:pt idx="28959">
                  <c:v>3139.14</c:v>
                </c:pt>
                <c:pt idx="28960">
                  <c:v>3139.16</c:v>
                </c:pt>
                <c:pt idx="28961">
                  <c:v>3139.18</c:v>
                </c:pt>
                <c:pt idx="28962">
                  <c:v>3139.2</c:v>
                </c:pt>
                <c:pt idx="28963">
                  <c:v>3139.22</c:v>
                </c:pt>
                <c:pt idx="28964">
                  <c:v>3139.24</c:v>
                </c:pt>
                <c:pt idx="28965">
                  <c:v>3139.2599999999998</c:v>
                </c:pt>
                <c:pt idx="28966">
                  <c:v>3139.2799999999997</c:v>
                </c:pt>
                <c:pt idx="28967">
                  <c:v>3139.3</c:v>
                </c:pt>
                <c:pt idx="28968">
                  <c:v>3139.32</c:v>
                </c:pt>
                <c:pt idx="28969">
                  <c:v>3139.34</c:v>
                </c:pt>
                <c:pt idx="28970">
                  <c:v>3139.36</c:v>
                </c:pt>
                <c:pt idx="28971">
                  <c:v>3139.38</c:v>
                </c:pt>
                <c:pt idx="28972">
                  <c:v>3139.4</c:v>
                </c:pt>
                <c:pt idx="28973">
                  <c:v>3139.42</c:v>
                </c:pt>
                <c:pt idx="28974">
                  <c:v>3139.44</c:v>
                </c:pt>
                <c:pt idx="28975">
                  <c:v>3139.46</c:v>
                </c:pt>
                <c:pt idx="28976">
                  <c:v>3139.48</c:v>
                </c:pt>
                <c:pt idx="28977">
                  <c:v>3139.5</c:v>
                </c:pt>
                <c:pt idx="28978">
                  <c:v>3139.52</c:v>
                </c:pt>
                <c:pt idx="28979">
                  <c:v>3139.54</c:v>
                </c:pt>
                <c:pt idx="28980">
                  <c:v>3139.56</c:v>
                </c:pt>
                <c:pt idx="28981">
                  <c:v>3139.58</c:v>
                </c:pt>
                <c:pt idx="28982">
                  <c:v>3139.6</c:v>
                </c:pt>
                <c:pt idx="28983">
                  <c:v>3139.62</c:v>
                </c:pt>
                <c:pt idx="28984">
                  <c:v>3139.64</c:v>
                </c:pt>
                <c:pt idx="28985">
                  <c:v>3139.66</c:v>
                </c:pt>
                <c:pt idx="28986">
                  <c:v>3139.68</c:v>
                </c:pt>
                <c:pt idx="28987">
                  <c:v>3139.7</c:v>
                </c:pt>
                <c:pt idx="28988">
                  <c:v>3139.72</c:v>
                </c:pt>
                <c:pt idx="28989">
                  <c:v>3139.74</c:v>
                </c:pt>
                <c:pt idx="28990">
                  <c:v>3139.7599999999998</c:v>
                </c:pt>
                <c:pt idx="28991">
                  <c:v>3139.7799999999997</c:v>
                </c:pt>
                <c:pt idx="28992">
                  <c:v>3139.8</c:v>
                </c:pt>
                <c:pt idx="28993">
                  <c:v>3139.82</c:v>
                </c:pt>
                <c:pt idx="28994">
                  <c:v>3139.84</c:v>
                </c:pt>
                <c:pt idx="28995">
                  <c:v>3139.86</c:v>
                </c:pt>
                <c:pt idx="28996">
                  <c:v>3139.88</c:v>
                </c:pt>
                <c:pt idx="28997">
                  <c:v>3139.9</c:v>
                </c:pt>
                <c:pt idx="28998">
                  <c:v>3139.92</c:v>
                </c:pt>
                <c:pt idx="28999">
                  <c:v>3139.94</c:v>
                </c:pt>
                <c:pt idx="29000">
                  <c:v>3139.96</c:v>
                </c:pt>
                <c:pt idx="29001">
                  <c:v>3139.98</c:v>
                </c:pt>
                <c:pt idx="29002">
                  <c:v>3140</c:v>
                </c:pt>
                <c:pt idx="29003">
                  <c:v>3140.02</c:v>
                </c:pt>
                <c:pt idx="29004">
                  <c:v>3140.04</c:v>
                </c:pt>
                <c:pt idx="29005">
                  <c:v>3140.06</c:v>
                </c:pt>
                <c:pt idx="29006">
                  <c:v>3140.08</c:v>
                </c:pt>
                <c:pt idx="29007">
                  <c:v>3140.1</c:v>
                </c:pt>
                <c:pt idx="29008">
                  <c:v>3140.12</c:v>
                </c:pt>
                <c:pt idx="29009">
                  <c:v>3140.14</c:v>
                </c:pt>
                <c:pt idx="29010">
                  <c:v>3140.16</c:v>
                </c:pt>
                <c:pt idx="29011">
                  <c:v>3140.18</c:v>
                </c:pt>
                <c:pt idx="29012">
                  <c:v>3140.2</c:v>
                </c:pt>
                <c:pt idx="29013">
                  <c:v>3140.22</c:v>
                </c:pt>
                <c:pt idx="29014">
                  <c:v>3140.24</c:v>
                </c:pt>
                <c:pt idx="29015">
                  <c:v>3140.2599999999998</c:v>
                </c:pt>
                <c:pt idx="29016">
                  <c:v>3140.2799999999997</c:v>
                </c:pt>
                <c:pt idx="29017">
                  <c:v>3140.3</c:v>
                </c:pt>
                <c:pt idx="29018">
                  <c:v>3140.32</c:v>
                </c:pt>
                <c:pt idx="29019">
                  <c:v>3140.34</c:v>
                </c:pt>
                <c:pt idx="29020">
                  <c:v>3140.36</c:v>
                </c:pt>
                <c:pt idx="29021">
                  <c:v>3140.38</c:v>
                </c:pt>
                <c:pt idx="29022">
                  <c:v>3140.4</c:v>
                </c:pt>
                <c:pt idx="29023">
                  <c:v>3140.42</c:v>
                </c:pt>
                <c:pt idx="29024">
                  <c:v>3140.44</c:v>
                </c:pt>
                <c:pt idx="29025">
                  <c:v>3140.46</c:v>
                </c:pt>
                <c:pt idx="29026">
                  <c:v>3140.48</c:v>
                </c:pt>
                <c:pt idx="29027">
                  <c:v>3140.5</c:v>
                </c:pt>
                <c:pt idx="29028">
                  <c:v>3140.52</c:v>
                </c:pt>
                <c:pt idx="29029">
                  <c:v>3140.54</c:v>
                </c:pt>
                <c:pt idx="29030">
                  <c:v>3140.56</c:v>
                </c:pt>
                <c:pt idx="29031">
                  <c:v>3140.58</c:v>
                </c:pt>
                <c:pt idx="29032">
                  <c:v>3140.6</c:v>
                </c:pt>
                <c:pt idx="29033">
                  <c:v>3140.62</c:v>
                </c:pt>
                <c:pt idx="29034">
                  <c:v>3140.64</c:v>
                </c:pt>
                <c:pt idx="29035">
                  <c:v>3140.66</c:v>
                </c:pt>
                <c:pt idx="29036">
                  <c:v>3140.68</c:v>
                </c:pt>
                <c:pt idx="29037">
                  <c:v>3140.7</c:v>
                </c:pt>
                <c:pt idx="29038">
                  <c:v>3140.72</c:v>
                </c:pt>
                <c:pt idx="29039">
                  <c:v>3140.74</c:v>
                </c:pt>
                <c:pt idx="29040">
                  <c:v>3140.7599999999998</c:v>
                </c:pt>
                <c:pt idx="29041">
                  <c:v>3140.7799999999997</c:v>
                </c:pt>
                <c:pt idx="29042">
                  <c:v>3140.8</c:v>
                </c:pt>
                <c:pt idx="29043">
                  <c:v>3140.82</c:v>
                </c:pt>
                <c:pt idx="29044">
                  <c:v>3140.84</c:v>
                </c:pt>
                <c:pt idx="29045">
                  <c:v>3140.86</c:v>
                </c:pt>
                <c:pt idx="29046">
                  <c:v>3140.88</c:v>
                </c:pt>
                <c:pt idx="29047">
                  <c:v>3140.9</c:v>
                </c:pt>
                <c:pt idx="29048">
                  <c:v>3140.92</c:v>
                </c:pt>
                <c:pt idx="29049">
                  <c:v>3140.94</c:v>
                </c:pt>
                <c:pt idx="29050">
                  <c:v>3140.96</c:v>
                </c:pt>
                <c:pt idx="29051">
                  <c:v>3140.98</c:v>
                </c:pt>
                <c:pt idx="29052">
                  <c:v>3141</c:v>
                </c:pt>
                <c:pt idx="29053">
                  <c:v>3141.02</c:v>
                </c:pt>
                <c:pt idx="29054">
                  <c:v>3141.04</c:v>
                </c:pt>
                <c:pt idx="29055">
                  <c:v>3141.06</c:v>
                </c:pt>
                <c:pt idx="29056">
                  <c:v>3141.08</c:v>
                </c:pt>
                <c:pt idx="29057">
                  <c:v>3141.1</c:v>
                </c:pt>
                <c:pt idx="29058">
                  <c:v>3141.12</c:v>
                </c:pt>
                <c:pt idx="29059">
                  <c:v>3141.14</c:v>
                </c:pt>
                <c:pt idx="29060">
                  <c:v>3141.16</c:v>
                </c:pt>
                <c:pt idx="29061">
                  <c:v>3141.18</c:v>
                </c:pt>
                <c:pt idx="29062">
                  <c:v>3141.2</c:v>
                </c:pt>
                <c:pt idx="29063">
                  <c:v>3141.22</c:v>
                </c:pt>
                <c:pt idx="29064">
                  <c:v>3141.24</c:v>
                </c:pt>
                <c:pt idx="29065">
                  <c:v>3141.2599999999998</c:v>
                </c:pt>
                <c:pt idx="29066">
                  <c:v>3141.2799999999997</c:v>
                </c:pt>
                <c:pt idx="29067">
                  <c:v>3141.3</c:v>
                </c:pt>
                <c:pt idx="29068">
                  <c:v>3141.32</c:v>
                </c:pt>
                <c:pt idx="29069">
                  <c:v>3141.34</c:v>
                </c:pt>
                <c:pt idx="29070">
                  <c:v>3141.36</c:v>
                </c:pt>
                <c:pt idx="29071">
                  <c:v>3141.38</c:v>
                </c:pt>
                <c:pt idx="29072">
                  <c:v>3141.4</c:v>
                </c:pt>
                <c:pt idx="29073">
                  <c:v>3141.42</c:v>
                </c:pt>
                <c:pt idx="29074">
                  <c:v>3141.44</c:v>
                </c:pt>
                <c:pt idx="29075">
                  <c:v>3141.46</c:v>
                </c:pt>
                <c:pt idx="29076">
                  <c:v>3141.48</c:v>
                </c:pt>
                <c:pt idx="29077">
                  <c:v>3141.5</c:v>
                </c:pt>
                <c:pt idx="29078">
                  <c:v>3141.52</c:v>
                </c:pt>
                <c:pt idx="29079">
                  <c:v>3141.54</c:v>
                </c:pt>
                <c:pt idx="29080">
                  <c:v>3141.56</c:v>
                </c:pt>
                <c:pt idx="29081">
                  <c:v>3141.58</c:v>
                </c:pt>
                <c:pt idx="29082">
                  <c:v>3141.6</c:v>
                </c:pt>
                <c:pt idx="29083">
                  <c:v>3141.62</c:v>
                </c:pt>
                <c:pt idx="29084">
                  <c:v>3141.64</c:v>
                </c:pt>
                <c:pt idx="29085">
                  <c:v>3141.66</c:v>
                </c:pt>
                <c:pt idx="29086">
                  <c:v>3141.68</c:v>
                </c:pt>
                <c:pt idx="29087">
                  <c:v>3141.7</c:v>
                </c:pt>
                <c:pt idx="29088">
                  <c:v>3141.72</c:v>
                </c:pt>
                <c:pt idx="29089">
                  <c:v>3141.74</c:v>
                </c:pt>
                <c:pt idx="29090">
                  <c:v>3141.7599999999998</c:v>
                </c:pt>
                <c:pt idx="29091">
                  <c:v>3141.7799999999997</c:v>
                </c:pt>
                <c:pt idx="29092">
                  <c:v>3141.8</c:v>
                </c:pt>
                <c:pt idx="29093">
                  <c:v>3141.82</c:v>
                </c:pt>
                <c:pt idx="29094">
                  <c:v>3141.84</c:v>
                </c:pt>
                <c:pt idx="29095">
                  <c:v>3141.86</c:v>
                </c:pt>
                <c:pt idx="29096">
                  <c:v>3141.88</c:v>
                </c:pt>
                <c:pt idx="29097">
                  <c:v>3141.9</c:v>
                </c:pt>
                <c:pt idx="29098">
                  <c:v>3141.92</c:v>
                </c:pt>
                <c:pt idx="29099">
                  <c:v>3141.94</c:v>
                </c:pt>
                <c:pt idx="29100">
                  <c:v>3141.96</c:v>
                </c:pt>
                <c:pt idx="29101">
                  <c:v>3141.98</c:v>
                </c:pt>
                <c:pt idx="29102">
                  <c:v>3142</c:v>
                </c:pt>
                <c:pt idx="29103">
                  <c:v>3142.02</c:v>
                </c:pt>
                <c:pt idx="29104">
                  <c:v>3142.04</c:v>
                </c:pt>
                <c:pt idx="29105">
                  <c:v>3142.06</c:v>
                </c:pt>
                <c:pt idx="29106">
                  <c:v>3142.08</c:v>
                </c:pt>
                <c:pt idx="29107">
                  <c:v>3142.1</c:v>
                </c:pt>
                <c:pt idx="29108">
                  <c:v>3142.12</c:v>
                </c:pt>
                <c:pt idx="29109">
                  <c:v>3142.14</c:v>
                </c:pt>
                <c:pt idx="29110">
                  <c:v>3142.16</c:v>
                </c:pt>
                <c:pt idx="29111">
                  <c:v>3142.18</c:v>
                </c:pt>
                <c:pt idx="29112">
                  <c:v>3142.2</c:v>
                </c:pt>
                <c:pt idx="29113">
                  <c:v>3142.22</c:v>
                </c:pt>
                <c:pt idx="29114">
                  <c:v>3142.24</c:v>
                </c:pt>
                <c:pt idx="29115">
                  <c:v>3142.2599999999998</c:v>
                </c:pt>
                <c:pt idx="29116">
                  <c:v>3142.2799999999997</c:v>
                </c:pt>
                <c:pt idx="29117">
                  <c:v>3142.3</c:v>
                </c:pt>
                <c:pt idx="29118">
                  <c:v>3142.32</c:v>
                </c:pt>
                <c:pt idx="29119">
                  <c:v>3142.34</c:v>
                </c:pt>
                <c:pt idx="29120">
                  <c:v>3142.36</c:v>
                </c:pt>
                <c:pt idx="29121">
                  <c:v>3142.38</c:v>
                </c:pt>
                <c:pt idx="29122">
                  <c:v>3142.4</c:v>
                </c:pt>
                <c:pt idx="29123">
                  <c:v>3142.42</c:v>
                </c:pt>
                <c:pt idx="29124">
                  <c:v>3142.44</c:v>
                </c:pt>
                <c:pt idx="29125">
                  <c:v>3142.46</c:v>
                </c:pt>
                <c:pt idx="29126">
                  <c:v>3142.48</c:v>
                </c:pt>
                <c:pt idx="29127">
                  <c:v>3142.5</c:v>
                </c:pt>
                <c:pt idx="29128">
                  <c:v>3142.52</c:v>
                </c:pt>
                <c:pt idx="29129">
                  <c:v>3142.54</c:v>
                </c:pt>
                <c:pt idx="29130">
                  <c:v>3142.56</c:v>
                </c:pt>
                <c:pt idx="29131">
                  <c:v>3142.58</c:v>
                </c:pt>
                <c:pt idx="29132">
                  <c:v>3142.6</c:v>
                </c:pt>
                <c:pt idx="29133">
                  <c:v>3142.62</c:v>
                </c:pt>
                <c:pt idx="29134">
                  <c:v>3142.64</c:v>
                </c:pt>
                <c:pt idx="29135">
                  <c:v>3142.66</c:v>
                </c:pt>
                <c:pt idx="29136">
                  <c:v>3142.68</c:v>
                </c:pt>
                <c:pt idx="29137">
                  <c:v>3142.7</c:v>
                </c:pt>
                <c:pt idx="29138">
                  <c:v>3142.72</c:v>
                </c:pt>
                <c:pt idx="29139">
                  <c:v>3142.74</c:v>
                </c:pt>
                <c:pt idx="29140">
                  <c:v>3142.7599999999998</c:v>
                </c:pt>
                <c:pt idx="29141">
                  <c:v>3142.7799999999997</c:v>
                </c:pt>
                <c:pt idx="29142">
                  <c:v>3142.8</c:v>
                </c:pt>
                <c:pt idx="29143">
                  <c:v>3142.82</c:v>
                </c:pt>
                <c:pt idx="29144">
                  <c:v>3142.84</c:v>
                </c:pt>
                <c:pt idx="29145">
                  <c:v>3142.86</c:v>
                </c:pt>
                <c:pt idx="29146">
                  <c:v>3142.88</c:v>
                </c:pt>
                <c:pt idx="29147">
                  <c:v>3142.9</c:v>
                </c:pt>
                <c:pt idx="29148">
                  <c:v>3142.92</c:v>
                </c:pt>
                <c:pt idx="29149">
                  <c:v>3142.94</c:v>
                </c:pt>
                <c:pt idx="29150">
                  <c:v>3142.96</c:v>
                </c:pt>
                <c:pt idx="29151">
                  <c:v>3142.98</c:v>
                </c:pt>
                <c:pt idx="29152">
                  <c:v>3143</c:v>
                </c:pt>
                <c:pt idx="29153">
                  <c:v>3143.02</c:v>
                </c:pt>
                <c:pt idx="29154">
                  <c:v>3143.04</c:v>
                </c:pt>
                <c:pt idx="29155">
                  <c:v>3143.06</c:v>
                </c:pt>
                <c:pt idx="29156">
                  <c:v>3143.08</c:v>
                </c:pt>
                <c:pt idx="29157">
                  <c:v>3143.1</c:v>
                </c:pt>
                <c:pt idx="29158">
                  <c:v>3143.12</c:v>
                </c:pt>
                <c:pt idx="29159">
                  <c:v>3143.14</c:v>
                </c:pt>
                <c:pt idx="29160">
                  <c:v>3143.16</c:v>
                </c:pt>
                <c:pt idx="29161">
                  <c:v>3143.18</c:v>
                </c:pt>
                <c:pt idx="29162">
                  <c:v>3143.2</c:v>
                </c:pt>
                <c:pt idx="29163">
                  <c:v>3143.22</c:v>
                </c:pt>
                <c:pt idx="29164">
                  <c:v>3143.24</c:v>
                </c:pt>
                <c:pt idx="29165">
                  <c:v>3143.2599999999998</c:v>
                </c:pt>
                <c:pt idx="29166">
                  <c:v>3143.2799999999997</c:v>
                </c:pt>
                <c:pt idx="29167">
                  <c:v>3143.3</c:v>
                </c:pt>
                <c:pt idx="29168">
                  <c:v>3143.32</c:v>
                </c:pt>
                <c:pt idx="29169">
                  <c:v>3143.34</c:v>
                </c:pt>
                <c:pt idx="29170">
                  <c:v>3143.36</c:v>
                </c:pt>
                <c:pt idx="29171">
                  <c:v>3143.38</c:v>
                </c:pt>
                <c:pt idx="29172">
                  <c:v>3143.4</c:v>
                </c:pt>
                <c:pt idx="29173">
                  <c:v>3143.42</c:v>
                </c:pt>
                <c:pt idx="29174">
                  <c:v>3143.44</c:v>
                </c:pt>
                <c:pt idx="29175">
                  <c:v>3143.46</c:v>
                </c:pt>
                <c:pt idx="29176">
                  <c:v>3143.48</c:v>
                </c:pt>
                <c:pt idx="29177">
                  <c:v>3143.5</c:v>
                </c:pt>
                <c:pt idx="29178">
                  <c:v>3143.52</c:v>
                </c:pt>
                <c:pt idx="29179">
                  <c:v>3143.54</c:v>
                </c:pt>
                <c:pt idx="29180">
                  <c:v>3143.56</c:v>
                </c:pt>
                <c:pt idx="29181">
                  <c:v>3143.58</c:v>
                </c:pt>
                <c:pt idx="29182">
                  <c:v>3143.6</c:v>
                </c:pt>
                <c:pt idx="29183">
                  <c:v>3143.62</c:v>
                </c:pt>
                <c:pt idx="29184">
                  <c:v>3143.64</c:v>
                </c:pt>
                <c:pt idx="29185">
                  <c:v>3143.66</c:v>
                </c:pt>
                <c:pt idx="29186">
                  <c:v>3143.68</c:v>
                </c:pt>
                <c:pt idx="29187">
                  <c:v>3143.7</c:v>
                </c:pt>
                <c:pt idx="29188">
                  <c:v>3143.72</c:v>
                </c:pt>
                <c:pt idx="29189">
                  <c:v>3143.74</c:v>
                </c:pt>
                <c:pt idx="29190">
                  <c:v>3143.7599999999998</c:v>
                </c:pt>
                <c:pt idx="29191">
                  <c:v>3143.7799999999997</c:v>
                </c:pt>
                <c:pt idx="29192">
                  <c:v>3143.8</c:v>
                </c:pt>
                <c:pt idx="29193">
                  <c:v>3143.82</c:v>
                </c:pt>
                <c:pt idx="29194">
                  <c:v>3143.84</c:v>
                </c:pt>
                <c:pt idx="29195">
                  <c:v>3143.86</c:v>
                </c:pt>
                <c:pt idx="29196">
                  <c:v>3143.88</c:v>
                </c:pt>
                <c:pt idx="29197">
                  <c:v>3143.9</c:v>
                </c:pt>
                <c:pt idx="29198">
                  <c:v>3143.92</c:v>
                </c:pt>
                <c:pt idx="29199">
                  <c:v>3143.94</c:v>
                </c:pt>
                <c:pt idx="29200">
                  <c:v>3143.96</c:v>
                </c:pt>
                <c:pt idx="29201">
                  <c:v>3143.98</c:v>
                </c:pt>
                <c:pt idx="29202">
                  <c:v>3144</c:v>
                </c:pt>
                <c:pt idx="29203">
                  <c:v>3144.02</c:v>
                </c:pt>
                <c:pt idx="29204">
                  <c:v>3144.04</c:v>
                </c:pt>
                <c:pt idx="29205">
                  <c:v>3144.06</c:v>
                </c:pt>
                <c:pt idx="29206">
                  <c:v>3144.08</c:v>
                </c:pt>
                <c:pt idx="29207">
                  <c:v>3144.1</c:v>
                </c:pt>
                <c:pt idx="29208">
                  <c:v>3144.12</c:v>
                </c:pt>
                <c:pt idx="29209">
                  <c:v>3144.14</c:v>
                </c:pt>
                <c:pt idx="29210">
                  <c:v>3144.16</c:v>
                </c:pt>
                <c:pt idx="29211">
                  <c:v>3144.18</c:v>
                </c:pt>
                <c:pt idx="29212">
                  <c:v>3144.2</c:v>
                </c:pt>
                <c:pt idx="29213">
                  <c:v>3144.22</c:v>
                </c:pt>
                <c:pt idx="29214">
                  <c:v>3144.24</c:v>
                </c:pt>
                <c:pt idx="29215">
                  <c:v>3144.2599999999998</c:v>
                </c:pt>
                <c:pt idx="29216">
                  <c:v>3144.2799999999997</c:v>
                </c:pt>
                <c:pt idx="29217">
                  <c:v>3144.3</c:v>
                </c:pt>
                <c:pt idx="29218">
                  <c:v>3144.32</c:v>
                </c:pt>
                <c:pt idx="29219">
                  <c:v>3144.34</c:v>
                </c:pt>
                <c:pt idx="29220">
                  <c:v>3144.36</c:v>
                </c:pt>
                <c:pt idx="29221">
                  <c:v>3144.38</c:v>
                </c:pt>
                <c:pt idx="29222">
                  <c:v>3144.4</c:v>
                </c:pt>
                <c:pt idx="29223">
                  <c:v>3144.42</c:v>
                </c:pt>
                <c:pt idx="29224">
                  <c:v>3144.44</c:v>
                </c:pt>
                <c:pt idx="29225">
                  <c:v>3144.46</c:v>
                </c:pt>
                <c:pt idx="29226">
                  <c:v>3144.48</c:v>
                </c:pt>
                <c:pt idx="29227">
                  <c:v>3144.5</c:v>
                </c:pt>
                <c:pt idx="29228">
                  <c:v>3144.52</c:v>
                </c:pt>
                <c:pt idx="29229">
                  <c:v>3144.54</c:v>
                </c:pt>
                <c:pt idx="29230">
                  <c:v>3144.56</c:v>
                </c:pt>
                <c:pt idx="29231">
                  <c:v>3144.58</c:v>
                </c:pt>
                <c:pt idx="29232">
                  <c:v>3144.6</c:v>
                </c:pt>
                <c:pt idx="29233">
                  <c:v>3144.62</c:v>
                </c:pt>
                <c:pt idx="29234">
                  <c:v>3144.64</c:v>
                </c:pt>
                <c:pt idx="29235">
                  <c:v>3144.66</c:v>
                </c:pt>
                <c:pt idx="29236">
                  <c:v>3144.68</c:v>
                </c:pt>
                <c:pt idx="29237">
                  <c:v>3144.7</c:v>
                </c:pt>
                <c:pt idx="29238">
                  <c:v>3144.72</c:v>
                </c:pt>
                <c:pt idx="29239">
                  <c:v>3144.74</c:v>
                </c:pt>
                <c:pt idx="29240">
                  <c:v>3144.7599999999998</c:v>
                </c:pt>
                <c:pt idx="29241">
                  <c:v>3144.7799999999997</c:v>
                </c:pt>
                <c:pt idx="29242">
                  <c:v>3144.8</c:v>
                </c:pt>
                <c:pt idx="29243">
                  <c:v>3144.82</c:v>
                </c:pt>
                <c:pt idx="29244">
                  <c:v>3144.84</c:v>
                </c:pt>
                <c:pt idx="29245">
                  <c:v>3144.86</c:v>
                </c:pt>
                <c:pt idx="29246">
                  <c:v>3144.88</c:v>
                </c:pt>
                <c:pt idx="29247">
                  <c:v>3144.9</c:v>
                </c:pt>
                <c:pt idx="29248">
                  <c:v>3144.92</c:v>
                </c:pt>
                <c:pt idx="29249">
                  <c:v>3144.94</c:v>
                </c:pt>
                <c:pt idx="29250">
                  <c:v>3144.96</c:v>
                </c:pt>
                <c:pt idx="29251">
                  <c:v>3144.98</c:v>
                </c:pt>
                <c:pt idx="29252">
                  <c:v>3145</c:v>
                </c:pt>
                <c:pt idx="29253">
                  <c:v>3145.02</c:v>
                </c:pt>
                <c:pt idx="29254">
                  <c:v>3145.04</c:v>
                </c:pt>
                <c:pt idx="29255">
                  <c:v>3145.06</c:v>
                </c:pt>
                <c:pt idx="29256">
                  <c:v>3145.08</c:v>
                </c:pt>
                <c:pt idx="29257">
                  <c:v>3145.1</c:v>
                </c:pt>
                <c:pt idx="29258">
                  <c:v>3145.12</c:v>
                </c:pt>
                <c:pt idx="29259">
                  <c:v>3145.14</c:v>
                </c:pt>
                <c:pt idx="29260">
                  <c:v>3145.16</c:v>
                </c:pt>
                <c:pt idx="29261">
                  <c:v>3145.18</c:v>
                </c:pt>
                <c:pt idx="29262">
                  <c:v>3145.2</c:v>
                </c:pt>
                <c:pt idx="29263">
                  <c:v>3145.22</c:v>
                </c:pt>
                <c:pt idx="29264">
                  <c:v>3145.24</c:v>
                </c:pt>
                <c:pt idx="29265">
                  <c:v>3145.2599999999998</c:v>
                </c:pt>
                <c:pt idx="29266">
                  <c:v>3145.2799999999997</c:v>
                </c:pt>
                <c:pt idx="29267">
                  <c:v>3145.3</c:v>
                </c:pt>
                <c:pt idx="29268">
                  <c:v>3145.32</c:v>
                </c:pt>
                <c:pt idx="29269">
                  <c:v>3145.34</c:v>
                </c:pt>
                <c:pt idx="29270">
                  <c:v>3145.36</c:v>
                </c:pt>
                <c:pt idx="29271">
                  <c:v>3145.38</c:v>
                </c:pt>
                <c:pt idx="29272">
                  <c:v>3145.4</c:v>
                </c:pt>
                <c:pt idx="29273">
                  <c:v>3145.42</c:v>
                </c:pt>
                <c:pt idx="29274">
                  <c:v>3145.44</c:v>
                </c:pt>
                <c:pt idx="29275">
                  <c:v>3145.46</c:v>
                </c:pt>
                <c:pt idx="29276">
                  <c:v>3145.48</c:v>
                </c:pt>
                <c:pt idx="29277">
                  <c:v>3145.5</c:v>
                </c:pt>
                <c:pt idx="29278">
                  <c:v>3145.52</c:v>
                </c:pt>
                <c:pt idx="29279">
                  <c:v>3145.54</c:v>
                </c:pt>
                <c:pt idx="29280">
                  <c:v>3145.56</c:v>
                </c:pt>
                <c:pt idx="29281">
                  <c:v>3145.58</c:v>
                </c:pt>
                <c:pt idx="29282">
                  <c:v>3145.6</c:v>
                </c:pt>
                <c:pt idx="29283">
                  <c:v>3145.62</c:v>
                </c:pt>
                <c:pt idx="29284">
                  <c:v>3145.64</c:v>
                </c:pt>
                <c:pt idx="29285">
                  <c:v>3145.66</c:v>
                </c:pt>
                <c:pt idx="29286">
                  <c:v>3145.68</c:v>
                </c:pt>
                <c:pt idx="29287">
                  <c:v>3145.7</c:v>
                </c:pt>
                <c:pt idx="29288">
                  <c:v>3145.72</c:v>
                </c:pt>
                <c:pt idx="29289">
                  <c:v>3145.74</c:v>
                </c:pt>
                <c:pt idx="29290">
                  <c:v>3145.7599999999998</c:v>
                </c:pt>
                <c:pt idx="29291">
                  <c:v>3145.7799999999997</c:v>
                </c:pt>
                <c:pt idx="29292">
                  <c:v>3145.8</c:v>
                </c:pt>
                <c:pt idx="29293">
                  <c:v>3145.82</c:v>
                </c:pt>
                <c:pt idx="29294">
                  <c:v>3145.84</c:v>
                </c:pt>
                <c:pt idx="29295">
                  <c:v>3145.86</c:v>
                </c:pt>
                <c:pt idx="29296">
                  <c:v>3145.88</c:v>
                </c:pt>
                <c:pt idx="29297">
                  <c:v>3145.9</c:v>
                </c:pt>
                <c:pt idx="29298">
                  <c:v>3145.92</c:v>
                </c:pt>
                <c:pt idx="29299">
                  <c:v>3145.94</c:v>
                </c:pt>
                <c:pt idx="29300">
                  <c:v>3145.96</c:v>
                </c:pt>
                <c:pt idx="29301">
                  <c:v>3145.98</c:v>
                </c:pt>
                <c:pt idx="29302">
                  <c:v>3146</c:v>
                </c:pt>
                <c:pt idx="29303">
                  <c:v>3146.02</c:v>
                </c:pt>
                <c:pt idx="29304">
                  <c:v>3146.04</c:v>
                </c:pt>
                <c:pt idx="29305">
                  <c:v>3146.06</c:v>
                </c:pt>
                <c:pt idx="29306">
                  <c:v>3146.08</c:v>
                </c:pt>
                <c:pt idx="29307">
                  <c:v>3146.1</c:v>
                </c:pt>
                <c:pt idx="29308">
                  <c:v>3146.12</c:v>
                </c:pt>
                <c:pt idx="29309">
                  <c:v>3146.14</c:v>
                </c:pt>
                <c:pt idx="29310">
                  <c:v>3146.16</c:v>
                </c:pt>
                <c:pt idx="29311">
                  <c:v>3146.18</c:v>
                </c:pt>
                <c:pt idx="29312">
                  <c:v>3146.2</c:v>
                </c:pt>
                <c:pt idx="29313">
                  <c:v>3146.22</c:v>
                </c:pt>
                <c:pt idx="29314">
                  <c:v>3146.24</c:v>
                </c:pt>
                <c:pt idx="29315">
                  <c:v>3146.2599999999998</c:v>
                </c:pt>
                <c:pt idx="29316">
                  <c:v>3146.2799999999997</c:v>
                </c:pt>
                <c:pt idx="29317">
                  <c:v>3146.3</c:v>
                </c:pt>
                <c:pt idx="29318">
                  <c:v>3146.32</c:v>
                </c:pt>
                <c:pt idx="29319">
                  <c:v>3146.34</c:v>
                </c:pt>
                <c:pt idx="29320">
                  <c:v>3146.36</c:v>
                </c:pt>
                <c:pt idx="29321">
                  <c:v>3146.38</c:v>
                </c:pt>
                <c:pt idx="29322">
                  <c:v>3146.4</c:v>
                </c:pt>
                <c:pt idx="29323">
                  <c:v>3146.42</c:v>
                </c:pt>
                <c:pt idx="29324">
                  <c:v>3146.44</c:v>
                </c:pt>
                <c:pt idx="29325">
                  <c:v>3146.46</c:v>
                </c:pt>
                <c:pt idx="29326">
                  <c:v>3146.48</c:v>
                </c:pt>
                <c:pt idx="29327">
                  <c:v>3146.5</c:v>
                </c:pt>
                <c:pt idx="29328">
                  <c:v>3146.52</c:v>
                </c:pt>
                <c:pt idx="29329">
                  <c:v>3146.54</c:v>
                </c:pt>
                <c:pt idx="29330">
                  <c:v>3146.56</c:v>
                </c:pt>
                <c:pt idx="29331">
                  <c:v>3146.58</c:v>
                </c:pt>
                <c:pt idx="29332">
                  <c:v>3146.6</c:v>
                </c:pt>
                <c:pt idx="29333">
                  <c:v>3146.62</c:v>
                </c:pt>
                <c:pt idx="29334">
                  <c:v>3146.64</c:v>
                </c:pt>
                <c:pt idx="29335">
                  <c:v>3146.66</c:v>
                </c:pt>
                <c:pt idx="29336">
                  <c:v>3146.68</c:v>
                </c:pt>
                <c:pt idx="29337">
                  <c:v>3146.7</c:v>
                </c:pt>
                <c:pt idx="29338">
                  <c:v>3146.72</c:v>
                </c:pt>
                <c:pt idx="29339">
                  <c:v>3146.74</c:v>
                </c:pt>
                <c:pt idx="29340">
                  <c:v>3146.7599999999998</c:v>
                </c:pt>
                <c:pt idx="29341">
                  <c:v>3146.7799999999997</c:v>
                </c:pt>
                <c:pt idx="29342">
                  <c:v>3146.8</c:v>
                </c:pt>
                <c:pt idx="29343">
                  <c:v>3146.82</c:v>
                </c:pt>
                <c:pt idx="29344">
                  <c:v>3146.84</c:v>
                </c:pt>
                <c:pt idx="29345">
                  <c:v>3146.86</c:v>
                </c:pt>
                <c:pt idx="29346">
                  <c:v>3146.88</c:v>
                </c:pt>
                <c:pt idx="29347">
                  <c:v>3146.9</c:v>
                </c:pt>
                <c:pt idx="29348">
                  <c:v>3146.92</c:v>
                </c:pt>
                <c:pt idx="29349">
                  <c:v>3146.94</c:v>
                </c:pt>
                <c:pt idx="29350">
                  <c:v>3146.96</c:v>
                </c:pt>
                <c:pt idx="29351">
                  <c:v>3146.98</c:v>
                </c:pt>
                <c:pt idx="29352">
                  <c:v>3147</c:v>
                </c:pt>
                <c:pt idx="29353">
                  <c:v>3147.02</c:v>
                </c:pt>
                <c:pt idx="29354">
                  <c:v>3147.04</c:v>
                </c:pt>
                <c:pt idx="29355">
                  <c:v>3147.06</c:v>
                </c:pt>
                <c:pt idx="29356">
                  <c:v>3147.08</c:v>
                </c:pt>
                <c:pt idx="29357">
                  <c:v>3147.1</c:v>
                </c:pt>
                <c:pt idx="29358">
                  <c:v>3147.12</c:v>
                </c:pt>
                <c:pt idx="29359">
                  <c:v>3147.14</c:v>
                </c:pt>
                <c:pt idx="29360">
                  <c:v>3147.16</c:v>
                </c:pt>
                <c:pt idx="29361">
                  <c:v>3147.18</c:v>
                </c:pt>
                <c:pt idx="29362">
                  <c:v>3147.2</c:v>
                </c:pt>
                <c:pt idx="29363">
                  <c:v>3147.22</c:v>
                </c:pt>
                <c:pt idx="29364">
                  <c:v>3147.24</c:v>
                </c:pt>
                <c:pt idx="29365">
                  <c:v>3147.2599999999998</c:v>
                </c:pt>
                <c:pt idx="29366">
                  <c:v>3147.2799999999997</c:v>
                </c:pt>
                <c:pt idx="29367">
                  <c:v>3147.3</c:v>
                </c:pt>
                <c:pt idx="29368">
                  <c:v>3147.32</c:v>
                </c:pt>
                <c:pt idx="29369">
                  <c:v>3147.34</c:v>
                </c:pt>
                <c:pt idx="29370">
                  <c:v>3147.36</c:v>
                </c:pt>
                <c:pt idx="29371">
                  <c:v>3147.38</c:v>
                </c:pt>
                <c:pt idx="29372">
                  <c:v>3147.4</c:v>
                </c:pt>
                <c:pt idx="29373">
                  <c:v>3147.42</c:v>
                </c:pt>
                <c:pt idx="29374">
                  <c:v>3147.44</c:v>
                </c:pt>
                <c:pt idx="29375">
                  <c:v>3147.46</c:v>
                </c:pt>
                <c:pt idx="29376">
                  <c:v>3147.48</c:v>
                </c:pt>
                <c:pt idx="29377">
                  <c:v>3147.5</c:v>
                </c:pt>
                <c:pt idx="29378">
                  <c:v>3147.52</c:v>
                </c:pt>
                <c:pt idx="29379">
                  <c:v>3147.54</c:v>
                </c:pt>
                <c:pt idx="29380">
                  <c:v>3147.56</c:v>
                </c:pt>
                <c:pt idx="29381">
                  <c:v>3147.58</c:v>
                </c:pt>
                <c:pt idx="29382">
                  <c:v>3147.6</c:v>
                </c:pt>
                <c:pt idx="29383">
                  <c:v>3147.62</c:v>
                </c:pt>
                <c:pt idx="29384">
                  <c:v>3147.64</c:v>
                </c:pt>
                <c:pt idx="29385">
                  <c:v>3147.66</c:v>
                </c:pt>
                <c:pt idx="29386">
                  <c:v>3147.68</c:v>
                </c:pt>
                <c:pt idx="29387">
                  <c:v>3147.7</c:v>
                </c:pt>
                <c:pt idx="29388">
                  <c:v>3147.72</c:v>
                </c:pt>
                <c:pt idx="29389">
                  <c:v>3147.74</c:v>
                </c:pt>
                <c:pt idx="29390">
                  <c:v>3147.7599999999998</c:v>
                </c:pt>
                <c:pt idx="29391">
                  <c:v>3147.7799999999997</c:v>
                </c:pt>
                <c:pt idx="29392">
                  <c:v>3147.8</c:v>
                </c:pt>
                <c:pt idx="29393">
                  <c:v>3147.82</c:v>
                </c:pt>
                <c:pt idx="29394">
                  <c:v>3147.84</c:v>
                </c:pt>
                <c:pt idx="29395">
                  <c:v>3147.86</c:v>
                </c:pt>
                <c:pt idx="29396">
                  <c:v>3147.88</c:v>
                </c:pt>
                <c:pt idx="29397">
                  <c:v>3147.9</c:v>
                </c:pt>
                <c:pt idx="29398">
                  <c:v>3147.92</c:v>
                </c:pt>
                <c:pt idx="29399">
                  <c:v>3147.94</c:v>
                </c:pt>
                <c:pt idx="29400">
                  <c:v>3147.96</c:v>
                </c:pt>
                <c:pt idx="29401">
                  <c:v>3147.98</c:v>
                </c:pt>
                <c:pt idx="29402">
                  <c:v>3148</c:v>
                </c:pt>
                <c:pt idx="29403">
                  <c:v>3148.02</c:v>
                </c:pt>
                <c:pt idx="29404">
                  <c:v>3148.04</c:v>
                </c:pt>
                <c:pt idx="29405">
                  <c:v>3148.06</c:v>
                </c:pt>
                <c:pt idx="29406">
                  <c:v>3148.08</c:v>
                </c:pt>
                <c:pt idx="29407">
                  <c:v>3148.1</c:v>
                </c:pt>
                <c:pt idx="29408">
                  <c:v>3148.12</c:v>
                </c:pt>
                <c:pt idx="29409">
                  <c:v>3148.14</c:v>
                </c:pt>
                <c:pt idx="29410">
                  <c:v>3148.16</c:v>
                </c:pt>
                <c:pt idx="29411">
                  <c:v>3148.18</c:v>
                </c:pt>
                <c:pt idx="29412">
                  <c:v>3148.2</c:v>
                </c:pt>
                <c:pt idx="29413">
                  <c:v>3148.22</c:v>
                </c:pt>
                <c:pt idx="29414">
                  <c:v>3148.24</c:v>
                </c:pt>
                <c:pt idx="29415">
                  <c:v>3148.2599999999998</c:v>
                </c:pt>
                <c:pt idx="29416">
                  <c:v>3148.2799999999997</c:v>
                </c:pt>
                <c:pt idx="29417">
                  <c:v>3148.3</c:v>
                </c:pt>
                <c:pt idx="29418">
                  <c:v>3148.32</c:v>
                </c:pt>
                <c:pt idx="29419">
                  <c:v>3148.34</c:v>
                </c:pt>
                <c:pt idx="29420">
                  <c:v>3148.36</c:v>
                </c:pt>
                <c:pt idx="29421">
                  <c:v>3148.38</c:v>
                </c:pt>
                <c:pt idx="29422">
                  <c:v>3148.4</c:v>
                </c:pt>
                <c:pt idx="29423">
                  <c:v>3148.42</c:v>
                </c:pt>
                <c:pt idx="29424">
                  <c:v>3148.44</c:v>
                </c:pt>
                <c:pt idx="29425">
                  <c:v>3148.46</c:v>
                </c:pt>
                <c:pt idx="29426">
                  <c:v>3148.48</c:v>
                </c:pt>
                <c:pt idx="29427">
                  <c:v>3148.5</c:v>
                </c:pt>
                <c:pt idx="29428">
                  <c:v>3148.52</c:v>
                </c:pt>
                <c:pt idx="29429">
                  <c:v>3148.54</c:v>
                </c:pt>
                <c:pt idx="29430">
                  <c:v>3148.56</c:v>
                </c:pt>
                <c:pt idx="29431">
                  <c:v>3148.58</c:v>
                </c:pt>
                <c:pt idx="29432">
                  <c:v>3148.6</c:v>
                </c:pt>
                <c:pt idx="29433">
                  <c:v>3148.62</c:v>
                </c:pt>
                <c:pt idx="29434">
                  <c:v>3148.64</c:v>
                </c:pt>
                <c:pt idx="29435">
                  <c:v>3148.66</c:v>
                </c:pt>
                <c:pt idx="29436">
                  <c:v>3148.68</c:v>
                </c:pt>
                <c:pt idx="29437">
                  <c:v>3148.7</c:v>
                </c:pt>
                <c:pt idx="29438">
                  <c:v>3148.72</c:v>
                </c:pt>
                <c:pt idx="29439">
                  <c:v>3148.74</c:v>
                </c:pt>
                <c:pt idx="29440">
                  <c:v>3148.7599999999998</c:v>
                </c:pt>
                <c:pt idx="29441">
                  <c:v>3148.7799999999997</c:v>
                </c:pt>
                <c:pt idx="29442">
                  <c:v>3148.8</c:v>
                </c:pt>
                <c:pt idx="29443">
                  <c:v>3148.82</c:v>
                </c:pt>
                <c:pt idx="29444">
                  <c:v>3148.84</c:v>
                </c:pt>
                <c:pt idx="29445">
                  <c:v>3148.86</c:v>
                </c:pt>
                <c:pt idx="29446">
                  <c:v>3148.88</c:v>
                </c:pt>
                <c:pt idx="29447">
                  <c:v>3148.9</c:v>
                </c:pt>
                <c:pt idx="29448">
                  <c:v>3148.92</c:v>
                </c:pt>
                <c:pt idx="29449">
                  <c:v>3148.94</c:v>
                </c:pt>
                <c:pt idx="29450">
                  <c:v>3148.96</c:v>
                </c:pt>
                <c:pt idx="29451">
                  <c:v>3148.98</c:v>
                </c:pt>
                <c:pt idx="29452">
                  <c:v>3149</c:v>
                </c:pt>
                <c:pt idx="29453">
                  <c:v>3149.02</c:v>
                </c:pt>
                <c:pt idx="29454">
                  <c:v>3149.04</c:v>
                </c:pt>
                <c:pt idx="29455">
                  <c:v>3149.06</c:v>
                </c:pt>
                <c:pt idx="29456">
                  <c:v>3149.08</c:v>
                </c:pt>
                <c:pt idx="29457">
                  <c:v>3149.1</c:v>
                </c:pt>
                <c:pt idx="29458">
                  <c:v>3149.12</c:v>
                </c:pt>
                <c:pt idx="29459">
                  <c:v>3149.14</c:v>
                </c:pt>
                <c:pt idx="29460">
                  <c:v>3149.16</c:v>
                </c:pt>
                <c:pt idx="29461">
                  <c:v>3149.18</c:v>
                </c:pt>
                <c:pt idx="29462">
                  <c:v>3149.2</c:v>
                </c:pt>
                <c:pt idx="29463">
                  <c:v>3149.22</c:v>
                </c:pt>
                <c:pt idx="29464">
                  <c:v>3149.24</c:v>
                </c:pt>
                <c:pt idx="29465">
                  <c:v>3149.2599999999998</c:v>
                </c:pt>
                <c:pt idx="29466">
                  <c:v>3149.2799999999997</c:v>
                </c:pt>
                <c:pt idx="29467">
                  <c:v>3149.3</c:v>
                </c:pt>
                <c:pt idx="29468">
                  <c:v>3149.32</c:v>
                </c:pt>
                <c:pt idx="29469">
                  <c:v>3149.34</c:v>
                </c:pt>
                <c:pt idx="29470">
                  <c:v>3149.36</c:v>
                </c:pt>
                <c:pt idx="29471">
                  <c:v>3149.38</c:v>
                </c:pt>
                <c:pt idx="29472">
                  <c:v>3149.4</c:v>
                </c:pt>
                <c:pt idx="29473">
                  <c:v>3149.42</c:v>
                </c:pt>
                <c:pt idx="29474">
                  <c:v>3149.44</c:v>
                </c:pt>
                <c:pt idx="29475">
                  <c:v>3149.46</c:v>
                </c:pt>
                <c:pt idx="29476">
                  <c:v>3149.48</c:v>
                </c:pt>
                <c:pt idx="29477">
                  <c:v>3149.5</c:v>
                </c:pt>
                <c:pt idx="29478">
                  <c:v>3149.52</c:v>
                </c:pt>
                <c:pt idx="29479">
                  <c:v>3149.54</c:v>
                </c:pt>
                <c:pt idx="29480">
                  <c:v>3149.56</c:v>
                </c:pt>
                <c:pt idx="29481">
                  <c:v>3149.58</c:v>
                </c:pt>
                <c:pt idx="29482">
                  <c:v>3149.6</c:v>
                </c:pt>
                <c:pt idx="29483">
                  <c:v>3149.62</c:v>
                </c:pt>
                <c:pt idx="29484">
                  <c:v>3149.64</c:v>
                </c:pt>
                <c:pt idx="29485">
                  <c:v>3149.66</c:v>
                </c:pt>
                <c:pt idx="29486">
                  <c:v>3149.68</c:v>
                </c:pt>
                <c:pt idx="29487">
                  <c:v>3149.7</c:v>
                </c:pt>
                <c:pt idx="29488">
                  <c:v>3149.72</c:v>
                </c:pt>
                <c:pt idx="29489">
                  <c:v>3149.74</c:v>
                </c:pt>
                <c:pt idx="29490">
                  <c:v>3149.7599999999998</c:v>
                </c:pt>
                <c:pt idx="29491">
                  <c:v>3149.7799999999997</c:v>
                </c:pt>
                <c:pt idx="29492">
                  <c:v>3149.8</c:v>
                </c:pt>
                <c:pt idx="29493">
                  <c:v>3149.82</c:v>
                </c:pt>
                <c:pt idx="29494">
                  <c:v>3149.84</c:v>
                </c:pt>
                <c:pt idx="29495">
                  <c:v>3149.86</c:v>
                </c:pt>
                <c:pt idx="29496">
                  <c:v>3149.88</c:v>
                </c:pt>
                <c:pt idx="29497">
                  <c:v>3149.9</c:v>
                </c:pt>
                <c:pt idx="29498">
                  <c:v>3149.92</c:v>
                </c:pt>
                <c:pt idx="29499">
                  <c:v>3149.94</c:v>
                </c:pt>
                <c:pt idx="29500">
                  <c:v>3149.96</c:v>
                </c:pt>
                <c:pt idx="29501">
                  <c:v>3149.98</c:v>
                </c:pt>
                <c:pt idx="29502">
                  <c:v>3150</c:v>
                </c:pt>
                <c:pt idx="29503">
                  <c:v>3150.02</c:v>
                </c:pt>
                <c:pt idx="29504">
                  <c:v>3150.04</c:v>
                </c:pt>
                <c:pt idx="29505">
                  <c:v>3150.06</c:v>
                </c:pt>
                <c:pt idx="29506">
                  <c:v>3150.08</c:v>
                </c:pt>
                <c:pt idx="29507">
                  <c:v>3150.1</c:v>
                </c:pt>
                <c:pt idx="29508">
                  <c:v>3150.12</c:v>
                </c:pt>
                <c:pt idx="29509">
                  <c:v>3150.14</c:v>
                </c:pt>
                <c:pt idx="29510">
                  <c:v>3150.16</c:v>
                </c:pt>
                <c:pt idx="29511">
                  <c:v>3150.18</c:v>
                </c:pt>
                <c:pt idx="29512">
                  <c:v>3150.2</c:v>
                </c:pt>
                <c:pt idx="29513">
                  <c:v>3150.22</c:v>
                </c:pt>
                <c:pt idx="29514">
                  <c:v>3150.24</c:v>
                </c:pt>
                <c:pt idx="29515">
                  <c:v>3150.2599999999998</c:v>
                </c:pt>
                <c:pt idx="29516">
                  <c:v>3150.2799999999997</c:v>
                </c:pt>
                <c:pt idx="29517">
                  <c:v>3150.3</c:v>
                </c:pt>
                <c:pt idx="29518">
                  <c:v>3150.32</c:v>
                </c:pt>
                <c:pt idx="29519">
                  <c:v>3150.34</c:v>
                </c:pt>
                <c:pt idx="29520">
                  <c:v>3150.36</c:v>
                </c:pt>
                <c:pt idx="29521">
                  <c:v>3150.38</c:v>
                </c:pt>
                <c:pt idx="29522">
                  <c:v>3150.4</c:v>
                </c:pt>
                <c:pt idx="29523">
                  <c:v>3150.42</c:v>
                </c:pt>
                <c:pt idx="29524">
                  <c:v>3150.44</c:v>
                </c:pt>
                <c:pt idx="29525">
                  <c:v>3150.46</c:v>
                </c:pt>
                <c:pt idx="29526">
                  <c:v>3150.48</c:v>
                </c:pt>
                <c:pt idx="29527">
                  <c:v>3150.5</c:v>
                </c:pt>
                <c:pt idx="29528">
                  <c:v>3150.52</c:v>
                </c:pt>
                <c:pt idx="29529">
                  <c:v>3150.54</c:v>
                </c:pt>
                <c:pt idx="29530">
                  <c:v>3150.56</c:v>
                </c:pt>
                <c:pt idx="29531">
                  <c:v>3150.58</c:v>
                </c:pt>
                <c:pt idx="29532">
                  <c:v>3150.6</c:v>
                </c:pt>
                <c:pt idx="29533">
                  <c:v>3150.62</c:v>
                </c:pt>
                <c:pt idx="29534">
                  <c:v>3150.64</c:v>
                </c:pt>
                <c:pt idx="29535">
                  <c:v>3150.66</c:v>
                </c:pt>
                <c:pt idx="29536">
                  <c:v>3150.68</c:v>
                </c:pt>
                <c:pt idx="29537">
                  <c:v>3150.7</c:v>
                </c:pt>
                <c:pt idx="29538">
                  <c:v>3150.72</c:v>
                </c:pt>
                <c:pt idx="29539">
                  <c:v>3150.74</c:v>
                </c:pt>
                <c:pt idx="29540">
                  <c:v>3150.7599999999998</c:v>
                </c:pt>
                <c:pt idx="29541">
                  <c:v>3150.7799999999997</c:v>
                </c:pt>
                <c:pt idx="29542">
                  <c:v>3150.8</c:v>
                </c:pt>
                <c:pt idx="29543">
                  <c:v>3150.82</c:v>
                </c:pt>
                <c:pt idx="29544">
                  <c:v>3150.84</c:v>
                </c:pt>
                <c:pt idx="29545">
                  <c:v>3150.86</c:v>
                </c:pt>
                <c:pt idx="29546">
                  <c:v>3150.88</c:v>
                </c:pt>
                <c:pt idx="29547">
                  <c:v>3150.9</c:v>
                </c:pt>
                <c:pt idx="29548">
                  <c:v>3150.92</c:v>
                </c:pt>
                <c:pt idx="29549">
                  <c:v>3150.94</c:v>
                </c:pt>
                <c:pt idx="29550">
                  <c:v>3150.96</c:v>
                </c:pt>
                <c:pt idx="29551">
                  <c:v>3150.98</c:v>
                </c:pt>
                <c:pt idx="29552">
                  <c:v>3151</c:v>
                </c:pt>
                <c:pt idx="29553">
                  <c:v>3151.02</c:v>
                </c:pt>
                <c:pt idx="29554">
                  <c:v>3151.04</c:v>
                </c:pt>
                <c:pt idx="29555">
                  <c:v>3151.06</c:v>
                </c:pt>
                <c:pt idx="29556">
                  <c:v>3151.08</c:v>
                </c:pt>
                <c:pt idx="29557">
                  <c:v>3151.1</c:v>
                </c:pt>
                <c:pt idx="29558">
                  <c:v>3151.12</c:v>
                </c:pt>
                <c:pt idx="29559">
                  <c:v>3151.14</c:v>
                </c:pt>
                <c:pt idx="29560">
                  <c:v>3151.16</c:v>
                </c:pt>
                <c:pt idx="29561">
                  <c:v>3151.18</c:v>
                </c:pt>
                <c:pt idx="29562">
                  <c:v>3151.2</c:v>
                </c:pt>
                <c:pt idx="29563">
                  <c:v>3151.22</c:v>
                </c:pt>
                <c:pt idx="29564">
                  <c:v>3151.24</c:v>
                </c:pt>
                <c:pt idx="29565">
                  <c:v>3151.2599999999998</c:v>
                </c:pt>
                <c:pt idx="29566">
                  <c:v>3151.2799999999997</c:v>
                </c:pt>
                <c:pt idx="29567">
                  <c:v>3151.3</c:v>
                </c:pt>
                <c:pt idx="29568">
                  <c:v>3151.32</c:v>
                </c:pt>
                <c:pt idx="29569">
                  <c:v>3151.34</c:v>
                </c:pt>
                <c:pt idx="29570">
                  <c:v>3151.36</c:v>
                </c:pt>
                <c:pt idx="29571">
                  <c:v>3151.38</c:v>
                </c:pt>
                <c:pt idx="29572">
                  <c:v>3151.4</c:v>
                </c:pt>
                <c:pt idx="29573">
                  <c:v>3151.42</c:v>
                </c:pt>
                <c:pt idx="29574">
                  <c:v>3151.44</c:v>
                </c:pt>
                <c:pt idx="29575">
                  <c:v>3151.46</c:v>
                </c:pt>
                <c:pt idx="29576">
                  <c:v>3151.48</c:v>
                </c:pt>
                <c:pt idx="29577">
                  <c:v>3151.5</c:v>
                </c:pt>
                <c:pt idx="29578">
                  <c:v>3151.52</c:v>
                </c:pt>
                <c:pt idx="29579">
                  <c:v>3151.54</c:v>
                </c:pt>
                <c:pt idx="29580">
                  <c:v>3151.56</c:v>
                </c:pt>
                <c:pt idx="29581">
                  <c:v>3151.58</c:v>
                </c:pt>
                <c:pt idx="29582">
                  <c:v>3151.6</c:v>
                </c:pt>
                <c:pt idx="29583">
                  <c:v>3151.62</c:v>
                </c:pt>
                <c:pt idx="29584">
                  <c:v>3151.64</c:v>
                </c:pt>
                <c:pt idx="29585">
                  <c:v>3151.66</c:v>
                </c:pt>
                <c:pt idx="29586">
                  <c:v>3151.68</c:v>
                </c:pt>
                <c:pt idx="29587">
                  <c:v>3151.7</c:v>
                </c:pt>
                <c:pt idx="29588">
                  <c:v>3151.72</c:v>
                </c:pt>
                <c:pt idx="29589">
                  <c:v>3151.74</c:v>
                </c:pt>
                <c:pt idx="29590">
                  <c:v>3151.7599999999998</c:v>
                </c:pt>
                <c:pt idx="29591">
                  <c:v>3151.7799999999997</c:v>
                </c:pt>
                <c:pt idx="29592">
                  <c:v>3151.8</c:v>
                </c:pt>
                <c:pt idx="29593">
                  <c:v>3151.82</c:v>
                </c:pt>
                <c:pt idx="29594">
                  <c:v>3151.84</c:v>
                </c:pt>
                <c:pt idx="29595">
                  <c:v>3151.86</c:v>
                </c:pt>
                <c:pt idx="29596">
                  <c:v>3151.88</c:v>
                </c:pt>
                <c:pt idx="29597">
                  <c:v>3151.9</c:v>
                </c:pt>
                <c:pt idx="29598">
                  <c:v>3151.92</c:v>
                </c:pt>
                <c:pt idx="29599">
                  <c:v>3151.94</c:v>
                </c:pt>
                <c:pt idx="29600">
                  <c:v>3151.96</c:v>
                </c:pt>
                <c:pt idx="29601">
                  <c:v>3151.98</c:v>
                </c:pt>
                <c:pt idx="29602">
                  <c:v>3152</c:v>
                </c:pt>
                <c:pt idx="29603">
                  <c:v>3152.02</c:v>
                </c:pt>
                <c:pt idx="29604">
                  <c:v>3152.04</c:v>
                </c:pt>
                <c:pt idx="29605">
                  <c:v>3152.06</c:v>
                </c:pt>
                <c:pt idx="29606">
                  <c:v>3152.08</c:v>
                </c:pt>
                <c:pt idx="29607">
                  <c:v>3152.1</c:v>
                </c:pt>
                <c:pt idx="29608">
                  <c:v>3152.12</c:v>
                </c:pt>
                <c:pt idx="29609">
                  <c:v>3152.14</c:v>
                </c:pt>
                <c:pt idx="29610">
                  <c:v>3152.16</c:v>
                </c:pt>
                <c:pt idx="29611">
                  <c:v>3152.18</c:v>
                </c:pt>
                <c:pt idx="29612">
                  <c:v>3152.2</c:v>
                </c:pt>
                <c:pt idx="29613">
                  <c:v>3152.22</c:v>
                </c:pt>
                <c:pt idx="29614">
                  <c:v>3152.24</c:v>
                </c:pt>
                <c:pt idx="29615">
                  <c:v>3152.2599999999998</c:v>
                </c:pt>
                <c:pt idx="29616">
                  <c:v>3152.2799999999997</c:v>
                </c:pt>
                <c:pt idx="29617">
                  <c:v>3152.3</c:v>
                </c:pt>
                <c:pt idx="29618">
                  <c:v>3152.32</c:v>
                </c:pt>
                <c:pt idx="29619">
                  <c:v>3152.34</c:v>
                </c:pt>
                <c:pt idx="29620">
                  <c:v>3152.36</c:v>
                </c:pt>
                <c:pt idx="29621">
                  <c:v>3152.38</c:v>
                </c:pt>
                <c:pt idx="29622">
                  <c:v>3152.4</c:v>
                </c:pt>
                <c:pt idx="29623">
                  <c:v>3152.42</c:v>
                </c:pt>
                <c:pt idx="29624">
                  <c:v>3152.44</c:v>
                </c:pt>
                <c:pt idx="29625">
                  <c:v>3152.46</c:v>
                </c:pt>
                <c:pt idx="29626">
                  <c:v>3152.48</c:v>
                </c:pt>
                <c:pt idx="29627">
                  <c:v>3152.5</c:v>
                </c:pt>
                <c:pt idx="29628">
                  <c:v>3152.52</c:v>
                </c:pt>
                <c:pt idx="29629">
                  <c:v>3152.54</c:v>
                </c:pt>
                <c:pt idx="29630">
                  <c:v>3152.56</c:v>
                </c:pt>
                <c:pt idx="29631">
                  <c:v>3152.58</c:v>
                </c:pt>
                <c:pt idx="29632">
                  <c:v>3152.6</c:v>
                </c:pt>
                <c:pt idx="29633">
                  <c:v>3152.62</c:v>
                </c:pt>
                <c:pt idx="29634">
                  <c:v>3152.64</c:v>
                </c:pt>
                <c:pt idx="29635">
                  <c:v>3152.66</c:v>
                </c:pt>
                <c:pt idx="29636">
                  <c:v>3152.68</c:v>
                </c:pt>
                <c:pt idx="29637">
                  <c:v>3152.7</c:v>
                </c:pt>
                <c:pt idx="29638">
                  <c:v>3152.72</c:v>
                </c:pt>
                <c:pt idx="29639">
                  <c:v>3152.74</c:v>
                </c:pt>
                <c:pt idx="29640">
                  <c:v>3152.7599999999998</c:v>
                </c:pt>
                <c:pt idx="29641">
                  <c:v>3152.7799999999997</c:v>
                </c:pt>
                <c:pt idx="29642">
                  <c:v>3152.8</c:v>
                </c:pt>
                <c:pt idx="29643">
                  <c:v>3152.82</c:v>
                </c:pt>
                <c:pt idx="29644">
                  <c:v>3152.84</c:v>
                </c:pt>
                <c:pt idx="29645">
                  <c:v>3152.86</c:v>
                </c:pt>
                <c:pt idx="29646">
                  <c:v>3152.88</c:v>
                </c:pt>
                <c:pt idx="29647">
                  <c:v>3152.9</c:v>
                </c:pt>
                <c:pt idx="29648">
                  <c:v>3152.92</c:v>
                </c:pt>
                <c:pt idx="29649">
                  <c:v>3152.94</c:v>
                </c:pt>
                <c:pt idx="29650">
                  <c:v>3152.96</c:v>
                </c:pt>
                <c:pt idx="29651">
                  <c:v>3152.98</c:v>
                </c:pt>
                <c:pt idx="29652">
                  <c:v>3153</c:v>
                </c:pt>
                <c:pt idx="29653">
                  <c:v>3153.02</c:v>
                </c:pt>
                <c:pt idx="29654">
                  <c:v>3153.04</c:v>
                </c:pt>
                <c:pt idx="29655">
                  <c:v>3153.06</c:v>
                </c:pt>
                <c:pt idx="29656">
                  <c:v>3153.08</c:v>
                </c:pt>
                <c:pt idx="29657">
                  <c:v>3153.1</c:v>
                </c:pt>
                <c:pt idx="29658">
                  <c:v>3153.12</c:v>
                </c:pt>
                <c:pt idx="29659">
                  <c:v>3153.14</c:v>
                </c:pt>
                <c:pt idx="29660">
                  <c:v>3153.16</c:v>
                </c:pt>
                <c:pt idx="29661">
                  <c:v>3153.18</c:v>
                </c:pt>
                <c:pt idx="29662">
                  <c:v>3153.2</c:v>
                </c:pt>
                <c:pt idx="29663">
                  <c:v>3153.22</c:v>
                </c:pt>
                <c:pt idx="29664">
                  <c:v>3153.24</c:v>
                </c:pt>
                <c:pt idx="29665">
                  <c:v>3153.2599999999998</c:v>
                </c:pt>
                <c:pt idx="29666">
                  <c:v>3153.2799999999997</c:v>
                </c:pt>
                <c:pt idx="29667">
                  <c:v>3153.3</c:v>
                </c:pt>
                <c:pt idx="29668">
                  <c:v>3153.32</c:v>
                </c:pt>
                <c:pt idx="29669">
                  <c:v>3153.34</c:v>
                </c:pt>
                <c:pt idx="29670">
                  <c:v>3153.36</c:v>
                </c:pt>
                <c:pt idx="29671">
                  <c:v>3153.38</c:v>
                </c:pt>
                <c:pt idx="29672">
                  <c:v>3153.4</c:v>
                </c:pt>
                <c:pt idx="29673">
                  <c:v>3153.42</c:v>
                </c:pt>
                <c:pt idx="29674">
                  <c:v>3153.44</c:v>
                </c:pt>
                <c:pt idx="29675">
                  <c:v>3153.46</c:v>
                </c:pt>
                <c:pt idx="29676">
                  <c:v>3153.48</c:v>
                </c:pt>
                <c:pt idx="29677">
                  <c:v>3153.5</c:v>
                </c:pt>
                <c:pt idx="29678">
                  <c:v>3153.52</c:v>
                </c:pt>
                <c:pt idx="29679">
                  <c:v>3153.54</c:v>
                </c:pt>
                <c:pt idx="29680">
                  <c:v>3153.56</c:v>
                </c:pt>
                <c:pt idx="29681">
                  <c:v>3153.58</c:v>
                </c:pt>
                <c:pt idx="29682">
                  <c:v>3153.6</c:v>
                </c:pt>
                <c:pt idx="29683">
                  <c:v>3153.62</c:v>
                </c:pt>
                <c:pt idx="29684">
                  <c:v>3153.64</c:v>
                </c:pt>
                <c:pt idx="29685">
                  <c:v>3153.66</c:v>
                </c:pt>
                <c:pt idx="29686">
                  <c:v>3153.68</c:v>
                </c:pt>
                <c:pt idx="29687">
                  <c:v>3153.7</c:v>
                </c:pt>
                <c:pt idx="29688">
                  <c:v>3153.72</c:v>
                </c:pt>
                <c:pt idx="29689">
                  <c:v>3153.74</c:v>
                </c:pt>
                <c:pt idx="29690">
                  <c:v>3153.7599999999998</c:v>
                </c:pt>
                <c:pt idx="29691">
                  <c:v>3153.7799999999997</c:v>
                </c:pt>
                <c:pt idx="29692">
                  <c:v>3153.8</c:v>
                </c:pt>
                <c:pt idx="29693">
                  <c:v>3153.82</c:v>
                </c:pt>
                <c:pt idx="29694">
                  <c:v>3153.84</c:v>
                </c:pt>
                <c:pt idx="29695">
                  <c:v>3153.86</c:v>
                </c:pt>
                <c:pt idx="29696">
                  <c:v>3153.88</c:v>
                </c:pt>
                <c:pt idx="29697">
                  <c:v>3153.9</c:v>
                </c:pt>
                <c:pt idx="29698">
                  <c:v>3153.92</c:v>
                </c:pt>
                <c:pt idx="29699">
                  <c:v>3153.94</c:v>
                </c:pt>
                <c:pt idx="29700">
                  <c:v>3153.96</c:v>
                </c:pt>
                <c:pt idx="29701">
                  <c:v>3153.98</c:v>
                </c:pt>
                <c:pt idx="29702">
                  <c:v>3154</c:v>
                </c:pt>
                <c:pt idx="29703">
                  <c:v>3154.02</c:v>
                </c:pt>
                <c:pt idx="29704">
                  <c:v>3154.04</c:v>
                </c:pt>
                <c:pt idx="29705">
                  <c:v>3154.06</c:v>
                </c:pt>
                <c:pt idx="29706">
                  <c:v>3154.08</c:v>
                </c:pt>
                <c:pt idx="29707">
                  <c:v>3154.1</c:v>
                </c:pt>
                <c:pt idx="29708">
                  <c:v>3154.12</c:v>
                </c:pt>
                <c:pt idx="29709">
                  <c:v>3154.14</c:v>
                </c:pt>
                <c:pt idx="29710">
                  <c:v>3154.16</c:v>
                </c:pt>
                <c:pt idx="29711">
                  <c:v>3154.18</c:v>
                </c:pt>
                <c:pt idx="29712">
                  <c:v>3154.2</c:v>
                </c:pt>
                <c:pt idx="29713">
                  <c:v>3154.22</c:v>
                </c:pt>
                <c:pt idx="29714">
                  <c:v>3154.24</c:v>
                </c:pt>
                <c:pt idx="29715">
                  <c:v>3154.2599999999998</c:v>
                </c:pt>
                <c:pt idx="29716">
                  <c:v>3154.2799999999997</c:v>
                </c:pt>
                <c:pt idx="29717">
                  <c:v>3154.3</c:v>
                </c:pt>
                <c:pt idx="29718">
                  <c:v>3154.32</c:v>
                </c:pt>
                <c:pt idx="29719">
                  <c:v>3154.34</c:v>
                </c:pt>
                <c:pt idx="29720">
                  <c:v>3154.36</c:v>
                </c:pt>
                <c:pt idx="29721">
                  <c:v>3154.38</c:v>
                </c:pt>
                <c:pt idx="29722">
                  <c:v>3154.4</c:v>
                </c:pt>
                <c:pt idx="29723">
                  <c:v>3154.42</c:v>
                </c:pt>
                <c:pt idx="29724">
                  <c:v>3154.44</c:v>
                </c:pt>
                <c:pt idx="29725">
                  <c:v>3154.46</c:v>
                </c:pt>
                <c:pt idx="29726">
                  <c:v>3154.48</c:v>
                </c:pt>
                <c:pt idx="29727">
                  <c:v>3154.5</c:v>
                </c:pt>
                <c:pt idx="29728">
                  <c:v>3154.52</c:v>
                </c:pt>
                <c:pt idx="29729">
                  <c:v>3154.54</c:v>
                </c:pt>
                <c:pt idx="29730">
                  <c:v>3154.56</c:v>
                </c:pt>
                <c:pt idx="29731">
                  <c:v>3154.58</c:v>
                </c:pt>
                <c:pt idx="29732">
                  <c:v>3154.6</c:v>
                </c:pt>
                <c:pt idx="29733">
                  <c:v>3154.62</c:v>
                </c:pt>
                <c:pt idx="29734">
                  <c:v>3154.64</c:v>
                </c:pt>
                <c:pt idx="29735">
                  <c:v>3154.66</c:v>
                </c:pt>
                <c:pt idx="29736">
                  <c:v>3154.68</c:v>
                </c:pt>
                <c:pt idx="29737">
                  <c:v>3154.7</c:v>
                </c:pt>
                <c:pt idx="29738">
                  <c:v>3154.72</c:v>
                </c:pt>
                <c:pt idx="29739">
                  <c:v>3154.74</c:v>
                </c:pt>
                <c:pt idx="29740">
                  <c:v>3154.7599999999998</c:v>
                </c:pt>
                <c:pt idx="29741">
                  <c:v>3154.7799999999997</c:v>
                </c:pt>
                <c:pt idx="29742">
                  <c:v>3154.8</c:v>
                </c:pt>
                <c:pt idx="29743">
                  <c:v>3154.82</c:v>
                </c:pt>
                <c:pt idx="29744">
                  <c:v>3154.84</c:v>
                </c:pt>
                <c:pt idx="29745">
                  <c:v>3154.86</c:v>
                </c:pt>
                <c:pt idx="29746">
                  <c:v>3154.88</c:v>
                </c:pt>
                <c:pt idx="29747">
                  <c:v>3154.9</c:v>
                </c:pt>
                <c:pt idx="29748">
                  <c:v>3154.92</c:v>
                </c:pt>
                <c:pt idx="29749">
                  <c:v>3154.94</c:v>
                </c:pt>
                <c:pt idx="29750">
                  <c:v>3154.96</c:v>
                </c:pt>
                <c:pt idx="29751">
                  <c:v>3154.98</c:v>
                </c:pt>
                <c:pt idx="29752">
                  <c:v>3155</c:v>
                </c:pt>
                <c:pt idx="29753">
                  <c:v>3155.02</c:v>
                </c:pt>
                <c:pt idx="29754">
                  <c:v>3155.04</c:v>
                </c:pt>
                <c:pt idx="29755">
                  <c:v>3155.06</c:v>
                </c:pt>
                <c:pt idx="29756">
                  <c:v>3155.08</c:v>
                </c:pt>
                <c:pt idx="29757">
                  <c:v>3155.1</c:v>
                </c:pt>
                <c:pt idx="29758">
                  <c:v>3155.12</c:v>
                </c:pt>
                <c:pt idx="29759">
                  <c:v>3155.14</c:v>
                </c:pt>
                <c:pt idx="29760">
                  <c:v>3155.16</c:v>
                </c:pt>
                <c:pt idx="29761">
                  <c:v>3155.18</c:v>
                </c:pt>
                <c:pt idx="29762">
                  <c:v>3155.2</c:v>
                </c:pt>
                <c:pt idx="29763">
                  <c:v>3155.22</c:v>
                </c:pt>
                <c:pt idx="29764">
                  <c:v>3155.24</c:v>
                </c:pt>
                <c:pt idx="29765">
                  <c:v>3155.2599999999998</c:v>
                </c:pt>
                <c:pt idx="29766">
                  <c:v>3155.2799999999997</c:v>
                </c:pt>
                <c:pt idx="29767">
                  <c:v>3155.3</c:v>
                </c:pt>
                <c:pt idx="29768">
                  <c:v>3155.32</c:v>
                </c:pt>
                <c:pt idx="29769">
                  <c:v>3155.34</c:v>
                </c:pt>
                <c:pt idx="29770">
                  <c:v>3155.36</c:v>
                </c:pt>
                <c:pt idx="29771">
                  <c:v>3155.38</c:v>
                </c:pt>
                <c:pt idx="29772">
                  <c:v>3155.4</c:v>
                </c:pt>
                <c:pt idx="29773">
                  <c:v>3155.42</c:v>
                </c:pt>
                <c:pt idx="29774">
                  <c:v>3155.44</c:v>
                </c:pt>
                <c:pt idx="29775">
                  <c:v>3155.46</c:v>
                </c:pt>
                <c:pt idx="29776">
                  <c:v>3155.48</c:v>
                </c:pt>
                <c:pt idx="29777">
                  <c:v>3155.5</c:v>
                </c:pt>
                <c:pt idx="29778">
                  <c:v>3155.52</c:v>
                </c:pt>
                <c:pt idx="29779">
                  <c:v>3155.54</c:v>
                </c:pt>
                <c:pt idx="29780">
                  <c:v>3155.56</c:v>
                </c:pt>
                <c:pt idx="29781">
                  <c:v>3155.58</c:v>
                </c:pt>
                <c:pt idx="29782">
                  <c:v>3155.6</c:v>
                </c:pt>
                <c:pt idx="29783">
                  <c:v>3155.62</c:v>
                </c:pt>
                <c:pt idx="29784">
                  <c:v>3155.64</c:v>
                </c:pt>
                <c:pt idx="29785">
                  <c:v>3155.66</c:v>
                </c:pt>
                <c:pt idx="29786">
                  <c:v>3155.68</c:v>
                </c:pt>
                <c:pt idx="29787">
                  <c:v>3155.7</c:v>
                </c:pt>
                <c:pt idx="29788">
                  <c:v>3155.72</c:v>
                </c:pt>
                <c:pt idx="29789">
                  <c:v>3155.74</c:v>
                </c:pt>
                <c:pt idx="29790">
                  <c:v>3155.7599999999998</c:v>
                </c:pt>
                <c:pt idx="29791">
                  <c:v>3155.7799999999997</c:v>
                </c:pt>
                <c:pt idx="29792">
                  <c:v>3155.8</c:v>
                </c:pt>
                <c:pt idx="29793">
                  <c:v>3155.82</c:v>
                </c:pt>
                <c:pt idx="29794">
                  <c:v>3155.84</c:v>
                </c:pt>
                <c:pt idx="29795">
                  <c:v>3155.86</c:v>
                </c:pt>
                <c:pt idx="29796">
                  <c:v>3155.88</c:v>
                </c:pt>
                <c:pt idx="29797">
                  <c:v>3155.9</c:v>
                </c:pt>
                <c:pt idx="29798">
                  <c:v>3155.92</c:v>
                </c:pt>
                <c:pt idx="29799">
                  <c:v>3155.94</c:v>
                </c:pt>
                <c:pt idx="29800">
                  <c:v>3155.96</c:v>
                </c:pt>
                <c:pt idx="29801">
                  <c:v>3155.98</c:v>
                </c:pt>
                <c:pt idx="29802">
                  <c:v>3156</c:v>
                </c:pt>
                <c:pt idx="29803">
                  <c:v>3156.02</c:v>
                </c:pt>
                <c:pt idx="29804">
                  <c:v>3156.04</c:v>
                </c:pt>
                <c:pt idx="29805">
                  <c:v>3156.06</c:v>
                </c:pt>
                <c:pt idx="29806">
                  <c:v>3156.08</c:v>
                </c:pt>
                <c:pt idx="29807">
                  <c:v>3156.1</c:v>
                </c:pt>
                <c:pt idx="29808">
                  <c:v>3156.12</c:v>
                </c:pt>
                <c:pt idx="29809">
                  <c:v>3156.14</c:v>
                </c:pt>
                <c:pt idx="29810">
                  <c:v>3156.16</c:v>
                </c:pt>
                <c:pt idx="29811">
                  <c:v>3156.18</c:v>
                </c:pt>
                <c:pt idx="29812">
                  <c:v>3156.2</c:v>
                </c:pt>
                <c:pt idx="29813">
                  <c:v>3156.22</c:v>
                </c:pt>
                <c:pt idx="29814">
                  <c:v>3156.24</c:v>
                </c:pt>
                <c:pt idx="29815">
                  <c:v>3156.2599999999998</c:v>
                </c:pt>
                <c:pt idx="29816">
                  <c:v>3156.2799999999997</c:v>
                </c:pt>
                <c:pt idx="29817">
                  <c:v>3156.3</c:v>
                </c:pt>
                <c:pt idx="29818">
                  <c:v>3156.32</c:v>
                </c:pt>
                <c:pt idx="29819">
                  <c:v>3156.34</c:v>
                </c:pt>
                <c:pt idx="29820">
                  <c:v>3156.36</c:v>
                </c:pt>
                <c:pt idx="29821">
                  <c:v>3156.38</c:v>
                </c:pt>
                <c:pt idx="29822">
                  <c:v>3156.4</c:v>
                </c:pt>
                <c:pt idx="29823">
                  <c:v>3156.42</c:v>
                </c:pt>
                <c:pt idx="29824">
                  <c:v>3156.44</c:v>
                </c:pt>
                <c:pt idx="29825">
                  <c:v>3156.46</c:v>
                </c:pt>
                <c:pt idx="29826">
                  <c:v>3156.48</c:v>
                </c:pt>
                <c:pt idx="29827">
                  <c:v>3156.5</c:v>
                </c:pt>
                <c:pt idx="29828">
                  <c:v>3156.52</c:v>
                </c:pt>
                <c:pt idx="29829">
                  <c:v>3156.54</c:v>
                </c:pt>
                <c:pt idx="29830">
                  <c:v>3156.56</c:v>
                </c:pt>
                <c:pt idx="29831">
                  <c:v>3156.58</c:v>
                </c:pt>
                <c:pt idx="29832">
                  <c:v>3156.6</c:v>
                </c:pt>
                <c:pt idx="29833">
                  <c:v>3156.62</c:v>
                </c:pt>
                <c:pt idx="29834">
                  <c:v>3156.64</c:v>
                </c:pt>
                <c:pt idx="29835">
                  <c:v>3156.66</c:v>
                </c:pt>
                <c:pt idx="29836">
                  <c:v>3156.68</c:v>
                </c:pt>
                <c:pt idx="29837">
                  <c:v>3156.7</c:v>
                </c:pt>
                <c:pt idx="29838">
                  <c:v>3156.72</c:v>
                </c:pt>
                <c:pt idx="29839">
                  <c:v>3156.74</c:v>
                </c:pt>
                <c:pt idx="29840">
                  <c:v>3156.7599999999998</c:v>
                </c:pt>
                <c:pt idx="29841">
                  <c:v>3156.7799999999997</c:v>
                </c:pt>
                <c:pt idx="29842">
                  <c:v>3156.8</c:v>
                </c:pt>
                <c:pt idx="29843">
                  <c:v>3156.82</c:v>
                </c:pt>
                <c:pt idx="29844">
                  <c:v>3156.84</c:v>
                </c:pt>
                <c:pt idx="29845">
                  <c:v>3156.86</c:v>
                </c:pt>
                <c:pt idx="29846">
                  <c:v>3156.88</c:v>
                </c:pt>
                <c:pt idx="29847">
                  <c:v>3156.9</c:v>
                </c:pt>
                <c:pt idx="29848">
                  <c:v>3156.92</c:v>
                </c:pt>
                <c:pt idx="29849">
                  <c:v>3156.94</c:v>
                </c:pt>
                <c:pt idx="29850">
                  <c:v>3156.96</c:v>
                </c:pt>
                <c:pt idx="29851">
                  <c:v>3156.98</c:v>
                </c:pt>
                <c:pt idx="29852">
                  <c:v>3157</c:v>
                </c:pt>
                <c:pt idx="29853">
                  <c:v>3157.02</c:v>
                </c:pt>
                <c:pt idx="29854">
                  <c:v>3157.04</c:v>
                </c:pt>
                <c:pt idx="29855">
                  <c:v>3157.06</c:v>
                </c:pt>
                <c:pt idx="29856">
                  <c:v>3157.08</c:v>
                </c:pt>
                <c:pt idx="29857">
                  <c:v>3157.1</c:v>
                </c:pt>
                <c:pt idx="29858">
                  <c:v>3157.12</c:v>
                </c:pt>
                <c:pt idx="29859">
                  <c:v>3157.14</c:v>
                </c:pt>
                <c:pt idx="29860">
                  <c:v>3157.16</c:v>
                </c:pt>
                <c:pt idx="29861">
                  <c:v>3157.18</c:v>
                </c:pt>
                <c:pt idx="29862">
                  <c:v>3157.2</c:v>
                </c:pt>
                <c:pt idx="29863">
                  <c:v>3157.22</c:v>
                </c:pt>
                <c:pt idx="29864">
                  <c:v>3157.24</c:v>
                </c:pt>
                <c:pt idx="29865">
                  <c:v>3157.2599999999998</c:v>
                </c:pt>
                <c:pt idx="29866">
                  <c:v>3157.2799999999997</c:v>
                </c:pt>
                <c:pt idx="29867">
                  <c:v>3157.3</c:v>
                </c:pt>
                <c:pt idx="29868">
                  <c:v>3157.32</c:v>
                </c:pt>
                <c:pt idx="29869">
                  <c:v>3157.34</c:v>
                </c:pt>
                <c:pt idx="29870">
                  <c:v>3157.36</c:v>
                </c:pt>
                <c:pt idx="29871">
                  <c:v>3157.38</c:v>
                </c:pt>
                <c:pt idx="29872">
                  <c:v>3157.4</c:v>
                </c:pt>
                <c:pt idx="29873">
                  <c:v>3157.42</c:v>
                </c:pt>
                <c:pt idx="29874">
                  <c:v>3157.44</c:v>
                </c:pt>
                <c:pt idx="29875">
                  <c:v>3157.46</c:v>
                </c:pt>
                <c:pt idx="29876">
                  <c:v>3157.48</c:v>
                </c:pt>
                <c:pt idx="29877">
                  <c:v>3157.5</c:v>
                </c:pt>
                <c:pt idx="29878">
                  <c:v>3157.52</c:v>
                </c:pt>
                <c:pt idx="29879">
                  <c:v>3157.54</c:v>
                </c:pt>
                <c:pt idx="29880">
                  <c:v>3157.56</c:v>
                </c:pt>
                <c:pt idx="29881">
                  <c:v>3157.58</c:v>
                </c:pt>
                <c:pt idx="29882">
                  <c:v>3157.6</c:v>
                </c:pt>
                <c:pt idx="29883">
                  <c:v>3157.62</c:v>
                </c:pt>
                <c:pt idx="29884">
                  <c:v>3157.64</c:v>
                </c:pt>
                <c:pt idx="29885">
                  <c:v>3157.66</c:v>
                </c:pt>
                <c:pt idx="29886">
                  <c:v>3157.68</c:v>
                </c:pt>
                <c:pt idx="29887">
                  <c:v>3157.7</c:v>
                </c:pt>
                <c:pt idx="29888">
                  <c:v>3157.72</c:v>
                </c:pt>
                <c:pt idx="29889">
                  <c:v>3157.74</c:v>
                </c:pt>
                <c:pt idx="29890">
                  <c:v>3157.7599999999998</c:v>
                </c:pt>
                <c:pt idx="29891">
                  <c:v>3157.7799999999997</c:v>
                </c:pt>
                <c:pt idx="29892">
                  <c:v>3157.8</c:v>
                </c:pt>
                <c:pt idx="29893">
                  <c:v>3157.82</c:v>
                </c:pt>
                <c:pt idx="29894">
                  <c:v>3157.84</c:v>
                </c:pt>
                <c:pt idx="29895">
                  <c:v>3157.86</c:v>
                </c:pt>
                <c:pt idx="29896">
                  <c:v>3157.88</c:v>
                </c:pt>
                <c:pt idx="29897">
                  <c:v>3157.9</c:v>
                </c:pt>
                <c:pt idx="29898">
                  <c:v>3157.92</c:v>
                </c:pt>
                <c:pt idx="29899">
                  <c:v>3157.94</c:v>
                </c:pt>
                <c:pt idx="29900">
                  <c:v>3157.96</c:v>
                </c:pt>
                <c:pt idx="29901">
                  <c:v>3157.98</c:v>
                </c:pt>
                <c:pt idx="29902">
                  <c:v>3158</c:v>
                </c:pt>
                <c:pt idx="29903">
                  <c:v>3158.02</c:v>
                </c:pt>
                <c:pt idx="29904">
                  <c:v>3158.04</c:v>
                </c:pt>
                <c:pt idx="29905">
                  <c:v>3158.06</c:v>
                </c:pt>
                <c:pt idx="29906">
                  <c:v>3158.08</c:v>
                </c:pt>
                <c:pt idx="29907">
                  <c:v>3158.1</c:v>
                </c:pt>
                <c:pt idx="29908">
                  <c:v>3158.12</c:v>
                </c:pt>
                <c:pt idx="29909">
                  <c:v>3158.14</c:v>
                </c:pt>
                <c:pt idx="29910">
                  <c:v>3158.16</c:v>
                </c:pt>
                <c:pt idx="29911">
                  <c:v>3158.18</c:v>
                </c:pt>
                <c:pt idx="29912">
                  <c:v>3158.2</c:v>
                </c:pt>
                <c:pt idx="29913">
                  <c:v>3158.22</c:v>
                </c:pt>
                <c:pt idx="29914">
                  <c:v>3158.24</c:v>
                </c:pt>
                <c:pt idx="29915">
                  <c:v>3158.2599999999998</c:v>
                </c:pt>
                <c:pt idx="29916">
                  <c:v>3158.2799999999997</c:v>
                </c:pt>
                <c:pt idx="29917">
                  <c:v>3158.3</c:v>
                </c:pt>
                <c:pt idx="29918">
                  <c:v>3158.32</c:v>
                </c:pt>
                <c:pt idx="29919">
                  <c:v>3158.34</c:v>
                </c:pt>
                <c:pt idx="29920">
                  <c:v>3158.36</c:v>
                </c:pt>
                <c:pt idx="29921">
                  <c:v>3158.38</c:v>
                </c:pt>
                <c:pt idx="29922">
                  <c:v>3158.4</c:v>
                </c:pt>
                <c:pt idx="29923">
                  <c:v>3158.42</c:v>
                </c:pt>
                <c:pt idx="29924">
                  <c:v>3158.44</c:v>
                </c:pt>
                <c:pt idx="29925">
                  <c:v>3158.46</c:v>
                </c:pt>
                <c:pt idx="29926">
                  <c:v>3158.48</c:v>
                </c:pt>
                <c:pt idx="29927">
                  <c:v>3158.5</c:v>
                </c:pt>
                <c:pt idx="29928">
                  <c:v>3158.52</c:v>
                </c:pt>
                <c:pt idx="29929">
                  <c:v>3158.54</c:v>
                </c:pt>
                <c:pt idx="29930">
                  <c:v>3158.56</c:v>
                </c:pt>
                <c:pt idx="29931">
                  <c:v>3158.58</c:v>
                </c:pt>
                <c:pt idx="29932">
                  <c:v>3158.6</c:v>
                </c:pt>
                <c:pt idx="29933">
                  <c:v>3158.62</c:v>
                </c:pt>
                <c:pt idx="29934">
                  <c:v>3158.64</c:v>
                </c:pt>
                <c:pt idx="29935">
                  <c:v>3158.66</c:v>
                </c:pt>
                <c:pt idx="29936">
                  <c:v>3158.68</c:v>
                </c:pt>
                <c:pt idx="29937">
                  <c:v>3158.7</c:v>
                </c:pt>
                <c:pt idx="29938">
                  <c:v>3158.72</c:v>
                </c:pt>
                <c:pt idx="29939">
                  <c:v>3158.74</c:v>
                </c:pt>
                <c:pt idx="29940">
                  <c:v>3158.7599999999998</c:v>
                </c:pt>
                <c:pt idx="29941">
                  <c:v>3158.7799999999997</c:v>
                </c:pt>
                <c:pt idx="29942">
                  <c:v>3158.8</c:v>
                </c:pt>
                <c:pt idx="29943">
                  <c:v>3158.82</c:v>
                </c:pt>
                <c:pt idx="29944">
                  <c:v>3158.84</c:v>
                </c:pt>
                <c:pt idx="29945">
                  <c:v>3158.86</c:v>
                </c:pt>
                <c:pt idx="29946">
                  <c:v>3158.88</c:v>
                </c:pt>
                <c:pt idx="29947">
                  <c:v>3158.9</c:v>
                </c:pt>
                <c:pt idx="29948">
                  <c:v>3158.92</c:v>
                </c:pt>
                <c:pt idx="29949">
                  <c:v>3158.94</c:v>
                </c:pt>
                <c:pt idx="29950">
                  <c:v>3158.96</c:v>
                </c:pt>
                <c:pt idx="29951">
                  <c:v>3158.98</c:v>
                </c:pt>
                <c:pt idx="29952">
                  <c:v>3159</c:v>
                </c:pt>
                <c:pt idx="29953">
                  <c:v>3159.02</c:v>
                </c:pt>
                <c:pt idx="29954">
                  <c:v>3159.04</c:v>
                </c:pt>
                <c:pt idx="29955">
                  <c:v>3159.06</c:v>
                </c:pt>
                <c:pt idx="29956">
                  <c:v>3159.08</c:v>
                </c:pt>
                <c:pt idx="29957">
                  <c:v>3159.1</c:v>
                </c:pt>
                <c:pt idx="29958">
                  <c:v>3159.12</c:v>
                </c:pt>
                <c:pt idx="29959">
                  <c:v>3159.14</c:v>
                </c:pt>
                <c:pt idx="29960">
                  <c:v>3159.16</c:v>
                </c:pt>
                <c:pt idx="29961">
                  <c:v>3159.18</c:v>
                </c:pt>
                <c:pt idx="29962">
                  <c:v>3159.2</c:v>
                </c:pt>
                <c:pt idx="29963">
                  <c:v>3159.22</c:v>
                </c:pt>
                <c:pt idx="29964">
                  <c:v>3159.24</c:v>
                </c:pt>
                <c:pt idx="29965">
                  <c:v>3159.2599999999998</c:v>
                </c:pt>
                <c:pt idx="29966">
                  <c:v>3159.2799999999997</c:v>
                </c:pt>
                <c:pt idx="29967">
                  <c:v>3159.3</c:v>
                </c:pt>
                <c:pt idx="29968">
                  <c:v>3159.32</c:v>
                </c:pt>
                <c:pt idx="29969">
                  <c:v>3159.34</c:v>
                </c:pt>
                <c:pt idx="29970">
                  <c:v>3159.36</c:v>
                </c:pt>
                <c:pt idx="29971">
                  <c:v>3159.38</c:v>
                </c:pt>
                <c:pt idx="29972">
                  <c:v>3159.4</c:v>
                </c:pt>
                <c:pt idx="29973">
                  <c:v>3159.42</c:v>
                </c:pt>
                <c:pt idx="29974">
                  <c:v>3159.44</c:v>
                </c:pt>
                <c:pt idx="29975">
                  <c:v>3159.46</c:v>
                </c:pt>
                <c:pt idx="29976">
                  <c:v>3159.48</c:v>
                </c:pt>
                <c:pt idx="29977">
                  <c:v>3159.5</c:v>
                </c:pt>
                <c:pt idx="29978">
                  <c:v>3159.52</c:v>
                </c:pt>
                <c:pt idx="29979">
                  <c:v>3159.54</c:v>
                </c:pt>
                <c:pt idx="29980">
                  <c:v>3159.56</c:v>
                </c:pt>
                <c:pt idx="29981">
                  <c:v>3159.58</c:v>
                </c:pt>
                <c:pt idx="29982">
                  <c:v>3159.6</c:v>
                </c:pt>
                <c:pt idx="29983">
                  <c:v>3159.62</c:v>
                </c:pt>
                <c:pt idx="29984">
                  <c:v>3159.64</c:v>
                </c:pt>
                <c:pt idx="29985">
                  <c:v>3159.66</c:v>
                </c:pt>
                <c:pt idx="29986">
                  <c:v>3159.68</c:v>
                </c:pt>
                <c:pt idx="29987">
                  <c:v>3159.7</c:v>
                </c:pt>
                <c:pt idx="29988">
                  <c:v>3159.72</c:v>
                </c:pt>
                <c:pt idx="29989">
                  <c:v>3159.74</c:v>
                </c:pt>
                <c:pt idx="29990">
                  <c:v>3159.7599999999998</c:v>
                </c:pt>
                <c:pt idx="29991">
                  <c:v>3159.7799999999997</c:v>
                </c:pt>
                <c:pt idx="29992">
                  <c:v>3159.8</c:v>
                </c:pt>
                <c:pt idx="29993">
                  <c:v>3159.82</c:v>
                </c:pt>
                <c:pt idx="29994">
                  <c:v>3159.84</c:v>
                </c:pt>
                <c:pt idx="29995">
                  <c:v>3159.86</c:v>
                </c:pt>
                <c:pt idx="29996">
                  <c:v>3159.88</c:v>
                </c:pt>
                <c:pt idx="29997">
                  <c:v>3159.9</c:v>
                </c:pt>
                <c:pt idx="29998">
                  <c:v>3159.92</c:v>
                </c:pt>
                <c:pt idx="29999">
                  <c:v>3159.94</c:v>
                </c:pt>
                <c:pt idx="30000">
                  <c:v>3159.96</c:v>
                </c:pt>
                <c:pt idx="30001">
                  <c:v>3159.98</c:v>
                </c:pt>
                <c:pt idx="30002">
                  <c:v>3160</c:v>
                </c:pt>
                <c:pt idx="30003">
                  <c:v>3160.02</c:v>
                </c:pt>
                <c:pt idx="30004">
                  <c:v>3160.04</c:v>
                </c:pt>
                <c:pt idx="30005">
                  <c:v>3160.06</c:v>
                </c:pt>
                <c:pt idx="30006">
                  <c:v>3160.08</c:v>
                </c:pt>
                <c:pt idx="30007">
                  <c:v>3160.1</c:v>
                </c:pt>
                <c:pt idx="30008">
                  <c:v>3160.12</c:v>
                </c:pt>
                <c:pt idx="30009">
                  <c:v>3160.14</c:v>
                </c:pt>
                <c:pt idx="30010">
                  <c:v>3160.16</c:v>
                </c:pt>
                <c:pt idx="30011">
                  <c:v>3160.18</c:v>
                </c:pt>
                <c:pt idx="30012">
                  <c:v>3160.2</c:v>
                </c:pt>
                <c:pt idx="30013">
                  <c:v>3160.22</c:v>
                </c:pt>
                <c:pt idx="30014">
                  <c:v>3160.24</c:v>
                </c:pt>
                <c:pt idx="30015">
                  <c:v>3160.2599999999998</c:v>
                </c:pt>
                <c:pt idx="30016">
                  <c:v>3160.2799999999997</c:v>
                </c:pt>
                <c:pt idx="30017">
                  <c:v>3160.3</c:v>
                </c:pt>
                <c:pt idx="30018">
                  <c:v>3160.32</c:v>
                </c:pt>
                <c:pt idx="30019">
                  <c:v>3160.34</c:v>
                </c:pt>
                <c:pt idx="30020">
                  <c:v>3160.36</c:v>
                </c:pt>
                <c:pt idx="30021">
                  <c:v>3160.38</c:v>
                </c:pt>
                <c:pt idx="30022">
                  <c:v>3160.4</c:v>
                </c:pt>
                <c:pt idx="30023">
                  <c:v>3160.42</c:v>
                </c:pt>
                <c:pt idx="30024">
                  <c:v>3160.44</c:v>
                </c:pt>
                <c:pt idx="30025">
                  <c:v>3160.46</c:v>
                </c:pt>
                <c:pt idx="30026">
                  <c:v>3160.48</c:v>
                </c:pt>
                <c:pt idx="30027">
                  <c:v>3160.5</c:v>
                </c:pt>
                <c:pt idx="30028">
                  <c:v>3160.52</c:v>
                </c:pt>
                <c:pt idx="30029">
                  <c:v>3160.54</c:v>
                </c:pt>
                <c:pt idx="30030">
                  <c:v>3160.56</c:v>
                </c:pt>
                <c:pt idx="30031">
                  <c:v>3160.58</c:v>
                </c:pt>
                <c:pt idx="30032">
                  <c:v>3160.6</c:v>
                </c:pt>
                <c:pt idx="30033">
                  <c:v>3160.62</c:v>
                </c:pt>
                <c:pt idx="30034">
                  <c:v>3160.64</c:v>
                </c:pt>
                <c:pt idx="30035">
                  <c:v>3160.66</c:v>
                </c:pt>
                <c:pt idx="30036">
                  <c:v>3160.68</c:v>
                </c:pt>
                <c:pt idx="30037">
                  <c:v>3160.7</c:v>
                </c:pt>
                <c:pt idx="30038">
                  <c:v>3160.72</c:v>
                </c:pt>
                <c:pt idx="30039">
                  <c:v>3160.74</c:v>
                </c:pt>
                <c:pt idx="30040">
                  <c:v>3160.7599999999998</c:v>
                </c:pt>
                <c:pt idx="30041">
                  <c:v>3160.7799999999997</c:v>
                </c:pt>
                <c:pt idx="30042">
                  <c:v>3160.8</c:v>
                </c:pt>
                <c:pt idx="30043">
                  <c:v>3160.82</c:v>
                </c:pt>
                <c:pt idx="30044">
                  <c:v>3160.84</c:v>
                </c:pt>
                <c:pt idx="30045">
                  <c:v>3160.86</c:v>
                </c:pt>
                <c:pt idx="30046">
                  <c:v>3160.88</c:v>
                </c:pt>
                <c:pt idx="30047">
                  <c:v>3160.9</c:v>
                </c:pt>
                <c:pt idx="30048">
                  <c:v>3160.92</c:v>
                </c:pt>
                <c:pt idx="30049">
                  <c:v>3160.94</c:v>
                </c:pt>
                <c:pt idx="30050">
                  <c:v>3160.96</c:v>
                </c:pt>
                <c:pt idx="30051">
                  <c:v>3160.98</c:v>
                </c:pt>
                <c:pt idx="30052">
                  <c:v>3161</c:v>
                </c:pt>
                <c:pt idx="30053">
                  <c:v>3161.02</c:v>
                </c:pt>
                <c:pt idx="30054">
                  <c:v>3161.04</c:v>
                </c:pt>
                <c:pt idx="30055">
                  <c:v>3161.06</c:v>
                </c:pt>
                <c:pt idx="30056">
                  <c:v>3161.08</c:v>
                </c:pt>
                <c:pt idx="30057">
                  <c:v>3161.1</c:v>
                </c:pt>
                <c:pt idx="30058">
                  <c:v>3161.12</c:v>
                </c:pt>
                <c:pt idx="30059">
                  <c:v>3161.14</c:v>
                </c:pt>
                <c:pt idx="30060">
                  <c:v>3161.16</c:v>
                </c:pt>
                <c:pt idx="30061">
                  <c:v>3161.18</c:v>
                </c:pt>
                <c:pt idx="30062">
                  <c:v>3161.2</c:v>
                </c:pt>
                <c:pt idx="30063">
                  <c:v>3161.22</c:v>
                </c:pt>
                <c:pt idx="30064">
                  <c:v>3161.24</c:v>
                </c:pt>
                <c:pt idx="30065">
                  <c:v>3161.2599999999998</c:v>
                </c:pt>
                <c:pt idx="30066">
                  <c:v>3161.2799999999997</c:v>
                </c:pt>
                <c:pt idx="30067">
                  <c:v>3161.3</c:v>
                </c:pt>
                <c:pt idx="30068">
                  <c:v>3161.32</c:v>
                </c:pt>
                <c:pt idx="30069">
                  <c:v>3161.34</c:v>
                </c:pt>
                <c:pt idx="30070">
                  <c:v>3161.36</c:v>
                </c:pt>
                <c:pt idx="30071">
                  <c:v>3161.38</c:v>
                </c:pt>
                <c:pt idx="30072">
                  <c:v>3161.4</c:v>
                </c:pt>
                <c:pt idx="30073">
                  <c:v>3161.42</c:v>
                </c:pt>
                <c:pt idx="30074">
                  <c:v>3161.44</c:v>
                </c:pt>
                <c:pt idx="30075">
                  <c:v>3161.46</c:v>
                </c:pt>
                <c:pt idx="30076">
                  <c:v>3161.48</c:v>
                </c:pt>
                <c:pt idx="30077">
                  <c:v>3161.5</c:v>
                </c:pt>
                <c:pt idx="30078">
                  <c:v>3161.52</c:v>
                </c:pt>
                <c:pt idx="30079">
                  <c:v>3161.54</c:v>
                </c:pt>
                <c:pt idx="30080">
                  <c:v>3161.56</c:v>
                </c:pt>
                <c:pt idx="30081">
                  <c:v>3161.58</c:v>
                </c:pt>
                <c:pt idx="30082">
                  <c:v>3161.6</c:v>
                </c:pt>
                <c:pt idx="30083">
                  <c:v>3161.62</c:v>
                </c:pt>
                <c:pt idx="30084">
                  <c:v>3161.64</c:v>
                </c:pt>
                <c:pt idx="30085">
                  <c:v>3161.66</c:v>
                </c:pt>
                <c:pt idx="30086">
                  <c:v>3161.68</c:v>
                </c:pt>
                <c:pt idx="30087">
                  <c:v>3161.7</c:v>
                </c:pt>
                <c:pt idx="30088">
                  <c:v>3161.72</c:v>
                </c:pt>
                <c:pt idx="30089">
                  <c:v>3161.74</c:v>
                </c:pt>
                <c:pt idx="30090">
                  <c:v>3161.7599999999998</c:v>
                </c:pt>
                <c:pt idx="30091">
                  <c:v>3161.7799999999997</c:v>
                </c:pt>
                <c:pt idx="30092">
                  <c:v>3161.8</c:v>
                </c:pt>
                <c:pt idx="30093">
                  <c:v>3161.82</c:v>
                </c:pt>
                <c:pt idx="30094">
                  <c:v>3161.84</c:v>
                </c:pt>
                <c:pt idx="30095">
                  <c:v>3161.86</c:v>
                </c:pt>
                <c:pt idx="30096">
                  <c:v>3161.88</c:v>
                </c:pt>
                <c:pt idx="30097">
                  <c:v>3161.9</c:v>
                </c:pt>
                <c:pt idx="30098">
                  <c:v>3161.92</c:v>
                </c:pt>
                <c:pt idx="30099">
                  <c:v>3161.94</c:v>
                </c:pt>
                <c:pt idx="30100">
                  <c:v>3161.96</c:v>
                </c:pt>
                <c:pt idx="30101">
                  <c:v>3161.98</c:v>
                </c:pt>
                <c:pt idx="30102">
                  <c:v>3162</c:v>
                </c:pt>
                <c:pt idx="30103">
                  <c:v>3162.02</c:v>
                </c:pt>
                <c:pt idx="30104">
                  <c:v>3162.04</c:v>
                </c:pt>
                <c:pt idx="30105">
                  <c:v>3162.06</c:v>
                </c:pt>
                <c:pt idx="30106">
                  <c:v>3162.08</c:v>
                </c:pt>
                <c:pt idx="30107">
                  <c:v>3162.1</c:v>
                </c:pt>
                <c:pt idx="30108">
                  <c:v>3162.12</c:v>
                </c:pt>
                <c:pt idx="30109">
                  <c:v>3162.14</c:v>
                </c:pt>
                <c:pt idx="30110">
                  <c:v>3162.16</c:v>
                </c:pt>
                <c:pt idx="30111">
                  <c:v>3162.18</c:v>
                </c:pt>
                <c:pt idx="30112">
                  <c:v>3162.2</c:v>
                </c:pt>
                <c:pt idx="30113">
                  <c:v>3162.22</c:v>
                </c:pt>
                <c:pt idx="30114">
                  <c:v>3162.24</c:v>
                </c:pt>
                <c:pt idx="30115">
                  <c:v>3162.2599999999998</c:v>
                </c:pt>
                <c:pt idx="30116">
                  <c:v>3162.2799999999997</c:v>
                </c:pt>
                <c:pt idx="30117">
                  <c:v>3162.3</c:v>
                </c:pt>
                <c:pt idx="30118">
                  <c:v>3162.32</c:v>
                </c:pt>
                <c:pt idx="30119">
                  <c:v>3162.34</c:v>
                </c:pt>
                <c:pt idx="30120">
                  <c:v>3162.36</c:v>
                </c:pt>
                <c:pt idx="30121">
                  <c:v>3162.38</c:v>
                </c:pt>
                <c:pt idx="30122">
                  <c:v>3162.4</c:v>
                </c:pt>
                <c:pt idx="30123">
                  <c:v>3162.42</c:v>
                </c:pt>
                <c:pt idx="30124">
                  <c:v>3162.44</c:v>
                </c:pt>
                <c:pt idx="30125">
                  <c:v>3162.46</c:v>
                </c:pt>
                <c:pt idx="30126">
                  <c:v>3162.48</c:v>
                </c:pt>
                <c:pt idx="30127">
                  <c:v>3162.5</c:v>
                </c:pt>
                <c:pt idx="30128">
                  <c:v>3162.52</c:v>
                </c:pt>
                <c:pt idx="30129">
                  <c:v>3162.54</c:v>
                </c:pt>
                <c:pt idx="30130">
                  <c:v>3162.56</c:v>
                </c:pt>
                <c:pt idx="30131">
                  <c:v>3162.58</c:v>
                </c:pt>
                <c:pt idx="30132">
                  <c:v>3162.6</c:v>
                </c:pt>
                <c:pt idx="30133">
                  <c:v>3162.62</c:v>
                </c:pt>
                <c:pt idx="30134">
                  <c:v>3162.64</c:v>
                </c:pt>
                <c:pt idx="30135">
                  <c:v>3162.66</c:v>
                </c:pt>
                <c:pt idx="30136">
                  <c:v>3162.68</c:v>
                </c:pt>
                <c:pt idx="30137">
                  <c:v>3162.7</c:v>
                </c:pt>
                <c:pt idx="30138">
                  <c:v>3162.72</c:v>
                </c:pt>
                <c:pt idx="30139">
                  <c:v>3162.74</c:v>
                </c:pt>
                <c:pt idx="30140">
                  <c:v>3162.7599999999998</c:v>
                </c:pt>
                <c:pt idx="30141">
                  <c:v>3162.7799999999997</c:v>
                </c:pt>
                <c:pt idx="30142">
                  <c:v>3162.8</c:v>
                </c:pt>
                <c:pt idx="30143">
                  <c:v>3162.82</c:v>
                </c:pt>
                <c:pt idx="30144">
                  <c:v>3162.84</c:v>
                </c:pt>
                <c:pt idx="30145">
                  <c:v>3162.86</c:v>
                </c:pt>
                <c:pt idx="30146">
                  <c:v>3162.88</c:v>
                </c:pt>
                <c:pt idx="30147">
                  <c:v>3162.9</c:v>
                </c:pt>
                <c:pt idx="30148">
                  <c:v>3162.92</c:v>
                </c:pt>
                <c:pt idx="30149">
                  <c:v>3162.94</c:v>
                </c:pt>
                <c:pt idx="30150">
                  <c:v>3162.96</c:v>
                </c:pt>
                <c:pt idx="30151">
                  <c:v>3162.98</c:v>
                </c:pt>
                <c:pt idx="30152">
                  <c:v>3163</c:v>
                </c:pt>
                <c:pt idx="30153">
                  <c:v>3163.02</c:v>
                </c:pt>
                <c:pt idx="30154">
                  <c:v>3163.04</c:v>
                </c:pt>
                <c:pt idx="30155">
                  <c:v>3163.06</c:v>
                </c:pt>
                <c:pt idx="30156">
                  <c:v>3163.08</c:v>
                </c:pt>
                <c:pt idx="30157">
                  <c:v>3163.1</c:v>
                </c:pt>
                <c:pt idx="30158">
                  <c:v>3163.12</c:v>
                </c:pt>
                <c:pt idx="30159">
                  <c:v>3163.14</c:v>
                </c:pt>
                <c:pt idx="30160">
                  <c:v>3163.16</c:v>
                </c:pt>
                <c:pt idx="30161">
                  <c:v>3163.18</c:v>
                </c:pt>
                <c:pt idx="30162">
                  <c:v>3163.2</c:v>
                </c:pt>
                <c:pt idx="30163">
                  <c:v>3163.22</c:v>
                </c:pt>
                <c:pt idx="30164">
                  <c:v>3163.24</c:v>
                </c:pt>
                <c:pt idx="30165">
                  <c:v>3163.2599999999998</c:v>
                </c:pt>
                <c:pt idx="30166">
                  <c:v>3163.2799999999997</c:v>
                </c:pt>
                <c:pt idx="30167">
                  <c:v>3163.3</c:v>
                </c:pt>
                <c:pt idx="30168">
                  <c:v>3163.32</c:v>
                </c:pt>
                <c:pt idx="30169">
                  <c:v>3163.34</c:v>
                </c:pt>
                <c:pt idx="30170">
                  <c:v>3163.36</c:v>
                </c:pt>
                <c:pt idx="30171">
                  <c:v>3163.38</c:v>
                </c:pt>
                <c:pt idx="30172">
                  <c:v>3163.4</c:v>
                </c:pt>
                <c:pt idx="30173">
                  <c:v>3163.42</c:v>
                </c:pt>
                <c:pt idx="30174">
                  <c:v>3163.44</c:v>
                </c:pt>
                <c:pt idx="30175">
                  <c:v>3163.46</c:v>
                </c:pt>
                <c:pt idx="30176">
                  <c:v>3163.48</c:v>
                </c:pt>
                <c:pt idx="30177">
                  <c:v>3163.5</c:v>
                </c:pt>
                <c:pt idx="30178">
                  <c:v>3163.52</c:v>
                </c:pt>
                <c:pt idx="30179">
                  <c:v>3163.54</c:v>
                </c:pt>
                <c:pt idx="30180">
                  <c:v>3163.56</c:v>
                </c:pt>
                <c:pt idx="30181">
                  <c:v>3163.58</c:v>
                </c:pt>
                <c:pt idx="30182">
                  <c:v>3163.6</c:v>
                </c:pt>
                <c:pt idx="30183">
                  <c:v>3163.62</c:v>
                </c:pt>
                <c:pt idx="30184">
                  <c:v>3163.64</c:v>
                </c:pt>
                <c:pt idx="30185">
                  <c:v>3163.66</c:v>
                </c:pt>
                <c:pt idx="30186">
                  <c:v>3163.68</c:v>
                </c:pt>
                <c:pt idx="30187">
                  <c:v>3163.7</c:v>
                </c:pt>
                <c:pt idx="30188">
                  <c:v>3163.72</c:v>
                </c:pt>
                <c:pt idx="30189">
                  <c:v>3163.74</c:v>
                </c:pt>
                <c:pt idx="30190">
                  <c:v>3163.7599999999998</c:v>
                </c:pt>
                <c:pt idx="30191">
                  <c:v>3163.7799999999997</c:v>
                </c:pt>
                <c:pt idx="30192">
                  <c:v>3163.8</c:v>
                </c:pt>
                <c:pt idx="30193">
                  <c:v>3163.82</c:v>
                </c:pt>
                <c:pt idx="30194">
                  <c:v>3163.84</c:v>
                </c:pt>
                <c:pt idx="30195">
                  <c:v>3163.86</c:v>
                </c:pt>
                <c:pt idx="30196">
                  <c:v>3163.88</c:v>
                </c:pt>
                <c:pt idx="30197">
                  <c:v>3163.9</c:v>
                </c:pt>
                <c:pt idx="30198">
                  <c:v>3163.92</c:v>
                </c:pt>
                <c:pt idx="30199">
                  <c:v>3163.94</c:v>
                </c:pt>
                <c:pt idx="30200">
                  <c:v>3163.96</c:v>
                </c:pt>
                <c:pt idx="30201">
                  <c:v>3163.98</c:v>
                </c:pt>
                <c:pt idx="30202">
                  <c:v>3164</c:v>
                </c:pt>
                <c:pt idx="30203">
                  <c:v>3164.02</c:v>
                </c:pt>
                <c:pt idx="30204">
                  <c:v>3164.04</c:v>
                </c:pt>
                <c:pt idx="30205">
                  <c:v>3164.06</c:v>
                </c:pt>
                <c:pt idx="30206">
                  <c:v>3164.08</c:v>
                </c:pt>
                <c:pt idx="30207">
                  <c:v>3164.1</c:v>
                </c:pt>
                <c:pt idx="30208">
                  <c:v>3164.12</c:v>
                </c:pt>
                <c:pt idx="30209">
                  <c:v>3164.14</c:v>
                </c:pt>
                <c:pt idx="30210">
                  <c:v>3164.16</c:v>
                </c:pt>
                <c:pt idx="30211">
                  <c:v>3164.18</c:v>
                </c:pt>
                <c:pt idx="30212">
                  <c:v>3164.2</c:v>
                </c:pt>
                <c:pt idx="30213">
                  <c:v>3164.22</c:v>
                </c:pt>
                <c:pt idx="30214">
                  <c:v>3164.24</c:v>
                </c:pt>
                <c:pt idx="30215">
                  <c:v>3164.2599999999998</c:v>
                </c:pt>
                <c:pt idx="30216">
                  <c:v>3164.2799999999997</c:v>
                </c:pt>
                <c:pt idx="30217">
                  <c:v>3164.3</c:v>
                </c:pt>
                <c:pt idx="30218">
                  <c:v>3164.32</c:v>
                </c:pt>
                <c:pt idx="30219">
                  <c:v>3164.34</c:v>
                </c:pt>
                <c:pt idx="30220">
                  <c:v>3164.36</c:v>
                </c:pt>
                <c:pt idx="30221">
                  <c:v>3164.38</c:v>
                </c:pt>
                <c:pt idx="30222">
                  <c:v>3164.4</c:v>
                </c:pt>
                <c:pt idx="30223">
                  <c:v>3164.42</c:v>
                </c:pt>
                <c:pt idx="30224">
                  <c:v>3164.44</c:v>
                </c:pt>
                <c:pt idx="30225">
                  <c:v>3164.46</c:v>
                </c:pt>
                <c:pt idx="30226">
                  <c:v>3164.48</c:v>
                </c:pt>
                <c:pt idx="30227">
                  <c:v>3164.5</c:v>
                </c:pt>
                <c:pt idx="30228">
                  <c:v>3164.52</c:v>
                </c:pt>
                <c:pt idx="30229">
                  <c:v>3164.54</c:v>
                </c:pt>
                <c:pt idx="30230">
                  <c:v>3164.56</c:v>
                </c:pt>
                <c:pt idx="30231">
                  <c:v>3164.58</c:v>
                </c:pt>
                <c:pt idx="30232">
                  <c:v>3164.6</c:v>
                </c:pt>
                <c:pt idx="30233">
                  <c:v>3164.62</c:v>
                </c:pt>
                <c:pt idx="30234">
                  <c:v>3164.64</c:v>
                </c:pt>
                <c:pt idx="30235">
                  <c:v>3164.66</c:v>
                </c:pt>
                <c:pt idx="30236">
                  <c:v>3164.68</c:v>
                </c:pt>
                <c:pt idx="30237">
                  <c:v>3164.7</c:v>
                </c:pt>
                <c:pt idx="30238">
                  <c:v>3164.72</c:v>
                </c:pt>
                <c:pt idx="30239">
                  <c:v>3164.74</c:v>
                </c:pt>
                <c:pt idx="30240">
                  <c:v>3164.7599999999998</c:v>
                </c:pt>
                <c:pt idx="30241">
                  <c:v>3164.7799999999997</c:v>
                </c:pt>
                <c:pt idx="30242">
                  <c:v>3164.8</c:v>
                </c:pt>
                <c:pt idx="30243">
                  <c:v>3164.82</c:v>
                </c:pt>
                <c:pt idx="30244">
                  <c:v>3164.84</c:v>
                </c:pt>
                <c:pt idx="30245">
                  <c:v>3164.86</c:v>
                </c:pt>
                <c:pt idx="30246">
                  <c:v>3164.88</c:v>
                </c:pt>
                <c:pt idx="30247">
                  <c:v>3164.9</c:v>
                </c:pt>
                <c:pt idx="30248">
                  <c:v>3164.92</c:v>
                </c:pt>
                <c:pt idx="30249">
                  <c:v>3164.94</c:v>
                </c:pt>
                <c:pt idx="30250">
                  <c:v>3164.96</c:v>
                </c:pt>
                <c:pt idx="30251">
                  <c:v>3164.98</c:v>
                </c:pt>
                <c:pt idx="30252">
                  <c:v>3165</c:v>
                </c:pt>
                <c:pt idx="30253">
                  <c:v>3165.02</c:v>
                </c:pt>
                <c:pt idx="30254">
                  <c:v>3165.04</c:v>
                </c:pt>
                <c:pt idx="30255">
                  <c:v>3165.06</c:v>
                </c:pt>
                <c:pt idx="30256">
                  <c:v>3165.08</c:v>
                </c:pt>
                <c:pt idx="30257">
                  <c:v>3165.1</c:v>
                </c:pt>
                <c:pt idx="30258">
                  <c:v>3165.12</c:v>
                </c:pt>
                <c:pt idx="30259">
                  <c:v>3165.14</c:v>
                </c:pt>
                <c:pt idx="30260">
                  <c:v>3165.16</c:v>
                </c:pt>
                <c:pt idx="30261">
                  <c:v>3165.18</c:v>
                </c:pt>
                <c:pt idx="30262">
                  <c:v>3165.2</c:v>
                </c:pt>
                <c:pt idx="30263">
                  <c:v>3165.22</c:v>
                </c:pt>
                <c:pt idx="30264">
                  <c:v>3165.24</c:v>
                </c:pt>
                <c:pt idx="30265">
                  <c:v>3165.2599999999998</c:v>
                </c:pt>
                <c:pt idx="30266">
                  <c:v>3165.2799999999997</c:v>
                </c:pt>
                <c:pt idx="30267">
                  <c:v>3165.3</c:v>
                </c:pt>
                <c:pt idx="30268">
                  <c:v>3165.32</c:v>
                </c:pt>
                <c:pt idx="30269">
                  <c:v>3165.34</c:v>
                </c:pt>
                <c:pt idx="30270">
                  <c:v>3165.36</c:v>
                </c:pt>
                <c:pt idx="30271">
                  <c:v>3165.38</c:v>
                </c:pt>
                <c:pt idx="30272">
                  <c:v>3165.4</c:v>
                </c:pt>
                <c:pt idx="30273">
                  <c:v>3165.42</c:v>
                </c:pt>
                <c:pt idx="30274">
                  <c:v>3165.44</c:v>
                </c:pt>
                <c:pt idx="30275">
                  <c:v>3165.46</c:v>
                </c:pt>
                <c:pt idx="30276">
                  <c:v>3165.48</c:v>
                </c:pt>
                <c:pt idx="30277">
                  <c:v>3165.5</c:v>
                </c:pt>
                <c:pt idx="30278">
                  <c:v>3165.52</c:v>
                </c:pt>
                <c:pt idx="30279">
                  <c:v>3165.54</c:v>
                </c:pt>
                <c:pt idx="30280">
                  <c:v>3165.56</c:v>
                </c:pt>
                <c:pt idx="30281">
                  <c:v>3165.58</c:v>
                </c:pt>
                <c:pt idx="30282">
                  <c:v>3165.6</c:v>
                </c:pt>
                <c:pt idx="30283">
                  <c:v>3165.62</c:v>
                </c:pt>
                <c:pt idx="30284">
                  <c:v>3165.64</c:v>
                </c:pt>
                <c:pt idx="30285">
                  <c:v>3165.66</c:v>
                </c:pt>
                <c:pt idx="30286">
                  <c:v>3165.68</c:v>
                </c:pt>
                <c:pt idx="30287">
                  <c:v>3165.7</c:v>
                </c:pt>
                <c:pt idx="30288">
                  <c:v>3165.72</c:v>
                </c:pt>
                <c:pt idx="30289">
                  <c:v>3165.74</c:v>
                </c:pt>
                <c:pt idx="30290">
                  <c:v>3165.7599999999998</c:v>
                </c:pt>
                <c:pt idx="30291">
                  <c:v>3165.7799999999997</c:v>
                </c:pt>
                <c:pt idx="30292">
                  <c:v>3165.8</c:v>
                </c:pt>
                <c:pt idx="30293">
                  <c:v>3165.82</c:v>
                </c:pt>
                <c:pt idx="30294">
                  <c:v>3165.84</c:v>
                </c:pt>
                <c:pt idx="30295">
                  <c:v>3165.86</c:v>
                </c:pt>
                <c:pt idx="30296">
                  <c:v>3165.88</c:v>
                </c:pt>
                <c:pt idx="30297">
                  <c:v>3165.9</c:v>
                </c:pt>
                <c:pt idx="30298">
                  <c:v>3165.92</c:v>
                </c:pt>
                <c:pt idx="30299">
                  <c:v>3165.94</c:v>
                </c:pt>
                <c:pt idx="30300">
                  <c:v>3165.96</c:v>
                </c:pt>
                <c:pt idx="30301">
                  <c:v>3165.98</c:v>
                </c:pt>
                <c:pt idx="30302">
                  <c:v>3166</c:v>
                </c:pt>
                <c:pt idx="30303">
                  <c:v>3166.02</c:v>
                </c:pt>
                <c:pt idx="30304">
                  <c:v>3166.04</c:v>
                </c:pt>
                <c:pt idx="30305">
                  <c:v>3166.06</c:v>
                </c:pt>
                <c:pt idx="30306">
                  <c:v>3166.08</c:v>
                </c:pt>
                <c:pt idx="30307">
                  <c:v>3166.1</c:v>
                </c:pt>
                <c:pt idx="30308">
                  <c:v>3166.12</c:v>
                </c:pt>
                <c:pt idx="30309">
                  <c:v>3166.14</c:v>
                </c:pt>
                <c:pt idx="30310">
                  <c:v>3166.16</c:v>
                </c:pt>
                <c:pt idx="30311">
                  <c:v>3166.18</c:v>
                </c:pt>
                <c:pt idx="30312">
                  <c:v>3166.2</c:v>
                </c:pt>
                <c:pt idx="30313">
                  <c:v>3166.22</c:v>
                </c:pt>
                <c:pt idx="30314">
                  <c:v>3166.24</c:v>
                </c:pt>
                <c:pt idx="30315">
                  <c:v>3166.2599999999998</c:v>
                </c:pt>
                <c:pt idx="30316">
                  <c:v>3166.2799999999997</c:v>
                </c:pt>
                <c:pt idx="30317">
                  <c:v>3166.3</c:v>
                </c:pt>
                <c:pt idx="30318">
                  <c:v>3166.32</c:v>
                </c:pt>
                <c:pt idx="30319">
                  <c:v>3166.34</c:v>
                </c:pt>
                <c:pt idx="30320">
                  <c:v>3166.36</c:v>
                </c:pt>
                <c:pt idx="30321">
                  <c:v>3166.38</c:v>
                </c:pt>
                <c:pt idx="30322">
                  <c:v>3166.4</c:v>
                </c:pt>
                <c:pt idx="30323">
                  <c:v>3166.42</c:v>
                </c:pt>
                <c:pt idx="30324">
                  <c:v>3166.44</c:v>
                </c:pt>
                <c:pt idx="30325">
                  <c:v>3166.46</c:v>
                </c:pt>
                <c:pt idx="30326">
                  <c:v>3166.48</c:v>
                </c:pt>
                <c:pt idx="30327">
                  <c:v>3166.5</c:v>
                </c:pt>
                <c:pt idx="30328">
                  <c:v>3166.52</c:v>
                </c:pt>
                <c:pt idx="30329">
                  <c:v>3166.54</c:v>
                </c:pt>
                <c:pt idx="30330">
                  <c:v>3166.56</c:v>
                </c:pt>
                <c:pt idx="30331">
                  <c:v>3166.58</c:v>
                </c:pt>
                <c:pt idx="30332">
                  <c:v>3166.6</c:v>
                </c:pt>
                <c:pt idx="30333">
                  <c:v>3166.62</c:v>
                </c:pt>
                <c:pt idx="30334">
                  <c:v>3166.64</c:v>
                </c:pt>
                <c:pt idx="30335">
                  <c:v>3166.66</c:v>
                </c:pt>
                <c:pt idx="30336">
                  <c:v>3166.68</c:v>
                </c:pt>
                <c:pt idx="30337">
                  <c:v>3166.7</c:v>
                </c:pt>
                <c:pt idx="30338">
                  <c:v>3166.72</c:v>
                </c:pt>
                <c:pt idx="30339">
                  <c:v>3166.74</c:v>
                </c:pt>
                <c:pt idx="30340">
                  <c:v>3166.7599999999998</c:v>
                </c:pt>
                <c:pt idx="30341">
                  <c:v>3166.7799999999997</c:v>
                </c:pt>
                <c:pt idx="30342">
                  <c:v>3166.8</c:v>
                </c:pt>
                <c:pt idx="30343">
                  <c:v>3166.82</c:v>
                </c:pt>
                <c:pt idx="30344">
                  <c:v>3166.84</c:v>
                </c:pt>
                <c:pt idx="30345">
                  <c:v>3166.86</c:v>
                </c:pt>
                <c:pt idx="30346">
                  <c:v>3166.88</c:v>
                </c:pt>
                <c:pt idx="30347">
                  <c:v>3166.9</c:v>
                </c:pt>
                <c:pt idx="30348">
                  <c:v>3166.92</c:v>
                </c:pt>
                <c:pt idx="30349">
                  <c:v>3166.94</c:v>
                </c:pt>
                <c:pt idx="30350">
                  <c:v>3166.96</c:v>
                </c:pt>
                <c:pt idx="30351">
                  <c:v>3166.98</c:v>
                </c:pt>
                <c:pt idx="30352">
                  <c:v>3167</c:v>
                </c:pt>
                <c:pt idx="30353">
                  <c:v>3167.02</c:v>
                </c:pt>
                <c:pt idx="30354">
                  <c:v>3167.04</c:v>
                </c:pt>
                <c:pt idx="30355">
                  <c:v>3167.06</c:v>
                </c:pt>
                <c:pt idx="30356">
                  <c:v>3167.08</c:v>
                </c:pt>
                <c:pt idx="30357">
                  <c:v>3167.1</c:v>
                </c:pt>
                <c:pt idx="30358">
                  <c:v>3167.12</c:v>
                </c:pt>
                <c:pt idx="30359">
                  <c:v>3167.14</c:v>
                </c:pt>
                <c:pt idx="30360">
                  <c:v>3167.16</c:v>
                </c:pt>
                <c:pt idx="30361">
                  <c:v>3167.18</c:v>
                </c:pt>
                <c:pt idx="30362">
                  <c:v>3167.2</c:v>
                </c:pt>
                <c:pt idx="30363">
                  <c:v>3167.22</c:v>
                </c:pt>
                <c:pt idx="30364">
                  <c:v>3167.24</c:v>
                </c:pt>
                <c:pt idx="30365">
                  <c:v>3167.2599999999998</c:v>
                </c:pt>
                <c:pt idx="30366">
                  <c:v>3167.2799999999997</c:v>
                </c:pt>
                <c:pt idx="30367">
                  <c:v>3167.3</c:v>
                </c:pt>
                <c:pt idx="30368">
                  <c:v>3167.32</c:v>
                </c:pt>
                <c:pt idx="30369">
                  <c:v>3167.34</c:v>
                </c:pt>
                <c:pt idx="30370">
                  <c:v>3167.36</c:v>
                </c:pt>
                <c:pt idx="30371">
                  <c:v>3167.38</c:v>
                </c:pt>
                <c:pt idx="30372">
                  <c:v>3167.4</c:v>
                </c:pt>
                <c:pt idx="30373">
                  <c:v>3167.42</c:v>
                </c:pt>
                <c:pt idx="30374">
                  <c:v>3167.44</c:v>
                </c:pt>
                <c:pt idx="30375">
                  <c:v>3167.46</c:v>
                </c:pt>
                <c:pt idx="30376">
                  <c:v>3167.48</c:v>
                </c:pt>
                <c:pt idx="30377">
                  <c:v>3167.5</c:v>
                </c:pt>
                <c:pt idx="30378">
                  <c:v>3167.52</c:v>
                </c:pt>
                <c:pt idx="30379">
                  <c:v>3167.54</c:v>
                </c:pt>
                <c:pt idx="30380">
                  <c:v>3167.56</c:v>
                </c:pt>
                <c:pt idx="30381">
                  <c:v>3167.58</c:v>
                </c:pt>
                <c:pt idx="30382">
                  <c:v>3167.6</c:v>
                </c:pt>
                <c:pt idx="30383">
                  <c:v>3167.62</c:v>
                </c:pt>
                <c:pt idx="30384">
                  <c:v>3167.64</c:v>
                </c:pt>
                <c:pt idx="30385">
                  <c:v>3167.66</c:v>
                </c:pt>
                <c:pt idx="30386">
                  <c:v>3167.68</c:v>
                </c:pt>
                <c:pt idx="30387">
                  <c:v>3167.7</c:v>
                </c:pt>
                <c:pt idx="30388">
                  <c:v>3167.72</c:v>
                </c:pt>
                <c:pt idx="30389">
                  <c:v>3167.74</c:v>
                </c:pt>
                <c:pt idx="30390">
                  <c:v>3167.7599999999998</c:v>
                </c:pt>
                <c:pt idx="30391">
                  <c:v>3167.7799999999997</c:v>
                </c:pt>
                <c:pt idx="30392">
                  <c:v>3167.8</c:v>
                </c:pt>
                <c:pt idx="30393">
                  <c:v>3167.82</c:v>
                </c:pt>
                <c:pt idx="30394">
                  <c:v>3167.84</c:v>
                </c:pt>
                <c:pt idx="30395">
                  <c:v>3167.86</c:v>
                </c:pt>
                <c:pt idx="30396">
                  <c:v>3167.88</c:v>
                </c:pt>
                <c:pt idx="30397">
                  <c:v>3167.9</c:v>
                </c:pt>
                <c:pt idx="30398">
                  <c:v>3167.92</c:v>
                </c:pt>
                <c:pt idx="30399">
                  <c:v>3167.94</c:v>
                </c:pt>
                <c:pt idx="30400">
                  <c:v>3167.96</c:v>
                </c:pt>
                <c:pt idx="30401">
                  <c:v>3167.98</c:v>
                </c:pt>
                <c:pt idx="30402">
                  <c:v>3168</c:v>
                </c:pt>
                <c:pt idx="30403">
                  <c:v>3168.02</c:v>
                </c:pt>
                <c:pt idx="30404">
                  <c:v>3168.04</c:v>
                </c:pt>
                <c:pt idx="30405">
                  <c:v>3168.06</c:v>
                </c:pt>
                <c:pt idx="30406">
                  <c:v>3168.08</c:v>
                </c:pt>
                <c:pt idx="30407">
                  <c:v>3168.1</c:v>
                </c:pt>
                <c:pt idx="30408">
                  <c:v>3168.12</c:v>
                </c:pt>
                <c:pt idx="30409">
                  <c:v>3168.14</c:v>
                </c:pt>
                <c:pt idx="30410">
                  <c:v>3168.16</c:v>
                </c:pt>
                <c:pt idx="30411">
                  <c:v>3168.18</c:v>
                </c:pt>
                <c:pt idx="30412">
                  <c:v>3168.2</c:v>
                </c:pt>
                <c:pt idx="30413">
                  <c:v>3168.22</c:v>
                </c:pt>
                <c:pt idx="30414">
                  <c:v>3168.24</c:v>
                </c:pt>
                <c:pt idx="30415">
                  <c:v>3168.2599999999998</c:v>
                </c:pt>
                <c:pt idx="30416">
                  <c:v>3168.2799999999997</c:v>
                </c:pt>
                <c:pt idx="30417">
                  <c:v>3168.3</c:v>
                </c:pt>
                <c:pt idx="30418">
                  <c:v>3168.32</c:v>
                </c:pt>
                <c:pt idx="30419">
                  <c:v>3168.34</c:v>
                </c:pt>
                <c:pt idx="30420">
                  <c:v>3168.36</c:v>
                </c:pt>
                <c:pt idx="30421">
                  <c:v>3168.38</c:v>
                </c:pt>
                <c:pt idx="30422">
                  <c:v>3168.4</c:v>
                </c:pt>
                <c:pt idx="30423">
                  <c:v>3168.42</c:v>
                </c:pt>
                <c:pt idx="30424">
                  <c:v>3168.44</c:v>
                </c:pt>
                <c:pt idx="30425">
                  <c:v>3168.46</c:v>
                </c:pt>
                <c:pt idx="30426">
                  <c:v>3168.48</c:v>
                </c:pt>
                <c:pt idx="30427">
                  <c:v>3168.5</c:v>
                </c:pt>
                <c:pt idx="30428">
                  <c:v>3168.52</c:v>
                </c:pt>
                <c:pt idx="30429">
                  <c:v>3168.54</c:v>
                </c:pt>
                <c:pt idx="30430">
                  <c:v>3168.56</c:v>
                </c:pt>
                <c:pt idx="30431">
                  <c:v>3168.58</c:v>
                </c:pt>
                <c:pt idx="30432">
                  <c:v>3168.6</c:v>
                </c:pt>
                <c:pt idx="30433">
                  <c:v>3168.62</c:v>
                </c:pt>
                <c:pt idx="30434">
                  <c:v>3168.64</c:v>
                </c:pt>
                <c:pt idx="30435">
                  <c:v>3168.66</c:v>
                </c:pt>
                <c:pt idx="30436">
                  <c:v>3168.68</c:v>
                </c:pt>
                <c:pt idx="30437">
                  <c:v>3168.7</c:v>
                </c:pt>
                <c:pt idx="30438">
                  <c:v>3168.72</c:v>
                </c:pt>
                <c:pt idx="30439">
                  <c:v>3168.74</c:v>
                </c:pt>
                <c:pt idx="30440">
                  <c:v>3168.7599999999998</c:v>
                </c:pt>
                <c:pt idx="30441">
                  <c:v>3168.7799999999997</c:v>
                </c:pt>
                <c:pt idx="30442">
                  <c:v>3168.8</c:v>
                </c:pt>
                <c:pt idx="30443">
                  <c:v>3168.82</c:v>
                </c:pt>
                <c:pt idx="30444">
                  <c:v>3168.84</c:v>
                </c:pt>
                <c:pt idx="30445">
                  <c:v>3168.86</c:v>
                </c:pt>
                <c:pt idx="30446">
                  <c:v>3168.88</c:v>
                </c:pt>
                <c:pt idx="30447">
                  <c:v>3168.9</c:v>
                </c:pt>
                <c:pt idx="30448">
                  <c:v>3168.92</c:v>
                </c:pt>
                <c:pt idx="30449">
                  <c:v>3168.94</c:v>
                </c:pt>
                <c:pt idx="30450">
                  <c:v>3168.96</c:v>
                </c:pt>
                <c:pt idx="30451">
                  <c:v>3168.98</c:v>
                </c:pt>
                <c:pt idx="30452">
                  <c:v>3169</c:v>
                </c:pt>
                <c:pt idx="30453">
                  <c:v>3169.02</c:v>
                </c:pt>
                <c:pt idx="30454">
                  <c:v>3169.04</c:v>
                </c:pt>
                <c:pt idx="30455">
                  <c:v>3169.06</c:v>
                </c:pt>
                <c:pt idx="30456">
                  <c:v>3169.08</c:v>
                </c:pt>
                <c:pt idx="30457">
                  <c:v>3169.1</c:v>
                </c:pt>
                <c:pt idx="30458">
                  <c:v>3169.12</c:v>
                </c:pt>
                <c:pt idx="30459">
                  <c:v>3169.14</c:v>
                </c:pt>
                <c:pt idx="30460">
                  <c:v>3169.16</c:v>
                </c:pt>
                <c:pt idx="30461">
                  <c:v>3169.18</c:v>
                </c:pt>
                <c:pt idx="30462">
                  <c:v>3169.2</c:v>
                </c:pt>
                <c:pt idx="30463">
                  <c:v>3169.22</c:v>
                </c:pt>
                <c:pt idx="30464">
                  <c:v>3169.24</c:v>
                </c:pt>
                <c:pt idx="30465">
                  <c:v>3169.2599999999998</c:v>
                </c:pt>
                <c:pt idx="30466">
                  <c:v>3169.2799999999997</c:v>
                </c:pt>
                <c:pt idx="30467">
                  <c:v>3169.3</c:v>
                </c:pt>
                <c:pt idx="30468">
                  <c:v>3169.32</c:v>
                </c:pt>
                <c:pt idx="30469">
                  <c:v>3169.34</c:v>
                </c:pt>
                <c:pt idx="30470">
                  <c:v>3169.36</c:v>
                </c:pt>
                <c:pt idx="30471">
                  <c:v>3169.38</c:v>
                </c:pt>
                <c:pt idx="30472">
                  <c:v>3169.4</c:v>
                </c:pt>
                <c:pt idx="30473">
                  <c:v>3169.42</c:v>
                </c:pt>
                <c:pt idx="30474">
                  <c:v>3169.44</c:v>
                </c:pt>
                <c:pt idx="30475">
                  <c:v>3169.46</c:v>
                </c:pt>
                <c:pt idx="30476">
                  <c:v>3169.48</c:v>
                </c:pt>
                <c:pt idx="30477">
                  <c:v>3169.5</c:v>
                </c:pt>
                <c:pt idx="30478">
                  <c:v>3169.52</c:v>
                </c:pt>
                <c:pt idx="30479">
                  <c:v>3169.54</c:v>
                </c:pt>
                <c:pt idx="30480">
                  <c:v>3169.56</c:v>
                </c:pt>
                <c:pt idx="30481">
                  <c:v>3169.58</c:v>
                </c:pt>
                <c:pt idx="30482">
                  <c:v>3169.6</c:v>
                </c:pt>
                <c:pt idx="30483">
                  <c:v>3169.62</c:v>
                </c:pt>
                <c:pt idx="30484">
                  <c:v>3169.64</c:v>
                </c:pt>
                <c:pt idx="30485">
                  <c:v>3169.66</c:v>
                </c:pt>
                <c:pt idx="30486">
                  <c:v>3169.68</c:v>
                </c:pt>
                <c:pt idx="30487">
                  <c:v>3169.7</c:v>
                </c:pt>
                <c:pt idx="30488">
                  <c:v>3169.72</c:v>
                </c:pt>
                <c:pt idx="30489">
                  <c:v>3169.74</c:v>
                </c:pt>
                <c:pt idx="30490">
                  <c:v>3169.7599999999998</c:v>
                </c:pt>
                <c:pt idx="30491">
                  <c:v>3169.7799999999997</c:v>
                </c:pt>
                <c:pt idx="30492">
                  <c:v>3169.8</c:v>
                </c:pt>
                <c:pt idx="30493">
                  <c:v>3169.82</c:v>
                </c:pt>
                <c:pt idx="30494">
                  <c:v>3169.84</c:v>
                </c:pt>
                <c:pt idx="30495">
                  <c:v>3169.86</c:v>
                </c:pt>
                <c:pt idx="30496">
                  <c:v>3169.88</c:v>
                </c:pt>
                <c:pt idx="30497">
                  <c:v>3169.9</c:v>
                </c:pt>
                <c:pt idx="30498">
                  <c:v>3169.92</c:v>
                </c:pt>
                <c:pt idx="30499">
                  <c:v>3169.94</c:v>
                </c:pt>
                <c:pt idx="30500">
                  <c:v>3169.96</c:v>
                </c:pt>
                <c:pt idx="30501">
                  <c:v>3169.98</c:v>
                </c:pt>
                <c:pt idx="30502">
                  <c:v>3170</c:v>
                </c:pt>
                <c:pt idx="30503">
                  <c:v>3170.02</c:v>
                </c:pt>
                <c:pt idx="30504">
                  <c:v>3170.04</c:v>
                </c:pt>
                <c:pt idx="30505">
                  <c:v>3170.06</c:v>
                </c:pt>
                <c:pt idx="30506">
                  <c:v>3170.08</c:v>
                </c:pt>
                <c:pt idx="30507">
                  <c:v>3170.1</c:v>
                </c:pt>
                <c:pt idx="30508">
                  <c:v>3170.12</c:v>
                </c:pt>
                <c:pt idx="30509">
                  <c:v>3170.14</c:v>
                </c:pt>
                <c:pt idx="30510">
                  <c:v>3170.16</c:v>
                </c:pt>
                <c:pt idx="30511">
                  <c:v>3170.18</c:v>
                </c:pt>
                <c:pt idx="30512">
                  <c:v>3170.2</c:v>
                </c:pt>
                <c:pt idx="30513">
                  <c:v>3170.22</c:v>
                </c:pt>
                <c:pt idx="30514">
                  <c:v>3170.24</c:v>
                </c:pt>
                <c:pt idx="30515">
                  <c:v>3170.2599999999998</c:v>
                </c:pt>
                <c:pt idx="30516">
                  <c:v>3170.2799999999997</c:v>
                </c:pt>
                <c:pt idx="30517">
                  <c:v>3170.3</c:v>
                </c:pt>
                <c:pt idx="30518">
                  <c:v>3170.32</c:v>
                </c:pt>
                <c:pt idx="30519">
                  <c:v>3170.34</c:v>
                </c:pt>
                <c:pt idx="30520">
                  <c:v>3170.36</c:v>
                </c:pt>
                <c:pt idx="30521">
                  <c:v>3170.38</c:v>
                </c:pt>
                <c:pt idx="30522">
                  <c:v>3170.4</c:v>
                </c:pt>
                <c:pt idx="30523">
                  <c:v>3170.42</c:v>
                </c:pt>
                <c:pt idx="30524">
                  <c:v>3170.44</c:v>
                </c:pt>
                <c:pt idx="30525">
                  <c:v>3170.46</c:v>
                </c:pt>
                <c:pt idx="30526">
                  <c:v>3170.48</c:v>
                </c:pt>
                <c:pt idx="30527">
                  <c:v>3170.5</c:v>
                </c:pt>
                <c:pt idx="30528">
                  <c:v>3170.52</c:v>
                </c:pt>
                <c:pt idx="30529">
                  <c:v>3170.54</c:v>
                </c:pt>
                <c:pt idx="30530">
                  <c:v>3170.56</c:v>
                </c:pt>
                <c:pt idx="30531">
                  <c:v>3170.58</c:v>
                </c:pt>
                <c:pt idx="30532">
                  <c:v>3170.6</c:v>
                </c:pt>
                <c:pt idx="30533">
                  <c:v>3170.62</c:v>
                </c:pt>
                <c:pt idx="30534">
                  <c:v>3170.64</c:v>
                </c:pt>
                <c:pt idx="30535">
                  <c:v>3170.66</c:v>
                </c:pt>
                <c:pt idx="30536">
                  <c:v>3170.68</c:v>
                </c:pt>
                <c:pt idx="30537">
                  <c:v>3170.7</c:v>
                </c:pt>
                <c:pt idx="30538">
                  <c:v>3170.72</c:v>
                </c:pt>
                <c:pt idx="30539">
                  <c:v>3170.74</c:v>
                </c:pt>
                <c:pt idx="30540">
                  <c:v>3170.7599999999998</c:v>
                </c:pt>
                <c:pt idx="30541">
                  <c:v>3170.7799999999997</c:v>
                </c:pt>
                <c:pt idx="30542">
                  <c:v>3170.8</c:v>
                </c:pt>
                <c:pt idx="30543">
                  <c:v>3170.82</c:v>
                </c:pt>
                <c:pt idx="30544">
                  <c:v>3170.84</c:v>
                </c:pt>
                <c:pt idx="30545">
                  <c:v>3170.86</c:v>
                </c:pt>
                <c:pt idx="30546">
                  <c:v>3170.88</c:v>
                </c:pt>
                <c:pt idx="30547">
                  <c:v>3170.9</c:v>
                </c:pt>
                <c:pt idx="30548">
                  <c:v>3170.92</c:v>
                </c:pt>
                <c:pt idx="30549">
                  <c:v>3170.94</c:v>
                </c:pt>
                <c:pt idx="30550">
                  <c:v>3170.96</c:v>
                </c:pt>
                <c:pt idx="30551">
                  <c:v>3170.98</c:v>
                </c:pt>
                <c:pt idx="30552">
                  <c:v>3171</c:v>
                </c:pt>
                <c:pt idx="30553">
                  <c:v>3171.02</c:v>
                </c:pt>
                <c:pt idx="30554">
                  <c:v>3171.04</c:v>
                </c:pt>
                <c:pt idx="30555">
                  <c:v>3171.06</c:v>
                </c:pt>
                <c:pt idx="30556">
                  <c:v>3171.08</c:v>
                </c:pt>
                <c:pt idx="30557">
                  <c:v>3171.1</c:v>
                </c:pt>
                <c:pt idx="30558">
                  <c:v>3171.12</c:v>
                </c:pt>
                <c:pt idx="30559">
                  <c:v>3171.14</c:v>
                </c:pt>
                <c:pt idx="30560">
                  <c:v>3171.16</c:v>
                </c:pt>
                <c:pt idx="30561">
                  <c:v>3171.18</c:v>
                </c:pt>
                <c:pt idx="30562">
                  <c:v>3171.2</c:v>
                </c:pt>
                <c:pt idx="30563">
                  <c:v>3171.22</c:v>
                </c:pt>
                <c:pt idx="30564">
                  <c:v>3171.24</c:v>
                </c:pt>
                <c:pt idx="30565">
                  <c:v>3171.2599999999998</c:v>
                </c:pt>
                <c:pt idx="30566">
                  <c:v>3171.2799999999997</c:v>
                </c:pt>
                <c:pt idx="30567">
                  <c:v>3171.3</c:v>
                </c:pt>
                <c:pt idx="30568">
                  <c:v>3171.32</c:v>
                </c:pt>
                <c:pt idx="30569">
                  <c:v>3171.34</c:v>
                </c:pt>
                <c:pt idx="30570">
                  <c:v>3171.36</c:v>
                </c:pt>
                <c:pt idx="30571">
                  <c:v>3171.38</c:v>
                </c:pt>
                <c:pt idx="30572">
                  <c:v>3171.4</c:v>
                </c:pt>
                <c:pt idx="30573">
                  <c:v>3171.42</c:v>
                </c:pt>
                <c:pt idx="30574">
                  <c:v>3171.44</c:v>
                </c:pt>
                <c:pt idx="30575">
                  <c:v>3171.46</c:v>
                </c:pt>
                <c:pt idx="30576">
                  <c:v>3171.48</c:v>
                </c:pt>
                <c:pt idx="30577">
                  <c:v>3171.5</c:v>
                </c:pt>
                <c:pt idx="30578">
                  <c:v>3171.52</c:v>
                </c:pt>
                <c:pt idx="30579">
                  <c:v>3171.54</c:v>
                </c:pt>
                <c:pt idx="30580">
                  <c:v>3171.56</c:v>
                </c:pt>
                <c:pt idx="30581">
                  <c:v>3171.58</c:v>
                </c:pt>
                <c:pt idx="30582">
                  <c:v>3171.6</c:v>
                </c:pt>
                <c:pt idx="30583">
                  <c:v>3171.62</c:v>
                </c:pt>
                <c:pt idx="30584">
                  <c:v>3171.64</c:v>
                </c:pt>
                <c:pt idx="30585">
                  <c:v>3171.66</c:v>
                </c:pt>
                <c:pt idx="30586">
                  <c:v>3171.68</c:v>
                </c:pt>
                <c:pt idx="30587">
                  <c:v>3171.7</c:v>
                </c:pt>
                <c:pt idx="30588">
                  <c:v>3171.72</c:v>
                </c:pt>
                <c:pt idx="30589">
                  <c:v>3171.74</c:v>
                </c:pt>
                <c:pt idx="30590">
                  <c:v>3171.7599999999998</c:v>
                </c:pt>
                <c:pt idx="30591">
                  <c:v>3171.7799999999997</c:v>
                </c:pt>
                <c:pt idx="30592">
                  <c:v>3171.8</c:v>
                </c:pt>
                <c:pt idx="30593">
                  <c:v>3171.82</c:v>
                </c:pt>
                <c:pt idx="30594">
                  <c:v>3171.84</c:v>
                </c:pt>
                <c:pt idx="30595">
                  <c:v>3171.86</c:v>
                </c:pt>
                <c:pt idx="30596">
                  <c:v>3171.88</c:v>
                </c:pt>
                <c:pt idx="30597">
                  <c:v>3171.9</c:v>
                </c:pt>
                <c:pt idx="30598">
                  <c:v>3171.92</c:v>
                </c:pt>
                <c:pt idx="30599">
                  <c:v>3171.94</c:v>
                </c:pt>
                <c:pt idx="30600">
                  <c:v>3171.96</c:v>
                </c:pt>
                <c:pt idx="30601">
                  <c:v>3171.98</c:v>
                </c:pt>
                <c:pt idx="30602">
                  <c:v>3172</c:v>
                </c:pt>
                <c:pt idx="30603">
                  <c:v>3172.02</c:v>
                </c:pt>
                <c:pt idx="30604">
                  <c:v>3172.04</c:v>
                </c:pt>
                <c:pt idx="30605">
                  <c:v>3172.06</c:v>
                </c:pt>
                <c:pt idx="30606">
                  <c:v>3172.08</c:v>
                </c:pt>
                <c:pt idx="30607">
                  <c:v>3172.1</c:v>
                </c:pt>
                <c:pt idx="30608">
                  <c:v>3172.12</c:v>
                </c:pt>
                <c:pt idx="30609">
                  <c:v>3172.14</c:v>
                </c:pt>
                <c:pt idx="30610">
                  <c:v>3172.16</c:v>
                </c:pt>
                <c:pt idx="30611">
                  <c:v>3172.18</c:v>
                </c:pt>
                <c:pt idx="30612">
                  <c:v>3172.2</c:v>
                </c:pt>
                <c:pt idx="30613">
                  <c:v>3172.22</c:v>
                </c:pt>
                <c:pt idx="30614">
                  <c:v>3172.24</c:v>
                </c:pt>
                <c:pt idx="30615">
                  <c:v>3172.2599999999998</c:v>
                </c:pt>
                <c:pt idx="30616">
                  <c:v>3172.2799999999997</c:v>
                </c:pt>
                <c:pt idx="30617">
                  <c:v>3172.3</c:v>
                </c:pt>
                <c:pt idx="30618">
                  <c:v>3172.32</c:v>
                </c:pt>
                <c:pt idx="30619">
                  <c:v>3172.34</c:v>
                </c:pt>
                <c:pt idx="30620">
                  <c:v>3172.36</c:v>
                </c:pt>
                <c:pt idx="30621">
                  <c:v>3172.38</c:v>
                </c:pt>
                <c:pt idx="30622">
                  <c:v>3172.4</c:v>
                </c:pt>
                <c:pt idx="30623">
                  <c:v>3172.42</c:v>
                </c:pt>
                <c:pt idx="30624">
                  <c:v>3172.44</c:v>
                </c:pt>
                <c:pt idx="30625">
                  <c:v>3172.46</c:v>
                </c:pt>
                <c:pt idx="30626">
                  <c:v>3172.48</c:v>
                </c:pt>
                <c:pt idx="30627">
                  <c:v>3172.5</c:v>
                </c:pt>
                <c:pt idx="30628">
                  <c:v>3172.52</c:v>
                </c:pt>
                <c:pt idx="30629">
                  <c:v>3172.54</c:v>
                </c:pt>
                <c:pt idx="30630">
                  <c:v>3172.56</c:v>
                </c:pt>
                <c:pt idx="30631">
                  <c:v>3172.58</c:v>
                </c:pt>
                <c:pt idx="30632">
                  <c:v>3172.6</c:v>
                </c:pt>
                <c:pt idx="30633">
                  <c:v>3172.62</c:v>
                </c:pt>
                <c:pt idx="30634">
                  <c:v>3172.64</c:v>
                </c:pt>
                <c:pt idx="30635">
                  <c:v>3172.66</c:v>
                </c:pt>
                <c:pt idx="30636">
                  <c:v>3172.68</c:v>
                </c:pt>
                <c:pt idx="30637">
                  <c:v>3172.7</c:v>
                </c:pt>
                <c:pt idx="30638">
                  <c:v>3172.72</c:v>
                </c:pt>
                <c:pt idx="30639">
                  <c:v>3172.74</c:v>
                </c:pt>
                <c:pt idx="30640">
                  <c:v>3172.7599999999998</c:v>
                </c:pt>
                <c:pt idx="30641">
                  <c:v>3172.7799999999997</c:v>
                </c:pt>
                <c:pt idx="30642">
                  <c:v>3172.8</c:v>
                </c:pt>
                <c:pt idx="30643">
                  <c:v>3172.82</c:v>
                </c:pt>
                <c:pt idx="30644">
                  <c:v>3172.84</c:v>
                </c:pt>
                <c:pt idx="30645">
                  <c:v>3172.86</c:v>
                </c:pt>
                <c:pt idx="30646">
                  <c:v>3172.88</c:v>
                </c:pt>
                <c:pt idx="30647">
                  <c:v>3172.9</c:v>
                </c:pt>
                <c:pt idx="30648">
                  <c:v>3172.92</c:v>
                </c:pt>
                <c:pt idx="30649">
                  <c:v>3172.94</c:v>
                </c:pt>
                <c:pt idx="30650">
                  <c:v>3172.96</c:v>
                </c:pt>
                <c:pt idx="30651">
                  <c:v>3172.98</c:v>
                </c:pt>
                <c:pt idx="30652">
                  <c:v>3173</c:v>
                </c:pt>
                <c:pt idx="30653">
                  <c:v>3173.02</c:v>
                </c:pt>
                <c:pt idx="30654">
                  <c:v>3173.04</c:v>
                </c:pt>
                <c:pt idx="30655">
                  <c:v>3173.06</c:v>
                </c:pt>
                <c:pt idx="30656">
                  <c:v>3173.08</c:v>
                </c:pt>
                <c:pt idx="30657">
                  <c:v>3173.1</c:v>
                </c:pt>
                <c:pt idx="30658">
                  <c:v>3173.12</c:v>
                </c:pt>
                <c:pt idx="30659">
                  <c:v>3173.14</c:v>
                </c:pt>
                <c:pt idx="30660">
                  <c:v>3173.16</c:v>
                </c:pt>
                <c:pt idx="30661">
                  <c:v>3173.18</c:v>
                </c:pt>
                <c:pt idx="30662">
                  <c:v>3173.2</c:v>
                </c:pt>
                <c:pt idx="30663">
                  <c:v>3173.22</c:v>
                </c:pt>
                <c:pt idx="30664">
                  <c:v>3173.24</c:v>
                </c:pt>
                <c:pt idx="30665">
                  <c:v>3173.2599999999998</c:v>
                </c:pt>
                <c:pt idx="30666">
                  <c:v>3173.2799999999997</c:v>
                </c:pt>
                <c:pt idx="30667">
                  <c:v>3173.3</c:v>
                </c:pt>
                <c:pt idx="30668">
                  <c:v>3173.32</c:v>
                </c:pt>
                <c:pt idx="30669">
                  <c:v>3173.34</c:v>
                </c:pt>
                <c:pt idx="30670">
                  <c:v>3173.36</c:v>
                </c:pt>
                <c:pt idx="30671">
                  <c:v>3173.38</c:v>
                </c:pt>
                <c:pt idx="30672">
                  <c:v>3173.4</c:v>
                </c:pt>
                <c:pt idx="30673">
                  <c:v>3173.42</c:v>
                </c:pt>
                <c:pt idx="30674">
                  <c:v>3173.44</c:v>
                </c:pt>
                <c:pt idx="30675">
                  <c:v>3173.46</c:v>
                </c:pt>
                <c:pt idx="30676">
                  <c:v>3173.48</c:v>
                </c:pt>
                <c:pt idx="30677">
                  <c:v>3173.5</c:v>
                </c:pt>
                <c:pt idx="30678">
                  <c:v>3173.52</c:v>
                </c:pt>
                <c:pt idx="30679">
                  <c:v>3173.54</c:v>
                </c:pt>
                <c:pt idx="30680">
                  <c:v>3173.56</c:v>
                </c:pt>
                <c:pt idx="30681">
                  <c:v>3173.58</c:v>
                </c:pt>
                <c:pt idx="30682">
                  <c:v>3173.6</c:v>
                </c:pt>
                <c:pt idx="30683">
                  <c:v>3173.62</c:v>
                </c:pt>
                <c:pt idx="30684">
                  <c:v>3173.64</c:v>
                </c:pt>
                <c:pt idx="30685">
                  <c:v>3173.66</c:v>
                </c:pt>
                <c:pt idx="30686">
                  <c:v>3173.68</c:v>
                </c:pt>
                <c:pt idx="30687">
                  <c:v>3173.7</c:v>
                </c:pt>
                <c:pt idx="30688">
                  <c:v>3173.72</c:v>
                </c:pt>
                <c:pt idx="30689">
                  <c:v>3173.74</c:v>
                </c:pt>
                <c:pt idx="30690">
                  <c:v>3173.7599999999998</c:v>
                </c:pt>
                <c:pt idx="30691">
                  <c:v>3173.7799999999997</c:v>
                </c:pt>
                <c:pt idx="30692">
                  <c:v>3173.8</c:v>
                </c:pt>
                <c:pt idx="30693">
                  <c:v>3173.82</c:v>
                </c:pt>
                <c:pt idx="30694">
                  <c:v>3173.84</c:v>
                </c:pt>
                <c:pt idx="30695">
                  <c:v>3173.86</c:v>
                </c:pt>
                <c:pt idx="30696">
                  <c:v>3173.88</c:v>
                </c:pt>
                <c:pt idx="30697">
                  <c:v>3173.9</c:v>
                </c:pt>
                <c:pt idx="30698">
                  <c:v>3173.92</c:v>
                </c:pt>
                <c:pt idx="30699">
                  <c:v>3173.94</c:v>
                </c:pt>
                <c:pt idx="30700">
                  <c:v>3173.96</c:v>
                </c:pt>
                <c:pt idx="30701">
                  <c:v>3173.98</c:v>
                </c:pt>
                <c:pt idx="30702">
                  <c:v>3174</c:v>
                </c:pt>
                <c:pt idx="30703">
                  <c:v>3174.02</c:v>
                </c:pt>
                <c:pt idx="30704">
                  <c:v>3174.04</c:v>
                </c:pt>
                <c:pt idx="30705">
                  <c:v>3174.06</c:v>
                </c:pt>
                <c:pt idx="30706">
                  <c:v>3174.08</c:v>
                </c:pt>
                <c:pt idx="30707">
                  <c:v>3174.1</c:v>
                </c:pt>
                <c:pt idx="30708">
                  <c:v>3174.12</c:v>
                </c:pt>
                <c:pt idx="30709">
                  <c:v>3174.14</c:v>
                </c:pt>
                <c:pt idx="30710">
                  <c:v>3174.16</c:v>
                </c:pt>
                <c:pt idx="30711">
                  <c:v>3174.18</c:v>
                </c:pt>
                <c:pt idx="30712">
                  <c:v>3174.2</c:v>
                </c:pt>
                <c:pt idx="30713">
                  <c:v>3174.22</c:v>
                </c:pt>
                <c:pt idx="30714">
                  <c:v>3174.24</c:v>
                </c:pt>
                <c:pt idx="30715">
                  <c:v>3174.2599999999998</c:v>
                </c:pt>
                <c:pt idx="30716">
                  <c:v>3174.2799999999997</c:v>
                </c:pt>
                <c:pt idx="30717">
                  <c:v>3174.3</c:v>
                </c:pt>
                <c:pt idx="30718">
                  <c:v>3174.32</c:v>
                </c:pt>
                <c:pt idx="30719">
                  <c:v>3174.34</c:v>
                </c:pt>
                <c:pt idx="30720">
                  <c:v>3174.36</c:v>
                </c:pt>
                <c:pt idx="30721">
                  <c:v>3174.38</c:v>
                </c:pt>
                <c:pt idx="30722">
                  <c:v>3174.4</c:v>
                </c:pt>
                <c:pt idx="30723">
                  <c:v>3174.42</c:v>
                </c:pt>
                <c:pt idx="30724">
                  <c:v>3174.44</c:v>
                </c:pt>
                <c:pt idx="30725">
                  <c:v>3174.46</c:v>
                </c:pt>
                <c:pt idx="30726">
                  <c:v>3174.48</c:v>
                </c:pt>
                <c:pt idx="30727">
                  <c:v>3174.5</c:v>
                </c:pt>
                <c:pt idx="30728">
                  <c:v>3174.52</c:v>
                </c:pt>
                <c:pt idx="30729">
                  <c:v>3174.54</c:v>
                </c:pt>
                <c:pt idx="30730">
                  <c:v>3174.56</c:v>
                </c:pt>
                <c:pt idx="30731">
                  <c:v>3174.58</c:v>
                </c:pt>
                <c:pt idx="30732">
                  <c:v>3174.6</c:v>
                </c:pt>
                <c:pt idx="30733">
                  <c:v>3174.62</c:v>
                </c:pt>
                <c:pt idx="30734">
                  <c:v>3174.64</c:v>
                </c:pt>
                <c:pt idx="30735">
                  <c:v>3174.66</c:v>
                </c:pt>
                <c:pt idx="30736">
                  <c:v>3174.68</c:v>
                </c:pt>
                <c:pt idx="30737">
                  <c:v>3174.7</c:v>
                </c:pt>
                <c:pt idx="30738">
                  <c:v>3174.72</c:v>
                </c:pt>
                <c:pt idx="30739">
                  <c:v>3174.74</c:v>
                </c:pt>
                <c:pt idx="30740">
                  <c:v>3174.7599999999998</c:v>
                </c:pt>
                <c:pt idx="30741">
                  <c:v>3174.7799999999997</c:v>
                </c:pt>
                <c:pt idx="30742">
                  <c:v>3174.8</c:v>
                </c:pt>
                <c:pt idx="30743">
                  <c:v>3174.82</c:v>
                </c:pt>
                <c:pt idx="30744">
                  <c:v>3174.84</c:v>
                </c:pt>
                <c:pt idx="30745">
                  <c:v>3174.86</c:v>
                </c:pt>
                <c:pt idx="30746">
                  <c:v>3174.88</c:v>
                </c:pt>
                <c:pt idx="30747">
                  <c:v>3174.9</c:v>
                </c:pt>
                <c:pt idx="30748">
                  <c:v>3174.92</c:v>
                </c:pt>
                <c:pt idx="30749">
                  <c:v>3174.94</c:v>
                </c:pt>
                <c:pt idx="30750">
                  <c:v>3174.96</c:v>
                </c:pt>
                <c:pt idx="30751">
                  <c:v>3174.98</c:v>
                </c:pt>
                <c:pt idx="30752">
                  <c:v>3175</c:v>
                </c:pt>
                <c:pt idx="30753">
                  <c:v>3175.02</c:v>
                </c:pt>
                <c:pt idx="30754">
                  <c:v>3175.04</c:v>
                </c:pt>
                <c:pt idx="30755">
                  <c:v>3175.06</c:v>
                </c:pt>
                <c:pt idx="30756">
                  <c:v>3175.08</c:v>
                </c:pt>
                <c:pt idx="30757">
                  <c:v>3175.1</c:v>
                </c:pt>
                <c:pt idx="30758">
                  <c:v>3175.12</c:v>
                </c:pt>
                <c:pt idx="30759">
                  <c:v>3175.14</c:v>
                </c:pt>
                <c:pt idx="30760">
                  <c:v>3175.16</c:v>
                </c:pt>
                <c:pt idx="30761">
                  <c:v>3175.18</c:v>
                </c:pt>
                <c:pt idx="30762">
                  <c:v>3175.2</c:v>
                </c:pt>
                <c:pt idx="30763">
                  <c:v>3175.22</c:v>
                </c:pt>
                <c:pt idx="30764">
                  <c:v>3175.24</c:v>
                </c:pt>
                <c:pt idx="30765">
                  <c:v>3175.2599999999998</c:v>
                </c:pt>
                <c:pt idx="30766">
                  <c:v>3175.2799999999997</c:v>
                </c:pt>
                <c:pt idx="30767">
                  <c:v>3175.3</c:v>
                </c:pt>
                <c:pt idx="30768">
                  <c:v>3175.32</c:v>
                </c:pt>
                <c:pt idx="30769">
                  <c:v>3175.34</c:v>
                </c:pt>
                <c:pt idx="30770">
                  <c:v>3175.36</c:v>
                </c:pt>
                <c:pt idx="30771">
                  <c:v>3175.38</c:v>
                </c:pt>
                <c:pt idx="30772">
                  <c:v>3175.4</c:v>
                </c:pt>
                <c:pt idx="30773">
                  <c:v>3175.42</c:v>
                </c:pt>
                <c:pt idx="30774">
                  <c:v>3175.44</c:v>
                </c:pt>
                <c:pt idx="30775">
                  <c:v>3175.46</c:v>
                </c:pt>
                <c:pt idx="30776">
                  <c:v>3175.48</c:v>
                </c:pt>
                <c:pt idx="30777">
                  <c:v>3175.5</c:v>
                </c:pt>
                <c:pt idx="30778">
                  <c:v>3175.52</c:v>
                </c:pt>
                <c:pt idx="30779">
                  <c:v>3175.54</c:v>
                </c:pt>
                <c:pt idx="30780">
                  <c:v>3175.56</c:v>
                </c:pt>
                <c:pt idx="30781">
                  <c:v>3175.58</c:v>
                </c:pt>
                <c:pt idx="30782">
                  <c:v>3175.6</c:v>
                </c:pt>
                <c:pt idx="30783">
                  <c:v>3175.62</c:v>
                </c:pt>
                <c:pt idx="30784">
                  <c:v>3175.64</c:v>
                </c:pt>
                <c:pt idx="30785">
                  <c:v>3175.66</c:v>
                </c:pt>
                <c:pt idx="30786">
                  <c:v>3175.68</c:v>
                </c:pt>
                <c:pt idx="30787">
                  <c:v>3175.7</c:v>
                </c:pt>
                <c:pt idx="30788">
                  <c:v>3175.72</c:v>
                </c:pt>
                <c:pt idx="30789">
                  <c:v>3175.74</c:v>
                </c:pt>
                <c:pt idx="30790">
                  <c:v>3175.7599999999998</c:v>
                </c:pt>
                <c:pt idx="30791">
                  <c:v>3175.7799999999997</c:v>
                </c:pt>
                <c:pt idx="30792">
                  <c:v>3175.8</c:v>
                </c:pt>
                <c:pt idx="30793">
                  <c:v>3175.82</c:v>
                </c:pt>
                <c:pt idx="30794">
                  <c:v>3175.84</c:v>
                </c:pt>
                <c:pt idx="30795">
                  <c:v>3175.86</c:v>
                </c:pt>
                <c:pt idx="30796">
                  <c:v>3175.88</c:v>
                </c:pt>
                <c:pt idx="30797">
                  <c:v>3175.9</c:v>
                </c:pt>
                <c:pt idx="30798">
                  <c:v>3175.92</c:v>
                </c:pt>
                <c:pt idx="30799">
                  <c:v>3175.94</c:v>
                </c:pt>
                <c:pt idx="30800">
                  <c:v>3175.96</c:v>
                </c:pt>
                <c:pt idx="30801">
                  <c:v>3175.98</c:v>
                </c:pt>
                <c:pt idx="30802">
                  <c:v>3176</c:v>
                </c:pt>
                <c:pt idx="30803">
                  <c:v>3176.02</c:v>
                </c:pt>
                <c:pt idx="30804">
                  <c:v>3176.04</c:v>
                </c:pt>
                <c:pt idx="30805">
                  <c:v>3176.06</c:v>
                </c:pt>
                <c:pt idx="30806">
                  <c:v>3176.08</c:v>
                </c:pt>
                <c:pt idx="30807">
                  <c:v>3176.1</c:v>
                </c:pt>
                <c:pt idx="30808">
                  <c:v>3176.12</c:v>
                </c:pt>
                <c:pt idx="30809">
                  <c:v>3176.14</c:v>
                </c:pt>
                <c:pt idx="30810">
                  <c:v>3176.16</c:v>
                </c:pt>
                <c:pt idx="30811">
                  <c:v>3176.18</c:v>
                </c:pt>
                <c:pt idx="30812">
                  <c:v>3176.2</c:v>
                </c:pt>
                <c:pt idx="30813">
                  <c:v>3176.22</c:v>
                </c:pt>
                <c:pt idx="30814">
                  <c:v>3176.24</c:v>
                </c:pt>
                <c:pt idx="30815">
                  <c:v>3176.2599999999998</c:v>
                </c:pt>
                <c:pt idx="30816">
                  <c:v>3176.2799999999997</c:v>
                </c:pt>
                <c:pt idx="30817">
                  <c:v>3176.3</c:v>
                </c:pt>
                <c:pt idx="30818">
                  <c:v>3176.32</c:v>
                </c:pt>
                <c:pt idx="30819">
                  <c:v>3176.34</c:v>
                </c:pt>
                <c:pt idx="30820">
                  <c:v>3176.36</c:v>
                </c:pt>
                <c:pt idx="30821">
                  <c:v>3176.38</c:v>
                </c:pt>
                <c:pt idx="30822">
                  <c:v>3176.4</c:v>
                </c:pt>
                <c:pt idx="30823">
                  <c:v>3176.42</c:v>
                </c:pt>
                <c:pt idx="30824">
                  <c:v>3176.44</c:v>
                </c:pt>
                <c:pt idx="30825">
                  <c:v>3176.46</c:v>
                </c:pt>
                <c:pt idx="30826">
                  <c:v>3176.48</c:v>
                </c:pt>
                <c:pt idx="30827">
                  <c:v>3176.5</c:v>
                </c:pt>
                <c:pt idx="30828">
                  <c:v>3176.52</c:v>
                </c:pt>
                <c:pt idx="30829">
                  <c:v>3176.54</c:v>
                </c:pt>
                <c:pt idx="30830">
                  <c:v>3176.56</c:v>
                </c:pt>
                <c:pt idx="30831">
                  <c:v>3176.58</c:v>
                </c:pt>
                <c:pt idx="30832">
                  <c:v>3176.6</c:v>
                </c:pt>
                <c:pt idx="30833">
                  <c:v>3176.62</c:v>
                </c:pt>
                <c:pt idx="30834">
                  <c:v>3176.64</c:v>
                </c:pt>
                <c:pt idx="30835">
                  <c:v>3176.66</c:v>
                </c:pt>
                <c:pt idx="30836">
                  <c:v>3176.68</c:v>
                </c:pt>
                <c:pt idx="30837">
                  <c:v>3176.7</c:v>
                </c:pt>
                <c:pt idx="30838">
                  <c:v>3176.72</c:v>
                </c:pt>
                <c:pt idx="30839">
                  <c:v>3176.74</c:v>
                </c:pt>
                <c:pt idx="30840">
                  <c:v>3176.7599999999998</c:v>
                </c:pt>
                <c:pt idx="30841">
                  <c:v>3176.7799999999997</c:v>
                </c:pt>
                <c:pt idx="30842">
                  <c:v>3176.8</c:v>
                </c:pt>
                <c:pt idx="30843">
                  <c:v>3176.82</c:v>
                </c:pt>
                <c:pt idx="30844">
                  <c:v>3176.84</c:v>
                </c:pt>
                <c:pt idx="30845">
                  <c:v>3176.86</c:v>
                </c:pt>
                <c:pt idx="30846">
                  <c:v>3176.88</c:v>
                </c:pt>
                <c:pt idx="30847">
                  <c:v>3176.9</c:v>
                </c:pt>
                <c:pt idx="30848">
                  <c:v>3176.92</c:v>
                </c:pt>
                <c:pt idx="30849">
                  <c:v>3176.94</c:v>
                </c:pt>
                <c:pt idx="30850">
                  <c:v>3176.96</c:v>
                </c:pt>
                <c:pt idx="30851">
                  <c:v>3176.98</c:v>
                </c:pt>
                <c:pt idx="30852">
                  <c:v>3177</c:v>
                </c:pt>
                <c:pt idx="30853">
                  <c:v>3177.02</c:v>
                </c:pt>
                <c:pt idx="30854">
                  <c:v>3177.04</c:v>
                </c:pt>
                <c:pt idx="30855">
                  <c:v>3177.06</c:v>
                </c:pt>
                <c:pt idx="30856">
                  <c:v>3177.08</c:v>
                </c:pt>
                <c:pt idx="30857">
                  <c:v>3177.1</c:v>
                </c:pt>
                <c:pt idx="30858">
                  <c:v>3177.12</c:v>
                </c:pt>
                <c:pt idx="30859">
                  <c:v>3177.14</c:v>
                </c:pt>
                <c:pt idx="30860">
                  <c:v>3177.16</c:v>
                </c:pt>
                <c:pt idx="30861">
                  <c:v>3177.18</c:v>
                </c:pt>
                <c:pt idx="30862">
                  <c:v>3177.2</c:v>
                </c:pt>
                <c:pt idx="30863">
                  <c:v>3177.22</c:v>
                </c:pt>
                <c:pt idx="30864">
                  <c:v>3177.24</c:v>
                </c:pt>
                <c:pt idx="30865">
                  <c:v>3177.2599999999998</c:v>
                </c:pt>
                <c:pt idx="30866">
                  <c:v>3177.2799999999997</c:v>
                </c:pt>
                <c:pt idx="30867">
                  <c:v>3177.3</c:v>
                </c:pt>
                <c:pt idx="30868">
                  <c:v>3177.32</c:v>
                </c:pt>
                <c:pt idx="30869">
                  <c:v>3177.34</c:v>
                </c:pt>
                <c:pt idx="30870">
                  <c:v>3177.36</c:v>
                </c:pt>
                <c:pt idx="30871">
                  <c:v>3177.38</c:v>
                </c:pt>
                <c:pt idx="30872">
                  <c:v>3177.4</c:v>
                </c:pt>
                <c:pt idx="30873">
                  <c:v>3177.42</c:v>
                </c:pt>
                <c:pt idx="30874">
                  <c:v>3177.44</c:v>
                </c:pt>
                <c:pt idx="30875">
                  <c:v>3177.46</c:v>
                </c:pt>
                <c:pt idx="30876">
                  <c:v>3177.48</c:v>
                </c:pt>
                <c:pt idx="30877">
                  <c:v>3177.5</c:v>
                </c:pt>
                <c:pt idx="30878">
                  <c:v>3177.52</c:v>
                </c:pt>
                <c:pt idx="30879">
                  <c:v>3177.54</c:v>
                </c:pt>
                <c:pt idx="30880">
                  <c:v>3177.56</c:v>
                </c:pt>
                <c:pt idx="30881">
                  <c:v>3177.58</c:v>
                </c:pt>
                <c:pt idx="30882">
                  <c:v>3177.6</c:v>
                </c:pt>
                <c:pt idx="30883">
                  <c:v>3177.62</c:v>
                </c:pt>
                <c:pt idx="30884">
                  <c:v>3177.64</c:v>
                </c:pt>
                <c:pt idx="30885">
                  <c:v>3177.66</c:v>
                </c:pt>
                <c:pt idx="30886">
                  <c:v>3177.68</c:v>
                </c:pt>
                <c:pt idx="30887">
                  <c:v>3177.7</c:v>
                </c:pt>
                <c:pt idx="30888">
                  <c:v>3177.72</c:v>
                </c:pt>
                <c:pt idx="30889">
                  <c:v>3177.74</c:v>
                </c:pt>
                <c:pt idx="30890">
                  <c:v>3177.7599999999998</c:v>
                </c:pt>
                <c:pt idx="30891">
                  <c:v>3177.7799999999997</c:v>
                </c:pt>
                <c:pt idx="30892">
                  <c:v>3177.8</c:v>
                </c:pt>
                <c:pt idx="30893">
                  <c:v>3177.82</c:v>
                </c:pt>
                <c:pt idx="30894">
                  <c:v>3177.84</c:v>
                </c:pt>
                <c:pt idx="30895">
                  <c:v>3177.86</c:v>
                </c:pt>
                <c:pt idx="30896">
                  <c:v>3177.88</c:v>
                </c:pt>
                <c:pt idx="30897">
                  <c:v>3177.9</c:v>
                </c:pt>
                <c:pt idx="30898">
                  <c:v>3177.92</c:v>
                </c:pt>
                <c:pt idx="30899">
                  <c:v>3177.94</c:v>
                </c:pt>
                <c:pt idx="30900">
                  <c:v>3177.96</c:v>
                </c:pt>
                <c:pt idx="30901">
                  <c:v>3177.98</c:v>
                </c:pt>
                <c:pt idx="30902">
                  <c:v>3178</c:v>
                </c:pt>
                <c:pt idx="30903">
                  <c:v>3178.02</c:v>
                </c:pt>
                <c:pt idx="30904">
                  <c:v>3178.04</c:v>
                </c:pt>
                <c:pt idx="30905">
                  <c:v>3178.06</c:v>
                </c:pt>
                <c:pt idx="30906">
                  <c:v>3178.08</c:v>
                </c:pt>
                <c:pt idx="30907">
                  <c:v>3178.1</c:v>
                </c:pt>
                <c:pt idx="30908">
                  <c:v>3178.12</c:v>
                </c:pt>
                <c:pt idx="30909">
                  <c:v>3178.14</c:v>
                </c:pt>
                <c:pt idx="30910">
                  <c:v>3178.16</c:v>
                </c:pt>
                <c:pt idx="30911">
                  <c:v>3178.18</c:v>
                </c:pt>
                <c:pt idx="30912">
                  <c:v>3178.2</c:v>
                </c:pt>
                <c:pt idx="30913">
                  <c:v>3178.22</c:v>
                </c:pt>
                <c:pt idx="30914">
                  <c:v>3178.24</c:v>
                </c:pt>
                <c:pt idx="30915">
                  <c:v>3178.2599999999998</c:v>
                </c:pt>
                <c:pt idx="30916">
                  <c:v>3178.2799999999997</c:v>
                </c:pt>
                <c:pt idx="30917">
                  <c:v>3178.3</c:v>
                </c:pt>
                <c:pt idx="30918">
                  <c:v>3178.32</c:v>
                </c:pt>
                <c:pt idx="30919">
                  <c:v>3178.34</c:v>
                </c:pt>
                <c:pt idx="30920">
                  <c:v>3178.36</c:v>
                </c:pt>
                <c:pt idx="30921">
                  <c:v>3178.38</c:v>
                </c:pt>
                <c:pt idx="30922">
                  <c:v>3178.4</c:v>
                </c:pt>
                <c:pt idx="30923">
                  <c:v>3178.42</c:v>
                </c:pt>
                <c:pt idx="30924">
                  <c:v>3178.44</c:v>
                </c:pt>
                <c:pt idx="30925">
                  <c:v>3178.46</c:v>
                </c:pt>
                <c:pt idx="30926">
                  <c:v>3178.48</c:v>
                </c:pt>
                <c:pt idx="30927">
                  <c:v>3178.5</c:v>
                </c:pt>
                <c:pt idx="30928">
                  <c:v>3178.52</c:v>
                </c:pt>
                <c:pt idx="30929">
                  <c:v>3178.54</c:v>
                </c:pt>
                <c:pt idx="30930">
                  <c:v>3178.56</c:v>
                </c:pt>
                <c:pt idx="30931">
                  <c:v>3178.58</c:v>
                </c:pt>
                <c:pt idx="30932">
                  <c:v>3178.6</c:v>
                </c:pt>
                <c:pt idx="30933">
                  <c:v>3178.62</c:v>
                </c:pt>
                <c:pt idx="30934">
                  <c:v>3178.64</c:v>
                </c:pt>
                <c:pt idx="30935">
                  <c:v>3178.66</c:v>
                </c:pt>
                <c:pt idx="30936">
                  <c:v>3178.68</c:v>
                </c:pt>
                <c:pt idx="30937">
                  <c:v>3178.7</c:v>
                </c:pt>
                <c:pt idx="30938">
                  <c:v>3178.72</c:v>
                </c:pt>
                <c:pt idx="30939">
                  <c:v>3178.74</c:v>
                </c:pt>
                <c:pt idx="30940">
                  <c:v>3178.7599999999998</c:v>
                </c:pt>
                <c:pt idx="30941">
                  <c:v>3178.7799999999997</c:v>
                </c:pt>
                <c:pt idx="30942">
                  <c:v>3178.8</c:v>
                </c:pt>
                <c:pt idx="30943">
                  <c:v>3178.82</c:v>
                </c:pt>
                <c:pt idx="30944">
                  <c:v>3178.84</c:v>
                </c:pt>
                <c:pt idx="30945">
                  <c:v>3178.86</c:v>
                </c:pt>
                <c:pt idx="30946">
                  <c:v>3178.88</c:v>
                </c:pt>
                <c:pt idx="30947">
                  <c:v>3178.9</c:v>
                </c:pt>
                <c:pt idx="30948">
                  <c:v>3178.92</c:v>
                </c:pt>
                <c:pt idx="30949">
                  <c:v>3178.94</c:v>
                </c:pt>
                <c:pt idx="30950">
                  <c:v>3178.96</c:v>
                </c:pt>
                <c:pt idx="30951">
                  <c:v>3178.98</c:v>
                </c:pt>
                <c:pt idx="30952">
                  <c:v>3179</c:v>
                </c:pt>
                <c:pt idx="30953">
                  <c:v>3179.02</c:v>
                </c:pt>
                <c:pt idx="30954">
                  <c:v>3179.04</c:v>
                </c:pt>
                <c:pt idx="30955">
                  <c:v>3179.06</c:v>
                </c:pt>
                <c:pt idx="30956">
                  <c:v>3179.08</c:v>
                </c:pt>
                <c:pt idx="30957">
                  <c:v>3179.1</c:v>
                </c:pt>
                <c:pt idx="30958">
                  <c:v>3179.12</c:v>
                </c:pt>
                <c:pt idx="30959">
                  <c:v>3179.14</c:v>
                </c:pt>
                <c:pt idx="30960">
                  <c:v>3179.16</c:v>
                </c:pt>
                <c:pt idx="30961">
                  <c:v>3179.18</c:v>
                </c:pt>
                <c:pt idx="30962">
                  <c:v>3179.2</c:v>
                </c:pt>
                <c:pt idx="30963">
                  <c:v>3179.22</c:v>
                </c:pt>
                <c:pt idx="30964">
                  <c:v>3179.24</c:v>
                </c:pt>
                <c:pt idx="30965">
                  <c:v>3179.2599999999998</c:v>
                </c:pt>
                <c:pt idx="30966">
                  <c:v>3179.2799999999997</c:v>
                </c:pt>
                <c:pt idx="30967">
                  <c:v>3179.3</c:v>
                </c:pt>
                <c:pt idx="30968">
                  <c:v>3179.32</c:v>
                </c:pt>
                <c:pt idx="30969">
                  <c:v>3179.34</c:v>
                </c:pt>
                <c:pt idx="30970">
                  <c:v>3179.36</c:v>
                </c:pt>
                <c:pt idx="30971">
                  <c:v>3179.38</c:v>
                </c:pt>
                <c:pt idx="30972">
                  <c:v>3179.4</c:v>
                </c:pt>
                <c:pt idx="30973">
                  <c:v>3179.42</c:v>
                </c:pt>
                <c:pt idx="30974">
                  <c:v>3179.44</c:v>
                </c:pt>
                <c:pt idx="30975">
                  <c:v>3179.46</c:v>
                </c:pt>
                <c:pt idx="30976">
                  <c:v>3179.48</c:v>
                </c:pt>
                <c:pt idx="30977">
                  <c:v>3179.5</c:v>
                </c:pt>
                <c:pt idx="30978">
                  <c:v>3179.52</c:v>
                </c:pt>
                <c:pt idx="30979">
                  <c:v>3179.54</c:v>
                </c:pt>
                <c:pt idx="30980">
                  <c:v>3179.56</c:v>
                </c:pt>
                <c:pt idx="30981">
                  <c:v>3179.58</c:v>
                </c:pt>
                <c:pt idx="30982">
                  <c:v>3179.6</c:v>
                </c:pt>
                <c:pt idx="30983">
                  <c:v>3179.62</c:v>
                </c:pt>
                <c:pt idx="30984">
                  <c:v>3179.64</c:v>
                </c:pt>
                <c:pt idx="30985">
                  <c:v>3179.66</c:v>
                </c:pt>
                <c:pt idx="30986">
                  <c:v>3179.68</c:v>
                </c:pt>
                <c:pt idx="30987">
                  <c:v>3179.7</c:v>
                </c:pt>
                <c:pt idx="30988">
                  <c:v>3179.72</c:v>
                </c:pt>
                <c:pt idx="30989">
                  <c:v>3179.74</c:v>
                </c:pt>
                <c:pt idx="30990">
                  <c:v>3179.7599999999998</c:v>
                </c:pt>
                <c:pt idx="30991">
                  <c:v>3179.7799999999997</c:v>
                </c:pt>
                <c:pt idx="30992">
                  <c:v>3179.8</c:v>
                </c:pt>
                <c:pt idx="30993">
                  <c:v>3179.82</c:v>
                </c:pt>
                <c:pt idx="30994">
                  <c:v>3179.84</c:v>
                </c:pt>
                <c:pt idx="30995">
                  <c:v>3179.86</c:v>
                </c:pt>
                <c:pt idx="30996">
                  <c:v>3179.88</c:v>
                </c:pt>
                <c:pt idx="30997">
                  <c:v>3179.9</c:v>
                </c:pt>
                <c:pt idx="30998">
                  <c:v>3179.92</c:v>
                </c:pt>
                <c:pt idx="30999">
                  <c:v>3179.94</c:v>
                </c:pt>
                <c:pt idx="31000">
                  <c:v>3179.96</c:v>
                </c:pt>
                <c:pt idx="31001">
                  <c:v>3179.98</c:v>
                </c:pt>
                <c:pt idx="31002">
                  <c:v>3180</c:v>
                </c:pt>
                <c:pt idx="31003">
                  <c:v>3180.02</c:v>
                </c:pt>
                <c:pt idx="31004">
                  <c:v>3180.04</c:v>
                </c:pt>
                <c:pt idx="31005">
                  <c:v>3180.06</c:v>
                </c:pt>
                <c:pt idx="31006">
                  <c:v>3180.08</c:v>
                </c:pt>
                <c:pt idx="31007">
                  <c:v>3180.1</c:v>
                </c:pt>
                <c:pt idx="31008">
                  <c:v>3180.12</c:v>
                </c:pt>
                <c:pt idx="31009">
                  <c:v>3180.14</c:v>
                </c:pt>
                <c:pt idx="31010">
                  <c:v>3180.16</c:v>
                </c:pt>
                <c:pt idx="31011">
                  <c:v>3180.18</c:v>
                </c:pt>
                <c:pt idx="31012">
                  <c:v>3180.2</c:v>
                </c:pt>
                <c:pt idx="31013">
                  <c:v>3180.22</c:v>
                </c:pt>
                <c:pt idx="31014">
                  <c:v>3180.24</c:v>
                </c:pt>
                <c:pt idx="31015">
                  <c:v>3180.2599999999998</c:v>
                </c:pt>
                <c:pt idx="31016">
                  <c:v>3180.2799999999997</c:v>
                </c:pt>
                <c:pt idx="31017">
                  <c:v>3180.3</c:v>
                </c:pt>
                <c:pt idx="31018">
                  <c:v>3180.32</c:v>
                </c:pt>
                <c:pt idx="31019">
                  <c:v>3180.34</c:v>
                </c:pt>
                <c:pt idx="31020">
                  <c:v>3180.36</c:v>
                </c:pt>
                <c:pt idx="31021">
                  <c:v>3180.38</c:v>
                </c:pt>
                <c:pt idx="31022">
                  <c:v>3180.4</c:v>
                </c:pt>
                <c:pt idx="31023">
                  <c:v>3180.42</c:v>
                </c:pt>
                <c:pt idx="31024">
                  <c:v>3180.44</c:v>
                </c:pt>
                <c:pt idx="31025">
                  <c:v>3180.46</c:v>
                </c:pt>
                <c:pt idx="31026">
                  <c:v>3180.48</c:v>
                </c:pt>
                <c:pt idx="31027">
                  <c:v>3180.5</c:v>
                </c:pt>
                <c:pt idx="31028">
                  <c:v>3180.52</c:v>
                </c:pt>
                <c:pt idx="31029">
                  <c:v>3180.54</c:v>
                </c:pt>
                <c:pt idx="31030">
                  <c:v>3180.56</c:v>
                </c:pt>
                <c:pt idx="31031">
                  <c:v>3180.58</c:v>
                </c:pt>
                <c:pt idx="31032">
                  <c:v>3180.6</c:v>
                </c:pt>
                <c:pt idx="31033">
                  <c:v>3180.62</c:v>
                </c:pt>
                <c:pt idx="31034">
                  <c:v>3180.64</c:v>
                </c:pt>
                <c:pt idx="31035">
                  <c:v>3180.66</c:v>
                </c:pt>
                <c:pt idx="31036">
                  <c:v>3180.68</c:v>
                </c:pt>
                <c:pt idx="31037">
                  <c:v>3180.7</c:v>
                </c:pt>
                <c:pt idx="31038">
                  <c:v>3180.72</c:v>
                </c:pt>
                <c:pt idx="31039">
                  <c:v>3180.74</c:v>
                </c:pt>
                <c:pt idx="31040">
                  <c:v>3180.7599999999998</c:v>
                </c:pt>
                <c:pt idx="31041">
                  <c:v>3180.7799999999997</c:v>
                </c:pt>
                <c:pt idx="31042">
                  <c:v>3180.8</c:v>
                </c:pt>
                <c:pt idx="31043">
                  <c:v>3180.82</c:v>
                </c:pt>
                <c:pt idx="31044">
                  <c:v>3180.84</c:v>
                </c:pt>
                <c:pt idx="31045">
                  <c:v>3180.86</c:v>
                </c:pt>
                <c:pt idx="31046">
                  <c:v>3180.88</c:v>
                </c:pt>
                <c:pt idx="31047">
                  <c:v>3180.9</c:v>
                </c:pt>
                <c:pt idx="31048">
                  <c:v>3180.92</c:v>
                </c:pt>
                <c:pt idx="31049">
                  <c:v>3180.94</c:v>
                </c:pt>
                <c:pt idx="31050">
                  <c:v>3180.96</c:v>
                </c:pt>
                <c:pt idx="31051">
                  <c:v>3180.98</c:v>
                </c:pt>
                <c:pt idx="31052">
                  <c:v>3181</c:v>
                </c:pt>
                <c:pt idx="31053">
                  <c:v>3181.02</c:v>
                </c:pt>
                <c:pt idx="31054">
                  <c:v>3181.04</c:v>
                </c:pt>
                <c:pt idx="31055">
                  <c:v>3181.06</c:v>
                </c:pt>
                <c:pt idx="31056">
                  <c:v>3181.08</c:v>
                </c:pt>
                <c:pt idx="31057">
                  <c:v>3181.1</c:v>
                </c:pt>
                <c:pt idx="31058">
                  <c:v>3181.12</c:v>
                </c:pt>
                <c:pt idx="31059">
                  <c:v>3181.14</c:v>
                </c:pt>
                <c:pt idx="31060">
                  <c:v>3181.16</c:v>
                </c:pt>
                <c:pt idx="31061">
                  <c:v>3181.18</c:v>
                </c:pt>
                <c:pt idx="31062">
                  <c:v>3181.2</c:v>
                </c:pt>
                <c:pt idx="31063">
                  <c:v>3181.22</c:v>
                </c:pt>
                <c:pt idx="31064">
                  <c:v>3181.24</c:v>
                </c:pt>
                <c:pt idx="31065">
                  <c:v>3181.2599999999998</c:v>
                </c:pt>
                <c:pt idx="31066">
                  <c:v>3181.2799999999997</c:v>
                </c:pt>
                <c:pt idx="31067">
                  <c:v>3181.3</c:v>
                </c:pt>
                <c:pt idx="31068">
                  <c:v>3181.32</c:v>
                </c:pt>
                <c:pt idx="31069">
                  <c:v>3181.34</c:v>
                </c:pt>
                <c:pt idx="31070">
                  <c:v>3181.36</c:v>
                </c:pt>
                <c:pt idx="31071">
                  <c:v>3181.38</c:v>
                </c:pt>
                <c:pt idx="31072">
                  <c:v>3181.4</c:v>
                </c:pt>
                <c:pt idx="31073">
                  <c:v>3181.42</c:v>
                </c:pt>
                <c:pt idx="31074">
                  <c:v>3181.44</c:v>
                </c:pt>
                <c:pt idx="31075">
                  <c:v>3181.46</c:v>
                </c:pt>
                <c:pt idx="31076">
                  <c:v>3181.48</c:v>
                </c:pt>
                <c:pt idx="31077">
                  <c:v>3181.5</c:v>
                </c:pt>
                <c:pt idx="31078">
                  <c:v>3181.52</c:v>
                </c:pt>
                <c:pt idx="31079">
                  <c:v>3181.54</c:v>
                </c:pt>
                <c:pt idx="31080">
                  <c:v>3181.56</c:v>
                </c:pt>
                <c:pt idx="31081">
                  <c:v>3181.58</c:v>
                </c:pt>
                <c:pt idx="31082">
                  <c:v>3181.6</c:v>
                </c:pt>
                <c:pt idx="31083">
                  <c:v>3181.62</c:v>
                </c:pt>
                <c:pt idx="31084">
                  <c:v>3181.64</c:v>
                </c:pt>
                <c:pt idx="31085">
                  <c:v>3181.66</c:v>
                </c:pt>
                <c:pt idx="31086">
                  <c:v>3181.68</c:v>
                </c:pt>
                <c:pt idx="31087">
                  <c:v>3181.7</c:v>
                </c:pt>
                <c:pt idx="31088">
                  <c:v>3181.72</c:v>
                </c:pt>
                <c:pt idx="31089">
                  <c:v>3181.74</c:v>
                </c:pt>
                <c:pt idx="31090">
                  <c:v>3181.7599999999998</c:v>
                </c:pt>
                <c:pt idx="31091">
                  <c:v>3181.7799999999997</c:v>
                </c:pt>
                <c:pt idx="31092">
                  <c:v>3181.8</c:v>
                </c:pt>
                <c:pt idx="31093">
                  <c:v>3181.82</c:v>
                </c:pt>
                <c:pt idx="31094">
                  <c:v>3181.84</c:v>
                </c:pt>
                <c:pt idx="31095">
                  <c:v>3181.86</c:v>
                </c:pt>
                <c:pt idx="31096">
                  <c:v>3181.88</c:v>
                </c:pt>
                <c:pt idx="31097">
                  <c:v>3181.9</c:v>
                </c:pt>
                <c:pt idx="31098">
                  <c:v>3181.92</c:v>
                </c:pt>
                <c:pt idx="31099">
                  <c:v>3181.94</c:v>
                </c:pt>
                <c:pt idx="31100">
                  <c:v>3181.96</c:v>
                </c:pt>
                <c:pt idx="31101">
                  <c:v>3181.98</c:v>
                </c:pt>
                <c:pt idx="31102">
                  <c:v>3182</c:v>
                </c:pt>
                <c:pt idx="31103">
                  <c:v>3182.02</c:v>
                </c:pt>
                <c:pt idx="31104">
                  <c:v>3182.04</c:v>
                </c:pt>
                <c:pt idx="31105">
                  <c:v>3182.06</c:v>
                </c:pt>
                <c:pt idx="31106">
                  <c:v>3182.08</c:v>
                </c:pt>
                <c:pt idx="31107">
                  <c:v>3182.1</c:v>
                </c:pt>
                <c:pt idx="31108">
                  <c:v>3182.12</c:v>
                </c:pt>
                <c:pt idx="31109">
                  <c:v>3182.14</c:v>
                </c:pt>
                <c:pt idx="31110">
                  <c:v>3182.16</c:v>
                </c:pt>
                <c:pt idx="31111">
                  <c:v>3182.18</c:v>
                </c:pt>
                <c:pt idx="31112">
                  <c:v>3182.2</c:v>
                </c:pt>
                <c:pt idx="31113">
                  <c:v>3182.22</c:v>
                </c:pt>
                <c:pt idx="31114">
                  <c:v>3182.24</c:v>
                </c:pt>
                <c:pt idx="31115">
                  <c:v>3182.2599999999998</c:v>
                </c:pt>
                <c:pt idx="31116">
                  <c:v>3182.2799999999997</c:v>
                </c:pt>
                <c:pt idx="31117">
                  <c:v>3182.3</c:v>
                </c:pt>
                <c:pt idx="31118">
                  <c:v>3182.32</c:v>
                </c:pt>
                <c:pt idx="31119">
                  <c:v>3182.34</c:v>
                </c:pt>
                <c:pt idx="31120">
                  <c:v>3182.36</c:v>
                </c:pt>
                <c:pt idx="31121">
                  <c:v>3182.38</c:v>
                </c:pt>
                <c:pt idx="31122">
                  <c:v>3182.4</c:v>
                </c:pt>
                <c:pt idx="31123">
                  <c:v>3182.42</c:v>
                </c:pt>
                <c:pt idx="31124">
                  <c:v>3182.44</c:v>
                </c:pt>
                <c:pt idx="31125">
                  <c:v>3182.46</c:v>
                </c:pt>
                <c:pt idx="31126">
                  <c:v>3182.48</c:v>
                </c:pt>
                <c:pt idx="31127">
                  <c:v>3182.5</c:v>
                </c:pt>
                <c:pt idx="31128">
                  <c:v>3182.52</c:v>
                </c:pt>
                <c:pt idx="31129">
                  <c:v>3182.54</c:v>
                </c:pt>
                <c:pt idx="31130">
                  <c:v>3182.56</c:v>
                </c:pt>
                <c:pt idx="31131">
                  <c:v>3182.58</c:v>
                </c:pt>
                <c:pt idx="31132">
                  <c:v>3182.6</c:v>
                </c:pt>
                <c:pt idx="31133">
                  <c:v>3182.62</c:v>
                </c:pt>
                <c:pt idx="31134">
                  <c:v>3182.64</c:v>
                </c:pt>
                <c:pt idx="31135">
                  <c:v>3182.66</c:v>
                </c:pt>
                <c:pt idx="31136">
                  <c:v>3182.68</c:v>
                </c:pt>
                <c:pt idx="31137">
                  <c:v>3182.7</c:v>
                </c:pt>
                <c:pt idx="31138">
                  <c:v>3182.72</c:v>
                </c:pt>
                <c:pt idx="31139">
                  <c:v>3182.74</c:v>
                </c:pt>
                <c:pt idx="31140">
                  <c:v>3182.7599999999998</c:v>
                </c:pt>
                <c:pt idx="31141">
                  <c:v>3182.7799999999997</c:v>
                </c:pt>
                <c:pt idx="31142">
                  <c:v>3182.8</c:v>
                </c:pt>
                <c:pt idx="31143">
                  <c:v>3182.82</c:v>
                </c:pt>
                <c:pt idx="31144">
                  <c:v>3182.84</c:v>
                </c:pt>
                <c:pt idx="31145">
                  <c:v>3182.86</c:v>
                </c:pt>
                <c:pt idx="31146">
                  <c:v>3182.88</c:v>
                </c:pt>
                <c:pt idx="31147">
                  <c:v>3182.9</c:v>
                </c:pt>
                <c:pt idx="31148">
                  <c:v>3182.92</c:v>
                </c:pt>
                <c:pt idx="31149">
                  <c:v>3182.94</c:v>
                </c:pt>
                <c:pt idx="31150">
                  <c:v>3182.96</c:v>
                </c:pt>
                <c:pt idx="31151">
                  <c:v>3182.98</c:v>
                </c:pt>
                <c:pt idx="31152">
                  <c:v>3183</c:v>
                </c:pt>
                <c:pt idx="31153">
                  <c:v>3183.02</c:v>
                </c:pt>
                <c:pt idx="31154">
                  <c:v>3183.04</c:v>
                </c:pt>
                <c:pt idx="31155">
                  <c:v>3183.06</c:v>
                </c:pt>
                <c:pt idx="31156">
                  <c:v>3183.08</c:v>
                </c:pt>
                <c:pt idx="31157">
                  <c:v>3183.1</c:v>
                </c:pt>
                <c:pt idx="31158">
                  <c:v>3183.12</c:v>
                </c:pt>
                <c:pt idx="31159">
                  <c:v>3183.14</c:v>
                </c:pt>
                <c:pt idx="31160">
                  <c:v>3183.16</c:v>
                </c:pt>
                <c:pt idx="31161">
                  <c:v>3183.18</c:v>
                </c:pt>
                <c:pt idx="31162">
                  <c:v>3183.2</c:v>
                </c:pt>
                <c:pt idx="31163">
                  <c:v>3183.22</c:v>
                </c:pt>
                <c:pt idx="31164">
                  <c:v>3183.24</c:v>
                </c:pt>
                <c:pt idx="31165">
                  <c:v>3183.2599999999998</c:v>
                </c:pt>
                <c:pt idx="31166">
                  <c:v>3183.2799999999997</c:v>
                </c:pt>
                <c:pt idx="31167">
                  <c:v>3183.3</c:v>
                </c:pt>
                <c:pt idx="31168">
                  <c:v>3183.32</c:v>
                </c:pt>
                <c:pt idx="31169">
                  <c:v>3183.34</c:v>
                </c:pt>
                <c:pt idx="31170">
                  <c:v>3183.36</c:v>
                </c:pt>
                <c:pt idx="31171">
                  <c:v>3183.38</c:v>
                </c:pt>
                <c:pt idx="31172">
                  <c:v>3183.4</c:v>
                </c:pt>
                <c:pt idx="31173">
                  <c:v>3183.42</c:v>
                </c:pt>
                <c:pt idx="31174">
                  <c:v>3183.44</c:v>
                </c:pt>
                <c:pt idx="31175">
                  <c:v>3183.46</c:v>
                </c:pt>
                <c:pt idx="31176">
                  <c:v>3183.48</c:v>
                </c:pt>
                <c:pt idx="31177">
                  <c:v>3183.5</c:v>
                </c:pt>
                <c:pt idx="31178">
                  <c:v>3183.52</c:v>
                </c:pt>
                <c:pt idx="31179">
                  <c:v>3183.54</c:v>
                </c:pt>
                <c:pt idx="31180">
                  <c:v>3183.56</c:v>
                </c:pt>
                <c:pt idx="31181">
                  <c:v>3183.58</c:v>
                </c:pt>
                <c:pt idx="31182">
                  <c:v>3183.6</c:v>
                </c:pt>
                <c:pt idx="31183">
                  <c:v>3183.62</c:v>
                </c:pt>
                <c:pt idx="31184">
                  <c:v>3183.64</c:v>
                </c:pt>
                <c:pt idx="31185">
                  <c:v>3183.66</c:v>
                </c:pt>
                <c:pt idx="31186">
                  <c:v>3183.68</c:v>
                </c:pt>
                <c:pt idx="31187">
                  <c:v>3183.7</c:v>
                </c:pt>
                <c:pt idx="31188">
                  <c:v>3183.72</c:v>
                </c:pt>
                <c:pt idx="31189">
                  <c:v>3183.74</c:v>
                </c:pt>
                <c:pt idx="31190">
                  <c:v>3183.7599999999998</c:v>
                </c:pt>
                <c:pt idx="31191">
                  <c:v>3183.7799999999997</c:v>
                </c:pt>
                <c:pt idx="31192">
                  <c:v>3183.8</c:v>
                </c:pt>
                <c:pt idx="31193">
                  <c:v>3183.82</c:v>
                </c:pt>
                <c:pt idx="31194">
                  <c:v>3183.84</c:v>
                </c:pt>
                <c:pt idx="31195">
                  <c:v>3183.86</c:v>
                </c:pt>
                <c:pt idx="31196">
                  <c:v>3183.88</c:v>
                </c:pt>
                <c:pt idx="31197">
                  <c:v>3183.9</c:v>
                </c:pt>
                <c:pt idx="31198">
                  <c:v>3183.92</c:v>
                </c:pt>
                <c:pt idx="31199">
                  <c:v>3183.94</c:v>
                </c:pt>
                <c:pt idx="31200">
                  <c:v>3183.96</c:v>
                </c:pt>
                <c:pt idx="31201">
                  <c:v>3183.98</c:v>
                </c:pt>
                <c:pt idx="31202">
                  <c:v>3184</c:v>
                </c:pt>
                <c:pt idx="31203">
                  <c:v>3184.02</c:v>
                </c:pt>
                <c:pt idx="31204">
                  <c:v>3184.04</c:v>
                </c:pt>
                <c:pt idx="31205">
                  <c:v>3184.06</c:v>
                </c:pt>
                <c:pt idx="31206">
                  <c:v>3184.08</c:v>
                </c:pt>
                <c:pt idx="31207">
                  <c:v>3184.1</c:v>
                </c:pt>
                <c:pt idx="31208">
                  <c:v>3184.12</c:v>
                </c:pt>
                <c:pt idx="31209">
                  <c:v>3184.14</c:v>
                </c:pt>
                <c:pt idx="31210">
                  <c:v>3184.16</c:v>
                </c:pt>
                <c:pt idx="31211">
                  <c:v>3184.18</c:v>
                </c:pt>
                <c:pt idx="31212">
                  <c:v>3184.2</c:v>
                </c:pt>
                <c:pt idx="31213">
                  <c:v>3184.22</c:v>
                </c:pt>
                <c:pt idx="31214">
                  <c:v>3184.24</c:v>
                </c:pt>
                <c:pt idx="31215">
                  <c:v>3184.2599999999998</c:v>
                </c:pt>
                <c:pt idx="31216">
                  <c:v>3184.2799999999997</c:v>
                </c:pt>
                <c:pt idx="31217">
                  <c:v>3184.3</c:v>
                </c:pt>
                <c:pt idx="31218">
                  <c:v>3184.32</c:v>
                </c:pt>
                <c:pt idx="31219">
                  <c:v>3184.34</c:v>
                </c:pt>
                <c:pt idx="31220">
                  <c:v>3184.36</c:v>
                </c:pt>
                <c:pt idx="31221">
                  <c:v>3184.38</c:v>
                </c:pt>
                <c:pt idx="31222">
                  <c:v>3184.4</c:v>
                </c:pt>
                <c:pt idx="31223">
                  <c:v>3184.42</c:v>
                </c:pt>
                <c:pt idx="31224">
                  <c:v>3184.44</c:v>
                </c:pt>
                <c:pt idx="31225">
                  <c:v>3184.46</c:v>
                </c:pt>
                <c:pt idx="31226">
                  <c:v>3184.48</c:v>
                </c:pt>
                <c:pt idx="31227">
                  <c:v>3184.5</c:v>
                </c:pt>
                <c:pt idx="31228">
                  <c:v>3184.52</c:v>
                </c:pt>
                <c:pt idx="31229">
                  <c:v>3184.54</c:v>
                </c:pt>
                <c:pt idx="31230">
                  <c:v>3184.56</c:v>
                </c:pt>
                <c:pt idx="31231">
                  <c:v>3184.58</c:v>
                </c:pt>
                <c:pt idx="31232">
                  <c:v>3184.6</c:v>
                </c:pt>
                <c:pt idx="31233">
                  <c:v>3184.62</c:v>
                </c:pt>
                <c:pt idx="31234">
                  <c:v>3184.64</c:v>
                </c:pt>
                <c:pt idx="31235">
                  <c:v>3184.66</c:v>
                </c:pt>
                <c:pt idx="31236">
                  <c:v>3184.68</c:v>
                </c:pt>
                <c:pt idx="31237">
                  <c:v>3184.7</c:v>
                </c:pt>
                <c:pt idx="31238">
                  <c:v>3184.72</c:v>
                </c:pt>
                <c:pt idx="31239">
                  <c:v>3184.74</c:v>
                </c:pt>
                <c:pt idx="31240">
                  <c:v>3184.7599999999998</c:v>
                </c:pt>
                <c:pt idx="31241">
                  <c:v>3184.7799999999997</c:v>
                </c:pt>
                <c:pt idx="31242">
                  <c:v>3184.8</c:v>
                </c:pt>
                <c:pt idx="31243">
                  <c:v>3184.82</c:v>
                </c:pt>
                <c:pt idx="31244">
                  <c:v>3184.84</c:v>
                </c:pt>
                <c:pt idx="31245">
                  <c:v>3184.86</c:v>
                </c:pt>
                <c:pt idx="31246">
                  <c:v>3184.88</c:v>
                </c:pt>
                <c:pt idx="31247">
                  <c:v>3184.9</c:v>
                </c:pt>
                <c:pt idx="31248">
                  <c:v>3184.92</c:v>
                </c:pt>
                <c:pt idx="31249">
                  <c:v>3184.94</c:v>
                </c:pt>
                <c:pt idx="31250">
                  <c:v>3184.96</c:v>
                </c:pt>
                <c:pt idx="31251">
                  <c:v>3184.98</c:v>
                </c:pt>
                <c:pt idx="31252">
                  <c:v>3185</c:v>
                </c:pt>
                <c:pt idx="31253">
                  <c:v>3185.02</c:v>
                </c:pt>
                <c:pt idx="31254">
                  <c:v>3185.04</c:v>
                </c:pt>
                <c:pt idx="31255">
                  <c:v>3185.06</c:v>
                </c:pt>
                <c:pt idx="31256">
                  <c:v>3185.08</c:v>
                </c:pt>
                <c:pt idx="31257">
                  <c:v>3185.1</c:v>
                </c:pt>
                <c:pt idx="31258">
                  <c:v>3185.12</c:v>
                </c:pt>
                <c:pt idx="31259">
                  <c:v>3185.14</c:v>
                </c:pt>
                <c:pt idx="31260">
                  <c:v>3185.16</c:v>
                </c:pt>
                <c:pt idx="31261">
                  <c:v>3185.18</c:v>
                </c:pt>
                <c:pt idx="31262">
                  <c:v>3185.2</c:v>
                </c:pt>
                <c:pt idx="31263">
                  <c:v>3185.22</c:v>
                </c:pt>
                <c:pt idx="31264">
                  <c:v>3185.24</c:v>
                </c:pt>
                <c:pt idx="31265">
                  <c:v>3185.2599999999998</c:v>
                </c:pt>
                <c:pt idx="31266">
                  <c:v>3185.2799999999997</c:v>
                </c:pt>
                <c:pt idx="31267">
                  <c:v>3185.3</c:v>
                </c:pt>
                <c:pt idx="31268">
                  <c:v>3185.32</c:v>
                </c:pt>
                <c:pt idx="31269">
                  <c:v>3185.34</c:v>
                </c:pt>
                <c:pt idx="31270">
                  <c:v>3185.36</c:v>
                </c:pt>
                <c:pt idx="31271">
                  <c:v>3185.38</c:v>
                </c:pt>
                <c:pt idx="31272">
                  <c:v>3185.4</c:v>
                </c:pt>
                <c:pt idx="31273">
                  <c:v>3185.42</c:v>
                </c:pt>
                <c:pt idx="31274">
                  <c:v>3185.44</c:v>
                </c:pt>
                <c:pt idx="31275">
                  <c:v>3185.46</c:v>
                </c:pt>
                <c:pt idx="31276">
                  <c:v>3185.48</c:v>
                </c:pt>
                <c:pt idx="31277">
                  <c:v>3185.5</c:v>
                </c:pt>
                <c:pt idx="31278">
                  <c:v>3185.52</c:v>
                </c:pt>
                <c:pt idx="31279">
                  <c:v>3185.54</c:v>
                </c:pt>
                <c:pt idx="31280">
                  <c:v>3185.56</c:v>
                </c:pt>
                <c:pt idx="31281">
                  <c:v>3185.58</c:v>
                </c:pt>
                <c:pt idx="31282">
                  <c:v>3185.6</c:v>
                </c:pt>
                <c:pt idx="31283">
                  <c:v>3185.62</c:v>
                </c:pt>
                <c:pt idx="31284">
                  <c:v>3185.64</c:v>
                </c:pt>
                <c:pt idx="31285">
                  <c:v>3185.66</c:v>
                </c:pt>
                <c:pt idx="31286">
                  <c:v>3185.68</c:v>
                </c:pt>
                <c:pt idx="31287">
                  <c:v>3185.7</c:v>
                </c:pt>
                <c:pt idx="31288">
                  <c:v>3185.72</c:v>
                </c:pt>
                <c:pt idx="31289">
                  <c:v>3185.74</c:v>
                </c:pt>
                <c:pt idx="31290">
                  <c:v>3185.7599999999998</c:v>
                </c:pt>
                <c:pt idx="31291">
                  <c:v>3185.7799999999997</c:v>
                </c:pt>
                <c:pt idx="31292">
                  <c:v>3185.8</c:v>
                </c:pt>
                <c:pt idx="31293">
                  <c:v>3185.82</c:v>
                </c:pt>
                <c:pt idx="31294">
                  <c:v>3185.84</c:v>
                </c:pt>
                <c:pt idx="31295">
                  <c:v>3185.86</c:v>
                </c:pt>
                <c:pt idx="31296">
                  <c:v>3185.88</c:v>
                </c:pt>
                <c:pt idx="31297">
                  <c:v>3185.9</c:v>
                </c:pt>
                <c:pt idx="31298">
                  <c:v>3185.92</c:v>
                </c:pt>
                <c:pt idx="31299">
                  <c:v>3185.94</c:v>
                </c:pt>
                <c:pt idx="31300">
                  <c:v>3185.96</c:v>
                </c:pt>
                <c:pt idx="31301">
                  <c:v>3185.98</c:v>
                </c:pt>
                <c:pt idx="31302">
                  <c:v>3186</c:v>
                </c:pt>
                <c:pt idx="31303">
                  <c:v>3186.02</c:v>
                </c:pt>
                <c:pt idx="31304">
                  <c:v>3186.04</c:v>
                </c:pt>
                <c:pt idx="31305">
                  <c:v>3186.06</c:v>
                </c:pt>
                <c:pt idx="31306">
                  <c:v>3186.08</c:v>
                </c:pt>
                <c:pt idx="31307">
                  <c:v>3186.1</c:v>
                </c:pt>
                <c:pt idx="31308">
                  <c:v>3186.12</c:v>
                </c:pt>
                <c:pt idx="31309">
                  <c:v>3186.14</c:v>
                </c:pt>
                <c:pt idx="31310">
                  <c:v>3186.16</c:v>
                </c:pt>
                <c:pt idx="31311">
                  <c:v>3186.18</c:v>
                </c:pt>
                <c:pt idx="31312">
                  <c:v>3186.2</c:v>
                </c:pt>
                <c:pt idx="31313">
                  <c:v>3186.22</c:v>
                </c:pt>
                <c:pt idx="31314">
                  <c:v>3186.24</c:v>
                </c:pt>
                <c:pt idx="31315">
                  <c:v>3186.2599999999998</c:v>
                </c:pt>
                <c:pt idx="31316">
                  <c:v>3186.2799999999997</c:v>
                </c:pt>
                <c:pt idx="31317">
                  <c:v>3186.3</c:v>
                </c:pt>
                <c:pt idx="31318">
                  <c:v>3186.32</c:v>
                </c:pt>
                <c:pt idx="31319">
                  <c:v>3186.34</c:v>
                </c:pt>
                <c:pt idx="31320">
                  <c:v>3186.36</c:v>
                </c:pt>
                <c:pt idx="31321">
                  <c:v>3186.38</c:v>
                </c:pt>
                <c:pt idx="31322">
                  <c:v>3186.4</c:v>
                </c:pt>
                <c:pt idx="31323">
                  <c:v>3186.42</c:v>
                </c:pt>
                <c:pt idx="31324">
                  <c:v>3186.44</c:v>
                </c:pt>
                <c:pt idx="31325">
                  <c:v>3186.46</c:v>
                </c:pt>
                <c:pt idx="31326">
                  <c:v>3186.48</c:v>
                </c:pt>
                <c:pt idx="31327">
                  <c:v>3186.5</c:v>
                </c:pt>
                <c:pt idx="31328">
                  <c:v>3186.52</c:v>
                </c:pt>
                <c:pt idx="31329">
                  <c:v>3186.54</c:v>
                </c:pt>
                <c:pt idx="31330">
                  <c:v>3186.56</c:v>
                </c:pt>
                <c:pt idx="31331">
                  <c:v>3186.58</c:v>
                </c:pt>
                <c:pt idx="31332">
                  <c:v>3186.6</c:v>
                </c:pt>
                <c:pt idx="31333">
                  <c:v>3186.62</c:v>
                </c:pt>
                <c:pt idx="31334">
                  <c:v>3186.64</c:v>
                </c:pt>
                <c:pt idx="31335">
                  <c:v>3186.66</c:v>
                </c:pt>
                <c:pt idx="31336">
                  <c:v>3186.68</c:v>
                </c:pt>
                <c:pt idx="31337">
                  <c:v>3186.7</c:v>
                </c:pt>
                <c:pt idx="31338">
                  <c:v>3186.72</c:v>
                </c:pt>
                <c:pt idx="31339">
                  <c:v>3186.74</c:v>
                </c:pt>
                <c:pt idx="31340">
                  <c:v>3186.7599999999998</c:v>
                </c:pt>
                <c:pt idx="31341">
                  <c:v>3186.7799999999997</c:v>
                </c:pt>
                <c:pt idx="31342">
                  <c:v>3186.8</c:v>
                </c:pt>
                <c:pt idx="31343">
                  <c:v>3186.82</c:v>
                </c:pt>
                <c:pt idx="31344">
                  <c:v>3186.84</c:v>
                </c:pt>
                <c:pt idx="31345">
                  <c:v>3186.86</c:v>
                </c:pt>
                <c:pt idx="31346">
                  <c:v>3186.88</c:v>
                </c:pt>
                <c:pt idx="31347">
                  <c:v>3186.9</c:v>
                </c:pt>
                <c:pt idx="31348">
                  <c:v>3186.92</c:v>
                </c:pt>
                <c:pt idx="31349">
                  <c:v>3186.94</c:v>
                </c:pt>
                <c:pt idx="31350">
                  <c:v>3186.96</c:v>
                </c:pt>
                <c:pt idx="31351">
                  <c:v>3186.98</c:v>
                </c:pt>
                <c:pt idx="31352">
                  <c:v>3187</c:v>
                </c:pt>
                <c:pt idx="31353">
                  <c:v>3187.02</c:v>
                </c:pt>
                <c:pt idx="31354">
                  <c:v>3187.04</c:v>
                </c:pt>
                <c:pt idx="31355">
                  <c:v>3187.06</c:v>
                </c:pt>
                <c:pt idx="31356">
                  <c:v>3187.08</c:v>
                </c:pt>
                <c:pt idx="31357">
                  <c:v>3187.1</c:v>
                </c:pt>
                <c:pt idx="31358">
                  <c:v>3187.12</c:v>
                </c:pt>
                <c:pt idx="31359">
                  <c:v>3187.14</c:v>
                </c:pt>
                <c:pt idx="31360">
                  <c:v>3187.16</c:v>
                </c:pt>
                <c:pt idx="31361">
                  <c:v>3187.18</c:v>
                </c:pt>
                <c:pt idx="31362">
                  <c:v>3187.2</c:v>
                </c:pt>
                <c:pt idx="31363">
                  <c:v>3187.22</c:v>
                </c:pt>
                <c:pt idx="31364">
                  <c:v>3187.24</c:v>
                </c:pt>
                <c:pt idx="31365">
                  <c:v>3187.2599999999998</c:v>
                </c:pt>
                <c:pt idx="31366">
                  <c:v>3187.2799999999997</c:v>
                </c:pt>
                <c:pt idx="31367">
                  <c:v>3187.3</c:v>
                </c:pt>
                <c:pt idx="31368">
                  <c:v>3187.32</c:v>
                </c:pt>
                <c:pt idx="31369">
                  <c:v>3187.34</c:v>
                </c:pt>
                <c:pt idx="31370">
                  <c:v>3187.36</c:v>
                </c:pt>
                <c:pt idx="31371">
                  <c:v>3187.38</c:v>
                </c:pt>
                <c:pt idx="31372">
                  <c:v>3187.4</c:v>
                </c:pt>
                <c:pt idx="31373">
                  <c:v>3187.42</c:v>
                </c:pt>
                <c:pt idx="31374">
                  <c:v>3187.44</c:v>
                </c:pt>
                <c:pt idx="31375">
                  <c:v>3187.46</c:v>
                </c:pt>
                <c:pt idx="31376">
                  <c:v>3187.48</c:v>
                </c:pt>
                <c:pt idx="31377">
                  <c:v>3187.5</c:v>
                </c:pt>
                <c:pt idx="31378">
                  <c:v>3187.52</c:v>
                </c:pt>
                <c:pt idx="31379">
                  <c:v>3187.54</c:v>
                </c:pt>
                <c:pt idx="31380">
                  <c:v>3187.56</c:v>
                </c:pt>
                <c:pt idx="31381">
                  <c:v>3187.58</c:v>
                </c:pt>
                <c:pt idx="31382">
                  <c:v>3187.6</c:v>
                </c:pt>
                <c:pt idx="31383">
                  <c:v>3187.62</c:v>
                </c:pt>
                <c:pt idx="31384">
                  <c:v>3187.64</c:v>
                </c:pt>
                <c:pt idx="31385">
                  <c:v>3187.66</c:v>
                </c:pt>
                <c:pt idx="31386">
                  <c:v>3187.68</c:v>
                </c:pt>
                <c:pt idx="31387">
                  <c:v>3187.7</c:v>
                </c:pt>
                <c:pt idx="31388">
                  <c:v>3187.72</c:v>
                </c:pt>
                <c:pt idx="31389">
                  <c:v>3187.74</c:v>
                </c:pt>
                <c:pt idx="31390">
                  <c:v>3187.7599999999998</c:v>
                </c:pt>
                <c:pt idx="31391">
                  <c:v>3187.7799999999997</c:v>
                </c:pt>
                <c:pt idx="31392">
                  <c:v>3187.8</c:v>
                </c:pt>
                <c:pt idx="31393">
                  <c:v>3187.82</c:v>
                </c:pt>
                <c:pt idx="31394">
                  <c:v>3187.84</c:v>
                </c:pt>
                <c:pt idx="31395">
                  <c:v>3187.86</c:v>
                </c:pt>
                <c:pt idx="31396">
                  <c:v>3187.88</c:v>
                </c:pt>
                <c:pt idx="31397">
                  <c:v>3187.9</c:v>
                </c:pt>
                <c:pt idx="31398">
                  <c:v>3187.92</c:v>
                </c:pt>
                <c:pt idx="31399">
                  <c:v>3187.94</c:v>
                </c:pt>
                <c:pt idx="31400">
                  <c:v>3187.96</c:v>
                </c:pt>
                <c:pt idx="31401">
                  <c:v>3187.98</c:v>
                </c:pt>
                <c:pt idx="31402">
                  <c:v>3188</c:v>
                </c:pt>
                <c:pt idx="31403">
                  <c:v>3188.02</c:v>
                </c:pt>
                <c:pt idx="31404">
                  <c:v>3188.04</c:v>
                </c:pt>
                <c:pt idx="31405">
                  <c:v>3188.06</c:v>
                </c:pt>
                <c:pt idx="31406">
                  <c:v>3188.08</c:v>
                </c:pt>
                <c:pt idx="31407">
                  <c:v>3188.1</c:v>
                </c:pt>
                <c:pt idx="31408">
                  <c:v>3188.12</c:v>
                </c:pt>
                <c:pt idx="31409">
                  <c:v>3188.14</c:v>
                </c:pt>
                <c:pt idx="31410">
                  <c:v>3188.16</c:v>
                </c:pt>
                <c:pt idx="31411">
                  <c:v>3188.18</c:v>
                </c:pt>
                <c:pt idx="31412">
                  <c:v>3188.2</c:v>
                </c:pt>
                <c:pt idx="31413">
                  <c:v>3188.22</c:v>
                </c:pt>
                <c:pt idx="31414">
                  <c:v>3188.24</c:v>
                </c:pt>
                <c:pt idx="31415">
                  <c:v>3188.2599999999998</c:v>
                </c:pt>
                <c:pt idx="31416">
                  <c:v>3188.2799999999997</c:v>
                </c:pt>
                <c:pt idx="31417">
                  <c:v>3188.3</c:v>
                </c:pt>
                <c:pt idx="31418">
                  <c:v>3188.32</c:v>
                </c:pt>
                <c:pt idx="31419">
                  <c:v>3188.34</c:v>
                </c:pt>
                <c:pt idx="31420">
                  <c:v>3188.36</c:v>
                </c:pt>
                <c:pt idx="31421">
                  <c:v>3188.38</c:v>
                </c:pt>
                <c:pt idx="31422">
                  <c:v>3188.4</c:v>
                </c:pt>
                <c:pt idx="31423">
                  <c:v>3188.42</c:v>
                </c:pt>
                <c:pt idx="31424">
                  <c:v>3188.44</c:v>
                </c:pt>
                <c:pt idx="31425">
                  <c:v>3188.46</c:v>
                </c:pt>
                <c:pt idx="31426">
                  <c:v>3188.48</c:v>
                </c:pt>
                <c:pt idx="31427">
                  <c:v>3188.5</c:v>
                </c:pt>
                <c:pt idx="31428">
                  <c:v>3188.52</c:v>
                </c:pt>
                <c:pt idx="31429">
                  <c:v>3188.54</c:v>
                </c:pt>
                <c:pt idx="31430">
                  <c:v>3188.56</c:v>
                </c:pt>
                <c:pt idx="31431">
                  <c:v>3188.58</c:v>
                </c:pt>
                <c:pt idx="31432">
                  <c:v>3188.6</c:v>
                </c:pt>
                <c:pt idx="31433">
                  <c:v>3188.62</c:v>
                </c:pt>
                <c:pt idx="31434">
                  <c:v>3188.64</c:v>
                </c:pt>
                <c:pt idx="31435">
                  <c:v>3188.66</c:v>
                </c:pt>
                <c:pt idx="31436">
                  <c:v>3188.68</c:v>
                </c:pt>
                <c:pt idx="31437">
                  <c:v>3188.7</c:v>
                </c:pt>
                <c:pt idx="31438">
                  <c:v>3188.72</c:v>
                </c:pt>
                <c:pt idx="31439">
                  <c:v>3188.74</c:v>
                </c:pt>
                <c:pt idx="31440">
                  <c:v>3188.7599999999998</c:v>
                </c:pt>
                <c:pt idx="31441">
                  <c:v>3188.7799999999997</c:v>
                </c:pt>
                <c:pt idx="31442">
                  <c:v>3188.8</c:v>
                </c:pt>
                <c:pt idx="31443">
                  <c:v>3188.82</c:v>
                </c:pt>
                <c:pt idx="31444">
                  <c:v>3188.84</c:v>
                </c:pt>
                <c:pt idx="31445">
                  <c:v>3188.86</c:v>
                </c:pt>
                <c:pt idx="31446">
                  <c:v>3188.88</c:v>
                </c:pt>
                <c:pt idx="31447">
                  <c:v>3188.9</c:v>
                </c:pt>
                <c:pt idx="31448">
                  <c:v>3188.92</c:v>
                </c:pt>
                <c:pt idx="31449">
                  <c:v>3188.94</c:v>
                </c:pt>
                <c:pt idx="31450">
                  <c:v>3188.96</c:v>
                </c:pt>
                <c:pt idx="31451">
                  <c:v>3188.98</c:v>
                </c:pt>
                <c:pt idx="31452">
                  <c:v>3189</c:v>
                </c:pt>
                <c:pt idx="31453">
                  <c:v>3189.02</c:v>
                </c:pt>
                <c:pt idx="31454">
                  <c:v>3189.04</c:v>
                </c:pt>
                <c:pt idx="31455">
                  <c:v>3189.06</c:v>
                </c:pt>
                <c:pt idx="31456">
                  <c:v>3189.08</c:v>
                </c:pt>
                <c:pt idx="31457">
                  <c:v>3189.1</c:v>
                </c:pt>
                <c:pt idx="31458">
                  <c:v>3189.12</c:v>
                </c:pt>
                <c:pt idx="31459">
                  <c:v>3189.14</c:v>
                </c:pt>
                <c:pt idx="31460">
                  <c:v>3189.16</c:v>
                </c:pt>
                <c:pt idx="31461">
                  <c:v>3189.18</c:v>
                </c:pt>
                <c:pt idx="31462">
                  <c:v>3189.2</c:v>
                </c:pt>
                <c:pt idx="31463">
                  <c:v>3189.22</c:v>
                </c:pt>
                <c:pt idx="31464">
                  <c:v>3189.24</c:v>
                </c:pt>
                <c:pt idx="31465">
                  <c:v>3189.2599999999998</c:v>
                </c:pt>
                <c:pt idx="31466">
                  <c:v>3189.2799999999997</c:v>
                </c:pt>
                <c:pt idx="31467">
                  <c:v>3189.3</c:v>
                </c:pt>
                <c:pt idx="31468">
                  <c:v>3189.32</c:v>
                </c:pt>
                <c:pt idx="31469">
                  <c:v>3189.34</c:v>
                </c:pt>
                <c:pt idx="31470">
                  <c:v>3189.36</c:v>
                </c:pt>
                <c:pt idx="31471">
                  <c:v>3189.38</c:v>
                </c:pt>
                <c:pt idx="31472">
                  <c:v>3189.4</c:v>
                </c:pt>
                <c:pt idx="31473">
                  <c:v>3189.42</c:v>
                </c:pt>
                <c:pt idx="31474">
                  <c:v>3189.44</c:v>
                </c:pt>
                <c:pt idx="31475">
                  <c:v>3189.46</c:v>
                </c:pt>
                <c:pt idx="31476">
                  <c:v>3189.48</c:v>
                </c:pt>
                <c:pt idx="31477">
                  <c:v>3189.5</c:v>
                </c:pt>
                <c:pt idx="31478">
                  <c:v>3189.52</c:v>
                </c:pt>
                <c:pt idx="31479">
                  <c:v>3189.54</c:v>
                </c:pt>
                <c:pt idx="31480">
                  <c:v>3189.56</c:v>
                </c:pt>
                <c:pt idx="31481">
                  <c:v>3189.58</c:v>
                </c:pt>
                <c:pt idx="31482">
                  <c:v>3189.6</c:v>
                </c:pt>
                <c:pt idx="31483">
                  <c:v>3189.62</c:v>
                </c:pt>
                <c:pt idx="31484">
                  <c:v>3189.64</c:v>
                </c:pt>
                <c:pt idx="31485">
                  <c:v>3189.66</c:v>
                </c:pt>
                <c:pt idx="31486">
                  <c:v>3189.68</c:v>
                </c:pt>
                <c:pt idx="31487">
                  <c:v>3189.7</c:v>
                </c:pt>
                <c:pt idx="31488">
                  <c:v>3189.72</c:v>
                </c:pt>
                <c:pt idx="31489">
                  <c:v>3189.74</c:v>
                </c:pt>
                <c:pt idx="31490">
                  <c:v>3189.7599999999998</c:v>
                </c:pt>
                <c:pt idx="31491">
                  <c:v>3189.7799999999997</c:v>
                </c:pt>
                <c:pt idx="31492">
                  <c:v>3189.8</c:v>
                </c:pt>
                <c:pt idx="31493">
                  <c:v>3189.82</c:v>
                </c:pt>
                <c:pt idx="31494">
                  <c:v>3189.84</c:v>
                </c:pt>
                <c:pt idx="31495">
                  <c:v>3189.86</c:v>
                </c:pt>
                <c:pt idx="31496">
                  <c:v>3189.88</c:v>
                </c:pt>
                <c:pt idx="31497">
                  <c:v>3189.9</c:v>
                </c:pt>
                <c:pt idx="31498">
                  <c:v>3189.92</c:v>
                </c:pt>
                <c:pt idx="31499">
                  <c:v>3189.94</c:v>
                </c:pt>
                <c:pt idx="31500">
                  <c:v>3189.96</c:v>
                </c:pt>
                <c:pt idx="31501">
                  <c:v>3189.98</c:v>
                </c:pt>
                <c:pt idx="31502">
                  <c:v>3190</c:v>
                </c:pt>
                <c:pt idx="31503">
                  <c:v>3190.02</c:v>
                </c:pt>
                <c:pt idx="31504">
                  <c:v>3190.04</c:v>
                </c:pt>
                <c:pt idx="31505">
                  <c:v>3190.06</c:v>
                </c:pt>
                <c:pt idx="31506">
                  <c:v>3190.08</c:v>
                </c:pt>
                <c:pt idx="31507">
                  <c:v>3190.1</c:v>
                </c:pt>
                <c:pt idx="31508">
                  <c:v>3190.12</c:v>
                </c:pt>
                <c:pt idx="31509">
                  <c:v>3190.14</c:v>
                </c:pt>
                <c:pt idx="31510">
                  <c:v>3190.16</c:v>
                </c:pt>
                <c:pt idx="31511">
                  <c:v>3190.18</c:v>
                </c:pt>
                <c:pt idx="31512">
                  <c:v>3190.2</c:v>
                </c:pt>
                <c:pt idx="31513">
                  <c:v>3190.22</c:v>
                </c:pt>
                <c:pt idx="31514">
                  <c:v>3190.24</c:v>
                </c:pt>
                <c:pt idx="31515">
                  <c:v>3190.2599999999998</c:v>
                </c:pt>
                <c:pt idx="31516">
                  <c:v>3190.2799999999997</c:v>
                </c:pt>
                <c:pt idx="31517">
                  <c:v>3190.3</c:v>
                </c:pt>
                <c:pt idx="31518">
                  <c:v>3190.32</c:v>
                </c:pt>
                <c:pt idx="31519">
                  <c:v>3190.34</c:v>
                </c:pt>
                <c:pt idx="31520">
                  <c:v>3190.36</c:v>
                </c:pt>
                <c:pt idx="31521">
                  <c:v>3190.38</c:v>
                </c:pt>
                <c:pt idx="31522">
                  <c:v>3190.4</c:v>
                </c:pt>
                <c:pt idx="31523">
                  <c:v>3190.42</c:v>
                </c:pt>
                <c:pt idx="31524">
                  <c:v>3190.44</c:v>
                </c:pt>
                <c:pt idx="31525">
                  <c:v>3190.46</c:v>
                </c:pt>
                <c:pt idx="31526">
                  <c:v>3190.48</c:v>
                </c:pt>
                <c:pt idx="31527">
                  <c:v>3190.5</c:v>
                </c:pt>
                <c:pt idx="31528">
                  <c:v>3190.52</c:v>
                </c:pt>
                <c:pt idx="31529">
                  <c:v>3190.54</c:v>
                </c:pt>
                <c:pt idx="31530">
                  <c:v>3190.56</c:v>
                </c:pt>
                <c:pt idx="31531">
                  <c:v>3190.58</c:v>
                </c:pt>
                <c:pt idx="31532">
                  <c:v>3190.6</c:v>
                </c:pt>
                <c:pt idx="31533">
                  <c:v>3190.62</c:v>
                </c:pt>
                <c:pt idx="31534">
                  <c:v>3190.64</c:v>
                </c:pt>
                <c:pt idx="31535">
                  <c:v>3190.66</c:v>
                </c:pt>
                <c:pt idx="31536">
                  <c:v>3190.68</c:v>
                </c:pt>
                <c:pt idx="31537">
                  <c:v>3190.7</c:v>
                </c:pt>
                <c:pt idx="31538">
                  <c:v>3190.72</c:v>
                </c:pt>
                <c:pt idx="31539">
                  <c:v>3190.74</c:v>
                </c:pt>
                <c:pt idx="31540">
                  <c:v>3190.7599999999998</c:v>
                </c:pt>
                <c:pt idx="31541">
                  <c:v>3190.7799999999997</c:v>
                </c:pt>
                <c:pt idx="31542">
                  <c:v>3190.8</c:v>
                </c:pt>
                <c:pt idx="31543">
                  <c:v>3190.82</c:v>
                </c:pt>
                <c:pt idx="31544">
                  <c:v>3190.84</c:v>
                </c:pt>
                <c:pt idx="31545">
                  <c:v>3190.86</c:v>
                </c:pt>
                <c:pt idx="31546">
                  <c:v>3190.88</c:v>
                </c:pt>
                <c:pt idx="31547">
                  <c:v>3190.9</c:v>
                </c:pt>
                <c:pt idx="31548">
                  <c:v>3190.92</c:v>
                </c:pt>
                <c:pt idx="31549">
                  <c:v>3190.94</c:v>
                </c:pt>
                <c:pt idx="31550">
                  <c:v>3190.96</c:v>
                </c:pt>
                <c:pt idx="31551">
                  <c:v>3190.98</c:v>
                </c:pt>
                <c:pt idx="31552">
                  <c:v>3191</c:v>
                </c:pt>
                <c:pt idx="31553">
                  <c:v>3191.02</c:v>
                </c:pt>
                <c:pt idx="31554">
                  <c:v>3191.04</c:v>
                </c:pt>
                <c:pt idx="31555">
                  <c:v>3191.06</c:v>
                </c:pt>
                <c:pt idx="31556">
                  <c:v>3191.08</c:v>
                </c:pt>
                <c:pt idx="31557">
                  <c:v>3191.1</c:v>
                </c:pt>
                <c:pt idx="31558">
                  <c:v>3191.12</c:v>
                </c:pt>
                <c:pt idx="31559">
                  <c:v>3191.14</c:v>
                </c:pt>
                <c:pt idx="31560">
                  <c:v>3191.16</c:v>
                </c:pt>
                <c:pt idx="31561">
                  <c:v>3191.18</c:v>
                </c:pt>
                <c:pt idx="31562">
                  <c:v>3191.2</c:v>
                </c:pt>
                <c:pt idx="31563">
                  <c:v>3191.22</c:v>
                </c:pt>
                <c:pt idx="31564">
                  <c:v>3191.24</c:v>
                </c:pt>
                <c:pt idx="31565">
                  <c:v>3191.2599999999998</c:v>
                </c:pt>
                <c:pt idx="31566">
                  <c:v>3191.2799999999997</c:v>
                </c:pt>
                <c:pt idx="31567">
                  <c:v>3191.3</c:v>
                </c:pt>
                <c:pt idx="31568">
                  <c:v>3191.32</c:v>
                </c:pt>
                <c:pt idx="31569">
                  <c:v>3191.34</c:v>
                </c:pt>
                <c:pt idx="31570">
                  <c:v>3191.36</c:v>
                </c:pt>
                <c:pt idx="31571">
                  <c:v>3191.38</c:v>
                </c:pt>
                <c:pt idx="31572">
                  <c:v>3191.4</c:v>
                </c:pt>
                <c:pt idx="31573">
                  <c:v>3191.42</c:v>
                </c:pt>
                <c:pt idx="31574">
                  <c:v>3191.44</c:v>
                </c:pt>
                <c:pt idx="31575">
                  <c:v>3191.46</c:v>
                </c:pt>
                <c:pt idx="31576">
                  <c:v>3191.48</c:v>
                </c:pt>
                <c:pt idx="31577">
                  <c:v>3191.5</c:v>
                </c:pt>
                <c:pt idx="31578">
                  <c:v>3191.52</c:v>
                </c:pt>
                <c:pt idx="31579">
                  <c:v>3191.54</c:v>
                </c:pt>
                <c:pt idx="31580">
                  <c:v>3191.56</c:v>
                </c:pt>
                <c:pt idx="31581">
                  <c:v>3191.58</c:v>
                </c:pt>
                <c:pt idx="31582">
                  <c:v>3191.6</c:v>
                </c:pt>
                <c:pt idx="31583">
                  <c:v>3191.62</c:v>
                </c:pt>
                <c:pt idx="31584">
                  <c:v>3191.64</c:v>
                </c:pt>
                <c:pt idx="31585">
                  <c:v>3191.66</c:v>
                </c:pt>
                <c:pt idx="31586">
                  <c:v>3191.68</c:v>
                </c:pt>
                <c:pt idx="31587">
                  <c:v>3191.7</c:v>
                </c:pt>
                <c:pt idx="31588">
                  <c:v>3191.72</c:v>
                </c:pt>
                <c:pt idx="31589">
                  <c:v>3191.74</c:v>
                </c:pt>
                <c:pt idx="31590">
                  <c:v>3191.7599999999998</c:v>
                </c:pt>
                <c:pt idx="31591">
                  <c:v>3191.7799999999997</c:v>
                </c:pt>
                <c:pt idx="31592">
                  <c:v>3191.8</c:v>
                </c:pt>
                <c:pt idx="31593">
                  <c:v>3191.82</c:v>
                </c:pt>
                <c:pt idx="31594">
                  <c:v>3191.84</c:v>
                </c:pt>
                <c:pt idx="31595">
                  <c:v>3191.86</c:v>
                </c:pt>
                <c:pt idx="31596">
                  <c:v>3191.88</c:v>
                </c:pt>
                <c:pt idx="31597">
                  <c:v>3191.9</c:v>
                </c:pt>
                <c:pt idx="31598">
                  <c:v>3191.92</c:v>
                </c:pt>
                <c:pt idx="31599">
                  <c:v>3191.94</c:v>
                </c:pt>
                <c:pt idx="31600">
                  <c:v>3191.96</c:v>
                </c:pt>
                <c:pt idx="31601">
                  <c:v>3191.98</c:v>
                </c:pt>
                <c:pt idx="31602">
                  <c:v>3192</c:v>
                </c:pt>
                <c:pt idx="31603">
                  <c:v>3192.02</c:v>
                </c:pt>
                <c:pt idx="31604">
                  <c:v>3192.04</c:v>
                </c:pt>
                <c:pt idx="31605">
                  <c:v>3192.06</c:v>
                </c:pt>
                <c:pt idx="31606">
                  <c:v>3192.08</c:v>
                </c:pt>
                <c:pt idx="31607">
                  <c:v>3192.1</c:v>
                </c:pt>
                <c:pt idx="31608">
                  <c:v>3192.12</c:v>
                </c:pt>
                <c:pt idx="31609">
                  <c:v>3192.14</c:v>
                </c:pt>
                <c:pt idx="31610">
                  <c:v>3192.16</c:v>
                </c:pt>
                <c:pt idx="31611">
                  <c:v>3192.18</c:v>
                </c:pt>
                <c:pt idx="31612">
                  <c:v>3192.2</c:v>
                </c:pt>
                <c:pt idx="31613">
                  <c:v>3192.22</c:v>
                </c:pt>
                <c:pt idx="31614">
                  <c:v>3192.24</c:v>
                </c:pt>
                <c:pt idx="31615">
                  <c:v>3192.2599999999998</c:v>
                </c:pt>
                <c:pt idx="31616">
                  <c:v>3192.2799999999997</c:v>
                </c:pt>
                <c:pt idx="31617">
                  <c:v>3192.3</c:v>
                </c:pt>
                <c:pt idx="31618">
                  <c:v>3192.32</c:v>
                </c:pt>
                <c:pt idx="31619">
                  <c:v>3192.34</c:v>
                </c:pt>
                <c:pt idx="31620">
                  <c:v>3192.36</c:v>
                </c:pt>
                <c:pt idx="31621">
                  <c:v>3192.38</c:v>
                </c:pt>
                <c:pt idx="31622">
                  <c:v>3192.4</c:v>
                </c:pt>
                <c:pt idx="31623">
                  <c:v>3192.42</c:v>
                </c:pt>
                <c:pt idx="31624">
                  <c:v>3192.44</c:v>
                </c:pt>
                <c:pt idx="31625">
                  <c:v>3192.46</c:v>
                </c:pt>
                <c:pt idx="31626">
                  <c:v>3192.48</c:v>
                </c:pt>
                <c:pt idx="31627">
                  <c:v>3192.5</c:v>
                </c:pt>
                <c:pt idx="31628">
                  <c:v>3192.52</c:v>
                </c:pt>
                <c:pt idx="31629">
                  <c:v>3192.54</c:v>
                </c:pt>
                <c:pt idx="31630">
                  <c:v>3192.56</c:v>
                </c:pt>
                <c:pt idx="31631">
                  <c:v>3192.58</c:v>
                </c:pt>
                <c:pt idx="31632">
                  <c:v>3192.6</c:v>
                </c:pt>
                <c:pt idx="31633">
                  <c:v>3192.62</c:v>
                </c:pt>
                <c:pt idx="31634">
                  <c:v>3192.64</c:v>
                </c:pt>
                <c:pt idx="31635">
                  <c:v>3192.66</c:v>
                </c:pt>
                <c:pt idx="31636">
                  <c:v>3192.68</c:v>
                </c:pt>
                <c:pt idx="31637">
                  <c:v>3192.7</c:v>
                </c:pt>
                <c:pt idx="31638">
                  <c:v>3192.72</c:v>
                </c:pt>
                <c:pt idx="31639">
                  <c:v>3192.74</c:v>
                </c:pt>
                <c:pt idx="31640">
                  <c:v>3192.7599999999998</c:v>
                </c:pt>
                <c:pt idx="31641">
                  <c:v>3192.7799999999997</c:v>
                </c:pt>
                <c:pt idx="31642">
                  <c:v>3192.8</c:v>
                </c:pt>
                <c:pt idx="31643">
                  <c:v>3192.82</c:v>
                </c:pt>
                <c:pt idx="31644">
                  <c:v>3192.84</c:v>
                </c:pt>
                <c:pt idx="31645">
                  <c:v>3192.86</c:v>
                </c:pt>
                <c:pt idx="31646">
                  <c:v>3192.88</c:v>
                </c:pt>
                <c:pt idx="31647">
                  <c:v>3192.9</c:v>
                </c:pt>
                <c:pt idx="31648">
                  <c:v>3192.92</c:v>
                </c:pt>
                <c:pt idx="31649">
                  <c:v>3192.94</c:v>
                </c:pt>
                <c:pt idx="31650">
                  <c:v>3192.96</c:v>
                </c:pt>
                <c:pt idx="31651">
                  <c:v>3192.98</c:v>
                </c:pt>
                <c:pt idx="31652">
                  <c:v>3193</c:v>
                </c:pt>
                <c:pt idx="31653">
                  <c:v>3193.02</c:v>
                </c:pt>
                <c:pt idx="31654">
                  <c:v>3193.04</c:v>
                </c:pt>
                <c:pt idx="31655">
                  <c:v>3193.06</c:v>
                </c:pt>
                <c:pt idx="31656">
                  <c:v>3193.08</c:v>
                </c:pt>
                <c:pt idx="31657">
                  <c:v>3193.1</c:v>
                </c:pt>
                <c:pt idx="31658">
                  <c:v>3193.12</c:v>
                </c:pt>
                <c:pt idx="31659">
                  <c:v>3193.14</c:v>
                </c:pt>
                <c:pt idx="31660">
                  <c:v>3193.16</c:v>
                </c:pt>
                <c:pt idx="31661">
                  <c:v>3193.18</c:v>
                </c:pt>
                <c:pt idx="31662">
                  <c:v>3193.2</c:v>
                </c:pt>
                <c:pt idx="31663">
                  <c:v>3193.22</c:v>
                </c:pt>
                <c:pt idx="31664">
                  <c:v>3193.24</c:v>
                </c:pt>
                <c:pt idx="31665">
                  <c:v>3193.2599999999998</c:v>
                </c:pt>
                <c:pt idx="31666">
                  <c:v>3193.2799999999997</c:v>
                </c:pt>
                <c:pt idx="31667">
                  <c:v>3193.3</c:v>
                </c:pt>
                <c:pt idx="31668">
                  <c:v>3193.32</c:v>
                </c:pt>
                <c:pt idx="31669">
                  <c:v>3193.34</c:v>
                </c:pt>
                <c:pt idx="31670">
                  <c:v>3193.36</c:v>
                </c:pt>
                <c:pt idx="31671">
                  <c:v>3193.38</c:v>
                </c:pt>
                <c:pt idx="31672">
                  <c:v>3193.4</c:v>
                </c:pt>
                <c:pt idx="31673">
                  <c:v>3193.42</c:v>
                </c:pt>
                <c:pt idx="31674">
                  <c:v>3193.44</c:v>
                </c:pt>
                <c:pt idx="31675">
                  <c:v>3193.46</c:v>
                </c:pt>
                <c:pt idx="31676">
                  <c:v>3193.48</c:v>
                </c:pt>
                <c:pt idx="31677">
                  <c:v>3193.5</c:v>
                </c:pt>
                <c:pt idx="31678">
                  <c:v>3193.52</c:v>
                </c:pt>
                <c:pt idx="31679">
                  <c:v>3193.54</c:v>
                </c:pt>
                <c:pt idx="31680">
                  <c:v>3193.56</c:v>
                </c:pt>
                <c:pt idx="31681">
                  <c:v>3193.58</c:v>
                </c:pt>
                <c:pt idx="31682">
                  <c:v>3193.6</c:v>
                </c:pt>
                <c:pt idx="31683">
                  <c:v>3193.62</c:v>
                </c:pt>
                <c:pt idx="31684">
                  <c:v>3193.64</c:v>
                </c:pt>
                <c:pt idx="31685">
                  <c:v>3193.66</c:v>
                </c:pt>
                <c:pt idx="31686">
                  <c:v>3193.68</c:v>
                </c:pt>
                <c:pt idx="31687">
                  <c:v>3193.7</c:v>
                </c:pt>
                <c:pt idx="31688">
                  <c:v>3193.72</c:v>
                </c:pt>
                <c:pt idx="31689">
                  <c:v>3193.74</c:v>
                </c:pt>
                <c:pt idx="31690">
                  <c:v>3193.7599999999998</c:v>
                </c:pt>
                <c:pt idx="31691">
                  <c:v>3193.7799999999997</c:v>
                </c:pt>
                <c:pt idx="31692">
                  <c:v>3193.8</c:v>
                </c:pt>
                <c:pt idx="31693">
                  <c:v>3193.82</c:v>
                </c:pt>
                <c:pt idx="31694">
                  <c:v>3193.84</c:v>
                </c:pt>
                <c:pt idx="31695">
                  <c:v>3193.86</c:v>
                </c:pt>
                <c:pt idx="31696">
                  <c:v>3193.88</c:v>
                </c:pt>
                <c:pt idx="31697">
                  <c:v>3193.9</c:v>
                </c:pt>
                <c:pt idx="31698">
                  <c:v>3193.92</c:v>
                </c:pt>
                <c:pt idx="31699">
                  <c:v>3193.94</c:v>
                </c:pt>
                <c:pt idx="31700">
                  <c:v>3193.96</c:v>
                </c:pt>
                <c:pt idx="31701">
                  <c:v>3193.98</c:v>
                </c:pt>
                <c:pt idx="31702">
                  <c:v>3194</c:v>
                </c:pt>
                <c:pt idx="31703">
                  <c:v>3194.02</c:v>
                </c:pt>
                <c:pt idx="31704">
                  <c:v>3194.04</c:v>
                </c:pt>
                <c:pt idx="31705">
                  <c:v>3194.06</c:v>
                </c:pt>
                <c:pt idx="31706">
                  <c:v>3194.08</c:v>
                </c:pt>
                <c:pt idx="31707">
                  <c:v>3194.1</c:v>
                </c:pt>
                <c:pt idx="31708">
                  <c:v>3194.12</c:v>
                </c:pt>
                <c:pt idx="31709">
                  <c:v>3194.14</c:v>
                </c:pt>
                <c:pt idx="31710">
                  <c:v>3194.16</c:v>
                </c:pt>
                <c:pt idx="31711">
                  <c:v>3194.18</c:v>
                </c:pt>
                <c:pt idx="31712">
                  <c:v>3194.2</c:v>
                </c:pt>
                <c:pt idx="31713">
                  <c:v>3194.22</c:v>
                </c:pt>
                <c:pt idx="31714">
                  <c:v>3194.24</c:v>
                </c:pt>
                <c:pt idx="31715">
                  <c:v>3194.2599999999998</c:v>
                </c:pt>
                <c:pt idx="31716">
                  <c:v>3194.2799999999997</c:v>
                </c:pt>
                <c:pt idx="31717">
                  <c:v>3194.3</c:v>
                </c:pt>
                <c:pt idx="31718">
                  <c:v>3194.32</c:v>
                </c:pt>
                <c:pt idx="31719">
                  <c:v>3194.34</c:v>
                </c:pt>
                <c:pt idx="31720">
                  <c:v>3194.36</c:v>
                </c:pt>
                <c:pt idx="31721">
                  <c:v>3194.38</c:v>
                </c:pt>
                <c:pt idx="31722">
                  <c:v>3194.4</c:v>
                </c:pt>
                <c:pt idx="31723">
                  <c:v>3194.42</c:v>
                </c:pt>
                <c:pt idx="31724">
                  <c:v>3194.44</c:v>
                </c:pt>
                <c:pt idx="31725">
                  <c:v>3194.46</c:v>
                </c:pt>
                <c:pt idx="31726">
                  <c:v>3194.48</c:v>
                </c:pt>
                <c:pt idx="31727">
                  <c:v>3194.5</c:v>
                </c:pt>
                <c:pt idx="31728">
                  <c:v>3194.52</c:v>
                </c:pt>
                <c:pt idx="31729">
                  <c:v>3194.54</c:v>
                </c:pt>
                <c:pt idx="31730">
                  <c:v>3194.56</c:v>
                </c:pt>
                <c:pt idx="31731">
                  <c:v>3194.58</c:v>
                </c:pt>
                <c:pt idx="31732">
                  <c:v>3194.6</c:v>
                </c:pt>
                <c:pt idx="31733">
                  <c:v>3194.62</c:v>
                </c:pt>
                <c:pt idx="31734">
                  <c:v>3194.64</c:v>
                </c:pt>
                <c:pt idx="31735">
                  <c:v>3194.66</c:v>
                </c:pt>
                <c:pt idx="31736">
                  <c:v>3194.68</c:v>
                </c:pt>
                <c:pt idx="31737">
                  <c:v>3194.7</c:v>
                </c:pt>
                <c:pt idx="31738">
                  <c:v>3194.72</c:v>
                </c:pt>
                <c:pt idx="31739">
                  <c:v>3194.74</c:v>
                </c:pt>
                <c:pt idx="31740">
                  <c:v>3194.7599999999998</c:v>
                </c:pt>
                <c:pt idx="31741">
                  <c:v>3194.7799999999997</c:v>
                </c:pt>
                <c:pt idx="31742">
                  <c:v>3194.8</c:v>
                </c:pt>
                <c:pt idx="31743">
                  <c:v>3194.82</c:v>
                </c:pt>
                <c:pt idx="31744">
                  <c:v>3194.84</c:v>
                </c:pt>
                <c:pt idx="31745">
                  <c:v>3194.86</c:v>
                </c:pt>
                <c:pt idx="31746">
                  <c:v>3194.88</c:v>
                </c:pt>
                <c:pt idx="31747">
                  <c:v>3194.9</c:v>
                </c:pt>
                <c:pt idx="31748">
                  <c:v>3194.92</c:v>
                </c:pt>
                <c:pt idx="31749">
                  <c:v>3194.94</c:v>
                </c:pt>
                <c:pt idx="31750">
                  <c:v>3194.96</c:v>
                </c:pt>
                <c:pt idx="31751">
                  <c:v>3194.98</c:v>
                </c:pt>
                <c:pt idx="31752">
                  <c:v>3195</c:v>
                </c:pt>
                <c:pt idx="31753">
                  <c:v>3195.02</c:v>
                </c:pt>
                <c:pt idx="31754">
                  <c:v>3195.04</c:v>
                </c:pt>
                <c:pt idx="31755">
                  <c:v>3195.06</c:v>
                </c:pt>
                <c:pt idx="31756">
                  <c:v>3195.08</c:v>
                </c:pt>
                <c:pt idx="31757">
                  <c:v>3195.1</c:v>
                </c:pt>
                <c:pt idx="31758">
                  <c:v>3195.12</c:v>
                </c:pt>
                <c:pt idx="31759">
                  <c:v>3195.14</c:v>
                </c:pt>
                <c:pt idx="31760">
                  <c:v>3195.16</c:v>
                </c:pt>
                <c:pt idx="31761">
                  <c:v>3195.18</c:v>
                </c:pt>
                <c:pt idx="31762">
                  <c:v>3195.2</c:v>
                </c:pt>
                <c:pt idx="31763">
                  <c:v>3195.22</c:v>
                </c:pt>
                <c:pt idx="31764">
                  <c:v>3195.24</c:v>
                </c:pt>
                <c:pt idx="31765">
                  <c:v>3195.2599999999998</c:v>
                </c:pt>
                <c:pt idx="31766">
                  <c:v>3195.2799999999997</c:v>
                </c:pt>
                <c:pt idx="31767">
                  <c:v>3195.3</c:v>
                </c:pt>
                <c:pt idx="31768">
                  <c:v>3195.32</c:v>
                </c:pt>
                <c:pt idx="31769">
                  <c:v>3195.34</c:v>
                </c:pt>
                <c:pt idx="31770">
                  <c:v>3195.36</c:v>
                </c:pt>
                <c:pt idx="31771">
                  <c:v>3195.38</c:v>
                </c:pt>
                <c:pt idx="31772">
                  <c:v>3195.4</c:v>
                </c:pt>
                <c:pt idx="31773">
                  <c:v>3195.42</c:v>
                </c:pt>
                <c:pt idx="31774">
                  <c:v>3195.44</c:v>
                </c:pt>
                <c:pt idx="31775">
                  <c:v>3195.46</c:v>
                </c:pt>
                <c:pt idx="31776">
                  <c:v>3195.48</c:v>
                </c:pt>
                <c:pt idx="31777">
                  <c:v>3195.5</c:v>
                </c:pt>
                <c:pt idx="31778">
                  <c:v>3195.52</c:v>
                </c:pt>
                <c:pt idx="31779">
                  <c:v>3195.54</c:v>
                </c:pt>
                <c:pt idx="31780">
                  <c:v>3195.56</c:v>
                </c:pt>
                <c:pt idx="31781">
                  <c:v>3195.58</c:v>
                </c:pt>
                <c:pt idx="31782">
                  <c:v>3195.6</c:v>
                </c:pt>
                <c:pt idx="31783">
                  <c:v>3195.62</c:v>
                </c:pt>
                <c:pt idx="31784">
                  <c:v>3195.64</c:v>
                </c:pt>
                <c:pt idx="31785">
                  <c:v>3195.66</c:v>
                </c:pt>
                <c:pt idx="31786">
                  <c:v>3195.68</c:v>
                </c:pt>
                <c:pt idx="31787">
                  <c:v>3195.7</c:v>
                </c:pt>
                <c:pt idx="31788">
                  <c:v>3195.72</c:v>
                </c:pt>
                <c:pt idx="31789">
                  <c:v>3195.74</c:v>
                </c:pt>
                <c:pt idx="31790">
                  <c:v>3195.7599999999998</c:v>
                </c:pt>
                <c:pt idx="31791">
                  <c:v>3195.7799999999997</c:v>
                </c:pt>
                <c:pt idx="31792">
                  <c:v>3195.8</c:v>
                </c:pt>
                <c:pt idx="31793">
                  <c:v>3195.82</c:v>
                </c:pt>
                <c:pt idx="31794">
                  <c:v>3195.84</c:v>
                </c:pt>
                <c:pt idx="31795">
                  <c:v>3195.86</c:v>
                </c:pt>
                <c:pt idx="31796">
                  <c:v>3195.88</c:v>
                </c:pt>
                <c:pt idx="31797">
                  <c:v>3195.9</c:v>
                </c:pt>
                <c:pt idx="31798">
                  <c:v>3195.92</c:v>
                </c:pt>
                <c:pt idx="31799">
                  <c:v>3195.94</c:v>
                </c:pt>
                <c:pt idx="31800">
                  <c:v>3195.96</c:v>
                </c:pt>
                <c:pt idx="31801">
                  <c:v>3195.98</c:v>
                </c:pt>
                <c:pt idx="31802">
                  <c:v>3196</c:v>
                </c:pt>
                <c:pt idx="31803">
                  <c:v>3196.02</c:v>
                </c:pt>
                <c:pt idx="31804">
                  <c:v>3196.04</c:v>
                </c:pt>
                <c:pt idx="31805">
                  <c:v>3196.06</c:v>
                </c:pt>
                <c:pt idx="31806">
                  <c:v>3196.08</c:v>
                </c:pt>
                <c:pt idx="31807">
                  <c:v>3196.1</c:v>
                </c:pt>
                <c:pt idx="31808">
                  <c:v>3196.12</c:v>
                </c:pt>
                <c:pt idx="31809">
                  <c:v>3196.14</c:v>
                </c:pt>
                <c:pt idx="31810">
                  <c:v>3196.16</c:v>
                </c:pt>
                <c:pt idx="31811">
                  <c:v>3196.18</c:v>
                </c:pt>
                <c:pt idx="31812">
                  <c:v>3196.2</c:v>
                </c:pt>
                <c:pt idx="31813">
                  <c:v>3196.22</c:v>
                </c:pt>
                <c:pt idx="31814">
                  <c:v>3196.24</c:v>
                </c:pt>
                <c:pt idx="31815">
                  <c:v>3196.2599999999998</c:v>
                </c:pt>
                <c:pt idx="31816">
                  <c:v>3196.2799999999997</c:v>
                </c:pt>
                <c:pt idx="31817">
                  <c:v>3196.3</c:v>
                </c:pt>
                <c:pt idx="31818">
                  <c:v>3196.32</c:v>
                </c:pt>
                <c:pt idx="31819">
                  <c:v>3196.34</c:v>
                </c:pt>
                <c:pt idx="31820">
                  <c:v>3196.36</c:v>
                </c:pt>
                <c:pt idx="31821">
                  <c:v>3196.38</c:v>
                </c:pt>
                <c:pt idx="31822">
                  <c:v>3196.4</c:v>
                </c:pt>
                <c:pt idx="31823">
                  <c:v>3196.42</c:v>
                </c:pt>
                <c:pt idx="31824">
                  <c:v>3196.44</c:v>
                </c:pt>
                <c:pt idx="31825">
                  <c:v>3196.46</c:v>
                </c:pt>
                <c:pt idx="31826">
                  <c:v>3196.48</c:v>
                </c:pt>
                <c:pt idx="31827">
                  <c:v>3196.5</c:v>
                </c:pt>
                <c:pt idx="31828">
                  <c:v>3196.52</c:v>
                </c:pt>
                <c:pt idx="31829">
                  <c:v>3196.54</c:v>
                </c:pt>
                <c:pt idx="31830">
                  <c:v>3196.56</c:v>
                </c:pt>
                <c:pt idx="31831">
                  <c:v>3196.58</c:v>
                </c:pt>
                <c:pt idx="31832">
                  <c:v>3196.6</c:v>
                </c:pt>
                <c:pt idx="31833">
                  <c:v>3196.62</c:v>
                </c:pt>
                <c:pt idx="31834">
                  <c:v>3196.64</c:v>
                </c:pt>
                <c:pt idx="31835">
                  <c:v>3196.66</c:v>
                </c:pt>
                <c:pt idx="31836">
                  <c:v>3196.68</c:v>
                </c:pt>
                <c:pt idx="31837">
                  <c:v>3196.7</c:v>
                </c:pt>
                <c:pt idx="31838">
                  <c:v>3196.72</c:v>
                </c:pt>
                <c:pt idx="31839">
                  <c:v>3196.74</c:v>
                </c:pt>
                <c:pt idx="31840">
                  <c:v>3196.7599999999998</c:v>
                </c:pt>
                <c:pt idx="31841">
                  <c:v>3196.7799999999997</c:v>
                </c:pt>
                <c:pt idx="31842">
                  <c:v>3196.8</c:v>
                </c:pt>
                <c:pt idx="31843">
                  <c:v>3196.82</c:v>
                </c:pt>
                <c:pt idx="31844">
                  <c:v>3196.84</c:v>
                </c:pt>
                <c:pt idx="31845">
                  <c:v>3196.86</c:v>
                </c:pt>
                <c:pt idx="31846">
                  <c:v>3196.88</c:v>
                </c:pt>
                <c:pt idx="31847">
                  <c:v>3196.9</c:v>
                </c:pt>
                <c:pt idx="31848">
                  <c:v>3196.92</c:v>
                </c:pt>
                <c:pt idx="31849">
                  <c:v>3196.94</c:v>
                </c:pt>
                <c:pt idx="31850">
                  <c:v>3196.96</c:v>
                </c:pt>
                <c:pt idx="31851">
                  <c:v>3196.98</c:v>
                </c:pt>
                <c:pt idx="31852">
                  <c:v>3197</c:v>
                </c:pt>
                <c:pt idx="31853">
                  <c:v>3197.02</c:v>
                </c:pt>
                <c:pt idx="31854">
                  <c:v>3197.04</c:v>
                </c:pt>
                <c:pt idx="31855">
                  <c:v>3197.06</c:v>
                </c:pt>
                <c:pt idx="31856">
                  <c:v>3197.08</c:v>
                </c:pt>
                <c:pt idx="31857">
                  <c:v>3197.1</c:v>
                </c:pt>
                <c:pt idx="31858">
                  <c:v>3197.12</c:v>
                </c:pt>
                <c:pt idx="31859">
                  <c:v>3197.14</c:v>
                </c:pt>
                <c:pt idx="31860">
                  <c:v>3197.16</c:v>
                </c:pt>
                <c:pt idx="31861">
                  <c:v>3197.18</c:v>
                </c:pt>
                <c:pt idx="31862">
                  <c:v>3197.2</c:v>
                </c:pt>
                <c:pt idx="31863">
                  <c:v>3197.22</c:v>
                </c:pt>
                <c:pt idx="31864">
                  <c:v>3197.24</c:v>
                </c:pt>
                <c:pt idx="31865">
                  <c:v>3197.2599999999998</c:v>
                </c:pt>
                <c:pt idx="31866">
                  <c:v>3197.2799999999997</c:v>
                </c:pt>
                <c:pt idx="31867">
                  <c:v>3197.3</c:v>
                </c:pt>
                <c:pt idx="31868">
                  <c:v>3197.32</c:v>
                </c:pt>
                <c:pt idx="31869">
                  <c:v>3197.34</c:v>
                </c:pt>
                <c:pt idx="31870">
                  <c:v>3197.36</c:v>
                </c:pt>
                <c:pt idx="31871">
                  <c:v>3197.38</c:v>
                </c:pt>
                <c:pt idx="31872">
                  <c:v>3197.4</c:v>
                </c:pt>
                <c:pt idx="31873">
                  <c:v>3197.42</c:v>
                </c:pt>
                <c:pt idx="31874">
                  <c:v>3197.44</c:v>
                </c:pt>
                <c:pt idx="31875">
                  <c:v>3197.46</c:v>
                </c:pt>
                <c:pt idx="31876">
                  <c:v>3197.48</c:v>
                </c:pt>
                <c:pt idx="31877">
                  <c:v>3197.5</c:v>
                </c:pt>
                <c:pt idx="31878">
                  <c:v>3197.52</c:v>
                </c:pt>
                <c:pt idx="31879">
                  <c:v>3197.54</c:v>
                </c:pt>
                <c:pt idx="31880">
                  <c:v>3197.56</c:v>
                </c:pt>
                <c:pt idx="31881">
                  <c:v>3197.58</c:v>
                </c:pt>
                <c:pt idx="31882">
                  <c:v>3197.6</c:v>
                </c:pt>
                <c:pt idx="31883">
                  <c:v>3197.62</c:v>
                </c:pt>
                <c:pt idx="31884">
                  <c:v>3197.64</c:v>
                </c:pt>
                <c:pt idx="31885">
                  <c:v>3197.66</c:v>
                </c:pt>
                <c:pt idx="31886">
                  <c:v>3197.68</c:v>
                </c:pt>
                <c:pt idx="31887">
                  <c:v>3197.7</c:v>
                </c:pt>
                <c:pt idx="31888">
                  <c:v>3197.72</c:v>
                </c:pt>
                <c:pt idx="31889">
                  <c:v>3197.74</c:v>
                </c:pt>
                <c:pt idx="31890">
                  <c:v>3197.7599999999998</c:v>
                </c:pt>
                <c:pt idx="31891">
                  <c:v>3197.7799999999997</c:v>
                </c:pt>
                <c:pt idx="31892">
                  <c:v>3197.8</c:v>
                </c:pt>
                <c:pt idx="31893">
                  <c:v>3197.82</c:v>
                </c:pt>
                <c:pt idx="31894">
                  <c:v>3197.84</c:v>
                </c:pt>
                <c:pt idx="31895">
                  <c:v>3197.86</c:v>
                </c:pt>
                <c:pt idx="31896">
                  <c:v>3197.88</c:v>
                </c:pt>
                <c:pt idx="31897">
                  <c:v>3197.9</c:v>
                </c:pt>
                <c:pt idx="31898">
                  <c:v>3197.92</c:v>
                </c:pt>
                <c:pt idx="31899">
                  <c:v>3197.94</c:v>
                </c:pt>
                <c:pt idx="31900">
                  <c:v>3197.96</c:v>
                </c:pt>
                <c:pt idx="31901">
                  <c:v>3197.98</c:v>
                </c:pt>
                <c:pt idx="31902">
                  <c:v>3198</c:v>
                </c:pt>
                <c:pt idx="31903">
                  <c:v>3198.02</c:v>
                </c:pt>
                <c:pt idx="31904">
                  <c:v>3198.04</c:v>
                </c:pt>
                <c:pt idx="31905">
                  <c:v>3198.06</c:v>
                </c:pt>
                <c:pt idx="31906">
                  <c:v>3198.08</c:v>
                </c:pt>
                <c:pt idx="31907">
                  <c:v>3198.1</c:v>
                </c:pt>
                <c:pt idx="31908">
                  <c:v>3198.12</c:v>
                </c:pt>
                <c:pt idx="31909">
                  <c:v>3198.14</c:v>
                </c:pt>
                <c:pt idx="31910">
                  <c:v>3198.16</c:v>
                </c:pt>
                <c:pt idx="31911">
                  <c:v>3198.18</c:v>
                </c:pt>
                <c:pt idx="31912">
                  <c:v>3198.2</c:v>
                </c:pt>
                <c:pt idx="31913">
                  <c:v>3198.22</c:v>
                </c:pt>
                <c:pt idx="31914">
                  <c:v>3198.24</c:v>
                </c:pt>
                <c:pt idx="31915">
                  <c:v>3198.2599999999998</c:v>
                </c:pt>
                <c:pt idx="31916">
                  <c:v>3198.2799999999997</c:v>
                </c:pt>
                <c:pt idx="31917">
                  <c:v>3198.3</c:v>
                </c:pt>
                <c:pt idx="31918">
                  <c:v>3198.32</c:v>
                </c:pt>
                <c:pt idx="31919">
                  <c:v>3198.34</c:v>
                </c:pt>
                <c:pt idx="31920">
                  <c:v>3198.36</c:v>
                </c:pt>
                <c:pt idx="31921">
                  <c:v>3198.38</c:v>
                </c:pt>
                <c:pt idx="31922">
                  <c:v>3198.4</c:v>
                </c:pt>
                <c:pt idx="31923">
                  <c:v>3198.42</c:v>
                </c:pt>
                <c:pt idx="31924">
                  <c:v>3198.44</c:v>
                </c:pt>
                <c:pt idx="31925">
                  <c:v>3198.46</c:v>
                </c:pt>
                <c:pt idx="31926">
                  <c:v>3198.48</c:v>
                </c:pt>
                <c:pt idx="31927">
                  <c:v>3198.5</c:v>
                </c:pt>
                <c:pt idx="31928">
                  <c:v>3198.52</c:v>
                </c:pt>
                <c:pt idx="31929">
                  <c:v>3198.54</c:v>
                </c:pt>
                <c:pt idx="31930">
                  <c:v>3198.56</c:v>
                </c:pt>
                <c:pt idx="31931">
                  <c:v>3198.58</c:v>
                </c:pt>
                <c:pt idx="31932">
                  <c:v>3198.6</c:v>
                </c:pt>
                <c:pt idx="31933">
                  <c:v>3198.62</c:v>
                </c:pt>
                <c:pt idx="31934">
                  <c:v>3198.64</c:v>
                </c:pt>
                <c:pt idx="31935">
                  <c:v>3198.66</c:v>
                </c:pt>
                <c:pt idx="31936">
                  <c:v>3198.68</c:v>
                </c:pt>
                <c:pt idx="31937">
                  <c:v>3198.7</c:v>
                </c:pt>
                <c:pt idx="31938">
                  <c:v>3198.72</c:v>
                </c:pt>
                <c:pt idx="31939">
                  <c:v>3198.74</c:v>
                </c:pt>
                <c:pt idx="31940">
                  <c:v>3198.7599999999998</c:v>
                </c:pt>
                <c:pt idx="31941">
                  <c:v>3198.7799999999997</c:v>
                </c:pt>
                <c:pt idx="31942">
                  <c:v>3198.8</c:v>
                </c:pt>
                <c:pt idx="31943">
                  <c:v>3198.82</c:v>
                </c:pt>
                <c:pt idx="31944">
                  <c:v>3198.84</c:v>
                </c:pt>
                <c:pt idx="31945">
                  <c:v>3198.86</c:v>
                </c:pt>
                <c:pt idx="31946">
                  <c:v>3198.88</c:v>
                </c:pt>
                <c:pt idx="31947">
                  <c:v>3198.9</c:v>
                </c:pt>
                <c:pt idx="31948">
                  <c:v>3198.92</c:v>
                </c:pt>
                <c:pt idx="31949">
                  <c:v>3198.94</c:v>
                </c:pt>
                <c:pt idx="31950">
                  <c:v>3198.96</c:v>
                </c:pt>
                <c:pt idx="31951">
                  <c:v>3198.98</c:v>
                </c:pt>
                <c:pt idx="31952">
                  <c:v>3199</c:v>
                </c:pt>
                <c:pt idx="31953">
                  <c:v>3199.02</c:v>
                </c:pt>
                <c:pt idx="31954">
                  <c:v>3199.04</c:v>
                </c:pt>
                <c:pt idx="31955">
                  <c:v>3199.06</c:v>
                </c:pt>
                <c:pt idx="31956">
                  <c:v>3199.08</c:v>
                </c:pt>
                <c:pt idx="31957">
                  <c:v>3199.1</c:v>
                </c:pt>
                <c:pt idx="31958">
                  <c:v>3199.12</c:v>
                </c:pt>
                <c:pt idx="31959">
                  <c:v>3199.14</c:v>
                </c:pt>
                <c:pt idx="31960">
                  <c:v>3199.16</c:v>
                </c:pt>
                <c:pt idx="31961">
                  <c:v>3199.18</c:v>
                </c:pt>
                <c:pt idx="31962">
                  <c:v>3199.2</c:v>
                </c:pt>
                <c:pt idx="31963">
                  <c:v>3199.22</c:v>
                </c:pt>
                <c:pt idx="31964">
                  <c:v>3199.24</c:v>
                </c:pt>
                <c:pt idx="31965">
                  <c:v>3199.2599999999998</c:v>
                </c:pt>
                <c:pt idx="31966">
                  <c:v>3199.2799999999997</c:v>
                </c:pt>
                <c:pt idx="31967">
                  <c:v>3199.3</c:v>
                </c:pt>
                <c:pt idx="31968">
                  <c:v>3199.32</c:v>
                </c:pt>
                <c:pt idx="31969">
                  <c:v>3199.34</c:v>
                </c:pt>
                <c:pt idx="31970">
                  <c:v>3199.36</c:v>
                </c:pt>
                <c:pt idx="31971">
                  <c:v>3199.38</c:v>
                </c:pt>
                <c:pt idx="31972">
                  <c:v>3199.4</c:v>
                </c:pt>
                <c:pt idx="31973">
                  <c:v>3199.42</c:v>
                </c:pt>
                <c:pt idx="31974">
                  <c:v>3199.44</c:v>
                </c:pt>
                <c:pt idx="31975">
                  <c:v>3199.46</c:v>
                </c:pt>
                <c:pt idx="31976">
                  <c:v>3199.48</c:v>
                </c:pt>
                <c:pt idx="31977">
                  <c:v>3199.5</c:v>
                </c:pt>
                <c:pt idx="31978">
                  <c:v>3199.52</c:v>
                </c:pt>
                <c:pt idx="31979">
                  <c:v>3199.54</c:v>
                </c:pt>
                <c:pt idx="31980">
                  <c:v>3199.56</c:v>
                </c:pt>
                <c:pt idx="31981">
                  <c:v>3199.58</c:v>
                </c:pt>
                <c:pt idx="31982">
                  <c:v>3199.6</c:v>
                </c:pt>
                <c:pt idx="31983">
                  <c:v>3199.62</c:v>
                </c:pt>
                <c:pt idx="31984">
                  <c:v>3199.64</c:v>
                </c:pt>
                <c:pt idx="31985">
                  <c:v>3199.66</c:v>
                </c:pt>
                <c:pt idx="31986">
                  <c:v>3199.68</c:v>
                </c:pt>
                <c:pt idx="31987">
                  <c:v>3199.7</c:v>
                </c:pt>
                <c:pt idx="31988">
                  <c:v>3199.72</c:v>
                </c:pt>
                <c:pt idx="31989">
                  <c:v>3199.74</c:v>
                </c:pt>
                <c:pt idx="31990">
                  <c:v>3199.7599999999998</c:v>
                </c:pt>
                <c:pt idx="31991">
                  <c:v>3199.7799999999997</c:v>
                </c:pt>
                <c:pt idx="31992">
                  <c:v>3199.8</c:v>
                </c:pt>
                <c:pt idx="31993">
                  <c:v>3199.82</c:v>
                </c:pt>
                <c:pt idx="31994">
                  <c:v>3199.84</c:v>
                </c:pt>
                <c:pt idx="31995">
                  <c:v>3199.86</c:v>
                </c:pt>
                <c:pt idx="31996">
                  <c:v>3199.88</c:v>
                </c:pt>
                <c:pt idx="31997">
                  <c:v>3199.9</c:v>
                </c:pt>
                <c:pt idx="31998">
                  <c:v>3199.92</c:v>
                </c:pt>
                <c:pt idx="31999">
                  <c:v>3199.94</c:v>
                </c:pt>
              </c:numCache>
            </c:numRef>
          </c:xVal>
          <c:yVal>
            <c:numRef>
              <c:f>Sheet1!$B$128001:$B$160000</c:f>
              <c:numCache>
                <c:formatCode>General</c:formatCode>
                <c:ptCount val="32000"/>
                <c:pt idx="0">
                  <c:v>2431.6406299999981</c:v>
                </c:pt>
                <c:pt idx="1">
                  <c:v>2431.6406299999981</c:v>
                </c:pt>
                <c:pt idx="2">
                  <c:v>2431.6406299999981</c:v>
                </c:pt>
                <c:pt idx="3">
                  <c:v>2431.6406299999981</c:v>
                </c:pt>
                <c:pt idx="4">
                  <c:v>2431.6406299999981</c:v>
                </c:pt>
                <c:pt idx="5">
                  <c:v>2431.6406299999981</c:v>
                </c:pt>
                <c:pt idx="6">
                  <c:v>2431.6406299999981</c:v>
                </c:pt>
                <c:pt idx="7">
                  <c:v>2434.08203</c:v>
                </c:pt>
                <c:pt idx="8">
                  <c:v>2431.6406299999981</c:v>
                </c:pt>
                <c:pt idx="9">
                  <c:v>2434.08203</c:v>
                </c:pt>
                <c:pt idx="10">
                  <c:v>2431.6406299999981</c:v>
                </c:pt>
                <c:pt idx="11">
                  <c:v>2431.6406299999981</c:v>
                </c:pt>
                <c:pt idx="12">
                  <c:v>2431.6406299999981</c:v>
                </c:pt>
                <c:pt idx="13">
                  <c:v>2431.6406299999981</c:v>
                </c:pt>
                <c:pt idx="14">
                  <c:v>2431.6406299999981</c:v>
                </c:pt>
                <c:pt idx="15">
                  <c:v>2431.6406299999981</c:v>
                </c:pt>
                <c:pt idx="16">
                  <c:v>2431.6406299999981</c:v>
                </c:pt>
                <c:pt idx="17">
                  <c:v>2431.6406299999981</c:v>
                </c:pt>
                <c:pt idx="18">
                  <c:v>2431.6406299999981</c:v>
                </c:pt>
                <c:pt idx="19">
                  <c:v>2431.6406299999981</c:v>
                </c:pt>
                <c:pt idx="20">
                  <c:v>2431.6406299999981</c:v>
                </c:pt>
                <c:pt idx="21">
                  <c:v>2431.6406299999981</c:v>
                </c:pt>
                <c:pt idx="22">
                  <c:v>2431.6406299999981</c:v>
                </c:pt>
                <c:pt idx="23">
                  <c:v>2431.6406299999981</c:v>
                </c:pt>
                <c:pt idx="24">
                  <c:v>2434.08203</c:v>
                </c:pt>
                <c:pt idx="25">
                  <c:v>2431.6406299999981</c:v>
                </c:pt>
                <c:pt idx="26">
                  <c:v>2431.6406299999981</c:v>
                </c:pt>
                <c:pt idx="27">
                  <c:v>2431.6406299999981</c:v>
                </c:pt>
                <c:pt idx="28">
                  <c:v>2431.6406299999981</c:v>
                </c:pt>
                <c:pt idx="29">
                  <c:v>2431.6406299999981</c:v>
                </c:pt>
                <c:pt idx="30">
                  <c:v>2431.6406299999981</c:v>
                </c:pt>
                <c:pt idx="31">
                  <c:v>2434.08203</c:v>
                </c:pt>
                <c:pt idx="32">
                  <c:v>2431.6406299999981</c:v>
                </c:pt>
                <c:pt idx="33">
                  <c:v>2431.6406299999981</c:v>
                </c:pt>
                <c:pt idx="34">
                  <c:v>2431.6406299999981</c:v>
                </c:pt>
                <c:pt idx="35">
                  <c:v>2429.19922</c:v>
                </c:pt>
                <c:pt idx="36">
                  <c:v>2431.6406299999981</c:v>
                </c:pt>
                <c:pt idx="37">
                  <c:v>2431.6406299999981</c:v>
                </c:pt>
                <c:pt idx="38">
                  <c:v>2431.6406299999981</c:v>
                </c:pt>
                <c:pt idx="39">
                  <c:v>2434.08203</c:v>
                </c:pt>
                <c:pt idx="40">
                  <c:v>2434.08203</c:v>
                </c:pt>
                <c:pt idx="41">
                  <c:v>2431.6406299999981</c:v>
                </c:pt>
                <c:pt idx="42">
                  <c:v>2431.6406299999981</c:v>
                </c:pt>
                <c:pt idx="43">
                  <c:v>2431.6406299999981</c:v>
                </c:pt>
                <c:pt idx="44">
                  <c:v>2431.6406299999981</c:v>
                </c:pt>
                <c:pt idx="45">
                  <c:v>2431.6406299999981</c:v>
                </c:pt>
                <c:pt idx="46">
                  <c:v>2431.6406299999981</c:v>
                </c:pt>
                <c:pt idx="47">
                  <c:v>2431.6406299999981</c:v>
                </c:pt>
                <c:pt idx="48">
                  <c:v>2431.6406299999981</c:v>
                </c:pt>
                <c:pt idx="49">
                  <c:v>2431.6406299999981</c:v>
                </c:pt>
                <c:pt idx="50">
                  <c:v>2431.6406299999981</c:v>
                </c:pt>
                <c:pt idx="51">
                  <c:v>2431.6406299999981</c:v>
                </c:pt>
                <c:pt idx="52">
                  <c:v>2431.6406299999981</c:v>
                </c:pt>
                <c:pt idx="53">
                  <c:v>2431.6406299999981</c:v>
                </c:pt>
                <c:pt idx="54">
                  <c:v>2431.6406299999981</c:v>
                </c:pt>
                <c:pt idx="55">
                  <c:v>2431.6406299999981</c:v>
                </c:pt>
                <c:pt idx="56">
                  <c:v>2431.6406299999981</c:v>
                </c:pt>
                <c:pt idx="57">
                  <c:v>2431.6406299999981</c:v>
                </c:pt>
                <c:pt idx="58">
                  <c:v>2431.6406299999981</c:v>
                </c:pt>
                <c:pt idx="59">
                  <c:v>2431.6406299999981</c:v>
                </c:pt>
                <c:pt idx="60">
                  <c:v>2431.6406299999981</c:v>
                </c:pt>
                <c:pt idx="61">
                  <c:v>2431.6406299999981</c:v>
                </c:pt>
                <c:pt idx="62">
                  <c:v>2431.6406299999981</c:v>
                </c:pt>
                <c:pt idx="63">
                  <c:v>2431.6406299999981</c:v>
                </c:pt>
                <c:pt idx="64">
                  <c:v>2434.08203</c:v>
                </c:pt>
                <c:pt idx="65">
                  <c:v>2431.6406299999981</c:v>
                </c:pt>
                <c:pt idx="66">
                  <c:v>2431.6406299999981</c:v>
                </c:pt>
                <c:pt idx="67">
                  <c:v>2431.6406299999981</c:v>
                </c:pt>
                <c:pt idx="68">
                  <c:v>2431.6406299999981</c:v>
                </c:pt>
                <c:pt idx="69">
                  <c:v>2431.6406299999981</c:v>
                </c:pt>
                <c:pt idx="70">
                  <c:v>2431.6406299999981</c:v>
                </c:pt>
                <c:pt idx="71">
                  <c:v>2434.08203</c:v>
                </c:pt>
                <c:pt idx="72">
                  <c:v>2431.6406299999981</c:v>
                </c:pt>
                <c:pt idx="73">
                  <c:v>2431.6406299999981</c:v>
                </c:pt>
                <c:pt idx="74">
                  <c:v>2431.6406299999981</c:v>
                </c:pt>
                <c:pt idx="75">
                  <c:v>2431.6406299999981</c:v>
                </c:pt>
                <c:pt idx="76">
                  <c:v>2431.6406299999981</c:v>
                </c:pt>
                <c:pt idx="77">
                  <c:v>2431.6406299999981</c:v>
                </c:pt>
                <c:pt idx="78">
                  <c:v>2434.08203</c:v>
                </c:pt>
                <c:pt idx="79">
                  <c:v>2431.6406299999981</c:v>
                </c:pt>
                <c:pt idx="80">
                  <c:v>2431.6406299999981</c:v>
                </c:pt>
                <c:pt idx="81">
                  <c:v>2431.6406299999981</c:v>
                </c:pt>
                <c:pt idx="82">
                  <c:v>2431.6406299999981</c:v>
                </c:pt>
                <c:pt idx="83">
                  <c:v>2431.6406299999981</c:v>
                </c:pt>
                <c:pt idx="84">
                  <c:v>2434.08203</c:v>
                </c:pt>
                <c:pt idx="85">
                  <c:v>2431.6406299999981</c:v>
                </c:pt>
                <c:pt idx="86">
                  <c:v>2431.6406299999981</c:v>
                </c:pt>
                <c:pt idx="87">
                  <c:v>2431.6406299999981</c:v>
                </c:pt>
                <c:pt idx="88">
                  <c:v>2431.6406299999981</c:v>
                </c:pt>
                <c:pt idx="89">
                  <c:v>2431.6406299999981</c:v>
                </c:pt>
                <c:pt idx="90">
                  <c:v>2431.6406299999981</c:v>
                </c:pt>
                <c:pt idx="91">
                  <c:v>2431.6406299999981</c:v>
                </c:pt>
                <c:pt idx="92">
                  <c:v>2431.6406299999981</c:v>
                </c:pt>
                <c:pt idx="93">
                  <c:v>2431.6406299999981</c:v>
                </c:pt>
                <c:pt idx="94">
                  <c:v>2431.6406299999981</c:v>
                </c:pt>
                <c:pt idx="95">
                  <c:v>2431.6406299999981</c:v>
                </c:pt>
                <c:pt idx="96">
                  <c:v>2431.6406299999981</c:v>
                </c:pt>
                <c:pt idx="97">
                  <c:v>2431.6406299999981</c:v>
                </c:pt>
                <c:pt idx="98">
                  <c:v>2431.6406299999981</c:v>
                </c:pt>
                <c:pt idx="99">
                  <c:v>2431.6406299999981</c:v>
                </c:pt>
                <c:pt idx="100">
                  <c:v>2431.6406299999981</c:v>
                </c:pt>
                <c:pt idx="101">
                  <c:v>2431.6406299999981</c:v>
                </c:pt>
                <c:pt idx="102">
                  <c:v>2431.6406299999981</c:v>
                </c:pt>
                <c:pt idx="103">
                  <c:v>2431.6406299999981</c:v>
                </c:pt>
                <c:pt idx="104">
                  <c:v>2431.6406299999981</c:v>
                </c:pt>
                <c:pt idx="105">
                  <c:v>2431.6406299999981</c:v>
                </c:pt>
                <c:pt idx="106">
                  <c:v>2431.6406299999981</c:v>
                </c:pt>
                <c:pt idx="107">
                  <c:v>2431.6406299999981</c:v>
                </c:pt>
                <c:pt idx="108">
                  <c:v>2431.6406299999981</c:v>
                </c:pt>
                <c:pt idx="109">
                  <c:v>2431.6406299999981</c:v>
                </c:pt>
                <c:pt idx="110">
                  <c:v>2431.6406299999981</c:v>
                </c:pt>
                <c:pt idx="111">
                  <c:v>2431.6406299999981</c:v>
                </c:pt>
                <c:pt idx="112">
                  <c:v>2434.08203</c:v>
                </c:pt>
                <c:pt idx="113">
                  <c:v>2434.08203</c:v>
                </c:pt>
                <c:pt idx="114">
                  <c:v>2434.08203</c:v>
                </c:pt>
                <c:pt idx="115">
                  <c:v>2431.6406299999981</c:v>
                </c:pt>
                <c:pt idx="116">
                  <c:v>2431.6406299999981</c:v>
                </c:pt>
                <c:pt idx="117">
                  <c:v>2431.6406299999981</c:v>
                </c:pt>
                <c:pt idx="118">
                  <c:v>2431.6406299999981</c:v>
                </c:pt>
                <c:pt idx="119">
                  <c:v>2431.6406299999981</c:v>
                </c:pt>
                <c:pt idx="120">
                  <c:v>2431.6406299999981</c:v>
                </c:pt>
                <c:pt idx="121">
                  <c:v>2431.6406299999981</c:v>
                </c:pt>
                <c:pt idx="122">
                  <c:v>2431.6406299999981</c:v>
                </c:pt>
                <c:pt idx="123">
                  <c:v>2431.6406299999981</c:v>
                </c:pt>
                <c:pt idx="124">
                  <c:v>2431.6406299999981</c:v>
                </c:pt>
                <c:pt idx="125">
                  <c:v>2431.6406299999981</c:v>
                </c:pt>
                <c:pt idx="126">
                  <c:v>2431.6406299999981</c:v>
                </c:pt>
                <c:pt idx="127">
                  <c:v>2431.6406299999981</c:v>
                </c:pt>
                <c:pt idx="128">
                  <c:v>2431.6406299999981</c:v>
                </c:pt>
                <c:pt idx="129">
                  <c:v>2431.6406299999981</c:v>
                </c:pt>
                <c:pt idx="130">
                  <c:v>2431.6406299999981</c:v>
                </c:pt>
                <c:pt idx="131">
                  <c:v>2431.6406299999981</c:v>
                </c:pt>
                <c:pt idx="132">
                  <c:v>2434.08203</c:v>
                </c:pt>
                <c:pt idx="133">
                  <c:v>2431.6406299999981</c:v>
                </c:pt>
                <c:pt idx="134">
                  <c:v>2431.6406299999981</c:v>
                </c:pt>
                <c:pt idx="135">
                  <c:v>2431.6406299999981</c:v>
                </c:pt>
                <c:pt idx="136">
                  <c:v>2431.6406299999981</c:v>
                </c:pt>
                <c:pt idx="137">
                  <c:v>2431.6406299999981</c:v>
                </c:pt>
                <c:pt idx="138">
                  <c:v>2431.6406299999981</c:v>
                </c:pt>
                <c:pt idx="139">
                  <c:v>2431.6406299999981</c:v>
                </c:pt>
                <c:pt idx="140">
                  <c:v>2431.6406299999981</c:v>
                </c:pt>
                <c:pt idx="141">
                  <c:v>2431.6406299999981</c:v>
                </c:pt>
                <c:pt idx="142">
                  <c:v>2431.6406299999981</c:v>
                </c:pt>
                <c:pt idx="143">
                  <c:v>2431.6406299999981</c:v>
                </c:pt>
                <c:pt idx="144">
                  <c:v>2431.6406299999981</c:v>
                </c:pt>
                <c:pt idx="145">
                  <c:v>2431.6406299999981</c:v>
                </c:pt>
                <c:pt idx="146">
                  <c:v>2431.6406299999981</c:v>
                </c:pt>
                <c:pt idx="147">
                  <c:v>2431.6406299999981</c:v>
                </c:pt>
                <c:pt idx="148">
                  <c:v>2431.6406299999981</c:v>
                </c:pt>
                <c:pt idx="149">
                  <c:v>2431.6406299999981</c:v>
                </c:pt>
                <c:pt idx="150">
                  <c:v>2434.08203</c:v>
                </c:pt>
                <c:pt idx="151">
                  <c:v>2431.6406299999981</c:v>
                </c:pt>
                <c:pt idx="152">
                  <c:v>2431.6406299999981</c:v>
                </c:pt>
                <c:pt idx="153">
                  <c:v>2434.08203</c:v>
                </c:pt>
                <c:pt idx="154">
                  <c:v>2431.6406299999981</c:v>
                </c:pt>
                <c:pt idx="155">
                  <c:v>2431.6406299999981</c:v>
                </c:pt>
                <c:pt idx="156">
                  <c:v>2431.6406299999981</c:v>
                </c:pt>
                <c:pt idx="157">
                  <c:v>2431.6406299999981</c:v>
                </c:pt>
                <c:pt idx="158">
                  <c:v>2431.6406299999981</c:v>
                </c:pt>
                <c:pt idx="159">
                  <c:v>2431.6406299999981</c:v>
                </c:pt>
                <c:pt idx="160">
                  <c:v>2431.6406299999981</c:v>
                </c:pt>
                <c:pt idx="161">
                  <c:v>2431.6406299999981</c:v>
                </c:pt>
                <c:pt idx="162">
                  <c:v>2431.6406299999981</c:v>
                </c:pt>
                <c:pt idx="163">
                  <c:v>2431.6406299999981</c:v>
                </c:pt>
                <c:pt idx="164">
                  <c:v>2431.6406299999981</c:v>
                </c:pt>
                <c:pt idx="165">
                  <c:v>2431.6406299999981</c:v>
                </c:pt>
                <c:pt idx="166">
                  <c:v>2431.6406299999981</c:v>
                </c:pt>
                <c:pt idx="167">
                  <c:v>2431.6406299999981</c:v>
                </c:pt>
                <c:pt idx="168">
                  <c:v>2431.6406299999981</c:v>
                </c:pt>
                <c:pt idx="169">
                  <c:v>2431.6406299999981</c:v>
                </c:pt>
                <c:pt idx="170">
                  <c:v>2431.6406299999981</c:v>
                </c:pt>
                <c:pt idx="171">
                  <c:v>2431.6406299999981</c:v>
                </c:pt>
                <c:pt idx="172">
                  <c:v>2431.6406299999981</c:v>
                </c:pt>
                <c:pt idx="173">
                  <c:v>2431.6406299999981</c:v>
                </c:pt>
                <c:pt idx="174">
                  <c:v>2431.6406299999981</c:v>
                </c:pt>
                <c:pt idx="175">
                  <c:v>2431.6406299999981</c:v>
                </c:pt>
                <c:pt idx="176">
                  <c:v>2434.08203</c:v>
                </c:pt>
                <c:pt idx="177">
                  <c:v>2431.6406299999981</c:v>
                </c:pt>
                <c:pt idx="178">
                  <c:v>2431.6406299999981</c:v>
                </c:pt>
                <c:pt idx="179">
                  <c:v>2431.6406299999981</c:v>
                </c:pt>
                <c:pt idx="180">
                  <c:v>2431.6406299999981</c:v>
                </c:pt>
                <c:pt idx="181">
                  <c:v>2431.6406299999981</c:v>
                </c:pt>
                <c:pt idx="182">
                  <c:v>2431.6406299999981</c:v>
                </c:pt>
                <c:pt idx="183">
                  <c:v>2431.6406299999981</c:v>
                </c:pt>
                <c:pt idx="184">
                  <c:v>2431.6406299999981</c:v>
                </c:pt>
                <c:pt idx="185">
                  <c:v>2431.6406299999981</c:v>
                </c:pt>
                <c:pt idx="186">
                  <c:v>2431.6406299999981</c:v>
                </c:pt>
                <c:pt idx="187">
                  <c:v>2431.6406299999981</c:v>
                </c:pt>
                <c:pt idx="188">
                  <c:v>2431.6406299999981</c:v>
                </c:pt>
                <c:pt idx="189">
                  <c:v>2431.6406299999981</c:v>
                </c:pt>
                <c:pt idx="190">
                  <c:v>2431.6406299999981</c:v>
                </c:pt>
                <c:pt idx="191">
                  <c:v>2431.6406299999981</c:v>
                </c:pt>
                <c:pt idx="192">
                  <c:v>2434.08203</c:v>
                </c:pt>
                <c:pt idx="193">
                  <c:v>2431.6406299999981</c:v>
                </c:pt>
                <c:pt idx="194">
                  <c:v>2434.08203</c:v>
                </c:pt>
                <c:pt idx="195">
                  <c:v>2431.6406299999981</c:v>
                </c:pt>
                <c:pt idx="196">
                  <c:v>2431.6406299999981</c:v>
                </c:pt>
                <c:pt idx="197">
                  <c:v>2431.6406299999981</c:v>
                </c:pt>
                <c:pt idx="198">
                  <c:v>2431.6406299999981</c:v>
                </c:pt>
                <c:pt idx="199">
                  <c:v>2431.6406299999981</c:v>
                </c:pt>
                <c:pt idx="200">
                  <c:v>2434.08203</c:v>
                </c:pt>
                <c:pt idx="201">
                  <c:v>2431.6406299999981</c:v>
                </c:pt>
                <c:pt idx="202">
                  <c:v>2431.6406299999981</c:v>
                </c:pt>
                <c:pt idx="203">
                  <c:v>2431.6406299999981</c:v>
                </c:pt>
                <c:pt idx="204">
                  <c:v>2434.08203</c:v>
                </c:pt>
                <c:pt idx="205">
                  <c:v>2431.6406299999981</c:v>
                </c:pt>
                <c:pt idx="206">
                  <c:v>2431.6406299999981</c:v>
                </c:pt>
                <c:pt idx="207">
                  <c:v>2431.6406299999981</c:v>
                </c:pt>
                <c:pt idx="208">
                  <c:v>2431.6406299999981</c:v>
                </c:pt>
                <c:pt idx="209">
                  <c:v>2431.6406299999981</c:v>
                </c:pt>
                <c:pt idx="210">
                  <c:v>2431.6406299999981</c:v>
                </c:pt>
                <c:pt idx="211">
                  <c:v>2431.6406299999981</c:v>
                </c:pt>
                <c:pt idx="212">
                  <c:v>2431.6406299999981</c:v>
                </c:pt>
                <c:pt idx="213">
                  <c:v>2434.08203</c:v>
                </c:pt>
                <c:pt idx="214">
                  <c:v>2431.6406299999981</c:v>
                </c:pt>
                <c:pt idx="215">
                  <c:v>2431.6406299999981</c:v>
                </c:pt>
                <c:pt idx="216">
                  <c:v>2431.6406299999981</c:v>
                </c:pt>
                <c:pt idx="217">
                  <c:v>2434.08203</c:v>
                </c:pt>
                <c:pt idx="218">
                  <c:v>2431.6406299999981</c:v>
                </c:pt>
                <c:pt idx="219">
                  <c:v>2431.6406299999981</c:v>
                </c:pt>
                <c:pt idx="220">
                  <c:v>2431.6406299999981</c:v>
                </c:pt>
                <c:pt idx="221">
                  <c:v>2431.6406299999981</c:v>
                </c:pt>
                <c:pt idx="222">
                  <c:v>2431.6406299999981</c:v>
                </c:pt>
                <c:pt idx="223">
                  <c:v>2431.6406299999981</c:v>
                </c:pt>
                <c:pt idx="224">
                  <c:v>2431.6406299999981</c:v>
                </c:pt>
                <c:pt idx="225">
                  <c:v>2431.6406299999981</c:v>
                </c:pt>
                <c:pt idx="226">
                  <c:v>2431.6406299999981</c:v>
                </c:pt>
                <c:pt idx="227">
                  <c:v>2431.6406299999981</c:v>
                </c:pt>
                <c:pt idx="228">
                  <c:v>2431.6406299999981</c:v>
                </c:pt>
                <c:pt idx="229">
                  <c:v>2431.6406299999981</c:v>
                </c:pt>
                <c:pt idx="230">
                  <c:v>2431.6406299999981</c:v>
                </c:pt>
                <c:pt idx="231">
                  <c:v>2431.6406299999981</c:v>
                </c:pt>
                <c:pt idx="232">
                  <c:v>2431.6406299999981</c:v>
                </c:pt>
                <c:pt idx="233">
                  <c:v>2431.6406299999981</c:v>
                </c:pt>
                <c:pt idx="234">
                  <c:v>2431.6406299999981</c:v>
                </c:pt>
                <c:pt idx="235">
                  <c:v>2434.08203</c:v>
                </c:pt>
                <c:pt idx="236">
                  <c:v>2431.6406299999981</c:v>
                </c:pt>
                <c:pt idx="237">
                  <c:v>2431.6406299999981</c:v>
                </c:pt>
                <c:pt idx="238">
                  <c:v>2431.6406299999981</c:v>
                </c:pt>
                <c:pt idx="239">
                  <c:v>2434.08203</c:v>
                </c:pt>
                <c:pt idx="240">
                  <c:v>2431.6406299999981</c:v>
                </c:pt>
                <c:pt idx="241">
                  <c:v>2431.6406299999981</c:v>
                </c:pt>
                <c:pt idx="242">
                  <c:v>2431.6406299999981</c:v>
                </c:pt>
                <c:pt idx="243">
                  <c:v>2431.6406299999981</c:v>
                </c:pt>
                <c:pt idx="244">
                  <c:v>2431.6406299999981</c:v>
                </c:pt>
                <c:pt idx="245">
                  <c:v>2431.6406299999981</c:v>
                </c:pt>
                <c:pt idx="246">
                  <c:v>2431.6406299999981</c:v>
                </c:pt>
                <c:pt idx="247">
                  <c:v>2431.6406299999981</c:v>
                </c:pt>
                <c:pt idx="248">
                  <c:v>2431.6406299999981</c:v>
                </c:pt>
                <c:pt idx="249">
                  <c:v>2431.6406299999981</c:v>
                </c:pt>
                <c:pt idx="250">
                  <c:v>2431.6406299999981</c:v>
                </c:pt>
                <c:pt idx="251">
                  <c:v>2431.6406299999981</c:v>
                </c:pt>
                <c:pt idx="252">
                  <c:v>2431.6406299999981</c:v>
                </c:pt>
                <c:pt idx="253">
                  <c:v>2431.6406299999981</c:v>
                </c:pt>
                <c:pt idx="254">
                  <c:v>2431.6406299999981</c:v>
                </c:pt>
                <c:pt idx="255">
                  <c:v>2431.6406299999981</c:v>
                </c:pt>
                <c:pt idx="256">
                  <c:v>2431.6406299999981</c:v>
                </c:pt>
                <c:pt idx="257">
                  <c:v>2431.6406299999981</c:v>
                </c:pt>
                <c:pt idx="258">
                  <c:v>2431.6406299999981</c:v>
                </c:pt>
                <c:pt idx="259">
                  <c:v>2431.6406299999981</c:v>
                </c:pt>
                <c:pt idx="260">
                  <c:v>2431.6406299999981</c:v>
                </c:pt>
                <c:pt idx="261">
                  <c:v>2434.08203</c:v>
                </c:pt>
                <c:pt idx="262">
                  <c:v>2431.6406299999981</c:v>
                </c:pt>
                <c:pt idx="263">
                  <c:v>2431.6406299999981</c:v>
                </c:pt>
                <c:pt idx="264">
                  <c:v>2431.6406299999981</c:v>
                </c:pt>
                <c:pt idx="265">
                  <c:v>2431.6406299999981</c:v>
                </c:pt>
                <c:pt idx="266">
                  <c:v>2431.6406299999981</c:v>
                </c:pt>
                <c:pt idx="267">
                  <c:v>2431.6406299999981</c:v>
                </c:pt>
                <c:pt idx="268">
                  <c:v>2434.08203</c:v>
                </c:pt>
                <c:pt idx="269">
                  <c:v>2431.6406299999981</c:v>
                </c:pt>
                <c:pt idx="270">
                  <c:v>2431.6406299999981</c:v>
                </c:pt>
                <c:pt idx="271">
                  <c:v>2431.6406299999981</c:v>
                </c:pt>
                <c:pt idx="272">
                  <c:v>2431.6406299999981</c:v>
                </c:pt>
                <c:pt idx="273">
                  <c:v>2431.6406299999981</c:v>
                </c:pt>
                <c:pt idx="274">
                  <c:v>2431.6406299999981</c:v>
                </c:pt>
                <c:pt idx="275">
                  <c:v>2431.6406299999981</c:v>
                </c:pt>
                <c:pt idx="276">
                  <c:v>2431.6406299999981</c:v>
                </c:pt>
                <c:pt idx="277">
                  <c:v>2431.6406299999981</c:v>
                </c:pt>
                <c:pt idx="278">
                  <c:v>2431.6406299999981</c:v>
                </c:pt>
                <c:pt idx="279">
                  <c:v>2431.6406299999981</c:v>
                </c:pt>
                <c:pt idx="280">
                  <c:v>2431.6406299999981</c:v>
                </c:pt>
                <c:pt idx="281">
                  <c:v>2431.6406299999981</c:v>
                </c:pt>
                <c:pt idx="282">
                  <c:v>2434.08203</c:v>
                </c:pt>
                <c:pt idx="283">
                  <c:v>2431.6406299999981</c:v>
                </c:pt>
                <c:pt idx="284">
                  <c:v>2431.6406299999981</c:v>
                </c:pt>
                <c:pt idx="285">
                  <c:v>2431.6406299999981</c:v>
                </c:pt>
                <c:pt idx="286">
                  <c:v>2431.6406299999981</c:v>
                </c:pt>
                <c:pt idx="287">
                  <c:v>2431.6406299999981</c:v>
                </c:pt>
                <c:pt idx="288">
                  <c:v>2431.6406299999981</c:v>
                </c:pt>
                <c:pt idx="289">
                  <c:v>2431.6406299999981</c:v>
                </c:pt>
                <c:pt idx="290">
                  <c:v>2431.6406299999981</c:v>
                </c:pt>
                <c:pt idx="291">
                  <c:v>2431.6406299999981</c:v>
                </c:pt>
                <c:pt idx="292">
                  <c:v>2431.6406299999981</c:v>
                </c:pt>
                <c:pt idx="293">
                  <c:v>2434.08203</c:v>
                </c:pt>
                <c:pt idx="294">
                  <c:v>2431.6406299999981</c:v>
                </c:pt>
                <c:pt idx="295">
                  <c:v>2431.6406299999981</c:v>
                </c:pt>
                <c:pt idx="296">
                  <c:v>2431.6406299999981</c:v>
                </c:pt>
                <c:pt idx="297">
                  <c:v>2434.08203</c:v>
                </c:pt>
                <c:pt idx="298">
                  <c:v>2431.6406299999981</c:v>
                </c:pt>
                <c:pt idx="299">
                  <c:v>2431.6406299999981</c:v>
                </c:pt>
                <c:pt idx="300">
                  <c:v>2434.08203</c:v>
                </c:pt>
                <c:pt idx="301">
                  <c:v>2431.6406299999981</c:v>
                </c:pt>
                <c:pt idx="302">
                  <c:v>2434.08203</c:v>
                </c:pt>
                <c:pt idx="303">
                  <c:v>2431.6406299999981</c:v>
                </c:pt>
                <c:pt idx="304">
                  <c:v>2431.6406299999981</c:v>
                </c:pt>
                <c:pt idx="305">
                  <c:v>2431.6406299999981</c:v>
                </c:pt>
                <c:pt idx="306">
                  <c:v>2431.6406299999981</c:v>
                </c:pt>
                <c:pt idx="307">
                  <c:v>2431.6406299999981</c:v>
                </c:pt>
                <c:pt idx="308">
                  <c:v>2431.6406299999981</c:v>
                </c:pt>
                <c:pt idx="309">
                  <c:v>2434.08203</c:v>
                </c:pt>
                <c:pt idx="310">
                  <c:v>2434.08203</c:v>
                </c:pt>
                <c:pt idx="311">
                  <c:v>2431.6406299999981</c:v>
                </c:pt>
                <c:pt idx="312">
                  <c:v>2431.6406299999981</c:v>
                </c:pt>
                <c:pt idx="313">
                  <c:v>2431.6406299999981</c:v>
                </c:pt>
                <c:pt idx="314">
                  <c:v>2434.08203</c:v>
                </c:pt>
                <c:pt idx="315">
                  <c:v>2431.6406299999981</c:v>
                </c:pt>
                <c:pt idx="316">
                  <c:v>2431.6406299999981</c:v>
                </c:pt>
                <c:pt idx="317">
                  <c:v>2431.6406299999981</c:v>
                </c:pt>
                <c:pt idx="318">
                  <c:v>2431.6406299999981</c:v>
                </c:pt>
                <c:pt idx="319">
                  <c:v>2431.6406299999981</c:v>
                </c:pt>
                <c:pt idx="320">
                  <c:v>2431.6406299999981</c:v>
                </c:pt>
                <c:pt idx="321">
                  <c:v>2431.6406299999981</c:v>
                </c:pt>
                <c:pt idx="322">
                  <c:v>2431.6406299999981</c:v>
                </c:pt>
                <c:pt idx="323">
                  <c:v>2431.6406299999981</c:v>
                </c:pt>
                <c:pt idx="324">
                  <c:v>2431.6406299999981</c:v>
                </c:pt>
                <c:pt idx="325">
                  <c:v>2434.08203</c:v>
                </c:pt>
                <c:pt idx="326">
                  <c:v>2431.6406299999981</c:v>
                </c:pt>
                <c:pt idx="327">
                  <c:v>2434.08203</c:v>
                </c:pt>
                <c:pt idx="328">
                  <c:v>2431.6406299999981</c:v>
                </c:pt>
                <c:pt idx="329">
                  <c:v>2431.6406299999981</c:v>
                </c:pt>
                <c:pt idx="330">
                  <c:v>2434.08203</c:v>
                </c:pt>
                <c:pt idx="331">
                  <c:v>2431.6406299999981</c:v>
                </c:pt>
                <c:pt idx="332">
                  <c:v>2431.6406299999981</c:v>
                </c:pt>
                <c:pt idx="333">
                  <c:v>2431.6406299999981</c:v>
                </c:pt>
                <c:pt idx="334">
                  <c:v>2431.6406299999981</c:v>
                </c:pt>
                <c:pt idx="335">
                  <c:v>2434.08203</c:v>
                </c:pt>
                <c:pt idx="336">
                  <c:v>2431.6406299999981</c:v>
                </c:pt>
                <c:pt idx="337">
                  <c:v>2431.6406299999981</c:v>
                </c:pt>
                <c:pt idx="338">
                  <c:v>2431.6406299999981</c:v>
                </c:pt>
                <c:pt idx="339">
                  <c:v>2431.6406299999981</c:v>
                </c:pt>
                <c:pt idx="340">
                  <c:v>2431.6406299999981</c:v>
                </c:pt>
                <c:pt idx="341">
                  <c:v>2431.6406299999981</c:v>
                </c:pt>
                <c:pt idx="342">
                  <c:v>2431.6406299999981</c:v>
                </c:pt>
                <c:pt idx="343">
                  <c:v>2431.6406299999981</c:v>
                </c:pt>
                <c:pt idx="344">
                  <c:v>2431.6406299999981</c:v>
                </c:pt>
                <c:pt idx="345">
                  <c:v>2434.08203</c:v>
                </c:pt>
                <c:pt idx="346">
                  <c:v>2431.6406299999981</c:v>
                </c:pt>
                <c:pt idx="347">
                  <c:v>2434.08203</c:v>
                </c:pt>
                <c:pt idx="348">
                  <c:v>2431.6406299999981</c:v>
                </c:pt>
                <c:pt idx="349">
                  <c:v>2431.6406299999981</c:v>
                </c:pt>
                <c:pt idx="350">
                  <c:v>2431.6406299999981</c:v>
                </c:pt>
                <c:pt idx="351">
                  <c:v>2431.6406299999981</c:v>
                </c:pt>
                <c:pt idx="352">
                  <c:v>2434.08203</c:v>
                </c:pt>
                <c:pt idx="353">
                  <c:v>2431.6406299999981</c:v>
                </c:pt>
                <c:pt idx="354">
                  <c:v>2431.6406299999981</c:v>
                </c:pt>
                <c:pt idx="355">
                  <c:v>2431.6406299999981</c:v>
                </c:pt>
                <c:pt idx="356">
                  <c:v>2431.6406299999981</c:v>
                </c:pt>
                <c:pt idx="357">
                  <c:v>2431.6406299999981</c:v>
                </c:pt>
                <c:pt idx="358">
                  <c:v>2431.6406299999981</c:v>
                </c:pt>
                <c:pt idx="359">
                  <c:v>2431.6406299999981</c:v>
                </c:pt>
                <c:pt idx="360">
                  <c:v>2431.6406299999981</c:v>
                </c:pt>
                <c:pt idx="361">
                  <c:v>2431.6406299999981</c:v>
                </c:pt>
                <c:pt idx="362">
                  <c:v>2431.6406299999981</c:v>
                </c:pt>
                <c:pt idx="363">
                  <c:v>2431.6406299999981</c:v>
                </c:pt>
                <c:pt idx="364">
                  <c:v>2431.6406299999981</c:v>
                </c:pt>
                <c:pt idx="365">
                  <c:v>2431.6406299999981</c:v>
                </c:pt>
                <c:pt idx="366">
                  <c:v>2431.6406299999981</c:v>
                </c:pt>
                <c:pt idx="367">
                  <c:v>2431.6406299999981</c:v>
                </c:pt>
                <c:pt idx="368">
                  <c:v>2431.6406299999981</c:v>
                </c:pt>
                <c:pt idx="369">
                  <c:v>2431.6406299999981</c:v>
                </c:pt>
                <c:pt idx="370">
                  <c:v>2431.6406299999981</c:v>
                </c:pt>
                <c:pt idx="371">
                  <c:v>2431.6406299999981</c:v>
                </c:pt>
                <c:pt idx="372">
                  <c:v>2431.6406299999981</c:v>
                </c:pt>
                <c:pt idx="373">
                  <c:v>2431.6406299999981</c:v>
                </c:pt>
                <c:pt idx="374">
                  <c:v>2431.6406299999981</c:v>
                </c:pt>
                <c:pt idx="375">
                  <c:v>2431.6406299999981</c:v>
                </c:pt>
                <c:pt idx="376">
                  <c:v>2431.6406299999981</c:v>
                </c:pt>
                <c:pt idx="377">
                  <c:v>2431.6406299999981</c:v>
                </c:pt>
                <c:pt idx="378">
                  <c:v>2431.6406299999981</c:v>
                </c:pt>
                <c:pt idx="379">
                  <c:v>2431.6406299999981</c:v>
                </c:pt>
                <c:pt idx="380">
                  <c:v>2431.6406299999981</c:v>
                </c:pt>
                <c:pt idx="381">
                  <c:v>2431.6406299999981</c:v>
                </c:pt>
                <c:pt idx="382">
                  <c:v>2431.6406299999981</c:v>
                </c:pt>
                <c:pt idx="383">
                  <c:v>2431.6406299999981</c:v>
                </c:pt>
                <c:pt idx="384">
                  <c:v>2431.6406299999981</c:v>
                </c:pt>
                <c:pt idx="385">
                  <c:v>2431.6406299999981</c:v>
                </c:pt>
                <c:pt idx="386">
                  <c:v>2431.6406299999981</c:v>
                </c:pt>
                <c:pt idx="387">
                  <c:v>2431.6406299999981</c:v>
                </c:pt>
                <c:pt idx="388">
                  <c:v>2431.6406299999981</c:v>
                </c:pt>
                <c:pt idx="389">
                  <c:v>2431.6406299999981</c:v>
                </c:pt>
                <c:pt idx="390">
                  <c:v>2431.6406299999981</c:v>
                </c:pt>
                <c:pt idx="391">
                  <c:v>2431.6406299999981</c:v>
                </c:pt>
                <c:pt idx="392">
                  <c:v>2431.6406299999981</c:v>
                </c:pt>
                <c:pt idx="393">
                  <c:v>2431.6406299999981</c:v>
                </c:pt>
                <c:pt idx="394">
                  <c:v>2434.08203</c:v>
                </c:pt>
                <c:pt idx="395">
                  <c:v>2431.6406299999981</c:v>
                </c:pt>
                <c:pt idx="396">
                  <c:v>2431.6406299999981</c:v>
                </c:pt>
                <c:pt idx="397">
                  <c:v>2431.6406299999981</c:v>
                </c:pt>
                <c:pt idx="398">
                  <c:v>2431.6406299999981</c:v>
                </c:pt>
                <c:pt idx="399">
                  <c:v>2431.6406299999981</c:v>
                </c:pt>
                <c:pt idx="400">
                  <c:v>2431.6406299999981</c:v>
                </c:pt>
                <c:pt idx="401">
                  <c:v>2431.6406299999981</c:v>
                </c:pt>
                <c:pt idx="402">
                  <c:v>2431.6406299999981</c:v>
                </c:pt>
                <c:pt idx="403">
                  <c:v>2431.6406299999981</c:v>
                </c:pt>
                <c:pt idx="404">
                  <c:v>2431.6406299999981</c:v>
                </c:pt>
                <c:pt idx="405">
                  <c:v>2431.6406299999981</c:v>
                </c:pt>
                <c:pt idx="406">
                  <c:v>2431.6406299999981</c:v>
                </c:pt>
                <c:pt idx="407">
                  <c:v>2431.6406299999981</c:v>
                </c:pt>
                <c:pt idx="408">
                  <c:v>2431.6406299999981</c:v>
                </c:pt>
                <c:pt idx="409">
                  <c:v>2434.08203</c:v>
                </c:pt>
                <c:pt idx="410">
                  <c:v>2431.6406299999981</c:v>
                </c:pt>
                <c:pt idx="411">
                  <c:v>2431.6406299999981</c:v>
                </c:pt>
                <c:pt idx="412">
                  <c:v>2431.6406299999981</c:v>
                </c:pt>
                <c:pt idx="413">
                  <c:v>2431.6406299999981</c:v>
                </c:pt>
                <c:pt idx="414">
                  <c:v>2431.6406299999981</c:v>
                </c:pt>
                <c:pt idx="415">
                  <c:v>2431.6406299999981</c:v>
                </c:pt>
                <c:pt idx="416">
                  <c:v>2434.08203</c:v>
                </c:pt>
                <c:pt idx="417">
                  <c:v>2431.6406299999981</c:v>
                </c:pt>
                <c:pt idx="418">
                  <c:v>2431.6406299999981</c:v>
                </c:pt>
                <c:pt idx="419">
                  <c:v>2431.6406299999981</c:v>
                </c:pt>
                <c:pt idx="420">
                  <c:v>2431.6406299999981</c:v>
                </c:pt>
                <c:pt idx="421">
                  <c:v>2431.6406299999981</c:v>
                </c:pt>
                <c:pt idx="422">
                  <c:v>2431.6406299999981</c:v>
                </c:pt>
                <c:pt idx="423">
                  <c:v>2431.6406299999981</c:v>
                </c:pt>
                <c:pt idx="424">
                  <c:v>2431.6406299999981</c:v>
                </c:pt>
                <c:pt idx="425">
                  <c:v>2431.6406299999981</c:v>
                </c:pt>
                <c:pt idx="426">
                  <c:v>2431.6406299999981</c:v>
                </c:pt>
                <c:pt idx="427">
                  <c:v>2431.6406299999981</c:v>
                </c:pt>
                <c:pt idx="428">
                  <c:v>2431.6406299999981</c:v>
                </c:pt>
                <c:pt idx="429">
                  <c:v>2431.6406299999981</c:v>
                </c:pt>
                <c:pt idx="430">
                  <c:v>2431.6406299999981</c:v>
                </c:pt>
                <c:pt idx="431">
                  <c:v>2431.6406299999981</c:v>
                </c:pt>
                <c:pt idx="432">
                  <c:v>2431.6406299999981</c:v>
                </c:pt>
                <c:pt idx="433">
                  <c:v>2431.6406299999981</c:v>
                </c:pt>
                <c:pt idx="434">
                  <c:v>2431.6406299999981</c:v>
                </c:pt>
                <c:pt idx="435">
                  <c:v>2431.6406299999981</c:v>
                </c:pt>
                <c:pt idx="436">
                  <c:v>2431.6406299999981</c:v>
                </c:pt>
                <c:pt idx="437">
                  <c:v>2431.6406299999981</c:v>
                </c:pt>
                <c:pt idx="438">
                  <c:v>2431.6406299999981</c:v>
                </c:pt>
                <c:pt idx="439">
                  <c:v>2431.6406299999981</c:v>
                </c:pt>
                <c:pt idx="440">
                  <c:v>2431.6406299999981</c:v>
                </c:pt>
                <c:pt idx="441">
                  <c:v>2431.6406299999981</c:v>
                </c:pt>
                <c:pt idx="442">
                  <c:v>2431.6406299999981</c:v>
                </c:pt>
                <c:pt idx="443">
                  <c:v>2431.6406299999981</c:v>
                </c:pt>
                <c:pt idx="444">
                  <c:v>2431.6406299999981</c:v>
                </c:pt>
                <c:pt idx="445">
                  <c:v>2431.6406299999981</c:v>
                </c:pt>
                <c:pt idx="446">
                  <c:v>2431.6406299999981</c:v>
                </c:pt>
                <c:pt idx="447">
                  <c:v>2431.6406299999981</c:v>
                </c:pt>
                <c:pt idx="448">
                  <c:v>2431.6406299999981</c:v>
                </c:pt>
                <c:pt idx="449">
                  <c:v>2431.6406299999981</c:v>
                </c:pt>
                <c:pt idx="450">
                  <c:v>2431.6406299999981</c:v>
                </c:pt>
                <c:pt idx="451">
                  <c:v>2431.6406299999981</c:v>
                </c:pt>
                <c:pt idx="452">
                  <c:v>2431.6406299999981</c:v>
                </c:pt>
                <c:pt idx="453">
                  <c:v>2431.6406299999981</c:v>
                </c:pt>
                <c:pt idx="454">
                  <c:v>2431.6406299999981</c:v>
                </c:pt>
                <c:pt idx="455">
                  <c:v>2431.6406299999981</c:v>
                </c:pt>
                <c:pt idx="456">
                  <c:v>2431.6406299999981</c:v>
                </c:pt>
                <c:pt idx="457">
                  <c:v>2431.6406299999981</c:v>
                </c:pt>
                <c:pt idx="458">
                  <c:v>2431.6406299999981</c:v>
                </c:pt>
                <c:pt idx="459">
                  <c:v>2431.6406299999981</c:v>
                </c:pt>
                <c:pt idx="460">
                  <c:v>2431.6406299999981</c:v>
                </c:pt>
                <c:pt idx="461">
                  <c:v>2431.6406299999981</c:v>
                </c:pt>
                <c:pt idx="462">
                  <c:v>2431.6406299999981</c:v>
                </c:pt>
                <c:pt idx="463">
                  <c:v>2431.6406299999981</c:v>
                </c:pt>
                <c:pt idx="464">
                  <c:v>2434.08203</c:v>
                </c:pt>
                <c:pt idx="465">
                  <c:v>2434.08203</c:v>
                </c:pt>
                <c:pt idx="466">
                  <c:v>2431.6406299999981</c:v>
                </c:pt>
                <c:pt idx="467">
                  <c:v>2431.6406299999981</c:v>
                </c:pt>
                <c:pt idx="468">
                  <c:v>2431.6406299999981</c:v>
                </c:pt>
                <c:pt idx="469">
                  <c:v>2431.6406299999981</c:v>
                </c:pt>
                <c:pt idx="470">
                  <c:v>2431.6406299999981</c:v>
                </c:pt>
                <c:pt idx="471">
                  <c:v>2431.6406299999981</c:v>
                </c:pt>
                <c:pt idx="472">
                  <c:v>2431.6406299999981</c:v>
                </c:pt>
                <c:pt idx="473">
                  <c:v>2431.6406299999981</c:v>
                </c:pt>
                <c:pt idx="474">
                  <c:v>2431.6406299999981</c:v>
                </c:pt>
                <c:pt idx="475">
                  <c:v>2431.6406299999981</c:v>
                </c:pt>
                <c:pt idx="476">
                  <c:v>2431.6406299999981</c:v>
                </c:pt>
                <c:pt idx="477">
                  <c:v>2434.08203</c:v>
                </c:pt>
                <c:pt idx="478">
                  <c:v>2431.6406299999981</c:v>
                </c:pt>
                <c:pt idx="479">
                  <c:v>2431.6406299999981</c:v>
                </c:pt>
                <c:pt idx="480">
                  <c:v>2431.6406299999981</c:v>
                </c:pt>
                <c:pt idx="481">
                  <c:v>2431.6406299999981</c:v>
                </c:pt>
                <c:pt idx="482">
                  <c:v>2431.6406299999981</c:v>
                </c:pt>
                <c:pt idx="483">
                  <c:v>2431.6406299999981</c:v>
                </c:pt>
                <c:pt idx="484">
                  <c:v>2431.6406299999981</c:v>
                </c:pt>
                <c:pt idx="485">
                  <c:v>2431.6406299999981</c:v>
                </c:pt>
                <c:pt idx="486">
                  <c:v>2431.6406299999981</c:v>
                </c:pt>
                <c:pt idx="487">
                  <c:v>2431.6406299999981</c:v>
                </c:pt>
                <c:pt idx="488">
                  <c:v>2431.6406299999981</c:v>
                </c:pt>
                <c:pt idx="489">
                  <c:v>2431.6406299999981</c:v>
                </c:pt>
                <c:pt idx="490">
                  <c:v>2431.6406299999981</c:v>
                </c:pt>
                <c:pt idx="491">
                  <c:v>2431.6406299999981</c:v>
                </c:pt>
                <c:pt idx="492">
                  <c:v>2431.6406299999981</c:v>
                </c:pt>
                <c:pt idx="493">
                  <c:v>2431.6406299999981</c:v>
                </c:pt>
                <c:pt idx="494">
                  <c:v>2431.6406299999981</c:v>
                </c:pt>
                <c:pt idx="495">
                  <c:v>2431.6406299999981</c:v>
                </c:pt>
                <c:pt idx="496">
                  <c:v>2431.6406299999981</c:v>
                </c:pt>
                <c:pt idx="497">
                  <c:v>2431.6406299999981</c:v>
                </c:pt>
                <c:pt idx="498">
                  <c:v>2431.6406299999981</c:v>
                </c:pt>
                <c:pt idx="499">
                  <c:v>2434.08203</c:v>
                </c:pt>
                <c:pt idx="500">
                  <c:v>2431.6406299999981</c:v>
                </c:pt>
                <c:pt idx="501">
                  <c:v>2431.6406299999981</c:v>
                </c:pt>
                <c:pt idx="502">
                  <c:v>2431.6406299999981</c:v>
                </c:pt>
                <c:pt idx="503">
                  <c:v>2431.6406299999981</c:v>
                </c:pt>
                <c:pt idx="504">
                  <c:v>2431.6406299999981</c:v>
                </c:pt>
                <c:pt idx="505">
                  <c:v>2431.6406299999981</c:v>
                </c:pt>
                <c:pt idx="506">
                  <c:v>2431.6406299999981</c:v>
                </c:pt>
                <c:pt idx="507">
                  <c:v>2431.6406299999981</c:v>
                </c:pt>
                <c:pt idx="508">
                  <c:v>2434.08203</c:v>
                </c:pt>
                <c:pt idx="509">
                  <c:v>2431.6406299999981</c:v>
                </c:pt>
                <c:pt idx="510">
                  <c:v>2431.6406299999981</c:v>
                </c:pt>
                <c:pt idx="511">
                  <c:v>2431.6406299999981</c:v>
                </c:pt>
                <c:pt idx="512">
                  <c:v>2431.6406299999981</c:v>
                </c:pt>
                <c:pt idx="513">
                  <c:v>2431.6406299999981</c:v>
                </c:pt>
                <c:pt idx="514">
                  <c:v>2434.08203</c:v>
                </c:pt>
                <c:pt idx="515">
                  <c:v>2434.08203</c:v>
                </c:pt>
                <c:pt idx="516">
                  <c:v>2431.6406299999981</c:v>
                </c:pt>
                <c:pt idx="517">
                  <c:v>2434.08203</c:v>
                </c:pt>
                <c:pt idx="518">
                  <c:v>2431.6406299999981</c:v>
                </c:pt>
                <c:pt idx="519">
                  <c:v>2431.6406299999981</c:v>
                </c:pt>
                <c:pt idx="520">
                  <c:v>2434.08203</c:v>
                </c:pt>
                <c:pt idx="521">
                  <c:v>2431.6406299999981</c:v>
                </c:pt>
                <c:pt idx="522">
                  <c:v>2431.6406299999981</c:v>
                </c:pt>
                <c:pt idx="523">
                  <c:v>2431.6406299999981</c:v>
                </c:pt>
                <c:pt idx="524">
                  <c:v>2431.6406299999981</c:v>
                </c:pt>
                <c:pt idx="525">
                  <c:v>2434.08203</c:v>
                </c:pt>
                <c:pt idx="526">
                  <c:v>2431.6406299999981</c:v>
                </c:pt>
                <c:pt idx="527">
                  <c:v>2431.6406299999981</c:v>
                </c:pt>
                <c:pt idx="528">
                  <c:v>2431.6406299999981</c:v>
                </c:pt>
                <c:pt idx="529">
                  <c:v>2431.6406299999981</c:v>
                </c:pt>
                <c:pt idx="530">
                  <c:v>2431.6406299999981</c:v>
                </c:pt>
                <c:pt idx="531">
                  <c:v>2431.6406299999981</c:v>
                </c:pt>
                <c:pt idx="532">
                  <c:v>2431.6406299999981</c:v>
                </c:pt>
                <c:pt idx="533">
                  <c:v>2431.6406299999981</c:v>
                </c:pt>
                <c:pt idx="534">
                  <c:v>2431.6406299999981</c:v>
                </c:pt>
                <c:pt idx="535">
                  <c:v>2431.6406299999981</c:v>
                </c:pt>
                <c:pt idx="536">
                  <c:v>2431.6406299999981</c:v>
                </c:pt>
                <c:pt idx="537">
                  <c:v>2431.6406299999981</c:v>
                </c:pt>
                <c:pt idx="538">
                  <c:v>2431.6406299999981</c:v>
                </c:pt>
                <c:pt idx="539">
                  <c:v>2431.6406299999981</c:v>
                </c:pt>
                <c:pt idx="540">
                  <c:v>2431.6406299999981</c:v>
                </c:pt>
                <c:pt idx="541">
                  <c:v>2431.6406299999981</c:v>
                </c:pt>
                <c:pt idx="542">
                  <c:v>2431.6406299999981</c:v>
                </c:pt>
                <c:pt idx="543">
                  <c:v>2431.6406299999981</c:v>
                </c:pt>
                <c:pt idx="544">
                  <c:v>2431.6406299999981</c:v>
                </c:pt>
                <c:pt idx="545">
                  <c:v>2431.6406299999981</c:v>
                </c:pt>
                <c:pt idx="546">
                  <c:v>2431.6406299999981</c:v>
                </c:pt>
                <c:pt idx="547">
                  <c:v>2431.6406299999981</c:v>
                </c:pt>
                <c:pt idx="548">
                  <c:v>2431.6406299999981</c:v>
                </c:pt>
                <c:pt idx="549">
                  <c:v>2431.6406299999981</c:v>
                </c:pt>
                <c:pt idx="550">
                  <c:v>2431.6406299999981</c:v>
                </c:pt>
                <c:pt idx="551">
                  <c:v>2431.6406299999981</c:v>
                </c:pt>
                <c:pt idx="552">
                  <c:v>2434.08203</c:v>
                </c:pt>
                <c:pt idx="553">
                  <c:v>2431.6406299999981</c:v>
                </c:pt>
                <c:pt idx="554">
                  <c:v>2431.6406299999981</c:v>
                </c:pt>
                <c:pt idx="555">
                  <c:v>2434.08203</c:v>
                </c:pt>
                <c:pt idx="556">
                  <c:v>2431.6406299999981</c:v>
                </c:pt>
                <c:pt idx="557">
                  <c:v>2431.6406299999981</c:v>
                </c:pt>
                <c:pt idx="558">
                  <c:v>2431.6406299999981</c:v>
                </c:pt>
                <c:pt idx="559">
                  <c:v>2431.6406299999981</c:v>
                </c:pt>
                <c:pt idx="560">
                  <c:v>2431.6406299999981</c:v>
                </c:pt>
                <c:pt idx="561">
                  <c:v>2431.6406299999981</c:v>
                </c:pt>
                <c:pt idx="562">
                  <c:v>2431.6406299999981</c:v>
                </c:pt>
                <c:pt idx="563">
                  <c:v>2434.08203</c:v>
                </c:pt>
                <c:pt idx="564">
                  <c:v>2431.6406299999981</c:v>
                </c:pt>
                <c:pt idx="565">
                  <c:v>2431.6406299999981</c:v>
                </c:pt>
                <c:pt idx="566">
                  <c:v>2431.6406299999981</c:v>
                </c:pt>
                <c:pt idx="567">
                  <c:v>2431.6406299999981</c:v>
                </c:pt>
                <c:pt idx="568">
                  <c:v>2431.6406299999981</c:v>
                </c:pt>
                <c:pt idx="569">
                  <c:v>2431.6406299999981</c:v>
                </c:pt>
                <c:pt idx="570">
                  <c:v>2431.6406299999981</c:v>
                </c:pt>
                <c:pt idx="571">
                  <c:v>2434.08203</c:v>
                </c:pt>
                <c:pt idx="572">
                  <c:v>2431.6406299999981</c:v>
                </c:pt>
                <c:pt idx="573">
                  <c:v>2431.6406299999981</c:v>
                </c:pt>
                <c:pt idx="574">
                  <c:v>2431.6406299999981</c:v>
                </c:pt>
                <c:pt idx="575">
                  <c:v>2431.6406299999981</c:v>
                </c:pt>
                <c:pt idx="576">
                  <c:v>2431.6406299999981</c:v>
                </c:pt>
                <c:pt idx="577">
                  <c:v>2431.6406299999981</c:v>
                </c:pt>
                <c:pt idx="578">
                  <c:v>2431.6406299999981</c:v>
                </c:pt>
                <c:pt idx="579">
                  <c:v>2434.08203</c:v>
                </c:pt>
                <c:pt idx="580">
                  <c:v>2431.6406299999981</c:v>
                </c:pt>
                <c:pt idx="581">
                  <c:v>2431.6406299999981</c:v>
                </c:pt>
                <c:pt idx="582">
                  <c:v>2431.6406299999981</c:v>
                </c:pt>
                <c:pt idx="583">
                  <c:v>2431.6406299999981</c:v>
                </c:pt>
                <c:pt idx="584">
                  <c:v>2431.6406299999981</c:v>
                </c:pt>
                <c:pt idx="585">
                  <c:v>2431.6406299999981</c:v>
                </c:pt>
                <c:pt idx="586">
                  <c:v>2431.6406299999981</c:v>
                </c:pt>
                <c:pt idx="587">
                  <c:v>2431.6406299999981</c:v>
                </c:pt>
                <c:pt idx="588">
                  <c:v>2431.6406299999981</c:v>
                </c:pt>
                <c:pt idx="589">
                  <c:v>2431.6406299999981</c:v>
                </c:pt>
                <c:pt idx="590">
                  <c:v>2431.6406299999981</c:v>
                </c:pt>
                <c:pt idx="591">
                  <c:v>2431.6406299999981</c:v>
                </c:pt>
                <c:pt idx="592">
                  <c:v>2431.6406299999981</c:v>
                </c:pt>
                <c:pt idx="593">
                  <c:v>2431.6406299999981</c:v>
                </c:pt>
                <c:pt idx="594">
                  <c:v>2431.6406299999981</c:v>
                </c:pt>
                <c:pt idx="595">
                  <c:v>2431.6406299999981</c:v>
                </c:pt>
                <c:pt idx="596">
                  <c:v>2431.6406299999981</c:v>
                </c:pt>
                <c:pt idx="597">
                  <c:v>2431.6406299999981</c:v>
                </c:pt>
                <c:pt idx="598">
                  <c:v>2431.6406299999981</c:v>
                </c:pt>
                <c:pt idx="599">
                  <c:v>2431.6406299999981</c:v>
                </c:pt>
                <c:pt idx="600">
                  <c:v>2431.6406299999981</c:v>
                </c:pt>
                <c:pt idx="601">
                  <c:v>2431.6406299999981</c:v>
                </c:pt>
                <c:pt idx="602">
                  <c:v>2431.6406299999981</c:v>
                </c:pt>
                <c:pt idx="603">
                  <c:v>2431.6406299999981</c:v>
                </c:pt>
                <c:pt idx="604">
                  <c:v>2431.6406299999981</c:v>
                </c:pt>
                <c:pt idx="605">
                  <c:v>2431.6406299999981</c:v>
                </c:pt>
                <c:pt idx="606">
                  <c:v>2431.6406299999981</c:v>
                </c:pt>
                <c:pt idx="607">
                  <c:v>2431.6406299999981</c:v>
                </c:pt>
                <c:pt idx="608">
                  <c:v>2431.6406299999981</c:v>
                </c:pt>
                <c:pt idx="609">
                  <c:v>2431.6406299999981</c:v>
                </c:pt>
                <c:pt idx="610">
                  <c:v>2431.6406299999981</c:v>
                </c:pt>
                <c:pt idx="611">
                  <c:v>2431.6406299999981</c:v>
                </c:pt>
                <c:pt idx="612">
                  <c:v>2434.08203</c:v>
                </c:pt>
                <c:pt idx="613">
                  <c:v>2431.6406299999981</c:v>
                </c:pt>
                <c:pt idx="614">
                  <c:v>2431.6406299999981</c:v>
                </c:pt>
                <c:pt idx="615">
                  <c:v>2431.6406299999981</c:v>
                </c:pt>
                <c:pt idx="616">
                  <c:v>2431.6406299999981</c:v>
                </c:pt>
                <c:pt idx="617">
                  <c:v>2431.6406299999981</c:v>
                </c:pt>
                <c:pt idx="618">
                  <c:v>2431.6406299999981</c:v>
                </c:pt>
                <c:pt idx="619">
                  <c:v>2431.6406299999981</c:v>
                </c:pt>
                <c:pt idx="620">
                  <c:v>2431.6406299999981</c:v>
                </c:pt>
                <c:pt idx="621">
                  <c:v>2431.6406299999981</c:v>
                </c:pt>
                <c:pt idx="622">
                  <c:v>2431.6406299999981</c:v>
                </c:pt>
                <c:pt idx="623">
                  <c:v>2431.6406299999981</c:v>
                </c:pt>
                <c:pt idx="624">
                  <c:v>2431.6406299999981</c:v>
                </c:pt>
                <c:pt idx="625">
                  <c:v>2431.6406299999981</c:v>
                </c:pt>
                <c:pt idx="626">
                  <c:v>2434.08203</c:v>
                </c:pt>
                <c:pt idx="627">
                  <c:v>2431.6406299999981</c:v>
                </c:pt>
                <c:pt idx="628">
                  <c:v>2431.6406299999981</c:v>
                </c:pt>
                <c:pt idx="629">
                  <c:v>2431.6406299999981</c:v>
                </c:pt>
                <c:pt idx="630">
                  <c:v>2431.6406299999981</c:v>
                </c:pt>
                <c:pt idx="631">
                  <c:v>2431.6406299999981</c:v>
                </c:pt>
                <c:pt idx="632">
                  <c:v>2431.6406299999981</c:v>
                </c:pt>
                <c:pt idx="633">
                  <c:v>2431.6406299999981</c:v>
                </c:pt>
                <c:pt idx="634">
                  <c:v>2431.6406299999981</c:v>
                </c:pt>
                <c:pt idx="635">
                  <c:v>2431.6406299999981</c:v>
                </c:pt>
                <c:pt idx="636">
                  <c:v>2431.6406299999981</c:v>
                </c:pt>
                <c:pt idx="637">
                  <c:v>2434.08203</c:v>
                </c:pt>
                <c:pt idx="638">
                  <c:v>2431.6406299999981</c:v>
                </c:pt>
                <c:pt idx="639">
                  <c:v>2431.6406299999981</c:v>
                </c:pt>
                <c:pt idx="640">
                  <c:v>2434.08203</c:v>
                </c:pt>
                <c:pt idx="641">
                  <c:v>2431.6406299999981</c:v>
                </c:pt>
                <c:pt idx="642">
                  <c:v>2431.6406299999981</c:v>
                </c:pt>
                <c:pt idx="643">
                  <c:v>2431.6406299999981</c:v>
                </c:pt>
                <c:pt idx="644">
                  <c:v>2431.6406299999981</c:v>
                </c:pt>
                <c:pt idx="645">
                  <c:v>2431.6406299999981</c:v>
                </c:pt>
                <c:pt idx="646">
                  <c:v>2431.6406299999981</c:v>
                </c:pt>
                <c:pt idx="647">
                  <c:v>2431.6406299999981</c:v>
                </c:pt>
                <c:pt idx="648">
                  <c:v>2431.6406299999981</c:v>
                </c:pt>
                <c:pt idx="649">
                  <c:v>2431.6406299999981</c:v>
                </c:pt>
                <c:pt idx="650">
                  <c:v>2431.6406299999981</c:v>
                </c:pt>
                <c:pt idx="651">
                  <c:v>2431.6406299999981</c:v>
                </c:pt>
                <c:pt idx="652">
                  <c:v>2431.6406299999981</c:v>
                </c:pt>
                <c:pt idx="653">
                  <c:v>2431.6406299999981</c:v>
                </c:pt>
                <c:pt idx="654">
                  <c:v>2431.6406299999981</c:v>
                </c:pt>
                <c:pt idx="655">
                  <c:v>2431.6406299999981</c:v>
                </c:pt>
                <c:pt idx="656">
                  <c:v>2431.6406299999981</c:v>
                </c:pt>
                <c:pt idx="657">
                  <c:v>2434.08203</c:v>
                </c:pt>
                <c:pt idx="658">
                  <c:v>2431.6406299999981</c:v>
                </c:pt>
                <c:pt idx="659">
                  <c:v>2431.6406299999981</c:v>
                </c:pt>
                <c:pt idx="660">
                  <c:v>2431.6406299999981</c:v>
                </c:pt>
                <c:pt idx="661">
                  <c:v>2431.6406299999981</c:v>
                </c:pt>
                <c:pt idx="662">
                  <c:v>2431.6406299999981</c:v>
                </c:pt>
                <c:pt idx="663">
                  <c:v>2431.6406299999981</c:v>
                </c:pt>
                <c:pt idx="664">
                  <c:v>2431.6406299999981</c:v>
                </c:pt>
                <c:pt idx="665">
                  <c:v>2431.6406299999981</c:v>
                </c:pt>
                <c:pt idx="666">
                  <c:v>2434.08203</c:v>
                </c:pt>
                <c:pt idx="667">
                  <c:v>2431.6406299999981</c:v>
                </c:pt>
                <c:pt idx="668">
                  <c:v>2431.6406299999981</c:v>
                </c:pt>
                <c:pt idx="669">
                  <c:v>2431.6406299999981</c:v>
                </c:pt>
                <c:pt idx="670">
                  <c:v>2431.6406299999981</c:v>
                </c:pt>
                <c:pt idx="671">
                  <c:v>2431.6406299999981</c:v>
                </c:pt>
                <c:pt idx="672">
                  <c:v>2431.6406299999981</c:v>
                </c:pt>
                <c:pt idx="673">
                  <c:v>2431.6406299999981</c:v>
                </c:pt>
                <c:pt idx="674">
                  <c:v>2431.6406299999981</c:v>
                </c:pt>
                <c:pt idx="675">
                  <c:v>2431.6406299999981</c:v>
                </c:pt>
                <c:pt idx="676">
                  <c:v>2431.6406299999981</c:v>
                </c:pt>
                <c:pt idx="677">
                  <c:v>2431.6406299999981</c:v>
                </c:pt>
                <c:pt idx="678">
                  <c:v>2431.6406299999981</c:v>
                </c:pt>
                <c:pt idx="679">
                  <c:v>2431.6406299999981</c:v>
                </c:pt>
                <c:pt idx="680">
                  <c:v>2431.6406299999981</c:v>
                </c:pt>
                <c:pt idx="681">
                  <c:v>2431.6406299999981</c:v>
                </c:pt>
                <c:pt idx="682">
                  <c:v>2431.6406299999981</c:v>
                </c:pt>
                <c:pt idx="683">
                  <c:v>2431.6406299999981</c:v>
                </c:pt>
                <c:pt idx="684">
                  <c:v>2431.6406299999981</c:v>
                </c:pt>
                <c:pt idx="685">
                  <c:v>2431.6406299999981</c:v>
                </c:pt>
                <c:pt idx="686">
                  <c:v>2431.6406299999981</c:v>
                </c:pt>
                <c:pt idx="687">
                  <c:v>2431.6406299999981</c:v>
                </c:pt>
                <c:pt idx="688">
                  <c:v>2431.6406299999981</c:v>
                </c:pt>
                <c:pt idx="689">
                  <c:v>2431.6406299999981</c:v>
                </c:pt>
                <c:pt idx="690">
                  <c:v>2431.6406299999981</c:v>
                </c:pt>
                <c:pt idx="691">
                  <c:v>2431.6406299999981</c:v>
                </c:pt>
                <c:pt idx="692">
                  <c:v>2431.6406299999981</c:v>
                </c:pt>
                <c:pt idx="693">
                  <c:v>2434.08203</c:v>
                </c:pt>
                <c:pt idx="694">
                  <c:v>2434.08203</c:v>
                </c:pt>
                <c:pt idx="695">
                  <c:v>2431.6406299999981</c:v>
                </c:pt>
                <c:pt idx="696">
                  <c:v>2431.6406299999981</c:v>
                </c:pt>
                <c:pt idx="697">
                  <c:v>2431.6406299999981</c:v>
                </c:pt>
                <c:pt idx="698">
                  <c:v>2431.6406299999981</c:v>
                </c:pt>
                <c:pt idx="699">
                  <c:v>2431.6406299999981</c:v>
                </c:pt>
                <c:pt idx="700">
                  <c:v>2431.6406299999981</c:v>
                </c:pt>
                <c:pt idx="701">
                  <c:v>2431.6406299999981</c:v>
                </c:pt>
                <c:pt idx="702">
                  <c:v>2431.6406299999981</c:v>
                </c:pt>
                <c:pt idx="703">
                  <c:v>2431.6406299999981</c:v>
                </c:pt>
                <c:pt idx="704">
                  <c:v>2431.6406299999981</c:v>
                </c:pt>
                <c:pt idx="705">
                  <c:v>2431.6406299999981</c:v>
                </c:pt>
                <c:pt idx="706">
                  <c:v>2431.6406299999981</c:v>
                </c:pt>
                <c:pt idx="707">
                  <c:v>2431.6406299999981</c:v>
                </c:pt>
                <c:pt idx="708">
                  <c:v>2431.6406299999981</c:v>
                </c:pt>
                <c:pt idx="709">
                  <c:v>2431.6406299999981</c:v>
                </c:pt>
                <c:pt idx="710">
                  <c:v>2431.6406299999981</c:v>
                </c:pt>
                <c:pt idx="711">
                  <c:v>2431.6406299999981</c:v>
                </c:pt>
                <c:pt idx="712">
                  <c:v>2431.6406299999981</c:v>
                </c:pt>
                <c:pt idx="713">
                  <c:v>2431.6406299999981</c:v>
                </c:pt>
                <c:pt idx="714">
                  <c:v>2431.6406299999981</c:v>
                </c:pt>
                <c:pt idx="715">
                  <c:v>2431.6406299999981</c:v>
                </c:pt>
                <c:pt idx="716">
                  <c:v>2431.6406299999981</c:v>
                </c:pt>
                <c:pt idx="717">
                  <c:v>2431.6406299999981</c:v>
                </c:pt>
                <c:pt idx="718">
                  <c:v>2431.6406299999981</c:v>
                </c:pt>
                <c:pt idx="719">
                  <c:v>2431.6406299999981</c:v>
                </c:pt>
                <c:pt idx="720">
                  <c:v>2431.6406299999981</c:v>
                </c:pt>
                <c:pt idx="721">
                  <c:v>2431.6406299999981</c:v>
                </c:pt>
                <c:pt idx="722">
                  <c:v>2431.6406299999981</c:v>
                </c:pt>
                <c:pt idx="723">
                  <c:v>2431.6406299999981</c:v>
                </c:pt>
                <c:pt idx="724">
                  <c:v>2431.6406299999981</c:v>
                </c:pt>
                <c:pt idx="725">
                  <c:v>2431.6406299999981</c:v>
                </c:pt>
                <c:pt idx="726">
                  <c:v>2431.6406299999981</c:v>
                </c:pt>
                <c:pt idx="727">
                  <c:v>2431.6406299999981</c:v>
                </c:pt>
                <c:pt idx="728">
                  <c:v>2431.6406299999981</c:v>
                </c:pt>
                <c:pt idx="729">
                  <c:v>2431.6406299999981</c:v>
                </c:pt>
                <c:pt idx="730">
                  <c:v>2431.6406299999981</c:v>
                </c:pt>
                <c:pt idx="731">
                  <c:v>2431.6406299999981</c:v>
                </c:pt>
                <c:pt idx="732">
                  <c:v>2431.6406299999981</c:v>
                </c:pt>
                <c:pt idx="733">
                  <c:v>2431.6406299999981</c:v>
                </c:pt>
                <c:pt idx="734">
                  <c:v>2431.6406299999981</c:v>
                </c:pt>
                <c:pt idx="735">
                  <c:v>2431.6406299999981</c:v>
                </c:pt>
                <c:pt idx="736">
                  <c:v>2431.6406299999981</c:v>
                </c:pt>
                <c:pt idx="737">
                  <c:v>2431.6406299999981</c:v>
                </c:pt>
                <c:pt idx="738">
                  <c:v>2431.6406299999981</c:v>
                </c:pt>
                <c:pt idx="739">
                  <c:v>2431.6406299999981</c:v>
                </c:pt>
                <c:pt idx="740">
                  <c:v>2431.6406299999981</c:v>
                </c:pt>
                <c:pt idx="741">
                  <c:v>2431.6406299999981</c:v>
                </c:pt>
                <c:pt idx="742">
                  <c:v>2431.6406299999981</c:v>
                </c:pt>
                <c:pt idx="743">
                  <c:v>2431.6406299999981</c:v>
                </c:pt>
                <c:pt idx="744">
                  <c:v>2431.6406299999981</c:v>
                </c:pt>
                <c:pt idx="745">
                  <c:v>2434.08203</c:v>
                </c:pt>
                <c:pt idx="746">
                  <c:v>2434.08203</c:v>
                </c:pt>
                <c:pt idx="747">
                  <c:v>2431.6406299999981</c:v>
                </c:pt>
                <c:pt idx="748">
                  <c:v>2431.6406299999981</c:v>
                </c:pt>
                <c:pt idx="749">
                  <c:v>2431.6406299999981</c:v>
                </c:pt>
                <c:pt idx="750">
                  <c:v>2431.6406299999981</c:v>
                </c:pt>
                <c:pt idx="751">
                  <c:v>2431.6406299999981</c:v>
                </c:pt>
                <c:pt idx="752">
                  <c:v>2434.08203</c:v>
                </c:pt>
                <c:pt idx="753">
                  <c:v>2431.6406299999981</c:v>
                </c:pt>
                <c:pt idx="754">
                  <c:v>2431.6406299999981</c:v>
                </c:pt>
                <c:pt idx="755">
                  <c:v>2431.6406299999981</c:v>
                </c:pt>
                <c:pt idx="756">
                  <c:v>2434.08203</c:v>
                </c:pt>
                <c:pt idx="757">
                  <c:v>2431.6406299999981</c:v>
                </c:pt>
                <c:pt idx="758">
                  <c:v>2431.6406299999981</c:v>
                </c:pt>
                <c:pt idx="759">
                  <c:v>2431.6406299999981</c:v>
                </c:pt>
                <c:pt idx="760">
                  <c:v>2431.6406299999981</c:v>
                </c:pt>
                <c:pt idx="761">
                  <c:v>2434.08203</c:v>
                </c:pt>
                <c:pt idx="762">
                  <c:v>2431.6406299999981</c:v>
                </c:pt>
                <c:pt idx="763">
                  <c:v>2431.6406299999981</c:v>
                </c:pt>
                <c:pt idx="764">
                  <c:v>2431.6406299999981</c:v>
                </c:pt>
                <c:pt idx="765">
                  <c:v>2431.6406299999981</c:v>
                </c:pt>
                <c:pt idx="766">
                  <c:v>2431.6406299999981</c:v>
                </c:pt>
                <c:pt idx="767">
                  <c:v>2431.6406299999981</c:v>
                </c:pt>
                <c:pt idx="768">
                  <c:v>2431.6406299999981</c:v>
                </c:pt>
                <c:pt idx="769">
                  <c:v>2431.6406299999981</c:v>
                </c:pt>
                <c:pt idx="770">
                  <c:v>2431.6406299999981</c:v>
                </c:pt>
                <c:pt idx="771">
                  <c:v>2431.6406299999981</c:v>
                </c:pt>
                <c:pt idx="772">
                  <c:v>2431.6406299999981</c:v>
                </c:pt>
                <c:pt idx="773">
                  <c:v>2431.6406299999981</c:v>
                </c:pt>
                <c:pt idx="774">
                  <c:v>2431.6406299999981</c:v>
                </c:pt>
                <c:pt idx="775">
                  <c:v>2431.6406299999981</c:v>
                </c:pt>
                <c:pt idx="776">
                  <c:v>2431.6406299999981</c:v>
                </c:pt>
                <c:pt idx="777">
                  <c:v>2431.6406299999981</c:v>
                </c:pt>
                <c:pt idx="778">
                  <c:v>2431.6406299999981</c:v>
                </c:pt>
                <c:pt idx="779">
                  <c:v>2431.6406299999981</c:v>
                </c:pt>
                <c:pt idx="780">
                  <c:v>2431.6406299999981</c:v>
                </c:pt>
                <c:pt idx="781">
                  <c:v>2431.6406299999981</c:v>
                </c:pt>
                <c:pt idx="782">
                  <c:v>2431.6406299999981</c:v>
                </c:pt>
                <c:pt idx="783">
                  <c:v>2431.6406299999981</c:v>
                </c:pt>
                <c:pt idx="784">
                  <c:v>2431.6406299999981</c:v>
                </c:pt>
                <c:pt idx="785">
                  <c:v>2431.6406299999981</c:v>
                </c:pt>
                <c:pt idx="786">
                  <c:v>2431.6406299999981</c:v>
                </c:pt>
                <c:pt idx="787">
                  <c:v>2431.6406299999981</c:v>
                </c:pt>
                <c:pt idx="788">
                  <c:v>2431.6406299999981</c:v>
                </c:pt>
                <c:pt idx="789">
                  <c:v>2431.6406299999981</c:v>
                </c:pt>
                <c:pt idx="790">
                  <c:v>2431.6406299999981</c:v>
                </c:pt>
                <c:pt idx="791">
                  <c:v>2431.6406299999981</c:v>
                </c:pt>
                <c:pt idx="792">
                  <c:v>2431.6406299999981</c:v>
                </c:pt>
                <c:pt idx="793">
                  <c:v>2431.6406299999981</c:v>
                </c:pt>
                <c:pt idx="794">
                  <c:v>2431.6406299999981</c:v>
                </c:pt>
                <c:pt idx="795">
                  <c:v>2431.6406299999981</c:v>
                </c:pt>
                <c:pt idx="796">
                  <c:v>2431.6406299999981</c:v>
                </c:pt>
                <c:pt idx="797">
                  <c:v>2431.6406299999981</c:v>
                </c:pt>
                <c:pt idx="798">
                  <c:v>2431.6406299999981</c:v>
                </c:pt>
                <c:pt idx="799">
                  <c:v>2431.6406299999981</c:v>
                </c:pt>
                <c:pt idx="800">
                  <c:v>2431.6406299999981</c:v>
                </c:pt>
                <c:pt idx="801">
                  <c:v>2431.6406299999981</c:v>
                </c:pt>
                <c:pt idx="802">
                  <c:v>2431.6406299999981</c:v>
                </c:pt>
                <c:pt idx="803">
                  <c:v>2431.6406299999981</c:v>
                </c:pt>
                <c:pt idx="804">
                  <c:v>2431.6406299999981</c:v>
                </c:pt>
                <c:pt idx="805">
                  <c:v>2431.6406299999981</c:v>
                </c:pt>
                <c:pt idx="806">
                  <c:v>2431.6406299999981</c:v>
                </c:pt>
                <c:pt idx="807">
                  <c:v>2431.6406299999981</c:v>
                </c:pt>
                <c:pt idx="808">
                  <c:v>2431.6406299999981</c:v>
                </c:pt>
                <c:pt idx="809">
                  <c:v>2434.08203</c:v>
                </c:pt>
                <c:pt idx="810">
                  <c:v>2431.6406299999981</c:v>
                </c:pt>
                <c:pt idx="811">
                  <c:v>2431.6406299999981</c:v>
                </c:pt>
                <c:pt idx="812">
                  <c:v>2431.6406299999981</c:v>
                </c:pt>
                <c:pt idx="813">
                  <c:v>2431.6406299999981</c:v>
                </c:pt>
                <c:pt idx="814">
                  <c:v>2431.6406299999981</c:v>
                </c:pt>
                <c:pt idx="815">
                  <c:v>2431.6406299999981</c:v>
                </c:pt>
                <c:pt idx="816">
                  <c:v>2431.6406299999981</c:v>
                </c:pt>
                <c:pt idx="817">
                  <c:v>2431.6406299999981</c:v>
                </c:pt>
                <c:pt idx="818">
                  <c:v>2431.6406299999981</c:v>
                </c:pt>
                <c:pt idx="819">
                  <c:v>2431.6406299999981</c:v>
                </c:pt>
                <c:pt idx="820">
                  <c:v>2431.6406299999981</c:v>
                </c:pt>
                <c:pt idx="821">
                  <c:v>2431.6406299999981</c:v>
                </c:pt>
                <c:pt idx="822">
                  <c:v>2431.6406299999981</c:v>
                </c:pt>
                <c:pt idx="823">
                  <c:v>2431.6406299999981</c:v>
                </c:pt>
                <c:pt idx="824">
                  <c:v>2431.6406299999981</c:v>
                </c:pt>
                <c:pt idx="825">
                  <c:v>2431.6406299999981</c:v>
                </c:pt>
                <c:pt idx="826">
                  <c:v>2431.6406299999981</c:v>
                </c:pt>
                <c:pt idx="827">
                  <c:v>2434.08203</c:v>
                </c:pt>
                <c:pt idx="828">
                  <c:v>2431.6406299999981</c:v>
                </c:pt>
                <c:pt idx="829">
                  <c:v>2431.6406299999981</c:v>
                </c:pt>
                <c:pt idx="830">
                  <c:v>2431.6406299999981</c:v>
                </c:pt>
                <c:pt idx="831">
                  <c:v>2431.6406299999981</c:v>
                </c:pt>
                <c:pt idx="832">
                  <c:v>2431.6406299999981</c:v>
                </c:pt>
                <c:pt idx="833">
                  <c:v>2431.6406299999981</c:v>
                </c:pt>
                <c:pt idx="834">
                  <c:v>2431.6406299999981</c:v>
                </c:pt>
                <c:pt idx="835">
                  <c:v>2431.6406299999981</c:v>
                </c:pt>
                <c:pt idx="836">
                  <c:v>2431.6406299999981</c:v>
                </c:pt>
                <c:pt idx="837">
                  <c:v>2431.6406299999981</c:v>
                </c:pt>
                <c:pt idx="838">
                  <c:v>2431.6406299999981</c:v>
                </c:pt>
                <c:pt idx="839">
                  <c:v>2431.6406299999981</c:v>
                </c:pt>
                <c:pt idx="840">
                  <c:v>2431.6406299999981</c:v>
                </c:pt>
                <c:pt idx="841">
                  <c:v>2431.6406299999981</c:v>
                </c:pt>
                <c:pt idx="842">
                  <c:v>2431.6406299999981</c:v>
                </c:pt>
                <c:pt idx="843">
                  <c:v>2431.6406299999981</c:v>
                </c:pt>
                <c:pt idx="844">
                  <c:v>2431.6406299999981</c:v>
                </c:pt>
                <c:pt idx="845">
                  <c:v>2431.6406299999981</c:v>
                </c:pt>
                <c:pt idx="846">
                  <c:v>2431.6406299999981</c:v>
                </c:pt>
                <c:pt idx="847">
                  <c:v>2431.6406299999981</c:v>
                </c:pt>
                <c:pt idx="848">
                  <c:v>2431.6406299999981</c:v>
                </c:pt>
                <c:pt idx="849">
                  <c:v>2431.6406299999981</c:v>
                </c:pt>
                <c:pt idx="850">
                  <c:v>2431.6406299999981</c:v>
                </c:pt>
                <c:pt idx="851">
                  <c:v>2431.6406299999981</c:v>
                </c:pt>
                <c:pt idx="852">
                  <c:v>2431.6406299999981</c:v>
                </c:pt>
                <c:pt idx="853">
                  <c:v>2431.6406299999981</c:v>
                </c:pt>
                <c:pt idx="854">
                  <c:v>2431.6406299999981</c:v>
                </c:pt>
                <c:pt idx="855">
                  <c:v>2431.6406299999981</c:v>
                </c:pt>
                <c:pt idx="856">
                  <c:v>2431.6406299999981</c:v>
                </c:pt>
                <c:pt idx="857">
                  <c:v>2431.6406299999981</c:v>
                </c:pt>
                <c:pt idx="858">
                  <c:v>2431.6406299999981</c:v>
                </c:pt>
                <c:pt idx="859">
                  <c:v>2431.6406299999981</c:v>
                </c:pt>
                <c:pt idx="860">
                  <c:v>2431.6406299999981</c:v>
                </c:pt>
                <c:pt idx="861">
                  <c:v>2431.6406299999981</c:v>
                </c:pt>
                <c:pt idx="862">
                  <c:v>2431.6406299999981</c:v>
                </c:pt>
                <c:pt idx="863">
                  <c:v>2431.6406299999981</c:v>
                </c:pt>
                <c:pt idx="864">
                  <c:v>2431.6406299999981</c:v>
                </c:pt>
                <c:pt idx="865">
                  <c:v>2431.6406299999981</c:v>
                </c:pt>
                <c:pt idx="866">
                  <c:v>2431.6406299999981</c:v>
                </c:pt>
                <c:pt idx="867">
                  <c:v>2431.6406299999981</c:v>
                </c:pt>
                <c:pt idx="868">
                  <c:v>2431.6406299999981</c:v>
                </c:pt>
                <c:pt idx="869">
                  <c:v>2431.6406299999981</c:v>
                </c:pt>
                <c:pt idx="870">
                  <c:v>2431.6406299999981</c:v>
                </c:pt>
                <c:pt idx="871">
                  <c:v>2431.6406299999981</c:v>
                </c:pt>
                <c:pt idx="872">
                  <c:v>2431.6406299999981</c:v>
                </c:pt>
                <c:pt idx="873">
                  <c:v>2431.6406299999981</c:v>
                </c:pt>
                <c:pt idx="874">
                  <c:v>2431.6406299999981</c:v>
                </c:pt>
                <c:pt idx="875">
                  <c:v>2431.6406299999981</c:v>
                </c:pt>
                <c:pt idx="876">
                  <c:v>2431.6406299999981</c:v>
                </c:pt>
                <c:pt idx="877">
                  <c:v>2431.6406299999981</c:v>
                </c:pt>
                <c:pt idx="878">
                  <c:v>2431.6406299999981</c:v>
                </c:pt>
                <c:pt idx="879">
                  <c:v>2431.6406299999981</c:v>
                </c:pt>
                <c:pt idx="880">
                  <c:v>2431.6406299999981</c:v>
                </c:pt>
                <c:pt idx="881">
                  <c:v>2431.6406299999981</c:v>
                </c:pt>
                <c:pt idx="882">
                  <c:v>2431.6406299999981</c:v>
                </c:pt>
                <c:pt idx="883">
                  <c:v>2434.08203</c:v>
                </c:pt>
                <c:pt idx="884">
                  <c:v>2431.6406299999981</c:v>
                </c:pt>
                <c:pt idx="885">
                  <c:v>2431.6406299999981</c:v>
                </c:pt>
                <c:pt idx="886">
                  <c:v>2434.08203</c:v>
                </c:pt>
                <c:pt idx="887">
                  <c:v>2431.6406299999981</c:v>
                </c:pt>
                <c:pt idx="888">
                  <c:v>2431.6406299999981</c:v>
                </c:pt>
                <c:pt idx="889">
                  <c:v>2431.6406299999981</c:v>
                </c:pt>
                <c:pt idx="890">
                  <c:v>2431.6406299999981</c:v>
                </c:pt>
                <c:pt idx="891">
                  <c:v>2431.6406299999981</c:v>
                </c:pt>
                <c:pt idx="892">
                  <c:v>2431.6406299999981</c:v>
                </c:pt>
                <c:pt idx="893">
                  <c:v>2431.6406299999981</c:v>
                </c:pt>
                <c:pt idx="894">
                  <c:v>2431.6406299999981</c:v>
                </c:pt>
                <c:pt idx="895">
                  <c:v>2431.6406299999981</c:v>
                </c:pt>
                <c:pt idx="896">
                  <c:v>2431.6406299999981</c:v>
                </c:pt>
                <c:pt idx="897">
                  <c:v>2431.6406299999981</c:v>
                </c:pt>
                <c:pt idx="898">
                  <c:v>2431.6406299999981</c:v>
                </c:pt>
                <c:pt idx="899">
                  <c:v>2431.6406299999981</c:v>
                </c:pt>
                <c:pt idx="900">
                  <c:v>2431.6406299999981</c:v>
                </c:pt>
                <c:pt idx="901">
                  <c:v>2434.08203</c:v>
                </c:pt>
                <c:pt idx="902">
                  <c:v>2431.6406299999981</c:v>
                </c:pt>
                <c:pt idx="903">
                  <c:v>2431.6406299999981</c:v>
                </c:pt>
                <c:pt idx="904">
                  <c:v>2431.6406299999981</c:v>
                </c:pt>
                <c:pt idx="905">
                  <c:v>2434.08203</c:v>
                </c:pt>
                <c:pt idx="906">
                  <c:v>2431.6406299999981</c:v>
                </c:pt>
                <c:pt idx="907">
                  <c:v>2431.6406299999981</c:v>
                </c:pt>
                <c:pt idx="908">
                  <c:v>2431.6406299999981</c:v>
                </c:pt>
                <c:pt idx="909">
                  <c:v>2431.6406299999981</c:v>
                </c:pt>
                <c:pt idx="910">
                  <c:v>2431.6406299999981</c:v>
                </c:pt>
                <c:pt idx="911">
                  <c:v>2431.6406299999981</c:v>
                </c:pt>
                <c:pt idx="912">
                  <c:v>2431.6406299999981</c:v>
                </c:pt>
                <c:pt idx="913">
                  <c:v>2431.6406299999981</c:v>
                </c:pt>
                <c:pt idx="914">
                  <c:v>2431.6406299999981</c:v>
                </c:pt>
                <c:pt idx="915">
                  <c:v>2431.6406299999981</c:v>
                </c:pt>
                <c:pt idx="916">
                  <c:v>2431.6406299999981</c:v>
                </c:pt>
                <c:pt idx="917">
                  <c:v>2431.6406299999981</c:v>
                </c:pt>
                <c:pt idx="918">
                  <c:v>2431.6406299999981</c:v>
                </c:pt>
                <c:pt idx="919">
                  <c:v>2434.08203</c:v>
                </c:pt>
                <c:pt idx="920">
                  <c:v>2431.6406299999981</c:v>
                </c:pt>
                <c:pt idx="921">
                  <c:v>2431.6406299999981</c:v>
                </c:pt>
                <c:pt idx="922">
                  <c:v>2431.6406299999981</c:v>
                </c:pt>
                <c:pt idx="923">
                  <c:v>2431.6406299999981</c:v>
                </c:pt>
                <c:pt idx="924">
                  <c:v>2431.6406299999981</c:v>
                </c:pt>
                <c:pt idx="925">
                  <c:v>2431.6406299999981</c:v>
                </c:pt>
                <c:pt idx="926">
                  <c:v>2431.6406299999981</c:v>
                </c:pt>
                <c:pt idx="927">
                  <c:v>2431.6406299999981</c:v>
                </c:pt>
                <c:pt idx="928">
                  <c:v>2431.6406299999981</c:v>
                </c:pt>
                <c:pt idx="929">
                  <c:v>2431.6406299999981</c:v>
                </c:pt>
                <c:pt idx="930">
                  <c:v>2431.6406299999981</c:v>
                </c:pt>
                <c:pt idx="931">
                  <c:v>2431.6406299999981</c:v>
                </c:pt>
                <c:pt idx="932">
                  <c:v>2434.08203</c:v>
                </c:pt>
                <c:pt idx="933">
                  <c:v>2431.6406299999981</c:v>
                </c:pt>
                <c:pt idx="934">
                  <c:v>2431.6406299999981</c:v>
                </c:pt>
                <c:pt idx="935">
                  <c:v>2431.6406299999981</c:v>
                </c:pt>
                <c:pt idx="936">
                  <c:v>2431.6406299999981</c:v>
                </c:pt>
                <c:pt idx="937">
                  <c:v>2431.6406299999981</c:v>
                </c:pt>
                <c:pt idx="938">
                  <c:v>2431.6406299999981</c:v>
                </c:pt>
                <c:pt idx="939">
                  <c:v>2431.6406299999981</c:v>
                </c:pt>
                <c:pt idx="940">
                  <c:v>2431.6406299999981</c:v>
                </c:pt>
                <c:pt idx="941">
                  <c:v>2431.6406299999981</c:v>
                </c:pt>
                <c:pt idx="942">
                  <c:v>2431.6406299999981</c:v>
                </c:pt>
                <c:pt idx="943">
                  <c:v>2431.6406299999981</c:v>
                </c:pt>
                <c:pt idx="944">
                  <c:v>2431.6406299999981</c:v>
                </c:pt>
                <c:pt idx="945">
                  <c:v>2431.6406299999981</c:v>
                </c:pt>
                <c:pt idx="946">
                  <c:v>2431.6406299999981</c:v>
                </c:pt>
                <c:pt idx="947">
                  <c:v>2431.6406299999981</c:v>
                </c:pt>
                <c:pt idx="948">
                  <c:v>2431.6406299999981</c:v>
                </c:pt>
                <c:pt idx="949">
                  <c:v>2431.6406299999981</c:v>
                </c:pt>
                <c:pt idx="950">
                  <c:v>2434.08203</c:v>
                </c:pt>
                <c:pt idx="951">
                  <c:v>2431.6406299999981</c:v>
                </c:pt>
                <c:pt idx="952">
                  <c:v>2431.6406299999981</c:v>
                </c:pt>
                <c:pt idx="953">
                  <c:v>2431.6406299999981</c:v>
                </c:pt>
                <c:pt idx="954">
                  <c:v>2431.6406299999981</c:v>
                </c:pt>
                <c:pt idx="955">
                  <c:v>2431.6406299999981</c:v>
                </c:pt>
                <c:pt idx="956">
                  <c:v>2431.6406299999981</c:v>
                </c:pt>
                <c:pt idx="957">
                  <c:v>2431.6406299999981</c:v>
                </c:pt>
                <c:pt idx="958">
                  <c:v>2431.6406299999981</c:v>
                </c:pt>
                <c:pt idx="959">
                  <c:v>2431.6406299999981</c:v>
                </c:pt>
                <c:pt idx="960">
                  <c:v>2431.6406299999981</c:v>
                </c:pt>
                <c:pt idx="961">
                  <c:v>2431.6406299999981</c:v>
                </c:pt>
                <c:pt idx="962">
                  <c:v>2431.6406299999981</c:v>
                </c:pt>
                <c:pt idx="963">
                  <c:v>2431.6406299999981</c:v>
                </c:pt>
                <c:pt idx="964">
                  <c:v>2431.6406299999981</c:v>
                </c:pt>
                <c:pt idx="965">
                  <c:v>2429.19922</c:v>
                </c:pt>
                <c:pt idx="966">
                  <c:v>2431.6406299999981</c:v>
                </c:pt>
                <c:pt idx="967">
                  <c:v>2431.6406299999981</c:v>
                </c:pt>
                <c:pt idx="968">
                  <c:v>2431.6406299999981</c:v>
                </c:pt>
                <c:pt idx="969">
                  <c:v>2431.6406299999981</c:v>
                </c:pt>
                <c:pt idx="970">
                  <c:v>2431.6406299999981</c:v>
                </c:pt>
                <c:pt idx="971">
                  <c:v>2434.08203</c:v>
                </c:pt>
                <c:pt idx="972">
                  <c:v>2431.6406299999981</c:v>
                </c:pt>
                <c:pt idx="973">
                  <c:v>2431.6406299999981</c:v>
                </c:pt>
                <c:pt idx="974">
                  <c:v>2434.08203</c:v>
                </c:pt>
                <c:pt idx="975">
                  <c:v>2431.6406299999981</c:v>
                </c:pt>
                <c:pt idx="976">
                  <c:v>2431.6406299999981</c:v>
                </c:pt>
                <c:pt idx="977">
                  <c:v>2431.6406299999981</c:v>
                </c:pt>
                <c:pt idx="978">
                  <c:v>2431.6406299999981</c:v>
                </c:pt>
                <c:pt idx="979">
                  <c:v>2431.6406299999981</c:v>
                </c:pt>
                <c:pt idx="980">
                  <c:v>2431.6406299999981</c:v>
                </c:pt>
                <c:pt idx="981">
                  <c:v>2431.6406299999981</c:v>
                </c:pt>
                <c:pt idx="982">
                  <c:v>2431.6406299999981</c:v>
                </c:pt>
                <c:pt idx="983">
                  <c:v>2434.08203</c:v>
                </c:pt>
                <c:pt idx="984">
                  <c:v>2431.6406299999981</c:v>
                </c:pt>
                <c:pt idx="985">
                  <c:v>2431.6406299999981</c:v>
                </c:pt>
                <c:pt idx="986">
                  <c:v>2431.6406299999981</c:v>
                </c:pt>
                <c:pt idx="987">
                  <c:v>2431.6406299999981</c:v>
                </c:pt>
                <c:pt idx="988">
                  <c:v>2431.6406299999981</c:v>
                </c:pt>
                <c:pt idx="989">
                  <c:v>2431.6406299999981</c:v>
                </c:pt>
                <c:pt idx="990">
                  <c:v>2431.6406299999981</c:v>
                </c:pt>
                <c:pt idx="991">
                  <c:v>2431.6406299999981</c:v>
                </c:pt>
                <c:pt idx="992">
                  <c:v>2431.6406299999981</c:v>
                </c:pt>
                <c:pt idx="993">
                  <c:v>2431.6406299999981</c:v>
                </c:pt>
                <c:pt idx="994">
                  <c:v>2431.6406299999981</c:v>
                </c:pt>
                <c:pt idx="995">
                  <c:v>2431.6406299999981</c:v>
                </c:pt>
                <c:pt idx="996">
                  <c:v>2431.6406299999981</c:v>
                </c:pt>
                <c:pt idx="997">
                  <c:v>2431.6406299999981</c:v>
                </c:pt>
                <c:pt idx="998">
                  <c:v>2431.6406299999981</c:v>
                </c:pt>
                <c:pt idx="999">
                  <c:v>2434.08203</c:v>
                </c:pt>
                <c:pt idx="1000">
                  <c:v>2431.6406299999981</c:v>
                </c:pt>
                <c:pt idx="1001">
                  <c:v>2431.6406299999981</c:v>
                </c:pt>
                <c:pt idx="1002">
                  <c:v>2434.08203</c:v>
                </c:pt>
                <c:pt idx="1003">
                  <c:v>2431.6406299999981</c:v>
                </c:pt>
                <c:pt idx="1004">
                  <c:v>2431.6406299999981</c:v>
                </c:pt>
                <c:pt idx="1005">
                  <c:v>2431.6406299999981</c:v>
                </c:pt>
                <c:pt idx="1006">
                  <c:v>2431.6406299999981</c:v>
                </c:pt>
                <c:pt idx="1007">
                  <c:v>2431.6406299999981</c:v>
                </c:pt>
                <c:pt idx="1008">
                  <c:v>2431.6406299999981</c:v>
                </c:pt>
                <c:pt idx="1009">
                  <c:v>2431.6406299999981</c:v>
                </c:pt>
                <c:pt idx="1010">
                  <c:v>2431.6406299999981</c:v>
                </c:pt>
                <c:pt idx="1011">
                  <c:v>2431.6406299999981</c:v>
                </c:pt>
                <c:pt idx="1012">
                  <c:v>2431.6406299999981</c:v>
                </c:pt>
                <c:pt idx="1013">
                  <c:v>2431.6406299999981</c:v>
                </c:pt>
                <c:pt idx="1014">
                  <c:v>2431.6406299999981</c:v>
                </c:pt>
                <c:pt idx="1015">
                  <c:v>2431.6406299999981</c:v>
                </c:pt>
                <c:pt idx="1016">
                  <c:v>2431.6406299999981</c:v>
                </c:pt>
                <c:pt idx="1017">
                  <c:v>2431.6406299999981</c:v>
                </c:pt>
                <c:pt idx="1018">
                  <c:v>2431.6406299999981</c:v>
                </c:pt>
                <c:pt idx="1019">
                  <c:v>2431.6406299999981</c:v>
                </c:pt>
                <c:pt idx="1020">
                  <c:v>2431.6406299999981</c:v>
                </c:pt>
                <c:pt idx="1021">
                  <c:v>2431.6406299999981</c:v>
                </c:pt>
                <c:pt idx="1022">
                  <c:v>2431.6406299999981</c:v>
                </c:pt>
                <c:pt idx="1023">
                  <c:v>2431.6406299999981</c:v>
                </c:pt>
                <c:pt idx="1024">
                  <c:v>2434.08203</c:v>
                </c:pt>
                <c:pt idx="1025">
                  <c:v>2431.6406299999981</c:v>
                </c:pt>
                <c:pt idx="1026">
                  <c:v>2434.08203</c:v>
                </c:pt>
                <c:pt idx="1027">
                  <c:v>2434.08203</c:v>
                </c:pt>
                <c:pt idx="1028">
                  <c:v>2431.6406299999981</c:v>
                </c:pt>
                <c:pt idx="1029">
                  <c:v>2431.6406299999981</c:v>
                </c:pt>
                <c:pt idx="1030">
                  <c:v>2431.6406299999981</c:v>
                </c:pt>
                <c:pt idx="1031">
                  <c:v>2434.08203</c:v>
                </c:pt>
                <c:pt idx="1032">
                  <c:v>2431.6406299999981</c:v>
                </c:pt>
                <c:pt idx="1033">
                  <c:v>2431.6406299999981</c:v>
                </c:pt>
                <c:pt idx="1034">
                  <c:v>2434.08203</c:v>
                </c:pt>
                <c:pt idx="1035">
                  <c:v>2431.6406299999981</c:v>
                </c:pt>
                <c:pt idx="1036">
                  <c:v>2431.6406299999981</c:v>
                </c:pt>
                <c:pt idx="1037">
                  <c:v>2431.6406299999981</c:v>
                </c:pt>
                <c:pt idx="1038">
                  <c:v>2431.6406299999981</c:v>
                </c:pt>
                <c:pt idx="1039">
                  <c:v>2431.6406299999981</c:v>
                </c:pt>
                <c:pt idx="1040">
                  <c:v>2431.6406299999981</c:v>
                </c:pt>
                <c:pt idx="1041">
                  <c:v>2431.6406299999981</c:v>
                </c:pt>
                <c:pt idx="1042">
                  <c:v>2431.6406299999981</c:v>
                </c:pt>
                <c:pt idx="1043">
                  <c:v>2431.6406299999981</c:v>
                </c:pt>
                <c:pt idx="1044">
                  <c:v>2431.6406299999981</c:v>
                </c:pt>
                <c:pt idx="1045">
                  <c:v>2431.6406299999981</c:v>
                </c:pt>
                <c:pt idx="1046">
                  <c:v>2431.6406299999981</c:v>
                </c:pt>
                <c:pt idx="1047">
                  <c:v>2431.6406299999981</c:v>
                </c:pt>
                <c:pt idx="1048">
                  <c:v>2431.6406299999981</c:v>
                </c:pt>
                <c:pt idx="1049">
                  <c:v>2431.6406299999981</c:v>
                </c:pt>
                <c:pt idx="1050">
                  <c:v>2431.6406299999981</c:v>
                </c:pt>
                <c:pt idx="1051">
                  <c:v>2431.6406299999981</c:v>
                </c:pt>
                <c:pt idx="1052">
                  <c:v>2431.6406299999981</c:v>
                </c:pt>
                <c:pt idx="1053">
                  <c:v>2431.6406299999981</c:v>
                </c:pt>
                <c:pt idx="1054">
                  <c:v>2431.6406299999981</c:v>
                </c:pt>
                <c:pt idx="1055">
                  <c:v>2431.6406299999981</c:v>
                </c:pt>
                <c:pt idx="1056">
                  <c:v>2431.6406299999981</c:v>
                </c:pt>
                <c:pt idx="1057">
                  <c:v>2434.08203</c:v>
                </c:pt>
                <c:pt idx="1058">
                  <c:v>2431.6406299999981</c:v>
                </c:pt>
                <c:pt idx="1059">
                  <c:v>2431.6406299999981</c:v>
                </c:pt>
                <c:pt idx="1060">
                  <c:v>2431.6406299999981</c:v>
                </c:pt>
                <c:pt idx="1061">
                  <c:v>2431.6406299999981</c:v>
                </c:pt>
                <c:pt idx="1062">
                  <c:v>2431.6406299999981</c:v>
                </c:pt>
                <c:pt idx="1063">
                  <c:v>2434.08203</c:v>
                </c:pt>
                <c:pt idx="1064">
                  <c:v>2431.6406299999981</c:v>
                </c:pt>
                <c:pt idx="1065">
                  <c:v>2431.6406299999981</c:v>
                </c:pt>
                <c:pt idx="1066">
                  <c:v>2434.08203</c:v>
                </c:pt>
                <c:pt idx="1067">
                  <c:v>2431.6406299999981</c:v>
                </c:pt>
                <c:pt idx="1068">
                  <c:v>2431.6406299999981</c:v>
                </c:pt>
                <c:pt idx="1069">
                  <c:v>2431.6406299999981</c:v>
                </c:pt>
                <c:pt idx="1070">
                  <c:v>2431.6406299999981</c:v>
                </c:pt>
                <c:pt idx="1071">
                  <c:v>2431.6406299999981</c:v>
                </c:pt>
                <c:pt idx="1072">
                  <c:v>2431.6406299999981</c:v>
                </c:pt>
                <c:pt idx="1073">
                  <c:v>2431.6406299999981</c:v>
                </c:pt>
                <c:pt idx="1074">
                  <c:v>2431.6406299999981</c:v>
                </c:pt>
                <c:pt idx="1075">
                  <c:v>2431.6406299999981</c:v>
                </c:pt>
                <c:pt idx="1076">
                  <c:v>2431.6406299999981</c:v>
                </c:pt>
                <c:pt idx="1077">
                  <c:v>2434.08203</c:v>
                </c:pt>
                <c:pt idx="1078">
                  <c:v>2431.6406299999981</c:v>
                </c:pt>
                <c:pt idx="1079">
                  <c:v>2431.6406299999981</c:v>
                </c:pt>
                <c:pt idx="1080">
                  <c:v>2431.6406299999981</c:v>
                </c:pt>
                <c:pt idx="1081">
                  <c:v>2431.6406299999981</c:v>
                </c:pt>
                <c:pt idx="1082">
                  <c:v>2431.6406299999981</c:v>
                </c:pt>
                <c:pt idx="1083">
                  <c:v>2431.6406299999981</c:v>
                </c:pt>
                <c:pt idx="1084">
                  <c:v>2431.6406299999981</c:v>
                </c:pt>
                <c:pt idx="1085">
                  <c:v>2431.6406299999981</c:v>
                </c:pt>
                <c:pt idx="1086">
                  <c:v>2431.6406299999981</c:v>
                </c:pt>
                <c:pt idx="1087">
                  <c:v>2431.6406299999981</c:v>
                </c:pt>
                <c:pt idx="1088">
                  <c:v>2431.6406299999981</c:v>
                </c:pt>
                <c:pt idx="1089">
                  <c:v>2434.08203</c:v>
                </c:pt>
                <c:pt idx="1090">
                  <c:v>2431.6406299999981</c:v>
                </c:pt>
                <c:pt idx="1091">
                  <c:v>2431.6406299999981</c:v>
                </c:pt>
                <c:pt idx="1092">
                  <c:v>2431.6406299999981</c:v>
                </c:pt>
                <c:pt idx="1093">
                  <c:v>2431.6406299999981</c:v>
                </c:pt>
                <c:pt idx="1094">
                  <c:v>2431.6406299999981</c:v>
                </c:pt>
                <c:pt idx="1095">
                  <c:v>2431.6406299999981</c:v>
                </c:pt>
                <c:pt idx="1096">
                  <c:v>2431.6406299999981</c:v>
                </c:pt>
                <c:pt idx="1097">
                  <c:v>2431.6406299999981</c:v>
                </c:pt>
                <c:pt idx="1098">
                  <c:v>2431.6406299999981</c:v>
                </c:pt>
                <c:pt idx="1099">
                  <c:v>2431.6406299999981</c:v>
                </c:pt>
                <c:pt idx="1100">
                  <c:v>2431.6406299999981</c:v>
                </c:pt>
                <c:pt idx="1101">
                  <c:v>2431.6406299999981</c:v>
                </c:pt>
                <c:pt idx="1102">
                  <c:v>2431.6406299999981</c:v>
                </c:pt>
                <c:pt idx="1103">
                  <c:v>2431.6406299999981</c:v>
                </c:pt>
                <c:pt idx="1104">
                  <c:v>2431.6406299999981</c:v>
                </c:pt>
                <c:pt idx="1105">
                  <c:v>2434.08203</c:v>
                </c:pt>
                <c:pt idx="1106">
                  <c:v>2431.6406299999981</c:v>
                </c:pt>
                <c:pt idx="1107">
                  <c:v>2434.08203</c:v>
                </c:pt>
                <c:pt idx="1108">
                  <c:v>2431.6406299999981</c:v>
                </c:pt>
                <c:pt idx="1109">
                  <c:v>2431.6406299999981</c:v>
                </c:pt>
                <c:pt idx="1110">
                  <c:v>2431.6406299999981</c:v>
                </c:pt>
                <c:pt idx="1111">
                  <c:v>2431.6406299999981</c:v>
                </c:pt>
                <c:pt idx="1112">
                  <c:v>2431.6406299999981</c:v>
                </c:pt>
                <c:pt idx="1113">
                  <c:v>2431.6406299999981</c:v>
                </c:pt>
                <c:pt idx="1114">
                  <c:v>2431.6406299999981</c:v>
                </c:pt>
                <c:pt idx="1115">
                  <c:v>2431.6406299999981</c:v>
                </c:pt>
                <c:pt idx="1116">
                  <c:v>2431.6406299999981</c:v>
                </c:pt>
                <c:pt idx="1117">
                  <c:v>2431.6406299999981</c:v>
                </c:pt>
                <c:pt idx="1118">
                  <c:v>2434.08203</c:v>
                </c:pt>
                <c:pt idx="1119">
                  <c:v>2434.08203</c:v>
                </c:pt>
                <c:pt idx="1120">
                  <c:v>2431.6406299999981</c:v>
                </c:pt>
                <c:pt idx="1121">
                  <c:v>2431.6406299999981</c:v>
                </c:pt>
                <c:pt idx="1122">
                  <c:v>2431.6406299999981</c:v>
                </c:pt>
                <c:pt idx="1123">
                  <c:v>2431.6406299999981</c:v>
                </c:pt>
                <c:pt idx="1124">
                  <c:v>2431.6406299999981</c:v>
                </c:pt>
                <c:pt idx="1125">
                  <c:v>2431.6406299999981</c:v>
                </c:pt>
                <c:pt idx="1126">
                  <c:v>2431.6406299999981</c:v>
                </c:pt>
                <c:pt idx="1127">
                  <c:v>2434.08203</c:v>
                </c:pt>
                <c:pt idx="1128">
                  <c:v>2431.6406299999981</c:v>
                </c:pt>
                <c:pt idx="1129">
                  <c:v>2431.6406299999981</c:v>
                </c:pt>
                <c:pt idx="1130">
                  <c:v>2434.08203</c:v>
                </c:pt>
                <c:pt idx="1131">
                  <c:v>2431.6406299999981</c:v>
                </c:pt>
                <c:pt idx="1132">
                  <c:v>2431.6406299999981</c:v>
                </c:pt>
                <c:pt idx="1133">
                  <c:v>2431.6406299999981</c:v>
                </c:pt>
                <c:pt idx="1134">
                  <c:v>2431.6406299999981</c:v>
                </c:pt>
                <c:pt idx="1135">
                  <c:v>2431.6406299999981</c:v>
                </c:pt>
                <c:pt idx="1136">
                  <c:v>2431.6406299999981</c:v>
                </c:pt>
                <c:pt idx="1137">
                  <c:v>2431.6406299999981</c:v>
                </c:pt>
                <c:pt idx="1138">
                  <c:v>2431.6406299999981</c:v>
                </c:pt>
                <c:pt idx="1139">
                  <c:v>2431.6406299999981</c:v>
                </c:pt>
                <c:pt idx="1140">
                  <c:v>2431.6406299999981</c:v>
                </c:pt>
                <c:pt idx="1141">
                  <c:v>2431.6406299999981</c:v>
                </c:pt>
                <c:pt idx="1142">
                  <c:v>2431.6406299999981</c:v>
                </c:pt>
                <c:pt idx="1143">
                  <c:v>2431.6406299999981</c:v>
                </c:pt>
                <c:pt idx="1144">
                  <c:v>2431.6406299999981</c:v>
                </c:pt>
                <c:pt idx="1145">
                  <c:v>2431.6406299999981</c:v>
                </c:pt>
                <c:pt idx="1146">
                  <c:v>2431.6406299999981</c:v>
                </c:pt>
                <c:pt idx="1147">
                  <c:v>2431.6406299999981</c:v>
                </c:pt>
                <c:pt idx="1148">
                  <c:v>2431.6406299999981</c:v>
                </c:pt>
                <c:pt idx="1149">
                  <c:v>2434.08203</c:v>
                </c:pt>
                <c:pt idx="1150">
                  <c:v>2431.6406299999981</c:v>
                </c:pt>
                <c:pt idx="1151">
                  <c:v>2431.6406299999981</c:v>
                </c:pt>
                <c:pt idx="1152">
                  <c:v>2431.6406299999981</c:v>
                </c:pt>
                <c:pt idx="1153">
                  <c:v>2431.6406299999981</c:v>
                </c:pt>
                <c:pt idx="1154">
                  <c:v>2431.6406299999981</c:v>
                </c:pt>
                <c:pt idx="1155">
                  <c:v>2431.6406299999981</c:v>
                </c:pt>
                <c:pt idx="1156">
                  <c:v>2431.6406299999981</c:v>
                </c:pt>
                <c:pt idx="1157">
                  <c:v>2431.6406299999981</c:v>
                </c:pt>
                <c:pt idx="1158">
                  <c:v>2431.6406299999981</c:v>
                </c:pt>
                <c:pt idx="1159">
                  <c:v>2431.6406299999981</c:v>
                </c:pt>
                <c:pt idx="1160">
                  <c:v>2431.6406299999981</c:v>
                </c:pt>
                <c:pt idx="1161">
                  <c:v>2431.6406299999981</c:v>
                </c:pt>
                <c:pt idx="1162">
                  <c:v>2431.6406299999981</c:v>
                </c:pt>
                <c:pt idx="1163">
                  <c:v>2431.6406299999981</c:v>
                </c:pt>
                <c:pt idx="1164">
                  <c:v>2431.6406299999981</c:v>
                </c:pt>
                <c:pt idx="1165">
                  <c:v>2431.6406299999981</c:v>
                </c:pt>
                <c:pt idx="1166">
                  <c:v>2431.6406299999981</c:v>
                </c:pt>
                <c:pt idx="1167">
                  <c:v>2431.6406299999981</c:v>
                </c:pt>
                <c:pt idx="1168">
                  <c:v>2431.6406299999981</c:v>
                </c:pt>
                <c:pt idx="1169">
                  <c:v>2431.6406299999981</c:v>
                </c:pt>
                <c:pt idx="1170">
                  <c:v>2431.6406299999981</c:v>
                </c:pt>
                <c:pt idx="1171">
                  <c:v>2431.6406299999981</c:v>
                </c:pt>
                <c:pt idx="1172">
                  <c:v>2431.6406299999981</c:v>
                </c:pt>
                <c:pt idx="1173">
                  <c:v>2431.6406299999981</c:v>
                </c:pt>
                <c:pt idx="1174">
                  <c:v>2429.19922</c:v>
                </c:pt>
                <c:pt idx="1175">
                  <c:v>2431.6406299999981</c:v>
                </c:pt>
                <c:pt idx="1176">
                  <c:v>2431.6406299999981</c:v>
                </c:pt>
                <c:pt idx="1177">
                  <c:v>2431.6406299999981</c:v>
                </c:pt>
                <c:pt idx="1178">
                  <c:v>2431.6406299999981</c:v>
                </c:pt>
                <c:pt idx="1179">
                  <c:v>2431.6406299999981</c:v>
                </c:pt>
                <c:pt idx="1180">
                  <c:v>2431.6406299999981</c:v>
                </c:pt>
                <c:pt idx="1181">
                  <c:v>2431.6406299999981</c:v>
                </c:pt>
                <c:pt idx="1182">
                  <c:v>2431.6406299999981</c:v>
                </c:pt>
                <c:pt idx="1183">
                  <c:v>2431.6406299999981</c:v>
                </c:pt>
                <c:pt idx="1184">
                  <c:v>2434.08203</c:v>
                </c:pt>
                <c:pt idx="1185">
                  <c:v>2431.6406299999981</c:v>
                </c:pt>
                <c:pt idx="1186">
                  <c:v>2431.6406299999981</c:v>
                </c:pt>
                <c:pt idx="1187">
                  <c:v>2431.6406299999981</c:v>
                </c:pt>
                <c:pt idx="1188">
                  <c:v>2431.6406299999981</c:v>
                </c:pt>
                <c:pt idx="1189">
                  <c:v>2431.6406299999981</c:v>
                </c:pt>
                <c:pt idx="1190">
                  <c:v>2431.6406299999981</c:v>
                </c:pt>
                <c:pt idx="1191">
                  <c:v>2431.6406299999981</c:v>
                </c:pt>
                <c:pt idx="1192">
                  <c:v>2431.6406299999981</c:v>
                </c:pt>
                <c:pt idx="1193">
                  <c:v>2431.6406299999981</c:v>
                </c:pt>
                <c:pt idx="1194">
                  <c:v>2431.6406299999981</c:v>
                </c:pt>
                <c:pt idx="1195">
                  <c:v>2431.6406299999981</c:v>
                </c:pt>
                <c:pt idx="1196">
                  <c:v>2431.6406299999981</c:v>
                </c:pt>
                <c:pt idx="1197">
                  <c:v>2431.6406299999981</c:v>
                </c:pt>
                <c:pt idx="1198">
                  <c:v>2431.6406299999981</c:v>
                </c:pt>
                <c:pt idx="1199">
                  <c:v>2434.08203</c:v>
                </c:pt>
                <c:pt idx="1200">
                  <c:v>2431.6406299999981</c:v>
                </c:pt>
                <c:pt idx="1201">
                  <c:v>2431.6406299999981</c:v>
                </c:pt>
                <c:pt idx="1202">
                  <c:v>2431.6406299999981</c:v>
                </c:pt>
                <c:pt idx="1203">
                  <c:v>2431.6406299999981</c:v>
                </c:pt>
                <c:pt idx="1204">
                  <c:v>2431.6406299999981</c:v>
                </c:pt>
                <c:pt idx="1205">
                  <c:v>2431.6406299999981</c:v>
                </c:pt>
                <c:pt idx="1206">
                  <c:v>2431.6406299999981</c:v>
                </c:pt>
                <c:pt idx="1207">
                  <c:v>2431.6406299999981</c:v>
                </c:pt>
                <c:pt idx="1208">
                  <c:v>2431.6406299999981</c:v>
                </c:pt>
                <c:pt idx="1209">
                  <c:v>2431.6406299999981</c:v>
                </c:pt>
                <c:pt idx="1210">
                  <c:v>2431.6406299999981</c:v>
                </c:pt>
                <c:pt idx="1211">
                  <c:v>2431.6406299999981</c:v>
                </c:pt>
                <c:pt idx="1212">
                  <c:v>2431.6406299999981</c:v>
                </c:pt>
                <c:pt idx="1213">
                  <c:v>2431.6406299999981</c:v>
                </c:pt>
                <c:pt idx="1214">
                  <c:v>2431.6406299999981</c:v>
                </c:pt>
                <c:pt idx="1215">
                  <c:v>2431.6406299999981</c:v>
                </c:pt>
                <c:pt idx="1216">
                  <c:v>2431.6406299999981</c:v>
                </c:pt>
                <c:pt idx="1217">
                  <c:v>2431.6406299999981</c:v>
                </c:pt>
                <c:pt idx="1218">
                  <c:v>2431.6406299999981</c:v>
                </c:pt>
                <c:pt idx="1219">
                  <c:v>2431.6406299999981</c:v>
                </c:pt>
                <c:pt idx="1220">
                  <c:v>2431.6406299999981</c:v>
                </c:pt>
                <c:pt idx="1221">
                  <c:v>2431.6406299999981</c:v>
                </c:pt>
                <c:pt idx="1222">
                  <c:v>2431.6406299999981</c:v>
                </c:pt>
                <c:pt idx="1223">
                  <c:v>2431.6406299999981</c:v>
                </c:pt>
                <c:pt idx="1224">
                  <c:v>2431.6406299999981</c:v>
                </c:pt>
                <c:pt idx="1225">
                  <c:v>2431.6406299999981</c:v>
                </c:pt>
                <c:pt idx="1226">
                  <c:v>2431.6406299999981</c:v>
                </c:pt>
                <c:pt idx="1227">
                  <c:v>2431.6406299999981</c:v>
                </c:pt>
                <c:pt idx="1228">
                  <c:v>2431.6406299999981</c:v>
                </c:pt>
                <c:pt idx="1229">
                  <c:v>2431.6406299999981</c:v>
                </c:pt>
                <c:pt idx="1230">
                  <c:v>2431.6406299999981</c:v>
                </c:pt>
                <c:pt idx="1231">
                  <c:v>2431.6406299999981</c:v>
                </c:pt>
                <c:pt idx="1232">
                  <c:v>2434.08203</c:v>
                </c:pt>
                <c:pt idx="1233">
                  <c:v>2431.6406299999981</c:v>
                </c:pt>
                <c:pt idx="1234">
                  <c:v>2431.6406299999981</c:v>
                </c:pt>
                <c:pt idx="1235">
                  <c:v>2434.08203</c:v>
                </c:pt>
                <c:pt idx="1236">
                  <c:v>2431.6406299999981</c:v>
                </c:pt>
                <c:pt idx="1237">
                  <c:v>2431.6406299999981</c:v>
                </c:pt>
                <c:pt idx="1238">
                  <c:v>2434.08203</c:v>
                </c:pt>
                <c:pt idx="1239">
                  <c:v>2431.6406299999981</c:v>
                </c:pt>
                <c:pt idx="1240">
                  <c:v>2431.6406299999981</c:v>
                </c:pt>
                <c:pt idx="1241">
                  <c:v>2431.6406299999981</c:v>
                </c:pt>
                <c:pt idx="1242">
                  <c:v>2431.6406299999981</c:v>
                </c:pt>
                <c:pt idx="1243">
                  <c:v>2431.6406299999981</c:v>
                </c:pt>
                <c:pt idx="1244">
                  <c:v>2431.6406299999981</c:v>
                </c:pt>
                <c:pt idx="1245">
                  <c:v>2431.6406299999981</c:v>
                </c:pt>
                <c:pt idx="1246">
                  <c:v>2431.6406299999981</c:v>
                </c:pt>
                <c:pt idx="1247">
                  <c:v>2431.6406299999981</c:v>
                </c:pt>
                <c:pt idx="1248">
                  <c:v>2431.6406299999981</c:v>
                </c:pt>
                <c:pt idx="1249">
                  <c:v>2431.6406299999981</c:v>
                </c:pt>
                <c:pt idx="1250">
                  <c:v>2431.6406299999981</c:v>
                </c:pt>
                <c:pt idx="1251">
                  <c:v>2431.6406299999981</c:v>
                </c:pt>
                <c:pt idx="1252">
                  <c:v>2431.6406299999981</c:v>
                </c:pt>
                <c:pt idx="1253">
                  <c:v>2431.6406299999981</c:v>
                </c:pt>
                <c:pt idx="1254">
                  <c:v>2431.6406299999981</c:v>
                </c:pt>
                <c:pt idx="1255">
                  <c:v>2434.08203</c:v>
                </c:pt>
                <c:pt idx="1256">
                  <c:v>2431.6406299999981</c:v>
                </c:pt>
                <c:pt idx="1257">
                  <c:v>2431.6406299999981</c:v>
                </c:pt>
                <c:pt idx="1258">
                  <c:v>2431.6406299999981</c:v>
                </c:pt>
                <c:pt idx="1259">
                  <c:v>2431.6406299999981</c:v>
                </c:pt>
                <c:pt idx="1260">
                  <c:v>2431.6406299999981</c:v>
                </c:pt>
                <c:pt idx="1261">
                  <c:v>2434.08203</c:v>
                </c:pt>
                <c:pt idx="1262">
                  <c:v>2431.6406299999981</c:v>
                </c:pt>
                <c:pt idx="1263">
                  <c:v>2431.6406299999981</c:v>
                </c:pt>
                <c:pt idx="1264">
                  <c:v>2431.6406299999981</c:v>
                </c:pt>
                <c:pt idx="1265">
                  <c:v>2431.6406299999981</c:v>
                </c:pt>
                <c:pt idx="1266">
                  <c:v>2431.6406299999981</c:v>
                </c:pt>
                <c:pt idx="1267">
                  <c:v>2434.08203</c:v>
                </c:pt>
                <c:pt idx="1268">
                  <c:v>2431.6406299999981</c:v>
                </c:pt>
                <c:pt idx="1269">
                  <c:v>2431.6406299999981</c:v>
                </c:pt>
                <c:pt idx="1270">
                  <c:v>2434.08203</c:v>
                </c:pt>
                <c:pt idx="1271">
                  <c:v>2431.6406299999981</c:v>
                </c:pt>
                <c:pt idx="1272">
                  <c:v>2431.6406299999981</c:v>
                </c:pt>
                <c:pt idx="1273">
                  <c:v>2431.6406299999981</c:v>
                </c:pt>
                <c:pt idx="1274">
                  <c:v>2431.6406299999981</c:v>
                </c:pt>
                <c:pt idx="1275">
                  <c:v>2431.6406299999981</c:v>
                </c:pt>
                <c:pt idx="1276">
                  <c:v>2431.6406299999981</c:v>
                </c:pt>
                <c:pt idx="1277">
                  <c:v>2431.6406299999981</c:v>
                </c:pt>
                <c:pt idx="1278">
                  <c:v>2431.6406299999981</c:v>
                </c:pt>
                <c:pt idx="1279">
                  <c:v>2431.6406299999981</c:v>
                </c:pt>
                <c:pt idx="1280">
                  <c:v>2431.6406299999981</c:v>
                </c:pt>
                <c:pt idx="1281">
                  <c:v>2431.6406299999981</c:v>
                </c:pt>
                <c:pt idx="1282">
                  <c:v>2431.6406299999981</c:v>
                </c:pt>
                <c:pt idx="1283">
                  <c:v>2431.6406299999981</c:v>
                </c:pt>
                <c:pt idx="1284">
                  <c:v>2431.6406299999981</c:v>
                </c:pt>
                <c:pt idx="1285">
                  <c:v>2431.6406299999981</c:v>
                </c:pt>
                <c:pt idx="1286">
                  <c:v>2431.6406299999981</c:v>
                </c:pt>
                <c:pt idx="1287">
                  <c:v>2431.6406299999981</c:v>
                </c:pt>
                <c:pt idx="1288">
                  <c:v>2431.6406299999981</c:v>
                </c:pt>
                <c:pt idx="1289">
                  <c:v>2431.6406299999981</c:v>
                </c:pt>
                <c:pt idx="1290">
                  <c:v>2431.6406299999981</c:v>
                </c:pt>
                <c:pt idx="1291">
                  <c:v>2431.6406299999981</c:v>
                </c:pt>
                <c:pt idx="1292">
                  <c:v>2431.6406299999981</c:v>
                </c:pt>
                <c:pt idx="1293">
                  <c:v>2431.6406299999981</c:v>
                </c:pt>
                <c:pt idx="1294">
                  <c:v>2434.08203</c:v>
                </c:pt>
                <c:pt idx="1295">
                  <c:v>2431.6406299999981</c:v>
                </c:pt>
                <c:pt idx="1296">
                  <c:v>2431.6406299999981</c:v>
                </c:pt>
                <c:pt idx="1297">
                  <c:v>2431.6406299999981</c:v>
                </c:pt>
                <c:pt idx="1298">
                  <c:v>2431.6406299999981</c:v>
                </c:pt>
                <c:pt idx="1299">
                  <c:v>2431.6406299999981</c:v>
                </c:pt>
                <c:pt idx="1300">
                  <c:v>2431.6406299999981</c:v>
                </c:pt>
                <c:pt idx="1301">
                  <c:v>2431.6406299999981</c:v>
                </c:pt>
                <c:pt idx="1302">
                  <c:v>2431.6406299999981</c:v>
                </c:pt>
                <c:pt idx="1303">
                  <c:v>2431.6406299999981</c:v>
                </c:pt>
                <c:pt idx="1304">
                  <c:v>2431.6406299999981</c:v>
                </c:pt>
                <c:pt idx="1305">
                  <c:v>2431.6406299999981</c:v>
                </c:pt>
                <c:pt idx="1306">
                  <c:v>2431.6406299999981</c:v>
                </c:pt>
                <c:pt idx="1307">
                  <c:v>2431.6406299999981</c:v>
                </c:pt>
                <c:pt idx="1308">
                  <c:v>2431.6406299999981</c:v>
                </c:pt>
                <c:pt idx="1309">
                  <c:v>2431.6406299999981</c:v>
                </c:pt>
                <c:pt idx="1310">
                  <c:v>2431.6406299999981</c:v>
                </c:pt>
                <c:pt idx="1311">
                  <c:v>2431.6406299999981</c:v>
                </c:pt>
                <c:pt idx="1312">
                  <c:v>2431.6406299999981</c:v>
                </c:pt>
                <c:pt idx="1313">
                  <c:v>2431.6406299999981</c:v>
                </c:pt>
                <c:pt idx="1314">
                  <c:v>2431.6406299999981</c:v>
                </c:pt>
                <c:pt idx="1315">
                  <c:v>2431.6406299999981</c:v>
                </c:pt>
                <c:pt idx="1316">
                  <c:v>2431.6406299999981</c:v>
                </c:pt>
                <c:pt idx="1317">
                  <c:v>2431.6406299999981</c:v>
                </c:pt>
                <c:pt idx="1318">
                  <c:v>2431.6406299999981</c:v>
                </c:pt>
                <c:pt idx="1319">
                  <c:v>2434.08203</c:v>
                </c:pt>
                <c:pt idx="1320">
                  <c:v>2434.08203</c:v>
                </c:pt>
                <c:pt idx="1321">
                  <c:v>2431.6406299999981</c:v>
                </c:pt>
                <c:pt idx="1322">
                  <c:v>2431.6406299999981</c:v>
                </c:pt>
                <c:pt idx="1323">
                  <c:v>2431.6406299999981</c:v>
                </c:pt>
                <c:pt idx="1324">
                  <c:v>2431.6406299999981</c:v>
                </c:pt>
                <c:pt idx="1325">
                  <c:v>2431.6406299999981</c:v>
                </c:pt>
                <c:pt idx="1326">
                  <c:v>2431.6406299999981</c:v>
                </c:pt>
                <c:pt idx="1327">
                  <c:v>2431.6406299999981</c:v>
                </c:pt>
                <c:pt idx="1328">
                  <c:v>2431.6406299999981</c:v>
                </c:pt>
                <c:pt idx="1329">
                  <c:v>2431.6406299999981</c:v>
                </c:pt>
                <c:pt idx="1330">
                  <c:v>2431.6406299999981</c:v>
                </c:pt>
                <c:pt idx="1331">
                  <c:v>2431.6406299999981</c:v>
                </c:pt>
                <c:pt idx="1332">
                  <c:v>2431.6406299999981</c:v>
                </c:pt>
                <c:pt idx="1333">
                  <c:v>2431.6406299999981</c:v>
                </c:pt>
                <c:pt idx="1334">
                  <c:v>2431.6406299999981</c:v>
                </c:pt>
                <c:pt idx="1335">
                  <c:v>2431.6406299999981</c:v>
                </c:pt>
                <c:pt idx="1336">
                  <c:v>2431.6406299999981</c:v>
                </c:pt>
                <c:pt idx="1337">
                  <c:v>2431.6406299999981</c:v>
                </c:pt>
                <c:pt idx="1338">
                  <c:v>2431.6406299999981</c:v>
                </c:pt>
                <c:pt idx="1339">
                  <c:v>2431.6406299999981</c:v>
                </c:pt>
                <c:pt idx="1340">
                  <c:v>2431.6406299999981</c:v>
                </c:pt>
                <c:pt idx="1341">
                  <c:v>2431.6406299999981</c:v>
                </c:pt>
                <c:pt idx="1342">
                  <c:v>2431.6406299999981</c:v>
                </c:pt>
                <c:pt idx="1343">
                  <c:v>2431.6406299999981</c:v>
                </c:pt>
                <c:pt idx="1344">
                  <c:v>2431.6406299999981</c:v>
                </c:pt>
                <c:pt idx="1345">
                  <c:v>2431.6406299999981</c:v>
                </c:pt>
                <c:pt idx="1346">
                  <c:v>2431.6406299999981</c:v>
                </c:pt>
                <c:pt idx="1347">
                  <c:v>2431.6406299999981</c:v>
                </c:pt>
                <c:pt idx="1348">
                  <c:v>2431.6406299999981</c:v>
                </c:pt>
                <c:pt idx="1349">
                  <c:v>2431.6406299999981</c:v>
                </c:pt>
                <c:pt idx="1350">
                  <c:v>2431.6406299999981</c:v>
                </c:pt>
                <c:pt idx="1351">
                  <c:v>2431.6406299999981</c:v>
                </c:pt>
                <c:pt idx="1352">
                  <c:v>2431.6406299999981</c:v>
                </c:pt>
                <c:pt idx="1353">
                  <c:v>2431.6406299999981</c:v>
                </c:pt>
                <c:pt idx="1354">
                  <c:v>2431.6406299999981</c:v>
                </c:pt>
                <c:pt idx="1355">
                  <c:v>2431.6406299999981</c:v>
                </c:pt>
                <c:pt idx="1356">
                  <c:v>2431.6406299999981</c:v>
                </c:pt>
                <c:pt idx="1357">
                  <c:v>2431.6406299999981</c:v>
                </c:pt>
                <c:pt idx="1358">
                  <c:v>2431.6406299999981</c:v>
                </c:pt>
                <c:pt idx="1359">
                  <c:v>2431.6406299999981</c:v>
                </c:pt>
                <c:pt idx="1360">
                  <c:v>2434.08203</c:v>
                </c:pt>
                <c:pt idx="1361">
                  <c:v>2431.6406299999981</c:v>
                </c:pt>
                <c:pt idx="1362">
                  <c:v>2431.6406299999981</c:v>
                </c:pt>
                <c:pt idx="1363">
                  <c:v>2431.6406299999981</c:v>
                </c:pt>
                <c:pt idx="1364">
                  <c:v>2434.08203</c:v>
                </c:pt>
                <c:pt idx="1365">
                  <c:v>2431.6406299999981</c:v>
                </c:pt>
                <c:pt idx="1366">
                  <c:v>2434.08203</c:v>
                </c:pt>
                <c:pt idx="1367">
                  <c:v>2431.6406299999981</c:v>
                </c:pt>
                <c:pt idx="1368">
                  <c:v>2431.6406299999981</c:v>
                </c:pt>
                <c:pt idx="1369">
                  <c:v>2431.6406299999981</c:v>
                </c:pt>
                <c:pt idx="1370">
                  <c:v>2431.6406299999981</c:v>
                </c:pt>
                <c:pt idx="1371">
                  <c:v>2434.08203</c:v>
                </c:pt>
                <c:pt idx="1372">
                  <c:v>2431.6406299999981</c:v>
                </c:pt>
                <c:pt idx="1373">
                  <c:v>2431.6406299999981</c:v>
                </c:pt>
                <c:pt idx="1374">
                  <c:v>2431.6406299999981</c:v>
                </c:pt>
                <c:pt idx="1375">
                  <c:v>2434.08203</c:v>
                </c:pt>
                <c:pt idx="1376">
                  <c:v>2431.6406299999981</c:v>
                </c:pt>
                <c:pt idx="1377">
                  <c:v>2431.6406299999981</c:v>
                </c:pt>
                <c:pt idx="1378">
                  <c:v>2431.6406299999981</c:v>
                </c:pt>
                <c:pt idx="1379">
                  <c:v>2431.6406299999981</c:v>
                </c:pt>
                <c:pt idx="1380">
                  <c:v>2431.6406299999981</c:v>
                </c:pt>
                <c:pt idx="1381">
                  <c:v>2431.6406299999981</c:v>
                </c:pt>
                <c:pt idx="1382">
                  <c:v>2434.08203</c:v>
                </c:pt>
                <c:pt idx="1383">
                  <c:v>2431.6406299999981</c:v>
                </c:pt>
                <c:pt idx="1384">
                  <c:v>2431.6406299999981</c:v>
                </c:pt>
                <c:pt idx="1385">
                  <c:v>2431.6406299999981</c:v>
                </c:pt>
                <c:pt idx="1386">
                  <c:v>2431.6406299999981</c:v>
                </c:pt>
                <c:pt idx="1387">
                  <c:v>2431.6406299999981</c:v>
                </c:pt>
                <c:pt idx="1388">
                  <c:v>2431.6406299999981</c:v>
                </c:pt>
                <c:pt idx="1389">
                  <c:v>2431.6406299999981</c:v>
                </c:pt>
                <c:pt idx="1390">
                  <c:v>2431.6406299999981</c:v>
                </c:pt>
                <c:pt idx="1391">
                  <c:v>2431.6406299999981</c:v>
                </c:pt>
                <c:pt idx="1392">
                  <c:v>2431.6406299999981</c:v>
                </c:pt>
                <c:pt idx="1393">
                  <c:v>2434.08203</c:v>
                </c:pt>
                <c:pt idx="1394">
                  <c:v>2431.6406299999981</c:v>
                </c:pt>
                <c:pt idx="1395">
                  <c:v>2431.6406299999981</c:v>
                </c:pt>
                <c:pt idx="1396">
                  <c:v>2431.6406299999981</c:v>
                </c:pt>
                <c:pt idx="1397">
                  <c:v>2431.6406299999981</c:v>
                </c:pt>
                <c:pt idx="1398">
                  <c:v>2431.6406299999981</c:v>
                </c:pt>
                <c:pt idx="1399">
                  <c:v>2431.6406299999981</c:v>
                </c:pt>
                <c:pt idx="1400">
                  <c:v>2431.6406299999981</c:v>
                </c:pt>
                <c:pt idx="1401">
                  <c:v>2431.6406299999981</c:v>
                </c:pt>
                <c:pt idx="1402">
                  <c:v>2431.6406299999981</c:v>
                </c:pt>
                <c:pt idx="1403">
                  <c:v>2431.6406299999981</c:v>
                </c:pt>
                <c:pt idx="1404">
                  <c:v>2431.6406299999981</c:v>
                </c:pt>
                <c:pt idx="1405">
                  <c:v>2431.6406299999981</c:v>
                </c:pt>
                <c:pt idx="1406">
                  <c:v>2431.6406299999981</c:v>
                </c:pt>
                <c:pt idx="1407">
                  <c:v>2431.6406299999981</c:v>
                </c:pt>
                <c:pt idx="1408">
                  <c:v>2431.6406299999981</c:v>
                </c:pt>
                <c:pt idx="1409">
                  <c:v>2431.6406299999981</c:v>
                </c:pt>
                <c:pt idx="1410">
                  <c:v>2431.6406299999981</c:v>
                </c:pt>
                <c:pt idx="1411">
                  <c:v>2431.6406299999981</c:v>
                </c:pt>
                <c:pt idx="1412">
                  <c:v>2431.6406299999981</c:v>
                </c:pt>
                <c:pt idx="1413">
                  <c:v>2431.6406299999981</c:v>
                </c:pt>
                <c:pt idx="1414">
                  <c:v>2431.6406299999981</c:v>
                </c:pt>
                <c:pt idx="1415">
                  <c:v>2431.6406299999981</c:v>
                </c:pt>
                <c:pt idx="1416">
                  <c:v>2431.6406299999981</c:v>
                </c:pt>
                <c:pt idx="1417">
                  <c:v>2431.6406299999981</c:v>
                </c:pt>
                <c:pt idx="1418">
                  <c:v>2431.6406299999981</c:v>
                </c:pt>
                <c:pt idx="1419">
                  <c:v>2431.6406299999981</c:v>
                </c:pt>
                <c:pt idx="1420">
                  <c:v>2431.6406299999981</c:v>
                </c:pt>
                <c:pt idx="1421">
                  <c:v>2431.6406299999981</c:v>
                </c:pt>
                <c:pt idx="1422">
                  <c:v>2431.6406299999981</c:v>
                </c:pt>
                <c:pt idx="1423">
                  <c:v>2431.6406299999981</c:v>
                </c:pt>
                <c:pt idx="1424">
                  <c:v>2431.6406299999981</c:v>
                </c:pt>
                <c:pt idx="1425">
                  <c:v>2431.6406299999981</c:v>
                </c:pt>
                <c:pt idx="1426">
                  <c:v>2431.6406299999981</c:v>
                </c:pt>
                <c:pt idx="1427">
                  <c:v>2431.6406299999981</c:v>
                </c:pt>
                <c:pt idx="1428">
                  <c:v>2431.6406299999981</c:v>
                </c:pt>
                <c:pt idx="1429">
                  <c:v>2431.6406299999981</c:v>
                </c:pt>
                <c:pt idx="1430">
                  <c:v>2431.6406299999981</c:v>
                </c:pt>
                <c:pt idx="1431">
                  <c:v>2431.6406299999981</c:v>
                </c:pt>
                <c:pt idx="1432">
                  <c:v>2431.6406299999981</c:v>
                </c:pt>
                <c:pt idx="1433">
                  <c:v>2431.6406299999981</c:v>
                </c:pt>
                <c:pt idx="1434">
                  <c:v>2431.6406299999981</c:v>
                </c:pt>
                <c:pt idx="1435">
                  <c:v>2431.6406299999981</c:v>
                </c:pt>
                <c:pt idx="1436">
                  <c:v>2431.6406299999981</c:v>
                </c:pt>
                <c:pt idx="1437">
                  <c:v>2431.6406299999981</c:v>
                </c:pt>
                <c:pt idx="1438">
                  <c:v>2431.6406299999981</c:v>
                </c:pt>
                <c:pt idx="1439">
                  <c:v>2431.6406299999981</c:v>
                </c:pt>
                <c:pt idx="1440">
                  <c:v>2431.6406299999981</c:v>
                </c:pt>
                <c:pt idx="1441">
                  <c:v>2431.6406299999981</c:v>
                </c:pt>
                <c:pt idx="1442">
                  <c:v>2429.19922</c:v>
                </c:pt>
                <c:pt idx="1443">
                  <c:v>2431.6406299999981</c:v>
                </c:pt>
                <c:pt idx="1444">
                  <c:v>2431.6406299999981</c:v>
                </c:pt>
                <c:pt idx="1445">
                  <c:v>2431.6406299999981</c:v>
                </c:pt>
                <c:pt idx="1446">
                  <c:v>2431.6406299999981</c:v>
                </c:pt>
                <c:pt idx="1447">
                  <c:v>2431.6406299999981</c:v>
                </c:pt>
                <c:pt idx="1448">
                  <c:v>2431.6406299999981</c:v>
                </c:pt>
                <c:pt idx="1449">
                  <c:v>2431.6406299999981</c:v>
                </c:pt>
                <c:pt idx="1450">
                  <c:v>2431.6406299999981</c:v>
                </c:pt>
                <c:pt idx="1451">
                  <c:v>2431.6406299999981</c:v>
                </c:pt>
                <c:pt idx="1452">
                  <c:v>2431.6406299999981</c:v>
                </c:pt>
                <c:pt idx="1453">
                  <c:v>2431.6406299999981</c:v>
                </c:pt>
                <c:pt idx="1454">
                  <c:v>2431.6406299999981</c:v>
                </c:pt>
                <c:pt idx="1455">
                  <c:v>2431.6406299999981</c:v>
                </c:pt>
                <c:pt idx="1456">
                  <c:v>2431.6406299999981</c:v>
                </c:pt>
                <c:pt idx="1457">
                  <c:v>2431.6406299999981</c:v>
                </c:pt>
                <c:pt idx="1458">
                  <c:v>2431.6406299999981</c:v>
                </c:pt>
                <c:pt idx="1459">
                  <c:v>2431.6406299999981</c:v>
                </c:pt>
                <c:pt idx="1460">
                  <c:v>2431.6406299999981</c:v>
                </c:pt>
                <c:pt idx="1461">
                  <c:v>2431.6406299999981</c:v>
                </c:pt>
                <c:pt idx="1462">
                  <c:v>2431.6406299999981</c:v>
                </c:pt>
                <c:pt idx="1463">
                  <c:v>2431.6406299999981</c:v>
                </c:pt>
                <c:pt idx="1464">
                  <c:v>2431.6406299999981</c:v>
                </c:pt>
                <c:pt idx="1465">
                  <c:v>2431.6406299999981</c:v>
                </c:pt>
                <c:pt idx="1466">
                  <c:v>2431.6406299999981</c:v>
                </c:pt>
                <c:pt idx="1467">
                  <c:v>2431.6406299999981</c:v>
                </c:pt>
                <c:pt idx="1468">
                  <c:v>2431.6406299999981</c:v>
                </c:pt>
                <c:pt idx="1469">
                  <c:v>2431.6406299999981</c:v>
                </c:pt>
                <c:pt idx="1470">
                  <c:v>2431.6406299999981</c:v>
                </c:pt>
                <c:pt idx="1471">
                  <c:v>2431.6406299999981</c:v>
                </c:pt>
                <c:pt idx="1472">
                  <c:v>2431.6406299999981</c:v>
                </c:pt>
                <c:pt idx="1473">
                  <c:v>2431.6406299999981</c:v>
                </c:pt>
                <c:pt idx="1474">
                  <c:v>2431.6406299999981</c:v>
                </c:pt>
                <c:pt idx="1475">
                  <c:v>2431.6406299999981</c:v>
                </c:pt>
                <c:pt idx="1476">
                  <c:v>2431.6406299999981</c:v>
                </c:pt>
                <c:pt idx="1477">
                  <c:v>2431.6406299999981</c:v>
                </c:pt>
                <c:pt idx="1478">
                  <c:v>2431.6406299999981</c:v>
                </c:pt>
                <c:pt idx="1479">
                  <c:v>2431.6406299999981</c:v>
                </c:pt>
                <c:pt idx="1480">
                  <c:v>2431.6406299999981</c:v>
                </c:pt>
                <c:pt idx="1481">
                  <c:v>2434.08203</c:v>
                </c:pt>
                <c:pt idx="1482">
                  <c:v>2431.6406299999981</c:v>
                </c:pt>
                <c:pt idx="1483">
                  <c:v>2431.6406299999981</c:v>
                </c:pt>
                <c:pt idx="1484">
                  <c:v>2431.6406299999981</c:v>
                </c:pt>
                <c:pt idx="1485">
                  <c:v>2431.6406299999981</c:v>
                </c:pt>
                <c:pt idx="1486">
                  <c:v>2431.6406299999981</c:v>
                </c:pt>
                <c:pt idx="1487">
                  <c:v>2431.6406299999981</c:v>
                </c:pt>
                <c:pt idx="1488">
                  <c:v>2431.6406299999981</c:v>
                </c:pt>
                <c:pt idx="1489">
                  <c:v>2431.6406299999981</c:v>
                </c:pt>
                <c:pt idx="1490">
                  <c:v>2431.6406299999981</c:v>
                </c:pt>
                <c:pt idx="1491">
                  <c:v>2431.6406299999981</c:v>
                </c:pt>
                <c:pt idx="1492">
                  <c:v>2431.6406299999981</c:v>
                </c:pt>
                <c:pt idx="1493">
                  <c:v>2431.6406299999981</c:v>
                </c:pt>
                <c:pt idx="1494">
                  <c:v>2431.6406299999981</c:v>
                </c:pt>
                <c:pt idx="1495">
                  <c:v>2431.6406299999981</c:v>
                </c:pt>
                <c:pt idx="1496">
                  <c:v>2431.6406299999981</c:v>
                </c:pt>
                <c:pt idx="1497">
                  <c:v>2431.6406299999981</c:v>
                </c:pt>
                <c:pt idx="1498">
                  <c:v>2434.08203</c:v>
                </c:pt>
                <c:pt idx="1499">
                  <c:v>2431.6406299999981</c:v>
                </c:pt>
                <c:pt idx="1500">
                  <c:v>2431.6406299999981</c:v>
                </c:pt>
                <c:pt idx="1501">
                  <c:v>2431.6406299999981</c:v>
                </c:pt>
                <c:pt idx="1502">
                  <c:v>2431.6406299999981</c:v>
                </c:pt>
                <c:pt idx="1503">
                  <c:v>2431.6406299999981</c:v>
                </c:pt>
                <c:pt idx="1504">
                  <c:v>2431.6406299999981</c:v>
                </c:pt>
                <c:pt idx="1505">
                  <c:v>2431.6406299999981</c:v>
                </c:pt>
                <c:pt idx="1506">
                  <c:v>2431.6406299999981</c:v>
                </c:pt>
                <c:pt idx="1507">
                  <c:v>2431.6406299999981</c:v>
                </c:pt>
                <c:pt idx="1508">
                  <c:v>2431.6406299999981</c:v>
                </c:pt>
                <c:pt idx="1509">
                  <c:v>2431.6406299999981</c:v>
                </c:pt>
                <c:pt idx="1510">
                  <c:v>2431.6406299999981</c:v>
                </c:pt>
                <c:pt idx="1511">
                  <c:v>2434.08203</c:v>
                </c:pt>
                <c:pt idx="1512">
                  <c:v>2431.6406299999981</c:v>
                </c:pt>
                <c:pt idx="1513">
                  <c:v>2431.6406299999981</c:v>
                </c:pt>
                <c:pt idx="1514">
                  <c:v>2431.6406299999981</c:v>
                </c:pt>
                <c:pt idx="1515">
                  <c:v>2431.6406299999981</c:v>
                </c:pt>
                <c:pt idx="1516">
                  <c:v>2431.6406299999981</c:v>
                </c:pt>
                <c:pt idx="1517">
                  <c:v>2431.6406299999981</c:v>
                </c:pt>
                <c:pt idx="1518">
                  <c:v>2431.6406299999981</c:v>
                </c:pt>
                <c:pt idx="1519">
                  <c:v>2431.6406299999981</c:v>
                </c:pt>
                <c:pt idx="1520">
                  <c:v>2431.6406299999981</c:v>
                </c:pt>
                <c:pt idx="1521">
                  <c:v>2431.6406299999981</c:v>
                </c:pt>
                <c:pt idx="1522">
                  <c:v>2431.6406299999981</c:v>
                </c:pt>
                <c:pt idx="1523">
                  <c:v>2434.08203</c:v>
                </c:pt>
                <c:pt idx="1524">
                  <c:v>2431.6406299999981</c:v>
                </c:pt>
                <c:pt idx="1525">
                  <c:v>2431.6406299999981</c:v>
                </c:pt>
                <c:pt idx="1526">
                  <c:v>2431.6406299999981</c:v>
                </c:pt>
                <c:pt idx="1527">
                  <c:v>2431.6406299999981</c:v>
                </c:pt>
                <c:pt idx="1528">
                  <c:v>2434.08203</c:v>
                </c:pt>
                <c:pt idx="1529">
                  <c:v>2431.6406299999981</c:v>
                </c:pt>
                <c:pt idx="1530">
                  <c:v>2431.6406299999981</c:v>
                </c:pt>
                <c:pt idx="1531">
                  <c:v>2431.6406299999981</c:v>
                </c:pt>
                <c:pt idx="1532">
                  <c:v>2431.6406299999981</c:v>
                </c:pt>
                <c:pt idx="1533">
                  <c:v>2431.6406299999981</c:v>
                </c:pt>
                <c:pt idx="1534">
                  <c:v>2431.6406299999981</c:v>
                </c:pt>
                <c:pt idx="1535">
                  <c:v>2431.6406299999981</c:v>
                </c:pt>
                <c:pt idx="1536">
                  <c:v>2431.6406299999981</c:v>
                </c:pt>
                <c:pt idx="1537">
                  <c:v>2431.6406299999981</c:v>
                </c:pt>
                <c:pt idx="1538">
                  <c:v>2431.6406299999981</c:v>
                </c:pt>
                <c:pt idx="1539">
                  <c:v>2431.6406299999981</c:v>
                </c:pt>
                <c:pt idx="1540">
                  <c:v>2431.6406299999981</c:v>
                </c:pt>
                <c:pt idx="1541">
                  <c:v>2431.6406299999981</c:v>
                </c:pt>
                <c:pt idx="1542">
                  <c:v>2431.6406299999981</c:v>
                </c:pt>
                <c:pt idx="1543">
                  <c:v>2431.6406299999981</c:v>
                </c:pt>
                <c:pt idx="1544">
                  <c:v>2431.6406299999981</c:v>
                </c:pt>
                <c:pt idx="1545">
                  <c:v>2431.6406299999981</c:v>
                </c:pt>
                <c:pt idx="1546">
                  <c:v>2431.6406299999981</c:v>
                </c:pt>
                <c:pt idx="1547">
                  <c:v>2431.6406299999981</c:v>
                </c:pt>
                <c:pt idx="1548">
                  <c:v>2431.6406299999981</c:v>
                </c:pt>
                <c:pt idx="1549">
                  <c:v>2431.6406299999981</c:v>
                </c:pt>
                <c:pt idx="1550">
                  <c:v>2431.6406299999981</c:v>
                </c:pt>
                <c:pt idx="1551">
                  <c:v>2431.6406299999981</c:v>
                </c:pt>
                <c:pt idx="1552">
                  <c:v>2431.6406299999981</c:v>
                </c:pt>
                <c:pt idx="1553">
                  <c:v>2431.6406299999981</c:v>
                </c:pt>
                <c:pt idx="1554">
                  <c:v>2431.6406299999981</c:v>
                </c:pt>
                <c:pt idx="1555">
                  <c:v>2431.6406299999981</c:v>
                </c:pt>
                <c:pt idx="1556">
                  <c:v>2431.6406299999981</c:v>
                </c:pt>
                <c:pt idx="1557">
                  <c:v>2431.6406299999981</c:v>
                </c:pt>
                <c:pt idx="1558">
                  <c:v>2434.08203</c:v>
                </c:pt>
                <c:pt idx="1559">
                  <c:v>2431.6406299999981</c:v>
                </c:pt>
                <c:pt idx="1560">
                  <c:v>2431.6406299999981</c:v>
                </c:pt>
                <c:pt idx="1561">
                  <c:v>2431.6406299999981</c:v>
                </c:pt>
                <c:pt idx="1562">
                  <c:v>2431.6406299999981</c:v>
                </c:pt>
                <c:pt idx="1563">
                  <c:v>2431.6406299999981</c:v>
                </c:pt>
                <c:pt idx="1564">
                  <c:v>2431.6406299999981</c:v>
                </c:pt>
                <c:pt idx="1565">
                  <c:v>2431.6406299999981</c:v>
                </c:pt>
                <c:pt idx="1566">
                  <c:v>2431.6406299999981</c:v>
                </c:pt>
                <c:pt idx="1567">
                  <c:v>2431.6406299999981</c:v>
                </c:pt>
                <c:pt idx="1568">
                  <c:v>2431.6406299999981</c:v>
                </c:pt>
                <c:pt idx="1569">
                  <c:v>2431.6406299999981</c:v>
                </c:pt>
                <c:pt idx="1570">
                  <c:v>2431.6406299999981</c:v>
                </c:pt>
                <c:pt idx="1571">
                  <c:v>2431.6406299999981</c:v>
                </c:pt>
                <c:pt idx="1572">
                  <c:v>2431.6406299999981</c:v>
                </c:pt>
                <c:pt idx="1573">
                  <c:v>2431.6406299999981</c:v>
                </c:pt>
                <c:pt idx="1574">
                  <c:v>2431.6406299999981</c:v>
                </c:pt>
                <c:pt idx="1575">
                  <c:v>2431.6406299999981</c:v>
                </c:pt>
                <c:pt idx="1576">
                  <c:v>2431.6406299999981</c:v>
                </c:pt>
                <c:pt idx="1577">
                  <c:v>2431.6406299999981</c:v>
                </c:pt>
                <c:pt idx="1578">
                  <c:v>2434.08203</c:v>
                </c:pt>
                <c:pt idx="1579">
                  <c:v>2434.08203</c:v>
                </c:pt>
                <c:pt idx="1580">
                  <c:v>2431.6406299999981</c:v>
                </c:pt>
                <c:pt idx="1581">
                  <c:v>2431.6406299999981</c:v>
                </c:pt>
                <c:pt idx="1582">
                  <c:v>2431.6406299999981</c:v>
                </c:pt>
                <c:pt idx="1583">
                  <c:v>2431.6406299999981</c:v>
                </c:pt>
                <c:pt idx="1584">
                  <c:v>2431.6406299999981</c:v>
                </c:pt>
                <c:pt idx="1585">
                  <c:v>2431.6406299999981</c:v>
                </c:pt>
                <c:pt idx="1586">
                  <c:v>2431.6406299999981</c:v>
                </c:pt>
                <c:pt idx="1587">
                  <c:v>2431.6406299999981</c:v>
                </c:pt>
                <c:pt idx="1588">
                  <c:v>2431.6406299999981</c:v>
                </c:pt>
                <c:pt idx="1589">
                  <c:v>2431.6406299999981</c:v>
                </c:pt>
                <c:pt idx="1590">
                  <c:v>2431.6406299999981</c:v>
                </c:pt>
                <c:pt idx="1591">
                  <c:v>2431.6406299999981</c:v>
                </c:pt>
                <c:pt idx="1592">
                  <c:v>2431.6406299999981</c:v>
                </c:pt>
                <c:pt idx="1593">
                  <c:v>2431.6406299999981</c:v>
                </c:pt>
                <c:pt idx="1594">
                  <c:v>2431.6406299999981</c:v>
                </c:pt>
                <c:pt idx="1595">
                  <c:v>2431.6406299999981</c:v>
                </c:pt>
                <c:pt idx="1596">
                  <c:v>2431.6406299999981</c:v>
                </c:pt>
                <c:pt idx="1597">
                  <c:v>2431.6406299999981</c:v>
                </c:pt>
                <c:pt idx="1598">
                  <c:v>2431.6406299999981</c:v>
                </c:pt>
                <c:pt idx="1599">
                  <c:v>2431.6406299999981</c:v>
                </c:pt>
                <c:pt idx="1600">
                  <c:v>2431.6406299999981</c:v>
                </c:pt>
                <c:pt idx="1601">
                  <c:v>2431.6406299999981</c:v>
                </c:pt>
                <c:pt idx="1602">
                  <c:v>2431.6406299999981</c:v>
                </c:pt>
                <c:pt idx="1603">
                  <c:v>2431.6406299999981</c:v>
                </c:pt>
                <c:pt idx="1604">
                  <c:v>2431.6406299999981</c:v>
                </c:pt>
                <c:pt idx="1605">
                  <c:v>2431.6406299999981</c:v>
                </c:pt>
                <c:pt idx="1606">
                  <c:v>2431.6406299999981</c:v>
                </c:pt>
                <c:pt idx="1607">
                  <c:v>2431.6406299999981</c:v>
                </c:pt>
                <c:pt idx="1608">
                  <c:v>2431.6406299999981</c:v>
                </c:pt>
                <c:pt idx="1609">
                  <c:v>2431.6406299999981</c:v>
                </c:pt>
                <c:pt idx="1610">
                  <c:v>2431.6406299999981</c:v>
                </c:pt>
                <c:pt idx="1611">
                  <c:v>2431.6406299999981</c:v>
                </c:pt>
                <c:pt idx="1612">
                  <c:v>2431.6406299999981</c:v>
                </c:pt>
                <c:pt idx="1613">
                  <c:v>2431.6406299999981</c:v>
                </c:pt>
                <c:pt idx="1614">
                  <c:v>2431.6406299999981</c:v>
                </c:pt>
                <c:pt idx="1615">
                  <c:v>2431.6406299999981</c:v>
                </c:pt>
                <c:pt idx="1616">
                  <c:v>2431.6406299999981</c:v>
                </c:pt>
                <c:pt idx="1617">
                  <c:v>2431.6406299999981</c:v>
                </c:pt>
                <c:pt idx="1618">
                  <c:v>2431.6406299999981</c:v>
                </c:pt>
                <c:pt idx="1619">
                  <c:v>2431.6406299999981</c:v>
                </c:pt>
                <c:pt idx="1620">
                  <c:v>2431.6406299999981</c:v>
                </c:pt>
                <c:pt idx="1621">
                  <c:v>2431.6406299999981</c:v>
                </c:pt>
                <c:pt idx="1622">
                  <c:v>2431.6406299999981</c:v>
                </c:pt>
                <c:pt idx="1623">
                  <c:v>2431.6406299999981</c:v>
                </c:pt>
                <c:pt idx="1624">
                  <c:v>2431.6406299999981</c:v>
                </c:pt>
                <c:pt idx="1625">
                  <c:v>2431.6406299999981</c:v>
                </c:pt>
                <c:pt idx="1626">
                  <c:v>2431.6406299999981</c:v>
                </c:pt>
                <c:pt idx="1627">
                  <c:v>2431.6406299999981</c:v>
                </c:pt>
                <c:pt idx="1628">
                  <c:v>2431.6406299999981</c:v>
                </c:pt>
                <c:pt idx="1629">
                  <c:v>2431.6406299999981</c:v>
                </c:pt>
                <c:pt idx="1630">
                  <c:v>2431.6406299999981</c:v>
                </c:pt>
                <c:pt idx="1631">
                  <c:v>2431.6406299999981</c:v>
                </c:pt>
                <c:pt idx="1632">
                  <c:v>2431.6406299999981</c:v>
                </c:pt>
                <c:pt idx="1633">
                  <c:v>2431.6406299999981</c:v>
                </c:pt>
                <c:pt idx="1634">
                  <c:v>2431.6406299999981</c:v>
                </c:pt>
                <c:pt idx="1635">
                  <c:v>2431.6406299999981</c:v>
                </c:pt>
                <c:pt idx="1636">
                  <c:v>2431.6406299999981</c:v>
                </c:pt>
                <c:pt idx="1637">
                  <c:v>2431.6406299999981</c:v>
                </c:pt>
                <c:pt idx="1638">
                  <c:v>2431.6406299999981</c:v>
                </c:pt>
                <c:pt idx="1639">
                  <c:v>2431.6406299999981</c:v>
                </c:pt>
                <c:pt idx="1640">
                  <c:v>2431.6406299999981</c:v>
                </c:pt>
                <c:pt idx="1641">
                  <c:v>2431.6406299999981</c:v>
                </c:pt>
                <c:pt idx="1642">
                  <c:v>2431.6406299999981</c:v>
                </c:pt>
                <c:pt idx="1643">
                  <c:v>2431.6406299999981</c:v>
                </c:pt>
                <c:pt idx="1644">
                  <c:v>2431.6406299999981</c:v>
                </c:pt>
                <c:pt idx="1645">
                  <c:v>2431.6406299999981</c:v>
                </c:pt>
                <c:pt idx="1646">
                  <c:v>2431.6406299999981</c:v>
                </c:pt>
                <c:pt idx="1647">
                  <c:v>2431.6406299999981</c:v>
                </c:pt>
                <c:pt idx="1648">
                  <c:v>2431.6406299999981</c:v>
                </c:pt>
                <c:pt idx="1649">
                  <c:v>2431.6406299999981</c:v>
                </c:pt>
                <c:pt idx="1650">
                  <c:v>2431.6406299999981</c:v>
                </c:pt>
                <c:pt idx="1651">
                  <c:v>2434.08203</c:v>
                </c:pt>
                <c:pt idx="1652">
                  <c:v>2431.6406299999981</c:v>
                </c:pt>
                <c:pt idx="1653">
                  <c:v>2431.6406299999981</c:v>
                </c:pt>
                <c:pt idx="1654">
                  <c:v>2431.6406299999981</c:v>
                </c:pt>
                <c:pt idx="1655">
                  <c:v>2431.6406299999981</c:v>
                </c:pt>
                <c:pt idx="1656">
                  <c:v>2431.6406299999981</c:v>
                </c:pt>
                <c:pt idx="1657">
                  <c:v>2431.6406299999981</c:v>
                </c:pt>
                <c:pt idx="1658">
                  <c:v>2431.6406299999981</c:v>
                </c:pt>
                <c:pt idx="1659">
                  <c:v>2431.6406299999981</c:v>
                </c:pt>
                <c:pt idx="1660">
                  <c:v>2431.6406299999981</c:v>
                </c:pt>
                <c:pt idx="1661">
                  <c:v>2431.6406299999981</c:v>
                </c:pt>
                <c:pt idx="1662">
                  <c:v>2431.6406299999981</c:v>
                </c:pt>
                <c:pt idx="1663">
                  <c:v>2431.6406299999981</c:v>
                </c:pt>
                <c:pt idx="1664">
                  <c:v>2434.08203</c:v>
                </c:pt>
                <c:pt idx="1665">
                  <c:v>2431.6406299999981</c:v>
                </c:pt>
                <c:pt idx="1666">
                  <c:v>2431.6406299999981</c:v>
                </c:pt>
                <c:pt idx="1667">
                  <c:v>2431.6406299999981</c:v>
                </c:pt>
                <c:pt idx="1668">
                  <c:v>2431.6406299999981</c:v>
                </c:pt>
                <c:pt idx="1669">
                  <c:v>2431.6406299999981</c:v>
                </c:pt>
                <c:pt idx="1670">
                  <c:v>2431.6406299999981</c:v>
                </c:pt>
                <c:pt idx="1671">
                  <c:v>2431.6406299999981</c:v>
                </c:pt>
                <c:pt idx="1672">
                  <c:v>2431.6406299999981</c:v>
                </c:pt>
                <c:pt idx="1673">
                  <c:v>2431.6406299999981</c:v>
                </c:pt>
                <c:pt idx="1674">
                  <c:v>2431.6406299999981</c:v>
                </c:pt>
                <c:pt idx="1675">
                  <c:v>2434.08203</c:v>
                </c:pt>
                <c:pt idx="1676">
                  <c:v>2431.6406299999981</c:v>
                </c:pt>
                <c:pt idx="1677">
                  <c:v>2431.6406299999981</c:v>
                </c:pt>
                <c:pt idx="1678">
                  <c:v>2431.6406299999981</c:v>
                </c:pt>
                <c:pt idx="1679">
                  <c:v>2431.6406299999981</c:v>
                </c:pt>
                <c:pt idx="1680">
                  <c:v>2431.6406299999981</c:v>
                </c:pt>
                <c:pt idx="1681">
                  <c:v>2431.6406299999981</c:v>
                </c:pt>
                <c:pt idx="1682">
                  <c:v>2431.6406299999981</c:v>
                </c:pt>
                <c:pt idx="1683">
                  <c:v>2431.6406299999981</c:v>
                </c:pt>
                <c:pt idx="1684">
                  <c:v>2431.6406299999981</c:v>
                </c:pt>
                <c:pt idx="1685">
                  <c:v>2431.6406299999981</c:v>
                </c:pt>
                <c:pt idx="1686">
                  <c:v>2431.6406299999981</c:v>
                </c:pt>
                <c:pt idx="1687">
                  <c:v>2431.6406299999981</c:v>
                </c:pt>
                <c:pt idx="1688">
                  <c:v>2431.6406299999981</c:v>
                </c:pt>
                <c:pt idx="1689">
                  <c:v>2431.6406299999981</c:v>
                </c:pt>
                <c:pt idx="1690">
                  <c:v>2434.08203</c:v>
                </c:pt>
                <c:pt idx="1691">
                  <c:v>2431.6406299999981</c:v>
                </c:pt>
                <c:pt idx="1692">
                  <c:v>2431.6406299999981</c:v>
                </c:pt>
                <c:pt idx="1693">
                  <c:v>2431.6406299999981</c:v>
                </c:pt>
                <c:pt idx="1694">
                  <c:v>2431.6406299999981</c:v>
                </c:pt>
                <c:pt idx="1695">
                  <c:v>2431.6406299999981</c:v>
                </c:pt>
                <c:pt idx="1696">
                  <c:v>2431.6406299999981</c:v>
                </c:pt>
                <c:pt idx="1697">
                  <c:v>2431.6406299999981</c:v>
                </c:pt>
                <c:pt idx="1698">
                  <c:v>2431.6406299999981</c:v>
                </c:pt>
                <c:pt idx="1699">
                  <c:v>2431.6406299999981</c:v>
                </c:pt>
                <c:pt idx="1700">
                  <c:v>2431.6406299999981</c:v>
                </c:pt>
                <c:pt idx="1701">
                  <c:v>2431.6406299999981</c:v>
                </c:pt>
                <c:pt idx="1702">
                  <c:v>2431.6406299999981</c:v>
                </c:pt>
                <c:pt idx="1703">
                  <c:v>2431.6406299999981</c:v>
                </c:pt>
                <c:pt idx="1704">
                  <c:v>2431.6406299999981</c:v>
                </c:pt>
                <c:pt idx="1705">
                  <c:v>2434.08203</c:v>
                </c:pt>
                <c:pt idx="1706">
                  <c:v>2431.6406299999981</c:v>
                </c:pt>
                <c:pt idx="1707">
                  <c:v>2431.6406299999981</c:v>
                </c:pt>
                <c:pt idx="1708">
                  <c:v>2431.6406299999981</c:v>
                </c:pt>
                <c:pt idx="1709">
                  <c:v>2431.6406299999981</c:v>
                </c:pt>
                <c:pt idx="1710">
                  <c:v>2431.6406299999981</c:v>
                </c:pt>
                <c:pt idx="1711">
                  <c:v>2431.6406299999981</c:v>
                </c:pt>
                <c:pt idx="1712">
                  <c:v>2431.6406299999981</c:v>
                </c:pt>
                <c:pt idx="1713">
                  <c:v>2431.6406299999981</c:v>
                </c:pt>
                <c:pt idx="1714">
                  <c:v>2431.6406299999981</c:v>
                </c:pt>
                <c:pt idx="1715">
                  <c:v>2431.6406299999981</c:v>
                </c:pt>
                <c:pt idx="1716">
                  <c:v>2431.6406299999981</c:v>
                </c:pt>
                <c:pt idx="1717">
                  <c:v>2431.6406299999981</c:v>
                </c:pt>
                <c:pt idx="1718">
                  <c:v>2431.6406299999981</c:v>
                </c:pt>
                <c:pt idx="1719">
                  <c:v>2431.6406299999981</c:v>
                </c:pt>
                <c:pt idx="1720">
                  <c:v>2431.6406299999981</c:v>
                </c:pt>
                <c:pt idx="1721">
                  <c:v>2431.6406299999981</c:v>
                </c:pt>
                <c:pt idx="1722">
                  <c:v>2431.6406299999981</c:v>
                </c:pt>
                <c:pt idx="1723">
                  <c:v>2431.6406299999981</c:v>
                </c:pt>
                <c:pt idx="1724">
                  <c:v>2431.6406299999981</c:v>
                </c:pt>
                <c:pt idx="1725">
                  <c:v>2431.6406299999981</c:v>
                </c:pt>
                <c:pt idx="1726">
                  <c:v>2431.6406299999981</c:v>
                </c:pt>
                <c:pt idx="1727">
                  <c:v>2431.6406299999981</c:v>
                </c:pt>
                <c:pt idx="1728">
                  <c:v>2431.6406299999981</c:v>
                </c:pt>
                <c:pt idx="1729">
                  <c:v>2431.6406299999981</c:v>
                </c:pt>
                <c:pt idx="1730">
                  <c:v>2431.6406299999981</c:v>
                </c:pt>
                <c:pt idx="1731">
                  <c:v>2431.6406299999981</c:v>
                </c:pt>
                <c:pt idx="1732">
                  <c:v>2434.08203</c:v>
                </c:pt>
                <c:pt idx="1733">
                  <c:v>2431.6406299999981</c:v>
                </c:pt>
                <c:pt idx="1734">
                  <c:v>2431.6406299999981</c:v>
                </c:pt>
                <c:pt idx="1735">
                  <c:v>2431.6406299999981</c:v>
                </c:pt>
                <c:pt idx="1736">
                  <c:v>2434.08203</c:v>
                </c:pt>
                <c:pt idx="1737">
                  <c:v>2431.6406299999981</c:v>
                </c:pt>
                <c:pt idx="1738">
                  <c:v>2431.6406299999981</c:v>
                </c:pt>
                <c:pt idx="1739">
                  <c:v>2431.6406299999981</c:v>
                </c:pt>
                <c:pt idx="1740">
                  <c:v>2431.6406299999981</c:v>
                </c:pt>
                <c:pt idx="1741">
                  <c:v>2431.6406299999981</c:v>
                </c:pt>
                <c:pt idx="1742">
                  <c:v>2431.6406299999981</c:v>
                </c:pt>
                <c:pt idx="1743">
                  <c:v>2431.6406299999981</c:v>
                </c:pt>
                <c:pt idx="1744">
                  <c:v>2431.6406299999981</c:v>
                </c:pt>
                <c:pt idx="1745">
                  <c:v>2431.6406299999981</c:v>
                </c:pt>
                <c:pt idx="1746">
                  <c:v>2434.08203</c:v>
                </c:pt>
                <c:pt idx="1747">
                  <c:v>2431.6406299999981</c:v>
                </c:pt>
                <c:pt idx="1748">
                  <c:v>2431.6406299999981</c:v>
                </c:pt>
                <c:pt idx="1749">
                  <c:v>2431.6406299999981</c:v>
                </c:pt>
                <c:pt idx="1750">
                  <c:v>2431.6406299999981</c:v>
                </c:pt>
                <c:pt idx="1751">
                  <c:v>2431.6406299999981</c:v>
                </c:pt>
                <c:pt idx="1752">
                  <c:v>2431.6406299999981</c:v>
                </c:pt>
                <c:pt idx="1753">
                  <c:v>2434.08203</c:v>
                </c:pt>
                <c:pt idx="1754">
                  <c:v>2431.6406299999981</c:v>
                </c:pt>
                <c:pt idx="1755">
                  <c:v>2431.6406299999981</c:v>
                </c:pt>
                <c:pt idx="1756">
                  <c:v>2431.6406299999981</c:v>
                </c:pt>
                <c:pt idx="1757">
                  <c:v>2431.6406299999981</c:v>
                </c:pt>
                <c:pt idx="1758">
                  <c:v>2431.6406299999981</c:v>
                </c:pt>
                <c:pt idx="1759">
                  <c:v>2431.6406299999981</c:v>
                </c:pt>
                <c:pt idx="1760">
                  <c:v>2429.19922</c:v>
                </c:pt>
                <c:pt idx="1761">
                  <c:v>2431.6406299999981</c:v>
                </c:pt>
                <c:pt idx="1762">
                  <c:v>2431.6406299999981</c:v>
                </c:pt>
                <c:pt idx="1763">
                  <c:v>2431.6406299999981</c:v>
                </c:pt>
                <c:pt idx="1764">
                  <c:v>2431.6406299999981</c:v>
                </c:pt>
                <c:pt idx="1765">
                  <c:v>2431.6406299999981</c:v>
                </c:pt>
                <c:pt idx="1766">
                  <c:v>2431.6406299999981</c:v>
                </c:pt>
                <c:pt idx="1767">
                  <c:v>2431.6406299999981</c:v>
                </c:pt>
                <c:pt idx="1768">
                  <c:v>2431.6406299999981</c:v>
                </c:pt>
                <c:pt idx="1769">
                  <c:v>2431.6406299999981</c:v>
                </c:pt>
                <c:pt idx="1770">
                  <c:v>2431.6406299999981</c:v>
                </c:pt>
                <c:pt idx="1771">
                  <c:v>2431.6406299999981</c:v>
                </c:pt>
                <c:pt idx="1772">
                  <c:v>2431.6406299999981</c:v>
                </c:pt>
                <c:pt idx="1773">
                  <c:v>2431.6406299999981</c:v>
                </c:pt>
                <c:pt idx="1774">
                  <c:v>2431.6406299999981</c:v>
                </c:pt>
                <c:pt idx="1775">
                  <c:v>2431.6406299999981</c:v>
                </c:pt>
                <c:pt idx="1776">
                  <c:v>2434.08203</c:v>
                </c:pt>
                <c:pt idx="1777">
                  <c:v>2431.6406299999981</c:v>
                </c:pt>
                <c:pt idx="1778">
                  <c:v>2431.6406299999981</c:v>
                </c:pt>
                <c:pt idx="1779">
                  <c:v>2431.6406299999981</c:v>
                </c:pt>
                <c:pt idx="1780">
                  <c:v>2431.6406299999981</c:v>
                </c:pt>
                <c:pt idx="1781">
                  <c:v>2431.6406299999981</c:v>
                </c:pt>
                <c:pt idx="1782">
                  <c:v>2431.6406299999981</c:v>
                </c:pt>
                <c:pt idx="1783">
                  <c:v>2431.6406299999981</c:v>
                </c:pt>
                <c:pt idx="1784">
                  <c:v>2431.6406299999981</c:v>
                </c:pt>
                <c:pt idx="1785">
                  <c:v>2431.6406299999981</c:v>
                </c:pt>
                <c:pt idx="1786">
                  <c:v>2431.6406299999981</c:v>
                </c:pt>
                <c:pt idx="1787">
                  <c:v>2431.6406299999981</c:v>
                </c:pt>
                <c:pt idx="1788">
                  <c:v>2431.6406299999981</c:v>
                </c:pt>
                <c:pt idx="1789">
                  <c:v>2431.6406299999981</c:v>
                </c:pt>
                <c:pt idx="1790">
                  <c:v>2431.6406299999981</c:v>
                </c:pt>
                <c:pt idx="1791">
                  <c:v>2431.6406299999981</c:v>
                </c:pt>
                <c:pt idx="1792">
                  <c:v>2431.6406299999981</c:v>
                </c:pt>
                <c:pt idx="1793">
                  <c:v>2431.6406299999981</c:v>
                </c:pt>
                <c:pt idx="1794">
                  <c:v>2431.6406299999981</c:v>
                </c:pt>
                <c:pt idx="1795">
                  <c:v>2431.6406299999981</c:v>
                </c:pt>
                <c:pt idx="1796">
                  <c:v>2431.6406299999981</c:v>
                </c:pt>
                <c:pt idx="1797">
                  <c:v>2431.6406299999981</c:v>
                </c:pt>
                <c:pt idx="1798">
                  <c:v>2431.6406299999981</c:v>
                </c:pt>
                <c:pt idx="1799">
                  <c:v>2431.6406299999981</c:v>
                </c:pt>
                <c:pt idx="1800">
                  <c:v>2431.6406299999981</c:v>
                </c:pt>
                <c:pt idx="1801">
                  <c:v>2431.6406299999981</c:v>
                </c:pt>
                <c:pt idx="1802">
                  <c:v>2431.6406299999981</c:v>
                </c:pt>
                <c:pt idx="1803">
                  <c:v>2431.6406299999981</c:v>
                </c:pt>
                <c:pt idx="1804">
                  <c:v>2431.6406299999981</c:v>
                </c:pt>
                <c:pt idx="1805">
                  <c:v>2431.6406299999981</c:v>
                </c:pt>
                <c:pt idx="1806">
                  <c:v>2431.6406299999981</c:v>
                </c:pt>
                <c:pt idx="1807">
                  <c:v>2431.6406299999981</c:v>
                </c:pt>
                <c:pt idx="1808">
                  <c:v>2431.6406299999981</c:v>
                </c:pt>
                <c:pt idx="1809">
                  <c:v>2431.6406299999981</c:v>
                </c:pt>
                <c:pt idx="1810">
                  <c:v>2431.6406299999981</c:v>
                </c:pt>
                <c:pt idx="1811">
                  <c:v>2431.6406299999981</c:v>
                </c:pt>
                <c:pt idx="1812">
                  <c:v>2431.6406299999981</c:v>
                </c:pt>
                <c:pt idx="1813">
                  <c:v>2431.6406299999981</c:v>
                </c:pt>
                <c:pt idx="1814">
                  <c:v>2431.6406299999981</c:v>
                </c:pt>
                <c:pt idx="1815">
                  <c:v>2431.6406299999981</c:v>
                </c:pt>
                <c:pt idx="1816">
                  <c:v>2431.6406299999981</c:v>
                </c:pt>
                <c:pt idx="1817">
                  <c:v>2431.6406299999981</c:v>
                </c:pt>
                <c:pt idx="1818">
                  <c:v>2431.6406299999981</c:v>
                </c:pt>
                <c:pt idx="1819">
                  <c:v>2431.6406299999981</c:v>
                </c:pt>
                <c:pt idx="1820">
                  <c:v>2431.6406299999981</c:v>
                </c:pt>
                <c:pt idx="1821">
                  <c:v>2431.6406299999981</c:v>
                </c:pt>
                <c:pt idx="1822">
                  <c:v>2431.6406299999981</c:v>
                </c:pt>
                <c:pt idx="1823">
                  <c:v>2431.6406299999981</c:v>
                </c:pt>
                <c:pt idx="1824">
                  <c:v>2431.6406299999981</c:v>
                </c:pt>
                <c:pt idx="1825">
                  <c:v>2431.6406299999981</c:v>
                </c:pt>
                <c:pt idx="1826">
                  <c:v>2431.6406299999981</c:v>
                </c:pt>
                <c:pt idx="1827">
                  <c:v>2431.6406299999981</c:v>
                </c:pt>
                <c:pt idx="1828">
                  <c:v>2431.6406299999981</c:v>
                </c:pt>
                <c:pt idx="1829">
                  <c:v>2431.6406299999981</c:v>
                </c:pt>
                <c:pt idx="1830">
                  <c:v>2431.6406299999981</c:v>
                </c:pt>
                <c:pt idx="1831">
                  <c:v>2431.6406299999981</c:v>
                </c:pt>
                <c:pt idx="1832">
                  <c:v>2434.08203</c:v>
                </c:pt>
                <c:pt idx="1833">
                  <c:v>2431.6406299999981</c:v>
                </c:pt>
                <c:pt idx="1834">
                  <c:v>2431.6406299999981</c:v>
                </c:pt>
                <c:pt idx="1835">
                  <c:v>2431.6406299999981</c:v>
                </c:pt>
                <c:pt idx="1836">
                  <c:v>2431.6406299999981</c:v>
                </c:pt>
                <c:pt idx="1837">
                  <c:v>2431.6406299999981</c:v>
                </c:pt>
                <c:pt idx="1838">
                  <c:v>2431.6406299999981</c:v>
                </c:pt>
                <c:pt idx="1839">
                  <c:v>2431.6406299999981</c:v>
                </c:pt>
                <c:pt idx="1840">
                  <c:v>2431.6406299999981</c:v>
                </c:pt>
                <c:pt idx="1841">
                  <c:v>2431.6406299999981</c:v>
                </c:pt>
                <c:pt idx="1842">
                  <c:v>2431.6406299999981</c:v>
                </c:pt>
                <c:pt idx="1843">
                  <c:v>2431.6406299999981</c:v>
                </c:pt>
                <c:pt idx="1844">
                  <c:v>2431.6406299999981</c:v>
                </c:pt>
                <c:pt idx="1845">
                  <c:v>2431.6406299999981</c:v>
                </c:pt>
                <c:pt idx="1846">
                  <c:v>2431.6406299999981</c:v>
                </c:pt>
                <c:pt idx="1847">
                  <c:v>2431.6406299999981</c:v>
                </c:pt>
                <c:pt idx="1848">
                  <c:v>2431.6406299999981</c:v>
                </c:pt>
                <c:pt idx="1849">
                  <c:v>2431.6406299999981</c:v>
                </c:pt>
                <c:pt idx="1850">
                  <c:v>2431.6406299999981</c:v>
                </c:pt>
                <c:pt idx="1851">
                  <c:v>2431.6406299999981</c:v>
                </c:pt>
                <c:pt idx="1852">
                  <c:v>2431.6406299999981</c:v>
                </c:pt>
                <c:pt idx="1853">
                  <c:v>2431.6406299999981</c:v>
                </c:pt>
                <c:pt idx="1854">
                  <c:v>2431.6406299999981</c:v>
                </c:pt>
                <c:pt idx="1855">
                  <c:v>2431.6406299999981</c:v>
                </c:pt>
                <c:pt idx="1856">
                  <c:v>2431.6406299999981</c:v>
                </c:pt>
                <c:pt idx="1857">
                  <c:v>2431.6406299999981</c:v>
                </c:pt>
                <c:pt idx="1858">
                  <c:v>2431.6406299999981</c:v>
                </c:pt>
                <c:pt idx="1859">
                  <c:v>2431.6406299999981</c:v>
                </c:pt>
                <c:pt idx="1860">
                  <c:v>2431.6406299999981</c:v>
                </c:pt>
                <c:pt idx="1861">
                  <c:v>2431.6406299999981</c:v>
                </c:pt>
                <c:pt idx="1862">
                  <c:v>2434.08203</c:v>
                </c:pt>
                <c:pt idx="1863">
                  <c:v>2431.6406299999981</c:v>
                </c:pt>
                <c:pt idx="1864">
                  <c:v>2431.6406299999981</c:v>
                </c:pt>
                <c:pt idx="1865">
                  <c:v>2431.6406299999981</c:v>
                </c:pt>
                <c:pt idx="1866">
                  <c:v>2431.6406299999981</c:v>
                </c:pt>
                <c:pt idx="1867">
                  <c:v>2431.6406299999981</c:v>
                </c:pt>
                <c:pt idx="1868">
                  <c:v>2431.6406299999981</c:v>
                </c:pt>
                <c:pt idx="1869">
                  <c:v>2431.6406299999981</c:v>
                </c:pt>
                <c:pt idx="1870">
                  <c:v>2431.6406299999981</c:v>
                </c:pt>
                <c:pt idx="1871">
                  <c:v>2431.6406299999981</c:v>
                </c:pt>
                <c:pt idx="1872">
                  <c:v>2431.6406299999981</c:v>
                </c:pt>
                <c:pt idx="1873">
                  <c:v>2431.6406299999981</c:v>
                </c:pt>
                <c:pt idx="1874">
                  <c:v>2431.6406299999981</c:v>
                </c:pt>
                <c:pt idx="1875">
                  <c:v>2431.6406299999981</c:v>
                </c:pt>
                <c:pt idx="1876">
                  <c:v>2431.6406299999981</c:v>
                </c:pt>
                <c:pt idx="1877">
                  <c:v>2431.6406299999981</c:v>
                </c:pt>
                <c:pt idx="1878">
                  <c:v>2431.6406299999981</c:v>
                </c:pt>
                <c:pt idx="1879">
                  <c:v>2431.6406299999981</c:v>
                </c:pt>
                <c:pt idx="1880">
                  <c:v>2431.6406299999981</c:v>
                </c:pt>
                <c:pt idx="1881">
                  <c:v>2431.6406299999981</c:v>
                </c:pt>
                <c:pt idx="1882">
                  <c:v>2431.6406299999981</c:v>
                </c:pt>
                <c:pt idx="1883">
                  <c:v>2431.6406299999981</c:v>
                </c:pt>
                <c:pt idx="1884">
                  <c:v>2429.19922</c:v>
                </c:pt>
                <c:pt idx="1885">
                  <c:v>2431.6406299999981</c:v>
                </c:pt>
                <c:pt idx="1886">
                  <c:v>2431.6406299999981</c:v>
                </c:pt>
                <c:pt idx="1887">
                  <c:v>2431.6406299999981</c:v>
                </c:pt>
                <c:pt idx="1888">
                  <c:v>2431.6406299999981</c:v>
                </c:pt>
                <c:pt idx="1889">
                  <c:v>2431.6406299999981</c:v>
                </c:pt>
                <c:pt idx="1890">
                  <c:v>2431.6406299999981</c:v>
                </c:pt>
                <c:pt idx="1891">
                  <c:v>2431.6406299999981</c:v>
                </c:pt>
                <c:pt idx="1892">
                  <c:v>2431.6406299999981</c:v>
                </c:pt>
                <c:pt idx="1893">
                  <c:v>2431.6406299999981</c:v>
                </c:pt>
                <c:pt idx="1894">
                  <c:v>2431.6406299999981</c:v>
                </c:pt>
                <c:pt idx="1895">
                  <c:v>2431.6406299999981</c:v>
                </c:pt>
                <c:pt idx="1896">
                  <c:v>2431.6406299999981</c:v>
                </c:pt>
                <c:pt idx="1897">
                  <c:v>2431.6406299999981</c:v>
                </c:pt>
                <c:pt idx="1898">
                  <c:v>2431.6406299999981</c:v>
                </c:pt>
                <c:pt idx="1899">
                  <c:v>2431.6406299999981</c:v>
                </c:pt>
                <c:pt idx="1900">
                  <c:v>2431.6406299999981</c:v>
                </c:pt>
                <c:pt idx="1901">
                  <c:v>2431.6406299999981</c:v>
                </c:pt>
                <c:pt idx="1902">
                  <c:v>2431.6406299999981</c:v>
                </c:pt>
                <c:pt idx="1903">
                  <c:v>2431.6406299999981</c:v>
                </c:pt>
                <c:pt idx="1904">
                  <c:v>2431.6406299999981</c:v>
                </c:pt>
                <c:pt idx="1905">
                  <c:v>2431.6406299999981</c:v>
                </c:pt>
                <c:pt idx="1906">
                  <c:v>2431.6406299999981</c:v>
                </c:pt>
                <c:pt idx="1907">
                  <c:v>2431.6406299999981</c:v>
                </c:pt>
                <c:pt idx="1908">
                  <c:v>2431.6406299999981</c:v>
                </c:pt>
                <c:pt idx="1909">
                  <c:v>2431.6406299999981</c:v>
                </c:pt>
                <c:pt idx="1910">
                  <c:v>2431.6406299999981</c:v>
                </c:pt>
                <c:pt idx="1911">
                  <c:v>2431.6406299999981</c:v>
                </c:pt>
                <c:pt idx="1912">
                  <c:v>2431.6406299999981</c:v>
                </c:pt>
                <c:pt idx="1913">
                  <c:v>2431.6406299999981</c:v>
                </c:pt>
                <c:pt idx="1914">
                  <c:v>2431.6406299999981</c:v>
                </c:pt>
                <c:pt idx="1915">
                  <c:v>2431.6406299999981</c:v>
                </c:pt>
                <c:pt idx="1916">
                  <c:v>2431.6406299999981</c:v>
                </c:pt>
                <c:pt idx="1917">
                  <c:v>2431.6406299999981</c:v>
                </c:pt>
                <c:pt idx="1918">
                  <c:v>2431.6406299999981</c:v>
                </c:pt>
                <c:pt idx="1919">
                  <c:v>2431.6406299999981</c:v>
                </c:pt>
                <c:pt idx="1920">
                  <c:v>2431.6406299999981</c:v>
                </c:pt>
                <c:pt idx="1921">
                  <c:v>2431.6406299999981</c:v>
                </c:pt>
                <c:pt idx="1922">
                  <c:v>2431.6406299999981</c:v>
                </c:pt>
                <c:pt idx="1923">
                  <c:v>2431.6406299999981</c:v>
                </c:pt>
                <c:pt idx="1924">
                  <c:v>2431.6406299999981</c:v>
                </c:pt>
                <c:pt idx="1925">
                  <c:v>2431.6406299999981</c:v>
                </c:pt>
                <c:pt idx="1926">
                  <c:v>2431.6406299999981</c:v>
                </c:pt>
                <c:pt idx="1927">
                  <c:v>2431.6406299999981</c:v>
                </c:pt>
                <c:pt idx="1928">
                  <c:v>2431.6406299999981</c:v>
                </c:pt>
                <c:pt idx="1929">
                  <c:v>2431.6406299999981</c:v>
                </c:pt>
                <c:pt idx="1930">
                  <c:v>2431.6406299999981</c:v>
                </c:pt>
                <c:pt idx="1931">
                  <c:v>2434.08203</c:v>
                </c:pt>
                <c:pt idx="1932">
                  <c:v>2431.6406299999981</c:v>
                </c:pt>
                <c:pt idx="1933">
                  <c:v>2431.6406299999981</c:v>
                </c:pt>
                <c:pt idx="1934">
                  <c:v>2431.6406299999981</c:v>
                </c:pt>
                <c:pt idx="1935">
                  <c:v>2431.6406299999981</c:v>
                </c:pt>
                <c:pt idx="1936">
                  <c:v>2431.6406299999981</c:v>
                </c:pt>
                <c:pt idx="1937">
                  <c:v>2434.08203</c:v>
                </c:pt>
                <c:pt idx="1938">
                  <c:v>2431.6406299999981</c:v>
                </c:pt>
                <c:pt idx="1939">
                  <c:v>2431.6406299999981</c:v>
                </c:pt>
                <c:pt idx="1940">
                  <c:v>2431.6406299999981</c:v>
                </c:pt>
                <c:pt idx="1941">
                  <c:v>2431.6406299999981</c:v>
                </c:pt>
                <c:pt idx="1942">
                  <c:v>2431.6406299999981</c:v>
                </c:pt>
                <c:pt idx="1943">
                  <c:v>2434.08203</c:v>
                </c:pt>
                <c:pt idx="1944">
                  <c:v>2431.6406299999981</c:v>
                </c:pt>
                <c:pt idx="1945">
                  <c:v>2431.6406299999981</c:v>
                </c:pt>
                <c:pt idx="1946">
                  <c:v>2431.6406299999981</c:v>
                </c:pt>
                <c:pt idx="1947">
                  <c:v>2431.6406299999981</c:v>
                </c:pt>
                <c:pt idx="1948">
                  <c:v>2431.6406299999981</c:v>
                </c:pt>
                <c:pt idx="1949">
                  <c:v>2431.6406299999981</c:v>
                </c:pt>
                <c:pt idx="1950">
                  <c:v>2431.6406299999981</c:v>
                </c:pt>
                <c:pt idx="1951">
                  <c:v>2431.6406299999981</c:v>
                </c:pt>
                <c:pt idx="1952">
                  <c:v>2431.6406299999981</c:v>
                </c:pt>
                <c:pt idx="1953">
                  <c:v>2431.6406299999981</c:v>
                </c:pt>
                <c:pt idx="1954">
                  <c:v>2431.6406299999981</c:v>
                </c:pt>
                <c:pt idx="1955">
                  <c:v>2431.6406299999981</c:v>
                </c:pt>
                <c:pt idx="1956">
                  <c:v>2431.6406299999981</c:v>
                </c:pt>
                <c:pt idx="1957">
                  <c:v>2431.6406299999981</c:v>
                </c:pt>
                <c:pt idx="1958">
                  <c:v>2431.6406299999981</c:v>
                </c:pt>
                <c:pt idx="1959">
                  <c:v>2431.6406299999981</c:v>
                </c:pt>
                <c:pt idx="1960">
                  <c:v>2431.6406299999981</c:v>
                </c:pt>
                <c:pt idx="1961">
                  <c:v>2431.6406299999981</c:v>
                </c:pt>
                <c:pt idx="1962">
                  <c:v>2431.6406299999981</c:v>
                </c:pt>
                <c:pt idx="1963">
                  <c:v>2431.6406299999981</c:v>
                </c:pt>
                <c:pt idx="1964">
                  <c:v>2431.6406299999981</c:v>
                </c:pt>
                <c:pt idx="1965">
                  <c:v>2431.6406299999981</c:v>
                </c:pt>
                <c:pt idx="1966">
                  <c:v>2431.6406299999981</c:v>
                </c:pt>
                <c:pt idx="1967">
                  <c:v>2431.6406299999981</c:v>
                </c:pt>
                <c:pt idx="1968">
                  <c:v>2431.6406299999981</c:v>
                </c:pt>
                <c:pt idx="1969">
                  <c:v>2434.08203</c:v>
                </c:pt>
                <c:pt idx="1970">
                  <c:v>2431.6406299999981</c:v>
                </c:pt>
                <c:pt idx="1971">
                  <c:v>2434.08203</c:v>
                </c:pt>
                <c:pt idx="1972">
                  <c:v>2431.6406299999981</c:v>
                </c:pt>
                <c:pt idx="1973">
                  <c:v>2431.6406299999981</c:v>
                </c:pt>
                <c:pt idx="1974">
                  <c:v>2431.6406299999981</c:v>
                </c:pt>
                <c:pt idx="1975">
                  <c:v>2431.6406299999981</c:v>
                </c:pt>
                <c:pt idx="1976">
                  <c:v>2434.08203</c:v>
                </c:pt>
                <c:pt idx="1977">
                  <c:v>2431.6406299999981</c:v>
                </c:pt>
                <c:pt idx="1978">
                  <c:v>2434.08203</c:v>
                </c:pt>
                <c:pt idx="1979">
                  <c:v>2431.6406299999981</c:v>
                </c:pt>
                <c:pt idx="1980">
                  <c:v>2431.6406299999981</c:v>
                </c:pt>
                <c:pt idx="1981">
                  <c:v>2431.6406299999981</c:v>
                </c:pt>
                <c:pt idx="1982">
                  <c:v>2431.6406299999981</c:v>
                </c:pt>
                <c:pt idx="1983">
                  <c:v>2431.6406299999981</c:v>
                </c:pt>
                <c:pt idx="1984">
                  <c:v>2431.6406299999981</c:v>
                </c:pt>
                <c:pt idx="1985">
                  <c:v>2431.6406299999981</c:v>
                </c:pt>
                <c:pt idx="1986">
                  <c:v>2431.6406299999981</c:v>
                </c:pt>
                <c:pt idx="1987">
                  <c:v>2431.6406299999981</c:v>
                </c:pt>
                <c:pt idx="1988">
                  <c:v>2431.6406299999981</c:v>
                </c:pt>
                <c:pt idx="1989">
                  <c:v>2431.6406299999981</c:v>
                </c:pt>
                <c:pt idx="1990">
                  <c:v>2431.6406299999981</c:v>
                </c:pt>
                <c:pt idx="1991">
                  <c:v>2431.6406299999981</c:v>
                </c:pt>
                <c:pt idx="1992">
                  <c:v>2431.6406299999981</c:v>
                </c:pt>
                <c:pt idx="1993">
                  <c:v>2431.6406299999981</c:v>
                </c:pt>
                <c:pt idx="1994">
                  <c:v>2431.6406299999981</c:v>
                </c:pt>
                <c:pt idx="1995">
                  <c:v>2431.6406299999981</c:v>
                </c:pt>
                <c:pt idx="1996">
                  <c:v>2431.6406299999981</c:v>
                </c:pt>
                <c:pt idx="1997">
                  <c:v>2431.6406299999981</c:v>
                </c:pt>
                <c:pt idx="1998">
                  <c:v>2434.08203</c:v>
                </c:pt>
                <c:pt idx="1999">
                  <c:v>2434.08203</c:v>
                </c:pt>
                <c:pt idx="2000">
                  <c:v>2431.6406299999981</c:v>
                </c:pt>
                <c:pt idx="2001">
                  <c:v>2431.6406299999981</c:v>
                </c:pt>
                <c:pt idx="2002">
                  <c:v>2434.08203</c:v>
                </c:pt>
                <c:pt idx="2003">
                  <c:v>2431.6406299999981</c:v>
                </c:pt>
                <c:pt idx="2004">
                  <c:v>2431.6406299999981</c:v>
                </c:pt>
                <c:pt idx="2005">
                  <c:v>2431.6406299999981</c:v>
                </c:pt>
                <c:pt idx="2006">
                  <c:v>2431.6406299999981</c:v>
                </c:pt>
                <c:pt idx="2007">
                  <c:v>2431.6406299999981</c:v>
                </c:pt>
                <c:pt idx="2008">
                  <c:v>2434.08203</c:v>
                </c:pt>
                <c:pt idx="2009">
                  <c:v>2431.6406299999981</c:v>
                </c:pt>
                <c:pt idx="2010">
                  <c:v>2431.6406299999981</c:v>
                </c:pt>
                <c:pt idx="2011">
                  <c:v>2431.6406299999981</c:v>
                </c:pt>
                <c:pt idx="2012">
                  <c:v>2431.6406299999981</c:v>
                </c:pt>
                <c:pt idx="2013">
                  <c:v>2431.6406299999981</c:v>
                </c:pt>
                <c:pt idx="2014">
                  <c:v>2431.6406299999981</c:v>
                </c:pt>
                <c:pt idx="2015">
                  <c:v>2431.6406299999981</c:v>
                </c:pt>
                <c:pt idx="2016">
                  <c:v>2431.6406299999981</c:v>
                </c:pt>
                <c:pt idx="2017">
                  <c:v>2431.6406299999981</c:v>
                </c:pt>
                <c:pt idx="2018">
                  <c:v>2431.6406299999981</c:v>
                </c:pt>
                <c:pt idx="2019">
                  <c:v>2431.6406299999981</c:v>
                </c:pt>
                <c:pt idx="2020">
                  <c:v>2434.08203</c:v>
                </c:pt>
                <c:pt idx="2021">
                  <c:v>2431.6406299999981</c:v>
                </c:pt>
                <c:pt idx="2022">
                  <c:v>2431.6406299999981</c:v>
                </c:pt>
                <c:pt idx="2023">
                  <c:v>2431.6406299999981</c:v>
                </c:pt>
                <c:pt idx="2024">
                  <c:v>2431.6406299999981</c:v>
                </c:pt>
                <c:pt idx="2025">
                  <c:v>2431.6406299999981</c:v>
                </c:pt>
                <c:pt idx="2026">
                  <c:v>2431.6406299999981</c:v>
                </c:pt>
                <c:pt idx="2027">
                  <c:v>2431.6406299999981</c:v>
                </c:pt>
                <c:pt idx="2028">
                  <c:v>2431.6406299999981</c:v>
                </c:pt>
                <c:pt idx="2029">
                  <c:v>2431.6406299999981</c:v>
                </c:pt>
                <c:pt idx="2030">
                  <c:v>2431.6406299999981</c:v>
                </c:pt>
                <c:pt idx="2031">
                  <c:v>2431.6406299999981</c:v>
                </c:pt>
                <c:pt idx="2032">
                  <c:v>2431.6406299999981</c:v>
                </c:pt>
                <c:pt idx="2033">
                  <c:v>2431.6406299999981</c:v>
                </c:pt>
                <c:pt idx="2034">
                  <c:v>2431.6406299999981</c:v>
                </c:pt>
                <c:pt idx="2035">
                  <c:v>2431.6406299999981</c:v>
                </c:pt>
                <c:pt idx="2036">
                  <c:v>2431.6406299999981</c:v>
                </c:pt>
                <c:pt idx="2037">
                  <c:v>2431.6406299999981</c:v>
                </c:pt>
                <c:pt idx="2038">
                  <c:v>2431.6406299999981</c:v>
                </c:pt>
                <c:pt idx="2039">
                  <c:v>2431.6406299999981</c:v>
                </c:pt>
                <c:pt idx="2040">
                  <c:v>2431.6406299999981</c:v>
                </c:pt>
                <c:pt idx="2041">
                  <c:v>2431.6406299999981</c:v>
                </c:pt>
                <c:pt idx="2042">
                  <c:v>2431.6406299999981</c:v>
                </c:pt>
                <c:pt idx="2043">
                  <c:v>2431.6406299999981</c:v>
                </c:pt>
                <c:pt idx="2044">
                  <c:v>2431.6406299999981</c:v>
                </c:pt>
                <c:pt idx="2045">
                  <c:v>2431.6406299999981</c:v>
                </c:pt>
                <c:pt idx="2046">
                  <c:v>2431.6406299999981</c:v>
                </c:pt>
                <c:pt idx="2047">
                  <c:v>2431.6406299999981</c:v>
                </c:pt>
                <c:pt idx="2048">
                  <c:v>2431.6406299999981</c:v>
                </c:pt>
                <c:pt idx="2049">
                  <c:v>2431.6406299999981</c:v>
                </c:pt>
                <c:pt idx="2050">
                  <c:v>2431.6406299999981</c:v>
                </c:pt>
                <c:pt idx="2051">
                  <c:v>2431.6406299999981</c:v>
                </c:pt>
                <c:pt idx="2052">
                  <c:v>2431.6406299999981</c:v>
                </c:pt>
                <c:pt idx="2053">
                  <c:v>2431.6406299999981</c:v>
                </c:pt>
                <c:pt idx="2054">
                  <c:v>2431.6406299999981</c:v>
                </c:pt>
                <c:pt idx="2055">
                  <c:v>2431.6406299999981</c:v>
                </c:pt>
                <c:pt idx="2056">
                  <c:v>2431.6406299999981</c:v>
                </c:pt>
                <c:pt idx="2057">
                  <c:v>2431.6406299999981</c:v>
                </c:pt>
                <c:pt idx="2058">
                  <c:v>2431.6406299999981</c:v>
                </c:pt>
                <c:pt idx="2059">
                  <c:v>2431.6406299999981</c:v>
                </c:pt>
                <c:pt idx="2060">
                  <c:v>2431.6406299999981</c:v>
                </c:pt>
                <c:pt idx="2061">
                  <c:v>2431.6406299999981</c:v>
                </c:pt>
                <c:pt idx="2062">
                  <c:v>2431.6406299999981</c:v>
                </c:pt>
                <c:pt idx="2063">
                  <c:v>2431.6406299999981</c:v>
                </c:pt>
                <c:pt idx="2064">
                  <c:v>2431.6406299999981</c:v>
                </c:pt>
                <c:pt idx="2065">
                  <c:v>2431.6406299999981</c:v>
                </c:pt>
                <c:pt idx="2066">
                  <c:v>2431.6406299999981</c:v>
                </c:pt>
                <c:pt idx="2067">
                  <c:v>2431.6406299999981</c:v>
                </c:pt>
                <c:pt idx="2068">
                  <c:v>2431.6406299999981</c:v>
                </c:pt>
                <c:pt idx="2069">
                  <c:v>2431.6406299999981</c:v>
                </c:pt>
                <c:pt idx="2070">
                  <c:v>2431.6406299999981</c:v>
                </c:pt>
                <c:pt idx="2071">
                  <c:v>2431.6406299999981</c:v>
                </c:pt>
                <c:pt idx="2072">
                  <c:v>2431.6406299999981</c:v>
                </c:pt>
                <c:pt idx="2073">
                  <c:v>2431.6406299999981</c:v>
                </c:pt>
                <c:pt idx="2074">
                  <c:v>2431.6406299999981</c:v>
                </c:pt>
                <c:pt idx="2075">
                  <c:v>2431.6406299999981</c:v>
                </c:pt>
                <c:pt idx="2076">
                  <c:v>2431.6406299999981</c:v>
                </c:pt>
                <c:pt idx="2077">
                  <c:v>2431.6406299999981</c:v>
                </c:pt>
                <c:pt idx="2078">
                  <c:v>2431.6406299999981</c:v>
                </c:pt>
                <c:pt idx="2079">
                  <c:v>2429.19922</c:v>
                </c:pt>
                <c:pt idx="2080">
                  <c:v>2431.6406299999981</c:v>
                </c:pt>
                <c:pt idx="2081">
                  <c:v>2431.6406299999981</c:v>
                </c:pt>
                <c:pt idx="2082">
                  <c:v>2431.6406299999981</c:v>
                </c:pt>
                <c:pt idx="2083">
                  <c:v>2431.6406299999981</c:v>
                </c:pt>
                <c:pt idx="2084">
                  <c:v>2431.6406299999981</c:v>
                </c:pt>
                <c:pt idx="2085">
                  <c:v>2431.6406299999981</c:v>
                </c:pt>
                <c:pt idx="2086">
                  <c:v>2431.6406299999981</c:v>
                </c:pt>
                <c:pt idx="2087">
                  <c:v>2431.6406299999981</c:v>
                </c:pt>
                <c:pt idx="2088">
                  <c:v>2431.6406299999981</c:v>
                </c:pt>
                <c:pt idx="2089">
                  <c:v>2431.6406299999981</c:v>
                </c:pt>
                <c:pt idx="2090">
                  <c:v>2431.6406299999981</c:v>
                </c:pt>
                <c:pt idx="2091">
                  <c:v>2431.6406299999981</c:v>
                </c:pt>
                <c:pt idx="2092">
                  <c:v>2431.6406299999981</c:v>
                </c:pt>
                <c:pt idx="2093">
                  <c:v>2431.6406299999981</c:v>
                </c:pt>
                <c:pt idx="2094">
                  <c:v>2431.6406299999981</c:v>
                </c:pt>
                <c:pt idx="2095">
                  <c:v>2431.6406299999981</c:v>
                </c:pt>
                <c:pt idx="2096">
                  <c:v>2431.6406299999981</c:v>
                </c:pt>
                <c:pt idx="2097">
                  <c:v>2431.6406299999981</c:v>
                </c:pt>
                <c:pt idx="2098">
                  <c:v>2431.6406299999981</c:v>
                </c:pt>
                <c:pt idx="2099">
                  <c:v>2434.08203</c:v>
                </c:pt>
                <c:pt idx="2100">
                  <c:v>2431.6406299999981</c:v>
                </c:pt>
                <c:pt idx="2101">
                  <c:v>2431.6406299999981</c:v>
                </c:pt>
                <c:pt idx="2102">
                  <c:v>2431.6406299999981</c:v>
                </c:pt>
                <c:pt idx="2103">
                  <c:v>2431.6406299999981</c:v>
                </c:pt>
                <c:pt idx="2104">
                  <c:v>2431.6406299999981</c:v>
                </c:pt>
                <c:pt idx="2105">
                  <c:v>2431.6406299999981</c:v>
                </c:pt>
                <c:pt idx="2106">
                  <c:v>2431.6406299999981</c:v>
                </c:pt>
                <c:pt idx="2107">
                  <c:v>2431.6406299999981</c:v>
                </c:pt>
                <c:pt idx="2108">
                  <c:v>2431.6406299999981</c:v>
                </c:pt>
                <c:pt idx="2109">
                  <c:v>2431.6406299999981</c:v>
                </c:pt>
                <c:pt idx="2110">
                  <c:v>2431.6406299999981</c:v>
                </c:pt>
                <c:pt idx="2111">
                  <c:v>2431.6406299999981</c:v>
                </c:pt>
                <c:pt idx="2112">
                  <c:v>2431.6406299999981</c:v>
                </c:pt>
                <c:pt idx="2113">
                  <c:v>2431.6406299999981</c:v>
                </c:pt>
                <c:pt idx="2114">
                  <c:v>2431.6406299999981</c:v>
                </c:pt>
                <c:pt idx="2115">
                  <c:v>2431.6406299999981</c:v>
                </c:pt>
                <c:pt idx="2116">
                  <c:v>2431.6406299999981</c:v>
                </c:pt>
                <c:pt idx="2117">
                  <c:v>2431.6406299999981</c:v>
                </c:pt>
                <c:pt idx="2118">
                  <c:v>2431.6406299999981</c:v>
                </c:pt>
                <c:pt idx="2119">
                  <c:v>2431.6406299999981</c:v>
                </c:pt>
                <c:pt idx="2120">
                  <c:v>2431.6406299999981</c:v>
                </c:pt>
                <c:pt idx="2121">
                  <c:v>2431.6406299999981</c:v>
                </c:pt>
                <c:pt idx="2122">
                  <c:v>2431.6406299999981</c:v>
                </c:pt>
                <c:pt idx="2123">
                  <c:v>2431.6406299999981</c:v>
                </c:pt>
                <c:pt idx="2124">
                  <c:v>2431.6406299999981</c:v>
                </c:pt>
                <c:pt idx="2125">
                  <c:v>2431.6406299999981</c:v>
                </c:pt>
                <c:pt idx="2126">
                  <c:v>2431.6406299999981</c:v>
                </c:pt>
                <c:pt idx="2127">
                  <c:v>2431.6406299999981</c:v>
                </c:pt>
                <c:pt idx="2128">
                  <c:v>2431.6406299999981</c:v>
                </c:pt>
                <c:pt idx="2129">
                  <c:v>2431.6406299999981</c:v>
                </c:pt>
                <c:pt idx="2130">
                  <c:v>2431.6406299999981</c:v>
                </c:pt>
                <c:pt idx="2131">
                  <c:v>2431.6406299999981</c:v>
                </c:pt>
                <c:pt idx="2132">
                  <c:v>2431.6406299999981</c:v>
                </c:pt>
                <c:pt idx="2133">
                  <c:v>2431.6406299999981</c:v>
                </c:pt>
                <c:pt idx="2134">
                  <c:v>2431.6406299999981</c:v>
                </c:pt>
                <c:pt idx="2135">
                  <c:v>2431.6406299999981</c:v>
                </c:pt>
                <c:pt idx="2136">
                  <c:v>2431.6406299999981</c:v>
                </c:pt>
                <c:pt idx="2137">
                  <c:v>2431.6406299999981</c:v>
                </c:pt>
                <c:pt idx="2138">
                  <c:v>2431.6406299999981</c:v>
                </c:pt>
                <c:pt idx="2139">
                  <c:v>2431.6406299999981</c:v>
                </c:pt>
                <c:pt idx="2140">
                  <c:v>2431.6406299999981</c:v>
                </c:pt>
                <c:pt idx="2141">
                  <c:v>2431.6406299999981</c:v>
                </c:pt>
                <c:pt idx="2142">
                  <c:v>2431.6406299999981</c:v>
                </c:pt>
                <c:pt idx="2143">
                  <c:v>2431.6406299999981</c:v>
                </c:pt>
                <c:pt idx="2144">
                  <c:v>2431.6406299999981</c:v>
                </c:pt>
                <c:pt idx="2145">
                  <c:v>2431.6406299999981</c:v>
                </c:pt>
                <c:pt idx="2146">
                  <c:v>2431.6406299999981</c:v>
                </c:pt>
                <c:pt idx="2147">
                  <c:v>2431.6406299999981</c:v>
                </c:pt>
                <c:pt idx="2148">
                  <c:v>2431.6406299999981</c:v>
                </c:pt>
                <c:pt idx="2149">
                  <c:v>2434.08203</c:v>
                </c:pt>
                <c:pt idx="2150">
                  <c:v>2431.6406299999981</c:v>
                </c:pt>
                <c:pt idx="2151">
                  <c:v>2431.6406299999981</c:v>
                </c:pt>
                <c:pt idx="2152">
                  <c:v>2434.08203</c:v>
                </c:pt>
                <c:pt idx="2153">
                  <c:v>2431.6406299999981</c:v>
                </c:pt>
                <c:pt idx="2154">
                  <c:v>2431.6406299999981</c:v>
                </c:pt>
                <c:pt idx="2155">
                  <c:v>2434.08203</c:v>
                </c:pt>
                <c:pt idx="2156">
                  <c:v>2431.6406299999981</c:v>
                </c:pt>
                <c:pt idx="2157">
                  <c:v>2431.6406299999981</c:v>
                </c:pt>
                <c:pt idx="2158">
                  <c:v>2431.6406299999981</c:v>
                </c:pt>
                <c:pt idx="2159">
                  <c:v>2431.6406299999981</c:v>
                </c:pt>
                <c:pt idx="2160">
                  <c:v>2431.6406299999981</c:v>
                </c:pt>
                <c:pt idx="2161">
                  <c:v>2431.6406299999981</c:v>
                </c:pt>
                <c:pt idx="2162">
                  <c:v>2431.6406299999981</c:v>
                </c:pt>
                <c:pt idx="2163">
                  <c:v>2431.6406299999981</c:v>
                </c:pt>
                <c:pt idx="2164">
                  <c:v>2431.6406299999981</c:v>
                </c:pt>
                <c:pt idx="2165">
                  <c:v>2431.6406299999981</c:v>
                </c:pt>
                <c:pt idx="2166">
                  <c:v>2431.6406299999981</c:v>
                </c:pt>
                <c:pt idx="2167">
                  <c:v>2431.6406299999981</c:v>
                </c:pt>
                <c:pt idx="2168">
                  <c:v>2431.6406299999981</c:v>
                </c:pt>
                <c:pt idx="2169">
                  <c:v>2431.6406299999981</c:v>
                </c:pt>
                <c:pt idx="2170">
                  <c:v>2431.6406299999981</c:v>
                </c:pt>
                <c:pt idx="2171">
                  <c:v>2431.6406299999981</c:v>
                </c:pt>
                <c:pt idx="2172">
                  <c:v>2431.6406299999981</c:v>
                </c:pt>
                <c:pt idx="2173">
                  <c:v>2431.6406299999981</c:v>
                </c:pt>
                <c:pt idx="2174">
                  <c:v>2431.6406299999981</c:v>
                </c:pt>
                <c:pt idx="2175">
                  <c:v>2431.6406299999981</c:v>
                </c:pt>
                <c:pt idx="2176">
                  <c:v>2431.6406299999981</c:v>
                </c:pt>
                <c:pt idx="2177">
                  <c:v>2431.6406299999981</c:v>
                </c:pt>
                <c:pt idx="2178">
                  <c:v>2431.6406299999981</c:v>
                </c:pt>
                <c:pt idx="2179">
                  <c:v>2431.6406299999981</c:v>
                </c:pt>
                <c:pt idx="2180">
                  <c:v>2431.6406299999981</c:v>
                </c:pt>
                <c:pt idx="2181">
                  <c:v>2431.6406299999981</c:v>
                </c:pt>
                <c:pt idx="2182">
                  <c:v>2431.6406299999981</c:v>
                </c:pt>
                <c:pt idx="2183">
                  <c:v>2431.6406299999981</c:v>
                </c:pt>
                <c:pt idx="2184">
                  <c:v>2431.6406299999981</c:v>
                </c:pt>
                <c:pt idx="2185">
                  <c:v>2431.6406299999981</c:v>
                </c:pt>
                <c:pt idx="2186">
                  <c:v>2431.6406299999981</c:v>
                </c:pt>
                <c:pt idx="2187">
                  <c:v>2429.19922</c:v>
                </c:pt>
                <c:pt idx="2188">
                  <c:v>2431.6406299999981</c:v>
                </c:pt>
                <c:pt idx="2189">
                  <c:v>2431.6406299999981</c:v>
                </c:pt>
                <c:pt idx="2190">
                  <c:v>2431.6406299999981</c:v>
                </c:pt>
                <c:pt idx="2191">
                  <c:v>2431.6406299999981</c:v>
                </c:pt>
                <c:pt idx="2192">
                  <c:v>2431.6406299999981</c:v>
                </c:pt>
                <c:pt idx="2193">
                  <c:v>2431.6406299999981</c:v>
                </c:pt>
                <c:pt idx="2194">
                  <c:v>2431.6406299999981</c:v>
                </c:pt>
                <c:pt idx="2195">
                  <c:v>2431.6406299999981</c:v>
                </c:pt>
                <c:pt idx="2196">
                  <c:v>2431.6406299999981</c:v>
                </c:pt>
                <c:pt idx="2197">
                  <c:v>2431.6406299999981</c:v>
                </c:pt>
                <c:pt idx="2198">
                  <c:v>2431.6406299999981</c:v>
                </c:pt>
                <c:pt idx="2199">
                  <c:v>2431.6406299999981</c:v>
                </c:pt>
                <c:pt idx="2200">
                  <c:v>2431.6406299999981</c:v>
                </c:pt>
                <c:pt idx="2201">
                  <c:v>2431.6406299999981</c:v>
                </c:pt>
                <c:pt idx="2202">
                  <c:v>2429.19922</c:v>
                </c:pt>
                <c:pt idx="2203">
                  <c:v>2431.6406299999981</c:v>
                </c:pt>
                <c:pt idx="2204">
                  <c:v>2431.6406299999981</c:v>
                </c:pt>
                <c:pt idx="2205">
                  <c:v>2431.6406299999981</c:v>
                </c:pt>
                <c:pt idx="2206">
                  <c:v>2431.6406299999981</c:v>
                </c:pt>
                <c:pt idx="2207">
                  <c:v>2431.6406299999981</c:v>
                </c:pt>
                <c:pt idx="2208">
                  <c:v>2431.6406299999981</c:v>
                </c:pt>
                <c:pt idx="2209">
                  <c:v>2431.6406299999981</c:v>
                </c:pt>
                <c:pt idx="2210">
                  <c:v>2431.6406299999981</c:v>
                </c:pt>
                <c:pt idx="2211">
                  <c:v>2431.6406299999981</c:v>
                </c:pt>
                <c:pt idx="2212">
                  <c:v>2431.6406299999981</c:v>
                </c:pt>
                <c:pt idx="2213">
                  <c:v>2431.6406299999981</c:v>
                </c:pt>
                <c:pt idx="2214">
                  <c:v>2431.6406299999981</c:v>
                </c:pt>
                <c:pt idx="2215">
                  <c:v>2431.6406299999981</c:v>
                </c:pt>
                <c:pt idx="2216">
                  <c:v>2431.6406299999981</c:v>
                </c:pt>
                <c:pt idx="2217">
                  <c:v>2431.6406299999981</c:v>
                </c:pt>
                <c:pt idx="2218">
                  <c:v>2431.6406299999981</c:v>
                </c:pt>
                <c:pt idx="2219">
                  <c:v>2431.6406299999981</c:v>
                </c:pt>
                <c:pt idx="2220">
                  <c:v>2431.6406299999981</c:v>
                </c:pt>
                <c:pt idx="2221">
                  <c:v>2431.6406299999981</c:v>
                </c:pt>
                <c:pt idx="2222">
                  <c:v>2431.6406299999981</c:v>
                </c:pt>
                <c:pt idx="2223">
                  <c:v>2431.6406299999981</c:v>
                </c:pt>
                <c:pt idx="2224">
                  <c:v>2431.6406299999981</c:v>
                </c:pt>
                <c:pt idx="2225">
                  <c:v>2431.6406299999981</c:v>
                </c:pt>
                <c:pt idx="2226">
                  <c:v>2434.08203</c:v>
                </c:pt>
                <c:pt idx="2227">
                  <c:v>2431.6406299999981</c:v>
                </c:pt>
                <c:pt idx="2228">
                  <c:v>2431.6406299999981</c:v>
                </c:pt>
                <c:pt idx="2229">
                  <c:v>2431.6406299999981</c:v>
                </c:pt>
                <c:pt idx="2230">
                  <c:v>2431.6406299999981</c:v>
                </c:pt>
                <c:pt idx="2231">
                  <c:v>2431.6406299999981</c:v>
                </c:pt>
                <c:pt idx="2232">
                  <c:v>2431.6406299999981</c:v>
                </c:pt>
                <c:pt idx="2233">
                  <c:v>2431.6406299999981</c:v>
                </c:pt>
                <c:pt idx="2234">
                  <c:v>2431.6406299999981</c:v>
                </c:pt>
                <c:pt idx="2235">
                  <c:v>2431.6406299999981</c:v>
                </c:pt>
                <c:pt idx="2236">
                  <c:v>2431.6406299999981</c:v>
                </c:pt>
                <c:pt idx="2237">
                  <c:v>2431.6406299999981</c:v>
                </c:pt>
                <c:pt idx="2238">
                  <c:v>2431.6406299999981</c:v>
                </c:pt>
                <c:pt idx="2239">
                  <c:v>2431.6406299999981</c:v>
                </c:pt>
                <c:pt idx="2240">
                  <c:v>2431.6406299999981</c:v>
                </c:pt>
                <c:pt idx="2241">
                  <c:v>2431.6406299999981</c:v>
                </c:pt>
                <c:pt idx="2242">
                  <c:v>2431.6406299999981</c:v>
                </c:pt>
                <c:pt idx="2243">
                  <c:v>2431.6406299999981</c:v>
                </c:pt>
                <c:pt idx="2244">
                  <c:v>2431.6406299999981</c:v>
                </c:pt>
                <c:pt idx="2245">
                  <c:v>2431.6406299999981</c:v>
                </c:pt>
                <c:pt idx="2246">
                  <c:v>2431.6406299999981</c:v>
                </c:pt>
                <c:pt idx="2247">
                  <c:v>2431.6406299999981</c:v>
                </c:pt>
                <c:pt idx="2248">
                  <c:v>2431.6406299999981</c:v>
                </c:pt>
                <c:pt idx="2249">
                  <c:v>2431.6406299999981</c:v>
                </c:pt>
                <c:pt idx="2250">
                  <c:v>2431.6406299999981</c:v>
                </c:pt>
                <c:pt idx="2251">
                  <c:v>2431.6406299999981</c:v>
                </c:pt>
                <c:pt idx="2252">
                  <c:v>2431.6406299999981</c:v>
                </c:pt>
                <c:pt idx="2253">
                  <c:v>2431.6406299999981</c:v>
                </c:pt>
                <c:pt idx="2254">
                  <c:v>2431.6406299999981</c:v>
                </c:pt>
                <c:pt idx="2255">
                  <c:v>2431.6406299999981</c:v>
                </c:pt>
                <c:pt idx="2256">
                  <c:v>2431.6406299999981</c:v>
                </c:pt>
                <c:pt idx="2257">
                  <c:v>2431.6406299999981</c:v>
                </c:pt>
                <c:pt idx="2258">
                  <c:v>2431.6406299999981</c:v>
                </c:pt>
                <c:pt idx="2259">
                  <c:v>2431.6406299999981</c:v>
                </c:pt>
                <c:pt idx="2260">
                  <c:v>2431.6406299999981</c:v>
                </c:pt>
                <c:pt idx="2261">
                  <c:v>2431.6406299999981</c:v>
                </c:pt>
                <c:pt idx="2262">
                  <c:v>2431.6406299999981</c:v>
                </c:pt>
                <c:pt idx="2263">
                  <c:v>2431.6406299999981</c:v>
                </c:pt>
                <c:pt idx="2264">
                  <c:v>2431.6406299999981</c:v>
                </c:pt>
                <c:pt idx="2265">
                  <c:v>2431.6406299999981</c:v>
                </c:pt>
                <c:pt idx="2266">
                  <c:v>2431.6406299999981</c:v>
                </c:pt>
                <c:pt idx="2267">
                  <c:v>2431.6406299999981</c:v>
                </c:pt>
                <c:pt idx="2268">
                  <c:v>2431.6406299999981</c:v>
                </c:pt>
                <c:pt idx="2269">
                  <c:v>2431.6406299999981</c:v>
                </c:pt>
                <c:pt idx="2270">
                  <c:v>2431.6406299999981</c:v>
                </c:pt>
                <c:pt idx="2271">
                  <c:v>2431.6406299999981</c:v>
                </c:pt>
                <c:pt idx="2272">
                  <c:v>2431.6406299999981</c:v>
                </c:pt>
                <c:pt idx="2273">
                  <c:v>2431.6406299999981</c:v>
                </c:pt>
                <c:pt idx="2274">
                  <c:v>2431.6406299999981</c:v>
                </c:pt>
                <c:pt idx="2275">
                  <c:v>2431.6406299999981</c:v>
                </c:pt>
                <c:pt idx="2276">
                  <c:v>2431.6406299999981</c:v>
                </c:pt>
                <c:pt idx="2277">
                  <c:v>2434.08203</c:v>
                </c:pt>
                <c:pt idx="2278">
                  <c:v>2431.6406299999981</c:v>
                </c:pt>
                <c:pt idx="2279">
                  <c:v>2431.6406299999981</c:v>
                </c:pt>
                <c:pt idx="2280">
                  <c:v>2431.6406299999981</c:v>
                </c:pt>
                <c:pt idx="2281">
                  <c:v>2431.6406299999981</c:v>
                </c:pt>
                <c:pt idx="2282">
                  <c:v>2431.6406299999981</c:v>
                </c:pt>
                <c:pt idx="2283">
                  <c:v>2431.6406299999981</c:v>
                </c:pt>
                <c:pt idx="2284">
                  <c:v>2431.6406299999981</c:v>
                </c:pt>
                <c:pt idx="2285">
                  <c:v>2431.6406299999981</c:v>
                </c:pt>
                <c:pt idx="2286">
                  <c:v>2431.6406299999981</c:v>
                </c:pt>
                <c:pt idx="2287">
                  <c:v>2431.6406299999981</c:v>
                </c:pt>
                <c:pt idx="2288">
                  <c:v>2431.6406299999981</c:v>
                </c:pt>
                <c:pt idx="2289">
                  <c:v>2431.6406299999981</c:v>
                </c:pt>
                <c:pt idx="2290">
                  <c:v>2431.6406299999981</c:v>
                </c:pt>
                <c:pt idx="2291">
                  <c:v>2431.6406299999981</c:v>
                </c:pt>
                <c:pt idx="2292">
                  <c:v>2431.6406299999981</c:v>
                </c:pt>
                <c:pt idx="2293">
                  <c:v>2429.19922</c:v>
                </c:pt>
                <c:pt idx="2294">
                  <c:v>2431.6406299999981</c:v>
                </c:pt>
                <c:pt idx="2295">
                  <c:v>2431.6406299999981</c:v>
                </c:pt>
                <c:pt idx="2296">
                  <c:v>2431.6406299999981</c:v>
                </c:pt>
                <c:pt idx="2297">
                  <c:v>2431.6406299999981</c:v>
                </c:pt>
                <c:pt idx="2298">
                  <c:v>2431.6406299999981</c:v>
                </c:pt>
                <c:pt idx="2299">
                  <c:v>2431.6406299999981</c:v>
                </c:pt>
                <c:pt idx="2300">
                  <c:v>2431.6406299999981</c:v>
                </c:pt>
                <c:pt idx="2301">
                  <c:v>2431.6406299999981</c:v>
                </c:pt>
                <c:pt idx="2302">
                  <c:v>2431.6406299999981</c:v>
                </c:pt>
                <c:pt idx="2303">
                  <c:v>2431.6406299999981</c:v>
                </c:pt>
                <c:pt idx="2304">
                  <c:v>2431.6406299999981</c:v>
                </c:pt>
                <c:pt idx="2305">
                  <c:v>2431.6406299999981</c:v>
                </c:pt>
                <c:pt idx="2306">
                  <c:v>2431.6406299999981</c:v>
                </c:pt>
                <c:pt idx="2307">
                  <c:v>2431.6406299999981</c:v>
                </c:pt>
                <c:pt idx="2308">
                  <c:v>2431.6406299999981</c:v>
                </c:pt>
                <c:pt idx="2309">
                  <c:v>2431.6406299999981</c:v>
                </c:pt>
                <c:pt idx="2310">
                  <c:v>2431.6406299999981</c:v>
                </c:pt>
                <c:pt idx="2311">
                  <c:v>2431.6406299999981</c:v>
                </c:pt>
                <c:pt idx="2312">
                  <c:v>2431.6406299999981</c:v>
                </c:pt>
                <c:pt idx="2313">
                  <c:v>2431.6406299999981</c:v>
                </c:pt>
                <c:pt idx="2314">
                  <c:v>2431.6406299999981</c:v>
                </c:pt>
                <c:pt idx="2315">
                  <c:v>2434.08203</c:v>
                </c:pt>
                <c:pt idx="2316">
                  <c:v>2431.6406299999981</c:v>
                </c:pt>
                <c:pt idx="2317">
                  <c:v>2431.6406299999981</c:v>
                </c:pt>
                <c:pt idx="2318">
                  <c:v>2431.6406299999981</c:v>
                </c:pt>
                <c:pt idx="2319">
                  <c:v>2431.6406299999981</c:v>
                </c:pt>
                <c:pt idx="2320">
                  <c:v>2431.6406299999981</c:v>
                </c:pt>
                <c:pt idx="2321">
                  <c:v>2431.6406299999981</c:v>
                </c:pt>
                <c:pt idx="2322">
                  <c:v>2431.6406299999981</c:v>
                </c:pt>
                <c:pt idx="2323">
                  <c:v>2431.6406299999981</c:v>
                </c:pt>
                <c:pt idx="2324">
                  <c:v>2431.6406299999981</c:v>
                </c:pt>
                <c:pt idx="2325">
                  <c:v>2431.6406299999981</c:v>
                </c:pt>
                <c:pt idx="2326">
                  <c:v>2431.6406299999981</c:v>
                </c:pt>
                <c:pt idx="2327">
                  <c:v>2431.6406299999981</c:v>
                </c:pt>
                <c:pt idx="2328">
                  <c:v>2431.6406299999981</c:v>
                </c:pt>
                <c:pt idx="2329">
                  <c:v>2431.6406299999981</c:v>
                </c:pt>
                <c:pt idx="2330">
                  <c:v>2431.6406299999981</c:v>
                </c:pt>
                <c:pt idx="2331">
                  <c:v>2431.6406299999981</c:v>
                </c:pt>
                <c:pt idx="2332">
                  <c:v>2431.6406299999981</c:v>
                </c:pt>
                <c:pt idx="2333">
                  <c:v>2431.6406299999981</c:v>
                </c:pt>
                <c:pt idx="2334">
                  <c:v>2431.6406299999981</c:v>
                </c:pt>
                <c:pt idx="2335">
                  <c:v>2431.6406299999981</c:v>
                </c:pt>
                <c:pt idx="2336">
                  <c:v>2431.6406299999981</c:v>
                </c:pt>
                <c:pt idx="2337">
                  <c:v>2431.6406299999981</c:v>
                </c:pt>
                <c:pt idx="2338">
                  <c:v>2431.6406299999981</c:v>
                </c:pt>
                <c:pt idx="2339">
                  <c:v>2431.6406299999981</c:v>
                </c:pt>
                <c:pt idx="2340">
                  <c:v>2431.6406299999981</c:v>
                </c:pt>
                <c:pt idx="2341">
                  <c:v>2431.6406299999981</c:v>
                </c:pt>
                <c:pt idx="2342">
                  <c:v>2431.6406299999981</c:v>
                </c:pt>
                <c:pt idx="2343">
                  <c:v>2431.6406299999981</c:v>
                </c:pt>
                <c:pt idx="2344">
                  <c:v>2431.6406299999981</c:v>
                </c:pt>
                <c:pt idx="2345">
                  <c:v>2431.6406299999981</c:v>
                </c:pt>
                <c:pt idx="2346">
                  <c:v>2431.6406299999981</c:v>
                </c:pt>
                <c:pt idx="2347">
                  <c:v>2431.6406299999981</c:v>
                </c:pt>
                <c:pt idx="2348">
                  <c:v>2434.08203</c:v>
                </c:pt>
                <c:pt idx="2349">
                  <c:v>2431.6406299999981</c:v>
                </c:pt>
                <c:pt idx="2350">
                  <c:v>2431.6406299999981</c:v>
                </c:pt>
                <c:pt idx="2351">
                  <c:v>2434.08203</c:v>
                </c:pt>
                <c:pt idx="2352">
                  <c:v>2431.6406299999981</c:v>
                </c:pt>
                <c:pt idx="2353">
                  <c:v>2431.6406299999981</c:v>
                </c:pt>
                <c:pt idx="2354">
                  <c:v>2431.6406299999981</c:v>
                </c:pt>
                <c:pt idx="2355">
                  <c:v>2431.6406299999981</c:v>
                </c:pt>
                <c:pt idx="2356">
                  <c:v>2431.6406299999981</c:v>
                </c:pt>
                <c:pt idx="2357">
                  <c:v>2431.6406299999981</c:v>
                </c:pt>
                <c:pt idx="2358">
                  <c:v>2431.6406299999981</c:v>
                </c:pt>
                <c:pt idx="2359">
                  <c:v>2431.6406299999981</c:v>
                </c:pt>
                <c:pt idx="2360">
                  <c:v>2431.6406299999981</c:v>
                </c:pt>
                <c:pt idx="2361">
                  <c:v>2431.6406299999981</c:v>
                </c:pt>
                <c:pt idx="2362">
                  <c:v>2431.6406299999981</c:v>
                </c:pt>
                <c:pt idx="2363">
                  <c:v>2431.6406299999981</c:v>
                </c:pt>
                <c:pt idx="2364">
                  <c:v>2431.6406299999981</c:v>
                </c:pt>
                <c:pt idx="2365">
                  <c:v>2431.6406299999981</c:v>
                </c:pt>
                <c:pt idx="2366">
                  <c:v>2431.6406299999981</c:v>
                </c:pt>
                <c:pt idx="2367">
                  <c:v>2431.6406299999981</c:v>
                </c:pt>
                <c:pt idx="2368">
                  <c:v>2431.6406299999981</c:v>
                </c:pt>
                <c:pt idx="2369">
                  <c:v>2431.6406299999981</c:v>
                </c:pt>
                <c:pt idx="2370">
                  <c:v>2431.6406299999981</c:v>
                </c:pt>
                <c:pt idx="2371">
                  <c:v>2431.6406299999981</c:v>
                </c:pt>
                <c:pt idx="2372">
                  <c:v>2431.6406299999981</c:v>
                </c:pt>
                <c:pt idx="2373">
                  <c:v>2431.6406299999981</c:v>
                </c:pt>
                <c:pt idx="2374">
                  <c:v>2431.6406299999981</c:v>
                </c:pt>
                <c:pt idx="2375">
                  <c:v>2431.6406299999981</c:v>
                </c:pt>
                <c:pt idx="2376">
                  <c:v>2431.6406299999981</c:v>
                </c:pt>
                <c:pt idx="2377">
                  <c:v>2431.6406299999981</c:v>
                </c:pt>
                <c:pt idx="2378">
                  <c:v>2431.6406299999981</c:v>
                </c:pt>
                <c:pt idx="2379">
                  <c:v>2431.6406299999981</c:v>
                </c:pt>
                <c:pt idx="2380">
                  <c:v>2431.6406299999981</c:v>
                </c:pt>
                <c:pt idx="2381">
                  <c:v>2431.6406299999981</c:v>
                </c:pt>
                <c:pt idx="2382">
                  <c:v>2431.6406299999981</c:v>
                </c:pt>
                <c:pt idx="2383">
                  <c:v>2434.08203</c:v>
                </c:pt>
                <c:pt idx="2384">
                  <c:v>2431.6406299999981</c:v>
                </c:pt>
                <c:pt idx="2385">
                  <c:v>2431.6406299999981</c:v>
                </c:pt>
                <c:pt idx="2386">
                  <c:v>2431.6406299999981</c:v>
                </c:pt>
                <c:pt idx="2387">
                  <c:v>2431.6406299999981</c:v>
                </c:pt>
                <c:pt idx="2388">
                  <c:v>2431.6406299999981</c:v>
                </c:pt>
                <c:pt idx="2389">
                  <c:v>2431.6406299999981</c:v>
                </c:pt>
                <c:pt idx="2390">
                  <c:v>2431.6406299999981</c:v>
                </c:pt>
                <c:pt idx="2391">
                  <c:v>2431.6406299999981</c:v>
                </c:pt>
                <c:pt idx="2392">
                  <c:v>2431.6406299999981</c:v>
                </c:pt>
                <c:pt idx="2393">
                  <c:v>2431.6406299999981</c:v>
                </c:pt>
                <c:pt idx="2394">
                  <c:v>2431.6406299999981</c:v>
                </c:pt>
                <c:pt idx="2395">
                  <c:v>2431.6406299999981</c:v>
                </c:pt>
                <c:pt idx="2396">
                  <c:v>2431.6406299999981</c:v>
                </c:pt>
                <c:pt idx="2397">
                  <c:v>2431.6406299999981</c:v>
                </c:pt>
                <c:pt idx="2398">
                  <c:v>2431.6406299999981</c:v>
                </c:pt>
                <c:pt idx="2399">
                  <c:v>2431.6406299999981</c:v>
                </c:pt>
                <c:pt idx="2400">
                  <c:v>2431.6406299999981</c:v>
                </c:pt>
                <c:pt idx="2401">
                  <c:v>2431.6406299999981</c:v>
                </c:pt>
                <c:pt idx="2402">
                  <c:v>2431.6406299999981</c:v>
                </c:pt>
                <c:pt idx="2403">
                  <c:v>2431.6406299999981</c:v>
                </c:pt>
                <c:pt idx="2404">
                  <c:v>2431.6406299999981</c:v>
                </c:pt>
                <c:pt idx="2405">
                  <c:v>2431.6406299999981</c:v>
                </c:pt>
                <c:pt idx="2406">
                  <c:v>2431.6406299999981</c:v>
                </c:pt>
                <c:pt idx="2407">
                  <c:v>2431.6406299999981</c:v>
                </c:pt>
                <c:pt idx="2408">
                  <c:v>2431.6406299999981</c:v>
                </c:pt>
                <c:pt idx="2409">
                  <c:v>2431.6406299999981</c:v>
                </c:pt>
                <c:pt idx="2410">
                  <c:v>2431.6406299999981</c:v>
                </c:pt>
                <c:pt idx="2411">
                  <c:v>2431.6406299999981</c:v>
                </c:pt>
                <c:pt idx="2412">
                  <c:v>2431.6406299999981</c:v>
                </c:pt>
                <c:pt idx="2413">
                  <c:v>2431.6406299999981</c:v>
                </c:pt>
                <c:pt idx="2414">
                  <c:v>2431.6406299999981</c:v>
                </c:pt>
                <c:pt idx="2415">
                  <c:v>2431.6406299999981</c:v>
                </c:pt>
                <c:pt idx="2416">
                  <c:v>2431.6406299999981</c:v>
                </c:pt>
                <c:pt idx="2417">
                  <c:v>2431.6406299999981</c:v>
                </c:pt>
                <c:pt idx="2418">
                  <c:v>2431.6406299999981</c:v>
                </c:pt>
                <c:pt idx="2419">
                  <c:v>2431.6406299999981</c:v>
                </c:pt>
                <c:pt idx="2420">
                  <c:v>2431.6406299999981</c:v>
                </c:pt>
                <c:pt idx="2421">
                  <c:v>2431.6406299999981</c:v>
                </c:pt>
                <c:pt idx="2422">
                  <c:v>2431.6406299999981</c:v>
                </c:pt>
                <c:pt idx="2423">
                  <c:v>2431.6406299999981</c:v>
                </c:pt>
                <c:pt idx="2424">
                  <c:v>2431.6406299999981</c:v>
                </c:pt>
                <c:pt idx="2425">
                  <c:v>2431.6406299999981</c:v>
                </c:pt>
                <c:pt idx="2426">
                  <c:v>2431.6406299999981</c:v>
                </c:pt>
                <c:pt idx="2427">
                  <c:v>2431.6406299999981</c:v>
                </c:pt>
                <c:pt idx="2428">
                  <c:v>2431.6406299999981</c:v>
                </c:pt>
                <c:pt idx="2429">
                  <c:v>2431.6406299999981</c:v>
                </c:pt>
                <c:pt idx="2430">
                  <c:v>2431.6406299999981</c:v>
                </c:pt>
                <c:pt idx="2431">
                  <c:v>2431.6406299999981</c:v>
                </c:pt>
                <c:pt idx="2432">
                  <c:v>2431.6406299999981</c:v>
                </c:pt>
                <c:pt idx="2433">
                  <c:v>2431.6406299999981</c:v>
                </c:pt>
                <c:pt idx="2434">
                  <c:v>2431.6406299999981</c:v>
                </c:pt>
                <c:pt idx="2435">
                  <c:v>2431.6406299999981</c:v>
                </c:pt>
                <c:pt idx="2436">
                  <c:v>2431.6406299999981</c:v>
                </c:pt>
                <c:pt idx="2437">
                  <c:v>2431.6406299999981</c:v>
                </c:pt>
                <c:pt idx="2438">
                  <c:v>2431.6406299999981</c:v>
                </c:pt>
                <c:pt idx="2439">
                  <c:v>2431.6406299999981</c:v>
                </c:pt>
                <c:pt idx="2440">
                  <c:v>2431.6406299999981</c:v>
                </c:pt>
                <c:pt idx="2441">
                  <c:v>2431.6406299999981</c:v>
                </c:pt>
                <c:pt idx="2442">
                  <c:v>2431.6406299999981</c:v>
                </c:pt>
                <c:pt idx="2443">
                  <c:v>2434.08203</c:v>
                </c:pt>
                <c:pt idx="2444">
                  <c:v>2431.6406299999981</c:v>
                </c:pt>
                <c:pt idx="2445">
                  <c:v>2431.6406299999981</c:v>
                </c:pt>
                <c:pt idx="2446">
                  <c:v>2431.6406299999981</c:v>
                </c:pt>
                <c:pt idx="2447">
                  <c:v>2431.6406299999981</c:v>
                </c:pt>
                <c:pt idx="2448">
                  <c:v>2431.6406299999981</c:v>
                </c:pt>
                <c:pt idx="2449">
                  <c:v>2431.6406299999981</c:v>
                </c:pt>
                <c:pt idx="2450">
                  <c:v>2431.6406299999981</c:v>
                </c:pt>
                <c:pt idx="2451">
                  <c:v>2431.6406299999981</c:v>
                </c:pt>
                <c:pt idx="2452">
                  <c:v>2431.6406299999981</c:v>
                </c:pt>
                <c:pt idx="2453">
                  <c:v>2431.6406299999981</c:v>
                </c:pt>
                <c:pt idx="2454">
                  <c:v>2431.6406299999981</c:v>
                </c:pt>
                <c:pt idx="2455">
                  <c:v>2431.6406299999981</c:v>
                </c:pt>
                <c:pt idx="2456">
                  <c:v>2431.6406299999981</c:v>
                </c:pt>
                <c:pt idx="2457">
                  <c:v>2431.6406299999981</c:v>
                </c:pt>
                <c:pt idx="2458">
                  <c:v>2431.6406299999981</c:v>
                </c:pt>
                <c:pt idx="2459">
                  <c:v>2431.6406299999981</c:v>
                </c:pt>
                <c:pt idx="2460">
                  <c:v>2431.6406299999981</c:v>
                </c:pt>
                <c:pt idx="2461">
                  <c:v>2431.6406299999981</c:v>
                </c:pt>
                <c:pt idx="2462">
                  <c:v>2431.6406299999981</c:v>
                </c:pt>
                <c:pt idx="2463">
                  <c:v>2431.6406299999981</c:v>
                </c:pt>
                <c:pt idx="2464">
                  <c:v>2431.6406299999981</c:v>
                </c:pt>
                <c:pt idx="2465">
                  <c:v>2431.6406299999981</c:v>
                </c:pt>
                <c:pt idx="2466">
                  <c:v>2431.6406299999981</c:v>
                </c:pt>
                <c:pt idx="2467">
                  <c:v>2434.08203</c:v>
                </c:pt>
                <c:pt idx="2468">
                  <c:v>2431.6406299999981</c:v>
                </c:pt>
                <c:pt idx="2469">
                  <c:v>2431.6406299999981</c:v>
                </c:pt>
                <c:pt idx="2470">
                  <c:v>2431.6406299999981</c:v>
                </c:pt>
                <c:pt idx="2471">
                  <c:v>2431.6406299999981</c:v>
                </c:pt>
                <c:pt idx="2472">
                  <c:v>2431.6406299999981</c:v>
                </c:pt>
                <c:pt idx="2473">
                  <c:v>2431.6406299999981</c:v>
                </c:pt>
                <c:pt idx="2474">
                  <c:v>2431.6406299999981</c:v>
                </c:pt>
                <c:pt idx="2475">
                  <c:v>2431.6406299999981</c:v>
                </c:pt>
                <c:pt idx="2476">
                  <c:v>2431.6406299999981</c:v>
                </c:pt>
                <c:pt idx="2477">
                  <c:v>2431.6406299999981</c:v>
                </c:pt>
                <c:pt idx="2478">
                  <c:v>2431.6406299999981</c:v>
                </c:pt>
                <c:pt idx="2479">
                  <c:v>2431.6406299999981</c:v>
                </c:pt>
                <c:pt idx="2480">
                  <c:v>2431.6406299999981</c:v>
                </c:pt>
                <c:pt idx="2481">
                  <c:v>2431.6406299999981</c:v>
                </c:pt>
                <c:pt idx="2482">
                  <c:v>2431.6406299999981</c:v>
                </c:pt>
                <c:pt idx="2483">
                  <c:v>2431.6406299999981</c:v>
                </c:pt>
                <c:pt idx="2484">
                  <c:v>2431.6406299999981</c:v>
                </c:pt>
                <c:pt idx="2485">
                  <c:v>2431.6406299999981</c:v>
                </c:pt>
                <c:pt idx="2486">
                  <c:v>2431.6406299999981</c:v>
                </c:pt>
                <c:pt idx="2487">
                  <c:v>2431.6406299999981</c:v>
                </c:pt>
                <c:pt idx="2488">
                  <c:v>2431.6406299999981</c:v>
                </c:pt>
                <c:pt idx="2489">
                  <c:v>2431.6406299999981</c:v>
                </c:pt>
                <c:pt idx="2490">
                  <c:v>2431.6406299999981</c:v>
                </c:pt>
                <c:pt idx="2491">
                  <c:v>2431.6406299999981</c:v>
                </c:pt>
                <c:pt idx="2492">
                  <c:v>2431.6406299999981</c:v>
                </c:pt>
                <c:pt idx="2493">
                  <c:v>2431.6406299999981</c:v>
                </c:pt>
                <c:pt idx="2494">
                  <c:v>2431.6406299999981</c:v>
                </c:pt>
                <c:pt idx="2495">
                  <c:v>2431.6406299999981</c:v>
                </c:pt>
                <c:pt idx="2496">
                  <c:v>2431.6406299999981</c:v>
                </c:pt>
                <c:pt idx="2497">
                  <c:v>2431.6406299999981</c:v>
                </c:pt>
                <c:pt idx="2498">
                  <c:v>2431.6406299999981</c:v>
                </c:pt>
                <c:pt idx="2499">
                  <c:v>2431.6406299999981</c:v>
                </c:pt>
                <c:pt idx="2500">
                  <c:v>2431.6406299999981</c:v>
                </c:pt>
                <c:pt idx="2501">
                  <c:v>2431.6406299999981</c:v>
                </c:pt>
                <c:pt idx="2502">
                  <c:v>2431.6406299999981</c:v>
                </c:pt>
                <c:pt idx="2503">
                  <c:v>2431.6406299999981</c:v>
                </c:pt>
                <c:pt idx="2504">
                  <c:v>2431.6406299999981</c:v>
                </c:pt>
                <c:pt idx="2505">
                  <c:v>2431.6406299999981</c:v>
                </c:pt>
                <c:pt idx="2506">
                  <c:v>2431.6406299999981</c:v>
                </c:pt>
                <c:pt idx="2507">
                  <c:v>2431.6406299999981</c:v>
                </c:pt>
                <c:pt idx="2508">
                  <c:v>2434.08203</c:v>
                </c:pt>
                <c:pt idx="2509">
                  <c:v>2431.6406299999981</c:v>
                </c:pt>
                <c:pt idx="2510">
                  <c:v>2431.6406299999981</c:v>
                </c:pt>
                <c:pt idx="2511">
                  <c:v>2431.6406299999981</c:v>
                </c:pt>
                <c:pt idx="2512">
                  <c:v>2431.6406299999981</c:v>
                </c:pt>
                <c:pt idx="2513">
                  <c:v>2431.6406299999981</c:v>
                </c:pt>
                <c:pt idx="2514">
                  <c:v>2431.6406299999981</c:v>
                </c:pt>
                <c:pt idx="2515">
                  <c:v>2431.6406299999981</c:v>
                </c:pt>
                <c:pt idx="2516">
                  <c:v>2431.6406299999981</c:v>
                </c:pt>
                <c:pt idx="2517">
                  <c:v>2431.6406299999981</c:v>
                </c:pt>
                <c:pt idx="2518">
                  <c:v>2431.6406299999981</c:v>
                </c:pt>
                <c:pt idx="2519">
                  <c:v>2431.6406299999981</c:v>
                </c:pt>
                <c:pt idx="2520">
                  <c:v>2431.6406299999981</c:v>
                </c:pt>
                <c:pt idx="2521">
                  <c:v>2431.6406299999981</c:v>
                </c:pt>
                <c:pt idx="2522">
                  <c:v>2431.6406299999981</c:v>
                </c:pt>
                <c:pt idx="2523">
                  <c:v>2431.6406299999981</c:v>
                </c:pt>
                <c:pt idx="2524">
                  <c:v>2431.6406299999981</c:v>
                </c:pt>
                <c:pt idx="2525">
                  <c:v>2431.6406299999981</c:v>
                </c:pt>
                <c:pt idx="2526">
                  <c:v>2431.6406299999981</c:v>
                </c:pt>
                <c:pt idx="2527">
                  <c:v>2431.6406299999981</c:v>
                </c:pt>
                <c:pt idx="2528">
                  <c:v>2431.6406299999981</c:v>
                </c:pt>
                <c:pt idx="2529">
                  <c:v>2431.6406299999981</c:v>
                </c:pt>
                <c:pt idx="2530">
                  <c:v>2434.08203</c:v>
                </c:pt>
                <c:pt idx="2531">
                  <c:v>2431.6406299999981</c:v>
                </c:pt>
                <c:pt idx="2532">
                  <c:v>2431.6406299999981</c:v>
                </c:pt>
                <c:pt idx="2533">
                  <c:v>2431.6406299999981</c:v>
                </c:pt>
                <c:pt idx="2534">
                  <c:v>2431.6406299999981</c:v>
                </c:pt>
                <c:pt idx="2535">
                  <c:v>2431.6406299999981</c:v>
                </c:pt>
                <c:pt idx="2536">
                  <c:v>2431.6406299999981</c:v>
                </c:pt>
                <c:pt idx="2537">
                  <c:v>2431.6406299999981</c:v>
                </c:pt>
                <c:pt idx="2538">
                  <c:v>2431.6406299999981</c:v>
                </c:pt>
                <c:pt idx="2539">
                  <c:v>2431.6406299999981</c:v>
                </c:pt>
                <c:pt idx="2540">
                  <c:v>2431.6406299999981</c:v>
                </c:pt>
                <c:pt idx="2541">
                  <c:v>2431.6406299999981</c:v>
                </c:pt>
                <c:pt idx="2542">
                  <c:v>2431.6406299999981</c:v>
                </c:pt>
                <c:pt idx="2543">
                  <c:v>2431.6406299999981</c:v>
                </c:pt>
                <c:pt idx="2544">
                  <c:v>2431.6406299999981</c:v>
                </c:pt>
                <c:pt idx="2545">
                  <c:v>2431.6406299999981</c:v>
                </c:pt>
                <c:pt idx="2546">
                  <c:v>2431.6406299999981</c:v>
                </c:pt>
                <c:pt idx="2547">
                  <c:v>2431.6406299999981</c:v>
                </c:pt>
                <c:pt idx="2548">
                  <c:v>2431.6406299999981</c:v>
                </c:pt>
                <c:pt idx="2549">
                  <c:v>2431.6406299999981</c:v>
                </c:pt>
                <c:pt idx="2550">
                  <c:v>2431.6406299999981</c:v>
                </c:pt>
                <c:pt idx="2551">
                  <c:v>2431.6406299999981</c:v>
                </c:pt>
                <c:pt idx="2552">
                  <c:v>2431.6406299999981</c:v>
                </c:pt>
                <c:pt idx="2553">
                  <c:v>2431.6406299999981</c:v>
                </c:pt>
                <c:pt idx="2554">
                  <c:v>2431.6406299999981</c:v>
                </c:pt>
                <c:pt idx="2555">
                  <c:v>2431.6406299999981</c:v>
                </c:pt>
                <c:pt idx="2556">
                  <c:v>2431.6406299999981</c:v>
                </c:pt>
                <c:pt idx="2557">
                  <c:v>2431.6406299999981</c:v>
                </c:pt>
                <c:pt idx="2558">
                  <c:v>2431.6406299999981</c:v>
                </c:pt>
                <c:pt idx="2559">
                  <c:v>2431.6406299999981</c:v>
                </c:pt>
                <c:pt idx="2560">
                  <c:v>2431.6406299999981</c:v>
                </c:pt>
                <c:pt idx="2561">
                  <c:v>2431.6406299999981</c:v>
                </c:pt>
                <c:pt idx="2562">
                  <c:v>2431.6406299999981</c:v>
                </c:pt>
                <c:pt idx="2563">
                  <c:v>2431.6406299999981</c:v>
                </c:pt>
                <c:pt idx="2564">
                  <c:v>2431.6406299999981</c:v>
                </c:pt>
                <c:pt idx="2565">
                  <c:v>2431.6406299999981</c:v>
                </c:pt>
                <c:pt idx="2566">
                  <c:v>2431.6406299999981</c:v>
                </c:pt>
                <c:pt idx="2567">
                  <c:v>2431.6406299999981</c:v>
                </c:pt>
                <c:pt idx="2568">
                  <c:v>2431.6406299999981</c:v>
                </c:pt>
                <c:pt idx="2569">
                  <c:v>2431.6406299999981</c:v>
                </c:pt>
                <c:pt idx="2570">
                  <c:v>2431.6406299999981</c:v>
                </c:pt>
                <c:pt idx="2571">
                  <c:v>2431.6406299999981</c:v>
                </c:pt>
                <c:pt idx="2572">
                  <c:v>2431.6406299999981</c:v>
                </c:pt>
                <c:pt idx="2573">
                  <c:v>2431.6406299999981</c:v>
                </c:pt>
                <c:pt idx="2574">
                  <c:v>2431.6406299999981</c:v>
                </c:pt>
                <c:pt idx="2575">
                  <c:v>2431.6406299999981</c:v>
                </c:pt>
                <c:pt idx="2576">
                  <c:v>2431.6406299999981</c:v>
                </c:pt>
                <c:pt idx="2577">
                  <c:v>2431.6406299999981</c:v>
                </c:pt>
                <c:pt idx="2578">
                  <c:v>2431.6406299999981</c:v>
                </c:pt>
                <c:pt idx="2579">
                  <c:v>2431.6406299999981</c:v>
                </c:pt>
                <c:pt idx="2580">
                  <c:v>2431.6406299999981</c:v>
                </c:pt>
                <c:pt idx="2581">
                  <c:v>2431.6406299999981</c:v>
                </c:pt>
                <c:pt idx="2582">
                  <c:v>2431.6406299999981</c:v>
                </c:pt>
                <c:pt idx="2583">
                  <c:v>2431.6406299999981</c:v>
                </c:pt>
                <c:pt idx="2584">
                  <c:v>2431.6406299999981</c:v>
                </c:pt>
                <c:pt idx="2585">
                  <c:v>2431.6406299999981</c:v>
                </c:pt>
                <c:pt idx="2586">
                  <c:v>2429.19922</c:v>
                </c:pt>
                <c:pt idx="2587">
                  <c:v>2431.6406299999981</c:v>
                </c:pt>
                <c:pt idx="2588">
                  <c:v>2431.6406299999981</c:v>
                </c:pt>
                <c:pt idx="2589">
                  <c:v>2431.6406299999981</c:v>
                </c:pt>
                <c:pt idx="2590">
                  <c:v>2431.6406299999981</c:v>
                </c:pt>
                <c:pt idx="2591">
                  <c:v>2431.6406299999981</c:v>
                </c:pt>
                <c:pt idx="2592">
                  <c:v>2431.6406299999981</c:v>
                </c:pt>
                <c:pt idx="2593">
                  <c:v>2431.6406299999981</c:v>
                </c:pt>
                <c:pt idx="2594">
                  <c:v>2431.6406299999981</c:v>
                </c:pt>
                <c:pt idx="2595">
                  <c:v>2431.6406299999981</c:v>
                </c:pt>
                <c:pt idx="2596">
                  <c:v>2431.6406299999981</c:v>
                </c:pt>
                <c:pt idx="2597">
                  <c:v>2431.6406299999981</c:v>
                </c:pt>
                <c:pt idx="2598">
                  <c:v>2431.6406299999981</c:v>
                </c:pt>
                <c:pt idx="2599">
                  <c:v>2431.6406299999981</c:v>
                </c:pt>
                <c:pt idx="2600">
                  <c:v>2431.6406299999981</c:v>
                </c:pt>
                <c:pt idx="2601">
                  <c:v>2431.6406299999981</c:v>
                </c:pt>
                <c:pt idx="2602">
                  <c:v>2431.6406299999981</c:v>
                </c:pt>
                <c:pt idx="2603">
                  <c:v>2431.6406299999981</c:v>
                </c:pt>
                <c:pt idx="2604">
                  <c:v>2431.6406299999981</c:v>
                </c:pt>
                <c:pt idx="2605">
                  <c:v>2431.6406299999981</c:v>
                </c:pt>
                <c:pt idx="2606">
                  <c:v>2431.6406299999981</c:v>
                </c:pt>
                <c:pt idx="2607">
                  <c:v>2431.6406299999981</c:v>
                </c:pt>
                <c:pt idx="2608">
                  <c:v>2431.6406299999981</c:v>
                </c:pt>
                <c:pt idx="2609">
                  <c:v>2431.6406299999981</c:v>
                </c:pt>
                <c:pt idx="2610">
                  <c:v>2431.6406299999981</c:v>
                </c:pt>
                <c:pt idx="2611">
                  <c:v>2431.6406299999981</c:v>
                </c:pt>
                <c:pt idx="2612">
                  <c:v>2431.6406299999981</c:v>
                </c:pt>
                <c:pt idx="2613">
                  <c:v>2431.6406299999981</c:v>
                </c:pt>
                <c:pt idx="2614">
                  <c:v>2431.6406299999981</c:v>
                </c:pt>
                <c:pt idx="2615">
                  <c:v>2431.6406299999981</c:v>
                </c:pt>
                <c:pt idx="2616">
                  <c:v>2431.6406299999981</c:v>
                </c:pt>
                <c:pt idx="2617">
                  <c:v>2431.6406299999981</c:v>
                </c:pt>
                <c:pt idx="2618">
                  <c:v>2431.6406299999981</c:v>
                </c:pt>
                <c:pt idx="2619">
                  <c:v>2431.6406299999981</c:v>
                </c:pt>
                <c:pt idx="2620">
                  <c:v>2431.6406299999981</c:v>
                </c:pt>
                <c:pt idx="2621">
                  <c:v>2431.6406299999981</c:v>
                </c:pt>
                <c:pt idx="2622">
                  <c:v>2431.6406299999981</c:v>
                </c:pt>
                <c:pt idx="2623">
                  <c:v>2431.6406299999981</c:v>
                </c:pt>
                <c:pt idx="2624">
                  <c:v>2431.6406299999981</c:v>
                </c:pt>
                <c:pt idx="2625">
                  <c:v>2431.6406299999981</c:v>
                </c:pt>
                <c:pt idx="2626">
                  <c:v>2431.6406299999981</c:v>
                </c:pt>
                <c:pt idx="2627">
                  <c:v>2431.6406299999981</c:v>
                </c:pt>
                <c:pt idx="2628">
                  <c:v>2431.6406299999981</c:v>
                </c:pt>
                <c:pt idx="2629">
                  <c:v>2431.6406299999981</c:v>
                </c:pt>
                <c:pt idx="2630">
                  <c:v>2431.6406299999981</c:v>
                </c:pt>
                <c:pt idx="2631">
                  <c:v>2431.6406299999981</c:v>
                </c:pt>
                <c:pt idx="2632">
                  <c:v>2431.6406299999981</c:v>
                </c:pt>
                <c:pt idx="2633">
                  <c:v>2431.6406299999981</c:v>
                </c:pt>
                <c:pt idx="2634">
                  <c:v>2431.6406299999981</c:v>
                </c:pt>
                <c:pt idx="2635">
                  <c:v>2431.6406299999981</c:v>
                </c:pt>
                <c:pt idx="2636">
                  <c:v>2431.6406299999981</c:v>
                </c:pt>
                <c:pt idx="2637">
                  <c:v>2431.6406299999981</c:v>
                </c:pt>
                <c:pt idx="2638">
                  <c:v>2431.6406299999981</c:v>
                </c:pt>
                <c:pt idx="2639">
                  <c:v>2431.6406299999981</c:v>
                </c:pt>
                <c:pt idx="2640">
                  <c:v>2431.6406299999981</c:v>
                </c:pt>
                <c:pt idx="2641">
                  <c:v>2431.6406299999981</c:v>
                </c:pt>
                <c:pt idx="2642">
                  <c:v>2434.08203</c:v>
                </c:pt>
                <c:pt idx="2643">
                  <c:v>2431.6406299999981</c:v>
                </c:pt>
                <c:pt idx="2644">
                  <c:v>2431.6406299999981</c:v>
                </c:pt>
                <c:pt idx="2645">
                  <c:v>2431.6406299999981</c:v>
                </c:pt>
                <c:pt idx="2646">
                  <c:v>2431.6406299999981</c:v>
                </c:pt>
                <c:pt idx="2647">
                  <c:v>2431.6406299999981</c:v>
                </c:pt>
                <c:pt idx="2648">
                  <c:v>2431.6406299999981</c:v>
                </c:pt>
                <c:pt idx="2649">
                  <c:v>2431.6406299999981</c:v>
                </c:pt>
                <c:pt idx="2650">
                  <c:v>2431.6406299999981</c:v>
                </c:pt>
                <c:pt idx="2651">
                  <c:v>2431.6406299999981</c:v>
                </c:pt>
                <c:pt idx="2652">
                  <c:v>2431.6406299999981</c:v>
                </c:pt>
                <c:pt idx="2653">
                  <c:v>2431.6406299999981</c:v>
                </c:pt>
                <c:pt idx="2654">
                  <c:v>2431.6406299999981</c:v>
                </c:pt>
                <c:pt idx="2655">
                  <c:v>2431.6406299999981</c:v>
                </c:pt>
                <c:pt idx="2656">
                  <c:v>2431.6406299999981</c:v>
                </c:pt>
                <c:pt idx="2657">
                  <c:v>2431.6406299999981</c:v>
                </c:pt>
                <c:pt idx="2658">
                  <c:v>2431.6406299999981</c:v>
                </c:pt>
                <c:pt idx="2659">
                  <c:v>2431.6406299999981</c:v>
                </c:pt>
                <c:pt idx="2660">
                  <c:v>2431.6406299999981</c:v>
                </c:pt>
                <c:pt idx="2661">
                  <c:v>2431.6406299999981</c:v>
                </c:pt>
                <c:pt idx="2662">
                  <c:v>2431.6406299999981</c:v>
                </c:pt>
                <c:pt idx="2663">
                  <c:v>2431.6406299999981</c:v>
                </c:pt>
                <c:pt idx="2664">
                  <c:v>2431.6406299999981</c:v>
                </c:pt>
                <c:pt idx="2665">
                  <c:v>2431.6406299999981</c:v>
                </c:pt>
                <c:pt idx="2666">
                  <c:v>2431.6406299999981</c:v>
                </c:pt>
                <c:pt idx="2667">
                  <c:v>2431.6406299999981</c:v>
                </c:pt>
                <c:pt idx="2668">
                  <c:v>2434.08203</c:v>
                </c:pt>
                <c:pt idx="2669">
                  <c:v>2431.6406299999981</c:v>
                </c:pt>
                <c:pt idx="2670">
                  <c:v>2431.6406299999981</c:v>
                </c:pt>
                <c:pt idx="2671">
                  <c:v>2431.6406299999981</c:v>
                </c:pt>
                <c:pt idx="2672">
                  <c:v>2431.6406299999981</c:v>
                </c:pt>
                <c:pt idx="2673">
                  <c:v>2431.6406299999981</c:v>
                </c:pt>
                <c:pt idx="2674">
                  <c:v>2431.6406299999981</c:v>
                </c:pt>
                <c:pt idx="2675">
                  <c:v>2434.08203</c:v>
                </c:pt>
                <c:pt idx="2676">
                  <c:v>2431.6406299999981</c:v>
                </c:pt>
                <c:pt idx="2677">
                  <c:v>2434.08203</c:v>
                </c:pt>
                <c:pt idx="2678">
                  <c:v>2431.6406299999981</c:v>
                </c:pt>
                <c:pt idx="2679">
                  <c:v>2431.6406299999981</c:v>
                </c:pt>
                <c:pt idx="2680">
                  <c:v>2431.6406299999981</c:v>
                </c:pt>
                <c:pt idx="2681">
                  <c:v>2431.6406299999981</c:v>
                </c:pt>
                <c:pt idx="2682">
                  <c:v>2431.6406299999981</c:v>
                </c:pt>
                <c:pt idx="2683">
                  <c:v>2434.08203</c:v>
                </c:pt>
                <c:pt idx="2684">
                  <c:v>2431.6406299999981</c:v>
                </c:pt>
                <c:pt idx="2685">
                  <c:v>2431.6406299999981</c:v>
                </c:pt>
                <c:pt idx="2686">
                  <c:v>2431.6406299999981</c:v>
                </c:pt>
                <c:pt idx="2687">
                  <c:v>2431.6406299999981</c:v>
                </c:pt>
                <c:pt idx="2688">
                  <c:v>2431.6406299999981</c:v>
                </c:pt>
                <c:pt idx="2689">
                  <c:v>2431.6406299999981</c:v>
                </c:pt>
                <c:pt idx="2690">
                  <c:v>2431.6406299999981</c:v>
                </c:pt>
                <c:pt idx="2691">
                  <c:v>2431.6406299999981</c:v>
                </c:pt>
                <c:pt idx="2692">
                  <c:v>2431.6406299999981</c:v>
                </c:pt>
                <c:pt idx="2693">
                  <c:v>2431.6406299999981</c:v>
                </c:pt>
                <c:pt idx="2694">
                  <c:v>2431.6406299999981</c:v>
                </c:pt>
                <c:pt idx="2695">
                  <c:v>2431.6406299999981</c:v>
                </c:pt>
                <c:pt idx="2696">
                  <c:v>2431.6406299999981</c:v>
                </c:pt>
                <c:pt idx="2697">
                  <c:v>2431.6406299999981</c:v>
                </c:pt>
                <c:pt idx="2698">
                  <c:v>2431.6406299999981</c:v>
                </c:pt>
                <c:pt idx="2699">
                  <c:v>2431.6406299999981</c:v>
                </c:pt>
                <c:pt idx="2700">
                  <c:v>2431.6406299999981</c:v>
                </c:pt>
                <c:pt idx="2701">
                  <c:v>2431.6406299999981</c:v>
                </c:pt>
                <c:pt idx="2702">
                  <c:v>2431.6406299999981</c:v>
                </c:pt>
                <c:pt idx="2703">
                  <c:v>2431.6406299999981</c:v>
                </c:pt>
                <c:pt idx="2704">
                  <c:v>2434.08203</c:v>
                </c:pt>
                <c:pt idx="2705">
                  <c:v>2431.6406299999981</c:v>
                </c:pt>
                <c:pt idx="2706">
                  <c:v>2431.6406299999981</c:v>
                </c:pt>
                <c:pt idx="2707">
                  <c:v>2434.08203</c:v>
                </c:pt>
                <c:pt idx="2708">
                  <c:v>2431.6406299999981</c:v>
                </c:pt>
                <c:pt idx="2709">
                  <c:v>2431.6406299999981</c:v>
                </c:pt>
                <c:pt idx="2710">
                  <c:v>2431.6406299999981</c:v>
                </c:pt>
                <c:pt idx="2711">
                  <c:v>2431.6406299999981</c:v>
                </c:pt>
                <c:pt idx="2712">
                  <c:v>2431.6406299999981</c:v>
                </c:pt>
                <c:pt idx="2713">
                  <c:v>2431.6406299999981</c:v>
                </c:pt>
                <c:pt idx="2714">
                  <c:v>2431.6406299999981</c:v>
                </c:pt>
                <c:pt idx="2715">
                  <c:v>2431.6406299999981</c:v>
                </c:pt>
                <c:pt idx="2716">
                  <c:v>2431.6406299999981</c:v>
                </c:pt>
                <c:pt idx="2717">
                  <c:v>2431.6406299999981</c:v>
                </c:pt>
                <c:pt idx="2718">
                  <c:v>2431.6406299999981</c:v>
                </c:pt>
                <c:pt idx="2719">
                  <c:v>2431.6406299999981</c:v>
                </c:pt>
                <c:pt idx="2720">
                  <c:v>2431.6406299999981</c:v>
                </c:pt>
                <c:pt idx="2721">
                  <c:v>2431.6406299999981</c:v>
                </c:pt>
                <c:pt idx="2722">
                  <c:v>2431.6406299999981</c:v>
                </c:pt>
                <c:pt idx="2723">
                  <c:v>2431.6406299999981</c:v>
                </c:pt>
                <c:pt idx="2724">
                  <c:v>2431.6406299999981</c:v>
                </c:pt>
                <c:pt idx="2725">
                  <c:v>2431.6406299999981</c:v>
                </c:pt>
                <c:pt idx="2726">
                  <c:v>2431.6406299999981</c:v>
                </c:pt>
                <c:pt idx="2727">
                  <c:v>2431.6406299999981</c:v>
                </c:pt>
                <c:pt idx="2728">
                  <c:v>2431.6406299999981</c:v>
                </c:pt>
                <c:pt idx="2729">
                  <c:v>2434.08203</c:v>
                </c:pt>
                <c:pt idx="2730">
                  <c:v>2431.6406299999981</c:v>
                </c:pt>
                <c:pt idx="2731">
                  <c:v>2431.6406299999981</c:v>
                </c:pt>
                <c:pt idx="2732">
                  <c:v>2431.6406299999981</c:v>
                </c:pt>
                <c:pt idx="2733">
                  <c:v>2431.6406299999981</c:v>
                </c:pt>
                <c:pt idx="2734">
                  <c:v>2431.6406299999981</c:v>
                </c:pt>
                <c:pt idx="2735">
                  <c:v>2431.6406299999981</c:v>
                </c:pt>
                <c:pt idx="2736">
                  <c:v>2431.6406299999981</c:v>
                </c:pt>
                <c:pt idx="2737">
                  <c:v>2431.6406299999981</c:v>
                </c:pt>
                <c:pt idx="2738">
                  <c:v>2431.6406299999981</c:v>
                </c:pt>
                <c:pt idx="2739">
                  <c:v>2431.6406299999981</c:v>
                </c:pt>
                <c:pt idx="2740">
                  <c:v>2431.6406299999981</c:v>
                </c:pt>
                <c:pt idx="2741">
                  <c:v>2431.6406299999981</c:v>
                </c:pt>
                <c:pt idx="2742">
                  <c:v>2431.6406299999981</c:v>
                </c:pt>
                <c:pt idx="2743">
                  <c:v>2431.6406299999981</c:v>
                </c:pt>
                <c:pt idx="2744">
                  <c:v>2431.6406299999981</c:v>
                </c:pt>
                <c:pt idx="2745">
                  <c:v>2434.08203</c:v>
                </c:pt>
                <c:pt idx="2746">
                  <c:v>2431.6406299999981</c:v>
                </c:pt>
                <c:pt idx="2747">
                  <c:v>2431.6406299999981</c:v>
                </c:pt>
                <c:pt idx="2748">
                  <c:v>2431.6406299999981</c:v>
                </c:pt>
                <c:pt idx="2749">
                  <c:v>2431.6406299999981</c:v>
                </c:pt>
                <c:pt idx="2750">
                  <c:v>2431.6406299999981</c:v>
                </c:pt>
                <c:pt idx="2751">
                  <c:v>2431.6406299999981</c:v>
                </c:pt>
                <c:pt idx="2752">
                  <c:v>2431.6406299999981</c:v>
                </c:pt>
                <c:pt idx="2753">
                  <c:v>2431.6406299999981</c:v>
                </c:pt>
                <c:pt idx="2754">
                  <c:v>2431.6406299999981</c:v>
                </c:pt>
                <c:pt idx="2755">
                  <c:v>2431.6406299999981</c:v>
                </c:pt>
                <c:pt idx="2756">
                  <c:v>2431.6406299999981</c:v>
                </c:pt>
                <c:pt idx="2757">
                  <c:v>2431.6406299999981</c:v>
                </c:pt>
                <c:pt idx="2758">
                  <c:v>2431.6406299999981</c:v>
                </c:pt>
                <c:pt idx="2759">
                  <c:v>2431.6406299999981</c:v>
                </c:pt>
                <c:pt idx="2760">
                  <c:v>2431.6406299999981</c:v>
                </c:pt>
                <c:pt idx="2761">
                  <c:v>2431.6406299999981</c:v>
                </c:pt>
                <c:pt idx="2762">
                  <c:v>2431.6406299999981</c:v>
                </c:pt>
                <c:pt idx="2763">
                  <c:v>2431.6406299999981</c:v>
                </c:pt>
                <c:pt idx="2764">
                  <c:v>2431.6406299999981</c:v>
                </c:pt>
                <c:pt idx="2765">
                  <c:v>2431.6406299999981</c:v>
                </c:pt>
                <c:pt idx="2766">
                  <c:v>2431.6406299999981</c:v>
                </c:pt>
                <c:pt idx="2767">
                  <c:v>2431.6406299999981</c:v>
                </c:pt>
                <c:pt idx="2768">
                  <c:v>2431.6406299999981</c:v>
                </c:pt>
                <c:pt idx="2769">
                  <c:v>2429.19922</c:v>
                </c:pt>
                <c:pt idx="2770">
                  <c:v>2431.6406299999981</c:v>
                </c:pt>
                <c:pt idx="2771">
                  <c:v>2431.6406299999981</c:v>
                </c:pt>
                <c:pt idx="2772">
                  <c:v>2431.6406299999981</c:v>
                </c:pt>
                <c:pt idx="2773">
                  <c:v>2431.6406299999981</c:v>
                </c:pt>
                <c:pt idx="2774">
                  <c:v>2431.6406299999981</c:v>
                </c:pt>
                <c:pt idx="2775">
                  <c:v>2431.6406299999981</c:v>
                </c:pt>
                <c:pt idx="2776">
                  <c:v>2431.6406299999981</c:v>
                </c:pt>
                <c:pt idx="2777">
                  <c:v>2431.6406299999981</c:v>
                </c:pt>
                <c:pt idx="2778">
                  <c:v>2431.6406299999981</c:v>
                </c:pt>
                <c:pt idx="2779">
                  <c:v>2431.6406299999981</c:v>
                </c:pt>
                <c:pt idx="2780">
                  <c:v>2431.6406299999981</c:v>
                </c:pt>
                <c:pt idx="2781">
                  <c:v>2431.6406299999981</c:v>
                </c:pt>
                <c:pt idx="2782">
                  <c:v>2431.6406299999981</c:v>
                </c:pt>
                <c:pt idx="2783">
                  <c:v>2431.6406299999981</c:v>
                </c:pt>
                <c:pt idx="2784">
                  <c:v>2431.6406299999981</c:v>
                </c:pt>
                <c:pt idx="2785">
                  <c:v>2431.6406299999981</c:v>
                </c:pt>
                <c:pt idx="2786">
                  <c:v>2431.6406299999981</c:v>
                </c:pt>
                <c:pt idx="2787">
                  <c:v>2431.6406299999981</c:v>
                </c:pt>
                <c:pt idx="2788">
                  <c:v>2431.6406299999981</c:v>
                </c:pt>
                <c:pt idx="2789">
                  <c:v>2431.6406299999981</c:v>
                </c:pt>
                <c:pt idx="2790">
                  <c:v>2431.6406299999981</c:v>
                </c:pt>
                <c:pt idx="2791">
                  <c:v>2431.6406299999981</c:v>
                </c:pt>
                <c:pt idx="2792">
                  <c:v>2431.6406299999981</c:v>
                </c:pt>
                <c:pt idx="2793">
                  <c:v>2431.6406299999981</c:v>
                </c:pt>
                <c:pt idx="2794">
                  <c:v>2431.6406299999981</c:v>
                </c:pt>
                <c:pt idx="2795">
                  <c:v>2431.6406299999981</c:v>
                </c:pt>
                <c:pt idx="2796">
                  <c:v>2431.6406299999981</c:v>
                </c:pt>
                <c:pt idx="2797">
                  <c:v>2431.6406299999981</c:v>
                </c:pt>
                <c:pt idx="2798">
                  <c:v>2431.6406299999981</c:v>
                </c:pt>
                <c:pt idx="2799">
                  <c:v>2431.6406299999981</c:v>
                </c:pt>
                <c:pt idx="2800">
                  <c:v>2431.6406299999981</c:v>
                </c:pt>
                <c:pt idx="2801">
                  <c:v>2431.6406299999981</c:v>
                </c:pt>
                <c:pt idx="2802">
                  <c:v>2431.6406299999981</c:v>
                </c:pt>
                <c:pt idx="2803">
                  <c:v>2431.6406299999981</c:v>
                </c:pt>
                <c:pt idx="2804">
                  <c:v>2431.6406299999981</c:v>
                </c:pt>
                <c:pt idx="2805">
                  <c:v>2431.6406299999981</c:v>
                </c:pt>
                <c:pt idx="2806">
                  <c:v>2431.6406299999981</c:v>
                </c:pt>
                <c:pt idx="2807">
                  <c:v>2431.6406299999981</c:v>
                </c:pt>
                <c:pt idx="2808">
                  <c:v>2434.08203</c:v>
                </c:pt>
                <c:pt idx="2809">
                  <c:v>2431.6406299999981</c:v>
                </c:pt>
                <c:pt idx="2810">
                  <c:v>2431.6406299999981</c:v>
                </c:pt>
                <c:pt idx="2811">
                  <c:v>2431.6406299999981</c:v>
                </c:pt>
                <c:pt idx="2812">
                  <c:v>2431.6406299999981</c:v>
                </c:pt>
                <c:pt idx="2813">
                  <c:v>2431.6406299999981</c:v>
                </c:pt>
                <c:pt idx="2814">
                  <c:v>2431.6406299999981</c:v>
                </c:pt>
                <c:pt idx="2815">
                  <c:v>2431.6406299999981</c:v>
                </c:pt>
                <c:pt idx="2816">
                  <c:v>2431.6406299999981</c:v>
                </c:pt>
                <c:pt idx="2817">
                  <c:v>2431.6406299999981</c:v>
                </c:pt>
                <c:pt idx="2818">
                  <c:v>2431.6406299999981</c:v>
                </c:pt>
                <c:pt idx="2819">
                  <c:v>2431.6406299999981</c:v>
                </c:pt>
                <c:pt idx="2820">
                  <c:v>2431.6406299999981</c:v>
                </c:pt>
                <c:pt idx="2821">
                  <c:v>2431.6406299999981</c:v>
                </c:pt>
                <c:pt idx="2822">
                  <c:v>2431.6406299999981</c:v>
                </c:pt>
                <c:pt idx="2823">
                  <c:v>2431.6406299999981</c:v>
                </c:pt>
                <c:pt idx="2824">
                  <c:v>2431.6406299999981</c:v>
                </c:pt>
                <c:pt idx="2825">
                  <c:v>2431.6406299999981</c:v>
                </c:pt>
                <c:pt idx="2826">
                  <c:v>2431.6406299999981</c:v>
                </c:pt>
                <c:pt idx="2827">
                  <c:v>2431.6406299999981</c:v>
                </c:pt>
                <c:pt idx="2828">
                  <c:v>2431.6406299999981</c:v>
                </c:pt>
                <c:pt idx="2829">
                  <c:v>2431.6406299999981</c:v>
                </c:pt>
                <c:pt idx="2830">
                  <c:v>2431.6406299999981</c:v>
                </c:pt>
                <c:pt idx="2831">
                  <c:v>2431.6406299999981</c:v>
                </c:pt>
                <c:pt idx="2832">
                  <c:v>2431.6406299999981</c:v>
                </c:pt>
                <c:pt idx="2833">
                  <c:v>2431.6406299999981</c:v>
                </c:pt>
                <c:pt idx="2834">
                  <c:v>2431.6406299999981</c:v>
                </c:pt>
                <c:pt idx="2835">
                  <c:v>2431.6406299999981</c:v>
                </c:pt>
                <c:pt idx="2836">
                  <c:v>2431.6406299999981</c:v>
                </c:pt>
                <c:pt idx="2837">
                  <c:v>2431.6406299999981</c:v>
                </c:pt>
                <c:pt idx="2838">
                  <c:v>2431.6406299999981</c:v>
                </c:pt>
                <c:pt idx="2839">
                  <c:v>2431.6406299999981</c:v>
                </c:pt>
                <c:pt idx="2840">
                  <c:v>2431.6406299999981</c:v>
                </c:pt>
                <c:pt idx="2841">
                  <c:v>2431.6406299999981</c:v>
                </c:pt>
                <c:pt idx="2842">
                  <c:v>2431.6406299999981</c:v>
                </c:pt>
                <c:pt idx="2843">
                  <c:v>2431.6406299999981</c:v>
                </c:pt>
                <c:pt idx="2844">
                  <c:v>2431.6406299999981</c:v>
                </c:pt>
                <c:pt idx="2845">
                  <c:v>2431.6406299999981</c:v>
                </c:pt>
                <c:pt idx="2846">
                  <c:v>2431.6406299999981</c:v>
                </c:pt>
                <c:pt idx="2847">
                  <c:v>2431.6406299999981</c:v>
                </c:pt>
                <c:pt idx="2848">
                  <c:v>2431.6406299999981</c:v>
                </c:pt>
                <c:pt idx="2849">
                  <c:v>2431.6406299999981</c:v>
                </c:pt>
                <c:pt idx="2850">
                  <c:v>2431.6406299999981</c:v>
                </c:pt>
                <c:pt idx="2851">
                  <c:v>2431.6406299999981</c:v>
                </c:pt>
                <c:pt idx="2852">
                  <c:v>2431.6406299999981</c:v>
                </c:pt>
                <c:pt idx="2853">
                  <c:v>2431.6406299999981</c:v>
                </c:pt>
                <c:pt idx="2854">
                  <c:v>2431.6406299999981</c:v>
                </c:pt>
                <c:pt idx="2855">
                  <c:v>2431.6406299999981</c:v>
                </c:pt>
                <c:pt idx="2856">
                  <c:v>2431.6406299999981</c:v>
                </c:pt>
                <c:pt idx="2857">
                  <c:v>2431.6406299999981</c:v>
                </c:pt>
                <c:pt idx="2858">
                  <c:v>2431.6406299999981</c:v>
                </c:pt>
                <c:pt idx="2859">
                  <c:v>2431.6406299999981</c:v>
                </c:pt>
                <c:pt idx="2860">
                  <c:v>2431.6406299999981</c:v>
                </c:pt>
                <c:pt idx="2861">
                  <c:v>2431.6406299999981</c:v>
                </c:pt>
                <c:pt idx="2862">
                  <c:v>2431.6406299999981</c:v>
                </c:pt>
                <c:pt idx="2863">
                  <c:v>2431.6406299999981</c:v>
                </c:pt>
                <c:pt idx="2864">
                  <c:v>2431.6406299999981</c:v>
                </c:pt>
                <c:pt idx="2865">
                  <c:v>2431.6406299999981</c:v>
                </c:pt>
                <c:pt idx="2866">
                  <c:v>2431.6406299999981</c:v>
                </c:pt>
                <c:pt idx="2867">
                  <c:v>2431.6406299999981</c:v>
                </c:pt>
                <c:pt idx="2868">
                  <c:v>2431.6406299999981</c:v>
                </c:pt>
                <c:pt idx="2869">
                  <c:v>2434.08203</c:v>
                </c:pt>
                <c:pt idx="2870">
                  <c:v>2431.6406299999981</c:v>
                </c:pt>
                <c:pt idx="2871">
                  <c:v>2431.6406299999981</c:v>
                </c:pt>
                <c:pt idx="2872">
                  <c:v>2431.6406299999981</c:v>
                </c:pt>
                <c:pt idx="2873">
                  <c:v>2434.08203</c:v>
                </c:pt>
                <c:pt idx="2874">
                  <c:v>2431.6406299999981</c:v>
                </c:pt>
                <c:pt idx="2875">
                  <c:v>2431.6406299999981</c:v>
                </c:pt>
                <c:pt idx="2876">
                  <c:v>2431.6406299999981</c:v>
                </c:pt>
                <c:pt idx="2877">
                  <c:v>2431.6406299999981</c:v>
                </c:pt>
                <c:pt idx="2878">
                  <c:v>2431.6406299999981</c:v>
                </c:pt>
                <c:pt idx="2879">
                  <c:v>2431.6406299999981</c:v>
                </c:pt>
                <c:pt idx="2880">
                  <c:v>2431.6406299999981</c:v>
                </c:pt>
                <c:pt idx="2881">
                  <c:v>2431.6406299999981</c:v>
                </c:pt>
                <c:pt idx="2882">
                  <c:v>2431.6406299999981</c:v>
                </c:pt>
                <c:pt idx="2883">
                  <c:v>2431.6406299999981</c:v>
                </c:pt>
                <c:pt idx="2884">
                  <c:v>2431.6406299999981</c:v>
                </c:pt>
                <c:pt idx="2885">
                  <c:v>2431.6406299999981</c:v>
                </c:pt>
                <c:pt idx="2886">
                  <c:v>2431.6406299999981</c:v>
                </c:pt>
                <c:pt idx="2887">
                  <c:v>2431.6406299999981</c:v>
                </c:pt>
                <c:pt idx="2888">
                  <c:v>2431.6406299999981</c:v>
                </c:pt>
                <c:pt idx="2889">
                  <c:v>2431.6406299999981</c:v>
                </c:pt>
                <c:pt idx="2890">
                  <c:v>2431.6406299999981</c:v>
                </c:pt>
                <c:pt idx="2891">
                  <c:v>2431.6406299999981</c:v>
                </c:pt>
                <c:pt idx="2892">
                  <c:v>2431.6406299999981</c:v>
                </c:pt>
                <c:pt idx="2893">
                  <c:v>2431.6406299999981</c:v>
                </c:pt>
                <c:pt idx="2894">
                  <c:v>2431.6406299999981</c:v>
                </c:pt>
                <c:pt idx="2895">
                  <c:v>2431.6406299999981</c:v>
                </c:pt>
                <c:pt idx="2896">
                  <c:v>2431.6406299999981</c:v>
                </c:pt>
                <c:pt idx="2897">
                  <c:v>2431.6406299999981</c:v>
                </c:pt>
                <c:pt idx="2898">
                  <c:v>2431.6406299999981</c:v>
                </c:pt>
                <c:pt idx="2899">
                  <c:v>2431.6406299999981</c:v>
                </c:pt>
                <c:pt idx="2900">
                  <c:v>2431.6406299999981</c:v>
                </c:pt>
                <c:pt idx="2901">
                  <c:v>2431.6406299999981</c:v>
                </c:pt>
                <c:pt idx="2902">
                  <c:v>2431.6406299999981</c:v>
                </c:pt>
                <c:pt idx="2903">
                  <c:v>2431.6406299999981</c:v>
                </c:pt>
                <c:pt idx="2904">
                  <c:v>2431.6406299999981</c:v>
                </c:pt>
                <c:pt idx="2905">
                  <c:v>2431.6406299999981</c:v>
                </c:pt>
                <c:pt idx="2906">
                  <c:v>2431.6406299999981</c:v>
                </c:pt>
                <c:pt idx="2907">
                  <c:v>2431.6406299999981</c:v>
                </c:pt>
                <c:pt idx="2908">
                  <c:v>2431.6406299999981</c:v>
                </c:pt>
                <c:pt idx="2909">
                  <c:v>2431.6406299999981</c:v>
                </c:pt>
                <c:pt idx="2910">
                  <c:v>2431.6406299999981</c:v>
                </c:pt>
                <c:pt idx="2911">
                  <c:v>2431.6406299999981</c:v>
                </c:pt>
                <c:pt idx="2912">
                  <c:v>2431.6406299999981</c:v>
                </c:pt>
                <c:pt idx="2913">
                  <c:v>2434.08203</c:v>
                </c:pt>
                <c:pt idx="2914">
                  <c:v>2431.6406299999981</c:v>
                </c:pt>
                <c:pt idx="2915">
                  <c:v>2431.6406299999981</c:v>
                </c:pt>
                <c:pt idx="2916">
                  <c:v>2431.6406299999981</c:v>
                </c:pt>
                <c:pt idx="2917">
                  <c:v>2431.6406299999981</c:v>
                </c:pt>
                <c:pt idx="2918">
                  <c:v>2431.6406299999981</c:v>
                </c:pt>
                <c:pt idx="2919">
                  <c:v>2431.6406299999981</c:v>
                </c:pt>
                <c:pt idx="2920">
                  <c:v>2431.6406299999981</c:v>
                </c:pt>
                <c:pt idx="2921">
                  <c:v>2431.6406299999981</c:v>
                </c:pt>
                <c:pt idx="2922">
                  <c:v>2431.6406299999981</c:v>
                </c:pt>
                <c:pt idx="2923">
                  <c:v>2431.6406299999981</c:v>
                </c:pt>
                <c:pt idx="2924">
                  <c:v>2431.6406299999981</c:v>
                </c:pt>
                <c:pt idx="2925">
                  <c:v>2431.6406299999981</c:v>
                </c:pt>
                <c:pt idx="2926">
                  <c:v>2431.6406299999981</c:v>
                </c:pt>
                <c:pt idx="2927">
                  <c:v>2431.6406299999981</c:v>
                </c:pt>
                <c:pt idx="2928">
                  <c:v>2431.6406299999981</c:v>
                </c:pt>
                <c:pt idx="2929">
                  <c:v>2431.6406299999981</c:v>
                </c:pt>
                <c:pt idx="2930">
                  <c:v>2431.6406299999981</c:v>
                </c:pt>
                <c:pt idx="2931">
                  <c:v>2431.6406299999981</c:v>
                </c:pt>
                <c:pt idx="2932">
                  <c:v>2431.6406299999981</c:v>
                </c:pt>
                <c:pt idx="2933">
                  <c:v>2431.6406299999981</c:v>
                </c:pt>
                <c:pt idx="2934">
                  <c:v>2431.6406299999981</c:v>
                </c:pt>
                <c:pt idx="2935">
                  <c:v>2431.6406299999981</c:v>
                </c:pt>
                <c:pt idx="2936">
                  <c:v>2431.6406299999981</c:v>
                </c:pt>
                <c:pt idx="2937">
                  <c:v>2431.6406299999981</c:v>
                </c:pt>
                <c:pt idx="2938">
                  <c:v>2431.6406299999981</c:v>
                </c:pt>
                <c:pt idx="2939">
                  <c:v>2431.6406299999981</c:v>
                </c:pt>
                <c:pt idx="2940">
                  <c:v>2431.6406299999981</c:v>
                </c:pt>
                <c:pt idx="2941">
                  <c:v>2431.6406299999981</c:v>
                </c:pt>
                <c:pt idx="2942">
                  <c:v>2431.6406299999981</c:v>
                </c:pt>
                <c:pt idx="2943">
                  <c:v>2434.08203</c:v>
                </c:pt>
                <c:pt idx="2944">
                  <c:v>2431.6406299999981</c:v>
                </c:pt>
                <c:pt idx="2945">
                  <c:v>2431.6406299999981</c:v>
                </c:pt>
                <c:pt idx="2946">
                  <c:v>2431.6406299999981</c:v>
                </c:pt>
                <c:pt idx="2947">
                  <c:v>2431.6406299999981</c:v>
                </c:pt>
                <c:pt idx="2948">
                  <c:v>2431.6406299999981</c:v>
                </c:pt>
                <c:pt idx="2949">
                  <c:v>2431.6406299999981</c:v>
                </c:pt>
                <c:pt idx="2950">
                  <c:v>2431.6406299999981</c:v>
                </c:pt>
                <c:pt idx="2951">
                  <c:v>2431.6406299999981</c:v>
                </c:pt>
                <c:pt idx="2952">
                  <c:v>2431.6406299999981</c:v>
                </c:pt>
                <c:pt idx="2953">
                  <c:v>2431.6406299999981</c:v>
                </c:pt>
                <c:pt idx="2954">
                  <c:v>2431.6406299999981</c:v>
                </c:pt>
                <c:pt idx="2955">
                  <c:v>2431.6406299999981</c:v>
                </c:pt>
                <c:pt idx="2956">
                  <c:v>2431.6406299999981</c:v>
                </c:pt>
                <c:pt idx="2957">
                  <c:v>2431.6406299999981</c:v>
                </c:pt>
                <c:pt idx="2958">
                  <c:v>2431.6406299999981</c:v>
                </c:pt>
                <c:pt idx="2959">
                  <c:v>2431.6406299999981</c:v>
                </c:pt>
                <c:pt idx="2960">
                  <c:v>2431.6406299999981</c:v>
                </c:pt>
                <c:pt idx="2961">
                  <c:v>2431.6406299999981</c:v>
                </c:pt>
                <c:pt idx="2962">
                  <c:v>2431.6406299999981</c:v>
                </c:pt>
                <c:pt idx="2963">
                  <c:v>2431.6406299999981</c:v>
                </c:pt>
                <c:pt idx="2964">
                  <c:v>2431.6406299999981</c:v>
                </c:pt>
                <c:pt idx="2965">
                  <c:v>2431.6406299999981</c:v>
                </c:pt>
                <c:pt idx="2966">
                  <c:v>2431.6406299999981</c:v>
                </c:pt>
                <c:pt idx="2967">
                  <c:v>2431.6406299999981</c:v>
                </c:pt>
                <c:pt idx="2968">
                  <c:v>2431.6406299999981</c:v>
                </c:pt>
                <c:pt idx="2969">
                  <c:v>2431.6406299999981</c:v>
                </c:pt>
                <c:pt idx="2970">
                  <c:v>2431.6406299999981</c:v>
                </c:pt>
                <c:pt idx="2971">
                  <c:v>2431.6406299999981</c:v>
                </c:pt>
                <c:pt idx="2972">
                  <c:v>2431.6406299999981</c:v>
                </c:pt>
                <c:pt idx="2973">
                  <c:v>2431.6406299999981</c:v>
                </c:pt>
                <c:pt idx="2974">
                  <c:v>2431.6406299999981</c:v>
                </c:pt>
                <c:pt idx="2975">
                  <c:v>2431.6406299999981</c:v>
                </c:pt>
                <c:pt idx="2976">
                  <c:v>2431.6406299999981</c:v>
                </c:pt>
                <c:pt idx="2977">
                  <c:v>2431.6406299999981</c:v>
                </c:pt>
                <c:pt idx="2978">
                  <c:v>2431.6406299999981</c:v>
                </c:pt>
                <c:pt idx="2979">
                  <c:v>2431.6406299999981</c:v>
                </c:pt>
                <c:pt idx="2980">
                  <c:v>2431.6406299999981</c:v>
                </c:pt>
                <c:pt idx="2981">
                  <c:v>2431.6406299999981</c:v>
                </c:pt>
                <c:pt idx="2982">
                  <c:v>2431.6406299999981</c:v>
                </c:pt>
                <c:pt idx="2983">
                  <c:v>2431.6406299999981</c:v>
                </c:pt>
                <c:pt idx="2984">
                  <c:v>2431.6406299999981</c:v>
                </c:pt>
                <c:pt idx="2985">
                  <c:v>2431.6406299999981</c:v>
                </c:pt>
                <c:pt idx="2986">
                  <c:v>2431.6406299999981</c:v>
                </c:pt>
                <c:pt idx="2987">
                  <c:v>2431.6406299999981</c:v>
                </c:pt>
                <c:pt idx="2988">
                  <c:v>2431.6406299999981</c:v>
                </c:pt>
                <c:pt idx="2989">
                  <c:v>2431.6406299999981</c:v>
                </c:pt>
                <c:pt idx="2990">
                  <c:v>2431.6406299999981</c:v>
                </c:pt>
                <c:pt idx="2991">
                  <c:v>2431.6406299999981</c:v>
                </c:pt>
                <c:pt idx="2992">
                  <c:v>2431.6406299999981</c:v>
                </c:pt>
                <c:pt idx="2993">
                  <c:v>2431.6406299999981</c:v>
                </c:pt>
                <c:pt idx="2994">
                  <c:v>2431.6406299999981</c:v>
                </c:pt>
                <c:pt idx="2995">
                  <c:v>2431.6406299999981</c:v>
                </c:pt>
                <c:pt idx="2996">
                  <c:v>2431.6406299999981</c:v>
                </c:pt>
                <c:pt idx="2997">
                  <c:v>2431.6406299999981</c:v>
                </c:pt>
                <c:pt idx="2998">
                  <c:v>2431.6406299999981</c:v>
                </c:pt>
                <c:pt idx="2999">
                  <c:v>2431.6406299999981</c:v>
                </c:pt>
                <c:pt idx="3000">
                  <c:v>2431.6406299999981</c:v>
                </c:pt>
                <c:pt idx="3001">
                  <c:v>2431.6406299999981</c:v>
                </c:pt>
                <c:pt idx="3002">
                  <c:v>2431.6406299999981</c:v>
                </c:pt>
                <c:pt idx="3003">
                  <c:v>2431.6406299999981</c:v>
                </c:pt>
                <c:pt idx="3004">
                  <c:v>2431.6406299999981</c:v>
                </c:pt>
                <c:pt idx="3005">
                  <c:v>2434.08203</c:v>
                </c:pt>
                <c:pt idx="3006">
                  <c:v>2431.6406299999981</c:v>
                </c:pt>
                <c:pt idx="3007">
                  <c:v>2431.6406299999981</c:v>
                </c:pt>
                <c:pt idx="3008">
                  <c:v>2431.6406299999981</c:v>
                </c:pt>
                <c:pt idx="3009">
                  <c:v>2431.6406299999981</c:v>
                </c:pt>
                <c:pt idx="3010">
                  <c:v>2431.6406299999981</c:v>
                </c:pt>
                <c:pt idx="3011">
                  <c:v>2431.6406299999981</c:v>
                </c:pt>
                <c:pt idx="3012">
                  <c:v>2431.6406299999981</c:v>
                </c:pt>
                <c:pt idx="3013">
                  <c:v>2431.6406299999981</c:v>
                </c:pt>
                <c:pt idx="3014">
                  <c:v>2431.6406299999981</c:v>
                </c:pt>
                <c:pt idx="3015">
                  <c:v>2431.6406299999981</c:v>
                </c:pt>
                <c:pt idx="3016">
                  <c:v>2431.6406299999981</c:v>
                </c:pt>
                <c:pt idx="3017">
                  <c:v>2431.6406299999981</c:v>
                </c:pt>
                <c:pt idx="3018">
                  <c:v>2431.6406299999981</c:v>
                </c:pt>
                <c:pt idx="3019">
                  <c:v>2431.6406299999981</c:v>
                </c:pt>
                <c:pt idx="3020">
                  <c:v>2434.08203</c:v>
                </c:pt>
                <c:pt idx="3021">
                  <c:v>2431.6406299999981</c:v>
                </c:pt>
                <c:pt idx="3022">
                  <c:v>2431.6406299999981</c:v>
                </c:pt>
                <c:pt idx="3023">
                  <c:v>2431.6406299999981</c:v>
                </c:pt>
                <c:pt idx="3024">
                  <c:v>2431.6406299999981</c:v>
                </c:pt>
                <c:pt idx="3025">
                  <c:v>2431.6406299999981</c:v>
                </c:pt>
                <c:pt idx="3026">
                  <c:v>2431.6406299999981</c:v>
                </c:pt>
                <c:pt idx="3027">
                  <c:v>2431.6406299999981</c:v>
                </c:pt>
                <c:pt idx="3028">
                  <c:v>2431.6406299999981</c:v>
                </c:pt>
                <c:pt idx="3029">
                  <c:v>2431.6406299999981</c:v>
                </c:pt>
                <c:pt idx="3030">
                  <c:v>2431.6406299999981</c:v>
                </c:pt>
                <c:pt idx="3031">
                  <c:v>2431.6406299999981</c:v>
                </c:pt>
                <c:pt idx="3032">
                  <c:v>2431.6406299999981</c:v>
                </c:pt>
                <c:pt idx="3033">
                  <c:v>2431.6406299999981</c:v>
                </c:pt>
                <c:pt idx="3034">
                  <c:v>2431.6406299999981</c:v>
                </c:pt>
                <c:pt idx="3035">
                  <c:v>2431.6406299999981</c:v>
                </c:pt>
                <c:pt idx="3036">
                  <c:v>2431.6406299999981</c:v>
                </c:pt>
                <c:pt idx="3037">
                  <c:v>2431.6406299999981</c:v>
                </c:pt>
                <c:pt idx="3038">
                  <c:v>2431.6406299999981</c:v>
                </c:pt>
                <c:pt idx="3039">
                  <c:v>2431.6406299999981</c:v>
                </c:pt>
                <c:pt idx="3040">
                  <c:v>2431.6406299999981</c:v>
                </c:pt>
                <c:pt idx="3041">
                  <c:v>2431.6406299999981</c:v>
                </c:pt>
                <c:pt idx="3042">
                  <c:v>2431.6406299999981</c:v>
                </c:pt>
                <c:pt idx="3043">
                  <c:v>2429.19922</c:v>
                </c:pt>
                <c:pt idx="3044">
                  <c:v>2434.08203</c:v>
                </c:pt>
                <c:pt idx="3045">
                  <c:v>2431.6406299999981</c:v>
                </c:pt>
                <c:pt idx="3046">
                  <c:v>2434.08203</c:v>
                </c:pt>
                <c:pt idx="3047">
                  <c:v>2431.6406299999981</c:v>
                </c:pt>
                <c:pt idx="3048">
                  <c:v>2431.6406299999981</c:v>
                </c:pt>
                <c:pt idx="3049">
                  <c:v>2431.6406299999981</c:v>
                </c:pt>
                <c:pt idx="3050">
                  <c:v>2431.6406299999981</c:v>
                </c:pt>
                <c:pt idx="3051">
                  <c:v>2431.6406299999981</c:v>
                </c:pt>
                <c:pt idx="3052">
                  <c:v>2431.6406299999981</c:v>
                </c:pt>
                <c:pt idx="3053">
                  <c:v>2431.6406299999981</c:v>
                </c:pt>
                <c:pt idx="3054">
                  <c:v>2431.6406299999981</c:v>
                </c:pt>
                <c:pt idx="3055">
                  <c:v>2431.6406299999981</c:v>
                </c:pt>
                <c:pt idx="3056">
                  <c:v>2431.6406299999981</c:v>
                </c:pt>
                <c:pt idx="3057">
                  <c:v>2431.6406299999981</c:v>
                </c:pt>
                <c:pt idx="3058">
                  <c:v>2431.6406299999981</c:v>
                </c:pt>
                <c:pt idx="3059">
                  <c:v>2431.6406299999981</c:v>
                </c:pt>
                <c:pt idx="3060">
                  <c:v>2431.6406299999981</c:v>
                </c:pt>
                <c:pt idx="3061">
                  <c:v>2431.6406299999981</c:v>
                </c:pt>
                <c:pt idx="3062">
                  <c:v>2431.6406299999981</c:v>
                </c:pt>
                <c:pt idx="3063">
                  <c:v>2431.6406299999981</c:v>
                </c:pt>
                <c:pt idx="3064">
                  <c:v>2431.6406299999981</c:v>
                </c:pt>
                <c:pt idx="3065">
                  <c:v>2431.6406299999981</c:v>
                </c:pt>
                <c:pt idx="3066">
                  <c:v>2431.6406299999981</c:v>
                </c:pt>
                <c:pt idx="3067">
                  <c:v>2431.6406299999981</c:v>
                </c:pt>
                <c:pt idx="3068">
                  <c:v>2431.6406299999981</c:v>
                </c:pt>
                <c:pt idx="3069">
                  <c:v>2431.6406299999981</c:v>
                </c:pt>
                <c:pt idx="3070">
                  <c:v>2431.6406299999981</c:v>
                </c:pt>
                <c:pt idx="3071">
                  <c:v>2431.6406299999981</c:v>
                </c:pt>
                <c:pt idx="3072">
                  <c:v>2431.6406299999981</c:v>
                </c:pt>
                <c:pt idx="3073">
                  <c:v>2431.6406299999981</c:v>
                </c:pt>
                <c:pt idx="3074">
                  <c:v>2431.6406299999981</c:v>
                </c:pt>
                <c:pt idx="3075">
                  <c:v>2431.6406299999981</c:v>
                </c:pt>
                <c:pt idx="3076">
                  <c:v>2431.6406299999981</c:v>
                </c:pt>
                <c:pt idx="3077">
                  <c:v>2431.6406299999981</c:v>
                </c:pt>
                <c:pt idx="3078">
                  <c:v>2431.6406299999981</c:v>
                </c:pt>
                <c:pt idx="3079">
                  <c:v>2431.6406299999981</c:v>
                </c:pt>
                <c:pt idx="3080">
                  <c:v>2431.6406299999981</c:v>
                </c:pt>
                <c:pt idx="3081">
                  <c:v>2431.6406299999981</c:v>
                </c:pt>
                <c:pt idx="3082">
                  <c:v>2431.6406299999981</c:v>
                </c:pt>
                <c:pt idx="3083">
                  <c:v>2431.6406299999981</c:v>
                </c:pt>
                <c:pt idx="3084">
                  <c:v>2431.6406299999981</c:v>
                </c:pt>
                <c:pt idx="3085">
                  <c:v>2431.6406299999981</c:v>
                </c:pt>
                <c:pt idx="3086">
                  <c:v>2431.6406299999981</c:v>
                </c:pt>
                <c:pt idx="3087">
                  <c:v>2431.6406299999981</c:v>
                </c:pt>
                <c:pt idx="3088">
                  <c:v>2431.6406299999981</c:v>
                </c:pt>
                <c:pt idx="3089">
                  <c:v>2431.6406299999981</c:v>
                </c:pt>
                <c:pt idx="3090">
                  <c:v>2434.08203</c:v>
                </c:pt>
                <c:pt idx="3091">
                  <c:v>2431.6406299999981</c:v>
                </c:pt>
                <c:pt idx="3092">
                  <c:v>2431.6406299999981</c:v>
                </c:pt>
                <c:pt idx="3093">
                  <c:v>2431.6406299999981</c:v>
                </c:pt>
                <c:pt idx="3094">
                  <c:v>2431.6406299999981</c:v>
                </c:pt>
                <c:pt idx="3095">
                  <c:v>2431.6406299999981</c:v>
                </c:pt>
                <c:pt idx="3096">
                  <c:v>2431.6406299999981</c:v>
                </c:pt>
                <c:pt idx="3097">
                  <c:v>2431.6406299999981</c:v>
                </c:pt>
                <c:pt idx="3098">
                  <c:v>2431.6406299999981</c:v>
                </c:pt>
                <c:pt idx="3099">
                  <c:v>2431.6406299999981</c:v>
                </c:pt>
                <c:pt idx="3100">
                  <c:v>2431.6406299999981</c:v>
                </c:pt>
                <c:pt idx="3101">
                  <c:v>2431.6406299999981</c:v>
                </c:pt>
                <c:pt idx="3102">
                  <c:v>2431.6406299999981</c:v>
                </c:pt>
                <c:pt idx="3103">
                  <c:v>2431.6406299999981</c:v>
                </c:pt>
                <c:pt idx="3104">
                  <c:v>2431.6406299999981</c:v>
                </c:pt>
                <c:pt idx="3105">
                  <c:v>2431.6406299999981</c:v>
                </c:pt>
                <c:pt idx="3106">
                  <c:v>2431.6406299999981</c:v>
                </c:pt>
                <c:pt idx="3107">
                  <c:v>2431.6406299999981</c:v>
                </c:pt>
                <c:pt idx="3108">
                  <c:v>2431.6406299999981</c:v>
                </c:pt>
                <c:pt idx="3109">
                  <c:v>2431.6406299999981</c:v>
                </c:pt>
                <c:pt idx="3110">
                  <c:v>2429.19922</c:v>
                </c:pt>
                <c:pt idx="3111">
                  <c:v>2431.6406299999981</c:v>
                </c:pt>
                <c:pt idx="3112">
                  <c:v>2431.6406299999981</c:v>
                </c:pt>
                <c:pt idx="3113">
                  <c:v>2431.6406299999981</c:v>
                </c:pt>
                <c:pt idx="3114">
                  <c:v>2434.08203</c:v>
                </c:pt>
                <c:pt idx="3115">
                  <c:v>2431.6406299999981</c:v>
                </c:pt>
                <c:pt idx="3116">
                  <c:v>2431.6406299999981</c:v>
                </c:pt>
                <c:pt idx="3117">
                  <c:v>2431.6406299999981</c:v>
                </c:pt>
                <c:pt idx="3118">
                  <c:v>2431.6406299999981</c:v>
                </c:pt>
                <c:pt idx="3119">
                  <c:v>2431.6406299999981</c:v>
                </c:pt>
                <c:pt idx="3120">
                  <c:v>2431.6406299999981</c:v>
                </c:pt>
                <c:pt idx="3121">
                  <c:v>2431.6406299999981</c:v>
                </c:pt>
                <c:pt idx="3122">
                  <c:v>2431.6406299999981</c:v>
                </c:pt>
                <c:pt idx="3123">
                  <c:v>2431.6406299999981</c:v>
                </c:pt>
                <c:pt idx="3124">
                  <c:v>2431.6406299999981</c:v>
                </c:pt>
                <c:pt idx="3125">
                  <c:v>2431.6406299999981</c:v>
                </c:pt>
                <c:pt idx="3126">
                  <c:v>2431.6406299999981</c:v>
                </c:pt>
                <c:pt idx="3127">
                  <c:v>2431.6406299999981</c:v>
                </c:pt>
                <c:pt idx="3128">
                  <c:v>2431.6406299999981</c:v>
                </c:pt>
                <c:pt idx="3129">
                  <c:v>2431.6406299999981</c:v>
                </c:pt>
                <c:pt idx="3130">
                  <c:v>2431.6406299999981</c:v>
                </c:pt>
                <c:pt idx="3131">
                  <c:v>2431.6406299999981</c:v>
                </c:pt>
                <c:pt idx="3132">
                  <c:v>2431.6406299999981</c:v>
                </c:pt>
                <c:pt idx="3133">
                  <c:v>2431.6406299999981</c:v>
                </c:pt>
                <c:pt idx="3134">
                  <c:v>2431.6406299999981</c:v>
                </c:pt>
                <c:pt idx="3135">
                  <c:v>2431.6406299999981</c:v>
                </c:pt>
                <c:pt idx="3136">
                  <c:v>2431.6406299999981</c:v>
                </c:pt>
                <c:pt idx="3137">
                  <c:v>2431.6406299999981</c:v>
                </c:pt>
                <c:pt idx="3138">
                  <c:v>2431.6406299999981</c:v>
                </c:pt>
                <c:pt idx="3139">
                  <c:v>2431.6406299999981</c:v>
                </c:pt>
                <c:pt idx="3140">
                  <c:v>2431.6406299999981</c:v>
                </c:pt>
                <c:pt idx="3141">
                  <c:v>2431.6406299999981</c:v>
                </c:pt>
                <c:pt idx="3142">
                  <c:v>2431.6406299999981</c:v>
                </c:pt>
                <c:pt idx="3143">
                  <c:v>2431.6406299999981</c:v>
                </c:pt>
                <c:pt idx="3144">
                  <c:v>2431.6406299999981</c:v>
                </c:pt>
                <c:pt idx="3145">
                  <c:v>2431.6406299999981</c:v>
                </c:pt>
                <c:pt idx="3146">
                  <c:v>2431.6406299999981</c:v>
                </c:pt>
                <c:pt idx="3147">
                  <c:v>2431.6406299999981</c:v>
                </c:pt>
                <c:pt idx="3148">
                  <c:v>2431.6406299999981</c:v>
                </c:pt>
                <c:pt idx="3149">
                  <c:v>2434.08203</c:v>
                </c:pt>
                <c:pt idx="3150">
                  <c:v>2431.6406299999981</c:v>
                </c:pt>
                <c:pt idx="3151">
                  <c:v>2431.6406299999981</c:v>
                </c:pt>
                <c:pt idx="3152">
                  <c:v>2431.6406299999981</c:v>
                </c:pt>
                <c:pt idx="3153">
                  <c:v>2431.6406299999981</c:v>
                </c:pt>
                <c:pt idx="3154">
                  <c:v>2431.6406299999981</c:v>
                </c:pt>
                <c:pt idx="3155">
                  <c:v>2431.6406299999981</c:v>
                </c:pt>
                <c:pt idx="3156">
                  <c:v>2431.6406299999981</c:v>
                </c:pt>
                <c:pt idx="3157">
                  <c:v>2431.6406299999981</c:v>
                </c:pt>
                <c:pt idx="3158">
                  <c:v>2431.6406299999981</c:v>
                </c:pt>
                <c:pt idx="3159">
                  <c:v>2431.6406299999981</c:v>
                </c:pt>
                <c:pt idx="3160">
                  <c:v>2431.6406299999981</c:v>
                </c:pt>
                <c:pt idx="3161">
                  <c:v>2431.6406299999981</c:v>
                </c:pt>
                <c:pt idx="3162">
                  <c:v>2431.6406299999981</c:v>
                </c:pt>
                <c:pt idx="3163">
                  <c:v>2431.6406299999981</c:v>
                </c:pt>
                <c:pt idx="3164">
                  <c:v>2431.6406299999981</c:v>
                </c:pt>
                <c:pt idx="3165">
                  <c:v>2431.6406299999981</c:v>
                </c:pt>
                <c:pt idx="3166">
                  <c:v>2431.6406299999981</c:v>
                </c:pt>
                <c:pt idx="3167">
                  <c:v>2431.6406299999981</c:v>
                </c:pt>
                <c:pt idx="3168">
                  <c:v>2431.6406299999981</c:v>
                </c:pt>
                <c:pt idx="3169">
                  <c:v>2431.6406299999981</c:v>
                </c:pt>
                <c:pt idx="3170">
                  <c:v>2431.6406299999981</c:v>
                </c:pt>
                <c:pt idx="3171">
                  <c:v>2431.6406299999981</c:v>
                </c:pt>
                <c:pt idx="3172">
                  <c:v>2431.6406299999981</c:v>
                </c:pt>
                <c:pt idx="3173">
                  <c:v>2431.6406299999981</c:v>
                </c:pt>
                <c:pt idx="3174">
                  <c:v>2431.6406299999981</c:v>
                </c:pt>
                <c:pt idx="3175">
                  <c:v>2431.6406299999981</c:v>
                </c:pt>
                <c:pt idx="3176">
                  <c:v>2431.6406299999981</c:v>
                </c:pt>
                <c:pt idx="3177">
                  <c:v>2431.6406299999981</c:v>
                </c:pt>
                <c:pt idx="3178">
                  <c:v>2431.6406299999981</c:v>
                </c:pt>
                <c:pt idx="3179">
                  <c:v>2431.6406299999981</c:v>
                </c:pt>
                <c:pt idx="3180">
                  <c:v>2431.6406299999981</c:v>
                </c:pt>
                <c:pt idx="3181">
                  <c:v>2431.6406299999981</c:v>
                </c:pt>
                <c:pt idx="3182">
                  <c:v>2431.6406299999981</c:v>
                </c:pt>
                <c:pt idx="3183">
                  <c:v>2431.6406299999981</c:v>
                </c:pt>
                <c:pt idx="3184">
                  <c:v>2431.6406299999981</c:v>
                </c:pt>
                <c:pt idx="3185">
                  <c:v>2431.6406299999981</c:v>
                </c:pt>
                <c:pt idx="3186">
                  <c:v>2431.6406299999981</c:v>
                </c:pt>
                <c:pt idx="3187">
                  <c:v>2431.6406299999981</c:v>
                </c:pt>
                <c:pt idx="3188">
                  <c:v>2431.6406299999981</c:v>
                </c:pt>
                <c:pt idx="3189">
                  <c:v>2431.6406299999981</c:v>
                </c:pt>
                <c:pt idx="3190">
                  <c:v>2431.6406299999981</c:v>
                </c:pt>
                <c:pt idx="3191">
                  <c:v>2431.6406299999981</c:v>
                </c:pt>
                <c:pt idx="3192">
                  <c:v>2431.6406299999981</c:v>
                </c:pt>
                <c:pt idx="3193">
                  <c:v>2431.6406299999981</c:v>
                </c:pt>
                <c:pt idx="3194">
                  <c:v>2431.6406299999981</c:v>
                </c:pt>
                <c:pt idx="3195">
                  <c:v>2431.6406299999981</c:v>
                </c:pt>
                <c:pt idx="3196">
                  <c:v>2431.6406299999981</c:v>
                </c:pt>
                <c:pt idx="3197">
                  <c:v>2434.08203</c:v>
                </c:pt>
                <c:pt idx="3198">
                  <c:v>2431.6406299999981</c:v>
                </c:pt>
                <c:pt idx="3199">
                  <c:v>2431.6406299999981</c:v>
                </c:pt>
                <c:pt idx="3200">
                  <c:v>2431.6406299999981</c:v>
                </c:pt>
                <c:pt idx="3201">
                  <c:v>2431.6406299999981</c:v>
                </c:pt>
                <c:pt idx="3202">
                  <c:v>2431.6406299999981</c:v>
                </c:pt>
                <c:pt idx="3203">
                  <c:v>2431.6406299999981</c:v>
                </c:pt>
                <c:pt idx="3204">
                  <c:v>2431.6406299999981</c:v>
                </c:pt>
                <c:pt idx="3205">
                  <c:v>2431.6406299999981</c:v>
                </c:pt>
                <c:pt idx="3206">
                  <c:v>2431.6406299999981</c:v>
                </c:pt>
                <c:pt idx="3207">
                  <c:v>2431.6406299999981</c:v>
                </c:pt>
                <c:pt idx="3208">
                  <c:v>2431.6406299999981</c:v>
                </c:pt>
                <c:pt idx="3209">
                  <c:v>2431.6406299999981</c:v>
                </c:pt>
                <c:pt idx="3210">
                  <c:v>2431.6406299999981</c:v>
                </c:pt>
                <c:pt idx="3211">
                  <c:v>2431.6406299999981</c:v>
                </c:pt>
                <c:pt idx="3212">
                  <c:v>2431.6406299999981</c:v>
                </c:pt>
                <c:pt idx="3213">
                  <c:v>2431.6406299999981</c:v>
                </c:pt>
                <c:pt idx="3214">
                  <c:v>2431.6406299999981</c:v>
                </c:pt>
                <c:pt idx="3215">
                  <c:v>2431.6406299999981</c:v>
                </c:pt>
                <c:pt idx="3216">
                  <c:v>2431.6406299999981</c:v>
                </c:pt>
                <c:pt idx="3217">
                  <c:v>2431.6406299999981</c:v>
                </c:pt>
                <c:pt idx="3218">
                  <c:v>2431.6406299999981</c:v>
                </c:pt>
                <c:pt idx="3219">
                  <c:v>2431.6406299999981</c:v>
                </c:pt>
                <c:pt idx="3220">
                  <c:v>2431.6406299999981</c:v>
                </c:pt>
                <c:pt idx="3221">
                  <c:v>2431.6406299999981</c:v>
                </c:pt>
                <c:pt idx="3222">
                  <c:v>2431.6406299999981</c:v>
                </c:pt>
                <c:pt idx="3223">
                  <c:v>2431.6406299999981</c:v>
                </c:pt>
                <c:pt idx="3224">
                  <c:v>2431.6406299999981</c:v>
                </c:pt>
                <c:pt idx="3225">
                  <c:v>2431.6406299999981</c:v>
                </c:pt>
                <c:pt idx="3226">
                  <c:v>2431.6406299999981</c:v>
                </c:pt>
                <c:pt idx="3227">
                  <c:v>2431.6406299999981</c:v>
                </c:pt>
                <c:pt idx="3228">
                  <c:v>2431.6406299999981</c:v>
                </c:pt>
                <c:pt idx="3229">
                  <c:v>2431.6406299999981</c:v>
                </c:pt>
                <c:pt idx="3230">
                  <c:v>2431.6406299999981</c:v>
                </c:pt>
                <c:pt idx="3231">
                  <c:v>2431.6406299999981</c:v>
                </c:pt>
                <c:pt idx="3232">
                  <c:v>2431.6406299999981</c:v>
                </c:pt>
                <c:pt idx="3233">
                  <c:v>2431.6406299999981</c:v>
                </c:pt>
                <c:pt idx="3234">
                  <c:v>2431.6406299999981</c:v>
                </c:pt>
                <c:pt idx="3235">
                  <c:v>2431.6406299999981</c:v>
                </c:pt>
                <c:pt idx="3236">
                  <c:v>2431.6406299999981</c:v>
                </c:pt>
                <c:pt idx="3237">
                  <c:v>2431.6406299999981</c:v>
                </c:pt>
                <c:pt idx="3238">
                  <c:v>2431.6406299999981</c:v>
                </c:pt>
                <c:pt idx="3239">
                  <c:v>2431.6406299999981</c:v>
                </c:pt>
                <c:pt idx="3240">
                  <c:v>2431.6406299999981</c:v>
                </c:pt>
                <c:pt idx="3241">
                  <c:v>2431.6406299999981</c:v>
                </c:pt>
                <c:pt idx="3242">
                  <c:v>2431.6406299999981</c:v>
                </c:pt>
                <c:pt idx="3243">
                  <c:v>2431.6406299999981</c:v>
                </c:pt>
                <c:pt idx="3244">
                  <c:v>2431.6406299999981</c:v>
                </c:pt>
                <c:pt idx="3245">
                  <c:v>2431.6406299999981</c:v>
                </c:pt>
                <c:pt idx="3246">
                  <c:v>2431.6406299999981</c:v>
                </c:pt>
                <c:pt idx="3247">
                  <c:v>2434.08203</c:v>
                </c:pt>
                <c:pt idx="3248">
                  <c:v>2431.6406299999981</c:v>
                </c:pt>
                <c:pt idx="3249">
                  <c:v>2431.6406299999981</c:v>
                </c:pt>
                <c:pt idx="3250">
                  <c:v>2431.6406299999981</c:v>
                </c:pt>
                <c:pt idx="3251">
                  <c:v>2431.6406299999981</c:v>
                </c:pt>
                <c:pt idx="3252">
                  <c:v>2431.6406299999981</c:v>
                </c:pt>
                <c:pt idx="3253">
                  <c:v>2431.6406299999981</c:v>
                </c:pt>
                <c:pt idx="3254">
                  <c:v>2429.19922</c:v>
                </c:pt>
                <c:pt idx="3255">
                  <c:v>2431.6406299999981</c:v>
                </c:pt>
                <c:pt idx="3256">
                  <c:v>2431.6406299999981</c:v>
                </c:pt>
                <c:pt idx="3257">
                  <c:v>2431.6406299999981</c:v>
                </c:pt>
                <c:pt idx="3258">
                  <c:v>2431.6406299999981</c:v>
                </c:pt>
                <c:pt idx="3259">
                  <c:v>2431.6406299999981</c:v>
                </c:pt>
                <c:pt idx="3260">
                  <c:v>2431.6406299999981</c:v>
                </c:pt>
                <c:pt idx="3261">
                  <c:v>2431.6406299999981</c:v>
                </c:pt>
                <c:pt idx="3262">
                  <c:v>2431.6406299999981</c:v>
                </c:pt>
                <c:pt idx="3263">
                  <c:v>2431.6406299999981</c:v>
                </c:pt>
                <c:pt idx="3264">
                  <c:v>2431.6406299999981</c:v>
                </c:pt>
                <c:pt idx="3265">
                  <c:v>2431.6406299999981</c:v>
                </c:pt>
                <c:pt idx="3266">
                  <c:v>2431.6406299999981</c:v>
                </c:pt>
                <c:pt idx="3267">
                  <c:v>2431.6406299999981</c:v>
                </c:pt>
                <c:pt idx="3268">
                  <c:v>2431.6406299999981</c:v>
                </c:pt>
                <c:pt idx="3269">
                  <c:v>2431.6406299999981</c:v>
                </c:pt>
                <c:pt idx="3270">
                  <c:v>2431.6406299999981</c:v>
                </c:pt>
                <c:pt idx="3271">
                  <c:v>2431.6406299999981</c:v>
                </c:pt>
                <c:pt idx="3272">
                  <c:v>2431.6406299999981</c:v>
                </c:pt>
                <c:pt idx="3273">
                  <c:v>2431.6406299999981</c:v>
                </c:pt>
                <c:pt idx="3274">
                  <c:v>2431.6406299999981</c:v>
                </c:pt>
                <c:pt idx="3275">
                  <c:v>2431.6406299999981</c:v>
                </c:pt>
                <c:pt idx="3276">
                  <c:v>2431.6406299999981</c:v>
                </c:pt>
                <c:pt idx="3277">
                  <c:v>2431.6406299999981</c:v>
                </c:pt>
                <c:pt idx="3278">
                  <c:v>2431.6406299999981</c:v>
                </c:pt>
                <c:pt idx="3279">
                  <c:v>2431.6406299999981</c:v>
                </c:pt>
                <c:pt idx="3280">
                  <c:v>2431.6406299999981</c:v>
                </c:pt>
                <c:pt idx="3281">
                  <c:v>2431.6406299999981</c:v>
                </c:pt>
                <c:pt idx="3282">
                  <c:v>2431.6406299999981</c:v>
                </c:pt>
                <c:pt idx="3283">
                  <c:v>2431.6406299999981</c:v>
                </c:pt>
                <c:pt idx="3284">
                  <c:v>2431.6406299999981</c:v>
                </c:pt>
                <c:pt idx="3285">
                  <c:v>2431.6406299999981</c:v>
                </c:pt>
                <c:pt idx="3286">
                  <c:v>2431.6406299999981</c:v>
                </c:pt>
                <c:pt idx="3287">
                  <c:v>2431.6406299999981</c:v>
                </c:pt>
                <c:pt idx="3288">
                  <c:v>2431.6406299999981</c:v>
                </c:pt>
                <c:pt idx="3289">
                  <c:v>2431.6406299999981</c:v>
                </c:pt>
                <c:pt idx="3290">
                  <c:v>2431.6406299999981</c:v>
                </c:pt>
                <c:pt idx="3291">
                  <c:v>2431.6406299999981</c:v>
                </c:pt>
                <c:pt idx="3292">
                  <c:v>2431.6406299999981</c:v>
                </c:pt>
                <c:pt idx="3293">
                  <c:v>2431.6406299999981</c:v>
                </c:pt>
                <c:pt idx="3294">
                  <c:v>2431.6406299999981</c:v>
                </c:pt>
                <c:pt idx="3295">
                  <c:v>2431.6406299999981</c:v>
                </c:pt>
                <c:pt idx="3296">
                  <c:v>2431.6406299999981</c:v>
                </c:pt>
                <c:pt idx="3297">
                  <c:v>2431.6406299999981</c:v>
                </c:pt>
                <c:pt idx="3298">
                  <c:v>2431.6406299999981</c:v>
                </c:pt>
                <c:pt idx="3299">
                  <c:v>2431.6406299999981</c:v>
                </c:pt>
                <c:pt idx="3300">
                  <c:v>2431.6406299999981</c:v>
                </c:pt>
                <c:pt idx="3301">
                  <c:v>2431.6406299999981</c:v>
                </c:pt>
                <c:pt idx="3302">
                  <c:v>2431.6406299999981</c:v>
                </c:pt>
                <c:pt idx="3303">
                  <c:v>2431.6406299999981</c:v>
                </c:pt>
                <c:pt idx="3304">
                  <c:v>2431.6406299999981</c:v>
                </c:pt>
                <c:pt idx="3305">
                  <c:v>2431.6406299999981</c:v>
                </c:pt>
                <c:pt idx="3306">
                  <c:v>2431.6406299999981</c:v>
                </c:pt>
                <c:pt idx="3307">
                  <c:v>2431.6406299999981</c:v>
                </c:pt>
                <c:pt idx="3308">
                  <c:v>2431.6406299999981</c:v>
                </c:pt>
                <c:pt idx="3309">
                  <c:v>2431.6406299999981</c:v>
                </c:pt>
                <c:pt idx="3310">
                  <c:v>2431.6406299999981</c:v>
                </c:pt>
                <c:pt idx="3311">
                  <c:v>2431.6406299999981</c:v>
                </c:pt>
                <c:pt idx="3312">
                  <c:v>2431.6406299999981</c:v>
                </c:pt>
                <c:pt idx="3313">
                  <c:v>2431.6406299999981</c:v>
                </c:pt>
                <c:pt idx="3314">
                  <c:v>2431.6406299999981</c:v>
                </c:pt>
                <c:pt idx="3315">
                  <c:v>2431.6406299999981</c:v>
                </c:pt>
                <c:pt idx="3316">
                  <c:v>2431.6406299999981</c:v>
                </c:pt>
                <c:pt idx="3317">
                  <c:v>2431.6406299999981</c:v>
                </c:pt>
                <c:pt idx="3318">
                  <c:v>2431.6406299999981</c:v>
                </c:pt>
                <c:pt idx="3319">
                  <c:v>2431.6406299999981</c:v>
                </c:pt>
                <c:pt idx="3320">
                  <c:v>2431.6406299999981</c:v>
                </c:pt>
                <c:pt idx="3321">
                  <c:v>2431.6406299999981</c:v>
                </c:pt>
                <c:pt idx="3322">
                  <c:v>2431.6406299999981</c:v>
                </c:pt>
                <c:pt idx="3323">
                  <c:v>2431.6406299999981</c:v>
                </c:pt>
                <c:pt idx="3324">
                  <c:v>2431.6406299999981</c:v>
                </c:pt>
                <c:pt idx="3325">
                  <c:v>2431.6406299999981</c:v>
                </c:pt>
                <c:pt idx="3326">
                  <c:v>2431.6406299999981</c:v>
                </c:pt>
                <c:pt idx="3327">
                  <c:v>2431.6406299999981</c:v>
                </c:pt>
                <c:pt idx="3328">
                  <c:v>2431.6406299999981</c:v>
                </c:pt>
                <c:pt idx="3329">
                  <c:v>2431.6406299999981</c:v>
                </c:pt>
                <c:pt idx="3330">
                  <c:v>2431.6406299999981</c:v>
                </c:pt>
                <c:pt idx="3331">
                  <c:v>2431.6406299999981</c:v>
                </c:pt>
                <c:pt idx="3332">
                  <c:v>2434.08203</c:v>
                </c:pt>
                <c:pt idx="3333">
                  <c:v>2431.6406299999981</c:v>
                </c:pt>
                <c:pt idx="3334">
                  <c:v>2431.6406299999981</c:v>
                </c:pt>
                <c:pt idx="3335">
                  <c:v>2431.6406299999981</c:v>
                </c:pt>
                <c:pt idx="3336">
                  <c:v>2431.6406299999981</c:v>
                </c:pt>
                <c:pt idx="3337">
                  <c:v>2431.6406299999981</c:v>
                </c:pt>
                <c:pt idx="3338">
                  <c:v>2431.6406299999981</c:v>
                </c:pt>
                <c:pt idx="3339">
                  <c:v>2431.6406299999981</c:v>
                </c:pt>
                <c:pt idx="3340">
                  <c:v>2431.6406299999981</c:v>
                </c:pt>
                <c:pt idx="3341">
                  <c:v>2431.6406299999981</c:v>
                </c:pt>
                <c:pt idx="3342">
                  <c:v>2431.6406299999981</c:v>
                </c:pt>
                <c:pt idx="3343">
                  <c:v>2431.6406299999981</c:v>
                </c:pt>
                <c:pt idx="3344">
                  <c:v>2431.6406299999981</c:v>
                </c:pt>
                <c:pt idx="3345">
                  <c:v>2431.6406299999981</c:v>
                </c:pt>
                <c:pt idx="3346">
                  <c:v>2431.6406299999981</c:v>
                </c:pt>
                <c:pt idx="3347">
                  <c:v>2431.6406299999981</c:v>
                </c:pt>
                <c:pt idx="3348">
                  <c:v>2431.6406299999981</c:v>
                </c:pt>
                <c:pt idx="3349">
                  <c:v>2434.08203</c:v>
                </c:pt>
                <c:pt idx="3350">
                  <c:v>2431.6406299999981</c:v>
                </c:pt>
                <c:pt idx="3351">
                  <c:v>2431.6406299999981</c:v>
                </c:pt>
                <c:pt idx="3352">
                  <c:v>2431.6406299999981</c:v>
                </c:pt>
                <c:pt idx="3353">
                  <c:v>2431.6406299999981</c:v>
                </c:pt>
                <c:pt idx="3354">
                  <c:v>2431.6406299999981</c:v>
                </c:pt>
                <c:pt idx="3355">
                  <c:v>2431.6406299999981</c:v>
                </c:pt>
                <c:pt idx="3356">
                  <c:v>2431.6406299999981</c:v>
                </c:pt>
                <c:pt idx="3357">
                  <c:v>2431.6406299999981</c:v>
                </c:pt>
                <c:pt idx="3358">
                  <c:v>2431.6406299999981</c:v>
                </c:pt>
                <c:pt idx="3359">
                  <c:v>2431.6406299999981</c:v>
                </c:pt>
                <c:pt idx="3360">
                  <c:v>2431.6406299999981</c:v>
                </c:pt>
                <c:pt idx="3361">
                  <c:v>2431.6406299999981</c:v>
                </c:pt>
                <c:pt idx="3362">
                  <c:v>2431.6406299999981</c:v>
                </c:pt>
                <c:pt idx="3363">
                  <c:v>2431.6406299999981</c:v>
                </c:pt>
                <c:pt idx="3364">
                  <c:v>2431.6406299999981</c:v>
                </c:pt>
                <c:pt idx="3365">
                  <c:v>2431.6406299999981</c:v>
                </c:pt>
                <c:pt idx="3366">
                  <c:v>2431.6406299999981</c:v>
                </c:pt>
                <c:pt idx="3367">
                  <c:v>2431.6406299999981</c:v>
                </c:pt>
                <c:pt idx="3368">
                  <c:v>2431.6406299999981</c:v>
                </c:pt>
                <c:pt idx="3369">
                  <c:v>2431.6406299999981</c:v>
                </c:pt>
                <c:pt idx="3370">
                  <c:v>2431.6406299999981</c:v>
                </c:pt>
                <c:pt idx="3371">
                  <c:v>2431.6406299999981</c:v>
                </c:pt>
                <c:pt idx="3372">
                  <c:v>2431.6406299999981</c:v>
                </c:pt>
                <c:pt idx="3373">
                  <c:v>2431.6406299999981</c:v>
                </c:pt>
                <c:pt idx="3374">
                  <c:v>2431.6406299999981</c:v>
                </c:pt>
                <c:pt idx="3375">
                  <c:v>2431.6406299999981</c:v>
                </c:pt>
                <c:pt idx="3376">
                  <c:v>2431.6406299999981</c:v>
                </c:pt>
                <c:pt idx="3377">
                  <c:v>2431.6406299999981</c:v>
                </c:pt>
                <c:pt idx="3378">
                  <c:v>2431.6406299999981</c:v>
                </c:pt>
                <c:pt idx="3379">
                  <c:v>2431.6406299999981</c:v>
                </c:pt>
                <c:pt idx="3380">
                  <c:v>2431.6406299999981</c:v>
                </c:pt>
                <c:pt idx="3381">
                  <c:v>2431.6406299999981</c:v>
                </c:pt>
                <c:pt idx="3382">
                  <c:v>2431.6406299999981</c:v>
                </c:pt>
                <c:pt idx="3383">
                  <c:v>2431.6406299999981</c:v>
                </c:pt>
                <c:pt idx="3384">
                  <c:v>2431.6406299999981</c:v>
                </c:pt>
                <c:pt idx="3385">
                  <c:v>2431.6406299999981</c:v>
                </c:pt>
                <c:pt idx="3386">
                  <c:v>2431.6406299999981</c:v>
                </c:pt>
                <c:pt idx="3387">
                  <c:v>2431.6406299999981</c:v>
                </c:pt>
                <c:pt idx="3388">
                  <c:v>2431.6406299999981</c:v>
                </c:pt>
                <c:pt idx="3389">
                  <c:v>2431.6406299999981</c:v>
                </c:pt>
                <c:pt idx="3390">
                  <c:v>2429.19922</c:v>
                </c:pt>
                <c:pt idx="3391">
                  <c:v>2434.08203</c:v>
                </c:pt>
                <c:pt idx="3392">
                  <c:v>2431.6406299999981</c:v>
                </c:pt>
                <c:pt idx="3393">
                  <c:v>2431.6406299999981</c:v>
                </c:pt>
                <c:pt idx="3394">
                  <c:v>2431.6406299999981</c:v>
                </c:pt>
                <c:pt idx="3395">
                  <c:v>2431.6406299999981</c:v>
                </c:pt>
                <c:pt idx="3396">
                  <c:v>2431.6406299999981</c:v>
                </c:pt>
                <c:pt idx="3397">
                  <c:v>2431.6406299999981</c:v>
                </c:pt>
                <c:pt idx="3398">
                  <c:v>2431.6406299999981</c:v>
                </c:pt>
                <c:pt idx="3399">
                  <c:v>2431.6406299999981</c:v>
                </c:pt>
                <c:pt idx="3400">
                  <c:v>2431.6406299999981</c:v>
                </c:pt>
                <c:pt idx="3401">
                  <c:v>2431.6406299999981</c:v>
                </c:pt>
                <c:pt idx="3402">
                  <c:v>2434.08203</c:v>
                </c:pt>
                <c:pt idx="3403">
                  <c:v>2431.6406299999981</c:v>
                </c:pt>
                <c:pt idx="3404">
                  <c:v>2431.6406299999981</c:v>
                </c:pt>
                <c:pt idx="3405">
                  <c:v>2431.6406299999981</c:v>
                </c:pt>
                <c:pt idx="3406">
                  <c:v>2431.6406299999981</c:v>
                </c:pt>
                <c:pt idx="3407">
                  <c:v>2431.6406299999981</c:v>
                </c:pt>
                <c:pt idx="3408">
                  <c:v>2431.6406299999981</c:v>
                </c:pt>
                <c:pt idx="3409">
                  <c:v>2431.6406299999981</c:v>
                </c:pt>
                <c:pt idx="3410">
                  <c:v>2431.6406299999981</c:v>
                </c:pt>
                <c:pt idx="3411">
                  <c:v>2431.6406299999981</c:v>
                </c:pt>
                <c:pt idx="3412">
                  <c:v>2431.6406299999981</c:v>
                </c:pt>
                <c:pt idx="3413">
                  <c:v>2431.6406299999981</c:v>
                </c:pt>
                <c:pt idx="3414">
                  <c:v>2431.6406299999981</c:v>
                </c:pt>
                <c:pt idx="3415">
                  <c:v>2431.6406299999981</c:v>
                </c:pt>
                <c:pt idx="3416">
                  <c:v>2431.6406299999981</c:v>
                </c:pt>
                <c:pt idx="3417">
                  <c:v>2431.6406299999981</c:v>
                </c:pt>
                <c:pt idx="3418">
                  <c:v>2431.6406299999981</c:v>
                </c:pt>
                <c:pt idx="3419">
                  <c:v>2431.6406299999981</c:v>
                </c:pt>
                <c:pt idx="3420">
                  <c:v>2431.6406299999981</c:v>
                </c:pt>
                <c:pt idx="3421">
                  <c:v>2431.6406299999981</c:v>
                </c:pt>
                <c:pt idx="3422">
                  <c:v>2431.6406299999981</c:v>
                </c:pt>
                <c:pt idx="3423">
                  <c:v>2431.6406299999981</c:v>
                </c:pt>
                <c:pt idx="3424">
                  <c:v>2431.6406299999981</c:v>
                </c:pt>
                <c:pt idx="3425">
                  <c:v>2431.6406299999981</c:v>
                </c:pt>
                <c:pt idx="3426">
                  <c:v>2431.6406299999981</c:v>
                </c:pt>
                <c:pt idx="3427">
                  <c:v>2431.6406299999981</c:v>
                </c:pt>
                <c:pt idx="3428">
                  <c:v>2431.6406299999981</c:v>
                </c:pt>
                <c:pt idx="3429">
                  <c:v>2431.6406299999981</c:v>
                </c:pt>
                <c:pt idx="3430">
                  <c:v>2431.6406299999981</c:v>
                </c:pt>
                <c:pt idx="3431">
                  <c:v>2431.6406299999981</c:v>
                </c:pt>
                <c:pt idx="3432">
                  <c:v>2431.6406299999981</c:v>
                </c:pt>
                <c:pt idx="3433">
                  <c:v>2431.6406299999981</c:v>
                </c:pt>
                <c:pt idx="3434">
                  <c:v>2431.6406299999981</c:v>
                </c:pt>
                <c:pt idx="3435">
                  <c:v>2431.6406299999981</c:v>
                </c:pt>
                <c:pt idx="3436">
                  <c:v>2431.6406299999981</c:v>
                </c:pt>
                <c:pt idx="3437">
                  <c:v>2431.6406299999981</c:v>
                </c:pt>
                <c:pt idx="3438">
                  <c:v>2431.6406299999981</c:v>
                </c:pt>
                <c:pt idx="3439">
                  <c:v>2431.6406299999981</c:v>
                </c:pt>
                <c:pt idx="3440">
                  <c:v>2431.6406299999981</c:v>
                </c:pt>
                <c:pt idx="3441">
                  <c:v>2431.6406299999981</c:v>
                </c:pt>
                <c:pt idx="3442">
                  <c:v>2431.6406299999981</c:v>
                </c:pt>
                <c:pt idx="3443">
                  <c:v>2431.6406299999981</c:v>
                </c:pt>
                <c:pt idx="3444">
                  <c:v>2431.6406299999981</c:v>
                </c:pt>
                <c:pt idx="3445">
                  <c:v>2431.6406299999981</c:v>
                </c:pt>
                <c:pt idx="3446">
                  <c:v>2431.6406299999981</c:v>
                </c:pt>
                <c:pt idx="3447">
                  <c:v>2431.6406299999981</c:v>
                </c:pt>
                <c:pt idx="3448">
                  <c:v>2431.6406299999981</c:v>
                </c:pt>
                <c:pt idx="3449">
                  <c:v>2431.6406299999981</c:v>
                </c:pt>
                <c:pt idx="3450">
                  <c:v>2431.6406299999981</c:v>
                </c:pt>
                <c:pt idx="3451">
                  <c:v>2431.6406299999981</c:v>
                </c:pt>
                <c:pt idx="3452">
                  <c:v>2431.6406299999981</c:v>
                </c:pt>
                <c:pt idx="3453">
                  <c:v>2431.6406299999981</c:v>
                </c:pt>
                <c:pt idx="3454">
                  <c:v>2431.6406299999981</c:v>
                </c:pt>
                <c:pt idx="3455">
                  <c:v>2431.6406299999981</c:v>
                </c:pt>
                <c:pt idx="3456">
                  <c:v>2431.6406299999981</c:v>
                </c:pt>
                <c:pt idx="3457">
                  <c:v>2431.6406299999981</c:v>
                </c:pt>
                <c:pt idx="3458">
                  <c:v>2431.6406299999981</c:v>
                </c:pt>
                <c:pt idx="3459">
                  <c:v>2431.6406299999981</c:v>
                </c:pt>
                <c:pt idx="3460">
                  <c:v>2431.6406299999981</c:v>
                </c:pt>
                <c:pt idx="3461">
                  <c:v>2431.6406299999981</c:v>
                </c:pt>
                <c:pt idx="3462">
                  <c:v>2431.6406299999981</c:v>
                </c:pt>
                <c:pt idx="3463">
                  <c:v>2431.6406299999981</c:v>
                </c:pt>
                <c:pt idx="3464">
                  <c:v>2431.6406299999981</c:v>
                </c:pt>
                <c:pt idx="3465">
                  <c:v>2431.6406299999981</c:v>
                </c:pt>
                <c:pt idx="3466">
                  <c:v>2431.6406299999981</c:v>
                </c:pt>
                <c:pt idx="3467">
                  <c:v>2431.6406299999981</c:v>
                </c:pt>
                <c:pt idx="3468">
                  <c:v>2431.6406299999981</c:v>
                </c:pt>
                <c:pt idx="3469">
                  <c:v>2431.6406299999981</c:v>
                </c:pt>
                <c:pt idx="3470">
                  <c:v>2431.6406299999981</c:v>
                </c:pt>
                <c:pt idx="3471">
                  <c:v>2431.6406299999981</c:v>
                </c:pt>
                <c:pt idx="3472">
                  <c:v>2431.6406299999981</c:v>
                </c:pt>
                <c:pt idx="3473">
                  <c:v>2431.6406299999981</c:v>
                </c:pt>
                <c:pt idx="3474">
                  <c:v>2431.6406299999981</c:v>
                </c:pt>
                <c:pt idx="3475">
                  <c:v>2431.6406299999981</c:v>
                </c:pt>
                <c:pt idx="3476">
                  <c:v>2431.6406299999981</c:v>
                </c:pt>
                <c:pt idx="3477">
                  <c:v>2431.6406299999981</c:v>
                </c:pt>
                <c:pt idx="3478">
                  <c:v>2431.6406299999981</c:v>
                </c:pt>
                <c:pt idx="3479">
                  <c:v>2431.6406299999981</c:v>
                </c:pt>
                <c:pt idx="3480">
                  <c:v>2431.6406299999981</c:v>
                </c:pt>
                <c:pt idx="3481">
                  <c:v>2431.6406299999981</c:v>
                </c:pt>
                <c:pt idx="3482">
                  <c:v>2431.6406299999981</c:v>
                </c:pt>
                <c:pt idx="3483">
                  <c:v>2431.6406299999981</c:v>
                </c:pt>
                <c:pt idx="3484">
                  <c:v>2431.6406299999981</c:v>
                </c:pt>
                <c:pt idx="3485">
                  <c:v>2431.6406299999981</c:v>
                </c:pt>
                <c:pt idx="3486">
                  <c:v>2431.6406299999981</c:v>
                </c:pt>
                <c:pt idx="3487">
                  <c:v>2431.6406299999981</c:v>
                </c:pt>
                <c:pt idx="3488">
                  <c:v>2431.6406299999981</c:v>
                </c:pt>
                <c:pt idx="3489">
                  <c:v>2431.6406299999981</c:v>
                </c:pt>
                <c:pt idx="3490">
                  <c:v>2431.6406299999981</c:v>
                </c:pt>
                <c:pt idx="3491">
                  <c:v>2431.6406299999981</c:v>
                </c:pt>
                <c:pt idx="3492">
                  <c:v>2431.6406299999981</c:v>
                </c:pt>
                <c:pt idx="3493">
                  <c:v>2431.6406299999981</c:v>
                </c:pt>
                <c:pt idx="3494">
                  <c:v>2431.6406299999981</c:v>
                </c:pt>
                <c:pt idx="3495">
                  <c:v>2431.6406299999981</c:v>
                </c:pt>
                <c:pt idx="3496">
                  <c:v>2431.6406299999981</c:v>
                </c:pt>
                <c:pt idx="3497">
                  <c:v>2431.6406299999981</c:v>
                </c:pt>
                <c:pt idx="3498">
                  <c:v>2431.6406299999981</c:v>
                </c:pt>
                <c:pt idx="3499">
                  <c:v>2431.6406299999981</c:v>
                </c:pt>
                <c:pt idx="3500">
                  <c:v>2431.6406299999981</c:v>
                </c:pt>
                <c:pt idx="3501">
                  <c:v>2431.6406299999981</c:v>
                </c:pt>
                <c:pt idx="3502">
                  <c:v>2431.6406299999981</c:v>
                </c:pt>
                <c:pt idx="3503">
                  <c:v>2429.19922</c:v>
                </c:pt>
                <c:pt idx="3504">
                  <c:v>2431.6406299999981</c:v>
                </c:pt>
                <c:pt idx="3505">
                  <c:v>2431.6406299999981</c:v>
                </c:pt>
                <c:pt idx="3506">
                  <c:v>2431.6406299999981</c:v>
                </c:pt>
                <c:pt idx="3507">
                  <c:v>2431.6406299999981</c:v>
                </c:pt>
                <c:pt idx="3508">
                  <c:v>2431.6406299999981</c:v>
                </c:pt>
                <c:pt idx="3509">
                  <c:v>2431.6406299999981</c:v>
                </c:pt>
                <c:pt idx="3510">
                  <c:v>2431.6406299999981</c:v>
                </c:pt>
                <c:pt idx="3511">
                  <c:v>2431.6406299999981</c:v>
                </c:pt>
                <c:pt idx="3512">
                  <c:v>2431.6406299999981</c:v>
                </c:pt>
                <c:pt idx="3513">
                  <c:v>2431.6406299999981</c:v>
                </c:pt>
                <c:pt idx="3514">
                  <c:v>2431.6406299999981</c:v>
                </c:pt>
                <c:pt idx="3515">
                  <c:v>2431.6406299999981</c:v>
                </c:pt>
                <c:pt idx="3516">
                  <c:v>2431.6406299999981</c:v>
                </c:pt>
                <c:pt idx="3517">
                  <c:v>2431.6406299999981</c:v>
                </c:pt>
                <c:pt idx="3518">
                  <c:v>2434.08203</c:v>
                </c:pt>
                <c:pt idx="3519">
                  <c:v>2431.6406299999981</c:v>
                </c:pt>
                <c:pt idx="3520">
                  <c:v>2431.6406299999981</c:v>
                </c:pt>
                <c:pt idx="3521">
                  <c:v>2431.6406299999981</c:v>
                </c:pt>
                <c:pt idx="3522">
                  <c:v>2431.6406299999981</c:v>
                </c:pt>
                <c:pt idx="3523">
                  <c:v>2431.6406299999981</c:v>
                </c:pt>
                <c:pt idx="3524">
                  <c:v>2431.6406299999981</c:v>
                </c:pt>
                <c:pt idx="3525">
                  <c:v>2431.6406299999981</c:v>
                </c:pt>
                <c:pt idx="3526">
                  <c:v>2431.6406299999981</c:v>
                </c:pt>
                <c:pt idx="3527">
                  <c:v>2431.6406299999981</c:v>
                </c:pt>
                <c:pt idx="3528">
                  <c:v>2434.08203</c:v>
                </c:pt>
                <c:pt idx="3529">
                  <c:v>2431.6406299999981</c:v>
                </c:pt>
                <c:pt idx="3530">
                  <c:v>2431.6406299999981</c:v>
                </c:pt>
                <c:pt idx="3531">
                  <c:v>2431.6406299999981</c:v>
                </c:pt>
                <c:pt idx="3532">
                  <c:v>2431.6406299999981</c:v>
                </c:pt>
                <c:pt idx="3533">
                  <c:v>2431.6406299999981</c:v>
                </c:pt>
                <c:pt idx="3534">
                  <c:v>2431.6406299999981</c:v>
                </c:pt>
                <c:pt idx="3535">
                  <c:v>2431.6406299999981</c:v>
                </c:pt>
                <c:pt idx="3536">
                  <c:v>2431.6406299999981</c:v>
                </c:pt>
                <c:pt idx="3537">
                  <c:v>2431.6406299999981</c:v>
                </c:pt>
                <c:pt idx="3538">
                  <c:v>2431.6406299999981</c:v>
                </c:pt>
                <c:pt idx="3539">
                  <c:v>2431.6406299999981</c:v>
                </c:pt>
                <c:pt idx="3540">
                  <c:v>2431.6406299999981</c:v>
                </c:pt>
                <c:pt idx="3541">
                  <c:v>2431.6406299999981</c:v>
                </c:pt>
                <c:pt idx="3542">
                  <c:v>2431.6406299999981</c:v>
                </c:pt>
                <c:pt idx="3543">
                  <c:v>2431.6406299999981</c:v>
                </c:pt>
                <c:pt idx="3544">
                  <c:v>2431.6406299999981</c:v>
                </c:pt>
                <c:pt idx="3545">
                  <c:v>2431.6406299999981</c:v>
                </c:pt>
                <c:pt idx="3546">
                  <c:v>2431.6406299999981</c:v>
                </c:pt>
                <c:pt idx="3547">
                  <c:v>2431.6406299999981</c:v>
                </c:pt>
                <c:pt idx="3548">
                  <c:v>2431.6406299999981</c:v>
                </c:pt>
                <c:pt idx="3549">
                  <c:v>2429.19922</c:v>
                </c:pt>
                <c:pt idx="3550">
                  <c:v>2431.6406299999981</c:v>
                </c:pt>
                <c:pt idx="3551">
                  <c:v>2431.6406299999981</c:v>
                </c:pt>
                <c:pt idx="3552">
                  <c:v>2431.6406299999981</c:v>
                </c:pt>
                <c:pt idx="3553">
                  <c:v>2431.6406299999981</c:v>
                </c:pt>
                <c:pt idx="3554">
                  <c:v>2431.6406299999981</c:v>
                </c:pt>
                <c:pt idx="3555">
                  <c:v>2431.6406299999981</c:v>
                </c:pt>
                <c:pt idx="3556">
                  <c:v>2431.6406299999981</c:v>
                </c:pt>
                <c:pt idx="3557">
                  <c:v>2431.6406299999981</c:v>
                </c:pt>
                <c:pt idx="3558">
                  <c:v>2431.6406299999981</c:v>
                </c:pt>
                <c:pt idx="3559">
                  <c:v>2431.6406299999981</c:v>
                </c:pt>
                <c:pt idx="3560">
                  <c:v>2431.6406299999981</c:v>
                </c:pt>
                <c:pt idx="3561">
                  <c:v>2431.6406299999981</c:v>
                </c:pt>
                <c:pt idx="3562">
                  <c:v>2431.6406299999981</c:v>
                </c:pt>
                <c:pt idx="3563">
                  <c:v>2431.6406299999981</c:v>
                </c:pt>
                <c:pt idx="3564">
                  <c:v>2431.6406299999981</c:v>
                </c:pt>
                <c:pt idx="3565">
                  <c:v>2431.6406299999981</c:v>
                </c:pt>
                <c:pt idx="3566">
                  <c:v>2431.6406299999981</c:v>
                </c:pt>
                <c:pt idx="3567">
                  <c:v>2431.6406299999981</c:v>
                </c:pt>
                <c:pt idx="3568">
                  <c:v>2431.6406299999981</c:v>
                </c:pt>
                <c:pt idx="3569">
                  <c:v>2431.6406299999981</c:v>
                </c:pt>
                <c:pt idx="3570">
                  <c:v>2431.6406299999981</c:v>
                </c:pt>
                <c:pt idx="3571">
                  <c:v>2431.6406299999981</c:v>
                </c:pt>
                <c:pt idx="3572">
                  <c:v>2431.6406299999981</c:v>
                </c:pt>
                <c:pt idx="3573">
                  <c:v>2431.6406299999981</c:v>
                </c:pt>
                <c:pt idx="3574">
                  <c:v>2431.6406299999981</c:v>
                </c:pt>
                <c:pt idx="3575">
                  <c:v>2431.6406299999981</c:v>
                </c:pt>
                <c:pt idx="3576">
                  <c:v>2431.6406299999981</c:v>
                </c:pt>
                <c:pt idx="3577">
                  <c:v>2431.6406299999981</c:v>
                </c:pt>
                <c:pt idx="3578">
                  <c:v>2431.6406299999981</c:v>
                </c:pt>
                <c:pt idx="3579">
                  <c:v>2431.6406299999981</c:v>
                </c:pt>
                <c:pt idx="3580">
                  <c:v>2431.6406299999981</c:v>
                </c:pt>
                <c:pt idx="3581">
                  <c:v>2431.6406299999981</c:v>
                </c:pt>
                <c:pt idx="3582">
                  <c:v>2431.6406299999981</c:v>
                </c:pt>
                <c:pt idx="3583">
                  <c:v>2431.6406299999981</c:v>
                </c:pt>
                <c:pt idx="3584">
                  <c:v>2431.6406299999981</c:v>
                </c:pt>
                <c:pt idx="3585">
                  <c:v>2431.6406299999981</c:v>
                </c:pt>
                <c:pt idx="3586">
                  <c:v>2431.6406299999981</c:v>
                </c:pt>
                <c:pt idx="3587">
                  <c:v>2431.6406299999981</c:v>
                </c:pt>
                <c:pt idx="3588">
                  <c:v>2431.6406299999981</c:v>
                </c:pt>
                <c:pt idx="3589">
                  <c:v>2431.6406299999981</c:v>
                </c:pt>
                <c:pt idx="3590">
                  <c:v>2431.6406299999981</c:v>
                </c:pt>
                <c:pt idx="3591">
                  <c:v>2431.6406299999981</c:v>
                </c:pt>
                <c:pt idx="3592">
                  <c:v>2431.6406299999981</c:v>
                </c:pt>
                <c:pt idx="3593">
                  <c:v>2431.6406299999981</c:v>
                </c:pt>
                <c:pt idx="3594">
                  <c:v>2431.6406299999981</c:v>
                </c:pt>
                <c:pt idx="3595">
                  <c:v>2431.6406299999981</c:v>
                </c:pt>
                <c:pt idx="3596">
                  <c:v>2431.6406299999981</c:v>
                </c:pt>
                <c:pt idx="3597">
                  <c:v>2431.6406299999981</c:v>
                </c:pt>
                <c:pt idx="3598">
                  <c:v>2431.6406299999981</c:v>
                </c:pt>
                <c:pt idx="3599">
                  <c:v>2431.6406299999981</c:v>
                </c:pt>
                <c:pt idx="3600">
                  <c:v>2431.6406299999981</c:v>
                </c:pt>
                <c:pt idx="3601">
                  <c:v>2431.6406299999981</c:v>
                </c:pt>
                <c:pt idx="3602">
                  <c:v>2431.6406299999981</c:v>
                </c:pt>
                <c:pt idx="3603">
                  <c:v>2431.6406299999981</c:v>
                </c:pt>
                <c:pt idx="3604">
                  <c:v>2431.6406299999981</c:v>
                </c:pt>
                <c:pt idx="3605">
                  <c:v>2431.6406299999981</c:v>
                </c:pt>
                <c:pt idx="3606">
                  <c:v>2431.6406299999981</c:v>
                </c:pt>
                <c:pt idx="3607">
                  <c:v>2431.6406299999981</c:v>
                </c:pt>
                <c:pt idx="3608">
                  <c:v>2431.6406299999981</c:v>
                </c:pt>
                <c:pt idx="3609">
                  <c:v>2431.6406299999981</c:v>
                </c:pt>
                <c:pt idx="3610">
                  <c:v>2431.6406299999981</c:v>
                </c:pt>
                <c:pt idx="3611">
                  <c:v>2431.6406299999981</c:v>
                </c:pt>
                <c:pt idx="3612">
                  <c:v>2431.6406299999981</c:v>
                </c:pt>
                <c:pt idx="3613">
                  <c:v>2429.19922</c:v>
                </c:pt>
                <c:pt idx="3614">
                  <c:v>2431.6406299999981</c:v>
                </c:pt>
                <c:pt idx="3615">
                  <c:v>2431.6406299999981</c:v>
                </c:pt>
                <c:pt idx="3616">
                  <c:v>2431.6406299999981</c:v>
                </c:pt>
                <c:pt idx="3617">
                  <c:v>2431.6406299999981</c:v>
                </c:pt>
                <c:pt idx="3618">
                  <c:v>2431.6406299999981</c:v>
                </c:pt>
                <c:pt idx="3619">
                  <c:v>2431.6406299999981</c:v>
                </c:pt>
                <c:pt idx="3620">
                  <c:v>2431.6406299999981</c:v>
                </c:pt>
                <c:pt idx="3621">
                  <c:v>2431.6406299999981</c:v>
                </c:pt>
                <c:pt idx="3622">
                  <c:v>2431.6406299999981</c:v>
                </c:pt>
                <c:pt idx="3623">
                  <c:v>2431.6406299999981</c:v>
                </c:pt>
                <c:pt idx="3624">
                  <c:v>2431.6406299999981</c:v>
                </c:pt>
                <c:pt idx="3625">
                  <c:v>2431.6406299999981</c:v>
                </c:pt>
                <c:pt idx="3626">
                  <c:v>2431.6406299999981</c:v>
                </c:pt>
                <c:pt idx="3627">
                  <c:v>2431.6406299999981</c:v>
                </c:pt>
                <c:pt idx="3628">
                  <c:v>2431.6406299999981</c:v>
                </c:pt>
                <c:pt idx="3629">
                  <c:v>2431.6406299999981</c:v>
                </c:pt>
                <c:pt idx="3630">
                  <c:v>2431.6406299999981</c:v>
                </c:pt>
                <c:pt idx="3631">
                  <c:v>2431.6406299999981</c:v>
                </c:pt>
                <c:pt idx="3632">
                  <c:v>2431.6406299999981</c:v>
                </c:pt>
                <c:pt idx="3633">
                  <c:v>2431.6406299999981</c:v>
                </c:pt>
                <c:pt idx="3634">
                  <c:v>2431.6406299999981</c:v>
                </c:pt>
                <c:pt idx="3635">
                  <c:v>2431.6406299999981</c:v>
                </c:pt>
                <c:pt idx="3636">
                  <c:v>2431.6406299999981</c:v>
                </c:pt>
                <c:pt idx="3637">
                  <c:v>2431.6406299999981</c:v>
                </c:pt>
                <c:pt idx="3638">
                  <c:v>2431.6406299999981</c:v>
                </c:pt>
                <c:pt idx="3639">
                  <c:v>2431.6406299999981</c:v>
                </c:pt>
                <c:pt idx="3640">
                  <c:v>2431.6406299999981</c:v>
                </c:pt>
                <c:pt idx="3641">
                  <c:v>2431.6406299999981</c:v>
                </c:pt>
                <c:pt idx="3642">
                  <c:v>2431.6406299999981</c:v>
                </c:pt>
                <c:pt idx="3643">
                  <c:v>2431.6406299999981</c:v>
                </c:pt>
                <c:pt idx="3644">
                  <c:v>2431.6406299999981</c:v>
                </c:pt>
                <c:pt idx="3645">
                  <c:v>2431.6406299999981</c:v>
                </c:pt>
                <c:pt idx="3646">
                  <c:v>2431.6406299999981</c:v>
                </c:pt>
                <c:pt idx="3647">
                  <c:v>2431.6406299999981</c:v>
                </c:pt>
                <c:pt idx="3648">
                  <c:v>2431.6406299999981</c:v>
                </c:pt>
                <c:pt idx="3649">
                  <c:v>2431.6406299999981</c:v>
                </c:pt>
                <c:pt idx="3650">
                  <c:v>2431.6406299999981</c:v>
                </c:pt>
                <c:pt idx="3651">
                  <c:v>2431.6406299999981</c:v>
                </c:pt>
                <c:pt idx="3652">
                  <c:v>2431.6406299999981</c:v>
                </c:pt>
                <c:pt idx="3653">
                  <c:v>2431.6406299999981</c:v>
                </c:pt>
                <c:pt idx="3654">
                  <c:v>2429.19922</c:v>
                </c:pt>
                <c:pt idx="3655">
                  <c:v>2431.6406299999981</c:v>
                </c:pt>
                <c:pt idx="3656">
                  <c:v>2431.6406299999981</c:v>
                </c:pt>
                <c:pt idx="3657">
                  <c:v>2434.08203</c:v>
                </c:pt>
                <c:pt idx="3658">
                  <c:v>2431.6406299999981</c:v>
                </c:pt>
                <c:pt idx="3659">
                  <c:v>2431.6406299999981</c:v>
                </c:pt>
                <c:pt idx="3660">
                  <c:v>2431.6406299999981</c:v>
                </c:pt>
                <c:pt idx="3661">
                  <c:v>2431.6406299999981</c:v>
                </c:pt>
                <c:pt idx="3662">
                  <c:v>2431.6406299999981</c:v>
                </c:pt>
                <c:pt idx="3663">
                  <c:v>2431.6406299999981</c:v>
                </c:pt>
                <c:pt idx="3664">
                  <c:v>2431.6406299999981</c:v>
                </c:pt>
                <c:pt idx="3665">
                  <c:v>2431.6406299999981</c:v>
                </c:pt>
                <c:pt idx="3666">
                  <c:v>2431.6406299999981</c:v>
                </c:pt>
                <c:pt idx="3667">
                  <c:v>2431.6406299999981</c:v>
                </c:pt>
                <c:pt idx="3668">
                  <c:v>2431.6406299999981</c:v>
                </c:pt>
                <c:pt idx="3669">
                  <c:v>2431.6406299999981</c:v>
                </c:pt>
                <c:pt idx="3670">
                  <c:v>2431.6406299999981</c:v>
                </c:pt>
                <c:pt idx="3671">
                  <c:v>2431.6406299999981</c:v>
                </c:pt>
                <c:pt idx="3672">
                  <c:v>2431.6406299999981</c:v>
                </c:pt>
                <c:pt idx="3673">
                  <c:v>2431.6406299999981</c:v>
                </c:pt>
                <c:pt idx="3674">
                  <c:v>2431.6406299999981</c:v>
                </c:pt>
                <c:pt idx="3675">
                  <c:v>2434.08203</c:v>
                </c:pt>
                <c:pt idx="3676">
                  <c:v>2431.6406299999981</c:v>
                </c:pt>
                <c:pt idx="3677">
                  <c:v>2431.6406299999981</c:v>
                </c:pt>
                <c:pt idx="3678">
                  <c:v>2431.6406299999981</c:v>
                </c:pt>
                <c:pt idx="3679">
                  <c:v>2431.6406299999981</c:v>
                </c:pt>
                <c:pt idx="3680">
                  <c:v>2431.6406299999981</c:v>
                </c:pt>
                <c:pt idx="3681">
                  <c:v>2431.6406299999981</c:v>
                </c:pt>
                <c:pt idx="3682">
                  <c:v>2431.6406299999981</c:v>
                </c:pt>
                <c:pt idx="3683">
                  <c:v>2431.6406299999981</c:v>
                </c:pt>
                <c:pt idx="3684">
                  <c:v>2431.6406299999981</c:v>
                </c:pt>
                <c:pt idx="3685">
                  <c:v>2431.6406299999981</c:v>
                </c:pt>
                <c:pt idx="3686">
                  <c:v>2431.6406299999981</c:v>
                </c:pt>
                <c:pt idx="3687">
                  <c:v>2431.6406299999981</c:v>
                </c:pt>
                <c:pt idx="3688">
                  <c:v>2431.6406299999981</c:v>
                </c:pt>
                <c:pt idx="3689">
                  <c:v>2431.6406299999981</c:v>
                </c:pt>
                <c:pt idx="3690">
                  <c:v>2434.08203</c:v>
                </c:pt>
                <c:pt idx="3691">
                  <c:v>2431.6406299999981</c:v>
                </c:pt>
                <c:pt idx="3692">
                  <c:v>2431.6406299999981</c:v>
                </c:pt>
                <c:pt idx="3693">
                  <c:v>2431.6406299999981</c:v>
                </c:pt>
                <c:pt idx="3694">
                  <c:v>2431.6406299999981</c:v>
                </c:pt>
                <c:pt idx="3695">
                  <c:v>2431.6406299999981</c:v>
                </c:pt>
                <c:pt idx="3696">
                  <c:v>2431.6406299999981</c:v>
                </c:pt>
                <c:pt idx="3697">
                  <c:v>2431.6406299999981</c:v>
                </c:pt>
                <c:pt idx="3698">
                  <c:v>2431.6406299999981</c:v>
                </c:pt>
                <c:pt idx="3699">
                  <c:v>2431.6406299999981</c:v>
                </c:pt>
                <c:pt idx="3700">
                  <c:v>2431.6406299999981</c:v>
                </c:pt>
                <c:pt idx="3701">
                  <c:v>2431.6406299999981</c:v>
                </c:pt>
                <c:pt idx="3702">
                  <c:v>2431.6406299999981</c:v>
                </c:pt>
                <c:pt idx="3703">
                  <c:v>2431.6406299999981</c:v>
                </c:pt>
                <c:pt idx="3704">
                  <c:v>2431.6406299999981</c:v>
                </c:pt>
                <c:pt idx="3705">
                  <c:v>2431.6406299999981</c:v>
                </c:pt>
                <c:pt idx="3706">
                  <c:v>2434.08203</c:v>
                </c:pt>
                <c:pt idx="3707">
                  <c:v>2431.6406299999981</c:v>
                </c:pt>
                <c:pt idx="3708">
                  <c:v>2431.6406299999981</c:v>
                </c:pt>
                <c:pt idx="3709">
                  <c:v>2431.6406299999981</c:v>
                </c:pt>
                <c:pt idx="3710">
                  <c:v>2431.6406299999981</c:v>
                </c:pt>
                <c:pt idx="3711">
                  <c:v>2431.6406299999981</c:v>
                </c:pt>
                <c:pt idx="3712">
                  <c:v>2431.6406299999981</c:v>
                </c:pt>
                <c:pt idx="3713">
                  <c:v>2431.6406299999981</c:v>
                </c:pt>
                <c:pt idx="3714">
                  <c:v>2431.6406299999981</c:v>
                </c:pt>
                <c:pt idx="3715">
                  <c:v>2431.6406299999981</c:v>
                </c:pt>
                <c:pt idx="3716">
                  <c:v>2431.6406299999981</c:v>
                </c:pt>
                <c:pt idx="3717">
                  <c:v>2431.6406299999981</c:v>
                </c:pt>
                <c:pt idx="3718">
                  <c:v>2431.6406299999981</c:v>
                </c:pt>
                <c:pt idx="3719">
                  <c:v>2431.6406299999981</c:v>
                </c:pt>
                <c:pt idx="3720">
                  <c:v>2431.6406299999981</c:v>
                </c:pt>
                <c:pt idx="3721">
                  <c:v>2431.6406299999981</c:v>
                </c:pt>
                <c:pt idx="3722">
                  <c:v>2431.6406299999981</c:v>
                </c:pt>
                <c:pt idx="3723">
                  <c:v>2431.6406299999981</c:v>
                </c:pt>
                <c:pt idx="3724">
                  <c:v>2431.6406299999981</c:v>
                </c:pt>
                <c:pt idx="3725">
                  <c:v>2434.08203</c:v>
                </c:pt>
                <c:pt idx="3726">
                  <c:v>2431.6406299999981</c:v>
                </c:pt>
                <c:pt idx="3727">
                  <c:v>2431.6406299999981</c:v>
                </c:pt>
                <c:pt idx="3728">
                  <c:v>2431.6406299999981</c:v>
                </c:pt>
                <c:pt idx="3729">
                  <c:v>2431.6406299999981</c:v>
                </c:pt>
                <c:pt idx="3730">
                  <c:v>2431.6406299999981</c:v>
                </c:pt>
                <c:pt idx="3731">
                  <c:v>2431.6406299999981</c:v>
                </c:pt>
                <c:pt idx="3732">
                  <c:v>2431.6406299999981</c:v>
                </c:pt>
                <c:pt idx="3733">
                  <c:v>2431.6406299999981</c:v>
                </c:pt>
                <c:pt idx="3734">
                  <c:v>2431.6406299999981</c:v>
                </c:pt>
                <c:pt idx="3735">
                  <c:v>2431.6406299999981</c:v>
                </c:pt>
                <c:pt idx="3736">
                  <c:v>2431.6406299999981</c:v>
                </c:pt>
                <c:pt idx="3737">
                  <c:v>2431.6406299999981</c:v>
                </c:pt>
                <c:pt idx="3738">
                  <c:v>2431.6406299999981</c:v>
                </c:pt>
                <c:pt idx="3739">
                  <c:v>2431.6406299999981</c:v>
                </c:pt>
                <c:pt idx="3740">
                  <c:v>2431.6406299999981</c:v>
                </c:pt>
                <c:pt idx="3741">
                  <c:v>2431.6406299999981</c:v>
                </c:pt>
                <c:pt idx="3742">
                  <c:v>2431.6406299999981</c:v>
                </c:pt>
                <c:pt idx="3743">
                  <c:v>2431.6406299999981</c:v>
                </c:pt>
                <c:pt idx="3744">
                  <c:v>2431.6406299999981</c:v>
                </c:pt>
                <c:pt idx="3745">
                  <c:v>2431.6406299999981</c:v>
                </c:pt>
                <c:pt idx="3746">
                  <c:v>2431.6406299999981</c:v>
                </c:pt>
                <c:pt idx="3747">
                  <c:v>2431.6406299999981</c:v>
                </c:pt>
                <c:pt idx="3748">
                  <c:v>2431.6406299999981</c:v>
                </c:pt>
                <c:pt idx="3749">
                  <c:v>2431.6406299999981</c:v>
                </c:pt>
                <c:pt idx="3750">
                  <c:v>2431.6406299999981</c:v>
                </c:pt>
                <c:pt idx="3751">
                  <c:v>2431.6406299999981</c:v>
                </c:pt>
                <c:pt idx="3752">
                  <c:v>2431.6406299999981</c:v>
                </c:pt>
                <c:pt idx="3753">
                  <c:v>2431.6406299999981</c:v>
                </c:pt>
                <c:pt idx="3754">
                  <c:v>2431.6406299999981</c:v>
                </c:pt>
                <c:pt idx="3755">
                  <c:v>2431.6406299999981</c:v>
                </c:pt>
                <c:pt idx="3756">
                  <c:v>2431.6406299999981</c:v>
                </c:pt>
                <c:pt idx="3757">
                  <c:v>2431.6406299999981</c:v>
                </c:pt>
                <c:pt idx="3758">
                  <c:v>2431.6406299999981</c:v>
                </c:pt>
                <c:pt idx="3759">
                  <c:v>2431.6406299999981</c:v>
                </c:pt>
                <c:pt idx="3760">
                  <c:v>2431.6406299999981</c:v>
                </c:pt>
                <c:pt idx="3761">
                  <c:v>2431.6406299999981</c:v>
                </c:pt>
                <c:pt idx="3762">
                  <c:v>2431.6406299999981</c:v>
                </c:pt>
                <c:pt idx="3763">
                  <c:v>2431.6406299999981</c:v>
                </c:pt>
                <c:pt idx="3764">
                  <c:v>2429.19922</c:v>
                </c:pt>
                <c:pt idx="3765">
                  <c:v>2431.6406299999981</c:v>
                </c:pt>
                <c:pt idx="3766">
                  <c:v>2431.6406299999981</c:v>
                </c:pt>
                <c:pt idx="3767">
                  <c:v>2431.6406299999981</c:v>
                </c:pt>
                <c:pt idx="3768">
                  <c:v>2431.6406299999981</c:v>
                </c:pt>
                <c:pt idx="3769">
                  <c:v>2431.6406299999981</c:v>
                </c:pt>
                <c:pt idx="3770">
                  <c:v>2431.6406299999981</c:v>
                </c:pt>
                <c:pt idx="3771">
                  <c:v>2431.6406299999981</c:v>
                </c:pt>
                <c:pt idx="3772">
                  <c:v>2431.6406299999981</c:v>
                </c:pt>
                <c:pt idx="3773">
                  <c:v>2431.6406299999981</c:v>
                </c:pt>
                <c:pt idx="3774">
                  <c:v>2431.6406299999981</c:v>
                </c:pt>
                <c:pt idx="3775">
                  <c:v>2431.6406299999981</c:v>
                </c:pt>
                <c:pt idx="3776">
                  <c:v>2431.6406299999981</c:v>
                </c:pt>
                <c:pt idx="3777">
                  <c:v>2431.6406299999981</c:v>
                </c:pt>
                <c:pt idx="3778">
                  <c:v>2431.6406299999981</c:v>
                </c:pt>
                <c:pt idx="3779">
                  <c:v>2431.6406299999981</c:v>
                </c:pt>
                <c:pt idx="3780">
                  <c:v>2431.6406299999981</c:v>
                </c:pt>
                <c:pt idx="3781">
                  <c:v>2431.6406299999981</c:v>
                </c:pt>
                <c:pt idx="3782">
                  <c:v>2431.6406299999981</c:v>
                </c:pt>
                <c:pt idx="3783">
                  <c:v>2431.6406299999981</c:v>
                </c:pt>
                <c:pt idx="3784">
                  <c:v>2431.6406299999981</c:v>
                </c:pt>
                <c:pt idx="3785">
                  <c:v>2431.6406299999981</c:v>
                </c:pt>
                <c:pt idx="3786">
                  <c:v>2434.08203</c:v>
                </c:pt>
                <c:pt idx="3787">
                  <c:v>2431.6406299999981</c:v>
                </c:pt>
                <c:pt idx="3788">
                  <c:v>2431.6406299999981</c:v>
                </c:pt>
                <c:pt idx="3789">
                  <c:v>2431.6406299999981</c:v>
                </c:pt>
                <c:pt idx="3790">
                  <c:v>2431.6406299999981</c:v>
                </c:pt>
                <c:pt idx="3791">
                  <c:v>2431.6406299999981</c:v>
                </c:pt>
                <c:pt idx="3792">
                  <c:v>2431.6406299999981</c:v>
                </c:pt>
                <c:pt idx="3793">
                  <c:v>2431.6406299999981</c:v>
                </c:pt>
                <c:pt idx="3794">
                  <c:v>2431.6406299999981</c:v>
                </c:pt>
                <c:pt idx="3795">
                  <c:v>2431.6406299999981</c:v>
                </c:pt>
                <c:pt idx="3796">
                  <c:v>2431.6406299999981</c:v>
                </c:pt>
                <c:pt idx="3797">
                  <c:v>2431.6406299999981</c:v>
                </c:pt>
                <c:pt idx="3798">
                  <c:v>2431.6406299999981</c:v>
                </c:pt>
                <c:pt idx="3799">
                  <c:v>2431.6406299999981</c:v>
                </c:pt>
                <c:pt idx="3800">
                  <c:v>2431.6406299999981</c:v>
                </c:pt>
                <c:pt idx="3801">
                  <c:v>2431.6406299999981</c:v>
                </c:pt>
                <c:pt idx="3802">
                  <c:v>2431.6406299999981</c:v>
                </c:pt>
                <c:pt idx="3803">
                  <c:v>2431.6406299999981</c:v>
                </c:pt>
                <c:pt idx="3804">
                  <c:v>2431.6406299999981</c:v>
                </c:pt>
                <c:pt idx="3805">
                  <c:v>2431.6406299999981</c:v>
                </c:pt>
                <c:pt idx="3806">
                  <c:v>2431.6406299999981</c:v>
                </c:pt>
                <c:pt idx="3807">
                  <c:v>2431.6406299999981</c:v>
                </c:pt>
                <c:pt idx="3808">
                  <c:v>2429.19922</c:v>
                </c:pt>
                <c:pt idx="3809">
                  <c:v>2431.6406299999981</c:v>
                </c:pt>
                <c:pt idx="3810">
                  <c:v>2431.6406299999981</c:v>
                </c:pt>
                <c:pt idx="3811">
                  <c:v>2431.6406299999981</c:v>
                </c:pt>
                <c:pt idx="3812">
                  <c:v>2431.6406299999981</c:v>
                </c:pt>
                <c:pt idx="3813">
                  <c:v>2431.6406299999981</c:v>
                </c:pt>
                <c:pt idx="3814">
                  <c:v>2431.6406299999981</c:v>
                </c:pt>
                <c:pt idx="3815">
                  <c:v>2431.6406299999981</c:v>
                </c:pt>
                <c:pt idx="3816">
                  <c:v>2431.6406299999981</c:v>
                </c:pt>
                <c:pt idx="3817">
                  <c:v>2431.6406299999981</c:v>
                </c:pt>
                <c:pt idx="3818">
                  <c:v>2431.6406299999981</c:v>
                </c:pt>
                <c:pt idx="3819">
                  <c:v>2431.6406299999981</c:v>
                </c:pt>
                <c:pt idx="3820">
                  <c:v>2431.6406299999981</c:v>
                </c:pt>
                <c:pt idx="3821">
                  <c:v>2431.6406299999981</c:v>
                </c:pt>
                <c:pt idx="3822">
                  <c:v>2431.6406299999981</c:v>
                </c:pt>
                <c:pt idx="3823">
                  <c:v>2431.6406299999981</c:v>
                </c:pt>
                <c:pt idx="3824">
                  <c:v>2431.6406299999981</c:v>
                </c:pt>
                <c:pt idx="3825">
                  <c:v>2431.6406299999981</c:v>
                </c:pt>
                <c:pt idx="3826">
                  <c:v>2431.6406299999981</c:v>
                </c:pt>
                <c:pt idx="3827">
                  <c:v>2431.6406299999981</c:v>
                </c:pt>
                <c:pt idx="3828">
                  <c:v>2431.6406299999981</c:v>
                </c:pt>
                <c:pt idx="3829">
                  <c:v>2431.6406299999981</c:v>
                </c:pt>
                <c:pt idx="3830">
                  <c:v>2431.6406299999981</c:v>
                </c:pt>
                <c:pt idx="3831">
                  <c:v>2431.6406299999981</c:v>
                </c:pt>
                <c:pt idx="3832">
                  <c:v>2431.6406299999981</c:v>
                </c:pt>
                <c:pt idx="3833">
                  <c:v>2431.6406299999981</c:v>
                </c:pt>
                <c:pt idx="3834">
                  <c:v>2431.6406299999981</c:v>
                </c:pt>
                <c:pt idx="3835">
                  <c:v>2431.6406299999981</c:v>
                </c:pt>
                <c:pt idx="3836">
                  <c:v>2431.6406299999981</c:v>
                </c:pt>
                <c:pt idx="3837">
                  <c:v>2431.6406299999981</c:v>
                </c:pt>
                <c:pt idx="3838">
                  <c:v>2431.6406299999981</c:v>
                </c:pt>
                <c:pt idx="3839">
                  <c:v>2431.6406299999981</c:v>
                </c:pt>
                <c:pt idx="3840">
                  <c:v>2431.6406299999981</c:v>
                </c:pt>
                <c:pt idx="3841">
                  <c:v>2431.6406299999981</c:v>
                </c:pt>
                <c:pt idx="3842">
                  <c:v>2431.6406299999981</c:v>
                </c:pt>
                <c:pt idx="3843">
                  <c:v>2431.6406299999981</c:v>
                </c:pt>
                <c:pt idx="3844">
                  <c:v>2431.6406299999981</c:v>
                </c:pt>
                <c:pt idx="3845">
                  <c:v>2431.6406299999981</c:v>
                </c:pt>
                <c:pt idx="3846">
                  <c:v>2431.6406299999981</c:v>
                </c:pt>
                <c:pt idx="3847">
                  <c:v>2431.6406299999981</c:v>
                </c:pt>
                <c:pt idx="3848">
                  <c:v>2431.6406299999981</c:v>
                </c:pt>
                <c:pt idx="3849">
                  <c:v>2431.6406299999981</c:v>
                </c:pt>
                <c:pt idx="3850">
                  <c:v>2431.6406299999981</c:v>
                </c:pt>
                <c:pt idx="3851">
                  <c:v>2431.6406299999981</c:v>
                </c:pt>
                <c:pt idx="3852">
                  <c:v>2431.6406299999981</c:v>
                </c:pt>
                <c:pt idx="3853">
                  <c:v>2431.6406299999981</c:v>
                </c:pt>
                <c:pt idx="3854">
                  <c:v>2431.6406299999981</c:v>
                </c:pt>
                <c:pt idx="3855">
                  <c:v>2431.6406299999981</c:v>
                </c:pt>
                <c:pt idx="3856">
                  <c:v>2431.6406299999981</c:v>
                </c:pt>
                <c:pt idx="3857">
                  <c:v>2431.6406299999981</c:v>
                </c:pt>
                <c:pt idx="3858">
                  <c:v>2431.6406299999981</c:v>
                </c:pt>
                <c:pt idx="3859">
                  <c:v>2431.6406299999981</c:v>
                </c:pt>
                <c:pt idx="3860">
                  <c:v>2431.6406299999981</c:v>
                </c:pt>
                <c:pt idx="3861">
                  <c:v>2431.6406299999981</c:v>
                </c:pt>
                <c:pt idx="3862">
                  <c:v>2431.6406299999981</c:v>
                </c:pt>
                <c:pt idx="3863">
                  <c:v>2431.6406299999981</c:v>
                </c:pt>
                <c:pt idx="3864">
                  <c:v>2431.6406299999981</c:v>
                </c:pt>
                <c:pt idx="3865">
                  <c:v>2431.6406299999981</c:v>
                </c:pt>
                <c:pt idx="3866">
                  <c:v>2431.6406299999981</c:v>
                </c:pt>
                <c:pt idx="3867">
                  <c:v>2431.6406299999981</c:v>
                </c:pt>
                <c:pt idx="3868">
                  <c:v>2431.6406299999981</c:v>
                </c:pt>
                <c:pt idx="3869">
                  <c:v>2431.6406299999981</c:v>
                </c:pt>
                <c:pt idx="3870">
                  <c:v>2431.6406299999981</c:v>
                </c:pt>
                <c:pt idx="3871">
                  <c:v>2431.6406299999981</c:v>
                </c:pt>
                <c:pt idx="3872">
                  <c:v>2434.08203</c:v>
                </c:pt>
                <c:pt idx="3873">
                  <c:v>2431.6406299999981</c:v>
                </c:pt>
                <c:pt idx="3874">
                  <c:v>2431.6406299999981</c:v>
                </c:pt>
                <c:pt idx="3875">
                  <c:v>2431.6406299999981</c:v>
                </c:pt>
                <c:pt idx="3876">
                  <c:v>2431.6406299999981</c:v>
                </c:pt>
                <c:pt idx="3877">
                  <c:v>2431.6406299999981</c:v>
                </c:pt>
                <c:pt idx="3878">
                  <c:v>2431.6406299999981</c:v>
                </c:pt>
                <c:pt idx="3879">
                  <c:v>2431.6406299999981</c:v>
                </c:pt>
                <c:pt idx="3880">
                  <c:v>2431.6406299999981</c:v>
                </c:pt>
                <c:pt idx="3881">
                  <c:v>2431.6406299999981</c:v>
                </c:pt>
                <c:pt idx="3882">
                  <c:v>2431.6406299999981</c:v>
                </c:pt>
                <c:pt idx="3883">
                  <c:v>2431.6406299999981</c:v>
                </c:pt>
                <c:pt idx="3884">
                  <c:v>2431.6406299999981</c:v>
                </c:pt>
                <c:pt idx="3885">
                  <c:v>2431.6406299999981</c:v>
                </c:pt>
                <c:pt idx="3886">
                  <c:v>2431.6406299999981</c:v>
                </c:pt>
                <c:pt idx="3887">
                  <c:v>2431.6406299999981</c:v>
                </c:pt>
                <c:pt idx="3888">
                  <c:v>2431.6406299999981</c:v>
                </c:pt>
                <c:pt idx="3889">
                  <c:v>2431.6406299999981</c:v>
                </c:pt>
                <c:pt idx="3890">
                  <c:v>2431.6406299999981</c:v>
                </c:pt>
                <c:pt idx="3891">
                  <c:v>2431.6406299999981</c:v>
                </c:pt>
                <c:pt idx="3892">
                  <c:v>2431.6406299999981</c:v>
                </c:pt>
                <c:pt idx="3893">
                  <c:v>2431.6406299999981</c:v>
                </c:pt>
                <c:pt idx="3894">
                  <c:v>2431.6406299999981</c:v>
                </c:pt>
                <c:pt idx="3895">
                  <c:v>2431.6406299999981</c:v>
                </c:pt>
                <c:pt idx="3896">
                  <c:v>2431.6406299999981</c:v>
                </c:pt>
                <c:pt idx="3897">
                  <c:v>2431.6406299999981</c:v>
                </c:pt>
                <c:pt idx="3898">
                  <c:v>2431.6406299999981</c:v>
                </c:pt>
                <c:pt idx="3899">
                  <c:v>2431.6406299999981</c:v>
                </c:pt>
                <c:pt idx="3900">
                  <c:v>2431.6406299999981</c:v>
                </c:pt>
                <c:pt idx="3901">
                  <c:v>2431.6406299999981</c:v>
                </c:pt>
                <c:pt idx="3902">
                  <c:v>2431.6406299999981</c:v>
                </c:pt>
                <c:pt idx="3903">
                  <c:v>2431.6406299999981</c:v>
                </c:pt>
                <c:pt idx="3904">
                  <c:v>2431.6406299999981</c:v>
                </c:pt>
                <c:pt idx="3905">
                  <c:v>2431.6406299999981</c:v>
                </c:pt>
                <c:pt idx="3906">
                  <c:v>2431.6406299999981</c:v>
                </c:pt>
                <c:pt idx="3907">
                  <c:v>2431.6406299999981</c:v>
                </c:pt>
                <c:pt idx="3908">
                  <c:v>2431.6406299999981</c:v>
                </c:pt>
                <c:pt idx="3909">
                  <c:v>2431.6406299999981</c:v>
                </c:pt>
                <c:pt idx="3910">
                  <c:v>2434.08203</c:v>
                </c:pt>
                <c:pt idx="3911">
                  <c:v>2431.6406299999981</c:v>
                </c:pt>
                <c:pt idx="3912">
                  <c:v>2431.6406299999981</c:v>
                </c:pt>
                <c:pt idx="3913">
                  <c:v>2431.6406299999981</c:v>
                </c:pt>
                <c:pt idx="3914">
                  <c:v>2431.6406299999981</c:v>
                </c:pt>
                <c:pt idx="3915">
                  <c:v>2431.6406299999981</c:v>
                </c:pt>
                <c:pt idx="3916">
                  <c:v>2431.6406299999981</c:v>
                </c:pt>
                <c:pt idx="3917">
                  <c:v>2431.6406299999981</c:v>
                </c:pt>
                <c:pt idx="3918">
                  <c:v>2431.6406299999981</c:v>
                </c:pt>
                <c:pt idx="3919">
                  <c:v>2431.6406299999981</c:v>
                </c:pt>
                <c:pt idx="3920">
                  <c:v>2431.6406299999981</c:v>
                </c:pt>
                <c:pt idx="3921">
                  <c:v>2431.6406299999981</c:v>
                </c:pt>
                <c:pt idx="3922">
                  <c:v>2431.6406299999981</c:v>
                </c:pt>
                <c:pt idx="3923">
                  <c:v>2431.6406299999981</c:v>
                </c:pt>
                <c:pt idx="3924">
                  <c:v>2431.6406299999981</c:v>
                </c:pt>
                <c:pt idx="3925">
                  <c:v>2431.6406299999981</c:v>
                </c:pt>
                <c:pt idx="3926">
                  <c:v>2431.6406299999981</c:v>
                </c:pt>
                <c:pt idx="3927">
                  <c:v>2431.6406299999981</c:v>
                </c:pt>
                <c:pt idx="3928">
                  <c:v>2431.6406299999981</c:v>
                </c:pt>
                <c:pt idx="3929">
                  <c:v>2431.6406299999981</c:v>
                </c:pt>
                <c:pt idx="3930">
                  <c:v>2431.6406299999981</c:v>
                </c:pt>
                <c:pt idx="3931">
                  <c:v>2431.6406299999981</c:v>
                </c:pt>
                <c:pt idx="3932">
                  <c:v>2431.6406299999981</c:v>
                </c:pt>
                <c:pt idx="3933">
                  <c:v>2431.6406299999981</c:v>
                </c:pt>
                <c:pt idx="3934">
                  <c:v>2431.6406299999981</c:v>
                </c:pt>
                <c:pt idx="3935">
                  <c:v>2431.6406299999981</c:v>
                </c:pt>
                <c:pt idx="3936">
                  <c:v>2431.6406299999981</c:v>
                </c:pt>
                <c:pt idx="3937">
                  <c:v>2431.6406299999981</c:v>
                </c:pt>
                <c:pt idx="3938">
                  <c:v>2431.6406299999981</c:v>
                </c:pt>
                <c:pt idx="3939">
                  <c:v>2431.6406299999981</c:v>
                </c:pt>
                <c:pt idx="3940">
                  <c:v>2431.6406299999981</c:v>
                </c:pt>
                <c:pt idx="3941">
                  <c:v>2431.6406299999981</c:v>
                </c:pt>
                <c:pt idx="3942">
                  <c:v>2431.6406299999981</c:v>
                </c:pt>
                <c:pt idx="3943">
                  <c:v>2431.6406299999981</c:v>
                </c:pt>
                <c:pt idx="3944">
                  <c:v>2431.6406299999981</c:v>
                </c:pt>
                <c:pt idx="3945">
                  <c:v>2431.6406299999981</c:v>
                </c:pt>
                <c:pt idx="3946">
                  <c:v>2431.6406299999981</c:v>
                </c:pt>
                <c:pt idx="3947">
                  <c:v>2431.6406299999981</c:v>
                </c:pt>
                <c:pt idx="3948">
                  <c:v>2431.6406299999981</c:v>
                </c:pt>
                <c:pt idx="3949">
                  <c:v>2434.08203</c:v>
                </c:pt>
                <c:pt idx="3950">
                  <c:v>2431.6406299999981</c:v>
                </c:pt>
                <c:pt idx="3951">
                  <c:v>2431.6406299999981</c:v>
                </c:pt>
                <c:pt idx="3952">
                  <c:v>2431.6406299999981</c:v>
                </c:pt>
                <c:pt idx="3953">
                  <c:v>2431.6406299999981</c:v>
                </c:pt>
                <c:pt idx="3954">
                  <c:v>2431.6406299999981</c:v>
                </c:pt>
                <c:pt idx="3955">
                  <c:v>2431.6406299999981</c:v>
                </c:pt>
                <c:pt idx="3956">
                  <c:v>2429.19922</c:v>
                </c:pt>
                <c:pt idx="3957">
                  <c:v>2431.6406299999981</c:v>
                </c:pt>
                <c:pt idx="3958">
                  <c:v>2431.6406299999981</c:v>
                </c:pt>
                <c:pt idx="3959">
                  <c:v>2431.6406299999981</c:v>
                </c:pt>
                <c:pt idx="3960">
                  <c:v>2431.6406299999981</c:v>
                </c:pt>
                <c:pt idx="3961">
                  <c:v>2434.08203</c:v>
                </c:pt>
                <c:pt idx="3962">
                  <c:v>2431.6406299999981</c:v>
                </c:pt>
                <c:pt idx="3963">
                  <c:v>2431.6406299999981</c:v>
                </c:pt>
                <c:pt idx="3964">
                  <c:v>2431.6406299999981</c:v>
                </c:pt>
                <c:pt idx="3965">
                  <c:v>2431.6406299999981</c:v>
                </c:pt>
                <c:pt idx="3966">
                  <c:v>2431.6406299999981</c:v>
                </c:pt>
                <c:pt idx="3967">
                  <c:v>2431.6406299999981</c:v>
                </c:pt>
                <c:pt idx="3968">
                  <c:v>2431.6406299999981</c:v>
                </c:pt>
                <c:pt idx="3969">
                  <c:v>2431.6406299999981</c:v>
                </c:pt>
                <c:pt idx="3970">
                  <c:v>2431.6406299999981</c:v>
                </c:pt>
                <c:pt idx="3971">
                  <c:v>2431.6406299999981</c:v>
                </c:pt>
                <c:pt idx="3972">
                  <c:v>2431.6406299999981</c:v>
                </c:pt>
                <c:pt idx="3973">
                  <c:v>2431.6406299999981</c:v>
                </c:pt>
                <c:pt idx="3974">
                  <c:v>2431.6406299999981</c:v>
                </c:pt>
                <c:pt idx="3975">
                  <c:v>2431.6406299999981</c:v>
                </c:pt>
                <c:pt idx="3976">
                  <c:v>2431.6406299999981</c:v>
                </c:pt>
                <c:pt idx="3977">
                  <c:v>2431.6406299999981</c:v>
                </c:pt>
                <c:pt idx="3978">
                  <c:v>2431.6406299999981</c:v>
                </c:pt>
                <c:pt idx="3979">
                  <c:v>2431.6406299999981</c:v>
                </c:pt>
                <c:pt idx="3980">
                  <c:v>2431.6406299999981</c:v>
                </c:pt>
                <c:pt idx="3981">
                  <c:v>2431.6406299999981</c:v>
                </c:pt>
                <c:pt idx="3982">
                  <c:v>2431.6406299999981</c:v>
                </c:pt>
                <c:pt idx="3983">
                  <c:v>2431.6406299999981</c:v>
                </c:pt>
                <c:pt idx="3984">
                  <c:v>2431.6406299999981</c:v>
                </c:pt>
                <c:pt idx="3985">
                  <c:v>2431.6406299999981</c:v>
                </c:pt>
                <c:pt idx="3986">
                  <c:v>2431.6406299999981</c:v>
                </c:pt>
                <c:pt idx="3987">
                  <c:v>2431.6406299999981</c:v>
                </c:pt>
                <c:pt idx="3988">
                  <c:v>2431.6406299999981</c:v>
                </c:pt>
                <c:pt idx="3989">
                  <c:v>2431.6406299999981</c:v>
                </c:pt>
                <c:pt idx="3990">
                  <c:v>2431.6406299999981</c:v>
                </c:pt>
                <c:pt idx="3991">
                  <c:v>2431.6406299999981</c:v>
                </c:pt>
                <c:pt idx="3992">
                  <c:v>2431.6406299999981</c:v>
                </c:pt>
                <c:pt idx="3993">
                  <c:v>2431.6406299999981</c:v>
                </c:pt>
                <c:pt idx="3994">
                  <c:v>2431.6406299999981</c:v>
                </c:pt>
                <c:pt idx="3995">
                  <c:v>2431.6406299999981</c:v>
                </c:pt>
                <c:pt idx="3996">
                  <c:v>2431.6406299999981</c:v>
                </c:pt>
                <c:pt idx="3997">
                  <c:v>2431.6406299999981</c:v>
                </c:pt>
                <c:pt idx="3998">
                  <c:v>2431.6406299999981</c:v>
                </c:pt>
                <c:pt idx="3999">
                  <c:v>2431.6406299999981</c:v>
                </c:pt>
                <c:pt idx="4000">
                  <c:v>2431.6406299999981</c:v>
                </c:pt>
                <c:pt idx="4001">
                  <c:v>2431.6406299999981</c:v>
                </c:pt>
                <c:pt idx="4002">
                  <c:v>2431.6406299999981</c:v>
                </c:pt>
                <c:pt idx="4003">
                  <c:v>2431.6406299999981</c:v>
                </c:pt>
                <c:pt idx="4004">
                  <c:v>2431.6406299999981</c:v>
                </c:pt>
                <c:pt idx="4005">
                  <c:v>2431.6406299999981</c:v>
                </c:pt>
                <c:pt idx="4006">
                  <c:v>2431.6406299999981</c:v>
                </c:pt>
                <c:pt idx="4007">
                  <c:v>2431.6406299999981</c:v>
                </c:pt>
                <c:pt idx="4008">
                  <c:v>2431.6406299999981</c:v>
                </c:pt>
                <c:pt idx="4009">
                  <c:v>2431.6406299999981</c:v>
                </c:pt>
                <c:pt idx="4010">
                  <c:v>2431.6406299999981</c:v>
                </c:pt>
                <c:pt idx="4011">
                  <c:v>2431.6406299999981</c:v>
                </c:pt>
                <c:pt idx="4012">
                  <c:v>2431.6406299999981</c:v>
                </c:pt>
                <c:pt idx="4013">
                  <c:v>2431.6406299999981</c:v>
                </c:pt>
                <c:pt idx="4014">
                  <c:v>2431.6406299999981</c:v>
                </c:pt>
                <c:pt idx="4015">
                  <c:v>2431.6406299999981</c:v>
                </c:pt>
                <c:pt idx="4016">
                  <c:v>2431.6406299999981</c:v>
                </c:pt>
                <c:pt idx="4017">
                  <c:v>2431.6406299999981</c:v>
                </c:pt>
                <c:pt idx="4018">
                  <c:v>2434.08203</c:v>
                </c:pt>
                <c:pt idx="4019">
                  <c:v>2431.6406299999981</c:v>
                </c:pt>
                <c:pt idx="4020">
                  <c:v>2431.6406299999981</c:v>
                </c:pt>
                <c:pt idx="4021">
                  <c:v>2431.6406299999981</c:v>
                </c:pt>
                <c:pt idx="4022">
                  <c:v>2431.6406299999981</c:v>
                </c:pt>
                <c:pt idx="4023">
                  <c:v>2431.6406299999981</c:v>
                </c:pt>
                <c:pt idx="4024">
                  <c:v>2431.6406299999981</c:v>
                </c:pt>
                <c:pt idx="4025">
                  <c:v>2431.6406299999981</c:v>
                </c:pt>
                <c:pt idx="4026">
                  <c:v>2431.6406299999981</c:v>
                </c:pt>
                <c:pt idx="4027">
                  <c:v>2431.6406299999981</c:v>
                </c:pt>
                <c:pt idx="4028">
                  <c:v>2431.6406299999981</c:v>
                </c:pt>
                <c:pt idx="4029">
                  <c:v>2431.6406299999981</c:v>
                </c:pt>
                <c:pt idx="4030">
                  <c:v>2431.6406299999981</c:v>
                </c:pt>
                <c:pt idx="4031">
                  <c:v>2431.6406299999981</c:v>
                </c:pt>
                <c:pt idx="4032">
                  <c:v>2431.6406299999981</c:v>
                </c:pt>
                <c:pt idx="4033">
                  <c:v>2434.08203</c:v>
                </c:pt>
                <c:pt idx="4034">
                  <c:v>2431.6406299999981</c:v>
                </c:pt>
                <c:pt idx="4035">
                  <c:v>2431.6406299999981</c:v>
                </c:pt>
                <c:pt idx="4036">
                  <c:v>2431.6406299999981</c:v>
                </c:pt>
                <c:pt idx="4037">
                  <c:v>2431.6406299999981</c:v>
                </c:pt>
                <c:pt idx="4038">
                  <c:v>2431.6406299999981</c:v>
                </c:pt>
                <c:pt idx="4039">
                  <c:v>2431.6406299999981</c:v>
                </c:pt>
                <c:pt idx="4040">
                  <c:v>2431.6406299999981</c:v>
                </c:pt>
                <c:pt idx="4041">
                  <c:v>2431.6406299999981</c:v>
                </c:pt>
                <c:pt idx="4042">
                  <c:v>2431.6406299999981</c:v>
                </c:pt>
                <c:pt idx="4043">
                  <c:v>2431.6406299999981</c:v>
                </c:pt>
                <c:pt idx="4044">
                  <c:v>2431.6406299999981</c:v>
                </c:pt>
                <c:pt idx="4045">
                  <c:v>2431.6406299999981</c:v>
                </c:pt>
                <c:pt idx="4046">
                  <c:v>2431.6406299999981</c:v>
                </c:pt>
                <c:pt idx="4047">
                  <c:v>2431.6406299999981</c:v>
                </c:pt>
                <c:pt idx="4048">
                  <c:v>2434.08203</c:v>
                </c:pt>
                <c:pt idx="4049">
                  <c:v>2431.6406299999981</c:v>
                </c:pt>
                <c:pt idx="4050">
                  <c:v>2431.6406299999981</c:v>
                </c:pt>
                <c:pt idx="4051">
                  <c:v>2431.6406299999981</c:v>
                </c:pt>
                <c:pt idx="4052">
                  <c:v>2431.6406299999981</c:v>
                </c:pt>
                <c:pt idx="4053">
                  <c:v>2431.6406299999981</c:v>
                </c:pt>
                <c:pt idx="4054">
                  <c:v>2431.6406299999981</c:v>
                </c:pt>
                <c:pt idx="4055">
                  <c:v>2431.6406299999981</c:v>
                </c:pt>
                <c:pt idx="4056">
                  <c:v>2431.6406299999981</c:v>
                </c:pt>
                <c:pt idx="4057">
                  <c:v>2431.6406299999981</c:v>
                </c:pt>
                <c:pt idx="4058">
                  <c:v>2431.6406299999981</c:v>
                </c:pt>
                <c:pt idx="4059">
                  <c:v>2431.6406299999981</c:v>
                </c:pt>
                <c:pt idx="4060">
                  <c:v>2431.6406299999981</c:v>
                </c:pt>
                <c:pt idx="4061">
                  <c:v>2431.6406299999981</c:v>
                </c:pt>
                <c:pt idx="4062">
                  <c:v>2431.6406299999981</c:v>
                </c:pt>
                <c:pt idx="4063">
                  <c:v>2431.6406299999981</c:v>
                </c:pt>
                <c:pt idx="4064">
                  <c:v>2431.6406299999981</c:v>
                </c:pt>
                <c:pt idx="4065">
                  <c:v>2431.6406299999981</c:v>
                </c:pt>
                <c:pt idx="4066">
                  <c:v>2431.6406299999981</c:v>
                </c:pt>
                <c:pt idx="4067">
                  <c:v>2431.6406299999981</c:v>
                </c:pt>
                <c:pt idx="4068">
                  <c:v>2431.6406299999981</c:v>
                </c:pt>
                <c:pt idx="4069">
                  <c:v>2431.6406299999981</c:v>
                </c:pt>
                <c:pt idx="4070">
                  <c:v>2431.6406299999981</c:v>
                </c:pt>
                <c:pt idx="4071">
                  <c:v>2431.6406299999981</c:v>
                </c:pt>
                <c:pt idx="4072">
                  <c:v>2431.6406299999981</c:v>
                </c:pt>
                <c:pt idx="4073">
                  <c:v>2431.6406299999981</c:v>
                </c:pt>
                <c:pt idx="4074">
                  <c:v>2431.6406299999981</c:v>
                </c:pt>
                <c:pt idx="4075">
                  <c:v>2431.6406299999981</c:v>
                </c:pt>
                <c:pt idx="4076">
                  <c:v>2431.6406299999981</c:v>
                </c:pt>
                <c:pt idx="4077">
                  <c:v>2431.6406299999981</c:v>
                </c:pt>
                <c:pt idx="4078">
                  <c:v>2431.6406299999981</c:v>
                </c:pt>
                <c:pt idx="4079">
                  <c:v>2431.6406299999981</c:v>
                </c:pt>
                <c:pt idx="4080">
                  <c:v>2431.6406299999981</c:v>
                </c:pt>
                <c:pt idx="4081">
                  <c:v>2431.6406299999981</c:v>
                </c:pt>
                <c:pt idx="4082">
                  <c:v>2431.6406299999981</c:v>
                </c:pt>
                <c:pt idx="4083">
                  <c:v>2431.6406299999981</c:v>
                </c:pt>
                <c:pt idx="4084">
                  <c:v>2431.6406299999981</c:v>
                </c:pt>
                <c:pt idx="4085">
                  <c:v>2431.6406299999981</c:v>
                </c:pt>
                <c:pt idx="4086">
                  <c:v>2431.6406299999981</c:v>
                </c:pt>
                <c:pt idx="4087">
                  <c:v>2431.6406299999981</c:v>
                </c:pt>
                <c:pt idx="4088">
                  <c:v>2431.6406299999981</c:v>
                </c:pt>
                <c:pt idx="4089">
                  <c:v>2431.6406299999981</c:v>
                </c:pt>
                <c:pt idx="4090">
                  <c:v>2431.6406299999981</c:v>
                </c:pt>
                <c:pt idx="4091">
                  <c:v>2431.6406299999981</c:v>
                </c:pt>
                <c:pt idx="4092">
                  <c:v>2431.6406299999981</c:v>
                </c:pt>
                <c:pt idx="4093">
                  <c:v>2431.6406299999981</c:v>
                </c:pt>
                <c:pt idx="4094">
                  <c:v>2431.6406299999981</c:v>
                </c:pt>
                <c:pt idx="4095">
                  <c:v>2431.6406299999981</c:v>
                </c:pt>
                <c:pt idx="4096">
                  <c:v>2431.6406299999981</c:v>
                </c:pt>
                <c:pt idx="4097">
                  <c:v>2431.6406299999981</c:v>
                </c:pt>
                <c:pt idx="4098">
                  <c:v>2431.6406299999981</c:v>
                </c:pt>
                <c:pt idx="4099">
                  <c:v>2431.6406299999981</c:v>
                </c:pt>
                <c:pt idx="4100">
                  <c:v>2431.6406299999981</c:v>
                </c:pt>
                <c:pt idx="4101">
                  <c:v>2431.6406299999981</c:v>
                </c:pt>
                <c:pt idx="4102">
                  <c:v>2431.6406299999981</c:v>
                </c:pt>
                <c:pt idx="4103">
                  <c:v>2431.6406299999981</c:v>
                </c:pt>
                <c:pt idx="4104">
                  <c:v>2431.6406299999981</c:v>
                </c:pt>
                <c:pt idx="4105">
                  <c:v>2431.6406299999981</c:v>
                </c:pt>
                <c:pt idx="4106">
                  <c:v>2429.19922</c:v>
                </c:pt>
                <c:pt idx="4107">
                  <c:v>2431.6406299999981</c:v>
                </c:pt>
                <c:pt idx="4108">
                  <c:v>2431.6406299999981</c:v>
                </c:pt>
                <c:pt idx="4109">
                  <c:v>2431.6406299999981</c:v>
                </c:pt>
                <c:pt idx="4110">
                  <c:v>2431.6406299999981</c:v>
                </c:pt>
                <c:pt idx="4111">
                  <c:v>2431.6406299999981</c:v>
                </c:pt>
                <c:pt idx="4112">
                  <c:v>2431.6406299999981</c:v>
                </c:pt>
                <c:pt idx="4113">
                  <c:v>2434.08203</c:v>
                </c:pt>
                <c:pt idx="4114">
                  <c:v>2431.6406299999981</c:v>
                </c:pt>
                <c:pt idx="4115">
                  <c:v>2431.6406299999981</c:v>
                </c:pt>
                <c:pt idx="4116">
                  <c:v>2431.6406299999981</c:v>
                </c:pt>
                <c:pt idx="4117">
                  <c:v>2431.6406299999981</c:v>
                </c:pt>
                <c:pt idx="4118">
                  <c:v>2431.6406299999981</c:v>
                </c:pt>
                <c:pt idx="4119">
                  <c:v>2431.6406299999981</c:v>
                </c:pt>
                <c:pt idx="4120">
                  <c:v>2431.6406299999981</c:v>
                </c:pt>
                <c:pt idx="4121">
                  <c:v>2431.6406299999981</c:v>
                </c:pt>
                <c:pt idx="4122">
                  <c:v>2431.6406299999981</c:v>
                </c:pt>
                <c:pt idx="4123">
                  <c:v>2431.6406299999981</c:v>
                </c:pt>
                <c:pt idx="4124">
                  <c:v>2431.6406299999981</c:v>
                </c:pt>
                <c:pt idx="4125">
                  <c:v>2431.6406299999981</c:v>
                </c:pt>
                <c:pt idx="4126">
                  <c:v>2431.6406299999981</c:v>
                </c:pt>
                <c:pt idx="4127">
                  <c:v>2431.6406299999981</c:v>
                </c:pt>
                <c:pt idx="4128">
                  <c:v>2431.6406299999981</c:v>
                </c:pt>
                <c:pt idx="4129">
                  <c:v>2431.6406299999981</c:v>
                </c:pt>
                <c:pt idx="4130">
                  <c:v>2431.6406299999981</c:v>
                </c:pt>
                <c:pt idx="4131">
                  <c:v>2431.6406299999981</c:v>
                </c:pt>
                <c:pt idx="4132">
                  <c:v>2431.6406299999981</c:v>
                </c:pt>
                <c:pt idx="4133">
                  <c:v>2431.6406299999981</c:v>
                </c:pt>
                <c:pt idx="4134">
                  <c:v>2431.6406299999981</c:v>
                </c:pt>
                <c:pt idx="4135">
                  <c:v>2431.6406299999981</c:v>
                </c:pt>
                <c:pt idx="4136">
                  <c:v>2431.6406299999981</c:v>
                </c:pt>
                <c:pt idx="4137">
                  <c:v>2431.6406299999981</c:v>
                </c:pt>
                <c:pt idx="4138">
                  <c:v>2431.6406299999981</c:v>
                </c:pt>
                <c:pt idx="4139">
                  <c:v>2431.6406299999981</c:v>
                </c:pt>
                <c:pt idx="4140">
                  <c:v>2431.6406299999981</c:v>
                </c:pt>
                <c:pt idx="4141">
                  <c:v>2431.6406299999981</c:v>
                </c:pt>
                <c:pt idx="4142">
                  <c:v>2431.6406299999981</c:v>
                </c:pt>
                <c:pt idx="4143">
                  <c:v>2431.6406299999981</c:v>
                </c:pt>
                <c:pt idx="4144">
                  <c:v>2431.6406299999981</c:v>
                </c:pt>
                <c:pt idx="4145">
                  <c:v>2431.6406299999981</c:v>
                </c:pt>
                <c:pt idx="4146">
                  <c:v>2431.6406299999981</c:v>
                </c:pt>
                <c:pt idx="4147">
                  <c:v>2431.6406299999981</c:v>
                </c:pt>
                <c:pt idx="4148">
                  <c:v>2431.6406299999981</c:v>
                </c:pt>
                <c:pt idx="4149">
                  <c:v>2431.6406299999981</c:v>
                </c:pt>
                <c:pt idx="4150">
                  <c:v>2431.6406299999981</c:v>
                </c:pt>
                <c:pt idx="4151">
                  <c:v>2431.6406299999981</c:v>
                </c:pt>
                <c:pt idx="4152">
                  <c:v>2431.6406299999981</c:v>
                </c:pt>
                <c:pt idx="4153">
                  <c:v>2431.6406299999981</c:v>
                </c:pt>
                <c:pt idx="4154">
                  <c:v>2431.6406299999981</c:v>
                </c:pt>
                <c:pt idx="4155">
                  <c:v>2431.6406299999981</c:v>
                </c:pt>
                <c:pt idx="4156">
                  <c:v>2434.08203</c:v>
                </c:pt>
                <c:pt idx="4157">
                  <c:v>2431.6406299999981</c:v>
                </c:pt>
                <c:pt idx="4158">
                  <c:v>2431.6406299999981</c:v>
                </c:pt>
                <c:pt idx="4159">
                  <c:v>2431.6406299999981</c:v>
                </c:pt>
                <c:pt idx="4160">
                  <c:v>2431.6406299999981</c:v>
                </c:pt>
                <c:pt idx="4161">
                  <c:v>2431.6406299999981</c:v>
                </c:pt>
                <c:pt idx="4162">
                  <c:v>2431.6406299999981</c:v>
                </c:pt>
                <c:pt idx="4163">
                  <c:v>2431.6406299999981</c:v>
                </c:pt>
                <c:pt idx="4164">
                  <c:v>2431.6406299999981</c:v>
                </c:pt>
                <c:pt idx="4165">
                  <c:v>2431.6406299999981</c:v>
                </c:pt>
                <c:pt idx="4166">
                  <c:v>2431.6406299999981</c:v>
                </c:pt>
                <c:pt idx="4167">
                  <c:v>2431.6406299999981</c:v>
                </c:pt>
                <c:pt idx="4168">
                  <c:v>2431.6406299999981</c:v>
                </c:pt>
                <c:pt idx="4169">
                  <c:v>2431.6406299999981</c:v>
                </c:pt>
                <c:pt idx="4170">
                  <c:v>2431.6406299999981</c:v>
                </c:pt>
                <c:pt idx="4171">
                  <c:v>2431.6406299999981</c:v>
                </c:pt>
                <c:pt idx="4172">
                  <c:v>2431.6406299999981</c:v>
                </c:pt>
                <c:pt idx="4173">
                  <c:v>2431.6406299999981</c:v>
                </c:pt>
                <c:pt idx="4174">
                  <c:v>2431.6406299999981</c:v>
                </c:pt>
                <c:pt idx="4175">
                  <c:v>2431.6406299999981</c:v>
                </c:pt>
                <c:pt idx="4176">
                  <c:v>2431.6406299999981</c:v>
                </c:pt>
                <c:pt idx="4177">
                  <c:v>2431.6406299999981</c:v>
                </c:pt>
                <c:pt idx="4178">
                  <c:v>2431.6406299999981</c:v>
                </c:pt>
                <c:pt idx="4179">
                  <c:v>2431.6406299999981</c:v>
                </c:pt>
                <c:pt idx="4180">
                  <c:v>2431.6406299999981</c:v>
                </c:pt>
                <c:pt idx="4181">
                  <c:v>2431.6406299999981</c:v>
                </c:pt>
                <c:pt idx="4182">
                  <c:v>2431.6406299999981</c:v>
                </c:pt>
                <c:pt idx="4183">
                  <c:v>2431.6406299999981</c:v>
                </c:pt>
                <c:pt idx="4184">
                  <c:v>2431.6406299999981</c:v>
                </c:pt>
                <c:pt idx="4185">
                  <c:v>2431.6406299999981</c:v>
                </c:pt>
                <c:pt idx="4186">
                  <c:v>2431.6406299999981</c:v>
                </c:pt>
                <c:pt idx="4187">
                  <c:v>2431.6406299999981</c:v>
                </c:pt>
                <c:pt idx="4188">
                  <c:v>2431.6406299999981</c:v>
                </c:pt>
                <c:pt idx="4189">
                  <c:v>2431.6406299999981</c:v>
                </c:pt>
                <c:pt idx="4190">
                  <c:v>2431.6406299999981</c:v>
                </c:pt>
                <c:pt idx="4191">
                  <c:v>2431.6406299999981</c:v>
                </c:pt>
                <c:pt idx="4192">
                  <c:v>2431.6406299999981</c:v>
                </c:pt>
                <c:pt idx="4193">
                  <c:v>2431.6406299999981</c:v>
                </c:pt>
                <c:pt idx="4194">
                  <c:v>2431.6406299999981</c:v>
                </c:pt>
                <c:pt idx="4195">
                  <c:v>2434.08203</c:v>
                </c:pt>
                <c:pt idx="4196">
                  <c:v>2431.6406299999981</c:v>
                </c:pt>
                <c:pt idx="4197">
                  <c:v>2431.6406299999981</c:v>
                </c:pt>
                <c:pt idx="4198">
                  <c:v>2431.6406299999981</c:v>
                </c:pt>
                <c:pt idx="4199">
                  <c:v>2431.6406299999981</c:v>
                </c:pt>
                <c:pt idx="4200">
                  <c:v>2431.6406299999981</c:v>
                </c:pt>
                <c:pt idx="4201">
                  <c:v>2431.6406299999981</c:v>
                </c:pt>
                <c:pt idx="4202">
                  <c:v>2431.6406299999981</c:v>
                </c:pt>
                <c:pt idx="4203">
                  <c:v>2431.6406299999981</c:v>
                </c:pt>
                <c:pt idx="4204">
                  <c:v>2431.6406299999981</c:v>
                </c:pt>
                <c:pt idx="4205">
                  <c:v>2431.6406299999981</c:v>
                </c:pt>
                <c:pt idx="4206">
                  <c:v>2431.6406299999981</c:v>
                </c:pt>
                <c:pt idx="4207">
                  <c:v>2431.6406299999981</c:v>
                </c:pt>
                <c:pt idx="4208">
                  <c:v>2431.6406299999981</c:v>
                </c:pt>
                <c:pt idx="4209">
                  <c:v>2431.6406299999981</c:v>
                </c:pt>
                <c:pt idx="4210">
                  <c:v>2431.6406299999981</c:v>
                </c:pt>
                <c:pt idx="4211">
                  <c:v>2431.6406299999981</c:v>
                </c:pt>
                <c:pt idx="4212">
                  <c:v>2431.6406299999981</c:v>
                </c:pt>
                <c:pt idx="4213">
                  <c:v>2431.6406299999981</c:v>
                </c:pt>
                <c:pt idx="4214">
                  <c:v>2431.6406299999981</c:v>
                </c:pt>
                <c:pt idx="4215">
                  <c:v>2431.6406299999981</c:v>
                </c:pt>
                <c:pt idx="4216">
                  <c:v>2431.6406299999981</c:v>
                </c:pt>
                <c:pt idx="4217">
                  <c:v>2431.6406299999981</c:v>
                </c:pt>
                <c:pt idx="4218">
                  <c:v>2431.6406299999981</c:v>
                </c:pt>
                <c:pt idx="4219">
                  <c:v>2431.6406299999981</c:v>
                </c:pt>
                <c:pt idx="4220">
                  <c:v>2431.6406299999981</c:v>
                </c:pt>
                <c:pt idx="4221">
                  <c:v>2431.6406299999981</c:v>
                </c:pt>
                <c:pt idx="4222">
                  <c:v>2431.6406299999981</c:v>
                </c:pt>
                <c:pt idx="4223">
                  <c:v>2431.6406299999981</c:v>
                </c:pt>
                <c:pt idx="4224">
                  <c:v>2431.6406299999981</c:v>
                </c:pt>
                <c:pt idx="4225">
                  <c:v>2431.6406299999981</c:v>
                </c:pt>
                <c:pt idx="4226">
                  <c:v>2431.6406299999981</c:v>
                </c:pt>
                <c:pt idx="4227">
                  <c:v>2431.6406299999981</c:v>
                </c:pt>
                <c:pt idx="4228">
                  <c:v>2431.6406299999981</c:v>
                </c:pt>
                <c:pt idx="4229">
                  <c:v>2431.6406299999981</c:v>
                </c:pt>
                <c:pt idx="4230">
                  <c:v>2431.6406299999981</c:v>
                </c:pt>
                <c:pt idx="4231">
                  <c:v>2431.6406299999981</c:v>
                </c:pt>
                <c:pt idx="4232">
                  <c:v>2431.6406299999981</c:v>
                </c:pt>
                <c:pt idx="4233">
                  <c:v>2431.6406299999981</c:v>
                </c:pt>
                <c:pt idx="4234">
                  <c:v>2431.6406299999981</c:v>
                </c:pt>
                <c:pt idx="4235">
                  <c:v>2431.6406299999981</c:v>
                </c:pt>
                <c:pt idx="4236">
                  <c:v>2431.6406299999981</c:v>
                </c:pt>
                <c:pt idx="4237">
                  <c:v>2431.6406299999981</c:v>
                </c:pt>
                <c:pt idx="4238">
                  <c:v>2429.19922</c:v>
                </c:pt>
                <c:pt idx="4239">
                  <c:v>2431.6406299999981</c:v>
                </c:pt>
                <c:pt idx="4240">
                  <c:v>2431.6406299999981</c:v>
                </c:pt>
                <c:pt idx="4241">
                  <c:v>2431.6406299999981</c:v>
                </c:pt>
                <c:pt idx="4242">
                  <c:v>2431.6406299999981</c:v>
                </c:pt>
                <c:pt idx="4243">
                  <c:v>2431.6406299999981</c:v>
                </c:pt>
                <c:pt idx="4244">
                  <c:v>2431.6406299999981</c:v>
                </c:pt>
                <c:pt idx="4245">
                  <c:v>2431.6406299999981</c:v>
                </c:pt>
                <c:pt idx="4246">
                  <c:v>2431.6406299999981</c:v>
                </c:pt>
                <c:pt idx="4247">
                  <c:v>2431.6406299999981</c:v>
                </c:pt>
                <c:pt idx="4248">
                  <c:v>2431.6406299999981</c:v>
                </c:pt>
                <c:pt idx="4249">
                  <c:v>2431.6406299999981</c:v>
                </c:pt>
                <c:pt idx="4250">
                  <c:v>2431.6406299999981</c:v>
                </c:pt>
                <c:pt idx="4251">
                  <c:v>2431.6406299999981</c:v>
                </c:pt>
                <c:pt idx="4252">
                  <c:v>2431.6406299999981</c:v>
                </c:pt>
                <c:pt idx="4253">
                  <c:v>2429.19922</c:v>
                </c:pt>
                <c:pt idx="4254">
                  <c:v>2431.6406299999981</c:v>
                </c:pt>
                <c:pt idx="4255">
                  <c:v>2431.6406299999981</c:v>
                </c:pt>
                <c:pt idx="4256">
                  <c:v>2431.6406299999981</c:v>
                </c:pt>
                <c:pt idx="4257">
                  <c:v>2431.6406299999981</c:v>
                </c:pt>
                <c:pt idx="4258">
                  <c:v>2431.6406299999981</c:v>
                </c:pt>
                <c:pt idx="4259">
                  <c:v>2431.6406299999981</c:v>
                </c:pt>
                <c:pt idx="4260">
                  <c:v>2431.6406299999981</c:v>
                </c:pt>
                <c:pt idx="4261">
                  <c:v>2434.08203</c:v>
                </c:pt>
                <c:pt idx="4262">
                  <c:v>2429.19922</c:v>
                </c:pt>
                <c:pt idx="4263">
                  <c:v>2431.6406299999981</c:v>
                </c:pt>
                <c:pt idx="4264">
                  <c:v>2431.6406299999981</c:v>
                </c:pt>
                <c:pt idx="4265">
                  <c:v>2431.6406299999981</c:v>
                </c:pt>
                <c:pt idx="4266">
                  <c:v>2431.6406299999981</c:v>
                </c:pt>
                <c:pt idx="4267">
                  <c:v>2431.6406299999981</c:v>
                </c:pt>
                <c:pt idx="4268">
                  <c:v>2431.6406299999981</c:v>
                </c:pt>
                <c:pt idx="4269">
                  <c:v>2431.6406299999981</c:v>
                </c:pt>
                <c:pt idx="4270">
                  <c:v>2431.6406299999981</c:v>
                </c:pt>
                <c:pt idx="4271">
                  <c:v>2431.6406299999981</c:v>
                </c:pt>
                <c:pt idx="4272">
                  <c:v>2431.6406299999981</c:v>
                </c:pt>
                <c:pt idx="4273">
                  <c:v>2431.6406299999981</c:v>
                </c:pt>
                <c:pt idx="4274">
                  <c:v>2431.6406299999981</c:v>
                </c:pt>
                <c:pt idx="4275">
                  <c:v>2431.6406299999981</c:v>
                </c:pt>
                <c:pt idx="4276">
                  <c:v>2431.6406299999981</c:v>
                </c:pt>
                <c:pt idx="4277">
                  <c:v>2431.6406299999981</c:v>
                </c:pt>
                <c:pt idx="4278">
                  <c:v>2431.6406299999981</c:v>
                </c:pt>
                <c:pt idx="4279">
                  <c:v>2431.6406299999981</c:v>
                </c:pt>
                <c:pt idx="4280">
                  <c:v>2431.6406299999981</c:v>
                </c:pt>
                <c:pt idx="4281">
                  <c:v>2431.6406299999981</c:v>
                </c:pt>
                <c:pt idx="4282">
                  <c:v>2431.6406299999981</c:v>
                </c:pt>
                <c:pt idx="4283">
                  <c:v>2431.6406299999981</c:v>
                </c:pt>
                <c:pt idx="4284">
                  <c:v>2431.6406299999981</c:v>
                </c:pt>
                <c:pt idx="4285">
                  <c:v>2431.6406299999981</c:v>
                </c:pt>
                <c:pt idx="4286">
                  <c:v>2431.6406299999981</c:v>
                </c:pt>
                <c:pt idx="4287">
                  <c:v>2431.6406299999981</c:v>
                </c:pt>
                <c:pt idx="4288">
                  <c:v>2431.6406299999981</c:v>
                </c:pt>
                <c:pt idx="4289">
                  <c:v>2431.6406299999981</c:v>
                </c:pt>
                <c:pt idx="4290">
                  <c:v>2431.6406299999981</c:v>
                </c:pt>
                <c:pt idx="4291">
                  <c:v>2431.6406299999981</c:v>
                </c:pt>
                <c:pt idx="4292">
                  <c:v>2431.6406299999981</c:v>
                </c:pt>
                <c:pt idx="4293">
                  <c:v>2434.08203</c:v>
                </c:pt>
                <c:pt idx="4294">
                  <c:v>2431.6406299999981</c:v>
                </c:pt>
                <c:pt idx="4295">
                  <c:v>2431.6406299999981</c:v>
                </c:pt>
                <c:pt idx="4296">
                  <c:v>2431.6406299999981</c:v>
                </c:pt>
                <c:pt idx="4297">
                  <c:v>2431.6406299999981</c:v>
                </c:pt>
                <c:pt idx="4298">
                  <c:v>2431.6406299999981</c:v>
                </c:pt>
                <c:pt idx="4299">
                  <c:v>2431.6406299999981</c:v>
                </c:pt>
                <c:pt idx="4300">
                  <c:v>2431.6406299999981</c:v>
                </c:pt>
                <c:pt idx="4301">
                  <c:v>2431.6406299999981</c:v>
                </c:pt>
                <c:pt idx="4302">
                  <c:v>2431.6406299999981</c:v>
                </c:pt>
                <c:pt idx="4303">
                  <c:v>2431.6406299999981</c:v>
                </c:pt>
                <c:pt idx="4304">
                  <c:v>2431.6406299999981</c:v>
                </c:pt>
                <c:pt idx="4305">
                  <c:v>2431.6406299999981</c:v>
                </c:pt>
                <c:pt idx="4306">
                  <c:v>2431.6406299999981</c:v>
                </c:pt>
                <c:pt idx="4307">
                  <c:v>2431.6406299999981</c:v>
                </c:pt>
                <c:pt idx="4308">
                  <c:v>2431.6406299999981</c:v>
                </c:pt>
                <c:pt idx="4309">
                  <c:v>2431.6406299999981</c:v>
                </c:pt>
                <c:pt idx="4310">
                  <c:v>2431.6406299999981</c:v>
                </c:pt>
                <c:pt idx="4311">
                  <c:v>2431.6406299999981</c:v>
                </c:pt>
                <c:pt idx="4312">
                  <c:v>2431.6406299999981</c:v>
                </c:pt>
                <c:pt idx="4313">
                  <c:v>2431.6406299999981</c:v>
                </c:pt>
                <c:pt idx="4314">
                  <c:v>2431.6406299999981</c:v>
                </c:pt>
                <c:pt idx="4315">
                  <c:v>2431.6406299999981</c:v>
                </c:pt>
                <c:pt idx="4316">
                  <c:v>2431.6406299999981</c:v>
                </c:pt>
                <c:pt idx="4317">
                  <c:v>2431.6406299999981</c:v>
                </c:pt>
                <c:pt idx="4318">
                  <c:v>2431.6406299999981</c:v>
                </c:pt>
                <c:pt idx="4319">
                  <c:v>2431.6406299999981</c:v>
                </c:pt>
                <c:pt idx="4320">
                  <c:v>2431.6406299999981</c:v>
                </c:pt>
                <c:pt idx="4321">
                  <c:v>2431.6406299999981</c:v>
                </c:pt>
                <c:pt idx="4322">
                  <c:v>2431.6406299999981</c:v>
                </c:pt>
                <c:pt idx="4323">
                  <c:v>2431.6406299999981</c:v>
                </c:pt>
                <c:pt idx="4324">
                  <c:v>2431.6406299999981</c:v>
                </c:pt>
                <c:pt idx="4325">
                  <c:v>2431.6406299999981</c:v>
                </c:pt>
                <c:pt idx="4326">
                  <c:v>2431.6406299999981</c:v>
                </c:pt>
                <c:pt idx="4327">
                  <c:v>2431.6406299999981</c:v>
                </c:pt>
                <c:pt idx="4328">
                  <c:v>2431.6406299999981</c:v>
                </c:pt>
                <c:pt idx="4329">
                  <c:v>2431.6406299999981</c:v>
                </c:pt>
                <c:pt idx="4330">
                  <c:v>2431.6406299999981</c:v>
                </c:pt>
                <c:pt idx="4331">
                  <c:v>2431.6406299999981</c:v>
                </c:pt>
                <c:pt idx="4332">
                  <c:v>2431.6406299999981</c:v>
                </c:pt>
                <c:pt idx="4333">
                  <c:v>2431.6406299999981</c:v>
                </c:pt>
                <c:pt idx="4334">
                  <c:v>2431.6406299999981</c:v>
                </c:pt>
                <c:pt idx="4335">
                  <c:v>2431.6406299999981</c:v>
                </c:pt>
                <c:pt idx="4336">
                  <c:v>2431.6406299999981</c:v>
                </c:pt>
                <c:pt idx="4337">
                  <c:v>2431.6406299999981</c:v>
                </c:pt>
                <c:pt idx="4338">
                  <c:v>2431.6406299999981</c:v>
                </c:pt>
                <c:pt idx="4339">
                  <c:v>2431.6406299999981</c:v>
                </c:pt>
                <c:pt idx="4340">
                  <c:v>2431.6406299999981</c:v>
                </c:pt>
                <c:pt idx="4341">
                  <c:v>2431.6406299999981</c:v>
                </c:pt>
                <c:pt idx="4342">
                  <c:v>2431.6406299999981</c:v>
                </c:pt>
                <c:pt idx="4343">
                  <c:v>2431.6406299999981</c:v>
                </c:pt>
                <c:pt idx="4344">
                  <c:v>2431.6406299999981</c:v>
                </c:pt>
                <c:pt idx="4345">
                  <c:v>2431.6406299999981</c:v>
                </c:pt>
                <c:pt idx="4346">
                  <c:v>2431.6406299999981</c:v>
                </c:pt>
                <c:pt idx="4347">
                  <c:v>2431.6406299999981</c:v>
                </c:pt>
                <c:pt idx="4348">
                  <c:v>2431.6406299999981</c:v>
                </c:pt>
                <c:pt idx="4349">
                  <c:v>2431.6406299999981</c:v>
                </c:pt>
                <c:pt idx="4350">
                  <c:v>2429.19922</c:v>
                </c:pt>
                <c:pt idx="4351">
                  <c:v>2431.6406299999981</c:v>
                </c:pt>
                <c:pt idx="4352">
                  <c:v>2431.6406299999981</c:v>
                </c:pt>
                <c:pt idx="4353">
                  <c:v>2431.6406299999981</c:v>
                </c:pt>
                <c:pt idx="4354">
                  <c:v>2431.6406299999981</c:v>
                </c:pt>
                <c:pt idx="4355">
                  <c:v>2431.6406299999981</c:v>
                </c:pt>
                <c:pt idx="4356">
                  <c:v>2431.6406299999981</c:v>
                </c:pt>
                <c:pt idx="4357">
                  <c:v>2431.6406299999981</c:v>
                </c:pt>
                <c:pt idx="4358">
                  <c:v>2429.19922</c:v>
                </c:pt>
                <c:pt idx="4359">
                  <c:v>2431.6406299999981</c:v>
                </c:pt>
                <c:pt idx="4360">
                  <c:v>2431.6406299999981</c:v>
                </c:pt>
                <c:pt idx="4361">
                  <c:v>2431.6406299999981</c:v>
                </c:pt>
                <c:pt idx="4362">
                  <c:v>2431.6406299999981</c:v>
                </c:pt>
                <c:pt idx="4363">
                  <c:v>2431.6406299999981</c:v>
                </c:pt>
                <c:pt idx="4364">
                  <c:v>2431.6406299999981</c:v>
                </c:pt>
                <c:pt idx="4365">
                  <c:v>2431.6406299999981</c:v>
                </c:pt>
                <c:pt idx="4366">
                  <c:v>2431.6406299999981</c:v>
                </c:pt>
                <c:pt idx="4367">
                  <c:v>2431.6406299999981</c:v>
                </c:pt>
                <c:pt idx="4368">
                  <c:v>2431.6406299999981</c:v>
                </c:pt>
                <c:pt idx="4369">
                  <c:v>2431.6406299999981</c:v>
                </c:pt>
                <c:pt idx="4370">
                  <c:v>2431.6406299999981</c:v>
                </c:pt>
                <c:pt idx="4371">
                  <c:v>2434.08203</c:v>
                </c:pt>
                <c:pt idx="4372">
                  <c:v>2431.6406299999981</c:v>
                </c:pt>
                <c:pt idx="4373">
                  <c:v>2431.6406299999981</c:v>
                </c:pt>
                <c:pt idx="4374">
                  <c:v>2431.6406299999981</c:v>
                </c:pt>
                <c:pt idx="4375">
                  <c:v>2431.6406299999981</c:v>
                </c:pt>
                <c:pt idx="4376">
                  <c:v>2431.6406299999981</c:v>
                </c:pt>
                <c:pt idx="4377">
                  <c:v>2431.6406299999981</c:v>
                </c:pt>
                <c:pt idx="4378">
                  <c:v>2431.6406299999981</c:v>
                </c:pt>
                <c:pt idx="4379">
                  <c:v>2431.6406299999981</c:v>
                </c:pt>
                <c:pt idx="4380">
                  <c:v>2431.6406299999981</c:v>
                </c:pt>
                <c:pt idx="4381">
                  <c:v>2431.6406299999981</c:v>
                </c:pt>
                <c:pt idx="4382">
                  <c:v>2431.6406299999981</c:v>
                </c:pt>
                <c:pt idx="4383">
                  <c:v>2431.6406299999981</c:v>
                </c:pt>
                <c:pt idx="4384">
                  <c:v>2431.6406299999981</c:v>
                </c:pt>
                <c:pt idx="4385">
                  <c:v>2431.6406299999981</c:v>
                </c:pt>
                <c:pt idx="4386">
                  <c:v>2431.6406299999981</c:v>
                </c:pt>
                <c:pt idx="4387">
                  <c:v>2431.6406299999981</c:v>
                </c:pt>
                <c:pt idx="4388">
                  <c:v>2431.6406299999981</c:v>
                </c:pt>
                <c:pt idx="4389">
                  <c:v>2431.6406299999981</c:v>
                </c:pt>
                <c:pt idx="4390">
                  <c:v>2431.6406299999981</c:v>
                </c:pt>
                <c:pt idx="4391">
                  <c:v>2431.6406299999981</c:v>
                </c:pt>
                <c:pt idx="4392">
                  <c:v>2431.6406299999981</c:v>
                </c:pt>
                <c:pt idx="4393">
                  <c:v>2431.6406299999981</c:v>
                </c:pt>
                <c:pt idx="4394">
                  <c:v>2431.6406299999981</c:v>
                </c:pt>
                <c:pt idx="4395">
                  <c:v>2431.6406299999981</c:v>
                </c:pt>
                <c:pt idx="4396">
                  <c:v>2431.6406299999981</c:v>
                </c:pt>
                <c:pt idx="4397">
                  <c:v>2431.6406299999981</c:v>
                </c:pt>
                <c:pt idx="4398">
                  <c:v>2431.6406299999981</c:v>
                </c:pt>
                <c:pt idx="4399">
                  <c:v>2431.6406299999981</c:v>
                </c:pt>
                <c:pt idx="4400">
                  <c:v>2431.6406299999981</c:v>
                </c:pt>
                <c:pt idx="4401">
                  <c:v>2431.6406299999981</c:v>
                </c:pt>
                <c:pt idx="4402">
                  <c:v>2431.6406299999981</c:v>
                </c:pt>
                <c:pt idx="4403">
                  <c:v>2431.6406299999981</c:v>
                </c:pt>
                <c:pt idx="4404">
                  <c:v>2431.6406299999981</c:v>
                </c:pt>
                <c:pt idx="4405">
                  <c:v>2431.6406299999981</c:v>
                </c:pt>
                <c:pt idx="4406">
                  <c:v>2431.6406299999981</c:v>
                </c:pt>
                <c:pt idx="4407">
                  <c:v>2431.6406299999981</c:v>
                </c:pt>
                <c:pt idx="4408">
                  <c:v>2431.6406299999981</c:v>
                </c:pt>
                <c:pt idx="4409">
                  <c:v>2431.6406299999981</c:v>
                </c:pt>
                <c:pt idx="4410">
                  <c:v>2431.6406299999981</c:v>
                </c:pt>
                <c:pt idx="4411">
                  <c:v>2431.6406299999981</c:v>
                </c:pt>
                <c:pt idx="4412">
                  <c:v>2431.6406299999981</c:v>
                </c:pt>
                <c:pt idx="4413">
                  <c:v>2431.6406299999981</c:v>
                </c:pt>
                <c:pt idx="4414">
                  <c:v>2431.6406299999981</c:v>
                </c:pt>
                <c:pt idx="4415">
                  <c:v>2431.6406299999981</c:v>
                </c:pt>
                <c:pt idx="4416">
                  <c:v>2431.6406299999981</c:v>
                </c:pt>
                <c:pt idx="4417">
                  <c:v>2431.6406299999981</c:v>
                </c:pt>
                <c:pt idx="4418">
                  <c:v>2431.6406299999981</c:v>
                </c:pt>
                <c:pt idx="4419">
                  <c:v>2431.6406299999981</c:v>
                </c:pt>
                <c:pt idx="4420">
                  <c:v>2431.6406299999981</c:v>
                </c:pt>
                <c:pt idx="4421">
                  <c:v>2431.6406299999981</c:v>
                </c:pt>
                <c:pt idx="4422">
                  <c:v>2431.6406299999981</c:v>
                </c:pt>
                <c:pt idx="4423">
                  <c:v>2431.6406299999981</c:v>
                </c:pt>
                <c:pt idx="4424">
                  <c:v>2431.6406299999981</c:v>
                </c:pt>
                <c:pt idx="4425">
                  <c:v>2431.6406299999981</c:v>
                </c:pt>
                <c:pt idx="4426">
                  <c:v>2431.6406299999981</c:v>
                </c:pt>
                <c:pt idx="4427">
                  <c:v>2431.6406299999981</c:v>
                </c:pt>
                <c:pt idx="4428">
                  <c:v>2431.6406299999981</c:v>
                </c:pt>
                <c:pt idx="4429">
                  <c:v>2431.6406299999981</c:v>
                </c:pt>
                <c:pt idx="4430">
                  <c:v>2431.6406299999981</c:v>
                </c:pt>
                <c:pt idx="4431">
                  <c:v>2431.6406299999981</c:v>
                </c:pt>
                <c:pt idx="4432">
                  <c:v>2431.6406299999981</c:v>
                </c:pt>
                <c:pt idx="4433">
                  <c:v>2431.6406299999981</c:v>
                </c:pt>
                <c:pt idx="4434">
                  <c:v>2431.6406299999981</c:v>
                </c:pt>
                <c:pt idx="4435">
                  <c:v>2431.6406299999981</c:v>
                </c:pt>
                <c:pt idx="4436">
                  <c:v>2431.6406299999981</c:v>
                </c:pt>
                <c:pt idx="4437">
                  <c:v>2431.6406299999981</c:v>
                </c:pt>
                <c:pt idx="4438">
                  <c:v>2431.6406299999981</c:v>
                </c:pt>
                <c:pt idx="4439">
                  <c:v>2431.6406299999981</c:v>
                </c:pt>
                <c:pt idx="4440">
                  <c:v>2431.6406299999981</c:v>
                </c:pt>
                <c:pt idx="4441">
                  <c:v>2431.6406299999981</c:v>
                </c:pt>
                <c:pt idx="4442">
                  <c:v>2431.6406299999981</c:v>
                </c:pt>
                <c:pt idx="4443">
                  <c:v>2431.6406299999981</c:v>
                </c:pt>
                <c:pt idx="4444">
                  <c:v>2431.6406299999981</c:v>
                </c:pt>
                <c:pt idx="4445">
                  <c:v>2431.6406299999981</c:v>
                </c:pt>
                <c:pt idx="4446">
                  <c:v>2431.6406299999981</c:v>
                </c:pt>
                <c:pt idx="4447">
                  <c:v>2431.6406299999981</c:v>
                </c:pt>
                <c:pt idx="4448">
                  <c:v>2431.6406299999981</c:v>
                </c:pt>
                <c:pt idx="4449">
                  <c:v>2431.6406299999981</c:v>
                </c:pt>
                <c:pt idx="4450">
                  <c:v>2431.6406299999981</c:v>
                </c:pt>
                <c:pt idx="4451">
                  <c:v>2431.6406299999981</c:v>
                </c:pt>
                <c:pt idx="4452">
                  <c:v>2431.6406299999981</c:v>
                </c:pt>
                <c:pt idx="4453">
                  <c:v>2431.6406299999981</c:v>
                </c:pt>
                <c:pt idx="4454">
                  <c:v>2431.6406299999981</c:v>
                </c:pt>
                <c:pt idx="4455">
                  <c:v>2431.6406299999981</c:v>
                </c:pt>
                <c:pt idx="4456">
                  <c:v>2431.6406299999981</c:v>
                </c:pt>
                <c:pt idx="4457">
                  <c:v>2431.6406299999981</c:v>
                </c:pt>
                <c:pt idx="4458">
                  <c:v>2431.6406299999981</c:v>
                </c:pt>
                <c:pt idx="4459">
                  <c:v>2434.08203</c:v>
                </c:pt>
                <c:pt idx="4460">
                  <c:v>2431.6406299999981</c:v>
                </c:pt>
                <c:pt idx="4461">
                  <c:v>2431.6406299999981</c:v>
                </c:pt>
                <c:pt idx="4462">
                  <c:v>2431.6406299999981</c:v>
                </c:pt>
                <c:pt idx="4463">
                  <c:v>2431.6406299999981</c:v>
                </c:pt>
                <c:pt idx="4464">
                  <c:v>2431.6406299999981</c:v>
                </c:pt>
                <c:pt idx="4465">
                  <c:v>2431.6406299999981</c:v>
                </c:pt>
                <c:pt idx="4466">
                  <c:v>2431.6406299999981</c:v>
                </c:pt>
                <c:pt idx="4467">
                  <c:v>2431.6406299999981</c:v>
                </c:pt>
                <c:pt idx="4468">
                  <c:v>2431.6406299999981</c:v>
                </c:pt>
                <c:pt idx="4469">
                  <c:v>2431.6406299999981</c:v>
                </c:pt>
                <c:pt idx="4470">
                  <c:v>2431.6406299999981</c:v>
                </c:pt>
                <c:pt idx="4471">
                  <c:v>2431.6406299999981</c:v>
                </c:pt>
                <c:pt idx="4472">
                  <c:v>2431.6406299999981</c:v>
                </c:pt>
                <c:pt idx="4473">
                  <c:v>2431.6406299999981</c:v>
                </c:pt>
                <c:pt idx="4474">
                  <c:v>2431.6406299999981</c:v>
                </c:pt>
                <c:pt idx="4475">
                  <c:v>2431.6406299999981</c:v>
                </c:pt>
                <c:pt idx="4476">
                  <c:v>2431.6406299999981</c:v>
                </c:pt>
                <c:pt idx="4477">
                  <c:v>2431.6406299999981</c:v>
                </c:pt>
                <c:pt idx="4478">
                  <c:v>2431.6406299999981</c:v>
                </c:pt>
                <c:pt idx="4479">
                  <c:v>2431.6406299999981</c:v>
                </c:pt>
                <c:pt idx="4480">
                  <c:v>2431.6406299999981</c:v>
                </c:pt>
                <c:pt idx="4481">
                  <c:v>2431.6406299999981</c:v>
                </c:pt>
                <c:pt idx="4482">
                  <c:v>2431.6406299999981</c:v>
                </c:pt>
                <c:pt idx="4483">
                  <c:v>2431.6406299999981</c:v>
                </c:pt>
                <c:pt idx="4484">
                  <c:v>2431.6406299999981</c:v>
                </c:pt>
                <c:pt idx="4485">
                  <c:v>2431.6406299999981</c:v>
                </c:pt>
                <c:pt idx="4486">
                  <c:v>2431.6406299999981</c:v>
                </c:pt>
                <c:pt idx="4487">
                  <c:v>2431.6406299999981</c:v>
                </c:pt>
                <c:pt idx="4488">
                  <c:v>2431.6406299999981</c:v>
                </c:pt>
                <c:pt idx="4489">
                  <c:v>2431.6406299999981</c:v>
                </c:pt>
                <c:pt idx="4490">
                  <c:v>2431.6406299999981</c:v>
                </c:pt>
                <c:pt idx="4491">
                  <c:v>2431.6406299999981</c:v>
                </c:pt>
                <c:pt idx="4492">
                  <c:v>2431.6406299999981</c:v>
                </c:pt>
                <c:pt idx="4493">
                  <c:v>2431.6406299999981</c:v>
                </c:pt>
                <c:pt idx="4494">
                  <c:v>2431.6406299999981</c:v>
                </c:pt>
                <c:pt idx="4495">
                  <c:v>2431.6406299999981</c:v>
                </c:pt>
                <c:pt idx="4496">
                  <c:v>2431.6406299999981</c:v>
                </c:pt>
                <c:pt idx="4497">
                  <c:v>2431.6406299999981</c:v>
                </c:pt>
                <c:pt idx="4498">
                  <c:v>2431.6406299999981</c:v>
                </c:pt>
                <c:pt idx="4499">
                  <c:v>2431.6406299999981</c:v>
                </c:pt>
                <c:pt idx="4500">
                  <c:v>2431.6406299999981</c:v>
                </c:pt>
                <c:pt idx="4501">
                  <c:v>2431.6406299999981</c:v>
                </c:pt>
                <c:pt idx="4502">
                  <c:v>2431.6406299999981</c:v>
                </c:pt>
                <c:pt idx="4503">
                  <c:v>2431.6406299999981</c:v>
                </c:pt>
                <c:pt idx="4504">
                  <c:v>2431.6406299999981</c:v>
                </c:pt>
                <c:pt idx="4505">
                  <c:v>2431.6406299999981</c:v>
                </c:pt>
                <c:pt idx="4506">
                  <c:v>2429.19922</c:v>
                </c:pt>
                <c:pt idx="4507">
                  <c:v>2431.6406299999981</c:v>
                </c:pt>
                <c:pt idx="4508">
                  <c:v>2431.6406299999981</c:v>
                </c:pt>
                <c:pt idx="4509">
                  <c:v>2431.6406299999981</c:v>
                </c:pt>
                <c:pt idx="4510">
                  <c:v>2431.6406299999981</c:v>
                </c:pt>
                <c:pt idx="4511">
                  <c:v>2431.6406299999981</c:v>
                </c:pt>
                <c:pt idx="4512">
                  <c:v>2431.6406299999981</c:v>
                </c:pt>
                <c:pt idx="4513">
                  <c:v>2431.6406299999981</c:v>
                </c:pt>
                <c:pt idx="4514">
                  <c:v>2431.6406299999981</c:v>
                </c:pt>
                <c:pt idx="4515">
                  <c:v>2431.6406299999981</c:v>
                </c:pt>
                <c:pt idx="4516">
                  <c:v>2431.6406299999981</c:v>
                </c:pt>
                <c:pt idx="4517">
                  <c:v>2431.6406299999981</c:v>
                </c:pt>
                <c:pt idx="4518">
                  <c:v>2431.6406299999981</c:v>
                </c:pt>
                <c:pt idx="4519">
                  <c:v>2431.6406299999981</c:v>
                </c:pt>
                <c:pt idx="4520">
                  <c:v>2431.6406299999981</c:v>
                </c:pt>
                <c:pt idx="4521">
                  <c:v>2431.6406299999981</c:v>
                </c:pt>
                <c:pt idx="4522">
                  <c:v>2431.6406299999981</c:v>
                </c:pt>
                <c:pt idx="4523">
                  <c:v>2431.6406299999981</c:v>
                </c:pt>
                <c:pt idx="4524">
                  <c:v>2431.6406299999981</c:v>
                </c:pt>
                <c:pt idx="4525">
                  <c:v>2431.6406299999981</c:v>
                </c:pt>
                <c:pt idx="4526">
                  <c:v>2431.6406299999981</c:v>
                </c:pt>
                <c:pt idx="4527">
                  <c:v>2431.6406299999981</c:v>
                </c:pt>
                <c:pt idx="4528">
                  <c:v>2431.6406299999981</c:v>
                </c:pt>
                <c:pt idx="4529">
                  <c:v>2431.6406299999981</c:v>
                </c:pt>
                <c:pt idx="4530">
                  <c:v>2431.6406299999981</c:v>
                </c:pt>
                <c:pt idx="4531">
                  <c:v>2431.6406299999981</c:v>
                </c:pt>
                <c:pt idx="4532">
                  <c:v>2431.6406299999981</c:v>
                </c:pt>
                <c:pt idx="4533">
                  <c:v>2431.6406299999981</c:v>
                </c:pt>
                <c:pt idx="4534">
                  <c:v>2431.6406299999981</c:v>
                </c:pt>
                <c:pt idx="4535">
                  <c:v>2429.19922</c:v>
                </c:pt>
                <c:pt idx="4536">
                  <c:v>2431.6406299999981</c:v>
                </c:pt>
                <c:pt idx="4537">
                  <c:v>2431.6406299999981</c:v>
                </c:pt>
                <c:pt idx="4538">
                  <c:v>2431.6406299999981</c:v>
                </c:pt>
                <c:pt idx="4539">
                  <c:v>2431.6406299999981</c:v>
                </c:pt>
                <c:pt idx="4540">
                  <c:v>2431.6406299999981</c:v>
                </c:pt>
                <c:pt idx="4541">
                  <c:v>2431.6406299999981</c:v>
                </c:pt>
                <c:pt idx="4542">
                  <c:v>2431.6406299999981</c:v>
                </c:pt>
                <c:pt idx="4543">
                  <c:v>2431.6406299999981</c:v>
                </c:pt>
                <c:pt idx="4544">
                  <c:v>2431.6406299999981</c:v>
                </c:pt>
                <c:pt idx="4545">
                  <c:v>2429.19922</c:v>
                </c:pt>
                <c:pt idx="4546">
                  <c:v>2431.6406299999981</c:v>
                </c:pt>
                <c:pt idx="4547">
                  <c:v>2431.6406299999981</c:v>
                </c:pt>
                <c:pt idx="4548">
                  <c:v>2431.6406299999981</c:v>
                </c:pt>
                <c:pt idx="4549">
                  <c:v>2429.19922</c:v>
                </c:pt>
                <c:pt idx="4550">
                  <c:v>2431.6406299999981</c:v>
                </c:pt>
                <c:pt idx="4551">
                  <c:v>2431.6406299999981</c:v>
                </c:pt>
                <c:pt idx="4552">
                  <c:v>2431.6406299999981</c:v>
                </c:pt>
                <c:pt idx="4553">
                  <c:v>2431.6406299999981</c:v>
                </c:pt>
                <c:pt idx="4554">
                  <c:v>2431.6406299999981</c:v>
                </c:pt>
                <c:pt idx="4555">
                  <c:v>2431.6406299999981</c:v>
                </c:pt>
                <c:pt idx="4556">
                  <c:v>2431.6406299999981</c:v>
                </c:pt>
                <c:pt idx="4557">
                  <c:v>2431.6406299999981</c:v>
                </c:pt>
                <c:pt idx="4558">
                  <c:v>2431.6406299999981</c:v>
                </c:pt>
                <c:pt idx="4559">
                  <c:v>2431.6406299999981</c:v>
                </c:pt>
                <c:pt idx="4560">
                  <c:v>2431.6406299999981</c:v>
                </c:pt>
                <c:pt idx="4561">
                  <c:v>2431.6406299999981</c:v>
                </c:pt>
                <c:pt idx="4562">
                  <c:v>2431.6406299999981</c:v>
                </c:pt>
                <c:pt idx="4563">
                  <c:v>2431.6406299999981</c:v>
                </c:pt>
                <c:pt idx="4564">
                  <c:v>2431.6406299999981</c:v>
                </c:pt>
                <c:pt idx="4565">
                  <c:v>2431.6406299999981</c:v>
                </c:pt>
                <c:pt idx="4566">
                  <c:v>2431.6406299999981</c:v>
                </c:pt>
                <c:pt idx="4567">
                  <c:v>2431.6406299999981</c:v>
                </c:pt>
                <c:pt idx="4568">
                  <c:v>2431.6406299999981</c:v>
                </c:pt>
                <c:pt idx="4569">
                  <c:v>2429.19922</c:v>
                </c:pt>
                <c:pt idx="4570">
                  <c:v>2431.6406299999981</c:v>
                </c:pt>
                <c:pt idx="4571">
                  <c:v>2431.6406299999981</c:v>
                </c:pt>
                <c:pt idx="4572">
                  <c:v>2431.6406299999981</c:v>
                </c:pt>
                <c:pt idx="4573">
                  <c:v>2431.6406299999981</c:v>
                </c:pt>
                <c:pt idx="4574">
                  <c:v>2431.6406299999981</c:v>
                </c:pt>
                <c:pt idx="4575">
                  <c:v>2431.6406299999981</c:v>
                </c:pt>
                <c:pt idx="4576">
                  <c:v>2431.6406299999981</c:v>
                </c:pt>
                <c:pt idx="4577">
                  <c:v>2431.6406299999981</c:v>
                </c:pt>
                <c:pt idx="4578">
                  <c:v>2431.6406299999981</c:v>
                </c:pt>
                <c:pt idx="4579">
                  <c:v>2431.6406299999981</c:v>
                </c:pt>
                <c:pt idx="4580">
                  <c:v>2431.6406299999981</c:v>
                </c:pt>
                <c:pt idx="4581">
                  <c:v>2431.6406299999981</c:v>
                </c:pt>
                <c:pt idx="4582">
                  <c:v>2431.6406299999981</c:v>
                </c:pt>
                <c:pt idx="4583">
                  <c:v>2431.6406299999981</c:v>
                </c:pt>
                <c:pt idx="4584">
                  <c:v>2431.6406299999981</c:v>
                </c:pt>
                <c:pt idx="4585">
                  <c:v>2431.6406299999981</c:v>
                </c:pt>
                <c:pt idx="4586">
                  <c:v>2431.6406299999981</c:v>
                </c:pt>
                <c:pt idx="4587">
                  <c:v>2431.6406299999981</c:v>
                </c:pt>
                <c:pt idx="4588">
                  <c:v>2431.6406299999981</c:v>
                </c:pt>
                <c:pt idx="4589">
                  <c:v>2431.6406299999981</c:v>
                </c:pt>
                <c:pt idx="4590">
                  <c:v>2431.6406299999981</c:v>
                </c:pt>
                <c:pt idx="4591">
                  <c:v>2434.08203</c:v>
                </c:pt>
                <c:pt idx="4592">
                  <c:v>2431.6406299999981</c:v>
                </c:pt>
                <c:pt idx="4593">
                  <c:v>2431.6406299999981</c:v>
                </c:pt>
                <c:pt idx="4594">
                  <c:v>2431.6406299999981</c:v>
                </c:pt>
                <c:pt idx="4595">
                  <c:v>2431.6406299999981</c:v>
                </c:pt>
                <c:pt idx="4596">
                  <c:v>2431.6406299999981</c:v>
                </c:pt>
                <c:pt idx="4597">
                  <c:v>2431.6406299999981</c:v>
                </c:pt>
                <c:pt idx="4598">
                  <c:v>2431.6406299999981</c:v>
                </c:pt>
                <c:pt idx="4599">
                  <c:v>2431.6406299999981</c:v>
                </c:pt>
                <c:pt idx="4600">
                  <c:v>2431.6406299999981</c:v>
                </c:pt>
                <c:pt idx="4601">
                  <c:v>2431.6406299999981</c:v>
                </c:pt>
                <c:pt idx="4602">
                  <c:v>2431.6406299999981</c:v>
                </c:pt>
                <c:pt idx="4603">
                  <c:v>2431.6406299999981</c:v>
                </c:pt>
                <c:pt idx="4604">
                  <c:v>2431.6406299999981</c:v>
                </c:pt>
                <c:pt idx="4605">
                  <c:v>2431.6406299999981</c:v>
                </c:pt>
                <c:pt idx="4606">
                  <c:v>2431.6406299999981</c:v>
                </c:pt>
                <c:pt idx="4607">
                  <c:v>2431.6406299999981</c:v>
                </c:pt>
                <c:pt idx="4608">
                  <c:v>2434.08203</c:v>
                </c:pt>
                <c:pt idx="4609">
                  <c:v>2431.6406299999981</c:v>
                </c:pt>
                <c:pt idx="4610">
                  <c:v>2431.6406299999981</c:v>
                </c:pt>
                <c:pt idx="4611">
                  <c:v>2431.6406299999981</c:v>
                </c:pt>
                <c:pt idx="4612">
                  <c:v>2431.6406299999981</c:v>
                </c:pt>
                <c:pt idx="4613">
                  <c:v>2431.6406299999981</c:v>
                </c:pt>
                <c:pt idx="4614">
                  <c:v>2431.6406299999981</c:v>
                </c:pt>
                <c:pt idx="4615">
                  <c:v>2431.6406299999981</c:v>
                </c:pt>
                <c:pt idx="4616">
                  <c:v>2431.6406299999981</c:v>
                </c:pt>
                <c:pt idx="4617">
                  <c:v>2431.6406299999981</c:v>
                </c:pt>
                <c:pt idx="4618">
                  <c:v>2431.6406299999981</c:v>
                </c:pt>
                <c:pt idx="4619">
                  <c:v>2431.6406299999981</c:v>
                </c:pt>
                <c:pt idx="4620">
                  <c:v>2431.6406299999981</c:v>
                </c:pt>
                <c:pt idx="4621">
                  <c:v>2431.6406299999981</c:v>
                </c:pt>
                <c:pt idx="4622">
                  <c:v>2431.6406299999981</c:v>
                </c:pt>
                <c:pt idx="4623">
                  <c:v>2431.6406299999981</c:v>
                </c:pt>
                <c:pt idx="4624">
                  <c:v>2431.6406299999981</c:v>
                </c:pt>
                <c:pt idx="4625">
                  <c:v>2431.6406299999981</c:v>
                </c:pt>
                <c:pt idx="4626">
                  <c:v>2431.6406299999981</c:v>
                </c:pt>
                <c:pt idx="4627">
                  <c:v>2431.6406299999981</c:v>
                </c:pt>
                <c:pt idx="4628">
                  <c:v>2431.6406299999981</c:v>
                </c:pt>
                <c:pt idx="4629">
                  <c:v>2431.6406299999981</c:v>
                </c:pt>
                <c:pt idx="4630">
                  <c:v>2431.6406299999981</c:v>
                </c:pt>
                <c:pt idx="4631">
                  <c:v>2431.6406299999981</c:v>
                </c:pt>
                <c:pt idx="4632">
                  <c:v>2431.6406299999981</c:v>
                </c:pt>
                <c:pt idx="4633">
                  <c:v>2431.6406299999981</c:v>
                </c:pt>
                <c:pt idx="4634">
                  <c:v>2431.6406299999981</c:v>
                </c:pt>
                <c:pt idx="4635">
                  <c:v>2431.6406299999981</c:v>
                </c:pt>
                <c:pt idx="4636">
                  <c:v>2431.6406299999981</c:v>
                </c:pt>
                <c:pt idx="4637">
                  <c:v>2431.6406299999981</c:v>
                </c:pt>
                <c:pt idx="4638">
                  <c:v>2431.6406299999981</c:v>
                </c:pt>
                <c:pt idx="4639">
                  <c:v>2431.6406299999981</c:v>
                </c:pt>
                <c:pt idx="4640">
                  <c:v>2431.6406299999981</c:v>
                </c:pt>
                <c:pt idx="4641">
                  <c:v>2431.6406299999981</c:v>
                </c:pt>
                <c:pt idx="4642">
                  <c:v>2431.6406299999981</c:v>
                </c:pt>
                <c:pt idx="4643">
                  <c:v>2431.6406299999981</c:v>
                </c:pt>
                <c:pt idx="4644">
                  <c:v>2431.6406299999981</c:v>
                </c:pt>
                <c:pt idx="4645">
                  <c:v>2431.6406299999981</c:v>
                </c:pt>
                <c:pt idx="4646">
                  <c:v>2431.6406299999981</c:v>
                </c:pt>
                <c:pt idx="4647">
                  <c:v>2431.6406299999981</c:v>
                </c:pt>
                <c:pt idx="4648">
                  <c:v>2431.6406299999981</c:v>
                </c:pt>
                <c:pt idx="4649">
                  <c:v>2431.6406299999981</c:v>
                </c:pt>
                <c:pt idx="4650">
                  <c:v>2431.6406299999981</c:v>
                </c:pt>
                <c:pt idx="4651">
                  <c:v>2431.6406299999981</c:v>
                </c:pt>
                <c:pt idx="4652">
                  <c:v>2431.6406299999981</c:v>
                </c:pt>
                <c:pt idx="4653">
                  <c:v>2431.6406299999981</c:v>
                </c:pt>
                <c:pt idx="4654">
                  <c:v>2431.6406299999981</c:v>
                </c:pt>
                <c:pt idx="4655">
                  <c:v>2431.6406299999981</c:v>
                </c:pt>
                <c:pt idx="4656">
                  <c:v>2431.6406299999981</c:v>
                </c:pt>
                <c:pt idx="4657">
                  <c:v>2431.6406299999981</c:v>
                </c:pt>
                <c:pt idx="4658">
                  <c:v>2431.6406299999981</c:v>
                </c:pt>
                <c:pt idx="4659">
                  <c:v>2431.6406299999981</c:v>
                </c:pt>
                <c:pt idx="4660">
                  <c:v>2431.6406299999981</c:v>
                </c:pt>
                <c:pt idx="4661">
                  <c:v>2431.6406299999981</c:v>
                </c:pt>
                <c:pt idx="4662">
                  <c:v>2431.6406299999981</c:v>
                </c:pt>
                <c:pt idx="4663">
                  <c:v>2431.6406299999981</c:v>
                </c:pt>
                <c:pt idx="4664">
                  <c:v>2431.6406299999981</c:v>
                </c:pt>
                <c:pt idx="4665">
                  <c:v>2431.6406299999981</c:v>
                </c:pt>
                <c:pt idx="4666">
                  <c:v>2431.6406299999981</c:v>
                </c:pt>
                <c:pt idx="4667">
                  <c:v>2431.6406299999981</c:v>
                </c:pt>
                <c:pt idx="4668">
                  <c:v>2431.6406299999981</c:v>
                </c:pt>
                <c:pt idx="4669">
                  <c:v>2431.6406299999981</c:v>
                </c:pt>
                <c:pt idx="4670">
                  <c:v>2431.6406299999981</c:v>
                </c:pt>
                <c:pt idx="4671">
                  <c:v>2431.6406299999981</c:v>
                </c:pt>
                <c:pt idx="4672">
                  <c:v>2431.6406299999981</c:v>
                </c:pt>
                <c:pt idx="4673">
                  <c:v>2431.6406299999981</c:v>
                </c:pt>
                <c:pt idx="4674">
                  <c:v>2431.6406299999981</c:v>
                </c:pt>
                <c:pt idx="4675">
                  <c:v>2431.6406299999981</c:v>
                </c:pt>
                <c:pt idx="4676">
                  <c:v>2431.6406299999981</c:v>
                </c:pt>
                <c:pt idx="4677">
                  <c:v>2431.6406299999981</c:v>
                </c:pt>
                <c:pt idx="4678">
                  <c:v>2431.6406299999981</c:v>
                </c:pt>
                <c:pt idx="4679">
                  <c:v>2431.6406299999981</c:v>
                </c:pt>
                <c:pt idx="4680">
                  <c:v>2431.6406299999981</c:v>
                </c:pt>
                <c:pt idx="4681">
                  <c:v>2431.6406299999981</c:v>
                </c:pt>
                <c:pt idx="4682">
                  <c:v>2431.6406299999981</c:v>
                </c:pt>
                <c:pt idx="4683">
                  <c:v>2431.6406299999981</c:v>
                </c:pt>
                <c:pt idx="4684">
                  <c:v>2431.6406299999981</c:v>
                </c:pt>
                <c:pt idx="4685">
                  <c:v>2431.6406299999981</c:v>
                </c:pt>
                <c:pt idx="4686">
                  <c:v>2431.6406299999981</c:v>
                </c:pt>
                <c:pt idx="4687">
                  <c:v>2431.6406299999981</c:v>
                </c:pt>
                <c:pt idx="4688">
                  <c:v>2431.6406299999981</c:v>
                </c:pt>
                <c:pt idx="4689">
                  <c:v>2429.19922</c:v>
                </c:pt>
                <c:pt idx="4690">
                  <c:v>2431.6406299999981</c:v>
                </c:pt>
                <c:pt idx="4691">
                  <c:v>2431.6406299999981</c:v>
                </c:pt>
                <c:pt idx="4692">
                  <c:v>2431.6406299999981</c:v>
                </c:pt>
                <c:pt idx="4693">
                  <c:v>2431.6406299999981</c:v>
                </c:pt>
                <c:pt idx="4694">
                  <c:v>2431.6406299999981</c:v>
                </c:pt>
                <c:pt idx="4695">
                  <c:v>2431.6406299999981</c:v>
                </c:pt>
                <c:pt idx="4696">
                  <c:v>2431.6406299999981</c:v>
                </c:pt>
                <c:pt idx="4697">
                  <c:v>2431.6406299999981</c:v>
                </c:pt>
                <c:pt idx="4698">
                  <c:v>2431.6406299999981</c:v>
                </c:pt>
                <c:pt idx="4699">
                  <c:v>2431.6406299999981</c:v>
                </c:pt>
                <c:pt idx="4700">
                  <c:v>2431.6406299999981</c:v>
                </c:pt>
                <c:pt idx="4701">
                  <c:v>2431.6406299999981</c:v>
                </c:pt>
                <c:pt idx="4702">
                  <c:v>2431.6406299999981</c:v>
                </c:pt>
                <c:pt idx="4703">
                  <c:v>2431.6406299999981</c:v>
                </c:pt>
                <c:pt idx="4704">
                  <c:v>2431.6406299999981</c:v>
                </c:pt>
                <c:pt idx="4705">
                  <c:v>2431.6406299999981</c:v>
                </c:pt>
                <c:pt idx="4706">
                  <c:v>2431.6406299999981</c:v>
                </c:pt>
                <c:pt idx="4707">
                  <c:v>2431.6406299999981</c:v>
                </c:pt>
                <c:pt idx="4708">
                  <c:v>2431.6406299999981</c:v>
                </c:pt>
                <c:pt idx="4709">
                  <c:v>2429.19922</c:v>
                </c:pt>
                <c:pt idx="4710">
                  <c:v>2431.6406299999981</c:v>
                </c:pt>
                <c:pt idx="4711">
                  <c:v>2431.6406299999981</c:v>
                </c:pt>
                <c:pt idx="4712">
                  <c:v>2431.6406299999981</c:v>
                </c:pt>
                <c:pt idx="4713">
                  <c:v>2431.6406299999981</c:v>
                </c:pt>
                <c:pt idx="4714">
                  <c:v>2431.6406299999981</c:v>
                </c:pt>
                <c:pt idx="4715">
                  <c:v>2431.6406299999981</c:v>
                </c:pt>
                <c:pt idx="4716">
                  <c:v>2431.6406299999981</c:v>
                </c:pt>
                <c:pt idx="4717">
                  <c:v>2431.6406299999981</c:v>
                </c:pt>
                <c:pt idx="4718">
                  <c:v>2431.6406299999981</c:v>
                </c:pt>
                <c:pt idx="4719">
                  <c:v>2431.6406299999981</c:v>
                </c:pt>
                <c:pt idx="4720">
                  <c:v>2431.6406299999981</c:v>
                </c:pt>
                <c:pt idx="4721">
                  <c:v>2431.6406299999981</c:v>
                </c:pt>
                <c:pt idx="4722">
                  <c:v>2431.6406299999981</c:v>
                </c:pt>
                <c:pt idx="4723">
                  <c:v>2431.6406299999981</c:v>
                </c:pt>
                <c:pt idx="4724">
                  <c:v>2431.6406299999981</c:v>
                </c:pt>
                <c:pt idx="4725">
                  <c:v>2431.6406299999981</c:v>
                </c:pt>
                <c:pt idx="4726">
                  <c:v>2431.6406299999981</c:v>
                </c:pt>
                <c:pt idx="4727">
                  <c:v>2431.6406299999981</c:v>
                </c:pt>
                <c:pt idx="4728">
                  <c:v>2431.6406299999981</c:v>
                </c:pt>
                <c:pt idx="4729">
                  <c:v>2431.6406299999981</c:v>
                </c:pt>
                <c:pt idx="4730">
                  <c:v>2431.6406299999981</c:v>
                </c:pt>
                <c:pt idx="4731">
                  <c:v>2431.6406299999981</c:v>
                </c:pt>
                <c:pt idx="4732">
                  <c:v>2431.6406299999981</c:v>
                </c:pt>
                <c:pt idx="4733">
                  <c:v>2431.6406299999981</c:v>
                </c:pt>
                <c:pt idx="4734">
                  <c:v>2431.6406299999981</c:v>
                </c:pt>
                <c:pt idx="4735">
                  <c:v>2431.6406299999981</c:v>
                </c:pt>
                <c:pt idx="4736">
                  <c:v>2431.6406299999981</c:v>
                </c:pt>
                <c:pt idx="4737">
                  <c:v>2431.6406299999981</c:v>
                </c:pt>
                <c:pt idx="4738">
                  <c:v>2431.6406299999981</c:v>
                </c:pt>
                <c:pt idx="4739">
                  <c:v>2431.6406299999981</c:v>
                </c:pt>
                <c:pt idx="4740">
                  <c:v>2431.6406299999981</c:v>
                </c:pt>
                <c:pt idx="4741">
                  <c:v>2431.6406299999981</c:v>
                </c:pt>
                <c:pt idx="4742">
                  <c:v>2431.6406299999981</c:v>
                </c:pt>
                <c:pt idx="4743">
                  <c:v>2431.6406299999981</c:v>
                </c:pt>
                <c:pt idx="4744">
                  <c:v>2431.6406299999981</c:v>
                </c:pt>
                <c:pt idx="4745">
                  <c:v>2431.6406299999981</c:v>
                </c:pt>
                <c:pt idx="4746">
                  <c:v>2431.6406299999981</c:v>
                </c:pt>
                <c:pt idx="4747">
                  <c:v>2431.6406299999981</c:v>
                </c:pt>
                <c:pt idx="4748">
                  <c:v>2431.6406299999981</c:v>
                </c:pt>
                <c:pt idx="4749">
                  <c:v>2431.6406299999981</c:v>
                </c:pt>
                <c:pt idx="4750">
                  <c:v>2431.6406299999981</c:v>
                </c:pt>
                <c:pt idx="4751">
                  <c:v>2431.6406299999981</c:v>
                </c:pt>
                <c:pt idx="4752">
                  <c:v>2431.6406299999981</c:v>
                </c:pt>
                <c:pt idx="4753">
                  <c:v>2431.6406299999981</c:v>
                </c:pt>
                <c:pt idx="4754">
                  <c:v>2431.6406299999981</c:v>
                </c:pt>
                <c:pt idx="4755">
                  <c:v>2431.6406299999981</c:v>
                </c:pt>
                <c:pt idx="4756">
                  <c:v>2431.6406299999981</c:v>
                </c:pt>
                <c:pt idx="4757">
                  <c:v>2431.6406299999981</c:v>
                </c:pt>
                <c:pt idx="4758">
                  <c:v>2431.6406299999981</c:v>
                </c:pt>
                <c:pt idx="4759">
                  <c:v>2431.6406299999981</c:v>
                </c:pt>
                <c:pt idx="4760">
                  <c:v>2431.6406299999981</c:v>
                </c:pt>
                <c:pt idx="4761">
                  <c:v>2431.6406299999981</c:v>
                </c:pt>
                <c:pt idx="4762">
                  <c:v>2431.6406299999981</c:v>
                </c:pt>
                <c:pt idx="4763">
                  <c:v>2431.6406299999981</c:v>
                </c:pt>
                <c:pt idx="4764">
                  <c:v>2431.6406299999981</c:v>
                </c:pt>
                <c:pt idx="4765">
                  <c:v>2431.6406299999981</c:v>
                </c:pt>
                <c:pt idx="4766">
                  <c:v>2431.6406299999981</c:v>
                </c:pt>
                <c:pt idx="4767">
                  <c:v>2431.6406299999981</c:v>
                </c:pt>
                <c:pt idx="4768">
                  <c:v>2431.6406299999981</c:v>
                </c:pt>
                <c:pt idx="4769">
                  <c:v>2434.08203</c:v>
                </c:pt>
                <c:pt idx="4770">
                  <c:v>2431.6406299999981</c:v>
                </c:pt>
                <c:pt idx="4771">
                  <c:v>2431.6406299999981</c:v>
                </c:pt>
                <c:pt idx="4772">
                  <c:v>2431.6406299999981</c:v>
                </c:pt>
                <c:pt idx="4773">
                  <c:v>2431.6406299999981</c:v>
                </c:pt>
                <c:pt idx="4774">
                  <c:v>2431.6406299999981</c:v>
                </c:pt>
                <c:pt idx="4775">
                  <c:v>2431.6406299999981</c:v>
                </c:pt>
                <c:pt idx="4776">
                  <c:v>2431.6406299999981</c:v>
                </c:pt>
                <c:pt idx="4777">
                  <c:v>2431.6406299999981</c:v>
                </c:pt>
                <c:pt idx="4778">
                  <c:v>2431.6406299999981</c:v>
                </c:pt>
                <c:pt idx="4779">
                  <c:v>2431.6406299999981</c:v>
                </c:pt>
                <c:pt idx="4780">
                  <c:v>2431.6406299999981</c:v>
                </c:pt>
                <c:pt idx="4781">
                  <c:v>2431.6406299999981</c:v>
                </c:pt>
                <c:pt idx="4782">
                  <c:v>2431.6406299999981</c:v>
                </c:pt>
                <c:pt idx="4783">
                  <c:v>2431.6406299999981</c:v>
                </c:pt>
                <c:pt idx="4784">
                  <c:v>2431.6406299999981</c:v>
                </c:pt>
                <c:pt idx="4785">
                  <c:v>2431.6406299999981</c:v>
                </c:pt>
                <c:pt idx="4786">
                  <c:v>2431.6406299999981</c:v>
                </c:pt>
                <c:pt idx="4787">
                  <c:v>2431.6406299999981</c:v>
                </c:pt>
                <c:pt idx="4788">
                  <c:v>2434.08203</c:v>
                </c:pt>
                <c:pt idx="4789">
                  <c:v>2431.6406299999981</c:v>
                </c:pt>
                <c:pt idx="4790">
                  <c:v>2431.6406299999981</c:v>
                </c:pt>
                <c:pt idx="4791">
                  <c:v>2431.6406299999981</c:v>
                </c:pt>
                <c:pt idx="4792">
                  <c:v>2431.6406299999981</c:v>
                </c:pt>
                <c:pt idx="4793">
                  <c:v>2431.6406299999981</c:v>
                </c:pt>
                <c:pt idx="4794">
                  <c:v>2431.6406299999981</c:v>
                </c:pt>
                <c:pt idx="4795">
                  <c:v>2431.6406299999981</c:v>
                </c:pt>
                <c:pt idx="4796">
                  <c:v>2431.6406299999981</c:v>
                </c:pt>
                <c:pt idx="4797">
                  <c:v>2431.6406299999981</c:v>
                </c:pt>
                <c:pt idx="4798">
                  <c:v>2431.6406299999981</c:v>
                </c:pt>
                <c:pt idx="4799">
                  <c:v>2431.6406299999981</c:v>
                </c:pt>
                <c:pt idx="4800">
                  <c:v>2431.6406299999981</c:v>
                </c:pt>
                <c:pt idx="4801">
                  <c:v>2431.6406299999981</c:v>
                </c:pt>
                <c:pt idx="4802">
                  <c:v>2431.6406299999981</c:v>
                </c:pt>
                <c:pt idx="4803">
                  <c:v>2431.6406299999981</c:v>
                </c:pt>
                <c:pt idx="4804">
                  <c:v>2431.6406299999981</c:v>
                </c:pt>
                <c:pt idx="4805">
                  <c:v>2431.6406299999981</c:v>
                </c:pt>
                <c:pt idx="4806">
                  <c:v>2431.6406299999981</c:v>
                </c:pt>
                <c:pt idx="4807">
                  <c:v>2431.6406299999981</c:v>
                </c:pt>
                <c:pt idx="4808">
                  <c:v>2434.08203</c:v>
                </c:pt>
                <c:pt idx="4809">
                  <c:v>2431.6406299999981</c:v>
                </c:pt>
                <c:pt idx="4810">
                  <c:v>2431.6406299999981</c:v>
                </c:pt>
                <c:pt idx="4811">
                  <c:v>2431.6406299999981</c:v>
                </c:pt>
                <c:pt idx="4812">
                  <c:v>2431.6406299999981</c:v>
                </c:pt>
                <c:pt idx="4813">
                  <c:v>2431.6406299999981</c:v>
                </c:pt>
                <c:pt idx="4814">
                  <c:v>2431.6406299999981</c:v>
                </c:pt>
                <c:pt idx="4815">
                  <c:v>2431.6406299999981</c:v>
                </c:pt>
                <c:pt idx="4816">
                  <c:v>2431.6406299999981</c:v>
                </c:pt>
                <c:pt idx="4817">
                  <c:v>2431.6406299999981</c:v>
                </c:pt>
                <c:pt idx="4818">
                  <c:v>2431.6406299999981</c:v>
                </c:pt>
                <c:pt idx="4819">
                  <c:v>2431.6406299999981</c:v>
                </c:pt>
                <c:pt idx="4820">
                  <c:v>2431.6406299999981</c:v>
                </c:pt>
                <c:pt idx="4821">
                  <c:v>2431.6406299999981</c:v>
                </c:pt>
                <c:pt idx="4822">
                  <c:v>2431.6406299999981</c:v>
                </c:pt>
                <c:pt idx="4823">
                  <c:v>2431.6406299999981</c:v>
                </c:pt>
                <c:pt idx="4824">
                  <c:v>2431.6406299999981</c:v>
                </c:pt>
                <c:pt idx="4825">
                  <c:v>2431.6406299999981</c:v>
                </c:pt>
                <c:pt idx="4826">
                  <c:v>2431.6406299999981</c:v>
                </c:pt>
                <c:pt idx="4827">
                  <c:v>2431.6406299999981</c:v>
                </c:pt>
                <c:pt idx="4828">
                  <c:v>2431.6406299999981</c:v>
                </c:pt>
                <c:pt idx="4829">
                  <c:v>2431.6406299999981</c:v>
                </c:pt>
                <c:pt idx="4830">
                  <c:v>2431.6406299999981</c:v>
                </c:pt>
                <c:pt idx="4831">
                  <c:v>2431.6406299999981</c:v>
                </c:pt>
                <c:pt idx="4832">
                  <c:v>2431.6406299999981</c:v>
                </c:pt>
                <c:pt idx="4833">
                  <c:v>2431.6406299999981</c:v>
                </c:pt>
                <c:pt idx="4834">
                  <c:v>2431.6406299999981</c:v>
                </c:pt>
                <c:pt idx="4835">
                  <c:v>2431.6406299999981</c:v>
                </c:pt>
                <c:pt idx="4836">
                  <c:v>2431.6406299999981</c:v>
                </c:pt>
                <c:pt idx="4837">
                  <c:v>2431.6406299999981</c:v>
                </c:pt>
                <c:pt idx="4838">
                  <c:v>2431.6406299999981</c:v>
                </c:pt>
                <c:pt idx="4839">
                  <c:v>2431.6406299999981</c:v>
                </c:pt>
                <c:pt idx="4840">
                  <c:v>2431.6406299999981</c:v>
                </c:pt>
                <c:pt idx="4841">
                  <c:v>2431.6406299999981</c:v>
                </c:pt>
                <c:pt idx="4842">
                  <c:v>2431.6406299999981</c:v>
                </c:pt>
                <c:pt idx="4843">
                  <c:v>2431.6406299999981</c:v>
                </c:pt>
                <c:pt idx="4844">
                  <c:v>2431.6406299999981</c:v>
                </c:pt>
                <c:pt idx="4845">
                  <c:v>2429.19922</c:v>
                </c:pt>
                <c:pt idx="4846">
                  <c:v>2431.6406299999981</c:v>
                </c:pt>
                <c:pt idx="4847">
                  <c:v>2431.6406299999981</c:v>
                </c:pt>
                <c:pt idx="4848">
                  <c:v>2431.6406299999981</c:v>
                </c:pt>
                <c:pt idx="4849">
                  <c:v>2431.6406299999981</c:v>
                </c:pt>
                <c:pt idx="4850">
                  <c:v>2431.6406299999981</c:v>
                </c:pt>
                <c:pt idx="4851">
                  <c:v>2431.6406299999981</c:v>
                </c:pt>
                <c:pt idx="4852">
                  <c:v>2431.6406299999981</c:v>
                </c:pt>
                <c:pt idx="4853">
                  <c:v>2431.6406299999981</c:v>
                </c:pt>
                <c:pt idx="4854">
                  <c:v>2431.6406299999981</c:v>
                </c:pt>
                <c:pt idx="4855">
                  <c:v>2431.6406299999981</c:v>
                </c:pt>
                <c:pt idx="4856">
                  <c:v>2431.6406299999981</c:v>
                </c:pt>
                <c:pt idx="4857">
                  <c:v>2431.6406299999981</c:v>
                </c:pt>
                <c:pt idx="4858">
                  <c:v>2431.6406299999981</c:v>
                </c:pt>
                <c:pt idx="4859">
                  <c:v>2431.6406299999981</c:v>
                </c:pt>
                <c:pt idx="4860">
                  <c:v>2431.6406299999981</c:v>
                </c:pt>
                <c:pt idx="4861">
                  <c:v>2431.6406299999981</c:v>
                </c:pt>
                <c:pt idx="4862">
                  <c:v>2431.6406299999981</c:v>
                </c:pt>
                <c:pt idx="4863">
                  <c:v>2431.6406299999981</c:v>
                </c:pt>
                <c:pt idx="4864">
                  <c:v>2431.6406299999981</c:v>
                </c:pt>
                <c:pt idx="4865">
                  <c:v>2431.6406299999981</c:v>
                </c:pt>
                <c:pt idx="4866">
                  <c:v>2431.6406299999981</c:v>
                </c:pt>
                <c:pt idx="4867">
                  <c:v>2431.6406299999981</c:v>
                </c:pt>
                <c:pt idx="4868">
                  <c:v>2431.6406299999981</c:v>
                </c:pt>
                <c:pt idx="4869">
                  <c:v>2431.6406299999981</c:v>
                </c:pt>
                <c:pt idx="4870">
                  <c:v>2431.6406299999981</c:v>
                </c:pt>
                <c:pt idx="4871">
                  <c:v>2431.6406299999981</c:v>
                </c:pt>
                <c:pt idx="4872">
                  <c:v>2431.6406299999981</c:v>
                </c:pt>
                <c:pt idx="4873">
                  <c:v>2431.6406299999981</c:v>
                </c:pt>
                <c:pt idx="4874">
                  <c:v>2431.6406299999981</c:v>
                </c:pt>
                <c:pt idx="4875">
                  <c:v>2431.6406299999981</c:v>
                </c:pt>
                <c:pt idx="4876">
                  <c:v>2431.6406299999981</c:v>
                </c:pt>
                <c:pt idx="4877">
                  <c:v>2431.6406299999981</c:v>
                </c:pt>
                <c:pt idx="4878">
                  <c:v>2431.6406299999981</c:v>
                </c:pt>
                <c:pt idx="4879">
                  <c:v>2431.6406299999981</c:v>
                </c:pt>
                <c:pt idx="4880">
                  <c:v>2431.6406299999981</c:v>
                </c:pt>
                <c:pt idx="4881">
                  <c:v>2431.6406299999981</c:v>
                </c:pt>
                <c:pt idx="4882">
                  <c:v>2431.6406299999981</c:v>
                </c:pt>
                <c:pt idx="4883">
                  <c:v>2431.6406299999981</c:v>
                </c:pt>
                <c:pt idx="4884">
                  <c:v>2431.6406299999981</c:v>
                </c:pt>
                <c:pt idx="4885">
                  <c:v>2431.6406299999981</c:v>
                </c:pt>
                <c:pt idx="4886">
                  <c:v>2431.6406299999981</c:v>
                </c:pt>
                <c:pt idx="4887">
                  <c:v>2431.6406299999981</c:v>
                </c:pt>
                <c:pt idx="4888">
                  <c:v>2431.6406299999981</c:v>
                </c:pt>
                <c:pt idx="4889">
                  <c:v>2431.6406299999981</c:v>
                </c:pt>
                <c:pt idx="4890">
                  <c:v>2431.6406299999981</c:v>
                </c:pt>
                <c:pt idx="4891">
                  <c:v>2431.6406299999981</c:v>
                </c:pt>
                <c:pt idx="4892">
                  <c:v>2431.6406299999981</c:v>
                </c:pt>
                <c:pt idx="4893">
                  <c:v>2431.6406299999981</c:v>
                </c:pt>
                <c:pt idx="4894">
                  <c:v>2431.6406299999981</c:v>
                </c:pt>
                <c:pt idx="4895">
                  <c:v>2431.6406299999981</c:v>
                </c:pt>
                <c:pt idx="4896">
                  <c:v>2431.6406299999981</c:v>
                </c:pt>
                <c:pt idx="4897">
                  <c:v>2431.6406299999981</c:v>
                </c:pt>
                <c:pt idx="4898">
                  <c:v>2431.6406299999981</c:v>
                </c:pt>
                <c:pt idx="4899">
                  <c:v>2431.6406299999981</c:v>
                </c:pt>
                <c:pt idx="4900">
                  <c:v>2431.6406299999981</c:v>
                </c:pt>
                <c:pt idx="4901">
                  <c:v>2431.6406299999981</c:v>
                </c:pt>
                <c:pt idx="4902">
                  <c:v>2431.6406299999981</c:v>
                </c:pt>
                <c:pt idx="4903">
                  <c:v>2431.6406299999981</c:v>
                </c:pt>
                <c:pt idx="4904">
                  <c:v>2431.6406299999981</c:v>
                </c:pt>
                <c:pt idx="4905">
                  <c:v>2431.6406299999981</c:v>
                </c:pt>
                <c:pt idx="4906">
                  <c:v>2431.6406299999981</c:v>
                </c:pt>
                <c:pt idx="4907">
                  <c:v>2431.6406299999981</c:v>
                </c:pt>
                <c:pt idx="4908">
                  <c:v>2434.08203</c:v>
                </c:pt>
                <c:pt idx="4909">
                  <c:v>2431.6406299999981</c:v>
                </c:pt>
                <c:pt idx="4910">
                  <c:v>2431.6406299999981</c:v>
                </c:pt>
                <c:pt idx="4911">
                  <c:v>2431.6406299999981</c:v>
                </c:pt>
                <c:pt idx="4912">
                  <c:v>2431.6406299999981</c:v>
                </c:pt>
                <c:pt idx="4913">
                  <c:v>2431.6406299999981</c:v>
                </c:pt>
                <c:pt idx="4914">
                  <c:v>2431.6406299999981</c:v>
                </c:pt>
                <c:pt idx="4915">
                  <c:v>2431.6406299999981</c:v>
                </c:pt>
                <c:pt idx="4916">
                  <c:v>2431.6406299999981</c:v>
                </c:pt>
                <c:pt idx="4917">
                  <c:v>2431.6406299999981</c:v>
                </c:pt>
                <c:pt idx="4918">
                  <c:v>2431.6406299999981</c:v>
                </c:pt>
                <c:pt idx="4919">
                  <c:v>2431.6406299999981</c:v>
                </c:pt>
                <c:pt idx="4920">
                  <c:v>2431.6406299999981</c:v>
                </c:pt>
                <c:pt idx="4921">
                  <c:v>2431.6406299999981</c:v>
                </c:pt>
                <c:pt idx="4922">
                  <c:v>2431.6406299999981</c:v>
                </c:pt>
                <c:pt idx="4923">
                  <c:v>2431.6406299999981</c:v>
                </c:pt>
                <c:pt idx="4924">
                  <c:v>2431.6406299999981</c:v>
                </c:pt>
                <c:pt idx="4925">
                  <c:v>2431.6406299999981</c:v>
                </c:pt>
                <c:pt idx="4926">
                  <c:v>2431.6406299999981</c:v>
                </c:pt>
                <c:pt idx="4927">
                  <c:v>2431.6406299999981</c:v>
                </c:pt>
                <c:pt idx="4928">
                  <c:v>2431.6406299999981</c:v>
                </c:pt>
                <c:pt idx="4929">
                  <c:v>2431.6406299999981</c:v>
                </c:pt>
                <c:pt idx="4930">
                  <c:v>2431.6406299999981</c:v>
                </c:pt>
                <c:pt idx="4931">
                  <c:v>2431.6406299999981</c:v>
                </c:pt>
                <c:pt idx="4932">
                  <c:v>2431.6406299999981</c:v>
                </c:pt>
                <c:pt idx="4933">
                  <c:v>2431.6406299999981</c:v>
                </c:pt>
                <c:pt idx="4934">
                  <c:v>2431.6406299999981</c:v>
                </c:pt>
                <c:pt idx="4935">
                  <c:v>2431.6406299999981</c:v>
                </c:pt>
                <c:pt idx="4936">
                  <c:v>2431.6406299999981</c:v>
                </c:pt>
                <c:pt idx="4937">
                  <c:v>2431.6406299999981</c:v>
                </c:pt>
                <c:pt idx="4938">
                  <c:v>2431.6406299999981</c:v>
                </c:pt>
                <c:pt idx="4939">
                  <c:v>2431.6406299999981</c:v>
                </c:pt>
                <c:pt idx="4940">
                  <c:v>2431.6406299999981</c:v>
                </c:pt>
                <c:pt idx="4941">
                  <c:v>2431.6406299999981</c:v>
                </c:pt>
                <c:pt idx="4942">
                  <c:v>2431.6406299999981</c:v>
                </c:pt>
                <c:pt idx="4943">
                  <c:v>2431.6406299999981</c:v>
                </c:pt>
                <c:pt idx="4944">
                  <c:v>2431.6406299999981</c:v>
                </c:pt>
                <c:pt idx="4945">
                  <c:v>2431.6406299999981</c:v>
                </c:pt>
                <c:pt idx="4946">
                  <c:v>2431.6406299999981</c:v>
                </c:pt>
                <c:pt idx="4947">
                  <c:v>2431.6406299999981</c:v>
                </c:pt>
                <c:pt idx="4948">
                  <c:v>2431.6406299999981</c:v>
                </c:pt>
                <c:pt idx="4949">
                  <c:v>2431.6406299999981</c:v>
                </c:pt>
                <c:pt idx="4950">
                  <c:v>2431.6406299999981</c:v>
                </c:pt>
                <c:pt idx="4951">
                  <c:v>2431.6406299999981</c:v>
                </c:pt>
                <c:pt idx="4952">
                  <c:v>2431.6406299999981</c:v>
                </c:pt>
                <c:pt idx="4953">
                  <c:v>2431.6406299999981</c:v>
                </c:pt>
                <c:pt idx="4954">
                  <c:v>2431.6406299999981</c:v>
                </c:pt>
                <c:pt idx="4955">
                  <c:v>2431.6406299999981</c:v>
                </c:pt>
                <c:pt idx="4956">
                  <c:v>2431.6406299999981</c:v>
                </c:pt>
                <c:pt idx="4957">
                  <c:v>2431.6406299999981</c:v>
                </c:pt>
                <c:pt idx="4958">
                  <c:v>2431.6406299999981</c:v>
                </c:pt>
                <c:pt idx="4959">
                  <c:v>2431.6406299999981</c:v>
                </c:pt>
                <c:pt idx="4960">
                  <c:v>2431.6406299999981</c:v>
                </c:pt>
                <c:pt idx="4961">
                  <c:v>2431.6406299999981</c:v>
                </c:pt>
                <c:pt idx="4962">
                  <c:v>2431.6406299999981</c:v>
                </c:pt>
                <c:pt idx="4963">
                  <c:v>2431.6406299999981</c:v>
                </c:pt>
                <c:pt idx="4964">
                  <c:v>2431.6406299999981</c:v>
                </c:pt>
                <c:pt idx="4965">
                  <c:v>2431.6406299999981</c:v>
                </c:pt>
                <c:pt idx="4966">
                  <c:v>2431.6406299999981</c:v>
                </c:pt>
                <c:pt idx="4967">
                  <c:v>2431.6406299999981</c:v>
                </c:pt>
                <c:pt idx="4968">
                  <c:v>2431.6406299999981</c:v>
                </c:pt>
                <c:pt idx="4969">
                  <c:v>2431.6406299999981</c:v>
                </c:pt>
                <c:pt idx="4970">
                  <c:v>2431.6406299999981</c:v>
                </c:pt>
                <c:pt idx="4971">
                  <c:v>2431.6406299999981</c:v>
                </c:pt>
                <c:pt idx="4972">
                  <c:v>2431.6406299999981</c:v>
                </c:pt>
                <c:pt idx="4973">
                  <c:v>2431.6406299999981</c:v>
                </c:pt>
                <c:pt idx="4974">
                  <c:v>2431.6406299999981</c:v>
                </c:pt>
                <c:pt idx="4975">
                  <c:v>2431.6406299999981</c:v>
                </c:pt>
                <c:pt idx="4976">
                  <c:v>2431.6406299999981</c:v>
                </c:pt>
                <c:pt idx="4977">
                  <c:v>2431.6406299999981</c:v>
                </c:pt>
                <c:pt idx="4978">
                  <c:v>2431.6406299999981</c:v>
                </c:pt>
                <c:pt idx="4979">
                  <c:v>2431.6406299999981</c:v>
                </c:pt>
                <c:pt idx="4980">
                  <c:v>2431.6406299999981</c:v>
                </c:pt>
                <c:pt idx="4981">
                  <c:v>2429.19922</c:v>
                </c:pt>
                <c:pt idx="4982">
                  <c:v>2431.6406299999981</c:v>
                </c:pt>
                <c:pt idx="4983">
                  <c:v>2431.6406299999981</c:v>
                </c:pt>
                <c:pt idx="4984">
                  <c:v>2431.6406299999981</c:v>
                </c:pt>
                <c:pt idx="4985">
                  <c:v>2431.6406299999981</c:v>
                </c:pt>
                <c:pt idx="4986">
                  <c:v>2431.6406299999981</c:v>
                </c:pt>
                <c:pt idx="4987">
                  <c:v>2431.6406299999981</c:v>
                </c:pt>
                <c:pt idx="4988">
                  <c:v>2431.6406299999981</c:v>
                </c:pt>
                <c:pt idx="4989">
                  <c:v>2431.6406299999981</c:v>
                </c:pt>
                <c:pt idx="4990">
                  <c:v>2431.6406299999981</c:v>
                </c:pt>
                <c:pt idx="4991">
                  <c:v>2431.6406299999981</c:v>
                </c:pt>
                <c:pt idx="4992">
                  <c:v>2431.6406299999981</c:v>
                </c:pt>
                <c:pt idx="4993">
                  <c:v>2431.6406299999981</c:v>
                </c:pt>
                <c:pt idx="4994">
                  <c:v>2431.6406299999981</c:v>
                </c:pt>
                <c:pt idx="4995">
                  <c:v>2431.6406299999981</c:v>
                </c:pt>
                <c:pt idx="4996">
                  <c:v>2431.6406299999981</c:v>
                </c:pt>
                <c:pt idx="4997">
                  <c:v>2431.6406299999981</c:v>
                </c:pt>
                <c:pt idx="4998">
                  <c:v>2431.6406299999981</c:v>
                </c:pt>
                <c:pt idx="4999">
                  <c:v>2431.6406299999981</c:v>
                </c:pt>
                <c:pt idx="5000">
                  <c:v>2431.6406299999981</c:v>
                </c:pt>
                <c:pt idx="5001">
                  <c:v>2429.19922</c:v>
                </c:pt>
                <c:pt idx="5002">
                  <c:v>2431.6406299999981</c:v>
                </c:pt>
                <c:pt idx="5003">
                  <c:v>2434.08203</c:v>
                </c:pt>
                <c:pt idx="5004">
                  <c:v>2431.6406299999981</c:v>
                </c:pt>
                <c:pt idx="5005">
                  <c:v>2431.6406299999981</c:v>
                </c:pt>
                <c:pt idx="5006">
                  <c:v>2431.6406299999981</c:v>
                </c:pt>
                <c:pt idx="5007">
                  <c:v>2431.6406299999981</c:v>
                </c:pt>
                <c:pt idx="5008">
                  <c:v>2431.6406299999981</c:v>
                </c:pt>
                <c:pt idx="5009">
                  <c:v>2431.6406299999981</c:v>
                </c:pt>
                <c:pt idx="5010">
                  <c:v>2431.6406299999981</c:v>
                </c:pt>
                <c:pt idx="5011">
                  <c:v>2431.6406299999981</c:v>
                </c:pt>
                <c:pt idx="5012">
                  <c:v>2431.6406299999981</c:v>
                </c:pt>
                <c:pt idx="5013">
                  <c:v>2431.6406299999981</c:v>
                </c:pt>
                <c:pt idx="5014">
                  <c:v>2431.6406299999981</c:v>
                </c:pt>
                <c:pt idx="5015">
                  <c:v>2431.6406299999981</c:v>
                </c:pt>
                <c:pt idx="5016">
                  <c:v>2431.6406299999981</c:v>
                </c:pt>
                <c:pt idx="5017">
                  <c:v>2431.6406299999981</c:v>
                </c:pt>
                <c:pt idx="5018">
                  <c:v>2431.6406299999981</c:v>
                </c:pt>
                <c:pt idx="5019">
                  <c:v>2431.6406299999981</c:v>
                </c:pt>
                <c:pt idx="5020">
                  <c:v>2431.6406299999981</c:v>
                </c:pt>
                <c:pt idx="5021">
                  <c:v>2431.6406299999981</c:v>
                </c:pt>
                <c:pt idx="5022">
                  <c:v>2431.6406299999981</c:v>
                </c:pt>
                <c:pt idx="5023">
                  <c:v>2431.6406299999981</c:v>
                </c:pt>
                <c:pt idx="5024">
                  <c:v>2431.6406299999981</c:v>
                </c:pt>
                <c:pt idx="5025">
                  <c:v>2431.6406299999981</c:v>
                </c:pt>
                <c:pt idx="5026">
                  <c:v>2431.6406299999981</c:v>
                </c:pt>
                <c:pt idx="5027">
                  <c:v>2431.6406299999981</c:v>
                </c:pt>
                <c:pt idx="5028">
                  <c:v>2431.6406299999981</c:v>
                </c:pt>
                <c:pt idx="5029">
                  <c:v>2431.6406299999981</c:v>
                </c:pt>
                <c:pt idx="5030">
                  <c:v>2431.6406299999981</c:v>
                </c:pt>
                <c:pt idx="5031">
                  <c:v>2431.6406299999981</c:v>
                </c:pt>
                <c:pt idx="5032">
                  <c:v>2431.6406299999981</c:v>
                </c:pt>
                <c:pt idx="5033">
                  <c:v>2431.6406299999981</c:v>
                </c:pt>
                <c:pt idx="5034">
                  <c:v>2431.6406299999981</c:v>
                </c:pt>
                <c:pt idx="5035">
                  <c:v>2431.6406299999981</c:v>
                </c:pt>
                <c:pt idx="5036">
                  <c:v>2431.6406299999981</c:v>
                </c:pt>
                <c:pt idx="5037">
                  <c:v>2431.6406299999981</c:v>
                </c:pt>
                <c:pt idx="5038">
                  <c:v>2431.6406299999981</c:v>
                </c:pt>
                <c:pt idx="5039">
                  <c:v>2431.6406299999981</c:v>
                </c:pt>
                <c:pt idx="5040">
                  <c:v>2431.6406299999981</c:v>
                </c:pt>
                <c:pt idx="5041">
                  <c:v>2431.6406299999981</c:v>
                </c:pt>
                <c:pt idx="5042">
                  <c:v>2431.6406299999981</c:v>
                </c:pt>
                <c:pt idx="5043">
                  <c:v>2431.6406299999981</c:v>
                </c:pt>
                <c:pt idx="5044">
                  <c:v>2431.6406299999981</c:v>
                </c:pt>
                <c:pt idx="5045">
                  <c:v>2431.6406299999981</c:v>
                </c:pt>
                <c:pt idx="5046">
                  <c:v>2434.08203</c:v>
                </c:pt>
                <c:pt idx="5047">
                  <c:v>2431.6406299999981</c:v>
                </c:pt>
                <c:pt idx="5048">
                  <c:v>2431.6406299999981</c:v>
                </c:pt>
                <c:pt idx="5049">
                  <c:v>2431.6406299999981</c:v>
                </c:pt>
                <c:pt idx="5050">
                  <c:v>2431.6406299999981</c:v>
                </c:pt>
                <c:pt idx="5051">
                  <c:v>2431.6406299999981</c:v>
                </c:pt>
                <c:pt idx="5052">
                  <c:v>2431.6406299999981</c:v>
                </c:pt>
                <c:pt idx="5053">
                  <c:v>2431.6406299999981</c:v>
                </c:pt>
                <c:pt idx="5054">
                  <c:v>2431.6406299999981</c:v>
                </c:pt>
                <c:pt idx="5055">
                  <c:v>2431.6406299999981</c:v>
                </c:pt>
                <c:pt idx="5056">
                  <c:v>2431.6406299999981</c:v>
                </c:pt>
                <c:pt idx="5057">
                  <c:v>2431.6406299999981</c:v>
                </c:pt>
                <c:pt idx="5058">
                  <c:v>2429.19922</c:v>
                </c:pt>
                <c:pt idx="5059">
                  <c:v>2431.6406299999981</c:v>
                </c:pt>
                <c:pt idx="5060">
                  <c:v>2431.6406299999981</c:v>
                </c:pt>
                <c:pt idx="5061">
                  <c:v>2431.6406299999981</c:v>
                </c:pt>
                <c:pt idx="5062">
                  <c:v>2429.19922</c:v>
                </c:pt>
                <c:pt idx="5063">
                  <c:v>2431.6406299999981</c:v>
                </c:pt>
                <c:pt idx="5064">
                  <c:v>2431.6406299999981</c:v>
                </c:pt>
                <c:pt idx="5065">
                  <c:v>2431.6406299999981</c:v>
                </c:pt>
                <c:pt idx="5066">
                  <c:v>2431.6406299999981</c:v>
                </c:pt>
                <c:pt idx="5067">
                  <c:v>2431.6406299999981</c:v>
                </c:pt>
                <c:pt idx="5068">
                  <c:v>2434.08203</c:v>
                </c:pt>
                <c:pt idx="5069">
                  <c:v>2431.6406299999981</c:v>
                </c:pt>
                <c:pt idx="5070">
                  <c:v>2431.6406299999981</c:v>
                </c:pt>
                <c:pt idx="5071">
                  <c:v>2431.6406299999981</c:v>
                </c:pt>
                <c:pt idx="5072">
                  <c:v>2431.6406299999981</c:v>
                </c:pt>
                <c:pt idx="5073">
                  <c:v>2431.6406299999981</c:v>
                </c:pt>
                <c:pt idx="5074">
                  <c:v>2431.6406299999981</c:v>
                </c:pt>
                <c:pt idx="5075">
                  <c:v>2431.6406299999981</c:v>
                </c:pt>
                <c:pt idx="5076">
                  <c:v>2431.6406299999981</c:v>
                </c:pt>
                <c:pt idx="5077">
                  <c:v>2431.6406299999981</c:v>
                </c:pt>
                <c:pt idx="5078">
                  <c:v>2431.6406299999981</c:v>
                </c:pt>
                <c:pt idx="5079">
                  <c:v>2431.6406299999981</c:v>
                </c:pt>
                <c:pt idx="5080">
                  <c:v>2431.6406299999981</c:v>
                </c:pt>
                <c:pt idx="5081">
                  <c:v>2431.6406299999981</c:v>
                </c:pt>
                <c:pt idx="5082">
                  <c:v>2431.6406299999981</c:v>
                </c:pt>
                <c:pt idx="5083">
                  <c:v>2431.6406299999981</c:v>
                </c:pt>
                <c:pt idx="5084">
                  <c:v>2431.6406299999981</c:v>
                </c:pt>
                <c:pt idx="5085">
                  <c:v>2431.6406299999981</c:v>
                </c:pt>
                <c:pt idx="5086">
                  <c:v>2431.6406299999981</c:v>
                </c:pt>
                <c:pt idx="5087">
                  <c:v>2431.6406299999981</c:v>
                </c:pt>
                <c:pt idx="5088">
                  <c:v>2431.6406299999981</c:v>
                </c:pt>
                <c:pt idx="5089">
                  <c:v>2431.6406299999981</c:v>
                </c:pt>
                <c:pt idx="5090">
                  <c:v>2431.6406299999981</c:v>
                </c:pt>
                <c:pt idx="5091">
                  <c:v>2431.6406299999981</c:v>
                </c:pt>
                <c:pt idx="5092">
                  <c:v>2431.6406299999981</c:v>
                </c:pt>
                <c:pt idx="5093">
                  <c:v>2431.6406299999981</c:v>
                </c:pt>
                <c:pt idx="5094">
                  <c:v>2431.6406299999981</c:v>
                </c:pt>
                <c:pt idx="5095">
                  <c:v>2431.6406299999981</c:v>
                </c:pt>
                <c:pt idx="5096">
                  <c:v>2431.6406299999981</c:v>
                </c:pt>
                <c:pt idx="5097">
                  <c:v>2431.6406299999981</c:v>
                </c:pt>
                <c:pt idx="5098">
                  <c:v>2431.6406299999981</c:v>
                </c:pt>
                <c:pt idx="5099">
                  <c:v>2431.6406299999981</c:v>
                </c:pt>
                <c:pt idx="5100">
                  <c:v>2431.6406299999981</c:v>
                </c:pt>
                <c:pt idx="5101">
                  <c:v>2431.6406299999981</c:v>
                </c:pt>
                <c:pt idx="5102">
                  <c:v>2431.6406299999981</c:v>
                </c:pt>
                <c:pt idx="5103">
                  <c:v>2431.6406299999981</c:v>
                </c:pt>
                <c:pt idx="5104">
                  <c:v>2431.6406299999981</c:v>
                </c:pt>
                <c:pt idx="5105">
                  <c:v>2431.6406299999981</c:v>
                </c:pt>
                <c:pt idx="5106">
                  <c:v>2431.6406299999981</c:v>
                </c:pt>
                <c:pt idx="5107">
                  <c:v>2431.6406299999981</c:v>
                </c:pt>
                <c:pt idx="5108">
                  <c:v>2431.6406299999981</c:v>
                </c:pt>
                <c:pt idx="5109">
                  <c:v>2431.6406299999981</c:v>
                </c:pt>
                <c:pt idx="5110">
                  <c:v>2431.6406299999981</c:v>
                </c:pt>
                <c:pt idx="5111">
                  <c:v>2431.6406299999981</c:v>
                </c:pt>
                <c:pt idx="5112">
                  <c:v>2431.6406299999981</c:v>
                </c:pt>
                <c:pt idx="5113">
                  <c:v>2431.6406299999981</c:v>
                </c:pt>
                <c:pt idx="5114">
                  <c:v>2431.6406299999981</c:v>
                </c:pt>
                <c:pt idx="5115">
                  <c:v>2431.6406299999981</c:v>
                </c:pt>
                <c:pt idx="5116">
                  <c:v>2431.6406299999981</c:v>
                </c:pt>
                <c:pt idx="5117">
                  <c:v>2431.6406299999981</c:v>
                </c:pt>
                <c:pt idx="5118">
                  <c:v>2431.6406299999981</c:v>
                </c:pt>
                <c:pt idx="5119">
                  <c:v>2431.6406299999981</c:v>
                </c:pt>
                <c:pt idx="5120">
                  <c:v>2431.6406299999981</c:v>
                </c:pt>
                <c:pt idx="5121">
                  <c:v>2429.19922</c:v>
                </c:pt>
                <c:pt idx="5122">
                  <c:v>2431.6406299999981</c:v>
                </c:pt>
                <c:pt idx="5123">
                  <c:v>2431.6406299999981</c:v>
                </c:pt>
                <c:pt idx="5124">
                  <c:v>2431.6406299999981</c:v>
                </c:pt>
                <c:pt idx="5125">
                  <c:v>2431.6406299999981</c:v>
                </c:pt>
                <c:pt idx="5126">
                  <c:v>2431.6406299999981</c:v>
                </c:pt>
                <c:pt idx="5127">
                  <c:v>2431.6406299999981</c:v>
                </c:pt>
                <c:pt idx="5128">
                  <c:v>2431.6406299999981</c:v>
                </c:pt>
                <c:pt idx="5129">
                  <c:v>2431.6406299999981</c:v>
                </c:pt>
                <c:pt idx="5130">
                  <c:v>2431.6406299999981</c:v>
                </c:pt>
                <c:pt idx="5131">
                  <c:v>2431.6406299999981</c:v>
                </c:pt>
                <c:pt idx="5132">
                  <c:v>2431.6406299999981</c:v>
                </c:pt>
                <c:pt idx="5133">
                  <c:v>2431.6406299999981</c:v>
                </c:pt>
                <c:pt idx="5134">
                  <c:v>2431.6406299999981</c:v>
                </c:pt>
                <c:pt idx="5135">
                  <c:v>2431.6406299999981</c:v>
                </c:pt>
                <c:pt idx="5136">
                  <c:v>2431.6406299999981</c:v>
                </c:pt>
                <c:pt idx="5137">
                  <c:v>2431.6406299999981</c:v>
                </c:pt>
                <c:pt idx="5138">
                  <c:v>2431.6406299999981</c:v>
                </c:pt>
                <c:pt idx="5139">
                  <c:v>2431.6406299999981</c:v>
                </c:pt>
                <c:pt idx="5140">
                  <c:v>2431.6406299999981</c:v>
                </c:pt>
                <c:pt idx="5141">
                  <c:v>2431.6406299999981</c:v>
                </c:pt>
                <c:pt idx="5142">
                  <c:v>2429.19922</c:v>
                </c:pt>
                <c:pt idx="5143">
                  <c:v>2431.6406299999981</c:v>
                </c:pt>
                <c:pt idx="5144">
                  <c:v>2431.6406299999981</c:v>
                </c:pt>
                <c:pt idx="5145">
                  <c:v>2431.6406299999981</c:v>
                </c:pt>
                <c:pt idx="5146">
                  <c:v>2431.6406299999981</c:v>
                </c:pt>
                <c:pt idx="5147">
                  <c:v>2434.08203</c:v>
                </c:pt>
                <c:pt idx="5148">
                  <c:v>2431.6406299999981</c:v>
                </c:pt>
                <c:pt idx="5149">
                  <c:v>2431.6406299999981</c:v>
                </c:pt>
                <c:pt idx="5150">
                  <c:v>2431.6406299999981</c:v>
                </c:pt>
                <c:pt idx="5151">
                  <c:v>2431.6406299999981</c:v>
                </c:pt>
                <c:pt idx="5152">
                  <c:v>2431.6406299999981</c:v>
                </c:pt>
                <c:pt idx="5153">
                  <c:v>2431.6406299999981</c:v>
                </c:pt>
                <c:pt idx="5154">
                  <c:v>2431.6406299999981</c:v>
                </c:pt>
                <c:pt idx="5155">
                  <c:v>2431.6406299999981</c:v>
                </c:pt>
                <c:pt idx="5156">
                  <c:v>2431.6406299999981</c:v>
                </c:pt>
                <c:pt idx="5157">
                  <c:v>2431.6406299999981</c:v>
                </c:pt>
                <c:pt idx="5158">
                  <c:v>2431.6406299999981</c:v>
                </c:pt>
                <c:pt idx="5159">
                  <c:v>2431.6406299999981</c:v>
                </c:pt>
                <c:pt idx="5160">
                  <c:v>2431.6406299999981</c:v>
                </c:pt>
                <c:pt idx="5161">
                  <c:v>2431.6406299999981</c:v>
                </c:pt>
                <c:pt idx="5162">
                  <c:v>2431.6406299999981</c:v>
                </c:pt>
                <c:pt idx="5163">
                  <c:v>2431.6406299999981</c:v>
                </c:pt>
                <c:pt idx="5164">
                  <c:v>2431.6406299999981</c:v>
                </c:pt>
                <c:pt idx="5165">
                  <c:v>2431.6406299999981</c:v>
                </c:pt>
                <c:pt idx="5166">
                  <c:v>2431.6406299999981</c:v>
                </c:pt>
                <c:pt idx="5167">
                  <c:v>2429.19922</c:v>
                </c:pt>
                <c:pt idx="5168">
                  <c:v>2431.6406299999981</c:v>
                </c:pt>
                <c:pt idx="5169">
                  <c:v>2431.6406299999981</c:v>
                </c:pt>
                <c:pt idx="5170">
                  <c:v>2431.6406299999981</c:v>
                </c:pt>
                <c:pt idx="5171">
                  <c:v>2431.6406299999981</c:v>
                </c:pt>
                <c:pt idx="5172">
                  <c:v>2431.6406299999981</c:v>
                </c:pt>
                <c:pt idx="5173">
                  <c:v>2431.6406299999981</c:v>
                </c:pt>
                <c:pt idx="5174">
                  <c:v>2431.6406299999981</c:v>
                </c:pt>
                <c:pt idx="5175">
                  <c:v>2431.6406299999981</c:v>
                </c:pt>
                <c:pt idx="5176">
                  <c:v>2429.19922</c:v>
                </c:pt>
                <c:pt idx="5177">
                  <c:v>2431.6406299999981</c:v>
                </c:pt>
                <c:pt idx="5178">
                  <c:v>2431.6406299999981</c:v>
                </c:pt>
                <c:pt idx="5179">
                  <c:v>2431.6406299999981</c:v>
                </c:pt>
                <c:pt idx="5180">
                  <c:v>2431.6406299999981</c:v>
                </c:pt>
                <c:pt idx="5181">
                  <c:v>2431.6406299999981</c:v>
                </c:pt>
                <c:pt idx="5182">
                  <c:v>2431.6406299999981</c:v>
                </c:pt>
                <c:pt idx="5183">
                  <c:v>2431.6406299999981</c:v>
                </c:pt>
                <c:pt idx="5184">
                  <c:v>2431.6406299999981</c:v>
                </c:pt>
                <c:pt idx="5185">
                  <c:v>2431.6406299999981</c:v>
                </c:pt>
                <c:pt idx="5186">
                  <c:v>2431.6406299999981</c:v>
                </c:pt>
                <c:pt idx="5187">
                  <c:v>2431.6406299999981</c:v>
                </c:pt>
                <c:pt idx="5188">
                  <c:v>2431.6406299999981</c:v>
                </c:pt>
                <c:pt idx="5189">
                  <c:v>2431.6406299999981</c:v>
                </c:pt>
                <c:pt idx="5190">
                  <c:v>2431.6406299999981</c:v>
                </c:pt>
                <c:pt idx="5191">
                  <c:v>2431.6406299999981</c:v>
                </c:pt>
                <c:pt idx="5192">
                  <c:v>2431.6406299999981</c:v>
                </c:pt>
                <c:pt idx="5193">
                  <c:v>2431.6406299999981</c:v>
                </c:pt>
                <c:pt idx="5194">
                  <c:v>2431.6406299999981</c:v>
                </c:pt>
                <c:pt idx="5195">
                  <c:v>2431.6406299999981</c:v>
                </c:pt>
                <c:pt idx="5196">
                  <c:v>2431.6406299999981</c:v>
                </c:pt>
                <c:pt idx="5197">
                  <c:v>2431.6406299999981</c:v>
                </c:pt>
                <c:pt idx="5198">
                  <c:v>2431.6406299999981</c:v>
                </c:pt>
                <c:pt idx="5199">
                  <c:v>2429.19922</c:v>
                </c:pt>
                <c:pt idx="5200">
                  <c:v>2431.6406299999981</c:v>
                </c:pt>
                <c:pt idx="5201">
                  <c:v>2431.6406299999981</c:v>
                </c:pt>
                <c:pt idx="5202">
                  <c:v>2431.6406299999981</c:v>
                </c:pt>
                <c:pt idx="5203">
                  <c:v>2431.6406299999981</c:v>
                </c:pt>
                <c:pt idx="5204">
                  <c:v>2431.6406299999981</c:v>
                </c:pt>
                <c:pt idx="5205">
                  <c:v>2431.6406299999981</c:v>
                </c:pt>
                <c:pt idx="5206">
                  <c:v>2431.6406299999981</c:v>
                </c:pt>
                <c:pt idx="5207">
                  <c:v>2431.6406299999981</c:v>
                </c:pt>
                <c:pt idx="5208">
                  <c:v>2431.6406299999981</c:v>
                </c:pt>
                <c:pt idx="5209">
                  <c:v>2431.6406299999981</c:v>
                </c:pt>
                <c:pt idx="5210">
                  <c:v>2431.6406299999981</c:v>
                </c:pt>
                <c:pt idx="5211">
                  <c:v>2431.6406299999981</c:v>
                </c:pt>
                <c:pt idx="5212">
                  <c:v>2431.6406299999981</c:v>
                </c:pt>
                <c:pt idx="5213">
                  <c:v>2431.6406299999981</c:v>
                </c:pt>
                <c:pt idx="5214">
                  <c:v>2431.6406299999981</c:v>
                </c:pt>
                <c:pt idx="5215">
                  <c:v>2431.6406299999981</c:v>
                </c:pt>
                <c:pt idx="5216">
                  <c:v>2431.6406299999981</c:v>
                </c:pt>
                <c:pt idx="5217">
                  <c:v>2429.19922</c:v>
                </c:pt>
                <c:pt idx="5218">
                  <c:v>2431.6406299999981</c:v>
                </c:pt>
                <c:pt idx="5219">
                  <c:v>2431.6406299999981</c:v>
                </c:pt>
                <c:pt idx="5220">
                  <c:v>2431.6406299999981</c:v>
                </c:pt>
                <c:pt idx="5221">
                  <c:v>2431.6406299999981</c:v>
                </c:pt>
                <c:pt idx="5222">
                  <c:v>2431.6406299999981</c:v>
                </c:pt>
                <c:pt idx="5223">
                  <c:v>2431.6406299999981</c:v>
                </c:pt>
                <c:pt idx="5224">
                  <c:v>2431.6406299999981</c:v>
                </c:pt>
                <c:pt idx="5225">
                  <c:v>2431.6406299999981</c:v>
                </c:pt>
                <c:pt idx="5226">
                  <c:v>2431.6406299999981</c:v>
                </c:pt>
                <c:pt idx="5227">
                  <c:v>2431.6406299999981</c:v>
                </c:pt>
                <c:pt idx="5228">
                  <c:v>2431.6406299999981</c:v>
                </c:pt>
                <c:pt idx="5229">
                  <c:v>2431.6406299999981</c:v>
                </c:pt>
                <c:pt idx="5230">
                  <c:v>2431.6406299999981</c:v>
                </c:pt>
                <c:pt idx="5231">
                  <c:v>2431.6406299999981</c:v>
                </c:pt>
                <c:pt idx="5232">
                  <c:v>2431.6406299999981</c:v>
                </c:pt>
                <c:pt idx="5233">
                  <c:v>2431.6406299999981</c:v>
                </c:pt>
                <c:pt idx="5234">
                  <c:v>2431.6406299999981</c:v>
                </c:pt>
                <c:pt idx="5235">
                  <c:v>2431.6406299999981</c:v>
                </c:pt>
                <c:pt idx="5236">
                  <c:v>2431.6406299999981</c:v>
                </c:pt>
                <c:pt idx="5237">
                  <c:v>2431.6406299999981</c:v>
                </c:pt>
                <c:pt idx="5238">
                  <c:v>2431.6406299999981</c:v>
                </c:pt>
                <c:pt idx="5239">
                  <c:v>2431.6406299999981</c:v>
                </c:pt>
                <c:pt idx="5240">
                  <c:v>2431.6406299999981</c:v>
                </c:pt>
                <c:pt idx="5241">
                  <c:v>2431.6406299999981</c:v>
                </c:pt>
                <c:pt idx="5242">
                  <c:v>2431.6406299999981</c:v>
                </c:pt>
                <c:pt idx="5243">
                  <c:v>2431.6406299999981</c:v>
                </c:pt>
                <c:pt idx="5244">
                  <c:v>2431.6406299999981</c:v>
                </c:pt>
                <c:pt idx="5245">
                  <c:v>2431.6406299999981</c:v>
                </c:pt>
                <c:pt idx="5246">
                  <c:v>2431.6406299999981</c:v>
                </c:pt>
                <c:pt idx="5247">
                  <c:v>2431.6406299999981</c:v>
                </c:pt>
                <c:pt idx="5248">
                  <c:v>2431.6406299999981</c:v>
                </c:pt>
                <c:pt idx="5249">
                  <c:v>2431.6406299999981</c:v>
                </c:pt>
                <c:pt idx="5250">
                  <c:v>2431.6406299999981</c:v>
                </c:pt>
                <c:pt idx="5251">
                  <c:v>2431.6406299999981</c:v>
                </c:pt>
                <c:pt idx="5252">
                  <c:v>2431.6406299999981</c:v>
                </c:pt>
                <c:pt idx="5253">
                  <c:v>2431.6406299999981</c:v>
                </c:pt>
                <c:pt idx="5254">
                  <c:v>2431.6406299999981</c:v>
                </c:pt>
                <c:pt idx="5255">
                  <c:v>2431.6406299999981</c:v>
                </c:pt>
                <c:pt idx="5256">
                  <c:v>2431.6406299999981</c:v>
                </c:pt>
                <c:pt idx="5257">
                  <c:v>2431.6406299999981</c:v>
                </c:pt>
                <c:pt idx="5258">
                  <c:v>2431.6406299999981</c:v>
                </c:pt>
                <c:pt idx="5259">
                  <c:v>2431.6406299999981</c:v>
                </c:pt>
                <c:pt idx="5260">
                  <c:v>2431.6406299999981</c:v>
                </c:pt>
                <c:pt idx="5261">
                  <c:v>2431.6406299999981</c:v>
                </c:pt>
                <c:pt idx="5262">
                  <c:v>2431.6406299999981</c:v>
                </c:pt>
                <c:pt idx="5263">
                  <c:v>2431.6406299999981</c:v>
                </c:pt>
                <c:pt idx="5264">
                  <c:v>2431.6406299999981</c:v>
                </c:pt>
                <c:pt idx="5265">
                  <c:v>2431.6406299999981</c:v>
                </c:pt>
                <c:pt idx="5266">
                  <c:v>2431.6406299999981</c:v>
                </c:pt>
                <c:pt idx="5267">
                  <c:v>2431.6406299999981</c:v>
                </c:pt>
                <c:pt idx="5268">
                  <c:v>2431.6406299999981</c:v>
                </c:pt>
                <c:pt idx="5269">
                  <c:v>2431.6406299999981</c:v>
                </c:pt>
                <c:pt idx="5270">
                  <c:v>2431.6406299999981</c:v>
                </c:pt>
                <c:pt idx="5271">
                  <c:v>2431.6406299999981</c:v>
                </c:pt>
                <c:pt idx="5272">
                  <c:v>2431.6406299999981</c:v>
                </c:pt>
                <c:pt idx="5273">
                  <c:v>2431.6406299999981</c:v>
                </c:pt>
                <c:pt idx="5274">
                  <c:v>2431.6406299999981</c:v>
                </c:pt>
                <c:pt idx="5275">
                  <c:v>2431.6406299999981</c:v>
                </c:pt>
                <c:pt idx="5276">
                  <c:v>2431.6406299999981</c:v>
                </c:pt>
                <c:pt idx="5277">
                  <c:v>2431.6406299999981</c:v>
                </c:pt>
                <c:pt idx="5278">
                  <c:v>2431.6406299999981</c:v>
                </c:pt>
                <c:pt idx="5279">
                  <c:v>2431.6406299999981</c:v>
                </c:pt>
                <c:pt idx="5280">
                  <c:v>2431.6406299999981</c:v>
                </c:pt>
                <c:pt idx="5281">
                  <c:v>2431.6406299999981</c:v>
                </c:pt>
                <c:pt idx="5282">
                  <c:v>2431.6406299999981</c:v>
                </c:pt>
                <c:pt idx="5283">
                  <c:v>2431.6406299999981</c:v>
                </c:pt>
                <c:pt idx="5284">
                  <c:v>2431.6406299999981</c:v>
                </c:pt>
                <c:pt idx="5285">
                  <c:v>2431.6406299999981</c:v>
                </c:pt>
                <c:pt idx="5286">
                  <c:v>2431.6406299999981</c:v>
                </c:pt>
                <c:pt idx="5287">
                  <c:v>2431.6406299999981</c:v>
                </c:pt>
                <c:pt idx="5288">
                  <c:v>2431.6406299999981</c:v>
                </c:pt>
                <c:pt idx="5289">
                  <c:v>2431.6406299999981</c:v>
                </c:pt>
                <c:pt idx="5290">
                  <c:v>2431.6406299999981</c:v>
                </c:pt>
                <c:pt idx="5291">
                  <c:v>2431.6406299999981</c:v>
                </c:pt>
                <c:pt idx="5292">
                  <c:v>2431.6406299999981</c:v>
                </c:pt>
                <c:pt idx="5293">
                  <c:v>2431.6406299999981</c:v>
                </c:pt>
                <c:pt idx="5294">
                  <c:v>2431.6406299999981</c:v>
                </c:pt>
                <c:pt idx="5295">
                  <c:v>2431.6406299999981</c:v>
                </c:pt>
                <c:pt idx="5296">
                  <c:v>2431.6406299999981</c:v>
                </c:pt>
                <c:pt idx="5297">
                  <c:v>2431.6406299999981</c:v>
                </c:pt>
                <c:pt idx="5298">
                  <c:v>2431.6406299999981</c:v>
                </c:pt>
                <c:pt idx="5299">
                  <c:v>2431.6406299999981</c:v>
                </c:pt>
                <c:pt idx="5300">
                  <c:v>2431.6406299999981</c:v>
                </c:pt>
                <c:pt idx="5301">
                  <c:v>2431.6406299999981</c:v>
                </c:pt>
                <c:pt idx="5302">
                  <c:v>2431.6406299999981</c:v>
                </c:pt>
                <c:pt idx="5303">
                  <c:v>2431.6406299999981</c:v>
                </c:pt>
                <c:pt idx="5304">
                  <c:v>2429.19922</c:v>
                </c:pt>
                <c:pt idx="5305">
                  <c:v>2431.6406299999981</c:v>
                </c:pt>
                <c:pt idx="5306">
                  <c:v>2431.6406299999981</c:v>
                </c:pt>
                <c:pt idx="5307">
                  <c:v>2431.6406299999981</c:v>
                </c:pt>
                <c:pt idx="5308">
                  <c:v>2431.6406299999981</c:v>
                </c:pt>
                <c:pt idx="5309">
                  <c:v>2431.6406299999981</c:v>
                </c:pt>
                <c:pt idx="5310">
                  <c:v>2431.6406299999981</c:v>
                </c:pt>
                <c:pt idx="5311">
                  <c:v>2431.6406299999981</c:v>
                </c:pt>
                <c:pt idx="5312">
                  <c:v>2431.6406299999981</c:v>
                </c:pt>
                <c:pt idx="5313">
                  <c:v>2431.6406299999981</c:v>
                </c:pt>
                <c:pt idx="5314">
                  <c:v>2431.6406299999981</c:v>
                </c:pt>
                <c:pt idx="5315">
                  <c:v>2431.6406299999981</c:v>
                </c:pt>
                <c:pt idx="5316">
                  <c:v>2431.6406299999981</c:v>
                </c:pt>
                <c:pt idx="5317">
                  <c:v>2431.6406299999981</c:v>
                </c:pt>
                <c:pt idx="5318">
                  <c:v>2431.6406299999981</c:v>
                </c:pt>
                <c:pt idx="5319">
                  <c:v>2431.6406299999981</c:v>
                </c:pt>
                <c:pt idx="5320">
                  <c:v>2431.6406299999981</c:v>
                </c:pt>
                <c:pt idx="5321">
                  <c:v>2431.6406299999981</c:v>
                </c:pt>
                <c:pt idx="5322">
                  <c:v>2431.6406299999981</c:v>
                </c:pt>
                <c:pt idx="5323">
                  <c:v>2431.6406299999981</c:v>
                </c:pt>
                <c:pt idx="5324">
                  <c:v>2431.6406299999981</c:v>
                </c:pt>
                <c:pt idx="5325">
                  <c:v>2431.6406299999981</c:v>
                </c:pt>
                <c:pt idx="5326">
                  <c:v>2431.6406299999981</c:v>
                </c:pt>
                <c:pt idx="5327">
                  <c:v>2431.6406299999981</c:v>
                </c:pt>
                <c:pt idx="5328">
                  <c:v>2431.6406299999981</c:v>
                </c:pt>
                <c:pt idx="5329">
                  <c:v>2431.6406299999981</c:v>
                </c:pt>
                <c:pt idx="5330">
                  <c:v>2431.6406299999981</c:v>
                </c:pt>
                <c:pt idx="5331">
                  <c:v>2431.6406299999981</c:v>
                </c:pt>
                <c:pt idx="5332">
                  <c:v>2431.6406299999981</c:v>
                </c:pt>
                <c:pt idx="5333">
                  <c:v>2431.6406299999981</c:v>
                </c:pt>
                <c:pt idx="5334">
                  <c:v>2431.6406299999981</c:v>
                </c:pt>
                <c:pt idx="5335">
                  <c:v>2431.6406299999981</c:v>
                </c:pt>
                <c:pt idx="5336">
                  <c:v>2431.6406299999981</c:v>
                </c:pt>
                <c:pt idx="5337">
                  <c:v>2431.6406299999981</c:v>
                </c:pt>
                <c:pt idx="5338">
                  <c:v>2431.6406299999981</c:v>
                </c:pt>
                <c:pt idx="5339">
                  <c:v>2431.6406299999981</c:v>
                </c:pt>
                <c:pt idx="5340">
                  <c:v>2431.6406299999981</c:v>
                </c:pt>
                <c:pt idx="5341">
                  <c:v>2431.6406299999981</c:v>
                </c:pt>
                <c:pt idx="5342">
                  <c:v>2431.6406299999981</c:v>
                </c:pt>
                <c:pt idx="5343">
                  <c:v>2431.6406299999981</c:v>
                </c:pt>
                <c:pt idx="5344">
                  <c:v>2431.6406299999981</c:v>
                </c:pt>
                <c:pt idx="5345">
                  <c:v>2431.6406299999981</c:v>
                </c:pt>
                <c:pt idx="5346">
                  <c:v>2431.6406299999981</c:v>
                </c:pt>
                <c:pt idx="5347">
                  <c:v>2431.6406299999981</c:v>
                </c:pt>
                <c:pt idx="5348">
                  <c:v>2431.6406299999981</c:v>
                </c:pt>
                <c:pt idx="5349">
                  <c:v>2431.6406299999981</c:v>
                </c:pt>
                <c:pt idx="5350">
                  <c:v>2431.6406299999981</c:v>
                </c:pt>
                <c:pt idx="5351">
                  <c:v>2431.6406299999981</c:v>
                </c:pt>
                <c:pt idx="5352">
                  <c:v>2431.6406299999981</c:v>
                </c:pt>
                <c:pt idx="5353">
                  <c:v>2431.6406299999981</c:v>
                </c:pt>
                <c:pt idx="5354">
                  <c:v>2431.6406299999981</c:v>
                </c:pt>
                <c:pt idx="5355">
                  <c:v>2431.6406299999981</c:v>
                </c:pt>
                <c:pt idx="5356">
                  <c:v>2431.6406299999981</c:v>
                </c:pt>
                <c:pt idx="5357">
                  <c:v>2431.6406299999981</c:v>
                </c:pt>
                <c:pt idx="5358">
                  <c:v>2431.6406299999981</c:v>
                </c:pt>
                <c:pt idx="5359">
                  <c:v>2431.6406299999981</c:v>
                </c:pt>
                <c:pt idx="5360">
                  <c:v>2431.6406299999981</c:v>
                </c:pt>
                <c:pt idx="5361">
                  <c:v>2431.6406299999981</c:v>
                </c:pt>
                <c:pt idx="5362">
                  <c:v>2431.6406299999981</c:v>
                </c:pt>
                <c:pt idx="5363">
                  <c:v>2431.6406299999981</c:v>
                </c:pt>
                <c:pt idx="5364">
                  <c:v>2431.6406299999981</c:v>
                </c:pt>
                <c:pt idx="5365">
                  <c:v>2431.6406299999981</c:v>
                </c:pt>
                <c:pt idx="5366">
                  <c:v>2431.6406299999981</c:v>
                </c:pt>
                <c:pt idx="5367">
                  <c:v>2431.6406299999981</c:v>
                </c:pt>
                <c:pt idx="5368">
                  <c:v>2431.6406299999981</c:v>
                </c:pt>
                <c:pt idx="5369">
                  <c:v>2429.19922</c:v>
                </c:pt>
                <c:pt idx="5370">
                  <c:v>2431.6406299999981</c:v>
                </c:pt>
                <c:pt idx="5371">
                  <c:v>2431.6406299999981</c:v>
                </c:pt>
                <c:pt idx="5372">
                  <c:v>2431.6406299999981</c:v>
                </c:pt>
                <c:pt idx="5373">
                  <c:v>2431.6406299999981</c:v>
                </c:pt>
                <c:pt idx="5374">
                  <c:v>2431.6406299999981</c:v>
                </c:pt>
                <c:pt idx="5375">
                  <c:v>2431.6406299999981</c:v>
                </c:pt>
                <c:pt idx="5376">
                  <c:v>2431.6406299999981</c:v>
                </c:pt>
                <c:pt idx="5377">
                  <c:v>2431.6406299999981</c:v>
                </c:pt>
                <c:pt idx="5378">
                  <c:v>2431.6406299999981</c:v>
                </c:pt>
                <c:pt idx="5379">
                  <c:v>2431.6406299999981</c:v>
                </c:pt>
                <c:pt idx="5380">
                  <c:v>2431.6406299999981</c:v>
                </c:pt>
                <c:pt idx="5381">
                  <c:v>2431.6406299999981</c:v>
                </c:pt>
                <c:pt idx="5382">
                  <c:v>2431.6406299999981</c:v>
                </c:pt>
                <c:pt idx="5383">
                  <c:v>2431.6406299999981</c:v>
                </c:pt>
                <c:pt idx="5384">
                  <c:v>2431.6406299999981</c:v>
                </c:pt>
                <c:pt idx="5385">
                  <c:v>2431.6406299999981</c:v>
                </c:pt>
                <c:pt idx="5386">
                  <c:v>2431.6406299999981</c:v>
                </c:pt>
                <c:pt idx="5387">
                  <c:v>2431.6406299999981</c:v>
                </c:pt>
                <c:pt idx="5388">
                  <c:v>2431.6406299999981</c:v>
                </c:pt>
                <c:pt idx="5389">
                  <c:v>2431.6406299999981</c:v>
                </c:pt>
                <c:pt idx="5390">
                  <c:v>2431.6406299999981</c:v>
                </c:pt>
                <c:pt idx="5391">
                  <c:v>2431.6406299999981</c:v>
                </c:pt>
                <c:pt idx="5392">
                  <c:v>2431.6406299999981</c:v>
                </c:pt>
                <c:pt idx="5393">
                  <c:v>2431.6406299999981</c:v>
                </c:pt>
                <c:pt idx="5394">
                  <c:v>2431.6406299999981</c:v>
                </c:pt>
                <c:pt idx="5395">
                  <c:v>2431.6406299999981</c:v>
                </c:pt>
                <c:pt idx="5396">
                  <c:v>2431.6406299999981</c:v>
                </c:pt>
                <c:pt idx="5397">
                  <c:v>2431.6406299999981</c:v>
                </c:pt>
                <c:pt idx="5398">
                  <c:v>2431.6406299999981</c:v>
                </c:pt>
                <c:pt idx="5399">
                  <c:v>2431.6406299999981</c:v>
                </c:pt>
                <c:pt idx="5400">
                  <c:v>2431.6406299999981</c:v>
                </c:pt>
                <c:pt idx="5401">
                  <c:v>2431.6406299999981</c:v>
                </c:pt>
                <c:pt idx="5402">
                  <c:v>2431.6406299999981</c:v>
                </c:pt>
                <c:pt idx="5403">
                  <c:v>2431.6406299999981</c:v>
                </c:pt>
                <c:pt idx="5404">
                  <c:v>2431.6406299999981</c:v>
                </c:pt>
                <c:pt idx="5405">
                  <c:v>2431.6406299999981</c:v>
                </c:pt>
                <c:pt idx="5406">
                  <c:v>2431.6406299999981</c:v>
                </c:pt>
                <c:pt idx="5407">
                  <c:v>2431.6406299999981</c:v>
                </c:pt>
                <c:pt idx="5408">
                  <c:v>2431.6406299999981</c:v>
                </c:pt>
                <c:pt idx="5409">
                  <c:v>2431.6406299999981</c:v>
                </c:pt>
                <c:pt idx="5410">
                  <c:v>2431.6406299999981</c:v>
                </c:pt>
                <c:pt idx="5411">
                  <c:v>2431.6406299999981</c:v>
                </c:pt>
                <c:pt idx="5412">
                  <c:v>2431.6406299999981</c:v>
                </c:pt>
                <c:pt idx="5413">
                  <c:v>2431.6406299999981</c:v>
                </c:pt>
                <c:pt idx="5414">
                  <c:v>2431.6406299999981</c:v>
                </c:pt>
                <c:pt idx="5415">
                  <c:v>2431.6406299999981</c:v>
                </c:pt>
                <c:pt idx="5416">
                  <c:v>2431.6406299999981</c:v>
                </c:pt>
                <c:pt idx="5417">
                  <c:v>2431.6406299999981</c:v>
                </c:pt>
                <c:pt idx="5418">
                  <c:v>2431.6406299999981</c:v>
                </c:pt>
                <c:pt idx="5419">
                  <c:v>2431.6406299999981</c:v>
                </c:pt>
                <c:pt idx="5420">
                  <c:v>2431.6406299999981</c:v>
                </c:pt>
                <c:pt idx="5421">
                  <c:v>2431.6406299999981</c:v>
                </c:pt>
                <c:pt idx="5422">
                  <c:v>2431.6406299999981</c:v>
                </c:pt>
                <c:pt idx="5423">
                  <c:v>2431.6406299999981</c:v>
                </c:pt>
                <c:pt idx="5424">
                  <c:v>2431.6406299999981</c:v>
                </c:pt>
                <c:pt idx="5425">
                  <c:v>2431.6406299999981</c:v>
                </c:pt>
                <c:pt idx="5426">
                  <c:v>2431.6406299999981</c:v>
                </c:pt>
                <c:pt idx="5427">
                  <c:v>2431.6406299999981</c:v>
                </c:pt>
                <c:pt idx="5428">
                  <c:v>2431.6406299999981</c:v>
                </c:pt>
                <c:pt idx="5429">
                  <c:v>2431.6406299999981</c:v>
                </c:pt>
                <c:pt idx="5430">
                  <c:v>2431.6406299999981</c:v>
                </c:pt>
                <c:pt idx="5431">
                  <c:v>2431.6406299999981</c:v>
                </c:pt>
                <c:pt idx="5432">
                  <c:v>2431.6406299999981</c:v>
                </c:pt>
                <c:pt idx="5433">
                  <c:v>2431.6406299999981</c:v>
                </c:pt>
                <c:pt idx="5434">
                  <c:v>2431.6406299999981</c:v>
                </c:pt>
                <c:pt idx="5435">
                  <c:v>2431.6406299999981</c:v>
                </c:pt>
                <c:pt idx="5436">
                  <c:v>2431.6406299999981</c:v>
                </c:pt>
                <c:pt idx="5437">
                  <c:v>2431.6406299999981</c:v>
                </c:pt>
                <c:pt idx="5438">
                  <c:v>2431.6406299999981</c:v>
                </c:pt>
                <c:pt idx="5439">
                  <c:v>2431.6406299999981</c:v>
                </c:pt>
                <c:pt idx="5440">
                  <c:v>2431.6406299999981</c:v>
                </c:pt>
                <c:pt idx="5441">
                  <c:v>2431.6406299999981</c:v>
                </c:pt>
                <c:pt idx="5442">
                  <c:v>2431.6406299999981</c:v>
                </c:pt>
                <c:pt idx="5443">
                  <c:v>2431.6406299999981</c:v>
                </c:pt>
                <c:pt idx="5444">
                  <c:v>2431.6406299999981</c:v>
                </c:pt>
                <c:pt idx="5445">
                  <c:v>2431.6406299999981</c:v>
                </c:pt>
                <c:pt idx="5446">
                  <c:v>2431.6406299999981</c:v>
                </c:pt>
                <c:pt idx="5447">
                  <c:v>2431.6406299999981</c:v>
                </c:pt>
                <c:pt idx="5448">
                  <c:v>2431.6406299999981</c:v>
                </c:pt>
                <c:pt idx="5449">
                  <c:v>2431.6406299999981</c:v>
                </c:pt>
                <c:pt idx="5450">
                  <c:v>2431.6406299999981</c:v>
                </c:pt>
                <c:pt idx="5451">
                  <c:v>2431.6406299999981</c:v>
                </c:pt>
                <c:pt idx="5452">
                  <c:v>2431.6406299999981</c:v>
                </c:pt>
                <c:pt idx="5453">
                  <c:v>2431.6406299999981</c:v>
                </c:pt>
                <c:pt idx="5454">
                  <c:v>2431.6406299999981</c:v>
                </c:pt>
                <c:pt idx="5455">
                  <c:v>2431.6406299999981</c:v>
                </c:pt>
                <c:pt idx="5456">
                  <c:v>2431.6406299999981</c:v>
                </c:pt>
                <c:pt idx="5457">
                  <c:v>2431.6406299999981</c:v>
                </c:pt>
                <c:pt idx="5458">
                  <c:v>2431.6406299999981</c:v>
                </c:pt>
                <c:pt idx="5459">
                  <c:v>2431.6406299999981</c:v>
                </c:pt>
                <c:pt idx="5460">
                  <c:v>2431.6406299999981</c:v>
                </c:pt>
                <c:pt idx="5461">
                  <c:v>2431.6406299999981</c:v>
                </c:pt>
                <c:pt idx="5462">
                  <c:v>2431.6406299999981</c:v>
                </c:pt>
                <c:pt idx="5463">
                  <c:v>2431.6406299999981</c:v>
                </c:pt>
                <c:pt idx="5464">
                  <c:v>2431.6406299999981</c:v>
                </c:pt>
                <c:pt idx="5465">
                  <c:v>2431.6406299999981</c:v>
                </c:pt>
                <c:pt idx="5466">
                  <c:v>2429.19922</c:v>
                </c:pt>
                <c:pt idx="5467">
                  <c:v>2431.6406299999981</c:v>
                </c:pt>
                <c:pt idx="5468">
                  <c:v>2431.6406299999981</c:v>
                </c:pt>
                <c:pt idx="5469">
                  <c:v>2431.6406299999981</c:v>
                </c:pt>
                <c:pt idx="5470">
                  <c:v>2431.6406299999981</c:v>
                </c:pt>
                <c:pt idx="5471">
                  <c:v>2431.6406299999981</c:v>
                </c:pt>
                <c:pt idx="5472">
                  <c:v>2431.6406299999981</c:v>
                </c:pt>
                <c:pt idx="5473">
                  <c:v>2431.6406299999981</c:v>
                </c:pt>
                <c:pt idx="5474">
                  <c:v>2431.6406299999981</c:v>
                </c:pt>
                <c:pt idx="5475">
                  <c:v>2431.6406299999981</c:v>
                </c:pt>
                <c:pt idx="5476">
                  <c:v>2431.6406299999981</c:v>
                </c:pt>
                <c:pt idx="5477">
                  <c:v>2431.6406299999981</c:v>
                </c:pt>
                <c:pt idx="5478">
                  <c:v>2431.6406299999981</c:v>
                </c:pt>
                <c:pt idx="5479">
                  <c:v>2431.6406299999981</c:v>
                </c:pt>
                <c:pt idx="5480">
                  <c:v>2431.6406299999981</c:v>
                </c:pt>
                <c:pt idx="5481">
                  <c:v>2431.6406299999981</c:v>
                </c:pt>
                <c:pt idx="5482">
                  <c:v>2431.6406299999981</c:v>
                </c:pt>
                <c:pt idx="5483">
                  <c:v>2431.6406299999981</c:v>
                </c:pt>
                <c:pt idx="5484">
                  <c:v>2431.6406299999981</c:v>
                </c:pt>
                <c:pt idx="5485">
                  <c:v>2431.6406299999981</c:v>
                </c:pt>
                <c:pt idx="5486">
                  <c:v>2429.19922</c:v>
                </c:pt>
                <c:pt idx="5487">
                  <c:v>2431.6406299999981</c:v>
                </c:pt>
                <c:pt idx="5488">
                  <c:v>2431.6406299999981</c:v>
                </c:pt>
                <c:pt idx="5489">
                  <c:v>2431.6406299999981</c:v>
                </c:pt>
                <c:pt idx="5490">
                  <c:v>2431.6406299999981</c:v>
                </c:pt>
                <c:pt idx="5491">
                  <c:v>2431.6406299999981</c:v>
                </c:pt>
                <c:pt idx="5492">
                  <c:v>2431.6406299999981</c:v>
                </c:pt>
                <c:pt idx="5493">
                  <c:v>2431.6406299999981</c:v>
                </c:pt>
                <c:pt idx="5494">
                  <c:v>2431.6406299999981</c:v>
                </c:pt>
                <c:pt idx="5495">
                  <c:v>2431.6406299999981</c:v>
                </c:pt>
                <c:pt idx="5496">
                  <c:v>2431.6406299999981</c:v>
                </c:pt>
                <c:pt idx="5497">
                  <c:v>2431.6406299999981</c:v>
                </c:pt>
                <c:pt idx="5498">
                  <c:v>2431.6406299999981</c:v>
                </c:pt>
                <c:pt idx="5499">
                  <c:v>2431.6406299999981</c:v>
                </c:pt>
                <c:pt idx="5500">
                  <c:v>2431.6406299999981</c:v>
                </c:pt>
                <c:pt idx="5501">
                  <c:v>2431.6406299999981</c:v>
                </c:pt>
                <c:pt idx="5502">
                  <c:v>2431.6406299999981</c:v>
                </c:pt>
                <c:pt idx="5503">
                  <c:v>2431.6406299999981</c:v>
                </c:pt>
                <c:pt idx="5504">
                  <c:v>2431.6406299999981</c:v>
                </c:pt>
                <c:pt idx="5505">
                  <c:v>2431.6406299999981</c:v>
                </c:pt>
                <c:pt idx="5506">
                  <c:v>2431.6406299999981</c:v>
                </c:pt>
                <c:pt idx="5507">
                  <c:v>2431.6406299999981</c:v>
                </c:pt>
                <c:pt idx="5508">
                  <c:v>2431.6406299999981</c:v>
                </c:pt>
                <c:pt idx="5509">
                  <c:v>2431.6406299999981</c:v>
                </c:pt>
                <c:pt idx="5510">
                  <c:v>2431.6406299999981</c:v>
                </c:pt>
                <c:pt idx="5511">
                  <c:v>2431.6406299999981</c:v>
                </c:pt>
                <c:pt idx="5512">
                  <c:v>2431.6406299999981</c:v>
                </c:pt>
                <c:pt idx="5513">
                  <c:v>2431.6406299999981</c:v>
                </c:pt>
                <c:pt idx="5514">
                  <c:v>2431.6406299999981</c:v>
                </c:pt>
                <c:pt idx="5515">
                  <c:v>2431.6406299999981</c:v>
                </c:pt>
                <c:pt idx="5516">
                  <c:v>2434.08203</c:v>
                </c:pt>
                <c:pt idx="5517">
                  <c:v>2431.6406299999981</c:v>
                </c:pt>
                <c:pt idx="5518">
                  <c:v>2431.6406299999981</c:v>
                </c:pt>
                <c:pt idx="5519">
                  <c:v>2431.6406299999981</c:v>
                </c:pt>
                <c:pt idx="5520">
                  <c:v>2431.6406299999981</c:v>
                </c:pt>
                <c:pt idx="5521">
                  <c:v>2431.6406299999981</c:v>
                </c:pt>
                <c:pt idx="5522">
                  <c:v>2431.6406299999981</c:v>
                </c:pt>
                <c:pt idx="5523">
                  <c:v>2431.6406299999981</c:v>
                </c:pt>
                <c:pt idx="5524">
                  <c:v>2431.6406299999981</c:v>
                </c:pt>
                <c:pt idx="5525">
                  <c:v>2431.6406299999981</c:v>
                </c:pt>
                <c:pt idx="5526">
                  <c:v>2431.6406299999981</c:v>
                </c:pt>
                <c:pt idx="5527">
                  <c:v>2431.6406299999981</c:v>
                </c:pt>
                <c:pt idx="5528">
                  <c:v>2431.6406299999981</c:v>
                </c:pt>
                <c:pt idx="5529">
                  <c:v>2431.6406299999981</c:v>
                </c:pt>
                <c:pt idx="5530">
                  <c:v>2431.6406299999981</c:v>
                </c:pt>
                <c:pt idx="5531">
                  <c:v>2431.6406299999981</c:v>
                </c:pt>
                <c:pt idx="5532">
                  <c:v>2431.6406299999981</c:v>
                </c:pt>
                <c:pt idx="5533">
                  <c:v>2431.6406299999981</c:v>
                </c:pt>
                <c:pt idx="5534">
                  <c:v>2431.6406299999981</c:v>
                </c:pt>
                <c:pt idx="5535">
                  <c:v>2431.6406299999981</c:v>
                </c:pt>
                <c:pt idx="5536">
                  <c:v>2431.6406299999981</c:v>
                </c:pt>
                <c:pt idx="5537">
                  <c:v>2431.6406299999981</c:v>
                </c:pt>
                <c:pt idx="5538">
                  <c:v>2431.6406299999981</c:v>
                </c:pt>
                <c:pt idx="5539">
                  <c:v>2431.6406299999981</c:v>
                </c:pt>
                <c:pt idx="5540">
                  <c:v>2431.6406299999981</c:v>
                </c:pt>
                <c:pt idx="5541">
                  <c:v>2431.6406299999981</c:v>
                </c:pt>
                <c:pt idx="5542">
                  <c:v>2431.6406299999981</c:v>
                </c:pt>
                <c:pt idx="5543">
                  <c:v>2431.6406299999981</c:v>
                </c:pt>
                <c:pt idx="5544">
                  <c:v>2431.6406299999981</c:v>
                </c:pt>
                <c:pt idx="5545">
                  <c:v>2431.6406299999981</c:v>
                </c:pt>
                <c:pt idx="5546">
                  <c:v>2431.6406299999981</c:v>
                </c:pt>
                <c:pt idx="5547">
                  <c:v>2431.6406299999981</c:v>
                </c:pt>
                <c:pt idx="5548">
                  <c:v>2431.6406299999981</c:v>
                </c:pt>
                <c:pt idx="5549">
                  <c:v>2431.6406299999981</c:v>
                </c:pt>
                <c:pt idx="5550">
                  <c:v>2431.6406299999981</c:v>
                </c:pt>
                <c:pt idx="5551">
                  <c:v>2431.6406299999981</c:v>
                </c:pt>
                <c:pt idx="5552">
                  <c:v>2431.6406299999981</c:v>
                </c:pt>
                <c:pt idx="5553">
                  <c:v>2431.6406299999981</c:v>
                </c:pt>
                <c:pt idx="5554">
                  <c:v>2431.6406299999981</c:v>
                </c:pt>
                <c:pt idx="5555">
                  <c:v>2431.6406299999981</c:v>
                </c:pt>
                <c:pt idx="5556">
                  <c:v>2431.6406299999981</c:v>
                </c:pt>
                <c:pt idx="5557">
                  <c:v>2431.6406299999981</c:v>
                </c:pt>
                <c:pt idx="5558">
                  <c:v>2431.6406299999981</c:v>
                </c:pt>
                <c:pt idx="5559">
                  <c:v>2431.6406299999981</c:v>
                </c:pt>
                <c:pt idx="5560">
                  <c:v>2431.6406299999981</c:v>
                </c:pt>
                <c:pt idx="5561">
                  <c:v>2431.6406299999981</c:v>
                </c:pt>
                <c:pt idx="5562">
                  <c:v>2431.6406299999981</c:v>
                </c:pt>
                <c:pt idx="5563">
                  <c:v>2431.6406299999981</c:v>
                </c:pt>
                <c:pt idx="5564">
                  <c:v>2431.6406299999981</c:v>
                </c:pt>
                <c:pt idx="5565">
                  <c:v>2431.6406299999981</c:v>
                </c:pt>
                <c:pt idx="5566">
                  <c:v>2431.6406299999981</c:v>
                </c:pt>
                <c:pt idx="5567">
                  <c:v>2431.6406299999981</c:v>
                </c:pt>
                <c:pt idx="5568">
                  <c:v>2431.6406299999981</c:v>
                </c:pt>
                <c:pt idx="5569">
                  <c:v>2431.6406299999981</c:v>
                </c:pt>
                <c:pt idx="5570">
                  <c:v>2429.19922</c:v>
                </c:pt>
                <c:pt idx="5571">
                  <c:v>2431.6406299999981</c:v>
                </c:pt>
                <c:pt idx="5572">
                  <c:v>2431.6406299999981</c:v>
                </c:pt>
                <c:pt idx="5573">
                  <c:v>2431.6406299999981</c:v>
                </c:pt>
                <c:pt idx="5574">
                  <c:v>2431.6406299999981</c:v>
                </c:pt>
                <c:pt idx="5575">
                  <c:v>2429.19922</c:v>
                </c:pt>
                <c:pt idx="5576">
                  <c:v>2431.6406299999981</c:v>
                </c:pt>
                <c:pt idx="5577">
                  <c:v>2431.6406299999981</c:v>
                </c:pt>
                <c:pt idx="5578">
                  <c:v>2431.6406299999981</c:v>
                </c:pt>
                <c:pt idx="5579">
                  <c:v>2431.6406299999981</c:v>
                </c:pt>
                <c:pt idx="5580">
                  <c:v>2431.6406299999981</c:v>
                </c:pt>
                <c:pt idx="5581">
                  <c:v>2431.6406299999981</c:v>
                </c:pt>
                <c:pt idx="5582">
                  <c:v>2431.6406299999981</c:v>
                </c:pt>
                <c:pt idx="5583">
                  <c:v>2431.6406299999981</c:v>
                </c:pt>
                <c:pt idx="5584">
                  <c:v>2431.6406299999981</c:v>
                </c:pt>
                <c:pt idx="5585">
                  <c:v>2431.6406299999981</c:v>
                </c:pt>
                <c:pt idx="5586">
                  <c:v>2429.19922</c:v>
                </c:pt>
                <c:pt idx="5587">
                  <c:v>2431.6406299999981</c:v>
                </c:pt>
                <c:pt idx="5588">
                  <c:v>2431.6406299999981</c:v>
                </c:pt>
                <c:pt idx="5589">
                  <c:v>2429.19922</c:v>
                </c:pt>
                <c:pt idx="5590">
                  <c:v>2431.6406299999981</c:v>
                </c:pt>
                <c:pt idx="5591">
                  <c:v>2431.6406299999981</c:v>
                </c:pt>
                <c:pt idx="5592">
                  <c:v>2431.6406299999981</c:v>
                </c:pt>
                <c:pt idx="5593">
                  <c:v>2431.6406299999981</c:v>
                </c:pt>
                <c:pt idx="5594">
                  <c:v>2431.6406299999981</c:v>
                </c:pt>
                <c:pt idx="5595">
                  <c:v>2431.6406299999981</c:v>
                </c:pt>
                <c:pt idx="5596">
                  <c:v>2431.6406299999981</c:v>
                </c:pt>
                <c:pt idx="5597">
                  <c:v>2431.6406299999981</c:v>
                </c:pt>
                <c:pt idx="5598">
                  <c:v>2431.6406299999981</c:v>
                </c:pt>
                <c:pt idx="5599">
                  <c:v>2431.6406299999981</c:v>
                </c:pt>
                <c:pt idx="5600">
                  <c:v>2431.6406299999981</c:v>
                </c:pt>
                <c:pt idx="5601">
                  <c:v>2431.6406299999981</c:v>
                </c:pt>
                <c:pt idx="5602">
                  <c:v>2431.6406299999981</c:v>
                </c:pt>
                <c:pt idx="5603">
                  <c:v>2431.6406299999981</c:v>
                </c:pt>
                <c:pt idx="5604">
                  <c:v>2431.6406299999981</c:v>
                </c:pt>
                <c:pt idx="5605">
                  <c:v>2431.6406299999981</c:v>
                </c:pt>
                <c:pt idx="5606">
                  <c:v>2431.6406299999981</c:v>
                </c:pt>
                <c:pt idx="5607">
                  <c:v>2431.6406299999981</c:v>
                </c:pt>
                <c:pt idx="5608">
                  <c:v>2431.6406299999981</c:v>
                </c:pt>
                <c:pt idx="5609">
                  <c:v>2431.6406299999981</c:v>
                </c:pt>
                <c:pt idx="5610">
                  <c:v>2431.6406299999981</c:v>
                </c:pt>
                <c:pt idx="5611">
                  <c:v>2431.6406299999981</c:v>
                </c:pt>
                <c:pt idx="5612">
                  <c:v>2431.6406299999981</c:v>
                </c:pt>
                <c:pt idx="5613">
                  <c:v>2431.6406299999981</c:v>
                </c:pt>
                <c:pt idx="5614">
                  <c:v>2431.6406299999981</c:v>
                </c:pt>
                <c:pt idx="5615">
                  <c:v>2431.6406299999981</c:v>
                </c:pt>
                <c:pt idx="5616">
                  <c:v>2431.6406299999981</c:v>
                </c:pt>
                <c:pt idx="5617">
                  <c:v>2431.6406299999981</c:v>
                </c:pt>
                <c:pt idx="5618">
                  <c:v>2431.6406299999981</c:v>
                </c:pt>
                <c:pt idx="5619">
                  <c:v>2431.6406299999981</c:v>
                </c:pt>
                <c:pt idx="5620">
                  <c:v>2431.6406299999981</c:v>
                </c:pt>
                <c:pt idx="5621">
                  <c:v>2431.6406299999981</c:v>
                </c:pt>
                <c:pt idx="5622">
                  <c:v>2431.6406299999981</c:v>
                </c:pt>
                <c:pt idx="5623">
                  <c:v>2431.6406299999981</c:v>
                </c:pt>
                <c:pt idx="5624">
                  <c:v>2431.6406299999981</c:v>
                </c:pt>
                <c:pt idx="5625">
                  <c:v>2431.6406299999981</c:v>
                </c:pt>
                <c:pt idx="5626">
                  <c:v>2431.6406299999981</c:v>
                </c:pt>
                <c:pt idx="5627">
                  <c:v>2431.6406299999981</c:v>
                </c:pt>
                <c:pt idx="5628">
                  <c:v>2431.6406299999981</c:v>
                </c:pt>
                <c:pt idx="5629">
                  <c:v>2431.6406299999981</c:v>
                </c:pt>
                <c:pt idx="5630">
                  <c:v>2431.6406299999981</c:v>
                </c:pt>
                <c:pt idx="5631">
                  <c:v>2431.6406299999981</c:v>
                </c:pt>
                <c:pt idx="5632">
                  <c:v>2431.6406299999981</c:v>
                </c:pt>
                <c:pt idx="5633">
                  <c:v>2431.6406299999981</c:v>
                </c:pt>
                <c:pt idx="5634">
                  <c:v>2431.6406299999981</c:v>
                </c:pt>
                <c:pt idx="5635">
                  <c:v>2431.6406299999981</c:v>
                </c:pt>
                <c:pt idx="5636">
                  <c:v>2431.6406299999981</c:v>
                </c:pt>
                <c:pt idx="5637">
                  <c:v>2431.6406299999981</c:v>
                </c:pt>
                <c:pt idx="5638">
                  <c:v>2431.6406299999981</c:v>
                </c:pt>
                <c:pt idx="5639">
                  <c:v>2431.6406299999981</c:v>
                </c:pt>
                <c:pt idx="5640">
                  <c:v>2431.6406299999981</c:v>
                </c:pt>
                <c:pt idx="5641">
                  <c:v>2431.6406299999981</c:v>
                </c:pt>
                <c:pt idx="5642">
                  <c:v>2431.6406299999981</c:v>
                </c:pt>
                <c:pt idx="5643">
                  <c:v>2431.6406299999981</c:v>
                </c:pt>
                <c:pt idx="5644">
                  <c:v>2431.6406299999981</c:v>
                </c:pt>
                <c:pt idx="5645">
                  <c:v>2431.6406299999981</c:v>
                </c:pt>
                <c:pt idx="5646">
                  <c:v>2431.6406299999981</c:v>
                </c:pt>
                <c:pt idx="5647">
                  <c:v>2431.6406299999981</c:v>
                </c:pt>
                <c:pt idx="5648">
                  <c:v>2431.6406299999981</c:v>
                </c:pt>
                <c:pt idx="5649">
                  <c:v>2429.19922</c:v>
                </c:pt>
                <c:pt idx="5650">
                  <c:v>2431.6406299999981</c:v>
                </c:pt>
                <c:pt idx="5651">
                  <c:v>2431.6406299999981</c:v>
                </c:pt>
                <c:pt idx="5652">
                  <c:v>2429.19922</c:v>
                </c:pt>
                <c:pt idx="5653">
                  <c:v>2431.6406299999981</c:v>
                </c:pt>
                <c:pt idx="5654">
                  <c:v>2431.6406299999981</c:v>
                </c:pt>
                <c:pt idx="5655">
                  <c:v>2431.6406299999981</c:v>
                </c:pt>
                <c:pt idx="5656">
                  <c:v>2431.6406299999981</c:v>
                </c:pt>
                <c:pt idx="5657">
                  <c:v>2431.6406299999981</c:v>
                </c:pt>
                <c:pt idx="5658">
                  <c:v>2431.6406299999981</c:v>
                </c:pt>
                <c:pt idx="5659">
                  <c:v>2431.6406299999981</c:v>
                </c:pt>
                <c:pt idx="5660">
                  <c:v>2431.6406299999981</c:v>
                </c:pt>
                <c:pt idx="5661">
                  <c:v>2431.6406299999981</c:v>
                </c:pt>
                <c:pt idx="5662">
                  <c:v>2431.6406299999981</c:v>
                </c:pt>
                <c:pt idx="5663">
                  <c:v>2431.6406299999981</c:v>
                </c:pt>
                <c:pt idx="5664">
                  <c:v>2429.19922</c:v>
                </c:pt>
                <c:pt idx="5665">
                  <c:v>2431.6406299999981</c:v>
                </c:pt>
                <c:pt idx="5666">
                  <c:v>2431.6406299999981</c:v>
                </c:pt>
                <c:pt idx="5667">
                  <c:v>2431.6406299999981</c:v>
                </c:pt>
                <c:pt idx="5668">
                  <c:v>2431.6406299999981</c:v>
                </c:pt>
                <c:pt idx="5669">
                  <c:v>2431.6406299999981</c:v>
                </c:pt>
                <c:pt idx="5670">
                  <c:v>2431.6406299999981</c:v>
                </c:pt>
                <c:pt idx="5671">
                  <c:v>2431.6406299999981</c:v>
                </c:pt>
                <c:pt idx="5672">
                  <c:v>2431.6406299999981</c:v>
                </c:pt>
                <c:pt idx="5673">
                  <c:v>2431.6406299999981</c:v>
                </c:pt>
                <c:pt idx="5674">
                  <c:v>2431.6406299999981</c:v>
                </c:pt>
                <c:pt idx="5675">
                  <c:v>2431.6406299999981</c:v>
                </c:pt>
                <c:pt idx="5676">
                  <c:v>2431.6406299999981</c:v>
                </c:pt>
                <c:pt idx="5677">
                  <c:v>2431.6406299999981</c:v>
                </c:pt>
                <c:pt idx="5678">
                  <c:v>2431.6406299999981</c:v>
                </c:pt>
                <c:pt idx="5679">
                  <c:v>2431.6406299999981</c:v>
                </c:pt>
                <c:pt idx="5680">
                  <c:v>2431.6406299999981</c:v>
                </c:pt>
                <c:pt idx="5681">
                  <c:v>2431.6406299999981</c:v>
                </c:pt>
                <c:pt idx="5682">
                  <c:v>2431.6406299999981</c:v>
                </c:pt>
                <c:pt idx="5683">
                  <c:v>2431.6406299999981</c:v>
                </c:pt>
                <c:pt idx="5684">
                  <c:v>2431.6406299999981</c:v>
                </c:pt>
                <c:pt idx="5685">
                  <c:v>2431.6406299999981</c:v>
                </c:pt>
                <c:pt idx="5686">
                  <c:v>2431.6406299999981</c:v>
                </c:pt>
                <c:pt idx="5687">
                  <c:v>2431.6406299999981</c:v>
                </c:pt>
                <c:pt idx="5688">
                  <c:v>2434.08203</c:v>
                </c:pt>
                <c:pt idx="5689">
                  <c:v>2431.6406299999981</c:v>
                </c:pt>
                <c:pt idx="5690">
                  <c:v>2429.19922</c:v>
                </c:pt>
                <c:pt idx="5691">
                  <c:v>2431.6406299999981</c:v>
                </c:pt>
                <c:pt idx="5692">
                  <c:v>2431.6406299999981</c:v>
                </c:pt>
                <c:pt idx="5693">
                  <c:v>2431.6406299999981</c:v>
                </c:pt>
                <c:pt idx="5694">
                  <c:v>2431.6406299999981</c:v>
                </c:pt>
                <c:pt idx="5695">
                  <c:v>2431.6406299999981</c:v>
                </c:pt>
                <c:pt idx="5696">
                  <c:v>2431.6406299999981</c:v>
                </c:pt>
                <c:pt idx="5697">
                  <c:v>2431.6406299999981</c:v>
                </c:pt>
                <c:pt idx="5698">
                  <c:v>2431.6406299999981</c:v>
                </c:pt>
                <c:pt idx="5699">
                  <c:v>2431.6406299999981</c:v>
                </c:pt>
                <c:pt idx="5700">
                  <c:v>2431.6406299999981</c:v>
                </c:pt>
                <c:pt idx="5701">
                  <c:v>2431.6406299999981</c:v>
                </c:pt>
                <c:pt idx="5702">
                  <c:v>2431.6406299999981</c:v>
                </c:pt>
                <c:pt idx="5703">
                  <c:v>2431.6406299999981</c:v>
                </c:pt>
                <c:pt idx="5704">
                  <c:v>2431.6406299999981</c:v>
                </c:pt>
                <c:pt idx="5705">
                  <c:v>2431.6406299999981</c:v>
                </c:pt>
                <c:pt idx="5706">
                  <c:v>2431.6406299999981</c:v>
                </c:pt>
                <c:pt idx="5707">
                  <c:v>2431.6406299999981</c:v>
                </c:pt>
                <c:pt idx="5708">
                  <c:v>2431.6406299999981</c:v>
                </c:pt>
                <c:pt idx="5709">
                  <c:v>2431.6406299999981</c:v>
                </c:pt>
                <c:pt idx="5710">
                  <c:v>2431.6406299999981</c:v>
                </c:pt>
                <c:pt idx="5711">
                  <c:v>2431.6406299999981</c:v>
                </c:pt>
                <c:pt idx="5712">
                  <c:v>2431.6406299999981</c:v>
                </c:pt>
                <c:pt idx="5713">
                  <c:v>2431.6406299999981</c:v>
                </c:pt>
                <c:pt idx="5714">
                  <c:v>2431.6406299999981</c:v>
                </c:pt>
                <c:pt idx="5715">
                  <c:v>2431.6406299999981</c:v>
                </c:pt>
                <c:pt idx="5716">
                  <c:v>2431.6406299999981</c:v>
                </c:pt>
                <c:pt idx="5717">
                  <c:v>2431.6406299999981</c:v>
                </c:pt>
                <c:pt idx="5718">
                  <c:v>2431.6406299999981</c:v>
                </c:pt>
                <c:pt idx="5719">
                  <c:v>2431.6406299999981</c:v>
                </c:pt>
                <c:pt idx="5720">
                  <c:v>2431.6406299999981</c:v>
                </c:pt>
                <c:pt idx="5721">
                  <c:v>2431.6406299999981</c:v>
                </c:pt>
                <c:pt idx="5722">
                  <c:v>2431.6406299999981</c:v>
                </c:pt>
                <c:pt idx="5723">
                  <c:v>2431.6406299999981</c:v>
                </c:pt>
                <c:pt idx="5724">
                  <c:v>2431.6406299999981</c:v>
                </c:pt>
                <c:pt idx="5725">
                  <c:v>2431.6406299999981</c:v>
                </c:pt>
                <c:pt idx="5726">
                  <c:v>2431.6406299999981</c:v>
                </c:pt>
                <c:pt idx="5727">
                  <c:v>2431.6406299999981</c:v>
                </c:pt>
                <c:pt idx="5728">
                  <c:v>2431.6406299999981</c:v>
                </c:pt>
                <c:pt idx="5729">
                  <c:v>2431.6406299999981</c:v>
                </c:pt>
                <c:pt idx="5730">
                  <c:v>2431.6406299999981</c:v>
                </c:pt>
                <c:pt idx="5731">
                  <c:v>2431.6406299999981</c:v>
                </c:pt>
                <c:pt idx="5732">
                  <c:v>2431.6406299999981</c:v>
                </c:pt>
                <c:pt idx="5733">
                  <c:v>2431.6406299999981</c:v>
                </c:pt>
                <c:pt idx="5734">
                  <c:v>2429.19922</c:v>
                </c:pt>
                <c:pt idx="5735">
                  <c:v>2431.6406299999981</c:v>
                </c:pt>
                <c:pt idx="5736">
                  <c:v>2431.6406299999981</c:v>
                </c:pt>
                <c:pt idx="5737">
                  <c:v>2431.6406299999981</c:v>
                </c:pt>
                <c:pt idx="5738">
                  <c:v>2431.6406299999981</c:v>
                </c:pt>
                <c:pt idx="5739">
                  <c:v>2431.6406299999981</c:v>
                </c:pt>
                <c:pt idx="5740">
                  <c:v>2431.6406299999981</c:v>
                </c:pt>
                <c:pt idx="5741">
                  <c:v>2431.6406299999981</c:v>
                </c:pt>
                <c:pt idx="5742">
                  <c:v>2431.6406299999981</c:v>
                </c:pt>
                <c:pt idx="5743">
                  <c:v>2431.6406299999981</c:v>
                </c:pt>
                <c:pt idx="5744">
                  <c:v>2431.6406299999981</c:v>
                </c:pt>
                <c:pt idx="5745">
                  <c:v>2431.6406299999981</c:v>
                </c:pt>
                <c:pt idx="5746">
                  <c:v>2431.6406299999981</c:v>
                </c:pt>
                <c:pt idx="5747">
                  <c:v>2431.6406299999981</c:v>
                </c:pt>
                <c:pt idx="5748">
                  <c:v>2431.6406299999981</c:v>
                </c:pt>
                <c:pt idx="5749">
                  <c:v>2431.6406299999981</c:v>
                </c:pt>
                <c:pt idx="5750">
                  <c:v>2431.6406299999981</c:v>
                </c:pt>
                <c:pt idx="5751">
                  <c:v>2429.19922</c:v>
                </c:pt>
                <c:pt idx="5752">
                  <c:v>2431.6406299999981</c:v>
                </c:pt>
                <c:pt idx="5753">
                  <c:v>2431.6406299999981</c:v>
                </c:pt>
                <c:pt idx="5754">
                  <c:v>2431.6406299999981</c:v>
                </c:pt>
                <c:pt idx="5755">
                  <c:v>2431.6406299999981</c:v>
                </c:pt>
                <c:pt idx="5756">
                  <c:v>2431.6406299999981</c:v>
                </c:pt>
                <c:pt idx="5757">
                  <c:v>2431.6406299999981</c:v>
                </c:pt>
                <c:pt idx="5758">
                  <c:v>2431.6406299999981</c:v>
                </c:pt>
                <c:pt idx="5759">
                  <c:v>2431.6406299999981</c:v>
                </c:pt>
                <c:pt idx="5760">
                  <c:v>2431.6406299999981</c:v>
                </c:pt>
                <c:pt idx="5761">
                  <c:v>2431.6406299999981</c:v>
                </c:pt>
                <c:pt idx="5762">
                  <c:v>2431.6406299999981</c:v>
                </c:pt>
                <c:pt idx="5763">
                  <c:v>2431.6406299999981</c:v>
                </c:pt>
                <c:pt idx="5764">
                  <c:v>2431.6406299999981</c:v>
                </c:pt>
                <c:pt idx="5765">
                  <c:v>2429.19922</c:v>
                </c:pt>
                <c:pt idx="5766">
                  <c:v>2429.19922</c:v>
                </c:pt>
                <c:pt idx="5767">
                  <c:v>2431.6406299999981</c:v>
                </c:pt>
                <c:pt idx="5768">
                  <c:v>2431.6406299999981</c:v>
                </c:pt>
                <c:pt idx="5769">
                  <c:v>2431.6406299999981</c:v>
                </c:pt>
                <c:pt idx="5770">
                  <c:v>2431.6406299999981</c:v>
                </c:pt>
                <c:pt idx="5771">
                  <c:v>2431.6406299999981</c:v>
                </c:pt>
                <c:pt idx="5772">
                  <c:v>2431.6406299999981</c:v>
                </c:pt>
                <c:pt idx="5773">
                  <c:v>2431.6406299999981</c:v>
                </c:pt>
                <c:pt idx="5774">
                  <c:v>2431.6406299999981</c:v>
                </c:pt>
                <c:pt idx="5775">
                  <c:v>2431.6406299999981</c:v>
                </c:pt>
                <c:pt idx="5776">
                  <c:v>2431.6406299999981</c:v>
                </c:pt>
                <c:pt idx="5777">
                  <c:v>2431.6406299999981</c:v>
                </c:pt>
                <c:pt idx="5778">
                  <c:v>2431.6406299999981</c:v>
                </c:pt>
                <c:pt idx="5779">
                  <c:v>2431.6406299999981</c:v>
                </c:pt>
                <c:pt idx="5780">
                  <c:v>2431.6406299999981</c:v>
                </c:pt>
                <c:pt idx="5781">
                  <c:v>2431.6406299999981</c:v>
                </c:pt>
                <c:pt idx="5782">
                  <c:v>2431.6406299999981</c:v>
                </c:pt>
                <c:pt idx="5783">
                  <c:v>2431.6406299999981</c:v>
                </c:pt>
                <c:pt idx="5784">
                  <c:v>2431.6406299999981</c:v>
                </c:pt>
                <c:pt idx="5785">
                  <c:v>2431.6406299999981</c:v>
                </c:pt>
                <c:pt idx="5786">
                  <c:v>2431.6406299999981</c:v>
                </c:pt>
                <c:pt idx="5787">
                  <c:v>2431.6406299999981</c:v>
                </c:pt>
                <c:pt idx="5788">
                  <c:v>2431.6406299999981</c:v>
                </c:pt>
                <c:pt idx="5789">
                  <c:v>2431.6406299999981</c:v>
                </c:pt>
                <c:pt idx="5790">
                  <c:v>2431.6406299999981</c:v>
                </c:pt>
                <c:pt idx="5791">
                  <c:v>2431.6406299999981</c:v>
                </c:pt>
                <c:pt idx="5792">
                  <c:v>2431.6406299999981</c:v>
                </c:pt>
                <c:pt idx="5793">
                  <c:v>2431.6406299999981</c:v>
                </c:pt>
                <c:pt idx="5794">
                  <c:v>2431.6406299999981</c:v>
                </c:pt>
                <c:pt idx="5795">
                  <c:v>2431.6406299999981</c:v>
                </c:pt>
                <c:pt idx="5796">
                  <c:v>2431.6406299999981</c:v>
                </c:pt>
                <c:pt idx="5797">
                  <c:v>2431.6406299999981</c:v>
                </c:pt>
                <c:pt idx="5798">
                  <c:v>2431.6406299999981</c:v>
                </c:pt>
                <c:pt idx="5799">
                  <c:v>2431.6406299999981</c:v>
                </c:pt>
                <c:pt idx="5800">
                  <c:v>2431.6406299999981</c:v>
                </c:pt>
                <c:pt idx="5801">
                  <c:v>2431.6406299999981</c:v>
                </c:pt>
                <c:pt idx="5802">
                  <c:v>2431.6406299999981</c:v>
                </c:pt>
                <c:pt idx="5803">
                  <c:v>2431.6406299999981</c:v>
                </c:pt>
                <c:pt idx="5804">
                  <c:v>2431.6406299999981</c:v>
                </c:pt>
                <c:pt idx="5805">
                  <c:v>2431.6406299999981</c:v>
                </c:pt>
                <c:pt idx="5806">
                  <c:v>2431.6406299999981</c:v>
                </c:pt>
                <c:pt idx="5807">
                  <c:v>2431.6406299999981</c:v>
                </c:pt>
                <c:pt idx="5808">
                  <c:v>2431.6406299999981</c:v>
                </c:pt>
                <c:pt idx="5809">
                  <c:v>2431.6406299999981</c:v>
                </c:pt>
                <c:pt idx="5810">
                  <c:v>2431.6406299999981</c:v>
                </c:pt>
                <c:pt idx="5811">
                  <c:v>2431.6406299999981</c:v>
                </c:pt>
                <c:pt idx="5812">
                  <c:v>2431.6406299999981</c:v>
                </c:pt>
                <c:pt idx="5813">
                  <c:v>2431.6406299999981</c:v>
                </c:pt>
                <c:pt idx="5814">
                  <c:v>2431.6406299999981</c:v>
                </c:pt>
                <c:pt idx="5815">
                  <c:v>2431.6406299999981</c:v>
                </c:pt>
                <c:pt idx="5816">
                  <c:v>2431.6406299999981</c:v>
                </c:pt>
                <c:pt idx="5817">
                  <c:v>2431.6406299999981</c:v>
                </c:pt>
                <c:pt idx="5818">
                  <c:v>2431.6406299999981</c:v>
                </c:pt>
                <c:pt idx="5819">
                  <c:v>2431.6406299999981</c:v>
                </c:pt>
                <c:pt idx="5820">
                  <c:v>2431.6406299999981</c:v>
                </c:pt>
                <c:pt idx="5821">
                  <c:v>2431.6406299999981</c:v>
                </c:pt>
                <c:pt idx="5822">
                  <c:v>2431.6406299999981</c:v>
                </c:pt>
                <c:pt idx="5823">
                  <c:v>2431.6406299999981</c:v>
                </c:pt>
                <c:pt idx="5824">
                  <c:v>2431.6406299999981</c:v>
                </c:pt>
                <c:pt idx="5825">
                  <c:v>2431.6406299999981</c:v>
                </c:pt>
                <c:pt idx="5826">
                  <c:v>2431.6406299999981</c:v>
                </c:pt>
                <c:pt idx="5827">
                  <c:v>2431.6406299999981</c:v>
                </c:pt>
                <c:pt idx="5828">
                  <c:v>2431.6406299999981</c:v>
                </c:pt>
                <c:pt idx="5829">
                  <c:v>2431.6406299999981</c:v>
                </c:pt>
                <c:pt idx="5830">
                  <c:v>2431.6406299999981</c:v>
                </c:pt>
                <c:pt idx="5831">
                  <c:v>2431.6406299999981</c:v>
                </c:pt>
                <c:pt idx="5832">
                  <c:v>2431.6406299999981</c:v>
                </c:pt>
                <c:pt idx="5833">
                  <c:v>2431.6406299999981</c:v>
                </c:pt>
                <c:pt idx="5834">
                  <c:v>2431.6406299999981</c:v>
                </c:pt>
                <c:pt idx="5835">
                  <c:v>2431.6406299999981</c:v>
                </c:pt>
                <c:pt idx="5836">
                  <c:v>2431.6406299999981</c:v>
                </c:pt>
                <c:pt idx="5837">
                  <c:v>2431.6406299999981</c:v>
                </c:pt>
                <c:pt idx="5838">
                  <c:v>2431.6406299999981</c:v>
                </c:pt>
                <c:pt idx="5839">
                  <c:v>2431.6406299999981</c:v>
                </c:pt>
                <c:pt idx="5840">
                  <c:v>2431.6406299999981</c:v>
                </c:pt>
                <c:pt idx="5841">
                  <c:v>2431.6406299999981</c:v>
                </c:pt>
                <c:pt idx="5842">
                  <c:v>2431.6406299999981</c:v>
                </c:pt>
                <c:pt idx="5843">
                  <c:v>2431.6406299999981</c:v>
                </c:pt>
                <c:pt idx="5844">
                  <c:v>2431.6406299999981</c:v>
                </c:pt>
                <c:pt idx="5845">
                  <c:v>2431.6406299999981</c:v>
                </c:pt>
                <c:pt idx="5846">
                  <c:v>2431.6406299999981</c:v>
                </c:pt>
                <c:pt idx="5847">
                  <c:v>2431.6406299999981</c:v>
                </c:pt>
                <c:pt idx="5848">
                  <c:v>2431.6406299999981</c:v>
                </c:pt>
                <c:pt idx="5849">
                  <c:v>2431.6406299999981</c:v>
                </c:pt>
                <c:pt idx="5850">
                  <c:v>2431.6406299999981</c:v>
                </c:pt>
                <c:pt idx="5851">
                  <c:v>2431.6406299999981</c:v>
                </c:pt>
                <c:pt idx="5852">
                  <c:v>2431.6406299999981</c:v>
                </c:pt>
                <c:pt idx="5853">
                  <c:v>2431.6406299999981</c:v>
                </c:pt>
                <c:pt idx="5854">
                  <c:v>2431.6406299999981</c:v>
                </c:pt>
                <c:pt idx="5855">
                  <c:v>2431.6406299999981</c:v>
                </c:pt>
                <c:pt idx="5856">
                  <c:v>2431.6406299999981</c:v>
                </c:pt>
                <c:pt idx="5857">
                  <c:v>2431.6406299999981</c:v>
                </c:pt>
                <c:pt idx="5858">
                  <c:v>2431.6406299999981</c:v>
                </c:pt>
                <c:pt idx="5859">
                  <c:v>2431.6406299999981</c:v>
                </c:pt>
                <c:pt idx="5860">
                  <c:v>2431.6406299999981</c:v>
                </c:pt>
                <c:pt idx="5861">
                  <c:v>2431.6406299999981</c:v>
                </c:pt>
                <c:pt idx="5862">
                  <c:v>2431.6406299999981</c:v>
                </c:pt>
                <c:pt idx="5863">
                  <c:v>2431.6406299999981</c:v>
                </c:pt>
                <c:pt idx="5864">
                  <c:v>2431.6406299999981</c:v>
                </c:pt>
                <c:pt idx="5865">
                  <c:v>2431.6406299999981</c:v>
                </c:pt>
                <c:pt idx="5866">
                  <c:v>2431.6406299999981</c:v>
                </c:pt>
                <c:pt idx="5867">
                  <c:v>2431.6406299999981</c:v>
                </c:pt>
                <c:pt idx="5868">
                  <c:v>2431.6406299999981</c:v>
                </c:pt>
                <c:pt idx="5869">
                  <c:v>2431.6406299999981</c:v>
                </c:pt>
                <c:pt idx="5870">
                  <c:v>2431.6406299999981</c:v>
                </c:pt>
                <c:pt idx="5871">
                  <c:v>2431.6406299999981</c:v>
                </c:pt>
                <c:pt idx="5872">
                  <c:v>2431.6406299999981</c:v>
                </c:pt>
                <c:pt idx="5873">
                  <c:v>2431.6406299999981</c:v>
                </c:pt>
                <c:pt idx="5874">
                  <c:v>2434.08203</c:v>
                </c:pt>
                <c:pt idx="5875">
                  <c:v>2429.19922</c:v>
                </c:pt>
                <c:pt idx="5876">
                  <c:v>2431.6406299999981</c:v>
                </c:pt>
                <c:pt idx="5877">
                  <c:v>2431.6406299999981</c:v>
                </c:pt>
                <c:pt idx="5878">
                  <c:v>2431.6406299999981</c:v>
                </c:pt>
                <c:pt idx="5879">
                  <c:v>2431.6406299999981</c:v>
                </c:pt>
                <c:pt idx="5880">
                  <c:v>2431.6406299999981</c:v>
                </c:pt>
                <c:pt idx="5881">
                  <c:v>2431.6406299999981</c:v>
                </c:pt>
                <c:pt idx="5882">
                  <c:v>2431.6406299999981</c:v>
                </c:pt>
                <c:pt idx="5883">
                  <c:v>2431.6406299999981</c:v>
                </c:pt>
                <c:pt idx="5884">
                  <c:v>2431.6406299999981</c:v>
                </c:pt>
                <c:pt idx="5885">
                  <c:v>2431.6406299999981</c:v>
                </c:pt>
                <c:pt idx="5886">
                  <c:v>2431.6406299999981</c:v>
                </c:pt>
                <c:pt idx="5887">
                  <c:v>2431.6406299999981</c:v>
                </c:pt>
                <c:pt idx="5888">
                  <c:v>2431.6406299999981</c:v>
                </c:pt>
                <c:pt idx="5889">
                  <c:v>2431.6406299999981</c:v>
                </c:pt>
                <c:pt idx="5890">
                  <c:v>2431.6406299999981</c:v>
                </c:pt>
                <c:pt idx="5891">
                  <c:v>2431.6406299999981</c:v>
                </c:pt>
                <c:pt idx="5892">
                  <c:v>2431.6406299999981</c:v>
                </c:pt>
                <c:pt idx="5893">
                  <c:v>2431.6406299999981</c:v>
                </c:pt>
                <c:pt idx="5894">
                  <c:v>2431.6406299999981</c:v>
                </c:pt>
                <c:pt idx="5895">
                  <c:v>2431.6406299999981</c:v>
                </c:pt>
                <c:pt idx="5896">
                  <c:v>2431.6406299999981</c:v>
                </c:pt>
                <c:pt idx="5897">
                  <c:v>2431.6406299999981</c:v>
                </c:pt>
                <c:pt idx="5898">
                  <c:v>2431.6406299999981</c:v>
                </c:pt>
                <c:pt idx="5899">
                  <c:v>2431.6406299999981</c:v>
                </c:pt>
                <c:pt idx="5900">
                  <c:v>2431.6406299999981</c:v>
                </c:pt>
                <c:pt idx="5901">
                  <c:v>2431.6406299999981</c:v>
                </c:pt>
                <c:pt idx="5902">
                  <c:v>2431.6406299999981</c:v>
                </c:pt>
                <c:pt idx="5903">
                  <c:v>2431.6406299999981</c:v>
                </c:pt>
                <c:pt idx="5904">
                  <c:v>2431.6406299999981</c:v>
                </c:pt>
                <c:pt idx="5905">
                  <c:v>2431.6406299999981</c:v>
                </c:pt>
                <c:pt idx="5906">
                  <c:v>2431.6406299999981</c:v>
                </c:pt>
                <c:pt idx="5907">
                  <c:v>2429.19922</c:v>
                </c:pt>
                <c:pt idx="5908">
                  <c:v>2431.6406299999981</c:v>
                </c:pt>
                <c:pt idx="5909">
                  <c:v>2431.6406299999981</c:v>
                </c:pt>
                <c:pt idx="5910">
                  <c:v>2431.6406299999981</c:v>
                </c:pt>
                <c:pt idx="5911">
                  <c:v>2431.6406299999981</c:v>
                </c:pt>
                <c:pt idx="5912">
                  <c:v>2431.6406299999981</c:v>
                </c:pt>
                <c:pt idx="5913">
                  <c:v>2431.6406299999981</c:v>
                </c:pt>
                <c:pt idx="5914">
                  <c:v>2431.6406299999981</c:v>
                </c:pt>
                <c:pt idx="5915">
                  <c:v>2431.6406299999981</c:v>
                </c:pt>
                <c:pt idx="5916">
                  <c:v>2431.6406299999981</c:v>
                </c:pt>
                <c:pt idx="5917">
                  <c:v>2431.6406299999981</c:v>
                </c:pt>
                <c:pt idx="5918">
                  <c:v>2431.6406299999981</c:v>
                </c:pt>
                <c:pt idx="5919">
                  <c:v>2431.6406299999981</c:v>
                </c:pt>
                <c:pt idx="5920">
                  <c:v>2431.6406299999981</c:v>
                </c:pt>
                <c:pt idx="5921">
                  <c:v>2431.6406299999981</c:v>
                </c:pt>
                <c:pt idx="5922">
                  <c:v>2431.6406299999981</c:v>
                </c:pt>
                <c:pt idx="5923">
                  <c:v>2431.6406299999981</c:v>
                </c:pt>
                <c:pt idx="5924">
                  <c:v>2431.6406299999981</c:v>
                </c:pt>
                <c:pt idx="5925">
                  <c:v>2431.6406299999981</c:v>
                </c:pt>
                <c:pt idx="5926">
                  <c:v>2429.19922</c:v>
                </c:pt>
                <c:pt idx="5927">
                  <c:v>2431.6406299999981</c:v>
                </c:pt>
                <c:pt idx="5928">
                  <c:v>2431.6406299999981</c:v>
                </c:pt>
                <c:pt idx="5929">
                  <c:v>2431.6406299999981</c:v>
                </c:pt>
                <c:pt idx="5930">
                  <c:v>2431.6406299999981</c:v>
                </c:pt>
                <c:pt idx="5931">
                  <c:v>2431.6406299999981</c:v>
                </c:pt>
                <c:pt idx="5932">
                  <c:v>2431.6406299999981</c:v>
                </c:pt>
                <c:pt idx="5933">
                  <c:v>2431.6406299999981</c:v>
                </c:pt>
                <c:pt idx="5934">
                  <c:v>2431.6406299999981</c:v>
                </c:pt>
                <c:pt idx="5935">
                  <c:v>2431.6406299999981</c:v>
                </c:pt>
                <c:pt idx="5936">
                  <c:v>2431.6406299999981</c:v>
                </c:pt>
                <c:pt idx="5937">
                  <c:v>2431.6406299999981</c:v>
                </c:pt>
                <c:pt idx="5938">
                  <c:v>2431.6406299999981</c:v>
                </c:pt>
                <c:pt idx="5939">
                  <c:v>2431.6406299999981</c:v>
                </c:pt>
                <c:pt idx="5940">
                  <c:v>2431.6406299999981</c:v>
                </c:pt>
                <c:pt idx="5941">
                  <c:v>2431.6406299999981</c:v>
                </c:pt>
                <c:pt idx="5942">
                  <c:v>2431.6406299999981</c:v>
                </c:pt>
                <c:pt idx="5943">
                  <c:v>2431.6406299999981</c:v>
                </c:pt>
                <c:pt idx="5944">
                  <c:v>2431.6406299999981</c:v>
                </c:pt>
                <c:pt idx="5945">
                  <c:v>2431.6406299999981</c:v>
                </c:pt>
                <c:pt idx="5946">
                  <c:v>2431.6406299999981</c:v>
                </c:pt>
                <c:pt idx="5947">
                  <c:v>2431.6406299999981</c:v>
                </c:pt>
                <c:pt idx="5948">
                  <c:v>2431.6406299999981</c:v>
                </c:pt>
                <c:pt idx="5949">
                  <c:v>2431.6406299999981</c:v>
                </c:pt>
                <c:pt idx="5950">
                  <c:v>2431.6406299999981</c:v>
                </c:pt>
                <c:pt idx="5951">
                  <c:v>2431.6406299999981</c:v>
                </c:pt>
                <c:pt idx="5952">
                  <c:v>2431.6406299999981</c:v>
                </c:pt>
                <c:pt idx="5953">
                  <c:v>2431.6406299999981</c:v>
                </c:pt>
                <c:pt idx="5954">
                  <c:v>2431.6406299999981</c:v>
                </c:pt>
                <c:pt idx="5955">
                  <c:v>2431.6406299999981</c:v>
                </c:pt>
                <c:pt idx="5956">
                  <c:v>2431.6406299999981</c:v>
                </c:pt>
                <c:pt idx="5957">
                  <c:v>2431.6406299999981</c:v>
                </c:pt>
                <c:pt idx="5958">
                  <c:v>2431.6406299999981</c:v>
                </c:pt>
                <c:pt idx="5959">
                  <c:v>2431.6406299999981</c:v>
                </c:pt>
                <c:pt idx="5960">
                  <c:v>2431.6406299999981</c:v>
                </c:pt>
                <c:pt idx="5961">
                  <c:v>2431.6406299999981</c:v>
                </c:pt>
                <c:pt idx="5962">
                  <c:v>2429.19922</c:v>
                </c:pt>
                <c:pt idx="5963">
                  <c:v>2431.6406299999981</c:v>
                </c:pt>
                <c:pt idx="5964">
                  <c:v>2431.6406299999981</c:v>
                </c:pt>
                <c:pt idx="5965">
                  <c:v>2431.6406299999981</c:v>
                </c:pt>
                <c:pt idx="5966">
                  <c:v>2431.6406299999981</c:v>
                </c:pt>
                <c:pt idx="5967">
                  <c:v>2431.6406299999981</c:v>
                </c:pt>
                <c:pt idx="5968">
                  <c:v>2431.6406299999981</c:v>
                </c:pt>
                <c:pt idx="5969">
                  <c:v>2431.6406299999981</c:v>
                </c:pt>
                <c:pt idx="5970">
                  <c:v>2431.6406299999981</c:v>
                </c:pt>
                <c:pt idx="5971">
                  <c:v>2431.6406299999981</c:v>
                </c:pt>
                <c:pt idx="5972">
                  <c:v>2431.6406299999981</c:v>
                </c:pt>
                <c:pt idx="5973">
                  <c:v>2431.6406299999981</c:v>
                </c:pt>
                <c:pt idx="5974">
                  <c:v>2431.6406299999981</c:v>
                </c:pt>
                <c:pt idx="5975">
                  <c:v>2431.6406299999981</c:v>
                </c:pt>
                <c:pt idx="5976">
                  <c:v>2431.6406299999981</c:v>
                </c:pt>
                <c:pt idx="5977">
                  <c:v>2429.19922</c:v>
                </c:pt>
                <c:pt idx="5978">
                  <c:v>2431.6406299999981</c:v>
                </c:pt>
                <c:pt idx="5979">
                  <c:v>2431.6406299999981</c:v>
                </c:pt>
                <c:pt idx="5980">
                  <c:v>2431.6406299999981</c:v>
                </c:pt>
                <c:pt idx="5981">
                  <c:v>2431.6406299999981</c:v>
                </c:pt>
                <c:pt idx="5982">
                  <c:v>2431.6406299999981</c:v>
                </c:pt>
                <c:pt idx="5983">
                  <c:v>2431.6406299999981</c:v>
                </c:pt>
                <c:pt idx="5984">
                  <c:v>2431.6406299999981</c:v>
                </c:pt>
                <c:pt idx="5985">
                  <c:v>2431.6406299999981</c:v>
                </c:pt>
                <c:pt idx="5986">
                  <c:v>2431.6406299999981</c:v>
                </c:pt>
                <c:pt idx="5987">
                  <c:v>2431.6406299999981</c:v>
                </c:pt>
                <c:pt idx="5988">
                  <c:v>2431.6406299999981</c:v>
                </c:pt>
                <c:pt idx="5989">
                  <c:v>2431.6406299999981</c:v>
                </c:pt>
                <c:pt idx="5990">
                  <c:v>2431.6406299999981</c:v>
                </c:pt>
                <c:pt idx="5991">
                  <c:v>2431.6406299999981</c:v>
                </c:pt>
                <c:pt idx="5992">
                  <c:v>2431.6406299999981</c:v>
                </c:pt>
                <c:pt idx="5993">
                  <c:v>2431.6406299999981</c:v>
                </c:pt>
                <c:pt idx="5994">
                  <c:v>2431.6406299999981</c:v>
                </c:pt>
                <c:pt idx="5995">
                  <c:v>2431.6406299999981</c:v>
                </c:pt>
                <c:pt idx="5996">
                  <c:v>2431.6406299999981</c:v>
                </c:pt>
                <c:pt idx="5997">
                  <c:v>2431.6406299999981</c:v>
                </c:pt>
                <c:pt idx="5998">
                  <c:v>2431.6406299999981</c:v>
                </c:pt>
                <c:pt idx="5999">
                  <c:v>2431.6406299999981</c:v>
                </c:pt>
                <c:pt idx="6000">
                  <c:v>2431.6406299999981</c:v>
                </c:pt>
                <c:pt idx="6001">
                  <c:v>2431.6406299999981</c:v>
                </c:pt>
                <c:pt idx="6002">
                  <c:v>2431.6406299999981</c:v>
                </c:pt>
                <c:pt idx="6003">
                  <c:v>2431.6406299999981</c:v>
                </c:pt>
                <c:pt idx="6004">
                  <c:v>2431.6406299999981</c:v>
                </c:pt>
                <c:pt idx="6005">
                  <c:v>2431.6406299999981</c:v>
                </c:pt>
                <c:pt idx="6006">
                  <c:v>2431.6406299999981</c:v>
                </c:pt>
                <c:pt idx="6007">
                  <c:v>2431.6406299999981</c:v>
                </c:pt>
                <c:pt idx="6008">
                  <c:v>2431.6406299999981</c:v>
                </c:pt>
                <c:pt idx="6009">
                  <c:v>2431.6406299999981</c:v>
                </c:pt>
                <c:pt idx="6010">
                  <c:v>2431.6406299999981</c:v>
                </c:pt>
                <c:pt idx="6011">
                  <c:v>2431.6406299999981</c:v>
                </c:pt>
                <c:pt idx="6012">
                  <c:v>2431.6406299999981</c:v>
                </c:pt>
                <c:pt idx="6013">
                  <c:v>2431.6406299999981</c:v>
                </c:pt>
                <c:pt idx="6014">
                  <c:v>2431.6406299999981</c:v>
                </c:pt>
                <c:pt idx="6015">
                  <c:v>2431.6406299999981</c:v>
                </c:pt>
                <c:pt idx="6016">
                  <c:v>2431.6406299999981</c:v>
                </c:pt>
                <c:pt idx="6017">
                  <c:v>2431.6406299999981</c:v>
                </c:pt>
                <c:pt idx="6018">
                  <c:v>2431.6406299999981</c:v>
                </c:pt>
                <c:pt idx="6019">
                  <c:v>2431.6406299999981</c:v>
                </c:pt>
                <c:pt idx="6020">
                  <c:v>2431.6406299999981</c:v>
                </c:pt>
                <c:pt idx="6021">
                  <c:v>2431.6406299999981</c:v>
                </c:pt>
                <c:pt idx="6022">
                  <c:v>2431.6406299999981</c:v>
                </c:pt>
                <c:pt idx="6023">
                  <c:v>2431.6406299999981</c:v>
                </c:pt>
                <c:pt idx="6024">
                  <c:v>2431.6406299999981</c:v>
                </c:pt>
                <c:pt idx="6025">
                  <c:v>2431.6406299999981</c:v>
                </c:pt>
                <c:pt idx="6026">
                  <c:v>2431.6406299999981</c:v>
                </c:pt>
                <c:pt idx="6027">
                  <c:v>2431.6406299999981</c:v>
                </c:pt>
                <c:pt idx="6028">
                  <c:v>2431.6406299999981</c:v>
                </c:pt>
                <c:pt idx="6029">
                  <c:v>2431.6406299999981</c:v>
                </c:pt>
                <c:pt idx="6030">
                  <c:v>2431.6406299999981</c:v>
                </c:pt>
                <c:pt idx="6031">
                  <c:v>2431.6406299999981</c:v>
                </c:pt>
                <c:pt idx="6032">
                  <c:v>2429.19922</c:v>
                </c:pt>
                <c:pt idx="6033">
                  <c:v>2431.6406299999981</c:v>
                </c:pt>
                <c:pt idx="6034">
                  <c:v>2431.6406299999981</c:v>
                </c:pt>
                <c:pt idx="6035">
                  <c:v>2431.6406299999981</c:v>
                </c:pt>
                <c:pt idx="6036">
                  <c:v>2431.6406299999981</c:v>
                </c:pt>
                <c:pt idx="6037">
                  <c:v>2431.6406299999981</c:v>
                </c:pt>
                <c:pt idx="6038">
                  <c:v>2429.19922</c:v>
                </c:pt>
                <c:pt idx="6039">
                  <c:v>2431.6406299999981</c:v>
                </c:pt>
                <c:pt idx="6040">
                  <c:v>2431.6406299999981</c:v>
                </c:pt>
                <c:pt idx="6041">
                  <c:v>2431.6406299999981</c:v>
                </c:pt>
                <c:pt idx="6042">
                  <c:v>2431.6406299999981</c:v>
                </c:pt>
                <c:pt idx="6043">
                  <c:v>2431.6406299999981</c:v>
                </c:pt>
                <c:pt idx="6044">
                  <c:v>2431.6406299999981</c:v>
                </c:pt>
                <c:pt idx="6045">
                  <c:v>2431.6406299999981</c:v>
                </c:pt>
                <c:pt idx="6046">
                  <c:v>2431.6406299999981</c:v>
                </c:pt>
                <c:pt idx="6047">
                  <c:v>2431.6406299999981</c:v>
                </c:pt>
                <c:pt idx="6048">
                  <c:v>2431.6406299999981</c:v>
                </c:pt>
                <c:pt idx="6049">
                  <c:v>2431.6406299999981</c:v>
                </c:pt>
                <c:pt idx="6050">
                  <c:v>2431.6406299999981</c:v>
                </c:pt>
                <c:pt idx="6051">
                  <c:v>2431.6406299999981</c:v>
                </c:pt>
                <c:pt idx="6052">
                  <c:v>2431.6406299999981</c:v>
                </c:pt>
                <c:pt idx="6053">
                  <c:v>2431.6406299999981</c:v>
                </c:pt>
                <c:pt idx="6054">
                  <c:v>2431.6406299999981</c:v>
                </c:pt>
                <c:pt idx="6055">
                  <c:v>2431.6406299999981</c:v>
                </c:pt>
                <c:pt idx="6056">
                  <c:v>2431.6406299999981</c:v>
                </c:pt>
                <c:pt idx="6057">
                  <c:v>2429.19922</c:v>
                </c:pt>
                <c:pt idx="6058">
                  <c:v>2431.6406299999981</c:v>
                </c:pt>
                <c:pt idx="6059">
                  <c:v>2431.6406299999981</c:v>
                </c:pt>
                <c:pt idx="6060">
                  <c:v>2431.6406299999981</c:v>
                </c:pt>
                <c:pt idx="6061">
                  <c:v>2431.6406299999981</c:v>
                </c:pt>
                <c:pt idx="6062">
                  <c:v>2431.6406299999981</c:v>
                </c:pt>
                <c:pt idx="6063">
                  <c:v>2431.6406299999981</c:v>
                </c:pt>
                <c:pt idx="6064">
                  <c:v>2431.6406299999981</c:v>
                </c:pt>
                <c:pt idx="6065">
                  <c:v>2431.6406299999981</c:v>
                </c:pt>
                <c:pt idx="6066">
                  <c:v>2431.6406299999981</c:v>
                </c:pt>
                <c:pt idx="6067">
                  <c:v>2431.6406299999981</c:v>
                </c:pt>
                <c:pt idx="6068">
                  <c:v>2431.6406299999981</c:v>
                </c:pt>
                <c:pt idx="6069">
                  <c:v>2431.6406299999981</c:v>
                </c:pt>
                <c:pt idx="6070">
                  <c:v>2431.6406299999981</c:v>
                </c:pt>
                <c:pt idx="6071">
                  <c:v>2431.6406299999981</c:v>
                </c:pt>
                <c:pt idx="6072">
                  <c:v>2431.6406299999981</c:v>
                </c:pt>
                <c:pt idx="6073">
                  <c:v>2431.6406299999981</c:v>
                </c:pt>
                <c:pt idx="6074">
                  <c:v>2431.6406299999981</c:v>
                </c:pt>
                <c:pt idx="6075">
                  <c:v>2431.6406299999981</c:v>
                </c:pt>
                <c:pt idx="6076">
                  <c:v>2431.6406299999981</c:v>
                </c:pt>
                <c:pt idx="6077">
                  <c:v>2431.6406299999981</c:v>
                </c:pt>
                <c:pt idx="6078">
                  <c:v>2431.6406299999981</c:v>
                </c:pt>
                <c:pt idx="6079">
                  <c:v>2431.6406299999981</c:v>
                </c:pt>
                <c:pt idx="6080">
                  <c:v>2431.6406299999981</c:v>
                </c:pt>
                <c:pt idx="6081">
                  <c:v>2431.6406299999981</c:v>
                </c:pt>
                <c:pt idx="6082">
                  <c:v>2431.6406299999981</c:v>
                </c:pt>
                <c:pt idx="6083">
                  <c:v>2431.6406299999981</c:v>
                </c:pt>
                <c:pt idx="6084">
                  <c:v>2429.19922</c:v>
                </c:pt>
                <c:pt idx="6085">
                  <c:v>2431.6406299999981</c:v>
                </c:pt>
                <c:pt idx="6086">
                  <c:v>2431.6406299999981</c:v>
                </c:pt>
                <c:pt idx="6087">
                  <c:v>2431.6406299999981</c:v>
                </c:pt>
                <c:pt idx="6088">
                  <c:v>2431.6406299999981</c:v>
                </c:pt>
                <c:pt idx="6089">
                  <c:v>2431.6406299999981</c:v>
                </c:pt>
                <c:pt idx="6090">
                  <c:v>2431.6406299999981</c:v>
                </c:pt>
                <c:pt idx="6091">
                  <c:v>2431.6406299999981</c:v>
                </c:pt>
                <c:pt idx="6092">
                  <c:v>2431.6406299999981</c:v>
                </c:pt>
                <c:pt idx="6093">
                  <c:v>2431.6406299999981</c:v>
                </c:pt>
                <c:pt idx="6094">
                  <c:v>2431.6406299999981</c:v>
                </c:pt>
                <c:pt idx="6095">
                  <c:v>2431.6406299999981</c:v>
                </c:pt>
                <c:pt idx="6096">
                  <c:v>2431.6406299999981</c:v>
                </c:pt>
                <c:pt idx="6097">
                  <c:v>2431.6406299999981</c:v>
                </c:pt>
                <c:pt idx="6098">
                  <c:v>2431.6406299999981</c:v>
                </c:pt>
                <c:pt idx="6099">
                  <c:v>2431.6406299999981</c:v>
                </c:pt>
                <c:pt idx="6100">
                  <c:v>2431.6406299999981</c:v>
                </c:pt>
                <c:pt idx="6101">
                  <c:v>2431.6406299999981</c:v>
                </c:pt>
                <c:pt idx="6102">
                  <c:v>2431.6406299999981</c:v>
                </c:pt>
                <c:pt idx="6103">
                  <c:v>2431.6406299999981</c:v>
                </c:pt>
                <c:pt idx="6104">
                  <c:v>2431.6406299999981</c:v>
                </c:pt>
                <c:pt idx="6105">
                  <c:v>2431.6406299999981</c:v>
                </c:pt>
                <c:pt idx="6106">
                  <c:v>2431.6406299999981</c:v>
                </c:pt>
                <c:pt idx="6107">
                  <c:v>2431.6406299999981</c:v>
                </c:pt>
                <c:pt idx="6108">
                  <c:v>2431.6406299999981</c:v>
                </c:pt>
                <c:pt idx="6109">
                  <c:v>2431.6406299999981</c:v>
                </c:pt>
                <c:pt idx="6110">
                  <c:v>2431.6406299999981</c:v>
                </c:pt>
                <c:pt idx="6111">
                  <c:v>2431.6406299999981</c:v>
                </c:pt>
                <c:pt idx="6112">
                  <c:v>2431.6406299999981</c:v>
                </c:pt>
                <c:pt idx="6113">
                  <c:v>2431.6406299999981</c:v>
                </c:pt>
                <c:pt idx="6114">
                  <c:v>2431.6406299999981</c:v>
                </c:pt>
                <c:pt idx="6115">
                  <c:v>2431.6406299999981</c:v>
                </c:pt>
                <c:pt idx="6116">
                  <c:v>2431.6406299999981</c:v>
                </c:pt>
                <c:pt idx="6117">
                  <c:v>2431.6406299999981</c:v>
                </c:pt>
                <c:pt idx="6118">
                  <c:v>2431.6406299999981</c:v>
                </c:pt>
                <c:pt idx="6119">
                  <c:v>2431.6406299999981</c:v>
                </c:pt>
                <c:pt idx="6120">
                  <c:v>2431.6406299999981</c:v>
                </c:pt>
                <c:pt idx="6121">
                  <c:v>2431.6406299999981</c:v>
                </c:pt>
                <c:pt idx="6122">
                  <c:v>2431.6406299999981</c:v>
                </c:pt>
                <c:pt idx="6123">
                  <c:v>2431.6406299999981</c:v>
                </c:pt>
                <c:pt idx="6124">
                  <c:v>2431.6406299999981</c:v>
                </c:pt>
                <c:pt idx="6125">
                  <c:v>2431.6406299999981</c:v>
                </c:pt>
                <c:pt idx="6126">
                  <c:v>2431.6406299999981</c:v>
                </c:pt>
                <c:pt idx="6127">
                  <c:v>2431.6406299999981</c:v>
                </c:pt>
                <c:pt idx="6128">
                  <c:v>2431.6406299999981</c:v>
                </c:pt>
                <c:pt idx="6129">
                  <c:v>2431.6406299999981</c:v>
                </c:pt>
                <c:pt idx="6130">
                  <c:v>2431.6406299999981</c:v>
                </c:pt>
                <c:pt idx="6131">
                  <c:v>2431.6406299999981</c:v>
                </c:pt>
                <c:pt idx="6132">
                  <c:v>2431.6406299999981</c:v>
                </c:pt>
                <c:pt idx="6133">
                  <c:v>2431.6406299999981</c:v>
                </c:pt>
                <c:pt idx="6134">
                  <c:v>2431.6406299999981</c:v>
                </c:pt>
                <c:pt idx="6135">
                  <c:v>2431.6406299999981</c:v>
                </c:pt>
                <c:pt idx="6136">
                  <c:v>2431.6406299999981</c:v>
                </c:pt>
                <c:pt idx="6137">
                  <c:v>2431.6406299999981</c:v>
                </c:pt>
                <c:pt idx="6138">
                  <c:v>2431.6406299999981</c:v>
                </c:pt>
                <c:pt idx="6139">
                  <c:v>2431.6406299999981</c:v>
                </c:pt>
                <c:pt idx="6140">
                  <c:v>2431.6406299999981</c:v>
                </c:pt>
                <c:pt idx="6141">
                  <c:v>2431.6406299999981</c:v>
                </c:pt>
                <c:pt idx="6142">
                  <c:v>2431.6406299999981</c:v>
                </c:pt>
                <c:pt idx="6143">
                  <c:v>2431.6406299999981</c:v>
                </c:pt>
                <c:pt idx="6144">
                  <c:v>2431.6406299999981</c:v>
                </c:pt>
                <c:pt idx="6145">
                  <c:v>2431.6406299999981</c:v>
                </c:pt>
                <c:pt idx="6146">
                  <c:v>2431.6406299999981</c:v>
                </c:pt>
                <c:pt idx="6147">
                  <c:v>2431.6406299999981</c:v>
                </c:pt>
                <c:pt idx="6148">
                  <c:v>2431.6406299999981</c:v>
                </c:pt>
                <c:pt idx="6149">
                  <c:v>2431.6406299999981</c:v>
                </c:pt>
                <c:pt idx="6150">
                  <c:v>2431.6406299999981</c:v>
                </c:pt>
                <c:pt idx="6151">
                  <c:v>2431.6406299999981</c:v>
                </c:pt>
                <c:pt idx="6152">
                  <c:v>2431.6406299999981</c:v>
                </c:pt>
                <c:pt idx="6153">
                  <c:v>2431.6406299999981</c:v>
                </c:pt>
                <c:pt idx="6154">
                  <c:v>2431.6406299999981</c:v>
                </c:pt>
                <c:pt idx="6155">
                  <c:v>2431.6406299999981</c:v>
                </c:pt>
                <c:pt idx="6156">
                  <c:v>2431.6406299999981</c:v>
                </c:pt>
                <c:pt idx="6157">
                  <c:v>2431.6406299999981</c:v>
                </c:pt>
                <c:pt idx="6158">
                  <c:v>2431.6406299999981</c:v>
                </c:pt>
                <c:pt idx="6159">
                  <c:v>2431.6406299999981</c:v>
                </c:pt>
                <c:pt idx="6160">
                  <c:v>2431.6406299999981</c:v>
                </c:pt>
                <c:pt idx="6161">
                  <c:v>2431.6406299999981</c:v>
                </c:pt>
                <c:pt idx="6162">
                  <c:v>2431.6406299999981</c:v>
                </c:pt>
                <c:pt idx="6163">
                  <c:v>2431.6406299999981</c:v>
                </c:pt>
                <c:pt idx="6164">
                  <c:v>2431.6406299999981</c:v>
                </c:pt>
                <c:pt idx="6165">
                  <c:v>2431.6406299999981</c:v>
                </c:pt>
                <c:pt idx="6166">
                  <c:v>2431.6406299999981</c:v>
                </c:pt>
                <c:pt idx="6167">
                  <c:v>2431.6406299999981</c:v>
                </c:pt>
                <c:pt idx="6168">
                  <c:v>2431.6406299999981</c:v>
                </c:pt>
                <c:pt idx="6169">
                  <c:v>2431.6406299999981</c:v>
                </c:pt>
                <c:pt idx="6170">
                  <c:v>2431.6406299999981</c:v>
                </c:pt>
                <c:pt idx="6171">
                  <c:v>2431.6406299999981</c:v>
                </c:pt>
                <c:pt idx="6172">
                  <c:v>2431.6406299999981</c:v>
                </c:pt>
                <c:pt idx="6173">
                  <c:v>2431.6406299999981</c:v>
                </c:pt>
                <c:pt idx="6174">
                  <c:v>2431.6406299999981</c:v>
                </c:pt>
                <c:pt idx="6175">
                  <c:v>2431.6406299999981</c:v>
                </c:pt>
                <c:pt idx="6176">
                  <c:v>2431.6406299999981</c:v>
                </c:pt>
                <c:pt idx="6177">
                  <c:v>2431.6406299999981</c:v>
                </c:pt>
                <c:pt idx="6178">
                  <c:v>2431.6406299999981</c:v>
                </c:pt>
                <c:pt idx="6179">
                  <c:v>2431.6406299999981</c:v>
                </c:pt>
                <c:pt idx="6180">
                  <c:v>2431.6406299999981</c:v>
                </c:pt>
                <c:pt idx="6181">
                  <c:v>2431.6406299999981</c:v>
                </c:pt>
                <c:pt idx="6182">
                  <c:v>2431.6406299999981</c:v>
                </c:pt>
                <c:pt idx="6183">
                  <c:v>2431.6406299999981</c:v>
                </c:pt>
                <c:pt idx="6184">
                  <c:v>2431.6406299999981</c:v>
                </c:pt>
                <c:pt idx="6185">
                  <c:v>2431.6406299999981</c:v>
                </c:pt>
                <c:pt idx="6186">
                  <c:v>2431.6406299999981</c:v>
                </c:pt>
                <c:pt idx="6187">
                  <c:v>2431.6406299999981</c:v>
                </c:pt>
                <c:pt idx="6188">
                  <c:v>2431.6406299999981</c:v>
                </c:pt>
                <c:pt idx="6189">
                  <c:v>2431.6406299999981</c:v>
                </c:pt>
                <c:pt idx="6190">
                  <c:v>2431.6406299999981</c:v>
                </c:pt>
                <c:pt idx="6191">
                  <c:v>2431.6406299999981</c:v>
                </c:pt>
                <c:pt idx="6192">
                  <c:v>2431.6406299999981</c:v>
                </c:pt>
                <c:pt idx="6193">
                  <c:v>2431.6406299999981</c:v>
                </c:pt>
                <c:pt idx="6194">
                  <c:v>2431.6406299999981</c:v>
                </c:pt>
                <c:pt idx="6195">
                  <c:v>2431.6406299999981</c:v>
                </c:pt>
                <c:pt idx="6196">
                  <c:v>2429.19922</c:v>
                </c:pt>
                <c:pt idx="6197">
                  <c:v>2431.6406299999981</c:v>
                </c:pt>
                <c:pt idx="6198">
                  <c:v>2431.6406299999981</c:v>
                </c:pt>
                <c:pt idx="6199">
                  <c:v>2431.6406299999981</c:v>
                </c:pt>
                <c:pt idx="6200">
                  <c:v>2431.6406299999981</c:v>
                </c:pt>
                <c:pt idx="6201">
                  <c:v>2429.19922</c:v>
                </c:pt>
                <c:pt idx="6202">
                  <c:v>2431.6406299999981</c:v>
                </c:pt>
                <c:pt idx="6203">
                  <c:v>2431.6406299999981</c:v>
                </c:pt>
                <c:pt idx="6204">
                  <c:v>2431.6406299999981</c:v>
                </c:pt>
                <c:pt idx="6205">
                  <c:v>2431.6406299999981</c:v>
                </c:pt>
                <c:pt idx="6206">
                  <c:v>2431.6406299999981</c:v>
                </c:pt>
                <c:pt idx="6207">
                  <c:v>2431.6406299999981</c:v>
                </c:pt>
                <c:pt idx="6208">
                  <c:v>2431.6406299999981</c:v>
                </c:pt>
                <c:pt idx="6209">
                  <c:v>2431.6406299999981</c:v>
                </c:pt>
                <c:pt idx="6210">
                  <c:v>2431.6406299999981</c:v>
                </c:pt>
                <c:pt idx="6211">
                  <c:v>2431.6406299999981</c:v>
                </c:pt>
                <c:pt idx="6212">
                  <c:v>2431.6406299999981</c:v>
                </c:pt>
                <c:pt idx="6213">
                  <c:v>2431.6406299999981</c:v>
                </c:pt>
                <c:pt idx="6214">
                  <c:v>2431.6406299999981</c:v>
                </c:pt>
                <c:pt idx="6215">
                  <c:v>2431.6406299999981</c:v>
                </c:pt>
                <c:pt idx="6216">
                  <c:v>2431.6406299999981</c:v>
                </c:pt>
                <c:pt idx="6217">
                  <c:v>2431.6406299999981</c:v>
                </c:pt>
                <c:pt idx="6218">
                  <c:v>2431.6406299999981</c:v>
                </c:pt>
                <c:pt idx="6219">
                  <c:v>2431.6406299999981</c:v>
                </c:pt>
                <c:pt idx="6220">
                  <c:v>2431.6406299999981</c:v>
                </c:pt>
                <c:pt idx="6221">
                  <c:v>2431.6406299999981</c:v>
                </c:pt>
                <c:pt idx="6222">
                  <c:v>2431.6406299999981</c:v>
                </c:pt>
                <c:pt idx="6223">
                  <c:v>2431.6406299999981</c:v>
                </c:pt>
                <c:pt idx="6224">
                  <c:v>2429.19922</c:v>
                </c:pt>
                <c:pt idx="6225">
                  <c:v>2431.6406299999981</c:v>
                </c:pt>
                <c:pt idx="6226">
                  <c:v>2431.6406299999981</c:v>
                </c:pt>
                <c:pt idx="6227">
                  <c:v>2431.6406299999981</c:v>
                </c:pt>
                <c:pt idx="6228">
                  <c:v>2431.6406299999981</c:v>
                </c:pt>
                <c:pt idx="6229">
                  <c:v>2431.6406299999981</c:v>
                </c:pt>
                <c:pt idx="6230">
                  <c:v>2431.6406299999981</c:v>
                </c:pt>
                <c:pt idx="6231">
                  <c:v>2431.6406299999981</c:v>
                </c:pt>
                <c:pt idx="6232">
                  <c:v>2431.6406299999981</c:v>
                </c:pt>
                <c:pt idx="6233">
                  <c:v>2431.6406299999981</c:v>
                </c:pt>
                <c:pt idx="6234">
                  <c:v>2434.08203</c:v>
                </c:pt>
                <c:pt idx="6235">
                  <c:v>2431.6406299999981</c:v>
                </c:pt>
                <c:pt idx="6236">
                  <c:v>2429.19922</c:v>
                </c:pt>
                <c:pt idx="6237">
                  <c:v>2431.6406299999981</c:v>
                </c:pt>
                <c:pt idx="6238">
                  <c:v>2431.6406299999981</c:v>
                </c:pt>
                <c:pt idx="6239">
                  <c:v>2431.6406299999981</c:v>
                </c:pt>
                <c:pt idx="6240">
                  <c:v>2431.6406299999981</c:v>
                </c:pt>
                <c:pt idx="6241">
                  <c:v>2431.6406299999981</c:v>
                </c:pt>
                <c:pt idx="6242">
                  <c:v>2429.19922</c:v>
                </c:pt>
                <c:pt idx="6243">
                  <c:v>2431.6406299999981</c:v>
                </c:pt>
                <c:pt idx="6244">
                  <c:v>2429.19922</c:v>
                </c:pt>
                <c:pt idx="6245">
                  <c:v>2431.6406299999981</c:v>
                </c:pt>
                <c:pt idx="6246">
                  <c:v>2431.6406299999981</c:v>
                </c:pt>
                <c:pt idx="6247">
                  <c:v>2431.6406299999981</c:v>
                </c:pt>
                <c:pt idx="6248">
                  <c:v>2431.6406299999981</c:v>
                </c:pt>
                <c:pt idx="6249">
                  <c:v>2431.6406299999981</c:v>
                </c:pt>
                <c:pt idx="6250">
                  <c:v>2431.6406299999981</c:v>
                </c:pt>
                <c:pt idx="6251">
                  <c:v>2431.6406299999981</c:v>
                </c:pt>
                <c:pt idx="6252">
                  <c:v>2431.6406299999981</c:v>
                </c:pt>
                <c:pt idx="6253">
                  <c:v>2431.6406299999981</c:v>
                </c:pt>
                <c:pt idx="6254">
                  <c:v>2431.6406299999981</c:v>
                </c:pt>
                <c:pt idx="6255">
                  <c:v>2431.6406299999981</c:v>
                </c:pt>
                <c:pt idx="6256">
                  <c:v>2431.6406299999981</c:v>
                </c:pt>
                <c:pt idx="6257">
                  <c:v>2431.6406299999981</c:v>
                </c:pt>
                <c:pt idx="6258">
                  <c:v>2431.6406299999981</c:v>
                </c:pt>
                <c:pt idx="6259">
                  <c:v>2431.6406299999981</c:v>
                </c:pt>
                <c:pt idx="6260">
                  <c:v>2431.6406299999981</c:v>
                </c:pt>
                <c:pt idx="6261">
                  <c:v>2429.19922</c:v>
                </c:pt>
                <c:pt idx="6262">
                  <c:v>2431.6406299999981</c:v>
                </c:pt>
                <c:pt idx="6263">
                  <c:v>2431.6406299999981</c:v>
                </c:pt>
                <c:pt idx="6264">
                  <c:v>2431.6406299999981</c:v>
                </c:pt>
                <c:pt idx="6265">
                  <c:v>2431.6406299999981</c:v>
                </c:pt>
                <c:pt idx="6266">
                  <c:v>2431.6406299999981</c:v>
                </c:pt>
                <c:pt idx="6267">
                  <c:v>2431.6406299999981</c:v>
                </c:pt>
                <c:pt idx="6268">
                  <c:v>2431.6406299999981</c:v>
                </c:pt>
                <c:pt idx="6269">
                  <c:v>2431.6406299999981</c:v>
                </c:pt>
                <c:pt idx="6270">
                  <c:v>2431.6406299999981</c:v>
                </c:pt>
                <c:pt idx="6271">
                  <c:v>2431.6406299999981</c:v>
                </c:pt>
                <c:pt idx="6272">
                  <c:v>2431.6406299999981</c:v>
                </c:pt>
                <c:pt idx="6273">
                  <c:v>2431.6406299999981</c:v>
                </c:pt>
                <c:pt idx="6274">
                  <c:v>2431.6406299999981</c:v>
                </c:pt>
                <c:pt idx="6275">
                  <c:v>2431.6406299999981</c:v>
                </c:pt>
                <c:pt idx="6276">
                  <c:v>2431.6406299999981</c:v>
                </c:pt>
                <c:pt idx="6277">
                  <c:v>2431.6406299999981</c:v>
                </c:pt>
                <c:pt idx="6278">
                  <c:v>2431.6406299999981</c:v>
                </c:pt>
                <c:pt idx="6279">
                  <c:v>2431.6406299999981</c:v>
                </c:pt>
                <c:pt idx="6280">
                  <c:v>2431.6406299999981</c:v>
                </c:pt>
                <c:pt idx="6281">
                  <c:v>2431.6406299999981</c:v>
                </c:pt>
                <c:pt idx="6282">
                  <c:v>2431.6406299999981</c:v>
                </c:pt>
                <c:pt idx="6283">
                  <c:v>2431.6406299999981</c:v>
                </c:pt>
                <c:pt idx="6284">
                  <c:v>2431.6406299999981</c:v>
                </c:pt>
                <c:pt idx="6285">
                  <c:v>2429.19922</c:v>
                </c:pt>
                <c:pt idx="6286">
                  <c:v>2431.6406299999981</c:v>
                </c:pt>
                <c:pt idx="6287">
                  <c:v>2431.6406299999981</c:v>
                </c:pt>
                <c:pt idx="6288">
                  <c:v>2431.6406299999981</c:v>
                </c:pt>
                <c:pt idx="6289">
                  <c:v>2431.6406299999981</c:v>
                </c:pt>
                <c:pt idx="6290">
                  <c:v>2429.19922</c:v>
                </c:pt>
                <c:pt idx="6291">
                  <c:v>2431.6406299999981</c:v>
                </c:pt>
                <c:pt idx="6292">
                  <c:v>2431.6406299999981</c:v>
                </c:pt>
                <c:pt idx="6293">
                  <c:v>2431.6406299999981</c:v>
                </c:pt>
                <c:pt idx="6294">
                  <c:v>2431.6406299999981</c:v>
                </c:pt>
                <c:pt idx="6295">
                  <c:v>2431.6406299999981</c:v>
                </c:pt>
                <c:pt idx="6296">
                  <c:v>2431.6406299999981</c:v>
                </c:pt>
                <c:pt idx="6297">
                  <c:v>2431.6406299999981</c:v>
                </c:pt>
                <c:pt idx="6298">
                  <c:v>2429.19922</c:v>
                </c:pt>
                <c:pt idx="6299">
                  <c:v>2431.6406299999981</c:v>
                </c:pt>
                <c:pt idx="6300">
                  <c:v>2431.6406299999981</c:v>
                </c:pt>
                <c:pt idx="6301">
                  <c:v>2431.6406299999981</c:v>
                </c:pt>
                <c:pt idx="6302">
                  <c:v>2431.6406299999981</c:v>
                </c:pt>
                <c:pt idx="6303">
                  <c:v>2431.6406299999981</c:v>
                </c:pt>
                <c:pt idx="6304">
                  <c:v>2431.6406299999981</c:v>
                </c:pt>
                <c:pt idx="6305">
                  <c:v>2431.6406299999981</c:v>
                </c:pt>
                <c:pt idx="6306">
                  <c:v>2431.6406299999981</c:v>
                </c:pt>
                <c:pt idx="6307">
                  <c:v>2431.6406299999981</c:v>
                </c:pt>
                <c:pt idx="6308">
                  <c:v>2431.6406299999981</c:v>
                </c:pt>
                <c:pt idx="6309">
                  <c:v>2431.6406299999981</c:v>
                </c:pt>
                <c:pt idx="6310">
                  <c:v>2431.6406299999981</c:v>
                </c:pt>
                <c:pt idx="6311">
                  <c:v>2431.6406299999981</c:v>
                </c:pt>
                <c:pt idx="6312">
                  <c:v>2431.6406299999981</c:v>
                </c:pt>
                <c:pt idx="6313">
                  <c:v>2431.6406299999981</c:v>
                </c:pt>
                <c:pt idx="6314">
                  <c:v>2431.6406299999981</c:v>
                </c:pt>
                <c:pt idx="6315">
                  <c:v>2431.6406299999981</c:v>
                </c:pt>
                <c:pt idx="6316">
                  <c:v>2431.6406299999981</c:v>
                </c:pt>
                <c:pt idx="6317">
                  <c:v>2431.6406299999981</c:v>
                </c:pt>
                <c:pt idx="6318">
                  <c:v>2431.6406299999981</c:v>
                </c:pt>
                <c:pt idx="6319">
                  <c:v>2431.6406299999981</c:v>
                </c:pt>
                <c:pt idx="6320">
                  <c:v>2431.6406299999981</c:v>
                </c:pt>
                <c:pt idx="6321">
                  <c:v>2431.6406299999981</c:v>
                </c:pt>
                <c:pt idx="6322">
                  <c:v>2431.6406299999981</c:v>
                </c:pt>
                <c:pt idx="6323">
                  <c:v>2431.6406299999981</c:v>
                </c:pt>
                <c:pt idx="6324">
                  <c:v>2431.6406299999981</c:v>
                </c:pt>
                <c:pt idx="6325">
                  <c:v>2431.6406299999981</c:v>
                </c:pt>
                <c:pt idx="6326">
                  <c:v>2431.6406299999981</c:v>
                </c:pt>
                <c:pt idx="6327">
                  <c:v>2431.6406299999981</c:v>
                </c:pt>
                <c:pt idx="6328">
                  <c:v>2431.6406299999981</c:v>
                </c:pt>
                <c:pt idx="6329">
                  <c:v>2431.6406299999981</c:v>
                </c:pt>
                <c:pt idx="6330">
                  <c:v>2431.6406299999981</c:v>
                </c:pt>
                <c:pt idx="6331">
                  <c:v>2431.6406299999981</c:v>
                </c:pt>
                <c:pt idx="6332">
                  <c:v>2431.6406299999981</c:v>
                </c:pt>
                <c:pt idx="6333">
                  <c:v>2431.6406299999981</c:v>
                </c:pt>
                <c:pt idx="6334">
                  <c:v>2431.6406299999981</c:v>
                </c:pt>
                <c:pt idx="6335">
                  <c:v>2431.6406299999981</c:v>
                </c:pt>
                <c:pt idx="6336">
                  <c:v>2431.6406299999981</c:v>
                </c:pt>
                <c:pt idx="6337">
                  <c:v>2431.6406299999981</c:v>
                </c:pt>
                <c:pt idx="6338">
                  <c:v>2431.6406299999981</c:v>
                </c:pt>
                <c:pt idx="6339">
                  <c:v>2431.6406299999981</c:v>
                </c:pt>
                <c:pt idx="6340">
                  <c:v>2431.6406299999981</c:v>
                </c:pt>
                <c:pt idx="6341">
                  <c:v>2431.6406299999981</c:v>
                </c:pt>
                <c:pt idx="6342">
                  <c:v>2431.6406299999981</c:v>
                </c:pt>
                <c:pt idx="6343">
                  <c:v>2431.6406299999981</c:v>
                </c:pt>
                <c:pt idx="6344">
                  <c:v>2429.19922</c:v>
                </c:pt>
                <c:pt idx="6345">
                  <c:v>2431.6406299999981</c:v>
                </c:pt>
                <c:pt idx="6346">
                  <c:v>2431.6406299999981</c:v>
                </c:pt>
                <c:pt idx="6347">
                  <c:v>2431.6406299999981</c:v>
                </c:pt>
                <c:pt idx="6348">
                  <c:v>2431.6406299999981</c:v>
                </c:pt>
                <c:pt idx="6349">
                  <c:v>2431.6406299999981</c:v>
                </c:pt>
                <c:pt idx="6350">
                  <c:v>2431.6406299999981</c:v>
                </c:pt>
                <c:pt idx="6351">
                  <c:v>2431.6406299999981</c:v>
                </c:pt>
                <c:pt idx="6352">
                  <c:v>2431.6406299999981</c:v>
                </c:pt>
                <c:pt idx="6353">
                  <c:v>2431.6406299999981</c:v>
                </c:pt>
                <c:pt idx="6354">
                  <c:v>2431.6406299999981</c:v>
                </c:pt>
                <c:pt idx="6355">
                  <c:v>2431.6406299999981</c:v>
                </c:pt>
                <c:pt idx="6356">
                  <c:v>2431.6406299999981</c:v>
                </c:pt>
                <c:pt idx="6357">
                  <c:v>2431.6406299999981</c:v>
                </c:pt>
                <c:pt idx="6358">
                  <c:v>2431.6406299999981</c:v>
                </c:pt>
                <c:pt idx="6359">
                  <c:v>2431.6406299999981</c:v>
                </c:pt>
                <c:pt idx="6360">
                  <c:v>2431.6406299999981</c:v>
                </c:pt>
                <c:pt idx="6361">
                  <c:v>2431.6406299999981</c:v>
                </c:pt>
                <c:pt idx="6362">
                  <c:v>2431.6406299999981</c:v>
                </c:pt>
                <c:pt idx="6363">
                  <c:v>2431.6406299999981</c:v>
                </c:pt>
                <c:pt idx="6364">
                  <c:v>2431.6406299999981</c:v>
                </c:pt>
                <c:pt idx="6365">
                  <c:v>2431.6406299999981</c:v>
                </c:pt>
                <c:pt idx="6366">
                  <c:v>2431.6406299999981</c:v>
                </c:pt>
                <c:pt idx="6367">
                  <c:v>2431.6406299999981</c:v>
                </c:pt>
                <c:pt idx="6368">
                  <c:v>2431.6406299999981</c:v>
                </c:pt>
                <c:pt idx="6369">
                  <c:v>2431.6406299999981</c:v>
                </c:pt>
                <c:pt idx="6370">
                  <c:v>2431.6406299999981</c:v>
                </c:pt>
                <c:pt idx="6371">
                  <c:v>2431.6406299999981</c:v>
                </c:pt>
                <c:pt idx="6372">
                  <c:v>2431.6406299999981</c:v>
                </c:pt>
                <c:pt idx="6373">
                  <c:v>2431.6406299999981</c:v>
                </c:pt>
                <c:pt idx="6374">
                  <c:v>2431.6406299999981</c:v>
                </c:pt>
                <c:pt idx="6375">
                  <c:v>2431.6406299999981</c:v>
                </c:pt>
                <c:pt idx="6376">
                  <c:v>2431.6406299999981</c:v>
                </c:pt>
                <c:pt idx="6377">
                  <c:v>2431.6406299999981</c:v>
                </c:pt>
                <c:pt idx="6378">
                  <c:v>2431.6406299999981</c:v>
                </c:pt>
                <c:pt idx="6379">
                  <c:v>2431.6406299999981</c:v>
                </c:pt>
                <c:pt idx="6380">
                  <c:v>2431.6406299999981</c:v>
                </c:pt>
                <c:pt idx="6381">
                  <c:v>2429.19922</c:v>
                </c:pt>
                <c:pt idx="6382">
                  <c:v>2431.6406299999981</c:v>
                </c:pt>
                <c:pt idx="6383">
                  <c:v>2431.6406299999981</c:v>
                </c:pt>
                <c:pt idx="6384">
                  <c:v>2429.19922</c:v>
                </c:pt>
                <c:pt idx="6385">
                  <c:v>2431.6406299999981</c:v>
                </c:pt>
                <c:pt idx="6386">
                  <c:v>2431.6406299999981</c:v>
                </c:pt>
                <c:pt idx="6387">
                  <c:v>2431.6406299999981</c:v>
                </c:pt>
                <c:pt idx="6388">
                  <c:v>2431.6406299999981</c:v>
                </c:pt>
                <c:pt idx="6389">
                  <c:v>2431.6406299999981</c:v>
                </c:pt>
                <c:pt idx="6390">
                  <c:v>2431.6406299999981</c:v>
                </c:pt>
                <c:pt idx="6391">
                  <c:v>2431.6406299999981</c:v>
                </c:pt>
                <c:pt idx="6392">
                  <c:v>2431.6406299999981</c:v>
                </c:pt>
                <c:pt idx="6393">
                  <c:v>2431.6406299999981</c:v>
                </c:pt>
                <c:pt idx="6394">
                  <c:v>2431.6406299999981</c:v>
                </c:pt>
                <c:pt idx="6395">
                  <c:v>2429.19922</c:v>
                </c:pt>
                <c:pt idx="6396">
                  <c:v>2431.6406299999981</c:v>
                </c:pt>
                <c:pt idx="6397">
                  <c:v>2429.19922</c:v>
                </c:pt>
                <c:pt idx="6398">
                  <c:v>2431.6406299999981</c:v>
                </c:pt>
                <c:pt idx="6399">
                  <c:v>2431.6406299999981</c:v>
                </c:pt>
                <c:pt idx="6400">
                  <c:v>2431.6406299999981</c:v>
                </c:pt>
                <c:pt idx="6401">
                  <c:v>2431.6406299999981</c:v>
                </c:pt>
                <c:pt idx="6402">
                  <c:v>2431.6406299999981</c:v>
                </c:pt>
                <c:pt idx="6403">
                  <c:v>2431.6406299999981</c:v>
                </c:pt>
                <c:pt idx="6404">
                  <c:v>2431.6406299999981</c:v>
                </c:pt>
                <c:pt idx="6405">
                  <c:v>2431.6406299999981</c:v>
                </c:pt>
                <c:pt idx="6406">
                  <c:v>2431.6406299999981</c:v>
                </c:pt>
                <c:pt idx="6407">
                  <c:v>2431.6406299999981</c:v>
                </c:pt>
                <c:pt idx="6408">
                  <c:v>2431.6406299999981</c:v>
                </c:pt>
                <c:pt idx="6409">
                  <c:v>2431.6406299999981</c:v>
                </c:pt>
                <c:pt idx="6410">
                  <c:v>2431.6406299999981</c:v>
                </c:pt>
                <c:pt idx="6411">
                  <c:v>2431.6406299999981</c:v>
                </c:pt>
                <c:pt idx="6412">
                  <c:v>2431.6406299999981</c:v>
                </c:pt>
                <c:pt idx="6413">
                  <c:v>2431.6406299999981</c:v>
                </c:pt>
                <c:pt idx="6414">
                  <c:v>2431.6406299999981</c:v>
                </c:pt>
                <c:pt idx="6415">
                  <c:v>2431.6406299999981</c:v>
                </c:pt>
                <c:pt idx="6416">
                  <c:v>2431.6406299999981</c:v>
                </c:pt>
                <c:pt idx="6417">
                  <c:v>2431.6406299999981</c:v>
                </c:pt>
                <c:pt idx="6418">
                  <c:v>2431.6406299999981</c:v>
                </c:pt>
                <c:pt idx="6419">
                  <c:v>2431.6406299999981</c:v>
                </c:pt>
                <c:pt idx="6420">
                  <c:v>2431.6406299999981</c:v>
                </c:pt>
                <c:pt idx="6421">
                  <c:v>2429.19922</c:v>
                </c:pt>
                <c:pt idx="6422">
                  <c:v>2431.6406299999981</c:v>
                </c:pt>
                <c:pt idx="6423">
                  <c:v>2431.6406299999981</c:v>
                </c:pt>
                <c:pt idx="6424">
                  <c:v>2431.6406299999981</c:v>
                </c:pt>
                <c:pt idx="6425">
                  <c:v>2431.6406299999981</c:v>
                </c:pt>
                <c:pt idx="6426">
                  <c:v>2431.6406299999981</c:v>
                </c:pt>
                <c:pt idx="6427">
                  <c:v>2429.19922</c:v>
                </c:pt>
                <c:pt idx="6428">
                  <c:v>2431.6406299999981</c:v>
                </c:pt>
                <c:pt idx="6429">
                  <c:v>2431.6406299999981</c:v>
                </c:pt>
                <c:pt idx="6430">
                  <c:v>2431.6406299999981</c:v>
                </c:pt>
                <c:pt idx="6431">
                  <c:v>2431.6406299999981</c:v>
                </c:pt>
                <c:pt idx="6432">
                  <c:v>2431.6406299999981</c:v>
                </c:pt>
                <c:pt idx="6433">
                  <c:v>2431.6406299999981</c:v>
                </c:pt>
                <c:pt idx="6434">
                  <c:v>2431.6406299999981</c:v>
                </c:pt>
                <c:pt idx="6435">
                  <c:v>2431.6406299999981</c:v>
                </c:pt>
                <c:pt idx="6436">
                  <c:v>2431.6406299999981</c:v>
                </c:pt>
                <c:pt idx="6437">
                  <c:v>2431.6406299999981</c:v>
                </c:pt>
                <c:pt idx="6438">
                  <c:v>2431.6406299999981</c:v>
                </c:pt>
                <c:pt idx="6439">
                  <c:v>2431.6406299999981</c:v>
                </c:pt>
                <c:pt idx="6440">
                  <c:v>2431.6406299999981</c:v>
                </c:pt>
                <c:pt idx="6441">
                  <c:v>2431.6406299999981</c:v>
                </c:pt>
                <c:pt idx="6442">
                  <c:v>2431.6406299999981</c:v>
                </c:pt>
                <c:pt idx="6443">
                  <c:v>2431.6406299999981</c:v>
                </c:pt>
                <c:pt idx="6444">
                  <c:v>2431.6406299999981</c:v>
                </c:pt>
                <c:pt idx="6445">
                  <c:v>2431.6406299999981</c:v>
                </c:pt>
                <c:pt idx="6446">
                  <c:v>2431.6406299999981</c:v>
                </c:pt>
                <c:pt idx="6447">
                  <c:v>2431.6406299999981</c:v>
                </c:pt>
                <c:pt idx="6448">
                  <c:v>2431.6406299999981</c:v>
                </c:pt>
                <c:pt idx="6449">
                  <c:v>2431.6406299999981</c:v>
                </c:pt>
                <c:pt idx="6450">
                  <c:v>2431.6406299999981</c:v>
                </c:pt>
                <c:pt idx="6451">
                  <c:v>2431.6406299999981</c:v>
                </c:pt>
                <c:pt idx="6452">
                  <c:v>2431.6406299999981</c:v>
                </c:pt>
                <c:pt idx="6453">
                  <c:v>2431.6406299999981</c:v>
                </c:pt>
                <c:pt idx="6454">
                  <c:v>2431.6406299999981</c:v>
                </c:pt>
                <c:pt idx="6455">
                  <c:v>2431.6406299999981</c:v>
                </c:pt>
                <c:pt idx="6456">
                  <c:v>2431.6406299999981</c:v>
                </c:pt>
                <c:pt idx="6457">
                  <c:v>2431.6406299999981</c:v>
                </c:pt>
                <c:pt idx="6458">
                  <c:v>2431.6406299999981</c:v>
                </c:pt>
                <c:pt idx="6459">
                  <c:v>2431.6406299999981</c:v>
                </c:pt>
                <c:pt idx="6460">
                  <c:v>2431.6406299999981</c:v>
                </c:pt>
                <c:pt idx="6461">
                  <c:v>2431.6406299999981</c:v>
                </c:pt>
                <c:pt idx="6462">
                  <c:v>2431.6406299999981</c:v>
                </c:pt>
                <c:pt idx="6463">
                  <c:v>2431.6406299999981</c:v>
                </c:pt>
                <c:pt idx="6464">
                  <c:v>2431.6406299999981</c:v>
                </c:pt>
                <c:pt idx="6465">
                  <c:v>2431.6406299999981</c:v>
                </c:pt>
                <c:pt idx="6466">
                  <c:v>2429.19922</c:v>
                </c:pt>
                <c:pt idx="6467">
                  <c:v>2431.6406299999981</c:v>
                </c:pt>
                <c:pt idx="6468">
                  <c:v>2431.6406299999981</c:v>
                </c:pt>
                <c:pt idx="6469">
                  <c:v>2431.6406299999981</c:v>
                </c:pt>
                <c:pt idx="6470">
                  <c:v>2431.6406299999981</c:v>
                </c:pt>
                <c:pt idx="6471">
                  <c:v>2431.6406299999981</c:v>
                </c:pt>
                <c:pt idx="6472">
                  <c:v>2431.6406299999981</c:v>
                </c:pt>
                <c:pt idx="6473">
                  <c:v>2431.6406299999981</c:v>
                </c:pt>
                <c:pt idx="6474">
                  <c:v>2431.6406299999981</c:v>
                </c:pt>
                <c:pt idx="6475">
                  <c:v>2431.6406299999981</c:v>
                </c:pt>
                <c:pt idx="6476">
                  <c:v>2431.6406299999981</c:v>
                </c:pt>
                <c:pt idx="6477">
                  <c:v>2431.6406299999981</c:v>
                </c:pt>
                <c:pt idx="6478">
                  <c:v>2431.6406299999981</c:v>
                </c:pt>
                <c:pt idx="6479">
                  <c:v>2431.6406299999981</c:v>
                </c:pt>
                <c:pt idx="6480">
                  <c:v>2431.6406299999981</c:v>
                </c:pt>
                <c:pt idx="6481">
                  <c:v>2431.6406299999981</c:v>
                </c:pt>
                <c:pt idx="6482">
                  <c:v>2431.6406299999981</c:v>
                </c:pt>
                <c:pt idx="6483">
                  <c:v>2431.6406299999981</c:v>
                </c:pt>
                <c:pt idx="6484">
                  <c:v>2431.6406299999981</c:v>
                </c:pt>
                <c:pt idx="6485">
                  <c:v>2429.19922</c:v>
                </c:pt>
                <c:pt idx="6486">
                  <c:v>2431.6406299999981</c:v>
                </c:pt>
                <c:pt idx="6487">
                  <c:v>2431.6406299999981</c:v>
                </c:pt>
                <c:pt idx="6488">
                  <c:v>2434.08203</c:v>
                </c:pt>
                <c:pt idx="6489">
                  <c:v>2431.6406299999981</c:v>
                </c:pt>
                <c:pt idx="6490">
                  <c:v>2431.6406299999981</c:v>
                </c:pt>
                <c:pt idx="6491">
                  <c:v>2429.19922</c:v>
                </c:pt>
                <c:pt idx="6492">
                  <c:v>2431.6406299999981</c:v>
                </c:pt>
                <c:pt idx="6493">
                  <c:v>2431.6406299999981</c:v>
                </c:pt>
                <c:pt idx="6494">
                  <c:v>2429.19922</c:v>
                </c:pt>
                <c:pt idx="6495">
                  <c:v>2431.6406299999981</c:v>
                </c:pt>
                <c:pt idx="6496">
                  <c:v>2431.6406299999981</c:v>
                </c:pt>
                <c:pt idx="6497">
                  <c:v>2434.08203</c:v>
                </c:pt>
                <c:pt idx="6498">
                  <c:v>2431.6406299999981</c:v>
                </c:pt>
                <c:pt idx="6499">
                  <c:v>2431.6406299999981</c:v>
                </c:pt>
                <c:pt idx="6500">
                  <c:v>2431.6406299999981</c:v>
                </c:pt>
                <c:pt idx="6501">
                  <c:v>2431.6406299999981</c:v>
                </c:pt>
                <c:pt idx="6502">
                  <c:v>2431.6406299999981</c:v>
                </c:pt>
                <c:pt idx="6503">
                  <c:v>2431.6406299999981</c:v>
                </c:pt>
                <c:pt idx="6504">
                  <c:v>2431.6406299999981</c:v>
                </c:pt>
                <c:pt idx="6505">
                  <c:v>2431.6406299999981</c:v>
                </c:pt>
                <c:pt idx="6506">
                  <c:v>2431.6406299999981</c:v>
                </c:pt>
                <c:pt idx="6507">
                  <c:v>2431.6406299999981</c:v>
                </c:pt>
                <c:pt idx="6508">
                  <c:v>2431.6406299999981</c:v>
                </c:pt>
                <c:pt idx="6509">
                  <c:v>2431.6406299999981</c:v>
                </c:pt>
                <c:pt idx="6510">
                  <c:v>2431.6406299999981</c:v>
                </c:pt>
                <c:pt idx="6511">
                  <c:v>2431.6406299999981</c:v>
                </c:pt>
                <c:pt idx="6512">
                  <c:v>2431.6406299999981</c:v>
                </c:pt>
                <c:pt idx="6513">
                  <c:v>2431.6406299999981</c:v>
                </c:pt>
                <c:pt idx="6514">
                  <c:v>2431.6406299999981</c:v>
                </c:pt>
                <c:pt idx="6515">
                  <c:v>2431.6406299999981</c:v>
                </c:pt>
                <c:pt idx="6516">
                  <c:v>2431.6406299999981</c:v>
                </c:pt>
                <c:pt idx="6517">
                  <c:v>2431.6406299999981</c:v>
                </c:pt>
                <c:pt idx="6518">
                  <c:v>2431.6406299999981</c:v>
                </c:pt>
                <c:pt idx="6519">
                  <c:v>2431.6406299999981</c:v>
                </c:pt>
                <c:pt idx="6520">
                  <c:v>2431.6406299999981</c:v>
                </c:pt>
                <c:pt idx="6521">
                  <c:v>2431.6406299999981</c:v>
                </c:pt>
                <c:pt idx="6522">
                  <c:v>2431.6406299999981</c:v>
                </c:pt>
                <c:pt idx="6523">
                  <c:v>2431.6406299999981</c:v>
                </c:pt>
                <c:pt idx="6524">
                  <c:v>2431.6406299999981</c:v>
                </c:pt>
                <c:pt idx="6525">
                  <c:v>2431.6406299999981</c:v>
                </c:pt>
                <c:pt idx="6526">
                  <c:v>2431.6406299999981</c:v>
                </c:pt>
                <c:pt idx="6527">
                  <c:v>2431.6406299999981</c:v>
                </c:pt>
                <c:pt idx="6528">
                  <c:v>2431.6406299999981</c:v>
                </c:pt>
                <c:pt idx="6529">
                  <c:v>2431.6406299999981</c:v>
                </c:pt>
                <c:pt idx="6530">
                  <c:v>2431.6406299999981</c:v>
                </c:pt>
                <c:pt idx="6531">
                  <c:v>2431.6406299999981</c:v>
                </c:pt>
                <c:pt idx="6532">
                  <c:v>2431.6406299999981</c:v>
                </c:pt>
                <c:pt idx="6533">
                  <c:v>2431.6406299999981</c:v>
                </c:pt>
                <c:pt idx="6534">
                  <c:v>2431.6406299999981</c:v>
                </c:pt>
                <c:pt idx="6535">
                  <c:v>2431.6406299999981</c:v>
                </c:pt>
                <c:pt idx="6536">
                  <c:v>2431.6406299999981</c:v>
                </c:pt>
                <c:pt idx="6537">
                  <c:v>2431.6406299999981</c:v>
                </c:pt>
                <c:pt idx="6538">
                  <c:v>2431.6406299999981</c:v>
                </c:pt>
                <c:pt idx="6539">
                  <c:v>2431.6406299999981</c:v>
                </c:pt>
                <c:pt idx="6540">
                  <c:v>2431.6406299999981</c:v>
                </c:pt>
                <c:pt idx="6541">
                  <c:v>2431.6406299999981</c:v>
                </c:pt>
                <c:pt idx="6542">
                  <c:v>2431.6406299999981</c:v>
                </c:pt>
                <c:pt idx="6543">
                  <c:v>2431.6406299999981</c:v>
                </c:pt>
                <c:pt idx="6544">
                  <c:v>2431.6406299999981</c:v>
                </c:pt>
                <c:pt idx="6545">
                  <c:v>2429.19922</c:v>
                </c:pt>
                <c:pt idx="6546">
                  <c:v>2431.6406299999981</c:v>
                </c:pt>
                <c:pt idx="6547">
                  <c:v>2431.6406299999981</c:v>
                </c:pt>
                <c:pt idx="6548">
                  <c:v>2431.6406299999981</c:v>
                </c:pt>
                <c:pt idx="6549">
                  <c:v>2431.6406299999981</c:v>
                </c:pt>
                <c:pt idx="6550">
                  <c:v>2431.6406299999981</c:v>
                </c:pt>
                <c:pt idx="6551">
                  <c:v>2431.6406299999981</c:v>
                </c:pt>
                <c:pt idx="6552">
                  <c:v>2431.6406299999981</c:v>
                </c:pt>
                <c:pt idx="6553">
                  <c:v>2431.6406299999981</c:v>
                </c:pt>
                <c:pt idx="6554">
                  <c:v>2431.6406299999981</c:v>
                </c:pt>
                <c:pt idx="6555">
                  <c:v>2431.6406299999981</c:v>
                </c:pt>
                <c:pt idx="6556">
                  <c:v>2431.6406299999981</c:v>
                </c:pt>
                <c:pt idx="6557">
                  <c:v>2431.6406299999981</c:v>
                </c:pt>
                <c:pt idx="6558">
                  <c:v>2431.6406299999981</c:v>
                </c:pt>
                <c:pt idx="6559">
                  <c:v>2431.6406299999981</c:v>
                </c:pt>
                <c:pt idx="6560">
                  <c:v>2431.6406299999981</c:v>
                </c:pt>
                <c:pt idx="6561">
                  <c:v>2431.6406299999981</c:v>
                </c:pt>
                <c:pt idx="6562">
                  <c:v>2431.6406299999981</c:v>
                </c:pt>
                <c:pt idx="6563">
                  <c:v>2431.6406299999981</c:v>
                </c:pt>
                <c:pt idx="6564">
                  <c:v>2431.6406299999981</c:v>
                </c:pt>
                <c:pt idx="6565">
                  <c:v>2431.6406299999981</c:v>
                </c:pt>
                <c:pt idx="6566">
                  <c:v>2431.6406299999981</c:v>
                </c:pt>
                <c:pt idx="6567">
                  <c:v>2431.6406299999981</c:v>
                </c:pt>
                <c:pt idx="6568">
                  <c:v>2431.6406299999981</c:v>
                </c:pt>
                <c:pt idx="6569">
                  <c:v>2431.6406299999981</c:v>
                </c:pt>
                <c:pt idx="6570">
                  <c:v>2431.6406299999981</c:v>
                </c:pt>
                <c:pt idx="6571">
                  <c:v>2431.6406299999981</c:v>
                </c:pt>
                <c:pt idx="6572">
                  <c:v>2429.19922</c:v>
                </c:pt>
                <c:pt idx="6573">
                  <c:v>2431.6406299999981</c:v>
                </c:pt>
                <c:pt idx="6574">
                  <c:v>2431.6406299999981</c:v>
                </c:pt>
                <c:pt idx="6575">
                  <c:v>2431.6406299999981</c:v>
                </c:pt>
                <c:pt idx="6576">
                  <c:v>2431.6406299999981</c:v>
                </c:pt>
                <c:pt idx="6577">
                  <c:v>2431.6406299999981</c:v>
                </c:pt>
                <c:pt idx="6578">
                  <c:v>2431.6406299999981</c:v>
                </c:pt>
                <c:pt idx="6579">
                  <c:v>2431.6406299999981</c:v>
                </c:pt>
                <c:pt idx="6580">
                  <c:v>2431.6406299999981</c:v>
                </c:pt>
                <c:pt idx="6581">
                  <c:v>2431.6406299999981</c:v>
                </c:pt>
                <c:pt idx="6582">
                  <c:v>2429.19922</c:v>
                </c:pt>
                <c:pt idx="6583">
                  <c:v>2431.6406299999981</c:v>
                </c:pt>
                <c:pt idx="6584">
                  <c:v>2431.6406299999981</c:v>
                </c:pt>
                <c:pt idx="6585">
                  <c:v>2431.6406299999981</c:v>
                </c:pt>
                <c:pt idx="6586">
                  <c:v>2431.6406299999981</c:v>
                </c:pt>
                <c:pt idx="6587">
                  <c:v>2431.6406299999981</c:v>
                </c:pt>
                <c:pt idx="6588">
                  <c:v>2431.6406299999981</c:v>
                </c:pt>
                <c:pt idx="6589">
                  <c:v>2431.6406299999981</c:v>
                </c:pt>
                <c:pt idx="6590">
                  <c:v>2431.6406299999981</c:v>
                </c:pt>
                <c:pt idx="6591">
                  <c:v>2431.6406299999981</c:v>
                </c:pt>
                <c:pt idx="6592">
                  <c:v>2431.6406299999981</c:v>
                </c:pt>
                <c:pt idx="6593">
                  <c:v>2431.6406299999981</c:v>
                </c:pt>
                <c:pt idx="6594">
                  <c:v>2431.6406299999981</c:v>
                </c:pt>
                <c:pt idx="6595">
                  <c:v>2431.6406299999981</c:v>
                </c:pt>
                <c:pt idx="6596">
                  <c:v>2431.6406299999981</c:v>
                </c:pt>
                <c:pt idx="6597">
                  <c:v>2431.6406299999981</c:v>
                </c:pt>
                <c:pt idx="6598">
                  <c:v>2431.6406299999981</c:v>
                </c:pt>
                <c:pt idx="6599">
                  <c:v>2431.6406299999981</c:v>
                </c:pt>
                <c:pt idx="6600">
                  <c:v>2431.6406299999981</c:v>
                </c:pt>
                <c:pt idx="6601">
                  <c:v>2431.6406299999981</c:v>
                </c:pt>
                <c:pt idx="6602">
                  <c:v>2431.6406299999981</c:v>
                </c:pt>
                <c:pt idx="6603">
                  <c:v>2431.6406299999981</c:v>
                </c:pt>
                <c:pt idx="6604">
                  <c:v>2431.6406299999981</c:v>
                </c:pt>
                <c:pt idx="6605">
                  <c:v>2431.6406299999981</c:v>
                </c:pt>
                <c:pt idx="6606">
                  <c:v>2431.6406299999981</c:v>
                </c:pt>
                <c:pt idx="6607">
                  <c:v>2431.6406299999981</c:v>
                </c:pt>
                <c:pt idx="6608">
                  <c:v>2431.6406299999981</c:v>
                </c:pt>
                <c:pt idx="6609">
                  <c:v>2431.6406299999981</c:v>
                </c:pt>
                <c:pt idx="6610">
                  <c:v>2431.6406299999981</c:v>
                </c:pt>
                <c:pt idx="6611">
                  <c:v>2431.6406299999981</c:v>
                </c:pt>
                <c:pt idx="6612">
                  <c:v>2431.6406299999981</c:v>
                </c:pt>
                <c:pt idx="6613">
                  <c:v>2429.19922</c:v>
                </c:pt>
                <c:pt idx="6614">
                  <c:v>2431.6406299999981</c:v>
                </c:pt>
                <c:pt idx="6615">
                  <c:v>2431.6406299999981</c:v>
                </c:pt>
                <c:pt idx="6616">
                  <c:v>2431.6406299999981</c:v>
                </c:pt>
                <c:pt idx="6617">
                  <c:v>2431.6406299999981</c:v>
                </c:pt>
                <c:pt idx="6618">
                  <c:v>2431.6406299999981</c:v>
                </c:pt>
                <c:pt idx="6619">
                  <c:v>2431.6406299999981</c:v>
                </c:pt>
                <c:pt idx="6620">
                  <c:v>2431.6406299999981</c:v>
                </c:pt>
                <c:pt idx="6621">
                  <c:v>2431.6406299999981</c:v>
                </c:pt>
                <c:pt idx="6622">
                  <c:v>2431.6406299999981</c:v>
                </c:pt>
                <c:pt idx="6623">
                  <c:v>2431.6406299999981</c:v>
                </c:pt>
                <c:pt idx="6624">
                  <c:v>2431.6406299999981</c:v>
                </c:pt>
                <c:pt idx="6625">
                  <c:v>2431.6406299999981</c:v>
                </c:pt>
                <c:pt idx="6626">
                  <c:v>2431.6406299999981</c:v>
                </c:pt>
                <c:pt idx="6627">
                  <c:v>2431.6406299999981</c:v>
                </c:pt>
                <c:pt idx="6628">
                  <c:v>2431.6406299999981</c:v>
                </c:pt>
                <c:pt idx="6629">
                  <c:v>2431.6406299999981</c:v>
                </c:pt>
                <c:pt idx="6630">
                  <c:v>2431.6406299999981</c:v>
                </c:pt>
                <c:pt idx="6631">
                  <c:v>2431.6406299999981</c:v>
                </c:pt>
                <c:pt idx="6632">
                  <c:v>2431.6406299999981</c:v>
                </c:pt>
                <c:pt idx="6633">
                  <c:v>2431.6406299999981</c:v>
                </c:pt>
                <c:pt idx="6634">
                  <c:v>2431.6406299999981</c:v>
                </c:pt>
                <c:pt idx="6635">
                  <c:v>2431.6406299999981</c:v>
                </c:pt>
                <c:pt idx="6636">
                  <c:v>2431.6406299999981</c:v>
                </c:pt>
                <c:pt idx="6637">
                  <c:v>2431.6406299999981</c:v>
                </c:pt>
                <c:pt idx="6638">
                  <c:v>2431.6406299999981</c:v>
                </c:pt>
                <c:pt idx="6639">
                  <c:v>2431.6406299999981</c:v>
                </c:pt>
                <c:pt idx="6640">
                  <c:v>2431.6406299999981</c:v>
                </c:pt>
                <c:pt idx="6641">
                  <c:v>2431.6406299999981</c:v>
                </c:pt>
                <c:pt idx="6642">
                  <c:v>2431.6406299999981</c:v>
                </c:pt>
                <c:pt idx="6643">
                  <c:v>2431.6406299999981</c:v>
                </c:pt>
                <c:pt idx="6644">
                  <c:v>2431.6406299999981</c:v>
                </c:pt>
                <c:pt idx="6645">
                  <c:v>2431.6406299999981</c:v>
                </c:pt>
                <c:pt idx="6646">
                  <c:v>2431.6406299999981</c:v>
                </c:pt>
                <c:pt idx="6647">
                  <c:v>2431.6406299999981</c:v>
                </c:pt>
                <c:pt idx="6648">
                  <c:v>2431.6406299999981</c:v>
                </c:pt>
                <c:pt idx="6649">
                  <c:v>2429.19922</c:v>
                </c:pt>
                <c:pt idx="6650">
                  <c:v>2431.6406299999981</c:v>
                </c:pt>
                <c:pt idx="6651">
                  <c:v>2431.6406299999981</c:v>
                </c:pt>
                <c:pt idx="6652">
                  <c:v>2431.6406299999981</c:v>
                </c:pt>
                <c:pt idx="6653">
                  <c:v>2431.6406299999981</c:v>
                </c:pt>
                <c:pt idx="6654">
                  <c:v>2431.6406299999981</c:v>
                </c:pt>
                <c:pt idx="6655">
                  <c:v>2431.6406299999981</c:v>
                </c:pt>
                <c:pt idx="6656">
                  <c:v>2431.6406299999981</c:v>
                </c:pt>
                <c:pt idx="6657">
                  <c:v>2431.6406299999981</c:v>
                </c:pt>
                <c:pt idx="6658">
                  <c:v>2431.6406299999981</c:v>
                </c:pt>
                <c:pt idx="6659">
                  <c:v>2431.6406299999981</c:v>
                </c:pt>
                <c:pt idx="6660">
                  <c:v>2431.6406299999981</c:v>
                </c:pt>
                <c:pt idx="6661">
                  <c:v>2431.6406299999981</c:v>
                </c:pt>
                <c:pt idx="6662">
                  <c:v>2431.6406299999981</c:v>
                </c:pt>
                <c:pt idx="6663">
                  <c:v>2431.6406299999981</c:v>
                </c:pt>
                <c:pt idx="6664">
                  <c:v>2431.6406299999981</c:v>
                </c:pt>
                <c:pt idx="6665">
                  <c:v>2431.6406299999981</c:v>
                </c:pt>
                <c:pt idx="6666">
                  <c:v>2431.6406299999981</c:v>
                </c:pt>
                <c:pt idx="6667">
                  <c:v>2431.6406299999981</c:v>
                </c:pt>
                <c:pt idx="6668">
                  <c:v>2431.6406299999981</c:v>
                </c:pt>
                <c:pt idx="6669">
                  <c:v>2431.6406299999981</c:v>
                </c:pt>
                <c:pt idx="6670">
                  <c:v>2431.6406299999981</c:v>
                </c:pt>
                <c:pt idx="6671">
                  <c:v>2431.6406299999981</c:v>
                </c:pt>
                <c:pt idx="6672">
                  <c:v>2431.6406299999981</c:v>
                </c:pt>
                <c:pt idx="6673">
                  <c:v>2431.6406299999981</c:v>
                </c:pt>
                <c:pt idx="6674">
                  <c:v>2431.6406299999981</c:v>
                </c:pt>
                <c:pt idx="6675">
                  <c:v>2431.6406299999981</c:v>
                </c:pt>
                <c:pt idx="6676">
                  <c:v>2429.19922</c:v>
                </c:pt>
                <c:pt idx="6677">
                  <c:v>2431.6406299999981</c:v>
                </c:pt>
                <c:pt idx="6678">
                  <c:v>2431.6406299999981</c:v>
                </c:pt>
                <c:pt idx="6679">
                  <c:v>2431.6406299999981</c:v>
                </c:pt>
                <c:pt idx="6680">
                  <c:v>2429.19922</c:v>
                </c:pt>
                <c:pt idx="6681">
                  <c:v>2431.6406299999981</c:v>
                </c:pt>
                <c:pt idx="6682">
                  <c:v>2431.6406299999981</c:v>
                </c:pt>
                <c:pt idx="6683">
                  <c:v>2431.6406299999981</c:v>
                </c:pt>
                <c:pt idx="6684">
                  <c:v>2431.6406299999981</c:v>
                </c:pt>
                <c:pt idx="6685">
                  <c:v>2431.6406299999981</c:v>
                </c:pt>
                <c:pt idx="6686">
                  <c:v>2431.6406299999981</c:v>
                </c:pt>
                <c:pt idx="6687">
                  <c:v>2431.6406299999981</c:v>
                </c:pt>
                <c:pt idx="6688">
                  <c:v>2429.19922</c:v>
                </c:pt>
                <c:pt idx="6689">
                  <c:v>2431.6406299999981</c:v>
                </c:pt>
                <c:pt idx="6690">
                  <c:v>2431.6406299999981</c:v>
                </c:pt>
                <c:pt idx="6691">
                  <c:v>2431.6406299999981</c:v>
                </c:pt>
                <c:pt idx="6692">
                  <c:v>2431.6406299999981</c:v>
                </c:pt>
                <c:pt idx="6693">
                  <c:v>2429.19922</c:v>
                </c:pt>
                <c:pt idx="6694">
                  <c:v>2429.19922</c:v>
                </c:pt>
                <c:pt idx="6695">
                  <c:v>2431.6406299999981</c:v>
                </c:pt>
                <c:pt idx="6696">
                  <c:v>2431.6406299999981</c:v>
                </c:pt>
                <c:pt idx="6697">
                  <c:v>2431.6406299999981</c:v>
                </c:pt>
                <c:pt idx="6698">
                  <c:v>2431.6406299999981</c:v>
                </c:pt>
                <c:pt idx="6699">
                  <c:v>2431.6406299999981</c:v>
                </c:pt>
                <c:pt idx="6700">
                  <c:v>2431.6406299999981</c:v>
                </c:pt>
                <c:pt idx="6701">
                  <c:v>2431.6406299999981</c:v>
                </c:pt>
                <c:pt idx="6702">
                  <c:v>2431.6406299999981</c:v>
                </c:pt>
                <c:pt idx="6703">
                  <c:v>2431.6406299999981</c:v>
                </c:pt>
                <c:pt idx="6704">
                  <c:v>2431.6406299999981</c:v>
                </c:pt>
                <c:pt idx="6705">
                  <c:v>2431.6406299999981</c:v>
                </c:pt>
                <c:pt idx="6706">
                  <c:v>2431.6406299999981</c:v>
                </c:pt>
                <c:pt idx="6707">
                  <c:v>2431.6406299999981</c:v>
                </c:pt>
                <c:pt idx="6708">
                  <c:v>2431.6406299999981</c:v>
                </c:pt>
                <c:pt idx="6709">
                  <c:v>2431.6406299999981</c:v>
                </c:pt>
                <c:pt idx="6710">
                  <c:v>2431.6406299999981</c:v>
                </c:pt>
                <c:pt idx="6711">
                  <c:v>2429.19922</c:v>
                </c:pt>
                <c:pt idx="6712">
                  <c:v>2431.6406299999981</c:v>
                </c:pt>
                <c:pt idx="6713">
                  <c:v>2431.6406299999981</c:v>
                </c:pt>
                <c:pt idx="6714">
                  <c:v>2431.6406299999981</c:v>
                </c:pt>
                <c:pt idx="6715">
                  <c:v>2431.6406299999981</c:v>
                </c:pt>
                <c:pt idx="6716">
                  <c:v>2431.6406299999981</c:v>
                </c:pt>
                <c:pt idx="6717">
                  <c:v>2431.6406299999981</c:v>
                </c:pt>
                <c:pt idx="6718">
                  <c:v>2431.6406299999981</c:v>
                </c:pt>
                <c:pt idx="6719">
                  <c:v>2431.6406299999981</c:v>
                </c:pt>
                <c:pt idx="6720">
                  <c:v>2431.6406299999981</c:v>
                </c:pt>
                <c:pt idx="6721">
                  <c:v>2431.6406299999981</c:v>
                </c:pt>
                <c:pt idx="6722">
                  <c:v>2431.6406299999981</c:v>
                </c:pt>
                <c:pt idx="6723">
                  <c:v>2431.6406299999981</c:v>
                </c:pt>
                <c:pt idx="6724">
                  <c:v>2431.6406299999981</c:v>
                </c:pt>
                <c:pt idx="6725">
                  <c:v>2431.6406299999981</c:v>
                </c:pt>
                <c:pt idx="6726">
                  <c:v>2431.6406299999981</c:v>
                </c:pt>
                <c:pt idx="6727">
                  <c:v>2431.6406299999981</c:v>
                </c:pt>
                <c:pt idx="6728">
                  <c:v>2431.6406299999981</c:v>
                </c:pt>
                <c:pt idx="6729">
                  <c:v>2431.6406299999981</c:v>
                </c:pt>
                <c:pt idx="6730">
                  <c:v>2431.6406299999981</c:v>
                </c:pt>
                <c:pt idx="6731">
                  <c:v>2431.6406299999981</c:v>
                </c:pt>
                <c:pt idx="6732">
                  <c:v>2431.6406299999981</c:v>
                </c:pt>
                <c:pt idx="6733">
                  <c:v>2431.6406299999981</c:v>
                </c:pt>
                <c:pt idx="6734">
                  <c:v>2431.6406299999981</c:v>
                </c:pt>
                <c:pt idx="6735">
                  <c:v>2431.6406299999981</c:v>
                </c:pt>
                <c:pt idx="6736">
                  <c:v>2431.6406299999981</c:v>
                </c:pt>
                <c:pt idx="6737">
                  <c:v>2431.6406299999981</c:v>
                </c:pt>
                <c:pt idx="6738">
                  <c:v>2431.6406299999981</c:v>
                </c:pt>
                <c:pt idx="6739">
                  <c:v>2431.6406299999981</c:v>
                </c:pt>
                <c:pt idx="6740">
                  <c:v>2431.6406299999981</c:v>
                </c:pt>
                <c:pt idx="6741">
                  <c:v>2431.6406299999981</c:v>
                </c:pt>
                <c:pt idx="6742">
                  <c:v>2431.6406299999981</c:v>
                </c:pt>
                <c:pt idx="6743">
                  <c:v>2431.6406299999981</c:v>
                </c:pt>
                <c:pt idx="6744">
                  <c:v>2431.6406299999981</c:v>
                </c:pt>
                <c:pt idx="6745">
                  <c:v>2431.6406299999981</c:v>
                </c:pt>
                <c:pt idx="6746">
                  <c:v>2431.6406299999981</c:v>
                </c:pt>
                <c:pt idx="6747">
                  <c:v>2431.6406299999981</c:v>
                </c:pt>
                <c:pt idx="6748">
                  <c:v>2431.6406299999981</c:v>
                </c:pt>
                <c:pt idx="6749">
                  <c:v>2431.6406299999981</c:v>
                </c:pt>
                <c:pt idx="6750">
                  <c:v>2431.6406299999981</c:v>
                </c:pt>
                <c:pt idx="6751">
                  <c:v>2431.6406299999981</c:v>
                </c:pt>
                <c:pt idx="6752">
                  <c:v>2431.6406299999981</c:v>
                </c:pt>
                <c:pt idx="6753">
                  <c:v>2431.6406299999981</c:v>
                </c:pt>
                <c:pt idx="6754">
                  <c:v>2431.6406299999981</c:v>
                </c:pt>
                <c:pt idx="6755">
                  <c:v>2431.6406299999981</c:v>
                </c:pt>
                <c:pt idx="6756">
                  <c:v>2431.6406299999981</c:v>
                </c:pt>
                <c:pt idx="6757">
                  <c:v>2431.6406299999981</c:v>
                </c:pt>
                <c:pt idx="6758">
                  <c:v>2431.6406299999981</c:v>
                </c:pt>
                <c:pt idx="6759">
                  <c:v>2431.6406299999981</c:v>
                </c:pt>
                <c:pt idx="6760">
                  <c:v>2431.6406299999981</c:v>
                </c:pt>
                <c:pt idx="6761">
                  <c:v>2431.6406299999981</c:v>
                </c:pt>
                <c:pt idx="6762">
                  <c:v>2431.6406299999981</c:v>
                </c:pt>
                <c:pt idx="6763">
                  <c:v>2431.6406299999981</c:v>
                </c:pt>
                <c:pt idx="6764">
                  <c:v>2431.6406299999981</c:v>
                </c:pt>
                <c:pt idx="6765">
                  <c:v>2431.6406299999981</c:v>
                </c:pt>
                <c:pt idx="6766">
                  <c:v>2431.6406299999981</c:v>
                </c:pt>
                <c:pt idx="6767">
                  <c:v>2431.6406299999981</c:v>
                </c:pt>
                <c:pt idx="6768">
                  <c:v>2431.6406299999981</c:v>
                </c:pt>
                <c:pt idx="6769">
                  <c:v>2431.6406299999981</c:v>
                </c:pt>
                <c:pt idx="6770">
                  <c:v>2431.6406299999981</c:v>
                </c:pt>
                <c:pt idx="6771">
                  <c:v>2431.6406299999981</c:v>
                </c:pt>
                <c:pt idx="6772">
                  <c:v>2431.6406299999981</c:v>
                </c:pt>
                <c:pt idx="6773">
                  <c:v>2431.6406299999981</c:v>
                </c:pt>
                <c:pt idx="6774">
                  <c:v>2431.6406299999981</c:v>
                </c:pt>
                <c:pt idx="6775">
                  <c:v>2431.6406299999981</c:v>
                </c:pt>
                <c:pt idx="6776">
                  <c:v>2431.6406299999981</c:v>
                </c:pt>
                <c:pt idx="6777">
                  <c:v>2431.6406299999981</c:v>
                </c:pt>
                <c:pt idx="6778">
                  <c:v>2431.6406299999981</c:v>
                </c:pt>
                <c:pt idx="6779">
                  <c:v>2431.6406299999981</c:v>
                </c:pt>
                <c:pt idx="6780">
                  <c:v>2431.6406299999981</c:v>
                </c:pt>
                <c:pt idx="6781">
                  <c:v>2431.6406299999981</c:v>
                </c:pt>
                <c:pt idx="6782">
                  <c:v>2431.6406299999981</c:v>
                </c:pt>
                <c:pt idx="6783">
                  <c:v>2431.6406299999981</c:v>
                </c:pt>
                <c:pt idx="6784">
                  <c:v>2431.6406299999981</c:v>
                </c:pt>
                <c:pt idx="6785">
                  <c:v>2431.6406299999981</c:v>
                </c:pt>
                <c:pt idx="6786">
                  <c:v>2431.6406299999981</c:v>
                </c:pt>
                <c:pt idx="6787">
                  <c:v>2431.6406299999981</c:v>
                </c:pt>
                <c:pt idx="6788">
                  <c:v>2431.6406299999981</c:v>
                </c:pt>
                <c:pt idx="6789">
                  <c:v>2431.6406299999981</c:v>
                </c:pt>
                <c:pt idx="6790">
                  <c:v>2431.6406299999981</c:v>
                </c:pt>
                <c:pt idx="6791">
                  <c:v>2431.6406299999981</c:v>
                </c:pt>
                <c:pt idx="6792">
                  <c:v>2431.6406299999981</c:v>
                </c:pt>
                <c:pt idx="6793">
                  <c:v>2431.6406299999981</c:v>
                </c:pt>
                <c:pt idx="6794">
                  <c:v>2431.6406299999981</c:v>
                </c:pt>
                <c:pt idx="6795">
                  <c:v>2431.6406299999981</c:v>
                </c:pt>
                <c:pt idx="6796">
                  <c:v>2431.6406299999981</c:v>
                </c:pt>
                <c:pt idx="6797">
                  <c:v>2431.6406299999981</c:v>
                </c:pt>
                <c:pt idx="6798">
                  <c:v>2431.6406299999981</c:v>
                </c:pt>
                <c:pt idx="6799">
                  <c:v>2431.6406299999981</c:v>
                </c:pt>
                <c:pt idx="6800">
                  <c:v>2431.6406299999981</c:v>
                </c:pt>
                <c:pt idx="6801">
                  <c:v>2431.6406299999981</c:v>
                </c:pt>
                <c:pt idx="6802">
                  <c:v>2431.6406299999981</c:v>
                </c:pt>
                <c:pt idx="6803">
                  <c:v>2431.6406299999981</c:v>
                </c:pt>
                <c:pt idx="6804">
                  <c:v>2431.6406299999981</c:v>
                </c:pt>
                <c:pt idx="6805">
                  <c:v>2431.6406299999981</c:v>
                </c:pt>
                <c:pt idx="6806">
                  <c:v>2431.6406299999981</c:v>
                </c:pt>
                <c:pt idx="6807">
                  <c:v>2431.6406299999981</c:v>
                </c:pt>
                <c:pt idx="6808">
                  <c:v>2431.6406299999981</c:v>
                </c:pt>
                <c:pt idx="6809">
                  <c:v>2431.6406299999981</c:v>
                </c:pt>
                <c:pt idx="6810">
                  <c:v>2431.6406299999981</c:v>
                </c:pt>
                <c:pt idx="6811">
                  <c:v>2431.6406299999981</c:v>
                </c:pt>
                <c:pt idx="6812">
                  <c:v>2431.6406299999981</c:v>
                </c:pt>
                <c:pt idx="6813">
                  <c:v>2431.6406299999981</c:v>
                </c:pt>
                <c:pt idx="6814">
                  <c:v>2431.6406299999981</c:v>
                </c:pt>
                <c:pt idx="6815">
                  <c:v>2431.6406299999981</c:v>
                </c:pt>
                <c:pt idx="6816">
                  <c:v>2431.6406299999981</c:v>
                </c:pt>
                <c:pt idx="6817">
                  <c:v>2431.6406299999981</c:v>
                </c:pt>
                <c:pt idx="6818">
                  <c:v>2431.6406299999981</c:v>
                </c:pt>
                <c:pt idx="6819">
                  <c:v>2431.6406299999981</c:v>
                </c:pt>
                <c:pt idx="6820">
                  <c:v>2431.6406299999981</c:v>
                </c:pt>
                <c:pt idx="6821">
                  <c:v>2429.19922</c:v>
                </c:pt>
                <c:pt idx="6822">
                  <c:v>2431.6406299999981</c:v>
                </c:pt>
                <c:pt idx="6823">
                  <c:v>2431.6406299999981</c:v>
                </c:pt>
                <c:pt idx="6824">
                  <c:v>2431.6406299999981</c:v>
                </c:pt>
                <c:pt idx="6825">
                  <c:v>2431.6406299999981</c:v>
                </c:pt>
                <c:pt idx="6826">
                  <c:v>2431.6406299999981</c:v>
                </c:pt>
                <c:pt idx="6827">
                  <c:v>2431.6406299999981</c:v>
                </c:pt>
                <c:pt idx="6828">
                  <c:v>2431.6406299999981</c:v>
                </c:pt>
                <c:pt idx="6829">
                  <c:v>2429.19922</c:v>
                </c:pt>
                <c:pt idx="6830">
                  <c:v>2431.6406299999981</c:v>
                </c:pt>
                <c:pt idx="6831">
                  <c:v>2431.6406299999981</c:v>
                </c:pt>
                <c:pt idx="6832">
                  <c:v>2431.6406299999981</c:v>
                </c:pt>
                <c:pt idx="6833">
                  <c:v>2431.6406299999981</c:v>
                </c:pt>
                <c:pt idx="6834">
                  <c:v>2431.6406299999981</c:v>
                </c:pt>
                <c:pt idx="6835">
                  <c:v>2431.6406299999981</c:v>
                </c:pt>
                <c:pt idx="6836">
                  <c:v>2431.6406299999981</c:v>
                </c:pt>
                <c:pt idx="6837">
                  <c:v>2431.6406299999981</c:v>
                </c:pt>
                <c:pt idx="6838">
                  <c:v>2431.6406299999981</c:v>
                </c:pt>
                <c:pt idx="6839">
                  <c:v>2431.6406299999981</c:v>
                </c:pt>
                <c:pt idx="6840">
                  <c:v>2431.6406299999981</c:v>
                </c:pt>
                <c:pt idx="6841">
                  <c:v>2431.6406299999981</c:v>
                </c:pt>
                <c:pt idx="6842">
                  <c:v>2431.6406299999981</c:v>
                </c:pt>
                <c:pt idx="6843">
                  <c:v>2431.6406299999981</c:v>
                </c:pt>
                <c:pt idx="6844">
                  <c:v>2431.6406299999981</c:v>
                </c:pt>
                <c:pt idx="6845">
                  <c:v>2431.6406299999981</c:v>
                </c:pt>
                <c:pt idx="6846">
                  <c:v>2431.6406299999981</c:v>
                </c:pt>
                <c:pt idx="6847">
                  <c:v>2431.6406299999981</c:v>
                </c:pt>
                <c:pt idx="6848">
                  <c:v>2431.6406299999981</c:v>
                </c:pt>
                <c:pt idx="6849">
                  <c:v>2431.6406299999981</c:v>
                </c:pt>
                <c:pt idx="6850">
                  <c:v>2431.6406299999981</c:v>
                </c:pt>
                <c:pt idx="6851">
                  <c:v>2431.6406299999981</c:v>
                </c:pt>
                <c:pt idx="6852">
                  <c:v>2431.6406299999981</c:v>
                </c:pt>
                <c:pt idx="6853">
                  <c:v>2431.6406299999981</c:v>
                </c:pt>
                <c:pt idx="6854">
                  <c:v>2431.6406299999981</c:v>
                </c:pt>
                <c:pt idx="6855">
                  <c:v>2431.6406299999981</c:v>
                </c:pt>
                <c:pt idx="6856">
                  <c:v>2431.6406299999981</c:v>
                </c:pt>
                <c:pt idx="6857">
                  <c:v>2431.6406299999981</c:v>
                </c:pt>
                <c:pt idx="6858">
                  <c:v>2431.6406299999981</c:v>
                </c:pt>
                <c:pt idx="6859">
                  <c:v>2429.19922</c:v>
                </c:pt>
                <c:pt idx="6860">
                  <c:v>2431.6406299999981</c:v>
                </c:pt>
                <c:pt idx="6861">
                  <c:v>2431.6406299999981</c:v>
                </c:pt>
                <c:pt idx="6862">
                  <c:v>2431.6406299999981</c:v>
                </c:pt>
                <c:pt idx="6863">
                  <c:v>2431.6406299999981</c:v>
                </c:pt>
                <c:pt idx="6864">
                  <c:v>2431.6406299999981</c:v>
                </c:pt>
                <c:pt idx="6865">
                  <c:v>2431.6406299999981</c:v>
                </c:pt>
                <c:pt idx="6866">
                  <c:v>2431.6406299999981</c:v>
                </c:pt>
                <c:pt idx="6867">
                  <c:v>2431.6406299999981</c:v>
                </c:pt>
                <c:pt idx="6868">
                  <c:v>2431.6406299999981</c:v>
                </c:pt>
                <c:pt idx="6869">
                  <c:v>2431.6406299999981</c:v>
                </c:pt>
                <c:pt idx="6870">
                  <c:v>2431.6406299999981</c:v>
                </c:pt>
                <c:pt idx="6871">
                  <c:v>2431.6406299999981</c:v>
                </c:pt>
                <c:pt idx="6872">
                  <c:v>2431.6406299999981</c:v>
                </c:pt>
                <c:pt idx="6873">
                  <c:v>2431.6406299999981</c:v>
                </c:pt>
                <c:pt idx="6874">
                  <c:v>2431.6406299999981</c:v>
                </c:pt>
                <c:pt idx="6875">
                  <c:v>2431.6406299999981</c:v>
                </c:pt>
                <c:pt idx="6876">
                  <c:v>2431.6406299999981</c:v>
                </c:pt>
                <c:pt idx="6877">
                  <c:v>2431.6406299999981</c:v>
                </c:pt>
                <c:pt idx="6878">
                  <c:v>2431.6406299999981</c:v>
                </c:pt>
                <c:pt idx="6879">
                  <c:v>2431.6406299999981</c:v>
                </c:pt>
                <c:pt idx="6880">
                  <c:v>2431.6406299999981</c:v>
                </c:pt>
                <c:pt idx="6881">
                  <c:v>2431.6406299999981</c:v>
                </c:pt>
                <c:pt idx="6882">
                  <c:v>2431.6406299999981</c:v>
                </c:pt>
                <c:pt idx="6883">
                  <c:v>2431.6406299999981</c:v>
                </c:pt>
                <c:pt idx="6884">
                  <c:v>2431.6406299999981</c:v>
                </c:pt>
                <c:pt idx="6885">
                  <c:v>2431.6406299999981</c:v>
                </c:pt>
                <c:pt idx="6886">
                  <c:v>2431.6406299999981</c:v>
                </c:pt>
                <c:pt idx="6887">
                  <c:v>2431.6406299999981</c:v>
                </c:pt>
                <c:pt idx="6888">
                  <c:v>2431.6406299999981</c:v>
                </c:pt>
                <c:pt idx="6889">
                  <c:v>2431.6406299999981</c:v>
                </c:pt>
                <c:pt idx="6890">
                  <c:v>2431.6406299999981</c:v>
                </c:pt>
                <c:pt idx="6891">
                  <c:v>2431.6406299999981</c:v>
                </c:pt>
                <c:pt idx="6892">
                  <c:v>2431.6406299999981</c:v>
                </c:pt>
                <c:pt idx="6893">
                  <c:v>2431.6406299999981</c:v>
                </c:pt>
                <c:pt idx="6894">
                  <c:v>2431.6406299999981</c:v>
                </c:pt>
                <c:pt idx="6895">
                  <c:v>2431.6406299999981</c:v>
                </c:pt>
                <c:pt idx="6896">
                  <c:v>2431.6406299999981</c:v>
                </c:pt>
                <c:pt idx="6897">
                  <c:v>2431.6406299999981</c:v>
                </c:pt>
                <c:pt idx="6898">
                  <c:v>2431.6406299999981</c:v>
                </c:pt>
                <c:pt idx="6899">
                  <c:v>2429.19922</c:v>
                </c:pt>
                <c:pt idx="6900">
                  <c:v>2431.6406299999981</c:v>
                </c:pt>
                <c:pt idx="6901">
                  <c:v>2431.6406299999981</c:v>
                </c:pt>
                <c:pt idx="6902">
                  <c:v>2431.6406299999981</c:v>
                </c:pt>
                <c:pt idx="6903">
                  <c:v>2431.6406299999981</c:v>
                </c:pt>
                <c:pt idx="6904">
                  <c:v>2431.6406299999981</c:v>
                </c:pt>
                <c:pt idx="6905">
                  <c:v>2431.6406299999981</c:v>
                </c:pt>
                <c:pt idx="6906">
                  <c:v>2431.6406299999981</c:v>
                </c:pt>
                <c:pt idx="6907">
                  <c:v>2431.6406299999981</c:v>
                </c:pt>
                <c:pt idx="6908">
                  <c:v>2431.6406299999981</c:v>
                </c:pt>
                <c:pt idx="6909">
                  <c:v>2431.6406299999981</c:v>
                </c:pt>
                <c:pt idx="6910">
                  <c:v>2431.6406299999981</c:v>
                </c:pt>
                <c:pt idx="6911">
                  <c:v>2431.6406299999981</c:v>
                </c:pt>
                <c:pt idx="6912">
                  <c:v>2431.6406299999981</c:v>
                </c:pt>
                <c:pt idx="6913">
                  <c:v>2431.6406299999981</c:v>
                </c:pt>
                <c:pt idx="6914">
                  <c:v>2431.6406299999981</c:v>
                </c:pt>
                <c:pt idx="6915">
                  <c:v>2431.6406299999981</c:v>
                </c:pt>
                <c:pt idx="6916">
                  <c:v>2431.6406299999981</c:v>
                </c:pt>
                <c:pt idx="6917">
                  <c:v>2431.6406299999981</c:v>
                </c:pt>
                <c:pt idx="6918">
                  <c:v>2431.6406299999981</c:v>
                </c:pt>
                <c:pt idx="6919">
                  <c:v>2431.6406299999981</c:v>
                </c:pt>
                <c:pt idx="6920">
                  <c:v>2431.6406299999981</c:v>
                </c:pt>
                <c:pt idx="6921">
                  <c:v>2431.6406299999981</c:v>
                </c:pt>
                <c:pt idx="6922">
                  <c:v>2431.6406299999981</c:v>
                </c:pt>
                <c:pt idx="6923">
                  <c:v>2431.6406299999981</c:v>
                </c:pt>
                <c:pt idx="6924">
                  <c:v>2431.6406299999981</c:v>
                </c:pt>
                <c:pt idx="6925">
                  <c:v>2431.6406299999981</c:v>
                </c:pt>
                <c:pt idx="6926">
                  <c:v>2431.6406299999981</c:v>
                </c:pt>
                <c:pt idx="6927">
                  <c:v>2429.19922</c:v>
                </c:pt>
                <c:pt idx="6928">
                  <c:v>2431.6406299999981</c:v>
                </c:pt>
                <c:pt idx="6929">
                  <c:v>2431.6406299999981</c:v>
                </c:pt>
                <c:pt idx="6930">
                  <c:v>2431.6406299999981</c:v>
                </c:pt>
                <c:pt idx="6931">
                  <c:v>2431.6406299999981</c:v>
                </c:pt>
                <c:pt idx="6932">
                  <c:v>2431.6406299999981</c:v>
                </c:pt>
                <c:pt idx="6933">
                  <c:v>2431.6406299999981</c:v>
                </c:pt>
                <c:pt idx="6934">
                  <c:v>2431.6406299999981</c:v>
                </c:pt>
                <c:pt idx="6935">
                  <c:v>2431.6406299999981</c:v>
                </c:pt>
                <c:pt idx="6936">
                  <c:v>2431.6406299999981</c:v>
                </c:pt>
                <c:pt idx="6937">
                  <c:v>2431.6406299999981</c:v>
                </c:pt>
                <c:pt idx="6938">
                  <c:v>2431.6406299999981</c:v>
                </c:pt>
                <c:pt idx="6939">
                  <c:v>2431.6406299999981</c:v>
                </c:pt>
                <c:pt idx="6940">
                  <c:v>2431.6406299999981</c:v>
                </c:pt>
                <c:pt idx="6941">
                  <c:v>2431.6406299999981</c:v>
                </c:pt>
                <c:pt idx="6942">
                  <c:v>2429.19922</c:v>
                </c:pt>
                <c:pt idx="6943">
                  <c:v>2431.6406299999981</c:v>
                </c:pt>
                <c:pt idx="6944">
                  <c:v>2431.6406299999981</c:v>
                </c:pt>
                <c:pt idx="6945">
                  <c:v>2431.6406299999981</c:v>
                </c:pt>
                <c:pt idx="6946">
                  <c:v>2431.6406299999981</c:v>
                </c:pt>
                <c:pt idx="6947">
                  <c:v>2431.6406299999981</c:v>
                </c:pt>
                <c:pt idx="6948">
                  <c:v>2431.6406299999981</c:v>
                </c:pt>
                <c:pt idx="6949">
                  <c:v>2431.6406299999981</c:v>
                </c:pt>
                <c:pt idx="6950">
                  <c:v>2431.6406299999981</c:v>
                </c:pt>
                <c:pt idx="6951">
                  <c:v>2429.19922</c:v>
                </c:pt>
                <c:pt idx="6952">
                  <c:v>2431.6406299999981</c:v>
                </c:pt>
                <c:pt idx="6953">
                  <c:v>2431.6406299999981</c:v>
                </c:pt>
                <c:pt idx="6954">
                  <c:v>2431.6406299999981</c:v>
                </c:pt>
                <c:pt idx="6955">
                  <c:v>2431.6406299999981</c:v>
                </c:pt>
                <c:pt idx="6956">
                  <c:v>2431.6406299999981</c:v>
                </c:pt>
                <c:pt idx="6957">
                  <c:v>2431.6406299999981</c:v>
                </c:pt>
                <c:pt idx="6958">
                  <c:v>2429.19922</c:v>
                </c:pt>
                <c:pt idx="6959">
                  <c:v>2431.6406299999981</c:v>
                </c:pt>
                <c:pt idx="6960">
                  <c:v>2431.6406299999981</c:v>
                </c:pt>
                <c:pt idx="6961">
                  <c:v>2431.6406299999981</c:v>
                </c:pt>
                <c:pt idx="6962">
                  <c:v>2429.19922</c:v>
                </c:pt>
                <c:pt idx="6963">
                  <c:v>2431.6406299999981</c:v>
                </c:pt>
                <c:pt idx="6964">
                  <c:v>2431.6406299999981</c:v>
                </c:pt>
                <c:pt idx="6965">
                  <c:v>2431.6406299999981</c:v>
                </c:pt>
                <c:pt idx="6966">
                  <c:v>2431.6406299999981</c:v>
                </c:pt>
                <c:pt idx="6967">
                  <c:v>2431.6406299999981</c:v>
                </c:pt>
                <c:pt idx="6968">
                  <c:v>2431.6406299999981</c:v>
                </c:pt>
                <c:pt idx="6969">
                  <c:v>2431.6406299999981</c:v>
                </c:pt>
                <c:pt idx="6970">
                  <c:v>2431.6406299999981</c:v>
                </c:pt>
                <c:pt idx="6971">
                  <c:v>2431.6406299999981</c:v>
                </c:pt>
                <c:pt idx="6972">
                  <c:v>2431.6406299999981</c:v>
                </c:pt>
                <c:pt idx="6973">
                  <c:v>2431.6406299999981</c:v>
                </c:pt>
                <c:pt idx="6974">
                  <c:v>2431.6406299999981</c:v>
                </c:pt>
                <c:pt idx="6975">
                  <c:v>2431.6406299999981</c:v>
                </c:pt>
                <c:pt idx="6976">
                  <c:v>2431.6406299999981</c:v>
                </c:pt>
                <c:pt idx="6977">
                  <c:v>2431.6406299999981</c:v>
                </c:pt>
                <c:pt idx="6978">
                  <c:v>2431.6406299999981</c:v>
                </c:pt>
                <c:pt idx="6979">
                  <c:v>2431.6406299999981</c:v>
                </c:pt>
                <c:pt idx="6980">
                  <c:v>2431.6406299999981</c:v>
                </c:pt>
                <c:pt idx="6981">
                  <c:v>2431.6406299999981</c:v>
                </c:pt>
                <c:pt idx="6982">
                  <c:v>2431.6406299999981</c:v>
                </c:pt>
                <c:pt idx="6983">
                  <c:v>2431.6406299999981</c:v>
                </c:pt>
                <c:pt idx="6984">
                  <c:v>2431.6406299999981</c:v>
                </c:pt>
                <c:pt idx="6985">
                  <c:v>2431.6406299999981</c:v>
                </c:pt>
                <c:pt idx="6986">
                  <c:v>2431.6406299999981</c:v>
                </c:pt>
                <c:pt idx="6987">
                  <c:v>2431.6406299999981</c:v>
                </c:pt>
                <c:pt idx="6988">
                  <c:v>2431.6406299999981</c:v>
                </c:pt>
                <c:pt idx="6989">
                  <c:v>2431.6406299999981</c:v>
                </c:pt>
                <c:pt idx="6990">
                  <c:v>2431.6406299999981</c:v>
                </c:pt>
                <c:pt idx="6991">
                  <c:v>2431.6406299999981</c:v>
                </c:pt>
                <c:pt idx="6992">
                  <c:v>2431.6406299999981</c:v>
                </c:pt>
                <c:pt idx="6993">
                  <c:v>2431.6406299999981</c:v>
                </c:pt>
                <c:pt idx="6994">
                  <c:v>2431.6406299999981</c:v>
                </c:pt>
                <c:pt idx="6995">
                  <c:v>2431.6406299999981</c:v>
                </c:pt>
                <c:pt idx="6996">
                  <c:v>2431.6406299999981</c:v>
                </c:pt>
                <c:pt idx="6997">
                  <c:v>2431.6406299999981</c:v>
                </c:pt>
                <c:pt idx="6998">
                  <c:v>2431.6406299999981</c:v>
                </c:pt>
                <c:pt idx="6999">
                  <c:v>2431.6406299999981</c:v>
                </c:pt>
                <c:pt idx="7000">
                  <c:v>2431.6406299999981</c:v>
                </c:pt>
                <c:pt idx="7001">
                  <c:v>2431.6406299999981</c:v>
                </c:pt>
                <c:pt idx="7002">
                  <c:v>2431.6406299999981</c:v>
                </c:pt>
                <c:pt idx="7003">
                  <c:v>2431.6406299999981</c:v>
                </c:pt>
                <c:pt idx="7004">
                  <c:v>2431.6406299999981</c:v>
                </c:pt>
                <c:pt idx="7005">
                  <c:v>2429.19922</c:v>
                </c:pt>
                <c:pt idx="7006">
                  <c:v>2431.6406299999981</c:v>
                </c:pt>
                <c:pt idx="7007">
                  <c:v>2431.6406299999981</c:v>
                </c:pt>
                <c:pt idx="7008">
                  <c:v>2431.6406299999981</c:v>
                </c:pt>
                <c:pt idx="7009">
                  <c:v>2431.6406299999981</c:v>
                </c:pt>
                <c:pt idx="7010">
                  <c:v>2431.6406299999981</c:v>
                </c:pt>
                <c:pt idx="7011">
                  <c:v>2431.6406299999981</c:v>
                </c:pt>
                <c:pt idx="7012">
                  <c:v>2431.6406299999981</c:v>
                </c:pt>
                <c:pt idx="7013">
                  <c:v>2431.6406299999981</c:v>
                </c:pt>
                <c:pt idx="7014">
                  <c:v>2431.6406299999981</c:v>
                </c:pt>
                <c:pt idx="7015">
                  <c:v>2431.6406299999981</c:v>
                </c:pt>
                <c:pt idx="7016">
                  <c:v>2431.6406299999981</c:v>
                </c:pt>
                <c:pt idx="7017">
                  <c:v>2431.6406299999981</c:v>
                </c:pt>
                <c:pt idx="7018">
                  <c:v>2431.6406299999981</c:v>
                </c:pt>
                <c:pt idx="7019">
                  <c:v>2431.6406299999981</c:v>
                </c:pt>
                <c:pt idx="7020">
                  <c:v>2431.6406299999981</c:v>
                </c:pt>
                <c:pt idx="7021">
                  <c:v>2431.6406299999981</c:v>
                </c:pt>
                <c:pt idx="7022">
                  <c:v>2431.6406299999981</c:v>
                </c:pt>
                <c:pt idx="7023">
                  <c:v>2431.6406299999981</c:v>
                </c:pt>
                <c:pt idx="7024">
                  <c:v>2431.6406299999981</c:v>
                </c:pt>
                <c:pt idx="7025">
                  <c:v>2431.6406299999981</c:v>
                </c:pt>
                <c:pt idx="7026">
                  <c:v>2431.6406299999981</c:v>
                </c:pt>
                <c:pt idx="7027">
                  <c:v>2431.6406299999981</c:v>
                </c:pt>
                <c:pt idx="7028">
                  <c:v>2431.6406299999981</c:v>
                </c:pt>
                <c:pt idx="7029">
                  <c:v>2431.6406299999981</c:v>
                </c:pt>
                <c:pt idx="7030">
                  <c:v>2431.6406299999981</c:v>
                </c:pt>
                <c:pt idx="7031">
                  <c:v>2431.6406299999981</c:v>
                </c:pt>
                <c:pt idx="7032">
                  <c:v>2431.6406299999981</c:v>
                </c:pt>
                <c:pt idx="7033">
                  <c:v>2431.6406299999981</c:v>
                </c:pt>
                <c:pt idx="7034">
                  <c:v>2431.6406299999981</c:v>
                </c:pt>
                <c:pt idx="7035">
                  <c:v>2431.6406299999981</c:v>
                </c:pt>
                <c:pt idx="7036">
                  <c:v>2431.6406299999981</c:v>
                </c:pt>
                <c:pt idx="7037">
                  <c:v>2431.6406299999981</c:v>
                </c:pt>
                <c:pt idx="7038">
                  <c:v>2431.6406299999981</c:v>
                </c:pt>
                <c:pt idx="7039">
                  <c:v>2431.6406299999981</c:v>
                </c:pt>
                <c:pt idx="7040">
                  <c:v>2431.6406299999981</c:v>
                </c:pt>
                <c:pt idx="7041">
                  <c:v>2431.6406299999981</c:v>
                </c:pt>
                <c:pt idx="7042">
                  <c:v>2431.6406299999981</c:v>
                </c:pt>
                <c:pt idx="7043">
                  <c:v>2431.6406299999981</c:v>
                </c:pt>
                <c:pt idx="7044">
                  <c:v>2431.6406299999981</c:v>
                </c:pt>
                <c:pt idx="7045">
                  <c:v>2431.6406299999981</c:v>
                </c:pt>
                <c:pt idx="7046">
                  <c:v>2431.6406299999981</c:v>
                </c:pt>
                <c:pt idx="7047">
                  <c:v>2431.6406299999981</c:v>
                </c:pt>
                <c:pt idx="7048">
                  <c:v>2431.6406299999981</c:v>
                </c:pt>
                <c:pt idx="7049">
                  <c:v>2431.6406299999981</c:v>
                </c:pt>
                <c:pt idx="7050">
                  <c:v>2431.6406299999981</c:v>
                </c:pt>
                <c:pt idx="7051">
                  <c:v>2431.6406299999981</c:v>
                </c:pt>
                <c:pt idx="7052">
                  <c:v>2431.6406299999981</c:v>
                </c:pt>
                <c:pt idx="7053">
                  <c:v>2431.6406299999981</c:v>
                </c:pt>
                <c:pt idx="7054">
                  <c:v>2431.6406299999981</c:v>
                </c:pt>
                <c:pt idx="7055">
                  <c:v>2429.19922</c:v>
                </c:pt>
                <c:pt idx="7056">
                  <c:v>2431.6406299999981</c:v>
                </c:pt>
                <c:pt idx="7057">
                  <c:v>2431.6406299999981</c:v>
                </c:pt>
                <c:pt idx="7058">
                  <c:v>2429.19922</c:v>
                </c:pt>
                <c:pt idx="7059">
                  <c:v>2431.6406299999981</c:v>
                </c:pt>
                <c:pt idx="7060">
                  <c:v>2429.19922</c:v>
                </c:pt>
                <c:pt idx="7061">
                  <c:v>2431.6406299999981</c:v>
                </c:pt>
                <c:pt idx="7062">
                  <c:v>2431.6406299999981</c:v>
                </c:pt>
                <c:pt idx="7063">
                  <c:v>2431.6406299999981</c:v>
                </c:pt>
                <c:pt idx="7064">
                  <c:v>2431.6406299999981</c:v>
                </c:pt>
                <c:pt idx="7065">
                  <c:v>2431.6406299999981</c:v>
                </c:pt>
                <c:pt idx="7066">
                  <c:v>2431.6406299999981</c:v>
                </c:pt>
                <c:pt idx="7067">
                  <c:v>2431.6406299999981</c:v>
                </c:pt>
                <c:pt idx="7068">
                  <c:v>2431.6406299999981</c:v>
                </c:pt>
                <c:pt idx="7069">
                  <c:v>2431.6406299999981</c:v>
                </c:pt>
                <c:pt idx="7070">
                  <c:v>2431.6406299999981</c:v>
                </c:pt>
                <c:pt idx="7071">
                  <c:v>2431.6406299999981</c:v>
                </c:pt>
                <c:pt idx="7072">
                  <c:v>2431.6406299999981</c:v>
                </c:pt>
                <c:pt idx="7073">
                  <c:v>2431.6406299999981</c:v>
                </c:pt>
                <c:pt idx="7074">
                  <c:v>2431.6406299999981</c:v>
                </c:pt>
                <c:pt idx="7075">
                  <c:v>2431.6406299999981</c:v>
                </c:pt>
                <c:pt idx="7076">
                  <c:v>2431.6406299999981</c:v>
                </c:pt>
                <c:pt idx="7077">
                  <c:v>2431.6406299999981</c:v>
                </c:pt>
                <c:pt idx="7078">
                  <c:v>2431.6406299999981</c:v>
                </c:pt>
                <c:pt idx="7079">
                  <c:v>2429.19922</c:v>
                </c:pt>
                <c:pt idx="7080">
                  <c:v>2431.6406299999981</c:v>
                </c:pt>
                <c:pt idx="7081">
                  <c:v>2431.6406299999981</c:v>
                </c:pt>
                <c:pt idx="7082">
                  <c:v>2431.6406299999981</c:v>
                </c:pt>
                <c:pt idx="7083">
                  <c:v>2431.6406299999981</c:v>
                </c:pt>
                <c:pt idx="7084">
                  <c:v>2431.6406299999981</c:v>
                </c:pt>
                <c:pt idx="7085">
                  <c:v>2431.6406299999981</c:v>
                </c:pt>
                <c:pt idx="7086">
                  <c:v>2431.6406299999981</c:v>
                </c:pt>
                <c:pt idx="7087">
                  <c:v>2431.6406299999981</c:v>
                </c:pt>
                <c:pt idx="7088">
                  <c:v>2431.6406299999981</c:v>
                </c:pt>
                <c:pt idx="7089">
                  <c:v>2429.19922</c:v>
                </c:pt>
                <c:pt idx="7090">
                  <c:v>2431.6406299999981</c:v>
                </c:pt>
                <c:pt idx="7091">
                  <c:v>2431.6406299999981</c:v>
                </c:pt>
                <c:pt idx="7092">
                  <c:v>2431.6406299999981</c:v>
                </c:pt>
                <c:pt idx="7093">
                  <c:v>2431.6406299999981</c:v>
                </c:pt>
                <c:pt idx="7094">
                  <c:v>2431.6406299999981</c:v>
                </c:pt>
                <c:pt idx="7095">
                  <c:v>2431.6406299999981</c:v>
                </c:pt>
                <c:pt idx="7096">
                  <c:v>2431.6406299999981</c:v>
                </c:pt>
                <c:pt idx="7097">
                  <c:v>2431.6406299999981</c:v>
                </c:pt>
                <c:pt idx="7098">
                  <c:v>2431.6406299999981</c:v>
                </c:pt>
                <c:pt idx="7099">
                  <c:v>2431.6406299999981</c:v>
                </c:pt>
                <c:pt idx="7100">
                  <c:v>2431.6406299999981</c:v>
                </c:pt>
                <c:pt idx="7101">
                  <c:v>2431.6406299999981</c:v>
                </c:pt>
                <c:pt idx="7102">
                  <c:v>2431.6406299999981</c:v>
                </c:pt>
                <c:pt idx="7103">
                  <c:v>2431.6406299999981</c:v>
                </c:pt>
                <c:pt idx="7104">
                  <c:v>2431.6406299999981</c:v>
                </c:pt>
                <c:pt idx="7105">
                  <c:v>2429.19922</c:v>
                </c:pt>
                <c:pt idx="7106">
                  <c:v>2431.6406299999981</c:v>
                </c:pt>
                <c:pt idx="7107">
                  <c:v>2431.6406299999981</c:v>
                </c:pt>
                <c:pt idx="7108">
                  <c:v>2431.6406299999981</c:v>
                </c:pt>
                <c:pt idx="7109">
                  <c:v>2431.6406299999981</c:v>
                </c:pt>
                <c:pt idx="7110">
                  <c:v>2431.6406299999981</c:v>
                </c:pt>
                <c:pt idx="7111">
                  <c:v>2429.19922</c:v>
                </c:pt>
                <c:pt idx="7112">
                  <c:v>2431.6406299999981</c:v>
                </c:pt>
                <c:pt idx="7113">
                  <c:v>2431.6406299999981</c:v>
                </c:pt>
                <c:pt idx="7114">
                  <c:v>2431.6406299999981</c:v>
                </c:pt>
                <c:pt idx="7115">
                  <c:v>2431.6406299999981</c:v>
                </c:pt>
                <c:pt idx="7116">
                  <c:v>2431.6406299999981</c:v>
                </c:pt>
                <c:pt idx="7117">
                  <c:v>2431.6406299999981</c:v>
                </c:pt>
                <c:pt idx="7118">
                  <c:v>2431.6406299999981</c:v>
                </c:pt>
                <c:pt idx="7119">
                  <c:v>2431.6406299999981</c:v>
                </c:pt>
                <c:pt idx="7120">
                  <c:v>2431.6406299999981</c:v>
                </c:pt>
                <c:pt idx="7121">
                  <c:v>2431.6406299999981</c:v>
                </c:pt>
                <c:pt idx="7122">
                  <c:v>2431.6406299999981</c:v>
                </c:pt>
                <c:pt idx="7123">
                  <c:v>2431.6406299999981</c:v>
                </c:pt>
                <c:pt idx="7124">
                  <c:v>2431.6406299999981</c:v>
                </c:pt>
                <c:pt idx="7125">
                  <c:v>2431.6406299999981</c:v>
                </c:pt>
                <c:pt idx="7126">
                  <c:v>2431.6406299999981</c:v>
                </c:pt>
                <c:pt idx="7127">
                  <c:v>2431.6406299999981</c:v>
                </c:pt>
                <c:pt idx="7128">
                  <c:v>2431.6406299999981</c:v>
                </c:pt>
                <c:pt idx="7129">
                  <c:v>2431.6406299999981</c:v>
                </c:pt>
                <c:pt idx="7130">
                  <c:v>2431.6406299999981</c:v>
                </c:pt>
                <c:pt idx="7131">
                  <c:v>2431.6406299999981</c:v>
                </c:pt>
                <c:pt idx="7132">
                  <c:v>2431.6406299999981</c:v>
                </c:pt>
                <c:pt idx="7133">
                  <c:v>2431.6406299999981</c:v>
                </c:pt>
                <c:pt idx="7134">
                  <c:v>2431.6406299999981</c:v>
                </c:pt>
                <c:pt idx="7135">
                  <c:v>2431.6406299999981</c:v>
                </c:pt>
                <c:pt idx="7136">
                  <c:v>2431.6406299999981</c:v>
                </c:pt>
                <c:pt idx="7137">
                  <c:v>2431.6406299999981</c:v>
                </c:pt>
                <c:pt idx="7138">
                  <c:v>2431.6406299999981</c:v>
                </c:pt>
                <c:pt idx="7139">
                  <c:v>2431.6406299999981</c:v>
                </c:pt>
                <c:pt idx="7140">
                  <c:v>2431.6406299999981</c:v>
                </c:pt>
                <c:pt idx="7141">
                  <c:v>2431.6406299999981</c:v>
                </c:pt>
                <c:pt idx="7142">
                  <c:v>2431.6406299999981</c:v>
                </c:pt>
                <c:pt idx="7143">
                  <c:v>2431.6406299999981</c:v>
                </c:pt>
                <c:pt idx="7144">
                  <c:v>2431.6406299999981</c:v>
                </c:pt>
                <c:pt idx="7145">
                  <c:v>2431.6406299999981</c:v>
                </c:pt>
                <c:pt idx="7146">
                  <c:v>2431.6406299999981</c:v>
                </c:pt>
                <c:pt idx="7147">
                  <c:v>2431.6406299999981</c:v>
                </c:pt>
                <c:pt idx="7148">
                  <c:v>2431.6406299999981</c:v>
                </c:pt>
                <c:pt idx="7149">
                  <c:v>2431.6406299999981</c:v>
                </c:pt>
                <c:pt idx="7150">
                  <c:v>2431.6406299999981</c:v>
                </c:pt>
                <c:pt idx="7151">
                  <c:v>2431.6406299999981</c:v>
                </c:pt>
                <c:pt idx="7152">
                  <c:v>2431.6406299999981</c:v>
                </c:pt>
                <c:pt idx="7153">
                  <c:v>2431.6406299999981</c:v>
                </c:pt>
                <c:pt idx="7154">
                  <c:v>2431.6406299999981</c:v>
                </c:pt>
                <c:pt idx="7155">
                  <c:v>2431.6406299999981</c:v>
                </c:pt>
                <c:pt idx="7156">
                  <c:v>2431.6406299999981</c:v>
                </c:pt>
                <c:pt idx="7157">
                  <c:v>2431.6406299999981</c:v>
                </c:pt>
                <c:pt idx="7158">
                  <c:v>2431.6406299999981</c:v>
                </c:pt>
                <c:pt idx="7159">
                  <c:v>2431.6406299999981</c:v>
                </c:pt>
                <c:pt idx="7160">
                  <c:v>2431.6406299999981</c:v>
                </c:pt>
                <c:pt idx="7161">
                  <c:v>2431.6406299999981</c:v>
                </c:pt>
                <c:pt idx="7162">
                  <c:v>2431.6406299999981</c:v>
                </c:pt>
                <c:pt idx="7163">
                  <c:v>2431.6406299999981</c:v>
                </c:pt>
                <c:pt idx="7164">
                  <c:v>2431.6406299999981</c:v>
                </c:pt>
                <c:pt idx="7165">
                  <c:v>2431.6406299999981</c:v>
                </c:pt>
                <c:pt idx="7166">
                  <c:v>2431.6406299999981</c:v>
                </c:pt>
                <c:pt idx="7167">
                  <c:v>2431.6406299999981</c:v>
                </c:pt>
                <c:pt idx="7168">
                  <c:v>2431.6406299999981</c:v>
                </c:pt>
                <c:pt idx="7169">
                  <c:v>2431.6406299999981</c:v>
                </c:pt>
                <c:pt idx="7170">
                  <c:v>2431.6406299999981</c:v>
                </c:pt>
                <c:pt idx="7171">
                  <c:v>2431.6406299999981</c:v>
                </c:pt>
                <c:pt idx="7172">
                  <c:v>2431.6406299999981</c:v>
                </c:pt>
                <c:pt idx="7173">
                  <c:v>2431.6406299999981</c:v>
                </c:pt>
                <c:pt idx="7174">
                  <c:v>2431.6406299999981</c:v>
                </c:pt>
                <c:pt idx="7175">
                  <c:v>2431.6406299999981</c:v>
                </c:pt>
                <c:pt idx="7176">
                  <c:v>2431.6406299999981</c:v>
                </c:pt>
                <c:pt idx="7177">
                  <c:v>2431.6406299999981</c:v>
                </c:pt>
                <c:pt idx="7178">
                  <c:v>2431.6406299999981</c:v>
                </c:pt>
                <c:pt idx="7179">
                  <c:v>2431.6406299999981</c:v>
                </c:pt>
                <c:pt idx="7180">
                  <c:v>2431.6406299999981</c:v>
                </c:pt>
                <c:pt idx="7181">
                  <c:v>2431.6406299999981</c:v>
                </c:pt>
                <c:pt idx="7182">
                  <c:v>2429.19922</c:v>
                </c:pt>
                <c:pt idx="7183">
                  <c:v>2431.6406299999981</c:v>
                </c:pt>
                <c:pt idx="7184">
                  <c:v>2431.6406299999981</c:v>
                </c:pt>
                <c:pt idx="7185">
                  <c:v>2431.6406299999981</c:v>
                </c:pt>
                <c:pt idx="7186">
                  <c:v>2431.6406299999981</c:v>
                </c:pt>
                <c:pt idx="7187">
                  <c:v>2431.6406299999981</c:v>
                </c:pt>
                <c:pt idx="7188">
                  <c:v>2431.6406299999981</c:v>
                </c:pt>
                <c:pt idx="7189">
                  <c:v>2431.6406299999981</c:v>
                </c:pt>
                <c:pt idx="7190">
                  <c:v>2431.6406299999981</c:v>
                </c:pt>
                <c:pt idx="7191">
                  <c:v>2431.6406299999981</c:v>
                </c:pt>
                <c:pt idx="7192">
                  <c:v>2431.6406299999981</c:v>
                </c:pt>
                <c:pt idx="7193">
                  <c:v>2431.6406299999981</c:v>
                </c:pt>
                <c:pt idx="7194">
                  <c:v>2431.6406299999981</c:v>
                </c:pt>
                <c:pt idx="7195">
                  <c:v>2431.6406299999981</c:v>
                </c:pt>
                <c:pt idx="7196">
                  <c:v>2431.6406299999981</c:v>
                </c:pt>
                <c:pt idx="7197">
                  <c:v>2431.6406299999981</c:v>
                </c:pt>
                <c:pt idx="7198">
                  <c:v>2431.6406299999981</c:v>
                </c:pt>
                <c:pt idx="7199">
                  <c:v>2431.6406299999981</c:v>
                </c:pt>
                <c:pt idx="7200">
                  <c:v>2431.6406299999981</c:v>
                </c:pt>
                <c:pt idx="7201">
                  <c:v>2431.6406299999981</c:v>
                </c:pt>
                <c:pt idx="7202">
                  <c:v>2431.6406299999981</c:v>
                </c:pt>
                <c:pt idx="7203">
                  <c:v>2431.6406299999981</c:v>
                </c:pt>
                <c:pt idx="7204">
                  <c:v>2431.6406299999981</c:v>
                </c:pt>
                <c:pt idx="7205">
                  <c:v>2431.6406299999981</c:v>
                </c:pt>
                <c:pt idx="7206">
                  <c:v>2431.6406299999981</c:v>
                </c:pt>
                <c:pt idx="7207">
                  <c:v>2431.6406299999981</c:v>
                </c:pt>
                <c:pt idx="7208">
                  <c:v>2431.6406299999981</c:v>
                </c:pt>
                <c:pt idx="7209">
                  <c:v>2431.6406299999981</c:v>
                </c:pt>
                <c:pt idx="7210">
                  <c:v>2431.6406299999981</c:v>
                </c:pt>
                <c:pt idx="7211">
                  <c:v>2431.6406299999981</c:v>
                </c:pt>
                <c:pt idx="7212">
                  <c:v>2429.19922</c:v>
                </c:pt>
                <c:pt idx="7213">
                  <c:v>2431.6406299999981</c:v>
                </c:pt>
                <c:pt idx="7214">
                  <c:v>2431.6406299999981</c:v>
                </c:pt>
                <c:pt idx="7215">
                  <c:v>2431.6406299999981</c:v>
                </c:pt>
                <c:pt idx="7216">
                  <c:v>2431.6406299999981</c:v>
                </c:pt>
                <c:pt idx="7217">
                  <c:v>2431.6406299999981</c:v>
                </c:pt>
                <c:pt idx="7218">
                  <c:v>2431.6406299999981</c:v>
                </c:pt>
                <c:pt idx="7219">
                  <c:v>2431.6406299999981</c:v>
                </c:pt>
                <c:pt idx="7220">
                  <c:v>2431.6406299999981</c:v>
                </c:pt>
                <c:pt idx="7221">
                  <c:v>2431.6406299999981</c:v>
                </c:pt>
                <c:pt idx="7222">
                  <c:v>2431.6406299999981</c:v>
                </c:pt>
                <c:pt idx="7223">
                  <c:v>2431.6406299999981</c:v>
                </c:pt>
                <c:pt idx="7224">
                  <c:v>2429.19922</c:v>
                </c:pt>
                <c:pt idx="7225">
                  <c:v>2431.6406299999981</c:v>
                </c:pt>
                <c:pt idx="7226">
                  <c:v>2431.6406299999981</c:v>
                </c:pt>
                <c:pt idx="7227">
                  <c:v>2431.6406299999981</c:v>
                </c:pt>
                <c:pt idx="7228">
                  <c:v>2431.6406299999981</c:v>
                </c:pt>
                <c:pt idx="7229">
                  <c:v>2431.6406299999981</c:v>
                </c:pt>
                <c:pt idx="7230">
                  <c:v>2431.6406299999981</c:v>
                </c:pt>
                <c:pt idx="7231">
                  <c:v>2431.6406299999981</c:v>
                </c:pt>
                <c:pt idx="7232">
                  <c:v>2429.19922</c:v>
                </c:pt>
                <c:pt idx="7233">
                  <c:v>2431.6406299999981</c:v>
                </c:pt>
                <c:pt idx="7234">
                  <c:v>2431.6406299999981</c:v>
                </c:pt>
                <c:pt idx="7235">
                  <c:v>2431.6406299999981</c:v>
                </c:pt>
                <c:pt idx="7236">
                  <c:v>2431.6406299999981</c:v>
                </c:pt>
                <c:pt idx="7237">
                  <c:v>2431.6406299999981</c:v>
                </c:pt>
                <c:pt idx="7238">
                  <c:v>2431.6406299999981</c:v>
                </c:pt>
                <c:pt idx="7239">
                  <c:v>2431.6406299999981</c:v>
                </c:pt>
                <c:pt idx="7240">
                  <c:v>2431.6406299999981</c:v>
                </c:pt>
                <c:pt idx="7241">
                  <c:v>2431.6406299999981</c:v>
                </c:pt>
                <c:pt idx="7242">
                  <c:v>2431.6406299999981</c:v>
                </c:pt>
                <c:pt idx="7243">
                  <c:v>2431.6406299999981</c:v>
                </c:pt>
                <c:pt idx="7244">
                  <c:v>2431.6406299999981</c:v>
                </c:pt>
                <c:pt idx="7245">
                  <c:v>2431.6406299999981</c:v>
                </c:pt>
                <c:pt idx="7246">
                  <c:v>2431.6406299999981</c:v>
                </c:pt>
                <c:pt idx="7247">
                  <c:v>2431.6406299999981</c:v>
                </c:pt>
                <c:pt idx="7248">
                  <c:v>2431.6406299999981</c:v>
                </c:pt>
                <c:pt idx="7249">
                  <c:v>2431.6406299999981</c:v>
                </c:pt>
                <c:pt idx="7250">
                  <c:v>2431.6406299999981</c:v>
                </c:pt>
                <c:pt idx="7251">
                  <c:v>2431.6406299999981</c:v>
                </c:pt>
                <c:pt idx="7252">
                  <c:v>2431.6406299999981</c:v>
                </c:pt>
                <c:pt idx="7253">
                  <c:v>2429.19922</c:v>
                </c:pt>
                <c:pt idx="7254">
                  <c:v>2431.6406299999981</c:v>
                </c:pt>
                <c:pt idx="7255">
                  <c:v>2431.6406299999981</c:v>
                </c:pt>
                <c:pt idx="7256">
                  <c:v>2431.6406299999981</c:v>
                </c:pt>
                <c:pt idx="7257">
                  <c:v>2431.6406299999981</c:v>
                </c:pt>
                <c:pt idx="7258">
                  <c:v>2431.6406299999981</c:v>
                </c:pt>
                <c:pt idx="7259">
                  <c:v>2429.19922</c:v>
                </c:pt>
                <c:pt idx="7260">
                  <c:v>2431.6406299999981</c:v>
                </c:pt>
                <c:pt idx="7261">
                  <c:v>2431.6406299999981</c:v>
                </c:pt>
                <c:pt idx="7262">
                  <c:v>2431.6406299999981</c:v>
                </c:pt>
                <c:pt idx="7263">
                  <c:v>2431.6406299999981</c:v>
                </c:pt>
                <c:pt idx="7264">
                  <c:v>2431.6406299999981</c:v>
                </c:pt>
                <c:pt idx="7265">
                  <c:v>2431.6406299999981</c:v>
                </c:pt>
                <c:pt idx="7266">
                  <c:v>2431.6406299999981</c:v>
                </c:pt>
                <c:pt idx="7267">
                  <c:v>2431.6406299999981</c:v>
                </c:pt>
                <c:pt idx="7268">
                  <c:v>2431.6406299999981</c:v>
                </c:pt>
                <c:pt idx="7269">
                  <c:v>2431.6406299999981</c:v>
                </c:pt>
                <c:pt idx="7270">
                  <c:v>2431.6406299999981</c:v>
                </c:pt>
                <c:pt idx="7271">
                  <c:v>2429.19922</c:v>
                </c:pt>
                <c:pt idx="7272">
                  <c:v>2431.6406299999981</c:v>
                </c:pt>
                <c:pt idx="7273">
                  <c:v>2431.6406299999981</c:v>
                </c:pt>
                <c:pt idx="7274">
                  <c:v>2431.6406299999981</c:v>
                </c:pt>
                <c:pt idx="7275">
                  <c:v>2429.19922</c:v>
                </c:pt>
                <c:pt idx="7276">
                  <c:v>2431.6406299999981</c:v>
                </c:pt>
                <c:pt idx="7277">
                  <c:v>2431.6406299999981</c:v>
                </c:pt>
                <c:pt idx="7278">
                  <c:v>2431.6406299999981</c:v>
                </c:pt>
                <c:pt idx="7279">
                  <c:v>2431.6406299999981</c:v>
                </c:pt>
                <c:pt idx="7280">
                  <c:v>2431.6406299999981</c:v>
                </c:pt>
                <c:pt idx="7281">
                  <c:v>2431.6406299999981</c:v>
                </c:pt>
                <c:pt idx="7282">
                  <c:v>2431.6406299999981</c:v>
                </c:pt>
                <c:pt idx="7283">
                  <c:v>2431.6406299999981</c:v>
                </c:pt>
                <c:pt idx="7284">
                  <c:v>2431.6406299999981</c:v>
                </c:pt>
                <c:pt idx="7285">
                  <c:v>2431.6406299999981</c:v>
                </c:pt>
                <c:pt idx="7286">
                  <c:v>2429.19922</c:v>
                </c:pt>
                <c:pt idx="7287">
                  <c:v>2431.6406299999981</c:v>
                </c:pt>
                <c:pt idx="7288">
                  <c:v>2431.6406299999981</c:v>
                </c:pt>
                <c:pt idx="7289">
                  <c:v>2431.6406299999981</c:v>
                </c:pt>
                <c:pt idx="7290">
                  <c:v>2431.6406299999981</c:v>
                </c:pt>
                <c:pt idx="7291">
                  <c:v>2431.6406299999981</c:v>
                </c:pt>
                <c:pt idx="7292">
                  <c:v>2431.6406299999981</c:v>
                </c:pt>
                <c:pt idx="7293">
                  <c:v>2431.6406299999981</c:v>
                </c:pt>
                <c:pt idx="7294">
                  <c:v>2431.6406299999981</c:v>
                </c:pt>
                <c:pt idx="7295">
                  <c:v>2431.6406299999981</c:v>
                </c:pt>
                <c:pt idx="7296">
                  <c:v>2431.6406299999981</c:v>
                </c:pt>
                <c:pt idx="7297">
                  <c:v>2431.6406299999981</c:v>
                </c:pt>
                <c:pt idx="7298">
                  <c:v>2431.6406299999981</c:v>
                </c:pt>
                <c:pt idx="7299">
                  <c:v>2431.6406299999981</c:v>
                </c:pt>
                <c:pt idx="7300">
                  <c:v>2431.6406299999981</c:v>
                </c:pt>
                <c:pt idx="7301">
                  <c:v>2431.6406299999981</c:v>
                </c:pt>
                <c:pt idx="7302">
                  <c:v>2431.6406299999981</c:v>
                </c:pt>
                <c:pt idx="7303">
                  <c:v>2431.6406299999981</c:v>
                </c:pt>
                <c:pt idx="7304">
                  <c:v>2431.6406299999981</c:v>
                </c:pt>
                <c:pt idx="7305">
                  <c:v>2429.19922</c:v>
                </c:pt>
                <c:pt idx="7306">
                  <c:v>2431.6406299999981</c:v>
                </c:pt>
                <c:pt idx="7307">
                  <c:v>2431.6406299999981</c:v>
                </c:pt>
                <c:pt idx="7308">
                  <c:v>2431.6406299999981</c:v>
                </c:pt>
                <c:pt idx="7309">
                  <c:v>2431.6406299999981</c:v>
                </c:pt>
                <c:pt idx="7310">
                  <c:v>2431.6406299999981</c:v>
                </c:pt>
                <c:pt idx="7311">
                  <c:v>2431.6406299999981</c:v>
                </c:pt>
                <c:pt idx="7312">
                  <c:v>2431.6406299999981</c:v>
                </c:pt>
                <c:pt idx="7313">
                  <c:v>2431.6406299999981</c:v>
                </c:pt>
                <c:pt idx="7314">
                  <c:v>2429.19922</c:v>
                </c:pt>
                <c:pt idx="7315">
                  <c:v>2431.6406299999981</c:v>
                </c:pt>
                <c:pt idx="7316">
                  <c:v>2431.6406299999981</c:v>
                </c:pt>
                <c:pt idx="7317">
                  <c:v>2431.6406299999981</c:v>
                </c:pt>
                <c:pt idx="7318">
                  <c:v>2431.6406299999981</c:v>
                </c:pt>
                <c:pt idx="7319">
                  <c:v>2431.6406299999981</c:v>
                </c:pt>
                <c:pt idx="7320">
                  <c:v>2429.19922</c:v>
                </c:pt>
                <c:pt idx="7321">
                  <c:v>2431.6406299999981</c:v>
                </c:pt>
                <c:pt idx="7322">
                  <c:v>2431.6406299999981</c:v>
                </c:pt>
                <c:pt idx="7323">
                  <c:v>2431.6406299999981</c:v>
                </c:pt>
                <c:pt idx="7324">
                  <c:v>2431.6406299999981</c:v>
                </c:pt>
                <c:pt idx="7325">
                  <c:v>2431.6406299999981</c:v>
                </c:pt>
                <c:pt idx="7326">
                  <c:v>2431.6406299999981</c:v>
                </c:pt>
                <c:pt idx="7327">
                  <c:v>2431.6406299999981</c:v>
                </c:pt>
                <c:pt idx="7328">
                  <c:v>2429.19922</c:v>
                </c:pt>
                <c:pt idx="7329">
                  <c:v>2431.6406299999981</c:v>
                </c:pt>
                <c:pt idx="7330">
                  <c:v>2431.6406299999981</c:v>
                </c:pt>
                <c:pt idx="7331">
                  <c:v>2431.6406299999981</c:v>
                </c:pt>
                <c:pt idx="7332">
                  <c:v>2431.6406299999981</c:v>
                </c:pt>
                <c:pt idx="7333">
                  <c:v>2431.6406299999981</c:v>
                </c:pt>
                <c:pt idx="7334">
                  <c:v>2431.6406299999981</c:v>
                </c:pt>
                <c:pt idx="7335">
                  <c:v>2431.6406299999981</c:v>
                </c:pt>
                <c:pt idx="7336">
                  <c:v>2431.6406299999981</c:v>
                </c:pt>
                <c:pt idx="7337">
                  <c:v>2431.6406299999981</c:v>
                </c:pt>
                <c:pt idx="7338">
                  <c:v>2431.6406299999981</c:v>
                </c:pt>
                <c:pt idx="7339">
                  <c:v>2431.6406299999981</c:v>
                </c:pt>
                <c:pt idx="7340">
                  <c:v>2431.6406299999981</c:v>
                </c:pt>
                <c:pt idx="7341">
                  <c:v>2431.6406299999981</c:v>
                </c:pt>
                <c:pt idx="7342">
                  <c:v>2431.6406299999981</c:v>
                </c:pt>
                <c:pt idx="7343">
                  <c:v>2431.6406299999981</c:v>
                </c:pt>
                <c:pt idx="7344">
                  <c:v>2429.19922</c:v>
                </c:pt>
                <c:pt idx="7345">
                  <c:v>2431.6406299999981</c:v>
                </c:pt>
                <c:pt idx="7346">
                  <c:v>2431.6406299999981</c:v>
                </c:pt>
                <c:pt idx="7347">
                  <c:v>2431.6406299999981</c:v>
                </c:pt>
                <c:pt idx="7348">
                  <c:v>2431.6406299999981</c:v>
                </c:pt>
                <c:pt idx="7349">
                  <c:v>2431.6406299999981</c:v>
                </c:pt>
                <c:pt idx="7350">
                  <c:v>2431.6406299999981</c:v>
                </c:pt>
                <c:pt idx="7351">
                  <c:v>2431.6406299999981</c:v>
                </c:pt>
                <c:pt idx="7352">
                  <c:v>2431.6406299999981</c:v>
                </c:pt>
                <c:pt idx="7353">
                  <c:v>2431.6406299999981</c:v>
                </c:pt>
                <c:pt idx="7354">
                  <c:v>2431.6406299999981</c:v>
                </c:pt>
                <c:pt idx="7355">
                  <c:v>2431.6406299999981</c:v>
                </c:pt>
                <c:pt idx="7356">
                  <c:v>2431.6406299999981</c:v>
                </c:pt>
                <c:pt idx="7357">
                  <c:v>2431.6406299999981</c:v>
                </c:pt>
                <c:pt idx="7358">
                  <c:v>2431.6406299999981</c:v>
                </c:pt>
                <c:pt idx="7359">
                  <c:v>2431.6406299999981</c:v>
                </c:pt>
                <c:pt idx="7360">
                  <c:v>2431.6406299999981</c:v>
                </c:pt>
                <c:pt idx="7361">
                  <c:v>2431.6406299999981</c:v>
                </c:pt>
                <c:pt idx="7362">
                  <c:v>2431.6406299999981</c:v>
                </c:pt>
                <c:pt idx="7363">
                  <c:v>2431.6406299999981</c:v>
                </c:pt>
                <c:pt idx="7364">
                  <c:v>2431.6406299999981</c:v>
                </c:pt>
                <c:pt idx="7365">
                  <c:v>2431.6406299999981</c:v>
                </c:pt>
                <c:pt idx="7366">
                  <c:v>2431.6406299999981</c:v>
                </c:pt>
                <c:pt idx="7367">
                  <c:v>2431.6406299999981</c:v>
                </c:pt>
                <c:pt idx="7368">
                  <c:v>2431.6406299999981</c:v>
                </c:pt>
                <c:pt idx="7369">
                  <c:v>2431.6406299999981</c:v>
                </c:pt>
                <c:pt idx="7370">
                  <c:v>2431.6406299999981</c:v>
                </c:pt>
                <c:pt idx="7371">
                  <c:v>2431.6406299999981</c:v>
                </c:pt>
                <c:pt idx="7372">
                  <c:v>2431.6406299999981</c:v>
                </c:pt>
                <c:pt idx="7373">
                  <c:v>2431.6406299999981</c:v>
                </c:pt>
                <c:pt idx="7374">
                  <c:v>2431.6406299999981</c:v>
                </c:pt>
                <c:pt idx="7375">
                  <c:v>2431.6406299999981</c:v>
                </c:pt>
                <c:pt idx="7376">
                  <c:v>2431.6406299999981</c:v>
                </c:pt>
                <c:pt idx="7377">
                  <c:v>2431.6406299999981</c:v>
                </c:pt>
                <c:pt idx="7378">
                  <c:v>2431.6406299999981</c:v>
                </c:pt>
                <c:pt idx="7379">
                  <c:v>2431.6406299999981</c:v>
                </c:pt>
                <c:pt idx="7380">
                  <c:v>2431.6406299999981</c:v>
                </c:pt>
                <c:pt idx="7381">
                  <c:v>2431.6406299999981</c:v>
                </c:pt>
                <c:pt idx="7382">
                  <c:v>2431.6406299999981</c:v>
                </c:pt>
                <c:pt idx="7383">
                  <c:v>2431.6406299999981</c:v>
                </c:pt>
                <c:pt idx="7384">
                  <c:v>2431.6406299999981</c:v>
                </c:pt>
                <c:pt idx="7385">
                  <c:v>2431.6406299999981</c:v>
                </c:pt>
                <c:pt idx="7386">
                  <c:v>2431.6406299999981</c:v>
                </c:pt>
                <c:pt idx="7387">
                  <c:v>2431.6406299999981</c:v>
                </c:pt>
                <c:pt idx="7388">
                  <c:v>2431.6406299999981</c:v>
                </c:pt>
                <c:pt idx="7389">
                  <c:v>2431.6406299999981</c:v>
                </c:pt>
                <c:pt idx="7390">
                  <c:v>2431.6406299999981</c:v>
                </c:pt>
                <c:pt idx="7391">
                  <c:v>2431.6406299999981</c:v>
                </c:pt>
                <c:pt idx="7392">
                  <c:v>2431.6406299999981</c:v>
                </c:pt>
                <c:pt idx="7393">
                  <c:v>2431.6406299999981</c:v>
                </c:pt>
                <c:pt idx="7394">
                  <c:v>2431.6406299999981</c:v>
                </c:pt>
                <c:pt idx="7395">
                  <c:v>2431.6406299999981</c:v>
                </c:pt>
                <c:pt idx="7396">
                  <c:v>2431.6406299999981</c:v>
                </c:pt>
                <c:pt idx="7397">
                  <c:v>2431.6406299999981</c:v>
                </c:pt>
                <c:pt idx="7398">
                  <c:v>2431.6406299999981</c:v>
                </c:pt>
                <c:pt idx="7399">
                  <c:v>2431.6406299999981</c:v>
                </c:pt>
                <c:pt idx="7400">
                  <c:v>2431.6406299999981</c:v>
                </c:pt>
                <c:pt idx="7401">
                  <c:v>2431.6406299999981</c:v>
                </c:pt>
                <c:pt idx="7402">
                  <c:v>2431.6406299999981</c:v>
                </c:pt>
                <c:pt idx="7403">
                  <c:v>2431.6406299999981</c:v>
                </c:pt>
                <c:pt idx="7404">
                  <c:v>2431.6406299999981</c:v>
                </c:pt>
                <c:pt idx="7405">
                  <c:v>2431.6406299999981</c:v>
                </c:pt>
                <c:pt idx="7406">
                  <c:v>2431.6406299999981</c:v>
                </c:pt>
                <c:pt idx="7407">
                  <c:v>2431.6406299999981</c:v>
                </c:pt>
                <c:pt idx="7408">
                  <c:v>2431.6406299999981</c:v>
                </c:pt>
                <c:pt idx="7409">
                  <c:v>2431.6406299999981</c:v>
                </c:pt>
                <c:pt idx="7410">
                  <c:v>2431.6406299999981</c:v>
                </c:pt>
                <c:pt idx="7411">
                  <c:v>2431.6406299999981</c:v>
                </c:pt>
                <c:pt idx="7412">
                  <c:v>2431.6406299999981</c:v>
                </c:pt>
                <c:pt idx="7413">
                  <c:v>2431.6406299999981</c:v>
                </c:pt>
                <c:pt idx="7414">
                  <c:v>2431.6406299999981</c:v>
                </c:pt>
                <c:pt idx="7415">
                  <c:v>2431.6406299999981</c:v>
                </c:pt>
                <c:pt idx="7416">
                  <c:v>2431.6406299999981</c:v>
                </c:pt>
                <c:pt idx="7417">
                  <c:v>2431.6406299999981</c:v>
                </c:pt>
                <c:pt idx="7418">
                  <c:v>2431.6406299999981</c:v>
                </c:pt>
                <c:pt idx="7419">
                  <c:v>2431.6406299999981</c:v>
                </c:pt>
                <c:pt idx="7420">
                  <c:v>2431.6406299999981</c:v>
                </c:pt>
                <c:pt idx="7421">
                  <c:v>2431.6406299999981</c:v>
                </c:pt>
                <c:pt idx="7422">
                  <c:v>2431.6406299999981</c:v>
                </c:pt>
                <c:pt idx="7423">
                  <c:v>2431.6406299999981</c:v>
                </c:pt>
                <c:pt idx="7424">
                  <c:v>2431.6406299999981</c:v>
                </c:pt>
                <c:pt idx="7425">
                  <c:v>2431.6406299999981</c:v>
                </c:pt>
                <c:pt idx="7426">
                  <c:v>2431.6406299999981</c:v>
                </c:pt>
                <c:pt idx="7427">
                  <c:v>2431.6406299999981</c:v>
                </c:pt>
                <c:pt idx="7428">
                  <c:v>2431.6406299999981</c:v>
                </c:pt>
                <c:pt idx="7429">
                  <c:v>2431.6406299999981</c:v>
                </c:pt>
                <c:pt idx="7430">
                  <c:v>2431.6406299999981</c:v>
                </c:pt>
                <c:pt idx="7431">
                  <c:v>2431.6406299999981</c:v>
                </c:pt>
                <c:pt idx="7432">
                  <c:v>2431.6406299999981</c:v>
                </c:pt>
                <c:pt idx="7433">
                  <c:v>2431.6406299999981</c:v>
                </c:pt>
                <c:pt idx="7434">
                  <c:v>2431.6406299999981</c:v>
                </c:pt>
                <c:pt idx="7435">
                  <c:v>2429.19922</c:v>
                </c:pt>
                <c:pt idx="7436">
                  <c:v>2431.6406299999981</c:v>
                </c:pt>
                <c:pt idx="7437">
                  <c:v>2431.6406299999981</c:v>
                </c:pt>
                <c:pt idx="7438">
                  <c:v>2431.6406299999981</c:v>
                </c:pt>
                <c:pt idx="7439">
                  <c:v>2431.6406299999981</c:v>
                </c:pt>
                <c:pt idx="7440">
                  <c:v>2429.19922</c:v>
                </c:pt>
                <c:pt idx="7441">
                  <c:v>2431.6406299999981</c:v>
                </c:pt>
                <c:pt idx="7442">
                  <c:v>2431.6406299999981</c:v>
                </c:pt>
                <c:pt idx="7443">
                  <c:v>2431.6406299999981</c:v>
                </c:pt>
                <c:pt idx="7444">
                  <c:v>2431.6406299999981</c:v>
                </c:pt>
                <c:pt idx="7445">
                  <c:v>2431.6406299999981</c:v>
                </c:pt>
                <c:pt idx="7446">
                  <c:v>2431.6406299999981</c:v>
                </c:pt>
                <c:pt idx="7447">
                  <c:v>2431.6406299999981</c:v>
                </c:pt>
                <c:pt idx="7448">
                  <c:v>2431.6406299999981</c:v>
                </c:pt>
                <c:pt idx="7449">
                  <c:v>2431.6406299999981</c:v>
                </c:pt>
                <c:pt idx="7450">
                  <c:v>2431.6406299999981</c:v>
                </c:pt>
                <c:pt idx="7451">
                  <c:v>2431.6406299999981</c:v>
                </c:pt>
                <c:pt idx="7452">
                  <c:v>2431.6406299999981</c:v>
                </c:pt>
                <c:pt idx="7453">
                  <c:v>2431.6406299999981</c:v>
                </c:pt>
                <c:pt idx="7454">
                  <c:v>2431.6406299999981</c:v>
                </c:pt>
                <c:pt idx="7455">
                  <c:v>2431.6406299999981</c:v>
                </c:pt>
                <c:pt idx="7456">
                  <c:v>2431.6406299999981</c:v>
                </c:pt>
                <c:pt idx="7457">
                  <c:v>2431.6406299999981</c:v>
                </c:pt>
                <c:pt idx="7458">
                  <c:v>2431.6406299999981</c:v>
                </c:pt>
                <c:pt idx="7459">
                  <c:v>2431.6406299999981</c:v>
                </c:pt>
                <c:pt idx="7460">
                  <c:v>2431.6406299999981</c:v>
                </c:pt>
                <c:pt idx="7461">
                  <c:v>2431.6406299999981</c:v>
                </c:pt>
                <c:pt idx="7462">
                  <c:v>2431.6406299999981</c:v>
                </c:pt>
                <c:pt idx="7463">
                  <c:v>2431.6406299999981</c:v>
                </c:pt>
                <c:pt idx="7464">
                  <c:v>2431.6406299999981</c:v>
                </c:pt>
                <c:pt idx="7465">
                  <c:v>2431.6406299999981</c:v>
                </c:pt>
                <c:pt idx="7466">
                  <c:v>2431.6406299999981</c:v>
                </c:pt>
                <c:pt idx="7467">
                  <c:v>2431.6406299999981</c:v>
                </c:pt>
                <c:pt idx="7468">
                  <c:v>2431.6406299999981</c:v>
                </c:pt>
                <c:pt idx="7469">
                  <c:v>2429.19922</c:v>
                </c:pt>
                <c:pt idx="7470">
                  <c:v>2431.6406299999981</c:v>
                </c:pt>
                <c:pt idx="7471">
                  <c:v>2431.6406299999981</c:v>
                </c:pt>
                <c:pt idx="7472">
                  <c:v>2431.6406299999981</c:v>
                </c:pt>
                <c:pt idx="7473">
                  <c:v>2431.6406299999981</c:v>
                </c:pt>
                <c:pt idx="7474">
                  <c:v>2431.6406299999981</c:v>
                </c:pt>
                <c:pt idx="7475">
                  <c:v>2431.6406299999981</c:v>
                </c:pt>
                <c:pt idx="7476">
                  <c:v>2431.6406299999981</c:v>
                </c:pt>
                <c:pt idx="7477">
                  <c:v>2431.6406299999981</c:v>
                </c:pt>
                <c:pt idx="7478">
                  <c:v>2431.6406299999981</c:v>
                </c:pt>
                <c:pt idx="7479">
                  <c:v>2431.6406299999981</c:v>
                </c:pt>
                <c:pt idx="7480">
                  <c:v>2429.19922</c:v>
                </c:pt>
                <c:pt idx="7481">
                  <c:v>2429.19922</c:v>
                </c:pt>
                <c:pt idx="7482">
                  <c:v>2429.19922</c:v>
                </c:pt>
                <c:pt idx="7483">
                  <c:v>2431.6406299999981</c:v>
                </c:pt>
                <c:pt idx="7484">
                  <c:v>2431.6406299999981</c:v>
                </c:pt>
                <c:pt idx="7485">
                  <c:v>2431.6406299999981</c:v>
                </c:pt>
                <c:pt idx="7486">
                  <c:v>2431.6406299999981</c:v>
                </c:pt>
                <c:pt idx="7487">
                  <c:v>2431.6406299999981</c:v>
                </c:pt>
                <c:pt idx="7488">
                  <c:v>2431.6406299999981</c:v>
                </c:pt>
                <c:pt idx="7489">
                  <c:v>2431.6406299999981</c:v>
                </c:pt>
                <c:pt idx="7490">
                  <c:v>2431.6406299999981</c:v>
                </c:pt>
                <c:pt idx="7491">
                  <c:v>2431.6406299999981</c:v>
                </c:pt>
                <c:pt idx="7492">
                  <c:v>2431.6406299999981</c:v>
                </c:pt>
                <c:pt idx="7493">
                  <c:v>2431.6406299999981</c:v>
                </c:pt>
                <c:pt idx="7494">
                  <c:v>2431.6406299999981</c:v>
                </c:pt>
                <c:pt idx="7495">
                  <c:v>2431.6406299999981</c:v>
                </c:pt>
                <c:pt idx="7496">
                  <c:v>2431.6406299999981</c:v>
                </c:pt>
                <c:pt idx="7497">
                  <c:v>2431.6406299999981</c:v>
                </c:pt>
                <c:pt idx="7498">
                  <c:v>2431.6406299999981</c:v>
                </c:pt>
                <c:pt idx="7499">
                  <c:v>2431.6406299999981</c:v>
                </c:pt>
                <c:pt idx="7500">
                  <c:v>2431.6406299999981</c:v>
                </c:pt>
                <c:pt idx="7501">
                  <c:v>2431.6406299999981</c:v>
                </c:pt>
                <c:pt idx="7502">
                  <c:v>2431.6406299999981</c:v>
                </c:pt>
                <c:pt idx="7503">
                  <c:v>2431.6406299999981</c:v>
                </c:pt>
                <c:pt idx="7504">
                  <c:v>2431.6406299999981</c:v>
                </c:pt>
                <c:pt idx="7505">
                  <c:v>2431.6406299999981</c:v>
                </c:pt>
                <c:pt idx="7506">
                  <c:v>2431.6406299999981</c:v>
                </c:pt>
                <c:pt idx="7507">
                  <c:v>2431.6406299999981</c:v>
                </c:pt>
                <c:pt idx="7508">
                  <c:v>2431.6406299999981</c:v>
                </c:pt>
                <c:pt idx="7509">
                  <c:v>2431.6406299999981</c:v>
                </c:pt>
                <c:pt idx="7510">
                  <c:v>2431.6406299999981</c:v>
                </c:pt>
                <c:pt idx="7511">
                  <c:v>2431.6406299999981</c:v>
                </c:pt>
                <c:pt idx="7512">
                  <c:v>2431.6406299999981</c:v>
                </c:pt>
                <c:pt idx="7513">
                  <c:v>2431.6406299999981</c:v>
                </c:pt>
                <c:pt idx="7514">
                  <c:v>2431.6406299999981</c:v>
                </c:pt>
                <c:pt idx="7515">
                  <c:v>2431.6406299999981</c:v>
                </c:pt>
                <c:pt idx="7516">
                  <c:v>2431.6406299999981</c:v>
                </c:pt>
                <c:pt idx="7517">
                  <c:v>2429.19922</c:v>
                </c:pt>
                <c:pt idx="7518">
                  <c:v>2431.6406299999981</c:v>
                </c:pt>
                <c:pt idx="7519">
                  <c:v>2431.6406299999981</c:v>
                </c:pt>
                <c:pt idx="7520">
                  <c:v>2431.6406299999981</c:v>
                </c:pt>
                <c:pt idx="7521">
                  <c:v>2431.6406299999981</c:v>
                </c:pt>
                <c:pt idx="7522">
                  <c:v>2431.6406299999981</c:v>
                </c:pt>
                <c:pt idx="7523">
                  <c:v>2431.6406299999981</c:v>
                </c:pt>
                <c:pt idx="7524">
                  <c:v>2431.6406299999981</c:v>
                </c:pt>
                <c:pt idx="7525">
                  <c:v>2431.6406299999981</c:v>
                </c:pt>
                <c:pt idx="7526">
                  <c:v>2431.6406299999981</c:v>
                </c:pt>
                <c:pt idx="7527">
                  <c:v>2431.6406299999981</c:v>
                </c:pt>
                <c:pt idx="7528">
                  <c:v>2431.6406299999981</c:v>
                </c:pt>
                <c:pt idx="7529">
                  <c:v>2431.6406299999981</c:v>
                </c:pt>
                <c:pt idx="7530">
                  <c:v>2431.6406299999981</c:v>
                </c:pt>
                <c:pt idx="7531">
                  <c:v>2431.6406299999981</c:v>
                </c:pt>
                <c:pt idx="7532">
                  <c:v>2431.6406299999981</c:v>
                </c:pt>
                <c:pt idx="7533">
                  <c:v>2431.6406299999981</c:v>
                </c:pt>
                <c:pt idx="7534">
                  <c:v>2431.6406299999981</c:v>
                </c:pt>
                <c:pt idx="7535">
                  <c:v>2431.6406299999981</c:v>
                </c:pt>
                <c:pt idx="7536">
                  <c:v>2431.6406299999981</c:v>
                </c:pt>
                <c:pt idx="7537">
                  <c:v>2431.6406299999981</c:v>
                </c:pt>
                <c:pt idx="7538">
                  <c:v>2431.6406299999981</c:v>
                </c:pt>
                <c:pt idx="7539">
                  <c:v>2431.6406299999981</c:v>
                </c:pt>
                <c:pt idx="7540">
                  <c:v>2431.6406299999981</c:v>
                </c:pt>
                <c:pt idx="7541">
                  <c:v>2431.6406299999981</c:v>
                </c:pt>
                <c:pt idx="7542">
                  <c:v>2431.6406299999981</c:v>
                </c:pt>
                <c:pt idx="7543">
                  <c:v>2431.6406299999981</c:v>
                </c:pt>
                <c:pt idx="7544">
                  <c:v>2431.6406299999981</c:v>
                </c:pt>
                <c:pt idx="7545">
                  <c:v>2431.6406299999981</c:v>
                </c:pt>
                <c:pt idx="7546">
                  <c:v>2431.6406299999981</c:v>
                </c:pt>
                <c:pt idx="7547">
                  <c:v>2431.6406299999981</c:v>
                </c:pt>
                <c:pt idx="7548">
                  <c:v>2431.6406299999981</c:v>
                </c:pt>
                <c:pt idx="7549">
                  <c:v>2431.6406299999981</c:v>
                </c:pt>
                <c:pt idx="7550">
                  <c:v>2431.6406299999981</c:v>
                </c:pt>
                <c:pt idx="7551">
                  <c:v>2431.6406299999981</c:v>
                </c:pt>
                <c:pt idx="7552">
                  <c:v>2431.6406299999981</c:v>
                </c:pt>
                <c:pt idx="7553">
                  <c:v>2431.6406299999981</c:v>
                </c:pt>
                <c:pt idx="7554">
                  <c:v>2431.6406299999981</c:v>
                </c:pt>
                <c:pt idx="7555">
                  <c:v>2429.19922</c:v>
                </c:pt>
                <c:pt idx="7556">
                  <c:v>2431.6406299999981</c:v>
                </c:pt>
                <c:pt idx="7557">
                  <c:v>2431.6406299999981</c:v>
                </c:pt>
                <c:pt idx="7558">
                  <c:v>2431.6406299999981</c:v>
                </c:pt>
                <c:pt idx="7559">
                  <c:v>2431.6406299999981</c:v>
                </c:pt>
                <c:pt idx="7560">
                  <c:v>2431.6406299999981</c:v>
                </c:pt>
                <c:pt idx="7561">
                  <c:v>2431.6406299999981</c:v>
                </c:pt>
                <c:pt idx="7562">
                  <c:v>2431.6406299999981</c:v>
                </c:pt>
                <c:pt idx="7563">
                  <c:v>2431.6406299999981</c:v>
                </c:pt>
                <c:pt idx="7564">
                  <c:v>2431.6406299999981</c:v>
                </c:pt>
                <c:pt idx="7565">
                  <c:v>2431.6406299999981</c:v>
                </c:pt>
                <c:pt idx="7566">
                  <c:v>2431.6406299999981</c:v>
                </c:pt>
                <c:pt idx="7567">
                  <c:v>2431.6406299999981</c:v>
                </c:pt>
                <c:pt idx="7568">
                  <c:v>2431.6406299999981</c:v>
                </c:pt>
                <c:pt idx="7569">
                  <c:v>2431.6406299999981</c:v>
                </c:pt>
                <c:pt idx="7570">
                  <c:v>2431.6406299999981</c:v>
                </c:pt>
                <c:pt idx="7571">
                  <c:v>2431.6406299999981</c:v>
                </c:pt>
                <c:pt idx="7572">
                  <c:v>2431.6406299999981</c:v>
                </c:pt>
                <c:pt idx="7573">
                  <c:v>2431.6406299999981</c:v>
                </c:pt>
                <c:pt idx="7574">
                  <c:v>2431.6406299999981</c:v>
                </c:pt>
                <c:pt idx="7575">
                  <c:v>2431.6406299999981</c:v>
                </c:pt>
                <c:pt idx="7576">
                  <c:v>2431.6406299999981</c:v>
                </c:pt>
                <c:pt idx="7577">
                  <c:v>2431.6406299999981</c:v>
                </c:pt>
                <c:pt idx="7578">
                  <c:v>2431.6406299999981</c:v>
                </c:pt>
                <c:pt idx="7579">
                  <c:v>2431.6406299999981</c:v>
                </c:pt>
                <c:pt idx="7580">
                  <c:v>2431.6406299999981</c:v>
                </c:pt>
                <c:pt idx="7581">
                  <c:v>2431.6406299999981</c:v>
                </c:pt>
                <c:pt idx="7582">
                  <c:v>2429.19922</c:v>
                </c:pt>
                <c:pt idx="7583">
                  <c:v>2431.6406299999981</c:v>
                </c:pt>
                <c:pt idx="7584">
                  <c:v>2431.6406299999981</c:v>
                </c:pt>
                <c:pt idx="7585">
                  <c:v>2431.6406299999981</c:v>
                </c:pt>
                <c:pt idx="7586">
                  <c:v>2431.6406299999981</c:v>
                </c:pt>
                <c:pt idx="7587">
                  <c:v>2431.6406299999981</c:v>
                </c:pt>
                <c:pt idx="7588">
                  <c:v>2431.6406299999981</c:v>
                </c:pt>
                <c:pt idx="7589">
                  <c:v>2431.6406299999981</c:v>
                </c:pt>
                <c:pt idx="7590">
                  <c:v>2429.19922</c:v>
                </c:pt>
                <c:pt idx="7591">
                  <c:v>2431.6406299999981</c:v>
                </c:pt>
                <c:pt idx="7592">
                  <c:v>2431.6406299999981</c:v>
                </c:pt>
                <c:pt idx="7593">
                  <c:v>2431.6406299999981</c:v>
                </c:pt>
                <c:pt idx="7594">
                  <c:v>2431.6406299999981</c:v>
                </c:pt>
                <c:pt idx="7595">
                  <c:v>2431.6406299999981</c:v>
                </c:pt>
                <c:pt idx="7596">
                  <c:v>2431.6406299999981</c:v>
                </c:pt>
                <c:pt idx="7597">
                  <c:v>2431.6406299999981</c:v>
                </c:pt>
                <c:pt idx="7598">
                  <c:v>2431.6406299999981</c:v>
                </c:pt>
                <c:pt idx="7599">
                  <c:v>2431.6406299999981</c:v>
                </c:pt>
                <c:pt idx="7600">
                  <c:v>2429.19922</c:v>
                </c:pt>
                <c:pt idx="7601">
                  <c:v>2431.6406299999981</c:v>
                </c:pt>
                <c:pt idx="7602">
                  <c:v>2431.6406299999981</c:v>
                </c:pt>
                <c:pt idx="7603">
                  <c:v>2431.6406299999981</c:v>
                </c:pt>
                <c:pt idx="7604">
                  <c:v>2431.6406299999981</c:v>
                </c:pt>
                <c:pt idx="7605">
                  <c:v>2429.19922</c:v>
                </c:pt>
                <c:pt idx="7606">
                  <c:v>2429.19922</c:v>
                </c:pt>
                <c:pt idx="7607">
                  <c:v>2431.6406299999981</c:v>
                </c:pt>
                <c:pt idx="7608">
                  <c:v>2431.6406299999981</c:v>
                </c:pt>
                <c:pt idx="7609">
                  <c:v>2431.6406299999981</c:v>
                </c:pt>
                <c:pt idx="7610">
                  <c:v>2431.6406299999981</c:v>
                </c:pt>
                <c:pt idx="7611">
                  <c:v>2431.6406299999981</c:v>
                </c:pt>
                <c:pt idx="7612">
                  <c:v>2431.6406299999981</c:v>
                </c:pt>
                <c:pt idx="7613">
                  <c:v>2431.6406299999981</c:v>
                </c:pt>
                <c:pt idx="7614">
                  <c:v>2431.6406299999981</c:v>
                </c:pt>
                <c:pt idx="7615">
                  <c:v>2431.6406299999981</c:v>
                </c:pt>
                <c:pt idx="7616">
                  <c:v>2431.6406299999981</c:v>
                </c:pt>
                <c:pt idx="7617">
                  <c:v>2431.6406299999981</c:v>
                </c:pt>
                <c:pt idx="7618">
                  <c:v>2431.6406299999981</c:v>
                </c:pt>
                <c:pt idx="7619">
                  <c:v>2431.6406299999981</c:v>
                </c:pt>
                <c:pt idx="7620">
                  <c:v>2431.6406299999981</c:v>
                </c:pt>
                <c:pt idx="7621">
                  <c:v>2431.6406299999981</c:v>
                </c:pt>
                <c:pt idx="7622">
                  <c:v>2431.6406299999981</c:v>
                </c:pt>
                <c:pt idx="7623">
                  <c:v>2431.6406299999981</c:v>
                </c:pt>
                <c:pt idx="7624">
                  <c:v>2431.6406299999981</c:v>
                </c:pt>
                <c:pt idx="7625">
                  <c:v>2431.6406299999981</c:v>
                </c:pt>
                <c:pt idx="7626">
                  <c:v>2431.6406299999981</c:v>
                </c:pt>
                <c:pt idx="7627">
                  <c:v>2429.19922</c:v>
                </c:pt>
                <c:pt idx="7628">
                  <c:v>2431.6406299999981</c:v>
                </c:pt>
                <c:pt idx="7629">
                  <c:v>2431.6406299999981</c:v>
                </c:pt>
                <c:pt idx="7630">
                  <c:v>2431.6406299999981</c:v>
                </c:pt>
                <c:pt idx="7631">
                  <c:v>2431.6406299999981</c:v>
                </c:pt>
                <c:pt idx="7632">
                  <c:v>2431.6406299999981</c:v>
                </c:pt>
                <c:pt idx="7633">
                  <c:v>2431.6406299999981</c:v>
                </c:pt>
                <c:pt idx="7634">
                  <c:v>2431.6406299999981</c:v>
                </c:pt>
                <c:pt idx="7635">
                  <c:v>2429.19922</c:v>
                </c:pt>
                <c:pt idx="7636">
                  <c:v>2431.6406299999981</c:v>
                </c:pt>
                <c:pt idx="7637">
                  <c:v>2431.6406299999981</c:v>
                </c:pt>
                <c:pt idx="7638">
                  <c:v>2431.6406299999981</c:v>
                </c:pt>
                <c:pt idx="7639">
                  <c:v>2431.6406299999981</c:v>
                </c:pt>
                <c:pt idx="7640">
                  <c:v>2431.6406299999981</c:v>
                </c:pt>
                <c:pt idx="7641">
                  <c:v>2431.6406299999981</c:v>
                </c:pt>
                <c:pt idx="7642">
                  <c:v>2429.19922</c:v>
                </c:pt>
                <c:pt idx="7643">
                  <c:v>2431.6406299999981</c:v>
                </c:pt>
                <c:pt idx="7644">
                  <c:v>2429.19922</c:v>
                </c:pt>
                <c:pt idx="7645">
                  <c:v>2431.6406299999981</c:v>
                </c:pt>
                <c:pt idx="7646">
                  <c:v>2431.6406299999981</c:v>
                </c:pt>
                <c:pt idx="7647">
                  <c:v>2431.6406299999981</c:v>
                </c:pt>
                <c:pt idx="7648">
                  <c:v>2431.6406299999981</c:v>
                </c:pt>
                <c:pt idx="7649">
                  <c:v>2429.19922</c:v>
                </c:pt>
                <c:pt idx="7650">
                  <c:v>2431.6406299999981</c:v>
                </c:pt>
                <c:pt idx="7651">
                  <c:v>2431.6406299999981</c:v>
                </c:pt>
                <c:pt idx="7652">
                  <c:v>2431.6406299999981</c:v>
                </c:pt>
                <c:pt idx="7653">
                  <c:v>2431.6406299999981</c:v>
                </c:pt>
                <c:pt idx="7654">
                  <c:v>2431.6406299999981</c:v>
                </c:pt>
                <c:pt idx="7655">
                  <c:v>2431.6406299999981</c:v>
                </c:pt>
                <c:pt idx="7656">
                  <c:v>2431.6406299999981</c:v>
                </c:pt>
                <c:pt idx="7657">
                  <c:v>2431.6406299999981</c:v>
                </c:pt>
                <c:pt idx="7658">
                  <c:v>2431.6406299999981</c:v>
                </c:pt>
                <c:pt idx="7659">
                  <c:v>2431.6406299999981</c:v>
                </c:pt>
                <c:pt idx="7660">
                  <c:v>2431.6406299999981</c:v>
                </c:pt>
                <c:pt idx="7661">
                  <c:v>2431.6406299999981</c:v>
                </c:pt>
                <c:pt idx="7662">
                  <c:v>2431.6406299999981</c:v>
                </c:pt>
                <c:pt idx="7663">
                  <c:v>2431.6406299999981</c:v>
                </c:pt>
                <c:pt idx="7664">
                  <c:v>2431.6406299999981</c:v>
                </c:pt>
                <c:pt idx="7665">
                  <c:v>2431.6406299999981</c:v>
                </c:pt>
                <c:pt idx="7666">
                  <c:v>2431.6406299999981</c:v>
                </c:pt>
                <c:pt idx="7667">
                  <c:v>2431.6406299999981</c:v>
                </c:pt>
                <c:pt idx="7668">
                  <c:v>2431.6406299999981</c:v>
                </c:pt>
                <c:pt idx="7669">
                  <c:v>2431.6406299999981</c:v>
                </c:pt>
                <c:pt idx="7670">
                  <c:v>2431.6406299999981</c:v>
                </c:pt>
                <c:pt idx="7671">
                  <c:v>2431.6406299999981</c:v>
                </c:pt>
                <c:pt idx="7672">
                  <c:v>2431.6406299999981</c:v>
                </c:pt>
                <c:pt idx="7673">
                  <c:v>2431.6406299999981</c:v>
                </c:pt>
                <c:pt idx="7674">
                  <c:v>2431.6406299999981</c:v>
                </c:pt>
                <c:pt idx="7675">
                  <c:v>2431.6406299999981</c:v>
                </c:pt>
                <c:pt idx="7676">
                  <c:v>2431.6406299999981</c:v>
                </c:pt>
                <c:pt idx="7677">
                  <c:v>2429.19922</c:v>
                </c:pt>
                <c:pt idx="7678">
                  <c:v>2431.6406299999981</c:v>
                </c:pt>
                <c:pt idx="7679">
                  <c:v>2431.6406299999981</c:v>
                </c:pt>
                <c:pt idx="7680">
                  <c:v>2431.6406299999981</c:v>
                </c:pt>
                <c:pt idx="7681">
                  <c:v>2431.6406299999981</c:v>
                </c:pt>
                <c:pt idx="7682">
                  <c:v>2431.6406299999981</c:v>
                </c:pt>
                <c:pt idx="7683">
                  <c:v>2431.6406299999981</c:v>
                </c:pt>
                <c:pt idx="7684">
                  <c:v>2431.6406299999981</c:v>
                </c:pt>
                <c:pt idx="7685">
                  <c:v>2431.6406299999981</c:v>
                </c:pt>
                <c:pt idx="7686">
                  <c:v>2431.6406299999981</c:v>
                </c:pt>
                <c:pt idx="7687">
                  <c:v>2431.6406299999981</c:v>
                </c:pt>
                <c:pt idx="7688">
                  <c:v>2429.19922</c:v>
                </c:pt>
                <c:pt idx="7689">
                  <c:v>2431.6406299999981</c:v>
                </c:pt>
                <c:pt idx="7690">
                  <c:v>2431.6406299999981</c:v>
                </c:pt>
                <c:pt idx="7691">
                  <c:v>2431.6406299999981</c:v>
                </c:pt>
                <c:pt idx="7692">
                  <c:v>2431.6406299999981</c:v>
                </c:pt>
                <c:pt idx="7693">
                  <c:v>2431.6406299999981</c:v>
                </c:pt>
                <c:pt idx="7694">
                  <c:v>2431.6406299999981</c:v>
                </c:pt>
                <c:pt idx="7695">
                  <c:v>2431.6406299999981</c:v>
                </c:pt>
                <c:pt idx="7696">
                  <c:v>2431.6406299999981</c:v>
                </c:pt>
                <c:pt idx="7697">
                  <c:v>2431.6406299999981</c:v>
                </c:pt>
                <c:pt idx="7698">
                  <c:v>2429.19922</c:v>
                </c:pt>
                <c:pt idx="7699">
                  <c:v>2431.6406299999981</c:v>
                </c:pt>
                <c:pt idx="7700">
                  <c:v>2431.6406299999981</c:v>
                </c:pt>
                <c:pt idx="7701">
                  <c:v>2431.6406299999981</c:v>
                </c:pt>
                <c:pt idx="7702">
                  <c:v>2431.6406299999981</c:v>
                </c:pt>
                <c:pt idx="7703">
                  <c:v>2431.6406299999981</c:v>
                </c:pt>
                <c:pt idx="7704">
                  <c:v>2431.6406299999981</c:v>
                </c:pt>
                <c:pt idx="7705">
                  <c:v>2431.6406299999981</c:v>
                </c:pt>
                <c:pt idx="7706">
                  <c:v>2431.6406299999981</c:v>
                </c:pt>
                <c:pt idx="7707">
                  <c:v>2431.6406299999981</c:v>
                </c:pt>
                <c:pt idx="7708">
                  <c:v>2431.6406299999981</c:v>
                </c:pt>
                <c:pt idx="7709">
                  <c:v>2431.6406299999981</c:v>
                </c:pt>
                <c:pt idx="7710">
                  <c:v>2431.6406299999981</c:v>
                </c:pt>
                <c:pt idx="7711">
                  <c:v>2431.6406299999981</c:v>
                </c:pt>
                <c:pt idx="7712">
                  <c:v>2431.6406299999981</c:v>
                </c:pt>
                <c:pt idx="7713">
                  <c:v>2431.6406299999981</c:v>
                </c:pt>
                <c:pt idx="7714">
                  <c:v>2431.6406299999981</c:v>
                </c:pt>
                <c:pt idx="7715">
                  <c:v>2429.19922</c:v>
                </c:pt>
                <c:pt idx="7716">
                  <c:v>2431.6406299999981</c:v>
                </c:pt>
                <c:pt idx="7717">
                  <c:v>2431.6406299999981</c:v>
                </c:pt>
                <c:pt idx="7718">
                  <c:v>2431.6406299999981</c:v>
                </c:pt>
                <c:pt idx="7719">
                  <c:v>2431.6406299999981</c:v>
                </c:pt>
                <c:pt idx="7720">
                  <c:v>2431.6406299999981</c:v>
                </c:pt>
                <c:pt idx="7721">
                  <c:v>2431.6406299999981</c:v>
                </c:pt>
                <c:pt idx="7722">
                  <c:v>2431.6406299999981</c:v>
                </c:pt>
                <c:pt idx="7723">
                  <c:v>2431.6406299999981</c:v>
                </c:pt>
                <c:pt idx="7724">
                  <c:v>2431.6406299999981</c:v>
                </c:pt>
                <c:pt idx="7725">
                  <c:v>2431.6406299999981</c:v>
                </c:pt>
                <c:pt idx="7726">
                  <c:v>2431.6406299999981</c:v>
                </c:pt>
                <c:pt idx="7727">
                  <c:v>2431.6406299999981</c:v>
                </c:pt>
                <c:pt idx="7728">
                  <c:v>2431.6406299999981</c:v>
                </c:pt>
                <c:pt idx="7729">
                  <c:v>2431.6406299999981</c:v>
                </c:pt>
                <c:pt idx="7730">
                  <c:v>2431.6406299999981</c:v>
                </c:pt>
                <c:pt idx="7731">
                  <c:v>2431.6406299999981</c:v>
                </c:pt>
                <c:pt idx="7732">
                  <c:v>2431.6406299999981</c:v>
                </c:pt>
                <c:pt idx="7733">
                  <c:v>2431.6406299999981</c:v>
                </c:pt>
                <c:pt idx="7734">
                  <c:v>2429.19922</c:v>
                </c:pt>
                <c:pt idx="7735">
                  <c:v>2431.6406299999981</c:v>
                </c:pt>
                <c:pt idx="7736">
                  <c:v>2431.6406299999981</c:v>
                </c:pt>
                <c:pt idx="7737">
                  <c:v>2431.6406299999981</c:v>
                </c:pt>
                <c:pt idx="7738">
                  <c:v>2431.6406299999981</c:v>
                </c:pt>
                <c:pt idx="7739">
                  <c:v>2431.6406299999981</c:v>
                </c:pt>
                <c:pt idx="7740">
                  <c:v>2431.6406299999981</c:v>
                </c:pt>
                <c:pt idx="7741">
                  <c:v>2431.6406299999981</c:v>
                </c:pt>
                <c:pt idx="7742">
                  <c:v>2429.19922</c:v>
                </c:pt>
                <c:pt idx="7743">
                  <c:v>2431.6406299999981</c:v>
                </c:pt>
                <c:pt idx="7744">
                  <c:v>2431.6406299999981</c:v>
                </c:pt>
                <c:pt idx="7745">
                  <c:v>2429.19922</c:v>
                </c:pt>
                <c:pt idx="7746">
                  <c:v>2431.6406299999981</c:v>
                </c:pt>
                <c:pt idx="7747">
                  <c:v>2431.6406299999981</c:v>
                </c:pt>
                <c:pt idx="7748">
                  <c:v>2431.6406299999981</c:v>
                </c:pt>
                <c:pt idx="7749">
                  <c:v>2431.6406299999981</c:v>
                </c:pt>
                <c:pt idx="7750">
                  <c:v>2431.6406299999981</c:v>
                </c:pt>
                <c:pt idx="7751">
                  <c:v>2429.19922</c:v>
                </c:pt>
                <c:pt idx="7752">
                  <c:v>2431.6406299999981</c:v>
                </c:pt>
                <c:pt idx="7753">
                  <c:v>2431.6406299999981</c:v>
                </c:pt>
                <c:pt idx="7754">
                  <c:v>2431.6406299999981</c:v>
                </c:pt>
                <c:pt idx="7755">
                  <c:v>2431.6406299999981</c:v>
                </c:pt>
                <c:pt idx="7756">
                  <c:v>2431.6406299999981</c:v>
                </c:pt>
                <c:pt idx="7757">
                  <c:v>2431.6406299999981</c:v>
                </c:pt>
                <c:pt idx="7758">
                  <c:v>2431.6406299999981</c:v>
                </c:pt>
                <c:pt idx="7759">
                  <c:v>2431.6406299999981</c:v>
                </c:pt>
                <c:pt idx="7760">
                  <c:v>2431.6406299999981</c:v>
                </c:pt>
                <c:pt idx="7761">
                  <c:v>2431.6406299999981</c:v>
                </c:pt>
                <c:pt idx="7762">
                  <c:v>2431.6406299999981</c:v>
                </c:pt>
                <c:pt idx="7763">
                  <c:v>2431.6406299999981</c:v>
                </c:pt>
                <c:pt idx="7764">
                  <c:v>2429.19922</c:v>
                </c:pt>
                <c:pt idx="7765">
                  <c:v>2431.6406299999981</c:v>
                </c:pt>
                <c:pt idx="7766">
                  <c:v>2431.6406299999981</c:v>
                </c:pt>
                <c:pt idx="7767">
                  <c:v>2431.6406299999981</c:v>
                </c:pt>
                <c:pt idx="7768">
                  <c:v>2431.6406299999981</c:v>
                </c:pt>
                <c:pt idx="7769">
                  <c:v>2431.6406299999981</c:v>
                </c:pt>
                <c:pt idx="7770">
                  <c:v>2431.6406299999981</c:v>
                </c:pt>
                <c:pt idx="7771">
                  <c:v>2431.6406299999981</c:v>
                </c:pt>
                <c:pt idx="7772">
                  <c:v>2431.6406299999981</c:v>
                </c:pt>
                <c:pt idx="7773">
                  <c:v>2431.6406299999981</c:v>
                </c:pt>
                <c:pt idx="7774">
                  <c:v>2431.6406299999981</c:v>
                </c:pt>
                <c:pt idx="7775">
                  <c:v>2431.6406299999981</c:v>
                </c:pt>
                <c:pt idx="7776">
                  <c:v>2431.6406299999981</c:v>
                </c:pt>
                <c:pt idx="7777">
                  <c:v>2431.6406299999981</c:v>
                </c:pt>
                <c:pt idx="7778">
                  <c:v>2431.6406299999981</c:v>
                </c:pt>
                <c:pt idx="7779">
                  <c:v>2431.6406299999981</c:v>
                </c:pt>
                <c:pt idx="7780">
                  <c:v>2431.6406299999981</c:v>
                </c:pt>
                <c:pt idx="7781">
                  <c:v>2431.6406299999981</c:v>
                </c:pt>
                <c:pt idx="7782">
                  <c:v>2431.6406299999981</c:v>
                </c:pt>
                <c:pt idx="7783">
                  <c:v>2431.6406299999981</c:v>
                </c:pt>
                <c:pt idx="7784">
                  <c:v>2431.6406299999981</c:v>
                </c:pt>
                <c:pt idx="7785">
                  <c:v>2431.6406299999981</c:v>
                </c:pt>
                <c:pt idx="7786">
                  <c:v>2431.6406299999981</c:v>
                </c:pt>
                <c:pt idx="7787">
                  <c:v>2431.6406299999981</c:v>
                </c:pt>
                <c:pt idx="7788">
                  <c:v>2431.6406299999981</c:v>
                </c:pt>
                <c:pt idx="7789">
                  <c:v>2429.19922</c:v>
                </c:pt>
                <c:pt idx="7790">
                  <c:v>2431.6406299999981</c:v>
                </c:pt>
                <c:pt idx="7791">
                  <c:v>2429.19922</c:v>
                </c:pt>
                <c:pt idx="7792">
                  <c:v>2431.6406299999981</c:v>
                </c:pt>
                <c:pt idx="7793">
                  <c:v>2431.6406299999981</c:v>
                </c:pt>
                <c:pt idx="7794">
                  <c:v>2431.6406299999981</c:v>
                </c:pt>
                <c:pt idx="7795">
                  <c:v>2431.6406299999981</c:v>
                </c:pt>
                <c:pt idx="7796">
                  <c:v>2431.6406299999981</c:v>
                </c:pt>
                <c:pt idx="7797">
                  <c:v>2431.6406299999981</c:v>
                </c:pt>
                <c:pt idx="7798">
                  <c:v>2431.6406299999981</c:v>
                </c:pt>
                <c:pt idx="7799">
                  <c:v>2431.6406299999981</c:v>
                </c:pt>
                <c:pt idx="7800">
                  <c:v>2431.6406299999981</c:v>
                </c:pt>
                <c:pt idx="7801">
                  <c:v>2431.6406299999981</c:v>
                </c:pt>
                <c:pt idx="7802">
                  <c:v>2431.6406299999981</c:v>
                </c:pt>
                <c:pt idx="7803">
                  <c:v>2431.6406299999981</c:v>
                </c:pt>
                <c:pt idx="7804">
                  <c:v>2431.6406299999981</c:v>
                </c:pt>
                <c:pt idx="7805">
                  <c:v>2431.6406299999981</c:v>
                </c:pt>
                <c:pt idx="7806">
                  <c:v>2431.6406299999981</c:v>
                </c:pt>
                <c:pt idx="7807">
                  <c:v>2431.6406299999981</c:v>
                </c:pt>
                <c:pt idx="7808">
                  <c:v>2431.6406299999981</c:v>
                </c:pt>
                <c:pt idx="7809">
                  <c:v>2431.6406299999981</c:v>
                </c:pt>
                <c:pt idx="7810">
                  <c:v>2431.6406299999981</c:v>
                </c:pt>
                <c:pt idx="7811">
                  <c:v>2429.19922</c:v>
                </c:pt>
                <c:pt idx="7812">
                  <c:v>2431.6406299999981</c:v>
                </c:pt>
                <c:pt idx="7813">
                  <c:v>2429.19922</c:v>
                </c:pt>
                <c:pt idx="7814">
                  <c:v>2431.6406299999981</c:v>
                </c:pt>
                <c:pt idx="7815">
                  <c:v>2431.6406299999981</c:v>
                </c:pt>
                <c:pt idx="7816">
                  <c:v>2431.6406299999981</c:v>
                </c:pt>
                <c:pt idx="7817">
                  <c:v>2431.6406299999981</c:v>
                </c:pt>
                <c:pt idx="7818">
                  <c:v>2434.08203</c:v>
                </c:pt>
                <c:pt idx="7819">
                  <c:v>2431.6406299999981</c:v>
                </c:pt>
                <c:pt idx="7820">
                  <c:v>2431.6406299999981</c:v>
                </c:pt>
                <c:pt idx="7821">
                  <c:v>2434.08203</c:v>
                </c:pt>
                <c:pt idx="7822">
                  <c:v>2431.6406299999981</c:v>
                </c:pt>
                <c:pt idx="7823">
                  <c:v>2431.6406299999981</c:v>
                </c:pt>
                <c:pt idx="7824">
                  <c:v>2431.6406299999981</c:v>
                </c:pt>
                <c:pt idx="7825">
                  <c:v>2431.6406299999981</c:v>
                </c:pt>
                <c:pt idx="7826">
                  <c:v>2431.6406299999981</c:v>
                </c:pt>
                <c:pt idx="7827">
                  <c:v>2431.6406299999981</c:v>
                </c:pt>
                <c:pt idx="7828">
                  <c:v>2429.19922</c:v>
                </c:pt>
                <c:pt idx="7829">
                  <c:v>2429.19922</c:v>
                </c:pt>
                <c:pt idx="7830">
                  <c:v>2431.6406299999981</c:v>
                </c:pt>
                <c:pt idx="7831">
                  <c:v>2431.6406299999981</c:v>
                </c:pt>
                <c:pt idx="7832">
                  <c:v>2429.19922</c:v>
                </c:pt>
                <c:pt idx="7833">
                  <c:v>2431.6406299999981</c:v>
                </c:pt>
                <c:pt idx="7834">
                  <c:v>2431.6406299999981</c:v>
                </c:pt>
                <c:pt idx="7835">
                  <c:v>2431.6406299999981</c:v>
                </c:pt>
                <c:pt idx="7836">
                  <c:v>2431.6406299999981</c:v>
                </c:pt>
                <c:pt idx="7837">
                  <c:v>2431.6406299999981</c:v>
                </c:pt>
                <c:pt idx="7838">
                  <c:v>2431.6406299999981</c:v>
                </c:pt>
                <c:pt idx="7839">
                  <c:v>2431.6406299999981</c:v>
                </c:pt>
                <c:pt idx="7840">
                  <c:v>2431.6406299999981</c:v>
                </c:pt>
                <c:pt idx="7841">
                  <c:v>2431.6406299999981</c:v>
                </c:pt>
                <c:pt idx="7842">
                  <c:v>2431.6406299999981</c:v>
                </c:pt>
                <c:pt idx="7843">
                  <c:v>2431.6406299999981</c:v>
                </c:pt>
                <c:pt idx="7844">
                  <c:v>2431.6406299999981</c:v>
                </c:pt>
                <c:pt idx="7845">
                  <c:v>2431.6406299999981</c:v>
                </c:pt>
                <c:pt idx="7846">
                  <c:v>2431.6406299999981</c:v>
                </c:pt>
                <c:pt idx="7847">
                  <c:v>2431.6406299999981</c:v>
                </c:pt>
                <c:pt idx="7848">
                  <c:v>2431.6406299999981</c:v>
                </c:pt>
                <c:pt idx="7849">
                  <c:v>2431.6406299999981</c:v>
                </c:pt>
                <c:pt idx="7850">
                  <c:v>2431.6406299999981</c:v>
                </c:pt>
                <c:pt idx="7851">
                  <c:v>2429.19922</c:v>
                </c:pt>
                <c:pt idx="7852">
                  <c:v>2431.6406299999981</c:v>
                </c:pt>
                <c:pt idx="7853">
                  <c:v>2431.6406299999981</c:v>
                </c:pt>
                <c:pt idx="7854">
                  <c:v>2431.6406299999981</c:v>
                </c:pt>
                <c:pt idx="7855">
                  <c:v>2431.6406299999981</c:v>
                </c:pt>
                <c:pt idx="7856">
                  <c:v>2429.19922</c:v>
                </c:pt>
                <c:pt idx="7857">
                  <c:v>2431.6406299999981</c:v>
                </c:pt>
                <c:pt idx="7858">
                  <c:v>2429.19922</c:v>
                </c:pt>
                <c:pt idx="7859">
                  <c:v>2431.6406299999981</c:v>
                </c:pt>
                <c:pt idx="7860">
                  <c:v>2431.6406299999981</c:v>
                </c:pt>
                <c:pt idx="7861">
                  <c:v>2431.6406299999981</c:v>
                </c:pt>
                <c:pt idx="7862">
                  <c:v>2431.6406299999981</c:v>
                </c:pt>
                <c:pt idx="7863">
                  <c:v>2431.6406299999981</c:v>
                </c:pt>
                <c:pt idx="7864">
                  <c:v>2431.6406299999981</c:v>
                </c:pt>
                <c:pt idx="7865">
                  <c:v>2431.6406299999981</c:v>
                </c:pt>
                <c:pt idx="7866">
                  <c:v>2431.6406299999981</c:v>
                </c:pt>
                <c:pt idx="7867">
                  <c:v>2431.6406299999981</c:v>
                </c:pt>
                <c:pt idx="7868">
                  <c:v>2431.6406299999981</c:v>
                </c:pt>
                <c:pt idx="7869">
                  <c:v>2431.6406299999981</c:v>
                </c:pt>
                <c:pt idx="7870">
                  <c:v>2431.6406299999981</c:v>
                </c:pt>
                <c:pt idx="7871">
                  <c:v>2431.6406299999981</c:v>
                </c:pt>
                <c:pt idx="7872">
                  <c:v>2431.6406299999981</c:v>
                </c:pt>
                <c:pt idx="7873">
                  <c:v>2431.6406299999981</c:v>
                </c:pt>
                <c:pt idx="7874">
                  <c:v>2431.6406299999981</c:v>
                </c:pt>
                <c:pt idx="7875">
                  <c:v>2431.6406299999981</c:v>
                </c:pt>
                <c:pt idx="7876">
                  <c:v>2431.6406299999981</c:v>
                </c:pt>
                <c:pt idx="7877">
                  <c:v>2431.6406299999981</c:v>
                </c:pt>
                <c:pt idx="7878">
                  <c:v>2431.6406299999981</c:v>
                </c:pt>
                <c:pt idx="7879">
                  <c:v>2431.6406299999981</c:v>
                </c:pt>
                <c:pt idx="7880">
                  <c:v>2431.6406299999981</c:v>
                </c:pt>
                <c:pt idx="7881">
                  <c:v>2431.6406299999981</c:v>
                </c:pt>
                <c:pt idx="7882">
                  <c:v>2431.6406299999981</c:v>
                </c:pt>
                <c:pt idx="7883">
                  <c:v>2431.6406299999981</c:v>
                </c:pt>
                <c:pt idx="7884">
                  <c:v>2431.6406299999981</c:v>
                </c:pt>
                <c:pt idx="7885">
                  <c:v>2431.6406299999981</c:v>
                </c:pt>
                <c:pt idx="7886">
                  <c:v>2429.19922</c:v>
                </c:pt>
                <c:pt idx="7887">
                  <c:v>2431.6406299999981</c:v>
                </c:pt>
                <c:pt idx="7888">
                  <c:v>2431.6406299999981</c:v>
                </c:pt>
                <c:pt idx="7889">
                  <c:v>2431.6406299999981</c:v>
                </c:pt>
                <c:pt idx="7890">
                  <c:v>2431.6406299999981</c:v>
                </c:pt>
                <c:pt idx="7891">
                  <c:v>2431.6406299999981</c:v>
                </c:pt>
                <c:pt idx="7892">
                  <c:v>2431.6406299999981</c:v>
                </c:pt>
                <c:pt idx="7893">
                  <c:v>2431.6406299999981</c:v>
                </c:pt>
                <c:pt idx="7894">
                  <c:v>2429.19922</c:v>
                </c:pt>
                <c:pt idx="7895">
                  <c:v>2431.6406299999981</c:v>
                </c:pt>
                <c:pt idx="7896">
                  <c:v>2431.6406299999981</c:v>
                </c:pt>
                <c:pt idx="7897">
                  <c:v>2431.6406299999981</c:v>
                </c:pt>
                <c:pt idx="7898">
                  <c:v>2431.6406299999981</c:v>
                </c:pt>
                <c:pt idx="7899">
                  <c:v>2431.6406299999981</c:v>
                </c:pt>
                <c:pt idx="7900">
                  <c:v>2429.19922</c:v>
                </c:pt>
                <c:pt idx="7901">
                  <c:v>2431.6406299999981</c:v>
                </c:pt>
                <c:pt idx="7902">
                  <c:v>2431.6406299999981</c:v>
                </c:pt>
                <c:pt idx="7903">
                  <c:v>2429.19922</c:v>
                </c:pt>
                <c:pt idx="7904">
                  <c:v>2431.6406299999981</c:v>
                </c:pt>
                <c:pt idx="7905">
                  <c:v>2431.6406299999981</c:v>
                </c:pt>
                <c:pt idx="7906">
                  <c:v>2431.6406299999981</c:v>
                </c:pt>
                <c:pt idx="7907">
                  <c:v>2429.19922</c:v>
                </c:pt>
                <c:pt idx="7908">
                  <c:v>2431.6406299999981</c:v>
                </c:pt>
                <c:pt idx="7909">
                  <c:v>2431.6406299999981</c:v>
                </c:pt>
                <c:pt idx="7910">
                  <c:v>2431.6406299999981</c:v>
                </c:pt>
                <c:pt idx="7911">
                  <c:v>2431.6406299999981</c:v>
                </c:pt>
                <c:pt idx="7912">
                  <c:v>2431.6406299999981</c:v>
                </c:pt>
                <c:pt idx="7913">
                  <c:v>2431.6406299999981</c:v>
                </c:pt>
                <c:pt idx="7914">
                  <c:v>2431.6406299999981</c:v>
                </c:pt>
                <c:pt idx="7915">
                  <c:v>2431.6406299999981</c:v>
                </c:pt>
                <c:pt idx="7916">
                  <c:v>2429.19922</c:v>
                </c:pt>
                <c:pt idx="7917">
                  <c:v>2431.6406299999981</c:v>
                </c:pt>
                <c:pt idx="7918">
                  <c:v>2431.6406299999981</c:v>
                </c:pt>
                <c:pt idx="7919">
                  <c:v>2431.6406299999981</c:v>
                </c:pt>
                <c:pt idx="7920">
                  <c:v>2431.6406299999981</c:v>
                </c:pt>
                <c:pt idx="7921">
                  <c:v>2431.6406299999981</c:v>
                </c:pt>
                <c:pt idx="7922">
                  <c:v>2431.6406299999981</c:v>
                </c:pt>
                <c:pt idx="7923">
                  <c:v>2431.6406299999981</c:v>
                </c:pt>
                <c:pt idx="7924">
                  <c:v>2431.6406299999981</c:v>
                </c:pt>
                <c:pt idx="7925">
                  <c:v>2431.6406299999981</c:v>
                </c:pt>
                <c:pt idx="7926">
                  <c:v>2431.6406299999981</c:v>
                </c:pt>
                <c:pt idx="7927">
                  <c:v>2431.6406299999981</c:v>
                </c:pt>
                <c:pt idx="7928">
                  <c:v>2431.6406299999981</c:v>
                </c:pt>
                <c:pt idx="7929">
                  <c:v>2429.19922</c:v>
                </c:pt>
                <c:pt idx="7930">
                  <c:v>2429.19922</c:v>
                </c:pt>
                <c:pt idx="7931">
                  <c:v>2431.6406299999981</c:v>
                </c:pt>
                <c:pt idx="7932">
                  <c:v>2431.6406299999981</c:v>
                </c:pt>
                <c:pt idx="7933">
                  <c:v>2431.6406299999981</c:v>
                </c:pt>
                <c:pt idx="7934">
                  <c:v>2431.6406299999981</c:v>
                </c:pt>
                <c:pt idx="7935">
                  <c:v>2429.19922</c:v>
                </c:pt>
                <c:pt idx="7936">
                  <c:v>2431.6406299999981</c:v>
                </c:pt>
                <c:pt idx="7937">
                  <c:v>2429.19922</c:v>
                </c:pt>
                <c:pt idx="7938">
                  <c:v>2431.6406299999981</c:v>
                </c:pt>
                <c:pt idx="7939">
                  <c:v>2431.6406299999981</c:v>
                </c:pt>
                <c:pt idx="7940">
                  <c:v>2431.6406299999981</c:v>
                </c:pt>
                <c:pt idx="7941">
                  <c:v>2431.6406299999981</c:v>
                </c:pt>
                <c:pt idx="7942">
                  <c:v>2431.6406299999981</c:v>
                </c:pt>
                <c:pt idx="7943">
                  <c:v>2431.6406299999981</c:v>
                </c:pt>
                <c:pt idx="7944">
                  <c:v>2429.19922</c:v>
                </c:pt>
                <c:pt idx="7945">
                  <c:v>2429.19922</c:v>
                </c:pt>
                <c:pt idx="7946">
                  <c:v>2431.6406299999981</c:v>
                </c:pt>
                <c:pt idx="7947">
                  <c:v>2431.6406299999981</c:v>
                </c:pt>
                <c:pt idx="7948">
                  <c:v>2431.6406299999981</c:v>
                </c:pt>
                <c:pt idx="7949">
                  <c:v>2431.6406299999981</c:v>
                </c:pt>
                <c:pt idx="7950">
                  <c:v>2431.6406299999981</c:v>
                </c:pt>
                <c:pt idx="7951">
                  <c:v>2431.6406299999981</c:v>
                </c:pt>
                <c:pt idx="7952">
                  <c:v>2431.6406299999981</c:v>
                </c:pt>
                <c:pt idx="7953">
                  <c:v>2431.6406299999981</c:v>
                </c:pt>
                <c:pt idx="7954">
                  <c:v>2431.6406299999981</c:v>
                </c:pt>
                <c:pt idx="7955">
                  <c:v>2431.6406299999981</c:v>
                </c:pt>
                <c:pt idx="7956">
                  <c:v>2431.6406299999981</c:v>
                </c:pt>
                <c:pt idx="7957">
                  <c:v>2431.6406299999981</c:v>
                </c:pt>
                <c:pt idx="7958">
                  <c:v>2429.19922</c:v>
                </c:pt>
                <c:pt idx="7959">
                  <c:v>2431.6406299999981</c:v>
                </c:pt>
                <c:pt idx="7960">
                  <c:v>2431.6406299999981</c:v>
                </c:pt>
                <c:pt idx="7961">
                  <c:v>2429.19922</c:v>
                </c:pt>
                <c:pt idx="7962">
                  <c:v>2431.6406299999981</c:v>
                </c:pt>
                <c:pt idx="7963">
                  <c:v>2431.6406299999981</c:v>
                </c:pt>
                <c:pt idx="7964">
                  <c:v>2431.6406299999981</c:v>
                </c:pt>
                <c:pt idx="7965">
                  <c:v>2431.6406299999981</c:v>
                </c:pt>
                <c:pt idx="7966">
                  <c:v>2431.6406299999981</c:v>
                </c:pt>
                <c:pt idx="7967">
                  <c:v>2431.6406299999981</c:v>
                </c:pt>
                <c:pt idx="7968">
                  <c:v>2431.6406299999981</c:v>
                </c:pt>
                <c:pt idx="7969">
                  <c:v>2431.6406299999981</c:v>
                </c:pt>
                <c:pt idx="7970">
                  <c:v>2431.6406299999981</c:v>
                </c:pt>
                <c:pt idx="7971">
                  <c:v>2431.6406299999981</c:v>
                </c:pt>
                <c:pt idx="7972">
                  <c:v>2431.6406299999981</c:v>
                </c:pt>
                <c:pt idx="7973">
                  <c:v>2431.6406299999981</c:v>
                </c:pt>
                <c:pt idx="7974">
                  <c:v>2431.6406299999981</c:v>
                </c:pt>
                <c:pt idx="7975">
                  <c:v>2429.19922</c:v>
                </c:pt>
                <c:pt idx="7976">
                  <c:v>2431.6406299999981</c:v>
                </c:pt>
                <c:pt idx="7977">
                  <c:v>2431.6406299999981</c:v>
                </c:pt>
                <c:pt idx="7978">
                  <c:v>2431.6406299999981</c:v>
                </c:pt>
                <c:pt idx="7979">
                  <c:v>2431.6406299999981</c:v>
                </c:pt>
                <c:pt idx="7980">
                  <c:v>2431.6406299999981</c:v>
                </c:pt>
                <c:pt idx="7981">
                  <c:v>2431.6406299999981</c:v>
                </c:pt>
                <c:pt idx="7982">
                  <c:v>2431.6406299999981</c:v>
                </c:pt>
                <c:pt idx="7983">
                  <c:v>2429.19922</c:v>
                </c:pt>
                <c:pt idx="7984">
                  <c:v>2431.6406299999981</c:v>
                </c:pt>
                <c:pt idx="7985">
                  <c:v>2431.6406299999981</c:v>
                </c:pt>
                <c:pt idx="7986">
                  <c:v>2431.6406299999981</c:v>
                </c:pt>
                <c:pt idx="7987">
                  <c:v>2431.6406299999981</c:v>
                </c:pt>
                <c:pt idx="7988">
                  <c:v>2431.6406299999981</c:v>
                </c:pt>
                <c:pt idx="7989">
                  <c:v>2431.6406299999981</c:v>
                </c:pt>
                <c:pt idx="7990">
                  <c:v>2429.19922</c:v>
                </c:pt>
                <c:pt idx="7991">
                  <c:v>2431.6406299999981</c:v>
                </c:pt>
                <c:pt idx="7992">
                  <c:v>2431.6406299999981</c:v>
                </c:pt>
                <c:pt idx="7993">
                  <c:v>2431.6406299999981</c:v>
                </c:pt>
                <c:pt idx="7994">
                  <c:v>2431.6406299999981</c:v>
                </c:pt>
                <c:pt idx="7995">
                  <c:v>2431.6406299999981</c:v>
                </c:pt>
                <c:pt idx="7996">
                  <c:v>2431.6406299999981</c:v>
                </c:pt>
                <c:pt idx="7997">
                  <c:v>2431.6406299999981</c:v>
                </c:pt>
                <c:pt idx="7998">
                  <c:v>2431.6406299999981</c:v>
                </c:pt>
                <c:pt idx="7999">
                  <c:v>2431.6406299999981</c:v>
                </c:pt>
                <c:pt idx="8000">
                  <c:v>2431.6406299999981</c:v>
                </c:pt>
                <c:pt idx="8001">
                  <c:v>2431.6406299999981</c:v>
                </c:pt>
                <c:pt idx="8002">
                  <c:v>2431.6406299999981</c:v>
                </c:pt>
                <c:pt idx="8003">
                  <c:v>2431.6406299999981</c:v>
                </c:pt>
                <c:pt idx="8004">
                  <c:v>2431.6406299999981</c:v>
                </c:pt>
                <c:pt idx="8005">
                  <c:v>2431.6406299999981</c:v>
                </c:pt>
                <c:pt idx="8006">
                  <c:v>2431.6406299999981</c:v>
                </c:pt>
                <c:pt idx="8007">
                  <c:v>2431.6406299999981</c:v>
                </c:pt>
                <c:pt idx="8008">
                  <c:v>2431.6406299999981</c:v>
                </c:pt>
                <c:pt idx="8009">
                  <c:v>2431.6406299999981</c:v>
                </c:pt>
                <c:pt idx="8010">
                  <c:v>2431.6406299999981</c:v>
                </c:pt>
                <c:pt idx="8011">
                  <c:v>2431.6406299999981</c:v>
                </c:pt>
                <c:pt idx="8012">
                  <c:v>2431.6406299999981</c:v>
                </c:pt>
                <c:pt idx="8013">
                  <c:v>2431.6406299999981</c:v>
                </c:pt>
                <c:pt idx="8014">
                  <c:v>2431.6406299999981</c:v>
                </c:pt>
                <c:pt idx="8015">
                  <c:v>2429.19922</c:v>
                </c:pt>
                <c:pt idx="8016">
                  <c:v>2431.6406299999981</c:v>
                </c:pt>
                <c:pt idx="8017">
                  <c:v>2431.6406299999981</c:v>
                </c:pt>
                <c:pt idx="8018">
                  <c:v>2431.6406299999981</c:v>
                </c:pt>
                <c:pt idx="8019">
                  <c:v>2431.6406299999981</c:v>
                </c:pt>
                <c:pt idx="8020">
                  <c:v>2431.6406299999981</c:v>
                </c:pt>
                <c:pt idx="8021">
                  <c:v>2431.6406299999981</c:v>
                </c:pt>
                <c:pt idx="8022">
                  <c:v>2431.6406299999981</c:v>
                </c:pt>
                <c:pt idx="8023">
                  <c:v>2429.19922</c:v>
                </c:pt>
                <c:pt idx="8024">
                  <c:v>2431.6406299999981</c:v>
                </c:pt>
                <c:pt idx="8025">
                  <c:v>2431.6406299999981</c:v>
                </c:pt>
                <c:pt idx="8026">
                  <c:v>2431.6406299999981</c:v>
                </c:pt>
                <c:pt idx="8027">
                  <c:v>2431.6406299999981</c:v>
                </c:pt>
                <c:pt idx="8028">
                  <c:v>2431.6406299999981</c:v>
                </c:pt>
                <c:pt idx="8029">
                  <c:v>2431.6406299999981</c:v>
                </c:pt>
                <c:pt idx="8030">
                  <c:v>2431.6406299999981</c:v>
                </c:pt>
                <c:pt idx="8031">
                  <c:v>2431.6406299999981</c:v>
                </c:pt>
                <c:pt idx="8032">
                  <c:v>2429.19922</c:v>
                </c:pt>
                <c:pt idx="8033">
                  <c:v>2431.6406299999981</c:v>
                </c:pt>
                <c:pt idx="8034">
                  <c:v>2431.6406299999981</c:v>
                </c:pt>
                <c:pt idx="8035">
                  <c:v>2431.6406299999981</c:v>
                </c:pt>
                <c:pt idx="8036">
                  <c:v>2431.6406299999981</c:v>
                </c:pt>
                <c:pt idx="8037">
                  <c:v>2431.6406299999981</c:v>
                </c:pt>
                <c:pt idx="8038">
                  <c:v>2431.6406299999981</c:v>
                </c:pt>
                <c:pt idx="8039">
                  <c:v>2431.6406299999981</c:v>
                </c:pt>
                <c:pt idx="8040">
                  <c:v>2431.6406299999981</c:v>
                </c:pt>
                <c:pt idx="8041">
                  <c:v>2431.6406299999981</c:v>
                </c:pt>
                <c:pt idx="8042">
                  <c:v>2431.6406299999981</c:v>
                </c:pt>
                <c:pt idx="8043">
                  <c:v>2431.6406299999981</c:v>
                </c:pt>
                <c:pt idx="8044">
                  <c:v>2429.19922</c:v>
                </c:pt>
                <c:pt idx="8045">
                  <c:v>2431.6406299999981</c:v>
                </c:pt>
                <c:pt idx="8046">
                  <c:v>2429.19922</c:v>
                </c:pt>
                <c:pt idx="8047">
                  <c:v>2431.6406299999981</c:v>
                </c:pt>
                <c:pt idx="8048">
                  <c:v>2431.6406299999981</c:v>
                </c:pt>
                <c:pt idx="8049">
                  <c:v>2431.6406299999981</c:v>
                </c:pt>
                <c:pt idx="8050">
                  <c:v>2431.6406299999981</c:v>
                </c:pt>
                <c:pt idx="8051">
                  <c:v>2431.6406299999981</c:v>
                </c:pt>
                <c:pt idx="8052">
                  <c:v>2431.6406299999981</c:v>
                </c:pt>
                <c:pt idx="8053">
                  <c:v>2431.6406299999981</c:v>
                </c:pt>
                <c:pt idx="8054">
                  <c:v>2431.6406299999981</c:v>
                </c:pt>
                <c:pt idx="8055">
                  <c:v>2431.6406299999981</c:v>
                </c:pt>
                <c:pt idx="8056">
                  <c:v>2431.6406299999981</c:v>
                </c:pt>
                <c:pt idx="8057">
                  <c:v>2431.6406299999981</c:v>
                </c:pt>
                <c:pt idx="8058">
                  <c:v>2431.6406299999981</c:v>
                </c:pt>
                <c:pt idx="8059">
                  <c:v>2431.6406299999981</c:v>
                </c:pt>
                <c:pt idx="8060">
                  <c:v>2429.19922</c:v>
                </c:pt>
                <c:pt idx="8061">
                  <c:v>2429.19922</c:v>
                </c:pt>
                <c:pt idx="8062">
                  <c:v>2431.6406299999981</c:v>
                </c:pt>
                <c:pt idx="8063">
                  <c:v>2431.6406299999981</c:v>
                </c:pt>
                <c:pt idx="8064">
                  <c:v>2431.6406299999981</c:v>
                </c:pt>
                <c:pt idx="8065">
                  <c:v>2431.6406299999981</c:v>
                </c:pt>
                <c:pt idx="8066">
                  <c:v>2431.6406299999981</c:v>
                </c:pt>
                <c:pt idx="8067">
                  <c:v>2431.6406299999981</c:v>
                </c:pt>
                <c:pt idx="8068">
                  <c:v>2431.6406299999981</c:v>
                </c:pt>
                <c:pt idx="8069">
                  <c:v>2431.6406299999981</c:v>
                </c:pt>
                <c:pt idx="8070">
                  <c:v>2429.19922</c:v>
                </c:pt>
                <c:pt idx="8071">
                  <c:v>2431.6406299999981</c:v>
                </c:pt>
                <c:pt idx="8072">
                  <c:v>2431.6406299999981</c:v>
                </c:pt>
                <c:pt idx="8073">
                  <c:v>2431.6406299999981</c:v>
                </c:pt>
                <c:pt idx="8074">
                  <c:v>2431.6406299999981</c:v>
                </c:pt>
                <c:pt idx="8075">
                  <c:v>2431.6406299999981</c:v>
                </c:pt>
                <c:pt idx="8076">
                  <c:v>2431.6406299999981</c:v>
                </c:pt>
                <c:pt idx="8077">
                  <c:v>2431.6406299999981</c:v>
                </c:pt>
                <c:pt idx="8078">
                  <c:v>2431.6406299999981</c:v>
                </c:pt>
                <c:pt idx="8079">
                  <c:v>2431.6406299999981</c:v>
                </c:pt>
                <c:pt idx="8080">
                  <c:v>2431.6406299999981</c:v>
                </c:pt>
                <c:pt idx="8081">
                  <c:v>2431.6406299999981</c:v>
                </c:pt>
                <c:pt idx="8082">
                  <c:v>2431.6406299999981</c:v>
                </c:pt>
                <c:pt idx="8083">
                  <c:v>2431.6406299999981</c:v>
                </c:pt>
                <c:pt idx="8084">
                  <c:v>2431.6406299999981</c:v>
                </c:pt>
                <c:pt idx="8085">
                  <c:v>2431.6406299999981</c:v>
                </c:pt>
                <c:pt idx="8086">
                  <c:v>2431.6406299999981</c:v>
                </c:pt>
                <c:pt idx="8087">
                  <c:v>2431.6406299999981</c:v>
                </c:pt>
                <c:pt idx="8088">
                  <c:v>2431.6406299999981</c:v>
                </c:pt>
                <c:pt idx="8089">
                  <c:v>2431.6406299999981</c:v>
                </c:pt>
                <c:pt idx="8090">
                  <c:v>2431.6406299999981</c:v>
                </c:pt>
                <c:pt idx="8091">
                  <c:v>2429.19922</c:v>
                </c:pt>
                <c:pt idx="8092">
                  <c:v>2431.6406299999981</c:v>
                </c:pt>
                <c:pt idx="8093">
                  <c:v>2431.6406299999981</c:v>
                </c:pt>
                <c:pt idx="8094">
                  <c:v>2431.6406299999981</c:v>
                </c:pt>
                <c:pt idx="8095">
                  <c:v>2431.6406299999981</c:v>
                </c:pt>
                <c:pt idx="8096">
                  <c:v>2431.6406299999981</c:v>
                </c:pt>
                <c:pt idx="8097">
                  <c:v>2431.6406299999981</c:v>
                </c:pt>
                <c:pt idx="8098">
                  <c:v>2431.6406299999981</c:v>
                </c:pt>
                <c:pt idx="8099">
                  <c:v>2431.6406299999981</c:v>
                </c:pt>
                <c:pt idx="8100">
                  <c:v>2431.6406299999981</c:v>
                </c:pt>
                <c:pt idx="8101">
                  <c:v>2431.6406299999981</c:v>
                </c:pt>
                <c:pt idx="8102">
                  <c:v>2431.6406299999981</c:v>
                </c:pt>
                <c:pt idx="8103">
                  <c:v>2431.6406299999981</c:v>
                </c:pt>
                <c:pt idx="8104">
                  <c:v>2431.6406299999981</c:v>
                </c:pt>
                <c:pt idx="8105">
                  <c:v>2431.6406299999981</c:v>
                </c:pt>
                <c:pt idx="8106">
                  <c:v>2431.6406299999981</c:v>
                </c:pt>
                <c:pt idx="8107">
                  <c:v>2431.6406299999981</c:v>
                </c:pt>
                <c:pt idx="8108">
                  <c:v>2431.6406299999981</c:v>
                </c:pt>
                <c:pt idx="8109">
                  <c:v>2431.6406299999981</c:v>
                </c:pt>
                <c:pt idx="8110">
                  <c:v>2431.6406299999981</c:v>
                </c:pt>
                <c:pt idx="8111">
                  <c:v>2431.6406299999981</c:v>
                </c:pt>
                <c:pt idx="8112">
                  <c:v>2431.6406299999981</c:v>
                </c:pt>
                <c:pt idx="8113">
                  <c:v>2431.6406299999981</c:v>
                </c:pt>
                <c:pt idx="8114">
                  <c:v>2431.6406299999981</c:v>
                </c:pt>
                <c:pt idx="8115">
                  <c:v>2431.6406299999981</c:v>
                </c:pt>
                <c:pt idx="8116">
                  <c:v>2431.6406299999981</c:v>
                </c:pt>
                <c:pt idx="8117">
                  <c:v>2431.6406299999981</c:v>
                </c:pt>
                <c:pt idx="8118">
                  <c:v>2431.6406299999981</c:v>
                </c:pt>
                <c:pt idx="8119">
                  <c:v>2429.19922</c:v>
                </c:pt>
                <c:pt idx="8120">
                  <c:v>2431.6406299999981</c:v>
                </c:pt>
                <c:pt idx="8121">
                  <c:v>2431.6406299999981</c:v>
                </c:pt>
                <c:pt idx="8122">
                  <c:v>2431.6406299999981</c:v>
                </c:pt>
                <c:pt idx="8123">
                  <c:v>2431.6406299999981</c:v>
                </c:pt>
                <c:pt idx="8124">
                  <c:v>2431.6406299999981</c:v>
                </c:pt>
                <c:pt idx="8125">
                  <c:v>2431.6406299999981</c:v>
                </c:pt>
                <c:pt idx="8126">
                  <c:v>2429.19922</c:v>
                </c:pt>
                <c:pt idx="8127">
                  <c:v>2431.6406299999981</c:v>
                </c:pt>
                <c:pt idx="8128">
                  <c:v>2431.6406299999981</c:v>
                </c:pt>
                <c:pt idx="8129">
                  <c:v>2431.6406299999981</c:v>
                </c:pt>
                <c:pt idx="8130">
                  <c:v>2431.6406299999981</c:v>
                </c:pt>
                <c:pt idx="8131">
                  <c:v>2431.6406299999981</c:v>
                </c:pt>
                <c:pt idx="8132">
                  <c:v>2431.6406299999981</c:v>
                </c:pt>
                <c:pt idx="8133">
                  <c:v>2431.6406299999981</c:v>
                </c:pt>
                <c:pt idx="8134">
                  <c:v>2431.6406299999981</c:v>
                </c:pt>
                <c:pt idx="8135">
                  <c:v>2431.6406299999981</c:v>
                </c:pt>
                <c:pt idx="8136">
                  <c:v>2429.19922</c:v>
                </c:pt>
                <c:pt idx="8137">
                  <c:v>2431.6406299999981</c:v>
                </c:pt>
                <c:pt idx="8138">
                  <c:v>2431.6406299999981</c:v>
                </c:pt>
                <c:pt idx="8139">
                  <c:v>2431.6406299999981</c:v>
                </c:pt>
                <c:pt idx="8140">
                  <c:v>2431.6406299999981</c:v>
                </c:pt>
                <c:pt idx="8141">
                  <c:v>2431.6406299999981</c:v>
                </c:pt>
                <c:pt idx="8142">
                  <c:v>2431.6406299999981</c:v>
                </c:pt>
                <c:pt idx="8143">
                  <c:v>2431.6406299999981</c:v>
                </c:pt>
                <c:pt idx="8144">
                  <c:v>2431.6406299999981</c:v>
                </c:pt>
                <c:pt idx="8145">
                  <c:v>2431.6406299999981</c:v>
                </c:pt>
                <c:pt idx="8146">
                  <c:v>2431.6406299999981</c:v>
                </c:pt>
                <c:pt idx="8147">
                  <c:v>2431.6406299999981</c:v>
                </c:pt>
                <c:pt idx="8148">
                  <c:v>2431.6406299999981</c:v>
                </c:pt>
                <c:pt idx="8149">
                  <c:v>2431.6406299999981</c:v>
                </c:pt>
                <c:pt idx="8150">
                  <c:v>2431.6406299999981</c:v>
                </c:pt>
                <c:pt idx="8151">
                  <c:v>2431.6406299999981</c:v>
                </c:pt>
                <c:pt idx="8152">
                  <c:v>2431.6406299999981</c:v>
                </c:pt>
                <c:pt idx="8153">
                  <c:v>2431.6406299999981</c:v>
                </c:pt>
                <c:pt idx="8154">
                  <c:v>2429.19922</c:v>
                </c:pt>
                <c:pt idx="8155">
                  <c:v>2431.6406299999981</c:v>
                </c:pt>
                <c:pt idx="8156">
                  <c:v>2431.6406299999981</c:v>
                </c:pt>
                <c:pt idx="8157">
                  <c:v>2431.6406299999981</c:v>
                </c:pt>
                <c:pt idx="8158">
                  <c:v>2431.6406299999981</c:v>
                </c:pt>
                <c:pt idx="8159">
                  <c:v>2431.6406299999981</c:v>
                </c:pt>
                <c:pt idx="8160">
                  <c:v>2431.6406299999981</c:v>
                </c:pt>
                <c:pt idx="8161">
                  <c:v>2431.6406299999981</c:v>
                </c:pt>
                <c:pt idx="8162">
                  <c:v>2431.6406299999981</c:v>
                </c:pt>
                <c:pt idx="8163">
                  <c:v>2431.6406299999981</c:v>
                </c:pt>
                <c:pt idx="8164">
                  <c:v>2431.6406299999981</c:v>
                </c:pt>
                <c:pt idx="8165">
                  <c:v>2429.19922</c:v>
                </c:pt>
                <c:pt idx="8166">
                  <c:v>2431.6406299999981</c:v>
                </c:pt>
                <c:pt idx="8167">
                  <c:v>2431.6406299999981</c:v>
                </c:pt>
                <c:pt idx="8168">
                  <c:v>2429.19922</c:v>
                </c:pt>
                <c:pt idx="8169">
                  <c:v>2431.6406299999981</c:v>
                </c:pt>
                <c:pt idx="8170">
                  <c:v>2429.19922</c:v>
                </c:pt>
                <c:pt idx="8171">
                  <c:v>2431.6406299999981</c:v>
                </c:pt>
                <c:pt idx="8172">
                  <c:v>2431.6406299999981</c:v>
                </c:pt>
                <c:pt idx="8173">
                  <c:v>2431.6406299999981</c:v>
                </c:pt>
                <c:pt idx="8174">
                  <c:v>2429.19922</c:v>
                </c:pt>
                <c:pt idx="8175">
                  <c:v>2431.6406299999981</c:v>
                </c:pt>
                <c:pt idx="8176">
                  <c:v>2431.6406299999981</c:v>
                </c:pt>
                <c:pt idx="8177">
                  <c:v>2431.6406299999981</c:v>
                </c:pt>
                <c:pt idx="8178">
                  <c:v>2431.6406299999981</c:v>
                </c:pt>
                <c:pt idx="8179">
                  <c:v>2431.6406299999981</c:v>
                </c:pt>
                <c:pt idx="8180">
                  <c:v>2431.6406299999981</c:v>
                </c:pt>
                <c:pt idx="8181">
                  <c:v>2431.6406299999981</c:v>
                </c:pt>
                <c:pt idx="8182">
                  <c:v>2431.6406299999981</c:v>
                </c:pt>
                <c:pt idx="8183">
                  <c:v>2431.6406299999981</c:v>
                </c:pt>
                <c:pt idx="8184">
                  <c:v>2431.6406299999981</c:v>
                </c:pt>
                <c:pt idx="8185">
                  <c:v>2431.6406299999981</c:v>
                </c:pt>
                <c:pt idx="8186">
                  <c:v>2431.6406299999981</c:v>
                </c:pt>
                <c:pt idx="8187">
                  <c:v>2431.6406299999981</c:v>
                </c:pt>
                <c:pt idx="8188">
                  <c:v>2431.6406299999981</c:v>
                </c:pt>
                <c:pt idx="8189">
                  <c:v>2431.6406299999981</c:v>
                </c:pt>
                <c:pt idx="8190">
                  <c:v>2431.6406299999981</c:v>
                </c:pt>
                <c:pt idx="8191">
                  <c:v>2431.6406299999981</c:v>
                </c:pt>
                <c:pt idx="8192">
                  <c:v>2431.6406299999981</c:v>
                </c:pt>
                <c:pt idx="8193">
                  <c:v>2431.6406299999981</c:v>
                </c:pt>
                <c:pt idx="8194">
                  <c:v>2431.6406299999981</c:v>
                </c:pt>
                <c:pt idx="8195">
                  <c:v>2431.6406299999981</c:v>
                </c:pt>
                <c:pt idx="8196">
                  <c:v>2431.6406299999981</c:v>
                </c:pt>
                <c:pt idx="8197">
                  <c:v>2431.6406299999981</c:v>
                </c:pt>
                <c:pt idx="8198">
                  <c:v>2431.6406299999981</c:v>
                </c:pt>
                <c:pt idx="8199">
                  <c:v>2431.6406299999981</c:v>
                </c:pt>
                <c:pt idx="8200">
                  <c:v>2431.6406299999981</c:v>
                </c:pt>
                <c:pt idx="8201">
                  <c:v>2431.6406299999981</c:v>
                </c:pt>
                <c:pt idx="8202">
                  <c:v>2431.6406299999981</c:v>
                </c:pt>
                <c:pt idx="8203">
                  <c:v>2431.6406299999981</c:v>
                </c:pt>
                <c:pt idx="8204">
                  <c:v>2431.6406299999981</c:v>
                </c:pt>
                <c:pt idx="8205">
                  <c:v>2431.6406299999981</c:v>
                </c:pt>
                <c:pt idx="8206">
                  <c:v>2431.6406299999981</c:v>
                </c:pt>
                <c:pt idx="8207">
                  <c:v>2431.6406299999981</c:v>
                </c:pt>
                <c:pt idx="8208">
                  <c:v>2431.6406299999981</c:v>
                </c:pt>
                <c:pt idx="8209">
                  <c:v>2431.6406299999981</c:v>
                </c:pt>
                <c:pt idx="8210">
                  <c:v>2431.6406299999981</c:v>
                </c:pt>
                <c:pt idx="8211">
                  <c:v>2431.6406299999981</c:v>
                </c:pt>
                <c:pt idx="8212">
                  <c:v>2431.6406299999981</c:v>
                </c:pt>
                <c:pt idx="8213">
                  <c:v>2431.6406299999981</c:v>
                </c:pt>
                <c:pt idx="8214">
                  <c:v>2431.6406299999981</c:v>
                </c:pt>
                <c:pt idx="8215">
                  <c:v>2431.6406299999981</c:v>
                </c:pt>
                <c:pt idx="8216">
                  <c:v>2431.6406299999981</c:v>
                </c:pt>
                <c:pt idx="8217">
                  <c:v>2431.6406299999981</c:v>
                </c:pt>
                <c:pt idx="8218">
                  <c:v>2429.19922</c:v>
                </c:pt>
                <c:pt idx="8219">
                  <c:v>2431.6406299999981</c:v>
                </c:pt>
                <c:pt idx="8220">
                  <c:v>2429.19922</c:v>
                </c:pt>
                <c:pt idx="8221">
                  <c:v>2431.6406299999981</c:v>
                </c:pt>
                <c:pt idx="8222">
                  <c:v>2431.6406299999981</c:v>
                </c:pt>
                <c:pt idx="8223">
                  <c:v>2429.19922</c:v>
                </c:pt>
                <c:pt idx="8224">
                  <c:v>2431.6406299999981</c:v>
                </c:pt>
                <c:pt idx="8225">
                  <c:v>2431.6406299999981</c:v>
                </c:pt>
                <c:pt idx="8226">
                  <c:v>2431.6406299999981</c:v>
                </c:pt>
                <c:pt idx="8227">
                  <c:v>2431.6406299999981</c:v>
                </c:pt>
                <c:pt idx="8228">
                  <c:v>2431.6406299999981</c:v>
                </c:pt>
                <c:pt idx="8229">
                  <c:v>2431.6406299999981</c:v>
                </c:pt>
                <c:pt idx="8230">
                  <c:v>2431.6406299999981</c:v>
                </c:pt>
                <c:pt idx="8231">
                  <c:v>2431.6406299999981</c:v>
                </c:pt>
                <c:pt idx="8232">
                  <c:v>2431.6406299999981</c:v>
                </c:pt>
                <c:pt idx="8233">
                  <c:v>2431.6406299999981</c:v>
                </c:pt>
                <c:pt idx="8234">
                  <c:v>2431.6406299999981</c:v>
                </c:pt>
                <c:pt idx="8235">
                  <c:v>2431.6406299999981</c:v>
                </c:pt>
                <c:pt idx="8236">
                  <c:v>2431.6406299999981</c:v>
                </c:pt>
                <c:pt idx="8237">
                  <c:v>2431.6406299999981</c:v>
                </c:pt>
                <c:pt idx="8238">
                  <c:v>2431.6406299999981</c:v>
                </c:pt>
                <c:pt idx="8239">
                  <c:v>2431.6406299999981</c:v>
                </c:pt>
                <c:pt idx="8240">
                  <c:v>2431.6406299999981</c:v>
                </c:pt>
                <c:pt idx="8241">
                  <c:v>2429.19922</c:v>
                </c:pt>
                <c:pt idx="8242">
                  <c:v>2431.6406299999981</c:v>
                </c:pt>
                <c:pt idx="8243">
                  <c:v>2431.6406299999981</c:v>
                </c:pt>
                <c:pt idx="8244">
                  <c:v>2431.6406299999981</c:v>
                </c:pt>
                <c:pt idx="8245">
                  <c:v>2431.6406299999981</c:v>
                </c:pt>
                <c:pt idx="8246">
                  <c:v>2431.6406299999981</c:v>
                </c:pt>
                <c:pt idx="8247">
                  <c:v>2431.6406299999981</c:v>
                </c:pt>
                <c:pt idx="8248">
                  <c:v>2431.6406299999981</c:v>
                </c:pt>
                <c:pt idx="8249">
                  <c:v>2429.19922</c:v>
                </c:pt>
                <c:pt idx="8250">
                  <c:v>2431.6406299999981</c:v>
                </c:pt>
                <c:pt idx="8251">
                  <c:v>2431.6406299999981</c:v>
                </c:pt>
                <c:pt idx="8252">
                  <c:v>2431.6406299999981</c:v>
                </c:pt>
                <c:pt idx="8253">
                  <c:v>2431.6406299999981</c:v>
                </c:pt>
                <c:pt idx="8254">
                  <c:v>2429.19922</c:v>
                </c:pt>
                <c:pt idx="8255">
                  <c:v>2429.19922</c:v>
                </c:pt>
                <c:pt idx="8256">
                  <c:v>2431.6406299999981</c:v>
                </c:pt>
                <c:pt idx="8257">
                  <c:v>2431.6406299999981</c:v>
                </c:pt>
                <c:pt idx="8258">
                  <c:v>2431.6406299999981</c:v>
                </c:pt>
                <c:pt idx="8259">
                  <c:v>2431.6406299999981</c:v>
                </c:pt>
                <c:pt idx="8260">
                  <c:v>2431.6406299999981</c:v>
                </c:pt>
                <c:pt idx="8261">
                  <c:v>2429.19922</c:v>
                </c:pt>
                <c:pt idx="8262">
                  <c:v>2431.6406299999981</c:v>
                </c:pt>
                <c:pt idx="8263">
                  <c:v>2431.6406299999981</c:v>
                </c:pt>
                <c:pt idx="8264">
                  <c:v>2431.6406299999981</c:v>
                </c:pt>
                <c:pt idx="8265">
                  <c:v>2431.6406299999981</c:v>
                </c:pt>
                <c:pt idx="8266">
                  <c:v>2431.6406299999981</c:v>
                </c:pt>
                <c:pt idx="8267">
                  <c:v>2431.6406299999981</c:v>
                </c:pt>
                <c:pt idx="8268">
                  <c:v>2431.6406299999981</c:v>
                </c:pt>
                <c:pt idx="8269">
                  <c:v>2431.6406299999981</c:v>
                </c:pt>
                <c:pt idx="8270">
                  <c:v>2431.6406299999981</c:v>
                </c:pt>
                <c:pt idx="8271">
                  <c:v>2431.6406299999981</c:v>
                </c:pt>
                <c:pt idx="8272">
                  <c:v>2431.6406299999981</c:v>
                </c:pt>
                <c:pt idx="8273">
                  <c:v>2431.6406299999981</c:v>
                </c:pt>
                <c:pt idx="8274">
                  <c:v>2431.6406299999981</c:v>
                </c:pt>
                <c:pt idx="8275">
                  <c:v>2429.19922</c:v>
                </c:pt>
                <c:pt idx="8276">
                  <c:v>2431.6406299999981</c:v>
                </c:pt>
                <c:pt idx="8277">
                  <c:v>2431.6406299999981</c:v>
                </c:pt>
                <c:pt idx="8278">
                  <c:v>2431.6406299999981</c:v>
                </c:pt>
                <c:pt idx="8279">
                  <c:v>2431.6406299999981</c:v>
                </c:pt>
                <c:pt idx="8280">
                  <c:v>2429.19922</c:v>
                </c:pt>
                <c:pt idx="8281">
                  <c:v>2431.6406299999981</c:v>
                </c:pt>
                <c:pt idx="8282">
                  <c:v>2431.6406299999981</c:v>
                </c:pt>
                <c:pt idx="8283">
                  <c:v>2431.6406299999981</c:v>
                </c:pt>
                <c:pt idx="8284">
                  <c:v>2431.6406299999981</c:v>
                </c:pt>
                <c:pt idx="8285">
                  <c:v>2431.6406299999981</c:v>
                </c:pt>
                <c:pt idx="8286">
                  <c:v>2431.6406299999981</c:v>
                </c:pt>
                <c:pt idx="8287">
                  <c:v>2431.6406299999981</c:v>
                </c:pt>
                <c:pt idx="8288">
                  <c:v>2431.6406299999981</c:v>
                </c:pt>
                <c:pt idx="8289">
                  <c:v>2429.19922</c:v>
                </c:pt>
                <c:pt idx="8290">
                  <c:v>2431.6406299999981</c:v>
                </c:pt>
                <c:pt idx="8291">
                  <c:v>2431.6406299999981</c:v>
                </c:pt>
                <c:pt idx="8292">
                  <c:v>2431.6406299999981</c:v>
                </c:pt>
                <c:pt idx="8293">
                  <c:v>2431.6406299999981</c:v>
                </c:pt>
                <c:pt idx="8294">
                  <c:v>2431.6406299999981</c:v>
                </c:pt>
                <c:pt idx="8295">
                  <c:v>2431.6406299999981</c:v>
                </c:pt>
                <c:pt idx="8296">
                  <c:v>2431.6406299999981</c:v>
                </c:pt>
                <c:pt idx="8297">
                  <c:v>2431.6406299999981</c:v>
                </c:pt>
                <c:pt idx="8298">
                  <c:v>2431.6406299999981</c:v>
                </c:pt>
                <c:pt idx="8299">
                  <c:v>2431.6406299999981</c:v>
                </c:pt>
                <c:pt idx="8300">
                  <c:v>2431.6406299999981</c:v>
                </c:pt>
                <c:pt idx="8301">
                  <c:v>2431.6406299999981</c:v>
                </c:pt>
                <c:pt idx="8302">
                  <c:v>2431.6406299999981</c:v>
                </c:pt>
                <c:pt idx="8303">
                  <c:v>2431.6406299999981</c:v>
                </c:pt>
                <c:pt idx="8304">
                  <c:v>2431.6406299999981</c:v>
                </c:pt>
                <c:pt idx="8305">
                  <c:v>2431.6406299999981</c:v>
                </c:pt>
                <c:pt idx="8306">
                  <c:v>2431.6406299999981</c:v>
                </c:pt>
                <c:pt idx="8307">
                  <c:v>2431.6406299999981</c:v>
                </c:pt>
                <c:pt idx="8308">
                  <c:v>2431.6406299999981</c:v>
                </c:pt>
                <c:pt idx="8309">
                  <c:v>2429.19922</c:v>
                </c:pt>
                <c:pt idx="8310">
                  <c:v>2431.6406299999981</c:v>
                </c:pt>
                <c:pt idx="8311">
                  <c:v>2431.6406299999981</c:v>
                </c:pt>
                <c:pt idx="8312">
                  <c:v>2431.6406299999981</c:v>
                </c:pt>
                <c:pt idx="8313">
                  <c:v>2429.19922</c:v>
                </c:pt>
                <c:pt idx="8314">
                  <c:v>2429.19922</c:v>
                </c:pt>
                <c:pt idx="8315">
                  <c:v>2431.6406299999981</c:v>
                </c:pt>
                <c:pt idx="8316">
                  <c:v>2431.6406299999981</c:v>
                </c:pt>
                <c:pt idx="8317">
                  <c:v>2431.6406299999981</c:v>
                </c:pt>
                <c:pt idx="8318">
                  <c:v>2431.6406299999981</c:v>
                </c:pt>
                <c:pt idx="8319">
                  <c:v>2431.6406299999981</c:v>
                </c:pt>
                <c:pt idx="8320">
                  <c:v>2431.6406299999981</c:v>
                </c:pt>
                <c:pt idx="8321">
                  <c:v>2431.6406299999981</c:v>
                </c:pt>
                <c:pt idx="8322">
                  <c:v>2431.6406299999981</c:v>
                </c:pt>
                <c:pt idx="8323">
                  <c:v>2431.6406299999981</c:v>
                </c:pt>
                <c:pt idx="8324">
                  <c:v>2431.6406299999981</c:v>
                </c:pt>
                <c:pt idx="8325">
                  <c:v>2429.19922</c:v>
                </c:pt>
                <c:pt idx="8326">
                  <c:v>2431.6406299999981</c:v>
                </c:pt>
                <c:pt idx="8327">
                  <c:v>2431.6406299999981</c:v>
                </c:pt>
                <c:pt idx="8328">
                  <c:v>2431.6406299999981</c:v>
                </c:pt>
                <c:pt idx="8329">
                  <c:v>2431.6406299999981</c:v>
                </c:pt>
                <c:pt idx="8330">
                  <c:v>2431.6406299999981</c:v>
                </c:pt>
                <c:pt idx="8331">
                  <c:v>2431.6406299999981</c:v>
                </c:pt>
                <c:pt idx="8332">
                  <c:v>2429.19922</c:v>
                </c:pt>
                <c:pt idx="8333">
                  <c:v>2431.6406299999981</c:v>
                </c:pt>
                <c:pt idx="8334">
                  <c:v>2431.6406299999981</c:v>
                </c:pt>
                <c:pt idx="8335">
                  <c:v>2431.6406299999981</c:v>
                </c:pt>
                <c:pt idx="8336">
                  <c:v>2431.6406299999981</c:v>
                </c:pt>
                <c:pt idx="8337">
                  <c:v>2431.6406299999981</c:v>
                </c:pt>
                <c:pt idx="8338">
                  <c:v>2431.6406299999981</c:v>
                </c:pt>
                <c:pt idx="8339">
                  <c:v>2431.6406299999981</c:v>
                </c:pt>
                <c:pt idx="8340">
                  <c:v>2431.6406299999981</c:v>
                </c:pt>
                <c:pt idx="8341">
                  <c:v>2429.19922</c:v>
                </c:pt>
                <c:pt idx="8342">
                  <c:v>2431.6406299999981</c:v>
                </c:pt>
                <c:pt idx="8343">
                  <c:v>2431.6406299999981</c:v>
                </c:pt>
                <c:pt idx="8344">
                  <c:v>2431.6406299999981</c:v>
                </c:pt>
                <c:pt idx="8345">
                  <c:v>2431.6406299999981</c:v>
                </c:pt>
                <c:pt idx="8346">
                  <c:v>2431.6406299999981</c:v>
                </c:pt>
                <c:pt idx="8347">
                  <c:v>2431.6406299999981</c:v>
                </c:pt>
                <c:pt idx="8348">
                  <c:v>2431.6406299999981</c:v>
                </c:pt>
                <c:pt idx="8349">
                  <c:v>2431.6406299999981</c:v>
                </c:pt>
                <c:pt idx="8350">
                  <c:v>2431.6406299999981</c:v>
                </c:pt>
                <c:pt idx="8351">
                  <c:v>2431.6406299999981</c:v>
                </c:pt>
                <c:pt idx="8352">
                  <c:v>2431.6406299999981</c:v>
                </c:pt>
                <c:pt idx="8353">
                  <c:v>2431.6406299999981</c:v>
                </c:pt>
                <c:pt idx="8354">
                  <c:v>2431.6406299999981</c:v>
                </c:pt>
                <c:pt idx="8355">
                  <c:v>2431.6406299999981</c:v>
                </c:pt>
                <c:pt idx="8356">
                  <c:v>2431.6406299999981</c:v>
                </c:pt>
                <c:pt idx="8357">
                  <c:v>2431.6406299999981</c:v>
                </c:pt>
                <c:pt idx="8358">
                  <c:v>2431.6406299999981</c:v>
                </c:pt>
                <c:pt idx="8359">
                  <c:v>2431.6406299999981</c:v>
                </c:pt>
                <c:pt idx="8360">
                  <c:v>2431.6406299999981</c:v>
                </c:pt>
                <c:pt idx="8361">
                  <c:v>2431.6406299999981</c:v>
                </c:pt>
                <c:pt idx="8362">
                  <c:v>2431.6406299999981</c:v>
                </c:pt>
                <c:pt idx="8363">
                  <c:v>2431.6406299999981</c:v>
                </c:pt>
                <c:pt idx="8364">
                  <c:v>2431.6406299999981</c:v>
                </c:pt>
                <c:pt idx="8365">
                  <c:v>2431.6406299999981</c:v>
                </c:pt>
                <c:pt idx="8366">
                  <c:v>2431.6406299999981</c:v>
                </c:pt>
                <c:pt idx="8367">
                  <c:v>2431.6406299999981</c:v>
                </c:pt>
                <c:pt idx="8368">
                  <c:v>2431.6406299999981</c:v>
                </c:pt>
                <c:pt idx="8369">
                  <c:v>2431.6406299999981</c:v>
                </c:pt>
                <c:pt idx="8370">
                  <c:v>2431.6406299999981</c:v>
                </c:pt>
                <c:pt idx="8371">
                  <c:v>2431.6406299999981</c:v>
                </c:pt>
                <c:pt idx="8372">
                  <c:v>2431.6406299999981</c:v>
                </c:pt>
                <c:pt idx="8373">
                  <c:v>2431.6406299999981</c:v>
                </c:pt>
                <c:pt idx="8374">
                  <c:v>2431.6406299999981</c:v>
                </c:pt>
                <c:pt idx="8375">
                  <c:v>2431.6406299999981</c:v>
                </c:pt>
                <c:pt idx="8376">
                  <c:v>2431.6406299999981</c:v>
                </c:pt>
                <c:pt idx="8377">
                  <c:v>2431.6406299999981</c:v>
                </c:pt>
                <c:pt idx="8378">
                  <c:v>2431.6406299999981</c:v>
                </c:pt>
                <c:pt idx="8379">
                  <c:v>2431.6406299999981</c:v>
                </c:pt>
                <c:pt idx="8380">
                  <c:v>2431.6406299999981</c:v>
                </c:pt>
                <c:pt idx="8381">
                  <c:v>2429.19922</c:v>
                </c:pt>
                <c:pt idx="8382">
                  <c:v>2431.6406299999981</c:v>
                </c:pt>
                <c:pt idx="8383">
                  <c:v>2431.6406299999981</c:v>
                </c:pt>
                <c:pt idx="8384">
                  <c:v>2431.6406299999981</c:v>
                </c:pt>
                <c:pt idx="8385">
                  <c:v>2431.6406299999981</c:v>
                </c:pt>
                <c:pt idx="8386">
                  <c:v>2431.6406299999981</c:v>
                </c:pt>
                <c:pt idx="8387">
                  <c:v>2431.6406299999981</c:v>
                </c:pt>
                <c:pt idx="8388">
                  <c:v>2431.6406299999981</c:v>
                </c:pt>
                <c:pt idx="8389">
                  <c:v>2431.6406299999981</c:v>
                </c:pt>
                <c:pt idx="8390">
                  <c:v>2431.6406299999981</c:v>
                </c:pt>
                <c:pt idx="8391">
                  <c:v>2431.6406299999981</c:v>
                </c:pt>
                <c:pt idx="8392">
                  <c:v>2431.6406299999981</c:v>
                </c:pt>
                <c:pt idx="8393">
                  <c:v>2431.6406299999981</c:v>
                </c:pt>
                <c:pt idx="8394">
                  <c:v>2431.6406299999981</c:v>
                </c:pt>
                <c:pt idx="8395">
                  <c:v>2431.6406299999981</c:v>
                </c:pt>
                <c:pt idx="8396">
                  <c:v>2431.6406299999981</c:v>
                </c:pt>
                <c:pt idx="8397">
                  <c:v>2431.6406299999981</c:v>
                </c:pt>
                <c:pt idx="8398">
                  <c:v>2431.6406299999981</c:v>
                </c:pt>
                <c:pt idx="8399">
                  <c:v>2431.6406299999981</c:v>
                </c:pt>
                <c:pt idx="8400">
                  <c:v>2431.6406299999981</c:v>
                </c:pt>
                <c:pt idx="8401">
                  <c:v>2431.6406299999981</c:v>
                </c:pt>
                <c:pt idx="8402">
                  <c:v>2431.6406299999981</c:v>
                </c:pt>
                <c:pt idx="8403">
                  <c:v>2431.6406299999981</c:v>
                </c:pt>
                <c:pt idx="8404">
                  <c:v>2431.6406299999981</c:v>
                </c:pt>
                <c:pt idx="8405">
                  <c:v>2431.6406299999981</c:v>
                </c:pt>
                <c:pt idx="8406">
                  <c:v>2429.19922</c:v>
                </c:pt>
                <c:pt idx="8407">
                  <c:v>2431.6406299999981</c:v>
                </c:pt>
                <c:pt idx="8408">
                  <c:v>2431.6406299999981</c:v>
                </c:pt>
                <c:pt idx="8409">
                  <c:v>2429.19922</c:v>
                </c:pt>
                <c:pt idx="8410">
                  <c:v>2431.6406299999981</c:v>
                </c:pt>
                <c:pt idx="8411">
                  <c:v>2431.6406299999981</c:v>
                </c:pt>
                <c:pt idx="8412">
                  <c:v>2431.6406299999981</c:v>
                </c:pt>
                <c:pt idx="8413">
                  <c:v>2431.6406299999981</c:v>
                </c:pt>
                <c:pt idx="8414">
                  <c:v>2431.6406299999981</c:v>
                </c:pt>
                <c:pt idx="8415">
                  <c:v>2431.6406299999981</c:v>
                </c:pt>
                <c:pt idx="8416">
                  <c:v>2431.6406299999981</c:v>
                </c:pt>
                <c:pt idx="8417">
                  <c:v>2431.6406299999981</c:v>
                </c:pt>
                <c:pt idx="8418">
                  <c:v>2431.6406299999981</c:v>
                </c:pt>
                <c:pt idx="8419">
                  <c:v>2431.6406299999981</c:v>
                </c:pt>
                <c:pt idx="8420">
                  <c:v>2431.6406299999981</c:v>
                </c:pt>
                <c:pt idx="8421">
                  <c:v>2431.6406299999981</c:v>
                </c:pt>
                <c:pt idx="8422">
                  <c:v>2431.6406299999981</c:v>
                </c:pt>
                <c:pt idx="8423">
                  <c:v>2431.6406299999981</c:v>
                </c:pt>
                <c:pt idx="8424">
                  <c:v>2431.6406299999981</c:v>
                </c:pt>
                <c:pt idx="8425">
                  <c:v>2431.6406299999981</c:v>
                </c:pt>
                <c:pt idx="8426">
                  <c:v>2431.6406299999981</c:v>
                </c:pt>
                <c:pt idx="8427">
                  <c:v>2431.6406299999981</c:v>
                </c:pt>
                <c:pt idx="8428">
                  <c:v>2431.6406299999981</c:v>
                </c:pt>
                <c:pt idx="8429">
                  <c:v>2431.6406299999981</c:v>
                </c:pt>
                <c:pt idx="8430">
                  <c:v>2431.6406299999981</c:v>
                </c:pt>
                <c:pt idx="8431">
                  <c:v>2431.6406299999981</c:v>
                </c:pt>
                <c:pt idx="8432">
                  <c:v>2431.6406299999981</c:v>
                </c:pt>
                <c:pt idx="8433">
                  <c:v>2431.6406299999981</c:v>
                </c:pt>
                <c:pt idx="8434">
                  <c:v>2431.6406299999981</c:v>
                </c:pt>
                <c:pt idx="8435">
                  <c:v>2431.6406299999981</c:v>
                </c:pt>
                <c:pt idx="8436">
                  <c:v>2431.6406299999981</c:v>
                </c:pt>
                <c:pt idx="8437">
                  <c:v>2431.6406299999981</c:v>
                </c:pt>
                <c:pt idx="8438">
                  <c:v>2431.6406299999981</c:v>
                </c:pt>
                <c:pt idx="8439">
                  <c:v>2431.6406299999981</c:v>
                </c:pt>
                <c:pt idx="8440">
                  <c:v>2431.6406299999981</c:v>
                </c:pt>
                <c:pt idx="8441">
                  <c:v>2431.6406299999981</c:v>
                </c:pt>
                <c:pt idx="8442">
                  <c:v>2431.6406299999981</c:v>
                </c:pt>
                <c:pt idx="8443">
                  <c:v>2431.6406299999981</c:v>
                </c:pt>
                <c:pt idx="8444">
                  <c:v>2431.6406299999981</c:v>
                </c:pt>
                <c:pt idx="8445">
                  <c:v>2431.6406299999981</c:v>
                </c:pt>
                <c:pt idx="8446">
                  <c:v>2431.6406299999981</c:v>
                </c:pt>
                <c:pt idx="8447">
                  <c:v>2431.6406299999981</c:v>
                </c:pt>
                <c:pt idx="8448">
                  <c:v>2431.6406299999981</c:v>
                </c:pt>
                <c:pt idx="8449">
                  <c:v>2431.6406299999981</c:v>
                </c:pt>
                <c:pt idx="8450">
                  <c:v>2431.6406299999981</c:v>
                </c:pt>
                <c:pt idx="8451">
                  <c:v>2431.6406299999981</c:v>
                </c:pt>
                <c:pt idx="8452">
                  <c:v>2429.19922</c:v>
                </c:pt>
                <c:pt idx="8453">
                  <c:v>2431.6406299999981</c:v>
                </c:pt>
                <c:pt idx="8454">
                  <c:v>2431.6406299999981</c:v>
                </c:pt>
                <c:pt idx="8455">
                  <c:v>2431.6406299999981</c:v>
                </c:pt>
                <c:pt idx="8456">
                  <c:v>2431.6406299999981</c:v>
                </c:pt>
                <c:pt idx="8457">
                  <c:v>2431.6406299999981</c:v>
                </c:pt>
                <c:pt idx="8458">
                  <c:v>2431.6406299999981</c:v>
                </c:pt>
                <c:pt idx="8459">
                  <c:v>2431.6406299999981</c:v>
                </c:pt>
                <c:pt idx="8460">
                  <c:v>2431.6406299999981</c:v>
                </c:pt>
                <c:pt idx="8461">
                  <c:v>2431.6406299999981</c:v>
                </c:pt>
                <c:pt idx="8462">
                  <c:v>2431.6406299999981</c:v>
                </c:pt>
                <c:pt idx="8463">
                  <c:v>2431.6406299999981</c:v>
                </c:pt>
                <c:pt idx="8464">
                  <c:v>2431.6406299999981</c:v>
                </c:pt>
                <c:pt idx="8465">
                  <c:v>2431.6406299999981</c:v>
                </c:pt>
                <c:pt idx="8466">
                  <c:v>2431.6406299999981</c:v>
                </c:pt>
                <c:pt idx="8467">
                  <c:v>2431.6406299999981</c:v>
                </c:pt>
                <c:pt idx="8468">
                  <c:v>2431.6406299999981</c:v>
                </c:pt>
                <c:pt idx="8469">
                  <c:v>2431.6406299999981</c:v>
                </c:pt>
                <c:pt idx="8470">
                  <c:v>2431.6406299999981</c:v>
                </c:pt>
                <c:pt idx="8471">
                  <c:v>2431.6406299999981</c:v>
                </c:pt>
                <c:pt idx="8472">
                  <c:v>2431.6406299999981</c:v>
                </c:pt>
                <c:pt idx="8473">
                  <c:v>2431.6406299999981</c:v>
                </c:pt>
                <c:pt idx="8474">
                  <c:v>2431.6406299999981</c:v>
                </c:pt>
                <c:pt idx="8475">
                  <c:v>2431.6406299999981</c:v>
                </c:pt>
                <c:pt idx="8476">
                  <c:v>2431.6406299999981</c:v>
                </c:pt>
                <c:pt idx="8477">
                  <c:v>2431.6406299999981</c:v>
                </c:pt>
                <c:pt idx="8478">
                  <c:v>2431.6406299999981</c:v>
                </c:pt>
                <c:pt idx="8479">
                  <c:v>2431.6406299999981</c:v>
                </c:pt>
                <c:pt idx="8480">
                  <c:v>2431.6406299999981</c:v>
                </c:pt>
                <c:pt idx="8481">
                  <c:v>2431.6406299999981</c:v>
                </c:pt>
                <c:pt idx="8482">
                  <c:v>2431.6406299999981</c:v>
                </c:pt>
                <c:pt idx="8483">
                  <c:v>2431.6406299999981</c:v>
                </c:pt>
                <c:pt idx="8484">
                  <c:v>2431.6406299999981</c:v>
                </c:pt>
                <c:pt idx="8485">
                  <c:v>2431.6406299999981</c:v>
                </c:pt>
                <c:pt idx="8486">
                  <c:v>2429.19922</c:v>
                </c:pt>
                <c:pt idx="8487">
                  <c:v>2431.6406299999981</c:v>
                </c:pt>
                <c:pt idx="8488">
                  <c:v>2429.19922</c:v>
                </c:pt>
                <c:pt idx="8489">
                  <c:v>2431.6406299999981</c:v>
                </c:pt>
                <c:pt idx="8490">
                  <c:v>2431.6406299999981</c:v>
                </c:pt>
                <c:pt idx="8491">
                  <c:v>2431.6406299999981</c:v>
                </c:pt>
                <c:pt idx="8492">
                  <c:v>2431.6406299999981</c:v>
                </c:pt>
                <c:pt idx="8493">
                  <c:v>2429.19922</c:v>
                </c:pt>
                <c:pt idx="8494">
                  <c:v>2431.6406299999981</c:v>
                </c:pt>
                <c:pt idx="8495">
                  <c:v>2431.6406299999981</c:v>
                </c:pt>
                <c:pt idx="8496">
                  <c:v>2431.6406299999981</c:v>
                </c:pt>
                <c:pt idx="8497">
                  <c:v>2431.6406299999981</c:v>
                </c:pt>
                <c:pt idx="8498">
                  <c:v>2431.6406299999981</c:v>
                </c:pt>
                <c:pt idx="8499">
                  <c:v>2431.6406299999981</c:v>
                </c:pt>
                <c:pt idx="8500">
                  <c:v>2431.6406299999981</c:v>
                </c:pt>
                <c:pt idx="8501">
                  <c:v>2429.19922</c:v>
                </c:pt>
                <c:pt idx="8502">
                  <c:v>2429.19922</c:v>
                </c:pt>
                <c:pt idx="8503">
                  <c:v>2431.6406299999981</c:v>
                </c:pt>
                <c:pt idx="8504">
                  <c:v>2431.6406299999981</c:v>
                </c:pt>
                <c:pt idx="8505">
                  <c:v>2431.6406299999981</c:v>
                </c:pt>
                <c:pt idx="8506">
                  <c:v>2431.6406299999981</c:v>
                </c:pt>
                <c:pt idx="8507">
                  <c:v>2429.19922</c:v>
                </c:pt>
                <c:pt idx="8508">
                  <c:v>2431.6406299999981</c:v>
                </c:pt>
                <c:pt idx="8509">
                  <c:v>2431.6406299999981</c:v>
                </c:pt>
                <c:pt idx="8510">
                  <c:v>2431.6406299999981</c:v>
                </c:pt>
                <c:pt idx="8511">
                  <c:v>2429.19922</c:v>
                </c:pt>
                <c:pt idx="8512">
                  <c:v>2431.6406299999981</c:v>
                </c:pt>
                <c:pt idx="8513">
                  <c:v>2431.6406299999981</c:v>
                </c:pt>
                <c:pt idx="8514">
                  <c:v>2431.6406299999981</c:v>
                </c:pt>
                <c:pt idx="8515">
                  <c:v>2431.6406299999981</c:v>
                </c:pt>
                <c:pt idx="8516">
                  <c:v>2429.19922</c:v>
                </c:pt>
                <c:pt idx="8517">
                  <c:v>2431.6406299999981</c:v>
                </c:pt>
                <c:pt idx="8518">
                  <c:v>2431.6406299999981</c:v>
                </c:pt>
                <c:pt idx="8519">
                  <c:v>2429.19922</c:v>
                </c:pt>
                <c:pt idx="8520">
                  <c:v>2431.6406299999981</c:v>
                </c:pt>
                <c:pt idx="8521">
                  <c:v>2431.6406299999981</c:v>
                </c:pt>
                <c:pt idx="8522">
                  <c:v>2431.6406299999981</c:v>
                </c:pt>
                <c:pt idx="8523">
                  <c:v>2429.19922</c:v>
                </c:pt>
                <c:pt idx="8524">
                  <c:v>2431.6406299999981</c:v>
                </c:pt>
                <c:pt idx="8525">
                  <c:v>2431.6406299999981</c:v>
                </c:pt>
                <c:pt idx="8526">
                  <c:v>2431.6406299999981</c:v>
                </c:pt>
                <c:pt idx="8527">
                  <c:v>2431.6406299999981</c:v>
                </c:pt>
                <c:pt idx="8528">
                  <c:v>2431.6406299999981</c:v>
                </c:pt>
                <c:pt idx="8529">
                  <c:v>2431.6406299999981</c:v>
                </c:pt>
                <c:pt idx="8530">
                  <c:v>2431.6406299999981</c:v>
                </c:pt>
                <c:pt idx="8531">
                  <c:v>2431.6406299999981</c:v>
                </c:pt>
                <c:pt idx="8532">
                  <c:v>2431.6406299999981</c:v>
                </c:pt>
                <c:pt idx="8533">
                  <c:v>2431.6406299999981</c:v>
                </c:pt>
                <c:pt idx="8534">
                  <c:v>2431.6406299999981</c:v>
                </c:pt>
                <c:pt idx="8535">
                  <c:v>2431.6406299999981</c:v>
                </c:pt>
                <c:pt idx="8536">
                  <c:v>2431.6406299999981</c:v>
                </c:pt>
                <c:pt idx="8537">
                  <c:v>2431.6406299999981</c:v>
                </c:pt>
                <c:pt idx="8538">
                  <c:v>2429.19922</c:v>
                </c:pt>
                <c:pt idx="8539">
                  <c:v>2431.6406299999981</c:v>
                </c:pt>
                <c:pt idx="8540">
                  <c:v>2431.6406299999981</c:v>
                </c:pt>
                <c:pt idx="8541">
                  <c:v>2431.6406299999981</c:v>
                </c:pt>
                <c:pt idx="8542">
                  <c:v>2431.6406299999981</c:v>
                </c:pt>
                <c:pt idx="8543">
                  <c:v>2431.6406299999981</c:v>
                </c:pt>
                <c:pt idx="8544">
                  <c:v>2431.6406299999981</c:v>
                </c:pt>
                <c:pt idx="8545">
                  <c:v>2431.6406299999981</c:v>
                </c:pt>
                <c:pt idx="8546">
                  <c:v>2431.6406299999981</c:v>
                </c:pt>
                <c:pt idx="8547">
                  <c:v>2431.6406299999981</c:v>
                </c:pt>
                <c:pt idx="8548">
                  <c:v>2431.6406299999981</c:v>
                </c:pt>
                <c:pt idx="8549">
                  <c:v>2431.6406299999981</c:v>
                </c:pt>
                <c:pt idx="8550">
                  <c:v>2431.6406299999981</c:v>
                </c:pt>
                <c:pt idx="8551">
                  <c:v>2431.6406299999981</c:v>
                </c:pt>
                <c:pt idx="8552">
                  <c:v>2431.6406299999981</c:v>
                </c:pt>
                <c:pt idx="8553">
                  <c:v>2431.6406299999981</c:v>
                </c:pt>
                <c:pt idx="8554">
                  <c:v>2431.6406299999981</c:v>
                </c:pt>
                <c:pt idx="8555">
                  <c:v>2431.6406299999981</c:v>
                </c:pt>
                <c:pt idx="8556">
                  <c:v>2431.6406299999981</c:v>
                </c:pt>
                <c:pt idx="8557">
                  <c:v>2431.6406299999981</c:v>
                </c:pt>
                <c:pt idx="8558">
                  <c:v>2431.6406299999981</c:v>
                </c:pt>
                <c:pt idx="8559">
                  <c:v>2431.6406299999981</c:v>
                </c:pt>
                <c:pt idx="8560">
                  <c:v>2431.6406299999981</c:v>
                </c:pt>
                <c:pt idx="8561">
                  <c:v>2431.6406299999981</c:v>
                </c:pt>
                <c:pt idx="8562">
                  <c:v>2431.6406299999981</c:v>
                </c:pt>
                <c:pt idx="8563">
                  <c:v>2431.6406299999981</c:v>
                </c:pt>
                <c:pt idx="8564">
                  <c:v>2431.6406299999981</c:v>
                </c:pt>
                <c:pt idx="8565">
                  <c:v>2429.19922</c:v>
                </c:pt>
                <c:pt idx="8566">
                  <c:v>2431.6406299999981</c:v>
                </c:pt>
                <c:pt idx="8567">
                  <c:v>2431.6406299999981</c:v>
                </c:pt>
                <c:pt idx="8568">
                  <c:v>2431.6406299999981</c:v>
                </c:pt>
                <c:pt idx="8569">
                  <c:v>2431.6406299999981</c:v>
                </c:pt>
                <c:pt idx="8570">
                  <c:v>2431.6406299999981</c:v>
                </c:pt>
                <c:pt idx="8571">
                  <c:v>2431.6406299999981</c:v>
                </c:pt>
                <c:pt idx="8572">
                  <c:v>2431.6406299999981</c:v>
                </c:pt>
                <c:pt idx="8573">
                  <c:v>2431.6406299999981</c:v>
                </c:pt>
                <c:pt idx="8574">
                  <c:v>2429.19922</c:v>
                </c:pt>
                <c:pt idx="8575">
                  <c:v>2431.6406299999981</c:v>
                </c:pt>
                <c:pt idx="8576">
                  <c:v>2429.19922</c:v>
                </c:pt>
                <c:pt idx="8577">
                  <c:v>2431.6406299999981</c:v>
                </c:pt>
                <c:pt idx="8578">
                  <c:v>2431.6406299999981</c:v>
                </c:pt>
                <c:pt idx="8579">
                  <c:v>2431.6406299999981</c:v>
                </c:pt>
                <c:pt idx="8580">
                  <c:v>2431.6406299999981</c:v>
                </c:pt>
                <c:pt idx="8581">
                  <c:v>2431.6406299999981</c:v>
                </c:pt>
                <c:pt idx="8582">
                  <c:v>2431.6406299999981</c:v>
                </c:pt>
                <c:pt idx="8583">
                  <c:v>2431.6406299999981</c:v>
                </c:pt>
                <c:pt idx="8584">
                  <c:v>2431.6406299999981</c:v>
                </c:pt>
                <c:pt idx="8585">
                  <c:v>2431.6406299999981</c:v>
                </c:pt>
                <c:pt idx="8586">
                  <c:v>2431.6406299999981</c:v>
                </c:pt>
                <c:pt idx="8587">
                  <c:v>2431.6406299999981</c:v>
                </c:pt>
                <c:pt idx="8588">
                  <c:v>2431.6406299999981</c:v>
                </c:pt>
                <c:pt idx="8589">
                  <c:v>2431.6406299999981</c:v>
                </c:pt>
                <c:pt idx="8590">
                  <c:v>2431.6406299999981</c:v>
                </c:pt>
                <c:pt idx="8591">
                  <c:v>2431.6406299999981</c:v>
                </c:pt>
                <c:pt idx="8592">
                  <c:v>2431.6406299999981</c:v>
                </c:pt>
                <c:pt idx="8593">
                  <c:v>2431.6406299999981</c:v>
                </c:pt>
                <c:pt idx="8594">
                  <c:v>2431.6406299999981</c:v>
                </c:pt>
                <c:pt idx="8595">
                  <c:v>2431.6406299999981</c:v>
                </c:pt>
                <c:pt idx="8596">
                  <c:v>2431.6406299999981</c:v>
                </c:pt>
                <c:pt idx="8597">
                  <c:v>2431.6406299999981</c:v>
                </c:pt>
                <c:pt idx="8598">
                  <c:v>2431.6406299999981</c:v>
                </c:pt>
                <c:pt idx="8599">
                  <c:v>2431.6406299999981</c:v>
                </c:pt>
                <c:pt idx="8600">
                  <c:v>2431.6406299999981</c:v>
                </c:pt>
                <c:pt idx="8601">
                  <c:v>2431.6406299999981</c:v>
                </c:pt>
                <c:pt idx="8602">
                  <c:v>2431.6406299999981</c:v>
                </c:pt>
                <c:pt idx="8603">
                  <c:v>2431.6406299999981</c:v>
                </c:pt>
                <c:pt idx="8604">
                  <c:v>2431.6406299999981</c:v>
                </c:pt>
                <c:pt idx="8605">
                  <c:v>2431.6406299999981</c:v>
                </c:pt>
                <c:pt idx="8606">
                  <c:v>2431.6406299999981</c:v>
                </c:pt>
                <c:pt idx="8607">
                  <c:v>2431.6406299999981</c:v>
                </c:pt>
                <c:pt idx="8608">
                  <c:v>2431.6406299999981</c:v>
                </c:pt>
                <c:pt idx="8609">
                  <c:v>2431.6406299999981</c:v>
                </c:pt>
                <c:pt idx="8610">
                  <c:v>2431.6406299999981</c:v>
                </c:pt>
                <c:pt idx="8611">
                  <c:v>2431.6406299999981</c:v>
                </c:pt>
                <c:pt idx="8612">
                  <c:v>2431.6406299999981</c:v>
                </c:pt>
                <c:pt idx="8613">
                  <c:v>2431.6406299999981</c:v>
                </c:pt>
                <c:pt idx="8614">
                  <c:v>2431.6406299999981</c:v>
                </c:pt>
                <c:pt idx="8615">
                  <c:v>2431.6406299999981</c:v>
                </c:pt>
                <c:pt idx="8616">
                  <c:v>2431.6406299999981</c:v>
                </c:pt>
                <c:pt idx="8617">
                  <c:v>2431.6406299999981</c:v>
                </c:pt>
                <c:pt idx="8618">
                  <c:v>2431.6406299999981</c:v>
                </c:pt>
                <c:pt idx="8619">
                  <c:v>2431.6406299999981</c:v>
                </c:pt>
                <c:pt idx="8620">
                  <c:v>2429.19922</c:v>
                </c:pt>
                <c:pt idx="8621">
                  <c:v>2431.6406299999981</c:v>
                </c:pt>
                <c:pt idx="8622">
                  <c:v>2431.6406299999981</c:v>
                </c:pt>
                <c:pt idx="8623">
                  <c:v>2431.6406299999981</c:v>
                </c:pt>
                <c:pt idx="8624">
                  <c:v>2431.6406299999981</c:v>
                </c:pt>
                <c:pt idx="8625">
                  <c:v>2431.6406299999981</c:v>
                </c:pt>
                <c:pt idx="8626">
                  <c:v>2431.6406299999981</c:v>
                </c:pt>
                <c:pt idx="8627">
                  <c:v>2431.6406299999981</c:v>
                </c:pt>
                <c:pt idx="8628">
                  <c:v>2431.6406299999981</c:v>
                </c:pt>
                <c:pt idx="8629">
                  <c:v>2431.6406299999981</c:v>
                </c:pt>
                <c:pt idx="8630">
                  <c:v>2431.6406299999981</c:v>
                </c:pt>
                <c:pt idx="8631">
                  <c:v>2429.19922</c:v>
                </c:pt>
                <c:pt idx="8632">
                  <c:v>2431.6406299999981</c:v>
                </c:pt>
                <c:pt idx="8633">
                  <c:v>2431.6406299999981</c:v>
                </c:pt>
                <c:pt idx="8634">
                  <c:v>2431.6406299999981</c:v>
                </c:pt>
                <c:pt idx="8635">
                  <c:v>2431.6406299999981</c:v>
                </c:pt>
                <c:pt idx="8636">
                  <c:v>2429.19922</c:v>
                </c:pt>
                <c:pt idx="8637">
                  <c:v>2431.6406299999981</c:v>
                </c:pt>
                <c:pt idx="8638">
                  <c:v>2429.19922</c:v>
                </c:pt>
                <c:pt idx="8639">
                  <c:v>2431.6406299999981</c:v>
                </c:pt>
                <c:pt idx="8640">
                  <c:v>2431.6406299999981</c:v>
                </c:pt>
                <c:pt idx="8641">
                  <c:v>2431.6406299999981</c:v>
                </c:pt>
                <c:pt idx="8642">
                  <c:v>2431.6406299999981</c:v>
                </c:pt>
                <c:pt idx="8643">
                  <c:v>2431.6406299999981</c:v>
                </c:pt>
                <c:pt idx="8644">
                  <c:v>2431.6406299999981</c:v>
                </c:pt>
                <c:pt idx="8645">
                  <c:v>2429.19922</c:v>
                </c:pt>
                <c:pt idx="8646">
                  <c:v>2431.6406299999981</c:v>
                </c:pt>
                <c:pt idx="8647">
                  <c:v>2431.6406299999981</c:v>
                </c:pt>
                <c:pt idx="8648">
                  <c:v>2431.6406299999981</c:v>
                </c:pt>
                <c:pt idx="8649">
                  <c:v>2431.6406299999981</c:v>
                </c:pt>
                <c:pt idx="8650">
                  <c:v>2429.19922</c:v>
                </c:pt>
                <c:pt idx="8651">
                  <c:v>2431.6406299999981</c:v>
                </c:pt>
                <c:pt idx="8652">
                  <c:v>2431.6406299999981</c:v>
                </c:pt>
                <c:pt idx="8653">
                  <c:v>2431.6406299999981</c:v>
                </c:pt>
                <c:pt idx="8654">
                  <c:v>2431.6406299999981</c:v>
                </c:pt>
                <c:pt idx="8655">
                  <c:v>2431.6406299999981</c:v>
                </c:pt>
                <c:pt idx="8656">
                  <c:v>2431.6406299999981</c:v>
                </c:pt>
                <c:pt idx="8657">
                  <c:v>2431.6406299999981</c:v>
                </c:pt>
                <c:pt idx="8658">
                  <c:v>2431.6406299999981</c:v>
                </c:pt>
                <c:pt idx="8659">
                  <c:v>2431.6406299999981</c:v>
                </c:pt>
                <c:pt idx="8660">
                  <c:v>2431.6406299999981</c:v>
                </c:pt>
                <c:pt idx="8661">
                  <c:v>2431.6406299999981</c:v>
                </c:pt>
                <c:pt idx="8662">
                  <c:v>2431.6406299999981</c:v>
                </c:pt>
                <c:pt idx="8663">
                  <c:v>2431.6406299999981</c:v>
                </c:pt>
                <c:pt idx="8664">
                  <c:v>2431.6406299999981</c:v>
                </c:pt>
                <c:pt idx="8665">
                  <c:v>2431.6406299999981</c:v>
                </c:pt>
                <c:pt idx="8666">
                  <c:v>2431.6406299999981</c:v>
                </c:pt>
                <c:pt idx="8667">
                  <c:v>2431.6406299999981</c:v>
                </c:pt>
                <c:pt idx="8668">
                  <c:v>2431.6406299999981</c:v>
                </c:pt>
                <c:pt idx="8669">
                  <c:v>2431.6406299999981</c:v>
                </c:pt>
                <c:pt idx="8670">
                  <c:v>2431.6406299999981</c:v>
                </c:pt>
                <c:pt idx="8671">
                  <c:v>2431.6406299999981</c:v>
                </c:pt>
                <c:pt idx="8672">
                  <c:v>2431.6406299999981</c:v>
                </c:pt>
                <c:pt idx="8673">
                  <c:v>2431.6406299999981</c:v>
                </c:pt>
                <c:pt idx="8674">
                  <c:v>2431.6406299999981</c:v>
                </c:pt>
                <c:pt idx="8675">
                  <c:v>2429.19922</c:v>
                </c:pt>
                <c:pt idx="8676">
                  <c:v>2429.19922</c:v>
                </c:pt>
                <c:pt idx="8677">
                  <c:v>2431.6406299999981</c:v>
                </c:pt>
                <c:pt idx="8678">
                  <c:v>2431.6406299999981</c:v>
                </c:pt>
                <c:pt idx="8679">
                  <c:v>2431.6406299999981</c:v>
                </c:pt>
                <c:pt idx="8680">
                  <c:v>2429.19922</c:v>
                </c:pt>
                <c:pt idx="8681">
                  <c:v>2431.6406299999981</c:v>
                </c:pt>
                <c:pt idx="8682">
                  <c:v>2431.6406299999981</c:v>
                </c:pt>
                <c:pt idx="8683">
                  <c:v>2431.6406299999981</c:v>
                </c:pt>
                <c:pt idx="8684">
                  <c:v>2429.19922</c:v>
                </c:pt>
                <c:pt idx="8685">
                  <c:v>2431.6406299999981</c:v>
                </c:pt>
                <c:pt idx="8686">
                  <c:v>2431.6406299999981</c:v>
                </c:pt>
                <c:pt idx="8687">
                  <c:v>2431.6406299999981</c:v>
                </c:pt>
                <c:pt idx="8688">
                  <c:v>2431.6406299999981</c:v>
                </c:pt>
                <c:pt idx="8689">
                  <c:v>2431.6406299999981</c:v>
                </c:pt>
                <c:pt idx="8690">
                  <c:v>2431.6406299999981</c:v>
                </c:pt>
                <c:pt idx="8691">
                  <c:v>2431.6406299999981</c:v>
                </c:pt>
                <c:pt idx="8692">
                  <c:v>2431.6406299999981</c:v>
                </c:pt>
                <c:pt idx="8693">
                  <c:v>2431.6406299999981</c:v>
                </c:pt>
                <c:pt idx="8694">
                  <c:v>2431.6406299999981</c:v>
                </c:pt>
                <c:pt idx="8695">
                  <c:v>2431.6406299999981</c:v>
                </c:pt>
                <c:pt idx="8696">
                  <c:v>2429.19922</c:v>
                </c:pt>
                <c:pt idx="8697">
                  <c:v>2431.6406299999981</c:v>
                </c:pt>
                <c:pt idx="8698">
                  <c:v>2431.6406299999981</c:v>
                </c:pt>
                <c:pt idx="8699">
                  <c:v>2429.19922</c:v>
                </c:pt>
                <c:pt idx="8700">
                  <c:v>2431.6406299999981</c:v>
                </c:pt>
                <c:pt idx="8701">
                  <c:v>2431.6406299999981</c:v>
                </c:pt>
                <c:pt idx="8702">
                  <c:v>2431.6406299999981</c:v>
                </c:pt>
                <c:pt idx="8703">
                  <c:v>2431.6406299999981</c:v>
                </c:pt>
                <c:pt idx="8704">
                  <c:v>2431.6406299999981</c:v>
                </c:pt>
                <c:pt idx="8705">
                  <c:v>2431.6406299999981</c:v>
                </c:pt>
                <c:pt idx="8706">
                  <c:v>2431.6406299999981</c:v>
                </c:pt>
                <c:pt idx="8707">
                  <c:v>2431.6406299999981</c:v>
                </c:pt>
                <c:pt idx="8708">
                  <c:v>2431.6406299999981</c:v>
                </c:pt>
                <c:pt idx="8709">
                  <c:v>2431.6406299999981</c:v>
                </c:pt>
                <c:pt idx="8710">
                  <c:v>2431.6406299999981</c:v>
                </c:pt>
                <c:pt idx="8711">
                  <c:v>2431.6406299999981</c:v>
                </c:pt>
                <c:pt idx="8712">
                  <c:v>2429.19922</c:v>
                </c:pt>
                <c:pt idx="8713">
                  <c:v>2431.6406299999981</c:v>
                </c:pt>
                <c:pt idx="8714">
                  <c:v>2431.6406299999981</c:v>
                </c:pt>
                <c:pt idx="8715">
                  <c:v>2431.6406299999981</c:v>
                </c:pt>
                <c:pt idx="8716">
                  <c:v>2431.6406299999981</c:v>
                </c:pt>
                <c:pt idx="8717">
                  <c:v>2431.6406299999981</c:v>
                </c:pt>
                <c:pt idx="8718">
                  <c:v>2431.6406299999981</c:v>
                </c:pt>
                <c:pt idx="8719">
                  <c:v>2431.6406299999981</c:v>
                </c:pt>
                <c:pt idx="8720">
                  <c:v>2431.6406299999981</c:v>
                </c:pt>
                <c:pt idx="8721">
                  <c:v>2431.6406299999981</c:v>
                </c:pt>
                <c:pt idx="8722">
                  <c:v>2431.6406299999981</c:v>
                </c:pt>
                <c:pt idx="8723">
                  <c:v>2431.6406299999981</c:v>
                </c:pt>
                <c:pt idx="8724">
                  <c:v>2431.6406299999981</c:v>
                </c:pt>
                <c:pt idx="8725">
                  <c:v>2431.6406299999981</c:v>
                </c:pt>
                <c:pt idx="8726">
                  <c:v>2429.19922</c:v>
                </c:pt>
                <c:pt idx="8727">
                  <c:v>2431.6406299999981</c:v>
                </c:pt>
                <c:pt idx="8728">
                  <c:v>2431.6406299999981</c:v>
                </c:pt>
                <c:pt idx="8729">
                  <c:v>2431.6406299999981</c:v>
                </c:pt>
                <c:pt idx="8730">
                  <c:v>2429.19922</c:v>
                </c:pt>
                <c:pt idx="8731">
                  <c:v>2431.6406299999981</c:v>
                </c:pt>
                <c:pt idx="8732">
                  <c:v>2431.6406299999981</c:v>
                </c:pt>
                <c:pt idx="8733">
                  <c:v>2431.6406299999981</c:v>
                </c:pt>
                <c:pt idx="8734">
                  <c:v>2431.6406299999981</c:v>
                </c:pt>
                <c:pt idx="8735">
                  <c:v>2431.6406299999981</c:v>
                </c:pt>
                <c:pt idx="8736">
                  <c:v>2429.19922</c:v>
                </c:pt>
                <c:pt idx="8737">
                  <c:v>2431.6406299999981</c:v>
                </c:pt>
                <c:pt idx="8738">
                  <c:v>2431.6406299999981</c:v>
                </c:pt>
                <c:pt idx="8739">
                  <c:v>2431.6406299999981</c:v>
                </c:pt>
                <c:pt idx="8740">
                  <c:v>2431.6406299999981</c:v>
                </c:pt>
                <c:pt idx="8741">
                  <c:v>2429.19922</c:v>
                </c:pt>
                <c:pt idx="8742">
                  <c:v>2431.6406299999981</c:v>
                </c:pt>
                <c:pt idx="8743">
                  <c:v>2431.6406299999981</c:v>
                </c:pt>
                <c:pt idx="8744">
                  <c:v>2431.6406299999981</c:v>
                </c:pt>
                <c:pt idx="8745">
                  <c:v>2431.6406299999981</c:v>
                </c:pt>
                <c:pt idx="8746">
                  <c:v>2431.6406299999981</c:v>
                </c:pt>
                <c:pt idx="8747">
                  <c:v>2431.6406299999981</c:v>
                </c:pt>
                <c:pt idx="8748">
                  <c:v>2431.6406299999981</c:v>
                </c:pt>
                <c:pt idx="8749">
                  <c:v>2429.19922</c:v>
                </c:pt>
                <c:pt idx="8750">
                  <c:v>2431.6406299999981</c:v>
                </c:pt>
                <c:pt idx="8751">
                  <c:v>2431.6406299999981</c:v>
                </c:pt>
                <c:pt idx="8752">
                  <c:v>2431.6406299999981</c:v>
                </c:pt>
                <c:pt idx="8753">
                  <c:v>2431.6406299999981</c:v>
                </c:pt>
                <c:pt idx="8754">
                  <c:v>2431.6406299999981</c:v>
                </c:pt>
                <c:pt idx="8755">
                  <c:v>2431.6406299999981</c:v>
                </c:pt>
                <c:pt idx="8756">
                  <c:v>2431.6406299999981</c:v>
                </c:pt>
                <c:pt idx="8757">
                  <c:v>2431.6406299999981</c:v>
                </c:pt>
                <c:pt idx="8758">
                  <c:v>2431.6406299999981</c:v>
                </c:pt>
                <c:pt idx="8759">
                  <c:v>2431.6406299999981</c:v>
                </c:pt>
                <c:pt idx="8760">
                  <c:v>2431.6406299999981</c:v>
                </c:pt>
                <c:pt idx="8761">
                  <c:v>2431.6406299999981</c:v>
                </c:pt>
                <c:pt idx="8762">
                  <c:v>2431.6406299999981</c:v>
                </c:pt>
                <c:pt idx="8763">
                  <c:v>2431.6406299999981</c:v>
                </c:pt>
                <c:pt idx="8764">
                  <c:v>2431.6406299999981</c:v>
                </c:pt>
                <c:pt idx="8765">
                  <c:v>2431.6406299999981</c:v>
                </c:pt>
                <c:pt idx="8766">
                  <c:v>2431.6406299999981</c:v>
                </c:pt>
                <c:pt idx="8767">
                  <c:v>2429.19922</c:v>
                </c:pt>
                <c:pt idx="8768">
                  <c:v>2431.6406299999981</c:v>
                </c:pt>
                <c:pt idx="8769">
                  <c:v>2431.6406299999981</c:v>
                </c:pt>
                <c:pt idx="8770">
                  <c:v>2431.6406299999981</c:v>
                </c:pt>
                <c:pt idx="8771">
                  <c:v>2431.6406299999981</c:v>
                </c:pt>
                <c:pt idx="8772">
                  <c:v>2431.6406299999981</c:v>
                </c:pt>
                <c:pt idx="8773">
                  <c:v>2431.6406299999981</c:v>
                </c:pt>
                <c:pt idx="8774">
                  <c:v>2431.6406299999981</c:v>
                </c:pt>
                <c:pt idx="8775">
                  <c:v>2431.6406299999981</c:v>
                </c:pt>
                <c:pt idx="8776">
                  <c:v>2431.6406299999981</c:v>
                </c:pt>
                <c:pt idx="8777">
                  <c:v>2431.6406299999981</c:v>
                </c:pt>
                <c:pt idx="8778">
                  <c:v>2431.6406299999981</c:v>
                </c:pt>
                <c:pt idx="8779">
                  <c:v>2431.6406299999981</c:v>
                </c:pt>
                <c:pt idx="8780">
                  <c:v>2431.6406299999981</c:v>
                </c:pt>
                <c:pt idx="8781">
                  <c:v>2431.6406299999981</c:v>
                </c:pt>
                <c:pt idx="8782">
                  <c:v>2431.6406299999981</c:v>
                </c:pt>
                <c:pt idx="8783">
                  <c:v>2431.6406299999981</c:v>
                </c:pt>
                <c:pt idx="8784">
                  <c:v>2431.6406299999981</c:v>
                </c:pt>
                <c:pt idx="8785">
                  <c:v>2431.6406299999981</c:v>
                </c:pt>
                <c:pt idx="8786">
                  <c:v>2431.6406299999981</c:v>
                </c:pt>
                <c:pt idx="8787">
                  <c:v>2431.6406299999981</c:v>
                </c:pt>
                <c:pt idx="8788">
                  <c:v>2431.6406299999981</c:v>
                </c:pt>
                <c:pt idx="8789">
                  <c:v>2431.6406299999981</c:v>
                </c:pt>
                <c:pt idx="8790">
                  <c:v>2431.6406299999981</c:v>
                </c:pt>
                <c:pt idx="8791">
                  <c:v>2431.6406299999981</c:v>
                </c:pt>
                <c:pt idx="8792">
                  <c:v>2431.6406299999981</c:v>
                </c:pt>
                <c:pt idx="8793">
                  <c:v>2431.6406299999981</c:v>
                </c:pt>
                <c:pt idx="8794">
                  <c:v>2431.6406299999981</c:v>
                </c:pt>
                <c:pt idx="8795">
                  <c:v>2429.19922</c:v>
                </c:pt>
                <c:pt idx="8796">
                  <c:v>2431.6406299999981</c:v>
                </c:pt>
                <c:pt idx="8797">
                  <c:v>2431.6406299999981</c:v>
                </c:pt>
                <c:pt idx="8798">
                  <c:v>2431.6406299999981</c:v>
                </c:pt>
                <c:pt idx="8799">
                  <c:v>2431.6406299999981</c:v>
                </c:pt>
                <c:pt idx="8800">
                  <c:v>2429.19922</c:v>
                </c:pt>
                <c:pt idx="8801">
                  <c:v>2431.6406299999981</c:v>
                </c:pt>
                <c:pt idx="8802">
                  <c:v>2431.6406299999981</c:v>
                </c:pt>
                <c:pt idx="8803">
                  <c:v>2431.6406299999981</c:v>
                </c:pt>
                <c:pt idx="8804">
                  <c:v>2431.6406299999981</c:v>
                </c:pt>
                <c:pt idx="8805">
                  <c:v>2431.6406299999981</c:v>
                </c:pt>
                <c:pt idx="8806">
                  <c:v>2431.6406299999981</c:v>
                </c:pt>
                <c:pt idx="8807">
                  <c:v>2431.6406299999981</c:v>
                </c:pt>
                <c:pt idx="8808">
                  <c:v>2431.6406299999981</c:v>
                </c:pt>
                <c:pt idx="8809">
                  <c:v>2431.6406299999981</c:v>
                </c:pt>
                <c:pt idx="8810">
                  <c:v>2431.6406299999981</c:v>
                </c:pt>
                <c:pt idx="8811">
                  <c:v>2431.6406299999981</c:v>
                </c:pt>
                <c:pt idx="8812">
                  <c:v>2431.6406299999981</c:v>
                </c:pt>
                <c:pt idx="8813">
                  <c:v>2431.6406299999981</c:v>
                </c:pt>
                <c:pt idx="8814">
                  <c:v>2431.6406299999981</c:v>
                </c:pt>
                <c:pt idx="8815">
                  <c:v>2431.6406299999981</c:v>
                </c:pt>
                <c:pt idx="8816">
                  <c:v>2431.6406299999981</c:v>
                </c:pt>
                <c:pt idx="8817">
                  <c:v>2431.6406299999981</c:v>
                </c:pt>
                <c:pt idx="8818">
                  <c:v>2431.6406299999981</c:v>
                </c:pt>
                <c:pt idx="8819">
                  <c:v>2431.6406299999981</c:v>
                </c:pt>
                <c:pt idx="8820">
                  <c:v>2431.6406299999981</c:v>
                </c:pt>
                <c:pt idx="8821">
                  <c:v>2431.6406299999981</c:v>
                </c:pt>
                <c:pt idx="8822">
                  <c:v>2431.6406299999981</c:v>
                </c:pt>
                <c:pt idx="8823">
                  <c:v>2431.6406299999981</c:v>
                </c:pt>
                <c:pt idx="8824">
                  <c:v>2431.6406299999981</c:v>
                </c:pt>
                <c:pt idx="8825">
                  <c:v>2431.6406299999981</c:v>
                </c:pt>
                <c:pt idx="8826">
                  <c:v>2431.6406299999981</c:v>
                </c:pt>
                <c:pt idx="8827">
                  <c:v>2431.6406299999981</c:v>
                </c:pt>
                <c:pt idx="8828">
                  <c:v>2431.6406299999981</c:v>
                </c:pt>
                <c:pt idx="8829">
                  <c:v>2431.6406299999981</c:v>
                </c:pt>
                <c:pt idx="8830">
                  <c:v>2431.6406299999981</c:v>
                </c:pt>
                <c:pt idx="8831">
                  <c:v>2431.6406299999981</c:v>
                </c:pt>
                <c:pt idx="8832">
                  <c:v>2429.19922</c:v>
                </c:pt>
                <c:pt idx="8833">
                  <c:v>2431.6406299999981</c:v>
                </c:pt>
                <c:pt idx="8834">
                  <c:v>2431.6406299999981</c:v>
                </c:pt>
                <c:pt idx="8835">
                  <c:v>2431.6406299999981</c:v>
                </c:pt>
                <c:pt idx="8836">
                  <c:v>2431.6406299999981</c:v>
                </c:pt>
                <c:pt idx="8837">
                  <c:v>2431.6406299999981</c:v>
                </c:pt>
                <c:pt idx="8838">
                  <c:v>2431.6406299999981</c:v>
                </c:pt>
                <c:pt idx="8839">
                  <c:v>2431.6406299999981</c:v>
                </c:pt>
                <c:pt idx="8840">
                  <c:v>2431.6406299999981</c:v>
                </c:pt>
                <c:pt idx="8841">
                  <c:v>2431.6406299999981</c:v>
                </c:pt>
                <c:pt idx="8842">
                  <c:v>2431.6406299999981</c:v>
                </c:pt>
                <c:pt idx="8843">
                  <c:v>2431.6406299999981</c:v>
                </c:pt>
                <c:pt idx="8844">
                  <c:v>2431.6406299999981</c:v>
                </c:pt>
                <c:pt idx="8845">
                  <c:v>2429.19922</c:v>
                </c:pt>
                <c:pt idx="8846">
                  <c:v>2431.6406299999981</c:v>
                </c:pt>
                <c:pt idx="8847">
                  <c:v>2429.19922</c:v>
                </c:pt>
                <c:pt idx="8848">
                  <c:v>2431.6406299999981</c:v>
                </c:pt>
                <c:pt idx="8849">
                  <c:v>2431.6406299999981</c:v>
                </c:pt>
                <c:pt idx="8850">
                  <c:v>2431.6406299999981</c:v>
                </c:pt>
                <c:pt idx="8851">
                  <c:v>2431.6406299999981</c:v>
                </c:pt>
                <c:pt idx="8852">
                  <c:v>2431.6406299999981</c:v>
                </c:pt>
                <c:pt idx="8853">
                  <c:v>2431.6406299999981</c:v>
                </c:pt>
                <c:pt idx="8854">
                  <c:v>2431.6406299999981</c:v>
                </c:pt>
                <c:pt idx="8855">
                  <c:v>2431.6406299999981</c:v>
                </c:pt>
                <c:pt idx="8856">
                  <c:v>2431.6406299999981</c:v>
                </c:pt>
                <c:pt idx="8857">
                  <c:v>2431.6406299999981</c:v>
                </c:pt>
                <c:pt idx="8858">
                  <c:v>2431.6406299999981</c:v>
                </c:pt>
                <c:pt idx="8859">
                  <c:v>2431.6406299999981</c:v>
                </c:pt>
                <c:pt idx="8860">
                  <c:v>2431.6406299999981</c:v>
                </c:pt>
                <c:pt idx="8861">
                  <c:v>2431.6406299999981</c:v>
                </c:pt>
                <c:pt idx="8862">
                  <c:v>2431.6406299999981</c:v>
                </c:pt>
                <c:pt idx="8863">
                  <c:v>2429.19922</c:v>
                </c:pt>
                <c:pt idx="8864">
                  <c:v>2431.6406299999981</c:v>
                </c:pt>
                <c:pt idx="8865">
                  <c:v>2431.6406299999981</c:v>
                </c:pt>
                <c:pt idx="8866">
                  <c:v>2431.6406299999981</c:v>
                </c:pt>
                <c:pt idx="8867">
                  <c:v>2431.6406299999981</c:v>
                </c:pt>
                <c:pt idx="8868">
                  <c:v>2431.6406299999981</c:v>
                </c:pt>
                <c:pt idx="8869">
                  <c:v>2431.6406299999981</c:v>
                </c:pt>
                <c:pt idx="8870">
                  <c:v>2429.19922</c:v>
                </c:pt>
                <c:pt idx="8871">
                  <c:v>2431.6406299999981</c:v>
                </c:pt>
                <c:pt idx="8872">
                  <c:v>2431.6406299999981</c:v>
                </c:pt>
                <c:pt idx="8873">
                  <c:v>2431.6406299999981</c:v>
                </c:pt>
                <c:pt idx="8874">
                  <c:v>2431.6406299999981</c:v>
                </c:pt>
                <c:pt idx="8875">
                  <c:v>2431.6406299999981</c:v>
                </c:pt>
                <c:pt idx="8876">
                  <c:v>2431.6406299999981</c:v>
                </c:pt>
                <c:pt idx="8877">
                  <c:v>2431.6406299999981</c:v>
                </c:pt>
                <c:pt idx="8878">
                  <c:v>2431.6406299999981</c:v>
                </c:pt>
                <c:pt idx="8879">
                  <c:v>2431.6406299999981</c:v>
                </c:pt>
                <c:pt idx="8880">
                  <c:v>2431.6406299999981</c:v>
                </c:pt>
                <c:pt idx="8881">
                  <c:v>2431.6406299999981</c:v>
                </c:pt>
                <c:pt idx="8882">
                  <c:v>2431.6406299999981</c:v>
                </c:pt>
                <c:pt idx="8883">
                  <c:v>2431.6406299999981</c:v>
                </c:pt>
                <c:pt idx="8884">
                  <c:v>2431.6406299999981</c:v>
                </c:pt>
                <c:pt idx="8885">
                  <c:v>2431.6406299999981</c:v>
                </c:pt>
                <c:pt idx="8886">
                  <c:v>2431.6406299999981</c:v>
                </c:pt>
                <c:pt idx="8887">
                  <c:v>2429.19922</c:v>
                </c:pt>
                <c:pt idx="8888">
                  <c:v>2431.6406299999981</c:v>
                </c:pt>
                <c:pt idx="8889">
                  <c:v>2431.6406299999981</c:v>
                </c:pt>
                <c:pt idx="8890">
                  <c:v>2431.6406299999981</c:v>
                </c:pt>
                <c:pt idx="8891">
                  <c:v>2431.6406299999981</c:v>
                </c:pt>
                <c:pt idx="8892">
                  <c:v>2431.6406299999981</c:v>
                </c:pt>
                <c:pt idx="8893">
                  <c:v>2431.6406299999981</c:v>
                </c:pt>
                <c:pt idx="8894">
                  <c:v>2431.6406299999981</c:v>
                </c:pt>
                <c:pt idx="8895">
                  <c:v>2431.6406299999981</c:v>
                </c:pt>
                <c:pt idx="8896">
                  <c:v>2431.6406299999981</c:v>
                </c:pt>
                <c:pt idx="8897">
                  <c:v>2431.6406299999981</c:v>
                </c:pt>
                <c:pt idx="8898">
                  <c:v>2431.6406299999981</c:v>
                </c:pt>
                <c:pt idx="8899">
                  <c:v>2429.19922</c:v>
                </c:pt>
                <c:pt idx="8900">
                  <c:v>2431.6406299999981</c:v>
                </c:pt>
                <c:pt idx="8901">
                  <c:v>2431.6406299999981</c:v>
                </c:pt>
                <c:pt idx="8902">
                  <c:v>2431.6406299999981</c:v>
                </c:pt>
                <c:pt idx="8903">
                  <c:v>2431.6406299999981</c:v>
                </c:pt>
                <c:pt idx="8904">
                  <c:v>2431.6406299999981</c:v>
                </c:pt>
                <c:pt idx="8905">
                  <c:v>2429.19922</c:v>
                </c:pt>
                <c:pt idx="8906">
                  <c:v>2431.6406299999981</c:v>
                </c:pt>
                <c:pt idx="8907">
                  <c:v>2431.6406299999981</c:v>
                </c:pt>
                <c:pt idx="8908">
                  <c:v>2431.6406299999981</c:v>
                </c:pt>
                <c:pt idx="8909">
                  <c:v>2431.6406299999981</c:v>
                </c:pt>
                <c:pt idx="8910">
                  <c:v>2431.6406299999981</c:v>
                </c:pt>
                <c:pt idx="8911">
                  <c:v>2431.6406299999981</c:v>
                </c:pt>
                <c:pt idx="8912">
                  <c:v>2431.6406299999981</c:v>
                </c:pt>
                <c:pt idx="8913">
                  <c:v>2431.6406299999981</c:v>
                </c:pt>
                <c:pt idx="8914">
                  <c:v>2431.6406299999981</c:v>
                </c:pt>
                <c:pt idx="8915">
                  <c:v>2431.6406299999981</c:v>
                </c:pt>
                <c:pt idx="8916">
                  <c:v>2429.19922</c:v>
                </c:pt>
                <c:pt idx="8917">
                  <c:v>2429.19922</c:v>
                </c:pt>
                <c:pt idx="8918">
                  <c:v>2431.6406299999981</c:v>
                </c:pt>
                <c:pt idx="8919">
                  <c:v>2431.6406299999981</c:v>
                </c:pt>
                <c:pt idx="8920">
                  <c:v>2429.19922</c:v>
                </c:pt>
                <c:pt idx="8921">
                  <c:v>2431.6406299999981</c:v>
                </c:pt>
                <c:pt idx="8922">
                  <c:v>2431.6406299999981</c:v>
                </c:pt>
                <c:pt idx="8923">
                  <c:v>2431.6406299999981</c:v>
                </c:pt>
                <c:pt idx="8924">
                  <c:v>2431.6406299999981</c:v>
                </c:pt>
                <c:pt idx="8925">
                  <c:v>2429.19922</c:v>
                </c:pt>
                <c:pt idx="8926">
                  <c:v>2431.6406299999981</c:v>
                </c:pt>
                <c:pt idx="8927">
                  <c:v>2431.6406299999981</c:v>
                </c:pt>
                <c:pt idx="8928">
                  <c:v>2431.6406299999981</c:v>
                </c:pt>
                <c:pt idx="8929">
                  <c:v>2431.6406299999981</c:v>
                </c:pt>
                <c:pt idx="8930">
                  <c:v>2431.6406299999981</c:v>
                </c:pt>
                <c:pt idx="8931">
                  <c:v>2429.19922</c:v>
                </c:pt>
                <c:pt idx="8932">
                  <c:v>2431.6406299999981</c:v>
                </c:pt>
                <c:pt idx="8933">
                  <c:v>2431.6406299999981</c:v>
                </c:pt>
                <c:pt idx="8934">
                  <c:v>2431.6406299999981</c:v>
                </c:pt>
                <c:pt idx="8935">
                  <c:v>2431.6406299999981</c:v>
                </c:pt>
                <c:pt idx="8936">
                  <c:v>2431.6406299999981</c:v>
                </c:pt>
                <c:pt idx="8937">
                  <c:v>2429.19922</c:v>
                </c:pt>
                <c:pt idx="8938">
                  <c:v>2431.6406299999981</c:v>
                </c:pt>
                <c:pt idx="8939">
                  <c:v>2431.6406299999981</c:v>
                </c:pt>
                <c:pt idx="8940">
                  <c:v>2431.6406299999981</c:v>
                </c:pt>
                <c:pt idx="8941">
                  <c:v>2431.6406299999981</c:v>
                </c:pt>
                <c:pt idx="8942">
                  <c:v>2431.6406299999981</c:v>
                </c:pt>
                <c:pt idx="8943">
                  <c:v>2431.6406299999981</c:v>
                </c:pt>
                <c:pt idx="8944">
                  <c:v>2431.6406299999981</c:v>
                </c:pt>
                <c:pt idx="8945">
                  <c:v>2431.6406299999981</c:v>
                </c:pt>
                <c:pt idx="8946">
                  <c:v>2431.6406299999981</c:v>
                </c:pt>
                <c:pt idx="8947">
                  <c:v>2431.6406299999981</c:v>
                </c:pt>
                <c:pt idx="8948">
                  <c:v>2429.19922</c:v>
                </c:pt>
                <c:pt idx="8949">
                  <c:v>2431.6406299999981</c:v>
                </c:pt>
                <c:pt idx="8950">
                  <c:v>2431.6406299999981</c:v>
                </c:pt>
                <c:pt idx="8951">
                  <c:v>2429.19922</c:v>
                </c:pt>
                <c:pt idx="8952">
                  <c:v>2431.6406299999981</c:v>
                </c:pt>
                <c:pt idx="8953">
                  <c:v>2431.6406299999981</c:v>
                </c:pt>
                <c:pt idx="8954">
                  <c:v>2431.6406299999981</c:v>
                </c:pt>
                <c:pt idx="8955">
                  <c:v>2429.19922</c:v>
                </c:pt>
                <c:pt idx="8956">
                  <c:v>2431.6406299999981</c:v>
                </c:pt>
                <c:pt idx="8957">
                  <c:v>2431.6406299999981</c:v>
                </c:pt>
                <c:pt idx="8958">
                  <c:v>2431.6406299999981</c:v>
                </c:pt>
                <c:pt idx="8959">
                  <c:v>2431.6406299999981</c:v>
                </c:pt>
                <c:pt idx="8960">
                  <c:v>2431.6406299999981</c:v>
                </c:pt>
                <c:pt idx="8961">
                  <c:v>2431.6406299999981</c:v>
                </c:pt>
                <c:pt idx="8962">
                  <c:v>2429.19922</c:v>
                </c:pt>
                <c:pt idx="8963">
                  <c:v>2429.19922</c:v>
                </c:pt>
                <c:pt idx="8964">
                  <c:v>2431.6406299999981</c:v>
                </c:pt>
                <c:pt idx="8965">
                  <c:v>2431.6406299999981</c:v>
                </c:pt>
                <c:pt idx="8966">
                  <c:v>2431.6406299999981</c:v>
                </c:pt>
                <c:pt idx="8967">
                  <c:v>2431.6406299999981</c:v>
                </c:pt>
                <c:pt idx="8968">
                  <c:v>2431.6406299999981</c:v>
                </c:pt>
                <c:pt idx="8969">
                  <c:v>2431.6406299999981</c:v>
                </c:pt>
                <c:pt idx="8970">
                  <c:v>2431.6406299999981</c:v>
                </c:pt>
                <c:pt idx="8971">
                  <c:v>2431.6406299999981</c:v>
                </c:pt>
                <c:pt idx="8972">
                  <c:v>2431.6406299999981</c:v>
                </c:pt>
                <c:pt idx="8973">
                  <c:v>2429.19922</c:v>
                </c:pt>
                <c:pt idx="8974">
                  <c:v>2431.6406299999981</c:v>
                </c:pt>
                <c:pt idx="8975">
                  <c:v>2431.6406299999981</c:v>
                </c:pt>
                <c:pt idx="8976">
                  <c:v>2431.6406299999981</c:v>
                </c:pt>
                <c:pt idx="8977">
                  <c:v>2431.6406299999981</c:v>
                </c:pt>
                <c:pt idx="8978">
                  <c:v>2431.6406299999981</c:v>
                </c:pt>
                <c:pt idx="8979">
                  <c:v>2431.6406299999981</c:v>
                </c:pt>
                <c:pt idx="8980">
                  <c:v>2429.19922</c:v>
                </c:pt>
                <c:pt idx="8981">
                  <c:v>2431.6406299999981</c:v>
                </c:pt>
                <c:pt idx="8982">
                  <c:v>2431.6406299999981</c:v>
                </c:pt>
                <c:pt idx="8983">
                  <c:v>2431.6406299999981</c:v>
                </c:pt>
                <c:pt idx="8984">
                  <c:v>2431.6406299999981</c:v>
                </c:pt>
                <c:pt idx="8985">
                  <c:v>2431.6406299999981</c:v>
                </c:pt>
                <c:pt idx="8986">
                  <c:v>2431.6406299999981</c:v>
                </c:pt>
                <c:pt idx="8987">
                  <c:v>2431.6406299999981</c:v>
                </c:pt>
                <c:pt idx="8988">
                  <c:v>2429.19922</c:v>
                </c:pt>
                <c:pt idx="8989">
                  <c:v>2429.19922</c:v>
                </c:pt>
                <c:pt idx="8990">
                  <c:v>2431.6406299999981</c:v>
                </c:pt>
                <c:pt idx="8991">
                  <c:v>2431.6406299999981</c:v>
                </c:pt>
                <c:pt idx="8992">
                  <c:v>2431.6406299999981</c:v>
                </c:pt>
                <c:pt idx="8993">
                  <c:v>2429.19922</c:v>
                </c:pt>
                <c:pt idx="8994">
                  <c:v>2431.6406299999981</c:v>
                </c:pt>
                <c:pt idx="8995">
                  <c:v>2431.6406299999981</c:v>
                </c:pt>
                <c:pt idx="8996">
                  <c:v>2431.6406299999981</c:v>
                </c:pt>
                <c:pt idx="8997">
                  <c:v>2429.19922</c:v>
                </c:pt>
                <c:pt idx="8998">
                  <c:v>2431.6406299999981</c:v>
                </c:pt>
                <c:pt idx="8999">
                  <c:v>2431.6406299999981</c:v>
                </c:pt>
                <c:pt idx="9000">
                  <c:v>2429.19922</c:v>
                </c:pt>
                <c:pt idx="9001">
                  <c:v>2431.6406299999981</c:v>
                </c:pt>
                <c:pt idx="9002">
                  <c:v>2431.6406299999981</c:v>
                </c:pt>
                <c:pt idx="9003">
                  <c:v>2431.6406299999981</c:v>
                </c:pt>
                <c:pt idx="9004">
                  <c:v>2431.6406299999981</c:v>
                </c:pt>
                <c:pt idx="9005">
                  <c:v>2431.6406299999981</c:v>
                </c:pt>
                <c:pt idx="9006">
                  <c:v>2431.6406299999981</c:v>
                </c:pt>
                <c:pt idx="9007">
                  <c:v>2431.6406299999981</c:v>
                </c:pt>
                <c:pt idx="9008">
                  <c:v>2431.6406299999981</c:v>
                </c:pt>
                <c:pt idx="9009">
                  <c:v>2431.6406299999981</c:v>
                </c:pt>
                <c:pt idx="9010">
                  <c:v>2431.6406299999981</c:v>
                </c:pt>
                <c:pt idx="9011">
                  <c:v>2429.19922</c:v>
                </c:pt>
                <c:pt idx="9012">
                  <c:v>2431.6406299999981</c:v>
                </c:pt>
                <c:pt idx="9013">
                  <c:v>2431.6406299999981</c:v>
                </c:pt>
                <c:pt idx="9014">
                  <c:v>2431.6406299999981</c:v>
                </c:pt>
                <c:pt idx="9015">
                  <c:v>2429.19922</c:v>
                </c:pt>
                <c:pt idx="9016">
                  <c:v>2431.6406299999981</c:v>
                </c:pt>
                <c:pt idx="9017">
                  <c:v>2431.6406299999981</c:v>
                </c:pt>
                <c:pt idx="9018">
                  <c:v>2429.19922</c:v>
                </c:pt>
                <c:pt idx="9019">
                  <c:v>2431.6406299999981</c:v>
                </c:pt>
                <c:pt idx="9020">
                  <c:v>2431.6406299999981</c:v>
                </c:pt>
                <c:pt idx="9021">
                  <c:v>2429.19922</c:v>
                </c:pt>
                <c:pt idx="9022">
                  <c:v>2431.6406299999981</c:v>
                </c:pt>
                <c:pt idx="9023">
                  <c:v>2431.6406299999981</c:v>
                </c:pt>
                <c:pt idx="9024">
                  <c:v>2429.19922</c:v>
                </c:pt>
                <c:pt idx="9025">
                  <c:v>2429.19922</c:v>
                </c:pt>
                <c:pt idx="9026">
                  <c:v>2431.6406299999981</c:v>
                </c:pt>
                <c:pt idx="9027">
                  <c:v>2431.6406299999981</c:v>
                </c:pt>
                <c:pt idx="9028">
                  <c:v>2431.6406299999981</c:v>
                </c:pt>
                <c:pt idx="9029">
                  <c:v>2431.6406299999981</c:v>
                </c:pt>
                <c:pt idx="9030">
                  <c:v>2429.19922</c:v>
                </c:pt>
                <c:pt idx="9031">
                  <c:v>2431.6406299999981</c:v>
                </c:pt>
                <c:pt idx="9032">
                  <c:v>2431.6406299999981</c:v>
                </c:pt>
                <c:pt idx="9033">
                  <c:v>2431.6406299999981</c:v>
                </c:pt>
                <c:pt idx="9034">
                  <c:v>2431.6406299999981</c:v>
                </c:pt>
                <c:pt idx="9035">
                  <c:v>2431.6406299999981</c:v>
                </c:pt>
                <c:pt idx="9036">
                  <c:v>2431.6406299999981</c:v>
                </c:pt>
                <c:pt idx="9037">
                  <c:v>2431.6406299999981</c:v>
                </c:pt>
                <c:pt idx="9038">
                  <c:v>2431.6406299999981</c:v>
                </c:pt>
                <c:pt idx="9039">
                  <c:v>2431.6406299999981</c:v>
                </c:pt>
                <c:pt idx="9040">
                  <c:v>2431.6406299999981</c:v>
                </c:pt>
                <c:pt idx="9041">
                  <c:v>2431.6406299999981</c:v>
                </c:pt>
                <c:pt idx="9042">
                  <c:v>2431.6406299999981</c:v>
                </c:pt>
                <c:pt idx="9043">
                  <c:v>2431.6406299999981</c:v>
                </c:pt>
                <c:pt idx="9044">
                  <c:v>2431.6406299999981</c:v>
                </c:pt>
                <c:pt idx="9045">
                  <c:v>2431.6406299999981</c:v>
                </c:pt>
                <c:pt idx="9046">
                  <c:v>2431.6406299999981</c:v>
                </c:pt>
                <c:pt idx="9047">
                  <c:v>2431.6406299999981</c:v>
                </c:pt>
                <c:pt idx="9048">
                  <c:v>2429.19922</c:v>
                </c:pt>
                <c:pt idx="9049">
                  <c:v>2429.19922</c:v>
                </c:pt>
                <c:pt idx="9050">
                  <c:v>2431.6406299999981</c:v>
                </c:pt>
                <c:pt idx="9051">
                  <c:v>2431.6406299999981</c:v>
                </c:pt>
                <c:pt idx="9052">
                  <c:v>2429.19922</c:v>
                </c:pt>
                <c:pt idx="9053">
                  <c:v>2431.6406299999981</c:v>
                </c:pt>
                <c:pt idx="9054">
                  <c:v>2431.6406299999981</c:v>
                </c:pt>
                <c:pt idx="9055">
                  <c:v>2431.6406299999981</c:v>
                </c:pt>
                <c:pt idx="9056">
                  <c:v>2431.6406299999981</c:v>
                </c:pt>
                <c:pt idx="9057">
                  <c:v>2431.6406299999981</c:v>
                </c:pt>
                <c:pt idx="9058">
                  <c:v>2431.6406299999981</c:v>
                </c:pt>
                <c:pt idx="9059">
                  <c:v>2431.6406299999981</c:v>
                </c:pt>
                <c:pt idx="9060">
                  <c:v>2431.6406299999981</c:v>
                </c:pt>
                <c:pt idx="9061">
                  <c:v>2431.6406299999981</c:v>
                </c:pt>
                <c:pt idx="9062">
                  <c:v>2429.19922</c:v>
                </c:pt>
                <c:pt idx="9063">
                  <c:v>2431.6406299999981</c:v>
                </c:pt>
                <c:pt idx="9064">
                  <c:v>2431.6406299999981</c:v>
                </c:pt>
                <c:pt idx="9065">
                  <c:v>2431.6406299999981</c:v>
                </c:pt>
                <c:pt idx="9066">
                  <c:v>2431.6406299999981</c:v>
                </c:pt>
                <c:pt idx="9067">
                  <c:v>2431.6406299999981</c:v>
                </c:pt>
                <c:pt idx="9068">
                  <c:v>2431.6406299999981</c:v>
                </c:pt>
                <c:pt idx="9069">
                  <c:v>2431.6406299999981</c:v>
                </c:pt>
                <c:pt idx="9070">
                  <c:v>2431.6406299999981</c:v>
                </c:pt>
                <c:pt idx="9071">
                  <c:v>2429.19922</c:v>
                </c:pt>
                <c:pt idx="9072">
                  <c:v>2431.6406299999981</c:v>
                </c:pt>
                <c:pt idx="9073">
                  <c:v>2431.6406299999981</c:v>
                </c:pt>
                <c:pt idx="9074">
                  <c:v>2431.6406299999981</c:v>
                </c:pt>
                <c:pt idx="9075">
                  <c:v>2431.6406299999981</c:v>
                </c:pt>
                <c:pt idx="9076">
                  <c:v>2429.19922</c:v>
                </c:pt>
                <c:pt idx="9077">
                  <c:v>2431.6406299999981</c:v>
                </c:pt>
                <c:pt idx="9078">
                  <c:v>2431.6406299999981</c:v>
                </c:pt>
                <c:pt idx="9079">
                  <c:v>2429.19922</c:v>
                </c:pt>
                <c:pt idx="9080">
                  <c:v>2431.6406299999981</c:v>
                </c:pt>
                <c:pt idx="9081">
                  <c:v>2431.6406299999981</c:v>
                </c:pt>
                <c:pt idx="9082">
                  <c:v>2431.6406299999981</c:v>
                </c:pt>
                <c:pt idx="9083">
                  <c:v>2429.19922</c:v>
                </c:pt>
                <c:pt idx="9084">
                  <c:v>2431.6406299999981</c:v>
                </c:pt>
                <c:pt idx="9085">
                  <c:v>2431.6406299999981</c:v>
                </c:pt>
                <c:pt idx="9086">
                  <c:v>2431.6406299999981</c:v>
                </c:pt>
                <c:pt idx="9087">
                  <c:v>2431.6406299999981</c:v>
                </c:pt>
                <c:pt idx="9088">
                  <c:v>2431.6406299999981</c:v>
                </c:pt>
                <c:pt idx="9089">
                  <c:v>2431.6406299999981</c:v>
                </c:pt>
                <c:pt idx="9090">
                  <c:v>2431.6406299999981</c:v>
                </c:pt>
                <c:pt idx="9091">
                  <c:v>2431.6406299999981</c:v>
                </c:pt>
                <c:pt idx="9092">
                  <c:v>2431.6406299999981</c:v>
                </c:pt>
                <c:pt idx="9093">
                  <c:v>2431.6406299999981</c:v>
                </c:pt>
                <c:pt idx="9094">
                  <c:v>2431.6406299999981</c:v>
                </c:pt>
                <c:pt idx="9095">
                  <c:v>2431.6406299999981</c:v>
                </c:pt>
                <c:pt idx="9096">
                  <c:v>2431.6406299999981</c:v>
                </c:pt>
                <c:pt idx="9097">
                  <c:v>2429.19922</c:v>
                </c:pt>
                <c:pt idx="9098">
                  <c:v>2431.6406299999981</c:v>
                </c:pt>
                <c:pt idx="9099">
                  <c:v>2431.6406299999981</c:v>
                </c:pt>
                <c:pt idx="9100">
                  <c:v>2431.6406299999981</c:v>
                </c:pt>
                <c:pt idx="9101">
                  <c:v>2431.6406299999981</c:v>
                </c:pt>
                <c:pt idx="9102">
                  <c:v>2431.6406299999981</c:v>
                </c:pt>
                <c:pt idx="9103">
                  <c:v>2429.19922</c:v>
                </c:pt>
                <c:pt idx="9104">
                  <c:v>2431.6406299999981</c:v>
                </c:pt>
                <c:pt idx="9105">
                  <c:v>2431.6406299999981</c:v>
                </c:pt>
                <c:pt idx="9106">
                  <c:v>2429.19922</c:v>
                </c:pt>
                <c:pt idx="9107">
                  <c:v>2431.6406299999981</c:v>
                </c:pt>
                <c:pt idx="9108">
                  <c:v>2431.6406299999981</c:v>
                </c:pt>
                <c:pt idx="9109">
                  <c:v>2431.6406299999981</c:v>
                </c:pt>
                <c:pt idx="9110">
                  <c:v>2431.6406299999981</c:v>
                </c:pt>
                <c:pt idx="9111">
                  <c:v>2431.6406299999981</c:v>
                </c:pt>
                <c:pt idx="9112">
                  <c:v>2431.6406299999981</c:v>
                </c:pt>
                <c:pt idx="9113">
                  <c:v>2431.6406299999981</c:v>
                </c:pt>
                <c:pt idx="9114">
                  <c:v>2431.6406299999981</c:v>
                </c:pt>
                <c:pt idx="9115">
                  <c:v>2431.6406299999981</c:v>
                </c:pt>
                <c:pt idx="9116">
                  <c:v>2431.6406299999981</c:v>
                </c:pt>
                <c:pt idx="9117">
                  <c:v>2431.6406299999981</c:v>
                </c:pt>
                <c:pt idx="9118">
                  <c:v>2431.6406299999981</c:v>
                </c:pt>
                <c:pt idx="9119">
                  <c:v>2431.6406299999981</c:v>
                </c:pt>
                <c:pt idx="9120">
                  <c:v>2431.6406299999981</c:v>
                </c:pt>
                <c:pt idx="9121">
                  <c:v>2431.6406299999981</c:v>
                </c:pt>
                <c:pt idx="9122">
                  <c:v>2431.6406299999981</c:v>
                </c:pt>
                <c:pt idx="9123">
                  <c:v>2431.6406299999981</c:v>
                </c:pt>
                <c:pt idx="9124">
                  <c:v>2431.6406299999981</c:v>
                </c:pt>
                <c:pt idx="9125">
                  <c:v>2431.6406299999981</c:v>
                </c:pt>
                <c:pt idx="9126">
                  <c:v>2431.6406299999981</c:v>
                </c:pt>
                <c:pt idx="9127">
                  <c:v>2429.19922</c:v>
                </c:pt>
                <c:pt idx="9128">
                  <c:v>2431.6406299999981</c:v>
                </c:pt>
                <c:pt idx="9129">
                  <c:v>2431.6406299999981</c:v>
                </c:pt>
                <c:pt idx="9130">
                  <c:v>2431.6406299999981</c:v>
                </c:pt>
                <c:pt idx="9131">
                  <c:v>2431.6406299999981</c:v>
                </c:pt>
                <c:pt idx="9132">
                  <c:v>2431.6406299999981</c:v>
                </c:pt>
                <c:pt idx="9133">
                  <c:v>2431.6406299999981</c:v>
                </c:pt>
                <c:pt idx="9134">
                  <c:v>2429.19922</c:v>
                </c:pt>
                <c:pt idx="9135">
                  <c:v>2431.6406299999981</c:v>
                </c:pt>
                <c:pt idx="9136">
                  <c:v>2431.6406299999981</c:v>
                </c:pt>
                <c:pt idx="9137">
                  <c:v>2431.6406299999981</c:v>
                </c:pt>
                <c:pt idx="9138">
                  <c:v>2431.6406299999981</c:v>
                </c:pt>
                <c:pt idx="9139">
                  <c:v>2431.6406299999981</c:v>
                </c:pt>
                <c:pt idx="9140">
                  <c:v>2431.6406299999981</c:v>
                </c:pt>
                <c:pt idx="9141">
                  <c:v>2431.6406299999981</c:v>
                </c:pt>
                <c:pt idx="9142">
                  <c:v>2431.6406299999981</c:v>
                </c:pt>
                <c:pt idx="9143">
                  <c:v>2431.6406299999981</c:v>
                </c:pt>
                <c:pt idx="9144">
                  <c:v>2429.19922</c:v>
                </c:pt>
                <c:pt idx="9145">
                  <c:v>2431.6406299999981</c:v>
                </c:pt>
                <c:pt idx="9146">
                  <c:v>2431.6406299999981</c:v>
                </c:pt>
                <c:pt idx="9147">
                  <c:v>2431.6406299999981</c:v>
                </c:pt>
                <c:pt idx="9148">
                  <c:v>2431.6406299999981</c:v>
                </c:pt>
                <c:pt idx="9149">
                  <c:v>2431.6406299999981</c:v>
                </c:pt>
                <c:pt idx="9150">
                  <c:v>2431.6406299999981</c:v>
                </c:pt>
                <c:pt idx="9151">
                  <c:v>2431.6406299999981</c:v>
                </c:pt>
                <c:pt idx="9152">
                  <c:v>2429.19922</c:v>
                </c:pt>
                <c:pt idx="9153">
                  <c:v>2431.6406299999981</c:v>
                </c:pt>
                <c:pt idx="9154">
                  <c:v>2429.19922</c:v>
                </c:pt>
                <c:pt idx="9155">
                  <c:v>2431.6406299999981</c:v>
                </c:pt>
                <c:pt idx="9156">
                  <c:v>2429.19922</c:v>
                </c:pt>
                <c:pt idx="9157">
                  <c:v>2431.6406299999981</c:v>
                </c:pt>
                <c:pt idx="9158">
                  <c:v>2431.6406299999981</c:v>
                </c:pt>
                <c:pt idx="9159">
                  <c:v>2431.6406299999981</c:v>
                </c:pt>
                <c:pt idx="9160">
                  <c:v>2431.6406299999981</c:v>
                </c:pt>
                <c:pt idx="9161">
                  <c:v>2431.6406299999981</c:v>
                </c:pt>
                <c:pt idx="9162">
                  <c:v>2431.6406299999981</c:v>
                </c:pt>
                <c:pt idx="9163">
                  <c:v>2431.6406299999981</c:v>
                </c:pt>
                <c:pt idx="9164">
                  <c:v>2429.19922</c:v>
                </c:pt>
                <c:pt idx="9165">
                  <c:v>2431.6406299999981</c:v>
                </c:pt>
                <c:pt idx="9166">
                  <c:v>2431.6406299999981</c:v>
                </c:pt>
                <c:pt idx="9167">
                  <c:v>2431.6406299999981</c:v>
                </c:pt>
                <c:pt idx="9168">
                  <c:v>2431.6406299999981</c:v>
                </c:pt>
                <c:pt idx="9169">
                  <c:v>2431.6406299999981</c:v>
                </c:pt>
                <c:pt idx="9170">
                  <c:v>2431.6406299999981</c:v>
                </c:pt>
                <c:pt idx="9171">
                  <c:v>2431.6406299999981</c:v>
                </c:pt>
                <c:pt idx="9172">
                  <c:v>2431.6406299999981</c:v>
                </c:pt>
                <c:pt idx="9173">
                  <c:v>2431.6406299999981</c:v>
                </c:pt>
                <c:pt idx="9174">
                  <c:v>2431.6406299999981</c:v>
                </c:pt>
                <c:pt idx="9175">
                  <c:v>2431.6406299999981</c:v>
                </c:pt>
                <c:pt idx="9176">
                  <c:v>2429.19922</c:v>
                </c:pt>
                <c:pt idx="9177">
                  <c:v>2431.6406299999981</c:v>
                </c:pt>
                <c:pt idx="9178">
                  <c:v>2431.6406299999981</c:v>
                </c:pt>
                <c:pt idx="9179">
                  <c:v>2429.19922</c:v>
                </c:pt>
                <c:pt idx="9180">
                  <c:v>2431.6406299999981</c:v>
                </c:pt>
                <c:pt idx="9181">
                  <c:v>2431.6406299999981</c:v>
                </c:pt>
                <c:pt idx="9182">
                  <c:v>2431.6406299999981</c:v>
                </c:pt>
                <c:pt idx="9183">
                  <c:v>2431.6406299999981</c:v>
                </c:pt>
                <c:pt idx="9184">
                  <c:v>2431.6406299999981</c:v>
                </c:pt>
                <c:pt idx="9185">
                  <c:v>2431.6406299999981</c:v>
                </c:pt>
                <c:pt idx="9186">
                  <c:v>2431.6406299999981</c:v>
                </c:pt>
                <c:pt idx="9187">
                  <c:v>2429.19922</c:v>
                </c:pt>
                <c:pt idx="9188">
                  <c:v>2431.6406299999981</c:v>
                </c:pt>
                <c:pt idx="9189">
                  <c:v>2431.6406299999981</c:v>
                </c:pt>
                <c:pt idx="9190">
                  <c:v>2431.6406299999981</c:v>
                </c:pt>
                <c:pt idx="9191">
                  <c:v>2431.6406299999981</c:v>
                </c:pt>
                <c:pt idx="9192">
                  <c:v>2431.6406299999981</c:v>
                </c:pt>
                <c:pt idx="9193">
                  <c:v>2431.6406299999981</c:v>
                </c:pt>
                <c:pt idx="9194">
                  <c:v>2431.6406299999981</c:v>
                </c:pt>
                <c:pt idx="9195">
                  <c:v>2431.6406299999981</c:v>
                </c:pt>
                <c:pt idx="9196">
                  <c:v>2431.6406299999981</c:v>
                </c:pt>
                <c:pt idx="9197">
                  <c:v>2431.6406299999981</c:v>
                </c:pt>
                <c:pt idx="9198">
                  <c:v>2431.6406299999981</c:v>
                </c:pt>
                <c:pt idx="9199">
                  <c:v>2431.6406299999981</c:v>
                </c:pt>
                <c:pt idx="9200">
                  <c:v>2431.6406299999981</c:v>
                </c:pt>
                <c:pt idx="9201">
                  <c:v>2429.19922</c:v>
                </c:pt>
                <c:pt idx="9202">
                  <c:v>2431.6406299999981</c:v>
                </c:pt>
                <c:pt idx="9203">
                  <c:v>2431.6406299999981</c:v>
                </c:pt>
                <c:pt idx="9204">
                  <c:v>2429.19922</c:v>
                </c:pt>
                <c:pt idx="9205">
                  <c:v>2431.6406299999981</c:v>
                </c:pt>
                <c:pt idx="9206">
                  <c:v>2431.6406299999981</c:v>
                </c:pt>
                <c:pt idx="9207">
                  <c:v>2431.6406299999981</c:v>
                </c:pt>
                <c:pt idx="9208">
                  <c:v>2431.6406299999981</c:v>
                </c:pt>
                <c:pt idx="9209">
                  <c:v>2431.6406299999981</c:v>
                </c:pt>
                <c:pt idx="9210">
                  <c:v>2431.6406299999981</c:v>
                </c:pt>
                <c:pt idx="9211">
                  <c:v>2431.6406299999981</c:v>
                </c:pt>
                <c:pt idx="9212">
                  <c:v>2431.6406299999981</c:v>
                </c:pt>
                <c:pt idx="9213">
                  <c:v>2431.6406299999981</c:v>
                </c:pt>
                <c:pt idx="9214">
                  <c:v>2431.6406299999981</c:v>
                </c:pt>
                <c:pt idx="9215">
                  <c:v>2429.19922</c:v>
                </c:pt>
                <c:pt idx="9216">
                  <c:v>2431.6406299999981</c:v>
                </c:pt>
                <c:pt idx="9217">
                  <c:v>2431.6406299999981</c:v>
                </c:pt>
                <c:pt idx="9218">
                  <c:v>2431.6406299999981</c:v>
                </c:pt>
                <c:pt idx="9219">
                  <c:v>2429.19922</c:v>
                </c:pt>
                <c:pt idx="9220">
                  <c:v>2431.6406299999981</c:v>
                </c:pt>
                <c:pt idx="9221">
                  <c:v>2431.6406299999981</c:v>
                </c:pt>
                <c:pt idx="9222">
                  <c:v>2431.6406299999981</c:v>
                </c:pt>
                <c:pt idx="9223">
                  <c:v>2431.6406299999981</c:v>
                </c:pt>
                <c:pt idx="9224">
                  <c:v>2431.6406299999981</c:v>
                </c:pt>
                <c:pt idx="9225">
                  <c:v>2431.6406299999981</c:v>
                </c:pt>
                <c:pt idx="9226">
                  <c:v>2431.6406299999981</c:v>
                </c:pt>
                <c:pt idx="9227">
                  <c:v>2431.6406299999981</c:v>
                </c:pt>
                <c:pt idx="9228">
                  <c:v>2429.19922</c:v>
                </c:pt>
                <c:pt idx="9229">
                  <c:v>2431.6406299999981</c:v>
                </c:pt>
                <c:pt idx="9230">
                  <c:v>2429.19922</c:v>
                </c:pt>
                <c:pt idx="9231">
                  <c:v>2431.6406299999981</c:v>
                </c:pt>
                <c:pt idx="9232">
                  <c:v>2431.6406299999981</c:v>
                </c:pt>
                <c:pt idx="9233">
                  <c:v>2431.6406299999981</c:v>
                </c:pt>
                <c:pt idx="9234">
                  <c:v>2431.6406299999981</c:v>
                </c:pt>
                <c:pt idx="9235">
                  <c:v>2431.6406299999981</c:v>
                </c:pt>
                <c:pt idx="9236">
                  <c:v>2431.6406299999981</c:v>
                </c:pt>
                <c:pt idx="9237">
                  <c:v>2431.6406299999981</c:v>
                </c:pt>
                <c:pt idx="9238">
                  <c:v>2431.6406299999981</c:v>
                </c:pt>
                <c:pt idx="9239">
                  <c:v>2429.19922</c:v>
                </c:pt>
                <c:pt idx="9240">
                  <c:v>2431.6406299999981</c:v>
                </c:pt>
                <c:pt idx="9241">
                  <c:v>2429.19922</c:v>
                </c:pt>
                <c:pt idx="9242">
                  <c:v>2431.6406299999981</c:v>
                </c:pt>
                <c:pt idx="9243">
                  <c:v>2431.6406299999981</c:v>
                </c:pt>
                <c:pt idx="9244">
                  <c:v>2431.6406299999981</c:v>
                </c:pt>
                <c:pt idx="9245">
                  <c:v>2431.6406299999981</c:v>
                </c:pt>
                <c:pt idx="9246">
                  <c:v>2431.6406299999981</c:v>
                </c:pt>
                <c:pt idx="9247">
                  <c:v>2429.19922</c:v>
                </c:pt>
                <c:pt idx="9248">
                  <c:v>2431.6406299999981</c:v>
                </c:pt>
                <c:pt idx="9249">
                  <c:v>2431.6406299999981</c:v>
                </c:pt>
                <c:pt idx="9250">
                  <c:v>2431.6406299999981</c:v>
                </c:pt>
                <c:pt idx="9251">
                  <c:v>2431.6406299999981</c:v>
                </c:pt>
                <c:pt idx="9252">
                  <c:v>2431.6406299999981</c:v>
                </c:pt>
                <c:pt idx="9253">
                  <c:v>2431.6406299999981</c:v>
                </c:pt>
                <c:pt idx="9254">
                  <c:v>2431.6406299999981</c:v>
                </c:pt>
                <c:pt idx="9255">
                  <c:v>2431.6406299999981</c:v>
                </c:pt>
                <c:pt idx="9256">
                  <c:v>2431.6406299999981</c:v>
                </c:pt>
                <c:pt idx="9257">
                  <c:v>2431.6406299999981</c:v>
                </c:pt>
                <c:pt idx="9258">
                  <c:v>2431.6406299999981</c:v>
                </c:pt>
                <c:pt idx="9259">
                  <c:v>2431.6406299999981</c:v>
                </c:pt>
                <c:pt idx="9260">
                  <c:v>2431.6406299999981</c:v>
                </c:pt>
                <c:pt idx="9261">
                  <c:v>2431.6406299999981</c:v>
                </c:pt>
                <c:pt idx="9262">
                  <c:v>2431.6406299999981</c:v>
                </c:pt>
                <c:pt idx="9263">
                  <c:v>2431.6406299999981</c:v>
                </c:pt>
                <c:pt idx="9264">
                  <c:v>2431.6406299999981</c:v>
                </c:pt>
                <c:pt idx="9265">
                  <c:v>2429.19922</c:v>
                </c:pt>
                <c:pt idx="9266">
                  <c:v>2431.6406299999981</c:v>
                </c:pt>
                <c:pt idx="9267">
                  <c:v>2431.6406299999981</c:v>
                </c:pt>
                <c:pt idx="9268">
                  <c:v>2429.19922</c:v>
                </c:pt>
                <c:pt idx="9269">
                  <c:v>2429.19922</c:v>
                </c:pt>
                <c:pt idx="9270">
                  <c:v>2431.6406299999981</c:v>
                </c:pt>
                <c:pt idx="9271">
                  <c:v>2431.6406299999981</c:v>
                </c:pt>
                <c:pt idx="9272">
                  <c:v>2429.19922</c:v>
                </c:pt>
                <c:pt idx="9273">
                  <c:v>2429.19922</c:v>
                </c:pt>
                <c:pt idx="9274">
                  <c:v>2431.6406299999981</c:v>
                </c:pt>
                <c:pt idx="9275">
                  <c:v>2431.6406299999981</c:v>
                </c:pt>
                <c:pt idx="9276">
                  <c:v>2431.6406299999981</c:v>
                </c:pt>
                <c:pt idx="9277">
                  <c:v>2431.6406299999981</c:v>
                </c:pt>
                <c:pt idx="9278">
                  <c:v>2431.6406299999981</c:v>
                </c:pt>
                <c:pt idx="9279">
                  <c:v>2431.6406299999981</c:v>
                </c:pt>
                <c:pt idx="9280">
                  <c:v>2431.6406299999981</c:v>
                </c:pt>
                <c:pt idx="9281">
                  <c:v>2431.6406299999981</c:v>
                </c:pt>
                <c:pt idx="9282">
                  <c:v>2431.6406299999981</c:v>
                </c:pt>
                <c:pt idx="9283">
                  <c:v>2431.6406299999981</c:v>
                </c:pt>
                <c:pt idx="9284">
                  <c:v>2429.19922</c:v>
                </c:pt>
                <c:pt idx="9285">
                  <c:v>2431.6406299999981</c:v>
                </c:pt>
                <c:pt idx="9286">
                  <c:v>2431.6406299999981</c:v>
                </c:pt>
                <c:pt idx="9287">
                  <c:v>2431.6406299999981</c:v>
                </c:pt>
                <c:pt idx="9288">
                  <c:v>2431.6406299999981</c:v>
                </c:pt>
                <c:pt idx="9289">
                  <c:v>2431.6406299999981</c:v>
                </c:pt>
                <c:pt idx="9290">
                  <c:v>2431.6406299999981</c:v>
                </c:pt>
                <c:pt idx="9291">
                  <c:v>2429.19922</c:v>
                </c:pt>
                <c:pt idx="9292">
                  <c:v>2431.6406299999981</c:v>
                </c:pt>
                <c:pt idx="9293">
                  <c:v>2431.6406299999981</c:v>
                </c:pt>
                <c:pt idx="9294">
                  <c:v>2431.6406299999981</c:v>
                </c:pt>
                <c:pt idx="9295">
                  <c:v>2429.19922</c:v>
                </c:pt>
                <c:pt idx="9296">
                  <c:v>2431.6406299999981</c:v>
                </c:pt>
                <c:pt idx="9297">
                  <c:v>2431.6406299999981</c:v>
                </c:pt>
                <c:pt idx="9298">
                  <c:v>2431.6406299999981</c:v>
                </c:pt>
                <c:pt idx="9299">
                  <c:v>2429.19922</c:v>
                </c:pt>
                <c:pt idx="9300">
                  <c:v>2431.6406299999981</c:v>
                </c:pt>
                <c:pt idx="9301">
                  <c:v>2429.19922</c:v>
                </c:pt>
                <c:pt idx="9302">
                  <c:v>2431.6406299999981</c:v>
                </c:pt>
                <c:pt idx="9303">
                  <c:v>2429.19922</c:v>
                </c:pt>
                <c:pt idx="9304">
                  <c:v>2431.6406299999981</c:v>
                </c:pt>
                <c:pt idx="9305">
                  <c:v>2431.6406299999981</c:v>
                </c:pt>
                <c:pt idx="9306">
                  <c:v>2431.6406299999981</c:v>
                </c:pt>
                <c:pt idx="9307">
                  <c:v>2431.6406299999981</c:v>
                </c:pt>
                <c:pt idx="9308">
                  <c:v>2431.6406299999981</c:v>
                </c:pt>
                <c:pt idx="9309">
                  <c:v>2434.08203</c:v>
                </c:pt>
                <c:pt idx="9310">
                  <c:v>2429.19922</c:v>
                </c:pt>
                <c:pt idx="9311">
                  <c:v>2431.6406299999981</c:v>
                </c:pt>
                <c:pt idx="9312">
                  <c:v>2431.6406299999981</c:v>
                </c:pt>
                <c:pt idx="9313">
                  <c:v>2431.6406299999981</c:v>
                </c:pt>
                <c:pt idx="9314">
                  <c:v>2431.6406299999981</c:v>
                </c:pt>
                <c:pt idx="9315">
                  <c:v>2431.6406299999981</c:v>
                </c:pt>
                <c:pt idx="9316">
                  <c:v>2429.19922</c:v>
                </c:pt>
                <c:pt idx="9317">
                  <c:v>2429.19922</c:v>
                </c:pt>
                <c:pt idx="9318">
                  <c:v>2429.19922</c:v>
                </c:pt>
                <c:pt idx="9319">
                  <c:v>2429.19922</c:v>
                </c:pt>
                <c:pt idx="9320">
                  <c:v>2431.6406299999981</c:v>
                </c:pt>
                <c:pt idx="9321">
                  <c:v>2429.19922</c:v>
                </c:pt>
                <c:pt idx="9322">
                  <c:v>2431.6406299999981</c:v>
                </c:pt>
                <c:pt idx="9323">
                  <c:v>2431.6406299999981</c:v>
                </c:pt>
                <c:pt idx="9324">
                  <c:v>2431.6406299999981</c:v>
                </c:pt>
                <c:pt idx="9325">
                  <c:v>2431.6406299999981</c:v>
                </c:pt>
                <c:pt idx="9326">
                  <c:v>2431.6406299999981</c:v>
                </c:pt>
                <c:pt idx="9327">
                  <c:v>2431.6406299999981</c:v>
                </c:pt>
                <c:pt idx="9328">
                  <c:v>2431.6406299999981</c:v>
                </c:pt>
                <c:pt idx="9329">
                  <c:v>2431.6406299999981</c:v>
                </c:pt>
                <c:pt idx="9330">
                  <c:v>2431.6406299999981</c:v>
                </c:pt>
                <c:pt idx="9331">
                  <c:v>2431.6406299999981</c:v>
                </c:pt>
                <c:pt idx="9332">
                  <c:v>2429.19922</c:v>
                </c:pt>
                <c:pt idx="9333">
                  <c:v>2431.6406299999981</c:v>
                </c:pt>
                <c:pt idx="9334">
                  <c:v>2431.6406299999981</c:v>
                </c:pt>
                <c:pt idx="9335">
                  <c:v>2431.6406299999981</c:v>
                </c:pt>
                <c:pt idx="9336">
                  <c:v>2431.6406299999981</c:v>
                </c:pt>
                <c:pt idx="9337">
                  <c:v>2431.6406299999981</c:v>
                </c:pt>
                <c:pt idx="9338">
                  <c:v>2431.6406299999981</c:v>
                </c:pt>
                <c:pt idx="9339">
                  <c:v>2431.6406299999981</c:v>
                </c:pt>
                <c:pt idx="9340">
                  <c:v>2431.6406299999981</c:v>
                </c:pt>
                <c:pt idx="9341">
                  <c:v>2431.6406299999981</c:v>
                </c:pt>
                <c:pt idx="9342">
                  <c:v>2431.6406299999981</c:v>
                </c:pt>
                <c:pt idx="9343">
                  <c:v>2431.6406299999981</c:v>
                </c:pt>
                <c:pt idx="9344">
                  <c:v>2431.6406299999981</c:v>
                </c:pt>
                <c:pt idx="9345">
                  <c:v>2431.6406299999981</c:v>
                </c:pt>
                <c:pt idx="9346">
                  <c:v>2431.6406299999981</c:v>
                </c:pt>
                <c:pt idx="9347">
                  <c:v>2431.6406299999981</c:v>
                </c:pt>
                <c:pt idx="9348">
                  <c:v>2431.6406299999981</c:v>
                </c:pt>
                <c:pt idx="9349">
                  <c:v>2431.6406299999981</c:v>
                </c:pt>
                <c:pt idx="9350">
                  <c:v>2431.6406299999981</c:v>
                </c:pt>
                <c:pt idx="9351">
                  <c:v>2431.6406299999981</c:v>
                </c:pt>
                <c:pt idx="9352">
                  <c:v>2431.6406299999981</c:v>
                </c:pt>
                <c:pt idx="9353">
                  <c:v>2431.6406299999981</c:v>
                </c:pt>
                <c:pt idx="9354">
                  <c:v>2431.6406299999981</c:v>
                </c:pt>
                <c:pt idx="9355">
                  <c:v>2431.6406299999981</c:v>
                </c:pt>
                <c:pt idx="9356">
                  <c:v>2429.19922</c:v>
                </c:pt>
                <c:pt idx="9357">
                  <c:v>2431.6406299999981</c:v>
                </c:pt>
                <c:pt idx="9358">
                  <c:v>2431.6406299999981</c:v>
                </c:pt>
                <c:pt idx="9359">
                  <c:v>2431.6406299999981</c:v>
                </c:pt>
                <c:pt idx="9360">
                  <c:v>2431.6406299999981</c:v>
                </c:pt>
                <c:pt idx="9361">
                  <c:v>2431.6406299999981</c:v>
                </c:pt>
                <c:pt idx="9362">
                  <c:v>2429.19922</c:v>
                </c:pt>
                <c:pt idx="9363">
                  <c:v>2431.6406299999981</c:v>
                </c:pt>
                <c:pt idx="9364">
                  <c:v>2431.6406299999981</c:v>
                </c:pt>
                <c:pt idx="9365">
                  <c:v>2431.6406299999981</c:v>
                </c:pt>
                <c:pt idx="9366">
                  <c:v>2431.6406299999981</c:v>
                </c:pt>
                <c:pt idx="9367">
                  <c:v>2431.6406299999981</c:v>
                </c:pt>
                <c:pt idx="9368">
                  <c:v>2431.6406299999981</c:v>
                </c:pt>
                <c:pt idx="9369">
                  <c:v>2431.6406299999981</c:v>
                </c:pt>
                <c:pt idx="9370">
                  <c:v>2431.6406299999981</c:v>
                </c:pt>
                <c:pt idx="9371">
                  <c:v>2431.6406299999981</c:v>
                </c:pt>
                <c:pt idx="9372">
                  <c:v>2431.6406299999981</c:v>
                </c:pt>
                <c:pt idx="9373">
                  <c:v>2431.6406299999981</c:v>
                </c:pt>
                <c:pt idx="9374">
                  <c:v>2431.6406299999981</c:v>
                </c:pt>
                <c:pt idx="9375">
                  <c:v>2431.6406299999981</c:v>
                </c:pt>
                <c:pt idx="9376">
                  <c:v>2431.6406299999981</c:v>
                </c:pt>
                <c:pt idx="9377">
                  <c:v>2431.6406299999981</c:v>
                </c:pt>
                <c:pt idx="9378">
                  <c:v>2431.6406299999981</c:v>
                </c:pt>
                <c:pt idx="9379">
                  <c:v>2431.6406299999981</c:v>
                </c:pt>
                <c:pt idx="9380">
                  <c:v>2431.6406299999981</c:v>
                </c:pt>
                <c:pt idx="9381">
                  <c:v>2429.19922</c:v>
                </c:pt>
                <c:pt idx="9382">
                  <c:v>2431.6406299999981</c:v>
                </c:pt>
                <c:pt idx="9383">
                  <c:v>2431.6406299999981</c:v>
                </c:pt>
                <c:pt idx="9384">
                  <c:v>2431.6406299999981</c:v>
                </c:pt>
                <c:pt idx="9385">
                  <c:v>2431.6406299999981</c:v>
                </c:pt>
                <c:pt idx="9386">
                  <c:v>2431.6406299999981</c:v>
                </c:pt>
                <c:pt idx="9387">
                  <c:v>2431.6406299999981</c:v>
                </c:pt>
                <c:pt idx="9388">
                  <c:v>2431.6406299999981</c:v>
                </c:pt>
                <c:pt idx="9389">
                  <c:v>2429.19922</c:v>
                </c:pt>
                <c:pt idx="9390">
                  <c:v>2431.6406299999981</c:v>
                </c:pt>
                <c:pt idx="9391">
                  <c:v>2431.6406299999981</c:v>
                </c:pt>
                <c:pt idx="9392">
                  <c:v>2431.6406299999981</c:v>
                </c:pt>
                <c:pt idx="9393">
                  <c:v>2431.6406299999981</c:v>
                </c:pt>
                <c:pt idx="9394">
                  <c:v>2429.19922</c:v>
                </c:pt>
                <c:pt idx="9395">
                  <c:v>2431.6406299999981</c:v>
                </c:pt>
                <c:pt idx="9396">
                  <c:v>2431.6406299999981</c:v>
                </c:pt>
                <c:pt idx="9397">
                  <c:v>2431.6406299999981</c:v>
                </c:pt>
                <c:pt idx="9398">
                  <c:v>2431.6406299999981</c:v>
                </c:pt>
                <c:pt idx="9399">
                  <c:v>2431.6406299999981</c:v>
                </c:pt>
                <c:pt idx="9400">
                  <c:v>2431.6406299999981</c:v>
                </c:pt>
                <c:pt idx="9401">
                  <c:v>2431.6406299999981</c:v>
                </c:pt>
                <c:pt idx="9402">
                  <c:v>2431.6406299999981</c:v>
                </c:pt>
                <c:pt idx="9403">
                  <c:v>2429.19922</c:v>
                </c:pt>
                <c:pt idx="9404">
                  <c:v>2431.6406299999981</c:v>
                </c:pt>
                <c:pt idx="9405">
                  <c:v>2431.6406299999981</c:v>
                </c:pt>
                <c:pt idx="9406">
                  <c:v>2431.6406299999981</c:v>
                </c:pt>
                <c:pt idx="9407">
                  <c:v>2431.6406299999981</c:v>
                </c:pt>
                <c:pt idx="9408">
                  <c:v>2431.6406299999981</c:v>
                </c:pt>
                <c:pt idx="9409">
                  <c:v>2431.6406299999981</c:v>
                </c:pt>
                <c:pt idx="9410">
                  <c:v>2431.6406299999981</c:v>
                </c:pt>
                <c:pt idx="9411">
                  <c:v>2429.19922</c:v>
                </c:pt>
                <c:pt idx="9412">
                  <c:v>2429.19922</c:v>
                </c:pt>
                <c:pt idx="9413">
                  <c:v>2431.6406299999981</c:v>
                </c:pt>
                <c:pt idx="9414">
                  <c:v>2431.6406299999981</c:v>
                </c:pt>
                <c:pt idx="9415">
                  <c:v>2431.6406299999981</c:v>
                </c:pt>
                <c:pt idx="9416">
                  <c:v>2431.6406299999981</c:v>
                </c:pt>
                <c:pt idx="9417">
                  <c:v>2431.6406299999981</c:v>
                </c:pt>
                <c:pt idx="9418">
                  <c:v>2431.6406299999981</c:v>
                </c:pt>
                <c:pt idx="9419">
                  <c:v>2431.6406299999981</c:v>
                </c:pt>
                <c:pt idx="9420">
                  <c:v>2429.19922</c:v>
                </c:pt>
                <c:pt idx="9421">
                  <c:v>2429.19922</c:v>
                </c:pt>
                <c:pt idx="9422">
                  <c:v>2431.6406299999981</c:v>
                </c:pt>
                <c:pt idx="9423">
                  <c:v>2431.6406299999981</c:v>
                </c:pt>
                <c:pt idx="9424">
                  <c:v>2431.6406299999981</c:v>
                </c:pt>
                <c:pt idx="9425">
                  <c:v>2431.6406299999981</c:v>
                </c:pt>
                <c:pt idx="9426">
                  <c:v>2431.6406299999981</c:v>
                </c:pt>
                <c:pt idx="9427">
                  <c:v>2431.6406299999981</c:v>
                </c:pt>
                <c:pt idx="9428">
                  <c:v>2431.6406299999981</c:v>
                </c:pt>
                <c:pt idx="9429">
                  <c:v>2431.6406299999981</c:v>
                </c:pt>
                <c:pt idx="9430">
                  <c:v>2431.6406299999981</c:v>
                </c:pt>
                <c:pt idx="9431">
                  <c:v>2431.6406299999981</c:v>
                </c:pt>
                <c:pt idx="9432">
                  <c:v>2431.6406299999981</c:v>
                </c:pt>
                <c:pt idx="9433">
                  <c:v>2431.6406299999981</c:v>
                </c:pt>
                <c:pt idx="9434">
                  <c:v>2431.6406299999981</c:v>
                </c:pt>
                <c:pt idx="9435">
                  <c:v>2431.6406299999981</c:v>
                </c:pt>
                <c:pt idx="9436">
                  <c:v>2431.6406299999981</c:v>
                </c:pt>
                <c:pt idx="9437">
                  <c:v>2431.6406299999981</c:v>
                </c:pt>
                <c:pt idx="9438">
                  <c:v>2431.6406299999981</c:v>
                </c:pt>
                <c:pt idx="9439">
                  <c:v>2431.6406299999981</c:v>
                </c:pt>
                <c:pt idx="9440">
                  <c:v>2431.6406299999981</c:v>
                </c:pt>
                <c:pt idx="9441">
                  <c:v>2429.19922</c:v>
                </c:pt>
                <c:pt idx="9442">
                  <c:v>2431.6406299999981</c:v>
                </c:pt>
                <c:pt idx="9443">
                  <c:v>2431.6406299999981</c:v>
                </c:pt>
                <c:pt idx="9444">
                  <c:v>2431.6406299999981</c:v>
                </c:pt>
                <c:pt idx="9445">
                  <c:v>2431.6406299999981</c:v>
                </c:pt>
                <c:pt idx="9446">
                  <c:v>2431.6406299999981</c:v>
                </c:pt>
                <c:pt idx="9447">
                  <c:v>2431.6406299999981</c:v>
                </c:pt>
                <c:pt idx="9448">
                  <c:v>2431.6406299999981</c:v>
                </c:pt>
                <c:pt idx="9449">
                  <c:v>2431.6406299999981</c:v>
                </c:pt>
                <c:pt idx="9450">
                  <c:v>2431.6406299999981</c:v>
                </c:pt>
                <c:pt idx="9451">
                  <c:v>2431.6406299999981</c:v>
                </c:pt>
                <c:pt idx="9452">
                  <c:v>2431.6406299999981</c:v>
                </c:pt>
                <c:pt idx="9453">
                  <c:v>2431.6406299999981</c:v>
                </c:pt>
                <c:pt idx="9454">
                  <c:v>2431.6406299999981</c:v>
                </c:pt>
                <c:pt idx="9455">
                  <c:v>2431.6406299999981</c:v>
                </c:pt>
                <c:pt idx="9456">
                  <c:v>2431.6406299999981</c:v>
                </c:pt>
                <c:pt idx="9457">
                  <c:v>2429.19922</c:v>
                </c:pt>
                <c:pt idx="9458">
                  <c:v>2431.6406299999981</c:v>
                </c:pt>
                <c:pt idx="9459">
                  <c:v>2431.6406299999981</c:v>
                </c:pt>
                <c:pt idx="9460">
                  <c:v>2429.19922</c:v>
                </c:pt>
                <c:pt idx="9461">
                  <c:v>2431.6406299999981</c:v>
                </c:pt>
                <c:pt idx="9462">
                  <c:v>2431.6406299999981</c:v>
                </c:pt>
                <c:pt idx="9463">
                  <c:v>2431.6406299999981</c:v>
                </c:pt>
                <c:pt idx="9464">
                  <c:v>2429.19922</c:v>
                </c:pt>
                <c:pt idx="9465">
                  <c:v>2429.19922</c:v>
                </c:pt>
                <c:pt idx="9466">
                  <c:v>2431.6406299999981</c:v>
                </c:pt>
                <c:pt idx="9467">
                  <c:v>2431.6406299999981</c:v>
                </c:pt>
                <c:pt idx="9468">
                  <c:v>2431.6406299999981</c:v>
                </c:pt>
                <c:pt idx="9469">
                  <c:v>2431.6406299999981</c:v>
                </c:pt>
                <c:pt idx="9470">
                  <c:v>2431.6406299999981</c:v>
                </c:pt>
                <c:pt idx="9471">
                  <c:v>2431.6406299999981</c:v>
                </c:pt>
                <c:pt idx="9472">
                  <c:v>2431.6406299999981</c:v>
                </c:pt>
                <c:pt idx="9473">
                  <c:v>2431.6406299999981</c:v>
                </c:pt>
                <c:pt idx="9474">
                  <c:v>2431.6406299999981</c:v>
                </c:pt>
                <c:pt idx="9475">
                  <c:v>2431.6406299999981</c:v>
                </c:pt>
                <c:pt idx="9476">
                  <c:v>2431.6406299999981</c:v>
                </c:pt>
                <c:pt idx="9477">
                  <c:v>2431.6406299999981</c:v>
                </c:pt>
                <c:pt idx="9478">
                  <c:v>2431.6406299999981</c:v>
                </c:pt>
                <c:pt idx="9479">
                  <c:v>2431.6406299999981</c:v>
                </c:pt>
                <c:pt idx="9480">
                  <c:v>2429.19922</c:v>
                </c:pt>
                <c:pt idx="9481">
                  <c:v>2429.19922</c:v>
                </c:pt>
                <c:pt idx="9482">
                  <c:v>2431.6406299999981</c:v>
                </c:pt>
                <c:pt idx="9483">
                  <c:v>2431.6406299999981</c:v>
                </c:pt>
                <c:pt idx="9484">
                  <c:v>2431.6406299999981</c:v>
                </c:pt>
                <c:pt idx="9485">
                  <c:v>2431.6406299999981</c:v>
                </c:pt>
                <c:pt idx="9486">
                  <c:v>2431.6406299999981</c:v>
                </c:pt>
                <c:pt idx="9487">
                  <c:v>2431.6406299999981</c:v>
                </c:pt>
                <c:pt idx="9488">
                  <c:v>2429.19922</c:v>
                </c:pt>
                <c:pt idx="9489">
                  <c:v>2431.6406299999981</c:v>
                </c:pt>
                <c:pt idx="9490">
                  <c:v>2429.19922</c:v>
                </c:pt>
                <c:pt idx="9491">
                  <c:v>2431.6406299999981</c:v>
                </c:pt>
                <c:pt idx="9492">
                  <c:v>2431.6406299999981</c:v>
                </c:pt>
                <c:pt idx="9493">
                  <c:v>2429.19922</c:v>
                </c:pt>
                <c:pt idx="9494">
                  <c:v>2431.6406299999981</c:v>
                </c:pt>
                <c:pt idx="9495">
                  <c:v>2429.19922</c:v>
                </c:pt>
                <c:pt idx="9496">
                  <c:v>2431.6406299999981</c:v>
                </c:pt>
                <c:pt idx="9497">
                  <c:v>2429.19922</c:v>
                </c:pt>
                <c:pt idx="9498">
                  <c:v>2431.6406299999981</c:v>
                </c:pt>
                <c:pt idx="9499">
                  <c:v>2429.19922</c:v>
                </c:pt>
                <c:pt idx="9500">
                  <c:v>2431.6406299999981</c:v>
                </c:pt>
                <c:pt idx="9501">
                  <c:v>2429.19922</c:v>
                </c:pt>
                <c:pt idx="9502">
                  <c:v>2431.6406299999981</c:v>
                </c:pt>
                <c:pt idx="9503">
                  <c:v>2429.19922</c:v>
                </c:pt>
                <c:pt idx="9504">
                  <c:v>2429.19922</c:v>
                </c:pt>
                <c:pt idx="9505">
                  <c:v>2431.6406299999981</c:v>
                </c:pt>
                <c:pt idx="9506">
                  <c:v>2431.6406299999981</c:v>
                </c:pt>
                <c:pt idx="9507">
                  <c:v>2431.6406299999981</c:v>
                </c:pt>
                <c:pt idx="9508">
                  <c:v>2431.6406299999981</c:v>
                </c:pt>
                <c:pt idx="9509">
                  <c:v>2431.6406299999981</c:v>
                </c:pt>
                <c:pt idx="9510">
                  <c:v>2431.6406299999981</c:v>
                </c:pt>
                <c:pt idx="9511">
                  <c:v>2431.6406299999981</c:v>
                </c:pt>
                <c:pt idx="9512">
                  <c:v>2431.6406299999981</c:v>
                </c:pt>
                <c:pt idx="9513">
                  <c:v>2431.6406299999981</c:v>
                </c:pt>
                <c:pt idx="9514">
                  <c:v>2429.19922</c:v>
                </c:pt>
                <c:pt idx="9515">
                  <c:v>2431.6406299999981</c:v>
                </c:pt>
                <c:pt idx="9516">
                  <c:v>2431.6406299999981</c:v>
                </c:pt>
                <c:pt idx="9517">
                  <c:v>2431.6406299999981</c:v>
                </c:pt>
                <c:pt idx="9518">
                  <c:v>2431.6406299999981</c:v>
                </c:pt>
                <c:pt idx="9519">
                  <c:v>2431.6406299999981</c:v>
                </c:pt>
                <c:pt idx="9520">
                  <c:v>2431.6406299999981</c:v>
                </c:pt>
                <c:pt idx="9521">
                  <c:v>2431.6406299999981</c:v>
                </c:pt>
                <c:pt idx="9522">
                  <c:v>2431.6406299999981</c:v>
                </c:pt>
                <c:pt idx="9523">
                  <c:v>2431.6406299999981</c:v>
                </c:pt>
                <c:pt idx="9524">
                  <c:v>2431.6406299999981</c:v>
                </c:pt>
                <c:pt idx="9525">
                  <c:v>2431.6406299999981</c:v>
                </c:pt>
                <c:pt idx="9526">
                  <c:v>2429.19922</c:v>
                </c:pt>
                <c:pt idx="9527">
                  <c:v>2431.6406299999981</c:v>
                </c:pt>
                <c:pt idx="9528">
                  <c:v>2429.19922</c:v>
                </c:pt>
                <c:pt idx="9529">
                  <c:v>2431.6406299999981</c:v>
                </c:pt>
                <c:pt idx="9530">
                  <c:v>2429.19922</c:v>
                </c:pt>
                <c:pt idx="9531">
                  <c:v>2431.6406299999981</c:v>
                </c:pt>
                <c:pt idx="9532">
                  <c:v>2431.6406299999981</c:v>
                </c:pt>
                <c:pt idx="9533">
                  <c:v>2431.6406299999981</c:v>
                </c:pt>
                <c:pt idx="9534">
                  <c:v>2431.6406299999981</c:v>
                </c:pt>
                <c:pt idx="9535">
                  <c:v>2431.6406299999981</c:v>
                </c:pt>
                <c:pt idx="9536">
                  <c:v>2431.6406299999981</c:v>
                </c:pt>
                <c:pt idx="9537">
                  <c:v>2431.6406299999981</c:v>
                </c:pt>
                <c:pt idx="9538">
                  <c:v>2431.6406299999981</c:v>
                </c:pt>
                <c:pt idx="9539">
                  <c:v>2431.6406299999981</c:v>
                </c:pt>
                <c:pt idx="9540">
                  <c:v>2431.6406299999981</c:v>
                </c:pt>
                <c:pt idx="9541">
                  <c:v>2431.6406299999981</c:v>
                </c:pt>
                <c:pt idx="9542">
                  <c:v>2431.6406299999981</c:v>
                </c:pt>
                <c:pt idx="9543">
                  <c:v>2431.6406299999981</c:v>
                </c:pt>
                <c:pt idx="9544">
                  <c:v>2431.6406299999981</c:v>
                </c:pt>
                <c:pt idx="9545">
                  <c:v>2431.6406299999981</c:v>
                </c:pt>
                <c:pt idx="9546">
                  <c:v>2431.6406299999981</c:v>
                </c:pt>
                <c:pt idx="9547">
                  <c:v>2431.6406299999981</c:v>
                </c:pt>
                <c:pt idx="9548">
                  <c:v>2431.6406299999981</c:v>
                </c:pt>
                <c:pt idx="9549">
                  <c:v>2431.6406299999981</c:v>
                </c:pt>
                <c:pt idx="9550">
                  <c:v>2429.19922</c:v>
                </c:pt>
                <c:pt idx="9551">
                  <c:v>2431.6406299999981</c:v>
                </c:pt>
                <c:pt idx="9552">
                  <c:v>2429.19922</c:v>
                </c:pt>
                <c:pt idx="9553">
                  <c:v>2431.6406299999981</c:v>
                </c:pt>
                <c:pt idx="9554">
                  <c:v>2431.6406299999981</c:v>
                </c:pt>
                <c:pt idx="9555">
                  <c:v>2431.6406299999981</c:v>
                </c:pt>
                <c:pt idx="9556">
                  <c:v>2431.6406299999981</c:v>
                </c:pt>
                <c:pt idx="9557">
                  <c:v>2431.6406299999981</c:v>
                </c:pt>
                <c:pt idx="9558">
                  <c:v>2431.6406299999981</c:v>
                </c:pt>
                <c:pt idx="9559">
                  <c:v>2431.6406299999981</c:v>
                </c:pt>
                <c:pt idx="9560">
                  <c:v>2431.6406299999981</c:v>
                </c:pt>
                <c:pt idx="9561">
                  <c:v>2431.6406299999981</c:v>
                </c:pt>
                <c:pt idx="9562">
                  <c:v>2429.19922</c:v>
                </c:pt>
                <c:pt idx="9563">
                  <c:v>2431.6406299999981</c:v>
                </c:pt>
                <c:pt idx="9564">
                  <c:v>2431.6406299999981</c:v>
                </c:pt>
                <c:pt idx="9565">
                  <c:v>2429.19922</c:v>
                </c:pt>
                <c:pt idx="9566">
                  <c:v>2431.6406299999981</c:v>
                </c:pt>
                <c:pt idx="9567">
                  <c:v>2431.6406299999981</c:v>
                </c:pt>
                <c:pt idx="9568">
                  <c:v>2431.6406299999981</c:v>
                </c:pt>
                <c:pt idx="9569">
                  <c:v>2431.6406299999981</c:v>
                </c:pt>
                <c:pt idx="9570">
                  <c:v>2429.19922</c:v>
                </c:pt>
                <c:pt idx="9571">
                  <c:v>2431.6406299999981</c:v>
                </c:pt>
                <c:pt idx="9572">
                  <c:v>2431.6406299999981</c:v>
                </c:pt>
                <c:pt idx="9573">
                  <c:v>2431.6406299999981</c:v>
                </c:pt>
                <c:pt idx="9574">
                  <c:v>2431.6406299999981</c:v>
                </c:pt>
                <c:pt idx="9575">
                  <c:v>2431.6406299999981</c:v>
                </c:pt>
                <c:pt idx="9576">
                  <c:v>2431.6406299999981</c:v>
                </c:pt>
                <c:pt idx="9577">
                  <c:v>2431.6406299999981</c:v>
                </c:pt>
                <c:pt idx="9578">
                  <c:v>2431.6406299999981</c:v>
                </c:pt>
                <c:pt idx="9579">
                  <c:v>2431.6406299999981</c:v>
                </c:pt>
                <c:pt idx="9580">
                  <c:v>2431.6406299999981</c:v>
                </c:pt>
                <c:pt idx="9581">
                  <c:v>2431.6406299999981</c:v>
                </c:pt>
                <c:pt idx="9582">
                  <c:v>2429.19922</c:v>
                </c:pt>
                <c:pt idx="9583">
                  <c:v>2431.6406299999981</c:v>
                </c:pt>
                <c:pt idx="9584">
                  <c:v>2431.6406299999981</c:v>
                </c:pt>
                <c:pt idx="9585">
                  <c:v>2431.6406299999981</c:v>
                </c:pt>
                <c:pt idx="9586">
                  <c:v>2431.6406299999981</c:v>
                </c:pt>
                <c:pt idx="9587">
                  <c:v>2431.6406299999981</c:v>
                </c:pt>
                <c:pt idx="9588">
                  <c:v>2431.6406299999981</c:v>
                </c:pt>
                <c:pt idx="9589">
                  <c:v>2429.19922</c:v>
                </c:pt>
                <c:pt idx="9590">
                  <c:v>2431.6406299999981</c:v>
                </c:pt>
                <c:pt idx="9591">
                  <c:v>2431.6406299999981</c:v>
                </c:pt>
                <c:pt idx="9592">
                  <c:v>2429.19922</c:v>
                </c:pt>
                <c:pt idx="9593">
                  <c:v>2429.19922</c:v>
                </c:pt>
                <c:pt idx="9594">
                  <c:v>2431.6406299999981</c:v>
                </c:pt>
                <c:pt idx="9595">
                  <c:v>2431.6406299999981</c:v>
                </c:pt>
                <c:pt idx="9596">
                  <c:v>2429.19922</c:v>
                </c:pt>
                <c:pt idx="9597">
                  <c:v>2431.6406299999981</c:v>
                </c:pt>
                <c:pt idx="9598">
                  <c:v>2431.6406299999981</c:v>
                </c:pt>
                <c:pt idx="9599">
                  <c:v>2431.6406299999981</c:v>
                </c:pt>
                <c:pt idx="9600">
                  <c:v>2431.6406299999981</c:v>
                </c:pt>
                <c:pt idx="9601">
                  <c:v>2431.6406299999981</c:v>
                </c:pt>
                <c:pt idx="9602">
                  <c:v>2431.6406299999981</c:v>
                </c:pt>
                <c:pt idx="9603">
                  <c:v>2431.6406299999981</c:v>
                </c:pt>
                <c:pt idx="9604">
                  <c:v>2431.6406299999981</c:v>
                </c:pt>
                <c:pt idx="9605">
                  <c:v>2431.6406299999981</c:v>
                </c:pt>
                <c:pt idx="9606">
                  <c:v>2431.6406299999981</c:v>
                </c:pt>
                <c:pt idx="9607">
                  <c:v>2431.6406299999981</c:v>
                </c:pt>
                <c:pt idx="9608">
                  <c:v>2431.6406299999981</c:v>
                </c:pt>
                <c:pt idx="9609">
                  <c:v>2431.6406299999981</c:v>
                </c:pt>
                <c:pt idx="9610">
                  <c:v>2431.6406299999981</c:v>
                </c:pt>
                <c:pt idx="9611">
                  <c:v>2431.6406299999981</c:v>
                </c:pt>
                <c:pt idx="9612">
                  <c:v>2429.19922</c:v>
                </c:pt>
                <c:pt idx="9613">
                  <c:v>2429.19922</c:v>
                </c:pt>
                <c:pt idx="9614">
                  <c:v>2431.6406299999981</c:v>
                </c:pt>
                <c:pt idx="9615">
                  <c:v>2431.6406299999981</c:v>
                </c:pt>
                <c:pt idx="9616">
                  <c:v>2431.6406299999981</c:v>
                </c:pt>
                <c:pt idx="9617">
                  <c:v>2431.6406299999981</c:v>
                </c:pt>
                <c:pt idx="9618">
                  <c:v>2431.6406299999981</c:v>
                </c:pt>
                <c:pt idx="9619">
                  <c:v>2431.6406299999981</c:v>
                </c:pt>
                <c:pt idx="9620">
                  <c:v>2431.6406299999981</c:v>
                </c:pt>
                <c:pt idx="9621">
                  <c:v>2429.19922</c:v>
                </c:pt>
                <c:pt idx="9622">
                  <c:v>2431.6406299999981</c:v>
                </c:pt>
                <c:pt idx="9623">
                  <c:v>2431.6406299999981</c:v>
                </c:pt>
                <c:pt idx="9624">
                  <c:v>2431.6406299999981</c:v>
                </c:pt>
                <c:pt idx="9625">
                  <c:v>2431.6406299999981</c:v>
                </c:pt>
                <c:pt idx="9626">
                  <c:v>2431.6406299999981</c:v>
                </c:pt>
                <c:pt idx="9627">
                  <c:v>2431.6406299999981</c:v>
                </c:pt>
                <c:pt idx="9628">
                  <c:v>2431.6406299999981</c:v>
                </c:pt>
                <c:pt idx="9629">
                  <c:v>2431.6406299999981</c:v>
                </c:pt>
                <c:pt idx="9630">
                  <c:v>2431.6406299999981</c:v>
                </c:pt>
                <c:pt idx="9631">
                  <c:v>2431.6406299999981</c:v>
                </c:pt>
                <c:pt idx="9632">
                  <c:v>2431.6406299999981</c:v>
                </c:pt>
                <c:pt idx="9633">
                  <c:v>2431.6406299999981</c:v>
                </c:pt>
                <c:pt idx="9634">
                  <c:v>2431.6406299999981</c:v>
                </c:pt>
                <c:pt idx="9635">
                  <c:v>2431.6406299999981</c:v>
                </c:pt>
                <c:pt idx="9636">
                  <c:v>2429.19922</c:v>
                </c:pt>
                <c:pt idx="9637">
                  <c:v>2431.6406299999981</c:v>
                </c:pt>
                <c:pt idx="9638">
                  <c:v>2429.19922</c:v>
                </c:pt>
                <c:pt idx="9639">
                  <c:v>2431.6406299999981</c:v>
                </c:pt>
                <c:pt idx="9640">
                  <c:v>2429.19922</c:v>
                </c:pt>
                <c:pt idx="9641">
                  <c:v>2431.6406299999981</c:v>
                </c:pt>
                <c:pt idx="9642">
                  <c:v>2431.6406299999981</c:v>
                </c:pt>
                <c:pt idx="9643">
                  <c:v>2431.6406299999981</c:v>
                </c:pt>
                <c:pt idx="9644">
                  <c:v>2431.6406299999981</c:v>
                </c:pt>
                <c:pt idx="9645">
                  <c:v>2429.19922</c:v>
                </c:pt>
                <c:pt idx="9646">
                  <c:v>2431.6406299999981</c:v>
                </c:pt>
                <c:pt idx="9647">
                  <c:v>2429.19922</c:v>
                </c:pt>
                <c:pt idx="9648">
                  <c:v>2431.6406299999981</c:v>
                </c:pt>
                <c:pt idx="9649">
                  <c:v>2429.19922</c:v>
                </c:pt>
                <c:pt idx="9650">
                  <c:v>2429.19922</c:v>
                </c:pt>
                <c:pt idx="9651">
                  <c:v>2429.19922</c:v>
                </c:pt>
                <c:pt idx="9652">
                  <c:v>2431.6406299999981</c:v>
                </c:pt>
                <c:pt idx="9653">
                  <c:v>2431.6406299999981</c:v>
                </c:pt>
                <c:pt idx="9654">
                  <c:v>2431.6406299999981</c:v>
                </c:pt>
                <c:pt idx="9655">
                  <c:v>2431.6406299999981</c:v>
                </c:pt>
                <c:pt idx="9656">
                  <c:v>2429.19922</c:v>
                </c:pt>
                <c:pt idx="9657">
                  <c:v>2431.6406299999981</c:v>
                </c:pt>
                <c:pt idx="9658">
                  <c:v>2431.6406299999981</c:v>
                </c:pt>
                <c:pt idx="9659">
                  <c:v>2431.6406299999981</c:v>
                </c:pt>
                <c:pt idx="9660">
                  <c:v>2431.6406299999981</c:v>
                </c:pt>
                <c:pt idx="9661">
                  <c:v>2431.6406299999981</c:v>
                </c:pt>
                <c:pt idx="9662">
                  <c:v>2431.6406299999981</c:v>
                </c:pt>
                <c:pt idx="9663">
                  <c:v>2431.6406299999981</c:v>
                </c:pt>
                <c:pt idx="9664">
                  <c:v>2431.6406299999981</c:v>
                </c:pt>
                <c:pt idx="9665">
                  <c:v>2429.19922</c:v>
                </c:pt>
                <c:pt idx="9666">
                  <c:v>2431.6406299999981</c:v>
                </c:pt>
                <c:pt idx="9667">
                  <c:v>2431.6406299999981</c:v>
                </c:pt>
                <c:pt idx="9668">
                  <c:v>2429.19922</c:v>
                </c:pt>
                <c:pt idx="9669">
                  <c:v>2431.6406299999981</c:v>
                </c:pt>
                <c:pt idx="9670">
                  <c:v>2431.6406299999981</c:v>
                </c:pt>
                <c:pt idx="9671">
                  <c:v>2431.6406299999981</c:v>
                </c:pt>
                <c:pt idx="9672">
                  <c:v>2429.19922</c:v>
                </c:pt>
                <c:pt idx="9673">
                  <c:v>2429.19922</c:v>
                </c:pt>
                <c:pt idx="9674">
                  <c:v>2431.6406299999981</c:v>
                </c:pt>
                <c:pt idx="9675">
                  <c:v>2431.6406299999981</c:v>
                </c:pt>
                <c:pt idx="9676">
                  <c:v>2431.6406299999981</c:v>
                </c:pt>
                <c:pt idx="9677">
                  <c:v>2431.6406299999981</c:v>
                </c:pt>
                <c:pt idx="9678">
                  <c:v>2431.6406299999981</c:v>
                </c:pt>
                <c:pt idx="9679">
                  <c:v>2429.19922</c:v>
                </c:pt>
                <c:pt idx="9680">
                  <c:v>2429.19922</c:v>
                </c:pt>
                <c:pt idx="9681">
                  <c:v>2429.19922</c:v>
                </c:pt>
                <c:pt idx="9682">
                  <c:v>2431.6406299999981</c:v>
                </c:pt>
                <c:pt idx="9683">
                  <c:v>2429.19922</c:v>
                </c:pt>
                <c:pt idx="9684">
                  <c:v>2429.19922</c:v>
                </c:pt>
                <c:pt idx="9685">
                  <c:v>2431.6406299999981</c:v>
                </c:pt>
                <c:pt idx="9686">
                  <c:v>2431.6406299999981</c:v>
                </c:pt>
                <c:pt idx="9687">
                  <c:v>2431.6406299999981</c:v>
                </c:pt>
                <c:pt idx="9688">
                  <c:v>2429.19922</c:v>
                </c:pt>
                <c:pt idx="9689">
                  <c:v>2431.6406299999981</c:v>
                </c:pt>
                <c:pt idx="9690">
                  <c:v>2431.6406299999981</c:v>
                </c:pt>
                <c:pt idx="9691">
                  <c:v>2431.6406299999981</c:v>
                </c:pt>
                <c:pt idx="9692">
                  <c:v>2431.6406299999981</c:v>
                </c:pt>
                <c:pt idx="9693">
                  <c:v>2431.6406299999981</c:v>
                </c:pt>
                <c:pt idx="9694">
                  <c:v>2431.6406299999981</c:v>
                </c:pt>
                <c:pt idx="9695">
                  <c:v>2431.6406299999981</c:v>
                </c:pt>
                <c:pt idx="9696">
                  <c:v>2431.6406299999981</c:v>
                </c:pt>
                <c:pt idx="9697">
                  <c:v>2431.6406299999981</c:v>
                </c:pt>
                <c:pt idx="9698">
                  <c:v>2431.6406299999981</c:v>
                </c:pt>
                <c:pt idx="9699">
                  <c:v>2429.19922</c:v>
                </c:pt>
                <c:pt idx="9700">
                  <c:v>2429.19922</c:v>
                </c:pt>
                <c:pt idx="9701">
                  <c:v>2429.19922</c:v>
                </c:pt>
                <c:pt idx="9702">
                  <c:v>2431.6406299999981</c:v>
                </c:pt>
                <c:pt idx="9703">
                  <c:v>2431.6406299999981</c:v>
                </c:pt>
                <c:pt idx="9704">
                  <c:v>2429.19922</c:v>
                </c:pt>
                <c:pt idx="9705">
                  <c:v>2429.19922</c:v>
                </c:pt>
                <c:pt idx="9706">
                  <c:v>2431.6406299999981</c:v>
                </c:pt>
                <c:pt idx="9707">
                  <c:v>2431.6406299999981</c:v>
                </c:pt>
                <c:pt idx="9708">
                  <c:v>2431.6406299999981</c:v>
                </c:pt>
                <c:pt idx="9709">
                  <c:v>2429.19922</c:v>
                </c:pt>
                <c:pt idx="9710">
                  <c:v>2431.6406299999981</c:v>
                </c:pt>
                <c:pt idx="9711">
                  <c:v>2431.6406299999981</c:v>
                </c:pt>
                <c:pt idx="9712">
                  <c:v>2431.6406299999981</c:v>
                </c:pt>
                <c:pt idx="9713">
                  <c:v>2429.19922</c:v>
                </c:pt>
                <c:pt idx="9714">
                  <c:v>2431.6406299999981</c:v>
                </c:pt>
                <c:pt idx="9715">
                  <c:v>2431.6406299999981</c:v>
                </c:pt>
                <c:pt idx="9716">
                  <c:v>2431.6406299999981</c:v>
                </c:pt>
                <c:pt idx="9717">
                  <c:v>2431.6406299999981</c:v>
                </c:pt>
                <c:pt idx="9718">
                  <c:v>2431.6406299999981</c:v>
                </c:pt>
                <c:pt idx="9719">
                  <c:v>2431.6406299999981</c:v>
                </c:pt>
                <c:pt idx="9720">
                  <c:v>2431.6406299999981</c:v>
                </c:pt>
                <c:pt idx="9721">
                  <c:v>2431.6406299999981</c:v>
                </c:pt>
                <c:pt idx="9722">
                  <c:v>2431.6406299999981</c:v>
                </c:pt>
                <c:pt idx="9723">
                  <c:v>2431.6406299999981</c:v>
                </c:pt>
                <c:pt idx="9724">
                  <c:v>2431.6406299999981</c:v>
                </c:pt>
                <c:pt idx="9725">
                  <c:v>2431.6406299999981</c:v>
                </c:pt>
                <c:pt idx="9726">
                  <c:v>2429.19922</c:v>
                </c:pt>
                <c:pt idx="9727">
                  <c:v>2431.6406299999981</c:v>
                </c:pt>
                <c:pt idx="9728">
                  <c:v>2429.19922</c:v>
                </c:pt>
                <c:pt idx="9729">
                  <c:v>2431.6406299999981</c:v>
                </c:pt>
                <c:pt idx="9730">
                  <c:v>2431.6406299999981</c:v>
                </c:pt>
                <c:pt idx="9731">
                  <c:v>2429.19922</c:v>
                </c:pt>
                <c:pt idx="9732">
                  <c:v>2431.6406299999981</c:v>
                </c:pt>
                <c:pt idx="9733">
                  <c:v>2431.6406299999981</c:v>
                </c:pt>
                <c:pt idx="9734">
                  <c:v>2431.6406299999981</c:v>
                </c:pt>
                <c:pt idx="9735">
                  <c:v>2431.6406299999981</c:v>
                </c:pt>
                <c:pt idx="9736">
                  <c:v>2431.6406299999981</c:v>
                </c:pt>
                <c:pt idx="9737">
                  <c:v>2431.6406299999981</c:v>
                </c:pt>
                <c:pt idx="9738">
                  <c:v>2431.6406299999981</c:v>
                </c:pt>
                <c:pt idx="9739">
                  <c:v>2431.6406299999981</c:v>
                </c:pt>
                <c:pt idx="9740">
                  <c:v>2429.19922</c:v>
                </c:pt>
                <c:pt idx="9741">
                  <c:v>2431.6406299999981</c:v>
                </c:pt>
                <c:pt idx="9742">
                  <c:v>2429.19922</c:v>
                </c:pt>
                <c:pt idx="9743">
                  <c:v>2431.6406299999981</c:v>
                </c:pt>
                <c:pt idx="9744">
                  <c:v>2429.19922</c:v>
                </c:pt>
                <c:pt idx="9745">
                  <c:v>2431.6406299999981</c:v>
                </c:pt>
                <c:pt idx="9746">
                  <c:v>2431.6406299999981</c:v>
                </c:pt>
                <c:pt idx="9747">
                  <c:v>2429.19922</c:v>
                </c:pt>
                <c:pt idx="9748">
                  <c:v>2431.6406299999981</c:v>
                </c:pt>
                <c:pt idx="9749">
                  <c:v>2431.6406299999981</c:v>
                </c:pt>
                <c:pt idx="9750">
                  <c:v>2431.6406299999981</c:v>
                </c:pt>
                <c:pt idx="9751">
                  <c:v>2431.6406299999981</c:v>
                </c:pt>
                <c:pt idx="9752">
                  <c:v>2429.19922</c:v>
                </c:pt>
                <c:pt idx="9753">
                  <c:v>2431.6406299999981</c:v>
                </c:pt>
                <c:pt idx="9754">
                  <c:v>2431.6406299999981</c:v>
                </c:pt>
                <c:pt idx="9755">
                  <c:v>2431.6406299999981</c:v>
                </c:pt>
                <c:pt idx="9756">
                  <c:v>2429.19922</c:v>
                </c:pt>
                <c:pt idx="9757">
                  <c:v>2431.6406299999981</c:v>
                </c:pt>
                <c:pt idx="9758">
                  <c:v>2431.6406299999981</c:v>
                </c:pt>
                <c:pt idx="9759">
                  <c:v>2431.6406299999981</c:v>
                </c:pt>
                <c:pt idx="9760">
                  <c:v>2431.6406299999981</c:v>
                </c:pt>
                <c:pt idx="9761">
                  <c:v>2431.6406299999981</c:v>
                </c:pt>
                <c:pt idx="9762">
                  <c:v>2431.6406299999981</c:v>
                </c:pt>
                <c:pt idx="9763">
                  <c:v>2431.6406299999981</c:v>
                </c:pt>
                <c:pt idx="9764">
                  <c:v>2431.6406299999981</c:v>
                </c:pt>
                <c:pt idx="9765">
                  <c:v>2431.6406299999981</c:v>
                </c:pt>
                <c:pt idx="9766">
                  <c:v>2431.6406299999981</c:v>
                </c:pt>
                <c:pt idx="9767">
                  <c:v>2431.6406299999981</c:v>
                </c:pt>
                <c:pt idx="9768">
                  <c:v>2431.6406299999981</c:v>
                </c:pt>
                <c:pt idx="9769">
                  <c:v>2431.6406299999981</c:v>
                </c:pt>
                <c:pt idx="9770">
                  <c:v>2429.19922</c:v>
                </c:pt>
                <c:pt idx="9771">
                  <c:v>2429.19922</c:v>
                </c:pt>
                <c:pt idx="9772">
                  <c:v>2431.6406299999981</c:v>
                </c:pt>
                <c:pt idx="9773">
                  <c:v>2429.19922</c:v>
                </c:pt>
                <c:pt idx="9774">
                  <c:v>2431.6406299999981</c:v>
                </c:pt>
                <c:pt idx="9775">
                  <c:v>2431.6406299999981</c:v>
                </c:pt>
                <c:pt idx="9776">
                  <c:v>2431.6406299999981</c:v>
                </c:pt>
                <c:pt idx="9777">
                  <c:v>2429.19922</c:v>
                </c:pt>
                <c:pt idx="9778">
                  <c:v>2431.6406299999981</c:v>
                </c:pt>
                <c:pt idx="9779">
                  <c:v>2431.6406299999981</c:v>
                </c:pt>
                <c:pt idx="9780">
                  <c:v>2431.6406299999981</c:v>
                </c:pt>
                <c:pt idx="9781">
                  <c:v>2429.19922</c:v>
                </c:pt>
                <c:pt idx="9782">
                  <c:v>2429.19922</c:v>
                </c:pt>
                <c:pt idx="9783">
                  <c:v>2429.19922</c:v>
                </c:pt>
                <c:pt idx="9784">
                  <c:v>2431.6406299999981</c:v>
                </c:pt>
                <c:pt idx="9785">
                  <c:v>2431.6406299999981</c:v>
                </c:pt>
                <c:pt idx="9786">
                  <c:v>2431.6406299999981</c:v>
                </c:pt>
                <c:pt idx="9787">
                  <c:v>2431.6406299999981</c:v>
                </c:pt>
                <c:pt idx="9788">
                  <c:v>2431.6406299999981</c:v>
                </c:pt>
                <c:pt idx="9789">
                  <c:v>2431.6406299999981</c:v>
                </c:pt>
                <c:pt idx="9790">
                  <c:v>2431.6406299999981</c:v>
                </c:pt>
                <c:pt idx="9791">
                  <c:v>2431.6406299999981</c:v>
                </c:pt>
                <c:pt idx="9792">
                  <c:v>2431.6406299999981</c:v>
                </c:pt>
                <c:pt idx="9793">
                  <c:v>2431.6406299999981</c:v>
                </c:pt>
                <c:pt idx="9794">
                  <c:v>2431.6406299999981</c:v>
                </c:pt>
                <c:pt idx="9795">
                  <c:v>2431.6406299999981</c:v>
                </c:pt>
                <c:pt idx="9796">
                  <c:v>2431.6406299999981</c:v>
                </c:pt>
                <c:pt idx="9797">
                  <c:v>2431.6406299999981</c:v>
                </c:pt>
                <c:pt idx="9798">
                  <c:v>2431.6406299999981</c:v>
                </c:pt>
                <c:pt idx="9799">
                  <c:v>2431.6406299999981</c:v>
                </c:pt>
                <c:pt idx="9800">
                  <c:v>2431.6406299999981</c:v>
                </c:pt>
                <c:pt idx="9801">
                  <c:v>2431.6406299999981</c:v>
                </c:pt>
                <c:pt idx="9802">
                  <c:v>2431.6406299999981</c:v>
                </c:pt>
                <c:pt idx="9803">
                  <c:v>2429.19922</c:v>
                </c:pt>
                <c:pt idx="9804">
                  <c:v>2429.19922</c:v>
                </c:pt>
                <c:pt idx="9805">
                  <c:v>2431.6406299999981</c:v>
                </c:pt>
                <c:pt idx="9806">
                  <c:v>2431.6406299999981</c:v>
                </c:pt>
                <c:pt idx="9807">
                  <c:v>2431.6406299999981</c:v>
                </c:pt>
                <c:pt idx="9808">
                  <c:v>2431.6406299999981</c:v>
                </c:pt>
                <c:pt idx="9809">
                  <c:v>2429.19922</c:v>
                </c:pt>
                <c:pt idx="9810">
                  <c:v>2431.6406299999981</c:v>
                </c:pt>
                <c:pt idx="9811">
                  <c:v>2431.6406299999981</c:v>
                </c:pt>
                <c:pt idx="9812">
                  <c:v>2429.19922</c:v>
                </c:pt>
                <c:pt idx="9813">
                  <c:v>2431.6406299999981</c:v>
                </c:pt>
                <c:pt idx="9814">
                  <c:v>2431.6406299999981</c:v>
                </c:pt>
                <c:pt idx="9815">
                  <c:v>2431.6406299999981</c:v>
                </c:pt>
                <c:pt idx="9816">
                  <c:v>2431.6406299999981</c:v>
                </c:pt>
                <c:pt idx="9817">
                  <c:v>2429.19922</c:v>
                </c:pt>
                <c:pt idx="9818">
                  <c:v>2431.6406299999981</c:v>
                </c:pt>
                <c:pt idx="9819">
                  <c:v>2431.6406299999981</c:v>
                </c:pt>
                <c:pt idx="9820">
                  <c:v>2431.6406299999981</c:v>
                </c:pt>
                <c:pt idx="9821">
                  <c:v>2431.6406299999981</c:v>
                </c:pt>
                <c:pt idx="9822">
                  <c:v>2431.6406299999981</c:v>
                </c:pt>
                <c:pt idx="9823">
                  <c:v>2431.6406299999981</c:v>
                </c:pt>
                <c:pt idx="9824">
                  <c:v>2429.19922</c:v>
                </c:pt>
                <c:pt idx="9825">
                  <c:v>2431.6406299999981</c:v>
                </c:pt>
                <c:pt idx="9826">
                  <c:v>2429.19922</c:v>
                </c:pt>
                <c:pt idx="9827">
                  <c:v>2429.19922</c:v>
                </c:pt>
                <c:pt idx="9828">
                  <c:v>2431.6406299999981</c:v>
                </c:pt>
                <c:pt idx="9829">
                  <c:v>2431.6406299999981</c:v>
                </c:pt>
                <c:pt idx="9830">
                  <c:v>2431.6406299999981</c:v>
                </c:pt>
                <c:pt idx="9831">
                  <c:v>2429.19922</c:v>
                </c:pt>
                <c:pt idx="9832">
                  <c:v>2431.6406299999981</c:v>
                </c:pt>
                <c:pt idx="9833">
                  <c:v>2431.6406299999981</c:v>
                </c:pt>
                <c:pt idx="9834">
                  <c:v>2431.6406299999981</c:v>
                </c:pt>
                <c:pt idx="9835">
                  <c:v>2431.6406299999981</c:v>
                </c:pt>
                <c:pt idx="9836">
                  <c:v>2429.19922</c:v>
                </c:pt>
                <c:pt idx="9837">
                  <c:v>2431.6406299999981</c:v>
                </c:pt>
                <c:pt idx="9838">
                  <c:v>2431.6406299999981</c:v>
                </c:pt>
                <c:pt idx="9839">
                  <c:v>2431.6406299999981</c:v>
                </c:pt>
                <c:pt idx="9840">
                  <c:v>2431.6406299999981</c:v>
                </c:pt>
                <c:pt idx="9841">
                  <c:v>2431.6406299999981</c:v>
                </c:pt>
                <c:pt idx="9842">
                  <c:v>2431.6406299999981</c:v>
                </c:pt>
                <c:pt idx="9843">
                  <c:v>2431.6406299999981</c:v>
                </c:pt>
                <c:pt idx="9844">
                  <c:v>2431.6406299999981</c:v>
                </c:pt>
                <c:pt idx="9845">
                  <c:v>2429.19922</c:v>
                </c:pt>
                <c:pt idx="9846">
                  <c:v>2431.6406299999981</c:v>
                </c:pt>
                <c:pt idx="9847">
                  <c:v>2431.6406299999981</c:v>
                </c:pt>
                <c:pt idx="9848">
                  <c:v>2431.6406299999981</c:v>
                </c:pt>
                <c:pt idx="9849">
                  <c:v>2429.19922</c:v>
                </c:pt>
                <c:pt idx="9850">
                  <c:v>2431.6406299999981</c:v>
                </c:pt>
                <c:pt idx="9851">
                  <c:v>2431.6406299999981</c:v>
                </c:pt>
                <c:pt idx="9852">
                  <c:v>2431.6406299999981</c:v>
                </c:pt>
                <c:pt idx="9853">
                  <c:v>2431.6406299999981</c:v>
                </c:pt>
                <c:pt idx="9854">
                  <c:v>2431.6406299999981</c:v>
                </c:pt>
                <c:pt idx="9855">
                  <c:v>2431.6406299999981</c:v>
                </c:pt>
                <c:pt idx="9856">
                  <c:v>2431.6406299999981</c:v>
                </c:pt>
                <c:pt idx="9857">
                  <c:v>2431.6406299999981</c:v>
                </c:pt>
                <c:pt idx="9858">
                  <c:v>2431.6406299999981</c:v>
                </c:pt>
                <c:pt idx="9859">
                  <c:v>2431.6406299999981</c:v>
                </c:pt>
                <c:pt idx="9860">
                  <c:v>2431.6406299999981</c:v>
                </c:pt>
                <c:pt idx="9861">
                  <c:v>2431.6406299999981</c:v>
                </c:pt>
                <c:pt idx="9862">
                  <c:v>2429.19922</c:v>
                </c:pt>
                <c:pt idx="9863">
                  <c:v>2431.6406299999981</c:v>
                </c:pt>
                <c:pt idx="9864">
                  <c:v>2431.6406299999981</c:v>
                </c:pt>
                <c:pt idx="9865">
                  <c:v>2431.6406299999981</c:v>
                </c:pt>
                <c:pt idx="9866">
                  <c:v>2431.6406299999981</c:v>
                </c:pt>
                <c:pt idx="9867">
                  <c:v>2431.6406299999981</c:v>
                </c:pt>
                <c:pt idx="9868">
                  <c:v>2431.6406299999981</c:v>
                </c:pt>
                <c:pt idx="9869">
                  <c:v>2431.6406299999981</c:v>
                </c:pt>
                <c:pt idx="9870">
                  <c:v>2431.6406299999981</c:v>
                </c:pt>
                <c:pt idx="9871">
                  <c:v>2429.19922</c:v>
                </c:pt>
                <c:pt idx="9872">
                  <c:v>2431.6406299999981</c:v>
                </c:pt>
                <c:pt idx="9873">
                  <c:v>2431.6406299999981</c:v>
                </c:pt>
                <c:pt idx="9874">
                  <c:v>2431.6406299999981</c:v>
                </c:pt>
                <c:pt idx="9875">
                  <c:v>2431.6406299999981</c:v>
                </c:pt>
                <c:pt idx="9876">
                  <c:v>2429.19922</c:v>
                </c:pt>
                <c:pt idx="9877">
                  <c:v>2429.19922</c:v>
                </c:pt>
                <c:pt idx="9878">
                  <c:v>2431.6406299999981</c:v>
                </c:pt>
                <c:pt idx="9879">
                  <c:v>2429.19922</c:v>
                </c:pt>
                <c:pt idx="9880">
                  <c:v>2431.6406299999981</c:v>
                </c:pt>
                <c:pt idx="9881">
                  <c:v>2431.6406299999981</c:v>
                </c:pt>
                <c:pt idx="9882">
                  <c:v>2431.6406299999981</c:v>
                </c:pt>
                <c:pt idx="9883">
                  <c:v>2431.6406299999981</c:v>
                </c:pt>
                <c:pt idx="9884">
                  <c:v>2431.6406299999981</c:v>
                </c:pt>
                <c:pt idx="9885">
                  <c:v>2429.19922</c:v>
                </c:pt>
                <c:pt idx="9886">
                  <c:v>2431.6406299999981</c:v>
                </c:pt>
                <c:pt idx="9887">
                  <c:v>2431.6406299999981</c:v>
                </c:pt>
                <c:pt idx="9888">
                  <c:v>2431.6406299999981</c:v>
                </c:pt>
                <c:pt idx="9889">
                  <c:v>2429.19922</c:v>
                </c:pt>
                <c:pt idx="9890">
                  <c:v>2431.6406299999981</c:v>
                </c:pt>
                <c:pt idx="9891">
                  <c:v>2431.6406299999981</c:v>
                </c:pt>
                <c:pt idx="9892">
                  <c:v>2429.19922</c:v>
                </c:pt>
                <c:pt idx="9893">
                  <c:v>2431.6406299999981</c:v>
                </c:pt>
                <c:pt idx="9894">
                  <c:v>2431.6406299999981</c:v>
                </c:pt>
                <c:pt idx="9895">
                  <c:v>2431.6406299999981</c:v>
                </c:pt>
                <c:pt idx="9896">
                  <c:v>2431.6406299999981</c:v>
                </c:pt>
                <c:pt idx="9897">
                  <c:v>2429.19922</c:v>
                </c:pt>
                <c:pt idx="9898">
                  <c:v>2429.19922</c:v>
                </c:pt>
                <c:pt idx="9899">
                  <c:v>2431.6406299999981</c:v>
                </c:pt>
                <c:pt idx="9900">
                  <c:v>2431.6406299999981</c:v>
                </c:pt>
                <c:pt idx="9901">
                  <c:v>2431.6406299999981</c:v>
                </c:pt>
                <c:pt idx="9902">
                  <c:v>2431.6406299999981</c:v>
                </c:pt>
                <c:pt idx="9903">
                  <c:v>2431.6406299999981</c:v>
                </c:pt>
                <c:pt idx="9904">
                  <c:v>2431.6406299999981</c:v>
                </c:pt>
                <c:pt idx="9905">
                  <c:v>2431.6406299999981</c:v>
                </c:pt>
                <c:pt idx="9906">
                  <c:v>2431.6406299999981</c:v>
                </c:pt>
                <c:pt idx="9907">
                  <c:v>2431.6406299999981</c:v>
                </c:pt>
                <c:pt idx="9908">
                  <c:v>2431.6406299999981</c:v>
                </c:pt>
                <c:pt idx="9909">
                  <c:v>2431.6406299999981</c:v>
                </c:pt>
                <c:pt idx="9910">
                  <c:v>2431.6406299999981</c:v>
                </c:pt>
                <c:pt idx="9911">
                  <c:v>2429.19922</c:v>
                </c:pt>
                <c:pt idx="9912">
                  <c:v>2431.6406299999981</c:v>
                </c:pt>
                <c:pt idx="9913">
                  <c:v>2431.6406299999981</c:v>
                </c:pt>
                <c:pt idx="9914">
                  <c:v>2431.6406299999981</c:v>
                </c:pt>
                <c:pt idx="9915">
                  <c:v>2431.6406299999981</c:v>
                </c:pt>
                <c:pt idx="9916">
                  <c:v>2431.6406299999981</c:v>
                </c:pt>
                <c:pt idx="9917">
                  <c:v>2431.6406299999981</c:v>
                </c:pt>
                <c:pt idx="9918">
                  <c:v>2431.6406299999981</c:v>
                </c:pt>
                <c:pt idx="9919">
                  <c:v>2431.6406299999981</c:v>
                </c:pt>
                <c:pt idx="9920">
                  <c:v>2431.6406299999981</c:v>
                </c:pt>
                <c:pt idx="9921">
                  <c:v>2431.6406299999981</c:v>
                </c:pt>
                <c:pt idx="9922">
                  <c:v>2431.6406299999981</c:v>
                </c:pt>
                <c:pt idx="9923">
                  <c:v>2431.6406299999981</c:v>
                </c:pt>
                <c:pt idx="9924">
                  <c:v>2429.19922</c:v>
                </c:pt>
                <c:pt idx="9925">
                  <c:v>2431.6406299999981</c:v>
                </c:pt>
                <c:pt idx="9926">
                  <c:v>2431.6406299999981</c:v>
                </c:pt>
                <c:pt idx="9927">
                  <c:v>2429.19922</c:v>
                </c:pt>
                <c:pt idx="9928">
                  <c:v>2431.6406299999981</c:v>
                </c:pt>
                <c:pt idx="9929">
                  <c:v>2431.6406299999981</c:v>
                </c:pt>
                <c:pt idx="9930">
                  <c:v>2429.19922</c:v>
                </c:pt>
                <c:pt idx="9931">
                  <c:v>2431.6406299999981</c:v>
                </c:pt>
                <c:pt idx="9932">
                  <c:v>2431.6406299999981</c:v>
                </c:pt>
                <c:pt idx="9933">
                  <c:v>2431.6406299999981</c:v>
                </c:pt>
                <c:pt idx="9934">
                  <c:v>2429.19922</c:v>
                </c:pt>
                <c:pt idx="9935">
                  <c:v>2431.6406299999981</c:v>
                </c:pt>
                <c:pt idx="9936">
                  <c:v>2431.6406299999981</c:v>
                </c:pt>
                <c:pt idx="9937">
                  <c:v>2431.6406299999981</c:v>
                </c:pt>
                <c:pt idx="9938">
                  <c:v>2431.6406299999981</c:v>
                </c:pt>
                <c:pt idx="9939">
                  <c:v>2431.6406299999981</c:v>
                </c:pt>
                <c:pt idx="9940">
                  <c:v>2431.6406299999981</c:v>
                </c:pt>
                <c:pt idx="9941">
                  <c:v>2429.19922</c:v>
                </c:pt>
                <c:pt idx="9942">
                  <c:v>2429.19922</c:v>
                </c:pt>
                <c:pt idx="9943">
                  <c:v>2429.19922</c:v>
                </c:pt>
                <c:pt idx="9944">
                  <c:v>2431.6406299999981</c:v>
                </c:pt>
                <c:pt idx="9945">
                  <c:v>2429.19922</c:v>
                </c:pt>
                <c:pt idx="9946">
                  <c:v>2429.19922</c:v>
                </c:pt>
                <c:pt idx="9947">
                  <c:v>2431.6406299999981</c:v>
                </c:pt>
                <c:pt idx="9948">
                  <c:v>2431.6406299999981</c:v>
                </c:pt>
                <c:pt idx="9949">
                  <c:v>2431.6406299999981</c:v>
                </c:pt>
                <c:pt idx="9950">
                  <c:v>2429.19922</c:v>
                </c:pt>
                <c:pt idx="9951">
                  <c:v>2431.6406299999981</c:v>
                </c:pt>
                <c:pt idx="9952">
                  <c:v>2429.19922</c:v>
                </c:pt>
                <c:pt idx="9953">
                  <c:v>2431.6406299999981</c:v>
                </c:pt>
                <c:pt idx="9954">
                  <c:v>2431.6406299999981</c:v>
                </c:pt>
                <c:pt idx="9955">
                  <c:v>2431.6406299999981</c:v>
                </c:pt>
                <c:pt idx="9956">
                  <c:v>2431.6406299999981</c:v>
                </c:pt>
                <c:pt idx="9957">
                  <c:v>2429.19922</c:v>
                </c:pt>
                <c:pt idx="9958">
                  <c:v>2431.6406299999981</c:v>
                </c:pt>
                <c:pt idx="9959">
                  <c:v>2431.6406299999981</c:v>
                </c:pt>
                <c:pt idx="9960">
                  <c:v>2429.19922</c:v>
                </c:pt>
                <c:pt idx="9961">
                  <c:v>2431.6406299999981</c:v>
                </c:pt>
                <c:pt idx="9962">
                  <c:v>2431.6406299999981</c:v>
                </c:pt>
                <c:pt idx="9963">
                  <c:v>2431.6406299999981</c:v>
                </c:pt>
                <c:pt idx="9964">
                  <c:v>2429.19922</c:v>
                </c:pt>
                <c:pt idx="9965">
                  <c:v>2431.6406299999981</c:v>
                </c:pt>
                <c:pt idx="9966">
                  <c:v>2431.6406299999981</c:v>
                </c:pt>
                <c:pt idx="9967">
                  <c:v>2431.6406299999981</c:v>
                </c:pt>
                <c:pt idx="9968">
                  <c:v>2429.19922</c:v>
                </c:pt>
                <c:pt idx="9969">
                  <c:v>2431.6406299999981</c:v>
                </c:pt>
                <c:pt idx="9970">
                  <c:v>2431.6406299999981</c:v>
                </c:pt>
                <c:pt idx="9971">
                  <c:v>2429.19922</c:v>
                </c:pt>
                <c:pt idx="9972">
                  <c:v>2431.6406299999981</c:v>
                </c:pt>
                <c:pt idx="9973">
                  <c:v>2431.6406299999981</c:v>
                </c:pt>
                <c:pt idx="9974">
                  <c:v>2431.6406299999981</c:v>
                </c:pt>
                <c:pt idx="9975">
                  <c:v>2431.6406299999981</c:v>
                </c:pt>
                <c:pt idx="9976">
                  <c:v>2431.6406299999981</c:v>
                </c:pt>
                <c:pt idx="9977">
                  <c:v>2431.6406299999981</c:v>
                </c:pt>
                <c:pt idx="9978">
                  <c:v>2431.6406299999981</c:v>
                </c:pt>
                <c:pt idx="9979">
                  <c:v>2429.19922</c:v>
                </c:pt>
                <c:pt idx="9980">
                  <c:v>2431.6406299999981</c:v>
                </c:pt>
                <c:pt idx="9981">
                  <c:v>2431.6406299999981</c:v>
                </c:pt>
                <c:pt idx="9982">
                  <c:v>2431.6406299999981</c:v>
                </c:pt>
                <c:pt idx="9983">
                  <c:v>2431.6406299999981</c:v>
                </c:pt>
                <c:pt idx="9984">
                  <c:v>2431.6406299999981</c:v>
                </c:pt>
                <c:pt idx="9985">
                  <c:v>2431.6406299999981</c:v>
                </c:pt>
                <c:pt idx="9986">
                  <c:v>2431.6406299999981</c:v>
                </c:pt>
                <c:pt idx="9987">
                  <c:v>2431.6406299999981</c:v>
                </c:pt>
                <c:pt idx="9988">
                  <c:v>2431.6406299999981</c:v>
                </c:pt>
                <c:pt idx="9989">
                  <c:v>2429.19922</c:v>
                </c:pt>
                <c:pt idx="9990">
                  <c:v>2431.6406299999981</c:v>
                </c:pt>
                <c:pt idx="9991">
                  <c:v>2429.19922</c:v>
                </c:pt>
                <c:pt idx="9992">
                  <c:v>2431.6406299999981</c:v>
                </c:pt>
                <c:pt idx="9993">
                  <c:v>2431.6406299999981</c:v>
                </c:pt>
                <c:pt idx="9994">
                  <c:v>2431.6406299999981</c:v>
                </c:pt>
                <c:pt idx="9995">
                  <c:v>2431.6406299999981</c:v>
                </c:pt>
                <c:pt idx="9996">
                  <c:v>2431.6406299999981</c:v>
                </c:pt>
                <c:pt idx="9997">
                  <c:v>2431.6406299999981</c:v>
                </c:pt>
                <c:pt idx="9998">
                  <c:v>2431.6406299999981</c:v>
                </c:pt>
                <c:pt idx="9999">
                  <c:v>2431.6406299999981</c:v>
                </c:pt>
                <c:pt idx="10000">
                  <c:v>2431.6406299999981</c:v>
                </c:pt>
                <c:pt idx="10001">
                  <c:v>2431.6406299999981</c:v>
                </c:pt>
                <c:pt idx="10002">
                  <c:v>2429.19922</c:v>
                </c:pt>
                <c:pt idx="10003">
                  <c:v>2429.19922</c:v>
                </c:pt>
                <c:pt idx="10004">
                  <c:v>2429.19922</c:v>
                </c:pt>
                <c:pt idx="10005">
                  <c:v>2431.6406299999981</c:v>
                </c:pt>
                <c:pt idx="10006">
                  <c:v>2431.6406299999981</c:v>
                </c:pt>
                <c:pt idx="10007">
                  <c:v>2429.19922</c:v>
                </c:pt>
                <c:pt idx="10008">
                  <c:v>2429.19922</c:v>
                </c:pt>
                <c:pt idx="10009">
                  <c:v>2431.6406299999981</c:v>
                </c:pt>
                <c:pt idx="10010">
                  <c:v>2429.19922</c:v>
                </c:pt>
                <c:pt idx="10011">
                  <c:v>2431.6406299999981</c:v>
                </c:pt>
                <c:pt idx="10012">
                  <c:v>2431.6406299999981</c:v>
                </c:pt>
                <c:pt idx="10013">
                  <c:v>2431.6406299999981</c:v>
                </c:pt>
                <c:pt idx="10014">
                  <c:v>2431.6406299999981</c:v>
                </c:pt>
                <c:pt idx="10015">
                  <c:v>2429.19922</c:v>
                </c:pt>
                <c:pt idx="10016">
                  <c:v>2431.6406299999981</c:v>
                </c:pt>
                <c:pt idx="10017">
                  <c:v>2431.6406299999981</c:v>
                </c:pt>
                <c:pt idx="10018">
                  <c:v>2429.19922</c:v>
                </c:pt>
                <c:pt idx="10019">
                  <c:v>2431.6406299999981</c:v>
                </c:pt>
                <c:pt idx="10020">
                  <c:v>2431.6406299999981</c:v>
                </c:pt>
                <c:pt idx="10021">
                  <c:v>2431.6406299999981</c:v>
                </c:pt>
                <c:pt idx="10022">
                  <c:v>2431.6406299999981</c:v>
                </c:pt>
                <c:pt idx="10023">
                  <c:v>2431.6406299999981</c:v>
                </c:pt>
                <c:pt idx="10024">
                  <c:v>2431.6406299999981</c:v>
                </c:pt>
                <c:pt idx="10025">
                  <c:v>2431.6406299999981</c:v>
                </c:pt>
                <c:pt idx="10026">
                  <c:v>2431.6406299999981</c:v>
                </c:pt>
                <c:pt idx="10027">
                  <c:v>2431.6406299999981</c:v>
                </c:pt>
                <c:pt idx="10028">
                  <c:v>2431.6406299999981</c:v>
                </c:pt>
                <c:pt idx="10029">
                  <c:v>2431.6406299999981</c:v>
                </c:pt>
                <c:pt idx="10030">
                  <c:v>2431.6406299999981</c:v>
                </c:pt>
                <c:pt idx="10031">
                  <c:v>2429.19922</c:v>
                </c:pt>
                <c:pt idx="10032">
                  <c:v>2429.19922</c:v>
                </c:pt>
                <c:pt idx="10033">
                  <c:v>2431.6406299999981</c:v>
                </c:pt>
                <c:pt idx="10034">
                  <c:v>2431.6406299999981</c:v>
                </c:pt>
                <c:pt idx="10035">
                  <c:v>2431.6406299999981</c:v>
                </c:pt>
                <c:pt idx="10036">
                  <c:v>2431.6406299999981</c:v>
                </c:pt>
                <c:pt idx="10037">
                  <c:v>2431.6406299999981</c:v>
                </c:pt>
                <c:pt idx="10038">
                  <c:v>2431.6406299999981</c:v>
                </c:pt>
                <c:pt idx="10039">
                  <c:v>2431.6406299999981</c:v>
                </c:pt>
                <c:pt idx="10040">
                  <c:v>2431.6406299999981</c:v>
                </c:pt>
                <c:pt idx="10041">
                  <c:v>2431.6406299999981</c:v>
                </c:pt>
                <c:pt idx="10042">
                  <c:v>2431.6406299999981</c:v>
                </c:pt>
                <c:pt idx="10043">
                  <c:v>2429.19922</c:v>
                </c:pt>
                <c:pt idx="10044">
                  <c:v>2431.6406299999981</c:v>
                </c:pt>
                <c:pt idx="10045">
                  <c:v>2431.6406299999981</c:v>
                </c:pt>
                <c:pt idx="10046">
                  <c:v>2431.6406299999981</c:v>
                </c:pt>
                <c:pt idx="10047">
                  <c:v>2431.6406299999981</c:v>
                </c:pt>
                <c:pt idx="10048">
                  <c:v>2431.6406299999981</c:v>
                </c:pt>
                <c:pt idx="10049">
                  <c:v>2431.6406299999981</c:v>
                </c:pt>
                <c:pt idx="10050">
                  <c:v>2431.6406299999981</c:v>
                </c:pt>
                <c:pt idx="10051">
                  <c:v>2431.6406299999981</c:v>
                </c:pt>
                <c:pt idx="10052">
                  <c:v>2429.19922</c:v>
                </c:pt>
                <c:pt idx="10053">
                  <c:v>2431.6406299999981</c:v>
                </c:pt>
                <c:pt idx="10054">
                  <c:v>2431.6406299999981</c:v>
                </c:pt>
                <c:pt idx="10055">
                  <c:v>2431.6406299999981</c:v>
                </c:pt>
                <c:pt idx="10056">
                  <c:v>2431.6406299999981</c:v>
                </c:pt>
                <c:pt idx="10057">
                  <c:v>2431.6406299999981</c:v>
                </c:pt>
                <c:pt idx="10058">
                  <c:v>2431.6406299999981</c:v>
                </c:pt>
                <c:pt idx="10059">
                  <c:v>2429.19922</c:v>
                </c:pt>
                <c:pt idx="10060">
                  <c:v>2429.19922</c:v>
                </c:pt>
                <c:pt idx="10061">
                  <c:v>2431.6406299999981</c:v>
                </c:pt>
                <c:pt idx="10062">
                  <c:v>2431.6406299999981</c:v>
                </c:pt>
                <c:pt idx="10063">
                  <c:v>2431.6406299999981</c:v>
                </c:pt>
                <c:pt idx="10064">
                  <c:v>2431.6406299999981</c:v>
                </c:pt>
                <c:pt idx="10065">
                  <c:v>2431.6406299999981</c:v>
                </c:pt>
                <c:pt idx="10066">
                  <c:v>2431.6406299999981</c:v>
                </c:pt>
                <c:pt idx="10067">
                  <c:v>2431.6406299999981</c:v>
                </c:pt>
                <c:pt idx="10068">
                  <c:v>2431.6406299999981</c:v>
                </c:pt>
                <c:pt idx="10069">
                  <c:v>2431.6406299999981</c:v>
                </c:pt>
                <c:pt idx="10070">
                  <c:v>2429.19922</c:v>
                </c:pt>
                <c:pt idx="10071">
                  <c:v>2431.6406299999981</c:v>
                </c:pt>
                <c:pt idx="10072">
                  <c:v>2429.19922</c:v>
                </c:pt>
                <c:pt idx="10073">
                  <c:v>2429.19922</c:v>
                </c:pt>
                <c:pt idx="10074">
                  <c:v>2431.6406299999981</c:v>
                </c:pt>
                <c:pt idx="10075">
                  <c:v>2431.6406299999981</c:v>
                </c:pt>
                <c:pt idx="10076">
                  <c:v>2431.6406299999981</c:v>
                </c:pt>
                <c:pt idx="10077">
                  <c:v>2429.19922</c:v>
                </c:pt>
                <c:pt idx="10078">
                  <c:v>2431.6406299999981</c:v>
                </c:pt>
                <c:pt idx="10079">
                  <c:v>2431.6406299999981</c:v>
                </c:pt>
                <c:pt idx="10080">
                  <c:v>2431.6406299999981</c:v>
                </c:pt>
                <c:pt idx="10081">
                  <c:v>2431.6406299999981</c:v>
                </c:pt>
                <c:pt idx="10082">
                  <c:v>2429.19922</c:v>
                </c:pt>
                <c:pt idx="10083">
                  <c:v>2431.6406299999981</c:v>
                </c:pt>
                <c:pt idx="10084">
                  <c:v>2429.19922</c:v>
                </c:pt>
                <c:pt idx="10085">
                  <c:v>2431.6406299999981</c:v>
                </c:pt>
                <c:pt idx="10086">
                  <c:v>2431.6406299999981</c:v>
                </c:pt>
                <c:pt idx="10087">
                  <c:v>2429.19922</c:v>
                </c:pt>
                <c:pt idx="10088">
                  <c:v>2431.6406299999981</c:v>
                </c:pt>
                <c:pt idx="10089">
                  <c:v>2431.6406299999981</c:v>
                </c:pt>
                <c:pt idx="10090">
                  <c:v>2431.6406299999981</c:v>
                </c:pt>
                <c:pt idx="10091">
                  <c:v>2431.6406299999981</c:v>
                </c:pt>
                <c:pt idx="10092">
                  <c:v>2431.6406299999981</c:v>
                </c:pt>
                <c:pt idx="10093">
                  <c:v>2431.6406299999981</c:v>
                </c:pt>
                <c:pt idx="10094">
                  <c:v>2431.6406299999981</c:v>
                </c:pt>
                <c:pt idx="10095">
                  <c:v>2429.19922</c:v>
                </c:pt>
                <c:pt idx="10096">
                  <c:v>2431.6406299999981</c:v>
                </c:pt>
                <c:pt idx="10097">
                  <c:v>2431.6406299999981</c:v>
                </c:pt>
                <c:pt idx="10098">
                  <c:v>2431.6406299999981</c:v>
                </c:pt>
                <c:pt idx="10099">
                  <c:v>2431.6406299999981</c:v>
                </c:pt>
                <c:pt idx="10100">
                  <c:v>2431.6406299999981</c:v>
                </c:pt>
                <c:pt idx="10101">
                  <c:v>2429.19922</c:v>
                </c:pt>
                <c:pt idx="10102">
                  <c:v>2431.6406299999981</c:v>
                </c:pt>
                <c:pt idx="10103">
                  <c:v>2429.19922</c:v>
                </c:pt>
                <c:pt idx="10104">
                  <c:v>2431.6406299999981</c:v>
                </c:pt>
                <c:pt idx="10105">
                  <c:v>2431.6406299999981</c:v>
                </c:pt>
                <c:pt idx="10106">
                  <c:v>2431.6406299999981</c:v>
                </c:pt>
                <c:pt idx="10107">
                  <c:v>2431.6406299999981</c:v>
                </c:pt>
                <c:pt idx="10108">
                  <c:v>2431.6406299999981</c:v>
                </c:pt>
                <c:pt idx="10109">
                  <c:v>2431.6406299999981</c:v>
                </c:pt>
                <c:pt idx="10110">
                  <c:v>2431.6406299999981</c:v>
                </c:pt>
                <c:pt idx="10111">
                  <c:v>2431.6406299999981</c:v>
                </c:pt>
                <c:pt idx="10112">
                  <c:v>2429.19922</c:v>
                </c:pt>
                <c:pt idx="10113">
                  <c:v>2431.6406299999981</c:v>
                </c:pt>
                <c:pt idx="10114">
                  <c:v>2431.6406299999981</c:v>
                </c:pt>
                <c:pt idx="10115">
                  <c:v>2431.6406299999981</c:v>
                </c:pt>
                <c:pt idx="10116">
                  <c:v>2429.19922</c:v>
                </c:pt>
                <c:pt idx="10117">
                  <c:v>2431.6406299999981</c:v>
                </c:pt>
                <c:pt idx="10118">
                  <c:v>2431.6406299999981</c:v>
                </c:pt>
                <c:pt idx="10119">
                  <c:v>2431.6406299999981</c:v>
                </c:pt>
                <c:pt idx="10120">
                  <c:v>2431.6406299999981</c:v>
                </c:pt>
                <c:pt idx="10121">
                  <c:v>2429.19922</c:v>
                </c:pt>
                <c:pt idx="10122">
                  <c:v>2431.6406299999981</c:v>
                </c:pt>
                <c:pt idx="10123">
                  <c:v>2429.19922</c:v>
                </c:pt>
                <c:pt idx="10124">
                  <c:v>2431.6406299999981</c:v>
                </c:pt>
                <c:pt idx="10125">
                  <c:v>2429.19922</c:v>
                </c:pt>
                <c:pt idx="10126">
                  <c:v>2431.6406299999981</c:v>
                </c:pt>
                <c:pt idx="10127">
                  <c:v>2429.19922</c:v>
                </c:pt>
                <c:pt idx="10128">
                  <c:v>2429.19922</c:v>
                </c:pt>
                <c:pt idx="10129">
                  <c:v>2431.6406299999981</c:v>
                </c:pt>
                <c:pt idx="10130">
                  <c:v>2431.6406299999981</c:v>
                </c:pt>
                <c:pt idx="10131">
                  <c:v>2431.6406299999981</c:v>
                </c:pt>
                <c:pt idx="10132">
                  <c:v>2431.6406299999981</c:v>
                </c:pt>
                <c:pt idx="10133">
                  <c:v>2431.6406299999981</c:v>
                </c:pt>
                <c:pt idx="10134">
                  <c:v>2429.19922</c:v>
                </c:pt>
                <c:pt idx="10135">
                  <c:v>2431.6406299999981</c:v>
                </c:pt>
                <c:pt idx="10136">
                  <c:v>2431.6406299999981</c:v>
                </c:pt>
                <c:pt idx="10137">
                  <c:v>2429.19922</c:v>
                </c:pt>
                <c:pt idx="10138">
                  <c:v>2431.6406299999981</c:v>
                </c:pt>
                <c:pt idx="10139">
                  <c:v>2431.6406299999981</c:v>
                </c:pt>
                <c:pt idx="10140">
                  <c:v>2429.19922</c:v>
                </c:pt>
                <c:pt idx="10141">
                  <c:v>2431.6406299999981</c:v>
                </c:pt>
                <c:pt idx="10142">
                  <c:v>2431.6406299999981</c:v>
                </c:pt>
                <c:pt idx="10143">
                  <c:v>2429.19922</c:v>
                </c:pt>
                <c:pt idx="10144">
                  <c:v>2431.6406299999981</c:v>
                </c:pt>
                <c:pt idx="10145">
                  <c:v>2431.6406299999981</c:v>
                </c:pt>
                <c:pt idx="10146">
                  <c:v>2431.6406299999981</c:v>
                </c:pt>
                <c:pt idx="10147">
                  <c:v>2431.6406299999981</c:v>
                </c:pt>
                <c:pt idx="10148">
                  <c:v>2431.6406299999981</c:v>
                </c:pt>
                <c:pt idx="10149">
                  <c:v>2431.6406299999981</c:v>
                </c:pt>
                <c:pt idx="10150">
                  <c:v>2429.19922</c:v>
                </c:pt>
                <c:pt idx="10151">
                  <c:v>2429.19922</c:v>
                </c:pt>
                <c:pt idx="10152">
                  <c:v>2431.6406299999981</c:v>
                </c:pt>
                <c:pt idx="10153">
                  <c:v>2431.6406299999981</c:v>
                </c:pt>
                <c:pt idx="10154">
                  <c:v>2431.6406299999981</c:v>
                </c:pt>
                <c:pt idx="10155">
                  <c:v>2431.6406299999981</c:v>
                </c:pt>
                <c:pt idx="10156">
                  <c:v>2431.6406299999981</c:v>
                </c:pt>
                <c:pt idx="10157">
                  <c:v>2429.19922</c:v>
                </c:pt>
                <c:pt idx="10158">
                  <c:v>2431.6406299999981</c:v>
                </c:pt>
                <c:pt idx="10159">
                  <c:v>2431.6406299999981</c:v>
                </c:pt>
                <c:pt idx="10160">
                  <c:v>2431.6406299999981</c:v>
                </c:pt>
                <c:pt idx="10161">
                  <c:v>2431.6406299999981</c:v>
                </c:pt>
                <c:pt idx="10162">
                  <c:v>2431.6406299999981</c:v>
                </c:pt>
                <c:pt idx="10163">
                  <c:v>2431.6406299999981</c:v>
                </c:pt>
                <c:pt idx="10164">
                  <c:v>2431.6406299999981</c:v>
                </c:pt>
                <c:pt idx="10165">
                  <c:v>2431.6406299999981</c:v>
                </c:pt>
                <c:pt idx="10166">
                  <c:v>2431.6406299999981</c:v>
                </c:pt>
                <c:pt idx="10167">
                  <c:v>2431.6406299999981</c:v>
                </c:pt>
                <c:pt idx="10168">
                  <c:v>2431.6406299999981</c:v>
                </c:pt>
                <c:pt idx="10169">
                  <c:v>2431.6406299999981</c:v>
                </c:pt>
                <c:pt idx="10170">
                  <c:v>2429.19922</c:v>
                </c:pt>
                <c:pt idx="10171">
                  <c:v>2431.6406299999981</c:v>
                </c:pt>
                <c:pt idx="10172">
                  <c:v>2431.6406299999981</c:v>
                </c:pt>
                <c:pt idx="10173">
                  <c:v>2431.6406299999981</c:v>
                </c:pt>
                <c:pt idx="10174">
                  <c:v>2431.6406299999981</c:v>
                </c:pt>
                <c:pt idx="10175">
                  <c:v>2431.6406299999981</c:v>
                </c:pt>
                <c:pt idx="10176">
                  <c:v>2431.6406299999981</c:v>
                </c:pt>
                <c:pt idx="10177">
                  <c:v>2431.6406299999981</c:v>
                </c:pt>
                <c:pt idx="10178">
                  <c:v>2431.6406299999981</c:v>
                </c:pt>
                <c:pt idx="10179">
                  <c:v>2431.6406299999981</c:v>
                </c:pt>
                <c:pt idx="10180">
                  <c:v>2431.6406299999981</c:v>
                </c:pt>
                <c:pt idx="10181">
                  <c:v>2431.6406299999981</c:v>
                </c:pt>
                <c:pt idx="10182">
                  <c:v>2431.6406299999981</c:v>
                </c:pt>
                <c:pt idx="10183">
                  <c:v>2429.19922</c:v>
                </c:pt>
                <c:pt idx="10184">
                  <c:v>2429.19922</c:v>
                </c:pt>
                <c:pt idx="10185">
                  <c:v>2431.6406299999981</c:v>
                </c:pt>
                <c:pt idx="10186">
                  <c:v>2431.6406299999981</c:v>
                </c:pt>
                <c:pt idx="10187">
                  <c:v>2431.6406299999981</c:v>
                </c:pt>
                <c:pt idx="10188">
                  <c:v>2431.6406299999981</c:v>
                </c:pt>
                <c:pt idx="10189">
                  <c:v>2429.19922</c:v>
                </c:pt>
                <c:pt idx="10190">
                  <c:v>2429.19922</c:v>
                </c:pt>
                <c:pt idx="10191">
                  <c:v>2429.19922</c:v>
                </c:pt>
                <c:pt idx="10192">
                  <c:v>2431.6406299999981</c:v>
                </c:pt>
                <c:pt idx="10193">
                  <c:v>2429.19922</c:v>
                </c:pt>
                <c:pt idx="10194">
                  <c:v>2431.6406299999981</c:v>
                </c:pt>
                <c:pt idx="10195">
                  <c:v>2429.19922</c:v>
                </c:pt>
                <c:pt idx="10196">
                  <c:v>2431.6406299999981</c:v>
                </c:pt>
                <c:pt idx="10197">
                  <c:v>2431.6406299999981</c:v>
                </c:pt>
                <c:pt idx="10198">
                  <c:v>2431.6406299999981</c:v>
                </c:pt>
                <c:pt idx="10199">
                  <c:v>2431.6406299999981</c:v>
                </c:pt>
                <c:pt idx="10200">
                  <c:v>2431.6406299999981</c:v>
                </c:pt>
                <c:pt idx="10201">
                  <c:v>2431.6406299999981</c:v>
                </c:pt>
                <c:pt idx="10202">
                  <c:v>2431.6406299999981</c:v>
                </c:pt>
                <c:pt idx="10203">
                  <c:v>2429.19922</c:v>
                </c:pt>
                <c:pt idx="10204">
                  <c:v>2431.6406299999981</c:v>
                </c:pt>
                <c:pt idx="10205">
                  <c:v>2429.19922</c:v>
                </c:pt>
                <c:pt idx="10206">
                  <c:v>2431.6406299999981</c:v>
                </c:pt>
                <c:pt idx="10207">
                  <c:v>2431.6406299999981</c:v>
                </c:pt>
                <c:pt idx="10208">
                  <c:v>2431.6406299999981</c:v>
                </c:pt>
                <c:pt idx="10209">
                  <c:v>2431.6406299999981</c:v>
                </c:pt>
                <c:pt idx="10210">
                  <c:v>2431.6406299999981</c:v>
                </c:pt>
                <c:pt idx="10211">
                  <c:v>2431.6406299999981</c:v>
                </c:pt>
                <c:pt idx="10212">
                  <c:v>2431.6406299999981</c:v>
                </c:pt>
                <c:pt idx="10213">
                  <c:v>2431.6406299999981</c:v>
                </c:pt>
                <c:pt idx="10214">
                  <c:v>2431.6406299999981</c:v>
                </c:pt>
                <c:pt idx="10215">
                  <c:v>2431.6406299999981</c:v>
                </c:pt>
                <c:pt idx="10216">
                  <c:v>2431.6406299999981</c:v>
                </c:pt>
                <c:pt idx="10217">
                  <c:v>2431.6406299999981</c:v>
                </c:pt>
                <c:pt idx="10218">
                  <c:v>2431.6406299999981</c:v>
                </c:pt>
                <c:pt idx="10219">
                  <c:v>2431.6406299999981</c:v>
                </c:pt>
                <c:pt idx="10220">
                  <c:v>2431.6406299999981</c:v>
                </c:pt>
                <c:pt idx="10221">
                  <c:v>2431.6406299999981</c:v>
                </c:pt>
                <c:pt idx="10222">
                  <c:v>2431.6406299999981</c:v>
                </c:pt>
                <c:pt idx="10223">
                  <c:v>2431.6406299999981</c:v>
                </c:pt>
                <c:pt idx="10224">
                  <c:v>2429.19922</c:v>
                </c:pt>
                <c:pt idx="10225">
                  <c:v>2429.19922</c:v>
                </c:pt>
                <c:pt idx="10226">
                  <c:v>2431.6406299999981</c:v>
                </c:pt>
                <c:pt idx="10227">
                  <c:v>2429.19922</c:v>
                </c:pt>
                <c:pt idx="10228">
                  <c:v>2431.6406299999981</c:v>
                </c:pt>
                <c:pt idx="10229">
                  <c:v>2431.6406299999981</c:v>
                </c:pt>
                <c:pt idx="10230">
                  <c:v>2431.6406299999981</c:v>
                </c:pt>
                <c:pt idx="10231">
                  <c:v>2429.19922</c:v>
                </c:pt>
                <c:pt idx="10232">
                  <c:v>2431.6406299999981</c:v>
                </c:pt>
                <c:pt idx="10233">
                  <c:v>2431.6406299999981</c:v>
                </c:pt>
                <c:pt idx="10234">
                  <c:v>2431.6406299999981</c:v>
                </c:pt>
                <c:pt idx="10235">
                  <c:v>2431.6406299999981</c:v>
                </c:pt>
                <c:pt idx="10236">
                  <c:v>2429.19922</c:v>
                </c:pt>
                <c:pt idx="10237">
                  <c:v>2431.6406299999981</c:v>
                </c:pt>
                <c:pt idx="10238">
                  <c:v>2431.6406299999981</c:v>
                </c:pt>
                <c:pt idx="10239">
                  <c:v>2429.19922</c:v>
                </c:pt>
                <c:pt idx="10240">
                  <c:v>2431.6406299999981</c:v>
                </c:pt>
                <c:pt idx="10241">
                  <c:v>2431.6406299999981</c:v>
                </c:pt>
                <c:pt idx="10242">
                  <c:v>2429.19922</c:v>
                </c:pt>
                <c:pt idx="10243">
                  <c:v>2431.6406299999981</c:v>
                </c:pt>
                <c:pt idx="10244">
                  <c:v>2431.6406299999981</c:v>
                </c:pt>
                <c:pt idx="10245">
                  <c:v>2429.19922</c:v>
                </c:pt>
                <c:pt idx="10246">
                  <c:v>2431.6406299999981</c:v>
                </c:pt>
                <c:pt idx="10247">
                  <c:v>2431.6406299999981</c:v>
                </c:pt>
                <c:pt idx="10248">
                  <c:v>2431.6406299999981</c:v>
                </c:pt>
                <c:pt idx="10249">
                  <c:v>2429.19922</c:v>
                </c:pt>
                <c:pt idx="10250">
                  <c:v>2429.19922</c:v>
                </c:pt>
                <c:pt idx="10251">
                  <c:v>2431.6406299999981</c:v>
                </c:pt>
                <c:pt idx="10252">
                  <c:v>2431.6406299999981</c:v>
                </c:pt>
                <c:pt idx="10253">
                  <c:v>2431.6406299999981</c:v>
                </c:pt>
                <c:pt idx="10254">
                  <c:v>2431.6406299999981</c:v>
                </c:pt>
                <c:pt idx="10255">
                  <c:v>2429.19922</c:v>
                </c:pt>
                <c:pt idx="10256">
                  <c:v>2429.19922</c:v>
                </c:pt>
                <c:pt idx="10257">
                  <c:v>2431.6406299999981</c:v>
                </c:pt>
                <c:pt idx="10258">
                  <c:v>2431.6406299999981</c:v>
                </c:pt>
                <c:pt idx="10259">
                  <c:v>2431.6406299999981</c:v>
                </c:pt>
                <c:pt idx="10260">
                  <c:v>2431.6406299999981</c:v>
                </c:pt>
                <c:pt idx="10261">
                  <c:v>2431.6406299999981</c:v>
                </c:pt>
                <c:pt idx="10262">
                  <c:v>2431.6406299999981</c:v>
                </c:pt>
                <c:pt idx="10263">
                  <c:v>2431.6406299999981</c:v>
                </c:pt>
                <c:pt idx="10264">
                  <c:v>2431.6406299999981</c:v>
                </c:pt>
                <c:pt idx="10265">
                  <c:v>2429.19922</c:v>
                </c:pt>
                <c:pt idx="10266">
                  <c:v>2431.6406299999981</c:v>
                </c:pt>
                <c:pt idx="10267">
                  <c:v>2431.6406299999981</c:v>
                </c:pt>
                <c:pt idx="10268">
                  <c:v>2431.6406299999981</c:v>
                </c:pt>
                <c:pt idx="10269">
                  <c:v>2431.6406299999981</c:v>
                </c:pt>
                <c:pt idx="10270">
                  <c:v>2431.6406299999981</c:v>
                </c:pt>
                <c:pt idx="10271">
                  <c:v>2431.6406299999981</c:v>
                </c:pt>
                <c:pt idx="10272">
                  <c:v>2431.6406299999981</c:v>
                </c:pt>
                <c:pt idx="10273">
                  <c:v>2431.6406299999981</c:v>
                </c:pt>
                <c:pt idx="10274">
                  <c:v>2431.6406299999981</c:v>
                </c:pt>
                <c:pt idx="10275">
                  <c:v>2431.6406299999981</c:v>
                </c:pt>
                <c:pt idx="10276">
                  <c:v>2431.6406299999981</c:v>
                </c:pt>
                <c:pt idx="10277">
                  <c:v>2431.6406299999981</c:v>
                </c:pt>
                <c:pt idx="10278">
                  <c:v>2429.19922</c:v>
                </c:pt>
                <c:pt idx="10279">
                  <c:v>2431.6406299999981</c:v>
                </c:pt>
                <c:pt idx="10280">
                  <c:v>2431.6406299999981</c:v>
                </c:pt>
                <c:pt idx="10281">
                  <c:v>2431.6406299999981</c:v>
                </c:pt>
                <c:pt idx="10282">
                  <c:v>2431.6406299999981</c:v>
                </c:pt>
                <c:pt idx="10283">
                  <c:v>2431.6406299999981</c:v>
                </c:pt>
                <c:pt idx="10284">
                  <c:v>2431.6406299999981</c:v>
                </c:pt>
                <c:pt idx="10285">
                  <c:v>2429.19922</c:v>
                </c:pt>
                <c:pt idx="10286">
                  <c:v>2431.6406299999981</c:v>
                </c:pt>
                <c:pt idx="10287">
                  <c:v>2431.6406299999981</c:v>
                </c:pt>
                <c:pt idx="10288">
                  <c:v>2431.6406299999981</c:v>
                </c:pt>
                <c:pt idx="10289">
                  <c:v>2431.6406299999981</c:v>
                </c:pt>
                <c:pt idx="10290">
                  <c:v>2431.6406299999981</c:v>
                </c:pt>
                <c:pt idx="10291">
                  <c:v>2431.6406299999981</c:v>
                </c:pt>
                <c:pt idx="10292">
                  <c:v>2431.6406299999981</c:v>
                </c:pt>
                <c:pt idx="10293">
                  <c:v>2431.6406299999981</c:v>
                </c:pt>
                <c:pt idx="10294">
                  <c:v>2431.6406299999981</c:v>
                </c:pt>
                <c:pt idx="10295">
                  <c:v>2431.6406299999981</c:v>
                </c:pt>
                <c:pt idx="10296">
                  <c:v>2429.19922</c:v>
                </c:pt>
                <c:pt idx="10297">
                  <c:v>2431.6406299999981</c:v>
                </c:pt>
                <c:pt idx="10298">
                  <c:v>2431.6406299999981</c:v>
                </c:pt>
                <c:pt idx="10299">
                  <c:v>2431.6406299999981</c:v>
                </c:pt>
                <c:pt idx="10300">
                  <c:v>2431.6406299999981</c:v>
                </c:pt>
                <c:pt idx="10301">
                  <c:v>2431.6406299999981</c:v>
                </c:pt>
                <c:pt idx="10302">
                  <c:v>2429.19922</c:v>
                </c:pt>
                <c:pt idx="10303">
                  <c:v>2431.6406299999981</c:v>
                </c:pt>
                <c:pt idx="10304">
                  <c:v>2431.6406299999981</c:v>
                </c:pt>
                <c:pt idx="10305">
                  <c:v>2431.6406299999981</c:v>
                </c:pt>
                <c:pt idx="10306">
                  <c:v>2431.6406299999981</c:v>
                </c:pt>
                <c:pt idx="10307">
                  <c:v>2431.6406299999981</c:v>
                </c:pt>
                <c:pt idx="10308">
                  <c:v>2431.6406299999981</c:v>
                </c:pt>
                <c:pt idx="10309">
                  <c:v>2431.6406299999981</c:v>
                </c:pt>
                <c:pt idx="10310">
                  <c:v>2431.6406299999981</c:v>
                </c:pt>
                <c:pt idx="10311">
                  <c:v>2429.19922</c:v>
                </c:pt>
                <c:pt idx="10312">
                  <c:v>2431.6406299999981</c:v>
                </c:pt>
                <c:pt idx="10313">
                  <c:v>2431.6406299999981</c:v>
                </c:pt>
                <c:pt idx="10314">
                  <c:v>2429.19922</c:v>
                </c:pt>
                <c:pt idx="10315">
                  <c:v>2431.6406299999981</c:v>
                </c:pt>
                <c:pt idx="10316">
                  <c:v>2431.6406299999981</c:v>
                </c:pt>
                <c:pt idx="10317">
                  <c:v>2431.6406299999981</c:v>
                </c:pt>
                <c:pt idx="10318">
                  <c:v>2431.6406299999981</c:v>
                </c:pt>
                <c:pt idx="10319">
                  <c:v>2431.6406299999981</c:v>
                </c:pt>
                <c:pt idx="10320">
                  <c:v>2429.19922</c:v>
                </c:pt>
                <c:pt idx="10321">
                  <c:v>2431.6406299999981</c:v>
                </c:pt>
                <c:pt idx="10322">
                  <c:v>2431.6406299999981</c:v>
                </c:pt>
                <c:pt idx="10323">
                  <c:v>2431.6406299999981</c:v>
                </c:pt>
                <c:pt idx="10324">
                  <c:v>2431.6406299999981</c:v>
                </c:pt>
                <c:pt idx="10325">
                  <c:v>2431.6406299999981</c:v>
                </c:pt>
                <c:pt idx="10326">
                  <c:v>2431.6406299999981</c:v>
                </c:pt>
                <c:pt idx="10327">
                  <c:v>2431.6406299999981</c:v>
                </c:pt>
                <c:pt idx="10328">
                  <c:v>2431.6406299999981</c:v>
                </c:pt>
                <c:pt idx="10329">
                  <c:v>2429.19922</c:v>
                </c:pt>
                <c:pt idx="10330">
                  <c:v>2431.6406299999981</c:v>
                </c:pt>
                <c:pt idx="10331">
                  <c:v>2429.19922</c:v>
                </c:pt>
                <c:pt idx="10332">
                  <c:v>2429.19922</c:v>
                </c:pt>
                <c:pt idx="10333">
                  <c:v>2431.6406299999981</c:v>
                </c:pt>
                <c:pt idx="10334">
                  <c:v>2429.19922</c:v>
                </c:pt>
                <c:pt idx="10335">
                  <c:v>2429.19922</c:v>
                </c:pt>
                <c:pt idx="10336">
                  <c:v>2429.19922</c:v>
                </c:pt>
                <c:pt idx="10337">
                  <c:v>2431.6406299999981</c:v>
                </c:pt>
                <c:pt idx="10338">
                  <c:v>2429.19922</c:v>
                </c:pt>
                <c:pt idx="10339">
                  <c:v>2429.19922</c:v>
                </c:pt>
                <c:pt idx="10340">
                  <c:v>2431.6406299999981</c:v>
                </c:pt>
                <c:pt idx="10341">
                  <c:v>2431.6406299999981</c:v>
                </c:pt>
                <c:pt idx="10342">
                  <c:v>2431.6406299999981</c:v>
                </c:pt>
                <c:pt idx="10343">
                  <c:v>2431.6406299999981</c:v>
                </c:pt>
                <c:pt idx="10344">
                  <c:v>2429.19922</c:v>
                </c:pt>
                <c:pt idx="10345">
                  <c:v>2431.6406299999981</c:v>
                </c:pt>
                <c:pt idx="10346">
                  <c:v>2431.6406299999981</c:v>
                </c:pt>
                <c:pt idx="10347">
                  <c:v>2431.6406299999981</c:v>
                </c:pt>
                <c:pt idx="10348">
                  <c:v>2429.19922</c:v>
                </c:pt>
                <c:pt idx="10349">
                  <c:v>2431.6406299999981</c:v>
                </c:pt>
                <c:pt idx="10350">
                  <c:v>2431.6406299999981</c:v>
                </c:pt>
                <c:pt idx="10351">
                  <c:v>2431.6406299999981</c:v>
                </c:pt>
                <c:pt idx="10352">
                  <c:v>2431.6406299999981</c:v>
                </c:pt>
                <c:pt idx="10353">
                  <c:v>2431.6406299999981</c:v>
                </c:pt>
                <c:pt idx="10354">
                  <c:v>2431.6406299999981</c:v>
                </c:pt>
                <c:pt idx="10355">
                  <c:v>2429.19922</c:v>
                </c:pt>
                <c:pt idx="10356">
                  <c:v>2431.6406299999981</c:v>
                </c:pt>
                <c:pt idx="10357">
                  <c:v>2431.6406299999981</c:v>
                </c:pt>
                <c:pt idx="10358">
                  <c:v>2431.6406299999981</c:v>
                </c:pt>
                <c:pt idx="10359">
                  <c:v>2429.19922</c:v>
                </c:pt>
                <c:pt idx="10360">
                  <c:v>2429.19922</c:v>
                </c:pt>
                <c:pt idx="10361">
                  <c:v>2431.6406299999981</c:v>
                </c:pt>
                <c:pt idx="10362">
                  <c:v>2431.6406299999981</c:v>
                </c:pt>
                <c:pt idx="10363">
                  <c:v>2431.6406299999981</c:v>
                </c:pt>
                <c:pt idx="10364">
                  <c:v>2431.6406299999981</c:v>
                </c:pt>
                <c:pt idx="10365">
                  <c:v>2431.6406299999981</c:v>
                </c:pt>
                <c:pt idx="10366">
                  <c:v>2431.6406299999981</c:v>
                </c:pt>
                <c:pt idx="10367">
                  <c:v>2431.6406299999981</c:v>
                </c:pt>
                <c:pt idx="10368">
                  <c:v>2431.6406299999981</c:v>
                </c:pt>
                <c:pt idx="10369">
                  <c:v>2429.19922</c:v>
                </c:pt>
                <c:pt idx="10370">
                  <c:v>2431.6406299999981</c:v>
                </c:pt>
                <c:pt idx="10371">
                  <c:v>2431.6406299999981</c:v>
                </c:pt>
                <c:pt idx="10372">
                  <c:v>2429.19922</c:v>
                </c:pt>
                <c:pt idx="10373">
                  <c:v>2431.6406299999981</c:v>
                </c:pt>
                <c:pt idx="10374">
                  <c:v>2431.6406299999981</c:v>
                </c:pt>
                <c:pt idx="10375">
                  <c:v>2431.6406299999981</c:v>
                </c:pt>
                <c:pt idx="10376">
                  <c:v>2431.6406299999981</c:v>
                </c:pt>
                <c:pt idx="10377">
                  <c:v>2431.6406299999981</c:v>
                </c:pt>
                <c:pt idx="10378">
                  <c:v>2429.19922</c:v>
                </c:pt>
                <c:pt idx="10379">
                  <c:v>2429.19922</c:v>
                </c:pt>
                <c:pt idx="10380">
                  <c:v>2431.6406299999981</c:v>
                </c:pt>
                <c:pt idx="10381">
                  <c:v>2431.6406299999981</c:v>
                </c:pt>
                <c:pt idx="10382">
                  <c:v>2431.6406299999981</c:v>
                </c:pt>
                <c:pt idx="10383">
                  <c:v>2431.6406299999981</c:v>
                </c:pt>
                <c:pt idx="10384">
                  <c:v>2431.6406299999981</c:v>
                </c:pt>
                <c:pt idx="10385">
                  <c:v>2431.6406299999981</c:v>
                </c:pt>
                <c:pt idx="10386">
                  <c:v>2431.6406299999981</c:v>
                </c:pt>
                <c:pt idx="10387">
                  <c:v>2431.6406299999981</c:v>
                </c:pt>
                <c:pt idx="10388">
                  <c:v>2431.6406299999981</c:v>
                </c:pt>
                <c:pt idx="10389">
                  <c:v>2429.19922</c:v>
                </c:pt>
                <c:pt idx="10390">
                  <c:v>2431.6406299999981</c:v>
                </c:pt>
                <c:pt idx="10391">
                  <c:v>2431.6406299999981</c:v>
                </c:pt>
                <c:pt idx="10392">
                  <c:v>2431.6406299999981</c:v>
                </c:pt>
                <c:pt idx="10393">
                  <c:v>2431.6406299999981</c:v>
                </c:pt>
                <c:pt idx="10394">
                  <c:v>2431.6406299999981</c:v>
                </c:pt>
                <c:pt idx="10395">
                  <c:v>2431.6406299999981</c:v>
                </c:pt>
                <c:pt idx="10396">
                  <c:v>2431.6406299999981</c:v>
                </c:pt>
                <c:pt idx="10397">
                  <c:v>2431.6406299999981</c:v>
                </c:pt>
                <c:pt idx="10398">
                  <c:v>2431.6406299999981</c:v>
                </c:pt>
                <c:pt idx="10399">
                  <c:v>2431.6406299999981</c:v>
                </c:pt>
                <c:pt idx="10400">
                  <c:v>2431.6406299999981</c:v>
                </c:pt>
                <c:pt idx="10401">
                  <c:v>2431.6406299999981</c:v>
                </c:pt>
                <c:pt idx="10402">
                  <c:v>2431.6406299999981</c:v>
                </c:pt>
                <c:pt idx="10403">
                  <c:v>2431.6406299999981</c:v>
                </c:pt>
                <c:pt idx="10404">
                  <c:v>2431.6406299999981</c:v>
                </c:pt>
                <c:pt idx="10405">
                  <c:v>2431.6406299999981</c:v>
                </c:pt>
                <c:pt idx="10406">
                  <c:v>2431.6406299999981</c:v>
                </c:pt>
                <c:pt idx="10407">
                  <c:v>2431.6406299999981</c:v>
                </c:pt>
                <c:pt idx="10408">
                  <c:v>2429.19922</c:v>
                </c:pt>
                <c:pt idx="10409">
                  <c:v>2431.6406299999981</c:v>
                </c:pt>
                <c:pt idx="10410">
                  <c:v>2431.6406299999981</c:v>
                </c:pt>
                <c:pt idx="10411">
                  <c:v>2431.6406299999981</c:v>
                </c:pt>
                <c:pt idx="10412">
                  <c:v>2431.6406299999981</c:v>
                </c:pt>
                <c:pt idx="10413">
                  <c:v>2431.6406299999981</c:v>
                </c:pt>
                <c:pt idx="10414">
                  <c:v>2431.6406299999981</c:v>
                </c:pt>
                <c:pt idx="10415">
                  <c:v>2431.6406299999981</c:v>
                </c:pt>
                <c:pt idx="10416">
                  <c:v>2429.19922</c:v>
                </c:pt>
                <c:pt idx="10417">
                  <c:v>2429.19922</c:v>
                </c:pt>
                <c:pt idx="10418">
                  <c:v>2429.19922</c:v>
                </c:pt>
                <c:pt idx="10419">
                  <c:v>2429.19922</c:v>
                </c:pt>
                <c:pt idx="10420">
                  <c:v>2431.6406299999981</c:v>
                </c:pt>
                <c:pt idx="10421">
                  <c:v>2431.6406299999981</c:v>
                </c:pt>
                <c:pt idx="10422">
                  <c:v>2431.6406299999981</c:v>
                </c:pt>
                <c:pt idx="10423">
                  <c:v>2431.6406299999981</c:v>
                </c:pt>
                <c:pt idx="10424">
                  <c:v>2431.6406299999981</c:v>
                </c:pt>
                <c:pt idx="10425">
                  <c:v>2429.19922</c:v>
                </c:pt>
                <c:pt idx="10426">
                  <c:v>2429.19922</c:v>
                </c:pt>
                <c:pt idx="10427">
                  <c:v>2431.6406299999981</c:v>
                </c:pt>
                <c:pt idx="10428">
                  <c:v>2431.6406299999981</c:v>
                </c:pt>
                <c:pt idx="10429">
                  <c:v>2431.6406299999981</c:v>
                </c:pt>
                <c:pt idx="10430">
                  <c:v>2429.19922</c:v>
                </c:pt>
                <c:pt idx="10431">
                  <c:v>2431.6406299999981</c:v>
                </c:pt>
                <c:pt idx="10432">
                  <c:v>2431.6406299999981</c:v>
                </c:pt>
                <c:pt idx="10433">
                  <c:v>2431.6406299999981</c:v>
                </c:pt>
                <c:pt idx="10434">
                  <c:v>2431.6406299999981</c:v>
                </c:pt>
                <c:pt idx="10435">
                  <c:v>2431.6406299999981</c:v>
                </c:pt>
                <c:pt idx="10436">
                  <c:v>2429.19922</c:v>
                </c:pt>
                <c:pt idx="10437">
                  <c:v>2431.6406299999981</c:v>
                </c:pt>
                <c:pt idx="10438">
                  <c:v>2431.6406299999981</c:v>
                </c:pt>
                <c:pt idx="10439">
                  <c:v>2431.6406299999981</c:v>
                </c:pt>
                <c:pt idx="10440">
                  <c:v>2431.6406299999981</c:v>
                </c:pt>
                <c:pt idx="10441">
                  <c:v>2431.6406299999981</c:v>
                </c:pt>
                <c:pt idx="10442">
                  <c:v>2431.6406299999981</c:v>
                </c:pt>
                <c:pt idx="10443">
                  <c:v>2429.19922</c:v>
                </c:pt>
                <c:pt idx="10444">
                  <c:v>2431.6406299999981</c:v>
                </c:pt>
                <c:pt idx="10445">
                  <c:v>2431.6406299999981</c:v>
                </c:pt>
                <c:pt idx="10446">
                  <c:v>2431.6406299999981</c:v>
                </c:pt>
                <c:pt idx="10447">
                  <c:v>2431.6406299999981</c:v>
                </c:pt>
                <c:pt idx="10448">
                  <c:v>2431.6406299999981</c:v>
                </c:pt>
                <c:pt idx="10449">
                  <c:v>2431.6406299999981</c:v>
                </c:pt>
                <c:pt idx="10450">
                  <c:v>2431.6406299999981</c:v>
                </c:pt>
                <c:pt idx="10451">
                  <c:v>2429.19922</c:v>
                </c:pt>
                <c:pt idx="10452">
                  <c:v>2431.6406299999981</c:v>
                </c:pt>
                <c:pt idx="10453">
                  <c:v>2431.6406299999981</c:v>
                </c:pt>
                <c:pt idx="10454">
                  <c:v>2429.19922</c:v>
                </c:pt>
                <c:pt idx="10455">
                  <c:v>2431.6406299999981</c:v>
                </c:pt>
                <c:pt idx="10456">
                  <c:v>2431.6406299999981</c:v>
                </c:pt>
                <c:pt idx="10457">
                  <c:v>2431.6406299999981</c:v>
                </c:pt>
                <c:pt idx="10458">
                  <c:v>2429.19922</c:v>
                </c:pt>
                <c:pt idx="10459">
                  <c:v>2431.6406299999981</c:v>
                </c:pt>
                <c:pt idx="10460">
                  <c:v>2431.6406299999981</c:v>
                </c:pt>
                <c:pt idx="10461">
                  <c:v>2431.6406299999981</c:v>
                </c:pt>
                <c:pt idx="10462">
                  <c:v>2429.19922</c:v>
                </c:pt>
                <c:pt idx="10463">
                  <c:v>2431.6406299999981</c:v>
                </c:pt>
                <c:pt idx="10464">
                  <c:v>2431.6406299999981</c:v>
                </c:pt>
                <c:pt idx="10465">
                  <c:v>2431.6406299999981</c:v>
                </c:pt>
                <c:pt idx="10466">
                  <c:v>2431.6406299999981</c:v>
                </c:pt>
                <c:pt idx="10467">
                  <c:v>2431.6406299999981</c:v>
                </c:pt>
                <c:pt idx="10468">
                  <c:v>2431.6406299999981</c:v>
                </c:pt>
                <c:pt idx="10469">
                  <c:v>2431.6406299999981</c:v>
                </c:pt>
                <c:pt idx="10470">
                  <c:v>2431.6406299999981</c:v>
                </c:pt>
                <c:pt idx="10471">
                  <c:v>2431.6406299999981</c:v>
                </c:pt>
                <c:pt idx="10472">
                  <c:v>2429.19922</c:v>
                </c:pt>
                <c:pt idx="10473">
                  <c:v>2429.19922</c:v>
                </c:pt>
                <c:pt idx="10474">
                  <c:v>2431.6406299999981</c:v>
                </c:pt>
                <c:pt idx="10475">
                  <c:v>2431.6406299999981</c:v>
                </c:pt>
                <c:pt idx="10476">
                  <c:v>2431.6406299999981</c:v>
                </c:pt>
                <c:pt idx="10477">
                  <c:v>2431.6406299999981</c:v>
                </c:pt>
                <c:pt idx="10478">
                  <c:v>2431.6406299999981</c:v>
                </c:pt>
                <c:pt idx="10479">
                  <c:v>2431.6406299999981</c:v>
                </c:pt>
                <c:pt idx="10480">
                  <c:v>2431.6406299999981</c:v>
                </c:pt>
                <c:pt idx="10481">
                  <c:v>2431.6406299999981</c:v>
                </c:pt>
                <c:pt idx="10482">
                  <c:v>2431.6406299999981</c:v>
                </c:pt>
                <c:pt idx="10483">
                  <c:v>2431.6406299999981</c:v>
                </c:pt>
                <c:pt idx="10484">
                  <c:v>2429.19922</c:v>
                </c:pt>
                <c:pt idx="10485">
                  <c:v>2429.19922</c:v>
                </c:pt>
                <c:pt idx="10486">
                  <c:v>2431.6406299999981</c:v>
                </c:pt>
                <c:pt idx="10487">
                  <c:v>2431.6406299999981</c:v>
                </c:pt>
                <c:pt idx="10488">
                  <c:v>2429.19922</c:v>
                </c:pt>
                <c:pt idx="10489">
                  <c:v>2431.6406299999981</c:v>
                </c:pt>
                <c:pt idx="10490">
                  <c:v>2431.6406299999981</c:v>
                </c:pt>
                <c:pt idx="10491">
                  <c:v>2431.6406299999981</c:v>
                </c:pt>
                <c:pt idx="10492">
                  <c:v>2431.6406299999981</c:v>
                </c:pt>
                <c:pt idx="10493">
                  <c:v>2431.6406299999981</c:v>
                </c:pt>
                <c:pt idx="10494">
                  <c:v>2429.19922</c:v>
                </c:pt>
                <c:pt idx="10495">
                  <c:v>2431.6406299999981</c:v>
                </c:pt>
                <c:pt idx="10496">
                  <c:v>2431.6406299999981</c:v>
                </c:pt>
                <c:pt idx="10497">
                  <c:v>2431.6406299999981</c:v>
                </c:pt>
                <c:pt idx="10498">
                  <c:v>2431.6406299999981</c:v>
                </c:pt>
                <c:pt idx="10499">
                  <c:v>2431.6406299999981</c:v>
                </c:pt>
                <c:pt idx="10500">
                  <c:v>2431.6406299999981</c:v>
                </c:pt>
                <c:pt idx="10501">
                  <c:v>2429.19922</c:v>
                </c:pt>
                <c:pt idx="10502">
                  <c:v>2431.6406299999981</c:v>
                </c:pt>
                <c:pt idx="10503">
                  <c:v>2431.6406299999981</c:v>
                </c:pt>
                <c:pt idx="10504">
                  <c:v>2431.6406299999981</c:v>
                </c:pt>
                <c:pt idx="10505">
                  <c:v>2431.6406299999981</c:v>
                </c:pt>
                <c:pt idx="10506">
                  <c:v>2431.6406299999981</c:v>
                </c:pt>
                <c:pt idx="10507">
                  <c:v>2429.19922</c:v>
                </c:pt>
                <c:pt idx="10508">
                  <c:v>2431.6406299999981</c:v>
                </c:pt>
                <c:pt idx="10509">
                  <c:v>2431.6406299999981</c:v>
                </c:pt>
                <c:pt idx="10510">
                  <c:v>2429.19922</c:v>
                </c:pt>
                <c:pt idx="10511">
                  <c:v>2429.19922</c:v>
                </c:pt>
                <c:pt idx="10512">
                  <c:v>2429.19922</c:v>
                </c:pt>
                <c:pt idx="10513">
                  <c:v>2431.6406299999981</c:v>
                </c:pt>
                <c:pt idx="10514">
                  <c:v>2429.19922</c:v>
                </c:pt>
                <c:pt idx="10515">
                  <c:v>2431.6406299999981</c:v>
                </c:pt>
                <c:pt idx="10516">
                  <c:v>2431.6406299999981</c:v>
                </c:pt>
                <c:pt idx="10517">
                  <c:v>2431.6406299999981</c:v>
                </c:pt>
                <c:pt idx="10518">
                  <c:v>2431.6406299999981</c:v>
                </c:pt>
                <c:pt idx="10519">
                  <c:v>2431.6406299999981</c:v>
                </c:pt>
                <c:pt idx="10520">
                  <c:v>2431.6406299999981</c:v>
                </c:pt>
                <c:pt idx="10521">
                  <c:v>2431.6406299999981</c:v>
                </c:pt>
                <c:pt idx="10522">
                  <c:v>2431.6406299999981</c:v>
                </c:pt>
                <c:pt idx="10523">
                  <c:v>2431.6406299999981</c:v>
                </c:pt>
                <c:pt idx="10524">
                  <c:v>2431.6406299999981</c:v>
                </c:pt>
                <c:pt idx="10525">
                  <c:v>2431.6406299999981</c:v>
                </c:pt>
                <c:pt idx="10526">
                  <c:v>2431.6406299999981</c:v>
                </c:pt>
                <c:pt idx="10527">
                  <c:v>2431.6406299999981</c:v>
                </c:pt>
                <c:pt idx="10528">
                  <c:v>2429.19922</c:v>
                </c:pt>
                <c:pt idx="10529">
                  <c:v>2431.6406299999981</c:v>
                </c:pt>
                <c:pt idx="10530">
                  <c:v>2429.19922</c:v>
                </c:pt>
                <c:pt idx="10531">
                  <c:v>2431.6406299999981</c:v>
                </c:pt>
                <c:pt idx="10532">
                  <c:v>2431.6406299999981</c:v>
                </c:pt>
                <c:pt idx="10533">
                  <c:v>2429.19922</c:v>
                </c:pt>
                <c:pt idx="10534">
                  <c:v>2431.6406299999981</c:v>
                </c:pt>
                <c:pt idx="10535">
                  <c:v>2431.6406299999981</c:v>
                </c:pt>
                <c:pt idx="10536">
                  <c:v>2431.6406299999981</c:v>
                </c:pt>
                <c:pt idx="10537">
                  <c:v>2431.6406299999981</c:v>
                </c:pt>
                <c:pt idx="10538">
                  <c:v>2431.6406299999981</c:v>
                </c:pt>
                <c:pt idx="10539">
                  <c:v>2431.6406299999981</c:v>
                </c:pt>
                <c:pt idx="10540">
                  <c:v>2431.6406299999981</c:v>
                </c:pt>
                <c:pt idx="10541">
                  <c:v>2429.19922</c:v>
                </c:pt>
                <c:pt idx="10542">
                  <c:v>2431.6406299999981</c:v>
                </c:pt>
                <c:pt idx="10543">
                  <c:v>2431.6406299999981</c:v>
                </c:pt>
                <c:pt idx="10544">
                  <c:v>2431.6406299999981</c:v>
                </c:pt>
                <c:pt idx="10545">
                  <c:v>2429.19922</c:v>
                </c:pt>
                <c:pt idx="10546">
                  <c:v>2429.19922</c:v>
                </c:pt>
                <c:pt idx="10547">
                  <c:v>2431.6406299999981</c:v>
                </c:pt>
                <c:pt idx="10548">
                  <c:v>2429.19922</c:v>
                </c:pt>
                <c:pt idx="10549">
                  <c:v>2429.19922</c:v>
                </c:pt>
                <c:pt idx="10550">
                  <c:v>2429.19922</c:v>
                </c:pt>
                <c:pt idx="10551">
                  <c:v>2429.19922</c:v>
                </c:pt>
                <c:pt idx="10552">
                  <c:v>2429.19922</c:v>
                </c:pt>
                <c:pt idx="10553">
                  <c:v>2431.6406299999981</c:v>
                </c:pt>
                <c:pt idx="10554">
                  <c:v>2431.6406299999981</c:v>
                </c:pt>
                <c:pt idx="10555">
                  <c:v>2431.6406299999981</c:v>
                </c:pt>
                <c:pt idx="10556">
                  <c:v>2431.6406299999981</c:v>
                </c:pt>
                <c:pt idx="10557">
                  <c:v>2431.6406299999981</c:v>
                </c:pt>
                <c:pt idx="10558">
                  <c:v>2431.6406299999981</c:v>
                </c:pt>
                <c:pt idx="10559">
                  <c:v>2431.6406299999981</c:v>
                </c:pt>
                <c:pt idx="10560">
                  <c:v>2431.6406299999981</c:v>
                </c:pt>
                <c:pt idx="10561">
                  <c:v>2431.6406299999981</c:v>
                </c:pt>
                <c:pt idx="10562">
                  <c:v>2431.6406299999981</c:v>
                </c:pt>
                <c:pt idx="10563">
                  <c:v>2431.6406299999981</c:v>
                </c:pt>
                <c:pt idx="10564">
                  <c:v>2431.6406299999981</c:v>
                </c:pt>
                <c:pt idx="10565">
                  <c:v>2431.6406299999981</c:v>
                </c:pt>
                <c:pt idx="10566">
                  <c:v>2431.6406299999981</c:v>
                </c:pt>
                <c:pt idx="10567">
                  <c:v>2431.6406299999981</c:v>
                </c:pt>
                <c:pt idx="10568">
                  <c:v>2431.6406299999981</c:v>
                </c:pt>
                <c:pt idx="10569">
                  <c:v>2431.6406299999981</c:v>
                </c:pt>
                <c:pt idx="10570">
                  <c:v>2431.6406299999981</c:v>
                </c:pt>
                <c:pt idx="10571">
                  <c:v>2431.6406299999981</c:v>
                </c:pt>
                <c:pt idx="10572">
                  <c:v>2429.19922</c:v>
                </c:pt>
                <c:pt idx="10573">
                  <c:v>2431.6406299999981</c:v>
                </c:pt>
                <c:pt idx="10574">
                  <c:v>2431.6406299999981</c:v>
                </c:pt>
                <c:pt idx="10575">
                  <c:v>2431.6406299999981</c:v>
                </c:pt>
                <c:pt idx="10576">
                  <c:v>2431.6406299999981</c:v>
                </c:pt>
                <c:pt idx="10577">
                  <c:v>2431.6406299999981</c:v>
                </c:pt>
                <c:pt idx="10578">
                  <c:v>2431.6406299999981</c:v>
                </c:pt>
                <c:pt idx="10579">
                  <c:v>2429.19922</c:v>
                </c:pt>
                <c:pt idx="10580">
                  <c:v>2431.6406299999981</c:v>
                </c:pt>
                <c:pt idx="10581">
                  <c:v>2431.6406299999981</c:v>
                </c:pt>
                <c:pt idx="10582">
                  <c:v>2429.19922</c:v>
                </c:pt>
                <c:pt idx="10583">
                  <c:v>2431.6406299999981</c:v>
                </c:pt>
                <c:pt idx="10584">
                  <c:v>2429.19922</c:v>
                </c:pt>
                <c:pt idx="10585">
                  <c:v>2431.6406299999981</c:v>
                </c:pt>
                <c:pt idx="10586">
                  <c:v>2429.19922</c:v>
                </c:pt>
                <c:pt idx="10587">
                  <c:v>2429.19922</c:v>
                </c:pt>
                <c:pt idx="10588">
                  <c:v>2431.6406299999981</c:v>
                </c:pt>
                <c:pt idx="10589">
                  <c:v>2429.19922</c:v>
                </c:pt>
                <c:pt idx="10590">
                  <c:v>2431.6406299999981</c:v>
                </c:pt>
                <c:pt idx="10591">
                  <c:v>2431.6406299999981</c:v>
                </c:pt>
                <c:pt idx="10592">
                  <c:v>2431.6406299999981</c:v>
                </c:pt>
                <c:pt idx="10593">
                  <c:v>2429.19922</c:v>
                </c:pt>
                <c:pt idx="10594">
                  <c:v>2431.6406299999981</c:v>
                </c:pt>
                <c:pt idx="10595">
                  <c:v>2429.19922</c:v>
                </c:pt>
                <c:pt idx="10596">
                  <c:v>2431.6406299999981</c:v>
                </c:pt>
                <c:pt idx="10597">
                  <c:v>2431.6406299999981</c:v>
                </c:pt>
                <c:pt idx="10598">
                  <c:v>2431.6406299999981</c:v>
                </c:pt>
                <c:pt idx="10599">
                  <c:v>2429.19922</c:v>
                </c:pt>
                <c:pt idx="10600">
                  <c:v>2431.6406299999981</c:v>
                </c:pt>
                <c:pt idx="10601">
                  <c:v>2429.19922</c:v>
                </c:pt>
                <c:pt idx="10602">
                  <c:v>2431.6406299999981</c:v>
                </c:pt>
                <c:pt idx="10603">
                  <c:v>2431.6406299999981</c:v>
                </c:pt>
                <c:pt idx="10604">
                  <c:v>2431.6406299999981</c:v>
                </c:pt>
                <c:pt idx="10605">
                  <c:v>2431.6406299999981</c:v>
                </c:pt>
                <c:pt idx="10606">
                  <c:v>2431.6406299999981</c:v>
                </c:pt>
                <c:pt idx="10607">
                  <c:v>2429.19922</c:v>
                </c:pt>
                <c:pt idx="10608">
                  <c:v>2429.19922</c:v>
                </c:pt>
                <c:pt idx="10609">
                  <c:v>2431.6406299999981</c:v>
                </c:pt>
                <c:pt idx="10610">
                  <c:v>2429.19922</c:v>
                </c:pt>
                <c:pt idx="10611">
                  <c:v>2431.6406299999981</c:v>
                </c:pt>
                <c:pt idx="10612">
                  <c:v>2431.6406299999981</c:v>
                </c:pt>
                <c:pt idx="10613">
                  <c:v>2431.6406299999981</c:v>
                </c:pt>
                <c:pt idx="10614">
                  <c:v>2429.19922</c:v>
                </c:pt>
                <c:pt idx="10615">
                  <c:v>2431.6406299999981</c:v>
                </c:pt>
                <c:pt idx="10616">
                  <c:v>2431.6406299999981</c:v>
                </c:pt>
                <c:pt idx="10617">
                  <c:v>2431.6406299999981</c:v>
                </c:pt>
                <c:pt idx="10618">
                  <c:v>2429.19922</c:v>
                </c:pt>
                <c:pt idx="10619">
                  <c:v>2431.6406299999981</c:v>
                </c:pt>
                <c:pt idx="10620">
                  <c:v>2431.6406299999981</c:v>
                </c:pt>
                <c:pt idx="10621">
                  <c:v>2431.6406299999981</c:v>
                </c:pt>
                <c:pt idx="10622">
                  <c:v>2431.6406299999981</c:v>
                </c:pt>
                <c:pt idx="10623">
                  <c:v>2429.19922</c:v>
                </c:pt>
                <c:pt idx="10624">
                  <c:v>2431.6406299999981</c:v>
                </c:pt>
                <c:pt idx="10625">
                  <c:v>2431.6406299999981</c:v>
                </c:pt>
                <c:pt idx="10626">
                  <c:v>2431.6406299999981</c:v>
                </c:pt>
                <c:pt idx="10627">
                  <c:v>2431.6406299999981</c:v>
                </c:pt>
                <c:pt idx="10628">
                  <c:v>2431.6406299999981</c:v>
                </c:pt>
                <c:pt idx="10629">
                  <c:v>2431.6406299999981</c:v>
                </c:pt>
                <c:pt idx="10630">
                  <c:v>2431.6406299999981</c:v>
                </c:pt>
                <c:pt idx="10631">
                  <c:v>2429.19922</c:v>
                </c:pt>
                <c:pt idx="10632">
                  <c:v>2431.6406299999981</c:v>
                </c:pt>
                <c:pt idx="10633">
                  <c:v>2429.19922</c:v>
                </c:pt>
                <c:pt idx="10634">
                  <c:v>2431.6406299999981</c:v>
                </c:pt>
                <c:pt idx="10635">
                  <c:v>2431.6406299999981</c:v>
                </c:pt>
                <c:pt idx="10636">
                  <c:v>2431.6406299999981</c:v>
                </c:pt>
                <c:pt idx="10637">
                  <c:v>2431.6406299999981</c:v>
                </c:pt>
                <c:pt idx="10638">
                  <c:v>2431.6406299999981</c:v>
                </c:pt>
                <c:pt idx="10639">
                  <c:v>2431.6406299999981</c:v>
                </c:pt>
                <c:pt idx="10640">
                  <c:v>2431.6406299999981</c:v>
                </c:pt>
                <c:pt idx="10641">
                  <c:v>2431.6406299999981</c:v>
                </c:pt>
                <c:pt idx="10642">
                  <c:v>2429.19922</c:v>
                </c:pt>
                <c:pt idx="10643">
                  <c:v>2431.6406299999981</c:v>
                </c:pt>
                <c:pt idx="10644">
                  <c:v>2431.6406299999981</c:v>
                </c:pt>
                <c:pt idx="10645">
                  <c:v>2429.19922</c:v>
                </c:pt>
                <c:pt idx="10646">
                  <c:v>2429.19922</c:v>
                </c:pt>
                <c:pt idx="10647">
                  <c:v>2431.6406299999981</c:v>
                </c:pt>
                <c:pt idx="10648">
                  <c:v>2431.6406299999981</c:v>
                </c:pt>
                <c:pt idx="10649">
                  <c:v>2431.6406299999981</c:v>
                </c:pt>
                <c:pt idx="10650">
                  <c:v>2431.6406299999981</c:v>
                </c:pt>
                <c:pt idx="10651">
                  <c:v>2431.6406299999981</c:v>
                </c:pt>
                <c:pt idx="10652">
                  <c:v>2431.6406299999981</c:v>
                </c:pt>
                <c:pt idx="10653">
                  <c:v>2431.6406299999981</c:v>
                </c:pt>
                <c:pt idx="10654">
                  <c:v>2431.6406299999981</c:v>
                </c:pt>
                <c:pt idx="10655">
                  <c:v>2429.19922</c:v>
                </c:pt>
                <c:pt idx="10656">
                  <c:v>2431.6406299999981</c:v>
                </c:pt>
                <c:pt idx="10657">
                  <c:v>2431.6406299999981</c:v>
                </c:pt>
                <c:pt idx="10658">
                  <c:v>2431.6406299999981</c:v>
                </c:pt>
                <c:pt idx="10659">
                  <c:v>2431.6406299999981</c:v>
                </c:pt>
                <c:pt idx="10660">
                  <c:v>2431.6406299999981</c:v>
                </c:pt>
                <c:pt idx="10661">
                  <c:v>2431.6406299999981</c:v>
                </c:pt>
                <c:pt idx="10662">
                  <c:v>2431.6406299999981</c:v>
                </c:pt>
                <c:pt idx="10663">
                  <c:v>2431.6406299999981</c:v>
                </c:pt>
                <c:pt idx="10664">
                  <c:v>2431.6406299999981</c:v>
                </c:pt>
                <c:pt idx="10665">
                  <c:v>2431.6406299999981</c:v>
                </c:pt>
                <c:pt idx="10666">
                  <c:v>2431.6406299999981</c:v>
                </c:pt>
                <c:pt idx="10667">
                  <c:v>2431.6406299999981</c:v>
                </c:pt>
                <c:pt idx="10668">
                  <c:v>2431.6406299999981</c:v>
                </c:pt>
                <c:pt idx="10669">
                  <c:v>2431.6406299999981</c:v>
                </c:pt>
                <c:pt idx="10670">
                  <c:v>2429.19922</c:v>
                </c:pt>
                <c:pt idx="10671">
                  <c:v>2429.19922</c:v>
                </c:pt>
                <c:pt idx="10672">
                  <c:v>2429.19922</c:v>
                </c:pt>
                <c:pt idx="10673">
                  <c:v>2429.19922</c:v>
                </c:pt>
                <c:pt idx="10674">
                  <c:v>2429.19922</c:v>
                </c:pt>
                <c:pt idx="10675">
                  <c:v>2431.6406299999981</c:v>
                </c:pt>
                <c:pt idx="10676">
                  <c:v>2429.19922</c:v>
                </c:pt>
                <c:pt idx="10677">
                  <c:v>2431.6406299999981</c:v>
                </c:pt>
                <c:pt idx="10678">
                  <c:v>2431.6406299999981</c:v>
                </c:pt>
                <c:pt idx="10679">
                  <c:v>2431.6406299999981</c:v>
                </c:pt>
                <c:pt idx="10680">
                  <c:v>2431.6406299999981</c:v>
                </c:pt>
                <c:pt idx="10681">
                  <c:v>2431.6406299999981</c:v>
                </c:pt>
                <c:pt idx="10682">
                  <c:v>2429.19922</c:v>
                </c:pt>
                <c:pt idx="10683">
                  <c:v>2429.19922</c:v>
                </c:pt>
                <c:pt idx="10684">
                  <c:v>2431.6406299999981</c:v>
                </c:pt>
                <c:pt idx="10685">
                  <c:v>2431.6406299999981</c:v>
                </c:pt>
                <c:pt idx="10686">
                  <c:v>2431.6406299999981</c:v>
                </c:pt>
                <c:pt idx="10687">
                  <c:v>2431.6406299999981</c:v>
                </c:pt>
                <c:pt idx="10688">
                  <c:v>2431.6406299999981</c:v>
                </c:pt>
                <c:pt idx="10689">
                  <c:v>2429.19922</c:v>
                </c:pt>
                <c:pt idx="10690">
                  <c:v>2431.6406299999981</c:v>
                </c:pt>
                <c:pt idx="10691">
                  <c:v>2429.19922</c:v>
                </c:pt>
                <c:pt idx="10692">
                  <c:v>2429.19922</c:v>
                </c:pt>
                <c:pt idx="10693">
                  <c:v>2431.6406299999981</c:v>
                </c:pt>
                <c:pt idx="10694">
                  <c:v>2431.6406299999981</c:v>
                </c:pt>
                <c:pt idx="10695">
                  <c:v>2431.6406299999981</c:v>
                </c:pt>
                <c:pt idx="10696">
                  <c:v>2431.6406299999981</c:v>
                </c:pt>
                <c:pt idx="10697">
                  <c:v>2431.6406299999981</c:v>
                </c:pt>
                <c:pt idx="10698">
                  <c:v>2431.6406299999981</c:v>
                </c:pt>
                <c:pt idx="10699">
                  <c:v>2431.6406299999981</c:v>
                </c:pt>
                <c:pt idx="10700">
                  <c:v>2431.6406299999981</c:v>
                </c:pt>
                <c:pt idx="10701">
                  <c:v>2429.19922</c:v>
                </c:pt>
                <c:pt idx="10702">
                  <c:v>2431.6406299999981</c:v>
                </c:pt>
                <c:pt idx="10703">
                  <c:v>2429.19922</c:v>
                </c:pt>
                <c:pt idx="10704">
                  <c:v>2431.6406299999981</c:v>
                </c:pt>
                <c:pt idx="10705">
                  <c:v>2429.19922</c:v>
                </c:pt>
                <c:pt idx="10706">
                  <c:v>2429.19922</c:v>
                </c:pt>
                <c:pt idx="10707">
                  <c:v>2431.6406299999981</c:v>
                </c:pt>
                <c:pt idx="10708">
                  <c:v>2429.19922</c:v>
                </c:pt>
                <c:pt idx="10709">
                  <c:v>2429.19922</c:v>
                </c:pt>
                <c:pt idx="10710">
                  <c:v>2429.19922</c:v>
                </c:pt>
                <c:pt idx="10711">
                  <c:v>2429.19922</c:v>
                </c:pt>
                <c:pt idx="10712">
                  <c:v>2431.6406299999981</c:v>
                </c:pt>
                <c:pt idx="10713">
                  <c:v>2431.6406299999981</c:v>
                </c:pt>
                <c:pt idx="10714">
                  <c:v>2429.19922</c:v>
                </c:pt>
                <c:pt idx="10715">
                  <c:v>2429.19922</c:v>
                </c:pt>
                <c:pt idx="10716">
                  <c:v>2431.6406299999981</c:v>
                </c:pt>
                <c:pt idx="10717">
                  <c:v>2431.6406299999981</c:v>
                </c:pt>
                <c:pt idx="10718">
                  <c:v>2429.19922</c:v>
                </c:pt>
                <c:pt idx="10719">
                  <c:v>2431.6406299999981</c:v>
                </c:pt>
                <c:pt idx="10720">
                  <c:v>2431.6406299999981</c:v>
                </c:pt>
                <c:pt idx="10721">
                  <c:v>2431.6406299999981</c:v>
                </c:pt>
                <c:pt idx="10722">
                  <c:v>2431.6406299999981</c:v>
                </c:pt>
                <c:pt idx="10723">
                  <c:v>2429.19922</c:v>
                </c:pt>
                <c:pt idx="10724">
                  <c:v>2431.6406299999981</c:v>
                </c:pt>
                <c:pt idx="10725">
                  <c:v>2431.6406299999981</c:v>
                </c:pt>
                <c:pt idx="10726">
                  <c:v>2431.6406299999981</c:v>
                </c:pt>
                <c:pt idx="10727">
                  <c:v>2431.6406299999981</c:v>
                </c:pt>
                <c:pt idx="10728">
                  <c:v>2431.6406299999981</c:v>
                </c:pt>
                <c:pt idx="10729">
                  <c:v>2431.6406299999981</c:v>
                </c:pt>
                <c:pt idx="10730">
                  <c:v>2429.19922</c:v>
                </c:pt>
                <c:pt idx="10731">
                  <c:v>2429.19922</c:v>
                </c:pt>
                <c:pt idx="10732">
                  <c:v>2431.6406299999981</c:v>
                </c:pt>
                <c:pt idx="10733">
                  <c:v>2431.6406299999981</c:v>
                </c:pt>
                <c:pt idx="10734">
                  <c:v>2431.6406299999981</c:v>
                </c:pt>
                <c:pt idx="10735">
                  <c:v>2431.6406299999981</c:v>
                </c:pt>
                <c:pt idx="10736">
                  <c:v>2431.6406299999981</c:v>
                </c:pt>
                <c:pt idx="10737">
                  <c:v>2431.6406299999981</c:v>
                </c:pt>
                <c:pt idx="10738">
                  <c:v>2429.19922</c:v>
                </c:pt>
                <c:pt idx="10739">
                  <c:v>2431.6406299999981</c:v>
                </c:pt>
                <c:pt idx="10740">
                  <c:v>2431.6406299999981</c:v>
                </c:pt>
                <c:pt idx="10741">
                  <c:v>2429.19922</c:v>
                </c:pt>
                <c:pt idx="10742">
                  <c:v>2429.19922</c:v>
                </c:pt>
                <c:pt idx="10743">
                  <c:v>2429.19922</c:v>
                </c:pt>
                <c:pt idx="10744">
                  <c:v>2429.19922</c:v>
                </c:pt>
                <c:pt idx="10745">
                  <c:v>2429.19922</c:v>
                </c:pt>
                <c:pt idx="10746">
                  <c:v>2429.19922</c:v>
                </c:pt>
                <c:pt idx="10747">
                  <c:v>2431.6406299999981</c:v>
                </c:pt>
                <c:pt idx="10748">
                  <c:v>2431.6406299999981</c:v>
                </c:pt>
                <c:pt idx="10749">
                  <c:v>2431.6406299999981</c:v>
                </c:pt>
                <c:pt idx="10750">
                  <c:v>2431.6406299999981</c:v>
                </c:pt>
                <c:pt idx="10751">
                  <c:v>2431.6406299999981</c:v>
                </c:pt>
                <c:pt idx="10752">
                  <c:v>2431.6406299999981</c:v>
                </c:pt>
                <c:pt idx="10753">
                  <c:v>2431.6406299999981</c:v>
                </c:pt>
                <c:pt idx="10754">
                  <c:v>2431.6406299999981</c:v>
                </c:pt>
                <c:pt idx="10755">
                  <c:v>2431.6406299999981</c:v>
                </c:pt>
                <c:pt idx="10756">
                  <c:v>2431.6406299999981</c:v>
                </c:pt>
                <c:pt idx="10757">
                  <c:v>2431.6406299999981</c:v>
                </c:pt>
                <c:pt idx="10758">
                  <c:v>2431.6406299999981</c:v>
                </c:pt>
                <c:pt idx="10759">
                  <c:v>2431.6406299999981</c:v>
                </c:pt>
                <c:pt idx="10760">
                  <c:v>2431.6406299999981</c:v>
                </c:pt>
                <c:pt idx="10761">
                  <c:v>2431.6406299999981</c:v>
                </c:pt>
                <c:pt idx="10762">
                  <c:v>2431.6406299999981</c:v>
                </c:pt>
                <c:pt idx="10763">
                  <c:v>2429.19922</c:v>
                </c:pt>
                <c:pt idx="10764">
                  <c:v>2431.6406299999981</c:v>
                </c:pt>
                <c:pt idx="10765">
                  <c:v>2431.6406299999981</c:v>
                </c:pt>
                <c:pt idx="10766">
                  <c:v>2431.6406299999981</c:v>
                </c:pt>
                <c:pt idx="10767">
                  <c:v>2429.19922</c:v>
                </c:pt>
                <c:pt idx="10768">
                  <c:v>2431.6406299999981</c:v>
                </c:pt>
                <c:pt idx="10769">
                  <c:v>2431.6406299999981</c:v>
                </c:pt>
                <c:pt idx="10770">
                  <c:v>2431.6406299999981</c:v>
                </c:pt>
                <c:pt idx="10771">
                  <c:v>2431.6406299999981</c:v>
                </c:pt>
                <c:pt idx="10772">
                  <c:v>2431.6406299999981</c:v>
                </c:pt>
                <c:pt idx="10773">
                  <c:v>2431.6406299999981</c:v>
                </c:pt>
                <c:pt idx="10774">
                  <c:v>2431.6406299999981</c:v>
                </c:pt>
                <c:pt idx="10775">
                  <c:v>2429.19922</c:v>
                </c:pt>
                <c:pt idx="10776">
                  <c:v>2429.19922</c:v>
                </c:pt>
                <c:pt idx="10777">
                  <c:v>2431.6406299999981</c:v>
                </c:pt>
                <c:pt idx="10778">
                  <c:v>2429.19922</c:v>
                </c:pt>
                <c:pt idx="10779">
                  <c:v>2431.6406299999981</c:v>
                </c:pt>
                <c:pt idx="10780">
                  <c:v>2429.19922</c:v>
                </c:pt>
                <c:pt idx="10781">
                  <c:v>2431.6406299999981</c:v>
                </c:pt>
                <c:pt idx="10782">
                  <c:v>2431.6406299999981</c:v>
                </c:pt>
                <c:pt idx="10783">
                  <c:v>2431.6406299999981</c:v>
                </c:pt>
                <c:pt idx="10784">
                  <c:v>2431.6406299999981</c:v>
                </c:pt>
                <c:pt idx="10785">
                  <c:v>2431.6406299999981</c:v>
                </c:pt>
                <c:pt idx="10786">
                  <c:v>2431.6406299999981</c:v>
                </c:pt>
                <c:pt idx="10787">
                  <c:v>2431.6406299999981</c:v>
                </c:pt>
                <c:pt idx="10788">
                  <c:v>2431.6406299999981</c:v>
                </c:pt>
                <c:pt idx="10789">
                  <c:v>2431.6406299999981</c:v>
                </c:pt>
                <c:pt idx="10790">
                  <c:v>2431.6406299999981</c:v>
                </c:pt>
                <c:pt idx="10791">
                  <c:v>2431.6406299999981</c:v>
                </c:pt>
                <c:pt idx="10792">
                  <c:v>2429.19922</c:v>
                </c:pt>
                <c:pt idx="10793">
                  <c:v>2431.6406299999981</c:v>
                </c:pt>
                <c:pt idx="10794">
                  <c:v>2431.6406299999981</c:v>
                </c:pt>
                <c:pt idx="10795">
                  <c:v>2431.6406299999981</c:v>
                </c:pt>
                <c:pt idx="10796">
                  <c:v>2431.6406299999981</c:v>
                </c:pt>
                <c:pt idx="10797">
                  <c:v>2431.6406299999981</c:v>
                </c:pt>
                <c:pt idx="10798">
                  <c:v>2429.19922</c:v>
                </c:pt>
                <c:pt idx="10799">
                  <c:v>2431.6406299999981</c:v>
                </c:pt>
                <c:pt idx="10800">
                  <c:v>2431.6406299999981</c:v>
                </c:pt>
                <c:pt idx="10801">
                  <c:v>2429.19922</c:v>
                </c:pt>
                <c:pt idx="10802">
                  <c:v>2431.6406299999981</c:v>
                </c:pt>
                <c:pt idx="10803">
                  <c:v>2431.6406299999981</c:v>
                </c:pt>
                <c:pt idx="10804">
                  <c:v>2431.6406299999981</c:v>
                </c:pt>
                <c:pt idx="10805">
                  <c:v>2431.6406299999981</c:v>
                </c:pt>
                <c:pt idx="10806">
                  <c:v>2431.6406299999981</c:v>
                </c:pt>
                <c:pt idx="10807">
                  <c:v>2431.6406299999981</c:v>
                </c:pt>
                <c:pt idx="10808">
                  <c:v>2431.6406299999981</c:v>
                </c:pt>
                <c:pt idx="10809">
                  <c:v>2431.6406299999981</c:v>
                </c:pt>
                <c:pt idx="10810">
                  <c:v>2429.19922</c:v>
                </c:pt>
                <c:pt idx="10811">
                  <c:v>2429.19922</c:v>
                </c:pt>
                <c:pt idx="10812">
                  <c:v>2431.6406299999981</c:v>
                </c:pt>
                <c:pt idx="10813">
                  <c:v>2429.19922</c:v>
                </c:pt>
                <c:pt idx="10814">
                  <c:v>2431.6406299999981</c:v>
                </c:pt>
                <c:pt idx="10815">
                  <c:v>2431.6406299999981</c:v>
                </c:pt>
                <c:pt idx="10816">
                  <c:v>2431.6406299999981</c:v>
                </c:pt>
                <c:pt idx="10817">
                  <c:v>2431.6406299999981</c:v>
                </c:pt>
                <c:pt idx="10818">
                  <c:v>2431.6406299999981</c:v>
                </c:pt>
                <c:pt idx="10819">
                  <c:v>2431.6406299999981</c:v>
                </c:pt>
                <c:pt idx="10820">
                  <c:v>2431.6406299999981</c:v>
                </c:pt>
                <c:pt idx="10821">
                  <c:v>2431.6406299999981</c:v>
                </c:pt>
                <c:pt idx="10822">
                  <c:v>2431.6406299999981</c:v>
                </c:pt>
                <c:pt idx="10823">
                  <c:v>2431.6406299999981</c:v>
                </c:pt>
                <c:pt idx="10824">
                  <c:v>2431.6406299999981</c:v>
                </c:pt>
                <c:pt idx="10825">
                  <c:v>2431.6406299999981</c:v>
                </c:pt>
                <c:pt idx="10826">
                  <c:v>2429.19922</c:v>
                </c:pt>
                <c:pt idx="10827">
                  <c:v>2431.6406299999981</c:v>
                </c:pt>
                <c:pt idx="10828">
                  <c:v>2431.6406299999981</c:v>
                </c:pt>
                <c:pt idx="10829">
                  <c:v>2431.6406299999981</c:v>
                </c:pt>
                <c:pt idx="10830">
                  <c:v>2431.6406299999981</c:v>
                </c:pt>
                <c:pt idx="10831">
                  <c:v>2431.6406299999981</c:v>
                </c:pt>
                <c:pt idx="10832">
                  <c:v>2429.19922</c:v>
                </c:pt>
                <c:pt idx="10833">
                  <c:v>2429.19922</c:v>
                </c:pt>
                <c:pt idx="10834">
                  <c:v>2431.6406299999981</c:v>
                </c:pt>
                <c:pt idx="10835">
                  <c:v>2429.19922</c:v>
                </c:pt>
                <c:pt idx="10836">
                  <c:v>2429.19922</c:v>
                </c:pt>
                <c:pt idx="10837">
                  <c:v>2431.6406299999981</c:v>
                </c:pt>
                <c:pt idx="10838">
                  <c:v>2429.19922</c:v>
                </c:pt>
                <c:pt idx="10839">
                  <c:v>2431.6406299999981</c:v>
                </c:pt>
                <c:pt idx="10840">
                  <c:v>2431.6406299999981</c:v>
                </c:pt>
                <c:pt idx="10841">
                  <c:v>2431.6406299999981</c:v>
                </c:pt>
                <c:pt idx="10842">
                  <c:v>2431.6406299999981</c:v>
                </c:pt>
                <c:pt idx="10843">
                  <c:v>2429.19922</c:v>
                </c:pt>
                <c:pt idx="10844">
                  <c:v>2431.6406299999981</c:v>
                </c:pt>
                <c:pt idx="10845">
                  <c:v>2429.19922</c:v>
                </c:pt>
                <c:pt idx="10846">
                  <c:v>2429.19922</c:v>
                </c:pt>
                <c:pt idx="10847">
                  <c:v>2431.6406299999981</c:v>
                </c:pt>
                <c:pt idx="10848">
                  <c:v>2431.6406299999981</c:v>
                </c:pt>
                <c:pt idx="10849">
                  <c:v>2431.6406299999981</c:v>
                </c:pt>
                <c:pt idx="10850">
                  <c:v>2431.6406299999981</c:v>
                </c:pt>
                <c:pt idx="10851">
                  <c:v>2431.6406299999981</c:v>
                </c:pt>
                <c:pt idx="10852">
                  <c:v>2431.6406299999981</c:v>
                </c:pt>
                <c:pt idx="10853">
                  <c:v>2431.6406299999981</c:v>
                </c:pt>
                <c:pt idx="10854">
                  <c:v>2429.19922</c:v>
                </c:pt>
                <c:pt idx="10855">
                  <c:v>2429.19922</c:v>
                </c:pt>
                <c:pt idx="10856">
                  <c:v>2431.6406299999981</c:v>
                </c:pt>
                <c:pt idx="10857">
                  <c:v>2429.19922</c:v>
                </c:pt>
                <c:pt idx="10858">
                  <c:v>2431.6406299999981</c:v>
                </c:pt>
                <c:pt idx="10859">
                  <c:v>2431.6406299999981</c:v>
                </c:pt>
                <c:pt idx="10860">
                  <c:v>2429.19922</c:v>
                </c:pt>
                <c:pt idx="10861">
                  <c:v>2429.19922</c:v>
                </c:pt>
                <c:pt idx="10862">
                  <c:v>2429.19922</c:v>
                </c:pt>
                <c:pt idx="10863">
                  <c:v>2429.19922</c:v>
                </c:pt>
                <c:pt idx="10864">
                  <c:v>2429.19922</c:v>
                </c:pt>
                <c:pt idx="10865">
                  <c:v>2431.6406299999981</c:v>
                </c:pt>
                <c:pt idx="10866">
                  <c:v>2431.6406299999981</c:v>
                </c:pt>
                <c:pt idx="10867">
                  <c:v>2431.6406299999981</c:v>
                </c:pt>
                <c:pt idx="10868">
                  <c:v>2429.19922</c:v>
                </c:pt>
                <c:pt idx="10869">
                  <c:v>2429.19922</c:v>
                </c:pt>
                <c:pt idx="10870">
                  <c:v>2431.6406299999981</c:v>
                </c:pt>
                <c:pt idx="10871">
                  <c:v>2431.6406299999981</c:v>
                </c:pt>
                <c:pt idx="10872">
                  <c:v>2431.6406299999981</c:v>
                </c:pt>
                <c:pt idx="10873">
                  <c:v>2431.6406299999981</c:v>
                </c:pt>
                <c:pt idx="10874">
                  <c:v>2429.19922</c:v>
                </c:pt>
                <c:pt idx="10875">
                  <c:v>2429.19922</c:v>
                </c:pt>
                <c:pt idx="10876">
                  <c:v>2429.19922</c:v>
                </c:pt>
                <c:pt idx="10877">
                  <c:v>2431.6406299999981</c:v>
                </c:pt>
                <c:pt idx="10878">
                  <c:v>2431.6406299999981</c:v>
                </c:pt>
                <c:pt idx="10879">
                  <c:v>2429.19922</c:v>
                </c:pt>
                <c:pt idx="10880">
                  <c:v>2431.6406299999981</c:v>
                </c:pt>
                <c:pt idx="10881">
                  <c:v>2431.6406299999981</c:v>
                </c:pt>
                <c:pt idx="10882">
                  <c:v>2431.6406299999981</c:v>
                </c:pt>
                <c:pt idx="10883">
                  <c:v>2431.6406299999981</c:v>
                </c:pt>
                <c:pt idx="10884">
                  <c:v>2431.6406299999981</c:v>
                </c:pt>
                <c:pt idx="10885">
                  <c:v>2431.6406299999981</c:v>
                </c:pt>
                <c:pt idx="10886">
                  <c:v>2429.19922</c:v>
                </c:pt>
                <c:pt idx="10887">
                  <c:v>2431.6406299999981</c:v>
                </c:pt>
                <c:pt idx="10888">
                  <c:v>2431.6406299999981</c:v>
                </c:pt>
                <c:pt idx="10889">
                  <c:v>2431.6406299999981</c:v>
                </c:pt>
                <c:pt idx="10890">
                  <c:v>2431.6406299999981</c:v>
                </c:pt>
                <c:pt idx="10891">
                  <c:v>2431.6406299999981</c:v>
                </c:pt>
                <c:pt idx="10892">
                  <c:v>2429.19922</c:v>
                </c:pt>
                <c:pt idx="10893">
                  <c:v>2431.6406299999981</c:v>
                </c:pt>
                <c:pt idx="10894">
                  <c:v>2431.6406299999981</c:v>
                </c:pt>
                <c:pt idx="10895">
                  <c:v>2431.6406299999981</c:v>
                </c:pt>
                <c:pt idx="10896">
                  <c:v>2429.19922</c:v>
                </c:pt>
                <c:pt idx="10897">
                  <c:v>2429.19922</c:v>
                </c:pt>
                <c:pt idx="10898">
                  <c:v>2429.19922</c:v>
                </c:pt>
                <c:pt idx="10899">
                  <c:v>2431.6406299999981</c:v>
                </c:pt>
                <c:pt idx="10900">
                  <c:v>2431.6406299999981</c:v>
                </c:pt>
                <c:pt idx="10901">
                  <c:v>2431.6406299999981</c:v>
                </c:pt>
                <c:pt idx="10902">
                  <c:v>2431.6406299999981</c:v>
                </c:pt>
                <c:pt idx="10903">
                  <c:v>2431.6406299999981</c:v>
                </c:pt>
                <c:pt idx="10904">
                  <c:v>2431.6406299999981</c:v>
                </c:pt>
                <c:pt idx="10905">
                  <c:v>2431.6406299999981</c:v>
                </c:pt>
                <c:pt idx="10906">
                  <c:v>2429.19922</c:v>
                </c:pt>
                <c:pt idx="10907">
                  <c:v>2429.19922</c:v>
                </c:pt>
                <c:pt idx="10908">
                  <c:v>2431.6406299999981</c:v>
                </c:pt>
                <c:pt idx="10909">
                  <c:v>2429.19922</c:v>
                </c:pt>
                <c:pt idx="10910">
                  <c:v>2431.6406299999981</c:v>
                </c:pt>
                <c:pt idx="10911">
                  <c:v>2429.19922</c:v>
                </c:pt>
                <c:pt idx="10912">
                  <c:v>2431.6406299999981</c:v>
                </c:pt>
                <c:pt idx="10913">
                  <c:v>2431.6406299999981</c:v>
                </c:pt>
                <c:pt idx="10914">
                  <c:v>2431.6406299999981</c:v>
                </c:pt>
                <c:pt idx="10915">
                  <c:v>2431.6406299999981</c:v>
                </c:pt>
                <c:pt idx="10916">
                  <c:v>2429.19922</c:v>
                </c:pt>
                <c:pt idx="10917">
                  <c:v>2431.6406299999981</c:v>
                </c:pt>
                <c:pt idx="10918">
                  <c:v>2431.6406299999981</c:v>
                </c:pt>
                <c:pt idx="10919">
                  <c:v>2431.6406299999981</c:v>
                </c:pt>
                <c:pt idx="10920">
                  <c:v>2431.6406299999981</c:v>
                </c:pt>
                <c:pt idx="10921">
                  <c:v>2431.6406299999981</c:v>
                </c:pt>
                <c:pt idx="10922">
                  <c:v>2431.6406299999981</c:v>
                </c:pt>
                <c:pt idx="10923">
                  <c:v>2431.6406299999981</c:v>
                </c:pt>
                <c:pt idx="10924">
                  <c:v>2429.19922</c:v>
                </c:pt>
                <c:pt idx="10925">
                  <c:v>2429.19922</c:v>
                </c:pt>
                <c:pt idx="10926">
                  <c:v>2431.6406299999981</c:v>
                </c:pt>
                <c:pt idx="10927">
                  <c:v>2429.19922</c:v>
                </c:pt>
                <c:pt idx="10928">
                  <c:v>2431.6406299999981</c:v>
                </c:pt>
                <c:pt idx="10929">
                  <c:v>2429.19922</c:v>
                </c:pt>
                <c:pt idx="10930">
                  <c:v>2431.6406299999981</c:v>
                </c:pt>
                <c:pt idx="10931">
                  <c:v>2429.19922</c:v>
                </c:pt>
                <c:pt idx="10932">
                  <c:v>2431.6406299999981</c:v>
                </c:pt>
                <c:pt idx="10933">
                  <c:v>2431.6406299999981</c:v>
                </c:pt>
                <c:pt idx="10934">
                  <c:v>2429.19922</c:v>
                </c:pt>
                <c:pt idx="10935">
                  <c:v>2431.6406299999981</c:v>
                </c:pt>
                <c:pt idx="10936">
                  <c:v>2431.6406299999981</c:v>
                </c:pt>
                <c:pt idx="10937">
                  <c:v>2431.6406299999981</c:v>
                </c:pt>
                <c:pt idx="10938">
                  <c:v>2431.6406299999981</c:v>
                </c:pt>
                <c:pt idx="10939">
                  <c:v>2429.19922</c:v>
                </c:pt>
                <c:pt idx="10940">
                  <c:v>2429.19922</c:v>
                </c:pt>
                <c:pt idx="10941">
                  <c:v>2431.6406299999981</c:v>
                </c:pt>
                <c:pt idx="10942">
                  <c:v>2431.6406299999981</c:v>
                </c:pt>
                <c:pt idx="10943">
                  <c:v>2431.6406299999981</c:v>
                </c:pt>
                <c:pt idx="10944">
                  <c:v>2431.6406299999981</c:v>
                </c:pt>
                <c:pt idx="10945">
                  <c:v>2431.6406299999981</c:v>
                </c:pt>
                <c:pt idx="10946">
                  <c:v>2431.6406299999981</c:v>
                </c:pt>
                <c:pt idx="10947">
                  <c:v>2431.6406299999981</c:v>
                </c:pt>
                <c:pt idx="10948">
                  <c:v>2429.19922</c:v>
                </c:pt>
                <c:pt idx="10949">
                  <c:v>2429.19922</c:v>
                </c:pt>
                <c:pt idx="10950">
                  <c:v>2431.6406299999981</c:v>
                </c:pt>
                <c:pt idx="10951">
                  <c:v>2431.6406299999981</c:v>
                </c:pt>
                <c:pt idx="10952">
                  <c:v>2431.6406299999981</c:v>
                </c:pt>
                <c:pt idx="10953">
                  <c:v>2431.6406299999981</c:v>
                </c:pt>
                <c:pt idx="10954">
                  <c:v>2429.19922</c:v>
                </c:pt>
                <c:pt idx="10955">
                  <c:v>2431.6406299999981</c:v>
                </c:pt>
                <c:pt idx="10956">
                  <c:v>2431.6406299999981</c:v>
                </c:pt>
                <c:pt idx="10957">
                  <c:v>2431.6406299999981</c:v>
                </c:pt>
                <c:pt idx="10958">
                  <c:v>2431.6406299999981</c:v>
                </c:pt>
                <c:pt idx="10959">
                  <c:v>2431.6406299999981</c:v>
                </c:pt>
                <c:pt idx="10960">
                  <c:v>2429.19922</c:v>
                </c:pt>
                <c:pt idx="10961">
                  <c:v>2431.6406299999981</c:v>
                </c:pt>
                <c:pt idx="10962">
                  <c:v>2429.19922</c:v>
                </c:pt>
                <c:pt idx="10963">
                  <c:v>2429.19922</c:v>
                </c:pt>
                <c:pt idx="10964">
                  <c:v>2431.6406299999981</c:v>
                </c:pt>
                <c:pt idx="10965">
                  <c:v>2429.19922</c:v>
                </c:pt>
                <c:pt idx="10966">
                  <c:v>2431.6406299999981</c:v>
                </c:pt>
                <c:pt idx="10967">
                  <c:v>2431.6406299999981</c:v>
                </c:pt>
                <c:pt idx="10968">
                  <c:v>2431.6406299999981</c:v>
                </c:pt>
                <c:pt idx="10969">
                  <c:v>2431.6406299999981</c:v>
                </c:pt>
                <c:pt idx="10970">
                  <c:v>2431.6406299999981</c:v>
                </c:pt>
                <c:pt idx="10971">
                  <c:v>2431.6406299999981</c:v>
                </c:pt>
                <c:pt idx="10972">
                  <c:v>2429.19922</c:v>
                </c:pt>
                <c:pt idx="10973">
                  <c:v>2429.19922</c:v>
                </c:pt>
                <c:pt idx="10974">
                  <c:v>2431.6406299999981</c:v>
                </c:pt>
                <c:pt idx="10975">
                  <c:v>2429.19922</c:v>
                </c:pt>
                <c:pt idx="10976">
                  <c:v>2431.6406299999981</c:v>
                </c:pt>
                <c:pt idx="10977">
                  <c:v>2429.19922</c:v>
                </c:pt>
                <c:pt idx="10978">
                  <c:v>2431.6406299999981</c:v>
                </c:pt>
                <c:pt idx="10979">
                  <c:v>2431.6406299999981</c:v>
                </c:pt>
                <c:pt idx="10980">
                  <c:v>2431.6406299999981</c:v>
                </c:pt>
                <c:pt idx="10981">
                  <c:v>2431.6406299999981</c:v>
                </c:pt>
                <c:pt idx="10982">
                  <c:v>2431.6406299999981</c:v>
                </c:pt>
                <c:pt idx="10983">
                  <c:v>2431.6406299999981</c:v>
                </c:pt>
                <c:pt idx="10984">
                  <c:v>2431.6406299999981</c:v>
                </c:pt>
                <c:pt idx="10985">
                  <c:v>2431.6406299999981</c:v>
                </c:pt>
                <c:pt idx="10986">
                  <c:v>2429.19922</c:v>
                </c:pt>
                <c:pt idx="10987">
                  <c:v>2431.6406299999981</c:v>
                </c:pt>
                <c:pt idx="10988">
                  <c:v>2431.6406299999981</c:v>
                </c:pt>
                <c:pt idx="10989">
                  <c:v>2429.19922</c:v>
                </c:pt>
                <c:pt idx="10990">
                  <c:v>2431.6406299999981</c:v>
                </c:pt>
                <c:pt idx="10991">
                  <c:v>2431.6406299999981</c:v>
                </c:pt>
                <c:pt idx="10992">
                  <c:v>2431.6406299999981</c:v>
                </c:pt>
                <c:pt idx="10993">
                  <c:v>2431.6406299999981</c:v>
                </c:pt>
                <c:pt idx="10994">
                  <c:v>2429.19922</c:v>
                </c:pt>
                <c:pt idx="10995">
                  <c:v>2431.6406299999981</c:v>
                </c:pt>
                <c:pt idx="10996">
                  <c:v>2431.6406299999981</c:v>
                </c:pt>
                <c:pt idx="10997">
                  <c:v>2431.6406299999981</c:v>
                </c:pt>
                <c:pt idx="10998">
                  <c:v>2431.6406299999981</c:v>
                </c:pt>
                <c:pt idx="10999">
                  <c:v>2431.6406299999981</c:v>
                </c:pt>
                <c:pt idx="11000">
                  <c:v>2429.19922</c:v>
                </c:pt>
                <c:pt idx="11001">
                  <c:v>2431.6406299999981</c:v>
                </c:pt>
                <c:pt idx="11002">
                  <c:v>2431.6406299999981</c:v>
                </c:pt>
                <c:pt idx="11003">
                  <c:v>2431.6406299999981</c:v>
                </c:pt>
                <c:pt idx="11004">
                  <c:v>2429.19922</c:v>
                </c:pt>
                <c:pt idx="11005">
                  <c:v>2429.19922</c:v>
                </c:pt>
                <c:pt idx="11006">
                  <c:v>2431.6406299999981</c:v>
                </c:pt>
                <c:pt idx="11007">
                  <c:v>2431.6406299999981</c:v>
                </c:pt>
                <c:pt idx="11008">
                  <c:v>2431.6406299999981</c:v>
                </c:pt>
                <c:pt idx="11009">
                  <c:v>2431.6406299999981</c:v>
                </c:pt>
                <c:pt idx="11010">
                  <c:v>2431.6406299999981</c:v>
                </c:pt>
                <c:pt idx="11011">
                  <c:v>2429.19922</c:v>
                </c:pt>
                <c:pt idx="11012">
                  <c:v>2429.19922</c:v>
                </c:pt>
                <c:pt idx="11013">
                  <c:v>2429.19922</c:v>
                </c:pt>
                <c:pt idx="11014">
                  <c:v>2431.6406299999981</c:v>
                </c:pt>
                <c:pt idx="11015">
                  <c:v>2429.19922</c:v>
                </c:pt>
                <c:pt idx="11016">
                  <c:v>2431.6406299999981</c:v>
                </c:pt>
                <c:pt idx="11017">
                  <c:v>2431.6406299999981</c:v>
                </c:pt>
                <c:pt idx="11018">
                  <c:v>2431.6406299999981</c:v>
                </c:pt>
                <c:pt idx="11019">
                  <c:v>2431.6406299999981</c:v>
                </c:pt>
                <c:pt idx="11020">
                  <c:v>2429.19922</c:v>
                </c:pt>
                <c:pt idx="11021">
                  <c:v>2429.19922</c:v>
                </c:pt>
                <c:pt idx="11022">
                  <c:v>2431.6406299999981</c:v>
                </c:pt>
                <c:pt idx="11023">
                  <c:v>2429.19922</c:v>
                </c:pt>
                <c:pt idx="11024">
                  <c:v>2429.19922</c:v>
                </c:pt>
                <c:pt idx="11025">
                  <c:v>2429.19922</c:v>
                </c:pt>
                <c:pt idx="11026">
                  <c:v>2429.19922</c:v>
                </c:pt>
                <c:pt idx="11027">
                  <c:v>2429.19922</c:v>
                </c:pt>
                <c:pt idx="11028">
                  <c:v>2431.6406299999981</c:v>
                </c:pt>
                <c:pt idx="11029">
                  <c:v>2431.6406299999981</c:v>
                </c:pt>
                <c:pt idx="11030">
                  <c:v>2429.19922</c:v>
                </c:pt>
                <c:pt idx="11031">
                  <c:v>2431.6406299999981</c:v>
                </c:pt>
                <c:pt idx="11032">
                  <c:v>2431.6406299999981</c:v>
                </c:pt>
                <c:pt idx="11033">
                  <c:v>2431.6406299999981</c:v>
                </c:pt>
                <c:pt idx="11034">
                  <c:v>2431.6406299999981</c:v>
                </c:pt>
                <c:pt idx="11035">
                  <c:v>2431.6406299999981</c:v>
                </c:pt>
                <c:pt idx="11036">
                  <c:v>2431.6406299999981</c:v>
                </c:pt>
                <c:pt idx="11037">
                  <c:v>2431.6406299999981</c:v>
                </c:pt>
                <c:pt idx="11038">
                  <c:v>2429.19922</c:v>
                </c:pt>
                <c:pt idx="11039">
                  <c:v>2431.6406299999981</c:v>
                </c:pt>
                <c:pt idx="11040">
                  <c:v>2431.6406299999981</c:v>
                </c:pt>
                <c:pt idx="11041">
                  <c:v>2429.19922</c:v>
                </c:pt>
                <c:pt idx="11042">
                  <c:v>2429.19922</c:v>
                </c:pt>
                <c:pt idx="11043">
                  <c:v>2431.6406299999981</c:v>
                </c:pt>
                <c:pt idx="11044">
                  <c:v>2431.6406299999981</c:v>
                </c:pt>
                <c:pt idx="11045">
                  <c:v>2431.6406299999981</c:v>
                </c:pt>
                <c:pt idx="11046">
                  <c:v>2429.19922</c:v>
                </c:pt>
                <c:pt idx="11047">
                  <c:v>2431.6406299999981</c:v>
                </c:pt>
                <c:pt idx="11048">
                  <c:v>2431.6406299999981</c:v>
                </c:pt>
                <c:pt idx="11049">
                  <c:v>2431.6406299999981</c:v>
                </c:pt>
                <c:pt idx="11050">
                  <c:v>2431.6406299999981</c:v>
                </c:pt>
                <c:pt idx="11051">
                  <c:v>2429.19922</c:v>
                </c:pt>
                <c:pt idx="11052">
                  <c:v>2431.6406299999981</c:v>
                </c:pt>
                <c:pt idx="11053">
                  <c:v>2429.19922</c:v>
                </c:pt>
                <c:pt idx="11054">
                  <c:v>2431.6406299999981</c:v>
                </c:pt>
                <c:pt idx="11055">
                  <c:v>2431.6406299999981</c:v>
                </c:pt>
                <c:pt idx="11056">
                  <c:v>2431.6406299999981</c:v>
                </c:pt>
                <c:pt idx="11057">
                  <c:v>2431.6406299999981</c:v>
                </c:pt>
                <c:pt idx="11058">
                  <c:v>2429.19922</c:v>
                </c:pt>
                <c:pt idx="11059">
                  <c:v>2429.19922</c:v>
                </c:pt>
                <c:pt idx="11060">
                  <c:v>2431.6406299999981</c:v>
                </c:pt>
                <c:pt idx="11061">
                  <c:v>2431.6406299999981</c:v>
                </c:pt>
                <c:pt idx="11062">
                  <c:v>2431.6406299999981</c:v>
                </c:pt>
                <c:pt idx="11063">
                  <c:v>2431.6406299999981</c:v>
                </c:pt>
                <c:pt idx="11064">
                  <c:v>2431.6406299999981</c:v>
                </c:pt>
                <c:pt idx="11065">
                  <c:v>2429.19922</c:v>
                </c:pt>
                <c:pt idx="11066">
                  <c:v>2431.6406299999981</c:v>
                </c:pt>
                <c:pt idx="11067">
                  <c:v>2429.19922</c:v>
                </c:pt>
                <c:pt idx="11068">
                  <c:v>2431.6406299999981</c:v>
                </c:pt>
                <c:pt idx="11069">
                  <c:v>2431.6406299999981</c:v>
                </c:pt>
                <c:pt idx="11070">
                  <c:v>2431.6406299999981</c:v>
                </c:pt>
                <c:pt idx="11071">
                  <c:v>2429.19922</c:v>
                </c:pt>
                <c:pt idx="11072">
                  <c:v>2431.6406299999981</c:v>
                </c:pt>
                <c:pt idx="11073">
                  <c:v>2431.6406299999981</c:v>
                </c:pt>
                <c:pt idx="11074">
                  <c:v>2431.6406299999981</c:v>
                </c:pt>
                <c:pt idx="11075">
                  <c:v>2431.6406299999981</c:v>
                </c:pt>
                <c:pt idx="11076">
                  <c:v>2431.6406299999981</c:v>
                </c:pt>
                <c:pt idx="11077">
                  <c:v>2431.6406299999981</c:v>
                </c:pt>
                <c:pt idx="11078">
                  <c:v>2429.19922</c:v>
                </c:pt>
                <c:pt idx="11079">
                  <c:v>2431.6406299999981</c:v>
                </c:pt>
                <c:pt idx="11080">
                  <c:v>2429.19922</c:v>
                </c:pt>
                <c:pt idx="11081">
                  <c:v>2431.6406299999981</c:v>
                </c:pt>
                <c:pt idx="11082">
                  <c:v>2429.19922</c:v>
                </c:pt>
                <c:pt idx="11083">
                  <c:v>2431.6406299999981</c:v>
                </c:pt>
                <c:pt idx="11084">
                  <c:v>2431.6406299999981</c:v>
                </c:pt>
                <c:pt idx="11085">
                  <c:v>2429.19922</c:v>
                </c:pt>
                <c:pt idx="11086">
                  <c:v>2431.6406299999981</c:v>
                </c:pt>
                <c:pt idx="11087">
                  <c:v>2431.6406299999981</c:v>
                </c:pt>
                <c:pt idx="11088">
                  <c:v>2431.6406299999981</c:v>
                </c:pt>
                <c:pt idx="11089">
                  <c:v>2429.19922</c:v>
                </c:pt>
                <c:pt idx="11090">
                  <c:v>2431.6406299999981</c:v>
                </c:pt>
                <c:pt idx="11091">
                  <c:v>2431.6406299999981</c:v>
                </c:pt>
                <c:pt idx="11092">
                  <c:v>2431.6406299999981</c:v>
                </c:pt>
                <c:pt idx="11093">
                  <c:v>2431.6406299999981</c:v>
                </c:pt>
                <c:pt idx="11094">
                  <c:v>2431.6406299999981</c:v>
                </c:pt>
                <c:pt idx="11095">
                  <c:v>2429.19922</c:v>
                </c:pt>
                <c:pt idx="11096">
                  <c:v>2431.6406299999981</c:v>
                </c:pt>
                <c:pt idx="11097">
                  <c:v>2429.19922</c:v>
                </c:pt>
                <c:pt idx="11098">
                  <c:v>2429.19922</c:v>
                </c:pt>
                <c:pt idx="11099">
                  <c:v>2431.6406299999981</c:v>
                </c:pt>
                <c:pt idx="11100">
                  <c:v>2429.19922</c:v>
                </c:pt>
                <c:pt idx="11101">
                  <c:v>2431.6406299999981</c:v>
                </c:pt>
                <c:pt idx="11102">
                  <c:v>2431.6406299999981</c:v>
                </c:pt>
                <c:pt idx="11103">
                  <c:v>2431.6406299999981</c:v>
                </c:pt>
                <c:pt idx="11104">
                  <c:v>2429.19922</c:v>
                </c:pt>
                <c:pt idx="11105">
                  <c:v>2431.6406299999981</c:v>
                </c:pt>
                <c:pt idx="11106">
                  <c:v>2431.6406299999981</c:v>
                </c:pt>
                <c:pt idx="11107">
                  <c:v>2431.6406299999981</c:v>
                </c:pt>
                <c:pt idx="11108">
                  <c:v>2431.6406299999981</c:v>
                </c:pt>
                <c:pt idx="11109">
                  <c:v>2429.19922</c:v>
                </c:pt>
                <c:pt idx="11110">
                  <c:v>2431.6406299999981</c:v>
                </c:pt>
                <c:pt idx="11111">
                  <c:v>2431.6406299999981</c:v>
                </c:pt>
                <c:pt idx="11112">
                  <c:v>2429.19922</c:v>
                </c:pt>
                <c:pt idx="11113">
                  <c:v>2431.6406299999981</c:v>
                </c:pt>
                <c:pt idx="11114">
                  <c:v>2431.6406299999981</c:v>
                </c:pt>
                <c:pt idx="11115">
                  <c:v>2429.19922</c:v>
                </c:pt>
                <c:pt idx="11116">
                  <c:v>2431.6406299999981</c:v>
                </c:pt>
                <c:pt idx="11117">
                  <c:v>2431.6406299999981</c:v>
                </c:pt>
                <c:pt idx="11118">
                  <c:v>2431.6406299999981</c:v>
                </c:pt>
                <c:pt idx="11119">
                  <c:v>2431.6406299999981</c:v>
                </c:pt>
                <c:pt idx="11120">
                  <c:v>2429.19922</c:v>
                </c:pt>
                <c:pt idx="11121">
                  <c:v>2429.19922</c:v>
                </c:pt>
                <c:pt idx="11122">
                  <c:v>2431.6406299999981</c:v>
                </c:pt>
                <c:pt idx="11123">
                  <c:v>2431.6406299999981</c:v>
                </c:pt>
                <c:pt idx="11124">
                  <c:v>2431.6406299999981</c:v>
                </c:pt>
                <c:pt idx="11125">
                  <c:v>2429.19922</c:v>
                </c:pt>
                <c:pt idx="11126">
                  <c:v>2431.6406299999981</c:v>
                </c:pt>
                <c:pt idx="11127">
                  <c:v>2429.19922</c:v>
                </c:pt>
                <c:pt idx="11128">
                  <c:v>2431.6406299999981</c:v>
                </c:pt>
                <c:pt idx="11129">
                  <c:v>2429.19922</c:v>
                </c:pt>
                <c:pt idx="11130">
                  <c:v>2429.19922</c:v>
                </c:pt>
                <c:pt idx="11131">
                  <c:v>2429.19922</c:v>
                </c:pt>
                <c:pt idx="11132">
                  <c:v>2431.6406299999981</c:v>
                </c:pt>
                <c:pt idx="11133">
                  <c:v>2429.19922</c:v>
                </c:pt>
                <c:pt idx="11134">
                  <c:v>2431.6406299999981</c:v>
                </c:pt>
                <c:pt idx="11135">
                  <c:v>2429.19922</c:v>
                </c:pt>
                <c:pt idx="11136">
                  <c:v>2431.6406299999981</c:v>
                </c:pt>
                <c:pt idx="11137">
                  <c:v>2429.19922</c:v>
                </c:pt>
                <c:pt idx="11138">
                  <c:v>2431.6406299999981</c:v>
                </c:pt>
                <c:pt idx="11139">
                  <c:v>2429.19922</c:v>
                </c:pt>
                <c:pt idx="11140">
                  <c:v>2431.6406299999981</c:v>
                </c:pt>
                <c:pt idx="11141">
                  <c:v>2429.19922</c:v>
                </c:pt>
                <c:pt idx="11142">
                  <c:v>2431.6406299999981</c:v>
                </c:pt>
                <c:pt idx="11143">
                  <c:v>2431.6406299999981</c:v>
                </c:pt>
                <c:pt idx="11144">
                  <c:v>2431.6406299999981</c:v>
                </c:pt>
                <c:pt idx="11145">
                  <c:v>2431.6406299999981</c:v>
                </c:pt>
                <c:pt idx="11146">
                  <c:v>2431.6406299999981</c:v>
                </c:pt>
                <c:pt idx="11147">
                  <c:v>2429.19922</c:v>
                </c:pt>
                <c:pt idx="11148">
                  <c:v>2431.6406299999981</c:v>
                </c:pt>
                <c:pt idx="11149">
                  <c:v>2431.6406299999981</c:v>
                </c:pt>
                <c:pt idx="11150">
                  <c:v>2429.19922</c:v>
                </c:pt>
                <c:pt idx="11151">
                  <c:v>2429.19922</c:v>
                </c:pt>
                <c:pt idx="11152">
                  <c:v>2431.6406299999981</c:v>
                </c:pt>
                <c:pt idx="11153">
                  <c:v>2429.19922</c:v>
                </c:pt>
                <c:pt idx="11154">
                  <c:v>2431.6406299999981</c:v>
                </c:pt>
                <c:pt idx="11155">
                  <c:v>2431.6406299999981</c:v>
                </c:pt>
                <c:pt idx="11156">
                  <c:v>2429.19922</c:v>
                </c:pt>
                <c:pt idx="11157">
                  <c:v>2431.6406299999981</c:v>
                </c:pt>
                <c:pt idx="11158">
                  <c:v>2429.19922</c:v>
                </c:pt>
                <c:pt idx="11159">
                  <c:v>2429.19922</c:v>
                </c:pt>
                <c:pt idx="11160">
                  <c:v>2429.19922</c:v>
                </c:pt>
                <c:pt idx="11161">
                  <c:v>2431.6406299999981</c:v>
                </c:pt>
                <c:pt idx="11162">
                  <c:v>2431.6406299999981</c:v>
                </c:pt>
                <c:pt idx="11163">
                  <c:v>2431.6406299999981</c:v>
                </c:pt>
                <c:pt idx="11164">
                  <c:v>2429.19922</c:v>
                </c:pt>
                <c:pt idx="11165">
                  <c:v>2431.6406299999981</c:v>
                </c:pt>
                <c:pt idx="11166">
                  <c:v>2431.6406299999981</c:v>
                </c:pt>
                <c:pt idx="11167">
                  <c:v>2431.6406299999981</c:v>
                </c:pt>
                <c:pt idx="11168">
                  <c:v>2429.19922</c:v>
                </c:pt>
                <c:pt idx="11169">
                  <c:v>2431.6406299999981</c:v>
                </c:pt>
                <c:pt idx="11170">
                  <c:v>2429.19922</c:v>
                </c:pt>
                <c:pt idx="11171">
                  <c:v>2431.6406299999981</c:v>
                </c:pt>
                <c:pt idx="11172">
                  <c:v>2431.6406299999981</c:v>
                </c:pt>
                <c:pt idx="11173">
                  <c:v>2431.6406299999981</c:v>
                </c:pt>
                <c:pt idx="11174">
                  <c:v>2431.6406299999981</c:v>
                </c:pt>
                <c:pt idx="11175">
                  <c:v>2431.6406299999981</c:v>
                </c:pt>
                <c:pt idx="11176">
                  <c:v>2431.6406299999981</c:v>
                </c:pt>
                <c:pt idx="11177">
                  <c:v>2431.6406299999981</c:v>
                </c:pt>
                <c:pt idx="11178">
                  <c:v>2431.6406299999981</c:v>
                </c:pt>
                <c:pt idx="11179">
                  <c:v>2429.19922</c:v>
                </c:pt>
                <c:pt idx="11180">
                  <c:v>2431.6406299999981</c:v>
                </c:pt>
                <c:pt idx="11181">
                  <c:v>2431.6406299999981</c:v>
                </c:pt>
                <c:pt idx="11182">
                  <c:v>2429.19922</c:v>
                </c:pt>
                <c:pt idx="11183">
                  <c:v>2431.6406299999981</c:v>
                </c:pt>
                <c:pt idx="11184">
                  <c:v>2431.6406299999981</c:v>
                </c:pt>
                <c:pt idx="11185">
                  <c:v>2429.19922</c:v>
                </c:pt>
                <c:pt idx="11186">
                  <c:v>2431.6406299999981</c:v>
                </c:pt>
                <c:pt idx="11187">
                  <c:v>2429.19922</c:v>
                </c:pt>
                <c:pt idx="11188">
                  <c:v>2431.6406299999981</c:v>
                </c:pt>
                <c:pt idx="11189">
                  <c:v>2429.19922</c:v>
                </c:pt>
                <c:pt idx="11190">
                  <c:v>2431.6406299999981</c:v>
                </c:pt>
                <c:pt idx="11191">
                  <c:v>2431.6406299999981</c:v>
                </c:pt>
                <c:pt idx="11192">
                  <c:v>2431.6406299999981</c:v>
                </c:pt>
                <c:pt idx="11193">
                  <c:v>2429.19922</c:v>
                </c:pt>
                <c:pt idx="11194">
                  <c:v>2431.6406299999981</c:v>
                </c:pt>
                <c:pt idx="11195">
                  <c:v>2431.6406299999981</c:v>
                </c:pt>
                <c:pt idx="11196">
                  <c:v>2431.6406299999981</c:v>
                </c:pt>
                <c:pt idx="11197">
                  <c:v>2429.19922</c:v>
                </c:pt>
                <c:pt idx="11198">
                  <c:v>2429.19922</c:v>
                </c:pt>
                <c:pt idx="11199">
                  <c:v>2431.6406299999981</c:v>
                </c:pt>
                <c:pt idx="11200">
                  <c:v>2431.6406299999981</c:v>
                </c:pt>
                <c:pt idx="11201">
                  <c:v>2429.19922</c:v>
                </c:pt>
                <c:pt idx="11202">
                  <c:v>2429.19922</c:v>
                </c:pt>
                <c:pt idx="11203">
                  <c:v>2431.6406299999981</c:v>
                </c:pt>
                <c:pt idx="11204">
                  <c:v>2431.6406299999981</c:v>
                </c:pt>
                <c:pt idx="11205">
                  <c:v>2429.19922</c:v>
                </c:pt>
                <c:pt idx="11206">
                  <c:v>2431.6406299999981</c:v>
                </c:pt>
                <c:pt idx="11207">
                  <c:v>2429.19922</c:v>
                </c:pt>
                <c:pt idx="11208">
                  <c:v>2431.6406299999981</c:v>
                </c:pt>
                <c:pt idx="11209">
                  <c:v>2431.6406299999981</c:v>
                </c:pt>
                <c:pt idx="11210">
                  <c:v>2431.6406299999981</c:v>
                </c:pt>
                <c:pt idx="11211">
                  <c:v>2431.6406299999981</c:v>
                </c:pt>
                <c:pt idx="11212">
                  <c:v>2429.19922</c:v>
                </c:pt>
                <c:pt idx="11213">
                  <c:v>2431.6406299999981</c:v>
                </c:pt>
                <c:pt idx="11214">
                  <c:v>2431.6406299999981</c:v>
                </c:pt>
                <c:pt idx="11215">
                  <c:v>2431.6406299999981</c:v>
                </c:pt>
                <c:pt idx="11216">
                  <c:v>2431.6406299999981</c:v>
                </c:pt>
                <c:pt idx="11217">
                  <c:v>2431.6406299999981</c:v>
                </c:pt>
                <c:pt idx="11218">
                  <c:v>2429.19922</c:v>
                </c:pt>
                <c:pt idx="11219">
                  <c:v>2429.19922</c:v>
                </c:pt>
                <c:pt idx="11220">
                  <c:v>2431.6406299999981</c:v>
                </c:pt>
                <c:pt idx="11221">
                  <c:v>2431.6406299999981</c:v>
                </c:pt>
                <c:pt idx="11222">
                  <c:v>2431.6406299999981</c:v>
                </c:pt>
                <c:pt idx="11223">
                  <c:v>2431.6406299999981</c:v>
                </c:pt>
                <c:pt idx="11224">
                  <c:v>2431.6406299999981</c:v>
                </c:pt>
                <c:pt idx="11225">
                  <c:v>2429.19922</c:v>
                </c:pt>
                <c:pt idx="11226">
                  <c:v>2431.6406299999981</c:v>
                </c:pt>
                <c:pt idx="11227">
                  <c:v>2431.6406299999981</c:v>
                </c:pt>
                <c:pt idx="11228">
                  <c:v>2429.19922</c:v>
                </c:pt>
                <c:pt idx="11229">
                  <c:v>2431.6406299999981</c:v>
                </c:pt>
                <c:pt idx="11230">
                  <c:v>2429.19922</c:v>
                </c:pt>
                <c:pt idx="11231">
                  <c:v>2429.19922</c:v>
                </c:pt>
                <c:pt idx="11232">
                  <c:v>2429.19922</c:v>
                </c:pt>
                <c:pt idx="11233">
                  <c:v>2429.19922</c:v>
                </c:pt>
                <c:pt idx="11234">
                  <c:v>2431.6406299999981</c:v>
                </c:pt>
                <c:pt idx="11235">
                  <c:v>2431.6406299999981</c:v>
                </c:pt>
                <c:pt idx="11236">
                  <c:v>2431.6406299999981</c:v>
                </c:pt>
                <c:pt idx="11237">
                  <c:v>2431.6406299999981</c:v>
                </c:pt>
                <c:pt idx="11238">
                  <c:v>2429.19922</c:v>
                </c:pt>
                <c:pt idx="11239">
                  <c:v>2429.19922</c:v>
                </c:pt>
                <c:pt idx="11240">
                  <c:v>2431.6406299999981</c:v>
                </c:pt>
                <c:pt idx="11241">
                  <c:v>2431.6406299999981</c:v>
                </c:pt>
                <c:pt idx="11242">
                  <c:v>2431.6406299999981</c:v>
                </c:pt>
                <c:pt idx="11243">
                  <c:v>2431.6406299999981</c:v>
                </c:pt>
                <c:pt idx="11244">
                  <c:v>2431.6406299999981</c:v>
                </c:pt>
                <c:pt idx="11245">
                  <c:v>2429.19922</c:v>
                </c:pt>
                <c:pt idx="11246">
                  <c:v>2431.6406299999981</c:v>
                </c:pt>
                <c:pt idx="11247">
                  <c:v>2429.19922</c:v>
                </c:pt>
                <c:pt idx="11248">
                  <c:v>2429.19922</c:v>
                </c:pt>
                <c:pt idx="11249">
                  <c:v>2431.6406299999981</c:v>
                </c:pt>
                <c:pt idx="11250">
                  <c:v>2429.19922</c:v>
                </c:pt>
                <c:pt idx="11251">
                  <c:v>2429.19922</c:v>
                </c:pt>
                <c:pt idx="11252">
                  <c:v>2429.19922</c:v>
                </c:pt>
                <c:pt idx="11253">
                  <c:v>2431.6406299999981</c:v>
                </c:pt>
                <c:pt idx="11254">
                  <c:v>2431.6406299999981</c:v>
                </c:pt>
                <c:pt idx="11255">
                  <c:v>2431.6406299999981</c:v>
                </c:pt>
                <c:pt idx="11256">
                  <c:v>2431.6406299999981</c:v>
                </c:pt>
                <c:pt idx="11257">
                  <c:v>2431.6406299999981</c:v>
                </c:pt>
                <c:pt idx="11258">
                  <c:v>2431.6406299999981</c:v>
                </c:pt>
                <c:pt idx="11259">
                  <c:v>2429.19922</c:v>
                </c:pt>
                <c:pt idx="11260">
                  <c:v>2429.19922</c:v>
                </c:pt>
                <c:pt idx="11261">
                  <c:v>2431.6406299999981</c:v>
                </c:pt>
                <c:pt idx="11262">
                  <c:v>2429.19922</c:v>
                </c:pt>
                <c:pt idx="11263">
                  <c:v>2431.6406299999981</c:v>
                </c:pt>
                <c:pt idx="11264">
                  <c:v>2431.6406299999981</c:v>
                </c:pt>
                <c:pt idx="11265">
                  <c:v>2431.6406299999981</c:v>
                </c:pt>
                <c:pt idx="11266">
                  <c:v>2431.6406299999981</c:v>
                </c:pt>
                <c:pt idx="11267">
                  <c:v>2429.19922</c:v>
                </c:pt>
                <c:pt idx="11268">
                  <c:v>2429.19922</c:v>
                </c:pt>
                <c:pt idx="11269">
                  <c:v>2431.6406299999981</c:v>
                </c:pt>
                <c:pt idx="11270">
                  <c:v>2431.6406299999981</c:v>
                </c:pt>
                <c:pt idx="11271">
                  <c:v>2431.6406299999981</c:v>
                </c:pt>
                <c:pt idx="11272">
                  <c:v>2429.19922</c:v>
                </c:pt>
                <c:pt idx="11273">
                  <c:v>2431.6406299999981</c:v>
                </c:pt>
                <c:pt idx="11274">
                  <c:v>2431.6406299999981</c:v>
                </c:pt>
                <c:pt idx="11275">
                  <c:v>2431.6406299999981</c:v>
                </c:pt>
                <c:pt idx="11276">
                  <c:v>2429.19922</c:v>
                </c:pt>
                <c:pt idx="11277">
                  <c:v>2429.19922</c:v>
                </c:pt>
                <c:pt idx="11278">
                  <c:v>2429.19922</c:v>
                </c:pt>
                <c:pt idx="11279">
                  <c:v>2431.6406299999981</c:v>
                </c:pt>
                <c:pt idx="11280">
                  <c:v>2431.6406299999981</c:v>
                </c:pt>
                <c:pt idx="11281">
                  <c:v>2431.6406299999981</c:v>
                </c:pt>
                <c:pt idx="11282">
                  <c:v>2431.6406299999981</c:v>
                </c:pt>
                <c:pt idx="11283">
                  <c:v>2431.6406299999981</c:v>
                </c:pt>
                <c:pt idx="11284">
                  <c:v>2429.19922</c:v>
                </c:pt>
                <c:pt idx="11285">
                  <c:v>2429.19922</c:v>
                </c:pt>
                <c:pt idx="11286">
                  <c:v>2429.19922</c:v>
                </c:pt>
                <c:pt idx="11287">
                  <c:v>2431.6406299999981</c:v>
                </c:pt>
                <c:pt idx="11288">
                  <c:v>2429.19922</c:v>
                </c:pt>
                <c:pt idx="11289">
                  <c:v>2431.6406299999981</c:v>
                </c:pt>
                <c:pt idx="11290">
                  <c:v>2431.6406299999981</c:v>
                </c:pt>
                <c:pt idx="11291">
                  <c:v>2431.6406299999981</c:v>
                </c:pt>
                <c:pt idx="11292">
                  <c:v>2431.6406299999981</c:v>
                </c:pt>
                <c:pt idx="11293">
                  <c:v>2431.6406299999981</c:v>
                </c:pt>
                <c:pt idx="11294">
                  <c:v>2431.6406299999981</c:v>
                </c:pt>
                <c:pt idx="11295">
                  <c:v>2431.6406299999981</c:v>
                </c:pt>
                <c:pt idx="11296">
                  <c:v>2429.19922</c:v>
                </c:pt>
                <c:pt idx="11297">
                  <c:v>2429.19922</c:v>
                </c:pt>
                <c:pt idx="11298">
                  <c:v>2429.19922</c:v>
                </c:pt>
                <c:pt idx="11299">
                  <c:v>2431.6406299999981</c:v>
                </c:pt>
                <c:pt idx="11300">
                  <c:v>2429.19922</c:v>
                </c:pt>
                <c:pt idx="11301">
                  <c:v>2429.19922</c:v>
                </c:pt>
                <c:pt idx="11302">
                  <c:v>2429.19922</c:v>
                </c:pt>
                <c:pt idx="11303">
                  <c:v>2431.6406299999981</c:v>
                </c:pt>
                <c:pt idx="11304">
                  <c:v>2429.19922</c:v>
                </c:pt>
                <c:pt idx="11305">
                  <c:v>2431.6406299999981</c:v>
                </c:pt>
                <c:pt idx="11306">
                  <c:v>2431.6406299999981</c:v>
                </c:pt>
                <c:pt idx="11307">
                  <c:v>2431.6406299999981</c:v>
                </c:pt>
                <c:pt idx="11308">
                  <c:v>2429.19922</c:v>
                </c:pt>
                <c:pt idx="11309">
                  <c:v>2431.6406299999981</c:v>
                </c:pt>
                <c:pt idx="11310">
                  <c:v>2431.6406299999981</c:v>
                </c:pt>
                <c:pt idx="11311">
                  <c:v>2431.6406299999981</c:v>
                </c:pt>
                <c:pt idx="11312">
                  <c:v>2431.6406299999981</c:v>
                </c:pt>
                <c:pt idx="11313">
                  <c:v>2431.6406299999981</c:v>
                </c:pt>
                <c:pt idx="11314">
                  <c:v>2431.6406299999981</c:v>
                </c:pt>
                <c:pt idx="11315">
                  <c:v>2431.6406299999981</c:v>
                </c:pt>
                <c:pt idx="11316">
                  <c:v>2429.19922</c:v>
                </c:pt>
                <c:pt idx="11317">
                  <c:v>2431.6406299999981</c:v>
                </c:pt>
                <c:pt idx="11318">
                  <c:v>2431.6406299999981</c:v>
                </c:pt>
                <c:pt idx="11319">
                  <c:v>2431.6406299999981</c:v>
                </c:pt>
                <c:pt idx="11320">
                  <c:v>2431.6406299999981</c:v>
                </c:pt>
                <c:pt idx="11321">
                  <c:v>2431.6406299999981</c:v>
                </c:pt>
                <c:pt idx="11322">
                  <c:v>2431.6406299999981</c:v>
                </c:pt>
                <c:pt idx="11323">
                  <c:v>2431.6406299999981</c:v>
                </c:pt>
                <c:pt idx="11324">
                  <c:v>2431.6406299999981</c:v>
                </c:pt>
                <c:pt idx="11325">
                  <c:v>2429.19922</c:v>
                </c:pt>
                <c:pt idx="11326">
                  <c:v>2431.6406299999981</c:v>
                </c:pt>
                <c:pt idx="11327">
                  <c:v>2429.19922</c:v>
                </c:pt>
                <c:pt idx="11328">
                  <c:v>2431.6406299999981</c:v>
                </c:pt>
                <c:pt idx="11329">
                  <c:v>2431.6406299999981</c:v>
                </c:pt>
                <c:pt idx="11330">
                  <c:v>2431.6406299999981</c:v>
                </c:pt>
                <c:pt idx="11331">
                  <c:v>2431.6406299999981</c:v>
                </c:pt>
                <c:pt idx="11332">
                  <c:v>2431.6406299999981</c:v>
                </c:pt>
                <c:pt idx="11333">
                  <c:v>2429.19922</c:v>
                </c:pt>
                <c:pt idx="11334">
                  <c:v>2431.6406299999981</c:v>
                </c:pt>
                <c:pt idx="11335">
                  <c:v>2431.6406299999981</c:v>
                </c:pt>
                <c:pt idx="11336">
                  <c:v>2431.6406299999981</c:v>
                </c:pt>
                <c:pt idx="11337">
                  <c:v>2429.19922</c:v>
                </c:pt>
                <c:pt idx="11338">
                  <c:v>2429.19922</c:v>
                </c:pt>
                <c:pt idx="11339">
                  <c:v>2431.6406299999981</c:v>
                </c:pt>
                <c:pt idx="11340">
                  <c:v>2431.6406299999981</c:v>
                </c:pt>
                <c:pt idx="11341">
                  <c:v>2431.6406299999981</c:v>
                </c:pt>
                <c:pt idx="11342">
                  <c:v>2431.6406299999981</c:v>
                </c:pt>
                <c:pt idx="11343">
                  <c:v>2429.19922</c:v>
                </c:pt>
                <c:pt idx="11344">
                  <c:v>2431.6406299999981</c:v>
                </c:pt>
                <c:pt idx="11345">
                  <c:v>2431.6406299999981</c:v>
                </c:pt>
                <c:pt idx="11346">
                  <c:v>2431.6406299999981</c:v>
                </c:pt>
                <c:pt idx="11347">
                  <c:v>2431.6406299999981</c:v>
                </c:pt>
                <c:pt idx="11348">
                  <c:v>2431.6406299999981</c:v>
                </c:pt>
                <c:pt idx="11349">
                  <c:v>2429.19922</c:v>
                </c:pt>
                <c:pt idx="11350">
                  <c:v>2429.19922</c:v>
                </c:pt>
                <c:pt idx="11351">
                  <c:v>2431.6406299999981</c:v>
                </c:pt>
                <c:pt idx="11352">
                  <c:v>2431.6406299999981</c:v>
                </c:pt>
                <c:pt idx="11353">
                  <c:v>2429.19922</c:v>
                </c:pt>
                <c:pt idx="11354">
                  <c:v>2431.6406299999981</c:v>
                </c:pt>
                <c:pt idx="11355">
                  <c:v>2429.19922</c:v>
                </c:pt>
                <c:pt idx="11356">
                  <c:v>2431.6406299999981</c:v>
                </c:pt>
                <c:pt idx="11357">
                  <c:v>2431.6406299999981</c:v>
                </c:pt>
                <c:pt idx="11358">
                  <c:v>2431.6406299999981</c:v>
                </c:pt>
                <c:pt idx="11359">
                  <c:v>2429.19922</c:v>
                </c:pt>
                <c:pt idx="11360">
                  <c:v>2431.6406299999981</c:v>
                </c:pt>
                <c:pt idx="11361">
                  <c:v>2431.6406299999981</c:v>
                </c:pt>
                <c:pt idx="11362">
                  <c:v>2431.6406299999981</c:v>
                </c:pt>
                <c:pt idx="11363">
                  <c:v>2429.19922</c:v>
                </c:pt>
                <c:pt idx="11364">
                  <c:v>2431.6406299999981</c:v>
                </c:pt>
                <c:pt idx="11365">
                  <c:v>2431.6406299999981</c:v>
                </c:pt>
                <c:pt idx="11366">
                  <c:v>2429.19922</c:v>
                </c:pt>
                <c:pt idx="11367">
                  <c:v>2429.19922</c:v>
                </c:pt>
                <c:pt idx="11368">
                  <c:v>2431.6406299999981</c:v>
                </c:pt>
                <c:pt idx="11369">
                  <c:v>2429.19922</c:v>
                </c:pt>
                <c:pt idx="11370">
                  <c:v>2431.6406299999981</c:v>
                </c:pt>
                <c:pt idx="11371">
                  <c:v>2431.6406299999981</c:v>
                </c:pt>
                <c:pt idx="11372">
                  <c:v>2431.6406299999981</c:v>
                </c:pt>
                <c:pt idx="11373">
                  <c:v>2431.6406299999981</c:v>
                </c:pt>
                <c:pt idx="11374">
                  <c:v>2431.6406299999981</c:v>
                </c:pt>
                <c:pt idx="11375">
                  <c:v>2431.6406299999981</c:v>
                </c:pt>
                <c:pt idx="11376">
                  <c:v>2431.6406299999981</c:v>
                </c:pt>
                <c:pt idx="11377">
                  <c:v>2431.6406299999981</c:v>
                </c:pt>
                <c:pt idx="11378">
                  <c:v>2431.6406299999981</c:v>
                </c:pt>
                <c:pt idx="11379">
                  <c:v>2429.19922</c:v>
                </c:pt>
                <c:pt idx="11380">
                  <c:v>2431.6406299999981</c:v>
                </c:pt>
                <c:pt idx="11381">
                  <c:v>2431.6406299999981</c:v>
                </c:pt>
                <c:pt idx="11382">
                  <c:v>2431.6406299999981</c:v>
                </c:pt>
                <c:pt idx="11383">
                  <c:v>2429.19922</c:v>
                </c:pt>
                <c:pt idx="11384">
                  <c:v>2429.19922</c:v>
                </c:pt>
                <c:pt idx="11385">
                  <c:v>2431.6406299999981</c:v>
                </c:pt>
                <c:pt idx="11386">
                  <c:v>2431.6406299999981</c:v>
                </c:pt>
                <c:pt idx="11387">
                  <c:v>2431.6406299999981</c:v>
                </c:pt>
                <c:pt idx="11388">
                  <c:v>2431.6406299999981</c:v>
                </c:pt>
                <c:pt idx="11389">
                  <c:v>2431.6406299999981</c:v>
                </c:pt>
                <c:pt idx="11390">
                  <c:v>2429.19922</c:v>
                </c:pt>
                <c:pt idx="11391">
                  <c:v>2429.19922</c:v>
                </c:pt>
                <c:pt idx="11392">
                  <c:v>2431.6406299999981</c:v>
                </c:pt>
                <c:pt idx="11393">
                  <c:v>2431.6406299999981</c:v>
                </c:pt>
                <c:pt idx="11394">
                  <c:v>2431.6406299999981</c:v>
                </c:pt>
                <c:pt idx="11395">
                  <c:v>2431.6406299999981</c:v>
                </c:pt>
                <c:pt idx="11396">
                  <c:v>2431.6406299999981</c:v>
                </c:pt>
                <c:pt idx="11397">
                  <c:v>2431.6406299999981</c:v>
                </c:pt>
                <c:pt idx="11398">
                  <c:v>2431.6406299999981</c:v>
                </c:pt>
                <c:pt idx="11399">
                  <c:v>2429.19922</c:v>
                </c:pt>
                <c:pt idx="11400">
                  <c:v>2429.19922</c:v>
                </c:pt>
                <c:pt idx="11401">
                  <c:v>2431.6406299999981</c:v>
                </c:pt>
                <c:pt idx="11402">
                  <c:v>2431.6406299999981</c:v>
                </c:pt>
                <c:pt idx="11403">
                  <c:v>2431.6406299999981</c:v>
                </c:pt>
                <c:pt idx="11404">
                  <c:v>2431.6406299999981</c:v>
                </c:pt>
                <c:pt idx="11405">
                  <c:v>2429.19922</c:v>
                </c:pt>
                <c:pt idx="11406">
                  <c:v>2431.6406299999981</c:v>
                </c:pt>
                <c:pt idx="11407">
                  <c:v>2429.19922</c:v>
                </c:pt>
                <c:pt idx="11408">
                  <c:v>2431.6406299999981</c:v>
                </c:pt>
                <c:pt idx="11409">
                  <c:v>2431.6406299999981</c:v>
                </c:pt>
                <c:pt idx="11410">
                  <c:v>2431.6406299999981</c:v>
                </c:pt>
                <c:pt idx="11411">
                  <c:v>2431.6406299999981</c:v>
                </c:pt>
                <c:pt idx="11412">
                  <c:v>2429.19922</c:v>
                </c:pt>
                <c:pt idx="11413">
                  <c:v>2431.6406299999981</c:v>
                </c:pt>
                <c:pt idx="11414">
                  <c:v>2429.19922</c:v>
                </c:pt>
                <c:pt idx="11415">
                  <c:v>2429.19922</c:v>
                </c:pt>
                <c:pt idx="11416">
                  <c:v>2431.6406299999981</c:v>
                </c:pt>
                <c:pt idx="11417">
                  <c:v>2431.6406299999981</c:v>
                </c:pt>
                <c:pt idx="11418">
                  <c:v>2431.6406299999981</c:v>
                </c:pt>
                <c:pt idx="11419">
                  <c:v>2431.6406299999981</c:v>
                </c:pt>
                <c:pt idx="11420">
                  <c:v>2429.19922</c:v>
                </c:pt>
                <c:pt idx="11421">
                  <c:v>2429.19922</c:v>
                </c:pt>
                <c:pt idx="11422">
                  <c:v>2429.19922</c:v>
                </c:pt>
                <c:pt idx="11423">
                  <c:v>2431.6406299999981</c:v>
                </c:pt>
                <c:pt idx="11424">
                  <c:v>2429.19922</c:v>
                </c:pt>
                <c:pt idx="11425">
                  <c:v>2429.19922</c:v>
                </c:pt>
                <c:pt idx="11426">
                  <c:v>2431.6406299999981</c:v>
                </c:pt>
                <c:pt idx="11427">
                  <c:v>2429.19922</c:v>
                </c:pt>
                <c:pt idx="11428">
                  <c:v>2431.6406299999981</c:v>
                </c:pt>
                <c:pt idx="11429">
                  <c:v>2431.6406299999981</c:v>
                </c:pt>
                <c:pt idx="11430">
                  <c:v>2429.19922</c:v>
                </c:pt>
                <c:pt idx="11431">
                  <c:v>2431.6406299999981</c:v>
                </c:pt>
                <c:pt idx="11432">
                  <c:v>2431.6406299999981</c:v>
                </c:pt>
                <c:pt idx="11433">
                  <c:v>2431.6406299999981</c:v>
                </c:pt>
                <c:pt idx="11434">
                  <c:v>2431.6406299999981</c:v>
                </c:pt>
                <c:pt idx="11435">
                  <c:v>2429.19922</c:v>
                </c:pt>
                <c:pt idx="11436">
                  <c:v>2429.19922</c:v>
                </c:pt>
                <c:pt idx="11437">
                  <c:v>2431.6406299999981</c:v>
                </c:pt>
                <c:pt idx="11438">
                  <c:v>2431.6406299999981</c:v>
                </c:pt>
                <c:pt idx="11439">
                  <c:v>2431.6406299999981</c:v>
                </c:pt>
                <c:pt idx="11440">
                  <c:v>2431.6406299999981</c:v>
                </c:pt>
                <c:pt idx="11441">
                  <c:v>2429.19922</c:v>
                </c:pt>
                <c:pt idx="11442">
                  <c:v>2431.6406299999981</c:v>
                </c:pt>
                <c:pt idx="11443">
                  <c:v>2431.6406299999981</c:v>
                </c:pt>
                <c:pt idx="11444">
                  <c:v>2429.19922</c:v>
                </c:pt>
                <c:pt idx="11445">
                  <c:v>2429.19922</c:v>
                </c:pt>
                <c:pt idx="11446">
                  <c:v>2431.6406299999981</c:v>
                </c:pt>
                <c:pt idx="11447">
                  <c:v>2431.6406299999981</c:v>
                </c:pt>
                <c:pt idx="11448">
                  <c:v>2429.19922</c:v>
                </c:pt>
                <c:pt idx="11449">
                  <c:v>2431.6406299999981</c:v>
                </c:pt>
                <c:pt idx="11450">
                  <c:v>2429.19922</c:v>
                </c:pt>
                <c:pt idx="11451">
                  <c:v>2429.19922</c:v>
                </c:pt>
                <c:pt idx="11452">
                  <c:v>2431.6406299999981</c:v>
                </c:pt>
                <c:pt idx="11453">
                  <c:v>2431.6406299999981</c:v>
                </c:pt>
                <c:pt idx="11454">
                  <c:v>2429.19922</c:v>
                </c:pt>
                <c:pt idx="11455">
                  <c:v>2431.6406299999981</c:v>
                </c:pt>
                <c:pt idx="11456">
                  <c:v>2431.6406299999981</c:v>
                </c:pt>
                <c:pt idx="11457">
                  <c:v>2429.19922</c:v>
                </c:pt>
                <c:pt idx="11458">
                  <c:v>2431.6406299999981</c:v>
                </c:pt>
                <c:pt idx="11459">
                  <c:v>2431.6406299999981</c:v>
                </c:pt>
                <c:pt idx="11460">
                  <c:v>2431.6406299999981</c:v>
                </c:pt>
                <c:pt idx="11461">
                  <c:v>2431.6406299999981</c:v>
                </c:pt>
                <c:pt idx="11462">
                  <c:v>2431.6406299999981</c:v>
                </c:pt>
                <c:pt idx="11463">
                  <c:v>2431.6406299999981</c:v>
                </c:pt>
                <c:pt idx="11464">
                  <c:v>2429.19922</c:v>
                </c:pt>
                <c:pt idx="11465">
                  <c:v>2431.6406299999981</c:v>
                </c:pt>
                <c:pt idx="11466">
                  <c:v>2431.6406299999981</c:v>
                </c:pt>
                <c:pt idx="11467">
                  <c:v>2429.19922</c:v>
                </c:pt>
                <c:pt idx="11468">
                  <c:v>2431.6406299999981</c:v>
                </c:pt>
                <c:pt idx="11469">
                  <c:v>2431.6406299999981</c:v>
                </c:pt>
                <c:pt idx="11470">
                  <c:v>2431.6406299999981</c:v>
                </c:pt>
                <c:pt idx="11471">
                  <c:v>2431.6406299999981</c:v>
                </c:pt>
                <c:pt idx="11472">
                  <c:v>2431.6406299999981</c:v>
                </c:pt>
                <c:pt idx="11473">
                  <c:v>2431.6406299999981</c:v>
                </c:pt>
                <c:pt idx="11474">
                  <c:v>2429.19922</c:v>
                </c:pt>
                <c:pt idx="11475">
                  <c:v>2431.6406299999981</c:v>
                </c:pt>
                <c:pt idx="11476">
                  <c:v>2431.6406299999981</c:v>
                </c:pt>
                <c:pt idx="11477">
                  <c:v>2431.6406299999981</c:v>
                </c:pt>
                <c:pt idx="11478">
                  <c:v>2431.6406299999981</c:v>
                </c:pt>
                <c:pt idx="11479">
                  <c:v>2429.19922</c:v>
                </c:pt>
                <c:pt idx="11480">
                  <c:v>2431.6406299999981</c:v>
                </c:pt>
                <c:pt idx="11481">
                  <c:v>2431.6406299999981</c:v>
                </c:pt>
                <c:pt idx="11482">
                  <c:v>2431.6406299999981</c:v>
                </c:pt>
                <c:pt idx="11483">
                  <c:v>2431.6406299999981</c:v>
                </c:pt>
                <c:pt idx="11484">
                  <c:v>2431.6406299999981</c:v>
                </c:pt>
                <c:pt idx="11485">
                  <c:v>2431.6406299999981</c:v>
                </c:pt>
                <c:pt idx="11486">
                  <c:v>2429.19922</c:v>
                </c:pt>
                <c:pt idx="11487">
                  <c:v>2429.19922</c:v>
                </c:pt>
                <c:pt idx="11488">
                  <c:v>2429.19922</c:v>
                </c:pt>
                <c:pt idx="11489">
                  <c:v>2431.6406299999981</c:v>
                </c:pt>
                <c:pt idx="11490">
                  <c:v>2431.6406299999981</c:v>
                </c:pt>
                <c:pt idx="11491">
                  <c:v>2431.6406299999981</c:v>
                </c:pt>
                <c:pt idx="11492">
                  <c:v>2431.6406299999981</c:v>
                </c:pt>
                <c:pt idx="11493">
                  <c:v>2431.6406299999981</c:v>
                </c:pt>
                <c:pt idx="11494">
                  <c:v>2431.6406299999981</c:v>
                </c:pt>
                <c:pt idx="11495">
                  <c:v>2431.6406299999981</c:v>
                </c:pt>
                <c:pt idx="11496">
                  <c:v>2431.6406299999981</c:v>
                </c:pt>
                <c:pt idx="11497">
                  <c:v>2431.6406299999981</c:v>
                </c:pt>
                <c:pt idx="11498">
                  <c:v>2431.6406299999981</c:v>
                </c:pt>
                <c:pt idx="11499">
                  <c:v>2431.6406299999981</c:v>
                </c:pt>
                <c:pt idx="11500">
                  <c:v>2429.19922</c:v>
                </c:pt>
                <c:pt idx="11501">
                  <c:v>2431.6406299999981</c:v>
                </c:pt>
                <c:pt idx="11502">
                  <c:v>2429.19922</c:v>
                </c:pt>
                <c:pt idx="11503">
                  <c:v>2431.6406299999981</c:v>
                </c:pt>
                <c:pt idx="11504">
                  <c:v>2431.6406299999981</c:v>
                </c:pt>
                <c:pt idx="11505">
                  <c:v>2431.6406299999981</c:v>
                </c:pt>
                <c:pt idx="11506">
                  <c:v>2431.6406299999981</c:v>
                </c:pt>
                <c:pt idx="11507">
                  <c:v>2429.19922</c:v>
                </c:pt>
                <c:pt idx="11508">
                  <c:v>2431.6406299999981</c:v>
                </c:pt>
                <c:pt idx="11509">
                  <c:v>2431.6406299999981</c:v>
                </c:pt>
                <c:pt idx="11510">
                  <c:v>2431.6406299999981</c:v>
                </c:pt>
                <c:pt idx="11511">
                  <c:v>2431.6406299999981</c:v>
                </c:pt>
                <c:pt idx="11512">
                  <c:v>2431.6406299999981</c:v>
                </c:pt>
                <c:pt idx="11513">
                  <c:v>2431.6406299999981</c:v>
                </c:pt>
                <c:pt idx="11514">
                  <c:v>2431.6406299999981</c:v>
                </c:pt>
                <c:pt idx="11515">
                  <c:v>2431.6406299999981</c:v>
                </c:pt>
                <c:pt idx="11516">
                  <c:v>2431.6406299999981</c:v>
                </c:pt>
                <c:pt idx="11517">
                  <c:v>2429.19922</c:v>
                </c:pt>
                <c:pt idx="11518">
                  <c:v>2431.6406299999981</c:v>
                </c:pt>
                <c:pt idx="11519">
                  <c:v>2431.6406299999981</c:v>
                </c:pt>
                <c:pt idx="11520">
                  <c:v>2429.19922</c:v>
                </c:pt>
                <c:pt idx="11521">
                  <c:v>2431.6406299999981</c:v>
                </c:pt>
                <c:pt idx="11522">
                  <c:v>2429.19922</c:v>
                </c:pt>
                <c:pt idx="11523">
                  <c:v>2431.6406299999981</c:v>
                </c:pt>
                <c:pt idx="11524">
                  <c:v>2431.6406299999981</c:v>
                </c:pt>
                <c:pt idx="11525">
                  <c:v>2431.6406299999981</c:v>
                </c:pt>
                <c:pt idx="11526">
                  <c:v>2429.19922</c:v>
                </c:pt>
                <c:pt idx="11527">
                  <c:v>2431.6406299999981</c:v>
                </c:pt>
                <c:pt idx="11528">
                  <c:v>2431.6406299999981</c:v>
                </c:pt>
                <c:pt idx="11529">
                  <c:v>2431.6406299999981</c:v>
                </c:pt>
                <c:pt idx="11530">
                  <c:v>2431.6406299999981</c:v>
                </c:pt>
                <c:pt idx="11531">
                  <c:v>2431.6406299999981</c:v>
                </c:pt>
                <c:pt idx="11532">
                  <c:v>2429.19922</c:v>
                </c:pt>
                <c:pt idx="11533">
                  <c:v>2431.6406299999981</c:v>
                </c:pt>
                <c:pt idx="11534">
                  <c:v>2431.6406299999981</c:v>
                </c:pt>
                <c:pt idx="11535">
                  <c:v>2429.19922</c:v>
                </c:pt>
                <c:pt idx="11536">
                  <c:v>2431.6406299999981</c:v>
                </c:pt>
                <c:pt idx="11537">
                  <c:v>2431.6406299999981</c:v>
                </c:pt>
                <c:pt idx="11538">
                  <c:v>2431.6406299999981</c:v>
                </c:pt>
                <c:pt idx="11539">
                  <c:v>2431.6406299999981</c:v>
                </c:pt>
                <c:pt idx="11540">
                  <c:v>2431.6406299999981</c:v>
                </c:pt>
                <c:pt idx="11541">
                  <c:v>2431.6406299999981</c:v>
                </c:pt>
                <c:pt idx="11542">
                  <c:v>2431.6406299999981</c:v>
                </c:pt>
                <c:pt idx="11543">
                  <c:v>2431.6406299999981</c:v>
                </c:pt>
                <c:pt idx="11544">
                  <c:v>2431.6406299999981</c:v>
                </c:pt>
                <c:pt idx="11545">
                  <c:v>2429.19922</c:v>
                </c:pt>
                <c:pt idx="11546">
                  <c:v>2429.19922</c:v>
                </c:pt>
                <c:pt idx="11547">
                  <c:v>2431.6406299999981</c:v>
                </c:pt>
                <c:pt idx="11548">
                  <c:v>2431.6406299999981</c:v>
                </c:pt>
                <c:pt idx="11549">
                  <c:v>2429.19922</c:v>
                </c:pt>
                <c:pt idx="11550">
                  <c:v>2431.6406299999981</c:v>
                </c:pt>
                <c:pt idx="11551">
                  <c:v>2431.6406299999981</c:v>
                </c:pt>
                <c:pt idx="11552">
                  <c:v>2431.6406299999981</c:v>
                </c:pt>
                <c:pt idx="11553">
                  <c:v>2431.6406299999981</c:v>
                </c:pt>
                <c:pt idx="11554">
                  <c:v>2431.6406299999981</c:v>
                </c:pt>
                <c:pt idx="11555">
                  <c:v>2431.6406299999981</c:v>
                </c:pt>
                <c:pt idx="11556">
                  <c:v>2429.19922</c:v>
                </c:pt>
                <c:pt idx="11557">
                  <c:v>2429.19922</c:v>
                </c:pt>
                <c:pt idx="11558">
                  <c:v>2431.6406299999981</c:v>
                </c:pt>
                <c:pt idx="11559">
                  <c:v>2429.19922</c:v>
                </c:pt>
                <c:pt idx="11560">
                  <c:v>2431.6406299999981</c:v>
                </c:pt>
                <c:pt idx="11561">
                  <c:v>2431.6406299999981</c:v>
                </c:pt>
                <c:pt idx="11562">
                  <c:v>2431.6406299999981</c:v>
                </c:pt>
                <c:pt idx="11563">
                  <c:v>2429.19922</c:v>
                </c:pt>
                <c:pt idx="11564">
                  <c:v>2431.6406299999981</c:v>
                </c:pt>
                <c:pt idx="11565">
                  <c:v>2431.6406299999981</c:v>
                </c:pt>
                <c:pt idx="11566">
                  <c:v>2431.6406299999981</c:v>
                </c:pt>
                <c:pt idx="11567">
                  <c:v>2429.19922</c:v>
                </c:pt>
                <c:pt idx="11568">
                  <c:v>2429.19922</c:v>
                </c:pt>
                <c:pt idx="11569">
                  <c:v>2431.6406299999981</c:v>
                </c:pt>
                <c:pt idx="11570">
                  <c:v>2431.6406299999981</c:v>
                </c:pt>
                <c:pt idx="11571">
                  <c:v>2431.6406299999981</c:v>
                </c:pt>
                <c:pt idx="11572">
                  <c:v>2429.19922</c:v>
                </c:pt>
                <c:pt idx="11573">
                  <c:v>2431.6406299999981</c:v>
                </c:pt>
                <c:pt idx="11574">
                  <c:v>2429.19922</c:v>
                </c:pt>
                <c:pt idx="11575">
                  <c:v>2431.6406299999981</c:v>
                </c:pt>
                <c:pt idx="11576">
                  <c:v>2429.19922</c:v>
                </c:pt>
                <c:pt idx="11577">
                  <c:v>2431.6406299999981</c:v>
                </c:pt>
                <c:pt idx="11578">
                  <c:v>2431.6406299999981</c:v>
                </c:pt>
                <c:pt idx="11579">
                  <c:v>2431.6406299999981</c:v>
                </c:pt>
                <c:pt idx="11580">
                  <c:v>2431.6406299999981</c:v>
                </c:pt>
                <c:pt idx="11581">
                  <c:v>2429.19922</c:v>
                </c:pt>
                <c:pt idx="11582">
                  <c:v>2429.19922</c:v>
                </c:pt>
                <c:pt idx="11583">
                  <c:v>2431.6406299999981</c:v>
                </c:pt>
                <c:pt idx="11584">
                  <c:v>2431.6406299999981</c:v>
                </c:pt>
                <c:pt idx="11585">
                  <c:v>2431.6406299999981</c:v>
                </c:pt>
                <c:pt idx="11586">
                  <c:v>2431.6406299999981</c:v>
                </c:pt>
                <c:pt idx="11587">
                  <c:v>2429.19922</c:v>
                </c:pt>
                <c:pt idx="11588">
                  <c:v>2429.19922</c:v>
                </c:pt>
                <c:pt idx="11589">
                  <c:v>2431.6406299999981</c:v>
                </c:pt>
                <c:pt idx="11590">
                  <c:v>2429.19922</c:v>
                </c:pt>
                <c:pt idx="11591">
                  <c:v>2429.19922</c:v>
                </c:pt>
                <c:pt idx="11592">
                  <c:v>2431.6406299999981</c:v>
                </c:pt>
                <c:pt idx="11593">
                  <c:v>2431.6406299999981</c:v>
                </c:pt>
                <c:pt idx="11594">
                  <c:v>2429.19922</c:v>
                </c:pt>
                <c:pt idx="11595">
                  <c:v>2431.6406299999981</c:v>
                </c:pt>
                <c:pt idx="11596">
                  <c:v>2431.6406299999981</c:v>
                </c:pt>
                <c:pt idx="11597">
                  <c:v>2431.6406299999981</c:v>
                </c:pt>
                <c:pt idx="11598">
                  <c:v>2431.6406299999981</c:v>
                </c:pt>
                <c:pt idx="11599">
                  <c:v>2429.19922</c:v>
                </c:pt>
                <c:pt idx="11600">
                  <c:v>2431.6406299999981</c:v>
                </c:pt>
                <c:pt idx="11601">
                  <c:v>2429.19922</c:v>
                </c:pt>
                <c:pt idx="11602">
                  <c:v>2429.19922</c:v>
                </c:pt>
                <c:pt idx="11603">
                  <c:v>2431.6406299999981</c:v>
                </c:pt>
                <c:pt idx="11604">
                  <c:v>2431.6406299999981</c:v>
                </c:pt>
                <c:pt idx="11605">
                  <c:v>2429.19922</c:v>
                </c:pt>
                <c:pt idx="11606">
                  <c:v>2431.6406299999981</c:v>
                </c:pt>
                <c:pt idx="11607">
                  <c:v>2431.6406299999981</c:v>
                </c:pt>
                <c:pt idx="11608">
                  <c:v>2429.19922</c:v>
                </c:pt>
                <c:pt idx="11609">
                  <c:v>2429.19922</c:v>
                </c:pt>
                <c:pt idx="11610">
                  <c:v>2431.6406299999981</c:v>
                </c:pt>
                <c:pt idx="11611">
                  <c:v>2429.19922</c:v>
                </c:pt>
                <c:pt idx="11612">
                  <c:v>2431.6406299999981</c:v>
                </c:pt>
                <c:pt idx="11613">
                  <c:v>2429.19922</c:v>
                </c:pt>
                <c:pt idx="11614">
                  <c:v>2431.6406299999981</c:v>
                </c:pt>
                <c:pt idx="11615">
                  <c:v>2431.6406299999981</c:v>
                </c:pt>
                <c:pt idx="11616">
                  <c:v>2431.6406299999981</c:v>
                </c:pt>
                <c:pt idx="11617">
                  <c:v>2429.19922</c:v>
                </c:pt>
                <c:pt idx="11618">
                  <c:v>2431.6406299999981</c:v>
                </c:pt>
                <c:pt idx="11619">
                  <c:v>2431.6406299999981</c:v>
                </c:pt>
                <c:pt idx="11620">
                  <c:v>2431.6406299999981</c:v>
                </c:pt>
                <c:pt idx="11621">
                  <c:v>2429.19922</c:v>
                </c:pt>
                <c:pt idx="11622">
                  <c:v>2429.19922</c:v>
                </c:pt>
                <c:pt idx="11623">
                  <c:v>2431.6406299999981</c:v>
                </c:pt>
                <c:pt idx="11624">
                  <c:v>2431.6406299999981</c:v>
                </c:pt>
                <c:pt idx="11625">
                  <c:v>2431.6406299999981</c:v>
                </c:pt>
                <c:pt idx="11626">
                  <c:v>2431.6406299999981</c:v>
                </c:pt>
                <c:pt idx="11627">
                  <c:v>2431.6406299999981</c:v>
                </c:pt>
                <c:pt idx="11628">
                  <c:v>2431.6406299999981</c:v>
                </c:pt>
                <c:pt idx="11629">
                  <c:v>2431.6406299999981</c:v>
                </c:pt>
                <c:pt idx="11630">
                  <c:v>2429.19922</c:v>
                </c:pt>
                <c:pt idx="11631">
                  <c:v>2429.19922</c:v>
                </c:pt>
                <c:pt idx="11632">
                  <c:v>2431.6406299999981</c:v>
                </c:pt>
                <c:pt idx="11633">
                  <c:v>2431.6406299999981</c:v>
                </c:pt>
                <c:pt idx="11634">
                  <c:v>2429.19922</c:v>
                </c:pt>
                <c:pt idx="11635">
                  <c:v>2429.19922</c:v>
                </c:pt>
                <c:pt idx="11636">
                  <c:v>2431.6406299999981</c:v>
                </c:pt>
                <c:pt idx="11637">
                  <c:v>2429.19922</c:v>
                </c:pt>
                <c:pt idx="11638">
                  <c:v>2431.6406299999981</c:v>
                </c:pt>
                <c:pt idx="11639">
                  <c:v>2431.6406299999981</c:v>
                </c:pt>
                <c:pt idx="11640">
                  <c:v>2431.6406299999981</c:v>
                </c:pt>
                <c:pt idx="11641">
                  <c:v>2429.19922</c:v>
                </c:pt>
                <c:pt idx="11642">
                  <c:v>2429.19922</c:v>
                </c:pt>
                <c:pt idx="11643">
                  <c:v>2431.6406299999981</c:v>
                </c:pt>
                <c:pt idx="11644">
                  <c:v>2431.6406299999981</c:v>
                </c:pt>
                <c:pt idx="11645">
                  <c:v>2431.6406299999981</c:v>
                </c:pt>
                <c:pt idx="11646">
                  <c:v>2429.19922</c:v>
                </c:pt>
                <c:pt idx="11647">
                  <c:v>2431.6406299999981</c:v>
                </c:pt>
                <c:pt idx="11648">
                  <c:v>2431.6406299999981</c:v>
                </c:pt>
                <c:pt idx="11649">
                  <c:v>2431.6406299999981</c:v>
                </c:pt>
                <c:pt idx="11650">
                  <c:v>2429.19922</c:v>
                </c:pt>
                <c:pt idx="11651">
                  <c:v>2431.6406299999981</c:v>
                </c:pt>
                <c:pt idx="11652">
                  <c:v>2431.6406299999981</c:v>
                </c:pt>
                <c:pt idx="11653">
                  <c:v>2429.19922</c:v>
                </c:pt>
                <c:pt idx="11654">
                  <c:v>2431.6406299999981</c:v>
                </c:pt>
                <c:pt idx="11655">
                  <c:v>2429.19922</c:v>
                </c:pt>
                <c:pt idx="11656">
                  <c:v>2431.6406299999981</c:v>
                </c:pt>
                <c:pt idx="11657">
                  <c:v>2431.6406299999981</c:v>
                </c:pt>
                <c:pt idx="11658">
                  <c:v>2431.6406299999981</c:v>
                </c:pt>
                <c:pt idx="11659">
                  <c:v>2429.19922</c:v>
                </c:pt>
                <c:pt idx="11660">
                  <c:v>2429.19922</c:v>
                </c:pt>
                <c:pt idx="11661">
                  <c:v>2429.19922</c:v>
                </c:pt>
                <c:pt idx="11662">
                  <c:v>2431.6406299999981</c:v>
                </c:pt>
                <c:pt idx="11663">
                  <c:v>2429.19922</c:v>
                </c:pt>
                <c:pt idx="11664">
                  <c:v>2431.6406299999981</c:v>
                </c:pt>
                <c:pt idx="11665">
                  <c:v>2429.19922</c:v>
                </c:pt>
                <c:pt idx="11666">
                  <c:v>2429.19922</c:v>
                </c:pt>
                <c:pt idx="11667">
                  <c:v>2429.19922</c:v>
                </c:pt>
                <c:pt idx="11668">
                  <c:v>2431.6406299999981</c:v>
                </c:pt>
                <c:pt idx="11669">
                  <c:v>2429.19922</c:v>
                </c:pt>
                <c:pt idx="11670">
                  <c:v>2431.6406299999981</c:v>
                </c:pt>
                <c:pt idx="11671">
                  <c:v>2429.19922</c:v>
                </c:pt>
                <c:pt idx="11672">
                  <c:v>2429.19922</c:v>
                </c:pt>
                <c:pt idx="11673">
                  <c:v>2429.19922</c:v>
                </c:pt>
                <c:pt idx="11674">
                  <c:v>2431.6406299999981</c:v>
                </c:pt>
                <c:pt idx="11675">
                  <c:v>2429.19922</c:v>
                </c:pt>
                <c:pt idx="11676">
                  <c:v>2431.6406299999981</c:v>
                </c:pt>
                <c:pt idx="11677">
                  <c:v>2431.6406299999981</c:v>
                </c:pt>
                <c:pt idx="11678">
                  <c:v>2431.6406299999981</c:v>
                </c:pt>
                <c:pt idx="11679">
                  <c:v>2431.6406299999981</c:v>
                </c:pt>
                <c:pt idx="11680">
                  <c:v>2429.19922</c:v>
                </c:pt>
                <c:pt idx="11681">
                  <c:v>2431.6406299999981</c:v>
                </c:pt>
                <c:pt idx="11682">
                  <c:v>2431.6406299999981</c:v>
                </c:pt>
                <c:pt idx="11683">
                  <c:v>2431.6406299999981</c:v>
                </c:pt>
                <c:pt idx="11684">
                  <c:v>2431.6406299999981</c:v>
                </c:pt>
                <c:pt idx="11685">
                  <c:v>2431.6406299999981</c:v>
                </c:pt>
                <c:pt idx="11686">
                  <c:v>2431.6406299999981</c:v>
                </c:pt>
                <c:pt idx="11687">
                  <c:v>2431.6406299999981</c:v>
                </c:pt>
                <c:pt idx="11688">
                  <c:v>2429.19922</c:v>
                </c:pt>
                <c:pt idx="11689">
                  <c:v>2431.6406299999981</c:v>
                </c:pt>
                <c:pt idx="11690">
                  <c:v>2431.6406299999981</c:v>
                </c:pt>
                <c:pt idx="11691">
                  <c:v>2429.19922</c:v>
                </c:pt>
                <c:pt idx="11692">
                  <c:v>2429.19922</c:v>
                </c:pt>
                <c:pt idx="11693">
                  <c:v>2431.6406299999981</c:v>
                </c:pt>
                <c:pt idx="11694">
                  <c:v>2431.6406299999981</c:v>
                </c:pt>
                <c:pt idx="11695">
                  <c:v>2431.6406299999981</c:v>
                </c:pt>
                <c:pt idx="11696">
                  <c:v>2429.19922</c:v>
                </c:pt>
                <c:pt idx="11697">
                  <c:v>2429.19922</c:v>
                </c:pt>
                <c:pt idx="11698">
                  <c:v>2431.6406299999981</c:v>
                </c:pt>
                <c:pt idx="11699">
                  <c:v>2431.6406299999981</c:v>
                </c:pt>
                <c:pt idx="11700">
                  <c:v>2429.19922</c:v>
                </c:pt>
                <c:pt idx="11701">
                  <c:v>2429.19922</c:v>
                </c:pt>
                <c:pt idx="11702">
                  <c:v>2431.6406299999981</c:v>
                </c:pt>
                <c:pt idx="11703">
                  <c:v>2431.6406299999981</c:v>
                </c:pt>
                <c:pt idx="11704">
                  <c:v>2431.6406299999981</c:v>
                </c:pt>
                <c:pt idx="11705">
                  <c:v>2431.6406299999981</c:v>
                </c:pt>
                <c:pt idx="11706">
                  <c:v>2431.6406299999981</c:v>
                </c:pt>
                <c:pt idx="11707">
                  <c:v>2429.19922</c:v>
                </c:pt>
                <c:pt idx="11708">
                  <c:v>2429.19922</c:v>
                </c:pt>
                <c:pt idx="11709">
                  <c:v>2431.6406299999981</c:v>
                </c:pt>
                <c:pt idx="11710">
                  <c:v>2429.19922</c:v>
                </c:pt>
                <c:pt idx="11711">
                  <c:v>2431.6406299999981</c:v>
                </c:pt>
                <c:pt idx="11712">
                  <c:v>2431.6406299999981</c:v>
                </c:pt>
                <c:pt idx="11713">
                  <c:v>2431.6406299999981</c:v>
                </c:pt>
                <c:pt idx="11714">
                  <c:v>2431.6406299999981</c:v>
                </c:pt>
                <c:pt idx="11715">
                  <c:v>2429.19922</c:v>
                </c:pt>
                <c:pt idx="11716">
                  <c:v>2431.6406299999981</c:v>
                </c:pt>
                <c:pt idx="11717">
                  <c:v>2431.6406299999981</c:v>
                </c:pt>
                <c:pt idx="11718">
                  <c:v>2429.19922</c:v>
                </c:pt>
                <c:pt idx="11719">
                  <c:v>2431.6406299999981</c:v>
                </c:pt>
                <c:pt idx="11720">
                  <c:v>2431.6406299999981</c:v>
                </c:pt>
                <c:pt idx="11721">
                  <c:v>2431.6406299999981</c:v>
                </c:pt>
                <c:pt idx="11722">
                  <c:v>2429.19922</c:v>
                </c:pt>
                <c:pt idx="11723">
                  <c:v>2429.19922</c:v>
                </c:pt>
                <c:pt idx="11724">
                  <c:v>2431.6406299999981</c:v>
                </c:pt>
                <c:pt idx="11725">
                  <c:v>2429.19922</c:v>
                </c:pt>
                <c:pt idx="11726">
                  <c:v>2431.6406299999981</c:v>
                </c:pt>
                <c:pt idx="11727">
                  <c:v>2429.19922</c:v>
                </c:pt>
                <c:pt idx="11728">
                  <c:v>2429.19922</c:v>
                </c:pt>
                <c:pt idx="11729">
                  <c:v>2429.19922</c:v>
                </c:pt>
                <c:pt idx="11730">
                  <c:v>2431.6406299999981</c:v>
                </c:pt>
                <c:pt idx="11731">
                  <c:v>2431.6406299999981</c:v>
                </c:pt>
                <c:pt idx="11732">
                  <c:v>2431.6406299999981</c:v>
                </c:pt>
                <c:pt idx="11733">
                  <c:v>2431.6406299999981</c:v>
                </c:pt>
                <c:pt idx="11734">
                  <c:v>2431.6406299999981</c:v>
                </c:pt>
                <c:pt idx="11735">
                  <c:v>2431.6406299999981</c:v>
                </c:pt>
                <c:pt idx="11736">
                  <c:v>2429.19922</c:v>
                </c:pt>
                <c:pt idx="11737">
                  <c:v>2429.19922</c:v>
                </c:pt>
                <c:pt idx="11738">
                  <c:v>2431.6406299999981</c:v>
                </c:pt>
                <c:pt idx="11739">
                  <c:v>2429.19922</c:v>
                </c:pt>
                <c:pt idx="11740">
                  <c:v>2431.6406299999981</c:v>
                </c:pt>
                <c:pt idx="11741">
                  <c:v>2431.6406299999981</c:v>
                </c:pt>
                <c:pt idx="11742">
                  <c:v>2429.19922</c:v>
                </c:pt>
                <c:pt idx="11743">
                  <c:v>2431.6406299999981</c:v>
                </c:pt>
                <c:pt idx="11744">
                  <c:v>2431.6406299999981</c:v>
                </c:pt>
                <c:pt idx="11745">
                  <c:v>2431.6406299999981</c:v>
                </c:pt>
                <c:pt idx="11746">
                  <c:v>2431.6406299999981</c:v>
                </c:pt>
                <c:pt idx="11747">
                  <c:v>2431.6406299999981</c:v>
                </c:pt>
                <c:pt idx="11748">
                  <c:v>2431.6406299999981</c:v>
                </c:pt>
                <c:pt idx="11749">
                  <c:v>2431.6406299999981</c:v>
                </c:pt>
                <c:pt idx="11750">
                  <c:v>2431.6406299999981</c:v>
                </c:pt>
                <c:pt idx="11751">
                  <c:v>2431.6406299999981</c:v>
                </c:pt>
                <c:pt idx="11752">
                  <c:v>2431.6406299999981</c:v>
                </c:pt>
                <c:pt idx="11753">
                  <c:v>2429.19922</c:v>
                </c:pt>
                <c:pt idx="11754">
                  <c:v>2431.6406299999981</c:v>
                </c:pt>
                <c:pt idx="11755">
                  <c:v>2431.6406299999981</c:v>
                </c:pt>
                <c:pt idx="11756">
                  <c:v>2431.6406299999981</c:v>
                </c:pt>
                <c:pt idx="11757">
                  <c:v>2431.6406299999981</c:v>
                </c:pt>
                <c:pt idx="11758">
                  <c:v>2429.19922</c:v>
                </c:pt>
                <c:pt idx="11759">
                  <c:v>2431.6406299999981</c:v>
                </c:pt>
                <c:pt idx="11760">
                  <c:v>2429.19922</c:v>
                </c:pt>
                <c:pt idx="11761">
                  <c:v>2431.6406299999981</c:v>
                </c:pt>
                <c:pt idx="11762">
                  <c:v>2431.6406299999981</c:v>
                </c:pt>
                <c:pt idx="11763">
                  <c:v>2429.19922</c:v>
                </c:pt>
                <c:pt idx="11764">
                  <c:v>2431.6406299999981</c:v>
                </c:pt>
                <c:pt idx="11765">
                  <c:v>2431.6406299999981</c:v>
                </c:pt>
                <c:pt idx="11766">
                  <c:v>2431.6406299999981</c:v>
                </c:pt>
                <c:pt idx="11767">
                  <c:v>2431.6406299999981</c:v>
                </c:pt>
                <c:pt idx="11768">
                  <c:v>2429.19922</c:v>
                </c:pt>
                <c:pt idx="11769">
                  <c:v>2431.6406299999981</c:v>
                </c:pt>
                <c:pt idx="11770">
                  <c:v>2431.6406299999981</c:v>
                </c:pt>
                <c:pt idx="11771">
                  <c:v>2429.19922</c:v>
                </c:pt>
                <c:pt idx="11772">
                  <c:v>2431.6406299999981</c:v>
                </c:pt>
                <c:pt idx="11773">
                  <c:v>2429.19922</c:v>
                </c:pt>
                <c:pt idx="11774">
                  <c:v>2431.6406299999981</c:v>
                </c:pt>
                <c:pt idx="11775">
                  <c:v>2431.6406299999981</c:v>
                </c:pt>
                <c:pt idx="11776">
                  <c:v>2429.19922</c:v>
                </c:pt>
                <c:pt idx="11777">
                  <c:v>2431.6406299999981</c:v>
                </c:pt>
                <c:pt idx="11778">
                  <c:v>2431.6406299999981</c:v>
                </c:pt>
                <c:pt idx="11779">
                  <c:v>2429.19922</c:v>
                </c:pt>
                <c:pt idx="11780">
                  <c:v>2431.6406299999981</c:v>
                </c:pt>
                <c:pt idx="11781">
                  <c:v>2431.6406299999981</c:v>
                </c:pt>
                <c:pt idx="11782">
                  <c:v>2431.6406299999981</c:v>
                </c:pt>
                <c:pt idx="11783">
                  <c:v>2431.6406299999981</c:v>
                </c:pt>
                <c:pt idx="11784">
                  <c:v>2431.6406299999981</c:v>
                </c:pt>
                <c:pt idx="11785">
                  <c:v>2431.6406299999981</c:v>
                </c:pt>
                <c:pt idx="11786">
                  <c:v>2431.6406299999981</c:v>
                </c:pt>
                <c:pt idx="11787">
                  <c:v>2431.6406299999981</c:v>
                </c:pt>
                <c:pt idx="11788">
                  <c:v>2429.19922</c:v>
                </c:pt>
                <c:pt idx="11789">
                  <c:v>2431.6406299999981</c:v>
                </c:pt>
                <c:pt idx="11790">
                  <c:v>2431.6406299999981</c:v>
                </c:pt>
                <c:pt idx="11791">
                  <c:v>2431.6406299999981</c:v>
                </c:pt>
                <c:pt idx="11792">
                  <c:v>2429.19922</c:v>
                </c:pt>
                <c:pt idx="11793">
                  <c:v>2431.6406299999981</c:v>
                </c:pt>
                <c:pt idx="11794">
                  <c:v>2429.19922</c:v>
                </c:pt>
                <c:pt idx="11795">
                  <c:v>2431.6406299999981</c:v>
                </c:pt>
                <c:pt idx="11796">
                  <c:v>2429.19922</c:v>
                </c:pt>
                <c:pt idx="11797">
                  <c:v>2431.6406299999981</c:v>
                </c:pt>
                <c:pt idx="11798">
                  <c:v>2429.19922</c:v>
                </c:pt>
                <c:pt idx="11799">
                  <c:v>2431.6406299999981</c:v>
                </c:pt>
                <c:pt idx="11800">
                  <c:v>2431.6406299999981</c:v>
                </c:pt>
                <c:pt idx="11801">
                  <c:v>2431.6406299999981</c:v>
                </c:pt>
                <c:pt idx="11802">
                  <c:v>2429.19922</c:v>
                </c:pt>
                <c:pt idx="11803">
                  <c:v>2429.19922</c:v>
                </c:pt>
                <c:pt idx="11804">
                  <c:v>2431.6406299999981</c:v>
                </c:pt>
                <c:pt idx="11805">
                  <c:v>2429.19922</c:v>
                </c:pt>
                <c:pt idx="11806">
                  <c:v>2431.6406299999981</c:v>
                </c:pt>
                <c:pt idx="11807">
                  <c:v>2429.19922</c:v>
                </c:pt>
                <c:pt idx="11808">
                  <c:v>2429.19922</c:v>
                </c:pt>
                <c:pt idx="11809">
                  <c:v>2431.6406299999981</c:v>
                </c:pt>
                <c:pt idx="11810">
                  <c:v>2431.6406299999981</c:v>
                </c:pt>
                <c:pt idx="11811">
                  <c:v>2431.6406299999981</c:v>
                </c:pt>
                <c:pt idx="11812">
                  <c:v>2431.6406299999981</c:v>
                </c:pt>
                <c:pt idx="11813">
                  <c:v>2429.19922</c:v>
                </c:pt>
                <c:pt idx="11814">
                  <c:v>2429.19922</c:v>
                </c:pt>
                <c:pt idx="11815">
                  <c:v>2431.6406299999981</c:v>
                </c:pt>
                <c:pt idx="11816">
                  <c:v>2431.6406299999981</c:v>
                </c:pt>
                <c:pt idx="11817">
                  <c:v>2431.6406299999981</c:v>
                </c:pt>
                <c:pt idx="11818">
                  <c:v>2431.6406299999981</c:v>
                </c:pt>
                <c:pt idx="11819">
                  <c:v>2431.6406299999981</c:v>
                </c:pt>
                <c:pt idx="11820">
                  <c:v>2431.6406299999981</c:v>
                </c:pt>
                <c:pt idx="11821">
                  <c:v>2431.6406299999981</c:v>
                </c:pt>
                <c:pt idx="11822">
                  <c:v>2431.6406299999981</c:v>
                </c:pt>
                <c:pt idx="11823">
                  <c:v>2431.6406299999981</c:v>
                </c:pt>
                <c:pt idx="11824">
                  <c:v>2431.6406299999981</c:v>
                </c:pt>
                <c:pt idx="11825">
                  <c:v>2431.6406299999981</c:v>
                </c:pt>
                <c:pt idx="11826">
                  <c:v>2429.19922</c:v>
                </c:pt>
                <c:pt idx="11827">
                  <c:v>2431.6406299999981</c:v>
                </c:pt>
                <c:pt idx="11828">
                  <c:v>2429.19922</c:v>
                </c:pt>
                <c:pt idx="11829">
                  <c:v>2431.6406299999981</c:v>
                </c:pt>
                <c:pt idx="11830">
                  <c:v>2431.6406299999981</c:v>
                </c:pt>
                <c:pt idx="11831">
                  <c:v>2431.6406299999981</c:v>
                </c:pt>
                <c:pt idx="11832">
                  <c:v>2431.6406299999981</c:v>
                </c:pt>
                <c:pt idx="11833">
                  <c:v>2429.19922</c:v>
                </c:pt>
                <c:pt idx="11834">
                  <c:v>2431.6406299999981</c:v>
                </c:pt>
                <c:pt idx="11835">
                  <c:v>2429.19922</c:v>
                </c:pt>
                <c:pt idx="11836">
                  <c:v>2431.6406299999981</c:v>
                </c:pt>
                <c:pt idx="11837">
                  <c:v>2431.6406299999981</c:v>
                </c:pt>
                <c:pt idx="11838">
                  <c:v>2429.19922</c:v>
                </c:pt>
                <c:pt idx="11839">
                  <c:v>2429.19922</c:v>
                </c:pt>
                <c:pt idx="11840">
                  <c:v>2431.6406299999981</c:v>
                </c:pt>
                <c:pt idx="11841">
                  <c:v>2429.19922</c:v>
                </c:pt>
                <c:pt idx="11842">
                  <c:v>2431.6406299999981</c:v>
                </c:pt>
                <c:pt idx="11843">
                  <c:v>2431.6406299999981</c:v>
                </c:pt>
                <c:pt idx="11844">
                  <c:v>2431.6406299999981</c:v>
                </c:pt>
                <c:pt idx="11845">
                  <c:v>2429.19922</c:v>
                </c:pt>
                <c:pt idx="11846">
                  <c:v>2431.6406299999981</c:v>
                </c:pt>
                <c:pt idx="11847">
                  <c:v>2431.6406299999981</c:v>
                </c:pt>
                <c:pt idx="11848">
                  <c:v>2431.6406299999981</c:v>
                </c:pt>
                <c:pt idx="11849">
                  <c:v>2431.6406299999981</c:v>
                </c:pt>
                <c:pt idx="11850">
                  <c:v>2431.6406299999981</c:v>
                </c:pt>
                <c:pt idx="11851">
                  <c:v>2429.19922</c:v>
                </c:pt>
                <c:pt idx="11852">
                  <c:v>2431.6406299999981</c:v>
                </c:pt>
                <c:pt idx="11853">
                  <c:v>2431.6406299999981</c:v>
                </c:pt>
                <c:pt idx="11854">
                  <c:v>2431.6406299999981</c:v>
                </c:pt>
                <c:pt idx="11855">
                  <c:v>2429.19922</c:v>
                </c:pt>
                <c:pt idx="11856">
                  <c:v>2429.19922</c:v>
                </c:pt>
                <c:pt idx="11857">
                  <c:v>2431.6406299999981</c:v>
                </c:pt>
                <c:pt idx="11858">
                  <c:v>2431.6406299999981</c:v>
                </c:pt>
                <c:pt idx="11859">
                  <c:v>2431.6406299999981</c:v>
                </c:pt>
                <c:pt idx="11860">
                  <c:v>2431.6406299999981</c:v>
                </c:pt>
                <c:pt idx="11861">
                  <c:v>2429.19922</c:v>
                </c:pt>
                <c:pt idx="11862">
                  <c:v>2429.19922</c:v>
                </c:pt>
                <c:pt idx="11863">
                  <c:v>2431.6406299999981</c:v>
                </c:pt>
                <c:pt idx="11864">
                  <c:v>2431.6406299999981</c:v>
                </c:pt>
                <c:pt idx="11865">
                  <c:v>2431.6406299999981</c:v>
                </c:pt>
                <c:pt idx="11866">
                  <c:v>2431.6406299999981</c:v>
                </c:pt>
                <c:pt idx="11867">
                  <c:v>2431.6406299999981</c:v>
                </c:pt>
                <c:pt idx="11868">
                  <c:v>2431.6406299999981</c:v>
                </c:pt>
                <c:pt idx="11869">
                  <c:v>2431.6406299999981</c:v>
                </c:pt>
                <c:pt idx="11870">
                  <c:v>2431.6406299999981</c:v>
                </c:pt>
                <c:pt idx="11871">
                  <c:v>2431.6406299999981</c:v>
                </c:pt>
                <c:pt idx="11872">
                  <c:v>2431.6406299999981</c:v>
                </c:pt>
                <c:pt idx="11873">
                  <c:v>2431.6406299999981</c:v>
                </c:pt>
                <c:pt idx="11874">
                  <c:v>2429.19922</c:v>
                </c:pt>
                <c:pt idx="11875">
                  <c:v>2431.6406299999981</c:v>
                </c:pt>
                <c:pt idx="11876">
                  <c:v>2429.19922</c:v>
                </c:pt>
                <c:pt idx="11877">
                  <c:v>2429.19922</c:v>
                </c:pt>
                <c:pt idx="11878">
                  <c:v>2429.19922</c:v>
                </c:pt>
                <c:pt idx="11879">
                  <c:v>2431.6406299999981</c:v>
                </c:pt>
                <c:pt idx="11880">
                  <c:v>2429.19922</c:v>
                </c:pt>
                <c:pt idx="11881">
                  <c:v>2431.6406299999981</c:v>
                </c:pt>
                <c:pt idx="11882">
                  <c:v>2431.6406299999981</c:v>
                </c:pt>
                <c:pt idx="11883">
                  <c:v>2431.6406299999981</c:v>
                </c:pt>
                <c:pt idx="11884">
                  <c:v>2431.6406299999981</c:v>
                </c:pt>
                <c:pt idx="11885">
                  <c:v>2431.6406299999981</c:v>
                </c:pt>
                <c:pt idx="11886">
                  <c:v>2429.19922</c:v>
                </c:pt>
                <c:pt idx="11887">
                  <c:v>2431.6406299999981</c:v>
                </c:pt>
                <c:pt idx="11888">
                  <c:v>2431.6406299999981</c:v>
                </c:pt>
                <c:pt idx="11889">
                  <c:v>2431.6406299999981</c:v>
                </c:pt>
                <c:pt idx="11890">
                  <c:v>2431.6406299999981</c:v>
                </c:pt>
                <c:pt idx="11891">
                  <c:v>2429.19922</c:v>
                </c:pt>
                <c:pt idx="11892">
                  <c:v>2431.6406299999981</c:v>
                </c:pt>
                <c:pt idx="11893">
                  <c:v>2429.19922</c:v>
                </c:pt>
                <c:pt idx="11894">
                  <c:v>2431.6406299999981</c:v>
                </c:pt>
                <c:pt idx="11895">
                  <c:v>2429.19922</c:v>
                </c:pt>
                <c:pt idx="11896">
                  <c:v>2431.6406299999981</c:v>
                </c:pt>
                <c:pt idx="11897">
                  <c:v>2431.6406299999981</c:v>
                </c:pt>
                <c:pt idx="11898">
                  <c:v>2429.19922</c:v>
                </c:pt>
                <c:pt idx="11899">
                  <c:v>2431.6406299999981</c:v>
                </c:pt>
                <c:pt idx="11900">
                  <c:v>2431.6406299999981</c:v>
                </c:pt>
                <c:pt idx="11901">
                  <c:v>2431.6406299999981</c:v>
                </c:pt>
                <c:pt idx="11902">
                  <c:v>2431.6406299999981</c:v>
                </c:pt>
                <c:pt idx="11903">
                  <c:v>2429.19922</c:v>
                </c:pt>
                <c:pt idx="11904">
                  <c:v>2429.19922</c:v>
                </c:pt>
                <c:pt idx="11905">
                  <c:v>2429.19922</c:v>
                </c:pt>
                <c:pt idx="11906">
                  <c:v>2429.19922</c:v>
                </c:pt>
                <c:pt idx="11907">
                  <c:v>2429.19922</c:v>
                </c:pt>
                <c:pt idx="11908">
                  <c:v>2429.19922</c:v>
                </c:pt>
                <c:pt idx="11909">
                  <c:v>2429.19922</c:v>
                </c:pt>
                <c:pt idx="11910">
                  <c:v>2431.6406299999981</c:v>
                </c:pt>
                <c:pt idx="11911">
                  <c:v>2429.19922</c:v>
                </c:pt>
                <c:pt idx="11912">
                  <c:v>2431.6406299999981</c:v>
                </c:pt>
                <c:pt idx="11913">
                  <c:v>2431.6406299999981</c:v>
                </c:pt>
                <c:pt idx="11914">
                  <c:v>2431.6406299999981</c:v>
                </c:pt>
                <c:pt idx="11915">
                  <c:v>2431.6406299999981</c:v>
                </c:pt>
                <c:pt idx="11916">
                  <c:v>2431.6406299999981</c:v>
                </c:pt>
                <c:pt idx="11917">
                  <c:v>2429.19922</c:v>
                </c:pt>
                <c:pt idx="11918">
                  <c:v>2431.6406299999981</c:v>
                </c:pt>
                <c:pt idx="11919">
                  <c:v>2429.19922</c:v>
                </c:pt>
                <c:pt idx="11920">
                  <c:v>2429.19922</c:v>
                </c:pt>
                <c:pt idx="11921">
                  <c:v>2431.6406299999981</c:v>
                </c:pt>
                <c:pt idx="11922">
                  <c:v>2429.19922</c:v>
                </c:pt>
                <c:pt idx="11923">
                  <c:v>2431.6406299999981</c:v>
                </c:pt>
                <c:pt idx="11924">
                  <c:v>2431.6406299999981</c:v>
                </c:pt>
                <c:pt idx="11925">
                  <c:v>2429.19922</c:v>
                </c:pt>
                <c:pt idx="11926">
                  <c:v>2431.6406299999981</c:v>
                </c:pt>
                <c:pt idx="11927">
                  <c:v>2431.6406299999981</c:v>
                </c:pt>
                <c:pt idx="11928">
                  <c:v>2431.6406299999981</c:v>
                </c:pt>
                <c:pt idx="11929">
                  <c:v>2431.6406299999981</c:v>
                </c:pt>
                <c:pt idx="11930">
                  <c:v>2431.6406299999981</c:v>
                </c:pt>
                <c:pt idx="11931">
                  <c:v>2431.6406299999981</c:v>
                </c:pt>
                <c:pt idx="11932">
                  <c:v>2429.19922</c:v>
                </c:pt>
                <c:pt idx="11933">
                  <c:v>2431.6406299999981</c:v>
                </c:pt>
                <c:pt idx="11934">
                  <c:v>2431.6406299999981</c:v>
                </c:pt>
                <c:pt idx="11935">
                  <c:v>2431.6406299999981</c:v>
                </c:pt>
                <c:pt idx="11936">
                  <c:v>2431.6406299999981</c:v>
                </c:pt>
                <c:pt idx="11937">
                  <c:v>2429.19922</c:v>
                </c:pt>
                <c:pt idx="11938">
                  <c:v>2429.19922</c:v>
                </c:pt>
                <c:pt idx="11939">
                  <c:v>2429.19922</c:v>
                </c:pt>
                <c:pt idx="11940">
                  <c:v>2429.19922</c:v>
                </c:pt>
                <c:pt idx="11941">
                  <c:v>2429.19922</c:v>
                </c:pt>
                <c:pt idx="11942">
                  <c:v>2431.6406299999981</c:v>
                </c:pt>
                <c:pt idx="11943">
                  <c:v>2429.19922</c:v>
                </c:pt>
                <c:pt idx="11944">
                  <c:v>2431.6406299999981</c:v>
                </c:pt>
                <c:pt idx="11945">
                  <c:v>2429.19922</c:v>
                </c:pt>
                <c:pt idx="11946">
                  <c:v>2431.6406299999981</c:v>
                </c:pt>
                <c:pt idx="11947">
                  <c:v>2431.6406299999981</c:v>
                </c:pt>
                <c:pt idx="11948">
                  <c:v>2429.19922</c:v>
                </c:pt>
                <c:pt idx="11949">
                  <c:v>2431.6406299999981</c:v>
                </c:pt>
                <c:pt idx="11950">
                  <c:v>2431.6406299999981</c:v>
                </c:pt>
                <c:pt idx="11951">
                  <c:v>2431.6406299999981</c:v>
                </c:pt>
                <c:pt idx="11952">
                  <c:v>2431.6406299999981</c:v>
                </c:pt>
                <c:pt idx="11953">
                  <c:v>2431.6406299999981</c:v>
                </c:pt>
                <c:pt idx="11954">
                  <c:v>2431.6406299999981</c:v>
                </c:pt>
                <c:pt idx="11955">
                  <c:v>2429.19922</c:v>
                </c:pt>
                <c:pt idx="11956">
                  <c:v>2431.6406299999981</c:v>
                </c:pt>
                <c:pt idx="11957">
                  <c:v>2431.6406299999981</c:v>
                </c:pt>
                <c:pt idx="11958">
                  <c:v>2429.19922</c:v>
                </c:pt>
                <c:pt idx="11959">
                  <c:v>2431.6406299999981</c:v>
                </c:pt>
                <c:pt idx="11960">
                  <c:v>2429.19922</c:v>
                </c:pt>
                <c:pt idx="11961">
                  <c:v>2429.19922</c:v>
                </c:pt>
                <c:pt idx="11962">
                  <c:v>2431.6406299999981</c:v>
                </c:pt>
                <c:pt idx="11963">
                  <c:v>2431.6406299999981</c:v>
                </c:pt>
                <c:pt idx="11964">
                  <c:v>2431.6406299999981</c:v>
                </c:pt>
                <c:pt idx="11965">
                  <c:v>2431.6406299999981</c:v>
                </c:pt>
                <c:pt idx="11966">
                  <c:v>2431.6406299999981</c:v>
                </c:pt>
                <c:pt idx="11967">
                  <c:v>2431.6406299999981</c:v>
                </c:pt>
                <c:pt idx="11968">
                  <c:v>2429.19922</c:v>
                </c:pt>
                <c:pt idx="11969">
                  <c:v>2431.6406299999981</c:v>
                </c:pt>
                <c:pt idx="11970">
                  <c:v>2429.19922</c:v>
                </c:pt>
                <c:pt idx="11971">
                  <c:v>2429.19922</c:v>
                </c:pt>
                <c:pt idx="11972">
                  <c:v>2429.19922</c:v>
                </c:pt>
                <c:pt idx="11973">
                  <c:v>2431.6406299999981</c:v>
                </c:pt>
                <c:pt idx="11974">
                  <c:v>2429.19922</c:v>
                </c:pt>
                <c:pt idx="11975">
                  <c:v>2431.6406299999981</c:v>
                </c:pt>
                <c:pt idx="11976">
                  <c:v>2431.6406299999981</c:v>
                </c:pt>
                <c:pt idx="11977">
                  <c:v>2431.6406299999981</c:v>
                </c:pt>
                <c:pt idx="11978">
                  <c:v>2431.6406299999981</c:v>
                </c:pt>
                <c:pt idx="11979">
                  <c:v>2431.6406299999981</c:v>
                </c:pt>
                <c:pt idx="11980">
                  <c:v>2429.19922</c:v>
                </c:pt>
                <c:pt idx="11981">
                  <c:v>2431.6406299999981</c:v>
                </c:pt>
                <c:pt idx="11982">
                  <c:v>2431.6406299999981</c:v>
                </c:pt>
                <c:pt idx="11983">
                  <c:v>2431.6406299999981</c:v>
                </c:pt>
                <c:pt idx="11984">
                  <c:v>2431.6406299999981</c:v>
                </c:pt>
                <c:pt idx="11985">
                  <c:v>2429.19922</c:v>
                </c:pt>
                <c:pt idx="11986">
                  <c:v>2429.19922</c:v>
                </c:pt>
                <c:pt idx="11987">
                  <c:v>2431.6406299999981</c:v>
                </c:pt>
                <c:pt idx="11988">
                  <c:v>2431.6406299999981</c:v>
                </c:pt>
                <c:pt idx="11989">
                  <c:v>2431.6406299999981</c:v>
                </c:pt>
                <c:pt idx="11990">
                  <c:v>2429.19922</c:v>
                </c:pt>
                <c:pt idx="11991">
                  <c:v>2431.6406299999981</c:v>
                </c:pt>
                <c:pt idx="11992">
                  <c:v>2431.6406299999981</c:v>
                </c:pt>
                <c:pt idx="11993">
                  <c:v>2429.19922</c:v>
                </c:pt>
                <c:pt idx="11994">
                  <c:v>2429.19922</c:v>
                </c:pt>
                <c:pt idx="11995">
                  <c:v>2431.6406299999981</c:v>
                </c:pt>
                <c:pt idx="11996">
                  <c:v>2431.6406299999981</c:v>
                </c:pt>
                <c:pt idx="11997">
                  <c:v>2431.6406299999981</c:v>
                </c:pt>
                <c:pt idx="11998">
                  <c:v>2431.6406299999981</c:v>
                </c:pt>
                <c:pt idx="11999">
                  <c:v>2429.19922</c:v>
                </c:pt>
                <c:pt idx="12000">
                  <c:v>2429.19922</c:v>
                </c:pt>
                <c:pt idx="12001">
                  <c:v>2431.6406299999981</c:v>
                </c:pt>
                <c:pt idx="12002">
                  <c:v>2429.19922</c:v>
                </c:pt>
                <c:pt idx="12003">
                  <c:v>2431.6406299999981</c:v>
                </c:pt>
                <c:pt idx="12004">
                  <c:v>2431.6406299999981</c:v>
                </c:pt>
                <c:pt idx="12005">
                  <c:v>2431.6406299999981</c:v>
                </c:pt>
                <c:pt idx="12006">
                  <c:v>2431.6406299999981</c:v>
                </c:pt>
                <c:pt idx="12007">
                  <c:v>2431.6406299999981</c:v>
                </c:pt>
                <c:pt idx="12008">
                  <c:v>2429.19922</c:v>
                </c:pt>
                <c:pt idx="12009">
                  <c:v>2431.6406299999981</c:v>
                </c:pt>
                <c:pt idx="12010">
                  <c:v>2429.19922</c:v>
                </c:pt>
                <c:pt idx="12011">
                  <c:v>2429.19922</c:v>
                </c:pt>
                <c:pt idx="12012">
                  <c:v>2429.19922</c:v>
                </c:pt>
                <c:pt idx="12013">
                  <c:v>2431.6406299999981</c:v>
                </c:pt>
                <c:pt idx="12014">
                  <c:v>2431.6406299999981</c:v>
                </c:pt>
                <c:pt idx="12015">
                  <c:v>2429.19922</c:v>
                </c:pt>
                <c:pt idx="12016">
                  <c:v>2431.6406299999981</c:v>
                </c:pt>
                <c:pt idx="12017">
                  <c:v>2431.6406299999981</c:v>
                </c:pt>
                <c:pt idx="12018">
                  <c:v>2429.19922</c:v>
                </c:pt>
                <c:pt idx="12019">
                  <c:v>2429.19922</c:v>
                </c:pt>
                <c:pt idx="12020">
                  <c:v>2429.19922</c:v>
                </c:pt>
                <c:pt idx="12021">
                  <c:v>2431.6406299999981</c:v>
                </c:pt>
                <c:pt idx="12022">
                  <c:v>2431.6406299999981</c:v>
                </c:pt>
                <c:pt idx="12023">
                  <c:v>2431.6406299999981</c:v>
                </c:pt>
                <c:pt idx="12024">
                  <c:v>2429.19922</c:v>
                </c:pt>
                <c:pt idx="12025">
                  <c:v>2431.6406299999981</c:v>
                </c:pt>
                <c:pt idx="12026">
                  <c:v>2431.6406299999981</c:v>
                </c:pt>
                <c:pt idx="12027">
                  <c:v>2431.6406299999981</c:v>
                </c:pt>
                <c:pt idx="12028">
                  <c:v>2429.19922</c:v>
                </c:pt>
                <c:pt idx="12029">
                  <c:v>2431.6406299999981</c:v>
                </c:pt>
                <c:pt idx="12030">
                  <c:v>2431.6406299999981</c:v>
                </c:pt>
                <c:pt idx="12031">
                  <c:v>2431.6406299999981</c:v>
                </c:pt>
                <c:pt idx="12032">
                  <c:v>2431.6406299999981</c:v>
                </c:pt>
                <c:pt idx="12033">
                  <c:v>2431.6406299999981</c:v>
                </c:pt>
                <c:pt idx="12034">
                  <c:v>2431.6406299999981</c:v>
                </c:pt>
                <c:pt idx="12035">
                  <c:v>2431.6406299999981</c:v>
                </c:pt>
                <c:pt idx="12036">
                  <c:v>2429.19922</c:v>
                </c:pt>
                <c:pt idx="12037">
                  <c:v>2431.6406299999981</c:v>
                </c:pt>
                <c:pt idx="12038">
                  <c:v>2431.6406299999981</c:v>
                </c:pt>
                <c:pt idx="12039">
                  <c:v>2429.19922</c:v>
                </c:pt>
                <c:pt idx="12040">
                  <c:v>2431.6406299999981</c:v>
                </c:pt>
                <c:pt idx="12041">
                  <c:v>2431.6406299999981</c:v>
                </c:pt>
                <c:pt idx="12042">
                  <c:v>2431.6406299999981</c:v>
                </c:pt>
                <c:pt idx="12043">
                  <c:v>2431.6406299999981</c:v>
                </c:pt>
                <c:pt idx="12044">
                  <c:v>2431.6406299999981</c:v>
                </c:pt>
                <c:pt idx="12045">
                  <c:v>2429.19922</c:v>
                </c:pt>
                <c:pt idx="12046">
                  <c:v>2431.6406299999981</c:v>
                </c:pt>
                <c:pt idx="12047">
                  <c:v>2429.19922</c:v>
                </c:pt>
                <c:pt idx="12048">
                  <c:v>2429.19922</c:v>
                </c:pt>
                <c:pt idx="12049">
                  <c:v>2431.6406299999981</c:v>
                </c:pt>
                <c:pt idx="12050">
                  <c:v>2429.19922</c:v>
                </c:pt>
                <c:pt idx="12051">
                  <c:v>2431.6406299999981</c:v>
                </c:pt>
                <c:pt idx="12052">
                  <c:v>2429.19922</c:v>
                </c:pt>
                <c:pt idx="12053">
                  <c:v>2431.6406299999981</c:v>
                </c:pt>
                <c:pt idx="12054">
                  <c:v>2431.6406299999981</c:v>
                </c:pt>
                <c:pt idx="12055">
                  <c:v>2429.19922</c:v>
                </c:pt>
                <c:pt idx="12056">
                  <c:v>2431.6406299999981</c:v>
                </c:pt>
                <c:pt idx="12057">
                  <c:v>2431.6406299999981</c:v>
                </c:pt>
                <c:pt idx="12058">
                  <c:v>2431.6406299999981</c:v>
                </c:pt>
                <c:pt idx="12059">
                  <c:v>2431.6406299999981</c:v>
                </c:pt>
                <c:pt idx="12060">
                  <c:v>2429.19922</c:v>
                </c:pt>
                <c:pt idx="12061">
                  <c:v>2431.6406299999981</c:v>
                </c:pt>
                <c:pt idx="12062">
                  <c:v>2429.19922</c:v>
                </c:pt>
                <c:pt idx="12063">
                  <c:v>2431.6406299999981</c:v>
                </c:pt>
                <c:pt idx="12064">
                  <c:v>2431.6406299999981</c:v>
                </c:pt>
                <c:pt idx="12065">
                  <c:v>2429.19922</c:v>
                </c:pt>
                <c:pt idx="12066">
                  <c:v>2431.6406299999981</c:v>
                </c:pt>
                <c:pt idx="12067">
                  <c:v>2429.19922</c:v>
                </c:pt>
                <c:pt idx="12068">
                  <c:v>2431.6406299999981</c:v>
                </c:pt>
                <c:pt idx="12069">
                  <c:v>2431.6406299999981</c:v>
                </c:pt>
                <c:pt idx="12070">
                  <c:v>2431.6406299999981</c:v>
                </c:pt>
                <c:pt idx="12071">
                  <c:v>2429.19922</c:v>
                </c:pt>
                <c:pt idx="12072">
                  <c:v>2429.19922</c:v>
                </c:pt>
                <c:pt idx="12073">
                  <c:v>2431.6406299999981</c:v>
                </c:pt>
                <c:pt idx="12074">
                  <c:v>2429.19922</c:v>
                </c:pt>
                <c:pt idx="12075">
                  <c:v>2431.6406299999981</c:v>
                </c:pt>
                <c:pt idx="12076">
                  <c:v>2431.6406299999981</c:v>
                </c:pt>
                <c:pt idx="12077">
                  <c:v>2429.19922</c:v>
                </c:pt>
                <c:pt idx="12078">
                  <c:v>2431.6406299999981</c:v>
                </c:pt>
                <c:pt idx="12079">
                  <c:v>2431.6406299999981</c:v>
                </c:pt>
                <c:pt idx="12080">
                  <c:v>2431.6406299999981</c:v>
                </c:pt>
                <c:pt idx="12081">
                  <c:v>2431.6406299999981</c:v>
                </c:pt>
                <c:pt idx="12082">
                  <c:v>2431.6406299999981</c:v>
                </c:pt>
                <c:pt idx="12083">
                  <c:v>2429.19922</c:v>
                </c:pt>
                <c:pt idx="12084">
                  <c:v>2431.6406299999981</c:v>
                </c:pt>
                <c:pt idx="12085">
                  <c:v>2429.19922</c:v>
                </c:pt>
                <c:pt idx="12086">
                  <c:v>2431.6406299999981</c:v>
                </c:pt>
                <c:pt idx="12087">
                  <c:v>2431.6406299999981</c:v>
                </c:pt>
                <c:pt idx="12088">
                  <c:v>2429.19922</c:v>
                </c:pt>
                <c:pt idx="12089">
                  <c:v>2429.19922</c:v>
                </c:pt>
                <c:pt idx="12090">
                  <c:v>2429.19922</c:v>
                </c:pt>
                <c:pt idx="12091">
                  <c:v>2431.6406299999981</c:v>
                </c:pt>
                <c:pt idx="12092">
                  <c:v>2431.6406299999981</c:v>
                </c:pt>
                <c:pt idx="12093">
                  <c:v>2431.6406299999981</c:v>
                </c:pt>
                <c:pt idx="12094">
                  <c:v>2431.6406299999981</c:v>
                </c:pt>
                <c:pt idx="12095">
                  <c:v>2431.6406299999981</c:v>
                </c:pt>
                <c:pt idx="12096">
                  <c:v>2429.19922</c:v>
                </c:pt>
                <c:pt idx="12097">
                  <c:v>2431.6406299999981</c:v>
                </c:pt>
                <c:pt idx="12098">
                  <c:v>2429.19922</c:v>
                </c:pt>
                <c:pt idx="12099">
                  <c:v>2431.6406299999981</c:v>
                </c:pt>
                <c:pt idx="12100">
                  <c:v>2429.19922</c:v>
                </c:pt>
                <c:pt idx="12101">
                  <c:v>2431.6406299999981</c:v>
                </c:pt>
                <c:pt idx="12102">
                  <c:v>2429.19922</c:v>
                </c:pt>
                <c:pt idx="12103">
                  <c:v>2431.6406299999981</c:v>
                </c:pt>
                <c:pt idx="12104">
                  <c:v>2431.6406299999981</c:v>
                </c:pt>
                <c:pt idx="12105">
                  <c:v>2429.19922</c:v>
                </c:pt>
                <c:pt idx="12106">
                  <c:v>2429.19922</c:v>
                </c:pt>
                <c:pt idx="12107">
                  <c:v>2431.6406299999981</c:v>
                </c:pt>
                <c:pt idx="12108">
                  <c:v>2429.19922</c:v>
                </c:pt>
                <c:pt idx="12109">
                  <c:v>2431.6406299999981</c:v>
                </c:pt>
                <c:pt idx="12110">
                  <c:v>2431.6406299999981</c:v>
                </c:pt>
                <c:pt idx="12111">
                  <c:v>2429.19922</c:v>
                </c:pt>
                <c:pt idx="12112">
                  <c:v>2429.19922</c:v>
                </c:pt>
                <c:pt idx="12113">
                  <c:v>2429.19922</c:v>
                </c:pt>
                <c:pt idx="12114">
                  <c:v>2431.6406299999981</c:v>
                </c:pt>
                <c:pt idx="12115">
                  <c:v>2431.6406299999981</c:v>
                </c:pt>
                <c:pt idx="12116">
                  <c:v>2431.6406299999981</c:v>
                </c:pt>
                <c:pt idx="12117">
                  <c:v>2431.6406299999981</c:v>
                </c:pt>
                <c:pt idx="12118">
                  <c:v>2431.6406299999981</c:v>
                </c:pt>
                <c:pt idx="12119">
                  <c:v>2431.6406299999981</c:v>
                </c:pt>
                <c:pt idx="12120">
                  <c:v>2429.19922</c:v>
                </c:pt>
                <c:pt idx="12121">
                  <c:v>2431.6406299999981</c:v>
                </c:pt>
                <c:pt idx="12122">
                  <c:v>2431.6406299999981</c:v>
                </c:pt>
                <c:pt idx="12123">
                  <c:v>2431.6406299999981</c:v>
                </c:pt>
                <c:pt idx="12124">
                  <c:v>2431.6406299999981</c:v>
                </c:pt>
                <c:pt idx="12125">
                  <c:v>2431.6406299999981</c:v>
                </c:pt>
                <c:pt idx="12126">
                  <c:v>2429.19922</c:v>
                </c:pt>
                <c:pt idx="12127">
                  <c:v>2431.6406299999981</c:v>
                </c:pt>
                <c:pt idx="12128">
                  <c:v>2431.6406299999981</c:v>
                </c:pt>
                <c:pt idx="12129">
                  <c:v>2431.6406299999981</c:v>
                </c:pt>
                <c:pt idx="12130">
                  <c:v>2429.19922</c:v>
                </c:pt>
                <c:pt idx="12131">
                  <c:v>2429.19922</c:v>
                </c:pt>
                <c:pt idx="12132">
                  <c:v>2431.6406299999981</c:v>
                </c:pt>
                <c:pt idx="12133">
                  <c:v>2431.6406299999981</c:v>
                </c:pt>
                <c:pt idx="12134">
                  <c:v>2431.6406299999981</c:v>
                </c:pt>
                <c:pt idx="12135">
                  <c:v>2429.19922</c:v>
                </c:pt>
                <c:pt idx="12136">
                  <c:v>2431.6406299999981</c:v>
                </c:pt>
                <c:pt idx="12137">
                  <c:v>2431.6406299999981</c:v>
                </c:pt>
                <c:pt idx="12138">
                  <c:v>2429.19922</c:v>
                </c:pt>
                <c:pt idx="12139">
                  <c:v>2431.6406299999981</c:v>
                </c:pt>
                <c:pt idx="12140">
                  <c:v>2429.19922</c:v>
                </c:pt>
                <c:pt idx="12141">
                  <c:v>2429.19922</c:v>
                </c:pt>
                <c:pt idx="12142">
                  <c:v>2429.19922</c:v>
                </c:pt>
                <c:pt idx="12143">
                  <c:v>2431.6406299999981</c:v>
                </c:pt>
                <c:pt idx="12144">
                  <c:v>2431.6406299999981</c:v>
                </c:pt>
                <c:pt idx="12145">
                  <c:v>2429.19922</c:v>
                </c:pt>
                <c:pt idx="12146">
                  <c:v>2431.6406299999981</c:v>
                </c:pt>
                <c:pt idx="12147">
                  <c:v>2429.19922</c:v>
                </c:pt>
                <c:pt idx="12148">
                  <c:v>2429.19922</c:v>
                </c:pt>
                <c:pt idx="12149">
                  <c:v>2429.19922</c:v>
                </c:pt>
                <c:pt idx="12150">
                  <c:v>2431.6406299999981</c:v>
                </c:pt>
                <c:pt idx="12151">
                  <c:v>2429.19922</c:v>
                </c:pt>
                <c:pt idx="12152">
                  <c:v>2431.6406299999981</c:v>
                </c:pt>
                <c:pt idx="12153">
                  <c:v>2429.19922</c:v>
                </c:pt>
                <c:pt idx="12154">
                  <c:v>2431.6406299999981</c:v>
                </c:pt>
                <c:pt idx="12155">
                  <c:v>2429.19922</c:v>
                </c:pt>
                <c:pt idx="12156">
                  <c:v>2429.19922</c:v>
                </c:pt>
                <c:pt idx="12157">
                  <c:v>2429.19922</c:v>
                </c:pt>
                <c:pt idx="12158">
                  <c:v>2429.19922</c:v>
                </c:pt>
                <c:pt idx="12159">
                  <c:v>2431.6406299999981</c:v>
                </c:pt>
                <c:pt idx="12160">
                  <c:v>2429.19922</c:v>
                </c:pt>
                <c:pt idx="12161">
                  <c:v>2431.6406299999981</c:v>
                </c:pt>
                <c:pt idx="12162">
                  <c:v>2431.6406299999981</c:v>
                </c:pt>
                <c:pt idx="12163">
                  <c:v>2429.19922</c:v>
                </c:pt>
                <c:pt idx="12164">
                  <c:v>2431.6406299999981</c:v>
                </c:pt>
                <c:pt idx="12165">
                  <c:v>2429.19922</c:v>
                </c:pt>
                <c:pt idx="12166">
                  <c:v>2429.19922</c:v>
                </c:pt>
                <c:pt idx="12167">
                  <c:v>2429.19922</c:v>
                </c:pt>
                <c:pt idx="12168">
                  <c:v>2431.6406299999981</c:v>
                </c:pt>
                <c:pt idx="12169">
                  <c:v>2431.6406299999981</c:v>
                </c:pt>
                <c:pt idx="12170">
                  <c:v>2429.19922</c:v>
                </c:pt>
                <c:pt idx="12171">
                  <c:v>2429.19922</c:v>
                </c:pt>
                <c:pt idx="12172">
                  <c:v>2431.6406299999981</c:v>
                </c:pt>
                <c:pt idx="12173">
                  <c:v>2429.19922</c:v>
                </c:pt>
                <c:pt idx="12174">
                  <c:v>2429.19922</c:v>
                </c:pt>
                <c:pt idx="12175">
                  <c:v>2431.6406299999981</c:v>
                </c:pt>
                <c:pt idx="12176">
                  <c:v>2429.19922</c:v>
                </c:pt>
                <c:pt idx="12177">
                  <c:v>2431.6406299999981</c:v>
                </c:pt>
                <c:pt idx="12178">
                  <c:v>2429.19922</c:v>
                </c:pt>
                <c:pt idx="12179">
                  <c:v>2429.19922</c:v>
                </c:pt>
                <c:pt idx="12180">
                  <c:v>2429.19922</c:v>
                </c:pt>
                <c:pt idx="12181">
                  <c:v>2431.6406299999981</c:v>
                </c:pt>
                <c:pt idx="12182">
                  <c:v>2429.19922</c:v>
                </c:pt>
                <c:pt idx="12183">
                  <c:v>2429.19922</c:v>
                </c:pt>
                <c:pt idx="12184">
                  <c:v>2429.19922</c:v>
                </c:pt>
                <c:pt idx="12185">
                  <c:v>2429.19922</c:v>
                </c:pt>
                <c:pt idx="12186">
                  <c:v>2431.6406299999981</c:v>
                </c:pt>
                <c:pt idx="12187">
                  <c:v>2431.6406299999981</c:v>
                </c:pt>
                <c:pt idx="12188">
                  <c:v>2431.6406299999981</c:v>
                </c:pt>
                <c:pt idx="12189">
                  <c:v>2429.19922</c:v>
                </c:pt>
                <c:pt idx="12190">
                  <c:v>2429.19922</c:v>
                </c:pt>
                <c:pt idx="12191">
                  <c:v>2429.19922</c:v>
                </c:pt>
                <c:pt idx="12192">
                  <c:v>2429.19922</c:v>
                </c:pt>
                <c:pt idx="12193">
                  <c:v>2431.6406299999981</c:v>
                </c:pt>
                <c:pt idx="12194">
                  <c:v>2431.6406299999981</c:v>
                </c:pt>
                <c:pt idx="12195">
                  <c:v>2429.19922</c:v>
                </c:pt>
                <c:pt idx="12196">
                  <c:v>2429.19922</c:v>
                </c:pt>
                <c:pt idx="12197">
                  <c:v>2429.19922</c:v>
                </c:pt>
                <c:pt idx="12198">
                  <c:v>2431.6406299999981</c:v>
                </c:pt>
                <c:pt idx="12199">
                  <c:v>2429.19922</c:v>
                </c:pt>
                <c:pt idx="12200">
                  <c:v>2429.19922</c:v>
                </c:pt>
                <c:pt idx="12201">
                  <c:v>2431.6406299999981</c:v>
                </c:pt>
                <c:pt idx="12202">
                  <c:v>2431.6406299999981</c:v>
                </c:pt>
                <c:pt idx="12203">
                  <c:v>2431.6406299999981</c:v>
                </c:pt>
                <c:pt idx="12204">
                  <c:v>2431.6406299999981</c:v>
                </c:pt>
                <c:pt idx="12205">
                  <c:v>2429.19922</c:v>
                </c:pt>
                <c:pt idx="12206">
                  <c:v>2429.19922</c:v>
                </c:pt>
                <c:pt idx="12207">
                  <c:v>2429.19922</c:v>
                </c:pt>
                <c:pt idx="12208">
                  <c:v>2431.6406299999981</c:v>
                </c:pt>
                <c:pt idx="12209">
                  <c:v>2431.6406299999981</c:v>
                </c:pt>
                <c:pt idx="12210">
                  <c:v>2429.19922</c:v>
                </c:pt>
                <c:pt idx="12211">
                  <c:v>2431.6406299999981</c:v>
                </c:pt>
                <c:pt idx="12212">
                  <c:v>2431.6406299999981</c:v>
                </c:pt>
                <c:pt idx="12213">
                  <c:v>2431.6406299999981</c:v>
                </c:pt>
                <c:pt idx="12214">
                  <c:v>2431.6406299999981</c:v>
                </c:pt>
                <c:pt idx="12215">
                  <c:v>2431.6406299999981</c:v>
                </c:pt>
                <c:pt idx="12216">
                  <c:v>2429.19922</c:v>
                </c:pt>
                <c:pt idx="12217">
                  <c:v>2429.19922</c:v>
                </c:pt>
                <c:pt idx="12218">
                  <c:v>2431.6406299999981</c:v>
                </c:pt>
                <c:pt idx="12219">
                  <c:v>2431.6406299999981</c:v>
                </c:pt>
                <c:pt idx="12220">
                  <c:v>2429.19922</c:v>
                </c:pt>
                <c:pt idx="12221">
                  <c:v>2429.19922</c:v>
                </c:pt>
                <c:pt idx="12222">
                  <c:v>2429.19922</c:v>
                </c:pt>
                <c:pt idx="12223">
                  <c:v>2431.6406299999981</c:v>
                </c:pt>
                <c:pt idx="12224">
                  <c:v>2431.6406299999981</c:v>
                </c:pt>
                <c:pt idx="12225">
                  <c:v>2431.6406299999981</c:v>
                </c:pt>
                <c:pt idx="12226">
                  <c:v>2431.6406299999981</c:v>
                </c:pt>
                <c:pt idx="12227">
                  <c:v>2429.19922</c:v>
                </c:pt>
                <c:pt idx="12228">
                  <c:v>2431.6406299999981</c:v>
                </c:pt>
                <c:pt idx="12229">
                  <c:v>2429.19922</c:v>
                </c:pt>
                <c:pt idx="12230">
                  <c:v>2431.6406299999981</c:v>
                </c:pt>
                <c:pt idx="12231">
                  <c:v>2429.19922</c:v>
                </c:pt>
                <c:pt idx="12232">
                  <c:v>2429.19922</c:v>
                </c:pt>
                <c:pt idx="12233">
                  <c:v>2429.19922</c:v>
                </c:pt>
                <c:pt idx="12234">
                  <c:v>2429.19922</c:v>
                </c:pt>
                <c:pt idx="12235">
                  <c:v>2429.19922</c:v>
                </c:pt>
                <c:pt idx="12236">
                  <c:v>2431.6406299999981</c:v>
                </c:pt>
                <c:pt idx="12237">
                  <c:v>2431.6406299999981</c:v>
                </c:pt>
                <c:pt idx="12238">
                  <c:v>2429.19922</c:v>
                </c:pt>
                <c:pt idx="12239">
                  <c:v>2429.19922</c:v>
                </c:pt>
                <c:pt idx="12240">
                  <c:v>2429.19922</c:v>
                </c:pt>
                <c:pt idx="12241">
                  <c:v>2429.19922</c:v>
                </c:pt>
                <c:pt idx="12242">
                  <c:v>2429.19922</c:v>
                </c:pt>
                <c:pt idx="12243">
                  <c:v>2431.6406299999981</c:v>
                </c:pt>
                <c:pt idx="12244">
                  <c:v>2431.6406299999981</c:v>
                </c:pt>
                <c:pt idx="12245">
                  <c:v>2429.19922</c:v>
                </c:pt>
                <c:pt idx="12246">
                  <c:v>2431.6406299999981</c:v>
                </c:pt>
                <c:pt idx="12247">
                  <c:v>2429.19922</c:v>
                </c:pt>
                <c:pt idx="12248">
                  <c:v>2429.19922</c:v>
                </c:pt>
                <c:pt idx="12249">
                  <c:v>2429.19922</c:v>
                </c:pt>
                <c:pt idx="12250">
                  <c:v>2431.6406299999981</c:v>
                </c:pt>
                <c:pt idx="12251">
                  <c:v>2429.19922</c:v>
                </c:pt>
                <c:pt idx="12252">
                  <c:v>2429.19922</c:v>
                </c:pt>
                <c:pt idx="12253">
                  <c:v>2431.6406299999981</c:v>
                </c:pt>
                <c:pt idx="12254">
                  <c:v>2429.19922</c:v>
                </c:pt>
                <c:pt idx="12255">
                  <c:v>2431.6406299999981</c:v>
                </c:pt>
                <c:pt idx="12256">
                  <c:v>2429.19922</c:v>
                </c:pt>
                <c:pt idx="12257">
                  <c:v>2431.6406299999981</c:v>
                </c:pt>
                <c:pt idx="12258">
                  <c:v>2429.19922</c:v>
                </c:pt>
                <c:pt idx="12259">
                  <c:v>2431.6406299999981</c:v>
                </c:pt>
                <c:pt idx="12260">
                  <c:v>2429.19922</c:v>
                </c:pt>
                <c:pt idx="12261">
                  <c:v>2429.19922</c:v>
                </c:pt>
                <c:pt idx="12262">
                  <c:v>2431.6406299999981</c:v>
                </c:pt>
                <c:pt idx="12263">
                  <c:v>2429.19922</c:v>
                </c:pt>
                <c:pt idx="12264">
                  <c:v>2429.19922</c:v>
                </c:pt>
                <c:pt idx="12265">
                  <c:v>2429.19922</c:v>
                </c:pt>
                <c:pt idx="12266">
                  <c:v>2431.6406299999981</c:v>
                </c:pt>
                <c:pt idx="12267">
                  <c:v>2429.19922</c:v>
                </c:pt>
                <c:pt idx="12268">
                  <c:v>2429.19922</c:v>
                </c:pt>
                <c:pt idx="12269">
                  <c:v>2429.19922</c:v>
                </c:pt>
                <c:pt idx="12270">
                  <c:v>2431.6406299999981</c:v>
                </c:pt>
                <c:pt idx="12271">
                  <c:v>2431.6406299999981</c:v>
                </c:pt>
                <c:pt idx="12272">
                  <c:v>2431.6406299999981</c:v>
                </c:pt>
                <c:pt idx="12273">
                  <c:v>2431.6406299999981</c:v>
                </c:pt>
                <c:pt idx="12274">
                  <c:v>2429.19922</c:v>
                </c:pt>
                <c:pt idx="12275">
                  <c:v>2431.6406299999981</c:v>
                </c:pt>
                <c:pt idx="12276">
                  <c:v>2431.6406299999981</c:v>
                </c:pt>
                <c:pt idx="12277">
                  <c:v>2429.19922</c:v>
                </c:pt>
                <c:pt idx="12278">
                  <c:v>2431.6406299999981</c:v>
                </c:pt>
                <c:pt idx="12279">
                  <c:v>2431.6406299999981</c:v>
                </c:pt>
                <c:pt idx="12280">
                  <c:v>2429.19922</c:v>
                </c:pt>
                <c:pt idx="12281">
                  <c:v>2431.6406299999981</c:v>
                </c:pt>
                <c:pt idx="12282">
                  <c:v>2431.6406299999981</c:v>
                </c:pt>
                <c:pt idx="12283">
                  <c:v>2431.6406299999981</c:v>
                </c:pt>
                <c:pt idx="12284">
                  <c:v>2431.6406299999981</c:v>
                </c:pt>
                <c:pt idx="12285">
                  <c:v>2429.19922</c:v>
                </c:pt>
                <c:pt idx="12286">
                  <c:v>2431.6406299999981</c:v>
                </c:pt>
                <c:pt idx="12287">
                  <c:v>2429.19922</c:v>
                </c:pt>
                <c:pt idx="12288">
                  <c:v>2429.19922</c:v>
                </c:pt>
                <c:pt idx="12289">
                  <c:v>2431.6406299999981</c:v>
                </c:pt>
                <c:pt idx="12290">
                  <c:v>2431.6406299999981</c:v>
                </c:pt>
                <c:pt idx="12291">
                  <c:v>2431.6406299999981</c:v>
                </c:pt>
                <c:pt idx="12292">
                  <c:v>2431.6406299999981</c:v>
                </c:pt>
                <c:pt idx="12293">
                  <c:v>2429.19922</c:v>
                </c:pt>
                <c:pt idx="12294">
                  <c:v>2429.19922</c:v>
                </c:pt>
                <c:pt idx="12295">
                  <c:v>2431.6406299999981</c:v>
                </c:pt>
                <c:pt idx="12296">
                  <c:v>2431.6406299999981</c:v>
                </c:pt>
                <c:pt idx="12297">
                  <c:v>2429.19922</c:v>
                </c:pt>
                <c:pt idx="12298">
                  <c:v>2429.19922</c:v>
                </c:pt>
                <c:pt idx="12299">
                  <c:v>2431.6406299999981</c:v>
                </c:pt>
                <c:pt idx="12300">
                  <c:v>2431.6406299999981</c:v>
                </c:pt>
                <c:pt idx="12301">
                  <c:v>2431.6406299999981</c:v>
                </c:pt>
                <c:pt idx="12302">
                  <c:v>2429.19922</c:v>
                </c:pt>
                <c:pt idx="12303">
                  <c:v>2431.6406299999981</c:v>
                </c:pt>
                <c:pt idx="12304">
                  <c:v>2431.6406299999981</c:v>
                </c:pt>
                <c:pt idx="12305">
                  <c:v>2431.6406299999981</c:v>
                </c:pt>
                <c:pt idx="12306">
                  <c:v>2429.19922</c:v>
                </c:pt>
                <c:pt idx="12307">
                  <c:v>2429.19922</c:v>
                </c:pt>
                <c:pt idx="12308">
                  <c:v>2431.6406299999981</c:v>
                </c:pt>
                <c:pt idx="12309">
                  <c:v>2431.6406299999981</c:v>
                </c:pt>
                <c:pt idx="12310">
                  <c:v>2431.6406299999981</c:v>
                </c:pt>
                <c:pt idx="12311">
                  <c:v>2429.19922</c:v>
                </c:pt>
                <c:pt idx="12312">
                  <c:v>2429.19922</c:v>
                </c:pt>
                <c:pt idx="12313">
                  <c:v>2431.6406299999981</c:v>
                </c:pt>
                <c:pt idx="12314">
                  <c:v>2431.6406299999981</c:v>
                </c:pt>
                <c:pt idx="12315">
                  <c:v>2431.6406299999981</c:v>
                </c:pt>
                <c:pt idx="12316">
                  <c:v>2431.6406299999981</c:v>
                </c:pt>
                <c:pt idx="12317">
                  <c:v>2431.6406299999981</c:v>
                </c:pt>
                <c:pt idx="12318">
                  <c:v>2431.6406299999981</c:v>
                </c:pt>
                <c:pt idx="12319">
                  <c:v>2429.19922</c:v>
                </c:pt>
                <c:pt idx="12320">
                  <c:v>2429.19922</c:v>
                </c:pt>
                <c:pt idx="12321">
                  <c:v>2431.6406299999981</c:v>
                </c:pt>
                <c:pt idx="12322">
                  <c:v>2429.19922</c:v>
                </c:pt>
                <c:pt idx="12323">
                  <c:v>2431.6406299999981</c:v>
                </c:pt>
                <c:pt idx="12324">
                  <c:v>2429.19922</c:v>
                </c:pt>
                <c:pt idx="12325">
                  <c:v>2429.19922</c:v>
                </c:pt>
                <c:pt idx="12326">
                  <c:v>2431.6406299999981</c:v>
                </c:pt>
                <c:pt idx="12327">
                  <c:v>2431.6406299999981</c:v>
                </c:pt>
                <c:pt idx="12328">
                  <c:v>2429.19922</c:v>
                </c:pt>
                <c:pt idx="12329">
                  <c:v>2429.19922</c:v>
                </c:pt>
                <c:pt idx="12330">
                  <c:v>2429.19922</c:v>
                </c:pt>
                <c:pt idx="12331">
                  <c:v>2431.6406299999981</c:v>
                </c:pt>
                <c:pt idx="12332">
                  <c:v>2429.19922</c:v>
                </c:pt>
                <c:pt idx="12333">
                  <c:v>2431.6406299999981</c:v>
                </c:pt>
                <c:pt idx="12334">
                  <c:v>2429.19922</c:v>
                </c:pt>
                <c:pt idx="12335">
                  <c:v>2429.19922</c:v>
                </c:pt>
                <c:pt idx="12336">
                  <c:v>2431.6406299999981</c:v>
                </c:pt>
                <c:pt idx="12337">
                  <c:v>2431.6406299999981</c:v>
                </c:pt>
                <c:pt idx="12338">
                  <c:v>2429.19922</c:v>
                </c:pt>
                <c:pt idx="12339">
                  <c:v>2431.6406299999981</c:v>
                </c:pt>
                <c:pt idx="12340">
                  <c:v>2429.19922</c:v>
                </c:pt>
                <c:pt idx="12341">
                  <c:v>2431.6406299999981</c:v>
                </c:pt>
                <c:pt idx="12342">
                  <c:v>2429.19922</c:v>
                </c:pt>
                <c:pt idx="12343">
                  <c:v>2431.6406299999981</c:v>
                </c:pt>
                <c:pt idx="12344">
                  <c:v>2431.6406299999981</c:v>
                </c:pt>
                <c:pt idx="12345">
                  <c:v>2429.19922</c:v>
                </c:pt>
                <c:pt idx="12346">
                  <c:v>2431.6406299999981</c:v>
                </c:pt>
                <c:pt idx="12347">
                  <c:v>2429.19922</c:v>
                </c:pt>
                <c:pt idx="12348">
                  <c:v>2429.19922</c:v>
                </c:pt>
                <c:pt idx="12349">
                  <c:v>2431.6406299999981</c:v>
                </c:pt>
                <c:pt idx="12350">
                  <c:v>2431.6406299999981</c:v>
                </c:pt>
                <c:pt idx="12351">
                  <c:v>2431.6406299999981</c:v>
                </c:pt>
                <c:pt idx="12352">
                  <c:v>2429.19922</c:v>
                </c:pt>
                <c:pt idx="12353">
                  <c:v>2429.19922</c:v>
                </c:pt>
                <c:pt idx="12354">
                  <c:v>2429.19922</c:v>
                </c:pt>
                <c:pt idx="12355">
                  <c:v>2429.19922</c:v>
                </c:pt>
                <c:pt idx="12356">
                  <c:v>2429.19922</c:v>
                </c:pt>
                <c:pt idx="12357">
                  <c:v>2431.6406299999981</c:v>
                </c:pt>
                <c:pt idx="12358">
                  <c:v>2429.19922</c:v>
                </c:pt>
                <c:pt idx="12359">
                  <c:v>2431.6406299999981</c:v>
                </c:pt>
                <c:pt idx="12360">
                  <c:v>2429.19922</c:v>
                </c:pt>
                <c:pt idx="12361">
                  <c:v>2429.19922</c:v>
                </c:pt>
                <c:pt idx="12362">
                  <c:v>2431.6406299999981</c:v>
                </c:pt>
                <c:pt idx="12363">
                  <c:v>2429.19922</c:v>
                </c:pt>
                <c:pt idx="12364">
                  <c:v>2429.19922</c:v>
                </c:pt>
                <c:pt idx="12365">
                  <c:v>2431.6406299999981</c:v>
                </c:pt>
                <c:pt idx="12366">
                  <c:v>2429.19922</c:v>
                </c:pt>
                <c:pt idx="12367">
                  <c:v>2431.6406299999981</c:v>
                </c:pt>
                <c:pt idx="12368">
                  <c:v>2431.6406299999981</c:v>
                </c:pt>
                <c:pt idx="12369">
                  <c:v>2431.6406299999981</c:v>
                </c:pt>
                <c:pt idx="12370">
                  <c:v>2431.6406299999981</c:v>
                </c:pt>
                <c:pt idx="12371">
                  <c:v>2431.6406299999981</c:v>
                </c:pt>
                <c:pt idx="12372">
                  <c:v>2431.6406299999981</c:v>
                </c:pt>
                <c:pt idx="12373">
                  <c:v>2431.6406299999981</c:v>
                </c:pt>
                <c:pt idx="12374">
                  <c:v>2431.6406299999981</c:v>
                </c:pt>
                <c:pt idx="12375">
                  <c:v>2431.6406299999981</c:v>
                </c:pt>
                <c:pt idx="12376">
                  <c:v>2431.6406299999981</c:v>
                </c:pt>
                <c:pt idx="12377">
                  <c:v>2429.19922</c:v>
                </c:pt>
                <c:pt idx="12378">
                  <c:v>2429.19922</c:v>
                </c:pt>
                <c:pt idx="12379">
                  <c:v>2429.19922</c:v>
                </c:pt>
                <c:pt idx="12380">
                  <c:v>2431.6406299999981</c:v>
                </c:pt>
                <c:pt idx="12381">
                  <c:v>2431.6406299999981</c:v>
                </c:pt>
                <c:pt idx="12382">
                  <c:v>2431.6406299999981</c:v>
                </c:pt>
                <c:pt idx="12383">
                  <c:v>2431.6406299999981</c:v>
                </c:pt>
                <c:pt idx="12384">
                  <c:v>2431.6406299999981</c:v>
                </c:pt>
                <c:pt idx="12385">
                  <c:v>2429.19922</c:v>
                </c:pt>
                <c:pt idx="12386">
                  <c:v>2429.19922</c:v>
                </c:pt>
                <c:pt idx="12387">
                  <c:v>2429.19922</c:v>
                </c:pt>
                <c:pt idx="12388">
                  <c:v>2431.6406299999981</c:v>
                </c:pt>
                <c:pt idx="12389">
                  <c:v>2431.6406299999981</c:v>
                </c:pt>
                <c:pt idx="12390">
                  <c:v>2431.6406299999981</c:v>
                </c:pt>
                <c:pt idx="12391">
                  <c:v>2431.6406299999981</c:v>
                </c:pt>
                <c:pt idx="12392">
                  <c:v>2431.6406299999981</c:v>
                </c:pt>
                <c:pt idx="12393">
                  <c:v>2431.6406299999981</c:v>
                </c:pt>
                <c:pt idx="12394">
                  <c:v>2429.19922</c:v>
                </c:pt>
                <c:pt idx="12395">
                  <c:v>2429.19922</c:v>
                </c:pt>
                <c:pt idx="12396">
                  <c:v>2429.19922</c:v>
                </c:pt>
                <c:pt idx="12397">
                  <c:v>2431.6406299999981</c:v>
                </c:pt>
                <c:pt idx="12398">
                  <c:v>2431.6406299999981</c:v>
                </c:pt>
                <c:pt idx="12399">
                  <c:v>2431.6406299999981</c:v>
                </c:pt>
                <c:pt idx="12400">
                  <c:v>2431.6406299999981</c:v>
                </c:pt>
                <c:pt idx="12401">
                  <c:v>2431.6406299999981</c:v>
                </c:pt>
                <c:pt idx="12402">
                  <c:v>2431.6406299999981</c:v>
                </c:pt>
                <c:pt idx="12403">
                  <c:v>2431.6406299999981</c:v>
                </c:pt>
                <c:pt idx="12404">
                  <c:v>2431.6406299999981</c:v>
                </c:pt>
                <c:pt idx="12405">
                  <c:v>2431.6406299999981</c:v>
                </c:pt>
                <c:pt idx="12406">
                  <c:v>2429.19922</c:v>
                </c:pt>
                <c:pt idx="12407">
                  <c:v>2431.6406299999981</c:v>
                </c:pt>
                <c:pt idx="12408">
                  <c:v>2431.6406299999981</c:v>
                </c:pt>
                <c:pt idx="12409">
                  <c:v>2429.19922</c:v>
                </c:pt>
                <c:pt idx="12410">
                  <c:v>2429.19922</c:v>
                </c:pt>
                <c:pt idx="12411">
                  <c:v>2431.6406299999981</c:v>
                </c:pt>
                <c:pt idx="12412">
                  <c:v>2429.19922</c:v>
                </c:pt>
                <c:pt idx="12413">
                  <c:v>2431.6406299999981</c:v>
                </c:pt>
                <c:pt idx="12414">
                  <c:v>2429.19922</c:v>
                </c:pt>
                <c:pt idx="12415">
                  <c:v>2429.19922</c:v>
                </c:pt>
                <c:pt idx="12416">
                  <c:v>2429.19922</c:v>
                </c:pt>
                <c:pt idx="12417">
                  <c:v>2429.19922</c:v>
                </c:pt>
                <c:pt idx="12418">
                  <c:v>2429.19922</c:v>
                </c:pt>
                <c:pt idx="12419">
                  <c:v>2431.6406299999981</c:v>
                </c:pt>
                <c:pt idx="12420">
                  <c:v>2429.19922</c:v>
                </c:pt>
                <c:pt idx="12421">
                  <c:v>2431.6406299999981</c:v>
                </c:pt>
                <c:pt idx="12422">
                  <c:v>2429.19922</c:v>
                </c:pt>
                <c:pt idx="12423">
                  <c:v>2429.19922</c:v>
                </c:pt>
                <c:pt idx="12424">
                  <c:v>2431.6406299999981</c:v>
                </c:pt>
                <c:pt idx="12425">
                  <c:v>2429.19922</c:v>
                </c:pt>
                <c:pt idx="12426">
                  <c:v>2429.19922</c:v>
                </c:pt>
                <c:pt idx="12427">
                  <c:v>2431.6406299999981</c:v>
                </c:pt>
                <c:pt idx="12428">
                  <c:v>2429.19922</c:v>
                </c:pt>
                <c:pt idx="12429">
                  <c:v>2429.19922</c:v>
                </c:pt>
                <c:pt idx="12430">
                  <c:v>2431.6406299999981</c:v>
                </c:pt>
                <c:pt idx="12431">
                  <c:v>2429.19922</c:v>
                </c:pt>
                <c:pt idx="12432">
                  <c:v>2431.6406299999981</c:v>
                </c:pt>
                <c:pt idx="12433">
                  <c:v>2431.6406299999981</c:v>
                </c:pt>
                <c:pt idx="12434">
                  <c:v>2431.6406299999981</c:v>
                </c:pt>
                <c:pt idx="12435">
                  <c:v>2431.6406299999981</c:v>
                </c:pt>
                <c:pt idx="12436">
                  <c:v>2431.6406299999981</c:v>
                </c:pt>
                <c:pt idx="12437">
                  <c:v>2431.6406299999981</c:v>
                </c:pt>
                <c:pt idx="12438">
                  <c:v>2429.19922</c:v>
                </c:pt>
                <c:pt idx="12439">
                  <c:v>2431.6406299999981</c:v>
                </c:pt>
                <c:pt idx="12440">
                  <c:v>2429.19922</c:v>
                </c:pt>
                <c:pt idx="12441">
                  <c:v>2431.6406299999981</c:v>
                </c:pt>
                <c:pt idx="12442">
                  <c:v>2429.19922</c:v>
                </c:pt>
                <c:pt idx="12443">
                  <c:v>2431.6406299999981</c:v>
                </c:pt>
                <c:pt idx="12444">
                  <c:v>2431.6406299999981</c:v>
                </c:pt>
                <c:pt idx="12445">
                  <c:v>2431.6406299999981</c:v>
                </c:pt>
                <c:pt idx="12446">
                  <c:v>2429.19922</c:v>
                </c:pt>
                <c:pt idx="12447">
                  <c:v>2429.19922</c:v>
                </c:pt>
                <c:pt idx="12448">
                  <c:v>2431.6406299999981</c:v>
                </c:pt>
                <c:pt idx="12449">
                  <c:v>2431.6406299999981</c:v>
                </c:pt>
                <c:pt idx="12450">
                  <c:v>2431.6406299999981</c:v>
                </c:pt>
                <c:pt idx="12451">
                  <c:v>2429.19922</c:v>
                </c:pt>
                <c:pt idx="12452">
                  <c:v>2431.6406299999981</c:v>
                </c:pt>
                <c:pt idx="12453">
                  <c:v>2429.19922</c:v>
                </c:pt>
                <c:pt idx="12454">
                  <c:v>2429.19922</c:v>
                </c:pt>
                <c:pt idx="12455">
                  <c:v>2429.19922</c:v>
                </c:pt>
                <c:pt idx="12456">
                  <c:v>2429.19922</c:v>
                </c:pt>
                <c:pt idx="12457">
                  <c:v>2431.6406299999981</c:v>
                </c:pt>
                <c:pt idx="12458">
                  <c:v>2431.6406299999981</c:v>
                </c:pt>
                <c:pt idx="12459">
                  <c:v>2431.6406299999981</c:v>
                </c:pt>
                <c:pt idx="12460">
                  <c:v>2431.6406299999981</c:v>
                </c:pt>
                <c:pt idx="12461">
                  <c:v>2431.6406299999981</c:v>
                </c:pt>
                <c:pt idx="12462">
                  <c:v>2429.19922</c:v>
                </c:pt>
                <c:pt idx="12463">
                  <c:v>2429.19922</c:v>
                </c:pt>
                <c:pt idx="12464">
                  <c:v>2431.6406299999981</c:v>
                </c:pt>
                <c:pt idx="12465">
                  <c:v>2429.19922</c:v>
                </c:pt>
                <c:pt idx="12466">
                  <c:v>2431.6406299999981</c:v>
                </c:pt>
                <c:pt idx="12467">
                  <c:v>2429.19922</c:v>
                </c:pt>
                <c:pt idx="12468">
                  <c:v>2429.19922</c:v>
                </c:pt>
                <c:pt idx="12469">
                  <c:v>2431.6406299999981</c:v>
                </c:pt>
                <c:pt idx="12470">
                  <c:v>2429.19922</c:v>
                </c:pt>
                <c:pt idx="12471">
                  <c:v>2429.19922</c:v>
                </c:pt>
                <c:pt idx="12472">
                  <c:v>2431.6406299999981</c:v>
                </c:pt>
                <c:pt idx="12473">
                  <c:v>2431.6406299999981</c:v>
                </c:pt>
                <c:pt idx="12474">
                  <c:v>2429.19922</c:v>
                </c:pt>
                <c:pt idx="12475">
                  <c:v>2429.19922</c:v>
                </c:pt>
                <c:pt idx="12476">
                  <c:v>2431.6406299999981</c:v>
                </c:pt>
                <c:pt idx="12477">
                  <c:v>2429.19922</c:v>
                </c:pt>
                <c:pt idx="12478">
                  <c:v>2429.19922</c:v>
                </c:pt>
                <c:pt idx="12479">
                  <c:v>2431.6406299999981</c:v>
                </c:pt>
                <c:pt idx="12480">
                  <c:v>2429.19922</c:v>
                </c:pt>
                <c:pt idx="12481">
                  <c:v>2429.19922</c:v>
                </c:pt>
                <c:pt idx="12482">
                  <c:v>2429.19922</c:v>
                </c:pt>
                <c:pt idx="12483">
                  <c:v>2429.19922</c:v>
                </c:pt>
                <c:pt idx="12484">
                  <c:v>2431.6406299999981</c:v>
                </c:pt>
                <c:pt idx="12485">
                  <c:v>2431.6406299999981</c:v>
                </c:pt>
                <c:pt idx="12486">
                  <c:v>2431.6406299999981</c:v>
                </c:pt>
                <c:pt idx="12487">
                  <c:v>2431.6406299999981</c:v>
                </c:pt>
                <c:pt idx="12488">
                  <c:v>2429.19922</c:v>
                </c:pt>
                <c:pt idx="12489">
                  <c:v>2431.6406299999981</c:v>
                </c:pt>
                <c:pt idx="12490">
                  <c:v>2431.6406299999981</c:v>
                </c:pt>
                <c:pt idx="12491">
                  <c:v>2429.19922</c:v>
                </c:pt>
                <c:pt idx="12492">
                  <c:v>2429.19922</c:v>
                </c:pt>
                <c:pt idx="12493">
                  <c:v>2429.19922</c:v>
                </c:pt>
                <c:pt idx="12494">
                  <c:v>2429.19922</c:v>
                </c:pt>
                <c:pt idx="12495">
                  <c:v>2431.6406299999981</c:v>
                </c:pt>
                <c:pt idx="12496">
                  <c:v>2431.6406299999981</c:v>
                </c:pt>
                <c:pt idx="12497">
                  <c:v>2431.6406299999981</c:v>
                </c:pt>
                <c:pt idx="12498">
                  <c:v>2429.19922</c:v>
                </c:pt>
                <c:pt idx="12499">
                  <c:v>2429.19922</c:v>
                </c:pt>
                <c:pt idx="12500">
                  <c:v>2429.19922</c:v>
                </c:pt>
                <c:pt idx="12501">
                  <c:v>2431.6406299999981</c:v>
                </c:pt>
                <c:pt idx="12502">
                  <c:v>2429.19922</c:v>
                </c:pt>
                <c:pt idx="12503">
                  <c:v>2431.6406299999981</c:v>
                </c:pt>
                <c:pt idx="12504">
                  <c:v>2429.19922</c:v>
                </c:pt>
                <c:pt idx="12505">
                  <c:v>2429.19922</c:v>
                </c:pt>
                <c:pt idx="12506">
                  <c:v>2429.19922</c:v>
                </c:pt>
                <c:pt idx="12507">
                  <c:v>2431.6406299999981</c:v>
                </c:pt>
                <c:pt idx="12508">
                  <c:v>2431.6406299999981</c:v>
                </c:pt>
                <c:pt idx="12509">
                  <c:v>2431.6406299999981</c:v>
                </c:pt>
                <c:pt idx="12510">
                  <c:v>2431.6406299999981</c:v>
                </c:pt>
                <c:pt idx="12511">
                  <c:v>2431.6406299999981</c:v>
                </c:pt>
                <c:pt idx="12512">
                  <c:v>2429.19922</c:v>
                </c:pt>
                <c:pt idx="12513">
                  <c:v>2429.19922</c:v>
                </c:pt>
                <c:pt idx="12514">
                  <c:v>2431.6406299999981</c:v>
                </c:pt>
                <c:pt idx="12515">
                  <c:v>2429.19922</c:v>
                </c:pt>
                <c:pt idx="12516">
                  <c:v>2431.6406299999981</c:v>
                </c:pt>
                <c:pt idx="12517">
                  <c:v>2431.6406299999981</c:v>
                </c:pt>
                <c:pt idx="12518">
                  <c:v>2431.6406299999981</c:v>
                </c:pt>
                <c:pt idx="12519">
                  <c:v>2431.6406299999981</c:v>
                </c:pt>
                <c:pt idx="12520">
                  <c:v>2431.6406299999981</c:v>
                </c:pt>
                <c:pt idx="12521">
                  <c:v>2431.6406299999981</c:v>
                </c:pt>
                <c:pt idx="12522">
                  <c:v>2431.6406299999981</c:v>
                </c:pt>
                <c:pt idx="12523">
                  <c:v>2429.19922</c:v>
                </c:pt>
                <c:pt idx="12524">
                  <c:v>2431.6406299999981</c:v>
                </c:pt>
                <c:pt idx="12525">
                  <c:v>2431.6406299999981</c:v>
                </c:pt>
                <c:pt idx="12526">
                  <c:v>2429.19922</c:v>
                </c:pt>
                <c:pt idx="12527">
                  <c:v>2431.6406299999981</c:v>
                </c:pt>
                <c:pt idx="12528">
                  <c:v>2431.6406299999981</c:v>
                </c:pt>
                <c:pt idx="12529">
                  <c:v>2431.6406299999981</c:v>
                </c:pt>
                <c:pt idx="12530">
                  <c:v>2431.6406299999981</c:v>
                </c:pt>
                <c:pt idx="12531">
                  <c:v>2431.6406299999981</c:v>
                </c:pt>
                <c:pt idx="12532">
                  <c:v>2431.6406299999981</c:v>
                </c:pt>
                <c:pt idx="12533">
                  <c:v>2429.19922</c:v>
                </c:pt>
                <c:pt idx="12534">
                  <c:v>2431.6406299999981</c:v>
                </c:pt>
                <c:pt idx="12535">
                  <c:v>2429.19922</c:v>
                </c:pt>
                <c:pt idx="12536">
                  <c:v>2429.19922</c:v>
                </c:pt>
                <c:pt idx="12537">
                  <c:v>2429.19922</c:v>
                </c:pt>
                <c:pt idx="12538">
                  <c:v>2431.6406299999981</c:v>
                </c:pt>
                <c:pt idx="12539">
                  <c:v>2429.19922</c:v>
                </c:pt>
                <c:pt idx="12540">
                  <c:v>2429.19922</c:v>
                </c:pt>
                <c:pt idx="12541">
                  <c:v>2431.6406299999981</c:v>
                </c:pt>
                <c:pt idx="12542">
                  <c:v>2431.6406299999981</c:v>
                </c:pt>
                <c:pt idx="12543">
                  <c:v>2431.6406299999981</c:v>
                </c:pt>
                <c:pt idx="12544">
                  <c:v>2431.6406299999981</c:v>
                </c:pt>
                <c:pt idx="12545">
                  <c:v>2429.19922</c:v>
                </c:pt>
                <c:pt idx="12546">
                  <c:v>2431.6406299999981</c:v>
                </c:pt>
                <c:pt idx="12547">
                  <c:v>2431.6406299999981</c:v>
                </c:pt>
                <c:pt idx="12548">
                  <c:v>2429.19922</c:v>
                </c:pt>
                <c:pt idx="12549">
                  <c:v>2431.6406299999981</c:v>
                </c:pt>
                <c:pt idx="12550">
                  <c:v>2431.6406299999981</c:v>
                </c:pt>
                <c:pt idx="12551">
                  <c:v>2429.19922</c:v>
                </c:pt>
                <c:pt idx="12552">
                  <c:v>2431.6406299999981</c:v>
                </c:pt>
                <c:pt idx="12553">
                  <c:v>2429.19922</c:v>
                </c:pt>
                <c:pt idx="12554">
                  <c:v>2429.19922</c:v>
                </c:pt>
                <c:pt idx="12555">
                  <c:v>2429.19922</c:v>
                </c:pt>
                <c:pt idx="12556">
                  <c:v>2431.6406299999981</c:v>
                </c:pt>
                <c:pt idx="12557">
                  <c:v>2429.19922</c:v>
                </c:pt>
                <c:pt idx="12558">
                  <c:v>2431.6406299999981</c:v>
                </c:pt>
                <c:pt idx="12559">
                  <c:v>2429.19922</c:v>
                </c:pt>
                <c:pt idx="12560">
                  <c:v>2429.19922</c:v>
                </c:pt>
                <c:pt idx="12561">
                  <c:v>2431.6406299999981</c:v>
                </c:pt>
                <c:pt idx="12562">
                  <c:v>2429.19922</c:v>
                </c:pt>
                <c:pt idx="12563">
                  <c:v>2431.6406299999981</c:v>
                </c:pt>
                <c:pt idx="12564">
                  <c:v>2429.19922</c:v>
                </c:pt>
                <c:pt idx="12565">
                  <c:v>2431.6406299999981</c:v>
                </c:pt>
                <c:pt idx="12566">
                  <c:v>2429.19922</c:v>
                </c:pt>
                <c:pt idx="12567">
                  <c:v>2429.19922</c:v>
                </c:pt>
                <c:pt idx="12568">
                  <c:v>2431.6406299999981</c:v>
                </c:pt>
                <c:pt idx="12569">
                  <c:v>2429.19922</c:v>
                </c:pt>
                <c:pt idx="12570">
                  <c:v>2429.19922</c:v>
                </c:pt>
                <c:pt idx="12571">
                  <c:v>2431.6406299999981</c:v>
                </c:pt>
                <c:pt idx="12572">
                  <c:v>2429.19922</c:v>
                </c:pt>
                <c:pt idx="12573">
                  <c:v>2431.6406299999981</c:v>
                </c:pt>
                <c:pt idx="12574">
                  <c:v>2431.6406299999981</c:v>
                </c:pt>
                <c:pt idx="12575">
                  <c:v>2429.19922</c:v>
                </c:pt>
                <c:pt idx="12576">
                  <c:v>2431.6406299999981</c:v>
                </c:pt>
                <c:pt idx="12577">
                  <c:v>2431.6406299999981</c:v>
                </c:pt>
                <c:pt idx="12578">
                  <c:v>2431.6406299999981</c:v>
                </c:pt>
                <c:pt idx="12579">
                  <c:v>2431.6406299999981</c:v>
                </c:pt>
                <c:pt idx="12580">
                  <c:v>2431.6406299999981</c:v>
                </c:pt>
                <c:pt idx="12581">
                  <c:v>2431.6406299999981</c:v>
                </c:pt>
                <c:pt idx="12582">
                  <c:v>2429.19922</c:v>
                </c:pt>
                <c:pt idx="12583">
                  <c:v>2431.6406299999981</c:v>
                </c:pt>
                <c:pt idx="12584">
                  <c:v>2431.6406299999981</c:v>
                </c:pt>
                <c:pt idx="12585">
                  <c:v>2429.19922</c:v>
                </c:pt>
                <c:pt idx="12586">
                  <c:v>2431.6406299999981</c:v>
                </c:pt>
                <c:pt idx="12587">
                  <c:v>2431.6406299999981</c:v>
                </c:pt>
                <c:pt idx="12588">
                  <c:v>2429.19922</c:v>
                </c:pt>
                <c:pt idx="12589">
                  <c:v>2429.19922</c:v>
                </c:pt>
                <c:pt idx="12590">
                  <c:v>2431.6406299999981</c:v>
                </c:pt>
                <c:pt idx="12591">
                  <c:v>2429.19922</c:v>
                </c:pt>
                <c:pt idx="12592">
                  <c:v>2431.6406299999981</c:v>
                </c:pt>
                <c:pt idx="12593">
                  <c:v>2429.19922</c:v>
                </c:pt>
                <c:pt idx="12594">
                  <c:v>2431.6406299999981</c:v>
                </c:pt>
                <c:pt idx="12595">
                  <c:v>2431.6406299999981</c:v>
                </c:pt>
                <c:pt idx="12596">
                  <c:v>2431.6406299999981</c:v>
                </c:pt>
                <c:pt idx="12597">
                  <c:v>2431.6406299999981</c:v>
                </c:pt>
                <c:pt idx="12598">
                  <c:v>2431.6406299999981</c:v>
                </c:pt>
                <c:pt idx="12599">
                  <c:v>2431.6406299999981</c:v>
                </c:pt>
                <c:pt idx="12600">
                  <c:v>2431.6406299999981</c:v>
                </c:pt>
                <c:pt idx="12601">
                  <c:v>2429.19922</c:v>
                </c:pt>
                <c:pt idx="12602">
                  <c:v>2431.6406299999981</c:v>
                </c:pt>
                <c:pt idx="12603">
                  <c:v>2431.6406299999981</c:v>
                </c:pt>
                <c:pt idx="12604">
                  <c:v>2429.19922</c:v>
                </c:pt>
                <c:pt idx="12605">
                  <c:v>2429.19922</c:v>
                </c:pt>
                <c:pt idx="12606">
                  <c:v>2431.6406299999981</c:v>
                </c:pt>
                <c:pt idx="12607">
                  <c:v>2429.19922</c:v>
                </c:pt>
                <c:pt idx="12608">
                  <c:v>2431.6406299999981</c:v>
                </c:pt>
                <c:pt idx="12609">
                  <c:v>2431.6406299999981</c:v>
                </c:pt>
                <c:pt idx="12610">
                  <c:v>2429.19922</c:v>
                </c:pt>
                <c:pt idx="12611">
                  <c:v>2429.19922</c:v>
                </c:pt>
                <c:pt idx="12612">
                  <c:v>2431.6406299999981</c:v>
                </c:pt>
                <c:pt idx="12613">
                  <c:v>2429.19922</c:v>
                </c:pt>
                <c:pt idx="12614">
                  <c:v>2431.6406299999981</c:v>
                </c:pt>
                <c:pt idx="12615">
                  <c:v>2431.6406299999981</c:v>
                </c:pt>
                <c:pt idx="12616">
                  <c:v>2431.6406299999981</c:v>
                </c:pt>
                <c:pt idx="12617">
                  <c:v>2429.19922</c:v>
                </c:pt>
                <c:pt idx="12618">
                  <c:v>2431.6406299999981</c:v>
                </c:pt>
                <c:pt idx="12619">
                  <c:v>2429.19922</c:v>
                </c:pt>
                <c:pt idx="12620">
                  <c:v>2431.6406299999981</c:v>
                </c:pt>
                <c:pt idx="12621">
                  <c:v>2429.19922</c:v>
                </c:pt>
                <c:pt idx="12622">
                  <c:v>2429.19922</c:v>
                </c:pt>
                <c:pt idx="12623">
                  <c:v>2429.19922</c:v>
                </c:pt>
                <c:pt idx="12624">
                  <c:v>2431.6406299999981</c:v>
                </c:pt>
                <c:pt idx="12625">
                  <c:v>2431.6406299999981</c:v>
                </c:pt>
                <c:pt idx="12626">
                  <c:v>2429.19922</c:v>
                </c:pt>
                <c:pt idx="12627">
                  <c:v>2431.6406299999981</c:v>
                </c:pt>
                <c:pt idx="12628">
                  <c:v>2431.6406299999981</c:v>
                </c:pt>
                <c:pt idx="12629">
                  <c:v>2429.19922</c:v>
                </c:pt>
                <c:pt idx="12630">
                  <c:v>2429.19922</c:v>
                </c:pt>
                <c:pt idx="12631">
                  <c:v>2429.19922</c:v>
                </c:pt>
                <c:pt idx="12632">
                  <c:v>2431.6406299999981</c:v>
                </c:pt>
                <c:pt idx="12633">
                  <c:v>2431.6406299999981</c:v>
                </c:pt>
                <c:pt idx="12634">
                  <c:v>2429.19922</c:v>
                </c:pt>
                <c:pt idx="12635">
                  <c:v>2429.19922</c:v>
                </c:pt>
                <c:pt idx="12636">
                  <c:v>2431.6406299999981</c:v>
                </c:pt>
                <c:pt idx="12637">
                  <c:v>2429.19922</c:v>
                </c:pt>
                <c:pt idx="12638">
                  <c:v>2429.19922</c:v>
                </c:pt>
                <c:pt idx="12639">
                  <c:v>2429.19922</c:v>
                </c:pt>
                <c:pt idx="12640">
                  <c:v>2431.6406299999981</c:v>
                </c:pt>
                <c:pt idx="12641">
                  <c:v>2429.19922</c:v>
                </c:pt>
                <c:pt idx="12642">
                  <c:v>2431.6406299999981</c:v>
                </c:pt>
                <c:pt idx="12643">
                  <c:v>2429.19922</c:v>
                </c:pt>
                <c:pt idx="12644">
                  <c:v>2431.6406299999981</c:v>
                </c:pt>
                <c:pt idx="12645">
                  <c:v>2431.6406299999981</c:v>
                </c:pt>
                <c:pt idx="12646">
                  <c:v>2429.19922</c:v>
                </c:pt>
                <c:pt idx="12647">
                  <c:v>2431.6406299999981</c:v>
                </c:pt>
                <c:pt idx="12648">
                  <c:v>2431.6406299999981</c:v>
                </c:pt>
                <c:pt idx="12649">
                  <c:v>2429.19922</c:v>
                </c:pt>
                <c:pt idx="12650">
                  <c:v>2431.6406299999981</c:v>
                </c:pt>
                <c:pt idx="12651">
                  <c:v>2429.19922</c:v>
                </c:pt>
                <c:pt idx="12652">
                  <c:v>2429.19922</c:v>
                </c:pt>
                <c:pt idx="12653">
                  <c:v>2431.6406299999981</c:v>
                </c:pt>
                <c:pt idx="12654">
                  <c:v>2429.19922</c:v>
                </c:pt>
                <c:pt idx="12655">
                  <c:v>2429.19922</c:v>
                </c:pt>
                <c:pt idx="12656">
                  <c:v>2431.6406299999981</c:v>
                </c:pt>
                <c:pt idx="12657">
                  <c:v>2429.19922</c:v>
                </c:pt>
                <c:pt idx="12658">
                  <c:v>2431.6406299999981</c:v>
                </c:pt>
                <c:pt idx="12659">
                  <c:v>2431.6406299999981</c:v>
                </c:pt>
                <c:pt idx="12660">
                  <c:v>2429.19922</c:v>
                </c:pt>
                <c:pt idx="12661">
                  <c:v>2431.6406299999981</c:v>
                </c:pt>
                <c:pt idx="12662">
                  <c:v>2431.6406299999981</c:v>
                </c:pt>
                <c:pt idx="12663">
                  <c:v>2429.19922</c:v>
                </c:pt>
                <c:pt idx="12664">
                  <c:v>2431.6406299999981</c:v>
                </c:pt>
                <c:pt idx="12665">
                  <c:v>2431.6406299999981</c:v>
                </c:pt>
                <c:pt idx="12666">
                  <c:v>2429.19922</c:v>
                </c:pt>
                <c:pt idx="12667">
                  <c:v>2429.19922</c:v>
                </c:pt>
                <c:pt idx="12668">
                  <c:v>2429.19922</c:v>
                </c:pt>
                <c:pt idx="12669">
                  <c:v>2429.19922</c:v>
                </c:pt>
                <c:pt idx="12670">
                  <c:v>2431.6406299999981</c:v>
                </c:pt>
                <c:pt idx="12671">
                  <c:v>2429.19922</c:v>
                </c:pt>
                <c:pt idx="12672">
                  <c:v>2431.6406299999981</c:v>
                </c:pt>
                <c:pt idx="12673">
                  <c:v>2429.19922</c:v>
                </c:pt>
                <c:pt idx="12674">
                  <c:v>2431.6406299999981</c:v>
                </c:pt>
                <c:pt idx="12675">
                  <c:v>2431.6406299999981</c:v>
                </c:pt>
                <c:pt idx="12676">
                  <c:v>2431.6406299999981</c:v>
                </c:pt>
                <c:pt idx="12677">
                  <c:v>2429.19922</c:v>
                </c:pt>
                <c:pt idx="12678">
                  <c:v>2431.6406299999981</c:v>
                </c:pt>
                <c:pt idx="12679">
                  <c:v>2429.19922</c:v>
                </c:pt>
                <c:pt idx="12680">
                  <c:v>2431.6406299999981</c:v>
                </c:pt>
                <c:pt idx="12681">
                  <c:v>2431.6406299999981</c:v>
                </c:pt>
                <c:pt idx="12682">
                  <c:v>2431.6406299999981</c:v>
                </c:pt>
                <c:pt idx="12683">
                  <c:v>2429.19922</c:v>
                </c:pt>
                <c:pt idx="12684">
                  <c:v>2429.19922</c:v>
                </c:pt>
                <c:pt idx="12685">
                  <c:v>2431.6406299999981</c:v>
                </c:pt>
                <c:pt idx="12686">
                  <c:v>2431.6406299999981</c:v>
                </c:pt>
                <c:pt idx="12687">
                  <c:v>2431.6406299999981</c:v>
                </c:pt>
                <c:pt idx="12688">
                  <c:v>2431.6406299999981</c:v>
                </c:pt>
                <c:pt idx="12689">
                  <c:v>2431.6406299999981</c:v>
                </c:pt>
                <c:pt idx="12690">
                  <c:v>2429.19922</c:v>
                </c:pt>
                <c:pt idx="12691">
                  <c:v>2431.6406299999981</c:v>
                </c:pt>
                <c:pt idx="12692">
                  <c:v>2429.19922</c:v>
                </c:pt>
                <c:pt idx="12693">
                  <c:v>2431.6406299999981</c:v>
                </c:pt>
                <c:pt idx="12694">
                  <c:v>2429.19922</c:v>
                </c:pt>
                <c:pt idx="12695">
                  <c:v>2431.6406299999981</c:v>
                </c:pt>
                <c:pt idx="12696">
                  <c:v>2431.6406299999981</c:v>
                </c:pt>
                <c:pt idx="12697">
                  <c:v>2429.19922</c:v>
                </c:pt>
                <c:pt idx="12698">
                  <c:v>2431.6406299999981</c:v>
                </c:pt>
                <c:pt idx="12699">
                  <c:v>2431.6406299999981</c:v>
                </c:pt>
                <c:pt idx="12700">
                  <c:v>2431.6406299999981</c:v>
                </c:pt>
                <c:pt idx="12701">
                  <c:v>2431.6406299999981</c:v>
                </c:pt>
                <c:pt idx="12702">
                  <c:v>2431.6406299999981</c:v>
                </c:pt>
                <c:pt idx="12703">
                  <c:v>2429.19922</c:v>
                </c:pt>
                <c:pt idx="12704">
                  <c:v>2431.6406299999981</c:v>
                </c:pt>
                <c:pt idx="12705">
                  <c:v>2429.19922</c:v>
                </c:pt>
                <c:pt idx="12706">
                  <c:v>2431.6406299999981</c:v>
                </c:pt>
                <c:pt idx="12707">
                  <c:v>2429.19922</c:v>
                </c:pt>
                <c:pt idx="12708">
                  <c:v>2431.6406299999981</c:v>
                </c:pt>
                <c:pt idx="12709">
                  <c:v>2429.19922</c:v>
                </c:pt>
                <c:pt idx="12710">
                  <c:v>2431.6406299999981</c:v>
                </c:pt>
                <c:pt idx="12711">
                  <c:v>2429.19922</c:v>
                </c:pt>
                <c:pt idx="12712">
                  <c:v>2429.19922</c:v>
                </c:pt>
                <c:pt idx="12713">
                  <c:v>2431.6406299999981</c:v>
                </c:pt>
                <c:pt idx="12714">
                  <c:v>2429.19922</c:v>
                </c:pt>
                <c:pt idx="12715">
                  <c:v>2431.6406299999981</c:v>
                </c:pt>
                <c:pt idx="12716">
                  <c:v>2431.6406299999981</c:v>
                </c:pt>
                <c:pt idx="12717">
                  <c:v>2431.6406299999981</c:v>
                </c:pt>
                <c:pt idx="12718">
                  <c:v>2431.6406299999981</c:v>
                </c:pt>
                <c:pt idx="12719">
                  <c:v>2429.19922</c:v>
                </c:pt>
                <c:pt idx="12720">
                  <c:v>2431.6406299999981</c:v>
                </c:pt>
                <c:pt idx="12721">
                  <c:v>2431.6406299999981</c:v>
                </c:pt>
                <c:pt idx="12722">
                  <c:v>2431.6406299999981</c:v>
                </c:pt>
                <c:pt idx="12723">
                  <c:v>2429.19922</c:v>
                </c:pt>
                <c:pt idx="12724">
                  <c:v>2429.19922</c:v>
                </c:pt>
                <c:pt idx="12725">
                  <c:v>2431.6406299999981</c:v>
                </c:pt>
                <c:pt idx="12726">
                  <c:v>2429.19922</c:v>
                </c:pt>
                <c:pt idx="12727">
                  <c:v>2431.6406299999981</c:v>
                </c:pt>
                <c:pt idx="12728">
                  <c:v>2431.6406299999981</c:v>
                </c:pt>
                <c:pt idx="12729">
                  <c:v>2431.6406299999981</c:v>
                </c:pt>
                <c:pt idx="12730">
                  <c:v>2431.6406299999981</c:v>
                </c:pt>
                <c:pt idx="12731">
                  <c:v>2431.6406299999981</c:v>
                </c:pt>
                <c:pt idx="12732">
                  <c:v>2431.6406299999981</c:v>
                </c:pt>
                <c:pt idx="12733">
                  <c:v>2431.6406299999981</c:v>
                </c:pt>
                <c:pt idx="12734">
                  <c:v>2429.19922</c:v>
                </c:pt>
                <c:pt idx="12735">
                  <c:v>2429.19922</c:v>
                </c:pt>
                <c:pt idx="12736">
                  <c:v>2431.6406299999981</c:v>
                </c:pt>
                <c:pt idx="12737">
                  <c:v>2431.6406299999981</c:v>
                </c:pt>
                <c:pt idx="12738">
                  <c:v>2431.6406299999981</c:v>
                </c:pt>
                <c:pt idx="12739">
                  <c:v>2431.6406299999981</c:v>
                </c:pt>
                <c:pt idx="12740">
                  <c:v>2429.19922</c:v>
                </c:pt>
                <c:pt idx="12741">
                  <c:v>2429.19922</c:v>
                </c:pt>
                <c:pt idx="12742">
                  <c:v>2431.6406299999981</c:v>
                </c:pt>
                <c:pt idx="12743">
                  <c:v>2431.6406299999981</c:v>
                </c:pt>
                <c:pt idx="12744">
                  <c:v>2431.6406299999981</c:v>
                </c:pt>
                <c:pt idx="12745">
                  <c:v>2431.6406299999981</c:v>
                </c:pt>
                <c:pt idx="12746">
                  <c:v>2429.19922</c:v>
                </c:pt>
                <c:pt idx="12747">
                  <c:v>2431.6406299999981</c:v>
                </c:pt>
                <c:pt idx="12748">
                  <c:v>2431.6406299999981</c:v>
                </c:pt>
                <c:pt idx="12749">
                  <c:v>2431.6406299999981</c:v>
                </c:pt>
                <c:pt idx="12750">
                  <c:v>2429.19922</c:v>
                </c:pt>
                <c:pt idx="12751">
                  <c:v>2431.6406299999981</c:v>
                </c:pt>
                <c:pt idx="12752">
                  <c:v>2429.19922</c:v>
                </c:pt>
                <c:pt idx="12753">
                  <c:v>2429.19922</c:v>
                </c:pt>
                <c:pt idx="12754">
                  <c:v>2431.6406299999981</c:v>
                </c:pt>
                <c:pt idx="12755">
                  <c:v>2431.6406299999981</c:v>
                </c:pt>
                <c:pt idx="12756">
                  <c:v>2431.6406299999981</c:v>
                </c:pt>
                <c:pt idx="12757">
                  <c:v>2429.19922</c:v>
                </c:pt>
                <c:pt idx="12758">
                  <c:v>2431.6406299999981</c:v>
                </c:pt>
                <c:pt idx="12759">
                  <c:v>2431.6406299999981</c:v>
                </c:pt>
                <c:pt idx="12760">
                  <c:v>2429.19922</c:v>
                </c:pt>
                <c:pt idx="12761">
                  <c:v>2431.6406299999981</c:v>
                </c:pt>
                <c:pt idx="12762">
                  <c:v>2429.19922</c:v>
                </c:pt>
                <c:pt idx="12763">
                  <c:v>2429.19922</c:v>
                </c:pt>
                <c:pt idx="12764">
                  <c:v>2429.19922</c:v>
                </c:pt>
                <c:pt idx="12765">
                  <c:v>2429.19922</c:v>
                </c:pt>
                <c:pt idx="12766">
                  <c:v>2431.6406299999981</c:v>
                </c:pt>
                <c:pt idx="12767">
                  <c:v>2431.6406299999981</c:v>
                </c:pt>
                <c:pt idx="12768">
                  <c:v>2431.6406299999981</c:v>
                </c:pt>
                <c:pt idx="12769">
                  <c:v>2431.6406299999981</c:v>
                </c:pt>
                <c:pt idx="12770">
                  <c:v>2429.19922</c:v>
                </c:pt>
                <c:pt idx="12771">
                  <c:v>2431.6406299999981</c:v>
                </c:pt>
                <c:pt idx="12772">
                  <c:v>2429.19922</c:v>
                </c:pt>
                <c:pt idx="12773">
                  <c:v>2429.19922</c:v>
                </c:pt>
                <c:pt idx="12774">
                  <c:v>2431.6406299999981</c:v>
                </c:pt>
                <c:pt idx="12775">
                  <c:v>2429.19922</c:v>
                </c:pt>
                <c:pt idx="12776">
                  <c:v>2431.6406299999981</c:v>
                </c:pt>
                <c:pt idx="12777">
                  <c:v>2431.6406299999981</c:v>
                </c:pt>
                <c:pt idx="12778">
                  <c:v>2431.6406299999981</c:v>
                </c:pt>
                <c:pt idx="12779">
                  <c:v>2431.6406299999981</c:v>
                </c:pt>
                <c:pt idx="12780">
                  <c:v>2431.6406299999981</c:v>
                </c:pt>
                <c:pt idx="12781">
                  <c:v>2429.19922</c:v>
                </c:pt>
                <c:pt idx="12782">
                  <c:v>2431.6406299999981</c:v>
                </c:pt>
                <c:pt idx="12783">
                  <c:v>2431.6406299999981</c:v>
                </c:pt>
                <c:pt idx="12784">
                  <c:v>2429.19922</c:v>
                </c:pt>
                <c:pt idx="12785">
                  <c:v>2431.6406299999981</c:v>
                </c:pt>
                <c:pt idx="12786">
                  <c:v>2429.19922</c:v>
                </c:pt>
                <c:pt idx="12787">
                  <c:v>2429.19922</c:v>
                </c:pt>
                <c:pt idx="12788">
                  <c:v>2431.6406299999981</c:v>
                </c:pt>
                <c:pt idx="12789">
                  <c:v>2431.6406299999981</c:v>
                </c:pt>
                <c:pt idx="12790">
                  <c:v>2429.19922</c:v>
                </c:pt>
                <c:pt idx="12791">
                  <c:v>2429.19922</c:v>
                </c:pt>
                <c:pt idx="12792">
                  <c:v>2429.19922</c:v>
                </c:pt>
                <c:pt idx="12793">
                  <c:v>2429.19922</c:v>
                </c:pt>
                <c:pt idx="12794">
                  <c:v>2429.19922</c:v>
                </c:pt>
                <c:pt idx="12795">
                  <c:v>2429.19922</c:v>
                </c:pt>
                <c:pt idx="12796">
                  <c:v>2431.6406299999981</c:v>
                </c:pt>
                <c:pt idx="12797">
                  <c:v>2431.6406299999981</c:v>
                </c:pt>
                <c:pt idx="12798">
                  <c:v>2431.6406299999981</c:v>
                </c:pt>
                <c:pt idx="12799">
                  <c:v>2431.6406299999981</c:v>
                </c:pt>
                <c:pt idx="12800">
                  <c:v>2431.6406299999981</c:v>
                </c:pt>
                <c:pt idx="12801">
                  <c:v>2431.6406299999981</c:v>
                </c:pt>
                <c:pt idx="12802">
                  <c:v>2431.6406299999981</c:v>
                </c:pt>
                <c:pt idx="12803">
                  <c:v>2431.6406299999981</c:v>
                </c:pt>
                <c:pt idx="12804">
                  <c:v>2431.6406299999981</c:v>
                </c:pt>
                <c:pt idx="12805">
                  <c:v>2429.19922</c:v>
                </c:pt>
                <c:pt idx="12806">
                  <c:v>2431.6406299999981</c:v>
                </c:pt>
                <c:pt idx="12807">
                  <c:v>2429.19922</c:v>
                </c:pt>
                <c:pt idx="12808">
                  <c:v>2431.6406299999981</c:v>
                </c:pt>
                <c:pt idx="12809">
                  <c:v>2431.6406299999981</c:v>
                </c:pt>
                <c:pt idx="12810">
                  <c:v>2429.19922</c:v>
                </c:pt>
                <c:pt idx="12811">
                  <c:v>2429.19922</c:v>
                </c:pt>
                <c:pt idx="12812">
                  <c:v>2429.19922</c:v>
                </c:pt>
                <c:pt idx="12813">
                  <c:v>2429.19922</c:v>
                </c:pt>
                <c:pt idx="12814">
                  <c:v>2431.6406299999981</c:v>
                </c:pt>
                <c:pt idx="12815">
                  <c:v>2431.6406299999981</c:v>
                </c:pt>
                <c:pt idx="12816">
                  <c:v>2429.19922</c:v>
                </c:pt>
                <c:pt idx="12817">
                  <c:v>2431.6406299999981</c:v>
                </c:pt>
                <c:pt idx="12818">
                  <c:v>2429.19922</c:v>
                </c:pt>
                <c:pt idx="12819">
                  <c:v>2431.6406299999981</c:v>
                </c:pt>
                <c:pt idx="12820">
                  <c:v>2429.19922</c:v>
                </c:pt>
                <c:pt idx="12821">
                  <c:v>2431.6406299999981</c:v>
                </c:pt>
                <c:pt idx="12822">
                  <c:v>2429.19922</c:v>
                </c:pt>
                <c:pt idx="12823">
                  <c:v>2429.19922</c:v>
                </c:pt>
                <c:pt idx="12824">
                  <c:v>2429.19922</c:v>
                </c:pt>
                <c:pt idx="12825">
                  <c:v>2429.19922</c:v>
                </c:pt>
                <c:pt idx="12826">
                  <c:v>2429.19922</c:v>
                </c:pt>
                <c:pt idx="12827">
                  <c:v>2429.19922</c:v>
                </c:pt>
                <c:pt idx="12828">
                  <c:v>2429.19922</c:v>
                </c:pt>
                <c:pt idx="12829">
                  <c:v>2431.6406299999981</c:v>
                </c:pt>
                <c:pt idx="12830">
                  <c:v>2429.19922</c:v>
                </c:pt>
                <c:pt idx="12831">
                  <c:v>2429.19922</c:v>
                </c:pt>
                <c:pt idx="12832">
                  <c:v>2431.6406299999981</c:v>
                </c:pt>
                <c:pt idx="12833">
                  <c:v>2429.19922</c:v>
                </c:pt>
                <c:pt idx="12834">
                  <c:v>2431.6406299999981</c:v>
                </c:pt>
                <c:pt idx="12835">
                  <c:v>2429.19922</c:v>
                </c:pt>
                <c:pt idx="12836">
                  <c:v>2429.19922</c:v>
                </c:pt>
                <c:pt idx="12837">
                  <c:v>2431.6406299999981</c:v>
                </c:pt>
                <c:pt idx="12838">
                  <c:v>2429.19922</c:v>
                </c:pt>
                <c:pt idx="12839">
                  <c:v>2429.19922</c:v>
                </c:pt>
                <c:pt idx="12840">
                  <c:v>2429.19922</c:v>
                </c:pt>
                <c:pt idx="12841">
                  <c:v>2431.6406299999981</c:v>
                </c:pt>
                <c:pt idx="12842">
                  <c:v>2429.19922</c:v>
                </c:pt>
                <c:pt idx="12843">
                  <c:v>2431.6406299999981</c:v>
                </c:pt>
                <c:pt idx="12844">
                  <c:v>2431.6406299999981</c:v>
                </c:pt>
                <c:pt idx="12845">
                  <c:v>2429.19922</c:v>
                </c:pt>
                <c:pt idx="12846">
                  <c:v>2431.6406299999981</c:v>
                </c:pt>
                <c:pt idx="12847">
                  <c:v>2431.6406299999981</c:v>
                </c:pt>
                <c:pt idx="12848">
                  <c:v>2429.19922</c:v>
                </c:pt>
                <c:pt idx="12849">
                  <c:v>2431.6406299999981</c:v>
                </c:pt>
                <c:pt idx="12850">
                  <c:v>2429.19922</c:v>
                </c:pt>
                <c:pt idx="12851">
                  <c:v>2429.19922</c:v>
                </c:pt>
                <c:pt idx="12852">
                  <c:v>2429.19922</c:v>
                </c:pt>
                <c:pt idx="12853">
                  <c:v>2429.19922</c:v>
                </c:pt>
                <c:pt idx="12854">
                  <c:v>2429.19922</c:v>
                </c:pt>
                <c:pt idx="12855">
                  <c:v>2431.6406299999981</c:v>
                </c:pt>
                <c:pt idx="12856">
                  <c:v>2431.6406299999981</c:v>
                </c:pt>
                <c:pt idx="12857">
                  <c:v>2429.19922</c:v>
                </c:pt>
                <c:pt idx="12858">
                  <c:v>2431.6406299999981</c:v>
                </c:pt>
                <c:pt idx="12859">
                  <c:v>2431.6406299999981</c:v>
                </c:pt>
                <c:pt idx="12860">
                  <c:v>2429.19922</c:v>
                </c:pt>
                <c:pt idx="12861">
                  <c:v>2429.19922</c:v>
                </c:pt>
                <c:pt idx="12862">
                  <c:v>2431.6406299999981</c:v>
                </c:pt>
                <c:pt idx="12863">
                  <c:v>2431.6406299999981</c:v>
                </c:pt>
                <c:pt idx="12864">
                  <c:v>2431.6406299999981</c:v>
                </c:pt>
                <c:pt idx="12865">
                  <c:v>2431.6406299999981</c:v>
                </c:pt>
                <c:pt idx="12866">
                  <c:v>2431.6406299999981</c:v>
                </c:pt>
                <c:pt idx="12867">
                  <c:v>2431.6406299999981</c:v>
                </c:pt>
                <c:pt idx="12868">
                  <c:v>2431.6406299999981</c:v>
                </c:pt>
                <c:pt idx="12869">
                  <c:v>2431.6406299999981</c:v>
                </c:pt>
                <c:pt idx="12870">
                  <c:v>2431.6406299999981</c:v>
                </c:pt>
                <c:pt idx="12871">
                  <c:v>2429.19922</c:v>
                </c:pt>
                <c:pt idx="12872">
                  <c:v>2431.6406299999981</c:v>
                </c:pt>
                <c:pt idx="12873">
                  <c:v>2429.19922</c:v>
                </c:pt>
                <c:pt idx="12874">
                  <c:v>2429.19922</c:v>
                </c:pt>
                <c:pt idx="12875">
                  <c:v>2431.6406299999981</c:v>
                </c:pt>
                <c:pt idx="12876">
                  <c:v>2429.19922</c:v>
                </c:pt>
                <c:pt idx="12877">
                  <c:v>2429.19922</c:v>
                </c:pt>
                <c:pt idx="12878">
                  <c:v>2431.6406299999981</c:v>
                </c:pt>
                <c:pt idx="12879">
                  <c:v>2431.6406299999981</c:v>
                </c:pt>
                <c:pt idx="12880">
                  <c:v>2429.19922</c:v>
                </c:pt>
                <c:pt idx="12881">
                  <c:v>2429.19922</c:v>
                </c:pt>
                <c:pt idx="12882">
                  <c:v>2429.19922</c:v>
                </c:pt>
                <c:pt idx="12883">
                  <c:v>2431.6406299999981</c:v>
                </c:pt>
                <c:pt idx="12884">
                  <c:v>2429.19922</c:v>
                </c:pt>
                <c:pt idx="12885">
                  <c:v>2431.6406299999981</c:v>
                </c:pt>
                <c:pt idx="12886">
                  <c:v>2429.19922</c:v>
                </c:pt>
                <c:pt idx="12887">
                  <c:v>2429.19922</c:v>
                </c:pt>
                <c:pt idx="12888">
                  <c:v>2429.19922</c:v>
                </c:pt>
                <c:pt idx="12889">
                  <c:v>2431.6406299999981</c:v>
                </c:pt>
                <c:pt idx="12890">
                  <c:v>2429.19922</c:v>
                </c:pt>
                <c:pt idx="12891">
                  <c:v>2431.6406299999981</c:v>
                </c:pt>
                <c:pt idx="12892">
                  <c:v>2429.19922</c:v>
                </c:pt>
                <c:pt idx="12893">
                  <c:v>2429.19922</c:v>
                </c:pt>
                <c:pt idx="12894">
                  <c:v>2431.6406299999981</c:v>
                </c:pt>
                <c:pt idx="12895">
                  <c:v>2429.19922</c:v>
                </c:pt>
                <c:pt idx="12896">
                  <c:v>2431.6406299999981</c:v>
                </c:pt>
                <c:pt idx="12897">
                  <c:v>2429.19922</c:v>
                </c:pt>
                <c:pt idx="12898">
                  <c:v>2429.19922</c:v>
                </c:pt>
                <c:pt idx="12899">
                  <c:v>2429.19922</c:v>
                </c:pt>
                <c:pt idx="12900">
                  <c:v>2431.6406299999981</c:v>
                </c:pt>
                <c:pt idx="12901">
                  <c:v>2429.19922</c:v>
                </c:pt>
                <c:pt idx="12902">
                  <c:v>2431.6406299999981</c:v>
                </c:pt>
                <c:pt idx="12903">
                  <c:v>2431.6406299999981</c:v>
                </c:pt>
                <c:pt idx="12904">
                  <c:v>2429.19922</c:v>
                </c:pt>
                <c:pt idx="12905">
                  <c:v>2429.19922</c:v>
                </c:pt>
                <c:pt idx="12906">
                  <c:v>2431.6406299999981</c:v>
                </c:pt>
                <c:pt idx="12907">
                  <c:v>2429.19922</c:v>
                </c:pt>
                <c:pt idx="12908">
                  <c:v>2429.19922</c:v>
                </c:pt>
                <c:pt idx="12909">
                  <c:v>2429.19922</c:v>
                </c:pt>
                <c:pt idx="12910">
                  <c:v>2429.19922</c:v>
                </c:pt>
                <c:pt idx="12911">
                  <c:v>2431.6406299999981</c:v>
                </c:pt>
                <c:pt idx="12912">
                  <c:v>2429.19922</c:v>
                </c:pt>
                <c:pt idx="12913">
                  <c:v>2431.6406299999981</c:v>
                </c:pt>
                <c:pt idx="12914">
                  <c:v>2429.19922</c:v>
                </c:pt>
                <c:pt idx="12915">
                  <c:v>2431.6406299999981</c:v>
                </c:pt>
                <c:pt idx="12916">
                  <c:v>2429.19922</c:v>
                </c:pt>
                <c:pt idx="12917">
                  <c:v>2431.6406299999981</c:v>
                </c:pt>
                <c:pt idx="12918">
                  <c:v>2431.6406299999981</c:v>
                </c:pt>
                <c:pt idx="12919">
                  <c:v>2431.6406299999981</c:v>
                </c:pt>
                <c:pt idx="12920">
                  <c:v>2429.19922</c:v>
                </c:pt>
                <c:pt idx="12921">
                  <c:v>2431.6406299999981</c:v>
                </c:pt>
                <c:pt idx="12922">
                  <c:v>2429.19922</c:v>
                </c:pt>
                <c:pt idx="12923">
                  <c:v>2431.6406299999981</c:v>
                </c:pt>
                <c:pt idx="12924">
                  <c:v>2429.19922</c:v>
                </c:pt>
                <c:pt idx="12925">
                  <c:v>2431.6406299999981</c:v>
                </c:pt>
                <c:pt idx="12926">
                  <c:v>2431.6406299999981</c:v>
                </c:pt>
                <c:pt idx="12927">
                  <c:v>2429.19922</c:v>
                </c:pt>
                <c:pt idx="12928">
                  <c:v>2429.19922</c:v>
                </c:pt>
                <c:pt idx="12929">
                  <c:v>2429.19922</c:v>
                </c:pt>
                <c:pt idx="12930">
                  <c:v>2429.19922</c:v>
                </c:pt>
                <c:pt idx="12931">
                  <c:v>2431.6406299999981</c:v>
                </c:pt>
                <c:pt idx="12932">
                  <c:v>2429.19922</c:v>
                </c:pt>
                <c:pt idx="12933">
                  <c:v>2429.19922</c:v>
                </c:pt>
                <c:pt idx="12934">
                  <c:v>2429.19922</c:v>
                </c:pt>
                <c:pt idx="12935">
                  <c:v>2429.19922</c:v>
                </c:pt>
                <c:pt idx="12936">
                  <c:v>2429.19922</c:v>
                </c:pt>
                <c:pt idx="12937">
                  <c:v>2431.6406299999981</c:v>
                </c:pt>
                <c:pt idx="12938">
                  <c:v>2431.6406299999981</c:v>
                </c:pt>
                <c:pt idx="12939">
                  <c:v>2429.19922</c:v>
                </c:pt>
                <c:pt idx="12940">
                  <c:v>2431.6406299999981</c:v>
                </c:pt>
                <c:pt idx="12941">
                  <c:v>2429.19922</c:v>
                </c:pt>
                <c:pt idx="12942">
                  <c:v>2429.19922</c:v>
                </c:pt>
                <c:pt idx="12943">
                  <c:v>2431.6406299999981</c:v>
                </c:pt>
                <c:pt idx="12944">
                  <c:v>2431.6406299999981</c:v>
                </c:pt>
                <c:pt idx="12945">
                  <c:v>2431.6406299999981</c:v>
                </c:pt>
                <c:pt idx="12946">
                  <c:v>2429.19922</c:v>
                </c:pt>
                <c:pt idx="12947">
                  <c:v>2431.6406299999981</c:v>
                </c:pt>
                <c:pt idx="12948">
                  <c:v>2429.19922</c:v>
                </c:pt>
                <c:pt idx="12949">
                  <c:v>2431.6406299999981</c:v>
                </c:pt>
                <c:pt idx="12950">
                  <c:v>2431.6406299999981</c:v>
                </c:pt>
                <c:pt idx="12951">
                  <c:v>2431.6406299999981</c:v>
                </c:pt>
                <c:pt idx="12952">
                  <c:v>2431.6406299999981</c:v>
                </c:pt>
                <c:pt idx="12953">
                  <c:v>2429.19922</c:v>
                </c:pt>
                <c:pt idx="12954">
                  <c:v>2429.19922</c:v>
                </c:pt>
                <c:pt idx="12955">
                  <c:v>2429.19922</c:v>
                </c:pt>
                <c:pt idx="12956">
                  <c:v>2431.6406299999981</c:v>
                </c:pt>
                <c:pt idx="12957">
                  <c:v>2429.19922</c:v>
                </c:pt>
                <c:pt idx="12958">
                  <c:v>2431.6406299999981</c:v>
                </c:pt>
                <c:pt idx="12959">
                  <c:v>2431.6406299999981</c:v>
                </c:pt>
                <c:pt idx="12960">
                  <c:v>2429.19922</c:v>
                </c:pt>
                <c:pt idx="12961">
                  <c:v>2431.6406299999981</c:v>
                </c:pt>
                <c:pt idx="12962">
                  <c:v>2431.6406299999981</c:v>
                </c:pt>
                <c:pt idx="12963">
                  <c:v>2429.19922</c:v>
                </c:pt>
                <c:pt idx="12964">
                  <c:v>2429.19922</c:v>
                </c:pt>
                <c:pt idx="12965">
                  <c:v>2431.6406299999981</c:v>
                </c:pt>
                <c:pt idx="12966">
                  <c:v>2429.19922</c:v>
                </c:pt>
                <c:pt idx="12967">
                  <c:v>2431.6406299999981</c:v>
                </c:pt>
                <c:pt idx="12968">
                  <c:v>2429.19922</c:v>
                </c:pt>
                <c:pt idx="12969">
                  <c:v>2431.6406299999981</c:v>
                </c:pt>
                <c:pt idx="12970">
                  <c:v>2431.6406299999981</c:v>
                </c:pt>
                <c:pt idx="12971">
                  <c:v>2431.6406299999981</c:v>
                </c:pt>
                <c:pt idx="12972">
                  <c:v>2431.6406299999981</c:v>
                </c:pt>
                <c:pt idx="12973">
                  <c:v>2431.6406299999981</c:v>
                </c:pt>
                <c:pt idx="12974">
                  <c:v>2431.6406299999981</c:v>
                </c:pt>
                <c:pt idx="12975">
                  <c:v>2431.6406299999981</c:v>
                </c:pt>
                <c:pt idx="12976">
                  <c:v>2429.19922</c:v>
                </c:pt>
                <c:pt idx="12977">
                  <c:v>2431.6406299999981</c:v>
                </c:pt>
                <c:pt idx="12978">
                  <c:v>2431.6406299999981</c:v>
                </c:pt>
                <c:pt idx="12979">
                  <c:v>2431.6406299999981</c:v>
                </c:pt>
                <c:pt idx="12980">
                  <c:v>2429.19922</c:v>
                </c:pt>
                <c:pt idx="12981">
                  <c:v>2431.6406299999981</c:v>
                </c:pt>
                <c:pt idx="12982">
                  <c:v>2429.19922</c:v>
                </c:pt>
                <c:pt idx="12983">
                  <c:v>2431.6406299999981</c:v>
                </c:pt>
                <c:pt idx="12984">
                  <c:v>2431.6406299999981</c:v>
                </c:pt>
                <c:pt idx="12985">
                  <c:v>2431.6406299999981</c:v>
                </c:pt>
                <c:pt idx="12986">
                  <c:v>2429.19922</c:v>
                </c:pt>
                <c:pt idx="12987">
                  <c:v>2431.6406299999981</c:v>
                </c:pt>
                <c:pt idx="12988">
                  <c:v>2431.6406299999981</c:v>
                </c:pt>
                <c:pt idx="12989">
                  <c:v>2429.19922</c:v>
                </c:pt>
                <c:pt idx="12990">
                  <c:v>2429.19922</c:v>
                </c:pt>
                <c:pt idx="12991">
                  <c:v>2431.6406299999981</c:v>
                </c:pt>
                <c:pt idx="12992">
                  <c:v>2431.6406299999981</c:v>
                </c:pt>
                <c:pt idx="12993">
                  <c:v>2429.19922</c:v>
                </c:pt>
                <c:pt idx="12994">
                  <c:v>2429.19922</c:v>
                </c:pt>
                <c:pt idx="12995">
                  <c:v>2429.19922</c:v>
                </c:pt>
                <c:pt idx="12996">
                  <c:v>2429.19922</c:v>
                </c:pt>
                <c:pt idx="12997">
                  <c:v>2431.6406299999981</c:v>
                </c:pt>
                <c:pt idx="12998">
                  <c:v>2429.19922</c:v>
                </c:pt>
                <c:pt idx="12999">
                  <c:v>2429.19922</c:v>
                </c:pt>
                <c:pt idx="13000">
                  <c:v>2429.19922</c:v>
                </c:pt>
                <c:pt idx="13001">
                  <c:v>2431.6406299999981</c:v>
                </c:pt>
                <c:pt idx="13002">
                  <c:v>2431.6406299999981</c:v>
                </c:pt>
                <c:pt idx="13003">
                  <c:v>2431.6406299999981</c:v>
                </c:pt>
                <c:pt idx="13004">
                  <c:v>2431.6406299999981</c:v>
                </c:pt>
                <c:pt idx="13005">
                  <c:v>2429.19922</c:v>
                </c:pt>
                <c:pt idx="13006">
                  <c:v>2429.19922</c:v>
                </c:pt>
                <c:pt idx="13007">
                  <c:v>2431.6406299999981</c:v>
                </c:pt>
                <c:pt idx="13008">
                  <c:v>2431.6406299999981</c:v>
                </c:pt>
                <c:pt idx="13009">
                  <c:v>2429.19922</c:v>
                </c:pt>
                <c:pt idx="13010">
                  <c:v>2431.6406299999981</c:v>
                </c:pt>
                <c:pt idx="13011">
                  <c:v>2431.6406299999981</c:v>
                </c:pt>
                <c:pt idx="13012">
                  <c:v>2431.6406299999981</c:v>
                </c:pt>
                <c:pt idx="13013">
                  <c:v>2431.6406299999981</c:v>
                </c:pt>
                <c:pt idx="13014">
                  <c:v>2429.19922</c:v>
                </c:pt>
                <c:pt idx="13015">
                  <c:v>2429.19922</c:v>
                </c:pt>
                <c:pt idx="13016">
                  <c:v>2431.6406299999981</c:v>
                </c:pt>
                <c:pt idx="13017">
                  <c:v>2429.19922</c:v>
                </c:pt>
                <c:pt idx="13018">
                  <c:v>2431.6406299999981</c:v>
                </c:pt>
                <c:pt idx="13019">
                  <c:v>2431.6406299999981</c:v>
                </c:pt>
                <c:pt idx="13020">
                  <c:v>2429.19922</c:v>
                </c:pt>
                <c:pt idx="13021">
                  <c:v>2429.19922</c:v>
                </c:pt>
                <c:pt idx="13022">
                  <c:v>2429.19922</c:v>
                </c:pt>
                <c:pt idx="13023">
                  <c:v>2429.19922</c:v>
                </c:pt>
                <c:pt idx="13024">
                  <c:v>2431.6406299999981</c:v>
                </c:pt>
                <c:pt idx="13025">
                  <c:v>2431.6406299999981</c:v>
                </c:pt>
                <c:pt idx="13026">
                  <c:v>2429.19922</c:v>
                </c:pt>
                <c:pt idx="13027">
                  <c:v>2429.19922</c:v>
                </c:pt>
                <c:pt idx="13028">
                  <c:v>2431.6406299999981</c:v>
                </c:pt>
                <c:pt idx="13029">
                  <c:v>2429.19922</c:v>
                </c:pt>
                <c:pt idx="13030">
                  <c:v>2431.6406299999981</c:v>
                </c:pt>
                <c:pt idx="13031">
                  <c:v>2429.19922</c:v>
                </c:pt>
                <c:pt idx="13032">
                  <c:v>2429.19922</c:v>
                </c:pt>
                <c:pt idx="13033">
                  <c:v>2431.6406299999981</c:v>
                </c:pt>
                <c:pt idx="13034">
                  <c:v>2429.19922</c:v>
                </c:pt>
                <c:pt idx="13035">
                  <c:v>2429.19922</c:v>
                </c:pt>
                <c:pt idx="13036">
                  <c:v>2429.19922</c:v>
                </c:pt>
                <c:pt idx="13037">
                  <c:v>2429.19922</c:v>
                </c:pt>
                <c:pt idx="13038">
                  <c:v>2431.6406299999981</c:v>
                </c:pt>
                <c:pt idx="13039">
                  <c:v>2429.19922</c:v>
                </c:pt>
                <c:pt idx="13040">
                  <c:v>2429.19922</c:v>
                </c:pt>
                <c:pt idx="13041">
                  <c:v>2429.19922</c:v>
                </c:pt>
                <c:pt idx="13042">
                  <c:v>2429.19922</c:v>
                </c:pt>
                <c:pt idx="13043">
                  <c:v>2429.19922</c:v>
                </c:pt>
                <c:pt idx="13044">
                  <c:v>2431.6406299999981</c:v>
                </c:pt>
                <c:pt idx="13045">
                  <c:v>2431.6406299999981</c:v>
                </c:pt>
                <c:pt idx="13046">
                  <c:v>2429.19922</c:v>
                </c:pt>
                <c:pt idx="13047">
                  <c:v>2429.19922</c:v>
                </c:pt>
                <c:pt idx="13048">
                  <c:v>2431.6406299999981</c:v>
                </c:pt>
                <c:pt idx="13049">
                  <c:v>2429.19922</c:v>
                </c:pt>
                <c:pt idx="13050">
                  <c:v>2431.6406299999981</c:v>
                </c:pt>
                <c:pt idx="13051">
                  <c:v>2431.6406299999981</c:v>
                </c:pt>
                <c:pt idx="13052">
                  <c:v>2431.6406299999981</c:v>
                </c:pt>
                <c:pt idx="13053">
                  <c:v>2429.19922</c:v>
                </c:pt>
                <c:pt idx="13054">
                  <c:v>2431.6406299999981</c:v>
                </c:pt>
                <c:pt idx="13055">
                  <c:v>2429.19922</c:v>
                </c:pt>
                <c:pt idx="13056">
                  <c:v>2429.19922</c:v>
                </c:pt>
                <c:pt idx="13057">
                  <c:v>2429.19922</c:v>
                </c:pt>
                <c:pt idx="13058">
                  <c:v>2431.6406299999981</c:v>
                </c:pt>
                <c:pt idx="13059">
                  <c:v>2429.19922</c:v>
                </c:pt>
                <c:pt idx="13060">
                  <c:v>2429.19922</c:v>
                </c:pt>
                <c:pt idx="13061">
                  <c:v>2429.19922</c:v>
                </c:pt>
                <c:pt idx="13062">
                  <c:v>2431.6406299999981</c:v>
                </c:pt>
                <c:pt idx="13063">
                  <c:v>2431.6406299999981</c:v>
                </c:pt>
                <c:pt idx="13064">
                  <c:v>2431.6406299999981</c:v>
                </c:pt>
                <c:pt idx="13065">
                  <c:v>2431.6406299999981</c:v>
                </c:pt>
                <c:pt idx="13066">
                  <c:v>2429.19922</c:v>
                </c:pt>
                <c:pt idx="13067">
                  <c:v>2431.6406299999981</c:v>
                </c:pt>
                <c:pt idx="13068">
                  <c:v>2429.19922</c:v>
                </c:pt>
                <c:pt idx="13069">
                  <c:v>2429.19922</c:v>
                </c:pt>
                <c:pt idx="13070">
                  <c:v>2431.6406299999981</c:v>
                </c:pt>
                <c:pt idx="13071">
                  <c:v>2431.6406299999981</c:v>
                </c:pt>
                <c:pt idx="13072">
                  <c:v>2429.19922</c:v>
                </c:pt>
                <c:pt idx="13073">
                  <c:v>2431.6406299999981</c:v>
                </c:pt>
                <c:pt idx="13074">
                  <c:v>2431.6406299999981</c:v>
                </c:pt>
                <c:pt idx="13075">
                  <c:v>2431.6406299999981</c:v>
                </c:pt>
                <c:pt idx="13076">
                  <c:v>2429.19922</c:v>
                </c:pt>
                <c:pt idx="13077">
                  <c:v>2431.6406299999981</c:v>
                </c:pt>
                <c:pt idx="13078">
                  <c:v>2431.6406299999981</c:v>
                </c:pt>
                <c:pt idx="13079">
                  <c:v>2431.6406299999981</c:v>
                </c:pt>
                <c:pt idx="13080">
                  <c:v>2431.6406299999981</c:v>
                </c:pt>
                <c:pt idx="13081">
                  <c:v>2429.19922</c:v>
                </c:pt>
                <c:pt idx="13082">
                  <c:v>2429.19922</c:v>
                </c:pt>
                <c:pt idx="13083">
                  <c:v>2431.6406299999981</c:v>
                </c:pt>
                <c:pt idx="13084">
                  <c:v>2431.6406299999981</c:v>
                </c:pt>
                <c:pt idx="13085">
                  <c:v>2429.19922</c:v>
                </c:pt>
                <c:pt idx="13086">
                  <c:v>2431.6406299999981</c:v>
                </c:pt>
                <c:pt idx="13087">
                  <c:v>2429.19922</c:v>
                </c:pt>
                <c:pt idx="13088">
                  <c:v>2431.6406299999981</c:v>
                </c:pt>
                <c:pt idx="13089">
                  <c:v>2431.6406299999981</c:v>
                </c:pt>
                <c:pt idx="13090">
                  <c:v>2431.6406299999981</c:v>
                </c:pt>
                <c:pt idx="13091">
                  <c:v>2429.19922</c:v>
                </c:pt>
                <c:pt idx="13092">
                  <c:v>2431.6406299999981</c:v>
                </c:pt>
                <c:pt idx="13093">
                  <c:v>2431.6406299999981</c:v>
                </c:pt>
                <c:pt idx="13094">
                  <c:v>2429.19922</c:v>
                </c:pt>
                <c:pt idx="13095">
                  <c:v>2429.19922</c:v>
                </c:pt>
                <c:pt idx="13096">
                  <c:v>2431.6406299999981</c:v>
                </c:pt>
                <c:pt idx="13097">
                  <c:v>2431.6406299999981</c:v>
                </c:pt>
                <c:pt idx="13098">
                  <c:v>2431.6406299999981</c:v>
                </c:pt>
                <c:pt idx="13099">
                  <c:v>2431.6406299999981</c:v>
                </c:pt>
                <c:pt idx="13100">
                  <c:v>2429.19922</c:v>
                </c:pt>
                <c:pt idx="13101">
                  <c:v>2431.6406299999981</c:v>
                </c:pt>
                <c:pt idx="13102">
                  <c:v>2429.19922</c:v>
                </c:pt>
                <c:pt idx="13103">
                  <c:v>2431.6406299999981</c:v>
                </c:pt>
                <c:pt idx="13104">
                  <c:v>2429.19922</c:v>
                </c:pt>
                <c:pt idx="13105">
                  <c:v>2431.6406299999981</c:v>
                </c:pt>
                <c:pt idx="13106">
                  <c:v>2431.6406299999981</c:v>
                </c:pt>
                <c:pt idx="13107">
                  <c:v>2431.6406299999981</c:v>
                </c:pt>
                <c:pt idx="13108">
                  <c:v>2429.19922</c:v>
                </c:pt>
                <c:pt idx="13109">
                  <c:v>2431.6406299999981</c:v>
                </c:pt>
                <c:pt idx="13110">
                  <c:v>2429.19922</c:v>
                </c:pt>
                <c:pt idx="13111">
                  <c:v>2429.19922</c:v>
                </c:pt>
                <c:pt idx="13112">
                  <c:v>2431.6406299999981</c:v>
                </c:pt>
                <c:pt idx="13113">
                  <c:v>2429.19922</c:v>
                </c:pt>
                <c:pt idx="13114">
                  <c:v>2431.6406299999981</c:v>
                </c:pt>
                <c:pt idx="13115">
                  <c:v>2431.6406299999981</c:v>
                </c:pt>
                <c:pt idx="13116">
                  <c:v>2431.6406299999981</c:v>
                </c:pt>
                <c:pt idx="13117">
                  <c:v>2429.19922</c:v>
                </c:pt>
                <c:pt idx="13118">
                  <c:v>2431.6406299999981</c:v>
                </c:pt>
                <c:pt idx="13119">
                  <c:v>2431.6406299999981</c:v>
                </c:pt>
                <c:pt idx="13120">
                  <c:v>2429.19922</c:v>
                </c:pt>
                <c:pt idx="13121">
                  <c:v>2429.19922</c:v>
                </c:pt>
                <c:pt idx="13122">
                  <c:v>2431.6406299999981</c:v>
                </c:pt>
                <c:pt idx="13123">
                  <c:v>2431.6406299999981</c:v>
                </c:pt>
                <c:pt idx="13124">
                  <c:v>2431.6406299999981</c:v>
                </c:pt>
                <c:pt idx="13125">
                  <c:v>2431.6406299999981</c:v>
                </c:pt>
                <c:pt idx="13126">
                  <c:v>2431.6406299999981</c:v>
                </c:pt>
                <c:pt idx="13127">
                  <c:v>2431.6406299999981</c:v>
                </c:pt>
                <c:pt idx="13128">
                  <c:v>2429.19922</c:v>
                </c:pt>
                <c:pt idx="13129">
                  <c:v>2431.6406299999981</c:v>
                </c:pt>
                <c:pt idx="13130">
                  <c:v>2431.6406299999981</c:v>
                </c:pt>
                <c:pt idx="13131">
                  <c:v>2431.6406299999981</c:v>
                </c:pt>
                <c:pt idx="13132">
                  <c:v>2431.6406299999981</c:v>
                </c:pt>
                <c:pt idx="13133">
                  <c:v>2431.6406299999981</c:v>
                </c:pt>
                <c:pt idx="13134">
                  <c:v>2429.19922</c:v>
                </c:pt>
                <c:pt idx="13135">
                  <c:v>2431.6406299999981</c:v>
                </c:pt>
                <c:pt idx="13136">
                  <c:v>2429.19922</c:v>
                </c:pt>
                <c:pt idx="13137">
                  <c:v>2429.19922</c:v>
                </c:pt>
                <c:pt idx="13138">
                  <c:v>2429.19922</c:v>
                </c:pt>
                <c:pt idx="13139">
                  <c:v>2431.6406299999981</c:v>
                </c:pt>
                <c:pt idx="13140">
                  <c:v>2431.6406299999981</c:v>
                </c:pt>
                <c:pt idx="13141">
                  <c:v>2429.19922</c:v>
                </c:pt>
                <c:pt idx="13142">
                  <c:v>2429.19922</c:v>
                </c:pt>
                <c:pt idx="13143">
                  <c:v>2431.6406299999981</c:v>
                </c:pt>
                <c:pt idx="13144">
                  <c:v>2431.6406299999981</c:v>
                </c:pt>
                <c:pt idx="13145">
                  <c:v>2431.6406299999981</c:v>
                </c:pt>
                <c:pt idx="13146">
                  <c:v>2431.6406299999981</c:v>
                </c:pt>
                <c:pt idx="13147">
                  <c:v>2431.6406299999981</c:v>
                </c:pt>
                <c:pt idx="13148">
                  <c:v>2431.6406299999981</c:v>
                </c:pt>
                <c:pt idx="13149">
                  <c:v>2429.19922</c:v>
                </c:pt>
                <c:pt idx="13150">
                  <c:v>2429.19922</c:v>
                </c:pt>
                <c:pt idx="13151">
                  <c:v>2431.6406299999981</c:v>
                </c:pt>
                <c:pt idx="13152">
                  <c:v>2429.19922</c:v>
                </c:pt>
                <c:pt idx="13153">
                  <c:v>2431.6406299999981</c:v>
                </c:pt>
                <c:pt idx="13154">
                  <c:v>2429.19922</c:v>
                </c:pt>
                <c:pt idx="13155">
                  <c:v>2429.19922</c:v>
                </c:pt>
                <c:pt idx="13156">
                  <c:v>2429.19922</c:v>
                </c:pt>
                <c:pt idx="13157">
                  <c:v>2429.19922</c:v>
                </c:pt>
                <c:pt idx="13158">
                  <c:v>2431.6406299999981</c:v>
                </c:pt>
                <c:pt idx="13159">
                  <c:v>2429.19922</c:v>
                </c:pt>
                <c:pt idx="13160">
                  <c:v>2429.19922</c:v>
                </c:pt>
                <c:pt idx="13161">
                  <c:v>2431.6406299999981</c:v>
                </c:pt>
                <c:pt idx="13162">
                  <c:v>2429.19922</c:v>
                </c:pt>
                <c:pt idx="13163">
                  <c:v>2429.19922</c:v>
                </c:pt>
                <c:pt idx="13164">
                  <c:v>2431.6406299999981</c:v>
                </c:pt>
                <c:pt idx="13165">
                  <c:v>2429.19922</c:v>
                </c:pt>
                <c:pt idx="13166">
                  <c:v>2429.19922</c:v>
                </c:pt>
                <c:pt idx="13167">
                  <c:v>2431.6406299999981</c:v>
                </c:pt>
                <c:pt idx="13168">
                  <c:v>2429.19922</c:v>
                </c:pt>
                <c:pt idx="13169">
                  <c:v>2429.19922</c:v>
                </c:pt>
                <c:pt idx="13170">
                  <c:v>2431.6406299999981</c:v>
                </c:pt>
                <c:pt idx="13171">
                  <c:v>2429.19922</c:v>
                </c:pt>
                <c:pt idx="13172">
                  <c:v>2429.19922</c:v>
                </c:pt>
                <c:pt idx="13173">
                  <c:v>2431.6406299999981</c:v>
                </c:pt>
                <c:pt idx="13174">
                  <c:v>2431.6406299999981</c:v>
                </c:pt>
                <c:pt idx="13175">
                  <c:v>2431.6406299999981</c:v>
                </c:pt>
                <c:pt idx="13176">
                  <c:v>2429.19922</c:v>
                </c:pt>
                <c:pt idx="13177">
                  <c:v>2431.6406299999981</c:v>
                </c:pt>
                <c:pt idx="13178">
                  <c:v>2429.19922</c:v>
                </c:pt>
                <c:pt idx="13179">
                  <c:v>2429.19922</c:v>
                </c:pt>
                <c:pt idx="13180">
                  <c:v>2431.6406299999981</c:v>
                </c:pt>
                <c:pt idx="13181">
                  <c:v>2429.19922</c:v>
                </c:pt>
                <c:pt idx="13182">
                  <c:v>2431.6406299999981</c:v>
                </c:pt>
                <c:pt idx="13183">
                  <c:v>2431.6406299999981</c:v>
                </c:pt>
                <c:pt idx="13184">
                  <c:v>2431.6406299999981</c:v>
                </c:pt>
                <c:pt idx="13185">
                  <c:v>2431.6406299999981</c:v>
                </c:pt>
                <c:pt idx="13186">
                  <c:v>2429.19922</c:v>
                </c:pt>
                <c:pt idx="13187">
                  <c:v>2431.6406299999981</c:v>
                </c:pt>
                <c:pt idx="13188">
                  <c:v>2429.19922</c:v>
                </c:pt>
                <c:pt idx="13189">
                  <c:v>2431.6406299999981</c:v>
                </c:pt>
                <c:pt idx="13190">
                  <c:v>2429.19922</c:v>
                </c:pt>
                <c:pt idx="13191">
                  <c:v>2431.6406299999981</c:v>
                </c:pt>
                <c:pt idx="13192">
                  <c:v>2431.6406299999981</c:v>
                </c:pt>
                <c:pt idx="13193">
                  <c:v>2431.6406299999981</c:v>
                </c:pt>
                <c:pt idx="13194">
                  <c:v>2431.6406299999981</c:v>
                </c:pt>
                <c:pt idx="13195">
                  <c:v>2429.19922</c:v>
                </c:pt>
                <c:pt idx="13196">
                  <c:v>2429.19922</c:v>
                </c:pt>
                <c:pt idx="13197">
                  <c:v>2431.6406299999981</c:v>
                </c:pt>
                <c:pt idx="13198">
                  <c:v>2429.19922</c:v>
                </c:pt>
                <c:pt idx="13199">
                  <c:v>2429.19922</c:v>
                </c:pt>
                <c:pt idx="13200">
                  <c:v>2431.6406299999981</c:v>
                </c:pt>
                <c:pt idx="13201">
                  <c:v>2431.6406299999981</c:v>
                </c:pt>
                <c:pt idx="13202">
                  <c:v>2429.19922</c:v>
                </c:pt>
                <c:pt idx="13203">
                  <c:v>2431.6406299999981</c:v>
                </c:pt>
                <c:pt idx="13204">
                  <c:v>2429.19922</c:v>
                </c:pt>
                <c:pt idx="13205">
                  <c:v>2429.19922</c:v>
                </c:pt>
                <c:pt idx="13206">
                  <c:v>2431.6406299999981</c:v>
                </c:pt>
                <c:pt idx="13207">
                  <c:v>2429.19922</c:v>
                </c:pt>
                <c:pt idx="13208">
                  <c:v>2431.6406299999981</c:v>
                </c:pt>
                <c:pt idx="13209">
                  <c:v>2429.19922</c:v>
                </c:pt>
                <c:pt idx="13210">
                  <c:v>2429.19922</c:v>
                </c:pt>
                <c:pt idx="13211">
                  <c:v>2431.6406299999981</c:v>
                </c:pt>
                <c:pt idx="13212">
                  <c:v>2431.6406299999981</c:v>
                </c:pt>
                <c:pt idx="13213">
                  <c:v>2431.6406299999981</c:v>
                </c:pt>
                <c:pt idx="13214">
                  <c:v>2429.19922</c:v>
                </c:pt>
                <c:pt idx="13215">
                  <c:v>2429.19922</c:v>
                </c:pt>
                <c:pt idx="13216">
                  <c:v>2431.6406299999981</c:v>
                </c:pt>
                <c:pt idx="13217">
                  <c:v>2429.19922</c:v>
                </c:pt>
                <c:pt idx="13218">
                  <c:v>2431.6406299999981</c:v>
                </c:pt>
                <c:pt idx="13219">
                  <c:v>2429.19922</c:v>
                </c:pt>
                <c:pt idx="13220">
                  <c:v>2431.6406299999981</c:v>
                </c:pt>
                <c:pt idx="13221">
                  <c:v>2429.19922</c:v>
                </c:pt>
                <c:pt idx="13222">
                  <c:v>2429.19922</c:v>
                </c:pt>
                <c:pt idx="13223">
                  <c:v>2431.6406299999981</c:v>
                </c:pt>
                <c:pt idx="13224">
                  <c:v>2429.19922</c:v>
                </c:pt>
                <c:pt idx="13225">
                  <c:v>2429.19922</c:v>
                </c:pt>
                <c:pt idx="13226">
                  <c:v>2431.6406299999981</c:v>
                </c:pt>
                <c:pt idx="13227">
                  <c:v>2431.6406299999981</c:v>
                </c:pt>
                <c:pt idx="13228">
                  <c:v>2431.6406299999981</c:v>
                </c:pt>
                <c:pt idx="13229">
                  <c:v>2431.6406299999981</c:v>
                </c:pt>
                <c:pt idx="13230">
                  <c:v>2429.19922</c:v>
                </c:pt>
                <c:pt idx="13231">
                  <c:v>2429.19922</c:v>
                </c:pt>
                <c:pt idx="13232">
                  <c:v>2431.6406299999981</c:v>
                </c:pt>
                <c:pt idx="13233">
                  <c:v>2429.19922</c:v>
                </c:pt>
                <c:pt idx="13234">
                  <c:v>2431.6406299999981</c:v>
                </c:pt>
                <c:pt idx="13235">
                  <c:v>2431.6406299999981</c:v>
                </c:pt>
                <c:pt idx="13236">
                  <c:v>2429.19922</c:v>
                </c:pt>
                <c:pt idx="13237">
                  <c:v>2429.19922</c:v>
                </c:pt>
                <c:pt idx="13238">
                  <c:v>2429.19922</c:v>
                </c:pt>
                <c:pt idx="13239">
                  <c:v>2429.19922</c:v>
                </c:pt>
                <c:pt idx="13240">
                  <c:v>2429.19922</c:v>
                </c:pt>
                <c:pt idx="13241">
                  <c:v>2429.19922</c:v>
                </c:pt>
                <c:pt idx="13242">
                  <c:v>2429.19922</c:v>
                </c:pt>
                <c:pt idx="13243">
                  <c:v>2429.19922</c:v>
                </c:pt>
                <c:pt idx="13244">
                  <c:v>2429.19922</c:v>
                </c:pt>
                <c:pt idx="13245">
                  <c:v>2429.19922</c:v>
                </c:pt>
                <c:pt idx="13246">
                  <c:v>2429.19922</c:v>
                </c:pt>
                <c:pt idx="13247">
                  <c:v>2431.6406299999981</c:v>
                </c:pt>
                <c:pt idx="13248">
                  <c:v>2431.6406299999981</c:v>
                </c:pt>
                <c:pt idx="13249">
                  <c:v>2431.6406299999981</c:v>
                </c:pt>
                <c:pt idx="13250">
                  <c:v>2431.6406299999981</c:v>
                </c:pt>
                <c:pt idx="13251">
                  <c:v>2429.19922</c:v>
                </c:pt>
                <c:pt idx="13252">
                  <c:v>2429.19922</c:v>
                </c:pt>
                <c:pt idx="13253">
                  <c:v>2431.6406299999981</c:v>
                </c:pt>
                <c:pt idx="13254">
                  <c:v>2429.19922</c:v>
                </c:pt>
                <c:pt idx="13255">
                  <c:v>2431.6406299999981</c:v>
                </c:pt>
                <c:pt idx="13256">
                  <c:v>2429.19922</c:v>
                </c:pt>
                <c:pt idx="13257">
                  <c:v>2431.6406299999981</c:v>
                </c:pt>
                <c:pt idx="13258">
                  <c:v>2429.19922</c:v>
                </c:pt>
                <c:pt idx="13259">
                  <c:v>2431.6406299999981</c:v>
                </c:pt>
                <c:pt idx="13260">
                  <c:v>2429.19922</c:v>
                </c:pt>
                <c:pt idx="13261">
                  <c:v>2431.6406299999981</c:v>
                </c:pt>
                <c:pt idx="13262">
                  <c:v>2429.19922</c:v>
                </c:pt>
                <c:pt idx="13263">
                  <c:v>2431.6406299999981</c:v>
                </c:pt>
                <c:pt idx="13264">
                  <c:v>2431.6406299999981</c:v>
                </c:pt>
                <c:pt idx="13265">
                  <c:v>2431.6406299999981</c:v>
                </c:pt>
                <c:pt idx="13266">
                  <c:v>2431.6406299999981</c:v>
                </c:pt>
                <c:pt idx="13267">
                  <c:v>2429.19922</c:v>
                </c:pt>
                <c:pt idx="13268">
                  <c:v>2431.6406299999981</c:v>
                </c:pt>
                <c:pt idx="13269">
                  <c:v>2429.19922</c:v>
                </c:pt>
                <c:pt idx="13270">
                  <c:v>2429.19922</c:v>
                </c:pt>
                <c:pt idx="13271">
                  <c:v>2429.19922</c:v>
                </c:pt>
                <c:pt idx="13272">
                  <c:v>2429.19922</c:v>
                </c:pt>
                <c:pt idx="13273">
                  <c:v>2429.19922</c:v>
                </c:pt>
                <c:pt idx="13274">
                  <c:v>2429.19922</c:v>
                </c:pt>
                <c:pt idx="13275">
                  <c:v>2431.6406299999981</c:v>
                </c:pt>
                <c:pt idx="13276">
                  <c:v>2431.6406299999981</c:v>
                </c:pt>
                <c:pt idx="13277">
                  <c:v>2429.19922</c:v>
                </c:pt>
                <c:pt idx="13278">
                  <c:v>2431.6406299999981</c:v>
                </c:pt>
                <c:pt idx="13279">
                  <c:v>2429.19922</c:v>
                </c:pt>
                <c:pt idx="13280">
                  <c:v>2429.19922</c:v>
                </c:pt>
                <c:pt idx="13281">
                  <c:v>2429.19922</c:v>
                </c:pt>
                <c:pt idx="13282">
                  <c:v>2429.19922</c:v>
                </c:pt>
                <c:pt idx="13283">
                  <c:v>2431.6406299999981</c:v>
                </c:pt>
                <c:pt idx="13284">
                  <c:v>2429.19922</c:v>
                </c:pt>
                <c:pt idx="13285">
                  <c:v>2429.19922</c:v>
                </c:pt>
                <c:pt idx="13286">
                  <c:v>2431.6406299999981</c:v>
                </c:pt>
                <c:pt idx="13287">
                  <c:v>2431.6406299999981</c:v>
                </c:pt>
                <c:pt idx="13288">
                  <c:v>2431.6406299999981</c:v>
                </c:pt>
                <c:pt idx="13289">
                  <c:v>2431.6406299999981</c:v>
                </c:pt>
                <c:pt idx="13290">
                  <c:v>2429.19922</c:v>
                </c:pt>
                <c:pt idx="13291">
                  <c:v>2431.6406299999981</c:v>
                </c:pt>
                <c:pt idx="13292">
                  <c:v>2431.6406299999981</c:v>
                </c:pt>
                <c:pt idx="13293">
                  <c:v>2431.6406299999981</c:v>
                </c:pt>
                <c:pt idx="13294">
                  <c:v>2431.6406299999981</c:v>
                </c:pt>
                <c:pt idx="13295">
                  <c:v>2431.6406299999981</c:v>
                </c:pt>
                <c:pt idx="13296">
                  <c:v>2429.19922</c:v>
                </c:pt>
                <c:pt idx="13297">
                  <c:v>2429.19922</c:v>
                </c:pt>
                <c:pt idx="13298">
                  <c:v>2429.19922</c:v>
                </c:pt>
                <c:pt idx="13299">
                  <c:v>2429.19922</c:v>
                </c:pt>
                <c:pt idx="13300">
                  <c:v>2429.19922</c:v>
                </c:pt>
                <c:pt idx="13301">
                  <c:v>2431.6406299999981</c:v>
                </c:pt>
                <c:pt idx="13302">
                  <c:v>2429.19922</c:v>
                </c:pt>
                <c:pt idx="13303">
                  <c:v>2429.19922</c:v>
                </c:pt>
                <c:pt idx="13304">
                  <c:v>2431.6406299999981</c:v>
                </c:pt>
                <c:pt idx="13305">
                  <c:v>2431.6406299999981</c:v>
                </c:pt>
                <c:pt idx="13306">
                  <c:v>2431.6406299999981</c:v>
                </c:pt>
                <c:pt idx="13307">
                  <c:v>2429.19922</c:v>
                </c:pt>
                <c:pt idx="13308">
                  <c:v>2431.6406299999981</c:v>
                </c:pt>
                <c:pt idx="13309">
                  <c:v>2431.6406299999981</c:v>
                </c:pt>
                <c:pt idx="13310">
                  <c:v>2431.6406299999981</c:v>
                </c:pt>
                <c:pt idx="13311">
                  <c:v>2429.19922</c:v>
                </c:pt>
                <c:pt idx="13312">
                  <c:v>2429.19922</c:v>
                </c:pt>
                <c:pt idx="13313">
                  <c:v>2431.6406299999981</c:v>
                </c:pt>
                <c:pt idx="13314">
                  <c:v>2429.19922</c:v>
                </c:pt>
                <c:pt idx="13315">
                  <c:v>2431.6406299999981</c:v>
                </c:pt>
                <c:pt idx="13316">
                  <c:v>2431.6406299999981</c:v>
                </c:pt>
                <c:pt idx="13317">
                  <c:v>2431.6406299999981</c:v>
                </c:pt>
                <c:pt idx="13318">
                  <c:v>2431.6406299999981</c:v>
                </c:pt>
                <c:pt idx="13319">
                  <c:v>2429.19922</c:v>
                </c:pt>
                <c:pt idx="13320">
                  <c:v>2429.19922</c:v>
                </c:pt>
                <c:pt idx="13321">
                  <c:v>2431.6406299999981</c:v>
                </c:pt>
                <c:pt idx="13322">
                  <c:v>2431.6406299999981</c:v>
                </c:pt>
                <c:pt idx="13323">
                  <c:v>2429.19922</c:v>
                </c:pt>
                <c:pt idx="13324">
                  <c:v>2431.6406299999981</c:v>
                </c:pt>
                <c:pt idx="13325">
                  <c:v>2429.19922</c:v>
                </c:pt>
                <c:pt idx="13326">
                  <c:v>2429.19922</c:v>
                </c:pt>
                <c:pt idx="13327">
                  <c:v>2429.19922</c:v>
                </c:pt>
                <c:pt idx="13328">
                  <c:v>2431.6406299999981</c:v>
                </c:pt>
                <c:pt idx="13329">
                  <c:v>2429.19922</c:v>
                </c:pt>
                <c:pt idx="13330">
                  <c:v>2429.19922</c:v>
                </c:pt>
                <c:pt idx="13331">
                  <c:v>2431.6406299999981</c:v>
                </c:pt>
                <c:pt idx="13332">
                  <c:v>2431.6406299999981</c:v>
                </c:pt>
                <c:pt idx="13333">
                  <c:v>2429.19922</c:v>
                </c:pt>
                <c:pt idx="13334">
                  <c:v>2431.6406299999981</c:v>
                </c:pt>
                <c:pt idx="13335">
                  <c:v>2429.19922</c:v>
                </c:pt>
                <c:pt idx="13336">
                  <c:v>2431.6406299999981</c:v>
                </c:pt>
                <c:pt idx="13337">
                  <c:v>2429.19922</c:v>
                </c:pt>
                <c:pt idx="13338">
                  <c:v>2429.19922</c:v>
                </c:pt>
                <c:pt idx="13339">
                  <c:v>2429.19922</c:v>
                </c:pt>
                <c:pt idx="13340">
                  <c:v>2429.19922</c:v>
                </c:pt>
                <c:pt idx="13341">
                  <c:v>2429.19922</c:v>
                </c:pt>
                <c:pt idx="13342">
                  <c:v>2429.19922</c:v>
                </c:pt>
                <c:pt idx="13343">
                  <c:v>2431.6406299999981</c:v>
                </c:pt>
                <c:pt idx="13344">
                  <c:v>2431.6406299999981</c:v>
                </c:pt>
                <c:pt idx="13345">
                  <c:v>2429.19922</c:v>
                </c:pt>
                <c:pt idx="13346">
                  <c:v>2429.19922</c:v>
                </c:pt>
                <c:pt idx="13347">
                  <c:v>2429.19922</c:v>
                </c:pt>
                <c:pt idx="13348">
                  <c:v>2431.6406299999981</c:v>
                </c:pt>
                <c:pt idx="13349">
                  <c:v>2429.19922</c:v>
                </c:pt>
                <c:pt idx="13350">
                  <c:v>2429.19922</c:v>
                </c:pt>
                <c:pt idx="13351">
                  <c:v>2431.6406299999981</c:v>
                </c:pt>
                <c:pt idx="13352">
                  <c:v>2429.19922</c:v>
                </c:pt>
                <c:pt idx="13353">
                  <c:v>2431.6406299999981</c:v>
                </c:pt>
                <c:pt idx="13354">
                  <c:v>2429.19922</c:v>
                </c:pt>
                <c:pt idx="13355">
                  <c:v>2429.19922</c:v>
                </c:pt>
                <c:pt idx="13356">
                  <c:v>2429.19922</c:v>
                </c:pt>
                <c:pt idx="13357">
                  <c:v>2431.6406299999981</c:v>
                </c:pt>
                <c:pt idx="13358">
                  <c:v>2429.19922</c:v>
                </c:pt>
                <c:pt idx="13359">
                  <c:v>2429.19922</c:v>
                </c:pt>
                <c:pt idx="13360">
                  <c:v>2429.19922</c:v>
                </c:pt>
                <c:pt idx="13361">
                  <c:v>2431.6406299999981</c:v>
                </c:pt>
                <c:pt idx="13362">
                  <c:v>2429.19922</c:v>
                </c:pt>
                <c:pt idx="13363">
                  <c:v>2431.6406299999981</c:v>
                </c:pt>
                <c:pt idx="13364">
                  <c:v>2429.19922</c:v>
                </c:pt>
                <c:pt idx="13365">
                  <c:v>2429.19922</c:v>
                </c:pt>
                <c:pt idx="13366">
                  <c:v>2431.6406299999981</c:v>
                </c:pt>
                <c:pt idx="13367">
                  <c:v>2429.19922</c:v>
                </c:pt>
                <c:pt idx="13368">
                  <c:v>2429.19922</c:v>
                </c:pt>
                <c:pt idx="13369">
                  <c:v>2431.6406299999981</c:v>
                </c:pt>
                <c:pt idx="13370">
                  <c:v>2429.19922</c:v>
                </c:pt>
                <c:pt idx="13371">
                  <c:v>2431.6406299999981</c:v>
                </c:pt>
                <c:pt idx="13372">
                  <c:v>2431.6406299999981</c:v>
                </c:pt>
                <c:pt idx="13373">
                  <c:v>2431.6406299999981</c:v>
                </c:pt>
                <c:pt idx="13374">
                  <c:v>2431.6406299999981</c:v>
                </c:pt>
                <c:pt idx="13375">
                  <c:v>2431.6406299999981</c:v>
                </c:pt>
                <c:pt idx="13376">
                  <c:v>2429.19922</c:v>
                </c:pt>
                <c:pt idx="13377">
                  <c:v>2431.6406299999981</c:v>
                </c:pt>
                <c:pt idx="13378">
                  <c:v>2431.6406299999981</c:v>
                </c:pt>
                <c:pt idx="13379">
                  <c:v>2429.19922</c:v>
                </c:pt>
                <c:pt idx="13380">
                  <c:v>2431.6406299999981</c:v>
                </c:pt>
                <c:pt idx="13381">
                  <c:v>2431.6406299999981</c:v>
                </c:pt>
                <c:pt idx="13382">
                  <c:v>2429.19922</c:v>
                </c:pt>
                <c:pt idx="13383">
                  <c:v>2429.19922</c:v>
                </c:pt>
                <c:pt idx="13384">
                  <c:v>2431.6406299999981</c:v>
                </c:pt>
                <c:pt idx="13385">
                  <c:v>2431.6406299999981</c:v>
                </c:pt>
                <c:pt idx="13386">
                  <c:v>2429.19922</c:v>
                </c:pt>
                <c:pt idx="13387">
                  <c:v>2429.19922</c:v>
                </c:pt>
                <c:pt idx="13388">
                  <c:v>2431.6406299999981</c:v>
                </c:pt>
                <c:pt idx="13389">
                  <c:v>2429.19922</c:v>
                </c:pt>
                <c:pt idx="13390">
                  <c:v>2431.6406299999981</c:v>
                </c:pt>
                <c:pt idx="13391">
                  <c:v>2431.6406299999981</c:v>
                </c:pt>
                <c:pt idx="13392">
                  <c:v>2429.19922</c:v>
                </c:pt>
                <c:pt idx="13393">
                  <c:v>2431.6406299999981</c:v>
                </c:pt>
                <c:pt idx="13394">
                  <c:v>2429.19922</c:v>
                </c:pt>
                <c:pt idx="13395">
                  <c:v>2429.19922</c:v>
                </c:pt>
                <c:pt idx="13396">
                  <c:v>2429.19922</c:v>
                </c:pt>
                <c:pt idx="13397">
                  <c:v>2431.6406299999981</c:v>
                </c:pt>
                <c:pt idx="13398">
                  <c:v>2429.19922</c:v>
                </c:pt>
                <c:pt idx="13399">
                  <c:v>2429.19922</c:v>
                </c:pt>
                <c:pt idx="13400">
                  <c:v>2429.19922</c:v>
                </c:pt>
                <c:pt idx="13401">
                  <c:v>2429.19922</c:v>
                </c:pt>
                <c:pt idx="13402">
                  <c:v>2431.6406299999981</c:v>
                </c:pt>
                <c:pt idx="13403">
                  <c:v>2429.19922</c:v>
                </c:pt>
                <c:pt idx="13404">
                  <c:v>2429.19922</c:v>
                </c:pt>
                <c:pt idx="13405">
                  <c:v>2431.6406299999981</c:v>
                </c:pt>
                <c:pt idx="13406">
                  <c:v>2429.19922</c:v>
                </c:pt>
                <c:pt idx="13407">
                  <c:v>2429.19922</c:v>
                </c:pt>
                <c:pt idx="13408">
                  <c:v>2431.6406299999981</c:v>
                </c:pt>
                <c:pt idx="13409">
                  <c:v>2429.19922</c:v>
                </c:pt>
                <c:pt idx="13410">
                  <c:v>2429.19922</c:v>
                </c:pt>
                <c:pt idx="13411">
                  <c:v>2429.19922</c:v>
                </c:pt>
                <c:pt idx="13412">
                  <c:v>2429.19922</c:v>
                </c:pt>
                <c:pt idx="13413">
                  <c:v>2429.19922</c:v>
                </c:pt>
                <c:pt idx="13414">
                  <c:v>2429.19922</c:v>
                </c:pt>
                <c:pt idx="13415">
                  <c:v>2429.19922</c:v>
                </c:pt>
                <c:pt idx="13416">
                  <c:v>2429.19922</c:v>
                </c:pt>
                <c:pt idx="13417">
                  <c:v>2431.6406299999981</c:v>
                </c:pt>
                <c:pt idx="13418">
                  <c:v>2429.19922</c:v>
                </c:pt>
                <c:pt idx="13419">
                  <c:v>2431.6406299999981</c:v>
                </c:pt>
                <c:pt idx="13420">
                  <c:v>2429.19922</c:v>
                </c:pt>
                <c:pt idx="13421">
                  <c:v>2429.19922</c:v>
                </c:pt>
                <c:pt idx="13422">
                  <c:v>2429.19922</c:v>
                </c:pt>
                <c:pt idx="13423">
                  <c:v>2429.19922</c:v>
                </c:pt>
                <c:pt idx="13424">
                  <c:v>2431.6406299999981</c:v>
                </c:pt>
                <c:pt idx="13425">
                  <c:v>2431.6406299999981</c:v>
                </c:pt>
                <c:pt idx="13426">
                  <c:v>2429.19922</c:v>
                </c:pt>
                <c:pt idx="13427">
                  <c:v>2431.6406299999981</c:v>
                </c:pt>
                <c:pt idx="13428">
                  <c:v>2429.19922</c:v>
                </c:pt>
                <c:pt idx="13429">
                  <c:v>2429.19922</c:v>
                </c:pt>
                <c:pt idx="13430">
                  <c:v>2431.6406299999981</c:v>
                </c:pt>
                <c:pt idx="13431">
                  <c:v>2429.19922</c:v>
                </c:pt>
                <c:pt idx="13432">
                  <c:v>2431.6406299999981</c:v>
                </c:pt>
                <c:pt idx="13433">
                  <c:v>2431.6406299999981</c:v>
                </c:pt>
                <c:pt idx="13434">
                  <c:v>2429.19922</c:v>
                </c:pt>
                <c:pt idx="13435">
                  <c:v>2429.19922</c:v>
                </c:pt>
                <c:pt idx="13436">
                  <c:v>2429.19922</c:v>
                </c:pt>
                <c:pt idx="13437">
                  <c:v>2431.6406299999981</c:v>
                </c:pt>
                <c:pt idx="13438">
                  <c:v>2431.6406299999981</c:v>
                </c:pt>
                <c:pt idx="13439">
                  <c:v>2429.19922</c:v>
                </c:pt>
                <c:pt idx="13440">
                  <c:v>2429.19922</c:v>
                </c:pt>
                <c:pt idx="13441">
                  <c:v>2429.19922</c:v>
                </c:pt>
                <c:pt idx="13442">
                  <c:v>2429.19922</c:v>
                </c:pt>
                <c:pt idx="13443">
                  <c:v>2431.6406299999981</c:v>
                </c:pt>
                <c:pt idx="13444">
                  <c:v>2429.19922</c:v>
                </c:pt>
                <c:pt idx="13445">
                  <c:v>2429.19922</c:v>
                </c:pt>
                <c:pt idx="13446">
                  <c:v>2431.6406299999981</c:v>
                </c:pt>
                <c:pt idx="13447">
                  <c:v>2429.19922</c:v>
                </c:pt>
                <c:pt idx="13448">
                  <c:v>2429.19922</c:v>
                </c:pt>
                <c:pt idx="13449">
                  <c:v>2431.6406299999981</c:v>
                </c:pt>
                <c:pt idx="13450">
                  <c:v>2429.19922</c:v>
                </c:pt>
                <c:pt idx="13451">
                  <c:v>2429.19922</c:v>
                </c:pt>
                <c:pt idx="13452">
                  <c:v>2429.19922</c:v>
                </c:pt>
                <c:pt idx="13453">
                  <c:v>2429.19922</c:v>
                </c:pt>
                <c:pt idx="13454">
                  <c:v>2431.6406299999981</c:v>
                </c:pt>
                <c:pt idx="13455">
                  <c:v>2429.19922</c:v>
                </c:pt>
                <c:pt idx="13456">
                  <c:v>2429.19922</c:v>
                </c:pt>
                <c:pt idx="13457">
                  <c:v>2429.19922</c:v>
                </c:pt>
                <c:pt idx="13458">
                  <c:v>2431.6406299999981</c:v>
                </c:pt>
                <c:pt idx="13459">
                  <c:v>2429.19922</c:v>
                </c:pt>
                <c:pt idx="13460">
                  <c:v>2429.19922</c:v>
                </c:pt>
                <c:pt idx="13461">
                  <c:v>2431.6406299999981</c:v>
                </c:pt>
                <c:pt idx="13462">
                  <c:v>2429.19922</c:v>
                </c:pt>
                <c:pt idx="13463">
                  <c:v>2429.19922</c:v>
                </c:pt>
                <c:pt idx="13464">
                  <c:v>2431.6406299999981</c:v>
                </c:pt>
                <c:pt idx="13465">
                  <c:v>2431.6406299999981</c:v>
                </c:pt>
                <c:pt idx="13466">
                  <c:v>2429.19922</c:v>
                </c:pt>
                <c:pt idx="13467">
                  <c:v>2429.19922</c:v>
                </c:pt>
                <c:pt idx="13468">
                  <c:v>2431.6406299999981</c:v>
                </c:pt>
                <c:pt idx="13469">
                  <c:v>2429.19922</c:v>
                </c:pt>
                <c:pt idx="13470">
                  <c:v>2431.6406299999981</c:v>
                </c:pt>
                <c:pt idx="13471">
                  <c:v>2431.6406299999981</c:v>
                </c:pt>
                <c:pt idx="13472">
                  <c:v>2429.19922</c:v>
                </c:pt>
                <c:pt idx="13473">
                  <c:v>2429.19922</c:v>
                </c:pt>
                <c:pt idx="13474">
                  <c:v>2431.6406299999981</c:v>
                </c:pt>
                <c:pt idx="13475">
                  <c:v>2431.6406299999981</c:v>
                </c:pt>
                <c:pt idx="13476">
                  <c:v>2429.19922</c:v>
                </c:pt>
                <c:pt idx="13477">
                  <c:v>2431.6406299999981</c:v>
                </c:pt>
                <c:pt idx="13478">
                  <c:v>2429.19922</c:v>
                </c:pt>
                <c:pt idx="13479">
                  <c:v>2431.6406299999981</c:v>
                </c:pt>
                <c:pt idx="13480">
                  <c:v>2429.19922</c:v>
                </c:pt>
                <c:pt idx="13481">
                  <c:v>2431.6406299999981</c:v>
                </c:pt>
                <c:pt idx="13482">
                  <c:v>2429.19922</c:v>
                </c:pt>
                <c:pt idx="13483">
                  <c:v>2431.6406299999981</c:v>
                </c:pt>
                <c:pt idx="13484">
                  <c:v>2429.19922</c:v>
                </c:pt>
                <c:pt idx="13485">
                  <c:v>2431.6406299999981</c:v>
                </c:pt>
                <c:pt idx="13486">
                  <c:v>2429.19922</c:v>
                </c:pt>
                <c:pt idx="13487">
                  <c:v>2429.19922</c:v>
                </c:pt>
                <c:pt idx="13488">
                  <c:v>2431.6406299999981</c:v>
                </c:pt>
                <c:pt idx="13489">
                  <c:v>2429.19922</c:v>
                </c:pt>
                <c:pt idx="13490">
                  <c:v>2429.19922</c:v>
                </c:pt>
                <c:pt idx="13491">
                  <c:v>2431.6406299999981</c:v>
                </c:pt>
                <c:pt idx="13492">
                  <c:v>2429.19922</c:v>
                </c:pt>
                <c:pt idx="13493">
                  <c:v>2431.6406299999981</c:v>
                </c:pt>
                <c:pt idx="13494">
                  <c:v>2429.19922</c:v>
                </c:pt>
                <c:pt idx="13495">
                  <c:v>2431.6406299999981</c:v>
                </c:pt>
                <c:pt idx="13496">
                  <c:v>2429.19922</c:v>
                </c:pt>
                <c:pt idx="13497">
                  <c:v>2429.19922</c:v>
                </c:pt>
                <c:pt idx="13498">
                  <c:v>2429.19922</c:v>
                </c:pt>
                <c:pt idx="13499">
                  <c:v>2431.6406299999981</c:v>
                </c:pt>
                <c:pt idx="13500">
                  <c:v>2429.19922</c:v>
                </c:pt>
                <c:pt idx="13501">
                  <c:v>2431.6406299999981</c:v>
                </c:pt>
                <c:pt idx="13502">
                  <c:v>2431.6406299999981</c:v>
                </c:pt>
                <c:pt idx="13503">
                  <c:v>2431.6406299999981</c:v>
                </c:pt>
                <c:pt idx="13504">
                  <c:v>2431.6406299999981</c:v>
                </c:pt>
                <c:pt idx="13505">
                  <c:v>2429.19922</c:v>
                </c:pt>
                <c:pt idx="13506">
                  <c:v>2429.19922</c:v>
                </c:pt>
                <c:pt idx="13507">
                  <c:v>2431.6406299999981</c:v>
                </c:pt>
                <c:pt idx="13508">
                  <c:v>2431.6406299999981</c:v>
                </c:pt>
                <c:pt idx="13509">
                  <c:v>2431.6406299999981</c:v>
                </c:pt>
                <c:pt idx="13510">
                  <c:v>2431.6406299999981</c:v>
                </c:pt>
                <c:pt idx="13511">
                  <c:v>2431.6406299999981</c:v>
                </c:pt>
                <c:pt idx="13512">
                  <c:v>2429.19922</c:v>
                </c:pt>
                <c:pt idx="13513">
                  <c:v>2429.19922</c:v>
                </c:pt>
                <c:pt idx="13514">
                  <c:v>2429.19922</c:v>
                </c:pt>
                <c:pt idx="13515">
                  <c:v>2431.6406299999981</c:v>
                </c:pt>
                <c:pt idx="13516">
                  <c:v>2431.6406299999981</c:v>
                </c:pt>
                <c:pt idx="13517">
                  <c:v>2431.6406299999981</c:v>
                </c:pt>
                <c:pt idx="13518">
                  <c:v>2429.19922</c:v>
                </c:pt>
                <c:pt idx="13519">
                  <c:v>2431.6406299999981</c:v>
                </c:pt>
                <c:pt idx="13520">
                  <c:v>2429.19922</c:v>
                </c:pt>
                <c:pt idx="13521">
                  <c:v>2431.6406299999981</c:v>
                </c:pt>
                <c:pt idx="13522">
                  <c:v>2431.6406299999981</c:v>
                </c:pt>
                <c:pt idx="13523">
                  <c:v>2431.6406299999981</c:v>
                </c:pt>
                <c:pt idx="13524">
                  <c:v>2429.19922</c:v>
                </c:pt>
                <c:pt idx="13525">
                  <c:v>2429.19922</c:v>
                </c:pt>
                <c:pt idx="13526">
                  <c:v>2429.19922</c:v>
                </c:pt>
                <c:pt idx="13527">
                  <c:v>2429.19922</c:v>
                </c:pt>
                <c:pt idx="13528">
                  <c:v>2429.19922</c:v>
                </c:pt>
                <c:pt idx="13529">
                  <c:v>2431.6406299999981</c:v>
                </c:pt>
                <c:pt idx="13530">
                  <c:v>2429.19922</c:v>
                </c:pt>
                <c:pt idx="13531">
                  <c:v>2429.19922</c:v>
                </c:pt>
                <c:pt idx="13532">
                  <c:v>2431.6406299999981</c:v>
                </c:pt>
                <c:pt idx="13533">
                  <c:v>2431.6406299999981</c:v>
                </c:pt>
                <c:pt idx="13534">
                  <c:v>2431.6406299999981</c:v>
                </c:pt>
                <c:pt idx="13535">
                  <c:v>2431.6406299999981</c:v>
                </c:pt>
                <c:pt idx="13536">
                  <c:v>2431.6406299999981</c:v>
                </c:pt>
                <c:pt idx="13537">
                  <c:v>2431.6406299999981</c:v>
                </c:pt>
                <c:pt idx="13538">
                  <c:v>2429.19922</c:v>
                </c:pt>
                <c:pt idx="13539">
                  <c:v>2431.6406299999981</c:v>
                </c:pt>
                <c:pt idx="13540">
                  <c:v>2429.19922</c:v>
                </c:pt>
                <c:pt idx="13541">
                  <c:v>2429.19922</c:v>
                </c:pt>
                <c:pt idx="13542">
                  <c:v>2431.6406299999981</c:v>
                </c:pt>
                <c:pt idx="13543">
                  <c:v>2429.19922</c:v>
                </c:pt>
                <c:pt idx="13544">
                  <c:v>2431.6406299999981</c:v>
                </c:pt>
                <c:pt idx="13545">
                  <c:v>2431.6406299999981</c:v>
                </c:pt>
                <c:pt idx="13546">
                  <c:v>2429.19922</c:v>
                </c:pt>
                <c:pt idx="13547">
                  <c:v>2431.6406299999981</c:v>
                </c:pt>
                <c:pt idx="13548">
                  <c:v>2431.6406299999981</c:v>
                </c:pt>
                <c:pt idx="13549">
                  <c:v>2431.6406299999981</c:v>
                </c:pt>
                <c:pt idx="13550">
                  <c:v>2429.19922</c:v>
                </c:pt>
                <c:pt idx="13551">
                  <c:v>2431.6406299999981</c:v>
                </c:pt>
                <c:pt idx="13552">
                  <c:v>2429.19922</c:v>
                </c:pt>
                <c:pt idx="13553">
                  <c:v>2429.19922</c:v>
                </c:pt>
                <c:pt idx="13554">
                  <c:v>2431.6406299999981</c:v>
                </c:pt>
                <c:pt idx="13555">
                  <c:v>2429.19922</c:v>
                </c:pt>
                <c:pt idx="13556">
                  <c:v>2429.19922</c:v>
                </c:pt>
                <c:pt idx="13557">
                  <c:v>2429.19922</c:v>
                </c:pt>
                <c:pt idx="13558">
                  <c:v>2429.19922</c:v>
                </c:pt>
                <c:pt idx="13559">
                  <c:v>2429.19922</c:v>
                </c:pt>
                <c:pt idx="13560">
                  <c:v>2431.6406299999981</c:v>
                </c:pt>
                <c:pt idx="13561">
                  <c:v>2429.19922</c:v>
                </c:pt>
                <c:pt idx="13562">
                  <c:v>2431.6406299999981</c:v>
                </c:pt>
                <c:pt idx="13563">
                  <c:v>2431.6406299999981</c:v>
                </c:pt>
                <c:pt idx="13564">
                  <c:v>2431.6406299999981</c:v>
                </c:pt>
                <c:pt idx="13565">
                  <c:v>2429.19922</c:v>
                </c:pt>
                <c:pt idx="13566">
                  <c:v>2431.6406299999981</c:v>
                </c:pt>
                <c:pt idx="13567">
                  <c:v>2429.19922</c:v>
                </c:pt>
                <c:pt idx="13568">
                  <c:v>2429.19922</c:v>
                </c:pt>
                <c:pt idx="13569">
                  <c:v>2429.19922</c:v>
                </c:pt>
                <c:pt idx="13570">
                  <c:v>2429.19922</c:v>
                </c:pt>
                <c:pt idx="13571">
                  <c:v>2431.6406299999981</c:v>
                </c:pt>
                <c:pt idx="13572">
                  <c:v>2429.19922</c:v>
                </c:pt>
                <c:pt idx="13573">
                  <c:v>2431.6406299999981</c:v>
                </c:pt>
                <c:pt idx="13574">
                  <c:v>2429.19922</c:v>
                </c:pt>
                <c:pt idx="13575">
                  <c:v>2431.6406299999981</c:v>
                </c:pt>
                <c:pt idx="13576">
                  <c:v>2429.19922</c:v>
                </c:pt>
                <c:pt idx="13577">
                  <c:v>2429.19922</c:v>
                </c:pt>
                <c:pt idx="13578">
                  <c:v>2431.6406299999981</c:v>
                </c:pt>
                <c:pt idx="13579">
                  <c:v>2429.19922</c:v>
                </c:pt>
                <c:pt idx="13580">
                  <c:v>2431.6406299999981</c:v>
                </c:pt>
                <c:pt idx="13581">
                  <c:v>2429.19922</c:v>
                </c:pt>
                <c:pt idx="13582">
                  <c:v>2431.6406299999981</c:v>
                </c:pt>
                <c:pt idx="13583">
                  <c:v>2431.6406299999981</c:v>
                </c:pt>
                <c:pt idx="13584">
                  <c:v>2429.19922</c:v>
                </c:pt>
                <c:pt idx="13585">
                  <c:v>2431.6406299999981</c:v>
                </c:pt>
                <c:pt idx="13586">
                  <c:v>2429.19922</c:v>
                </c:pt>
                <c:pt idx="13587">
                  <c:v>2429.19922</c:v>
                </c:pt>
                <c:pt idx="13588">
                  <c:v>2429.19922</c:v>
                </c:pt>
                <c:pt idx="13589">
                  <c:v>2431.6406299999981</c:v>
                </c:pt>
                <c:pt idx="13590">
                  <c:v>2429.19922</c:v>
                </c:pt>
                <c:pt idx="13591">
                  <c:v>2429.19922</c:v>
                </c:pt>
                <c:pt idx="13592">
                  <c:v>2429.19922</c:v>
                </c:pt>
                <c:pt idx="13593">
                  <c:v>2429.19922</c:v>
                </c:pt>
                <c:pt idx="13594">
                  <c:v>2429.19922</c:v>
                </c:pt>
                <c:pt idx="13595">
                  <c:v>2429.19922</c:v>
                </c:pt>
                <c:pt idx="13596">
                  <c:v>2429.19922</c:v>
                </c:pt>
                <c:pt idx="13597">
                  <c:v>2429.19922</c:v>
                </c:pt>
                <c:pt idx="13598">
                  <c:v>2429.19922</c:v>
                </c:pt>
                <c:pt idx="13599">
                  <c:v>2429.19922</c:v>
                </c:pt>
                <c:pt idx="13600">
                  <c:v>2431.6406299999981</c:v>
                </c:pt>
                <c:pt idx="13601">
                  <c:v>2431.6406299999981</c:v>
                </c:pt>
                <c:pt idx="13602">
                  <c:v>2431.6406299999981</c:v>
                </c:pt>
                <c:pt idx="13603">
                  <c:v>2429.19922</c:v>
                </c:pt>
                <c:pt idx="13604">
                  <c:v>2429.19922</c:v>
                </c:pt>
                <c:pt idx="13605">
                  <c:v>2429.19922</c:v>
                </c:pt>
                <c:pt idx="13606">
                  <c:v>2429.19922</c:v>
                </c:pt>
                <c:pt idx="13607">
                  <c:v>2431.6406299999981</c:v>
                </c:pt>
                <c:pt idx="13608">
                  <c:v>2429.19922</c:v>
                </c:pt>
                <c:pt idx="13609">
                  <c:v>2431.6406299999981</c:v>
                </c:pt>
                <c:pt idx="13610">
                  <c:v>2431.6406299999981</c:v>
                </c:pt>
                <c:pt idx="13611">
                  <c:v>2429.19922</c:v>
                </c:pt>
                <c:pt idx="13612">
                  <c:v>2429.19922</c:v>
                </c:pt>
                <c:pt idx="13613">
                  <c:v>2429.19922</c:v>
                </c:pt>
                <c:pt idx="13614">
                  <c:v>2429.19922</c:v>
                </c:pt>
                <c:pt idx="13615">
                  <c:v>2429.19922</c:v>
                </c:pt>
                <c:pt idx="13616">
                  <c:v>2429.19922</c:v>
                </c:pt>
                <c:pt idx="13617">
                  <c:v>2431.6406299999981</c:v>
                </c:pt>
                <c:pt idx="13618">
                  <c:v>2429.19922</c:v>
                </c:pt>
                <c:pt idx="13619">
                  <c:v>2429.19922</c:v>
                </c:pt>
                <c:pt idx="13620">
                  <c:v>2429.19922</c:v>
                </c:pt>
                <c:pt idx="13621">
                  <c:v>2429.19922</c:v>
                </c:pt>
                <c:pt idx="13622">
                  <c:v>2431.6406299999981</c:v>
                </c:pt>
                <c:pt idx="13623">
                  <c:v>2429.19922</c:v>
                </c:pt>
                <c:pt idx="13624">
                  <c:v>2429.19922</c:v>
                </c:pt>
                <c:pt idx="13625">
                  <c:v>2429.19922</c:v>
                </c:pt>
                <c:pt idx="13626">
                  <c:v>2429.19922</c:v>
                </c:pt>
                <c:pt idx="13627">
                  <c:v>2431.6406299999981</c:v>
                </c:pt>
                <c:pt idx="13628">
                  <c:v>2429.19922</c:v>
                </c:pt>
                <c:pt idx="13629">
                  <c:v>2429.19922</c:v>
                </c:pt>
                <c:pt idx="13630">
                  <c:v>2429.19922</c:v>
                </c:pt>
                <c:pt idx="13631">
                  <c:v>2429.19922</c:v>
                </c:pt>
                <c:pt idx="13632">
                  <c:v>2431.6406299999981</c:v>
                </c:pt>
                <c:pt idx="13633">
                  <c:v>2429.19922</c:v>
                </c:pt>
                <c:pt idx="13634">
                  <c:v>2429.19922</c:v>
                </c:pt>
                <c:pt idx="13635">
                  <c:v>2431.6406299999981</c:v>
                </c:pt>
                <c:pt idx="13636">
                  <c:v>2431.6406299999981</c:v>
                </c:pt>
                <c:pt idx="13637">
                  <c:v>2429.19922</c:v>
                </c:pt>
                <c:pt idx="13638">
                  <c:v>2431.6406299999981</c:v>
                </c:pt>
                <c:pt idx="13639">
                  <c:v>2429.19922</c:v>
                </c:pt>
                <c:pt idx="13640">
                  <c:v>2429.19922</c:v>
                </c:pt>
                <c:pt idx="13641">
                  <c:v>2429.19922</c:v>
                </c:pt>
                <c:pt idx="13642">
                  <c:v>2431.6406299999981</c:v>
                </c:pt>
                <c:pt idx="13643">
                  <c:v>2431.6406299999981</c:v>
                </c:pt>
                <c:pt idx="13644">
                  <c:v>2429.19922</c:v>
                </c:pt>
                <c:pt idx="13645">
                  <c:v>2431.6406299999981</c:v>
                </c:pt>
                <c:pt idx="13646">
                  <c:v>2429.19922</c:v>
                </c:pt>
                <c:pt idx="13647">
                  <c:v>2429.19922</c:v>
                </c:pt>
                <c:pt idx="13648">
                  <c:v>2431.6406299999981</c:v>
                </c:pt>
                <c:pt idx="13649">
                  <c:v>2429.19922</c:v>
                </c:pt>
                <c:pt idx="13650">
                  <c:v>2431.6406299999981</c:v>
                </c:pt>
                <c:pt idx="13651">
                  <c:v>2431.6406299999981</c:v>
                </c:pt>
                <c:pt idx="13652">
                  <c:v>2431.6406299999981</c:v>
                </c:pt>
                <c:pt idx="13653">
                  <c:v>2429.19922</c:v>
                </c:pt>
                <c:pt idx="13654">
                  <c:v>2429.19922</c:v>
                </c:pt>
                <c:pt idx="13655">
                  <c:v>2429.19922</c:v>
                </c:pt>
                <c:pt idx="13656">
                  <c:v>2429.19922</c:v>
                </c:pt>
                <c:pt idx="13657">
                  <c:v>2431.6406299999981</c:v>
                </c:pt>
                <c:pt idx="13658">
                  <c:v>2431.6406299999981</c:v>
                </c:pt>
                <c:pt idx="13659">
                  <c:v>2431.6406299999981</c:v>
                </c:pt>
                <c:pt idx="13660">
                  <c:v>2429.19922</c:v>
                </c:pt>
                <c:pt idx="13661">
                  <c:v>2431.6406299999981</c:v>
                </c:pt>
                <c:pt idx="13662">
                  <c:v>2431.6406299999981</c:v>
                </c:pt>
                <c:pt idx="13663">
                  <c:v>2429.19922</c:v>
                </c:pt>
                <c:pt idx="13664">
                  <c:v>2429.19922</c:v>
                </c:pt>
                <c:pt idx="13665">
                  <c:v>2431.6406299999981</c:v>
                </c:pt>
                <c:pt idx="13666">
                  <c:v>2429.19922</c:v>
                </c:pt>
                <c:pt idx="13667">
                  <c:v>2431.6406299999981</c:v>
                </c:pt>
                <c:pt idx="13668">
                  <c:v>2429.19922</c:v>
                </c:pt>
                <c:pt idx="13669">
                  <c:v>2429.19922</c:v>
                </c:pt>
                <c:pt idx="13670">
                  <c:v>2429.19922</c:v>
                </c:pt>
                <c:pt idx="13671">
                  <c:v>2429.19922</c:v>
                </c:pt>
                <c:pt idx="13672">
                  <c:v>2429.19922</c:v>
                </c:pt>
                <c:pt idx="13673">
                  <c:v>2429.19922</c:v>
                </c:pt>
                <c:pt idx="13674">
                  <c:v>2429.19922</c:v>
                </c:pt>
                <c:pt idx="13675">
                  <c:v>2431.6406299999981</c:v>
                </c:pt>
                <c:pt idx="13676">
                  <c:v>2431.6406299999981</c:v>
                </c:pt>
                <c:pt idx="13677">
                  <c:v>2429.19922</c:v>
                </c:pt>
                <c:pt idx="13678">
                  <c:v>2429.19922</c:v>
                </c:pt>
                <c:pt idx="13679">
                  <c:v>2429.19922</c:v>
                </c:pt>
                <c:pt idx="13680">
                  <c:v>2429.19922</c:v>
                </c:pt>
                <c:pt idx="13681">
                  <c:v>2429.19922</c:v>
                </c:pt>
                <c:pt idx="13682">
                  <c:v>2431.6406299999981</c:v>
                </c:pt>
                <c:pt idx="13683">
                  <c:v>2429.19922</c:v>
                </c:pt>
                <c:pt idx="13684">
                  <c:v>2431.6406299999981</c:v>
                </c:pt>
                <c:pt idx="13685">
                  <c:v>2431.6406299999981</c:v>
                </c:pt>
                <c:pt idx="13686">
                  <c:v>2429.19922</c:v>
                </c:pt>
                <c:pt idx="13687">
                  <c:v>2429.19922</c:v>
                </c:pt>
                <c:pt idx="13688">
                  <c:v>2431.6406299999981</c:v>
                </c:pt>
                <c:pt idx="13689">
                  <c:v>2431.6406299999981</c:v>
                </c:pt>
                <c:pt idx="13690">
                  <c:v>2429.19922</c:v>
                </c:pt>
                <c:pt idx="13691">
                  <c:v>2429.19922</c:v>
                </c:pt>
                <c:pt idx="13692">
                  <c:v>2429.19922</c:v>
                </c:pt>
                <c:pt idx="13693">
                  <c:v>2429.19922</c:v>
                </c:pt>
                <c:pt idx="13694">
                  <c:v>2429.19922</c:v>
                </c:pt>
                <c:pt idx="13695">
                  <c:v>2429.19922</c:v>
                </c:pt>
                <c:pt idx="13696">
                  <c:v>2429.19922</c:v>
                </c:pt>
                <c:pt idx="13697">
                  <c:v>2429.19922</c:v>
                </c:pt>
                <c:pt idx="13698">
                  <c:v>2431.6406299999981</c:v>
                </c:pt>
                <c:pt idx="13699">
                  <c:v>2429.19922</c:v>
                </c:pt>
                <c:pt idx="13700">
                  <c:v>2431.6406299999981</c:v>
                </c:pt>
                <c:pt idx="13701">
                  <c:v>2429.19922</c:v>
                </c:pt>
                <c:pt idx="13702">
                  <c:v>2431.6406299999981</c:v>
                </c:pt>
                <c:pt idx="13703">
                  <c:v>2431.6406299999981</c:v>
                </c:pt>
                <c:pt idx="13704">
                  <c:v>2431.6406299999981</c:v>
                </c:pt>
                <c:pt idx="13705">
                  <c:v>2431.6406299999981</c:v>
                </c:pt>
                <c:pt idx="13706">
                  <c:v>2431.6406299999981</c:v>
                </c:pt>
                <c:pt idx="13707">
                  <c:v>2429.19922</c:v>
                </c:pt>
                <c:pt idx="13708">
                  <c:v>2429.19922</c:v>
                </c:pt>
                <c:pt idx="13709">
                  <c:v>2429.19922</c:v>
                </c:pt>
                <c:pt idx="13710">
                  <c:v>2429.19922</c:v>
                </c:pt>
                <c:pt idx="13711">
                  <c:v>2431.6406299999981</c:v>
                </c:pt>
                <c:pt idx="13712">
                  <c:v>2429.19922</c:v>
                </c:pt>
                <c:pt idx="13713">
                  <c:v>2429.19922</c:v>
                </c:pt>
                <c:pt idx="13714">
                  <c:v>2429.19922</c:v>
                </c:pt>
                <c:pt idx="13715">
                  <c:v>2431.6406299999981</c:v>
                </c:pt>
                <c:pt idx="13716">
                  <c:v>2429.19922</c:v>
                </c:pt>
                <c:pt idx="13717">
                  <c:v>2431.6406299999981</c:v>
                </c:pt>
                <c:pt idx="13718">
                  <c:v>2431.6406299999981</c:v>
                </c:pt>
                <c:pt idx="13719">
                  <c:v>2431.6406299999981</c:v>
                </c:pt>
                <c:pt idx="13720">
                  <c:v>2431.6406299999981</c:v>
                </c:pt>
                <c:pt idx="13721">
                  <c:v>2429.19922</c:v>
                </c:pt>
                <c:pt idx="13722">
                  <c:v>2429.19922</c:v>
                </c:pt>
                <c:pt idx="13723">
                  <c:v>2429.19922</c:v>
                </c:pt>
                <c:pt idx="13724">
                  <c:v>2429.19922</c:v>
                </c:pt>
                <c:pt idx="13725">
                  <c:v>2431.6406299999981</c:v>
                </c:pt>
                <c:pt idx="13726">
                  <c:v>2431.6406299999981</c:v>
                </c:pt>
                <c:pt idx="13727">
                  <c:v>2431.6406299999981</c:v>
                </c:pt>
                <c:pt idx="13728">
                  <c:v>2431.6406299999981</c:v>
                </c:pt>
                <c:pt idx="13729">
                  <c:v>2429.19922</c:v>
                </c:pt>
                <c:pt idx="13730">
                  <c:v>2431.6406299999981</c:v>
                </c:pt>
                <c:pt idx="13731">
                  <c:v>2429.19922</c:v>
                </c:pt>
                <c:pt idx="13732">
                  <c:v>2429.19922</c:v>
                </c:pt>
                <c:pt idx="13733">
                  <c:v>2429.19922</c:v>
                </c:pt>
                <c:pt idx="13734">
                  <c:v>2429.19922</c:v>
                </c:pt>
                <c:pt idx="13735">
                  <c:v>2431.6406299999981</c:v>
                </c:pt>
                <c:pt idx="13736">
                  <c:v>2429.19922</c:v>
                </c:pt>
                <c:pt idx="13737">
                  <c:v>2429.19922</c:v>
                </c:pt>
                <c:pt idx="13738">
                  <c:v>2429.19922</c:v>
                </c:pt>
                <c:pt idx="13739">
                  <c:v>2431.6406299999981</c:v>
                </c:pt>
                <c:pt idx="13740">
                  <c:v>2429.19922</c:v>
                </c:pt>
                <c:pt idx="13741">
                  <c:v>2429.19922</c:v>
                </c:pt>
                <c:pt idx="13742">
                  <c:v>2431.6406299999981</c:v>
                </c:pt>
                <c:pt idx="13743">
                  <c:v>2431.6406299999981</c:v>
                </c:pt>
                <c:pt idx="13744">
                  <c:v>2429.19922</c:v>
                </c:pt>
                <c:pt idx="13745">
                  <c:v>2431.6406299999981</c:v>
                </c:pt>
                <c:pt idx="13746">
                  <c:v>2431.6406299999981</c:v>
                </c:pt>
                <c:pt idx="13747">
                  <c:v>2429.19922</c:v>
                </c:pt>
                <c:pt idx="13748">
                  <c:v>2431.6406299999981</c:v>
                </c:pt>
                <c:pt idx="13749">
                  <c:v>2429.19922</c:v>
                </c:pt>
                <c:pt idx="13750">
                  <c:v>2429.19922</c:v>
                </c:pt>
                <c:pt idx="13751">
                  <c:v>2431.6406299999981</c:v>
                </c:pt>
                <c:pt idx="13752">
                  <c:v>2429.19922</c:v>
                </c:pt>
                <c:pt idx="13753">
                  <c:v>2431.6406299999981</c:v>
                </c:pt>
                <c:pt idx="13754">
                  <c:v>2431.6406299999981</c:v>
                </c:pt>
                <c:pt idx="13755">
                  <c:v>2429.19922</c:v>
                </c:pt>
                <c:pt idx="13756">
                  <c:v>2429.19922</c:v>
                </c:pt>
                <c:pt idx="13757">
                  <c:v>2431.6406299999981</c:v>
                </c:pt>
                <c:pt idx="13758">
                  <c:v>2429.19922</c:v>
                </c:pt>
                <c:pt idx="13759">
                  <c:v>2431.6406299999981</c:v>
                </c:pt>
                <c:pt idx="13760">
                  <c:v>2429.19922</c:v>
                </c:pt>
                <c:pt idx="13761">
                  <c:v>2429.19922</c:v>
                </c:pt>
                <c:pt idx="13762">
                  <c:v>2431.6406299999981</c:v>
                </c:pt>
                <c:pt idx="13763">
                  <c:v>2431.6406299999981</c:v>
                </c:pt>
                <c:pt idx="13764">
                  <c:v>2431.6406299999981</c:v>
                </c:pt>
                <c:pt idx="13765">
                  <c:v>2431.6406299999981</c:v>
                </c:pt>
                <c:pt idx="13766">
                  <c:v>2429.19922</c:v>
                </c:pt>
                <c:pt idx="13767">
                  <c:v>2429.19922</c:v>
                </c:pt>
                <c:pt idx="13768">
                  <c:v>2431.6406299999981</c:v>
                </c:pt>
                <c:pt idx="13769">
                  <c:v>2431.6406299999981</c:v>
                </c:pt>
                <c:pt idx="13770">
                  <c:v>2431.6406299999981</c:v>
                </c:pt>
                <c:pt idx="13771">
                  <c:v>2431.6406299999981</c:v>
                </c:pt>
                <c:pt idx="13772">
                  <c:v>2429.19922</c:v>
                </c:pt>
                <c:pt idx="13773">
                  <c:v>2431.6406299999981</c:v>
                </c:pt>
                <c:pt idx="13774">
                  <c:v>2431.6406299999981</c:v>
                </c:pt>
                <c:pt idx="13775">
                  <c:v>2431.6406299999981</c:v>
                </c:pt>
                <c:pt idx="13776">
                  <c:v>2429.19922</c:v>
                </c:pt>
                <c:pt idx="13777">
                  <c:v>2429.19922</c:v>
                </c:pt>
                <c:pt idx="13778">
                  <c:v>2429.19922</c:v>
                </c:pt>
                <c:pt idx="13779">
                  <c:v>2431.6406299999981</c:v>
                </c:pt>
                <c:pt idx="13780">
                  <c:v>2431.6406299999981</c:v>
                </c:pt>
                <c:pt idx="13781">
                  <c:v>2429.19922</c:v>
                </c:pt>
                <c:pt idx="13782">
                  <c:v>2431.6406299999981</c:v>
                </c:pt>
                <c:pt idx="13783">
                  <c:v>2431.6406299999981</c:v>
                </c:pt>
                <c:pt idx="13784">
                  <c:v>2429.19922</c:v>
                </c:pt>
                <c:pt idx="13785">
                  <c:v>2429.19922</c:v>
                </c:pt>
                <c:pt idx="13786">
                  <c:v>2429.19922</c:v>
                </c:pt>
                <c:pt idx="13787">
                  <c:v>2431.6406299999981</c:v>
                </c:pt>
                <c:pt idx="13788">
                  <c:v>2431.6406299999981</c:v>
                </c:pt>
                <c:pt idx="13789">
                  <c:v>2431.6406299999981</c:v>
                </c:pt>
                <c:pt idx="13790">
                  <c:v>2429.19922</c:v>
                </c:pt>
                <c:pt idx="13791">
                  <c:v>2431.6406299999981</c:v>
                </c:pt>
                <c:pt idx="13792">
                  <c:v>2429.19922</c:v>
                </c:pt>
                <c:pt idx="13793">
                  <c:v>2431.6406299999981</c:v>
                </c:pt>
                <c:pt idx="13794">
                  <c:v>2429.19922</c:v>
                </c:pt>
                <c:pt idx="13795">
                  <c:v>2429.19922</c:v>
                </c:pt>
                <c:pt idx="13796">
                  <c:v>2429.19922</c:v>
                </c:pt>
                <c:pt idx="13797">
                  <c:v>2431.6406299999981</c:v>
                </c:pt>
                <c:pt idx="13798">
                  <c:v>2429.19922</c:v>
                </c:pt>
                <c:pt idx="13799">
                  <c:v>2429.19922</c:v>
                </c:pt>
                <c:pt idx="13800">
                  <c:v>2431.6406299999981</c:v>
                </c:pt>
                <c:pt idx="13801">
                  <c:v>2429.19922</c:v>
                </c:pt>
                <c:pt idx="13802">
                  <c:v>2429.19922</c:v>
                </c:pt>
                <c:pt idx="13803">
                  <c:v>2429.19922</c:v>
                </c:pt>
                <c:pt idx="13804">
                  <c:v>2431.6406299999981</c:v>
                </c:pt>
                <c:pt idx="13805">
                  <c:v>2429.19922</c:v>
                </c:pt>
                <c:pt idx="13806">
                  <c:v>2431.6406299999981</c:v>
                </c:pt>
                <c:pt idx="13807">
                  <c:v>2429.19922</c:v>
                </c:pt>
                <c:pt idx="13808">
                  <c:v>2431.6406299999981</c:v>
                </c:pt>
                <c:pt idx="13809">
                  <c:v>2429.19922</c:v>
                </c:pt>
                <c:pt idx="13810">
                  <c:v>2429.19922</c:v>
                </c:pt>
                <c:pt idx="13811">
                  <c:v>2429.19922</c:v>
                </c:pt>
                <c:pt idx="13812">
                  <c:v>2431.6406299999981</c:v>
                </c:pt>
                <c:pt idx="13813">
                  <c:v>2429.19922</c:v>
                </c:pt>
                <c:pt idx="13814">
                  <c:v>2431.6406299999981</c:v>
                </c:pt>
                <c:pt idx="13815">
                  <c:v>2429.19922</c:v>
                </c:pt>
                <c:pt idx="13816">
                  <c:v>2431.6406299999981</c:v>
                </c:pt>
                <c:pt idx="13817">
                  <c:v>2431.6406299999981</c:v>
                </c:pt>
                <c:pt idx="13818">
                  <c:v>2429.19922</c:v>
                </c:pt>
                <c:pt idx="13819">
                  <c:v>2431.6406299999981</c:v>
                </c:pt>
                <c:pt idx="13820">
                  <c:v>2429.19922</c:v>
                </c:pt>
                <c:pt idx="13821">
                  <c:v>2431.6406299999981</c:v>
                </c:pt>
                <c:pt idx="13822">
                  <c:v>2431.6406299999981</c:v>
                </c:pt>
                <c:pt idx="13823">
                  <c:v>2429.19922</c:v>
                </c:pt>
                <c:pt idx="13824">
                  <c:v>2431.6406299999981</c:v>
                </c:pt>
                <c:pt idx="13825">
                  <c:v>2429.19922</c:v>
                </c:pt>
                <c:pt idx="13826">
                  <c:v>2429.19922</c:v>
                </c:pt>
                <c:pt idx="13827">
                  <c:v>2431.6406299999981</c:v>
                </c:pt>
                <c:pt idx="13828">
                  <c:v>2429.19922</c:v>
                </c:pt>
                <c:pt idx="13829">
                  <c:v>2431.6406299999981</c:v>
                </c:pt>
                <c:pt idx="13830">
                  <c:v>2429.19922</c:v>
                </c:pt>
                <c:pt idx="13831">
                  <c:v>2429.19922</c:v>
                </c:pt>
                <c:pt idx="13832">
                  <c:v>2429.19922</c:v>
                </c:pt>
                <c:pt idx="13833">
                  <c:v>2431.6406299999981</c:v>
                </c:pt>
                <c:pt idx="13834">
                  <c:v>2429.19922</c:v>
                </c:pt>
                <c:pt idx="13835">
                  <c:v>2431.6406299999981</c:v>
                </c:pt>
                <c:pt idx="13836">
                  <c:v>2429.19922</c:v>
                </c:pt>
                <c:pt idx="13837">
                  <c:v>2429.19922</c:v>
                </c:pt>
                <c:pt idx="13838">
                  <c:v>2431.6406299999981</c:v>
                </c:pt>
                <c:pt idx="13839">
                  <c:v>2431.6406299999981</c:v>
                </c:pt>
                <c:pt idx="13840">
                  <c:v>2431.6406299999981</c:v>
                </c:pt>
                <c:pt idx="13841">
                  <c:v>2429.19922</c:v>
                </c:pt>
                <c:pt idx="13842">
                  <c:v>2429.19922</c:v>
                </c:pt>
                <c:pt idx="13843">
                  <c:v>2431.6406299999981</c:v>
                </c:pt>
                <c:pt idx="13844">
                  <c:v>2431.6406299999981</c:v>
                </c:pt>
                <c:pt idx="13845">
                  <c:v>2431.6406299999981</c:v>
                </c:pt>
                <c:pt idx="13846">
                  <c:v>2429.19922</c:v>
                </c:pt>
                <c:pt idx="13847">
                  <c:v>2431.6406299999981</c:v>
                </c:pt>
                <c:pt idx="13848">
                  <c:v>2429.19922</c:v>
                </c:pt>
                <c:pt idx="13849">
                  <c:v>2429.19922</c:v>
                </c:pt>
                <c:pt idx="13850">
                  <c:v>2429.19922</c:v>
                </c:pt>
                <c:pt idx="13851">
                  <c:v>2429.19922</c:v>
                </c:pt>
                <c:pt idx="13852">
                  <c:v>2431.6406299999981</c:v>
                </c:pt>
                <c:pt idx="13853">
                  <c:v>2431.6406299999981</c:v>
                </c:pt>
                <c:pt idx="13854">
                  <c:v>2429.19922</c:v>
                </c:pt>
                <c:pt idx="13855">
                  <c:v>2431.6406299999981</c:v>
                </c:pt>
                <c:pt idx="13856">
                  <c:v>2429.19922</c:v>
                </c:pt>
                <c:pt idx="13857">
                  <c:v>2429.19922</c:v>
                </c:pt>
                <c:pt idx="13858">
                  <c:v>2429.19922</c:v>
                </c:pt>
                <c:pt idx="13859">
                  <c:v>2429.19922</c:v>
                </c:pt>
                <c:pt idx="13860">
                  <c:v>2431.6406299999981</c:v>
                </c:pt>
                <c:pt idx="13861">
                  <c:v>2429.19922</c:v>
                </c:pt>
                <c:pt idx="13862">
                  <c:v>2429.19922</c:v>
                </c:pt>
                <c:pt idx="13863">
                  <c:v>2431.6406299999981</c:v>
                </c:pt>
                <c:pt idx="13864">
                  <c:v>2431.6406299999981</c:v>
                </c:pt>
                <c:pt idx="13865">
                  <c:v>2429.19922</c:v>
                </c:pt>
                <c:pt idx="13866">
                  <c:v>2429.19922</c:v>
                </c:pt>
                <c:pt idx="13867">
                  <c:v>2429.19922</c:v>
                </c:pt>
                <c:pt idx="13868">
                  <c:v>2431.6406299999981</c:v>
                </c:pt>
                <c:pt idx="13869">
                  <c:v>2429.19922</c:v>
                </c:pt>
                <c:pt idx="13870">
                  <c:v>2429.19922</c:v>
                </c:pt>
                <c:pt idx="13871">
                  <c:v>2431.6406299999981</c:v>
                </c:pt>
                <c:pt idx="13872">
                  <c:v>2431.6406299999981</c:v>
                </c:pt>
                <c:pt idx="13873">
                  <c:v>2429.19922</c:v>
                </c:pt>
                <c:pt idx="13874">
                  <c:v>2429.19922</c:v>
                </c:pt>
                <c:pt idx="13875">
                  <c:v>2431.6406299999981</c:v>
                </c:pt>
                <c:pt idx="13876">
                  <c:v>2429.19922</c:v>
                </c:pt>
                <c:pt idx="13877">
                  <c:v>2429.19922</c:v>
                </c:pt>
                <c:pt idx="13878">
                  <c:v>2429.19922</c:v>
                </c:pt>
                <c:pt idx="13879">
                  <c:v>2431.6406299999981</c:v>
                </c:pt>
                <c:pt idx="13880">
                  <c:v>2429.19922</c:v>
                </c:pt>
                <c:pt idx="13881">
                  <c:v>2431.6406299999981</c:v>
                </c:pt>
                <c:pt idx="13882">
                  <c:v>2429.19922</c:v>
                </c:pt>
                <c:pt idx="13883">
                  <c:v>2429.19922</c:v>
                </c:pt>
                <c:pt idx="13884">
                  <c:v>2431.6406299999981</c:v>
                </c:pt>
                <c:pt idx="13885">
                  <c:v>2431.6406299999981</c:v>
                </c:pt>
                <c:pt idx="13886">
                  <c:v>2429.19922</c:v>
                </c:pt>
                <c:pt idx="13887">
                  <c:v>2429.19922</c:v>
                </c:pt>
                <c:pt idx="13888">
                  <c:v>2431.6406299999981</c:v>
                </c:pt>
                <c:pt idx="13889">
                  <c:v>2431.6406299999981</c:v>
                </c:pt>
                <c:pt idx="13890">
                  <c:v>2429.19922</c:v>
                </c:pt>
                <c:pt idx="13891">
                  <c:v>2429.19922</c:v>
                </c:pt>
                <c:pt idx="13892">
                  <c:v>2429.19922</c:v>
                </c:pt>
                <c:pt idx="13893">
                  <c:v>2429.19922</c:v>
                </c:pt>
                <c:pt idx="13894">
                  <c:v>2431.6406299999981</c:v>
                </c:pt>
                <c:pt idx="13895">
                  <c:v>2431.6406299999981</c:v>
                </c:pt>
                <c:pt idx="13896">
                  <c:v>2431.6406299999981</c:v>
                </c:pt>
                <c:pt idx="13897">
                  <c:v>2431.6406299999981</c:v>
                </c:pt>
                <c:pt idx="13898">
                  <c:v>2431.6406299999981</c:v>
                </c:pt>
                <c:pt idx="13899">
                  <c:v>2429.19922</c:v>
                </c:pt>
                <c:pt idx="13900">
                  <c:v>2429.19922</c:v>
                </c:pt>
                <c:pt idx="13901">
                  <c:v>2431.6406299999981</c:v>
                </c:pt>
                <c:pt idx="13902">
                  <c:v>2429.19922</c:v>
                </c:pt>
                <c:pt idx="13903">
                  <c:v>2431.6406299999981</c:v>
                </c:pt>
                <c:pt idx="13904">
                  <c:v>2429.19922</c:v>
                </c:pt>
                <c:pt idx="13905">
                  <c:v>2431.6406299999981</c:v>
                </c:pt>
                <c:pt idx="13906">
                  <c:v>2431.6406299999981</c:v>
                </c:pt>
                <c:pt idx="13907">
                  <c:v>2431.6406299999981</c:v>
                </c:pt>
                <c:pt idx="13908">
                  <c:v>2429.19922</c:v>
                </c:pt>
                <c:pt idx="13909">
                  <c:v>2431.6406299999981</c:v>
                </c:pt>
                <c:pt idx="13910">
                  <c:v>2429.19922</c:v>
                </c:pt>
                <c:pt idx="13911">
                  <c:v>2431.6406299999981</c:v>
                </c:pt>
                <c:pt idx="13912">
                  <c:v>2431.6406299999981</c:v>
                </c:pt>
                <c:pt idx="13913">
                  <c:v>2429.19922</c:v>
                </c:pt>
                <c:pt idx="13914">
                  <c:v>2429.19922</c:v>
                </c:pt>
                <c:pt idx="13915">
                  <c:v>2429.19922</c:v>
                </c:pt>
                <c:pt idx="13916">
                  <c:v>2429.19922</c:v>
                </c:pt>
                <c:pt idx="13917">
                  <c:v>2431.6406299999981</c:v>
                </c:pt>
                <c:pt idx="13918">
                  <c:v>2429.19922</c:v>
                </c:pt>
                <c:pt idx="13919">
                  <c:v>2429.19922</c:v>
                </c:pt>
                <c:pt idx="13920">
                  <c:v>2431.6406299999981</c:v>
                </c:pt>
                <c:pt idx="13921">
                  <c:v>2429.19922</c:v>
                </c:pt>
                <c:pt idx="13922">
                  <c:v>2429.19922</c:v>
                </c:pt>
                <c:pt idx="13923">
                  <c:v>2431.6406299999981</c:v>
                </c:pt>
                <c:pt idx="13924">
                  <c:v>2431.6406299999981</c:v>
                </c:pt>
                <c:pt idx="13925">
                  <c:v>2429.19922</c:v>
                </c:pt>
                <c:pt idx="13926">
                  <c:v>2429.19922</c:v>
                </c:pt>
                <c:pt idx="13927">
                  <c:v>2429.19922</c:v>
                </c:pt>
                <c:pt idx="13928">
                  <c:v>2429.19922</c:v>
                </c:pt>
                <c:pt idx="13929">
                  <c:v>2429.19922</c:v>
                </c:pt>
                <c:pt idx="13930">
                  <c:v>2429.19922</c:v>
                </c:pt>
                <c:pt idx="13931">
                  <c:v>2431.6406299999981</c:v>
                </c:pt>
                <c:pt idx="13932">
                  <c:v>2431.6406299999981</c:v>
                </c:pt>
                <c:pt idx="13933">
                  <c:v>2429.19922</c:v>
                </c:pt>
                <c:pt idx="13934">
                  <c:v>2431.6406299999981</c:v>
                </c:pt>
                <c:pt idx="13935">
                  <c:v>2429.19922</c:v>
                </c:pt>
                <c:pt idx="13936">
                  <c:v>2429.19922</c:v>
                </c:pt>
                <c:pt idx="13937">
                  <c:v>2431.6406299999981</c:v>
                </c:pt>
                <c:pt idx="13938">
                  <c:v>2431.6406299999981</c:v>
                </c:pt>
                <c:pt idx="13939">
                  <c:v>2431.6406299999981</c:v>
                </c:pt>
                <c:pt idx="13940">
                  <c:v>2429.19922</c:v>
                </c:pt>
                <c:pt idx="13941">
                  <c:v>2431.6406299999981</c:v>
                </c:pt>
                <c:pt idx="13942">
                  <c:v>2429.19922</c:v>
                </c:pt>
                <c:pt idx="13943">
                  <c:v>2429.19922</c:v>
                </c:pt>
                <c:pt idx="13944">
                  <c:v>2429.19922</c:v>
                </c:pt>
                <c:pt idx="13945">
                  <c:v>2431.6406299999981</c:v>
                </c:pt>
                <c:pt idx="13946">
                  <c:v>2429.19922</c:v>
                </c:pt>
                <c:pt idx="13947">
                  <c:v>2431.6406299999981</c:v>
                </c:pt>
                <c:pt idx="13948">
                  <c:v>2429.19922</c:v>
                </c:pt>
                <c:pt idx="13949">
                  <c:v>2431.6406299999981</c:v>
                </c:pt>
                <c:pt idx="13950">
                  <c:v>2429.19922</c:v>
                </c:pt>
                <c:pt idx="13951">
                  <c:v>2429.19922</c:v>
                </c:pt>
                <c:pt idx="13952">
                  <c:v>2429.19922</c:v>
                </c:pt>
                <c:pt idx="13953">
                  <c:v>2429.19922</c:v>
                </c:pt>
                <c:pt idx="13954">
                  <c:v>2431.6406299999981</c:v>
                </c:pt>
                <c:pt idx="13955">
                  <c:v>2429.19922</c:v>
                </c:pt>
                <c:pt idx="13956">
                  <c:v>2429.19922</c:v>
                </c:pt>
                <c:pt idx="13957">
                  <c:v>2429.19922</c:v>
                </c:pt>
                <c:pt idx="13958">
                  <c:v>2431.6406299999981</c:v>
                </c:pt>
                <c:pt idx="13959">
                  <c:v>2431.6406299999981</c:v>
                </c:pt>
                <c:pt idx="13960">
                  <c:v>2429.19922</c:v>
                </c:pt>
                <c:pt idx="13961">
                  <c:v>2429.19922</c:v>
                </c:pt>
                <c:pt idx="13962">
                  <c:v>2429.19922</c:v>
                </c:pt>
                <c:pt idx="13963">
                  <c:v>2429.19922</c:v>
                </c:pt>
                <c:pt idx="13964">
                  <c:v>2429.19922</c:v>
                </c:pt>
                <c:pt idx="13965">
                  <c:v>2429.19922</c:v>
                </c:pt>
                <c:pt idx="13966">
                  <c:v>2429.19922</c:v>
                </c:pt>
                <c:pt idx="13967">
                  <c:v>2429.19922</c:v>
                </c:pt>
                <c:pt idx="13968">
                  <c:v>2429.19922</c:v>
                </c:pt>
                <c:pt idx="13969">
                  <c:v>2429.19922</c:v>
                </c:pt>
                <c:pt idx="13970">
                  <c:v>2431.6406299999981</c:v>
                </c:pt>
                <c:pt idx="13971">
                  <c:v>2429.19922</c:v>
                </c:pt>
                <c:pt idx="13972">
                  <c:v>2429.19922</c:v>
                </c:pt>
                <c:pt idx="13973">
                  <c:v>2429.19922</c:v>
                </c:pt>
                <c:pt idx="13974">
                  <c:v>2431.6406299999981</c:v>
                </c:pt>
                <c:pt idx="13975">
                  <c:v>2431.6406299999981</c:v>
                </c:pt>
                <c:pt idx="13976">
                  <c:v>2431.6406299999981</c:v>
                </c:pt>
                <c:pt idx="13977">
                  <c:v>2429.19922</c:v>
                </c:pt>
                <c:pt idx="13978">
                  <c:v>2429.19922</c:v>
                </c:pt>
                <c:pt idx="13979">
                  <c:v>2431.6406299999981</c:v>
                </c:pt>
                <c:pt idx="13980">
                  <c:v>2429.19922</c:v>
                </c:pt>
                <c:pt idx="13981">
                  <c:v>2431.6406299999981</c:v>
                </c:pt>
                <c:pt idx="13982">
                  <c:v>2429.19922</c:v>
                </c:pt>
                <c:pt idx="13983">
                  <c:v>2429.19922</c:v>
                </c:pt>
                <c:pt idx="13984">
                  <c:v>2429.19922</c:v>
                </c:pt>
                <c:pt idx="13985">
                  <c:v>2429.19922</c:v>
                </c:pt>
                <c:pt idx="13986">
                  <c:v>2431.6406299999981</c:v>
                </c:pt>
                <c:pt idx="13987">
                  <c:v>2431.6406299999981</c:v>
                </c:pt>
                <c:pt idx="13988">
                  <c:v>2431.6406299999981</c:v>
                </c:pt>
                <c:pt idx="13989">
                  <c:v>2429.19922</c:v>
                </c:pt>
                <c:pt idx="13990">
                  <c:v>2429.19922</c:v>
                </c:pt>
                <c:pt idx="13991">
                  <c:v>2429.19922</c:v>
                </c:pt>
                <c:pt idx="13992">
                  <c:v>2431.6406299999981</c:v>
                </c:pt>
                <c:pt idx="13993">
                  <c:v>2429.19922</c:v>
                </c:pt>
                <c:pt idx="13994">
                  <c:v>2429.19922</c:v>
                </c:pt>
                <c:pt idx="13995">
                  <c:v>2431.6406299999981</c:v>
                </c:pt>
                <c:pt idx="13996">
                  <c:v>2429.19922</c:v>
                </c:pt>
                <c:pt idx="13997">
                  <c:v>2429.19922</c:v>
                </c:pt>
                <c:pt idx="13998">
                  <c:v>2429.19922</c:v>
                </c:pt>
                <c:pt idx="13999">
                  <c:v>2429.19922</c:v>
                </c:pt>
                <c:pt idx="14000">
                  <c:v>2429.19922</c:v>
                </c:pt>
                <c:pt idx="14001">
                  <c:v>2431.6406299999981</c:v>
                </c:pt>
                <c:pt idx="14002">
                  <c:v>2431.6406299999981</c:v>
                </c:pt>
                <c:pt idx="14003">
                  <c:v>2431.6406299999981</c:v>
                </c:pt>
                <c:pt idx="14004">
                  <c:v>2431.6406299999981</c:v>
                </c:pt>
                <c:pt idx="14005">
                  <c:v>2429.19922</c:v>
                </c:pt>
                <c:pt idx="14006">
                  <c:v>2429.19922</c:v>
                </c:pt>
                <c:pt idx="14007">
                  <c:v>2429.19922</c:v>
                </c:pt>
                <c:pt idx="14008">
                  <c:v>2431.6406299999981</c:v>
                </c:pt>
                <c:pt idx="14009">
                  <c:v>2429.19922</c:v>
                </c:pt>
                <c:pt idx="14010">
                  <c:v>2431.6406299999981</c:v>
                </c:pt>
                <c:pt idx="14011">
                  <c:v>2429.19922</c:v>
                </c:pt>
                <c:pt idx="14012">
                  <c:v>2431.6406299999981</c:v>
                </c:pt>
                <c:pt idx="14013">
                  <c:v>2429.19922</c:v>
                </c:pt>
                <c:pt idx="14014">
                  <c:v>2429.19922</c:v>
                </c:pt>
                <c:pt idx="14015">
                  <c:v>2429.19922</c:v>
                </c:pt>
                <c:pt idx="14016">
                  <c:v>2429.19922</c:v>
                </c:pt>
                <c:pt idx="14017">
                  <c:v>2429.19922</c:v>
                </c:pt>
                <c:pt idx="14018">
                  <c:v>2431.6406299999981</c:v>
                </c:pt>
                <c:pt idx="14019">
                  <c:v>2431.6406299999981</c:v>
                </c:pt>
                <c:pt idx="14020">
                  <c:v>2429.19922</c:v>
                </c:pt>
                <c:pt idx="14021">
                  <c:v>2429.19922</c:v>
                </c:pt>
                <c:pt idx="14022">
                  <c:v>2431.6406299999981</c:v>
                </c:pt>
                <c:pt idx="14023">
                  <c:v>2429.19922</c:v>
                </c:pt>
                <c:pt idx="14024">
                  <c:v>2431.6406299999981</c:v>
                </c:pt>
                <c:pt idx="14025">
                  <c:v>2429.19922</c:v>
                </c:pt>
                <c:pt idx="14026">
                  <c:v>2431.6406299999981</c:v>
                </c:pt>
                <c:pt idx="14027">
                  <c:v>2429.19922</c:v>
                </c:pt>
                <c:pt idx="14028">
                  <c:v>2429.19922</c:v>
                </c:pt>
                <c:pt idx="14029">
                  <c:v>2429.19922</c:v>
                </c:pt>
                <c:pt idx="14030">
                  <c:v>2429.19922</c:v>
                </c:pt>
                <c:pt idx="14031">
                  <c:v>2429.19922</c:v>
                </c:pt>
                <c:pt idx="14032">
                  <c:v>2431.6406299999981</c:v>
                </c:pt>
                <c:pt idx="14033">
                  <c:v>2429.19922</c:v>
                </c:pt>
                <c:pt idx="14034">
                  <c:v>2431.6406299999981</c:v>
                </c:pt>
                <c:pt idx="14035">
                  <c:v>2431.6406299999981</c:v>
                </c:pt>
                <c:pt idx="14036">
                  <c:v>2431.6406299999981</c:v>
                </c:pt>
                <c:pt idx="14037">
                  <c:v>2429.19922</c:v>
                </c:pt>
                <c:pt idx="14038">
                  <c:v>2431.6406299999981</c:v>
                </c:pt>
                <c:pt idx="14039">
                  <c:v>2429.19922</c:v>
                </c:pt>
                <c:pt idx="14040">
                  <c:v>2431.6406299999981</c:v>
                </c:pt>
                <c:pt idx="14041">
                  <c:v>2431.6406299999981</c:v>
                </c:pt>
                <c:pt idx="14042">
                  <c:v>2429.19922</c:v>
                </c:pt>
                <c:pt idx="14043">
                  <c:v>2429.19922</c:v>
                </c:pt>
                <c:pt idx="14044">
                  <c:v>2429.19922</c:v>
                </c:pt>
                <c:pt idx="14045">
                  <c:v>2429.19922</c:v>
                </c:pt>
                <c:pt idx="14046">
                  <c:v>2431.6406299999981</c:v>
                </c:pt>
                <c:pt idx="14047">
                  <c:v>2431.6406299999981</c:v>
                </c:pt>
                <c:pt idx="14048">
                  <c:v>2431.6406299999981</c:v>
                </c:pt>
                <c:pt idx="14049">
                  <c:v>2431.6406299999981</c:v>
                </c:pt>
                <c:pt idx="14050">
                  <c:v>2431.6406299999981</c:v>
                </c:pt>
                <c:pt idx="14051">
                  <c:v>2429.19922</c:v>
                </c:pt>
                <c:pt idx="14052">
                  <c:v>2431.6406299999981</c:v>
                </c:pt>
                <c:pt idx="14053">
                  <c:v>2429.19922</c:v>
                </c:pt>
                <c:pt idx="14054">
                  <c:v>2429.19922</c:v>
                </c:pt>
                <c:pt idx="14055">
                  <c:v>2431.6406299999981</c:v>
                </c:pt>
                <c:pt idx="14056">
                  <c:v>2429.19922</c:v>
                </c:pt>
                <c:pt idx="14057">
                  <c:v>2431.6406299999981</c:v>
                </c:pt>
                <c:pt idx="14058">
                  <c:v>2429.19922</c:v>
                </c:pt>
                <c:pt idx="14059">
                  <c:v>2429.19922</c:v>
                </c:pt>
                <c:pt idx="14060">
                  <c:v>2431.6406299999981</c:v>
                </c:pt>
                <c:pt idx="14061">
                  <c:v>2431.6406299999981</c:v>
                </c:pt>
                <c:pt idx="14062">
                  <c:v>2431.6406299999981</c:v>
                </c:pt>
                <c:pt idx="14063">
                  <c:v>2429.19922</c:v>
                </c:pt>
                <c:pt idx="14064">
                  <c:v>2429.19922</c:v>
                </c:pt>
                <c:pt idx="14065">
                  <c:v>2429.19922</c:v>
                </c:pt>
                <c:pt idx="14066">
                  <c:v>2429.19922</c:v>
                </c:pt>
                <c:pt idx="14067">
                  <c:v>2429.19922</c:v>
                </c:pt>
                <c:pt idx="14068">
                  <c:v>2429.19922</c:v>
                </c:pt>
                <c:pt idx="14069">
                  <c:v>2431.6406299999981</c:v>
                </c:pt>
                <c:pt idx="14070">
                  <c:v>2429.19922</c:v>
                </c:pt>
                <c:pt idx="14071">
                  <c:v>2431.6406299999981</c:v>
                </c:pt>
                <c:pt idx="14072">
                  <c:v>2429.19922</c:v>
                </c:pt>
                <c:pt idx="14073">
                  <c:v>2429.19922</c:v>
                </c:pt>
                <c:pt idx="14074">
                  <c:v>2429.19922</c:v>
                </c:pt>
                <c:pt idx="14075">
                  <c:v>2429.19922</c:v>
                </c:pt>
                <c:pt idx="14076">
                  <c:v>2431.6406299999981</c:v>
                </c:pt>
                <c:pt idx="14077">
                  <c:v>2429.19922</c:v>
                </c:pt>
                <c:pt idx="14078">
                  <c:v>2429.19922</c:v>
                </c:pt>
                <c:pt idx="14079">
                  <c:v>2431.6406299999981</c:v>
                </c:pt>
                <c:pt idx="14080">
                  <c:v>2431.6406299999981</c:v>
                </c:pt>
                <c:pt idx="14081">
                  <c:v>2429.19922</c:v>
                </c:pt>
                <c:pt idx="14082">
                  <c:v>2429.19922</c:v>
                </c:pt>
                <c:pt idx="14083">
                  <c:v>2429.19922</c:v>
                </c:pt>
                <c:pt idx="14084">
                  <c:v>2431.6406299999981</c:v>
                </c:pt>
                <c:pt idx="14085">
                  <c:v>2429.19922</c:v>
                </c:pt>
                <c:pt idx="14086">
                  <c:v>2431.6406299999981</c:v>
                </c:pt>
                <c:pt idx="14087">
                  <c:v>2429.19922</c:v>
                </c:pt>
                <c:pt idx="14088">
                  <c:v>2431.6406299999981</c:v>
                </c:pt>
                <c:pt idx="14089">
                  <c:v>2431.6406299999981</c:v>
                </c:pt>
                <c:pt idx="14090">
                  <c:v>2431.6406299999981</c:v>
                </c:pt>
                <c:pt idx="14091">
                  <c:v>2431.6406299999981</c:v>
                </c:pt>
                <c:pt idx="14092">
                  <c:v>2429.19922</c:v>
                </c:pt>
                <c:pt idx="14093">
                  <c:v>2431.6406299999981</c:v>
                </c:pt>
                <c:pt idx="14094">
                  <c:v>2429.19922</c:v>
                </c:pt>
                <c:pt idx="14095">
                  <c:v>2429.19922</c:v>
                </c:pt>
                <c:pt idx="14096">
                  <c:v>2429.19922</c:v>
                </c:pt>
                <c:pt idx="14097">
                  <c:v>2431.6406299999981</c:v>
                </c:pt>
                <c:pt idx="14098">
                  <c:v>2429.19922</c:v>
                </c:pt>
                <c:pt idx="14099">
                  <c:v>2429.19922</c:v>
                </c:pt>
                <c:pt idx="14100">
                  <c:v>2429.19922</c:v>
                </c:pt>
                <c:pt idx="14101">
                  <c:v>2429.19922</c:v>
                </c:pt>
                <c:pt idx="14102">
                  <c:v>2431.6406299999981</c:v>
                </c:pt>
                <c:pt idx="14103">
                  <c:v>2429.19922</c:v>
                </c:pt>
                <c:pt idx="14104">
                  <c:v>2431.6406299999981</c:v>
                </c:pt>
                <c:pt idx="14105">
                  <c:v>2429.19922</c:v>
                </c:pt>
                <c:pt idx="14106">
                  <c:v>2429.19922</c:v>
                </c:pt>
                <c:pt idx="14107">
                  <c:v>2429.19922</c:v>
                </c:pt>
                <c:pt idx="14108">
                  <c:v>2429.19922</c:v>
                </c:pt>
                <c:pt idx="14109">
                  <c:v>2429.19922</c:v>
                </c:pt>
                <c:pt idx="14110">
                  <c:v>2429.19922</c:v>
                </c:pt>
                <c:pt idx="14111">
                  <c:v>2429.19922</c:v>
                </c:pt>
                <c:pt idx="14112">
                  <c:v>2429.19922</c:v>
                </c:pt>
                <c:pt idx="14113">
                  <c:v>2429.19922</c:v>
                </c:pt>
                <c:pt idx="14114">
                  <c:v>2431.6406299999981</c:v>
                </c:pt>
                <c:pt idx="14115">
                  <c:v>2429.19922</c:v>
                </c:pt>
                <c:pt idx="14116">
                  <c:v>2431.6406299999981</c:v>
                </c:pt>
                <c:pt idx="14117">
                  <c:v>2431.6406299999981</c:v>
                </c:pt>
                <c:pt idx="14118">
                  <c:v>2429.19922</c:v>
                </c:pt>
                <c:pt idx="14119">
                  <c:v>2429.19922</c:v>
                </c:pt>
                <c:pt idx="14120">
                  <c:v>2429.19922</c:v>
                </c:pt>
                <c:pt idx="14121">
                  <c:v>2431.6406299999981</c:v>
                </c:pt>
                <c:pt idx="14122">
                  <c:v>2429.19922</c:v>
                </c:pt>
                <c:pt idx="14123">
                  <c:v>2429.19922</c:v>
                </c:pt>
                <c:pt idx="14124">
                  <c:v>2429.19922</c:v>
                </c:pt>
                <c:pt idx="14125">
                  <c:v>2429.19922</c:v>
                </c:pt>
                <c:pt idx="14126">
                  <c:v>2431.6406299999981</c:v>
                </c:pt>
                <c:pt idx="14127">
                  <c:v>2429.19922</c:v>
                </c:pt>
                <c:pt idx="14128">
                  <c:v>2429.19922</c:v>
                </c:pt>
                <c:pt idx="14129">
                  <c:v>2429.19922</c:v>
                </c:pt>
                <c:pt idx="14130">
                  <c:v>2429.19922</c:v>
                </c:pt>
                <c:pt idx="14131">
                  <c:v>2429.19922</c:v>
                </c:pt>
                <c:pt idx="14132">
                  <c:v>2431.6406299999981</c:v>
                </c:pt>
                <c:pt idx="14133">
                  <c:v>2431.6406299999981</c:v>
                </c:pt>
                <c:pt idx="14134">
                  <c:v>2431.6406299999981</c:v>
                </c:pt>
                <c:pt idx="14135">
                  <c:v>2431.6406299999981</c:v>
                </c:pt>
                <c:pt idx="14136">
                  <c:v>2429.19922</c:v>
                </c:pt>
                <c:pt idx="14137">
                  <c:v>2429.19922</c:v>
                </c:pt>
                <c:pt idx="14138">
                  <c:v>2429.19922</c:v>
                </c:pt>
                <c:pt idx="14139">
                  <c:v>2431.6406299999981</c:v>
                </c:pt>
                <c:pt idx="14140">
                  <c:v>2431.6406299999981</c:v>
                </c:pt>
                <c:pt idx="14141">
                  <c:v>2431.6406299999981</c:v>
                </c:pt>
                <c:pt idx="14142">
                  <c:v>2431.6406299999981</c:v>
                </c:pt>
                <c:pt idx="14143">
                  <c:v>2431.6406299999981</c:v>
                </c:pt>
                <c:pt idx="14144">
                  <c:v>2429.19922</c:v>
                </c:pt>
                <c:pt idx="14145">
                  <c:v>2431.6406299999981</c:v>
                </c:pt>
                <c:pt idx="14146">
                  <c:v>2431.6406299999981</c:v>
                </c:pt>
                <c:pt idx="14147">
                  <c:v>2431.6406299999981</c:v>
                </c:pt>
                <c:pt idx="14148">
                  <c:v>2431.6406299999981</c:v>
                </c:pt>
                <c:pt idx="14149">
                  <c:v>2431.6406299999981</c:v>
                </c:pt>
                <c:pt idx="14150">
                  <c:v>2429.19922</c:v>
                </c:pt>
                <c:pt idx="14151">
                  <c:v>2431.6406299999981</c:v>
                </c:pt>
                <c:pt idx="14152">
                  <c:v>2429.19922</c:v>
                </c:pt>
                <c:pt idx="14153">
                  <c:v>2431.6406299999981</c:v>
                </c:pt>
                <c:pt idx="14154">
                  <c:v>2429.19922</c:v>
                </c:pt>
                <c:pt idx="14155">
                  <c:v>2429.19922</c:v>
                </c:pt>
                <c:pt idx="14156">
                  <c:v>2431.6406299999981</c:v>
                </c:pt>
                <c:pt idx="14157">
                  <c:v>2431.6406299999981</c:v>
                </c:pt>
                <c:pt idx="14158">
                  <c:v>2429.19922</c:v>
                </c:pt>
                <c:pt idx="14159">
                  <c:v>2429.19922</c:v>
                </c:pt>
                <c:pt idx="14160">
                  <c:v>2429.19922</c:v>
                </c:pt>
                <c:pt idx="14161">
                  <c:v>2429.19922</c:v>
                </c:pt>
                <c:pt idx="14162">
                  <c:v>2431.6406299999981</c:v>
                </c:pt>
                <c:pt idx="14163">
                  <c:v>2429.19922</c:v>
                </c:pt>
                <c:pt idx="14164">
                  <c:v>2429.19922</c:v>
                </c:pt>
                <c:pt idx="14165">
                  <c:v>2429.19922</c:v>
                </c:pt>
                <c:pt idx="14166">
                  <c:v>2431.6406299999981</c:v>
                </c:pt>
                <c:pt idx="14167">
                  <c:v>2429.19922</c:v>
                </c:pt>
                <c:pt idx="14168">
                  <c:v>2429.19922</c:v>
                </c:pt>
                <c:pt idx="14169">
                  <c:v>2429.19922</c:v>
                </c:pt>
                <c:pt idx="14170">
                  <c:v>2429.19922</c:v>
                </c:pt>
                <c:pt idx="14171">
                  <c:v>2429.19922</c:v>
                </c:pt>
                <c:pt idx="14172">
                  <c:v>2431.6406299999981</c:v>
                </c:pt>
                <c:pt idx="14173">
                  <c:v>2429.19922</c:v>
                </c:pt>
                <c:pt idx="14174">
                  <c:v>2431.6406299999981</c:v>
                </c:pt>
                <c:pt idx="14175">
                  <c:v>2431.6406299999981</c:v>
                </c:pt>
                <c:pt idx="14176">
                  <c:v>2429.19922</c:v>
                </c:pt>
                <c:pt idx="14177">
                  <c:v>2429.19922</c:v>
                </c:pt>
                <c:pt idx="14178">
                  <c:v>2431.6406299999981</c:v>
                </c:pt>
                <c:pt idx="14179">
                  <c:v>2429.19922</c:v>
                </c:pt>
                <c:pt idx="14180">
                  <c:v>2431.6406299999981</c:v>
                </c:pt>
                <c:pt idx="14181">
                  <c:v>2429.19922</c:v>
                </c:pt>
                <c:pt idx="14182">
                  <c:v>2429.19922</c:v>
                </c:pt>
                <c:pt idx="14183">
                  <c:v>2431.6406299999981</c:v>
                </c:pt>
                <c:pt idx="14184">
                  <c:v>2431.6406299999981</c:v>
                </c:pt>
                <c:pt idx="14185">
                  <c:v>2431.6406299999981</c:v>
                </c:pt>
                <c:pt idx="14186">
                  <c:v>2429.19922</c:v>
                </c:pt>
                <c:pt idx="14187">
                  <c:v>2429.19922</c:v>
                </c:pt>
                <c:pt idx="14188">
                  <c:v>2429.19922</c:v>
                </c:pt>
                <c:pt idx="14189">
                  <c:v>2429.19922</c:v>
                </c:pt>
                <c:pt idx="14190">
                  <c:v>2431.6406299999981</c:v>
                </c:pt>
                <c:pt idx="14191">
                  <c:v>2429.19922</c:v>
                </c:pt>
                <c:pt idx="14192">
                  <c:v>2431.6406299999981</c:v>
                </c:pt>
                <c:pt idx="14193">
                  <c:v>2429.19922</c:v>
                </c:pt>
                <c:pt idx="14194">
                  <c:v>2431.6406299999981</c:v>
                </c:pt>
                <c:pt idx="14195">
                  <c:v>2431.6406299999981</c:v>
                </c:pt>
                <c:pt idx="14196">
                  <c:v>2429.19922</c:v>
                </c:pt>
                <c:pt idx="14197">
                  <c:v>2429.19922</c:v>
                </c:pt>
                <c:pt idx="14198">
                  <c:v>2429.19922</c:v>
                </c:pt>
                <c:pt idx="14199">
                  <c:v>2429.19922</c:v>
                </c:pt>
                <c:pt idx="14200">
                  <c:v>2429.19922</c:v>
                </c:pt>
                <c:pt idx="14201">
                  <c:v>2429.19922</c:v>
                </c:pt>
                <c:pt idx="14202">
                  <c:v>2429.19922</c:v>
                </c:pt>
                <c:pt idx="14203">
                  <c:v>2431.6406299999981</c:v>
                </c:pt>
                <c:pt idx="14204">
                  <c:v>2431.6406299999981</c:v>
                </c:pt>
                <c:pt idx="14205">
                  <c:v>2429.19922</c:v>
                </c:pt>
                <c:pt idx="14206">
                  <c:v>2431.6406299999981</c:v>
                </c:pt>
                <c:pt idx="14207">
                  <c:v>2429.19922</c:v>
                </c:pt>
                <c:pt idx="14208">
                  <c:v>2429.19922</c:v>
                </c:pt>
                <c:pt idx="14209">
                  <c:v>2429.19922</c:v>
                </c:pt>
                <c:pt idx="14210">
                  <c:v>2431.6406299999981</c:v>
                </c:pt>
                <c:pt idx="14211">
                  <c:v>2429.19922</c:v>
                </c:pt>
                <c:pt idx="14212">
                  <c:v>2431.6406299999981</c:v>
                </c:pt>
                <c:pt idx="14213">
                  <c:v>2431.6406299999981</c:v>
                </c:pt>
                <c:pt idx="14214">
                  <c:v>2429.19922</c:v>
                </c:pt>
                <c:pt idx="14215">
                  <c:v>2429.19922</c:v>
                </c:pt>
                <c:pt idx="14216">
                  <c:v>2429.19922</c:v>
                </c:pt>
                <c:pt idx="14217">
                  <c:v>2429.19922</c:v>
                </c:pt>
                <c:pt idx="14218">
                  <c:v>2429.19922</c:v>
                </c:pt>
                <c:pt idx="14219">
                  <c:v>2431.6406299999981</c:v>
                </c:pt>
                <c:pt idx="14220">
                  <c:v>2429.19922</c:v>
                </c:pt>
                <c:pt idx="14221">
                  <c:v>2431.6406299999981</c:v>
                </c:pt>
                <c:pt idx="14222">
                  <c:v>2429.19922</c:v>
                </c:pt>
                <c:pt idx="14223">
                  <c:v>2429.19922</c:v>
                </c:pt>
                <c:pt idx="14224">
                  <c:v>2429.19922</c:v>
                </c:pt>
                <c:pt idx="14225">
                  <c:v>2429.19922</c:v>
                </c:pt>
                <c:pt idx="14226">
                  <c:v>2429.19922</c:v>
                </c:pt>
                <c:pt idx="14227">
                  <c:v>2431.6406299999981</c:v>
                </c:pt>
                <c:pt idx="14228">
                  <c:v>2431.6406299999981</c:v>
                </c:pt>
                <c:pt idx="14229">
                  <c:v>2431.6406299999981</c:v>
                </c:pt>
                <c:pt idx="14230">
                  <c:v>2431.6406299999981</c:v>
                </c:pt>
                <c:pt idx="14231">
                  <c:v>2429.19922</c:v>
                </c:pt>
                <c:pt idx="14232">
                  <c:v>2431.6406299999981</c:v>
                </c:pt>
                <c:pt idx="14233">
                  <c:v>2431.6406299999981</c:v>
                </c:pt>
                <c:pt idx="14234">
                  <c:v>2429.19922</c:v>
                </c:pt>
                <c:pt idx="14235">
                  <c:v>2429.19922</c:v>
                </c:pt>
                <c:pt idx="14236">
                  <c:v>2429.19922</c:v>
                </c:pt>
                <c:pt idx="14237">
                  <c:v>2429.19922</c:v>
                </c:pt>
                <c:pt idx="14238">
                  <c:v>2429.19922</c:v>
                </c:pt>
                <c:pt idx="14239">
                  <c:v>2429.19922</c:v>
                </c:pt>
                <c:pt idx="14240">
                  <c:v>2431.6406299999981</c:v>
                </c:pt>
                <c:pt idx="14241">
                  <c:v>2431.6406299999981</c:v>
                </c:pt>
                <c:pt idx="14242">
                  <c:v>2431.6406299999981</c:v>
                </c:pt>
                <c:pt idx="14243">
                  <c:v>2429.19922</c:v>
                </c:pt>
                <c:pt idx="14244">
                  <c:v>2431.6406299999981</c:v>
                </c:pt>
                <c:pt idx="14245">
                  <c:v>2429.19922</c:v>
                </c:pt>
                <c:pt idx="14246">
                  <c:v>2431.6406299999981</c:v>
                </c:pt>
                <c:pt idx="14247">
                  <c:v>2431.6406299999981</c:v>
                </c:pt>
                <c:pt idx="14248">
                  <c:v>2429.19922</c:v>
                </c:pt>
                <c:pt idx="14249">
                  <c:v>2431.6406299999981</c:v>
                </c:pt>
                <c:pt idx="14250">
                  <c:v>2429.19922</c:v>
                </c:pt>
                <c:pt idx="14251">
                  <c:v>2429.19922</c:v>
                </c:pt>
                <c:pt idx="14252">
                  <c:v>2431.6406299999981</c:v>
                </c:pt>
                <c:pt idx="14253">
                  <c:v>2431.6406299999981</c:v>
                </c:pt>
                <c:pt idx="14254">
                  <c:v>2429.19922</c:v>
                </c:pt>
                <c:pt idx="14255">
                  <c:v>2429.19922</c:v>
                </c:pt>
                <c:pt idx="14256">
                  <c:v>2431.6406299999981</c:v>
                </c:pt>
                <c:pt idx="14257">
                  <c:v>2429.19922</c:v>
                </c:pt>
                <c:pt idx="14258">
                  <c:v>2429.19922</c:v>
                </c:pt>
                <c:pt idx="14259">
                  <c:v>2429.19922</c:v>
                </c:pt>
                <c:pt idx="14260">
                  <c:v>2429.19922</c:v>
                </c:pt>
                <c:pt idx="14261">
                  <c:v>2431.6406299999981</c:v>
                </c:pt>
                <c:pt idx="14262">
                  <c:v>2429.19922</c:v>
                </c:pt>
                <c:pt idx="14263">
                  <c:v>2429.19922</c:v>
                </c:pt>
                <c:pt idx="14264">
                  <c:v>2429.19922</c:v>
                </c:pt>
                <c:pt idx="14265">
                  <c:v>2429.19922</c:v>
                </c:pt>
                <c:pt idx="14266">
                  <c:v>2429.19922</c:v>
                </c:pt>
                <c:pt idx="14267">
                  <c:v>2429.19922</c:v>
                </c:pt>
                <c:pt idx="14268">
                  <c:v>2429.19922</c:v>
                </c:pt>
                <c:pt idx="14269">
                  <c:v>2429.19922</c:v>
                </c:pt>
                <c:pt idx="14270">
                  <c:v>2429.19922</c:v>
                </c:pt>
                <c:pt idx="14271">
                  <c:v>2429.19922</c:v>
                </c:pt>
                <c:pt idx="14272">
                  <c:v>2429.19922</c:v>
                </c:pt>
                <c:pt idx="14273">
                  <c:v>2429.19922</c:v>
                </c:pt>
                <c:pt idx="14274">
                  <c:v>2429.19922</c:v>
                </c:pt>
                <c:pt idx="14275">
                  <c:v>2429.19922</c:v>
                </c:pt>
                <c:pt idx="14276">
                  <c:v>2429.19922</c:v>
                </c:pt>
                <c:pt idx="14277">
                  <c:v>2431.6406299999981</c:v>
                </c:pt>
                <c:pt idx="14278">
                  <c:v>2431.6406299999981</c:v>
                </c:pt>
                <c:pt idx="14279">
                  <c:v>2431.6406299999981</c:v>
                </c:pt>
                <c:pt idx="14280">
                  <c:v>2431.6406299999981</c:v>
                </c:pt>
                <c:pt idx="14281">
                  <c:v>2429.19922</c:v>
                </c:pt>
                <c:pt idx="14282">
                  <c:v>2429.19922</c:v>
                </c:pt>
                <c:pt idx="14283">
                  <c:v>2431.6406299999981</c:v>
                </c:pt>
                <c:pt idx="14284">
                  <c:v>2429.19922</c:v>
                </c:pt>
                <c:pt idx="14285">
                  <c:v>2429.19922</c:v>
                </c:pt>
                <c:pt idx="14286">
                  <c:v>2429.19922</c:v>
                </c:pt>
                <c:pt idx="14287">
                  <c:v>2429.19922</c:v>
                </c:pt>
                <c:pt idx="14288">
                  <c:v>2429.19922</c:v>
                </c:pt>
                <c:pt idx="14289">
                  <c:v>2431.6406299999981</c:v>
                </c:pt>
                <c:pt idx="14290">
                  <c:v>2431.6406299999981</c:v>
                </c:pt>
                <c:pt idx="14291">
                  <c:v>2429.19922</c:v>
                </c:pt>
                <c:pt idx="14292">
                  <c:v>2429.19922</c:v>
                </c:pt>
                <c:pt idx="14293">
                  <c:v>2429.19922</c:v>
                </c:pt>
                <c:pt idx="14294">
                  <c:v>2429.19922</c:v>
                </c:pt>
                <c:pt idx="14295">
                  <c:v>2429.19922</c:v>
                </c:pt>
                <c:pt idx="14296">
                  <c:v>2431.6406299999981</c:v>
                </c:pt>
                <c:pt idx="14297">
                  <c:v>2429.19922</c:v>
                </c:pt>
                <c:pt idx="14298">
                  <c:v>2429.19922</c:v>
                </c:pt>
                <c:pt idx="14299">
                  <c:v>2429.19922</c:v>
                </c:pt>
                <c:pt idx="14300">
                  <c:v>2429.19922</c:v>
                </c:pt>
                <c:pt idx="14301">
                  <c:v>2431.6406299999981</c:v>
                </c:pt>
                <c:pt idx="14302">
                  <c:v>2429.19922</c:v>
                </c:pt>
                <c:pt idx="14303">
                  <c:v>2429.19922</c:v>
                </c:pt>
                <c:pt idx="14304">
                  <c:v>2429.19922</c:v>
                </c:pt>
                <c:pt idx="14305">
                  <c:v>2429.19922</c:v>
                </c:pt>
                <c:pt idx="14306">
                  <c:v>2431.6406299999981</c:v>
                </c:pt>
                <c:pt idx="14307">
                  <c:v>2429.19922</c:v>
                </c:pt>
                <c:pt idx="14308">
                  <c:v>2429.19922</c:v>
                </c:pt>
                <c:pt idx="14309">
                  <c:v>2431.6406299999981</c:v>
                </c:pt>
                <c:pt idx="14310">
                  <c:v>2429.19922</c:v>
                </c:pt>
                <c:pt idx="14311">
                  <c:v>2429.19922</c:v>
                </c:pt>
                <c:pt idx="14312">
                  <c:v>2429.19922</c:v>
                </c:pt>
                <c:pt idx="14313">
                  <c:v>2431.6406299999981</c:v>
                </c:pt>
                <c:pt idx="14314">
                  <c:v>2431.6406299999981</c:v>
                </c:pt>
                <c:pt idx="14315">
                  <c:v>2429.19922</c:v>
                </c:pt>
                <c:pt idx="14316">
                  <c:v>2431.6406299999981</c:v>
                </c:pt>
                <c:pt idx="14317">
                  <c:v>2431.6406299999981</c:v>
                </c:pt>
                <c:pt idx="14318">
                  <c:v>2431.6406299999981</c:v>
                </c:pt>
                <c:pt idx="14319">
                  <c:v>2429.19922</c:v>
                </c:pt>
                <c:pt idx="14320">
                  <c:v>2429.19922</c:v>
                </c:pt>
                <c:pt idx="14321">
                  <c:v>2429.19922</c:v>
                </c:pt>
                <c:pt idx="14322">
                  <c:v>2429.19922</c:v>
                </c:pt>
                <c:pt idx="14323">
                  <c:v>2431.6406299999981</c:v>
                </c:pt>
                <c:pt idx="14324">
                  <c:v>2429.19922</c:v>
                </c:pt>
                <c:pt idx="14325">
                  <c:v>2429.19922</c:v>
                </c:pt>
                <c:pt idx="14326">
                  <c:v>2429.19922</c:v>
                </c:pt>
                <c:pt idx="14327">
                  <c:v>2429.19922</c:v>
                </c:pt>
                <c:pt idx="14328">
                  <c:v>2429.19922</c:v>
                </c:pt>
                <c:pt idx="14329">
                  <c:v>2429.19922</c:v>
                </c:pt>
                <c:pt idx="14330">
                  <c:v>2429.19922</c:v>
                </c:pt>
                <c:pt idx="14331">
                  <c:v>2431.6406299999981</c:v>
                </c:pt>
                <c:pt idx="14332">
                  <c:v>2429.19922</c:v>
                </c:pt>
                <c:pt idx="14333">
                  <c:v>2431.6406299999981</c:v>
                </c:pt>
                <c:pt idx="14334">
                  <c:v>2429.19922</c:v>
                </c:pt>
                <c:pt idx="14335">
                  <c:v>2429.19922</c:v>
                </c:pt>
                <c:pt idx="14336">
                  <c:v>2429.19922</c:v>
                </c:pt>
                <c:pt idx="14337">
                  <c:v>2429.19922</c:v>
                </c:pt>
                <c:pt idx="14338">
                  <c:v>2429.19922</c:v>
                </c:pt>
                <c:pt idx="14339">
                  <c:v>2429.19922</c:v>
                </c:pt>
                <c:pt idx="14340">
                  <c:v>2431.6406299999981</c:v>
                </c:pt>
                <c:pt idx="14341">
                  <c:v>2429.19922</c:v>
                </c:pt>
                <c:pt idx="14342">
                  <c:v>2429.19922</c:v>
                </c:pt>
                <c:pt idx="14343">
                  <c:v>2429.19922</c:v>
                </c:pt>
                <c:pt idx="14344">
                  <c:v>2429.19922</c:v>
                </c:pt>
                <c:pt idx="14345">
                  <c:v>2431.6406299999981</c:v>
                </c:pt>
                <c:pt idx="14346">
                  <c:v>2431.6406299999981</c:v>
                </c:pt>
                <c:pt idx="14347">
                  <c:v>2431.6406299999981</c:v>
                </c:pt>
                <c:pt idx="14348">
                  <c:v>2431.6406299999981</c:v>
                </c:pt>
                <c:pt idx="14349">
                  <c:v>2429.19922</c:v>
                </c:pt>
                <c:pt idx="14350">
                  <c:v>2429.19922</c:v>
                </c:pt>
                <c:pt idx="14351">
                  <c:v>2431.6406299999981</c:v>
                </c:pt>
                <c:pt idx="14352">
                  <c:v>2429.19922</c:v>
                </c:pt>
                <c:pt idx="14353">
                  <c:v>2429.19922</c:v>
                </c:pt>
                <c:pt idx="14354">
                  <c:v>2431.6406299999981</c:v>
                </c:pt>
                <c:pt idx="14355">
                  <c:v>2429.19922</c:v>
                </c:pt>
                <c:pt idx="14356">
                  <c:v>2429.19922</c:v>
                </c:pt>
                <c:pt idx="14357">
                  <c:v>2429.19922</c:v>
                </c:pt>
                <c:pt idx="14358">
                  <c:v>2429.19922</c:v>
                </c:pt>
                <c:pt idx="14359">
                  <c:v>2429.19922</c:v>
                </c:pt>
                <c:pt idx="14360">
                  <c:v>2431.6406299999981</c:v>
                </c:pt>
                <c:pt idx="14361">
                  <c:v>2429.19922</c:v>
                </c:pt>
                <c:pt idx="14362">
                  <c:v>2429.19922</c:v>
                </c:pt>
                <c:pt idx="14363">
                  <c:v>2431.6406299999981</c:v>
                </c:pt>
                <c:pt idx="14364">
                  <c:v>2429.19922</c:v>
                </c:pt>
                <c:pt idx="14365">
                  <c:v>2429.19922</c:v>
                </c:pt>
                <c:pt idx="14366">
                  <c:v>2429.19922</c:v>
                </c:pt>
                <c:pt idx="14367">
                  <c:v>2429.19922</c:v>
                </c:pt>
                <c:pt idx="14368">
                  <c:v>2431.6406299999981</c:v>
                </c:pt>
                <c:pt idx="14369">
                  <c:v>2431.6406299999981</c:v>
                </c:pt>
                <c:pt idx="14370">
                  <c:v>2429.19922</c:v>
                </c:pt>
                <c:pt idx="14371">
                  <c:v>2431.6406299999981</c:v>
                </c:pt>
                <c:pt idx="14372">
                  <c:v>2429.19922</c:v>
                </c:pt>
                <c:pt idx="14373">
                  <c:v>2431.6406299999981</c:v>
                </c:pt>
                <c:pt idx="14374">
                  <c:v>2429.19922</c:v>
                </c:pt>
                <c:pt idx="14375">
                  <c:v>2429.19922</c:v>
                </c:pt>
                <c:pt idx="14376">
                  <c:v>2431.6406299999981</c:v>
                </c:pt>
                <c:pt idx="14377">
                  <c:v>2431.6406299999981</c:v>
                </c:pt>
                <c:pt idx="14378">
                  <c:v>2429.19922</c:v>
                </c:pt>
                <c:pt idx="14379">
                  <c:v>2429.19922</c:v>
                </c:pt>
                <c:pt idx="14380">
                  <c:v>2429.19922</c:v>
                </c:pt>
                <c:pt idx="14381">
                  <c:v>2429.19922</c:v>
                </c:pt>
                <c:pt idx="14382">
                  <c:v>2431.6406299999981</c:v>
                </c:pt>
                <c:pt idx="14383">
                  <c:v>2431.6406299999981</c:v>
                </c:pt>
                <c:pt idx="14384">
                  <c:v>2429.19922</c:v>
                </c:pt>
                <c:pt idx="14385">
                  <c:v>2431.6406299999981</c:v>
                </c:pt>
                <c:pt idx="14386">
                  <c:v>2431.6406299999981</c:v>
                </c:pt>
                <c:pt idx="14387">
                  <c:v>2429.19922</c:v>
                </c:pt>
                <c:pt idx="14388">
                  <c:v>2431.6406299999981</c:v>
                </c:pt>
                <c:pt idx="14389">
                  <c:v>2431.6406299999981</c:v>
                </c:pt>
                <c:pt idx="14390">
                  <c:v>2429.19922</c:v>
                </c:pt>
                <c:pt idx="14391">
                  <c:v>2431.6406299999981</c:v>
                </c:pt>
                <c:pt idx="14392">
                  <c:v>2429.19922</c:v>
                </c:pt>
                <c:pt idx="14393">
                  <c:v>2429.19922</c:v>
                </c:pt>
                <c:pt idx="14394">
                  <c:v>2429.19922</c:v>
                </c:pt>
                <c:pt idx="14395">
                  <c:v>2431.6406299999981</c:v>
                </c:pt>
                <c:pt idx="14396">
                  <c:v>2429.19922</c:v>
                </c:pt>
                <c:pt idx="14397">
                  <c:v>2429.19922</c:v>
                </c:pt>
                <c:pt idx="14398">
                  <c:v>2429.19922</c:v>
                </c:pt>
                <c:pt idx="14399">
                  <c:v>2429.19922</c:v>
                </c:pt>
                <c:pt idx="14400">
                  <c:v>2429.19922</c:v>
                </c:pt>
                <c:pt idx="14401">
                  <c:v>2429.19922</c:v>
                </c:pt>
                <c:pt idx="14402">
                  <c:v>2429.19922</c:v>
                </c:pt>
                <c:pt idx="14403">
                  <c:v>2431.6406299999981</c:v>
                </c:pt>
                <c:pt idx="14404">
                  <c:v>2429.19922</c:v>
                </c:pt>
                <c:pt idx="14405">
                  <c:v>2429.19922</c:v>
                </c:pt>
                <c:pt idx="14406">
                  <c:v>2431.6406299999981</c:v>
                </c:pt>
                <c:pt idx="14407">
                  <c:v>2429.19922</c:v>
                </c:pt>
                <c:pt idx="14408">
                  <c:v>2429.19922</c:v>
                </c:pt>
                <c:pt idx="14409">
                  <c:v>2431.6406299999981</c:v>
                </c:pt>
                <c:pt idx="14410">
                  <c:v>2429.19922</c:v>
                </c:pt>
                <c:pt idx="14411">
                  <c:v>2429.19922</c:v>
                </c:pt>
                <c:pt idx="14412">
                  <c:v>2429.19922</c:v>
                </c:pt>
                <c:pt idx="14413">
                  <c:v>2431.6406299999981</c:v>
                </c:pt>
                <c:pt idx="14414">
                  <c:v>2429.19922</c:v>
                </c:pt>
                <c:pt idx="14415">
                  <c:v>2429.19922</c:v>
                </c:pt>
                <c:pt idx="14416">
                  <c:v>2429.19922</c:v>
                </c:pt>
                <c:pt idx="14417">
                  <c:v>2429.19922</c:v>
                </c:pt>
                <c:pt idx="14418">
                  <c:v>2431.6406299999981</c:v>
                </c:pt>
                <c:pt idx="14419">
                  <c:v>2429.19922</c:v>
                </c:pt>
                <c:pt idx="14420">
                  <c:v>2429.19922</c:v>
                </c:pt>
                <c:pt idx="14421">
                  <c:v>2429.19922</c:v>
                </c:pt>
                <c:pt idx="14422">
                  <c:v>2429.19922</c:v>
                </c:pt>
                <c:pt idx="14423">
                  <c:v>2429.19922</c:v>
                </c:pt>
                <c:pt idx="14424">
                  <c:v>2429.19922</c:v>
                </c:pt>
                <c:pt idx="14425">
                  <c:v>2431.6406299999981</c:v>
                </c:pt>
                <c:pt idx="14426">
                  <c:v>2431.6406299999981</c:v>
                </c:pt>
                <c:pt idx="14427">
                  <c:v>2429.19922</c:v>
                </c:pt>
                <c:pt idx="14428">
                  <c:v>2429.19922</c:v>
                </c:pt>
                <c:pt idx="14429">
                  <c:v>2431.6406299999981</c:v>
                </c:pt>
                <c:pt idx="14430">
                  <c:v>2429.19922</c:v>
                </c:pt>
                <c:pt idx="14431">
                  <c:v>2429.19922</c:v>
                </c:pt>
                <c:pt idx="14432">
                  <c:v>2429.19922</c:v>
                </c:pt>
                <c:pt idx="14433">
                  <c:v>2429.19922</c:v>
                </c:pt>
                <c:pt idx="14434">
                  <c:v>2429.19922</c:v>
                </c:pt>
                <c:pt idx="14435">
                  <c:v>2431.6406299999981</c:v>
                </c:pt>
                <c:pt idx="14436">
                  <c:v>2431.6406299999981</c:v>
                </c:pt>
                <c:pt idx="14437">
                  <c:v>2431.6406299999981</c:v>
                </c:pt>
                <c:pt idx="14438">
                  <c:v>2429.19922</c:v>
                </c:pt>
                <c:pt idx="14439">
                  <c:v>2429.19922</c:v>
                </c:pt>
                <c:pt idx="14440">
                  <c:v>2429.19922</c:v>
                </c:pt>
                <c:pt idx="14441">
                  <c:v>2429.19922</c:v>
                </c:pt>
                <c:pt idx="14442">
                  <c:v>2429.19922</c:v>
                </c:pt>
                <c:pt idx="14443">
                  <c:v>2429.19922</c:v>
                </c:pt>
                <c:pt idx="14444">
                  <c:v>2429.19922</c:v>
                </c:pt>
                <c:pt idx="14445">
                  <c:v>2431.6406299999981</c:v>
                </c:pt>
                <c:pt idx="14446">
                  <c:v>2429.19922</c:v>
                </c:pt>
                <c:pt idx="14447">
                  <c:v>2431.6406299999981</c:v>
                </c:pt>
                <c:pt idx="14448">
                  <c:v>2431.6406299999981</c:v>
                </c:pt>
                <c:pt idx="14449">
                  <c:v>2431.6406299999981</c:v>
                </c:pt>
                <c:pt idx="14450">
                  <c:v>2429.19922</c:v>
                </c:pt>
                <c:pt idx="14451">
                  <c:v>2431.6406299999981</c:v>
                </c:pt>
                <c:pt idx="14452">
                  <c:v>2429.19922</c:v>
                </c:pt>
                <c:pt idx="14453">
                  <c:v>2429.19922</c:v>
                </c:pt>
                <c:pt idx="14454">
                  <c:v>2431.6406299999981</c:v>
                </c:pt>
                <c:pt idx="14455">
                  <c:v>2429.19922</c:v>
                </c:pt>
                <c:pt idx="14456">
                  <c:v>2429.19922</c:v>
                </c:pt>
                <c:pt idx="14457">
                  <c:v>2429.19922</c:v>
                </c:pt>
                <c:pt idx="14458">
                  <c:v>2429.19922</c:v>
                </c:pt>
                <c:pt idx="14459">
                  <c:v>2429.19922</c:v>
                </c:pt>
                <c:pt idx="14460">
                  <c:v>2429.19922</c:v>
                </c:pt>
                <c:pt idx="14461">
                  <c:v>2429.19922</c:v>
                </c:pt>
                <c:pt idx="14462">
                  <c:v>2429.19922</c:v>
                </c:pt>
                <c:pt idx="14463">
                  <c:v>2431.6406299999981</c:v>
                </c:pt>
                <c:pt idx="14464">
                  <c:v>2431.6406299999981</c:v>
                </c:pt>
                <c:pt idx="14465">
                  <c:v>2429.19922</c:v>
                </c:pt>
                <c:pt idx="14466">
                  <c:v>2431.6406299999981</c:v>
                </c:pt>
                <c:pt idx="14467">
                  <c:v>2431.6406299999981</c:v>
                </c:pt>
                <c:pt idx="14468">
                  <c:v>2429.19922</c:v>
                </c:pt>
                <c:pt idx="14469">
                  <c:v>2429.19922</c:v>
                </c:pt>
                <c:pt idx="14470">
                  <c:v>2431.6406299999981</c:v>
                </c:pt>
                <c:pt idx="14471">
                  <c:v>2431.6406299999981</c:v>
                </c:pt>
                <c:pt idx="14472">
                  <c:v>2429.19922</c:v>
                </c:pt>
                <c:pt idx="14473">
                  <c:v>2431.6406299999981</c:v>
                </c:pt>
                <c:pt idx="14474">
                  <c:v>2429.19922</c:v>
                </c:pt>
                <c:pt idx="14475">
                  <c:v>2429.19922</c:v>
                </c:pt>
                <c:pt idx="14476">
                  <c:v>2429.19922</c:v>
                </c:pt>
                <c:pt idx="14477">
                  <c:v>2429.19922</c:v>
                </c:pt>
                <c:pt idx="14478">
                  <c:v>2431.6406299999981</c:v>
                </c:pt>
                <c:pt idx="14479">
                  <c:v>2431.6406299999981</c:v>
                </c:pt>
                <c:pt idx="14480">
                  <c:v>2431.6406299999981</c:v>
                </c:pt>
                <c:pt idx="14481">
                  <c:v>2429.19922</c:v>
                </c:pt>
                <c:pt idx="14482">
                  <c:v>2429.19922</c:v>
                </c:pt>
                <c:pt idx="14483">
                  <c:v>2429.19922</c:v>
                </c:pt>
                <c:pt idx="14484">
                  <c:v>2431.6406299999981</c:v>
                </c:pt>
                <c:pt idx="14485">
                  <c:v>2431.6406299999981</c:v>
                </c:pt>
                <c:pt idx="14486">
                  <c:v>2429.19922</c:v>
                </c:pt>
                <c:pt idx="14487">
                  <c:v>2429.19922</c:v>
                </c:pt>
                <c:pt idx="14488">
                  <c:v>2431.6406299999981</c:v>
                </c:pt>
                <c:pt idx="14489">
                  <c:v>2429.19922</c:v>
                </c:pt>
                <c:pt idx="14490">
                  <c:v>2429.19922</c:v>
                </c:pt>
                <c:pt idx="14491">
                  <c:v>2431.6406299999981</c:v>
                </c:pt>
                <c:pt idx="14492">
                  <c:v>2429.19922</c:v>
                </c:pt>
                <c:pt idx="14493">
                  <c:v>2431.6406299999981</c:v>
                </c:pt>
                <c:pt idx="14494">
                  <c:v>2429.19922</c:v>
                </c:pt>
                <c:pt idx="14495">
                  <c:v>2429.19922</c:v>
                </c:pt>
                <c:pt idx="14496">
                  <c:v>2429.19922</c:v>
                </c:pt>
                <c:pt idx="14497">
                  <c:v>2429.19922</c:v>
                </c:pt>
                <c:pt idx="14498">
                  <c:v>2431.6406299999981</c:v>
                </c:pt>
                <c:pt idx="14499">
                  <c:v>2431.6406299999981</c:v>
                </c:pt>
                <c:pt idx="14500">
                  <c:v>2431.6406299999981</c:v>
                </c:pt>
                <c:pt idx="14501">
                  <c:v>2431.6406299999981</c:v>
                </c:pt>
                <c:pt idx="14502">
                  <c:v>2431.6406299999981</c:v>
                </c:pt>
                <c:pt idx="14503">
                  <c:v>2429.19922</c:v>
                </c:pt>
                <c:pt idx="14504">
                  <c:v>2431.6406299999981</c:v>
                </c:pt>
                <c:pt idx="14505">
                  <c:v>2431.6406299999981</c:v>
                </c:pt>
                <c:pt idx="14506">
                  <c:v>2429.19922</c:v>
                </c:pt>
                <c:pt idx="14507">
                  <c:v>2431.6406299999981</c:v>
                </c:pt>
                <c:pt idx="14508">
                  <c:v>2429.19922</c:v>
                </c:pt>
                <c:pt idx="14509">
                  <c:v>2429.19922</c:v>
                </c:pt>
                <c:pt idx="14510">
                  <c:v>2429.19922</c:v>
                </c:pt>
                <c:pt idx="14511">
                  <c:v>2429.19922</c:v>
                </c:pt>
                <c:pt idx="14512">
                  <c:v>2431.6406299999981</c:v>
                </c:pt>
                <c:pt idx="14513">
                  <c:v>2431.6406299999981</c:v>
                </c:pt>
                <c:pt idx="14514">
                  <c:v>2429.19922</c:v>
                </c:pt>
                <c:pt idx="14515">
                  <c:v>2429.19922</c:v>
                </c:pt>
                <c:pt idx="14516">
                  <c:v>2431.6406299999981</c:v>
                </c:pt>
                <c:pt idx="14517">
                  <c:v>2429.19922</c:v>
                </c:pt>
                <c:pt idx="14518">
                  <c:v>2429.19922</c:v>
                </c:pt>
                <c:pt idx="14519">
                  <c:v>2429.19922</c:v>
                </c:pt>
                <c:pt idx="14520">
                  <c:v>2431.6406299999981</c:v>
                </c:pt>
                <c:pt idx="14521">
                  <c:v>2429.19922</c:v>
                </c:pt>
                <c:pt idx="14522">
                  <c:v>2429.19922</c:v>
                </c:pt>
                <c:pt idx="14523">
                  <c:v>2429.19922</c:v>
                </c:pt>
                <c:pt idx="14524">
                  <c:v>2429.19922</c:v>
                </c:pt>
                <c:pt idx="14525">
                  <c:v>2429.19922</c:v>
                </c:pt>
                <c:pt idx="14526">
                  <c:v>2429.19922</c:v>
                </c:pt>
                <c:pt idx="14527">
                  <c:v>2429.19922</c:v>
                </c:pt>
                <c:pt idx="14528">
                  <c:v>2429.19922</c:v>
                </c:pt>
                <c:pt idx="14529">
                  <c:v>2429.19922</c:v>
                </c:pt>
                <c:pt idx="14530">
                  <c:v>2429.19922</c:v>
                </c:pt>
                <c:pt idx="14531">
                  <c:v>2429.19922</c:v>
                </c:pt>
                <c:pt idx="14532">
                  <c:v>2429.19922</c:v>
                </c:pt>
                <c:pt idx="14533">
                  <c:v>2431.6406299999981</c:v>
                </c:pt>
                <c:pt idx="14534">
                  <c:v>2429.19922</c:v>
                </c:pt>
                <c:pt idx="14535">
                  <c:v>2429.19922</c:v>
                </c:pt>
                <c:pt idx="14536">
                  <c:v>2431.6406299999981</c:v>
                </c:pt>
                <c:pt idx="14537">
                  <c:v>2431.6406299999981</c:v>
                </c:pt>
                <c:pt idx="14538">
                  <c:v>2431.6406299999981</c:v>
                </c:pt>
                <c:pt idx="14539">
                  <c:v>2429.19922</c:v>
                </c:pt>
                <c:pt idx="14540">
                  <c:v>2431.6406299999981</c:v>
                </c:pt>
                <c:pt idx="14541">
                  <c:v>2429.19922</c:v>
                </c:pt>
                <c:pt idx="14542">
                  <c:v>2429.19922</c:v>
                </c:pt>
                <c:pt idx="14543">
                  <c:v>2431.6406299999981</c:v>
                </c:pt>
                <c:pt idx="14544">
                  <c:v>2431.6406299999981</c:v>
                </c:pt>
                <c:pt idx="14545">
                  <c:v>2429.19922</c:v>
                </c:pt>
                <c:pt idx="14546">
                  <c:v>2429.19922</c:v>
                </c:pt>
                <c:pt idx="14547">
                  <c:v>2429.19922</c:v>
                </c:pt>
                <c:pt idx="14548">
                  <c:v>2429.19922</c:v>
                </c:pt>
                <c:pt idx="14549">
                  <c:v>2431.6406299999981</c:v>
                </c:pt>
                <c:pt idx="14550">
                  <c:v>2431.6406299999981</c:v>
                </c:pt>
                <c:pt idx="14551">
                  <c:v>2431.6406299999981</c:v>
                </c:pt>
                <c:pt idx="14552">
                  <c:v>2429.19922</c:v>
                </c:pt>
                <c:pt idx="14553">
                  <c:v>2431.6406299999981</c:v>
                </c:pt>
                <c:pt idx="14554">
                  <c:v>2429.19922</c:v>
                </c:pt>
                <c:pt idx="14555">
                  <c:v>2431.6406299999981</c:v>
                </c:pt>
                <c:pt idx="14556">
                  <c:v>2431.6406299999981</c:v>
                </c:pt>
                <c:pt idx="14557">
                  <c:v>2431.6406299999981</c:v>
                </c:pt>
                <c:pt idx="14558">
                  <c:v>2431.6406299999981</c:v>
                </c:pt>
                <c:pt idx="14559">
                  <c:v>2429.19922</c:v>
                </c:pt>
                <c:pt idx="14560">
                  <c:v>2431.6406299999981</c:v>
                </c:pt>
                <c:pt idx="14561">
                  <c:v>2431.6406299999981</c:v>
                </c:pt>
                <c:pt idx="14562">
                  <c:v>2429.19922</c:v>
                </c:pt>
                <c:pt idx="14563">
                  <c:v>2429.19922</c:v>
                </c:pt>
                <c:pt idx="14564">
                  <c:v>2431.6406299999981</c:v>
                </c:pt>
                <c:pt idx="14565">
                  <c:v>2431.6406299999981</c:v>
                </c:pt>
                <c:pt idx="14566">
                  <c:v>2429.19922</c:v>
                </c:pt>
                <c:pt idx="14567">
                  <c:v>2429.19922</c:v>
                </c:pt>
                <c:pt idx="14568">
                  <c:v>2429.19922</c:v>
                </c:pt>
                <c:pt idx="14569">
                  <c:v>2429.19922</c:v>
                </c:pt>
                <c:pt idx="14570">
                  <c:v>2429.19922</c:v>
                </c:pt>
                <c:pt idx="14571">
                  <c:v>2429.19922</c:v>
                </c:pt>
                <c:pt idx="14572">
                  <c:v>2431.6406299999981</c:v>
                </c:pt>
                <c:pt idx="14573">
                  <c:v>2429.19922</c:v>
                </c:pt>
                <c:pt idx="14574">
                  <c:v>2429.19922</c:v>
                </c:pt>
                <c:pt idx="14575">
                  <c:v>2429.19922</c:v>
                </c:pt>
                <c:pt idx="14576">
                  <c:v>2429.19922</c:v>
                </c:pt>
                <c:pt idx="14577">
                  <c:v>2431.6406299999981</c:v>
                </c:pt>
                <c:pt idx="14578">
                  <c:v>2431.6406299999981</c:v>
                </c:pt>
                <c:pt idx="14579">
                  <c:v>2431.6406299999981</c:v>
                </c:pt>
                <c:pt idx="14580">
                  <c:v>2429.19922</c:v>
                </c:pt>
                <c:pt idx="14581">
                  <c:v>2431.6406299999981</c:v>
                </c:pt>
                <c:pt idx="14582">
                  <c:v>2429.19922</c:v>
                </c:pt>
                <c:pt idx="14583">
                  <c:v>2431.6406299999981</c:v>
                </c:pt>
                <c:pt idx="14584">
                  <c:v>2429.19922</c:v>
                </c:pt>
                <c:pt idx="14585">
                  <c:v>2429.19922</c:v>
                </c:pt>
                <c:pt idx="14586">
                  <c:v>2429.19922</c:v>
                </c:pt>
                <c:pt idx="14587">
                  <c:v>2429.19922</c:v>
                </c:pt>
                <c:pt idx="14588">
                  <c:v>2429.19922</c:v>
                </c:pt>
                <c:pt idx="14589">
                  <c:v>2429.19922</c:v>
                </c:pt>
                <c:pt idx="14590">
                  <c:v>2431.6406299999981</c:v>
                </c:pt>
                <c:pt idx="14591">
                  <c:v>2431.6406299999981</c:v>
                </c:pt>
                <c:pt idx="14592">
                  <c:v>2429.19922</c:v>
                </c:pt>
                <c:pt idx="14593">
                  <c:v>2431.6406299999981</c:v>
                </c:pt>
                <c:pt idx="14594">
                  <c:v>2429.19922</c:v>
                </c:pt>
                <c:pt idx="14595">
                  <c:v>2431.6406299999981</c:v>
                </c:pt>
                <c:pt idx="14596">
                  <c:v>2429.19922</c:v>
                </c:pt>
                <c:pt idx="14597">
                  <c:v>2431.6406299999981</c:v>
                </c:pt>
                <c:pt idx="14598">
                  <c:v>2429.19922</c:v>
                </c:pt>
                <c:pt idx="14599">
                  <c:v>2431.6406299999981</c:v>
                </c:pt>
                <c:pt idx="14600">
                  <c:v>2429.19922</c:v>
                </c:pt>
                <c:pt idx="14601">
                  <c:v>2431.6406299999981</c:v>
                </c:pt>
                <c:pt idx="14602">
                  <c:v>2429.19922</c:v>
                </c:pt>
                <c:pt idx="14603">
                  <c:v>2429.19922</c:v>
                </c:pt>
                <c:pt idx="14604">
                  <c:v>2431.6406299999981</c:v>
                </c:pt>
                <c:pt idx="14605">
                  <c:v>2431.6406299999981</c:v>
                </c:pt>
                <c:pt idx="14606">
                  <c:v>2429.19922</c:v>
                </c:pt>
                <c:pt idx="14607">
                  <c:v>2429.19922</c:v>
                </c:pt>
                <c:pt idx="14608">
                  <c:v>2431.6406299999981</c:v>
                </c:pt>
                <c:pt idx="14609">
                  <c:v>2429.19922</c:v>
                </c:pt>
                <c:pt idx="14610">
                  <c:v>2429.19922</c:v>
                </c:pt>
                <c:pt idx="14611">
                  <c:v>2431.6406299999981</c:v>
                </c:pt>
                <c:pt idx="14612">
                  <c:v>2429.19922</c:v>
                </c:pt>
                <c:pt idx="14613">
                  <c:v>2431.6406299999981</c:v>
                </c:pt>
                <c:pt idx="14614">
                  <c:v>2431.6406299999981</c:v>
                </c:pt>
                <c:pt idx="14615">
                  <c:v>2429.19922</c:v>
                </c:pt>
                <c:pt idx="14616">
                  <c:v>2429.19922</c:v>
                </c:pt>
                <c:pt idx="14617">
                  <c:v>2429.19922</c:v>
                </c:pt>
                <c:pt idx="14618">
                  <c:v>2429.19922</c:v>
                </c:pt>
                <c:pt idx="14619">
                  <c:v>2429.19922</c:v>
                </c:pt>
                <c:pt idx="14620">
                  <c:v>2429.19922</c:v>
                </c:pt>
                <c:pt idx="14621">
                  <c:v>2429.19922</c:v>
                </c:pt>
                <c:pt idx="14622">
                  <c:v>2431.6406299999981</c:v>
                </c:pt>
                <c:pt idx="14623">
                  <c:v>2429.19922</c:v>
                </c:pt>
                <c:pt idx="14624">
                  <c:v>2429.19922</c:v>
                </c:pt>
                <c:pt idx="14625">
                  <c:v>2431.6406299999981</c:v>
                </c:pt>
                <c:pt idx="14626">
                  <c:v>2429.19922</c:v>
                </c:pt>
                <c:pt idx="14627">
                  <c:v>2429.19922</c:v>
                </c:pt>
                <c:pt idx="14628">
                  <c:v>2429.19922</c:v>
                </c:pt>
                <c:pt idx="14629">
                  <c:v>2429.19922</c:v>
                </c:pt>
                <c:pt idx="14630">
                  <c:v>2431.6406299999981</c:v>
                </c:pt>
                <c:pt idx="14631">
                  <c:v>2429.19922</c:v>
                </c:pt>
                <c:pt idx="14632">
                  <c:v>2431.6406299999981</c:v>
                </c:pt>
                <c:pt idx="14633">
                  <c:v>2429.19922</c:v>
                </c:pt>
                <c:pt idx="14634">
                  <c:v>2429.19922</c:v>
                </c:pt>
                <c:pt idx="14635">
                  <c:v>2431.6406299999981</c:v>
                </c:pt>
                <c:pt idx="14636">
                  <c:v>2431.6406299999981</c:v>
                </c:pt>
                <c:pt idx="14637">
                  <c:v>2429.19922</c:v>
                </c:pt>
                <c:pt idx="14638">
                  <c:v>2429.19922</c:v>
                </c:pt>
                <c:pt idx="14639">
                  <c:v>2429.19922</c:v>
                </c:pt>
                <c:pt idx="14640">
                  <c:v>2429.19922</c:v>
                </c:pt>
                <c:pt idx="14641">
                  <c:v>2429.19922</c:v>
                </c:pt>
                <c:pt idx="14642">
                  <c:v>2429.19922</c:v>
                </c:pt>
                <c:pt idx="14643">
                  <c:v>2429.19922</c:v>
                </c:pt>
                <c:pt idx="14644">
                  <c:v>2429.19922</c:v>
                </c:pt>
                <c:pt idx="14645">
                  <c:v>2429.19922</c:v>
                </c:pt>
                <c:pt idx="14646">
                  <c:v>2429.19922</c:v>
                </c:pt>
                <c:pt idx="14647">
                  <c:v>2431.6406299999981</c:v>
                </c:pt>
                <c:pt idx="14648">
                  <c:v>2431.6406299999981</c:v>
                </c:pt>
                <c:pt idx="14649">
                  <c:v>2431.6406299999981</c:v>
                </c:pt>
                <c:pt idx="14650">
                  <c:v>2429.19922</c:v>
                </c:pt>
                <c:pt idx="14651">
                  <c:v>2429.19922</c:v>
                </c:pt>
                <c:pt idx="14652">
                  <c:v>2429.19922</c:v>
                </c:pt>
                <c:pt idx="14653">
                  <c:v>2429.19922</c:v>
                </c:pt>
                <c:pt idx="14654">
                  <c:v>2431.6406299999981</c:v>
                </c:pt>
                <c:pt idx="14655">
                  <c:v>2429.19922</c:v>
                </c:pt>
                <c:pt idx="14656">
                  <c:v>2431.6406299999981</c:v>
                </c:pt>
                <c:pt idx="14657">
                  <c:v>2431.6406299999981</c:v>
                </c:pt>
                <c:pt idx="14658">
                  <c:v>2429.19922</c:v>
                </c:pt>
                <c:pt idx="14659">
                  <c:v>2429.19922</c:v>
                </c:pt>
                <c:pt idx="14660">
                  <c:v>2431.6406299999981</c:v>
                </c:pt>
                <c:pt idx="14661">
                  <c:v>2429.19922</c:v>
                </c:pt>
                <c:pt idx="14662">
                  <c:v>2429.19922</c:v>
                </c:pt>
                <c:pt idx="14663">
                  <c:v>2429.19922</c:v>
                </c:pt>
                <c:pt idx="14664">
                  <c:v>2429.19922</c:v>
                </c:pt>
                <c:pt idx="14665">
                  <c:v>2431.6406299999981</c:v>
                </c:pt>
                <c:pt idx="14666">
                  <c:v>2429.19922</c:v>
                </c:pt>
                <c:pt idx="14667">
                  <c:v>2429.19922</c:v>
                </c:pt>
                <c:pt idx="14668">
                  <c:v>2431.6406299999981</c:v>
                </c:pt>
                <c:pt idx="14669">
                  <c:v>2429.19922</c:v>
                </c:pt>
                <c:pt idx="14670">
                  <c:v>2431.6406299999981</c:v>
                </c:pt>
                <c:pt idx="14671">
                  <c:v>2429.19922</c:v>
                </c:pt>
                <c:pt idx="14672">
                  <c:v>2429.19922</c:v>
                </c:pt>
                <c:pt idx="14673">
                  <c:v>2431.6406299999981</c:v>
                </c:pt>
                <c:pt idx="14674">
                  <c:v>2429.19922</c:v>
                </c:pt>
                <c:pt idx="14675">
                  <c:v>2429.19922</c:v>
                </c:pt>
                <c:pt idx="14676">
                  <c:v>2431.6406299999981</c:v>
                </c:pt>
                <c:pt idx="14677">
                  <c:v>2429.19922</c:v>
                </c:pt>
                <c:pt idx="14678">
                  <c:v>2429.19922</c:v>
                </c:pt>
                <c:pt idx="14679">
                  <c:v>2429.19922</c:v>
                </c:pt>
                <c:pt idx="14680">
                  <c:v>2429.19922</c:v>
                </c:pt>
                <c:pt idx="14681">
                  <c:v>2429.19922</c:v>
                </c:pt>
                <c:pt idx="14682">
                  <c:v>2429.19922</c:v>
                </c:pt>
                <c:pt idx="14683">
                  <c:v>2431.6406299999981</c:v>
                </c:pt>
                <c:pt idx="14684">
                  <c:v>2431.6406299999981</c:v>
                </c:pt>
                <c:pt idx="14685">
                  <c:v>2429.19922</c:v>
                </c:pt>
                <c:pt idx="14686">
                  <c:v>2431.6406299999981</c:v>
                </c:pt>
                <c:pt idx="14687">
                  <c:v>2431.6406299999981</c:v>
                </c:pt>
                <c:pt idx="14688">
                  <c:v>2431.6406299999981</c:v>
                </c:pt>
                <c:pt idx="14689">
                  <c:v>2429.19922</c:v>
                </c:pt>
                <c:pt idx="14690">
                  <c:v>2431.6406299999981</c:v>
                </c:pt>
                <c:pt idx="14691">
                  <c:v>2429.19922</c:v>
                </c:pt>
                <c:pt idx="14692">
                  <c:v>2429.19922</c:v>
                </c:pt>
                <c:pt idx="14693">
                  <c:v>2429.19922</c:v>
                </c:pt>
                <c:pt idx="14694">
                  <c:v>2431.6406299999981</c:v>
                </c:pt>
                <c:pt idx="14695">
                  <c:v>2429.19922</c:v>
                </c:pt>
                <c:pt idx="14696">
                  <c:v>2429.19922</c:v>
                </c:pt>
                <c:pt idx="14697">
                  <c:v>2429.19922</c:v>
                </c:pt>
                <c:pt idx="14698">
                  <c:v>2431.6406299999981</c:v>
                </c:pt>
                <c:pt idx="14699">
                  <c:v>2429.19922</c:v>
                </c:pt>
                <c:pt idx="14700">
                  <c:v>2429.19922</c:v>
                </c:pt>
                <c:pt idx="14701">
                  <c:v>2429.19922</c:v>
                </c:pt>
                <c:pt idx="14702">
                  <c:v>2431.6406299999981</c:v>
                </c:pt>
                <c:pt idx="14703">
                  <c:v>2429.19922</c:v>
                </c:pt>
                <c:pt idx="14704">
                  <c:v>2429.19922</c:v>
                </c:pt>
                <c:pt idx="14705">
                  <c:v>2431.6406299999981</c:v>
                </c:pt>
                <c:pt idx="14706">
                  <c:v>2429.19922</c:v>
                </c:pt>
                <c:pt idx="14707">
                  <c:v>2431.6406299999981</c:v>
                </c:pt>
                <c:pt idx="14708">
                  <c:v>2429.19922</c:v>
                </c:pt>
                <c:pt idx="14709">
                  <c:v>2429.19922</c:v>
                </c:pt>
                <c:pt idx="14710">
                  <c:v>2429.19922</c:v>
                </c:pt>
                <c:pt idx="14711">
                  <c:v>2429.19922</c:v>
                </c:pt>
                <c:pt idx="14712">
                  <c:v>2431.6406299999981</c:v>
                </c:pt>
                <c:pt idx="14713">
                  <c:v>2429.19922</c:v>
                </c:pt>
                <c:pt idx="14714">
                  <c:v>2429.19922</c:v>
                </c:pt>
                <c:pt idx="14715">
                  <c:v>2429.19922</c:v>
                </c:pt>
                <c:pt idx="14716">
                  <c:v>2429.19922</c:v>
                </c:pt>
                <c:pt idx="14717">
                  <c:v>2431.6406299999981</c:v>
                </c:pt>
                <c:pt idx="14718">
                  <c:v>2431.6406299999981</c:v>
                </c:pt>
                <c:pt idx="14719">
                  <c:v>2429.19922</c:v>
                </c:pt>
                <c:pt idx="14720">
                  <c:v>2431.6406299999981</c:v>
                </c:pt>
                <c:pt idx="14721">
                  <c:v>2431.6406299999981</c:v>
                </c:pt>
                <c:pt idx="14722">
                  <c:v>2431.6406299999981</c:v>
                </c:pt>
                <c:pt idx="14723">
                  <c:v>2429.19922</c:v>
                </c:pt>
                <c:pt idx="14724">
                  <c:v>2431.6406299999981</c:v>
                </c:pt>
                <c:pt idx="14725">
                  <c:v>2431.6406299999981</c:v>
                </c:pt>
                <c:pt idx="14726">
                  <c:v>2429.19922</c:v>
                </c:pt>
                <c:pt idx="14727">
                  <c:v>2429.19922</c:v>
                </c:pt>
                <c:pt idx="14728">
                  <c:v>2431.6406299999981</c:v>
                </c:pt>
                <c:pt idx="14729">
                  <c:v>2429.19922</c:v>
                </c:pt>
                <c:pt idx="14730">
                  <c:v>2429.19922</c:v>
                </c:pt>
                <c:pt idx="14731">
                  <c:v>2429.19922</c:v>
                </c:pt>
                <c:pt idx="14732">
                  <c:v>2429.19922</c:v>
                </c:pt>
                <c:pt idx="14733">
                  <c:v>2429.19922</c:v>
                </c:pt>
                <c:pt idx="14734">
                  <c:v>2429.19922</c:v>
                </c:pt>
                <c:pt idx="14735">
                  <c:v>2429.19922</c:v>
                </c:pt>
                <c:pt idx="14736">
                  <c:v>2431.6406299999981</c:v>
                </c:pt>
                <c:pt idx="14737">
                  <c:v>2429.19922</c:v>
                </c:pt>
                <c:pt idx="14738">
                  <c:v>2431.6406299999981</c:v>
                </c:pt>
                <c:pt idx="14739">
                  <c:v>2431.6406299999981</c:v>
                </c:pt>
                <c:pt idx="14740">
                  <c:v>2431.6406299999981</c:v>
                </c:pt>
                <c:pt idx="14741">
                  <c:v>2429.19922</c:v>
                </c:pt>
                <c:pt idx="14742">
                  <c:v>2429.19922</c:v>
                </c:pt>
                <c:pt idx="14743">
                  <c:v>2429.19922</c:v>
                </c:pt>
                <c:pt idx="14744">
                  <c:v>2429.19922</c:v>
                </c:pt>
                <c:pt idx="14745">
                  <c:v>2431.6406299999981</c:v>
                </c:pt>
                <c:pt idx="14746">
                  <c:v>2431.6406299999981</c:v>
                </c:pt>
                <c:pt idx="14747">
                  <c:v>2431.6406299999981</c:v>
                </c:pt>
                <c:pt idx="14748">
                  <c:v>2429.19922</c:v>
                </c:pt>
                <c:pt idx="14749">
                  <c:v>2429.19922</c:v>
                </c:pt>
                <c:pt idx="14750">
                  <c:v>2429.19922</c:v>
                </c:pt>
                <c:pt idx="14751">
                  <c:v>2429.19922</c:v>
                </c:pt>
                <c:pt idx="14752">
                  <c:v>2429.19922</c:v>
                </c:pt>
                <c:pt idx="14753">
                  <c:v>2429.19922</c:v>
                </c:pt>
                <c:pt idx="14754">
                  <c:v>2429.19922</c:v>
                </c:pt>
                <c:pt idx="14755">
                  <c:v>2429.19922</c:v>
                </c:pt>
                <c:pt idx="14756">
                  <c:v>2429.19922</c:v>
                </c:pt>
                <c:pt idx="14757">
                  <c:v>2431.6406299999981</c:v>
                </c:pt>
                <c:pt idx="14758">
                  <c:v>2429.19922</c:v>
                </c:pt>
                <c:pt idx="14759">
                  <c:v>2429.19922</c:v>
                </c:pt>
                <c:pt idx="14760">
                  <c:v>2431.6406299999981</c:v>
                </c:pt>
                <c:pt idx="14761">
                  <c:v>2429.19922</c:v>
                </c:pt>
                <c:pt idx="14762">
                  <c:v>2429.19922</c:v>
                </c:pt>
                <c:pt idx="14763">
                  <c:v>2429.19922</c:v>
                </c:pt>
                <c:pt idx="14764">
                  <c:v>2429.19922</c:v>
                </c:pt>
                <c:pt idx="14765">
                  <c:v>2429.19922</c:v>
                </c:pt>
                <c:pt idx="14766">
                  <c:v>2431.6406299999981</c:v>
                </c:pt>
                <c:pt idx="14767">
                  <c:v>2429.19922</c:v>
                </c:pt>
                <c:pt idx="14768">
                  <c:v>2429.19922</c:v>
                </c:pt>
                <c:pt idx="14769">
                  <c:v>2429.19922</c:v>
                </c:pt>
                <c:pt idx="14770">
                  <c:v>2431.6406299999981</c:v>
                </c:pt>
                <c:pt idx="14771">
                  <c:v>2429.19922</c:v>
                </c:pt>
                <c:pt idx="14772">
                  <c:v>2431.6406299999981</c:v>
                </c:pt>
                <c:pt idx="14773">
                  <c:v>2429.19922</c:v>
                </c:pt>
                <c:pt idx="14774">
                  <c:v>2429.19922</c:v>
                </c:pt>
                <c:pt idx="14775">
                  <c:v>2431.6406299999981</c:v>
                </c:pt>
                <c:pt idx="14776">
                  <c:v>2429.19922</c:v>
                </c:pt>
                <c:pt idx="14777">
                  <c:v>2429.19922</c:v>
                </c:pt>
                <c:pt idx="14778">
                  <c:v>2429.19922</c:v>
                </c:pt>
                <c:pt idx="14779">
                  <c:v>2429.19922</c:v>
                </c:pt>
                <c:pt idx="14780">
                  <c:v>2429.19922</c:v>
                </c:pt>
                <c:pt idx="14781">
                  <c:v>2429.19922</c:v>
                </c:pt>
                <c:pt idx="14782">
                  <c:v>2431.6406299999981</c:v>
                </c:pt>
                <c:pt idx="14783">
                  <c:v>2429.19922</c:v>
                </c:pt>
                <c:pt idx="14784">
                  <c:v>2429.19922</c:v>
                </c:pt>
                <c:pt idx="14785">
                  <c:v>2431.6406299999981</c:v>
                </c:pt>
                <c:pt idx="14786">
                  <c:v>2429.19922</c:v>
                </c:pt>
                <c:pt idx="14787">
                  <c:v>2431.6406299999981</c:v>
                </c:pt>
                <c:pt idx="14788">
                  <c:v>2429.19922</c:v>
                </c:pt>
                <c:pt idx="14789">
                  <c:v>2431.6406299999981</c:v>
                </c:pt>
                <c:pt idx="14790">
                  <c:v>2429.19922</c:v>
                </c:pt>
                <c:pt idx="14791">
                  <c:v>2429.19922</c:v>
                </c:pt>
                <c:pt idx="14792">
                  <c:v>2429.19922</c:v>
                </c:pt>
                <c:pt idx="14793">
                  <c:v>2431.6406299999981</c:v>
                </c:pt>
                <c:pt idx="14794">
                  <c:v>2429.19922</c:v>
                </c:pt>
                <c:pt idx="14795">
                  <c:v>2429.19922</c:v>
                </c:pt>
                <c:pt idx="14796">
                  <c:v>2429.19922</c:v>
                </c:pt>
                <c:pt idx="14797">
                  <c:v>2431.6406299999981</c:v>
                </c:pt>
                <c:pt idx="14798">
                  <c:v>2431.6406299999981</c:v>
                </c:pt>
                <c:pt idx="14799">
                  <c:v>2431.6406299999981</c:v>
                </c:pt>
                <c:pt idx="14800">
                  <c:v>2429.19922</c:v>
                </c:pt>
                <c:pt idx="14801">
                  <c:v>2429.19922</c:v>
                </c:pt>
                <c:pt idx="14802">
                  <c:v>2431.6406299999981</c:v>
                </c:pt>
                <c:pt idx="14803">
                  <c:v>2429.19922</c:v>
                </c:pt>
                <c:pt idx="14804">
                  <c:v>2429.19922</c:v>
                </c:pt>
                <c:pt idx="14805">
                  <c:v>2431.6406299999981</c:v>
                </c:pt>
                <c:pt idx="14806">
                  <c:v>2429.19922</c:v>
                </c:pt>
                <c:pt idx="14807">
                  <c:v>2431.6406299999981</c:v>
                </c:pt>
                <c:pt idx="14808">
                  <c:v>2429.19922</c:v>
                </c:pt>
                <c:pt idx="14809">
                  <c:v>2429.19922</c:v>
                </c:pt>
                <c:pt idx="14810">
                  <c:v>2429.19922</c:v>
                </c:pt>
                <c:pt idx="14811">
                  <c:v>2429.19922</c:v>
                </c:pt>
                <c:pt idx="14812">
                  <c:v>2429.19922</c:v>
                </c:pt>
                <c:pt idx="14813">
                  <c:v>2429.19922</c:v>
                </c:pt>
                <c:pt idx="14814">
                  <c:v>2431.6406299999981</c:v>
                </c:pt>
                <c:pt idx="14815">
                  <c:v>2429.19922</c:v>
                </c:pt>
                <c:pt idx="14816">
                  <c:v>2429.19922</c:v>
                </c:pt>
                <c:pt idx="14817">
                  <c:v>2431.6406299999981</c:v>
                </c:pt>
                <c:pt idx="14818">
                  <c:v>2429.19922</c:v>
                </c:pt>
                <c:pt idx="14819">
                  <c:v>2429.19922</c:v>
                </c:pt>
                <c:pt idx="14820">
                  <c:v>2429.19922</c:v>
                </c:pt>
                <c:pt idx="14821">
                  <c:v>2429.19922</c:v>
                </c:pt>
                <c:pt idx="14822">
                  <c:v>2429.19922</c:v>
                </c:pt>
                <c:pt idx="14823">
                  <c:v>2429.19922</c:v>
                </c:pt>
                <c:pt idx="14824">
                  <c:v>2431.6406299999981</c:v>
                </c:pt>
                <c:pt idx="14825">
                  <c:v>2429.19922</c:v>
                </c:pt>
                <c:pt idx="14826">
                  <c:v>2431.6406299999981</c:v>
                </c:pt>
                <c:pt idx="14827">
                  <c:v>2429.19922</c:v>
                </c:pt>
                <c:pt idx="14828">
                  <c:v>2429.19922</c:v>
                </c:pt>
                <c:pt idx="14829">
                  <c:v>2431.6406299999981</c:v>
                </c:pt>
                <c:pt idx="14830">
                  <c:v>2429.19922</c:v>
                </c:pt>
                <c:pt idx="14831">
                  <c:v>2431.6406299999981</c:v>
                </c:pt>
                <c:pt idx="14832">
                  <c:v>2431.6406299999981</c:v>
                </c:pt>
                <c:pt idx="14833">
                  <c:v>2431.6406299999981</c:v>
                </c:pt>
                <c:pt idx="14834">
                  <c:v>2429.19922</c:v>
                </c:pt>
                <c:pt idx="14835">
                  <c:v>2429.19922</c:v>
                </c:pt>
                <c:pt idx="14836">
                  <c:v>2429.19922</c:v>
                </c:pt>
                <c:pt idx="14837">
                  <c:v>2429.19922</c:v>
                </c:pt>
                <c:pt idx="14838">
                  <c:v>2431.6406299999981</c:v>
                </c:pt>
                <c:pt idx="14839">
                  <c:v>2431.6406299999981</c:v>
                </c:pt>
                <c:pt idx="14840">
                  <c:v>2431.6406299999981</c:v>
                </c:pt>
                <c:pt idx="14841">
                  <c:v>2431.6406299999981</c:v>
                </c:pt>
                <c:pt idx="14842">
                  <c:v>2429.19922</c:v>
                </c:pt>
                <c:pt idx="14843">
                  <c:v>2431.6406299999981</c:v>
                </c:pt>
                <c:pt idx="14844">
                  <c:v>2429.19922</c:v>
                </c:pt>
                <c:pt idx="14845">
                  <c:v>2431.6406299999981</c:v>
                </c:pt>
                <c:pt idx="14846">
                  <c:v>2429.19922</c:v>
                </c:pt>
                <c:pt idx="14847">
                  <c:v>2431.6406299999981</c:v>
                </c:pt>
                <c:pt idx="14848">
                  <c:v>2429.19922</c:v>
                </c:pt>
                <c:pt idx="14849">
                  <c:v>2429.19922</c:v>
                </c:pt>
                <c:pt idx="14850">
                  <c:v>2429.19922</c:v>
                </c:pt>
                <c:pt idx="14851">
                  <c:v>2429.19922</c:v>
                </c:pt>
                <c:pt idx="14852">
                  <c:v>2429.19922</c:v>
                </c:pt>
                <c:pt idx="14853">
                  <c:v>2429.19922</c:v>
                </c:pt>
                <c:pt idx="14854">
                  <c:v>2429.19922</c:v>
                </c:pt>
                <c:pt idx="14855">
                  <c:v>2429.19922</c:v>
                </c:pt>
                <c:pt idx="14856">
                  <c:v>2429.19922</c:v>
                </c:pt>
                <c:pt idx="14857">
                  <c:v>2429.19922</c:v>
                </c:pt>
                <c:pt idx="14858">
                  <c:v>2429.19922</c:v>
                </c:pt>
                <c:pt idx="14859">
                  <c:v>2429.19922</c:v>
                </c:pt>
                <c:pt idx="14860">
                  <c:v>2429.19922</c:v>
                </c:pt>
                <c:pt idx="14861">
                  <c:v>2429.19922</c:v>
                </c:pt>
                <c:pt idx="14862">
                  <c:v>2429.19922</c:v>
                </c:pt>
                <c:pt idx="14863">
                  <c:v>2431.6406299999981</c:v>
                </c:pt>
                <c:pt idx="14864">
                  <c:v>2429.19922</c:v>
                </c:pt>
                <c:pt idx="14865">
                  <c:v>2431.6406299999981</c:v>
                </c:pt>
                <c:pt idx="14866">
                  <c:v>2429.19922</c:v>
                </c:pt>
                <c:pt idx="14867">
                  <c:v>2431.6406299999981</c:v>
                </c:pt>
                <c:pt idx="14868">
                  <c:v>2429.19922</c:v>
                </c:pt>
                <c:pt idx="14869">
                  <c:v>2429.19922</c:v>
                </c:pt>
                <c:pt idx="14870">
                  <c:v>2429.19922</c:v>
                </c:pt>
                <c:pt idx="14871">
                  <c:v>2429.19922</c:v>
                </c:pt>
                <c:pt idx="14872">
                  <c:v>2431.6406299999981</c:v>
                </c:pt>
                <c:pt idx="14873">
                  <c:v>2429.19922</c:v>
                </c:pt>
                <c:pt idx="14874">
                  <c:v>2429.19922</c:v>
                </c:pt>
                <c:pt idx="14875">
                  <c:v>2429.19922</c:v>
                </c:pt>
                <c:pt idx="14876">
                  <c:v>2429.19922</c:v>
                </c:pt>
                <c:pt idx="14877">
                  <c:v>2429.19922</c:v>
                </c:pt>
                <c:pt idx="14878">
                  <c:v>2429.19922</c:v>
                </c:pt>
                <c:pt idx="14879">
                  <c:v>2431.6406299999981</c:v>
                </c:pt>
                <c:pt idx="14880">
                  <c:v>2431.6406299999981</c:v>
                </c:pt>
                <c:pt idx="14881">
                  <c:v>2429.19922</c:v>
                </c:pt>
                <c:pt idx="14882">
                  <c:v>2431.6406299999981</c:v>
                </c:pt>
                <c:pt idx="14883">
                  <c:v>2429.19922</c:v>
                </c:pt>
                <c:pt idx="14884">
                  <c:v>2429.19922</c:v>
                </c:pt>
                <c:pt idx="14885">
                  <c:v>2429.19922</c:v>
                </c:pt>
                <c:pt idx="14886">
                  <c:v>2429.19922</c:v>
                </c:pt>
                <c:pt idx="14887">
                  <c:v>2431.6406299999981</c:v>
                </c:pt>
                <c:pt idx="14888">
                  <c:v>2431.6406299999981</c:v>
                </c:pt>
                <c:pt idx="14889">
                  <c:v>2431.6406299999981</c:v>
                </c:pt>
                <c:pt idx="14890">
                  <c:v>2429.19922</c:v>
                </c:pt>
                <c:pt idx="14891">
                  <c:v>2429.19922</c:v>
                </c:pt>
                <c:pt idx="14892">
                  <c:v>2429.19922</c:v>
                </c:pt>
                <c:pt idx="14893">
                  <c:v>2429.19922</c:v>
                </c:pt>
                <c:pt idx="14894">
                  <c:v>2431.6406299999981</c:v>
                </c:pt>
                <c:pt idx="14895">
                  <c:v>2431.6406299999981</c:v>
                </c:pt>
                <c:pt idx="14896">
                  <c:v>2431.6406299999981</c:v>
                </c:pt>
                <c:pt idx="14897">
                  <c:v>2429.19922</c:v>
                </c:pt>
                <c:pt idx="14898">
                  <c:v>2429.19922</c:v>
                </c:pt>
                <c:pt idx="14899">
                  <c:v>2429.19922</c:v>
                </c:pt>
                <c:pt idx="14900">
                  <c:v>2429.19922</c:v>
                </c:pt>
                <c:pt idx="14901">
                  <c:v>2431.6406299999981</c:v>
                </c:pt>
                <c:pt idx="14902">
                  <c:v>2429.19922</c:v>
                </c:pt>
                <c:pt idx="14903">
                  <c:v>2429.19922</c:v>
                </c:pt>
                <c:pt idx="14904">
                  <c:v>2431.6406299999981</c:v>
                </c:pt>
                <c:pt idx="14905">
                  <c:v>2429.19922</c:v>
                </c:pt>
                <c:pt idx="14906">
                  <c:v>2429.19922</c:v>
                </c:pt>
                <c:pt idx="14907">
                  <c:v>2429.19922</c:v>
                </c:pt>
                <c:pt idx="14908">
                  <c:v>2429.19922</c:v>
                </c:pt>
                <c:pt idx="14909">
                  <c:v>2429.19922</c:v>
                </c:pt>
                <c:pt idx="14910">
                  <c:v>2429.19922</c:v>
                </c:pt>
                <c:pt idx="14911">
                  <c:v>2431.6406299999981</c:v>
                </c:pt>
                <c:pt idx="14912">
                  <c:v>2429.19922</c:v>
                </c:pt>
                <c:pt idx="14913">
                  <c:v>2429.19922</c:v>
                </c:pt>
                <c:pt idx="14914">
                  <c:v>2429.19922</c:v>
                </c:pt>
                <c:pt idx="14915">
                  <c:v>2429.19922</c:v>
                </c:pt>
                <c:pt idx="14916">
                  <c:v>2429.19922</c:v>
                </c:pt>
                <c:pt idx="14917">
                  <c:v>2431.6406299999981</c:v>
                </c:pt>
                <c:pt idx="14918">
                  <c:v>2429.19922</c:v>
                </c:pt>
                <c:pt idx="14919">
                  <c:v>2429.19922</c:v>
                </c:pt>
                <c:pt idx="14920">
                  <c:v>2431.6406299999981</c:v>
                </c:pt>
                <c:pt idx="14921">
                  <c:v>2429.19922</c:v>
                </c:pt>
                <c:pt idx="14922">
                  <c:v>2429.19922</c:v>
                </c:pt>
                <c:pt idx="14923">
                  <c:v>2429.19922</c:v>
                </c:pt>
                <c:pt idx="14924">
                  <c:v>2429.19922</c:v>
                </c:pt>
                <c:pt idx="14925">
                  <c:v>2429.19922</c:v>
                </c:pt>
                <c:pt idx="14926">
                  <c:v>2429.19922</c:v>
                </c:pt>
                <c:pt idx="14927">
                  <c:v>2429.19922</c:v>
                </c:pt>
                <c:pt idx="14928">
                  <c:v>2429.19922</c:v>
                </c:pt>
                <c:pt idx="14929">
                  <c:v>2431.6406299999981</c:v>
                </c:pt>
                <c:pt idx="14930">
                  <c:v>2429.19922</c:v>
                </c:pt>
                <c:pt idx="14931">
                  <c:v>2429.19922</c:v>
                </c:pt>
                <c:pt idx="14932">
                  <c:v>2429.19922</c:v>
                </c:pt>
                <c:pt idx="14933">
                  <c:v>2429.19922</c:v>
                </c:pt>
                <c:pt idx="14934">
                  <c:v>2429.19922</c:v>
                </c:pt>
                <c:pt idx="14935">
                  <c:v>2429.19922</c:v>
                </c:pt>
                <c:pt idx="14936">
                  <c:v>2429.19922</c:v>
                </c:pt>
                <c:pt idx="14937">
                  <c:v>2429.19922</c:v>
                </c:pt>
                <c:pt idx="14938">
                  <c:v>2429.19922</c:v>
                </c:pt>
                <c:pt idx="14939">
                  <c:v>2429.19922</c:v>
                </c:pt>
                <c:pt idx="14940">
                  <c:v>2429.19922</c:v>
                </c:pt>
                <c:pt idx="14941">
                  <c:v>2429.19922</c:v>
                </c:pt>
                <c:pt idx="14942">
                  <c:v>2429.19922</c:v>
                </c:pt>
                <c:pt idx="14943">
                  <c:v>2429.19922</c:v>
                </c:pt>
                <c:pt idx="14944">
                  <c:v>2429.19922</c:v>
                </c:pt>
                <c:pt idx="14945">
                  <c:v>2431.6406299999981</c:v>
                </c:pt>
                <c:pt idx="14946">
                  <c:v>2431.6406299999981</c:v>
                </c:pt>
                <c:pt idx="14947">
                  <c:v>2431.6406299999981</c:v>
                </c:pt>
                <c:pt idx="14948">
                  <c:v>2429.19922</c:v>
                </c:pt>
                <c:pt idx="14949">
                  <c:v>2429.19922</c:v>
                </c:pt>
                <c:pt idx="14950">
                  <c:v>2429.19922</c:v>
                </c:pt>
                <c:pt idx="14951">
                  <c:v>2429.19922</c:v>
                </c:pt>
                <c:pt idx="14952">
                  <c:v>2429.19922</c:v>
                </c:pt>
                <c:pt idx="14953">
                  <c:v>2429.19922</c:v>
                </c:pt>
                <c:pt idx="14954">
                  <c:v>2429.19922</c:v>
                </c:pt>
                <c:pt idx="14955">
                  <c:v>2431.6406299999981</c:v>
                </c:pt>
                <c:pt idx="14956">
                  <c:v>2429.19922</c:v>
                </c:pt>
                <c:pt idx="14957">
                  <c:v>2429.19922</c:v>
                </c:pt>
                <c:pt idx="14958">
                  <c:v>2429.19922</c:v>
                </c:pt>
                <c:pt idx="14959">
                  <c:v>2431.6406299999981</c:v>
                </c:pt>
                <c:pt idx="14960">
                  <c:v>2429.19922</c:v>
                </c:pt>
                <c:pt idx="14961">
                  <c:v>2429.19922</c:v>
                </c:pt>
                <c:pt idx="14962">
                  <c:v>2429.19922</c:v>
                </c:pt>
                <c:pt idx="14963">
                  <c:v>2429.19922</c:v>
                </c:pt>
                <c:pt idx="14964">
                  <c:v>2429.19922</c:v>
                </c:pt>
                <c:pt idx="14965">
                  <c:v>2431.6406299999981</c:v>
                </c:pt>
                <c:pt idx="14966">
                  <c:v>2429.19922</c:v>
                </c:pt>
                <c:pt idx="14967">
                  <c:v>2431.6406299999981</c:v>
                </c:pt>
                <c:pt idx="14968">
                  <c:v>2429.19922</c:v>
                </c:pt>
                <c:pt idx="14969">
                  <c:v>2431.6406299999981</c:v>
                </c:pt>
                <c:pt idx="14970">
                  <c:v>2429.19922</c:v>
                </c:pt>
                <c:pt idx="14971">
                  <c:v>2429.19922</c:v>
                </c:pt>
                <c:pt idx="14972">
                  <c:v>2429.19922</c:v>
                </c:pt>
                <c:pt idx="14973">
                  <c:v>2429.19922</c:v>
                </c:pt>
                <c:pt idx="14974">
                  <c:v>2431.6406299999981</c:v>
                </c:pt>
                <c:pt idx="14975">
                  <c:v>2429.19922</c:v>
                </c:pt>
                <c:pt idx="14976">
                  <c:v>2429.19922</c:v>
                </c:pt>
                <c:pt idx="14977">
                  <c:v>2429.19922</c:v>
                </c:pt>
                <c:pt idx="14978">
                  <c:v>2431.6406299999981</c:v>
                </c:pt>
                <c:pt idx="14979">
                  <c:v>2431.6406299999981</c:v>
                </c:pt>
                <c:pt idx="14980">
                  <c:v>2429.19922</c:v>
                </c:pt>
                <c:pt idx="14981">
                  <c:v>2431.6406299999981</c:v>
                </c:pt>
                <c:pt idx="14982">
                  <c:v>2431.6406299999981</c:v>
                </c:pt>
                <c:pt idx="14983">
                  <c:v>2429.19922</c:v>
                </c:pt>
                <c:pt idx="14984">
                  <c:v>2429.19922</c:v>
                </c:pt>
                <c:pt idx="14985">
                  <c:v>2429.19922</c:v>
                </c:pt>
                <c:pt idx="14986">
                  <c:v>2429.19922</c:v>
                </c:pt>
                <c:pt idx="14987">
                  <c:v>2429.19922</c:v>
                </c:pt>
                <c:pt idx="14988">
                  <c:v>2431.6406299999981</c:v>
                </c:pt>
                <c:pt idx="14989">
                  <c:v>2429.19922</c:v>
                </c:pt>
                <c:pt idx="14990">
                  <c:v>2429.19922</c:v>
                </c:pt>
                <c:pt idx="14991">
                  <c:v>2429.19922</c:v>
                </c:pt>
                <c:pt idx="14992">
                  <c:v>2429.19922</c:v>
                </c:pt>
                <c:pt idx="14993">
                  <c:v>2429.19922</c:v>
                </c:pt>
                <c:pt idx="14994">
                  <c:v>2431.6406299999981</c:v>
                </c:pt>
                <c:pt idx="14995">
                  <c:v>2429.19922</c:v>
                </c:pt>
                <c:pt idx="14996">
                  <c:v>2429.19922</c:v>
                </c:pt>
                <c:pt idx="14997">
                  <c:v>2431.6406299999981</c:v>
                </c:pt>
                <c:pt idx="14998">
                  <c:v>2429.19922</c:v>
                </c:pt>
                <c:pt idx="14999">
                  <c:v>2429.19922</c:v>
                </c:pt>
                <c:pt idx="15000">
                  <c:v>2429.19922</c:v>
                </c:pt>
                <c:pt idx="15001">
                  <c:v>2429.19922</c:v>
                </c:pt>
                <c:pt idx="15002">
                  <c:v>2429.19922</c:v>
                </c:pt>
                <c:pt idx="15003">
                  <c:v>2429.19922</c:v>
                </c:pt>
                <c:pt idx="15004">
                  <c:v>2431.6406299999981</c:v>
                </c:pt>
                <c:pt idx="15005">
                  <c:v>2431.6406299999981</c:v>
                </c:pt>
                <c:pt idx="15006">
                  <c:v>2429.19922</c:v>
                </c:pt>
                <c:pt idx="15007">
                  <c:v>2429.19922</c:v>
                </c:pt>
                <c:pt idx="15008">
                  <c:v>2429.19922</c:v>
                </c:pt>
                <c:pt idx="15009">
                  <c:v>2429.19922</c:v>
                </c:pt>
                <c:pt idx="15010">
                  <c:v>2431.6406299999981</c:v>
                </c:pt>
                <c:pt idx="15011">
                  <c:v>2429.19922</c:v>
                </c:pt>
                <c:pt idx="15012">
                  <c:v>2429.19922</c:v>
                </c:pt>
                <c:pt idx="15013">
                  <c:v>2429.19922</c:v>
                </c:pt>
                <c:pt idx="15014">
                  <c:v>2429.19922</c:v>
                </c:pt>
                <c:pt idx="15015">
                  <c:v>2429.19922</c:v>
                </c:pt>
                <c:pt idx="15016">
                  <c:v>2429.19922</c:v>
                </c:pt>
                <c:pt idx="15017">
                  <c:v>2429.19922</c:v>
                </c:pt>
                <c:pt idx="15018">
                  <c:v>2429.19922</c:v>
                </c:pt>
                <c:pt idx="15019">
                  <c:v>2429.19922</c:v>
                </c:pt>
                <c:pt idx="15020">
                  <c:v>2429.19922</c:v>
                </c:pt>
                <c:pt idx="15021">
                  <c:v>2431.6406299999981</c:v>
                </c:pt>
                <c:pt idx="15022">
                  <c:v>2429.19922</c:v>
                </c:pt>
                <c:pt idx="15023">
                  <c:v>2431.6406299999981</c:v>
                </c:pt>
                <c:pt idx="15024">
                  <c:v>2429.19922</c:v>
                </c:pt>
                <c:pt idx="15025">
                  <c:v>2429.19922</c:v>
                </c:pt>
                <c:pt idx="15026">
                  <c:v>2429.19922</c:v>
                </c:pt>
                <c:pt idx="15027">
                  <c:v>2429.19922</c:v>
                </c:pt>
                <c:pt idx="15028">
                  <c:v>2429.19922</c:v>
                </c:pt>
                <c:pt idx="15029">
                  <c:v>2429.19922</c:v>
                </c:pt>
                <c:pt idx="15030">
                  <c:v>2429.19922</c:v>
                </c:pt>
                <c:pt idx="15031">
                  <c:v>2429.19922</c:v>
                </c:pt>
                <c:pt idx="15032">
                  <c:v>2429.19922</c:v>
                </c:pt>
                <c:pt idx="15033">
                  <c:v>2429.19922</c:v>
                </c:pt>
                <c:pt idx="15034">
                  <c:v>2429.19922</c:v>
                </c:pt>
                <c:pt idx="15035">
                  <c:v>2429.19922</c:v>
                </c:pt>
                <c:pt idx="15036">
                  <c:v>2429.19922</c:v>
                </c:pt>
                <c:pt idx="15037">
                  <c:v>2429.19922</c:v>
                </c:pt>
                <c:pt idx="15038">
                  <c:v>2429.19922</c:v>
                </c:pt>
                <c:pt idx="15039">
                  <c:v>2429.19922</c:v>
                </c:pt>
                <c:pt idx="15040">
                  <c:v>2429.19922</c:v>
                </c:pt>
                <c:pt idx="15041">
                  <c:v>2429.19922</c:v>
                </c:pt>
                <c:pt idx="15042">
                  <c:v>2429.19922</c:v>
                </c:pt>
                <c:pt idx="15043">
                  <c:v>2431.6406299999981</c:v>
                </c:pt>
                <c:pt idx="15044">
                  <c:v>2429.19922</c:v>
                </c:pt>
                <c:pt idx="15045">
                  <c:v>2429.19922</c:v>
                </c:pt>
                <c:pt idx="15046">
                  <c:v>2431.6406299999981</c:v>
                </c:pt>
                <c:pt idx="15047">
                  <c:v>2429.19922</c:v>
                </c:pt>
                <c:pt idx="15048">
                  <c:v>2429.19922</c:v>
                </c:pt>
                <c:pt idx="15049">
                  <c:v>2429.19922</c:v>
                </c:pt>
                <c:pt idx="15050">
                  <c:v>2429.19922</c:v>
                </c:pt>
                <c:pt idx="15051">
                  <c:v>2431.6406299999981</c:v>
                </c:pt>
                <c:pt idx="15052">
                  <c:v>2429.19922</c:v>
                </c:pt>
                <c:pt idx="15053">
                  <c:v>2429.19922</c:v>
                </c:pt>
                <c:pt idx="15054">
                  <c:v>2429.19922</c:v>
                </c:pt>
                <c:pt idx="15055">
                  <c:v>2429.19922</c:v>
                </c:pt>
                <c:pt idx="15056">
                  <c:v>2429.19922</c:v>
                </c:pt>
                <c:pt idx="15057">
                  <c:v>2429.19922</c:v>
                </c:pt>
                <c:pt idx="15058">
                  <c:v>2431.6406299999981</c:v>
                </c:pt>
                <c:pt idx="15059">
                  <c:v>2429.19922</c:v>
                </c:pt>
                <c:pt idx="15060">
                  <c:v>2429.19922</c:v>
                </c:pt>
                <c:pt idx="15061">
                  <c:v>2429.19922</c:v>
                </c:pt>
                <c:pt idx="15062">
                  <c:v>2431.6406299999981</c:v>
                </c:pt>
                <c:pt idx="15063">
                  <c:v>2429.19922</c:v>
                </c:pt>
                <c:pt idx="15064">
                  <c:v>2429.19922</c:v>
                </c:pt>
                <c:pt idx="15065">
                  <c:v>2429.19922</c:v>
                </c:pt>
                <c:pt idx="15066">
                  <c:v>2431.6406299999981</c:v>
                </c:pt>
                <c:pt idx="15067">
                  <c:v>2429.19922</c:v>
                </c:pt>
                <c:pt idx="15068">
                  <c:v>2431.6406299999981</c:v>
                </c:pt>
                <c:pt idx="15069">
                  <c:v>2429.19922</c:v>
                </c:pt>
                <c:pt idx="15070">
                  <c:v>2431.6406299999981</c:v>
                </c:pt>
                <c:pt idx="15071">
                  <c:v>2429.19922</c:v>
                </c:pt>
                <c:pt idx="15072">
                  <c:v>2431.6406299999981</c:v>
                </c:pt>
                <c:pt idx="15073">
                  <c:v>2429.19922</c:v>
                </c:pt>
                <c:pt idx="15074">
                  <c:v>2431.6406299999981</c:v>
                </c:pt>
                <c:pt idx="15075">
                  <c:v>2429.19922</c:v>
                </c:pt>
                <c:pt idx="15076">
                  <c:v>2431.6406299999981</c:v>
                </c:pt>
                <c:pt idx="15077">
                  <c:v>2429.19922</c:v>
                </c:pt>
                <c:pt idx="15078">
                  <c:v>2429.19922</c:v>
                </c:pt>
                <c:pt idx="15079">
                  <c:v>2429.19922</c:v>
                </c:pt>
                <c:pt idx="15080">
                  <c:v>2429.19922</c:v>
                </c:pt>
                <c:pt idx="15081">
                  <c:v>2429.19922</c:v>
                </c:pt>
                <c:pt idx="15082">
                  <c:v>2431.6406299999981</c:v>
                </c:pt>
                <c:pt idx="15083">
                  <c:v>2431.6406299999981</c:v>
                </c:pt>
                <c:pt idx="15084">
                  <c:v>2429.19922</c:v>
                </c:pt>
                <c:pt idx="15085">
                  <c:v>2429.19922</c:v>
                </c:pt>
                <c:pt idx="15086">
                  <c:v>2429.19922</c:v>
                </c:pt>
                <c:pt idx="15087">
                  <c:v>2429.19922</c:v>
                </c:pt>
                <c:pt idx="15088">
                  <c:v>2429.19922</c:v>
                </c:pt>
                <c:pt idx="15089">
                  <c:v>2429.19922</c:v>
                </c:pt>
                <c:pt idx="15090">
                  <c:v>2429.19922</c:v>
                </c:pt>
                <c:pt idx="15091">
                  <c:v>2429.19922</c:v>
                </c:pt>
                <c:pt idx="15092">
                  <c:v>2429.19922</c:v>
                </c:pt>
                <c:pt idx="15093">
                  <c:v>2429.19922</c:v>
                </c:pt>
                <c:pt idx="15094">
                  <c:v>2429.19922</c:v>
                </c:pt>
                <c:pt idx="15095">
                  <c:v>2429.19922</c:v>
                </c:pt>
                <c:pt idx="15096">
                  <c:v>2429.19922</c:v>
                </c:pt>
                <c:pt idx="15097">
                  <c:v>2429.19922</c:v>
                </c:pt>
                <c:pt idx="15098">
                  <c:v>2429.19922</c:v>
                </c:pt>
                <c:pt idx="15099">
                  <c:v>2429.19922</c:v>
                </c:pt>
                <c:pt idx="15100">
                  <c:v>2429.19922</c:v>
                </c:pt>
                <c:pt idx="15101">
                  <c:v>2429.19922</c:v>
                </c:pt>
                <c:pt idx="15102">
                  <c:v>2429.19922</c:v>
                </c:pt>
                <c:pt idx="15103">
                  <c:v>2429.19922</c:v>
                </c:pt>
                <c:pt idx="15104">
                  <c:v>2429.19922</c:v>
                </c:pt>
                <c:pt idx="15105">
                  <c:v>2429.19922</c:v>
                </c:pt>
                <c:pt idx="15106">
                  <c:v>2429.19922</c:v>
                </c:pt>
                <c:pt idx="15107">
                  <c:v>2431.6406299999981</c:v>
                </c:pt>
                <c:pt idx="15108">
                  <c:v>2429.19922</c:v>
                </c:pt>
                <c:pt idx="15109">
                  <c:v>2431.6406299999981</c:v>
                </c:pt>
                <c:pt idx="15110">
                  <c:v>2431.6406299999981</c:v>
                </c:pt>
                <c:pt idx="15111">
                  <c:v>2431.6406299999981</c:v>
                </c:pt>
                <c:pt idx="15112">
                  <c:v>2429.19922</c:v>
                </c:pt>
                <c:pt idx="15113">
                  <c:v>2431.6406299999981</c:v>
                </c:pt>
                <c:pt idx="15114">
                  <c:v>2429.19922</c:v>
                </c:pt>
                <c:pt idx="15115">
                  <c:v>2429.19922</c:v>
                </c:pt>
                <c:pt idx="15116">
                  <c:v>2429.19922</c:v>
                </c:pt>
                <c:pt idx="15117">
                  <c:v>2429.19922</c:v>
                </c:pt>
                <c:pt idx="15118">
                  <c:v>2431.6406299999981</c:v>
                </c:pt>
                <c:pt idx="15119">
                  <c:v>2431.6406299999981</c:v>
                </c:pt>
                <c:pt idx="15120">
                  <c:v>2429.19922</c:v>
                </c:pt>
                <c:pt idx="15121">
                  <c:v>2429.19922</c:v>
                </c:pt>
                <c:pt idx="15122">
                  <c:v>2431.6406299999981</c:v>
                </c:pt>
                <c:pt idx="15123">
                  <c:v>2429.19922</c:v>
                </c:pt>
                <c:pt idx="15124">
                  <c:v>2429.19922</c:v>
                </c:pt>
                <c:pt idx="15125">
                  <c:v>2429.19922</c:v>
                </c:pt>
                <c:pt idx="15126">
                  <c:v>2431.6406299999981</c:v>
                </c:pt>
                <c:pt idx="15127">
                  <c:v>2429.19922</c:v>
                </c:pt>
                <c:pt idx="15128">
                  <c:v>2429.19922</c:v>
                </c:pt>
                <c:pt idx="15129">
                  <c:v>2429.19922</c:v>
                </c:pt>
                <c:pt idx="15130">
                  <c:v>2431.6406299999981</c:v>
                </c:pt>
                <c:pt idx="15131">
                  <c:v>2431.6406299999981</c:v>
                </c:pt>
                <c:pt idx="15132">
                  <c:v>2429.19922</c:v>
                </c:pt>
                <c:pt idx="15133">
                  <c:v>2429.19922</c:v>
                </c:pt>
                <c:pt idx="15134">
                  <c:v>2429.19922</c:v>
                </c:pt>
                <c:pt idx="15135">
                  <c:v>2429.19922</c:v>
                </c:pt>
                <c:pt idx="15136">
                  <c:v>2429.19922</c:v>
                </c:pt>
                <c:pt idx="15137">
                  <c:v>2429.19922</c:v>
                </c:pt>
                <c:pt idx="15138">
                  <c:v>2429.19922</c:v>
                </c:pt>
                <c:pt idx="15139">
                  <c:v>2431.6406299999981</c:v>
                </c:pt>
                <c:pt idx="15140">
                  <c:v>2431.6406299999981</c:v>
                </c:pt>
                <c:pt idx="15141">
                  <c:v>2429.19922</c:v>
                </c:pt>
                <c:pt idx="15142">
                  <c:v>2431.6406299999981</c:v>
                </c:pt>
                <c:pt idx="15143">
                  <c:v>2431.6406299999981</c:v>
                </c:pt>
                <c:pt idx="15144">
                  <c:v>2429.19922</c:v>
                </c:pt>
                <c:pt idx="15145">
                  <c:v>2429.19922</c:v>
                </c:pt>
                <c:pt idx="15146">
                  <c:v>2431.6406299999981</c:v>
                </c:pt>
                <c:pt idx="15147">
                  <c:v>2431.6406299999981</c:v>
                </c:pt>
                <c:pt idx="15148">
                  <c:v>2431.6406299999981</c:v>
                </c:pt>
                <c:pt idx="15149">
                  <c:v>2429.19922</c:v>
                </c:pt>
                <c:pt idx="15150">
                  <c:v>2429.19922</c:v>
                </c:pt>
                <c:pt idx="15151">
                  <c:v>2429.19922</c:v>
                </c:pt>
                <c:pt idx="15152">
                  <c:v>2429.19922</c:v>
                </c:pt>
                <c:pt idx="15153">
                  <c:v>2429.19922</c:v>
                </c:pt>
                <c:pt idx="15154">
                  <c:v>2431.6406299999981</c:v>
                </c:pt>
                <c:pt idx="15155">
                  <c:v>2429.19922</c:v>
                </c:pt>
                <c:pt idx="15156">
                  <c:v>2429.19922</c:v>
                </c:pt>
                <c:pt idx="15157">
                  <c:v>2429.19922</c:v>
                </c:pt>
                <c:pt idx="15158">
                  <c:v>2429.19922</c:v>
                </c:pt>
                <c:pt idx="15159">
                  <c:v>2429.19922</c:v>
                </c:pt>
                <c:pt idx="15160">
                  <c:v>2429.19922</c:v>
                </c:pt>
                <c:pt idx="15161">
                  <c:v>2431.6406299999981</c:v>
                </c:pt>
                <c:pt idx="15162">
                  <c:v>2429.19922</c:v>
                </c:pt>
                <c:pt idx="15163">
                  <c:v>2429.19922</c:v>
                </c:pt>
                <c:pt idx="15164">
                  <c:v>2429.19922</c:v>
                </c:pt>
                <c:pt idx="15165">
                  <c:v>2429.19922</c:v>
                </c:pt>
                <c:pt idx="15166">
                  <c:v>2429.19922</c:v>
                </c:pt>
                <c:pt idx="15167">
                  <c:v>2429.19922</c:v>
                </c:pt>
                <c:pt idx="15168">
                  <c:v>2429.19922</c:v>
                </c:pt>
                <c:pt idx="15169">
                  <c:v>2429.19922</c:v>
                </c:pt>
                <c:pt idx="15170">
                  <c:v>2431.6406299999981</c:v>
                </c:pt>
                <c:pt idx="15171">
                  <c:v>2429.19922</c:v>
                </c:pt>
                <c:pt idx="15172">
                  <c:v>2431.6406299999981</c:v>
                </c:pt>
                <c:pt idx="15173">
                  <c:v>2429.19922</c:v>
                </c:pt>
                <c:pt idx="15174">
                  <c:v>2429.19922</c:v>
                </c:pt>
                <c:pt idx="15175">
                  <c:v>2431.6406299999981</c:v>
                </c:pt>
                <c:pt idx="15176">
                  <c:v>2429.19922</c:v>
                </c:pt>
                <c:pt idx="15177">
                  <c:v>2431.6406299999981</c:v>
                </c:pt>
                <c:pt idx="15178">
                  <c:v>2431.6406299999981</c:v>
                </c:pt>
                <c:pt idx="15179">
                  <c:v>2431.6406299999981</c:v>
                </c:pt>
                <c:pt idx="15180">
                  <c:v>2429.19922</c:v>
                </c:pt>
                <c:pt idx="15181">
                  <c:v>2429.19922</c:v>
                </c:pt>
                <c:pt idx="15182">
                  <c:v>2429.19922</c:v>
                </c:pt>
                <c:pt idx="15183">
                  <c:v>2429.19922</c:v>
                </c:pt>
                <c:pt idx="15184">
                  <c:v>2429.19922</c:v>
                </c:pt>
                <c:pt idx="15185">
                  <c:v>2429.19922</c:v>
                </c:pt>
                <c:pt idx="15186">
                  <c:v>2429.19922</c:v>
                </c:pt>
                <c:pt idx="15187">
                  <c:v>2431.6406299999981</c:v>
                </c:pt>
                <c:pt idx="15188">
                  <c:v>2429.19922</c:v>
                </c:pt>
                <c:pt idx="15189">
                  <c:v>2429.19922</c:v>
                </c:pt>
                <c:pt idx="15190">
                  <c:v>2429.19922</c:v>
                </c:pt>
                <c:pt idx="15191">
                  <c:v>2429.19922</c:v>
                </c:pt>
                <c:pt idx="15192">
                  <c:v>2429.19922</c:v>
                </c:pt>
                <c:pt idx="15193">
                  <c:v>2429.19922</c:v>
                </c:pt>
                <c:pt idx="15194">
                  <c:v>2431.6406299999981</c:v>
                </c:pt>
                <c:pt idx="15195">
                  <c:v>2429.19922</c:v>
                </c:pt>
                <c:pt idx="15196">
                  <c:v>2431.6406299999981</c:v>
                </c:pt>
                <c:pt idx="15197">
                  <c:v>2429.19922</c:v>
                </c:pt>
                <c:pt idx="15198">
                  <c:v>2429.19922</c:v>
                </c:pt>
                <c:pt idx="15199">
                  <c:v>2431.6406299999981</c:v>
                </c:pt>
                <c:pt idx="15200">
                  <c:v>2429.19922</c:v>
                </c:pt>
                <c:pt idx="15201">
                  <c:v>2429.19922</c:v>
                </c:pt>
                <c:pt idx="15202">
                  <c:v>2431.6406299999981</c:v>
                </c:pt>
                <c:pt idx="15203">
                  <c:v>2431.6406299999981</c:v>
                </c:pt>
                <c:pt idx="15204">
                  <c:v>2431.6406299999981</c:v>
                </c:pt>
                <c:pt idx="15205">
                  <c:v>2429.19922</c:v>
                </c:pt>
                <c:pt idx="15206">
                  <c:v>2429.19922</c:v>
                </c:pt>
                <c:pt idx="15207">
                  <c:v>2429.19922</c:v>
                </c:pt>
                <c:pt idx="15208">
                  <c:v>2431.6406299999981</c:v>
                </c:pt>
                <c:pt idx="15209">
                  <c:v>2429.19922</c:v>
                </c:pt>
                <c:pt idx="15210">
                  <c:v>2429.19922</c:v>
                </c:pt>
                <c:pt idx="15211">
                  <c:v>2429.19922</c:v>
                </c:pt>
                <c:pt idx="15212">
                  <c:v>2429.19922</c:v>
                </c:pt>
                <c:pt idx="15213">
                  <c:v>2429.19922</c:v>
                </c:pt>
                <c:pt idx="15214">
                  <c:v>2431.6406299999981</c:v>
                </c:pt>
                <c:pt idx="15215">
                  <c:v>2429.19922</c:v>
                </c:pt>
                <c:pt idx="15216">
                  <c:v>2429.19922</c:v>
                </c:pt>
                <c:pt idx="15217">
                  <c:v>2429.19922</c:v>
                </c:pt>
                <c:pt idx="15218">
                  <c:v>2429.19922</c:v>
                </c:pt>
                <c:pt idx="15219">
                  <c:v>2429.19922</c:v>
                </c:pt>
                <c:pt idx="15220">
                  <c:v>2429.19922</c:v>
                </c:pt>
                <c:pt idx="15221">
                  <c:v>2431.6406299999981</c:v>
                </c:pt>
                <c:pt idx="15222">
                  <c:v>2431.6406299999981</c:v>
                </c:pt>
                <c:pt idx="15223">
                  <c:v>2429.19922</c:v>
                </c:pt>
                <c:pt idx="15224">
                  <c:v>2429.19922</c:v>
                </c:pt>
                <c:pt idx="15225">
                  <c:v>2429.19922</c:v>
                </c:pt>
                <c:pt idx="15226">
                  <c:v>2431.6406299999981</c:v>
                </c:pt>
                <c:pt idx="15227">
                  <c:v>2429.19922</c:v>
                </c:pt>
                <c:pt idx="15228">
                  <c:v>2429.19922</c:v>
                </c:pt>
                <c:pt idx="15229">
                  <c:v>2429.19922</c:v>
                </c:pt>
                <c:pt idx="15230">
                  <c:v>2429.19922</c:v>
                </c:pt>
                <c:pt idx="15231">
                  <c:v>2429.19922</c:v>
                </c:pt>
                <c:pt idx="15232">
                  <c:v>2429.19922</c:v>
                </c:pt>
                <c:pt idx="15233">
                  <c:v>2429.19922</c:v>
                </c:pt>
                <c:pt idx="15234">
                  <c:v>2429.19922</c:v>
                </c:pt>
                <c:pt idx="15235">
                  <c:v>2431.6406299999981</c:v>
                </c:pt>
                <c:pt idx="15236">
                  <c:v>2431.6406299999981</c:v>
                </c:pt>
                <c:pt idx="15237">
                  <c:v>2429.19922</c:v>
                </c:pt>
                <c:pt idx="15238">
                  <c:v>2431.6406299999981</c:v>
                </c:pt>
                <c:pt idx="15239">
                  <c:v>2429.19922</c:v>
                </c:pt>
                <c:pt idx="15240">
                  <c:v>2429.19922</c:v>
                </c:pt>
                <c:pt idx="15241">
                  <c:v>2429.19922</c:v>
                </c:pt>
                <c:pt idx="15242">
                  <c:v>2429.19922</c:v>
                </c:pt>
                <c:pt idx="15243">
                  <c:v>2429.19922</c:v>
                </c:pt>
                <c:pt idx="15244">
                  <c:v>2429.19922</c:v>
                </c:pt>
                <c:pt idx="15245">
                  <c:v>2429.19922</c:v>
                </c:pt>
                <c:pt idx="15246">
                  <c:v>2429.19922</c:v>
                </c:pt>
                <c:pt idx="15247">
                  <c:v>2431.6406299999981</c:v>
                </c:pt>
                <c:pt idx="15248">
                  <c:v>2429.19922</c:v>
                </c:pt>
                <c:pt idx="15249">
                  <c:v>2429.19922</c:v>
                </c:pt>
                <c:pt idx="15250">
                  <c:v>2429.19922</c:v>
                </c:pt>
                <c:pt idx="15251">
                  <c:v>2431.6406299999981</c:v>
                </c:pt>
                <c:pt idx="15252">
                  <c:v>2429.19922</c:v>
                </c:pt>
                <c:pt idx="15253">
                  <c:v>2429.19922</c:v>
                </c:pt>
                <c:pt idx="15254">
                  <c:v>2431.6406299999981</c:v>
                </c:pt>
                <c:pt idx="15255">
                  <c:v>2431.6406299999981</c:v>
                </c:pt>
                <c:pt idx="15256">
                  <c:v>2429.19922</c:v>
                </c:pt>
                <c:pt idx="15257">
                  <c:v>2429.19922</c:v>
                </c:pt>
                <c:pt idx="15258">
                  <c:v>2429.19922</c:v>
                </c:pt>
                <c:pt idx="15259">
                  <c:v>2429.19922</c:v>
                </c:pt>
                <c:pt idx="15260">
                  <c:v>2429.19922</c:v>
                </c:pt>
                <c:pt idx="15261">
                  <c:v>2431.6406299999981</c:v>
                </c:pt>
                <c:pt idx="15262">
                  <c:v>2429.19922</c:v>
                </c:pt>
                <c:pt idx="15263">
                  <c:v>2429.19922</c:v>
                </c:pt>
                <c:pt idx="15264">
                  <c:v>2429.19922</c:v>
                </c:pt>
                <c:pt idx="15265">
                  <c:v>2429.19922</c:v>
                </c:pt>
                <c:pt idx="15266">
                  <c:v>2429.19922</c:v>
                </c:pt>
                <c:pt idx="15267">
                  <c:v>2429.19922</c:v>
                </c:pt>
                <c:pt idx="15268">
                  <c:v>2429.19922</c:v>
                </c:pt>
                <c:pt idx="15269">
                  <c:v>2431.6406299999981</c:v>
                </c:pt>
                <c:pt idx="15270">
                  <c:v>2431.6406299999981</c:v>
                </c:pt>
                <c:pt idx="15271">
                  <c:v>2429.19922</c:v>
                </c:pt>
                <c:pt idx="15272">
                  <c:v>2429.19922</c:v>
                </c:pt>
                <c:pt idx="15273">
                  <c:v>2429.19922</c:v>
                </c:pt>
                <c:pt idx="15274">
                  <c:v>2431.6406299999981</c:v>
                </c:pt>
                <c:pt idx="15275">
                  <c:v>2429.19922</c:v>
                </c:pt>
                <c:pt idx="15276">
                  <c:v>2429.19922</c:v>
                </c:pt>
                <c:pt idx="15277">
                  <c:v>2429.19922</c:v>
                </c:pt>
                <c:pt idx="15278">
                  <c:v>2429.19922</c:v>
                </c:pt>
                <c:pt idx="15279">
                  <c:v>2429.19922</c:v>
                </c:pt>
                <c:pt idx="15280">
                  <c:v>2429.19922</c:v>
                </c:pt>
                <c:pt idx="15281">
                  <c:v>2429.19922</c:v>
                </c:pt>
                <c:pt idx="15282">
                  <c:v>2429.19922</c:v>
                </c:pt>
                <c:pt idx="15283">
                  <c:v>2429.19922</c:v>
                </c:pt>
                <c:pt idx="15284">
                  <c:v>2429.19922</c:v>
                </c:pt>
                <c:pt idx="15285">
                  <c:v>2429.19922</c:v>
                </c:pt>
                <c:pt idx="15286">
                  <c:v>2429.19922</c:v>
                </c:pt>
                <c:pt idx="15287">
                  <c:v>2429.19922</c:v>
                </c:pt>
                <c:pt idx="15288">
                  <c:v>2429.19922</c:v>
                </c:pt>
                <c:pt idx="15289">
                  <c:v>2429.19922</c:v>
                </c:pt>
                <c:pt idx="15290">
                  <c:v>2431.6406299999981</c:v>
                </c:pt>
                <c:pt idx="15291">
                  <c:v>2429.19922</c:v>
                </c:pt>
                <c:pt idx="15292">
                  <c:v>2431.6406299999981</c:v>
                </c:pt>
                <c:pt idx="15293">
                  <c:v>2429.19922</c:v>
                </c:pt>
                <c:pt idx="15294">
                  <c:v>2429.19922</c:v>
                </c:pt>
                <c:pt idx="15295">
                  <c:v>2429.19922</c:v>
                </c:pt>
                <c:pt idx="15296">
                  <c:v>2429.19922</c:v>
                </c:pt>
                <c:pt idx="15297">
                  <c:v>2429.19922</c:v>
                </c:pt>
                <c:pt idx="15298">
                  <c:v>2429.19922</c:v>
                </c:pt>
                <c:pt idx="15299">
                  <c:v>2429.19922</c:v>
                </c:pt>
                <c:pt idx="15300">
                  <c:v>2429.19922</c:v>
                </c:pt>
                <c:pt idx="15301">
                  <c:v>2429.19922</c:v>
                </c:pt>
                <c:pt idx="15302">
                  <c:v>2429.19922</c:v>
                </c:pt>
                <c:pt idx="15303">
                  <c:v>2431.6406299999981</c:v>
                </c:pt>
                <c:pt idx="15304">
                  <c:v>2431.6406299999981</c:v>
                </c:pt>
                <c:pt idx="15305">
                  <c:v>2429.19922</c:v>
                </c:pt>
                <c:pt idx="15306">
                  <c:v>2431.6406299999981</c:v>
                </c:pt>
                <c:pt idx="15307">
                  <c:v>2429.19922</c:v>
                </c:pt>
                <c:pt idx="15308">
                  <c:v>2429.19922</c:v>
                </c:pt>
                <c:pt idx="15309">
                  <c:v>2429.19922</c:v>
                </c:pt>
                <c:pt idx="15310">
                  <c:v>2431.6406299999981</c:v>
                </c:pt>
                <c:pt idx="15311">
                  <c:v>2429.19922</c:v>
                </c:pt>
                <c:pt idx="15312">
                  <c:v>2431.6406299999981</c:v>
                </c:pt>
                <c:pt idx="15313">
                  <c:v>2429.19922</c:v>
                </c:pt>
                <c:pt idx="15314">
                  <c:v>2431.6406299999981</c:v>
                </c:pt>
                <c:pt idx="15315">
                  <c:v>2429.19922</c:v>
                </c:pt>
                <c:pt idx="15316">
                  <c:v>2429.19922</c:v>
                </c:pt>
                <c:pt idx="15317">
                  <c:v>2431.6406299999981</c:v>
                </c:pt>
                <c:pt idx="15318">
                  <c:v>2429.19922</c:v>
                </c:pt>
                <c:pt idx="15319">
                  <c:v>2429.19922</c:v>
                </c:pt>
                <c:pt idx="15320">
                  <c:v>2429.19922</c:v>
                </c:pt>
                <c:pt idx="15321">
                  <c:v>2429.19922</c:v>
                </c:pt>
                <c:pt idx="15322">
                  <c:v>2429.19922</c:v>
                </c:pt>
                <c:pt idx="15323">
                  <c:v>2429.19922</c:v>
                </c:pt>
                <c:pt idx="15324">
                  <c:v>2429.19922</c:v>
                </c:pt>
                <c:pt idx="15325">
                  <c:v>2429.19922</c:v>
                </c:pt>
                <c:pt idx="15326">
                  <c:v>2429.19922</c:v>
                </c:pt>
                <c:pt idx="15327">
                  <c:v>2429.19922</c:v>
                </c:pt>
                <c:pt idx="15328">
                  <c:v>2429.19922</c:v>
                </c:pt>
                <c:pt idx="15329">
                  <c:v>2429.19922</c:v>
                </c:pt>
                <c:pt idx="15330">
                  <c:v>2429.19922</c:v>
                </c:pt>
                <c:pt idx="15331">
                  <c:v>2431.6406299999981</c:v>
                </c:pt>
                <c:pt idx="15332">
                  <c:v>2429.19922</c:v>
                </c:pt>
                <c:pt idx="15333">
                  <c:v>2429.19922</c:v>
                </c:pt>
                <c:pt idx="15334">
                  <c:v>2431.6406299999981</c:v>
                </c:pt>
                <c:pt idx="15335">
                  <c:v>2429.19922</c:v>
                </c:pt>
                <c:pt idx="15336">
                  <c:v>2429.19922</c:v>
                </c:pt>
                <c:pt idx="15337">
                  <c:v>2431.6406299999981</c:v>
                </c:pt>
                <c:pt idx="15338">
                  <c:v>2431.6406299999981</c:v>
                </c:pt>
                <c:pt idx="15339">
                  <c:v>2429.19922</c:v>
                </c:pt>
                <c:pt idx="15340">
                  <c:v>2429.19922</c:v>
                </c:pt>
                <c:pt idx="15341">
                  <c:v>2431.6406299999981</c:v>
                </c:pt>
                <c:pt idx="15342">
                  <c:v>2431.6406299999981</c:v>
                </c:pt>
                <c:pt idx="15343">
                  <c:v>2429.19922</c:v>
                </c:pt>
                <c:pt idx="15344">
                  <c:v>2431.6406299999981</c:v>
                </c:pt>
                <c:pt idx="15345">
                  <c:v>2431.6406299999981</c:v>
                </c:pt>
                <c:pt idx="15346">
                  <c:v>2429.19922</c:v>
                </c:pt>
                <c:pt idx="15347">
                  <c:v>2431.6406299999981</c:v>
                </c:pt>
                <c:pt idx="15348">
                  <c:v>2429.19922</c:v>
                </c:pt>
                <c:pt idx="15349">
                  <c:v>2429.19922</c:v>
                </c:pt>
                <c:pt idx="15350">
                  <c:v>2429.19922</c:v>
                </c:pt>
                <c:pt idx="15351">
                  <c:v>2431.6406299999981</c:v>
                </c:pt>
                <c:pt idx="15352">
                  <c:v>2429.19922</c:v>
                </c:pt>
                <c:pt idx="15353">
                  <c:v>2431.6406299999981</c:v>
                </c:pt>
                <c:pt idx="15354">
                  <c:v>2429.19922</c:v>
                </c:pt>
                <c:pt idx="15355">
                  <c:v>2429.19922</c:v>
                </c:pt>
                <c:pt idx="15356">
                  <c:v>2429.19922</c:v>
                </c:pt>
                <c:pt idx="15357">
                  <c:v>2429.19922</c:v>
                </c:pt>
                <c:pt idx="15358">
                  <c:v>2429.19922</c:v>
                </c:pt>
                <c:pt idx="15359">
                  <c:v>2429.19922</c:v>
                </c:pt>
                <c:pt idx="15360">
                  <c:v>2429.19922</c:v>
                </c:pt>
                <c:pt idx="15361">
                  <c:v>2429.19922</c:v>
                </c:pt>
                <c:pt idx="15362">
                  <c:v>2431.6406299999981</c:v>
                </c:pt>
                <c:pt idx="15363">
                  <c:v>2431.6406299999981</c:v>
                </c:pt>
                <c:pt idx="15364">
                  <c:v>2429.19922</c:v>
                </c:pt>
                <c:pt idx="15365">
                  <c:v>2429.19922</c:v>
                </c:pt>
                <c:pt idx="15366">
                  <c:v>2431.6406299999981</c:v>
                </c:pt>
                <c:pt idx="15367">
                  <c:v>2429.19922</c:v>
                </c:pt>
                <c:pt idx="15368">
                  <c:v>2429.19922</c:v>
                </c:pt>
                <c:pt idx="15369">
                  <c:v>2429.19922</c:v>
                </c:pt>
                <c:pt idx="15370">
                  <c:v>2431.6406299999981</c:v>
                </c:pt>
                <c:pt idx="15371">
                  <c:v>2429.19922</c:v>
                </c:pt>
                <c:pt idx="15372">
                  <c:v>2431.6406299999981</c:v>
                </c:pt>
                <c:pt idx="15373">
                  <c:v>2429.19922</c:v>
                </c:pt>
                <c:pt idx="15374">
                  <c:v>2431.6406299999981</c:v>
                </c:pt>
                <c:pt idx="15375">
                  <c:v>2431.6406299999981</c:v>
                </c:pt>
                <c:pt idx="15376">
                  <c:v>2429.19922</c:v>
                </c:pt>
                <c:pt idx="15377">
                  <c:v>2429.19922</c:v>
                </c:pt>
                <c:pt idx="15378">
                  <c:v>2431.6406299999981</c:v>
                </c:pt>
                <c:pt idx="15379">
                  <c:v>2431.6406299999981</c:v>
                </c:pt>
                <c:pt idx="15380">
                  <c:v>2429.19922</c:v>
                </c:pt>
                <c:pt idx="15381">
                  <c:v>2429.19922</c:v>
                </c:pt>
                <c:pt idx="15382">
                  <c:v>2431.6406299999981</c:v>
                </c:pt>
                <c:pt idx="15383">
                  <c:v>2429.19922</c:v>
                </c:pt>
                <c:pt idx="15384">
                  <c:v>2429.19922</c:v>
                </c:pt>
                <c:pt idx="15385">
                  <c:v>2429.19922</c:v>
                </c:pt>
                <c:pt idx="15386">
                  <c:v>2429.19922</c:v>
                </c:pt>
                <c:pt idx="15387">
                  <c:v>2431.6406299999981</c:v>
                </c:pt>
                <c:pt idx="15388">
                  <c:v>2429.19922</c:v>
                </c:pt>
                <c:pt idx="15389">
                  <c:v>2429.19922</c:v>
                </c:pt>
                <c:pt idx="15390">
                  <c:v>2429.19922</c:v>
                </c:pt>
                <c:pt idx="15391">
                  <c:v>2429.19922</c:v>
                </c:pt>
                <c:pt idx="15392">
                  <c:v>2429.19922</c:v>
                </c:pt>
                <c:pt idx="15393">
                  <c:v>2431.6406299999981</c:v>
                </c:pt>
                <c:pt idx="15394">
                  <c:v>2429.19922</c:v>
                </c:pt>
                <c:pt idx="15395">
                  <c:v>2431.6406299999981</c:v>
                </c:pt>
                <c:pt idx="15396">
                  <c:v>2429.19922</c:v>
                </c:pt>
                <c:pt idx="15397">
                  <c:v>2431.6406299999981</c:v>
                </c:pt>
                <c:pt idx="15398">
                  <c:v>2431.6406299999981</c:v>
                </c:pt>
                <c:pt idx="15399">
                  <c:v>2429.19922</c:v>
                </c:pt>
                <c:pt idx="15400">
                  <c:v>2429.19922</c:v>
                </c:pt>
                <c:pt idx="15401">
                  <c:v>2429.19922</c:v>
                </c:pt>
                <c:pt idx="15402">
                  <c:v>2429.19922</c:v>
                </c:pt>
                <c:pt idx="15403">
                  <c:v>2431.6406299999981</c:v>
                </c:pt>
                <c:pt idx="15404">
                  <c:v>2429.19922</c:v>
                </c:pt>
                <c:pt idx="15405">
                  <c:v>2429.19922</c:v>
                </c:pt>
                <c:pt idx="15406">
                  <c:v>2429.19922</c:v>
                </c:pt>
                <c:pt idx="15407">
                  <c:v>2429.19922</c:v>
                </c:pt>
                <c:pt idx="15408">
                  <c:v>2429.19922</c:v>
                </c:pt>
                <c:pt idx="15409">
                  <c:v>2431.6406299999981</c:v>
                </c:pt>
                <c:pt idx="15410">
                  <c:v>2429.19922</c:v>
                </c:pt>
                <c:pt idx="15411">
                  <c:v>2429.19922</c:v>
                </c:pt>
                <c:pt idx="15412">
                  <c:v>2429.19922</c:v>
                </c:pt>
                <c:pt idx="15413">
                  <c:v>2429.19922</c:v>
                </c:pt>
                <c:pt idx="15414">
                  <c:v>2429.19922</c:v>
                </c:pt>
                <c:pt idx="15415">
                  <c:v>2429.19922</c:v>
                </c:pt>
                <c:pt idx="15416">
                  <c:v>2429.19922</c:v>
                </c:pt>
                <c:pt idx="15417">
                  <c:v>2429.19922</c:v>
                </c:pt>
                <c:pt idx="15418">
                  <c:v>2429.19922</c:v>
                </c:pt>
                <c:pt idx="15419">
                  <c:v>2429.19922</c:v>
                </c:pt>
                <c:pt idx="15420">
                  <c:v>2429.19922</c:v>
                </c:pt>
                <c:pt idx="15421">
                  <c:v>2429.19922</c:v>
                </c:pt>
                <c:pt idx="15422">
                  <c:v>2429.19922</c:v>
                </c:pt>
                <c:pt idx="15423">
                  <c:v>2429.19922</c:v>
                </c:pt>
                <c:pt idx="15424">
                  <c:v>2429.19922</c:v>
                </c:pt>
                <c:pt idx="15425">
                  <c:v>2429.19922</c:v>
                </c:pt>
                <c:pt idx="15426">
                  <c:v>2431.6406299999981</c:v>
                </c:pt>
                <c:pt idx="15427">
                  <c:v>2431.6406299999981</c:v>
                </c:pt>
                <c:pt idx="15428">
                  <c:v>2431.6406299999981</c:v>
                </c:pt>
                <c:pt idx="15429">
                  <c:v>2429.19922</c:v>
                </c:pt>
                <c:pt idx="15430">
                  <c:v>2429.19922</c:v>
                </c:pt>
                <c:pt idx="15431">
                  <c:v>2429.19922</c:v>
                </c:pt>
                <c:pt idx="15432">
                  <c:v>2429.19922</c:v>
                </c:pt>
                <c:pt idx="15433">
                  <c:v>2431.6406299999981</c:v>
                </c:pt>
                <c:pt idx="15434">
                  <c:v>2429.19922</c:v>
                </c:pt>
                <c:pt idx="15435">
                  <c:v>2429.19922</c:v>
                </c:pt>
                <c:pt idx="15436">
                  <c:v>2429.19922</c:v>
                </c:pt>
                <c:pt idx="15437">
                  <c:v>2429.19922</c:v>
                </c:pt>
                <c:pt idx="15438">
                  <c:v>2429.19922</c:v>
                </c:pt>
                <c:pt idx="15439">
                  <c:v>2429.19922</c:v>
                </c:pt>
                <c:pt idx="15440">
                  <c:v>2431.6406299999981</c:v>
                </c:pt>
                <c:pt idx="15441">
                  <c:v>2429.19922</c:v>
                </c:pt>
                <c:pt idx="15442">
                  <c:v>2429.19922</c:v>
                </c:pt>
                <c:pt idx="15443">
                  <c:v>2429.19922</c:v>
                </c:pt>
                <c:pt idx="15444">
                  <c:v>2429.19922</c:v>
                </c:pt>
                <c:pt idx="15445">
                  <c:v>2429.19922</c:v>
                </c:pt>
                <c:pt idx="15446">
                  <c:v>2429.19922</c:v>
                </c:pt>
                <c:pt idx="15447">
                  <c:v>2429.19922</c:v>
                </c:pt>
                <c:pt idx="15448">
                  <c:v>2429.19922</c:v>
                </c:pt>
                <c:pt idx="15449">
                  <c:v>2429.19922</c:v>
                </c:pt>
                <c:pt idx="15450">
                  <c:v>2429.19922</c:v>
                </c:pt>
                <c:pt idx="15451">
                  <c:v>2429.19922</c:v>
                </c:pt>
                <c:pt idx="15452">
                  <c:v>2429.19922</c:v>
                </c:pt>
                <c:pt idx="15453">
                  <c:v>2429.19922</c:v>
                </c:pt>
                <c:pt idx="15454">
                  <c:v>2429.19922</c:v>
                </c:pt>
                <c:pt idx="15455">
                  <c:v>2431.6406299999981</c:v>
                </c:pt>
                <c:pt idx="15456">
                  <c:v>2429.19922</c:v>
                </c:pt>
                <c:pt idx="15457">
                  <c:v>2431.6406299999981</c:v>
                </c:pt>
                <c:pt idx="15458">
                  <c:v>2431.6406299999981</c:v>
                </c:pt>
                <c:pt idx="15459">
                  <c:v>2429.19922</c:v>
                </c:pt>
                <c:pt idx="15460">
                  <c:v>2429.19922</c:v>
                </c:pt>
                <c:pt idx="15461">
                  <c:v>2429.19922</c:v>
                </c:pt>
                <c:pt idx="15462">
                  <c:v>2431.6406299999981</c:v>
                </c:pt>
                <c:pt idx="15463">
                  <c:v>2429.19922</c:v>
                </c:pt>
                <c:pt idx="15464">
                  <c:v>2429.19922</c:v>
                </c:pt>
                <c:pt idx="15465">
                  <c:v>2429.19922</c:v>
                </c:pt>
                <c:pt idx="15466">
                  <c:v>2429.19922</c:v>
                </c:pt>
                <c:pt idx="15467">
                  <c:v>2429.19922</c:v>
                </c:pt>
                <c:pt idx="15468">
                  <c:v>2429.19922</c:v>
                </c:pt>
                <c:pt idx="15469">
                  <c:v>2429.19922</c:v>
                </c:pt>
                <c:pt idx="15470">
                  <c:v>2429.19922</c:v>
                </c:pt>
                <c:pt idx="15471">
                  <c:v>2431.6406299999981</c:v>
                </c:pt>
                <c:pt idx="15472">
                  <c:v>2429.19922</c:v>
                </c:pt>
                <c:pt idx="15473">
                  <c:v>2429.19922</c:v>
                </c:pt>
                <c:pt idx="15474">
                  <c:v>2429.19922</c:v>
                </c:pt>
                <c:pt idx="15475">
                  <c:v>2429.19922</c:v>
                </c:pt>
                <c:pt idx="15476">
                  <c:v>2429.19922</c:v>
                </c:pt>
                <c:pt idx="15477">
                  <c:v>2429.19922</c:v>
                </c:pt>
                <c:pt idx="15478">
                  <c:v>2429.19922</c:v>
                </c:pt>
                <c:pt idx="15479">
                  <c:v>2431.6406299999981</c:v>
                </c:pt>
                <c:pt idx="15480">
                  <c:v>2429.19922</c:v>
                </c:pt>
                <c:pt idx="15481">
                  <c:v>2429.19922</c:v>
                </c:pt>
                <c:pt idx="15482">
                  <c:v>2429.19922</c:v>
                </c:pt>
                <c:pt idx="15483">
                  <c:v>2431.6406299999981</c:v>
                </c:pt>
                <c:pt idx="15484">
                  <c:v>2429.19922</c:v>
                </c:pt>
                <c:pt idx="15485">
                  <c:v>2429.19922</c:v>
                </c:pt>
                <c:pt idx="15486">
                  <c:v>2431.6406299999981</c:v>
                </c:pt>
                <c:pt idx="15487">
                  <c:v>2429.19922</c:v>
                </c:pt>
                <c:pt idx="15488">
                  <c:v>2431.6406299999981</c:v>
                </c:pt>
                <c:pt idx="15489">
                  <c:v>2429.19922</c:v>
                </c:pt>
                <c:pt idx="15490">
                  <c:v>2429.19922</c:v>
                </c:pt>
                <c:pt idx="15491">
                  <c:v>2429.19922</c:v>
                </c:pt>
                <c:pt idx="15492">
                  <c:v>2431.6406299999981</c:v>
                </c:pt>
                <c:pt idx="15493">
                  <c:v>2431.6406299999981</c:v>
                </c:pt>
                <c:pt idx="15494">
                  <c:v>2429.19922</c:v>
                </c:pt>
                <c:pt idx="15495">
                  <c:v>2429.19922</c:v>
                </c:pt>
                <c:pt idx="15496">
                  <c:v>2429.19922</c:v>
                </c:pt>
                <c:pt idx="15497">
                  <c:v>2429.19922</c:v>
                </c:pt>
                <c:pt idx="15498">
                  <c:v>2429.19922</c:v>
                </c:pt>
                <c:pt idx="15499">
                  <c:v>2431.6406299999981</c:v>
                </c:pt>
                <c:pt idx="15500">
                  <c:v>2429.19922</c:v>
                </c:pt>
                <c:pt idx="15501">
                  <c:v>2429.19922</c:v>
                </c:pt>
                <c:pt idx="15502">
                  <c:v>2429.19922</c:v>
                </c:pt>
                <c:pt idx="15503">
                  <c:v>2429.19922</c:v>
                </c:pt>
                <c:pt idx="15504">
                  <c:v>2429.19922</c:v>
                </c:pt>
                <c:pt idx="15505">
                  <c:v>2429.19922</c:v>
                </c:pt>
                <c:pt idx="15506">
                  <c:v>2429.19922</c:v>
                </c:pt>
                <c:pt idx="15507">
                  <c:v>2429.19922</c:v>
                </c:pt>
                <c:pt idx="15508">
                  <c:v>2429.19922</c:v>
                </c:pt>
                <c:pt idx="15509">
                  <c:v>2431.6406299999981</c:v>
                </c:pt>
                <c:pt idx="15510">
                  <c:v>2429.19922</c:v>
                </c:pt>
                <c:pt idx="15511">
                  <c:v>2429.19922</c:v>
                </c:pt>
                <c:pt idx="15512">
                  <c:v>2429.19922</c:v>
                </c:pt>
                <c:pt idx="15513">
                  <c:v>2429.19922</c:v>
                </c:pt>
                <c:pt idx="15514">
                  <c:v>2429.19922</c:v>
                </c:pt>
                <c:pt idx="15515">
                  <c:v>2429.19922</c:v>
                </c:pt>
                <c:pt idx="15516">
                  <c:v>2429.19922</c:v>
                </c:pt>
                <c:pt idx="15517">
                  <c:v>2429.19922</c:v>
                </c:pt>
                <c:pt idx="15518">
                  <c:v>2429.19922</c:v>
                </c:pt>
                <c:pt idx="15519">
                  <c:v>2429.19922</c:v>
                </c:pt>
                <c:pt idx="15520">
                  <c:v>2429.19922</c:v>
                </c:pt>
                <c:pt idx="15521">
                  <c:v>2429.19922</c:v>
                </c:pt>
                <c:pt idx="15522">
                  <c:v>2429.19922</c:v>
                </c:pt>
                <c:pt idx="15523">
                  <c:v>2429.19922</c:v>
                </c:pt>
                <c:pt idx="15524">
                  <c:v>2429.19922</c:v>
                </c:pt>
                <c:pt idx="15525">
                  <c:v>2431.6406299999981</c:v>
                </c:pt>
                <c:pt idx="15526">
                  <c:v>2429.19922</c:v>
                </c:pt>
                <c:pt idx="15527">
                  <c:v>2431.6406299999981</c:v>
                </c:pt>
                <c:pt idx="15528">
                  <c:v>2429.19922</c:v>
                </c:pt>
                <c:pt idx="15529">
                  <c:v>2431.6406299999981</c:v>
                </c:pt>
                <c:pt idx="15530">
                  <c:v>2429.19922</c:v>
                </c:pt>
                <c:pt idx="15531">
                  <c:v>2431.6406299999981</c:v>
                </c:pt>
                <c:pt idx="15532">
                  <c:v>2429.19922</c:v>
                </c:pt>
                <c:pt idx="15533">
                  <c:v>2429.19922</c:v>
                </c:pt>
                <c:pt idx="15534">
                  <c:v>2429.19922</c:v>
                </c:pt>
                <c:pt idx="15535">
                  <c:v>2429.19922</c:v>
                </c:pt>
                <c:pt idx="15536">
                  <c:v>2431.6406299999981</c:v>
                </c:pt>
                <c:pt idx="15537">
                  <c:v>2429.19922</c:v>
                </c:pt>
                <c:pt idx="15538">
                  <c:v>2429.19922</c:v>
                </c:pt>
                <c:pt idx="15539">
                  <c:v>2431.6406299999981</c:v>
                </c:pt>
                <c:pt idx="15540">
                  <c:v>2429.19922</c:v>
                </c:pt>
                <c:pt idx="15541">
                  <c:v>2429.19922</c:v>
                </c:pt>
                <c:pt idx="15542">
                  <c:v>2431.6406299999981</c:v>
                </c:pt>
                <c:pt idx="15543">
                  <c:v>2429.19922</c:v>
                </c:pt>
                <c:pt idx="15544">
                  <c:v>2429.19922</c:v>
                </c:pt>
                <c:pt idx="15545">
                  <c:v>2429.19922</c:v>
                </c:pt>
                <c:pt idx="15546">
                  <c:v>2429.19922</c:v>
                </c:pt>
                <c:pt idx="15547">
                  <c:v>2431.6406299999981</c:v>
                </c:pt>
                <c:pt idx="15548">
                  <c:v>2429.19922</c:v>
                </c:pt>
                <c:pt idx="15549">
                  <c:v>2429.19922</c:v>
                </c:pt>
                <c:pt idx="15550">
                  <c:v>2429.19922</c:v>
                </c:pt>
                <c:pt idx="15551">
                  <c:v>2429.19922</c:v>
                </c:pt>
                <c:pt idx="15552">
                  <c:v>2429.19922</c:v>
                </c:pt>
                <c:pt idx="15553">
                  <c:v>2431.6406299999981</c:v>
                </c:pt>
                <c:pt idx="15554">
                  <c:v>2429.19922</c:v>
                </c:pt>
                <c:pt idx="15555">
                  <c:v>2429.19922</c:v>
                </c:pt>
                <c:pt idx="15556">
                  <c:v>2429.19922</c:v>
                </c:pt>
                <c:pt idx="15557">
                  <c:v>2429.19922</c:v>
                </c:pt>
                <c:pt idx="15558">
                  <c:v>2429.19922</c:v>
                </c:pt>
                <c:pt idx="15559">
                  <c:v>2429.19922</c:v>
                </c:pt>
                <c:pt idx="15560">
                  <c:v>2429.19922</c:v>
                </c:pt>
                <c:pt idx="15561">
                  <c:v>2431.6406299999981</c:v>
                </c:pt>
                <c:pt idx="15562">
                  <c:v>2429.19922</c:v>
                </c:pt>
                <c:pt idx="15563">
                  <c:v>2429.19922</c:v>
                </c:pt>
                <c:pt idx="15564">
                  <c:v>2429.19922</c:v>
                </c:pt>
                <c:pt idx="15565">
                  <c:v>2429.19922</c:v>
                </c:pt>
                <c:pt idx="15566">
                  <c:v>2431.6406299999981</c:v>
                </c:pt>
                <c:pt idx="15567">
                  <c:v>2431.6406299999981</c:v>
                </c:pt>
                <c:pt idx="15568">
                  <c:v>2429.19922</c:v>
                </c:pt>
                <c:pt idx="15569">
                  <c:v>2429.19922</c:v>
                </c:pt>
                <c:pt idx="15570">
                  <c:v>2429.19922</c:v>
                </c:pt>
                <c:pt idx="15571">
                  <c:v>2429.19922</c:v>
                </c:pt>
                <c:pt idx="15572">
                  <c:v>2429.19922</c:v>
                </c:pt>
                <c:pt idx="15573">
                  <c:v>2429.19922</c:v>
                </c:pt>
                <c:pt idx="15574">
                  <c:v>2429.19922</c:v>
                </c:pt>
                <c:pt idx="15575">
                  <c:v>2429.19922</c:v>
                </c:pt>
                <c:pt idx="15576">
                  <c:v>2431.6406299999981</c:v>
                </c:pt>
                <c:pt idx="15577">
                  <c:v>2429.19922</c:v>
                </c:pt>
                <c:pt idx="15578">
                  <c:v>2429.19922</c:v>
                </c:pt>
                <c:pt idx="15579">
                  <c:v>2429.19922</c:v>
                </c:pt>
                <c:pt idx="15580">
                  <c:v>2431.6406299999981</c:v>
                </c:pt>
                <c:pt idx="15581">
                  <c:v>2429.19922</c:v>
                </c:pt>
                <c:pt idx="15582">
                  <c:v>2429.19922</c:v>
                </c:pt>
                <c:pt idx="15583">
                  <c:v>2429.19922</c:v>
                </c:pt>
                <c:pt idx="15584">
                  <c:v>2429.19922</c:v>
                </c:pt>
                <c:pt idx="15585">
                  <c:v>2429.19922</c:v>
                </c:pt>
                <c:pt idx="15586">
                  <c:v>2431.6406299999981</c:v>
                </c:pt>
                <c:pt idx="15587">
                  <c:v>2429.19922</c:v>
                </c:pt>
                <c:pt idx="15588">
                  <c:v>2429.19922</c:v>
                </c:pt>
                <c:pt idx="15589">
                  <c:v>2429.19922</c:v>
                </c:pt>
                <c:pt idx="15590">
                  <c:v>2429.19922</c:v>
                </c:pt>
                <c:pt idx="15591">
                  <c:v>2429.19922</c:v>
                </c:pt>
                <c:pt idx="15592">
                  <c:v>2431.6406299999981</c:v>
                </c:pt>
                <c:pt idx="15593">
                  <c:v>2431.6406299999981</c:v>
                </c:pt>
                <c:pt idx="15594">
                  <c:v>2429.19922</c:v>
                </c:pt>
                <c:pt idx="15595">
                  <c:v>2429.19922</c:v>
                </c:pt>
                <c:pt idx="15596">
                  <c:v>2429.19922</c:v>
                </c:pt>
                <c:pt idx="15597">
                  <c:v>2429.19922</c:v>
                </c:pt>
                <c:pt idx="15598">
                  <c:v>2431.6406299999981</c:v>
                </c:pt>
                <c:pt idx="15599">
                  <c:v>2429.19922</c:v>
                </c:pt>
                <c:pt idx="15600">
                  <c:v>2429.19922</c:v>
                </c:pt>
                <c:pt idx="15601">
                  <c:v>2429.19922</c:v>
                </c:pt>
                <c:pt idx="15602">
                  <c:v>2429.19922</c:v>
                </c:pt>
                <c:pt idx="15603">
                  <c:v>2429.19922</c:v>
                </c:pt>
                <c:pt idx="15604">
                  <c:v>2429.19922</c:v>
                </c:pt>
                <c:pt idx="15605">
                  <c:v>2431.6406299999981</c:v>
                </c:pt>
                <c:pt idx="15606">
                  <c:v>2429.19922</c:v>
                </c:pt>
                <c:pt idx="15607">
                  <c:v>2429.19922</c:v>
                </c:pt>
                <c:pt idx="15608">
                  <c:v>2429.19922</c:v>
                </c:pt>
                <c:pt idx="15609">
                  <c:v>2429.19922</c:v>
                </c:pt>
                <c:pt idx="15610">
                  <c:v>2429.19922</c:v>
                </c:pt>
                <c:pt idx="15611">
                  <c:v>2429.19922</c:v>
                </c:pt>
                <c:pt idx="15612">
                  <c:v>2429.19922</c:v>
                </c:pt>
                <c:pt idx="15613">
                  <c:v>2429.19922</c:v>
                </c:pt>
                <c:pt idx="15614">
                  <c:v>2429.19922</c:v>
                </c:pt>
                <c:pt idx="15615">
                  <c:v>2429.19922</c:v>
                </c:pt>
                <c:pt idx="15616">
                  <c:v>2429.19922</c:v>
                </c:pt>
                <c:pt idx="15617">
                  <c:v>2431.6406299999981</c:v>
                </c:pt>
                <c:pt idx="15618">
                  <c:v>2429.19922</c:v>
                </c:pt>
                <c:pt idx="15619">
                  <c:v>2429.19922</c:v>
                </c:pt>
                <c:pt idx="15620">
                  <c:v>2429.19922</c:v>
                </c:pt>
                <c:pt idx="15621">
                  <c:v>2431.6406299999981</c:v>
                </c:pt>
                <c:pt idx="15622">
                  <c:v>2429.19922</c:v>
                </c:pt>
                <c:pt idx="15623">
                  <c:v>2429.19922</c:v>
                </c:pt>
                <c:pt idx="15624">
                  <c:v>2429.19922</c:v>
                </c:pt>
                <c:pt idx="15625">
                  <c:v>2429.19922</c:v>
                </c:pt>
                <c:pt idx="15626">
                  <c:v>2429.19922</c:v>
                </c:pt>
                <c:pt idx="15627">
                  <c:v>2429.19922</c:v>
                </c:pt>
                <c:pt idx="15628">
                  <c:v>2429.19922</c:v>
                </c:pt>
                <c:pt idx="15629">
                  <c:v>2429.19922</c:v>
                </c:pt>
                <c:pt idx="15630">
                  <c:v>2429.19922</c:v>
                </c:pt>
                <c:pt idx="15631">
                  <c:v>2429.19922</c:v>
                </c:pt>
                <c:pt idx="15632">
                  <c:v>2429.19922</c:v>
                </c:pt>
                <c:pt idx="15633">
                  <c:v>2429.19922</c:v>
                </c:pt>
                <c:pt idx="15634">
                  <c:v>2429.19922</c:v>
                </c:pt>
                <c:pt idx="15635">
                  <c:v>2429.19922</c:v>
                </c:pt>
                <c:pt idx="15636">
                  <c:v>2431.6406299999981</c:v>
                </c:pt>
                <c:pt idx="15637">
                  <c:v>2429.19922</c:v>
                </c:pt>
                <c:pt idx="15638">
                  <c:v>2429.19922</c:v>
                </c:pt>
                <c:pt idx="15639">
                  <c:v>2429.19922</c:v>
                </c:pt>
                <c:pt idx="15640">
                  <c:v>2431.6406299999981</c:v>
                </c:pt>
                <c:pt idx="15641">
                  <c:v>2429.19922</c:v>
                </c:pt>
                <c:pt idx="15642">
                  <c:v>2431.6406299999981</c:v>
                </c:pt>
                <c:pt idx="15643">
                  <c:v>2431.6406299999981</c:v>
                </c:pt>
                <c:pt idx="15644">
                  <c:v>2431.6406299999981</c:v>
                </c:pt>
                <c:pt idx="15645">
                  <c:v>2429.19922</c:v>
                </c:pt>
                <c:pt idx="15646">
                  <c:v>2429.19922</c:v>
                </c:pt>
                <c:pt idx="15647">
                  <c:v>2431.6406299999981</c:v>
                </c:pt>
                <c:pt idx="15648">
                  <c:v>2429.19922</c:v>
                </c:pt>
                <c:pt idx="15649">
                  <c:v>2429.19922</c:v>
                </c:pt>
                <c:pt idx="15650">
                  <c:v>2431.6406299999981</c:v>
                </c:pt>
                <c:pt idx="15651">
                  <c:v>2429.19922</c:v>
                </c:pt>
                <c:pt idx="15652">
                  <c:v>2429.19922</c:v>
                </c:pt>
                <c:pt idx="15653">
                  <c:v>2429.19922</c:v>
                </c:pt>
                <c:pt idx="15654">
                  <c:v>2431.6406299999981</c:v>
                </c:pt>
                <c:pt idx="15655">
                  <c:v>2431.6406299999981</c:v>
                </c:pt>
                <c:pt idx="15656">
                  <c:v>2431.6406299999981</c:v>
                </c:pt>
                <c:pt idx="15657">
                  <c:v>2429.19922</c:v>
                </c:pt>
                <c:pt idx="15658">
                  <c:v>2431.6406299999981</c:v>
                </c:pt>
                <c:pt idx="15659">
                  <c:v>2429.19922</c:v>
                </c:pt>
                <c:pt idx="15660">
                  <c:v>2429.19922</c:v>
                </c:pt>
                <c:pt idx="15661">
                  <c:v>2429.19922</c:v>
                </c:pt>
                <c:pt idx="15662">
                  <c:v>2429.19922</c:v>
                </c:pt>
                <c:pt idx="15663">
                  <c:v>2429.19922</c:v>
                </c:pt>
                <c:pt idx="15664">
                  <c:v>2429.19922</c:v>
                </c:pt>
                <c:pt idx="15665">
                  <c:v>2429.19922</c:v>
                </c:pt>
                <c:pt idx="15666">
                  <c:v>2431.6406299999981</c:v>
                </c:pt>
                <c:pt idx="15667">
                  <c:v>2431.6406299999981</c:v>
                </c:pt>
                <c:pt idx="15668">
                  <c:v>2429.19922</c:v>
                </c:pt>
                <c:pt idx="15669">
                  <c:v>2431.6406299999981</c:v>
                </c:pt>
                <c:pt idx="15670">
                  <c:v>2431.6406299999981</c:v>
                </c:pt>
                <c:pt idx="15671">
                  <c:v>2429.19922</c:v>
                </c:pt>
                <c:pt idx="15672">
                  <c:v>2429.19922</c:v>
                </c:pt>
                <c:pt idx="15673">
                  <c:v>2429.19922</c:v>
                </c:pt>
                <c:pt idx="15674">
                  <c:v>2431.6406299999981</c:v>
                </c:pt>
                <c:pt idx="15675">
                  <c:v>2429.19922</c:v>
                </c:pt>
                <c:pt idx="15676">
                  <c:v>2429.19922</c:v>
                </c:pt>
                <c:pt idx="15677">
                  <c:v>2431.6406299999981</c:v>
                </c:pt>
                <c:pt idx="15678">
                  <c:v>2429.19922</c:v>
                </c:pt>
                <c:pt idx="15679">
                  <c:v>2429.19922</c:v>
                </c:pt>
                <c:pt idx="15680">
                  <c:v>2431.6406299999981</c:v>
                </c:pt>
                <c:pt idx="15681">
                  <c:v>2429.19922</c:v>
                </c:pt>
                <c:pt idx="15682">
                  <c:v>2429.19922</c:v>
                </c:pt>
                <c:pt idx="15683">
                  <c:v>2429.19922</c:v>
                </c:pt>
                <c:pt idx="15684">
                  <c:v>2429.19922</c:v>
                </c:pt>
                <c:pt idx="15685">
                  <c:v>2429.19922</c:v>
                </c:pt>
                <c:pt idx="15686">
                  <c:v>2429.19922</c:v>
                </c:pt>
                <c:pt idx="15687">
                  <c:v>2429.19922</c:v>
                </c:pt>
                <c:pt idx="15688">
                  <c:v>2431.6406299999981</c:v>
                </c:pt>
                <c:pt idx="15689">
                  <c:v>2429.19922</c:v>
                </c:pt>
                <c:pt idx="15690">
                  <c:v>2429.19922</c:v>
                </c:pt>
                <c:pt idx="15691">
                  <c:v>2429.19922</c:v>
                </c:pt>
                <c:pt idx="15692">
                  <c:v>2431.6406299999981</c:v>
                </c:pt>
                <c:pt idx="15693">
                  <c:v>2429.19922</c:v>
                </c:pt>
                <c:pt idx="15694">
                  <c:v>2429.19922</c:v>
                </c:pt>
                <c:pt idx="15695">
                  <c:v>2429.19922</c:v>
                </c:pt>
                <c:pt idx="15696">
                  <c:v>2429.19922</c:v>
                </c:pt>
                <c:pt idx="15697">
                  <c:v>2429.19922</c:v>
                </c:pt>
                <c:pt idx="15698">
                  <c:v>2431.6406299999981</c:v>
                </c:pt>
                <c:pt idx="15699">
                  <c:v>2429.19922</c:v>
                </c:pt>
                <c:pt idx="15700">
                  <c:v>2429.19922</c:v>
                </c:pt>
                <c:pt idx="15701">
                  <c:v>2429.19922</c:v>
                </c:pt>
                <c:pt idx="15702">
                  <c:v>2431.6406299999981</c:v>
                </c:pt>
                <c:pt idx="15703">
                  <c:v>2429.19922</c:v>
                </c:pt>
                <c:pt idx="15704">
                  <c:v>2429.19922</c:v>
                </c:pt>
                <c:pt idx="15705">
                  <c:v>2431.6406299999981</c:v>
                </c:pt>
                <c:pt idx="15706">
                  <c:v>2431.6406299999981</c:v>
                </c:pt>
                <c:pt idx="15707">
                  <c:v>2429.19922</c:v>
                </c:pt>
                <c:pt idx="15708">
                  <c:v>2429.19922</c:v>
                </c:pt>
                <c:pt idx="15709">
                  <c:v>2429.19922</c:v>
                </c:pt>
                <c:pt idx="15710">
                  <c:v>2431.6406299999981</c:v>
                </c:pt>
                <c:pt idx="15711">
                  <c:v>2429.19922</c:v>
                </c:pt>
                <c:pt idx="15712">
                  <c:v>2429.19922</c:v>
                </c:pt>
                <c:pt idx="15713">
                  <c:v>2429.19922</c:v>
                </c:pt>
                <c:pt idx="15714">
                  <c:v>2429.19922</c:v>
                </c:pt>
                <c:pt idx="15715">
                  <c:v>2431.6406299999981</c:v>
                </c:pt>
                <c:pt idx="15716">
                  <c:v>2429.19922</c:v>
                </c:pt>
                <c:pt idx="15717">
                  <c:v>2431.6406299999981</c:v>
                </c:pt>
                <c:pt idx="15718">
                  <c:v>2429.19922</c:v>
                </c:pt>
                <c:pt idx="15719">
                  <c:v>2431.6406299999981</c:v>
                </c:pt>
                <c:pt idx="15720">
                  <c:v>2429.19922</c:v>
                </c:pt>
                <c:pt idx="15721">
                  <c:v>2429.19922</c:v>
                </c:pt>
                <c:pt idx="15722">
                  <c:v>2431.6406299999981</c:v>
                </c:pt>
                <c:pt idx="15723">
                  <c:v>2429.19922</c:v>
                </c:pt>
                <c:pt idx="15724">
                  <c:v>2431.6406299999981</c:v>
                </c:pt>
                <c:pt idx="15725">
                  <c:v>2429.19922</c:v>
                </c:pt>
                <c:pt idx="15726">
                  <c:v>2429.19922</c:v>
                </c:pt>
                <c:pt idx="15727">
                  <c:v>2429.19922</c:v>
                </c:pt>
                <c:pt idx="15728">
                  <c:v>2431.6406299999981</c:v>
                </c:pt>
                <c:pt idx="15729">
                  <c:v>2429.19922</c:v>
                </c:pt>
                <c:pt idx="15730">
                  <c:v>2429.19922</c:v>
                </c:pt>
                <c:pt idx="15731">
                  <c:v>2429.19922</c:v>
                </c:pt>
                <c:pt idx="15732">
                  <c:v>2431.6406299999981</c:v>
                </c:pt>
                <c:pt idx="15733">
                  <c:v>2429.19922</c:v>
                </c:pt>
                <c:pt idx="15734">
                  <c:v>2429.19922</c:v>
                </c:pt>
                <c:pt idx="15735">
                  <c:v>2429.19922</c:v>
                </c:pt>
                <c:pt idx="15736">
                  <c:v>2429.19922</c:v>
                </c:pt>
                <c:pt idx="15737">
                  <c:v>2431.6406299999981</c:v>
                </c:pt>
                <c:pt idx="15738">
                  <c:v>2429.19922</c:v>
                </c:pt>
                <c:pt idx="15739">
                  <c:v>2429.19922</c:v>
                </c:pt>
                <c:pt idx="15740">
                  <c:v>2431.6406299999981</c:v>
                </c:pt>
                <c:pt idx="15741">
                  <c:v>2429.19922</c:v>
                </c:pt>
                <c:pt idx="15742">
                  <c:v>2431.6406299999981</c:v>
                </c:pt>
                <c:pt idx="15743">
                  <c:v>2429.19922</c:v>
                </c:pt>
                <c:pt idx="15744">
                  <c:v>2431.6406299999981</c:v>
                </c:pt>
                <c:pt idx="15745">
                  <c:v>2429.19922</c:v>
                </c:pt>
                <c:pt idx="15746">
                  <c:v>2429.19922</c:v>
                </c:pt>
                <c:pt idx="15747">
                  <c:v>2429.19922</c:v>
                </c:pt>
                <c:pt idx="15748">
                  <c:v>2429.19922</c:v>
                </c:pt>
                <c:pt idx="15749">
                  <c:v>2429.19922</c:v>
                </c:pt>
                <c:pt idx="15750">
                  <c:v>2429.19922</c:v>
                </c:pt>
                <c:pt idx="15751">
                  <c:v>2429.19922</c:v>
                </c:pt>
                <c:pt idx="15752">
                  <c:v>2429.19922</c:v>
                </c:pt>
                <c:pt idx="15753">
                  <c:v>2429.19922</c:v>
                </c:pt>
                <c:pt idx="15754">
                  <c:v>2429.19922</c:v>
                </c:pt>
                <c:pt idx="15755">
                  <c:v>2429.19922</c:v>
                </c:pt>
                <c:pt idx="15756">
                  <c:v>2431.6406299999981</c:v>
                </c:pt>
                <c:pt idx="15757">
                  <c:v>2431.6406299999981</c:v>
                </c:pt>
                <c:pt idx="15758">
                  <c:v>2429.19922</c:v>
                </c:pt>
                <c:pt idx="15759">
                  <c:v>2429.19922</c:v>
                </c:pt>
                <c:pt idx="15760">
                  <c:v>2431.6406299999981</c:v>
                </c:pt>
                <c:pt idx="15761">
                  <c:v>2429.19922</c:v>
                </c:pt>
                <c:pt idx="15762">
                  <c:v>2429.19922</c:v>
                </c:pt>
                <c:pt idx="15763">
                  <c:v>2429.19922</c:v>
                </c:pt>
                <c:pt idx="15764">
                  <c:v>2429.19922</c:v>
                </c:pt>
                <c:pt idx="15765">
                  <c:v>2429.19922</c:v>
                </c:pt>
                <c:pt idx="15766">
                  <c:v>2429.19922</c:v>
                </c:pt>
                <c:pt idx="15767">
                  <c:v>2431.6406299999981</c:v>
                </c:pt>
                <c:pt idx="15768">
                  <c:v>2429.19922</c:v>
                </c:pt>
                <c:pt idx="15769">
                  <c:v>2429.19922</c:v>
                </c:pt>
                <c:pt idx="15770">
                  <c:v>2431.6406299999981</c:v>
                </c:pt>
                <c:pt idx="15771">
                  <c:v>2431.6406299999981</c:v>
                </c:pt>
                <c:pt idx="15772">
                  <c:v>2431.6406299999981</c:v>
                </c:pt>
                <c:pt idx="15773">
                  <c:v>2429.19922</c:v>
                </c:pt>
                <c:pt idx="15774">
                  <c:v>2429.19922</c:v>
                </c:pt>
                <c:pt idx="15775">
                  <c:v>2429.19922</c:v>
                </c:pt>
                <c:pt idx="15776">
                  <c:v>2429.19922</c:v>
                </c:pt>
                <c:pt idx="15777">
                  <c:v>2429.19922</c:v>
                </c:pt>
                <c:pt idx="15778">
                  <c:v>2429.19922</c:v>
                </c:pt>
                <c:pt idx="15779">
                  <c:v>2429.19922</c:v>
                </c:pt>
                <c:pt idx="15780">
                  <c:v>2429.19922</c:v>
                </c:pt>
                <c:pt idx="15781">
                  <c:v>2431.6406299999981</c:v>
                </c:pt>
                <c:pt idx="15782">
                  <c:v>2431.6406299999981</c:v>
                </c:pt>
                <c:pt idx="15783">
                  <c:v>2429.19922</c:v>
                </c:pt>
                <c:pt idx="15784">
                  <c:v>2429.19922</c:v>
                </c:pt>
                <c:pt idx="15785">
                  <c:v>2431.6406299999981</c:v>
                </c:pt>
                <c:pt idx="15786">
                  <c:v>2429.19922</c:v>
                </c:pt>
                <c:pt idx="15787">
                  <c:v>2431.6406299999981</c:v>
                </c:pt>
                <c:pt idx="15788">
                  <c:v>2429.19922</c:v>
                </c:pt>
                <c:pt idx="15789">
                  <c:v>2431.6406299999981</c:v>
                </c:pt>
                <c:pt idx="15790">
                  <c:v>2431.6406299999981</c:v>
                </c:pt>
                <c:pt idx="15791">
                  <c:v>2429.19922</c:v>
                </c:pt>
                <c:pt idx="15792">
                  <c:v>2429.19922</c:v>
                </c:pt>
                <c:pt idx="15793">
                  <c:v>2429.19922</c:v>
                </c:pt>
                <c:pt idx="15794">
                  <c:v>2429.19922</c:v>
                </c:pt>
                <c:pt idx="15795">
                  <c:v>2429.19922</c:v>
                </c:pt>
                <c:pt idx="15796">
                  <c:v>2429.19922</c:v>
                </c:pt>
                <c:pt idx="15797">
                  <c:v>2429.19922</c:v>
                </c:pt>
                <c:pt idx="15798">
                  <c:v>2429.19922</c:v>
                </c:pt>
                <c:pt idx="15799">
                  <c:v>2429.19922</c:v>
                </c:pt>
                <c:pt idx="15800">
                  <c:v>2431.6406299999981</c:v>
                </c:pt>
                <c:pt idx="15801">
                  <c:v>2429.19922</c:v>
                </c:pt>
                <c:pt idx="15802">
                  <c:v>2429.19922</c:v>
                </c:pt>
                <c:pt idx="15803">
                  <c:v>2431.6406299999981</c:v>
                </c:pt>
                <c:pt idx="15804">
                  <c:v>2429.19922</c:v>
                </c:pt>
                <c:pt idx="15805">
                  <c:v>2429.19922</c:v>
                </c:pt>
                <c:pt idx="15806">
                  <c:v>2429.19922</c:v>
                </c:pt>
                <c:pt idx="15807">
                  <c:v>2429.19922</c:v>
                </c:pt>
                <c:pt idx="15808">
                  <c:v>2431.6406299999981</c:v>
                </c:pt>
                <c:pt idx="15809">
                  <c:v>2429.19922</c:v>
                </c:pt>
                <c:pt idx="15810">
                  <c:v>2429.19922</c:v>
                </c:pt>
                <c:pt idx="15811">
                  <c:v>2429.19922</c:v>
                </c:pt>
                <c:pt idx="15812">
                  <c:v>2429.19922</c:v>
                </c:pt>
                <c:pt idx="15813">
                  <c:v>2429.19922</c:v>
                </c:pt>
                <c:pt idx="15814">
                  <c:v>2429.19922</c:v>
                </c:pt>
                <c:pt idx="15815">
                  <c:v>2431.6406299999981</c:v>
                </c:pt>
                <c:pt idx="15816">
                  <c:v>2429.19922</c:v>
                </c:pt>
                <c:pt idx="15817">
                  <c:v>2431.6406299999981</c:v>
                </c:pt>
                <c:pt idx="15818">
                  <c:v>2429.19922</c:v>
                </c:pt>
                <c:pt idx="15819">
                  <c:v>2429.19922</c:v>
                </c:pt>
                <c:pt idx="15820">
                  <c:v>2429.19922</c:v>
                </c:pt>
                <c:pt idx="15821">
                  <c:v>2429.19922</c:v>
                </c:pt>
                <c:pt idx="15822">
                  <c:v>2429.19922</c:v>
                </c:pt>
                <c:pt idx="15823">
                  <c:v>2429.19922</c:v>
                </c:pt>
                <c:pt idx="15824">
                  <c:v>2431.6406299999981</c:v>
                </c:pt>
                <c:pt idx="15825">
                  <c:v>2429.19922</c:v>
                </c:pt>
                <c:pt idx="15826">
                  <c:v>2429.19922</c:v>
                </c:pt>
                <c:pt idx="15827">
                  <c:v>2429.19922</c:v>
                </c:pt>
                <c:pt idx="15828">
                  <c:v>2431.6406299999981</c:v>
                </c:pt>
                <c:pt idx="15829">
                  <c:v>2429.19922</c:v>
                </c:pt>
                <c:pt idx="15830">
                  <c:v>2429.19922</c:v>
                </c:pt>
                <c:pt idx="15831">
                  <c:v>2429.19922</c:v>
                </c:pt>
                <c:pt idx="15832">
                  <c:v>2429.19922</c:v>
                </c:pt>
                <c:pt idx="15833">
                  <c:v>2431.6406299999981</c:v>
                </c:pt>
                <c:pt idx="15834">
                  <c:v>2431.6406299999981</c:v>
                </c:pt>
                <c:pt idx="15835">
                  <c:v>2431.6406299999981</c:v>
                </c:pt>
                <c:pt idx="15836">
                  <c:v>2429.19922</c:v>
                </c:pt>
                <c:pt idx="15837">
                  <c:v>2429.19922</c:v>
                </c:pt>
                <c:pt idx="15838">
                  <c:v>2429.19922</c:v>
                </c:pt>
                <c:pt idx="15839">
                  <c:v>2429.19922</c:v>
                </c:pt>
                <c:pt idx="15840">
                  <c:v>2429.19922</c:v>
                </c:pt>
                <c:pt idx="15841">
                  <c:v>2429.19922</c:v>
                </c:pt>
                <c:pt idx="15842">
                  <c:v>2429.19922</c:v>
                </c:pt>
                <c:pt idx="15843">
                  <c:v>2429.19922</c:v>
                </c:pt>
                <c:pt idx="15844">
                  <c:v>2429.19922</c:v>
                </c:pt>
                <c:pt idx="15845">
                  <c:v>2429.19922</c:v>
                </c:pt>
                <c:pt idx="15846">
                  <c:v>2429.19922</c:v>
                </c:pt>
                <c:pt idx="15847">
                  <c:v>2429.19922</c:v>
                </c:pt>
                <c:pt idx="15848">
                  <c:v>2429.19922</c:v>
                </c:pt>
                <c:pt idx="15849">
                  <c:v>2429.19922</c:v>
                </c:pt>
                <c:pt idx="15850">
                  <c:v>2429.19922</c:v>
                </c:pt>
                <c:pt idx="15851">
                  <c:v>2429.19922</c:v>
                </c:pt>
                <c:pt idx="15852">
                  <c:v>2429.19922</c:v>
                </c:pt>
                <c:pt idx="15853">
                  <c:v>2431.6406299999981</c:v>
                </c:pt>
                <c:pt idx="15854">
                  <c:v>2431.6406299999981</c:v>
                </c:pt>
                <c:pt idx="15855">
                  <c:v>2429.19922</c:v>
                </c:pt>
                <c:pt idx="15856">
                  <c:v>2429.19922</c:v>
                </c:pt>
                <c:pt idx="15857">
                  <c:v>2429.19922</c:v>
                </c:pt>
                <c:pt idx="15858">
                  <c:v>2429.19922</c:v>
                </c:pt>
                <c:pt idx="15859">
                  <c:v>2429.19922</c:v>
                </c:pt>
                <c:pt idx="15860">
                  <c:v>2429.19922</c:v>
                </c:pt>
                <c:pt idx="15861">
                  <c:v>2429.19922</c:v>
                </c:pt>
                <c:pt idx="15862">
                  <c:v>2431.6406299999981</c:v>
                </c:pt>
                <c:pt idx="15863">
                  <c:v>2429.19922</c:v>
                </c:pt>
                <c:pt idx="15864">
                  <c:v>2429.19922</c:v>
                </c:pt>
                <c:pt idx="15865">
                  <c:v>2429.19922</c:v>
                </c:pt>
                <c:pt idx="15866">
                  <c:v>2431.6406299999981</c:v>
                </c:pt>
                <c:pt idx="15867">
                  <c:v>2429.19922</c:v>
                </c:pt>
                <c:pt idx="15868">
                  <c:v>2429.19922</c:v>
                </c:pt>
                <c:pt idx="15869">
                  <c:v>2429.19922</c:v>
                </c:pt>
                <c:pt idx="15870">
                  <c:v>2429.19922</c:v>
                </c:pt>
                <c:pt idx="15871">
                  <c:v>2429.19922</c:v>
                </c:pt>
                <c:pt idx="15872">
                  <c:v>2429.19922</c:v>
                </c:pt>
                <c:pt idx="15873">
                  <c:v>2429.19922</c:v>
                </c:pt>
                <c:pt idx="15874">
                  <c:v>2431.6406299999981</c:v>
                </c:pt>
                <c:pt idx="15875">
                  <c:v>2431.6406299999981</c:v>
                </c:pt>
                <c:pt idx="15876">
                  <c:v>2429.19922</c:v>
                </c:pt>
                <c:pt idx="15877">
                  <c:v>2431.6406299999981</c:v>
                </c:pt>
                <c:pt idx="15878">
                  <c:v>2431.6406299999981</c:v>
                </c:pt>
                <c:pt idx="15879">
                  <c:v>2429.19922</c:v>
                </c:pt>
                <c:pt idx="15880">
                  <c:v>2429.19922</c:v>
                </c:pt>
                <c:pt idx="15881">
                  <c:v>2429.19922</c:v>
                </c:pt>
                <c:pt idx="15882">
                  <c:v>2429.19922</c:v>
                </c:pt>
                <c:pt idx="15883">
                  <c:v>2431.6406299999981</c:v>
                </c:pt>
                <c:pt idx="15884">
                  <c:v>2429.19922</c:v>
                </c:pt>
                <c:pt idx="15885">
                  <c:v>2431.6406299999981</c:v>
                </c:pt>
                <c:pt idx="15886">
                  <c:v>2431.6406299999981</c:v>
                </c:pt>
                <c:pt idx="15887">
                  <c:v>2429.19922</c:v>
                </c:pt>
                <c:pt idx="15888">
                  <c:v>2429.19922</c:v>
                </c:pt>
                <c:pt idx="15889">
                  <c:v>2429.19922</c:v>
                </c:pt>
                <c:pt idx="15890">
                  <c:v>2429.19922</c:v>
                </c:pt>
                <c:pt idx="15891">
                  <c:v>2431.6406299999981</c:v>
                </c:pt>
                <c:pt idx="15892">
                  <c:v>2429.19922</c:v>
                </c:pt>
                <c:pt idx="15893">
                  <c:v>2429.19922</c:v>
                </c:pt>
                <c:pt idx="15894">
                  <c:v>2429.19922</c:v>
                </c:pt>
                <c:pt idx="15895">
                  <c:v>2429.19922</c:v>
                </c:pt>
                <c:pt idx="15896">
                  <c:v>2429.19922</c:v>
                </c:pt>
                <c:pt idx="15897">
                  <c:v>2431.6406299999981</c:v>
                </c:pt>
                <c:pt idx="15898">
                  <c:v>2431.6406299999981</c:v>
                </c:pt>
                <c:pt idx="15899">
                  <c:v>2429.19922</c:v>
                </c:pt>
                <c:pt idx="15900">
                  <c:v>2429.19922</c:v>
                </c:pt>
                <c:pt idx="15901">
                  <c:v>2429.19922</c:v>
                </c:pt>
                <c:pt idx="15902">
                  <c:v>2429.19922</c:v>
                </c:pt>
                <c:pt idx="15903">
                  <c:v>2429.19922</c:v>
                </c:pt>
                <c:pt idx="15904">
                  <c:v>2429.19922</c:v>
                </c:pt>
                <c:pt idx="15905">
                  <c:v>2429.19922</c:v>
                </c:pt>
                <c:pt idx="15906">
                  <c:v>2431.6406299999981</c:v>
                </c:pt>
                <c:pt idx="15907">
                  <c:v>2429.19922</c:v>
                </c:pt>
                <c:pt idx="15908">
                  <c:v>2429.19922</c:v>
                </c:pt>
                <c:pt idx="15909">
                  <c:v>2429.19922</c:v>
                </c:pt>
                <c:pt idx="15910">
                  <c:v>2429.19922</c:v>
                </c:pt>
                <c:pt idx="15911">
                  <c:v>2429.19922</c:v>
                </c:pt>
                <c:pt idx="15912">
                  <c:v>2431.6406299999981</c:v>
                </c:pt>
                <c:pt idx="15913">
                  <c:v>2429.19922</c:v>
                </c:pt>
                <c:pt idx="15914">
                  <c:v>2429.19922</c:v>
                </c:pt>
                <c:pt idx="15915">
                  <c:v>2429.19922</c:v>
                </c:pt>
                <c:pt idx="15916">
                  <c:v>2429.19922</c:v>
                </c:pt>
                <c:pt idx="15917">
                  <c:v>2429.19922</c:v>
                </c:pt>
                <c:pt idx="15918">
                  <c:v>2429.19922</c:v>
                </c:pt>
                <c:pt idx="15919">
                  <c:v>2429.19922</c:v>
                </c:pt>
                <c:pt idx="15920">
                  <c:v>2429.19922</c:v>
                </c:pt>
                <c:pt idx="15921">
                  <c:v>2429.19922</c:v>
                </c:pt>
                <c:pt idx="15922">
                  <c:v>2429.19922</c:v>
                </c:pt>
                <c:pt idx="15923">
                  <c:v>2429.19922</c:v>
                </c:pt>
                <c:pt idx="15924">
                  <c:v>2429.19922</c:v>
                </c:pt>
                <c:pt idx="15925">
                  <c:v>2429.19922</c:v>
                </c:pt>
                <c:pt idx="15926">
                  <c:v>2429.19922</c:v>
                </c:pt>
                <c:pt idx="15927">
                  <c:v>2429.19922</c:v>
                </c:pt>
                <c:pt idx="15928">
                  <c:v>2429.19922</c:v>
                </c:pt>
                <c:pt idx="15929">
                  <c:v>2429.19922</c:v>
                </c:pt>
                <c:pt idx="15930">
                  <c:v>2429.19922</c:v>
                </c:pt>
                <c:pt idx="15931">
                  <c:v>2429.19922</c:v>
                </c:pt>
                <c:pt idx="15932">
                  <c:v>2429.19922</c:v>
                </c:pt>
                <c:pt idx="15933">
                  <c:v>2429.19922</c:v>
                </c:pt>
                <c:pt idx="15934">
                  <c:v>2431.6406299999981</c:v>
                </c:pt>
                <c:pt idx="15935">
                  <c:v>2429.19922</c:v>
                </c:pt>
                <c:pt idx="15936">
                  <c:v>2429.19922</c:v>
                </c:pt>
                <c:pt idx="15937">
                  <c:v>2429.19922</c:v>
                </c:pt>
                <c:pt idx="15938">
                  <c:v>2429.19922</c:v>
                </c:pt>
                <c:pt idx="15939">
                  <c:v>2431.6406299999981</c:v>
                </c:pt>
                <c:pt idx="15940">
                  <c:v>2429.19922</c:v>
                </c:pt>
                <c:pt idx="15941">
                  <c:v>2429.19922</c:v>
                </c:pt>
                <c:pt idx="15942">
                  <c:v>2429.19922</c:v>
                </c:pt>
                <c:pt idx="15943">
                  <c:v>2429.19922</c:v>
                </c:pt>
                <c:pt idx="15944">
                  <c:v>2429.19922</c:v>
                </c:pt>
                <c:pt idx="15945">
                  <c:v>2429.19922</c:v>
                </c:pt>
                <c:pt idx="15946">
                  <c:v>2431.6406299999981</c:v>
                </c:pt>
                <c:pt idx="15947">
                  <c:v>2429.19922</c:v>
                </c:pt>
                <c:pt idx="15948">
                  <c:v>2429.19922</c:v>
                </c:pt>
                <c:pt idx="15949">
                  <c:v>2429.19922</c:v>
                </c:pt>
                <c:pt idx="15950">
                  <c:v>2429.19922</c:v>
                </c:pt>
                <c:pt idx="15951">
                  <c:v>2429.19922</c:v>
                </c:pt>
                <c:pt idx="15952">
                  <c:v>2429.19922</c:v>
                </c:pt>
                <c:pt idx="15953">
                  <c:v>2429.19922</c:v>
                </c:pt>
                <c:pt idx="15954">
                  <c:v>2429.19922</c:v>
                </c:pt>
                <c:pt idx="15955">
                  <c:v>2431.6406299999981</c:v>
                </c:pt>
                <c:pt idx="15956">
                  <c:v>2429.19922</c:v>
                </c:pt>
                <c:pt idx="15957">
                  <c:v>2429.19922</c:v>
                </c:pt>
                <c:pt idx="15958">
                  <c:v>2429.19922</c:v>
                </c:pt>
                <c:pt idx="15959">
                  <c:v>2429.19922</c:v>
                </c:pt>
                <c:pt idx="15960">
                  <c:v>2431.6406299999981</c:v>
                </c:pt>
                <c:pt idx="15961">
                  <c:v>2429.19922</c:v>
                </c:pt>
                <c:pt idx="15962">
                  <c:v>2429.19922</c:v>
                </c:pt>
                <c:pt idx="15963">
                  <c:v>2429.19922</c:v>
                </c:pt>
                <c:pt idx="15964">
                  <c:v>2429.19922</c:v>
                </c:pt>
                <c:pt idx="15965">
                  <c:v>2429.19922</c:v>
                </c:pt>
                <c:pt idx="15966">
                  <c:v>2431.6406299999981</c:v>
                </c:pt>
                <c:pt idx="15967">
                  <c:v>2431.6406299999981</c:v>
                </c:pt>
                <c:pt idx="15968">
                  <c:v>2429.19922</c:v>
                </c:pt>
                <c:pt idx="15969">
                  <c:v>2431.6406299999981</c:v>
                </c:pt>
                <c:pt idx="15970">
                  <c:v>2429.19922</c:v>
                </c:pt>
                <c:pt idx="15971">
                  <c:v>2431.6406299999981</c:v>
                </c:pt>
                <c:pt idx="15972">
                  <c:v>2429.19922</c:v>
                </c:pt>
                <c:pt idx="15973">
                  <c:v>2429.19922</c:v>
                </c:pt>
                <c:pt idx="15974">
                  <c:v>2429.19922</c:v>
                </c:pt>
                <c:pt idx="15975">
                  <c:v>2429.19922</c:v>
                </c:pt>
                <c:pt idx="15976">
                  <c:v>2429.19922</c:v>
                </c:pt>
                <c:pt idx="15977">
                  <c:v>2429.19922</c:v>
                </c:pt>
                <c:pt idx="15978">
                  <c:v>2429.19922</c:v>
                </c:pt>
                <c:pt idx="15979">
                  <c:v>2429.19922</c:v>
                </c:pt>
                <c:pt idx="15980">
                  <c:v>2429.19922</c:v>
                </c:pt>
                <c:pt idx="15981">
                  <c:v>2429.19922</c:v>
                </c:pt>
                <c:pt idx="15982">
                  <c:v>2429.19922</c:v>
                </c:pt>
                <c:pt idx="15983">
                  <c:v>2429.19922</c:v>
                </c:pt>
                <c:pt idx="15984">
                  <c:v>2429.19922</c:v>
                </c:pt>
                <c:pt idx="15985">
                  <c:v>2429.19922</c:v>
                </c:pt>
                <c:pt idx="15986">
                  <c:v>2431.6406299999981</c:v>
                </c:pt>
                <c:pt idx="15987">
                  <c:v>2429.19922</c:v>
                </c:pt>
                <c:pt idx="15988">
                  <c:v>2429.19922</c:v>
                </c:pt>
                <c:pt idx="15989">
                  <c:v>2429.19922</c:v>
                </c:pt>
                <c:pt idx="15990">
                  <c:v>2429.19922</c:v>
                </c:pt>
                <c:pt idx="15991">
                  <c:v>2429.19922</c:v>
                </c:pt>
                <c:pt idx="15992">
                  <c:v>2429.19922</c:v>
                </c:pt>
                <c:pt idx="15993">
                  <c:v>2431.6406299999981</c:v>
                </c:pt>
                <c:pt idx="15994">
                  <c:v>2431.6406299999981</c:v>
                </c:pt>
                <c:pt idx="15995">
                  <c:v>2429.19922</c:v>
                </c:pt>
                <c:pt idx="15996">
                  <c:v>2429.19922</c:v>
                </c:pt>
                <c:pt idx="15997">
                  <c:v>2431.6406299999981</c:v>
                </c:pt>
                <c:pt idx="15998">
                  <c:v>2429.19922</c:v>
                </c:pt>
                <c:pt idx="15999">
                  <c:v>2431.6406299999981</c:v>
                </c:pt>
                <c:pt idx="16000">
                  <c:v>2429.19922</c:v>
                </c:pt>
                <c:pt idx="16001">
                  <c:v>2431.6406299999981</c:v>
                </c:pt>
                <c:pt idx="16002">
                  <c:v>2429.19922</c:v>
                </c:pt>
                <c:pt idx="16003">
                  <c:v>2431.6406299999981</c:v>
                </c:pt>
                <c:pt idx="16004">
                  <c:v>2429.19922</c:v>
                </c:pt>
                <c:pt idx="16005">
                  <c:v>2429.19922</c:v>
                </c:pt>
                <c:pt idx="16006">
                  <c:v>2431.6406299999981</c:v>
                </c:pt>
                <c:pt idx="16007">
                  <c:v>2429.19922</c:v>
                </c:pt>
                <c:pt idx="16008">
                  <c:v>2431.6406299999981</c:v>
                </c:pt>
                <c:pt idx="16009">
                  <c:v>2429.19922</c:v>
                </c:pt>
                <c:pt idx="16010">
                  <c:v>2429.19922</c:v>
                </c:pt>
                <c:pt idx="16011">
                  <c:v>2429.19922</c:v>
                </c:pt>
                <c:pt idx="16012">
                  <c:v>2429.19922</c:v>
                </c:pt>
                <c:pt idx="16013">
                  <c:v>2429.19922</c:v>
                </c:pt>
                <c:pt idx="16014">
                  <c:v>2429.19922</c:v>
                </c:pt>
                <c:pt idx="16015">
                  <c:v>2429.19922</c:v>
                </c:pt>
                <c:pt idx="16016">
                  <c:v>2429.19922</c:v>
                </c:pt>
                <c:pt idx="16017">
                  <c:v>2431.6406299999981</c:v>
                </c:pt>
                <c:pt idx="16018">
                  <c:v>2429.19922</c:v>
                </c:pt>
                <c:pt idx="16019">
                  <c:v>2429.19922</c:v>
                </c:pt>
                <c:pt idx="16020">
                  <c:v>2431.6406299999981</c:v>
                </c:pt>
                <c:pt idx="16021">
                  <c:v>2431.6406299999981</c:v>
                </c:pt>
                <c:pt idx="16022">
                  <c:v>2429.19922</c:v>
                </c:pt>
                <c:pt idx="16023">
                  <c:v>2429.19922</c:v>
                </c:pt>
                <c:pt idx="16024">
                  <c:v>2429.19922</c:v>
                </c:pt>
                <c:pt idx="16025">
                  <c:v>2429.19922</c:v>
                </c:pt>
                <c:pt idx="16026">
                  <c:v>2429.19922</c:v>
                </c:pt>
                <c:pt idx="16027">
                  <c:v>2429.19922</c:v>
                </c:pt>
                <c:pt idx="16028">
                  <c:v>2429.19922</c:v>
                </c:pt>
                <c:pt idx="16029">
                  <c:v>2429.19922</c:v>
                </c:pt>
                <c:pt idx="16030">
                  <c:v>2431.6406299999981</c:v>
                </c:pt>
                <c:pt idx="16031">
                  <c:v>2429.19922</c:v>
                </c:pt>
                <c:pt idx="16032">
                  <c:v>2429.19922</c:v>
                </c:pt>
                <c:pt idx="16033">
                  <c:v>2431.6406299999981</c:v>
                </c:pt>
                <c:pt idx="16034">
                  <c:v>2429.19922</c:v>
                </c:pt>
                <c:pt idx="16035">
                  <c:v>2429.19922</c:v>
                </c:pt>
                <c:pt idx="16036">
                  <c:v>2429.19922</c:v>
                </c:pt>
                <c:pt idx="16037">
                  <c:v>2429.19922</c:v>
                </c:pt>
                <c:pt idx="16038">
                  <c:v>2429.19922</c:v>
                </c:pt>
                <c:pt idx="16039">
                  <c:v>2429.19922</c:v>
                </c:pt>
                <c:pt idx="16040">
                  <c:v>2429.19922</c:v>
                </c:pt>
                <c:pt idx="16041">
                  <c:v>2429.19922</c:v>
                </c:pt>
                <c:pt idx="16042">
                  <c:v>2429.19922</c:v>
                </c:pt>
                <c:pt idx="16043">
                  <c:v>2431.6406299999981</c:v>
                </c:pt>
                <c:pt idx="16044">
                  <c:v>2429.19922</c:v>
                </c:pt>
                <c:pt idx="16045">
                  <c:v>2429.19922</c:v>
                </c:pt>
                <c:pt idx="16046">
                  <c:v>2429.19922</c:v>
                </c:pt>
                <c:pt idx="16047">
                  <c:v>2429.19922</c:v>
                </c:pt>
                <c:pt idx="16048">
                  <c:v>2429.19922</c:v>
                </c:pt>
                <c:pt idx="16049">
                  <c:v>2429.19922</c:v>
                </c:pt>
                <c:pt idx="16050">
                  <c:v>2429.19922</c:v>
                </c:pt>
                <c:pt idx="16051">
                  <c:v>2429.19922</c:v>
                </c:pt>
                <c:pt idx="16052">
                  <c:v>2429.19922</c:v>
                </c:pt>
                <c:pt idx="16053">
                  <c:v>2431.6406299999981</c:v>
                </c:pt>
                <c:pt idx="16054">
                  <c:v>2431.6406299999981</c:v>
                </c:pt>
                <c:pt idx="16055">
                  <c:v>2431.6406299999981</c:v>
                </c:pt>
                <c:pt idx="16056">
                  <c:v>2429.19922</c:v>
                </c:pt>
                <c:pt idx="16057">
                  <c:v>2429.19922</c:v>
                </c:pt>
                <c:pt idx="16058">
                  <c:v>2429.19922</c:v>
                </c:pt>
                <c:pt idx="16059">
                  <c:v>2429.19922</c:v>
                </c:pt>
                <c:pt idx="16060">
                  <c:v>2429.19922</c:v>
                </c:pt>
                <c:pt idx="16061">
                  <c:v>2429.19922</c:v>
                </c:pt>
                <c:pt idx="16062">
                  <c:v>2431.6406299999981</c:v>
                </c:pt>
                <c:pt idx="16063">
                  <c:v>2429.19922</c:v>
                </c:pt>
                <c:pt idx="16064">
                  <c:v>2429.19922</c:v>
                </c:pt>
                <c:pt idx="16065">
                  <c:v>2429.19922</c:v>
                </c:pt>
                <c:pt idx="16066">
                  <c:v>2429.19922</c:v>
                </c:pt>
                <c:pt idx="16067">
                  <c:v>2429.19922</c:v>
                </c:pt>
                <c:pt idx="16068">
                  <c:v>2431.6406299999981</c:v>
                </c:pt>
                <c:pt idx="16069">
                  <c:v>2429.19922</c:v>
                </c:pt>
                <c:pt idx="16070">
                  <c:v>2431.6406299999981</c:v>
                </c:pt>
                <c:pt idx="16071">
                  <c:v>2429.19922</c:v>
                </c:pt>
                <c:pt idx="16072">
                  <c:v>2429.19922</c:v>
                </c:pt>
                <c:pt idx="16073">
                  <c:v>2429.19922</c:v>
                </c:pt>
                <c:pt idx="16074">
                  <c:v>2431.6406299999981</c:v>
                </c:pt>
                <c:pt idx="16075">
                  <c:v>2429.19922</c:v>
                </c:pt>
                <c:pt idx="16076">
                  <c:v>2429.19922</c:v>
                </c:pt>
                <c:pt idx="16077">
                  <c:v>2429.19922</c:v>
                </c:pt>
                <c:pt idx="16078">
                  <c:v>2429.19922</c:v>
                </c:pt>
                <c:pt idx="16079">
                  <c:v>2431.6406299999981</c:v>
                </c:pt>
                <c:pt idx="16080">
                  <c:v>2429.19922</c:v>
                </c:pt>
                <c:pt idx="16081">
                  <c:v>2429.19922</c:v>
                </c:pt>
                <c:pt idx="16082">
                  <c:v>2429.19922</c:v>
                </c:pt>
                <c:pt idx="16083">
                  <c:v>2429.19922</c:v>
                </c:pt>
                <c:pt idx="16084">
                  <c:v>2431.6406299999981</c:v>
                </c:pt>
                <c:pt idx="16085">
                  <c:v>2429.19922</c:v>
                </c:pt>
                <c:pt idx="16086">
                  <c:v>2429.19922</c:v>
                </c:pt>
                <c:pt idx="16087">
                  <c:v>2429.19922</c:v>
                </c:pt>
                <c:pt idx="16088">
                  <c:v>2431.6406299999981</c:v>
                </c:pt>
                <c:pt idx="16089">
                  <c:v>2431.6406299999981</c:v>
                </c:pt>
                <c:pt idx="16090">
                  <c:v>2429.19922</c:v>
                </c:pt>
                <c:pt idx="16091">
                  <c:v>2431.6406299999981</c:v>
                </c:pt>
                <c:pt idx="16092">
                  <c:v>2429.19922</c:v>
                </c:pt>
                <c:pt idx="16093">
                  <c:v>2429.19922</c:v>
                </c:pt>
                <c:pt idx="16094">
                  <c:v>2429.19922</c:v>
                </c:pt>
                <c:pt idx="16095">
                  <c:v>2431.6406299999981</c:v>
                </c:pt>
                <c:pt idx="16096">
                  <c:v>2429.19922</c:v>
                </c:pt>
                <c:pt idx="16097">
                  <c:v>2429.19922</c:v>
                </c:pt>
                <c:pt idx="16098">
                  <c:v>2429.19922</c:v>
                </c:pt>
                <c:pt idx="16099">
                  <c:v>2431.6406299999981</c:v>
                </c:pt>
                <c:pt idx="16100">
                  <c:v>2429.19922</c:v>
                </c:pt>
                <c:pt idx="16101">
                  <c:v>2429.19922</c:v>
                </c:pt>
                <c:pt idx="16102">
                  <c:v>2431.6406299999981</c:v>
                </c:pt>
                <c:pt idx="16103">
                  <c:v>2429.19922</c:v>
                </c:pt>
                <c:pt idx="16104">
                  <c:v>2429.19922</c:v>
                </c:pt>
                <c:pt idx="16105">
                  <c:v>2431.6406299999981</c:v>
                </c:pt>
                <c:pt idx="16106">
                  <c:v>2429.19922</c:v>
                </c:pt>
                <c:pt idx="16107">
                  <c:v>2429.19922</c:v>
                </c:pt>
                <c:pt idx="16108">
                  <c:v>2431.6406299999981</c:v>
                </c:pt>
                <c:pt idx="16109">
                  <c:v>2429.19922</c:v>
                </c:pt>
                <c:pt idx="16110">
                  <c:v>2431.6406299999981</c:v>
                </c:pt>
                <c:pt idx="16111">
                  <c:v>2429.19922</c:v>
                </c:pt>
                <c:pt idx="16112">
                  <c:v>2429.19922</c:v>
                </c:pt>
                <c:pt idx="16113">
                  <c:v>2429.19922</c:v>
                </c:pt>
                <c:pt idx="16114">
                  <c:v>2431.6406299999981</c:v>
                </c:pt>
                <c:pt idx="16115">
                  <c:v>2429.19922</c:v>
                </c:pt>
                <c:pt idx="16116">
                  <c:v>2429.19922</c:v>
                </c:pt>
                <c:pt idx="16117">
                  <c:v>2429.19922</c:v>
                </c:pt>
                <c:pt idx="16118">
                  <c:v>2429.19922</c:v>
                </c:pt>
                <c:pt idx="16119">
                  <c:v>2429.19922</c:v>
                </c:pt>
                <c:pt idx="16120">
                  <c:v>2429.19922</c:v>
                </c:pt>
                <c:pt idx="16121">
                  <c:v>2429.19922</c:v>
                </c:pt>
                <c:pt idx="16122">
                  <c:v>2429.19922</c:v>
                </c:pt>
                <c:pt idx="16123">
                  <c:v>2429.19922</c:v>
                </c:pt>
                <c:pt idx="16124">
                  <c:v>2429.19922</c:v>
                </c:pt>
                <c:pt idx="16125">
                  <c:v>2429.19922</c:v>
                </c:pt>
                <c:pt idx="16126">
                  <c:v>2429.19922</c:v>
                </c:pt>
                <c:pt idx="16127">
                  <c:v>2429.19922</c:v>
                </c:pt>
                <c:pt idx="16128">
                  <c:v>2431.6406299999981</c:v>
                </c:pt>
                <c:pt idx="16129">
                  <c:v>2429.19922</c:v>
                </c:pt>
                <c:pt idx="16130">
                  <c:v>2429.19922</c:v>
                </c:pt>
                <c:pt idx="16131">
                  <c:v>2429.19922</c:v>
                </c:pt>
                <c:pt idx="16132">
                  <c:v>2429.19922</c:v>
                </c:pt>
                <c:pt idx="16133">
                  <c:v>2431.6406299999981</c:v>
                </c:pt>
                <c:pt idx="16134">
                  <c:v>2429.19922</c:v>
                </c:pt>
                <c:pt idx="16135">
                  <c:v>2429.19922</c:v>
                </c:pt>
                <c:pt idx="16136">
                  <c:v>2431.6406299999981</c:v>
                </c:pt>
                <c:pt idx="16137">
                  <c:v>2429.19922</c:v>
                </c:pt>
                <c:pt idx="16138">
                  <c:v>2429.19922</c:v>
                </c:pt>
                <c:pt idx="16139">
                  <c:v>2429.19922</c:v>
                </c:pt>
                <c:pt idx="16140">
                  <c:v>2429.19922</c:v>
                </c:pt>
                <c:pt idx="16141">
                  <c:v>2429.19922</c:v>
                </c:pt>
                <c:pt idx="16142">
                  <c:v>2429.19922</c:v>
                </c:pt>
                <c:pt idx="16143">
                  <c:v>2431.6406299999981</c:v>
                </c:pt>
                <c:pt idx="16144">
                  <c:v>2429.19922</c:v>
                </c:pt>
                <c:pt idx="16145">
                  <c:v>2429.19922</c:v>
                </c:pt>
                <c:pt idx="16146">
                  <c:v>2429.19922</c:v>
                </c:pt>
                <c:pt idx="16147">
                  <c:v>2429.19922</c:v>
                </c:pt>
                <c:pt idx="16148">
                  <c:v>2429.19922</c:v>
                </c:pt>
                <c:pt idx="16149">
                  <c:v>2429.19922</c:v>
                </c:pt>
                <c:pt idx="16150">
                  <c:v>2431.6406299999981</c:v>
                </c:pt>
                <c:pt idx="16151">
                  <c:v>2429.19922</c:v>
                </c:pt>
                <c:pt idx="16152">
                  <c:v>2429.19922</c:v>
                </c:pt>
                <c:pt idx="16153">
                  <c:v>2429.19922</c:v>
                </c:pt>
                <c:pt idx="16154">
                  <c:v>2429.19922</c:v>
                </c:pt>
                <c:pt idx="16155">
                  <c:v>2429.19922</c:v>
                </c:pt>
                <c:pt idx="16156">
                  <c:v>2429.19922</c:v>
                </c:pt>
                <c:pt idx="16157">
                  <c:v>2431.6406299999981</c:v>
                </c:pt>
                <c:pt idx="16158">
                  <c:v>2429.19922</c:v>
                </c:pt>
                <c:pt idx="16159">
                  <c:v>2429.19922</c:v>
                </c:pt>
                <c:pt idx="16160">
                  <c:v>2429.19922</c:v>
                </c:pt>
                <c:pt idx="16161">
                  <c:v>2429.19922</c:v>
                </c:pt>
                <c:pt idx="16162">
                  <c:v>2429.19922</c:v>
                </c:pt>
                <c:pt idx="16163">
                  <c:v>2429.19922</c:v>
                </c:pt>
                <c:pt idx="16164">
                  <c:v>2429.19922</c:v>
                </c:pt>
                <c:pt idx="16165">
                  <c:v>2429.19922</c:v>
                </c:pt>
                <c:pt idx="16166">
                  <c:v>2429.19922</c:v>
                </c:pt>
                <c:pt idx="16167">
                  <c:v>2429.19922</c:v>
                </c:pt>
                <c:pt idx="16168">
                  <c:v>2431.6406299999981</c:v>
                </c:pt>
                <c:pt idx="16169">
                  <c:v>2431.6406299999981</c:v>
                </c:pt>
                <c:pt idx="16170">
                  <c:v>2429.19922</c:v>
                </c:pt>
                <c:pt idx="16171">
                  <c:v>2429.19922</c:v>
                </c:pt>
                <c:pt idx="16172">
                  <c:v>2429.19922</c:v>
                </c:pt>
                <c:pt idx="16173">
                  <c:v>2429.19922</c:v>
                </c:pt>
                <c:pt idx="16174">
                  <c:v>2429.19922</c:v>
                </c:pt>
                <c:pt idx="16175">
                  <c:v>2429.19922</c:v>
                </c:pt>
                <c:pt idx="16176">
                  <c:v>2429.19922</c:v>
                </c:pt>
                <c:pt idx="16177">
                  <c:v>2431.6406299999981</c:v>
                </c:pt>
                <c:pt idx="16178">
                  <c:v>2429.19922</c:v>
                </c:pt>
                <c:pt idx="16179">
                  <c:v>2429.19922</c:v>
                </c:pt>
                <c:pt idx="16180">
                  <c:v>2429.19922</c:v>
                </c:pt>
                <c:pt idx="16181">
                  <c:v>2429.19922</c:v>
                </c:pt>
                <c:pt idx="16182">
                  <c:v>2429.19922</c:v>
                </c:pt>
                <c:pt idx="16183">
                  <c:v>2431.6406299999981</c:v>
                </c:pt>
                <c:pt idx="16184">
                  <c:v>2429.19922</c:v>
                </c:pt>
                <c:pt idx="16185">
                  <c:v>2429.19922</c:v>
                </c:pt>
                <c:pt idx="16186">
                  <c:v>2429.19922</c:v>
                </c:pt>
                <c:pt idx="16187">
                  <c:v>2429.19922</c:v>
                </c:pt>
                <c:pt idx="16188">
                  <c:v>2429.19922</c:v>
                </c:pt>
                <c:pt idx="16189">
                  <c:v>2429.19922</c:v>
                </c:pt>
                <c:pt idx="16190">
                  <c:v>2429.19922</c:v>
                </c:pt>
                <c:pt idx="16191">
                  <c:v>2429.19922</c:v>
                </c:pt>
                <c:pt idx="16192">
                  <c:v>2429.19922</c:v>
                </c:pt>
                <c:pt idx="16193">
                  <c:v>2429.19922</c:v>
                </c:pt>
                <c:pt idx="16194">
                  <c:v>2429.19922</c:v>
                </c:pt>
                <c:pt idx="16195">
                  <c:v>2429.19922</c:v>
                </c:pt>
                <c:pt idx="16196">
                  <c:v>2429.19922</c:v>
                </c:pt>
                <c:pt idx="16197">
                  <c:v>2431.6406299999981</c:v>
                </c:pt>
                <c:pt idx="16198">
                  <c:v>2429.19922</c:v>
                </c:pt>
                <c:pt idx="16199">
                  <c:v>2429.19922</c:v>
                </c:pt>
                <c:pt idx="16200">
                  <c:v>2429.19922</c:v>
                </c:pt>
                <c:pt idx="16201">
                  <c:v>2429.19922</c:v>
                </c:pt>
                <c:pt idx="16202">
                  <c:v>2429.19922</c:v>
                </c:pt>
                <c:pt idx="16203">
                  <c:v>2431.6406299999981</c:v>
                </c:pt>
                <c:pt idx="16204">
                  <c:v>2429.19922</c:v>
                </c:pt>
                <c:pt idx="16205">
                  <c:v>2431.6406299999981</c:v>
                </c:pt>
                <c:pt idx="16206">
                  <c:v>2429.19922</c:v>
                </c:pt>
                <c:pt idx="16207">
                  <c:v>2431.6406299999981</c:v>
                </c:pt>
                <c:pt idx="16208">
                  <c:v>2429.19922</c:v>
                </c:pt>
                <c:pt idx="16209">
                  <c:v>2429.19922</c:v>
                </c:pt>
                <c:pt idx="16210">
                  <c:v>2429.19922</c:v>
                </c:pt>
                <c:pt idx="16211">
                  <c:v>2429.19922</c:v>
                </c:pt>
                <c:pt idx="16212">
                  <c:v>2431.6406299999981</c:v>
                </c:pt>
                <c:pt idx="16213">
                  <c:v>2429.19922</c:v>
                </c:pt>
                <c:pt idx="16214">
                  <c:v>2429.19922</c:v>
                </c:pt>
                <c:pt idx="16215">
                  <c:v>2429.19922</c:v>
                </c:pt>
                <c:pt idx="16216">
                  <c:v>2429.19922</c:v>
                </c:pt>
                <c:pt idx="16217">
                  <c:v>2429.19922</c:v>
                </c:pt>
                <c:pt idx="16218">
                  <c:v>2429.19922</c:v>
                </c:pt>
                <c:pt idx="16219">
                  <c:v>2429.19922</c:v>
                </c:pt>
                <c:pt idx="16220">
                  <c:v>2429.19922</c:v>
                </c:pt>
                <c:pt idx="16221">
                  <c:v>2429.19922</c:v>
                </c:pt>
                <c:pt idx="16222">
                  <c:v>2429.19922</c:v>
                </c:pt>
                <c:pt idx="16223">
                  <c:v>2429.19922</c:v>
                </c:pt>
                <c:pt idx="16224">
                  <c:v>2429.19922</c:v>
                </c:pt>
                <c:pt idx="16225">
                  <c:v>2429.19922</c:v>
                </c:pt>
                <c:pt idx="16226">
                  <c:v>2429.19922</c:v>
                </c:pt>
                <c:pt idx="16227">
                  <c:v>2429.19922</c:v>
                </c:pt>
                <c:pt idx="16228">
                  <c:v>2431.6406299999981</c:v>
                </c:pt>
                <c:pt idx="16229">
                  <c:v>2429.19922</c:v>
                </c:pt>
                <c:pt idx="16230">
                  <c:v>2429.19922</c:v>
                </c:pt>
                <c:pt idx="16231">
                  <c:v>2429.19922</c:v>
                </c:pt>
                <c:pt idx="16232">
                  <c:v>2429.19922</c:v>
                </c:pt>
                <c:pt idx="16233">
                  <c:v>2431.6406299999981</c:v>
                </c:pt>
                <c:pt idx="16234">
                  <c:v>2429.19922</c:v>
                </c:pt>
                <c:pt idx="16235">
                  <c:v>2429.19922</c:v>
                </c:pt>
                <c:pt idx="16236">
                  <c:v>2429.19922</c:v>
                </c:pt>
                <c:pt idx="16237">
                  <c:v>2429.19922</c:v>
                </c:pt>
                <c:pt idx="16238">
                  <c:v>2429.19922</c:v>
                </c:pt>
                <c:pt idx="16239">
                  <c:v>2429.19922</c:v>
                </c:pt>
                <c:pt idx="16240">
                  <c:v>2429.19922</c:v>
                </c:pt>
                <c:pt idx="16241">
                  <c:v>2429.19922</c:v>
                </c:pt>
                <c:pt idx="16242">
                  <c:v>2431.6406299999981</c:v>
                </c:pt>
                <c:pt idx="16243">
                  <c:v>2429.19922</c:v>
                </c:pt>
                <c:pt idx="16244">
                  <c:v>2429.19922</c:v>
                </c:pt>
                <c:pt idx="16245">
                  <c:v>2429.19922</c:v>
                </c:pt>
                <c:pt idx="16246">
                  <c:v>2429.19922</c:v>
                </c:pt>
                <c:pt idx="16247">
                  <c:v>2431.6406299999981</c:v>
                </c:pt>
                <c:pt idx="16248">
                  <c:v>2429.19922</c:v>
                </c:pt>
                <c:pt idx="16249">
                  <c:v>2429.19922</c:v>
                </c:pt>
                <c:pt idx="16250">
                  <c:v>2429.19922</c:v>
                </c:pt>
                <c:pt idx="16251">
                  <c:v>2429.19922</c:v>
                </c:pt>
                <c:pt idx="16252">
                  <c:v>2429.19922</c:v>
                </c:pt>
                <c:pt idx="16253">
                  <c:v>2429.19922</c:v>
                </c:pt>
                <c:pt idx="16254">
                  <c:v>2429.19922</c:v>
                </c:pt>
                <c:pt idx="16255">
                  <c:v>2431.6406299999981</c:v>
                </c:pt>
                <c:pt idx="16256">
                  <c:v>2429.19922</c:v>
                </c:pt>
                <c:pt idx="16257">
                  <c:v>2429.19922</c:v>
                </c:pt>
                <c:pt idx="16258">
                  <c:v>2431.6406299999981</c:v>
                </c:pt>
                <c:pt idx="16259">
                  <c:v>2429.19922</c:v>
                </c:pt>
                <c:pt idx="16260">
                  <c:v>2431.6406299999981</c:v>
                </c:pt>
                <c:pt idx="16261">
                  <c:v>2429.19922</c:v>
                </c:pt>
                <c:pt idx="16262">
                  <c:v>2429.19922</c:v>
                </c:pt>
                <c:pt idx="16263">
                  <c:v>2429.19922</c:v>
                </c:pt>
                <c:pt idx="16264">
                  <c:v>2429.19922</c:v>
                </c:pt>
                <c:pt idx="16265">
                  <c:v>2429.19922</c:v>
                </c:pt>
                <c:pt idx="16266">
                  <c:v>2429.19922</c:v>
                </c:pt>
                <c:pt idx="16267">
                  <c:v>2429.19922</c:v>
                </c:pt>
                <c:pt idx="16268">
                  <c:v>2429.19922</c:v>
                </c:pt>
                <c:pt idx="16269">
                  <c:v>2429.19922</c:v>
                </c:pt>
                <c:pt idx="16270">
                  <c:v>2429.19922</c:v>
                </c:pt>
                <c:pt idx="16271">
                  <c:v>2429.19922</c:v>
                </c:pt>
                <c:pt idx="16272">
                  <c:v>2429.19922</c:v>
                </c:pt>
                <c:pt idx="16273">
                  <c:v>2431.6406299999981</c:v>
                </c:pt>
                <c:pt idx="16274">
                  <c:v>2429.19922</c:v>
                </c:pt>
                <c:pt idx="16275">
                  <c:v>2429.19922</c:v>
                </c:pt>
                <c:pt idx="16276">
                  <c:v>2429.19922</c:v>
                </c:pt>
                <c:pt idx="16277">
                  <c:v>2429.19922</c:v>
                </c:pt>
                <c:pt idx="16278">
                  <c:v>2431.6406299999981</c:v>
                </c:pt>
                <c:pt idx="16279">
                  <c:v>2429.19922</c:v>
                </c:pt>
                <c:pt idx="16280">
                  <c:v>2429.19922</c:v>
                </c:pt>
                <c:pt idx="16281">
                  <c:v>2429.19922</c:v>
                </c:pt>
                <c:pt idx="16282">
                  <c:v>2429.19922</c:v>
                </c:pt>
                <c:pt idx="16283">
                  <c:v>2429.19922</c:v>
                </c:pt>
                <c:pt idx="16284">
                  <c:v>2431.6406299999981</c:v>
                </c:pt>
                <c:pt idx="16285">
                  <c:v>2429.19922</c:v>
                </c:pt>
                <c:pt idx="16286">
                  <c:v>2429.19922</c:v>
                </c:pt>
                <c:pt idx="16287">
                  <c:v>2429.19922</c:v>
                </c:pt>
                <c:pt idx="16288">
                  <c:v>2429.19922</c:v>
                </c:pt>
                <c:pt idx="16289">
                  <c:v>2429.19922</c:v>
                </c:pt>
                <c:pt idx="16290">
                  <c:v>2429.19922</c:v>
                </c:pt>
                <c:pt idx="16291">
                  <c:v>2429.19922</c:v>
                </c:pt>
                <c:pt idx="16292">
                  <c:v>2431.6406299999981</c:v>
                </c:pt>
                <c:pt idx="16293">
                  <c:v>2431.6406299999981</c:v>
                </c:pt>
                <c:pt idx="16294">
                  <c:v>2429.19922</c:v>
                </c:pt>
                <c:pt idx="16295">
                  <c:v>2429.19922</c:v>
                </c:pt>
                <c:pt idx="16296">
                  <c:v>2429.19922</c:v>
                </c:pt>
                <c:pt idx="16297">
                  <c:v>2429.19922</c:v>
                </c:pt>
                <c:pt idx="16298">
                  <c:v>2429.19922</c:v>
                </c:pt>
                <c:pt idx="16299">
                  <c:v>2429.19922</c:v>
                </c:pt>
                <c:pt idx="16300">
                  <c:v>2429.19922</c:v>
                </c:pt>
                <c:pt idx="16301">
                  <c:v>2429.19922</c:v>
                </c:pt>
                <c:pt idx="16302">
                  <c:v>2431.6406299999981</c:v>
                </c:pt>
                <c:pt idx="16303">
                  <c:v>2429.19922</c:v>
                </c:pt>
                <c:pt idx="16304">
                  <c:v>2429.19922</c:v>
                </c:pt>
                <c:pt idx="16305">
                  <c:v>2429.19922</c:v>
                </c:pt>
                <c:pt idx="16306">
                  <c:v>2429.19922</c:v>
                </c:pt>
                <c:pt idx="16307">
                  <c:v>2431.6406299999981</c:v>
                </c:pt>
                <c:pt idx="16308">
                  <c:v>2429.19922</c:v>
                </c:pt>
                <c:pt idx="16309">
                  <c:v>2429.19922</c:v>
                </c:pt>
                <c:pt idx="16310">
                  <c:v>2429.19922</c:v>
                </c:pt>
                <c:pt idx="16311">
                  <c:v>2431.6406299999981</c:v>
                </c:pt>
                <c:pt idx="16312">
                  <c:v>2431.6406299999981</c:v>
                </c:pt>
                <c:pt idx="16313">
                  <c:v>2429.19922</c:v>
                </c:pt>
                <c:pt idx="16314">
                  <c:v>2431.6406299999981</c:v>
                </c:pt>
                <c:pt idx="16315">
                  <c:v>2431.6406299999981</c:v>
                </c:pt>
                <c:pt idx="16316">
                  <c:v>2431.6406299999981</c:v>
                </c:pt>
                <c:pt idx="16317">
                  <c:v>2429.19922</c:v>
                </c:pt>
                <c:pt idx="16318">
                  <c:v>2429.19922</c:v>
                </c:pt>
                <c:pt idx="16319">
                  <c:v>2429.19922</c:v>
                </c:pt>
                <c:pt idx="16320">
                  <c:v>2429.19922</c:v>
                </c:pt>
                <c:pt idx="16321">
                  <c:v>2429.19922</c:v>
                </c:pt>
                <c:pt idx="16322">
                  <c:v>2429.19922</c:v>
                </c:pt>
                <c:pt idx="16323">
                  <c:v>2429.19922</c:v>
                </c:pt>
                <c:pt idx="16324">
                  <c:v>2431.6406299999981</c:v>
                </c:pt>
                <c:pt idx="16325">
                  <c:v>2429.19922</c:v>
                </c:pt>
                <c:pt idx="16326">
                  <c:v>2429.19922</c:v>
                </c:pt>
                <c:pt idx="16327">
                  <c:v>2431.6406299999981</c:v>
                </c:pt>
                <c:pt idx="16328">
                  <c:v>2429.19922</c:v>
                </c:pt>
                <c:pt idx="16329">
                  <c:v>2429.19922</c:v>
                </c:pt>
                <c:pt idx="16330">
                  <c:v>2429.19922</c:v>
                </c:pt>
                <c:pt idx="16331">
                  <c:v>2429.19922</c:v>
                </c:pt>
                <c:pt idx="16332">
                  <c:v>2429.19922</c:v>
                </c:pt>
                <c:pt idx="16333">
                  <c:v>2429.19922</c:v>
                </c:pt>
                <c:pt idx="16334">
                  <c:v>2431.6406299999981</c:v>
                </c:pt>
                <c:pt idx="16335">
                  <c:v>2429.19922</c:v>
                </c:pt>
                <c:pt idx="16336">
                  <c:v>2429.19922</c:v>
                </c:pt>
                <c:pt idx="16337">
                  <c:v>2429.19922</c:v>
                </c:pt>
                <c:pt idx="16338">
                  <c:v>2429.19922</c:v>
                </c:pt>
                <c:pt idx="16339">
                  <c:v>2431.6406299999981</c:v>
                </c:pt>
                <c:pt idx="16340">
                  <c:v>2429.19922</c:v>
                </c:pt>
                <c:pt idx="16341">
                  <c:v>2429.19922</c:v>
                </c:pt>
                <c:pt idx="16342">
                  <c:v>2429.19922</c:v>
                </c:pt>
                <c:pt idx="16343">
                  <c:v>2429.19922</c:v>
                </c:pt>
                <c:pt idx="16344">
                  <c:v>2431.6406299999981</c:v>
                </c:pt>
                <c:pt idx="16345">
                  <c:v>2431.6406299999981</c:v>
                </c:pt>
                <c:pt idx="16346">
                  <c:v>2429.19922</c:v>
                </c:pt>
                <c:pt idx="16347">
                  <c:v>2429.19922</c:v>
                </c:pt>
                <c:pt idx="16348">
                  <c:v>2429.19922</c:v>
                </c:pt>
                <c:pt idx="16349">
                  <c:v>2429.19922</c:v>
                </c:pt>
                <c:pt idx="16350">
                  <c:v>2429.19922</c:v>
                </c:pt>
                <c:pt idx="16351">
                  <c:v>2429.19922</c:v>
                </c:pt>
                <c:pt idx="16352">
                  <c:v>2429.19922</c:v>
                </c:pt>
                <c:pt idx="16353">
                  <c:v>2429.19922</c:v>
                </c:pt>
                <c:pt idx="16354">
                  <c:v>2429.19922</c:v>
                </c:pt>
                <c:pt idx="16355">
                  <c:v>2429.19922</c:v>
                </c:pt>
                <c:pt idx="16356">
                  <c:v>2429.19922</c:v>
                </c:pt>
                <c:pt idx="16357">
                  <c:v>2429.19922</c:v>
                </c:pt>
                <c:pt idx="16358">
                  <c:v>2431.6406299999981</c:v>
                </c:pt>
                <c:pt idx="16359">
                  <c:v>2429.19922</c:v>
                </c:pt>
                <c:pt idx="16360">
                  <c:v>2429.19922</c:v>
                </c:pt>
                <c:pt idx="16361">
                  <c:v>2429.19922</c:v>
                </c:pt>
                <c:pt idx="16362">
                  <c:v>2429.19922</c:v>
                </c:pt>
                <c:pt idx="16363">
                  <c:v>2431.6406299999981</c:v>
                </c:pt>
                <c:pt idx="16364">
                  <c:v>2429.19922</c:v>
                </c:pt>
                <c:pt idx="16365">
                  <c:v>2431.6406299999981</c:v>
                </c:pt>
                <c:pt idx="16366">
                  <c:v>2429.19922</c:v>
                </c:pt>
                <c:pt idx="16367">
                  <c:v>2429.19922</c:v>
                </c:pt>
                <c:pt idx="16368">
                  <c:v>2429.19922</c:v>
                </c:pt>
                <c:pt idx="16369">
                  <c:v>2429.19922</c:v>
                </c:pt>
                <c:pt idx="16370">
                  <c:v>2429.19922</c:v>
                </c:pt>
                <c:pt idx="16371">
                  <c:v>2429.19922</c:v>
                </c:pt>
                <c:pt idx="16372">
                  <c:v>2431.6406299999981</c:v>
                </c:pt>
                <c:pt idx="16373">
                  <c:v>2429.19922</c:v>
                </c:pt>
                <c:pt idx="16374">
                  <c:v>2429.19922</c:v>
                </c:pt>
                <c:pt idx="16375">
                  <c:v>2431.6406299999981</c:v>
                </c:pt>
                <c:pt idx="16376">
                  <c:v>2431.6406299999981</c:v>
                </c:pt>
                <c:pt idx="16377">
                  <c:v>2429.19922</c:v>
                </c:pt>
                <c:pt idx="16378">
                  <c:v>2429.19922</c:v>
                </c:pt>
                <c:pt idx="16379">
                  <c:v>2429.19922</c:v>
                </c:pt>
                <c:pt idx="16380">
                  <c:v>2431.6406299999981</c:v>
                </c:pt>
                <c:pt idx="16381">
                  <c:v>2429.19922</c:v>
                </c:pt>
                <c:pt idx="16382">
                  <c:v>2429.19922</c:v>
                </c:pt>
                <c:pt idx="16383">
                  <c:v>2429.19922</c:v>
                </c:pt>
                <c:pt idx="16384">
                  <c:v>2429.19922</c:v>
                </c:pt>
                <c:pt idx="16385">
                  <c:v>2431.6406299999981</c:v>
                </c:pt>
                <c:pt idx="16386">
                  <c:v>2429.19922</c:v>
                </c:pt>
                <c:pt idx="16387">
                  <c:v>2429.19922</c:v>
                </c:pt>
                <c:pt idx="16388">
                  <c:v>2429.19922</c:v>
                </c:pt>
                <c:pt idx="16389">
                  <c:v>2429.19922</c:v>
                </c:pt>
                <c:pt idx="16390">
                  <c:v>2429.19922</c:v>
                </c:pt>
                <c:pt idx="16391">
                  <c:v>2429.19922</c:v>
                </c:pt>
                <c:pt idx="16392">
                  <c:v>2429.19922</c:v>
                </c:pt>
                <c:pt idx="16393">
                  <c:v>2429.19922</c:v>
                </c:pt>
                <c:pt idx="16394">
                  <c:v>2429.19922</c:v>
                </c:pt>
                <c:pt idx="16395">
                  <c:v>2429.19922</c:v>
                </c:pt>
                <c:pt idx="16396">
                  <c:v>2429.19922</c:v>
                </c:pt>
                <c:pt idx="16397">
                  <c:v>2429.19922</c:v>
                </c:pt>
                <c:pt idx="16398">
                  <c:v>2429.19922</c:v>
                </c:pt>
                <c:pt idx="16399">
                  <c:v>2431.6406299999981</c:v>
                </c:pt>
                <c:pt idx="16400">
                  <c:v>2429.19922</c:v>
                </c:pt>
                <c:pt idx="16401">
                  <c:v>2429.19922</c:v>
                </c:pt>
                <c:pt idx="16402">
                  <c:v>2429.19922</c:v>
                </c:pt>
                <c:pt idx="16403">
                  <c:v>2429.19922</c:v>
                </c:pt>
                <c:pt idx="16404">
                  <c:v>2429.19922</c:v>
                </c:pt>
                <c:pt idx="16405">
                  <c:v>2429.19922</c:v>
                </c:pt>
                <c:pt idx="16406">
                  <c:v>2431.6406299999981</c:v>
                </c:pt>
                <c:pt idx="16407">
                  <c:v>2429.19922</c:v>
                </c:pt>
                <c:pt idx="16408">
                  <c:v>2429.19922</c:v>
                </c:pt>
                <c:pt idx="16409">
                  <c:v>2429.19922</c:v>
                </c:pt>
                <c:pt idx="16410">
                  <c:v>2429.19922</c:v>
                </c:pt>
                <c:pt idx="16411">
                  <c:v>2431.6406299999981</c:v>
                </c:pt>
                <c:pt idx="16412">
                  <c:v>2429.19922</c:v>
                </c:pt>
                <c:pt idx="16413">
                  <c:v>2429.19922</c:v>
                </c:pt>
                <c:pt idx="16414">
                  <c:v>2429.19922</c:v>
                </c:pt>
                <c:pt idx="16415">
                  <c:v>2429.19922</c:v>
                </c:pt>
                <c:pt idx="16416">
                  <c:v>2429.19922</c:v>
                </c:pt>
                <c:pt idx="16417">
                  <c:v>2429.19922</c:v>
                </c:pt>
                <c:pt idx="16418">
                  <c:v>2429.19922</c:v>
                </c:pt>
                <c:pt idx="16419">
                  <c:v>2429.19922</c:v>
                </c:pt>
                <c:pt idx="16420">
                  <c:v>2431.6406299999981</c:v>
                </c:pt>
                <c:pt idx="16421">
                  <c:v>2429.19922</c:v>
                </c:pt>
                <c:pt idx="16422">
                  <c:v>2429.19922</c:v>
                </c:pt>
                <c:pt idx="16423">
                  <c:v>2429.19922</c:v>
                </c:pt>
                <c:pt idx="16424">
                  <c:v>2429.19922</c:v>
                </c:pt>
                <c:pt idx="16425">
                  <c:v>2429.19922</c:v>
                </c:pt>
                <c:pt idx="16426">
                  <c:v>2429.19922</c:v>
                </c:pt>
                <c:pt idx="16427">
                  <c:v>2429.19922</c:v>
                </c:pt>
                <c:pt idx="16428">
                  <c:v>2431.6406299999981</c:v>
                </c:pt>
                <c:pt idx="16429">
                  <c:v>2429.19922</c:v>
                </c:pt>
                <c:pt idx="16430">
                  <c:v>2429.19922</c:v>
                </c:pt>
                <c:pt idx="16431">
                  <c:v>2429.19922</c:v>
                </c:pt>
                <c:pt idx="16432">
                  <c:v>2431.6406299999981</c:v>
                </c:pt>
                <c:pt idx="16433">
                  <c:v>2431.6406299999981</c:v>
                </c:pt>
                <c:pt idx="16434">
                  <c:v>2429.19922</c:v>
                </c:pt>
                <c:pt idx="16435">
                  <c:v>2429.19922</c:v>
                </c:pt>
                <c:pt idx="16436">
                  <c:v>2429.19922</c:v>
                </c:pt>
                <c:pt idx="16437">
                  <c:v>2429.19922</c:v>
                </c:pt>
                <c:pt idx="16438">
                  <c:v>2429.19922</c:v>
                </c:pt>
                <c:pt idx="16439">
                  <c:v>2429.19922</c:v>
                </c:pt>
                <c:pt idx="16440">
                  <c:v>2429.19922</c:v>
                </c:pt>
                <c:pt idx="16441">
                  <c:v>2429.19922</c:v>
                </c:pt>
                <c:pt idx="16442">
                  <c:v>2431.6406299999981</c:v>
                </c:pt>
                <c:pt idx="16443">
                  <c:v>2429.19922</c:v>
                </c:pt>
                <c:pt idx="16444">
                  <c:v>2431.6406299999981</c:v>
                </c:pt>
                <c:pt idx="16445">
                  <c:v>2431.6406299999981</c:v>
                </c:pt>
                <c:pt idx="16446">
                  <c:v>2429.19922</c:v>
                </c:pt>
                <c:pt idx="16447">
                  <c:v>2429.19922</c:v>
                </c:pt>
                <c:pt idx="16448">
                  <c:v>2429.19922</c:v>
                </c:pt>
                <c:pt idx="16449">
                  <c:v>2429.19922</c:v>
                </c:pt>
                <c:pt idx="16450">
                  <c:v>2429.19922</c:v>
                </c:pt>
                <c:pt idx="16451">
                  <c:v>2429.19922</c:v>
                </c:pt>
                <c:pt idx="16452">
                  <c:v>2429.19922</c:v>
                </c:pt>
                <c:pt idx="16453">
                  <c:v>2431.6406299999981</c:v>
                </c:pt>
                <c:pt idx="16454">
                  <c:v>2429.19922</c:v>
                </c:pt>
                <c:pt idx="16455">
                  <c:v>2431.6406299999981</c:v>
                </c:pt>
                <c:pt idx="16456">
                  <c:v>2429.19922</c:v>
                </c:pt>
                <c:pt idx="16457">
                  <c:v>2429.19922</c:v>
                </c:pt>
                <c:pt idx="16458">
                  <c:v>2429.19922</c:v>
                </c:pt>
                <c:pt idx="16459">
                  <c:v>2429.19922</c:v>
                </c:pt>
                <c:pt idx="16460">
                  <c:v>2431.6406299999981</c:v>
                </c:pt>
                <c:pt idx="16461">
                  <c:v>2429.19922</c:v>
                </c:pt>
                <c:pt idx="16462">
                  <c:v>2429.19922</c:v>
                </c:pt>
                <c:pt idx="16463">
                  <c:v>2429.19922</c:v>
                </c:pt>
                <c:pt idx="16464">
                  <c:v>2429.19922</c:v>
                </c:pt>
                <c:pt idx="16465">
                  <c:v>2431.6406299999981</c:v>
                </c:pt>
                <c:pt idx="16466">
                  <c:v>2429.19922</c:v>
                </c:pt>
                <c:pt idx="16467">
                  <c:v>2429.19922</c:v>
                </c:pt>
                <c:pt idx="16468">
                  <c:v>2429.19922</c:v>
                </c:pt>
                <c:pt idx="16469">
                  <c:v>2429.19922</c:v>
                </c:pt>
                <c:pt idx="16470">
                  <c:v>2429.19922</c:v>
                </c:pt>
                <c:pt idx="16471">
                  <c:v>2429.19922</c:v>
                </c:pt>
                <c:pt idx="16472">
                  <c:v>2429.19922</c:v>
                </c:pt>
                <c:pt idx="16473">
                  <c:v>2429.19922</c:v>
                </c:pt>
                <c:pt idx="16474">
                  <c:v>2429.19922</c:v>
                </c:pt>
                <c:pt idx="16475">
                  <c:v>2429.19922</c:v>
                </c:pt>
                <c:pt idx="16476">
                  <c:v>2431.6406299999981</c:v>
                </c:pt>
                <c:pt idx="16477">
                  <c:v>2429.19922</c:v>
                </c:pt>
                <c:pt idx="16478">
                  <c:v>2429.19922</c:v>
                </c:pt>
                <c:pt idx="16479">
                  <c:v>2429.19922</c:v>
                </c:pt>
                <c:pt idx="16480">
                  <c:v>2429.19922</c:v>
                </c:pt>
                <c:pt idx="16481">
                  <c:v>2429.19922</c:v>
                </c:pt>
                <c:pt idx="16482">
                  <c:v>2429.19922</c:v>
                </c:pt>
                <c:pt idx="16483">
                  <c:v>2429.19922</c:v>
                </c:pt>
                <c:pt idx="16484">
                  <c:v>2429.19922</c:v>
                </c:pt>
                <c:pt idx="16485">
                  <c:v>2429.19922</c:v>
                </c:pt>
                <c:pt idx="16486">
                  <c:v>2429.19922</c:v>
                </c:pt>
                <c:pt idx="16487">
                  <c:v>2429.19922</c:v>
                </c:pt>
                <c:pt idx="16488">
                  <c:v>2429.19922</c:v>
                </c:pt>
                <c:pt idx="16489">
                  <c:v>2429.19922</c:v>
                </c:pt>
                <c:pt idx="16490">
                  <c:v>2429.19922</c:v>
                </c:pt>
                <c:pt idx="16491">
                  <c:v>2429.19922</c:v>
                </c:pt>
                <c:pt idx="16492">
                  <c:v>2431.6406299999981</c:v>
                </c:pt>
                <c:pt idx="16493">
                  <c:v>2429.19922</c:v>
                </c:pt>
                <c:pt idx="16494">
                  <c:v>2429.19922</c:v>
                </c:pt>
                <c:pt idx="16495">
                  <c:v>2429.19922</c:v>
                </c:pt>
                <c:pt idx="16496">
                  <c:v>2429.19922</c:v>
                </c:pt>
                <c:pt idx="16497">
                  <c:v>2429.19922</c:v>
                </c:pt>
                <c:pt idx="16498">
                  <c:v>2429.19922</c:v>
                </c:pt>
                <c:pt idx="16499">
                  <c:v>2429.19922</c:v>
                </c:pt>
                <c:pt idx="16500">
                  <c:v>2429.19922</c:v>
                </c:pt>
                <c:pt idx="16501">
                  <c:v>2429.19922</c:v>
                </c:pt>
                <c:pt idx="16502">
                  <c:v>2429.19922</c:v>
                </c:pt>
                <c:pt idx="16503">
                  <c:v>2429.19922</c:v>
                </c:pt>
                <c:pt idx="16504">
                  <c:v>2429.19922</c:v>
                </c:pt>
                <c:pt idx="16505">
                  <c:v>2429.19922</c:v>
                </c:pt>
                <c:pt idx="16506">
                  <c:v>2429.19922</c:v>
                </c:pt>
                <c:pt idx="16507">
                  <c:v>2429.19922</c:v>
                </c:pt>
                <c:pt idx="16508">
                  <c:v>2431.6406299999981</c:v>
                </c:pt>
                <c:pt idx="16509">
                  <c:v>2429.19922</c:v>
                </c:pt>
                <c:pt idx="16510">
                  <c:v>2429.19922</c:v>
                </c:pt>
                <c:pt idx="16511">
                  <c:v>2429.19922</c:v>
                </c:pt>
                <c:pt idx="16512">
                  <c:v>2429.19922</c:v>
                </c:pt>
                <c:pt idx="16513">
                  <c:v>2429.19922</c:v>
                </c:pt>
                <c:pt idx="16514">
                  <c:v>2429.19922</c:v>
                </c:pt>
                <c:pt idx="16515">
                  <c:v>2429.19922</c:v>
                </c:pt>
                <c:pt idx="16516">
                  <c:v>2429.19922</c:v>
                </c:pt>
                <c:pt idx="16517">
                  <c:v>2429.19922</c:v>
                </c:pt>
                <c:pt idx="16518">
                  <c:v>2429.19922</c:v>
                </c:pt>
                <c:pt idx="16519">
                  <c:v>2429.19922</c:v>
                </c:pt>
                <c:pt idx="16520">
                  <c:v>2431.6406299999981</c:v>
                </c:pt>
                <c:pt idx="16521">
                  <c:v>2429.19922</c:v>
                </c:pt>
                <c:pt idx="16522">
                  <c:v>2431.6406299999981</c:v>
                </c:pt>
                <c:pt idx="16523">
                  <c:v>2429.19922</c:v>
                </c:pt>
                <c:pt idx="16524">
                  <c:v>2429.19922</c:v>
                </c:pt>
                <c:pt idx="16525">
                  <c:v>2429.19922</c:v>
                </c:pt>
                <c:pt idx="16526">
                  <c:v>2429.19922</c:v>
                </c:pt>
                <c:pt idx="16527">
                  <c:v>2429.19922</c:v>
                </c:pt>
                <c:pt idx="16528">
                  <c:v>2431.6406299999981</c:v>
                </c:pt>
                <c:pt idx="16529">
                  <c:v>2431.6406299999981</c:v>
                </c:pt>
                <c:pt idx="16530">
                  <c:v>2429.19922</c:v>
                </c:pt>
                <c:pt idx="16531">
                  <c:v>2429.19922</c:v>
                </c:pt>
                <c:pt idx="16532">
                  <c:v>2429.19922</c:v>
                </c:pt>
                <c:pt idx="16533">
                  <c:v>2429.19922</c:v>
                </c:pt>
                <c:pt idx="16534">
                  <c:v>2429.19922</c:v>
                </c:pt>
                <c:pt idx="16535">
                  <c:v>2429.19922</c:v>
                </c:pt>
                <c:pt idx="16536">
                  <c:v>2431.6406299999981</c:v>
                </c:pt>
                <c:pt idx="16537">
                  <c:v>2431.6406299999981</c:v>
                </c:pt>
                <c:pt idx="16538">
                  <c:v>2429.19922</c:v>
                </c:pt>
                <c:pt idx="16539">
                  <c:v>2429.19922</c:v>
                </c:pt>
                <c:pt idx="16540">
                  <c:v>2429.19922</c:v>
                </c:pt>
                <c:pt idx="16541">
                  <c:v>2429.19922</c:v>
                </c:pt>
                <c:pt idx="16542">
                  <c:v>2429.19922</c:v>
                </c:pt>
                <c:pt idx="16543">
                  <c:v>2429.19922</c:v>
                </c:pt>
                <c:pt idx="16544">
                  <c:v>2429.19922</c:v>
                </c:pt>
                <c:pt idx="16545">
                  <c:v>2429.19922</c:v>
                </c:pt>
                <c:pt idx="16546">
                  <c:v>2429.19922</c:v>
                </c:pt>
                <c:pt idx="16547">
                  <c:v>2429.19922</c:v>
                </c:pt>
                <c:pt idx="16548">
                  <c:v>2429.19922</c:v>
                </c:pt>
                <c:pt idx="16549">
                  <c:v>2429.19922</c:v>
                </c:pt>
                <c:pt idx="16550">
                  <c:v>2429.19922</c:v>
                </c:pt>
                <c:pt idx="16551">
                  <c:v>2429.19922</c:v>
                </c:pt>
                <c:pt idx="16552">
                  <c:v>2429.19922</c:v>
                </c:pt>
                <c:pt idx="16553">
                  <c:v>2429.19922</c:v>
                </c:pt>
                <c:pt idx="16554">
                  <c:v>2429.19922</c:v>
                </c:pt>
                <c:pt idx="16555">
                  <c:v>2429.19922</c:v>
                </c:pt>
                <c:pt idx="16556">
                  <c:v>2429.19922</c:v>
                </c:pt>
                <c:pt idx="16557">
                  <c:v>2429.19922</c:v>
                </c:pt>
                <c:pt idx="16558">
                  <c:v>2429.19922</c:v>
                </c:pt>
                <c:pt idx="16559">
                  <c:v>2429.19922</c:v>
                </c:pt>
                <c:pt idx="16560">
                  <c:v>2431.6406299999981</c:v>
                </c:pt>
                <c:pt idx="16561">
                  <c:v>2429.19922</c:v>
                </c:pt>
                <c:pt idx="16562">
                  <c:v>2429.19922</c:v>
                </c:pt>
                <c:pt idx="16563">
                  <c:v>2429.19922</c:v>
                </c:pt>
                <c:pt idx="16564">
                  <c:v>2431.6406299999981</c:v>
                </c:pt>
                <c:pt idx="16565">
                  <c:v>2429.19922</c:v>
                </c:pt>
                <c:pt idx="16566">
                  <c:v>2429.19922</c:v>
                </c:pt>
                <c:pt idx="16567">
                  <c:v>2429.19922</c:v>
                </c:pt>
                <c:pt idx="16568">
                  <c:v>2429.19922</c:v>
                </c:pt>
                <c:pt idx="16569">
                  <c:v>2429.19922</c:v>
                </c:pt>
                <c:pt idx="16570">
                  <c:v>2431.6406299999981</c:v>
                </c:pt>
                <c:pt idx="16571">
                  <c:v>2429.19922</c:v>
                </c:pt>
                <c:pt idx="16572">
                  <c:v>2429.19922</c:v>
                </c:pt>
                <c:pt idx="16573">
                  <c:v>2431.6406299999981</c:v>
                </c:pt>
                <c:pt idx="16574">
                  <c:v>2429.19922</c:v>
                </c:pt>
                <c:pt idx="16575">
                  <c:v>2429.19922</c:v>
                </c:pt>
                <c:pt idx="16576">
                  <c:v>2431.6406299999981</c:v>
                </c:pt>
                <c:pt idx="16577">
                  <c:v>2429.19922</c:v>
                </c:pt>
                <c:pt idx="16578">
                  <c:v>2431.6406299999981</c:v>
                </c:pt>
                <c:pt idx="16579">
                  <c:v>2429.19922</c:v>
                </c:pt>
                <c:pt idx="16580">
                  <c:v>2429.19922</c:v>
                </c:pt>
                <c:pt idx="16581">
                  <c:v>2429.19922</c:v>
                </c:pt>
                <c:pt idx="16582">
                  <c:v>2431.6406299999981</c:v>
                </c:pt>
                <c:pt idx="16583">
                  <c:v>2429.19922</c:v>
                </c:pt>
                <c:pt idx="16584">
                  <c:v>2429.19922</c:v>
                </c:pt>
                <c:pt idx="16585">
                  <c:v>2429.19922</c:v>
                </c:pt>
                <c:pt idx="16586">
                  <c:v>2429.19922</c:v>
                </c:pt>
                <c:pt idx="16587">
                  <c:v>2429.19922</c:v>
                </c:pt>
                <c:pt idx="16588">
                  <c:v>2429.19922</c:v>
                </c:pt>
                <c:pt idx="16589">
                  <c:v>2429.19922</c:v>
                </c:pt>
                <c:pt idx="16590">
                  <c:v>2429.19922</c:v>
                </c:pt>
                <c:pt idx="16591">
                  <c:v>2429.19922</c:v>
                </c:pt>
                <c:pt idx="16592">
                  <c:v>2429.19922</c:v>
                </c:pt>
                <c:pt idx="16593">
                  <c:v>2429.19922</c:v>
                </c:pt>
                <c:pt idx="16594">
                  <c:v>2429.19922</c:v>
                </c:pt>
                <c:pt idx="16595">
                  <c:v>2431.6406299999981</c:v>
                </c:pt>
                <c:pt idx="16596">
                  <c:v>2429.19922</c:v>
                </c:pt>
                <c:pt idx="16597">
                  <c:v>2431.6406299999981</c:v>
                </c:pt>
                <c:pt idx="16598">
                  <c:v>2429.19922</c:v>
                </c:pt>
                <c:pt idx="16599">
                  <c:v>2429.19922</c:v>
                </c:pt>
                <c:pt idx="16600">
                  <c:v>2429.19922</c:v>
                </c:pt>
                <c:pt idx="16601">
                  <c:v>2429.19922</c:v>
                </c:pt>
                <c:pt idx="16602">
                  <c:v>2429.19922</c:v>
                </c:pt>
                <c:pt idx="16603">
                  <c:v>2429.19922</c:v>
                </c:pt>
                <c:pt idx="16604">
                  <c:v>2429.19922</c:v>
                </c:pt>
                <c:pt idx="16605">
                  <c:v>2429.19922</c:v>
                </c:pt>
                <c:pt idx="16606">
                  <c:v>2429.19922</c:v>
                </c:pt>
                <c:pt idx="16607">
                  <c:v>2429.19922</c:v>
                </c:pt>
                <c:pt idx="16608">
                  <c:v>2429.19922</c:v>
                </c:pt>
                <c:pt idx="16609">
                  <c:v>2429.19922</c:v>
                </c:pt>
                <c:pt idx="16610">
                  <c:v>2429.19922</c:v>
                </c:pt>
                <c:pt idx="16611">
                  <c:v>2429.19922</c:v>
                </c:pt>
                <c:pt idx="16612">
                  <c:v>2429.19922</c:v>
                </c:pt>
                <c:pt idx="16613">
                  <c:v>2431.6406299999981</c:v>
                </c:pt>
                <c:pt idx="16614">
                  <c:v>2431.6406299999981</c:v>
                </c:pt>
                <c:pt idx="16615">
                  <c:v>2429.19922</c:v>
                </c:pt>
                <c:pt idx="16616">
                  <c:v>2431.6406299999981</c:v>
                </c:pt>
                <c:pt idx="16617">
                  <c:v>2429.19922</c:v>
                </c:pt>
                <c:pt idx="16618">
                  <c:v>2429.19922</c:v>
                </c:pt>
                <c:pt idx="16619">
                  <c:v>2429.19922</c:v>
                </c:pt>
                <c:pt idx="16620">
                  <c:v>2431.6406299999981</c:v>
                </c:pt>
                <c:pt idx="16621">
                  <c:v>2429.19922</c:v>
                </c:pt>
                <c:pt idx="16622">
                  <c:v>2429.19922</c:v>
                </c:pt>
                <c:pt idx="16623">
                  <c:v>2429.19922</c:v>
                </c:pt>
                <c:pt idx="16624">
                  <c:v>2429.19922</c:v>
                </c:pt>
                <c:pt idx="16625">
                  <c:v>2429.19922</c:v>
                </c:pt>
                <c:pt idx="16626">
                  <c:v>2431.6406299999981</c:v>
                </c:pt>
                <c:pt idx="16627">
                  <c:v>2429.19922</c:v>
                </c:pt>
                <c:pt idx="16628">
                  <c:v>2429.19922</c:v>
                </c:pt>
                <c:pt idx="16629">
                  <c:v>2429.19922</c:v>
                </c:pt>
                <c:pt idx="16630">
                  <c:v>2429.19922</c:v>
                </c:pt>
                <c:pt idx="16631">
                  <c:v>2429.19922</c:v>
                </c:pt>
                <c:pt idx="16632">
                  <c:v>2429.19922</c:v>
                </c:pt>
                <c:pt idx="16633">
                  <c:v>2431.6406299999981</c:v>
                </c:pt>
                <c:pt idx="16634">
                  <c:v>2429.19922</c:v>
                </c:pt>
                <c:pt idx="16635">
                  <c:v>2429.19922</c:v>
                </c:pt>
                <c:pt idx="16636">
                  <c:v>2429.19922</c:v>
                </c:pt>
                <c:pt idx="16637">
                  <c:v>2429.19922</c:v>
                </c:pt>
                <c:pt idx="16638">
                  <c:v>2431.6406299999981</c:v>
                </c:pt>
                <c:pt idx="16639">
                  <c:v>2429.19922</c:v>
                </c:pt>
                <c:pt idx="16640">
                  <c:v>2429.19922</c:v>
                </c:pt>
                <c:pt idx="16641">
                  <c:v>2431.6406299999981</c:v>
                </c:pt>
                <c:pt idx="16642">
                  <c:v>2429.19922</c:v>
                </c:pt>
                <c:pt idx="16643">
                  <c:v>2429.19922</c:v>
                </c:pt>
                <c:pt idx="16644">
                  <c:v>2431.6406299999981</c:v>
                </c:pt>
                <c:pt idx="16645">
                  <c:v>2429.19922</c:v>
                </c:pt>
                <c:pt idx="16646">
                  <c:v>2429.19922</c:v>
                </c:pt>
                <c:pt idx="16647">
                  <c:v>2429.19922</c:v>
                </c:pt>
                <c:pt idx="16648">
                  <c:v>2429.19922</c:v>
                </c:pt>
                <c:pt idx="16649">
                  <c:v>2429.19922</c:v>
                </c:pt>
                <c:pt idx="16650">
                  <c:v>2431.6406299999981</c:v>
                </c:pt>
                <c:pt idx="16651">
                  <c:v>2431.6406299999981</c:v>
                </c:pt>
                <c:pt idx="16652">
                  <c:v>2429.19922</c:v>
                </c:pt>
                <c:pt idx="16653">
                  <c:v>2429.19922</c:v>
                </c:pt>
                <c:pt idx="16654">
                  <c:v>2431.6406299999981</c:v>
                </c:pt>
                <c:pt idx="16655">
                  <c:v>2429.19922</c:v>
                </c:pt>
                <c:pt idx="16656">
                  <c:v>2429.19922</c:v>
                </c:pt>
                <c:pt idx="16657">
                  <c:v>2429.19922</c:v>
                </c:pt>
                <c:pt idx="16658">
                  <c:v>2429.19922</c:v>
                </c:pt>
                <c:pt idx="16659">
                  <c:v>2429.19922</c:v>
                </c:pt>
                <c:pt idx="16660">
                  <c:v>2429.19922</c:v>
                </c:pt>
                <c:pt idx="16661">
                  <c:v>2429.19922</c:v>
                </c:pt>
                <c:pt idx="16662">
                  <c:v>2429.19922</c:v>
                </c:pt>
                <c:pt idx="16663">
                  <c:v>2429.19922</c:v>
                </c:pt>
                <c:pt idx="16664">
                  <c:v>2429.19922</c:v>
                </c:pt>
                <c:pt idx="16665">
                  <c:v>2429.19922</c:v>
                </c:pt>
                <c:pt idx="16666">
                  <c:v>2429.19922</c:v>
                </c:pt>
                <c:pt idx="16667">
                  <c:v>2429.19922</c:v>
                </c:pt>
                <c:pt idx="16668">
                  <c:v>2431.6406299999981</c:v>
                </c:pt>
                <c:pt idx="16669">
                  <c:v>2429.19922</c:v>
                </c:pt>
                <c:pt idx="16670">
                  <c:v>2429.19922</c:v>
                </c:pt>
                <c:pt idx="16671">
                  <c:v>2431.6406299999981</c:v>
                </c:pt>
                <c:pt idx="16672">
                  <c:v>2429.19922</c:v>
                </c:pt>
                <c:pt idx="16673">
                  <c:v>2429.19922</c:v>
                </c:pt>
                <c:pt idx="16674">
                  <c:v>2429.19922</c:v>
                </c:pt>
                <c:pt idx="16675">
                  <c:v>2429.19922</c:v>
                </c:pt>
                <c:pt idx="16676">
                  <c:v>2431.6406299999981</c:v>
                </c:pt>
                <c:pt idx="16677">
                  <c:v>2431.6406299999981</c:v>
                </c:pt>
                <c:pt idx="16678">
                  <c:v>2429.19922</c:v>
                </c:pt>
                <c:pt idx="16679">
                  <c:v>2429.19922</c:v>
                </c:pt>
                <c:pt idx="16680">
                  <c:v>2429.19922</c:v>
                </c:pt>
                <c:pt idx="16681">
                  <c:v>2431.6406299999981</c:v>
                </c:pt>
                <c:pt idx="16682">
                  <c:v>2429.19922</c:v>
                </c:pt>
                <c:pt idx="16683">
                  <c:v>2429.19922</c:v>
                </c:pt>
                <c:pt idx="16684">
                  <c:v>2429.19922</c:v>
                </c:pt>
                <c:pt idx="16685">
                  <c:v>2431.6406299999981</c:v>
                </c:pt>
                <c:pt idx="16686">
                  <c:v>2429.19922</c:v>
                </c:pt>
                <c:pt idx="16687">
                  <c:v>2429.19922</c:v>
                </c:pt>
                <c:pt idx="16688">
                  <c:v>2429.19922</c:v>
                </c:pt>
                <c:pt idx="16689">
                  <c:v>2429.19922</c:v>
                </c:pt>
                <c:pt idx="16690">
                  <c:v>2431.6406299999981</c:v>
                </c:pt>
                <c:pt idx="16691">
                  <c:v>2431.6406299999981</c:v>
                </c:pt>
                <c:pt idx="16692">
                  <c:v>2429.19922</c:v>
                </c:pt>
                <c:pt idx="16693">
                  <c:v>2429.19922</c:v>
                </c:pt>
                <c:pt idx="16694">
                  <c:v>2429.19922</c:v>
                </c:pt>
                <c:pt idx="16695">
                  <c:v>2429.19922</c:v>
                </c:pt>
                <c:pt idx="16696">
                  <c:v>2429.19922</c:v>
                </c:pt>
                <c:pt idx="16697">
                  <c:v>2429.19922</c:v>
                </c:pt>
                <c:pt idx="16698">
                  <c:v>2431.6406299999981</c:v>
                </c:pt>
                <c:pt idx="16699">
                  <c:v>2429.19922</c:v>
                </c:pt>
                <c:pt idx="16700">
                  <c:v>2431.6406299999981</c:v>
                </c:pt>
                <c:pt idx="16701">
                  <c:v>2429.19922</c:v>
                </c:pt>
                <c:pt idx="16702">
                  <c:v>2429.19922</c:v>
                </c:pt>
                <c:pt idx="16703">
                  <c:v>2429.19922</c:v>
                </c:pt>
                <c:pt idx="16704">
                  <c:v>2429.19922</c:v>
                </c:pt>
                <c:pt idx="16705">
                  <c:v>2429.19922</c:v>
                </c:pt>
                <c:pt idx="16706">
                  <c:v>2429.19922</c:v>
                </c:pt>
                <c:pt idx="16707">
                  <c:v>2429.19922</c:v>
                </c:pt>
                <c:pt idx="16708">
                  <c:v>2431.6406299999981</c:v>
                </c:pt>
                <c:pt idx="16709">
                  <c:v>2431.6406299999981</c:v>
                </c:pt>
                <c:pt idx="16710">
                  <c:v>2431.6406299999981</c:v>
                </c:pt>
                <c:pt idx="16711">
                  <c:v>2429.19922</c:v>
                </c:pt>
                <c:pt idx="16712">
                  <c:v>2429.19922</c:v>
                </c:pt>
                <c:pt idx="16713">
                  <c:v>2429.19922</c:v>
                </c:pt>
                <c:pt idx="16714">
                  <c:v>2429.19922</c:v>
                </c:pt>
                <c:pt idx="16715">
                  <c:v>2429.19922</c:v>
                </c:pt>
                <c:pt idx="16716">
                  <c:v>2429.19922</c:v>
                </c:pt>
                <c:pt idx="16717">
                  <c:v>2429.19922</c:v>
                </c:pt>
                <c:pt idx="16718">
                  <c:v>2429.19922</c:v>
                </c:pt>
                <c:pt idx="16719">
                  <c:v>2431.6406299999981</c:v>
                </c:pt>
                <c:pt idx="16720">
                  <c:v>2429.19922</c:v>
                </c:pt>
                <c:pt idx="16721">
                  <c:v>2429.19922</c:v>
                </c:pt>
                <c:pt idx="16722">
                  <c:v>2429.19922</c:v>
                </c:pt>
                <c:pt idx="16723">
                  <c:v>2429.19922</c:v>
                </c:pt>
                <c:pt idx="16724">
                  <c:v>2429.19922</c:v>
                </c:pt>
                <c:pt idx="16725">
                  <c:v>2429.19922</c:v>
                </c:pt>
                <c:pt idx="16726">
                  <c:v>2431.6406299999981</c:v>
                </c:pt>
                <c:pt idx="16727">
                  <c:v>2429.19922</c:v>
                </c:pt>
                <c:pt idx="16728">
                  <c:v>2431.6406299999981</c:v>
                </c:pt>
                <c:pt idx="16729">
                  <c:v>2429.19922</c:v>
                </c:pt>
                <c:pt idx="16730">
                  <c:v>2429.19922</c:v>
                </c:pt>
                <c:pt idx="16731">
                  <c:v>2429.19922</c:v>
                </c:pt>
                <c:pt idx="16732">
                  <c:v>2429.19922</c:v>
                </c:pt>
                <c:pt idx="16733">
                  <c:v>2429.19922</c:v>
                </c:pt>
                <c:pt idx="16734">
                  <c:v>2429.19922</c:v>
                </c:pt>
                <c:pt idx="16735">
                  <c:v>2431.6406299999981</c:v>
                </c:pt>
                <c:pt idx="16736">
                  <c:v>2431.6406299999981</c:v>
                </c:pt>
                <c:pt idx="16737">
                  <c:v>2429.19922</c:v>
                </c:pt>
                <c:pt idx="16738">
                  <c:v>2429.19922</c:v>
                </c:pt>
                <c:pt idx="16739">
                  <c:v>2429.19922</c:v>
                </c:pt>
                <c:pt idx="16740">
                  <c:v>2429.19922</c:v>
                </c:pt>
                <c:pt idx="16741">
                  <c:v>2429.19922</c:v>
                </c:pt>
                <c:pt idx="16742">
                  <c:v>2429.19922</c:v>
                </c:pt>
                <c:pt idx="16743">
                  <c:v>2429.19922</c:v>
                </c:pt>
                <c:pt idx="16744">
                  <c:v>2429.19922</c:v>
                </c:pt>
                <c:pt idx="16745">
                  <c:v>2429.19922</c:v>
                </c:pt>
                <c:pt idx="16746">
                  <c:v>2431.6406299999981</c:v>
                </c:pt>
                <c:pt idx="16747">
                  <c:v>2429.19922</c:v>
                </c:pt>
                <c:pt idx="16748">
                  <c:v>2431.6406299999981</c:v>
                </c:pt>
                <c:pt idx="16749">
                  <c:v>2429.19922</c:v>
                </c:pt>
                <c:pt idx="16750">
                  <c:v>2429.19922</c:v>
                </c:pt>
                <c:pt idx="16751">
                  <c:v>2429.19922</c:v>
                </c:pt>
                <c:pt idx="16752">
                  <c:v>2429.19922</c:v>
                </c:pt>
                <c:pt idx="16753">
                  <c:v>2429.19922</c:v>
                </c:pt>
                <c:pt idx="16754">
                  <c:v>2429.19922</c:v>
                </c:pt>
                <c:pt idx="16755">
                  <c:v>2429.19922</c:v>
                </c:pt>
                <c:pt idx="16756">
                  <c:v>2429.19922</c:v>
                </c:pt>
                <c:pt idx="16757">
                  <c:v>2429.19922</c:v>
                </c:pt>
                <c:pt idx="16758">
                  <c:v>2431.6406299999981</c:v>
                </c:pt>
                <c:pt idx="16759">
                  <c:v>2431.6406299999981</c:v>
                </c:pt>
                <c:pt idx="16760">
                  <c:v>2431.6406299999981</c:v>
                </c:pt>
                <c:pt idx="16761">
                  <c:v>2429.19922</c:v>
                </c:pt>
                <c:pt idx="16762">
                  <c:v>2429.19922</c:v>
                </c:pt>
                <c:pt idx="16763">
                  <c:v>2429.19922</c:v>
                </c:pt>
                <c:pt idx="16764">
                  <c:v>2429.19922</c:v>
                </c:pt>
                <c:pt idx="16765">
                  <c:v>2431.6406299999981</c:v>
                </c:pt>
                <c:pt idx="16766">
                  <c:v>2429.19922</c:v>
                </c:pt>
                <c:pt idx="16767">
                  <c:v>2429.19922</c:v>
                </c:pt>
                <c:pt idx="16768">
                  <c:v>2429.19922</c:v>
                </c:pt>
                <c:pt idx="16769">
                  <c:v>2429.19922</c:v>
                </c:pt>
                <c:pt idx="16770">
                  <c:v>2431.6406299999981</c:v>
                </c:pt>
                <c:pt idx="16771">
                  <c:v>2429.19922</c:v>
                </c:pt>
                <c:pt idx="16772">
                  <c:v>2429.19922</c:v>
                </c:pt>
                <c:pt idx="16773">
                  <c:v>2431.6406299999981</c:v>
                </c:pt>
                <c:pt idx="16774">
                  <c:v>2429.19922</c:v>
                </c:pt>
                <c:pt idx="16775">
                  <c:v>2429.19922</c:v>
                </c:pt>
                <c:pt idx="16776">
                  <c:v>2429.19922</c:v>
                </c:pt>
                <c:pt idx="16777">
                  <c:v>2429.19922</c:v>
                </c:pt>
                <c:pt idx="16778">
                  <c:v>2431.6406299999981</c:v>
                </c:pt>
                <c:pt idx="16779">
                  <c:v>2429.19922</c:v>
                </c:pt>
                <c:pt idx="16780">
                  <c:v>2429.19922</c:v>
                </c:pt>
                <c:pt idx="16781">
                  <c:v>2429.19922</c:v>
                </c:pt>
                <c:pt idx="16782">
                  <c:v>2429.19922</c:v>
                </c:pt>
                <c:pt idx="16783">
                  <c:v>2429.19922</c:v>
                </c:pt>
                <c:pt idx="16784">
                  <c:v>2429.19922</c:v>
                </c:pt>
                <c:pt idx="16785">
                  <c:v>2429.19922</c:v>
                </c:pt>
                <c:pt idx="16786">
                  <c:v>2429.19922</c:v>
                </c:pt>
                <c:pt idx="16787">
                  <c:v>2431.6406299999981</c:v>
                </c:pt>
                <c:pt idx="16788">
                  <c:v>2429.19922</c:v>
                </c:pt>
                <c:pt idx="16789">
                  <c:v>2429.19922</c:v>
                </c:pt>
                <c:pt idx="16790">
                  <c:v>2429.19922</c:v>
                </c:pt>
                <c:pt idx="16791">
                  <c:v>2429.19922</c:v>
                </c:pt>
                <c:pt idx="16792">
                  <c:v>2429.19922</c:v>
                </c:pt>
                <c:pt idx="16793">
                  <c:v>2431.6406299999981</c:v>
                </c:pt>
                <c:pt idx="16794">
                  <c:v>2431.6406299999981</c:v>
                </c:pt>
                <c:pt idx="16795">
                  <c:v>2429.19922</c:v>
                </c:pt>
                <c:pt idx="16796">
                  <c:v>2429.19922</c:v>
                </c:pt>
                <c:pt idx="16797">
                  <c:v>2429.19922</c:v>
                </c:pt>
                <c:pt idx="16798">
                  <c:v>2429.19922</c:v>
                </c:pt>
                <c:pt idx="16799">
                  <c:v>2429.19922</c:v>
                </c:pt>
                <c:pt idx="16800">
                  <c:v>2429.19922</c:v>
                </c:pt>
                <c:pt idx="16801">
                  <c:v>2429.19922</c:v>
                </c:pt>
                <c:pt idx="16802">
                  <c:v>2431.6406299999981</c:v>
                </c:pt>
                <c:pt idx="16803">
                  <c:v>2429.19922</c:v>
                </c:pt>
                <c:pt idx="16804">
                  <c:v>2429.19922</c:v>
                </c:pt>
                <c:pt idx="16805">
                  <c:v>2429.19922</c:v>
                </c:pt>
                <c:pt idx="16806">
                  <c:v>2431.6406299999981</c:v>
                </c:pt>
                <c:pt idx="16807">
                  <c:v>2429.19922</c:v>
                </c:pt>
                <c:pt idx="16808">
                  <c:v>2429.19922</c:v>
                </c:pt>
                <c:pt idx="16809">
                  <c:v>2429.19922</c:v>
                </c:pt>
                <c:pt idx="16810">
                  <c:v>2429.19922</c:v>
                </c:pt>
                <c:pt idx="16811">
                  <c:v>2429.19922</c:v>
                </c:pt>
                <c:pt idx="16812">
                  <c:v>2429.19922</c:v>
                </c:pt>
                <c:pt idx="16813">
                  <c:v>2429.19922</c:v>
                </c:pt>
                <c:pt idx="16814">
                  <c:v>2429.19922</c:v>
                </c:pt>
                <c:pt idx="16815">
                  <c:v>2429.19922</c:v>
                </c:pt>
                <c:pt idx="16816">
                  <c:v>2429.19922</c:v>
                </c:pt>
                <c:pt idx="16817">
                  <c:v>2431.6406299999981</c:v>
                </c:pt>
                <c:pt idx="16818">
                  <c:v>2429.19922</c:v>
                </c:pt>
                <c:pt idx="16819">
                  <c:v>2429.19922</c:v>
                </c:pt>
                <c:pt idx="16820">
                  <c:v>2429.19922</c:v>
                </c:pt>
                <c:pt idx="16821">
                  <c:v>2431.6406299999981</c:v>
                </c:pt>
                <c:pt idx="16822">
                  <c:v>2429.19922</c:v>
                </c:pt>
                <c:pt idx="16823">
                  <c:v>2429.19922</c:v>
                </c:pt>
                <c:pt idx="16824">
                  <c:v>2429.19922</c:v>
                </c:pt>
                <c:pt idx="16825">
                  <c:v>2429.19922</c:v>
                </c:pt>
                <c:pt idx="16826">
                  <c:v>2429.19922</c:v>
                </c:pt>
                <c:pt idx="16827">
                  <c:v>2429.19922</c:v>
                </c:pt>
                <c:pt idx="16828">
                  <c:v>2429.19922</c:v>
                </c:pt>
                <c:pt idx="16829">
                  <c:v>2429.19922</c:v>
                </c:pt>
                <c:pt idx="16830">
                  <c:v>2429.19922</c:v>
                </c:pt>
                <c:pt idx="16831">
                  <c:v>2429.19922</c:v>
                </c:pt>
                <c:pt idx="16832">
                  <c:v>2429.19922</c:v>
                </c:pt>
                <c:pt idx="16833">
                  <c:v>2429.19922</c:v>
                </c:pt>
                <c:pt idx="16834">
                  <c:v>2429.19922</c:v>
                </c:pt>
                <c:pt idx="16835">
                  <c:v>2429.19922</c:v>
                </c:pt>
                <c:pt idx="16836">
                  <c:v>2429.19922</c:v>
                </c:pt>
                <c:pt idx="16837">
                  <c:v>2431.6406299999981</c:v>
                </c:pt>
                <c:pt idx="16838">
                  <c:v>2429.19922</c:v>
                </c:pt>
                <c:pt idx="16839">
                  <c:v>2429.19922</c:v>
                </c:pt>
                <c:pt idx="16840">
                  <c:v>2429.19922</c:v>
                </c:pt>
                <c:pt idx="16841">
                  <c:v>2429.19922</c:v>
                </c:pt>
                <c:pt idx="16842">
                  <c:v>2429.19922</c:v>
                </c:pt>
                <c:pt idx="16843">
                  <c:v>2429.19922</c:v>
                </c:pt>
                <c:pt idx="16844">
                  <c:v>2429.19922</c:v>
                </c:pt>
                <c:pt idx="16845">
                  <c:v>2429.19922</c:v>
                </c:pt>
                <c:pt idx="16846">
                  <c:v>2429.19922</c:v>
                </c:pt>
                <c:pt idx="16847">
                  <c:v>2429.19922</c:v>
                </c:pt>
                <c:pt idx="16848">
                  <c:v>2431.6406299999981</c:v>
                </c:pt>
                <c:pt idx="16849">
                  <c:v>2431.6406299999981</c:v>
                </c:pt>
                <c:pt idx="16850">
                  <c:v>2429.19922</c:v>
                </c:pt>
                <c:pt idx="16851">
                  <c:v>2429.19922</c:v>
                </c:pt>
                <c:pt idx="16852">
                  <c:v>2429.19922</c:v>
                </c:pt>
                <c:pt idx="16853">
                  <c:v>2429.19922</c:v>
                </c:pt>
                <c:pt idx="16854">
                  <c:v>2431.6406299999981</c:v>
                </c:pt>
                <c:pt idx="16855">
                  <c:v>2429.19922</c:v>
                </c:pt>
                <c:pt idx="16856">
                  <c:v>2429.19922</c:v>
                </c:pt>
                <c:pt idx="16857">
                  <c:v>2429.19922</c:v>
                </c:pt>
                <c:pt idx="16858">
                  <c:v>2431.6406299999981</c:v>
                </c:pt>
                <c:pt idx="16859">
                  <c:v>2429.19922</c:v>
                </c:pt>
                <c:pt idx="16860">
                  <c:v>2429.19922</c:v>
                </c:pt>
                <c:pt idx="16861">
                  <c:v>2429.19922</c:v>
                </c:pt>
                <c:pt idx="16862">
                  <c:v>2429.19922</c:v>
                </c:pt>
                <c:pt idx="16863">
                  <c:v>2429.19922</c:v>
                </c:pt>
                <c:pt idx="16864">
                  <c:v>2429.19922</c:v>
                </c:pt>
                <c:pt idx="16865">
                  <c:v>2429.19922</c:v>
                </c:pt>
                <c:pt idx="16866">
                  <c:v>2429.19922</c:v>
                </c:pt>
                <c:pt idx="16867">
                  <c:v>2429.19922</c:v>
                </c:pt>
                <c:pt idx="16868">
                  <c:v>2429.19922</c:v>
                </c:pt>
                <c:pt idx="16869">
                  <c:v>2429.19922</c:v>
                </c:pt>
                <c:pt idx="16870">
                  <c:v>2429.19922</c:v>
                </c:pt>
                <c:pt idx="16871">
                  <c:v>2431.6406299999981</c:v>
                </c:pt>
                <c:pt idx="16872">
                  <c:v>2429.19922</c:v>
                </c:pt>
                <c:pt idx="16873">
                  <c:v>2431.6406299999981</c:v>
                </c:pt>
                <c:pt idx="16874">
                  <c:v>2429.19922</c:v>
                </c:pt>
                <c:pt idx="16875">
                  <c:v>2429.19922</c:v>
                </c:pt>
                <c:pt idx="16876">
                  <c:v>2429.19922</c:v>
                </c:pt>
                <c:pt idx="16877">
                  <c:v>2429.19922</c:v>
                </c:pt>
                <c:pt idx="16878">
                  <c:v>2429.19922</c:v>
                </c:pt>
                <c:pt idx="16879">
                  <c:v>2429.19922</c:v>
                </c:pt>
                <c:pt idx="16880">
                  <c:v>2429.19922</c:v>
                </c:pt>
                <c:pt idx="16881">
                  <c:v>2429.19922</c:v>
                </c:pt>
                <c:pt idx="16882">
                  <c:v>2429.19922</c:v>
                </c:pt>
                <c:pt idx="16883">
                  <c:v>2429.19922</c:v>
                </c:pt>
                <c:pt idx="16884">
                  <c:v>2429.19922</c:v>
                </c:pt>
                <c:pt idx="16885">
                  <c:v>2429.19922</c:v>
                </c:pt>
                <c:pt idx="16886">
                  <c:v>2429.19922</c:v>
                </c:pt>
                <c:pt idx="16887">
                  <c:v>2431.6406299999981</c:v>
                </c:pt>
                <c:pt idx="16888">
                  <c:v>2429.19922</c:v>
                </c:pt>
                <c:pt idx="16889">
                  <c:v>2431.6406299999981</c:v>
                </c:pt>
                <c:pt idx="16890">
                  <c:v>2429.19922</c:v>
                </c:pt>
                <c:pt idx="16891">
                  <c:v>2429.19922</c:v>
                </c:pt>
                <c:pt idx="16892">
                  <c:v>2429.19922</c:v>
                </c:pt>
                <c:pt idx="16893">
                  <c:v>2431.6406299999981</c:v>
                </c:pt>
                <c:pt idx="16894">
                  <c:v>2429.19922</c:v>
                </c:pt>
                <c:pt idx="16895">
                  <c:v>2431.6406299999981</c:v>
                </c:pt>
                <c:pt idx="16896">
                  <c:v>2429.19922</c:v>
                </c:pt>
                <c:pt idx="16897">
                  <c:v>2429.19922</c:v>
                </c:pt>
                <c:pt idx="16898">
                  <c:v>2429.19922</c:v>
                </c:pt>
                <c:pt idx="16899">
                  <c:v>2429.19922</c:v>
                </c:pt>
                <c:pt idx="16900">
                  <c:v>2429.19922</c:v>
                </c:pt>
                <c:pt idx="16901">
                  <c:v>2431.6406299999981</c:v>
                </c:pt>
                <c:pt idx="16902">
                  <c:v>2429.19922</c:v>
                </c:pt>
                <c:pt idx="16903">
                  <c:v>2429.19922</c:v>
                </c:pt>
                <c:pt idx="16904">
                  <c:v>2429.19922</c:v>
                </c:pt>
                <c:pt idx="16905">
                  <c:v>2429.19922</c:v>
                </c:pt>
                <c:pt idx="16906">
                  <c:v>2431.6406299999981</c:v>
                </c:pt>
                <c:pt idx="16907">
                  <c:v>2429.19922</c:v>
                </c:pt>
                <c:pt idx="16908">
                  <c:v>2431.6406299999981</c:v>
                </c:pt>
                <c:pt idx="16909">
                  <c:v>2429.19922</c:v>
                </c:pt>
                <c:pt idx="16910">
                  <c:v>2429.19922</c:v>
                </c:pt>
                <c:pt idx="16911">
                  <c:v>2429.19922</c:v>
                </c:pt>
                <c:pt idx="16912">
                  <c:v>2429.19922</c:v>
                </c:pt>
                <c:pt idx="16913">
                  <c:v>2431.6406299999981</c:v>
                </c:pt>
                <c:pt idx="16914">
                  <c:v>2429.19922</c:v>
                </c:pt>
                <c:pt idx="16915">
                  <c:v>2429.19922</c:v>
                </c:pt>
                <c:pt idx="16916">
                  <c:v>2429.19922</c:v>
                </c:pt>
                <c:pt idx="16917">
                  <c:v>2429.19922</c:v>
                </c:pt>
                <c:pt idx="16918">
                  <c:v>2429.19922</c:v>
                </c:pt>
                <c:pt idx="16919">
                  <c:v>2429.19922</c:v>
                </c:pt>
                <c:pt idx="16920">
                  <c:v>2429.19922</c:v>
                </c:pt>
                <c:pt idx="16921">
                  <c:v>2429.19922</c:v>
                </c:pt>
                <c:pt idx="16922">
                  <c:v>2429.19922</c:v>
                </c:pt>
                <c:pt idx="16923">
                  <c:v>2431.6406299999981</c:v>
                </c:pt>
                <c:pt idx="16924">
                  <c:v>2429.19922</c:v>
                </c:pt>
                <c:pt idx="16925">
                  <c:v>2429.19922</c:v>
                </c:pt>
                <c:pt idx="16926">
                  <c:v>2429.19922</c:v>
                </c:pt>
                <c:pt idx="16927">
                  <c:v>2429.19922</c:v>
                </c:pt>
                <c:pt idx="16928">
                  <c:v>2429.19922</c:v>
                </c:pt>
                <c:pt idx="16929">
                  <c:v>2429.19922</c:v>
                </c:pt>
                <c:pt idx="16930">
                  <c:v>2429.19922</c:v>
                </c:pt>
                <c:pt idx="16931">
                  <c:v>2429.19922</c:v>
                </c:pt>
                <c:pt idx="16932">
                  <c:v>2429.19922</c:v>
                </c:pt>
                <c:pt idx="16933">
                  <c:v>2431.6406299999981</c:v>
                </c:pt>
                <c:pt idx="16934">
                  <c:v>2429.19922</c:v>
                </c:pt>
                <c:pt idx="16935">
                  <c:v>2429.19922</c:v>
                </c:pt>
                <c:pt idx="16936">
                  <c:v>2429.19922</c:v>
                </c:pt>
                <c:pt idx="16937">
                  <c:v>2429.19922</c:v>
                </c:pt>
                <c:pt idx="16938">
                  <c:v>2429.19922</c:v>
                </c:pt>
                <c:pt idx="16939">
                  <c:v>2429.19922</c:v>
                </c:pt>
                <c:pt idx="16940">
                  <c:v>2429.19922</c:v>
                </c:pt>
                <c:pt idx="16941">
                  <c:v>2429.19922</c:v>
                </c:pt>
                <c:pt idx="16942">
                  <c:v>2429.19922</c:v>
                </c:pt>
                <c:pt idx="16943">
                  <c:v>2429.19922</c:v>
                </c:pt>
                <c:pt idx="16944">
                  <c:v>2429.19922</c:v>
                </c:pt>
                <c:pt idx="16945">
                  <c:v>2429.19922</c:v>
                </c:pt>
                <c:pt idx="16946">
                  <c:v>2429.19922</c:v>
                </c:pt>
                <c:pt idx="16947">
                  <c:v>2429.19922</c:v>
                </c:pt>
                <c:pt idx="16948">
                  <c:v>2429.19922</c:v>
                </c:pt>
                <c:pt idx="16949">
                  <c:v>2429.19922</c:v>
                </c:pt>
                <c:pt idx="16950">
                  <c:v>2431.6406299999981</c:v>
                </c:pt>
                <c:pt idx="16951">
                  <c:v>2429.19922</c:v>
                </c:pt>
                <c:pt idx="16952">
                  <c:v>2431.6406299999981</c:v>
                </c:pt>
                <c:pt idx="16953">
                  <c:v>2429.19922</c:v>
                </c:pt>
                <c:pt idx="16954">
                  <c:v>2429.19922</c:v>
                </c:pt>
                <c:pt idx="16955">
                  <c:v>2429.19922</c:v>
                </c:pt>
                <c:pt idx="16956">
                  <c:v>2431.6406299999981</c:v>
                </c:pt>
                <c:pt idx="16957">
                  <c:v>2429.19922</c:v>
                </c:pt>
                <c:pt idx="16958">
                  <c:v>2429.19922</c:v>
                </c:pt>
                <c:pt idx="16959">
                  <c:v>2429.19922</c:v>
                </c:pt>
                <c:pt idx="16960">
                  <c:v>2431.6406299999981</c:v>
                </c:pt>
                <c:pt idx="16961">
                  <c:v>2431.6406299999981</c:v>
                </c:pt>
                <c:pt idx="16962">
                  <c:v>2429.19922</c:v>
                </c:pt>
                <c:pt idx="16963">
                  <c:v>2429.19922</c:v>
                </c:pt>
                <c:pt idx="16964">
                  <c:v>2429.19922</c:v>
                </c:pt>
                <c:pt idx="16965">
                  <c:v>2429.19922</c:v>
                </c:pt>
                <c:pt idx="16966">
                  <c:v>2429.19922</c:v>
                </c:pt>
                <c:pt idx="16967">
                  <c:v>2429.19922</c:v>
                </c:pt>
                <c:pt idx="16968">
                  <c:v>2429.19922</c:v>
                </c:pt>
                <c:pt idx="16969">
                  <c:v>2429.19922</c:v>
                </c:pt>
                <c:pt idx="16970">
                  <c:v>2431.6406299999981</c:v>
                </c:pt>
                <c:pt idx="16971">
                  <c:v>2429.19922</c:v>
                </c:pt>
                <c:pt idx="16972">
                  <c:v>2429.19922</c:v>
                </c:pt>
                <c:pt idx="16973">
                  <c:v>2429.19922</c:v>
                </c:pt>
                <c:pt idx="16974">
                  <c:v>2429.19922</c:v>
                </c:pt>
                <c:pt idx="16975">
                  <c:v>2429.19922</c:v>
                </c:pt>
                <c:pt idx="16976">
                  <c:v>2429.19922</c:v>
                </c:pt>
                <c:pt idx="16977">
                  <c:v>2429.19922</c:v>
                </c:pt>
                <c:pt idx="16978">
                  <c:v>2431.6406299999981</c:v>
                </c:pt>
                <c:pt idx="16979">
                  <c:v>2429.19922</c:v>
                </c:pt>
                <c:pt idx="16980">
                  <c:v>2429.19922</c:v>
                </c:pt>
                <c:pt idx="16981">
                  <c:v>2429.19922</c:v>
                </c:pt>
                <c:pt idx="16982">
                  <c:v>2429.19922</c:v>
                </c:pt>
                <c:pt idx="16983">
                  <c:v>2429.19922</c:v>
                </c:pt>
                <c:pt idx="16984">
                  <c:v>2429.19922</c:v>
                </c:pt>
                <c:pt idx="16985">
                  <c:v>2431.6406299999981</c:v>
                </c:pt>
                <c:pt idx="16986">
                  <c:v>2429.19922</c:v>
                </c:pt>
                <c:pt idx="16987">
                  <c:v>2429.19922</c:v>
                </c:pt>
                <c:pt idx="16988">
                  <c:v>2431.6406299999981</c:v>
                </c:pt>
                <c:pt idx="16989">
                  <c:v>2429.19922</c:v>
                </c:pt>
                <c:pt idx="16990">
                  <c:v>2429.19922</c:v>
                </c:pt>
                <c:pt idx="16991">
                  <c:v>2429.19922</c:v>
                </c:pt>
                <c:pt idx="16992">
                  <c:v>2429.19922</c:v>
                </c:pt>
                <c:pt idx="16993">
                  <c:v>2429.19922</c:v>
                </c:pt>
                <c:pt idx="16994">
                  <c:v>2429.19922</c:v>
                </c:pt>
                <c:pt idx="16995">
                  <c:v>2429.19922</c:v>
                </c:pt>
                <c:pt idx="16996">
                  <c:v>2429.19922</c:v>
                </c:pt>
                <c:pt idx="16997">
                  <c:v>2429.19922</c:v>
                </c:pt>
                <c:pt idx="16998">
                  <c:v>2429.19922</c:v>
                </c:pt>
                <c:pt idx="16999">
                  <c:v>2429.19922</c:v>
                </c:pt>
                <c:pt idx="17000">
                  <c:v>2429.19922</c:v>
                </c:pt>
                <c:pt idx="17001">
                  <c:v>2431.6406299999981</c:v>
                </c:pt>
                <c:pt idx="17002">
                  <c:v>2429.19922</c:v>
                </c:pt>
                <c:pt idx="17003">
                  <c:v>2429.19922</c:v>
                </c:pt>
                <c:pt idx="17004">
                  <c:v>2431.6406299999981</c:v>
                </c:pt>
                <c:pt idx="17005">
                  <c:v>2429.19922</c:v>
                </c:pt>
                <c:pt idx="17006">
                  <c:v>2429.19922</c:v>
                </c:pt>
                <c:pt idx="17007">
                  <c:v>2429.19922</c:v>
                </c:pt>
                <c:pt idx="17008">
                  <c:v>2431.6406299999981</c:v>
                </c:pt>
                <c:pt idx="17009">
                  <c:v>2429.19922</c:v>
                </c:pt>
                <c:pt idx="17010">
                  <c:v>2429.19922</c:v>
                </c:pt>
                <c:pt idx="17011">
                  <c:v>2429.19922</c:v>
                </c:pt>
                <c:pt idx="17012">
                  <c:v>2431.6406299999981</c:v>
                </c:pt>
                <c:pt idx="17013">
                  <c:v>2431.6406299999981</c:v>
                </c:pt>
                <c:pt idx="17014">
                  <c:v>2429.19922</c:v>
                </c:pt>
                <c:pt idx="17015">
                  <c:v>2429.19922</c:v>
                </c:pt>
                <c:pt idx="17016">
                  <c:v>2429.19922</c:v>
                </c:pt>
                <c:pt idx="17017">
                  <c:v>2429.19922</c:v>
                </c:pt>
                <c:pt idx="17018">
                  <c:v>2429.19922</c:v>
                </c:pt>
                <c:pt idx="17019">
                  <c:v>2429.19922</c:v>
                </c:pt>
                <c:pt idx="17020">
                  <c:v>2429.19922</c:v>
                </c:pt>
                <c:pt idx="17021">
                  <c:v>2429.19922</c:v>
                </c:pt>
                <c:pt idx="17022">
                  <c:v>2429.19922</c:v>
                </c:pt>
                <c:pt idx="17023">
                  <c:v>2429.19922</c:v>
                </c:pt>
                <c:pt idx="17024">
                  <c:v>2429.19922</c:v>
                </c:pt>
                <c:pt idx="17025">
                  <c:v>2429.19922</c:v>
                </c:pt>
                <c:pt idx="17026">
                  <c:v>2429.19922</c:v>
                </c:pt>
                <c:pt idx="17027">
                  <c:v>2429.19922</c:v>
                </c:pt>
                <c:pt idx="17028">
                  <c:v>2429.19922</c:v>
                </c:pt>
                <c:pt idx="17029">
                  <c:v>2429.19922</c:v>
                </c:pt>
                <c:pt idx="17030">
                  <c:v>2429.19922</c:v>
                </c:pt>
                <c:pt idx="17031">
                  <c:v>2429.19922</c:v>
                </c:pt>
                <c:pt idx="17032">
                  <c:v>2429.19922</c:v>
                </c:pt>
                <c:pt idx="17033">
                  <c:v>2429.19922</c:v>
                </c:pt>
                <c:pt idx="17034">
                  <c:v>2429.19922</c:v>
                </c:pt>
                <c:pt idx="17035">
                  <c:v>2431.6406299999981</c:v>
                </c:pt>
                <c:pt idx="17036">
                  <c:v>2429.19922</c:v>
                </c:pt>
                <c:pt idx="17037">
                  <c:v>2429.19922</c:v>
                </c:pt>
                <c:pt idx="17038">
                  <c:v>2429.19922</c:v>
                </c:pt>
                <c:pt idx="17039">
                  <c:v>2429.19922</c:v>
                </c:pt>
                <c:pt idx="17040">
                  <c:v>2429.19922</c:v>
                </c:pt>
                <c:pt idx="17041">
                  <c:v>2429.19922</c:v>
                </c:pt>
                <c:pt idx="17042">
                  <c:v>2431.6406299999981</c:v>
                </c:pt>
                <c:pt idx="17043">
                  <c:v>2429.19922</c:v>
                </c:pt>
                <c:pt idx="17044">
                  <c:v>2429.19922</c:v>
                </c:pt>
                <c:pt idx="17045">
                  <c:v>2429.19922</c:v>
                </c:pt>
                <c:pt idx="17046">
                  <c:v>2429.19922</c:v>
                </c:pt>
                <c:pt idx="17047">
                  <c:v>2429.19922</c:v>
                </c:pt>
                <c:pt idx="17048">
                  <c:v>2431.6406299999981</c:v>
                </c:pt>
                <c:pt idx="17049">
                  <c:v>2429.19922</c:v>
                </c:pt>
                <c:pt idx="17050">
                  <c:v>2429.19922</c:v>
                </c:pt>
                <c:pt idx="17051">
                  <c:v>2429.19922</c:v>
                </c:pt>
                <c:pt idx="17052">
                  <c:v>2429.19922</c:v>
                </c:pt>
                <c:pt idx="17053">
                  <c:v>2429.19922</c:v>
                </c:pt>
                <c:pt idx="17054">
                  <c:v>2429.19922</c:v>
                </c:pt>
                <c:pt idx="17055">
                  <c:v>2429.19922</c:v>
                </c:pt>
                <c:pt idx="17056">
                  <c:v>2429.19922</c:v>
                </c:pt>
                <c:pt idx="17057">
                  <c:v>2431.6406299999981</c:v>
                </c:pt>
                <c:pt idx="17058">
                  <c:v>2429.19922</c:v>
                </c:pt>
                <c:pt idx="17059">
                  <c:v>2429.19922</c:v>
                </c:pt>
                <c:pt idx="17060">
                  <c:v>2429.19922</c:v>
                </c:pt>
                <c:pt idx="17061">
                  <c:v>2429.19922</c:v>
                </c:pt>
                <c:pt idx="17062">
                  <c:v>2429.19922</c:v>
                </c:pt>
                <c:pt idx="17063">
                  <c:v>2429.19922</c:v>
                </c:pt>
                <c:pt idx="17064">
                  <c:v>2431.6406299999981</c:v>
                </c:pt>
                <c:pt idx="17065">
                  <c:v>2429.19922</c:v>
                </c:pt>
                <c:pt idx="17066">
                  <c:v>2429.19922</c:v>
                </c:pt>
                <c:pt idx="17067">
                  <c:v>2429.19922</c:v>
                </c:pt>
                <c:pt idx="17068">
                  <c:v>2429.19922</c:v>
                </c:pt>
                <c:pt idx="17069">
                  <c:v>2429.19922</c:v>
                </c:pt>
                <c:pt idx="17070">
                  <c:v>2429.19922</c:v>
                </c:pt>
                <c:pt idx="17071">
                  <c:v>2429.19922</c:v>
                </c:pt>
                <c:pt idx="17072">
                  <c:v>2429.19922</c:v>
                </c:pt>
                <c:pt idx="17073">
                  <c:v>2429.19922</c:v>
                </c:pt>
                <c:pt idx="17074">
                  <c:v>2429.19922</c:v>
                </c:pt>
                <c:pt idx="17075">
                  <c:v>2429.19922</c:v>
                </c:pt>
                <c:pt idx="17076">
                  <c:v>2429.19922</c:v>
                </c:pt>
                <c:pt idx="17077">
                  <c:v>2429.19922</c:v>
                </c:pt>
                <c:pt idx="17078">
                  <c:v>2429.19922</c:v>
                </c:pt>
                <c:pt idx="17079">
                  <c:v>2429.19922</c:v>
                </c:pt>
                <c:pt idx="17080">
                  <c:v>2429.19922</c:v>
                </c:pt>
                <c:pt idx="17081">
                  <c:v>2429.19922</c:v>
                </c:pt>
                <c:pt idx="17082">
                  <c:v>2431.6406299999981</c:v>
                </c:pt>
                <c:pt idx="17083">
                  <c:v>2429.19922</c:v>
                </c:pt>
                <c:pt idx="17084">
                  <c:v>2429.19922</c:v>
                </c:pt>
                <c:pt idx="17085">
                  <c:v>2429.19922</c:v>
                </c:pt>
                <c:pt idx="17086">
                  <c:v>2429.19922</c:v>
                </c:pt>
                <c:pt idx="17087">
                  <c:v>2429.19922</c:v>
                </c:pt>
                <c:pt idx="17088">
                  <c:v>2429.19922</c:v>
                </c:pt>
                <c:pt idx="17089">
                  <c:v>2429.19922</c:v>
                </c:pt>
                <c:pt idx="17090">
                  <c:v>2429.19922</c:v>
                </c:pt>
                <c:pt idx="17091">
                  <c:v>2429.19922</c:v>
                </c:pt>
                <c:pt idx="17092">
                  <c:v>2429.19922</c:v>
                </c:pt>
                <c:pt idx="17093">
                  <c:v>2429.19922</c:v>
                </c:pt>
                <c:pt idx="17094">
                  <c:v>2431.6406299999981</c:v>
                </c:pt>
                <c:pt idx="17095">
                  <c:v>2431.6406299999981</c:v>
                </c:pt>
                <c:pt idx="17096">
                  <c:v>2429.19922</c:v>
                </c:pt>
                <c:pt idx="17097">
                  <c:v>2429.19922</c:v>
                </c:pt>
                <c:pt idx="17098">
                  <c:v>2431.6406299999981</c:v>
                </c:pt>
                <c:pt idx="17099">
                  <c:v>2429.19922</c:v>
                </c:pt>
                <c:pt idx="17100">
                  <c:v>2431.6406299999981</c:v>
                </c:pt>
                <c:pt idx="17101">
                  <c:v>2429.19922</c:v>
                </c:pt>
                <c:pt idx="17102">
                  <c:v>2429.19922</c:v>
                </c:pt>
                <c:pt idx="17103">
                  <c:v>2429.19922</c:v>
                </c:pt>
                <c:pt idx="17104">
                  <c:v>2429.19922</c:v>
                </c:pt>
                <c:pt idx="17105">
                  <c:v>2429.19922</c:v>
                </c:pt>
                <c:pt idx="17106">
                  <c:v>2429.19922</c:v>
                </c:pt>
                <c:pt idx="17107">
                  <c:v>2429.19922</c:v>
                </c:pt>
                <c:pt idx="17108">
                  <c:v>2429.19922</c:v>
                </c:pt>
                <c:pt idx="17109">
                  <c:v>2431.6406299999981</c:v>
                </c:pt>
                <c:pt idx="17110">
                  <c:v>2431.6406299999981</c:v>
                </c:pt>
                <c:pt idx="17111">
                  <c:v>2429.19922</c:v>
                </c:pt>
                <c:pt idx="17112">
                  <c:v>2429.19922</c:v>
                </c:pt>
                <c:pt idx="17113">
                  <c:v>2429.19922</c:v>
                </c:pt>
                <c:pt idx="17114">
                  <c:v>2429.19922</c:v>
                </c:pt>
                <c:pt idx="17115">
                  <c:v>2429.19922</c:v>
                </c:pt>
                <c:pt idx="17116">
                  <c:v>2429.19922</c:v>
                </c:pt>
                <c:pt idx="17117">
                  <c:v>2431.6406299999981</c:v>
                </c:pt>
                <c:pt idx="17118">
                  <c:v>2429.19922</c:v>
                </c:pt>
                <c:pt idx="17119">
                  <c:v>2429.19922</c:v>
                </c:pt>
                <c:pt idx="17120">
                  <c:v>2431.6406299999981</c:v>
                </c:pt>
                <c:pt idx="17121">
                  <c:v>2429.19922</c:v>
                </c:pt>
                <c:pt idx="17122">
                  <c:v>2429.19922</c:v>
                </c:pt>
                <c:pt idx="17123">
                  <c:v>2429.19922</c:v>
                </c:pt>
                <c:pt idx="17124">
                  <c:v>2431.6406299999981</c:v>
                </c:pt>
                <c:pt idx="17125">
                  <c:v>2429.19922</c:v>
                </c:pt>
                <c:pt idx="17126">
                  <c:v>2429.19922</c:v>
                </c:pt>
                <c:pt idx="17127">
                  <c:v>2431.6406299999981</c:v>
                </c:pt>
                <c:pt idx="17128">
                  <c:v>2429.19922</c:v>
                </c:pt>
                <c:pt idx="17129">
                  <c:v>2429.19922</c:v>
                </c:pt>
                <c:pt idx="17130">
                  <c:v>2429.19922</c:v>
                </c:pt>
                <c:pt idx="17131">
                  <c:v>2429.19922</c:v>
                </c:pt>
                <c:pt idx="17132">
                  <c:v>2429.19922</c:v>
                </c:pt>
                <c:pt idx="17133">
                  <c:v>2429.19922</c:v>
                </c:pt>
                <c:pt idx="17134">
                  <c:v>2429.19922</c:v>
                </c:pt>
                <c:pt idx="17135">
                  <c:v>2429.19922</c:v>
                </c:pt>
                <c:pt idx="17136">
                  <c:v>2429.19922</c:v>
                </c:pt>
                <c:pt idx="17137">
                  <c:v>2429.19922</c:v>
                </c:pt>
                <c:pt idx="17138">
                  <c:v>2429.19922</c:v>
                </c:pt>
                <c:pt idx="17139">
                  <c:v>2431.6406299999981</c:v>
                </c:pt>
                <c:pt idx="17140">
                  <c:v>2429.19922</c:v>
                </c:pt>
                <c:pt idx="17141">
                  <c:v>2429.19922</c:v>
                </c:pt>
                <c:pt idx="17142">
                  <c:v>2429.19922</c:v>
                </c:pt>
                <c:pt idx="17143">
                  <c:v>2429.19922</c:v>
                </c:pt>
                <c:pt idx="17144">
                  <c:v>2429.19922</c:v>
                </c:pt>
                <c:pt idx="17145">
                  <c:v>2429.19922</c:v>
                </c:pt>
                <c:pt idx="17146">
                  <c:v>2429.19922</c:v>
                </c:pt>
                <c:pt idx="17147">
                  <c:v>2429.19922</c:v>
                </c:pt>
                <c:pt idx="17148">
                  <c:v>2429.19922</c:v>
                </c:pt>
                <c:pt idx="17149">
                  <c:v>2429.19922</c:v>
                </c:pt>
                <c:pt idx="17150">
                  <c:v>2431.6406299999981</c:v>
                </c:pt>
                <c:pt idx="17151">
                  <c:v>2429.19922</c:v>
                </c:pt>
                <c:pt idx="17152">
                  <c:v>2429.19922</c:v>
                </c:pt>
                <c:pt idx="17153">
                  <c:v>2429.19922</c:v>
                </c:pt>
                <c:pt idx="17154">
                  <c:v>2429.19922</c:v>
                </c:pt>
                <c:pt idx="17155">
                  <c:v>2431.6406299999981</c:v>
                </c:pt>
                <c:pt idx="17156">
                  <c:v>2429.19922</c:v>
                </c:pt>
                <c:pt idx="17157">
                  <c:v>2429.19922</c:v>
                </c:pt>
                <c:pt idx="17158">
                  <c:v>2429.19922</c:v>
                </c:pt>
                <c:pt idx="17159">
                  <c:v>2429.19922</c:v>
                </c:pt>
                <c:pt idx="17160">
                  <c:v>2429.19922</c:v>
                </c:pt>
                <c:pt idx="17161">
                  <c:v>2429.19922</c:v>
                </c:pt>
                <c:pt idx="17162">
                  <c:v>2429.19922</c:v>
                </c:pt>
                <c:pt idx="17163">
                  <c:v>2429.19922</c:v>
                </c:pt>
                <c:pt idx="17164">
                  <c:v>2429.19922</c:v>
                </c:pt>
                <c:pt idx="17165">
                  <c:v>2431.6406299999981</c:v>
                </c:pt>
                <c:pt idx="17166">
                  <c:v>2429.19922</c:v>
                </c:pt>
                <c:pt idx="17167">
                  <c:v>2429.19922</c:v>
                </c:pt>
                <c:pt idx="17168">
                  <c:v>2429.19922</c:v>
                </c:pt>
                <c:pt idx="17169">
                  <c:v>2429.19922</c:v>
                </c:pt>
                <c:pt idx="17170">
                  <c:v>2429.19922</c:v>
                </c:pt>
                <c:pt idx="17171">
                  <c:v>2429.19922</c:v>
                </c:pt>
                <c:pt idx="17172">
                  <c:v>2429.19922</c:v>
                </c:pt>
                <c:pt idx="17173">
                  <c:v>2429.19922</c:v>
                </c:pt>
                <c:pt idx="17174">
                  <c:v>2429.19922</c:v>
                </c:pt>
                <c:pt idx="17175">
                  <c:v>2429.19922</c:v>
                </c:pt>
                <c:pt idx="17176">
                  <c:v>2429.19922</c:v>
                </c:pt>
                <c:pt idx="17177">
                  <c:v>2429.19922</c:v>
                </c:pt>
                <c:pt idx="17178">
                  <c:v>2429.19922</c:v>
                </c:pt>
                <c:pt idx="17179">
                  <c:v>2429.19922</c:v>
                </c:pt>
                <c:pt idx="17180">
                  <c:v>2429.19922</c:v>
                </c:pt>
                <c:pt idx="17181">
                  <c:v>2429.19922</c:v>
                </c:pt>
                <c:pt idx="17182">
                  <c:v>2429.19922</c:v>
                </c:pt>
                <c:pt idx="17183">
                  <c:v>2429.19922</c:v>
                </c:pt>
                <c:pt idx="17184">
                  <c:v>2429.19922</c:v>
                </c:pt>
                <c:pt idx="17185">
                  <c:v>2429.19922</c:v>
                </c:pt>
                <c:pt idx="17186">
                  <c:v>2429.19922</c:v>
                </c:pt>
                <c:pt idx="17187">
                  <c:v>2429.19922</c:v>
                </c:pt>
                <c:pt idx="17188">
                  <c:v>2429.19922</c:v>
                </c:pt>
                <c:pt idx="17189">
                  <c:v>2429.19922</c:v>
                </c:pt>
                <c:pt idx="17190">
                  <c:v>2429.19922</c:v>
                </c:pt>
                <c:pt idx="17191">
                  <c:v>2429.19922</c:v>
                </c:pt>
                <c:pt idx="17192">
                  <c:v>2431.6406299999981</c:v>
                </c:pt>
                <c:pt idx="17193">
                  <c:v>2431.6406299999981</c:v>
                </c:pt>
                <c:pt idx="17194">
                  <c:v>2429.19922</c:v>
                </c:pt>
                <c:pt idx="17195">
                  <c:v>2429.19922</c:v>
                </c:pt>
                <c:pt idx="17196">
                  <c:v>2429.19922</c:v>
                </c:pt>
                <c:pt idx="17197">
                  <c:v>2429.19922</c:v>
                </c:pt>
                <c:pt idx="17198">
                  <c:v>2429.19922</c:v>
                </c:pt>
                <c:pt idx="17199">
                  <c:v>2429.19922</c:v>
                </c:pt>
                <c:pt idx="17200">
                  <c:v>2429.19922</c:v>
                </c:pt>
                <c:pt idx="17201">
                  <c:v>2429.19922</c:v>
                </c:pt>
                <c:pt idx="17202">
                  <c:v>2429.19922</c:v>
                </c:pt>
                <c:pt idx="17203">
                  <c:v>2431.6406299999981</c:v>
                </c:pt>
                <c:pt idx="17204">
                  <c:v>2429.19922</c:v>
                </c:pt>
                <c:pt idx="17205">
                  <c:v>2429.19922</c:v>
                </c:pt>
                <c:pt idx="17206">
                  <c:v>2429.19922</c:v>
                </c:pt>
                <c:pt idx="17207">
                  <c:v>2429.19922</c:v>
                </c:pt>
                <c:pt idx="17208">
                  <c:v>2429.19922</c:v>
                </c:pt>
                <c:pt idx="17209">
                  <c:v>2429.19922</c:v>
                </c:pt>
                <c:pt idx="17210">
                  <c:v>2429.19922</c:v>
                </c:pt>
                <c:pt idx="17211">
                  <c:v>2429.19922</c:v>
                </c:pt>
                <c:pt idx="17212">
                  <c:v>2429.19922</c:v>
                </c:pt>
                <c:pt idx="17213">
                  <c:v>2429.19922</c:v>
                </c:pt>
                <c:pt idx="17214">
                  <c:v>2429.19922</c:v>
                </c:pt>
                <c:pt idx="17215">
                  <c:v>2431.6406299999981</c:v>
                </c:pt>
                <c:pt idx="17216">
                  <c:v>2429.19922</c:v>
                </c:pt>
                <c:pt idx="17217">
                  <c:v>2429.19922</c:v>
                </c:pt>
                <c:pt idx="17218">
                  <c:v>2429.19922</c:v>
                </c:pt>
                <c:pt idx="17219">
                  <c:v>2429.19922</c:v>
                </c:pt>
                <c:pt idx="17220">
                  <c:v>2429.19922</c:v>
                </c:pt>
                <c:pt idx="17221">
                  <c:v>2429.19922</c:v>
                </c:pt>
                <c:pt idx="17222">
                  <c:v>2429.19922</c:v>
                </c:pt>
                <c:pt idx="17223">
                  <c:v>2429.19922</c:v>
                </c:pt>
                <c:pt idx="17224">
                  <c:v>2429.19922</c:v>
                </c:pt>
                <c:pt idx="17225">
                  <c:v>2429.19922</c:v>
                </c:pt>
                <c:pt idx="17226">
                  <c:v>2429.19922</c:v>
                </c:pt>
                <c:pt idx="17227">
                  <c:v>2429.19922</c:v>
                </c:pt>
                <c:pt idx="17228">
                  <c:v>2429.19922</c:v>
                </c:pt>
                <c:pt idx="17229">
                  <c:v>2429.19922</c:v>
                </c:pt>
                <c:pt idx="17230">
                  <c:v>2429.19922</c:v>
                </c:pt>
                <c:pt idx="17231">
                  <c:v>2429.19922</c:v>
                </c:pt>
                <c:pt idx="17232">
                  <c:v>2429.19922</c:v>
                </c:pt>
                <c:pt idx="17233">
                  <c:v>2429.19922</c:v>
                </c:pt>
                <c:pt idx="17234">
                  <c:v>2431.6406299999981</c:v>
                </c:pt>
                <c:pt idx="17235">
                  <c:v>2429.19922</c:v>
                </c:pt>
                <c:pt idx="17236">
                  <c:v>2429.19922</c:v>
                </c:pt>
                <c:pt idx="17237">
                  <c:v>2429.19922</c:v>
                </c:pt>
                <c:pt idx="17238">
                  <c:v>2429.19922</c:v>
                </c:pt>
                <c:pt idx="17239">
                  <c:v>2429.19922</c:v>
                </c:pt>
                <c:pt idx="17240">
                  <c:v>2429.19922</c:v>
                </c:pt>
                <c:pt idx="17241">
                  <c:v>2429.19922</c:v>
                </c:pt>
                <c:pt idx="17242">
                  <c:v>2429.19922</c:v>
                </c:pt>
                <c:pt idx="17243">
                  <c:v>2431.6406299999981</c:v>
                </c:pt>
                <c:pt idx="17244">
                  <c:v>2429.19922</c:v>
                </c:pt>
                <c:pt idx="17245">
                  <c:v>2429.19922</c:v>
                </c:pt>
                <c:pt idx="17246">
                  <c:v>2429.19922</c:v>
                </c:pt>
                <c:pt idx="17247">
                  <c:v>2429.19922</c:v>
                </c:pt>
                <c:pt idx="17248">
                  <c:v>2429.19922</c:v>
                </c:pt>
                <c:pt idx="17249">
                  <c:v>2429.19922</c:v>
                </c:pt>
                <c:pt idx="17250">
                  <c:v>2431.6406299999981</c:v>
                </c:pt>
                <c:pt idx="17251">
                  <c:v>2429.19922</c:v>
                </c:pt>
                <c:pt idx="17252">
                  <c:v>2429.19922</c:v>
                </c:pt>
                <c:pt idx="17253">
                  <c:v>2429.19922</c:v>
                </c:pt>
                <c:pt idx="17254">
                  <c:v>2429.19922</c:v>
                </c:pt>
                <c:pt idx="17255">
                  <c:v>2431.6406299999981</c:v>
                </c:pt>
                <c:pt idx="17256">
                  <c:v>2429.19922</c:v>
                </c:pt>
                <c:pt idx="17257">
                  <c:v>2429.19922</c:v>
                </c:pt>
                <c:pt idx="17258">
                  <c:v>2429.19922</c:v>
                </c:pt>
                <c:pt idx="17259">
                  <c:v>2429.19922</c:v>
                </c:pt>
                <c:pt idx="17260">
                  <c:v>2429.19922</c:v>
                </c:pt>
                <c:pt idx="17261">
                  <c:v>2431.6406299999981</c:v>
                </c:pt>
                <c:pt idx="17262">
                  <c:v>2431.6406299999981</c:v>
                </c:pt>
                <c:pt idx="17263">
                  <c:v>2429.19922</c:v>
                </c:pt>
                <c:pt idx="17264">
                  <c:v>2431.6406299999981</c:v>
                </c:pt>
                <c:pt idx="17265">
                  <c:v>2429.19922</c:v>
                </c:pt>
                <c:pt idx="17266">
                  <c:v>2431.6406299999981</c:v>
                </c:pt>
                <c:pt idx="17267">
                  <c:v>2429.19922</c:v>
                </c:pt>
                <c:pt idx="17268">
                  <c:v>2429.19922</c:v>
                </c:pt>
                <c:pt idx="17269">
                  <c:v>2429.19922</c:v>
                </c:pt>
                <c:pt idx="17270">
                  <c:v>2429.19922</c:v>
                </c:pt>
                <c:pt idx="17271">
                  <c:v>2429.19922</c:v>
                </c:pt>
                <c:pt idx="17272">
                  <c:v>2429.19922</c:v>
                </c:pt>
                <c:pt idx="17273">
                  <c:v>2429.19922</c:v>
                </c:pt>
                <c:pt idx="17274">
                  <c:v>2431.6406299999981</c:v>
                </c:pt>
                <c:pt idx="17275">
                  <c:v>2429.19922</c:v>
                </c:pt>
                <c:pt idx="17276">
                  <c:v>2429.19922</c:v>
                </c:pt>
                <c:pt idx="17277">
                  <c:v>2429.19922</c:v>
                </c:pt>
                <c:pt idx="17278">
                  <c:v>2429.19922</c:v>
                </c:pt>
                <c:pt idx="17279">
                  <c:v>2429.19922</c:v>
                </c:pt>
                <c:pt idx="17280">
                  <c:v>2429.19922</c:v>
                </c:pt>
                <c:pt idx="17281">
                  <c:v>2429.19922</c:v>
                </c:pt>
                <c:pt idx="17282">
                  <c:v>2429.19922</c:v>
                </c:pt>
                <c:pt idx="17283">
                  <c:v>2429.19922</c:v>
                </c:pt>
                <c:pt idx="17284">
                  <c:v>2429.19922</c:v>
                </c:pt>
                <c:pt idx="17285">
                  <c:v>2431.6406299999981</c:v>
                </c:pt>
                <c:pt idx="17286">
                  <c:v>2429.19922</c:v>
                </c:pt>
                <c:pt idx="17287">
                  <c:v>2429.19922</c:v>
                </c:pt>
                <c:pt idx="17288">
                  <c:v>2429.19922</c:v>
                </c:pt>
                <c:pt idx="17289">
                  <c:v>2429.19922</c:v>
                </c:pt>
                <c:pt idx="17290">
                  <c:v>2429.19922</c:v>
                </c:pt>
                <c:pt idx="17291">
                  <c:v>2429.19922</c:v>
                </c:pt>
                <c:pt idx="17292">
                  <c:v>2429.19922</c:v>
                </c:pt>
                <c:pt idx="17293">
                  <c:v>2429.19922</c:v>
                </c:pt>
                <c:pt idx="17294">
                  <c:v>2429.19922</c:v>
                </c:pt>
                <c:pt idx="17295">
                  <c:v>2429.19922</c:v>
                </c:pt>
                <c:pt idx="17296">
                  <c:v>2429.19922</c:v>
                </c:pt>
                <c:pt idx="17297">
                  <c:v>2429.19922</c:v>
                </c:pt>
                <c:pt idx="17298">
                  <c:v>2431.6406299999981</c:v>
                </c:pt>
                <c:pt idx="17299">
                  <c:v>2429.19922</c:v>
                </c:pt>
                <c:pt idx="17300">
                  <c:v>2429.19922</c:v>
                </c:pt>
                <c:pt idx="17301">
                  <c:v>2429.19922</c:v>
                </c:pt>
                <c:pt idx="17302">
                  <c:v>2429.19922</c:v>
                </c:pt>
                <c:pt idx="17303">
                  <c:v>2429.19922</c:v>
                </c:pt>
                <c:pt idx="17304">
                  <c:v>2429.19922</c:v>
                </c:pt>
                <c:pt idx="17305">
                  <c:v>2429.19922</c:v>
                </c:pt>
                <c:pt idx="17306">
                  <c:v>2429.19922</c:v>
                </c:pt>
                <c:pt idx="17307">
                  <c:v>2429.19922</c:v>
                </c:pt>
                <c:pt idx="17308">
                  <c:v>2429.19922</c:v>
                </c:pt>
                <c:pt idx="17309">
                  <c:v>2429.19922</c:v>
                </c:pt>
                <c:pt idx="17310">
                  <c:v>2429.19922</c:v>
                </c:pt>
                <c:pt idx="17311">
                  <c:v>2429.19922</c:v>
                </c:pt>
                <c:pt idx="17312">
                  <c:v>2429.19922</c:v>
                </c:pt>
                <c:pt idx="17313">
                  <c:v>2429.19922</c:v>
                </c:pt>
                <c:pt idx="17314">
                  <c:v>2429.19922</c:v>
                </c:pt>
                <c:pt idx="17315">
                  <c:v>2429.19922</c:v>
                </c:pt>
                <c:pt idx="17316">
                  <c:v>2431.6406299999981</c:v>
                </c:pt>
                <c:pt idx="17317">
                  <c:v>2429.19922</c:v>
                </c:pt>
                <c:pt idx="17318">
                  <c:v>2429.19922</c:v>
                </c:pt>
                <c:pt idx="17319">
                  <c:v>2431.6406299999981</c:v>
                </c:pt>
                <c:pt idx="17320">
                  <c:v>2429.19922</c:v>
                </c:pt>
                <c:pt idx="17321">
                  <c:v>2429.19922</c:v>
                </c:pt>
                <c:pt idx="17322">
                  <c:v>2429.19922</c:v>
                </c:pt>
                <c:pt idx="17323">
                  <c:v>2429.19922</c:v>
                </c:pt>
                <c:pt idx="17324">
                  <c:v>2431.6406299999981</c:v>
                </c:pt>
                <c:pt idx="17325">
                  <c:v>2429.19922</c:v>
                </c:pt>
                <c:pt idx="17326">
                  <c:v>2429.19922</c:v>
                </c:pt>
                <c:pt idx="17327">
                  <c:v>2429.19922</c:v>
                </c:pt>
                <c:pt idx="17328">
                  <c:v>2429.19922</c:v>
                </c:pt>
                <c:pt idx="17329">
                  <c:v>2429.19922</c:v>
                </c:pt>
                <c:pt idx="17330">
                  <c:v>2429.19922</c:v>
                </c:pt>
                <c:pt idx="17331">
                  <c:v>2429.19922</c:v>
                </c:pt>
                <c:pt idx="17332">
                  <c:v>2429.19922</c:v>
                </c:pt>
                <c:pt idx="17333">
                  <c:v>2429.19922</c:v>
                </c:pt>
                <c:pt idx="17334">
                  <c:v>2429.19922</c:v>
                </c:pt>
                <c:pt idx="17335">
                  <c:v>2431.6406299999981</c:v>
                </c:pt>
                <c:pt idx="17336">
                  <c:v>2429.19922</c:v>
                </c:pt>
                <c:pt idx="17337">
                  <c:v>2429.19922</c:v>
                </c:pt>
                <c:pt idx="17338">
                  <c:v>2429.19922</c:v>
                </c:pt>
                <c:pt idx="17339">
                  <c:v>2429.19922</c:v>
                </c:pt>
                <c:pt idx="17340">
                  <c:v>2431.6406299999981</c:v>
                </c:pt>
                <c:pt idx="17341">
                  <c:v>2429.19922</c:v>
                </c:pt>
                <c:pt idx="17342">
                  <c:v>2429.19922</c:v>
                </c:pt>
                <c:pt idx="17343">
                  <c:v>2429.19922</c:v>
                </c:pt>
                <c:pt idx="17344">
                  <c:v>2429.19922</c:v>
                </c:pt>
                <c:pt idx="17345">
                  <c:v>2429.19922</c:v>
                </c:pt>
                <c:pt idx="17346">
                  <c:v>2429.19922</c:v>
                </c:pt>
                <c:pt idx="17347">
                  <c:v>2429.19922</c:v>
                </c:pt>
                <c:pt idx="17348">
                  <c:v>2429.19922</c:v>
                </c:pt>
                <c:pt idx="17349">
                  <c:v>2429.19922</c:v>
                </c:pt>
                <c:pt idx="17350">
                  <c:v>2429.19922</c:v>
                </c:pt>
                <c:pt idx="17351">
                  <c:v>2429.19922</c:v>
                </c:pt>
                <c:pt idx="17352">
                  <c:v>2429.19922</c:v>
                </c:pt>
                <c:pt idx="17353">
                  <c:v>2429.19922</c:v>
                </c:pt>
                <c:pt idx="17354">
                  <c:v>2429.19922</c:v>
                </c:pt>
                <c:pt idx="17355">
                  <c:v>2429.19922</c:v>
                </c:pt>
                <c:pt idx="17356">
                  <c:v>2429.19922</c:v>
                </c:pt>
                <c:pt idx="17357">
                  <c:v>2429.19922</c:v>
                </c:pt>
                <c:pt idx="17358">
                  <c:v>2429.19922</c:v>
                </c:pt>
                <c:pt idx="17359">
                  <c:v>2429.19922</c:v>
                </c:pt>
                <c:pt idx="17360">
                  <c:v>2429.19922</c:v>
                </c:pt>
                <c:pt idx="17361">
                  <c:v>2429.19922</c:v>
                </c:pt>
                <c:pt idx="17362">
                  <c:v>2431.6406299999981</c:v>
                </c:pt>
                <c:pt idx="17363">
                  <c:v>2429.19922</c:v>
                </c:pt>
                <c:pt idx="17364">
                  <c:v>2431.6406299999981</c:v>
                </c:pt>
                <c:pt idx="17365">
                  <c:v>2429.19922</c:v>
                </c:pt>
                <c:pt idx="17366">
                  <c:v>2429.19922</c:v>
                </c:pt>
                <c:pt idx="17367">
                  <c:v>2429.19922</c:v>
                </c:pt>
                <c:pt idx="17368">
                  <c:v>2431.6406299999981</c:v>
                </c:pt>
                <c:pt idx="17369">
                  <c:v>2429.19922</c:v>
                </c:pt>
                <c:pt idx="17370">
                  <c:v>2429.19922</c:v>
                </c:pt>
                <c:pt idx="17371">
                  <c:v>2429.19922</c:v>
                </c:pt>
                <c:pt idx="17372">
                  <c:v>2429.19922</c:v>
                </c:pt>
                <c:pt idx="17373">
                  <c:v>2429.19922</c:v>
                </c:pt>
                <c:pt idx="17374">
                  <c:v>2429.19922</c:v>
                </c:pt>
                <c:pt idx="17375">
                  <c:v>2429.19922</c:v>
                </c:pt>
                <c:pt idx="17376">
                  <c:v>2429.19922</c:v>
                </c:pt>
                <c:pt idx="17377">
                  <c:v>2429.19922</c:v>
                </c:pt>
                <c:pt idx="17378">
                  <c:v>2429.19922</c:v>
                </c:pt>
                <c:pt idx="17379">
                  <c:v>2429.19922</c:v>
                </c:pt>
                <c:pt idx="17380">
                  <c:v>2429.19922</c:v>
                </c:pt>
                <c:pt idx="17381">
                  <c:v>2429.19922</c:v>
                </c:pt>
                <c:pt idx="17382">
                  <c:v>2429.19922</c:v>
                </c:pt>
                <c:pt idx="17383">
                  <c:v>2429.19922</c:v>
                </c:pt>
                <c:pt idx="17384">
                  <c:v>2429.19922</c:v>
                </c:pt>
                <c:pt idx="17385">
                  <c:v>2429.19922</c:v>
                </c:pt>
                <c:pt idx="17386">
                  <c:v>2429.19922</c:v>
                </c:pt>
                <c:pt idx="17387">
                  <c:v>2429.19922</c:v>
                </c:pt>
                <c:pt idx="17388">
                  <c:v>2429.19922</c:v>
                </c:pt>
                <c:pt idx="17389">
                  <c:v>2429.19922</c:v>
                </c:pt>
                <c:pt idx="17390">
                  <c:v>2429.19922</c:v>
                </c:pt>
                <c:pt idx="17391">
                  <c:v>2431.6406299999981</c:v>
                </c:pt>
                <c:pt idx="17392">
                  <c:v>2431.6406299999981</c:v>
                </c:pt>
                <c:pt idx="17393">
                  <c:v>2431.6406299999981</c:v>
                </c:pt>
                <c:pt idx="17394">
                  <c:v>2431.6406299999981</c:v>
                </c:pt>
                <c:pt idx="17395">
                  <c:v>2429.19922</c:v>
                </c:pt>
                <c:pt idx="17396">
                  <c:v>2429.19922</c:v>
                </c:pt>
                <c:pt idx="17397">
                  <c:v>2429.19922</c:v>
                </c:pt>
                <c:pt idx="17398">
                  <c:v>2429.19922</c:v>
                </c:pt>
                <c:pt idx="17399">
                  <c:v>2429.19922</c:v>
                </c:pt>
                <c:pt idx="17400">
                  <c:v>2429.19922</c:v>
                </c:pt>
                <c:pt idx="17401">
                  <c:v>2429.19922</c:v>
                </c:pt>
                <c:pt idx="17402">
                  <c:v>2429.19922</c:v>
                </c:pt>
                <c:pt idx="17403">
                  <c:v>2429.19922</c:v>
                </c:pt>
                <c:pt idx="17404">
                  <c:v>2429.19922</c:v>
                </c:pt>
                <c:pt idx="17405">
                  <c:v>2431.6406299999981</c:v>
                </c:pt>
                <c:pt idx="17406">
                  <c:v>2431.6406299999981</c:v>
                </c:pt>
                <c:pt idx="17407">
                  <c:v>2431.6406299999981</c:v>
                </c:pt>
                <c:pt idx="17408">
                  <c:v>2429.19922</c:v>
                </c:pt>
                <c:pt idx="17409">
                  <c:v>2429.19922</c:v>
                </c:pt>
                <c:pt idx="17410">
                  <c:v>2431.6406299999981</c:v>
                </c:pt>
                <c:pt idx="17411">
                  <c:v>2429.19922</c:v>
                </c:pt>
                <c:pt idx="17412">
                  <c:v>2429.19922</c:v>
                </c:pt>
                <c:pt idx="17413">
                  <c:v>2429.19922</c:v>
                </c:pt>
                <c:pt idx="17414">
                  <c:v>2429.19922</c:v>
                </c:pt>
                <c:pt idx="17415">
                  <c:v>2429.19922</c:v>
                </c:pt>
                <c:pt idx="17416">
                  <c:v>2429.19922</c:v>
                </c:pt>
                <c:pt idx="17417">
                  <c:v>2431.6406299999981</c:v>
                </c:pt>
                <c:pt idx="17418">
                  <c:v>2429.19922</c:v>
                </c:pt>
                <c:pt idx="17419">
                  <c:v>2429.19922</c:v>
                </c:pt>
                <c:pt idx="17420">
                  <c:v>2429.19922</c:v>
                </c:pt>
                <c:pt idx="17421">
                  <c:v>2429.19922</c:v>
                </c:pt>
                <c:pt idx="17422">
                  <c:v>2429.19922</c:v>
                </c:pt>
                <c:pt idx="17423">
                  <c:v>2429.19922</c:v>
                </c:pt>
                <c:pt idx="17424">
                  <c:v>2429.19922</c:v>
                </c:pt>
                <c:pt idx="17425">
                  <c:v>2429.19922</c:v>
                </c:pt>
                <c:pt idx="17426">
                  <c:v>2429.19922</c:v>
                </c:pt>
                <c:pt idx="17427">
                  <c:v>2429.19922</c:v>
                </c:pt>
                <c:pt idx="17428">
                  <c:v>2429.19922</c:v>
                </c:pt>
                <c:pt idx="17429">
                  <c:v>2429.19922</c:v>
                </c:pt>
                <c:pt idx="17430">
                  <c:v>2429.19922</c:v>
                </c:pt>
                <c:pt idx="17431">
                  <c:v>2429.19922</c:v>
                </c:pt>
                <c:pt idx="17432">
                  <c:v>2429.19922</c:v>
                </c:pt>
                <c:pt idx="17433">
                  <c:v>2429.19922</c:v>
                </c:pt>
                <c:pt idx="17434">
                  <c:v>2431.6406299999981</c:v>
                </c:pt>
                <c:pt idx="17435">
                  <c:v>2429.19922</c:v>
                </c:pt>
                <c:pt idx="17436">
                  <c:v>2429.19922</c:v>
                </c:pt>
                <c:pt idx="17437">
                  <c:v>2429.19922</c:v>
                </c:pt>
                <c:pt idx="17438">
                  <c:v>2429.19922</c:v>
                </c:pt>
                <c:pt idx="17439">
                  <c:v>2431.6406299999981</c:v>
                </c:pt>
                <c:pt idx="17440">
                  <c:v>2429.19922</c:v>
                </c:pt>
                <c:pt idx="17441">
                  <c:v>2429.19922</c:v>
                </c:pt>
                <c:pt idx="17442">
                  <c:v>2429.19922</c:v>
                </c:pt>
                <c:pt idx="17443">
                  <c:v>2429.19922</c:v>
                </c:pt>
                <c:pt idx="17444">
                  <c:v>2429.19922</c:v>
                </c:pt>
                <c:pt idx="17445">
                  <c:v>2429.19922</c:v>
                </c:pt>
                <c:pt idx="17446">
                  <c:v>2429.19922</c:v>
                </c:pt>
                <c:pt idx="17447">
                  <c:v>2429.19922</c:v>
                </c:pt>
                <c:pt idx="17448">
                  <c:v>2429.19922</c:v>
                </c:pt>
                <c:pt idx="17449">
                  <c:v>2429.19922</c:v>
                </c:pt>
                <c:pt idx="17450">
                  <c:v>2429.19922</c:v>
                </c:pt>
                <c:pt idx="17451">
                  <c:v>2429.19922</c:v>
                </c:pt>
                <c:pt idx="17452">
                  <c:v>2429.19922</c:v>
                </c:pt>
                <c:pt idx="17453">
                  <c:v>2429.19922</c:v>
                </c:pt>
                <c:pt idx="17454">
                  <c:v>2429.19922</c:v>
                </c:pt>
                <c:pt idx="17455">
                  <c:v>2431.6406299999981</c:v>
                </c:pt>
                <c:pt idx="17456">
                  <c:v>2429.19922</c:v>
                </c:pt>
                <c:pt idx="17457">
                  <c:v>2429.19922</c:v>
                </c:pt>
                <c:pt idx="17458">
                  <c:v>2429.19922</c:v>
                </c:pt>
                <c:pt idx="17459">
                  <c:v>2429.19922</c:v>
                </c:pt>
                <c:pt idx="17460">
                  <c:v>2429.19922</c:v>
                </c:pt>
                <c:pt idx="17461">
                  <c:v>2429.19922</c:v>
                </c:pt>
                <c:pt idx="17462">
                  <c:v>2431.6406299999981</c:v>
                </c:pt>
                <c:pt idx="17463">
                  <c:v>2429.19922</c:v>
                </c:pt>
                <c:pt idx="17464">
                  <c:v>2429.19922</c:v>
                </c:pt>
                <c:pt idx="17465">
                  <c:v>2429.19922</c:v>
                </c:pt>
                <c:pt idx="17466">
                  <c:v>2429.19922</c:v>
                </c:pt>
                <c:pt idx="17467">
                  <c:v>2429.19922</c:v>
                </c:pt>
                <c:pt idx="17468">
                  <c:v>2429.19922</c:v>
                </c:pt>
                <c:pt idx="17469">
                  <c:v>2429.19922</c:v>
                </c:pt>
                <c:pt idx="17470">
                  <c:v>2429.19922</c:v>
                </c:pt>
                <c:pt idx="17471">
                  <c:v>2429.19922</c:v>
                </c:pt>
                <c:pt idx="17472">
                  <c:v>2429.19922</c:v>
                </c:pt>
                <c:pt idx="17473">
                  <c:v>2429.19922</c:v>
                </c:pt>
                <c:pt idx="17474">
                  <c:v>2429.19922</c:v>
                </c:pt>
                <c:pt idx="17475">
                  <c:v>2429.19922</c:v>
                </c:pt>
                <c:pt idx="17476">
                  <c:v>2429.19922</c:v>
                </c:pt>
                <c:pt idx="17477">
                  <c:v>2429.19922</c:v>
                </c:pt>
                <c:pt idx="17478">
                  <c:v>2429.19922</c:v>
                </c:pt>
                <c:pt idx="17479">
                  <c:v>2429.19922</c:v>
                </c:pt>
                <c:pt idx="17480">
                  <c:v>2429.19922</c:v>
                </c:pt>
                <c:pt idx="17481">
                  <c:v>2429.19922</c:v>
                </c:pt>
                <c:pt idx="17482">
                  <c:v>2429.19922</c:v>
                </c:pt>
                <c:pt idx="17483">
                  <c:v>2429.19922</c:v>
                </c:pt>
                <c:pt idx="17484">
                  <c:v>2429.19922</c:v>
                </c:pt>
                <c:pt idx="17485">
                  <c:v>2429.19922</c:v>
                </c:pt>
                <c:pt idx="17486">
                  <c:v>2429.19922</c:v>
                </c:pt>
                <c:pt idx="17487">
                  <c:v>2429.19922</c:v>
                </c:pt>
                <c:pt idx="17488">
                  <c:v>2429.19922</c:v>
                </c:pt>
                <c:pt idx="17489">
                  <c:v>2429.19922</c:v>
                </c:pt>
                <c:pt idx="17490">
                  <c:v>2429.19922</c:v>
                </c:pt>
                <c:pt idx="17491">
                  <c:v>2431.6406299999981</c:v>
                </c:pt>
                <c:pt idx="17492">
                  <c:v>2429.19922</c:v>
                </c:pt>
                <c:pt idx="17493">
                  <c:v>2431.6406299999981</c:v>
                </c:pt>
                <c:pt idx="17494">
                  <c:v>2429.19922</c:v>
                </c:pt>
                <c:pt idx="17495">
                  <c:v>2429.19922</c:v>
                </c:pt>
                <c:pt idx="17496">
                  <c:v>2429.19922</c:v>
                </c:pt>
                <c:pt idx="17497">
                  <c:v>2429.19922</c:v>
                </c:pt>
                <c:pt idx="17498">
                  <c:v>2429.19922</c:v>
                </c:pt>
                <c:pt idx="17499">
                  <c:v>2429.19922</c:v>
                </c:pt>
                <c:pt idx="17500">
                  <c:v>2429.19922</c:v>
                </c:pt>
                <c:pt idx="17501">
                  <c:v>2429.19922</c:v>
                </c:pt>
                <c:pt idx="17502">
                  <c:v>2429.19922</c:v>
                </c:pt>
                <c:pt idx="17503">
                  <c:v>2429.19922</c:v>
                </c:pt>
                <c:pt idx="17504">
                  <c:v>2429.19922</c:v>
                </c:pt>
                <c:pt idx="17505">
                  <c:v>2429.19922</c:v>
                </c:pt>
                <c:pt idx="17506">
                  <c:v>2429.19922</c:v>
                </c:pt>
                <c:pt idx="17507">
                  <c:v>2429.19922</c:v>
                </c:pt>
                <c:pt idx="17508">
                  <c:v>2431.6406299999981</c:v>
                </c:pt>
                <c:pt idx="17509">
                  <c:v>2429.19922</c:v>
                </c:pt>
                <c:pt idx="17510">
                  <c:v>2429.19922</c:v>
                </c:pt>
                <c:pt idx="17511">
                  <c:v>2429.19922</c:v>
                </c:pt>
                <c:pt idx="17512">
                  <c:v>2429.19922</c:v>
                </c:pt>
                <c:pt idx="17513">
                  <c:v>2429.19922</c:v>
                </c:pt>
                <c:pt idx="17514">
                  <c:v>2429.19922</c:v>
                </c:pt>
                <c:pt idx="17515">
                  <c:v>2429.19922</c:v>
                </c:pt>
                <c:pt idx="17516">
                  <c:v>2429.19922</c:v>
                </c:pt>
                <c:pt idx="17517">
                  <c:v>2429.19922</c:v>
                </c:pt>
                <c:pt idx="17518">
                  <c:v>2429.19922</c:v>
                </c:pt>
                <c:pt idx="17519">
                  <c:v>2429.19922</c:v>
                </c:pt>
                <c:pt idx="17520">
                  <c:v>2429.19922</c:v>
                </c:pt>
                <c:pt idx="17521">
                  <c:v>2429.19922</c:v>
                </c:pt>
                <c:pt idx="17522">
                  <c:v>2429.19922</c:v>
                </c:pt>
                <c:pt idx="17523">
                  <c:v>2429.19922</c:v>
                </c:pt>
                <c:pt idx="17524">
                  <c:v>2429.19922</c:v>
                </c:pt>
                <c:pt idx="17525">
                  <c:v>2429.19922</c:v>
                </c:pt>
                <c:pt idx="17526">
                  <c:v>2429.19922</c:v>
                </c:pt>
                <c:pt idx="17527">
                  <c:v>2429.19922</c:v>
                </c:pt>
                <c:pt idx="17528">
                  <c:v>2429.19922</c:v>
                </c:pt>
                <c:pt idx="17529">
                  <c:v>2429.19922</c:v>
                </c:pt>
                <c:pt idx="17530">
                  <c:v>2429.19922</c:v>
                </c:pt>
                <c:pt idx="17531">
                  <c:v>2429.19922</c:v>
                </c:pt>
                <c:pt idx="17532">
                  <c:v>2429.19922</c:v>
                </c:pt>
                <c:pt idx="17533">
                  <c:v>2429.19922</c:v>
                </c:pt>
                <c:pt idx="17534">
                  <c:v>2429.19922</c:v>
                </c:pt>
                <c:pt idx="17535">
                  <c:v>2429.19922</c:v>
                </c:pt>
                <c:pt idx="17536">
                  <c:v>2429.19922</c:v>
                </c:pt>
                <c:pt idx="17537">
                  <c:v>2429.19922</c:v>
                </c:pt>
                <c:pt idx="17538">
                  <c:v>2431.6406299999981</c:v>
                </c:pt>
                <c:pt idx="17539">
                  <c:v>2429.19922</c:v>
                </c:pt>
                <c:pt idx="17540">
                  <c:v>2429.19922</c:v>
                </c:pt>
                <c:pt idx="17541">
                  <c:v>2431.6406299999981</c:v>
                </c:pt>
                <c:pt idx="17542">
                  <c:v>2429.19922</c:v>
                </c:pt>
                <c:pt idx="17543">
                  <c:v>2429.19922</c:v>
                </c:pt>
                <c:pt idx="17544">
                  <c:v>2429.19922</c:v>
                </c:pt>
                <c:pt idx="17545">
                  <c:v>2429.19922</c:v>
                </c:pt>
                <c:pt idx="17546">
                  <c:v>2429.19922</c:v>
                </c:pt>
                <c:pt idx="17547">
                  <c:v>2429.19922</c:v>
                </c:pt>
                <c:pt idx="17548">
                  <c:v>2429.19922</c:v>
                </c:pt>
                <c:pt idx="17549">
                  <c:v>2429.19922</c:v>
                </c:pt>
                <c:pt idx="17550">
                  <c:v>2429.19922</c:v>
                </c:pt>
                <c:pt idx="17551">
                  <c:v>2429.19922</c:v>
                </c:pt>
                <c:pt idx="17552">
                  <c:v>2429.19922</c:v>
                </c:pt>
                <c:pt idx="17553">
                  <c:v>2431.6406299999981</c:v>
                </c:pt>
                <c:pt idx="17554">
                  <c:v>2429.19922</c:v>
                </c:pt>
                <c:pt idx="17555">
                  <c:v>2429.19922</c:v>
                </c:pt>
                <c:pt idx="17556">
                  <c:v>2429.19922</c:v>
                </c:pt>
                <c:pt idx="17557">
                  <c:v>2429.19922</c:v>
                </c:pt>
                <c:pt idx="17558">
                  <c:v>2429.19922</c:v>
                </c:pt>
                <c:pt idx="17559">
                  <c:v>2429.19922</c:v>
                </c:pt>
                <c:pt idx="17560">
                  <c:v>2429.19922</c:v>
                </c:pt>
                <c:pt idx="17561">
                  <c:v>2429.19922</c:v>
                </c:pt>
                <c:pt idx="17562">
                  <c:v>2429.19922</c:v>
                </c:pt>
                <c:pt idx="17563">
                  <c:v>2429.19922</c:v>
                </c:pt>
                <c:pt idx="17564">
                  <c:v>2429.19922</c:v>
                </c:pt>
                <c:pt idx="17565">
                  <c:v>2429.19922</c:v>
                </c:pt>
                <c:pt idx="17566">
                  <c:v>2429.19922</c:v>
                </c:pt>
                <c:pt idx="17567">
                  <c:v>2429.19922</c:v>
                </c:pt>
                <c:pt idx="17568">
                  <c:v>2429.19922</c:v>
                </c:pt>
                <c:pt idx="17569">
                  <c:v>2429.19922</c:v>
                </c:pt>
                <c:pt idx="17570">
                  <c:v>2429.19922</c:v>
                </c:pt>
                <c:pt idx="17571">
                  <c:v>2429.19922</c:v>
                </c:pt>
                <c:pt idx="17572">
                  <c:v>2429.19922</c:v>
                </c:pt>
                <c:pt idx="17573">
                  <c:v>2429.19922</c:v>
                </c:pt>
                <c:pt idx="17574">
                  <c:v>2429.19922</c:v>
                </c:pt>
                <c:pt idx="17575">
                  <c:v>2429.19922</c:v>
                </c:pt>
                <c:pt idx="17576">
                  <c:v>2429.19922</c:v>
                </c:pt>
                <c:pt idx="17577">
                  <c:v>2429.19922</c:v>
                </c:pt>
                <c:pt idx="17578">
                  <c:v>2429.19922</c:v>
                </c:pt>
                <c:pt idx="17579">
                  <c:v>2429.19922</c:v>
                </c:pt>
                <c:pt idx="17580">
                  <c:v>2429.19922</c:v>
                </c:pt>
                <c:pt idx="17581">
                  <c:v>2429.19922</c:v>
                </c:pt>
                <c:pt idx="17582">
                  <c:v>2429.19922</c:v>
                </c:pt>
                <c:pt idx="17583">
                  <c:v>2429.19922</c:v>
                </c:pt>
                <c:pt idx="17584">
                  <c:v>2429.19922</c:v>
                </c:pt>
                <c:pt idx="17585">
                  <c:v>2429.19922</c:v>
                </c:pt>
                <c:pt idx="17586">
                  <c:v>2429.19922</c:v>
                </c:pt>
                <c:pt idx="17587">
                  <c:v>2429.19922</c:v>
                </c:pt>
                <c:pt idx="17588">
                  <c:v>2429.19922</c:v>
                </c:pt>
                <c:pt idx="17589">
                  <c:v>2429.19922</c:v>
                </c:pt>
                <c:pt idx="17590">
                  <c:v>2429.19922</c:v>
                </c:pt>
                <c:pt idx="17591">
                  <c:v>2429.19922</c:v>
                </c:pt>
                <c:pt idx="17592">
                  <c:v>2429.19922</c:v>
                </c:pt>
                <c:pt idx="17593">
                  <c:v>2429.19922</c:v>
                </c:pt>
                <c:pt idx="17594">
                  <c:v>2429.19922</c:v>
                </c:pt>
                <c:pt idx="17595">
                  <c:v>2431.6406299999981</c:v>
                </c:pt>
                <c:pt idx="17596">
                  <c:v>2429.19922</c:v>
                </c:pt>
                <c:pt idx="17597">
                  <c:v>2429.19922</c:v>
                </c:pt>
                <c:pt idx="17598">
                  <c:v>2429.19922</c:v>
                </c:pt>
                <c:pt idx="17599">
                  <c:v>2429.19922</c:v>
                </c:pt>
                <c:pt idx="17600">
                  <c:v>2429.19922</c:v>
                </c:pt>
                <c:pt idx="17601">
                  <c:v>2429.19922</c:v>
                </c:pt>
                <c:pt idx="17602">
                  <c:v>2429.19922</c:v>
                </c:pt>
                <c:pt idx="17603">
                  <c:v>2431.6406299999981</c:v>
                </c:pt>
                <c:pt idx="17604">
                  <c:v>2429.19922</c:v>
                </c:pt>
                <c:pt idx="17605">
                  <c:v>2429.19922</c:v>
                </c:pt>
                <c:pt idx="17606">
                  <c:v>2431.6406299999981</c:v>
                </c:pt>
                <c:pt idx="17607">
                  <c:v>2429.19922</c:v>
                </c:pt>
                <c:pt idx="17608">
                  <c:v>2429.19922</c:v>
                </c:pt>
                <c:pt idx="17609">
                  <c:v>2429.19922</c:v>
                </c:pt>
                <c:pt idx="17610">
                  <c:v>2429.19922</c:v>
                </c:pt>
                <c:pt idx="17611">
                  <c:v>2429.19922</c:v>
                </c:pt>
                <c:pt idx="17612">
                  <c:v>2429.19922</c:v>
                </c:pt>
                <c:pt idx="17613">
                  <c:v>2429.19922</c:v>
                </c:pt>
                <c:pt idx="17614">
                  <c:v>2429.19922</c:v>
                </c:pt>
                <c:pt idx="17615">
                  <c:v>2429.19922</c:v>
                </c:pt>
                <c:pt idx="17616">
                  <c:v>2429.19922</c:v>
                </c:pt>
                <c:pt idx="17617">
                  <c:v>2429.19922</c:v>
                </c:pt>
                <c:pt idx="17618">
                  <c:v>2429.19922</c:v>
                </c:pt>
                <c:pt idx="17619">
                  <c:v>2429.19922</c:v>
                </c:pt>
                <c:pt idx="17620">
                  <c:v>2431.6406299999981</c:v>
                </c:pt>
                <c:pt idx="17621">
                  <c:v>2429.19922</c:v>
                </c:pt>
                <c:pt idx="17622">
                  <c:v>2429.19922</c:v>
                </c:pt>
                <c:pt idx="17623">
                  <c:v>2429.19922</c:v>
                </c:pt>
                <c:pt idx="17624">
                  <c:v>2429.19922</c:v>
                </c:pt>
                <c:pt idx="17625">
                  <c:v>2429.19922</c:v>
                </c:pt>
                <c:pt idx="17626">
                  <c:v>2429.19922</c:v>
                </c:pt>
                <c:pt idx="17627">
                  <c:v>2429.19922</c:v>
                </c:pt>
                <c:pt idx="17628">
                  <c:v>2429.19922</c:v>
                </c:pt>
                <c:pt idx="17629">
                  <c:v>2429.19922</c:v>
                </c:pt>
                <c:pt idx="17630">
                  <c:v>2429.19922</c:v>
                </c:pt>
                <c:pt idx="17631">
                  <c:v>2429.19922</c:v>
                </c:pt>
                <c:pt idx="17632">
                  <c:v>2429.19922</c:v>
                </c:pt>
                <c:pt idx="17633">
                  <c:v>2429.19922</c:v>
                </c:pt>
                <c:pt idx="17634">
                  <c:v>2429.19922</c:v>
                </c:pt>
                <c:pt idx="17635">
                  <c:v>2431.6406299999981</c:v>
                </c:pt>
                <c:pt idx="17636">
                  <c:v>2429.19922</c:v>
                </c:pt>
                <c:pt idx="17637">
                  <c:v>2429.19922</c:v>
                </c:pt>
                <c:pt idx="17638">
                  <c:v>2429.19922</c:v>
                </c:pt>
                <c:pt idx="17639">
                  <c:v>2429.19922</c:v>
                </c:pt>
                <c:pt idx="17640">
                  <c:v>2429.19922</c:v>
                </c:pt>
                <c:pt idx="17641">
                  <c:v>2429.19922</c:v>
                </c:pt>
                <c:pt idx="17642">
                  <c:v>2429.19922</c:v>
                </c:pt>
                <c:pt idx="17643">
                  <c:v>2429.19922</c:v>
                </c:pt>
                <c:pt idx="17644">
                  <c:v>2429.19922</c:v>
                </c:pt>
                <c:pt idx="17645">
                  <c:v>2429.19922</c:v>
                </c:pt>
                <c:pt idx="17646">
                  <c:v>2429.19922</c:v>
                </c:pt>
                <c:pt idx="17647">
                  <c:v>2429.19922</c:v>
                </c:pt>
                <c:pt idx="17648">
                  <c:v>2429.19922</c:v>
                </c:pt>
                <c:pt idx="17649">
                  <c:v>2429.19922</c:v>
                </c:pt>
                <c:pt idx="17650">
                  <c:v>2429.19922</c:v>
                </c:pt>
                <c:pt idx="17651">
                  <c:v>2429.19922</c:v>
                </c:pt>
                <c:pt idx="17652">
                  <c:v>2429.19922</c:v>
                </c:pt>
                <c:pt idx="17653">
                  <c:v>2429.19922</c:v>
                </c:pt>
                <c:pt idx="17654">
                  <c:v>2429.19922</c:v>
                </c:pt>
                <c:pt idx="17655">
                  <c:v>2429.19922</c:v>
                </c:pt>
                <c:pt idx="17656">
                  <c:v>2429.19922</c:v>
                </c:pt>
                <c:pt idx="17657">
                  <c:v>2429.19922</c:v>
                </c:pt>
                <c:pt idx="17658">
                  <c:v>2429.19922</c:v>
                </c:pt>
                <c:pt idx="17659">
                  <c:v>2429.19922</c:v>
                </c:pt>
                <c:pt idx="17660">
                  <c:v>2429.19922</c:v>
                </c:pt>
                <c:pt idx="17661">
                  <c:v>2429.19922</c:v>
                </c:pt>
                <c:pt idx="17662">
                  <c:v>2429.19922</c:v>
                </c:pt>
                <c:pt idx="17663">
                  <c:v>2429.19922</c:v>
                </c:pt>
                <c:pt idx="17664">
                  <c:v>2429.19922</c:v>
                </c:pt>
                <c:pt idx="17665">
                  <c:v>2429.19922</c:v>
                </c:pt>
                <c:pt idx="17666">
                  <c:v>2429.19922</c:v>
                </c:pt>
                <c:pt idx="17667">
                  <c:v>2429.19922</c:v>
                </c:pt>
                <c:pt idx="17668">
                  <c:v>2429.19922</c:v>
                </c:pt>
                <c:pt idx="17669">
                  <c:v>2429.19922</c:v>
                </c:pt>
                <c:pt idx="17670">
                  <c:v>2429.19922</c:v>
                </c:pt>
                <c:pt idx="17671">
                  <c:v>2429.19922</c:v>
                </c:pt>
                <c:pt idx="17672">
                  <c:v>2429.19922</c:v>
                </c:pt>
                <c:pt idx="17673">
                  <c:v>2429.19922</c:v>
                </c:pt>
                <c:pt idx="17674">
                  <c:v>2429.19922</c:v>
                </c:pt>
                <c:pt idx="17675">
                  <c:v>2429.19922</c:v>
                </c:pt>
                <c:pt idx="17676">
                  <c:v>2429.19922</c:v>
                </c:pt>
                <c:pt idx="17677">
                  <c:v>2429.19922</c:v>
                </c:pt>
                <c:pt idx="17678">
                  <c:v>2429.19922</c:v>
                </c:pt>
                <c:pt idx="17679">
                  <c:v>2429.19922</c:v>
                </c:pt>
                <c:pt idx="17680">
                  <c:v>2429.19922</c:v>
                </c:pt>
                <c:pt idx="17681">
                  <c:v>2429.19922</c:v>
                </c:pt>
                <c:pt idx="17682">
                  <c:v>2429.19922</c:v>
                </c:pt>
                <c:pt idx="17683">
                  <c:v>2429.19922</c:v>
                </c:pt>
                <c:pt idx="17684">
                  <c:v>2429.19922</c:v>
                </c:pt>
                <c:pt idx="17685">
                  <c:v>2429.19922</c:v>
                </c:pt>
                <c:pt idx="17686">
                  <c:v>2429.19922</c:v>
                </c:pt>
                <c:pt idx="17687">
                  <c:v>2429.19922</c:v>
                </c:pt>
                <c:pt idx="17688">
                  <c:v>2429.19922</c:v>
                </c:pt>
                <c:pt idx="17689">
                  <c:v>2429.19922</c:v>
                </c:pt>
                <c:pt idx="17690">
                  <c:v>2429.19922</c:v>
                </c:pt>
                <c:pt idx="17691">
                  <c:v>2429.19922</c:v>
                </c:pt>
                <c:pt idx="17692">
                  <c:v>2431.6406299999981</c:v>
                </c:pt>
                <c:pt idx="17693">
                  <c:v>2429.19922</c:v>
                </c:pt>
                <c:pt idx="17694">
                  <c:v>2429.19922</c:v>
                </c:pt>
                <c:pt idx="17695">
                  <c:v>2429.19922</c:v>
                </c:pt>
                <c:pt idx="17696">
                  <c:v>2429.19922</c:v>
                </c:pt>
                <c:pt idx="17697">
                  <c:v>2429.19922</c:v>
                </c:pt>
                <c:pt idx="17698">
                  <c:v>2429.19922</c:v>
                </c:pt>
                <c:pt idx="17699">
                  <c:v>2431.6406299999981</c:v>
                </c:pt>
                <c:pt idx="17700">
                  <c:v>2429.19922</c:v>
                </c:pt>
                <c:pt idx="17701">
                  <c:v>2429.19922</c:v>
                </c:pt>
                <c:pt idx="17702">
                  <c:v>2429.19922</c:v>
                </c:pt>
                <c:pt idx="17703">
                  <c:v>2429.19922</c:v>
                </c:pt>
                <c:pt idx="17704">
                  <c:v>2431.6406299999981</c:v>
                </c:pt>
                <c:pt idx="17705">
                  <c:v>2429.19922</c:v>
                </c:pt>
                <c:pt idx="17706">
                  <c:v>2429.19922</c:v>
                </c:pt>
                <c:pt idx="17707">
                  <c:v>2429.19922</c:v>
                </c:pt>
                <c:pt idx="17708">
                  <c:v>2429.19922</c:v>
                </c:pt>
                <c:pt idx="17709">
                  <c:v>2429.19922</c:v>
                </c:pt>
                <c:pt idx="17710">
                  <c:v>2431.6406299999981</c:v>
                </c:pt>
                <c:pt idx="17711">
                  <c:v>2429.19922</c:v>
                </c:pt>
                <c:pt idx="17712">
                  <c:v>2429.19922</c:v>
                </c:pt>
                <c:pt idx="17713">
                  <c:v>2429.19922</c:v>
                </c:pt>
                <c:pt idx="17714">
                  <c:v>2429.19922</c:v>
                </c:pt>
                <c:pt idx="17715">
                  <c:v>2431.6406299999981</c:v>
                </c:pt>
                <c:pt idx="17716">
                  <c:v>2429.19922</c:v>
                </c:pt>
                <c:pt idx="17717">
                  <c:v>2429.19922</c:v>
                </c:pt>
                <c:pt idx="17718">
                  <c:v>2429.19922</c:v>
                </c:pt>
                <c:pt idx="17719">
                  <c:v>2429.19922</c:v>
                </c:pt>
                <c:pt idx="17720">
                  <c:v>2429.19922</c:v>
                </c:pt>
                <c:pt idx="17721">
                  <c:v>2429.19922</c:v>
                </c:pt>
                <c:pt idx="17722">
                  <c:v>2429.19922</c:v>
                </c:pt>
                <c:pt idx="17723">
                  <c:v>2429.19922</c:v>
                </c:pt>
                <c:pt idx="17724">
                  <c:v>2431.6406299999981</c:v>
                </c:pt>
                <c:pt idx="17725">
                  <c:v>2429.19922</c:v>
                </c:pt>
                <c:pt idx="17726">
                  <c:v>2429.19922</c:v>
                </c:pt>
                <c:pt idx="17727">
                  <c:v>2429.19922</c:v>
                </c:pt>
                <c:pt idx="17728">
                  <c:v>2429.19922</c:v>
                </c:pt>
                <c:pt idx="17729">
                  <c:v>2429.19922</c:v>
                </c:pt>
                <c:pt idx="17730">
                  <c:v>2429.19922</c:v>
                </c:pt>
                <c:pt idx="17731">
                  <c:v>2429.19922</c:v>
                </c:pt>
                <c:pt idx="17732">
                  <c:v>2431.6406299999981</c:v>
                </c:pt>
                <c:pt idx="17733">
                  <c:v>2429.19922</c:v>
                </c:pt>
                <c:pt idx="17734">
                  <c:v>2429.19922</c:v>
                </c:pt>
                <c:pt idx="17735">
                  <c:v>2429.19922</c:v>
                </c:pt>
                <c:pt idx="17736">
                  <c:v>2429.19922</c:v>
                </c:pt>
                <c:pt idx="17737">
                  <c:v>2429.19922</c:v>
                </c:pt>
                <c:pt idx="17738">
                  <c:v>2429.19922</c:v>
                </c:pt>
                <c:pt idx="17739">
                  <c:v>2429.19922</c:v>
                </c:pt>
                <c:pt idx="17740">
                  <c:v>2429.19922</c:v>
                </c:pt>
                <c:pt idx="17741">
                  <c:v>2429.19922</c:v>
                </c:pt>
                <c:pt idx="17742">
                  <c:v>2429.19922</c:v>
                </c:pt>
                <c:pt idx="17743">
                  <c:v>2429.19922</c:v>
                </c:pt>
                <c:pt idx="17744">
                  <c:v>2431.6406299999981</c:v>
                </c:pt>
                <c:pt idx="17745">
                  <c:v>2429.19922</c:v>
                </c:pt>
                <c:pt idx="17746">
                  <c:v>2429.19922</c:v>
                </c:pt>
                <c:pt idx="17747">
                  <c:v>2429.19922</c:v>
                </c:pt>
                <c:pt idx="17748">
                  <c:v>2429.19922</c:v>
                </c:pt>
                <c:pt idx="17749">
                  <c:v>2431.6406299999981</c:v>
                </c:pt>
                <c:pt idx="17750">
                  <c:v>2429.19922</c:v>
                </c:pt>
                <c:pt idx="17751">
                  <c:v>2429.19922</c:v>
                </c:pt>
                <c:pt idx="17752">
                  <c:v>2429.19922</c:v>
                </c:pt>
                <c:pt idx="17753">
                  <c:v>2429.19922</c:v>
                </c:pt>
                <c:pt idx="17754">
                  <c:v>2429.19922</c:v>
                </c:pt>
                <c:pt idx="17755">
                  <c:v>2429.19922</c:v>
                </c:pt>
                <c:pt idx="17756">
                  <c:v>2429.19922</c:v>
                </c:pt>
                <c:pt idx="17757">
                  <c:v>2429.19922</c:v>
                </c:pt>
                <c:pt idx="17758">
                  <c:v>2429.19922</c:v>
                </c:pt>
                <c:pt idx="17759">
                  <c:v>2429.19922</c:v>
                </c:pt>
                <c:pt idx="17760">
                  <c:v>2429.19922</c:v>
                </c:pt>
                <c:pt idx="17761">
                  <c:v>2429.19922</c:v>
                </c:pt>
                <c:pt idx="17762">
                  <c:v>2429.19922</c:v>
                </c:pt>
                <c:pt idx="17763">
                  <c:v>2429.19922</c:v>
                </c:pt>
                <c:pt idx="17764">
                  <c:v>2429.19922</c:v>
                </c:pt>
                <c:pt idx="17765">
                  <c:v>2429.19922</c:v>
                </c:pt>
                <c:pt idx="17766">
                  <c:v>2429.19922</c:v>
                </c:pt>
                <c:pt idx="17767">
                  <c:v>2429.19922</c:v>
                </c:pt>
                <c:pt idx="17768">
                  <c:v>2429.19922</c:v>
                </c:pt>
                <c:pt idx="17769">
                  <c:v>2429.19922</c:v>
                </c:pt>
                <c:pt idx="17770">
                  <c:v>2429.19922</c:v>
                </c:pt>
                <c:pt idx="17771">
                  <c:v>2429.19922</c:v>
                </c:pt>
                <c:pt idx="17772">
                  <c:v>2429.19922</c:v>
                </c:pt>
                <c:pt idx="17773">
                  <c:v>2431.6406299999981</c:v>
                </c:pt>
                <c:pt idx="17774">
                  <c:v>2429.19922</c:v>
                </c:pt>
                <c:pt idx="17775">
                  <c:v>2431.6406299999981</c:v>
                </c:pt>
                <c:pt idx="17776">
                  <c:v>2429.19922</c:v>
                </c:pt>
                <c:pt idx="17777">
                  <c:v>2429.19922</c:v>
                </c:pt>
                <c:pt idx="17778">
                  <c:v>2429.19922</c:v>
                </c:pt>
                <c:pt idx="17779">
                  <c:v>2429.19922</c:v>
                </c:pt>
                <c:pt idx="17780">
                  <c:v>2429.19922</c:v>
                </c:pt>
                <c:pt idx="17781">
                  <c:v>2429.19922</c:v>
                </c:pt>
                <c:pt idx="17782">
                  <c:v>2429.19922</c:v>
                </c:pt>
                <c:pt idx="17783">
                  <c:v>2429.19922</c:v>
                </c:pt>
                <c:pt idx="17784">
                  <c:v>2429.19922</c:v>
                </c:pt>
                <c:pt idx="17785">
                  <c:v>2429.19922</c:v>
                </c:pt>
                <c:pt idx="17786">
                  <c:v>2429.19922</c:v>
                </c:pt>
                <c:pt idx="17787">
                  <c:v>2429.19922</c:v>
                </c:pt>
                <c:pt idx="17788">
                  <c:v>2429.19922</c:v>
                </c:pt>
                <c:pt idx="17789">
                  <c:v>2429.19922</c:v>
                </c:pt>
                <c:pt idx="17790">
                  <c:v>2429.19922</c:v>
                </c:pt>
                <c:pt idx="17791">
                  <c:v>2429.19922</c:v>
                </c:pt>
                <c:pt idx="17792">
                  <c:v>2429.19922</c:v>
                </c:pt>
                <c:pt idx="17793">
                  <c:v>2429.19922</c:v>
                </c:pt>
                <c:pt idx="17794">
                  <c:v>2429.19922</c:v>
                </c:pt>
                <c:pt idx="17795">
                  <c:v>2429.19922</c:v>
                </c:pt>
                <c:pt idx="17796">
                  <c:v>2429.19922</c:v>
                </c:pt>
                <c:pt idx="17797">
                  <c:v>2429.19922</c:v>
                </c:pt>
                <c:pt idx="17798">
                  <c:v>2429.19922</c:v>
                </c:pt>
                <c:pt idx="17799">
                  <c:v>2429.19922</c:v>
                </c:pt>
                <c:pt idx="17800">
                  <c:v>2429.19922</c:v>
                </c:pt>
                <c:pt idx="17801">
                  <c:v>2429.19922</c:v>
                </c:pt>
                <c:pt idx="17802">
                  <c:v>2429.19922</c:v>
                </c:pt>
                <c:pt idx="17803">
                  <c:v>2429.19922</c:v>
                </c:pt>
                <c:pt idx="17804">
                  <c:v>2429.19922</c:v>
                </c:pt>
                <c:pt idx="17805">
                  <c:v>2429.19922</c:v>
                </c:pt>
                <c:pt idx="17806">
                  <c:v>2429.19922</c:v>
                </c:pt>
                <c:pt idx="17807">
                  <c:v>2429.19922</c:v>
                </c:pt>
                <c:pt idx="17808">
                  <c:v>2429.19922</c:v>
                </c:pt>
                <c:pt idx="17809">
                  <c:v>2429.19922</c:v>
                </c:pt>
                <c:pt idx="17810">
                  <c:v>2429.19922</c:v>
                </c:pt>
                <c:pt idx="17811">
                  <c:v>2429.19922</c:v>
                </c:pt>
                <c:pt idx="17812">
                  <c:v>2429.19922</c:v>
                </c:pt>
                <c:pt idx="17813">
                  <c:v>2429.19922</c:v>
                </c:pt>
                <c:pt idx="17814">
                  <c:v>2429.19922</c:v>
                </c:pt>
                <c:pt idx="17815">
                  <c:v>2429.19922</c:v>
                </c:pt>
                <c:pt idx="17816">
                  <c:v>2429.19922</c:v>
                </c:pt>
                <c:pt idx="17817">
                  <c:v>2429.19922</c:v>
                </c:pt>
                <c:pt idx="17818">
                  <c:v>2429.19922</c:v>
                </c:pt>
                <c:pt idx="17819">
                  <c:v>2429.19922</c:v>
                </c:pt>
                <c:pt idx="17820">
                  <c:v>2429.19922</c:v>
                </c:pt>
                <c:pt idx="17821">
                  <c:v>2429.19922</c:v>
                </c:pt>
                <c:pt idx="17822">
                  <c:v>2429.19922</c:v>
                </c:pt>
                <c:pt idx="17823">
                  <c:v>2429.19922</c:v>
                </c:pt>
                <c:pt idx="17824">
                  <c:v>2429.19922</c:v>
                </c:pt>
                <c:pt idx="17825">
                  <c:v>2429.19922</c:v>
                </c:pt>
                <c:pt idx="17826">
                  <c:v>2429.19922</c:v>
                </c:pt>
                <c:pt idx="17827">
                  <c:v>2429.19922</c:v>
                </c:pt>
                <c:pt idx="17828">
                  <c:v>2429.19922</c:v>
                </c:pt>
                <c:pt idx="17829">
                  <c:v>2429.19922</c:v>
                </c:pt>
                <c:pt idx="17830">
                  <c:v>2429.19922</c:v>
                </c:pt>
                <c:pt idx="17831">
                  <c:v>2429.19922</c:v>
                </c:pt>
                <c:pt idx="17832">
                  <c:v>2429.19922</c:v>
                </c:pt>
                <c:pt idx="17833">
                  <c:v>2429.19922</c:v>
                </c:pt>
                <c:pt idx="17834">
                  <c:v>2429.19922</c:v>
                </c:pt>
                <c:pt idx="17835">
                  <c:v>2431.6406299999981</c:v>
                </c:pt>
                <c:pt idx="17836">
                  <c:v>2429.19922</c:v>
                </c:pt>
                <c:pt idx="17837">
                  <c:v>2429.19922</c:v>
                </c:pt>
                <c:pt idx="17838">
                  <c:v>2429.19922</c:v>
                </c:pt>
                <c:pt idx="17839">
                  <c:v>2429.19922</c:v>
                </c:pt>
                <c:pt idx="17840">
                  <c:v>2429.19922</c:v>
                </c:pt>
                <c:pt idx="17841">
                  <c:v>2429.19922</c:v>
                </c:pt>
                <c:pt idx="17842">
                  <c:v>2429.19922</c:v>
                </c:pt>
                <c:pt idx="17843">
                  <c:v>2429.19922</c:v>
                </c:pt>
                <c:pt idx="17844">
                  <c:v>2429.19922</c:v>
                </c:pt>
                <c:pt idx="17845">
                  <c:v>2429.19922</c:v>
                </c:pt>
                <c:pt idx="17846">
                  <c:v>2429.19922</c:v>
                </c:pt>
                <c:pt idx="17847">
                  <c:v>2429.19922</c:v>
                </c:pt>
                <c:pt idx="17848">
                  <c:v>2429.19922</c:v>
                </c:pt>
                <c:pt idx="17849">
                  <c:v>2429.19922</c:v>
                </c:pt>
                <c:pt idx="17850">
                  <c:v>2429.19922</c:v>
                </c:pt>
                <c:pt idx="17851">
                  <c:v>2431.6406299999981</c:v>
                </c:pt>
                <c:pt idx="17852">
                  <c:v>2429.19922</c:v>
                </c:pt>
                <c:pt idx="17853">
                  <c:v>2429.19922</c:v>
                </c:pt>
                <c:pt idx="17854">
                  <c:v>2429.19922</c:v>
                </c:pt>
                <c:pt idx="17855">
                  <c:v>2429.19922</c:v>
                </c:pt>
                <c:pt idx="17856">
                  <c:v>2429.19922</c:v>
                </c:pt>
                <c:pt idx="17857">
                  <c:v>2429.19922</c:v>
                </c:pt>
                <c:pt idx="17858">
                  <c:v>2429.19922</c:v>
                </c:pt>
                <c:pt idx="17859">
                  <c:v>2429.19922</c:v>
                </c:pt>
                <c:pt idx="17860">
                  <c:v>2429.19922</c:v>
                </c:pt>
                <c:pt idx="17861">
                  <c:v>2429.19922</c:v>
                </c:pt>
                <c:pt idx="17862">
                  <c:v>2431.6406299999981</c:v>
                </c:pt>
                <c:pt idx="17863">
                  <c:v>2429.19922</c:v>
                </c:pt>
                <c:pt idx="17864">
                  <c:v>2429.19922</c:v>
                </c:pt>
                <c:pt idx="17865">
                  <c:v>2429.19922</c:v>
                </c:pt>
                <c:pt idx="17866">
                  <c:v>2431.6406299999981</c:v>
                </c:pt>
                <c:pt idx="17867">
                  <c:v>2429.19922</c:v>
                </c:pt>
                <c:pt idx="17868">
                  <c:v>2429.19922</c:v>
                </c:pt>
                <c:pt idx="17869">
                  <c:v>2429.19922</c:v>
                </c:pt>
                <c:pt idx="17870">
                  <c:v>2429.19922</c:v>
                </c:pt>
                <c:pt idx="17871">
                  <c:v>2429.19922</c:v>
                </c:pt>
                <c:pt idx="17872">
                  <c:v>2429.19922</c:v>
                </c:pt>
                <c:pt idx="17873">
                  <c:v>2429.19922</c:v>
                </c:pt>
                <c:pt idx="17874">
                  <c:v>2429.19922</c:v>
                </c:pt>
                <c:pt idx="17875">
                  <c:v>2429.19922</c:v>
                </c:pt>
                <c:pt idx="17876">
                  <c:v>2429.19922</c:v>
                </c:pt>
                <c:pt idx="17877">
                  <c:v>2429.19922</c:v>
                </c:pt>
                <c:pt idx="17878">
                  <c:v>2429.19922</c:v>
                </c:pt>
                <c:pt idx="17879">
                  <c:v>2429.19922</c:v>
                </c:pt>
                <c:pt idx="17880">
                  <c:v>2429.19922</c:v>
                </c:pt>
                <c:pt idx="17881">
                  <c:v>2429.19922</c:v>
                </c:pt>
                <c:pt idx="17882">
                  <c:v>2429.19922</c:v>
                </c:pt>
                <c:pt idx="17883">
                  <c:v>2429.19922</c:v>
                </c:pt>
                <c:pt idx="17884">
                  <c:v>2429.19922</c:v>
                </c:pt>
                <c:pt idx="17885">
                  <c:v>2429.19922</c:v>
                </c:pt>
                <c:pt idx="17886">
                  <c:v>2429.19922</c:v>
                </c:pt>
                <c:pt idx="17887">
                  <c:v>2431.6406299999981</c:v>
                </c:pt>
                <c:pt idx="17888">
                  <c:v>2429.19922</c:v>
                </c:pt>
                <c:pt idx="17889">
                  <c:v>2429.19922</c:v>
                </c:pt>
                <c:pt idx="17890">
                  <c:v>2429.19922</c:v>
                </c:pt>
                <c:pt idx="17891">
                  <c:v>2429.19922</c:v>
                </c:pt>
                <c:pt idx="17892">
                  <c:v>2429.19922</c:v>
                </c:pt>
                <c:pt idx="17893">
                  <c:v>2429.19922</c:v>
                </c:pt>
                <c:pt idx="17894">
                  <c:v>2429.19922</c:v>
                </c:pt>
                <c:pt idx="17895">
                  <c:v>2429.19922</c:v>
                </c:pt>
                <c:pt idx="17896">
                  <c:v>2429.19922</c:v>
                </c:pt>
                <c:pt idx="17897">
                  <c:v>2429.19922</c:v>
                </c:pt>
                <c:pt idx="17898">
                  <c:v>2429.19922</c:v>
                </c:pt>
                <c:pt idx="17899">
                  <c:v>2429.19922</c:v>
                </c:pt>
                <c:pt idx="17900">
                  <c:v>2429.19922</c:v>
                </c:pt>
                <c:pt idx="17901">
                  <c:v>2429.19922</c:v>
                </c:pt>
                <c:pt idx="17902">
                  <c:v>2429.19922</c:v>
                </c:pt>
                <c:pt idx="17903">
                  <c:v>2429.19922</c:v>
                </c:pt>
                <c:pt idx="17904">
                  <c:v>2429.19922</c:v>
                </c:pt>
                <c:pt idx="17905">
                  <c:v>2429.19922</c:v>
                </c:pt>
                <c:pt idx="17906">
                  <c:v>2429.19922</c:v>
                </c:pt>
                <c:pt idx="17907">
                  <c:v>2429.19922</c:v>
                </c:pt>
                <c:pt idx="17908">
                  <c:v>2429.19922</c:v>
                </c:pt>
                <c:pt idx="17909">
                  <c:v>2429.19922</c:v>
                </c:pt>
                <c:pt idx="17910">
                  <c:v>2429.19922</c:v>
                </c:pt>
                <c:pt idx="17911">
                  <c:v>2429.19922</c:v>
                </c:pt>
                <c:pt idx="17912">
                  <c:v>2429.19922</c:v>
                </c:pt>
                <c:pt idx="17913">
                  <c:v>2429.19922</c:v>
                </c:pt>
                <c:pt idx="17914">
                  <c:v>2429.19922</c:v>
                </c:pt>
                <c:pt idx="17915">
                  <c:v>2431.6406299999981</c:v>
                </c:pt>
                <c:pt idx="17916">
                  <c:v>2429.19922</c:v>
                </c:pt>
                <c:pt idx="17917">
                  <c:v>2429.19922</c:v>
                </c:pt>
                <c:pt idx="17918">
                  <c:v>2429.19922</c:v>
                </c:pt>
                <c:pt idx="17919">
                  <c:v>2429.19922</c:v>
                </c:pt>
                <c:pt idx="17920">
                  <c:v>2429.19922</c:v>
                </c:pt>
                <c:pt idx="17921">
                  <c:v>2429.19922</c:v>
                </c:pt>
                <c:pt idx="17922">
                  <c:v>2429.19922</c:v>
                </c:pt>
                <c:pt idx="17923">
                  <c:v>2429.19922</c:v>
                </c:pt>
                <c:pt idx="17924">
                  <c:v>2431.6406299999981</c:v>
                </c:pt>
                <c:pt idx="17925">
                  <c:v>2429.19922</c:v>
                </c:pt>
                <c:pt idx="17926">
                  <c:v>2429.19922</c:v>
                </c:pt>
                <c:pt idx="17927">
                  <c:v>2431.6406299999981</c:v>
                </c:pt>
                <c:pt idx="17928">
                  <c:v>2429.19922</c:v>
                </c:pt>
                <c:pt idx="17929">
                  <c:v>2431.6406299999981</c:v>
                </c:pt>
                <c:pt idx="17930">
                  <c:v>2429.19922</c:v>
                </c:pt>
                <c:pt idx="17931">
                  <c:v>2429.19922</c:v>
                </c:pt>
                <c:pt idx="17932">
                  <c:v>2429.19922</c:v>
                </c:pt>
                <c:pt idx="17933">
                  <c:v>2431.6406299999981</c:v>
                </c:pt>
                <c:pt idx="17934">
                  <c:v>2429.19922</c:v>
                </c:pt>
                <c:pt idx="17935">
                  <c:v>2429.19922</c:v>
                </c:pt>
                <c:pt idx="17936">
                  <c:v>2429.19922</c:v>
                </c:pt>
                <c:pt idx="17937">
                  <c:v>2429.19922</c:v>
                </c:pt>
                <c:pt idx="17938">
                  <c:v>2429.19922</c:v>
                </c:pt>
                <c:pt idx="17939">
                  <c:v>2429.19922</c:v>
                </c:pt>
                <c:pt idx="17940">
                  <c:v>2431.6406299999981</c:v>
                </c:pt>
                <c:pt idx="17941">
                  <c:v>2429.19922</c:v>
                </c:pt>
                <c:pt idx="17942">
                  <c:v>2429.19922</c:v>
                </c:pt>
                <c:pt idx="17943">
                  <c:v>2429.19922</c:v>
                </c:pt>
                <c:pt idx="17944">
                  <c:v>2429.19922</c:v>
                </c:pt>
                <c:pt idx="17945">
                  <c:v>2429.19922</c:v>
                </c:pt>
                <c:pt idx="17946">
                  <c:v>2429.19922</c:v>
                </c:pt>
                <c:pt idx="17947">
                  <c:v>2429.19922</c:v>
                </c:pt>
                <c:pt idx="17948">
                  <c:v>2429.19922</c:v>
                </c:pt>
                <c:pt idx="17949">
                  <c:v>2429.19922</c:v>
                </c:pt>
                <c:pt idx="17950">
                  <c:v>2429.19922</c:v>
                </c:pt>
                <c:pt idx="17951">
                  <c:v>2429.19922</c:v>
                </c:pt>
                <c:pt idx="17952">
                  <c:v>2429.19922</c:v>
                </c:pt>
                <c:pt idx="17953">
                  <c:v>2429.19922</c:v>
                </c:pt>
                <c:pt idx="17954">
                  <c:v>2429.19922</c:v>
                </c:pt>
                <c:pt idx="17955">
                  <c:v>2429.19922</c:v>
                </c:pt>
                <c:pt idx="17956">
                  <c:v>2429.19922</c:v>
                </c:pt>
                <c:pt idx="17957">
                  <c:v>2429.19922</c:v>
                </c:pt>
                <c:pt idx="17958">
                  <c:v>2431.6406299999981</c:v>
                </c:pt>
                <c:pt idx="17959">
                  <c:v>2431.6406299999981</c:v>
                </c:pt>
                <c:pt idx="17960">
                  <c:v>2429.19922</c:v>
                </c:pt>
                <c:pt idx="17961">
                  <c:v>2429.19922</c:v>
                </c:pt>
                <c:pt idx="17962">
                  <c:v>2429.19922</c:v>
                </c:pt>
                <c:pt idx="17963">
                  <c:v>2429.19922</c:v>
                </c:pt>
                <c:pt idx="17964">
                  <c:v>2429.19922</c:v>
                </c:pt>
                <c:pt idx="17965">
                  <c:v>2429.19922</c:v>
                </c:pt>
                <c:pt idx="17966">
                  <c:v>2429.19922</c:v>
                </c:pt>
                <c:pt idx="17967">
                  <c:v>2429.19922</c:v>
                </c:pt>
                <c:pt idx="17968">
                  <c:v>2429.19922</c:v>
                </c:pt>
                <c:pt idx="17969">
                  <c:v>2429.19922</c:v>
                </c:pt>
                <c:pt idx="17970">
                  <c:v>2429.19922</c:v>
                </c:pt>
                <c:pt idx="17971">
                  <c:v>2429.19922</c:v>
                </c:pt>
                <c:pt idx="17972">
                  <c:v>2429.19922</c:v>
                </c:pt>
                <c:pt idx="17973">
                  <c:v>2431.6406299999981</c:v>
                </c:pt>
                <c:pt idx="17974">
                  <c:v>2429.19922</c:v>
                </c:pt>
                <c:pt idx="17975">
                  <c:v>2429.19922</c:v>
                </c:pt>
                <c:pt idx="17976">
                  <c:v>2429.19922</c:v>
                </c:pt>
                <c:pt idx="17977">
                  <c:v>2429.19922</c:v>
                </c:pt>
                <c:pt idx="17978">
                  <c:v>2429.19922</c:v>
                </c:pt>
                <c:pt idx="17979">
                  <c:v>2429.19922</c:v>
                </c:pt>
                <c:pt idx="17980">
                  <c:v>2429.19922</c:v>
                </c:pt>
                <c:pt idx="17981">
                  <c:v>2429.19922</c:v>
                </c:pt>
                <c:pt idx="17982">
                  <c:v>2429.19922</c:v>
                </c:pt>
                <c:pt idx="17983">
                  <c:v>2429.19922</c:v>
                </c:pt>
                <c:pt idx="17984">
                  <c:v>2429.19922</c:v>
                </c:pt>
                <c:pt idx="17985">
                  <c:v>2429.19922</c:v>
                </c:pt>
                <c:pt idx="17986">
                  <c:v>2429.19922</c:v>
                </c:pt>
                <c:pt idx="17987">
                  <c:v>2429.19922</c:v>
                </c:pt>
                <c:pt idx="17988">
                  <c:v>2429.19922</c:v>
                </c:pt>
                <c:pt idx="17989">
                  <c:v>2429.19922</c:v>
                </c:pt>
                <c:pt idx="17990">
                  <c:v>2429.19922</c:v>
                </c:pt>
                <c:pt idx="17991">
                  <c:v>2429.19922</c:v>
                </c:pt>
                <c:pt idx="17992">
                  <c:v>2429.19922</c:v>
                </c:pt>
                <c:pt idx="17993">
                  <c:v>2429.19922</c:v>
                </c:pt>
                <c:pt idx="17994">
                  <c:v>2429.19922</c:v>
                </c:pt>
                <c:pt idx="17995">
                  <c:v>2429.19922</c:v>
                </c:pt>
                <c:pt idx="17996">
                  <c:v>2429.19922</c:v>
                </c:pt>
                <c:pt idx="17997">
                  <c:v>2429.19922</c:v>
                </c:pt>
                <c:pt idx="17998">
                  <c:v>2429.19922</c:v>
                </c:pt>
                <c:pt idx="17999">
                  <c:v>2429.19922</c:v>
                </c:pt>
                <c:pt idx="18000">
                  <c:v>2429.19922</c:v>
                </c:pt>
                <c:pt idx="18001">
                  <c:v>2429.19922</c:v>
                </c:pt>
                <c:pt idx="18002">
                  <c:v>2431.6406299999981</c:v>
                </c:pt>
                <c:pt idx="18003">
                  <c:v>2429.19922</c:v>
                </c:pt>
                <c:pt idx="18004">
                  <c:v>2429.19922</c:v>
                </c:pt>
                <c:pt idx="18005">
                  <c:v>2429.19922</c:v>
                </c:pt>
                <c:pt idx="18006">
                  <c:v>2429.19922</c:v>
                </c:pt>
                <c:pt idx="18007">
                  <c:v>2429.19922</c:v>
                </c:pt>
                <c:pt idx="18008">
                  <c:v>2426.7578100000001</c:v>
                </c:pt>
                <c:pt idx="18009">
                  <c:v>2429.19922</c:v>
                </c:pt>
                <c:pt idx="18010">
                  <c:v>2429.19922</c:v>
                </c:pt>
                <c:pt idx="18011">
                  <c:v>2429.19922</c:v>
                </c:pt>
                <c:pt idx="18012">
                  <c:v>2429.19922</c:v>
                </c:pt>
                <c:pt idx="18013">
                  <c:v>2429.19922</c:v>
                </c:pt>
                <c:pt idx="18014">
                  <c:v>2429.19922</c:v>
                </c:pt>
                <c:pt idx="18015">
                  <c:v>2429.19922</c:v>
                </c:pt>
                <c:pt idx="18016">
                  <c:v>2429.19922</c:v>
                </c:pt>
                <c:pt idx="18017">
                  <c:v>2429.19922</c:v>
                </c:pt>
                <c:pt idx="18018">
                  <c:v>2429.19922</c:v>
                </c:pt>
                <c:pt idx="18019">
                  <c:v>2429.19922</c:v>
                </c:pt>
                <c:pt idx="18020">
                  <c:v>2429.19922</c:v>
                </c:pt>
                <c:pt idx="18021">
                  <c:v>2429.19922</c:v>
                </c:pt>
                <c:pt idx="18022">
                  <c:v>2429.19922</c:v>
                </c:pt>
                <c:pt idx="18023">
                  <c:v>2429.19922</c:v>
                </c:pt>
                <c:pt idx="18024">
                  <c:v>2429.19922</c:v>
                </c:pt>
                <c:pt idx="18025">
                  <c:v>2429.19922</c:v>
                </c:pt>
                <c:pt idx="18026">
                  <c:v>2429.19922</c:v>
                </c:pt>
                <c:pt idx="18027">
                  <c:v>2429.19922</c:v>
                </c:pt>
                <c:pt idx="18028">
                  <c:v>2429.19922</c:v>
                </c:pt>
                <c:pt idx="18029">
                  <c:v>2429.19922</c:v>
                </c:pt>
                <c:pt idx="18030">
                  <c:v>2429.19922</c:v>
                </c:pt>
                <c:pt idx="18031">
                  <c:v>2429.19922</c:v>
                </c:pt>
                <c:pt idx="18032">
                  <c:v>2429.19922</c:v>
                </c:pt>
                <c:pt idx="18033">
                  <c:v>2429.19922</c:v>
                </c:pt>
                <c:pt idx="18034">
                  <c:v>2431.6406299999981</c:v>
                </c:pt>
                <c:pt idx="18035">
                  <c:v>2429.19922</c:v>
                </c:pt>
                <c:pt idx="18036">
                  <c:v>2429.19922</c:v>
                </c:pt>
                <c:pt idx="18037">
                  <c:v>2429.19922</c:v>
                </c:pt>
                <c:pt idx="18038">
                  <c:v>2429.19922</c:v>
                </c:pt>
                <c:pt idx="18039">
                  <c:v>2429.19922</c:v>
                </c:pt>
                <c:pt idx="18040">
                  <c:v>2429.19922</c:v>
                </c:pt>
                <c:pt idx="18041">
                  <c:v>2429.19922</c:v>
                </c:pt>
                <c:pt idx="18042">
                  <c:v>2429.19922</c:v>
                </c:pt>
                <c:pt idx="18043">
                  <c:v>2431.6406299999981</c:v>
                </c:pt>
                <c:pt idx="18044">
                  <c:v>2429.19922</c:v>
                </c:pt>
                <c:pt idx="18045">
                  <c:v>2429.19922</c:v>
                </c:pt>
                <c:pt idx="18046">
                  <c:v>2429.19922</c:v>
                </c:pt>
                <c:pt idx="18047">
                  <c:v>2429.19922</c:v>
                </c:pt>
                <c:pt idx="18048">
                  <c:v>2431.6406299999981</c:v>
                </c:pt>
                <c:pt idx="18049">
                  <c:v>2429.19922</c:v>
                </c:pt>
                <c:pt idx="18050">
                  <c:v>2429.19922</c:v>
                </c:pt>
                <c:pt idx="18051">
                  <c:v>2429.19922</c:v>
                </c:pt>
                <c:pt idx="18052">
                  <c:v>2429.19922</c:v>
                </c:pt>
                <c:pt idx="18053">
                  <c:v>2429.19922</c:v>
                </c:pt>
                <c:pt idx="18054">
                  <c:v>2429.19922</c:v>
                </c:pt>
                <c:pt idx="18055">
                  <c:v>2429.19922</c:v>
                </c:pt>
                <c:pt idx="18056">
                  <c:v>2429.19922</c:v>
                </c:pt>
                <c:pt idx="18057">
                  <c:v>2429.19922</c:v>
                </c:pt>
                <c:pt idx="18058">
                  <c:v>2429.19922</c:v>
                </c:pt>
                <c:pt idx="18059">
                  <c:v>2429.19922</c:v>
                </c:pt>
                <c:pt idx="18060">
                  <c:v>2429.19922</c:v>
                </c:pt>
                <c:pt idx="18061">
                  <c:v>2429.19922</c:v>
                </c:pt>
                <c:pt idx="18062">
                  <c:v>2429.19922</c:v>
                </c:pt>
                <c:pt idx="18063">
                  <c:v>2429.19922</c:v>
                </c:pt>
                <c:pt idx="18064">
                  <c:v>2429.19922</c:v>
                </c:pt>
                <c:pt idx="18065">
                  <c:v>2429.19922</c:v>
                </c:pt>
                <c:pt idx="18066">
                  <c:v>2431.6406299999981</c:v>
                </c:pt>
                <c:pt idx="18067">
                  <c:v>2429.19922</c:v>
                </c:pt>
                <c:pt idx="18068">
                  <c:v>2429.19922</c:v>
                </c:pt>
                <c:pt idx="18069">
                  <c:v>2429.19922</c:v>
                </c:pt>
                <c:pt idx="18070">
                  <c:v>2429.19922</c:v>
                </c:pt>
                <c:pt idx="18071">
                  <c:v>2429.19922</c:v>
                </c:pt>
                <c:pt idx="18072">
                  <c:v>2429.19922</c:v>
                </c:pt>
                <c:pt idx="18073">
                  <c:v>2429.19922</c:v>
                </c:pt>
                <c:pt idx="18074">
                  <c:v>2429.19922</c:v>
                </c:pt>
                <c:pt idx="18075">
                  <c:v>2429.19922</c:v>
                </c:pt>
                <c:pt idx="18076">
                  <c:v>2429.19922</c:v>
                </c:pt>
                <c:pt idx="18077">
                  <c:v>2429.19922</c:v>
                </c:pt>
                <c:pt idx="18078">
                  <c:v>2429.19922</c:v>
                </c:pt>
                <c:pt idx="18079">
                  <c:v>2429.19922</c:v>
                </c:pt>
                <c:pt idx="18080">
                  <c:v>2429.19922</c:v>
                </c:pt>
                <c:pt idx="18081">
                  <c:v>2429.19922</c:v>
                </c:pt>
                <c:pt idx="18082">
                  <c:v>2429.19922</c:v>
                </c:pt>
                <c:pt idx="18083">
                  <c:v>2429.19922</c:v>
                </c:pt>
                <c:pt idx="18084">
                  <c:v>2429.19922</c:v>
                </c:pt>
                <c:pt idx="18085">
                  <c:v>2429.19922</c:v>
                </c:pt>
                <c:pt idx="18086">
                  <c:v>2429.19922</c:v>
                </c:pt>
                <c:pt idx="18087">
                  <c:v>2429.19922</c:v>
                </c:pt>
                <c:pt idx="18088">
                  <c:v>2429.19922</c:v>
                </c:pt>
                <c:pt idx="18089">
                  <c:v>2429.19922</c:v>
                </c:pt>
                <c:pt idx="18090">
                  <c:v>2429.19922</c:v>
                </c:pt>
                <c:pt idx="18091">
                  <c:v>2429.19922</c:v>
                </c:pt>
                <c:pt idx="18092">
                  <c:v>2429.19922</c:v>
                </c:pt>
                <c:pt idx="18093">
                  <c:v>2429.19922</c:v>
                </c:pt>
                <c:pt idx="18094">
                  <c:v>2429.19922</c:v>
                </c:pt>
                <c:pt idx="18095">
                  <c:v>2431.6406299999981</c:v>
                </c:pt>
                <c:pt idx="18096">
                  <c:v>2429.19922</c:v>
                </c:pt>
                <c:pt idx="18097">
                  <c:v>2429.19922</c:v>
                </c:pt>
                <c:pt idx="18098">
                  <c:v>2429.19922</c:v>
                </c:pt>
                <c:pt idx="18099">
                  <c:v>2429.19922</c:v>
                </c:pt>
                <c:pt idx="18100">
                  <c:v>2429.19922</c:v>
                </c:pt>
                <c:pt idx="18101">
                  <c:v>2429.19922</c:v>
                </c:pt>
                <c:pt idx="18102">
                  <c:v>2429.19922</c:v>
                </c:pt>
                <c:pt idx="18103">
                  <c:v>2429.19922</c:v>
                </c:pt>
                <c:pt idx="18104">
                  <c:v>2429.19922</c:v>
                </c:pt>
                <c:pt idx="18105">
                  <c:v>2429.19922</c:v>
                </c:pt>
                <c:pt idx="18106">
                  <c:v>2429.19922</c:v>
                </c:pt>
                <c:pt idx="18107">
                  <c:v>2429.19922</c:v>
                </c:pt>
                <c:pt idx="18108">
                  <c:v>2429.19922</c:v>
                </c:pt>
                <c:pt idx="18109">
                  <c:v>2429.19922</c:v>
                </c:pt>
                <c:pt idx="18110">
                  <c:v>2429.19922</c:v>
                </c:pt>
                <c:pt idx="18111">
                  <c:v>2429.19922</c:v>
                </c:pt>
                <c:pt idx="18112">
                  <c:v>2429.19922</c:v>
                </c:pt>
                <c:pt idx="18113">
                  <c:v>2429.19922</c:v>
                </c:pt>
                <c:pt idx="18114">
                  <c:v>2429.19922</c:v>
                </c:pt>
                <c:pt idx="18115">
                  <c:v>2429.19922</c:v>
                </c:pt>
                <c:pt idx="18116">
                  <c:v>2429.19922</c:v>
                </c:pt>
                <c:pt idx="18117">
                  <c:v>2429.19922</c:v>
                </c:pt>
                <c:pt idx="18118">
                  <c:v>2429.19922</c:v>
                </c:pt>
                <c:pt idx="18119">
                  <c:v>2429.19922</c:v>
                </c:pt>
                <c:pt idx="18120">
                  <c:v>2429.19922</c:v>
                </c:pt>
                <c:pt idx="18121">
                  <c:v>2429.19922</c:v>
                </c:pt>
                <c:pt idx="18122">
                  <c:v>2429.19922</c:v>
                </c:pt>
                <c:pt idx="18123">
                  <c:v>2429.19922</c:v>
                </c:pt>
                <c:pt idx="18124">
                  <c:v>2429.19922</c:v>
                </c:pt>
                <c:pt idx="18125">
                  <c:v>2429.19922</c:v>
                </c:pt>
                <c:pt idx="18126">
                  <c:v>2429.19922</c:v>
                </c:pt>
                <c:pt idx="18127">
                  <c:v>2429.19922</c:v>
                </c:pt>
                <c:pt idx="18128">
                  <c:v>2429.19922</c:v>
                </c:pt>
                <c:pt idx="18129">
                  <c:v>2431.6406299999981</c:v>
                </c:pt>
                <c:pt idx="18130">
                  <c:v>2429.19922</c:v>
                </c:pt>
                <c:pt idx="18131">
                  <c:v>2431.6406299999981</c:v>
                </c:pt>
                <c:pt idx="18132">
                  <c:v>2429.19922</c:v>
                </c:pt>
                <c:pt idx="18133">
                  <c:v>2429.19922</c:v>
                </c:pt>
                <c:pt idx="18134">
                  <c:v>2429.19922</c:v>
                </c:pt>
                <c:pt idx="18135">
                  <c:v>2429.19922</c:v>
                </c:pt>
                <c:pt idx="18136">
                  <c:v>2429.19922</c:v>
                </c:pt>
                <c:pt idx="18137">
                  <c:v>2429.19922</c:v>
                </c:pt>
                <c:pt idx="18138">
                  <c:v>2429.19922</c:v>
                </c:pt>
                <c:pt idx="18139">
                  <c:v>2429.19922</c:v>
                </c:pt>
                <c:pt idx="18140">
                  <c:v>2429.19922</c:v>
                </c:pt>
                <c:pt idx="18141">
                  <c:v>2429.19922</c:v>
                </c:pt>
                <c:pt idx="18142">
                  <c:v>2429.19922</c:v>
                </c:pt>
                <c:pt idx="18143">
                  <c:v>2429.19922</c:v>
                </c:pt>
                <c:pt idx="18144">
                  <c:v>2429.19922</c:v>
                </c:pt>
                <c:pt idx="18145">
                  <c:v>2429.19922</c:v>
                </c:pt>
                <c:pt idx="18146">
                  <c:v>2429.19922</c:v>
                </c:pt>
                <c:pt idx="18147">
                  <c:v>2429.19922</c:v>
                </c:pt>
                <c:pt idx="18148">
                  <c:v>2429.19922</c:v>
                </c:pt>
                <c:pt idx="18149">
                  <c:v>2429.19922</c:v>
                </c:pt>
                <c:pt idx="18150">
                  <c:v>2429.19922</c:v>
                </c:pt>
                <c:pt idx="18151">
                  <c:v>2431.6406299999981</c:v>
                </c:pt>
                <c:pt idx="18152">
                  <c:v>2429.19922</c:v>
                </c:pt>
                <c:pt idx="18153">
                  <c:v>2429.19922</c:v>
                </c:pt>
                <c:pt idx="18154">
                  <c:v>2429.19922</c:v>
                </c:pt>
                <c:pt idx="18155">
                  <c:v>2429.19922</c:v>
                </c:pt>
                <c:pt idx="18156">
                  <c:v>2429.19922</c:v>
                </c:pt>
                <c:pt idx="18157">
                  <c:v>2429.19922</c:v>
                </c:pt>
                <c:pt idx="18158">
                  <c:v>2429.19922</c:v>
                </c:pt>
                <c:pt idx="18159">
                  <c:v>2429.19922</c:v>
                </c:pt>
                <c:pt idx="18160">
                  <c:v>2429.19922</c:v>
                </c:pt>
                <c:pt idx="18161">
                  <c:v>2429.19922</c:v>
                </c:pt>
                <c:pt idx="18162">
                  <c:v>2429.19922</c:v>
                </c:pt>
                <c:pt idx="18163">
                  <c:v>2429.19922</c:v>
                </c:pt>
                <c:pt idx="18164">
                  <c:v>2429.19922</c:v>
                </c:pt>
                <c:pt idx="18165">
                  <c:v>2429.19922</c:v>
                </c:pt>
                <c:pt idx="18166">
                  <c:v>2429.19922</c:v>
                </c:pt>
                <c:pt idx="18167">
                  <c:v>2429.19922</c:v>
                </c:pt>
                <c:pt idx="18168">
                  <c:v>2429.19922</c:v>
                </c:pt>
                <c:pt idx="18169">
                  <c:v>2429.19922</c:v>
                </c:pt>
                <c:pt idx="18170">
                  <c:v>2431.6406299999981</c:v>
                </c:pt>
                <c:pt idx="18171">
                  <c:v>2429.19922</c:v>
                </c:pt>
                <c:pt idx="18172">
                  <c:v>2429.19922</c:v>
                </c:pt>
                <c:pt idx="18173">
                  <c:v>2429.19922</c:v>
                </c:pt>
                <c:pt idx="18174">
                  <c:v>2429.19922</c:v>
                </c:pt>
                <c:pt idx="18175">
                  <c:v>2429.19922</c:v>
                </c:pt>
                <c:pt idx="18176">
                  <c:v>2429.19922</c:v>
                </c:pt>
                <c:pt idx="18177">
                  <c:v>2429.19922</c:v>
                </c:pt>
                <c:pt idx="18178">
                  <c:v>2429.19922</c:v>
                </c:pt>
                <c:pt idx="18179">
                  <c:v>2429.19922</c:v>
                </c:pt>
                <c:pt idx="18180">
                  <c:v>2429.19922</c:v>
                </c:pt>
                <c:pt idx="18181">
                  <c:v>2429.19922</c:v>
                </c:pt>
                <c:pt idx="18182">
                  <c:v>2429.19922</c:v>
                </c:pt>
                <c:pt idx="18183">
                  <c:v>2429.19922</c:v>
                </c:pt>
                <c:pt idx="18184">
                  <c:v>2429.19922</c:v>
                </c:pt>
                <c:pt idx="18185">
                  <c:v>2429.19922</c:v>
                </c:pt>
                <c:pt idx="18186">
                  <c:v>2429.19922</c:v>
                </c:pt>
                <c:pt idx="18187">
                  <c:v>2429.19922</c:v>
                </c:pt>
                <c:pt idx="18188">
                  <c:v>2429.19922</c:v>
                </c:pt>
                <c:pt idx="18189">
                  <c:v>2429.19922</c:v>
                </c:pt>
                <c:pt idx="18190">
                  <c:v>2429.19922</c:v>
                </c:pt>
                <c:pt idx="18191">
                  <c:v>2429.19922</c:v>
                </c:pt>
                <c:pt idx="18192">
                  <c:v>2429.19922</c:v>
                </c:pt>
                <c:pt idx="18193">
                  <c:v>2429.19922</c:v>
                </c:pt>
                <c:pt idx="18194">
                  <c:v>2429.19922</c:v>
                </c:pt>
                <c:pt idx="18195">
                  <c:v>2429.19922</c:v>
                </c:pt>
                <c:pt idx="18196">
                  <c:v>2429.19922</c:v>
                </c:pt>
                <c:pt idx="18197">
                  <c:v>2429.19922</c:v>
                </c:pt>
                <c:pt idx="18198">
                  <c:v>2429.19922</c:v>
                </c:pt>
                <c:pt idx="18199">
                  <c:v>2429.19922</c:v>
                </c:pt>
                <c:pt idx="18200">
                  <c:v>2431.6406299999981</c:v>
                </c:pt>
                <c:pt idx="18201">
                  <c:v>2429.19922</c:v>
                </c:pt>
                <c:pt idx="18202">
                  <c:v>2429.19922</c:v>
                </c:pt>
                <c:pt idx="18203">
                  <c:v>2431.6406299999981</c:v>
                </c:pt>
                <c:pt idx="18204">
                  <c:v>2429.19922</c:v>
                </c:pt>
                <c:pt idx="18205">
                  <c:v>2431.6406299999981</c:v>
                </c:pt>
                <c:pt idx="18206">
                  <c:v>2429.19922</c:v>
                </c:pt>
                <c:pt idx="18207">
                  <c:v>2429.19922</c:v>
                </c:pt>
                <c:pt idx="18208">
                  <c:v>2429.19922</c:v>
                </c:pt>
                <c:pt idx="18209">
                  <c:v>2429.19922</c:v>
                </c:pt>
                <c:pt idx="18210">
                  <c:v>2429.19922</c:v>
                </c:pt>
                <c:pt idx="18211">
                  <c:v>2429.19922</c:v>
                </c:pt>
                <c:pt idx="18212">
                  <c:v>2431.6406299999981</c:v>
                </c:pt>
                <c:pt idx="18213">
                  <c:v>2429.19922</c:v>
                </c:pt>
                <c:pt idx="18214">
                  <c:v>2431.6406299999981</c:v>
                </c:pt>
                <c:pt idx="18215">
                  <c:v>2429.19922</c:v>
                </c:pt>
                <c:pt idx="18216">
                  <c:v>2429.19922</c:v>
                </c:pt>
                <c:pt idx="18217">
                  <c:v>2429.19922</c:v>
                </c:pt>
                <c:pt idx="18218">
                  <c:v>2429.19922</c:v>
                </c:pt>
                <c:pt idx="18219">
                  <c:v>2429.19922</c:v>
                </c:pt>
                <c:pt idx="18220">
                  <c:v>2429.19922</c:v>
                </c:pt>
                <c:pt idx="18221">
                  <c:v>2429.19922</c:v>
                </c:pt>
                <c:pt idx="18222">
                  <c:v>2429.19922</c:v>
                </c:pt>
                <c:pt idx="18223">
                  <c:v>2429.19922</c:v>
                </c:pt>
                <c:pt idx="18224">
                  <c:v>2429.19922</c:v>
                </c:pt>
                <c:pt idx="18225">
                  <c:v>2429.19922</c:v>
                </c:pt>
                <c:pt idx="18226">
                  <c:v>2431.6406299999981</c:v>
                </c:pt>
                <c:pt idx="18227">
                  <c:v>2429.19922</c:v>
                </c:pt>
                <c:pt idx="18228">
                  <c:v>2429.19922</c:v>
                </c:pt>
                <c:pt idx="18229">
                  <c:v>2429.19922</c:v>
                </c:pt>
                <c:pt idx="18230">
                  <c:v>2429.19922</c:v>
                </c:pt>
                <c:pt idx="18231">
                  <c:v>2429.19922</c:v>
                </c:pt>
                <c:pt idx="18232">
                  <c:v>2429.19922</c:v>
                </c:pt>
                <c:pt idx="18233">
                  <c:v>2429.19922</c:v>
                </c:pt>
                <c:pt idx="18234">
                  <c:v>2429.19922</c:v>
                </c:pt>
                <c:pt idx="18235">
                  <c:v>2429.19922</c:v>
                </c:pt>
                <c:pt idx="18236">
                  <c:v>2431.6406299999981</c:v>
                </c:pt>
                <c:pt idx="18237">
                  <c:v>2429.19922</c:v>
                </c:pt>
                <c:pt idx="18238">
                  <c:v>2429.19922</c:v>
                </c:pt>
                <c:pt idx="18239">
                  <c:v>2429.19922</c:v>
                </c:pt>
                <c:pt idx="18240">
                  <c:v>2429.19922</c:v>
                </c:pt>
                <c:pt idx="18241">
                  <c:v>2429.19922</c:v>
                </c:pt>
                <c:pt idx="18242">
                  <c:v>2429.19922</c:v>
                </c:pt>
                <c:pt idx="18243">
                  <c:v>2429.19922</c:v>
                </c:pt>
                <c:pt idx="18244">
                  <c:v>2429.19922</c:v>
                </c:pt>
                <c:pt idx="18245">
                  <c:v>2429.19922</c:v>
                </c:pt>
                <c:pt idx="18246">
                  <c:v>2429.19922</c:v>
                </c:pt>
                <c:pt idx="18247">
                  <c:v>2429.19922</c:v>
                </c:pt>
                <c:pt idx="18248">
                  <c:v>2429.19922</c:v>
                </c:pt>
                <c:pt idx="18249">
                  <c:v>2429.19922</c:v>
                </c:pt>
                <c:pt idx="18250">
                  <c:v>2429.19922</c:v>
                </c:pt>
                <c:pt idx="18251">
                  <c:v>2429.19922</c:v>
                </c:pt>
                <c:pt idx="18252">
                  <c:v>2429.19922</c:v>
                </c:pt>
                <c:pt idx="18253">
                  <c:v>2429.19922</c:v>
                </c:pt>
                <c:pt idx="18254">
                  <c:v>2429.19922</c:v>
                </c:pt>
                <c:pt idx="18255">
                  <c:v>2429.19922</c:v>
                </c:pt>
                <c:pt idx="18256">
                  <c:v>2429.19922</c:v>
                </c:pt>
                <c:pt idx="18257">
                  <c:v>2429.19922</c:v>
                </c:pt>
                <c:pt idx="18258">
                  <c:v>2429.19922</c:v>
                </c:pt>
                <c:pt idx="18259">
                  <c:v>2429.19922</c:v>
                </c:pt>
                <c:pt idx="18260">
                  <c:v>2429.19922</c:v>
                </c:pt>
                <c:pt idx="18261">
                  <c:v>2429.19922</c:v>
                </c:pt>
                <c:pt idx="18262">
                  <c:v>2429.19922</c:v>
                </c:pt>
                <c:pt idx="18263">
                  <c:v>2429.19922</c:v>
                </c:pt>
                <c:pt idx="18264">
                  <c:v>2429.19922</c:v>
                </c:pt>
                <c:pt idx="18265">
                  <c:v>2429.19922</c:v>
                </c:pt>
                <c:pt idx="18266">
                  <c:v>2429.19922</c:v>
                </c:pt>
                <c:pt idx="18267">
                  <c:v>2429.19922</c:v>
                </c:pt>
                <c:pt idx="18268">
                  <c:v>2429.19922</c:v>
                </c:pt>
                <c:pt idx="18269">
                  <c:v>2429.19922</c:v>
                </c:pt>
                <c:pt idx="18270">
                  <c:v>2429.19922</c:v>
                </c:pt>
                <c:pt idx="18271">
                  <c:v>2429.19922</c:v>
                </c:pt>
                <c:pt idx="18272">
                  <c:v>2429.19922</c:v>
                </c:pt>
                <c:pt idx="18273">
                  <c:v>2429.19922</c:v>
                </c:pt>
                <c:pt idx="18274">
                  <c:v>2429.19922</c:v>
                </c:pt>
                <c:pt idx="18275">
                  <c:v>2429.19922</c:v>
                </c:pt>
                <c:pt idx="18276">
                  <c:v>2429.19922</c:v>
                </c:pt>
                <c:pt idx="18277">
                  <c:v>2429.19922</c:v>
                </c:pt>
                <c:pt idx="18278">
                  <c:v>2429.19922</c:v>
                </c:pt>
                <c:pt idx="18279">
                  <c:v>2429.19922</c:v>
                </c:pt>
                <c:pt idx="18280">
                  <c:v>2429.19922</c:v>
                </c:pt>
                <c:pt idx="18281">
                  <c:v>2429.19922</c:v>
                </c:pt>
                <c:pt idx="18282">
                  <c:v>2429.19922</c:v>
                </c:pt>
                <c:pt idx="18283">
                  <c:v>2429.19922</c:v>
                </c:pt>
                <c:pt idx="18284">
                  <c:v>2429.19922</c:v>
                </c:pt>
                <c:pt idx="18285">
                  <c:v>2429.19922</c:v>
                </c:pt>
                <c:pt idx="18286">
                  <c:v>2429.19922</c:v>
                </c:pt>
                <c:pt idx="18287">
                  <c:v>2429.19922</c:v>
                </c:pt>
                <c:pt idx="18288">
                  <c:v>2429.19922</c:v>
                </c:pt>
                <c:pt idx="18289">
                  <c:v>2429.19922</c:v>
                </c:pt>
                <c:pt idx="18290">
                  <c:v>2429.19922</c:v>
                </c:pt>
                <c:pt idx="18291">
                  <c:v>2429.19922</c:v>
                </c:pt>
                <c:pt idx="18292">
                  <c:v>2429.19922</c:v>
                </c:pt>
                <c:pt idx="18293">
                  <c:v>2429.19922</c:v>
                </c:pt>
                <c:pt idx="18294">
                  <c:v>2429.19922</c:v>
                </c:pt>
                <c:pt idx="18295">
                  <c:v>2429.19922</c:v>
                </c:pt>
                <c:pt idx="18296">
                  <c:v>2429.19922</c:v>
                </c:pt>
                <c:pt idx="18297">
                  <c:v>2431.6406299999981</c:v>
                </c:pt>
                <c:pt idx="18298">
                  <c:v>2429.19922</c:v>
                </c:pt>
                <c:pt idx="18299">
                  <c:v>2429.19922</c:v>
                </c:pt>
                <c:pt idx="18300">
                  <c:v>2429.19922</c:v>
                </c:pt>
                <c:pt idx="18301">
                  <c:v>2429.19922</c:v>
                </c:pt>
                <c:pt idx="18302">
                  <c:v>2429.19922</c:v>
                </c:pt>
                <c:pt idx="18303">
                  <c:v>2429.19922</c:v>
                </c:pt>
                <c:pt idx="18304">
                  <c:v>2429.19922</c:v>
                </c:pt>
                <c:pt idx="18305">
                  <c:v>2429.19922</c:v>
                </c:pt>
                <c:pt idx="18306">
                  <c:v>2429.19922</c:v>
                </c:pt>
                <c:pt idx="18307">
                  <c:v>2429.19922</c:v>
                </c:pt>
                <c:pt idx="18308">
                  <c:v>2429.19922</c:v>
                </c:pt>
                <c:pt idx="18309">
                  <c:v>2429.19922</c:v>
                </c:pt>
                <c:pt idx="18310">
                  <c:v>2429.19922</c:v>
                </c:pt>
                <c:pt idx="18311">
                  <c:v>2429.19922</c:v>
                </c:pt>
                <c:pt idx="18312">
                  <c:v>2429.19922</c:v>
                </c:pt>
                <c:pt idx="18313">
                  <c:v>2429.19922</c:v>
                </c:pt>
                <c:pt idx="18314">
                  <c:v>2429.19922</c:v>
                </c:pt>
                <c:pt idx="18315">
                  <c:v>2429.19922</c:v>
                </c:pt>
                <c:pt idx="18316">
                  <c:v>2429.19922</c:v>
                </c:pt>
                <c:pt idx="18317">
                  <c:v>2429.19922</c:v>
                </c:pt>
                <c:pt idx="18318">
                  <c:v>2429.19922</c:v>
                </c:pt>
                <c:pt idx="18319">
                  <c:v>2429.19922</c:v>
                </c:pt>
                <c:pt idx="18320">
                  <c:v>2429.19922</c:v>
                </c:pt>
                <c:pt idx="18321">
                  <c:v>2429.19922</c:v>
                </c:pt>
                <c:pt idx="18322">
                  <c:v>2429.19922</c:v>
                </c:pt>
                <c:pt idx="18323">
                  <c:v>2429.19922</c:v>
                </c:pt>
                <c:pt idx="18324">
                  <c:v>2429.19922</c:v>
                </c:pt>
                <c:pt idx="18325">
                  <c:v>2429.19922</c:v>
                </c:pt>
                <c:pt idx="18326">
                  <c:v>2429.19922</c:v>
                </c:pt>
                <c:pt idx="18327">
                  <c:v>2429.19922</c:v>
                </c:pt>
                <c:pt idx="18328">
                  <c:v>2429.19922</c:v>
                </c:pt>
                <c:pt idx="18329">
                  <c:v>2429.19922</c:v>
                </c:pt>
                <c:pt idx="18330">
                  <c:v>2429.19922</c:v>
                </c:pt>
                <c:pt idx="18331">
                  <c:v>2429.19922</c:v>
                </c:pt>
                <c:pt idx="18332">
                  <c:v>2429.19922</c:v>
                </c:pt>
                <c:pt idx="18333">
                  <c:v>2429.19922</c:v>
                </c:pt>
                <c:pt idx="18334">
                  <c:v>2429.19922</c:v>
                </c:pt>
                <c:pt idx="18335">
                  <c:v>2429.19922</c:v>
                </c:pt>
                <c:pt idx="18336">
                  <c:v>2429.19922</c:v>
                </c:pt>
                <c:pt idx="18337">
                  <c:v>2429.19922</c:v>
                </c:pt>
                <c:pt idx="18338">
                  <c:v>2429.19922</c:v>
                </c:pt>
                <c:pt idx="18339">
                  <c:v>2429.19922</c:v>
                </c:pt>
                <c:pt idx="18340">
                  <c:v>2429.19922</c:v>
                </c:pt>
                <c:pt idx="18341">
                  <c:v>2429.19922</c:v>
                </c:pt>
                <c:pt idx="18342">
                  <c:v>2429.19922</c:v>
                </c:pt>
                <c:pt idx="18343">
                  <c:v>2429.19922</c:v>
                </c:pt>
                <c:pt idx="18344">
                  <c:v>2429.19922</c:v>
                </c:pt>
                <c:pt idx="18345">
                  <c:v>2429.19922</c:v>
                </c:pt>
                <c:pt idx="18346">
                  <c:v>2429.19922</c:v>
                </c:pt>
                <c:pt idx="18347">
                  <c:v>2429.19922</c:v>
                </c:pt>
                <c:pt idx="18348">
                  <c:v>2429.19922</c:v>
                </c:pt>
                <c:pt idx="18349">
                  <c:v>2429.19922</c:v>
                </c:pt>
                <c:pt idx="18350">
                  <c:v>2429.19922</c:v>
                </c:pt>
                <c:pt idx="18351">
                  <c:v>2429.19922</c:v>
                </c:pt>
                <c:pt idx="18352">
                  <c:v>2429.19922</c:v>
                </c:pt>
                <c:pt idx="18353">
                  <c:v>2431.6406299999981</c:v>
                </c:pt>
                <c:pt idx="18354">
                  <c:v>2429.19922</c:v>
                </c:pt>
                <c:pt idx="18355">
                  <c:v>2429.19922</c:v>
                </c:pt>
                <c:pt idx="18356">
                  <c:v>2429.19922</c:v>
                </c:pt>
                <c:pt idx="18357">
                  <c:v>2429.19922</c:v>
                </c:pt>
                <c:pt idx="18358">
                  <c:v>2429.19922</c:v>
                </c:pt>
                <c:pt idx="18359">
                  <c:v>2429.19922</c:v>
                </c:pt>
                <c:pt idx="18360">
                  <c:v>2429.19922</c:v>
                </c:pt>
                <c:pt idx="18361">
                  <c:v>2429.19922</c:v>
                </c:pt>
                <c:pt idx="18362">
                  <c:v>2429.19922</c:v>
                </c:pt>
                <c:pt idx="18363">
                  <c:v>2429.19922</c:v>
                </c:pt>
                <c:pt idx="18364">
                  <c:v>2429.19922</c:v>
                </c:pt>
                <c:pt idx="18365">
                  <c:v>2429.19922</c:v>
                </c:pt>
                <c:pt idx="18366">
                  <c:v>2429.19922</c:v>
                </c:pt>
                <c:pt idx="18367">
                  <c:v>2429.19922</c:v>
                </c:pt>
                <c:pt idx="18368">
                  <c:v>2429.19922</c:v>
                </c:pt>
                <c:pt idx="18369">
                  <c:v>2429.19922</c:v>
                </c:pt>
                <c:pt idx="18370">
                  <c:v>2429.19922</c:v>
                </c:pt>
                <c:pt idx="18371">
                  <c:v>2429.19922</c:v>
                </c:pt>
                <c:pt idx="18372">
                  <c:v>2429.19922</c:v>
                </c:pt>
                <c:pt idx="18373">
                  <c:v>2429.19922</c:v>
                </c:pt>
                <c:pt idx="18374">
                  <c:v>2429.19922</c:v>
                </c:pt>
                <c:pt idx="18375">
                  <c:v>2429.19922</c:v>
                </c:pt>
                <c:pt idx="18376">
                  <c:v>2429.19922</c:v>
                </c:pt>
                <c:pt idx="18377">
                  <c:v>2429.19922</c:v>
                </c:pt>
                <c:pt idx="18378">
                  <c:v>2429.19922</c:v>
                </c:pt>
                <c:pt idx="18379">
                  <c:v>2429.19922</c:v>
                </c:pt>
                <c:pt idx="18380">
                  <c:v>2429.19922</c:v>
                </c:pt>
                <c:pt idx="18381">
                  <c:v>2429.19922</c:v>
                </c:pt>
                <c:pt idx="18382">
                  <c:v>2429.19922</c:v>
                </c:pt>
                <c:pt idx="18383">
                  <c:v>2431.6406299999981</c:v>
                </c:pt>
                <c:pt idx="18384">
                  <c:v>2429.19922</c:v>
                </c:pt>
                <c:pt idx="18385">
                  <c:v>2429.19922</c:v>
                </c:pt>
                <c:pt idx="18386">
                  <c:v>2429.19922</c:v>
                </c:pt>
                <c:pt idx="18387">
                  <c:v>2429.19922</c:v>
                </c:pt>
                <c:pt idx="18388">
                  <c:v>2429.19922</c:v>
                </c:pt>
                <c:pt idx="18389">
                  <c:v>2429.19922</c:v>
                </c:pt>
                <c:pt idx="18390">
                  <c:v>2429.19922</c:v>
                </c:pt>
                <c:pt idx="18391">
                  <c:v>2429.19922</c:v>
                </c:pt>
                <c:pt idx="18392">
                  <c:v>2429.19922</c:v>
                </c:pt>
                <c:pt idx="18393">
                  <c:v>2429.19922</c:v>
                </c:pt>
                <c:pt idx="18394">
                  <c:v>2429.19922</c:v>
                </c:pt>
                <c:pt idx="18395">
                  <c:v>2429.19922</c:v>
                </c:pt>
                <c:pt idx="18396">
                  <c:v>2429.19922</c:v>
                </c:pt>
                <c:pt idx="18397">
                  <c:v>2429.19922</c:v>
                </c:pt>
                <c:pt idx="18398">
                  <c:v>2429.19922</c:v>
                </c:pt>
                <c:pt idx="18399">
                  <c:v>2429.19922</c:v>
                </c:pt>
                <c:pt idx="18400">
                  <c:v>2429.19922</c:v>
                </c:pt>
                <c:pt idx="18401">
                  <c:v>2429.19922</c:v>
                </c:pt>
                <c:pt idx="18402">
                  <c:v>2429.19922</c:v>
                </c:pt>
                <c:pt idx="18403">
                  <c:v>2431.6406299999981</c:v>
                </c:pt>
                <c:pt idx="18404">
                  <c:v>2429.19922</c:v>
                </c:pt>
                <c:pt idx="18405">
                  <c:v>2429.19922</c:v>
                </c:pt>
                <c:pt idx="18406">
                  <c:v>2429.19922</c:v>
                </c:pt>
                <c:pt idx="18407">
                  <c:v>2429.19922</c:v>
                </c:pt>
                <c:pt idx="18408">
                  <c:v>2431.6406299999981</c:v>
                </c:pt>
                <c:pt idx="18409">
                  <c:v>2429.19922</c:v>
                </c:pt>
                <c:pt idx="18410">
                  <c:v>2429.19922</c:v>
                </c:pt>
                <c:pt idx="18411">
                  <c:v>2429.19922</c:v>
                </c:pt>
                <c:pt idx="18412">
                  <c:v>2429.19922</c:v>
                </c:pt>
                <c:pt idx="18413">
                  <c:v>2429.19922</c:v>
                </c:pt>
                <c:pt idx="18414">
                  <c:v>2429.19922</c:v>
                </c:pt>
                <c:pt idx="18415">
                  <c:v>2429.19922</c:v>
                </c:pt>
                <c:pt idx="18416">
                  <c:v>2429.19922</c:v>
                </c:pt>
                <c:pt idx="18417">
                  <c:v>2429.19922</c:v>
                </c:pt>
                <c:pt idx="18418">
                  <c:v>2429.19922</c:v>
                </c:pt>
                <c:pt idx="18419">
                  <c:v>2429.19922</c:v>
                </c:pt>
                <c:pt idx="18420">
                  <c:v>2429.19922</c:v>
                </c:pt>
                <c:pt idx="18421">
                  <c:v>2429.19922</c:v>
                </c:pt>
                <c:pt idx="18422">
                  <c:v>2431.6406299999981</c:v>
                </c:pt>
                <c:pt idx="18423">
                  <c:v>2429.19922</c:v>
                </c:pt>
                <c:pt idx="18424">
                  <c:v>2429.19922</c:v>
                </c:pt>
                <c:pt idx="18425">
                  <c:v>2429.19922</c:v>
                </c:pt>
                <c:pt idx="18426">
                  <c:v>2429.19922</c:v>
                </c:pt>
                <c:pt idx="18427">
                  <c:v>2429.19922</c:v>
                </c:pt>
                <c:pt idx="18428">
                  <c:v>2429.19922</c:v>
                </c:pt>
                <c:pt idx="18429">
                  <c:v>2429.19922</c:v>
                </c:pt>
                <c:pt idx="18430">
                  <c:v>2429.19922</c:v>
                </c:pt>
                <c:pt idx="18431">
                  <c:v>2429.19922</c:v>
                </c:pt>
                <c:pt idx="18432">
                  <c:v>2429.19922</c:v>
                </c:pt>
                <c:pt idx="18433">
                  <c:v>2429.19922</c:v>
                </c:pt>
                <c:pt idx="18434">
                  <c:v>2429.19922</c:v>
                </c:pt>
                <c:pt idx="18435">
                  <c:v>2429.19922</c:v>
                </c:pt>
                <c:pt idx="18436">
                  <c:v>2429.19922</c:v>
                </c:pt>
                <c:pt idx="18437">
                  <c:v>2429.19922</c:v>
                </c:pt>
                <c:pt idx="18438">
                  <c:v>2429.19922</c:v>
                </c:pt>
                <c:pt idx="18439">
                  <c:v>2429.19922</c:v>
                </c:pt>
                <c:pt idx="18440">
                  <c:v>2429.19922</c:v>
                </c:pt>
                <c:pt idx="18441">
                  <c:v>2429.19922</c:v>
                </c:pt>
                <c:pt idx="18442">
                  <c:v>2429.19922</c:v>
                </c:pt>
                <c:pt idx="18443">
                  <c:v>2429.19922</c:v>
                </c:pt>
                <c:pt idx="18444">
                  <c:v>2429.19922</c:v>
                </c:pt>
                <c:pt idx="18445">
                  <c:v>2429.19922</c:v>
                </c:pt>
                <c:pt idx="18446">
                  <c:v>2429.19922</c:v>
                </c:pt>
                <c:pt idx="18447">
                  <c:v>2429.19922</c:v>
                </c:pt>
                <c:pt idx="18448">
                  <c:v>2431.6406299999981</c:v>
                </c:pt>
                <c:pt idx="18449">
                  <c:v>2429.19922</c:v>
                </c:pt>
                <c:pt idx="18450">
                  <c:v>2429.19922</c:v>
                </c:pt>
                <c:pt idx="18451">
                  <c:v>2429.19922</c:v>
                </c:pt>
                <c:pt idx="18452">
                  <c:v>2429.19922</c:v>
                </c:pt>
                <c:pt idx="18453">
                  <c:v>2429.19922</c:v>
                </c:pt>
                <c:pt idx="18454">
                  <c:v>2429.19922</c:v>
                </c:pt>
                <c:pt idx="18455">
                  <c:v>2429.19922</c:v>
                </c:pt>
                <c:pt idx="18456">
                  <c:v>2429.19922</c:v>
                </c:pt>
                <c:pt idx="18457">
                  <c:v>2429.19922</c:v>
                </c:pt>
                <c:pt idx="18458">
                  <c:v>2431.6406299999981</c:v>
                </c:pt>
                <c:pt idx="18459">
                  <c:v>2429.19922</c:v>
                </c:pt>
                <c:pt idx="18460">
                  <c:v>2429.19922</c:v>
                </c:pt>
                <c:pt idx="18461">
                  <c:v>2429.19922</c:v>
                </c:pt>
                <c:pt idx="18462">
                  <c:v>2429.19922</c:v>
                </c:pt>
                <c:pt idx="18463">
                  <c:v>2429.19922</c:v>
                </c:pt>
                <c:pt idx="18464">
                  <c:v>2429.19922</c:v>
                </c:pt>
                <c:pt idx="18465">
                  <c:v>2429.19922</c:v>
                </c:pt>
                <c:pt idx="18466">
                  <c:v>2429.19922</c:v>
                </c:pt>
                <c:pt idx="18467">
                  <c:v>2429.19922</c:v>
                </c:pt>
                <c:pt idx="18468">
                  <c:v>2429.19922</c:v>
                </c:pt>
                <c:pt idx="18469">
                  <c:v>2429.19922</c:v>
                </c:pt>
                <c:pt idx="18470">
                  <c:v>2429.19922</c:v>
                </c:pt>
                <c:pt idx="18471">
                  <c:v>2429.19922</c:v>
                </c:pt>
                <c:pt idx="18472">
                  <c:v>2429.19922</c:v>
                </c:pt>
                <c:pt idx="18473">
                  <c:v>2429.19922</c:v>
                </c:pt>
                <c:pt idx="18474">
                  <c:v>2429.19922</c:v>
                </c:pt>
                <c:pt idx="18475">
                  <c:v>2429.19922</c:v>
                </c:pt>
                <c:pt idx="18476">
                  <c:v>2429.19922</c:v>
                </c:pt>
                <c:pt idx="18477">
                  <c:v>2429.19922</c:v>
                </c:pt>
                <c:pt idx="18478">
                  <c:v>2429.19922</c:v>
                </c:pt>
                <c:pt idx="18479">
                  <c:v>2429.19922</c:v>
                </c:pt>
                <c:pt idx="18480">
                  <c:v>2429.19922</c:v>
                </c:pt>
                <c:pt idx="18481">
                  <c:v>2429.19922</c:v>
                </c:pt>
                <c:pt idx="18482">
                  <c:v>2431.6406299999981</c:v>
                </c:pt>
                <c:pt idx="18483">
                  <c:v>2429.19922</c:v>
                </c:pt>
                <c:pt idx="18484">
                  <c:v>2429.19922</c:v>
                </c:pt>
                <c:pt idx="18485">
                  <c:v>2429.19922</c:v>
                </c:pt>
                <c:pt idx="18486">
                  <c:v>2429.19922</c:v>
                </c:pt>
                <c:pt idx="18487">
                  <c:v>2429.19922</c:v>
                </c:pt>
                <c:pt idx="18488">
                  <c:v>2429.19922</c:v>
                </c:pt>
                <c:pt idx="18489">
                  <c:v>2429.19922</c:v>
                </c:pt>
                <c:pt idx="18490">
                  <c:v>2429.19922</c:v>
                </c:pt>
                <c:pt idx="18491">
                  <c:v>2429.19922</c:v>
                </c:pt>
                <c:pt idx="18492">
                  <c:v>2429.19922</c:v>
                </c:pt>
                <c:pt idx="18493">
                  <c:v>2429.19922</c:v>
                </c:pt>
                <c:pt idx="18494">
                  <c:v>2429.19922</c:v>
                </c:pt>
                <c:pt idx="18495">
                  <c:v>2429.19922</c:v>
                </c:pt>
                <c:pt idx="18496">
                  <c:v>2429.19922</c:v>
                </c:pt>
                <c:pt idx="18497">
                  <c:v>2429.19922</c:v>
                </c:pt>
                <c:pt idx="18498">
                  <c:v>2429.19922</c:v>
                </c:pt>
                <c:pt idx="18499">
                  <c:v>2429.19922</c:v>
                </c:pt>
                <c:pt idx="18500">
                  <c:v>2429.19922</c:v>
                </c:pt>
                <c:pt idx="18501">
                  <c:v>2429.19922</c:v>
                </c:pt>
                <c:pt idx="18502">
                  <c:v>2431.6406299999981</c:v>
                </c:pt>
                <c:pt idx="18503">
                  <c:v>2429.19922</c:v>
                </c:pt>
                <c:pt idx="18504">
                  <c:v>2429.19922</c:v>
                </c:pt>
                <c:pt idx="18505">
                  <c:v>2429.19922</c:v>
                </c:pt>
                <c:pt idx="18506">
                  <c:v>2429.19922</c:v>
                </c:pt>
                <c:pt idx="18507">
                  <c:v>2429.19922</c:v>
                </c:pt>
                <c:pt idx="18508">
                  <c:v>2429.19922</c:v>
                </c:pt>
                <c:pt idx="18509">
                  <c:v>2429.19922</c:v>
                </c:pt>
                <c:pt idx="18510">
                  <c:v>2429.19922</c:v>
                </c:pt>
                <c:pt idx="18511">
                  <c:v>2429.19922</c:v>
                </c:pt>
                <c:pt idx="18512">
                  <c:v>2429.19922</c:v>
                </c:pt>
                <c:pt idx="18513">
                  <c:v>2429.19922</c:v>
                </c:pt>
                <c:pt idx="18514">
                  <c:v>2429.19922</c:v>
                </c:pt>
                <c:pt idx="18515">
                  <c:v>2429.19922</c:v>
                </c:pt>
                <c:pt idx="18516">
                  <c:v>2429.19922</c:v>
                </c:pt>
                <c:pt idx="18517">
                  <c:v>2429.19922</c:v>
                </c:pt>
                <c:pt idx="18518">
                  <c:v>2429.19922</c:v>
                </c:pt>
                <c:pt idx="18519">
                  <c:v>2429.19922</c:v>
                </c:pt>
                <c:pt idx="18520">
                  <c:v>2429.19922</c:v>
                </c:pt>
                <c:pt idx="18521">
                  <c:v>2429.19922</c:v>
                </c:pt>
                <c:pt idx="18522">
                  <c:v>2429.19922</c:v>
                </c:pt>
                <c:pt idx="18523">
                  <c:v>2429.19922</c:v>
                </c:pt>
                <c:pt idx="18524">
                  <c:v>2429.19922</c:v>
                </c:pt>
                <c:pt idx="18525">
                  <c:v>2429.19922</c:v>
                </c:pt>
                <c:pt idx="18526">
                  <c:v>2429.19922</c:v>
                </c:pt>
                <c:pt idx="18527">
                  <c:v>2429.19922</c:v>
                </c:pt>
                <c:pt idx="18528">
                  <c:v>2429.19922</c:v>
                </c:pt>
                <c:pt idx="18529">
                  <c:v>2429.19922</c:v>
                </c:pt>
                <c:pt idx="18530">
                  <c:v>2429.19922</c:v>
                </c:pt>
                <c:pt idx="18531">
                  <c:v>2429.19922</c:v>
                </c:pt>
                <c:pt idx="18532">
                  <c:v>2429.19922</c:v>
                </c:pt>
                <c:pt idx="18533">
                  <c:v>2429.19922</c:v>
                </c:pt>
                <c:pt idx="18534">
                  <c:v>2429.19922</c:v>
                </c:pt>
                <c:pt idx="18535">
                  <c:v>2429.19922</c:v>
                </c:pt>
                <c:pt idx="18536">
                  <c:v>2429.19922</c:v>
                </c:pt>
                <c:pt idx="18537">
                  <c:v>2429.19922</c:v>
                </c:pt>
                <c:pt idx="18538">
                  <c:v>2429.19922</c:v>
                </c:pt>
                <c:pt idx="18539">
                  <c:v>2429.19922</c:v>
                </c:pt>
                <c:pt idx="18540">
                  <c:v>2429.19922</c:v>
                </c:pt>
                <c:pt idx="18541">
                  <c:v>2429.19922</c:v>
                </c:pt>
                <c:pt idx="18542">
                  <c:v>2429.19922</c:v>
                </c:pt>
                <c:pt idx="18543">
                  <c:v>2431.6406299999981</c:v>
                </c:pt>
                <c:pt idx="18544">
                  <c:v>2429.19922</c:v>
                </c:pt>
                <c:pt idx="18545">
                  <c:v>2429.19922</c:v>
                </c:pt>
                <c:pt idx="18546">
                  <c:v>2431.6406299999981</c:v>
                </c:pt>
                <c:pt idx="18547">
                  <c:v>2429.19922</c:v>
                </c:pt>
                <c:pt idx="18548">
                  <c:v>2429.19922</c:v>
                </c:pt>
                <c:pt idx="18549">
                  <c:v>2429.19922</c:v>
                </c:pt>
                <c:pt idx="18550">
                  <c:v>2431.6406299999981</c:v>
                </c:pt>
                <c:pt idx="18551">
                  <c:v>2429.19922</c:v>
                </c:pt>
                <c:pt idx="18552">
                  <c:v>2429.19922</c:v>
                </c:pt>
                <c:pt idx="18553">
                  <c:v>2429.19922</c:v>
                </c:pt>
                <c:pt idx="18554">
                  <c:v>2429.19922</c:v>
                </c:pt>
                <c:pt idx="18555">
                  <c:v>2429.19922</c:v>
                </c:pt>
                <c:pt idx="18556">
                  <c:v>2429.19922</c:v>
                </c:pt>
                <c:pt idx="18557">
                  <c:v>2429.19922</c:v>
                </c:pt>
                <c:pt idx="18558">
                  <c:v>2429.19922</c:v>
                </c:pt>
                <c:pt idx="18559">
                  <c:v>2429.19922</c:v>
                </c:pt>
                <c:pt idx="18560">
                  <c:v>2429.19922</c:v>
                </c:pt>
                <c:pt idx="18561">
                  <c:v>2431.6406299999981</c:v>
                </c:pt>
                <c:pt idx="18562">
                  <c:v>2429.19922</c:v>
                </c:pt>
                <c:pt idx="18563">
                  <c:v>2429.19922</c:v>
                </c:pt>
                <c:pt idx="18564">
                  <c:v>2429.19922</c:v>
                </c:pt>
                <c:pt idx="18565">
                  <c:v>2429.19922</c:v>
                </c:pt>
                <c:pt idx="18566">
                  <c:v>2429.19922</c:v>
                </c:pt>
                <c:pt idx="18567">
                  <c:v>2429.19922</c:v>
                </c:pt>
                <c:pt idx="18568">
                  <c:v>2429.19922</c:v>
                </c:pt>
                <c:pt idx="18569">
                  <c:v>2429.19922</c:v>
                </c:pt>
                <c:pt idx="18570">
                  <c:v>2429.19922</c:v>
                </c:pt>
                <c:pt idx="18571">
                  <c:v>2429.19922</c:v>
                </c:pt>
                <c:pt idx="18572">
                  <c:v>2429.19922</c:v>
                </c:pt>
                <c:pt idx="18573">
                  <c:v>2429.19922</c:v>
                </c:pt>
                <c:pt idx="18574">
                  <c:v>2429.19922</c:v>
                </c:pt>
                <c:pt idx="18575">
                  <c:v>2429.19922</c:v>
                </c:pt>
                <c:pt idx="18576">
                  <c:v>2429.19922</c:v>
                </c:pt>
                <c:pt idx="18577">
                  <c:v>2429.19922</c:v>
                </c:pt>
                <c:pt idx="18578">
                  <c:v>2429.19922</c:v>
                </c:pt>
                <c:pt idx="18579">
                  <c:v>2429.19922</c:v>
                </c:pt>
                <c:pt idx="18580">
                  <c:v>2429.19922</c:v>
                </c:pt>
                <c:pt idx="18581">
                  <c:v>2429.19922</c:v>
                </c:pt>
                <c:pt idx="18582">
                  <c:v>2429.19922</c:v>
                </c:pt>
                <c:pt idx="18583">
                  <c:v>2429.19922</c:v>
                </c:pt>
                <c:pt idx="18584">
                  <c:v>2429.19922</c:v>
                </c:pt>
                <c:pt idx="18585">
                  <c:v>2429.19922</c:v>
                </c:pt>
                <c:pt idx="18586">
                  <c:v>2429.19922</c:v>
                </c:pt>
                <c:pt idx="18587">
                  <c:v>2429.19922</c:v>
                </c:pt>
                <c:pt idx="18588">
                  <c:v>2431.6406299999981</c:v>
                </c:pt>
                <c:pt idx="18589">
                  <c:v>2429.19922</c:v>
                </c:pt>
                <c:pt idx="18590">
                  <c:v>2429.19922</c:v>
                </c:pt>
                <c:pt idx="18591">
                  <c:v>2429.19922</c:v>
                </c:pt>
                <c:pt idx="18592">
                  <c:v>2429.19922</c:v>
                </c:pt>
                <c:pt idx="18593">
                  <c:v>2429.19922</c:v>
                </c:pt>
                <c:pt idx="18594">
                  <c:v>2429.19922</c:v>
                </c:pt>
                <c:pt idx="18595">
                  <c:v>2429.19922</c:v>
                </c:pt>
                <c:pt idx="18596">
                  <c:v>2431.6406299999981</c:v>
                </c:pt>
                <c:pt idx="18597">
                  <c:v>2429.19922</c:v>
                </c:pt>
                <c:pt idx="18598">
                  <c:v>2429.19922</c:v>
                </c:pt>
                <c:pt idx="18599">
                  <c:v>2429.19922</c:v>
                </c:pt>
                <c:pt idx="18600">
                  <c:v>2429.19922</c:v>
                </c:pt>
                <c:pt idx="18601">
                  <c:v>2429.19922</c:v>
                </c:pt>
                <c:pt idx="18602">
                  <c:v>2429.19922</c:v>
                </c:pt>
                <c:pt idx="18603">
                  <c:v>2431.6406299999981</c:v>
                </c:pt>
                <c:pt idx="18604">
                  <c:v>2429.19922</c:v>
                </c:pt>
                <c:pt idx="18605">
                  <c:v>2429.19922</c:v>
                </c:pt>
                <c:pt idx="18606">
                  <c:v>2429.19922</c:v>
                </c:pt>
                <c:pt idx="18607">
                  <c:v>2429.19922</c:v>
                </c:pt>
                <c:pt idx="18608">
                  <c:v>2429.19922</c:v>
                </c:pt>
                <c:pt idx="18609">
                  <c:v>2429.19922</c:v>
                </c:pt>
                <c:pt idx="18610">
                  <c:v>2429.19922</c:v>
                </c:pt>
                <c:pt idx="18611">
                  <c:v>2429.19922</c:v>
                </c:pt>
                <c:pt idx="18612">
                  <c:v>2429.19922</c:v>
                </c:pt>
                <c:pt idx="18613">
                  <c:v>2429.19922</c:v>
                </c:pt>
                <c:pt idx="18614">
                  <c:v>2429.19922</c:v>
                </c:pt>
                <c:pt idx="18615">
                  <c:v>2429.19922</c:v>
                </c:pt>
                <c:pt idx="18616">
                  <c:v>2429.19922</c:v>
                </c:pt>
                <c:pt idx="18617">
                  <c:v>2429.19922</c:v>
                </c:pt>
                <c:pt idx="18618">
                  <c:v>2429.19922</c:v>
                </c:pt>
                <c:pt idx="18619">
                  <c:v>2429.19922</c:v>
                </c:pt>
                <c:pt idx="18620">
                  <c:v>2429.19922</c:v>
                </c:pt>
                <c:pt idx="18621">
                  <c:v>2429.19922</c:v>
                </c:pt>
                <c:pt idx="18622">
                  <c:v>2431.6406299999981</c:v>
                </c:pt>
                <c:pt idx="18623">
                  <c:v>2429.19922</c:v>
                </c:pt>
                <c:pt idx="18624">
                  <c:v>2429.19922</c:v>
                </c:pt>
                <c:pt idx="18625">
                  <c:v>2431.6406299999981</c:v>
                </c:pt>
                <c:pt idx="18626">
                  <c:v>2429.19922</c:v>
                </c:pt>
                <c:pt idx="18627">
                  <c:v>2429.19922</c:v>
                </c:pt>
                <c:pt idx="18628">
                  <c:v>2429.19922</c:v>
                </c:pt>
                <c:pt idx="18629">
                  <c:v>2429.19922</c:v>
                </c:pt>
                <c:pt idx="18630">
                  <c:v>2429.19922</c:v>
                </c:pt>
                <c:pt idx="18631">
                  <c:v>2429.19922</c:v>
                </c:pt>
                <c:pt idx="18632">
                  <c:v>2429.19922</c:v>
                </c:pt>
                <c:pt idx="18633">
                  <c:v>2429.19922</c:v>
                </c:pt>
                <c:pt idx="18634">
                  <c:v>2429.19922</c:v>
                </c:pt>
                <c:pt idx="18635">
                  <c:v>2429.19922</c:v>
                </c:pt>
                <c:pt idx="18636">
                  <c:v>2429.19922</c:v>
                </c:pt>
                <c:pt idx="18637">
                  <c:v>2431.6406299999981</c:v>
                </c:pt>
                <c:pt idx="18638">
                  <c:v>2429.19922</c:v>
                </c:pt>
                <c:pt idx="18639">
                  <c:v>2429.19922</c:v>
                </c:pt>
                <c:pt idx="18640">
                  <c:v>2429.19922</c:v>
                </c:pt>
                <c:pt idx="18641">
                  <c:v>2429.19922</c:v>
                </c:pt>
                <c:pt idx="18642">
                  <c:v>2429.19922</c:v>
                </c:pt>
                <c:pt idx="18643">
                  <c:v>2429.19922</c:v>
                </c:pt>
                <c:pt idx="18644">
                  <c:v>2429.19922</c:v>
                </c:pt>
                <c:pt idx="18645">
                  <c:v>2429.19922</c:v>
                </c:pt>
                <c:pt idx="18646">
                  <c:v>2429.19922</c:v>
                </c:pt>
                <c:pt idx="18647">
                  <c:v>2429.19922</c:v>
                </c:pt>
                <c:pt idx="18648">
                  <c:v>2431.6406299999981</c:v>
                </c:pt>
                <c:pt idx="18649">
                  <c:v>2429.19922</c:v>
                </c:pt>
                <c:pt idx="18650">
                  <c:v>2429.19922</c:v>
                </c:pt>
                <c:pt idx="18651">
                  <c:v>2429.19922</c:v>
                </c:pt>
                <c:pt idx="18652">
                  <c:v>2429.19922</c:v>
                </c:pt>
                <c:pt idx="18653">
                  <c:v>2431.6406299999981</c:v>
                </c:pt>
                <c:pt idx="18654">
                  <c:v>2429.19922</c:v>
                </c:pt>
                <c:pt idx="18655">
                  <c:v>2429.19922</c:v>
                </c:pt>
                <c:pt idx="18656">
                  <c:v>2429.19922</c:v>
                </c:pt>
                <c:pt idx="18657">
                  <c:v>2429.19922</c:v>
                </c:pt>
                <c:pt idx="18658">
                  <c:v>2429.19922</c:v>
                </c:pt>
                <c:pt idx="18659">
                  <c:v>2429.19922</c:v>
                </c:pt>
                <c:pt idx="18660">
                  <c:v>2429.19922</c:v>
                </c:pt>
                <c:pt idx="18661">
                  <c:v>2429.19922</c:v>
                </c:pt>
                <c:pt idx="18662">
                  <c:v>2429.19922</c:v>
                </c:pt>
                <c:pt idx="18663">
                  <c:v>2429.19922</c:v>
                </c:pt>
                <c:pt idx="18664">
                  <c:v>2429.19922</c:v>
                </c:pt>
                <c:pt idx="18665">
                  <c:v>2429.19922</c:v>
                </c:pt>
                <c:pt idx="18666">
                  <c:v>2429.19922</c:v>
                </c:pt>
                <c:pt idx="18667">
                  <c:v>2429.19922</c:v>
                </c:pt>
                <c:pt idx="18668">
                  <c:v>2429.19922</c:v>
                </c:pt>
                <c:pt idx="18669">
                  <c:v>2429.19922</c:v>
                </c:pt>
                <c:pt idx="18670">
                  <c:v>2429.19922</c:v>
                </c:pt>
                <c:pt idx="18671">
                  <c:v>2429.19922</c:v>
                </c:pt>
                <c:pt idx="18672">
                  <c:v>2431.6406299999981</c:v>
                </c:pt>
                <c:pt idx="18673">
                  <c:v>2429.19922</c:v>
                </c:pt>
                <c:pt idx="18674">
                  <c:v>2429.19922</c:v>
                </c:pt>
                <c:pt idx="18675">
                  <c:v>2429.19922</c:v>
                </c:pt>
                <c:pt idx="18676">
                  <c:v>2429.19922</c:v>
                </c:pt>
                <c:pt idx="18677">
                  <c:v>2429.19922</c:v>
                </c:pt>
                <c:pt idx="18678">
                  <c:v>2431.6406299999981</c:v>
                </c:pt>
                <c:pt idx="18679">
                  <c:v>2429.19922</c:v>
                </c:pt>
                <c:pt idx="18680">
                  <c:v>2429.19922</c:v>
                </c:pt>
                <c:pt idx="18681">
                  <c:v>2429.19922</c:v>
                </c:pt>
                <c:pt idx="18682">
                  <c:v>2429.19922</c:v>
                </c:pt>
                <c:pt idx="18683">
                  <c:v>2429.19922</c:v>
                </c:pt>
                <c:pt idx="18684">
                  <c:v>2429.19922</c:v>
                </c:pt>
                <c:pt idx="18685">
                  <c:v>2429.19922</c:v>
                </c:pt>
                <c:pt idx="18686">
                  <c:v>2429.19922</c:v>
                </c:pt>
                <c:pt idx="18687">
                  <c:v>2431.6406299999981</c:v>
                </c:pt>
                <c:pt idx="18688">
                  <c:v>2429.19922</c:v>
                </c:pt>
                <c:pt idx="18689">
                  <c:v>2429.19922</c:v>
                </c:pt>
                <c:pt idx="18690">
                  <c:v>2429.19922</c:v>
                </c:pt>
                <c:pt idx="18691">
                  <c:v>2429.19922</c:v>
                </c:pt>
                <c:pt idx="18692">
                  <c:v>2429.19922</c:v>
                </c:pt>
                <c:pt idx="18693">
                  <c:v>2429.19922</c:v>
                </c:pt>
                <c:pt idx="18694">
                  <c:v>2429.19922</c:v>
                </c:pt>
                <c:pt idx="18695">
                  <c:v>2429.19922</c:v>
                </c:pt>
                <c:pt idx="18696">
                  <c:v>2429.19922</c:v>
                </c:pt>
                <c:pt idx="18697">
                  <c:v>2429.19922</c:v>
                </c:pt>
                <c:pt idx="18698">
                  <c:v>2429.19922</c:v>
                </c:pt>
                <c:pt idx="18699">
                  <c:v>2429.19922</c:v>
                </c:pt>
                <c:pt idx="18700">
                  <c:v>2429.19922</c:v>
                </c:pt>
                <c:pt idx="18701">
                  <c:v>2429.19922</c:v>
                </c:pt>
                <c:pt idx="18702">
                  <c:v>2429.19922</c:v>
                </c:pt>
                <c:pt idx="18703">
                  <c:v>2429.19922</c:v>
                </c:pt>
                <c:pt idx="18704">
                  <c:v>2429.19922</c:v>
                </c:pt>
                <c:pt idx="18705">
                  <c:v>2429.19922</c:v>
                </c:pt>
                <c:pt idx="18706">
                  <c:v>2429.19922</c:v>
                </c:pt>
                <c:pt idx="18707">
                  <c:v>2429.19922</c:v>
                </c:pt>
                <c:pt idx="18708">
                  <c:v>2429.19922</c:v>
                </c:pt>
                <c:pt idx="18709">
                  <c:v>2429.19922</c:v>
                </c:pt>
                <c:pt idx="18710">
                  <c:v>2429.19922</c:v>
                </c:pt>
                <c:pt idx="18711">
                  <c:v>2429.19922</c:v>
                </c:pt>
                <c:pt idx="18712">
                  <c:v>2429.19922</c:v>
                </c:pt>
                <c:pt idx="18713">
                  <c:v>2429.19922</c:v>
                </c:pt>
                <c:pt idx="18714">
                  <c:v>2429.19922</c:v>
                </c:pt>
                <c:pt idx="18715">
                  <c:v>2429.19922</c:v>
                </c:pt>
                <c:pt idx="18716">
                  <c:v>2429.19922</c:v>
                </c:pt>
                <c:pt idx="18717">
                  <c:v>2429.19922</c:v>
                </c:pt>
                <c:pt idx="18718">
                  <c:v>2429.19922</c:v>
                </c:pt>
                <c:pt idx="18719">
                  <c:v>2429.19922</c:v>
                </c:pt>
                <c:pt idx="18720">
                  <c:v>2429.19922</c:v>
                </c:pt>
                <c:pt idx="18721">
                  <c:v>2429.19922</c:v>
                </c:pt>
                <c:pt idx="18722">
                  <c:v>2429.19922</c:v>
                </c:pt>
                <c:pt idx="18723">
                  <c:v>2429.19922</c:v>
                </c:pt>
                <c:pt idx="18724">
                  <c:v>2429.19922</c:v>
                </c:pt>
                <c:pt idx="18725">
                  <c:v>2429.19922</c:v>
                </c:pt>
                <c:pt idx="18726">
                  <c:v>2429.19922</c:v>
                </c:pt>
                <c:pt idx="18727">
                  <c:v>2429.19922</c:v>
                </c:pt>
                <c:pt idx="18728">
                  <c:v>2429.19922</c:v>
                </c:pt>
                <c:pt idx="18729">
                  <c:v>2429.19922</c:v>
                </c:pt>
                <c:pt idx="18730">
                  <c:v>2429.19922</c:v>
                </c:pt>
                <c:pt idx="18731">
                  <c:v>2429.19922</c:v>
                </c:pt>
                <c:pt idx="18732">
                  <c:v>2429.19922</c:v>
                </c:pt>
                <c:pt idx="18733">
                  <c:v>2429.19922</c:v>
                </c:pt>
                <c:pt idx="18734">
                  <c:v>2429.19922</c:v>
                </c:pt>
                <c:pt idx="18735">
                  <c:v>2429.19922</c:v>
                </c:pt>
                <c:pt idx="18736">
                  <c:v>2429.19922</c:v>
                </c:pt>
                <c:pt idx="18737">
                  <c:v>2429.19922</c:v>
                </c:pt>
                <c:pt idx="18738">
                  <c:v>2429.19922</c:v>
                </c:pt>
                <c:pt idx="18739">
                  <c:v>2429.19922</c:v>
                </c:pt>
                <c:pt idx="18740">
                  <c:v>2429.19922</c:v>
                </c:pt>
                <c:pt idx="18741">
                  <c:v>2429.19922</c:v>
                </c:pt>
                <c:pt idx="18742">
                  <c:v>2429.19922</c:v>
                </c:pt>
                <c:pt idx="18743">
                  <c:v>2429.19922</c:v>
                </c:pt>
                <c:pt idx="18744">
                  <c:v>2429.19922</c:v>
                </c:pt>
                <c:pt idx="18745">
                  <c:v>2429.19922</c:v>
                </c:pt>
                <c:pt idx="18746">
                  <c:v>2429.19922</c:v>
                </c:pt>
                <c:pt idx="18747">
                  <c:v>2429.19922</c:v>
                </c:pt>
                <c:pt idx="18748">
                  <c:v>2431.6406299999981</c:v>
                </c:pt>
                <c:pt idx="18749">
                  <c:v>2429.19922</c:v>
                </c:pt>
                <c:pt idx="18750">
                  <c:v>2429.19922</c:v>
                </c:pt>
                <c:pt idx="18751">
                  <c:v>2429.19922</c:v>
                </c:pt>
                <c:pt idx="18752">
                  <c:v>2429.19922</c:v>
                </c:pt>
                <c:pt idx="18753">
                  <c:v>2429.19922</c:v>
                </c:pt>
                <c:pt idx="18754">
                  <c:v>2429.19922</c:v>
                </c:pt>
                <c:pt idx="18755">
                  <c:v>2429.19922</c:v>
                </c:pt>
                <c:pt idx="18756">
                  <c:v>2429.19922</c:v>
                </c:pt>
                <c:pt idx="18757">
                  <c:v>2429.19922</c:v>
                </c:pt>
                <c:pt idx="18758">
                  <c:v>2429.19922</c:v>
                </c:pt>
                <c:pt idx="18759">
                  <c:v>2429.19922</c:v>
                </c:pt>
                <c:pt idx="18760">
                  <c:v>2431.6406299999981</c:v>
                </c:pt>
                <c:pt idx="18761">
                  <c:v>2429.19922</c:v>
                </c:pt>
                <c:pt idx="18762">
                  <c:v>2429.19922</c:v>
                </c:pt>
                <c:pt idx="18763">
                  <c:v>2429.19922</c:v>
                </c:pt>
                <c:pt idx="18764">
                  <c:v>2429.19922</c:v>
                </c:pt>
                <c:pt idx="18765">
                  <c:v>2429.19922</c:v>
                </c:pt>
                <c:pt idx="18766">
                  <c:v>2429.19922</c:v>
                </c:pt>
                <c:pt idx="18767">
                  <c:v>2429.19922</c:v>
                </c:pt>
                <c:pt idx="18768">
                  <c:v>2429.19922</c:v>
                </c:pt>
                <c:pt idx="18769">
                  <c:v>2429.19922</c:v>
                </c:pt>
                <c:pt idx="18770">
                  <c:v>2429.19922</c:v>
                </c:pt>
                <c:pt idx="18771">
                  <c:v>2429.19922</c:v>
                </c:pt>
                <c:pt idx="18772">
                  <c:v>2429.19922</c:v>
                </c:pt>
                <c:pt idx="18773">
                  <c:v>2429.19922</c:v>
                </c:pt>
                <c:pt idx="18774">
                  <c:v>2429.19922</c:v>
                </c:pt>
                <c:pt idx="18775">
                  <c:v>2429.19922</c:v>
                </c:pt>
                <c:pt idx="18776">
                  <c:v>2429.19922</c:v>
                </c:pt>
                <c:pt idx="18777">
                  <c:v>2429.19922</c:v>
                </c:pt>
                <c:pt idx="18778">
                  <c:v>2429.19922</c:v>
                </c:pt>
                <c:pt idx="18779">
                  <c:v>2429.19922</c:v>
                </c:pt>
                <c:pt idx="18780">
                  <c:v>2429.19922</c:v>
                </c:pt>
                <c:pt idx="18781">
                  <c:v>2429.19922</c:v>
                </c:pt>
                <c:pt idx="18782">
                  <c:v>2429.19922</c:v>
                </c:pt>
                <c:pt idx="18783">
                  <c:v>2429.19922</c:v>
                </c:pt>
                <c:pt idx="18784">
                  <c:v>2429.19922</c:v>
                </c:pt>
                <c:pt idx="18785">
                  <c:v>2429.19922</c:v>
                </c:pt>
                <c:pt idx="18786">
                  <c:v>2429.19922</c:v>
                </c:pt>
                <c:pt idx="18787">
                  <c:v>2429.19922</c:v>
                </c:pt>
                <c:pt idx="18788">
                  <c:v>2429.19922</c:v>
                </c:pt>
                <c:pt idx="18789">
                  <c:v>2429.19922</c:v>
                </c:pt>
                <c:pt idx="18790">
                  <c:v>2429.19922</c:v>
                </c:pt>
                <c:pt idx="18791">
                  <c:v>2429.19922</c:v>
                </c:pt>
                <c:pt idx="18792">
                  <c:v>2429.19922</c:v>
                </c:pt>
                <c:pt idx="18793">
                  <c:v>2429.19922</c:v>
                </c:pt>
                <c:pt idx="18794">
                  <c:v>2429.19922</c:v>
                </c:pt>
                <c:pt idx="18795">
                  <c:v>2429.19922</c:v>
                </c:pt>
                <c:pt idx="18796">
                  <c:v>2431.6406299999981</c:v>
                </c:pt>
                <c:pt idx="18797">
                  <c:v>2429.19922</c:v>
                </c:pt>
                <c:pt idx="18798">
                  <c:v>2429.19922</c:v>
                </c:pt>
                <c:pt idx="18799">
                  <c:v>2429.19922</c:v>
                </c:pt>
                <c:pt idx="18800">
                  <c:v>2429.19922</c:v>
                </c:pt>
                <c:pt idx="18801">
                  <c:v>2429.19922</c:v>
                </c:pt>
                <c:pt idx="18802">
                  <c:v>2429.19922</c:v>
                </c:pt>
                <c:pt idx="18803">
                  <c:v>2429.19922</c:v>
                </c:pt>
                <c:pt idx="18804">
                  <c:v>2429.19922</c:v>
                </c:pt>
                <c:pt idx="18805">
                  <c:v>2429.19922</c:v>
                </c:pt>
                <c:pt idx="18806">
                  <c:v>2429.19922</c:v>
                </c:pt>
                <c:pt idx="18807">
                  <c:v>2429.19922</c:v>
                </c:pt>
                <c:pt idx="18808">
                  <c:v>2429.19922</c:v>
                </c:pt>
                <c:pt idx="18809">
                  <c:v>2429.19922</c:v>
                </c:pt>
                <c:pt idx="18810">
                  <c:v>2429.19922</c:v>
                </c:pt>
                <c:pt idx="18811">
                  <c:v>2429.19922</c:v>
                </c:pt>
                <c:pt idx="18812">
                  <c:v>2429.19922</c:v>
                </c:pt>
                <c:pt idx="18813">
                  <c:v>2429.19922</c:v>
                </c:pt>
                <c:pt idx="18814">
                  <c:v>2429.19922</c:v>
                </c:pt>
                <c:pt idx="18815">
                  <c:v>2429.19922</c:v>
                </c:pt>
                <c:pt idx="18816">
                  <c:v>2429.19922</c:v>
                </c:pt>
                <c:pt idx="18817">
                  <c:v>2429.19922</c:v>
                </c:pt>
                <c:pt idx="18818">
                  <c:v>2429.19922</c:v>
                </c:pt>
                <c:pt idx="18819">
                  <c:v>2429.19922</c:v>
                </c:pt>
                <c:pt idx="18820">
                  <c:v>2429.19922</c:v>
                </c:pt>
                <c:pt idx="18821">
                  <c:v>2429.19922</c:v>
                </c:pt>
                <c:pt idx="18822">
                  <c:v>2429.19922</c:v>
                </c:pt>
                <c:pt idx="18823">
                  <c:v>2429.19922</c:v>
                </c:pt>
                <c:pt idx="18824">
                  <c:v>2429.19922</c:v>
                </c:pt>
                <c:pt idx="18825">
                  <c:v>2429.19922</c:v>
                </c:pt>
                <c:pt idx="18826">
                  <c:v>2429.19922</c:v>
                </c:pt>
                <c:pt idx="18827">
                  <c:v>2429.19922</c:v>
                </c:pt>
                <c:pt idx="18828">
                  <c:v>2431.6406299999981</c:v>
                </c:pt>
                <c:pt idx="18829">
                  <c:v>2429.19922</c:v>
                </c:pt>
                <c:pt idx="18830">
                  <c:v>2429.19922</c:v>
                </c:pt>
                <c:pt idx="18831">
                  <c:v>2429.19922</c:v>
                </c:pt>
                <c:pt idx="18832">
                  <c:v>2429.19922</c:v>
                </c:pt>
                <c:pt idx="18833">
                  <c:v>2429.19922</c:v>
                </c:pt>
                <c:pt idx="18834">
                  <c:v>2429.19922</c:v>
                </c:pt>
                <c:pt idx="18835">
                  <c:v>2429.19922</c:v>
                </c:pt>
                <c:pt idx="18836">
                  <c:v>2429.19922</c:v>
                </c:pt>
                <c:pt idx="18837">
                  <c:v>2429.19922</c:v>
                </c:pt>
                <c:pt idx="18838">
                  <c:v>2429.19922</c:v>
                </c:pt>
                <c:pt idx="18839">
                  <c:v>2429.19922</c:v>
                </c:pt>
                <c:pt idx="18840">
                  <c:v>2429.19922</c:v>
                </c:pt>
                <c:pt idx="18841">
                  <c:v>2429.19922</c:v>
                </c:pt>
                <c:pt idx="18842">
                  <c:v>2429.19922</c:v>
                </c:pt>
                <c:pt idx="18843">
                  <c:v>2429.19922</c:v>
                </c:pt>
                <c:pt idx="18844">
                  <c:v>2429.19922</c:v>
                </c:pt>
                <c:pt idx="18845">
                  <c:v>2429.19922</c:v>
                </c:pt>
                <c:pt idx="18846">
                  <c:v>2429.19922</c:v>
                </c:pt>
                <c:pt idx="18847">
                  <c:v>2429.19922</c:v>
                </c:pt>
                <c:pt idx="18848">
                  <c:v>2429.19922</c:v>
                </c:pt>
                <c:pt idx="18849">
                  <c:v>2429.19922</c:v>
                </c:pt>
                <c:pt idx="18850">
                  <c:v>2429.19922</c:v>
                </c:pt>
                <c:pt idx="18851">
                  <c:v>2429.19922</c:v>
                </c:pt>
                <c:pt idx="18852">
                  <c:v>2429.19922</c:v>
                </c:pt>
                <c:pt idx="18853">
                  <c:v>2431.6406299999981</c:v>
                </c:pt>
                <c:pt idx="18854">
                  <c:v>2429.19922</c:v>
                </c:pt>
                <c:pt idx="18855">
                  <c:v>2429.19922</c:v>
                </c:pt>
                <c:pt idx="18856">
                  <c:v>2429.19922</c:v>
                </c:pt>
                <c:pt idx="18857">
                  <c:v>2429.19922</c:v>
                </c:pt>
                <c:pt idx="18858">
                  <c:v>2429.19922</c:v>
                </c:pt>
                <c:pt idx="18859">
                  <c:v>2429.19922</c:v>
                </c:pt>
                <c:pt idx="18860">
                  <c:v>2429.19922</c:v>
                </c:pt>
                <c:pt idx="18861">
                  <c:v>2429.19922</c:v>
                </c:pt>
                <c:pt idx="18862">
                  <c:v>2429.19922</c:v>
                </c:pt>
                <c:pt idx="18863">
                  <c:v>2429.19922</c:v>
                </c:pt>
                <c:pt idx="18864">
                  <c:v>2431.6406299999981</c:v>
                </c:pt>
                <c:pt idx="18865">
                  <c:v>2429.19922</c:v>
                </c:pt>
                <c:pt idx="18866">
                  <c:v>2429.19922</c:v>
                </c:pt>
                <c:pt idx="18867">
                  <c:v>2429.19922</c:v>
                </c:pt>
                <c:pt idx="18868">
                  <c:v>2429.19922</c:v>
                </c:pt>
                <c:pt idx="18869">
                  <c:v>2429.19922</c:v>
                </c:pt>
                <c:pt idx="18870">
                  <c:v>2429.19922</c:v>
                </c:pt>
                <c:pt idx="18871">
                  <c:v>2429.19922</c:v>
                </c:pt>
                <c:pt idx="18872">
                  <c:v>2429.19922</c:v>
                </c:pt>
                <c:pt idx="18873">
                  <c:v>2429.19922</c:v>
                </c:pt>
                <c:pt idx="18874">
                  <c:v>2429.19922</c:v>
                </c:pt>
                <c:pt idx="18875">
                  <c:v>2429.19922</c:v>
                </c:pt>
                <c:pt idx="18876">
                  <c:v>2429.19922</c:v>
                </c:pt>
                <c:pt idx="18877">
                  <c:v>2429.19922</c:v>
                </c:pt>
                <c:pt idx="18878">
                  <c:v>2429.19922</c:v>
                </c:pt>
                <c:pt idx="18879">
                  <c:v>2429.19922</c:v>
                </c:pt>
                <c:pt idx="18880">
                  <c:v>2429.19922</c:v>
                </c:pt>
                <c:pt idx="18881">
                  <c:v>2429.19922</c:v>
                </c:pt>
                <c:pt idx="18882">
                  <c:v>2429.19922</c:v>
                </c:pt>
                <c:pt idx="18883">
                  <c:v>2429.19922</c:v>
                </c:pt>
                <c:pt idx="18884">
                  <c:v>2429.19922</c:v>
                </c:pt>
                <c:pt idx="18885">
                  <c:v>2429.19922</c:v>
                </c:pt>
                <c:pt idx="18886">
                  <c:v>2431.6406299999981</c:v>
                </c:pt>
                <c:pt idx="18887">
                  <c:v>2429.19922</c:v>
                </c:pt>
                <c:pt idx="18888">
                  <c:v>2429.19922</c:v>
                </c:pt>
                <c:pt idx="18889">
                  <c:v>2429.19922</c:v>
                </c:pt>
                <c:pt idx="18890">
                  <c:v>2429.19922</c:v>
                </c:pt>
                <c:pt idx="18891">
                  <c:v>2429.19922</c:v>
                </c:pt>
                <c:pt idx="18892">
                  <c:v>2429.19922</c:v>
                </c:pt>
                <c:pt idx="18893">
                  <c:v>2429.19922</c:v>
                </c:pt>
                <c:pt idx="18894">
                  <c:v>2429.19922</c:v>
                </c:pt>
                <c:pt idx="18895">
                  <c:v>2429.19922</c:v>
                </c:pt>
                <c:pt idx="18896">
                  <c:v>2429.19922</c:v>
                </c:pt>
                <c:pt idx="18897">
                  <c:v>2429.19922</c:v>
                </c:pt>
                <c:pt idx="18898">
                  <c:v>2429.19922</c:v>
                </c:pt>
                <c:pt idx="18899">
                  <c:v>2429.19922</c:v>
                </c:pt>
                <c:pt idx="18900">
                  <c:v>2429.19922</c:v>
                </c:pt>
                <c:pt idx="18901">
                  <c:v>2429.19922</c:v>
                </c:pt>
                <c:pt idx="18902">
                  <c:v>2429.19922</c:v>
                </c:pt>
                <c:pt idx="18903">
                  <c:v>2431.6406299999981</c:v>
                </c:pt>
                <c:pt idx="18904">
                  <c:v>2429.19922</c:v>
                </c:pt>
                <c:pt idx="18905">
                  <c:v>2429.19922</c:v>
                </c:pt>
                <c:pt idx="18906">
                  <c:v>2429.19922</c:v>
                </c:pt>
                <c:pt idx="18907">
                  <c:v>2429.19922</c:v>
                </c:pt>
                <c:pt idx="18908">
                  <c:v>2429.19922</c:v>
                </c:pt>
                <c:pt idx="18909">
                  <c:v>2429.19922</c:v>
                </c:pt>
                <c:pt idx="18910">
                  <c:v>2429.19922</c:v>
                </c:pt>
                <c:pt idx="18911">
                  <c:v>2429.19922</c:v>
                </c:pt>
                <c:pt idx="18912">
                  <c:v>2429.19922</c:v>
                </c:pt>
                <c:pt idx="18913">
                  <c:v>2429.19922</c:v>
                </c:pt>
                <c:pt idx="18914">
                  <c:v>2429.19922</c:v>
                </c:pt>
                <c:pt idx="18915">
                  <c:v>2429.19922</c:v>
                </c:pt>
                <c:pt idx="18916">
                  <c:v>2429.19922</c:v>
                </c:pt>
                <c:pt idx="18917">
                  <c:v>2429.19922</c:v>
                </c:pt>
                <c:pt idx="18918">
                  <c:v>2429.19922</c:v>
                </c:pt>
                <c:pt idx="18919">
                  <c:v>2429.19922</c:v>
                </c:pt>
                <c:pt idx="18920">
                  <c:v>2429.19922</c:v>
                </c:pt>
                <c:pt idx="18921">
                  <c:v>2429.19922</c:v>
                </c:pt>
                <c:pt idx="18922">
                  <c:v>2429.19922</c:v>
                </c:pt>
                <c:pt idx="18923">
                  <c:v>2429.19922</c:v>
                </c:pt>
                <c:pt idx="18924">
                  <c:v>2429.19922</c:v>
                </c:pt>
                <c:pt idx="18925">
                  <c:v>2429.19922</c:v>
                </c:pt>
                <c:pt idx="18926">
                  <c:v>2429.19922</c:v>
                </c:pt>
                <c:pt idx="18927">
                  <c:v>2429.19922</c:v>
                </c:pt>
                <c:pt idx="18928">
                  <c:v>2429.19922</c:v>
                </c:pt>
                <c:pt idx="18929">
                  <c:v>2429.19922</c:v>
                </c:pt>
                <c:pt idx="18930">
                  <c:v>2429.19922</c:v>
                </c:pt>
                <c:pt idx="18931">
                  <c:v>2429.19922</c:v>
                </c:pt>
                <c:pt idx="18932">
                  <c:v>2429.19922</c:v>
                </c:pt>
                <c:pt idx="18933">
                  <c:v>2429.19922</c:v>
                </c:pt>
                <c:pt idx="18934">
                  <c:v>2429.19922</c:v>
                </c:pt>
                <c:pt idx="18935">
                  <c:v>2429.19922</c:v>
                </c:pt>
                <c:pt idx="18936">
                  <c:v>2429.19922</c:v>
                </c:pt>
                <c:pt idx="18937">
                  <c:v>2429.19922</c:v>
                </c:pt>
                <c:pt idx="18938">
                  <c:v>2429.19922</c:v>
                </c:pt>
                <c:pt idx="18939">
                  <c:v>2429.19922</c:v>
                </c:pt>
                <c:pt idx="18940">
                  <c:v>2429.19922</c:v>
                </c:pt>
                <c:pt idx="18941">
                  <c:v>2429.19922</c:v>
                </c:pt>
                <c:pt idx="18942">
                  <c:v>2429.19922</c:v>
                </c:pt>
                <c:pt idx="18943">
                  <c:v>2429.19922</c:v>
                </c:pt>
                <c:pt idx="18944">
                  <c:v>2429.19922</c:v>
                </c:pt>
                <c:pt idx="18945">
                  <c:v>2429.19922</c:v>
                </c:pt>
                <c:pt idx="18946">
                  <c:v>2429.19922</c:v>
                </c:pt>
                <c:pt idx="18947">
                  <c:v>2429.19922</c:v>
                </c:pt>
                <c:pt idx="18948">
                  <c:v>2429.19922</c:v>
                </c:pt>
                <c:pt idx="18949">
                  <c:v>2429.19922</c:v>
                </c:pt>
                <c:pt idx="18950">
                  <c:v>2429.19922</c:v>
                </c:pt>
                <c:pt idx="18951">
                  <c:v>2431.6406299999981</c:v>
                </c:pt>
                <c:pt idx="18952">
                  <c:v>2429.19922</c:v>
                </c:pt>
                <c:pt idx="18953">
                  <c:v>2429.19922</c:v>
                </c:pt>
                <c:pt idx="18954">
                  <c:v>2429.19922</c:v>
                </c:pt>
                <c:pt idx="18955">
                  <c:v>2429.19922</c:v>
                </c:pt>
                <c:pt idx="18956">
                  <c:v>2429.19922</c:v>
                </c:pt>
                <c:pt idx="18957">
                  <c:v>2429.19922</c:v>
                </c:pt>
                <c:pt idx="18958">
                  <c:v>2429.19922</c:v>
                </c:pt>
                <c:pt idx="18959">
                  <c:v>2429.19922</c:v>
                </c:pt>
                <c:pt idx="18960">
                  <c:v>2429.19922</c:v>
                </c:pt>
                <c:pt idx="18961">
                  <c:v>2429.19922</c:v>
                </c:pt>
                <c:pt idx="18962">
                  <c:v>2429.19922</c:v>
                </c:pt>
                <c:pt idx="18963">
                  <c:v>2429.19922</c:v>
                </c:pt>
                <c:pt idx="18964">
                  <c:v>2429.19922</c:v>
                </c:pt>
                <c:pt idx="18965">
                  <c:v>2429.19922</c:v>
                </c:pt>
                <c:pt idx="18966">
                  <c:v>2429.19922</c:v>
                </c:pt>
                <c:pt idx="18967">
                  <c:v>2429.19922</c:v>
                </c:pt>
                <c:pt idx="18968">
                  <c:v>2429.19922</c:v>
                </c:pt>
                <c:pt idx="18969">
                  <c:v>2429.19922</c:v>
                </c:pt>
                <c:pt idx="18970">
                  <c:v>2429.19922</c:v>
                </c:pt>
                <c:pt idx="18971">
                  <c:v>2429.19922</c:v>
                </c:pt>
                <c:pt idx="18972">
                  <c:v>2429.19922</c:v>
                </c:pt>
                <c:pt idx="18973">
                  <c:v>2429.19922</c:v>
                </c:pt>
                <c:pt idx="18974">
                  <c:v>2429.19922</c:v>
                </c:pt>
                <c:pt idx="18975">
                  <c:v>2429.19922</c:v>
                </c:pt>
                <c:pt idx="18976">
                  <c:v>2429.19922</c:v>
                </c:pt>
                <c:pt idx="18977">
                  <c:v>2429.19922</c:v>
                </c:pt>
                <c:pt idx="18978">
                  <c:v>2429.19922</c:v>
                </c:pt>
                <c:pt idx="18979">
                  <c:v>2431.6406299999981</c:v>
                </c:pt>
                <c:pt idx="18980">
                  <c:v>2429.19922</c:v>
                </c:pt>
                <c:pt idx="18981">
                  <c:v>2429.19922</c:v>
                </c:pt>
                <c:pt idx="18982">
                  <c:v>2429.19922</c:v>
                </c:pt>
                <c:pt idx="18983">
                  <c:v>2429.19922</c:v>
                </c:pt>
                <c:pt idx="18984">
                  <c:v>2429.19922</c:v>
                </c:pt>
                <c:pt idx="18985">
                  <c:v>2429.19922</c:v>
                </c:pt>
                <c:pt idx="18986">
                  <c:v>2429.19922</c:v>
                </c:pt>
                <c:pt idx="18987">
                  <c:v>2429.19922</c:v>
                </c:pt>
                <c:pt idx="18988">
                  <c:v>2429.19922</c:v>
                </c:pt>
                <c:pt idx="18989">
                  <c:v>2429.19922</c:v>
                </c:pt>
                <c:pt idx="18990">
                  <c:v>2429.19922</c:v>
                </c:pt>
                <c:pt idx="18991">
                  <c:v>2429.19922</c:v>
                </c:pt>
                <c:pt idx="18992">
                  <c:v>2429.19922</c:v>
                </c:pt>
                <c:pt idx="18993">
                  <c:v>2429.19922</c:v>
                </c:pt>
                <c:pt idx="18994">
                  <c:v>2429.19922</c:v>
                </c:pt>
                <c:pt idx="18995">
                  <c:v>2429.19922</c:v>
                </c:pt>
                <c:pt idx="18996">
                  <c:v>2431.6406299999981</c:v>
                </c:pt>
                <c:pt idx="18997">
                  <c:v>2429.19922</c:v>
                </c:pt>
                <c:pt idx="18998">
                  <c:v>2429.19922</c:v>
                </c:pt>
                <c:pt idx="18999">
                  <c:v>2429.19922</c:v>
                </c:pt>
                <c:pt idx="19000">
                  <c:v>2429.19922</c:v>
                </c:pt>
                <c:pt idx="19001">
                  <c:v>2429.19922</c:v>
                </c:pt>
                <c:pt idx="19002">
                  <c:v>2429.19922</c:v>
                </c:pt>
                <c:pt idx="19003">
                  <c:v>2429.19922</c:v>
                </c:pt>
                <c:pt idx="19004">
                  <c:v>2429.19922</c:v>
                </c:pt>
                <c:pt idx="19005">
                  <c:v>2429.19922</c:v>
                </c:pt>
                <c:pt idx="19006">
                  <c:v>2429.19922</c:v>
                </c:pt>
                <c:pt idx="19007">
                  <c:v>2429.19922</c:v>
                </c:pt>
                <c:pt idx="19008">
                  <c:v>2429.19922</c:v>
                </c:pt>
                <c:pt idx="19009">
                  <c:v>2429.19922</c:v>
                </c:pt>
                <c:pt idx="19010">
                  <c:v>2429.19922</c:v>
                </c:pt>
                <c:pt idx="19011">
                  <c:v>2429.19922</c:v>
                </c:pt>
                <c:pt idx="19012">
                  <c:v>2429.19922</c:v>
                </c:pt>
                <c:pt idx="19013">
                  <c:v>2429.19922</c:v>
                </c:pt>
                <c:pt idx="19014">
                  <c:v>2429.19922</c:v>
                </c:pt>
                <c:pt idx="19015">
                  <c:v>2429.19922</c:v>
                </c:pt>
                <c:pt idx="19016">
                  <c:v>2429.19922</c:v>
                </c:pt>
                <c:pt idx="19017">
                  <c:v>2429.19922</c:v>
                </c:pt>
                <c:pt idx="19018">
                  <c:v>2429.19922</c:v>
                </c:pt>
                <c:pt idx="19019">
                  <c:v>2429.19922</c:v>
                </c:pt>
                <c:pt idx="19020">
                  <c:v>2431.6406299999981</c:v>
                </c:pt>
                <c:pt idx="19021">
                  <c:v>2429.19922</c:v>
                </c:pt>
                <c:pt idx="19022">
                  <c:v>2429.19922</c:v>
                </c:pt>
                <c:pt idx="19023">
                  <c:v>2429.19922</c:v>
                </c:pt>
                <c:pt idx="19024">
                  <c:v>2429.19922</c:v>
                </c:pt>
                <c:pt idx="19025">
                  <c:v>2429.19922</c:v>
                </c:pt>
                <c:pt idx="19026">
                  <c:v>2429.19922</c:v>
                </c:pt>
                <c:pt idx="19027">
                  <c:v>2429.19922</c:v>
                </c:pt>
                <c:pt idx="19028">
                  <c:v>2429.19922</c:v>
                </c:pt>
                <c:pt idx="19029">
                  <c:v>2429.19922</c:v>
                </c:pt>
                <c:pt idx="19030">
                  <c:v>2429.19922</c:v>
                </c:pt>
                <c:pt idx="19031">
                  <c:v>2429.19922</c:v>
                </c:pt>
                <c:pt idx="19032">
                  <c:v>2429.19922</c:v>
                </c:pt>
                <c:pt idx="19033">
                  <c:v>2429.19922</c:v>
                </c:pt>
                <c:pt idx="19034">
                  <c:v>2429.19922</c:v>
                </c:pt>
                <c:pt idx="19035">
                  <c:v>2429.19922</c:v>
                </c:pt>
                <c:pt idx="19036">
                  <c:v>2429.19922</c:v>
                </c:pt>
                <c:pt idx="19037">
                  <c:v>2429.19922</c:v>
                </c:pt>
                <c:pt idx="19038">
                  <c:v>2429.19922</c:v>
                </c:pt>
                <c:pt idx="19039">
                  <c:v>2429.19922</c:v>
                </c:pt>
                <c:pt idx="19040">
                  <c:v>2429.19922</c:v>
                </c:pt>
                <c:pt idx="19041">
                  <c:v>2429.19922</c:v>
                </c:pt>
                <c:pt idx="19042">
                  <c:v>2429.19922</c:v>
                </c:pt>
                <c:pt idx="19043">
                  <c:v>2429.19922</c:v>
                </c:pt>
                <c:pt idx="19044">
                  <c:v>2429.19922</c:v>
                </c:pt>
                <c:pt idx="19045">
                  <c:v>2429.19922</c:v>
                </c:pt>
                <c:pt idx="19046">
                  <c:v>2429.19922</c:v>
                </c:pt>
                <c:pt idx="19047">
                  <c:v>2429.19922</c:v>
                </c:pt>
                <c:pt idx="19048">
                  <c:v>2429.19922</c:v>
                </c:pt>
                <c:pt idx="19049">
                  <c:v>2429.19922</c:v>
                </c:pt>
                <c:pt idx="19050">
                  <c:v>2429.19922</c:v>
                </c:pt>
                <c:pt idx="19051">
                  <c:v>2429.19922</c:v>
                </c:pt>
                <c:pt idx="19052">
                  <c:v>2429.19922</c:v>
                </c:pt>
                <c:pt idx="19053">
                  <c:v>2429.19922</c:v>
                </c:pt>
                <c:pt idx="19054">
                  <c:v>2429.19922</c:v>
                </c:pt>
                <c:pt idx="19055">
                  <c:v>2429.19922</c:v>
                </c:pt>
                <c:pt idx="19056">
                  <c:v>2429.19922</c:v>
                </c:pt>
                <c:pt idx="19057">
                  <c:v>2429.19922</c:v>
                </c:pt>
                <c:pt idx="19058">
                  <c:v>2429.19922</c:v>
                </c:pt>
                <c:pt idx="19059">
                  <c:v>2429.19922</c:v>
                </c:pt>
                <c:pt idx="19060">
                  <c:v>2429.19922</c:v>
                </c:pt>
                <c:pt idx="19061">
                  <c:v>2429.19922</c:v>
                </c:pt>
                <c:pt idx="19062">
                  <c:v>2429.19922</c:v>
                </c:pt>
                <c:pt idx="19063">
                  <c:v>2431.6406299999981</c:v>
                </c:pt>
                <c:pt idx="19064">
                  <c:v>2429.19922</c:v>
                </c:pt>
                <c:pt idx="19065">
                  <c:v>2429.19922</c:v>
                </c:pt>
                <c:pt idx="19066">
                  <c:v>2429.19922</c:v>
                </c:pt>
                <c:pt idx="19067">
                  <c:v>2429.19922</c:v>
                </c:pt>
                <c:pt idx="19068">
                  <c:v>2429.19922</c:v>
                </c:pt>
                <c:pt idx="19069">
                  <c:v>2429.19922</c:v>
                </c:pt>
                <c:pt idx="19070">
                  <c:v>2429.19922</c:v>
                </c:pt>
                <c:pt idx="19071">
                  <c:v>2429.19922</c:v>
                </c:pt>
                <c:pt idx="19072">
                  <c:v>2429.19922</c:v>
                </c:pt>
                <c:pt idx="19073">
                  <c:v>2431.6406299999981</c:v>
                </c:pt>
                <c:pt idx="19074">
                  <c:v>2429.19922</c:v>
                </c:pt>
                <c:pt idx="19075">
                  <c:v>2429.19922</c:v>
                </c:pt>
                <c:pt idx="19076">
                  <c:v>2429.19922</c:v>
                </c:pt>
                <c:pt idx="19077">
                  <c:v>2429.19922</c:v>
                </c:pt>
                <c:pt idx="19078">
                  <c:v>2429.19922</c:v>
                </c:pt>
                <c:pt idx="19079">
                  <c:v>2429.19922</c:v>
                </c:pt>
                <c:pt idx="19080">
                  <c:v>2429.19922</c:v>
                </c:pt>
                <c:pt idx="19081">
                  <c:v>2429.19922</c:v>
                </c:pt>
                <c:pt idx="19082">
                  <c:v>2429.19922</c:v>
                </c:pt>
                <c:pt idx="19083">
                  <c:v>2429.19922</c:v>
                </c:pt>
                <c:pt idx="19084">
                  <c:v>2429.19922</c:v>
                </c:pt>
                <c:pt idx="19085">
                  <c:v>2429.19922</c:v>
                </c:pt>
                <c:pt idx="19086">
                  <c:v>2429.19922</c:v>
                </c:pt>
                <c:pt idx="19087">
                  <c:v>2429.19922</c:v>
                </c:pt>
                <c:pt idx="19088">
                  <c:v>2429.19922</c:v>
                </c:pt>
                <c:pt idx="19089">
                  <c:v>2429.19922</c:v>
                </c:pt>
                <c:pt idx="19090">
                  <c:v>2429.19922</c:v>
                </c:pt>
                <c:pt idx="19091">
                  <c:v>2429.19922</c:v>
                </c:pt>
                <c:pt idx="19092">
                  <c:v>2429.19922</c:v>
                </c:pt>
                <c:pt idx="19093">
                  <c:v>2429.19922</c:v>
                </c:pt>
                <c:pt idx="19094">
                  <c:v>2429.19922</c:v>
                </c:pt>
                <c:pt idx="19095">
                  <c:v>2429.19922</c:v>
                </c:pt>
                <c:pt idx="19096">
                  <c:v>2429.19922</c:v>
                </c:pt>
                <c:pt idx="19097">
                  <c:v>2429.19922</c:v>
                </c:pt>
                <c:pt idx="19098">
                  <c:v>2429.19922</c:v>
                </c:pt>
                <c:pt idx="19099">
                  <c:v>2429.19922</c:v>
                </c:pt>
                <c:pt idx="19100">
                  <c:v>2429.19922</c:v>
                </c:pt>
                <c:pt idx="19101">
                  <c:v>2429.19922</c:v>
                </c:pt>
                <c:pt idx="19102">
                  <c:v>2429.19922</c:v>
                </c:pt>
                <c:pt idx="19103">
                  <c:v>2429.19922</c:v>
                </c:pt>
                <c:pt idx="19104">
                  <c:v>2429.19922</c:v>
                </c:pt>
                <c:pt idx="19105">
                  <c:v>2429.19922</c:v>
                </c:pt>
                <c:pt idx="19106">
                  <c:v>2429.19922</c:v>
                </c:pt>
                <c:pt idx="19107">
                  <c:v>2429.19922</c:v>
                </c:pt>
                <c:pt idx="19108">
                  <c:v>2429.19922</c:v>
                </c:pt>
                <c:pt idx="19109">
                  <c:v>2429.19922</c:v>
                </c:pt>
                <c:pt idx="19110">
                  <c:v>2429.19922</c:v>
                </c:pt>
                <c:pt idx="19111">
                  <c:v>2429.19922</c:v>
                </c:pt>
                <c:pt idx="19112">
                  <c:v>2429.19922</c:v>
                </c:pt>
                <c:pt idx="19113">
                  <c:v>2429.19922</c:v>
                </c:pt>
                <c:pt idx="19114">
                  <c:v>2429.19922</c:v>
                </c:pt>
                <c:pt idx="19115">
                  <c:v>2429.19922</c:v>
                </c:pt>
                <c:pt idx="19116">
                  <c:v>2429.19922</c:v>
                </c:pt>
                <c:pt idx="19117">
                  <c:v>2429.19922</c:v>
                </c:pt>
                <c:pt idx="19118">
                  <c:v>2429.19922</c:v>
                </c:pt>
                <c:pt idx="19119">
                  <c:v>2429.19922</c:v>
                </c:pt>
                <c:pt idx="19120">
                  <c:v>2429.19922</c:v>
                </c:pt>
                <c:pt idx="19121">
                  <c:v>2429.19922</c:v>
                </c:pt>
                <c:pt idx="19122">
                  <c:v>2429.19922</c:v>
                </c:pt>
                <c:pt idx="19123">
                  <c:v>2429.19922</c:v>
                </c:pt>
                <c:pt idx="19124">
                  <c:v>2429.19922</c:v>
                </c:pt>
                <c:pt idx="19125">
                  <c:v>2429.19922</c:v>
                </c:pt>
                <c:pt idx="19126">
                  <c:v>2429.19922</c:v>
                </c:pt>
                <c:pt idx="19127">
                  <c:v>2429.19922</c:v>
                </c:pt>
                <c:pt idx="19128">
                  <c:v>2429.19922</c:v>
                </c:pt>
                <c:pt idx="19129">
                  <c:v>2429.19922</c:v>
                </c:pt>
                <c:pt idx="19130">
                  <c:v>2429.19922</c:v>
                </c:pt>
                <c:pt idx="19131">
                  <c:v>2429.19922</c:v>
                </c:pt>
                <c:pt idx="19132">
                  <c:v>2429.19922</c:v>
                </c:pt>
                <c:pt idx="19133">
                  <c:v>2431.6406299999981</c:v>
                </c:pt>
                <c:pt idx="19134">
                  <c:v>2429.19922</c:v>
                </c:pt>
                <c:pt idx="19135">
                  <c:v>2429.19922</c:v>
                </c:pt>
                <c:pt idx="19136">
                  <c:v>2429.19922</c:v>
                </c:pt>
                <c:pt idx="19137">
                  <c:v>2429.19922</c:v>
                </c:pt>
                <c:pt idx="19138">
                  <c:v>2429.19922</c:v>
                </c:pt>
                <c:pt idx="19139">
                  <c:v>2429.19922</c:v>
                </c:pt>
                <c:pt idx="19140">
                  <c:v>2429.19922</c:v>
                </c:pt>
                <c:pt idx="19141">
                  <c:v>2429.19922</c:v>
                </c:pt>
                <c:pt idx="19142">
                  <c:v>2429.19922</c:v>
                </c:pt>
                <c:pt idx="19143">
                  <c:v>2429.19922</c:v>
                </c:pt>
                <c:pt idx="19144">
                  <c:v>2429.19922</c:v>
                </c:pt>
                <c:pt idx="19145">
                  <c:v>2429.19922</c:v>
                </c:pt>
                <c:pt idx="19146">
                  <c:v>2429.19922</c:v>
                </c:pt>
                <c:pt idx="19147">
                  <c:v>2429.19922</c:v>
                </c:pt>
                <c:pt idx="19148">
                  <c:v>2429.19922</c:v>
                </c:pt>
                <c:pt idx="19149">
                  <c:v>2429.19922</c:v>
                </c:pt>
                <c:pt idx="19150">
                  <c:v>2429.19922</c:v>
                </c:pt>
                <c:pt idx="19151">
                  <c:v>2429.19922</c:v>
                </c:pt>
                <c:pt idx="19152">
                  <c:v>2429.19922</c:v>
                </c:pt>
                <c:pt idx="19153">
                  <c:v>2429.19922</c:v>
                </c:pt>
                <c:pt idx="19154">
                  <c:v>2429.19922</c:v>
                </c:pt>
                <c:pt idx="19155">
                  <c:v>2429.19922</c:v>
                </c:pt>
                <c:pt idx="19156">
                  <c:v>2429.19922</c:v>
                </c:pt>
                <c:pt idx="19157">
                  <c:v>2429.19922</c:v>
                </c:pt>
                <c:pt idx="19158">
                  <c:v>2431.6406299999981</c:v>
                </c:pt>
                <c:pt idx="19159">
                  <c:v>2429.19922</c:v>
                </c:pt>
                <c:pt idx="19160">
                  <c:v>2429.19922</c:v>
                </c:pt>
                <c:pt idx="19161">
                  <c:v>2429.19922</c:v>
                </c:pt>
                <c:pt idx="19162">
                  <c:v>2429.19922</c:v>
                </c:pt>
                <c:pt idx="19163">
                  <c:v>2429.19922</c:v>
                </c:pt>
                <c:pt idx="19164">
                  <c:v>2429.19922</c:v>
                </c:pt>
                <c:pt idx="19165">
                  <c:v>2429.19922</c:v>
                </c:pt>
                <c:pt idx="19166">
                  <c:v>2429.19922</c:v>
                </c:pt>
                <c:pt idx="19167">
                  <c:v>2429.19922</c:v>
                </c:pt>
                <c:pt idx="19168">
                  <c:v>2429.19922</c:v>
                </c:pt>
                <c:pt idx="19169">
                  <c:v>2429.19922</c:v>
                </c:pt>
                <c:pt idx="19170">
                  <c:v>2429.19922</c:v>
                </c:pt>
                <c:pt idx="19171">
                  <c:v>2429.19922</c:v>
                </c:pt>
                <c:pt idx="19172">
                  <c:v>2429.19922</c:v>
                </c:pt>
                <c:pt idx="19173">
                  <c:v>2431.6406299999981</c:v>
                </c:pt>
                <c:pt idx="19174">
                  <c:v>2429.19922</c:v>
                </c:pt>
                <c:pt idx="19175">
                  <c:v>2429.19922</c:v>
                </c:pt>
                <c:pt idx="19176">
                  <c:v>2429.19922</c:v>
                </c:pt>
                <c:pt idx="19177">
                  <c:v>2429.19922</c:v>
                </c:pt>
                <c:pt idx="19178">
                  <c:v>2429.19922</c:v>
                </c:pt>
                <c:pt idx="19179">
                  <c:v>2431.6406299999981</c:v>
                </c:pt>
                <c:pt idx="19180">
                  <c:v>2429.19922</c:v>
                </c:pt>
                <c:pt idx="19181">
                  <c:v>2431.6406299999981</c:v>
                </c:pt>
                <c:pt idx="19182">
                  <c:v>2429.19922</c:v>
                </c:pt>
                <c:pt idx="19183">
                  <c:v>2429.19922</c:v>
                </c:pt>
                <c:pt idx="19184">
                  <c:v>2429.19922</c:v>
                </c:pt>
                <c:pt idx="19185">
                  <c:v>2429.19922</c:v>
                </c:pt>
                <c:pt idx="19186">
                  <c:v>2429.19922</c:v>
                </c:pt>
                <c:pt idx="19187">
                  <c:v>2429.19922</c:v>
                </c:pt>
                <c:pt idx="19188">
                  <c:v>2429.19922</c:v>
                </c:pt>
                <c:pt idx="19189">
                  <c:v>2429.19922</c:v>
                </c:pt>
                <c:pt idx="19190">
                  <c:v>2429.19922</c:v>
                </c:pt>
                <c:pt idx="19191">
                  <c:v>2429.19922</c:v>
                </c:pt>
                <c:pt idx="19192">
                  <c:v>2429.19922</c:v>
                </c:pt>
                <c:pt idx="19193">
                  <c:v>2429.19922</c:v>
                </c:pt>
                <c:pt idx="19194">
                  <c:v>2429.19922</c:v>
                </c:pt>
                <c:pt idx="19195">
                  <c:v>2429.19922</c:v>
                </c:pt>
                <c:pt idx="19196">
                  <c:v>2429.19922</c:v>
                </c:pt>
                <c:pt idx="19197">
                  <c:v>2429.19922</c:v>
                </c:pt>
                <c:pt idx="19198">
                  <c:v>2429.19922</c:v>
                </c:pt>
                <c:pt idx="19199">
                  <c:v>2429.19922</c:v>
                </c:pt>
                <c:pt idx="19200">
                  <c:v>2429.19922</c:v>
                </c:pt>
                <c:pt idx="19201">
                  <c:v>2429.19922</c:v>
                </c:pt>
                <c:pt idx="19202">
                  <c:v>2429.19922</c:v>
                </c:pt>
                <c:pt idx="19203">
                  <c:v>2429.19922</c:v>
                </c:pt>
                <c:pt idx="19204">
                  <c:v>2429.19922</c:v>
                </c:pt>
                <c:pt idx="19205">
                  <c:v>2429.19922</c:v>
                </c:pt>
                <c:pt idx="19206">
                  <c:v>2429.19922</c:v>
                </c:pt>
                <c:pt idx="19207">
                  <c:v>2429.19922</c:v>
                </c:pt>
                <c:pt idx="19208">
                  <c:v>2429.19922</c:v>
                </c:pt>
                <c:pt idx="19209">
                  <c:v>2429.19922</c:v>
                </c:pt>
                <c:pt idx="19210">
                  <c:v>2429.19922</c:v>
                </c:pt>
                <c:pt idx="19211">
                  <c:v>2429.19922</c:v>
                </c:pt>
                <c:pt idx="19212">
                  <c:v>2429.19922</c:v>
                </c:pt>
                <c:pt idx="19213">
                  <c:v>2429.19922</c:v>
                </c:pt>
                <c:pt idx="19214">
                  <c:v>2429.19922</c:v>
                </c:pt>
                <c:pt idx="19215">
                  <c:v>2429.19922</c:v>
                </c:pt>
                <c:pt idx="19216">
                  <c:v>2429.19922</c:v>
                </c:pt>
                <c:pt idx="19217">
                  <c:v>2429.19922</c:v>
                </c:pt>
                <c:pt idx="19218">
                  <c:v>2429.19922</c:v>
                </c:pt>
                <c:pt idx="19219">
                  <c:v>2429.19922</c:v>
                </c:pt>
                <c:pt idx="19220">
                  <c:v>2431.6406299999981</c:v>
                </c:pt>
                <c:pt idx="19221">
                  <c:v>2429.19922</c:v>
                </c:pt>
                <c:pt idx="19222">
                  <c:v>2429.19922</c:v>
                </c:pt>
                <c:pt idx="19223">
                  <c:v>2429.19922</c:v>
                </c:pt>
                <c:pt idx="19224">
                  <c:v>2429.19922</c:v>
                </c:pt>
                <c:pt idx="19225">
                  <c:v>2429.19922</c:v>
                </c:pt>
                <c:pt idx="19226">
                  <c:v>2431.6406299999981</c:v>
                </c:pt>
                <c:pt idx="19227">
                  <c:v>2429.19922</c:v>
                </c:pt>
                <c:pt idx="19228">
                  <c:v>2429.19922</c:v>
                </c:pt>
                <c:pt idx="19229">
                  <c:v>2429.19922</c:v>
                </c:pt>
                <c:pt idx="19230">
                  <c:v>2429.19922</c:v>
                </c:pt>
                <c:pt idx="19231">
                  <c:v>2429.19922</c:v>
                </c:pt>
                <c:pt idx="19232">
                  <c:v>2429.19922</c:v>
                </c:pt>
                <c:pt idx="19233">
                  <c:v>2429.19922</c:v>
                </c:pt>
                <c:pt idx="19234">
                  <c:v>2429.19922</c:v>
                </c:pt>
                <c:pt idx="19235">
                  <c:v>2429.19922</c:v>
                </c:pt>
                <c:pt idx="19236">
                  <c:v>2429.19922</c:v>
                </c:pt>
                <c:pt idx="19237">
                  <c:v>2429.19922</c:v>
                </c:pt>
                <c:pt idx="19238">
                  <c:v>2429.19922</c:v>
                </c:pt>
                <c:pt idx="19239">
                  <c:v>2429.19922</c:v>
                </c:pt>
                <c:pt idx="19240">
                  <c:v>2429.19922</c:v>
                </c:pt>
                <c:pt idx="19241">
                  <c:v>2429.19922</c:v>
                </c:pt>
                <c:pt idx="19242">
                  <c:v>2429.19922</c:v>
                </c:pt>
                <c:pt idx="19243">
                  <c:v>2429.19922</c:v>
                </c:pt>
                <c:pt idx="19244">
                  <c:v>2429.19922</c:v>
                </c:pt>
                <c:pt idx="19245">
                  <c:v>2431.6406299999981</c:v>
                </c:pt>
                <c:pt idx="19246">
                  <c:v>2429.19922</c:v>
                </c:pt>
                <c:pt idx="19247">
                  <c:v>2429.19922</c:v>
                </c:pt>
                <c:pt idx="19248">
                  <c:v>2429.19922</c:v>
                </c:pt>
                <c:pt idx="19249">
                  <c:v>2429.19922</c:v>
                </c:pt>
                <c:pt idx="19250">
                  <c:v>2429.19922</c:v>
                </c:pt>
                <c:pt idx="19251">
                  <c:v>2429.19922</c:v>
                </c:pt>
                <c:pt idx="19252">
                  <c:v>2429.19922</c:v>
                </c:pt>
                <c:pt idx="19253">
                  <c:v>2429.19922</c:v>
                </c:pt>
                <c:pt idx="19254">
                  <c:v>2429.19922</c:v>
                </c:pt>
                <c:pt idx="19255">
                  <c:v>2429.19922</c:v>
                </c:pt>
                <c:pt idx="19256">
                  <c:v>2429.19922</c:v>
                </c:pt>
                <c:pt idx="19257">
                  <c:v>2429.19922</c:v>
                </c:pt>
                <c:pt idx="19258">
                  <c:v>2429.19922</c:v>
                </c:pt>
                <c:pt idx="19259">
                  <c:v>2429.19922</c:v>
                </c:pt>
                <c:pt idx="19260">
                  <c:v>2429.19922</c:v>
                </c:pt>
                <c:pt idx="19261">
                  <c:v>2429.19922</c:v>
                </c:pt>
                <c:pt idx="19262">
                  <c:v>2429.19922</c:v>
                </c:pt>
                <c:pt idx="19263">
                  <c:v>2429.19922</c:v>
                </c:pt>
                <c:pt idx="19264">
                  <c:v>2429.19922</c:v>
                </c:pt>
                <c:pt idx="19265">
                  <c:v>2429.19922</c:v>
                </c:pt>
                <c:pt idx="19266">
                  <c:v>2431.6406299999981</c:v>
                </c:pt>
                <c:pt idx="19267">
                  <c:v>2429.19922</c:v>
                </c:pt>
                <c:pt idx="19268">
                  <c:v>2429.19922</c:v>
                </c:pt>
                <c:pt idx="19269">
                  <c:v>2429.19922</c:v>
                </c:pt>
                <c:pt idx="19270">
                  <c:v>2429.19922</c:v>
                </c:pt>
                <c:pt idx="19271">
                  <c:v>2429.19922</c:v>
                </c:pt>
                <c:pt idx="19272">
                  <c:v>2429.19922</c:v>
                </c:pt>
                <c:pt idx="19273">
                  <c:v>2429.19922</c:v>
                </c:pt>
                <c:pt idx="19274">
                  <c:v>2429.19922</c:v>
                </c:pt>
                <c:pt idx="19275">
                  <c:v>2429.19922</c:v>
                </c:pt>
                <c:pt idx="19276">
                  <c:v>2429.19922</c:v>
                </c:pt>
                <c:pt idx="19277">
                  <c:v>2429.19922</c:v>
                </c:pt>
                <c:pt idx="19278">
                  <c:v>2429.19922</c:v>
                </c:pt>
                <c:pt idx="19279">
                  <c:v>2429.19922</c:v>
                </c:pt>
                <c:pt idx="19280">
                  <c:v>2429.19922</c:v>
                </c:pt>
                <c:pt idx="19281">
                  <c:v>2429.19922</c:v>
                </c:pt>
                <c:pt idx="19282">
                  <c:v>2429.19922</c:v>
                </c:pt>
                <c:pt idx="19283">
                  <c:v>2429.19922</c:v>
                </c:pt>
                <c:pt idx="19284">
                  <c:v>2429.19922</c:v>
                </c:pt>
                <c:pt idx="19285">
                  <c:v>2429.19922</c:v>
                </c:pt>
                <c:pt idx="19286">
                  <c:v>2429.19922</c:v>
                </c:pt>
                <c:pt idx="19287">
                  <c:v>2429.19922</c:v>
                </c:pt>
                <c:pt idx="19288">
                  <c:v>2429.19922</c:v>
                </c:pt>
                <c:pt idx="19289">
                  <c:v>2431.6406299999981</c:v>
                </c:pt>
                <c:pt idx="19290">
                  <c:v>2429.19922</c:v>
                </c:pt>
                <c:pt idx="19291">
                  <c:v>2429.19922</c:v>
                </c:pt>
                <c:pt idx="19292">
                  <c:v>2429.19922</c:v>
                </c:pt>
                <c:pt idx="19293">
                  <c:v>2429.19922</c:v>
                </c:pt>
                <c:pt idx="19294">
                  <c:v>2429.19922</c:v>
                </c:pt>
                <c:pt idx="19295">
                  <c:v>2429.19922</c:v>
                </c:pt>
                <c:pt idx="19296">
                  <c:v>2429.19922</c:v>
                </c:pt>
                <c:pt idx="19297">
                  <c:v>2429.19922</c:v>
                </c:pt>
                <c:pt idx="19298">
                  <c:v>2429.19922</c:v>
                </c:pt>
                <c:pt idx="19299">
                  <c:v>2429.19922</c:v>
                </c:pt>
                <c:pt idx="19300">
                  <c:v>2429.19922</c:v>
                </c:pt>
                <c:pt idx="19301">
                  <c:v>2429.19922</c:v>
                </c:pt>
                <c:pt idx="19302">
                  <c:v>2429.19922</c:v>
                </c:pt>
                <c:pt idx="19303">
                  <c:v>2429.19922</c:v>
                </c:pt>
                <c:pt idx="19304">
                  <c:v>2429.19922</c:v>
                </c:pt>
                <c:pt idx="19305">
                  <c:v>2429.19922</c:v>
                </c:pt>
                <c:pt idx="19306">
                  <c:v>2429.19922</c:v>
                </c:pt>
                <c:pt idx="19307">
                  <c:v>2429.19922</c:v>
                </c:pt>
                <c:pt idx="19308">
                  <c:v>2429.19922</c:v>
                </c:pt>
                <c:pt idx="19309">
                  <c:v>2429.19922</c:v>
                </c:pt>
                <c:pt idx="19310">
                  <c:v>2431.6406299999981</c:v>
                </c:pt>
                <c:pt idx="19311">
                  <c:v>2429.19922</c:v>
                </c:pt>
                <c:pt idx="19312">
                  <c:v>2429.19922</c:v>
                </c:pt>
                <c:pt idx="19313">
                  <c:v>2429.19922</c:v>
                </c:pt>
                <c:pt idx="19314">
                  <c:v>2429.19922</c:v>
                </c:pt>
                <c:pt idx="19315">
                  <c:v>2429.19922</c:v>
                </c:pt>
                <c:pt idx="19316">
                  <c:v>2429.19922</c:v>
                </c:pt>
                <c:pt idx="19317">
                  <c:v>2429.19922</c:v>
                </c:pt>
                <c:pt idx="19318">
                  <c:v>2429.19922</c:v>
                </c:pt>
                <c:pt idx="19319">
                  <c:v>2429.19922</c:v>
                </c:pt>
                <c:pt idx="19320">
                  <c:v>2429.19922</c:v>
                </c:pt>
                <c:pt idx="19321">
                  <c:v>2429.19922</c:v>
                </c:pt>
                <c:pt idx="19322">
                  <c:v>2431.6406299999981</c:v>
                </c:pt>
                <c:pt idx="19323">
                  <c:v>2429.19922</c:v>
                </c:pt>
                <c:pt idx="19324">
                  <c:v>2429.19922</c:v>
                </c:pt>
                <c:pt idx="19325">
                  <c:v>2429.19922</c:v>
                </c:pt>
                <c:pt idx="19326">
                  <c:v>2429.19922</c:v>
                </c:pt>
                <c:pt idx="19327">
                  <c:v>2429.19922</c:v>
                </c:pt>
                <c:pt idx="19328">
                  <c:v>2429.19922</c:v>
                </c:pt>
                <c:pt idx="19329">
                  <c:v>2429.19922</c:v>
                </c:pt>
                <c:pt idx="19330">
                  <c:v>2429.19922</c:v>
                </c:pt>
                <c:pt idx="19331">
                  <c:v>2429.19922</c:v>
                </c:pt>
                <c:pt idx="19332">
                  <c:v>2429.19922</c:v>
                </c:pt>
                <c:pt idx="19333">
                  <c:v>2429.19922</c:v>
                </c:pt>
                <c:pt idx="19334">
                  <c:v>2429.19922</c:v>
                </c:pt>
                <c:pt idx="19335">
                  <c:v>2429.19922</c:v>
                </c:pt>
                <c:pt idx="19336">
                  <c:v>2429.19922</c:v>
                </c:pt>
                <c:pt idx="19337">
                  <c:v>2429.19922</c:v>
                </c:pt>
                <c:pt idx="19338">
                  <c:v>2429.19922</c:v>
                </c:pt>
                <c:pt idx="19339">
                  <c:v>2429.19922</c:v>
                </c:pt>
                <c:pt idx="19340">
                  <c:v>2429.19922</c:v>
                </c:pt>
                <c:pt idx="19341">
                  <c:v>2429.19922</c:v>
                </c:pt>
                <c:pt idx="19342">
                  <c:v>2429.19922</c:v>
                </c:pt>
                <c:pt idx="19343">
                  <c:v>2429.19922</c:v>
                </c:pt>
                <c:pt idx="19344">
                  <c:v>2429.19922</c:v>
                </c:pt>
                <c:pt idx="19345">
                  <c:v>2431.6406299999981</c:v>
                </c:pt>
                <c:pt idx="19346">
                  <c:v>2429.19922</c:v>
                </c:pt>
                <c:pt idx="19347">
                  <c:v>2429.19922</c:v>
                </c:pt>
                <c:pt idx="19348">
                  <c:v>2429.19922</c:v>
                </c:pt>
                <c:pt idx="19349">
                  <c:v>2429.19922</c:v>
                </c:pt>
                <c:pt idx="19350">
                  <c:v>2429.19922</c:v>
                </c:pt>
                <c:pt idx="19351">
                  <c:v>2429.19922</c:v>
                </c:pt>
                <c:pt idx="19352">
                  <c:v>2429.19922</c:v>
                </c:pt>
                <c:pt idx="19353">
                  <c:v>2429.19922</c:v>
                </c:pt>
                <c:pt idx="19354">
                  <c:v>2429.19922</c:v>
                </c:pt>
                <c:pt idx="19355">
                  <c:v>2429.19922</c:v>
                </c:pt>
                <c:pt idx="19356">
                  <c:v>2429.19922</c:v>
                </c:pt>
                <c:pt idx="19357">
                  <c:v>2429.19922</c:v>
                </c:pt>
                <c:pt idx="19358">
                  <c:v>2429.19922</c:v>
                </c:pt>
                <c:pt idx="19359">
                  <c:v>2429.19922</c:v>
                </c:pt>
                <c:pt idx="19360">
                  <c:v>2429.19922</c:v>
                </c:pt>
                <c:pt idx="19361">
                  <c:v>2429.19922</c:v>
                </c:pt>
                <c:pt idx="19362">
                  <c:v>2429.19922</c:v>
                </c:pt>
                <c:pt idx="19363">
                  <c:v>2429.19922</c:v>
                </c:pt>
                <c:pt idx="19364">
                  <c:v>2429.19922</c:v>
                </c:pt>
                <c:pt idx="19365">
                  <c:v>2429.19922</c:v>
                </c:pt>
                <c:pt idx="19366">
                  <c:v>2429.19922</c:v>
                </c:pt>
                <c:pt idx="19367">
                  <c:v>2429.19922</c:v>
                </c:pt>
                <c:pt idx="19368">
                  <c:v>2429.19922</c:v>
                </c:pt>
                <c:pt idx="19369">
                  <c:v>2429.19922</c:v>
                </c:pt>
                <c:pt idx="19370">
                  <c:v>2429.19922</c:v>
                </c:pt>
                <c:pt idx="19371">
                  <c:v>2429.19922</c:v>
                </c:pt>
                <c:pt idx="19372">
                  <c:v>2429.19922</c:v>
                </c:pt>
                <c:pt idx="19373">
                  <c:v>2429.19922</c:v>
                </c:pt>
                <c:pt idx="19374">
                  <c:v>2429.19922</c:v>
                </c:pt>
                <c:pt idx="19375">
                  <c:v>2429.19922</c:v>
                </c:pt>
                <c:pt idx="19376">
                  <c:v>2429.19922</c:v>
                </c:pt>
                <c:pt idx="19377">
                  <c:v>2429.19922</c:v>
                </c:pt>
                <c:pt idx="19378">
                  <c:v>2429.19922</c:v>
                </c:pt>
                <c:pt idx="19379">
                  <c:v>2429.19922</c:v>
                </c:pt>
                <c:pt idx="19380">
                  <c:v>2429.19922</c:v>
                </c:pt>
                <c:pt idx="19381">
                  <c:v>2429.19922</c:v>
                </c:pt>
                <c:pt idx="19382">
                  <c:v>2429.19922</c:v>
                </c:pt>
                <c:pt idx="19383">
                  <c:v>2429.19922</c:v>
                </c:pt>
                <c:pt idx="19384">
                  <c:v>2429.19922</c:v>
                </c:pt>
                <c:pt idx="19385">
                  <c:v>2429.19922</c:v>
                </c:pt>
                <c:pt idx="19386">
                  <c:v>2429.19922</c:v>
                </c:pt>
                <c:pt idx="19387">
                  <c:v>2429.19922</c:v>
                </c:pt>
                <c:pt idx="19388">
                  <c:v>2429.19922</c:v>
                </c:pt>
                <c:pt idx="19389">
                  <c:v>2429.19922</c:v>
                </c:pt>
                <c:pt idx="19390">
                  <c:v>2429.19922</c:v>
                </c:pt>
                <c:pt idx="19391">
                  <c:v>2429.19922</c:v>
                </c:pt>
                <c:pt idx="19392">
                  <c:v>2429.19922</c:v>
                </c:pt>
                <c:pt idx="19393">
                  <c:v>2429.19922</c:v>
                </c:pt>
                <c:pt idx="19394">
                  <c:v>2429.19922</c:v>
                </c:pt>
                <c:pt idx="19395">
                  <c:v>2429.19922</c:v>
                </c:pt>
                <c:pt idx="19396">
                  <c:v>2429.19922</c:v>
                </c:pt>
                <c:pt idx="19397">
                  <c:v>2429.19922</c:v>
                </c:pt>
                <c:pt idx="19398">
                  <c:v>2429.19922</c:v>
                </c:pt>
                <c:pt idx="19399">
                  <c:v>2429.19922</c:v>
                </c:pt>
                <c:pt idx="19400">
                  <c:v>2429.19922</c:v>
                </c:pt>
                <c:pt idx="19401">
                  <c:v>2429.19922</c:v>
                </c:pt>
                <c:pt idx="19402">
                  <c:v>2431.6406299999981</c:v>
                </c:pt>
                <c:pt idx="19403">
                  <c:v>2429.19922</c:v>
                </c:pt>
                <c:pt idx="19404">
                  <c:v>2431.6406299999981</c:v>
                </c:pt>
                <c:pt idx="19405">
                  <c:v>2429.19922</c:v>
                </c:pt>
                <c:pt idx="19406">
                  <c:v>2429.19922</c:v>
                </c:pt>
                <c:pt idx="19407">
                  <c:v>2429.19922</c:v>
                </c:pt>
                <c:pt idx="19408">
                  <c:v>2429.19922</c:v>
                </c:pt>
                <c:pt idx="19409">
                  <c:v>2429.19922</c:v>
                </c:pt>
                <c:pt idx="19410">
                  <c:v>2429.19922</c:v>
                </c:pt>
                <c:pt idx="19411">
                  <c:v>2429.19922</c:v>
                </c:pt>
                <c:pt idx="19412">
                  <c:v>2429.19922</c:v>
                </c:pt>
                <c:pt idx="19413">
                  <c:v>2429.19922</c:v>
                </c:pt>
                <c:pt idx="19414">
                  <c:v>2429.19922</c:v>
                </c:pt>
                <c:pt idx="19415">
                  <c:v>2429.19922</c:v>
                </c:pt>
                <c:pt idx="19416">
                  <c:v>2429.19922</c:v>
                </c:pt>
                <c:pt idx="19417">
                  <c:v>2429.19922</c:v>
                </c:pt>
                <c:pt idx="19418">
                  <c:v>2429.19922</c:v>
                </c:pt>
                <c:pt idx="19419">
                  <c:v>2429.19922</c:v>
                </c:pt>
                <c:pt idx="19420">
                  <c:v>2429.19922</c:v>
                </c:pt>
                <c:pt idx="19421">
                  <c:v>2429.19922</c:v>
                </c:pt>
                <c:pt idx="19422">
                  <c:v>2429.19922</c:v>
                </c:pt>
                <c:pt idx="19423">
                  <c:v>2429.19922</c:v>
                </c:pt>
                <c:pt idx="19424">
                  <c:v>2429.19922</c:v>
                </c:pt>
                <c:pt idx="19425">
                  <c:v>2429.19922</c:v>
                </c:pt>
                <c:pt idx="19426">
                  <c:v>2429.19922</c:v>
                </c:pt>
                <c:pt idx="19427">
                  <c:v>2429.19922</c:v>
                </c:pt>
                <c:pt idx="19428">
                  <c:v>2429.19922</c:v>
                </c:pt>
                <c:pt idx="19429">
                  <c:v>2429.19922</c:v>
                </c:pt>
                <c:pt idx="19430">
                  <c:v>2429.19922</c:v>
                </c:pt>
                <c:pt idx="19431">
                  <c:v>2429.19922</c:v>
                </c:pt>
                <c:pt idx="19432">
                  <c:v>2429.19922</c:v>
                </c:pt>
                <c:pt idx="19433">
                  <c:v>2429.19922</c:v>
                </c:pt>
                <c:pt idx="19434">
                  <c:v>2429.19922</c:v>
                </c:pt>
                <c:pt idx="19435">
                  <c:v>2429.19922</c:v>
                </c:pt>
                <c:pt idx="19436">
                  <c:v>2429.19922</c:v>
                </c:pt>
                <c:pt idx="19437">
                  <c:v>2429.19922</c:v>
                </c:pt>
                <c:pt idx="19438">
                  <c:v>2429.19922</c:v>
                </c:pt>
                <c:pt idx="19439">
                  <c:v>2429.19922</c:v>
                </c:pt>
                <c:pt idx="19440">
                  <c:v>2431.6406299999981</c:v>
                </c:pt>
                <c:pt idx="19441">
                  <c:v>2429.19922</c:v>
                </c:pt>
                <c:pt idx="19442">
                  <c:v>2429.19922</c:v>
                </c:pt>
                <c:pt idx="19443">
                  <c:v>2429.19922</c:v>
                </c:pt>
                <c:pt idx="19444">
                  <c:v>2429.19922</c:v>
                </c:pt>
                <c:pt idx="19445">
                  <c:v>2429.19922</c:v>
                </c:pt>
                <c:pt idx="19446">
                  <c:v>2429.19922</c:v>
                </c:pt>
                <c:pt idx="19447">
                  <c:v>2431.6406299999981</c:v>
                </c:pt>
                <c:pt idx="19448">
                  <c:v>2429.19922</c:v>
                </c:pt>
                <c:pt idx="19449">
                  <c:v>2429.19922</c:v>
                </c:pt>
                <c:pt idx="19450">
                  <c:v>2429.19922</c:v>
                </c:pt>
                <c:pt idx="19451">
                  <c:v>2429.19922</c:v>
                </c:pt>
                <c:pt idx="19452">
                  <c:v>2429.19922</c:v>
                </c:pt>
                <c:pt idx="19453">
                  <c:v>2429.19922</c:v>
                </c:pt>
                <c:pt idx="19454">
                  <c:v>2429.19922</c:v>
                </c:pt>
                <c:pt idx="19455">
                  <c:v>2429.19922</c:v>
                </c:pt>
                <c:pt idx="19456">
                  <c:v>2429.19922</c:v>
                </c:pt>
                <c:pt idx="19457">
                  <c:v>2429.19922</c:v>
                </c:pt>
                <c:pt idx="19458">
                  <c:v>2429.19922</c:v>
                </c:pt>
                <c:pt idx="19459">
                  <c:v>2429.19922</c:v>
                </c:pt>
                <c:pt idx="19460">
                  <c:v>2429.19922</c:v>
                </c:pt>
                <c:pt idx="19461">
                  <c:v>2429.19922</c:v>
                </c:pt>
                <c:pt idx="19462">
                  <c:v>2429.19922</c:v>
                </c:pt>
                <c:pt idx="19463">
                  <c:v>2429.19922</c:v>
                </c:pt>
                <c:pt idx="19464">
                  <c:v>2429.19922</c:v>
                </c:pt>
                <c:pt idx="19465">
                  <c:v>2429.19922</c:v>
                </c:pt>
                <c:pt idx="19466">
                  <c:v>2429.19922</c:v>
                </c:pt>
                <c:pt idx="19467">
                  <c:v>2429.19922</c:v>
                </c:pt>
                <c:pt idx="19468">
                  <c:v>2431.6406299999981</c:v>
                </c:pt>
                <c:pt idx="19469">
                  <c:v>2429.19922</c:v>
                </c:pt>
                <c:pt idx="19470">
                  <c:v>2429.19922</c:v>
                </c:pt>
                <c:pt idx="19471">
                  <c:v>2429.19922</c:v>
                </c:pt>
                <c:pt idx="19472">
                  <c:v>2429.19922</c:v>
                </c:pt>
                <c:pt idx="19473">
                  <c:v>2429.19922</c:v>
                </c:pt>
                <c:pt idx="19474">
                  <c:v>2429.19922</c:v>
                </c:pt>
                <c:pt idx="19475">
                  <c:v>2429.19922</c:v>
                </c:pt>
                <c:pt idx="19476">
                  <c:v>2431.6406299999981</c:v>
                </c:pt>
                <c:pt idx="19477">
                  <c:v>2429.19922</c:v>
                </c:pt>
                <c:pt idx="19478">
                  <c:v>2429.19922</c:v>
                </c:pt>
                <c:pt idx="19479">
                  <c:v>2429.19922</c:v>
                </c:pt>
                <c:pt idx="19480">
                  <c:v>2429.19922</c:v>
                </c:pt>
                <c:pt idx="19481">
                  <c:v>2429.19922</c:v>
                </c:pt>
                <c:pt idx="19482">
                  <c:v>2429.19922</c:v>
                </c:pt>
                <c:pt idx="19483">
                  <c:v>2429.19922</c:v>
                </c:pt>
                <c:pt idx="19484">
                  <c:v>2429.19922</c:v>
                </c:pt>
                <c:pt idx="19485">
                  <c:v>2429.19922</c:v>
                </c:pt>
                <c:pt idx="19486">
                  <c:v>2429.19922</c:v>
                </c:pt>
                <c:pt idx="19487">
                  <c:v>2431.6406299999981</c:v>
                </c:pt>
                <c:pt idx="19488">
                  <c:v>2429.19922</c:v>
                </c:pt>
                <c:pt idx="19489">
                  <c:v>2429.19922</c:v>
                </c:pt>
                <c:pt idx="19490">
                  <c:v>2429.19922</c:v>
                </c:pt>
                <c:pt idx="19491">
                  <c:v>2429.19922</c:v>
                </c:pt>
                <c:pt idx="19492">
                  <c:v>2429.19922</c:v>
                </c:pt>
                <c:pt idx="19493">
                  <c:v>2429.19922</c:v>
                </c:pt>
                <c:pt idx="19494">
                  <c:v>2429.19922</c:v>
                </c:pt>
                <c:pt idx="19495">
                  <c:v>2429.19922</c:v>
                </c:pt>
                <c:pt idx="19496">
                  <c:v>2429.19922</c:v>
                </c:pt>
                <c:pt idx="19497">
                  <c:v>2429.19922</c:v>
                </c:pt>
                <c:pt idx="19498">
                  <c:v>2429.19922</c:v>
                </c:pt>
                <c:pt idx="19499">
                  <c:v>2429.19922</c:v>
                </c:pt>
                <c:pt idx="19500">
                  <c:v>2429.19922</c:v>
                </c:pt>
                <c:pt idx="19501">
                  <c:v>2429.19922</c:v>
                </c:pt>
                <c:pt idx="19502">
                  <c:v>2429.19922</c:v>
                </c:pt>
                <c:pt idx="19503">
                  <c:v>2429.19922</c:v>
                </c:pt>
                <c:pt idx="19504">
                  <c:v>2429.19922</c:v>
                </c:pt>
                <c:pt idx="19505">
                  <c:v>2429.19922</c:v>
                </c:pt>
                <c:pt idx="19506">
                  <c:v>2429.19922</c:v>
                </c:pt>
                <c:pt idx="19507">
                  <c:v>2429.19922</c:v>
                </c:pt>
                <c:pt idx="19508">
                  <c:v>2429.19922</c:v>
                </c:pt>
                <c:pt idx="19509">
                  <c:v>2429.19922</c:v>
                </c:pt>
                <c:pt idx="19510">
                  <c:v>2429.19922</c:v>
                </c:pt>
                <c:pt idx="19511">
                  <c:v>2429.19922</c:v>
                </c:pt>
                <c:pt idx="19512">
                  <c:v>2429.19922</c:v>
                </c:pt>
                <c:pt idx="19513">
                  <c:v>2429.19922</c:v>
                </c:pt>
                <c:pt idx="19514">
                  <c:v>2429.19922</c:v>
                </c:pt>
                <c:pt idx="19515">
                  <c:v>2429.19922</c:v>
                </c:pt>
                <c:pt idx="19516">
                  <c:v>2429.19922</c:v>
                </c:pt>
                <c:pt idx="19517">
                  <c:v>2429.19922</c:v>
                </c:pt>
                <c:pt idx="19518">
                  <c:v>2429.19922</c:v>
                </c:pt>
                <c:pt idx="19519">
                  <c:v>2429.19922</c:v>
                </c:pt>
                <c:pt idx="19520">
                  <c:v>2429.19922</c:v>
                </c:pt>
                <c:pt idx="19521">
                  <c:v>2429.19922</c:v>
                </c:pt>
                <c:pt idx="19522">
                  <c:v>2429.19922</c:v>
                </c:pt>
                <c:pt idx="19523">
                  <c:v>2429.19922</c:v>
                </c:pt>
                <c:pt idx="19524">
                  <c:v>2431.6406299999981</c:v>
                </c:pt>
                <c:pt idx="19525">
                  <c:v>2429.19922</c:v>
                </c:pt>
                <c:pt idx="19526">
                  <c:v>2429.19922</c:v>
                </c:pt>
                <c:pt idx="19527">
                  <c:v>2429.19922</c:v>
                </c:pt>
                <c:pt idx="19528">
                  <c:v>2429.19922</c:v>
                </c:pt>
                <c:pt idx="19529">
                  <c:v>2429.19922</c:v>
                </c:pt>
                <c:pt idx="19530">
                  <c:v>2429.19922</c:v>
                </c:pt>
                <c:pt idx="19531">
                  <c:v>2429.19922</c:v>
                </c:pt>
                <c:pt idx="19532">
                  <c:v>2429.19922</c:v>
                </c:pt>
                <c:pt idx="19533">
                  <c:v>2429.19922</c:v>
                </c:pt>
                <c:pt idx="19534">
                  <c:v>2429.19922</c:v>
                </c:pt>
                <c:pt idx="19535">
                  <c:v>2426.7578100000001</c:v>
                </c:pt>
                <c:pt idx="19536">
                  <c:v>2429.19922</c:v>
                </c:pt>
                <c:pt idx="19537">
                  <c:v>2429.19922</c:v>
                </c:pt>
                <c:pt idx="19538">
                  <c:v>2429.19922</c:v>
                </c:pt>
                <c:pt idx="19539">
                  <c:v>2429.19922</c:v>
                </c:pt>
                <c:pt idx="19540">
                  <c:v>2429.19922</c:v>
                </c:pt>
                <c:pt idx="19541">
                  <c:v>2429.19922</c:v>
                </c:pt>
                <c:pt idx="19542">
                  <c:v>2429.19922</c:v>
                </c:pt>
                <c:pt idx="19543">
                  <c:v>2429.19922</c:v>
                </c:pt>
                <c:pt idx="19544">
                  <c:v>2429.19922</c:v>
                </c:pt>
                <c:pt idx="19545">
                  <c:v>2429.19922</c:v>
                </c:pt>
                <c:pt idx="19546">
                  <c:v>2429.19922</c:v>
                </c:pt>
                <c:pt idx="19547">
                  <c:v>2429.19922</c:v>
                </c:pt>
                <c:pt idx="19548">
                  <c:v>2429.19922</c:v>
                </c:pt>
                <c:pt idx="19549">
                  <c:v>2429.19922</c:v>
                </c:pt>
                <c:pt idx="19550">
                  <c:v>2429.19922</c:v>
                </c:pt>
                <c:pt idx="19551">
                  <c:v>2429.19922</c:v>
                </c:pt>
                <c:pt idx="19552">
                  <c:v>2429.19922</c:v>
                </c:pt>
                <c:pt idx="19553">
                  <c:v>2429.19922</c:v>
                </c:pt>
                <c:pt idx="19554">
                  <c:v>2429.19922</c:v>
                </c:pt>
                <c:pt idx="19555">
                  <c:v>2429.19922</c:v>
                </c:pt>
                <c:pt idx="19556">
                  <c:v>2429.19922</c:v>
                </c:pt>
                <c:pt idx="19557">
                  <c:v>2429.19922</c:v>
                </c:pt>
                <c:pt idx="19558">
                  <c:v>2429.19922</c:v>
                </c:pt>
                <c:pt idx="19559">
                  <c:v>2429.19922</c:v>
                </c:pt>
                <c:pt idx="19560">
                  <c:v>2429.19922</c:v>
                </c:pt>
                <c:pt idx="19561">
                  <c:v>2429.19922</c:v>
                </c:pt>
                <c:pt idx="19562">
                  <c:v>2429.19922</c:v>
                </c:pt>
                <c:pt idx="19563">
                  <c:v>2429.19922</c:v>
                </c:pt>
                <c:pt idx="19564">
                  <c:v>2429.19922</c:v>
                </c:pt>
                <c:pt idx="19565">
                  <c:v>2429.19922</c:v>
                </c:pt>
                <c:pt idx="19566">
                  <c:v>2429.19922</c:v>
                </c:pt>
                <c:pt idx="19567">
                  <c:v>2429.19922</c:v>
                </c:pt>
                <c:pt idx="19568">
                  <c:v>2429.19922</c:v>
                </c:pt>
                <c:pt idx="19569">
                  <c:v>2429.19922</c:v>
                </c:pt>
                <c:pt idx="19570">
                  <c:v>2431.6406299999981</c:v>
                </c:pt>
                <c:pt idx="19571">
                  <c:v>2429.19922</c:v>
                </c:pt>
                <c:pt idx="19572">
                  <c:v>2429.19922</c:v>
                </c:pt>
                <c:pt idx="19573">
                  <c:v>2429.19922</c:v>
                </c:pt>
                <c:pt idx="19574">
                  <c:v>2429.19922</c:v>
                </c:pt>
                <c:pt idx="19575">
                  <c:v>2429.19922</c:v>
                </c:pt>
                <c:pt idx="19576">
                  <c:v>2429.19922</c:v>
                </c:pt>
                <c:pt idx="19577">
                  <c:v>2429.19922</c:v>
                </c:pt>
                <c:pt idx="19578">
                  <c:v>2429.19922</c:v>
                </c:pt>
                <c:pt idx="19579">
                  <c:v>2429.19922</c:v>
                </c:pt>
                <c:pt idx="19580">
                  <c:v>2429.19922</c:v>
                </c:pt>
                <c:pt idx="19581">
                  <c:v>2429.19922</c:v>
                </c:pt>
                <c:pt idx="19582">
                  <c:v>2429.19922</c:v>
                </c:pt>
                <c:pt idx="19583">
                  <c:v>2429.19922</c:v>
                </c:pt>
                <c:pt idx="19584">
                  <c:v>2429.19922</c:v>
                </c:pt>
                <c:pt idx="19585">
                  <c:v>2429.19922</c:v>
                </c:pt>
                <c:pt idx="19586">
                  <c:v>2429.19922</c:v>
                </c:pt>
                <c:pt idx="19587">
                  <c:v>2429.19922</c:v>
                </c:pt>
                <c:pt idx="19588">
                  <c:v>2429.19922</c:v>
                </c:pt>
                <c:pt idx="19589">
                  <c:v>2429.19922</c:v>
                </c:pt>
                <c:pt idx="19590">
                  <c:v>2429.19922</c:v>
                </c:pt>
                <c:pt idx="19591">
                  <c:v>2429.19922</c:v>
                </c:pt>
                <c:pt idx="19592">
                  <c:v>2429.19922</c:v>
                </c:pt>
                <c:pt idx="19593">
                  <c:v>2431.6406299999981</c:v>
                </c:pt>
                <c:pt idx="19594">
                  <c:v>2429.19922</c:v>
                </c:pt>
                <c:pt idx="19595">
                  <c:v>2429.19922</c:v>
                </c:pt>
                <c:pt idx="19596">
                  <c:v>2429.19922</c:v>
                </c:pt>
                <c:pt idx="19597">
                  <c:v>2429.19922</c:v>
                </c:pt>
                <c:pt idx="19598">
                  <c:v>2429.19922</c:v>
                </c:pt>
                <c:pt idx="19599">
                  <c:v>2429.19922</c:v>
                </c:pt>
                <c:pt idx="19600">
                  <c:v>2429.19922</c:v>
                </c:pt>
                <c:pt idx="19601">
                  <c:v>2431.6406299999981</c:v>
                </c:pt>
                <c:pt idx="19602">
                  <c:v>2429.19922</c:v>
                </c:pt>
                <c:pt idx="19603">
                  <c:v>2429.19922</c:v>
                </c:pt>
                <c:pt idx="19604">
                  <c:v>2429.19922</c:v>
                </c:pt>
                <c:pt idx="19605">
                  <c:v>2429.19922</c:v>
                </c:pt>
                <c:pt idx="19606">
                  <c:v>2429.19922</c:v>
                </c:pt>
                <c:pt idx="19607">
                  <c:v>2429.19922</c:v>
                </c:pt>
                <c:pt idx="19608">
                  <c:v>2429.19922</c:v>
                </c:pt>
                <c:pt idx="19609">
                  <c:v>2429.19922</c:v>
                </c:pt>
                <c:pt idx="19610">
                  <c:v>2429.19922</c:v>
                </c:pt>
                <c:pt idx="19611">
                  <c:v>2429.19922</c:v>
                </c:pt>
                <c:pt idx="19612">
                  <c:v>2429.19922</c:v>
                </c:pt>
                <c:pt idx="19613">
                  <c:v>2429.19922</c:v>
                </c:pt>
                <c:pt idx="19614">
                  <c:v>2429.19922</c:v>
                </c:pt>
                <c:pt idx="19615">
                  <c:v>2429.19922</c:v>
                </c:pt>
                <c:pt idx="19616">
                  <c:v>2429.19922</c:v>
                </c:pt>
                <c:pt idx="19617">
                  <c:v>2429.19922</c:v>
                </c:pt>
                <c:pt idx="19618">
                  <c:v>2429.19922</c:v>
                </c:pt>
                <c:pt idx="19619">
                  <c:v>2429.19922</c:v>
                </c:pt>
                <c:pt idx="19620">
                  <c:v>2429.19922</c:v>
                </c:pt>
                <c:pt idx="19621">
                  <c:v>2429.19922</c:v>
                </c:pt>
                <c:pt idx="19622">
                  <c:v>2429.19922</c:v>
                </c:pt>
                <c:pt idx="19623">
                  <c:v>2429.19922</c:v>
                </c:pt>
                <c:pt idx="19624">
                  <c:v>2429.19922</c:v>
                </c:pt>
                <c:pt idx="19625">
                  <c:v>2429.19922</c:v>
                </c:pt>
                <c:pt idx="19626">
                  <c:v>2429.19922</c:v>
                </c:pt>
                <c:pt idx="19627">
                  <c:v>2431.6406299999981</c:v>
                </c:pt>
                <c:pt idx="19628">
                  <c:v>2429.19922</c:v>
                </c:pt>
                <c:pt idx="19629">
                  <c:v>2429.19922</c:v>
                </c:pt>
                <c:pt idx="19630">
                  <c:v>2429.19922</c:v>
                </c:pt>
                <c:pt idx="19631">
                  <c:v>2429.19922</c:v>
                </c:pt>
                <c:pt idx="19632">
                  <c:v>2429.19922</c:v>
                </c:pt>
                <c:pt idx="19633">
                  <c:v>2429.19922</c:v>
                </c:pt>
                <c:pt idx="19634">
                  <c:v>2429.19922</c:v>
                </c:pt>
                <c:pt idx="19635">
                  <c:v>2429.19922</c:v>
                </c:pt>
                <c:pt idx="19636">
                  <c:v>2429.19922</c:v>
                </c:pt>
                <c:pt idx="19637">
                  <c:v>2429.19922</c:v>
                </c:pt>
                <c:pt idx="19638">
                  <c:v>2429.19922</c:v>
                </c:pt>
                <c:pt idx="19639">
                  <c:v>2429.19922</c:v>
                </c:pt>
                <c:pt idx="19640">
                  <c:v>2429.19922</c:v>
                </c:pt>
                <c:pt idx="19641">
                  <c:v>2429.19922</c:v>
                </c:pt>
                <c:pt idx="19642">
                  <c:v>2429.19922</c:v>
                </c:pt>
                <c:pt idx="19643">
                  <c:v>2429.19922</c:v>
                </c:pt>
                <c:pt idx="19644">
                  <c:v>2429.19922</c:v>
                </c:pt>
                <c:pt idx="19645">
                  <c:v>2429.19922</c:v>
                </c:pt>
                <c:pt idx="19646">
                  <c:v>2429.19922</c:v>
                </c:pt>
                <c:pt idx="19647">
                  <c:v>2429.19922</c:v>
                </c:pt>
                <c:pt idx="19648">
                  <c:v>2429.19922</c:v>
                </c:pt>
                <c:pt idx="19649">
                  <c:v>2429.19922</c:v>
                </c:pt>
                <c:pt idx="19650">
                  <c:v>2429.19922</c:v>
                </c:pt>
                <c:pt idx="19651">
                  <c:v>2429.19922</c:v>
                </c:pt>
                <c:pt idx="19652">
                  <c:v>2429.19922</c:v>
                </c:pt>
                <c:pt idx="19653">
                  <c:v>2429.19922</c:v>
                </c:pt>
                <c:pt idx="19654">
                  <c:v>2429.19922</c:v>
                </c:pt>
                <c:pt idx="19655">
                  <c:v>2429.19922</c:v>
                </c:pt>
                <c:pt idx="19656">
                  <c:v>2429.19922</c:v>
                </c:pt>
                <c:pt idx="19657">
                  <c:v>2429.19922</c:v>
                </c:pt>
                <c:pt idx="19658">
                  <c:v>2429.19922</c:v>
                </c:pt>
                <c:pt idx="19659">
                  <c:v>2429.19922</c:v>
                </c:pt>
                <c:pt idx="19660">
                  <c:v>2429.19922</c:v>
                </c:pt>
                <c:pt idx="19661">
                  <c:v>2429.19922</c:v>
                </c:pt>
                <c:pt idx="19662">
                  <c:v>2429.19922</c:v>
                </c:pt>
                <c:pt idx="19663">
                  <c:v>2429.19922</c:v>
                </c:pt>
                <c:pt idx="19664">
                  <c:v>2429.19922</c:v>
                </c:pt>
                <c:pt idx="19665">
                  <c:v>2429.19922</c:v>
                </c:pt>
                <c:pt idx="19666">
                  <c:v>2429.19922</c:v>
                </c:pt>
                <c:pt idx="19667">
                  <c:v>2429.19922</c:v>
                </c:pt>
                <c:pt idx="19668">
                  <c:v>2429.19922</c:v>
                </c:pt>
                <c:pt idx="19669">
                  <c:v>2429.19922</c:v>
                </c:pt>
                <c:pt idx="19670">
                  <c:v>2429.19922</c:v>
                </c:pt>
                <c:pt idx="19671">
                  <c:v>2429.19922</c:v>
                </c:pt>
                <c:pt idx="19672">
                  <c:v>2429.19922</c:v>
                </c:pt>
                <c:pt idx="19673">
                  <c:v>2429.19922</c:v>
                </c:pt>
                <c:pt idx="19674">
                  <c:v>2429.19922</c:v>
                </c:pt>
                <c:pt idx="19675">
                  <c:v>2429.19922</c:v>
                </c:pt>
                <c:pt idx="19676">
                  <c:v>2429.19922</c:v>
                </c:pt>
                <c:pt idx="19677">
                  <c:v>2429.19922</c:v>
                </c:pt>
                <c:pt idx="19678">
                  <c:v>2429.19922</c:v>
                </c:pt>
                <c:pt idx="19679">
                  <c:v>2429.19922</c:v>
                </c:pt>
                <c:pt idx="19680">
                  <c:v>2429.19922</c:v>
                </c:pt>
                <c:pt idx="19681">
                  <c:v>2429.19922</c:v>
                </c:pt>
                <c:pt idx="19682">
                  <c:v>2429.19922</c:v>
                </c:pt>
                <c:pt idx="19683">
                  <c:v>2429.19922</c:v>
                </c:pt>
                <c:pt idx="19684">
                  <c:v>2429.19922</c:v>
                </c:pt>
                <c:pt idx="19685">
                  <c:v>2429.19922</c:v>
                </c:pt>
                <c:pt idx="19686">
                  <c:v>2429.19922</c:v>
                </c:pt>
                <c:pt idx="19687">
                  <c:v>2429.19922</c:v>
                </c:pt>
                <c:pt idx="19688">
                  <c:v>2429.19922</c:v>
                </c:pt>
                <c:pt idx="19689">
                  <c:v>2429.19922</c:v>
                </c:pt>
                <c:pt idx="19690">
                  <c:v>2429.19922</c:v>
                </c:pt>
                <c:pt idx="19691">
                  <c:v>2429.19922</c:v>
                </c:pt>
                <c:pt idx="19692">
                  <c:v>2429.19922</c:v>
                </c:pt>
                <c:pt idx="19693">
                  <c:v>2429.19922</c:v>
                </c:pt>
                <c:pt idx="19694">
                  <c:v>2429.19922</c:v>
                </c:pt>
                <c:pt idx="19695">
                  <c:v>2429.19922</c:v>
                </c:pt>
                <c:pt idx="19696">
                  <c:v>2429.19922</c:v>
                </c:pt>
                <c:pt idx="19697">
                  <c:v>2429.19922</c:v>
                </c:pt>
                <c:pt idx="19698">
                  <c:v>2429.19922</c:v>
                </c:pt>
                <c:pt idx="19699">
                  <c:v>2429.19922</c:v>
                </c:pt>
                <c:pt idx="19700">
                  <c:v>2429.19922</c:v>
                </c:pt>
                <c:pt idx="19701">
                  <c:v>2429.19922</c:v>
                </c:pt>
                <c:pt idx="19702">
                  <c:v>2429.19922</c:v>
                </c:pt>
                <c:pt idx="19703">
                  <c:v>2429.19922</c:v>
                </c:pt>
                <c:pt idx="19704">
                  <c:v>2429.19922</c:v>
                </c:pt>
                <c:pt idx="19705">
                  <c:v>2429.19922</c:v>
                </c:pt>
                <c:pt idx="19706">
                  <c:v>2429.19922</c:v>
                </c:pt>
                <c:pt idx="19707">
                  <c:v>2429.19922</c:v>
                </c:pt>
                <c:pt idx="19708">
                  <c:v>2429.19922</c:v>
                </c:pt>
                <c:pt idx="19709">
                  <c:v>2429.19922</c:v>
                </c:pt>
                <c:pt idx="19710">
                  <c:v>2429.19922</c:v>
                </c:pt>
                <c:pt idx="19711">
                  <c:v>2429.19922</c:v>
                </c:pt>
                <c:pt idx="19712">
                  <c:v>2429.19922</c:v>
                </c:pt>
                <c:pt idx="19713">
                  <c:v>2429.19922</c:v>
                </c:pt>
                <c:pt idx="19714">
                  <c:v>2429.19922</c:v>
                </c:pt>
                <c:pt idx="19715">
                  <c:v>2429.19922</c:v>
                </c:pt>
                <c:pt idx="19716">
                  <c:v>2429.19922</c:v>
                </c:pt>
                <c:pt idx="19717">
                  <c:v>2429.19922</c:v>
                </c:pt>
                <c:pt idx="19718">
                  <c:v>2429.19922</c:v>
                </c:pt>
                <c:pt idx="19719">
                  <c:v>2429.19922</c:v>
                </c:pt>
                <c:pt idx="19720">
                  <c:v>2429.19922</c:v>
                </c:pt>
                <c:pt idx="19721">
                  <c:v>2429.19922</c:v>
                </c:pt>
                <c:pt idx="19722">
                  <c:v>2429.19922</c:v>
                </c:pt>
                <c:pt idx="19723">
                  <c:v>2429.19922</c:v>
                </c:pt>
                <c:pt idx="19724">
                  <c:v>2429.19922</c:v>
                </c:pt>
                <c:pt idx="19725">
                  <c:v>2429.19922</c:v>
                </c:pt>
                <c:pt idx="19726">
                  <c:v>2429.19922</c:v>
                </c:pt>
                <c:pt idx="19727">
                  <c:v>2429.19922</c:v>
                </c:pt>
                <c:pt idx="19728">
                  <c:v>2429.19922</c:v>
                </c:pt>
                <c:pt idx="19729">
                  <c:v>2429.19922</c:v>
                </c:pt>
                <c:pt idx="19730">
                  <c:v>2429.19922</c:v>
                </c:pt>
                <c:pt idx="19731">
                  <c:v>2429.19922</c:v>
                </c:pt>
                <c:pt idx="19732">
                  <c:v>2429.19922</c:v>
                </c:pt>
                <c:pt idx="19733">
                  <c:v>2429.19922</c:v>
                </c:pt>
                <c:pt idx="19734">
                  <c:v>2429.19922</c:v>
                </c:pt>
                <c:pt idx="19735">
                  <c:v>2429.19922</c:v>
                </c:pt>
                <c:pt idx="19736">
                  <c:v>2429.19922</c:v>
                </c:pt>
                <c:pt idx="19737">
                  <c:v>2429.19922</c:v>
                </c:pt>
                <c:pt idx="19738">
                  <c:v>2429.19922</c:v>
                </c:pt>
                <c:pt idx="19739">
                  <c:v>2429.19922</c:v>
                </c:pt>
                <c:pt idx="19740">
                  <c:v>2429.19922</c:v>
                </c:pt>
                <c:pt idx="19741">
                  <c:v>2431.6406299999981</c:v>
                </c:pt>
                <c:pt idx="19742">
                  <c:v>2429.19922</c:v>
                </c:pt>
                <c:pt idx="19743">
                  <c:v>2429.19922</c:v>
                </c:pt>
                <c:pt idx="19744">
                  <c:v>2429.19922</c:v>
                </c:pt>
                <c:pt idx="19745">
                  <c:v>2429.19922</c:v>
                </c:pt>
                <c:pt idx="19746">
                  <c:v>2429.19922</c:v>
                </c:pt>
                <c:pt idx="19747">
                  <c:v>2429.19922</c:v>
                </c:pt>
                <c:pt idx="19748">
                  <c:v>2429.19922</c:v>
                </c:pt>
                <c:pt idx="19749">
                  <c:v>2429.19922</c:v>
                </c:pt>
                <c:pt idx="19750">
                  <c:v>2429.19922</c:v>
                </c:pt>
                <c:pt idx="19751">
                  <c:v>2429.19922</c:v>
                </c:pt>
                <c:pt idx="19752">
                  <c:v>2429.19922</c:v>
                </c:pt>
                <c:pt idx="19753">
                  <c:v>2431.6406299999981</c:v>
                </c:pt>
                <c:pt idx="19754">
                  <c:v>2429.19922</c:v>
                </c:pt>
                <c:pt idx="19755">
                  <c:v>2429.19922</c:v>
                </c:pt>
                <c:pt idx="19756">
                  <c:v>2429.19922</c:v>
                </c:pt>
                <c:pt idx="19757">
                  <c:v>2429.19922</c:v>
                </c:pt>
                <c:pt idx="19758">
                  <c:v>2429.19922</c:v>
                </c:pt>
                <c:pt idx="19759">
                  <c:v>2429.19922</c:v>
                </c:pt>
                <c:pt idx="19760">
                  <c:v>2429.19922</c:v>
                </c:pt>
                <c:pt idx="19761">
                  <c:v>2429.19922</c:v>
                </c:pt>
                <c:pt idx="19762">
                  <c:v>2429.19922</c:v>
                </c:pt>
                <c:pt idx="19763">
                  <c:v>2429.19922</c:v>
                </c:pt>
                <c:pt idx="19764">
                  <c:v>2429.19922</c:v>
                </c:pt>
                <c:pt idx="19765">
                  <c:v>2429.19922</c:v>
                </c:pt>
                <c:pt idx="19766">
                  <c:v>2429.19922</c:v>
                </c:pt>
                <c:pt idx="19767">
                  <c:v>2429.19922</c:v>
                </c:pt>
                <c:pt idx="19768">
                  <c:v>2429.19922</c:v>
                </c:pt>
                <c:pt idx="19769">
                  <c:v>2429.19922</c:v>
                </c:pt>
                <c:pt idx="19770">
                  <c:v>2429.19922</c:v>
                </c:pt>
                <c:pt idx="19771">
                  <c:v>2429.19922</c:v>
                </c:pt>
                <c:pt idx="19772">
                  <c:v>2429.19922</c:v>
                </c:pt>
                <c:pt idx="19773">
                  <c:v>2429.19922</c:v>
                </c:pt>
                <c:pt idx="19774">
                  <c:v>2429.19922</c:v>
                </c:pt>
                <c:pt idx="19775">
                  <c:v>2429.19922</c:v>
                </c:pt>
                <c:pt idx="19776">
                  <c:v>2429.19922</c:v>
                </c:pt>
                <c:pt idx="19777">
                  <c:v>2429.19922</c:v>
                </c:pt>
                <c:pt idx="19778">
                  <c:v>2429.19922</c:v>
                </c:pt>
                <c:pt idx="19779">
                  <c:v>2429.19922</c:v>
                </c:pt>
                <c:pt idx="19780">
                  <c:v>2429.19922</c:v>
                </c:pt>
                <c:pt idx="19781">
                  <c:v>2429.19922</c:v>
                </c:pt>
                <c:pt idx="19782">
                  <c:v>2429.19922</c:v>
                </c:pt>
                <c:pt idx="19783">
                  <c:v>2429.19922</c:v>
                </c:pt>
                <c:pt idx="19784">
                  <c:v>2429.19922</c:v>
                </c:pt>
                <c:pt idx="19785">
                  <c:v>2431.6406299999981</c:v>
                </c:pt>
                <c:pt idx="19786">
                  <c:v>2429.19922</c:v>
                </c:pt>
                <c:pt idx="19787">
                  <c:v>2429.19922</c:v>
                </c:pt>
                <c:pt idx="19788">
                  <c:v>2429.19922</c:v>
                </c:pt>
                <c:pt idx="19789">
                  <c:v>2429.19922</c:v>
                </c:pt>
                <c:pt idx="19790">
                  <c:v>2429.19922</c:v>
                </c:pt>
                <c:pt idx="19791">
                  <c:v>2429.19922</c:v>
                </c:pt>
                <c:pt idx="19792">
                  <c:v>2429.19922</c:v>
                </c:pt>
                <c:pt idx="19793">
                  <c:v>2429.19922</c:v>
                </c:pt>
                <c:pt idx="19794">
                  <c:v>2429.19922</c:v>
                </c:pt>
                <c:pt idx="19795">
                  <c:v>2429.19922</c:v>
                </c:pt>
                <c:pt idx="19796">
                  <c:v>2429.19922</c:v>
                </c:pt>
                <c:pt idx="19797">
                  <c:v>2429.19922</c:v>
                </c:pt>
                <c:pt idx="19798">
                  <c:v>2429.19922</c:v>
                </c:pt>
                <c:pt idx="19799">
                  <c:v>2429.19922</c:v>
                </c:pt>
                <c:pt idx="19800">
                  <c:v>2429.19922</c:v>
                </c:pt>
                <c:pt idx="19801">
                  <c:v>2429.19922</c:v>
                </c:pt>
                <c:pt idx="19802">
                  <c:v>2429.19922</c:v>
                </c:pt>
                <c:pt idx="19803">
                  <c:v>2429.19922</c:v>
                </c:pt>
                <c:pt idx="19804">
                  <c:v>2429.19922</c:v>
                </c:pt>
                <c:pt idx="19805">
                  <c:v>2429.19922</c:v>
                </c:pt>
                <c:pt idx="19806">
                  <c:v>2429.19922</c:v>
                </c:pt>
                <c:pt idx="19807">
                  <c:v>2429.19922</c:v>
                </c:pt>
                <c:pt idx="19808">
                  <c:v>2429.19922</c:v>
                </c:pt>
                <c:pt idx="19809">
                  <c:v>2429.19922</c:v>
                </c:pt>
                <c:pt idx="19810">
                  <c:v>2429.19922</c:v>
                </c:pt>
                <c:pt idx="19811">
                  <c:v>2429.19922</c:v>
                </c:pt>
                <c:pt idx="19812">
                  <c:v>2429.19922</c:v>
                </c:pt>
                <c:pt idx="19813">
                  <c:v>2429.19922</c:v>
                </c:pt>
                <c:pt idx="19814">
                  <c:v>2429.19922</c:v>
                </c:pt>
                <c:pt idx="19815">
                  <c:v>2429.19922</c:v>
                </c:pt>
                <c:pt idx="19816">
                  <c:v>2429.19922</c:v>
                </c:pt>
                <c:pt idx="19817">
                  <c:v>2429.19922</c:v>
                </c:pt>
                <c:pt idx="19818">
                  <c:v>2429.19922</c:v>
                </c:pt>
                <c:pt idx="19819">
                  <c:v>2429.19922</c:v>
                </c:pt>
                <c:pt idx="19820">
                  <c:v>2429.19922</c:v>
                </c:pt>
                <c:pt idx="19821">
                  <c:v>2429.19922</c:v>
                </c:pt>
                <c:pt idx="19822">
                  <c:v>2429.19922</c:v>
                </c:pt>
                <c:pt idx="19823">
                  <c:v>2429.19922</c:v>
                </c:pt>
                <c:pt idx="19824">
                  <c:v>2429.19922</c:v>
                </c:pt>
                <c:pt idx="19825">
                  <c:v>2429.19922</c:v>
                </c:pt>
                <c:pt idx="19826">
                  <c:v>2429.19922</c:v>
                </c:pt>
                <c:pt idx="19827">
                  <c:v>2431.6406299999981</c:v>
                </c:pt>
                <c:pt idx="19828">
                  <c:v>2429.19922</c:v>
                </c:pt>
                <c:pt idx="19829">
                  <c:v>2429.19922</c:v>
                </c:pt>
                <c:pt idx="19830">
                  <c:v>2429.19922</c:v>
                </c:pt>
                <c:pt idx="19831">
                  <c:v>2429.19922</c:v>
                </c:pt>
                <c:pt idx="19832">
                  <c:v>2429.19922</c:v>
                </c:pt>
                <c:pt idx="19833">
                  <c:v>2429.19922</c:v>
                </c:pt>
                <c:pt idx="19834">
                  <c:v>2429.19922</c:v>
                </c:pt>
                <c:pt idx="19835">
                  <c:v>2429.19922</c:v>
                </c:pt>
                <c:pt idx="19836">
                  <c:v>2429.19922</c:v>
                </c:pt>
                <c:pt idx="19837">
                  <c:v>2429.19922</c:v>
                </c:pt>
                <c:pt idx="19838">
                  <c:v>2429.19922</c:v>
                </c:pt>
                <c:pt idx="19839">
                  <c:v>2431.6406299999981</c:v>
                </c:pt>
                <c:pt idx="19840">
                  <c:v>2429.19922</c:v>
                </c:pt>
                <c:pt idx="19841">
                  <c:v>2429.19922</c:v>
                </c:pt>
                <c:pt idx="19842">
                  <c:v>2429.19922</c:v>
                </c:pt>
                <c:pt idx="19843">
                  <c:v>2429.19922</c:v>
                </c:pt>
                <c:pt idx="19844">
                  <c:v>2429.19922</c:v>
                </c:pt>
                <c:pt idx="19845">
                  <c:v>2429.19922</c:v>
                </c:pt>
                <c:pt idx="19846">
                  <c:v>2429.19922</c:v>
                </c:pt>
                <c:pt idx="19847">
                  <c:v>2429.19922</c:v>
                </c:pt>
                <c:pt idx="19848">
                  <c:v>2429.19922</c:v>
                </c:pt>
                <c:pt idx="19849">
                  <c:v>2429.19922</c:v>
                </c:pt>
                <c:pt idx="19850">
                  <c:v>2429.19922</c:v>
                </c:pt>
                <c:pt idx="19851">
                  <c:v>2429.19922</c:v>
                </c:pt>
                <c:pt idx="19852">
                  <c:v>2429.19922</c:v>
                </c:pt>
                <c:pt idx="19853">
                  <c:v>2429.19922</c:v>
                </c:pt>
                <c:pt idx="19854">
                  <c:v>2429.19922</c:v>
                </c:pt>
                <c:pt idx="19855">
                  <c:v>2429.19922</c:v>
                </c:pt>
                <c:pt idx="19856">
                  <c:v>2429.19922</c:v>
                </c:pt>
                <c:pt idx="19857">
                  <c:v>2429.19922</c:v>
                </c:pt>
                <c:pt idx="19858">
                  <c:v>2429.19922</c:v>
                </c:pt>
                <c:pt idx="19859">
                  <c:v>2429.19922</c:v>
                </c:pt>
                <c:pt idx="19860">
                  <c:v>2429.19922</c:v>
                </c:pt>
                <c:pt idx="19861">
                  <c:v>2429.19922</c:v>
                </c:pt>
                <c:pt idx="19862">
                  <c:v>2429.19922</c:v>
                </c:pt>
                <c:pt idx="19863">
                  <c:v>2429.19922</c:v>
                </c:pt>
                <c:pt idx="19864">
                  <c:v>2429.19922</c:v>
                </c:pt>
                <c:pt idx="19865">
                  <c:v>2429.19922</c:v>
                </c:pt>
                <c:pt idx="19866">
                  <c:v>2429.19922</c:v>
                </c:pt>
                <c:pt idx="19867">
                  <c:v>2429.19922</c:v>
                </c:pt>
                <c:pt idx="19868">
                  <c:v>2429.19922</c:v>
                </c:pt>
                <c:pt idx="19869">
                  <c:v>2429.19922</c:v>
                </c:pt>
                <c:pt idx="19870">
                  <c:v>2429.19922</c:v>
                </c:pt>
                <c:pt idx="19871">
                  <c:v>2429.19922</c:v>
                </c:pt>
                <c:pt idx="19872">
                  <c:v>2429.19922</c:v>
                </c:pt>
                <c:pt idx="19873">
                  <c:v>2429.19922</c:v>
                </c:pt>
                <c:pt idx="19874">
                  <c:v>2429.19922</c:v>
                </c:pt>
                <c:pt idx="19875">
                  <c:v>2429.19922</c:v>
                </c:pt>
                <c:pt idx="19876">
                  <c:v>2429.19922</c:v>
                </c:pt>
                <c:pt idx="19877">
                  <c:v>2429.19922</c:v>
                </c:pt>
                <c:pt idx="19878">
                  <c:v>2429.19922</c:v>
                </c:pt>
                <c:pt idx="19879">
                  <c:v>2429.19922</c:v>
                </c:pt>
                <c:pt idx="19880">
                  <c:v>2429.19922</c:v>
                </c:pt>
                <c:pt idx="19881">
                  <c:v>2429.19922</c:v>
                </c:pt>
                <c:pt idx="19882">
                  <c:v>2429.19922</c:v>
                </c:pt>
                <c:pt idx="19883">
                  <c:v>2429.19922</c:v>
                </c:pt>
                <c:pt idx="19884">
                  <c:v>2429.19922</c:v>
                </c:pt>
                <c:pt idx="19885">
                  <c:v>2429.19922</c:v>
                </c:pt>
                <c:pt idx="19886">
                  <c:v>2429.19922</c:v>
                </c:pt>
                <c:pt idx="19887">
                  <c:v>2429.19922</c:v>
                </c:pt>
                <c:pt idx="19888">
                  <c:v>2429.19922</c:v>
                </c:pt>
                <c:pt idx="19889">
                  <c:v>2429.19922</c:v>
                </c:pt>
                <c:pt idx="19890">
                  <c:v>2429.19922</c:v>
                </c:pt>
                <c:pt idx="19891">
                  <c:v>2429.19922</c:v>
                </c:pt>
                <c:pt idx="19892">
                  <c:v>2429.19922</c:v>
                </c:pt>
                <c:pt idx="19893">
                  <c:v>2429.19922</c:v>
                </c:pt>
                <c:pt idx="19894">
                  <c:v>2429.19922</c:v>
                </c:pt>
                <c:pt idx="19895">
                  <c:v>2429.19922</c:v>
                </c:pt>
                <c:pt idx="19896">
                  <c:v>2429.19922</c:v>
                </c:pt>
                <c:pt idx="19897">
                  <c:v>2429.19922</c:v>
                </c:pt>
                <c:pt idx="19898">
                  <c:v>2429.19922</c:v>
                </c:pt>
                <c:pt idx="19899">
                  <c:v>2429.19922</c:v>
                </c:pt>
                <c:pt idx="19900">
                  <c:v>2429.19922</c:v>
                </c:pt>
                <c:pt idx="19901">
                  <c:v>2429.19922</c:v>
                </c:pt>
                <c:pt idx="19902">
                  <c:v>2429.19922</c:v>
                </c:pt>
                <c:pt idx="19903">
                  <c:v>2429.19922</c:v>
                </c:pt>
                <c:pt idx="19904">
                  <c:v>2429.19922</c:v>
                </c:pt>
                <c:pt idx="19905">
                  <c:v>2429.19922</c:v>
                </c:pt>
                <c:pt idx="19906">
                  <c:v>2429.19922</c:v>
                </c:pt>
                <c:pt idx="19907">
                  <c:v>2429.19922</c:v>
                </c:pt>
                <c:pt idx="19908">
                  <c:v>2429.19922</c:v>
                </c:pt>
                <c:pt idx="19909">
                  <c:v>2429.19922</c:v>
                </c:pt>
                <c:pt idx="19910">
                  <c:v>2431.6406299999981</c:v>
                </c:pt>
                <c:pt idx="19911">
                  <c:v>2429.19922</c:v>
                </c:pt>
                <c:pt idx="19912">
                  <c:v>2429.19922</c:v>
                </c:pt>
                <c:pt idx="19913">
                  <c:v>2429.19922</c:v>
                </c:pt>
                <c:pt idx="19914">
                  <c:v>2429.19922</c:v>
                </c:pt>
                <c:pt idx="19915">
                  <c:v>2429.19922</c:v>
                </c:pt>
                <c:pt idx="19916">
                  <c:v>2429.19922</c:v>
                </c:pt>
                <c:pt idx="19917">
                  <c:v>2429.19922</c:v>
                </c:pt>
                <c:pt idx="19918">
                  <c:v>2429.19922</c:v>
                </c:pt>
                <c:pt idx="19919">
                  <c:v>2429.19922</c:v>
                </c:pt>
                <c:pt idx="19920">
                  <c:v>2429.19922</c:v>
                </c:pt>
                <c:pt idx="19921">
                  <c:v>2429.19922</c:v>
                </c:pt>
                <c:pt idx="19922">
                  <c:v>2429.19922</c:v>
                </c:pt>
                <c:pt idx="19923">
                  <c:v>2429.19922</c:v>
                </c:pt>
                <c:pt idx="19924">
                  <c:v>2431.6406299999981</c:v>
                </c:pt>
                <c:pt idx="19925">
                  <c:v>2429.19922</c:v>
                </c:pt>
                <c:pt idx="19926">
                  <c:v>2429.19922</c:v>
                </c:pt>
                <c:pt idx="19927">
                  <c:v>2429.19922</c:v>
                </c:pt>
                <c:pt idx="19928">
                  <c:v>2431.6406299999981</c:v>
                </c:pt>
                <c:pt idx="19929">
                  <c:v>2429.19922</c:v>
                </c:pt>
                <c:pt idx="19930">
                  <c:v>2429.19922</c:v>
                </c:pt>
                <c:pt idx="19931">
                  <c:v>2429.19922</c:v>
                </c:pt>
                <c:pt idx="19932">
                  <c:v>2429.19922</c:v>
                </c:pt>
                <c:pt idx="19933">
                  <c:v>2429.19922</c:v>
                </c:pt>
                <c:pt idx="19934">
                  <c:v>2429.19922</c:v>
                </c:pt>
                <c:pt idx="19935">
                  <c:v>2429.19922</c:v>
                </c:pt>
                <c:pt idx="19936">
                  <c:v>2429.19922</c:v>
                </c:pt>
                <c:pt idx="19937">
                  <c:v>2429.19922</c:v>
                </c:pt>
                <c:pt idx="19938">
                  <c:v>2429.19922</c:v>
                </c:pt>
                <c:pt idx="19939">
                  <c:v>2429.19922</c:v>
                </c:pt>
                <c:pt idx="19940">
                  <c:v>2429.19922</c:v>
                </c:pt>
                <c:pt idx="19941">
                  <c:v>2429.19922</c:v>
                </c:pt>
                <c:pt idx="19942">
                  <c:v>2429.19922</c:v>
                </c:pt>
                <c:pt idx="19943">
                  <c:v>2429.19922</c:v>
                </c:pt>
                <c:pt idx="19944">
                  <c:v>2429.19922</c:v>
                </c:pt>
                <c:pt idx="19945">
                  <c:v>2429.19922</c:v>
                </c:pt>
                <c:pt idx="19946">
                  <c:v>2429.19922</c:v>
                </c:pt>
                <c:pt idx="19947">
                  <c:v>2429.19922</c:v>
                </c:pt>
                <c:pt idx="19948">
                  <c:v>2429.19922</c:v>
                </c:pt>
                <c:pt idx="19949">
                  <c:v>2429.19922</c:v>
                </c:pt>
                <c:pt idx="19950">
                  <c:v>2429.19922</c:v>
                </c:pt>
                <c:pt idx="19951">
                  <c:v>2429.19922</c:v>
                </c:pt>
                <c:pt idx="19952">
                  <c:v>2431.6406299999981</c:v>
                </c:pt>
                <c:pt idx="19953">
                  <c:v>2429.19922</c:v>
                </c:pt>
                <c:pt idx="19954">
                  <c:v>2429.19922</c:v>
                </c:pt>
                <c:pt idx="19955">
                  <c:v>2429.19922</c:v>
                </c:pt>
                <c:pt idx="19956">
                  <c:v>2429.19922</c:v>
                </c:pt>
                <c:pt idx="19957">
                  <c:v>2429.19922</c:v>
                </c:pt>
                <c:pt idx="19958">
                  <c:v>2429.19922</c:v>
                </c:pt>
                <c:pt idx="19959">
                  <c:v>2429.19922</c:v>
                </c:pt>
                <c:pt idx="19960">
                  <c:v>2429.19922</c:v>
                </c:pt>
                <c:pt idx="19961">
                  <c:v>2429.19922</c:v>
                </c:pt>
                <c:pt idx="19962">
                  <c:v>2429.19922</c:v>
                </c:pt>
                <c:pt idx="19963">
                  <c:v>2429.19922</c:v>
                </c:pt>
                <c:pt idx="19964">
                  <c:v>2429.19922</c:v>
                </c:pt>
                <c:pt idx="19965">
                  <c:v>2429.19922</c:v>
                </c:pt>
                <c:pt idx="19966">
                  <c:v>2429.19922</c:v>
                </c:pt>
                <c:pt idx="19967">
                  <c:v>2429.19922</c:v>
                </c:pt>
                <c:pt idx="19968">
                  <c:v>2429.19922</c:v>
                </c:pt>
                <c:pt idx="19969">
                  <c:v>2429.19922</c:v>
                </c:pt>
                <c:pt idx="19970">
                  <c:v>2429.19922</c:v>
                </c:pt>
                <c:pt idx="19971">
                  <c:v>2429.19922</c:v>
                </c:pt>
                <c:pt idx="19972">
                  <c:v>2429.19922</c:v>
                </c:pt>
                <c:pt idx="19973">
                  <c:v>2429.19922</c:v>
                </c:pt>
                <c:pt idx="19974">
                  <c:v>2429.19922</c:v>
                </c:pt>
                <c:pt idx="19975">
                  <c:v>2429.19922</c:v>
                </c:pt>
                <c:pt idx="19976">
                  <c:v>2429.19922</c:v>
                </c:pt>
                <c:pt idx="19977">
                  <c:v>2429.19922</c:v>
                </c:pt>
                <c:pt idx="19978">
                  <c:v>2429.19922</c:v>
                </c:pt>
                <c:pt idx="19979">
                  <c:v>2429.19922</c:v>
                </c:pt>
                <c:pt idx="19980">
                  <c:v>2429.19922</c:v>
                </c:pt>
                <c:pt idx="19981">
                  <c:v>2429.19922</c:v>
                </c:pt>
                <c:pt idx="19982">
                  <c:v>2429.19922</c:v>
                </c:pt>
                <c:pt idx="19983">
                  <c:v>2429.19922</c:v>
                </c:pt>
                <c:pt idx="19984">
                  <c:v>2429.19922</c:v>
                </c:pt>
                <c:pt idx="19985">
                  <c:v>2429.19922</c:v>
                </c:pt>
                <c:pt idx="19986">
                  <c:v>2429.19922</c:v>
                </c:pt>
                <c:pt idx="19987">
                  <c:v>2429.19922</c:v>
                </c:pt>
                <c:pt idx="19988">
                  <c:v>2429.19922</c:v>
                </c:pt>
                <c:pt idx="19989">
                  <c:v>2429.19922</c:v>
                </c:pt>
                <c:pt idx="19990">
                  <c:v>2429.19922</c:v>
                </c:pt>
                <c:pt idx="19991">
                  <c:v>2429.19922</c:v>
                </c:pt>
                <c:pt idx="19992">
                  <c:v>2429.19922</c:v>
                </c:pt>
                <c:pt idx="19993">
                  <c:v>2429.19922</c:v>
                </c:pt>
                <c:pt idx="19994">
                  <c:v>2429.19922</c:v>
                </c:pt>
                <c:pt idx="19995">
                  <c:v>2429.19922</c:v>
                </c:pt>
                <c:pt idx="19996">
                  <c:v>2429.19922</c:v>
                </c:pt>
                <c:pt idx="19997">
                  <c:v>2429.19922</c:v>
                </c:pt>
                <c:pt idx="19998">
                  <c:v>2429.19922</c:v>
                </c:pt>
                <c:pt idx="19999">
                  <c:v>2429.19922</c:v>
                </c:pt>
                <c:pt idx="20000">
                  <c:v>2429.19922</c:v>
                </c:pt>
                <c:pt idx="20001">
                  <c:v>2429.19922</c:v>
                </c:pt>
                <c:pt idx="20002">
                  <c:v>2429.19922</c:v>
                </c:pt>
                <c:pt idx="20003">
                  <c:v>2429.19922</c:v>
                </c:pt>
                <c:pt idx="20004">
                  <c:v>2429.19922</c:v>
                </c:pt>
                <c:pt idx="20005">
                  <c:v>2429.19922</c:v>
                </c:pt>
                <c:pt idx="20006">
                  <c:v>2429.19922</c:v>
                </c:pt>
                <c:pt idx="20007">
                  <c:v>2429.19922</c:v>
                </c:pt>
                <c:pt idx="20008">
                  <c:v>2429.19922</c:v>
                </c:pt>
                <c:pt idx="20009">
                  <c:v>2429.19922</c:v>
                </c:pt>
                <c:pt idx="20010">
                  <c:v>2429.19922</c:v>
                </c:pt>
                <c:pt idx="20011">
                  <c:v>2429.19922</c:v>
                </c:pt>
                <c:pt idx="20012">
                  <c:v>2429.19922</c:v>
                </c:pt>
                <c:pt idx="20013">
                  <c:v>2429.19922</c:v>
                </c:pt>
                <c:pt idx="20014">
                  <c:v>2429.19922</c:v>
                </c:pt>
                <c:pt idx="20015">
                  <c:v>2429.19922</c:v>
                </c:pt>
                <c:pt idx="20016">
                  <c:v>2429.19922</c:v>
                </c:pt>
                <c:pt idx="20017">
                  <c:v>2429.19922</c:v>
                </c:pt>
                <c:pt idx="20018">
                  <c:v>2429.19922</c:v>
                </c:pt>
                <c:pt idx="20019">
                  <c:v>2429.19922</c:v>
                </c:pt>
                <c:pt idx="20020">
                  <c:v>2429.19922</c:v>
                </c:pt>
                <c:pt idx="20021">
                  <c:v>2429.19922</c:v>
                </c:pt>
                <c:pt idx="20022">
                  <c:v>2429.19922</c:v>
                </c:pt>
                <c:pt idx="20023">
                  <c:v>2429.19922</c:v>
                </c:pt>
                <c:pt idx="20024">
                  <c:v>2429.19922</c:v>
                </c:pt>
                <c:pt idx="20025">
                  <c:v>2429.19922</c:v>
                </c:pt>
                <c:pt idx="20026">
                  <c:v>2429.19922</c:v>
                </c:pt>
                <c:pt idx="20027">
                  <c:v>2429.19922</c:v>
                </c:pt>
                <c:pt idx="20028">
                  <c:v>2429.19922</c:v>
                </c:pt>
                <c:pt idx="20029">
                  <c:v>2429.19922</c:v>
                </c:pt>
                <c:pt idx="20030">
                  <c:v>2429.19922</c:v>
                </c:pt>
                <c:pt idx="20031">
                  <c:v>2429.19922</c:v>
                </c:pt>
                <c:pt idx="20032">
                  <c:v>2429.19922</c:v>
                </c:pt>
                <c:pt idx="20033">
                  <c:v>2429.19922</c:v>
                </c:pt>
                <c:pt idx="20034">
                  <c:v>2429.19922</c:v>
                </c:pt>
                <c:pt idx="20035">
                  <c:v>2429.19922</c:v>
                </c:pt>
                <c:pt idx="20036">
                  <c:v>2429.19922</c:v>
                </c:pt>
                <c:pt idx="20037">
                  <c:v>2429.19922</c:v>
                </c:pt>
                <c:pt idx="20038">
                  <c:v>2429.19922</c:v>
                </c:pt>
                <c:pt idx="20039">
                  <c:v>2429.19922</c:v>
                </c:pt>
                <c:pt idx="20040">
                  <c:v>2429.19922</c:v>
                </c:pt>
                <c:pt idx="20041">
                  <c:v>2429.19922</c:v>
                </c:pt>
                <c:pt idx="20042">
                  <c:v>2429.19922</c:v>
                </c:pt>
                <c:pt idx="20043">
                  <c:v>2429.19922</c:v>
                </c:pt>
                <c:pt idx="20044">
                  <c:v>2429.19922</c:v>
                </c:pt>
                <c:pt idx="20045">
                  <c:v>2429.19922</c:v>
                </c:pt>
                <c:pt idx="20046">
                  <c:v>2429.19922</c:v>
                </c:pt>
                <c:pt idx="20047">
                  <c:v>2429.19922</c:v>
                </c:pt>
                <c:pt idx="20048">
                  <c:v>2429.19922</c:v>
                </c:pt>
                <c:pt idx="20049">
                  <c:v>2429.19922</c:v>
                </c:pt>
                <c:pt idx="20050">
                  <c:v>2429.19922</c:v>
                </c:pt>
                <c:pt idx="20051">
                  <c:v>2429.19922</c:v>
                </c:pt>
                <c:pt idx="20052">
                  <c:v>2429.19922</c:v>
                </c:pt>
                <c:pt idx="20053">
                  <c:v>2429.19922</c:v>
                </c:pt>
                <c:pt idx="20054">
                  <c:v>2429.19922</c:v>
                </c:pt>
                <c:pt idx="20055">
                  <c:v>2429.19922</c:v>
                </c:pt>
                <c:pt idx="20056">
                  <c:v>2429.19922</c:v>
                </c:pt>
                <c:pt idx="20057">
                  <c:v>2429.19922</c:v>
                </c:pt>
                <c:pt idx="20058">
                  <c:v>2429.19922</c:v>
                </c:pt>
                <c:pt idx="20059">
                  <c:v>2429.19922</c:v>
                </c:pt>
                <c:pt idx="20060">
                  <c:v>2429.19922</c:v>
                </c:pt>
                <c:pt idx="20061">
                  <c:v>2429.19922</c:v>
                </c:pt>
                <c:pt idx="20062">
                  <c:v>2429.19922</c:v>
                </c:pt>
                <c:pt idx="20063">
                  <c:v>2429.19922</c:v>
                </c:pt>
                <c:pt idx="20064">
                  <c:v>2429.19922</c:v>
                </c:pt>
                <c:pt idx="20065">
                  <c:v>2429.19922</c:v>
                </c:pt>
                <c:pt idx="20066">
                  <c:v>2429.19922</c:v>
                </c:pt>
                <c:pt idx="20067">
                  <c:v>2429.19922</c:v>
                </c:pt>
                <c:pt idx="20068">
                  <c:v>2429.19922</c:v>
                </c:pt>
                <c:pt idx="20069">
                  <c:v>2429.19922</c:v>
                </c:pt>
                <c:pt idx="20070">
                  <c:v>2429.19922</c:v>
                </c:pt>
                <c:pt idx="20071">
                  <c:v>2429.19922</c:v>
                </c:pt>
                <c:pt idx="20072">
                  <c:v>2429.19922</c:v>
                </c:pt>
                <c:pt idx="20073">
                  <c:v>2429.19922</c:v>
                </c:pt>
                <c:pt idx="20074">
                  <c:v>2429.19922</c:v>
                </c:pt>
                <c:pt idx="20075">
                  <c:v>2429.19922</c:v>
                </c:pt>
                <c:pt idx="20076">
                  <c:v>2429.19922</c:v>
                </c:pt>
                <c:pt idx="20077">
                  <c:v>2429.19922</c:v>
                </c:pt>
                <c:pt idx="20078">
                  <c:v>2429.19922</c:v>
                </c:pt>
                <c:pt idx="20079">
                  <c:v>2429.19922</c:v>
                </c:pt>
                <c:pt idx="20080">
                  <c:v>2429.19922</c:v>
                </c:pt>
                <c:pt idx="20081">
                  <c:v>2429.19922</c:v>
                </c:pt>
                <c:pt idx="20082">
                  <c:v>2429.19922</c:v>
                </c:pt>
                <c:pt idx="20083">
                  <c:v>2429.19922</c:v>
                </c:pt>
                <c:pt idx="20084">
                  <c:v>2429.19922</c:v>
                </c:pt>
                <c:pt idx="20085">
                  <c:v>2431.6406299999981</c:v>
                </c:pt>
                <c:pt idx="20086">
                  <c:v>2429.19922</c:v>
                </c:pt>
                <c:pt idx="20087">
                  <c:v>2429.19922</c:v>
                </c:pt>
                <c:pt idx="20088">
                  <c:v>2429.19922</c:v>
                </c:pt>
                <c:pt idx="20089">
                  <c:v>2429.19922</c:v>
                </c:pt>
                <c:pt idx="20090">
                  <c:v>2429.19922</c:v>
                </c:pt>
                <c:pt idx="20091">
                  <c:v>2429.19922</c:v>
                </c:pt>
                <c:pt idx="20092">
                  <c:v>2429.19922</c:v>
                </c:pt>
                <c:pt idx="20093">
                  <c:v>2429.19922</c:v>
                </c:pt>
                <c:pt idx="20094">
                  <c:v>2429.19922</c:v>
                </c:pt>
                <c:pt idx="20095">
                  <c:v>2429.19922</c:v>
                </c:pt>
                <c:pt idx="20096">
                  <c:v>2429.19922</c:v>
                </c:pt>
                <c:pt idx="20097">
                  <c:v>2429.19922</c:v>
                </c:pt>
                <c:pt idx="20098">
                  <c:v>2429.19922</c:v>
                </c:pt>
                <c:pt idx="20099">
                  <c:v>2429.19922</c:v>
                </c:pt>
                <c:pt idx="20100">
                  <c:v>2429.19922</c:v>
                </c:pt>
                <c:pt idx="20101">
                  <c:v>2429.19922</c:v>
                </c:pt>
                <c:pt idx="20102">
                  <c:v>2429.19922</c:v>
                </c:pt>
                <c:pt idx="20103">
                  <c:v>2429.19922</c:v>
                </c:pt>
                <c:pt idx="20104">
                  <c:v>2429.19922</c:v>
                </c:pt>
                <c:pt idx="20105">
                  <c:v>2429.19922</c:v>
                </c:pt>
                <c:pt idx="20106">
                  <c:v>2429.19922</c:v>
                </c:pt>
                <c:pt idx="20107">
                  <c:v>2429.19922</c:v>
                </c:pt>
                <c:pt idx="20108">
                  <c:v>2429.19922</c:v>
                </c:pt>
                <c:pt idx="20109">
                  <c:v>2429.19922</c:v>
                </c:pt>
                <c:pt idx="20110">
                  <c:v>2429.19922</c:v>
                </c:pt>
                <c:pt idx="20111">
                  <c:v>2429.19922</c:v>
                </c:pt>
                <c:pt idx="20112">
                  <c:v>2429.19922</c:v>
                </c:pt>
                <c:pt idx="20113">
                  <c:v>2429.19922</c:v>
                </c:pt>
                <c:pt idx="20114">
                  <c:v>2429.19922</c:v>
                </c:pt>
                <c:pt idx="20115">
                  <c:v>2429.19922</c:v>
                </c:pt>
                <c:pt idx="20116">
                  <c:v>2429.19922</c:v>
                </c:pt>
                <c:pt idx="20117">
                  <c:v>2429.19922</c:v>
                </c:pt>
                <c:pt idx="20118">
                  <c:v>2431.6406299999981</c:v>
                </c:pt>
                <c:pt idx="20119">
                  <c:v>2429.19922</c:v>
                </c:pt>
                <c:pt idx="20120">
                  <c:v>2429.19922</c:v>
                </c:pt>
                <c:pt idx="20121">
                  <c:v>2429.19922</c:v>
                </c:pt>
                <c:pt idx="20122">
                  <c:v>2429.19922</c:v>
                </c:pt>
                <c:pt idx="20123">
                  <c:v>2429.19922</c:v>
                </c:pt>
                <c:pt idx="20124">
                  <c:v>2429.19922</c:v>
                </c:pt>
                <c:pt idx="20125">
                  <c:v>2429.19922</c:v>
                </c:pt>
                <c:pt idx="20126">
                  <c:v>2429.19922</c:v>
                </c:pt>
                <c:pt idx="20127">
                  <c:v>2429.19922</c:v>
                </c:pt>
                <c:pt idx="20128">
                  <c:v>2429.19922</c:v>
                </c:pt>
                <c:pt idx="20129">
                  <c:v>2429.19922</c:v>
                </c:pt>
                <c:pt idx="20130">
                  <c:v>2429.19922</c:v>
                </c:pt>
                <c:pt idx="20131">
                  <c:v>2429.19922</c:v>
                </c:pt>
                <c:pt idx="20132">
                  <c:v>2429.19922</c:v>
                </c:pt>
                <c:pt idx="20133">
                  <c:v>2429.19922</c:v>
                </c:pt>
                <c:pt idx="20134">
                  <c:v>2429.19922</c:v>
                </c:pt>
                <c:pt idx="20135">
                  <c:v>2429.19922</c:v>
                </c:pt>
                <c:pt idx="20136">
                  <c:v>2429.19922</c:v>
                </c:pt>
                <c:pt idx="20137">
                  <c:v>2431.6406299999981</c:v>
                </c:pt>
                <c:pt idx="20138">
                  <c:v>2429.19922</c:v>
                </c:pt>
                <c:pt idx="20139">
                  <c:v>2429.19922</c:v>
                </c:pt>
                <c:pt idx="20140">
                  <c:v>2429.19922</c:v>
                </c:pt>
                <c:pt idx="20141">
                  <c:v>2429.19922</c:v>
                </c:pt>
                <c:pt idx="20142">
                  <c:v>2429.19922</c:v>
                </c:pt>
                <c:pt idx="20143">
                  <c:v>2429.19922</c:v>
                </c:pt>
                <c:pt idx="20144">
                  <c:v>2429.19922</c:v>
                </c:pt>
                <c:pt idx="20145">
                  <c:v>2429.19922</c:v>
                </c:pt>
                <c:pt idx="20146">
                  <c:v>2429.19922</c:v>
                </c:pt>
                <c:pt idx="20147">
                  <c:v>2429.19922</c:v>
                </c:pt>
                <c:pt idx="20148">
                  <c:v>2431.6406299999981</c:v>
                </c:pt>
                <c:pt idx="20149">
                  <c:v>2429.19922</c:v>
                </c:pt>
                <c:pt idx="20150">
                  <c:v>2429.19922</c:v>
                </c:pt>
                <c:pt idx="20151">
                  <c:v>2429.19922</c:v>
                </c:pt>
                <c:pt idx="20152">
                  <c:v>2429.19922</c:v>
                </c:pt>
                <c:pt idx="20153">
                  <c:v>2429.19922</c:v>
                </c:pt>
                <c:pt idx="20154">
                  <c:v>2429.19922</c:v>
                </c:pt>
                <c:pt idx="20155">
                  <c:v>2429.19922</c:v>
                </c:pt>
                <c:pt idx="20156">
                  <c:v>2429.19922</c:v>
                </c:pt>
                <c:pt idx="20157">
                  <c:v>2429.19922</c:v>
                </c:pt>
                <c:pt idx="20158">
                  <c:v>2429.19922</c:v>
                </c:pt>
                <c:pt idx="20159">
                  <c:v>2429.19922</c:v>
                </c:pt>
                <c:pt idx="20160">
                  <c:v>2429.19922</c:v>
                </c:pt>
                <c:pt idx="20161">
                  <c:v>2429.19922</c:v>
                </c:pt>
                <c:pt idx="20162">
                  <c:v>2429.19922</c:v>
                </c:pt>
                <c:pt idx="20163">
                  <c:v>2429.19922</c:v>
                </c:pt>
                <c:pt idx="20164">
                  <c:v>2429.19922</c:v>
                </c:pt>
                <c:pt idx="20165">
                  <c:v>2429.19922</c:v>
                </c:pt>
                <c:pt idx="20166">
                  <c:v>2429.19922</c:v>
                </c:pt>
                <c:pt idx="20167">
                  <c:v>2429.19922</c:v>
                </c:pt>
                <c:pt idx="20168">
                  <c:v>2429.19922</c:v>
                </c:pt>
                <c:pt idx="20169">
                  <c:v>2429.19922</c:v>
                </c:pt>
                <c:pt idx="20170">
                  <c:v>2429.19922</c:v>
                </c:pt>
                <c:pt idx="20171">
                  <c:v>2429.19922</c:v>
                </c:pt>
                <c:pt idx="20172">
                  <c:v>2429.19922</c:v>
                </c:pt>
                <c:pt idx="20173">
                  <c:v>2429.19922</c:v>
                </c:pt>
                <c:pt idx="20174">
                  <c:v>2429.19922</c:v>
                </c:pt>
                <c:pt idx="20175">
                  <c:v>2429.19922</c:v>
                </c:pt>
                <c:pt idx="20176">
                  <c:v>2429.19922</c:v>
                </c:pt>
                <c:pt idx="20177">
                  <c:v>2429.19922</c:v>
                </c:pt>
                <c:pt idx="20178">
                  <c:v>2429.19922</c:v>
                </c:pt>
                <c:pt idx="20179">
                  <c:v>2429.19922</c:v>
                </c:pt>
                <c:pt idx="20180">
                  <c:v>2429.19922</c:v>
                </c:pt>
                <c:pt idx="20181">
                  <c:v>2429.19922</c:v>
                </c:pt>
                <c:pt idx="20182">
                  <c:v>2429.19922</c:v>
                </c:pt>
                <c:pt idx="20183">
                  <c:v>2429.19922</c:v>
                </c:pt>
                <c:pt idx="20184">
                  <c:v>2429.19922</c:v>
                </c:pt>
                <c:pt idx="20185">
                  <c:v>2429.19922</c:v>
                </c:pt>
                <c:pt idx="20186">
                  <c:v>2429.19922</c:v>
                </c:pt>
                <c:pt idx="20187">
                  <c:v>2429.19922</c:v>
                </c:pt>
                <c:pt idx="20188">
                  <c:v>2429.19922</c:v>
                </c:pt>
                <c:pt idx="20189">
                  <c:v>2429.19922</c:v>
                </c:pt>
                <c:pt idx="20190">
                  <c:v>2429.19922</c:v>
                </c:pt>
                <c:pt idx="20191">
                  <c:v>2429.19922</c:v>
                </c:pt>
                <c:pt idx="20192">
                  <c:v>2429.19922</c:v>
                </c:pt>
                <c:pt idx="20193">
                  <c:v>2429.19922</c:v>
                </c:pt>
                <c:pt idx="20194">
                  <c:v>2429.19922</c:v>
                </c:pt>
                <c:pt idx="20195">
                  <c:v>2429.19922</c:v>
                </c:pt>
                <c:pt idx="20196">
                  <c:v>2429.19922</c:v>
                </c:pt>
                <c:pt idx="20197">
                  <c:v>2429.19922</c:v>
                </c:pt>
                <c:pt idx="20198">
                  <c:v>2429.19922</c:v>
                </c:pt>
                <c:pt idx="20199">
                  <c:v>2429.19922</c:v>
                </c:pt>
                <c:pt idx="20200">
                  <c:v>2429.19922</c:v>
                </c:pt>
                <c:pt idx="20201">
                  <c:v>2429.19922</c:v>
                </c:pt>
                <c:pt idx="20202">
                  <c:v>2429.19922</c:v>
                </c:pt>
                <c:pt idx="20203">
                  <c:v>2429.19922</c:v>
                </c:pt>
                <c:pt idx="20204">
                  <c:v>2429.19922</c:v>
                </c:pt>
                <c:pt idx="20205">
                  <c:v>2429.19922</c:v>
                </c:pt>
                <c:pt idx="20206">
                  <c:v>2429.19922</c:v>
                </c:pt>
                <c:pt idx="20207">
                  <c:v>2429.19922</c:v>
                </c:pt>
                <c:pt idx="20208">
                  <c:v>2431.6406299999981</c:v>
                </c:pt>
                <c:pt idx="20209">
                  <c:v>2429.19922</c:v>
                </c:pt>
                <c:pt idx="20210">
                  <c:v>2429.19922</c:v>
                </c:pt>
                <c:pt idx="20211">
                  <c:v>2429.19922</c:v>
                </c:pt>
                <c:pt idx="20212">
                  <c:v>2429.19922</c:v>
                </c:pt>
                <c:pt idx="20213">
                  <c:v>2429.19922</c:v>
                </c:pt>
                <c:pt idx="20214">
                  <c:v>2429.19922</c:v>
                </c:pt>
                <c:pt idx="20215">
                  <c:v>2429.19922</c:v>
                </c:pt>
                <c:pt idx="20216">
                  <c:v>2429.19922</c:v>
                </c:pt>
                <c:pt idx="20217">
                  <c:v>2429.19922</c:v>
                </c:pt>
                <c:pt idx="20218">
                  <c:v>2429.19922</c:v>
                </c:pt>
                <c:pt idx="20219">
                  <c:v>2429.19922</c:v>
                </c:pt>
                <c:pt idx="20220">
                  <c:v>2429.19922</c:v>
                </c:pt>
                <c:pt idx="20221">
                  <c:v>2429.19922</c:v>
                </c:pt>
                <c:pt idx="20222">
                  <c:v>2429.19922</c:v>
                </c:pt>
                <c:pt idx="20223">
                  <c:v>2429.19922</c:v>
                </c:pt>
                <c:pt idx="20224">
                  <c:v>2429.19922</c:v>
                </c:pt>
                <c:pt idx="20225">
                  <c:v>2429.19922</c:v>
                </c:pt>
                <c:pt idx="20226">
                  <c:v>2429.19922</c:v>
                </c:pt>
                <c:pt idx="20227">
                  <c:v>2429.19922</c:v>
                </c:pt>
                <c:pt idx="20228">
                  <c:v>2429.19922</c:v>
                </c:pt>
                <c:pt idx="20229">
                  <c:v>2429.19922</c:v>
                </c:pt>
                <c:pt idx="20230">
                  <c:v>2429.19922</c:v>
                </c:pt>
                <c:pt idx="20231">
                  <c:v>2429.19922</c:v>
                </c:pt>
                <c:pt idx="20232">
                  <c:v>2429.19922</c:v>
                </c:pt>
                <c:pt idx="20233">
                  <c:v>2429.19922</c:v>
                </c:pt>
                <c:pt idx="20234">
                  <c:v>2429.19922</c:v>
                </c:pt>
                <c:pt idx="20235">
                  <c:v>2429.19922</c:v>
                </c:pt>
                <c:pt idx="20236">
                  <c:v>2429.19922</c:v>
                </c:pt>
                <c:pt idx="20237">
                  <c:v>2429.19922</c:v>
                </c:pt>
                <c:pt idx="20238">
                  <c:v>2429.19922</c:v>
                </c:pt>
                <c:pt idx="20239">
                  <c:v>2429.19922</c:v>
                </c:pt>
                <c:pt idx="20240">
                  <c:v>2429.19922</c:v>
                </c:pt>
                <c:pt idx="20241">
                  <c:v>2429.19922</c:v>
                </c:pt>
                <c:pt idx="20242">
                  <c:v>2429.19922</c:v>
                </c:pt>
                <c:pt idx="20243">
                  <c:v>2429.19922</c:v>
                </c:pt>
                <c:pt idx="20244">
                  <c:v>2429.19922</c:v>
                </c:pt>
                <c:pt idx="20245">
                  <c:v>2429.19922</c:v>
                </c:pt>
                <c:pt idx="20246">
                  <c:v>2429.19922</c:v>
                </c:pt>
                <c:pt idx="20247">
                  <c:v>2429.19922</c:v>
                </c:pt>
                <c:pt idx="20248">
                  <c:v>2429.19922</c:v>
                </c:pt>
                <c:pt idx="20249">
                  <c:v>2429.19922</c:v>
                </c:pt>
                <c:pt idx="20250">
                  <c:v>2429.19922</c:v>
                </c:pt>
                <c:pt idx="20251">
                  <c:v>2429.19922</c:v>
                </c:pt>
                <c:pt idx="20252">
                  <c:v>2429.19922</c:v>
                </c:pt>
                <c:pt idx="20253">
                  <c:v>2429.19922</c:v>
                </c:pt>
                <c:pt idx="20254">
                  <c:v>2429.19922</c:v>
                </c:pt>
                <c:pt idx="20255">
                  <c:v>2429.19922</c:v>
                </c:pt>
                <c:pt idx="20256">
                  <c:v>2429.19922</c:v>
                </c:pt>
                <c:pt idx="20257">
                  <c:v>2431.6406299999981</c:v>
                </c:pt>
                <c:pt idx="20258">
                  <c:v>2429.19922</c:v>
                </c:pt>
                <c:pt idx="20259">
                  <c:v>2429.19922</c:v>
                </c:pt>
                <c:pt idx="20260">
                  <c:v>2429.19922</c:v>
                </c:pt>
                <c:pt idx="20261">
                  <c:v>2429.19922</c:v>
                </c:pt>
                <c:pt idx="20262">
                  <c:v>2429.19922</c:v>
                </c:pt>
                <c:pt idx="20263">
                  <c:v>2429.19922</c:v>
                </c:pt>
                <c:pt idx="20264">
                  <c:v>2429.19922</c:v>
                </c:pt>
                <c:pt idx="20265">
                  <c:v>2429.19922</c:v>
                </c:pt>
                <c:pt idx="20266">
                  <c:v>2429.19922</c:v>
                </c:pt>
                <c:pt idx="20267">
                  <c:v>2429.19922</c:v>
                </c:pt>
                <c:pt idx="20268">
                  <c:v>2429.19922</c:v>
                </c:pt>
                <c:pt idx="20269">
                  <c:v>2429.19922</c:v>
                </c:pt>
                <c:pt idx="20270">
                  <c:v>2429.19922</c:v>
                </c:pt>
                <c:pt idx="20271">
                  <c:v>2429.19922</c:v>
                </c:pt>
                <c:pt idx="20272">
                  <c:v>2429.19922</c:v>
                </c:pt>
                <c:pt idx="20273">
                  <c:v>2429.19922</c:v>
                </c:pt>
                <c:pt idx="20274">
                  <c:v>2429.19922</c:v>
                </c:pt>
                <c:pt idx="20275">
                  <c:v>2429.19922</c:v>
                </c:pt>
                <c:pt idx="20276">
                  <c:v>2429.19922</c:v>
                </c:pt>
                <c:pt idx="20277">
                  <c:v>2429.19922</c:v>
                </c:pt>
                <c:pt idx="20278">
                  <c:v>2429.19922</c:v>
                </c:pt>
                <c:pt idx="20279">
                  <c:v>2429.19922</c:v>
                </c:pt>
                <c:pt idx="20280">
                  <c:v>2429.19922</c:v>
                </c:pt>
                <c:pt idx="20281">
                  <c:v>2429.19922</c:v>
                </c:pt>
                <c:pt idx="20282">
                  <c:v>2429.19922</c:v>
                </c:pt>
                <c:pt idx="20283">
                  <c:v>2429.19922</c:v>
                </c:pt>
                <c:pt idx="20284">
                  <c:v>2429.19922</c:v>
                </c:pt>
                <c:pt idx="20285">
                  <c:v>2429.19922</c:v>
                </c:pt>
                <c:pt idx="20286">
                  <c:v>2429.19922</c:v>
                </c:pt>
                <c:pt idx="20287">
                  <c:v>2429.19922</c:v>
                </c:pt>
                <c:pt idx="20288">
                  <c:v>2429.19922</c:v>
                </c:pt>
                <c:pt idx="20289">
                  <c:v>2429.19922</c:v>
                </c:pt>
                <c:pt idx="20290">
                  <c:v>2429.19922</c:v>
                </c:pt>
                <c:pt idx="20291">
                  <c:v>2429.19922</c:v>
                </c:pt>
                <c:pt idx="20292">
                  <c:v>2429.19922</c:v>
                </c:pt>
                <c:pt idx="20293">
                  <c:v>2429.19922</c:v>
                </c:pt>
                <c:pt idx="20294">
                  <c:v>2429.19922</c:v>
                </c:pt>
                <c:pt idx="20295">
                  <c:v>2429.19922</c:v>
                </c:pt>
                <c:pt idx="20296">
                  <c:v>2429.19922</c:v>
                </c:pt>
                <c:pt idx="20297">
                  <c:v>2429.19922</c:v>
                </c:pt>
                <c:pt idx="20298">
                  <c:v>2429.19922</c:v>
                </c:pt>
                <c:pt idx="20299">
                  <c:v>2429.19922</c:v>
                </c:pt>
                <c:pt idx="20300">
                  <c:v>2429.19922</c:v>
                </c:pt>
                <c:pt idx="20301">
                  <c:v>2429.19922</c:v>
                </c:pt>
                <c:pt idx="20302">
                  <c:v>2429.19922</c:v>
                </c:pt>
                <c:pt idx="20303">
                  <c:v>2429.19922</c:v>
                </c:pt>
                <c:pt idx="20304">
                  <c:v>2429.19922</c:v>
                </c:pt>
                <c:pt idx="20305">
                  <c:v>2429.19922</c:v>
                </c:pt>
                <c:pt idx="20306">
                  <c:v>2429.19922</c:v>
                </c:pt>
                <c:pt idx="20307">
                  <c:v>2429.19922</c:v>
                </c:pt>
                <c:pt idx="20308">
                  <c:v>2429.19922</c:v>
                </c:pt>
                <c:pt idx="20309">
                  <c:v>2429.19922</c:v>
                </c:pt>
                <c:pt idx="20310">
                  <c:v>2429.19922</c:v>
                </c:pt>
                <c:pt idx="20311">
                  <c:v>2429.19922</c:v>
                </c:pt>
                <c:pt idx="20312">
                  <c:v>2429.19922</c:v>
                </c:pt>
                <c:pt idx="20313">
                  <c:v>2429.19922</c:v>
                </c:pt>
                <c:pt idx="20314">
                  <c:v>2429.19922</c:v>
                </c:pt>
                <c:pt idx="20315">
                  <c:v>2429.19922</c:v>
                </c:pt>
                <c:pt idx="20316">
                  <c:v>2429.19922</c:v>
                </c:pt>
                <c:pt idx="20317">
                  <c:v>2429.19922</c:v>
                </c:pt>
                <c:pt idx="20318">
                  <c:v>2429.19922</c:v>
                </c:pt>
                <c:pt idx="20319">
                  <c:v>2429.19922</c:v>
                </c:pt>
                <c:pt idx="20320">
                  <c:v>2429.19922</c:v>
                </c:pt>
                <c:pt idx="20321">
                  <c:v>2429.19922</c:v>
                </c:pt>
                <c:pt idx="20322">
                  <c:v>2429.19922</c:v>
                </c:pt>
                <c:pt idx="20323">
                  <c:v>2429.19922</c:v>
                </c:pt>
                <c:pt idx="20324">
                  <c:v>2429.19922</c:v>
                </c:pt>
                <c:pt idx="20325">
                  <c:v>2429.19922</c:v>
                </c:pt>
                <c:pt idx="20326">
                  <c:v>2429.19922</c:v>
                </c:pt>
                <c:pt idx="20327">
                  <c:v>2429.19922</c:v>
                </c:pt>
                <c:pt idx="20328">
                  <c:v>2429.19922</c:v>
                </c:pt>
                <c:pt idx="20329">
                  <c:v>2429.19922</c:v>
                </c:pt>
                <c:pt idx="20330">
                  <c:v>2429.19922</c:v>
                </c:pt>
                <c:pt idx="20331">
                  <c:v>2429.19922</c:v>
                </c:pt>
                <c:pt idx="20332">
                  <c:v>2429.19922</c:v>
                </c:pt>
                <c:pt idx="20333">
                  <c:v>2429.19922</c:v>
                </c:pt>
                <c:pt idx="20334">
                  <c:v>2429.19922</c:v>
                </c:pt>
                <c:pt idx="20335">
                  <c:v>2429.19922</c:v>
                </c:pt>
                <c:pt idx="20336">
                  <c:v>2429.19922</c:v>
                </c:pt>
                <c:pt idx="20337">
                  <c:v>2429.19922</c:v>
                </c:pt>
                <c:pt idx="20338">
                  <c:v>2429.19922</c:v>
                </c:pt>
                <c:pt idx="20339">
                  <c:v>2429.19922</c:v>
                </c:pt>
                <c:pt idx="20340">
                  <c:v>2429.19922</c:v>
                </c:pt>
                <c:pt idx="20341">
                  <c:v>2429.19922</c:v>
                </c:pt>
                <c:pt idx="20342">
                  <c:v>2429.19922</c:v>
                </c:pt>
                <c:pt idx="20343">
                  <c:v>2429.19922</c:v>
                </c:pt>
                <c:pt idx="20344">
                  <c:v>2429.19922</c:v>
                </c:pt>
                <c:pt idx="20345">
                  <c:v>2429.19922</c:v>
                </c:pt>
                <c:pt idx="20346">
                  <c:v>2429.19922</c:v>
                </c:pt>
                <c:pt idx="20347">
                  <c:v>2429.19922</c:v>
                </c:pt>
                <c:pt idx="20348">
                  <c:v>2429.19922</c:v>
                </c:pt>
                <c:pt idx="20349">
                  <c:v>2429.19922</c:v>
                </c:pt>
                <c:pt idx="20350">
                  <c:v>2429.19922</c:v>
                </c:pt>
                <c:pt idx="20351">
                  <c:v>2429.19922</c:v>
                </c:pt>
                <c:pt idx="20352">
                  <c:v>2429.19922</c:v>
                </c:pt>
                <c:pt idx="20353">
                  <c:v>2429.19922</c:v>
                </c:pt>
                <c:pt idx="20354">
                  <c:v>2429.19922</c:v>
                </c:pt>
                <c:pt idx="20355">
                  <c:v>2429.19922</c:v>
                </c:pt>
                <c:pt idx="20356">
                  <c:v>2429.19922</c:v>
                </c:pt>
                <c:pt idx="20357">
                  <c:v>2429.19922</c:v>
                </c:pt>
                <c:pt idx="20358">
                  <c:v>2429.19922</c:v>
                </c:pt>
                <c:pt idx="20359">
                  <c:v>2429.19922</c:v>
                </c:pt>
                <c:pt idx="20360">
                  <c:v>2429.19922</c:v>
                </c:pt>
                <c:pt idx="20361">
                  <c:v>2429.19922</c:v>
                </c:pt>
                <c:pt idx="20362">
                  <c:v>2429.19922</c:v>
                </c:pt>
                <c:pt idx="20363">
                  <c:v>2429.19922</c:v>
                </c:pt>
                <c:pt idx="20364">
                  <c:v>2429.19922</c:v>
                </c:pt>
                <c:pt idx="20365">
                  <c:v>2429.19922</c:v>
                </c:pt>
                <c:pt idx="20366">
                  <c:v>2429.19922</c:v>
                </c:pt>
                <c:pt idx="20367">
                  <c:v>2429.19922</c:v>
                </c:pt>
                <c:pt idx="20368">
                  <c:v>2429.19922</c:v>
                </c:pt>
                <c:pt idx="20369">
                  <c:v>2429.19922</c:v>
                </c:pt>
                <c:pt idx="20370">
                  <c:v>2429.19922</c:v>
                </c:pt>
                <c:pt idx="20371">
                  <c:v>2429.19922</c:v>
                </c:pt>
                <c:pt idx="20372">
                  <c:v>2429.19922</c:v>
                </c:pt>
                <c:pt idx="20373">
                  <c:v>2429.19922</c:v>
                </c:pt>
                <c:pt idx="20374">
                  <c:v>2429.19922</c:v>
                </c:pt>
                <c:pt idx="20375">
                  <c:v>2429.19922</c:v>
                </c:pt>
                <c:pt idx="20376">
                  <c:v>2429.19922</c:v>
                </c:pt>
                <c:pt idx="20377">
                  <c:v>2429.19922</c:v>
                </c:pt>
                <c:pt idx="20378">
                  <c:v>2429.19922</c:v>
                </c:pt>
                <c:pt idx="20379">
                  <c:v>2429.19922</c:v>
                </c:pt>
                <c:pt idx="20380">
                  <c:v>2429.19922</c:v>
                </c:pt>
                <c:pt idx="20381">
                  <c:v>2429.19922</c:v>
                </c:pt>
                <c:pt idx="20382">
                  <c:v>2429.19922</c:v>
                </c:pt>
                <c:pt idx="20383">
                  <c:v>2429.19922</c:v>
                </c:pt>
                <c:pt idx="20384">
                  <c:v>2429.19922</c:v>
                </c:pt>
                <c:pt idx="20385">
                  <c:v>2429.19922</c:v>
                </c:pt>
                <c:pt idx="20386">
                  <c:v>2429.19922</c:v>
                </c:pt>
                <c:pt idx="20387">
                  <c:v>2429.19922</c:v>
                </c:pt>
                <c:pt idx="20388">
                  <c:v>2429.19922</c:v>
                </c:pt>
                <c:pt idx="20389">
                  <c:v>2429.19922</c:v>
                </c:pt>
                <c:pt idx="20390">
                  <c:v>2429.19922</c:v>
                </c:pt>
                <c:pt idx="20391">
                  <c:v>2429.19922</c:v>
                </c:pt>
                <c:pt idx="20392">
                  <c:v>2429.19922</c:v>
                </c:pt>
                <c:pt idx="20393">
                  <c:v>2429.19922</c:v>
                </c:pt>
                <c:pt idx="20394">
                  <c:v>2429.19922</c:v>
                </c:pt>
                <c:pt idx="20395">
                  <c:v>2429.19922</c:v>
                </c:pt>
                <c:pt idx="20396">
                  <c:v>2429.19922</c:v>
                </c:pt>
                <c:pt idx="20397">
                  <c:v>2429.19922</c:v>
                </c:pt>
                <c:pt idx="20398">
                  <c:v>2429.19922</c:v>
                </c:pt>
                <c:pt idx="20399">
                  <c:v>2429.19922</c:v>
                </c:pt>
                <c:pt idx="20400">
                  <c:v>2429.19922</c:v>
                </c:pt>
                <c:pt idx="20401">
                  <c:v>2426.7578100000001</c:v>
                </c:pt>
                <c:pt idx="20402">
                  <c:v>2429.19922</c:v>
                </c:pt>
                <c:pt idx="20403">
                  <c:v>2429.19922</c:v>
                </c:pt>
                <c:pt idx="20404">
                  <c:v>2429.19922</c:v>
                </c:pt>
                <c:pt idx="20405">
                  <c:v>2429.19922</c:v>
                </c:pt>
                <c:pt idx="20406">
                  <c:v>2429.19922</c:v>
                </c:pt>
                <c:pt idx="20407">
                  <c:v>2429.19922</c:v>
                </c:pt>
                <c:pt idx="20408">
                  <c:v>2429.19922</c:v>
                </c:pt>
                <c:pt idx="20409">
                  <c:v>2429.19922</c:v>
                </c:pt>
                <c:pt idx="20410">
                  <c:v>2429.19922</c:v>
                </c:pt>
                <c:pt idx="20411">
                  <c:v>2429.19922</c:v>
                </c:pt>
                <c:pt idx="20412">
                  <c:v>2431.6406299999981</c:v>
                </c:pt>
                <c:pt idx="20413">
                  <c:v>2429.19922</c:v>
                </c:pt>
                <c:pt idx="20414">
                  <c:v>2429.19922</c:v>
                </c:pt>
                <c:pt idx="20415">
                  <c:v>2429.19922</c:v>
                </c:pt>
                <c:pt idx="20416">
                  <c:v>2429.19922</c:v>
                </c:pt>
                <c:pt idx="20417">
                  <c:v>2429.19922</c:v>
                </c:pt>
                <c:pt idx="20418">
                  <c:v>2429.19922</c:v>
                </c:pt>
                <c:pt idx="20419">
                  <c:v>2429.19922</c:v>
                </c:pt>
                <c:pt idx="20420">
                  <c:v>2429.19922</c:v>
                </c:pt>
                <c:pt idx="20421">
                  <c:v>2429.19922</c:v>
                </c:pt>
                <c:pt idx="20422">
                  <c:v>2431.6406299999981</c:v>
                </c:pt>
                <c:pt idx="20423">
                  <c:v>2429.19922</c:v>
                </c:pt>
                <c:pt idx="20424">
                  <c:v>2429.19922</c:v>
                </c:pt>
                <c:pt idx="20425">
                  <c:v>2429.19922</c:v>
                </c:pt>
                <c:pt idx="20426">
                  <c:v>2429.19922</c:v>
                </c:pt>
                <c:pt idx="20427">
                  <c:v>2429.19922</c:v>
                </c:pt>
                <c:pt idx="20428">
                  <c:v>2429.19922</c:v>
                </c:pt>
                <c:pt idx="20429">
                  <c:v>2429.19922</c:v>
                </c:pt>
                <c:pt idx="20430">
                  <c:v>2429.19922</c:v>
                </c:pt>
                <c:pt idx="20431">
                  <c:v>2429.19922</c:v>
                </c:pt>
                <c:pt idx="20432">
                  <c:v>2429.19922</c:v>
                </c:pt>
                <c:pt idx="20433">
                  <c:v>2429.19922</c:v>
                </c:pt>
                <c:pt idx="20434">
                  <c:v>2429.19922</c:v>
                </c:pt>
                <c:pt idx="20435">
                  <c:v>2429.19922</c:v>
                </c:pt>
                <c:pt idx="20436">
                  <c:v>2429.19922</c:v>
                </c:pt>
                <c:pt idx="20437">
                  <c:v>2429.19922</c:v>
                </c:pt>
                <c:pt idx="20438">
                  <c:v>2429.19922</c:v>
                </c:pt>
                <c:pt idx="20439">
                  <c:v>2429.19922</c:v>
                </c:pt>
                <c:pt idx="20440">
                  <c:v>2429.19922</c:v>
                </c:pt>
                <c:pt idx="20441">
                  <c:v>2431.6406299999981</c:v>
                </c:pt>
                <c:pt idx="20442">
                  <c:v>2429.19922</c:v>
                </c:pt>
                <c:pt idx="20443">
                  <c:v>2429.19922</c:v>
                </c:pt>
                <c:pt idx="20444">
                  <c:v>2431.6406299999981</c:v>
                </c:pt>
                <c:pt idx="20445">
                  <c:v>2429.19922</c:v>
                </c:pt>
                <c:pt idx="20446">
                  <c:v>2429.19922</c:v>
                </c:pt>
                <c:pt idx="20447">
                  <c:v>2429.19922</c:v>
                </c:pt>
                <c:pt idx="20448">
                  <c:v>2429.19922</c:v>
                </c:pt>
                <c:pt idx="20449">
                  <c:v>2429.19922</c:v>
                </c:pt>
                <c:pt idx="20450">
                  <c:v>2429.19922</c:v>
                </c:pt>
                <c:pt idx="20451">
                  <c:v>2429.19922</c:v>
                </c:pt>
                <c:pt idx="20452">
                  <c:v>2429.19922</c:v>
                </c:pt>
                <c:pt idx="20453">
                  <c:v>2429.19922</c:v>
                </c:pt>
                <c:pt idx="20454">
                  <c:v>2429.19922</c:v>
                </c:pt>
                <c:pt idx="20455">
                  <c:v>2429.19922</c:v>
                </c:pt>
                <c:pt idx="20456">
                  <c:v>2429.19922</c:v>
                </c:pt>
                <c:pt idx="20457">
                  <c:v>2429.19922</c:v>
                </c:pt>
                <c:pt idx="20458">
                  <c:v>2429.19922</c:v>
                </c:pt>
                <c:pt idx="20459">
                  <c:v>2429.19922</c:v>
                </c:pt>
                <c:pt idx="20460">
                  <c:v>2429.19922</c:v>
                </c:pt>
                <c:pt idx="20461">
                  <c:v>2429.19922</c:v>
                </c:pt>
                <c:pt idx="20462">
                  <c:v>2429.19922</c:v>
                </c:pt>
                <c:pt idx="20463">
                  <c:v>2429.19922</c:v>
                </c:pt>
                <c:pt idx="20464">
                  <c:v>2429.19922</c:v>
                </c:pt>
                <c:pt idx="20465">
                  <c:v>2429.19922</c:v>
                </c:pt>
                <c:pt idx="20466">
                  <c:v>2429.19922</c:v>
                </c:pt>
                <c:pt idx="20467">
                  <c:v>2429.19922</c:v>
                </c:pt>
                <c:pt idx="20468">
                  <c:v>2429.19922</c:v>
                </c:pt>
                <c:pt idx="20469">
                  <c:v>2429.19922</c:v>
                </c:pt>
                <c:pt idx="20470">
                  <c:v>2429.19922</c:v>
                </c:pt>
                <c:pt idx="20471">
                  <c:v>2429.19922</c:v>
                </c:pt>
                <c:pt idx="20472">
                  <c:v>2429.19922</c:v>
                </c:pt>
                <c:pt idx="20473">
                  <c:v>2429.19922</c:v>
                </c:pt>
                <c:pt idx="20474">
                  <c:v>2429.19922</c:v>
                </c:pt>
                <c:pt idx="20475">
                  <c:v>2429.19922</c:v>
                </c:pt>
                <c:pt idx="20476">
                  <c:v>2429.19922</c:v>
                </c:pt>
                <c:pt idx="20477">
                  <c:v>2429.19922</c:v>
                </c:pt>
                <c:pt idx="20478">
                  <c:v>2429.19922</c:v>
                </c:pt>
                <c:pt idx="20479">
                  <c:v>2429.19922</c:v>
                </c:pt>
                <c:pt idx="20480">
                  <c:v>2429.19922</c:v>
                </c:pt>
                <c:pt idx="20481">
                  <c:v>2429.19922</c:v>
                </c:pt>
                <c:pt idx="20482">
                  <c:v>2429.19922</c:v>
                </c:pt>
                <c:pt idx="20483">
                  <c:v>2429.19922</c:v>
                </c:pt>
                <c:pt idx="20484">
                  <c:v>2429.19922</c:v>
                </c:pt>
                <c:pt idx="20485">
                  <c:v>2429.19922</c:v>
                </c:pt>
                <c:pt idx="20486">
                  <c:v>2429.19922</c:v>
                </c:pt>
                <c:pt idx="20487">
                  <c:v>2429.19922</c:v>
                </c:pt>
                <c:pt idx="20488">
                  <c:v>2429.19922</c:v>
                </c:pt>
                <c:pt idx="20489">
                  <c:v>2429.19922</c:v>
                </c:pt>
                <c:pt idx="20490">
                  <c:v>2429.19922</c:v>
                </c:pt>
                <c:pt idx="20491">
                  <c:v>2429.19922</c:v>
                </c:pt>
                <c:pt idx="20492">
                  <c:v>2429.19922</c:v>
                </c:pt>
                <c:pt idx="20493">
                  <c:v>2429.19922</c:v>
                </c:pt>
                <c:pt idx="20494">
                  <c:v>2429.19922</c:v>
                </c:pt>
                <c:pt idx="20495">
                  <c:v>2429.19922</c:v>
                </c:pt>
                <c:pt idx="20496">
                  <c:v>2429.19922</c:v>
                </c:pt>
                <c:pt idx="20497">
                  <c:v>2429.19922</c:v>
                </c:pt>
                <c:pt idx="20498">
                  <c:v>2429.19922</c:v>
                </c:pt>
                <c:pt idx="20499">
                  <c:v>2429.19922</c:v>
                </c:pt>
                <c:pt idx="20500">
                  <c:v>2429.19922</c:v>
                </c:pt>
                <c:pt idx="20501">
                  <c:v>2429.19922</c:v>
                </c:pt>
                <c:pt idx="20502">
                  <c:v>2429.19922</c:v>
                </c:pt>
                <c:pt idx="20503">
                  <c:v>2429.19922</c:v>
                </c:pt>
                <c:pt idx="20504">
                  <c:v>2429.19922</c:v>
                </c:pt>
                <c:pt idx="20505">
                  <c:v>2429.19922</c:v>
                </c:pt>
                <c:pt idx="20506">
                  <c:v>2429.19922</c:v>
                </c:pt>
                <c:pt idx="20507">
                  <c:v>2429.19922</c:v>
                </c:pt>
                <c:pt idx="20508">
                  <c:v>2429.19922</c:v>
                </c:pt>
                <c:pt idx="20509">
                  <c:v>2429.19922</c:v>
                </c:pt>
                <c:pt idx="20510">
                  <c:v>2429.19922</c:v>
                </c:pt>
                <c:pt idx="20511">
                  <c:v>2429.19922</c:v>
                </c:pt>
                <c:pt idx="20512">
                  <c:v>2429.19922</c:v>
                </c:pt>
                <c:pt idx="20513">
                  <c:v>2429.19922</c:v>
                </c:pt>
                <c:pt idx="20514">
                  <c:v>2429.19922</c:v>
                </c:pt>
                <c:pt idx="20515">
                  <c:v>2429.19922</c:v>
                </c:pt>
                <c:pt idx="20516">
                  <c:v>2429.19922</c:v>
                </c:pt>
                <c:pt idx="20517">
                  <c:v>2429.19922</c:v>
                </c:pt>
                <c:pt idx="20518">
                  <c:v>2429.19922</c:v>
                </c:pt>
                <c:pt idx="20519">
                  <c:v>2429.19922</c:v>
                </c:pt>
                <c:pt idx="20520">
                  <c:v>2429.19922</c:v>
                </c:pt>
                <c:pt idx="20521">
                  <c:v>2429.19922</c:v>
                </c:pt>
                <c:pt idx="20522">
                  <c:v>2429.19922</c:v>
                </c:pt>
                <c:pt idx="20523">
                  <c:v>2429.19922</c:v>
                </c:pt>
                <c:pt idx="20524">
                  <c:v>2429.19922</c:v>
                </c:pt>
                <c:pt idx="20525">
                  <c:v>2429.19922</c:v>
                </c:pt>
                <c:pt idx="20526">
                  <c:v>2429.19922</c:v>
                </c:pt>
                <c:pt idx="20527">
                  <c:v>2429.19922</c:v>
                </c:pt>
                <c:pt idx="20528">
                  <c:v>2429.19922</c:v>
                </c:pt>
                <c:pt idx="20529">
                  <c:v>2429.19922</c:v>
                </c:pt>
                <c:pt idx="20530">
                  <c:v>2429.19922</c:v>
                </c:pt>
                <c:pt idx="20531">
                  <c:v>2429.19922</c:v>
                </c:pt>
                <c:pt idx="20532">
                  <c:v>2429.19922</c:v>
                </c:pt>
                <c:pt idx="20533">
                  <c:v>2429.19922</c:v>
                </c:pt>
                <c:pt idx="20534">
                  <c:v>2429.19922</c:v>
                </c:pt>
                <c:pt idx="20535">
                  <c:v>2429.19922</c:v>
                </c:pt>
                <c:pt idx="20536">
                  <c:v>2429.19922</c:v>
                </c:pt>
                <c:pt idx="20537">
                  <c:v>2429.19922</c:v>
                </c:pt>
                <c:pt idx="20538">
                  <c:v>2429.19922</c:v>
                </c:pt>
                <c:pt idx="20539">
                  <c:v>2429.19922</c:v>
                </c:pt>
                <c:pt idx="20540">
                  <c:v>2429.19922</c:v>
                </c:pt>
                <c:pt idx="20541">
                  <c:v>2429.19922</c:v>
                </c:pt>
                <c:pt idx="20542">
                  <c:v>2429.19922</c:v>
                </c:pt>
                <c:pt idx="20543">
                  <c:v>2429.19922</c:v>
                </c:pt>
                <c:pt idx="20544">
                  <c:v>2429.19922</c:v>
                </c:pt>
                <c:pt idx="20545">
                  <c:v>2429.19922</c:v>
                </c:pt>
                <c:pt idx="20546">
                  <c:v>2429.19922</c:v>
                </c:pt>
                <c:pt idx="20547">
                  <c:v>2431.6406299999981</c:v>
                </c:pt>
                <c:pt idx="20548">
                  <c:v>2429.19922</c:v>
                </c:pt>
                <c:pt idx="20549">
                  <c:v>2429.19922</c:v>
                </c:pt>
                <c:pt idx="20550">
                  <c:v>2429.19922</c:v>
                </c:pt>
                <c:pt idx="20551">
                  <c:v>2429.19922</c:v>
                </c:pt>
                <c:pt idx="20552">
                  <c:v>2429.19922</c:v>
                </c:pt>
                <c:pt idx="20553">
                  <c:v>2429.19922</c:v>
                </c:pt>
                <c:pt idx="20554">
                  <c:v>2429.19922</c:v>
                </c:pt>
                <c:pt idx="20555">
                  <c:v>2429.19922</c:v>
                </c:pt>
                <c:pt idx="20556">
                  <c:v>2429.19922</c:v>
                </c:pt>
                <c:pt idx="20557">
                  <c:v>2429.19922</c:v>
                </c:pt>
                <c:pt idx="20558">
                  <c:v>2429.19922</c:v>
                </c:pt>
                <c:pt idx="20559">
                  <c:v>2429.19922</c:v>
                </c:pt>
                <c:pt idx="20560">
                  <c:v>2429.19922</c:v>
                </c:pt>
                <c:pt idx="20561">
                  <c:v>2429.19922</c:v>
                </c:pt>
                <c:pt idx="20562">
                  <c:v>2429.19922</c:v>
                </c:pt>
                <c:pt idx="20563">
                  <c:v>2429.19922</c:v>
                </c:pt>
                <c:pt idx="20564">
                  <c:v>2429.19922</c:v>
                </c:pt>
                <c:pt idx="20565">
                  <c:v>2429.19922</c:v>
                </c:pt>
                <c:pt idx="20566">
                  <c:v>2429.19922</c:v>
                </c:pt>
                <c:pt idx="20567">
                  <c:v>2429.19922</c:v>
                </c:pt>
                <c:pt idx="20568">
                  <c:v>2429.19922</c:v>
                </c:pt>
                <c:pt idx="20569">
                  <c:v>2429.19922</c:v>
                </c:pt>
                <c:pt idx="20570">
                  <c:v>2429.19922</c:v>
                </c:pt>
                <c:pt idx="20571">
                  <c:v>2429.19922</c:v>
                </c:pt>
                <c:pt idx="20572">
                  <c:v>2429.19922</c:v>
                </c:pt>
                <c:pt idx="20573">
                  <c:v>2429.19922</c:v>
                </c:pt>
                <c:pt idx="20574">
                  <c:v>2429.19922</c:v>
                </c:pt>
                <c:pt idx="20575">
                  <c:v>2429.19922</c:v>
                </c:pt>
                <c:pt idx="20576">
                  <c:v>2429.19922</c:v>
                </c:pt>
                <c:pt idx="20577">
                  <c:v>2429.19922</c:v>
                </c:pt>
                <c:pt idx="20578">
                  <c:v>2429.19922</c:v>
                </c:pt>
                <c:pt idx="20579">
                  <c:v>2429.19922</c:v>
                </c:pt>
                <c:pt idx="20580">
                  <c:v>2429.19922</c:v>
                </c:pt>
                <c:pt idx="20581">
                  <c:v>2429.19922</c:v>
                </c:pt>
                <c:pt idx="20582">
                  <c:v>2429.19922</c:v>
                </c:pt>
                <c:pt idx="20583">
                  <c:v>2429.19922</c:v>
                </c:pt>
                <c:pt idx="20584">
                  <c:v>2429.19922</c:v>
                </c:pt>
                <c:pt idx="20585">
                  <c:v>2429.19922</c:v>
                </c:pt>
                <c:pt idx="20586">
                  <c:v>2429.19922</c:v>
                </c:pt>
                <c:pt idx="20587">
                  <c:v>2429.19922</c:v>
                </c:pt>
                <c:pt idx="20588">
                  <c:v>2429.19922</c:v>
                </c:pt>
                <c:pt idx="20589">
                  <c:v>2429.19922</c:v>
                </c:pt>
                <c:pt idx="20590">
                  <c:v>2429.19922</c:v>
                </c:pt>
                <c:pt idx="20591">
                  <c:v>2429.19922</c:v>
                </c:pt>
                <c:pt idx="20592">
                  <c:v>2429.19922</c:v>
                </c:pt>
                <c:pt idx="20593">
                  <c:v>2429.19922</c:v>
                </c:pt>
                <c:pt idx="20594">
                  <c:v>2429.19922</c:v>
                </c:pt>
                <c:pt idx="20595">
                  <c:v>2429.19922</c:v>
                </c:pt>
                <c:pt idx="20596">
                  <c:v>2431.6406299999981</c:v>
                </c:pt>
                <c:pt idx="20597">
                  <c:v>2429.19922</c:v>
                </c:pt>
                <c:pt idx="20598">
                  <c:v>2429.19922</c:v>
                </c:pt>
                <c:pt idx="20599">
                  <c:v>2429.19922</c:v>
                </c:pt>
                <c:pt idx="20600">
                  <c:v>2429.19922</c:v>
                </c:pt>
                <c:pt idx="20601">
                  <c:v>2429.19922</c:v>
                </c:pt>
                <c:pt idx="20602">
                  <c:v>2429.19922</c:v>
                </c:pt>
                <c:pt idx="20603">
                  <c:v>2429.19922</c:v>
                </c:pt>
                <c:pt idx="20604">
                  <c:v>2429.19922</c:v>
                </c:pt>
                <c:pt idx="20605">
                  <c:v>2429.19922</c:v>
                </c:pt>
                <c:pt idx="20606">
                  <c:v>2429.19922</c:v>
                </c:pt>
                <c:pt idx="20607">
                  <c:v>2429.19922</c:v>
                </c:pt>
                <c:pt idx="20608">
                  <c:v>2429.19922</c:v>
                </c:pt>
                <c:pt idx="20609">
                  <c:v>2429.19922</c:v>
                </c:pt>
                <c:pt idx="20610">
                  <c:v>2429.19922</c:v>
                </c:pt>
                <c:pt idx="20611">
                  <c:v>2429.19922</c:v>
                </c:pt>
                <c:pt idx="20612">
                  <c:v>2429.19922</c:v>
                </c:pt>
                <c:pt idx="20613">
                  <c:v>2429.19922</c:v>
                </c:pt>
                <c:pt idx="20614">
                  <c:v>2429.19922</c:v>
                </c:pt>
                <c:pt idx="20615">
                  <c:v>2429.19922</c:v>
                </c:pt>
                <c:pt idx="20616">
                  <c:v>2429.19922</c:v>
                </c:pt>
                <c:pt idx="20617">
                  <c:v>2429.19922</c:v>
                </c:pt>
                <c:pt idx="20618">
                  <c:v>2429.19922</c:v>
                </c:pt>
                <c:pt idx="20619">
                  <c:v>2429.19922</c:v>
                </c:pt>
                <c:pt idx="20620">
                  <c:v>2429.19922</c:v>
                </c:pt>
                <c:pt idx="20621">
                  <c:v>2429.19922</c:v>
                </c:pt>
                <c:pt idx="20622">
                  <c:v>2429.19922</c:v>
                </c:pt>
                <c:pt idx="20623">
                  <c:v>2429.19922</c:v>
                </c:pt>
                <c:pt idx="20624">
                  <c:v>2429.19922</c:v>
                </c:pt>
                <c:pt idx="20625">
                  <c:v>2429.19922</c:v>
                </c:pt>
                <c:pt idx="20626">
                  <c:v>2429.19922</c:v>
                </c:pt>
                <c:pt idx="20627">
                  <c:v>2429.19922</c:v>
                </c:pt>
                <c:pt idx="20628">
                  <c:v>2429.19922</c:v>
                </c:pt>
                <c:pt idx="20629">
                  <c:v>2429.19922</c:v>
                </c:pt>
                <c:pt idx="20630">
                  <c:v>2429.19922</c:v>
                </c:pt>
                <c:pt idx="20631">
                  <c:v>2429.19922</c:v>
                </c:pt>
                <c:pt idx="20632">
                  <c:v>2431.6406299999981</c:v>
                </c:pt>
                <c:pt idx="20633">
                  <c:v>2429.19922</c:v>
                </c:pt>
                <c:pt idx="20634">
                  <c:v>2429.19922</c:v>
                </c:pt>
                <c:pt idx="20635">
                  <c:v>2429.19922</c:v>
                </c:pt>
                <c:pt idx="20636">
                  <c:v>2429.19922</c:v>
                </c:pt>
                <c:pt idx="20637">
                  <c:v>2429.19922</c:v>
                </c:pt>
                <c:pt idx="20638">
                  <c:v>2429.19922</c:v>
                </c:pt>
                <c:pt idx="20639">
                  <c:v>2429.19922</c:v>
                </c:pt>
                <c:pt idx="20640">
                  <c:v>2429.19922</c:v>
                </c:pt>
                <c:pt idx="20641">
                  <c:v>2429.19922</c:v>
                </c:pt>
                <c:pt idx="20642">
                  <c:v>2429.19922</c:v>
                </c:pt>
                <c:pt idx="20643">
                  <c:v>2429.19922</c:v>
                </c:pt>
                <c:pt idx="20644">
                  <c:v>2429.19922</c:v>
                </c:pt>
                <c:pt idx="20645">
                  <c:v>2429.19922</c:v>
                </c:pt>
                <c:pt idx="20646">
                  <c:v>2429.19922</c:v>
                </c:pt>
                <c:pt idx="20647">
                  <c:v>2429.19922</c:v>
                </c:pt>
                <c:pt idx="20648">
                  <c:v>2429.19922</c:v>
                </c:pt>
                <c:pt idx="20649">
                  <c:v>2429.19922</c:v>
                </c:pt>
                <c:pt idx="20650">
                  <c:v>2429.19922</c:v>
                </c:pt>
                <c:pt idx="20651">
                  <c:v>2429.19922</c:v>
                </c:pt>
                <c:pt idx="20652">
                  <c:v>2429.19922</c:v>
                </c:pt>
                <c:pt idx="20653">
                  <c:v>2429.19922</c:v>
                </c:pt>
                <c:pt idx="20654">
                  <c:v>2429.19922</c:v>
                </c:pt>
                <c:pt idx="20655">
                  <c:v>2429.19922</c:v>
                </c:pt>
                <c:pt idx="20656">
                  <c:v>2429.19922</c:v>
                </c:pt>
                <c:pt idx="20657">
                  <c:v>2429.19922</c:v>
                </c:pt>
                <c:pt idx="20658">
                  <c:v>2429.19922</c:v>
                </c:pt>
                <c:pt idx="20659">
                  <c:v>2429.19922</c:v>
                </c:pt>
                <c:pt idx="20660">
                  <c:v>2429.19922</c:v>
                </c:pt>
                <c:pt idx="20661">
                  <c:v>2429.19922</c:v>
                </c:pt>
                <c:pt idx="20662">
                  <c:v>2429.19922</c:v>
                </c:pt>
                <c:pt idx="20663">
                  <c:v>2429.19922</c:v>
                </c:pt>
                <c:pt idx="20664">
                  <c:v>2429.19922</c:v>
                </c:pt>
                <c:pt idx="20665">
                  <c:v>2429.19922</c:v>
                </c:pt>
                <c:pt idx="20666">
                  <c:v>2429.19922</c:v>
                </c:pt>
                <c:pt idx="20667">
                  <c:v>2429.19922</c:v>
                </c:pt>
                <c:pt idx="20668">
                  <c:v>2429.19922</c:v>
                </c:pt>
                <c:pt idx="20669">
                  <c:v>2429.19922</c:v>
                </c:pt>
                <c:pt idx="20670">
                  <c:v>2429.19922</c:v>
                </c:pt>
                <c:pt idx="20671">
                  <c:v>2429.19922</c:v>
                </c:pt>
                <c:pt idx="20672">
                  <c:v>2429.19922</c:v>
                </c:pt>
                <c:pt idx="20673">
                  <c:v>2429.19922</c:v>
                </c:pt>
                <c:pt idx="20674">
                  <c:v>2429.19922</c:v>
                </c:pt>
                <c:pt idx="20675">
                  <c:v>2429.19922</c:v>
                </c:pt>
                <c:pt idx="20676">
                  <c:v>2429.19922</c:v>
                </c:pt>
                <c:pt idx="20677">
                  <c:v>2429.19922</c:v>
                </c:pt>
                <c:pt idx="20678">
                  <c:v>2429.19922</c:v>
                </c:pt>
                <c:pt idx="20679">
                  <c:v>2429.19922</c:v>
                </c:pt>
                <c:pt idx="20680">
                  <c:v>2429.19922</c:v>
                </c:pt>
                <c:pt idx="20681">
                  <c:v>2429.19922</c:v>
                </c:pt>
                <c:pt idx="20682">
                  <c:v>2429.19922</c:v>
                </c:pt>
                <c:pt idx="20683">
                  <c:v>2429.19922</c:v>
                </c:pt>
                <c:pt idx="20684">
                  <c:v>2429.19922</c:v>
                </c:pt>
                <c:pt idx="20685">
                  <c:v>2429.19922</c:v>
                </c:pt>
                <c:pt idx="20686">
                  <c:v>2429.19922</c:v>
                </c:pt>
                <c:pt idx="20687">
                  <c:v>2429.19922</c:v>
                </c:pt>
                <c:pt idx="20688">
                  <c:v>2429.19922</c:v>
                </c:pt>
                <c:pt idx="20689">
                  <c:v>2429.19922</c:v>
                </c:pt>
                <c:pt idx="20690">
                  <c:v>2429.19922</c:v>
                </c:pt>
                <c:pt idx="20691">
                  <c:v>2429.19922</c:v>
                </c:pt>
                <c:pt idx="20692">
                  <c:v>2429.19922</c:v>
                </c:pt>
                <c:pt idx="20693">
                  <c:v>2429.19922</c:v>
                </c:pt>
                <c:pt idx="20694">
                  <c:v>2429.19922</c:v>
                </c:pt>
                <c:pt idx="20695">
                  <c:v>2429.19922</c:v>
                </c:pt>
                <c:pt idx="20696">
                  <c:v>2429.19922</c:v>
                </c:pt>
                <c:pt idx="20697">
                  <c:v>2429.19922</c:v>
                </c:pt>
                <c:pt idx="20698">
                  <c:v>2429.19922</c:v>
                </c:pt>
                <c:pt idx="20699">
                  <c:v>2429.19922</c:v>
                </c:pt>
                <c:pt idx="20700">
                  <c:v>2429.19922</c:v>
                </c:pt>
                <c:pt idx="20701">
                  <c:v>2429.19922</c:v>
                </c:pt>
                <c:pt idx="20702">
                  <c:v>2429.19922</c:v>
                </c:pt>
                <c:pt idx="20703">
                  <c:v>2429.19922</c:v>
                </c:pt>
                <c:pt idx="20704">
                  <c:v>2429.19922</c:v>
                </c:pt>
                <c:pt idx="20705">
                  <c:v>2429.19922</c:v>
                </c:pt>
                <c:pt idx="20706">
                  <c:v>2429.19922</c:v>
                </c:pt>
                <c:pt idx="20707">
                  <c:v>2429.19922</c:v>
                </c:pt>
                <c:pt idx="20708">
                  <c:v>2429.19922</c:v>
                </c:pt>
                <c:pt idx="20709">
                  <c:v>2429.19922</c:v>
                </c:pt>
                <c:pt idx="20710">
                  <c:v>2429.19922</c:v>
                </c:pt>
                <c:pt idx="20711">
                  <c:v>2429.19922</c:v>
                </c:pt>
                <c:pt idx="20712">
                  <c:v>2429.19922</c:v>
                </c:pt>
                <c:pt idx="20713">
                  <c:v>2429.19922</c:v>
                </c:pt>
                <c:pt idx="20714">
                  <c:v>2429.19922</c:v>
                </c:pt>
                <c:pt idx="20715">
                  <c:v>2429.19922</c:v>
                </c:pt>
                <c:pt idx="20716">
                  <c:v>2429.19922</c:v>
                </c:pt>
                <c:pt idx="20717">
                  <c:v>2429.19922</c:v>
                </c:pt>
                <c:pt idx="20718">
                  <c:v>2429.19922</c:v>
                </c:pt>
                <c:pt idx="20719">
                  <c:v>2429.19922</c:v>
                </c:pt>
                <c:pt idx="20720">
                  <c:v>2429.19922</c:v>
                </c:pt>
                <c:pt idx="20721">
                  <c:v>2429.19922</c:v>
                </c:pt>
                <c:pt idx="20722">
                  <c:v>2429.19922</c:v>
                </c:pt>
                <c:pt idx="20723">
                  <c:v>2429.19922</c:v>
                </c:pt>
                <c:pt idx="20724">
                  <c:v>2429.19922</c:v>
                </c:pt>
                <c:pt idx="20725">
                  <c:v>2429.19922</c:v>
                </c:pt>
                <c:pt idx="20726">
                  <c:v>2429.19922</c:v>
                </c:pt>
                <c:pt idx="20727">
                  <c:v>2429.19922</c:v>
                </c:pt>
                <c:pt idx="20728">
                  <c:v>2429.19922</c:v>
                </c:pt>
                <c:pt idx="20729">
                  <c:v>2429.19922</c:v>
                </c:pt>
                <c:pt idx="20730">
                  <c:v>2429.19922</c:v>
                </c:pt>
                <c:pt idx="20731">
                  <c:v>2429.19922</c:v>
                </c:pt>
                <c:pt idx="20732">
                  <c:v>2429.19922</c:v>
                </c:pt>
                <c:pt idx="20733">
                  <c:v>2429.19922</c:v>
                </c:pt>
                <c:pt idx="20734">
                  <c:v>2429.19922</c:v>
                </c:pt>
                <c:pt idx="20735">
                  <c:v>2429.19922</c:v>
                </c:pt>
                <c:pt idx="20736">
                  <c:v>2429.19922</c:v>
                </c:pt>
                <c:pt idx="20737">
                  <c:v>2429.19922</c:v>
                </c:pt>
                <c:pt idx="20738">
                  <c:v>2429.19922</c:v>
                </c:pt>
                <c:pt idx="20739">
                  <c:v>2429.19922</c:v>
                </c:pt>
                <c:pt idx="20740">
                  <c:v>2429.19922</c:v>
                </c:pt>
                <c:pt idx="20741">
                  <c:v>2429.19922</c:v>
                </c:pt>
                <c:pt idx="20742">
                  <c:v>2429.19922</c:v>
                </c:pt>
                <c:pt idx="20743">
                  <c:v>2429.19922</c:v>
                </c:pt>
                <c:pt idx="20744">
                  <c:v>2429.19922</c:v>
                </c:pt>
                <c:pt idx="20745">
                  <c:v>2429.19922</c:v>
                </c:pt>
                <c:pt idx="20746">
                  <c:v>2429.19922</c:v>
                </c:pt>
                <c:pt idx="20747">
                  <c:v>2429.19922</c:v>
                </c:pt>
                <c:pt idx="20748">
                  <c:v>2429.19922</c:v>
                </c:pt>
                <c:pt idx="20749">
                  <c:v>2429.19922</c:v>
                </c:pt>
                <c:pt idx="20750">
                  <c:v>2429.19922</c:v>
                </c:pt>
                <c:pt idx="20751">
                  <c:v>2429.19922</c:v>
                </c:pt>
                <c:pt idx="20752">
                  <c:v>2429.19922</c:v>
                </c:pt>
                <c:pt idx="20753">
                  <c:v>2429.19922</c:v>
                </c:pt>
                <c:pt idx="20754">
                  <c:v>2429.19922</c:v>
                </c:pt>
                <c:pt idx="20755">
                  <c:v>2429.19922</c:v>
                </c:pt>
                <c:pt idx="20756">
                  <c:v>2429.19922</c:v>
                </c:pt>
                <c:pt idx="20757">
                  <c:v>2429.19922</c:v>
                </c:pt>
                <c:pt idx="20758">
                  <c:v>2429.19922</c:v>
                </c:pt>
                <c:pt idx="20759">
                  <c:v>2429.19922</c:v>
                </c:pt>
                <c:pt idx="20760">
                  <c:v>2429.19922</c:v>
                </c:pt>
                <c:pt idx="20761">
                  <c:v>2429.19922</c:v>
                </c:pt>
                <c:pt idx="20762">
                  <c:v>2429.19922</c:v>
                </c:pt>
                <c:pt idx="20763">
                  <c:v>2429.19922</c:v>
                </c:pt>
                <c:pt idx="20764">
                  <c:v>2429.19922</c:v>
                </c:pt>
                <c:pt idx="20765">
                  <c:v>2429.19922</c:v>
                </c:pt>
                <c:pt idx="20766">
                  <c:v>2429.19922</c:v>
                </c:pt>
                <c:pt idx="20767">
                  <c:v>2429.19922</c:v>
                </c:pt>
                <c:pt idx="20768">
                  <c:v>2429.19922</c:v>
                </c:pt>
                <c:pt idx="20769">
                  <c:v>2429.19922</c:v>
                </c:pt>
                <c:pt idx="20770">
                  <c:v>2429.19922</c:v>
                </c:pt>
                <c:pt idx="20771">
                  <c:v>2429.19922</c:v>
                </c:pt>
                <c:pt idx="20772">
                  <c:v>2429.19922</c:v>
                </c:pt>
                <c:pt idx="20773">
                  <c:v>2429.19922</c:v>
                </c:pt>
                <c:pt idx="20774">
                  <c:v>2429.19922</c:v>
                </c:pt>
                <c:pt idx="20775">
                  <c:v>2429.19922</c:v>
                </c:pt>
                <c:pt idx="20776">
                  <c:v>2429.19922</c:v>
                </c:pt>
                <c:pt idx="20777">
                  <c:v>2429.19922</c:v>
                </c:pt>
                <c:pt idx="20778">
                  <c:v>2429.19922</c:v>
                </c:pt>
                <c:pt idx="20779">
                  <c:v>2429.19922</c:v>
                </c:pt>
                <c:pt idx="20780">
                  <c:v>2429.19922</c:v>
                </c:pt>
                <c:pt idx="20781">
                  <c:v>2429.19922</c:v>
                </c:pt>
                <c:pt idx="20782">
                  <c:v>2429.19922</c:v>
                </c:pt>
                <c:pt idx="20783">
                  <c:v>2429.19922</c:v>
                </c:pt>
                <c:pt idx="20784">
                  <c:v>2429.19922</c:v>
                </c:pt>
                <c:pt idx="20785">
                  <c:v>2429.19922</c:v>
                </c:pt>
                <c:pt idx="20786">
                  <c:v>2429.19922</c:v>
                </c:pt>
                <c:pt idx="20787">
                  <c:v>2429.19922</c:v>
                </c:pt>
                <c:pt idx="20788">
                  <c:v>2429.19922</c:v>
                </c:pt>
                <c:pt idx="20789">
                  <c:v>2429.19922</c:v>
                </c:pt>
                <c:pt idx="20790">
                  <c:v>2429.19922</c:v>
                </c:pt>
                <c:pt idx="20791">
                  <c:v>2429.19922</c:v>
                </c:pt>
                <c:pt idx="20792">
                  <c:v>2429.19922</c:v>
                </c:pt>
                <c:pt idx="20793">
                  <c:v>2429.19922</c:v>
                </c:pt>
                <c:pt idx="20794">
                  <c:v>2429.19922</c:v>
                </c:pt>
                <c:pt idx="20795">
                  <c:v>2429.19922</c:v>
                </c:pt>
                <c:pt idx="20796">
                  <c:v>2429.19922</c:v>
                </c:pt>
                <c:pt idx="20797">
                  <c:v>2429.19922</c:v>
                </c:pt>
                <c:pt idx="20798">
                  <c:v>2429.19922</c:v>
                </c:pt>
                <c:pt idx="20799">
                  <c:v>2429.19922</c:v>
                </c:pt>
                <c:pt idx="20800">
                  <c:v>2429.19922</c:v>
                </c:pt>
                <c:pt idx="20801">
                  <c:v>2429.19922</c:v>
                </c:pt>
                <c:pt idx="20802">
                  <c:v>2429.19922</c:v>
                </c:pt>
                <c:pt idx="20803">
                  <c:v>2429.19922</c:v>
                </c:pt>
                <c:pt idx="20804">
                  <c:v>2429.19922</c:v>
                </c:pt>
                <c:pt idx="20805">
                  <c:v>2429.19922</c:v>
                </c:pt>
                <c:pt idx="20806">
                  <c:v>2429.19922</c:v>
                </c:pt>
                <c:pt idx="20807">
                  <c:v>2429.19922</c:v>
                </c:pt>
                <c:pt idx="20808">
                  <c:v>2429.19922</c:v>
                </c:pt>
                <c:pt idx="20809">
                  <c:v>2429.19922</c:v>
                </c:pt>
                <c:pt idx="20810">
                  <c:v>2431.6406299999981</c:v>
                </c:pt>
                <c:pt idx="20811">
                  <c:v>2429.19922</c:v>
                </c:pt>
                <c:pt idx="20812">
                  <c:v>2429.19922</c:v>
                </c:pt>
                <c:pt idx="20813">
                  <c:v>2429.19922</c:v>
                </c:pt>
                <c:pt idx="20814">
                  <c:v>2429.19922</c:v>
                </c:pt>
                <c:pt idx="20815">
                  <c:v>2429.19922</c:v>
                </c:pt>
                <c:pt idx="20816">
                  <c:v>2429.19922</c:v>
                </c:pt>
                <c:pt idx="20817">
                  <c:v>2429.19922</c:v>
                </c:pt>
                <c:pt idx="20818">
                  <c:v>2429.19922</c:v>
                </c:pt>
                <c:pt idx="20819">
                  <c:v>2429.19922</c:v>
                </c:pt>
                <c:pt idx="20820">
                  <c:v>2429.19922</c:v>
                </c:pt>
                <c:pt idx="20821">
                  <c:v>2429.19922</c:v>
                </c:pt>
                <c:pt idx="20822">
                  <c:v>2429.19922</c:v>
                </c:pt>
                <c:pt idx="20823">
                  <c:v>2429.19922</c:v>
                </c:pt>
                <c:pt idx="20824">
                  <c:v>2429.19922</c:v>
                </c:pt>
                <c:pt idx="20825">
                  <c:v>2429.19922</c:v>
                </c:pt>
                <c:pt idx="20826">
                  <c:v>2429.19922</c:v>
                </c:pt>
                <c:pt idx="20827">
                  <c:v>2429.19922</c:v>
                </c:pt>
                <c:pt idx="20828">
                  <c:v>2429.19922</c:v>
                </c:pt>
                <c:pt idx="20829">
                  <c:v>2429.19922</c:v>
                </c:pt>
                <c:pt idx="20830">
                  <c:v>2429.19922</c:v>
                </c:pt>
                <c:pt idx="20831">
                  <c:v>2429.19922</c:v>
                </c:pt>
                <c:pt idx="20832">
                  <c:v>2429.19922</c:v>
                </c:pt>
                <c:pt idx="20833">
                  <c:v>2429.19922</c:v>
                </c:pt>
                <c:pt idx="20834">
                  <c:v>2429.19922</c:v>
                </c:pt>
                <c:pt idx="20835">
                  <c:v>2429.19922</c:v>
                </c:pt>
                <c:pt idx="20836">
                  <c:v>2429.19922</c:v>
                </c:pt>
                <c:pt idx="20837">
                  <c:v>2429.19922</c:v>
                </c:pt>
                <c:pt idx="20838">
                  <c:v>2429.19922</c:v>
                </c:pt>
                <c:pt idx="20839">
                  <c:v>2429.19922</c:v>
                </c:pt>
                <c:pt idx="20840">
                  <c:v>2429.19922</c:v>
                </c:pt>
                <c:pt idx="20841">
                  <c:v>2429.19922</c:v>
                </c:pt>
                <c:pt idx="20842">
                  <c:v>2429.19922</c:v>
                </c:pt>
                <c:pt idx="20843">
                  <c:v>2429.19922</c:v>
                </c:pt>
                <c:pt idx="20844">
                  <c:v>2429.19922</c:v>
                </c:pt>
                <c:pt idx="20845">
                  <c:v>2429.19922</c:v>
                </c:pt>
                <c:pt idx="20846">
                  <c:v>2429.19922</c:v>
                </c:pt>
                <c:pt idx="20847">
                  <c:v>2429.19922</c:v>
                </c:pt>
                <c:pt idx="20848">
                  <c:v>2429.19922</c:v>
                </c:pt>
                <c:pt idx="20849">
                  <c:v>2429.19922</c:v>
                </c:pt>
                <c:pt idx="20850">
                  <c:v>2429.19922</c:v>
                </c:pt>
                <c:pt idx="20851">
                  <c:v>2429.19922</c:v>
                </c:pt>
                <c:pt idx="20852">
                  <c:v>2429.19922</c:v>
                </c:pt>
                <c:pt idx="20853">
                  <c:v>2429.19922</c:v>
                </c:pt>
                <c:pt idx="20854">
                  <c:v>2429.19922</c:v>
                </c:pt>
                <c:pt idx="20855">
                  <c:v>2429.19922</c:v>
                </c:pt>
                <c:pt idx="20856">
                  <c:v>2429.19922</c:v>
                </c:pt>
                <c:pt idx="20857">
                  <c:v>2429.19922</c:v>
                </c:pt>
                <c:pt idx="20858">
                  <c:v>2429.19922</c:v>
                </c:pt>
                <c:pt idx="20859">
                  <c:v>2429.19922</c:v>
                </c:pt>
                <c:pt idx="20860">
                  <c:v>2429.19922</c:v>
                </c:pt>
                <c:pt idx="20861">
                  <c:v>2429.19922</c:v>
                </c:pt>
                <c:pt idx="20862">
                  <c:v>2429.19922</c:v>
                </c:pt>
                <c:pt idx="20863">
                  <c:v>2429.19922</c:v>
                </c:pt>
                <c:pt idx="20864">
                  <c:v>2429.19922</c:v>
                </c:pt>
                <c:pt idx="20865">
                  <c:v>2429.19922</c:v>
                </c:pt>
                <c:pt idx="20866">
                  <c:v>2429.19922</c:v>
                </c:pt>
                <c:pt idx="20867">
                  <c:v>2429.19922</c:v>
                </c:pt>
                <c:pt idx="20868">
                  <c:v>2429.19922</c:v>
                </c:pt>
                <c:pt idx="20869">
                  <c:v>2429.19922</c:v>
                </c:pt>
                <c:pt idx="20870">
                  <c:v>2429.19922</c:v>
                </c:pt>
                <c:pt idx="20871">
                  <c:v>2429.19922</c:v>
                </c:pt>
                <c:pt idx="20872">
                  <c:v>2429.19922</c:v>
                </c:pt>
                <c:pt idx="20873">
                  <c:v>2429.19922</c:v>
                </c:pt>
                <c:pt idx="20874">
                  <c:v>2429.19922</c:v>
                </c:pt>
                <c:pt idx="20875">
                  <c:v>2429.19922</c:v>
                </c:pt>
                <c:pt idx="20876">
                  <c:v>2429.19922</c:v>
                </c:pt>
                <c:pt idx="20877">
                  <c:v>2429.19922</c:v>
                </c:pt>
                <c:pt idx="20878">
                  <c:v>2429.19922</c:v>
                </c:pt>
                <c:pt idx="20879">
                  <c:v>2429.19922</c:v>
                </c:pt>
                <c:pt idx="20880">
                  <c:v>2429.19922</c:v>
                </c:pt>
                <c:pt idx="20881">
                  <c:v>2429.19922</c:v>
                </c:pt>
                <c:pt idx="20882">
                  <c:v>2429.19922</c:v>
                </c:pt>
                <c:pt idx="20883">
                  <c:v>2429.19922</c:v>
                </c:pt>
                <c:pt idx="20884">
                  <c:v>2429.19922</c:v>
                </c:pt>
                <c:pt idx="20885">
                  <c:v>2429.19922</c:v>
                </c:pt>
                <c:pt idx="20886">
                  <c:v>2429.19922</c:v>
                </c:pt>
                <c:pt idx="20887">
                  <c:v>2429.19922</c:v>
                </c:pt>
                <c:pt idx="20888">
                  <c:v>2429.19922</c:v>
                </c:pt>
                <c:pt idx="20889">
                  <c:v>2429.19922</c:v>
                </c:pt>
                <c:pt idx="20890">
                  <c:v>2429.19922</c:v>
                </c:pt>
                <c:pt idx="20891">
                  <c:v>2429.19922</c:v>
                </c:pt>
                <c:pt idx="20892">
                  <c:v>2429.19922</c:v>
                </c:pt>
                <c:pt idx="20893">
                  <c:v>2429.19922</c:v>
                </c:pt>
                <c:pt idx="20894">
                  <c:v>2429.19922</c:v>
                </c:pt>
                <c:pt idx="20895">
                  <c:v>2429.19922</c:v>
                </c:pt>
                <c:pt idx="20896">
                  <c:v>2429.19922</c:v>
                </c:pt>
                <c:pt idx="20897">
                  <c:v>2429.19922</c:v>
                </c:pt>
                <c:pt idx="20898">
                  <c:v>2429.19922</c:v>
                </c:pt>
                <c:pt idx="20899">
                  <c:v>2429.19922</c:v>
                </c:pt>
                <c:pt idx="20900">
                  <c:v>2429.19922</c:v>
                </c:pt>
                <c:pt idx="20901">
                  <c:v>2429.19922</c:v>
                </c:pt>
                <c:pt idx="20902">
                  <c:v>2429.19922</c:v>
                </c:pt>
                <c:pt idx="20903">
                  <c:v>2429.19922</c:v>
                </c:pt>
                <c:pt idx="20904">
                  <c:v>2429.19922</c:v>
                </c:pt>
                <c:pt idx="20905">
                  <c:v>2429.19922</c:v>
                </c:pt>
                <c:pt idx="20906">
                  <c:v>2429.19922</c:v>
                </c:pt>
                <c:pt idx="20907">
                  <c:v>2429.19922</c:v>
                </c:pt>
                <c:pt idx="20908">
                  <c:v>2429.19922</c:v>
                </c:pt>
                <c:pt idx="20909">
                  <c:v>2429.19922</c:v>
                </c:pt>
                <c:pt idx="20910">
                  <c:v>2429.19922</c:v>
                </c:pt>
                <c:pt idx="20911">
                  <c:v>2429.19922</c:v>
                </c:pt>
                <c:pt idx="20912">
                  <c:v>2429.19922</c:v>
                </c:pt>
                <c:pt idx="20913">
                  <c:v>2429.19922</c:v>
                </c:pt>
                <c:pt idx="20914">
                  <c:v>2429.19922</c:v>
                </c:pt>
                <c:pt idx="20915">
                  <c:v>2429.19922</c:v>
                </c:pt>
                <c:pt idx="20916">
                  <c:v>2429.19922</c:v>
                </c:pt>
                <c:pt idx="20917">
                  <c:v>2429.19922</c:v>
                </c:pt>
                <c:pt idx="20918">
                  <c:v>2429.19922</c:v>
                </c:pt>
                <c:pt idx="20919">
                  <c:v>2429.19922</c:v>
                </c:pt>
                <c:pt idx="20920">
                  <c:v>2429.19922</c:v>
                </c:pt>
                <c:pt idx="20921">
                  <c:v>2429.19922</c:v>
                </c:pt>
                <c:pt idx="20922">
                  <c:v>2429.19922</c:v>
                </c:pt>
                <c:pt idx="20923">
                  <c:v>2429.19922</c:v>
                </c:pt>
                <c:pt idx="20924">
                  <c:v>2429.19922</c:v>
                </c:pt>
                <c:pt idx="20925">
                  <c:v>2429.19922</c:v>
                </c:pt>
                <c:pt idx="20926">
                  <c:v>2429.19922</c:v>
                </c:pt>
                <c:pt idx="20927">
                  <c:v>2429.19922</c:v>
                </c:pt>
                <c:pt idx="20928">
                  <c:v>2429.19922</c:v>
                </c:pt>
                <c:pt idx="20929">
                  <c:v>2429.19922</c:v>
                </c:pt>
                <c:pt idx="20930">
                  <c:v>2429.19922</c:v>
                </c:pt>
                <c:pt idx="20931">
                  <c:v>2429.19922</c:v>
                </c:pt>
                <c:pt idx="20932">
                  <c:v>2429.19922</c:v>
                </c:pt>
                <c:pt idx="20933">
                  <c:v>2429.19922</c:v>
                </c:pt>
                <c:pt idx="20934">
                  <c:v>2429.19922</c:v>
                </c:pt>
                <c:pt idx="20935">
                  <c:v>2429.19922</c:v>
                </c:pt>
                <c:pt idx="20936">
                  <c:v>2429.19922</c:v>
                </c:pt>
                <c:pt idx="20937">
                  <c:v>2429.19922</c:v>
                </c:pt>
                <c:pt idx="20938">
                  <c:v>2429.19922</c:v>
                </c:pt>
                <c:pt idx="20939">
                  <c:v>2429.19922</c:v>
                </c:pt>
                <c:pt idx="20940">
                  <c:v>2429.19922</c:v>
                </c:pt>
                <c:pt idx="20941">
                  <c:v>2429.19922</c:v>
                </c:pt>
                <c:pt idx="20942">
                  <c:v>2429.19922</c:v>
                </c:pt>
                <c:pt idx="20943">
                  <c:v>2429.19922</c:v>
                </c:pt>
                <c:pt idx="20944">
                  <c:v>2429.19922</c:v>
                </c:pt>
                <c:pt idx="20945">
                  <c:v>2429.19922</c:v>
                </c:pt>
                <c:pt idx="20946">
                  <c:v>2429.19922</c:v>
                </c:pt>
                <c:pt idx="20947">
                  <c:v>2429.19922</c:v>
                </c:pt>
                <c:pt idx="20948">
                  <c:v>2429.19922</c:v>
                </c:pt>
                <c:pt idx="20949">
                  <c:v>2429.19922</c:v>
                </c:pt>
                <c:pt idx="20950">
                  <c:v>2429.19922</c:v>
                </c:pt>
                <c:pt idx="20951">
                  <c:v>2429.19922</c:v>
                </c:pt>
                <c:pt idx="20952">
                  <c:v>2429.19922</c:v>
                </c:pt>
                <c:pt idx="20953">
                  <c:v>2429.19922</c:v>
                </c:pt>
                <c:pt idx="20954">
                  <c:v>2429.19922</c:v>
                </c:pt>
                <c:pt idx="20955">
                  <c:v>2429.19922</c:v>
                </c:pt>
                <c:pt idx="20956">
                  <c:v>2429.19922</c:v>
                </c:pt>
                <c:pt idx="20957">
                  <c:v>2429.19922</c:v>
                </c:pt>
                <c:pt idx="20958">
                  <c:v>2429.19922</c:v>
                </c:pt>
                <c:pt idx="20959">
                  <c:v>2426.7578100000001</c:v>
                </c:pt>
                <c:pt idx="20960">
                  <c:v>2429.19922</c:v>
                </c:pt>
                <c:pt idx="20961">
                  <c:v>2429.19922</c:v>
                </c:pt>
                <c:pt idx="20962">
                  <c:v>2429.19922</c:v>
                </c:pt>
                <c:pt idx="20963">
                  <c:v>2429.19922</c:v>
                </c:pt>
                <c:pt idx="20964">
                  <c:v>2429.19922</c:v>
                </c:pt>
                <c:pt idx="20965">
                  <c:v>2429.19922</c:v>
                </c:pt>
                <c:pt idx="20966">
                  <c:v>2429.19922</c:v>
                </c:pt>
                <c:pt idx="20967">
                  <c:v>2429.19922</c:v>
                </c:pt>
                <c:pt idx="20968">
                  <c:v>2429.19922</c:v>
                </c:pt>
                <c:pt idx="20969">
                  <c:v>2429.19922</c:v>
                </c:pt>
                <c:pt idx="20970">
                  <c:v>2429.19922</c:v>
                </c:pt>
                <c:pt idx="20971">
                  <c:v>2429.19922</c:v>
                </c:pt>
                <c:pt idx="20972">
                  <c:v>2429.19922</c:v>
                </c:pt>
                <c:pt idx="20973">
                  <c:v>2429.19922</c:v>
                </c:pt>
                <c:pt idx="20974">
                  <c:v>2429.19922</c:v>
                </c:pt>
                <c:pt idx="20975">
                  <c:v>2429.19922</c:v>
                </c:pt>
                <c:pt idx="20976">
                  <c:v>2429.19922</c:v>
                </c:pt>
                <c:pt idx="20977">
                  <c:v>2429.19922</c:v>
                </c:pt>
                <c:pt idx="20978">
                  <c:v>2429.19922</c:v>
                </c:pt>
                <c:pt idx="20979">
                  <c:v>2429.19922</c:v>
                </c:pt>
                <c:pt idx="20980">
                  <c:v>2429.19922</c:v>
                </c:pt>
                <c:pt idx="20981">
                  <c:v>2429.19922</c:v>
                </c:pt>
                <c:pt idx="20982">
                  <c:v>2429.19922</c:v>
                </c:pt>
                <c:pt idx="20983">
                  <c:v>2429.19922</c:v>
                </c:pt>
                <c:pt idx="20984">
                  <c:v>2429.19922</c:v>
                </c:pt>
                <c:pt idx="20985">
                  <c:v>2429.19922</c:v>
                </c:pt>
                <c:pt idx="20986">
                  <c:v>2429.19922</c:v>
                </c:pt>
                <c:pt idx="20987">
                  <c:v>2429.19922</c:v>
                </c:pt>
                <c:pt idx="20988">
                  <c:v>2429.19922</c:v>
                </c:pt>
                <c:pt idx="20989">
                  <c:v>2429.19922</c:v>
                </c:pt>
                <c:pt idx="20990">
                  <c:v>2429.19922</c:v>
                </c:pt>
                <c:pt idx="20991">
                  <c:v>2429.19922</c:v>
                </c:pt>
                <c:pt idx="20992">
                  <c:v>2429.19922</c:v>
                </c:pt>
                <c:pt idx="20993">
                  <c:v>2429.19922</c:v>
                </c:pt>
                <c:pt idx="20994">
                  <c:v>2429.19922</c:v>
                </c:pt>
                <c:pt idx="20995">
                  <c:v>2429.19922</c:v>
                </c:pt>
                <c:pt idx="20996">
                  <c:v>2429.19922</c:v>
                </c:pt>
                <c:pt idx="20997">
                  <c:v>2429.19922</c:v>
                </c:pt>
                <c:pt idx="20998">
                  <c:v>2429.19922</c:v>
                </c:pt>
                <c:pt idx="20999">
                  <c:v>2429.19922</c:v>
                </c:pt>
                <c:pt idx="21000">
                  <c:v>2429.19922</c:v>
                </c:pt>
                <c:pt idx="21001">
                  <c:v>2429.19922</c:v>
                </c:pt>
                <c:pt idx="21002">
                  <c:v>2429.19922</c:v>
                </c:pt>
                <c:pt idx="21003">
                  <c:v>2429.19922</c:v>
                </c:pt>
                <c:pt idx="21004">
                  <c:v>2429.19922</c:v>
                </c:pt>
                <c:pt idx="21005">
                  <c:v>2429.19922</c:v>
                </c:pt>
                <c:pt idx="21006">
                  <c:v>2429.19922</c:v>
                </c:pt>
                <c:pt idx="21007">
                  <c:v>2429.19922</c:v>
                </c:pt>
                <c:pt idx="21008">
                  <c:v>2429.19922</c:v>
                </c:pt>
                <c:pt idx="21009">
                  <c:v>2429.19922</c:v>
                </c:pt>
                <c:pt idx="21010">
                  <c:v>2429.19922</c:v>
                </c:pt>
                <c:pt idx="21011">
                  <c:v>2429.19922</c:v>
                </c:pt>
                <c:pt idx="21012">
                  <c:v>2429.19922</c:v>
                </c:pt>
                <c:pt idx="21013">
                  <c:v>2429.19922</c:v>
                </c:pt>
                <c:pt idx="21014">
                  <c:v>2429.19922</c:v>
                </c:pt>
                <c:pt idx="21015">
                  <c:v>2429.19922</c:v>
                </c:pt>
                <c:pt idx="21016">
                  <c:v>2429.19922</c:v>
                </c:pt>
                <c:pt idx="21017">
                  <c:v>2429.19922</c:v>
                </c:pt>
                <c:pt idx="21018">
                  <c:v>2429.19922</c:v>
                </c:pt>
                <c:pt idx="21019">
                  <c:v>2429.19922</c:v>
                </c:pt>
                <c:pt idx="21020">
                  <c:v>2429.19922</c:v>
                </c:pt>
                <c:pt idx="21021">
                  <c:v>2429.19922</c:v>
                </c:pt>
                <c:pt idx="21022">
                  <c:v>2429.19922</c:v>
                </c:pt>
                <c:pt idx="21023">
                  <c:v>2429.19922</c:v>
                </c:pt>
                <c:pt idx="21024">
                  <c:v>2429.19922</c:v>
                </c:pt>
                <c:pt idx="21025">
                  <c:v>2429.19922</c:v>
                </c:pt>
                <c:pt idx="21026">
                  <c:v>2429.19922</c:v>
                </c:pt>
                <c:pt idx="21027">
                  <c:v>2429.19922</c:v>
                </c:pt>
                <c:pt idx="21028">
                  <c:v>2429.19922</c:v>
                </c:pt>
                <c:pt idx="21029">
                  <c:v>2429.19922</c:v>
                </c:pt>
                <c:pt idx="21030">
                  <c:v>2429.19922</c:v>
                </c:pt>
                <c:pt idx="21031">
                  <c:v>2429.19922</c:v>
                </c:pt>
                <c:pt idx="21032">
                  <c:v>2429.19922</c:v>
                </c:pt>
                <c:pt idx="21033">
                  <c:v>2429.19922</c:v>
                </c:pt>
                <c:pt idx="21034">
                  <c:v>2429.19922</c:v>
                </c:pt>
                <c:pt idx="21035">
                  <c:v>2429.19922</c:v>
                </c:pt>
                <c:pt idx="21036">
                  <c:v>2429.19922</c:v>
                </c:pt>
                <c:pt idx="21037">
                  <c:v>2429.19922</c:v>
                </c:pt>
                <c:pt idx="21038">
                  <c:v>2429.19922</c:v>
                </c:pt>
                <c:pt idx="21039">
                  <c:v>2429.19922</c:v>
                </c:pt>
                <c:pt idx="21040">
                  <c:v>2429.19922</c:v>
                </c:pt>
                <c:pt idx="21041">
                  <c:v>2429.19922</c:v>
                </c:pt>
                <c:pt idx="21042">
                  <c:v>2429.19922</c:v>
                </c:pt>
                <c:pt idx="21043">
                  <c:v>2429.19922</c:v>
                </c:pt>
                <c:pt idx="21044">
                  <c:v>2429.19922</c:v>
                </c:pt>
                <c:pt idx="21045">
                  <c:v>2429.19922</c:v>
                </c:pt>
                <c:pt idx="21046">
                  <c:v>2429.19922</c:v>
                </c:pt>
                <c:pt idx="21047">
                  <c:v>2426.7578100000001</c:v>
                </c:pt>
                <c:pt idx="21048">
                  <c:v>2429.19922</c:v>
                </c:pt>
                <c:pt idx="21049">
                  <c:v>2429.19922</c:v>
                </c:pt>
                <c:pt idx="21050">
                  <c:v>2429.19922</c:v>
                </c:pt>
                <c:pt idx="21051">
                  <c:v>2429.19922</c:v>
                </c:pt>
                <c:pt idx="21052">
                  <c:v>2429.19922</c:v>
                </c:pt>
                <c:pt idx="21053">
                  <c:v>2429.19922</c:v>
                </c:pt>
                <c:pt idx="21054">
                  <c:v>2429.19922</c:v>
                </c:pt>
                <c:pt idx="21055">
                  <c:v>2429.19922</c:v>
                </c:pt>
                <c:pt idx="21056">
                  <c:v>2429.19922</c:v>
                </c:pt>
                <c:pt idx="21057">
                  <c:v>2429.19922</c:v>
                </c:pt>
                <c:pt idx="21058">
                  <c:v>2429.19922</c:v>
                </c:pt>
                <c:pt idx="21059">
                  <c:v>2429.19922</c:v>
                </c:pt>
                <c:pt idx="21060">
                  <c:v>2429.19922</c:v>
                </c:pt>
                <c:pt idx="21061">
                  <c:v>2429.19922</c:v>
                </c:pt>
                <c:pt idx="21062">
                  <c:v>2429.19922</c:v>
                </c:pt>
                <c:pt idx="21063">
                  <c:v>2429.19922</c:v>
                </c:pt>
                <c:pt idx="21064">
                  <c:v>2429.19922</c:v>
                </c:pt>
                <c:pt idx="21065">
                  <c:v>2429.19922</c:v>
                </c:pt>
                <c:pt idx="21066">
                  <c:v>2429.19922</c:v>
                </c:pt>
                <c:pt idx="21067">
                  <c:v>2429.19922</c:v>
                </c:pt>
                <c:pt idx="21068">
                  <c:v>2429.19922</c:v>
                </c:pt>
                <c:pt idx="21069">
                  <c:v>2429.19922</c:v>
                </c:pt>
                <c:pt idx="21070">
                  <c:v>2429.19922</c:v>
                </c:pt>
                <c:pt idx="21071">
                  <c:v>2429.19922</c:v>
                </c:pt>
                <c:pt idx="21072">
                  <c:v>2429.19922</c:v>
                </c:pt>
                <c:pt idx="21073">
                  <c:v>2429.19922</c:v>
                </c:pt>
                <c:pt idx="21074">
                  <c:v>2429.19922</c:v>
                </c:pt>
                <c:pt idx="21075">
                  <c:v>2429.19922</c:v>
                </c:pt>
                <c:pt idx="21076">
                  <c:v>2429.19922</c:v>
                </c:pt>
                <c:pt idx="21077">
                  <c:v>2429.19922</c:v>
                </c:pt>
                <c:pt idx="21078">
                  <c:v>2429.19922</c:v>
                </c:pt>
                <c:pt idx="21079">
                  <c:v>2429.19922</c:v>
                </c:pt>
                <c:pt idx="21080">
                  <c:v>2429.19922</c:v>
                </c:pt>
                <c:pt idx="21081">
                  <c:v>2429.19922</c:v>
                </c:pt>
                <c:pt idx="21082">
                  <c:v>2429.19922</c:v>
                </c:pt>
                <c:pt idx="21083">
                  <c:v>2429.19922</c:v>
                </c:pt>
                <c:pt idx="21084">
                  <c:v>2429.19922</c:v>
                </c:pt>
                <c:pt idx="21085">
                  <c:v>2429.19922</c:v>
                </c:pt>
                <c:pt idx="21086">
                  <c:v>2429.19922</c:v>
                </c:pt>
                <c:pt idx="21087">
                  <c:v>2429.19922</c:v>
                </c:pt>
                <c:pt idx="21088">
                  <c:v>2429.19922</c:v>
                </c:pt>
                <c:pt idx="21089">
                  <c:v>2429.19922</c:v>
                </c:pt>
                <c:pt idx="21090">
                  <c:v>2429.19922</c:v>
                </c:pt>
                <c:pt idx="21091">
                  <c:v>2429.19922</c:v>
                </c:pt>
                <c:pt idx="21092">
                  <c:v>2429.19922</c:v>
                </c:pt>
                <c:pt idx="21093">
                  <c:v>2429.19922</c:v>
                </c:pt>
                <c:pt idx="21094">
                  <c:v>2429.19922</c:v>
                </c:pt>
                <c:pt idx="21095">
                  <c:v>2429.19922</c:v>
                </c:pt>
                <c:pt idx="21096">
                  <c:v>2429.19922</c:v>
                </c:pt>
                <c:pt idx="21097">
                  <c:v>2429.19922</c:v>
                </c:pt>
                <c:pt idx="21098">
                  <c:v>2429.19922</c:v>
                </c:pt>
                <c:pt idx="21099">
                  <c:v>2429.19922</c:v>
                </c:pt>
                <c:pt idx="21100">
                  <c:v>2429.19922</c:v>
                </c:pt>
                <c:pt idx="21101">
                  <c:v>2429.19922</c:v>
                </c:pt>
                <c:pt idx="21102">
                  <c:v>2429.19922</c:v>
                </c:pt>
                <c:pt idx="21103">
                  <c:v>2429.19922</c:v>
                </c:pt>
                <c:pt idx="21104">
                  <c:v>2429.19922</c:v>
                </c:pt>
                <c:pt idx="21105">
                  <c:v>2429.19922</c:v>
                </c:pt>
                <c:pt idx="21106">
                  <c:v>2429.19922</c:v>
                </c:pt>
                <c:pt idx="21107">
                  <c:v>2429.19922</c:v>
                </c:pt>
                <c:pt idx="21108">
                  <c:v>2429.19922</c:v>
                </c:pt>
                <c:pt idx="21109">
                  <c:v>2431.6406299999981</c:v>
                </c:pt>
                <c:pt idx="21110">
                  <c:v>2429.19922</c:v>
                </c:pt>
                <c:pt idx="21111">
                  <c:v>2431.6406299999981</c:v>
                </c:pt>
                <c:pt idx="21112">
                  <c:v>2429.19922</c:v>
                </c:pt>
                <c:pt idx="21113">
                  <c:v>2429.19922</c:v>
                </c:pt>
                <c:pt idx="21114">
                  <c:v>2429.19922</c:v>
                </c:pt>
                <c:pt idx="21115">
                  <c:v>2429.19922</c:v>
                </c:pt>
                <c:pt idx="21116">
                  <c:v>2429.19922</c:v>
                </c:pt>
                <c:pt idx="21117">
                  <c:v>2429.19922</c:v>
                </c:pt>
                <c:pt idx="21118">
                  <c:v>2429.19922</c:v>
                </c:pt>
                <c:pt idx="21119">
                  <c:v>2429.19922</c:v>
                </c:pt>
                <c:pt idx="21120">
                  <c:v>2429.19922</c:v>
                </c:pt>
                <c:pt idx="21121">
                  <c:v>2429.19922</c:v>
                </c:pt>
                <c:pt idx="21122">
                  <c:v>2429.19922</c:v>
                </c:pt>
                <c:pt idx="21123">
                  <c:v>2429.19922</c:v>
                </c:pt>
                <c:pt idx="21124">
                  <c:v>2429.19922</c:v>
                </c:pt>
                <c:pt idx="21125">
                  <c:v>2429.19922</c:v>
                </c:pt>
                <c:pt idx="21126">
                  <c:v>2429.19922</c:v>
                </c:pt>
                <c:pt idx="21127">
                  <c:v>2429.19922</c:v>
                </c:pt>
                <c:pt idx="21128">
                  <c:v>2429.19922</c:v>
                </c:pt>
                <c:pt idx="21129">
                  <c:v>2429.19922</c:v>
                </c:pt>
                <c:pt idx="21130">
                  <c:v>2429.19922</c:v>
                </c:pt>
                <c:pt idx="21131">
                  <c:v>2429.19922</c:v>
                </c:pt>
                <c:pt idx="21132">
                  <c:v>2429.19922</c:v>
                </c:pt>
                <c:pt idx="21133">
                  <c:v>2429.19922</c:v>
                </c:pt>
                <c:pt idx="21134">
                  <c:v>2429.19922</c:v>
                </c:pt>
                <c:pt idx="21135">
                  <c:v>2429.19922</c:v>
                </c:pt>
                <c:pt idx="21136">
                  <c:v>2429.19922</c:v>
                </c:pt>
                <c:pt idx="21137">
                  <c:v>2429.19922</c:v>
                </c:pt>
                <c:pt idx="21138">
                  <c:v>2429.19922</c:v>
                </c:pt>
                <c:pt idx="21139">
                  <c:v>2429.19922</c:v>
                </c:pt>
                <c:pt idx="21140">
                  <c:v>2429.19922</c:v>
                </c:pt>
                <c:pt idx="21141">
                  <c:v>2429.19922</c:v>
                </c:pt>
                <c:pt idx="21142">
                  <c:v>2429.19922</c:v>
                </c:pt>
                <c:pt idx="21143">
                  <c:v>2429.19922</c:v>
                </c:pt>
                <c:pt idx="21144">
                  <c:v>2429.19922</c:v>
                </c:pt>
                <c:pt idx="21145">
                  <c:v>2429.19922</c:v>
                </c:pt>
                <c:pt idx="21146">
                  <c:v>2429.19922</c:v>
                </c:pt>
                <c:pt idx="21147">
                  <c:v>2429.19922</c:v>
                </c:pt>
                <c:pt idx="21148">
                  <c:v>2429.19922</c:v>
                </c:pt>
                <c:pt idx="21149">
                  <c:v>2429.19922</c:v>
                </c:pt>
                <c:pt idx="21150">
                  <c:v>2429.19922</c:v>
                </c:pt>
                <c:pt idx="21151">
                  <c:v>2429.19922</c:v>
                </c:pt>
                <c:pt idx="21152">
                  <c:v>2429.19922</c:v>
                </c:pt>
                <c:pt idx="21153">
                  <c:v>2429.19922</c:v>
                </c:pt>
                <c:pt idx="21154">
                  <c:v>2429.19922</c:v>
                </c:pt>
                <c:pt idx="21155">
                  <c:v>2429.19922</c:v>
                </c:pt>
                <c:pt idx="21156">
                  <c:v>2429.19922</c:v>
                </c:pt>
                <c:pt idx="21157">
                  <c:v>2429.19922</c:v>
                </c:pt>
                <c:pt idx="21158">
                  <c:v>2429.19922</c:v>
                </c:pt>
                <c:pt idx="21159">
                  <c:v>2429.19922</c:v>
                </c:pt>
                <c:pt idx="21160">
                  <c:v>2429.19922</c:v>
                </c:pt>
                <c:pt idx="21161">
                  <c:v>2429.19922</c:v>
                </c:pt>
                <c:pt idx="21162">
                  <c:v>2429.19922</c:v>
                </c:pt>
                <c:pt idx="21163">
                  <c:v>2429.19922</c:v>
                </c:pt>
                <c:pt idx="21164">
                  <c:v>2429.19922</c:v>
                </c:pt>
                <c:pt idx="21165">
                  <c:v>2429.19922</c:v>
                </c:pt>
                <c:pt idx="21166">
                  <c:v>2429.19922</c:v>
                </c:pt>
                <c:pt idx="21167">
                  <c:v>2429.19922</c:v>
                </c:pt>
                <c:pt idx="21168">
                  <c:v>2429.19922</c:v>
                </c:pt>
                <c:pt idx="21169">
                  <c:v>2429.19922</c:v>
                </c:pt>
                <c:pt idx="21170">
                  <c:v>2429.19922</c:v>
                </c:pt>
                <c:pt idx="21171">
                  <c:v>2429.19922</c:v>
                </c:pt>
                <c:pt idx="21172">
                  <c:v>2429.19922</c:v>
                </c:pt>
                <c:pt idx="21173">
                  <c:v>2429.19922</c:v>
                </c:pt>
                <c:pt idx="21174">
                  <c:v>2429.19922</c:v>
                </c:pt>
                <c:pt idx="21175">
                  <c:v>2429.19922</c:v>
                </c:pt>
                <c:pt idx="21176">
                  <c:v>2429.19922</c:v>
                </c:pt>
                <c:pt idx="21177">
                  <c:v>2429.19922</c:v>
                </c:pt>
                <c:pt idx="21178">
                  <c:v>2429.19922</c:v>
                </c:pt>
                <c:pt idx="21179">
                  <c:v>2429.19922</c:v>
                </c:pt>
                <c:pt idx="21180">
                  <c:v>2429.19922</c:v>
                </c:pt>
                <c:pt idx="21181">
                  <c:v>2429.19922</c:v>
                </c:pt>
                <c:pt idx="21182">
                  <c:v>2429.19922</c:v>
                </c:pt>
                <c:pt idx="21183">
                  <c:v>2429.19922</c:v>
                </c:pt>
                <c:pt idx="21184">
                  <c:v>2429.19922</c:v>
                </c:pt>
                <c:pt idx="21185">
                  <c:v>2429.19922</c:v>
                </c:pt>
                <c:pt idx="21186">
                  <c:v>2429.19922</c:v>
                </c:pt>
                <c:pt idx="21187">
                  <c:v>2429.19922</c:v>
                </c:pt>
                <c:pt idx="21188">
                  <c:v>2429.19922</c:v>
                </c:pt>
                <c:pt idx="21189">
                  <c:v>2429.19922</c:v>
                </c:pt>
                <c:pt idx="21190">
                  <c:v>2429.19922</c:v>
                </c:pt>
                <c:pt idx="21191">
                  <c:v>2429.19922</c:v>
                </c:pt>
                <c:pt idx="21192">
                  <c:v>2429.19922</c:v>
                </c:pt>
                <c:pt idx="21193">
                  <c:v>2429.19922</c:v>
                </c:pt>
                <c:pt idx="21194">
                  <c:v>2431.6406299999981</c:v>
                </c:pt>
                <c:pt idx="21195">
                  <c:v>2429.19922</c:v>
                </c:pt>
                <c:pt idx="21196">
                  <c:v>2429.19922</c:v>
                </c:pt>
                <c:pt idx="21197">
                  <c:v>2429.19922</c:v>
                </c:pt>
                <c:pt idx="21198">
                  <c:v>2429.19922</c:v>
                </c:pt>
                <c:pt idx="21199">
                  <c:v>2429.19922</c:v>
                </c:pt>
                <c:pt idx="21200">
                  <c:v>2429.19922</c:v>
                </c:pt>
                <c:pt idx="21201">
                  <c:v>2429.19922</c:v>
                </c:pt>
                <c:pt idx="21202">
                  <c:v>2429.19922</c:v>
                </c:pt>
                <c:pt idx="21203">
                  <c:v>2429.19922</c:v>
                </c:pt>
                <c:pt idx="21204">
                  <c:v>2429.19922</c:v>
                </c:pt>
                <c:pt idx="21205">
                  <c:v>2429.19922</c:v>
                </c:pt>
                <c:pt idx="21206">
                  <c:v>2429.19922</c:v>
                </c:pt>
                <c:pt idx="21207">
                  <c:v>2429.19922</c:v>
                </c:pt>
                <c:pt idx="21208">
                  <c:v>2429.19922</c:v>
                </c:pt>
                <c:pt idx="21209">
                  <c:v>2429.19922</c:v>
                </c:pt>
                <c:pt idx="21210">
                  <c:v>2429.19922</c:v>
                </c:pt>
                <c:pt idx="21211">
                  <c:v>2429.19922</c:v>
                </c:pt>
                <c:pt idx="21212">
                  <c:v>2429.19922</c:v>
                </c:pt>
                <c:pt idx="21213">
                  <c:v>2429.19922</c:v>
                </c:pt>
                <c:pt idx="21214">
                  <c:v>2429.19922</c:v>
                </c:pt>
                <c:pt idx="21215">
                  <c:v>2429.19922</c:v>
                </c:pt>
                <c:pt idx="21216">
                  <c:v>2429.19922</c:v>
                </c:pt>
                <c:pt idx="21217">
                  <c:v>2429.19922</c:v>
                </c:pt>
                <c:pt idx="21218">
                  <c:v>2429.19922</c:v>
                </c:pt>
                <c:pt idx="21219">
                  <c:v>2429.19922</c:v>
                </c:pt>
                <c:pt idx="21220">
                  <c:v>2429.19922</c:v>
                </c:pt>
                <c:pt idx="21221">
                  <c:v>2429.19922</c:v>
                </c:pt>
                <c:pt idx="21222">
                  <c:v>2429.19922</c:v>
                </c:pt>
                <c:pt idx="21223">
                  <c:v>2429.19922</c:v>
                </c:pt>
                <c:pt idx="21224">
                  <c:v>2429.19922</c:v>
                </c:pt>
                <c:pt idx="21225">
                  <c:v>2429.19922</c:v>
                </c:pt>
                <c:pt idx="21226">
                  <c:v>2429.19922</c:v>
                </c:pt>
                <c:pt idx="21227">
                  <c:v>2429.19922</c:v>
                </c:pt>
                <c:pt idx="21228">
                  <c:v>2429.19922</c:v>
                </c:pt>
                <c:pt idx="21229">
                  <c:v>2429.19922</c:v>
                </c:pt>
                <c:pt idx="21230">
                  <c:v>2429.19922</c:v>
                </c:pt>
                <c:pt idx="21231">
                  <c:v>2429.19922</c:v>
                </c:pt>
                <c:pt idx="21232">
                  <c:v>2429.19922</c:v>
                </c:pt>
                <c:pt idx="21233">
                  <c:v>2429.19922</c:v>
                </c:pt>
                <c:pt idx="21234">
                  <c:v>2429.19922</c:v>
                </c:pt>
                <c:pt idx="21235">
                  <c:v>2429.19922</c:v>
                </c:pt>
                <c:pt idx="21236">
                  <c:v>2429.19922</c:v>
                </c:pt>
                <c:pt idx="21237">
                  <c:v>2429.19922</c:v>
                </c:pt>
                <c:pt idx="21238">
                  <c:v>2429.19922</c:v>
                </c:pt>
                <c:pt idx="21239">
                  <c:v>2429.19922</c:v>
                </c:pt>
                <c:pt idx="21240">
                  <c:v>2429.19922</c:v>
                </c:pt>
                <c:pt idx="21241">
                  <c:v>2429.19922</c:v>
                </c:pt>
                <c:pt idx="21242">
                  <c:v>2429.19922</c:v>
                </c:pt>
                <c:pt idx="21243">
                  <c:v>2429.19922</c:v>
                </c:pt>
                <c:pt idx="21244">
                  <c:v>2429.19922</c:v>
                </c:pt>
                <c:pt idx="21245">
                  <c:v>2429.19922</c:v>
                </c:pt>
                <c:pt idx="21246">
                  <c:v>2429.19922</c:v>
                </c:pt>
                <c:pt idx="21247">
                  <c:v>2429.19922</c:v>
                </c:pt>
                <c:pt idx="21248">
                  <c:v>2429.19922</c:v>
                </c:pt>
                <c:pt idx="21249">
                  <c:v>2429.19922</c:v>
                </c:pt>
                <c:pt idx="21250">
                  <c:v>2429.19922</c:v>
                </c:pt>
                <c:pt idx="21251">
                  <c:v>2429.19922</c:v>
                </c:pt>
                <c:pt idx="21252">
                  <c:v>2429.19922</c:v>
                </c:pt>
                <c:pt idx="21253">
                  <c:v>2429.19922</c:v>
                </c:pt>
                <c:pt idx="21254">
                  <c:v>2429.19922</c:v>
                </c:pt>
                <c:pt idx="21255">
                  <c:v>2429.19922</c:v>
                </c:pt>
                <c:pt idx="21256">
                  <c:v>2429.19922</c:v>
                </c:pt>
                <c:pt idx="21257">
                  <c:v>2429.19922</c:v>
                </c:pt>
                <c:pt idx="21258">
                  <c:v>2429.19922</c:v>
                </c:pt>
                <c:pt idx="21259">
                  <c:v>2429.19922</c:v>
                </c:pt>
                <c:pt idx="21260">
                  <c:v>2429.19922</c:v>
                </c:pt>
                <c:pt idx="21261">
                  <c:v>2429.19922</c:v>
                </c:pt>
                <c:pt idx="21262">
                  <c:v>2429.19922</c:v>
                </c:pt>
                <c:pt idx="21263">
                  <c:v>2429.19922</c:v>
                </c:pt>
                <c:pt idx="21264">
                  <c:v>2429.19922</c:v>
                </c:pt>
                <c:pt idx="21265">
                  <c:v>2429.19922</c:v>
                </c:pt>
                <c:pt idx="21266">
                  <c:v>2429.19922</c:v>
                </c:pt>
                <c:pt idx="21267">
                  <c:v>2429.19922</c:v>
                </c:pt>
                <c:pt idx="21268">
                  <c:v>2429.19922</c:v>
                </c:pt>
                <c:pt idx="21269">
                  <c:v>2429.19922</c:v>
                </c:pt>
                <c:pt idx="21270">
                  <c:v>2429.19922</c:v>
                </c:pt>
                <c:pt idx="21271">
                  <c:v>2429.19922</c:v>
                </c:pt>
                <c:pt idx="21272">
                  <c:v>2429.19922</c:v>
                </c:pt>
                <c:pt idx="21273">
                  <c:v>2429.19922</c:v>
                </c:pt>
                <c:pt idx="21274">
                  <c:v>2429.19922</c:v>
                </c:pt>
                <c:pt idx="21275">
                  <c:v>2429.19922</c:v>
                </c:pt>
                <c:pt idx="21276">
                  <c:v>2429.19922</c:v>
                </c:pt>
                <c:pt idx="21277">
                  <c:v>2429.19922</c:v>
                </c:pt>
                <c:pt idx="21278">
                  <c:v>2429.19922</c:v>
                </c:pt>
                <c:pt idx="21279">
                  <c:v>2429.19922</c:v>
                </c:pt>
                <c:pt idx="21280">
                  <c:v>2429.19922</c:v>
                </c:pt>
                <c:pt idx="21281">
                  <c:v>2429.19922</c:v>
                </c:pt>
                <c:pt idx="21282">
                  <c:v>2429.19922</c:v>
                </c:pt>
                <c:pt idx="21283">
                  <c:v>2429.19922</c:v>
                </c:pt>
                <c:pt idx="21284">
                  <c:v>2429.19922</c:v>
                </c:pt>
                <c:pt idx="21285">
                  <c:v>2429.19922</c:v>
                </c:pt>
                <c:pt idx="21286">
                  <c:v>2429.19922</c:v>
                </c:pt>
                <c:pt idx="21287">
                  <c:v>2429.19922</c:v>
                </c:pt>
                <c:pt idx="21288">
                  <c:v>2429.19922</c:v>
                </c:pt>
                <c:pt idx="21289">
                  <c:v>2429.19922</c:v>
                </c:pt>
                <c:pt idx="21290">
                  <c:v>2429.19922</c:v>
                </c:pt>
                <c:pt idx="21291">
                  <c:v>2431.6406299999981</c:v>
                </c:pt>
                <c:pt idx="21292">
                  <c:v>2429.19922</c:v>
                </c:pt>
                <c:pt idx="21293">
                  <c:v>2429.19922</c:v>
                </c:pt>
                <c:pt idx="21294">
                  <c:v>2429.19922</c:v>
                </c:pt>
                <c:pt idx="21295">
                  <c:v>2429.19922</c:v>
                </c:pt>
                <c:pt idx="21296">
                  <c:v>2429.19922</c:v>
                </c:pt>
                <c:pt idx="21297">
                  <c:v>2429.19922</c:v>
                </c:pt>
                <c:pt idx="21298">
                  <c:v>2429.19922</c:v>
                </c:pt>
                <c:pt idx="21299">
                  <c:v>2429.19922</c:v>
                </c:pt>
                <c:pt idx="21300">
                  <c:v>2429.19922</c:v>
                </c:pt>
                <c:pt idx="21301">
                  <c:v>2429.19922</c:v>
                </c:pt>
                <c:pt idx="21302">
                  <c:v>2429.19922</c:v>
                </c:pt>
                <c:pt idx="21303">
                  <c:v>2429.19922</c:v>
                </c:pt>
                <c:pt idx="21304">
                  <c:v>2429.19922</c:v>
                </c:pt>
                <c:pt idx="21305">
                  <c:v>2429.19922</c:v>
                </c:pt>
                <c:pt idx="21306">
                  <c:v>2429.19922</c:v>
                </c:pt>
                <c:pt idx="21307">
                  <c:v>2429.19922</c:v>
                </c:pt>
                <c:pt idx="21308">
                  <c:v>2429.19922</c:v>
                </c:pt>
                <c:pt idx="21309">
                  <c:v>2429.19922</c:v>
                </c:pt>
                <c:pt idx="21310">
                  <c:v>2429.19922</c:v>
                </c:pt>
                <c:pt idx="21311">
                  <c:v>2429.19922</c:v>
                </c:pt>
                <c:pt idx="21312">
                  <c:v>2429.19922</c:v>
                </c:pt>
                <c:pt idx="21313">
                  <c:v>2429.19922</c:v>
                </c:pt>
                <c:pt idx="21314">
                  <c:v>2429.19922</c:v>
                </c:pt>
                <c:pt idx="21315">
                  <c:v>2429.19922</c:v>
                </c:pt>
                <c:pt idx="21316">
                  <c:v>2429.19922</c:v>
                </c:pt>
                <c:pt idx="21317">
                  <c:v>2429.19922</c:v>
                </c:pt>
                <c:pt idx="21318">
                  <c:v>2429.19922</c:v>
                </c:pt>
                <c:pt idx="21319">
                  <c:v>2429.19922</c:v>
                </c:pt>
                <c:pt idx="21320">
                  <c:v>2429.19922</c:v>
                </c:pt>
                <c:pt idx="21321">
                  <c:v>2429.19922</c:v>
                </c:pt>
                <c:pt idx="21322">
                  <c:v>2429.19922</c:v>
                </c:pt>
                <c:pt idx="21323">
                  <c:v>2429.19922</c:v>
                </c:pt>
                <c:pt idx="21324">
                  <c:v>2429.19922</c:v>
                </c:pt>
                <c:pt idx="21325">
                  <c:v>2429.19922</c:v>
                </c:pt>
                <c:pt idx="21326">
                  <c:v>2429.19922</c:v>
                </c:pt>
                <c:pt idx="21327">
                  <c:v>2429.19922</c:v>
                </c:pt>
                <c:pt idx="21328">
                  <c:v>2429.19922</c:v>
                </c:pt>
                <c:pt idx="21329">
                  <c:v>2429.19922</c:v>
                </c:pt>
                <c:pt idx="21330">
                  <c:v>2429.19922</c:v>
                </c:pt>
                <c:pt idx="21331">
                  <c:v>2429.19922</c:v>
                </c:pt>
                <c:pt idx="21332">
                  <c:v>2429.19922</c:v>
                </c:pt>
                <c:pt idx="21333">
                  <c:v>2429.19922</c:v>
                </c:pt>
                <c:pt idx="21334">
                  <c:v>2431.6406299999981</c:v>
                </c:pt>
                <c:pt idx="21335">
                  <c:v>2429.19922</c:v>
                </c:pt>
                <c:pt idx="21336">
                  <c:v>2429.19922</c:v>
                </c:pt>
                <c:pt idx="21337">
                  <c:v>2431.6406299999981</c:v>
                </c:pt>
                <c:pt idx="21338">
                  <c:v>2429.19922</c:v>
                </c:pt>
                <c:pt idx="21339">
                  <c:v>2429.19922</c:v>
                </c:pt>
                <c:pt idx="21340">
                  <c:v>2429.19922</c:v>
                </c:pt>
                <c:pt idx="21341">
                  <c:v>2429.19922</c:v>
                </c:pt>
                <c:pt idx="21342">
                  <c:v>2429.19922</c:v>
                </c:pt>
                <c:pt idx="21343">
                  <c:v>2429.19922</c:v>
                </c:pt>
                <c:pt idx="21344">
                  <c:v>2429.19922</c:v>
                </c:pt>
                <c:pt idx="21345">
                  <c:v>2429.19922</c:v>
                </c:pt>
                <c:pt idx="21346">
                  <c:v>2429.19922</c:v>
                </c:pt>
                <c:pt idx="21347">
                  <c:v>2429.19922</c:v>
                </c:pt>
                <c:pt idx="21348">
                  <c:v>2429.19922</c:v>
                </c:pt>
                <c:pt idx="21349">
                  <c:v>2429.19922</c:v>
                </c:pt>
                <c:pt idx="21350">
                  <c:v>2429.19922</c:v>
                </c:pt>
                <c:pt idx="21351">
                  <c:v>2429.19922</c:v>
                </c:pt>
                <c:pt idx="21352">
                  <c:v>2429.19922</c:v>
                </c:pt>
                <c:pt idx="21353">
                  <c:v>2429.19922</c:v>
                </c:pt>
                <c:pt idx="21354">
                  <c:v>2429.19922</c:v>
                </c:pt>
                <c:pt idx="21355">
                  <c:v>2429.19922</c:v>
                </c:pt>
                <c:pt idx="21356">
                  <c:v>2429.19922</c:v>
                </c:pt>
                <c:pt idx="21357">
                  <c:v>2429.19922</c:v>
                </c:pt>
                <c:pt idx="21358">
                  <c:v>2429.19922</c:v>
                </c:pt>
                <c:pt idx="21359">
                  <c:v>2429.19922</c:v>
                </c:pt>
                <c:pt idx="21360">
                  <c:v>2429.19922</c:v>
                </c:pt>
                <c:pt idx="21361">
                  <c:v>2429.19922</c:v>
                </c:pt>
                <c:pt idx="21362">
                  <c:v>2429.19922</c:v>
                </c:pt>
                <c:pt idx="21363">
                  <c:v>2429.19922</c:v>
                </c:pt>
                <c:pt idx="21364">
                  <c:v>2429.19922</c:v>
                </c:pt>
                <c:pt idx="21365">
                  <c:v>2429.19922</c:v>
                </c:pt>
                <c:pt idx="21366">
                  <c:v>2429.19922</c:v>
                </c:pt>
                <c:pt idx="21367">
                  <c:v>2429.19922</c:v>
                </c:pt>
                <c:pt idx="21368">
                  <c:v>2429.19922</c:v>
                </c:pt>
                <c:pt idx="21369">
                  <c:v>2429.19922</c:v>
                </c:pt>
                <c:pt idx="21370">
                  <c:v>2429.19922</c:v>
                </c:pt>
                <c:pt idx="21371">
                  <c:v>2429.19922</c:v>
                </c:pt>
                <c:pt idx="21372">
                  <c:v>2429.19922</c:v>
                </c:pt>
                <c:pt idx="21373">
                  <c:v>2429.19922</c:v>
                </c:pt>
                <c:pt idx="21374">
                  <c:v>2429.19922</c:v>
                </c:pt>
                <c:pt idx="21375">
                  <c:v>2429.19922</c:v>
                </c:pt>
                <c:pt idx="21376">
                  <c:v>2429.19922</c:v>
                </c:pt>
                <c:pt idx="21377">
                  <c:v>2429.19922</c:v>
                </c:pt>
                <c:pt idx="21378">
                  <c:v>2429.19922</c:v>
                </c:pt>
                <c:pt idx="21379">
                  <c:v>2429.19922</c:v>
                </c:pt>
                <c:pt idx="21380">
                  <c:v>2429.19922</c:v>
                </c:pt>
                <c:pt idx="21381">
                  <c:v>2429.19922</c:v>
                </c:pt>
                <c:pt idx="21382">
                  <c:v>2429.19922</c:v>
                </c:pt>
                <c:pt idx="21383">
                  <c:v>2429.19922</c:v>
                </c:pt>
                <c:pt idx="21384">
                  <c:v>2429.19922</c:v>
                </c:pt>
                <c:pt idx="21385">
                  <c:v>2429.19922</c:v>
                </c:pt>
                <c:pt idx="21386">
                  <c:v>2429.19922</c:v>
                </c:pt>
                <c:pt idx="21387">
                  <c:v>2429.19922</c:v>
                </c:pt>
                <c:pt idx="21388">
                  <c:v>2429.19922</c:v>
                </c:pt>
                <c:pt idx="21389">
                  <c:v>2429.19922</c:v>
                </c:pt>
                <c:pt idx="21390">
                  <c:v>2429.19922</c:v>
                </c:pt>
                <c:pt idx="21391">
                  <c:v>2429.19922</c:v>
                </c:pt>
                <c:pt idx="21392">
                  <c:v>2429.19922</c:v>
                </c:pt>
                <c:pt idx="21393">
                  <c:v>2429.19922</c:v>
                </c:pt>
                <c:pt idx="21394">
                  <c:v>2429.19922</c:v>
                </c:pt>
                <c:pt idx="21395">
                  <c:v>2429.19922</c:v>
                </c:pt>
                <c:pt idx="21396">
                  <c:v>2429.19922</c:v>
                </c:pt>
                <c:pt idx="21397">
                  <c:v>2429.19922</c:v>
                </c:pt>
                <c:pt idx="21398">
                  <c:v>2429.19922</c:v>
                </c:pt>
                <c:pt idx="21399">
                  <c:v>2429.19922</c:v>
                </c:pt>
                <c:pt idx="21400">
                  <c:v>2429.19922</c:v>
                </c:pt>
                <c:pt idx="21401">
                  <c:v>2429.19922</c:v>
                </c:pt>
                <c:pt idx="21402">
                  <c:v>2429.19922</c:v>
                </c:pt>
                <c:pt idx="21403">
                  <c:v>2429.19922</c:v>
                </c:pt>
                <c:pt idx="21404">
                  <c:v>2429.19922</c:v>
                </c:pt>
                <c:pt idx="21405">
                  <c:v>2429.19922</c:v>
                </c:pt>
                <c:pt idx="21406">
                  <c:v>2429.19922</c:v>
                </c:pt>
                <c:pt idx="21407">
                  <c:v>2429.19922</c:v>
                </c:pt>
                <c:pt idx="21408">
                  <c:v>2429.19922</c:v>
                </c:pt>
                <c:pt idx="21409">
                  <c:v>2429.19922</c:v>
                </c:pt>
                <c:pt idx="21410">
                  <c:v>2426.7578100000001</c:v>
                </c:pt>
                <c:pt idx="21411">
                  <c:v>2429.19922</c:v>
                </c:pt>
                <c:pt idx="21412">
                  <c:v>2429.19922</c:v>
                </c:pt>
                <c:pt idx="21413">
                  <c:v>2429.19922</c:v>
                </c:pt>
                <c:pt idx="21414">
                  <c:v>2429.19922</c:v>
                </c:pt>
                <c:pt idx="21415">
                  <c:v>2429.19922</c:v>
                </c:pt>
                <c:pt idx="21416">
                  <c:v>2429.19922</c:v>
                </c:pt>
                <c:pt idx="21417">
                  <c:v>2429.19922</c:v>
                </c:pt>
                <c:pt idx="21418">
                  <c:v>2429.19922</c:v>
                </c:pt>
                <c:pt idx="21419">
                  <c:v>2429.19922</c:v>
                </c:pt>
                <c:pt idx="21420">
                  <c:v>2429.19922</c:v>
                </c:pt>
                <c:pt idx="21421">
                  <c:v>2429.19922</c:v>
                </c:pt>
                <c:pt idx="21422">
                  <c:v>2429.19922</c:v>
                </c:pt>
                <c:pt idx="21423">
                  <c:v>2429.19922</c:v>
                </c:pt>
                <c:pt idx="21424">
                  <c:v>2429.19922</c:v>
                </c:pt>
                <c:pt idx="21425">
                  <c:v>2429.19922</c:v>
                </c:pt>
                <c:pt idx="21426">
                  <c:v>2429.19922</c:v>
                </c:pt>
                <c:pt idx="21427">
                  <c:v>2429.19922</c:v>
                </c:pt>
                <c:pt idx="21428">
                  <c:v>2429.19922</c:v>
                </c:pt>
                <c:pt idx="21429">
                  <c:v>2429.19922</c:v>
                </c:pt>
                <c:pt idx="21430">
                  <c:v>2429.19922</c:v>
                </c:pt>
                <c:pt idx="21431">
                  <c:v>2429.19922</c:v>
                </c:pt>
                <c:pt idx="21432">
                  <c:v>2429.19922</c:v>
                </c:pt>
                <c:pt idx="21433">
                  <c:v>2429.19922</c:v>
                </c:pt>
                <c:pt idx="21434">
                  <c:v>2429.19922</c:v>
                </c:pt>
                <c:pt idx="21435">
                  <c:v>2429.19922</c:v>
                </c:pt>
                <c:pt idx="21436">
                  <c:v>2429.19922</c:v>
                </c:pt>
                <c:pt idx="21437">
                  <c:v>2429.19922</c:v>
                </c:pt>
                <c:pt idx="21438">
                  <c:v>2429.19922</c:v>
                </c:pt>
                <c:pt idx="21439">
                  <c:v>2429.19922</c:v>
                </c:pt>
                <c:pt idx="21440">
                  <c:v>2429.19922</c:v>
                </c:pt>
                <c:pt idx="21441">
                  <c:v>2429.19922</c:v>
                </c:pt>
                <c:pt idx="21442">
                  <c:v>2429.19922</c:v>
                </c:pt>
                <c:pt idx="21443">
                  <c:v>2429.19922</c:v>
                </c:pt>
                <c:pt idx="21444">
                  <c:v>2429.19922</c:v>
                </c:pt>
                <c:pt idx="21445">
                  <c:v>2429.19922</c:v>
                </c:pt>
                <c:pt idx="21446">
                  <c:v>2429.19922</c:v>
                </c:pt>
                <c:pt idx="21447">
                  <c:v>2429.19922</c:v>
                </c:pt>
                <c:pt idx="21448">
                  <c:v>2429.19922</c:v>
                </c:pt>
                <c:pt idx="21449">
                  <c:v>2429.19922</c:v>
                </c:pt>
                <c:pt idx="21450">
                  <c:v>2429.19922</c:v>
                </c:pt>
                <c:pt idx="21451">
                  <c:v>2429.19922</c:v>
                </c:pt>
                <c:pt idx="21452">
                  <c:v>2429.19922</c:v>
                </c:pt>
                <c:pt idx="21453">
                  <c:v>2429.19922</c:v>
                </c:pt>
                <c:pt idx="21454">
                  <c:v>2429.19922</c:v>
                </c:pt>
                <c:pt idx="21455">
                  <c:v>2429.19922</c:v>
                </c:pt>
                <c:pt idx="21456">
                  <c:v>2429.19922</c:v>
                </c:pt>
                <c:pt idx="21457">
                  <c:v>2429.19922</c:v>
                </c:pt>
                <c:pt idx="21458">
                  <c:v>2429.19922</c:v>
                </c:pt>
                <c:pt idx="21459">
                  <c:v>2429.19922</c:v>
                </c:pt>
                <c:pt idx="21460">
                  <c:v>2429.19922</c:v>
                </c:pt>
                <c:pt idx="21461">
                  <c:v>2429.19922</c:v>
                </c:pt>
                <c:pt idx="21462">
                  <c:v>2429.19922</c:v>
                </c:pt>
                <c:pt idx="21463">
                  <c:v>2426.7578100000001</c:v>
                </c:pt>
                <c:pt idx="21464">
                  <c:v>2429.19922</c:v>
                </c:pt>
                <c:pt idx="21465">
                  <c:v>2429.19922</c:v>
                </c:pt>
                <c:pt idx="21466">
                  <c:v>2429.19922</c:v>
                </c:pt>
                <c:pt idx="21467">
                  <c:v>2429.19922</c:v>
                </c:pt>
                <c:pt idx="21468">
                  <c:v>2429.19922</c:v>
                </c:pt>
                <c:pt idx="21469">
                  <c:v>2429.19922</c:v>
                </c:pt>
                <c:pt idx="21470">
                  <c:v>2429.19922</c:v>
                </c:pt>
                <c:pt idx="21471">
                  <c:v>2429.19922</c:v>
                </c:pt>
                <c:pt idx="21472">
                  <c:v>2429.19922</c:v>
                </c:pt>
                <c:pt idx="21473">
                  <c:v>2429.19922</c:v>
                </c:pt>
                <c:pt idx="21474">
                  <c:v>2429.19922</c:v>
                </c:pt>
                <c:pt idx="21475">
                  <c:v>2429.19922</c:v>
                </c:pt>
                <c:pt idx="21476">
                  <c:v>2429.19922</c:v>
                </c:pt>
                <c:pt idx="21477">
                  <c:v>2429.19922</c:v>
                </c:pt>
                <c:pt idx="21478">
                  <c:v>2429.19922</c:v>
                </c:pt>
                <c:pt idx="21479">
                  <c:v>2429.19922</c:v>
                </c:pt>
                <c:pt idx="21480">
                  <c:v>2429.19922</c:v>
                </c:pt>
                <c:pt idx="21481">
                  <c:v>2429.19922</c:v>
                </c:pt>
                <c:pt idx="21482">
                  <c:v>2429.19922</c:v>
                </c:pt>
                <c:pt idx="21483">
                  <c:v>2429.19922</c:v>
                </c:pt>
                <c:pt idx="21484">
                  <c:v>2429.19922</c:v>
                </c:pt>
                <c:pt idx="21485">
                  <c:v>2429.19922</c:v>
                </c:pt>
                <c:pt idx="21486">
                  <c:v>2429.19922</c:v>
                </c:pt>
                <c:pt idx="21487">
                  <c:v>2429.19922</c:v>
                </c:pt>
                <c:pt idx="21488">
                  <c:v>2429.19922</c:v>
                </c:pt>
                <c:pt idx="21489">
                  <c:v>2429.19922</c:v>
                </c:pt>
                <c:pt idx="21490">
                  <c:v>2429.19922</c:v>
                </c:pt>
                <c:pt idx="21491">
                  <c:v>2429.19922</c:v>
                </c:pt>
                <c:pt idx="21492">
                  <c:v>2429.19922</c:v>
                </c:pt>
                <c:pt idx="21493">
                  <c:v>2429.19922</c:v>
                </c:pt>
                <c:pt idx="21494">
                  <c:v>2429.19922</c:v>
                </c:pt>
                <c:pt idx="21495">
                  <c:v>2429.19922</c:v>
                </c:pt>
                <c:pt idx="21496">
                  <c:v>2429.19922</c:v>
                </c:pt>
                <c:pt idx="21497">
                  <c:v>2429.19922</c:v>
                </c:pt>
                <c:pt idx="21498">
                  <c:v>2429.19922</c:v>
                </c:pt>
                <c:pt idx="21499">
                  <c:v>2429.19922</c:v>
                </c:pt>
                <c:pt idx="21500">
                  <c:v>2429.19922</c:v>
                </c:pt>
                <c:pt idx="21501">
                  <c:v>2429.19922</c:v>
                </c:pt>
                <c:pt idx="21502">
                  <c:v>2429.19922</c:v>
                </c:pt>
                <c:pt idx="21503">
                  <c:v>2429.19922</c:v>
                </c:pt>
                <c:pt idx="21504">
                  <c:v>2429.19922</c:v>
                </c:pt>
                <c:pt idx="21505">
                  <c:v>2429.19922</c:v>
                </c:pt>
                <c:pt idx="21506">
                  <c:v>2429.19922</c:v>
                </c:pt>
                <c:pt idx="21507">
                  <c:v>2429.19922</c:v>
                </c:pt>
                <c:pt idx="21508">
                  <c:v>2429.19922</c:v>
                </c:pt>
                <c:pt idx="21509">
                  <c:v>2429.19922</c:v>
                </c:pt>
                <c:pt idx="21510">
                  <c:v>2429.19922</c:v>
                </c:pt>
                <c:pt idx="21511">
                  <c:v>2429.19922</c:v>
                </c:pt>
                <c:pt idx="21512">
                  <c:v>2429.19922</c:v>
                </c:pt>
                <c:pt idx="21513">
                  <c:v>2429.19922</c:v>
                </c:pt>
                <c:pt idx="21514">
                  <c:v>2429.19922</c:v>
                </c:pt>
                <c:pt idx="21515">
                  <c:v>2429.19922</c:v>
                </c:pt>
                <c:pt idx="21516">
                  <c:v>2429.19922</c:v>
                </c:pt>
                <c:pt idx="21517">
                  <c:v>2429.19922</c:v>
                </c:pt>
                <c:pt idx="21518">
                  <c:v>2429.19922</c:v>
                </c:pt>
                <c:pt idx="21519">
                  <c:v>2429.19922</c:v>
                </c:pt>
                <c:pt idx="21520">
                  <c:v>2429.19922</c:v>
                </c:pt>
                <c:pt idx="21521">
                  <c:v>2429.19922</c:v>
                </c:pt>
                <c:pt idx="21522">
                  <c:v>2429.19922</c:v>
                </c:pt>
                <c:pt idx="21523">
                  <c:v>2429.19922</c:v>
                </c:pt>
                <c:pt idx="21524">
                  <c:v>2429.19922</c:v>
                </c:pt>
                <c:pt idx="21525">
                  <c:v>2429.19922</c:v>
                </c:pt>
                <c:pt idx="21526">
                  <c:v>2429.19922</c:v>
                </c:pt>
                <c:pt idx="21527">
                  <c:v>2429.19922</c:v>
                </c:pt>
                <c:pt idx="21528">
                  <c:v>2429.19922</c:v>
                </c:pt>
                <c:pt idx="21529">
                  <c:v>2429.19922</c:v>
                </c:pt>
                <c:pt idx="21530">
                  <c:v>2429.19922</c:v>
                </c:pt>
                <c:pt idx="21531">
                  <c:v>2429.19922</c:v>
                </c:pt>
                <c:pt idx="21532">
                  <c:v>2429.19922</c:v>
                </c:pt>
                <c:pt idx="21533">
                  <c:v>2429.19922</c:v>
                </c:pt>
                <c:pt idx="21534">
                  <c:v>2429.19922</c:v>
                </c:pt>
                <c:pt idx="21535">
                  <c:v>2429.19922</c:v>
                </c:pt>
                <c:pt idx="21536">
                  <c:v>2429.19922</c:v>
                </c:pt>
                <c:pt idx="21537">
                  <c:v>2429.19922</c:v>
                </c:pt>
                <c:pt idx="21538">
                  <c:v>2429.19922</c:v>
                </c:pt>
                <c:pt idx="21539">
                  <c:v>2429.19922</c:v>
                </c:pt>
                <c:pt idx="21540">
                  <c:v>2429.19922</c:v>
                </c:pt>
                <c:pt idx="21541">
                  <c:v>2429.19922</c:v>
                </c:pt>
                <c:pt idx="21542">
                  <c:v>2429.19922</c:v>
                </c:pt>
                <c:pt idx="21543">
                  <c:v>2429.19922</c:v>
                </c:pt>
                <c:pt idx="21544">
                  <c:v>2429.19922</c:v>
                </c:pt>
                <c:pt idx="21545">
                  <c:v>2429.19922</c:v>
                </c:pt>
                <c:pt idx="21546">
                  <c:v>2429.19922</c:v>
                </c:pt>
                <c:pt idx="21547">
                  <c:v>2429.19922</c:v>
                </c:pt>
                <c:pt idx="21548">
                  <c:v>2429.19922</c:v>
                </c:pt>
                <c:pt idx="21549">
                  <c:v>2429.19922</c:v>
                </c:pt>
                <c:pt idx="21550">
                  <c:v>2429.19922</c:v>
                </c:pt>
                <c:pt idx="21551">
                  <c:v>2429.19922</c:v>
                </c:pt>
                <c:pt idx="21552">
                  <c:v>2429.19922</c:v>
                </c:pt>
                <c:pt idx="21553">
                  <c:v>2429.19922</c:v>
                </c:pt>
                <c:pt idx="21554">
                  <c:v>2429.19922</c:v>
                </c:pt>
                <c:pt idx="21555">
                  <c:v>2429.19922</c:v>
                </c:pt>
                <c:pt idx="21556">
                  <c:v>2429.19922</c:v>
                </c:pt>
                <c:pt idx="21557">
                  <c:v>2429.19922</c:v>
                </c:pt>
                <c:pt idx="21558">
                  <c:v>2429.19922</c:v>
                </c:pt>
                <c:pt idx="21559">
                  <c:v>2429.19922</c:v>
                </c:pt>
                <c:pt idx="21560">
                  <c:v>2429.19922</c:v>
                </c:pt>
                <c:pt idx="21561">
                  <c:v>2426.7578100000001</c:v>
                </c:pt>
                <c:pt idx="21562">
                  <c:v>2429.19922</c:v>
                </c:pt>
                <c:pt idx="21563">
                  <c:v>2429.19922</c:v>
                </c:pt>
                <c:pt idx="21564">
                  <c:v>2429.19922</c:v>
                </c:pt>
                <c:pt idx="21565">
                  <c:v>2429.19922</c:v>
                </c:pt>
                <c:pt idx="21566">
                  <c:v>2429.19922</c:v>
                </c:pt>
                <c:pt idx="21567">
                  <c:v>2429.19922</c:v>
                </c:pt>
                <c:pt idx="21568">
                  <c:v>2429.19922</c:v>
                </c:pt>
                <c:pt idx="21569">
                  <c:v>2429.19922</c:v>
                </c:pt>
                <c:pt idx="21570">
                  <c:v>2429.19922</c:v>
                </c:pt>
                <c:pt idx="21571">
                  <c:v>2429.19922</c:v>
                </c:pt>
                <c:pt idx="21572">
                  <c:v>2429.19922</c:v>
                </c:pt>
                <c:pt idx="21573">
                  <c:v>2429.19922</c:v>
                </c:pt>
                <c:pt idx="21574">
                  <c:v>2429.19922</c:v>
                </c:pt>
                <c:pt idx="21575">
                  <c:v>2429.19922</c:v>
                </c:pt>
                <c:pt idx="21576">
                  <c:v>2429.19922</c:v>
                </c:pt>
                <c:pt idx="21577">
                  <c:v>2426.7578100000001</c:v>
                </c:pt>
                <c:pt idx="21578">
                  <c:v>2429.19922</c:v>
                </c:pt>
                <c:pt idx="21579">
                  <c:v>2429.19922</c:v>
                </c:pt>
                <c:pt idx="21580">
                  <c:v>2429.19922</c:v>
                </c:pt>
                <c:pt idx="21581">
                  <c:v>2429.19922</c:v>
                </c:pt>
                <c:pt idx="21582">
                  <c:v>2429.19922</c:v>
                </c:pt>
                <c:pt idx="21583">
                  <c:v>2429.19922</c:v>
                </c:pt>
                <c:pt idx="21584">
                  <c:v>2429.19922</c:v>
                </c:pt>
                <c:pt idx="21585">
                  <c:v>2429.19922</c:v>
                </c:pt>
                <c:pt idx="21586">
                  <c:v>2429.19922</c:v>
                </c:pt>
                <c:pt idx="21587">
                  <c:v>2429.19922</c:v>
                </c:pt>
                <c:pt idx="21588">
                  <c:v>2429.19922</c:v>
                </c:pt>
                <c:pt idx="21589">
                  <c:v>2429.19922</c:v>
                </c:pt>
                <c:pt idx="21590">
                  <c:v>2429.19922</c:v>
                </c:pt>
                <c:pt idx="21591">
                  <c:v>2429.19922</c:v>
                </c:pt>
                <c:pt idx="21592">
                  <c:v>2429.19922</c:v>
                </c:pt>
                <c:pt idx="21593">
                  <c:v>2429.19922</c:v>
                </c:pt>
                <c:pt idx="21594">
                  <c:v>2429.19922</c:v>
                </c:pt>
                <c:pt idx="21595">
                  <c:v>2429.19922</c:v>
                </c:pt>
                <c:pt idx="21596">
                  <c:v>2429.19922</c:v>
                </c:pt>
                <c:pt idx="21597">
                  <c:v>2429.19922</c:v>
                </c:pt>
                <c:pt idx="21598">
                  <c:v>2429.19922</c:v>
                </c:pt>
                <c:pt idx="21599">
                  <c:v>2429.19922</c:v>
                </c:pt>
                <c:pt idx="21600">
                  <c:v>2429.19922</c:v>
                </c:pt>
                <c:pt idx="21601">
                  <c:v>2429.19922</c:v>
                </c:pt>
                <c:pt idx="21602">
                  <c:v>2429.19922</c:v>
                </c:pt>
                <c:pt idx="21603">
                  <c:v>2429.19922</c:v>
                </c:pt>
                <c:pt idx="21604">
                  <c:v>2429.19922</c:v>
                </c:pt>
                <c:pt idx="21605">
                  <c:v>2429.19922</c:v>
                </c:pt>
                <c:pt idx="21606">
                  <c:v>2429.19922</c:v>
                </c:pt>
                <c:pt idx="21607">
                  <c:v>2429.19922</c:v>
                </c:pt>
                <c:pt idx="21608">
                  <c:v>2429.19922</c:v>
                </c:pt>
                <c:pt idx="21609">
                  <c:v>2429.19922</c:v>
                </c:pt>
                <c:pt idx="21610">
                  <c:v>2429.19922</c:v>
                </c:pt>
                <c:pt idx="21611">
                  <c:v>2429.19922</c:v>
                </c:pt>
                <c:pt idx="21612">
                  <c:v>2429.19922</c:v>
                </c:pt>
                <c:pt idx="21613">
                  <c:v>2429.19922</c:v>
                </c:pt>
                <c:pt idx="21614">
                  <c:v>2429.19922</c:v>
                </c:pt>
                <c:pt idx="21615">
                  <c:v>2429.19922</c:v>
                </c:pt>
                <c:pt idx="21616">
                  <c:v>2429.19922</c:v>
                </c:pt>
                <c:pt idx="21617">
                  <c:v>2429.19922</c:v>
                </c:pt>
                <c:pt idx="21618">
                  <c:v>2429.19922</c:v>
                </c:pt>
                <c:pt idx="21619">
                  <c:v>2429.19922</c:v>
                </c:pt>
                <c:pt idx="21620">
                  <c:v>2429.19922</c:v>
                </c:pt>
                <c:pt idx="21621">
                  <c:v>2429.19922</c:v>
                </c:pt>
                <c:pt idx="21622">
                  <c:v>2429.19922</c:v>
                </c:pt>
                <c:pt idx="21623">
                  <c:v>2429.19922</c:v>
                </c:pt>
                <c:pt idx="21624">
                  <c:v>2429.19922</c:v>
                </c:pt>
                <c:pt idx="21625">
                  <c:v>2429.19922</c:v>
                </c:pt>
                <c:pt idx="21626">
                  <c:v>2429.19922</c:v>
                </c:pt>
                <c:pt idx="21627">
                  <c:v>2429.19922</c:v>
                </c:pt>
                <c:pt idx="21628">
                  <c:v>2429.19922</c:v>
                </c:pt>
                <c:pt idx="21629">
                  <c:v>2429.19922</c:v>
                </c:pt>
                <c:pt idx="21630">
                  <c:v>2429.19922</c:v>
                </c:pt>
                <c:pt idx="21631">
                  <c:v>2429.19922</c:v>
                </c:pt>
                <c:pt idx="21632">
                  <c:v>2429.19922</c:v>
                </c:pt>
                <c:pt idx="21633">
                  <c:v>2429.19922</c:v>
                </c:pt>
                <c:pt idx="21634">
                  <c:v>2429.19922</c:v>
                </c:pt>
                <c:pt idx="21635">
                  <c:v>2429.19922</c:v>
                </c:pt>
                <c:pt idx="21636">
                  <c:v>2429.19922</c:v>
                </c:pt>
                <c:pt idx="21637">
                  <c:v>2429.19922</c:v>
                </c:pt>
                <c:pt idx="21638">
                  <c:v>2429.19922</c:v>
                </c:pt>
                <c:pt idx="21639">
                  <c:v>2429.19922</c:v>
                </c:pt>
                <c:pt idx="21640">
                  <c:v>2429.19922</c:v>
                </c:pt>
                <c:pt idx="21641">
                  <c:v>2429.19922</c:v>
                </c:pt>
                <c:pt idx="21642">
                  <c:v>2429.19922</c:v>
                </c:pt>
                <c:pt idx="21643">
                  <c:v>2429.19922</c:v>
                </c:pt>
                <c:pt idx="21644">
                  <c:v>2429.19922</c:v>
                </c:pt>
                <c:pt idx="21645">
                  <c:v>2429.19922</c:v>
                </c:pt>
                <c:pt idx="21646">
                  <c:v>2429.19922</c:v>
                </c:pt>
                <c:pt idx="21647">
                  <c:v>2429.19922</c:v>
                </c:pt>
                <c:pt idx="21648">
                  <c:v>2429.19922</c:v>
                </c:pt>
                <c:pt idx="21649">
                  <c:v>2429.19922</c:v>
                </c:pt>
                <c:pt idx="21650">
                  <c:v>2429.19922</c:v>
                </c:pt>
                <c:pt idx="21651">
                  <c:v>2429.19922</c:v>
                </c:pt>
                <c:pt idx="21652">
                  <c:v>2429.19922</c:v>
                </c:pt>
                <c:pt idx="21653">
                  <c:v>2429.19922</c:v>
                </c:pt>
                <c:pt idx="21654">
                  <c:v>2429.19922</c:v>
                </c:pt>
                <c:pt idx="21655">
                  <c:v>2429.19922</c:v>
                </c:pt>
                <c:pt idx="21656">
                  <c:v>2429.19922</c:v>
                </c:pt>
                <c:pt idx="21657">
                  <c:v>2429.19922</c:v>
                </c:pt>
                <c:pt idx="21658">
                  <c:v>2429.19922</c:v>
                </c:pt>
                <c:pt idx="21659">
                  <c:v>2429.19922</c:v>
                </c:pt>
                <c:pt idx="21660">
                  <c:v>2429.19922</c:v>
                </c:pt>
                <c:pt idx="21661">
                  <c:v>2429.19922</c:v>
                </c:pt>
                <c:pt idx="21662">
                  <c:v>2429.19922</c:v>
                </c:pt>
                <c:pt idx="21663">
                  <c:v>2429.19922</c:v>
                </c:pt>
                <c:pt idx="21664">
                  <c:v>2429.19922</c:v>
                </c:pt>
                <c:pt idx="21665">
                  <c:v>2429.19922</c:v>
                </c:pt>
                <c:pt idx="21666">
                  <c:v>2429.19922</c:v>
                </c:pt>
                <c:pt idx="21667">
                  <c:v>2429.19922</c:v>
                </c:pt>
                <c:pt idx="21668">
                  <c:v>2429.19922</c:v>
                </c:pt>
                <c:pt idx="21669">
                  <c:v>2429.19922</c:v>
                </c:pt>
                <c:pt idx="21670">
                  <c:v>2429.19922</c:v>
                </c:pt>
                <c:pt idx="21671">
                  <c:v>2429.19922</c:v>
                </c:pt>
                <c:pt idx="21672">
                  <c:v>2429.19922</c:v>
                </c:pt>
                <c:pt idx="21673">
                  <c:v>2429.19922</c:v>
                </c:pt>
                <c:pt idx="21674">
                  <c:v>2429.19922</c:v>
                </c:pt>
                <c:pt idx="21675">
                  <c:v>2429.19922</c:v>
                </c:pt>
                <c:pt idx="21676">
                  <c:v>2429.19922</c:v>
                </c:pt>
                <c:pt idx="21677">
                  <c:v>2429.19922</c:v>
                </c:pt>
                <c:pt idx="21678">
                  <c:v>2429.19922</c:v>
                </c:pt>
                <c:pt idx="21679">
                  <c:v>2429.19922</c:v>
                </c:pt>
                <c:pt idx="21680">
                  <c:v>2429.19922</c:v>
                </c:pt>
                <c:pt idx="21681">
                  <c:v>2429.19922</c:v>
                </c:pt>
                <c:pt idx="21682">
                  <c:v>2429.19922</c:v>
                </c:pt>
                <c:pt idx="21683">
                  <c:v>2429.19922</c:v>
                </c:pt>
                <c:pt idx="21684">
                  <c:v>2429.19922</c:v>
                </c:pt>
                <c:pt idx="21685">
                  <c:v>2429.19922</c:v>
                </c:pt>
                <c:pt idx="21686">
                  <c:v>2429.19922</c:v>
                </c:pt>
                <c:pt idx="21687">
                  <c:v>2429.19922</c:v>
                </c:pt>
                <c:pt idx="21688">
                  <c:v>2429.19922</c:v>
                </c:pt>
                <c:pt idx="21689">
                  <c:v>2429.19922</c:v>
                </c:pt>
                <c:pt idx="21690">
                  <c:v>2429.19922</c:v>
                </c:pt>
                <c:pt idx="21691">
                  <c:v>2429.19922</c:v>
                </c:pt>
                <c:pt idx="21692">
                  <c:v>2429.19922</c:v>
                </c:pt>
                <c:pt idx="21693">
                  <c:v>2429.19922</c:v>
                </c:pt>
                <c:pt idx="21694">
                  <c:v>2429.19922</c:v>
                </c:pt>
                <c:pt idx="21695">
                  <c:v>2429.19922</c:v>
                </c:pt>
                <c:pt idx="21696">
                  <c:v>2429.19922</c:v>
                </c:pt>
                <c:pt idx="21697">
                  <c:v>2429.19922</c:v>
                </c:pt>
                <c:pt idx="21698">
                  <c:v>2429.19922</c:v>
                </c:pt>
                <c:pt idx="21699">
                  <c:v>2429.19922</c:v>
                </c:pt>
                <c:pt idx="21700">
                  <c:v>2429.19922</c:v>
                </c:pt>
                <c:pt idx="21701">
                  <c:v>2429.19922</c:v>
                </c:pt>
                <c:pt idx="21702">
                  <c:v>2429.19922</c:v>
                </c:pt>
                <c:pt idx="21703">
                  <c:v>2429.19922</c:v>
                </c:pt>
                <c:pt idx="21704">
                  <c:v>2429.19922</c:v>
                </c:pt>
                <c:pt idx="21705">
                  <c:v>2429.19922</c:v>
                </c:pt>
                <c:pt idx="21706">
                  <c:v>2429.19922</c:v>
                </c:pt>
                <c:pt idx="21707">
                  <c:v>2429.19922</c:v>
                </c:pt>
                <c:pt idx="21708">
                  <c:v>2429.19922</c:v>
                </c:pt>
                <c:pt idx="21709">
                  <c:v>2429.19922</c:v>
                </c:pt>
                <c:pt idx="21710">
                  <c:v>2429.19922</c:v>
                </c:pt>
                <c:pt idx="21711">
                  <c:v>2429.19922</c:v>
                </c:pt>
                <c:pt idx="21712">
                  <c:v>2429.19922</c:v>
                </c:pt>
                <c:pt idx="21713">
                  <c:v>2429.19922</c:v>
                </c:pt>
                <c:pt idx="21714">
                  <c:v>2429.19922</c:v>
                </c:pt>
                <c:pt idx="21715">
                  <c:v>2429.19922</c:v>
                </c:pt>
                <c:pt idx="21716">
                  <c:v>2429.19922</c:v>
                </c:pt>
                <c:pt idx="21717">
                  <c:v>2429.19922</c:v>
                </c:pt>
                <c:pt idx="21718">
                  <c:v>2429.19922</c:v>
                </c:pt>
                <c:pt idx="21719">
                  <c:v>2429.19922</c:v>
                </c:pt>
                <c:pt idx="21720">
                  <c:v>2429.19922</c:v>
                </c:pt>
                <c:pt idx="21721">
                  <c:v>2429.19922</c:v>
                </c:pt>
                <c:pt idx="21722">
                  <c:v>2429.19922</c:v>
                </c:pt>
                <c:pt idx="21723">
                  <c:v>2429.19922</c:v>
                </c:pt>
                <c:pt idx="21724">
                  <c:v>2429.19922</c:v>
                </c:pt>
                <c:pt idx="21725">
                  <c:v>2429.19922</c:v>
                </c:pt>
                <c:pt idx="21726">
                  <c:v>2429.19922</c:v>
                </c:pt>
                <c:pt idx="21727">
                  <c:v>2429.19922</c:v>
                </c:pt>
                <c:pt idx="21728">
                  <c:v>2429.19922</c:v>
                </c:pt>
                <c:pt idx="21729">
                  <c:v>2429.19922</c:v>
                </c:pt>
                <c:pt idx="21730">
                  <c:v>2429.19922</c:v>
                </c:pt>
                <c:pt idx="21731">
                  <c:v>2429.19922</c:v>
                </c:pt>
                <c:pt idx="21732">
                  <c:v>2429.19922</c:v>
                </c:pt>
                <c:pt idx="21733">
                  <c:v>2429.19922</c:v>
                </c:pt>
                <c:pt idx="21734">
                  <c:v>2429.19922</c:v>
                </c:pt>
                <c:pt idx="21735">
                  <c:v>2429.19922</c:v>
                </c:pt>
                <c:pt idx="21736">
                  <c:v>2429.19922</c:v>
                </c:pt>
                <c:pt idx="21737">
                  <c:v>2429.19922</c:v>
                </c:pt>
                <c:pt idx="21738">
                  <c:v>2429.19922</c:v>
                </c:pt>
                <c:pt idx="21739">
                  <c:v>2429.19922</c:v>
                </c:pt>
                <c:pt idx="21740">
                  <c:v>2429.19922</c:v>
                </c:pt>
                <c:pt idx="21741">
                  <c:v>2429.19922</c:v>
                </c:pt>
                <c:pt idx="21742">
                  <c:v>2429.19922</c:v>
                </c:pt>
                <c:pt idx="21743">
                  <c:v>2429.19922</c:v>
                </c:pt>
                <c:pt idx="21744">
                  <c:v>2429.19922</c:v>
                </c:pt>
                <c:pt idx="21745">
                  <c:v>2429.19922</c:v>
                </c:pt>
                <c:pt idx="21746">
                  <c:v>2429.19922</c:v>
                </c:pt>
                <c:pt idx="21747">
                  <c:v>2429.19922</c:v>
                </c:pt>
                <c:pt idx="21748">
                  <c:v>2429.19922</c:v>
                </c:pt>
                <c:pt idx="21749">
                  <c:v>2429.19922</c:v>
                </c:pt>
                <c:pt idx="21750">
                  <c:v>2429.19922</c:v>
                </c:pt>
                <c:pt idx="21751">
                  <c:v>2429.19922</c:v>
                </c:pt>
                <c:pt idx="21752">
                  <c:v>2429.19922</c:v>
                </c:pt>
                <c:pt idx="21753">
                  <c:v>2429.19922</c:v>
                </c:pt>
                <c:pt idx="21754">
                  <c:v>2429.19922</c:v>
                </c:pt>
                <c:pt idx="21755">
                  <c:v>2429.19922</c:v>
                </c:pt>
                <c:pt idx="21756">
                  <c:v>2429.19922</c:v>
                </c:pt>
                <c:pt idx="21757">
                  <c:v>2429.19922</c:v>
                </c:pt>
                <c:pt idx="21758">
                  <c:v>2429.19922</c:v>
                </c:pt>
                <c:pt idx="21759">
                  <c:v>2429.19922</c:v>
                </c:pt>
                <c:pt idx="21760">
                  <c:v>2429.19922</c:v>
                </c:pt>
                <c:pt idx="21761">
                  <c:v>2429.19922</c:v>
                </c:pt>
                <c:pt idx="21762">
                  <c:v>2429.19922</c:v>
                </c:pt>
                <c:pt idx="21763">
                  <c:v>2429.19922</c:v>
                </c:pt>
                <c:pt idx="21764">
                  <c:v>2429.19922</c:v>
                </c:pt>
                <c:pt idx="21765">
                  <c:v>2429.19922</c:v>
                </c:pt>
                <c:pt idx="21766">
                  <c:v>2429.19922</c:v>
                </c:pt>
                <c:pt idx="21767">
                  <c:v>2429.19922</c:v>
                </c:pt>
                <c:pt idx="21768">
                  <c:v>2429.19922</c:v>
                </c:pt>
                <c:pt idx="21769">
                  <c:v>2429.19922</c:v>
                </c:pt>
                <c:pt idx="21770">
                  <c:v>2429.19922</c:v>
                </c:pt>
                <c:pt idx="21771">
                  <c:v>2429.19922</c:v>
                </c:pt>
                <c:pt idx="21772">
                  <c:v>2429.19922</c:v>
                </c:pt>
                <c:pt idx="21773">
                  <c:v>2429.19922</c:v>
                </c:pt>
                <c:pt idx="21774">
                  <c:v>2429.19922</c:v>
                </c:pt>
                <c:pt idx="21775">
                  <c:v>2429.19922</c:v>
                </c:pt>
                <c:pt idx="21776">
                  <c:v>2429.19922</c:v>
                </c:pt>
                <c:pt idx="21777">
                  <c:v>2429.19922</c:v>
                </c:pt>
                <c:pt idx="21778">
                  <c:v>2429.19922</c:v>
                </c:pt>
                <c:pt idx="21779">
                  <c:v>2429.19922</c:v>
                </c:pt>
                <c:pt idx="21780">
                  <c:v>2429.19922</c:v>
                </c:pt>
                <c:pt idx="21781">
                  <c:v>2429.19922</c:v>
                </c:pt>
                <c:pt idx="21782">
                  <c:v>2429.19922</c:v>
                </c:pt>
                <c:pt idx="21783">
                  <c:v>2429.19922</c:v>
                </c:pt>
                <c:pt idx="21784">
                  <c:v>2429.19922</c:v>
                </c:pt>
                <c:pt idx="21785">
                  <c:v>2429.19922</c:v>
                </c:pt>
                <c:pt idx="21786">
                  <c:v>2429.19922</c:v>
                </c:pt>
                <c:pt idx="21787">
                  <c:v>2429.19922</c:v>
                </c:pt>
                <c:pt idx="21788">
                  <c:v>2429.19922</c:v>
                </c:pt>
                <c:pt idx="21789">
                  <c:v>2429.19922</c:v>
                </c:pt>
                <c:pt idx="21790">
                  <c:v>2429.19922</c:v>
                </c:pt>
                <c:pt idx="21791">
                  <c:v>2429.19922</c:v>
                </c:pt>
                <c:pt idx="21792">
                  <c:v>2429.19922</c:v>
                </c:pt>
                <c:pt idx="21793">
                  <c:v>2429.19922</c:v>
                </c:pt>
                <c:pt idx="21794">
                  <c:v>2429.19922</c:v>
                </c:pt>
                <c:pt idx="21795">
                  <c:v>2429.19922</c:v>
                </c:pt>
                <c:pt idx="21796">
                  <c:v>2429.19922</c:v>
                </c:pt>
                <c:pt idx="21797">
                  <c:v>2429.19922</c:v>
                </c:pt>
                <c:pt idx="21798">
                  <c:v>2429.19922</c:v>
                </c:pt>
                <c:pt idx="21799">
                  <c:v>2429.19922</c:v>
                </c:pt>
                <c:pt idx="21800">
                  <c:v>2429.19922</c:v>
                </c:pt>
                <c:pt idx="21801">
                  <c:v>2429.19922</c:v>
                </c:pt>
                <c:pt idx="21802">
                  <c:v>2429.19922</c:v>
                </c:pt>
                <c:pt idx="21803">
                  <c:v>2429.19922</c:v>
                </c:pt>
                <c:pt idx="21804">
                  <c:v>2429.19922</c:v>
                </c:pt>
                <c:pt idx="21805">
                  <c:v>2429.19922</c:v>
                </c:pt>
                <c:pt idx="21806">
                  <c:v>2429.19922</c:v>
                </c:pt>
                <c:pt idx="21807">
                  <c:v>2429.19922</c:v>
                </c:pt>
                <c:pt idx="21808">
                  <c:v>2429.19922</c:v>
                </c:pt>
                <c:pt idx="21809">
                  <c:v>2429.19922</c:v>
                </c:pt>
                <c:pt idx="21810">
                  <c:v>2429.19922</c:v>
                </c:pt>
                <c:pt idx="21811">
                  <c:v>2429.19922</c:v>
                </c:pt>
                <c:pt idx="21812">
                  <c:v>2429.19922</c:v>
                </c:pt>
                <c:pt idx="21813">
                  <c:v>2429.19922</c:v>
                </c:pt>
                <c:pt idx="21814">
                  <c:v>2429.19922</c:v>
                </c:pt>
                <c:pt idx="21815">
                  <c:v>2429.19922</c:v>
                </c:pt>
                <c:pt idx="21816">
                  <c:v>2429.19922</c:v>
                </c:pt>
                <c:pt idx="21817">
                  <c:v>2429.19922</c:v>
                </c:pt>
                <c:pt idx="21818">
                  <c:v>2429.19922</c:v>
                </c:pt>
                <c:pt idx="21819">
                  <c:v>2429.19922</c:v>
                </c:pt>
                <c:pt idx="21820">
                  <c:v>2429.19922</c:v>
                </c:pt>
                <c:pt idx="21821">
                  <c:v>2429.19922</c:v>
                </c:pt>
                <c:pt idx="21822">
                  <c:v>2429.19922</c:v>
                </c:pt>
                <c:pt idx="21823">
                  <c:v>2429.19922</c:v>
                </c:pt>
                <c:pt idx="21824">
                  <c:v>2429.19922</c:v>
                </c:pt>
                <c:pt idx="21825">
                  <c:v>2429.19922</c:v>
                </c:pt>
                <c:pt idx="21826">
                  <c:v>2429.19922</c:v>
                </c:pt>
                <c:pt idx="21827">
                  <c:v>2429.19922</c:v>
                </c:pt>
                <c:pt idx="21828">
                  <c:v>2429.19922</c:v>
                </c:pt>
                <c:pt idx="21829">
                  <c:v>2429.19922</c:v>
                </c:pt>
                <c:pt idx="21830">
                  <c:v>2429.19922</c:v>
                </c:pt>
                <c:pt idx="21831">
                  <c:v>2429.19922</c:v>
                </c:pt>
                <c:pt idx="21832">
                  <c:v>2429.19922</c:v>
                </c:pt>
                <c:pt idx="21833">
                  <c:v>2429.19922</c:v>
                </c:pt>
                <c:pt idx="21834">
                  <c:v>2429.19922</c:v>
                </c:pt>
                <c:pt idx="21835">
                  <c:v>2429.19922</c:v>
                </c:pt>
                <c:pt idx="21836">
                  <c:v>2429.19922</c:v>
                </c:pt>
                <c:pt idx="21837">
                  <c:v>2429.19922</c:v>
                </c:pt>
                <c:pt idx="21838">
                  <c:v>2426.7578100000001</c:v>
                </c:pt>
                <c:pt idx="21839">
                  <c:v>2429.19922</c:v>
                </c:pt>
                <c:pt idx="21840">
                  <c:v>2429.19922</c:v>
                </c:pt>
                <c:pt idx="21841">
                  <c:v>2429.19922</c:v>
                </c:pt>
                <c:pt idx="21842">
                  <c:v>2429.19922</c:v>
                </c:pt>
                <c:pt idx="21843">
                  <c:v>2429.19922</c:v>
                </c:pt>
                <c:pt idx="21844">
                  <c:v>2429.19922</c:v>
                </c:pt>
                <c:pt idx="21845">
                  <c:v>2429.19922</c:v>
                </c:pt>
                <c:pt idx="21846">
                  <c:v>2429.19922</c:v>
                </c:pt>
                <c:pt idx="21847">
                  <c:v>2429.19922</c:v>
                </c:pt>
                <c:pt idx="21848">
                  <c:v>2429.19922</c:v>
                </c:pt>
                <c:pt idx="21849">
                  <c:v>2429.19922</c:v>
                </c:pt>
                <c:pt idx="21850">
                  <c:v>2429.19922</c:v>
                </c:pt>
                <c:pt idx="21851">
                  <c:v>2429.19922</c:v>
                </c:pt>
                <c:pt idx="21852">
                  <c:v>2429.19922</c:v>
                </c:pt>
                <c:pt idx="21853">
                  <c:v>2429.19922</c:v>
                </c:pt>
                <c:pt idx="21854">
                  <c:v>2429.19922</c:v>
                </c:pt>
                <c:pt idx="21855">
                  <c:v>2429.19922</c:v>
                </c:pt>
                <c:pt idx="21856">
                  <c:v>2429.19922</c:v>
                </c:pt>
                <c:pt idx="21857">
                  <c:v>2429.19922</c:v>
                </c:pt>
                <c:pt idx="21858">
                  <c:v>2429.19922</c:v>
                </c:pt>
                <c:pt idx="21859">
                  <c:v>2429.19922</c:v>
                </c:pt>
                <c:pt idx="21860">
                  <c:v>2429.19922</c:v>
                </c:pt>
                <c:pt idx="21861">
                  <c:v>2429.19922</c:v>
                </c:pt>
                <c:pt idx="21862">
                  <c:v>2429.19922</c:v>
                </c:pt>
                <c:pt idx="21863">
                  <c:v>2429.19922</c:v>
                </c:pt>
                <c:pt idx="21864">
                  <c:v>2429.19922</c:v>
                </c:pt>
                <c:pt idx="21865">
                  <c:v>2429.19922</c:v>
                </c:pt>
                <c:pt idx="21866">
                  <c:v>2429.19922</c:v>
                </c:pt>
                <c:pt idx="21867">
                  <c:v>2429.19922</c:v>
                </c:pt>
                <c:pt idx="21868">
                  <c:v>2429.19922</c:v>
                </c:pt>
                <c:pt idx="21869">
                  <c:v>2429.19922</c:v>
                </c:pt>
                <c:pt idx="21870">
                  <c:v>2429.19922</c:v>
                </c:pt>
                <c:pt idx="21871">
                  <c:v>2429.19922</c:v>
                </c:pt>
                <c:pt idx="21872">
                  <c:v>2429.19922</c:v>
                </c:pt>
                <c:pt idx="21873">
                  <c:v>2429.19922</c:v>
                </c:pt>
                <c:pt idx="21874">
                  <c:v>2429.19922</c:v>
                </c:pt>
                <c:pt idx="21875">
                  <c:v>2429.19922</c:v>
                </c:pt>
                <c:pt idx="21876">
                  <c:v>2429.19922</c:v>
                </c:pt>
                <c:pt idx="21877">
                  <c:v>2429.19922</c:v>
                </c:pt>
                <c:pt idx="21878">
                  <c:v>2429.19922</c:v>
                </c:pt>
                <c:pt idx="21879">
                  <c:v>2429.19922</c:v>
                </c:pt>
                <c:pt idx="21880">
                  <c:v>2429.19922</c:v>
                </c:pt>
                <c:pt idx="21881">
                  <c:v>2429.19922</c:v>
                </c:pt>
                <c:pt idx="21882">
                  <c:v>2429.19922</c:v>
                </c:pt>
                <c:pt idx="21883">
                  <c:v>2429.19922</c:v>
                </c:pt>
                <c:pt idx="21884">
                  <c:v>2429.19922</c:v>
                </c:pt>
                <c:pt idx="21885">
                  <c:v>2429.19922</c:v>
                </c:pt>
                <c:pt idx="21886">
                  <c:v>2429.19922</c:v>
                </c:pt>
                <c:pt idx="21887">
                  <c:v>2429.19922</c:v>
                </c:pt>
                <c:pt idx="21888">
                  <c:v>2429.19922</c:v>
                </c:pt>
                <c:pt idx="21889">
                  <c:v>2429.19922</c:v>
                </c:pt>
                <c:pt idx="21890">
                  <c:v>2429.19922</c:v>
                </c:pt>
                <c:pt idx="21891">
                  <c:v>2429.19922</c:v>
                </c:pt>
                <c:pt idx="21892">
                  <c:v>2429.19922</c:v>
                </c:pt>
                <c:pt idx="21893">
                  <c:v>2429.19922</c:v>
                </c:pt>
                <c:pt idx="21894">
                  <c:v>2429.19922</c:v>
                </c:pt>
                <c:pt idx="21895">
                  <c:v>2429.19922</c:v>
                </c:pt>
                <c:pt idx="21896">
                  <c:v>2429.19922</c:v>
                </c:pt>
                <c:pt idx="21897">
                  <c:v>2429.19922</c:v>
                </c:pt>
                <c:pt idx="21898">
                  <c:v>2429.19922</c:v>
                </c:pt>
                <c:pt idx="21899">
                  <c:v>2429.19922</c:v>
                </c:pt>
                <c:pt idx="21900">
                  <c:v>2429.19922</c:v>
                </c:pt>
                <c:pt idx="21901">
                  <c:v>2429.19922</c:v>
                </c:pt>
                <c:pt idx="21902">
                  <c:v>2429.19922</c:v>
                </c:pt>
                <c:pt idx="21903">
                  <c:v>2429.19922</c:v>
                </c:pt>
                <c:pt idx="21904">
                  <c:v>2429.19922</c:v>
                </c:pt>
                <c:pt idx="21905">
                  <c:v>2429.19922</c:v>
                </c:pt>
                <c:pt idx="21906">
                  <c:v>2429.19922</c:v>
                </c:pt>
                <c:pt idx="21907">
                  <c:v>2429.19922</c:v>
                </c:pt>
                <c:pt idx="21908">
                  <c:v>2429.19922</c:v>
                </c:pt>
                <c:pt idx="21909">
                  <c:v>2429.19922</c:v>
                </c:pt>
                <c:pt idx="21910">
                  <c:v>2429.19922</c:v>
                </c:pt>
                <c:pt idx="21911">
                  <c:v>2429.19922</c:v>
                </c:pt>
                <c:pt idx="21912">
                  <c:v>2429.19922</c:v>
                </c:pt>
                <c:pt idx="21913">
                  <c:v>2429.19922</c:v>
                </c:pt>
                <c:pt idx="21914">
                  <c:v>2429.19922</c:v>
                </c:pt>
                <c:pt idx="21915">
                  <c:v>2429.19922</c:v>
                </c:pt>
                <c:pt idx="21916">
                  <c:v>2429.19922</c:v>
                </c:pt>
                <c:pt idx="21917">
                  <c:v>2429.19922</c:v>
                </c:pt>
                <c:pt idx="21918">
                  <c:v>2429.19922</c:v>
                </c:pt>
                <c:pt idx="21919">
                  <c:v>2429.19922</c:v>
                </c:pt>
                <c:pt idx="21920">
                  <c:v>2429.19922</c:v>
                </c:pt>
                <c:pt idx="21921">
                  <c:v>2429.19922</c:v>
                </c:pt>
                <c:pt idx="21922">
                  <c:v>2429.19922</c:v>
                </c:pt>
                <c:pt idx="21923">
                  <c:v>2429.19922</c:v>
                </c:pt>
                <c:pt idx="21924">
                  <c:v>2426.7578100000001</c:v>
                </c:pt>
                <c:pt idx="21925">
                  <c:v>2429.19922</c:v>
                </c:pt>
                <c:pt idx="21926">
                  <c:v>2429.19922</c:v>
                </c:pt>
                <c:pt idx="21927">
                  <c:v>2429.19922</c:v>
                </c:pt>
                <c:pt idx="21928">
                  <c:v>2429.19922</c:v>
                </c:pt>
                <c:pt idx="21929">
                  <c:v>2429.19922</c:v>
                </c:pt>
                <c:pt idx="21930">
                  <c:v>2429.19922</c:v>
                </c:pt>
                <c:pt idx="21931">
                  <c:v>2429.19922</c:v>
                </c:pt>
                <c:pt idx="21932">
                  <c:v>2429.19922</c:v>
                </c:pt>
                <c:pt idx="21933">
                  <c:v>2429.19922</c:v>
                </c:pt>
                <c:pt idx="21934">
                  <c:v>2429.19922</c:v>
                </c:pt>
                <c:pt idx="21935">
                  <c:v>2429.19922</c:v>
                </c:pt>
                <c:pt idx="21936">
                  <c:v>2429.19922</c:v>
                </c:pt>
                <c:pt idx="21937">
                  <c:v>2429.19922</c:v>
                </c:pt>
                <c:pt idx="21938">
                  <c:v>2429.19922</c:v>
                </c:pt>
                <c:pt idx="21939">
                  <c:v>2429.19922</c:v>
                </c:pt>
                <c:pt idx="21940">
                  <c:v>2429.19922</c:v>
                </c:pt>
                <c:pt idx="21941">
                  <c:v>2429.19922</c:v>
                </c:pt>
                <c:pt idx="21942">
                  <c:v>2429.19922</c:v>
                </c:pt>
                <c:pt idx="21943">
                  <c:v>2429.19922</c:v>
                </c:pt>
                <c:pt idx="21944">
                  <c:v>2429.19922</c:v>
                </c:pt>
                <c:pt idx="21945">
                  <c:v>2429.19922</c:v>
                </c:pt>
                <c:pt idx="21946">
                  <c:v>2429.19922</c:v>
                </c:pt>
                <c:pt idx="21947">
                  <c:v>2429.19922</c:v>
                </c:pt>
                <c:pt idx="21948">
                  <c:v>2429.19922</c:v>
                </c:pt>
                <c:pt idx="21949">
                  <c:v>2429.19922</c:v>
                </c:pt>
                <c:pt idx="21950">
                  <c:v>2429.19922</c:v>
                </c:pt>
                <c:pt idx="21951">
                  <c:v>2429.19922</c:v>
                </c:pt>
                <c:pt idx="21952">
                  <c:v>2429.19922</c:v>
                </c:pt>
                <c:pt idx="21953">
                  <c:v>2429.19922</c:v>
                </c:pt>
                <c:pt idx="21954">
                  <c:v>2429.19922</c:v>
                </c:pt>
                <c:pt idx="21955">
                  <c:v>2429.19922</c:v>
                </c:pt>
                <c:pt idx="21956">
                  <c:v>2429.19922</c:v>
                </c:pt>
                <c:pt idx="21957">
                  <c:v>2429.19922</c:v>
                </c:pt>
                <c:pt idx="21958">
                  <c:v>2429.19922</c:v>
                </c:pt>
                <c:pt idx="21959">
                  <c:v>2429.19922</c:v>
                </c:pt>
                <c:pt idx="21960">
                  <c:v>2429.19922</c:v>
                </c:pt>
                <c:pt idx="21961">
                  <c:v>2429.19922</c:v>
                </c:pt>
                <c:pt idx="21962">
                  <c:v>2426.7578100000001</c:v>
                </c:pt>
                <c:pt idx="21963">
                  <c:v>2429.19922</c:v>
                </c:pt>
                <c:pt idx="21964">
                  <c:v>2429.19922</c:v>
                </c:pt>
                <c:pt idx="21965">
                  <c:v>2429.19922</c:v>
                </c:pt>
                <c:pt idx="21966">
                  <c:v>2429.19922</c:v>
                </c:pt>
                <c:pt idx="21967">
                  <c:v>2429.19922</c:v>
                </c:pt>
                <c:pt idx="21968">
                  <c:v>2429.19922</c:v>
                </c:pt>
                <c:pt idx="21969">
                  <c:v>2429.19922</c:v>
                </c:pt>
                <c:pt idx="21970">
                  <c:v>2429.19922</c:v>
                </c:pt>
                <c:pt idx="21971">
                  <c:v>2429.19922</c:v>
                </c:pt>
                <c:pt idx="21972">
                  <c:v>2429.19922</c:v>
                </c:pt>
                <c:pt idx="21973">
                  <c:v>2429.19922</c:v>
                </c:pt>
                <c:pt idx="21974">
                  <c:v>2429.19922</c:v>
                </c:pt>
                <c:pt idx="21975">
                  <c:v>2429.19922</c:v>
                </c:pt>
                <c:pt idx="21976">
                  <c:v>2429.19922</c:v>
                </c:pt>
                <c:pt idx="21977">
                  <c:v>2429.19922</c:v>
                </c:pt>
                <c:pt idx="21978">
                  <c:v>2429.19922</c:v>
                </c:pt>
                <c:pt idx="21979">
                  <c:v>2429.19922</c:v>
                </c:pt>
                <c:pt idx="21980">
                  <c:v>2429.19922</c:v>
                </c:pt>
                <c:pt idx="21981">
                  <c:v>2429.19922</c:v>
                </c:pt>
                <c:pt idx="21982">
                  <c:v>2429.19922</c:v>
                </c:pt>
                <c:pt idx="21983">
                  <c:v>2429.19922</c:v>
                </c:pt>
                <c:pt idx="21984">
                  <c:v>2429.19922</c:v>
                </c:pt>
                <c:pt idx="21985">
                  <c:v>2429.19922</c:v>
                </c:pt>
                <c:pt idx="21986">
                  <c:v>2429.19922</c:v>
                </c:pt>
                <c:pt idx="21987">
                  <c:v>2429.19922</c:v>
                </c:pt>
                <c:pt idx="21988">
                  <c:v>2429.19922</c:v>
                </c:pt>
                <c:pt idx="21989">
                  <c:v>2429.19922</c:v>
                </c:pt>
                <c:pt idx="21990">
                  <c:v>2429.19922</c:v>
                </c:pt>
                <c:pt idx="21991">
                  <c:v>2429.19922</c:v>
                </c:pt>
                <c:pt idx="21992">
                  <c:v>2429.19922</c:v>
                </c:pt>
                <c:pt idx="21993">
                  <c:v>2429.19922</c:v>
                </c:pt>
                <c:pt idx="21994">
                  <c:v>2429.19922</c:v>
                </c:pt>
                <c:pt idx="21995">
                  <c:v>2429.19922</c:v>
                </c:pt>
                <c:pt idx="21996">
                  <c:v>2429.19922</c:v>
                </c:pt>
                <c:pt idx="21997">
                  <c:v>2429.19922</c:v>
                </c:pt>
                <c:pt idx="21998">
                  <c:v>2429.19922</c:v>
                </c:pt>
                <c:pt idx="21999">
                  <c:v>2429.19922</c:v>
                </c:pt>
                <c:pt idx="22000">
                  <c:v>2429.19922</c:v>
                </c:pt>
                <c:pt idx="22001">
                  <c:v>2429.19922</c:v>
                </c:pt>
                <c:pt idx="22002">
                  <c:v>2429.19922</c:v>
                </c:pt>
                <c:pt idx="22003">
                  <c:v>2429.19922</c:v>
                </c:pt>
                <c:pt idx="22004">
                  <c:v>2429.19922</c:v>
                </c:pt>
                <c:pt idx="22005">
                  <c:v>2429.19922</c:v>
                </c:pt>
                <c:pt idx="22006">
                  <c:v>2429.19922</c:v>
                </c:pt>
                <c:pt idx="22007">
                  <c:v>2429.19922</c:v>
                </c:pt>
                <c:pt idx="22008">
                  <c:v>2429.19922</c:v>
                </c:pt>
                <c:pt idx="22009">
                  <c:v>2429.19922</c:v>
                </c:pt>
                <c:pt idx="22010">
                  <c:v>2429.19922</c:v>
                </c:pt>
                <c:pt idx="22011">
                  <c:v>2429.19922</c:v>
                </c:pt>
                <c:pt idx="22012">
                  <c:v>2429.19922</c:v>
                </c:pt>
                <c:pt idx="22013">
                  <c:v>2429.19922</c:v>
                </c:pt>
                <c:pt idx="22014">
                  <c:v>2429.19922</c:v>
                </c:pt>
                <c:pt idx="22015">
                  <c:v>2429.19922</c:v>
                </c:pt>
                <c:pt idx="22016">
                  <c:v>2426.7578100000001</c:v>
                </c:pt>
                <c:pt idx="22017">
                  <c:v>2429.19922</c:v>
                </c:pt>
                <c:pt idx="22018">
                  <c:v>2429.19922</c:v>
                </c:pt>
                <c:pt idx="22019">
                  <c:v>2429.19922</c:v>
                </c:pt>
                <c:pt idx="22020">
                  <c:v>2426.7578100000001</c:v>
                </c:pt>
                <c:pt idx="22021">
                  <c:v>2429.19922</c:v>
                </c:pt>
                <c:pt idx="22022">
                  <c:v>2429.19922</c:v>
                </c:pt>
                <c:pt idx="22023">
                  <c:v>2429.19922</c:v>
                </c:pt>
                <c:pt idx="22024">
                  <c:v>2429.19922</c:v>
                </c:pt>
                <c:pt idx="22025">
                  <c:v>2429.19922</c:v>
                </c:pt>
                <c:pt idx="22026">
                  <c:v>2429.19922</c:v>
                </c:pt>
                <c:pt idx="22027">
                  <c:v>2429.19922</c:v>
                </c:pt>
                <c:pt idx="22028">
                  <c:v>2429.19922</c:v>
                </c:pt>
                <c:pt idx="22029">
                  <c:v>2429.19922</c:v>
                </c:pt>
                <c:pt idx="22030">
                  <c:v>2429.19922</c:v>
                </c:pt>
                <c:pt idx="22031">
                  <c:v>2429.19922</c:v>
                </c:pt>
                <c:pt idx="22032">
                  <c:v>2429.19922</c:v>
                </c:pt>
                <c:pt idx="22033">
                  <c:v>2429.19922</c:v>
                </c:pt>
                <c:pt idx="22034">
                  <c:v>2429.19922</c:v>
                </c:pt>
                <c:pt idx="22035">
                  <c:v>2429.19922</c:v>
                </c:pt>
                <c:pt idx="22036">
                  <c:v>2429.19922</c:v>
                </c:pt>
                <c:pt idx="22037">
                  <c:v>2429.19922</c:v>
                </c:pt>
                <c:pt idx="22038">
                  <c:v>2429.19922</c:v>
                </c:pt>
                <c:pt idx="22039">
                  <c:v>2429.19922</c:v>
                </c:pt>
                <c:pt idx="22040">
                  <c:v>2429.19922</c:v>
                </c:pt>
                <c:pt idx="22041">
                  <c:v>2429.19922</c:v>
                </c:pt>
                <c:pt idx="22042">
                  <c:v>2429.19922</c:v>
                </c:pt>
                <c:pt idx="22043">
                  <c:v>2429.19922</c:v>
                </c:pt>
                <c:pt idx="22044">
                  <c:v>2429.19922</c:v>
                </c:pt>
                <c:pt idx="22045">
                  <c:v>2429.19922</c:v>
                </c:pt>
                <c:pt idx="22046">
                  <c:v>2429.19922</c:v>
                </c:pt>
                <c:pt idx="22047">
                  <c:v>2429.19922</c:v>
                </c:pt>
                <c:pt idx="22048">
                  <c:v>2429.19922</c:v>
                </c:pt>
                <c:pt idx="22049">
                  <c:v>2429.19922</c:v>
                </c:pt>
                <c:pt idx="22050">
                  <c:v>2429.19922</c:v>
                </c:pt>
                <c:pt idx="22051">
                  <c:v>2429.19922</c:v>
                </c:pt>
                <c:pt idx="22052">
                  <c:v>2429.19922</c:v>
                </c:pt>
                <c:pt idx="22053">
                  <c:v>2429.19922</c:v>
                </c:pt>
                <c:pt idx="22054">
                  <c:v>2429.19922</c:v>
                </c:pt>
                <c:pt idx="22055">
                  <c:v>2429.19922</c:v>
                </c:pt>
                <c:pt idx="22056">
                  <c:v>2429.19922</c:v>
                </c:pt>
                <c:pt idx="22057">
                  <c:v>2429.19922</c:v>
                </c:pt>
                <c:pt idx="22058">
                  <c:v>2429.19922</c:v>
                </c:pt>
                <c:pt idx="22059">
                  <c:v>2429.19922</c:v>
                </c:pt>
                <c:pt idx="22060">
                  <c:v>2429.19922</c:v>
                </c:pt>
                <c:pt idx="22061">
                  <c:v>2429.19922</c:v>
                </c:pt>
                <c:pt idx="22062">
                  <c:v>2429.19922</c:v>
                </c:pt>
                <c:pt idx="22063">
                  <c:v>2429.19922</c:v>
                </c:pt>
                <c:pt idx="22064">
                  <c:v>2429.19922</c:v>
                </c:pt>
                <c:pt idx="22065">
                  <c:v>2429.19922</c:v>
                </c:pt>
                <c:pt idx="22066">
                  <c:v>2429.19922</c:v>
                </c:pt>
                <c:pt idx="22067">
                  <c:v>2429.19922</c:v>
                </c:pt>
                <c:pt idx="22068">
                  <c:v>2429.19922</c:v>
                </c:pt>
                <c:pt idx="22069">
                  <c:v>2429.19922</c:v>
                </c:pt>
                <c:pt idx="22070">
                  <c:v>2429.19922</c:v>
                </c:pt>
                <c:pt idx="22071">
                  <c:v>2429.19922</c:v>
                </c:pt>
                <c:pt idx="22072">
                  <c:v>2429.19922</c:v>
                </c:pt>
                <c:pt idx="22073">
                  <c:v>2429.19922</c:v>
                </c:pt>
                <c:pt idx="22074">
                  <c:v>2429.19922</c:v>
                </c:pt>
                <c:pt idx="22075">
                  <c:v>2429.19922</c:v>
                </c:pt>
                <c:pt idx="22076">
                  <c:v>2429.19922</c:v>
                </c:pt>
                <c:pt idx="22077">
                  <c:v>2429.19922</c:v>
                </c:pt>
                <c:pt idx="22078">
                  <c:v>2429.19922</c:v>
                </c:pt>
                <c:pt idx="22079">
                  <c:v>2429.19922</c:v>
                </c:pt>
                <c:pt idx="22080">
                  <c:v>2429.19922</c:v>
                </c:pt>
                <c:pt idx="22081">
                  <c:v>2429.19922</c:v>
                </c:pt>
                <c:pt idx="22082">
                  <c:v>2429.19922</c:v>
                </c:pt>
                <c:pt idx="22083">
                  <c:v>2429.19922</c:v>
                </c:pt>
                <c:pt idx="22084">
                  <c:v>2429.19922</c:v>
                </c:pt>
                <c:pt idx="22085">
                  <c:v>2429.19922</c:v>
                </c:pt>
                <c:pt idx="22086">
                  <c:v>2429.19922</c:v>
                </c:pt>
                <c:pt idx="22087">
                  <c:v>2429.19922</c:v>
                </c:pt>
                <c:pt idx="22088">
                  <c:v>2429.19922</c:v>
                </c:pt>
                <c:pt idx="22089">
                  <c:v>2429.19922</c:v>
                </c:pt>
                <c:pt idx="22090">
                  <c:v>2429.19922</c:v>
                </c:pt>
                <c:pt idx="22091">
                  <c:v>2429.19922</c:v>
                </c:pt>
                <c:pt idx="22092">
                  <c:v>2429.19922</c:v>
                </c:pt>
                <c:pt idx="22093">
                  <c:v>2426.7578100000001</c:v>
                </c:pt>
                <c:pt idx="22094">
                  <c:v>2429.19922</c:v>
                </c:pt>
                <c:pt idx="22095">
                  <c:v>2429.19922</c:v>
                </c:pt>
                <c:pt idx="22096">
                  <c:v>2429.19922</c:v>
                </c:pt>
                <c:pt idx="22097">
                  <c:v>2429.19922</c:v>
                </c:pt>
                <c:pt idx="22098">
                  <c:v>2429.19922</c:v>
                </c:pt>
                <c:pt idx="22099">
                  <c:v>2429.19922</c:v>
                </c:pt>
                <c:pt idx="22100">
                  <c:v>2429.19922</c:v>
                </c:pt>
                <c:pt idx="22101">
                  <c:v>2429.19922</c:v>
                </c:pt>
                <c:pt idx="22102">
                  <c:v>2429.19922</c:v>
                </c:pt>
                <c:pt idx="22103">
                  <c:v>2429.19922</c:v>
                </c:pt>
                <c:pt idx="22104">
                  <c:v>2429.19922</c:v>
                </c:pt>
                <c:pt idx="22105">
                  <c:v>2429.19922</c:v>
                </c:pt>
                <c:pt idx="22106">
                  <c:v>2429.19922</c:v>
                </c:pt>
                <c:pt idx="22107">
                  <c:v>2429.19922</c:v>
                </c:pt>
                <c:pt idx="22108">
                  <c:v>2429.19922</c:v>
                </c:pt>
                <c:pt idx="22109">
                  <c:v>2429.19922</c:v>
                </c:pt>
                <c:pt idx="22110">
                  <c:v>2429.19922</c:v>
                </c:pt>
                <c:pt idx="22111">
                  <c:v>2429.19922</c:v>
                </c:pt>
                <c:pt idx="22112">
                  <c:v>2429.19922</c:v>
                </c:pt>
                <c:pt idx="22113">
                  <c:v>2429.19922</c:v>
                </c:pt>
                <c:pt idx="22114">
                  <c:v>2429.19922</c:v>
                </c:pt>
                <c:pt idx="22115">
                  <c:v>2429.19922</c:v>
                </c:pt>
                <c:pt idx="22116">
                  <c:v>2429.19922</c:v>
                </c:pt>
                <c:pt idx="22117">
                  <c:v>2429.19922</c:v>
                </c:pt>
                <c:pt idx="22118">
                  <c:v>2429.19922</c:v>
                </c:pt>
                <c:pt idx="22119">
                  <c:v>2429.19922</c:v>
                </c:pt>
                <c:pt idx="22120">
                  <c:v>2429.19922</c:v>
                </c:pt>
                <c:pt idx="22121">
                  <c:v>2429.19922</c:v>
                </c:pt>
                <c:pt idx="22122">
                  <c:v>2429.19922</c:v>
                </c:pt>
                <c:pt idx="22123">
                  <c:v>2429.19922</c:v>
                </c:pt>
                <c:pt idx="22124">
                  <c:v>2429.19922</c:v>
                </c:pt>
                <c:pt idx="22125">
                  <c:v>2429.19922</c:v>
                </c:pt>
                <c:pt idx="22126">
                  <c:v>2429.19922</c:v>
                </c:pt>
                <c:pt idx="22127">
                  <c:v>2429.19922</c:v>
                </c:pt>
                <c:pt idx="22128">
                  <c:v>2429.19922</c:v>
                </c:pt>
                <c:pt idx="22129">
                  <c:v>2429.19922</c:v>
                </c:pt>
                <c:pt idx="22130">
                  <c:v>2429.19922</c:v>
                </c:pt>
                <c:pt idx="22131">
                  <c:v>2429.19922</c:v>
                </c:pt>
                <c:pt idx="22132">
                  <c:v>2429.19922</c:v>
                </c:pt>
                <c:pt idx="22133">
                  <c:v>2429.19922</c:v>
                </c:pt>
                <c:pt idx="22134">
                  <c:v>2429.19922</c:v>
                </c:pt>
                <c:pt idx="22135">
                  <c:v>2429.19922</c:v>
                </c:pt>
                <c:pt idx="22136">
                  <c:v>2429.19922</c:v>
                </c:pt>
                <c:pt idx="22137">
                  <c:v>2429.19922</c:v>
                </c:pt>
                <c:pt idx="22138">
                  <c:v>2429.19922</c:v>
                </c:pt>
                <c:pt idx="22139">
                  <c:v>2429.19922</c:v>
                </c:pt>
                <c:pt idx="22140">
                  <c:v>2429.19922</c:v>
                </c:pt>
                <c:pt idx="22141">
                  <c:v>2429.19922</c:v>
                </c:pt>
                <c:pt idx="22142">
                  <c:v>2429.19922</c:v>
                </c:pt>
                <c:pt idx="22143">
                  <c:v>2429.19922</c:v>
                </c:pt>
                <c:pt idx="22144">
                  <c:v>2429.19922</c:v>
                </c:pt>
                <c:pt idx="22145">
                  <c:v>2429.19922</c:v>
                </c:pt>
                <c:pt idx="22146">
                  <c:v>2429.19922</c:v>
                </c:pt>
                <c:pt idx="22147">
                  <c:v>2429.19922</c:v>
                </c:pt>
                <c:pt idx="22148">
                  <c:v>2426.7578100000001</c:v>
                </c:pt>
                <c:pt idx="22149">
                  <c:v>2429.19922</c:v>
                </c:pt>
                <c:pt idx="22150">
                  <c:v>2429.19922</c:v>
                </c:pt>
                <c:pt idx="22151">
                  <c:v>2429.19922</c:v>
                </c:pt>
                <c:pt idx="22152">
                  <c:v>2429.19922</c:v>
                </c:pt>
                <c:pt idx="22153">
                  <c:v>2429.19922</c:v>
                </c:pt>
                <c:pt idx="22154">
                  <c:v>2429.19922</c:v>
                </c:pt>
                <c:pt idx="22155">
                  <c:v>2429.19922</c:v>
                </c:pt>
                <c:pt idx="22156">
                  <c:v>2429.19922</c:v>
                </c:pt>
                <c:pt idx="22157">
                  <c:v>2429.19922</c:v>
                </c:pt>
                <c:pt idx="22158">
                  <c:v>2429.19922</c:v>
                </c:pt>
                <c:pt idx="22159">
                  <c:v>2429.19922</c:v>
                </c:pt>
                <c:pt idx="22160">
                  <c:v>2429.19922</c:v>
                </c:pt>
                <c:pt idx="22161">
                  <c:v>2429.19922</c:v>
                </c:pt>
                <c:pt idx="22162">
                  <c:v>2429.19922</c:v>
                </c:pt>
                <c:pt idx="22163">
                  <c:v>2429.19922</c:v>
                </c:pt>
                <c:pt idx="22164">
                  <c:v>2429.19922</c:v>
                </c:pt>
                <c:pt idx="22165">
                  <c:v>2429.19922</c:v>
                </c:pt>
                <c:pt idx="22166">
                  <c:v>2429.19922</c:v>
                </c:pt>
                <c:pt idx="22167">
                  <c:v>2429.19922</c:v>
                </c:pt>
                <c:pt idx="22168">
                  <c:v>2429.19922</c:v>
                </c:pt>
                <c:pt idx="22169">
                  <c:v>2429.19922</c:v>
                </c:pt>
                <c:pt idx="22170">
                  <c:v>2429.19922</c:v>
                </c:pt>
                <c:pt idx="22171">
                  <c:v>2431.6406299999981</c:v>
                </c:pt>
                <c:pt idx="22172">
                  <c:v>2429.19922</c:v>
                </c:pt>
                <c:pt idx="22173">
                  <c:v>2429.19922</c:v>
                </c:pt>
                <c:pt idx="22174">
                  <c:v>2429.19922</c:v>
                </c:pt>
                <c:pt idx="22175">
                  <c:v>2429.19922</c:v>
                </c:pt>
                <c:pt idx="22176">
                  <c:v>2429.19922</c:v>
                </c:pt>
                <c:pt idx="22177">
                  <c:v>2429.19922</c:v>
                </c:pt>
                <c:pt idx="22178">
                  <c:v>2429.19922</c:v>
                </c:pt>
                <c:pt idx="22179">
                  <c:v>2429.19922</c:v>
                </c:pt>
                <c:pt idx="22180">
                  <c:v>2429.19922</c:v>
                </c:pt>
                <c:pt idx="22181">
                  <c:v>2429.19922</c:v>
                </c:pt>
                <c:pt idx="22182">
                  <c:v>2429.19922</c:v>
                </c:pt>
                <c:pt idx="22183">
                  <c:v>2426.7578100000001</c:v>
                </c:pt>
                <c:pt idx="22184">
                  <c:v>2429.19922</c:v>
                </c:pt>
                <c:pt idx="22185">
                  <c:v>2429.19922</c:v>
                </c:pt>
                <c:pt idx="22186">
                  <c:v>2429.19922</c:v>
                </c:pt>
                <c:pt idx="22187">
                  <c:v>2429.19922</c:v>
                </c:pt>
                <c:pt idx="22188">
                  <c:v>2429.19922</c:v>
                </c:pt>
                <c:pt idx="22189">
                  <c:v>2429.19922</c:v>
                </c:pt>
                <c:pt idx="22190">
                  <c:v>2429.19922</c:v>
                </c:pt>
                <c:pt idx="22191">
                  <c:v>2429.19922</c:v>
                </c:pt>
                <c:pt idx="22192">
                  <c:v>2429.19922</c:v>
                </c:pt>
                <c:pt idx="22193">
                  <c:v>2429.19922</c:v>
                </c:pt>
                <c:pt idx="22194">
                  <c:v>2426.7578100000001</c:v>
                </c:pt>
                <c:pt idx="22195">
                  <c:v>2429.19922</c:v>
                </c:pt>
                <c:pt idx="22196">
                  <c:v>2429.19922</c:v>
                </c:pt>
                <c:pt idx="22197">
                  <c:v>2429.19922</c:v>
                </c:pt>
                <c:pt idx="22198">
                  <c:v>2429.19922</c:v>
                </c:pt>
                <c:pt idx="22199">
                  <c:v>2429.19922</c:v>
                </c:pt>
                <c:pt idx="22200">
                  <c:v>2429.19922</c:v>
                </c:pt>
                <c:pt idx="22201">
                  <c:v>2429.19922</c:v>
                </c:pt>
                <c:pt idx="22202">
                  <c:v>2429.19922</c:v>
                </c:pt>
                <c:pt idx="22203">
                  <c:v>2429.19922</c:v>
                </c:pt>
                <c:pt idx="22204">
                  <c:v>2429.19922</c:v>
                </c:pt>
                <c:pt idx="22205">
                  <c:v>2429.19922</c:v>
                </c:pt>
                <c:pt idx="22206">
                  <c:v>2429.19922</c:v>
                </c:pt>
                <c:pt idx="22207">
                  <c:v>2429.19922</c:v>
                </c:pt>
                <c:pt idx="22208">
                  <c:v>2429.19922</c:v>
                </c:pt>
                <c:pt idx="22209">
                  <c:v>2429.19922</c:v>
                </c:pt>
                <c:pt idx="22210">
                  <c:v>2429.19922</c:v>
                </c:pt>
                <c:pt idx="22211">
                  <c:v>2429.19922</c:v>
                </c:pt>
                <c:pt idx="22212">
                  <c:v>2429.19922</c:v>
                </c:pt>
                <c:pt idx="22213">
                  <c:v>2429.19922</c:v>
                </c:pt>
                <c:pt idx="22214">
                  <c:v>2429.19922</c:v>
                </c:pt>
                <c:pt idx="22215">
                  <c:v>2429.19922</c:v>
                </c:pt>
                <c:pt idx="22216">
                  <c:v>2429.19922</c:v>
                </c:pt>
                <c:pt idx="22217">
                  <c:v>2429.19922</c:v>
                </c:pt>
                <c:pt idx="22218">
                  <c:v>2429.19922</c:v>
                </c:pt>
                <c:pt idx="22219">
                  <c:v>2429.19922</c:v>
                </c:pt>
                <c:pt idx="22220">
                  <c:v>2429.19922</c:v>
                </c:pt>
                <c:pt idx="22221">
                  <c:v>2429.19922</c:v>
                </c:pt>
                <c:pt idx="22222">
                  <c:v>2429.19922</c:v>
                </c:pt>
                <c:pt idx="22223">
                  <c:v>2429.19922</c:v>
                </c:pt>
                <c:pt idx="22224">
                  <c:v>2429.19922</c:v>
                </c:pt>
                <c:pt idx="22225">
                  <c:v>2429.19922</c:v>
                </c:pt>
                <c:pt idx="22226">
                  <c:v>2429.19922</c:v>
                </c:pt>
                <c:pt idx="22227">
                  <c:v>2429.19922</c:v>
                </c:pt>
                <c:pt idx="22228">
                  <c:v>2429.19922</c:v>
                </c:pt>
                <c:pt idx="22229">
                  <c:v>2429.19922</c:v>
                </c:pt>
                <c:pt idx="22230">
                  <c:v>2429.19922</c:v>
                </c:pt>
                <c:pt idx="22231">
                  <c:v>2429.19922</c:v>
                </c:pt>
                <c:pt idx="22232">
                  <c:v>2429.19922</c:v>
                </c:pt>
                <c:pt idx="22233">
                  <c:v>2429.19922</c:v>
                </c:pt>
                <c:pt idx="22234">
                  <c:v>2429.19922</c:v>
                </c:pt>
                <c:pt idx="22235">
                  <c:v>2429.19922</c:v>
                </c:pt>
                <c:pt idx="22236">
                  <c:v>2429.19922</c:v>
                </c:pt>
                <c:pt idx="22237">
                  <c:v>2429.19922</c:v>
                </c:pt>
                <c:pt idx="22238">
                  <c:v>2429.19922</c:v>
                </c:pt>
                <c:pt idx="22239">
                  <c:v>2429.19922</c:v>
                </c:pt>
                <c:pt idx="22240">
                  <c:v>2429.19922</c:v>
                </c:pt>
                <c:pt idx="22241">
                  <c:v>2429.19922</c:v>
                </c:pt>
                <c:pt idx="22242">
                  <c:v>2429.19922</c:v>
                </c:pt>
                <c:pt idx="22243">
                  <c:v>2429.19922</c:v>
                </c:pt>
                <c:pt idx="22244">
                  <c:v>2429.19922</c:v>
                </c:pt>
                <c:pt idx="22245">
                  <c:v>2429.19922</c:v>
                </c:pt>
                <c:pt idx="22246">
                  <c:v>2429.19922</c:v>
                </c:pt>
                <c:pt idx="22247">
                  <c:v>2429.19922</c:v>
                </c:pt>
                <c:pt idx="22248">
                  <c:v>2429.19922</c:v>
                </c:pt>
                <c:pt idx="22249">
                  <c:v>2429.19922</c:v>
                </c:pt>
                <c:pt idx="22250">
                  <c:v>2429.19922</c:v>
                </c:pt>
                <c:pt idx="22251">
                  <c:v>2429.19922</c:v>
                </c:pt>
                <c:pt idx="22252">
                  <c:v>2429.19922</c:v>
                </c:pt>
                <c:pt idx="22253">
                  <c:v>2429.19922</c:v>
                </c:pt>
                <c:pt idx="22254">
                  <c:v>2429.19922</c:v>
                </c:pt>
                <c:pt idx="22255">
                  <c:v>2429.19922</c:v>
                </c:pt>
                <c:pt idx="22256">
                  <c:v>2429.19922</c:v>
                </c:pt>
                <c:pt idx="22257">
                  <c:v>2431.6406299999981</c:v>
                </c:pt>
                <c:pt idx="22258">
                  <c:v>2429.19922</c:v>
                </c:pt>
                <c:pt idx="22259">
                  <c:v>2429.19922</c:v>
                </c:pt>
                <c:pt idx="22260">
                  <c:v>2429.19922</c:v>
                </c:pt>
                <c:pt idx="22261">
                  <c:v>2429.19922</c:v>
                </c:pt>
                <c:pt idx="22262">
                  <c:v>2429.19922</c:v>
                </c:pt>
                <c:pt idx="22263">
                  <c:v>2429.19922</c:v>
                </c:pt>
                <c:pt idx="22264">
                  <c:v>2429.19922</c:v>
                </c:pt>
                <c:pt idx="22265">
                  <c:v>2429.19922</c:v>
                </c:pt>
                <c:pt idx="22266">
                  <c:v>2429.19922</c:v>
                </c:pt>
                <c:pt idx="22267">
                  <c:v>2429.19922</c:v>
                </c:pt>
                <c:pt idx="22268">
                  <c:v>2429.19922</c:v>
                </c:pt>
                <c:pt idx="22269">
                  <c:v>2429.19922</c:v>
                </c:pt>
                <c:pt idx="22270">
                  <c:v>2429.19922</c:v>
                </c:pt>
                <c:pt idx="22271">
                  <c:v>2429.19922</c:v>
                </c:pt>
                <c:pt idx="22272">
                  <c:v>2429.19922</c:v>
                </c:pt>
                <c:pt idx="22273">
                  <c:v>2429.19922</c:v>
                </c:pt>
                <c:pt idx="22274">
                  <c:v>2429.19922</c:v>
                </c:pt>
                <c:pt idx="22275">
                  <c:v>2429.19922</c:v>
                </c:pt>
                <c:pt idx="22276">
                  <c:v>2429.19922</c:v>
                </c:pt>
                <c:pt idx="22277">
                  <c:v>2429.19922</c:v>
                </c:pt>
                <c:pt idx="22278">
                  <c:v>2429.19922</c:v>
                </c:pt>
                <c:pt idx="22279">
                  <c:v>2429.19922</c:v>
                </c:pt>
                <c:pt idx="22280">
                  <c:v>2429.19922</c:v>
                </c:pt>
                <c:pt idx="22281">
                  <c:v>2429.19922</c:v>
                </c:pt>
                <c:pt idx="22282">
                  <c:v>2429.19922</c:v>
                </c:pt>
                <c:pt idx="22283">
                  <c:v>2429.19922</c:v>
                </c:pt>
                <c:pt idx="22284">
                  <c:v>2429.19922</c:v>
                </c:pt>
                <c:pt idx="22285">
                  <c:v>2429.19922</c:v>
                </c:pt>
                <c:pt idx="22286">
                  <c:v>2429.19922</c:v>
                </c:pt>
                <c:pt idx="22287">
                  <c:v>2429.19922</c:v>
                </c:pt>
                <c:pt idx="22288">
                  <c:v>2429.19922</c:v>
                </c:pt>
                <c:pt idx="22289">
                  <c:v>2429.19922</c:v>
                </c:pt>
                <c:pt idx="22290">
                  <c:v>2429.19922</c:v>
                </c:pt>
                <c:pt idx="22291">
                  <c:v>2429.19922</c:v>
                </c:pt>
                <c:pt idx="22292">
                  <c:v>2426.7578100000001</c:v>
                </c:pt>
                <c:pt idx="22293">
                  <c:v>2429.19922</c:v>
                </c:pt>
                <c:pt idx="22294">
                  <c:v>2429.19922</c:v>
                </c:pt>
                <c:pt idx="22295">
                  <c:v>2429.19922</c:v>
                </c:pt>
                <c:pt idx="22296">
                  <c:v>2429.19922</c:v>
                </c:pt>
                <c:pt idx="22297">
                  <c:v>2429.19922</c:v>
                </c:pt>
                <c:pt idx="22298">
                  <c:v>2429.19922</c:v>
                </c:pt>
                <c:pt idx="22299">
                  <c:v>2429.19922</c:v>
                </c:pt>
                <c:pt idx="22300">
                  <c:v>2429.19922</c:v>
                </c:pt>
                <c:pt idx="22301">
                  <c:v>2429.19922</c:v>
                </c:pt>
                <c:pt idx="22302">
                  <c:v>2429.19922</c:v>
                </c:pt>
                <c:pt idx="22303">
                  <c:v>2429.19922</c:v>
                </c:pt>
                <c:pt idx="22304">
                  <c:v>2429.19922</c:v>
                </c:pt>
                <c:pt idx="22305">
                  <c:v>2429.19922</c:v>
                </c:pt>
                <c:pt idx="22306">
                  <c:v>2429.19922</c:v>
                </c:pt>
                <c:pt idx="22307">
                  <c:v>2429.19922</c:v>
                </c:pt>
                <c:pt idx="22308">
                  <c:v>2429.19922</c:v>
                </c:pt>
                <c:pt idx="22309">
                  <c:v>2429.19922</c:v>
                </c:pt>
                <c:pt idx="22310">
                  <c:v>2429.19922</c:v>
                </c:pt>
                <c:pt idx="22311">
                  <c:v>2429.19922</c:v>
                </c:pt>
                <c:pt idx="22312">
                  <c:v>2429.19922</c:v>
                </c:pt>
                <c:pt idx="22313">
                  <c:v>2429.19922</c:v>
                </c:pt>
                <c:pt idx="22314">
                  <c:v>2429.19922</c:v>
                </c:pt>
                <c:pt idx="22315">
                  <c:v>2429.19922</c:v>
                </c:pt>
                <c:pt idx="22316">
                  <c:v>2429.19922</c:v>
                </c:pt>
                <c:pt idx="22317">
                  <c:v>2429.19922</c:v>
                </c:pt>
                <c:pt idx="22318">
                  <c:v>2429.19922</c:v>
                </c:pt>
                <c:pt idx="22319">
                  <c:v>2429.19922</c:v>
                </c:pt>
                <c:pt idx="22320">
                  <c:v>2429.19922</c:v>
                </c:pt>
                <c:pt idx="22321">
                  <c:v>2429.19922</c:v>
                </c:pt>
                <c:pt idx="22322">
                  <c:v>2429.19922</c:v>
                </c:pt>
                <c:pt idx="22323">
                  <c:v>2429.19922</c:v>
                </c:pt>
                <c:pt idx="22324">
                  <c:v>2429.19922</c:v>
                </c:pt>
                <c:pt idx="22325">
                  <c:v>2429.19922</c:v>
                </c:pt>
                <c:pt idx="22326">
                  <c:v>2429.19922</c:v>
                </c:pt>
                <c:pt idx="22327">
                  <c:v>2429.19922</c:v>
                </c:pt>
                <c:pt idx="22328">
                  <c:v>2429.19922</c:v>
                </c:pt>
                <c:pt idx="22329">
                  <c:v>2429.19922</c:v>
                </c:pt>
                <c:pt idx="22330">
                  <c:v>2429.19922</c:v>
                </c:pt>
                <c:pt idx="22331">
                  <c:v>2429.19922</c:v>
                </c:pt>
                <c:pt idx="22332">
                  <c:v>2429.19922</c:v>
                </c:pt>
                <c:pt idx="22333">
                  <c:v>2429.19922</c:v>
                </c:pt>
                <c:pt idx="22334">
                  <c:v>2429.19922</c:v>
                </c:pt>
                <c:pt idx="22335">
                  <c:v>2429.19922</c:v>
                </c:pt>
                <c:pt idx="22336">
                  <c:v>2429.19922</c:v>
                </c:pt>
                <c:pt idx="22337">
                  <c:v>2429.19922</c:v>
                </c:pt>
                <c:pt idx="22338">
                  <c:v>2429.19922</c:v>
                </c:pt>
                <c:pt idx="22339">
                  <c:v>2429.19922</c:v>
                </c:pt>
                <c:pt idx="22340">
                  <c:v>2429.19922</c:v>
                </c:pt>
                <c:pt idx="22341">
                  <c:v>2429.19922</c:v>
                </c:pt>
                <c:pt idx="22342">
                  <c:v>2429.19922</c:v>
                </c:pt>
                <c:pt idx="22343">
                  <c:v>2429.19922</c:v>
                </c:pt>
                <c:pt idx="22344">
                  <c:v>2429.19922</c:v>
                </c:pt>
                <c:pt idx="22345">
                  <c:v>2429.19922</c:v>
                </c:pt>
                <c:pt idx="22346">
                  <c:v>2429.19922</c:v>
                </c:pt>
                <c:pt idx="22347">
                  <c:v>2429.19922</c:v>
                </c:pt>
                <c:pt idx="22348">
                  <c:v>2429.19922</c:v>
                </c:pt>
                <c:pt idx="22349">
                  <c:v>2429.19922</c:v>
                </c:pt>
                <c:pt idx="22350">
                  <c:v>2429.19922</c:v>
                </c:pt>
                <c:pt idx="22351">
                  <c:v>2429.19922</c:v>
                </c:pt>
                <c:pt idx="22352">
                  <c:v>2429.19922</c:v>
                </c:pt>
                <c:pt idx="22353">
                  <c:v>2429.19922</c:v>
                </c:pt>
                <c:pt idx="22354">
                  <c:v>2429.19922</c:v>
                </c:pt>
                <c:pt idx="22355">
                  <c:v>2429.19922</c:v>
                </c:pt>
                <c:pt idx="22356">
                  <c:v>2429.19922</c:v>
                </c:pt>
                <c:pt idx="22357">
                  <c:v>2429.19922</c:v>
                </c:pt>
                <c:pt idx="22358">
                  <c:v>2429.19922</c:v>
                </c:pt>
                <c:pt idx="22359">
                  <c:v>2429.19922</c:v>
                </c:pt>
                <c:pt idx="22360">
                  <c:v>2429.19922</c:v>
                </c:pt>
                <c:pt idx="22361">
                  <c:v>2429.19922</c:v>
                </c:pt>
                <c:pt idx="22362">
                  <c:v>2429.19922</c:v>
                </c:pt>
                <c:pt idx="22363">
                  <c:v>2429.19922</c:v>
                </c:pt>
                <c:pt idx="22364">
                  <c:v>2429.19922</c:v>
                </c:pt>
                <c:pt idx="22365">
                  <c:v>2429.19922</c:v>
                </c:pt>
                <c:pt idx="22366">
                  <c:v>2429.19922</c:v>
                </c:pt>
                <c:pt idx="22367">
                  <c:v>2429.19922</c:v>
                </c:pt>
                <c:pt idx="22368">
                  <c:v>2429.19922</c:v>
                </c:pt>
                <c:pt idx="22369">
                  <c:v>2429.19922</c:v>
                </c:pt>
                <c:pt idx="22370">
                  <c:v>2429.19922</c:v>
                </c:pt>
                <c:pt idx="22371">
                  <c:v>2429.19922</c:v>
                </c:pt>
                <c:pt idx="22372">
                  <c:v>2429.19922</c:v>
                </c:pt>
                <c:pt idx="22373">
                  <c:v>2429.19922</c:v>
                </c:pt>
                <c:pt idx="22374">
                  <c:v>2429.19922</c:v>
                </c:pt>
                <c:pt idx="22375">
                  <c:v>2429.19922</c:v>
                </c:pt>
                <c:pt idx="22376">
                  <c:v>2429.19922</c:v>
                </c:pt>
                <c:pt idx="22377">
                  <c:v>2429.19922</c:v>
                </c:pt>
                <c:pt idx="22378">
                  <c:v>2429.19922</c:v>
                </c:pt>
                <c:pt idx="22379">
                  <c:v>2429.19922</c:v>
                </c:pt>
                <c:pt idx="22380">
                  <c:v>2429.19922</c:v>
                </c:pt>
                <c:pt idx="22381">
                  <c:v>2429.19922</c:v>
                </c:pt>
                <c:pt idx="22382">
                  <c:v>2426.7578100000001</c:v>
                </c:pt>
                <c:pt idx="22383">
                  <c:v>2429.19922</c:v>
                </c:pt>
                <c:pt idx="22384">
                  <c:v>2429.19922</c:v>
                </c:pt>
                <c:pt idx="22385">
                  <c:v>2429.19922</c:v>
                </c:pt>
                <c:pt idx="22386">
                  <c:v>2429.19922</c:v>
                </c:pt>
                <c:pt idx="22387">
                  <c:v>2429.19922</c:v>
                </c:pt>
                <c:pt idx="22388">
                  <c:v>2429.19922</c:v>
                </c:pt>
                <c:pt idx="22389">
                  <c:v>2429.19922</c:v>
                </c:pt>
                <c:pt idx="22390">
                  <c:v>2429.19922</c:v>
                </c:pt>
                <c:pt idx="22391">
                  <c:v>2429.19922</c:v>
                </c:pt>
                <c:pt idx="22392">
                  <c:v>2429.19922</c:v>
                </c:pt>
                <c:pt idx="22393">
                  <c:v>2429.19922</c:v>
                </c:pt>
                <c:pt idx="22394">
                  <c:v>2429.19922</c:v>
                </c:pt>
                <c:pt idx="22395">
                  <c:v>2426.7578100000001</c:v>
                </c:pt>
                <c:pt idx="22396">
                  <c:v>2429.19922</c:v>
                </c:pt>
                <c:pt idx="22397">
                  <c:v>2429.19922</c:v>
                </c:pt>
                <c:pt idx="22398">
                  <c:v>2429.19922</c:v>
                </c:pt>
                <c:pt idx="22399">
                  <c:v>2429.19922</c:v>
                </c:pt>
                <c:pt idx="22400">
                  <c:v>2429.19922</c:v>
                </c:pt>
                <c:pt idx="22401">
                  <c:v>2429.19922</c:v>
                </c:pt>
                <c:pt idx="22402">
                  <c:v>2429.19922</c:v>
                </c:pt>
                <c:pt idx="22403">
                  <c:v>2429.19922</c:v>
                </c:pt>
                <c:pt idx="22404">
                  <c:v>2429.19922</c:v>
                </c:pt>
                <c:pt idx="22405">
                  <c:v>2429.19922</c:v>
                </c:pt>
                <c:pt idx="22406">
                  <c:v>2429.19922</c:v>
                </c:pt>
                <c:pt idx="22407">
                  <c:v>2429.19922</c:v>
                </c:pt>
                <c:pt idx="22408">
                  <c:v>2429.19922</c:v>
                </c:pt>
                <c:pt idx="22409">
                  <c:v>2429.19922</c:v>
                </c:pt>
                <c:pt idx="22410">
                  <c:v>2429.19922</c:v>
                </c:pt>
                <c:pt idx="22411">
                  <c:v>2429.19922</c:v>
                </c:pt>
                <c:pt idx="22412">
                  <c:v>2429.19922</c:v>
                </c:pt>
                <c:pt idx="22413">
                  <c:v>2429.19922</c:v>
                </c:pt>
                <c:pt idx="22414">
                  <c:v>2429.19922</c:v>
                </c:pt>
                <c:pt idx="22415">
                  <c:v>2429.19922</c:v>
                </c:pt>
                <c:pt idx="22416">
                  <c:v>2429.19922</c:v>
                </c:pt>
                <c:pt idx="22417">
                  <c:v>2429.19922</c:v>
                </c:pt>
                <c:pt idx="22418">
                  <c:v>2429.19922</c:v>
                </c:pt>
                <c:pt idx="22419">
                  <c:v>2429.19922</c:v>
                </c:pt>
                <c:pt idx="22420">
                  <c:v>2429.19922</c:v>
                </c:pt>
                <c:pt idx="22421">
                  <c:v>2429.19922</c:v>
                </c:pt>
                <c:pt idx="22422">
                  <c:v>2429.19922</c:v>
                </c:pt>
                <c:pt idx="22423">
                  <c:v>2429.19922</c:v>
                </c:pt>
                <c:pt idx="22424">
                  <c:v>2429.19922</c:v>
                </c:pt>
                <c:pt idx="22425">
                  <c:v>2429.19922</c:v>
                </c:pt>
                <c:pt idx="22426">
                  <c:v>2429.19922</c:v>
                </c:pt>
                <c:pt idx="22427">
                  <c:v>2429.19922</c:v>
                </c:pt>
                <c:pt idx="22428">
                  <c:v>2429.19922</c:v>
                </c:pt>
                <c:pt idx="22429">
                  <c:v>2429.19922</c:v>
                </c:pt>
                <c:pt idx="22430">
                  <c:v>2429.19922</c:v>
                </c:pt>
                <c:pt idx="22431">
                  <c:v>2429.19922</c:v>
                </c:pt>
                <c:pt idx="22432">
                  <c:v>2429.19922</c:v>
                </c:pt>
                <c:pt idx="22433">
                  <c:v>2429.19922</c:v>
                </c:pt>
                <c:pt idx="22434">
                  <c:v>2429.19922</c:v>
                </c:pt>
                <c:pt idx="22435">
                  <c:v>2429.19922</c:v>
                </c:pt>
                <c:pt idx="22436">
                  <c:v>2429.19922</c:v>
                </c:pt>
                <c:pt idx="22437">
                  <c:v>2429.19922</c:v>
                </c:pt>
                <c:pt idx="22438">
                  <c:v>2429.19922</c:v>
                </c:pt>
                <c:pt idx="22439">
                  <c:v>2429.19922</c:v>
                </c:pt>
                <c:pt idx="22440">
                  <c:v>2429.19922</c:v>
                </c:pt>
                <c:pt idx="22441">
                  <c:v>2429.19922</c:v>
                </c:pt>
                <c:pt idx="22442">
                  <c:v>2429.19922</c:v>
                </c:pt>
                <c:pt idx="22443">
                  <c:v>2429.19922</c:v>
                </c:pt>
                <c:pt idx="22444">
                  <c:v>2429.19922</c:v>
                </c:pt>
                <c:pt idx="22445">
                  <c:v>2429.19922</c:v>
                </c:pt>
                <c:pt idx="22446">
                  <c:v>2429.19922</c:v>
                </c:pt>
                <c:pt idx="22447">
                  <c:v>2429.19922</c:v>
                </c:pt>
                <c:pt idx="22448">
                  <c:v>2429.19922</c:v>
                </c:pt>
                <c:pt idx="22449">
                  <c:v>2429.19922</c:v>
                </c:pt>
                <c:pt idx="22450">
                  <c:v>2429.19922</c:v>
                </c:pt>
                <c:pt idx="22451">
                  <c:v>2429.19922</c:v>
                </c:pt>
                <c:pt idx="22452">
                  <c:v>2429.19922</c:v>
                </c:pt>
                <c:pt idx="22453">
                  <c:v>2429.19922</c:v>
                </c:pt>
                <c:pt idx="22454">
                  <c:v>2429.19922</c:v>
                </c:pt>
                <c:pt idx="22455">
                  <c:v>2429.19922</c:v>
                </c:pt>
                <c:pt idx="22456">
                  <c:v>2429.19922</c:v>
                </c:pt>
                <c:pt idx="22457">
                  <c:v>2429.19922</c:v>
                </c:pt>
                <c:pt idx="22458">
                  <c:v>2429.19922</c:v>
                </c:pt>
                <c:pt idx="22459">
                  <c:v>2429.19922</c:v>
                </c:pt>
                <c:pt idx="22460">
                  <c:v>2429.19922</c:v>
                </c:pt>
                <c:pt idx="22461">
                  <c:v>2429.19922</c:v>
                </c:pt>
                <c:pt idx="22462">
                  <c:v>2429.19922</c:v>
                </c:pt>
                <c:pt idx="22463">
                  <c:v>2429.19922</c:v>
                </c:pt>
                <c:pt idx="22464">
                  <c:v>2429.19922</c:v>
                </c:pt>
                <c:pt idx="22465">
                  <c:v>2429.19922</c:v>
                </c:pt>
                <c:pt idx="22466">
                  <c:v>2429.19922</c:v>
                </c:pt>
                <c:pt idx="22467">
                  <c:v>2429.19922</c:v>
                </c:pt>
                <c:pt idx="22468">
                  <c:v>2429.19922</c:v>
                </c:pt>
                <c:pt idx="22469">
                  <c:v>2429.19922</c:v>
                </c:pt>
                <c:pt idx="22470">
                  <c:v>2429.19922</c:v>
                </c:pt>
                <c:pt idx="22471">
                  <c:v>2429.19922</c:v>
                </c:pt>
                <c:pt idx="22472">
                  <c:v>2429.19922</c:v>
                </c:pt>
                <c:pt idx="22473">
                  <c:v>2429.19922</c:v>
                </c:pt>
                <c:pt idx="22474">
                  <c:v>2429.19922</c:v>
                </c:pt>
                <c:pt idx="22475">
                  <c:v>2429.19922</c:v>
                </c:pt>
                <c:pt idx="22476">
                  <c:v>2429.19922</c:v>
                </c:pt>
                <c:pt idx="22477">
                  <c:v>2429.19922</c:v>
                </c:pt>
                <c:pt idx="22478">
                  <c:v>2429.19922</c:v>
                </c:pt>
                <c:pt idx="22479">
                  <c:v>2429.19922</c:v>
                </c:pt>
                <c:pt idx="22480">
                  <c:v>2429.19922</c:v>
                </c:pt>
                <c:pt idx="22481">
                  <c:v>2429.19922</c:v>
                </c:pt>
                <c:pt idx="22482">
                  <c:v>2429.19922</c:v>
                </c:pt>
                <c:pt idx="22483">
                  <c:v>2429.19922</c:v>
                </c:pt>
                <c:pt idx="22484">
                  <c:v>2429.19922</c:v>
                </c:pt>
                <c:pt idx="22485">
                  <c:v>2429.19922</c:v>
                </c:pt>
                <c:pt idx="22486">
                  <c:v>2429.19922</c:v>
                </c:pt>
                <c:pt idx="22487">
                  <c:v>2429.19922</c:v>
                </c:pt>
                <c:pt idx="22488">
                  <c:v>2429.19922</c:v>
                </c:pt>
                <c:pt idx="22489">
                  <c:v>2426.7578100000001</c:v>
                </c:pt>
                <c:pt idx="22490">
                  <c:v>2429.19922</c:v>
                </c:pt>
                <c:pt idx="22491">
                  <c:v>2429.19922</c:v>
                </c:pt>
                <c:pt idx="22492">
                  <c:v>2429.19922</c:v>
                </c:pt>
                <c:pt idx="22493">
                  <c:v>2429.19922</c:v>
                </c:pt>
                <c:pt idx="22494">
                  <c:v>2429.19922</c:v>
                </c:pt>
                <c:pt idx="22495">
                  <c:v>2429.19922</c:v>
                </c:pt>
                <c:pt idx="22496">
                  <c:v>2429.19922</c:v>
                </c:pt>
                <c:pt idx="22497">
                  <c:v>2429.19922</c:v>
                </c:pt>
                <c:pt idx="22498">
                  <c:v>2429.19922</c:v>
                </c:pt>
                <c:pt idx="22499">
                  <c:v>2429.19922</c:v>
                </c:pt>
                <c:pt idx="22500">
                  <c:v>2429.19922</c:v>
                </c:pt>
                <c:pt idx="22501">
                  <c:v>2429.19922</c:v>
                </c:pt>
                <c:pt idx="22502">
                  <c:v>2429.19922</c:v>
                </c:pt>
                <c:pt idx="22503">
                  <c:v>2429.19922</c:v>
                </c:pt>
                <c:pt idx="22504">
                  <c:v>2429.19922</c:v>
                </c:pt>
                <c:pt idx="22505">
                  <c:v>2429.19922</c:v>
                </c:pt>
                <c:pt idx="22506">
                  <c:v>2429.19922</c:v>
                </c:pt>
                <c:pt idx="22507">
                  <c:v>2429.19922</c:v>
                </c:pt>
                <c:pt idx="22508">
                  <c:v>2429.19922</c:v>
                </c:pt>
                <c:pt idx="22509">
                  <c:v>2429.19922</c:v>
                </c:pt>
                <c:pt idx="22510">
                  <c:v>2429.19922</c:v>
                </c:pt>
                <c:pt idx="22511">
                  <c:v>2429.19922</c:v>
                </c:pt>
                <c:pt idx="22512">
                  <c:v>2429.19922</c:v>
                </c:pt>
                <c:pt idx="22513">
                  <c:v>2429.19922</c:v>
                </c:pt>
                <c:pt idx="22514">
                  <c:v>2429.19922</c:v>
                </c:pt>
                <c:pt idx="22515">
                  <c:v>2429.19922</c:v>
                </c:pt>
                <c:pt idx="22516">
                  <c:v>2429.19922</c:v>
                </c:pt>
                <c:pt idx="22517">
                  <c:v>2429.19922</c:v>
                </c:pt>
                <c:pt idx="22518">
                  <c:v>2429.19922</c:v>
                </c:pt>
                <c:pt idx="22519">
                  <c:v>2429.19922</c:v>
                </c:pt>
                <c:pt idx="22520">
                  <c:v>2429.19922</c:v>
                </c:pt>
                <c:pt idx="22521">
                  <c:v>2429.19922</c:v>
                </c:pt>
                <c:pt idx="22522">
                  <c:v>2429.19922</c:v>
                </c:pt>
                <c:pt idx="22523">
                  <c:v>2429.19922</c:v>
                </c:pt>
                <c:pt idx="22524">
                  <c:v>2429.19922</c:v>
                </c:pt>
                <c:pt idx="22525">
                  <c:v>2429.19922</c:v>
                </c:pt>
                <c:pt idx="22526">
                  <c:v>2429.19922</c:v>
                </c:pt>
                <c:pt idx="22527">
                  <c:v>2429.19922</c:v>
                </c:pt>
                <c:pt idx="22528">
                  <c:v>2429.19922</c:v>
                </c:pt>
                <c:pt idx="22529">
                  <c:v>2429.19922</c:v>
                </c:pt>
                <c:pt idx="22530">
                  <c:v>2429.19922</c:v>
                </c:pt>
                <c:pt idx="22531">
                  <c:v>2429.19922</c:v>
                </c:pt>
                <c:pt idx="22532">
                  <c:v>2429.19922</c:v>
                </c:pt>
                <c:pt idx="22533">
                  <c:v>2429.19922</c:v>
                </c:pt>
                <c:pt idx="22534">
                  <c:v>2429.19922</c:v>
                </c:pt>
                <c:pt idx="22535">
                  <c:v>2429.19922</c:v>
                </c:pt>
                <c:pt idx="22536">
                  <c:v>2429.19922</c:v>
                </c:pt>
                <c:pt idx="22537">
                  <c:v>2429.19922</c:v>
                </c:pt>
                <c:pt idx="22538">
                  <c:v>2429.19922</c:v>
                </c:pt>
                <c:pt idx="22539">
                  <c:v>2429.19922</c:v>
                </c:pt>
                <c:pt idx="22540">
                  <c:v>2429.19922</c:v>
                </c:pt>
                <c:pt idx="22541">
                  <c:v>2429.19922</c:v>
                </c:pt>
                <c:pt idx="22542">
                  <c:v>2429.19922</c:v>
                </c:pt>
                <c:pt idx="22543">
                  <c:v>2429.19922</c:v>
                </c:pt>
                <c:pt idx="22544">
                  <c:v>2429.19922</c:v>
                </c:pt>
                <c:pt idx="22545">
                  <c:v>2429.19922</c:v>
                </c:pt>
                <c:pt idx="22546">
                  <c:v>2429.19922</c:v>
                </c:pt>
                <c:pt idx="22547">
                  <c:v>2429.19922</c:v>
                </c:pt>
                <c:pt idx="22548">
                  <c:v>2429.19922</c:v>
                </c:pt>
                <c:pt idx="22549">
                  <c:v>2429.19922</c:v>
                </c:pt>
                <c:pt idx="22550">
                  <c:v>2429.19922</c:v>
                </c:pt>
                <c:pt idx="22551">
                  <c:v>2429.19922</c:v>
                </c:pt>
                <c:pt idx="22552">
                  <c:v>2429.19922</c:v>
                </c:pt>
                <c:pt idx="22553">
                  <c:v>2429.19922</c:v>
                </c:pt>
                <c:pt idx="22554">
                  <c:v>2429.19922</c:v>
                </c:pt>
                <c:pt idx="22555">
                  <c:v>2429.19922</c:v>
                </c:pt>
                <c:pt idx="22556">
                  <c:v>2429.19922</c:v>
                </c:pt>
                <c:pt idx="22557">
                  <c:v>2429.19922</c:v>
                </c:pt>
                <c:pt idx="22558">
                  <c:v>2429.19922</c:v>
                </c:pt>
                <c:pt idx="22559">
                  <c:v>2429.19922</c:v>
                </c:pt>
                <c:pt idx="22560">
                  <c:v>2429.19922</c:v>
                </c:pt>
                <c:pt idx="22561">
                  <c:v>2429.19922</c:v>
                </c:pt>
                <c:pt idx="22562">
                  <c:v>2429.19922</c:v>
                </c:pt>
                <c:pt idx="22563">
                  <c:v>2429.19922</c:v>
                </c:pt>
                <c:pt idx="22564">
                  <c:v>2429.19922</c:v>
                </c:pt>
                <c:pt idx="22565">
                  <c:v>2429.19922</c:v>
                </c:pt>
                <c:pt idx="22566">
                  <c:v>2429.19922</c:v>
                </c:pt>
                <c:pt idx="22567">
                  <c:v>2429.19922</c:v>
                </c:pt>
                <c:pt idx="22568">
                  <c:v>2429.19922</c:v>
                </c:pt>
                <c:pt idx="22569">
                  <c:v>2429.19922</c:v>
                </c:pt>
                <c:pt idx="22570">
                  <c:v>2429.19922</c:v>
                </c:pt>
                <c:pt idx="22571">
                  <c:v>2429.19922</c:v>
                </c:pt>
                <c:pt idx="22572">
                  <c:v>2429.19922</c:v>
                </c:pt>
                <c:pt idx="22573">
                  <c:v>2429.19922</c:v>
                </c:pt>
                <c:pt idx="22574">
                  <c:v>2429.19922</c:v>
                </c:pt>
                <c:pt idx="22575">
                  <c:v>2429.19922</c:v>
                </c:pt>
                <c:pt idx="22576">
                  <c:v>2429.19922</c:v>
                </c:pt>
                <c:pt idx="22577">
                  <c:v>2429.19922</c:v>
                </c:pt>
                <c:pt idx="22578">
                  <c:v>2429.19922</c:v>
                </c:pt>
                <c:pt idx="22579">
                  <c:v>2429.19922</c:v>
                </c:pt>
                <c:pt idx="22580">
                  <c:v>2429.19922</c:v>
                </c:pt>
                <c:pt idx="22581">
                  <c:v>2429.19922</c:v>
                </c:pt>
                <c:pt idx="22582">
                  <c:v>2429.19922</c:v>
                </c:pt>
                <c:pt idx="22583">
                  <c:v>2429.19922</c:v>
                </c:pt>
                <c:pt idx="22584">
                  <c:v>2429.19922</c:v>
                </c:pt>
                <c:pt idx="22585">
                  <c:v>2429.19922</c:v>
                </c:pt>
                <c:pt idx="22586">
                  <c:v>2429.19922</c:v>
                </c:pt>
                <c:pt idx="22587">
                  <c:v>2429.19922</c:v>
                </c:pt>
                <c:pt idx="22588">
                  <c:v>2429.19922</c:v>
                </c:pt>
                <c:pt idx="22589">
                  <c:v>2429.19922</c:v>
                </c:pt>
                <c:pt idx="22590">
                  <c:v>2429.19922</c:v>
                </c:pt>
                <c:pt idx="22591">
                  <c:v>2429.19922</c:v>
                </c:pt>
                <c:pt idx="22592">
                  <c:v>2429.19922</c:v>
                </c:pt>
                <c:pt idx="22593">
                  <c:v>2429.19922</c:v>
                </c:pt>
                <c:pt idx="22594">
                  <c:v>2429.19922</c:v>
                </c:pt>
                <c:pt idx="22595">
                  <c:v>2429.19922</c:v>
                </c:pt>
                <c:pt idx="22596">
                  <c:v>2429.19922</c:v>
                </c:pt>
                <c:pt idx="22597">
                  <c:v>2429.19922</c:v>
                </c:pt>
                <c:pt idx="22598">
                  <c:v>2429.19922</c:v>
                </c:pt>
                <c:pt idx="22599">
                  <c:v>2429.19922</c:v>
                </c:pt>
                <c:pt idx="22600">
                  <c:v>2429.19922</c:v>
                </c:pt>
                <c:pt idx="22601">
                  <c:v>2429.19922</c:v>
                </c:pt>
                <c:pt idx="22602">
                  <c:v>2429.19922</c:v>
                </c:pt>
                <c:pt idx="22603">
                  <c:v>2429.19922</c:v>
                </c:pt>
                <c:pt idx="22604">
                  <c:v>2429.19922</c:v>
                </c:pt>
                <c:pt idx="22605">
                  <c:v>2429.19922</c:v>
                </c:pt>
                <c:pt idx="22606">
                  <c:v>2429.19922</c:v>
                </c:pt>
                <c:pt idx="22607">
                  <c:v>2429.19922</c:v>
                </c:pt>
                <c:pt idx="22608">
                  <c:v>2429.19922</c:v>
                </c:pt>
                <c:pt idx="22609">
                  <c:v>2429.19922</c:v>
                </c:pt>
                <c:pt idx="22610">
                  <c:v>2429.19922</c:v>
                </c:pt>
                <c:pt idx="22611">
                  <c:v>2429.19922</c:v>
                </c:pt>
                <c:pt idx="22612">
                  <c:v>2429.19922</c:v>
                </c:pt>
                <c:pt idx="22613">
                  <c:v>2429.19922</c:v>
                </c:pt>
                <c:pt idx="22614">
                  <c:v>2429.19922</c:v>
                </c:pt>
                <c:pt idx="22615">
                  <c:v>2429.19922</c:v>
                </c:pt>
                <c:pt idx="22616">
                  <c:v>2429.19922</c:v>
                </c:pt>
                <c:pt idx="22617">
                  <c:v>2429.19922</c:v>
                </c:pt>
                <c:pt idx="22618">
                  <c:v>2429.19922</c:v>
                </c:pt>
                <c:pt idx="22619">
                  <c:v>2429.19922</c:v>
                </c:pt>
                <c:pt idx="22620">
                  <c:v>2429.19922</c:v>
                </c:pt>
                <c:pt idx="22621">
                  <c:v>2429.19922</c:v>
                </c:pt>
                <c:pt idx="22622">
                  <c:v>2429.19922</c:v>
                </c:pt>
                <c:pt idx="22623">
                  <c:v>2429.19922</c:v>
                </c:pt>
                <c:pt idx="22624">
                  <c:v>2429.19922</c:v>
                </c:pt>
                <c:pt idx="22625">
                  <c:v>2429.19922</c:v>
                </c:pt>
                <c:pt idx="22626">
                  <c:v>2429.19922</c:v>
                </c:pt>
                <c:pt idx="22627">
                  <c:v>2429.19922</c:v>
                </c:pt>
                <c:pt idx="22628">
                  <c:v>2429.19922</c:v>
                </c:pt>
                <c:pt idx="22629">
                  <c:v>2429.19922</c:v>
                </c:pt>
                <c:pt idx="22630">
                  <c:v>2429.19922</c:v>
                </c:pt>
                <c:pt idx="22631">
                  <c:v>2429.19922</c:v>
                </c:pt>
                <c:pt idx="22632">
                  <c:v>2429.19922</c:v>
                </c:pt>
                <c:pt idx="22633">
                  <c:v>2429.19922</c:v>
                </c:pt>
                <c:pt idx="22634">
                  <c:v>2429.19922</c:v>
                </c:pt>
                <c:pt idx="22635">
                  <c:v>2429.19922</c:v>
                </c:pt>
                <c:pt idx="22636">
                  <c:v>2429.19922</c:v>
                </c:pt>
                <c:pt idx="22637">
                  <c:v>2429.19922</c:v>
                </c:pt>
                <c:pt idx="22638">
                  <c:v>2429.19922</c:v>
                </c:pt>
                <c:pt idx="22639">
                  <c:v>2431.6406299999981</c:v>
                </c:pt>
                <c:pt idx="22640">
                  <c:v>2429.19922</c:v>
                </c:pt>
                <c:pt idx="22641">
                  <c:v>2429.19922</c:v>
                </c:pt>
                <c:pt idx="22642">
                  <c:v>2429.19922</c:v>
                </c:pt>
                <c:pt idx="22643">
                  <c:v>2429.19922</c:v>
                </c:pt>
                <c:pt idx="22644">
                  <c:v>2429.19922</c:v>
                </c:pt>
                <c:pt idx="22645">
                  <c:v>2429.19922</c:v>
                </c:pt>
                <c:pt idx="22646">
                  <c:v>2429.19922</c:v>
                </c:pt>
                <c:pt idx="22647">
                  <c:v>2429.19922</c:v>
                </c:pt>
                <c:pt idx="22648">
                  <c:v>2429.19922</c:v>
                </c:pt>
                <c:pt idx="22649">
                  <c:v>2429.19922</c:v>
                </c:pt>
                <c:pt idx="22650">
                  <c:v>2429.19922</c:v>
                </c:pt>
                <c:pt idx="22651">
                  <c:v>2429.19922</c:v>
                </c:pt>
                <c:pt idx="22652">
                  <c:v>2429.19922</c:v>
                </c:pt>
                <c:pt idx="22653">
                  <c:v>2429.19922</c:v>
                </c:pt>
                <c:pt idx="22654">
                  <c:v>2429.19922</c:v>
                </c:pt>
                <c:pt idx="22655">
                  <c:v>2429.19922</c:v>
                </c:pt>
                <c:pt idx="22656">
                  <c:v>2429.19922</c:v>
                </c:pt>
                <c:pt idx="22657">
                  <c:v>2429.19922</c:v>
                </c:pt>
                <c:pt idx="22658">
                  <c:v>2429.19922</c:v>
                </c:pt>
                <c:pt idx="22659">
                  <c:v>2429.19922</c:v>
                </c:pt>
                <c:pt idx="22660">
                  <c:v>2429.19922</c:v>
                </c:pt>
                <c:pt idx="22661">
                  <c:v>2429.19922</c:v>
                </c:pt>
                <c:pt idx="22662">
                  <c:v>2429.19922</c:v>
                </c:pt>
                <c:pt idx="22663">
                  <c:v>2429.19922</c:v>
                </c:pt>
                <c:pt idx="22664">
                  <c:v>2429.19922</c:v>
                </c:pt>
                <c:pt idx="22665">
                  <c:v>2429.19922</c:v>
                </c:pt>
                <c:pt idx="22666">
                  <c:v>2429.19922</c:v>
                </c:pt>
                <c:pt idx="22667">
                  <c:v>2429.19922</c:v>
                </c:pt>
                <c:pt idx="22668">
                  <c:v>2429.19922</c:v>
                </c:pt>
                <c:pt idx="22669">
                  <c:v>2429.19922</c:v>
                </c:pt>
                <c:pt idx="22670">
                  <c:v>2429.19922</c:v>
                </c:pt>
                <c:pt idx="22671">
                  <c:v>2429.19922</c:v>
                </c:pt>
                <c:pt idx="22672">
                  <c:v>2429.19922</c:v>
                </c:pt>
                <c:pt idx="22673">
                  <c:v>2429.19922</c:v>
                </c:pt>
                <c:pt idx="22674">
                  <c:v>2429.19922</c:v>
                </c:pt>
                <c:pt idx="22675">
                  <c:v>2429.19922</c:v>
                </c:pt>
                <c:pt idx="22676">
                  <c:v>2429.19922</c:v>
                </c:pt>
                <c:pt idx="22677">
                  <c:v>2429.19922</c:v>
                </c:pt>
                <c:pt idx="22678">
                  <c:v>2429.19922</c:v>
                </c:pt>
                <c:pt idx="22679">
                  <c:v>2429.19922</c:v>
                </c:pt>
                <c:pt idx="22680">
                  <c:v>2429.19922</c:v>
                </c:pt>
                <c:pt idx="22681">
                  <c:v>2429.19922</c:v>
                </c:pt>
                <c:pt idx="22682">
                  <c:v>2429.19922</c:v>
                </c:pt>
                <c:pt idx="22683">
                  <c:v>2429.19922</c:v>
                </c:pt>
                <c:pt idx="22684">
                  <c:v>2429.19922</c:v>
                </c:pt>
                <c:pt idx="22685">
                  <c:v>2429.19922</c:v>
                </c:pt>
                <c:pt idx="22686">
                  <c:v>2429.19922</c:v>
                </c:pt>
                <c:pt idx="22687">
                  <c:v>2429.19922</c:v>
                </c:pt>
                <c:pt idx="22688">
                  <c:v>2426.7578100000001</c:v>
                </c:pt>
                <c:pt idx="22689">
                  <c:v>2429.19922</c:v>
                </c:pt>
                <c:pt idx="22690">
                  <c:v>2429.19922</c:v>
                </c:pt>
                <c:pt idx="22691">
                  <c:v>2429.19922</c:v>
                </c:pt>
                <c:pt idx="22692">
                  <c:v>2429.19922</c:v>
                </c:pt>
                <c:pt idx="22693">
                  <c:v>2429.19922</c:v>
                </c:pt>
                <c:pt idx="22694">
                  <c:v>2429.19922</c:v>
                </c:pt>
                <c:pt idx="22695">
                  <c:v>2429.19922</c:v>
                </c:pt>
                <c:pt idx="22696">
                  <c:v>2429.19922</c:v>
                </c:pt>
                <c:pt idx="22697">
                  <c:v>2429.19922</c:v>
                </c:pt>
                <c:pt idx="22698">
                  <c:v>2426.7578100000001</c:v>
                </c:pt>
                <c:pt idx="22699">
                  <c:v>2429.19922</c:v>
                </c:pt>
                <c:pt idx="22700">
                  <c:v>2429.19922</c:v>
                </c:pt>
                <c:pt idx="22701">
                  <c:v>2429.19922</c:v>
                </c:pt>
                <c:pt idx="22702">
                  <c:v>2429.19922</c:v>
                </c:pt>
                <c:pt idx="22703">
                  <c:v>2429.19922</c:v>
                </c:pt>
                <c:pt idx="22704">
                  <c:v>2429.19922</c:v>
                </c:pt>
                <c:pt idx="22705">
                  <c:v>2429.19922</c:v>
                </c:pt>
                <c:pt idx="22706">
                  <c:v>2429.19922</c:v>
                </c:pt>
                <c:pt idx="22707">
                  <c:v>2429.19922</c:v>
                </c:pt>
                <c:pt idx="22708">
                  <c:v>2429.19922</c:v>
                </c:pt>
                <c:pt idx="22709">
                  <c:v>2429.19922</c:v>
                </c:pt>
                <c:pt idx="22710">
                  <c:v>2429.19922</c:v>
                </c:pt>
                <c:pt idx="22711">
                  <c:v>2429.19922</c:v>
                </c:pt>
                <c:pt idx="22712">
                  <c:v>2429.19922</c:v>
                </c:pt>
                <c:pt idx="22713">
                  <c:v>2429.19922</c:v>
                </c:pt>
                <c:pt idx="22714">
                  <c:v>2429.19922</c:v>
                </c:pt>
                <c:pt idx="22715">
                  <c:v>2429.19922</c:v>
                </c:pt>
                <c:pt idx="22716">
                  <c:v>2429.19922</c:v>
                </c:pt>
                <c:pt idx="22717">
                  <c:v>2429.19922</c:v>
                </c:pt>
                <c:pt idx="22718">
                  <c:v>2429.19922</c:v>
                </c:pt>
                <c:pt idx="22719">
                  <c:v>2429.19922</c:v>
                </c:pt>
                <c:pt idx="22720">
                  <c:v>2429.19922</c:v>
                </c:pt>
                <c:pt idx="22721">
                  <c:v>2429.19922</c:v>
                </c:pt>
                <c:pt idx="22722">
                  <c:v>2429.19922</c:v>
                </c:pt>
                <c:pt idx="22723">
                  <c:v>2429.19922</c:v>
                </c:pt>
                <c:pt idx="22724">
                  <c:v>2429.19922</c:v>
                </c:pt>
                <c:pt idx="22725">
                  <c:v>2429.19922</c:v>
                </c:pt>
                <c:pt idx="22726">
                  <c:v>2429.19922</c:v>
                </c:pt>
                <c:pt idx="22727">
                  <c:v>2429.19922</c:v>
                </c:pt>
                <c:pt idx="22728">
                  <c:v>2429.19922</c:v>
                </c:pt>
                <c:pt idx="22729">
                  <c:v>2429.19922</c:v>
                </c:pt>
                <c:pt idx="22730">
                  <c:v>2429.19922</c:v>
                </c:pt>
                <c:pt idx="22731">
                  <c:v>2429.19922</c:v>
                </c:pt>
                <c:pt idx="22732">
                  <c:v>2429.19922</c:v>
                </c:pt>
                <c:pt idx="22733">
                  <c:v>2429.19922</c:v>
                </c:pt>
                <c:pt idx="22734">
                  <c:v>2429.19922</c:v>
                </c:pt>
                <c:pt idx="22735">
                  <c:v>2429.19922</c:v>
                </c:pt>
                <c:pt idx="22736">
                  <c:v>2429.19922</c:v>
                </c:pt>
                <c:pt idx="22737">
                  <c:v>2429.19922</c:v>
                </c:pt>
                <c:pt idx="22738">
                  <c:v>2429.19922</c:v>
                </c:pt>
                <c:pt idx="22739">
                  <c:v>2429.19922</c:v>
                </c:pt>
                <c:pt idx="22740">
                  <c:v>2429.19922</c:v>
                </c:pt>
                <c:pt idx="22741">
                  <c:v>2429.19922</c:v>
                </c:pt>
                <c:pt idx="22742">
                  <c:v>2429.19922</c:v>
                </c:pt>
                <c:pt idx="22743">
                  <c:v>2429.19922</c:v>
                </c:pt>
                <c:pt idx="22744">
                  <c:v>2429.19922</c:v>
                </c:pt>
                <c:pt idx="22745">
                  <c:v>2429.19922</c:v>
                </c:pt>
                <c:pt idx="22746">
                  <c:v>2429.19922</c:v>
                </c:pt>
                <c:pt idx="22747">
                  <c:v>2429.19922</c:v>
                </c:pt>
                <c:pt idx="22748">
                  <c:v>2429.19922</c:v>
                </c:pt>
                <c:pt idx="22749">
                  <c:v>2429.19922</c:v>
                </c:pt>
                <c:pt idx="22750">
                  <c:v>2429.19922</c:v>
                </c:pt>
                <c:pt idx="22751">
                  <c:v>2429.19922</c:v>
                </c:pt>
                <c:pt idx="22752">
                  <c:v>2429.19922</c:v>
                </c:pt>
                <c:pt idx="22753">
                  <c:v>2429.19922</c:v>
                </c:pt>
                <c:pt idx="22754">
                  <c:v>2429.19922</c:v>
                </c:pt>
                <c:pt idx="22755">
                  <c:v>2429.19922</c:v>
                </c:pt>
                <c:pt idx="22756">
                  <c:v>2429.19922</c:v>
                </c:pt>
                <c:pt idx="22757">
                  <c:v>2429.19922</c:v>
                </c:pt>
                <c:pt idx="22758">
                  <c:v>2429.19922</c:v>
                </c:pt>
                <c:pt idx="22759">
                  <c:v>2429.19922</c:v>
                </c:pt>
                <c:pt idx="22760">
                  <c:v>2429.19922</c:v>
                </c:pt>
                <c:pt idx="22761">
                  <c:v>2429.19922</c:v>
                </c:pt>
                <c:pt idx="22762">
                  <c:v>2429.19922</c:v>
                </c:pt>
                <c:pt idx="22763">
                  <c:v>2429.19922</c:v>
                </c:pt>
                <c:pt idx="22764">
                  <c:v>2429.19922</c:v>
                </c:pt>
                <c:pt idx="22765">
                  <c:v>2429.19922</c:v>
                </c:pt>
                <c:pt idx="22766">
                  <c:v>2429.19922</c:v>
                </c:pt>
                <c:pt idx="22767">
                  <c:v>2429.19922</c:v>
                </c:pt>
                <c:pt idx="22768">
                  <c:v>2429.19922</c:v>
                </c:pt>
                <c:pt idx="22769">
                  <c:v>2429.19922</c:v>
                </c:pt>
                <c:pt idx="22770">
                  <c:v>2429.19922</c:v>
                </c:pt>
                <c:pt idx="22771">
                  <c:v>2429.19922</c:v>
                </c:pt>
                <c:pt idx="22772">
                  <c:v>2429.19922</c:v>
                </c:pt>
                <c:pt idx="22773">
                  <c:v>2429.19922</c:v>
                </c:pt>
                <c:pt idx="22774">
                  <c:v>2429.19922</c:v>
                </c:pt>
                <c:pt idx="22775">
                  <c:v>2429.19922</c:v>
                </c:pt>
                <c:pt idx="22776">
                  <c:v>2429.19922</c:v>
                </c:pt>
                <c:pt idx="22777">
                  <c:v>2429.19922</c:v>
                </c:pt>
                <c:pt idx="22778">
                  <c:v>2429.19922</c:v>
                </c:pt>
                <c:pt idx="22779">
                  <c:v>2429.19922</c:v>
                </c:pt>
                <c:pt idx="22780">
                  <c:v>2429.19922</c:v>
                </c:pt>
                <c:pt idx="22781">
                  <c:v>2429.19922</c:v>
                </c:pt>
                <c:pt idx="22782">
                  <c:v>2429.19922</c:v>
                </c:pt>
                <c:pt idx="22783">
                  <c:v>2429.19922</c:v>
                </c:pt>
                <c:pt idx="22784">
                  <c:v>2429.19922</c:v>
                </c:pt>
                <c:pt idx="22785">
                  <c:v>2429.19922</c:v>
                </c:pt>
                <c:pt idx="22786">
                  <c:v>2429.19922</c:v>
                </c:pt>
                <c:pt idx="22787">
                  <c:v>2429.19922</c:v>
                </c:pt>
                <c:pt idx="22788">
                  <c:v>2429.19922</c:v>
                </c:pt>
                <c:pt idx="22789">
                  <c:v>2429.19922</c:v>
                </c:pt>
                <c:pt idx="22790">
                  <c:v>2429.19922</c:v>
                </c:pt>
                <c:pt idx="22791">
                  <c:v>2429.19922</c:v>
                </c:pt>
                <c:pt idx="22792">
                  <c:v>2429.19922</c:v>
                </c:pt>
                <c:pt idx="22793">
                  <c:v>2429.19922</c:v>
                </c:pt>
                <c:pt idx="22794">
                  <c:v>2429.19922</c:v>
                </c:pt>
                <c:pt idx="22795">
                  <c:v>2429.19922</c:v>
                </c:pt>
                <c:pt idx="22796">
                  <c:v>2429.19922</c:v>
                </c:pt>
                <c:pt idx="22797">
                  <c:v>2429.19922</c:v>
                </c:pt>
                <c:pt idx="22798">
                  <c:v>2429.19922</c:v>
                </c:pt>
                <c:pt idx="22799">
                  <c:v>2429.19922</c:v>
                </c:pt>
                <c:pt idx="22800">
                  <c:v>2429.19922</c:v>
                </c:pt>
                <c:pt idx="22801">
                  <c:v>2429.19922</c:v>
                </c:pt>
                <c:pt idx="22802">
                  <c:v>2429.19922</c:v>
                </c:pt>
                <c:pt idx="22803">
                  <c:v>2429.19922</c:v>
                </c:pt>
                <c:pt idx="22804">
                  <c:v>2429.19922</c:v>
                </c:pt>
                <c:pt idx="22805">
                  <c:v>2429.19922</c:v>
                </c:pt>
                <c:pt idx="22806">
                  <c:v>2429.19922</c:v>
                </c:pt>
                <c:pt idx="22807">
                  <c:v>2429.19922</c:v>
                </c:pt>
                <c:pt idx="22808">
                  <c:v>2429.19922</c:v>
                </c:pt>
                <c:pt idx="22809">
                  <c:v>2429.19922</c:v>
                </c:pt>
                <c:pt idx="22810">
                  <c:v>2429.19922</c:v>
                </c:pt>
                <c:pt idx="22811">
                  <c:v>2429.19922</c:v>
                </c:pt>
                <c:pt idx="22812">
                  <c:v>2429.19922</c:v>
                </c:pt>
                <c:pt idx="22813">
                  <c:v>2429.19922</c:v>
                </c:pt>
                <c:pt idx="22814">
                  <c:v>2429.19922</c:v>
                </c:pt>
                <c:pt idx="22815">
                  <c:v>2429.19922</c:v>
                </c:pt>
                <c:pt idx="22816">
                  <c:v>2429.19922</c:v>
                </c:pt>
                <c:pt idx="22817">
                  <c:v>2429.19922</c:v>
                </c:pt>
                <c:pt idx="22818">
                  <c:v>2429.19922</c:v>
                </c:pt>
                <c:pt idx="22819">
                  <c:v>2429.19922</c:v>
                </c:pt>
                <c:pt idx="22820">
                  <c:v>2429.19922</c:v>
                </c:pt>
                <c:pt idx="22821">
                  <c:v>2429.19922</c:v>
                </c:pt>
                <c:pt idx="22822">
                  <c:v>2429.19922</c:v>
                </c:pt>
                <c:pt idx="22823">
                  <c:v>2429.19922</c:v>
                </c:pt>
                <c:pt idx="22824">
                  <c:v>2429.19922</c:v>
                </c:pt>
                <c:pt idx="22825">
                  <c:v>2429.19922</c:v>
                </c:pt>
                <c:pt idx="22826">
                  <c:v>2429.19922</c:v>
                </c:pt>
                <c:pt idx="22827">
                  <c:v>2429.19922</c:v>
                </c:pt>
                <c:pt idx="22828">
                  <c:v>2429.19922</c:v>
                </c:pt>
                <c:pt idx="22829">
                  <c:v>2429.19922</c:v>
                </c:pt>
                <c:pt idx="22830">
                  <c:v>2429.19922</c:v>
                </c:pt>
                <c:pt idx="22831">
                  <c:v>2429.19922</c:v>
                </c:pt>
                <c:pt idx="22832">
                  <c:v>2429.19922</c:v>
                </c:pt>
                <c:pt idx="22833">
                  <c:v>2429.19922</c:v>
                </c:pt>
                <c:pt idx="22834">
                  <c:v>2429.19922</c:v>
                </c:pt>
                <c:pt idx="22835">
                  <c:v>2429.19922</c:v>
                </c:pt>
                <c:pt idx="22836">
                  <c:v>2429.19922</c:v>
                </c:pt>
                <c:pt idx="22837">
                  <c:v>2429.19922</c:v>
                </c:pt>
                <c:pt idx="22838">
                  <c:v>2429.19922</c:v>
                </c:pt>
                <c:pt idx="22839">
                  <c:v>2429.19922</c:v>
                </c:pt>
                <c:pt idx="22840">
                  <c:v>2429.19922</c:v>
                </c:pt>
                <c:pt idx="22841">
                  <c:v>2429.19922</c:v>
                </c:pt>
                <c:pt idx="22842">
                  <c:v>2429.19922</c:v>
                </c:pt>
                <c:pt idx="22843">
                  <c:v>2429.19922</c:v>
                </c:pt>
                <c:pt idx="22844">
                  <c:v>2429.19922</c:v>
                </c:pt>
                <c:pt idx="22845">
                  <c:v>2429.19922</c:v>
                </c:pt>
                <c:pt idx="22846">
                  <c:v>2429.19922</c:v>
                </c:pt>
                <c:pt idx="22847">
                  <c:v>2429.19922</c:v>
                </c:pt>
                <c:pt idx="22848">
                  <c:v>2429.19922</c:v>
                </c:pt>
                <c:pt idx="22849">
                  <c:v>2429.19922</c:v>
                </c:pt>
                <c:pt idx="22850">
                  <c:v>2429.19922</c:v>
                </c:pt>
                <c:pt idx="22851">
                  <c:v>2429.19922</c:v>
                </c:pt>
                <c:pt idx="22852">
                  <c:v>2429.19922</c:v>
                </c:pt>
                <c:pt idx="22853">
                  <c:v>2429.19922</c:v>
                </c:pt>
                <c:pt idx="22854">
                  <c:v>2429.19922</c:v>
                </c:pt>
                <c:pt idx="22855">
                  <c:v>2429.19922</c:v>
                </c:pt>
                <c:pt idx="22856">
                  <c:v>2429.19922</c:v>
                </c:pt>
                <c:pt idx="22857">
                  <c:v>2429.19922</c:v>
                </c:pt>
                <c:pt idx="22858">
                  <c:v>2429.19922</c:v>
                </c:pt>
                <c:pt idx="22859">
                  <c:v>2429.19922</c:v>
                </c:pt>
                <c:pt idx="22860">
                  <c:v>2429.19922</c:v>
                </c:pt>
                <c:pt idx="22861">
                  <c:v>2429.19922</c:v>
                </c:pt>
                <c:pt idx="22862">
                  <c:v>2429.19922</c:v>
                </c:pt>
                <c:pt idx="22863">
                  <c:v>2429.19922</c:v>
                </c:pt>
                <c:pt idx="22864">
                  <c:v>2429.19922</c:v>
                </c:pt>
                <c:pt idx="22865">
                  <c:v>2429.19922</c:v>
                </c:pt>
                <c:pt idx="22866">
                  <c:v>2429.19922</c:v>
                </c:pt>
                <c:pt idx="22867">
                  <c:v>2429.19922</c:v>
                </c:pt>
                <c:pt idx="22868">
                  <c:v>2429.19922</c:v>
                </c:pt>
                <c:pt idx="22869">
                  <c:v>2429.19922</c:v>
                </c:pt>
                <c:pt idx="22870">
                  <c:v>2429.19922</c:v>
                </c:pt>
                <c:pt idx="22871">
                  <c:v>2429.19922</c:v>
                </c:pt>
                <c:pt idx="22872">
                  <c:v>2429.19922</c:v>
                </c:pt>
                <c:pt idx="22873">
                  <c:v>2429.19922</c:v>
                </c:pt>
                <c:pt idx="22874">
                  <c:v>2429.19922</c:v>
                </c:pt>
                <c:pt idx="22875">
                  <c:v>2429.19922</c:v>
                </c:pt>
                <c:pt idx="22876">
                  <c:v>2429.19922</c:v>
                </c:pt>
                <c:pt idx="22877">
                  <c:v>2429.19922</c:v>
                </c:pt>
                <c:pt idx="22878">
                  <c:v>2429.19922</c:v>
                </c:pt>
                <c:pt idx="22879">
                  <c:v>2429.19922</c:v>
                </c:pt>
                <c:pt idx="22880">
                  <c:v>2429.19922</c:v>
                </c:pt>
                <c:pt idx="22881">
                  <c:v>2429.19922</c:v>
                </c:pt>
                <c:pt idx="22882">
                  <c:v>2429.19922</c:v>
                </c:pt>
                <c:pt idx="22883">
                  <c:v>2429.19922</c:v>
                </c:pt>
                <c:pt idx="22884">
                  <c:v>2429.19922</c:v>
                </c:pt>
                <c:pt idx="22885">
                  <c:v>2429.19922</c:v>
                </c:pt>
                <c:pt idx="22886">
                  <c:v>2429.19922</c:v>
                </c:pt>
                <c:pt idx="22887">
                  <c:v>2429.19922</c:v>
                </c:pt>
                <c:pt idx="22888">
                  <c:v>2429.19922</c:v>
                </c:pt>
                <c:pt idx="22889">
                  <c:v>2429.19922</c:v>
                </c:pt>
                <c:pt idx="22890">
                  <c:v>2429.19922</c:v>
                </c:pt>
                <c:pt idx="22891">
                  <c:v>2429.19922</c:v>
                </c:pt>
                <c:pt idx="22892">
                  <c:v>2426.7578100000001</c:v>
                </c:pt>
                <c:pt idx="22893">
                  <c:v>2429.19922</c:v>
                </c:pt>
                <c:pt idx="22894">
                  <c:v>2429.19922</c:v>
                </c:pt>
                <c:pt idx="22895">
                  <c:v>2429.19922</c:v>
                </c:pt>
                <c:pt idx="22896">
                  <c:v>2429.19922</c:v>
                </c:pt>
                <c:pt idx="22897">
                  <c:v>2426.7578100000001</c:v>
                </c:pt>
                <c:pt idx="22898">
                  <c:v>2429.19922</c:v>
                </c:pt>
                <c:pt idx="22899">
                  <c:v>2429.19922</c:v>
                </c:pt>
                <c:pt idx="22900">
                  <c:v>2429.19922</c:v>
                </c:pt>
                <c:pt idx="22901">
                  <c:v>2429.19922</c:v>
                </c:pt>
                <c:pt idx="22902">
                  <c:v>2429.19922</c:v>
                </c:pt>
                <c:pt idx="22903">
                  <c:v>2429.19922</c:v>
                </c:pt>
                <c:pt idx="22904">
                  <c:v>2429.19922</c:v>
                </c:pt>
                <c:pt idx="22905">
                  <c:v>2429.19922</c:v>
                </c:pt>
                <c:pt idx="22906">
                  <c:v>2429.19922</c:v>
                </c:pt>
                <c:pt idx="22907">
                  <c:v>2429.19922</c:v>
                </c:pt>
                <c:pt idx="22908">
                  <c:v>2429.19922</c:v>
                </c:pt>
                <c:pt idx="22909">
                  <c:v>2429.19922</c:v>
                </c:pt>
                <c:pt idx="22910">
                  <c:v>2429.19922</c:v>
                </c:pt>
                <c:pt idx="22911">
                  <c:v>2429.19922</c:v>
                </c:pt>
                <c:pt idx="22912">
                  <c:v>2429.19922</c:v>
                </c:pt>
                <c:pt idx="22913">
                  <c:v>2429.19922</c:v>
                </c:pt>
                <c:pt idx="22914">
                  <c:v>2429.19922</c:v>
                </c:pt>
                <c:pt idx="22915">
                  <c:v>2429.19922</c:v>
                </c:pt>
                <c:pt idx="22916">
                  <c:v>2429.19922</c:v>
                </c:pt>
                <c:pt idx="22917">
                  <c:v>2429.19922</c:v>
                </c:pt>
                <c:pt idx="22918">
                  <c:v>2429.19922</c:v>
                </c:pt>
                <c:pt idx="22919">
                  <c:v>2429.19922</c:v>
                </c:pt>
                <c:pt idx="22920">
                  <c:v>2429.19922</c:v>
                </c:pt>
                <c:pt idx="22921">
                  <c:v>2429.19922</c:v>
                </c:pt>
                <c:pt idx="22922">
                  <c:v>2429.19922</c:v>
                </c:pt>
                <c:pt idx="22923">
                  <c:v>2429.19922</c:v>
                </c:pt>
                <c:pt idx="22924">
                  <c:v>2429.19922</c:v>
                </c:pt>
                <c:pt idx="22925">
                  <c:v>2429.19922</c:v>
                </c:pt>
                <c:pt idx="22926">
                  <c:v>2429.19922</c:v>
                </c:pt>
                <c:pt idx="22927">
                  <c:v>2429.19922</c:v>
                </c:pt>
                <c:pt idx="22928">
                  <c:v>2429.19922</c:v>
                </c:pt>
                <c:pt idx="22929">
                  <c:v>2429.19922</c:v>
                </c:pt>
                <c:pt idx="22930">
                  <c:v>2429.19922</c:v>
                </c:pt>
                <c:pt idx="22931">
                  <c:v>2429.19922</c:v>
                </c:pt>
                <c:pt idx="22932">
                  <c:v>2429.19922</c:v>
                </c:pt>
                <c:pt idx="22933">
                  <c:v>2429.19922</c:v>
                </c:pt>
                <c:pt idx="22934">
                  <c:v>2429.19922</c:v>
                </c:pt>
                <c:pt idx="22935">
                  <c:v>2429.19922</c:v>
                </c:pt>
                <c:pt idx="22936">
                  <c:v>2429.19922</c:v>
                </c:pt>
                <c:pt idx="22937">
                  <c:v>2429.19922</c:v>
                </c:pt>
                <c:pt idx="22938">
                  <c:v>2429.19922</c:v>
                </c:pt>
                <c:pt idx="22939">
                  <c:v>2429.19922</c:v>
                </c:pt>
                <c:pt idx="22940">
                  <c:v>2429.19922</c:v>
                </c:pt>
                <c:pt idx="22941">
                  <c:v>2429.19922</c:v>
                </c:pt>
                <c:pt idx="22942">
                  <c:v>2429.19922</c:v>
                </c:pt>
                <c:pt idx="22943">
                  <c:v>2429.19922</c:v>
                </c:pt>
                <c:pt idx="22944">
                  <c:v>2429.19922</c:v>
                </c:pt>
                <c:pt idx="22945">
                  <c:v>2429.19922</c:v>
                </c:pt>
                <c:pt idx="22946">
                  <c:v>2429.19922</c:v>
                </c:pt>
                <c:pt idx="22947">
                  <c:v>2429.19922</c:v>
                </c:pt>
                <c:pt idx="22948">
                  <c:v>2429.19922</c:v>
                </c:pt>
                <c:pt idx="22949">
                  <c:v>2429.19922</c:v>
                </c:pt>
                <c:pt idx="22950">
                  <c:v>2426.7578100000001</c:v>
                </c:pt>
                <c:pt idx="22951">
                  <c:v>2429.19922</c:v>
                </c:pt>
                <c:pt idx="22952">
                  <c:v>2429.19922</c:v>
                </c:pt>
                <c:pt idx="22953">
                  <c:v>2429.19922</c:v>
                </c:pt>
                <c:pt idx="22954">
                  <c:v>2429.19922</c:v>
                </c:pt>
                <c:pt idx="22955">
                  <c:v>2429.19922</c:v>
                </c:pt>
                <c:pt idx="22956">
                  <c:v>2429.19922</c:v>
                </c:pt>
                <c:pt idx="22957">
                  <c:v>2429.19922</c:v>
                </c:pt>
                <c:pt idx="22958">
                  <c:v>2429.19922</c:v>
                </c:pt>
                <c:pt idx="22959">
                  <c:v>2429.19922</c:v>
                </c:pt>
                <c:pt idx="22960">
                  <c:v>2429.19922</c:v>
                </c:pt>
                <c:pt idx="22961">
                  <c:v>2429.19922</c:v>
                </c:pt>
                <c:pt idx="22962">
                  <c:v>2429.19922</c:v>
                </c:pt>
                <c:pt idx="22963">
                  <c:v>2429.19922</c:v>
                </c:pt>
                <c:pt idx="22964">
                  <c:v>2429.19922</c:v>
                </c:pt>
                <c:pt idx="22965">
                  <c:v>2429.19922</c:v>
                </c:pt>
                <c:pt idx="22966">
                  <c:v>2429.19922</c:v>
                </c:pt>
                <c:pt idx="22967">
                  <c:v>2429.19922</c:v>
                </c:pt>
                <c:pt idx="22968">
                  <c:v>2429.19922</c:v>
                </c:pt>
                <c:pt idx="22969">
                  <c:v>2429.19922</c:v>
                </c:pt>
                <c:pt idx="22970">
                  <c:v>2429.19922</c:v>
                </c:pt>
                <c:pt idx="22971">
                  <c:v>2429.19922</c:v>
                </c:pt>
                <c:pt idx="22972">
                  <c:v>2429.19922</c:v>
                </c:pt>
                <c:pt idx="22973">
                  <c:v>2429.19922</c:v>
                </c:pt>
                <c:pt idx="22974">
                  <c:v>2429.19922</c:v>
                </c:pt>
                <c:pt idx="22975">
                  <c:v>2429.19922</c:v>
                </c:pt>
                <c:pt idx="22976">
                  <c:v>2429.19922</c:v>
                </c:pt>
                <c:pt idx="22977">
                  <c:v>2429.19922</c:v>
                </c:pt>
                <c:pt idx="22978">
                  <c:v>2429.19922</c:v>
                </c:pt>
                <c:pt idx="22979">
                  <c:v>2429.19922</c:v>
                </c:pt>
                <c:pt idx="22980">
                  <c:v>2429.19922</c:v>
                </c:pt>
                <c:pt idx="22981">
                  <c:v>2429.19922</c:v>
                </c:pt>
                <c:pt idx="22982">
                  <c:v>2429.19922</c:v>
                </c:pt>
                <c:pt idx="22983">
                  <c:v>2429.19922</c:v>
                </c:pt>
                <c:pt idx="22984">
                  <c:v>2429.19922</c:v>
                </c:pt>
                <c:pt idx="22985">
                  <c:v>2429.19922</c:v>
                </c:pt>
                <c:pt idx="22986">
                  <c:v>2429.19922</c:v>
                </c:pt>
                <c:pt idx="22987">
                  <c:v>2426.7578100000001</c:v>
                </c:pt>
                <c:pt idx="22988">
                  <c:v>2429.19922</c:v>
                </c:pt>
                <c:pt idx="22989">
                  <c:v>2429.19922</c:v>
                </c:pt>
                <c:pt idx="22990">
                  <c:v>2429.19922</c:v>
                </c:pt>
                <c:pt idx="22991">
                  <c:v>2429.19922</c:v>
                </c:pt>
                <c:pt idx="22992">
                  <c:v>2429.19922</c:v>
                </c:pt>
                <c:pt idx="22993">
                  <c:v>2429.19922</c:v>
                </c:pt>
                <c:pt idx="22994">
                  <c:v>2429.19922</c:v>
                </c:pt>
                <c:pt idx="22995">
                  <c:v>2429.19922</c:v>
                </c:pt>
                <c:pt idx="22996">
                  <c:v>2429.19922</c:v>
                </c:pt>
                <c:pt idx="22997">
                  <c:v>2429.19922</c:v>
                </c:pt>
                <c:pt idx="22998">
                  <c:v>2429.19922</c:v>
                </c:pt>
                <c:pt idx="22999">
                  <c:v>2429.19922</c:v>
                </c:pt>
                <c:pt idx="23000">
                  <c:v>2429.19922</c:v>
                </c:pt>
                <c:pt idx="23001">
                  <c:v>2429.19922</c:v>
                </c:pt>
                <c:pt idx="23002">
                  <c:v>2429.19922</c:v>
                </c:pt>
                <c:pt idx="23003">
                  <c:v>2429.19922</c:v>
                </c:pt>
                <c:pt idx="23004">
                  <c:v>2429.19922</c:v>
                </c:pt>
                <c:pt idx="23005">
                  <c:v>2429.19922</c:v>
                </c:pt>
                <c:pt idx="23006">
                  <c:v>2429.19922</c:v>
                </c:pt>
                <c:pt idx="23007">
                  <c:v>2429.19922</c:v>
                </c:pt>
                <c:pt idx="23008">
                  <c:v>2429.19922</c:v>
                </c:pt>
                <c:pt idx="23009">
                  <c:v>2429.19922</c:v>
                </c:pt>
                <c:pt idx="23010">
                  <c:v>2429.19922</c:v>
                </c:pt>
                <c:pt idx="23011">
                  <c:v>2429.19922</c:v>
                </c:pt>
                <c:pt idx="23012">
                  <c:v>2429.19922</c:v>
                </c:pt>
                <c:pt idx="23013">
                  <c:v>2429.19922</c:v>
                </c:pt>
                <c:pt idx="23014">
                  <c:v>2429.19922</c:v>
                </c:pt>
                <c:pt idx="23015">
                  <c:v>2429.19922</c:v>
                </c:pt>
                <c:pt idx="23016">
                  <c:v>2429.19922</c:v>
                </c:pt>
                <c:pt idx="23017">
                  <c:v>2429.19922</c:v>
                </c:pt>
                <c:pt idx="23018">
                  <c:v>2429.19922</c:v>
                </c:pt>
                <c:pt idx="23019">
                  <c:v>2429.19922</c:v>
                </c:pt>
                <c:pt idx="23020">
                  <c:v>2429.19922</c:v>
                </c:pt>
                <c:pt idx="23021">
                  <c:v>2429.19922</c:v>
                </c:pt>
                <c:pt idx="23022">
                  <c:v>2429.19922</c:v>
                </c:pt>
                <c:pt idx="23023">
                  <c:v>2429.19922</c:v>
                </c:pt>
                <c:pt idx="23024">
                  <c:v>2429.19922</c:v>
                </c:pt>
                <c:pt idx="23025">
                  <c:v>2429.19922</c:v>
                </c:pt>
                <c:pt idx="23026">
                  <c:v>2429.19922</c:v>
                </c:pt>
                <c:pt idx="23027">
                  <c:v>2429.19922</c:v>
                </c:pt>
                <c:pt idx="23028">
                  <c:v>2429.19922</c:v>
                </c:pt>
                <c:pt idx="23029">
                  <c:v>2429.19922</c:v>
                </c:pt>
                <c:pt idx="23030">
                  <c:v>2429.19922</c:v>
                </c:pt>
                <c:pt idx="23031">
                  <c:v>2429.19922</c:v>
                </c:pt>
                <c:pt idx="23032">
                  <c:v>2429.19922</c:v>
                </c:pt>
                <c:pt idx="23033">
                  <c:v>2429.19922</c:v>
                </c:pt>
                <c:pt idx="23034">
                  <c:v>2429.19922</c:v>
                </c:pt>
                <c:pt idx="23035">
                  <c:v>2429.19922</c:v>
                </c:pt>
                <c:pt idx="23036">
                  <c:v>2429.19922</c:v>
                </c:pt>
                <c:pt idx="23037">
                  <c:v>2429.19922</c:v>
                </c:pt>
                <c:pt idx="23038">
                  <c:v>2429.19922</c:v>
                </c:pt>
                <c:pt idx="23039">
                  <c:v>2429.19922</c:v>
                </c:pt>
                <c:pt idx="23040">
                  <c:v>2426.7578100000001</c:v>
                </c:pt>
                <c:pt idx="23041">
                  <c:v>2429.19922</c:v>
                </c:pt>
                <c:pt idx="23042">
                  <c:v>2429.19922</c:v>
                </c:pt>
                <c:pt idx="23043">
                  <c:v>2429.19922</c:v>
                </c:pt>
                <c:pt idx="23044">
                  <c:v>2429.19922</c:v>
                </c:pt>
                <c:pt idx="23045">
                  <c:v>2429.19922</c:v>
                </c:pt>
                <c:pt idx="23046">
                  <c:v>2429.19922</c:v>
                </c:pt>
                <c:pt idx="23047">
                  <c:v>2429.19922</c:v>
                </c:pt>
                <c:pt idx="23048">
                  <c:v>2429.19922</c:v>
                </c:pt>
                <c:pt idx="23049">
                  <c:v>2429.19922</c:v>
                </c:pt>
                <c:pt idx="23050">
                  <c:v>2429.19922</c:v>
                </c:pt>
                <c:pt idx="23051">
                  <c:v>2429.19922</c:v>
                </c:pt>
                <c:pt idx="23052">
                  <c:v>2429.19922</c:v>
                </c:pt>
                <c:pt idx="23053">
                  <c:v>2429.19922</c:v>
                </c:pt>
                <c:pt idx="23054">
                  <c:v>2429.19922</c:v>
                </c:pt>
                <c:pt idx="23055">
                  <c:v>2429.19922</c:v>
                </c:pt>
                <c:pt idx="23056">
                  <c:v>2429.19922</c:v>
                </c:pt>
                <c:pt idx="23057">
                  <c:v>2429.19922</c:v>
                </c:pt>
                <c:pt idx="23058">
                  <c:v>2429.19922</c:v>
                </c:pt>
                <c:pt idx="23059">
                  <c:v>2429.19922</c:v>
                </c:pt>
                <c:pt idx="23060">
                  <c:v>2429.19922</c:v>
                </c:pt>
                <c:pt idx="23061">
                  <c:v>2429.19922</c:v>
                </c:pt>
                <c:pt idx="23062">
                  <c:v>2429.19922</c:v>
                </c:pt>
                <c:pt idx="23063">
                  <c:v>2429.19922</c:v>
                </c:pt>
                <c:pt idx="23064">
                  <c:v>2429.19922</c:v>
                </c:pt>
                <c:pt idx="23065">
                  <c:v>2429.19922</c:v>
                </c:pt>
                <c:pt idx="23066">
                  <c:v>2429.19922</c:v>
                </c:pt>
                <c:pt idx="23067">
                  <c:v>2429.19922</c:v>
                </c:pt>
                <c:pt idx="23068">
                  <c:v>2429.19922</c:v>
                </c:pt>
                <c:pt idx="23069">
                  <c:v>2429.19922</c:v>
                </c:pt>
                <c:pt idx="23070">
                  <c:v>2429.19922</c:v>
                </c:pt>
                <c:pt idx="23071">
                  <c:v>2429.19922</c:v>
                </c:pt>
                <c:pt idx="23072">
                  <c:v>2429.19922</c:v>
                </c:pt>
                <c:pt idx="23073">
                  <c:v>2429.19922</c:v>
                </c:pt>
                <c:pt idx="23074">
                  <c:v>2429.19922</c:v>
                </c:pt>
                <c:pt idx="23075">
                  <c:v>2429.19922</c:v>
                </c:pt>
                <c:pt idx="23076">
                  <c:v>2429.19922</c:v>
                </c:pt>
                <c:pt idx="23077">
                  <c:v>2429.19922</c:v>
                </c:pt>
                <c:pt idx="23078">
                  <c:v>2429.19922</c:v>
                </c:pt>
                <c:pt idx="23079">
                  <c:v>2429.19922</c:v>
                </c:pt>
                <c:pt idx="23080">
                  <c:v>2429.19922</c:v>
                </c:pt>
                <c:pt idx="23081">
                  <c:v>2429.19922</c:v>
                </c:pt>
                <c:pt idx="23082">
                  <c:v>2429.19922</c:v>
                </c:pt>
                <c:pt idx="23083">
                  <c:v>2429.19922</c:v>
                </c:pt>
                <c:pt idx="23084">
                  <c:v>2429.19922</c:v>
                </c:pt>
                <c:pt idx="23085">
                  <c:v>2429.19922</c:v>
                </c:pt>
                <c:pt idx="23086">
                  <c:v>2429.19922</c:v>
                </c:pt>
                <c:pt idx="23087">
                  <c:v>2429.19922</c:v>
                </c:pt>
                <c:pt idx="23088">
                  <c:v>2429.19922</c:v>
                </c:pt>
                <c:pt idx="23089">
                  <c:v>2429.19922</c:v>
                </c:pt>
                <c:pt idx="23090">
                  <c:v>2429.19922</c:v>
                </c:pt>
                <c:pt idx="23091">
                  <c:v>2429.19922</c:v>
                </c:pt>
                <c:pt idx="23092">
                  <c:v>2429.19922</c:v>
                </c:pt>
                <c:pt idx="23093">
                  <c:v>2429.19922</c:v>
                </c:pt>
                <c:pt idx="23094">
                  <c:v>2429.19922</c:v>
                </c:pt>
                <c:pt idx="23095">
                  <c:v>2429.19922</c:v>
                </c:pt>
                <c:pt idx="23096">
                  <c:v>2429.19922</c:v>
                </c:pt>
                <c:pt idx="23097">
                  <c:v>2429.19922</c:v>
                </c:pt>
                <c:pt idx="23098">
                  <c:v>2429.19922</c:v>
                </c:pt>
                <c:pt idx="23099">
                  <c:v>2429.19922</c:v>
                </c:pt>
                <c:pt idx="23100">
                  <c:v>2429.19922</c:v>
                </c:pt>
                <c:pt idx="23101">
                  <c:v>2429.19922</c:v>
                </c:pt>
                <c:pt idx="23102">
                  <c:v>2429.19922</c:v>
                </c:pt>
                <c:pt idx="23103">
                  <c:v>2429.19922</c:v>
                </c:pt>
                <c:pt idx="23104">
                  <c:v>2429.19922</c:v>
                </c:pt>
                <c:pt idx="23105">
                  <c:v>2429.19922</c:v>
                </c:pt>
                <c:pt idx="23106">
                  <c:v>2429.19922</c:v>
                </c:pt>
                <c:pt idx="23107">
                  <c:v>2429.19922</c:v>
                </c:pt>
                <c:pt idx="23108">
                  <c:v>2429.19922</c:v>
                </c:pt>
                <c:pt idx="23109">
                  <c:v>2429.19922</c:v>
                </c:pt>
                <c:pt idx="23110">
                  <c:v>2429.19922</c:v>
                </c:pt>
                <c:pt idx="23111">
                  <c:v>2429.19922</c:v>
                </c:pt>
                <c:pt idx="23112">
                  <c:v>2429.19922</c:v>
                </c:pt>
                <c:pt idx="23113">
                  <c:v>2429.19922</c:v>
                </c:pt>
                <c:pt idx="23114">
                  <c:v>2429.19922</c:v>
                </c:pt>
                <c:pt idx="23115">
                  <c:v>2429.19922</c:v>
                </c:pt>
                <c:pt idx="23116">
                  <c:v>2429.19922</c:v>
                </c:pt>
                <c:pt idx="23117">
                  <c:v>2429.19922</c:v>
                </c:pt>
                <c:pt idx="23118">
                  <c:v>2429.19922</c:v>
                </c:pt>
                <c:pt idx="23119">
                  <c:v>2429.19922</c:v>
                </c:pt>
                <c:pt idx="23120">
                  <c:v>2429.19922</c:v>
                </c:pt>
                <c:pt idx="23121">
                  <c:v>2429.19922</c:v>
                </c:pt>
                <c:pt idx="23122">
                  <c:v>2429.19922</c:v>
                </c:pt>
                <c:pt idx="23123">
                  <c:v>2429.19922</c:v>
                </c:pt>
                <c:pt idx="23124">
                  <c:v>2429.19922</c:v>
                </c:pt>
                <c:pt idx="23125">
                  <c:v>2429.19922</c:v>
                </c:pt>
                <c:pt idx="23126">
                  <c:v>2429.19922</c:v>
                </c:pt>
                <c:pt idx="23127">
                  <c:v>2429.19922</c:v>
                </c:pt>
                <c:pt idx="23128">
                  <c:v>2429.19922</c:v>
                </c:pt>
                <c:pt idx="23129">
                  <c:v>2429.19922</c:v>
                </c:pt>
                <c:pt idx="23130">
                  <c:v>2429.19922</c:v>
                </c:pt>
                <c:pt idx="23131">
                  <c:v>2426.7578100000001</c:v>
                </c:pt>
                <c:pt idx="23132">
                  <c:v>2429.19922</c:v>
                </c:pt>
                <c:pt idx="23133">
                  <c:v>2429.19922</c:v>
                </c:pt>
                <c:pt idx="23134">
                  <c:v>2429.19922</c:v>
                </c:pt>
                <c:pt idx="23135">
                  <c:v>2429.19922</c:v>
                </c:pt>
                <c:pt idx="23136">
                  <c:v>2429.19922</c:v>
                </c:pt>
                <c:pt idx="23137">
                  <c:v>2429.19922</c:v>
                </c:pt>
                <c:pt idx="23138">
                  <c:v>2429.19922</c:v>
                </c:pt>
                <c:pt idx="23139">
                  <c:v>2429.19922</c:v>
                </c:pt>
                <c:pt idx="23140">
                  <c:v>2429.19922</c:v>
                </c:pt>
                <c:pt idx="23141">
                  <c:v>2429.19922</c:v>
                </c:pt>
                <c:pt idx="23142">
                  <c:v>2429.19922</c:v>
                </c:pt>
                <c:pt idx="23143">
                  <c:v>2429.19922</c:v>
                </c:pt>
                <c:pt idx="23144">
                  <c:v>2429.19922</c:v>
                </c:pt>
                <c:pt idx="23145">
                  <c:v>2429.19922</c:v>
                </c:pt>
                <c:pt idx="23146">
                  <c:v>2429.19922</c:v>
                </c:pt>
                <c:pt idx="23147">
                  <c:v>2429.19922</c:v>
                </c:pt>
                <c:pt idx="23148">
                  <c:v>2429.19922</c:v>
                </c:pt>
                <c:pt idx="23149">
                  <c:v>2429.19922</c:v>
                </c:pt>
                <c:pt idx="23150">
                  <c:v>2429.19922</c:v>
                </c:pt>
                <c:pt idx="23151">
                  <c:v>2429.19922</c:v>
                </c:pt>
                <c:pt idx="23152">
                  <c:v>2429.19922</c:v>
                </c:pt>
                <c:pt idx="23153">
                  <c:v>2429.19922</c:v>
                </c:pt>
                <c:pt idx="23154">
                  <c:v>2429.19922</c:v>
                </c:pt>
                <c:pt idx="23155">
                  <c:v>2429.19922</c:v>
                </c:pt>
                <c:pt idx="23156">
                  <c:v>2429.19922</c:v>
                </c:pt>
                <c:pt idx="23157">
                  <c:v>2429.19922</c:v>
                </c:pt>
                <c:pt idx="23158">
                  <c:v>2429.19922</c:v>
                </c:pt>
                <c:pt idx="23159">
                  <c:v>2429.19922</c:v>
                </c:pt>
                <c:pt idx="23160">
                  <c:v>2429.19922</c:v>
                </c:pt>
                <c:pt idx="23161">
                  <c:v>2429.19922</c:v>
                </c:pt>
                <c:pt idx="23162">
                  <c:v>2429.19922</c:v>
                </c:pt>
                <c:pt idx="23163">
                  <c:v>2429.19922</c:v>
                </c:pt>
                <c:pt idx="23164">
                  <c:v>2429.19922</c:v>
                </c:pt>
                <c:pt idx="23165">
                  <c:v>2429.19922</c:v>
                </c:pt>
                <c:pt idx="23166">
                  <c:v>2429.19922</c:v>
                </c:pt>
                <c:pt idx="23167">
                  <c:v>2429.19922</c:v>
                </c:pt>
                <c:pt idx="23168">
                  <c:v>2429.19922</c:v>
                </c:pt>
                <c:pt idx="23169">
                  <c:v>2429.19922</c:v>
                </c:pt>
                <c:pt idx="23170">
                  <c:v>2429.19922</c:v>
                </c:pt>
                <c:pt idx="23171">
                  <c:v>2429.19922</c:v>
                </c:pt>
                <c:pt idx="23172">
                  <c:v>2429.19922</c:v>
                </c:pt>
                <c:pt idx="23173">
                  <c:v>2429.19922</c:v>
                </c:pt>
                <c:pt idx="23174">
                  <c:v>2429.19922</c:v>
                </c:pt>
                <c:pt idx="23175">
                  <c:v>2429.19922</c:v>
                </c:pt>
                <c:pt idx="23176">
                  <c:v>2429.19922</c:v>
                </c:pt>
                <c:pt idx="23177">
                  <c:v>2429.19922</c:v>
                </c:pt>
                <c:pt idx="23178">
                  <c:v>2429.19922</c:v>
                </c:pt>
                <c:pt idx="23179">
                  <c:v>2429.19922</c:v>
                </c:pt>
                <c:pt idx="23180">
                  <c:v>2429.19922</c:v>
                </c:pt>
                <c:pt idx="23181">
                  <c:v>2429.19922</c:v>
                </c:pt>
                <c:pt idx="23182">
                  <c:v>2426.7578100000001</c:v>
                </c:pt>
                <c:pt idx="23183">
                  <c:v>2429.19922</c:v>
                </c:pt>
                <c:pt idx="23184">
                  <c:v>2429.19922</c:v>
                </c:pt>
                <c:pt idx="23185">
                  <c:v>2429.19922</c:v>
                </c:pt>
                <c:pt idx="23186">
                  <c:v>2429.19922</c:v>
                </c:pt>
                <c:pt idx="23187">
                  <c:v>2429.19922</c:v>
                </c:pt>
                <c:pt idx="23188">
                  <c:v>2429.19922</c:v>
                </c:pt>
                <c:pt idx="23189">
                  <c:v>2429.19922</c:v>
                </c:pt>
                <c:pt idx="23190">
                  <c:v>2429.19922</c:v>
                </c:pt>
                <c:pt idx="23191">
                  <c:v>2429.19922</c:v>
                </c:pt>
                <c:pt idx="23192">
                  <c:v>2429.19922</c:v>
                </c:pt>
                <c:pt idx="23193">
                  <c:v>2429.19922</c:v>
                </c:pt>
                <c:pt idx="23194">
                  <c:v>2429.19922</c:v>
                </c:pt>
                <c:pt idx="23195">
                  <c:v>2429.19922</c:v>
                </c:pt>
                <c:pt idx="23196">
                  <c:v>2429.19922</c:v>
                </c:pt>
                <c:pt idx="23197">
                  <c:v>2429.19922</c:v>
                </c:pt>
                <c:pt idx="23198">
                  <c:v>2426.7578100000001</c:v>
                </c:pt>
                <c:pt idx="23199">
                  <c:v>2429.19922</c:v>
                </c:pt>
                <c:pt idx="23200">
                  <c:v>2429.19922</c:v>
                </c:pt>
                <c:pt idx="23201">
                  <c:v>2429.19922</c:v>
                </c:pt>
                <c:pt idx="23202">
                  <c:v>2426.7578100000001</c:v>
                </c:pt>
                <c:pt idx="23203">
                  <c:v>2429.19922</c:v>
                </c:pt>
                <c:pt idx="23204">
                  <c:v>2429.19922</c:v>
                </c:pt>
                <c:pt idx="23205">
                  <c:v>2429.19922</c:v>
                </c:pt>
                <c:pt idx="23206">
                  <c:v>2426.7578100000001</c:v>
                </c:pt>
                <c:pt idx="23207">
                  <c:v>2429.19922</c:v>
                </c:pt>
                <c:pt idx="23208">
                  <c:v>2429.19922</c:v>
                </c:pt>
                <c:pt idx="23209">
                  <c:v>2429.19922</c:v>
                </c:pt>
                <c:pt idx="23210">
                  <c:v>2429.19922</c:v>
                </c:pt>
                <c:pt idx="23211">
                  <c:v>2429.19922</c:v>
                </c:pt>
                <c:pt idx="23212">
                  <c:v>2429.19922</c:v>
                </c:pt>
                <c:pt idx="23213">
                  <c:v>2429.19922</c:v>
                </c:pt>
                <c:pt idx="23214">
                  <c:v>2429.19922</c:v>
                </c:pt>
                <c:pt idx="23215">
                  <c:v>2429.19922</c:v>
                </c:pt>
                <c:pt idx="23216">
                  <c:v>2429.19922</c:v>
                </c:pt>
                <c:pt idx="23217">
                  <c:v>2426.7578100000001</c:v>
                </c:pt>
                <c:pt idx="23218">
                  <c:v>2429.19922</c:v>
                </c:pt>
                <c:pt idx="23219">
                  <c:v>2429.19922</c:v>
                </c:pt>
                <c:pt idx="23220">
                  <c:v>2429.19922</c:v>
                </c:pt>
                <c:pt idx="23221">
                  <c:v>2429.19922</c:v>
                </c:pt>
                <c:pt idx="23222">
                  <c:v>2429.19922</c:v>
                </c:pt>
                <c:pt idx="23223">
                  <c:v>2429.19922</c:v>
                </c:pt>
                <c:pt idx="23224">
                  <c:v>2429.19922</c:v>
                </c:pt>
                <c:pt idx="23225">
                  <c:v>2429.19922</c:v>
                </c:pt>
                <c:pt idx="23226">
                  <c:v>2429.19922</c:v>
                </c:pt>
                <c:pt idx="23227">
                  <c:v>2429.19922</c:v>
                </c:pt>
                <c:pt idx="23228">
                  <c:v>2429.19922</c:v>
                </c:pt>
                <c:pt idx="23229">
                  <c:v>2429.19922</c:v>
                </c:pt>
                <c:pt idx="23230">
                  <c:v>2429.19922</c:v>
                </c:pt>
                <c:pt idx="23231">
                  <c:v>2429.19922</c:v>
                </c:pt>
                <c:pt idx="23232">
                  <c:v>2429.19922</c:v>
                </c:pt>
                <c:pt idx="23233">
                  <c:v>2429.19922</c:v>
                </c:pt>
                <c:pt idx="23234">
                  <c:v>2429.19922</c:v>
                </c:pt>
                <c:pt idx="23235">
                  <c:v>2429.19922</c:v>
                </c:pt>
                <c:pt idx="23236">
                  <c:v>2429.19922</c:v>
                </c:pt>
                <c:pt idx="23237">
                  <c:v>2429.19922</c:v>
                </c:pt>
                <c:pt idx="23238">
                  <c:v>2429.19922</c:v>
                </c:pt>
                <c:pt idx="23239">
                  <c:v>2429.19922</c:v>
                </c:pt>
                <c:pt idx="23240">
                  <c:v>2429.19922</c:v>
                </c:pt>
                <c:pt idx="23241">
                  <c:v>2429.19922</c:v>
                </c:pt>
                <c:pt idx="23242">
                  <c:v>2429.19922</c:v>
                </c:pt>
                <c:pt idx="23243">
                  <c:v>2429.19922</c:v>
                </c:pt>
                <c:pt idx="23244">
                  <c:v>2429.19922</c:v>
                </c:pt>
                <c:pt idx="23245">
                  <c:v>2429.19922</c:v>
                </c:pt>
                <c:pt idx="23246">
                  <c:v>2429.19922</c:v>
                </c:pt>
                <c:pt idx="23247">
                  <c:v>2429.19922</c:v>
                </c:pt>
                <c:pt idx="23248">
                  <c:v>2429.19922</c:v>
                </c:pt>
                <c:pt idx="23249">
                  <c:v>2429.19922</c:v>
                </c:pt>
                <c:pt idx="23250">
                  <c:v>2429.19922</c:v>
                </c:pt>
                <c:pt idx="23251">
                  <c:v>2429.19922</c:v>
                </c:pt>
                <c:pt idx="23252">
                  <c:v>2429.19922</c:v>
                </c:pt>
                <c:pt idx="23253">
                  <c:v>2429.19922</c:v>
                </c:pt>
                <c:pt idx="23254">
                  <c:v>2429.19922</c:v>
                </c:pt>
                <c:pt idx="23255">
                  <c:v>2429.19922</c:v>
                </c:pt>
                <c:pt idx="23256">
                  <c:v>2429.19922</c:v>
                </c:pt>
                <c:pt idx="23257">
                  <c:v>2429.19922</c:v>
                </c:pt>
                <c:pt idx="23258">
                  <c:v>2429.19922</c:v>
                </c:pt>
                <c:pt idx="23259">
                  <c:v>2429.19922</c:v>
                </c:pt>
                <c:pt idx="23260">
                  <c:v>2426.7578100000001</c:v>
                </c:pt>
                <c:pt idx="23261">
                  <c:v>2429.19922</c:v>
                </c:pt>
                <c:pt idx="23262">
                  <c:v>2429.19922</c:v>
                </c:pt>
                <c:pt idx="23263">
                  <c:v>2429.19922</c:v>
                </c:pt>
                <c:pt idx="23264">
                  <c:v>2429.19922</c:v>
                </c:pt>
                <c:pt idx="23265">
                  <c:v>2429.19922</c:v>
                </c:pt>
                <c:pt idx="23266">
                  <c:v>2429.19922</c:v>
                </c:pt>
                <c:pt idx="23267">
                  <c:v>2429.19922</c:v>
                </c:pt>
                <c:pt idx="23268">
                  <c:v>2429.19922</c:v>
                </c:pt>
                <c:pt idx="23269">
                  <c:v>2429.19922</c:v>
                </c:pt>
                <c:pt idx="23270">
                  <c:v>2429.19922</c:v>
                </c:pt>
                <c:pt idx="23271">
                  <c:v>2429.19922</c:v>
                </c:pt>
                <c:pt idx="23272">
                  <c:v>2429.19922</c:v>
                </c:pt>
                <c:pt idx="23273">
                  <c:v>2429.19922</c:v>
                </c:pt>
                <c:pt idx="23274">
                  <c:v>2429.19922</c:v>
                </c:pt>
                <c:pt idx="23275">
                  <c:v>2429.19922</c:v>
                </c:pt>
                <c:pt idx="23276">
                  <c:v>2429.19922</c:v>
                </c:pt>
                <c:pt idx="23277">
                  <c:v>2429.19922</c:v>
                </c:pt>
                <c:pt idx="23278">
                  <c:v>2429.19922</c:v>
                </c:pt>
                <c:pt idx="23279">
                  <c:v>2429.19922</c:v>
                </c:pt>
                <c:pt idx="23280">
                  <c:v>2429.19922</c:v>
                </c:pt>
                <c:pt idx="23281">
                  <c:v>2426.7578100000001</c:v>
                </c:pt>
                <c:pt idx="23282">
                  <c:v>2429.19922</c:v>
                </c:pt>
                <c:pt idx="23283">
                  <c:v>2429.19922</c:v>
                </c:pt>
                <c:pt idx="23284">
                  <c:v>2429.19922</c:v>
                </c:pt>
                <c:pt idx="23285">
                  <c:v>2429.19922</c:v>
                </c:pt>
                <c:pt idx="23286">
                  <c:v>2429.19922</c:v>
                </c:pt>
                <c:pt idx="23287">
                  <c:v>2429.19922</c:v>
                </c:pt>
                <c:pt idx="23288">
                  <c:v>2429.19922</c:v>
                </c:pt>
                <c:pt idx="23289">
                  <c:v>2429.19922</c:v>
                </c:pt>
                <c:pt idx="23290">
                  <c:v>2429.19922</c:v>
                </c:pt>
                <c:pt idx="23291">
                  <c:v>2429.19922</c:v>
                </c:pt>
                <c:pt idx="23292">
                  <c:v>2429.19922</c:v>
                </c:pt>
                <c:pt idx="23293">
                  <c:v>2429.19922</c:v>
                </c:pt>
                <c:pt idx="23294">
                  <c:v>2429.19922</c:v>
                </c:pt>
                <c:pt idx="23295">
                  <c:v>2429.19922</c:v>
                </c:pt>
                <c:pt idx="23296">
                  <c:v>2429.19922</c:v>
                </c:pt>
                <c:pt idx="23297">
                  <c:v>2429.19922</c:v>
                </c:pt>
                <c:pt idx="23298">
                  <c:v>2429.19922</c:v>
                </c:pt>
                <c:pt idx="23299">
                  <c:v>2429.19922</c:v>
                </c:pt>
                <c:pt idx="23300">
                  <c:v>2429.19922</c:v>
                </c:pt>
                <c:pt idx="23301">
                  <c:v>2429.19922</c:v>
                </c:pt>
                <c:pt idx="23302">
                  <c:v>2429.19922</c:v>
                </c:pt>
                <c:pt idx="23303">
                  <c:v>2429.19922</c:v>
                </c:pt>
                <c:pt idx="23304">
                  <c:v>2429.19922</c:v>
                </c:pt>
                <c:pt idx="23305">
                  <c:v>2429.19922</c:v>
                </c:pt>
                <c:pt idx="23306">
                  <c:v>2429.19922</c:v>
                </c:pt>
                <c:pt idx="23307">
                  <c:v>2429.19922</c:v>
                </c:pt>
                <c:pt idx="23308">
                  <c:v>2429.19922</c:v>
                </c:pt>
                <c:pt idx="23309">
                  <c:v>2429.19922</c:v>
                </c:pt>
                <c:pt idx="23310">
                  <c:v>2429.19922</c:v>
                </c:pt>
                <c:pt idx="23311">
                  <c:v>2429.19922</c:v>
                </c:pt>
                <c:pt idx="23312">
                  <c:v>2429.19922</c:v>
                </c:pt>
                <c:pt idx="23313">
                  <c:v>2429.19922</c:v>
                </c:pt>
                <c:pt idx="23314">
                  <c:v>2429.19922</c:v>
                </c:pt>
                <c:pt idx="23315">
                  <c:v>2429.19922</c:v>
                </c:pt>
                <c:pt idx="23316">
                  <c:v>2429.19922</c:v>
                </c:pt>
                <c:pt idx="23317">
                  <c:v>2429.19922</c:v>
                </c:pt>
                <c:pt idx="23318">
                  <c:v>2429.19922</c:v>
                </c:pt>
                <c:pt idx="23319">
                  <c:v>2429.19922</c:v>
                </c:pt>
                <c:pt idx="23320">
                  <c:v>2429.19922</c:v>
                </c:pt>
                <c:pt idx="23321">
                  <c:v>2429.19922</c:v>
                </c:pt>
                <c:pt idx="23322">
                  <c:v>2429.19922</c:v>
                </c:pt>
                <c:pt idx="23323">
                  <c:v>2429.19922</c:v>
                </c:pt>
                <c:pt idx="23324">
                  <c:v>2429.19922</c:v>
                </c:pt>
                <c:pt idx="23325">
                  <c:v>2429.19922</c:v>
                </c:pt>
                <c:pt idx="23326">
                  <c:v>2429.19922</c:v>
                </c:pt>
                <c:pt idx="23327">
                  <c:v>2429.19922</c:v>
                </c:pt>
                <c:pt idx="23328">
                  <c:v>2429.19922</c:v>
                </c:pt>
                <c:pt idx="23329">
                  <c:v>2429.19922</c:v>
                </c:pt>
                <c:pt idx="23330">
                  <c:v>2429.19922</c:v>
                </c:pt>
                <c:pt idx="23331">
                  <c:v>2429.19922</c:v>
                </c:pt>
                <c:pt idx="23332">
                  <c:v>2429.19922</c:v>
                </c:pt>
                <c:pt idx="23333">
                  <c:v>2429.19922</c:v>
                </c:pt>
                <c:pt idx="23334">
                  <c:v>2429.19922</c:v>
                </c:pt>
                <c:pt idx="23335">
                  <c:v>2429.19922</c:v>
                </c:pt>
                <c:pt idx="23336">
                  <c:v>2429.19922</c:v>
                </c:pt>
                <c:pt idx="23337">
                  <c:v>2429.19922</c:v>
                </c:pt>
                <c:pt idx="23338">
                  <c:v>2429.19922</c:v>
                </c:pt>
                <c:pt idx="23339">
                  <c:v>2429.19922</c:v>
                </c:pt>
                <c:pt idx="23340">
                  <c:v>2429.19922</c:v>
                </c:pt>
                <c:pt idx="23341">
                  <c:v>2429.19922</c:v>
                </c:pt>
                <c:pt idx="23342">
                  <c:v>2429.19922</c:v>
                </c:pt>
                <c:pt idx="23343">
                  <c:v>2429.19922</c:v>
                </c:pt>
                <c:pt idx="23344">
                  <c:v>2429.19922</c:v>
                </c:pt>
                <c:pt idx="23345">
                  <c:v>2429.19922</c:v>
                </c:pt>
                <c:pt idx="23346">
                  <c:v>2429.19922</c:v>
                </c:pt>
                <c:pt idx="23347">
                  <c:v>2429.19922</c:v>
                </c:pt>
                <c:pt idx="23348">
                  <c:v>2429.19922</c:v>
                </c:pt>
                <c:pt idx="23349">
                  <c:v>2429.19922</c:v>
                </c:pt>
                <c:pt idx="23350">
                  <c:v>2429.19922</c:v>
                </c:pt>
                <c:pt idx="23351">
                  <c:v>2429.19922</c:v>
                </c:pt>
                <c:pt idx="23352">
                  <c:v>2429.19922</c:v>
                </c:pt>
                <c:pt idx="23353">
                  <c:v>2429.19922</c:v>
                </c:pt>
                <c:pt idx="23354">
                  <c:v>2429.19922</c:v>
                </c:pt>
                <c:pt idx="23355">
                  <c:v>2429.19922</c:v>
                </c:pt>
                <c:pt idx="23356">
                  <c:v>2429.19922</c:v>
                </c:pt>
                <c:pt idx="23357">
                  <c:v>2429.19922</c:v>
                </c:pt>
                <c:pt idx="23358">
                  <c:v>2429.19922</c:v>
                </c:pt>
                <c:pt idx="23359">
                  <c:v>2429.19922</c:v>
                </c:pt>
                <c:pt idx="23360">
                  <c:v>2429.19922</c:v>
                </c:pt>
                <c:pt idx="23361">
                  <c:v>2429.19922</c:v>
                </c:pt>
                <c:pt idx="23362">
                  <c:v>2429.19922</c:v>
                </c:pt>
                <c:pt idx="23363">
                  <c:v>2429.19922</c:v>
                </c:pt>
                <c:pt idx="23364">
                  <c:v>2429.19922</c:v>
                </c:pt>
                <c:pt idx="23365">
                  <c:v>2429.19922</c:v>
                </c:pt>
                <c:pt idx="23366">
                  <c:v>2429.19922</c:v>
                </c:pt>
                <c:pt idx="23367">
                  <c:v>2429.19922</c:v>
                </c:pt>
                <c:pt idx="23368">
                  <c:v>2429.19922</c:v>
                </c:pt>
                <c:pt idx="23369">
                  <c:v>2429.19922</c:v>
                </c:pt>
                <c:pt idx="23370">
                  <c:v>2429.19922</c:v>
                </c:pt>
                <c:pt idx="23371">
                  <c:v>2429.19922</c:v>
                </c:pt>
                <c:pt idx="23372">
                  <c:v>2429.19922</c:v>
                </c:pt>
                <c:pt idx="23373">
                  <c:v>2429.19922</c:v>
                </c:pt>
                <c:pt idx="23374">
                  <c:v>2429.19922</c:v>
                </c:pt>
                <c:pt idx="23375">
                  <c:v>2429.19922</c:v>
                </c:pt>
                <c:pt idx="23376">
                  <c:v>2429.19922</c:v>
                </c:pt>
                <c:pt idx="23377">
                  <c:v>2429.19922</c:v>
                </c:pt>
                <c:pt idx="23378">
                  <c:v>2429.19922</c:v>
                </c:pt>
                <c:pt idx="23379">
                  <c:v>2429.19922</c:v>
                </c:pt>
                <c:pt idx="23380">
                  <c:v>2429.19922</c:v>
                </c:pt>
                <c:pt idx="23381">
                  <c:v>2429.19922</c:v>
                </c:pt>
                <c:pt idx="23382">
                  <c:v>2429.19922</c:v>
                </c:pt>
                <c:pt idx="23383">
                  <c:v>2429.19922</c:v>
                </c:pt>
                <c:pt idx="23384">
                  <c:v>2429.19922</c:v>
                </c:pt>
                <c:pt idx="23385">
                  <c:v>2429.19922</c:v>
                </c:pt>
                <c:pt idx="23386">
                  <c:v>2429.19922</c:v>
                </c:pt>
                <c:pt idx="23387">
                  <c:v>2426.7578100000001</c:v>
                </c:pt>
                <c:pt idx="23388">
                  <c:v>2429.19922</c:v>
                </c:pt>
                <c:pt idx="23389">
                  <c:v>2429.19922</c:v>
                </c:pt>
                <c:pt idx="23390">
                  <c:v>2429.19922</c:v>
                </c:pt>
                <c:pt idx="23391">
                  <c:v>2429.19922</c:v>
                </c:pt>
                <c:pt idx="23392">
                  <c:v>2429.19922</c:v>
                </c:pt>
                <c:pt idx="23393">
                  <c:v>2429.19922</c:v>
                </c:pt>
                <c:pt idx="23394">
                  <c:v>2429.19922</c:v>
                </c:pt>
                <c:pt idx="23395">
                  <c:v>2429.19922</c:v>
                </c:pt>
                <c:pt idx="23396">
                  <c:v>2429.19922</c:v>
                </c:pt>
                <c:pt idx="23397">
                  <c:v>2429.19922</c:v>
                </c:pt>
                <c:pt idx="23398">
                  <c:v>2429.19922</c:v>
                </c:pt>
                <c:pt idx="23399">
                  <c:v>2429.19922</c:v>
                </c:pt>
                <c:pt idx="23400">
                  <c:v>2429.19922</c:v>
                </c:pt>
                <c:pt idx="23401">
                  <c:v>2429.19922</c:v>
                </c:pt>
                <c:pt idx="23402">
                  <c:v>2429.19922</c:v>
                </c:pt>
                <c:pt idx="23403">
                  <c:v>2429.19922</c:v>
                </c:pt>
                <c:pt idx="23404">
                  <c:v>2429.19922</c:v>
                </c:pt>
                <c:pt idx="23405">
                  <c:v>2429.19922</c:v>
                </c:pt>
                <c:pt idx="23406">
                  <c:v>2429.19922</c:v>
                </c:pt>
                <c:pt idx="23407">
                  <c:v>2429.19922</c:v>
                </c:pt>
                <c:pt idx="23408">
                  <c:v>2429.19922</c:v>
                </c:pt>
                <c:pt idx="23409">
                  <c:v>2429.19922</c:v>
                </c:pt>
                <c:pt idx="23410">
                  <c:v>2429.19922</c:v>
                </c:pt>
                <c:pt idx="23411">
                  <c:v>2429.19922</c:v>
                </c:pt>
                <c:pt idx="23412">
                  <c:v>2429.19922</c:v>
                </c:pt>
                <c:pt idx="23413">
                  <c:v>2429.19922</c:v>
                </c:pt>
                <c:pt idx="23414">
                  <c:v>2429.19922</c:v>
                </c:pt>
                <c:pt idx="23415">
                  <c:v>2429.19922</c:v>
                </c:pt>
                <c:pt idx="23416">
                  <c:v>2429.19922</c:v>
                </c:pt>
                <c:pt idx="23417">
                  <c:v>2429.19922</c:v>
                </c:pt>
                <c:pt idx="23418">
                  <c:v>2429.19922</c:v>
                </c:pt>
                <c:pt idx="23419">
                  <c:v>2429.19922</c:v>
                </c:pt>
                <c:pt idx="23420">
                  <c:v>2429.19922</c:v>
                </c:pt>
                <c:pt idx="23421">
                  <c:v>2429.19922</c:v>
                </c:pt>
                <c:pt idx="23422">
                  <c:v>2429.19922</c:v>
                </c:pt>
                <c:pt idx="23423">
                  <c:v>2429.19922</c:v>
                </c:pt>
                <c:pt idx="23424">
                  <c:v>2429.19922</c:v>
                </c:pt>
                <c:pt idx="23425">
                  <c:v>2429.19922</c:v>
                </c:pt>
                <c:pt idx="23426">
                  <c:v>2429.19922</c:v>
                </c:pt>
                <c:pt idx="23427">
                  <c:v>2426.7578100000001</c:v>
                </c:pt>
                <c:pt idx="23428">
                  <c:v>2429.19922</c:v>
                </c:pt>
                <c:pt idx="23429">
                  <c:v>2429.19922</c:v>
                </c:pt>
                <c:pt idx="23430">
                  <c:v>2429.19922</c:v>
                </c:pt>
                <c:pt idx="23431">
                  <c:v>2426.7578100000001</c:v>
                </c:pt>
                <c:pt idx="23432">
                  <c:v>2429.19922</c:v>
                </c:pt>
                <c:pt idx="23433">
                  <c:v>2429.19922</c:v>
                </c:pt>
                <c:pt idx="23434">
                  <c:v>2429.19922</c:v>
                </c:pt>
                <c:pt idx="23435">
                  <c:v>2429.19922</c:v>
                </c:pt>
                <c:pt idx="23436">
                  <c:v>2429.19922</c:v>
                </c:pt>
                <c:pt idx="23437">
                  <c:v>2426.7578100000001</c:v>
                </c:pt>
                <c:pt idx="23438">
                  <c:v>2429.19922</c:v>
                </c:pt>
                <c:pt idx="23439">
                  <c:v>2429.19922</c:v>
                </c:pt>
                <c:pt idx="23440">
                  <c:v>2429.19922</c:v>
                </c:pt>
                <c:pt idx="23441">
                  <c:v>2429.19922</c:v>
                </c:pt>
                <c:pt idx="23442">
                  <c:v>2429.19922</c:v>
                </c:pt>
                <c:pt idx="23443">
                  <c:v>2429.19922</c:v>
                </c:pt>
                <c:pt idx="23444">
                  <c:v>2429.19922</c:v>
                </c:pt>
                <c:pt idx="23445">
                  <c:v>2429.19922</c:v>
                </c:pt>
                <c:pt idx="23446">
                  <c:v>2429.19922</c:v>
                </c:pt>
                <c:pt idx="23447">
                  <c:v>2429.19922</c:v>
                </c:pt>
                <c:pt idx="23448">
                  <c:v>2429.19922</c:v>
                </c:pt>
                <c:pt idx="23449">
                  <c:v>2429.19922</c:v>
                </c:pt>
                <c:pt idx="23450">
                  <c:v>2429.19922</c:v>
                </c:pt>
                <c:pt idx="23451">
                  <c:v>2429.19922</c:v>
                </c:pt>
                <c:pt idx="23452">
                  <c:v>2429.19922</c:v>
                </c:pt>
                <c:pt idx="23453">
                  <c:v>2429.19922</c:v>
                </c:pt>
                <c:pt idx="23454">
                  <c:v>2429.19922</c:v>
                </c:pt>
                <c:pt idx="23455">
                  <c:v>2429.19922</c:v>
                </c:pt>
                <c:pt idx="23456">
                  <c:v>2429.19922</c:v>
                </c:pt>
                <c:pt idx="23457">
                  <c:v>2429.19922</c:v>
                </c:pt>
                <c:pt idx="23458">
                  <c:v>2429.19922</c:v>
                </c:pt>
                <c:pt idx="23459">
                  <c:v>2429.19922</c:v>
                </c:pt>
                <c:pt idx="23460">
                  <c:v>2429.19922</c:v>
                </c:pt>
                <c:pt idx="23461">
                  <c:v>2429.19922</c:v>
                </c:pt>
                <c:pt idx="23462">
                  <c:v>2429.19922</c:v>
                </c:pt>
                <c:pt idx="23463">
                  <c:v>2429.19922</c:v>
                </c:pt>
                <c:pt idx="23464">
                  <c:v>2429.19922</c:v>
                </c:pt>
                <c:pt idx="23465">
                  <c:v>2429.19922</c:v>
                </c:pt>
                <c:pt idx="23466">
                  <c:v>2429.19922</c:v>
                </c:pt>
                <c:pt idx="23467">
                  <c:v>2429.19922</c:v>
                </c:pt>
                <c:pt idx="23468">
                  <c:v>2429.19922</c:v>
                </c:pt>
                <c:pt idx="23469">
                  <c:v>2429.19922</c:v>
                </c:pt>
                <c:pt idx="23470">
                  <c:v>2429.19922</c:v>
                </c:pt>
                <c:pt idx="23471">
                  <c:v>2429.19922</c:v>
                </c:pt>
                <c:pt idx="23472">
                  <c:v>2429.19922</c:v>
                </c:pt>
                <c:pt idx="23473">
                  <c:v>2429.19922</c:v>
                </c:pt>
                <c:pt idx="23474">
                  <c:v>2429.19922</c:v>
                </c:pt>
                <c:pt idx="23475">
                  <c:v>2429.19922</c:v>
                </c:pt>
                <c:pt idx="23476">
                  <c:v>2429.19922</c:v>
                </c:pt>
                <c:pt idx="23477">
                  <c:v>2426.7578100000001</c:v>
                </c:pt>
                <c:pt idx="23478">
                  <c:v>2429.19922</c:v>
                </c:pt>
                <c:pt idx="23479">
                  <c:v>2429.19922</c:v>
                </c:pt>
                <c:pt idx="23480">
                  <c:v>2429.19922</c:v>
                </c:pt>
                <c:pt idx="23481">
                  <c:v>2429.19922</c:v>
                </c:pt>
                <c:pt idx="23482">
                  <c:v>2429.19922</c:v>
                </c:pt>
                <c:pt idx="23483">
                  <c:v>2429.19922</c:v>
                </c:pt>
                <c:pt idx="23484">
                  <c:v>2429.19922</c:v>
                </c:pt>
                <c:pt idx="23485">
                  <c:v>2429.19922</c:v>
                </c:pt>
                <c:pt idx="23486">
                  <c:v>2429.19922</c:v>
                </c:pt>
                <c:pt idx="23487">
                  <c:v>2429.19922</c:v>
                </c:pt>
                <c:pt idx="23488">
                  <c:v>2429.19922</c:v>
                </c:pt>
                <c:pt idx="23489">
                  <c:v>2429.19922</c:v>
                </c:pt>
                <c:pt idx="23490">
                  <c:v>2429.19922</c:v>
                </c:pt>
                <c:pt idx="23491">
                  <c:v>2429.19922</c:v>
                </c:pt>
                <c:pt idx="23492">
                  <c:v>2429.19922</c:v>
                </c:pt>
                <c:pt idx="23493">
                  <c:v>2429.19922</c:v>
                </c:pt>
                <c:pt idx="23494">
                  <c:v>2429.19922</c:v>
                </c:pt>
                <c:pt idx="23495">
                  <c:v>2429.19922</c:v>
                </c:pt>
                <c:pt idx="23496">
                  <c:v>2426.7578100000001</c:v>
                </c:pt>
                <c:pt idx="23497">
                  <c:v>2429.19922</c:v>
                </c:pt>
                <c:pt idx="23498">
                  <c:v>2429.19922</c:v>
                </c:pt>
                <c:pt idx="23499">
                  <c:v>2429.19922</c:v>
                </c:pt>
                <c:pt idx="23500">
                  <c:v>2429.19922</c:v>
                </c:pt>
                <c:pt idx="23501">
                  <c:v>2429.19922</c:v>
                </c:pt>
                <c:pt idx="23502">
                  <c:v>2429.19922</c:v>
                </c:pt>
                <c:pt idx="23503">
                  <c:v>2429.19922</c:v>
                </c:pt>
                <c:pt idx="23504">
                  <c:v>2429.19922</c:v>
                </c:pt>
                <c:pt idx="23505">
                  <c:v>2429.19922</c:v>
                </c:pt>
                <c:pt idx="23506">
                  <c:v>2429.19922</c:v>
                </c:pt>
                <c:pt idx="23507">
                  <c:v>2429.19922</c:v>
                </c:pt>
                <c:pt idx="23508">
                  <c:v>2429.19922</c:v>
                </c:pt>
                <c:pt idx="23509">
                  <c:v>2429.19922</c:v>
                </c:pt>
                <c:pt idx="23510">
                  <c:v>2429.19922</c:v>
                </c:pt>
                <c:pt idx="23511">
                  <c:v>2429.19922</c:v>
                </c:pt>
                <c:pt idx="23512">
                  <c:v>2429.19922</c:v>
                </c:pt>
                <c:pt idx="23513">
                  <c:v>2429.19922</c:v>
                </c:pt>
                <c:pt idx="23514">
                  <c:v>2429.19922</c:v>
                </c:pt>
                <c:pt idx="23515">
                  <c:v>2429.19922</c:v>
                </c:pt>
                <c:pt idx="23516">
                  <c:v>2429.19922</c:v>
                </c:pt>
                <c:pt idx="23517">
                  <c:v>2429.19922</c:v>
                </c:pt>
                <c:pt idx="23518">
                  <c:v>2429.19922</c:v>
                </c:pt>
                <c:pt idx="23519">
                  <c:v>2429.19922</c:v>
                </c:pt>
                <c:pt idx="23520">
                  <c:v>2429.19922</c:v>
                </c:pt>
                <c:pt idx="23521">
                  <c:v>2429.19922</c:v>
                </c:pt>
                <c:pt idx="23522">
                  <c:v>2429.19922</c:v>
                </c:pt>
                <c:pt idx="23523">
                  <c:v>2429.19922</c:v>
                </c:pt>
                <c:pt idx="23524">
                  <c:v>2429.19922</c:v>
                </c:pt>
                <c:pt idx="23525">
                  <c:v>2429.19922</c:v>
                </c:pt>
                <c:pt idx="23526">
                  <c:v>2429.19922</c:v>
                </c:pt>
                <c:pt idx="23527">
                  <c:v>2429.19922</c:v>
                </c:pt>
                <c:pt idx="23528">
                  <c:v>2429.19922</c:v>
                </c:pt>
                <c:pt idx="23529">
                  <c:v>2429.19922</c:v>
                </c:pt>
                <c:pt idx="23530">
                  <c:v>2429.19922</c:v>
                </c:pt>
                <c:pt idx="23531">
                  <c:v>2429.19922</c:v>
                </c:pt>
                <c:pt idx="23532">
                  <c:v>2429.19922</c:v>
                </c:pt>
                <c:pt idx="23533">
                  <c:v>2429.19922</c:v>
                </c:pt>
                <c:pt idx="23534">
                  <c:v>2429.19922</c:v>
                </c:pt>
                <c:pt idx="23535">
                  <c:v>2431.6406299999981</c:v>
                </c:pt>
                <c:pt idx="23536">
                  <c:v>2429.19922</c:v>
                </c:pt>
                <c:pt idx="23537">
                  <c:v>2429.19922</c:v>
                </c:pt>
                <c:pt idx="23538">
                  <c:v>2429.19922</c:v>
                </c:pt>
                <c:pt idx="23539">
                  <c:v>2429.19922</c:v>
                </c:pt>
                <c:pt idx="23540">
                  <c:v>2429.19922</c:v>
                </c:pt>
                <c:pt idx="23541">
                  <c:v>2429.19922</c:v>
                </c:pt>
                <c:pt idx="23542">
                  <c:v>2429.19922</c:v>
                </c:pt>
                <c:pt idx="23543">
                  <c:v>2429.19922</c:v>
                </c:pt>
                <c:pt idx="23544">
                  <c:v>2431.6406299999981</c:v>
                </c:pt>
                <c:pt idx="23545">
                  <c:v>2429.19922</c:v>
                </c:pt>
                <c:pt idx="23546">
                  <c:v>2429.19922</c:v>
                </c:pt>
                <c:pt idx="23547">
                  <c:v>2429.19922</c:v>
                </c:pt>
                <c:pt idx="23548">
                  <c:v>2429.19922</c:v>
                </c:pt>
                <c:pt idx="23549">
                  <c:v>2429.19922</c:v>
                </c:pt>
                <c:pt idx="23550">
                  <c:v>2429.19922</c:v>
                </c:pt>
                <c:pt idx="23551">
                  <c:v>2429.19922</c:v>
                </c:pt>
                <c:pt idx="23552">
                  <c:v>2429.19922</c:v>
                </c:pt>
                <c:pt idx="23553">
                  <c:v>2429.19922</c:v>
                </c:pt>
                <c:pt idx="23554">
                  <c:v>2429.19922</c:v>
                </c:pt>
                <c:pt idx="23555">
                  <c:v>2429.19922</c:v>
                </c:pt>
                <c:pt idx="23556">
                  <c:v>2429.19922</c:v>
                </c:pt>
                <c:pt idx="23557">
                  <c:v>2429.19922</c:v>
                </c:pt>
                <c:pt idx="23558">
                  <c:v>2429.19922</c:v>
                </c:pt>
                <c:pt idx="23559">
                  <c:v>2429.19922</c:v>
                </c:pt>
                <c:pt idx="23560">
                  <c:v>2429.19922</c:v>
                </c:pt>
                <c:pt idx="23561">
                  <c:v>2429.19922</c:v>
                </c:pt>
                <c:pt idx="23562">
                  <c:v>2429.19922</c:v>
                </c:pt>
                <c:pt idx="23563">
                  <c:v>2429.19922</c:v>
                </c:pt>
                <c:pt idx="23564">
                  <c:v>2429.19922</c:v>
                </c:pt>
                <c:pt idx="23565">
                  <c:v>2429.19922</c:v>
                </c:pt>
                <c:pt idx="23566">
                  <c:v>2429.19922</c:v>
                </c:pt>
                <c:pt idx="23567">
                  <c:v>2429.19922</c:v>
                </c:pt>
                <c:pt idx="23568">
                  <c:v>2429.19922</c:v>
                </c:pt>
                <c:pt idx="23569">
                  <c:v>2429.19922</c:v>
                </c:pt>
                <c:pt idx="23570">
                  <c:v>2429.19922</c:v>
                </c:pt>
                <c:pt idx="23571">
                  <c:v>2429.19922</c:v>
                </c:pt>
                <c:pt idx="23572">
                  <c:v>2429.19922</c:v>
                </c:pt>
                <c:pt idx="23573">
                  <c:v>2429.19922</c:v>
                </c:pt>
                <c:pt idx="23574">
                  <c:v>2429.19922</c:v>
                </c:pt>
                <c:pt idx="23575">
                  <c:v>2429.19922</c:v>
                </c:pt>
                <c:pt idx="23576">
                  <c:v>2429.19922</c:v>
                </c:pt>
                <c:pt idx="23577">
                  <c:v>2429.19922</c:v>
                </c:pt>
                <c:pt idx="23578">
                  <c:v>2429.19922</c:v>
                </c:pt>
                <c:pt idx="23579">
                  <c:v>2429.19922</c:v>
                </c:pt>
                <c:pt idx="23580">
                  <c:v>2429.19922</c:v>
                </c:pt>
                <c:pt idx="23581">
                  <c:v>2429.19922</c:v>
                </c:pt>
                <c:pt idx="23582">
                  <c:v>2426.7578100000001</c:v>
                </c:pt>
                <c:pt idx="23583">
                  <c:v>2429.19922</c:v>
                </c:pt>
                <c:pt idx="23584">
                  <c:v>2429.19922</c:v>
                </c:pt>
                <c:pt idx="23585">
                  <c:v>2429.19922</c:v>
                </c:pt>
                <c:pt idx="23586">
                  <c:v>2429.19922</c:v>
                </c:pt>
                <c:pt idx="23587">
                  <c:v>2429.19922</c:v>
                </c:pt>
                <c:pt idx="23588">
                  <c:v>2429.19922</c:v>
                </c:pt>
                <c:pt idx="23589">
                  <c:v>2429.19922</c:v>
                </c:pt>
                <c:pt idx="23590">
                  <c:v>2429.19922</c:v>
                </c:pt>
                <c:pt idx="23591">
                  <c:v>2429.19922</c:v>
                </c:pt>
                <c:pt idx="23592">
                  <c:v>2429.19922</c:v>
                </c:pt>
                <c:pt idx="23593">
                  <c:v>2429.19922</c:v>
                </c:pt>
                <c:pt idx="23594">
                  <c:v>2426.7578100000001</c:v>
                </c:pt>
                <c:pt idx="23595">
                  <c:v>2429.19922</c:v>
                </c:pt>
                <c:pt idx="23596">
                  <c:v>2429.19922</c:v>
                </c:pt>
                <c:pt idx="23597">
                  <c:v>2429.19922</c:v>
                </c:pt>
                <c:pt idx="23598">
                  <c:v>2429.19922</c:v>
                </c:pt>
                <c:pt idx="23599">
                  <c:v>2429.19922</c:v>
                </c:pt>
                <c:pt idx="23600">
                  <c:v>2429.19922</c:v>
                </c:pt>
                <c:pt idx="23601">
                  <c:v>2429.19922</c:v>
                </c:pt>
                <c:pt idx="23602">
                  <c:v>2429.19922</c:v>
                </c:pt>
                <c:pt idx="23603">
                  <c:v>2429.19922</c:v>
                </c:pt>
                <c:pt idx="23604">
                  <c:v>2429.19922</c:v>
                </c:pt>
                <c:pt idx="23605">
                  <c:v>2429.19922</c:v>
                </c:pt>
                <c:pt idx="23606">
                  <c:v>2429.19922</c:v>
                </c:pt>
                <c:pt idx="23607">
                  <c:v>2429.19922</c:v>
                </c:pt>
                <c:pt idx="23608">
                  <c:v>2429.19922</c:v>
                </c:pt>
                <c:pt idx="23609">
                  <c:v>2429.19922</c:v>
                </c:pt>
                <c:pt idx="23610">
                  <c:v>2429.19922</c:v>
                </c:pt>
                <c:pt idx="23611">
                  <c:v>2429.19922</c:v>
                </c:pt>
                <c:pt idx="23612">
                  <c:v>2429.19922</c:v>
                </c:pt>
                <c:pt idx="23613">
                  <c:v>2429.19922</c:v>
                </c:pt>
                <c:pt idx="23614">
                  <c:v>2429.19922</c:v>
                </c:pt>
                <c:pt idx="23615">
                  <c:v>2429.19922</c:v>
                </c:pt>
                <c:pt idx="23616">
                  <c:v>2429.19922</c:v>
                </c:pt>
                <c:pt idx="23617">
                  <c:v>2429.19922</c:v>
                </c:pt>
                <c:pt idx="23618">
                  <c:v>2429.19922</c:v>
                </c:pt>
                <c:pt idx="23619">
                  <c:v>2429.19922</c:v>
                </c:pt>
                <c:pt idx="23620">
                  <c:v>2426.7578100000001</c:v>
                </c:pt>
                <c:pt idx="23621">
                  <c:v>2429.19922</c:v>
                </c:pt>
                <c:pt idx="23622">
                  <c:v>2429.19922</c:v>
                </c:pt>
                <c:pt idx="23623">
                  <c:v>2429.19922</c:v>
                </c:pt>
                <c:pt idx="23624">
                  <c:v>2429.19922</c:v>
                </c:pt>
                <c:pt idx="23625">
                  <c:v>2429.19922</c:v>
                </c:pt>
                <c:pt idx="23626">
                  <c:v>2429.19922</c:v>
                </c:pt>
                <c:pt idx="23627">
                  <c:v>2429.19922</c:v>
                </c:pt>
                <c:pt idx="23628">
                  <c:v>2429.19922</c:v>
                </c:pt>
                <c:pt idx="23629">
                  <c:v>2429.19922</c:v>
                </c:pt>
                <c:pt idx="23630">
                  <c:v>2429.19922</c:v>
                </c:pt>
                <c:pt idx="23631">
                  <c:v>2429.19922</c:v>
                </c:pt>
                <c:pt idx="23632">
                  <c:v>2429.19922</c:v>
                </c:pt>
                <c:pt idx="23633">
                  <c:v>2429.19922</c:v>
                </c:pt>
                <c:pt idx="23634">
                  <c:v>2426.7578100000001</c:v>
                </c:pt>
                <c:pt idx="23635">
                  <c:v>2429.19922</c:v>
                </c:pt>
                <c:pt idx="23636">
                  <c:v>2429.19922</c:v>
                </c:pt>
                <c:pt idx="23637">
                  <c:v>2429.19922</c:v>
                </c:pt>
                <c:pt idx="23638">
                  <c:v>2429.19922</c:v>
                </c:pt>
                <c:pt idx="23639">
                  <c:v>2429.19922</c:v>
                </c:pt>
                <c:pt idx="23640">
                  <c:v>2429.19922</c:v>
                </c:pt>
                <c:pt idx="23641">
                  <c:v>2429.19922</c:v>
                </c:pt>
                <c:pt idx="23642">
                  <c:v>2429.19922</c:v>
                </c:pt>
                <c:pt idx="23643">
                  <c:v>2429.19922</c:v>
                </c:pt>
                <c:pt idx="23644">
                  <c:v>2429.19922</c:v>
                </c:pt>
                <c:pt idx="23645">
                  <c:v>2429.19922</c:v>
                </c:pt>
                <c:pt idx="23646">
                  <c:v>2429.19922</c:v>
                </c:pt>
                <c:pt idx="23647">
                  <c:v>2429.19922</c:v>
                </c:pt>
                <c:pt idx="23648">
                  <c:v>2429.19922</c:v>
                </c:pt>
                <c:pt idx="23649">
                  <c:v>2429.19922</c:v>
                </c:pt>
                <c:pt idx="23650">
                  <c:v>2429.19922</c:v>
                </c:pt>
                <c:pt idx="23651">
                  <c:v>2429.19922</c:v>
                </c:pt>
                <c:pt idx="23652">
                  <c:v>2429.19922</c:v>
                </c:pt>
                <c:pt idx="23653">
                  <c:v>2429.19922</c:v>
                </c:pt>
                <c:pt idx="23654">
                  <c:v>2429.19922</c:v>
                </c:pt>
                <c:pt idx="23655">
                  <c:v>2429.19922</c:v>
                </c:pt>
                <c:pt idx="23656">
                  <c:v>2429.19922</c:v>
                </c:pt>
                <c:pt idx="23657">
                  <c:v>2426.7578100000001</c:v>
                </c:pt>
                <c:pt idx="23658">
                  <c:v>2429.19922</c:v>
                </c:pt>
                <c:pt idx="23659">
                  <c:v>2429.19922</c:v>
                </c:pt>
                <c:pt idx="23660">
                  <c:v>2429.19922</c:v>
                </c:pt>
                <c:pt idx="23661">
                  <c:v>2429.19922</c:v>
                </c:pt>
                <c:pt idx="23662">
                  <c:v>2429.19922</c:v>
                </c:pt>
                <c:pt idx="23663">
                  <c:v>2429.19922</c:v>
                </c:pt>
                <c:pt idx="23664">
                  <c:v>2429.19922</c:v>
                </c:pt>
                <c:pt idx="23665">
                  <c:v>2429.19922</c:v>
                </c:pt>
                <c:pt idx="23666">
                  <c:v>2429.19922</c:v>
                </c:pt>
                <c:pt idx="23667">
                  <c:v>2429.19922</c:v>
                </c:pt>
                <c:pt idx="23668">
                  <c:v>2429.19922</c:v>
                </c:pt>
                <c:pt idx="23669">
                  <c:v>2429.19922</c:v>
                </c:pt>
                <c:pt idx="23670">
                  <c:v>2429.19922</c:v>
                </c:pt>
                <c:pt idx="23671">
                  <c:v>2429.19922</c:v>
                </c:pt>
                <c:pt idx="23672">
                  <c:v>2429.19922</c:v>
                </c:pt>
                <c:pt idx="23673">
                  <c:v>2429.19922</c:v>
                </c:pt>
                <c:pt idx="23674">
                  <c:v>2429.19922</c:v>
                </c:pt>
                <c:pt idx="23675">
                  <c:v>2429.19922</c:v>
                </c:pt>
                <c:pt idx="23676">
                  <c:v>2429.19922</c:v>
                </c:pt>
                <c:pt idx="23677">
                  <c:v>2429.19922</c:v>
                </c:pt>
                <c:pt idx="23678">
                  <c:v>2429.19922</c:v>
                </c:pt>
                <c:pt idx="23679">
                  <c:v>2429.19922</c:v>
                </c:pt>
                <c:pt idx="23680">
                  <c:v>2429.19922</c:v>
                </c:pt>
                <c:pt idx="23681">
                  <c:v>2429.19922</c:v>
                </c:pt>
                <c:pt idx="23682">
                  <c:v>2429.19922</c:v>
                </c:pt>
                <c:pt idx="23683">
                  <c:v>2429.19922</c:v>
                </c:pt>
                <c:pt idx="23684">
                  <c:v>2429.19922</c:v>
                </c:pt>
                <c:pt idx="23685">
                  <c:v>2429.19922</c:v>
                </c:pt>
                <c:pt idx="23686">
                  <c:v>2429.19922</c:v>
                </c:pt>
                <c:pt idx="23687">
                  <c:v>2429.19922</c:v>
                </c:pt>
                <c:pt idx="23688">
                  <c:v>2429.19922</c:v>
                </c:pt>
                <c:pt idx="23689">
                  <c:v>2429.19922</c:v>
                </c:pt>
                <c:pt idx="23690">
                  <c:v>2429.19922</c:v>
                </c:pt>
                <c:pt idx="23691">
                  <c:v>2429.19922</c:v>
                </c:pt>
                <c:pt idx="23692">
                  <c:v>2429.19922</c:v>
                </c:pt>
                <c:pt idx="23693">
                  <c:v>2429.19922</c:v>
                </c:pt>
                <c:pt idx="23694">
                  <c:v>2429.19922</c:v>
                </c:pt>
                <c:pt idx="23695">
                  <c:v>2429.19922</c:v>
                </c:pt>
                <c:pt idx="23696">
                  <c:v>2429.19922</c:v>
                </c:pt>
                <c:pt idx="23697">
                  <c:v>2429.19922</c:v>
                </c:pt>
                <c:pt idx="23698">
                  <c:v>2429.19922</c:v>
                </c:pt>
                <c:pt idx="23699">
                  <c:v>2429.19922</c:v>
                </c:pt>
                <c:pt idx="23700">
                  <c:v>2429.19922</c:v>
                </c:pt>
                <c:pt idx="23701">
                  <c:v>2429.19922</c:v>
                </c:pt>
                <c:pt idx="23702">
                  <c:v>2429.19922</c:v>
                </c:pt>
                <c:pt idx="23703">
                  <c:v>2429.19922</c:v>
                </c:pt>
                <c:pt idx="23704">
                  <c:v>2429.19922</c:v>
                </c:pt>
                <c:pt idx="23705">
                  <c:v>2429.19922</c:v>
                </c:pt>
                <c:pt idx="23706">
                  <c:v>2429.19922</c:v>
                </c:pt>
                <c:pt idx="23707">
                  <c:v>2429.19922</c:v>
                </c:pt>
                <c:pt idx="23708">
                  <c:v>2429.19922</c:v>
                </c:pt>
                <c:pt idx="23709">
                  <c:v>2429.19922</c:v>
                </c:pt>
                <c:pt idx="23710">
                  <c:v>2429.19922</c:v>
                </c:pt>
                <c:pt idx="23711">
                  <c:v>2429.19922</c:v>
                </c:pt>
                <c:pt idx="23712">
                  <c:v>2429.19922</c:v>
                </c:pt>
                <c:pt idx="23713">
                  <c:v>2429.19922</c:v>
                </c:pt>
                <c:pt idx="23714">
                  <c:v>2429.19922</c:v>
                </c:pt>
                <c:pt idx="23715">
                  <c:v>2429.19922</c:v>
                </c:pt>
                <c:pt idx="23716">
                  <c:v>2429.19922</c:v>
                </c:pt>
                <c:pt idx="23717">
                  <c:v>2429.19922</c:v>
                </c:pt>
                <c:pt idx="23718">
                  <c:v>2429.19922</c:v>
                </c:pt>
                <c:pt idx="23719">
                  <c:v>2429.19922</c:v>
                </c:pt>
                <c:pt idx="23720">
                  <c:v>2429.19922</c:v>
                </c:pt>
                <c:pt idx="23721">
                  <c:v>2429.19922</c:v>
                </c:pt>
                <c:pt idx="23722">
                  <c:v>2429.19922</c:v>
                </c:pt>
                <c:pt idx="23723">
                  <c:v>2429.19922</c:v>
                </c:pt>
                <c:pt idx="23724">
                  <c:v>2429.19922</c:v>
                </c:pt>
                <c:pt idx="23725">
                  <c:v>2429.19922</c:v>
                </c:pt>
                <c:pt idx="23726">
                  <c:v>2429.19922</c:v>
                </c:pt>
                <c:pt idx="23727">
                  <c:v>2429.19922</c:v>
                </c:pt>
                <c:pt idx="23728">
                  <c:v>2429.19922</c:v>
                </c:pt>
                <c:pt idx="23729">
                  <c:v>2429.19922</c:v>
                </c:pt>
                <c:pt idx="23730">
                  <c:v>2429.19922</c:v>
                </c:pt>
                <c:pt idx="23731">
                  <c:v>2429.19922</c:v>
                </c:pt>
                <c:pt idx="23732">
                  <c:v>2429.19922</c:v>
                </c:pt>
                <c:pt idx="23733">
                  <c:v>2429.19922</c:v>
                </c:pt>
                <c:pt idx="23734">
                  <c:v>2429.19922</c:v>
                </c:pt>
                <c:pt idx="23735">
                  <c:v>2429.19922</c:v>
                </c:pt>
                <c:pt idx="23736">
                  <c:v>2429.19922</c:v>
                </c:pt>
                <c:pt idx="23737">
                  <c:v>2429.19922</c:v>
                </c:pt>
                <c:pt idx="23738">
                  <c:v>2429.19922</c:v>
                </c:pt>
                <c:pt idx="23739">
                  <c:v>2429.19922</c:v>
                </c:pt>
                <c:pt idx="23740">
                  <c:v>2426.7578100000001</c:v>
                </c:pt>
                <c:pt idx="23741">
                  <c:v>2429.19922</c:v>
                </c:pt>
                <c:pt idx="23742">
                  <c:v>2429.19922</c:v>
                </c:pt>
                <c:pt idx="23743">
                  <c:v>2429.19922</c:v>
                </c:pt>
                <c:pt idx="23744">
                  <c:v>2429.19922</c:v>
                </c:pt>
                <c:pt idx="23745">
                  <c:v>2429.19922</c:v>
                </c:pt>
                <c:pt idx="23746">
                  <c:v>2429.19922</c:v>
                </c:pt>
                <c:pt idx="23747">
                  <c:v>2429.19922</c:v>
                </c:pt>
                <c:pt idx="23748">
                  <c:v>2429.19922</c:v>
                </c:pt>
                <c:pt idx="23749">
                  <c:v>2429.19922</c:v>
                </c:pt>
                <c:pt idx="23750">
                  <c:v>2429.19922</c:v>
                </c:pt>
                <c:pt idx="23751">
                  <c:v>2429.19922</c:v>
                </c:pt>
                <c:pt idx="23752">
                  <c:v>2429.19922</c:v>
                </c:pt>
                <c:pt idx="23753">
                  <c:v>2426.7578100000001</c:v>
                </c:pt>
                <c:pt idx="23754">
                  <c:v>2429.19922</c:v>
                </c:pt>
                <c:pt idx="23755">
                  <c:v>2429.19922</c:v>
                </c:pt>
                <c:pt idx="23756">
                  <c:v>2429.19922</c:v>
                </c:pt>
                <c:pt idx="23757">
                  <c:v>2429.19922</c:v>
                </c:pt>
                <c:pt idx="23758">
                  <c:v>2429.19922</c:v>
                </c:pt>
                <c:pt idx="23759">
                  <c:v>2429.19922</c:v>
                </c:pt>
                <c:pt idx="23760">
                  <c:v>2429.19922</c:v>
                </c:pt>
                <c:pt idx="23761">
                  <c:v>2429.19922</c:v>
                </c:pt>
                <c:pt idx="23762">
                  <c:v>2429.19922</c:v>
                </c:pt>
                <c:pt idx="23763">
                  <c:v>2429.19922</c:v>
                </c:pt>
                <c:pt idx="23764">
                  <c:v>2429.19922</c:v>
                </c:pt>
                <c:pt idx="23765">
                  <c:v>2429.19922</c:v>
                </c:pt>
                <c:pt idx="23766">
                  <c:v>2429.19922</c:v>
                </c:pt>
                <c:pt idx="23767">
                  <c:v>2429.19922</c:v>
                </c:pt>
                <c:pt idx="23768">
                  <c:v>2429.19922</c:v>
                </c:pt>
                <c:pt idx="23769">
                  <c:v>2429.19922</c:v>
                </c:pt>
                <c:pt idx="23770">
                  <c:v>2429.19922</c:v>
                </c:pt>
                <c:pt idx="23771">
                  <c:v>2429.19922</c:v>
                </c:pt>
                <c:pt idx="23772">
                  <c:v>2429.19922</c:v>
                </c:pt>
                <c:pt idx="23773">
                  <c:v>2429.19922</c:v>
                </c:pt>
                <c:pt idx="23774">
                  <c:v>2429.19922</c:v>
                </c:pt>
                <c:pt idx="23775">
                  <c:v>2429.19922</c:v>
                </c:pt>
                <c:pt idx="23776">
                  <c:v>2429.19922</c:v>
                </c:pt>
                <c:pt idx="23777">
                  <c:v>2429.19922</c:v>
                </c:pt>
                <c:pt idx="23778">
                  <c:v>2429.19922</c:v>
                </c:pt>
                <c:pt idx="23779">
                  <c:v>2429.19922</c:v>
                </c:pt>
                <c:pt idx="23780">
                  <c:v>2429.19922</c:v>
                </c:pt>
                <c:pt idx="23781">
                  <c:v>2429.19922</c:v>
                </c:pt>
                <c:pt idx="23782">
                  <c:v>2429.19922</c:v>
                </c:pt>
                <c:pt idx="23783">
                  <c:v>2429.19922</c:v>
                </c:pt>
                <c:pt idx="23784">
                  <c:v>2429.19922</c:v>
                </c:pt>
                <c:pt idx="23785">
                  <c:v>2429.19922</c:v>
                </c:pt>
                <c:pt idx="23786">
                  <c:v>2429.19922</c:v>
                </c:pt>
                <c:pt idx="23787">
                  <c:v>2429.19922</c:v>
                </c:pt>
                <c:pt idx="23788">
                  <c:v>2429.19922</c:v>
                </c:pt>
                <c:pt idx="23789">
                  <c:v>2429.19922</c:v>
                </c:pt>
                <c:pt idx="23790">
                  <c:v>2429.19922</c:v>
                </c:pt>
                <c:pt idx="23791">
                  <c:v>2429.19922</c:v>
                </c:pt>
                <c:pt idx="23792">
                  <c:v>2429.19922</c:v>
                </c:pt>
                <c:pt idx="23793">
                  <c:v>2429.19922</c:v>
                </c:pt>
                <c:pt idx="23794">
                  <c:v>2429.19922</c:v>
                </c:pt>
                <c:pt idx="23795">
                  <c:v>2429.19922</c:v>
                </c:pt>
                <c:pt idx="23796">
                  <c:v>2429.19922</c:v>
                </c:pt>
                <c:pt idx="23797">
                  <c:v>2429.19922</c:v>
                </c:pt>
                <c:pt idx="23798">
                  <c:v>2429.19922</c:v>
                </c:pt>
                <c:pt idx="23799">
                  <c:v>2429.19922</c:v>
                </c:pt>
                <c:pt idx="23800">
                  <c:v>2429.19922</c:v>
                </c:pt>
                <c:pt idx="23801">
                  <c:v>2426.7578100000001</c:v>
                </c:pt>
                <c:pt idx="23802">
                  <c:v>2429.19922</c:v>
                </c:pt>
                <c:pt idx="23803">
                  <c:v>2429.19922</c:v>
                </c:pt>
                <c:pt idx="23804">
                  <c:v>2429.19922</c:v>
                </c:pt>
                <c:pt idx="23805">
                  <c:v>2429.19922</c:v>
                </c:pt>
                <c:pt idx="23806">
                  <c:v>2429.19922</c:v>
                </c:pt>
                <c:pt idx="23807">
                  <c:v>2429.19922</c:v>
                </c:pt>
                <c:pt idx="23808">
                  <c:v>2429.19922</c:v>
                </c:pt>
                <c:pt idx="23809">
                  <c:v>2429.19922</c:v>
                </c:pt>
                <c:pt idx="23810">
                  <c:v>2429.19922</c:v>
                </c:pt>
                <c:pt idx="23811">
                  <c:v>2429.19922</c:v>
                </c:pt>
                <c:pt idx="23812">
                  <c:v>2429.19922</c:v>
                </c:pt>
                <c:pt idx="23813">
                  <c:v>2429.19922</c:v>
                </c:pt>
                <c:pt idx="23814">
                  <c:v>2429.19922</c:v>
                </c:pt>
                <c:pt idx="23815">
                  <c:v>2429.19922</c:v>
                </c:pt>
                <c:pt idx="23816">
                  <c:v>2429.19922</c:v>
                </c:pt>
                <c:pt idx="23817">
                  <c:v>2429.19922</c:v>
                </c:pt>
                <c:pt idx="23818">
                  <c:v>2429.19922</c:v>
                </c:pt>
                <c:pt idx="23819">
                  <c:v>2429.19922</c:v>
                </c:pt>
                <c:pt idx="23820">
                  <c:v>2429.19922</c:v>
                </c:pt>
                <c:pt idx="23821">
                  <c:v>2429.19922</c:v>
                </c:pt>
                <c:pt idx="23822">
                  <c:v>2429.19922</c:v>
                </c:pt>
                <c:pt idx="23823">
                  <c:v>2429.19922</c:v>
                </c:pt>
                <c:pt idx="23824">
                  <c:v>2429.19922</c:v>
                </c:pt>
                <c:pt idx="23825">
                  <c:v>2429.19922</c:v>
                </c:pt>
                <c:pt idx="23826">
                  <c:v>2426.7578100000001</c:v>
                </c:pt>
                <c:pt idx="23827">
                  <c:v>2429.19922</c:v>
                </c:pt>
                <c:pt idx="23828">
                  <c:v>2429.19922</c:v>
                </c:pt>
                <c:pt idx="23829">
                  <c:v>2429.19922</c:v>
                </c:pt>
                <c:pt idx="23830">
                  <c:v>2429.19922</c:v>
                </c:pt>
                <c:pt idx="23831">
                  <c:v>2429.19922</c:v>
                </c:pt>
                <c:pt idx="23832">
                  <c:v>2429.19922</c:v>
                </c:pt>
                <c:pt idx="23833">
                  <c:v>2429.19922</c:v>
                </c:pt>
                <c:pt idx="23834">
                  <c:v>2429.19922</c:v>
                </c:pt>
                <c:pt idx="23835">
                  <c:v>2429.19922</c:v>
                </c:pt>
                <c:pt idx="23836">
                  <c:v>2429.19922</c:v>
                </c:pt>
                <c:pt idx="23837">
                  <c:v>2429.19922</c:v>
                </c:pt>
                <c:pt idx="23838">
                  <c:v>2429.19922</c:v>
                </c:pt>
                <c:pt idx="23839">
                  <c:v>2429.19922</c:v>
                </c:pt>
                <c:pt idx="23840">
                  <c:v>2429.19922</c:v>
                </c:pt>
                <c:pt idx="23841">
                  <c:v>2429.19922</c:v>
                </c:pt>
                <c:pt idx="23842">
                  <c:v>2429.19922</c:v>
                </c:pt>
                <c:pt idx="23843">
                  <c:v>2429.19922</c:v>
                </c:pt>
                <c:pt idx="23844">
                  <c:v>2429.19922</c:v>
                </c:pt>
                <c:pt idx="23845">
                  <c:v>2429.19922</c:v>
                </c:pt>
                <c:pt idx="23846">
                  <c:v>2429.19922</c:v>
                </c:pt>
                <c:pt idx="23847">
                  <c:v>2429.19922</c:v>
                </c:pt>
                <c:pt idx="23848">
                  <c:v>2429.19922</c:v>
                </c:pt>
                <c:pt idx="23849">
                  <c:v>2429.19922</c:v>
                </c:pt>
                <c:pt idx="23850">
                  <c:v>2429.19922</c:v>
                </c:pt>
                <c:pt idx="23851">
                  <c:v>2429.19922</c:v>
                </c:pt>
                <c:pt idx="23852">
                  <c:v>2429.19922</c:v>
                </c:pt>
                <c:pt idx="23853">
                  <c:v>2429.19922</c:v>
                </c:pt>
                <c:pt idx="23854">
                  <c:v>2429.19922</c:v>
                </c:pt>
                <c:pt idx="23855">
                  <c:v>2429.19922</c:v>
                </c:pt>
                <c:pt idx="23856">
                  <c:v>2429.19922</c:v>
                </c:pt>
                <c:pt idx="23857">
                  <c:v>2429.19922</c:v>
                </c:pt>
                <c:pt idx="23858">
                  <c:v>2429.19922</c:v>
                </c:pt>
                <c:pt idx="23859">
                  <c:v>2429.19922</c:v>
                </c:pt>
                <c:pt idx="23860">
                  <c:v>2429.19922</c:v>
                </c:pt>
                <c:pt idx="23861">
                  <c:v>2429.19922</c:v>
                </c:pt>
                <c:pt idx="23862">
                  <c:v>2429.19922</c:v>
                </c:pt>
                <c:pt idx="23863">
                  <c:v>2429.19922</c:v>
                </c:pt>
                <c:pt idx="23864">
                  <c:v>2429.19922</c:v>
                </c:pt>
                <c:pt idx="23865">
                  <c:v>2429.19922</c:v>
                </c:pt>
                <c:pt idx="23866">
                  <c:v>2429.19922</c:v>
                </c:pt>
                <c:pt idx="23867">
                  <c:v>2429.19922</c:v>
                </c:pt>
                <c:pt idx="23868">
                  <c:v>2429.19922</c:v>
                </c:pt>
                <c:pt idx="23869">
                  <c:v>2429.19922</c:v>
                </c:pt>
                <c:pt idx="23870">
                  <c:v>2429.19922</c:v>
                </c:pt>
                <c:pt idx="23871">
                  <c:v>2429.19922</c:v>
                </c:pt>
                <c:pt idx="23872">
                  <c:v>2429.19922</c:v>
                </c:pt>
                <c:pt idx="23873">
                  <c:v>2429.19922</c:v>
                </c:pt>
                <c:pt idx="23874">
                  <c:v>2429.19922</c:v>
                </c:pt>
                <c:pt idx="23875">
                  <c:v>2429.19922</c:v>
                </c:pt>
                <c:pt idx="23876">
                  <c:v>2429.19922</c:v>
                </c:pt>
                <c:pt idx="23877">
                  <c:v>2429.19922</c:v>
                </c:pt>
                <c:pt idx="23878">
                  <c:v>2429.19922</c:v>
                </c:pt>
                <c:pt idx="23879">
                  <c:v>2429.19922</c:v>
                </c:pt>
                <c:pt idx="23880">
                  <c:v>2429.19922</c:v>
                </c:pt>
                <c:pt idx="23881">
                  <c:v>2429.19922</c:v>
                </c:pt>
                <c:pt idx="23882">
                  <c:v>2429.19922</c:v>
                </c:pt>
                <c:pt idx="23883">
                  <c:v>2429.19922</c:v>
                </c:pt>
                <c:pt idx="23884">
                  <c:v>2429.19922</c:v>
                </c:pt>
                <c:pt idx="23885">
                  <c:v>2429.19922</c:v>
                </c:pt>
                <c:pt idx="23886">
                  <c:v>2429.19922</c:v>
                </c:pt>
                <c:pt idx="23887">
                  <c:v>2429.19922</c:v>
                </c:pt>
                <c:pt idx="23888">
                  <c:v>2426.7578100000001</c:v>
                </c:pt>
                <c:pt idx="23889">
                  <c:v>2429.19922</c:v>
                </c:pt>
                <c:pt idx="23890">
                  <c:v>2429.19922</c:v>
                </c:pt>
                <c:pt idx="23891">
                  <c:v>2429.19922</c:v>
                </c:pt>
                <c:pt idx="23892">
                  <c:v>2429.19922</c:v>
                </c:pt>
                <c:pt idx="23893">
                  <c:v>2429.19922</c:v>
                </c:pt>
                <c:pt idx="23894">
                  <c:v>2429.19922</c:v>
                </c:pt>
                <c:pt idx="23895">
                  <c:v>2429.19922</c:v>
                </c:pt>
                <c:pt idx="23896">
                  <c:v>2429.19922</c:v>
                </c:pt>
                <c:pt idx="23897">
                  <c:v>2429.19922</c:v>
                </c:pt>
                <c:pt idx="23898">
                  <c:v>2429.19922</c:v>
                </c:pt>
                <c:pt idx="23899">
                  <c:v>2429.19922</c:v>
                </c:pt>
                <c:pt idx="23900">
                  <c:v>2429.19922</c:v>
                </c:pt>
                <c:pt idx="23901">
                  <c:v>2429.19922</c:v>
                </c:pt>
                <c:pt idx="23902">
                  <c:v>2429.19922</c:v>
                </c:pt>
                <c:pt idx="23903">
                  <c:v>2429.19922</c:v>
                </c:pt>
                <c:pt idx="23904">
                  <c:v>2429.19922</c:v>
                </c:pt>
                <c:pt idx="23905">
                  <c:v>2429.19922</c:v>
                </c:pt>
                <c:pt idx="23906">
                  <c:v>2429.19922</c:v>
                </c:pt>
                <c:pt idx="23907">
                  <c:v>2429.19922</c:v>
                </c:pt>
                <c:pt idx="23908">
                  <c:v>2429.19922</c:v>
                </c:pt>
                <c:pt idx="23909">
                  <c:v>2429.19922</c:v>
                </c:pt>
                <c:pt idx="23910">
                  <c:v>2429.19922</c:v>
                </c:pt>
                <c:pt idx="23911">
                  <c:v>2429.19922</c:v>
                </c:pt>
                <c:pt idx="23912">
                  <c:v>2429.19922</c:v>
                </c:pt>
                <c:pt idx="23913">
                  <c:v>2429.19922</c:v>
                </c:pt>
                <c:pt idx="23914">
                  <c:v>2429.19922</c:v>
                </c:pt>
                <c:pt idx="23915">
                  <c:v>2429.19922</c:v>
                </c:pt>
                <c:pt idx="23916">
                  <c:v>2429.19922</c:v>
                </c:pt>
                <c:pt idx="23917">
                  <c:v>2429.19922</c:v>
                </c:pt>
                <c:pt idx="23918">
                  <c:v>2429.19922</c:v>
                </c:pt>
                <c:pt idx="23919">
                  <c:v>2429.19922</c:v>
                </c:pt>
                <c:pt idx="23920">
                  <c:v>2429.19922</c:v>
                </c:pt>
                <c:pt idx="23921">
                  <c:v>2429.19922</c:v>
                </c:pt>
                <c:pt idx="23922">
                  <c:v>2426.7578100000001</c:v>
                </c:pt>
                <c:pt idx="23923">
                  <c:v>2429.19922</c:v>
                </c:pt>
                <c:pt idx="23924">
                  <c:v>2429.19922</c:v>
                </c:pt>
                <c:pt idx="23925">
                  <c:v>2429.19922</c:v>
                </c:pt>
                <c:pt idx="23926">
                  <c:v>2429.19922</c:v>
                </c:pt>
                <c:pt idx="23927">
                  <c:v>2429.19922</c:v>
                </c:pt>
                <c:pt idx="23928">
                  <c:v>2429.19922</c:v>
                </c:pt>
                <c:pt idx="23929">
                  <c:v>2429.19922</c:v>
                </c:pt>
                <c:pt idx="23930">
                  <c:v>2429.19922</c:v>
                </c:pt>
                <c:pt idx="23931">
                  <c:v>2429.19922</c:v>
                </c:pt>
                <c:pt idx="23932">
                  <c:v>2429.19922</c:v>
                </c:pt>
                <c:pt idx="23933">
                  <c:v>2429.19922</c:v>
                </c:pt>
                <c:pt idx="23934">
                  <c:v>2429.19922</c:v>
                </c:pt>
                <c:pt idx="23935">
                  <c:v>2429.19922</c:v>
                </c:pt>
                <c:pt idx="23936">
                  <c:v>2429.19922</c:v>
                </c:pt>
                <c:pt idx="23937">
                  <c:v>2429.19922</c:v>
                </c:pt>
                <c:pt idx="23938">
                  <c:v>2429.19922</c:v>
                </c:pt>
                <c:pt idx="23939">
                  <c:v>2429.19922</c:v>
                </c:pt>
                <c:pt idx="23940">
                  <c:v>2429.19922</c:v>
                </c:pt>
                <c:pt idx="23941">
                  <c:v>2429.19922</c:v>
                </c:pt>
                <c:pt idx="23942">
                  <c:v>2429.19922</c:v>
                </c:pt>
                <c:pt idx="23943">
                  <c:v>2429.19922</c:v>
                </c:pt>
                <c:pt idx="23944">
                  <c:v>2429.19922</c:v>
                </c:pt>
                <c:pt idx="23945">
                  <c:v>2429.19922</c:v>
                </c:pt>
                <c:pt idx="23946">
                  <c:v>2429.19922</c:v>
                </c:pt>
                <c:pt idx="23947">
                  <c:v>2429.19922</c:v>
                </c:pt>
                <c:pt idx="23948">
                  <c:v>2429.19922</c:v>
                </c:pt>
                <c:pt idx="23949">
                  <c:v>2429.19922</c:v>
                </c:pt>
                <c:pt idx="23950">
                  <c:v>2429.19922</c:v>
                </c:pt>
                <c:pt idx="23951">
                  <c:v>2429.19922</c:v>
                </c:pt>
                <c:pt idx="23952">
                  <c:v>2429.19922</c:v>
                </c:pt>
                <c:pt idx="23953">
                  <c:v>2429.19922</c:v>
                </c:pt>
                <c:pt idx="23954">
                  <c:v>2429.19922</c:v>
                </c:pt>
                <c:pt idx="23955">
                  <c:v>2429.19922</c:v>
                </c:pt>
                <c:pt idx="23956">
                  <c:v>2429.19922</c:v>
                </c:pt>
                <c:pt idx="23957">
                  <c:v>2429.19922</c:v>
                </c:pt>
                <c:pt idx="23958">
                  <c:v>2429.19922</c:v>
                </c:pt>
                <c:pt idx="23959">
                  <c:v>2429.19922</c:v>
                </c:pt>
                <c:pt idx="23960">
                  <c:v>2429.19922</c:v>
                </c:pt>
                <c:pt idx="23961">
                  <c:v>2429.19922</c:v>
                </c:pt>
                <c:pt idx="23962">
                  <c:v>2429.19922</c:v>
                </c:pt>
                <c:pt idx="23963">
                  <c:v>2429.19922</c:v>
                </c:pt>
                <c:pt idx="23964">
                  <c:v>2429.19922</c:v>
                </c:pt>
                <c:pt idx="23965">
                  <c:v>2429.19922</c:v>
                </c:pt>
                <c:pt idx="23966">
                  <c:v>2426.7578100000001</c:v>
                </c:pt>
                <c:pt idx="23967">
                  <c:v>2429.19922</c:v>
                </c:pt>
                <c:pt idx="23968">
                  <c:v>2429.19922</c:v>
                </c:pt>
                <c:pt idx="23969">
                  <c:v>2429.19922</c:v>
                </c:pt>
                <c:pt idx="23970">
                  <c:v>2429.19922</c:v>
                </c:pt>
                <c:pt idx="23971">
                  <c:v>2429.19922</c:v>
                </c:pt>
                <c:pt idx="23972">
                  <c:v>2429.19922</c:v>
                </c:pt>
                <c:pt idx="23973">
                  <c:v>2429.19922</c:v>
                </c:pt>
                <c:pt idx="23974">
                  <c:v>2429.19922</c:v>
                </c:pt>
                <c:pt idx="23975">
                  <c:v>2429.19922</c:v>
                </c:pt>
                <c:pt idx="23976">
                  <c:v>2429.19922</c:v>
                </c:pt>
                <c:pt idx="23977">
                  <c:v>2429.19922</c:v>
                </c:pt>
                <c:pt idx="23978">
                  <c:v>2429.19922</c:v>
                </c:pt>
                <c:pt idx="23979">
                  <c:v>2429.19922</c:v>
                </c:pt>
                <c:pt idx="23980">
                  <c:v>2429.19922</c:v>
                </c:pt>
                <c:pt idx="23981">
                  <c:v>2429.19922</c:v>
                </c:pt>
                <c:pt idx="23982">
                  <c:v>2429.19922</c:v>
                </c:pt>
                <c:pt idx="23983">
                  <c:v>2429.19922</c:v>
                </c:pt>
                <c:pt idx="23984">
                  <c:v>2429.19922</c:v>
                </c:pt>
                <c:pt idx="23985">
                  <c:v>2429.19922</c:v>
                </c:pt>
                <c:pt idx="23986">
                  <c:v>2429.19922</c:v>
                </c:pt>
                <c:pt idx="23987">
                  <c:v>2429.19922</c:v>
                </c:pt>
                <c:pt idx="23988">
                  <c:v>2429.19922</c:v>
                </c:pt>
                <c:pt idx="23989">
                  <c:v>2429.19922</c:v>
                </c:pt>
                <c:pt idx="23990">
                  <c:v>2429.19922</c:v>
                </c:pt>
                <c:pt idx="23991">
                  <c:v>2429.19922</c:v>
                </c:pt>
                <c:pt idx="23992">
                  <c:v>2429.19922</c:v>
                </c:pt>
                <c:pt idx="23993">
                  <c:v>2429.19922</c:v>
                </c:pt>
                <c:pt idx="23994">
                  <c:v>2429.19922</c:v>
                </c:pt>
                <c:pt idx="23995">
                  <c:v>2429.19922</c:v>
                </c:pt>
                <c:pt idx="23996">
                  <c:v>2429.19922</c:v>
                </c:pt>
                <c:pt idx="23997">
                  <c:v>2429.19922</c:v>
                </c:pt>
                <c:pt idx="23998">
                  <c:v>2429.19922</c:v>
                </c:pt>
                <c:pt idx="23999">
                  <c:v>2429.19922</c:v>
                </c:pt>
                <c:pt idx="24000">
                  <c:v>2429.19922</c:v>
                </c:pt>
                <c:pt idx="24001">
                  <c:v>2429.19922</c:v>
                </c:pt>
                <c:pt idx="24002">
                  <c:v>2429.19922</c:v>
                </c:pt>
                <c:pt idx="24003">
                  <c:v>2429.19922</c:v>
                </c:pt>
                <c:pt idx="24004">
                  <c:v>2429.19922</c:v>
                </c:pt>
                <c:pt idx="24005">
                  <c:v>2429.19922</c:v>
                </c:pt>
                <c:pt idx="24006">
                  <c:v>2429.19922</c:v>
                </c:pt>
                <c:pt idx="24007">
                  <c:v>2429.19922</c:v>
                </c:pt>
                <c:pt idx="24008">
                  <c:v>2429.19922</c:v>
                </c:pt>
                <c:pt idx="24009">
                  <c:v>2429.19922</c:v>
                </c:pt>
                <c:pt idx="24010">
                  <c:v>2429.19922</c:v>
                </c:pt>
                <c:pt idx="24011">
                  <c:v>2429.19922</c:v>
                </c:pt>
                <c:pt idx="24012">
                  <c:v>2429.19922</c:v>
                </c:pt>
                <c:pt idx="24013">
                  <c:v>2429.19922</c:v>
                </c:pt>
                <c:pt idx="24014">
                  <c:v>2429.19922</c:v>
                </c:pt>
                <c:pt idx="24015">
                  <c:v>2429.19922</c:v>
                </c:pt>
                <c:pt idx="24016">
                  <c:v>2426.7578100000001</c:v>
                </c:pt>
                <c:pt idx="24017">
                  <c:v>2429.19922</c:v>
                </c:pt>
                <c:pt idx="24018">
                  <c:v>2429.19922</c:v>
                </c:pt>
                <c:pt idx="24019">
                  <c:v>2429.19922</c:v>
                </c:pt>
                <c:pt idx="24020">
                  <c:v>2429.19922</c:v>
                </c:pt>
                <c:pt idx="24021">
                  <c:v>2429.19922</c:v>
                </c:pt>
                <c:pt idx="24022">
                  <c:v>2429.19922</c:v>
                </c:pt>
                <c:pt idx="24023">
                  <c:v>2429.19922</c:v>
                </c:pt>
                <c:pt idx="24024">
                  <c:v>2429.19922</c:v>
                </c:pt>
                <c:pt idx="24025">
                  <c:v>2429.19922</c:v>
                </c:pt>
                <c:pt idx="24026">
                  <c:v>2429.19922</c:v>
                </c:pt>
                <c:pt idx="24027">
                  <c:v>2429.19922</c:v>
                </c:pt>
                <c:pt idx="24028">
                  <c:v>2429.19922</c:v>
                </c:pt>
                <c:pt idx="24029">
                  <c:v>2429.19922</c:v>
                </c:pt>
                <c:pt idx="24030">
                  <c:v>2429.19922</c:v>
                </c:pt>
                <c:pt idx="24031">
                  <c:v>2429.19922</c:v>
                </c:pt>
                <c:pt idx="24032">
                  <c:v>2429.19922</c:v>
                </c:pt>
                <c:pt idx="24033">
                  <c:v>2429.19922</c:v>
                </c:pt>
                <c:pt idx="24034">
                  <c:v>2429.19922</c:v>
                </c:pt>
                <c:pt idx="24035">
                  <c:v>2429.19922</c:v>
                </c:pt>
                <c:pt idx="24036">
                  <c:v>2429.19922</c:v>
                </c:pt>
                <c:pt idx="24037">
                  <c:v>2429.19922</c:v>
                </c:pt>
                <c:pt idx="24038">
                  <c:v>2429.19922</c:v>
                </c:pt>
                <c:pt idx="24039">
                  <c:v>2429.19922</c:v>
                </c:pt>
                <c:pt idx="24040">
                  <c:v>2426.7578100000001</c:v>
                </c:pt>
                <c:pt idx="24041">
                  <c:v>2426.7578100000001</c:v>
                </c:pt>
                <c:pt idx="24042">
                  <c:v>2429.19922</c:v>
                </c:pt>
                <c:pt idx="24043">
                  <c:v>2429.19922</c:v>
                </c:pt>
                <c:pt idx="24044">
                  <c:v>2429.19922</c:v>
                </c:pt>
                <c:pt idx="24045">
                  <c:v>2429.19922</c:v>
                </c:pt>
                <c:pt idx="24046">
                  <c:v>2426.7578100000001</c:v>
                </c:pt>
                <c:pt idx="24047">
                  <c:v>2429.19922</c:v>
                </c:pt>
                <c:pt idx="24048">
                  <c:v>2429.19922</c:v>
                </c:pt>
                <c:pt idx="24049">
                  <c:v>2429.19922</c:v>
                </c:pt>
                <c:pt idx="24050">
                  <c:v>2429.19922</c:v>
                </c:pt>
                <c:pt idx="24051">
                  <c:v>2429.19922</c:v>
                </c:pt>
                <c:pt idx="24052">
                  <c:v>2429.19922</c:v>
                </c:pt>
                <c:pt idx="24053">
                  <c:v>2429.19922</c:v>
                </c:pt>
                <c:pt idx="24054">
                  <c:v>2429.19922</c:v>
                </c:pt>
                <c:pt idx="24055">
                  <c:v>2429.19922</c:v>
                </c:pt>
                <c:pt idx="24056">
                  <c:v>2429.19922</c:v>
                </c:pt>
                <c:pt idx="24057">
                  <c:v>2429.19922</c:v>
                </c:pt>
                <c:pt idx="24058">
                  <c:v>2429.19922</c:v>
                </c:pt>
                <c:pt idx="24059">
                  <c:v>2429.19922</c:v>
                </c:pt>
                <c:pt idx="24060">
                  <c:v>2429.19922</c:v>
                </c:pt>
                <c:pt idx="24061">
                  <c:v>2429.19922</c:v>
                </c:pt>
                <c:pt idx="24062">
                  <c:v>2429.19922</c:v>
                </c:pt>
                <c:pt idx="24063">
                  <c:v>2429.19922</c:v>
                </c:pt>
                <c:pt idx="24064">
                  <c:v>2429.19922</c:v>
                </c:pt>
                <c:pt idx="24065">
                  <c:v>2429.19922</c:v>
                </c:pt>
                <c:pt idx="24066">
                  <c:v>2429.19922</c:v>
                </c:pt>
                <c:pt idx="24067">
                  <c:v>2429.19922</c:v>
                </c:pt>
                <c:pt idx="24068">
                  <c:v>2429.19922</c:v>
                </c:pt>
                <c:pt idx="24069">
                  <c:v>2429.19922</c:v>
                </c:pt>
                <c:pt idx="24070">
                  <c:v>2429.19922</c:v>
                </c:pt>
                <c:pt idx="24071">
                  <c:v>2429.19922</c:v>
                </c:pt>
                <c:pt idx="24072">
                  <c:v>2429.19922</c:v>
                </c:pt>
                <c:pt idx="24073">
                  <c:v>2429.19922</c:v>
                </c:pt>
                <c:pt idx="24074">
                  <c:v>2429.19922</c:v>
                </c:pt>
                <c:pt idx="24075">
                  <c:v>2429.19922</c:v>
                </c:pt>
                <c:pt idx="24076">
                  <c:v>2429.19922</c:v>
                </c:pt>
                <c:pt idx="24077">
                  <c:v>2429.19922</c:v>
                </c:pt>
                <c:pt idx="24078">
                  <c:v>2429.19922</c:v>
                </c:pt>
                <c:pt idx="24079">
                  <c:v>2429.19922</c:v>
                </c:pt>
                <c:pt idx="24080">
                  <c:v>2429.19922</c:v>
                </c:pt>
                <c:pt idx="24081">
                  <c:v>2429.19922</c:v>
                </c:pt>
                <c:pt idx="24082">
                  <c:v>2426.7578100000001</c:v>
                </c:pt>
                <c:pt idx="24083">
                  <c:v>2429.19922</c:v>
                </c:pt>
                <c:pt idx="24084">
                  <c:v>2429.19922</c:v>
                </c:pt>
                <c:pt idx="24085">
                  <c:v>2429.19922</c:v>
                </c:pt>
                <c:pt idx="24086">
                  <c:v>2429.19922</c:v>
                </c:pt>
                <c:pt idx="24087">
                  <c:v>2429.19922</c:v>
                </c:pt>
                <c:pt idx="24088">
                  <c:v>2429.19922</c:v>
                </c:pt>
                <c:pt idx="24089">
                  <c:v>2429.19922</c:v>
                </c:pt>
                <c:pt idx="24090">
                  <c:v>2429.19922</c:v>
                </c:pt>
                <c:pt idx="24091">
                  <c:v>2429.19922</c:v>
                </c:pt>
                <c:pt idx="24092">
                  <c:v>2429.19922</c:v>
                </c:pt>
                <c:pt idx="24093">
                  <c:v>2429.19922</c:v>
                </c:pt>
                <c:pt idx="24094">
                  <c:v>2429.19922</c:v>
                </c:pt>
                <c:pt idx="24095">
                  <c:v>2429.19922</c:v>
                </c:pt>
                <c:pt idx="24096">
                  <c:v>2429.19922</c:v>
                </c:pt>
                <c:pt idx="24097">
                  <c:v>2429.19922</c:v>
                </c:pt>
                <c:pt idx="24098">
                  <c:v>2429.19922</c:v>
                </c:pt>
                <c:pt idx="24099">
                  <c:v>2429.19922</c:v>
                </c:pt>
                <c:pt idx="24100">
                  <c:v>2429.19922</c:v>
                </c:pt>
                <c:pt idx="24101">
                  <c:v>2426.7578100000001</c:v>
                </c:pt>
                <c:pt idx="24102">
                  <c:v>2429.19922</c:v>
                </c:pt>
                <c:pt idx="24103">
                  <c:v>2429.19922</c:v>
                </c:pt>
                <c:pt idx="24104">
                  <c:v>2429.19922</c:v>
                </c:pt>
                <c:pt idx="24105">
                  <c:v>2429.19922</c:v>
                </c:pt>
                <c:pt idx="24106">
                  <c:v>2429.19922</c:v>
                </c:pt>
                <c:pt idx="24107">
                  <c:v>2429.19922</c:v>
                </c:pt>
                <c:pt idx="24108">
                  <c:v>2429.19922</c:v>
                </c:pt>
                <c:pt idx="24109">
                  <c:v>2429.19922</c:v>
                </c:pt>
                <c:pt idx="24110">
                  <c:v>2429.19922</c:v>
                </c:pt>
                <c:pt idx="24111">
                  <c:v>2429.19922</c:v>
                </c:pt>
                <c:pt idx="24112">
                  <c:v>2429.19922</c:v>
                </c:pt>
                <c:pt idx="24113">
                  <c:v>2429.19922</c:v>
                </c:pt>
                <c:pt idx="24114">
                  <c:v>2429.19922</c:v>
                </c:pt>
                <c:pt idx="24115">
                  <c:v>2429.19922</c:v>
                </c:pt>
                <c:pt idx="24116">
                  <c:v>2429.19922</c:v>
                </c:pt>
                <c:pt idx="24117">
                  <c:v>2429.19922</c:v>
                </c:pt>
                <c:pt idx="24118">
                  <c:v>2429.19922</c:v>
                </c:pt>
                <c:pt idx="24119">
                  <c:v>2429.19922</c:v>
                </c:pt>
                <c:pt idx="24120">
                  <c:v>2429.19922</c:v>
                </c:pt>
                <c:pt idx="24121">
                  <c:v>2429.19922</c:v>
                </c:pt>
                <c:pt idx="24122">
                  <c:v>2429.19922</c:v>
                </c:pt>
                <c:pt idx="24123">
                  <c:v>2429.19922</c:v>
                </c:pt>
                <c:pt idx="24124">
                  <c:v>2429.19922</c:v>
                </c:pt>
                <c:pt idx="24125">
                  <c:v>2429.19922</c:v>
                </c:pt>
                <c:pt idx="24126">
                  <c:v>2429.19922</c:v>
                </c:pt>
                <c:pt idx="24127">
                  <c:v>2429.19922</c:v>
                </c:pt>
                <c:pt idx="24128">
                  <c:v>2429.19922</c:v>
                </c:pt>
                <c:pt idx="24129">
                  <c:v>2429.19922</c:v>
                </c:pt>
                <c:pt idx="24130">
                  <c:v>2429.19922</c:v>
                </c:pt>
                <c:pt idx="24131">
                  <c:v>2429.19922</c:v>
                </c:pt>
                <c:pt idx="24132">
                  <c:v>2429.19922</c:v>
                </c:pt>
                <c:pt idx="24133">
                  <c:v>2429.19922</c:v>
                </c:pt>
                <c:pt idx="24134">
                  <c:v>2429.19922</c:v>
                </c:pt>
                <c:pt idx="24135">
                  <c:v>2429.19922</c:v>
                </c:pt>
                <c:pt idx="24136">
                  <c:v>2429.19922</c:v>
                </c:pt>
                <c:pt idx="24137">
                  <c:v>2429.19922</c:v>
                </c:pt>
                <c:pt idx="24138">
                  <c:v>2429.19922</c:v>
                </c:pt>
                <c:pt idx="24139">
                  <c:v>2429.19922</c:v>
                </c:pt>
                <c:pt idx="24140">
                  <c:v>2429.19922</c:v>
                </c:pt>
                <c:pt idx="24141">
                  <c:v>2429.19922</c:v>
                </c:pt>
                <c:pt idx="24142">
                  <c:v>2429.19922</c:v>
                </c:pt>
                <c:pt idx="24143">
                  <c:v>2429.19922</c:v>
                </c:pt>
                <c:pt idx="24144">
                  <c:v>2429.19922</c:v>
                </c:pt>
                <c:pt idx="24145">
                  <c:v>2429.19922</c:v>
                </c:pt>
                <c:pt idx="24146">
                  <c:v>2429.19922</c:v>
                </c:pt>
                <c:pt idx="24147">
                  <c:v>2429.19922</c:v>
                </c:pt>
                <c:pt idx="24148">
                  <c:v>2429.19922</c:v>
                </c:pt>
                <c:pt idx="24149">
                  <c:v>2429.19922</c:v>
                </c:pt>
                <c:pt idx="24150">
                  <c:v>2429.19922</c:v>
                </c:pt>
                <c:pt idx="24151">
                  <c:v>2429.19922</c:v>
                </c:pt>
                <c:pt idx="24152">
                  <c:v>2429.19922</c:v>
                </c:pt>
                <c:pt idx="24153">
                  <c:v>2429.19922</c:v>
                </c:pt>
                <c:pt idx="24154">
                  <c:v>2429.19922</c:v>
                </c:pt>
                <c:pt idx="24155">
                  <c:v>2426.7578100000001</c:v>
                </c:pt>
                <c:pt idx="24156">
                  <c:v>2429.19922</c:v>
                </c:pt>
                <c:pt idx="24157">
                  <c:v>2429.19922</c:v>
                </c:pt>
                <c:pt idx="24158">
                  <c:v>2429.19922</c:v>
                </c:pt>
                <c:pt idx="24159">
                  <c:v>2429.19922</c:v>
                </c:pt>
                <c:pt idx="24160">
                  <c:v>2429.19922</c:v>
                </c:pt>
                <c:pt idx="24161">
                  <c:v>2429.19922</c:v>
                </c:pt>
                <c:pt idx="24162">
                  <c:v>2429.19922</c:v>
                </c:pt>
                <c:pt idx="24163">
                  <c:v>2429.19922</c:v>
                </c:pt>
                <c:pt idx="24164">
                  <c:v>2429.19922</c:v>
                </c:pt>
                <c:pt idx="24165">
                  <c:v>2429.19922</c:v>
                </c:pt>
                <c:pt idx="24166">
                  <c:v>2429.19922</c:v>
                </c:pt>
                <c:pt idx="24167">
                  <c:v>2429.19922</c:v>
                </c:pt>
                <c:pt idx="24168">
                  <c:v>2429.19922</c:v>
                </c:pt>
                <c:pt idx="24169">
                  <c:v>2429.19922</c:v>
                </c:pt>
                <c:pt idx="24170">
                  <c:v>2429.19922</c:v>
                </c:pt>
                <c:pt idx="24171">
                  <c:v>2429.19922</c:v>
                </c:pt>
                <c:pt idx="24172">
                  <c:v>2429.19922</c:v>
                </c:pt>
                <c:pt idx="24173">
                  <c:v>2429.19922</c:v>
                </c:pt>
                <c:pt idx="24174">
                  <c:v>2429.19922</c:v>
                </c:pt>
                <c:pt idx="24175">
                  <c:v>2429.19922</c:v>
                </c:pt>
                <c:pt idx="24176">
                  <c:v>2429.19922</c:v>
                </c:pt>
                <c:pt idx="24177">
                  <c:v>2429.19922</c:v>
                </c:pt>
                <c:pt idx="24178">
                  <c:v>2429.19922</c:v>
                </c:pt>
                <c:pt idx="24179">
                  <c:v>2429.19922</c:v>
                </c:pt>
                <c:pt idx="24180">
                  <c:v>2429.19922</c:v>
                </c:pt>
                <c:pt idx="24181">
                  <c:v>2429.19922</c:v>
                </c:pt>
                <c:pt idx="24182">
                  <c:v>2429.19922</c:v>
                </c:pt>
                <c:pt idx="24183">
                  <c:v>2429.19922</c:v>
                </c:pt>
                <c:pt idx="24184">
                  <c:v>2429.19922</c:v>
                </c:pt>
                <c:pt idx="24185">
                  <c:v>2429.19922</c:v>
                </c:pt>
                <c:pt idx="24186">
                  <c:v>2429.19922</c:v>
                </c:pt>
                <c:pt idx="24187">
                  <c:v>2429.19922</c:v>
                </c:pt>
                <c:pt idx="24188">
                  <c:v>2429.19922</c:v>
                </c:pt>
                <c:pt idx="24189">
                  <c:v>2429.19922</c:v>
                </c:pt>
                <c:pt idx="24190">
                  <c:v>2429.19922</c:v>
                </c:pt>
                <c:pt idx="24191">
                  <c:v>2429.19922</c:v>
                </c:pt>
                <c:pt idx="24192">
                  <c:v>2429.19922</c:v>
                </c:pt>
                <c:pt idx="24193">
                  <c:v>2429.19922</c:v>
                </c:pt>
                <c:pt idx="24194">
                  <c:v>2429.19922</c:v>
                </c:pt>
                <c:pt idx="24195">
                  <c:v>2429.19922</c:v>
                </c:pt>
                <c:pt idx="24196">
                  <c:v>2429.19922</c:v>
                </c:pt>
                <c:pt idx="24197">
                  <c:v>2429.19922</c:v>
                </c:pt>
                <c:pt idx="24198">
                  <c:v>2429.19922</c:v>
                </c:pt>
                <c:pt idx="24199">
                  <c:v>2429.19922</c:v>
                </c:pt>
                <c:pt idx="24200">
                  <c:v>2429.19922</c:v>
                </c:pt>
                <c:pt idx="24201">
                  <c:v>2429.19922</c:v>
                </c:pt>
                <c:pt idx="24202">
                  <c:v>2429.19922</c:v>
                </c:pt>
                <c:pt idx="24203">
                  <c:v>2429.19922</c:v>
                </c:pt>
                <c:pt idx="24204">
                  <c:v>2429.19922</c:v>
                </c:pt>
                <c:pt idx="24205">
                  <c:v>2429.19922</c:v>
                </c:pt>
                <c:pt idx="24206">
                  <c:v>2429.19922</c:v>
                </c:pt>
                <c:pt idx="24207">
                  <c:v>2429.19922</c:v>
                </c:pt>
                <c:pt idx="24208">
                  <c:v>2429.19922</c:v>
                </c:pt>
                <c:pt idx="24209">
                  <c:v>2429.19922</c:v>
                </c:pt>
                <c:pt idx="24210">
                  <c:v>2429.19922</c:v>
                </c:pt>
                <c:pt idx="24211">
                  <c:v>2429.19922</c:v>
                </c:pt>
                <c:pt idx="24212">
                  <c:v>2429.19922</c:v>
                </c:pt>
                <c:pt idx="24213">
                  <c:v>2429.19922</c:v>
                </c:pt>
                <c:pt idx="24214">
                  <c:v>2429.19922</c:v>
                </c:pt>
                <c:pt idx="24215">
                  <c:v>2429.19922</c:v>
                </c:pt>
                <c:pt idx="24216">
                  <c:v>2429.19922</c:v>
                </c:pt>
                <c:pt idx="24217">
                  <c:v>2429.19922</c:v>
                </c:pt>
                <c:pt idx="24218">
                  <c:v>2429.19922</c:v>
                </c:pt>
                <c:pt idx="24219">
                  <c:v>2429.19922</c:v>
                </c:pt>
                <c:pt idx="24220">
                  <c:v>2429.19922</c:v>
                </c:pt>
                <c:pt idx="24221">
                  <c:v>2429.19922</c:v>
                </c:pt>
                <c:pt idx="24222">
                  <c:v>2429.19922</c:v>
                </c:pt>
                <c:pt idx="24223">
                  <c:v>2429.19922</c:v>
                </c:pt>
                <c:pt idx="24224">
                  <c:v>2429.19922</c:v>
                </c:pt>
                <c:pt idx="24225">
                  <c:v>2429.19922</c:v>
                </c:pt>
                <c:pt idx="24226">
                  <c:v>2429.19922</c:v>
                </c:pt>
                <c:pt idx="24227">
                  <c:v>2429.19922</c:v>
                </c:pt>
                <c:pt idx="24228">
                  <c:v>2429.19922</c:v>
                </c:pt>
                <c:pt idx="24229">
                  <c:v>2429.19922</c:v>
                </c:pt>
                <c:pt idx="24230">
                  <c:v>2429.19922</c:v>
                </c:pt>
                <c:pt idx="24231">
                  <c:v>2429.19922</c:v>
                </c:pt>
                <c:pt idx="24232">
                  <c:v>2429.19922</c:v>
                </c:pt>
                <c:pt idx="24233">
                  <c:v>2429.19922</c:v>
                </c:pt>
                <c:pt idx="24234">
                  <c:v>2429.19922</c:v>
                </c:pt>
                <c:pt idx="24235">
                  <c:v>2429.19922</c:v>
                </c:pt>
                <c:pt idx="24236">
                  <c:v>2426.7578100000001</c:v>
                </c:pt>
                <c:pt idx="24237">
                  <c:v>2429.19922</c:v>
                </c:pt>
                <c:pt idx="24238">
                  <c:v>2429.19922</c:v>
                </c:pt>
                <c:pt idx="24239">
                  <c:v>2429.19922</c:v>
                </c:pt>
                <c:pt idx="24240">
                  <c:v>2429.19922</c:v>
                </c:pt>
                <c:pt idx="24241">
                  <c:v>2429.19922</c:v>
                </c:pt>
                <c:pt idx="24242">
                  <c:v>2429.19922</c:v>
                </c:pt>
                <c:pt idx="24243">
                  <c:v>2429.19922</c:v>
                </c:pt>
                <c:pt idx="24244">
                  <c:v>2429.19922</c:v>
                </c:pt>
                <c:pt idx="24245">
                  <c:v>2429.19922</c:v>
                </c:pt>
                <c:pt idx="24246">
                  <c:v>2429.19922</c:v>
                </c:pt>
                <c:pt idx="24247">
                  <c:v>2429.19922</c:v>
                </c:pt>
                <c:pt idx="24248">
                  <c:v>2429.19922</c:v>
                </c:pt>
                <c:pt idx="24249">
                  <c:v>2429.19922</c:v>
                </c:pt>
                <c:pt idx="24250">
                  <c:v>2429.19922</c:v>
                </c:pt>
                <c:pt idx="24251">
                  <c:v>2429.19922</c:v>
                </c:pt>
                <c:pt idx="24252">
                  <c:v>2426.7578100000001</c:v>
                </c:pt>
                <c:pt idx="24253">
                  <c:v>2429.19922</c:v>
                </c:pt>
                <c:pt idx="24254">
                  <c:v>2429.19922</c:v>
                </c:pt>
                <c:pt idx="24255">
                  <c:v>2429.19922</c:v>
                </c:pt>
                <c:pt idx="24256">
                  <c:v>2429.19922</c:v>
                </c:pt>
                <c:pt idx="24257">
                  <c:v>2429.19922</c:v>
                </c:pt>
                <c:pt idx="24258">
                  <c:v>2429.19922</c:v>
                </c:pt>
                <c:pt idx="24259">
                  <c:v>2429.19922</c:v>
                </c:pt>
                <c:pt idx="24260">
                  <c:v>2429.19922</c:v>
                </c:pt>
                <c:pt idx="24261">
                  <c:v>2429.19922</c:v>
                </c:pt>
                <c:pt idx="24262">
                  <c:v>2429.19922</c:v>
                </c:pt>
                <c:pt idx="24263">
                  <c:v>2429.19922</c:v>
                </c:pt>
                <c:pt idx="24264">
                  <c:v>2429.19922</c:v>
                </c:pt>
                <c:pt idx="24265">
                  <c:v>2429.19922</c:v>
                </c:pt>
                <c:pt idx="24266">
                  <c:v>2429.19922</c:v>
                </c:pt>
                <c:pt idx="24267">
                  <c:v>2426.7578100000001</c:v>
                </c:pt>
                <c:pt idx="24268">
                  <c:v>2429.19922</c:v>
                </c:pt>
                <c:pt idx="24269">
                  <c:v>2429.19922</c:v>
                </c:pt>
                <c:pt idx="24270">
                  <c:v>2429.19922</c:v>
                </c:pt>
                <c:pt idx="24271">
                  <c:v>2429.19922</c:v>
                </c:pt>
                <c:pt idx="24272">
                  <c:v>2429.19922</c:v>
                </c:pt>
                <c:pt idx="24273">
                  <c:v>2429.19922</c:v>
                </c:pt>
                <c:pt idx="24274">
                  <c:v>2429.19922</c:v>
                </c:pt>
                <c:pt idx="24275">
                  <c:v>2429.19922</c:v>
                </c:pt>
                <c:pt idx="24276">
                  <c:v>2429.19922</c:v>
                </c:pt>
                <c:pt idx="24277">
                  <c:v>2429.19922</c:v>
                </c:pt>
                <c:pt idx="24278">
                  <c:v>2429.19922</c:v>
                </c:pt>
                <c:pt idx="24279">
                  <c:v>2429.19922</c:v>
                </c:pt>
                <c:pt idx="24280">
                  <c:v>2429.19922</c:v>
                </c:pt>
                <c:pt idx="24281">
                  <c:v>2429.19922</c:v>
                </c:pt>
                <c:pt idx="24282">
                  <c:v>2429.19922</c:v>
                </c:pt>
                <c:pt idx="24283">
                  <c:v>2429.19922</c:v>
                </c:pt>
                <c:pt idx="24284">
                  <c:v>2429.19922</c:v>
                </c:pt>
                <c:pt idx="24285">
                  <c:v>2429.19922</c:v>
                </c:pt>
                <c:pt idx="24286">
                  <c:v>2429.19922</c:v>
                </c:pt>
                <c:pt idx="24287">
                  <c:v>2429.19922</c:v>
                </c:pt>
                <c:pt idx="24288">
                  <c:v>2429.19922</c:v>
                </c:pt>
                <c:pt idx="24289">
                  <c:v>2429.19922</c:v>
                </c:pt>
                <c:pt idx="24290">
                  <c:v>2429.19922</c:v>
                </c:pt>
                <c:pt idx="24291">
                  <c:v>2429.19922</c:v>
                </c:pt>
                <c:pt idx="24292">
                  <c:v>2429.19922</c:v>
                </c:pt>
                <c:pt idx="24293">
                  <c:v>2429.19922</c:v>
                </c:pt>
                <c:pt idx="24294">
                  <c:v>2429.19922</c:v>
                </c:pt>
                <c:pt idx="24295">
                  <c:v>2429.19922</c:v>
                </c:pt>
                <c:pt idx="24296">
                  <c:v>2429.19922</c:v>
                </c:pt>
                <c:pt idx="24297">
                  <c:v>2429.19922</c:v>
                </c:pt>
                <c:pt idx="24298">
                  <c:v>2429.19922</c:v>
                </c:pt>
                <c:pt idx="24299">
                  <c:v>2429.19922</c:v>
                </c:pt>
                <c:pt idx="24300">
                  <c:v>2429.19922</c:v>
                </c:pt>
                <c:pt idx="24301">
                  <c:v>2426.7578100000001</c:v>
                </c:pt>
                <c:pt idx="24302">
                  <c:v>2429.19922</c:v>
                </c:pt>
                <c:pt idx="24303">
                  <c:v>2429.19922</c:v>
                </c:pt>
                <c:pt idx="24304">
                  <c:v>2429.19922</c:v>
                </c:pt>
                <c:pt idx="24305">
                  <c:v>2429.19922</c:v>
                </c:pt>
                <c:pt idx="24306">
                  <c:v>2429.19922</c:v>
                </c:pt>
                <c:pt idx="24307">
                  <c:v>2426.7578100000001</c:v>
                </c:pt>
                <c:pt idx="24308">
                  <c:v>2429.19922</c:v>
                </c:pt>
                <c:pt idx="24309">
                  <c:v>2429.19922</c:v>
                </c:pt>
                <c:pt idx="24310">
                  <c:v>2429.19922</c:v>
                </c:pt>
                <c:pt idx="24311">
                  <c:v>2429.19922</c:v>
                </c:pt>
                <c:pt idx="24312">
                  <c:v>2429.19922</c:v>
                </c:pt>
                <c:pt idx="24313">
                  <c:v>2429.19922</c:v>
                </c:pt>
                <c:pt idx="24314">
                  <c:v>2429.19922</c:v>
                </c:pt>
                <c:pt idx="24315">
                  <c:v>2429.19922</c:v>
                </c:pt>
                <c:pt idx="24316">
                  <c:v>2429.19922</c:v>
                </c:pt>
                <c:pt idx="24317">
                  <c:v>2429.19922</c:v>
                </c:pt>
                <c:pt idx="24318">
                  <c:v>2429.19922</c:v>
                </c:pt>
                <c:pt idx="24319">
                  <c:v>2429.19922</c:v>
                </c:pt>
                <c:pt idx="24320">
                  <c:v>2429.19922</c:v>
                </c:pt>
                <c:pt idx="24321">
                  <c:v>2429.19922</c:v>
                </c:pt>
                <c:pt idx="24322">
                  <c:v>2429.19922</c:v>
                </c:pt>
                <c:pt idx="24323">
                  <c:v>2429.19922</c:v>
                </c:pt>
                <c:pt idx="24324">
                  <c:v>2429.19922</c:v>
                </c:pt>
                <c:pt idx="24325">
                  <c:v>2426.7578100000001</c:v>
                </c:pt>
                <c:pt idx="24326">
                  <c:v>2429.19922</c:v>
                </c:pt>
                <c:pt idx="24327">
                  <c:v>2429.19922</c:v>
                </c:pt>
                <c:pt idx="24328">
                  <c:v>2429.19922</c:v>
                </c:pt>
                <c:pt idx="24329">
                  <c:v>2429.19922</c:v>
                </c:pt>
                <c:pt idx="24330">
                  <c:v>2426.7578100000001</c:v>
                </c:pt>
                <c:pt idx="24331">
                  <c:v>2429.19922</c:v>
                </c:pt>
                <c:pt idx="24332">
                  <c:v>2429.19922</c:v>
                </c:pt>
                <c:pt idx="24333">
                  <c:v>2429.19922</c:v>
                </c:pt>
                <c:pt idx="24334">
                  <c:v>2429.19922</c:v>
                </c:pt>
                <c:pt idx="24335">
                  <c:v>2429.19922</c:v>
                </c:pt>
                <c:pt idx="24336">
                  <c:v>2429.19922</c:v>
                </c:pt>
                <c:pt idx="24337">
                  <c:v>2429.19922</c:v>
                </c:pt>
                <c:pt idx="24338">
                  <c:v>2429.19922</c:v>
                </c:pt>
                <c:pt idx="24339">
                  <c:v>2429.19922</c:v>
                </c:pt>
                <c:pt idx="24340">
                  <c:v>2429.19922</c:v>
                </c:pt>
                <c:pt idx="24341">
                  <c:v>2429.19922</c:v>
                </c:pt>
                <c:pt idx="24342">
                  <c:v>2429.19922</c:v>
                </c:pt>
                <c:pt idx="24343">
                  <c:v>2429.19922</c:v>
                </c:pt>
                <c:pt idx="24344">
                  <c:v>2429.19922</c:v>
                </c:pt>
                <c:pt idx="24345">
                  <c:v>2429.19922</c:v>
                </c:pt>
                <c:pt idx="24346">
                  <c:v>2426.7578100000001</c:v>
                </c:pt>
                <c:pt idx="24347">
                  <c:v>2429.19922</c:v>
                </c:pt>
                <c:pt idx="24348">
                  <c:v>2426.7578100000001</c:v>
                </c:pt>
                <c:pt idx="24349">
                  <c:v>2429.19922</c:v>
                </c:pt>
                <c:pt idx="24350">
                  <c:v>2429.19922</c:v>
                </c:pt>
                <c:pt idx="24351">
                  <c:v>2429.19922</c:v>
                </c:pt>
                <c:pt idx="24352">
                  <c:v>2429.19922</c:v>
                </c:pt>
                <c:pt idx="24353">
                  <c:v>2429.19922</c:v>
                </c:pt>
                <c:pt idx="24354">
                  <c:v>2429.19922</c:v>
                </c:pt>
                <c:pt idx="24355">
                  <c:v>2429.19922</c:v>
                </c:pt>
                <c:pt idx="24356">
                  <c:v>2429.19922</c:v>
                </c:pt>
                <c:pt idx="24357">
                  <c:v>2429.19922</c:v>
                </c:pt>
                <c:pt idx="24358">
                  <c:v>2426.7578100000001</c:v>
                </c:pt>
                <c:pt idx="24359">
                  <c:v>2429.19922</c:v>
                </c:pt>
                <c:pt idx="24360">
                  <c:v>2429.19922</c:v>
                </c:pt>
                <c:pt idx="24361">
                  <c:v>2429.19922</c:v>
                </c:pt>
                <c:pt idx="24362">
                  <c:v>2429.19922</c:v>
                </c:pt>
                <c:pt idx="24363">
                  <c:v>2429.19922</c:v>
                </c:pt>
                <c:pt idx="24364">
                  <c:v>2429.19922</c:v>
                </c:pt>
                <c:pt idx="24365">
                  <c:v>2429.19922</c:v>
                </c:pt>
                <c:pt idx="24366">
                  <c:v>2429.19922</c:v>
                </c:pt>
                <c:pt idx="24367">
                  <c:v>2429.19922</c:v>
                </c:pt>
                <c:pt idx="24368">
                  <c:v>2429.19922</c:v>
                </c:pt>
                <c:pt idx="24369">
                  <c:v>2429.19922</c:v>
                </c:pt>
                <c:pt idx="24370">
                  <c:v>2429.19922</c:v>
                </c:pt>
                <c:pt idx="24371">
                  <c:v>2429.19922</c:v>
                </c:pt>
                <c:pt idx="24372">
                  <c:v>2429.19922</c:v>
                </c:pt>
                <c:pt idx="24373">
                  <c:v>2429.19922</c:v>
                </c:pt>
                <c:pt idx="24374">
                  <c:v>2429.19922</c:v>
                </c:pt>
                <c:pt idx="24375">
                  <c:v>2429.19922</c:v>
                </c:pt>
                <c:pt idx="24376">
                  <c:v>2429.19922</c:v>
                </c:pt>
                <c:pt idx="24377">
                  <c:v>2429.19922</c:v>
                </c:pt>
                <c:pt idx="24378">
                  <c:v>2429.19922</c:v>
                </c:pt>
                <c:pt idx="24379">
                  <c:v>2429.19922</c:v>
                </c:pt>
                <c:pt idx="24380">
                  <c:v>2429.19922</c:v>
                </c:pt>
                <c:pt idx="24381">
                  <c:v>2429.19922</c:v>
                </c:pt>
                <c:pt idx="24382">
                  <c:v>2429.19922</c:v>
                </c:pt>
                <c:pt idx="24383">
                  <c:v>2429.19922</c:v>
                </c:pt>
                <c:pt idx="24384">
                  <c:v>2429.19922</c:v>
                </c:pt>
                <c:pt idx="24385">
                  <c:v>2429.19922</c:v>
                </c:pt>
                <c:pt idx="24386">
                  <c:v>2429.19922</c:v>
                </c:pt>
                <c:pt idx="24387">
                  <c:v>2429.19922</c:v>
                </c:pt>
                <c:pt idx="24388">
                  <c:v>2429.19922</c:v>
                </c:pt>
                <c:pt idx="24389">
                  <c:v>2429.19922</c:v>
                </c:pt>
                <c:pt idx="24390">
                  <c:v>2429.19922</c:v>
                </c:pt>
                <c:pt idx="24391">
                  <c:v>2429.19922</c:v>
                </c:pt>
                <c:pt idx="24392">
                  <c:v>2426.7578100000001</c:v>
                </c:pt>
                <c:pt idx="24393">
                  <c:v>2429.19922</c:v>
                </c:pt>
                <c:pt idx="24394">
                  <c:v>2429.19922</c:v>
                </c:pt>
                <c:pt idx="24395">
                  <c:v>2429.19922</c:v>
                </c:pt>
                <c:pt idx="24396">
                  <c:v>2429.19922</c:v>
                </c:pt>
                <c:pt idx="24397">
                  <c:v>2429.19922</c:v>
                </c:pt>
                <c:pt idx="24398">
                  <c:v>2429.19922</c:v>
                </c:pt>
                <c:pt idx="24399">
                  <c:v>2429.19922</c:v>
                </c:pt>
                <c:pt idx="24400">
                  <c:v>2429.19922</c:v>
                </c:pt>
                <c:pt idx="24401">
                  <c:v>2429.19922</c:v>
                </c:pt>
                <c:pt idx="24402">
                  <c:v>2429.19922</c:v>
                </c:pt>
                <c:pt idx="24403">
                  <c:v>2429.19922</c:v>
                </c:pt>
                <c:pt idx="24404">
                  <c:v>2429.19922</c:v>
                </c:pt>
                <c:pt idx="24405">
                  <c:v>2429.19922</c:v>
                </c:pt>
                <c:pt idx="24406">
                  <c:v>2429.19922</c:v>
                </c:pt>
                <c:pt idx="24407">
                  <c:v>2429.19922</c:v>
                </c:pt>
                <c:pt idx="24408">
                  <c:v>2429.19922</c:v>
                </c:pt>
                <c:pt idx="24409">
                  <c:v>2429.19922</c:v>
                </c:pt>
                <c:pt idx="24410">
                  <c:v>2429.19922</c:v>
                </c:pt>
                <c:pt idx="24411">
                  <c:v>2429.19922</c:v>
                </c:pt>
                <c:pt idx="24412">
                  <c:v>2429.19922</c:v>
                </c:pt>
                <c:pt idx="24413">
                  <c:v>2429.19922</c:v>
                </c:pt>
                <c:pt idx="24414">
                  <c:v>2429.19922</c:v>
                </c:pt>
                <c:pt idx="24415">
                  <c:v>2429.19922</c:v>
                </c:pt>
                <c:pt idx="24416">
                  <c:v>2429.19922</c:v>
                </c:pt>
                <c:pt idx="24417">
                  <c:v>2429.19922</c:v>
                </c:pt>
                <c:pt idx="24418">
                  <c:v>2429.19922</c:v>
                </c:pt>
                <c:pt idx="24419">
                  <c:v>2429.19922</c:v>
                </c:pt>
                <c:pt idx="24420">
                  <c:v>2429.19922</c:v>
                </c:pt>
                <c:pt idx="24421">
                  <c:v>2429.19922</c:v>
                </c:pt>
                <c:pt idx="24422">
                  <c:v>2429.19922</c:v>
                </c:pt>
                <c:pt idx="24423">
                  <c:v>2429.19922</c:v>
                </c:pt>
                <c:pt idx="24424">
                  <c:v>2429.19922</c:v>
                </c:pt>
                <c:pt idx="24425">
                  <c:v>2429.19922</c:v>
                </c:pt>
                <c:pt idx="24426">
                  <c:v>2429.19922</c:v>
                </c:pt>
                <c:pt idx="24427">
                  <c:v>2429.19922</c:v>
                </c:pt>
                <c:pt idx="24428">
                  <c:v>2429.19922</c:v>
                </c:pt>
                <c:pt idx="24429">
                  <c:v>2429.19922</c:v>
                </c:pt>
                <c:pt idx="24430">
                  <c:v>2429.19922</c:v>
                </c:pt>
                <c:pt idx="24431">
                  <c:v>2429.19922</c:v>
                </c:pt>
                <c:pt idx="24432">
                  <c:v>2429.19922</c:v>
                </c:pt>
                <c:pt idx="24433">
                  <c:v>2429.19922</c:v>
                </c:pt>
                <c:pt idx="24434">
                  <c:v>2429.19922</c:v>
                </c:pt>
                <c:pt idx="24435">
                  <c:v>2429.19922</c:v>
                </c:pt>
                <c:pt idx="24436">
                  <c:v>2429.19922</c:v>
                </c:pt>
                <c:pt idx="24437">
                  <c:v>2429.19922</c:v>
                </c:pt>
                <c:pt idx="24438">
                  <c:v>2429.19922</c:v>
                </c:pt>
                <c:pt idx="24439">
                  <c:v>2429.19922</c:v>
                </c:pt>
                <c:pt idx="24440">
                  <c:v>2429.19922</c:v>
                </c:pt>
                <c:pt idx="24441">
                  <c:v>2429.19922</c:v>
                </c:pt>
                <c:pt idx="24442">
                  <c:v>2429.19922</c:v>
                </c:pt>
                <c:pt idx="24443">
                  <c:v>2429.19922</c:v>
                </c:pt>
                <c:pt idx="24444">
                  <c:v>2429.19922</c:v>
                </c:pt>
                <c:pt idx="24445">
                  <c:v>2429.19922</c:v>
                </c:pt>
                <c:pt idx="24446">
                  <c:v>2429.19922</c:v>
                </c:pt>
                <c:pt idx="24447">
                  <c:v>2429.19922</c:v>
                </c:pt>
                <c:pt idx="24448">
                  <c:v>2429.19922</c:v>
                </c:pt>
                <c:pt idx="24449">
                  <c:v>2429.19922</c:v>
                </c:pt>
                <c:pt idx="24450">
                  <c:v>2429.19922</c:v>
                </c:pt>
                <c:pt idx="24451">
                  <c:v>2429.19922</c:v>
                </c:pt>
                <c:pt idx="24452">
                  <c:v>2429.19922</c:v>
                </c:pt>
                <c:pt idx="24453">
                  <c:v>2429.19922</c:v>
                </c:pt>
                <c:pt idx="24454">
                  <c:v>2429.19922</c:v>
                </c:pt>
                <c:pt idx="24455">
                  <c:v>2429.19922</c:v>
                </c:pt>
                <c:pt idx="24456">
                  <c:v>2429.19922</c:v>
                </c:pt>
                <c:pt idx="24457">
                  <c:v>2429.19922</c:v>
                </c:pt>
                <c:pt idx="24458">
                  <c:v>2429.19922</c:v>
                </c:pt>
                <c:pt idx="24459">
                  <c:v>2426.7578100000001</c:v>
                </c:pt>
                <c:pt idx="24460">
                  <c:v>2429.19922</c:v>
                </c:pt>
                <c:pt idx="24461">
                  <c:v>2429.19922</c:v>
                </c:pt>
                <c:pt idx="24462">
                  <c:v>2429.19922</c:v>
                </c:pt>
                <c:pt idx="24463">
                  <c:v>2429.19922</c:v>
                </c:pt>
                <c:pt idx="24464">
                  <c:v>2429.19922</c:v>
                </c:pt>
                <c:pt idx="24465">
                  <c:v>2429.19922</c:v>
                </c:pt>
                <c:pt idx="24466">
                  <c:v>2429.19922</c:v>
                </c:pt>
                <c:pt idx="24467">
                  <c:v>2429.19922</c:v>
                </c:pt>
                <c:pt idx="24468">
                  <c:v>2429.19922</c:v>
                </c:pt>
                <c:pt idx="24469">
                  <c:v>2429.19922</c:v>
                </c:pt>
                <c:pt idx="24470">
                  <c:v>2429.19922</c:v>
                </c:pt>
                <c:pt idx="24471">
                  <c:v>2429.19922</c:v>
                </c:pt>
                <c:pt idx="24472">
                  <c:v>2429.19922</c:v>
                </c:pt>
                <c:pt idx="24473">
                  <c:v>2429.19922</c:v>
                </c:pt>
                <c:pt idx="24474">
                  <c:v>2429.19922</c:v>
                </c:pt>
                <c:pt idx="24475">
                  <c:v>2429.19922</c:v>
                </c:pt>
                <c:pt idx="24476">
                  <c:v>2429.19922</c:v>
                </c:pt>
                <c:pt idx="24477">
                  <c:v>2429.19922</c:v>
                </c:pt>
                <c:pt idx="24478">
                  <c:v>2429.19922</c:v>
                </c:pt>
                <c:pt idx="24479">
                  <c:v>2429.19922</c:v>
                </c:pt>
                <c:pt idx="24480">
                  <c:v>2426.7578100000001</c:v>
                </c:pt>
                <c:pt idx="24481">
                  <c:v>2429.19922</c:v>
                </c:pt>
                <c:pt idx="24482">
                  <c:v>2429.19922</c:v>
                </c:pt>
                <c:pt idx="24483">
                  <c:v>2429.19922</c:v>
                </c:pt>
                <c:pt idx="24484">
                  <c:v>2429.19922</c:v>
                </c:pt>
                <c:pt idx="24485">
                  <c:v>2426.7578100000001</c:v>
                </c:pt>
                <c:pt idx="24486">
                  <c:v>2429.19922</c:v>
                </c:pt>
                <c:pt idx="24487">
                  <c:v>2429.19922</c:v>
                </c:pt>
                <c:pt idx="24488">
                  <c:v>2429.19922</c:v>
                </c:pt>
                <c:pt idx="24489">
                  <c:v>2429.19922</c:v>
                </c:pt>
                <c:pt idx="24490">
                  <c:v>2429.19922</c:v>
                </c:pt>
                <c:pt idx="24491">
                  <c:v>2429.19922</c:v>
                </c:pt>
                <c:pt idx="24492">
                  <c:v>2429.19922</c:v>
                </c:pt>
                <c:pt idx="24493">
                  <c:v>2429.19922</c:v>
                </c:pt>
                <c:pt idx="24494">
                  <c:v>2429.19922</c:v>
                </c:pt>
                <c:pt idx="24495">
                  <c:v>2429.19922</c:v>
                </c:pt>
                <c:pt idx="24496">
                  <c:v>2429.19922</c:v>
                </c:pt>
                <c:pt idx="24497">
                  <c:v>2429.19922</c:v>
                </c:pt>
                <c:pt idx="24498">
                  <c:v>2429.19922</c:v>
                </c:pt>
                <c:pt idx="24499">
                  <c:v>2429.19922</c:v>
                </c:pt>
                <c:pt idx="24500">
                  <c:v>2429.19922</c:v>
                </c:pt>
                <c:pt idx="24501">
                  <c:v>2429.19922</c:v>
                </c:pt>
                <c:pt idx="24502">
                  <c:v>2429.19922</c:v>
                </c:pt>
                <c:pt idx="24503">
                  <c:v>2429.19922</c:v>
                </c:pt>
                <c:pt idx="24504">
                  <c:v>2429.19922</c:v>
                </c:pt>
                <c:pt idx="24505">
                  <c:v>2429.19922</c:v>
                </c:pt>
                <c:pt idx="24506">
                  <c:v>2429.19922</c:v>
                </c:pt>
                <c:pt idx="24507">
                  <c:v>2429.19922</c:v>
                </c:pt>
                <c:pt idx="24508">
                  <c:v>2429.19922</c:v>
                </c:pt>
                <c:pt idx="24509">
                  <c:v>2429.19922</c:v>
                </c:pt>
                <c:pt idx="24510">
                  <c:v>2429.19922</c:v>
                </c:pt>
                <c:pt idx="24511">
                  <c:v>2429.19922</c:v>
                </c:pt>
                <c:pt idx="24512">
                  <c:v>2429.19922</c:v>
                </c:pt>
                <c:pt idx="24513">
                  <c:v>2429.19922</c:v>
                </c:pt>
                <c:pt idx="24514">
                  <c:v>2426.7578100000001</c:v>
                </c:pt>
                <c:pt idx="24515">
                  <c:v>2429.19922</c:v>
                </c:pt>
                <c:pt idx="24516">
                  <c:v>2429.19922</c:v>
                </c:pt>
                <c:pt idx="24517">
                  <c:v>2429.19922</c:v>
                </c:pt>
                <c:pt idx="24518">
                  <c:v>2429.19922</c:v>
                </c:pt>
                <c:pt idx="24519">
                  <c:v>2429.19922</c:v>
                </c:pt>
                <c:pt idx="24520">
                  <c:v>2429.19922</c:v>
                </c:pt>
                <c:pt idx="24521">
                  <c:v>2429.19922</c:v>
                </c:pt>
                <c:pt idx="24522">
                  <c:v>2429.19922</c:v>
                </c:pt>
                <c:pt idx="24523">
                  <c:v>2429.19922</c:v>
                </c:pt>
                <c:pt idx="24524">
                  <c:v>2429.19922</c:v>
                </c:pt>
                <c:pt idx="24525">
                  <c:v>2429.19922</c:v>
                </c:pt>
                <c:pt idx="24526">
                  <c:v>2429.19922</c:v>
                </c:pt>
                <c:pt idx="24527">
                  <c:v>2429.19922</c:v>
                </c:pt>
                <c:pt idx="24528">
                  <c:v>2429.19922</c:v>
                </c:pt>
                <c:pt idx="24529">
                  <c:v>2429.19922</c:v>
                </c:pt>
                <c:pt idx="24530">
                  <c:v>2429.19922</c:v>
                </c:pt>
                <c:pt idx="24531">
                  <c:v>2429.19922</c:v>
                </c:pt>
                <c:pt idx="24532">
                  <c:v>2429.19922</c:v>
                </c:pt>
                <c:pt idx="24533">
                  <c:v>2429.19922</c:v>
                </c:pt>
                <c:pt idx="24534">
                  <c:v>2429.19922</c:v>
                </c:pt>
                <c:pt idx="24535">
                  <c:v>2429.19922</c:v>
                </c:pt>
                <c:pt idx="24536">
                  <c:v>2429.19922</c:v>
                </c:pt>
                <c:pt idx="24537">
                  <c:v>2429.19922</c:v>
                </c:pt>
                <c:pt idx="24538">
                  <c:v>2429.19922</c:v>
                </c:pt>
                <c:pt idx="24539">
                  <c:v>2429.19922</c:v>
                </c:pt>
                <c:pt idx="24540">
                  <c:v>2429.19922</c:v>
                </c:pt>
                <c:pt idx="24541">
                  <c:v>2429.19922</c:v>
                </c:pt>
                <c:pt idx="24542">
                  <c:v>2429.19922</c:v>
                </c:pt>
                <c:pt idx="24543">
                  <c:v>2429.19922</c:v>
                </c:pt>
                <c:pt idx="24544">
                  <c:v>2429.19922</c:v>
                </c:pt>
                <c:pt idx="24545">
                  <c:v>2429.19922</c:v>
                </c:pt>
                <c:pt idx="24546">
                  <c:v>2429.19922</c:v>
                </c:pt>
                <c:pt idx="24547">
                  <c:v>2429.19922</c:v>
                </c:pt>
                <c:pt idx="24548">
                  <c:v>2426.7578100000001</c:v>
                </c:pt>
                <c:pt idx="24549">
                  <c:v>2429.19922</c:v>
                </c:pt>
                <c:pt idx="24550">
                  <c:v>2429.19922</c:v>
                </c:pt>
                <c:pt idx="24551">
                  <c:v>2429.19922</c:v>
                </c:pt>
                <c:pt idx="24552">
                  <c:v>2429.19922</c:v>
                </c:pt>
                <c:pt idx="24553">
                  <c:v>2429.19922</c:v>
                </c:pt>
                <c:pt idx="24554">
                  <c:v>2429.19922</c:v>
                </c:pt>
                <c:pt idx="24555">
                  <c:v>2429.19922</c:v>
                </c:pt>
                <c:pt idx="24556">
                  <c:v>2429.19922</c:v>
                </c:pt>
                <c:pt idx="24557">
                  <c:v>2429.19922</c:v>
                </c:pt>
                <c:pt idx="24558">
                  <c:v>2429.19922</c:v>
                </c:pt>
                <c:pt idx="24559">
                  <c:v>2429.19922</c:v>
                </c:pt>
                <c:pt idx="24560">
                  <c:v>2429.19922</c:v>
                </c:pt>
                <c:pt idx="24561">
                  <c:v>2429.19922</c:v>
                </c:pt>
                <c:pt idx="24562">
                  <c:v>2429.19922</c:v>
                </c:pt>
                <c:pt idx="24563">
                  <c:v>2429.19922</c:v>
                </c:pt>
                <c:pt idx="24564">
                  <c:v>2429.19922</c:v>
                </c:pt>
                <c:pt idx="24565">
                  <c:v>2429.19922</c:v>
                </c:pt>
                <c:pt idx="24566">
                  <c:v>2429.19922</c:v>
                </c:pt>
                <c:pt idx="24567">
                  <c:v>2429.19922</c:v>
                </c:pt>
                <c:pt idx="24568">
                  <c:v>2429.19922</c:v>
                </c:pt>
                <c:pt idx="24569">
                  <c:v>2429.19922</c:v>
                </c:pt>
                <c:pt idx="24570">
                  <c:v>2429.19922</c:v>
                </c:pt>
                <c:pt idx="24571">
                  <c:v>2429.19922</c:v>
                </c:pt>
                <c:pt idx="24572">
                  <c:v>2429.19922</c:v>
                </c:pt>
                <c:pt idx="24573">
                  <c:v>2429.19922</c:v>
                </c:pt>
                <c:pt idx="24574">
                  <c:v>2429.19922</c:v>
                </c:pt>
                <c:pt idx="24575">
                  <c:v>2429.19922</c:v>
                </c:pt>
                <c:pt idx="24576">
                  <c:v>2429.19922</c:v>
                </c:pt>
                <c:pt idx="24577">
                  <c:v>2429.19922</c:v>
                </c:pt>
                <c:pt idx="24578">
                  <c:v>2429.19922</c:v>
                </c:pt>
                <c:pt idx="24579">
                  <c:v>2429.19922</c:v>
                </c:pt>
                <c:pt idx="24580">
                  <c:v>2429.19922</c:v>
                </c:pt>
                <c:pt idx="24581">
                  <c:v>2429.19922</c:v>
                </c:pt>
                <c:pt idx="24582">
                  <c:v>2429.19922</c:v>
                </c:pt>
                <c:pt idx="24583">
                  <c:v>2429.19922</c:v>
                </c:pt>
                <c:pt idx="24584">
                  <c:v>2429.19922</c:v>
                </c:pt>
                <c:pt idx="24585">
                  <c:v>2429.19922</c:v>
                </c:pt>
                <c:pt idx="24586">
                  <c:v>2429.19922</c:v>
                </c:pt>
                <c:pt idx="24587">
                  <c:v>2429.19922</c:v>
                </c:pt>
                <c:pt idx="24588">
                  <c:v>2429.19922</c:v>
                </c:pt>
                <c:pt idx="24589">
                  <c:v>2429.19922</c:v>
                </c:pt>
                <c:pt idx="24590">
                  <c:v>2429.19922</c:v>
                </c:pt>
                <c:pt idx="24591">
                  <c:v>2429.19922</c:v>
                </c:pt>
                <c:pt idx="24592">
                  <c:v>2426.7578100000001</c:v>
                </c:pt>
                <c:pt idx="24593">
                  <c:v>2429.19922</c:v>
                </c:pt>
                <c:pt idx="24594">
                  <c:v>2429.19922</c:v>
                </c:pt>
                <c:pt idx="24595">
                  <c:v>2426.7578100000001</c:v>
                </c:pt>
                <c:pt idx="24596">
                  <c:v>2429.19922</c:v>
                </c:pt>
                <c:pt idx="24597">
                  <c:v>2429.19922</c:v>
                </c:pt>
                <c:pt idx="24598">
                  <c:v>2429.19922</c:v>
                </c:pt>
                <c:pt idx="24599">
                  <c:v>2429.19922</c:v>
                </c:pt>
                <c:pt idx="24600">
                  <c:v>2429.19922</c:v>
                </c:pt>
                <c:pt idx="24601">
                  <c:v>2429.19922</c:v>
                </c:pt>
                <c:pt idx="24602">
                  <c:v>2429.19922</c:v>
                </c:pt>
                <c:pt idx="24603">
                  <c:v>2429.19922</c:v>
                </c:pt>
                <c:pt idx="24604">
                  <c:v>2429.19922</c:v>
                </c:pt>
                <c:pt idx="24605">
                  <c:v>2429.19922</c:v>
                </c:pt>
                <c:pt idx="24606">
                  <c:v>2429.19922</c:v>
                </c:pt>
                <c:pt idx="24607">
                  <c:v>2429.19922</c:v>
                </c:pt>
                <c:pt idx="24608">
                  <c:v>2429.19922</c:v>
                </c:pt>
                <c:pt idx="24609">
                  <c:v>2429.19922</c:v>
                </c:pt>
                <c:pt idx="24610">
                  <c:v>2429.19922</c:v>
                </c:pt>
                <c:pt idx="24611">
                  <c:v>2429.19922</c:v>
                </c:pt>
                <c:pt idx="24612">
                  <c:v>2429.19922</c:v>
                </c:pt>
                <c:pt idx="24613">
                  <c:v>2429.19922</c:v>
                </c:pt>
                <c:pt idx="24614">
                  <c:v>2429.19922</c:v>
                </c:pt>
                <c:pt idx="24615">
                  <c:v>2429.19922</c:v>
                </c:pt>
                <c:pt idx="24616">
                  <c:v>2429.19922</c:v>
                </c:pt>
                <c:pt idx="24617">
                  <c:v>2429.19922</c:v>
                </c:pt>
                <c:pt idx="24618">
                  <c:v>2429.19922</c:v>
                </c:pt>
                <c:pt idx="24619">
                  <c:v>2429.19922</c:v>
                </c:pt>
                <c:pt idx="24620">
                  <c:v>2429.19922</c:v>
                </c:pt>
                <c:pt idx="24621">
                  <c:v>2429.19922</c:v>
                </c:pt>
                <c:pt idx="24622">
                  <c:v>2429.19922</c:v>
                </c:pt>
                <c:pt idx="24623">
                  <c:v>2429.19922</c:v>
                </c:pt>
                <c:pt idx="24624">
                  <c:v>2426.7578100000001</c:v>
                </c:pt>
                <c:pt idx="24625">
                  <c:v>2429.19922</c:v>
                </c:pt>
                <c:pt idx="24626">
                  <c:v>2429.19922</c:v>
                </c:pt>
                <c:pt idx="24627">
                  <c:v>2429.19922</c:v>
                </c:pt>
                <c:pt idx="24628">
                  <c:v>2429.19922</c:v>
                </c:pt>
                <c:pt idx="24629">
                  <c:v>2429.19922</c:v>
                </c:pt>
                <c:pt idx="24630">
                  <c:v>2429.19922</c:v>
                </c:pt>
                <c:pt idx="24631">
                  <c:v>2429.19922</c:v>
                </c:pt>
                <c:pt idx="24632">
                  <c:v>2429.19922</c:v>
                </c:pt>
                <c:pt idx="24633">
                  <c:v>2429.19922</c:v>
                </c:pt>
                <c:pt idx="24634">
                  <c:v>2429.19922</c:v>
                </c:pt>
                <c:pt idx="24635">
                  <c:v>2429.19922</c:v>
                </c:pt>
                <c:pt idx="24636">
                  <c:v>2429.19922</c:v>
                </c:pt>
                <c:pt idx="24637">
                  <c:v>2429.19922</c:v>
                </c:pt>
                <c:pt idx="24638">
                  <c:v>2429.19922</c:v>
                </c:pt>
                <c:pt idx="24639">
                  <c:v>2429.19922</c:v>
                </c:pt>
                <c:pt idx="24640">
                  <c:v>2426.7578100000001</c:v>
                </c:pt>
                <c:pt idx="24641">
                  <c:v>2429.19922</c:v>
                </c:pt>
                <c:pt idx="24642">
                  <c:v>2429.19922</c:v>
                </c:pt>
                <c:pt idx="24643">
                  <c:v>2429.19922</c:v>
                </c:pt>
                <c:pt idx="24644">
                  <c:v>2429.19922</c:v>
                </c:pt>
                <c:pt idx="24645">
                  <c:v>2429.19922</c:v>
                </c:pt>
                <c:pt idx="24646">
                  <c:v>2429.19922</c:v>
                </c:pt>
                <c:pt idx="24647">
                  <c:v>2429.19922</c:v>
                </c:pt>
                <c:pt idx="24648">
                  <c:v>2429.19922</c:v>
                </c:pt>
                <c:pt idx="24649">
                  <c:v>2426.7578100000001</c:v>
                </c:pt>
                <c:pt idx="24650">
                  <c:v>2429.19922</c:v>
                </c:pt>
                <c:pt idx="24651">
                  <c:v>2429.19922</c:v>
                </c:pt>
                <c:pt idx="24652">
                  <c:v>2429.19922</c:v>
                </c:pt>
                <c:pt idx="24653">
                  <c:v>2429.19922</c:v>
                </c:pt>
                <c:pt idx="24654">
                  <c:v>2429.19922</c:v>
                </c:pt>
                <c:pt idx="24655">
                  <c:v>2429.19922</c:v>
                </c:pt>
                <c:pt idx="24656">
                  <c:v>2429.19922</c:v>
                </c:pt>
                <c:pt idx="24657">
                  <c:v>2426.7578100000001</c:v>
                </c:pt>
                <c:pt idx="24658">
                  <c:v>2429.19922</c:v>
                </c:pt>
                <c:pt idx="24659">
                  <c:v>2429.19922</c:v>
                </c:pt>
                <c:pt idx="24660">
                  <c:v>2429.19922</c:v>
                </c:pt>
                <c:pt idx="24661">
                  <c:v>2429.19922</c:v>
                </c:pt>
                <c:pt idx="24662">
                  <c:v>2429.19922</c:v>
                </c:pt>
                <c:pt idx="24663">
                  <c:v>2429.19922</c:v>
                </c:pt>
                <c:pt idx="24664">
                  <c:v>2429.19922</c:v>
                </c:pt>
                <c:pt idx="24665">
                  <c:v>2429.19922</c:v>
                </c:pt>
                <c:pt idx="24666">
                  <c:v>2429.19922</c:v>
                </c:pt>
                <c:pt idx="24667">
                  <c:v>2429.19922</c:v>
                </c:pt>
                <c:pt idx="24668">
                  <c:v>2429.19922</c:v>
                </c:pt>
                <c:pt idx="24669">
                  <c:v>2429.19922</c:v>
                </c:pt>
                <c:pt idx="24670">
                  <c:v>2429.19922</c:v>
                </c:pt>
                <c:pt idx="24671">
                  <c:v>2429.19922</c:v>
                </c:pt>
                <c:pt idx="24672">
                  <c:v>2429.19922</c:v>
                </c:pt>
                <c:pt idx="24673">
                  <c:v>2429.19922</c:v>
                </c:pt>
                <c:pt idx="24674">
                  <c:v>2429.19922</c:v>
                </c:pt>
                <c:pt idx="24675">
                  <c:v>2429.19922</c:v>
                </c:pt>
                <c:pt idx="24676">
                  <c:v>2429.19922</c:v>
                </c:pt>
                <c:pt idx="24677">
                  <c:v>2429.19922</c:v>
                </c:pt>
                <c:pt idx="24678">
                  <c:v>2429.19922</c:v>
                </c:pt>
                <c:pt idx="24679">
                  <c:v>2429.19922</c:v>
                </c:pt>
                <c:pt idx="24680">
                  <c:v>2429.19922</c:v>
                </c:pt>
                <c:pt idx="24681">
                  <c:v>2429.19922</c:v>
                </c:pt>
                <c:pt idx="24682">
                  <c:v>2426.7578100000001</c:v>
                </c:pt>
                <c:pt idx="24683">
                  <c:v>2429.19922</c:v>
                </c:pt>
                <c:pt idx="24684">
                  <c:v>2429.19922</c:v>
                </c:pt>
                <c:pt idx="24685">
                  <c:v>2429.19922</c:v>
                </c:pt>
                <c:pt idx="24686">
                  <c:v>2429.19922</c:v>
                </c:pt>
                <c:pt idx="24687">
                  <c:v>2429.19922</c:v>
                </c:pt>
                <c:pt idx="24688">
                  <c:v>2429.19922</c:v>
                </c:pt>
                <c:pt idx="24689">
                  <c:v>2429.19922</c:v>
                </c:pt>
                <c:pt idx="24690">
                  <c:v>2429.19922</c:v>
                </c:pt>
                <c:pt idx="24691">
                  <c:v>2426.7578100000001</c:v>
                </c:pt>
                <c:pt idx="24692">
                  <c:v>2429.19922</c:v>
                </c:pt>
                <c:pt idx="24693">
                  <c:v>2429.19922</c:v>
                </c:pt>
                <c:pt idx="24694">
                  <c:v>2429.19922</c:v>
                </c:pt>
                <c:pt idx="24695">
                  <c:v>2429.19922</c:v>
                </c:pt>
                <c:pt idx="24696">
                  <c:v>2429.19922</c:v>
                </c:pt>
                <c:pt idx="24697">
                  <c:v>2429.19922</c:v>
                </c:pt>
                <c:pt idx="24698">
                  <c:v>2429.19922</c:v>
                </c:pt>
                <c:pt idx="24699">
                  <c:v>2429.19922</c:v>
                </c:pt>
                <c:pt idx="24700">
                  <c:v>2429.19922</c:v>
                </c:pt>
                <c:pt idx="24701">
                  <c:v>2429.19922</c:v>
                </c:pt>
                <c:pt idx="24702">
                  <c:v>2429.19922</c:v>
                </c:pt>
                <c:pt idx="24703">
                  <c:v>2429.19922</c:v>
                </c:pt>
                <c:pt idx="24704">
                  <c:v>2429.19922</c:v>
                </c:pt>
                <c:pt idx="24705">
                  <c:v>2429.19922</c:v>
                </c:pt>
                <c:pt idx="24706">
                  <c:v>2429.19922</c:v>
                </c:pt>
                <c:pt idx="24707">
                  <c:v>2429.19922</c:v>
                </c:pt>
                <c:pt idx="24708">
                  <c:v>2429.19922</c:v>
                </c:pt>
                <c:pt idx="24709">
                  <c:v>2429.19922</c:v>
                </c:pt>
                <c:pt idx="24710">
                  <c:v>2429.19922</c:v>
                </c:pt>
                <c:pt idx="24711">
                  <c:v>2429.19922</c:v>
                </c:pt>
                <c:pt idx="24712">
                  <c:v>2429.19922</c:v>
                </c:pt>
                <c:pt idx="24713">
                  <c:v>2429.19922</c:v>
                </c:pt>
                <c:pt idx="24714">
                  <c:v>2426.7578100000001</c:v>
                </c:pt>
                <c:pt idx="24715">
                  <c:v>2429.19922</c:v>
                </c:pt>
                <c:pt idx="24716">
                  <c:v>2429.19922</c:v>
                </c:pt>
                <c:pt idx="24717">
                  <c:v>2429.19922</c:v>
                </c:pt>
                <c:pt idx="24718">
                  <c:v>2429.19922</c:v>
                </c:pt>
                <c:pt idx="24719">
                  <c:v>2429.19922</c:v>
                </c:pt>
                <c:pt idx="24720">
                  <c:v>2429.19922</c:v>
                </c:pt>
                <c:pt idx="24721">
                  <c:v>2429.19922</c:v>
                </c:pt>
                <c:pt idx="24722">
                  <c:v>2429.19922</c:v>
                </c:pt>
                <c:pt idx="24723">
                  <c:v>2429.19922</c:v>
                </c:pt>
                <c:pt idx="24724">
                  <c:v>2429.19922</c:v>
                </c:pt>
                <c:pt idx="24725">
                  <c:v>2429.19922</c:v>
                </c:pt>
                <c:pt idx="24726">
                  <c:v>2429.19922</c:v>
                </c:pt>
                <c:pt idx="24727">
                  <c:v>2429.19922</c:v>
                </c:pt>
                <c:pt idx="24728">
                  <c:v>2429.19922</c:v>
                </c:pt>
                <c:pt idx="24729">
                  <c:v>2429.19922</c:v>
                </c:pt>
                <c:pt idx="24730">
                  <c:v>2429.19922</c:v>
                </c:pt>
                <c:pt idx="24731">
                  <c:v>2429.19922</c:v>
                </c:pt>
                <c:pt idx="24732">
                  <c:v>2429.19922</c:v>
                </c:pt>
                <c:pt idx="24733">
                  <c:v>2429.19922</c:v>
                </c:pt>
                <c:pt idx="24734">
                  <c:v>2429.19922</c:v>
                </c:pt>
                <c:pt idx="24735">
                  <c:v>2429.19922</c:v>
                </c:pt>
                <c:pt idx="24736">
                  <c:v>2429.19922</c:v>
                </c:pt>
                <c:pt idx="24737">
                  <c:v>2429.19922</c:v>
                </c:pt>
                <c:pt idx="24738">
                  <c:v>2429.19922</c:v>
                </c:pt>
                <c:pt idx="24739">
                  <c:v>2429.19922</c:v>
                </c:pt>
                <c:pt idx="24740">
                  <c:v>2429.19922</c:v>
                </c:pt>
                <c:pt idx="24741">
                  <c:v>2429.19922</c:v>
                </c:pt>
                <c:pt idx="24742">
                  <c:v>2429.19922</c:v>
                </c:pt>
                <c:pt idx="24743">
                  <c:v>2429.19922</c:v>
                </c:pt>
                <c:pt idx="24744">
                  <c:v>2429.19922</c:v>
                </c:pt>
                <c:pt idx="24745">
                  <c:v>2429.19922</c:v>
                </c:pt>
                <c:pt idx="24746">
                  <c:v>2429.19922</c:v>
                </c:pt>
                <c:pt idx="24747">
                  <c:v>2429.19922</c:v>
                </c:pt>
                <c:pt idx="24748">
                  <c:v>2426.7578100000001</c:v>
                </c:pt>
                <c:pt idx="24749">
                  <c:v>2429.19922</c:v>
                </c:pt>
                <c:pt idx="24750">
                  <c:v>2429.19922</c:v>
                </c:pt>
                <c:pt idx="24751">
                  <c:v>2429.19922</c:v>
                </c:pt>
                <c:pt idx="24752">
                  <c:v>2429.19922</c:v>
                </c:pt>
                <c:pt idx="24753">
                  <c:v>2429.19922</c:v>
                </c:pt>
                <c:pt idx="24754">
                  <c:v>2429.19922</c:v>
                </c:pt>
                <c:pt idx="24755">
                  <c:v>2429.19922</c:v>
                </c:pt>
                <c:pt idx="24756">
                  <c:v>2429.19922</c:v>
                </c:pt>
                <c:pt idx="24757">
                  <c:v>2429.19922</c:v>
                </c:pt>
                <c:pt idx="24758">
                  <c:v>2429.19922</c:v>
                </c:pt>
                <c:pt idx="24759">
                  <c:v>2429.19922</c:v>
                </c:pt>
                <c:pt idx="24760">
                  <c:v>2429.19922</c:v>
                </c:pt>
                <c:pt idx="24761">
                  <c:v>2429.19922</c:v>
                </c:pt>
                <c:pt idx="24762">
                  <c:v>2429.19922</c:v>
                </c:pt>
                <c:pt idx="24763">
                  <c:v>2429.19922</c:v>
                </c:pt>
                <c:pt idx="24764">
                  <c:v>2426.7578100000001</c:v>
                </c:pt>
                <c:pt idx="24765">
                  <c:v>2429.19922</c:v>
                </c:pt>
                <c:pt idx="24766">
                  <c:v>2426.7578100000001</c:v>
                </c:pt>
                <c:pt idx="24767">
                  <c:v>2429.19922</c:v>
                </c:pt>
                <c:pt idx="24768">
                  <c:v>2429.19922</c:v>
                </c:pt>
                <c:pt idx="24769">
                  <c:v>2429.19922</c:v>
                </c:pt>
                <c:pt idx="24770">
                  <c:v>2429.19922</c:v>
                </c:pt>
                <c:pt idx="24771">
                  <c:v>2429.19922</c:v>
                </c:pt>
                <c:pt idx="24772">
                  <c:v>2429.19922</c:v>
                </c:pt>
                <c:pt idx="24773">
                  <c:v>2429.19922</c:v>
                </c:pt>
                <c:pt idx="24774">
                  <c:v>2429.19922</c:v>
                </c:pt>
                <c:pt idx="24775">
                  <c:v>2429.19922</c:v>
                </c:pt>
                <c:pt idx="24776">
                  <c:v>2429.19922</c:v>
                </c:pt>
                <c:pt idx="24777">
                  <c:v>2429.19922</c:v>
                </c:pt>
                <c:pt idx="24778">
                  <c:v>2429.19922</c:v>
                </c:pt>
                <c:pt idx="24779">
                  <c:v>2429.19922</c:v>
                </c:pt>
                <c:pt idx="24780">
                  <c:v>2429.19922</c:v>
                </c:pt>
                <c:pt idx="24781">
                  <c:v>2429.19922</c:v>
                </c:pt>
                <c:pt idx="24782">
                  <c:v>2429.19922</c:v>
                </c:pt>
                <c:pt idx="24783">
                  <c:v>2429.19922</c:v>
                </c:pt>
                <c:pt idx="24784">
                  <c:v>2429.19922</c:v>
                </c:pt>
                <c:pt idx="24785">
                  <c:v>2429.19922</c:v>
                </c:pt>
                <c:pt idx="24786">
                  <c:v>2429.19922</c:v>
                </c:pt>
                <c:pt idx="24787">
                  <c:v>2429.19922</c:v>
                </c:pt>
                <c:pt idx="24788">
                  <c:v>2429.19922</c:v>
                </c:pt>
                <c:pt idx="24789">
                  <c:v>2429.19922</c:v>
                </c:pt>
                <c:pt idx="24790">
                  <c:v>2429.19922</c:v>
                </c:pt>
                <c:pt idx="24791">
                  <c:v>2429.19922</c:v>
                </c:pt>
                <c:pt idx="24792">
                  <c:v>2429.19922</c:v>
                </c:pt>
                <c:pt idx="24793">
                  <c:v>2429.19922</c:v>
                </c:pt>
                <c:pt idx="24794">
                  <c:v>2429.19922</c:v>
                </c:pt>
                <c:pt idx="24795">
                  <c:v>2429.19922</c:v>
                </c:pt>
                <c:pt idx="24796">
                  <c:v>2429.19922</c:v>
                </c:pt>
                <c:pt idx="24797">
                  <c:v>2429.19922</c:v>
                </c:pt>
                <c:pt idx="24798">
                  <c:v>2429.19922</c:v>
                </c:pt>
                <c:pt idx="24799">
                  <c:v>2429.19922</c:v>
                </c:pt>
                <c:pt idx="24800">
                  <c:v>2429.19922</c:v>
                </c:pt>
                <c:pt idx="24801">
                  <c:v>2429.19922</c:v>
                </c:pt>
                <c:pt idx="24802">
                  <c:v>2429.19922</c:v>
                </c:pt>
                <c:pt idx="24803">
                  <c:v>2429.19922</c:v>
                </c:pt>
                <c:pt idx="24804">
                  <c:v>2429.19922</c:v>
                </c:pt>
                <c:pt idx="24805">
                  <c:v>2429.19922</c:v>
                </c:pt>
                <c:pt idx="24806">
                  <c:v>2429.19922</c:v>
                </c:pt>
                <c:pt idx="24807">
                  <c:v>2429.19922</c:v>
                </c:pt>
                <c:pt idx="24808">
                  <c:v>2429.19922</c:v>
                </c:pt>
                <c:pt idx="24809">
                  <c:v>2429.19922</c:v>
                </c:pt>
                <c:pt idx="24810">
                  <c:v>2429.19922</c:v>
                </c:pt>
                <c:pt idx="24811">
                  <c:v>2429.19922</c:v>
                </c:pt>
                <c:pt idx="24812">
                  <c:v>2429.19922</c:v>
                </c:pt>
                <c:pt idx="24813">
                  <c:v>2429.19922</c:v>
                </c:pt>
                <c:pt idx="24814">
                  <c:v>2429.19922</c:v>
                </c:pt>
                <c:pt idx="24815">
                  <c:v>2429.19922</c:v>
                </c:pt>
                <c:pt idx="24816">
                  <c:v>2429.19922</c:v>
                </c:pt>
                <c:pt idx="24817">
                  <c:v>2429.19922</c:v>
                </c:pt>
                <c:pt idx="24818">
                  <c:v>2429.19922</c:v>
                </c:pt>
                <c:pt idx="24819">
                  <c:v>2429.19922</c:v>
                </c:pt>
                <c:pt idx="24820">
                  <c:v>2429.19922</c:v>
                </c:pt>
                <c:pt idx="24821">
                  <c:v>2429.19922</c:v>
                </c:pt>
                <c:pt idx="24822">
                  <c:v>2429.19922</c:v>
                </c:pt>
                <c:pt idx="24823">
                  <c:v>2429.19922</c:v>
                </c:pt>
                <c:pt idx="24824">
                  <c:v>2429.19922</c:v>
                </c:pt>
                <c:pt idx="24825">
                  <c:v>2429.19922</c:v>
                </c:pt>
                <c:pt idx="24826">
                  <c:v>2429.19922</c:v>
                </c:pt>
                <c:pt idx="24827">
                  <c:v>2429.19922</c:v>
                </c:pt>
                <c:pt idx="24828">
                  <c:v>2429.19922</c:v>
                </c:pt>
                <c:pt idx="24829">
                  <c:v>2429.19922</c:v>
                </c:pt>
                <c:pt idx="24830">
                  <c:v>2429.19922</c:v>
                </c:pt>
                <c:pt idx="24831">
                  <c:v>2429.19922</c:v>
                </c:pt>
                <c:pt idx="24832">
                  <c:v>2429.19922</c:v>
                </c:pt>
                <c:pt idx="24833">
                  <c:v>2426.7578100000001</c:v>
                </c:pt>
                <c:pt idx="24834">
                  <c:v>2429.19922</c:v>
                </c:pt>
                <c:pt idx="24835">
                  <c:v>2429.19922</c:v>
                </c:pt>
                <c:pt idx="24836">
                  <c:v>2429.19922</c:v>
                </c:pt>
                <c:pt idx="24837">
                  <c:v>2429.19922</c:v>
                </c:pt>
                <c:pt idx="24838">
                  <c:v>2429.19922</c:v>
                </c:pt>
                <c:pt idx="24839">
                  <c:v>2429.19922</c:v>
                </c:pt>
                <c:pt idx="24840">
                  <c:v>2429.19922</c:v>
                </c:pt>
                <c:pt idx="24841">
                  <c:v>2429.19922</c:v>
                </c:pt>
                <c:pt idx="24842">
                  <c:v>2429.19922</c:v>
                </c:pt>
                <c:pt idx="24843">
                  <c:v>2429.19922</c:v>
                </c:pt>
                <c:pt idx="24844">
                  <c:v>2429.19922</c:v>
                </c:pt>
                <c:pt idx="24845">
                  <c:v>2429.19922</c:v>
                </c:pt>
                <c:pt idx="24846">
                  <c:v>2426.7578100000001</c:v>
                </c:pt>
                <c:pt idx="24847">
                  <c:v>2429.19922</c:v>
                </c:pt>
                <c:pt idx="24848">
                  <c:v>2429.19922</c:v>
                </c:pt>
                <c:pt idx="24849">
                  <c:v>2429.19922</c:v>
                </c:pt>
                <c:pt idx="24850">
                  <c:v>2429.19922</c:v>
                </c:pt>
                <c:pt idx="24851">
                  <c:v>2429.19922</c:v>
                </c:pt>
                <c:pt idx="24852">
                  <c:v>2429.19922</c:v>
                </c:pt>
                <c:pt idx="24853">
                  <c:v>2429.19922</c:v>
                </c:pt>
                <c:pt idx="24854">
                  <c:v>2429.19922</c:v>
                </c:pt>
                <c:pt idx="24855">
                  <c:v>2429.19922</c:v>
                </c:pt>
                <c:pt idx="24856">
                  <c:v>2429.19922</c:v>
                </c:pt>
                <c:pt idx="24857">
                  <c:v>2429.19922</c:v>
                </c:pt>
                <c:pt idx="24858">
                  <c:v>2429.19922</c:v>
                </c:pt>
                <c:pt idx="24859">
                  <c:v>2429.19922</c:v>
                </c:pt>
                <c:pt idx="24860">
                  <c:v>2429.19922</c:v>
                </c:pt>
                <c:pt idx="24861">
                  <c:v>2429.19922</c:v>
                </c:pt>
                <c:pt idx="24862">
                  <c:v>2429.19922</c:v>
                </c:pt>
                <c:pt idx="24863">
                  <c:v>2429.19922</c:v>
                </c:pt>
                <c:pt idx="24864">
                  <c:v>2429.19922</c:v>
                </c:pt>
                <c:pt idx="24865">
                  <c:v>2429.19922</c:v>
                </c:pt>
                <c:pt idx="24866">
                  <c:v>2429.19922</c:v>
                </c:pt>
                <c:pt idx="24867">
                  <c:v>2429.19922</c:v>
                </c:pt>
                <c:pt idx="24868">
                  <c:v>2429.19922</c:v>
                </c:pt>
                <c:pt idx="24869">
                  <c:v>2429.19922</c:v>
                </c:pt>
                <c:pt idx="24870">
                  <c:v>2429.19922</c:v>
                </c:pt>
                <c:pt idx="24871">
                  <c:v>2429.19922</c:v>
                </c:pt>
                <c:pt idx="24872">
                  <c:v>2429.19922</c:v>
                </c:pt>
                <c:pt idx="24873">
                  <c:v>2429.19922</c:v>
                </c:pt>
                <c:pt idx="24874">
                  <c:v>2429.19922</c:v>
                </c:pt>
                <c:pt idx="24875">
                  <c:v>2429.19922</c:v>
                </c:pt>
                <c:pt idx="24876">
                  <c:v>2429.19922</c:v>
                </c:pt>
                <c:pt idx="24877">
                  <c:v>2426.7578100000001</c:v>
                </c:pt>
                <c:pt idx="24878">
                  <c:v>2429.19922</c:v>
                </c:pt>
                <c:pt idx="24879">
                  <c:v>2429.19922</c:v>
                </c:pt>
                <c:pt idx="24880">
                  <c:v>2426.7578100000001</c:v>
                </c:pt>
                <c:pt idx="24881">
                  <c:v>2429.19922</c:v>
                </c:pt>
                <c:pt idx="24882">
                  <c:v>2429.19922</c:v>
                </c:pt>
                <c:pt idx="24883">
                  <c:v>2426.7578100000001</c:v>
                </c:pt>
                <c:pt idx="24884">
                  <c:v>2429.19922</c:v>
                </c:pt>
                <c:pt idx="24885">
                  <c:v>2429.19922</c:v>
                </c:pt>
                <c:pt idx="24886">
                  <c:v>2429.19922</c:v>
                </c:pt>
                <c:pt idx="24887">
                  <c:v>2429.19922</c:v>
                </c:pt>
                <c:pt idx="24888">
                  <c:v>2429.19922</c:v>
                </c:pt>
                <c:pt idx="24889">
                  <c:v>2429.19922</c:v>
                </c:pt>
                <c:pt idx="24890">
                  <c:v>2429.19922</c:v>
                </c:pt>
                <c:pt idx="24891">
                  <c:v>2426.7578100000001</c:v>
                </c:pt>
                <c:pt idx="24892">
                  <c:v>2426.7578100000001</c:v>
                </c:pt>
                <c:pt idx="24893">
                  <c:v>2429.19922</c:v>
                </c:pt>
                <c:pt idx="24894">
                  <c:v>2429.19922</c:v>
                </c:pt>
                <c:pt idx="24895">
                  <c:v>2429.19922</c:v>
                </c:pt>
                <c:pt idx="24896">
                  <c:v>2429.19922</c:v>
                </c:pt>
                <c:pt idx="24897">
                  <c:v>2429.19922</c:v>
                </c:pt>
                <c:pt idx="24898">
                  <c:v>2429.19922</c:v>
                </c:pt>
                <c:pt idx="24899">
                  <c:v>2429.19922</c:v>
                </c:pt>
                <c:pt idx="24900">
                  <c:v>2429.19922</c:v>
                </c:pt>
                <c:pt idx="24901">
                  <c:v>2429.19922</c:v>
                </c:pt>
                <c:pt idx="24902">
                  <c:v>2429.19922</c:v>
                </c:pt>
                <c:pt idx="24903">
                  <c:v>2429.19922</c:v>
                </c:pt>
                <c:pt idx="24904">
                  <c:v>2429.19922</c:v>
                </c:pt>
                <c:pt idx="24905">
                  <c:v>2429.19922</c:v>
                </c:pt>
                <c:pt idx="24906">
                  <c:v>2429.19922</c:v>
                </c:pt>
                <c:pt idx="24907">
                  <c:v>2429.19922</c:v>
                </c:pt>
                <c:pt idx="24908">
                  <c:v>2429.19922</c:v>
                </c:pt>
                <c:pt idx="24909">
                  <c:v>2429.19922</c:v>
                </c:pt>
                <c:pt idx="24910">
                  <c:v>2429.19922</c:v>
                </c:pt>
                <c:pt idx="24911">
                  <c:v>2429.19922</c:v>
                </c:pt>
                <c:pt idx="24912">
                  <c:v>2429.19922</c:v>
                </c:pt>
                <c:pt idx="24913">
                  <c:v>2429.19922</c:v>
                </c:pt>
                <c:pt idx="24914">
                  <c:v>2429.19922</c:v>
                </c:pt>
                <c:pt idx="24915">
                  <c:v>2429.19922</c:v>
                </c:pt>
                <c:pt idx="24916">
                  <c:v>2429.19922</c:v>
                </c:pt>
                <c:pt idx="24917">
                  <c:v>2429.19922</c:v>
                </c:pt>
                <c:pt idx="24918">
                  <c:v>2429.19922</c:v>
                </c:pt>
                <c:pt idx="24919">
                  <c:v>2429.19922</c:v>
                </c:pt>
                <c:pt idx="24920">
                  <c:v>2429.19922</c:v>
                </c:pt>
                <c:pt idx="24921">
                  <c:v>2429.19922</c:v>
                </c:pt>
                <c:pt idx="24922">
                  <c:v>2429.19922</c:v>
                </c:pt>
                <c:pt idx="24923">
                  <c:v>2429.19922</c:v>
                </c:pt>
                <c:pt idx="24924">
                  <c:v>2426.7578100000001</c:v>
                </c:pt>
                <c:pt idx="24925">
                  <c:v>2429.19922</c:v>
                </c:pt>
                <c:pt idx="24926">
                  <c:v>2429.19922</c:v>
                </c:pt>
                <c:pt idx="24927">
                  <c:v>2429.19922</c:v>
                </c:pt>
                <c:pt idx="24928">
                  <c:v>2429.19922</c:v>
                </c:pt>
                <c:pt idx="24929">
                  <c:v>2429.19922</c:v>
                </c:pt>
                <c:pt idx="24930">
                  <c:v>2429.19922</c:v>
                </c:pt>
                <c:pt idx="24931">
                  <c:v>2429.19922</c:v>
                </c:pt>
                <c:pt idx="24932">
                  <c:v>2429.19922</c:v>
                </c:pt>
                <c:pt idx="24933">
                  <c:v>2429.19922</c:v>
                </c:pt>
                <c:pt idx="24934">
                  <c:v>2429.19922</c:v>
                </c:pt>
                <c:pt idx="24935">
                  <c:v>2429.19922</c:v>
                </c:pt>
                <c:pt idx="24936">
                  <c:v>2429.19922</c:v>
                </c:pt>
                <c:pt idx="24937">
                  <c:v>2429.19922</c:v>
                </c:pt>
                <c:pt idx="24938">
                  <c:v>2429.19922</c:v>
                </c:pt>
                <c:pt idx="24939">
                  <c:v>2429.19922</c:v>
                </c:pt>
                <c:pt idx="24940">
                  <c:v>2429.19922</c:v>
                </c:pt>
                <c:pt idx="24941">
                  <c:v>2429.19922</c:v>
                </c:pt>
                <c:pt idx="24942">
                  <c:v>2429.19922</c:v>
                </c:pt>
                <c:pt idx="24943">
                  <c:v>2429.19922</c:v>
                </c:pt>
                <c:pt idx="24944">
                  <c:v>2429.19922</c:v>
                </c:pt>
                <c:pt idx="24945">
                  <c:v>2429.19922</c:v>
                </c:pt>
                <c:pt idx="24946">
                  <c:v>2429.19922</c:v>
                </c:pt>
                <c:pt idx="24947">
                  <c:v>2429.19922</c:v>
                </c:pt>
                <c:pt idx="24948">
                  <c:v>2429.19922</c:v>
                </c:pt>
                <c:pt idx="24949">
                  <c:v>2429.19922</c:v>
                </c:pt>
                <c:pt idx="24950">
                  <c:v>2429.19922</c:v>
                </c:pt>
                <c:pt idx="24951">
                  <c:v>2429.19922</c:v>
                </c:pt>
                <c:pt idx="24952">
                  <c:v>2429.19922</c:v>
                </c:pt>
                <c:pt idx="24953">
                  <c:v>2429.19922</c:v>
                </c:pt>
                <c:pt idx="24954">
                  <c:v>2426.7578100000001</c:v>
                </c:pt>
                <c:pt idx="24955">
                  <c:v>2429.19922</c:v>
                </c:pt>
                <c:pt idx="24956">
                  <c:v>2429.19922</c:v>
                </c:pt>
                <c:pt idx="24957">
                  <c:v>2426.7578100000001</c:v>
                </c:pt>
                <c:pt idx="24958">
                  <c:v>2429.19922</c:v>
                </c:pt>
                <c:pt idx="24959">
                  <c:v>2429.19922</c:v>
                </c:pt>
                <c:pt idx="24960">
                  <c:v>2426.7578100000001</c:v>
                </c:pt>
                <c:pt idx="24961">
                  <c:v>2429.19922</c:v>
                </c:pt>
                <c:pt idx="24962">
                  <c:v>2429.19922</c:v>
                </c:pt>
                <c:pt idx="24963">
                  <c:v>2426.7578100000001</c:v>
                </c:pt>
                <c:pt idx="24964">
                  <c:v>2429.19922</c:v>
                </c:pt>
                <c:pt idx="24965">
                  <c:v>2429.19922</c:v>
                </c:pt>
                <c:pt idx="24966">
                  <c:v>2429.19922</c:v>
                </c:pt>
                <c:pt idx="24967">
                  <c:v>2429.19922</c:v>
                </c:pt>
                <c:pt idx="24968">
                  <c:v>2429.19922</c:v>
                </c:pt>
                <c:pt idx="24969">
                  <c:v>2429.19922</c:v>
                </c:pt>
                <c:pt idx="24970">
                  <c:v>2429.19922</c:v>
                </c:pt>
                <c:pt idx="24971">
                  <c:v>2429.19922</c:v>
                </c:pt>
                <c:pt idx="24972">
                  <c:v>2429.19922</c:v>
                </c:pt>
                <c:pt idx="24973">
                  <c:v>2429.19922</c:v>
                </c:pt>
                <c:pt idx="24974">
                  <c:v>2429.19922</c:v>
                </c:pt>
                <c:pt idx="24975">
                  <c:v>2426.7578100000001</c:v>
                </c:pt>
                <c:pt idx="24976">
                  <c:v>2429.19922</c:v>
                </c:pt>
                <c:pt idx="24977">
                  <c:v>2429.19922</c:v>
                </c:pt>
                <c:pt idx="24978">
                  <c:v>2429.19922</c:v>
                </c:pt>
                <c:pt idx="24979">
                  <c:v>2429.19922</c:v>
                </c:pt>
                <c:pt idx="24980">
                  <c:v>2429.19922</c:v>
                </c:pt>
                <c:pt idx="24981">
                  <c:v>2429.19922</c:v>
                </c:pt>
                <c:pt idx="24982">
                  <c:v>2429.19922</c:v>
                </c:pt>
                <c:pt idx="24983">
                  <c:v>2429.19922</c:v>
                </c:pt>
                <c:pt idx="24984">
                  <c:v>2429.19922</c:v>
                </c:pt>
                <c:pt idx="24985">
                  <c:v>2429.19922</c:v>
                </c:pt>
                <c:pt idx="24986">
                  <c:v>2429.19922</c:v>
                </c:pt>
                <c:pt idx="24987">
                  <c:v>2429.19922</c:v>
                </c:pt>
                <c:pt idx="24988">
                  <c:v>2429.19922</c:v>
                </c:pt>
                <c:pt idx="24989">
                  <c:v>2429.19922</c:v>
                </c:pt>
                <c:pt idx="24990">
                  <c:v>2429.19922</c:v>
                </c:pt>
                <c:pt idx="24991">
                  <c:v>2429.19922</c:v>
                </c:pt>
                <c:pt idx="24992">
                  <c:v>2429.19922</c:v>
                </c:pt>
                <c:pt idx="24993">
                  <c:v>2429.19922</c:v>
                </c:pt>
                <c:pt idx="24994">
                  <c:v>2429.19922</c:v>
                </c:pt>
                <c:pt idx="24995">
                  <c:v>2429.19922</c:v>
                </c:pt>
                <c:pt idx="24996">
                  <c:v>2429.19922</c:v>
                </c:pt>
                <c:pt idx="24997">
                  <c:v>2429.19922</c:v>
                </c:pt>
                <c:pt idx="24998">
                  <c:v>2429.19922</c:v>
                </c:pt>
                <c:pt idx="24999">
                  <c:v>2429.19922</c:v>
                </c:pt>
                <c:pt idx="25000">
                  <c:v>2429.19922</c:v>
                </c:pt>
                <c:pt idx="25001">
                  <c:v>2429.19922</c:v>
                </c:pt>
                <c:pt idx="25002">
                  <c:v>2429.19922</c:v>
                </c:pt>
                <c:pt idx="25003">
                  <c:v>2429.19922</c:v>
                </c:pt>
                <c:pt idx="25004">
                  <c:v>2429.19922</c:v>
                </c:pt>
                <c:pt idx="25005">
                  <c:v>2429.19922</c:v>
                </c:pt>
                <c:pt idx="25006">
                  <c:v>2429.19922</c:v>
                </c:pt>
                <c:pt idx="25007">
                  <c:v>2429.19922</c:v>
                </c:pt>
                <c:pt idx="25008">
                  <c:v>2429.19922</c:v>
                </c:pt>
                <c:pt idx="25009">
                  <c:v>2429.19922</c:v>
                </c:pt>
                <c:pt idx="25010">
                  <c:v>2429.19922</c:v>
                </c:pt>
                <c:pt idx="25011">
                  <c:v>2429.19922</c:v>
                </c:pt>
                <c:pt idx="25012">
                  <c:v>2429.19922</c:v>
                </c:pt>
                <c:pt idx="25013">
                  <c:v>2429.19922</c:v>
                </c:pt>
                <c:pt idx="25014">
                  <c:v>2429.19922</c:v>
                </c:pt>
                <c:pt idx="25015">
                  <c:v>2429.19922</c:v>
                </c:pt>
                <c:pt idx="25016">
                  <c:v>2429.19922</c:v>
                </c:pt>
                <c:pt idx="25017">
                  <c:v>2429.19922</c:v>
                </c:pt>
                <c:pt idx="25018">
                  <c:v>2429.19922</c:v>
                </c:pt>
                <c:pt idx="25019">
                  <c:v>2429.19922</c:v>
                </c:pt>
                <c:pt idx="25020">
                  <c:v>2429.19922</c:v>
                </c:pt>
                <c:pt idx="25021">
                  <c:v>2429.19922</c:v>
                </c:pt>
                <c:pt idx="25022">
                  <c:v>2429.19922</c:v>
                </c:pt>
                <c:pt idx="25023">
                  <c:v>2429.19922</c:v>
                </c:pt>
                <c:pt idx="25024">
                  <c:v>2429.19922</c:v>
                </c:pt>
                <c:pt idx="25025">
                  <c:v>2429.19922</c:v>
                </c:pt>
                <c:pt idx="25026">
                  <c:v>2429.19922</c:v>
                </c:pt>
                <c:pt idx="25027">
                  <c:v>2429.19922</c:v>
                </c:pt>
                <c:pt idx="25028">
                  <c:v>2429.19922</c:v>
                </c:pt>
                <c:pt idx="25029">
                  <c:v>2429.19922</c:v>
                </c:pt>
                <c:pt idx="25030">
                  <c:v>2429.19922</c:v>
                </c:pt>
                <c:pt idx="25031">
                  <c:v>2429.19922</c:v>
                </c:pt>
                <c:pt idx="25032">
                  <c:v>2429.19922</c:v>
                </c:pt>
                <c:pt idx="25033">
                  <c:v>2429.19922</c:v>
                </c:pt>
                <c:pt idx="25034">
                  <c:v>2429.19922</c:v>
                </c:pt>
                <c:pt idx="25035">
                  <c:v>2429.19922</c:v>
                </c:pt>
                <c:pt idx="25036">
                  <c:v>2429.19922</c:v>
                </c:pt>
                <c:pt idx="25037">
                  <c:v>2429.19922</c:v>
                </c:pt>
                <c:pt idx="25038">
                  <c:v>2429.19922</c:v>
                </c:pt>
                <c:pt idx="25039">
                  <c:v>2429.19922</c:v>
                </c:pt>
                <c:pt idx="25040">
                  <c:v>2429.19922</c:v>
                </c:pt>
                <c:pt idx="25041">
                  <c:v>2429.19922</c:v>
                </c:pt>
                <c:pt idx="25042">
                  <c:v>2426.7578100000001</c:v>
                </c:pt>
                <c:pt idx="25043">
                  <c:v>2429.19922</c:v>
                </c:pt>
                <c:pt idx="25044">
                  <c:v>2429.19922</c:v>
                </c:pt>
                <c:pt idx="25045">
                  <c:v>2429.19922</c:v>
                </c:pt>
                <c:pt idx="25046">
                  <c:v>2426.7578100000001</c:v>
                </c:pt>
                <c:pt idx="25047">
                  <c:v>2429.19922</c:v>
                </c:pt>
                <c:pt idx="25048">
                  <c:v>2429.19922</c:v>
                </c:pt>
                <c:pt idx="25049">
                  <c:v>2429.19922</c:v>
                </c:pt>
                <c:pt idx="25050">
                  <c:v>2429.19922</c:v>
                </c:pt>
                <c:pt idx="25051">
                  <c:v>2429.19922</c:v>
                </c:pt>
                <c:pt idx="25052">
                  <c:v>2429.19922</c:v>
                </c:pt>
                <c:pt idx="25053">
                  <c:v>2429.19922</c:v>
                </c:pt>
                <c:pt idx="25054">
                  <c:v>2429.19922</c:v>
                </c:pt>
                <c:pt idx="25055">
                  <c:v>2429.19922</c:v>
                </c:pt>
                <c:pt idx="25056">
                  <c:v>2429.19922</c:v>
                </c:pt>
                <c:pt idx="25057">
                  <c:v>2429.19922</c:v>
                </c:pt>
                <c:pt idx="25058">
                  <c:v>2429.19922</c:v>
                </c:pt>
                <c:pt idx="25059">
                  <c:v>2429.19922</c:v>
                </c:pt>
                <c:pt idx="25060">
                  <c:v>2429.19922</c:v>
                </c:pt>
                <c:pt idx="25061">
                  <c:v>2429.19922</c:v>
                </c:pt>
                <c:pt idx="25062">
                  <c:v>2429.19922</c:v>
                </c:pt>
                <c:pt idx="25063">
                  <c:v>2429.19922</c:v>
                </c:pt>
                <c:pt idx="25064">
                  <c:v>2429.19922</c:v>
                </c:pt>
                <c:pt idx="25065">
                  <c:v>2429.19922</c:v>
                </c:pt>
                <c:pt idx="25066">
                  <c:v>2429.19922</c:v>
                </c:pt>
                <c:pt idx="25067">
                  <c:v>2429.19922</c:v>
                </c:pt>
                <c:pt idx="25068">
                  <c:v>2429.19922</c:v>
                </c:pt>
                <c:pt idx="25069">
                  <c:v>2429.19922</c:v>
                </c:pt>
                <c:pt idx="25070">
                  <c:v>2429.19922</c:v>
                </c:pt>
                <c:pt idx="25071">
                  <c:v>2429.19922</c:v>
                </c:pt>
                <c:pt idx="25072">
                  <c:v>2429.19922</c:v>
                </c:pt>
                <c:pt idx="25073">
                  <c:v>2429.19922</c:v>
                </c:pt>
                <c:pt idx="25074">
                  <c:v>2429.19922</c:v>
                </c:pt>
                <c:pt idx="25075">
                  <c:v>2429.19922</c:v>
                </c:pt>
                <c:pt idx="25076">
                  <c:v>2429.19922</c:v>
                </c:pt>
                <c:pt idx="25077">
                  <c:v>2429.19922</c:v>
                </c:pt>
                <c:pt idx="25078">
                  <c:v>2429.19922</c:v>
                </c:pt>
                <c:pt idx="25079">
                  <c:v>2429.19922</c:v>
                </c:pt>
                <c:pt idx="25080">
                  <c:v>2429.19922</c:v>
                </c:pt>
                <c:pt idx="25081">
                  <c:v>2429.19922</c:v>
                </c:pt>
                <c:pt idx="25082">
                  <c:v>2429.19922</c:v>
                </c:pt>
                <c:pt idx="25083">
                  <c:v>2429.19922</c:v>
                </c:pt>
                <c:pt idx="25084">
                  <c:v>2429.19922</c:v>
                </c:pt>
                <c:pt idx="25085">
                  <c:v>2429.19922</c:v>
                </c:pt>
                <c:pt idx="25086">
                  <c:v>2429.19922</c:v>
                </c:pt>
                <c:pt idx="25087">
                  <c:v>2429.19922</c:v>
                </c:pt>
                <c:pt idx="25088">
                  <c:v>2429.19922</c:v>
                </c:pt>
                <c:pt idx="25089">
                  <c:v>2429.19922</c:v>
                </c:pt>
                <c:pt idx="25090">
                  <c:v>2429.19922</c:v>
                </c:pt>
                <c:pt idx="25091">
                  <c:v>2429.19922</c:v>
                </c:pt>
                <c:pt idx="25092">
                  <c:v>2429.19922</c:v>
                </c:pt>
                <c:pt idx="25093">
                  <c:v>2429.19922</c:v>
                </c:pt>
                <c:pt idx="25094">
                  <c:v>2429.19922</c:v>
                </c:pt>
                <c:pt idx="25095">
                  <c:v>2429.19922</c:v>
                </c:pt>
                <c:pt idx="25096">
                  <c:v>2429.19922</c:v>
                </c:pt>
                <c:pt idx="25097">
                  <c:v>2429.19922</c:v>
                </c:pt>
                <c:pt idx="25098">
                  <c:v>2429.19922</c:v>
                </c:pt>
                <c:pt idx="25099">
                  <c:v>2429.19922</c:v>
                </c:pt>
                <c:pt idx="25100">
                  <c:v>2426.7578100000001</c:v>
                </c:pt>
                <c:pt idx="25101">
                  <c:v>2429.19922</c:v>
                </c:pt>
                <c:pt idx="25102">
                  <c:v>2429.19922</c:v>
                </c:pt>
                <c:pt idx="25103">
                  <c:v>2429.19922</c:v>
                </c:pt>
                <c:pt idx="25104">
                  <c:v>2429.19922</c:v>
                </c:pt>
                <c:pt idx="25105">
                  <c:v>2429.19922</c:v>
                </c:pt>
                <c:pt idx="25106">
                  <c:v>2429.19922</c:v>
                </c:pt>
                <c:pt idx="25107">
                  <c:v>2429.19922</c:v>
                </c:pt>
                <c:pt idx="25108">
                  <c:v>2429.19922</c:v>
                </c:pt>
                <c:pt idx="25109">
                  <c:v>2429.19922</c:v>
                </c:pt>
                <c:pt idx="25110">
                  <c:v>2429.19922</c:v>
                </c:pt>
                <c:pt idx="25111">
                  <c:v>2426.7578100000001</c:v>
                </c:pt>
                <c:pt idx="25112">
                  <c:v>2429.19922</c:v>
                </c:pt>
                <c:pt idx="25113">
                  <c:v>2429.19922</c:v>
                </c:pt>
                <c:pt idx="25114">
                  <c:v>2429.19922</c:v>
                </c:pt>
                <c:pt idx="25115">
                  <c:v>2429.19922</c:v>
                </c:pt>
                <c:pt idx="25116">
                  <c:v>2426.7578100000001</c:v>
                </c:pt>
                <c:pt idx="25117">
                  <c:v>2429.19922</c:v>
                </c:pt>
                <c:pt idx="25118">
                  <c:v>2429.19922</c:v>
                </c:pt>
                <c:pt idx="25119">
                  <c:v>2429.19922</c:v>
                </c:pt>
                <c:pt idx="25120">
                  <c:v>2429.19922</c:v>
                </c:pt>
                <c:pt idx="25121">
                  <c:v>2429.19922</c:v>
                </c:pt>
                <c:pt idx="25122">
                  <c:v>2426.7578100000001</c:v>
                </c:pt>
                <c:pt idx="25123">
                  <c:v>2429.19922</c:v>
                </c:pt>
                <c:pt idx="25124">
                  <c:v>2429.19922</c:v>
                </c:pt>
                <c:pt idx="25125">
                  <c:v>2429.19922</c:v>
                </c:pt>
                <c:pt idx="25126">
                  <c:v>2429.19922</c:v>
                </c:pt>
                <c:pt idx="25127">
                  <c:v>2429.19922</c:v>
                </c:pt>
                <c:pt idx="25128">
                  <c:v>2429.19922</c:v>
                </c:pt>
                <c:pt idx="25129">
                  <c:v>2429.19922</c:v>
                </c:pt>
                <c:pt idx="25130">
                  <c:v>2429.19922</c:v>
                </c:pt>
                <c:pt idx="25131">
                  <c:v>2429.19922</c:v>
                </c:pt>
                <c:pt idx="25132">
                  <c:v>2429.19922</c:v>
                </c:pt>
                <c:pt idx="25133">
                  <c:v>2429.19922</c:v>
                </c:pt>
                <c:pt idx="25134">
                  <c:v>2429.19922</c:v>
                </c:pt>
                <c:pt idx="25135">
                  <c:v>2429.19922</c:v>
                </c:pt>
                <c:pt idx="25136">
                  <c:v>2429.19922</c:v>
                </c:pt>
                <c:pt idx="25137">
                  <c:v>2429.19922</c:v>
                </c:pt>
                <c:pt idx="25138">
                  <c:v>2429.19922</c:v>
                </c:pt>
                <c:pt idx="25139">
                  <c:v>2429.19922</c:v>
                </c:pt>
                <c:pt idx="25140">
                  <c:v>2429.19922</c:v>
                </c:pt>
                <c:pt idx="25141">
                  <c:v>2429.19922</c:v>
                </c:pt>
                <c:pt idx="25142">
                  <c:v>2429.19922</c:v>
                </c:pt>
                <c:pt idx="25143">
                  <c:v>2429.19922</c:v>
                </c:pt>
                <c:pt idx="25144">
                  <c:v>2429.19922</c:v>
                </c:pt>
                <c:pt idx="25145">
                  <c:v>2429.19922</c:v>
                </c:pt>
                <c:pt idx="25146">
                  <c:v>2429.19922</c:v>
                </c:pt>
                <c:pt idx="25147">
                  <c:v>2429.19922</c:v>
                </c:pt>
                <c:pt idx="25148">
                  <c:v>2429.19922</c:v>
                </c:pt>
                <c:pt idx="25149">
                  <c:v>2429.19922</c:v>
                </c:pt>
                <c:pt idx="25150">
                  <c:v>2429.19922</c:v>
                </c:pt>
                <c:pt idx="25151">
                  <c:v>2429.19922</c:v>
                </c:pt>
                <c:pt idx="25152">
                  <c:v>2429.19922</c:v>
                </c:pt>
                <c:pt idx="25153">
                  <c:v>2429.19922</c:v>
                </c:pt>
                <c:pt idx="25154">
                  <c:v>2429.19922</c:v>
                </c:pt>
                <c:pt idx="25155">
                  <c:v>2429.19922</c:v>
                </c:pt>
                <c:pt idx="25156">
                  <c:v>2429.19922</c:v>
                </c:pt>
                <c:pt idx="25157">
                  <c:v>2429.19922</c:v>
                </c:pt>
                <c:pt idx="25158">
                  <c:v>2429.19922</c:v>
                </c:pt>
                <c:pt idx="25159">
                  <c:v>2429.19922</c:v>
                </c:pt>
                <c:pt idx="25160">
                  <c:v>2429.19922</c:v>
                </c:pt>
                <c:pt idx="25161">
                  <c:v>2429.19922</c:v>
                </c:pt>
                <c:pt idx="25162">
                  <c:v>2429.19922</c:v>
                </c:pt>
                <c:pt idx="25163">
                  <c:v>2429.19922</c:v>
                </c:pt>
                <c:pt idx="25164">
                  <c:v>2429.19922</c:v>
                </c:pt>
                <c:pt idx="25165">
                  <c:v>2429.19922</c:v>
                </c:pt>
                <c:pt idx="25166">
                  <c:v>2429.19922</c:v>
                </c:pt>
                <c:pt idx="25167">
                  <c:v>2429.19922</c:v>
                </c:pt>
                <c:pt idx="25168">
                  <c:v>2429.19922</c:v>
                </c:pt>
                <c:pt idx="25169">
                  <c:v>2429.19922</c:v>
                </c:pt>
                <c:pt idx="25170">
                  <c:v>2429.19922</c:v>
                </c:pt>
                <c:pt idx="25171">
                  <c:v>2429.19922</c:v>
                </c:pt>
                <c:pt idx="25172">
                  <c:v>2429.19922</c:v>
                </c:pt>
                <c:pt idx="25173">
                  <c:v>2429.19922</c:v>
                </c:pt>
                <c:pt idx="25174">
                  <c:v>2429.19922</c:v>
                </c:pt>
                <c:pt idx="25175">
                  <c:v>2429.19922</c:v>
                </c:pt>
                <c:pt idx="25176">
                  <c:v>2429.19922</c:v>
                </c:pt>
                <c:pt idx="25177">
                  <c:v>2429.19922</c:v>
                </c:pt>
                <c:pt idx="25178">
                  <c:v>2426.7578100000001</c:v>
                </c:pt>
                <c:pt idx="25179">
                  <c:v>2429.19922</c:v>
                </c:pt>
                <c:pt idx="25180">
                  <c:v>2429.19922</c:v>
                </c:pt>
                <c:pt idx="25181">
                  <c:v>2429.19922</c:v>
                </c:pt>
                <c:pt idx="25182">
                  <c:v>2429.19922</c:v>
                </c:pt>
                <c:pt idx="25183">
                  <c:v>2429.19922</c:v>
                </c:pt>
                <c:pt idx="25184">
                  <c:v>2429.19922</c:v>
                </c:pt>
                <c:pt idx="25185">
                  <c:v>2429.19922</c:v>
                </c:pt>
                <c:pt idx="25186">
                  <c:v>2429.19922</c:v>
                </c:pt>
                <c:pt idx="25187">
                  <c:v>2429.19922</c:v>
                </c:pt>
                <c:pt idx="25188">
                  <c:v>2429.19922</c:v>
                </c:pt>
                <c:pt idx="25189">
                  <c:v>2429.19922</c:v>
                </c:pt>
                <c:pt idx="25190">
                  <c:v>2429.19922</c:v>
                </c:pt>
                <c:pt idx="25191">
                  <c:v>2429.19922</c:v>
                </c:pt>
                <c:pt idx="25192">
                  <c:v>2429.19922</c:v>
                </c:pt>
                <c:pt idx="25193">
                  <c:v>2429.19922</c:v>
                </c:pt>
                <c:pt idx="25194">
                  <c:v>2429.19922</c:v>
                </c:pt>
                <c:pt idx="25195">
                  <c:v>2429.19922</c:v>
                </c:pt>
                <c:pt idx="25196">
                  <c:v>2429.19922</c:v>
                </c:pt>
                <c:pt idx="25197">
                  <c:v>2429.19922</c:v>
                </c:pt>
                <c:pt idx="25198">
                  <c:v>2429.19922</c:v>
                </c:pt>
                <c:pt idx="25199">
                  <c:v>2429.19922</c:v>
                </c:pt>
                <c:pt idx="25200">
                  <c:v>2429.19922</c:v>
                </c:pt>
                <c:pt idx="25201">
                  <c:v>2429.19922</c:v>
                </c:pt>
                <c:pt idx="25202">
                  <c:v>2429.19922</c:v>
                </c:pt>
                <c:pt idx="25203">
                  <c:v>2429.19922</c:v>
                </c:pt>
                <c:pt idx="25204">
                  <c:v>2429.19922</c:v>
                </c:pt>
                <c:pt idx="25205">
                  <c:v>2429.19922</c:v>
                </c:pt>
                <c:pt idx="25206">
                  <c:v>2429.19922</c:v>
                </c:pt>
                <c:pt idx="25207">
                  <c:v>2429.19922</c:v>
                </c:pt>
                <c:pt idx="25208">
                  <c:v>2429.19922</c:v>
                </c:pt>
                <c:pt idx="25209">
                  <c:v>2429.19922</c:v>
                </c:pt>
                <c:pt idx="25210">
                  <c:v>2429.19922</c:v>
                </c:pt>
                <c:pt idx="25211">
                  <c:v>2429.19922</c:v>
                </c:pt>
                <c:pt idx="25212">
                  <c:v>2429.19922</c:v>
                </c:pt>
                <c:pt idx="25213">
                  <c:v>2429.19922</c:v>
                </c:pt>
                <c:pt idx="25214">
                  <c:v>2429.19922</c:v>
                </c:pt>
                <c:pt idx="25215">
                  <c:v>2429.19922</c:v>
                </c:pt>
                <c:pt idx="25216">
                  <c:v>2429.19922</c:v>
                </c:pt>
                <c:pt idx="25217">
                  <c:v>2429.19922</c:v>
                </c:pt>
                <c:pt idx="25218">
                  <c:v>2429.19922</c:v>
                </c:pt>
                <c:pt idx="25219">
                  <c:v>2429.19922</c:v>
                </c:pt>
                <c:pt idx="25220">
                  <c:v>2429.19922</c:v>
                </c:pt>
                <c:pt idx="25221">
                  <c:v>2429.19922</c:v>
                </c:pt>
                <c:pt idx="25222">
                  <c:v>2429.19922</c:v>
                </c:pt>
                <c:pt idx="25223">
                  <c:v>2429.19922</c:v>
                </c:pt>
                <c:pt idx="25224">
                  <c:v>2429.19922</c:v>
                </c:pt>
                <c:pt idx="25225">
                  <c:v>2429.19922</c:v>
                </c:pt>
                <c:pt idx="25226">
                  <c:v>2429.19922</c:v>
                </c:pt>
                <c:pt idx="25227">
                  <c:v>2429.19922</c:v>
                </c:pt>
                <c:pt idx="25228">
                  <c:v>2426.7578100000001</c:v>
                </c:pt>
                <c:pt idx="25229">
                  <c:v>2429.19922</c:v>
                </c:pt>
                <c:pt idx="25230">
                  <c:v>2429.19922</c:v>
                </c:pt>
                <c:pt idx="25231">
                  <c:v>2429.19922</c:v>
                </c:pt>
                <c:pt idx="25232">
                  <c:v>2429.19922</c:v>
                </c:pt>
                <c:pt idx="25233">
                  <c:v>2429.19922</c:v>
                </c:pt>
                <c:pt idx="25234">
                  <c:v>2429.19922</c:v>
                </c:pt>
                <c:pt idx="25235">
                  <c:v>2429.19922</c:v>
                </c:pt>
                <c:pt idx="25236">
                  <c:v>2429.19922</c:v>
                </c:pt>
                <c:pt idx="25237">
                  <c:v>2429.19922</c:v>
                </c:pt>
                <c:pt idx="25238">
                  <c:v>2429.19922</c:v>
                </c:pt>
                <c:pt idx="25239">
                  <c:v>2429.19922</c:v>
                </c:pt>
                <c:pt idx="25240">
                  <c:v>2429.19922</c:v>
                </c:pt>
                <c:pt idx="25241">
                  <c:v>2429.19922</c:v>
                </c:pt>
                <c:pt idx="25242">
                  <c:v>2429.19922</c:v>
                </c:pt>
                <c:pt idx="25243">
                  <c:v>2429.19922</c:v>
                </c:pt>
                <c:pt idx="25244">
                  <c:v>2429.19922</c:v>
                </c:pt>
                <c:pt idx="25245">
                  <c:v>2429.19922</c:v>
                </c:pt>
                <c:pt idx="25246">
                  <c:v>2429.19922</c:v>
                </c:pt>
                <c:pt idx="25247">
                  <c:v>2429.19922</c:v>
                </c:pt>
                <c:pt idx="25248">
                  <c:v>2429.19922</c:v>
                </c:pt>
                <c:pt idx="25249">
                  <c:v>2429.19922</c:v>
                </c:pt>
                <c:pt idx="25250">
                  <c:v>2429.19922</c:v>
                </c:pt>
                <c:pt idx="25251">
                  <c:v>2426.7578100000001</c:v>
                </c:pt>
                <c:pt idx="25252">
                  <c:v>2429.19922</c:v>
                </c:pt>
                <c:pt idx="25253">
                  <c:v>2429.19922</c:v>
                </c:pt>
                <c:pt idx="25254">
                  <c:v>2429.19922</c:v>
                </c:pt>
                <c:pt idx="25255">
                  <c:v>2429.19922</c:v>
                </c:pt>
                <c:pt idx="25256">
                  <c:v>2426.7578100000001</c:v>
                </c:pt>
                <c:pt idx="25257">
                  <c:v>2426.7578100000001</c:v>
                </c:pt>
                <c:pt idx="25258">
                  <c:v>2429.19922</c:v>
                </c:pt>
                <c:pt idx="25259">
                  <c:v>2429.19922</c:v>
                </c:pt>
                <c:pt idx="25260">
                  <c:v>2429.19922</c:v>
                </c:pt>
                <c:pt idx="25261">
                  <c:v>2429.19922</c:v>
                </c:pt>
                <c:pt idx="25262">
                  <c:v>2429.19922</c:v>
                </c:pt>
                <c:pt idx="25263">
                  <c:v>2429.19922</c:v>
                </c:pt>
                <c:pt idx="25264">
                  <c:v>2429.19922</c:v>
                </c:pt>
                <c:pt idx="25265">
                  <c:v>2429.19922</c:v>
                </c:pt>
                <c:pt idx="25266">
                  <c:v>2429.19922</c:v>
                </c:pt>
                <c:pt idx="25267">
                  <c:v>2429.19922</c:v>
                </c:pt>
                <c:pt idx="25268">
                  <c:v>2429.19922</c:v>
                </c:pt>
                <c:pt idx="25269">
                  <c:v>2429.19922</c:v>
                </c:pt>
                <c:pt idx="25270">
                  <c:v>2429.19922</c:v>
                </c:pt>
                <c:pt idx="25271">
                  <c:v>2429.19922</c:v>
                </c:pt>
                <c:pt idx="25272">
                  <c:v>2429.19922</c:v>
                </c:pt>
                <c:pt idx="25273">
                  <c:v>2426.7578100000001</c:v>
                </c:pt>
                <c:pt idx="25274">
                  <c:v>2429.19922</c:v>
                </c:pt>
                <c:pt idx="25275">
                  <c:v>2429.19922</c:v>
                </c:pt>
                <c:pt idx="25276">
                  <c:v>2429.19922</c:v>
                </c:pt>
                <c:pt idx="25277">
                  <c:v>2429.19922</c:v>
                </c:pt>
                <c:pt idx="25278">
                  <c:v>2429.19922</c:v>
                </c:pt>
                <c:pt idx="25279">
                  <c:v>2429.19922</c:v>
                </c:pt>
                <c:pt idx="25280">
                  <c:v>2429.19922</c:v>
                </c:pt>
                <c:pt idx="25281">
                  <c:v>2429.19922</c:v>
                </c:pt>
                <c:pt idx="25282">
                  <c:v>2429.19922</c:v>
                </c:pt>
                <c:pt idx="25283">
                  <c:v>2429.19922</c:v>
                </c:pt>
                <c:pt idx="25284">
                  <c:v>2426.7578100000001</c:v>
                </c:pt>
                <c:pt idx="25285">
                  <c:v>2429.19922</c:v>
                </c:pt>
                <c:pt idx="25286">
                  <c:v>2429.19922</c:v>
                </c:pt>
                <c:pt idx="25287">
                  <c:v>2429.19922</c:v>
                </c:pt>
                <c:pt idx="25288">
                  <c:v>2429.19922</c:v>
                </c:pt>
                <c:pt idx="25289">
                  <c:v>2429.19922</c:v>
                </c:pt>
                <c:pt idx="25290">
                  <c:v>2429.19922</c:v>
                </c:pt>
                <c:pt idx="25291">
                  <c:v>2429.19922</c:v>
                </c:pt>
                <c:pt idx="25292">
                  <c:v>2429.19922</c:v>
                </c:pt>
                <c:pt idx="25293">
                  <c:v>2429.19922</c:v>
                </c:pt>
                <c:pt idx="25294">
                  <c:v>2429.19922</c:v>
                </c:pt>
                <c:pt idx="25295">
                  <c:v>2429.19922</c:v>
                </c:pt>
                <c:pt idx="25296">
                  <c:v>2426.7578100000001</c:v>
                </c:pt>
                <c:pt idx="25297">
                  <c:v>2429.19922</c:v>
                </c:pt>
                <c:pt idx="25298">
                  <c:v>2429.19922</c:v>
                </c:pt>
                <c:pt idx="25299">
                  <c:v>2429.19922</c:v>
                </c:pt>
                <c:pt idx="25300">
                  <c:v>2429.19922</c:v>
                </c:pt>
                <c:pt idx="25301">
                  <c:v>2429.19922</c:v>
                </c:pt>
                <c:pt idx="25302">
                  <c:v>2429.19922</c:v>
                </c:pt>
                <c:pt idx="25303">
                  <c:v>2429.19922</c:v>
                </c:pt>
                <c:pt idx="25304">
                  <c:v>2429.19922</c:v>
                </c:pt>
                <c:pt idx="25305">
                  <c:v>2429.19922</c:v>
                </c:pt>
                <c:pt idx="25306">
                  <c:v>2429.19922</c:v>
                </c:pt>
                <c:pt idx="25307">
                  <c:v>2429.19922</c:v>
                </c:pt>
                <c:pt idx="25308">
                  <c:v>2429.19922</c:v>
                </c:pt>
                <c:pt idx="25309">
                  <c:v>2429.19922</c:v>
                </c:pt>
                <c:pt idx="25310">
                  <c:v>2429.19922</c:v>
                </c:pt>
                <c:pt idx="25311">
                  <c:v>2426.7578100000001</c:v>
                </c:pt>
                <c:pt idx="25312">
                  <c:v>2429.19922</c:v>
                </c:pt>
                <c:pt idx="25313">
                  <c:v>2429.19922</c:v>
                </c:pt>
                <c:pt idx="25314">
                  <c:v>2426.7578100000001</c:v>
                </c:pt>
                <c:pt idx="25315">
                  <c:v>2429.19922</c:v>
                </c:pt>
                <c:pt idx="25316">
                  <c:v>2429.19922</c:v>
                </c:pt>
                <c:pt idx="25317">
                  <c:v>2429.19922</c:v>
                </c:pt>
                <c:pt idx="25318">
                  <c:v>2426.7578100000001</c:v>
                </c:pt>
                <c:pt idx="25319">
                  <c:v>2429.19922</c:v>
                </c:pt>
                <c:pt idx="25320">
                  <c:v>2429.19922</c:v>
                </c:pt>
                <c:pt idx="25321">
                  <c:v>2429.19922</c:v>
                </c:pt>
                <c:pt idx="25322">
                  <c:v>2429.19922</c:v>
                </c:pt>
                <c:pt idx="25323">
                  <c:v>2429.19922</c:v>
                </c:pt>
                <c:pt idx="25324">
                  <c:v>2429.19922</c:v>
                </c:pt>
                <c:pt idx="25325">
                  <c:v>2429.19922</c:v>
                </c:pt>
                <c:pt idx="25326">
                  <c:v>2429.19922</c:v>
                </c:pt>
                <c:pt idx="25327">
                  <c:v>2429.19922</c:v>
                </c:pt>
                <c:pt idx="25328">
                  <c:v>2429.19922</c:v>
                </c:pt>
                <c:pt idx="25329">
                  <c:v>2426.7578100000001</c:v>
                </c:pt>
                <c:pt idx="25330">
                  <c:v>2429.19922</c:v>
                </c:pt>
                <c:pt idx="25331">
                  <c:v>2429.19922</c:v>
                </c:pt>
                <c:pt idx="25332">
                  <c:v>2429.19922</c:v>
                </c:pt>
                <c:pt idx="25333">
                  <c:v>2429.19922</c:v>
                </c:pt>
                <c:pt idx="25334">
                  <c:v>2429.19922</c:v>
                </c:pt>
                <c:pt idx="25335">
                  <c:v>2429.19922</c:v>
                </c:pt>
                <c:pt idx="25336">
                  <c:v>2429.19922</c:v>
                </c:pt>
                <c:pt idx="25337">
                  <c:v>2429.19922</c:v>
                </c:pt>
                <c:pt idx="25338">
                  <c:v>2429.19922</c:v>
                </c:pt>
                <c:pt idx="25339">
                  <c:v>2429.19922</c:v>
                </c:pt>
                <c:pt idx="25340">
                  <c:v>2429.19922</c:v>
                </c:pt>
                <c:pt idx="25341">
                  <c:v>2429.19922</c:v>
                </c:pt>
                <c:pt idx="25342">
                  <c:v>2426.7578100000001</c:v>
                </c:pt>
                <c:pt idx="25343">
                  <c:v>2429.19922</c:v>
                </c:pt>
                <c:pt idx="25344">
                  <c:v>2429.19922</c:v>
                </c:pt>
                <c:pt idx="25345">
                  <c:v>2429.19922</c:v>
                </c:pt>
                <c:pt idx="25346">
                  <c:v>2429.19922</c:v>
                </c:pt>
                <c:pt idx="25347">
                  <c:v>2429.19922</c:v>
                </c:pt>
                <c:pt idx="25348">
                  <c:v>2429.19922</c:v>
                </c:pt>
                <c:pt idx="25349">
                  <c:v>2429.19922</c:v>
                </c:pt>
                <c:pt idx="25350">
                  <c:v>2429.19922</c:v>
                </c:pt>
                <c:pt idx="25351">
                  <c:v>2429.19922</c:v>
                </c:pt>
                <c:pt idx="25352">
                  <c:v>2429.19922</c:v>
                </c:pt>
                <c:pt idx="25353">
                  <c:v>2426.7578100000001</c:v>
                </c:pt>
                <c:pt idx="25354">
                  <c:v>2429.19922</c:v>
                </c:pt>
                <c:pt idx="25355">
                  <c:v>2429.19922</c:v>
                </c:pt>
                <c:pt idx="25356">
                  <c:v>2429.19922</c:v>
                </c:pt>
                <c:pt idx="25357">
                  <c:v>2429.19922</c:v>
                </c:pt>
                <c:pt idx="25358">
                  <c:v>2429.19922</c:v>
                </c:pt>
                <c:pt idx="25359">
                  <c:v>2426.7578100000001</c:v>
                </c:pt>
                <c:pt idx="25360">
                  <c:v>2429.19922</c:v>
                </c:pt>
                <c:pt idx="25361">
                  <c:v>2429.19922</c:v>
                </c:pt>
                <c:pt idx="25362">
                  <c:v>2429.19922</c:v>
                </c:pt>
                <c:pt idx="25363">
                  <c:v>2429.19922</c:v>
                </c:pt>
                <c:pt idx="25364">
                  <c:v>2429.19922</c:v>
                </c:pt>
                <c:pt idx="25365">
                  <c:v>2429.19922</c:v>
                </c:pt>
                <c:pt idx="25366">
                  <c:v>2429.19922</c:v>
                </c:pt>
                <c:pt idx="25367">
                  <c:v>2429.19922</c:v>
                </c:pt>
                <c:pt idx="25368">
                  <c:v>2429.19922</c:v>
                </c:pt>
                <c:pt idx="25369">
                  <c:v>2429.19922</c:v>
                </c:pt>
                <c:pt idx="25370">
                  <c:v>2429.19922</c:v>
                </c:pt>
                <c:pt idx="25371">
                  <c:v>2429.19922</c:v>
                </c:pt>
                <c:pt idx="25372">
                  <c:v>2429.19922</c:v>
                </c:pt>
                <c:pt idx="25373">
                  <c:v>2429.19922</c:v>
                </c:pt>
                <c:pt idx="25374">
                  <c:v>2429.19922</c:v>
                </c:pt>
                <c:pt idx="25375">
                  <c:v>2426.7578100000001</c:v>
                </c:pt>
                <c:pt idx="25376">
                  <c:v>2429.19922</c:v>
                </c:pt>
                <c:pt idx="25377">
                  <c:v>2429.19922</c:v>
                </c:pt>
                <c:pt idx="25378">
                  <c:v>2429.19922</c:v>
                </c:pt>
                <c:pt idx="25379">
                  <c:v>2429.19922</c:v>
                </c:pt>
                <c:pt idx="25380">
                  <c:v>2429.19922</c:v>
                </c:pt>
                <c:pt idx="25381">
                  <c:v>2429.19922</c:v>
                </c:pt>
                <c:pt idx="25382">
                  <c:v>2426.7578100000001</c:v>
                </c:pt>
                <c:pt idx="25383">
                  <c:v>2429.19922</c:v>
                </c:pt>
                <c:pt idx="25384">
                  <c:v>2429.19922</c:v>
                </c:pt>
                <c:pt idx="25385">
                  <c:v>2429.19922</c:v>
                </c:pt>
                <c:pt idx="25386">
                  <c:v>2429.19922</c:v>
                </c:pt>
                <c:pt idx="25387">
                  <c:v>2429.19922</c:v>
                </c:pt>
                <c:pt idx="25388">
                  <c:v>2429.19922</c:v>
                </c:pt>
                <c:pt idx="25389">
                  <c:v>2429.19922</c:v>
                </c:pt>
                <c:pt idx="25390">
                  <c:v>2429.19922</c:v>
                </c:pt>
                <c:pt idx="25391">
                  <c:v>2429.19922</c:v>
                </c:pt>
                <c:pt idx="25392">
                  <c:v>2429.19922</c:v>
                </c:pt>
                <c:pt idx="25393">
                  <c:v>2429.19922</c:v>
                </c:pt>
                <c:pt idx="25394">
                  <c:v>2429.19922</c:v>
                </c:pt>
                <c:pt idx="25395">
                  <c:v>2429.19922</c:v>
                </c:pt>
                <c:pt idx="25396">
                  <c:v>2429.19922</c:v>
                </c:pt>
                <c:pt idx="25397">
                  <c:v>2429.19922</c:v>
                </c:pt>
                <c:pt idx="25398">
                  <c:v>2429.19922</c:v>
                </c:pt>
                <c:pt idx="25399">
                  <c:v>2429.19922</c:v>
                </c:pt>
                <c:pt idx="25400">
                  <c:v>2429.19922</c:v>
                </c:pt>
                <c:pt idx="25401">
                  <c:v>2429.19922</c:v>
                </c:pt>
                <c:pt idx="25402">
                  <c:v>2429.19922</c:v>
                </c:pt>
                <c:pt idx="25403">
                  <c:v>2429.19922</c:v>
                </c:pt>
                <c:pt idx="25404">
                  <c:v>2429.19922</c:v>
                </c:pt>
                <c:pt idx="25405">
                  <c:v>2429.19922</c:v>
                </c:pt>
                <c:pt idx="25406">
                  <c:v>2429.19922</c:v>
                </c:pt>
                <c:pt idx="25407">
                  <c:v>2426.7578100000001</c:v>
                </c:pt>
                <c:pt idx="25408">
                  <c:v>2429.19922</c:v>
                </c:pt>
                <c:pt idx="25409">
                  <c:v>2429.19922</c:v>
                </c:pt>
                <c:pt idx="25410">
                  <c:v>2429.19922</c:v>
                </c:pt>
                <c:pt idx="25411">
                  <c:v>2429.19922</c:v>
                </c:pt>
                <c:pt idx="25412">
                  <c:v>2429.19922</c:v>
                </c:pt>
                <c:pt idx="25413">
                  <c:v>2429.19922</c:v>
                </c:pt>
                <c:pt idx="25414">
                  <c:v>2429.19922</c:v>
                </c:pt>
                <c:pt idx="25415">
                  <c:v>2429.19922</c:v>
                </c:pt>
                <c:pt idx="25416">
                  <c:v>2429.19922</c:v>
                </c:pt>
                <c:pt idx="25417">
                  <c:v>2429.19922</c:v>
                </c:pt>
                <c:pt idx="25418">
                  <c:v>2429.19922</c:v>
                </c:pt>
                <c:pt idx="25419">
                  <c:v>2429.19922</c:v>
                </c:pt>
                <c:pt idx="25420">
                  <c:v>2429.19922</c:v>
                </c:pt>
                <c:pt idx="25421">
                  <c:v>2429.19922</c:v>
                </c:pt>
                <c:pt idx="25422">
                  <c:v>2429.19922</c:v>
                </c:pt>
                <c:pt idx="25423">
                  <c:v>2429.19922</c:v>
                </c:pt>
                <c:pt idx="25424">
                  <c:v>2429.19922</c:v>
                </c:pt>
                <c:pt idx="25425">
                  <c:v>2429.19922</c:v>
                </c:pt>
                <c:pt idx="25426">
                  <c:v>2429.19922</c:v>
                </c:pt>
                <c:pt idx="25427">
                  <c:v>2429.19922</c:v>
                </c:pt>
                <c:pt idx="25428">
                  <c:v>2429.19922</c:v>
                </c:pt>
                <c:pt idx="25429">
                  <c:v>2429.19922</c:v>
                </c:pt>
                <c:pt idx="25430">
                  <c:v>2429.19922</c:v>
                </c:pt>
                <c:pt idx="25431">
                  <c:v>2429.19922</c:v>
                </c:pt>
                <c:pt idx="25432">
                  <c:v>2429.19922</c:v>
                </c:pt>
                <c:pt idx="25433">
                  <c:v>2426.7578100000001</c:v>
                </c:pt>
                <c:pt idx="25434">
                  <c:v>2429.19922</c:v>
                </c:pt>
                <c:pt idx="25435">
                  <c:v>2429.19922</c:v>
                </c:pt>
                <c:pt idx="25436">
                  <c:v>2429.19922</c:v>
                </c:pt>
                <c:pt idx="25437">
                  <c:v>2429.19922</c:v>
                </c:pt>
                <c:pt idx="25438">
                  <c:v>2429.19922</c:v>
                </c:pt>
                <c:pt idx="25439">
                  <c:v>2429.19922</c:v>
                </c:pt>
                <c:pt idx="25440">
                  <c:v>2429.19922</c:v>
                </c:pt>
                <c:pt idx="25441">
                  <c:v>2429.19922</c:v>
                </c:pt>
                <c:pt idx="25442">
                  <c:v>2429.19922</c:v>
                </c:pt>
                <c:pt idx="25443">
                  <c:v>2429.19922</c:v>
                </c:pt>
                <c:pt idx="25444">
                  <c:v>2429.19922</c:v>
                </c:pt>
                <c:pt idx="25445">
                  <c:v>2429.19922</c:v>
                </c:pt>
                <c:pt idx="25446">
                  <c:v>2429.19922</c:v>
                </c:pt>
                <c:pt idx="25447">
                  <c:v>2429.19922</c:v>
                </c:pt>
                <c:pt idx="25448">
                  <c:v>2429.19922</c:v>
                </c:pt>
                <c:pt idx="25449">
                  <c:v>2429.19922</c:v>
                </c:pt>
                <c:pt idx="25450">
                  <c:v>2429.19922</c:v>
                </c:pt>
                <c:pt idx="25451">
                  <c:v>2429.19922</c:v>
                </c:pt>
                <c:pt idx="25452">
                  <c:v>2429.19922</c:v>
                </c:pt>
                <c:pt idx="25453">
                  <c:v>2429.19922</c:v>
                </c:pt>
                <c:pt idx="25454">
                  <c:v>2429.19922</c:v>
                </c:pt>
                <c:pt idx="25455">
                  <c:v>2426.7578100000001</c:v>
                </c:pt>
                <c:pt idx="25456">
                  <c:v>2429.19922</c:v>
                </c:pt>
                <c:pt idx="25457">
                  <c:v>2429.19922</c:v>
                </c:pt>
                <c:pt idx="25458">
                  <c:v>2426.7578100000001</c:v>
                </c:pt>
                <c:pt idx="25459">
                  <c:v>2426.7578100000001</c:v>
                </c:pt>
                <c:pt idx="25460">
                  <c:v>2429.19922</c:v>
                </c:pt>
                <c:pt idx="25461">
                  <c:v>2429.19922</c:v>
                </c:pt>
                <c:pt idx="25462">
                  <c:v>2429.19922</c:v>
                </c:pt>
                <c:pt idx="25463">
                  <c:v>2429.19922</c:v>
                </c:pt>
                <c:pt idx="25464">
                  <c:v>2429.19922</c:v>
                </c:pt>
                <c:pt idx="25465">
                  <c:v>2429.19922</c:v>
                </c:pt>
                <c:pt idx="25466">
                  <c:v>2429.19922</c:v>
                </c:pt>
                <c:pt idx="25467">
                  <c:v>2429.19922</c:v>
                </c:pt>
                <c:pt idx="25468">
                  <c:v>2429.19922</c:v>
                </c:pt>
                <c:pt idx="25469">
                  <c:v>2429.19922</c:v>
                </c:pt>
                <c:pt idx="25470">
                  <c:v>2429.19922</c:v>
                </c:pt>
                <c:pt idx="25471">
                  <c:v>2429.19922</c:v>
                </c:pt>
                <c:pt idx="25472">
                  <c:v>2429.19922</c:v>
                </c:pt>
                <c:pt idx="25473">
                  <c:v>2429.19922</c:v>
                </c:pt>
                <c:pt idx="25474">
                  <c:v>2429.19922</c:v>
                </c:pt>
                <c:pt idx="25475">
                  <c:v>2426.7578100000001</c:v>
                </c:pt>
                <c:pt idx="25476">
                  <c:v>2429.19922</c:v>
                </c:pt>
                <c:pt idx="25477">
                  <c:v>2429.19922</c:v>
                </c:pt>
                <c:pt idx="25478">
                  <c:v>2429.19922</c:v>
                </c:pt>
                <c:pt idx="25479">
                  <c:v>2429.19922</c:v>
                </c:pt>
                <c:pt idx="25480">
                  <c:v>2429.19922</c:v>
                </c:pt>
                <c:pt idx="25481">
                  <c:v>2429.19922</c:v>
                </c:pt>
                <c:pt idx="25482">
                  <c:v>2429.19922</c:v>
                </c:pt>
                <c:pt idx="25483">
                  <c:v>2426.7578100000001</c:v>
                </c:pt>
                <c:pt idx="25484">
                  <c:v>2426.7578100000001</c:v>
                </c:pt>
                <c:pt idx="25485">
                  <c:v>2429.19922</c:v>
                </c:pt>
                <c:pt idx="25486">
                  <c:v>2429.19922</c:v>
                </c:pt>
                <c:pt idx="25487">
                  <c:v>2429.19922</c:v>
                </c:pt>
                <c:pt idx="25488">
                  <c:v>2429.19922</c:v>
                </c:pt>
                <c:pt idx="25489">
                  <c:v>2429.19922</c:v>
                </c:pt>
                <c:pt idx="25490">
                  <c:v>2429.19922</c:v>
                </c:pt>
                <c:pt idx="25491">
                  <c:v>2429.19922</c:v>
                </c:pt>
                <c:pt idx="25492">
                  <c:v>2429.19922</c:v>
                </c:pt>
                <c:pt idx="25493">
                  <c:v>2429.19922</c:v>
                </c:pt>
                <c:pt idx="25494">
                  <c:v>2429.19922</c:v>
                </c:pt>
                <c:pt idx="25495">
                  <c:v>2429.19922</c:v>
                </c:pt>
                <c:pt idx="25496">
                  <c:v>2426.7578100000001</c:v>
                </c:pt>
                <c:pt idx="25497">
                  <c:v>2429.19922</c:v>
                </c:pt>
                <c:pt idx="25498">
                  <c:v>2429.19922</c:v>
                </c:pt>
                <c:pt idx="25499">
                  <c:v>2429.19922</c:v>
                </c:pt>
                <c:pt idx="25500">
                  <c:v>2429.19922</c:v>
                </c:pt>
                <c:pt idx="25501">
                  <c:v>2429.19922</c:v>
                </c:pt>
                <c:pt idx="25502">
                  <c:v>2429.19922</c:v>
                </c:pt>
                <c:pt idx="25503">
                  <c:v>2429.19922</c:v>
                </c:pt>
                <c:pt idx="25504">
                  <c:v>2429.19922</c:v>
                </c:pt>
                <c:pt idx="25505">
                  <c:v>2429.19922</c:v>
                </c:pt>
                <c:pt idx="25506">
                  <c:v>2429.19922</c:v>
                </c:pt>
                <c:pt idx="25507">
                  <c:v>2429.19922</c:v>
                </c:pt>
                <c:pt idx="25508">
                  <c:v>2429.19922</c:v>
                </c:pt>
                <c:pt idx="25509">
                  <c:v>2429.19922</c:v>
                </c:pt>
                <c:pt idx="25510">
                  <c:v>2429.19922</c:v>
                </c:pt>
                <c:pt idx="25511">
                  <c:v>2429.19922</c:v>
                </c:pt>
                <c:pt idx="25512">
                  <c:v>2429.19922</c:v>
                </c:pt>
                <c:pt idx="25513">
                  <c:v>2429.19922</c:v>
                </c:pt>
                <c:pt idx="25514">
                  <c:v>2429.19922</c:v>
                </c:pt>
                <c:pt idx="25515">
                  <c:v>2429.19922</c:v>
                </c:pt>
                <c:pt idx="25516">
                  <c:v>2429.19922</c:v>
                </c:pt>
                <c:pt idx="25517">
                  <c:v>2429.19922</c:v>
                </c:pt>
                <c:pt idx="25518">
                  <c:v>2429.19922</c:v>
                </c:pt>
                <c:pt idx="25519">
                  <c:v>2429.19922</c:v>
                </c:pt>
                <c:pt idx="25520">
                  <c:v>2429.19922</c:v>
                </c:pt>
                <c:pt idx="25521">
                  <c:v>2429.19922</c:v>
                </c:pt>
                <c:pt idx="25522">
                  <c:v>2429.19922</c:v>
                </c:pt>
                <c:pt idx="25523">
                  <c:v>2429.19922</c:v>
                </c:pt>
                <c:pt idx="25524">
                  <c:v>2429.19922</c:v>
                </c:pt>
                <c:pt idx="25525">
                  <c:v>2426.7578100000001</c:v>
                </c:pt>
                <c:pt idx="25526">
                  <c:v>2429.19922</c:v>
                </c:pt>
                <c:pt idx="25527">
                  <c:v>2429.19922</c:v>
                </c:pt>
                <c:pt idx="25528">
                  <c:v>2429.19922</c:v>
                </c:pt>
                <c:pt idx="25529">
                  <c:v>2429.19922</c:v>
                </c:pt>
                <c:pt idx="25530">
                  <c:v>2429.19922</c:v>
                </c:pt>
                <c:pt idx="25531">
                  <c:v>2429.19922</c:v>
                </c:pt>
                <c:pt idx="25532">
                  <c:v>2429.19922</c:v>
                </c:pt>
                <c:pt idx="25533">
                  <c:v>2429.19922</c:v>
                </c:pt>
                <c:pt idx="25534">
                  <c:v>2426.7578100000001</c:v>
                </c:pt>
                <c:pt idx="25535">
                  <c:v>2429.19922</c:v>
                </c:pt>
                <c:pt idx="25536">
                  <c:v>2429.19922</c:v>
                </c:pt>
                <c:pt idx="25537">
                  <c:v>2429.19922</c:v>
                </c:pt>
                <c:pt idx="25538">
                  <c:v>2429.19922</c:v>
                </c:pt>
                <c:pt idx="25539">
                  <c:v>2429.19922</c:v>
                </c:pt>
                <c:pt idx="25540">
                  <c:v>2429.19922</c:v>
                </c:pt>
                <c:pt idx="25541">
                  <c:v>2429.19922</c:v>
                </c:pt>
                <c:pt idx="25542">
                  <c:v>2429.19922</c:v>
                </c:pt>
                <c:pt idx="25543">
                  <c:v>2429.19922</c:v>
                </c:pt>
                <c:pt idx="25544">
                  <c:v>2429.19922</c:v>
                </c:pt>
                <c:pt idx="25545">
                  <c:v>2429.19922</c:v>
                </c:pt>
                <c:pt idx="25546">
                  <c:v>2429.19922</c:v>
                </c:pt>
                <c:pt idx="25547">
                  <c:v>2429.19922</c:v>
                </c:pt>
                <c:pt idx="25548">
                  <c:v>2429.19922</c:v>
                </c:pt>
                <c:pt idx="25549">
                  <c:v>2429.19922</c:v>
                </c:pt>
                <c:pt idx="25550">
                  <c:v>2429.19922</c:v>
                </c:pt>
                <c:pt idx="25551">
                  <c:v>2429.19922</c:v>
                </c:pt>
                <c:pt idx="25552">
                  <c:v>2429.19922</c:v>
                </c:pt>
                <c:pt idx="25553">
                  <c:v>2429.19922</c:v>
                </c:pt>
                <c:pt idx="25554">
                  <c:v>2429.19922</c:v>
                </c:pt>
                <c:pt idx="25555">
                  <c:v>2429.19922</c:v>
                </c:pt>
                <c:pt idx="25556">
                  <c:v>2429.19922</c:v>
                </c:pt>
                <c:pt idx="25557">
                  <c:v>2429.19922</c:v>
                </c:pt>
                <c:pt idx="25558">
                  <c:v>2429.19922</c:v>
                </c:pt>
                <c:pt idx="25559">
                  <c:v>2429.19922</c:v>
                </c:pt>
                <c:pt idx="25560">
                  <c:v>2429.19922</c:v>
                </c:pt>
                <c:pt idx="25561">
                  <c:v>2429.19922</c:v>
                </c:pt>
                <c:pt idx="25562">
                  <c:v>2426.7578100000001</c:v>
                </c:pt>
                <c:pt idx="25563">
                  <c:v>2429.19922</c:v>
                </c:pt>
                <c:pt idx="25564">
                  <c:v>2429.19922</c:v>
                </c:pt>
                <c:pt idx="25565">
                  <c:v>2426.7578100000001</c:v>
                </c:pt>
                <c:pt idx="25566">
                  <c:v>2429.19922</c:v>
                </c:pt>
                <c:pt idx="25567">
                  <c:v>2429.19922</c:v>
                </c:pt>
                <c:pt idx="25568">
                  <c:v>2429.19922</c:v>
                </c:pt>
                <c:pt idx="25569">
                  <c:v>2429.19922</c:v>
                </c:pt>
                <c:pt idx="25570">
                  <c:v>2429.19922</c:v>
                </c:pt>
                <c:pt idx="25571">
                  <c:v>2429.19922</c:v>
                </c:pt>
                <c:pt idx="25572">
                  <c:v>2429.19922</c:v>
                </c:pt>
                <c:pt idx="25573">
                  <c:v>2429.19922</c:v>
                </c:pt>
                <c:pt idx="25574">
                  <c:v>2429.19922</c:v>
                </c:pt>
                <c:pt idx="25575">
                  <c:v>2429.19922</c:v>
                </c:pt>
                <c:pt idx="25576">
                  <c:v>2429.19922</c:v>
                </c:pt>
                <c:pt idx="25577">
                  <c:v>2429.19922</c:v>
                </c:pt>
                <c:pt idx="25578">
                  <c:v>2429.19922</c:v>
                </c:pt>
                <c:pt idx="25579">
                  <c:v>2429.19922</c:v>
                </c:pt>
                <c:pt idx="25580">
                  <c:v>2429.19922</c:v>
                </c:pt>
                <c:pt idx="25581">
                  <c:v>2429.19922</c:v>
                </c:pt>
                <c:pt idx="25582">
                  <c:v>2429.19922</c:v>
                </c:pt>
                <c:pt idx="25583">
                  <c:v>2429.19922</c:v>
                </c:pt>
                <c:pt idx="25584">
                  <c:v>2429.19922</c:v>
                </c:pt>
                <c:pt idx="25585">
                  <c:v>2429.19922</c:v>
                </c:pt>
                <c:pt idx="25586">
                  <c:v>2429.19922</c:v>
                </c:pt>
                <c:pt idx="25587">
                  <c:v>2429.19922</c:v>
                </c:pt>
                <c:pt idx="25588">
                  <c:v>2429.19922</c:v>
                </c:pt>
                <c:pt idx="25589">
                  <c:v>2429.19922</c:v>
                </c:pt>
                <c:pt idx="25590">
                  <c:v>2429.19922</c:v>
                </c:pt>
                <c:pt idx="25591">
                  <c:v>2429.19922</c:v>
                </c:pt>
                <c:pt idx="25592">
                  <c:v>2429.19922</c:v>
                </c:pt>
                <c:pt idx="25593">
                  <c:v>2429.19922</c:v>
                </c:pt>
                <c:pt idx="25594">
                  <c:v>2429.19922</c:v>
                </c:pt>
                <c:pt idx="25595">
                  <c:v>2429.19922</c:v>
                </c:pt>
                <c:pt idx="25596">
                  <c:v>2429.19922</c:v>
                </c:pt>
                <c:pt idx="25597">
                  <c:v>2429.19922</c:v>
                </c:pt>
                <c:pt idx="25598">
                  <c:v>2429.19922</c:v>
                </c:pt>
                <c:pt idx="25599">
                  <c:v>2429.19922</c:v>
                </c:pt>
                <c:pt idx="25600">
                  <c:v>2429.19922</c:v>
                </c:pt>
                <c:pt idx="25601">
                  <c:v>2429.19922</c:v>
                </c:pt>
                <c:pt idx="25602">
                  <c:v>2426.7578100000001</c:v>
                </c:pt>
                <c:pt idx="25603">
                  <c:v>2429.19922</c:v>
                </c:pt>
                <c:pt idx="25604">
                  <c:v>2426.7578100000001</c:v>
                </c:pt>
                <c:pt idx="25605">
                  <c:v>2429.19922</c:v>
                </c:pt>
                <c:pt idx="25606">
                  <c:v>2429.19922</c:v>
                </c:pt>
                <c:pt idx="25607">
                  <c:v>2429.19922</c:v>
                </c:pt>
                <c:pt idx="25608">
                  <c:v>2429.19922</c:v>
                </c:pt>
                <c:pt idx="25609">
                  <c:v>2429.19922</c:v>
                </c:pt>
                <c:pt idx="25610">
                  <c:v>2429.19922</c:v>
                </c:pt>
                <c:pt idx="25611">
                  <c:v>2429.19922</c:v>
                </c:pt>
                <c:pt idx="25612">
                  <c:v>2429.19922</c:v>
                </c:pt>
                <c:pt idx="25613">
                  <c:v>2429.19922</c:v>
                </c:pt>
                <c:pt idx="25614">
                  <c:v>2429.19922</c:v>
                </c:pt>
                <c:pt idx="25615">
                  <c:v>2429.19922</c:v>
                </c:pt>
                <c:pt idx="25616">
                  <c:v>2429.19922</c:v>
                </c:pt>
                <c:pt idx="25617">
                  <c:v>2429.19922</c:v>
                </c:pt>
                <c:pt idx="25618">
                  <c:v>2429.19922</c:v>
                </c:pt>
                <c:pt idx="25619">
                  <c:v>2429.19922</c:v>
                </c:pt>
                <c:pt idx="25620">
                  <c:v>2429.19922</c:v>
                </c:pt>
                <c:pt idx="25621">
                  <c:v>2429.19922</c:v>
                </c:pt>
                <c:pt idx="25622">
                  <c:v>2429.19922</c:v>
                </c:pt>
                <c:pt idx="25623">
                  <c:v>2429.19922</c:v>
                </c:pt>
                <c:pt idx="25624">
                  <c:v>2429.19922</c:v>
                </c:pt>
                <c:pt idx="25625">
                  <c:v>2429.19922</c:v>
                </c:pt>
                <c:pt idx="25626">
                  <c:v>2429.19922</c:v>
                </c:pt>
                <c:pt idx="25627">
                  <c:v>2429.19922</c:v>
                </c:pt>
                <c:pt idx="25628">
                  <c:v>2429.19922</c:v>
                </c:pt>
                <c:pt idx="25629">
                  <c:v>2429.19922</c:v>
                </c:pt>
                <c:pt idx="25630">
                  <c:v>2429.19922</c:v>
                </c:pt>
                <c:pt idx="25631">
                  <c:v>2429.19922</c:v>
                </c:pt>
                <c:pt idx="25632">
                  <c:v>2429.19922</c:v>
                </c:pt>
                <c:pt idx="25633">
                  <c:v>2429.19922</c:v>
                </c:pt>
                <c:pt idx="25634">
                  <c:v>2429.19922</c:v>
                </c:pt>
                <c:pt idx="25635">
                  <c:v>2429.19922</c:v>
                </c:pt>
                <c:pt idx="25636">
                  <c:v>2429.19922</c:v>
                </c:pt>
                <c:pt idx="25637">
                  <c:v>2429.19922</c:v>
                </c:pt>
                <c:pt idx="25638">
                  <c:v>2429.19922</c:v>
                </c:pt>
                <c:pt idx="25639">
                  <c:v>2429.19922</c:v>
                </c:pt>
                <c:pt idx="25640">
                  <c:v>2426.7578100000001</c:v>
                </c:pt>
                <c:pt idx="25641">
                  <c:v>2429.19922</c:v>
                </c:pt>
                <c:pt idx="25642">
                  <c:v>2429.19922</c:v>
                </c:pt>
                <c:pt idx="25643">
                  <c:v>2429.19922</c:v>
                </c:pt>
                <c:pt idx="25644">
                  <c:v>2429.19922</c:v>
                </c:pt>
                <c:pt idx="25645">
                  <c:v>2429.19922</c:v>
                </c:pt>
                <c:pt idx="25646">
                  <c:v>2429.19922</c:v>
                </c:pt>
                <c:pt idx="25647">
                  <c:v>2429.19922</c:v>
                </c:pt>
                <c:pt idx="25648">
                  <c:v>2429.19922</c:v>
                </c:pt>
                <c:pt idx="25649">
                  <c:v>2429.19922</c:v>
                </c:pt>
                <c:pt idx="25650">
                  <c:v>2429.19922</c:v>
                </c:pt>
                <c:pt idx="25651">
                  <c:v>2429.19922</c:v>
                </c:pt>
                <c:pt idx="25652">
                  <c:v>2429.19922</c:v>
                </c:pt>
                <c:pt idx="25653">
                  <c:v>2429.19922</c:v>
                </c:pt>
                <c:pt idx="25654">
                  <c:v>2426.7578100000001</c:v>
                </c:pt>
                <c:pt idx="25655">
                  <c:v>2429.19922</c:v>
                </c:pt>
                <c:pt idx="25656">
                  <c:v>2429.19922</c:v>
                </c:pt>
                <c:pt idx="25657">
                  <c:v>2429.19922</c:v>
                </c:pt>
                <c:pt idx="25658">
                  <c:v>2429.19922</c:v>
                </c:pt>
                <c:pt idx="25659">
                  <c:v>2429.19922</c:v>
                </c:pt>
                <c:pt idx="25660">
                  <c:v>2429.19922</c:v>
                </c:pt>
                <c:pt idx="25661">
                  <c:v>2429.19922</c:v>
                </c:pt>
                <c:pt idx="25662">
                  <c:v>2429.19922</c:v>
                </c:pt>
                <c:pt idx="25663">
                  <c:v>2429.19922</c:v>
                </c:pt>
                <c:pt idx="25664">
                  <c:v>2429.19922</c:v>
                </c:pt>
                <c:pt idx="25665">
                  <c:v>2429.19922</c:v>
                </c:pt>
                <c:pt idx="25666">
                  <c:v>2429.19922</c:v>
                </c:pt>
                <c:pt idx="25667">
                  <c:v>2429.19922</c:v>
                </c:pt>
                <c:pt idx="25668">
                  <c:v>2429.19922</c:v>
                </c:pt>
                <c:pt idx="25669">
                  <c:v>2429.19922</c:v>
                </c:pt>
                <c:pt idx="25670">
                  <c:v>2429.19922</c:v>
                </c:pt>
                <c:pt idx="25671">
                  <c:v>2429.19922</c:v>
                </c:pt>
                <c:pt idx="25672">
                  <c:v>2429.19922</c:v>
                </c:pt>
                <c:pt idx="25673">
                  <c:v>2429.19922</c:v>
                </c:pt>
                <c:pt idx="25674">
                  <c:v>2429.19922</c:v>
                </c:pt>
                <c:pt idx="25675">
                  <c:v>2426.7578100000001</c:v>
                </c:pt>
                <c:pt idx="25676">
                  <c:v>2429.19922</c:v>
                </c:pt>
                <c:pt idx="25677">
                  <c:v>2429.19922</c:v>
                </c:pt>
                <c:pt idx="25678">
                  <c:v>2429.19922</c:v>
                </c:pt>
                <c:pt idx="25679">
                  <c:v>2429.19922</c:v>
                </c:pt>
                <c:pt idx="25680">
                  <c:v>2429.19922</c:v>
                </c:pt>
                <c:pt idx="25681">
                  <c:v>2429.19922</c:v>
                </c:pt>
                <c:pt idx="25682">
                  <c:v>2429.19922</c:v>
                </c:pt>
                <c:pt idx="25683">
                  <c:v>2429.19922</c:v>
                </c:pt>
                <c:pt idx="25684">
                  <c:v>2429.19922</c:v>
                </c:pt>
                <c:pt idx="25685">
                  <c:v>2429.19922</c:v>
                </c:pt>
                <c:pt idx="25686">
                  <c:v>2429.19922</c:v>
                </c:pt>
                <c:pt idx="25687">
                  <c:v>2429.19922</c:v>
                </c:pt>
                <c:pt idx="25688">
                  <c:v>2429.19922</c:v>
                </c:pt>
                <c:pt idx="25689">
                  <c:v>2429.19922</c:v>
                </c:pt>
                <c:pt idx="25690">
                  <c:v>2429.19922</c:v>
                </c:pt>
                <c:pt idx="25691">
                  <c:v>2429.19922</c:v>
                </c:pt>
                <c:pt idx="25692">
                  <c:v>2429.19922</c:v>
                </c:pt>
                <c:pt idx="25693">
                  <c:v>2429.19922</c:v>
                </c:pt>
                <c:pt idx="25694">
                  <c:v>2429.19922</c:v>
                </c:pt>
                <c:pt idx="25695">
                  <c:v>2429.19922</c:v>
                </c:pt>
                <c:pt idx="25696">
                  <c:v>2429.19922</c:v>
                </c:pt>
                <c:pt idx="25697">
                  <c:v>2429.19922</c:v>
                </c:pt>
                <c:pt idx="25698">
                  <c:v>2429.19922</c:v>
                </c:pt>
                <c:pt idx="25699">
                  <c:v>2429.19922</c:v>
                </c:pt>
                <c:pt idx="25700">
                  <c:v>2429.19922</c:v>
                </c:pt>
                <c:pt idx="25701">
                  <c:v>2429.19922</c:v>
                </c:pt>
                <c:pt idx="25702">
                  <c:v>2429.19922</c:v>
                </c:pt>
                <c:pt idx="25703">
                  <c:v>2429.19922</c:v>
                </c:pt>
                <c:pt idx="25704">
                  <c:v>2429.19922</c:v>
                </c:pt>
                <c:pt idx="25705">
                  <c:v>2429.19922</c:v>
                </c:pt>
                <c:pt idx="25706">
                  <c:v>2429.19922</c:v>
                </c:pt>
                <c:pt idx="25707">
                  <c:v>2426.7578100000001</c:v>
                </c:pt>
                <c:pt idx="25708">
                  <c:v>2426.7578100000001</c:v>
                </c:pt>
                <c:pt idx="25709">
                  <c:v>2429.19922</c:v>
                </c:pt>
                <c:pt idx="25710">
                  <c:v>2429.19922</c:v>
                </c:pt>
                <c:pt idx="25711">
                  <c:v>2429.19922</c:v>
                </c:pt>
                <c:pt idx="25712">
                  <c:v>2429.19922</c:v>
                </c:pt>
                <c:pt idx="25713">
                  <c:v>2429.19922</c:v>
                </c:pt>
                <c:pt idx="25714">
                  <c:v>2426.7578100000001</c:v>
                </c:pt>
                <c:pt idx="25715">
                  <c:v>2426.7578100000001</c:v>
                </c:pt>
                <c:pt idx="25716">
                  <c:v>2429.19922</c:v>
                </c:pt>
                <c:pt idx="25717">
                  <c:v>2429.19922</c:v>
                </c:pt>
                <c:pt idx="25718">
                  <c:v>2429.19922</c:v>
                </c:pt>
                <c:pt idx="25719">
                  <c:v>2429.19922</c:v>
                </c:pt>
                <c:pt idx="25720">
                  <c:v>2426.7578100000001</c:v>
                </c:pt>
                <c:pt idx="25721">
                  <c:v>2429.19922</c:v>
                </c:pt>
                <c:pt idx="25722">
                  <c:v>2429.19922</c:v>
                </c:pt>
                <c:pt idx="25723">
                  <c:v>2429.19922</c:v>
                </c:pt>
                <c:pt idx="25724">
                  <c:v>2429.19922</c:v>
                </c:pt>
                <c:pt idx="25725">
                  <c:v>2429.19922</c:v>
                </c:pt>
                <c:pt idx="25726">
                  <c:v>2429.19922</c:v>
                </c:pt>
                <c:pt idx="25727">
                  <c:v>2429.19922</c:v>
                </c:pt>
                <c:pt idx="25728">
                  <c:v>2429.19922</c:v>
                </c:pt>
                <c:pt idx="25729">
                  <c:v>2429.19922</c:v>
                </c:pt>
                <c:pt idx="25730">
                  <c:v>2429.19922</c:v>
                </c:pt>
                <c:pt idx="25731">
                  <c:v>2429.19922</c:v>
                </c:pt>
                <c:pt idx="25732">
                  <c:v>2429.19922</c:v>
                </c:pt>
                <c:pt idx="25733">
                  <c:v>2429.19922</c:v>
                </c:pt>
                <c:pt idx="25734">
                  <c:v>2429.19922</c:v>
                </c:pt>
                <c:pt idx="25735">
                  <c:v>2429.19922</c:v>
                </c:pt>
                <c:pt idx="25736">
                  <c:v>2426.7578100000001</c:v>
                </c:pt>
                <c:pt idx="25737">
                  <c:v>2429.19922</c:v>
                </c:pt>
                <c:pt idx="25738">
                  <c:v>2429.19922</c:v>
                </c:pt>
                <c:pt idx="25739">
                  <c:v>2429.19922</c:v>
                </c:pt>
                <c:pt idx="25740">
                  <c:v>2429.19922</c:v>
                </c:pt>
                <c:pt idx="25741">
                  <c:v>2429.19922</c:v>
                </c:pt>
                <c:pt idx="25742">
                  <c:v>2429.19922</c:v>
                </c:pt>
                <c:pt idx="25743">
                  <c:v>2429.19922</c:v>
                </c:pt>
                <c:pt idx="25744">
                  <c:v>2429.19922</c:v>
                </c:pt>
                <c:pt idx="25745">
                  <c:v>2429.19922</c:v>
                </c:pt>
                <c:pt idx="25746">
                  <c:v>2429.19922</c:v>
                </c:pt>
                <c:pt idx="25747">
                  <c:v>2429.19922</c:v>
                </c:pt>
                <c:pt idx="25748">
                  <c:v>2429.19922</c:v>
                </c:pt>
                <c:pt idx="25749">
                  <c:v>2429.19922</c:v>
                </c:pt>
                <c:pt idx="25750">
                  <c:v>2429.19922</c:v>
                </c:pt>
                <c:pt idx="25751">
                  <c:v>2429.19922</c:v>
                </c:pt>
                <c:pt idx="25752">
                  <c:v>2429.19922</c:v>
                </c:pt>
                <c:pt idx="25753">
                  <c:v>2429.19922</c:v>
                </c:pt>
                <c:pt idx="25754">
                  <c:v>2429.19922</c:v>
                </c:pt>
                <c:pt idx="25755">
                  <c:v>2429.19922</c:v>
                </c:pt>
                <c:pt idx="25756">
                  <c:v>2429.19922</c:v>
                </c:pt>
                <c:pt idx="25757">
                  <c:v>2429.19922</c:v>
                </c:pt>
                <c:pt idx="25758">
                  <c:v>2429.19922</c:v>
                </c:pt>
                <c:pt idx="25759">
                  <c:v>2429.19922</c:v>
                </c:pt>
                <c:pt idx="25760">
                  <c:v>2429.19922</c:v>
                </c:pt>
                <c:pt idx="25761">
                  <c:v>2429.19922</c:v>
                </c:pt>
                <c:pt idx="25762">
                  <c:v>2426.7578100000001</c:v>
                </c:pt>
                <c:pt idx="25763">
                  <c:v>2429.19922</c:v>
                </c:pt>
                <c:pt idx="25764">
                  <c:v>2429.19922</c:v>
                </c:pt>
                <c:pt idx="25765">
                  <c:v>2429.19922</c:v>
                </c:pt>
                <c:pt idx="25766">
                  <c:v>2429.19922</c:v>
                </c:pt>
                <c:pt idx="25767">
                  <c:v>2429.19922</c:v>
                </c:pt>
                <c:pt idx="25768">
                  <c:v>2426.7578100000001</c:v>
                </c:pt>
                <c:pt idx="25769">
                  <c:v>2429.19922</c:v>
                </c:pt>
                <c:pt idx="25770">
                  <c:v>2429.19922</c:v>
                </c:pt>
                <c:pt idx="25771">
                  <c:v>2429.19922</c:v>
                </c:pt>
                <c:pt idx="25772">
                  <c:v>2429.19922</c:v>
                </c:pt>
                <c:pt idx="25773">
                  <c:v>2429.19922</c:v>
                </c:pt>
                <c:pt idx="25774">
                  <c:v>2429.19922</c:v>
                </c:pt>
                <c:pt idx="25775">
                  <c:v>2429.19922</c:v>
                </c:pt>
                <c:pt idx="25776">
                  <c:v>2426.7578100000001</c:v>
                </c:pt>
                <c:pt idx="25777">
                  <c:v>2429.19922</c:v>
                </c:pt>
                <c:pt idx="25778">
                  <c:v>2429.19922</c:v>
                </c:pt>
                <c:pt idx="25779">
                  <c:v>2429.19922</c:v>
                </c:pt>
                <c:pt idx="25780">
                  <c:v>2429.19922</c:v>
                </c:pt>
                <c:pt idx="25781">
                  <c:v>2429.19922</c:v>
                </c:pt>
                <c:pt idx="25782">
                  <c:v>2429.19922</c:v>
                </c:pt>
                <c:pt idx="25783">
                  <c:v>2429.19922</c:v>
                </c:pt>
                <c:pt idx="25784">
                  <c:v>2429.19922</c:v>
                </c:pt>
                <c:pt idx="25785">
                  <c:v>2429.19922</c:v>
                </c:pt>
                <c:pt idx="25786">
                  <c:v>2429.19922</c:v>
                </c:pt>
                <c:pt idx="25787">
                  <c:v>2429.19922</c:v>
                </c:pt>
                <c:pt idx="25788">
                  <c:v>2429.19922</c:v>
                </c:pt>
                <c:pt idx="25789">
                  <c:v>2429.19922</c:v>
                </c:pt>
                <c:pt idx="25790">
                  <c:v>2429.19922</c:v>
                </c:pt>
                <c:pt idx="25791">
                  <c:v>2429.19922</c:v>
                </c:pt>
                <c:pt idx="25792">
                  <c:v>2429.19922</c:v>
                </c:pt>
                <c:pt idx="25793">
                  <c:v>2429.19922</c:v>
                </c:pt>
                <c:pt idx="25794">
                  <c:v>2429.19922</c:v>
                </c:pt>
                <c:pt idx="25795">
                  <c:v>2429.19922</c:v>
                </c:pt>
                <c:pt idx="25796">
                  <c:v>2429.19922</c:v>
                </c:pt>
                <c:pt idx="25797">
                  <c:v>2429.19922</c:v>
                </c:pt>
                <c:pt idx="25798">
                  <c:v>2429.19922</c:v>
                </c:pt>
                <c:pt idx="25799">
                  <c:v>2429.19922</c:v>
                </c:pt>
                <c:pt idx="25800">
                  <c:v>2429.19922</c:v>
                </c:pt>
                <c:pt idx="25801">
                  <c:v>2429.19922</c:v>
                </c:pt>
                <c:pt idx="25802">
                  <c:v>2429.19922</c:v>
                </c:pt>
                <c:pt idx="25803">
                  <c:v>2429.19922</c:v>
                </c:pt>
                <c:pt idx="25804">
                  <c:v>2429.19922</c:v>
                </c:pt>
                <c:pt idx="25805">
                  <c:v>2426.7578100000001</c:v>
                </c:pt>
                <c:pt idx="25806">
                  <c:v>2429.19922</c:v>
                </c:pt>
                <c:pt idx="25807">
                  <c:v>2429.19922</c:v>
                </c:pt>
                <c:pt idx="25808">
                  <c:v>2429.19922</c:v>
                </c:pt>
                <c:pt idx="25809">
                  <c:v>2429.19922</c:v>
                </c:pt>
                <c:pt idx="25810">
                  <c:v>2426.7578100000001</c:v>
                </c:pt>
                <c:pt idx="25811">
                  <c:v>2429.19922</c:v>
                </c:pt>
                <c:pt idx="25812">
                  <c:v>2429.19922</c:v>
                </c:pt>
                <c:pt idx="25813">
                  <c:v>2429.19922</c:v>
                </c:pt>
                <c:pt idx="25814">
                  <c:v>2429.19922</c:v>
                </c:pt>
                <c:pt idx="25815">
                  <c:v>2429.19922</c:v>
                </c:pt>
                <c:pt idx="25816">
                  <c:v>2429.19922</c:v>
                </c:pt>
                <c:pt idx="25817">
                  <c:v>2429.19922</c:v>
                </c:pt>
                <c:pt idx="25818">
                  <c:v>2429.19922</c:v>
                </c:pt>
                <c:pt idx="25819">
                  <c:v>2429.19922</c:v>
                </c:pt>
                <c:pt idx="25820">
                  <c:v>2429.19922</c:v>
                </c:pt>
                <c:pt idx="25821">
                  <c:v>2429.19922</c:v>
                </c:pt>
                <c:pt idx="25822">
                  <c:v>2429.19922</c:v>
                </c:pt>
                <c:pt idx="25823">
                  <c:v>2429.19922</c:v>
                </c:pt>
                <c:pt idx="25824">
                  <c:v>2429.19922</c:v>
                </c:pt>
                <c:pt idx="25825">
                  <c:v>2429.19922</c:v>
                </c:pt>
                <c:pt idx="25826">
                  <c:v>2429.19922</c:v>
                </c:pt>
                <c:pt idx="25827">
                  <c:v>2429.19922</c:v>
                </c:pt>
                <c:pt idx="25828">
                  <c:v>2429.19922</c:v>
                </c:pt>
                <c:pt idx="25829">
                  <c:v>2429.19922</c:v>
                </c:pt>
                <c:pt idx="25830">
                  <c:v>2429.19922</c:v>
                </c:pt>
                <c:pt idx="25831">
                  <c:v>2426.7578100000001</c:v>
                </c:pt>
                <c:pt idx="25832">
                  <c:v>2429.19922</c:v>
                </c:pt>
                <c:pt idx="25833">
                  <c:v>2429.19922</c:v>
                </c:pt>
                <c:pt idx="25834">
                  <c:v>2426.7578100000001</c:v>
                </c:pt>
                <c:pt idx="25835">
                  <c:v>2429.19922</c:v>
                </c:pt>
                <c:pt idx="25836">
                  <c:v>2429.19922</c:v>
                </c:pt>
                <c:pt idx="25837">
                  <c:v>2429.19922</c:v>
                </c:pt>
                <c:pt idx="25838">
                  <c:v>2429.19922</c:v>
                </c:pt>
                <c:pt idx="25839">
                  <c:v>2429.19922</c:v>
                </c:pt>
                <c:pt idx="25840">
                  <c:v>2429.19922</c:v>
                </c:pt>
                <c:pt idx="25841">
                  <c:v>2429.19922</c:v>
                </c:pt>
                <c:pt idx="25842">
                  <c:v>2429.19922</c:v>
                </c:pt>
                <c:pt idx="25843">
                  <c:v>2429.19922</c:v>
                </c:pt>
                <c:pt idx="25844">
                  <c:v>2429.19922</c:v>
                </c:pt>
                <c:pt idx="25845">
                  <c:v>2426.7578100000001</c:v>
                </c:pt>
                <c:pt idx="25846">
                  <c:v>2429.19922</c:v>
                </c:pt>
                <c:pt idx="25847">
                  <c:v>2429.19922</c:v>
                </c:pt>
                <c:pt idx="25848">
                  <c:v>2429.19922</c:v>
                </c:pt>
                <c:pt idx="25849">
                  <c:v>2429.19922</c:v>
                </c:pt>
                <c:pt idx="25850">
                  <c:v>2429.19922</c:v>
                </c:pt>
                <c:pt idx="25851">
                  <c:v>2429.19922</c:v>
                </c:pt>
                <c:pt idx="25852">
                  <c:v>2429.19922</c:v>
                </c:pt>
                <c:pt idx="25853">
                  <c:v>2429.19922</c:v>
                </c:pt>
                <c:pt idx="25854">
                  <c:v>2429.19922</c:v>
                </c:pt>
                <c:pt idx="25855">
                  <c:v>2426.7578100000001</c:v>
                </c:pt>
                <c:pt idx="25856">
                  <c:v>2429.19922</c:v>
                </c:pt>
                <c:pt idx="25857">
                  <c:v>2429.19922</c:v>
                </c:pt>
                <c:pt idx="25858">
                  <c:v>2429.19922</c:v>
                </c:pt>
                <c:pt idx="25859">
                  <c:v>2429.19922</c:v>
                </c:pt>
                <c:pt idx="25860">
                  <c:v>2429.19922</c:v>
                </c:pt>
                <c:pt idx="25861">
                  <c:v>2429.19922</c:v>
                </c:pt>
                <c:pt idx="25862">
                  <c:v>2426.7578100000001</c:v>
                </c:pt>
                <c:pt idx="25863">
                  <c:v>2429.19922</c:v>
                </c:pt>
                <c:pt idx="25864">
                  <c:v>2429.19922</c:v>
                </c:pt>
                <c:pt idx="25865">
                  <c:v>2429.19922</c:v>
                </c:pt>
                <c:pt idx="25866">
                  <c:v>2429.19922</c:v>
                </c:pt>
                <c:pt idx="25867">
                  <c:v>2429.19922</c:v>
                </c:pt>
                <c:pt idx="25868">
                  <c:v>2429.19922</c:v>
                </c:pt>
                <c:pt idx="25869">
                  <c:v>2429.19922</c:v>
                </c:pt>
                <c:pt idx="25870">
                  <c:v>2429.19922</c:v>
                </c:pt>
                <c:pt idx="25871">
                  <c:v>2429.19922</c:v>
                </c:pt>
                <c:pt idx="25872">
                  <c:v>2429.19922</c:v>
                </c:pt>
                <c:pt idx="25873">
                  <c:v>2429.19922</c:v>
                </c:pt>
                <c:pt idx="25874">
                  <c:v>2429.19922</c:v>
                </c:pt>
                <c:pt idx="25875">
                  <c:v>2429.19922</c:v>
                </c:pt>
                <c:pt idx="25876">
                  <c:v>2426.7578100000001</c:v>
                </c:pt>
                <c:pt idx="25877">
                  <c:v>2429.19922</c:v>
                </c:pt>
                <c:pt idx="25878">
                  <c:v>2429.19922</c:v>
                </c:pt>
                <c:pt idx="25879">
                  <c:v>2429.19922</c:v>
                </c:pt>
                <c:pt idx="25880">
                  <c:v>2429.19922</c:v>
                </c:pt>
                <c:pt idx="25881">
                  <c:v>2429.19922</c:v>
                </c:pt>
                <c:pt idx="25882">
                  <c:v>2429.19922</c:v>
                </c:pt>
                <c:pt idx="25883">
                  <c:v>2429.19922</c:v>
                </c:pt>
                <c:pt idx="25884">
                  <c:v>2429.19922</c:v>
                </c:pt>
                <c:pt idx="25885">
                  <c:v>2429.19922</c:v>
                </c:pt>
                <c:pt idx="25886">
                  <c:v>2429.19922</c:v>
                </c:pt>
                <c:pt idx="25887">
                  <c:v>2429.19922</c:v>
                </c:pt>
                <c:pt idx="25888">
                  <c:v>2429.19922</c:v>
                </c:pt>
                <c:pt idx="25889">
                  <c:v>2429.19922</c:v>
                </c:pt>
                <c:pt idx="25890">
                  <c:v>2429.19922</c:v>
                </c:pt>
                <c:pt idx="25891">
                  <c:v>2429.19922</c:v>
                </c:pt>
                <c:pt idx="25892">
                  <c:v>2426.7578100000001</c:v>
                </c:pt>
                <c:pt idx="25893">
                  <c:v>2426.7578100000001</c:v>
                </c:pt>
                <c:pt idx="25894">
                  <c:v>2429.19922</c:v>
                </c:pt>
                <c:pt idx="25895">
                  <c:v>2429.19922</c:v>
                </c:pt>
                <c:pt idx="25896">
                  <c:v>2429.19922</c:v>
                </c:pt>
                <c:pt idx="25897">
                  <c:v>2429.19922</c:v>
                </c:pt>
                <c:pt idx="25898">
                  <c:v>2429.19922</c:v>
                </c:pt>
                <c:pt idx="25899">
                  <c:v>2429.19922</c:v>
                </c:pt>
                <c:pt idx="25900">
                  <c:v>2429.19922</c:v>
                </c:pt>
                <c:pt idx="25901">
                  <c:v>2429.19922</c:v>
                </c:pt>
                <c:pt idx="25902">
                  <c:v>2429.19922</c:v>
                </c:pt>
                <c:pt idx="25903">
                  <c:v>2429.19922</c:v>
                </c:pt>
                <c:pt idx="25904">
                  <c:v>2429.19922</c:v>
                </c:pt>
                <c:pt idx="25905">
                  <c:v>2429.19922</c:v>
                </c:pt>
                <c:pt idx="25906">
                  <c:v>2429.19922</c:v>
                </c:pt>
                <c:pt idx="25907">
                  <c:v>2426.7578100000001</c:v>
                </c:pt>
                <c:pt idx="25908">
                  <c:v>2429.19922</c:v>
                </c:pt>
                <c:pt idx="25909">
                  <c:v>2426.7578100000001</c:v>
                </c:pt>
                <c:pt idx="25910">
                  <c:v>2429.19922</c:v>
                </c:pt>
                <c:pt idx="25911">
                  <c:v>2429.19922</c:v>
                </c:pt>
                <c:pt idx="25912">
                  <c:v>2429.19922</c:v>
                </c:pt>
                <c:pt idx="25913">
                  <c:v>2429.19922</c:v>
                </c:pt>
                <c:pt idx="25914">
                  <c:v>2429.19922</c:v>
                </c:pt>
                <c:pt idx="25915">
                  <c:v>2429.19922</c:v>
                </c:pt>
                <c:pt idx="25916">
                  <c:v>2429.19922</c:v>
                </c:pt>
                <c:pt idx="25917">
                  <c:v>2429.19922</c:v>
                </c:pt>
                <c:pt idx="25918">
                  <c:v>2429.19922</c:v>
                </c:pt>
                <c:pt idx="25919">
                  <c:v>2429.19922</c:v>
                </c:pt>
                <c:pt idx="25920">
                  <c:v>2429.19922</c:v>
                </c:pt>
                <c:pt idx="25921">
                  <c:v>2429.19922</c:v>
                </c:pt>
                <c:pt idx="25922">
                  <c:v>2429.19922</c:v>
                </c:pt>
                <c:pt idx="25923">
                  <c:v>2429.19922</c:v>
                </c:pt>
                <c:pt idx="25924">
                  <c:v>2429.19922</c:v>
                </c:pt>
                <c:pt idx="25925">
                  <c:v>2426.7578100000001</c:v>
                </c:pt>
                <c:pt idx="25926">
                  <c:v>2429.19922</c:v>
                </c:pt>
                <c:pt idx="25927">
                  <c:v>2429.19922</c:v>
                </c:pt>
                <c:pt idx="25928">
                  <c:v>2429.19922</c:v>
                </c:pt>
                <c:pt idx="25929">
                  <c:v>2429.19922</c:v>
                </c:pt>
                <c:pt idx="25930">
                  <c:v>2429.19922</c:v>
                </c:pt>
                <c:pt idx="25931">
                  <c:v>2429.19922</c:v>
                </c:pt>
                <c:pt idx="25932">
                  <c:v>2429.19922</c:v>
                </c:pt>
                <c:pt idx="25933">
                  <c:v>2426.7578100000001</c:v>
                </c:pt>
                <c:pt idx="25934">
                  <c:v>2426.7578100000001</c:v>
                </c:pt>
                <c:pt idx="25935">
                  <c:v>2429.19922</c:v>
                </c:pt>
                <c:pt idx="25936">
                  <c:v>2429.19922</c:v>
                </c:pt>
                <c:pt idx="25937">
                  <c:v>2429.19922</c:v>
                </c:pt>
                <c:pt idx="25938">
                  <c:v>2429.19922</c:v>
                </c:pt>
                <c:pt idx="25939">
                  <c:v>2429.19922</c:v>
                </c:pt>
                <c:pt idx="25940">
                  <c:v>2429.19922</c:v>
                </c:pt>
                <c:pt idx="25941">
                  <c:v>2429.19922</c:v>
                </c:pt>
                <c:pt idx="25942">
                  <c:v>2429.19922</c:v>
                </c:pt>
                <c:pt idx="25943">
                  <c:v>2429.19922</c:v>
                </c:pt>
                <c:pt idx="25944">
                  <c:v>2429.19922</c:v>
                </c:pt>
                <c:pt idx="25945">
                  <c:v>2429.19922</c:v>
                </c:pt>
                <c:pt idx="25946">
                  <c:v>2429.19922</c:v>
                </c:pt>
                <c:pt idx="25947">
                  <c:v>2429.19922</c:v>
                </c:pt>
                <c:pt idx="25948">
                  <c:v>2429.19922</c:v>
                </c:pt>
                <c:pt idx="25949">
                  <c:v>2429.19922</c:v>
                </c:pt>
                <c:pt idx="25950">
                  <c:v>2429.19922</c:v>
                </c:pt>
                <c:pt idx="25951">
                  <c:v>2429.19922</c:v>
                </c:pt>
                <c:pt idx="25952">
                  <c:v>2426.7578100000001</c:v>
                </c:pt>
                <c:pt idx="25953">
                  <c:v>2429.19922</c:v>
                </c:pt>
                <c:pt idx="25954">
                  <c:v>2429.19922</c:v>
                </c:pt>
                <c:pt idx="25955">
                  <c:v>2429.19922</c:v>
                </c:pt>
                <c:pt idx="25956">
                  <c:v>2429.19922</c:v>
                </c:pt>
                <c:pt idx="25957">
                  <c:v>2429.19922</c:v>
                </c:pt>
                <c:pt idx="25958">
                  <c:v>2426.7578100000001</c:v>
                </c:pt>
                <c:pt idx="25959">
                  <c:v>2426.7578100000001</c:v>
                </c:pt>
                <c:pt idx="25960">
                  <c:v>2429.19922</c:v>
                </c:pt>
                <c:pt idx="25961">
                  <c:v>2429.19922</c:v>
                </c:pt>
                <c:pt idx="25962">
                  <c:v>2426.7578100000001</c:v>
                </c:pt>
                <c:pt idx="25963">
                  <c:v>2429.19922</c:v>
                </c:pt>
                <c:pt idx="25964">
                  <c:v>2429.19922</c:v>
                </c:pt>
                <c:pt idx="25965">
                  <c:v>2429.19922</c:v>
                </c:pt>
                <c:pt idx="25966">
                  <c:v>2429.19922</c:v>
                </c:pt>
                <c:pt idx="25967">
                  <c:v>2426.7578100000001</c:v>
                </c:pt>
                <c:pt idx="25968">
                  <c:v>2429.19922</c:v>
                </c:pt>
                <c:pt idx="25969">
                  <c:v>2429.19922</c:v>
                </c:pt>
                <c:pt idx="25970">
                  <c:v>2429.19922</c:v>
                </c:pt>
                <c:pt idx="25971">
                  <c:v>2429.19922</c:v>
                </c:pt>
                <c:pt idx="25972">
                  <c:v>2429.19922</c:v>
                </c:pt>
                <c:pt idx="25973">
                  <c:v>2429.19922</c:v>
                </c:pt>
                <c:pt idx="25974">
                  <c:v>2429.19922</c:v>
                </c:pt>
                <c:pt idx="25975">
                  <c:v>2429.19922</c:v>
                </c:pt>
                <c:pt idx="25976">
                  <c:v>2426.7578100000001</c:v>
                </c:pt>
                <c:pt idx="25977">
                  <c:v>2429.19922</c:v>
                </c:pt>
                <c:pt idx="25978">
                  <c:v>2429.19922</c:v>
                </c:pt>
                <c:pt idx="25979">
                  <c:v>2429.19922</c:v>
                </c:pt>
                <c:pt idx="25980">
                  <c:v>2429.19922</c:v>
                </c:pt>
                <c:pt idx="25981">
                  <c:v>2429.19922</c:v>
                </c:pt>
                <c:pt idx="25982">
                  <c:v>2426.7578100000001</c:v>
                </c:pt>
                <c:pt idx="25983">
                  <c:v>2426.7578100000001</c:v>
                </c:pt>
                <c:pt idx="25984">
                  <c:v>2426.7578100000001</c:v>
                </c:pt>
                <c:pt idx="25985">
                  <c:v>2429.19922</c:v>
                </c:pt>
                <c:pt idx="25986">
                  <c:v>2426.7578100000001</c:v>
                </c:pt>
                <c:pt idx="25987">
                  <c:v>2429.19922</c:v>
                </c:pt>
                <c:pt idx="25988">
                  <c:v>2429.19922</c:v>
                </c:pt>
                <c:pt idx="25989">
                  <c:v>2429.19922</c:v>
                </c:pt>
                <c:pt idx="25990">
                  <c:v>2429.19922</c:v>
                </c:pt>
                <c:pt idx="25991">
                  <c:v>2429.19922</c:v>
                </c:pt>
                <c:pt idx="25992">
                  <c:v>2429.19922</c:v>
                </c:pt>
                <c:pt idx="25993">
                  <c:v>2429.19922</c:v>
                </c:pt>
                <c:pt idx="25994">
                  <c:v>2429.19922</c:v>
                </c:pt>
                <c:pt idx="25995">
                  <c:v>2429.19922</c:v>
                </c:pt>
                <c:pt idx="25996">
                  <c:v>2429.19922</c:v>
                </c:pt>
                <c:pt idx="25997">
                  <c:v>2429.19922</c:v>
                </c:pt>
                <c:pt idx="25998">
                  <c:v>2429.19922</c:v>
                </c:pt>
                <c:pt idx="25999">
                  <c:v>2429.19922</c:v>
                </c:pt>
                <c:pt idx="26000">
                  <c:v>2429.19922</c:v>
                </c:pt>
                <c:pt idx="26001">
                  <c:v>2429.19922</c:v>
                </c:pt>
                <c:pt idx="26002">
                  <c:v>2429.19922</c:v>
                </c:pt>
                <c:pt idx="26003">
                  <c:v>2429.19922</c:v>
                </c:pt>
                <c:pt idx="26004">
                  <c:v>2429.19922</c:v>
                </c:pt>
                <c:pt idx="26005">
                  <c:v>2429.19922</c:v>
                </c:pt>
                <c:pt idx="26006">
                  <c:v>2429.19922</c:v>
                </c:pt>
                <c:pt idx="26007">
                  <c:v>2429.19922</c:v>
                </c:pt>
                <c:pt idx="26008">
                  <c:v>2429.19922</c:v>
                </c:pt>
                <c:pt idx="26009">
                  <c:v>2429.19922</c:v>
                </c:pt>
                <c:pt idx="26010">
                  <c:v>2429.19922</c:v>
                </c:pt>
                <c:pt idx="26011">
                  <c:v>2429.19922</c:v>
                </c:pt>
                <c:pt idx="26012">
                  <c:v>2429.19922</c:v>
                </c:pt>
                <c:pt idx="26013">
                  <c:v>2429.19922</c:v>
                </c:pt>
                <c:pt idx="26014">
                  <c:v>2429.19922</c:v>
                </c:pt>
                <c:pt idx="26015">
                  <c:v>2429.19922</c:v>
                </c:pt>
                <c:pt idx="26016">
                  <c:v>2429.19922</c:v>
                </c:pt>
                <c:pt idx="26017">
                  <c:v>2429.19922</c:v>
                </c:pt>
                <c:pt idx="26018">
                  <c:v>2429.19922</c:v>
                </c:pt>
                <c:pt idx="26019">
                  <c:v>2429.19922</c:v>
                </c:pt>
                <c:pt idx="26020">
                  <c:v>2429.19922</c:v>
                </c:pt>
                <c:pt idx="26021">
                  <c:v>2429.19922</c:v>
                </c:pt>
                <c:pt idx="26022">
                  <c:v>2429.19922</c:v>
                </c:pt>
                <c:pt idx="26023">
                  <c:v>2429.19922</c:v>
                </c:pt>
                <c:pt idx="26024">
                  <c:v>2426.7578100000001</c:v>
                </c:pt>
                <c:pt idx="26025">
                  <c:v>2429.19922</c:v>
                </c:pt>
                <c:pt idx="26026">
                  <c:v>2429.19922</c:v>
                </c:pt>
                <c:pt idx="26027">
                  <c:v>2429.19922</c:v>
                </c:pt>
                <c:pt idx="26028">
                  <c:v>2429.19922</c:v>
                </c:pt>
                <c:pt idx="26029">
                  <c:v>2429.19922</c:v>
                </c:pt>
                <c:pt idx="26030">
                  <c:v>2429.19922</c:v>
                </c:pt>
                <c:pt idx="26031">
                  <c:v>2429.19922</c:v>
                </c:pt>
                <c:pt idx="26032">
                  <c:v>2429.19922</c:v>
                </c:pt>
                <c:pt idx="26033">
                  <c:v>2429.19922</c:v>
                </c:pt>
                <c:pt idx="26034">
                  <c:v>2429.19922</c:v>
                </c:pt>
                <c:pt idx="26035">
                  <c:v>2429.19922</c:v>
                </c:pt>
                <c:pt idx="26036">
                  <c:v>2426.7578100000001</c:v>
                </c:pt>
                <c:pt idx="26037">
                  <c:v>2429.19922</c:v>
                </c:pt>
                <c:pt idx="26038">
                  <c:v>2429.19922</c:v>
                </c:pt>
                <c:pt idx="26039">
                  <c:v>2429.19922</c:v>
                </c:pt>
                <c:pt idx="26040">
                  <c:v>2429.19922</c:v>
                </c:pt>
                <c:pt idx="26041">
                  <c:v>2429.19922</c:v>
                </c:pt>
                <c:pt idx="26042">
                  <c:v>2429.19922</c:v>
                </c:pt>
                <c:pt idx="26043">
                  <c:v>2429.19922</c:v>
                </c:pt>
                <c:pt idx="26044">
                  <c:v>2429.19922</c:v>
                </c:pt>
                <c:pt idx="26045">
                  <c:v>2429.19922</c:v>
                </c:pt>
                <c:pt idx="26046">
                  <c:v>2429.19922</c:v>
                </c:pt>
                <c:pt idx="26047">
                  <c:v>2429.19922</c:v>
                </c:pt>
                <c:pt idx="26048">
                  <c:v>2429.19922</c:v>
                </c:pt>
                <c:pt idx="26049">
                  <c:v>2429.19922</c:v>
                </c:pt>
                <c:pt idx="26050">
                  <c:v>2426.7578100000001</c:v>
                </c:pt>
                <c:pt idx="26051">
                  <c:v>2426.7578100000001</c:v>
                </c:pt>
                <c:pt idx="26052">
                  <c:v>2429.19922</c:v>
                </c:pt>
                <c:pt idx="26053">
                  <c:v>2429.19922</c:v>
                </c:pt>
                <c:pt idx="26054">
                  <c:v>2429.19922</c:v>
                </c:pt>
                <c:pt idx="26055">
                  <c:v>2429.19922</c:v>
                </c:pt>
                <c:pt idx="26056">
                  <c:v>2429.19922</c:v>
                </c:pt>
                <c:pt idx="26057">
                  <c:v>2429.19922</c:v>
                </c:pt>
                <c:pt idx="26058">
                  <c:v>2429.19922</c:v>
                </c:pt>
                <c:pt idx="26059">
                  <c:v>2429.19922</c:v>
                </c:pt>
                <c:pt idx="26060">
                  <c:v>2429.19922</c:v>
                </c:pt>
                <c:pt idx="26061">
                  <c:v>2429.19922</c:v>
                </c:pt>
                <c:pt idx="26062">
                  <c:v>2429.19922</c:v>
                </c:pt>
                <c:pt idx="26063">
                  <c:v>2429.19922</c:v>
                </c:pt>
                <c:pt idx="26064">
                  <c:v>2429.19922</c:v>
                </c:pt>
                <c:pt idx="26065">
                  <c:v>2429.19922</c:v>
                </c:pt>
                <c:pt idx="26066">
                  <c:v>2429.19922</c:v>
                </c:pt>
                <c:pt idx="26067">
                  <c:v>2429.19922</c:v>
                </c:pt>
                <c:pt idx="26068">
                  <c:v>2429.19922</c:v>
                </c:pt>
                <c:pt idx="26069">
                  <c:v>2426.7578100000001</c:v>
                </c:pt>
                <c:pt idx="26070">
                  <c:v>2429.19922</c:v>
                </c:pt>
                <c:pt idx="26071">
                  <c:v>2429.19922</c:v>
                </c:pt>
                <c:pt idx="26072">
                  <c:v>2429.19922</c:v>
                </c:pt>
                <c:pt idx="26073">
                  <c:v>2429.19922</c:v>
                </c:pt>
                <c:pt idx="26074">
                  <c:v>2429.19922</c:v>
                </c:pt>
                <c:pt idx="26075">
                  <c:v>2429.19922</c:v>
                </c:pt>
                <c:pt idx="26076">
                  <c:v>2426.7578100000001</c:v>
                </c:pt>
                <c:pt idx="26077">
                  <c:v>2429.19922</c:v>
                </c:pt>
                <c:pt idx="26078">
                  <c:v>2426.7578100000001</c:v>
                </c:pt>
                <c:pt idx="26079">
                  <c:v>2429.19922</c:v>
                </c:pt>
                <c:pt idx="26080">
                  <c:v>2429.19922</c:v>
                </c:pt>
                <c:pt idx="26081">
                  <c:v>2429.19922</c:v>
                </c:pt>
                <c:pt idx="26082">
                  <c:v>2429.19922</c:v>
                </c:pt>
                <c:pt idx="26083">
                  <c:v>2429.19922</c:v>
                </c:pt>
                <c:pt idx="26084">
                  <c:v>2429.19922</c:v>
                </c:pt>
                <c:pt idx="26085">
                  <c:v>2429.19922</c:v>
                </c:pt>
                <c:pt idx="26086">
                  <c:v>2429.19922</c:v>
                </c:pt>
                <c:pt idx="26087">
                  <c:v>2429.19922</c:v>
                </c:pt>
                <c:pt idx="26088">
                  <c:v>2429.19922</c:v>
                </c:pt>
                <c:pt idx="26089">
                  <c:v>2429.19922</c:v>
                </c:pt>
                <c:pt idx="26090">
                  <c:v>2429.19922</c:v>
                </c:pt>
                <c:pt idx="26091">
                  <c:v>2429.19922</c:v>
                </c:pt>
                <c:pt idx="26092">
                  <c:v>2429.19922</c:v>
                </c:pt>
                <c:pt idx="26093">
                  <c:v>2429.19922</c:v>
                </c:pt>
                <c:pt idx="26094">
                  <c:v>2429.19922</c:v>
                </c:pt>
                <c:pt idx="26095">
                  <c:v>2429.19922</c:v>
                </c:pt>
                <c:pt idx="26096">
                  <c:v>2429.19922</c:v>
                </c:pt>
                <c:pt idx="26097">
                  <c:v>2429.19922</c:v>
                </c:pt>
                <c:pt idx="26098">
                  <c:v>2429.19922</c:v>
                </c:pt>
                <c:pt idx="26099">
                  <c:v>2429.19922</c:v>
                </c:pt>
                <c:pt idx="26100">
                  <c:v>2426.7578100000001</c:v>
                </c:pt>
                <c:pt idx="26101">
                  <c:v>2429.19922</c:v>
                </c:pt>
                <c:pt idx="26102">
                  <c:v>2429.19922</c:v>
                </c:pt>
                <c:pt idx="26103">
                  <c:v>2426.7578100000001</c:v>
                </c:pt>
                <c:pt idx="26104">
                  <c:v>2426.7578100000001</c:v>
                </c:pt>
                <c:pt idx="26105">
                  <c:v>2429.19922</c:v>
                </c:pt>
                <c:pt idx="26106">
                  <c:v>2429.19922</c:v>
                </c:pt>
                <c:pt idx="26107">
                  <c:v>2429.19922</c:v>
                </c:pt>
                <c:pt idx="26108">
                  <c:v>2429.19922</c:v>
                </c:pt>
                <c:pt idx="26109">
                  <c:v>2429.19922</c:v>
                </c:pt>
                <c:pt idx="26110">
                  <c:v>2429.19922</c:v>
                </c:pt>
                <c:pt idx="26111">
                  <c:v>2429.19922</c:v>
                </c:pt>
                <c:pt idx="26112">
                  <c:v>2429.19922</c:v>
                </c:pt>
                <c:pt idx="26113">
                  <c:v>2429.19922</c:v>
                </c:pt>
                <c:pt idx="26114">
                  <c:v>2429.19922</c:v>
                </c:pt>
                <c:pt idx="26115">
                  <c:v>2429.19922</c:v>
                </c:pt>
                <c:pt idx="26116">
                  <c:v>2429.19922</c:v>
                </c:pt>
                <c:pt idx="26117">
                  <c:v>2429.19922</c:v>
                </c:pt>
                <c:pt idx="26118">
                  <c:v>2429.19922</c:v>
                </c:pt>
                <c:pt idx="26119">
                  <c:v>2429.19922</c:v>
                </c:pt>
                <c:pt idx="26120">
                  <c:v>2429.19922</c:v>
                </c:pt>
                <c:pt idx="26121">
                  <c:v>2429.19922</c:v>
                </c:pt>
                <c:pt idx="26122">
                  <c:v>2429.19922</c:v>
                </c:pt>
                <c:pt idx="26123">
                  <c:v>2429.19922</c:v>
                </c:pt>
                <c:pt idx="26124">
                  <c:v>2429.19922</c:v>
                </c:pt>
                <c:pt idx="26125">
                  <c:v>2429.19922</c:v>
                </c:pt>
                <c:pt idx="26126">
                  <c:v>2429.19922</c:v>
                </c:pt>
                <c:pt idx="26127">
                  <c:v>2429.19922</c:v>
                </c:pt>
                <c:pt idx="26128">
                  <c:v>2429.19922</c:v>
                </c:pt>
                <c:pt idx="26129">
                  <c:v>2429.19922</c:v>
                </c:pt>
                <c:pt idx="26130">
                  <c:v>2429.19922</c:v>
                </c:pt>
                <c:pt idx="26131">
                  <c:v>2429.19922</c:v>
                </c:pt>
                <c:pt idx="26132">
                  <c:v>2429.19922</c:v>
                </c:pt>
                <c:pt idx="26133">
                  <c:v>2429.19922</c:v>
                </c:pt>
                <c:pt idx="26134">
                  <c:v>2429.19922</c:v>
                </c:pt>
                <c:pt idx="26135">
                  <c:v>2429.19922</c:v>
                </c:pt>
                <c:pt idx="26136">
                  <c:v>2429.19922</c:v>
                </c:pt>
                <c:pt idx="26137">
                  <c:v>2426.7578100000001</c:v>
                </c:pt>
                <c:pt idx="26138">
                  <c:v>2429.19922</c:v>
                </c:pt>
                <c:pt idx="26139">
                  <c:v>2429.19922</c:v>
                </c:pt>
                <c:pt idx="26140">
                  <c:v>2429.19922</c:v>
                </c:pt>
                <c:pt idx="26141">
                  <c:v>2429.19922</c:v>
                </c:pt>
                <c:pt idx="26142">
                  <c:v>2426.7578100000001</c:v>
                </c:pt>
                <c:pt idx="26143">
                  <c:v>2429.19922</c:v>
                </c:pt>
                <c:pt idx="26144">
                  <c:v>2429.19922</c:v>
                </c:pt>
                <c:pt idx="26145">
                  <c:v>2426.7578100000001</c:v>
                </c:pt>
                <c:pt idx="26146">
                  <c:v>2426.7578100000001</c:v>
                </c:pt>
                <c:pt idx="26147">
                  <c:v>2429.19922</c:v>
                </c:pt>
                <c:pt idx="26148">
                  <c:v>2429.19922</c:v>
                </c:pt>
                <c:pt idx="26149">
                  <c:v>2429.19922</c:v>
                </c:pt>
                <c:pt idx="26150">
                  <c:v>2429.19922</c:v>
                </c:pt>
                <c:pt idx="26151">
                  <c:v>2429.19922</c:v>
                </c:pt>
                <c:pt idx="26152">
                  <c:v>2429.19922</c:v>
                </c:pt>
                <c:pt idx="26153">
                  <c:v>2429.19922</c:v>
                </c:pt>
                <c:pt idx="26154">
                  <c:v>2429.19922</c:v>
                </c:pt>
                <c:pt idx="26155">
                  <c:v>2429.19922</c:v>
                </c:pt>
                <c:pt idx="26156">
                  <c:v>2429.19922</c:v>
                </c:pt>
                <c:pt idx="26157">
                  <c:v>2426.7578100000001</c:v>
                </c:pt>
                <c:pt idx="26158">
                  <c:v>2426.7578100000001</c:v>
                </c:pt>
                <c:pt idx="26159">
                  <c:v>2429.19922</c:v>
                </c:pt>
                <c:pt idx="26160">
                  <c:v>2429.19922</c:v>
                </c:pt>
                <c:pt idx="26161">
                  <c:v>2429.19922</c:v>
                </c:pt>
                <c:pt idx="26162">
                  <c:v>2429.19922</c:v>
                </c:pt>
                <c:pt idx="26163">
                  <c:v>2429.19922</c:v>
                </c:pt>
                <c:pt idx="26164">
                  <c:v>2429.19922</c:v>
                </c:pt>
                <c:pt idx="26165">
                  <c:v>2429.19922</c:v>
                </c:pt>
                <c:pt idx="26166">
                  <c:v>2429.19922</c:v>
                </c:pt>
                <c:pt idx="26167">
                  <c:v>2429.19922</c:v>
                </c:pt>
                <c:pt idx="26168">
                  <c:v>2429.19922</c:v>
                </c:pt>
                <c:pt idx="26169">
                  <c:v>2429.19922</c:v>
                </c:pt>
                <c:pt idx="26170">
                  <c:v>2429.19922</c:v>
                </c:pt>
                <c:pt idx="26171">
                  <c:v>2429.19922</c:v>
                </c:pt>
                <c:pt idx="26172">
                  <c:v>2429.19922</c:v>
                </c:pt>
                <c:pt idx="26173">
                  <c:v>2429.19922</c:v>
                </c:pt>
                <c:pt idx="26174">
                  <c:v>2429.19922</c:v>
                </c:pt>
                <c:pt idx="26175">
                  <c:v>2426.7578100000001</c:v>
                </c:pt>
                <c:pt idx="26176">
                  <c:v>2429.19922</c:v>
                </c:pt>
                <c:pt idx="26177">
                  <c:v>2429.19922</c:v>
                </c:pt>
                <c:pt idx="26178">
                  <c:v>2429.19922</c:v>
                </c:pt>
                <c:pt idx="26179">
                  <c:v>2429.19922</c:v>
                </c:pt>
                <c:pt idx="26180">
                  <c:v>2429.19922</c:v>
                </c:pt>
                <c:pt idx="26181">
                  <c:v>2429.19922</c:v>
                </c:pt>
                <c:pt idx="26182">
                  <c:v>2429.19922</c:v>
                </c:pt>
                <c:pt idx="26183">
                  <c:v>2429.19922</c:v>
                </c:pt>
                <c:pt idx="26184">
                  <c:v>2429.19922</c:v>
                </c:pt>
                <c:pt idx="26185">
                  <c:v>2429.19922</c:v>
                </c:pt>
                <c:pt idx="26186">
                  <c:v>2429.19922</c:v>
                </c:pt>
                <c:pt idx="26187">
                  <c:v>2429.19922</c:v>
                </c:pt>
                <c:pt idx="26188">
                  <c:v>2429.19922</c:v>
                </c:pt>
                <c:pt idx="26189">
                  <c:v>2429.19922</c:v>
                </c:pt>
                <c:pt idx="26190">
                  <c:v>2429.19922</c:v>
                </c:pt>
                <c:pt idx="26191">
                  <c:v>2429.19922</c:v>
                </c:pt>
                <c:pt idx="26192">
                  <c:v>2429.19922</c:v>
                </c:pt>
                <c:pt idx="26193">
                  <c:v>2426.7578100000001</c:v>
                </c:pt>
                <c:pt idx="26194">
                  <c:v>2429.19922</c:v>
                </c:pt>
                <c:pt idx="26195">
                  <c:v>2429.19922</c:v>
                </c:pt>
                <c:pt idx="26196">
                  <c:v>2426.7578100000001</c:v>
                </c:pt>
                <c:pt idx="26197">
                  <c:v>2429.19922</c:v>
                </c:pt>
                <c:pt idx="26198">
                  <c:v>2429.19922</c:v>
                </c:pt>
                <c:pt idx="26199">
                  <c:v>2429.19922</c:v>
                </c:pt>
                <c:pt idx="26200">
                  <c:v>2429.19922</c:v>
                </c:pt>
                <c:pt idx="26201">
                  <c:v>2429.19922</c:v>
                </c:pt>
                <c:pt idx="26202">
                  <c:v>2429.19922</c:v>
                </c:pt>
                <c:pt idx="26203">
                  <c:v>2429.19922</c:v>
                </c:pt>
                <c:pt idx="26204">
                  <c:v>2429.19922</c:v>
                </c:pt>
                <c:pt idx="26205">
                  <c:v>2429.19922</c:v>
                </c:pt>
                <c:pt idx="26206">
                  <c:v>2429.19922</c:v>
                </c:pt>
                <c:pt idx="26207">
                  <c:v>2426.7578100000001</c:v>
                </c:pt>
                <c:pt idx="26208">
                  <c:v>2429.19922</c:v>
                </c:pt>
                <c:pt idx="26209">
                  <c:v>2429.19922</c:v>
                </c:pt>
                <c:pt idx="26210">
                  <c:v>2429.19922</c:v>
                </c:pt>
                <c:pt idx="26211">
                  <c:v>2429.19922</c:v>
                </c:pt>
                <c:pt idx="26212">
                  <c:v>2429.19922</c:v>
                </c:pt>
                <c:pt idx="26213">
                  <c:v>2429.19922</c:v>
                </c:pt>
                <c:pt idx="26214">
                  <c:v>2429.19922</c:v>
                </c:pt>
                <c:pt idx="26215">
                  <c:v>2429.19922</c:v>
                </c:pt>
                <c:pt idx="26216">
                  <c:v>2429.19922</c:v>
                </c:pt>
                <c:pt idx="26217">
                  <c:v>2429.19922</c:v>
                </c:pt>
                <c:pt idx="26218">
                  <c:v>2429.19922</c:v>
                </c:pt>
                <c:pt idx="26219">
                  <c:v>2429.19922</c:v>
                </c:pt>
                <c:pt idx="26220">
                  <c:v>2429.19922</c:v>
                </c:pt>
                <c:pt idx="26221">
                  <c:v>2429.19922</c:v>
                </c:pt>
                <c:pt idx="26222">
                  <c:v>2429.19922</c:v>
                </c:pt>
                <c:pt idx="26223">
                  <c:v>2429.19922</c:v>
                </c:pt>
                <c:pt idx="26224">
                  <c:v>2429.19922</c:v>
                </c:pt>
                <c:pt idx="26225">
                  <c:v>2429.19922</c:v>
                </c:pt>
                <c:pt idx="26226">
                  <c:v>2429.19922</c:v>
                </c:pt>
                <c:pt idx="26227">
                  <c:v>2429.19922</c:v>
                </c:pt>
                <c:pt idx="26228">
                  <c:v>2429.19922</c:v>
                </c:pt>
                <c:pt idx="26229">
                  <c:v>2429.19922</c:v>
                </c:pt>
                <c:pt idx="26230">
                  <c:v>2429.19922</c:v>
                </c:pt>
                <c:pt idx="26231">
                  <c:v>2429.19922</c:v>
                </c:pt>
                <c:pt idx="26232">
                  <c:v>2429.19922</c:v>
                </c:pt>
                <c:pt idx="26233">
                  <c:v>2429.19922</c:v>
                </c:pt>
                <c:pt idx="26234">
                  <c:v>2426.7578100000001</c:v>
                </c:pt>
                <c:pt idx="26235">
                  <c:v>2426.7578100000001</c:v>
                </c:pt>
                <c:pt idx="26236">
                  <c:v>2429.19922</c:v>
                </c:pt>
                <c:pt idx="26237">
                  <c:v>2426.7578100000001</c:v>
                </c:pt>
                <c:pt idx="26238">
                  <c:v>2429.19922</c:v>
                </c:pt>
                <c:pt idx="26239">
                  <c:v>2429.19922</c:v>
                </c:pt>
                <c:pt idx="26240">
                  <c:v>2426.7578100000001</c:v>
                </c:pt>
                <c:pt idx="26241">
                  <c:v>2429.19922</c:v>
                </c:pt>
                <c:pt idx="26242">
                  <c:v>2429.19922</c:v>
                </c:pt>
                <c:pt idx="26243">
                  <c:v>2429.19922</c:v>
                </c:pt>
                <c:pt idx="26244">
                  <c:v>2429.19922</c:v>
                </c:pt>
                <c:pt idx="26245">
                  <c:v>2429.19922</c:v>
                </c:pt>
                <c:pt idx="26246">
                  <c:v>2429.19922</c:v>
                </c:pt>
                <c:pt idx="26247">
                  <c:v>2429.19922</c:v>
                </c:pt>
                <c:pt idx="26248">
                  <c:v>2426.7578100000001</c:v>
                </c:pt>
                <c:pt idx="26249">
                  <c:v>2429.19922</c:v>
                </c:pt>
                <c:pt idx="26250">
                  <c:v>2429.19922</c:v>
                </c:pt>
                <c:pt idx="26251">
                  <c:v>2429.19922</c:v>
                </c:pt>
                <c:pt idx="26252">
                  <c:v>2429.19922</c:v>
                </c:pt>
                <c:pt idx="26253">
                  <c:v>2429.19922</c:v>
                </c:pt>
                <c:pt idx="26254">
                  <c:v>2429.19922</c:v>
                </c:pt>
                <c:pt idx="26255">
                  <c:v>2429.19922</c:v>
                </c:pt>
                <c:pt idx="26256">
                  <c:v>2429.19922</c:v>
                </c:pt>
                <c:pt idx="26257">
                  <c:v>2429.19922</c:v>
                </c:pt>
                <c:pt idx="26258">
                  <c:v>2429.19922</c:v>
                </c:pt>
                <c:pt idx="26259">
                  <c:v>2426.7578100000001</c:v>
                </c:pt>
                <c:pt idx="26260">
                  <c:v>2429.19922</c:v>
                </c:pt>
                <c:pt idx="26261">
                  <c:v>2429.19922</c:v>
                </c:pt>
                <c:pt idx="26262">
                  <c:v>2429.19922</c:v>
                </c:pt>
                <c:pt idx="26263">
                  <c:v>2429.19922</c:v>
                </c:pt>
                <c:pt idx="26264">
                  <c:v>2429.19922</c:v>
                </c:pt>
                <c:pt idx="26265">
                  <c:v>2429.19922</c:v>
                </c:pt>
                <c:pt idx="26266">
                  <c:v>2429.19922</c:v>
                </c:pt>
                <c:pt idx="26267">
                  <c:v>2429.19922</c:v>
                </c:pt>
                <c:pt idx="26268">
                  <c:v>2429.19922</c:v>
                </c:pt>
                <c:pt idx="26269">
                  <c:v>2429.19922</c:v>
                </c:pt>
                <c:pt idx="26270">
                  <c:v>2429.19922</c:v>
                </c:pt>
                <c:pt idx="26271">
                  <c:v>2429.19922</c:v>
                </c:pt>
                <c:pt idx="26272">
                  <c:v>2429.19922</c:v>
                </c:pt>
                <c:pt idx="26273">
                  <c:v>2429.19922</c:v>
                </c:pt>
                <c:pt idx="26274">
                  <c:v>2426.7578100000001</c:v>
                </c:pt>
                <c:pt idx="26275">
                  <c:v>2429.19922</c:v>
                </c:pt>
                <c:pt idx="26276">
                  <c:v>2429.19922</c:v>
                </c:pt>
                <c:pt idx="26277">
                  <c:v>2429.19922</c:v>
                </c:pt>
                <c:pt idx="26278">
                  <c:v>2429.19922</c:v>
                </c:pt>
                <c:pt idx="26279">
                  <c:v>2429.19922</c:v>
                </c:pt>
                <c:pt idx="26280">
                  <c:v>2429.19922</c:v>
                </c:pt>
                <c:pt idx="26281">
                  <c:v>2429.19922</c:v>
                </c:pt>
                <c:pt idx="26282">
                  <c:v>2426.7578100000001</c:v>
                </c:pt>
                <c:pt idx="26283">
                  <c:v>2429.19922</c:v>
                </c:pt>
                <c:pt idx="26284">
                  <c:v>2429.19922</c:v>
                </c:pt>
                <c:pt idx="26285">
                  <c:v>2429.19922</c:v>
                </c:pt>
                <c:pt idx="26286">
                  <c:v>2429.19922</c:v>
                </c:pt>
                <c:pt idx="26287">
                  <c:v>2429.19922</c:v>
                </c:pt>
                <c:pt idx="26288">
                  <c:v>2429.19922</c:v>
                </c:pt>
                <c:pt idx="26289">
                  <c:v>2429.19922</c:v>
                </c:pt>
                <c:pt idx="26290">
                  <c:v>2429.19922</c:v>
                </c:pt>
                <c:pt idx="26291">
                  <c:v>2426.7578100000001</c:v>
                </c:pt>
                <c:pt idx="26292">
                  <c:v>2429.19922</c:v>
                </c:pt>
                <c:pt idx="26293">
                  <c:v>2426.7578100000001</c:v>
                </c:pt>
                <c:pt idx="26294">
                  <c:v>2429.19922</c:v>
                </c:pt>
                <c:pt idx="26295">
                  <c:v>2429.19922</c:v>
                </c:pt>
                <c:pt idx="26296">
                  <c:v>2429.19922</c:v>
                </c:pt>
                <c:pt idx="26297">
                  <c:v>2429.19922</c:v>
                </c:pt>
                <c:pt idx="26298">
                  <c:v>2429.19922</c:v>
                </c:pt>
                <c:pt idx="26299">
                  <c:v>2429.19922</c:v>
                </c:pt>
                <c:pt idx="26300">
                  <c:v>2429.19922</c:v>
                </c:pt>
                <c:pt idx="26301">
                  <c:v>2429.19922</c:v>
                </c:pt>
                <c:pt idx="26302">
                  <c:v>2429.19922</c:v>
                </c:pt>
                <c:pt idx="26303">
                  <c:v>2426.7578100000001</c:v>
                </c:pt>
                <c:pt idx="26304">
                  <c:v>2429.19922</c:v>
                </c:pt>
                <c:pt idx="26305">
                  <c:v>2429.19922</c:v>
                </c:pt>
                <c:pt idx="26306">
                  <c:v>2429.19922</c:v>
                </c:pt>
                <c:pt idx="26307">
                  <c:v>2429.19922</c:v>
                </c:pt>
                <c:pt idx="26308">
                  <c:v>2429.19922</c:v>
                </c:pt>
                <c:pt idx="26309">
                  <c:v>2429.19922</c:v>
                </c:pt>
                <c:pt idx="26310">
                  <c:v>2429.19922</c:v>
                </c:pt>
                <c:pt idx="26311">
                  <c:v>2429.19922</c:v>
                </c:pt>
                <c:pt idx="26312">
                  <c:v>2426.7578100000001</c:v>
                </c:pt>
                <c:pt idx="26313">
                  <c:v>2429.19922</c:v>
                </c:pt>
                <c:pt idx="26314">
                  <c:v>2429.19922</c:v>
                </c:pt>
                <c:pt idx="26315">
                  <c:v>2429.19922</c:v>
                </c:pt>
                <c:pt idx="26316">
                  <c:v>2429.19922</c:v>
                </c:pt>
                <c:pt idx="26317">
                  <c:v>2429.19922</c:v>
                </c:pt>
                <c:pt idx="26318">
                  <c:v>2429.19922</c:v>
                </c:pt>
                <c:pt idx="26319">
                  <c:v>2429.19922</c:v>
                </c:pt>
                <c:pt idx="26320">
                  <c:v>2429.19922</c:v>
                </c:pt>
                <c:pt idx="26321">
                  <c:v>2429.19922</c:v>
                </c:pt>
                <c:pt idx="26322">
                  <c:v>2429.19922</c:v>
                </c:pt>
                <c:pt idx="26323">
                  <c:v>2429.19922</c:v>
                </c:pt>
                <c:pt idx="26324">
                  <c:v>2429.19922</c:v>
                </c:pt>
                <c:pt idx="26325">
                  <c:v>2426.7578100000001</c:v>
                </c:pt>
                <c:pt idx="26326">
                  <c:v>2429.19922</c:v>
                </c:pt>
                <c:pt idx="26327">
                  <c:v>2429.19922</c:v>
                </c:pt>
                <c:pt idx="26328">
                  <c:v>2429.19922</c:v>
                </c:pt>
                <c:pt idx="26329">
                  <c:v>2429.19922</c:v>
                </c:pt>
                <c:pt idx="26330">
                  <c:v>2426.7578100000001</c:v>
                </c:pt>
                <c:pt idx="26331">
                  <c:v>2429.19922</c:v>
                </c:pt>
                <c:pt idx="26332">
                  <c:v>2429.19922</c:v>
                </c:pt>
                <c:pt idx="26333">
                  <c:v>2426.7578100000001</c:v>
                </c:pt>
                <c:pt idx="26334">
                  <c:v>2429.19922</c:v>
                </c:pt>
                <c:pt idx="26335">
                  <c:v>2429.19922</c:v>
                </c:pt>
                <c:pt idx="26336">
                  <c:v>2429.19922</c:v>
                </c:pt>
                <c:pt idx="26337">
                  <c:v>2429.19922</c:v>
                </c:pt>
                <c:pt idx="26338">
                  <c:v>2429.19922</c:v>
                </c:pt>
                <c:pt idx="26339">
                  <c:v>2429.19922</c:v>
                </c:pt>
                <c:pt idx="26340">
                  <c:v>2429.19922</c:v>
                </c:pt>
                <c:pt idx="26341">
                  <c:v>2429.19922</c:v>
                </c:pt>
                <c:pt idx="26342">
                  <c:v>2429.19922</c:v>
                </c:pt>
                <c:pt idx="26343">
                  <c:v>2429.19922</c:v>
                </c:pt>
                <c:pt idx="26344">
                  <c:v>2429.19922</c:v>
                </c:pt>
                <c:pt idx="26345">
                  <c:v>2429.19922</c:v>
                </c:pt>
                <c:pt idx="26346">
                  <c:v>2429.19922</c:v>
                </c:pt>
                <c:pt idx="26347">
                  <c:v>2429.19922</c:v>
                </c:pt>
                <c:pt idx="26348">
                  <c:v>2429.19922</c:v>
                </c:pt>
                <c:pt idx="26349">
                  <c:v>2429.19922</c:v>
                </c:pt>
                <c:pt idx="26350">
                  <c:v>2429.19922</c:v>
                </c:pt>
                <c:pt idx="26351">
                  <c:v>2426.7578100000001</c:v>
                </c:pt>
                <c:pt idx="26352">
                  <c:v>2429.19922</c:v>
                </c:pt>
                <c:pt idx="26353">
                  <c:v>2429.19922</c:v>
                </c:pt>
                <c:pt idx="26354">
                  <c:v>2429.19922</c:v>
                </c:pt>
                <c:pt idx="26355">
                  <c:v>2429.19922</c:v>
                </c:pt>
                <c:pt idx="26356">
                  <c:v>2429.19922</c:v>
                </c:pt>
                <c:pt idx="26357">
                  <c:v>2426.7578100000001</c:v>
                </c:pt>
                <c:pt idx="26358">
                  <c:v>2426.7578100000001</c:v>
                </c:pt>
                <c:pt idx="26359">
                  <c:v>2429.19922</c:v>
                </c:pt>
                <c:pt idx="26360">
                  <c:v>2429.19922</c:v>
                </c:pt>
                <c:pt idx="26361">
                  <c:v>2429.19922</c:v>
                </c:pt>
                <c:pt idx="26362">
                  <c:v>2429.19922</c:v>
                </c:pt>
                <c:pt idx="26363">
                  <c:v>2429.19922</c:v>
                </c:pt>
                <c:pt idx="26364">
                  <c:v>2429.19922</c:v>
                </c:pt>
                <c:pt idx="26365">
                  <c:v>2429.19922</c:v>
                </c:pt>
                <c:pt idx="26366">
                  <c:v>2429.19922</c:v>
                </c:pt>
                <c:pt idx="26367">
                  <c:v>2429.19922</c:v>
                </c:pt>
                <c:pt idx="26368">
                  <c:v>2429.19922</c:v>
                </c:pt>
                <c:pt idx="26369">
                  <c:v>2429.19922</c:v>
                </c:pt>
                <c:pt idx="26370">
                  <c:v>2429.19922</c:v>
                </c:pt>
                <c:pt idx="26371">
                  <c:v>2429.19922</c:v>
                </c:pt>
                <c:pt idx="26372">
                  <c:v>2429.19922</c:v>
                </c:pt>
                <c:pt idx="26373">
                  <c:v>2429.19922</c:v>
                </c:pt>
                <c:pt idx="26374">
                  <c:v>2429.19922</c:v>
                </c:pt>
                <c:pt idx="26375">
                  <c:v>2429.19922</c:v>
                </c:pt>
                <c:pt idx="26376">
                  <c:v>2429.19922</c:v>
                </c:pt>
                <c:pt idx="26377">
                  <c:v>2429.19922</c:v>
                </c:pt>
                <c:pt idx="26378">
                  <c:v>2429.19922</c:v>
                </c:pt>
                <c:pt idx="26379">
                  <c:v>2429.19922</c:v>
                </c:pt>
                <c:pt idx="26380">
                  <c:v>2429.19922</c:v>
                </c:pt>
                <c:pt idx="26381">
                  <c:v>2426.7578100000001</c:v>
                </c:pt>
                <c:pt idx="26382">
                  <c:v>2429.19922</c:v>
                </c:pt>
                <c:pt idx="26383">
                  <c:v>2429.19922</c:v>
                </c:pt>
                <c:pt idx="26384">
                  <c:v>2429.19922</c:v>
                </c:pt>
                <c:pt idx="26385">
                  <c:v>2429.19922</c:v>
                </c:pt>
                <c:pt idx="26386">
                  <c:v>2429.19922</c:v>
                </c:pt>
                <c:pt idx="26387">
                  <c:v>2429.19922</c:v>
                </c:pt>
                <c:pt idx="26388">
                  <c:v>2429.19922</c:v>
                </c:pt>
                <c:pt idx="26389">
                  <c:v>2429.19922</c:v>
                </c:pt>
                <c:pt idx="26390">
                  <c:v>2429.19922</c:v>
                </c:pt>
                <c:pt idx="26391">
                  <c:v>2429.19922</c:v>
                </c:pt>
                <c:pt idx="26392">
                  <c:v>2429.19922</c:v>
                </c:pt>
                <c:pt idx="26393">
                  <c:v>2429.19922</c:v>
                </c:pt>
                <c:pt idx="26394">
                  <c:v>2429.19922</c:v>
                </c:pt>
                <c:pt idx="26395">
                  <c:v>2429.19922</c:v>
                </c:pt>
                <c:pt idx="26396">
                  <c:v>2429.19922</c:v>
                </c:pt>
                <c:pt idx="26397">
                  <c:v>2429.19922</c:v>
                </c:pt>
                <c:pt idx="26398">
                  <c:v>2429.19922</c:v>
                </c:pt>
                <c:pt idx="26399">
                  <c:v>2429.19922</c:v>
                </c:pt>
                <c:pt idx="26400">
                  <c:v>2429.19922</c:v>
                </c:pt>
                <c:pt idx="26401">
                  <c:v>2429.19922</c:v>
                </c:pt>
                <c:pt idx="26402">
                  <c:v>2429.19922</c:v>
                </c:pt>
                <c:pt idx="26403">
                  <c:v>2429.19922</c:v>
                </c:pt>
                <c:pt idx="26404">
                  <c:v>2429.19922</c:v>
                </c:pt>
                <c:pt idx="26405">
                  <c:v>2429.19922</c:v>
                </c:pt>
                <c:pt idx="26406">
                  <c:v>2429.19922</c:v>
                </c:pt>
                <c:pt idx="26407">
                  <c:v>2429.19922</c:v>
                </c:pt>
                <c:pt idx="26408">
                  <c:v>2429.19922</c:v>
                </c:pt>
                <c:pt idx="26409">
                  <c:v>2429.19922</c:v>
                </c:pt>
                <c:pt idx="26410">
                  <c:v>2429.19922</c:v>
                </c:pt>
                <c:pt idx="26411">
                  <c:v>2429.19922</c:v>
                </c:pt>
                <c:pt idx="26412">
                  <c:v>2429.19922</c:v>
                </c:pt>
                <c:pt idx="26413">
                  <c:v>2429.19922</c:v>
                </c:pt>
                <c:pt idx="26414">
                  <c:v>2429.19922</c:v>
                </c:pt>
                <c:pt idx="26415">
                  <c:v>2429.19922</c:v>
                </c:pt>
                <c:pt idx="26416">
                  <c:v>2429.19922</c:v>
                </c:pt>
                <c:pt idx="26417">
                  <c:v>2429.19922</c:v>
                </c:pt>
                <c:pt idx="26418">
                  <c:v>2429.19922</c:v>
                </c:pt>
                <c:pt idx="26419">
                  <c:v>2426.7578100000001</c:v>
                </c:pt>
                <c:pt idx="26420">
                  <c:v>2429.19922</c:v>
                </c:pt>
                <c:pt idx="26421">
                  <c:v>2429.19922</c:v>
                </c:pt>
                <c:pt idx="26422">
                  <c:v>2429.19922</c:v>
                </c:pt>
                <c:pt idx="26423">
                  <c:v>2429.19922</c:v>
                </c:pt>
                <c:pt idx="26424">
                  <c:v>2426.7578100000001</c:v>
                </c:pt>
                <c:pt idx="26425">
                  <c:v>2429.19922</c:v>
                </c:pt>
                <c:pt idx="26426">
                  <c:v>2429.19922</c:v>
                </c:pt>
                <c:pt idx="26427">
                  <c:v>2429.19922</c:v>
                </c:pt>
                <c:pt idx="26428">
                  <c:v>2429.19922</c:v>
                </c:pt>
                <c:pt idx="26429">
                  <c:v>2429.19922</c:v>
                </c:pt>
                <c:pt idx="26430">
                  <c:v>2429.19922</c:v>
                </c:pt>
                <c:pt idx="26431">
                  <c:v>2429.19922</c:v>
                </c:pt>
                <c:pt idx="26432">
                  <c:v>2426.7578100000001</c:v>
                </c:pt>
                <c:pt idx="26433">
                  <c:v>2429.19922</c:v>
                </c:pt>
                <c:pt idx="26434">
                  <c:v>2429.19922</c:v>
                </c:pt>
                <c:pt idx="26435">
                  <c:v>2429.19922</c:v>
                </c:pt>
                <c:pt idx="26436">
                  <c:v>2426.7578100000001</c:v>
                </c:pt>
                <c:pt idx="26437">
                  <c:v>2429.19922</c:v>
                </c:pt>
                <c:pt idx="26438">
                  <c:v>2429.19922</c:v>
                </c:pt>
                <c:pt idx="26439">
                  <c:v>2429.19922</c:v>
                </c:pt>
                <c:pt idx="26440">
                  <c:v>2426.7578100000001</c:v>
                </c:pt>
                <c:pt idx="26441">
                  <c:v>2429.19922</c:v>
                </c:pt>
                <c:pt idx="26442">
                  <c:v>2429.19922</c:v>
                </c:pt>
                <c:pt idx="26443">
                  <c:v>2429.19922</c:v>
                </c:pt>
                <c:pt idx="26444">
                  <c:v>2429.19922</c:v>
                </c:pt>
                <c:pt idx="26445">
                  <c:v>2426.7578100000001</c:v>
                </c:pt>
                <c:pt idx="26446">
                  <c:v>2429.19922</c:v>
                </c:pt>
                <c:pt idx="26447">
                  <c:v>2429.19922</c:v>
                </c:pt>
                <c:pt idx="26448">
                  <c:v>2426.7578100000001</c:v>
                </c:pt>
                <c:pt idx="26449">
                  <c:v>2426.7578100000001</c:v>
                </c:pt>
                <c:pt idx="26450">
                  <c:v>2426.7578100000001</c:v>
                </c:pt>
                <c:pt idx="26451">
                  <c:v>2429.19922</c:v>
                </c:pt>
                <c:pt idx="26452">
                  <c:v>2429.19922</c:v>
                </c:pt>
                <c:pt idx="26453">
                  <c:v>2429.19922</c:v>
                </c:pt>
                <c:pt idx="26454">
                  <c:v>2429.19922</c:v>
                </c:pt>
                <c:pt idx="26455">
                  <c:v>2429.19922</c:v>
                </c:pt>
                <c:pt idx="26456">
                  <c:v>2429.19922</c:v>
                </c:pt>
                <c:pt idx="26457">
                  <c:v>2429.19922</c:v>
                </c:pt>
                <c:pt idx="26458">
                  <c:v>2429.19922</c:v>
                </c:pt>
                <c:pt idx="26459">
                  <c:v>2429.19922</c:v>
                </c:pt>
                <c:pt idx="26460">
                  <c:v>2429.19922</c:v>
                </c:pt>
                <c:pt idx="26461">
                  <c:v>2429.19922</c:v>
                </c:pt>
                <c:pt idx="26462">
                  <c:v>2429.19922</c:v>
                </c:pt>
                <c:pt idx="26463">
                  <c:v>2426.7578100000001</c:v>
                </c:pt>
                <c:pt idx="26464">
                  <c:v>2429.19922</c:v>
                </c:pt>
                <c:pt idx="26465">
                  <c:v>2429.19922</c:v>
                </c:pt>
                <c:pt idx="26466">
                  <c:v>2429.19922</c:v>
                </c:pt>
                <c:pt idx="26467">
                  <c:v>2429.19922</c:v>
                </c:pt>
                <c:pt idx="26468">
                  <c:v>2429.19922</c:v>
                </c:pt>
                <c:pt idx="26469">
                  <c:v>2429.19922</c:v>
                </c:pt>
                <c:pt idx="26470">
                  <c:v>2426.7578100000001</c:v>
                </c:pt>
                <c:pt idx="26471">
                  <c:v>2429.19922</c:v>
                </c:pt>
                <c:pt idx="26472">
                  <c:v>2429.19922</c:v>
                </c:pt>
                <c:pt idx="26473">
                  <c:v>2429.19922</c:v>
                </c:pt>
                <c:pt idx="26474">
                  <c:v>2429.19922</c:v>
                </c:pt>
                <c:pt idx="26475">
                  <c:v>2426.7578100000001</c:v>
                </c:pt>
                <c:pt idx="26476">
                  <c:v>2429.19922</c:v>
                </c:pt>
                <c:pt idx="26477">
                  <c:v>2429.19922</c:v>
                </c:pt>
                <c:pt idx="26478">
                  <c:v>2429.19922</c:v>
                </c:pt>
                <c:pt idx="26479">
                  <c:v>2429.19922</c:v>
                </c:pt>
                <c:pt idx="26480">
                  <c:v>2429.19922</c:v>
                </c:pt>
                <c:pt idx="26481">
                  <c:v>2429.19922</c:v>
                </c:pt>
                <c:pt idx="26482">
                  <c:v>2429.19922</c:v>
                </c:pt>
                <c:pt idx="26483">
                  <c:v>2426.7578100000001</c:v>
                </c:pt>
                <c:pt idx="26484">
                  <c:v>2429.19922</c:v>
                </c:pt>
                <c:pt idx="26485">
                  <c:v>2429.19922</c:v>
                </c:pt>
                <c:pt idx="26486">
                  <c:v>2429.19922</c:v>
                </c:pt>
                <c:pt idx="26487">
                  <c:v>2429.19922</c:v>
                </c:pt>
                <c:pt idx="26488">
                  <c:v>2429.19922</c:v>
                </c:pt>
                <c:pt idx="26489">
                  <c:v>2429.19922</c:v>
                </c:pt>
                <c:pt idx="26490">
                  <c:v>2429.19922</c:v>
                </c:pt>
                <c:pt idx="26491">
                  <c:v>2429.19922</c:v>
                </c:pt>
                <c:pt idx="26492">
                  <c:v>2429.19922</c:v>
                </c:pt>
                <c:pt idx="26493">
                  <c:v>2429.19922</c:v>
                </c:pt>
                <c:pt idx="26494">
                  <c:v>2429.19922</c:v>
                </c:pt>
                <c:pt idx="26495">
                  <c:v>2429.19922</c:v>
                </c:pt>
                <c:pt idx="26496">
                  <c:v>2429.19922</c:v>
                </c:pt>
                <c:pt idx="26497">
                  <c:v>2429.19922</c:v>
                </c:pt>
                <c:pt idx="26498">
                  <c:v>2429.19922</c:v>
                </c:pt>
                <c:pt idx="26499">
                  <c:v>2429.19922</c:v>
                </c:pt>
                <c:pt idx="26500">
                  <c:v>2429.19922</c:v>
                </c:pt>
                <c:pt idx="26501">
                  <c:v>2429.19922</c:v>
                </c:pt>
                <c:pt idx="26502">
                  <c:v>2429.19922</c:v>
                </c:pt>
                <c:pt idx="26503">
                  <c:v>2429.19922</c:v>
                </c:pt>
                <c:pt idx="26504">
                  <c:v>2429.19922</c:v>
                </c:pt>
                <c:pt idx="26505">
                  <c:v>2429.19922</c:v>
                </c:pt>
                <c:pt idx="26506">
                  <c:v>2429.19922</c:v>
                </c:pt>
                <c:pt idx="26507">
                  <c:v>2429.19922</c:v>
                </c:pt>
                <c:pt idx="26508">
                  <c:v>2429.19922</c:v>
                </c:pt>
                <c:pt idx="26509">
                  <c:v>2429.19922</c:v>
                </c:pt>
                <c:pt idx="26510">
                  <c:v>2429.19922</c:v>
                </c:pt>
                <c:pt idx="26511">
                  <c:v>2429.19922</c:v>
                </c:pt>
                <c:pt idx="26512">
                  <c:v>2429.19922</c:v>
                </c:pt>
                <c:pt idx="26513">
                  <c:v>2429.19922</c:v>
                </c:pt>
                <c:pt idx="26514">
                  <c:v>2426.7578100000001</c:v>
                </c:pt>
                <c:pt idx="26515">
                  <c:v>2429.19922</c:v>
                </c:pt>
                <c:pt idx="26516">
                  <c:v>2429.19922</c:v>
                </c:pt>
                <c:pt idx="26517">
                  <c:v>2429.19922</c:v>
                </c:pt>
                <c:pt idx="26518">
                  <c:v>2426.7578100000001</c:v>
                </c:pt>
                <c:pt idx="26519">
                  <c:v>2429.19922</c:v>
                </c:pt>
                <c:pt idx="26520">
                  <c:v>2429.19922</c:v>
                </c:pt>
                <c:pt idx="26521">
                  <c:v>2429.19922</c:v>
                </c:pt>
                <c:pt idx="26522">
                  <c:v>2429.19922</c:v>
                </c:pt>
                <c:pt idx="26523">
                  <c:v>2429.19922</c:v>
                </c:pt>
                <c:pt idx="26524">
                  <c:v>2426.7578100000001</c:v>
                </c:pt>
                <c:pt idx="26525">
                  <c:v>2429.19922</c:v>
                </c:pt>
                <c:pt idx="26526">
                  <c:v>2429.19922</c:v>
                </c:pt>
                <c:pt idx="26527">
                  <c:v>2429.19922</c:v>
                </c:pt>
                <c:pt idx="26528">
                  <c:v>2429.19922</c:v>
                </c:pt>
                <c:pt idx="26529">
                  <c:v>2429.19922</c:v>
                </c:pt>
                <c:pt idx="26530">
                  <c:v>2429.19922</c:v>
                </c:pt>
                <c:pt idx="26531">
                  <c:v>2429.19922</c:v>
                </c:pt>
                <c:pt idx="26532">
                  <c:v>2429.19922</c:v>
                </c:pt>
                <c:pt idx="26533">
                  <c:v>2429.19922</c:v>
                </c:pt>
                <c:pt idx="26534">
                  <c:v>2429.19922</c:v>
                </c:pt>
                <c:pt idx="26535">
                  <c:v>2429.19922</c:v>
                </c:pt>
                <c:pt idx="26536">
                  <c:v>2429.19922</c:v>
                </c:pt>
                <c:pt idx="26537">
                  <c:v>2429.19922</c:v>
                </c:pt>
                <c:pt idx="26538">
                  <c:v>2429.19922</c:v>
                </c:pt>
                <c:pt idx="26539">
                  <c:v>2429.19922</c:v>
                </c:pt>
                <c:pt idx="26540">
                  <c:v>2429.19922</c:v>
                </c:pt>
                <c:pt idx="26541">
                  <c:v>2429.19922</c:v>
                </c:pt>
                <c:pt idx="26542">
                  <c:v>2429.19922</c:v>
                </c:pt>
                <c:pt idx="26543">
                  <c:v>2426.7578100000001</c:v>
                </c:pt>
                <c:pt idx="26544">
                  <c:v>2426.7578100000001</c:v>
                </c:pt>
                <c:pt idx="26545">
                  <c:v>2429.19922</c:v>
                </c:pt>
                <c:pt idx="26546">
                  <c:v>2429.19922</c:v>
                </c:pt>
                <c:pt idx="26547">
                  <c:v>2426.7578100000001</c:v>
                </c:pt>
                <c:pt idx="26548">
                  <c:v>2429.19922</c:v>
                </c:pt>
                <c:pt idx="26549">
                  <c:v>2429.19922</c:v>
                </c:pt>
                <c:pt idx="26550">
                  <c:v>2429.19922</c:v>
                </c:pt>
                <c:pt idx="26551">
                  <c:v>2429.19922</c:v>
                </c:pt>
                <c:pt idx="26552">
                  <c:v>2429.19922</c:v>
                </c:pt>
                <c:pt idx="26553">
                  <c:v>2429.19922</c:v>
                </c:pt>
                <c:pt idx="26554">
                  <c:v>2429.19922</c:v>
                </c:pt>
                <c:pt idx="26555">
                  <c:v>2429.19922</c:v>
                </c:pt>
                <c:pt idx="26556">
                  <c:v>2429.19922</c:v>
                </c:pt>
                <c:pt idx="26557">
                  <c:v>2429.19922</c:v>
                </c:pt>
                <c:pt idx="26558">
                  <c:v>2429.19922</c:v>
                </c:pt>
                <c:pt idx="26559">
                  <c:v>2429.19922</c:v>
                </c:pt>
                <c:pt idx="26560">
                  <c:v>2429.19922</c:v>
                </c:pt>
                <c:pt idx="26561">
                  <c:v>2426.7578100000001</c:v>
                </c:pt>
                <c:pt idx="26562">
                  <c:v>2429.19922</c:v>
                </c:pt>
                <c:pt idx="26563">
                  <c:v>2429.19922</c:v>
                </c:pt>
                <c:pt idx="26564">
                  <c:v>2429.19922</c:v>
                </c:pt>
                <c:pt idx="26565">
                  <c:v>2429.19922</c:v>
                </c:pt>
                <c:pt idx="26566">
                  <c:v>2429.19922</c:v>
                </c:pt>
                <c:pt idx="26567">
                  <c:v>2429.19922</c:v>
                </c:pt>
                <c:pt idx="26568">
                  <c:v>2429.19922</c:v>
                </c:pt>
                <c:pt idx="26569">
                  <c:v>2429.19922</c:v>
                </c:pt>
                <c:pt idx="26570">
                  <c:v>2429.19922</c:v>
                </c:pt>
                <c:pt idx="26571">
                  <c:v>2429.19922</c:v>
                </c:pt>
                <c:pt idx="26572">
                  <c:v>2429.19922</c:v>
                </c:pt>
                <c:pt idx="26573">
                  <c:v>2429.19922</c:v>
                </c:pt>
                <c:pt idx="26574">
                  <c:v>2429.19922</c:v>
                </c:pt>
                <c:pt idx="26575">
                  <c:v>2429.19922</c:v>
                </c:pt>
                <c:pt idx="26576">
                  <c:v>2429.19922</c:v>
                </c:pt>
                <c:pt idx="26577">
                  <c:v>2429.19922</c:v>
                </c:pt>
                <c:pt idx="26578">
                  <c:v>2429.19922</c:v>
                </c:pt>
                <c:pt idx="26579">
                  <c:v>2426.7578100000001</c:v>
                </c:pt>
                <c:pt idx="26580">
                  <c:v>2429.19922</c:v>
                </c:pt>
                <c:pt idx="26581">
                  <c:v>2429.19922</c:v>
                </c:pt>
                <c:pt idx="26582">
                  <c:v>2429.19922</c:v>
                </c:pt>
                <c:pt idx="26583">
                  <c:v>2429.19922</c:v>
                </c:pt>
                <c:pt idx="26584">
                  <c:v>2426.7578100000001</c:v>
                </c:pt>
                <c:pt idx="26585">
                  <c:v>2429.19922</c:v>
                </c:pt>
                <c:pt idx="26586">
                  <c:v>2429.19922</c:v>
                </c:pt>
                <c:pt idx="26587">
                  <c:v>2429.19922</c:v>
                </c:pt>
                <c:pt idx="26588">
                  <c:v>2429.19922</c:v>
                </c:pt>
                <c:pt idx="26589">
                  <c:v>2429.19922</c:v>
                </c:pt>
                <c:pt idx="26590">
                  <c:v>2429.19922</c:v>
                </c:pt>
                <c:pt idx="26591">
                  <c:v>2429.19922</c:v>
                </c:pt>
                <c:pt idx="26592">
                  <c:v>2429.19922</c:v>
                </c:pt>
                <c:pt idx="26593">
                  <c:v>2429.19922</c:v>
                </c:pt>
                <c:pt idx="26594">
                  <c:v>2429.19922</c:v>
                </c:pt>
                <c:pt idx="26595">
                  <c:v>2429.19922</c:v>
                </c:pt>
                <c:pt idx="26596">
                  <c:v>2429.19922</c:v>
                </c:pt>
                <c:pt idx="26597">
                  <c:v>2429.19922</c:v>
                </c:pt>
                <c:pt idx="26598">
                  <c:v>2429.19922</c:v>
                </c:pt>
                <c:pt idx="26599">
                  <c:v>2429.19922</c:v>
                </c:pt>
                <c:pt idx="26600">
                  <c:v>2429.19922</c:v>
                </c:pt>
                <c:pt idx="26601">
                  <c:v>2429.19922</c:v>
                </c:pt>
                <c:pt idx="26602">
                  <c:v>2429.19922</c:v>
                </c:pt>
                <c:pt idx="26603">
                  <c:v>2429.19922</c:v>
                </c:pt>
                <c:pt idx="26604">
                  <c:v>2429.19922</c:v>
                </c:pt>
                <c:pt idx="26605">
                  <c:v>2429.19922</c:v>
                </c:pt>
                <c:pt idx="26606">
                  <c:v>2429.19922</c:v>
                </c:pt>
                <c:pt idx="26607">
                  <c:v>2429.19922</c:v>
                </c:pt>
                <c:pt idx="26608">
                  <c:v>2429.19922</c:v>
                </c:pt>
                <c:pt idx="26609">
                  <c:v>2426.7578100000001</c:v>
                </c:pt>
                <c:pt idx="26610">
                  <c:v>2429.19922</c:v>
                </c:pt>
                <c:pt idx="26611">
                  <c:v>2429.19922</c:v>
                </c:pt>
                <c:pt idx="26612">
                  <c:v>2429.19922</c:v>
                </c:pt>
                <c:pt idx="26613">
                  <c:v>2429.19922</c:v>
                </c:pt>
                <c:pt idx="26614">
                  <c:v>2426.7578100000001</c:v>
                </c:pt>
                <c:pt idx="26615">
                  <c:v>2429.19922</c:v>
                </c:pt>
                <c:pt idx="26616">
                  <c:v>2429.19922</c:v>
                </c:pt>
                <c:pt idx="26617">
                  <c:v>2429.19922</c:v>
                </c:pt>
                <c:pt idx="26618">
                  <c:v>2429.19922</c:v>
                </c:pt>
                <c:pt idx="26619">
                  <c:v>2426.7578100000001</c:v>
                </c:pt>
                <c:pt idx="26620">
                  <c:v>2426.7578100000001</c:v>
                </c:pt>
                <c:pt idx="26621">
                  <c:v>2429.19922</c:v>
                </c:pt>
                <c:pt idx="26622">
                  <c:v>2429.19922</c:v>
                </c:pt>
                <c:pt idx="26623">
                  <c:v>2429.19922</c:v>
                </c:pt>
                <c:pt idx="26624">
                  <c:v>2429.19922</c:v>
                </c:pt>
                <c:pt idx="26625">
                  <c:v>2429.19922</c:v>
                </c:pt>
                <c:pt idx="26626">
                  <c:v>2429.19922</c:v>
                </c:pt>
                <c:pt idx="26627">
                  <c:v>2426.7578100000001</c:v>
                </c:pt>
                <c:pt idx="26628">
                  <c:v>2429.19922</c:v>
                </c:pt>
                <c:pt idx="26629">
                  <c:v>2429.19922</c:v>
                </c:pt>
                <c:pt idx="26630">
                  <c:v>2429.19922</c:v>
                </c:pt>
                <c:pt idx="26631">
                  <c:v>2429.19922</c:v>
                </c:pt>
                <c:pt idx="26632">
                  <c:v>2429.19922</c:v>
                </c:pt>
                <c:pt idx="26633">
                  <c:v>2429.19922</c:v>
                </c:pt>
                <c:pt idx="26634">
                  <c:v>2429.19922</c:v>
                </c:pt>
                <c:pt idx="26635">
                  <c:v>2426.7578100000001</c:v>
                </c:pt>
                <c:pt idx="26636">
                  <c:v>2429.19922</c:v>
                </c:pt>
                <c:pt idx="26637">
                  <c:v>2429.19922</c:v>
                </c:pt>
                <c:pt idx="26638">
                  <c:v>2429.19922</c:v>
                </c:pt>
                <c:pt idx="26639">
                  <c:v>2429.19922</c:v>
                </c:pt>
                <c:pt idx="26640">
                  <c:v>2429.19922</c:v>
                </c:pt>
                <c:pt idx="26641">
                  <c:v>2429.19922</c:v>
                </c:pt>
                <c:pt idx="26642">
                  <c:v>2429.19922</c:v>
                </c:pt>
                <c:pt idx="26643">
                  <c:v>2429.19922</c:v>
                </c:pt>
                <c:pt idx="26644">
                  <c:v>2429.19922</c:v>
                </c:pt>
                <c:pt idx="26645">
                  <c:v>2429.19922</c:v>
                </c:pt>
                <c:pt idx="26646">
                  <c:v>2429.19922</c:v>
                </c:pt>
                <c:pt idx="26647">
                  <c:v>2426.7578100000001</c:v>
                </c:pt>
                <c:pt idx="26648">
                  <c:v>2429.19922</c:v>
                </c:pt>
                <c:pt idx="26649">
                  <c:v>2429.19922</c:v>
                </c:pt>
                <c:pt idx="26650">
                  <c:v>2429.19922</c:v>
                </c:pt>
                <c:pt idx="26651">
                  <c:v>2429.19922</c:v>
                </c:pt>
                <c:pt idx="26652">
                  <c:v>2426.7578100000001</c:v>
                </c:pt>
                <c:pt idx="26653">
                  <c:v>2429.19922</c:v>
                </c:pt>
                <c:pt idx="26654">
                  <c:v>2429.19922</c:v>
                </c:pt>
                <c:pt idx="26655">
                  <c:v>2429.19922</c:v>
                </c:pt>
                <c:pt idx="26656">
                  <c:v>2426.7578100000001</c:v>
                </c:pt>
                <c:pt idx="26657">
                  <c:v>2429.19922</c:v>
                </c:pt>
                <c:pt idx="26658">
                  <c:v>2429.19922</c:v>
                </c:pt>
                <c:pt idx="26659">
                  <c:v>2426.7578100000001</c:v>
                </c:pt>
                <c:pt idx="26660">
                  <c:v>2429.19922</c:v>
                </c:pt>
                <c:pt idx="26661">
                  <c:v>2429.19922</c:v>
                </c:pt>
                <c:pt idx="26662">
                  <c:v>2429.19922</c:v>
                </c:pt>
                <c:pt idx="26663">
                  <c:v>2429.19922</c:v>
                </c:pt>
                <c:pt idx="26664">
                  <c:v>2426.7578100000001</c:v>
                </c:pt>
                <c:pt idx="26665">
                  <c:v>2429.19922</c:v>
                </c:pt>
                <c:pt idx="26666">
                  <c:v>2429.19922</c:v>
                </c:pt>
                <c:pt idx="26667">
                  <c:v>2429.19922</c:v>
                </c:pt>
                <c:pt idx="26668">
                  <c:v>2429.19922</c:v>
                </c:pt>
                <c:pt idx="26669">
                  <c:v>2429.19922</c:v>
                </c:pt>
                <c:pt idx="26670">
                  <c:v>2429.19922</c:v>
                </c:pt>
                <c:pt idx="26671">
                  <c:v>2429.19922</c:v>
                </c:pt>
                <c:pt idx="26672">
                  <c:v>2429.19922</c:v>
                </c:pt>
                <c:pt idx="26673">
                  <c:v>2429.19922</c:v>
                </c:pt>
                <c:pt idx="26674">
                  <c:v>2429.19922</c:v>
                </c:pt>
                <c:pt idx="26675">
                  <c:v>2429.19922</c:v>
                </c:pt>
                <c:pt idx="26676">
                  <c:v>2429.19922</c:v>
                </c:pt>
                <c:pt idx="26677">
                  <c:v>2429.19922</c:v>
                </c:pt>
                <c:pt idx="26678">
                  <c:v>2429.19922</c:v>
                </c:pt>
                <c:pt idx="26679">
                  <c:v>2429.19922</c:v>
                </c:pt>
                <c:pt idx="26680">
                  <c:v>2429.19922</c:v>
                </c:pt>
                <c:pt idx="26681">
                  <c:v>2429.19922</c:v>
                </c:pt>
                <c:pt idx="26682">
                  <c:v>2429.19922</c:v>
                </c:pt>
                <c:pt idx="26683">
                  <c:v>2429.19922</c:v>
                </c:pt>
                <c:pt idx="26684">
                  <c:v>2429.19922</c:v>
                </c:pt>
                <c:pt idx="26685">
                  <c:v>2429.19922</c:v>
                </c:pt>
                <c:pt idx="26686">
                  <c:v>2429.19922</c:v>
                </c:pt>
                <c:pt idx="26687">
                  <c:v>2429.19922</c:v>
                </c:pt>
                <c:pt idx="26688">
                  <c:v>2426.7578100000001</c:v>
                </c:pt>
                <c:pt idx="26689">
                  <c:v>2429.19922</c:v>
                </c:pt>
                <c:pt idx="26690">
                  <c:v>2429.19922</c:v>
                </c:pt>
                <c:pt idx="26691">
                  <c:v>2429.19922</c:v>
                </c:pt>
                <c:pt idx="26692">
                  <c:v>2429.19922</c:v>
                </c:pt>
                <c:pt idx="26693">
                  <c:v>2429.19922</c:v>
                </c:pt>
                <c:pt idx="26694">
                  <c:v>2429.19922</c:v>
                </c:pt>
                <c:pt idx="26695">
                  <c:v>2429.19922</c:v>
                </c:pt>
                <c:pt idx="26696">
                  <c:v>2426.7578100000001</c:v>
                </c:pt>
                <c:pt idx="26697">
                  <c:v>2429.19922</c:v>
                </c:pt>
                <c:pt idx="26698">
                  <c:v>2429.19922</c:v>
                </c:pt>
                <c:pt idx="26699">
                  <c:v>2426.7578100000001</c:v>
                </c:pt>
                <c:pt idx="26700">
                  <c:v>2429.19922</c:v>
                </c:pt>
                <c:pt idx="26701">
                  <c:v>2429.19922</c:v>
                </c:pt>
                <c:pt idx="26702">
                  <c:v>2429.19922</c:v>
                </c:pt>
                <c:pt idx="26703">
                  <c:v>2426.7578100000001</c:v>
                </c:pt>
                <c:pt idx="26704">
                  <c:v>2429.19922</c:v>
                </c:pt>
                <c:pt idx="26705">
                  <c:v>2429.19922</c:v>
                </c:pt>
                <c:pt idx="26706">
                  <c:v>2426.7578100000001</c:v>
                </c:pt>
                <c:pt idx="26707">
                  <c:v>2429.19922</c:v>
                </c:pt>
                <c:pt idx="26708">
                  <c:v>2429.19922</c:v>
                </c:pt>
                <c:pt idx="26709">
                  <c:v>2429.19922</c:v>
                </c:pt>
                <c:pt idx="26710">
                  <c:v>2426.7578100000001</c:v>
                </c:pt>
                <c:pt idx="26711">
                  <c:v>2426.7578100000001</c:v>
                </c:pt>
                <c:pt idx="26712">
                  <c:v>2429.19922</c:v>
                </c:pt>
                <c:pt idx="26713">
                  <c:v>2426.7578100000001</c:v>
                </c:pt>
                <c:pt idx="26714">
                  <c:v>2429.19922</c:v>
                </c:pt>
                <c:pt idx="26715">
                  <c:v>2429.19922</c:v>
                </c:pt>
                <c:pt idx="26716">
                  <c:v>2429.19922</c:v>
                </c:pt>
                <c:pt idx="26717">
                  <c:v>2429.19922</c:v>
                </c:pt>
                <c:pt idx="26718">
                  <c:v>2429.19922</c:v>
                </c:pt>
                <c:pt idx="26719">
                  <c:v>2429.19922</c:v>
                </c:pt>
                <c:pt idx="26720">
                  <c:v>2429.19922</c:v>
                </c:pt>
                <c:pt idx="26721">
                  <c:v>2429.19922</c:v>
                </c:pt>
                <c:pt idx="26722">
                  <c:v>2429.19922</c:v>
                </c:pt>
                <c:pt idx="26723">
                  <c:v>2429.19922</c:v>
                </c:pt>
                <c:pt idx="26724">
                  <c:v>2429.19922</c:v>
                </c:pt>
                <c:pt idx="26725">
                  <c:v>2429.19922</c:v>
                </c:pt>
                <c:pt idx="26726">
                  <c:v>2429.19922</c:v>
                </c:pt>
                <c:pt idx="26727">
                  <c:v>2426.7578100000001</c:v>
                </c:pt>
                <c:pt idx="26728">
                  <c:v>2429.19922</c:v>
                </c:pt>
                <c:pt idx="26729">
                  <c:v>2429.19922</c:v>
                </c:pt>
                <c:pt idx="26730">
                  <c:v>2429.19922</c:v>
                </c:pt>
                <c:pt idx="26731">
                  <c:v>2429.19922</c:v>
                </c:pt>
                <c:pt idx="26732">
                  <c:v>2429.19922</c:v>
                </c:pt>
                <c:pt idx="26733">
                  <c:v>2429.19922</c:v>
                </c:pt>
                <c:pt idx="26734">
                  <c:v>2429.19922</c:v>
                </c:pt>
                <c:pt idx="26735">
                  <c:v>2429.19922</c:v>
                </c:pt>
                <c:pt idx="26736">
                  <c:v>2429.19922</c:v>
                </c:pt>
                <c:pt idx="26737">
                  <c:v>2426.7578100000001</c:v>
                </c:pt>
                <c:pt idx="26738">
                  <c:v>2429.19922</c:v>
                </c:pt>
                <c:pt idx="26739">
                  <c:v>2429.19922</c:v>
                </c:pt>
                <c:pt idx="26740">
                  <c:v>2429.19922</c:v>
                </c:pt>
                <c:pt idx="26741">
                  <c:v>2429.19922</c:v>
                </c:pt>
                <c:pt idx="26742">
                  <c:v>2429.19922</c:v>
                </c:pt>
                <c:pt idx="26743">
                  <c:v>2429.19922</c:v>
                </c:pt>
                <c:pt idx="26744">
                  <c:v>2426.7578100000001</c:v>
                </c:pt>
                <c:pt idx="26745">
                  <c:v>2429.19922</c:v>
                </c:pt>
                <c:pt idx="26746">
                  <c:v>2429.19922</c:v>
                </c:pt>
                <c:pt idx="26747">
                  <c:v>2429.19922</c:v>
                </c:pt>
                <c:pt idx="26748">
                  <c:v>2429.19922</c:v>
                </c:pt>
                <c:pt idx="26749">
                  <c:v>2429.19922</c:v>
                </c:pt>
                <c:pt idx="26750">
                  <c:v>2429.19922</c:v>
                </c:pt>
                <c:pt idx="26751">
                  <c:v>2429.19922</c:v>
                </c:pt>
                <c:pt idx="26752">
                  <c:v>2429.19922</c:v>
                </c:pt>
                <c:pt idx="26753">
                  <c:v>2429.19922</c:v>
                </c:pt>
                <c:pt idx="26754">
                  <c:v>2429.19922</c:v>
                </c:pt>
                <c:pt idx="26755">
                  <c:v>2429.19922</c:v>
                </c:pt>
                <c:pt idx="26756">
                  <c:v>2429.19922</c:v>
                </c:pt>
                <c:pt idx="26757">
                  <c:v>2429.19922</c:v>
                </c:pt>
                <c:pt idx="26758">
                  <c:v>2429.19922</c:v>
                </c:pt>
                <c:pt idx="26759">
                  <c:v>2426.7578100000001</c:v>
                </c:pt>
                <c:pt idx="26760">
                  <c:v>2429.19922</c:v>
                </c:pt>
                <c:pt idx="26761">
                  <c:v>2429.19922</c:v>
                </c:pt>
                <c:pt idx="26762">
                  <c:v>2426.7578100000001</c:v>
                </c:pt>
                <c:pt idx="26763">
                  <c:v>2426.7578100000001</c:v>
                </c:pt>
                <c:pt idx="26764">
                  <c:v>2429.19922</c:v>
                </c:pt>
                <c:pt idx="26765">
                  <c:v>2429.19922</c:v>
                </c:pt>
                <c:pt idx="26766">
                  <c:v>2429.19922</c:v>
                </c:pt>
                <c:pt idx="26767">
                  <c:v>2429.19922</c:v>
                </c:pt>
                <c:pt idx="26768">
                  <c:v>2429.19922</c:v>
                </c:pt>
                <c:pt idx="26769">
                  <c:v>2426.7578100000001</c:v>
                </c:pt>
                <c:pt idx="26770">
                  <c:v>2429.19922</c:v>
                </c:pt>
                <c:pt idx="26771">
                  <c:v>2429.19922</c:v>
                </c:pt>
                <c:pt idx="26772">
                  <c:v>2429.19922</c:v>
                </c:pt>
                <c:pt idx="26773">
                  <c:v>2429.19922</c:v>
                </c:pt>
                <c:pt idx="26774">
                  <c:v>2429.19922</c:v>
                </c:pt>
                <c:pt idx="26775">
                  <c:v>2429.19922</c:v>
                </c:pt>
                <c:pt idx="26776">
                  <c:v>2429.19922</c:v>
                </c:pt>
                <c:pt idx="26777">
                  <c:v>2429.19922</c:v>
                </c:pt>
                <c:pt idx="26778">
                  <c:v>2429.19922</c:v>
                </c:pt>
                <c:pt idx="26779">
                  <c:v>2429.19922</c:v>
                </c:pt>
                <c:pt idx="26780">
                  <c:v>2426.7578100000001</c:v>
                </c:pt>
                <c:pt idx="26781">
                  <c:v>2429.19922</c:v>
                </c:pt>
                <c:pt idx="26782">
                  <c:v>2429.19922</c:v>
                </c:pt>
                <c:pt idx="26783">
                  <c:v>2429.19922</c:v>
                </c:pt>
                <c:pt idx="26784">
                  <c:v>2429.19922</c:v>
                </c:pt>
                <c:pt idx="26785">
                  <c:v>2429.19922</c:v>
                </c:pt>
                <c:pt idx="26786">
                  <c:v>2429.19922</c:v>
                </c:pt>
                <c:pt idx="26787">
                  <c:v>2429.19922</c:v>
                </c:pt>
                <c:pt idx="26788">
                  <c:v>2426.7578100000001</c:v>
                </c:pt>
                <c:pt idx="26789">
                  <c:v>2426.7578100000001</c:v>
                </c:pt>
                <c:pt idx="26790">
                  <c:v>2429.19922</c:v>
                </c:pt>
                <c:pt idx="26791">
                  <c:v>2429.19922</c:v>
                </c:pt>
                <c:pt idx="26792">
                  <c:v>2429.19922</c:v>
                </c:pt>
                <c:pt idx="26793">
                  <c:v>2429.19922</c:v>
                </c:pt>
                <c:pt idx="26794">
                  <c:v>2429.19922</c:v>
                </c:pt>
                <c:pt idx="26795">
                  <c:v>2426.7578100000001</c:v>
                </c:pt>
                <c:pt idx="26796">
                  <c:v>2429.19922</c:v>
                </c:pt>
                <c:pt idx="26797">
                  <c:v>2429.19922</c:v>
                </c:pt>
                <c:pt idx="26798">
                  <c:v>2429.19922</c:v>
                </c:pt>
                <c:pt idx="26799">
                  <c:v>2426.7578100000001</c:v>
                </c:pt>
                <c:pt idx="26800">
                  <c:v>2429.19922</c:v>
                </c:pt>
                <c:pt idx="26801">
                  <c:v>2429.19922</c:v>
                </c:pt>
                <c:pt idx="26802">
                  <c:v>2429.19922</c:v>
                </c:pt>
                <c:pt idx="26803">
                  <c:v>2429.19922</c:v>
                </c:pt>
                <c:pt idx="26804">
                  <c:v>2429.19922</c:v>
                </c:pt>
                <c:pt idx="26805">
                  <c:v>2429.19922</c:v>
                </c:pt>
                <c:pt idx="26806">
                  <c:v>2429.19922</c:v>
                </c:pt>
                <c:pt idx="26807">
                  <c:v>2429.19922</c:v>
                </c:pt>
                <c:pt idx="26808">
                  <c:v>2429.19922</c:v>
                </c:pt>
                <c:pt idx="26809">
                  <c:v>2429.19922</c:v>
                </c:pt>
                <c:pt idx="26810">
                  <c:v>2429.19922</c:v>
                </c:pt>
                <c:pt idx="26811">
                  <c:v>2429.19922</c:v>
                </c:pt>
                <c:pt idx="26812">
                  <c:v>2426.7578100000001</c:v>
                </c:pt>
                <c:pt idx="26813">
                  <c:v>2429.19922</c:v>
                </c:pt>
                <c:pt idx="26814">
                  <c:v>2429.19922</c:v>
                </c:pt>
                <c:pt idx="26815">
                  <c:v>2426.7578100000001</c:v>
                </c:pt>
                <c:pt idx="26816">
                  <c:v>2429.19922</c:v>
                </c:pt>
                <c:pt idx="26817">
                  <c:v>2429.19922</c:v>
                </c:pt>
                <c:pt idx="26818">
                  <c:v>2429.19922</c:v>
                </c:pt>
                <c:pt idx="26819">
                  <c:v>2426.7578100000001</c:v>
                </c:pt>
                <c:pt idx="26820">
                  <c:v>2429.19922</c:v>
                </c:pt>
                <c:pt idx="26821">
                  <c:v>2429.19922</c:v>
                </c:pt>
                <c:pt idx="26822">
                  <c:v>2429.19922</c:v>
                </c:pt>
                <c:pt idx="26823">
                  <c:v>2429.19922</c:v>
                </c:pt>
                <c:pt idx="26824">
                  <c:v>2426.7578100000001</c:v>
                </c:pt>
                <c:pt idx="26825">
                  <c:v>2429.19922</c:v>
                </c:pt>
                <c:pt idx="26826">
                  <c:v>2429.19922</c:v>
                </c:pt>
                <c:pt idx="26827">
                  <c:v>2429.19922</c:v>
                </c:pt>
                <c:pt idx="26828">
                  <c:v>2429.19922</c:v>
                </c:pt>
                <c:pt idx="26829">
                  <c:v>2429.19922</c:v>
                </c:pt>
                <c:pt idx="26830">
                  <c:v>2429.19922</c:v>
                </c:pt>
                <c:pt idx="26831">
                  <c:v>2429.19922</c:v>
                </c:pt>
                <c:pt idx="26832">
                  <c:v>2426.7578100000001</c:v>
                </c:pt>
                <c:pt idx="26833">
                  <c:v>2429.19922</c:v>
                </c:pt>
                <c:pt idx="26834">
                  <c:v>2429.19922</c:v>
                </c:pt>
                <c:pt idx="26835">
                  <c:v>2429.19922</c:v>
                </c:pt>
                <c:pt idx="26836">
                  <c:v>2426.7578100000001</c:v>
                </c:pt>
                <c:pt idx="26837">
                  <c:v>2429.19922</c:v>
                </c:pt>
                <c:pt idx="26838">
                  <c:v>2429.19922</c:v>
                </c:pt>
                <c:pt idx="26839">
                  <c:v>2429.19922</c:v>
                </c:pt>
                <c:pt idx="26840">
                  <c:v>2429.19922</c:v>
                </c:pt>
                <c:pt idx="26841">
                  <c:v>2426.7578100000001</c:v>
                </c:pt>
                <c:pt idx="26842">
                  <c:v>2429.19922</c:v>
                </c:pt>
                <c:pt idx="26843">
                  <c:v>2429.19922</c:v>
                </c:pt>
                <c:pt idx="26844">
                  <c:v>2429.19922</c:v>
                </c:pt>
                <c:pt idx="26845">
                  <c:v>2429.19922</c:v>
                </c:pt>
                <c:pt idx="26846">
                  <c:v>2429.19922</c:v>
                </c:pt>
                <c:pt idx="26847">
                  <c:v>2426.7578100000001</c:v>
                </c:pt>
                <c:pt idx="26848">
                  <c:v>2429.19922</c:v>
                </c:pt>
                <c:pt idx="26849">
                  <c:v>2429.19922</c:v>
                </c:pt>
                <c:pt idx="26850">
                  <c:v>2429.19922</c:v>
                </c:pt>
                <c:pt idx="26851">
                  <c:v>2426.7578100000001</c:v>
                </c:pt>
                <c:pt idx="26852">
                  <c:v>2429.19922</c:v>
                </c:pt>
                <c:pt idx="26853">
                  <c:v>2429.19922</c:v>
                </c:pt>
                <c:pt idx="26854">
                  <c:v>2429.19922</c:v>
                </c:pt>
                <c:pt idx="26855">
                  <c:v>2429.19922</c:v>
                </c:pt>
                <c:pt idx="26856">
                  <c:v>2429.19922</c:v>
                </c:pt>
                <c:pt idx="26857">
                  <c:v>2429.19922</c:v>
                </c:pt>
                <c:pt idx="26858">
                  <c:v>2426.7578100000001</c:v>
                </c:pt>
                <c:pt idx="26859">
                  <c:v>2429.19922</c:v>
                </c:pt>
                <c:pt idx="26860">
                  <c:v>2429.19922</c:v>
                </c:pt>
                <c:pt idx="26861">
                  <c:v>2429.19922</c:v>
                </c:pt>
                <c:pt idx="26862">
                  <c:v>2429.19922</c:v>
                </c:pt>
                <c:pt idx="26863">
                  <c:v>2429.19922</c:v>
                </c:pt>
                <c:pt idx="26864">
                  <c:v>2429.19922</c:v>
                </c:pt>
                <c:pt idx="26865">
                  <c:v>2429.19922</c:v>
                </c:pt>
                <c:pt idx="26866">
                  <c:v>2429.19922</c:v>
                </c:pt>
                <c:pt idx="26867">
                  <c:v>2429.19922</c:v>
                </c:pt>
                <c:pt idx="26868">
                  <c:v>2429.19922</c:v>
                </c:pt>
                <c:pt idx="26869">
                  <c:v>2429.19922</c:v>
                </c:pt>
                <c:pt idx="26870">
                  <c:v>2429.19922</c:v>
                </c:pt>
                <c:pt idx="26871">
                  <c:v>2426.7578100000001</c:v>
                </c:pt>
                <c:pt idx="26872">
                  <c:v>2426.7578100000001</c:v>
                </c:pt>
                <c:pt idx="26873">
                  <c:v>2429.19922</c:v>
                </c:pt>
                <c:pt idx="26874">
                  <c:v>2429.19922</c:v>
                </c:pt>
                <c:pt idx="26875">
                  <c:v>2426.7578100000001</c:v>
                </c:pt>
                <c:pt idx="26876">
                  <c:v>2429.19922</c:v>
                </c:pt>
                <c:pt idx="26877">
                  <c:v>2429.19922</c:v>
                </c:pt>
                <c:pt idx="26878">
                  <c:v>2426.7578100000001</c:v>
                </c:pt>
                <c:pt idx="26879">
                  <c:v>2429.19922</c:v>
                </c:pt>
                <c:pt idx="26880">
                  <c:v>2429.19922</c:v>
                </c:pt>
                <c:pt idx="26881">
                  <c:v>2429.19922</c:v>
                </c:pt>
                <c:pt idx="26882">
                  <c:v>2429.19922</c:v>
                </c:pt>
                <c:pt idx="26883">
                  <c:v>2429.19922</c:v>
                </c:pt>
                <c:pt idx="26884">
                  <c:v>2429.19922</c:v>
                </c:pt>
                <c:pt idx="26885">
                  <c:v>2429.19922</c:v>
                </c:pt>
                <c:pt idx="26886">
                  <c:v>2426.7578100000001</c:v>
                </c:pt>
                <c:pt idx="26887">
                  <c:v>2429.19922</c:v>
                </c:pt>
                <c:pt idx="26888">
                  <c:v>2426.7578100000001</c:v>
                </c:pt>
                <c:pt idx="26889">
                  <c:v>2429.19922</c:v>
                </c:pt>
                <c:pt idx="26890">
                  <c:v>2426.7578100000001</c:v>
                </c:pt>
                <c:pt idx="26891">
                  <c:v>2429.19922</c:v>
                </c:pt>
                <c:pt idx="26892">
                  <c:v>2429.19922</c:v>
                </c:pt>
                <c:pt idx="26893">
                  <c:v>2429.19922</c:v>
                </c:pt>
                <c:pt idx="26894">
                  <c:v>2429.19922</c:v>
                </c:pt>
                <c:pt idx="26895">
                  <c:v>2429.19922</c:v>
                </c:pt>
                <c:pt idx="26896">
                  <c:v>2429.19922</c:v>
                </c:pt>
                <c:pt idx="26897">
                  <c:v>2429.19922</c:v>
                </c:pt>
                <c:pt idx="26898">
                  <c:v>2426.7578100000001</c:v>
                </c:pt>
                <c:pt idx="26899">
                  <c:v>2426.7578100000001</c:v>
                </c:pt>
                <c:pt idx="26900">
                  <c:v>2426.7578100000001</c:v>
                </c:pt>
                <c:pt idx="26901">
                  <c:v>2426.7578100000001</c:v>
                </c:pt>
                <c:pt idx="26902">
                  <c:v>2426.7578100000001</c:v>
                </c:pt>
                <c:pt idx="26903">
                  <c:v>2426.7578100000001</c:v>
                </c:pt>
                <c:pt idx="26904">
                  <c:v>2429.19922</c:v>
                </c:pt>
                <c:pt idx="26905">
                  <c:v>2429.19922</c:v>
                </c:pt>
                <c:pt idx="26906">
                  <c:v>2429.19922</c:v>
                </c:pt>
                <c:pt idx="26907">
                  <c:v>2429.19922</c:v>
                </c:pt>
                <c:pt idx="26908">
                  <c:v>2426.7578100000001</c:v>
                </c:pt>
                <c:pt idx="26909">
                  <c:v>2429.19922</c:v>
                </c:pt>
                <c:pt idx="26910">
                  <c:v>2429.19922</c:v>
                </c:pt>
                <c:pt idx="26911">
                  <c:v>2429.19922</c:v>
                </c:pt>
                <c:pt idx="26912">
                  <c:v>2426.7578100000001</c:v>
                </c:pt>
                <c:pt idx="26913">
                  <c:v>2426.7578100000001</c:v>
                </c:pt>
                <c:pt idx="26914">
                  <c:v>2429.19922</c:v>
                </c:pt>
                <c:pt idx="26915">
                  <c:v>2426.7578100000001</c:v>
                </c:pt>
                <c:pt idx="26916">
                  <c:v>2429.19922</c:v>
                </c:pt>
                <c:pt idx="26917">
                  <c:v>2426.7578100000001</c:v>
                </c:pt>
                <c:pt idx="26918">
                  <c:v>2429.19922</c:v>
                </c:pt>
                <c:pt idx="26919">
                  <c:v>2429.19922</c:v>
                </c:pt>
                <c:pt idx="26920">
                  <c:v>2429.19922</c:v>
                </c:pt>
                <c:pt idx="26921">
                  <c:v>2429.19922</c:v>
                </c:pt>
                <c:pt idx="26922">
                  <c:v>2429.19922</c:v>
                </c:pt>
                <c:pt idx="26923">
                  <c:v>2426.7578100000001</c:v>
                </c:pt>
                <c:pt idx="26924">
                  <c:v>2426.7578100000001</c:v>
                </c:pt>
                <c:pt idx="26925">
                  <c:v>2426.7578100000001</c:v>
                </c:pt>
                <c:pt idx="26926">
                  <c:v>2429.19922</c:v>
                </c:pt>
                <c:pt idx="26927">
                  <c:v>2426.7578100000001</c:v>
                </c:pt>
                <c:pt idx="26928">
                  <c:v>2429.19922</c:v>
                </c:pt>
                <c:pt idx="26929">
                  <c:v>2429.19922</c:v>
                </c:pt>
                <c:pt idx="26930">
                  <c:v>2426.7578100000001</c:v>
                </c:pt>
                <c:pt idx="26931">
                  <c:v>2429.19922</c:v>
                </c:pt>
                <c:pt idx="26932">
                  <c:v>2429.19922</c:v>
                </c:pt>
                <c:pt idx="26933">
                  <c:v>2426.7578100000001</c:v>
                </c:pt>
                <c:pt idx="26934">
                  <c:v>2429.19922</c:v>
                </c:pt>
                <c:pt idx="26935">
                  <c:v>2429.19922</c:v>
                </c:pt>
                <c:pt idx="26936">
                  <c:v>2429.19922</c:v>
                </c:pt>
                <c:pt idx="26937">
                  <c:v>2429.19922</c:v>
                </c:pt>
                <c:pt idx="26938">
                  <c:v>2429.19922</c:v>
                </c:pt>
                <c:pt idx="26939">
                  <c:v>2429.19922</c:v>
                </c:pt>
                <c:pt idx="26940">
                  <c:v>2429.19922</c:v>
                </c:pt>
                <c:pt idx="26941">
                  <c:v>2429.19922</c:v>
                </c:pt>
                <c:pt idx="26942">
                  <c:v>2429.19922</c:v>
                </c:pt>
                <c:pt idx="26943">
                  <c:v>2426.7578100000001</c:v>
                </c:pt>
                <c:pt idx="26944">
                  <c:v>2429.19922</c:v>
                </c:pt>
                <c:pt idx="26945">
                  <c:v>2429.19922</c:v>
                </c:pt>
                <c:pt idx="26946">
                  <c:v>2426.7578100000001</c:v>
                </c:pt>
                <c:pt idx="26947">
                  <c:v>2429.19922</c:v>
                </c:pt>
                <c:pt idx="26948">
                  <c:v>2429.19922</c:v>
                </c:pt>
                <c:pt idx="26949">
                  <c:v>2426.7578100000001</c:v>
                </c:pt>
                <c:pt idx="26950">
                  <c:v>2426.7578100000001</c:v>
                </c:pt>
                <c:pt idx="26951">
                  <c:v>2429.19922</c:v>
                </c:pt>
                <c:pt idx="26952">
                  <c:v>2429.19922</c:v>
                </c:pt>
                <c:pt idx="26953">
                  <c:v>2426.7578100000001</c:v>
                </c:pt>
                <c:pt idx="26954">
                  <c:v>2426.7578100000001</c:v>
                </c:pt>
                <c:pt idx="26955">
                  <c:v>2429.19922</c:v>
                </c:pt>
                <c:pt idx="26956">
                  <c:v>2429.19922</c:v>
                </c:pt>
                <c:pt idx="26957">
                  <c:v>2429.19922</c:v>
                </c:pt>
                <c:pt idx="26958">
                  <c:v>2426.7578100000001</c:v>
                </c:pt>
                <c:pt idx="26959">
                  <c:v>2429.19922</c:v>
                </c:pt>
                <c:pt idx="26960">
                  <c:v>2429.19922</c:v>
                </c:pt>
                <c:pt idx="26961">
                  <c:v>2429.19922</c:v>
                </c:pt>
                <c:pt idx="26962">
                  <c:v>2429.19922</c:v>
                </c:pt>
                <c:pt idx="26963">
                  <c:v>2429.19922</c:v>
                </c:pt>
                <c:pt idx="26964">
                  <c:v>2429.19922</c:v>
                </c:pt>
                <c:pt idx="26965">
                  <c:v>2429.19922</c:v>
                </c:pt>
                <c:pt idx="26966">
                  <c:v>2429.19922</c:v>
                </c:pt>
                <c:pt idx="26967">
                  <c:v>2429.19922</c:v>
                </c:pt>
                <c:pt idx="26968">
                  <c:v>2426.7578100000001</c:v>
                </c:pt>
                <c:pt idx="26969">
                  <c:v>2429.19922</c:v>
                </c:pt>
                <c:pt idx="26970">
                  <c:v>2429.19922</c:v>
                </c:pt>
                <c:pt idx="26971">
                  <c:v>2429.19922</c:v>
                </c:pt>
                <c:pt idx="26972">
                  <c:v>2426.7578100000001</c:v>
                </c:pt>
                <c:pt idx="26973">
                  <c:v>2429.19922</c:v>
                </c:pt>
                <c:pt idx="26974">
                  <c:v>2429.19922</c:v>
                </c:pt>
                <c:pt idx="26975">
                  <c:v>2429.19922</c:v>
                </c:pt>
                <c:pt idx="26976">
                  <c:v>2426.7578100000001</c:v>
                </c:pt>
                <c:pt idx="26977">
                  <c:v>2429.19922</c:v>
                </c:pt>
                <c:pt idx="26978">
                  <c:v>2429.19922</c:v>
                </c:pt>
                <c:pt idx="26979">
                  <c:v>2429.19922</c:v>
                </c:pt>
                <c:pt idx="26980">
                  <c:v>2429.19922</c:v>
                </c:pt>
                <c:pt idx="26981">
                  <c:v>2429.19922</c:v>
                </c:pt>
                <c:pt idx="26982">
                  <c:v>2429.19922</c:v>
                </c:pt>
                <c:pt idx="26983">
                  <c:v>2426.7578100000001</c:v>
                </c:pt>
                <c:pt idx="26984">
                  <c:v>2429.19922</c:v>
                </c:pt>
                <c:pt idx="26985">
                  <c:v>2429.19922</c:v>
                </c:pt>
                <c:pt idx="26986">
                  <c:v>2429.19922</c:v>
                </c:pt>
                <c:pt idx="26987">
                  <c:v>2429.19922</c:v>
                </c:pt>
                <c:pt idx="26988">
                  <c:v>2429.19922</c:v>
                </c:pt>
                <c:pt idx="26989">
                  <c:v>2426.7578100000001</c:v>
                </c:pt>
                <c:pt idx="26990">
                  <c:v>2426.7578100000001</c:v>
                </c:pt>
                <c:pt idx="26991">
                  <c:v>2429.19922</c:v>
                </c:pt>
                <c:pt idx="26992">
                  <c:v>2426.7578100000001</c:v>
                </c:pt>
                <c:pt idx="26993">
                  <c:v>2429.19922</c:v>
                </c:pt>
                <c:pt idx="26994">
                  <c:v>2429.19922</c:v>
                </c:pt>
                <c:pt idx="26995">
                  <c:v>2429.19922</c:v>
                </c:pt>
                <c:pt idx="26996">
                  <c:v>2429.19922</c:v>
                </c:pt>
                <c:pt idx="26997">
                  <c:v>2429.19922</c:v>
                </c:pt>
                <c:pt idx="26998">
                  <c:v>2429.19922</c:v>
                </c:pt>
                <c:pt idx="26999">
                  <c:v>2429.19922</c:v>
                </c:pt>
                <c:pt idx="27000">
                  <c:v>2429.19922</c:v>
                </c:pt>
                <c:pt idx="27001">
                  <c:v>2429.19922</c:v>
                </c:pt>
                <c:pt idx="27002">
                  <c:v>2429.19922</c:v>
                </c:pt>
                <c:pt idx="27003">
                  <c:v>2429.19922</c:v>
                </c:pt>
                <c:pt idx="27004">
                  <c:v>2429.19922</c:v>
                </c:pt>
                <c:pt idx="27005">
                  <c:v>2429.19922</c:v>
                </c:pt>
                <c:pt idx="27006">
                  <c:v>2429.19922</c:v>
                </c:pt>
                <c:pt idx="27007">
                  <c:v>2429.19922</c:v>
                </c:pt>
                <c:pt idx="27008">
                  <c:v>2429.19922</c:v>
                </c:pt>
                <c:pt idx="27009">
                  <c:v>2426.7578100000001</c:v>
                </c:pt>
                <c:pt idx="27010">
                  <c:v>2429.19922</c:v>
                </c:pt>
                <c:pt idx="27011">
                  <c:v>2429.19922</c:v>
                </c:pt>
                <c:pt idx="27012">
                  <c:v>2429.19922</c:v>
                </c:pt>
                <c:pt idx="27013">
                  <c:v>2429.19922</c:v>
                </c:pt>
                <c:pt idx="27014">
                  <c:v>2426.7578100000001</c:v>
                </c:pt>
                <c:pt idx="27015">
                  <c:v>2429.19922</c:v>
                </c:pt>
                <c:pt idx="27016">
                  <c:v>2426.7578100000001</c:v>
                </c:pt>
                <c:pt idx="27017">
                  <c:v>2429.19922</c:v>
                </c:pt>
                <c:pt idx="27018">
                  <c:v>2429.19922</c:v>
                </c:pt>
                <c:pt idx="27019">
                  <c:v>2429.19922</c:v>
                </c:pt>
                <c:pt idx="27020">
                  <c:v>2429.19922</c:v>
                </c:pt>
                <c:pt idx="27021">
                  <c:v>2429.19922</c:v>
                </c:pt>
                <c:pt idx="27022">
                  <c:v>2429.19922</c:v>
                </c:pt>
                <c:pt idx="27023">
                  <c:v>2429.19922</c:v>
                </c:pt>
                <c:pt idx="27024">
                  <c:v>2429.19922</c:v>
                </c:pt>
                <c:pt idx="27025">
                  <c:v>2429.19922</c:v>
                </c:pt>
                <c:pt idx="27026">
                  <c:v>2426.7578100000001</c:v>
                </c:pt>
                <c:pt idx="27027">
                  <c:v>2429.19922</c:v>
                </c:pt>
                <c:pt idx="27028">
                  <c:v>2429.19922</c:v>
                </c:pt>
                <c:pt idx="27029">
                  <c:v>2429.19922</c:v>
                </c:pt>
                <c:pt idx="27030">
                  <c:v>2429.19922</c:v>
                </c:pt>
                <c:pt idx="27031">
                  <c:v>2429.19922</c:v>
                </c:pt>
                <c:pt idx="27032">
                  <c:v>2429.19922</c:v>
                </c:pt>
                <c:pt idx="27033">
                  <c:v>2426.7578100000001</c:v>
                </c:pt>
                <c:pt idx="27034">
                  <c:v>2429.19922</c:v>
                </c:pt>
                <c:pt idx="27035">
                  <c:v>2426.7578100000001</c:v>
                </c:pt>
                <c:pt idx="27036">
                  <c:v>2429.19922</c:v>
                </c:pt>
                <c:pt idx="27037">
                  <c:v>2426.7578100000001</c:v>
                </c:pt>
                <c:pt idx="27038">
                  <c:v>2429.19922</c:v>
                </c:pt>
                <c:pt idx="27039">
                  <c:v>2429.19922</c:v>
                </c:pt>
                <c:pt idx="27040">
                  <c:v>2429.19922</c:v>
                </c:pt>
                <c:pt idx="27041">
                  <c:v>2429.19922</c:v>
                </c:pt>
                <c:pt idx="27042">
                  <c:v>2429.19922</c:v>
                </c:pt>
                <c:pt idx="27043">
                  <c:v>2429.19922</c:v>
                </c:pt>
                <c:pt idx="27044">
                  <c:v>2429.19922</c:v>
                </c:pt>
                <c:pt idx="27045">
                  <c:v>2429.19922</c:v>
                </c:pt>
                <c:pt idx="27046">
                  <c:v>2429.19922</c:v>
                </c:pt>
                <c:pt idx="27047">
                  <c:v>2429.19922</c:v>
                </c:pt>
                <c:pt idx="27048">
                  <c:v>2429.19922</c:v>
                </c:pt>
                <c:pt idx="27049">
                  <c:v>2429.19922</c:v>
                </c:pt>
                <c:pt idx="27050">
                  <c:v>2429.19922</c:v>
                </c:pt>
                <c:pt idx="27051">
                  <c:v>2429.19922</c:v>
                </c:pt>
                <c:pt idx="27052">
                  <c:v>2429.19922</c:v>
                </c:pt>
                <c:pt idx="27053">
                  <c:v>2429.19922</c:v>
                </c:pt>
                <c:pt idx="27054">
                  <c:v>2429.19922</c:v>
                </c:pt>
                <c:pt idx="27055">
                  <c:v>2429.19922</c:v>
                </c:pt>
                <c:pt idx="27056">
                  <c:v>2429.19922</c:v>
                </c:pt>
                <c:pt idx="27057">
                  <c:v>2426.7578100000001</c:v>
                </c:pt>
                <c:pt idx="27058">
                  <c:v>2429.19922</c:v>
                </c:pt>
                <c:pt idx="27059">
                  <c:v>2429.19922</c:v>
                </c:pt>
                <c:pt idx="27060">
                  <c:v>2426.7578100000001</c:v>
                </c:pt>
                <c:pt idx="27061">
                  <c:v>2429.19922</c:v>
                </c:pt>
                <c:pt idx="27062">
                  <c:v>2429.19922</c:v>
                </c:pt>
                <c:pt idx="27063">
                  <c:v>2429.19922</c:v>
                </c:pt>
                <c:pt idx="27064">
                  <c:v>2429.19922</c:v>
                </c:pt>
                <c:pt idx="27065">
                  <c:v>2429.19922</c:v>
                </c:pt>
                <c:pt idx="27066">
                  <c:v>2429.19922</c:v>
                </c:pt>
                <c:pt idx="27067">
                  <c:v>2429.19922</c:v>
                </c:pt>
                <c:pt idx="27068">
                  <c:v>2429.19922</c:v>
                </c:pt>
                <c:pt idx="27069">
                  <c:v>2429.19922</c:v>
                </c:pt>
                <c:pt idx="27070">
                  <c:v>2429.19922</c:v>
                </c:pt>
                <c:pt idx="27071">
                  <c:v>2426.7578100000001</c:v>
                </c:pt>
                <c:pt idx="27072">
                  <c:v>2429.19922</c:v>
                </c:pt>
                <c:pt idx="27073">
                  <c:v>2429.19922</c:v>
                </c:pt>
                <c:pt idx="27074">
                  <c:v>2426.7578100000001</c:v>
                </c:pt>
                <c:pt idx="27075">
                  <c:v>2429.19922</c:v>
                </c:pt>
                <c:pt idx="27076">
                  <c:v>2426.7578100000001</c:v>
                </c:pt>
                <c:pt idx="27077">
                  <c:v>2429.19922</c:v>
                </c:pt>
                <c:pt idx="27078">
                  <c:v>2429.19922</c:v>
                </c:pt>
                <c:pt idx="27079">
                  <c:v>2429.19922</c:v>
                </c:pt>
                <c:pt idx="27080">
                  <c:v>2429.19922</c:v>
                </c:pt>
                <c:pt idx="27081">
                  <c:v>2426.7578100000001</c:v>
                </c:pt>
                <c:pt idx="27082">
                  <c:v>2429.19922</c:v>
                </c:pt>
                <c:pt idx="27083">
                  <c:v>2429.19922</c:v>
                </c:pt>
                <c:pt idx="27084">
                  <c:v>2429.19922</c:v>
                </c:pt>
                <c:pt idx="27085">
                  <c:v>2429.19922</c:v>
                </c:pt>
                <c:pt idx="27086">
                  <c:v>2429.19922</c:v>
                </c:pt>
                <c:pt idx="27087">
                  <c:v>2429.19922</c:v>
                </c:pt>
                <c:pt idx="27088">
                  <c:v>2429.19922</c:v>
                </c:pt>
                <c:pt idx="27089">
                  <c:v>2426.7578100000001</c:v>
                </c:pt>
                <c:pt idx="27090">
                  <c:v>2429.19922</c:v>
                </c:pt>
                <c:pt idx="27091">
                  <c:v>2426.7578100000001</c:v>
                </c:pt>
                <c:pt idx="27092">
                  <c:v>2429.19922</c:v>
                </c:pt>
                <c:pt idx="27093">
                  <c:v>2429.19922</c:v>
                </c:pt>
                <c:pt idx="27094">
                  <c:v>2429.19922</c:v>
                </c:pt>
                <c:pt idx="27095">
                  <c:v>2429.19922</c:v>
                </c:pt>
                <c:pt idx="27096">
                  <c:v>2429.19922</c:v>
                </c:pt>
                <c:pt idx="27097">
                  <c:v>2426.7578100000001</c:v>
                </c:pt>
                <c:pt idx="27098">
                  <c:v>2429.19922</c:v>
                </c:pt>
                <c:pt idx="27099">
                  <c:v>2426.7578100000001</c:v>
                </c:pt>
                <c:pt idx="27100">
                  <c:v>2429.19922</c:v>
                </c:pt>
                <c:pt idx="27101">
                  <c:v>2429.19922</c:v>
                </c:pt>
                <c:pt idx="27102">
                  <c:v>2429.19922</c:v>
                </c:pt>
                <c:pt idx="27103">
                  <c:v>2429.19922</c:v>
                </c:pt>
                <c:pt idx="27104">
                  <c:v>2429.19922</c:v>
                </c:pt>
                <c:pt idx="27105">
                  <c:v>2429.19922</c:v>
                </c:pt>
                <c:pt idx="27106">
                  <c:v>2429.19922</c:v>
                </c:pt>
                <c:pt idx="27107">
                  <c:v>2429.19922</c:v>
                </c:pt>
                <c:pt idx="27108">
                  <c:v>2429.19922</c:v>
                </c:pt>
                <c:pt idx="27109">
                  <c:v>2429.19922</c:v>
                </c:pt>
                <c:pt idx="27110">
                  <c:v>2426.7578100000001</c:v>
                </c:pt>
                <c:pt idx="27111">
                  <c:v>2429.19922</c:v>
                </c:pt>
                <c:pt idx="27112">
                  <c:v>2429.19922</c:v>
                </c:pt>
                <c:pt idx="27113">
                  <c:v>2426.7578100000001</c:v>
                </c:pt>
                <c:pt idx="27114">
                  <c:v>2429.19922</c:v>
                </c:pt>
                <c:pt idx="27115">
                  <c:v>2429.19922</c:v>
                </c:pt>
                <c:pt idx="27116">
                  <c:v>2429.19922</c:v>
                </c:pt>
                <c:pt idx="27117">
                  <c:v>2426.7578100000001</c:v>
                </c:pt>
                <c:pt idx="27118">
                  <c:v>2429.19922</c:v>
                </c:pt>
                <c:pt idx="27119">
                  <c:v>2429.19922</c:v>
                </c:pt>
                <c:pt idx="27120">
                  <c:v>2429.19922</c:v>
                </c:pt>
                <c:pt idx="27121">
                  <c:v>2429.19922</c:v>
                </c:pt>
                <c:pt idx="27122">
                  <c:v>2429.19922</c:v>
                </c:pt>
                <c:pt idx="27123">
                  <c:v>2429.19922</c:v>
                </c:pt>
                <c:pt idx="27124">
                  <c:v>2426.7578100000001</c:v>
                </c:pt>
                <c:pt idx="27125">
                  <c:v>2426.7578100000001</c:v>
                </c:pt>
                <c:pt idx="27126">
                  <c:v>2429.19922</c:v>
                </c:pt>
                <c:pt idx="27127">
                  <c:v>2429.19922</c:v>
                </c:pt>
                <c:pt idx="27128">
                  <c:v>2429.19922</c:v>
                </c:pt>
                <c:pt idx="27129">
                  <c:v>2429.19922</c:v>
                </c:pt>
                <c:pt idx="27130">
                  <c:v>2429.19922</c:v>
                </c:pt>
                <c:pt idx="27131">
                  <c:v>2429.19922</c:v>
                </c:pt>
                <c:pt idx="27132">
                  <c:v>2426.7578100000001</c:v>
                </c:pt>
                <c:pt idx="27133">
                  <c:v>2429.19922</c:v>
                </c:pt>
                <c:pt idx="27134">
                  <c:v>2426.7578100000001</c:v>
                </c:pt>
                <c:pt idx="27135">
                  <c:v>2426.7578100000001</c:v>
                </c:pt>
                <c:pt idx="27136">
                  <c:v>2429.19922</c:v>
                </c:pt>
                <c:pt idx="27137">
                  <c:v>2429.19922</c:v>
                </c:pt>
                <c:pt idx="27138">
                  <c:v>2429.19922</c:v>
                </c:pt>
                <c:pt idx="27139">
                  <c:v>2426.7578100000001</c:v>
                </c:pt>
                <c:pt idx="27140">
                  <c:v>2429.19922</c:v>
                </c:pt>
                <c:pt idx="27141">
                  <c:v>2429.19922</c:v>
                </c:pt>
                <c:pt idx="27142">
                  <c:v>2429.19922</c:v>
                </c:pt>
                <c:pt idx="27143">
                  <c:v>2429.19922</c:v>
                </c:pt>
                <c:pt idx="27144">
                  <c:v>2426.7578100000001</c:v>
                </c:pt>
                <c:pt idx="27145">
                  <c:v>2429.19922</c:v>
                </c:pt>
                <c:pt idx="27146">
                  <c:v>2429.19922</c:v>
                </c:pt>
                <c:pt idx="27147">
                  <c:v>2429.19922</c:v>
                </c:pt>
                <c:pt idx="27148">
                  <c:v>2429.19922</c:v>
                </c:pt>
                <c:pt idx="27149">
                  <c:v>2429.19922</c:v>
                </c:pt>
                <c:pt idx="27150">
                  <c:v>2429.19922</c:v>
                </c:pt>
                <c:pt idx="27151">
                  <c:v>2429.19922</c:v>
                </c:pt>
                <c:pt idx="27152">
                  <c:v>2426.7578100000001</c:v>
                </c:pt>
                <c:pt idx="27153">
                  <c:v>2429.19922</c:v>
                </c:pt>
                <c:pt idx="27154">
                  <c:v>2429.19922</c:v>
                </c:pt>
                <c:pt idx="27155">
                  <c:v>2429.19922</c:v>
                </c:pt>
                <c:pt idx="27156">
                  <c:v>2429.19922</c:v>
                </c:pt>
                <c:pt idx="27157">
                  <c:v>2429.19922</c:v>
                </c:pt>
                <c:pt idx="27158">
                  <c:v>2429.19922</c:v>
                </c:pt>
                <c:pt idx="27159">
                  <c:v>2429.19922</c:v>
                </c:pt>
                <c:pt idx="27160">
                  <c:v>2429.19922</c:v>
                </c:pt>
                <c:pt idx="27161">
                  <c:v>2426.7578100000001</c:v>
                </c:pt>
                <c:pt idx="27162">
                  <c:v>2429.19922</c:v>
                </c:pt>
                <c:pt idx="27163">
                  <c:v>2429.19922</c:v>
                </c:pt>
                <c:pt idx="27164">
                  <c:v>2429.19922</c:v>
                </c:pt>
                <c:pt idx="27165">
                  <c:v>2429.19922</c:v>
                </c:pt>
                <c:pt idx="27166">
                  <c:v>2429.19922</c:v>
                </c:pt>
                <c:pt idx="27167">
                  <c:v>2429.19922</c:v>
                </c:pt>
                <c:pt idx="27168">
                  <c:v>2426.7578100000001</c:v>
                </c:pt>
                <c:pt idx="27169">
                  <c:v>2429.19922</c:v>
                </c:pt>
                <c:pt idx="27170">
                  <c:v>2429.19922</c:v>
                </c:pt>
                <c:pt idx="27171">
                  <c:v>2426.7578100000001</c:v>
                </c:pt>
                <c:pt idx="27172">
                  <c:v>2429.19922</c:v>
                </c:pt>
                <c:pt idx="27173">
                  <c:v>2429.19922</c:v>
                </c:pt>
                <c:pt idx="27174">
                  <c:v>2426.7578100000001</c:v>
                </c:pt>
                <c:pt idx="27175">
                  <c:v>2429.19922</c:v>
                </c:pt>
                <c:pt idx="27176">
                  <c:v>2429.19922</c:v>
                </c:pt>
                <c:pt idx="27177">
                  <c:v>2429.19922</c:v>
                </c:pt>
                <c:pt idx="27178">
                  <c:v>2429.19922</c:v>
                </c:pt>
                <c:pt idx="27179">
                  <c:v>2429.19922</c:v>
                </c:pt>
                <c:pt idx="27180">
                  <c:v>2429.19922</c:v>
                </c:pt>
                <c:pt idx="27181">
                  <c:v>2429.19922</c:v>
                </c:pt>
                <c:pt idx="27182">
                  <c:v>2429.19922</c:v>
                </c:pt>
                <c:pt idx="27183">
                  <c:v>2429.19922</c:v>
                </c:pt>
                <c:pt idx="27184">
                  <c:v>2429.19922</c:v>
                </c:pt>
                <c:pt idx="27185">
                  <c:v>2429.19922</c:v>
                </c:pt>
                <c:pt idx="27186">
                  <c:v>2429.19922</c:v>
                </c:pt>
                <c:pt idx="27187">
                  <c:v>2429.19922</c:v>
                </c:pt>
                <c:pt idx="27188">
                  <c:v>2429.19922</c:v>
                </c:pt>
                <c:pt idx="27189">
                  <c:v>2429.19922</c:v>
                </c:pt>
                <c:pt idx="27190">
                  <c:v>2429.19922</c:v>
                </c:pt>
                <c:pt idx="27191">
                  <c:v>2429.19922</c:v>
                </c:pt>
                <c:pt idx="27192">
                  <c:v>2426.7578100000001</c:v>
                </c:pt>
                <c:pt idx="27193">
                  <c:v>2426.7578100000001</c:v>
                </c:pt>
                <c:pt idx="27194">
                  <c:v>2429.19922</c:v>
                </c:pt>
                <c:pt idx="27195">
                  <c:v>2429.19922</c:v>
                </c:pt>
                <c:pt idx="27196">
                  <c:v>2426.7578100000001</c:v>
                </c:pt>
                <c:pt idx="27197">
                  <c:v>2429.19922</c:v>
                </c:pt>
                <c:pt idx="27198">
                  <c:v>2429.19922</c:v>
                </c:pt>
                <c:pt idx="27199">
                  <c:v>2429.19922</c:v>
                </c:pt>
                <c:pt idx="27200">
                  <c:v>2426.7578100000001</c:v>
                </c:pt>
                <c:pt idx="27201">
                  <c:v>2429.19922</c:v>
                </c:pt>
                <c:pt idx="27202">
                  <c:v>2429.19922</c:v>
                </c:pt>
                <c:pt idx="27203">
                  <c:v>2429.19922</c:v>
                </c:pt>
                <c:pt idx="27204">
                  <c:v>2429.19922</c:v>
                </c:pt>
                <c:pt idx="27205">
                  <c:v>2429.19922</c:v>
                </c:pt>
                <c:pt idx="27206">
                  <c:v>2429.19922</c:v>
                </c:pt>
                <c:pt idx="27207">
                  <c:v>2429.19922</c:v>
                </c:pt>
                <c:pt idx="27208">
                  <c:v>2429.19922</c:v>
                </c:pt>
                <c:pt idx="27209">
                  <c:v>2429.19922</c:v>
                </c:pt>
                <c:pt idx="27210">
                  <c:v>2429.19922</c:v>
                </c:pt>
                <c:pt idx="27211">
                  <c:v>2429.19922</c:v>
                </c:pt>
                <c:pt idx="27212">
                  <c:v>2429.19922</c:v>
                </c:pt>
                <c:pt idx="27213">
                  <c:v>2429.19922</c:v>
                </c:pt>
                <c:pt idx="27214">
                  <c:v>2429.19922</c:v>
                </c:pt>
                <c:pt idx="27215">
                  <c:v>2429.19922</c:v>
                </c:pt>
                <c:pt idx="27216">
                  <c:v>2429.19922</c:v>
                </c:pt>
                <c:pt idx="27217">
                  <c:v>2429.19922</c:v>
                </c:pt>
                <c:pt idx="27218">
                  <c:v>2429.19922</c:v>
                </c:pt>
                <c:pt idx="27219">
                  <c:v>2429.19922</c:v>
                </c:pt>
                <c:pt idx="27220">
                  <c:v>2429.19922</c:v>
                </c:pt>
                <c:pt idx="27221">
                  <c:v>2426.7578100000001</c:v>
                </c:pt>
                <c:pt idx="27222">
                  <c:v>2426.7578100000001</c:v>
                </c:pt>
                <c:pt idx="27223">
                  <c:v>2426.7578100000001</c:v>
                </c:pt>
                <c:pt idx="27224">
                  <c:v>2426.7578100000001</c:v>
                </c:pt>
                <c:pt idx="27225">
                  <c:v>2429.19922</c:v>
                </c:pt>
                <c:pt idx="27226">
                  <c:v>2429.19922</c:v>
                </c:pt>
                <c:pt idx="27227">
                  <c:v>2429.19922</c:v>
                </c:pt>
                <c:pt idx="27228">
                  <c:v>2429.19922</c:v>
                </c:pt>
                <c:pt idx="27229">
                  <c:v>2426.7578100000001</c:v>
                </c:pt>
                <c:pt idx="27230">
                  <c:v>2426.7578100000001</c:v>
                </c:pt>
                <c:pt idx="27231">
                  <c:v>2429.19922</c:v>
                </c:pt>
                <c:pt idx="27232">
                  <c:v>2429.19922</c:v>
                </c:pt>
                <c:pt idx="27233">
                  <c:v>2429.19922</c:v>
                </c:pt>
                <c:pt idx="27234">
                  <c:v>2429.19922</c:v>
                </c:pt>
                <c:pt idx="27235">
                  <c:v>2429.19922</c:v>
                </c:pt>
                <c:pt idx="27236">
                  <c:v>2429.19922</c:v>
                </c:pt>
                <c:pt idx="27237">
                  <c:v>2426.7578100000001</c:v>
                </c:pt>
                <c:pt idx="27238">
                  <c:v>2429.19922</c:v>
                </c:pt>
                <c:pt idx="27239">
                  <c:v>2429.19922</c:v>
                </c:pt>
                <c:pt idx="27240">
                  <c:v>2426.7578100000001</c:v>
                </c:pt>
                <c:pt idx="27241">
                  <c:v>2429.19922</c:v>
                </c:pt>
                <c:pt idx="27242">
                  <c:v>2429.19922</c:v>
                </c:pt>
                <c:pt idx="27243">
                  <c:v>2429.19922</c:v>
                </c:pt>
                <c:pt idx="27244">
                  <c:v>2426.7578100000001</c:v>
                </c:pt>
                <c:pt idx="27245">
                  <c:v>2429.19922</c:v>
                </c:pt>
                <c:pt idx="27246">
                  <c:v>2429.19922</c:v>
                </c:pt>
                <c:pt idx="27247">
                  <c:v>2429.19922</c:v>
                </c:pt>
                <c:pt idx="27248">
                  <c:v>2429.19922</c:v>
                </c:pt>
                <c:pt idx="27249">
                  <c:v>2429.19922</c:v>
                </c:pt>
                <c:pt idx="27250">
                  <c:v>2429.19922</c:v>
                </c:pt>
                <c:pt idx="27251">
                  <c:v>2426.7578100000001</c:v>
                </c:pt>
                <c:pt idx="27252">
                  <c:v>2429.19922</c:v>
                </c:pt>
                <c:pt idx="27253">
                  <c:v>2429.19922</c:v>
                </c:pt>
                <c:pt idx="27254">
                  <c:v>2429.19922</c:v>
                </c:pt>
                <c:pt idx="27255">
                  <c:v>2429.19922</c:v>
                </c:pt>
                <c:pt idx="27256">
                  <c:v>2429.19922</c:v>
                </c:pt>
                <c:pt idx="27257">
                  <c:v>2429.19922</c:v>
                </c:pt>
                <c:pt idx="27258">
                  <c:v>2429.19922</c:v>
                </c:pt>
                <c:pt idx="27259">
                  <c:v>2429.19922</c:v>
                </c:pt>
                <c:pt idx="27260">
                  <c:v>2429.19922</c:v>
                </c:pt>
                <c:pt idx="27261">
                  <c:v>2429.19922</c:v>
                </c:pt>
                <c:pt idx="27262">
                  <c:v>2429.19922</c:v>
                </c:pt>
                <c:pt idx="27263">
                  <c:v>2426.7578100000001</c:v>
                </c:pt>
                <c:pt idx="27264">
                  <c:v>2429.19922</c:v>
                </c:pt>
                <c:pt idx="27265">
                  <c:v>2429.19922</c:v>
                </c:pt>
                <c:pt idx="27266">
                  <c:v>2429.19922</c:v>
                </c:pt>
                <c:pt idx="27267">
                  <c:v>2426.7578100000001</c:v>
                </c:pt>
                <c:pt idx="27268">
                  <c:v>2429.19922</c:v>
                </c:pt>
                <c:pt idx="27269">
                  <c:v>2426.7578100000001</c:v>
                </c:pt>
                <c:pt idx="27270">
                  <c:v>2429.19922</c:v>
                </c:pt>
                <c:pt idx="27271">
                  <c:v>2426.7578100000001</c:v>
                </c:pt>
                <c:pt idx="27272">
                  <c:v>2429.19922</c:v>
                </c:pt>
                <c:pt idx="27273">
                  <c:v>2429.19922</c:v>
                </c:pt>
                <c:pt idx="27274">
                  <c:v>2426.7578100000001</c:v>
                </c:pt>
                <c:pt idx="27275">
                  <c:v>2426.7578100000001</c:v>
                </c:pt>
                <c:pt idx="27276">
                  <c:v>2429.19922</c:v>
                </c:pt>
                <c:pt idx="27277">
                  <c:v>2429.19922</c:v>
                </c:pt>
                <c:pt idx="27278">
                  <c:v>2429.19922</c:v>
                </c:pt>
                <c:pt idx="27279">
                  <c:v>2429.19922</c:v>
                </c:pt>
                <c:pt idx="27280">
                  <c:v>2426.7578100000001</c:v>
                </c:pt>
                <c:pt idx="27281">
                  <c:v>2426.7578100000001</c:v>
                </c:pt>
                <c:pt idx="27282">
                  <c:v>2429.19922</c:v>
                </c:pt>
                <c:pt idx="27283">
                  <c:v>2429.19922</c:v>
                </c:pt>
                <c:pt idx="27284">
                  <c:v>2429.19922</c:v>
                </c:pt>
                <c:pt idx="27285">
                  <c:v>2429.19922</c:v>
                </c:pt>
                <c:pt idx="27286">
                  <c:v>2429.19922</c:v>
                </c:pt>
                <c:pt idx="27287">
                  <c:v>2429.19922</c:v>
                </c:pt>
                <c:pt idx="27288">
                  <c:v>2429.19922</c:v>
                </c:pt>
                <c:pt idx="27289">
                  <c:v>2429.19922</c:v>
                </c:pt>
                <c:pt idx="27290">
                  <c:v>2429.19922</c:v>
                </c:pt>
                <c:pt idx="27291">
                  <c:v>2429.19922</c:v>
                </c:pt>
                <c:pt idx="27292">
                  <c:v>2426.7578100000001</c:v>
                </c:pt>
                <c:pt idx="27293">
                  <c:v>2429.19922</c:v>
                </c:pt>
                <c:pt idx="27294">
                  <c:v>2426.7578100000001</c:v>
                </c:pt>
                <c:pt idx="27295">
                  <c:v>2426.7578100000001</c:v>
                </c:pt>
                <c:pt idx="27296">
                  <c:v>2429.19922</c:v>
                </c:pt>
                <c:pt idx="27297">
                  <c:v>2429.19922</c:v>
                </c:pt>
                <c:pt idx="27298">
                  <c:v>2429.19922</c:v>
                </c:pt>
                <c:pt idx="27299">
                  <c:v>2426.7578100000001</c:v>
                </c:pt>
                <c:pt idx="27300">
                  <c:v>2429.19922</c:v>
                </c:pt>
                <c:pt idx="27301">
                  <c:v>2429.19922</c:v>
                </c:pt>
                <c:pt idx="27302">
                  <c:v>2429.19922</c:v>
                </c:pt>
                <c:pt idx="27303">
                  <c:v>2429.19922</c:v>
                </c:pt>
                <c:pt idx="27304">
                  <c:v>2429.19922</c:v>
                </c:pt>
                <c:pt idx="27305">
                  <c:v>2429.19922</c:v>
                </c:pt>
                <c:pt idx="27306">
                  <c:v>2429.19922</c:v>
                </c:pt>
                <c:pt idx="27307">
                  <c:v>2426.7578100000001</c:v>
                </c:pt>
                <c:pt idx="27308">
                  <c:v>2429.19922</c:v>
                </c:pt>
                <c:pt idx="27309">
                  <c:v>2429.19922</c:v>
                </c:pt>
                <c:pt idx="27310">
                  <c:v>2429.19922</c:v>
                </c:pt>
                <c:pt idx="27311">
                  <c:v>2429.19922</c:v>
                </c:pt>
                <c:pt idx="27312">
                  <c:v>2429.19922</c:v>
                </c:pt>
                <c:pt idx="27313">
                  <c:v>2429.19922</c:v>
                </c:pt>
                <c:pt idx="27314">
                  <c:v>2426.7578100000001</c:v>
                </c:pt>
                <c:pt idx="27315">
                  <c:v>2429.19922</c:v>
                </c:pt>
                <c:pt idx="27316">
                  <c:v>2429.19922</c:v>
                </c:pt>
                <c:pt idx="27317">
                  <c:v>2429.19922</c:v>
                </c:pt>
                <c:pt idx="27318">
                  <c:v>2429.19922</c:v>
                </c:pt>
                <c:pt idx="27319">
                  <c:v>2429.19922</c:v>
                </c:pt>
                <c:pt idx="27320">
                  <c:v>2429.19922</c:v>
                </c:pt>
                <c:pt idx="27321">
                  <c:v>2429.19922</c:v>
                </c:pt>
                <c:pt idx="27322">
                  <c:v>2429.19922</c:v>
                </c:pt>
                <c:pt idx="27323">
                  <c:v>2429.19922</c:v>
                </c:pt>
                <c:pt idx="27324">
                  <c:v>2429.19922</c:v>
                </c:pt>
                <c:pt idx="27325">
                  <c:v>2429.19922</c:v>
                </c:pt>
                <c:pt idx="27326">
                  <c:v>2429.19922</c:v>
                </c:pt>
                <c:pt idx="27327">
                  <c:v>2426.7578100000001</c:v>
                </c:pt>
                <c:pt idx="27328">
                  <c:v>2429.19922</c:v>
                </c:pt>
                <c:pt idx="27329">
                  <c:v>2426.7578100000001</c:v>
                </c:pt>
                <c:pt idx="27330">
                  <c:v>2429.19922</c:v>
                </c:pt>
                <c:pt idx="27331">
                  <c:v>2429.19922</c:v>
                </c:pt>
                <c:pt idx="27332">
                  <c:v>2426.7578100000001</c:v>
                </c:pt>
                <c:pt idx="27333">
                  <c:v>2426.7578100000001</c:v>
                </c:pt>
                <c:pt idx="27334">
                  <c:v>2429.19922</c:v>
                </c:pt>
                <c:pt idx="27335">
                  <c:v>2426.7578100000001</c:v>
                </c:pt>
                <c:pt idx="27336">
                  <c:v>2426.7578100000001</c:v>
                </c:pt>
                <c:pt idx="27337">
                  <c:v>2426.7578100000001</c:v>
                </c:pt>
                <c:pt idx="27338">
                  <c:v>2429.19922</c:v>
                </c:pt>
                <c:pt idx="27339">
                  <c:v>2429.19922</c:v>
                </c:pt>
                <c:pt idx="27340">
                  <c:v>2426.7578100000001</c:v>
                </c:pt>
                <c:pt idx="27341">
                  <c:v>2429.19922</c:v>
                </c:pt>
                <c:pt idx="27342">
                  <c:v>2429.19922</c:v>
                </c:pt>
                <c:pt idx="27343">
                  <c:v>2429.19922</c:v>
                </c:pt>
                <c:pt idx="27344">
                  <c:v>2429.19922</c:v>
                </c:pt>
                <c:pt idx="27345">
                  <c:v>2429.19922</c:v>
                </c:pt>
                <c:pt idx="27346">
                  <c:v>2429.19922</c:v>
                </c:pt>
                <c:pt idx="27347">
                  <c:v>2426.7578100000001</c:v>
                </c:pt>
                <c:pt idx="27348">
                  <c:v>2429.19922</c:v>
                </c:pt>
                <c:pt idx="27349">
                  <c:v>2429.19922</c:v>
                </c:pt>
                <c:pt idx="27350">
                  <c:v>2429.19922</c:v>
                </c:pt>
                <c:pt idx="27351">
                  <c:v>2429.19922</c:v>
                </c:pt>
                <c:pt idx="27352">
                  <c:v>2429.19922</c:v>
                </c:pt>
                <c:pt idx="27353">
                  <c:v>2429.19922</c:v>
                </c:pt>
                <c:pt idx="27354">
                  <c:v>2426.7578100000001</c:v>
                </c:pt>
                <c:pt idx="27355">
                  <c:v>2429.19922</c:v>
                </c:pt>
                <c:pt idx="27356">
                  <c:v>2429.19922</c:v>
                </c:pt>
                <c:pt idx="27357">
                  <c:v>2429.19922</c:v>
                </c:pt>
                <c:pt idx="27358">
                  <c:v>2429.19922</c:v>
                </c:pt>
                <c:pt idx="27359">
                  <c:v>2429.19922</c:v>
                </c:pt>
                <c:pt idx="27360">
                  <c:v>2426.7578100000001</c:v>
                </c:pt>
                <c:pt idx="27361">
                  <c:v>2429.19922</c:v>
                </c:pt>
                <c:pt idx="27362">
                  <c:v>2426.7578100000001</c:v>
                </c:pt>
                <c:pt idx="27363">
                  <c:v>2429.19922</c:v>
                </c:pt>
                <c:pt idx="27364">
                  <c:v>2429.19922</c:v>
                </c:pt>
                <c:pt idx="27365">
                  <c:v>2429.19922</c:v>
                </c:pt>
                <c:pt idx="27366">
                  <c:v>2426.7578100000001</c:v>
                </c:pt>
                <c:pt idx="27367">
                  <c:v>2429.19922</c:v>
                </c:pt>
                <c:pt idx="27368">
                  <c:v>2429.19922</c:v>
                </c:pt>
                <c:pt idx="27369">
                  <c:v>2426.7578100000001</c:v>
                </c:pt>
                <c:pt idx="27370">
                  <c:v>2429.19922</c:v>
                </c:pt>
                <c:pt idx="27371">
                  <c:v>2426.7578100000001</c:v>
                </c:pt>
                <c:pt idx="27372">
                  <c:v>2426.7578100000001</c:v>
                </c:pt>
                <c:pt idx="27373">
                  <c:v>2429.19922</c:v>
                </c:pt>
                <c:pt idx="27374">
                  <c:v>2426.7578100000001</c:v>
                </c:pt>
                <c:pt idx="27375">
                  <c:v>2429.19922</c:v>
                </c:pt>
                <c:pt idx="27376">
                  <c:v>2426.7578100000001</c:v>
                </c:pt>
                <c:pt idx="27377">
                  <c:v>2429.19922</c:v>
                </c:pt>
                <c:pt idx="27378">
                  <c:v>2429.19922</c:v>
                </c:pt>
                <c:pt idx="27379">
                  <c:v>2426.7578100000001</c:v>
                </c:pt>
                <c:pt idx="27380">
                  <c:v>2429.19922</c:v>
                </c:pt>
                <c:pt idx="27381">
                  <c:v>2426.7578100000001</c:v>
                </c:pt>
                <c:pt idx="27382">
                  <c:v>2429.19922</c:v>
                </c:pt>
                <c:pt idx="27383">
                  <c:v>2429.19922</c:v>
                </c:pt>
                <c:pt idx="27384">
                  <c:v>2429.19922</c:v>
                </c:pt>
                <c:pt idx="27385">
                  <c:v>2429.19922</c:v>
                </c:pt>
                <c:pt idx="27386">
                  <c:v>2429.19922</c:v>
                </c:pt>
                <c:pt idx="27387">
                  <c:v>2429.19922</c:v>
                </c:pt>
                <c:pt idx="27388">
                  <c:v>2429.19922</c:v>
                </c:pt>
                <c:pt idx="27389">
                  <c:v>2429.19922</c:v>
                </c:pt>
                <c:pt idx="27390">
                  <c:v>2429.19922</c:v>
                </c:pt>
                <c:pt idx="27391">
                  <c:v>2429.19922</c:v>
                </c:pt>
                <c:pt idx="27392">
                  <c:v>2429.19922</c:v>
                </c:pt>
                <c:pt idx="27393">
                  <c:v>2429.19922</c:v>
                </c:pt>
                <c:pt idx="27394">
                  <c:v>2426.7578100000001</c:v>
                </c:pt>
                <c:pt idx="27395">
                  <c:v>2426.7578100000001</c:v>
                </c:pt>
                <c:pt idx="27396">
                  <c:v>2429.19922</c:v>
                </c:pt>
                <c:pt idx="27397">
                  <c:v>2429.19922</c:v>
                </c:pt>
                <c:pt idx="27398">
                  <c:v>2429.19922</c:v>
                </c:pt>
                <c:pt idx="27399">
                  <c:v>2429.19922</c:v>
                </c:pt>
                <c:pt idx="27400">
                  <c:v>2429.19922</c:v>
                </c:pt>
                <c:pt idx="27401">
                  <c:v>2426.7578100000001</c:v>
                </c:pt>
                <c:pt idx="27402">
                  <c:v>2429.19922</c:v>
                </c:pt>
                <c:pt idx="27403">
                  <c:v>2429.19922</c:v>
                </c:pt>
                <c:pt idx="27404">
                  <c:v>2429.19922</c:v>
                </c:pt>
                <c:pt idx="27405">
                  <c:v>2429.19922</c:v>
                </c:pt>
                <c:pt idx="27406">
                  <c:v>2429.19922</c:v>
                </c:pt>
                <c:pt idx="27407">
                  <c:v>2429.19922</c:v>
                </c:pt>
                <c:pt idx="27408">
                  <c:v>2426.7578100000001</c:v>
                </c:pt>
                <c:pt idx="27409">
                  <c:v>2429.19922</c:v>
                </c:pt>
                <c:pt idx="27410">
                  <c:v>2426.7578100000001</c:v>
                </c:pt>
                <c:pt idx="27411">
                  <c:v>2429.19922</c:v>
                </c:pt>
                <c:pt idx="27412">
                  <c:v>2429.19922</c:v>
                </c:pt>
                <c:pt idx="27413">
                  <c:v>2429.19922</c:v>
                </c:pt>
                <c:pt idx="27414">
                  <c:v>2429.19922</c:v>
                </c:pt>
                <c:pt idx="27415">
                  <c:v>2429.19922</c:v>
                </c:pt>
                <c:pt idx="27416">
                  <c:v>2429.19922</c:v>
                </c:pt>
                <c:pt idx="27417">
                  <c:v>2429.19922</c:v>
                </c:pt>
                <c:pt idx="27418">
                  <c:v>2429.19922</c:v>
                </c:pt>
                <c:pt idx="27419">
                  <c:v>2429.19922</c:v>
                </c:pt>
                <c:pt idx="27420">
                  <c:v>2429.19922</c:v>
                </c:pt>
                <c:pt idx="27421">
                  <c:v>2426.7578100000001</c:v>
                </c:pt>
                <c:pt idx="27422">
                  <c:v>2429.19922</c:v>
                </c:pt>
                <c:pt idx="27423">
                  <c:v>2429.19922</c:v>
                </c:pt>
                <c:pt idx="27424">
                  <c:v>2429.19922</c:v>
                </c:pt>
                <c:pt idx="27425">
                  <c:v>2429.19922</c:v>
                </c:pt>
                <c:pt idx="27426">
                  <c:v>2426.7578100000001</c:v>
                </c:pt>
                <c:pt idx="27427">
                  <c:v>2429.19922</c:v>
                </c:pt>
                <c:pt idx="27428">
                  <c:v>2426.7578100000001</c:v>
                </c:pt>
                <c:pt idx="27429">
                  <c:v>2429.19922</c:v>
                </c:pt>
                <c:pt idx="27430">
                  <c:v>2429.19922</c:v>
                </c:pt>
                <c:pt idx="27431">
                  <c:v>2429.19922</c:v>
                </c:pt>
                <c:pt idx="27432">
                  <c:v>2429.19922</c:v>
                </c:pt>
                <c:pt idx="27433">
                  <c:v>2429.19922</c:v>
                </c:pt>
                <c:pt idx="27434">
                  <c:v>2426.7578100000001</c:v>
                </c:pt>
                <c:pt idx="27435">
                  <c:v>2429.19922</c:v>
                </c:pt>
                <c:pt idx="27436">
                  <c:v>2426.7578100000001</c:v>
                </c:pt>
                <c:pt idx="27437">
                  <c:v>2429.19922</c:v>
                </c:pt>
                <c:pt idx="27438">
                  <c:v>2429.19922</c:v>
                </c:pt>
                <c:pt idx="27439">
                  <c:v>2429.19922</c:v>
                </c:pt>
                <c:pt idx="27440">
                  <c:v>2429.19922</c:v>
                </c:pt>
                <c:pt idx="27441">
                  <c:v>2429.19922</c:v>
                </c:pt>
                <c:pt idx="27442">
                  <c:v>2429.19922</c:v>
                </c:pt>
                <c:pt idx="27443">
                  <c:v>2429.19922</c:v>
                </c:pt>
                <c:pt idx="27444">
                  <c:v>2426.7578100000001</c:v>
                </c:pt>
                <c:pt idx="27445">
                  <c:v>2429.19922</c:v>
                </c:pt>
                <c:pt idx="27446">
                  <c:v>2429.19922</c:v>
                </c:pt>
                <c:pt idx="27447">
                  <c:v>2429.19922</c:v>
                </c:pt>
                <c:pt idx="27448">
                  <c:v>2429.19922</c:v>
                </c:pt>
                <c:pt idx="27449">
                  <c:v>2429.19922</c:v>
                </c:pt>
                <c:pt idx="27450">
                  <c:v>2429.19922</c:v>
                </c:pt>
                <c:pt idx="27451">
                  <c:v>2429.19922</c:v>
                </c:pt>
                <c:pt idx="27452">
                  <c:v>2426.7578100000001</c:v>
                </c:pt>
                <c:pt idx="27453">
                  <c:v>2429.19922</c:v>
                </c:pt>
                <c:pt idx="27454">
                  <c:v>2426.7578100000001</c:v>
                </c:pt>
                <c:pt idx="27455">
                  <c:v>2426.7578100000001</c:v>
                </c:pt>
                <c:pt idx="27456">
                  <c:v>2429.19922</c:v>
                </c:pt>
                <c:pt idx="27457">
                  <c:v>2429.19922</c:v>
                </c:pt>
                <c:pt idx="27458">
                  <c:v>2429.19922</c:v>
                </c:pt>
                <c:pt idx="27459">
                  <c:v>2426.7578100000001</c:v>
                </c:pt>
                <c:pt idx="27460">
                  <c:v>2429.19922</c:v>
                </c:pt>
                <c:pt idx="27461">
                  <c:v>2429.19922</c:v>
                </c:pt>
                <c:pt idx="27462">
                  <c:v>2426.7578100000001</c:v>
                </c:pt>
                <c:pt idx="27463">
                  <c:v>2429.19922</c:v>
                </c:pt>
                <c:pt idx="27464">
                  <c:v>2429.19922</c:v>
                </c:pt>
                <c:pt idx="27465">
                  <c:v>2426.7578100000001</c:v>
                </c:pt>
                <c:pt idx="27466">
                  <c:v>2429.19922</c:v>
                </c:pt>
                <c:pt idx="27467">
                  <c:v>2429.19922</c:v>
                </c:pt>
                <c:pt idx="27468">
                  <c:v>2426.7578100000001</c:v>
                </c:pt>
                <c:pt idx="27469">
                  <c:v>2429.19922</c:v>
                </c:pt>
                <c:pt idx="27470">
                  <c:v>2429.19922</c:v>
                </c:pt>
                <c:pt idx="27471">
                  <c:v>2429.19922</c:v>
                </c:pt>
                <c:pt idx="27472">
                  <c:v>2426.7578100000001</c:v>
                </c:pt>
                <c:pt idx="27473">
                  <c:v>2429.19922</c:v>
                </c:pt>
                <c:pt idx="27474">
                  <c:v>2426.7578100000001</c:v>
                </c:pt>
                <c:pt idx="27475">
                  <c:v>2429.19922</c:v>
                </c:pt>
                <c:pt idx="27476">
                  <c:v>2429.19922</c:v>
                </c:pt>
                <c:pt idx="27477">
                  <c:v>2429.19922</c:v>
                </c:pt>
                <c:pt idx="27478">
                  <c:v>2429.19922</c:v>
                </c:pt>
                <c:pt idx="27479">
                  <c:v>2426.7578100000001</c:v>
                </c:pt>
                <c:pt idx="27480">
                  <c:v>2426.7578100000001</c:v>
                </c:pt>
                <c:pt idx="27481">
                  <c:v>2429.19922</c:v>
                </c:pt>
                <c:pt idx="27482">
                  <c:v>2429.19922</c:v>
                </c:pt>
                <c:pt idx="27483">
                  <c:v>2429.19922</c:v>
                </c:pt>
                <c:pt idx="27484">
                  <c:v>2429.19922</c:v>
                </c:pt>
                <c:pt idx="27485">
                  <c:v>2429.19922</c:v>
                </c:pt>
                <c:pt idx="27486">
                  <c:v>2429.19922</c:v>
                </c:pt>
                <c:pt idx="27487">
                  <c:v>2429.19922</c:v>
                </c:pt>
                <c:pt idx="27488">
                  <c:v>2429.19922</c:v>
                </c:pt>
                <c:pt idx="27489">
                  <c:v>2429.19922</c:v>
                </c:pt>
                <c:pt idx="27490">
                  <c:v>2429.19922</c:v>
                </c:pt>
                <c:pt idx="27491">
                  <c:v>2426.7578100000001</c:v>
                </c:pt>
                <c:pt idx="27492">
                  <c:v>2426.7578100000001</c:v>
                </c:pt>
                <c:pt idx="27493">
                  <c:v>2429.19922</c:v>
                </c:pt>
                <c:pt idx="27494">
                  <c:v>2429.19922</c:v>
                </c:pt>
                <c:pt idx="27495">
                  <c:v>2429.19922</c:v>
                </c:pt>
                <c:pt idx="27496">
                  <c:v>2426.7578100000001</c:v>
                </c:pt>
                <c:pt idx="27497">
                  <c:v>2426.7578100000001</c:v>
                </c:pt>
                <c:pt idx="27498">
                  <c:v>2429.19922</c:v>
                </c:pt>
                <c:pt idx="27499">
                  <c:v>2426.7578100000001</c:v>
                </c:pt>
                <c:pt idx="27500">
                  <c:v>2429.19922</c:v>
                </c:pt>
                <c:pt idx="27501">
                  <c:v>2429.19922</c:v>
                </c:pt>
                <c:pt idx="27502">
                  <c:v>2429.19922</c:v>
                </c:pt>
                <c:pt idx="27503">
                  <c:v>2426.7578100000001</c:v>
                </c:pt>
                <c:pt idx="27504">
                  <c:v>2429.19922</c:v>
                </c:pt>
                <c:pt idx="27505">
                  <c:v>2429.19922</c:v>
                </c:pt>
                <c:pt idx="27506">
                  <c:v>2429.19922</c:v>
                </c:pt>
                <c:pt idx="27507">
                  <c:v>2429.19922</c:v>
                </c:pt>
                <c:pt idx="27508">
                  <c:v>2429.19922</c:v>
                </c:pt>
                <c:pt idx="27509">
                  <c:v>2429.19922</c:v>
                </c:pt>
                <c:pt idx="27510">
                  <c:v>2429.19922</c:v>
                </c:pt>
                <c:pt idx="27511">
                  <c:v>2426.7578100000001</c:v>
                </c:pt>
                <c:pt idx="27512">
                  <c:v>2429.19922</c:v>
                </c:pt>
                <c:pt idx="27513">
                  <c:v>2429.19922</c:v>
                </c:pt>
                <c:pt idx="27514">
                  <c:v>2429.19922</c:v>
                </c:pt>
                <c:pt idx="27515">
                  <c:v>2429.19922</c:v>
                </c:pt>
                <c:pt idx="27516">
                  <c:v>2429.19922</c:v>
                </c:pt>
                <c:pt idx="27517">
                  <c:v>2429.19922</c:v>
                </c:pt>
                <c:pt idx="27518">
                  <c:v>2429.19922</c:v>
                </c:pt>
                <c:pt idx="27519">
                  <c:v>2429.19922</c:v>
                </c:pt>
                <c:pt idx="27520">
                  <c:v>2429.19922</c:v>
                </c:pt>
                <c:pt idx="27521">
                  <c:v>2426.7578100000001</c:v>
                </c:pt>
                <c:pt idx="27522">
                  <c:v>2429.19922</c:v>
                </c:pt>
                <c:pt idx="27523">
                  <c:v>2426.7578100000001</c:v>
                </c:pt>
                <c:pt idx="27524">
                  <c:v>2429.19922</c:v>
                </c:pt>
                <c:pt idx="27525">
                  <c:v>2429.19922</c:v>
                </c:pt>
                <c:pt idx="27526">
                  <c:v>2426.7578100000001</c:v>
                </c:pt>
                <c:pt idx="27527">
                  <c:v>2426.7578100000001</c:v>
                </c:pt>
                <c:pt idx="27528">
                  <c:v>2429.19922</c:v>
                </c:pt>
                <c:pt idx="27529">
                  <c:v>2429.19922</c:v>
                </c:pt>
                <c:pt idx="27530">
                  <c:v>2429.19922</c:v>
                </c:pt>
                <c:pt idx="27531">
                  <c:v>2429.19922</c:v>
                </c:pt>
                <c:pt idx="27532">
                  <c:v>2429.19922</c:v>
                </c:pt>
                <c:pt idx="27533">
                  <c:v>2426.7578100000001</c:v>
                </c:pt>
                <c:pt idx="27534">
                  <c:v>2429.19922</c:v>
                </c:pt>
                <c:pt idx="27535">
                  <c:v>2429.19922</c:v>
                </c:pt>
                <c:pt idx="27536">
                  <c:v>2429.19922</c:v>
                </c:pt>
                <c:pt idx="27537">
                  <c:v>2429.19922</c:v>
                </c:pt>
                <c:pt idx="27538">
                  <c:v>2426.7578100000001</c:v>
                </c:pt>
                <c:pt idx="27539">
                  <c:v>2426.7578100000001</c:v>
                </c:pt>
                <c:pt idx="27540">
                  <c:v>2426.7578100000001</c:v>
                </c:pt>
                <c:pt idx="27541">
                  <c:v>2429.19922</c:v>
                </c:pt>
                <c:pt idx="27542">
                  <c:v>2429.19922</c:v>
                </c:pt>
                <c:pt idx="27543">
                  <c:v>2429.19922</c:v>
                </c:pt>
                <c:pt idx="27544">
                  <c:v>2429.19922</c:v>
                </c:pt>
                <c:pt idx="27545">
                  <c:v>2429.19922</c:v>
                </c:pt>
                <c:pt idx="27546">
                  <c:v>2429.19922</c:v>
                </c:pt>
                <c:pt idx="27547">
                  <c:v>2426.7578100000001</c:v>
                </c:pt>
                <c:pt idx="27548">
                  <c:v>2429.19922</c:v>
                </c:pt>
                <c:pt idx="27549">
                  <c:v>2429.19922</c:v>
                </c:pt>
                <c:pt idx="27550">
                  <c:v>2429.19922</c:v>
                </c:pt>
                <c:pt idx="27551">
                  <c:v>2426.7578100000001</c:v>
                </c:pt>
                <c:pt idx="27552">
                  <c:v>2429.19922</c:v>
                </c:pt>
                <c:pt idx="27553">
                  <c:v>2429.19922</c:v>
                </c:pt>
                <c:pt idx="27554">
                  <c:v>2426.7578100000001</c:v>
                </c:pt>
                <c:pt idx="27555">
                  <c:v>2429.19922</c:v>
                </c:pt>
                <c:pt idx="27556">
                  <c:v>2429.19922</c:v>
                </c:pt>
                <c:pt idx="27557">
                  <c:v>2429.19922</c:v>
                </c:pt>
                <c:pt idx="27558">
                  <c:v>2426.7578100000001</c:v>
                </c:pt>
                <c:pt idx="27559">
                  <c:v>2429.19922</c:v>
                </c:pt>
                <c:pt idx="27560">
                  <c:v>2429.19922</c:v>
                </c:pt>
                <c:pt idx="27561">
                  <c:v>2426.7578100000001</c:v>
                </c:pt>
                <c:pt idx="27562">
                  <c:v>2429.19922</c:v>
                </c:pt>
                <c:pt idx="27563">
                  <c:v>2426.7578100000001</c:v>
                </c:pt>
                <c:pt idx="27564">
                  <c:v>2429.19922</c:v>
                </c:pt>
                <c:pt idx="27565">
                  <c:v>2429.19922</c:v>
                </c:pt>
                <c:pt idx="27566">
                  <c:v>2429.19922</c:v>
                </c:pt>
                <c:pt idx="27567">
                  <c:v>2429.19922</c:v>
                </c:pt>
                <c:pt idx="27568">
                  <c:v>2429.19922</c:v>
                </c:pt>
                <c:pt idx="27569">
                  <c:v>2429.19922</c:v>
                </c:pt>
                <c:pt idx="27570">
                  <c:v>2429.19922</c:v>
                </c:pt>
                <c:pt idx="27571">
                  <c:v>2426.7578100000001</c:v>
                </c:pt>
                <c:pt idx="27572">
                  <c:v>2429.19922</c:v>
                </c:pt>
                <c:pt idx="27573">
                  <c:v>2429.19922</c:v>
                </c:pt>
                <c:pt idx="27574">
                  <c:v>2426.7578100000001</c:v>
                </c:pt>
                <c:pt idx="27575">
                  <c:v>2426.7578100000001</c:v>
                </c:pt>
                <c:pt idx="27576">
                  <c:v>2429.19922</c:v>
                </c:pt>
                <c:pt idx="27577">
                  <c:v>2429.19922</c:v>
                </c:pt>
                <c:pt idx="27578">
                  <c:v>2429.19922</c:v>
                </c:pt>
                <c:pt idx="27579">
                  <c:v>2429.19922</c:v>
                </c:pt>
                <c:pt idx="27580">
                  <c:v>2429.19922</c:v>
                </c:pt>
                <c:pt idx="27581">
                  <c:v>2429.19922</c:v>
                </c:pt>
                <c:pt idx="27582">
                  <c:v>2429.19922</c:v>
                </c:pt>
                <c:pt idx="27583">
                  <c:v>2429.19922</c:v>
                </c:pt>
                <c:pt idx="27584">
                  <c:v>2429.19922</c:v>
                </c:pt>
                <c:pt idx="27585">
                  <c:v>2429.19922</c:v>
                </c:pt>
                <c:pt idx="27586">
                  <c:v>2429.19922</c:v>
                </c:pt>
                <c:pt idx="27587">
                  <c:v>2429.19922</c:v>
                </c:pt>
                <c:pt idx="27588">
                  <c:v>2426.7578100000001</c:v>
                </c:pt>
                <c:pt idx="27589">
                  <c:v>2426.7578100000001</c:v>
                </c:pt>
                <c:pt idx="27590">
                  <c:v>2426.7578100000001</c:v>
                </c:pt>
                <c:pt idx="27591">
                  <c:v>2429.19922</c:v>
                </c:pt>
                <c:pt idx="27592">
                  <c:v>2429.19922</c:v>
                </c:pt>
                <c:pt idx="27593">
                  <c:v>2429.19922</c:v>
                </c:pt>
                <c:pt idx="27594">
                  <c:v>2429.19922</c:v>
                </c:pt>
                <c:pt idx="27595">
                  <c:v>2429.19922</c:v>
                </c:pt>
                <c:pt idx="27596">
                  <c:v>2429.19922</c:v>
                </c:pt>
                <c:pt idx="27597">
                  <c:v>2429.19922</c:v>
                </c:pt>
                <c:pt idx="27598">
                  <c:v>2429.19922</c:v>
                </c:pt>
                <c:pt idx="27599">
                  <c:v>2429.19922</c:v>
                </c:pt>
                <c:pt idx="27600">
                  <c:v>2429.19922</c:v>
                </c:pt>
                <c:pt idx="27601">
                  <c:v>2426.7578100000001</c:v>
                </c:pt>
                <c:pt idx="27602">
                  <c:v>2429.19922</c:v>
                </c:pt>
                <c:pt idx="27603">
                  <c:v>2429.19922</c:v>
                </c:pt>
                <c:pt idx="27604">
                  <c:v>2429.19922</c:v>
                </c:pt>
                <c:pt idx="27605">
                  <c:v>2429.19922</c:v>
                </c:pt>
                <c:pt idx="27606">
                  <c:v>2429.19922</c:v>
                </c:pt>
                <c:pt idx="27607">
                  <c:v>2429.19922</c:v>
                </c:pt>
                <c:pt idx="27608">
                  <c:v>2429.19922</c:v>
                </c:pt>
                <c:pt idx="27609">
                  <c:v>2429.19922</c:v>
                </c:pt>
                <c:pt idx="27610">
                  <c:v>2429.19922</c:v>
                </c:pt>
                <c:pt idx="27611">
                  <c:v>2429.19922</c:v>
                </c:pt>
                <c:pt idx="27612">
                  <c:v>2426.7578100000001</c:v>
                </c:pt>
                <c:pt idx="27613">
                  <c:v>2429.19922</c:v>
                </c:pt>
                <c:pt idx="27614">
                  <c:v>2429.19922</c:v>
                </c:pt>
                <c:pt idx="27615">
                  <c:v>2429.19922</c:v>
                </c:pt>
                <c:pt idx="27616">
                  <c:v>2429.19922</c:v>
                </c:pt>
                <c:pt idx="27617">
                  <c:v>2429.19922</c:v>
                </c:pt>
                <c:pt idx="27618">
                  <c:v>2426.7578100000001</c:v>
                </c:pt>
                <c:pt idx="27619">
                  <c:v>2426.7578100000001</c:v>
                </c:pt>
                <c:pt idx="27620">
                  <c:v>2429.19922</c:v>
                </c:pt>
                <c:pt idx="27621">
                  <c:v>2429.19922</c:v>
                </c:pt>
                <c:pt idx="27622">
                  <c:v>2429.19922</c:v>
                </c:pt>
                <c:pt idx="27623">
                  <c:v>2426.7578100000001</c:v>
                </c:pt>
                <c:pt idx="27624">
                  <c:v>2429.19922</c:v>
                </c:pt>
                <c:pt idx="27625">
                  <c:v>2429.19922</c:v>
                </c:pt>
                <c:pt idx="27626">
                  <c:v>2429.19922</c:v>
                </c:pt>
                <c:pt idx="27627">
                  <c:v>2429.19922</c:v>
                </c:pt>
                <c:pt idx="27628">
                  <c:v>2429.19922</c:v>
                </c:pt>
                <c:pt idx="27629">
                  <c:v>2429.19922</c:v>
                </c:pt>
                <c:pt idx="27630">
                  <c:v>2429.19922</c:v>
                </c:pt>
                <c:pt idx="27631">
                  <c:v>2429.19922</c:v>
                </c:pt>
                <c:pt idx="27632">
                  <c:v>2429.19922</c:v>
                </c:pt>
                <c:pt idx="27633">
                  <c:v>2426.7578100000001</c:v>
                </c:pt>
                <c:pt idx="27634">
                  <c:v>2426.7578100000001</c:v>
                </c:pt>
                <c:pt idx="27635">
                  <c:v>2429.19922</c:v>
                </c:pt>
                <c:pt idx="27636">
                  <c:v>2429.19922</c:v>
                </c:pt>
                <c:pt idx="27637">
                  <c:v>2429.19922</c:v>
                </c:pt>
                <c:pt idx="27638">
                  <c:v>2429.19922</c:v>
                </c:pt>
                <c:pt idx="27639">
                  <c:v>2429.19922</c:v>
                </c:pt>
                <c:pt idx="27640">
                  <c:v>2426.7578100000001</c:v>
                </c:pt>
                <c:pt idx="27641">
                  <c:v>2426.7578100000001</c:v>
                </c:pt>
                <c:pt idx="27642">
                  <c:v>2426.7578100000001</c:v>
                </c:pt>
                <c:pt idx="27643">
                  <c:v>2429.19922</c:v>
                </c:pt>
                <c:pt idx="27644">
                  <c:v>2429.19922</c:v>
                </c:pt>
                <c:pt idx="27645">
                  <c:v>2426.7578100000001</c:v>
                </c:pt>
                <c:pt idx="27646">
                  <c:v>2429.19922</c:v>
                </c:pt>
                <c:pt idx="27647">
                  <c:v>2429.19922</c:v>
                </c:pt>
                <c:pt idx="27648">
                  <c:v>2429.19922</c:v>
                </c:pt>
                <c:pt idx="27649">
                  <c:v>2426.7578100000001</c:v>
                </c:pt>
                <c:pt idx="27650">
                  <c:v>2426.7578100000001</c:v>
                </c:pt>
                <c:pt idx="27651">
                  <c:v>2429.19922</c:v>
                </c:pt>
                <c:pt idx="27652">
                  <c:v>2429.19922</c:v>
                </c:pt>
                <c:pt idx="27653">
                  <c:v>2429.19922</c:v>
                </c:pt>
                <c:pt idx="27654">
                  <c:v>2429.19922</c:v>
                </c:pt>
                <c:pt idx="27655">
                  <c:v>2429.19922</c:v>
                </c:pt>
                <c:pt idx="27656">
                  <c:v>2429.19922</c:v>
                </c:pt>
                <c:pt idx="27657">
                  <c:v>2429.19922</c:v>
                </c:pt>
                <c:pt idx="27658">
                  <c:v>2429.19922</c:v>
                </c:pt>
                <c:pt idx="27659">
                  <c:v>2426.7578100000001</c:v>
                </c:pt>
                <c:pt idx="27660">
                  <c:v>2426.7578100000001</c:v>
                </c:pt>
                <c:pt idx="27661">
                  <c:v>2429.19922</c:v>
                </c:pt>
                <c:pt idx="27662">
                  <c:v>2429.19922</c:v>
                </c:pt>
                <c:pt idx="27663">
                  <c:v>2429.19922</c:v>
                </c:pt>
                <c:pt idx="27664">
                  <c:v>2429.19922</c:v>
                </c:pt>
                <c:pt idx="27665">
                  <c:v>2429.19922</c:v>
                </c:pt>
                <c:pt idx="27666">
                  <c:v>2426.7578100000001</c:v>
                </c:pt>
                <c:pt idx="27667">
                  <c:v>2426.7578100000001</c:v>
                </c:pt>
                <c:pt idx="27668">
                  <c:v>2429.19922</c:v>
                </c:pt>
                <c:pt idx="27669">
                  <c:v>2429.19922</c:v>
                </c:pt>
                <c:pt idx="27670">
                  <c:v>2429.19922</c:v>
                </c:pt>
                <c:pt idx="27671">
                  <c:v>2426.7578100000001</c:v>
                </c:pt>
                <c:pt idx="27672">
                  <c:v>2429.19922</c:v>
                </c:pt>
                <c:pt idx="27673">
                  <c:v>2429.19922</c:v>
                </c:pt>
                <c:pt idx="27674">
                  <c:v>2429.19922</c:v>
                </c:pt>
                <c:pt idx="27675">
                  <c:v>2429.19922</c:v>
                </c:pt>
                <c:pt idx="27676">
                  <c:v>2429.19922</c:v>
                </c:pt>
                <c:pt idx="27677">
                  <c:v>2429.19922</c:v>
                </c:pt>
                <c:pt idx="27678">
                  <c:v>2429.19922</c:v>
                </c:pt>
                <c:pt idx="27679">
                  <c:v>2426.7578100000001</c:v>
                </c:pt>
                <c:pt idx="27680">
                  <c:v>2429.19922</c:v>
                </c:pt>
                <c:pt idx="27681">
                  <c:v>2429.19922</c:v>
                </c:pt>
                <c:pt idx="27682">
                  <c:v>2429.19922</c:v>
                </c:pt>
                <c:pt idx="27683">
                  <c:v>2429.19922</c:v>
                </c:pt>
                <c:pt idx="27684">
                  <c:v>2429.19922</c:v>
                </c:pt>
                <c:pt idx="27685">
                  <c:v>2429.19922</c:v>
                </c:pt>
                <c:pt idx="27686">
                  <c:v>2426.7578100000001</c:v>
                </c:pt>
                <c:pt idx="27687">
                  <c:v>2429.19922</c:v>
                </c:pt>
                <c:pt idx="27688">
                  <c:v>2429.19922</c:v>
                </c:pt>
                <c:pt idx="27689">
                  <c:v>2429.19922</c:v>
                </c:pt>
                <c:pt idx="27690">
                  <c:v>2429.19922</c:v>
                </c:pt>
                <c:pt idx="27691">
                  <c:v>2426.7578100000001</c:v>
                </c:pt>
                <c:pt idx="27692">
                  <c:v>2429.19922</c:v>
                </c:pt>
                <c:pt idx="27693">
                  <c:v>2429.19922</c:v>
                </c:pt>
                <c:pt idx="27694">
                  <c:v>2429.19922</c:v>
                </c:pt>
                <c:pt idx="27695">
                  <c:v>2426.7578100000001</c:v>
                </c:pt>
                <c:pt idx="27696">
                  <c:v>2429.19922</c:v>
                </c:pt>
                <c:pt idx="27697">
                  <c:v>2426.7578100000001</c:v>
                </c:pt>
                <c:pt idx="27698">
                  <c:v>2429.19922</c:v>
                </c:pt>
                <c:pt idx="27699">
                  <c:v>2426.7578100000001</c:v>
                </c:pt>
                <c:pt idx="27700">
                  <c:v>2426.7578100000001</c:v>
                </c:pt>
                <c:pt idx="27701">
                  <c:v>2429.19922</c:v>
                </c:pt>
                <c:pt idx="27702">
                  <c:v>2429.19922</c:v>
                </c:pt>
                <c:pt idx="27703">
                  <c:v>2429.19922</c:v>
                </c:pt>
                <c:pt idx="27704">
                  <c:v>2429.19922</c:v>
                </c:pt>
                <c:pt idx="27705">
                  <c:v>2426.7578100000001</c:v>
                </c:pt>
                <c:pt idx="27706">
                  <c:v>2429.19922</c:v>
                </c:pt>
                <c:pt idx="27707">
                  <c:v>2426.7578100000001</c:v>
                </c:pt>
                <c:pt idx="27708">
                  <c:v>2426.7578100000001</c:v>
                </c:pt>
                <c:pt idx="27709">
                  <c:v>2429.19922</c:v>
                </c:pt>
                <c:pt idx="27710">
                  <c:v>2429.19922</c:v>
                </c:pt>
                <c:pt idx="27711">
                  <c:v>2429.19922</c:v>
                </c:pt>
                <c:pt idx="27712">
                  <c:v>2429.19922</c:v>
                </c:pt>
                <c:pt idx="27713">
                  <c:v>2429.19922</c:v>
                </c:pt>
                <c:pt idx="27714">
                  <c:v>2429.19922</c:v>
                </c:pt>
                <c:pt idx="27715">
                  <c:v>2429.19922</c:v>
                </c:pt>
                <c:pt idx="27716">
                  <c:v>2429.19922</c:v>
                </c:pt>
                <c:pt idx="27717">
                  <c:v>2426.7578100000001</c:v>
                </c:pt>
                <c:pt idx="27718">
                  <c:v>2429.19922</c:v>
                </c:pt>
                <c:pt idx="27719">
                  <c:v>2426.7578100000001</c:v>
                </c:pt>
                <c:pt idx="27720">
                  <c:v>2426.7578100000001</c:v>
                </c:pt>
                <c:pt idx="27721">
                  <c:v>2429.19922</c:v>
                </c:pt>
                <c:pt idx="27722">
                  <c:v>2429.19922</c:v>
                </c:pt>
                <c:pt idx="27723">
                  <c:v>2429.19922</c:v>
                </c:pt>
                <c:pt idx="27724">
                  <c:v>2429.19922</c:v>
                </c:pt>
                <c:pt idx="27725">
                  <c:v>2429.19922</c:v>
                </c:pt>
                <c:pt idx="27726">
                  <c:v>2429.19922</c:v>
                </c:pt>
                <c:pt idx="27727">
                  <c:v>2429.19922</c:v>
                </c:pt>
                <c:pt idx="27728">
                  <c:v>2426.7578100000001</c:v>
                </c:pt>
                <c:pt idx="27729">
                  <c:v>2429.19922</c:v>
                </c:pt>
                <c:pt idx="27730">
                  <c:v>2429.19922</c:v>
                </c:pt>
                <c:pt idx="27731">
                  <c:v>2429.19922</c:v>
                </c:pt>
                <c:pt idx="27732">
                  <c:v>2426.7578100000001</c:v>
                </c:pt>
                <c:pt idx="27733">
                  <c:v>2429.19922</c:v>
                </c:pt>
                <c:pt idx="27734">
                  <c:v>2429.19922</c:v>
                </c:pt>
                <c:pt idx="27735">
                  <c:v>2426.7578100000001</c:v>
                </c:pt>
                <c:pt idx="27736">
                  <c:v>2426.7578100000001</c:v>
                </c:pt>
                <c:pt idx="27737">
                  <c:v>2426.7578100000001</c:v>
                </c:pt>
                <c:pt idx="27738">
                  <c:v>2429.19922</c:v>
                </c:pt>
                <c:pt idx="27739">
                  <c:v>2426.7578100000001</c:v>
                </c:pt>
                <c:pt idx="27740">
                  <c:v>2429.19922</c:v>
                </c:pt>
                <c:pt idx="27741">
                  <c:v>2429.19922</c:v>
                </c:pt>
                <c:pt idx="27742">
                  <c:v>2429.19922</c:v>
                </c:pt>
                <c:pt idx="27743">
                  <c:v>2429.19922</c:v>
                </c:pt>
                <c:pt idx="27744">
                  <c:v>2429.19922</c:v>
                </c:pt>
                <c:pt idx="27745">
                  <c:v>2429.19922</c:v>
                </c:pt>
                <c:pt idx="27746">
                  <c:v>2429.19922</c:v>
                </c:pt>
                <c:pt idx="27747">
                  <c:v>2429.19922</c:v>
                </c:pt>
                <c:pt idx="27748">
                  <c:v>2426.7578100000001</c:v>
                </c:pt>
                <c:pt idx="27749">
                  <c:v>2429.19922</c:v>
                </c:pt>
                <c:pt idx="27750">
                  <c:v>2429.19922</c:v>
                </c:pt>
                <c:pt idx="27751">
                  <c:v>2429.19922</c:v>
                </c:pt>
                <c:pt idx="27752">
                  <c:v>2429.19922</c:v>
                </c:pt>
                <c:pt idx="27753">
                  <c:v>2426.7578100000001</c:v>
                </c:pt>
                <c:pt idx="27754">
                  <c:v>2426.7578100000001</c:v>
                </c:pt>
                <c:pt idx="27755">
                  <c:v>2429.19922</c:v>
                </c:pt>
                <c:pt idx="27756">
                  <c:v>2429.19922</c:v>
                </c:pt>
                <c:pt idx="27757">
                  <c:v>2426.7578100000001</c:v>
                </c:pt>
                <c:pt idx="27758">
                  <c:v>2426.7578100000001</c:v>
                </c:pt>
                <c:pt idx="27759">
                  <c:v>2429.19922</c:v>
                </c:pt>
                <c:pt idx="27760">
                  <c:v>2429.19922</c:v>
                </c:pt>
                <c:pt idx="27761">
                  <c:v>2429.19922</c:v>
                </c:pt>
                <c:pt idx="27762">
                  <c:v>2429.19922</c:v>
                </c:pt>
                <c:pt idx="27763">
                  <c:v>2426.7578100000001</c:v>
                </c:pt>
                <c:pt idx="27764">
                  <c:v>2429.19922</c:v>
                </c:pt>
                <c:pt idx="27765">
                  <c:v>2426.7578100000001</c:v>
                </c:pt>
                <c:pt idx="27766">
                  <c:v>2429.19922</c:v>
                </c:pt>
                <c:pt idx="27767">
                  <c:v>2426.7578100000001</c:v>
                </c:pt>
                <c:pt idx="27768">
                  <c:v>2429.19922</c:v>
                </c:pt>
                <c:pt idx="27769">
                  <c:v>2429.19922</c:v>
                </c:pt>
                <c:pt idx="27770">
                  <c:v>2429.19922</c:v>
                </c:pt>
                <c:pt idx="27771">
                  <c:v>2429.19922</c:v>
                </c:pt>
                <c:pt idx="27772">
                  <c:v>2429.19922</c:v>
                </c:pt>
                <c:pt idx="27773">
                  <c:v>2429.19922</c:v>
                </c:pt>
                <c:pt idx="27774">
                  <c:v>2429.19922</c:v>
                </c:pt>
                <c:pt idx="27775">
                  <c:v>2429.19922</c:v>
                </c:pt>
                <c:pt idx="27776">
                  <c:v>2429.19922</c:v>
                </c:pt>
                <c:pt idx="27777">
                  <c:v>2429.19922</c:v>
                </c:pt>
                <c:pt idx="27778">
                  <c:v>2429.19922</c:v>
                </c:pt>
                <c:pt idx="27779">
                  <c:v>2429.19922</c:v>
                </c:pt>
                <c:pt idx="27780">
                  <c:v>2429.19922</c:v>
                </c:pt>
                <c:pt idx="27781">
                  <c:v>2426.7578100000001</c:v>
                </c:pt>
                <c:pt idx="27782">
                  <c:v>2429.19922</c:v>
                </c:pt>
                <c:pt idx="27783">
                  <c:v>2429.19922</c:v>
                </c:pt>
                <c:pt idx="27784">
                  <c:v>2429.19922</c:v>
                </c:pt>
                <c:pt idx="27785">
                  <c:v>2429.19922</c:v>
                </c:pt>
                <c:pt idx="27786">
                  <c:v>2429.19922</c:v>
                </c:pt>
                <c:pt idx="27787">
                  <c:v>2429.19922</c:v>
                </c:pt>
                <c:pt idx="27788">
                  <c:v>2429.19922</c:v>
                </c:pt>
                <c:pt idx="27789">
                  <c:v>2429.19922</c:v>
                </c:pt>
                <c:pt idx="27790">
                  <c:v>2429.19922</c:v>
                </c:pt>
                <c:pt idx="27791">
                  <c:v>2429.19922</c:v>
                </c:pt>
                <c:pt idx="27792">
                  <c:v>2429.19922</c:v>
                </c:pt>
                <c:pt idx="27793">
                  <c:v>2426.7578100000001</c:v>
                </c:pt>
                <c:pt idx="27794">
                  <c:v>2429.19922</c:v>
                </c:pt>
                <c:pt idx="27795">
                  <c:v>2426.7578100000001</c:v>
                </c:pt>
                <c:pt idx="27796">
                  <c:v>2429.19922</c:v>
                </c:pt>
                <c:pt idx="27797">
                  <c:v>2429.19922</c:v>
                </c:pt>
                <c:pt idx="27798">
                  <c:v>2429.19922</c:v>
                </c:pt>
                <c:pt idx="27799">
                  <c:v>2426.7578100000001</c:v>
                </c:pt>
                <c:pt idx="27800">
                  <c:v>2426.7578100000001</c:v>
                </c:pt>
                <c:pt idx="27801">
                  <c:v>2429.19922</c:v>
                </c:pt>
                <c:pt idx="27802">
                  <c:v>2429.19922</c:v>
                </c:pt>
                <c:pt idx="27803">
                  <c:v>2429.19922</c:v>
                </c:pt>
                <c:pt idx="27804">
                  <c:v>2426.7578100000001</c:v>
                </c:pt>
                <c:pt idx="27805">
                  <c:v>2429.19922</c:v>
                </c:pt>
                <c:pt idx="27806">
                  <c:v>2429.19922</c:v>
                </c:pt>
                <c:pt idx="27807">
                  <c:v>2429.19922</c:v>
                </c:pt>
                <c:pt idx="27808">
                  <c:v>2429.19922</c:v>
                </c:pt>
                <c:pt idx="27809">
                  <c:v>2426.7578100000001</c:v>
                </c:pt>
                <c:pt idx="27810">
                  <c:v>2429.19922</c:v>
                </c:pt>
                <c:pt idx="27811">
                  <c:v>2429.19922</c:v>
                </c:pt>
                <c:pt idx="27812">
                  <c:v>2426.7578100000001</c:v>
                </c:pt>
                <c:pt idx="27813">
                  <c:v>2429.19922</c:v>
                </c:pt>
                <c:pt idx="27814">
                  <c:v>2426.7578100000001</c:v>
                </c:pt>
                <c:pt idx="27815">
                  <c:v>2429.19922</c:v>
                </c:pt>
                <c:pt idx="27816">
                  <c:v>2429.19922</c:v>
                </c:pt>
                <c:pt idx="27817">
                  <c:v>2426.7578100000001</c:v>
                </c:pt>
                <c:pt idx="27818">
                  <c:v>2426.7578100000001</c:v>
                </c:pt>
                <c:pt idx="27819">
                  <c:v>2429.19922</c:v>
                </c:pt>
                <c:pt idx="27820">
                  <c:v>2429.19922</c:v>
                </c:pt>
                <c:pt idx="27821">
                  <c:v>2429.19922</c:v>
                </c:pt>
                <c:pt idx="27822">
                  <c:v>2426.7578100000001</c:v>
                </c:pt>
                <c:pt idx="27823">
                  <c:v>2426.7578100000001</c:v>
                </c:pt>
                <c:pt idx="27824">
                  <c:v>2429.19922</c:v>
                </c:pt>
                <c:pt idx="27825">
                  <c:v>2426.7578100000001</c:v>
                </c:pt>
                <c:pt idx="27826">
                  <c:v>2429.19922</c:v>
                </c:pt>
                <c:pt idx="27827">
                  <c:v>2429.19922</c:v>
                </c:pt>
                <c:pt idx="27828">
                  <c:v>2429.19922</c:v>
                </c:pt>
                <c:pt idx="27829">
                  <c:v>2429.19922</c:v>
                </c:pt>
                <c:pt idx="27830">
                  <c:v>2426.7578100000001</c:v>
                </c:pt>
                <c:pt idx="27831">
                  <c:v>2429.19922</c:v>
                </c:pt>
                <c:pt idx="27832">
                  <c:v>2429.19922</c:v>
                </c:pt>
                <c:pt idx="27833">
                  <c:v>2429.19922</c:v>
                </c:pt>
                <c:pt idx="27834">
                  <c:v>2426.7578100000001</c:v>
                </c:pt>
                <c:pt idx="27835">
                  <c:v>2426.7578100000001</c:v>
                </c:pt>
                <c:pt idx="27836">
                  <c:v>2426.7578100000001</c:v>
                </c:pt>
                <c:pt idx="27837">
                  <c:v>2429.19922</c:v>
                </c:pt>
                <c:pt idx="27838">
                  <c:v>2426.7578100000001</c:v>
                </c:pt>
                <c:pt idx="27839">
                  <c:v>2429.19922</c:v>
                </c:pt>
                <c:pt idx="27840">
                  <c:v>2429.19922</c:v>
                </c:pt>
                <c:pt idx="27841">
                  <c:v>2429.19922</c:v>
                </c:pt>
                <c:pt idx="27842">
                  <c:v>2429.19922</c:v>
                </c:pt>
                <c:pt idx="27843">
                  <c:v>2429.19922</c:v>
                </c:pt>
                <c:pt idx="27844">
                  <c:v>2429.19922</c:v>
                </c:pt>
                <c:pt idx="27845">
                  <c:v>2429.19922</c:v>
                </c:pt>
                <c:pt idx="27846">
                  <c:v>2426.7578100000001</c:v>
                </c:pt>
                <c:pt idx="27847">
                  <c:v>2429.19922</c:v>
                </c:pt>
                <c:pt idx="27848">
                  <c:v>2429.19922</c:v>
                </c:pt>
                <c:pt idx="27849">
                  <c:v>2429.19922</c:v>
                </c:pt>
                <c:pt idx="27850">
                  <c:v>2429.19922</c:v>
                </c:pt>
                <c:pt idx="27851">
                  <c:v>2429.19922</c:v>
                </c:pt>
                <c:pt idx="27852">
                  <c:v>2426.7578100000001</c:v>
                </c:pt>
                <c:pt idx="27853">
                  <c:v>2429.19922</c:v>
                </c:pt>
                <c:pt idx="27854">
                  <c:v>2426.7578100000001</c:v>
                </c:pt>
                <c:pt idx="27855">
                  <c:v>2426.7578100000001</c:v>
                </c:pt>
                <c:pt idx="27856">
                  <c:v>2429.19922</c:v>
                </c:pt>
                <c:pt idx="27857">
                  <c:v>2429.19922</c:v>
                </c:pt>
                <c:pt idx="27858">
                  <c:v>2429.19922</c:v>
                </c:pt>
                <c:pt idx="27859">
                  <c:v>2429.19922</c:v>
                </c:pt>
                <c:pt idx="27860">
                  <c:v>2426.7578100000001</c:v>
                </c:pt>
                <c:pt idx="27861">
                  <c:v>2429.19922</c:v>
                </c:pt>
                <c:pt idx="27862">
                  <c:v>2429.19922</c:v>
                </c:pt>
                <c:pt idx="27863">
                  <c:v>2429.19922</c:v>
                </c:pt>
                <c:pt idx="27864">
                  <c:v>2429.19922</c:v>
                </c:pt>
                <c:pt idx="27865">
                  <c:v>2429.19922</c:v>
                </c:pt>
                <c:pt idx="27866">
                  <c:v>2429.19922</c:v>
                </c:pt>
                <c:pt idx="27867">
                  <c:v>2426.7578100000001</c:v>
                </c:pt>
                <c:pt idx="27868">
                  <c:v>2426.7578100000001</c:v>
                </c:pt>
                <c:pt idx="27869">
                  <c:v>2426.7578100000001</c:v>
                </c:pt>
                <c:pt idx="27870">
                  <c:v>2429.19922</c:v>
                </c:pt>
                <c:pt idx="27871">
                  <c:v>2429.19922</c:v>
                </c:pt>
                <c:pt idx="27872">
                  <c:v>2426.7578100000001</c:v>
                </c:pt>
                <c:pt idx="27873">
                  <c:v>2429.19922</c:v>
                </c:pt>
                <c:pt idx="27874">
                  <c:v>2426.7578100000001</c:v>
                </c:pt>
                <c:pt idx="27875">
                  <c:v>2426.7578100000001</c:v>
                </c:pt>
                <c:pt idx="27876">
                  <c:v>2429.19922</c:v>
                </c:pt>
                <c:pt idx="27877">
                  <c:v>2426.7578100000001</c:v>
                </c:pt>
                <c:pt idx="27878">
                  <c:v>2429.19922</c:v>
                </c:pt>
                <c:pt idx="27879">
                  <c:v>2429.19922</c:v>
                </c:pt>
                <c:pt idx="27880">
                  <c:v>2429.19922</c:v>
                </c:pt>
                <c:pt idx="27881">
                  <c:v>2429.19922</c:v>
                </c:pt>
                <c:pt idx="27882">
                  <c:v>2429.19922</c:v>
                </c:pt>
                <c:pt idx="27883">
                  <c:v>2426.7578100000001</c:v>
                </c:pt>
                <c:pt idx="27884">
                  <c:v>2429.19922</c:v>
                </c:pt>
                <c:pt idx="27885">
                  <c:v>2429.19922</c:v>
                </c:pt>
                <c:pt idx="27886">
                  <c:v>2426.7578100000001</c:v>
                </c:pt>
                <c:pt idx="27887">
                  <c:v>2429.19922</c:v>
                </c:pt>
                <c:pt idx="27888">
                  <c:v>2429.19922</c:v>
                </c:pt>
                <c:pt idx="27889">
                  <c:v>2429.19922</c:v>
                </c:pt>
                <c:pt idx="27890">
                  <c:v>2429.19922</c:v>
                </c:pt>
                <c:pt idx="27891">
                  <c:v>2426.7578100000001</c:v>
                </c:pt>
                <c:pt idx="27892">
                  <c:v>2429.19922</c:v>
                </c:pt>
                <c:pt idx="27893">
                  <c:v>2426.7578100000001</c:v>
                </c:pt>
                <c:pt idx="27894">
                  <c:v>2429.19922</c:v>
                </c:pt>
                <c:pt idx="27895">
                  <c:v>2429.19922</c:v>
                </c:pt>
                <c:pt idx="27896">
                  <c:v>2429.19922</c:v>
                </c:pt>
                <c:pt idx="27897">
                  <c:v>2426.7578100000001</c:v>
                </c:pt>
                <c:pt idx="27898">
                  <c:v>2426.7578100000001</c:v>
                </c:pt>
                <c:pt idx="27899">
                  <c:v>2426.7578100000001</c:v>
                </c:pt>
                <c:pt idx="27900">
                  <c:v>2429.19922</c:v>
                </c:pt>
                <c:pt idx="27901">
                  <c:v>2429.19922</c:v>
                </c:pt>
                <c:pt idx="27902">
                  <c:v>2429.19922</c:v>
                </c:pt>
                <c:pt idx="27903">
                  <c:v>2429.19922</c:v>
                </c:pt>
                <c:pt idx="27904">
                  <c:v>2429.19922</c:v>
                </c:pt>
                <c:pt idx="27905">
                  <c:v>2429.19922</c:v>
                </c:pt>
                <c:pt idx="27906">
                  <c:v>2429.19922</c:v>
                </c:pt>
                <c:pt idx="27907">
                  <c:v>2429.19922</c:v>
                </c:pt>
                <c:pt idx="27908">
                  <c:v>2429.19922</c:v>
                </c:pt>
                <c:pt idx="27909">
                  <c:v>2429.19922</c:v>
                </c:pt>
                <c:pt idx="27910">
                  <c:v>2429.19922</c:v>
                </c:pt>
                <c:pt idx="27911">
                  <c:v>2429.19922</c:v>
                </c:pt>
                <c:pt idx="27912">
                  <c:v>2429.19922</c:v>
                </c:pt>
                <c:pt idx="27913">
                  <c:v>2429.19922</c:v>
                </c:pt>
                <c:pt idx="27914">
                  <c:v>2426.7578100000001</c:v>
                </c:pt>
                <c:pt idx="27915">
                  <c:v>2429.19922</c:v>
                </c:pt>
                <c:pt idx="27916">
                  <c:v>2429.19922</c:v>
                </c:pt>
                <c:pt idx="27917">
                  <c:v>2426.7578100000001</c:v>
                </c:pt>
                <c:pt idx="27918">
                  <c:v>2429.19922</c:v>
                </c:pt>
                <c:pt idx="27919">
                  <c:v>2426.7578100000001</c:v>
                </c:pt>
                <c:pt idx="27920">
                  <c:v>2429.19922</c:v>
                </c:pt>
                <c:pt idx="27921">
                  <c:v>2429.19922</c:v>
                </c:pt>
                <c:pt idx="27922">
                  <c:v>2426.7578100000001</c:v>
                </c:pt>
                <c:pt idx="27923">
                  <c:v>2429.19922</c:v>
                </c:pt>
                <c:pt idx="27924">
                  <c:v>2429.19922</c:v>
                </c:pt>
                <c:pt idx="27925">
                  <c:v>2426.7578100000001</c:v>
                </c:pt>
                <c:pt idx="27926">
                  <c:v>2429.19922</c:v>
                </c:pt>
                <c:pt idx="27927">
                  <c:v>2426.7578100000001</c:v>
                </c:pt>
                <c:pt idx="27928">
                  <c:v>2429.19922</c:v>
                </c:pt>
                <c:pt idx="27929">
                  <c:v>2426.7578100000001</c:v>
                </c:pt>
                <c:pt idx="27930">
                  <c:v>2429.19922</c:v>
                </c:pt>
                <c:pt idx="27931">
                  <c:v>2426.7578100000001</c:v>
                </c:pt>
                <c:pt idx="27932">
                  <c:v>2426.7578100000001</c:v>
                </c:pt>
                <c:pt idx="27933">
                  <c:v>2429.19922</c:v>
                </c:pt>
                <c:pt idx="27934">
                  <c:v>2429.19922</c:v>
                </c:pt>
                <c:pt idx="27935">
                  <c:v>2429.19922</c:v>
                </c:pt>
                <c:pt idx="27936">
                  <c:v>2429.19922</c:v>
                </c:pt>
                <c:pt idx="27937">
                  <c:v>2426.7578100000001</c:v>
                </c:pt>
                <c:pt idx="27938">
                  <c:v>2426.7578100000001</c:v>
                </c:pt>
                <c:pt idx="27939">
                  <c:v>2426.7578100000001</c:v>
                </c:pt>
                <c:pt idx="27940">
                  <c:v>2426.7578100000001</c:v>
                </c:pt>
                <c:pt idx="27941">
                  <c:v>2426.7578100000001</c:v>
                </c:pt>
                <c:pt idx="27942">
                  <c:v>2429.19922</c:v>
                </c:pt>
                <c:pt idx="27943">
                  <c:v>2429.19922</c:v>
                </c:pt>
                <c:pt idx="27944">
                  <c:v>2429.19922</c:v>
                </c:pt>
                <c:pt idx="27945">
                  <c:v>2429.19922</c:v>
                </c:pt>
                <c:pt idx="27946">
                  <c:v>2429.19922</c:v>
                </c:pt>
                <c:pt idx="27947">
                  <c:v>2426.7578100000001</c:v>
                </c:pt>
                <c:pt idx="27948">
                  <c:v>2426.7578100000001</c:v>
                </c:pt>
                <c:pt idx="27949">
                  <c:v>2426.7578100000001</c:v>
                </c:pt>
                <c:pt idx="27950">
                  <c:v>2429.19922</c:v>
                </c:pt>
                <c:pt idx="27951">
                  <c:v>2429.19922</c:v>
                </c:pt>
                <c:pt idx="27952">
                  <c:v>2429.19922</c:v>
                </c:pt>
                <c:pt idx="27953">
                  <c:v>2429.19922</c:v>
                </c:pt>
                <c:pt idx="27954">
                  <c:v>2426.7578100000001</c:v>
                </c:pt>
                <c:pt idx="27955">
                  <c:v>2429.19922</c:v>
                </c:pt>
                <c:pt idx="27956">
                  <c:v>2429.19922</c:v>
                </c:pt>
                <c:pt idx="27957">
                  <c:v>2426.7578100000001</c:v>
                </c:pt>
                <c:pt idx="27958">
                  <c:v>2426.7578100000001</c:v>
                </c:pt>
                <c:pt idx="27959">
                  <c:v>2426.7578100000001</c:v>
                </c:pt>
                <c:pt idx="27960">
                  <c:v>2429.19922</c:v>
                </c:pt>
                <c:pt idx="27961">
                  <c:v>2426.7578100000001</c:v>
                </c:pt>
                <c:pt idx="27962">
                  <c:v>2429.19922</c:v>
                </c:pt>
                <c:pt idx="27963">
                  <c:v>2429.19922</c:v>
                </c:pt>
                <c:pt idx="27964">
                  <c:v>2426.7578100000001</c:v>
                </c:pt>
                <c:pt idx="27965">
                  <c:v>2426.7578100000001</c:v>
                </c:pt>
                <c:pt idx="27966">
                  <c:v>2426.7578100000001</c:v>
                </c:pt>
                <c:pt idx="27967">
                  <c:v>2426.7578100000001</c:v>
                </c:pt>
                <c:pt idx="27968">
                  <c:v>2429.19922</c:v>
                </c:pt>
                <c:pt idx="27969">
                  <c:v>2429.19922</c:v>
                </c:pt>
                <c:pt idx="27970">
                  <c:v>2426.7578100000001</c:v>
                </c:pt>
                <c:pt idx="27971">
                  <c:v>2426.7578100000001</c:v>
                </c:pt>
                <c:pt idx="27972">
                  <c:v>2429.19922</c:v>
                </c:pt>
                <c:pt idx="27973">
                  <c:v>2429.19922</c:v>
                </c:pt>
                <c:pt idx="27974">
                  <c:v>2429.19922</c:v>
                </c:pt>
                <c:pt idx="27975">
                  <c:v>2429.19922</c:v>
                </c:pt>
                <c:pt idx="27976">
                  <c:v>2429.19922</c:v>
                </c:pt>
                <c:pt idx="27977">
                  <c:v>2426.7578100000001</c:v>
                </c:pt>
                <c:pt idx="27978">
                  <c:v>2429.19922</c:v>
                </c:pt>
                <c:pt idx="27979">
                  <c:v>2426.7578100000001</c:v>
                </c:pt>
                <c:pt idx="27980">
                  <c:v>2429.19922</c:v>
                </c:pt>
                <c:pt idx="27981">
                  <c:v>2429.19922</c:v>
                </c:pt>
                <c:pt idx="27982">
                  <c:v>2426.7578100000001</c:v>
                </c:pt>
                <c:pt idx="27983">
                  <c:v>2429.19922</c:v>
                </c:pt>
                <c:pt idx="27984">
                  <c:v>2429.19922</c:v>
                </c:pt>
                <c:pt idx="27985">
                  <c:v>2426.7578100000001</c:v>
                </c:pt>
                <c:pt idx="27986">
                  <c:v>2429.19922</c:v>
                </c:pt>
                <c:pt idx="27987">
                  <c:v>2429.19922</c:v>
                </c:pt>
                <c:pt idx="27988">
                  <c:v>2426.7578100000001</c:v>
                </c:pt>
                <c:pt idx="27989">
                  <c:v>2429.19922</c:v>
                </c:pt>
                <c:pt idx="27990">
                  <c:v>2429.19922</c:v>
                </c:pt>
                <c:pt idx="27991">
                  <c:v>2429.19922</c:v>
                </c:pt>
                <c:pt idx="27992">
                  <c:v>2426.7578100000001</c:v>
                </c:pt>
                <c:pt idx="27993">
                  <c:v>2426.7578100000001</c:v>
                </c:pt>
                <c:pt idx="27994">
                  <c:v>2429.19922</c:v>
                </c:pt>
                <c:pt idx="27995">
                  <c:v>2429.19922</c:v>
                </c:pt>
                <c:pt idx="27996">
                  <c:v>2426.7578100000001</c:v>
                </c:pt>
                <c:pt idx="27997">
                  <c:v>2426.7578100000001</c:v>
                </c:pt>
                <c:pt idx="27998">
                  <c:v>2429.19922</c:v>
                </c:pt>
                <c:pt idx="27999">
                  <c:v>2429.19922</c:v>
                </c:pt>
                <c:pt idx="28000">
                  <c:v>2429.19922</c:v>
                </c:pt>
                <c:pt idx="28001">
                  <c:v>2429.19922</c:v>
                </c:pt>
                <c:pt idx="28002">
                  <c:v>2429.19922</c:v>
                </c:pt>
                <c:pt idx="28003">
                  <c:v>2426.7578100000001</c:v>
                </c:pt>
                <c:pt idx="28004">
                  <c:v>2429.19922</c:v>
                </c:pt>
                <c:pt idx="28005">
                  <c:v>2429.19922</c:v>
                </c:pt>
                <c:pt idx="28006">
                  <c:v>2429.19922</c:v>
                </c:pt>
                <c:pt idx="28007">
                  <c:v>2429.19922</c:v>
                </c:pt>
                <c:pt idx="28008">
                  <c:v>2429.19922</c:v>
                </c:pt>
                <c:pt idx="28009">
                  <c:v>2426.7578100000001</c:v>
                </c:pt>
                <c:pt idx="28010">
                  <c:v>2429.19922</c:v>
                </c:pt>
                <c:pt idx="28011">
                  <c:v>2429.19922</c:v>
                </c:pt>
                <c:pt idx="28012">
                  <c:v>2426.7578100000001</c:v>
                </c:pt>
                <c:pt idx="28013">
                  <c:v>2429.19922</c:v>
                </c:pt>
                <c:pt idx="28014">
                  <c:v>2429.19922</c:v>
                </c:pt>
                <c:pt idx="28015">
                  <c:v>2429.19922</c:v>
                </c:pt>
                <c:pt idx="28016">
                  <c:v>2429.19922</c:v>
                </c:pt>
                <c:pt idx="28017">
                  <c:v>2426.7578100000001</c:v>
                </c:pt>
                <c:pt idx="28018">
                  <c:v>2429.19922</c:v>
                </c:pt>
                <c:pt idx="28019">
                  <c:v>2429.19922</c:v>
                </c:pt>
                <c:pt idx="28020">
                  <c:v>2429.19922</c:v>
                </c:pt>
                <c:pt idx="28021">
                  <c:v>2424.3164099999999</c:v>
                </c:pt>
                <c:pt idx="28022">
                  <c:v>2429.19922</c:v>
                </c:pt>
                <c:pt idx="28023">
                  <c:v>2429.19922</c:v>
                </c:pt>
                <c:pt idx="28024">
                  <c:v>2429.19922</c:v>
                </c:pt>
                <c:pt idx="28025">
                  <c:v>2426.7578100000001</c:v>
                </c:pt>
                <c:pt idx="28026">
                  <c:v>2429.19922</c:v>
                </c:pt>
                <c:pt idx="28027">
                  <c:v>2429.19922</c:v>
                </c:pt>
                <c:pt idx="28028">
                  <c:v>2429.19922</c:v>
                </c:pt>
                <c:pt idx="28029">
                  <c:v>2426.7578100000001</c:v>
                </c:pt>
                <c:pt idx="28030">
                  <c:v>2429.19922</c:v>
                </c:pt>
                <c:pt idx="28031">
                  <c:v>2426.7578100000001</c:v>
                </c:pt>
                <c:pt idx="28032">
                  <c:v>2426.7578100000001</c:v>
                </c:pt>
                <c:pt idx="28033">
                  <c:v>2429.19922</c:v>
                </c:pt>
                <c:pt idx="28034">
                  <c:v>2429.19922</c:v>
                </c:pt>
                <c:pt idx="28035">
                  <c:v>2429.19922</c:v>
                </c:pt>
                <c:pt idx="28036">
                  <c:v>2429.19922</c:v>
                </c:pt>
                <c:pt idx="28037">
                  <c:v>2426.7578100000001</c:v>
                </c:pt>
                <c:pt idx="28038">
                  <c:v>2429.19922</c:v>
                </c:pt>
                <c:pt idx="28039">
                  <c:v>2429.19922</c:v>
                </c:pt>
                <c:pt idx="28040">
                  <c:v>2426.7578100000001</c:v>
                </c:pt>
                <c:pt idx="28041">
                  <c:v>2429.19922</c:v>
                </c:pt>
                <c:pt idx="28042">
                  <c:v>2426.7578100000001</c:v>
                </c:pt>
                <c:pt idx="28043">
                  <c:v>2429.19922</c:v>
                </c:pt>
                <c:pt idx="28044">
                  <c:v>2429.19922</c:v>
                </c:pt>
                <c:pt idx="28045">
                  <c:v>2426.7578100000001</c:v>
                </c:pt>
                <c:pt idx="28046">
                  <c:v>2429.19922</c:v>
                </c:pt>
                <c:pt idx="28047">
                  <c:v>2426.7578100000001</c:v>
                </c:pt>
                <c:pt idx="28048">
                  <c:v>2429.19922</c:v>
                </c:pt>
                <c:pt idx="28049">
                  <c:v>2426.7578100000001</c:v>
                </c:pt>
                <c:pt idx="28050">
                  <c:v>2429.19922</c:v>
                </c:pt>
                <c:pt idx="28051">
                  <c:v>2429.19922</c:v>
                </c:pt>
                <c:pt idx="28052">
                  <c:v>2426.7578100000001</c:v>
                </c:pt>
                <c:pt idx="28053">
                  <c:v>2429.19922</c:v>
                </c:pt>
                <c:pt idx="28054">
                  <c:v>2429.19922</c:v>
                </c:pt>
                <c:pt idx="28055">
                  <c:v>2429.19922</c:v>
                </c:pt>
                <c:pt idx="28056">
                  <c:v>2429.19922</c:v>
                </c:pt>
                <c:pt idx="28057">
                  <c:v>2429.19922</c:v>
                </c:pt>
                <c:pt idx="28058">
                  <c:v>2429.19922</c:v>
                </c:pt>
                <c:pt idx="28059">
                  <c:v>2426.7578100000001</c:v>
                </c:pt>
                <c:pt idx="28060">
                  <c:v>2429.19922</c:v>
                </c:pt>
                <c:pt idx="28061">
                  <c:v>2426.7578100000001</c:v>
                </c:pt>
                <c:pt idx="28062">
                  <c:v>2426.7578100000001</c:v>
                </c:pt>
                <c:pt idx="28063">
                  <c:v>2426.7578100000001</c:v>
                </c:pt>
                <c:pt idx="28064">
                  <c:v>2429.19922</c:v>
                </c:pt>
                <c:pt idx="28065">
                  <c:v>2429.19922</c:v>
                </c:pt>
                <c:pt idx="28066">
                  <c:v>2429.19922</c:v>
                </c:pt>
                <c:pt idx="28067">
                  <c:v>2429.19922</c:v>
                </c:pt>
                <c:pt idx="28068">
                  <c:v>2429.19922</c:v>
                </c:pt>
                <c:pt idx="28069">
                  <c:v>2429.19922</c:v>
                </c:pt>
                <c:pt idx="28070">
                  <c:v>2429.19922</c:v>
                </c:pt>
                <c:pt idx="28071">
                  <c:v>2426.7578100000001</c:v>
                </c:pt>
                <c:pt idx="28072">
                  <c:v>2429.19922</c:v>
                </c:pt>
                <c:pt idx="28073">
                  <c:v>2429.19922</c:v>
                </c:pt>
                <c:pt idx="28074">
                  <c:v>2426.7578100000001</c:v>
                </c:pt>
                <c:pt idx="28075">
                  <c:v>2429.19922</c:v>
                </c:pt>
                <c:pt idx="28076">
                  <c:v>2429.19922</c:v>
                </c:pt>
                <c:pt idx="28077">
                  <c:v>2429.19922</c:v>
                </c:pt>
                <c:pt idx="28078">
                  <c:v>2429.19922</c:v>
                </c:pt>
                <c:pt idx="28079">
                  <c:v>2429.19922</c:v>
                </c:pt>
                <c:pt idx="28080">
                  <c:v>2426.7578100000001</c:v>
                </c:pt>
                <c:pt idx="28081">
                  <c:v>2426.7578100000001</c:v>
                </c:pt>
                <c:pt idx="28082">
                  <c:v>2429.19922</c:v>
                </c:pt>
                <c:pt idx="28083">
                  <c:v>2429.19922</c:v>
                </c:pt>
                <c:pt idx="28084">
                  <c:v>2429.19922</c:v>
                </c:pt>
                <c:pt idx="28085">
                  <c:v>2429.19922</c:v>
                </c:pt>
                <c:pt idx="28086">
                  <c:v>2426.7578100000001</c:v>
                </c:pt>
                <c:pt idx="28087">
                  <c:v>2426.7578100000001</c:v>
                </c:pt>
                <c:pt idx="28088">
                  <c:v>2429.19922</c:v>
                </c:pt>
                <c:pt idx="28089">
                  <c:v>2429.19922</c:v>
                </c:pt>
                <c:pt idx="28090">
                  <c:v>2429.19922</c:v>
                </c:pt>
                <c:pt idx="28091">
                  <c:v>2429.19922</c:v>
                </c:pt>
                <c:pt idx="28092">
                  <c:v>2429.19922</c:v>
                </c:pt>
                <c:pt idx="28093">
                  <c:v>2426.7578100000001</c:v>
                </c:pt>
                <c:pt idx="28094">
                  <c:v>2429.19922</c:v>
                </c:pt>
                <c:pt idx="28095">
                  <c:v>2429.19922</c:v>
                </c:pt>
                <c:pt idx="28096">
                  <c:v>2426.7578100000001</c:v>
                </c:pt>
                <c:pt idx="28097">
                  <c:v>2429.19922</c:v>
                </c:pt>
                <c:pt idx="28098">
                  <c:v>2426.7578100000001</c:v>
                </c:pt>
                <c:pt idx="28099">
                  <c:v>2426.7578100000001</c:v>
                </c:pt>
                <c:pt idx="28100">
                  <c:v>2426.7578100000001</c:v>
                </c:pt>
                <c:pt idx="28101">
                  <c:v>2429.19922</c:v>
                </c:pt>
                <c:pt idx="28102">
                  <c:v>2429.19922</c:v>
                </c:pt>
                <c:pt idx="28103">
                  <c:v>2429.19922</c:v>
                </c:pt>
                <c:pt idx="28104">
                  <c:v>2429.19922</c:v>
                </c:pt>
                <c:pt idx="28105">
                  <c:v>2426.7578100000001</c:v>
                </c:pt>
                <c:pt idx="28106">
                  <c:v>2426.7578100000001</c:v>
                </c:pt>
                <c:pt idx="28107">
                  <c:v>2429.19922</c:v>
                </c:pt>
                <c:pt idx="28108">
                  <c:v>2429.19922</c:v>
                </c:pt>
                <c:pt idx="28109">
                  <c:v>2429.19922</c:v>
                </c:pt>
                <c:pt idx="28110">
                  <c:v>2429.19922</c:v>
                </c:pt>
                <c:pt idx="28111">
                  <c:v>2429.19922</c:v>
                </c:pt>
                <c:pt idx="28112">
                  <c:v>2429.19922</c:v>
                </c:pt>
                <c:pt idx="28113">
                  <c:v>2429.19922</c:v>
                </c:pt>
                <c:pt idx="28114">
                  <c:v>2429.19922</c:v>
                </c:pt>
                <c:pt idx="28115">
                  <c:v>2429.19922</c:v>
                </c:pt>
                <c:pt idx="28116">
                  <c:v>2429.19922</c:v>
                </c:pt>
                <c:pt idx="28117">
                  <c:v>2429.19922</c:v>
                </c:pt>
                <c:pt idx="28118">
                  <c:v>2426.7578100000001</c:v>
                </c:pt>
                <c:pt idx="28119">
                  <c:v>2429.19922</c:v>
                </c:pt>
                <c:pt idx="28120">
                  <c:v>2429.19922</c:v>
                </c:pt>
                <c:pt idx="28121">
                  <c:v>2429.19922</c:v>
                </c:pt>
                <c:pt idx="28122">
                  <c:v>2426.7578100000001</c:v>
                </c:pt>
                <c:pt idx="28123">
                  <c:v>2429.19922</c:v>
                </c:pt>
                <c:pt idx="28124">
                  <c:v>2426.7578100000001</c:v>
                </c:pt>
                <c:pt idx="28125">
                  <c:v>2429.19922</c:v>
                </c:pt>
                <c:pt idx="28126">
                  <c:v>2429.19922</c:v>
                </c:pt>
                <c:pt idx="28127">
                  <c:v>2429.19922</c:v>
                </c:pt>
                <c:pt idx="28128">
                  <c:v>2426.7578100000001</c:v>
                </c:pt>
                <c:pt idx="28129">
                  <c:v>2429.19922</c:v>
                </c:pt>
                <c:pt idx="28130">
                  <c:v>2429.19922</c:v>
                </c:pt>
                <c:pt idx="28131">
                  <c:v>2429.19922</c:v>
                </c:pt>
                <c:pt idx="28132">
                  <c:v>2429.19922</c:v>
                </c:pt>
                <c:pt idx="28133">
                  <c:v>2426.7578100000001</c:v>
                </c:pt>
                <c:pt idx="28134">
                  <c:v>2429.19922</c:v>
                </c:pt>
                <c:pt idx="28135">
                  <c:v>2429.19922</c:v>
                </c:pt>
                <c:pt idx="28136">
                  <c:v>2429.19922</c:v>
                </c:pt>
                <c:pt idx="28137">
                  <c:v>2429.19922</c:v>
                </c:pt>
                <c:pt idx="28138">
                  <c:v>2426.7578100000001</c:v>
                </c:pt>
                <c:pt idx="28139">
                  <c:v>2429.19922</c:v>
                </c:pt>
                <c:pt idx="28140">
                  <c:v>2429.19922</c:v>
                </c:pt>
                <c:pt idx="28141">
                  <c:v>2429.19922</c:v>
                </c:pt>
                <c:pt idx="28142">
                  <c:v>2429.19922</c:v>
                </c:pt>
                <c:pt idx="28143">
                  <c:v>2429.19922</c:v>
                </c:pt>
                <c:pt idx="28144">
                  <c:v>2426.7578100000001</c:v>
                </c:pt>
                <c:pt idx="28145">
                  <c:v>2426.7578100000001</c:v>
                </c:pt>
                <c:pt idx="28146">
                  <c:v>2429.19922</c:v>
                </c:pt>
                <c:pt idx="28147">
                  <c:v>2429.19922</c:v>
                </c:pt>
                <c:pt idx="28148">
                  <c:v>2429.19922</c:v>
                </c:pt>
                <c:pt idx="28149">
                  <c:v>2429.19922</c:v>
                </c:pt>
                <c:pt idx="28150">
                  <c:v>2426.7578100000001</c:v>
                </c:pt>
                <c:pt idx="28151">
                  <c:v>2426.7578100000001</c:v>
                </c:pt>
                <c:pt idx="28152">
                  <c:v>2429.19922</c:v>
                </c:pt>
                <c:pt idx="28153">
                  <c:v>2429.19922</c:v>
                </c:pt>
                <c:pt idx="28154">
                  <c:v>2426.7578100000001</c:v>
                </c:pt>
                <c:pt idx="28155">
                  <c:v>2426.7578100000001</c:v>
                </c:pt>
                <c:pt idx="28156">
                  <c:v>2429.19922</c:v>
                </c:pt>
                <c:pt idx="28157">
                  <c:v>2429.19922</c:v>
                </c:pt>
                <c:pt idx="28158">
                  <c:v>2426.7578100000001</c:v>
                </c:pt>
                <c:pt idx="28159">
                  <c:v>2429.19922</c:v>
                </c:pt>
                <c:pt idx="28160">
                  <c:v>2426.7578100000001</c:v>
                </c:pt>
                <c:pt idx="28161">
                  <c:v>2426.7578100000001</c:v>
                </c:pt>
                <c:pt idx="28162">
                  <c:v>2426.7578100000001</c:v>
                </c:pt>
                <c:pt idx="28163">
                  <c:v>2429.19922</c:v>
                </c:pt>
                <c:pt idx="28164">
                  <c:v>2426.7578100000001</c:v>
                </c:pt>
                <c:pt idx="28165">
                  <c:v>2429.19922</c:v>
                </c:pt>
                <c:pt idx="28166">
                  <c:v>2429.19922</c:v>
                </c:pt>
                <c:pt idx="28167">
                  <c:v>2429.19922</c:v>
                </c:pt>
                <c:pt idx="28168">
                  <c:v>2429.19922</c:v>
                </c:pt>
                <c:pt idx="28169">
                  <c:v>2429.19922</c:v>
                </c:pt>
                <c:pt idx="28170">
                  <c:v>2429.19922</c:v>
                </c:pt>
                <c:pt idx="28171">
                  <c:v>2429.19922</c:v>
                </c:pt>
                <c:pt idx="28172">
                  <c:v>2426.7578100000001</c:v>
                </c:pt>
                <c:pt idx="28173">
                  <c:v>2429.19922</c:v>
                </c:pt>
                <c:pt idx="28174">
                  <c:v>2429.19922</c:v>
                </c:pt>
                <c:pt idx="28175">
                  <c:v>2426.7578100000001</c:v>
                </c:pt>
                <c:pt idx="28176">
                  <c:v>2426.7578100000001</c:v>
                </c:pt>
                <c:pt idx="28177">
                  <c:v>2429.19922</c:v>
                </c:pt>
                <c:pt idx="28178">
                  <c:v>2429.19922</c:v>
                </c:pt>
                <c:pt idx="28179">
                  <c:v>2426.7578100000001</c:v>
                </c:pt>
                <c:pt idx="28180">
                  <c:v>2429.19922</c:v>
                </c:pt>
                <c:pt idx="28181">
                  <c:v>2429.19922</c:v>
                </c:pt>
                <c:pt idx="28182">
                  <c:v>2426.7578100000001</c:v>
                </c:pt>
                <c:pt idx="28183">
                  <c:v>2426.7578100000001</c:v>
                </c:pt>
                <c:pt idx="28184">
                  <c:v>2426.7578100000001</c:v>
                </c:pt>
                <c:pt idx="28185">
                  <c:v>2429.19922</c:v>
                </c:pt>
                <c:pt idx="28186">
                  <c:v>2429.19922</c:v>
                </c:pt>
                <c:pt idx="28187">
                  <c:v>2429.19922</c:v>
                </c:pt>
                <c:pt idx="28188">
                  <c:v>2429.19922</c:v>
                </c:pt>
                <c:pt idx="28189">
                  <c:v>2426.7578100000001</c:v>
                </c:pt>
                <c:pt idx="28190">
                  <c:v>2429.19922</c:v>
                </c:pt>
                <c:pt idx="28191">
                  <c:v>2429.19922</c:v>
                </c:pt>
                <c:pt idx="28192">
                  <c:v>2426.7578100000001</c:v>
                </c:pt>
                <c:pt idx="28193">
                  <c:v>2429.19922</c:v>
                </c:pt>
                <c:pt idx="28194">
                  <c:v>2429.19922</c:v>
                </c:pt>
                <c:pt idx="28195">
                  <c:v>2426.7578100000001</c:v>
                </c:pt>
                <c:pt idx="28196">
                  <c:v>2429.19922</c:v>
                </c:pt>
                <c:pt idx="28197">
                  <c:v>2429.19922</c:v>
                </c:pt>
                <c:pt idx="28198">
                  <c:v>2429.19922</c:v>
                </c:pt>
                <c:pt idx="28199">
                  <c:v>2426.7578100000001</c:v>
                </c:pt>
                <c:pt idx="28200">
                  <c:v>2429.19922</c:v>
                </c:pt>
                <c:pt idx="28201">
                  <c:v>2426.7578100000001</c:v>
                </c:pt>
                <c:pt idx="28202">
                  <c:v>2426.7578100000001</c:v>
                </c:pt>
                <c:pt idx="28203">
                  <c:v>2429.19922</c:v>
                </c:pt>
                <c:pt idx="28204">
                  <c:v>2426.7578100000001</c:v>
                </c:pt>
                <c:pt idx="28205">
                  <c:v>2429.19922</c:v>
                </c:pt>
                <c:pt idx="28206">
                  <c:v>2429.19922</c:v>
                </c:pt>
                <c:pt idx="28207">
                  <c:v>2426.7578100000001</c:v>
                </c:pt>
                <c:pt idx="28208">
                  <c:v>2429.19922</c:v>
                </c:pt>
                <c:pt idx="28209">
                  <c:v>2429.19922</c:v>
                </c:pt>
                <c:pt idx="28210">
                  <c:v>2429.19922</c:v>
                </c:pt>
                <c:pt idx="28211">
                  <c:v>2429.19922</c:v>
                </c:pt>
                <c:pt idx="28212">
                  <c:v>2429.19922</c:v>
                </c:pt>
                <c:pt idx="28213">
                  <c:v>2429.19922</c:v>
                </c:pt>
                <c:pt idx="28214">
                  <c:v>2426.7578100000001</c:v>
                </c:pt>
                <c:pt idx="28215">
                  <c:v>2429.19922</c:v>
                </c:pt>
                <c:pt idx="28216">
                  <c:v>2429.19922</c:v>
                </c:pt>
                <c:pt idx="28217">
                  <c:v>2429.19922</c:v>
                </c:pt>
                <c:pt idx="28218">
                  <c:v>2426.7578100000001</c:v>
                </c:pt>
                <c:pt idx="28219">
                  <c:v>2426.7578100000001</c:v>
                </c:pt>
                <c:pt idx="28220">
                  <c:v>2429.19922</c:v>
                </c:pt>
                <c:pt idx="28221">
                  <c:v>2429.19922</c:v>
                </c:pt>
                <c:pt idx="28222">
                  <c:v>2429.19922</c:v>
                </c:pt>
                <c:pt idx="28223">
                  <c:v>2429.19922</c:v>
                </c:pt>
                <c:pt idx="28224">
                  <c:v>2429.19922</c:v>
                </c:pt>
                <c:pt idx="28225">
                  <c:v>2426.7578100000001</c:v>
                </c:pt>
                <c:pt idx="28226">
                  <c:v>2426.7578100000001</c:v>
                </c:pt>
                <c:pt idx="28227">
                  <c:v>2429.19922</c:v>
                </c:pt>
                <c:pt idx="28228">
                  <c:v>2429.19922</c:v>
                </c:pt>
                <c:pt idx="28229">
                  <c:v>2429.19922</c:v>
                </c:pt>
                <c:pt idx="28230">
                  <c:v>2429.19922</c:v>
                </c:pt>
                <c:pt idx="28231">
                  <c:v>2426.7578100000001</c:v>
                </c:pt>
                <c:pt idx="28232">
                  <c:v>2426.7578100000001</c:v>
                </c:pt>
                <c:pt idx="28233">
                  <c:v>2426.7578100000001</c:v>
                </c:pt>
                <c:pt idx="28234">
                  <c:v>2426.7578100000001</c:v>
                </c:pt>
                <c:pt idx="28235">
                  <c:v>2429.19922</c:v>
                </c:pt>
                <c:pt idx="28236">
                  <c:v>2429.19922</c:v>
                </c:pt>
                <c:pt idx="28237">
                  <c:v>2426.7578100000001</c:v>
                </c:pt>
                <c:pt idx="28238">
                  <c:v>2429.19922</c:v>
                </c:pt>
                <c:pt idx="28239">
                  <c:v>2426.7578100000001</c:v>
                </c:pt>
                <c:pt idx="28240">
                  <c:v>2426.7578100000001</c:v>
                </c:pt>
                <c:pt idx="28241">
                  <c:v>2426.7578100000001</c:v>
                </c:pt>
                <c:pt idx="28242">
                  <c:v>2426.7578100000001</c:v>
                </c:pt>
                <c:pt idx="28243">
                  <c:v>2426.7578100000001</c:v>
                </c:pt>
                <c:pt idx="28244">
                  <c:v>2426.7578100000001</c:v>
                </c:pt>
                <c:pt idx="28245">
                  <c:v>2429.19922</c:v>
                </c:pt>
                <c:pt idx="28246">
                  <c:v>2429.19922</c:v>
                </c:pt>
                <c:pt idx="28247">
                  <c:v>2429.19922</c:v>
                </c:pt>
                <c:pt idx="28248">
                  <c:v>2429.19922</c:v>
                </c:pt>
                <c:pt idx="28249">
                  <c:v>2429.19922</c:v>
                </c:pt>
                <c:pt idx="28250">
                  <c:v>2429.19922</c:v>
                </c:pt>
                <c:pt idx="28251">
                  <c:v>2429.19922</c:v>
                </c:pt>
                <c:pt idx="28252">
                  <c:v>2429.19922</c:v>
                </c:pt>
                <c:pt idx="28253">
                  <c:v>2429.19922</c:v>
                </c:pt>
                <c:pt idx="28254">
                  <c:v>2429.19922</c:v>
                </c:pt>
                <c:pt idx="28255">
                  <c:v>2429.19922</c:v>
                </c:pt>
                <c:pt idx="28256">
                  <c:v>2429.19922</c:v>
                </c:pt>
                <c:pt idx="28257">
                  <c:v>2429.19922</c:v>
                </c:pt>
                <c:pt idx="28258">
                  <c:v>2429.19922</c:v>
                </c:pt>
                <c:pt idx="28259">
                  <c:v>2429.19922</c:v>
                </c:pt>
                <c:pt idx="28260">
                  <c:v>2429.19922</c:v>
                </c:pt>
                <c:pt idx="28261">
                  <c:v>2429.19922</c:v>
                </c:pt>
                <c:pt idx="28262">
                  <c:v>2426.7578100000001</c:v>
                </c:pt>
                <c:pt idx="28263">
                  <c:v>2429.19922</c:v>
                </c:pt>
                <c:pt idx="28264">
                  <c:v>2429.19922</c:v>
                </c:pt>
                <c:pt idx="28265">
                  <c:v>2426.7578100000001</c:v>
                </c:pt>
                <c:pt idx="28266">
                  <c:v>2426.7578100000001</c:v>
                </c:pt>
                <c:pt idx="28267">
                  <c:v>2429.19922</c:v>
                </c:pt>
                <c:pt idx="28268">
                  <c:v>2429.19922</c:v>
                </c:pt>
                <c:pt idx="28269">
                  <c:v>2429.19922</c:v>
                </c:pt>
                <c:pt idx="28270">
                  <c:v>2426.7578100000001</c:v>
                </c:pt>
                <c:pt idx="28271">
                  <c:v>2429.19922</c:v>
                </c:pt>
                <c:pt idx="28272">
                  <c:v>2429.19922</c:v>
                </c:pt>
                <c:pt idx="28273">
                  <c:v>2429.19922</c:v>
                </c:pt>
                <c:pt idx="28274">
                  <c:v>2429.19922</c:v>
                </c:pt>
                <c:pt idx="28275">
                  <c:v>2429.19922</c:v>
                </c:pt>
                <c:pt idx="28276">
                  <c:v>2429.19922</c:v>
                </c:pt>
                <c:pt idx="28277">
                  <c:v>2429.19922</c:v>
                </c:pt>
                <c:pt idx="28278">
                  <c:v>2429.19922</c:v>
                </c:pt>
                <c:pt idx="28279">
                  <c:v>2426.7578100000001</c:v>
                </c:pt>
                <c:pt idx="28280">
                  <c:v>2426.7578100000001</c:v>
                </c:pt>
                <c:pt idx="28281">
                  <c:v>2426.7578100000001</c:v>
                </c:pt>
                <c:pt idx="28282">
                  <c:v>2429.19922</c:v>
                </c:pt>
                <c:pt idx="28283">
                  <c:v>2426.7578100000001</c:v>
                </c:pt>
                <c:pt idx="28284">
                  <c:v>2426.7578100000001</c:v>
                </c:pt>
                <c:pt idx="28285">
                  <c:v>2429.19922</c:v>
                </c:pt>
                <c:pt idx="28286">
                  <c:v>2429.19922</c:v>
                </c:pt>
                <c:pt idx="28287">
                  <c:v>2426.7578100000001</c:v>
                </c:pt>
                <c:pt idx="28288">
                  <c:v>2429.19922</c:v>
                </c:pt>
                <c:pt idx="28289">
                  <c:v>2426.7578100000001</c:v>
                </c:pt>
                <c:pt idx="28290">
                  <c:v>2429.19922</c:v>
                </c:pt>
                <c:pt idx="28291">
                  <c:v>2429.19922</c:v>
                </c:pt>
                <c:pt idx="28292">
                  <c:v>2426.7578100000001</c:v>
                </c:pt>
                <c:pt idx="28293">
                  <c:v>2426.7578100000001</c:v>
                </c:pt>
                <c:pt idx="28294">
                  <c:v>2429.19922</c:v>
                </c:pt>
                <c:pt idx="28295">
                  <c:v>2426.7578100000001</c:v>
                </c:pt>
                <c:pt idx="28296">
                  <c:v>2429.19922</c:v>
                </c:pt>
                <c:pt idx="28297">
                  <c:v>2426.7578100000001</c:v>
                </c:pt>
                <c:pt idx="28298">
                  <c:v>2429.19922</c:v>
                </c:pt>
                <c:pt idx="28299">
                  <c:v>2429.19922</c:v>
                </c:pt>
                <c:pt idx="28300">
                  <c:v>2429.19922</c:v>
                </c:pt>
                <c:pt idx="28301">
                  <c:v>2429.19922</c:v>
                </c:pt>
                <c:pt idx="28302">
                  <c:v>2429.19922</c:v>
                </c:pt>
                <c:pt idx="28303">
                  <c:v>2426.7578100000001</c:v>
                </c:pt>
                <c:pt idx="28304">
                  <c:v>2429.19922</c:v>
                </c:pt>
                <c:pt idx="28305">
                  <c:v>2429.19922</c:v>
                </c:pt>
                <c:pt idx="28306">
                  <c:v>2426.7578100000001</c:v>
                </c:pt>
                <c:pt idx="28307">
                  <c:v>2426.7578100000001</c:v>
                </c:pt>
                <c:pt idx="28308">
                  <c:v>2429.19922</c:v>
                </c:pt>
                <c:pt idx="28309">
                  <c:v>2429.19922</c:v>
                </c:pt>
                <c:pt idx="28310">
                  <c:v>2426.7578100000001</c:v>
                </c:pt>
                <c:pt idx="28311">
                  <c:v>2429.19922</c:v>
                </c:pt>
                <c:pt idx="28312">
                  <c:v>2429.19922</c:v>
                </c:pt>
                <c:pt idx="28313">
                  <c:v>2429.19922</c:v>
                </c:pt>
                <c:pt idx="28314">
                  <c:v>2426.7578100000001</c:v>
                </c:pt>
                <c:pt idx="28315">
                  <c:v>2429.19922</c:v>
                </c:pt>
                <c:pt idx="28316">
                  <c:v>2429.19922</c:v>
                </c:pt>
                <c:pt idx="28317">
                  <c:v>2429.19922</c:v>
                </c:pt>
                <c:pt idx="28318">
                  <c:v>2429.19922</c:v>
                </c:pt>
                <c:pt idx="28319">
                  <c:v>2426.7578100000001</c:v>
                </c:pt>
                <c:pt idx="28320">
                  <c:v>2429.19922</c:v>
                </c:pt>
                <c:pt idx="28321">
                  <c:v>2429.19922</c:v>
                </c:pt>
                <c:pt idx="28322">
                  <c:v>2429.19922</c:v>
                </c:pt>
                <c:pt idx="28323">
                  <c:v>2429.19922</c:v>
                </c:pt>
                <c:pt idx="28324">
                  <c:v>2429.19922</c:v>
                </c:pt>
                <c:pt idx="28325">
                  <c:v>2426.7578100000001</c:v>
                </c:pt>
                <c:pt idx="28326">
                  <c:v>2429.19922</c:v>
                </c:pt>
                <c:pt idx="28327">
                  <c:v>2426.7578100000001</c:v>
                </c:pt>
                <c:pt idx="28328">
                  <c:v>2429.19922</c:v>
                </c:pt>
                <c:pt idx="28329">
                  <c:v>2426.7578100000001</c:v>
                </c:pt>
                <c:pt idx="28330">
                  <c:v>2426.7578100000001</c:v>
                </c:pt>
                <c:pt idx="28331">
                  <c:v>2426.7578100000001</c:v>
                </c:pt>
                <c:pt idx="28332">
                  <c:v>2429.19922</c:v>
                </c:pt>
                <c:pt idx="28333">
                  <c:v>2426.7578100000001</c:v>
                </c:pt>
                <c:pt idx="28334">
                  <c:v>2429.19922</c:v>
                </c:pt>
                <c:pt idx="28335">
                  <c:v>2429.19922</c:v>
                </c:pt>
                <c:pt idx="28336">
                  <c:v>2429.19922</c:v>
                </c:pt>
                <c:pt idx="28337">
                  <c:v>2429.19922</c:v>
                </c:pt>
                <c:pt idx="28338">
                  <c:v>2426.7578100000001</c:v>
                </c:pt>
                <c:pt idx="28339">
                  <c:v>2429.19922</c:v>
                </c:pt>
                <c:pt idx="28340">
                  <c:v>2426.7578100000001</c:v>
                </c:pt>
                <c:pt idx="28341">
                  <c:v>2429.19922</c:v>
                </c:pt>
                <c:pt idx="28342">
                  <c:v>2429.19922</c:v>
                </c:pt>
                <c:pt idx="28343">
                  <c:v>2429.19922</c:v>
                </c:pt>
                <c:pt idx="28344">
                  <c:v>2429.19922</c:v>
                </c:pt>
                <c:pt idx="28345">
                  <c:v>2429.19922</c:v>
                </c:pt>
                <c:pt idx="28346">
                  <c:v>2424.3164099999999</c:v>
                </c:pt>
                <c:pt idx="28347">
                  <c:v>2429.19922</c:v>
                </c:pt>
                <c:pt idx="28348">
                  <c:v>2429.19922</c:v>
                </c:pt>
                <c:pt idx="28349">
                  <c:v>2429.19922</c:v>
                </c:pt>
                <c:pt idx="28350">
                  <c:v>2429.19922</c:v>
                </c:pt>
                <c:pt idx="28351">
                  <c:v>2429.19922</c:v>
                </c:pt>
                <c:pt idx="28352">
                  <c:v>2429.19922</c:v>
                </c:pt>
                <c:pt idx="28353">
                  <c:v>2426.7578100000001</c:v>
                </c:pt>
                <c:pt idx="28354">
                  <c:v>2426.7578100000001</c:v>
                </c:pt>
                <c:pt idx="28355">
                  <c:v>2429.19922</c:v>
                </c:pt>
                <c:pt idx="28356">
                  <c:v>2429.19922</c:v>
                </c:pt>
                <c:pt idx="28357">
                  <c:v>2429.19922</c:v>
                </c:pt>
                <c:pt idx="28358">
                  <c:v>2429.19922</c:v>
                </c:pt>
                <c:pt idx="28359">
                  <c:v>2429.19922</c:v>
                </c:pt>
                <c:pt idx="28360">
                  <c:v>2429.19922</c:v>
                </c:pt>
                <c:pt idx="28361">
                  <c:v>2429.19922</c:v>
                </c:pt>
                <c:pt idx="28362">
                  <c:v>2429.19922</c:v>
                </c:pt>
                <c:pt idx="28363">
                  <c:v>2429.19922</c:v>
                </c:pt>
                <c:pt idx="28364">
                  <c:v>2429.19922</c:v>
                </c:pt>
                <c:pt idx="28365">
                  <c:v>2429.19922</c:v>
                </c:pt>
                <c:pt idx="28366">
                  <c:v>2429.19922</c:v>
                </c:pt>
                <c:pt idx="28367">
                  <c:v>2429.19922</c:v>
                </c:pt>
                <c:pt idx="28368">
                  <c:v>2429.19922</c:v>
                </c:pt>
                <c:pt idx="28369">
                  <c:v>2429.19922</c:v>
                </c:pt>
                <c:pt idx="28370">
                  <c:v>2429.19922</c:v>
                </c:pt>
                <c:pt idx="28371">
                  <c:v>2426.7578100000001</c:v>
                </c:pt>
                <c:pt idx="28372">
                  <c:v>2426.7578100000001</c:v>
                </c:pt>
                <c:pt idx="28373">
                  <c:v>2426.7578100000001</c:v>
                </c:pt>
                <c:pt idx="28374">
                  <c:v>2429.19922</c:v>
                </c:pt>
                <c:pt idx="28375">
                  <c:v>2429.19922</c:v>
                </c:pt>
                <c:pt idx="28376">
                  <c:v>2429.19922</c:v>
                </c:pt>
                <c:pt idx="28377">
                  <c:v>2426.7578100000001</c:v>
                </c:pt>
                <c:pt idx="28378">
                  <c:v>2429.19922</c:v>
                </c:pt>
                <c:pt idx="28379">
                  <c:v>2429.19922</c:v>
                </c:pt>
                <c:pt idx="28380">
                  <c:v>2429.19922</c:v>
                </c:pt>
                <c:pt idx="28381">
                  <c:v>2429.19922</c:v>
                </c:pt>
                <c:pt idx="28382">
                  <c:v>2429.19922</c:v>
                </c:pt>
                <c:pt idx="28383">
                  <c:v>2429.19922</c:v>
                </c:pt>
                <c:pt idx="28384">
                  <c:v>2426.7578100000001</c:v>
                </c:pt>
                <c:pt idx="28385">
                  <c:v>2426.7578100000001</c:v>
                </c:pt>
                <c:pt idx="28386">
                  <c:v>2429.19922</c:v>
                </c:pt>
                <c:pt idx="28387">
                  <c:v>2429.19922</c:v>
                </c:pt>
                <c:pt idx="28388">
                  <c:v>2426.7578100000001</c:v>
                </c:pt>
                <c:pt idx="28389">
                  <c:v>2426.7578100000001</c:v>
                </c:pt>
                <c:pt idx="28390">
                  <c:v>2426.7578100000001</c:v>
                </c:pt>
                <c:pt idx="28391">
                  <c:v>2429.19922</c:v>
                </c:pt>
                <c:pt idx="28392">
                  <c:v>2429.19922</c:v>
                </c:pt>
                <c:pt idx="28393">
                  <c:v>2429.19922</c:v>
                </c:pt>
                <c:pt idx="28394">
                  <c:v>2429.19922</c:v>
                </c:pt>
                <c:pt idx="28395">
                  <c:v>2426.7578100000001</c:v>
                </c:pt>
                <c:pt idx="28396">
                  <c:v>2429.19922</c:v>
                </c:pt>
                <c:pt idx="28397">
                  <c:v>2429.19922</c:v>
                </c:pt>
                <c:pt idx="28398">
                  <c:v>2426.7578100000001</c:v>
                </c:pt>
                <c:pt idx="28399">
                  <c:v>2426.7578100000001</c:v>
                </c:pt>
                <c:pt idx="28400">
                  <c:v>2429.19922</c:v>
                </c:pt>
                <c:pt idx="28401">
                  <c:v>2426.7578100000001</c:v>
                </c:pt>
                <c:pt idx="28402">
                  <c:v>2429.19922</c:v>
                </c:pt>
                <c:pt idx="28403">
                  <c:v>2426.7578100000001</c:v>
                </c:pt>
                <c:pt idx="28404">
                  <c:v>2429.19922</c:v>
                </c:pt>
                <c:pt idx="28405">
                  <c:v>2426.7578100000001</c:v>
                </c:pt>
                <c:pt idx="28406">
                  <c:v>2426.7578100000001</c:v>
                </c:pt>
                <c:pt idx="28407">
                  <c:v>2426.7578100000001</c:v>
                </c:pt>
                <c:pt idx="28408">
                  <c:v>2429.19922</c:v>
                </c:pt>
                <c:pt idx="28409">
                  <c:v>2429.19922</c:v>
                </c:pt>
                <c:pt idx="28410">
                  <c:v>2426.7578100000001</c:v>
                </c:pt>
                <c:pt idx="28411">
                  <c:v>2429.19922</c:v>
                </c:pt>
                <c:pt idx="28412">
                  <c:v>2429.19922</c:v>
                </c:pt>
                <c:pt idx="28413">
                  <c:v>2426.7578100000001</c:v>
                </c:pt>
                <c:pt idx="28414">
                  <c:v>2426.7578100000001</c:v>
                </c:pt>
                <c:pt idx="28415">
                  <c:v>2429.19922</c:v>
                </c:pt>
                <c:pt idx="28416">
                  <c:v>2429.19922</c:v>
                </c:pt>
                <c:pt idx="28417">
                  <c:v>2429.19922</c:v>
                </c:pt>
                <c:pt idx="28418">
                  <c:v>2426.7578100000001</c:v>
                </c:pt>
                <c:pt idx="28419">
                  <c:v>2429.19922</c:v>
                </c:pt>
                <c:pt idx="28420">
                  <c:v>2429.19922</c:v>
                </c:pt>
                <c:pt idx="28421">
                  <c:v>2429.19922</c:v>
                </c:pt>
                <c:pt idx="28422">
                  <c:v>2429.19922</c:v>
                </c:pt>
                <c:pt idx="28423">
                  <c:v>2429.19922</c:v>
                </c:pt>
                <c:pt idx="28424">
                  <c:v>2426.7578100000001</c:v>
                </c:pt>
                <c:pt idx="28425">
                  <c:v>2429.19922</c:v>
                </c:pt>
                <c:pt idx="28426">
                  <c:v>2426.7578100000001</c:v>
                </c:pt>
                <c:pt idx="28427">
                  <c:v>2429.19922</c:v>
                </c:pt>
                <c:pt idx="28428">
                  <c:v>2429.19922</c:v>
                </c:pt>
                <c:pt idx="28429">
                  <c:v>2426.7578100000001</c:v>
                </c:pt>
                <c:pt idx="28430">
                  <c:v>2429.19922</c:v>
                </c:pt>
                <c:pt idx="28431">
                  <c:v>2426.7578100000001</c:v>
                </c:pt>
                <c:pt idx="28432">
                  <c:v>2429.19922</c:v>
                </c:pt>
                <c:pt idx="28433">
                  <c:v>2426.7578100000001</c:v>
                </c:pt>
                <c:pt idx="28434">
                  <c:v>2429.19922</c:v>
                </c:pt>
                <c:pt idx="28435">
                  <c:v>2429.19922</c:v>
                </c:pt>
                <c:pt idx="28436">
                  <c:v>2426.7578100000001</c:v>
                </c:pt>
                <c:pt idx="28437">
                  <c:v>2426.7578100000001</c:v>
                </c:pt>
                <c:pt idx="28438">
                  <c:v>2426.7578100000001</c:v>
                </c:pt>
                <c:pt idx="28439">
                  <c:v>2426.7578100000001</c:v>
                </c:pt>
                <c:pt idx="28440">
                  <c:v>2426.7578100000001</c:v>
                </c:pt>
                <c:pt idx="28441">
                  <c:v>2429.19922</c:v>
                </c:pt>
                <c:pt idx="28442">
                  <c:v>2426.7578100000001</c:v>
                </c:pt>
                <c:pt idx="28443">
                  <c:v>2426.7578100000001</c:v>
                </c:pt>
                <c:pt idx="28444">
                  <c:v>2429.19922</c:v>
                </c:pt>
                <c:pt idx="28445">
                  <c:v>2429.19922</c:v>
                </c:pt>
                <c:pt idx="28446">
                  <c:v>2426.7578100000001</c:v>
                </c:pt>
                <c:pt idx="28447">
                  <c:v>2429.19922</c:v>
                </c:pt>
                <c:pt idx="28448">
                  <c:v>2429.19922</c:v>
                </c:pt>
                <c:pt idx="28449">
                  <c:v>2429.19922</c:v>
                </c:pt>
                <c:pt idx="28450">
                  <c:v>2429.19922</c:v>
                </c:pt>
                <c:pt idx="28451">
                  <c:v>2426.7578100000001</c:v>
                </c:pt>
                <c:pt idx="28452">
                  <c:v>2426.7578100000001</c:v>
                </c:pt>
                <c:pt idx="28453">
                  <c:v>2429.19922</c:v>
                </c:pt>
                <c:pt idx="28454">
                  <c:v>2429.19922</c:v>
                </c:pt>
                <c:pt idx="28455">
                  <c:v>2426.7578100000001</c:v>
                </c:pt>
                <c:pt idx="28456">
                  <c:v>2429.19922</c:v>
                </c:pt>
                <c:pt idx="28457">
                  <c:v>2426.7578100000001</c:v>
                </c:pt>
                <c:pt idx="28458">
                  <c:v>2426.7578100000001</c:v>
                </c:pt>
                <c:pt idx="28459">
                  <c:v>2426.7578100000001</c:v>
                </c:pt>
                <c:pt idx="28460">
                  <c:v>2429.19922</c:v>
                </c:pt>
                <c:pt idx="28461">
                  <c:v>2429.19922</c:v>
                </c:pt>
                <c:pt idx="28462">
                  <c:v>2429.19922</c:v>
                </c:pt>
                <c:pt idx="28463">
                  <c:v>2429.19922</c:v>
                </c:pt>
                <c:pt idx="28464">
                  <c:v>2429.19922</c:v>
                </c:pt>
                <c:pt idx="28465">
                  <c:v>2426.7578100000001</c:v>
                </c:pt>
                <c:pt idx="28466">
                  <c:v>2429.19922</c:v>
                </c:pt>
                <c:pt idx="28467">
                  <c:v>2429.19922</c:v>
                </c:pt>
                <c:pt idx="28468">
                  <c:v>2429.19922</c:v>
                </c:pt>
                <c:pt idx="28469">
                  <c:v>2429.19922</c:v>
                </c:pt>
                <c:pt idx="28470">
                  <c:v>2429.19922</c:v>
                </c:pt>
                <c:pt idx="28471">
                  <c:v>2429.19922</c:v>
                </c:pt>
                <c:pt idx="28472">
                  <c:v>2429.19922</c:v>
                </c:pt>
                <c:pt idx="28473">
                  <c:v>2426.7578100000001</c:v>
                </c:pt>
                <c:pt idx="28474">
                  <c:v>2429.19922</c:v>
                </c:pt>
                <c:pt idx="28475">
                  <c:v>2429.19922</c:v>
                </c:pt>
                <c:pt idx="28476">
                  <c:v>2429.19922</c:v>
                </c:pt>
                <c:pt idx="28477">
                  <c:v>2426.7578100000001</c:v>
                </c:pt>
                <c:pt idx="28478">
                  <c:v>2426.7578100000001</c:v>
                </c:pt>
                <c:pt idx="28479">
                  <c:v>2429.19922</c:v>
                </c:pt>
                <c:pt idx="28480">
                  <c:v>2429.19922</c:v>
                </c:pt>
                <c:pt idx="28481">
                  <c:v>2426.7578100000001</c:v>
                </c:pt>
                <c:pt idx="28482">
                  <c:v>2429.19922</c:v>
                </c:pt>
                <c:pt idx="28483">
                  <c:v>2429.19922</c:v>
                </c:pt>
                <c:pt idx="28484">
                  <c:v>2429.19922</c:v>
                </c:pt>
                <c:pt idx="28485">
                  <c:v>2429.19922</c:v>
                </c:pt>
                <c:pt idx="28486">
                  <c:v>2426.7578100000001</c:v>
                </c:pt>
                <c:pt idx="28487">
                  <c:v>2429.19922</c:v>
                </c:pt>
                <c:pt idx="28488">
                  <c:v>2429.19922</c:v>
                </c:pt>
                <c:pt idx="28489">
                  <c:v>2426.7578100000001</c:v>
                </c:pt>
                <c:pt idx="28490">
                  <c:v>2426.7578100000001</c:v>
                </c:pt>
                <c:pt idx="28491">
                  <c:v>2429.19922</c:v>
                </c:pt>
                <c:pt idx="28492">
                  <c:v>2429.19922</c:v>
                </c:pt>
                <c:pt idx="28493">
                  <c:v>2429.19922</c:v>
                </c:pt>
                <c:pt idx="28494">
                  <c:v>2429.19922</c:v>
                </c:pt>
                <c:pt idx="28495">
                  <c:v>2429.19922</c:v>
                </c:pt>
                <c:pt idx="28496">
                  <c:v>2426.7578100000001</c:v>
                </c:pt>
                <c:pt idx="28497">
                  <c:v>2429.19922</c:v>
                </c:pt>
                <c:pt idx="28498">
                  <c:v>2426.7578100000001</c:v>
                </c:pt>
                <c:pt idx="28499">
                  <c:v>2429.19922</c:v>
                </c:pt>
                <c:pt idx="28500">
                  <c:v>2429.19922</c:v>
                </c:pt>
                <c:pt idx="28501">
                  <c:v>2429.19922</c:v>
                </c:pt>
                <c:pt idx="28502">
                  <c:v>2426.7578100000001</c:v>
                </c:pt>
                <c:pt idx="28503">
                  <c:v>2429.19922</c:v>
                </c:pt>
                <c:pt idx="28504">
                  <c:v>2429.19922</c:v>
                </c:pt>
                <c:pt idx="28505">
                  <c:v>2429.19922</c:v>
                </c:pt>
                <c:pt idx="28506">
                  <c:v>2429.19922</c:v>
                </c:pt>
                <c:pt idx="28507">
                  <c:v>2429.19922</c:v>
                </c:pt>
                <c:pt idx="28508">
                  <c:v>2429.19922</c:v>
                </c:pt>
                <c:pt idx="28509">
                  <c:v>2429.19922</c:v>
                </c:pt>
                <c:pt idx="28510">
                  <c:v>2429.19922</c:v>
                </c:pt>
                <c:pt idx="28511">
                  <c:v>2426.7578100000001</c:v>
                </c:pt>
                <c:pt idx="28512">
                  <c:v>2429.19922</c:v>
                </c:pt>
                <c:pt idx="28513">
                  <c:v>2429.19922</c:v>
                </c:pt>
                <c:pt idx="28514">
                  <c:v>2426.7578100000001</c:v>
                </c:pt>
                <c:pt idx="28515">
                  <c:v>2429.19922</c:v>
                </c:pt>
                <c:pt idx="28516">
                  <c:v>2429.19922</c:v>
                </c:pt>
                <c:pt idx="28517">
                  <c:v>2429.19922</c:v>
                </c:pt>
                <c:pt idx="28518">
                  <c:v>2426.7578100000001</c:v>
                </c:pt>
                <c:pt idx="28519">
                  <c:v>2426.7578100000001</c:v>
                </c:pt>
                <c:pt idx="28520">
                  <c:v>2426.7578100000001</c:v>
                </c:pt>
                <c:pt idx="28521">
                  <c:v>2426.7578100000001</c:v>
                </c:pt>
                <c:pt idx="28522">
                  <c:v>2426.7578100000001</c:v>
                </c:pt>
                <c:pt idx="28523">
                  <c:v>2426.7578100000001</c:v>
                </c:pt>
                <c:pt idx="28524">
                  <c:v>2429.19922</c:v>
                </c:pt>
                <c:pt idx="28525">
                  <c:v>2429.19922</c:v>
                </c:pt>
                <c:pt idx="28526">
                  <c:v>2429.19922</c:v>
                </c:pt>
                <c:pt idx="28527">
                  <c:v>2429.19922</c:v>
                </c:pt>
                <c:pt idx="28528">
                  <c:v>2429.19922</c:v>
                </c:pt>
                <c:pt idx="28529">
                  <c:v>2429.19922</c:v>
                </c:pt>
                <c:pt idx="28530">
                  <c:v>2429.19922</c:v>
                </c:pt>
                <c:pt idx="28531">
                  <c:v>2429.19922</c:v>
                </c:pt>
                <c:pt idx="28532">
                  <c:v>2426.7578100000001</c:v>
                </c:pt>
                <c:pt idx="28533">
                  <c:v>2429.19922</c:v>
                </c:pt>
                <c:pt idx="28534">
                  <c:v>2429.19922</c:v>
                </c:pt>
                <c:pt idx="28535">
                  <c:v>2429.19922</c:v>
                </c:pt>
                <c:pt idx="28536">
                  <c:v>2429.19922</c:v>
                </c:pt>
                <c:pt idx="28537">
                  <c:v>2429.19922</c:v>
                </c:pt>
                <c:pt idx="28538">
                  <c:v>2429.19922</c:v>
                </c:pt>
                <c:pt idx="28539">
                  <c:v>2426.7578100000001</c:v>
                </c:pt>
                <c:pt idx="28540">
                  <c:v>2429.19922</c:v>
                </c:pt>
                <c:pt idx="28541">
                  <c:v>2426.7578100000001</c:v>
                </c:pt>
                <c:pt idx="28542">
                  <c:v>2426.7578100000001</c:v>
                </c:pt>
                <c:pt idx="28543">
                  <c:v>2429.19922</c:v>
                </c:pt>
                <c:pt idx="28544">
                  <c:v>2429.19922</c:v>
                </c:pt>
                <c:pt idx="28545">
                  <c:v>2429.19922</c:v>
                </c:pt>
                <c:pt idx="28546">
                  <c:v>2429.19922</c:v>
                </c:pt>
                <c:pt idx="28547">
                  <c:v>2429.19922</c:v>
                </c:pt>
                <c:pt idx="28548">
                  <c:v>2429.19922</c:v>
                </c:pt>
                <c:pt idx="28549">
                  <c:v>2429.19922</c:v>
                </c:pt>
                <c:pt idx="28550">
                  <c:v>2429.19922</c:v>
                </c:pt>
                <c:pt idx="28551">
                  <c:v>2426.7578100000001</c:v>
                </c:pt>
                <c:pt idx="28552">
                  <c:v>2426.7578100000001</c:v>
                </c:pt>
                <c:pt idx="28553">
                  <c:v>2426.7578100000001</c:v>
                </c:pt>
                <c:pt idx="28554">
                  <c:v>2429.19922</c:v>
                </c:pt>
                <c:pt idx="28555">
                  <c:v>2429.19922</c:v>
                </c:pt>
                <c:pt idx="28556">
                  <c:v>2429.19922</c:v>
                </c:pt>
                <c:pt idx="28557">
                  <c:v>2426.7578100000001</c:v>
                </c:pt>
                <c:pt idx="28558">
                  <c:v>2429.19922</c:v>
                </c:pt>
                <c:pt idx="28559">
                  <c:v>2429.19922</c:v>
                </c:pt>
                <c:pt idx="28560">
                  <c:v>2429.19922</c:v>
                </c:pt>
                <c:pt idx="28561">
                  <c:v>2429.19922</c:v>
                </c:pt>
                <c:pt idx="28562">
                  <c:v>2426.7578100000001</c:v>
                </c:pt>
                <c:pt idx="28563">
                  <c:v>2429.19922</c:v>
                </c:pt>
                <c:pt idx="28564">
                  <c:v>2429.19922</c:v>
                </c:pt>
                <c:pt idx="28565">
                  <c:v>2429.19922</c:v>
                </c:pt>
                <c:pt idx="28566">
                  <c:v>2426.7578100000001</c:v>
                </c:pt>
                <c:pt idx="28567">
                  <c:v>2429.19922</c:v>
                </c:pt>
                <c:pt idx="28568">
                  <c:v>2426.7578100000001</c:v>
                </c:pt>
                <c:pt idx="28569">
                  <c:v>2429.19922</c:v>
                </c:pt>
                <c:pt idx="28570">
                  <c:v>2429.19922</c:v>
                </c:pt>
                <c:pt idx="28571">
                  <c:v>2426.7578100000001</c:v>
                </c:pt>
                <c:pt idx="28572">
                  <c:v>2429.19922</c:v>
                </c:pt>
                <c:pt idx="28573">
                  <c:v>2426.7578100000001</c:v>
                </c:pt>
                <c:pt idx="28574">
                  <c:v>2429.19922</c:v>
                </c:pt>
                <c:pt idx="28575">
                  <c:v>2426.7578100000001</c:v>
                </c:pt>
                <c:pt idx="28576">
                  <c:v>2429.19922</c:v>
                </c:pt>
                <c:pt idx="28577">
                  <c:v>2426.7578100000001</c:v>
                </c:pt>
                <c:pt idx="28578">
                  <c:v>2429.19922</c:v>
                </c:pt>
                <c:pt idx="28579">
                  <c:v>2429.19922</c:v>
                </c:pt>
                <c:pt idx="28580">
                  <c:v>2429.19922</c:v>
                </c:pt>
                <c:pt idx="28581">
                  <c:v>2426.7578100000001</c:v>
                </c:pt>
                <c:pt idx="28582">
                  <c:v>2429.19922</c:v>
                </c:pt>
                <c:pt idx="28583">
                  <c:v>2426.7578100000001</c:v>
                </c:pt>
                <c:pt idx="28584">
                  <c:v>2429.19922</c:v>
                </c:pt>
                <c:pt idx="28585">
                  <c:v>2429.19922</c:v>
                </c:pt>
                <c:pt idx="28586">
                  <c:v>2426.7578100000001</c:v>
                </c:pt>
                <c:pt idx="28587">
                  <c:v>2429.19922</c:v>
                </c:pt>
                <c:pt idx="28588">
                  <c:v>2426.7578100000001</c:v>
                </c:pt>
                <c:pt idx="28589">
                  <c:v>2429.19922</c:v>
                </c:pt>
                <c:pt idx="28590">
                  <c:v>2429.19922</c:v>
                </c:pt>
                <c:pt idx="28591">
                  <c:v>2426.7578100000001</c:v>
                </c:pt>
                <c:pt idx="28592">
                  <c:v>2429.19922</c:v>
                </c:pt>
                <c:pt idx="28593">
                  <c:v>2429.19922</c:v>
                </c:pt>
                <c:pt idx="28594">
                  <c:v>2429.19922</c:v>
                </c:pt>
                <c:pt idx="28595">
                  <c:v>2426.7578100000001</c:v>
                </c:pt>
                <c:pt idx="28596">
                  <c:v>2429.19922</c:v>
                </c:pt>
                <c:pt idx="28597">
                  <c:v>2429.19922</c:v>
                </c:pt>
                <c:pt idx="28598">
                  <c:v>2429.19922</c:v>
                </c:pt>
                <c:pt idx="28599">
                  <c:v>2426.7578100000001</c:v>
                </c:pt>
                <c:pt idx="28600">
                  <c:v>2429.19922</c:v>
                </c:pt>
                <c:pt idx="28601">
                  <c:v>2426.7578100000001</c:v>
                </c:pt>
                <c:pt idx="28602">
                  <c:v>2429.19922</c:v>
                </c:pt>
                <c:pt idx="28603">
                  <c:v>2426.7578100000001</c:v>
                </c:pt>
                <c:pt idx="28604">
                  <c:v>2429.19922</c:v>
                </c:pt>
                <c:pt idx="28605">
                  <c:v>2429.19922</c:v>
                </c:pt>
                <c:pt idx="28606">
                  <c:v>2426.7578100000001</c:v>
                </c:pt>
                <c:pt idx="28607">
                  <c:v>2429.19922</c:v>
                </c:pt>
                <c:pt idx="28608">
                  <c:v>2426.7578100000001</c:v>
                </c:pt>
                <c:pt idx="28609">
                  <c:v>2426.7578100000001</c:v>
                </c:pt>
                <c:pt idx="28610">
                  <c:v>2426.7578100000001</c:v>
                </c:pt>
                <c:pt idx="28611">
                  <c:v>2429.19922</c:v>
                </c:pt>
                <c:pt idx="28612">
                  <c:v>2426.7578100000001</c:v>
                </c:pt>
                <c:pt idx="28613">
                  <c:v>2426.7578100000001</c:v>
                </c:pt>
                <c:pt idx="28614">
                  <c:v>2429.19922</c:v>
                </c:pt>
                <c:pt idx="28615">
                  <c:v>2429.19922</c:v>
                </c:pt>
                <c:pt idx="28616">
                  <c:v>2429.19922</c:v>
                </c:pt>
                <c:pt idx="28617">
                  <c:v>2426.7578100000001</c:v>
                </c:pt>
                <c:pt idx="28618">
                  <c:v>2426.7578100000001</c:v>
                </c:pt>
                <c:pt idx="28619">
                  <c:v>2429.19922</c:v>
                </c:pt>
                <c:pt idx="28620">
                  <c:v>2426.7578100000001</c:v>
                </c:pt>
                <c:pt idx="28621">
                  <c:v>2429.19922</c:v>
                </c:pt>
                <c:pt idx="28622">
                  <c:v>2426.7578100000001</c:v>
                </c:pt>
                <c:pt idx="28623">
                  <c:v>2426.7578100000001</c:v>
                </c:pt>
                <c:pt idx="28624">
                  <c:v>2426.7578100000001</c:v>
                </c:pt>
                <c:pt idx="28625">
                  <c:v>2426.7578100000001</c:v>
                </c:pt>
                <c:pt idx="28626">
                  <c:v>2429.19922</c:v>
                </c:pt>
                <c:pt idx="28627">
                  <c:v>2429.19922</c:v>
                </c:pt>
                <c:pt idx="28628">
                  <c:v>2426.7578100000001</c:v>
                </c:pt>
                <c:pt idx="28629">
                  <c:v>2429.19922</c:v>
                </c:pt>
                <c:pt idx="28630">
                  <c:v>2429.19922</c:v>
                </c:pt>
                <c:pt idx="28631">
                  <c:v>2426.7578100000001</c:v>
                </c:pt>
                <c:pt idx="28632">
                  <c:v>2429.19922</c:v>
                </c:pt>
                <c:pt idx="28633">
                  <c:v>2429.19922</c:v>
                </c:pt>
                <c:pt idx="28634">
                  <c:v>2429.19922</c:v>
                </c:pt>
                <c:pt idx="28635">
                  <c:v>2429.19922</c:v>
                </c:pt>
                <c:pt idx="28636">
                  <c:v>2426.7578100000001</c:v>
                </c:pt>
                <c:pt idx="28637">
                  <c:v>2429.19922</c:v>
                </c:pt>
                <c:pt idx="28638">
                  <c:v>2426.7578100000001</c:v>
                </c:pt>
                <c:pt idx="28639">
                  <c:v>2426.7578100000001</c:v>
                </c:pt>
                <c:pt idx="28640">
                  <c:v>2429.19922</c:v>
                </c:pt>
                <c:pt idx="28641">
                  <c:v>2429.19922</c:v>
                </c:pt>
                <c:pt idx="28642">
                  <c:v>2429.19922</c:v>
                </c:pt>
                <c:pt idx="28643">
                  <c:v>2429.19922</c:v>
                </c:pt>
                <c:pt idx="28644">
                  <c:v>2429.19922</c:v>
                </c:pt>
                <c:pt idx="28645">
                  <c:v>2429.19922</c:v>
                </c:pt>
                <c:pt idx="28646">
                  <c:v>2426.7578100000001</c:v>
                </c:pt>
                <c:pt idx="28647">
                  <c:v>2426.7578100000001</c:v>
                </c:pt>
                <c:pt idx="28648">
                  <c:v>2429.19922</c:v>
                </c:pt>
                <c:pt idx="28649">
                  <c:v>2429.19922</c:v>
                </c:pt>
                <c:pt idx="28650">
                  <c:v>2429.19922</c:v>
                </c:pt>
                <c:pt idx="28651">
                  <c:v>2429.19922</c:v>
                </c:pt>
                <c:pt idx="28652">
                  <c:v>2426.7578100000001</c:v>
                </c:pt>
                <c:pt idx="28653">
                  <c:v>2429.19922</c:v>
                </c:pt>
                <c:pt idx="28654">
                  <c:v>2429.19922</c:v>
                </c:pt>
                <c:pt idx="28655">
                  <c:v>2429.19922</c:v>
                </c:pt>
                <c:pt idx="28656">
                  <c:v>2426.7578100000001</c:v>
                </c:pt>
                <c:pt idx="28657">
                  <c:v>2429.19922</c:v>
                </c:pt>
                <c:pt idx="28658">
                  <c:v>2426.7578100000001</c:v>
                </c:pt>
                <c:pt idx="28659">
                  <c:v>2426.7578100000001</c:v>
                </c:pt>
                <c:pt idx="28660">
                  <c:v>2426.7578100000001</c:v>
                </c:pt>
                <c:pt idx="28661">
                  <c:v>2429.19922</c:v>
                </c:pt>
                <c:pt idx="28662">
                  <c:v>2426.7578100000001</c:v>
                </c:pt>
                <c:pt idx="28663">
                  <c:v>2426.7578100000001</c:v>
                </c:pt>
                <c:pt idx="28664">
                  <c:v>2429.19922</c:v>
                </c:pt>
                <c:pt idx="28665">
                  <c:v>2426.7578100000001</c:v>
                </c:pt>
                <c:pt idx="28666">
                  <c:v>2429.19922</c:v>
                </c:pt>
                <c:pt idx="28667">
                  <c:v>2429.19922</c:v>
                </c:pt>
                <c:pt idx="28668">
                  <c:v>2426.7578100000001</c:v>
                </c:pt>
                <c:pt idx="28669">
                  <c:v>2429.19922</c:v>
                </c:pt>
                <c:pt idx="28670">
                  <c:v>2429.19922</c:v>
                </c:pt>
                <c:pt idx="28671">
                  <c:v>2429.19922</c:v>
                </c:pt>
                <c:pt idx="28672">
                  <c:v>2429.19922</c:v>
                </c:pt>
                <c:pt idx="28673">
                  <c:v>2429.19922</c:v>
                </c:pt>
                <c:pt idx="28674">
                  <c:v>2429.19922</c:v>
                </c:pt>
                <c:pt idx="28675">
                  <c:v>2429.19922</c:v>
                </c:pt>
                <c:pt idx="28676">
                  <c:v>2426.7578100000001</c:v>
                </c:pt>
                <c:pt idx="28677">
                  <c:v>2426.7578100000001</c:v>
                </c:pt>
                <c:pt idx="28678">
                  <c:v>2426.7578100000001</c:v>
                </c:pt>
                <c:pt idx="28679">
                  <c:v>2429.19922</c:v>
                </c:pt>
                <c:pt idx="28680">
                  <c:v>2426.7578100000001</c:v>
                </c:pt>
                <c:pt idx="28681">
                  <c:v>2426.7578100000001</c:v>
                </c:pt>
                <c:pt idx="28682">
                  <c:v>2429.19922</c:v>
                </c:pt>
                <c:pt idx="28683">
                  <c:v>2429.19922</c:v>
                </c:pt>
                <c:pt idx="28684">
                  <c:v>2429.19922</c:v>
                </c:pt>
                <c:pt idx="28685">
                  <c:v>2426.7578100000001</c:v>
                </c:pt>
                <c:pt idx="28686">
                  <c:v>2429.19922</c:v>
                </c:pt>
                <c:pt idx="28687">
                  <c:v>2426.7578100000001</c:v>
                </c:pt>
                <c:pt idx="28688">
                  <c:v>2429.19922</c:v>
                </c:pt>
                <c:pt idx="28689">
                  <c:v>2426.7578100000001</c:v>
                </c:pt>
                <c:pt idx="28690">
                  <c:v>2429.19922</c:v>
                </c:pt>
                <c:pt idx="28691">
                  <c:v>2429.19922</c:v>
                </c:pt>
                <c:pt idx="28692">
                  <c:v>2429.19922</c:v>
                </c:pt>
                <c:pt idx="28693">
                  <c:v>2426.7578100000001</c:v>
                </c:pt>
                <c:pt idx="28694">
                  <c:v>2429.19922</c:v>
                </c:pt>
                <c:pt idx="28695">
                  <c:v>2426.7578100000001</c:v>
                </c:pt>
                <c:pt idx="28696">
                  <c:v>2429.19922</c:v>
                </c:pt>
                <c:pt idx="28697">
                  <c:v>2429.19922</c:v>
                </c:pt>
                <c:pt idx="28698">
                  <c:v>2426.7578100000001</c:v>
                </c:pt>
                <c:pt idx="28699">
                  <c:v>2426.7578100000001</c:v>
                </c:pt>
                <c:pt idx="28700">
                  <c:v>2429.19922</c:v>
                </c:pt>
                <c:pt idx="28701">
                  <c:v>2429.19922</c:v>
                </c:pt>
                <c:pt idx="28702">
                  <c:v>2429.19922</c:v>
                </c:pt>
                <c:pt idx="28703">
                  <c:v>2429.19922</c:v>
                </c:pt>
                <c:pt idx="28704">
                  <c:v>2429.19922</c:v>
                </c:pt>
                <c:pt idx="28705">
                  <c:v>2426.7578100000001</c:v>
                </c:pt>
                <c:pt idx="28706">
                  <c:v>2429.19922</c:v>
                </c:pt>
                <c:pt idx="28707">
                  <c:v>2426.7578100000001</c:v>
                </c:pt>
                <c:pt idx="28708">
                  <c:v>2426.7578100000001</c:v>
                </c:pt>
                <c:pt idx="28709">
                  <c:v>2426.7578100000001</c:v>
                </c:pt>
                <c:pt idx="28710">
                  <c:v>2426.7578100000001</c:v>
                </c:pt>
                <c:pt idx="28711">
                  <c:v>2426.7578100000001</c:v>
                </c:pt>
                <c:pt idx="28712">
                  <c:v>2429.19922</c:v>
                </c:pt>
                <c:pt idx="28713">
                  <c:v>2429.19922</c:v>
                </c:pt>
                <c:pt idx="28714">
                  <c:v>2429.19922</c:v>
                </c:pt>
                <c:pt idx="28715">
                  <c:v>2429.19922</c:v>
                </c:pt>
                <c:pt idx="28716">
                  <c:v>2429.19922</c:v>
                </c:pt>
                <c:pt idx="28717">
                  <c:v>2426.7578100000001</c:v>
                </c:pt>
                <c:pt idx="28718">
                  <c:v>2426.7578100000001</c:v>
                </c:pt>
                <c:pt idx="28719">
                  <c:v>2429.19922</c:v>
                </c:pt>
                <c:pt idx="28720">
                  <c:v>2429.19922</c:v>
                </c:pt>
                <c:pt idx="28721">
                  <c:v>2429.19922</c:v>
                </c:pt>
                <c:pt idx="28722">
                  <c:v>2426.7578100000001</c:v>
                </c:pt>
                <c:pt idx="28723">
                  <c:v>2429.19922</c:v>
                </c:pt>
                <c:pt idx="28724">
                  <c:v>2429.19922</c:v>
                </c:pt>
                <c:pt idx="28725">
                  <c:v>2426.7578100000001</c:v>
                </c:pt>
                <c:pt idx="28726">
                  <c:v>2426.7578100000001</c:v>
                </c:pt>
                <c:pt idx="28727">
                  <c:v>2426.7578100000001</c:v>
                </c:pt>
                <c:pt idx="28728">
                  <c:v>2429.19922</c:v>
                </c:pt>
                <c:pt idx="28729">
                  <c:v>2429.19922</c:v>
                </c:pt>
                <c:pt idx="28730">
                  <c:v>2429.19922</c:v>
                </c:pt>
                <c:pt idx="28731">
                  <c:v>2429.19922</c:v>
                </c:pt>
                <c:pt idx="28732">
                  <c:v>2426.7578100000001</c:v>
                </c:pt>
                <c:pt idx="28733">
                  <c:v>2429.19922</c:v>
                </c:pt>
                <c:pt idx="28734">
                  <c:v>2426.7578100000001</c:v>
                </c:pt>
                <c:pt idx="28735">
                  <c:v>2426.7578100000001</c:v>
                </c:pt>
                <c:pt idx="28736">
                  <c:v>2429.19922</c:v>
                </c:pt>
                <c:pt idx="28737">
                  <c:v>2426.7578100000001</c:v>
                </c:pt>
                <c:pt idx="28738">
                  <c:v>2429.19922</c:v>
                </c:pt>
                <c:pt idx="28739">
                  <c:v>2426.7578100000001</c:v>
                </c:pt>
                <c:pt idx="28740">
                  <c:v>2426.7578100000001</c:v>
                </c:pt>
                <c:pt idx="28741">
                  <c:v>2429.19922</c:v>
                </c:pt>
                <c:pt idx="28742">
                  <c:v>2429.19922</c:v>
                </c:pt>
                <c:pt idx="28743">
                  <c:v>2426.7578100000001</c:v>
                </c:pt>
                <c:pt idx="28744">
                  <c:v>2429.19922</c:v>
                </c:pt>
                <c:pt idx="28745">
                  <c:v>2426.7578100000001</c:v>
                </c:pt>
                <c:pt idx="28746">
                  <c:v>2429.19922</c:v>
                </c:pt>
                <c:pt idx="28747">
                  <c:v>2429.19922</c:v>
                </c:pt>
                <c:pt idx="28748">
                  <c:v>2426.7578100000001</c:v>
                </c:pt>
                <c:pt idx="28749">
                  <c:v>2426.7578100000001</c:v>
                </c:pt>
                <c:pt idx="28750">
                  <c:v>2426.7578100000001</c:v>
                </c:pt>
                <c:pt idx="28751">
                  <c:v>2429.19922</c:v>
                </c:pt>
                <c:pt idx="28752">
                  <c:v>2426.7578100000001</c:v>
                </c:pt>
                <c:pt idx="28753">
                  <c:v>2429.19922</c:v>
                </c:pt>
                <c:pt idx="28754">
                  <c:v>2426.7578100000001</c:v>
                </c:pt>
                <c:pt idx="28755">
                  <c:v>2426.7578100000001</c:v>
                </c:pt>
                <c:pt idx="28756">
                  <c:v>2426.7578100000001</c:v>
                </c:pt>
                <c:pt idx="28757">
                  <c:v>2426.7578100000001</c:v>
                </c:pt>
                <c:pt idx="28758">
                  <c:v>2429.19922</c:v>
                </c:pt>
                <c:pt idx="28759">
                  <c:v>2429.19922</c:v>
                </c:pt>
                <c:pt idx="28760">
                  <c:v>2426.7578100000001</c:v>
                </c:pt>
                <c:pt idx="28761">
                  <c:v>2426.7578100000001</c:v>
                </c:pt>
                <c:pt idx="28762">
                  <c:v>2429.19922</c:v>
                </c:pt>
                <c:pt idx="28763">
                  <c:v>2429.19922</c:v>
                </c:pt>
                <c:pt idx="28764">
                  <c:v>2429.19922</c:v>
                </c:pt>
                <c:pt idx="28765">
                  <c:v>2426.7578100000001</c:v>
                </c:pt>
                <c:pt idx="28766">
                  <c:v>2426.7578100000001</c:v>
                </c:pt>
                <c:pt idx="28767">
                  <c:v>2429.19922</c:v>
                </c:pt>
                <c:pt idx="28768">
                  <c:v>2429.19922</c:v>
                </c:pt>
                <c:pt idx="28769">
                  <c:v>2426.7578100000001</c:v>
                </c:pt>
                <c:pt idx="28770">
                  <c:v>2426.7578100000001</c:v>
                </c:pt>
                <c:pt idx="28771">
                  <c:v>2429.19922</c:v>
                </c:pt>
                <c:pt idx="28772">
                  <c:v>2426.7578100000001</c:v>
                </c:pt>
                <c:pt idx="28773">
                  <c:v>2429.19922</c:v>
                </c:pt>
                <c:pt idx="28774">
                  <c:v>2426.7578100000001</c:v>
                </c:pt>
                <c:pt idx="28775">
                  <c:v>2429.19922</c:v>
                </c:pt>
                <c:pt idx="28776">
                  <c:v>2426.7578100000001</c:v>
                </c:pt>
                <c:pt idx="28777">
                  <c:v>2429.19922</c:v>
                </c:pt>
                <c:pt idx="28778">
                  <c:v>2426.7578100000001</c:v>
                </c:pt>
                <c:pt idx="28779">
                  <c:v>2426.7578100000001</c:v>
                </c:pt>
                <c:pt idx="28780">
                  <c:v>2429.19922</c:v>
                </c:pt>
                <c:pt idx="28781">
                  <c:v>2429.19922</c:v>
                </c:pt>
                <c:pt idx="28782">
                  <c:v>2429.19922</c:v>
                </c:pt>
                <c:pt idx="28783">
                  <c:v>2429.19922</c:v>
                </c:pt>
                <c:pt idx="28784">
                  <c:v>2426.7578100000001</c:v>
                </c:pt>
                <c:pt idx="28785">
                  <c:v>2426.7578100000001</c:v>
                </c:pt>
                <c:pt idx="28786">
                  <c:v>2429.19922</c:v>
                </c:pt>
                <c:pt idx="28787">
                  <c:v>2429.19922</c:v>
                </c:pt>
                <c:pt idx="28788">
                  <c:v>2426.7578100000001</c:v>
                </c:pt>
                <c:pt idx="28789">
                  <c:v>2429.19922</c:v>
                </c:pt>
                <c:pt idx="28790">
                  <c:v>2429.19922</c:v>
                </c:pt>
                <c:pt idx="28791">
                  <c:v>2429.19922</c:v>
                </c:pt>
                <c:pt idx="28792">
                  <c:v>2426.7578100000001</c:v>
                </c:pt>
                <c:pt idx="28793">
                  <c:v>2429.19922</c:v>
                </c:pt>
                <c:pt idx="28794">
                  <c:v>2429.19922</c:v>
                </c:pt>
                <c:pt idx="28795">
                  <c:v>2429.19922</c:v>
                </c:pt>
                <c:pt idx="28796">
                  <c:v>2426.7578100000001</c:v>
                </c:pt>
                <c:pt idx="28797">
                  <c:v>2429.19922</c:v>
                </c:pt>
                <c:pt idx="28798">
                  <c:v>2429.19922</c:v>
                </c:pt>
                <c:pt idx="28799">
                  <c:v>2429.19922</c:v>
                </c:pt>
                <c:pt idx="28800">
                  <c:v>2429.19922</c:v>
                </c:pt>
                <c:pt idx="28801">
                  <c:v>2426.7578100000001</c:v>
                </c:pt>
                <c:pt idx="28802">
                  <c:v>2426.7578100000001</c:v>
                </c:pt>
                <c:pt idx="28803">
                  <c:v>2429.19922</c:v>
                </c:pt>
                <c:pt idx="28804">
                  <c:v>2426.7578100000001</c:v>
                </c:pt>
                <c:pt idx="28805">
                  <c:v>2426.7578100000001</c:v>
                </c:pt>
                <c:pt idx="28806">
                  <c:v>2426.7578100000001</c:v>
                </c:pt>
                <c:pt idx="28807">
                  <c:v>2426.7578100000001</c:v>
                </c:pt>
                <c:pt idx="28808">
                  <c:v>2426.7578100000001</c:v>
                </c:pt>
                <c:pt idx="28809">
                  <c:v>2429.19922</c:v>
                </c:pt>
                <c:pt idx="28810">
                  <c:v>2429.19922</c:v>
                </c:pt>
                <c:pt idx="28811">
                  <c:v>2426.7578100000001</c:v>
                </c:pt>
                <c:pt idx="28812">
                  <c:v>2429.19922</c:v>
                </c:pt>
                <c:pt idx="28813">
                  <c:v>2426.7578100000001</c:v>
                </c:pt>
                <c:pt idx="28814">
                  <c:v>2426.7578100000001</c:v>
                </c:pt>
                <c:pt idx="28815">
                  <c:v>2429.19922</c:v>
                </c:pt>
                <c:pt idx="28816">
                  <c:v>2426.7578100000001</c:v>
                </c:pt>
                <c:pt idx="28817">
                  <c:v>2426.7578100000001</c:v>
                </c:pt>
                <c:pt idx="28818">
                  <c:v>2426.7578100000001</c:v>
                </c:pt>
                <c:pt idx="28819">
                  <c:v>2426.7578100000001</c:v>
                </c:pt>
                <c:pt idx="28820">
                  <c:v>2426.7578100000001</c:v>
                </c:pt>
                <c:pt idx="28821">
                  <c:v>2426.7578100000001</c:v>
                </c:pt>
                <c:pt idx="28822">
                  <c:v>2429.19922</c:v>
                </c:pt>
                <c:pt idx="28823">
                  <c:v>2429.19922</c:v>
                </c:pt>
                <c:pt idx="28824">
                  <c:v>2429.19922</c:v>
                </c:pt>
                <c:pt idx="28825">
                  <c:v>2429.19922</c:v>
                </c:pt>
                <c:pt idx="28826">
                  <c:v>2426.7578100000001</c:v>
                </c:pt>
                <c:pt idx="28827">
                  <c:v>2426.7578100000001</c:v>
                </c:pt>
                <c:pt idx="28828">
                  <c:v>2426.7578100000001</c:v>
                </c:pt>
                <c:pt idx="28829">
                  <c:v>2429.19922</c:v>
                </c:pt>
                <c:pt idx="28830">
                  <c:v>2429.19922</c:v>
                </c:pt>
                <c:pt idx="28831">
                  <c:v>2426.7578100000001</c:v>
                </c:pt>
                <c:pt idx="28832">
                  <c:v>2426.7578100000001</c:v>
                </c:pt>
                <c:pt idx="28833">
                  <c:v>2429.19922</c:v>
                </c:pt>
                <c:pt idx="28834">
                  <c:v>2426.7578100000001</c:v>
                </c:pt>
                <c:pt idx="28835">
                  <c:v>2426.7578100000001</c:v>
                </c:pt>
                <c:pt idx="28836">
                  <c:v>2429.19922</c:v>
                </c:pt>
                <c:pt idx="28837">
                  <c:v>2429.19922</c:v>
                </c:pt>
                <c:pt idx="28838">
                  <c:v>2429.19922</c:v>
                </c:pt>
                <c:pt idx="28839">
                  <c:v>2426.7578100000001</c:v>
                </c:pt>
                <c:pt idx="28840">
                  <c:v>2426.7578100000001</c:v>
                </c:pt>
                <c:pt idx="28841">
                  <c:v>2429.19922</c:v>
                </c:pt>
                <c:pt idx="28842">
                  <c:v>2426.7578100000001</c:v>
                </c:pt>
                <c:pt idx="28843">
                  <c:v>2426.7578100000001</c:v>
                </c:pt>
                <c:pt idx="28844">
                  <c:v>2429.19922</c:v>
                </c:pt>
                <c:pt idx="28845">
                  <c:v>2426.7578100000001</c:v>
                </c:pt>
                <c:pt idx="28846">
                  <c:v>2429.19922</c:v>
                </c:pt>
                <c:pt idx="28847">
                  <c:v>2429.19922</c:v>
                </c:pt>
                <c:pt idx="28848">
                  <c:v>2429.19922</c:v>
                </c:pt>
                <c:pt idx="28849">
                  <c:v>2429.19922</c:v>
                </c:pt>
                <c:pt idx="28850">
                  <c:v>2426.7578100000001</c:v>
                </c:pt>
                <c:pt idx="28851">
                  <c:v>2429.19922</c:v>
                </c:pt>
                <c:pt idx="28852">
                  <c:v>2429.19922</c:v>
                </c:pt>
                <c:pt idx="28853">
                  <c:v>2429.19922</c:v>
                </c:pt>
                <c:pt idx="28854">
                  <c:v>2426.7578100000001</c:v>
                </c:pt>
                <c:pt idx="28855">
                  <c:v>2429.19922</c:v>
                </c:pt>
                <c:pt idx="28856">
                  <c:v>2429.19922</c:v>
                </c:pt>
                <c:pt idx="28857">
                  <c:v>2426.7578100000001</c:v>
                </c:pt>
                <c:pt idx="28858">
                  <c:v>2426.7578100000001</c:v>
                </c:pt>
                <c:pt idx="28859">
                  <c:v>2426.7578100000001</c:v>
                </c:pt>
                <c:pt idx="28860">
                  <c:v>2426.7578100000001</c:v>
                </c:pt>
                <c:pt idx="28861">
                  <c:v>2429.19922</c:v>
                </c:pt>
                <c:pt idx="28862">
                  <c:v>2429.19922</c:v>
                </c:pt>
                <c:pt idx="28863">
                  <c:v>2426.7578100000001</c:v>
                </c:pt>
                <c:pt idx="28864">
                  <c:v>2426.7578100000001</c:v>
                </c:pt>
                <c:pt idx="28865">
                  <c:v>2426.7578100000001</c:v>
                </c:pt>
                <c:pt idx="28866">
                  <c:v>2426.7578100000001</c:v>
                </c:pt>
                <c:pt idx="28867">
                  <c:v>2429.19922</c:v>
                </c:pt>
                <c:pt idx="28868">
                  <c:v>2426.7578100000001</c:v>
                </c:pt>
                <c:pt idx="28869">
                  <c:v>2426.7578100000001</c:v>
                </c:pt>
                <c:pt idx="28870">
                  <c:v>2429.19922</c:v>
                </c:pt>
                <c:pt idx="28871">
                  <c:v>2429.19922</c:v>
                </c:pt>
                <c:pt idx="28872">
                  <c:v>2426.7578100000001</c:v>
                </c:pt>
                <c:pt idx="28873">
                  <c:v>2429.19922</c:v>
                </c:pt>
                <c:pt idx="28874">
                  <c:v>2429.19922</c:v>
                </c:pt>
                <c:pt idx="28875">
                  <c:v>2429.19922</c:v>
                </c:pt>
                <c:pt idx="28876">
                  <c:v>2429.19922</c:v>
                </c:pt>
                <c:pt idx="28877">
                  <c:v>2429.19922</c:v>
                </c:pt>
                <c:pt idx="28878">
                  <c:v>2426.7578100000001</c:v>
                </c:pt>
                <c:pt idx="28879">
                  <c:v>2429.19922</c:v>
                </c:pt>
                <c:pt idx="28880">
                  <c:v>2429.19922</c:v>
                </c:pt>
                <c:pt idx="28881">
                  <c:v>2429.19922</c:v>
                </c:pt>
                <c:pt idx="28882">
                  <c:v>2429.19922</c:v>
                </c:pt>
                <c:pt idx="28883">
                  <c:v>2429.19922</c:v>
                </c:pt>
                <c:pt idx="28884">
                  <c:v>2426.7578100000001</c:v>
                </c:pt>
                <c:pt idx="28885">
                  <c:v>2429.19922</c:v>
                </c:pt>
                <c:pt idx="28886">
                  <c:v>2426.7578100000001</c:v>
                </c:pt>
                <c:pt idx="28887">
                  <c:v>2429.19922</c:v>
                </c:pt>
                <c:pt idx="28888">
                  <c:v>2429.19922</c:v>
                </c:pt>
                <c:pt idx="28889">
                  <c:v>2429.19922</c:v>
                </c:pt>
                <c:pt idx="28890">
                  <c:v>2429.19922</c:v>
                </c:pt>
                <c:pt idx="28891">
                  <c:v>2429.19922</c:v>
                </c:pt>
                <c:pt idx="28892">
                  <c:v>2429.19922</c:v>
                </c:pt>
                <c:pt idx="28893">
                  <c:v>2426.7578100000001</c:v>
                </c:pt>
                <c:pt idx="28894">
                  <c:v>2429.19922</c:v>
                </c:pt>
                <c:pt idx="28895">
                  <c:v>2426.7578100000001</c:v>
                </c:pt>
                <c:pt idx="28896">
                  <c:v>2429.19922</c:v>
                </c:pt>
                <c:pt idx="28897">
                  <c:v>2429.19922</c:v>
                </c:pt>
                <c:pt idx="28898">
                  <c:v>2429.19922</c:v>
                </c:pt>
                <c:pt idx="28899">
                  <c:v>2426.7578100000001</c:v>
                </c:pt>
                <c:pt idx="28900">
                  <c:v>2429.19922</c:v>
                </c:pt>
                <c:pt idx="28901">
                  <c:v>2429.19922</c:v>
                </c:pt>
                <c:pt idx="28902">
                  <c:v>2429.19922</c:v>
                </c:pt>
                <c:pt idx="28903">
                  <c:v>2429.19922</c:v>
                </c:pt>
                <c:pt idx="28904">
                  <c:v>2429.19922</c:v>
                </c:pt>
                <c:pt idx="28905">
                  <c:v>2429.19922</c:v>
                </c:pt>
                <c:pt idx="28906">
                  <c:v>2426.7578100000001</c:v>
                </c:pt>
                <c:pt idx="28907">
                  <c:v>2429.19922</c:v>
                </c:pt>
                <c:pt idx="28908">
                  <c:v>2426.7578100000001</c:v>
                </c:pt>
                <c:pt idx="28909">
                  <c:v>2426.7578100000001</c:v>
                </c:pt>
                <c:pt idx="28910">
                  <c:v>2429.19922</c:v>
                </c:pt>
                <c:pt idx="28911">
                  <c:v>2429.19922</c:v>
                </c:pt>
                <c:pt idx="28912">
                  <c:v>2429.19922</c:v>
                </c:pt>
                <c:pt idx="28913">
                  <c:v>2429.19922</c:v>
                </c:pt>
                <c:pt idx="28914">
                  <c:v>2426.7578100000001</c:v>
                </c:pt>
                <c:pt idx="28915">
                  <c:v>2429.19922</c:v>
                </c:pt>
                <c:pt idx="28916">
                  <c:v>2426.7578100000001</c:v>
                </c:pt>
                <c:pt idx="28917">
                  <c:v>2429.19922</c:v>
                </c:pt>
                <c:pt idx="28918">
                  <c:v>2426.7578100000001</c:v>
                </c:pt>
                <c:pt idx="28919">
                  <c:v>2426.7578100000001</c:v>
                </c:pt>
                <c:pt idx="28920">
                  <c:v>2429.19922</c:v>
                </c:pt>
                <c:pt idx="28921">
                  <c:v>2429.19922</c:v>
                </c:pt>
                <c:pt idx="28922">
                  <c:v>2426.7578100000001</c:v>
                </c:pt>
                <c:pt idx="28923">
                  <c:v>2426.7578100000001</c:v>
                </c:pt>
                <c:pt idx="28924">
                  <c:v>2426.7578100000001</c:v>
                </c:pt>
                <c:pt idx="28925">
                  <c:v>2429.19922</c:v>
                </c:pt>
                <c:pt idx="28926">
                  <c:v>2426.7578100000001</c:v>
                </c:pt>
                <c:pt idx="28927">
                  <c:v>2429.19922</c:v>
                </c:pt>
                <c:pt idx="28928">
                  <c:v>2429.19922</c:v>
                </c:pt>
                <c:pt idx="28929">
                  <c:v>2426.7578100000001</c:v>
                </c:pt>
                <c:pt idx="28930">
                  <c:v>2426.7578100000001</c:v>
                </c:pt>
                <c:pt idx="28931">
                  <c:v>2426.7578100000001</c:v>
                </c:pt>
                <c:pt idx="28932">
                  <c:v>2429.19922</c:v>
                </c:pt>
                <c:pt idx="28933">
                  <c:v>2429.19922</c:v>
                </c:pt>
                <c:pt idx="28934">
                  <c:v>2429.19922</c:v>
                </c:pt>
                <c:pt idx="28935">
                  <c:v>2429.19922</c:v>
                </c:pt>
                <c:pt idx="28936">
                  <c:v>2426.7578100000001</c:v>
                </c:pt>
                <c:pt idx="28937">
                  <c:v>2429.19922</c:v>
                </c:pt>
                <c:pt idx="28938">
                  <c:v>2429.19922</c:v>
                </c:pt>
                <c:pt idx="28939">
                  <c:v>2429.19922</c:v>
                </c:pt>
                <c:pt idx="28940">
                  <c:v>2429.19922</c:v>
                </c:pt>
                <c:pt idx="28941">
                  <c:v>2429.19922</c:v>
                </c:pt>
                <c:pt idx="28942">
                  <c:v>2429.19922</c:v>
                </c:pt>
                <c:pt idx="28943">
                  <c:v>2426.7578100000001</c:v>
                </c:pt>
                <c:pt idx="28944">
                  <c:v>2426.7578100000001</c:v>
                </c:pt>
                <c:pt idx="28945">
                  <c:v>2426.7578100000001</c:v>
                </c:pt>
                <c:pt idx="28946">
                  <c:v>2429.19922</c:v>
                </c:pt>
                <c:pt idx="28947">
                  <c:v>2426.7578100000001</c:v>
                </c:pt>
                <c:pt idx="28948">
                  <c:v>2429.19922</c:v>
                </c:pt>
                <c:pt idx="28949">
                  <c:v>2426.7578100000001</c:v>
                </c:pt>
                <c:pt idx="28950">
                  <c:v>2429.19922</c:v>
                </c:pt>
                <c:pt idx="28951">
                  <c:v>2426.7578100000001</c:v>
                </c:pt>
                <c:pt idx="28952">
                  <c:v>2429.19922</c:v>
                </c:pt>
                <c:pt idx="28953">
                  <c:v>2426.7578100000001</c:v>
                </c:pt>
                <c:pt idx="28954">
                  <c:v>2429.19922</c:v>
                </c:pt>
                <c:pt idx="28955">
                  <c:v>2426.7578100000001</c:v>
                </c:pt>
                <c:pt idx="28956">
                  <c:v>2426.7578100000001</c:v>
                </c:pt>
                <c:pt idx="28957">
                  <c:v>2429.19922</c:v>
                </c:pt>
                <c:pt idx="28958">
                  <c:v>2429.19922</c:v>
                </c:pt>
                <c:pt idx="28959">
                  <c:v>2426.7578100000001</c:v>
                </c:pt>
                <c:pt idx="28960">
                  <c:v>2429.19922</c:v>
                </c:pt>
                <c:pt idx="28961">
                  <c:v>2429.19922</c:v>
                </c:pt>
                <c:pt idx="28962">
                  <c:v>2426.7578100000001</c:v>
                </c:pt>
                <c:pt idx="28963">
                  <c:v>2429.19922</c:v>
                </c:pt>
                <c:pt idx="28964">
                  <c:v>2426.7578100000001</c:v>
                </c:pt>
                <c:pt idx="28965">
                  <c:v>2429.19922</c:v>
                </c:pt>
                <c:pt idx="28966">
                  <c:v>2426.7578100000001</c:v>
                </c:pt>
                <c:pt idx="28967">
                  <c:v>2429.19922</c:v>
                </c:pt>
                <c:pt idx="28968">
                  <c:v>2426.7578100000001</c:v>
                </c:pt>
                <c:pt idx="28969">
                  <c:v>2426.7578100000001</c:v>
                </c:pt>
                <c:pt idx="28970">
                  <c:v>2426.7578100000001</c:v>
                </c:pt>
                <c:pt idx="28971">
                  <c:v>2429.19922</c:v>
                </c:pt>
                <c:pt idx="28972">
                  <c:v>2429.19922</c:v>
                </c:pt>
                <c:pt idx="28973">
                  <c:v>2426.7578100000001</c:v>
                </c:pt>
                <c:pt idx="28974">
                  <c:v>2426.7578100000001</c:v>
                </c:pt>
                <c:pt idx="28975">
                  <c:v>2426.7578100000001</c:v>
                </c:pt>
                <c:pt idx="28976">
                  <c:v>2426.7578100000001</c:v>
                </c:pt>
                <c:pt idx="28977">
                  <c:v>2426.7578100000001</c:v>
                </c:pt>
                <c:pt idx="28978">
                  <c:v>2426.7578100000001</c:v>
                </c:pt>
                <c:pt idx="28979">
                  <c:v>2429.19922</c:v>
                </c:pt>
                <c:pt idx="28980">
                  <c:v>2429.19922</c:v>
                </c:pt>
                <c:pt idx="28981">
                  <c:v>2429.19922</c:v>
                </c:pt>
                <c:pt idx="28982">
                  <c:v>2429.19922</c:v>
                </c:pt>
                <c:pt idx="28983">
                  <c:v>2429.19922</c:v>
                </c:pt>
                <c:pt idx="28984">
                  <c:v>2426.7578100000001</c:v>
                </c:pt>
                <c:pt idx="28985">
                  <c:v>2429.19922</c:v>
                </c:pt>
                <c:pt idx="28986">
                  <c:v>2429.19922</c:v>
                </c:pt>
                <c:pt idx="28987">
                  <c:v>2429.19922</c:v>
                </c:pt>
                <c:pt idx="28988">
                  <c:v>2429.19922</c:v>
                </c:pt>
                <c:pt idx="28989">
                  <c:v>2426.7578100000001</c:v>
                </c:pt>
                <c:pt idx="28990">
                  <c:v>2426.7578100000001</c:v>
                </c:pt>
                <c:pt idx="28991">
                  <c:v>2426.7578100000001</c:v>
                </c:pt>
                <c:pt idx="28992">
                  <c:v>2429.19922</c:v>
                </c:pt>
                <c:pt idx="28993">
                  <c:v>2426.7578100000001</c:v>
                </c:pt>
                <c:pt idx="28994">
                  <c:v>2426.7578100000001</c:v>
                </c:pt>
                <c:pt idx="28995">
                  <c:v>2429.19922</c:v>
                </c:pt>
                <c:pt idx="28996">
                  <c:v>2426.7578100000001</c:v>
                </c:pt>
                <c:pt idx="28997">
                  <c:v>2429.19922</c:v>
                </c:pt>
                <c:pt idx="28998">
                  <c:v>2429.19922</c:v>
                </c:pt>
                <c:pt idx="28999">
                  <c:v>2429.19922</c:v>
                </c:pt>
                <c:pt idx="29000">
                  <c:v>2426.7578100000001</c:v>
                </c:pt>
                <c:pt idx="29001">
                  <c:v>2429.19922</c:v>
                </c:pt>
                <c:pt idx="29002">
                  <c:v>2429.19922</c:v>
                </c:pt>
                <c:pt idx="29003">
                  <c:v>2426.7578100000001</c:v>
                </c:pt>
                <c:pt idx="29004">
                  <c:v>2429.19922</c:v>
                </c:pt>
                <c:pt idx="29005">
                  <c:v>2426.7578100000001</c:v>
                </c:pt>
                <c:pt idx="29006">
                  <c:v>2429.19922</c:v>
                </c:pt>
                <c:pt idx="29007">
                  <c:v>2429.19922</c:v>
                </c:pt>
                <c:pt idx="29008">
                  <c:v>2426.7578100000001</c:v>
                </c:pt>
                <c:pt idx="29009">
                  <c:v>2429.19922</c:v>
                </c:pt>
                <c:pt idx="29010">
                  <c:v>2426.7578100000001</c:v>
                </c:pt>
                <c:pt idx="29011">
                  <c:v>2426.7578100000001</c:v>
                </c:pt>
                <c:pt idx="29012">
                  <c:v>2429.19922</c:v>
                </c:pt>
                <c:pt idx="29013">
                  <c:v>2429.19922</c:v>
                </c:pt>
                <c:pt idx="29014">
                  <c:v>2429.19922</c:v>
                </c:pt>
                <c:pt idx="29015">
                  <c:v>2426.7578100000001</c:v>
                </c:pt>
                <c:pt idx="29016">
                  <c:v>2429.19922</c:v>
                </c:pt>
                <c:pt idx="29017">
                  <c:v>2429.19922</c:v>
                </c:pt>
                <c:pt idx="29018">
                  <c:v>2426.7578100000001</c:v>
                </c:pt>
                <c:pt idx="29019">
                  <c:v>2426.7578100000001</c:v>
                </c:pt>
                <c:pt idx="29020">
                  <c:v>2426.7578100000001</c:v>
                </c:pt>
                <c:pt idx="29021">
                  <c:v>2429.19922</c:v>
                </c:pt>
                <c:pt idx="29022">
                  <c:v>2429.19922</c:v>
                </c:pt>
                <c:pt idx="29023">
                  <c:v>2426.7578100000001</c:v>
                </c:pt>
                <c:pt idx="29024">
                  <c:v>2426.7578100000001</c:v>
                </c:pt>
                <c:pt idx="29025">
                  <c:v>2426.7578100000001</c:v>
                </c:pt>
                <c:pt idx="29026">
                  <c:v>2426.7578100000001</c:v>
                </c:pt>
                <c:pt idx="29027">
                  <c:v>2426.7578100000001</c:v>
                </c:pt>
                <c:pt idx="29028">
                  <c:v>2426.7578100000001</c:v>
                </c:pt>
                <c:pt idx="29029">
                  <c:v>2426.7578100000001</c:v>
                </c:pt>
                <c:pt idx="29030">
                  <c:v>2426.7578100000001</c:v>
                </c:pt>
                <c:pt idx="29031">
                  <c:v>2429.19922</c:v>
                </c:pt>
                <c:pt idx="29032">
                  <c:v>2426.7578100000001</c:v>
                </c:pt>
                <c:pt idx="29033">
                  <c:v>2426.7578100000001</c:v>
                </c:pt>
                <c:pt idx="29034">
                  <c:v>2426.7578100000001</c:v>
                </c:pt>
                <c:pt idx="29035">
                  <c:v>2429.19922</c:v>
                </c:pt>
                <c:pt idx="29036">
                  <c:v>2429.19922</c:v>
                </c:pt>
                <c:pt idx="29037">
                  <c:v>2429.19922</c:v>
                </c:pt>
                <c:pt idx="29038">
                  <c:v>2426.7578100000001</c:v>
                </c:pt>
                <c:pt idx="29039">
                  <c:v>2426.7578100000001</c:v>
                </c:pt>
                <c:pt idx="29040">
                  <c:v>2429.19922</c:v>
                </c:pt>
                <c:pt idx="29041">
                  <c:v>2426.7578100000001</c:v>
                </c:pt>
                <c:pt idx="29042">
                  <c:v>2426.7578100000001</c:v>
                </c:pt>
                <c:pt idx="29043">
                  <c:v>2426.7578100000001</c:v>
                </c:pt>
                <c:pt idx="29044">
                  <c:v>2429.19922</c:v>
                </c:pt>
                <c:pt idx="29045">
                  <c:v>2426.7578100000001</c:v>
                </c:pt>
                <c:pt idx="29046">
                  <c:v>2429.19922</c:v>
                </c:pt>
                <c:pt idx="29047">
                  <c:v>2426.7578100000001</c:v>
                </c:pt>
                <c:pt idx="29048">
                  <c:v>2429.19922</c:v>
                </c:pt>
                <c:pt idx="29049">
                  <c:v>2426.7578100000001</c:v>
                </c:pt>
                <c:pt idx="29050">
                  <c:v>2429.19922</c:v>
                </c:pt>
                <c:pt idx="29051">
                  <c:v>2426.7578100000001</c:v>
                </c:pt>
                <c:pt idx="29052">
                  <c:v>2426.7578100000001</c:v>
                </c:pt>
                <c:pt idx="29053">
                  <c:v>2426.7578100000001</c:v>
                </c:pt>
                <c:pt idx="29054">
                  <c:v>2426.7578100000001</c:v>
                </c:pt>
                <c:pt idx="29055">
                  <c:v>2429.19922</c:v>
                </c:pt>
                <c:pt idx="29056">
                  <c:v>2429.19922</c:v>
                </c:pt>
                <c:pt idx="29057">
                  <c:v>2429.19922</c:v>
                </c:pt>
                <c:pt idx="29058">
                  <c:v>2429.19922</c:v>
                </c:pt>
                <c:pt idx="29059">
                  <c:v>2429.19922</c:v>
                </c:pt>
                <c:pt idx="29060">
                  <c:v>2429.19922</c:v>
                </c:pt>
                <c:pt idx="29061">
                  <c:v>2426.7578100000001</c:v>
                </c:pt>
                <c:pt idx="29062">
                  <c:v>2429.19922</c:v>
                </c:pt>
                <c:pt idx="29063">
                  <c:v>2426.7578100000001</c:v>
                </c:pt>
                <c:pt idx="29064">
                  <c:v>2429.19922</c:v>
                </c:pt>
                <c:pt idx="29065">
                  <c:v>2429.19922</c:v>
                </c:pt>
                <c:pt idx="29066">
                  <c:v>2426.7578100000001</c:v>
                </c:pt>
                <c:pt idx="29067">
                  <c:v>2429.19922</c:v>
                </c:pt>
                <c:pt idx="29068">
                  <c:v>2429.19922</c:v>
                </c:pt>
                <c:pt idx="29069">
                  <c:v>2426.7578100000001</c:v>
                </c:pt>
                <c:pt idx="29070">
                  <c:v>2429.19922</c:v>
                </c:pt>
                <c:pt idx="29071">
                  <c:v>2429.19922</c:v>
                </c:pt>
                <c:pt idx="29072">
                  <c:v>2426.7578100000001</c:v>
                </c:pt>
                <c:pt idx="29073">
                  <c:v>2426.7578100000001</c:v>
                </c:pt>
                <c:pt idx="29074">
                  <c:v>2429.19922</c:v>
                </c:pt>
                <c:pt idx="29075">
                  <c:v>2429.19922</c:v>
                </c:pt>
                <c:pt idx="29076">
                  <c:v>2426.7578100000001</c:v>
                </c:pt>
                <c:pt idx="29077">
                  <c:v>2429.19922</c:v>
                </c:pt>
                <c:pt idx="29078">
                  <c:v>2426.7578100000001</c:v>
                </c:pt>
                <c:pt idx="29079">
                  <c:v>2429.19922</c:v>
                </c:pt>
                <c:pt idx="29080">
                  <c:v>2426.7578100000001</c:v>
                </c:pt>
                <c:pt idx="29081">
                  <c:v>2429.19922</c:v>
                </c:pt>
                <c:pt idx="29082">
                  <c:v>2426.7578100000001</c:v>
                </c:pt>
                <c:pt idx="29083">
                  <c:v>2426.7578100000001</c:v>
                </c:pt>
                <c:pt idx="29084">
                  <c:v>2429.19922</c:v>
                </c:pt>
                <c:pt idx="29085">
                  <c:v>2429.19922</c:v>
                </c:pt>
                <c:pt idx="29086">
                  <c:v>2426.7578100000001</c:v>
                </c:pt>
                <c:pt idx="29087">
                  <c:v>2429.19922</c:v>
                </c:pt>
                <c:pt idx="29088">
                  <c:v>2426.7578100000001</c:v>
                </c:pt>
                <c:pt idx="29089">
                  <c:v>2429.19922</c:v>
                </c:pt>
                <c:pt idx="29090">
                  <c:v>2426.7578100000001</c:v>
                </c:pt>
                <c:pt idx="29091">
                  <c:v>2429.19922</c:v>
                </c:pt>
                <c:pt idx="29092">
                  <c:v>2429.19922</c:v>
                </c:pt>
                <c:pt idx="29093">
                  <c:v>2426.7578100000001</c:v>
                </c:pt>
                <c:pt idx="29094">
                  <c:v>2429.19922</c:v>
                </c:pt>
                <c:pt idx="29095">
                  <c:v>2429.19922</c:v>
                </c:pt>
                <c:pt idx="29096">
                  <c:v>2426.7578100000001</c:v>
                </c:pt>
                <c:pt idx="29097">
                  <c:v>2429.19922</c:v>
                </c:pt>
                <c:pt idx="29098">
                  <c:v>2426.7578100000001</c:v>
                </c:pt>
                <c:pt idx="29099">
                  <c:v>2429.19922</c:v>
                </c:pt>
                <c:pt idx="29100">
                  <c:v>2429.19922</c:v>
                </c:pt>
                <c:pt idx="29101">
                  <c:v>2426.7578100000001</c:v>
                </c:pt>
                <c:pt idx="29102">
                  <c:v>2429.19922</c:v>
                </c:pt>
                <c:pt idx="29103">
                  <c:v>2429.19922</c:v>
                </c:pt>
                <c:pt idx="29104">
                  <c:v>2426.7578100000001</c:v>
                </c:pt>
                <c:pt idx="29105">
                  <c:v>2429.19922</c:v>
                </c:pt>
                <c:pt idx="29106">
                  <c:v>2429.19922</c:v>
                </c:pt>
                <c:pt idx="29107">
                  <c:v>2426.7578100000001</c:v>
                </c:pt>
                <c:pt idx="29108">
                  <c:v>2426.7578100000001</c:v>
                </c:pt>
                <c:pt idx="29109">
                  <c:v>2429.19922</c:v>
                </c:pt>
                <c:pt idx="29110">
                  <c:v>2426.7578100000001</c:v>
                </c:pt>
                <c:pt idx="29111">
                  <c:v>2429.19922</c:v>
                </c:pt>
                <c:pt idx="29112">
                  <c:v>2429.19922</c:v>
                </c:pt>
                <c:pt idx="29113">
                  <c:v>2429.19922</c:v>
                </c:pt>
                <c:pt idx="29114">
                  <c:v>2429.19922</c:v>
                </c:pt>
                <c:pt idx="29115">
                  <c:v>2426.7578100000001</c:v>
                </c:pt>
                <c:pt idx="29116">
                  <c:v>2429.19922</c:v>
                </c:pt>
                <c:pt idx="29117">
                  <c:v>2429.19922</c:v>
                </c:pt>
                <c:pt idx="29118">
                  <c:v>2429.19922</c:v>
                </c:pt>
                <c:pt idx="29119">
                  <c:v>2429.19922</c:v>
                </c:pt>
                <c:pt idx="29120">
                  <c:v>2426.7578100000001</c:v>
                </c:pt>
                <c:pt idx="29121">
                  <c:v>2429.19922</c:v>
                </c:pt>
                <c:pt idx="29122">
                  <c:v>2429.19922</c:v>
                </c:pt>
                <c:pt idx="29123">
                  <c:v>2429.19922</c:v>
                </c:pt>
                <c:pt idx="29124">
                  <c:v>2429.19922</c:v>
                </c:pt>
                <c:pt idx="29125">
                  <c:v>2429.19922</c:v>
                </c:pt>
                <c:pt idx="29126">
                  <c:v>2429.19922</c:v>
                </c:pt>
                <c:pt idx="29127">
                  <c:v>2429.19922</c:v>
                </c:pt>
                <c:pt idx="29128">
                  <c:v>2429.19922</c:v>
                </c:pt>
                <c:pt idx="29129">
                  <c:v>2426.7578100000001</c:v>
                </c:pt>
                <c:pt idx="29130">
                  <c:v>2429.19922</c:v>
                </c:pt>
                <c:pt idx="29131">
                  <c:v>2426.7578100000001</c:v>
                </c:pt>
                <c:pt idx="29132">
                  <c:v>2426.7578100000001</c:v>
                </c:pt>
                <c:pt idx="29133">
                  <c:v>2429.19922</c:v>
                </c:pt>
                <c:pt idx="29134">
                  <c:v>2426.7578100000001</c:v>
                </c:pt>
                <c:pt idx="29135">
                  <c:v>2426.7578100000001</c:v>
                </c:pt>
                <c:pt idx="29136">
                  <c:v>2429.19922</c:v>
                </c:pt>
                <c:pt idx="29137">
                  <c:v>2426.7578100000001</c:v>
                </c:pt>
                <c:pt idx="29138">
                  <c:v>2426.7578100000001</c:v>
                </c:pt>
                <c:pt idx="29139">
                  <c:v>2426.7578100000001</c:v>
                </c:pt>
                <c:pt idx="29140">
                  <c:v>2429.19922</c:v>
                </c:pt>
                <c:pt idx="29141">
                  <c:v>2426.7578100000001</c:v>
                </c:pt>
                <c:pt idx="29142">
                  <c:v>2426.7578100000001</c:v>
                </c:pt>
                <c:pt idx="29143">
                  <c:v>2426.7578100000001</c:v>
                </c:pt>
                <c:pt idx="29144">
                  <c:v>2426.7578100000001</c:v>
                </c:pt>
                <c:pt idx="29145">
                  <c:v>2429.19922</c:v>
                </c:pt>
                <c:pt idx="29146">
                  <c:v>2429.19922</c:v>
                </c:pt>
                <c:pt idx="29147">
                  <c:v>2429.19922</c:v>
                </c:pt>
                <c:pt idx="29148">
                  <c:v>2429.19922</c:v>
                </c:pt>
                <c:pt idx="29149">
                  <c:v>2429.19922</c:v>
                </c:pt>
                <c:pt idx="29150">
                  <c:v>2429.19922</c:v>
                </c:pt>
                <c:pt idx="29151">
                  <c:v>2426.7578100000001</c:v>
                </c:pt>
                <c:pt idx="29152">
                  <c:v>2429.19922</c:v>
                </c:pt>
                <c:pt idx="29153">
                  <c:v>2429.19922</c:v>
                </c:pt>
                <c:pt idx="29154">
                  <c:v>2426.7578100000001</c:v>
                </c:pt>
                <c:pt idx="29155">
                  <c:v>2429.19922</c:v>
                </c:pt>
                <c:pt idx="29156">
                  <c:v>2426.7578100000001</c:v>
                </c:pt>
                <c:pt idx="29157">
                  <c:v>2426.7578100000001</c:v>
                </c:pt>
                <c:pt idx="29158">
                  <c:v>2426.7578100000001</c:v>
                </c:pt>
                <c:pt idx="29159">
                  <c:v>2429.19922</c:v>
                </c:pt>
                <c:pt idx="29160">
                  <c:v>2429.19922</c:v>
                </c:pt>
                <c:pt idx="29161">
                  <c:v>2426.7578100000001</c:v>
                </c:pt>
                <c:pt idx="29162">
                  <c:v>2429.19922</c:v>
                </c:pt>
                <c:pt idx="29163">
                  <c:v>2429.19922</c:v>
                </c:pt>
                <c:pt idx="29164">
                  <c:v>2426.7578100000001</c:v>
                </c:pt>
                <c:pt idx="29165">
                  <c:v>2429.19922</c:v>
                </c:pt>
                <c:pt idx="29166">
                  <c:v>2429.19922</c:v>
                </c:pt>
                <c:pt idx="29167">
                  <c:v>2426.7578100000001</c:v>
                </c:pt>
                <c:pt idx="29168">
                  <c:v>2429.19922</c:v>
                </c:pt>
                <c:pt idx="29169">
                  <c:v>2429.19922</c:v>
                </c:pt>
                <c:pt idx="29170">
                  <c:v>2426.7578100000001</c:v>
                </c:pt>
                <c:pt idx="29171">
                  <c:v>2429.19922</c:v>
                </c:pt>
                <c:pt idx="29172">
                  <c:v>2426.7578100000001</c:v>
                </c:pt>
                <c:pt idx="29173">
                  <c:v>2429.19922</c:v>
                </c:pt>
                <c:pt idx="29174">
                  <c:v>2426.7578100000001</c:v>
                </c:pt>
                <c:pt idx="29175">
                  <c:v>2426.7578100000001</c:v>
                </c:pt>
                <c:pt idx="29176">
                  <c:v>2429.19922</c:v>
                </c:pt>
                <c:pt idx="29177">
                  <c:v>2426.7578100000001</c:v>
                </c:pt>
                <c:pt idx="29178">
                  <c:v>2429.19922</c:v>
                </c:pt>
                <c:pt idx="29179">
                  <c:v>2429.19922</c:v>
                </c:pt>
                <c:pt idx="29180">
                  <c:v>2426.7578100000001</c:v>
                </c:pt>
                <c:pt idx="29181">
                  <c:v>2429.19922</c:v>
                </c:pt>
                <c:pt idx="29182">
                  <c:v>2426.7578100000001</c:v>
                </c:pt>
                <c:pt idx="29183">
                  <c:v>2426.7578100000001</c:v>
                </c:pt>
                <c:pt idx="29184">
                  <c:v>2429.19922</c:v>
                </c:pt>
                <c:pt idx="29185">
                  <c:v>2426.7578100000001</c:v>
                </c:pt>
                <c:pt idx="29186">
                  <c:v>2429.19922</c:v>
                </c:pt>
                <c:pt idx="29187">
                  <c:v>2426.7578100000001</c:v>
                </c:pt>
                <c:pt idx="29188">
                  <c:v>2426.7578100000001</c:v>
                </c:pt>
                <c:pt idx="29189">
                  <c:v>2429.19922</c:v>
                </c:pt>
                <c:pt idx="29190">
                  <c:v>2429.19922</c:v>
                </c:pt>
                <c:pt idx="29191">
                  <c:v>2426.7578100000001</c:v>
                </c:pt>
                <c:pt idx="29192">
                  <c:v>2426.7578100000001</c:v>
                </c:pt>
                <c:pt idx="29193">
                  <c:v>2429.19922</c:v>
                </c:pt>
                <c:pt idx="29194">
                  <c:v>2426.7578100000001</c:v>
                </c:pt>
                <c:pt idx="29195">
                  <c:v>2429.19922</c:v>
                </c:pt>
                <c:pt idx="29196">
                  <c:v>2429.19922</c:v>
                </c:pt>
                <c:pt idx="29197">
                  <c:v>2426.7578100000001</c:v>
                </c:pt>
                <c:pt idx="29198">
                  <c:v>2429.19922</c:v>
                </c:pt>
                <c:pt idx="29199">
                  <c:v>2429.19922</c:v>
                </c:pt>
                <c:pt idx="29200">
                  <c:v>2429.19922</c:v>
                </c:pt>
                <c:pt idx="29201">
                  <c:v>2426.7578100000001</c:v>
                </c:pt>
                <c:pt idx="29202">
                  <c:v>2429.19922</c:v>
                </c:pt>
                <c:pt idx="29203">
                  <c:v>2426.7578100000001</c:v>
                </c:pt>
                <c:pt idx="29204">
                  <c:v>2429.19922</c:v>
                </c:pt>
                <c:pt idx="29205">
                  <c:v>2426.7578100000001</c:v>
                </c:pt>
                <c:pt idx="29206">
                  <c:v>2426.7578100000001</c:v>
                </c:pt>
                <c:pt idx="29207">
                  <c:v>2429.19922</c:v>
                </c:pt>
                <c:pt idx="29208">
                  <c:v>2429.19922</c:v>
                </c:pt>
                <c:pt idx="29209">
                  <c:v>2426.7578100000001</c:v>
                </c:pt>
                <c:pt idx="29210">
                  <c:v>2426.7578100000001</c:v>
                </c:pt>
                <c:pt idx="29211">
                  <c:v>2429.19922</c:v>
                </c:pt>
                <c:pt idx="29212">
                  <c:v>2429.19922</c:v>
                </c:pt>
                <c:pt idx="29213">
                  <c:v>2429.19922</c:v>
                </c:pt>
                <c:pt idx="29214">
                  <c:v>2429.19922</c:v>
                </c:pt>
                <c:pt idx="29215">
                  <c:v>2429.19922</c:v>
                </c:pt>
                <c:pt idx="29216">
                  <c:v>2429.19922</c:v>
                </c:pt>
                <c:pt idx="29217">
                  <c:v>2429.19922</c:v>
                </c:pt>
                <c:pt idx="29218">
                  <c:v>2429.19922</c:v>
                </c:pt>
                <c:pt idx="29219">
                  <c:v>2429.19922</c:v>
                </c:pt>
                <c:pt idx="29220">
                  <c:v>2429.19922</c:v>
                </c:pt>
                <c:pt idx="29221">
                  <c:v>2429.19922</c:v>
                </c:pt>
                <c:pt idx="29222">
                  <c:v>2426.7578100000001</c:v>
                </c:pt>
                <c:pt idx="29223">
                  <c:v>2426.7578100000001</c:v>
                </c:pt>
                <c:pt idx="29224">
                  <c:v>2426.7578100000001</c:v>
                </c:pt>
                <c:pt idx="29225">
                  <c:v>2429.19922</c:v>
                </c:pt>
                <c:pt idx="29226">
                  <c:v>2426.7578100000001</c:v>
                </c:pt>
                <c:pt idx="29227">
                  <c:v>2426.7578100000001</c:v>
                </c:pt>
                <c:pt idx="29228">
                  <c:v>2426.7578100000001</c:v>
                </c:pt>
                <c:pt idx="29229">
                  <c:v>2426.7578100000001</c:v>
                </c:pt>
                <c:pt idx="29230">
                  <c:v>2429.19922</c:v>
                </c:pt>
                <c:pt idx="29231">
                  <c:v>2429.19922</c:v>
                </c:pt>
                <c:pt idx="29232">
                  <c:v>2429.19922</c:v>
                </c:pt>
                <c:pt idx="29233">
                  <c:v>2426.7578100000001</c:v>
                </c:pt>
                <c:pt idx="29234">
                  <c:v>2429.19922</c:v>
                </c:pt>
                <c:pt idx="29235">
                  <c:v>2429.19922</c:v>
                </c:pt>
                <c:pt idx="29236">
                  <c:v>2429.19922</c:v>
                </c:pt>
                <c:pt idx="29237">
                  <c:v>2429.19922</c:v>
                </c:pt>
                <c:pt idx="29238">
                  <c:v>2429.19922</c:v>
                </c:pt>
                <c:pt idx="29239">
                  <c:v>2426.7578100000001</c:v>
                </c:pt>
                <c:pt idx="29240">
                  <c:v>2429.19922</c:v>
                </c:pt>
                <c:pt idx="29241">
                  <c:v>2426.7578100000001</c:v>
                </c:pt>
                <c:pt idx="29242">
                  <c:v>2429.19922</c:v>
                </c:pt>
                <c:pt idx="29243">
                  <c:v>2429.19922</c:v>
                </c:pt>
                <c:pt idx="29244">
                  <c:v>2429.19922</c:v>
                </c:pt>
                <c:pt idx="29245">
                  <c:v>2429.19922</c:v>
                </c:pt>
                <c:pt idx="29246">
                  <c:v>2426.7578100000001</c:v>
                </c:pt>
                <c:pt idx="29247">
                  <c:v>2429.19922</c:v>
                </c:pt>
                <c:pt idx="29248">
                  <c:v>2426.7578100000001</c:v>
                </c:pt>
                <c:pt idx="29249">
                  <c:v>2429.19922</c:v>
                </c:pt>
                <c:pt idx="29250">
                  <c:v>2429.19922</c:v>
                </c:pt>
                <c:pt idx="29251">
                  <c:v>2429.19922</c:v>
                </c:pt>
                <c:pt idx="29252">
                  <c:v>2426.7578100000001</c:v>
                </c:pt>
                <c:pt idx="29253">
                  <c:v>2426.7578100000001</c:v>
                </c:pt>
                <c:pt idx="29254">
                  <c:v>2429.19922</c:v>
                </c:pt>
                <c:pt idx="29255">
                  <c:v>2429.19922</c:v>
                </c:pt>
                <c:pt idx="29256">
                  <c:v>2426.7578100000001</c:v>
                </c:pt>
                <c:pt idx="29257">
                  <c:v>2426.7578100000001</c:v>
                </c:pt>
                <c:pt idx="29258">
                  <c:v>2429.19922</c:v>
                </c:pt>
                <c:pt idx="29259">
                  <c:v>2429.19922</c:v>
                </c:pt>
                <c:pt idx="29260">
                  <c:v>2426.7578100000001</c:v>
                </c:pt>
                <c:pt idx="29261">
                  <c:v>2426.7578100000001</c:v>
                </c:pt>
                <c:pt idx="29262">
                  <c:v>2426.7578100000001</c:v>
                </c:pt>
                <c:pt idx="29263">
                  <c:v>2429.19922</c:v>
                </c:pt>
                <c:pt idx="29264">
                  <c:v>2426.7578100000001</c:v>
                </c:pt>
                <c:pt idx="29265">
                  <c:v>2429.19922</c:v>
                </c:pt>
                <c:pt idx="29266">
                  <c:v>2429.19922</c:v>
                </c:pt>
                <c:pt idx="29267">
                  <c:v>2426.7578100000001</c:v>
                </c:pt>
                <c:pt idx="29268">
                  <c:v>2429.19922</c:v>
                </c:pt>
                <c:pt idx="29269">
                  <c:v>2429.19922</c:v>
                </c:pt>
                <c:pt idx="29270">
                  <c:v>2429.19922</c:v>
                </c:pt>
                <c:pt idx="29271">
                  <c:v>2426.7578100000001</c:v>
                </c:pt>
                <c:pt idx="29272">
                  <c:v>2426.7578100000001</c:v>
                </c:pt>
                <c:pt idx="29273">
                  <c:v>2429.19922</c:v>
                </c:pt>
                <c:pt idx="29274">
                  <c:v>2426.7578100000001</c:v>
                </c:pt>
                <c:pt idx="29275">
                  <c:v>2429.19922</c:v>
                </c:pt>
                <c:pt idx="29276">
                  <c:v>2426.7578100000001</c:v>
                </c:pt>
                <c:pt idx="29277">
                  <c:v>2429.19922</c:v>
                </c:pt>
                <c:pt idx="29278">
                  <c:v>2429.19922</c:v>
                </c:pt>
                <c:pt idx="29279">
                  <c:v>2429.19922</c:v>
                </c:pt>
                <c:pt idx="29280">
                  <c:v>2426.7578100000001</c:v>
                </c:pt>
                <c:pt idx="29281">
                  <c:v>2426.7578100000001</c:v>
                </c:pt>
                <c:pt idx="29282">
                  <c:v>2429.19922</c:v>
                </c:pt>
                <c:pt idx="29283">
                  <c:v>2429.19922</c:v>
                </c:pt>
                <c:pt idx="29284">
                  <c:v>2426.7578100000001</c:v>
                </c:pt>
                <c:pt idx="29285">
                  <c:v>2426.7578100000001</c:v>
                </c:pt>
                <c:pt idx="29286">
                  <c:v>2429.19922</c:v>
                </c:pt>
                <c:pt idx="29287">
                  <c:v>2429.19922</c:v>
                </c:pt>
                <c:pt idx="29288">
                  <c:v>2426.7578100000001</c:v>
                </c:pt>
                <c:pt idx="29289">
                  <c:v>2429.19922</c:v>
                </c:pt>
                <c:pt idx="29290">
                  <c:v>2426.7578100000001</c:v>
                </c:pt>
                <c:pt idx="29291">
                  <c:v>2429.19922</c:v>
                </c:pt>
                <c:pt idx="29292">
                  <c:v>2426.7578100000001</c:v>
                </c:pt>
                <c:pt idx="29293">
                  <c:v>2426.7578100000001</c:v>
                </c:pt>
                <c:pt idx="29294">
                  <c:v>2426.7578100000001</c:v>
                </c:pt>
                <c:pt idx="29295">
                  <c:v>2426.7578100000001</c:v>
                </c:pt>
                <c:pt idx="29296">
                  <c:v>2426.7578100000001</c:v>
                </c:pt>
                <c:pt idx="29297">
                  <c:v>2429.19922</c:v>
                </c:pt>
                <c:pt idx="29298">
                  <c:v>2426.7578100000001</c:v>
                </c:pt>
                <c:pt idx="29299">
                  <c:v>2429.19922</c:v>
                </c:pt>
                <c:pt idx="29300">
                  <c:v>2426.7578100000001</c:v>
                </c:pt>
                <c:pt idx="29301">
                  <c:v>2429.19922</c:v>
                </c:pt>
                <c:pt idx="29302">
                  <c:v>2429.19922</c:v>
                </c:pt>
                <c:pt idx="29303">
                  <c:v>2426.7578100000001</c:v>
                </c:pt>
                <c:pt idx="29304">
                  <c:v>2426.7578100000001</c:v>
                </c:pt>
                <c:pt idx="29305">
                  <c:v>2426.7578100000001</c:v>
                </c:pt>
                <c:pt idx="29306">
                  <c:v>2429.19922</c:v>
                </c:pt>
                <c:pt idx="29307">
                  <c:v>2426.7578100000001</c:v>
                </c:pt>
                <c:pt idx="29308">
                  <c:v>2426.7578100000001</c:v>
                </c:pt>
                <c:pt idx="29309">
                  <c:v>2426.7578100000001</c:v>
                </c:pt>
                <c:pt idx="29310">
                  <c:v>2426.7578100000001</c:v>
                </c:pt>
                <c:pt idx="29311">
                  <c:v>2426.7578100000001</c:v>
                </c:pt>
                <c:pt idx="29312">
                  <c:v>2426.7578100000001</c:v>
                </c:pt>
                <c:pt idx="29313">
                  <c:v>2429.19922</c:v>
                </c:pt>
                <c:pt idx="29314">
                  <c:v>2426.7578100000001</c:v>
                </c:pt>
                <c:pt idx="29315">
                  <c:v>2426.7578100000001</c:v>
                </c:pt>
                <c:pt idx="29316">
                  <c:v>2426.7578100000001</c:v>
                </c:pt>
                <c:pt idx="29317">
                  <c:v>2426.7578100000001</c:v>
                </c:pt>
                <c:pt idx="29318">
                  <c:v>2429.19922</c:v>
                </c:pt>
                <c:pt idx="29319">
                  <c:v>2426.7578100000001</c:v>
                </c:pt>
                <c:pt idx="29320">
                  <c:v>2426.7578100000001</c:v>
                </c:pt>
                <c:pt idx="29321">
                  <c:v>2429.19922</c:v>
                </c:pt>
                <c:pt idx="29322">
                  <c:v>2426.7578100000001</c:v>
                </c:pt>
                <c:pt idx="29323">
                  <c:v>2429.19922</c:v>
                </c:pt>
                <c:pt idx="29324">
                  <c:v>2429.19922</c:v>
                </c:pt>
                <c:pt idx="29325">
                  <c:v>2426.7578100000001</c:v>
                </c:pt>
                <c:pt idx="29326">
                  <c:v>2429.19922</c:v>
                </c:pt>
                <c:pt idx="29327">
                  <c:v>2429.19922</c:v>
                </c:pt>
                <c:pt idx="29328">
                  <c:v>2429.19922</c:v>
                </c:pt>
                <c:pt idx="29329">
                  <c:v>2429.19922</c:v>
                </c:pt>
                <c:pt idx="29330">
                  <c:v>2426.7578100000001</c:v>
                </c:pt>
                <c:pt idx="29331">
                  <c:v>2426.7578100000001</c:v>
                </c:pt>
                <c:pt idx="29332">
                  <c:v>2426.7578100000001</c:v>
                </c:pt>
                <c:pt idx="29333">
                  <c:v>2429.19922</c:v>
                </c:pt>
                <c:pt idx="29334">
                  <c:v>2426.7578100000001</c:v>
                </c:pt>
                <c:pt idx="29335">
                  <c:v>2429.19922</c:v>
                </c:pt>
                <c:pt idx="29336">
                  <c:v>2429.19922</c:v>
                </c:pt>
                <c:pt idx="29337">
                  <c:v>2429.19922</c:v>
                </c:pt>
                <c:pt idx="29338">
                  <c:v>2429.19922</c:v>
                </c:pt>
                <c:pt idx="29339">
                  <c:v>2426.7578100000001</c:v>
                </c:pt>
                <c:pt idx="29340">
                  <c:v>2429.19922</c:v>
                </c:pt>
                <c:pt idx="29341">
                  <c:v>2429.19922</c:v>
                </c:pt>
                <c:pt idx="29342">
                  <c:v>2426.7578100000001</c:v>
                </c:pt>
                <c:pt idx="29343">
                  <c:v>2426.7578100000001</c:v>
                </c:pt>
                <c:pt idx="29344">
                  <c:v>2429.19922</c:v>
                </c:pt>
                <c:pt idx="29345">
                  <c:v>2426.7578100000001</c:v>
                </c:pt>
                <c:pt idx="29346">
                  <c:v>2429.19922</c:v>
                </c:pt>
                <c:pt idx="29347">
                  <c:v>2429.19922</c:v>
                </c:pt>
                <c:pt idx="29348">
                  <c:v>2426.7578100000001</c:v>
                </c:pt>
                <c:pt idx="29349">
                  <c:v>2429.19922</c:v>
                </c:pt>
                <c:pt idx="29350">
                  <c:v>2429.19922</c:v>
                </c:pt>
                <c:pt idx="29351">
                  <c:v>2426.7578100000001</c:v>
                </c:pt>
                <c:pt idx="29352">
                  <c:v>2429.19922</c:v>
                </c:pt>
                <c:pt idx="29353">
                  <c:v>2426.7578100000001</c:v>
                </c:pt>
                <c:pt idx="29354">
                  <c:v>2426.7578100000001</c:v>
                </c:pt>
                <c:pt idx="29355">
                  <c:v>2426.7578100000001</c:v>
                </c:pt>
                <c:pt idx="29356">
                  <c:v>2429.19922</c:v>
                </c:pt>
                <c:pt idx="29357">
                  <c:v>2429.19922</c:v>
                </c:pt>
                <c:pt idx="29358">
                  <c:v>2426.7578100000001</c:v>
                </c:pt>
                <c:pt idx="29359">
                  <c:v>2429.19922</c:v>
                </c:pt>
                <c:pt idx="29360">
                  <c:v>2426.7578100000001</c:v>
                </c:pt>
                <c:pt idx="29361">
                  <c:v>2426.7578100000001</c:v>
                </c:pt>
                <c:pt idx="29362">
                  <c:v>2429.19922</c:v>
                </c:pt>
                <c:pt idx="29363">
                  <c:v>2426.7578100000001</c:v>
                </c:pt>
                <c:pt idx="29364">
                  <c:v>2426.7578100000001</c:v>
                </c:pt>
                <c:pt idx="29365">
                  <c:v>2429.19922</c:v>
                </c:pt>
                <c:pt idx="29366">
                  <c:v>2426.7578100000001</c:v>
                </c:pt>
                <c:pt idx="29367">
                  <c:v>2429.19922</c:v>
                </c:pt>
                <c:pt idx="29368">
                  <c:v>2429.19922</c:v>
                </c:pt>
                <c:pt idx="29369">
                  <c:v>2426.7578100000001</c:v>
                </c:pt>
                <c:pt idx="29370">
                  <c:v>2429.19922</c:v>
                </c:pt>
                <c:pt idx="29371">
                  <c:v>2426.7578100000001</c:v>
                </c:pt>
                <c:pt idx="29372">
                  <c:v>2426.7578100000001</c:v>
                </c:pt>
                <c:pt idx="29373">
                  <c:v>2426.7578100000001</c:v>
                </c:pt>
                <c:pt idx="29374">
                  <c:v>2426.7578100000001</c:v>
                </c:pt>
                <c:pt idx="29375">
                  <c:v>2429.19922</c:v>
                </c:pt>
                <c:pt idx="29376">
                  <c:v>2426.7578100000001</c:v>
                </c:pt>
                <c:pt idx="29377">
                  <c:v>2429.19922</c:v>
                </c:pt>
                <c:pt idx="29378">
                  <c:v>2426.7578100000001</c:v>
                </c:pt>
                <c:pt idx="29379">
                  <c:v>2426.7578100000001</c:v>
                </c:pt>
                <c:pt idx="29380">
                  <c:v>2429.19922</c:v>
                </c:pt>
                <c:pt idx="29381">
                  <c:v>2426.7578100000001</c:v>
                </c:pt>
                <c:pt idx="29382">
                  <c:v>2426.7578100000001</c:v>
                </c:pt>
                <c:pt idx="29383">
                  <c:v>2429.19922</c:v>
                </c:pt>
                <c:pt idx="29384">
                  <c:v>2426.7578100000001</c:v>
                </c:pt>
                <c:pt idx="29385">
                  <c:v>2426.7578100000001</c:v>
                </c:pt>
                <c:pt idx="29386">
                  <c:v>2426.7578100000001</c:v>
                </c:pt>
                <c:pt idx="29387">
                  <c:v>2426.7578100000001</c:v>
                </c:pt>
                <c:pt idx="29388">
                  <c:v>2426.7578100000001</c:v>
                </c:pt>
                <c:pt idx="29389">
                  <c:v>2426.7578100000001</c:v>
                </c:pt>
                <c:pt idx="29390">
                  <c:v>2426.7578100000001</c:v>
                </c:pt>
                <c:pt idx="29391">
                  <c:v>2426.7578100000001</c:v>
                </c:pt>
                <c:pt idx="29392">
                  <c:v>2429.19922</c:v>
                </c:pt>
                <c:pt idx="29393">
                  <c:v>2429.19922</c:v>
                </c:pt>
                <c:pt idx="29394">
                  <c:v>2426.7578100000001</c:v>
                </c:pt>
                <c:pt idx="29395">
                  <c:v>2426.7578100000001</c:v>
                </c:pt>
                <c:pt idx="29396">
                  <c:v>2426.7578100000001</c:v>
                </c:pt>
                <c:pt idx="29397">
                  <c:v>2429.19922</c:v>
                </c:pt>
                <c:pt idx="29398">
                  <c:v>2429.19922</c:v>
                </c:pt>
                <c:pt idx="29399">
                  <c:v>2429.19922</c:v>
                </c:pt>
                <c:pt idx="29400">
                  <c:v>2426.7578100000001</c:v>
                </c:pt>
                <c:pt idx="29401">
                  <c:v>2429.19922</c:v>
                </c:pt>
                <c:pt idx="29402">
                  <c:v>2426.7578100000001</c:v>
                </c:pt>
                <c:pt idx="29403">
                  <c:v>2429.19922</c:v>
                </c:pt>
                <c:pt idx="29404">
                  <c:v>2426.7578100000001</c:v>
                </c:pt>
                <c:pt idx="29405">
                  <c:v>2426.7578100000001</c:v>
                </c:pt>
                <c:pt idx="29406">
                  <c:v>2429.19922</c:v>
                </c:pt>
                <c:pt idx="29407">
                  <c:v>2429.19922</c:v>
                </c:pt>
                <c:pt idx="29408">
                  <c:v>2426.7578100000001</c:v>
                </c:pt>
                <c:pt idx="29409">
                  <c:v>2429.19922</c:v>
                </c:pt>
                <c:pt idx="29410">
                  <c:v>2429.19922</c:v>
                </c:pt>
                <c:pt idx="29411">
                  <c:v>2426.7578100000001</c:v>
                </c:pt>
                <c:pt idx="29412">
                  <c:v>2429.19922</c:v>
                </c:pt>
                <c:pt idx="29413">
                  <c:v>2429.19922</c:v>
                </c:pt>
                <c:pt idx="29414">
                  <c:v>2429.19922</c:v>
                </c:pt>
                <c:pt idx="29415">
                  <c:v>2429.19922</c:v>
                </c:pt>
                <c:pt idx="29416">
                  <c:v>2429.19922</c:v>
                </c:pt>
                <c:pt idx="29417">
                  <c:v>2426.7578100000001</c:v>
                </c:pt>
                <c:pt idx="29418">
                  <c:v>2429.19922</c:v>
                </c:pt>
                <c:pt idx="29419">
                  <c:v>2429.19922</c:v>
                </c:pt>
                <c:pt idx="29420">
                  <c:v>2426.7578100000001</c:v>
                </c:pt>
                <c:pt idx="29421">
                  <c:v>2429.19922</c:v>
                </c:pt>
                <c:pt idx="29422">
                  <c:v>2429.19922</c:v>
                </c:pt>
                <c:pt idx="29423">
                  <c:v>2426.7578100000001</c:v>
                </c:pt>
                <c:pt idx="29424">
                  <c:v>2426.7578100000001</c:v>
                </c:pt>
                <c:pt idx="29425">
                  <c:v>2426.7578100000001</c:v>
                </c:pt>
                <c:pt idx="29426">
                  <c:v>2429.19922</c:v>
                </c:pt>
                <c:pt idx="29427">
                  <c:v>2429.19922</c:v>
                </c:pt>
                <c:pt idx="29428">
                  <c:v>2429.19922</c:v>
                </c:pt>
                <c:pt idx="29429">
                  <c:v>2429.19922</c:v>
                </c:pt>
                <c:pt idx="29430">
                  <c:v>2426.7578100000001</c:v>
                </c:pt>
                <c:pt idx="29431">
                  <c:v>2429.19922</c:v>
                </c:pt>
                <c:pt idx="29432">
                  <c:v>2429.19922</c:v>
                </c:pt>
                <c:pt idx="29433">
                  <c:v>2429.19922</c:v>
                </c:pt>
                <c:pt idx="29434">
                  <c:v>2426.7578100000001</c:v>
                </c:pt>
                <c:pt idx="29435">
                  <c:v>2426.7578100000001</c:v>
                </c:pt>
                <c:pt idx="29436">
                  <c:v>2429.19922</c:v>
                </c:pt>
                <c:pt idx="29437">
                  <c:v>2426.7578100000001</c:v>
                </c:pt>
                <c:pt idx="29438">
                  <c:v>2429.19922</c:v>
                </c:pt>
                <c:pt idx="29439">
                  <c:v>2429.19922</c:v>
                </c:pt>
                <c:pt idx="29440">
                  <c:v>2429.19922</c:v>
                </c:pt>
                <c:pt idx="29441">
                  <c:v>2426.7578100000001</c:v>
                </c:pt>
                <c:pt idx="29442">
                  <c:v>2429.19922</c:v>
                </c:pt>
                <c:pt idx="29443">
                  <c:v>2426.7578100000001</c:v>
                </c:pt>
                <c:pt idx="29444">
                  <c:v>2426.7578100000001</c:v>
                </c:pt>
                <c:pt idx="29445">
                  <c:v>2429.19922</c:v>
                </c:pt>
                <c:pt idx="29446">
                  <c:v>2429.19922</c:v>
                </c:pt>
                <c:pt idx="29447">
                  <c:v>2426.7578100000001</c:v>
                </c:pt>
                <c:pt idx="29448">
                  <c:v>2429.19922</c:v>
                </c:pt>
                <c:pt idx="29449">
                  <c:v>2429.19922</c:v>
                </c:pt>
                <c:pt idx="29450">
                  <c:v>2429.19922</c:v>
                </c:pt>
                <c:pt idx="29451">
                  <c:v>2426.7578100000001</c:v>
                </c:pt>
                <c:pt idx="29452">
                  <c:v>2429.19922</c:v>
                </c:pt>
                <c:pt idx="29453">
                  <c:v>2426.7578100000001</c:v>
                </c:pt>
                <c:pt idx="29454">
                  <c:v>2429.19922</c:v>
                </c:pt>
                <c:pt idx="29455">
                  <c:v>2429.19922</c:v>
                </c:pt>
                <c:pt idx="29456">
                  <c:v>2429.19922</c:v>
                </c:pt>
                <c:pt idx="29457">
                  <c:v>2426.7578100000001</c:v>
                </c:pt>
                <c:pt idx="29458">
                  <c:v>2429.19922</c:v>
                </c:pt>
                <c:pt idx="29459">
                  <c:v>2429.19922</c:v>
                </c:pt>
                <c:pt idx="29460">
                  <c:v>2426.7578100000001</c:v>
                </c:pt>
                <c:pt idx="29461">
                  <c:v>2429.19922</c:v>
                </c:pt>
                <c:pt idx="29462">
                  <c:v>2426.7578100000001</c:v>
                </c:pt>
                <c:pt idx="29463">
                  <c:v>2426.7578100000001</c:v>
                </c:pt>
                <c:pt idx="29464">
                  <c:v>2429.19922</c:v>
                </c:pt>
                <c:pt idx="29465">
                  <c:v>2426.7578100000001</c:v>
                </c:pt>
                <c:pt idx="29466">
                  <c:v>2426.7578100000001</c:v>
                </c:pt>
                <c:pt idx="29467">
                  <c:v>2429.19922</c:v>
                </c:pt>
                <c:pt idx="29468">
                  <c:v>2429.19922</c:v>
                </c:pt>
                <c:pt idx="29469">
                  <c:v>2426.7578100000001</c:v>
                </c:pt>
                <c:pt idx="29470">
                  <c:v>2426.7578100000001</c:v>
                </c:pt>
                <c:pt idx="29471">
                  <c:v>2429.19922</c:v>
                </c:pt>
                <c:pt idx="29472">
                  <c:v>2429.19922</c:v>
                </c:pt>
                <c:pt idx="29473">
                  <c:v>2429.19922</c:v>
                </c:pt>
                <c:pt idx="29474">
                  <c:v>2429.19922</c:v>
                </c:pt>
                <c:pt idx="29475">
                  <c:v>2426.7578100000001</c:v>
                </c:pt>
                <c:pt idx="29476">
                  <c:v>2429.19922</c:v>
                </c:pt>
                <c:pt idx="29477">
                  <c:v>2429.19922</c:v>
                </c:pt>
                <c:pt idx="29478">
                  <c:v>2429.19922</c:v>
                </c:pt>
                <c:pt idx="29479">
                  <c:v>2429.19922</c:v>
                </c:pt>
                <c:pt idx="29480">
                  <c:v>2426.7578100000001</c:v>
                </c:pt>
                <c:pt idx="29481">
                  <c:v>2429.19922</c:v>
                </c:pt>
                <c:pt idx="29482">
                  <c:v>2429.19922</c:v>
                </c:pt>
                <c:pt idx="29483">
                  <c:v>2429.19922</c:v>
                </c:pt>
                <c:pt idx="29484">
                  <c:v>2429.19922</c:v>
                </c:pt>
                <c:pt idx="29485">
                  <c:v>2429.19922</c:v>
                </c:pt>
                <c:pt idx="29486">
                  <c:v>2426.7578100000001</c:v>
                </c:pt>
                <c:pt idx="29487">
                  <c:v>2429.19922</c:v>
                </c:pt>
                <c:pt idx="29488">
                  <c:v>2429.19922</c:v>
                </c:pt>
                <c:pt idx="29489">
                  <c:v>2429.19922</c:v>
                </c:pt>
                <c:pt idx="29490">
                  <c:v>2429.19922</c:v>
                </c:pt>
                <c:pt idx="29491">
                  <c:v>2426.7578100000001</c:v>
                </c:pt>
                <c:pt idx="29492">
                  <c:v>2426.7578100000001</c:v>
                </c:pt>
                <c:pt idx="29493">
                  <c:v>2426.7578100000001</c:v>
                </c:pt>
                <c:pt idx="29494">
                  <c:v>2429.19922</c:v>
                </c:pt>
                <c:pt idx="29495">
                  <c:v>2426.7578100000001</c:v>
                </c:pt>
                <c:pt idx="29496">
                  <c:v>2429.19922</c:v>
                </c:pt>
                <c:pt idx="29497">
                  <c:v>2429.19922</c:v>
                </c:pt>
                <c:pt idx="29498">
                  <c:v>2429.19922</c:v>
                </c:pt>
                <c:pt idx="29499">
                  <c:v>2426.7578100000001</c:v>
                </c:pt>
                <c:pt idx="29500">
                  <c:v>2426.7578100000001</c:v>
                </c:pt>
                <c:pt idx="29501">
                  <c:v>2429.19922</c:v>
                </c:pt>
                <c:pt idx="29502">
                  <c:v>2426.7578100000001</c:v>
                </c:pt>
                <c:pt idx="29503">
                  <c:v>2426.7578100000001</c:v>
                </c:pt>
                <c:pt idx="29504">
                  <c:v>2426.7578100000001</c:v>
                </c:pt>
                <c:pt idx="29505">
                  <c:v>2426.7578100000001</c:v>
                </c:pt>
                <c:pt idx="29506">
                  <c:v>2426.7578100000001</c:v>
                </c:pt>
                <c:pt idx="29507">
                  <c:v>2426.7578100000001</c:v>
                </c:pt>
                <c:pt idx="29508">
                  <c:v>2429.19922</c:v>
                </c:pt>
                <c:pt idx="29509">
                  <c:v>2429.19922</c:v>
                </c:pt>
                <c:pt idx="29510">
                  <c:v>2426.7578100000001</c:v>
                </c:pt>
                <c:pt idx="29511">
                  <c:v>2426.7578100000001</c:v>
                </c:pt>
                <c:pt idx="29512">
                  <c:v>2426.7578100000001</c:v>
                </c:pt>
                <c:pt idx="29513">
                  <c:v>2426.7578100000001</c:v>
                </c:pt>
                <c:pt idx="29514">
                  <c:v>2429.19922</c:v>
                </c:pt>
                <c:pt idx="29515">
                  <c:v>2426.7578100000001</c:v>
                </c:pt>
                <c:pt idx="29516">
                  <c:v>2426.7578100000001</c:v>
                </c:pt>
                <c:pt idx="29517">
                  <c:v>2429.19922</c:v>
                </c:pt>
                <c:pt idx="29518">
                  <c:v>2426.7578100000001</c:v>
                </c:pt>
                <c:pt idx="29519">
                  <c:v>2426.7578100000001</c:v>
                </c:pt>
                <c:pt idx="29520">
                  <c:v>2429.19922</c:v>
                </c:pt>
                <c:pt idx="29521">
                  <c:v>2426.7578100000001</c:v>
                </c:pt>
                <c:pt idx="29522">
                  <c:v>2429.19922</c:v>
                </c:pt>
                <c:pt idx="29523">
                  <c:v>2426.7578100000001</c:v>
                </c:pt>
                <c:pt idx="29524">
                  <c:v>2429.19922</c:v>
                </c:pt>
                <c:pt idx="29525">
                  <c:v>2426.7578100000001</c:v>
                </c:pt>
                <c:pt idx="29526">
                  <c:v>2429.19922</c:v>
                </c:pt>
                <c:pt idx="29527">
                  <c:v>2429.19922</c:v>
                </c:pt>
                <c:pt idx="29528">
                  <c:v>2429.19922</c:v>
                </c:pt>
                <c:pt idx="29529">
                  <c:v>2426.7578100000001</c:v>
                </c:pt>
                <c:pt idx="29530">
                  <c:v>2426.7578100000001</c:v>
                </c:pt>
                <c:pt idx="29531">
                  <c:v>2426.7578100000001</c:v>
                </c:pt>
                <c:pt idx="29532">
                  <c:v>2426.7578100000001</c:v>
                </c:pt>
                <c:pt idx="29533">
                  <c:v>2429.19922</c:v>
                </c:pt>
                <c:pt idx="29534">
                  <c:v>2426.7578100000001</c:v>
                </c:pt>
                <c:pt idx="29535">
                  <c:v>2429.19922</c:v>
                </c:pt>
                <c:pt idx="29536">
                  <c:v>2426.7578100000001</c:v>
                </c:pt>
                <c:pt idx="29537">
                  <c:v>2429.19922</c:v>
                </c:pt>
                <c:pt idx="29538">
                  <c:v>2429.19922</c:v>
                </c:pt>
                <c:pt idx="29539">
                  <c:v>2429.19922</c:v>
                </c:pt>
                <c:pt idx="29540">
                  <c:v>2426.7578100000001</c:v>
                </c:pt>
                <c:pt idx="29541">
                  <c:v>2426.7578100000001</c:v>
                </c:pt>
                <c:pt idx="29542">
                  <c:v>2426.7578100000001</c:v>
                </c:pt>
                <c:pt idx="29543">
                  <c:v>2426.7578100000001</c:v>
                </c:pt>
                <c:pt idx="29544">
                  <c:v>2426.7578100000001</c:v>
                </c:pt>
                <c:pt idx="29545">
                  <c:v>2429.19922</c:v>
                </c:pt>
                <c:pt idx="29546">
                  <c:v>2426.7578100000001</c:v>
                </c:pt>
                <c:pt idx="29547">
                  <c:v>2426.7578100000001</c:v>
                </c:pt>
                <c:pt idx="29548">
                  <c:v>2429.19922</c:v>
                </c:pt>
                <c:pt idx="29549">
                  <c:v>2426.7578100000001</c:v>
                </c:pt>
                <c:pt idx="29550">
                  <c:v>2429.19922</c:v>
                </c:pt>
                <c:pt idx="29551">
                  <c:v>2429.19922</c:v>
                </c:pt>
                <c:pt idx="29552">
                  <c:v>2429.19922</c:v>
                </c:pt>
                <c:pt idx="29553">
                  <c:v>2429.19922</c:v>
                </c:pt>
                <c:pt idx="29554">
                  <c:v>2426.7578100000001</c:v>
                </c:pt>
                <c:pt idx="29555">
                  <c:v>2426.7578100000001</c:v>
                </c:pt>
                <c:pt idx="29556">
                  <c:v>2429.19922</c:v>
                </c:pt>
                <c:pt idx="29557">
                  <c:v>2426.7578100000001</c:v>
                </c:pt>
                <c:pt idx="29558">
                  <c:v>2426.7578100000001</c:v>
                </c:pt>
                <c:pt idx="29559">
                  <c:v>2429.19922</c:v>
                </c:pt>
                <c:pt idx="29560">
                  <c:v>2426.7578100000001</c:v>
                </c:pt>
                <c:pt idx="29561">
                  <c:v>2429.19922</c:v>
                </c:pt>
                <c:pt idx="29562">
                  <c:v>2426.7578100000001</c:v>
                </c:pt>
                <c:pt idx="29563">
                  <c:v>2426.7578100000001</c:v>
                </c:pt>
                <c:pt idx="29564">
                  <c:v>2426.7578100000001</c:v>
                </c:pt>
                <c:pt idx="29565">
                  <c:v>2426.7578100000001</c:v>
                </c:pt>
                <c:pt idx="29566">
                  <c:v>2429.19922</c:v>
                </c:pt>
                <c:pt idx="29567">
                  <c:v>2429.19922</c:v>
                </c:pt>
                <c:pt idx="29568">
                  <c:v>2426.7578100000001</c:v>
                </c:pt>
                <c:pt idx="29569">
                  <c:v>2426.7578100000001</c:v>
                </c:pt>
                <c:pt idx="29570">
                  <c:v>2429.19922</c:v>
                </c:pt>
                <c:pt idx="29571">
                  <c:v>2429.19922</c:v>
                </c:pt>
                <c:pt idx="29572">
                  <c:v>2426.7578100000001</c:v>
                </c:pt>
                <c:pt idx="29573">
                  <c:v>2426.7578100000001</c:v>
                </c:pt>
                <c:pt idx="29574">
                  <c:v>2426.7578100000001</c:v>
                </c:pt>
                <c:pt idx="29575">
                  <c:v>2426.7578100000001</c:v>
                </c:pt>
                <c:pt idx="29576">
                  <c:v>2426.7578100000001</c:v>
                </c:pt>
                <c:pt idx="29577">
                  <c:v>2429.19922</c:v>
                </c:pt>
                <c:pt idx="29578">
                  <c:v>2429.19922</c:v>
                </c:pt>
                <c:pt idx="29579">
                  <c:v>2426.7578100000001</c:v>
                </c:pt>
                <c:pt idx="29580">
                  <c:v>2426.7578100000001</c:v>
                </c:pt>
                <c:pt idx="29581">
                  <c:v>2426.7578100000001</c:v>
                </c:pt>
                <c:pt idx="29582">
                  <c:v>2426.7578100000001</c:v>
                </c:pt>
                <c:pt idx="29583">
                  <c:v>2426.7578100000001</c:v>
                </c:pt>
                <c:pt idx="29584">
                  <c:v>2429.19922</c:v>
                </c:pt>
                <c:pt idx="29585">
                  <c:v>2429.19922</c:v>
                </c:pt>
                <c:pt idx="29586">
                  <c:v>2426.7578100000001</c:v>
                </c:pt>
                <c:pt idx="29587">
                  <c:v>2429.19922</c:v>
                </c:pt>
                <c:pt idx="29588">
                  <c:v>2426.7578100000001</c:v>
                </c:pt>
                <c:pt idx="29589">
                  <c:v>2426.7578100000001</c:v>
                </c:pt>
                <c:pt idx="29590">
                  <c:v>2426.7578100000001</c:v>
                </c:pt>
                <c:pt idx="29591">
                  <c:v>2429.19922</c:v>
                </c:pt>
                <c:pt idx="29592">
                  <c:v>2426.7578100000001</c:v>
                </c:pt>
                <c:pt idx="29593">
                  <c:v>2426.7578100000001</c:v>
                </c:pt>
                <c:pt idx="29594">
                  <c:v>2429.19922</c:v>
                </c:pt>
                <c:pt idx="29595">
                  <c:v>2426.7578100000001</c:v>
                </c:pt>
                <c:pt idx="29596">
                  <c:v>2429.19922</c:v>
                </c:pt>
                <c:pt idx="29597">
                  <c:v>2426.7578100000001</c:v>
                </c:pt>
                <c:pt idx="29598">
                  <c:v>2429.19922</c:v>
                </c:pt>
                <c:pt idx="29599">
                  <c:v>2426.7578100000001</c:v>
                </c:pt>
                <c:pt idx="29600">
                  <c:v>2426.7578100000001</c:v>
                </c:pt>
                <c:pt idx="29601">
                  <c:v>2429.19922</c:v>
                </c:pt>
                <c:pt idx="29602">
                  <c:v>2426.7578100000001</c:v>
                </c:pt>
                <c:pt idx="29603">
                  <c:v>2429.19922</c:v>
                </c:pt>
                <c:pt idx="29604">
                  <c:v>2429.19922</c:v>
                </c:pt>
                <c:pt idx="29605">
                  <c:v>2429.19922</c:v>
                </c:pt>
                <c:pt idx="29606">
                  <c:v>2426.7578100000001</c:v>
                </c:pt>
                <c:pt idx="29607">
                  <c:v>2426.7578100000001</c:v>
                </c:pt>
                <c:pt idx="29608">
                  <c:v>2426.7578100000001</c:v>
                </c:pt>
                <c:pt idx="29609">
                  <c:v>2426.7578100000001</c:v>
                </c:pt>
                <c:pt idx="29610">
                  <c:v>2426.7578100000001</c:v>
                </c:pt>
                <c:pt idx="29611">
                  <c:v>2426.7578100000001</c:v>
                </c:pt>
                <c:pt idx="29612">
                  <c:v>2426.7578100000001</c:v>
                </c:pt>
                <c:pt idx="29613">
                  <c:v>2429.19922</c:v>
                </c:pt>
                <c:pt idx="29614">
                  <c:v>2426.7578100000001</c:v>
                </c:pt>
                <c:pt idx="29615">
                  <c:v>2429.19922</c:v>
                </c:pt>
                <c:pt idx="29616">
                  <c:v>2426.7578100000001</c:v>
                </c:pt>
                <c:pt idx="29617">
                  <c:v>2426.7578100000001</c:v>
                </c:pt>
                <c:pt idx="29618">
                  <c:v>2429.19922</c:v>
                </c:pt>
                <c:pt idx="29619">
                  <c:v>2426.7578100000001</c:v>
                </c:pt>
                <c:pt idx="29620">
                  <c:v>2429.19922</c:v>
                </c:pt>
                <c:pt idx="29621">
                  <c:v>2429.19922</c:v>
                </c:pt>
                <c:pt idx="29622">
                  <c:v>2429.19922</c:v>
                </c:pt>
                <c:pt idx="29623">
                  <c:v>2429.19922</c:v>
                </c:pt>
                <c:pt idx="29624">
                  <c:v>2426.7578100000001</c:v>
                </c:pt>
                <c:pt idx="29625">
                  <c:v>2429.19922</c:v>
                </c:pt>
                <c:pt idx="29626">
                  <c:v>2429.19922</c:v>
                </c:pt>
                <c:pt idx="29627">
                  <c:v>2426.7578100000001</c:v>
                </c:pt>
                <c:pt idx="29628">
                  <c:v>2429.19922</c:v>
                </c:pt>
                <c:pt idx="29629">
                  <c:v>2429.19922</c:v>
                </c:pt>
                <c:pt idx="29630">
                  <c:v>2429.19922</c:v>
                </c:pt>
                <c:pt idx="29631">
                  <c:v>2429.19922</c:v>
                </c:pt>
                <c:pt idx="29632">
                  <c:v>2429.19922</c:v>
                </c:pt>
                <c:pt idx="29633">
                  <c:v>2429.19922</c:v>
                </c:pt>
                <c:pt idx="29634">
                  <c:v>2429.19922</c:v>
                </c:pt>
                <c:pt idx="29635">
                  <c:v>2426.7578100000001</c:v>
                </c:pt>
                <c:pt idx="29636">
                  <c:v>2429.19922</c:v>
                </c:pt>
                <c:pt idx="29637">
                  <c:v>2429.19922</c:v>
                </c:pt>
                <c:pt idx="29638">
                  <c:v>2429.19922</c:v>
                </c:pt>
                <c:pt idx="29639">
                  <c:v>2426.7578100000001</c:v>
                </c:pt>
                <c:pt idx="29640">
                  <c:v>2429.19922</c:v>
                </c:pt>
                <c:pt idx="29641">
                  <c:v>2429.19922</c:v>
                </c:pt>
                <c:pt idx="29642">
                  <c:v>2429.19922</c:v>
                </c:pt>
                <c:pt idx="29643">
                  <c:v>2426.7578100000001</c:v>
                </c:pt>
                <c:pt idx="29644">
                  <c:v>2429.19922</c:v>
                </c:pt>
                <c:pt idx="29645">
                  <c:v>2426.7578100000001</c:v>
                </c:pt>
                <c:pt idx="29646">
                  <c:v>2426.7578100000001</c:v>
                </c:pt>
                <c:pt idx="29647">
                  <c:v>2429.19922</c:v>
                </c:pt>
                <c:pt idx="29648">
                  <c:v>2429.19922</c:v>
                </c:pt>
                <c:pt idx="29649">
                  <c:v>2426.7578100000001</c:v>
                </c:pt>
                <c:pt idx="29650">
                  <c:v>2429.19922</c:v>
                </c:pt>
                <c:pt idx="29651">
                  <c:v>2426.7578100000001</c:v>
                </c:pt>
                <c:pt idx="29652">
                  <c:v>2426.7578100000001</c:v>
                </c:pt>
                <c:pt idx="29653">
                  <c:v>2426.7578100000001</c:v>
                </c:pt>
                <c:pt idx="29654">
                  <c:v>2426.7578100000001</c:v>
                </c:pt>
                <c:pt idx="29655">
                  <c:v>2429.19922</c:v>
                </c:pt>
                <c:pt idx="29656">
                  <c:v>2426.7578100000001</c:v>
                </c:pt>
                <c:pt idx="29657">
                  <c:v>2429.19922</c:v>
                </c:pt>
                <c:pt idx="29658">
                  <c:v>2426.7578100000001</c:v>
                </c:pt>
                <c:pt idx="29659">
                  <c:v>2426.7578100000001</c:v>
                </c:pt>
                <c:pt idx="29660">
                  <c:v>2429.19922</c:v>
                </c:pt>
                <c:pt idx="29661">
                  <c:v>2426.7578100000001</c:v>
                </c:pt>
                <c:pt idx="29662">
                  <c:v>2429.19922</c:v>
                </c:pt>
                <c:pt idx="29663">
                  <c:v>2426.7578100000001</c:v>
                </c:pt>
                <c:pt idx="29664">
                  <c:v>2429.19922</c:v>
                </c:pt>
                <c:pt idx="29665">
                  <c:v>2429.19922</c:v>
                </c:pt>
                <c:pt idx="29666">
                  <c:v>2426.7578100000001</c:v>
                </c:pt>
                <c:pt idx="29667">
                  <c:v>2429.19922</c:v>
                </c:pt>
                <c:pt idx="29668">
                  <c:v>2429.19922</c:v>
                </c:pt>
                <c:pt idx="29669">
                  <c:v>2429.19922</c:v>
                </c:pt>
                <c:pt idx="29670">
                  <c:v>2426.7578100000001</c:v>
                </c:pt>
                <c:pt idx="29671">
                  <c:v>2429.19922</c:v>
                </c:pt>
                <c:pt idx="29672">
                  <c:v>2426.7578100000001</c:v>
                </c:pt>
                <c:pt idx="29673">
                  <c:v>2429.19922</c:v>
                </c:pt>
                <c:pt idx="29674">
                  <c:v>2429.19922</c:v>
                </c:pt>
                <c:pt idx="29675">
                  <c:v>2429.19922</c:v>
                </c:pt>
                <c:pt idx="29676">
                  <c:v>2426.7578100000001</c:v>
                </c:pt>
                <c:pt idx="29677">
                  <c:v>2426.7578100000001</c:v>
                </c:pt>
                <c:pt idx="29678">
                  <c:v>2426.7578100000001</c:v>
                </c:pt>
                <c:pt idx="29679">
                  <c:v>2426.7578100000001</c:v>
                </c:pt>
                <c:pt idx="29680">
                  <c:v>2429.19922</c:v>
                </c:pt>
                <c:pt idx="29681">
                  <c:v>2429.19922</c:v>
                </c:pt>
                <c:pt idx="29682">
                  <c:v>2426.7578100000001</c:v>
                </c:pt>
                <c:pt idx="29683">
                  <c:v>2429.19922</c:v>
                </c:pt>
                <c:pt idx="29684">
                  <c:v>2429.19922</c:v>
                </c:pt>
                <c:pt idx="29685">
                  <c:v>2429.19922</c:v>
                </c:pt>
                <c:pt idx="29686">
                  <c:v>2429.19922</c:v>
                </c:pt>
                <c:pt idx="29687">
                  <c:v>2429.19922</c:v>
                </c:pt>
                <c:pt idx="29688">
                  <c:v>2429.19922</c:v>
                </c:pt>
                <c:pt idx="29689">
                  <c:v>2426.7578100000001</c:v>
                </c:pt>
                <c:pt idx="29690">
                  <c:v>2429.19922</c:v>
                </c:pt>
                <c:pt idx="29691">
                  <c:v>2426.7578100000001</c:v>
                </c:pt>
                <c:pt idx="29692">
                  <c:v>2429.19922</c:v>
                </c:pt>
                <c:pt idx="29693">
                  <c:v>2426.7578100000001</c:v>
                </c:pt>
                <c:pt idx="29694">
                  <c:v>2426.7578100000001</c:v>
                </c:pt>
                <c:pt idx="29695">
                  <c:v>2426.7578100000001</c:v>
                </c:pt>
                <c:pt idx="29696">
                  <c:v>2426.7578100000001</c:v>
                </c:pt>
                <c:pt idx="29697">
                  <c:v>2426.7578100000001</c:v>
                </c:pt>
                <c:pt idx="29698">
                  <c:v>2429.19922</c:v>
                </c:pt>
                <c:pt idx="29699">
                  <c:v>2426.7578100000001</c:v>
                </c:pt>
                <c:pt idx="29700">
                  <c:v>2429.19922</c:v>
                </c:pt>
                <c:pt idx="29701">
                  <c:v>2426.7578100000001</c:v>
                </c:pt>
                <c:pt idx="29702">
                  <c:v>2426.7578100000001</c:v>
                </c:pt>
                <c:pt idx="29703">
                  <c:v>2426.7578100000001</c:v>
                </c:pt>
                <c:pt idx="29704">
                  <c:v>2429.19922</c:v>
                </c:pt>
                <c:pt idx="29705">
                  <c:v>2429.19922</c:v>
                </c:pt>
                <c:pt idx="29706">
                  <c:v>2429.19922</c:v>
                </c:pt>
                <c:pt idx="29707">
                  <c:v>2429.19922</c:v>
                </c:pt>
                <c:pt idx="29708">
                  <c:v>2426.7578100000001</c:v>
                </c:pt>
                <c:pt idx="29709">
                  <c:v>2426.7578100000001</c:v>
                </c:pt>
                <c:pt idx="29710">
                  <c:v>2426.7578100000001</c:v>
                </c:pt>
                <c:pt idx="29711">
                  <c:v>2426.7578100000001</c:v>
                </c:pt>
                <c:pt idx="29712">
                  <c:v>2429.19922</c:v>
                </c:pt>
                <c:pt idx="29713">
                  <c:v>2429.19922</c:v>
                </c:pt>
                <c:pt idx="29714">
                  <c:v>2429.19922</c:v>
                </c:pt>
                <c:pt idx="29715">
                  <c:v>2426.7578100000001</c:v>
                </c:pt>
                <c:pt idx="29716">
                  <c:v>2426.7578100000001</c:v>
                </c:pt>
                <c:pt idx="29717">
                  <c:v>2429.19922</c:v>
                </c:pt>
                <c:pt idx="29718">
                  <c:v>2429.19922</c:v>
                </c:pt>
                <c:pt idx="29719">
                  <c:v>2429.19922</c:v>
                </c:pt>
                <c:pt idx="29720">
                  <c:v>2429.19922</c:v>
                </c:pt>
                <c:pt idx="29721">
                  <c:v>2426.7578100000001</c:v>
                </c:pt>
                <c:pt idx="29722">
                  <c:v>2426.7578100000001</c:v>
                </c:pt>
                <c:pt idx="29723">
                  <c:v>2429.19922</c:v>
                </c:pt>
                <c:pt idx="29724">
                  <c:v>2426.7578100000001</c:v>
                </c:pt>
                <c:pt idx="29725">
                  <c:v>2426.7578100000001</c:v>
                </c:pt>
                <c:pt idx="29726">
                  <c:v>2429.19922</c:v>
                </c:pt>
                <c:pt idx="29727">
                  <c:v>2426.7578100000001</c:v>
                </c:pt>
                <c:pt idx="29728">
                  <c:v>2429.19922</c:v>
                </c:pt>
                <c:pt idx="29729">
                  <c:v>2429.19922</c:v>
                </c:pt>
                <c:pt idx="29730">
                  <c:v>2426.7578100000001</c:v>
                </c:pt>
                <c:pt idx="29731">
                  <c:v>2429.19922</c:v>
                </c:pt>
                <c:pt idx="29732">
                  <c:v>2429.19922</c:v>
                </c:pt>
                <c:pt idx="29733">
                  <c:v>2429.19922</c:v>
                </c:pt>
                <c:pt idx="29734">
                  <c:v>2429.19922</c:v>
                </c:pt>
                <c:pt idx="29735">
                  <c:v>2426.7578100000001</c:v>
                </c:pt>
                <c:pt idx="29736">
                  <c:v>2426.7578100000001</c:v>
                </c:pt>
                <c:pt idx="29737">
                  <c:v>2429.19922</c:v>
                </c:pt>
                <c:pt idx="29738">
                  <c:v>2429.19922</c:v>
                </c:pt>
                <c:pt idx="29739">
                  <c:v>2426.7578100000001</c:v>
                </c:pt>
                <c:pt idx="29740">
                  <c:v>2426.7578100000001</c:v>
                </c:pt>
                <c:pt idx="29741">
                  <c:v>2426.7578100000001</c:v>
                </c:pt>
                <c:pt idx="29742">
                  <c:v>2426.7578100000001</c:v>
                </c:pt>
                <c:pt idx="29743">
                  <c:v>2429.19922</c:v>
                </c:pt>
                <c:pt idx="29744">
                  <c:v>2426.7578100000001</c:v>
                </c:pt>
                <c:pt idx="29745">
                  <c:v>2426.7578100000001</c:v>
                </c:pt>
                <c:pt idx="29746">
                  <c:v>2429.19922</c:v>
                </c:pt>
                <c:pt idx="29747">
                  <c:v>2426.7578100000001</c:v>
                </c:pt>
                <c:pt idx="29748">
                  <c:v>2429.19922</c:v>
                </c:pt>
                <c:pt idx="29749">
                  <c:v>2429.19922</c:v>
                </c:pt>
                <c:pt idx="29750">
                  <c:v>2426.7578100000001</c:v>
                </c:pt>
                <c:pt idx="29751">
                  <c:v>2426.7578100000001</c:v>
                </c:pt>
                <c:pt idx="29752">
                  <c:v>2429.19922</c:v>
                </c:pt>
                <c:pt idx="29753">
                  <c:v>2426.7578100000001</c:v>
                </c:pt>
                <c:pt idx="29754">
                  <c:v>2429.19922</c:v>
                </c:pt>
                <c:pt idx="29755">
                  <c:v>2429.19922</c:v>
                </c:pt>
                <c:pt idx="29756">
                  <c:v>2429.19922</c:v>
                </c:pt>
                <c:pt idx="29757">
                  <c:v>2429.19922</c:v>
                </c:pt>
                <c:pt idx="29758">
                  <c:v>2426.7578100000001</c:v>
                </c:pt>
                <c:pt idx="29759">
                  <c:v>2426.7578100000001</c:v>
                </c:pt>
                <c:pt idx="29760">
                  <c:v>2426.7578100000001</c:v>
                </c:pt>
                <c:pt idx="29761">
                  <c:v>2426.7578100000001</c:v>
                </c:pt>
                <c:pt idx="29762">
                  <c:v>2426.7578100000001</c:v>
                </c:pt>
                <c:pt idx="29763">
                  <c:v>2429.19922</c:v>
                </c:pt>
                <c:pt idx="29764">
                  <c:v>2426.7578100000001</c:v>
                </c:pt>
                <c:pt idx="29765">
                  <c:v>2426.7578100000001</c:v>
                </c:pt>
                <c:pt idx="29766">
                  <c:v>2429.19922</c:v>
                </c:pt>
                <c:pt idx="29767">
                  <c:v>2429.19922</c:v>
                </c:pt>
                <c:pt idx="29768">
                  <c:v>2429.19922</c:v>
                </c:pt>
                <c:pt idx="29769">
                  <c:v>2426.7578100000001</c:v>
                </c:pt>
                <c:pt idx="29770">
                  <c:v>2429.19922</c:v>
                </c:pt>
                <c:pt idx="29771">
                  <c:v>2426.7578100000001</c:v>
                </c:pt>
                <c:pt idx="29772">
                  <c:v>2426.7578100000001</c:v>
                </c:pt>
                <c:pt idx="29773">
                  <c:v>2426.7578100000001</c:v>
                </c:pt>
                <c:pt idx="29774">
                  <c:v>2429.19922</c:v>
                </c:pt>
                <c:pt idx="29775">
                  <c:v>2429.19922</c:v>
                </c:pt>
                <c:pt idx="29776">
                  <c:v>2429.19922</c:v>
                </c:pt>
                <c:pt idx="29777">
                  <c:v>2429.19922</c:v>
                </c:pt>
                <c:pt idx="29778">
                  <c:v>2426.7578100000001</c:v>
                </c:pt>
                <c:pt idx="29779">
                  <c:v>2426.7578100000001</c:v>
                </c:pt>
                <c:pt idx="29780">
                  <c:v>2429.19922</c:v>
                </c:pt>
                <c:pt idx="29781">
                  <c:v>2426.7578100000001</c:v>
                </c:pt>
                <c:pt idx="29782">
                  <c:v>2426.7578100000001</c:v>
                </c:pt>
                <c:pt idx="29783">
                  <c:v>2426.7578100000001</c:v>
                </c:pt>
                <c:pt idx="29784">
                  <c:v>2426.7578100000001</c:v>
                </c:pt>
                <c:pt idx="29785">
                  <c:v>2426.7578100000001</c:v>
                </c:pt>
                <c:pt idx="29786">
                  <c:v>2426.7578100000001</c:v>
                </c:pt>
                <c:pt idx="29787">
                  <c:v>2426.7578100000001</c:v>
                </c:pt>
                <c:pt idx="29788">
                  <c:v>2426.7578100000001</c:v>
                </c:pt>
                <c:pt idx="29789">
                  <c:v>2429.19922</c:v>
                </c:pt>
                <c:pt idx="29790">
                  <c:v>2426.7578100000001</c:v>
                </c:pt>
                <c:pt idx="29791">
                  <c:v>2429.19922</c:v>
                </c:pt>
                <c:pt idx="29792">
                  <c:v>2429.19922</c:v>
                </c:pt>
                <c:pt idx="29793">
                  <c:v>2426.7578100000001</c:v>
                </c:pt>
                <c:pt idx="29794">
                  <c:v>2429.19922</c:v>
                </c:pt>
                <c:pt idx="29795">
                  <c:v>2429.19922</c:v>
                </c:pt>
                <c:pt idx="29796">
                  <c:v>2429.19922</c:v>
                </c:pt>
                <c:pt idx="29797">
                  <c:v>2426.7578100000001</c:v>
                </c:pt>
                <c:pt idx="29798">
                  <c:v>2429.19922</c:v>
                </c:pt>
                <c:pt idx="29799">
                  <c:v>2426.7578100000001</c:v>
                </c:pt>
                <c:pt idx="29800">
                  <c:v>2426.7578100000001</c:v>
                </c:pt>
                <c:pt idx="29801">
                  <c:v>2429.19922</c:v>
                </c:pt>
                <c:pt idx="29802">
                  <c:v>2426.7578100000001</c:v>
                </c:pt>
                <c:pt idx="29803">
                  <c:v>2426.7578100000001</c:v>
                </c:pt>
                <c:pt idx="29804">
                  <c:v>2426.7578100000001</c:v>
                </c:pt>
                <c:pt idx="29805">
                  <c:v>2426.7578100000001</c:v>
                </c:pt>
                <c:pt idx="29806">
                  <c:v>2429.19922</c:v>
                </c:pt>
                <c:pt idx="29807">
                  <c:v>2429.19922</c:v>
                </c:pt>
                <c:pt idx="29808">
                  <c:v>2426.7578100000001</c:v>
                </c:pt>
                <c:pt idx="29809">
                  <c:v>2426.7578100000001</c:v>
                </c:pt>
                <c:pt idx="29810">
                  <c:v>2429.19922</c:v>
                </c:pt>
                <c:pt idx="29811">
                  <c:v>2426.7578100000001</c:v>
                </c:pt>
                <c:pt idx="29812">
                  <c:v>2426.7578100000001</c:v>
                </c:pt>
                <c:pt idx="29813">
                  <c:v>2426.7578100000001</c:v>
                </c:pt>
                <c:pt idx="29814">
                  <c:v>2426.7578100000001</c:v>
                </c:pt>
                <c:pt idx="29815">
                  <c:v>2429.19922</c:v>
                </c:pt>
                <c:pt idx="29816">
                  <c:v>2429.19922</c:v>
                </c:pt>
                <c:pt idx="29817">
                  <c:v>2429.19922</c:v>
                </c:pt>
                <c:pt idx="29818">
                  <c:v>2429.19922</c:v>
                </c:pt>
                <c:pt idx="29819">
                  <c:v>2426.7578100000001</c:v>
                </c:pt>
                <c:pt idx="29820">
                  <c:v>2429.19922</c:v>
                </c:pt>
                <c:pt idx="29821">
                  <c:v>2426.7578100000001</c:v>
                </c:pt>
                <c:pt idx="29822">
                  <c:v>2429.19922</c:v>
                </c:pt>
                <c:pt idx="29823">
                  <c:v>2429.19922</c:v>
                </c:pt>
                <c:pt idx="29824">
                  <c:v>2426.7578100000001</c:v>
                </c:pt>
                <c:pt idx="29825">
                  <c:v>2426.7578100000001</c:v>
                </c:pt>
                <c:pt idx="29826">
                  <c:v>2426.7578100000001</c:v>
                </c:pt>
                <c:pt idx="29827">
                  <c:v>2426.7578100000001</c:v>
                </c:pt>
                <c:pt idx="29828">
                  <c:v>2426.7578100000001</c:v>
                </c:pt>
                <c:pt idx="29829">
                  <c:v>2429.19922</c:v>
                </c:pt>
                <c:pt idx="29830">
                  <c:v>2429.19922</c:v>
                </c:pt>
                <c:pt idx="29831">
                  <c:v>2429.19922</c:v>
                </c:pt>
                <c:pt idx="29832">
                  <c:v>2429.19922</c:v>
                </c:pt>
                <c:pt idx="29833">
                  <c:v>2426.7578100000001</c:v>
                </c:pt>
                <c:pt idx="29834">
                  <c:v>2426.7578100000001</c:v>
                </c:pt>
                <c:pt idx="29835">
                  <c:v>2426.7578100000001</c:v>
                </c:pt>
                <c:pt idx="29836">
                  <c:v>2426.7578100000001</c:v>
                </c:pt>
                <c:pt idx="29837">
                  <c:v>2426.7578100000001</c:v>
                </c:pt>
                <c:pt idx="29838">
                  <c:v>2429.19922</c:v>
                </c:pt>
                <c:pt idx="29839">
                  <c:v>2426.7578100000001</c:v>
                </c:pt>
                <c:pt idx="29840">
                  <c:v>2429.19922</c:v>
                </c:pt>
                <c:pt idx="29841">
                  <c:v>2429.19922</c:v>
                </c:pt>
                <c:pt idx="29842">
                  <c:v>2429.19922</c:v>
                </c:pt>
                <c:pt idx="29843">
                  <c:v>2429.19922</c:v>
                </c:pt>
                <c:pt idx="29844">
                  <c:v>2426.7578100000001</c:v>
                </c:pt>
                <c:pt idx="29845">
                  <c:v>2429.19922</c:v>
                </c:pt>
                <c:pt idx="29846">
                  <c:v>2426.7578100000001</c:v>
                </c:pt>
                <c:pt idx="29847">
                  <c:v>2429.19922</c:v>
                </c:pt>
                <c:pt idx="29848">
                  <c:v>2426.7578100000001</c:v>
                </c:pt>
                <c:pt idx="29849">
                  <c:v>2426.7578100000001</c:v>
                </c:pt>
                <c:pt idx="29850">
                  <c:v>2429.19922</c:v>
                </c:pt>
                <c:pt idx="29851">
                  <c:v>2426.7578100000001</c:v>
                </c:pt>
                <c:pt idx="29852">
                  <c:v>2426.7578100000001</c:v>
                </c:pt>
                <c:pt idx="29853">
                  <c:v>2429.19922</c:v>
                </c:pt>
                <c:pt idx="29854">
                  <c:v>2429.19922</c:v>
                </c:pt>
                <c:pt idx="29855">
                  <c:v>2426.7578100000001</c:v>
                </c:pt>
                <c:pt idx="29856">
                  <c:v>2426.7578100000001</c:v>
                </c:pt>
                <c:pt idx="29857">
                  <c:v>2426.7578100000001</c:v>
                </c:pt>
                <c:pt idx="29858">
                  <c:v>2426.7578100000001</c:v>
                </c:pt>
                <c:pt idx="29859">
                  <c:v>2426.7578100000001</c:v>
                </c:pt>
                <c:pt idx="29860">
                  <c:v>2429.19922</c:v>
                </c:pt>
                <c:pt idx="29861">
                  <c:v>2426.7578100000001</c:v>
                </c:pt>
                <c:pt idx="29862">
                  <c:v>2429.19922</c:v>
                </c:pt>
                <c:pt idx="29863">
                  <c:v>2429.19922</c:v>
                </c:pt>
                <c:pt idx="29864">
                  <c:v>2426.7578100000001</c:v>
                </c:pt>
                <c:pt idx="29865">
                  <c:v>2429.19922</c:v>
                </c:pt>
                <c:pt idx="29866">
                  <c:v>2426.7578100000001</c:v>
                </c:pt>
                <c:pt idx="29867">
                  <c:v>2429.19922</c:v>
                </c:pt>
                <c:pt idx="29868">
                  <c:v>2429.19922</c:v>
                </c:pt>
                <c:pt idx="29869">
                  <c:v>2429.19922</c:v>
                </c:pt>
                <c:pt idx="29870">
                  <c:v>2429.19922</c:v>
                </c:pt>
                <c:pt idx="29871">
                  <c:v>2429.19922</c:v>
                </c:pt>
                <c:pt idx="29872">
                  <c:v>2426.7578100000001</c:v>
                </c:pt>
                <c:pt idx="29873">
                  <c:v>2426.7578100000001</c:v>
                </c:pt>
                <c:pt idx="29874">
                  <c:v>2429.19922</c:v>
                </c:pt>
                <c:pt idx="29875">
                  <c:v>2429.19922</c:v>
                </c:pt>
                <c:pt idx="29876">
                  <c:v>2429.19922</c:v>
                </c:pt>
                <c:pt idx="29877">
                  <c:v>2426.7578100000001</c:v>
                </c:pt>
                <c:pt idx="29878">
                  <c:v>2426.7578100000001</c:v>
                </c:pt>
                <c:pt idx="29879">
                  <c:v>2426.7578100000001</c:v>
                </c:pt>
                <c:pt idx="29880">
                  <c:v>2429.19922</c:v>
                </c:pt>
                <c:pt idx="29881">
                  <c:v>2426.7578100000001</c:v>
                </c:pt>
                <c:pt idx="29882">
                  <c:v>2426.7578100000001</c:v>
                </c:pt>
                <c:pt idx="29883">
                  <c:v>2429.19922</c:v>
                </c:pt>
                <c:pt idx="29884">
                  <c:v>2426.7578100000001</c:v>
                </c:pt>
                <c:pt idx="29885">
                  <c:v>2429.19922</c:v>
                </c:pt>
                <c:pt idx="29886">
                  <c:v>2429.19922</c:v>
                </c:pt>
                <c:pt idx="29887">
                  <c:v>2429.19922</c:v>
                </c:pt>
                <c:pt idx="29888">
                  <c:v>2426.7578100000001</c:v>
                </c:pt>
                <c:pt idx="29889">
                  <c:v>2426.7578100000001</c:v>
                </c:pt>
                <c:pt idx="29890">
                  <c:v>2426.7578100000001</c:v>
                </c:pt>
                <c:pt idx="29891">
                  <c:v>2426.7578100000001</c:v>
                </c:pt>
                <c:pt idx="29892">
                  <c:v>2426.7578100000001</c:v>
                </c:pt>
                <c:pt idx="29893">
                  <c:v>2429.19922</c:v>
                </c:pt>
                <c:pt idx="29894">
                  <c:v>2429.19922</c:v>
                </c:pt>
                <c:pt idx="29895">
                  <c:v>2426.7578100000001</c:v>
                </c:pt>
                <c:pt idx="29896">
                  <c:v>2426.7578100000001</c:v>
                </c:pt>
                <c:pt idx="29897">
                  <c:v>2429.19922</c:v>
                </c:pt>
                <c:pt idx="29898">
                  <c:v>2429.19922</c:v>
                </c:pt>
                <c:pt idx="29899">
                  <c:v>2429.19922</c:v>
                </c:pt>
                <c:pt idx="29900">
                  <c:v>2426.7578100000001</c:v>
                </c:pt>
                <c:pt idx="29901">
                  <c:v>2426.7578100000001</c:v>
                </c:pt>
                <c:pt idx="29902">
                  <c:v>2429.19922</c:v>
                </c:pt>
                <c:pt idx="29903">
                  <c:v>2429.19922</c:v>
                </c:pt>
                <c:pt idx="29904">
                  <c:v>2426.7578100000001</c:v>
                </c:pt>
                <c:pt idx="29905">
                  <c:v>2426.7578100000001</c:v>
                </c:pt>
                <c:pt idx="29906">
                  <c:v>2426.7578100000001</c:v>
                </c:pt>
                <c:pt idx="29907">
                  <c:v>2429.19922</c:v>
                </c:pt>
                <c:pt idx="29908">
                  <c:v>2426.7578100000001</c:v>
                </c:pt>
                <c:pt idx="29909">
                  <c:v>2426.7578100000001</c:v>
                </c:pt>
                <c:pt idx="29910">
                  <c:v>2426.7578100000001</c:v>
                </c:pt>
                <c:pt idx="29911">
                  <c:v>2426.7578100000001</c:v>
                </c:pt>
                <c:pt idx="29912">
                  <c:v>2426.7578100000001</c:v>
                </c:pt>
                <c:pt idx="29913">
                  <c:v>2426.7578100000001</c:v>
                </c:pt>
                <c:pt idx="29914">
                  <c:v>2426.7578100000001</c:v>
                </c:pt>
                <c:pt idx="29915">
                  <c:v>2429.19922</c:v>
                </c:pt>
                <c:pt idx="29916">
                  <c:v>2429.19922</c:v>
                </c:pt>
                <c:pt idx="29917">
                  <c:v>2429.19922</c:v>
                </c:pt>
                <c:pt idx="29918">
                  <c:v>2426.7578100000001</c:v>
                </c:pt>
                <c:pt idx="29919">
                  <c:v>2429.19922</c:v>
                </c:pt>
                <c:pt idx="29920">
                  <c:v>2426.7578100000001</c:v>
                </c:pt>
                <c:pt idx="29921">
                  <c:v>2426.7578100000001</c:v>
                </c:pt>
                <c:pt idx="29922">
                  <c:v>2429.19922</c:v>
                </c:pt>
                <c:pt idx="29923">
                  <c:v>2426.7578100000001</c:v>
                </c:pt>
                <c:pt idx="29924">
                  <c:v>2429.19922</c:v>
                </c:pt>
                <c:pt idx="29925">
                  <c:v>2429.19922</c:v>
                </c:pt>
                <c:pt idx="29926">
                  <c:v>2429.19922</c:v>
                </c:pt>
                <c:pt idx="29927">
                  <c:v>2426.7578100000001</c:v>
                </c:pt>
                <c:pt idx="29928">
                  <c:v>2429.19922</c:v>
                </c:pt>
                <c:pt idx="29929">
                  <c:v>2426.7578100000001</c:v>
                </c:pt>
                <c:pt idx="29930">
                  <c:v>2429.19922</c:v>
                </c:pt>
                <c:pt idx="29931">
                  <c:v>2426.7578100000001</c:v>
                </c:pt>
                <c:pt idx="29932">
                  <c:v>2426.7578100000001</c:v>
                </c:pt>
                <c:pt idx="29933">
                  <c:v>2429.19922</c:v>
                </c:pt>
                <c:pt idx="29934">
                  <c:v>2426.7578100000001</c:v>
                </c:pt>
                <c:pt idx="29935">
                  <c:v>2429.19922</c:v>
                </c:pt>
                <c:pt idx="29936">
                  <c:v>2429.19922</c:v>
                </c:pt>
                <c:pt idx="29937">
                  <c:v>2426.7578100000001</c:v>
                </c:pt>
                <c:pt idx="29938">
                  <c:v>2426.7578100000001</c:v>
                </c:pt>
                <c:pt idx="29939">
                  <c:v>2426.7578100000001</c:v>
                </c:pt>
                <c:pt idx="29940">
                  <c:v>2426.7578100000001</c:v>
                </c:pt>
                <c:pt idx="29941">
                  <c:v>2429.19922</c:v>
                </c:pt>
                <c:pt idx="29942">
                  <c:v>2426.7578100000001</c:v>
                </c:pt>
                <c:pt idx="29943">
                  <c:v>2426.7578100000001</c:v>
                </c:pt>
                <c:pt idx="29944">
                  <c:v>2426.7578100000001</c:v>
                </c:pt>
                <c:pt idx="29945">
                  <c:v>2426.7578100000001</c:v>
                </c:pt>
                <c:pt idx="29946">
                  <c:v>2426.7578100000001</c:v>
                </c:pt>
                <c:pt idx="29947">
                  <c:v>2429.19922</c:v>
                </c:pt>
                <c:pt idx="29948">
                  <c:v>2426.7578100000001</c:v>
                </c:pt>
                <c:pt idx="29949">
                  <c:v>2426.7578100000001</c:v>
                </c:pt>
                <c:pt idx="29950">
                  <c:v>2429.19922</c:v>
                </c:pt>
                <c:pt idx="29951">
                  <c:v>2429.19922</c:v>
                </c:pt>
                <c:pt idx="29952">
                  <c:v>2429.19922</c:v>
                </c:pt>
                <c:pt idx="29953">
                  <c:v>2426.7578100000001</c:v>
                </c:pt>
                <c:pt idx="29954">
                  <c:v>2426.7578100000001</c:v>
                </c:pt>
                <c:pt idx="29955">
                  <c:v>2429.19922</c:v>
                </c:pt>
                <c:pt idx="29956">
                  <c:v>2426.7578100000001</c:v>
                </c:pt>
                <c:pt idx="29957">
                  <c:v>2429.19922</c:v>
                </c:pt>
                <c:pt idx="29958">
                  <c:v>2426.7578100000001</c:v>
                </c:pt>
                <c:pt idx="29959">
                  <c:v>2429.19922</c:v>
                </c:pt>
                <c:pt idx="29960">
                  <c:v>2426.7578100000001</c:v>
                </c:pt>
                <c:pt idx="29961">
                  <c:v>2426.7578100000001</c:v>
                </c:pt>
                <c:pt idx="29962">
                  <c:v>2429.19922</c:v>
                </c:pt>
                <c:pt idx="29963">
                  <c:v>2426.7578100000001</c:v>
                </c:pt>
                <c:pt idx="29964">
                  <c:v>2426.7578100000001</c:v>
                </c:pt>
                <c:pt idx="29965">
                  <c:v>2429.19922</c:v>
                </c:pt>
                <c:pt idx="29966">
                  <c:v>2429.19922</c:v>
                </c:pt>
                <c:pt idx="29967">
                  <c:v>2426.7578100000001</c:v>
                </c:pt>
                <c:pt idx="29968">
                  <c:v>2429.19922</c:v>
                </c:pt>
                <c:pt idx="29969">
                  <c:v>2429.19922</c:v>
                </c:pt>
                <c:pt idx="29970">
                  <c:v>2426.7578100000001</c:v>
                </c:pt>
                <c:pt idx="29971">
                  <c:v>2426.7578100000001</c:v>
                </c:pt>
                <c:pt idx="29972">
                  <c:v>2426.7578100000001</c:v>
                </c:pt>
                <c:pt idx="29973">
                  <c:v>2426.7578100000001</c:v>
                </c:pt>
                <c:pt idx="29974">
                  <c:v>2426.7578100000001</c:v>
                </c:pt>
                <c:pt idx="29975">
                  <c:v>2429.19922</c:v>
                </c:pt>
                <c:pt idx="29976">
                  <c:v>2429.19922</c:v>
                </c:pt>
                <c:pt idx="29977">
                  <c:v>2429.19922</c:v>
                </c:pt>
                <c:pt idx="29978">
                  <c:v>2429.19922</c:v>
                </c:pt>
                <c:pt idx="29979">
                  <c:v>2429.19922</c:v>
                </c:pt>
                <c:pt idx="29980">
                  <c:v>2429.19922</c:v>
                </c:pt>
                <c:pt idx="29981">
                  <c:v>2429.19922</c:v>
                </c:pt>
                <c:pt idx="29982">
                  <c:v>2429.19922</c:v>
                </c:pt>
                <c:pt idx="29983">
                  <c:v>2426.7578100000001</c:v>
                </c:pt>
                <c:pt idx="29984">
                  <c:v>2429.19922</c:v>
                </c:pt>
                <c:pt idx="29985">
                  <c:v>2426.7578100000001</c:v>
                </c:pt>
                <c:pt idx="29986">
                  <c:v>2429.19922</c:v>
                </c:pt>
                <c:pt idx="29987">
                  <c:v>2429.19922</c:v>
                </c:pt>
                <c:pt idx="29988">
                  <c:v>2429.19922</c:v>
                </c:pt>
                <c:pt idx="29989">
                  <c:v>2426.7578100000001</c:v>
                </c:pt>
                <c:pt idx="29990">
                  <c:v>2429.19922</c:v>
                </c:pt>
                <c:pt idx="29991">
                  <c:v>2426.7578100000001</c:v>
                </c:pt>
                <c:pt idx="29992">
                  <c:v>2429.19922</c:v>
                </c:pt>
                <c:pt idx="29993">
                  <c:v>2429.19922</c:v>
                </c:pt>
                <c:pt idx="29994">
                  <c:v>2426.7578100000001</c:v>
                </c:pt>
                <c:pt idx="29995">
                  <c:v>2426.7578100000001</c:v>
                </c:pt>
                <c:pt idx="29996">
                  <c:v>2426.7578100000001</c:v>
                </c:pt>
                <c:pt idx="29997">
                  <c:v>2426.7578100000001</c:v>
                </c:pt>
                <c:pt idx="29998">
                  <c:v>2426.7578100000001</c:v>
                </c:pt>
                <c:pt idx="29999">
                  <c:v>2426.7578100000001</c:v>
                </c:pt>
                <c:pt idx="30000">
                  <c:v>2429.19922</c:v>
                </c:pt>
                <c:pt idx="30001">
                  <c:v>2426.7578100000001</c:v>
                </c:pt>
                <c:pt idx="30002">
                  <c:v>2429.19922</c:v>
                </c:pt>
                <c:pt idx="30003">
                  <c:v>2426.7578100000001</c:v>
                </c:pt>
                <c:pt idx="30004">
                  <c:v>2429.19922</c:v>
                </c:pt>
                <c:pt idx="30005">
                  <c:v>2429.19922</c:v>
                </c:pt>
                <c:pt idx="30006">
                  <c:v>2426.7578100000001</c:v>
                </c:pt>
                <c:pt idx="30007">
                  <c:v>2426.7578100000001</c:v>
                </c:pt>
                <c:pt idx="30008">
                  <c:v>2429.19922</c:v>
                </c:pt>
                <c:pt idx="30009">
                  <c:v>2426.7578100000001</c:v>
                </c:pt>
                <c:pt idx="30010">
                  <c:v>2429.19922</c:v>
                </c:pt>
                <c:pt idx="30011">
                  <c:v>2429.19922</c:v>
                </c:pt>
                <c:pt idx="30012">
                  <c:v>2426.7578100000001</c:v>
                </c:pt>
                <c:pt idx="30013">
                  <c:v>2429.19922</c:v>
                </c:pt>
                <c:pt idx="30014">
                  <c:v>2426.7578100000001</c:v>
                </c:pt>
                <c:pt idx="30015">
                  <c:v>2426.7578100000001</c:v>
                </c:pt>
                <c:pt idx="30016">
                  <c:v>2429.19922</c:v>
                </c:pt>
                <c:pt idx="30017">
                  <c:v>2426.7578100000001</c:v>
                </c:pt>
                <c:pt idx="30018">
                  <c:v>2426.7578100000001</c:v>
                </c:pt>
                <c:pt idx="30019">
                  <c:v>2429.19922</c:v>
                </c:pt>
                <c:pt idx="30020">
                  <c:v>2426.7578100000001</c:v>
                </c:pt>
                <c:pt idx="30021">
                  <c:v>2429.19922</c:v>
                </c:pt>
                <c:pt idx="30022">
                  <c:v>2426.7578100000001</c:v>
                </c:pt>
                <c:pt idx="30023">
                  <c:v>2426.7578100000001</c:v>
                </c:pt>
                <c:pt idx="30024">
                  <c:v>2426.7578100000001</c:v>
                </c:pt>
                <c:pt idx="30025">
                  <c:v>2426.7578100000001</c:v>
                </c:pt>
                <c:pt idx="30026">
                  <c:v>2426.7578100000001</c:v>
                </c:pt>
                <c:pt idx="30027">
                  <c:v>2426.7578100000001</c:v>
                </c:pt>
                <c:pt idx="30028">
                  <c:v>2426.7578100000001</c:v>
                </c:pt>
                <c:pt idx="30029">
                  <c:v>2426.7578100000001</c:v>
                </c:pt>
                <c:pt idx="30030">
                  <c:v>2429.19922</c:v>
                </c:pt>
                <c:pt idx="30031">
                  <c:v>2426.7578100000001</c:v>
                </c:pt>
                <c:pt idx="30032">
                  <c:v>2426.7578100000001</c:v>
                </c:pt>
                <c:pt idx="30033">
                  <c:v>2429.19922</c:v>
                </c:pt>
                <c:pt idx="30034">
                  <c:v>2426.7578100000001</c:v>
                </c:pt>
                <c:pt idx="30035">
                  <c:v>2426.7578100000001</c:v>
                </c:pt>
                <c:pt idx="30036">
                  <c:v>2429.19922</c:v>
                </c:pt>
                <c:pt idx="30037">
                  <c:v>2429.19922</c:v>
                </c:pt>
                <c:pt idx="30038">
                  <c:v>2426.7578100000001</c:v>
                </c:pt>
                <c:pt idx="30039">
                  <c:v>2426.7578100000001</c:v>
                </c:pt>
                <c:pt idx="30040">
                  <c:v>2426.7578100000001</c:v>
                </c:pt>
                <c:pt idx="30041">
                  <c:v>2429.19922</c:v>
                </c:pt>
                <c:pt idx="30042">
                  <c:v>2426.7578100000001</c:v>
                </c:pt>
                <c:pt idx="30043">
                  <c:v>2426.7578100000001</c:v>
                </c:pt>
                <c:pt idx="30044">
                  <c:v>2429.19922</c:v>
                </c:pt>
                <c:pt idx="30045">
                  <c:v>2426.7578100000001</c:v>
                </c:pt>
                <c:pt idx="30046">
                  <c:v>2426.7578100000001</c:v>
                </c:pt>
                <c:pt idx="30047">
                  <c:v>2426.7578100000001</c:v>
                </c:pt>
                <c:pt idx="30048">
                  <c:v>2426.7578100000001</c:v>
                </c:pt>
                <c:pt idx="30049">
                  <c:v>2429.19922</c:v>
                </c:pt>
                <c:pt idx="30050">
                  <c:v>2429.19922</c:v>
                </c:pt>
                <c:pt idx="30051">
                  <c:v>2426.7578100000001</c:v>
                </c:pt>
                <c:pt idx="30052">
                  <c:v>2426.7578100000001</c:v>
                </c:pt>
                <c:pt idx="30053">
                  <c:v>2426.7578100000001</c:v>
                </c:pt>
                <c:pt idx="30054">
                  <c:v>2429.19922</c:v>
                </c:pt>
                <c:pt idx="30055">
                  <c:v>2429.19922</c:v>
                </c:pt>
                <c:pt idx="30056">
                  <c:v>2426.7578100000001</c:v>
                </c:pt>
                <c:pt idx="30057">
                  <c:v>2426.7578100000001</c:v>
                </c:pt>
                <c:pt idx="30058">
                  <c:v>2429.19922</c:v>
                </c:pt>
                <c:pt idx="30059">
                  <c:v>2429.19922</c:v>
                </c:pt>
                <c:pt idx="30060">
                  <c:v>2426.7578100000001</c:v>
                </c:pt>
                <c:pt idx="30061">
                  <c:v>2429.19922</c:v>
                </c:pt>
                <c:pt idx="30062">
                  <c:v>2426.7578100000001</c:v>
                </c:pt>
                <c:pt idx="30063">
                  <c:v>2426.7578100000001</c:v>
                </c:pt>
                <c:pt idx="30064">
                  <c:v>2426.7578100000001</c:v>
                </c:pt>
                <c:pt idx="30065">
                  <c:v>2429.19922</c:v>
                </c:pt>
                <c:pt idx="30066">
                  <c:v>2426.7578100000001</c:v>
                </c:pt>
                <c:pt idx="30067">
                  <c:v>2426.7578100000001</c:v>
                </c:pt>
                <c:pt idx="30068">
                  <c:v>2429.19922</c:v>
                </c:pt>
                <c:pt idx="30069">
                  <c:v>2426.7578100000001</c:v>
                </c:pt>
                <c:pt idx="30070">
                  <c:v>2426.7578100000001</c:v>
                </c:pt>
                <c:pt idx="30071">
                  <c:v>2426.7578100000001</c:v>
                </c:pt>
                <c:pt idx="30072">
                  <c:v>2426.7578100000001</c:v>
                </c:pt>
                <c:pt idx="30073">
                  <c:v>2426.7578100000001</c:v>
                </c:pt>
                <c:pt idx="30074">
                  <c:v>2426.7578100000001</c:v>
                </c:pt>
                <c:pt idx="30075">
                  <c:v>2426.7578100000001</c:v>
                </c:pt>
                <c:pt idx="30076">
                  <c:v>2429.19922</c:v>
                </c:pt>
                <c:pt idx="30077">
                  <c:v>2426.7578100000001</c:v>
                </c:pt>
                <c:pt idx="30078">
                  <c:v>2426.7578100000001</c:v>
                </c:pt>
                <c:pt idx="30079">
                  <c:v>2429.19922</c:v>
                </c:pt>
                <c:pt idx="30080">
                  <c:v>2426.7578100000001</c:v>
                </c:pt>
                <c:pt idx="30081">
                  <c:v>2429.19922</c:v>
                </c:pt>
                <c:pt idx="30082">
                  <c:v>2426.7578100000001</c:v>
                </c:pt>
                <c:pt idx="30083">
                  <c:v>2426.7578100000001</c:v>
                </c:pt>
                <c:pt idx="30084">
                  <c:v>2429.19922</c:v>
                </c:pt>
                <c:pt idx="30085">
                  <c:v>2426.7578100000001</c:v>
                </c:pt>
                <c:pt idx="30086">
                  <c:v>2429.19922</c:v>
                </c:pt>
                <c:pt idx="30087">
                  <c:v>2426.7578100000001</c:v>
                </c:pt>
                <c:pt idx="30088">
                  <c:v>2429.19922</c:v>
                </c:pt>
                <c:pt idx="30089">
                  <c:v>2426.7578100000001</c:v>
                </c:pt>
                <c:pt idx="30090">
                  <c:v>2426.7578100000001</c:v>
                </c:pt>
                <c:pt idx="30091">
                  <c:v>2426.7578100000001</c:v>
                </c:pt>
                <c:pt idx="30092">
                  <c:v>2429.19922</c:v>
                </c:pt>
                <c:pt idx="30093">
                  <c:v>2426.7578100000001</c:v>
                </c:pt>
                <c:pt idx="30094">
                  <c:v>2426.7578100000001</c:v>
                </c:pt>
                <c:pt idx="30095">
                  <c:v>2429.19922</c:v>
                </c:pt>
                <c:pt idx="30096">
                  <c:v>2429.19922</c:v>
                </c:pt>
                <c:pt idx="30097">
                  <c:v>2426.7578100000001</c:v>
                </c:pt>
                <c:pt idx="30098">
                  <c:v>2426.7578100000001</c:v>
                </c:pt>
                <c:pt idx="30099">
                  <c:v>2429.19922</c:v>
                </c:pt>
                <c:pt idx="30100">
                  <c:v>2426.7578100000001</c:v>
                </c:pt>
                <c:pt idx="30101">
                  <c:v>2429.19922</c:v>
                </c:pt>
                <c:pt idx="30102">
                  <c:v>2426.7578100000001</c:v>
                </c:pt>
                <c:pt idx="30103">
                  <c:v>2426.7578100000001</c:v>
                </c:pt>
                <c:pt idx="30104">
                  <c:v>2426.7578100000001</c:v>
                </c:pt>
                <c:pt idx="30105">
                  <c:v>2429.19922</c:v>
                </c:pt>
                <c:pt idx="30106">
                  <c:v>2426.7578100000001</c:v>
                </c:pt>
                <c:pt idx="30107">
                  <c:v>2426.7578100000001</c:v>
                </c:pt>
                <c:pt idx="30108">
                  <c:v>2426.7578100000001</c:v>
                </c:pt>
                <c:pt idx="30109">
                  <c:v>2429.19922</c:v>
                </c:pt>
                <c:pt idx="30110">
                  <c:v>2426.7578100000001</c:v>
                </c:pt>
                <c:pt idx="30111">
                  <c:v>2429.19922</c:v>
                </c:pt>
                <c:pt idx="30112">
                  <c:v>2429.19922</c:v>
                </c:pt>
                <c:pt idx="30113">
                  <c:v>2429.19922</c:v>
                </c:pt>
                <c:pt idx="30114">
                  <c:v>2426.7578100000001</c:v>
                </c:pt>
                <c:pt idx="30115">
                  <c:v>2426.7578100000001</c:v>
                </c:pt>
                <c:pt idx="30116">
                  <c:v>2429.19922</c:v>
                </c:pt>
                <c:pt idx="30117">
                  <c:v>2426.7578100000001</c:v>
                </c:pt>
                <c:pt idx="30118">
                  <c:v>2429.19922</c:v>
                </c:pt>
                <c:pt idx="30119">
                  <c:v>2426.7578100000001</c:v>
                </c:pt>
                <c:pt idx="30120">
                  <c:v>2429.19922</c:v>
                </c:pt>
                <c:pt idx="30121">
                  <c:v>2426.7578100000001</c:v>
                </c:pt>
                <c:pt idx="30122">
                  <c:v>2429.19922</c:v>
                </c:pt>
                <c:pt idx="30123">
                  <c:v>2429.19922</c:v>
                </c:pt>
                <c:pt idx="30124">
                  <c:v>2426.7578100000001</c:v>
                </c:pt>
                <c:pt idx="30125">
                  <c:v>2429.19922</c:v>
                </c:pt>
                <c:pt idx="30126">
                  <c:v>2426.7578100000001</c:v>
                </c:pt>
                <c:pt idx="30127">
                  <c:v>2426.7578100000001</c:v>
                </c:pt>
                <c:pt idx="30128">
                  <c:v>2429.19922</c:v>
                </c:pt>
                <c:pt idx="30129">
                  <c:v>2429.19922</c:v>
                </c:pt>
                <c:pt idx="30130">
                  <c:v>2429.19922</c:v>
                </c:pt>
                <c:pt idx="30131">
                  <c:v>2426.7578100000001</c:v>
                </c:pt>
                <c:pt idx="30132">
                  <c:v>2429.19922</c:v>
                </c:pt>
                <c:pt idx="30133">
                  <c:v>2429.19922</c:v>
                </c:pt>
                <c:pt idx="30134">
                  <c:v>2429.19922</c:v>
                </c:pt>
                <c:pt idx="30135">
                  <c:v>2429.19922</c:v>
                </c:pt>
                <c:pt idx="30136">
                  <c:v>2426.7578100000001</c:v>
                </c:pt>
                <c:pt idx="30137">
                  <c:v>2426.7578100000001</c:v>
                </c:pt>
                <c:pt idx="30138">
                  <c:v>2426.7578100000001</c:v>
                </c:pt>
                <c:pt idx="30139">
                  <c:v>2426.7578100000001</c:v>
                </c:pt>
                <c:pt idx="30140">
                  <c:v>2429.19922</c:v>
                </c:pt>
                <c:pt idx="30141">
                  <c:v>2429.19922</c:v>
                </c:pt>
                <c:pt idx="30142">
                  <c:v>2426.7578100000001</c:v>
                </c:pt>
                <c:pt idx="30143">
                  <c:v>2426.7578100000001</c:v>
                </c:pt>
                <c:pt idx="30144">
                  <c:v>2429.19922</c:v>
                </c:pt>
                <c:pt idx="30145">
                  <c:v>2429.19922</c:v>
                </c:pt>
                <c:pt idx="30146">
                  <c:v>2426.7578100000001</c:v>
                </c:pt>
                <c:pt idx="30147">
                  <c:v>2426.7578100000001</c:v>
                </c:pt>
                <c:pt idx="30148">
                  <c:v>2429.19922</c:v>
                </c:pt>
                <c:pt idx="30149">
                  <c:v>2426.7578100000001</c:v>
                </c:pt>
                <c:pt idx="30150">
                  <c:v>2426.7578100000001</c:v>
                </c:pt>
                <c:pt idx="30151">
                  <c:v>2426.7578100000001</c:v>
                </c:pt>
                <c:pt idx="30152">
                  <c:v>2429.19922</c:v>
                </c:pt>
                <c:pt idx="30153">
                  <c:v>2429.19922</c:v>
                </c:pt>
                <c:pt idx="30154">
                  <c:v>2426.7578100000001</c:v>
                </c:pt>
                <c:pt idx="30155">
                  <c:v>2429.19922</c:v>
                </c:pt>
                <c:pt idx="30156">
                  <c:v>2426.7578100000001</c:v>
                </c:pt>
                <c:pt idx="30157">
                  <c:v>2426.7578100000001</c:v>
                </c:pt>
                <c:pt idx="30158">
                  <c:v>2429.19922</c:v>
                </c:pt>
                <c:pt idx="30159">
                  <c:v>2426.7578100000001</c:v>
                </c:pt>
                <c:pt idx="30160">
                  <c:v>2426.7578100000001</c:v>
                </c:pt>
                <c:pt idx="30161">
                  <c:v>2429.19922</c:v>
                </c:pt>
                <c:pt idx="30162">
                  <c:v>2429.19922</c:v>
                </c:pt>
                <c:pt idx="30163">
                  <c:v>2429.19922</c:v>
                </c:pt>
                <c:pt idx="30164">
                  <c:v>2426.7578100000001</c:v>
                </c:pt>
                <c:pt idx="30165">
                  <c:v>2429.19922</c:v>
                </c:pt>
                <c:pt idx="30166">
                  <c:v>2426.7578100000001</c:v>
                </c:pt>
                <c:pt idx="30167">
                  <c:v>2426.7578100000001</c:v>
                </c:pt>
                <c:pt idx="30168">
                  <c:v>2429.19922</c:v>
                </c:pt>
                <c:pt idx="30169">
                  <c:v>2429.19922</c:v>
                </c:pt>
                <c:pt idx="30170">
                  <c:v>2429.19922</c:v>
                </c:pt>
                <c:pt idx="30171">
                  <c:v>2426.7578100000001</c:v>
                </c:pt>
                <c:pt idx="30172">
                  <c:v>2426.7578100000001</c:v>
                </c:pt>
                <c:pt idx="30173">
                  <c:v>2429.19922</c:v>
                </c:pt>
                <c:pt idx="30174">
                  <c:v>2426.7578100000001</c:v>
                </c:pt>
                <c:pt idx="30175">
                  <c:v>2426.7578100000001</c:v>
                </c:pt>
                <c:pt idx="30176">
                  <c:v>2426.7578100000001</c:v>
                </c:pt>
                <c:pt idx="30177">
                  <c:v>2426.7578100000001</c:v>
                </c:pt>
                <c:pt idx="30178">
                  <c:v>2429.19922</c:v>
                </c:pt>
                <c:pt idx="30179">
                  <c:v>2426.7578100000001</c:v>
                </c:pt>
                <c:pt idx="30180">
                  <c:v>2424.3164099999999</c:v>
                </c:pt>
                <c:pt idx="30181">
                  <c:v>2429.19922</c:v>
                </c:pt>
                <c:pt idx="30182">
                  <c:v>2429.19922</c:v>
                </c:pt>
                <c:pt idx="30183">
                  <c:v>2426.7578100000001</c:v>
                </c:pt>
                <c:pt idx="30184">
                  <c:v>2426.7578100000001</c:v>
                </c:pt>
                <c:pt idx="30185">
                  <c:v>2429.19922</c:v>
                </c:pt>
                <c:pt idx="30186">
                  <c:v>2429.19922</c:v>
                </c:pt>
                <c:pt idx="30187">
                  <c:v>2429.19922</c:v>
                </c:pt>
                <c:pt idx="30188">
                  <c:v>2426.7578100000001</c:v>
                </c:pt>
                <c:pt idx="30189">
                  <c:v>2429.19922</c:v>
                </c:pt>
                <c:pt idx="30190">
                  <c:v>2429.19922</c:v>
                </c:pt>
                <c:pt idx="30191">
                  <c:v>2426.7578100000001</c:v>
                </c:pt>
                <c:pt idx="30192">
                  <c:v>2426.7578100000001</c:v>
                </c:pt>
                <c:pt idx="30193">
                  <c:v>2426.7578100000001</c:v>
                </c:pt>
                <c:pt idx="30194">
                  <c:v>2426.7578100000001</c:v>
                </c:pt>
                <c:pt idx="30195">
                  <c:v>2426.7578100000001</c:v>
                </c:pt>
                <c:pt idx="30196">
                  <c:v>2429.19922</c:v>
                </c:pt>
                <c:pt idx="30197">
                  <c:v>2426.7578100000001</c:v>
                </c:pt>
                <c:pt idx="30198">
                  <c:v>2426.7578100000001</c:v>
                </c:pt>
                <c:pt idx="30199">
                  <c:v>2429.19922</c:v>
                </c:pt>
                <c:pt idx="30200">
                  <c:v>2426.7578100000001</c:v>
                </c:pt>
                <c:pt idx="30201">
                  <c:v>2429.19922</c:v>
                </c:pt>
                <c:pt idx="30202">
                  <c:v>2429.19922</c:v>
                </c:pt>
                <c:pt idx="30203">
                  <c:v>2429.19922</c:v>
                </c:pt>
                <c:pt idx="30204">
                  <c:v>2426.7578100000001</c:v>
                </c:pt>
                <c:pt idx="30205">
                  <c:v>2426.7578100000001</c:v>
                </c:pt>
                <c:pt idx="30206">
                  <c:v>2429.19922</c:v>
                </c:pt>
                <c:pt idx="30207">
                  <c:v>2429.19922</c:v>
                </c:pt>
                <c:pt idx="30208">
                  <c:v>2426.7578100000001</c:v>
                </c:pt>
                <c:pt idx="30209">
                  <c:v>2426.7578100000001</c:v>
                </c:pt>
                <c:pt idx="30210">
                  <c:v>2429.19922</c:v>
                </c:pt>
                <c:pt idx="30211">
                  <c:v>2426.7578100000001</c:v>
                </c:pt>
                <c:pt idx="30212">
                  <c:v>2426.7578100000001</c:v>
                </c:pt>
                <c:pt idx="30213">
                  <c:v>2426.7578100000001</c:v>
                </c:pt>
                <c:pt idx="30214">
                  <c:v>2429.19922</c:v>
                </c:pt>
                <c:pt idx="30215">
                  <c:v>2426.7578100000001</c:v>
                </c:pt>
                <c:pt idx="30216">
                  <c:v>2426.7578100000001</c:v>
                </c:pt>
                <c:pt idx="30217">
                  <c:v>2429.19922</c:v>
                </c:pt>
                <c:pt idx="30218">
                  <c:v>2429.19922</c:v>
                </c:pt>
                <c:pt idx="30219">
                  <c:v>2426.7578100000001</c:v>
                </c:pt>
                <c:pt idx="30220">
                  <c:v>2426.7578100000001</c:v>
                </c:pt>
                <c:pt idx="30221">
                  <c:v>2429.19922</c:v>
                </c:pt>
                <c:pt idx="30222">
                  <c:v>2426.7578100000001</c:v>
                </c:pt>
                <c:pt idx="30223">
                  <c:v>2426.7578100000001</c:v>
                </c:pt>
                <c:pt idx="30224">
                  <c:v>2429.19922</c:v>
                </c:pt>
                <c:pt idx="30225">
                  <c:v>2426.7578100000001</c:v>
                </c:pt>
                <c:pt idx="30226">
                  <c:v>2429.19922</c:v>
                </c:pt>
                <c:pt idx="30227">
                  <c:v>2429.19922</c:v>
                </c:pt>
                <c:pt idx="30228">
                  <c:v>2429.19922</c:v>
                </c:pt>
                <c:pt idx="30229">
                  <c:v>2426.7578100000001</c:v>
                </c:pt>
                <c:pt idx="30230">
                  <c:v>2426.7578100000001</c:v>
                </c:pt>
                <c:pt idx="30231">
                  <c:v>2426.7578100000001</c:v>
                </c:pt>
                <c:pt idx="30232">
                  <c:v>2429.19922</c:v>
                </c:pt>
                <c:pt idx="30233">
                  <c:v>2426.7578100000001</c:v>
                </c:pt>
                <c:pt idx="30234">
                  <c:v>2426.7578100000001</c:v>
                </c:pt>
                <c:pt idx="30235">
                  <c:v>2429.19922</c:v>
                </c:pt>
                <c:pt idx="30236">
                  <c:v>2426.7578100000001</c:v>
                </c:pt>
                <c:pt idx="30237">
                  <c:v>2426.7578100000001</c:v>
                </c:pt>
                <c:pt idx="30238">
                  <c:v>2429.19922</c:v>
                </c:pt>
                <c:pt idx="30239">
                  <c:v>2426.7578100000001</c:v>
                </c:pt>
                <c:pt idx="30240">
                  <c:v>2426.7578100000001</c:v>
                </c:pt>
                <c:pt idx="30241">
                  <c:v>2429.19922</c:v>
                </c:pt>
                <c:pt idx="30242">
                  <c:v>2429.19922</c:v>
                </c:pt>
                <c:pt idx="30243">
                  <c:v>2426.7578100000001</c:v>
                </c:pt>
                <c:pt idx="30244">
                  <c:v>2426.7578100000001</c:v>
                </c:pt>
                <c:pt idx="30245">
                  <c:v>2429.19922</c:v>
                </c:pt>
                <c:pt idx="30246">
                  <c:v>2426.7578100000001</c:v>
                </c:pt>
                <c:pt idx="30247">
                  <c:v>2429.19922</c:v>
                </c:pt>
                <c:pt idx="30248">
                  <c:v>2429.19922</c:v>
                </c:pt>
                <c:pt idx="30249">
                  <c:v>2426.7578100000001</c:v>
                </c:pt>
                <c:pt idx="30250">
                  <c:v>2426.7578100000001</c:v>
                </c:pt>
                <c:pt idx="30251">
                  <c:v>2426.7578100000001</c:v>
                </c:pt>
                <c:pt idx="30252">
                  <c:v>2426.7578100000001</c:v>
                </c:pt>
                <c:pt idx="30253">
                  <c:v>2429.19922</c:v>
                </c:pt>
                <c:pt idx="30254">
                  <c:v>2429.19922</c:v>
                </c:pt>
                <c:pt idx="30255">
                  <c:v>2426.7578100000001</c:v>
                </c:pt>
                <c:pt idx="30256">
                  <c:v>2426.7578100000001</c:v>
                </c:pt>
                <c:pt idx="30257">
                  <c:v>2426.7578100000001</c:v>
                </c:pt>
                <c:pt idx="30258">
                  <c:v>2426.7578100000001</c:v>
                </c:pt>
                <c:pt idx="30259">
                  <c:v>2426.7578100000001</c:v>
                </c:pt>
                <c:pt idx="30260">
                  <c:v>2426.7578100000001</c:v>
                </c:pt>
                <c:pt idx="30261">
                  <c:v>2426.7578100000001</c:v>
                </c:pt>
                <c:pt idx="30262">
                  <c:v>2426.7578100000001</c:v>
                </c:pt>
                <c:pt idx="30263">
                  <c:v>2426.7578100000001</c:v>
                </c:pt>
                <c:pt idx="30264">
                  <c:v>2429.19922</c:v>
                </c:pt>
                <c:pt idx="30265">
                  <c:v>2429.19922</c:v>
                </c:pt>
                <c:pt idx="30266">
                  <c:v>2429.19922</c:v>
                </c:pt>
                <c:pt idx="30267">
                  <c:v>2429.19922</c:v>
                </c:pt>
                <c:pt idx="30268">
                  <c:v>2426.7578100000001</c:v>
                </c:pt>
                <c:pt idx="30269">
                  <c:v>2426.7578100000001</c:v>
                </c:pt>
                <c:pt idx="30270">
                  <c:v>2426.7578100000001</c:v>
                </c:pt>
                <c:pt idx="30271">
                  <c:v>2426.7578100000001</c:v>
                </c:pt>
                <c:pt idx="30272">
                  <c:v>2426.7578100000001</c:v>
                </c:pt>
                <c:pt idx="30273">
                  <c:v>2429.19922</c:v>
                </c:pt>
                <c:pt idx="30274">
                  <c:v>2429.19922</c:v>
                </c:pt>
                <c:pt idx="30275">
                  <c:v>2426.7578100000001</c:v>
                </c:pt>
                <c:pt idx="30276">
                  <c:v>2429.19922</c:v>
                </c:pt>
                <c:pt idx="30277">
                  <c:v>2426.7578100000001</c:v>
                </c:pt>
                <c:pt idx="30278">
                  <c:v>2426.7578100000001</c:v>
                </c:pt>
                <c:pt idx="30279">
                  <c:v>2426.7578100000001</c:v>
                </c:pt>
                <c:pt idx="30280">
                  <c:v>2429.19922</c:v>
                </c:pt>
                <c:pt idx="30281">
                  <c:v>2426.7578100000001</c:v>
                </c:pt>
                <c:pt idx="30282">
                  <c:v>2426.7578100000001</c:v>
                </c:pt>
                <c:pt idx="30283">
                  <c:v>2426.7578100000001</c:v>
                </c:pt>
                <c:pt idx="30284">
                  <c:v>2426.7578100000001</c:v>
                </c:pt>
                <c:pt idx="30285">
                  <c:v>2426.7578100000001</c:v>
                </c:pt>
                <c:pt idx="30286">
                  <c:v>2426.7578100000001</c:v>
                </c:pt>
                <c:pt idx="30287">
                  <c:v>2429.19922</c:v>
                </c:pt>
                <c:pt idx="30288">
                  <c:v>2426.7578100000001</c:v>
                </c:pt>
                <c:pt idx="30289">
                  <c:v>2426.7578100000001</c:v>
                </c:pt>
                <c:pt idx="30290">
                  <c:v>2426.7578100000001</c:v>
                </c:pt>
                <c:pt idx="30291">
                  <c:v>2426.7578100000001</c:v>
                </c:pt>
                <c:pt idx="30292">
                  <c:v>2426.7578100000001</c:v>
                </c:pt>
                <c:pt idx="30293">
                  <c:v>2426.7578100000001</c:v>
                </c:pt>
                <c:pt idx="30294">
                  <c:v>2429.19922</c:v>
                </c:pt>
                <c:pt idx="30295">
                  <c:v>2426.7578100000001</c:v>
                </c:pt>
                <c:pt idx="30296">
                  <c:v>2426.7578100000001</c:v>
                </c:pt>
                <c:pt idx="30297">
                  <c:v>2429.19922</c:v>
                </c:pt>
                <c:pt idx="30298">
                  <c:v>2429.19922</c:v>
                </c:pt>
                <c:pt idx="30299">
                  <c:v>2429.19922</c:v>
                </c:pt>
                <c:pt idx="30300">
                  <c:v>2426.7578100000001</c:v>
                </c:pt>
                <c:pt idx="30301">
                  <c:v>2429.19922</c:v>
                </c:pt>
                <c:pt idx="30302">
                  <c:v>2429.19922</c:v>
                </c:pt>
                <c:pt idx="30303">
                  <c:v>2429.19922</c:v>
                </c:pt>
                <c:pt idx="30304">
                  <c:v>2429.19922</c:v>
                </c:pt>
                <c:pt idx="30305">
                  <c:v>2426.7578100000001</c:v>
                </c:pt>
                <c:pt idx="30306">
                  <c:v>2426.7578100000001</c:v>
                </c:pt>
                <c:pt idx="30307">
                  <c:v>2426.7578100000001</c:v>
                </c:pt>
                <c:pt idx="30308">
                  <c:v>2426.7578100000001</c:v>
                </c:pt>
                <c:pt idx="30309">
                  <c:v>2429.19922</c:v>
                </c:pt>
                <c:pt idx="30310">
                  <c:v>2426.7578100000001</c:v>
                </c:pt>
                <c:pt idx="30311">
                  <c:v>2429.19922</c:v>
                </c:pt>
                <c:pt idx="30312">
                  <c:v>2426.7578100000001</c:v>
                </c:pt>
                <c:pt idx="30313">
                  <c:v>2429.19922</c:v>
                </c:pt>
                <c:pt idx="30314">
                  <c:v>2429.19922</c:v>
                </c:pt>
                <c:pt idx="30315">
                  <c:v>2429.19922</c:v>
                </c:pt>
                <c:pt idx="30316">
                  <c:v>2426.7578100000001</c:v>
                </c:pt>
                <c:pt idx="30317">
                  <c:v>2426.7578100000001</c:v>
                </c:pt>
                <c:pt idx="30318">
                  <c:v>2426.7578100000001</c:v>
                </c:pt>
                <c:pt idx="30319">
                  <c:v>2429.19922</c:v>
                </c:pt>
                <c:pt idx="30320">
                  <c:v>2426.7578100000001</c:v>
                </c:pt>
                <c:pt idx="30321">
                  <c:v>2426.7578100000001</c:v>
                </c:pt>
                <c:pt idx="30322">
                  <c:v>2426.7578100000001</c:v>
                </c:pt>
                <c:pt idx="30323">
                  <c:v>2429.19922</c:v>
                </c:pt>
                <c:pt idx="30324">
                  <c:v>2429.19922</c:v>
                </c:pt>
                <c:pt idx="30325">
                  <c:v>2429.19922</c:v>
                </c:pt>
                <c:pt idx="30326">
                  <c:v>2429.19922</c:v>
                </c:pt>
                <c:pt idx="30327">
                  <c:v>2426.7578100000001</c:v>
                </c:pt>
                <c:pt idx="30328">
                  <c:v>2426.7578100000001</c:v>
                </c:pt>
                <c:pt idx="30329">
                  <c:v>2429.19922</c:v>
                </c:pt>
                <c:pt idx="30330">
                  <c:v>2429.19922</c:v>
                </c:pt>
                <c:pt idx="30331">
                  <c:v>2426.7578100000001</c:v>
                </c:pt>
                <c:pt idx="30332">
                  <c:v>2429.19922</c:v>
                </c:pt>
                <c:pt idx="30333">
                  <c:v>2426.7578100000001</c:v>
                </c:pt>
                <c:pt idx="30334">
                  <c:v>2426.7578100000001</c:v>
                </c:pt>
                <c:pt idx="30335">
                  <c:v>2426.7578100000001</c:v>
                </c:pt>
                <c:pt idx="30336">
                  <c:v>2429.19922</c:v>
                </c:pt>
                <c:pt idx="30337">
                  <c:v>2429.19922</c:v>
                </c:pt>
                <c:pt idx="30338">
                  <c:v>2426.7578100000001</c:v>
                </c:pt>
                <c:pt idx="30339">
                  <c:v>2426.7578100000001</c:v>
                </c:pt>
                <c:pt idx="30340">
                  <c:v>2429.19922</c:v>
                </c:pt>
                <c:pt idx="30341">
                  <c:v>2429.19922</c:v>
                </c:pt>
                <c:pt idx="30342">
                  <c:v>2429.19922</c:v>
                </c:pt>
                <c:pt idx="30343">
                  <c:v>2426.7578100000001</c:v>
                </c:pt>
                <c:pt idx="30344">
                  <c:v>2429.19922</c:v>
                </c:pt>
                <c:pt idx="30345">
                  <c:v>2426.7578100000001</c:v>
                </c:pt>
                <c:pt idx="30346">
                  <c:v>2429.19922</c:v>
                </c:pt>
                <c:pt idx="30347">
                  <c:v>2429.19922</c:v>
                </c:pt>
                <c:pt idx="30348">
                  <c:v>2426.7578100000001</c:v>
                </c:pt>
                <c:pt idx="30349">
                  <c:v>2426.7578100000001</c:v>
                </c:pt>
                <c:pt idx="30350">
                  <c:v>2426.7578100000001</c:v>
                </c:pt>
                <c:pt idx="30351">
                  <c:v>2426.7578100000001</c:v>
                </c:pt>
                <c:pt idx="30352">
                  <c:v>2426.7578100000001</c:v>
                </c:pt>
                <c:pt idx="30353">
                  <c:v>2426.7578100000001</c:v>
                </c:pt>
                <c:pt idx="30354">
                  <c:v>2426.7578100000001</c:v>
                </c:pt>
                <c:pt idx="30355">
                  <c:v>2429.19922</c:v>
                </c:pt>
                <c:pt idx="30356">
                  <c:v>2426.7578100000001</c:v>
                </c:pt>
                <c:pt idx="30357">
                  <c:v>2426.7578100000001</c:v>
                </c:pt>
                <c:pt idx="30358">
                  <c:v>2429.19922</c:v>
                </c:pt>
                <c:pt idx="30359">
                  <c:v>2426.7578100000001</c:v>
                </c:pt>
                <c:pt idx="30360">
                  <c:v>2429.19922</c:v>
                </c:pt>
                <c:pt idx="30361">
                  <c:v>2429.19922</c:v>
                </c:pt>
                <c:pt idx="30362">
                  <c:v>2426.7578100000001</c:v>
                </c:pt>
                <c:pt idx="30363">
                  <c:v>2426.7578100000001</c:v>
                </c:pt>
                <c:pt idx="30364">
                  <c:v>2429.19922</c:v>
                </c:pt>
                <c:pt idx="30365">
                  <c:v>2426.7578100000001</c:v>
                </c:pt>
                <c:pt idx="30366">
                  <c:v>2426.7578100000001</c:v>
                </c:pt>
                <c:pt idx="30367">
                  <c:v>2429.19922</c:v>
                </c:pt>
                <c:pt idx="30368">
                  <c:v>2429.19922</c:v>
                </c:pt>
                <c:pt idx="30369">
                  <c:v>2429.19922</c:v>
                </c:pt>
                <c:pt idx="30370">
                  <c:v>2426.7578100000001</c:v>
                </c:pt>
                <c:pt idx="30371">
                  <c:v>2429.19922</c:v>
                </c:pt>
                <c:pt idx="30372">
                  <c:v>2426.7578100000001</c:v>
                </c:pt>
                <c:pt idx="30373">
                  <c:v>2426.7578100000001</c:v>
                </c:pt>
                <c:pt idx="30374">
                  <c:v>2429.19922</c:v>
                </c:pt>
                <c:pt idx="30375">
                  <c:v>2426.7578100000001</c:v>
                </c:pt>
                <c:pt idx="30376">
                  <c:v>2429.19922</c:v>
                </c:pt>
                <c:pt idx="30377">
                  <c:v>2429.19922</c:v>
                </c:pt>
                <c:pt idx="30378">
                  <c:v>2429.19922</c:v>
                </c:pt>
                <c:pt idx="30379">
                  <c:v>2429.19922</c:v>
                </c:pt>
                <c:pt idx="30380">
                  <c:v>2426.7578100000001</c:v>
                </c:pt>
                <c:pt idx="30381">
                  <c:v>2426.7578100000001</c:v>
                </c:pt>
                <c:pt idx="30382">
                  <c:v>2429.19922</c:v>
                </c:pt>
                <c:pt idx="30383">
                  <c:v>2426.7578100000001</c:v>
                </c:pt>
                <c:pt idx="30384">
                  <c:v>2426.7578100000001</c:v>
                </c:pt>
                <c:pt idx="30385">
                  <c:v>2426.7578100000001</c:v>
                </c:pt>
                <c:pt idx="30386">
                  <c:v>2426.7578100000001</c:v>
                </c:pt>
                <c:pt idx="30387">
                  <c:v>2426.7578100000001</c:v>
                </c:pt>
                <c:pt idx="30388">
                  <c:v>2426.7578100000001</c:v>
                </c:pt>
                <c:pt idx="30389">
                  <c:v>2426.7578100000001</c:v>
                </c:pt>
                <c:pt idx="30390">
                  <c:v>2429.19922</c:v>
                </c:pt>
                <c:pt idx="30391">
                  <c:v>2426.7578100000001</c:v>
                </c:pt>
                <c:pt idx="30392">
                  <c:v>2426.7578100000001</c:v>
                </c:pt>
                <c:pt idx="30393">
                  <c:v>2426.7578100000001</c:v>
                </c:pt>
                <c:pt idx="30394">
                  <c:v>2426.7578100000001</c:v>
                </c:pt>
                <c:pt idx="30395">
                  <c:v>2426.7578100000001</c:v>
                </c:pt>
                <c:pt idx="30396">
                  <c:v>2429.19922</c:v>
                </c:pt>
                <c:pt idx="30397">
                  <c:v>2429.19922</c:v>
                </c:pt>
                <c:pt idx="30398">
                  <c:v>2429.19922</c:v>
                </c:pt>
                <c:pt idx="30399">
                  <c:v>2426.7578100000001</c:v>
                </c:pt>
                <c:pt idx="30400">
                  <c:v>2429.19922</c:v>
                </c:pt>
                <c:pt idx="30401">
                  <c:v>2429.19922</c:v>
                </c:pt>
                <c:pt idx="30402">
                  <c:v>2429.19922</c:v>
                </c:pt>
                <c:pt idx="30403">
                  <c:v>2426.7578100000001</c:v>
                </c:pt>
                <c:pt idx="30404">
                  <c:v>2429.19922</c:v>
                </c:pt>
                <c:pt idx="30405">
                  <c:v>2426.7578100000001</c:v>
                </c:pt>
                <c:pt idx="30406">
                  <c:v>2429.19922</c:v>
                </c:pt>
                <c:pt idx="30407">
                  <c:v>2426.7578100000001</c:v>
                </c:pt>
                <c:pt idx="30408">
                  <c:v>2426.7578100000001</c:v>
                </c:pt>
                <c:pt idx="30409">
                  <c:v>2426.7578100000001</c:v>
                </c:pt>
                <c:pt idx="30410">
                  <c:v>2426.7578100000001</c:v>
                </c:pt>
                <c:pt idx="30411">
                  <c:v>2426.7578100000001</c:v>
                </c:pt>
                <c:pt idx="30412">
                  <c:v>2426.7578100000001</c:v>
                </c:pt>
                <c:pt idx="30413">
                  <c:v>2426.7578100000001</c:v>
                </c:pt>
                <c:pt idx="30414">
                  <c:v>2429.19922</c:v>
                </c:pt>
                <c:pt idx="30415">
                  <c:v>2426.7578100000001</c:v>
                </c:pt>
                <c:pt idx="30416">
                  <c:v>2429.19922</c:v>
                </c:pt>
                <c:pt idx="30417">
                  <c:v>2426.7578100000001</c:v>
                </c:pt>
                <c:pt idx="30418">
                  <c:v>2426.7578100000001</c:v>
                </c:pt>
                <c:pt idx="30419">
                  <c:v>2426.7578100000001</c:v>
                </c:pt>
                <c:pt idx="30420">
                  <c:v>2429.19922</c:v>
                </c:pt>
                <c:pt idx="30421">
                  <c:v>2426.7578100000001</c:v>
                </c:pt>
                <c:pt idx="30422">
                  <c:v>2426.7578100000001</c:v>
                </c:pt>
                <c:pt idx="30423">
                  <c:v>2426.7578100000001</c:v>
                </c:pt>
                <c:pt idx="30424">
                  <c:v>2426.7578100000001</c:v>
                </c:pt>
                <c:pt idx="30425">
                  <c:v>2426.7578100000001</c:v>
                </c:pt>
                <c:pt idx="30426">
                  <c:v>2426.7578100000001</c:v>
                </c:pt>
                <c:pt idx="30427">
                  <c:v>2426.7578100000001</c:v>
                </c:pt>
                <c:pt idx="30428">
                  <c:v>2426.7578100000001</c:v>
                </c:pt>
                <c:pt idx="30429">
                  <c:v>2426.7578100000001</c:v>
                </c:pt>
                <c:pt idx="30430">
                  <c:v>2426.7578100000001</c:v>
                </c:pt>
                <c:pt idx="30431">
                  <c:v>2429.19922</c:v>
                </c:pt>
                <c:pt idx="30432">
                  <c:v>2426.7578100000001</c:v>
                </c:pt>
                <c:pt idx="30433">
                  <c:v>2426.7578100000001</c:v>
                </c:pt>
                <c:pt idx="30434">
                  <c:v>2426.7578100000001</c:v>
                </c:pt>
                <c:pt idx="30435">
                  <c:v>2426.7578100000001</c:v>
                </c:pt>
                <c:pt idx="30436">
                  <c:v>2426.7578100000001</c:v>
                </c:pt>
                <c:pt idx="30437">
                  <c:v>2429.19922</c:v>
                </c:pt>
                <c:pt idx="30438">
                  <c:v>2429.19922</c:v>
                </c:pt>
                <c:pt idx="30439">
                  <c:v>2426.7578100000001</c:v>
                </c:pt>
                <c:pt idx="30440">
                  <c:v>2426.7578100000001</c:v>
                </c:pt>
                <c:pt idx="30441">
                  <c:v>2426.7578100000001</c:v>
                </c:pt>
                <c:pt idx="30442">
                  <c:v>2426.7578100000001</c:v>
                </c:pt>
                <c:pt idx="30443">
                  <c:v>2426.7578100000001</c:v>
                </c:pt>
                <c:pt idx="30444">
                  <c:v>2426.7578100000001</c:v>
                </c:pt>
                <c:pt idx="30445">
                  <c:v>2426.7578100000001</c:v>
                </c:pt>
                <c:pt idx="30446">
                  <c:v>2426.7578100000001</c:v>
                </c:pt>
                <c:pt idx="30447">
                  <c:v>2426.7578100000001</c:v>
                </c:pt>
                <c:pt idx="30448">
                  <c:v>2426.7578100000001</c:v>
                </c:pt>
                <c:pt idx="30449">
                  <c:v>2426.7578100000001</c:v>
                </c:pt>
                <c:pt idx="30450">
                  <c:v>2429.19922</c:v>
                </c:pt>
                <c:pt idx="30451">
                  <c:v>2426.7578100000001</c:v>
                </c:pt>
                <c:pt idx="30452">
                  <c:v>2426.7578100000001</c:v>
                </c:pt>
                <c:pt idx="30453">
                  <c:v>2426.7578100000001</c:v>
                </c:pt>
                <c:pt idx="30454">
                  <c:v>2426.7578100000001</c:v>
                </c:pt>
                <c:pt idx="30455">
                  <c:v>2429.19922</c:v>
                </c:pt>
                <c:pt idx="30456">
                  <c:v>2429.19922</c:v>
                </c:pt>
                <c:pt idx="30457">
                  <c:v>2429.19922</c:v>
                </c:pt>
                <c:pt idx="30458">
                  <c:v>2429.19922</c:v>
                </c:pt>
                <c:pt idx="30459">
                  <c:v>2426.7578100000001</c:v>
                </c:pt>
                <c:pt idx="30460">
                  <c:v>2429.19922</c:v>
                </c:pt>
                <c:pt idx="30461">
                  <c:v>2426.7578100000001</c:v>
                </c:pt>
                <c:pt idx="30462">
                  <c:v>2426.7578100000001</c:v>
                </c:pt>
                <c:pt idx="30463">
                  <c:v>2429.19922</c:v>
                </c:pt>
                <c:pt idx="30464">
                  <c:v>2426.7578100000001</c:v>
                </c:pt>
                <c:pt idx="30465">
                  <c:v>2426.7578100000001</c:v>
                </c:pt>
                <c:pt idx="30466">
                  <c:v>2429.19922</c:v>
                </c:pt>
                <c:pt idx="30467">
                  <c:v>2426.7578100000001</c:v>
                </c:pt>
                <c:pt idx="30468">
                  <c:v>2426.7578100000001</c:v>
                </c:pt>
                <c:pt idx="30469">
                  <c:v>2426.7578100000001</c:v>
                </c:pt>
                <c:pt idx="30470">
                  <c:v>2426.7578100000001</c:v>
                </c:pt>
                <c:pt idx="30471">
                  <c:v>2429.19922</c:v>
                </c:pt>
                <c:pt idx="30472">
                  <c:v>2426.7578100000001</c:v>
                </c:pt>
                <c:pt idx="30473">
                  <c:v>2429.19922</c:v>
                </c:pt>
                <c:pt idx="30474">
                  <c:v>2426.7578100000001</c:v>
                </c:pt>
                <c:pt idx="30475">
                  <c:v>2426.7578100000001</c:v>
                </c:pt>
                <c:pt idx="30476">
                  <c:v>2426.7578100000001</c:v>
                </c:pt>
                <c:pt idx="30477">
                  <c:v>2426.7578100000001</c:v>
                </c:pt>
                <c:pt idx="30478">
                  <c:v>2426.7578100000001</c:v>
                </c:pt>
                <c:pt idx="30479">
                  <c:v>2429.19922</c:v>
                </c:pt>
                <c:pt idx="30480">
                  <c:v>2429.19922</c:v>
                </c:pt>
                <c:pt idx="30481">
                  <c:v>2429.19922</c:v>
                </c:pt>
                <c:pt idx="30482">
                  <c:v>2426.7578100000001</c:v>
                </c:pt>
                <c:pt idx="30483">
                  <c:v>2426.7578100000001</c:v>
                </c:pt>
                <c:pt idx="30484">
                  <c:v>2426.7578100000001</c:v>
                </c:pt>
                <c:pt idx="30485">
                  <c:v>2426.7578100000001</c:v>
                </c:pt>
                <c:pt idx="30486">
                  <c:v>2426.7578100000001</c:v>
                </c:pt>
                <c:pt idx="30487">
                  <c:v>2429.19922</c:v>
                </c:pt>
                <c:pt idx="30488">
                  <c:v>2426.7578100000001</c:v>
                </c:pt>
                <c:pt idx="30489">
                  <c:v>2426.7578100000001</c:v>
                </c:pt>
                <c:pt idx="30490">
                  <c:v>2429.19922</c:v>
                </c:pt>
                <c:pt idx="30491">
                  <c:v>2426.7578100000001</c:v>
                </c:pt>
                <c:pt idx="30492">
                  <c:v>2429.19922</c:v>
                </c:pt>
                <c:pt idx="30493">
                  <c:v>2429.19922</c:v>
                </c:pt>
                <c:pt idx="30494">
                  <c:v>2429.19922</c:v>
                </c:pt>
                <c:pt idx="30495">
                  <c:v>2426.7578100000001</c:v>
                </c:pt>
                <c:pt idx="30496">
                  <c:v>2429.19922</c:v>
                </c:pt>
                <c:pt idx="30497">
                  <c:v>2429.19922</c:v>
                </c:pt>
                <c:pt idx="30498">
                  <c:v>2426.7578100000001</c:v>
                </c:pt>
                <c:pt idx="30499">
                  <c:v>2426.7578100000001</c:v>
                </c:pt>
                <c:pt idx="30500">
                  <c:v>2426.7578100000001</c:v>
                </c:pt>
                <c:pt idx="30501">
                  <c:v>2426.7578100000001</c:v>
                </c:pt>
                <c:pt idx="30502">
                  <c:v>2426.7578100000001</c:v>
                </c:pt>
                <c:pt idx="30503">
                  <c:v>2429.19922</c:v>
                </c:pt>
                <c:pt idx="30504">
                  <c:v>2426.7578100000001</c:v>
                </c:pt>
                <c:pt idx="30505">
                  <c:v>2429.19922</c:v>
                </c:pt>
                <c:pt idx="30506">
                  <c:v>2429.19922</c:v>
                </c:pt>
                <c:pt idx="30507">
                  <c:v>2429.19922</c:v>
                </c:pt>
                <c:pt idx="30508">
                  <c:v>2426.7578100000001</c:v>
                </c:pt>
                <c:pt idx="30509">
                  <c:v>2426.7578100000001</c:v>
                </c:pt>
                <c:pt idx="30510">
                  <c:v>2426.7578100000001</c:v>
                </c:pt>
                <c:pt idx="30511">
                  <c:v>2429.19922</c:v>
                </c:pt>
                <c:pt idx="30512">
                  <c:v>2426.7578100000001</c:v>
                </c:pt>
                <c:pt idx="30513">
                  <c:v>2429.19922</c:v>
                </c:pt>
                <c:pt idx="30514">
                  <c:v>2429.19922</c:v>
                </c:pt>
                <c:pt idx="30515">
                  <c:v>2429.19922</c:v>
                </c:pt>
                <c:pt idx="30516">
                  <c:v>2426.7578100000001</c:v>
                </c:pt>
                <c:pt idx="30517">
                  <c:v>2426.7578100000001</c:v>
                </c:pt>
                <c:pt idx="30518">
                  <c:v>2429.19922</c:v>
                </c:pt>
                <c:pt idx="30519">
                  <c:v>2426.7578100000001</c:v>
                </c:pt>
                <c:pt idx="30520">
                  <c:v>2426.7578100000001</c:v>
                </c:pt>
                <c:pt idx="30521">
                  <c:v>2429.19922</c:v>
                </c:pt>
                <c:pt idx="30522">
                  <c:v>2429.19922</c:v>
                </c:pt>
                <c:pt idx="30523">
                  <c:v>2429.19922</c:v>
                </c:pt>
                <c:pt idx="30524">
                  <c:v>2426.7578100000001</c:v>
                </c:pt>
                <c:pt idx="30525">
                  <c:v>2426.7578100000001</c:v>
                </c:pt>
                <c:pt idx="30526">
                  <c:v>2426.7578100000001</c:v>
                </c:pt>
                <c:pt idx="30527">
                  <c:v>2426.7578100000001</c:v>
                </c:pt>
                <c:pt idx="30528">
                  <c:v>2426.7578100000001</c:v>
                </c:pt>
                <c:pt idx="30529">
                  <c:v>2429.19922</c:v>
                </c:pt>
                <c:pt idx="30530">
                  <c:v>2426.7578100000001</c:v>
                </c:pt>
                <c:pt idx="30531">
                  <c:v>2429.19922</c:v>
                </c:pt>
                <c:pt idx="30532">
                  <c:v>2426.7578100000001</c:v>
                </c:pt>
                <c:pt idx="30533">
                  <c:v>2426.7578100000001</c:v>
                </c:pt>
                <c:pt idx="30534">
                  <c:v>2426.7578100000001</c:v>
                </c:pt>
                <c:pt idx="30535">
                  <c:v>2426.7578100000001</c:v>
                </c:pt>
                <c:pt idx="30536">
                  <c:v>2426.7578100000001</c:v>
                </c:pt>
                <c:pt idx="30537">
                  <c:v>2426.7578100000001</c:v>
                </c:pt>
                <c:pt idx="30538">
                  <c:v>2426.7578100000001</c:v>
                </c:pt>
                <c:pt idx="30539">
                  <c:v>2426.7578100000001</c:v>
                </c:pt>
                <c:pt idx="30540">
                  <c:v>2426.7578100000001</c:v>
                </c:pt>
                <c:pt idx="30541">
                  <c:v>2426.7578100000001</c:v>
                </c:pt>
                <c:pt idx="30542">
                  <c:v>2426.7578100000001</c:v>
                </c:pt>
                <c:pt idx="30543">
                  <c:v>2426.7578100000001</c:v>
                </c:pt>
                <c:pt idx="30544">
                  <c:v>2426.7578100000001</c:v>
                </c:pt>
                <c:pt idx="30545">
                  <c:v>2426.7578100000001</c:v>
                </c:pt>
                <c:pt idx="30546">
                  <c:v>2426.7578100000001</c:v>
                </c:pt>
                <c:pt idx="30547">
                  <c:v>2426.7578100000001</c:v>
                </c:pt>
                <c:pt idx="30548">
                  <c:v>2426.7578100000001</c:v>
                </c:pt>
                <c:pt idx="30549">
                  <c:v>2429.19922</c:v>
                </c:pt>
                <c:pt idx="30550">
                  <c:v>2429.19922</c:v>
                </c:pt>
                <c:pt idx="30551">
                  <c:v>2426.7578100000001</c:v>
                </c:pt>
                <c:pt idx="30552">
                  <c:v>2429.19922</c:v>
                </c:pt>
                <c:pt idx="30553">
                  <c:v>2426.7578100000001</c:v>
                </c:pt>
                <c:pt idx="30554">
                  <c:v>2426.7578100000001</c:v>
                </c:pt>
                <c:pt idx="30555">
                  <c:v>2426.7578100000001</c:v>
                </c:pt>
                <c:pt idx="30556">
                  <c:v>2429.19922</c:v>
                </c:pt>
                <c:pt idx="30557">
                  <c:v>2426.7578100000001</c:v>
                </c:pt>
                <c:pt idx="30558">
                  <c:v>2426.7578100000001</c:v>
                </c:pt>
                <c:pt idx="30559">
                  <c:v>2426.7578100000001</c:v>
                </c:pt>
                <c:pt idx="30560">
                  <c:v>2426.7578100000001</c:v>
                </c:pt>
                <c:pt idx="30561">
                  <c:v>2426.7578100000001</c:v>
                </c:pt>
                <c:pt idx="30562">
                  <c:v>2426.7578100000001</c:v>
                </c:pt>
                <c:pt idx="30563">
                  <c:v>2426.7578100000001</c:v>
                </c:pt>
                <c:pt idx="30564">
                  <c:v>2426.7578100000001</c:v>
                </c:pt>
                <c:pt idx="30565">
                  <c:v>2426.7578100000001</c:v>
                </c:pt>
                <c:pt idx="30566">
                  <c:v>2429.19922</c:v>
                </c:pt>
                <c:pt idx="30567">
                  <c:v>2426.7578100000001</c:v>
                </c:pt>
                <c:pt idx="30568">
                  <c:v>2426.7578100000001</c:v>
                </c:pt>
                <c:pt idx="30569">
                  <c:v>2426.7578100000001</c:v>
                </c:pt>
                <c:pt idx="30570">
                  <c:v>2429.19922</c:v>
                </c:pt>
                <c:pt idx="30571">
                  <c:v>2426.7578100000001</c:v>
                </c:pt>
                <c:pt idx="30572">
                  <c:v>2429.19922</c:v>
                </c:pt>
                <c:pt idx="30573">
                  <c:v>2429.19922</c:v>
                </c:pt>
                <c:pt idx="30574">
                  <c:v>2426.7578100000001</c:v>
                </c:pt>
                <c:pt idx="30575">
                  <c:v>2429.19922</c:v>
                </c:pt>
                <c:pt idx="30576">
                  <c:v>2426.7578100000001</c:v>
                </c:pt>
                <c:pt idx="30577">
                  <c:v>2426.7578100000001</c:v>
                </c:pt>
                <c:pt idx="30578">
                  <c:v>2426.7578100000001</c:v>
                </c:pt>
                <c:pt idx="30579">
                  <c:v>2429.19922</c:v>
                </c:pt>
                <c:pt idx="30580">
                  <c:v>2429.19922</c:v>
                </c:pt>
                <c:pt idx="30581">
                  <c:v>2426.7578100000001</c:v>
                </c:pt>
                <c:pt idx="30582">
                  <c:v>2426.7578100000001</c:v>
                </c:pt>
                <c:pt idx="30583">
                  <c:v>2426.7578100000001</c:v>
                </c:pt>
                <c:pt idx="30584">
                  <c:v>2429.19922</c:v>
                </c:pt>
                <c:pt idx="30585">
                  <c:v>2429.19922</c:v>
                </c:pt>
                <c:pt idx="30586">
                  <c:v>2429.19922</c:v>
                </c:pt>
                <c:pt idx="30587">
                  <c:v>2426.7578100000001</c:v>
                </c:pt>
                <c:pt idx="30588">
                  <c:v>2426.7578100000001</c:v>
                </c:pt>
                <c:pt idx="30589">
                  <c:v>2426.7578100000001</c:v>
                </c:pt>
                <c:pt idx="30590">
                  <c:v>2429.19922</c:v>
                </c:pt>
                <c:pt idx="30591">
                  <c:v>2429.19922</c:v>
                </c:pt>
                <c:pt idx="30592">
                  <c:v>2426.7578100000001</c:v>
                </c:pt>
                <c:pt idx="30593">
                  <c:v>2429.19922</c:v>
                </c:pt>
                <c:pt idx="30594">
                  <c:v>2426.7578100000001</c:v>
                </c:pt>
                <c:pt idx="30595">
                  <c:v>2429.19922</c:v>
                </c:pt>
                <c:pt idx="30596">
                  <c:v>2426.7578100000001</c:v>
                </c:pt>
                <c:pt idx="30597">
                  <c:v>2426.7578100000001</c:v>
                </c:pt>
                <c:pt idx="30598">
                  <c:v>2429.19922</c:v>
                </c:pt>
                <c:pt idx="30599">
                  <c:v>2429.19922</c:v>
                </c:pt>
                <c:pt idx="30600">
                  <c:v>2426.7578100000001</c:v>
                </c:pt>
                <c:pt idx="30601">
                  <c:v>2429.19922</c:v>
                </c:pt>
                <c:pt idx="30602">
                  <c:v>2429.19922</c:v>
                </c:pt>
                <c:pt idx="30603">
                  <c:v>2429.19922</c:v>
                </c:pt>
                <c:pt idx="30604">
                  <c:v>2429.19922</c:v>
                </c:pt>
                <c:pt idx="30605">
                  <c:v>2426.7578100000001</c:v>
                </c:pt>
                <c:pt idx="30606">
                  <c:v>2426.7578100000001</c:v>
                </c:pt>
                <c:pt idx="30607">
                  <c:v>2429.19922</c:v>
                </c:pt>
                <c:pt idx="30608">
                  <c:v>2426.7578100000001</c:v>
                </c:pt>
                <c:pt idx="30609">
                  <c:v>2426.7578100000001</c:v>
                </c:pt>
                <c:pt idx="30610">
                  <c:v>2426.7578100000001</c:v>
                </c:pt>
                <c:pt idx="30611">
                  <c:v>2429.19922</c:v>
                </c:pt>
                <c:pt idx="30612">
                  <c:v>2426.7578100000001</c:v>
                </c:pt>
                <c:pt idx="30613">
                  <c:v>2426.7578100000001</c:v>
                </c:pt>
                <c:pt idx="30614">
                  <c:v>2426.7578100000001</c:v>
                </c:pt>
                <c:pt idx="30615">
                  <c:v>2426.7578100000001</c:v>
                </c:pt>
                <c:pt idx="30616">
                  <c:v>2426.7578100000001</c:v>
                </c:pt>
                <c:pt idx="30617">
                  <c:v>2429.19922</c:v>
                </c:pt>
                <c:pt idx="30618">
                  <c:v>2426.7578100000001</c:v>
                </c:pt>
                <c:pt idx="30619">
                  <c:v>2426.7578100000001</c:v>
                </c:pt>
                <c:pt idx="30620">
                  <c:v>2426.7578100000001</c:v>
                </c:pt>
                <c:pt idx="30621">
                  <c:v>2429.19922</c:v>
                </c:pt>
                <c:pt idx="30622">
                  <c:v>2429.19922</c:v>
                </c:pt>
                <c:pt idx="30623">
                  <c:v>2426.7578100000001</c:v>
                </c:pt>
                <c:pt idx="30624">
                  <c:v>2429.19922</c:v>
                </c:pt>
                <c:pt idx="30625">
                  <c:v>2429.19922</c:v>
                </c:pt>
                <c:pt idx="30626">
                  <c:v>2426.7578100000001</c:v>
                </c:pt>
                <c:pt idx="30627">
                  <c:v>2429.19922</c:v>
                </c:pt>
                <c:pt idx="30628">
                  <c:v>2426.7578100000001</c:v>
                </c:pt>
                <c:pt idx="30629">
                  <c:v>2429.19922</c:v>
                </c:pt>
                <c:pt idx="30630">
                  <c:v>2426.7578100000001</c:v>
                </c:pt>
                <c:pt idx="30631">
                  <c:v>2429.19922</c:v>
                </c:pt>
                <c:pt idx="30632">
                  <c:v>2426.7578100000001</c:v>
                </c:pt>
                <c:pt idx="30633">
                  <c:v>2429.19922</c:v>
                </c:pt>
                <c:pt idx="30634">
                  <c:v>2426.7578100000001</c:v>
                </c:pt>
                <c:pt idx="30635">
                  <c:v>2426.7578100000001</c:v>
                </c:pt>
                <c:pt idx="30636">
                  <c:v>2426.7578100000001</c:v>
                </c:pt>
                <c:pt idx="30637">
                  <c:v>2429.19922</c:v>
                </c:pt>
                <c:pt idx="30638">
                  <c:v>2426.7578100000001</c:v>
                </c:pt>
                <c:pt idx="30639">
                  <c:v>2426.7578100000001</c:v>
                </c:pt>
                <c:pt idx="30640">
                  <c:v>2429.19922</c:v>
                </c:pt>
                <c:pt idx="30641">
                  <c:v>2426.7578100000001</c:v>
                </c:pt>
                <c:pt idx="30642">
                  <c:v>2426.7578100000001</c:v>
                </c:pt>
                <c:pt idx="30643">
                  <c:v>2429.19922</c:v>
                </c:pt>
                <c:pt idx="30644">
                  <c:v>2426.7578100000001</c:v>
                </c:pt>
                <c:pt idx="30645">
                  <c:v>2426.7578100000001</c:v>
                </c:pt>
                <c:pt idx="30646">
                  <c:v>2426.7578100000001</c:v>
                </c:pt>
                <c:pt idx="30647">
                  <c:v>2426.7578100000001</c:v>
                </c:pt>
                <c:pt idx="30648">
                  <c:v>2429.19922</c:v>
                </c:pt>
                <c:pt idx="30649">
                  <c:v>2426.7578100000001</c:v>
                </c:pt>
                <c:pt idx="30650">
                  <c:v>2429.19922</c:v>
                </c:pt>
                <c:pt idx="30651">
                  <c:v>2426.7578100000001</c:v>
                </c:pt>
                <c:pt idx="30652">
                  <c:v>2426.7578100000001</c:v>
                </c:pt>
                <c:pt idx="30653">
                  <c:v>2426.7578100000001</c:v>
                </c:pt>
                <c:pt idx="30654">
                  <c:v>2426.7578100000001</c:v>
                </c:pt>
                <c:pt idx="30655">
                  <c:v>2429.19922</c:v>
                </c:pt>
                <c:pt idx="30656">
                  <c:v>2426.7578100000001</c:v>
                </c:pt>
                <c:pt idx="30657">
                  <c:v>2426.7578100000001</c:v>
                </c:pt>
                <c:pt idx="30658">
                  <c:v>2429.19922</c:v>
                </c:pt>
                <c:pt idx="30659">
                  <c:v>2429.19922</c:v>
                </c:pt>
                <c:pt idx="30660">
                  <c:v>2426.7578100000001</c:v>
                </c:pt>
                <c:pt idx="30661">
                  <c:v>2429.19922</c:v>
                </c:pt>
                <c:pt idx="30662">
                  <c:v>2426.7578100000001</c:v>
                </c:pt>
                <c:pt idx="30663">
                  <c:v>2426.7578100000001</c:v>
                </c:pt>
                <c:pt idx="30664">
                  <c:v>2429.19922</c:v>
                </c:pt>
                <c:pt idx="30665">
                  <c:v>2426.7578100000001</c:v>
                </c:pt>
                <c:pt idx="30666">
                  <c:v>2429.19922</c:v>
                </c:pt>
                <c:pt idx="30667">
                  <c:v>2426.7578100000001</c:v>
                </c:pt>
                <c:pt idx="30668">
                  <c:v>2429.19922</c:v>
                </c:pt>
                <c:pt idx="30669">
                  <c:v>2429.19922</c:v>
                </c:pt>
                <c:pt idx="30670">
                  <c:v>2426.7578100000001</c:v>
                </c:pt>
                <c:pt idx="30671">
                  <c:v>2426.7578100000001</c:v>
                </c:pt>
                <c:pt idx="30672">
                  <c:v>2429.19922</c:v>
                </c:pt>
                <c:pt idx="30673">
                  <c:v>2426.7578100000001</c:v>
                </c:pt>
                <c:pt idx="30674">
                  <c:v>2429.19922</c:v>
                </c:pt>
                <c:pt idx="30675">
                  <c:v>2429.19922</c:v>
                </c:pt>
                <c:pt idx="30676">
                  <c:v>2429.19922</c:v>
                </c:pt>
                <c:pt idx="30677">
                  <c:v>2426.7578100000001</c:v>
                </c:pt>
                <c:pt idx="30678">
                  <c:v>2426.7578100000001</c:v>
                </c:pt>
                <c:pt idx="30679">
                  <c:v>2429.19922</c:v>
                </c:pt>
                <c:pt idx="30680">
                  <c:v>2426.7578100000001</c:v>
                </c:pt>
                <c:pt idx="30681">
                  <c:v>2426.7578100000001</c:v>
                </c:pt>
                <c:pt idx="30682">
                  <c:v>2426.7578100000001</c:v>
                </c:pt>
                <c:pt idx="30683">
                  <c:v>2426.7578100000001</c:v>
                </c:pt>
                <c:pt idx="30684">
                  <c:v>2429.19922</c:v>
                </c:pt>
                <c:pt idx="30685">
                  <c:v>2429.19922</c:v>
                </c:pt>
                <c:pt idx="30686">
                  <c:v>2426.7578100000001</c:v>
                </c:pt>
                <c:pt idx="30687">
                  <c:v>2426.7578100000001</c:v>
                </c:pt>
                <c:pt idx="30688">
                  <c:v>2426.7578100000001</c:v>
                </c:pt>
                <c:pt idx="30689">
                  <c:v>2429.19922</c:v>
                </c:pt>
                <c:pt idx="30690">
                  <c:v>2426.7578100000001</c:v>
                </c:pt>
                <c:pt idx="30691">
                  <c:v>2426.7578100000001</c:v>
                </c:pt>
                <c:pt idx="30692">
                  <c:v>2429.19922</c:v>
                </c:pt>
                <c:pt idx="30693">
                  <c:v>2429.19922</c:v>
                </c:pt>
                <c:pt idx="30694">
                  <c:v>2429.19922</c:v>
                </c:pt>
                <c:pt idx="30695">
                  <c:v>2426.7578100000001</c:v>
                </c:pt>
                <c:pt idx="30696">
                  <c:v>2426.7578100000001</c:v>
                </c:pt>
                <c:pt idx="30697">
                  <c:v>2429.19922</c:v>
                </c:pt>
                <c:pt idx="30698">
                  <c:v>2429.19922</c:v>
                </c:pt>
                <c:pt idx="30699">
                  <c:v>2426.7578100000001</c:v>
                </c:pt>
                <c:pt idx="30700">
                  <c:v>2426.7578100000001</c:v>
                </c:pt>
                <c:pt idx="30701">
                  <c:v>2426.7578100000001</c:v>
                </c:pt>
                <c:pt idx="30702">
                  <c:v>2429.19922</c:v>
                </c:pt>
                <c:pt idx="30703">
                  <c:v>2426.7578100000001</c:v>
                </c:pt>
                <c:pt idx="30704">
                  <c:v>2426.7578100000001</c:v>
                </c:pt>
                <c:pt idx="30705">
                  <c:v>2429.19922</c:v>
                </c:pt>
                <c:pt idx="30706">
                  <c:v>2426.7578100000001</c:v>
                </c:pt>
                <c:pt idx="30707">
                  <c:v>2426.7578100000001</c:v>
                </c:pt>
                <c:pt idx="30708">
                  <c:v>2429.19922</c:v>
                </c:pt>
                <c:pt idx="30709">
                  <c:v>2426.7578100000001</c:v>
                </c:pt>
                <c:pt idx="30710">
                  <c:v>2429.19922</c:v>
                </c:pt>
                <c:pt idx="30711">
                  <c:v>2426.7578100000001</c:v>
                </c:pt>
                <c:pt idx="30712">
                  <c:v>2429.19922</c:v>
                </c:pt>
                <c:pt idx="30713">
                  <c:v>2429.19922</c:v>
                </c:pt>
                <c:pt idx="30714">
                  <c:v>2426.7578100000001</c:v>
                </c:pt>
                <c:pt idx="30715">
                  <c:v>2426.7578100000001</c:v>
                </c:pt>
                <c:pt idx="30716">
                  <c:v>2429.19922</c:v>
                </c:pt>
                <c:pt idx="30717">
                  <c:v>2426.7578100000001</c:v>
                </c:pt>
                <c:pt idx="30718">
                  <c:v>2429.19922</c:v>
                </c:pt>
                <c:pt idx="30719">
                  <c:v>2426.7578100000001</c:v>
                </c:pt>
                <c:pt idx="30720">
                  <c:v>2426.7578100000001</c:v>
                </c:pt>
                <c:pt idx="30721">
                  <c:v>2429.19922</c:v>
                </c:pt>
                <c:pt idx="30722">
                  <c:v>2429.19922</c:v>
                </c:pt>
                <c:pt idx="30723">
                  <c:v>2429.19922</c:v>
                </c:pt>
                <c:pt idx="30724">
                  <c:v>2426.7578100000001</c:v>
                </c:pt>
                <c:pt idx="30725">
                  <c:v>2426.7578100000001</c:v>
                </c:pt>
                <c:pt idx="30726">
                  <c:v>2426.7578100000001</c:v>
                </c:pt>
                <c:pt idx="30727">
                  <c:v>2426.7578100000001</c:v>
                </c:pt>
                <c:pt idx="30728">
                  <c:v>2429.19922</c:v>
                </c:pt>
                <c:pt idx="30729">
                  <c:v>2429.19922</c:v>
                </c:pt>
                <c:pt idx="30730">
                  <c:v>2429.19922</c:v>
                </c:pt>
                <c:pt idx="30731">
                  <c:v>2429.19922</c:v>
                </c:pt>
                <c:pt idx="30732">
                  <c:v>2426.7578100000001</c:v>
                </c:pt>
                <c:pt idx="30733">
                  <c:v>2426.7578100000001</c:v>
                </c:pt>
                <c:pt idx="30734">
                  <c:v>2426.7578100000001</c:v>
                </c:pt>
                <c:pt idx="30735">
                  <c:v>2426.7578100000001</c:v>
                </c:pt>
                <c:pt idx="30736">
                  <c:v>2426.7578100000001</c:v>
                </c:pt>
                <c:pt idx="30737">
                  <c:v>2429.19922</c:v>
                </c:pt>
                <c:pt idx="30738">
                  <c:v>2429.19922</c:v>
                </c:pt>
                <c:pt idx="30739">
                  <c:v>2429.19922</c:v>
                </c:pt>
                <c:pt idx="30740">
                  <c:v>2426.7578100000001</c:v>
                </c:pt>
                <c:pt idx="30741">
                  <c:v>2426.7578100000001</c:v>
                </c:pt>
                <c:pt idx="30742">
                  <c:v>2429.19922</c:v>
                </c:pt>
                <c:pt idx="30743">
                  <c:v>2426.7578100000001</c:v>
                </c:pt>
                <c:pt idx="30744">
                  <c:v>2426.7578100000001</c:v>
                </c:pt>
                <c:pt idx="30745">
                  <c:v>2426.7578100000001</c:v>
                </c:pt>
                <c:pt idx="30746">
                  <c:v>2426.7578100000001</c:v>
                </c:pt>
                <c:pt idx="30747">
                  <c:v>2426.7578100000001</c:v>
                </c:pt>
                <c:pt idx="30748">
                  <c:v>2426.7578100000001</c:v>
                </c:pt>
                <c:pt idx="30749">
                  <c:v>2426.7578100000001</c:v>
                </c:pt>
                <c:pt idx="30750">
                  <c:v>2426.7578100000001</c:v>
                </c:pt>
                <c:pt idx="30751">
                  <c:v>2426.7578100000001</c:v>
                </c:pt>
                <c:pt idx="30752">
                  <c:v>2426.7578100000001</c:v>
                </c:pt>
                <c:pt idx="30753">
                  <c:v>2429.19922</c:v>
                </c:pt>
                <c:pt idx="30754">
                  <c:v>2429.19922</c:v>
                </c:pt>
                <c:pt idx="30755">
                  <c:v>2426.7578100000001</c:v>
                </c:pt>
                <c:pt idx="30756">
                  <c:v>2429.19922</c:v>
                </c:pt>
                <c:pt idx="30757">
                  <c:v>2426.7578100000001</c:v>
                </c:pt>
                <c:pt idx="30758">
                  <c:v>2426.7578100000001</c:v>
                </c:pt>
                <c:pt idx="30759">
                  <c:v>2426.7578100000001</c:v>
                </c:pt>
                <c:pt idx="30760">
                  <c:v>2426.7578100000001</c:v>
                </c:pt>
                <c:pt idx="30761">
                  <c:v>2429.19922</c:v>
                </c:pt>
                <c:pt idx="30762">
                  <c:v>2426.7578100000001</c:v>
                </c:pt>
                <c:pt idx="30763">
                  <c:v>2426.7578100000001</c:v>
                </c:pt>
                <c:pt idx="30764">
                  <c:v>2426.7578100000001</c:v>
                </c:pt>
                <c:pt idx="30765">
                  <c:v>2426.7578100000001</c:v>
                </c:pt>
                <c:pt idx="30766">
                  <c:v>2426.7578100000001</c:v>
                </c:pt>
                <c:pt idx="30767">
                  <c:v>2426.7578100000001</c:v>
                </c:pt>
                <c:pt idx="30768">
                  <c:v>2426.7578100000001</c:v>
                </c:pt>
                <c:pt idx="30769">
                  <c:v>2426.7578100000001</c:v>
                </c:pt>
                <c:pt idx="30770">
                  <c:v>2426.7578100000001</c:v>
                </c:pt>
                <c:pt idx="30771">
                  <c:v>2429.19922</c:v>
                </c:pt>
                <c:pt idx="30772">
                  <c:v>2426.7578100000001</c:v>
                </c:pt>
                <c:pt idx="30773">
                  <c:v>2426.7578100000001</c:v>
                </c:pt>
                <c:pt idx="30774">
                  <c:v>2426.7578100000001</c:v>
                </c:pt>
                <c:pt idx="30775">
                  <c:v>2426.7578100000001</c:v>
                </c:pt>
                <c:pt idx="30776">
                  <c:v>2426.7578100000001</c:v>
                </c:pt>
                <c:pt idx="30777">
                  <c:v>2426.7578100000001</c:v>
                </c:pt>
                <c:pt idx="30778">
                  <c:v>2426.7578100000001</c:v>
                </c:pt>
                <c:pt idx="30779">
                  <c:v>2429.19922</c:v>
                </c:pt>
                <c:pt idx="30780">
                  <c:v>2426.7578100000001</c:v>
                </c:pt>
                <c:pt idx="30781">
                  <c:v>2429.19922</c:v>
                </c:pt>
                <c:pt idx="30782">
                  <c:v>2426.7578100000001</c:v>
                </c:pt>
                <c:pt idx="30783">
                  <c:v>2426.7578100000001</c:v>
                </c:pt>
                <c:pt idx="30784">
                  <c:v>2426.7578100000001</c:v>
                </c:pt>
                <c:pt idx="30785">
                  <c:v>2426.7578100000001</c:v>
                </c:pt>
                <c:pt idx="30786">
                  <c:v>2429.19922</c:v>
                </c:pt>
                <c:pt idx="30787">
                  <c:v>2426.7578100000001</c:v>
                </c:pt>
                <c:pt idx="30788">
                  <c:v>2426.7578100000001</c:v>
                </c:pt>
                <c:pt idx="30789">
                  <c:v>2426.7578100000001</c:v>
                </c:pt>
                <c:pt idx="30790">
                  <c:v>2426.7578100000001</c:v>
                </c:pt>
                <c:pt idx="30791">
                  <c:v>2426.7578100000001</c:v>
                </c:pt>
                <c:pt idx="30792">
                  <c:v>2429.19922</c:v>
                </c:pt>
                <c:pt idx="30793">
                  <c:v>2426.7578100000001</c:v>
                </c:pt>
                <c:pt idx="30794">
                  <c:v>2426.7578100000001</c:v>
                </c:pt>
                <c:pt idx="30795">
                  <c:v>2429.19922</c:v>
                </c:pt>
                <c:pt idx="30796">
                  <c:v>2426.7578100000001</c:v>
                </c:pt>
                <c:pt idx="30797">
                  <c:v>2426.7578100000001</c:v>
                </c:pt>
                <c:pt idx="30798">
                  <c:v>2426.7578100000001</c:v>
                </c:pt>
                <c:pt idx="30799">
                  <c:v>2426.7578100000001</c:v>
                </c:pt>
                <c:pt idx="30800">
                  <c:v>2426.7578100000001</c:v>
                </c:pt>
                <c:pt idx="30801">
                  <c:v>2426.7578100000001</c:v>
                </c:pt>
                <c:pt idx="30802">
                  <c:v>2426.7578100000001</c:v>
                </c:pt>
                <c:pt idx="30803">
                  <c:v>2429.19922</c:v>
                </c:pt>
                <c:pt idx="30804">
                  <c:v>2429.19922</c:v>
                </c:pt>
                <c:pt idx="30805">
                  <c:v>2429.19922</c:v>
                </c:pt>
                <c:pt idx="30806">
                  <c:v>2426.7578100000001</c:v>
                </c:pt>
                <c:pt idx="30807">
                  <c:v>2426.7578100000001</c:v>
                </c:pt>
                <c:pt idx="30808">
                  <c:v>2426.7578100000001</c:v>
                </c:pt>
                <c:pt idx="30809">
                  <c:v>2426.7578100000001</c:v>
                </c:pt>
                <c:pt idx="30810">
                  <c:v>2426.7578100000001</c:v>
                </c:pt>
                <c:pt idx="30811">
                  <c:v>2426.7578100000001</c:v>
                </c:pt>
                <c:pt idx="30812">
                  <c:v>2426.7578100000001</c:v>
                </c:pt>
                <c:pt idx="30813">
                  <c:v>2426.7578100000001</c:v>
                </c:pt>
                <c:pt idx="30814">
                  <c:v>2426.7578100000001</c:v>
                </c:pt>
                <c:pt idx="30815">
                  <c:v>2426.7578100000001</c:v>
                </c:pt>
                <c:pt idx="30816">
                  <c:v>2426.7578100000001</c:v>
                </c:pt>
                <c:pt idx="30817">
                  <c:v>2426.7578100000001</c:v>
                </c:pt>
                <c:pt idx="30818">
                  <c:v>2426.7578100000001</c:v>
                </c:pt>
                <c:pt idx="30819">
                  <c:v>2426.7578100000001</c:v>
                </c:pt>
                <c:pt idx="30820">
                  <c:v>2426.7578100000001</c:v>
                </c:pt>
                <c:pt idx="30821">
                  <c:v>2429.19922</c:v>
                </c:pt>
                <c:pt idx="30822">
                  <c:v>2426.7578100000001</c:v>
                </c:pt>
                <c:pt idx="30823">
                  <c:v>2426.7578100000001</c:v>
                </c:pt>
                <c:pt idx="30824">
                  <c:v>2426.7578100000001</c:v>
                </c:pt>
                <c:pt idx="30825">
                  <c:v>2429.19922</c:v>
                </c:pt>
                <c:pt idx="30826">
                  <c:v>2429.19922</c:v>
                </c:pt>
                <c:pt idx="30827">
                  <c:v>2426.7578100000001</c:v>
                </c:pt>
                <c:pt idx="30828">
                  <c:v>2429.19922</c:v>
                </c:pt>
                <c:pt idx="30829">
                  <c:v>2426.7578100000001</c:v>
                </c:pt>
                <c:pt idx="30830">
                  <c:v>2426.7578100000001</c:v>
                </c:pt>
                <c:pt idx="30831">
                  <c:v>2429.19922</c:v>
                </c:pt>
                <c:pt idx="30832">
                  <c:v>2426.7578100000001</c:v>
                </c:pt>
                <c:pt idx="30833">
                  <c:v>2426.7578100000001</c:v>
                </c:pt>
                <c:pt idx="30834">
                  <c:v>2426.7578100000001</c:v>
                </c:pt>
                <c:pt idx="30835">
                  <c:v>2426.7578100000001</c:v>
                </c:pt>
                <c:pt idx="30836">
                  <c:v>2426.7578100000001</c:v>
                </c:pt>
                <c:pt idx="30837">
                  <c:v>2429.19922</c:v>
                </c:pt>
                <c:pt idx="30838">
                  <c:v>2426.7578100000001</c:v>
                </c:pt>
                <c:pt idx="30839">
                  <c:v>2426.7578100000001</c:v>
                </c:pt>
                <c:pt idx="30840">
                  <c:v>2426.7578100000001</c:v>
                </c:pt>
                <c:pt idx="30841">
                  <c:v>2426.7578100000001</c:v>
                </c:pt>
                <c:pt idx="30842">
                  <c:v>2426.7578100000001</c:v>
                </c:pt>
                <c:pt idx="30843">
                  <c:v>2429.19922</c:v>
                </c:pt>
                <c:pt idx="30844">
                  <c:v>2426.7578100000001</c:v>
                </c:pt>
                <c:pt idx="30845">
                  <c:v>2426.7578100000001</c:v>
                </c:pt>
                <c:pt idx="30846">
                  <c:v>2429.19922</c:v>
                </c:pt>
                <c:pt idx="30847">
                  <c:v>2426.7578100000001</c:v>
                </c:pt>
                <c:pt idx="30848">
                  <c:v>2426.7578100000001</c:v>
                </c:pt>
                <c:pt idx="30849">
                  <c:v>2426.7578100000001</c:v>
                </c:pt>
                <c:pt idx="30850">
                  <c:v>2426.7578100000001</c:v>
                </c:pt>
                <c:pt idx="30851">
                  <c:v>2426.7578100000001</c:v>
                </c:pt>
                <c:pt idx="30852">
                  <c:v>2429.19922</c:v>
                </c:pt>
                <c:pt idx="30853">
                  <c:v>2426.7578100000001</c:v>
                </c:pt>
                <c:pt idx="30854">
                  <c:v>2429.19922</c:v>
                </c:pt>
                <c:pt idx="30855">
                  <c:v>2426.7578100000001</c:v>
                </c:pt>
                <c:pt idx="30856">
                  <c:v>2429.19922</c:v>
                </c:pt>
                <c:pt idx="30857">
                  <c:v>2426.7578100000001</c:v>
                </c:pt>
                <c:pt idx="30858">
                  <c:v>2426.7578100000001</c:v>
                </c:pt>
                <c:pt idx="30859">
                  <c:v>2426.7578100000001</c:v>
                </c:pt>
                <c:pt idx="30860">
                  <c:v>2426.7578100000001</c:v>
                </c:pt>
                <c:pt idx="30861">
                  <c:v>2429.19922</c:v>
                </c:pt>
                <c:pt idx="30862">
                  <c:v>2426.7578100000001</c:v>
                </c:pt>
                <c:pt idx="30863">
                  <c:v>2429.19922</c:v>
                </c:pt>
                <c:pt idx="30864">
                  <c:v>2429.19922</c:v>
                </c:pt>
                <c:pt idx="30865">
                  <c:v>2426.7578100000001</c:v>
                </c:pt>
                <c:pt idx="30866">
                  <c:v>2426.7578100000001</c:v>
                </c:pt>
                <c:pt idx="30867">
                  <c:v>2429.19922</c:v>
                </c:pt>
                <c:pt idx="30868">
                  <c:v>2426.7578100000001</c:v>
                </c:pt>
                <c:pt idx="30869">
                  <c:v>2429.19922</c:v>
                </c:pt>
                <c:pt idx="30870">
                  <c:v>2426.7578100000001</c:v>
                </c:pt>
                <c:pt idx="30871">
                  <c:v>2426.7578100000001</c:v>
                </c:pt>
                <c:pt idx="30872">
                  <c:v>2426.7578100000001</c:v>
                </c:pt>
                <c:pt idx="30873">
                  <c:v>2426.7578100000001</c:v>
                </c:pt>
                <c:pt idx="30874">
                  <c:v>2429.19922</c:v>
                </c:pt>
                <c:pt idx="30875">
                  <c:v>2426.7578100000001</c:v>
                </c:pt>
                <c:pt idx="30876">
                  <c:v>2429.19922</c:v>
                </c:pt>
                <c:pt idx="30877">
                  <c:v>2429.19922</c:v>
                </c:pt>
                <c:pt idx="30878">
                  <c:v>2426.7578100000001</c:v>
                </c:pt>
                <c:pt idx="30879">
                  <c:v>2429.19922</c:v>
                </c:pt>
                <c:pt idx="30880">
                  <c:v>2426.7578100000001</c:v>
                </c:pt>
                <c:pt idx="30881">
                  <c:v>2426.7578100000001</c:v>
                </c:pt>
                <c:pt idx="30882">
                  <c:v>2426.7578100000001</c:v>
                </c:pt>
                <c:pt idx="30883">
                  <c:v>2429.19922</c:v>
                </c:pt>
                <c:pt idx="30884">
                  <c:v>2429.19922</c:v>
                </c:pt>
                <c:pt idx="30885">
                  <c:v>2426.7578100000001</c:v>
                </c:pt>
                <c:pt idx="30886">
                  <c:v>2429.19922</c:v>
                </c:pt>
                <c:pt idx="30887">
                  <c:v>2429.19922</c:v>
                </c:pt>
                <c:pt idx="30888">
                  <c:v>2429.19922</c:v>
                </c:pt>
                <c:pt idx="30889">
                  <c:v>2429.19922</c:v>
                </c:pt>
                <c:pt idx="30890">
                  <c:v>2426.7578100000001</c:v>
                </c:pt>
                <c:pt idx="30891">
                  <c:v>2426.7578100000001</c:v>
                </c:pt>
                <c:pt idx="30892">
                  <c:v>2429.19922</c:v>
                </c:pt>
                <c:pt idx="30893">
                  <c:v>2426.7578100000001</c:v>
                </c:pt>
                <c:pt idx="30894">
                  <c:v>2426.7578100000001</c:v>
                </c:pt>
                <c:pt idx="30895">
                  <c:v>2426.7578100000001</c:v>
                </c:pt>
                <c:pt idx="30896">
                  <c:v>2426.7578100000001</c:v>
                </c:pt>
                <c:pt idx="30897">
                  <c:v>2426.7578100000001</c:v>
                </c:pt>
                <c:pt idx="30898">
                  <c:v>2426.7578100000001</c:v>
                </c:pt>
                <c:pt idx="30899">
                  <c:v>2429.19922</c:v>
                </c:pt>
                <c:pt idx="30900">
                  <c:v>2426.7578100000001</c:v>
                </c:pt>
                <c:pt idx="30901">
                  <c:v>2426.7578100000001</c:v>
                </c:pt>
                <c:pt idx="30902">
                  <c:v>2426.7578100000001</c:v>
                </c:pt>
                <c:pt idx="30903">
                  <c:v>2429.19922</c:v>
                </c:pt>
                <c:pt idx="30904">
                  <c:v>2429.19922</c:v>
                </c:pt>
                <c:pt idx="30905">
                  <c:v>2429.19922</c:v>
                </c:pt>
                <c:pt idx="30906">
                  <c:v>2426.7578100000001</c:v>
                </c:pt>
                <c:pt idx="30907">
                  <c:v>2429.19922</c:v>
                </c:pt>
                <c:pt idx="30908">
                  <c:v>2426.7578100000001</c:v>
                </c:pt>
                <c:pt idx="30909">
                  <c:v>2426.7578100000001</c:v>
                </c:pt>
                <c:pt idx="30910">
                  <c:v>2429.19922</c:v>
                </c:pt>
                <c:pt idx="30911">
                  <c:v>2426.7578100000001</c:v>
                </c:pt>
                <c:pt idx="30912">
                  <c:v>2429.19922</c:v>
                </c:pt>
                <c:pt idx="30913">
                  <c:v>2426.7578100000001</c:v>
                </c:pt>
                <c:pt idx="30914">
                  <c:v>2426.7578100000001</c:v>
                </c:pt>
                <c:pt idx="30915">
                  <c:v>2426.7578100000001</c:v>
                </c:pt>
                <c:pt idx="30916">
                  <c:v>2429.19922</c:v>
                </c:pt>
                <c:pt idx="30917">
                  <c:v>2426.7578100000001</c:v>
                </c:pt>
                <c:pt idx="30918">
                  <c:v>2426.7578100000001</c:v>
                </c:pt>
                <c:pt idx="30919">
                  <c:v>2426.7578100000001</c:v>
                </c:pt>
                <c:pt idx="30920">
                  <c:v>2426.7578100000001</c:v>
                </c:pt>
                <c:pt idx="30921">
                  <c:v>2429.19922</c:v>
                </c:pt>
                <c:pt idx="30922">
                  <c:v>2429.19922</c:v>
                </c:pt>
                <c:pt idx="30923">
                  <c:v>2426.7578100000001</c:v>
                </c:pt>
                <c:pt idx="30924">
                  <c:v>2426.7578100000001</c:v>
                </c:pt>
                <c:pt idx="30925">
                  <c:v>2426.7578100000001</c:v>
                </c:pt>
                <c:pt idx="30926">
                  <c:v>2426.7578100000001</c:v>
                </c:pt>
                <c:pt idx="30927">
                  <c:v>2426.7578100000001</c:v>
                </c:pt>
                <c:pt idx="30928">
                  <c:v>2426.7578100000001</c:v>
                </c:pt>
                <c:pt idx="30929">
                  <c:v>2426.7578100000001</c:v>
                </c:pt>
                <c:pt idx="30930">
                  <c:v>2429.19922</c:v>
                </c:pt>
                <c:pt idx="30931">
                  <c:v>2426.7578100000001</c:v>
                </c:pt>
                <c:pt idx="30932">
                  <c:v>2429.19922</c:v>
                </c:pt>
                <c:pt idx="30933">
                  <c:v>2426.7578100000001</c:v>
                </c:pt>
                <c:pt idx="30934">
                  <c:v>2429.19922</c:v>
                </c:pt>
                <c:pt idx="30935">
                  <c:v>2429.19922</c:v>
                </c:pt>
                <c:pt idx="30936">
                  <c:v>2426.7578100000001</c:v>
                </c:pt>
                <c:pt idx="30937">
                  <c:v>2426.7578100000001</c:v>
                </c:pt>
                <c:pt idx="30938">
                  <c:v>2426.7578100000001</c:v>
                </c:pt>
                <c:pt idx="30939">
                  <c:v>2429.19922</c:v>
                </c:pt>
                <c:pt idx="30940">
                  <c:v>2426.7578100000001</c:v>
                </c:pt>
                <c:pt idx="30941">
                  <c:v>2426.7578100000001</c:v>
                </c:pt>
                <c:pt idx="30942">
                  <c:v>2426.7578100000001</c:v>
                </c:pt>
                <c:pt idx="30943">
                  <c:v>2426.7578100000001</c:v>
                </c:pt>
                <c:pt idx="30944">
                  <c:v>2426.7578100000001</c:v>
                </c:pt>
                <c:pt idx="30945">
                  <c:v>2429.19922</c:v>
                </c:pt>
                <c:pt idx="30946">
                  <c:v>2426.7578100000001</c:v>
                </c:pt>
                <c:pt idx="30947">
                  <c:v>2426.7578100000001</c:v>
                </c:pt>
                <c:pt idx="30948">
                  <c:v>2426.7578100000001</c:v>
                </c:pt>
                <c:pt idx="30949">
                  <c:v>2426.7578100000001</c:v>
                </c:pt>
                <c:pt idx="30950">
                  <c:v>2426.7578100000001</c:v>
                </c:pt>
                <c:pt idx="30951">
                  <c:v>2429.19922</c:v>
                </c:pt>
                <c:pt idx="30952">
                  <c:v>2426.7578100000001</c:v>
                </c:pt>
                <c:pt idx="30953">
                  <c:v>2429.19922</c:v>
                </c:pt>
                <c:pt idx="30954">
                  <c:v>2426.7578100000001</c:v>
                </c:pt>
                <c:pt idx="30955">
                  <c:v>2426.7578100000001</c:v>
                </c:pt>
                <c:pt idx="30956">
                  <c:v>2426.7578100000001</c:v>
                </c:pt>
                <c:pt idx="30957">
                  <c:v>2426.7578100000001</c:v>
                </c:pt>
                <c:pt idx="30958">
                  <c:v>2429.19922</c:v>
                </c:pt>
                <c:pt idx="30959">
                  <c:v>2426.7578100000001</c:v>
                </c:pt>
                <c:pt idx="30960">
                  <c:v>2429.19922</c:v>
                </c:pt>
                <c:pt idx="30961">
                  <c:v>2426.7578100000001</c:v>
                </c:pt>
                <c:pt idx="30962">
                  <c:v>2426.7578100000001</c:v>
                </c:pt>
                <c:pt idx="30963">
                  <c:v>2429.19922</c:v>
                </c:pt>
                <c:pt idx="30964">
                  <c:v>2426.7578100000001</c:v>
                </c:pt>
                <c:pt idx="30965">
                  <c:v>2426.7578100000001</c:v>
                </c:pt>
                <c:pt idx="30966">
                  <c:v>2429.19922</c:v>
                </c:pt>
                <c:pt idx="30967">
                  <c:v>2426.7578100000001</c:v>
                </c:pt>
                <c:pt idx="30968">
                  <c:v>2429.19922</c:v>
                </c:pt>
                <c:pt idx="30969">
                  <c:v>2429.19922</c:v>
                </c:pt>
                <c:pt idx="30970">
                  <c:v>2429.19922</c:v>
                </c:pt>
                <c:pt idx="30971">
                  <c:v>2426.7578100000001</c:v>
                </c:pt>
                <c:pt idx="30972">
                  <c:v>2426.7578100000001</c:v>
                </c:pt>
                <c:pt idx="30973">
                  <c:v>2426.7578100000001</c:v>
                </c:pt>
                <c:pt idx="30974">
                  <c:v>2426.7578100000001</c:v>
                </c:pt>
                <c:pt idx="30975">
                  <c:v>2426.7578100000001</c:v>
                </c:pt>
                <c:pt idx="30976">
                  <c:v>2429.19922</c:v>
                </c:pt>
                <c:pt idx="30977">
                  <c:v>2426.7578100000001</c:v>
                </c:pt>
                <c:pt idx="30978">
                  <c:v>2429.19922</c:v>
                </c:pt>
                <c:pt idx="30979">
                  <c:v>2426.7578100000001</c:v>
                </c:pt>
                <c:pt idx="30980">
                  <c:v>2429.19922</c:v>
                </c:pt>
                <c:pt idx="30981">
                  <c:v>2426.7578100000001</c:v>
                </c:pt>
                <c:pt idx="30982">
                  <c:v>2429.19922</c:v>
                </c:pt>
                <c:pt idx="30983">
                  <c:v>2429.19922</c:v>
                </c:pt>
                <c:pt idx="30984">
                  <c:v>2429.19922</c:v>
                </c:pt>
                <c:pt idx="30985">
                  <c:v>2429.19922</c:v>
                </c:pt>
                <c:pt idx="30986">
                  <c:v>2429.19922</c:v>
                </c:pt>
                <c:pt idx="30987">
                  <c:v>2426.7578100000001</c:v>
                </c:pt>
                <c:pt idx="30988">
                  <c:v>2426.7578100000001</c:v>
                </c:pt>
                <c:pt idx="30989">
                  <c:v>2429.19922</c:v>
                </c:pt>
                <c:pt idx="30990">
                  <c:v>2429.19922</c:v>
                </c:pt>
                <c:pt idx="30991">
                  <c:v>2429.19922</c:v>
                </c:pt>
                <c:pt idx="30992">
                  <c:v>2426.7578100000001</c:v>
                </c:pt>
                <c:pt idx="30993">
                  <c:v>2426.7578100000001</c:v>
                </c:pt>
                <c:pt idx="30994">
                  <c:v>2429.19922</c:v>
                </c:pt>
                <c:pt idx="30995">
                  <c:v>2426.7578100000001</c:v>
                </c:pt>
                <c:pt idx="30996">
                  <c:v>2429.19922</c:v>
                </c:pt>
                <c:pt idx="30997">
                  <c:v>2426.7578100000001</c:v>
                </c:pt>
                <c:pt idx="30998">
                  <c:v>2429.19922</c:v>
                </c:pt>
                <c:pt idx="30999">
                  <c:v>2426.7578100000001</c:v>
                </c:pt>
                <c:pt idx="31000">
                  <c:v>2429.19922</c:v>
                </c:pt>
                <c:pt idx="31001">
                  <c:v>2429.19922</c:v>
                </c:pt>
                <c:pt idx="31002">
                  <c:v>2426.7578100000001</c:v>
                </c:pt>
                <c:pt idx="31003">
                  <c:v>2429.19922</c:v>
                </c:pt>
                <c:pt idx="31004">
                  <c:v>2426.7578100000001</c:v>
                </c:pt>
                <c:pt idx="31005">
                  <c:v>2426.7578100000001</c:v>
                </c:pt>
                <c:pt idx="31006">
                  <c:v>2426.7578100000001</c:v>
                </c:pt>
                <c:pt idx="31007">
                  <c:v>2426.7578100000001</c:v>
                </c:pt>
                <c:pt idx="31008">
                  <c:v>2426.7578100000001</c:v>
                </c:pt>
                <c:pt idx="31009">
                  <c:v>2426.7578100000001</c:v>
                </c:pt>
                <c:pt idx="31010">
                  <c:v>2426.7578100000001</c:v>
                </c:pt>
                <c:pt idx="31011">
                  <c:v>2426.7578100000001</c:v>
                </c:pt>
                <c:pt idx="31012">
                  <c:v>2426.7578100000001</c:v>
                </c:pt>
                <c:pt idx="31013">
                  <c:v>2426.7578100000001</c:v>
                </c:pt>
                <c:pt idx="31014">
                  <c:v>2426.7578100000001</c:v>
                </c:pt>
                <c:pt idx="31015">
                  <c:v>2429.19922</c:v>
                </c:pt>
                <c:pt idx="31016">
                  <c:v>2426.7578100000001</c:v>
                </c:pt>
                <c:pt idx="31017">
                  <c:v>2426.7578100000001</c:v>
                </c:pt>
                <c:pt idx="31018">
                  <c:v>2426.7578100000001</c:v>
                </c:pt>
                <c:pt idx="31019">
                  <c:v>2426.7578100000001</c:v>
                </c:pt>
                <c:pt idx="31020">
                  <c:v>2426.7578100000001</c:v>
                </c:pt>
                <c:pt idx="31021">
                  <c:v>2426.7578100000001</c:v>
                </c:pt>
                <c:pt idx="31022">
                  <c:v>2426.7578100000001</c:v>
                </c:pt>
                <c:pt idx="31023">
                  <c:v>2426.7578100000001</c:v>
                </c:pt>
                <c:pt idx="31024">
                  <c:v>2426.7578100000001</c:v>
                </c:pt>
                <c:pt idx="31025">
                  <c:v>2429.19922</c:v>
                </c:pt>
                <c:pt idx="31026">
                  <c:v>2426.7578100000001</c:v>
                </c:pt>
                <c:pt idx="31027">
                  <c:v>2426.7578100000001</c:v>
                </c:pt>
                <c:pt idx="31028">
                  <c:v>2426.7578100000001</c:v>
                </c:pt>
                <c:pt idx="31029">
                  <c:v>2429.19922</c:v>
                </c:pt>
                <c:pt idx="31030">
                  <c:v>2426.7578100000001</c:v>
                </c:pt>
                <c:pt idx="31031">
                  <c:v>2426.7578100000001</c:v>
                </c:pt>
                <c:pt idx="31032">
                  <c:v>2426.7578100000001</c:v>
                </c:pt>
                <c:pt idx="31033">
                  <c:v>2426.7578100000001</c:v>
                </c:pt>
                <c:pt idx="31034">
                  <c:v>2426.7578100000001</c:v>
                </c:pt>
                <c:pt idx="31035">
                  <c:v>2429.19922</c:v>
                </c:pt>
                <c:pt idx="31036">
                  <c:v>2426.7578100000001</c:v>
                </c:pt>
                <c:pt idx="31037">
                  <c:v>2429.19922</c:v>
                </c:pt>
                <c:pt idx="31038">
                  <c:v>2426.7578100000001</c:v>
                </c:pt>
                <c:pt idx="31039">
                  <c:v>2426.7578100000001</c:v>
                </c:pt>
                <c:pt idx="31040">
                  <c:v>2426.7578100000001</c:v>
                </c:pt>
                <c:pt idx="31041">
                  <c:v>2426.7578100000001</c:v>
                </c:pt>
                <c:pt idx="31042">
                  <c:v>2426.7578100000001</c:v>
                </c:pt>
                <c:pt idx="31043">
                  <c:v>2429.19922</c:v>
                </c:pt>
                <c:pt idx="31044">
                  <c:v>2426.7578100000001</c:v>
                </c:pt>
                <c:pt idx="31045">
                  <c:v>2429.19922</c:v>
                </c:pt>
                <c:pt idx="31046">
                  <c:v>2426.7578100000001</c:v>
                </c:pt>
                <c:pt idx="31047">
                  <c:v>2426.7578100000001</c:v>
                </c:pt>
                <c:pt idx="31048">
                  <c:v>2426.7578100000001</c:v>
                </c:pt>
                <c:pt idx="31049">
                  <c:v>2424.3164099999999</c:v>
                </c:pt>
                <c:pt idx="31050">
                  <c:v>2429.19922</c:v>
                </c:pt>
                <c:pt idx="31051">
                  <c:v>2426.7578100000001</c:v>
                </c:pt>
                <c:pt idx="31052">
                  <c:v>2429.19922</c:v>
                </c:pt>
                <c:pt idx="31053">
                  <c:v>2426.7578100000001</c:v>
                </c:pt>
                <c:pt idx="31054">
                  <c:v>2426.7578100000001</c:v>
                </c:pt>
                <c:pt idx="31055">
                  <c:v>2426.7578100000001</c:v>
                </c:pt>
                <c:pt idx="31056">
                  <c:v>2426.7578100000001</c:v>
                </c:pt>
                <c:pt idx="31057">
                  <c:v>2426.7578100000001</c:v>
                </c:pt>
                <c:pt idx="31058">
                  <c:v>2426.7578100000001</c:v>
                </c:pt>
                <c:pt idx="31059">
                  <c:v>2429.19922</c:v>
                </c:pt>
                <c:pt idx="31060">
                  <c:v>2429.19922</c:v>
                </c:pt>
                <c:pt idx="31061">
                  <c:v>2426.7578100000001</c:v>
                </c:pt>
                <c:pt idx="31062">
                  <c:v>2426.7578100000001</c:v>
                </c:pt>
                <c:pt idx="31063">
                  <c:v>2429.19922</c:v>
                </c:pt>
                <c:pt idx="31064">
                  <c:v>2426.7578100000001</c:v>
                </c:pt>
                <c:pt idx="31065">
                  <c:v>2429.19922</c:v>
                </c:pt>
                <c:pt idx="31066">
                  <c:v>2429.19922</c:v>
                </c:pt>
                <c:pt idx="31067">
                  <c:v>2426.7578100000001</c:v>
                </c:pt>
                <c:pt idx="31068">
                  <c:v>2429.19922</c:v>
                </c:pt>
                <c:pt idx="31069">
                  <c:v>2429.19922</c:v>
                </c:pt>
                <c:pt idx="31070">
                  <c:v>2426.7578100000001</c:v>
                </c:pt>
                <c:pt idx="31071">
                  <c:v>2429.19922</c:v>
                </c:pt>
                <c:pt idx="31072">
                  <c:v>2429.19922</c:v>
                </c:pt>
                <c:pt idx="31073">
                  <c:v>2429.19922</c:v>
                </c:pt>
                <c:pt idx="31074">
                  <c:v>2429.19922</c:v>
                </c:pt>
                <c:pt idx="31075">
                  <c:v>2426.7578100000001</c:v>
                </c:pt>
                <c:pt idx="31076">
                  <c:v>2426.7578100000001</c:v>
                </c:pt>
                <c:pt idx="31077">
                  <c:v>2426.7578100000001</c:v>
                </c:pt>
                <c:pt idx="31078">
                  <c:v>2426.7578100000001</c:v>
                </c:pt>
                <c:pt idx="31079">
                  <c:v>2426.7578100000001</c:v>
                </c:pt>
                <c:pt idx="31080">
                  <c:v>2429.19922</c:v>
                </c:pt>
                <c:pt idx="31081">
                  <c:v>2426.7578100000001</c:v>
                </c:pt>
                <c:pt idx="31082">
                  <c:v>2426.7578100000001</c:v>
                </c:pt>
                <c:pt idx="31083">
                  <c:v>2426.7578100000001</c:v>
                </c:pt>
                <c:pt idx="31084">
                  <c:v>2426.7578100000001</c:v>
                </c:pt>
                <c:pt idx="31085">
                  <c:v>2426.7578100000001</c:v>
                </c:pt>
                <c:pt idx="31086">
                  <c:v>2426.7578100000001</c:v>
                </c:pt>
                <c:pt idx="31087">
                  <c:v>2426.7578100000001</c:v>
                </c:pt>
                <c:pt idx="31088">
                  <c:v>2426.7578100000001</c:v>
                </c:pt>
                <c:pt idx="31089">
                  <c:v>2429.19922</c:v>
                </c:pt>
                <c:pt idx="31090">
                  <c:v>2426.7578100000001</c:v>
                </c:pt>
                <c:pt idx="31091">
                  <c:v>2426.7578100000001</c:v>
                </c:pt>
                <c:pt idx="31092">
                  <c:v>2426.7578100000001</c:v>
                </c:pt>
                <c:pt idx="31093">
                  <c:v>2429.19922</c:v>
                </c:pt>
                <c:pt idx="31094">
                  <c:v>2426.7578100000001</c:v>
                </c:pt>
                <c:pt idx="31095">
                  <c:v>2429.19922</c:v>
                </c:pt>
                <c:pt idx="31096">
                  <c:v>2429.19922</c:v>
                </c:pt>
                <c:pt idx="31097">
                  <c:v>2426.7578100000001</c:v>
                </c:pt>
                <c:pt idx="31098">
                  <c:v>2424.3164099999999</c:v>
                </c:pt>
                <c:pt idx="31099">
                  <c:v>2429.19922</c:v>
                </c:pt>
                <c:pt idx="31100">
                  <c:v>2426.7578100000001</c:v>
                </c:pt>
                <c:pt idx="31101">
                  <c:v>2426.7578100000001</c:v>
                </c:pt>
                <c:pt idx="31102">
                  <c:v>2426.7578100000001</c:v>
                </c:pt>
                <c:pt idx="31103">
                  <c:v>2426.7578100000001</c:v>
                </c:pt>
                <c:pt idx="31104">
                  <c:v>2426.7578100000001</c:v>
                </c:pt>
                <c:pt idx="31105">
                  <c:v>2426.7578100000001</c:v>
                </c:pt>
                <c:pt idx="31106">
                  <c:v>2429.19922</c:v>
                </c:pt>
                <c:pt idx="31107">
                  <c:v>2429.19922</c:v>
                </c:pt>
                <c:pt idx="31108">
                  <c:v>2429.19922</c:v>
                </c:pt>
                <c:pt idx="31109">
                  <c:v>2426.7578100000001</c:v>
                </c:pt>
                <c:pt idx="31110">
                  <c:v>2426.7578100000001</c:v>
                </c:pt>
                <c:pt idx="31111">
                  <c:v>2426.7578100000001</c:v>
                </c:pt>
                <c:pt idx="31112">
                  <c:v>2426.7578100000001</c:v>
                </c:pt>
                <c:pt idx="31113">
                  <c:v>2426.7578100000001</c:v>
                </c:pt>
                <c:pt idx="31114">
                  <c:v>2426.7578100000001</c:v>
                </c:pt>
                <c:pt idx="31115">
                  <c:v>2426.7578100000001</c:v>
                </c:pt>
                <c:pt idx="31116">
                  <c:v>2429.19922</c:v>
                </c:pt>
                <c:pt idx="31117">
                  <c:v>2429.19922</c:v>
                </c:pt>
                <c:pt idx="31118">
                  <c:v>2426.7578100000001</c:v>
                </c:pt>
                <c:pt idx="31119">
                  <c:v>2426.7578100000001</c:v>
                </c:pt>
                <c:pt idx="31120">
                  <c:v>2426.7578100000001</c:v>
                </c:pt>
                <c:pt idx="31121">
                  <c:v>2429.19922</c:v>
                </c:pt>
                <c:pt idx="31122">
                  <c:v>2426.7578100000001</c:v>
                </c:pt>
                <c:pt idx="31123">
                  <c:v>2426.7578100000001</c:v>
                </c:pt>
                <c:pt idx="31124">
                  <c:v>2429.19922</c:v>
                </c:pt>
                <c:pt idx="31125">
                  <c:v>2426.7578100000001</c:v>
                </c:pt>
                <c:pt idx="31126">
                  <c:v>2426.7578100000001</c:v>
                </c:pt>
                <c:pt idx="31127">
                  <c:v>2426.7578100000001</c:v>
                </c:pt>
                <c:pt idx="31128">
                  <c:v>2426.7578100000001</c:v>
                </c:pt>
                <c:pt idx="31129">
                  <c:v>2426.7578100000001</c:v>
                </c:pt>
                <c:pt idx="31130">
                  <c:v>2429.19922</c:v>
                </c:pt>
                <c:pt idx="31131">
                  <c:v>2426.7578100000001</c:v>
                </c:pt>
                <c:pt idx="31132">
                  <c:v>2429.19922</c:v>
                </c:pt>
                <c:pt idx="31133">
                  <c:v>2429.19922</c:v>
                </c:pt>
                <c:pt idx="31134">
                  <c:v>2429.19922</c:v>
                </c:pt>
                <c:pt idx="31135">
                  <c:v>2426.7578100000001</c:v>
                </c:pt>
                <c:pt idx="31136">
                  <c:v>2426.7578100000001</c:v>
                </c:pt>
                <c:pt idx="31137">
                  <c:v>2429.19922</c:v>
                </c:pt>
                <c:pt idx="31138">
                  <c:v>2426.7578100000001</c:v>
                </c:pt>
                <c:pt idx="31139">
                  <c:v>2426.7578100000001</c:v>
                </c:pt>
                <c:pt idx="31140">
                  <c:v>2426.7578100000001</c:v>
                </c:pt>
                <c:pt idx="31141">
                  <c:v>2426.7578100000001</c:v>
                </c:pt>
                <c:pt idx="31142">
                  <c:v>2426.7578100000001</c:v>
                </c:pt>
                <c:pt idx="31143">
                  <c:v>2429.19922</c:v>
                </c:pt>
                <c:pt idx="31144">
                  <c:v>2426.7578100000001</c:v>
                </c:pt>
                <c:pt idx="31145">
                  <c:v>2426.7578100000001</c:v>
                </c:pt>
                <c:pt idx="31146">
                  <c:v>2429.19922</c:v>
                </c:pt>
                <c:pt idx="31147">
                  <c:v>2426.7578100000001</c:v>
                </c:pt>
                <c:pt idx="31148">
                  <c:v>2426.7578100000001</c:v>
                </c:pt>
                <c:pt idx="31149">
                  <c:v>2426.7578100000001</c:v>
                </c:pt>
                <c:pt idx="31150">
                  <c:v>2426.7578100000001</c:v>
                </c:pt>
                <c:pt idx="31151">
                  <c:v>2426.7578100000001</c:v>
                </c:pt>
                <c:pt idx="31152">
                  <c:v>2426.7578100000001</c:v>
                </c:pt>
                <c:pt idx="31153">
                  <c:v>2429.19922</c:v>
                </c:pt>
                <c:pt idx="31154">
                  <c:v>2426.7578100000001</c:v>
                </c:pt>
                <c:pt idx="31155">
                  <c:v>2426.7578100000001</c:v>
                </c:pt>
                <c:pt idx="31156">
                  <c:v>2426.7578100000001</c:v>
                </c:pt>
                <c:pt idx="31157">
                  <c:v>2429.19922</c:v>
                </c:pt>
                <c:pt idx="31158">
                  <c:v>2429.19922</c:v>
                </c:pt>
                <c:pt idx="31159">
                  <c:v>2426.7578100000001</c:v>
                </c:pt>
                <c:pt idx="31160">
                  <c:v>2429.19922</c:v>
                </c:pt>
                <c:pt idx="31161">
                  <c:v>2426.7578100000001</c:v>
                </c:pt>
                <c:pt idx="31162">
                  <c:v>2429.19922</c:v>
                </c:pt>
                <c:pt idx="31163">
                  <c:v>2426.7578100000001</c:v>
                </c:pt>
                <c:pt idx="31164">
                  <c:v>2426.7578100000001</c:v>
                </c:pt>
                <c:pt idx="31165">
                  <c:v>2426.7578100000001</c:v>
                </c:pt>
                <c:pt idx="31166">
                  <c:v>2429.19922</c:v>
                </c:pt>
                <c:pt idx="31167">
                  <c:v>2429.19922</c:v>
                </c:pt>
                <c:pt idx="31168">
                  <c:v>2426.7578100000001</c:v>
                </c:pt>
                <c:pt idx="31169">
                  <c:v>2426.7578100000001</c:v>
                </c:pt>
                <c:pt idx="31170">
                  <c:v>2429.19922</c:v>
                </c:pt>
                <c:pt idx="31171">
                  <c:v>2429.19922</c:v>
                </c:pt>
                <c:pt idx="31172">
                  <c:v>2426.7578100000001</c:v>
                </c:pt>
                <c:pt idx="31173">
                  <c:v>2426.7578100000001</c:v>
                </c:pt>
                <c:pt idx="31174">
                  <c:v>2426.7578100000001</c:v>
                </c:pt>
                <c:pt idx="31175">
                  <c:v>2426.7578100000001</c:v>
                </c:pt>
                <c:pt idx="31176">
                  <c:v>2426.7578100000001</c:v>
                </c:pt>
                <c:pt idx="31177">
                  <c:v>2429.19922</c:v>
                </c:pt>
                <c:pt idx="31178">
                  <c:v>2426.7578100000001</c:v>
                </c:pt>
                <c:pt idx="31179">
                  <c:v>2426.7578100000001</c:v>
                </c:pt>
                <c:pt idx="31180">
                  <c:v>2426.7578100000001</c:v>
                </c:pt>
                <c:pt idx="31181">
                  <c:v>2426.7578100000001</c:v>
                </c:pt>
                <c:pt idx="31182">
                  <c:v>2429.19922</c:v>
                </c:pt>
                <c:pt idx="31183">
                  <c:v>2426.7578100000001</c:v>
                </c:pt>
                <c:pt idx="31184">
                  <c:v>2426.7578100000001</c:v>
                </c:pt>
                <c:pt idx="31185">
                  <c:v>2426.7578100000001</c:v>
                </c:pt>
                <c:pt idx="31186">
                  <c:v>2426.7578100000001</c:v>
                </c:pt>
                <c:pt idx="31187">
                  <c:v>2426.7578100000001</c:v>
                </c:pt>
                <c:pt idx="31188">
                  <c:v>2426.7578100000001</c:v>
                </c:pt>
                <c:pt idx="31189">
                  <c:v>2426.7578100000001</c:v>
                </c:pt>
                <c:pt idx="31190">
                  <c:v>2426.7578100000001</c:v>
                </c:pt>
                <c:pt idx="31191">
                  <c:v>2426.7578100000001</c:v>
                </c:pt>
                <c:pt idx="31192">
                  <c:v>2426.7578100000001</c:v>
                </c:pt>
                <c:pt idx="31193">
                  <c:v>2426.7578100000001</c:v>
                </c:pt>
                <c:pt idx="31194">
                  <c:v>2426.7578100000001</c:v>
                </c:pt>
                <c:pt idx="31195">
                  <c:v>2426.7578100000001</c:v>
                </c:pt>
                <c:pt idx="31196">
                  <c:v>2429.19922</c:v>
                </c:pt>
                <c:pt idx="31197">
                  <c:v>2426.7578100000001</c:v>
                </c:pt>
                <c:pt idx="31198">
                  <c:v>2426.7578100000001</c:v>
                </c:pt>
                <c:pt idx="31199">
                  <c:v>2429.19922</c:v>
                </c:pt>
                <c:pt idx="31200">
                  <c:v>2426.7578100000001</c:v>
                </c:pt>
                <c:pt idx="31201">
                  <c:v>2429.19922</c:v>
                </c:pt>
                <c:pt idx="31202">
                  <c:v>2426.7578100000001</c:v>
                </c:pt>
                <c:pt idx="31203">
                  <c:v>2426.7578100000001</c:v>
                </c:pt>
                <c:pt idx="31204">
                  <c:v>2426.7578100000001</c:v>
                </c:pt>
                <c:pt idx="31205">
                  <c:v>2426.7578100000001</c:v>
                </c:pt>
                <c:pt idx="31206">
                  <c:v>2426.7578100000001</c:v>
                </c:pt>
                <c:pt idx="31207">
                  <c:v>2426.7578100000001</c:v>
                </c:pt>
                <c:pt idx="31208">
                  <c:v>2426.7578100000001</c:v>
                </c:pt>
                <c:pt idx="31209">
                  <c:v>2426.7578100000001</c:v>
                </c:pt>
                <c:pt idx="31210">
                  <c:v>2426.7578100000001</c:v>
                </c:pt>
                <c:pt idx="31211">
                  <c:v>2426.7578100000001</c:v>
                </c:pt>
                <c:pt idx="31212">
                  <c:v>2429.19922</c:v>
                </c:pt>
                <c:pt idx="31213">
                  <c:v>2426.7578100000001</c:v>
                </c:pt>
                <c:pt idx="31214">
                  <c:v>2426.7578100000001</c:v>
                </c:pt>
                <c:pt idx="31215">
                  <c:v>2429.19922</c:v>
                </c:pt>
                <c:pt idx="31216">
                  <c:v>2429.19922</c:v>
                </c:pt>
                <c:pt idx="31217">
                  <c:v>2426.7578100000001</c:v>
                </c:pt>
                <c:pt idx="31218">
                  <c:v>2426.7578100000001</c:v>
                </c:pt>
                <c:pt idx="31219">
                  <c:v>2426.7578100000001</c:v>
                </c:pt>
                <c:pt idx="31220">
                  <c:v>2429.19922</c:v>
                </c:pt>
                <c:pt idx="31221">
                  <c:v>2426.7578100000001</c:v>
                </c:pt>
                <c:pt idx="31222">
                  <c:v>2426.7578100000001</c:v>
                </c:pt>
                <c:pt idx="31223">
                  <c:v>2426.7578100000001</c:v>
                </c:pt>
                <c:pt idx="31224">
                  <c:v>2429.19922</c:v>
                </c:pt>
                <c:pt idx="31225">
                  <c:v>2426.7578100000001</c:v>
                </c:pt>
                <c:pt idx="31226">
                  <c:v>2429.19922</c:v>
                </c:pt>
                <c:pt idx="31227">
                  <c:v>2429.19922</c:v>
                </c:pt>
                <c:pt idx="31228">
                  <c:v>2426.7578100000001</c:v>
                </c:pt>
                <c:pt idx="31229">
                  <c:v>2426.7578100000001</c:v>
                </c:pt>
                <c:pt idx="31230">
                  <c:v>2426.7578100000001</c:v>
                </c:pt>
                <c:pt idx="31231">
                  <c:v>2429.19922</c:v>
                </c:pt>
                <c:pt idx="31232">
                  <c:v>2429.19922</c:v>
                </c:pt>
                <c:pt idx="31233">
                  <c:v>2429.19922</c:v>
                </c:pt>
                <c:pt idx="31234">
                  <c:v>2429.19922</c:v>
                </c:pt>
                <c:pt idx="31235">
                  <c:v>2426.7578100000001</c:v>
                </c:pt>
                <c:pt idx="31236">
                  <c:v>2429.19922</c:v>
                </c:pt>
                <c:pt idx="31237">
                  <c:v>2429.19922</c:v>
                </c:pt>
                <c:pt idx="31238">
                  <c:v>2426.7578100000001</c:v>
                </c:pt>
                <c:pt idx="31239">
                  <c:v>2426.7578100000001</c:v>
                </c:pt>
                <c:pt idx="31240">
                  <c:v>2426.7578100000001</c:v>
                </c:pt>
                <c:pt idx="31241">
                  <c:v>2429.19922</c:v>
                </c:pt>
                <c:pt idx="31242">
                  <c:v>2426.7578100000001</c:v>
                </c:pt>
                <c:pt idx="31243">
                  <c:v>2426.7578100000001</c:v>
                </c:pt>
                <c:pt idx="31244">
                  <c:v>2429.19922</c:v>
                </c:pt>
                <c:pt idx="31245">
                  <c:v>2429.19922</c:v>
                </c:pt>
                <c:pt idx="31246">
                  <c:v>2426.7578100000001</c:v>
                </c:pt>
                <c:pt idx="31247">
                  <c:v>2426.7578100000001</c:v>
                </c:pt>
                <c:pt idx="31248">
                  <c:v>2426.7578100000001</c:v>
                </c:pt>
                <c:pt idx="31249">
                  <c:v>2426.7578100000001</c:v>
                </c:pt>
                <c:pt idx="31250">
                  <c:v>2426.7578100000001</c:v>
                </c:pt>
                <c:pt idx="31251">
                  <c:v>2429.19922</c:v>
                </c:pt>
                <c:pt idx="31252">
                  <c:v>2426.7578100000001</c:v>
                </c:pt>
                <c:pt idx="31253">
                  <c:v>2426.7578100000001</c:v>
                </c:pt>
                <c:pt idx="31254">
                  <c:v>2426.7578100000001</c:v>
                </c:pt>
                <c:pt idx="31255">
                  <c:v>2429.19922</c:v>
                </c:pt>
                <c:pt idx="31256">
                  <c:v>2426.7578100000001</c:v>
                </c:pt>
                <c:pt idx="31257">
                  <c:v>2429.19922</c:v>
                </c:pt>
                <c:pt idx="31258">
                  <c:v>2426.7578100000001</c:v>
                </c:pt>
                <c:pt idx="31259">
                  <c:v>2426.7578100000001</c:v>
                </c:pt>
                <c:pt idx="31260">
                  <c:v>2429.19922</c:v>
                </c:pt>
                <c:pt idx="31261">
                  <c:v>2426.7578100000001</c:v>
                </c:pt>
                <c:pt idx="31262">
                  <c:v>2426.7578100000001</c:v>
                </c:pt>
                <c:pt idx="31263">
                  <c:v>2426.7578100000001</c:v>
                </c:pt>
                <c:pt idx="31264">
                  <c:v>2426.7578100000001</c:v>
                </c:pt>
                <c:pt idx="31265">
                  <c:v>2424.3164099999999</c:v>
                </c:pt>
                <c:pt idx="31266">
                  <c:v>2429.19922</c:v>
                </c:pt>
                <c:pt idx="31267">
                  <c:v>2426.7578100000001</c:v>
                </c:pt>
                <c:pt idx="31268">
                  <c:v>2426.7578100000001</c:v>
                </c:pt>
                <c:pt idx="31269">
                  <c:v>2429.19922</c:v>
                </c:pt>
                <c:pt idx="31270">
                  <c:v>2426.7578100000001</c:v>
                </c:pt>
                <c:pt idx="31271">
                  <c:v>2426.7578100000001</c:v>
                </c:pt>
                <c:pt idx="31272">
                  <c:v>2429.19922</c:v>
                </c:pt>
                <c:pt idx="31273">
                  <c:v>2426.7578100000001</c:v>
                </c:pt>
                <c:pt idx="31274">
                  <c:v>2429.19922</c:v>
                </c:pt>
                <c:pt idx="31275">
                  <c:v>2426.7578100000001</c:v>
                </c:pt>
                <c:pt idx="31276">
                  <c:v>2426.7578100000001</c:v>
                </c:pt>
                <c:pt idx="31277">
                  <c:v>2426.7578100000001</c:v>
                </c:pt>
                <c:pt idx="31278">
                  <c:v>2426.7578100000001</c:v>
                </c:pt>
                <c:pt idx="31279">
                  <c:v>2426.7578100000001</c:v>
                </c:pt>
                <c:pt idx="31280">
                  <c:v>2426.7578100000001</c:v>
                </c:pt>
                <c:pt idx="31281">
                  <c:v>2429.19922</c:v>
                </c:pt>
                <c:pt idx="31282">
                  <c:v>2426.7578100000001</c:v>
                </c:pt>
                <c:pt idx="31283">
                  <c:v>2426.7578100000001</c:v>
                </c:pt>
                <c:pt idx="31284">
                  <c:v>2426.7578100000001</c:v>
                </c:pt>
                <c:pt idx="31285">
                  <c:v>2426.7578100000001</c:v>
                </c:pt>
                <c:pt idx="31286">
                  <c:v>2426.7578100000001</c:v>
                </c:pt>
                <c:pt idx="31287">
                  <c:v>2426.7578100000001</c:v>
                </c:pt>
                <c:pt idx="31288">
                  <c:v>2426.7578100000001</c:v>
                </c:pt>
                <c:pt idx="31289">
                  <c:v>2426.7578100000001</c:v>
                </c:pt>
                <c:pt idx="31290">
                  <c:v>2426.7578100000001</c:v>
                </c:pt>
                <c:pt idx="31291">
                  <c:v>2426.7578100000001</c:v>
                </c:pt>
                <c:pt idx="31292">
                  <c:v>2429.19922</c:v>
                </c:pt>
                <c:pt idx="31293">
                  <c:v>2426.7578100000001</c:v>
                </c:pt>
                <c:pt idx="31294">
                  <c:v>2429.19922</c:v>
                </c:pt>
                <c:pt idx="31295">
                  <c:v>2426.7578100000001</c:v>
                </c:pt>
                <c:pt idx="31296">
                  <c:v>2429.19922</c:v>
                </c:pt>
                <c:pt idx="31297">
                  <c:v>2429.19922</c:v>
                </c:pt>
                <c:pt idx="31298">
                  <c:v>2426.7578100000001</c:v>
                </c:pt>
                <c:pt idx="31299">
                  <c:v>2426.7578100000001</c:v>
                </c:pt>
                <c:pt idx="31300">
                  <c:v>2426.7578100000001</c:v>
                </c:pt>
                <c:pt idx="31301">
                  <c:v>2429.19922</c:v>
                </c:pt>
                <c:pt idx="31302">
                  <c:v>2429.19922</c:v>
                </c:pt>
                <c:pt idx="31303">
                  <c:v>2426.7578100000001</c:v>
                </c:pt>
                <c:pt idx="31304">
                  <c:v>2426.7578100000001</c:v>
                </c:pt>
                <c:pt idx="31305">
                  <c:v>2426.7578100000001</c:v>
                </c:pt>
                <c:pt idx="31306">
                  <c:v>2426.7578100000001</c:v>
                </c:pt>
                <c:pt idx="31307">
                  <c:v>2429.19922</c:v>
                </c:pt>
                <c:pt idx="31308">
                  <c:v>2429.19922</c:v>
                </c:pt>
                <c:pt idx="31309">
                  <c:v>2426.7578100000001</c:v>
                </c:pt>
                <c:pt idx="31310">
                  <c:v>2426.7578100000001</c:v>
                </c:pt>
                <c:pt idx="31311">
                  <c:v>2426.7578100000001</c:v>
                </c:pt>
                <c:pt idx="31312">
                  <c:v>2426.7578100000001</c:v>
                </c:pt>
                <c:pt idx="31313">
                  <c:v>2429.19922</c:v>
                </c:pt>
                <c:pt idx="31314">
                  <c:v>2426.7578100000001</c:v>
                </c:pt>
                <c:pt idx="31315">
                  <c:v>2429.19922</c:v>
                </c:pt>
                <c:pt idx="31316">
                  <c:v>2429.19922</c:v>
                </c:pt>
                <c:pt idx="31317">
                  <c:v>2429.19922</c:v>
                </c:pt>
                <c:pt idx="31318">
                  <c:v>2429.19922</c:v>
                </c:pt>
                <c:pt idx="31319">
                  <c:v>2426.7578100000001</c:v>
                </c:pt>
                <c:pt idx="31320">
                  <c:v>2426.7578100000001</c:v>
                </c:pt>
                <c:pt idx="31321">
                  <c:v>2426.7578100000001</c:v>
                </c:pt>
                <c:pt idx="31322">
                  <c:v>2429.19922</c:v>
                </c:pt>
                <c:pt idx="31323">
                  <c:v>2426.7578100000001</c:v>
                </c:pt>
                <c:pt idx="31324">
                  <c:v>2426.7578100000001</c:v>
                </c:pt>
                <c:pt idx="31325">
                  <c:v>2426.7578100000001</c:v>
                </c:pt>
                <c:pt idx="31326">
                  <c:v>2426.7578100000001</c:v>
                </c:pt>
                <c:pt idx="31327">
                  <c:v>2426.7578100000001</c:v>
                </c:pt>
                <c:pt idx="31328">
                  <c:v>2426.7578100000001</c:v>
                </c:pt>
                <c:pt idx="31329">
                  <c:v>2426.7578100000001</c:v>
                </c:pt>
                <c:pt idx="31330">
                  <c:v>2426.7578100000001</c:v>
                </c:pt>
                <c:pt idx="31331">
                  <c:v>2426.7578100000001</c:v>
                </c:pt>
                <c:pt idx="31332">
                  <c:v>2426.7578100000001</c:v>
                </c:pt>
                <c:pt idx="31333">
                  <c:v>2426.7578100000001</c:v>
                </c:pt>
                <c:pt idx="31334">
                  <c:v>2426.7578100000001</c:v>
                </c:pt>
                <c:pt idx="31335">
                  <c:v>2426.7578100000001</c:v>
                </c:pt>
                <c:pt idx="31336">
                  <c:v>2426.7578100000001</c:v>
                </c:pt>
                <c:pt idx="31337">
                  <c:v>2424.3164099999999</c:v>
                </c:pt>
                <c:pt idx="31338">
                  <c:v>2426.7578100000001</c:v>
                </c:pt>
                <c:pt idx="31339">
                  <c:v>2426.7578100000001</c:v>
                </c:pt>
                <c:pt idx="31340">
                  <c:v>2426.7578100000001</c:v>
                </c:pt>
                <c:pt idx="31341">
                  <c:v>2426.7578100000001</c:v>
                </c:pt>
                <c:pt idx="31342">
                  <c:v>2426.7578100000001</c:v>
                </c:pt>
                <c:pt idx="31343">
                  <c:v>2426.7578100000001</c:v>
                </c:pt>
                <c:pt idx="31344">
                  <c:v>2426.7578100000001</c:v>
                </c:pt>
                <c:pt idx="31345">
                  <c:v>2429.19922</c:v>
                </c:pt>
                <c:pt idx="31346">
                  <c:v>2426.7578100000001</c:v>
                </c:pt>
                <c:pt idx="31347">
                  <c:v>2429.19922</c:v>
                </c:pt>
                <c:pt idx="31348">
                  <c:v>2426.7578100000001</c:v>
                </c:pt>
                <c:pt idx="31349">
                  <c:v>2426.7578100000001</c:v>
                </c:pt>
                <c:pt idx="31350">
                  <c:v>2426.7578100000001</c:v>
                </c:pt>
                <c:pt idx="31351">
                  <c:v>2426.7578100000001</c:v>
                </c:pt>
                <c:pt idx="31352">
                  <c:v>2424.3164099999999</c:v>
                </c:pt>
                <c:pt idx="31353">
                  <c:v>2426.7578100000001</c:v>
                </c:pt>
                <c:pt idx="31354">
                  <c:v>2426.7578100000001</c:v>
                </c:pt>
                <c:pt idx="31355">
                  <c:v>2426.7578100000001</c:v>
                </c:pt>
                <c:pt idx="31356">
                  <c:v>2426.7578100000001</c:v>
                </c:pt>
                <c:pt idx="31357">
                  <c:v>2426.7578100000001</c:v>
                </c:pt>
                <c:pt idx="31358">
                  <c:v>2426.7578100000001</c:v>
                </c:pt>
                <c:pt idx="31359">
                  <c:v>2426.7578100000001</c:v>
                </c:pt>
                <c:pt idx="31360">
                  <c:v>2426.7578100000001</c:v>
                </c:pt>
                <c:pt idx="31361">
                  <c:v>2426.7578100000001</c:v>
                </c:pt>
                <c:pt idx="31362">
                  <c:v>2426.7578100000001</c:v>
                </c:pt>
                <c:pt idx="31363">
                  <c:v>2426.7578100000001</c:v>
                </c:pt>
                <c:pt idx="31364">
                  <c:v>2429.19922</c:v>
                </c:pt>
                <c:pt idx="31365">
                  <c:v>2426.7578100000001</c:v>
                </c:pt>
                <c:pt idx="31366">
                  <c:v>2429.19922</c:v>
                </c:pt>
                <c:pt idx="31367">
                  <c:v>2426.7578100000001</c:v>
                </c:pt>
                <c:pt idx="31368">
                  <c:v>2426.7578100000001</c:v>
                </c:pt>
                <c:pt idx="31369">
                  <c:v>2426.7578100000001</c:v>
                </c:pt>
                <c:pt idx="31370">
                  <c:v>2424.3164099999999</c:v>
                </c:pt>
                <c:pt idx="31371">
                  <c:v>2426.7578100000001</c:v>
                </c:pt>
                <c:pt idx="31372">
                  <c:v>2426.7578100000001</c:v>
                </c:pt>
                <c:pt idx="31373">
                  <c:v>2426.7578100000001</c:v>
                </c:pt>
                <c:pt idx="31374">
                  <c:v>2426.7578100000001</c:v>
                </c:pt>
                <c:pt idx="31375">
                  <c:v>2426.7578100000001</c:v>
                </c:pt>
                <c:pt idx="31376">
                  <c:v>2426.7578100000001</c:v>
                </c:pt>
                <c:pt idx="31377">
                  <c:v>2426.7578100000001</c:v>
                </c:pt>
                <c:pt idx="31378">
                  <c:v>2429.19922</c:v>
                </c:pt>
                <c:pt idx="31379">
                  <c:v>2426.7578100000001</c:v>
                </c:pt>
                <c:pt idx="31380">
                  <c:v>2426.7578100000001</c:v>
                </c:pt>
                <c:pt idx="31381">
                  <c:v>2426.7578100000001</c:v>
                </c:pt>
                <c:pt idx="31382">
                  <c:v>2426.7578100000001</c:v>
                </c:pt>
                <c:pt idx="31383">
                  <c:v>2426.7578100000001</c:v>
                </c:pt>
                <c:pt idx="31384">
                  <c:v>2429.19922</c:v>
                </c:pt>
                <c:pt idx="31385">
                  <c:v>2426.7578100000001</c:v>
                </c:pt>
                <c:pt idx="31386">
                  <c:v>2426.7578100000001</c:v>
                </c:pt>
                <c:pt idx="31387">
                  <c:v>2429.19922</c:v>
                </c:pt>
                <c:pt idx="31388">
                  <c:v>2429.19922</c:v>
                </c:pt>
                <c:pt idx="31389">
                  <c:v>2426.7578100000001</c:v>
                </c:pt>
                <c:pt idx="31390">
                  <c:v>2429.19922</c:v>
                </c:pt>
                <c:pt idx="31391">
                  <c:v>2426.7578100000001</c:v>
                </c:pt>
                <c:pt idx="31392">
                  <c:v>2426.7578100000001</c:v>
                </c:pt>
                <c:pt idx="31393">
                  <c:v>2426.7578100000001</c:v>
                </c:pt>
                <c:pt idx="31394">
                  <c:v>2426.7578100000001</c:v>
                </c:pt>
                <c:pt idx="31395">
                  <c:v>2426.7578100000001</c:v>
                </c:pt>
                <c:pt idx="31396">
                  <c:v>2426.7578100000001</c:v>
                </c:pt>
                <c:pt idx="31397">
                  <c:v>2426.7578100000001</c:v>
                </c:pt>
                <c:pt idx="31398">
                  <c:v>2429.19922</c:v>
                </c:pt>
                <c:pt idx="31399">
                  <c:v>2426.7578100000001</c:v>
                </c:pt>
                <c:pt idx="31400">
                  <c:v>2426.7578100000001</c:v>
                </c:pt>
                <c:pt idx="31401">
                  <c:v>2426.7578100000001</c:v>
                </c:pt>
                <c:pt idx="31402">
                  <c:v>2429.19922</c:v>
                </c:pt>
                <c:pt idx="31403">
                  <c:v>2426.7578100000001</c:v>
                </c:pt>
                <c:pt idx="31404">
                  <c:v>2426.7578100000001</c:v>
                </c:pt>
                <c:pt idx="31405">
                  <c:v>2426.7578100000001</c:v>
                </c:pt>
                <c:pt idx="31406">
                  <c:v>2426.7578100000001</c:v>
                </c:pt>
                <c:pt idx="31407">
                  <c:v>2426.7578100000001</c:v>
                </c:pt>
                <c:pt idx="31408">
                  <c:v>2429.19922</c:v>
                </c:pt>
                <c:pt idx="31409">
                  <c:v>2426.7578100000001</c:v>
                </c:pt>
                <c:pt idx="31410">
                  <c:v>2426.7578100000001</c:v>
                </c:pt>
                <c:pt idx="31411">
                  <c:v>2429.19922</c:v>
                </c:pt>
                <c:pt idx="31412">
                  <c:v>2426.7578100000001</c:v>
                </c:pt>
                <c:pt idx="31413">
                  <c:v>2426.7578100000001</c:v>
                </c:pt>
                <c:pt idx="31414">
                  <c:v>2426.7578100000001</c:v>
                </c:pt>
                <c:pt idx="31415">
                  <c:v>2426.7578100000001</c:v>
                </c:pt>
                <c:pt idx="31416">
                  <c:v>2426.7578100000001</c:v>
                </c:pt>
                <c:pt idx="31417">
                  <c:v>2426.7578100000001</c:v>
                </c:pt>
                <c:pt idx="31418">
                  <c:v>2426.7578100000001</c:v>
                </c:pt>
                <c:pt idx="31419">
                  <c:v>2429.19922</c:v>
                </c:pt>
                <c:pt idx="31420">
                  <c:v>2426.7578100000001</c:v>
                </c:pt>
                <c:pt idx="31421">
                  <c:v>2429.19922</c:v>
                </c:pt>
                <c:pt idx="31422">
                  <c:v>2426.7578100000001</c:v>
                </c:pt>
                <c:pt idx="31423">
                  <c:v>2426.7578100000001</c:v>
                </c:pt>
                <c:pt idx="31424">
                  <c:v>2429.19922</c:v>
                </c:pt>
                <c:pt idx="31425">
                  <c:v>2426.7578100000001</c:v>
                </c:pt>
                <c:pt idx="31426">
                  <c:v>2429.19922</c:v>
                </c:pt>
                <c:pt idx="31427">
                  <c:v>2429.19922</c:v>
                </c:pt>
                <c:pt idx="31428">
                  <c:v>2426.7578100000001</c:v>
                </c:pt>
                <c:pt idx="31429">
                  <c:v>2426.7578100000001</c:v>
                </c:pt>
                <c:pt idx="31430">
                  <c:v>2426.7578100000001</c:v>
                </c:pt>
                <c:pt idx="31431">
                  <c:v>2426.7578100000001</c:v>
                </c:pt>
                <c:pt idx="31432">
                  <c:v>2426.7578100000001</c:v>
                </c:pt>
                <c:pt idx="31433">
                  <c:v>2426.7578100000001</c:v>
                </c:pt>
                <c:pt idx="31434">
                  <c:v>2426.7578100000001</c:v>
                </c:pt>
                <c:pt idx="31435">
                  <c:v>2429.19922</c:v>
                </c:pt>
                <c:pt idx="31436">
                  <c:v>2429.19922</c:v>
                </c:pt>
                <c:pt idx="31437">
                  <c:v>2426.7578100000001</c:v>
                </c:pt>
                <c:pt idx="31438">
                  <c:v>2426.7578100000001</c:v>
                </c:pt>
                <c:pt idx="31439">
                  <c:v>2426.7578100000001</c:v>
                </c:pt>
                <c:pt idx="31440">
                  <c:v>2429.19922</c:v>
                </c:pt>
                <c:pt idx="31441">
                  <c:v>2426.7578100000001</c:v>
                </c:pt>
                <c:pt idx="31442">
                  <c:v>2426.7578100000001</c:v>
                </c:pt>
                <c:pt idx="31443">
                  <c:v>2426.7578100000001</c:v>
                </c:pt>
                <c:pt idx="31444">
                  <c:v>2426.7578100000001</c:v>
                </c:pt>
                <c:pt idx="31445">
                  <c:v>2426.7578100000001</c:v>
                </c:pt>
                <c:pt idx="31446">
                  <c:v>2426.7578100000001</c:v>
                </c:pt>
                <c:pt idx="31447">
                  <c:v>2426.7578100000001</c:v>
                </c:pt>
                <c:pt idx="31448">
                  <c:v>2426.7578100000001</c:v>
                </c:pt>
                <c:pt idx="31449">
                  <c:v>2426.7578100000001</c:v>
                </c:pt>
                <c:pt idx="31450">
                  <c:v>2426.7578100000001</c:v>
                </c:pt>
                <c:pt idx="31451">
                  <c:v>2426.7578100000001</c:v>
                </c:pt>
                <c:pt idx="31452">
                  <c:v>2426.7578100000001</c:v>
                </c:pt>
                <c:pt idx="31453">
                  <c:v>2426.7578100000001</c:v>
                </c:pt>
                <c:pt idx="31454">
                  <c:v>2426.7578100000001</c:v>
                </c:pt>
                <c:pt idx="31455">
                  <c:v>2426.7578100000001</c:v>
                </c:pt>
                <c:pt idx="31456">
                  <c:v>2429.19922</c:v>
                </c:pt>
                <c:pt idx="31457">
                  <c:v>2426.7578100000001</c:v>
                </c:pt>
                <c:pt idx="31458">
                  <c:v>2426.7578100000001</c:v>
                </c:pt>
                <c:pt idx="31459">
                  <c:v>2429.19922</c:v>
                </c:pt>
                <c:pt idx="31460">
                  <c:v>2426.7578100000001</c:v>
                </c:pt>
                <c:pt idx="31461">
                  <c:v>2426.7578100000001</c:v>
                </c:pt>
                <c:pt idx="31462">
                  <c:v>2429.19922</c:v>
                </c:pt>
                <c:pt idx="31463">
                  <c:v>2426.7578100000001</c:v>
                </c:pt>
                <c:pt idx="31464">
                  <c:v>2426.7578100000001</c:v>
                </c:pt>
                <c:pt idx="31465">
                  <c:v>2426.7578100000001</c:v>
                </c:pt>
                <c:pt idx="31466">
                  <c:v>2426.7578100000001</c:v>
                </c:pt>
                <c:pt idx="31467">
                  <c:v>2426.7578100000001</c:v>
                </c:pt>
                <c:pt idx="31468">
                  <c:v>2426.7578100000001</c:v>
                </c:pt>
                <c:pt idx="31469">
                  <c:v>2426.7578100000001</c:v>
                </c:pt>
                <c:pt idx="31470">
                  <c:v>2429.19922</c:v>
                </c:pt>
                <c:pt idx="31471">
                  <c:v>2426.7578100000001</c:v>
                </c:pt>
                <c:pt idx="31472">
                  <c:v>2426.7578100000001</c:v>
                </c:pt>
                <c:pt idx="31473">
                  <c:v>2426.7578100000001</c:v>
                </c:pt>
                <c:pt idx="31474">
                  <c:v>2429.19922</c:v>
                </c:pt>
                <c:pt idx="31475">
                  <c:v>2426.7578100000001</c:v>
                </c:pt>
                <c:pt idx="31476">
                  <c:v>2429.19922</c:v>
                </c:pt>
                <c:pt idx="31477">
                  <c:v>2426.7578100000001</c:v>
                </c:pt>
                <c:pt idx="31478">
                  <c:v>2429.19922</c:v>
                </c:pt>
                <c:pt idx="31479">
                  <c:v>2426.7578100000001</c:v>
                </c:pt>
                <c:pt idx="31480">
                  <c:v>2426.7578100000001</c:v>
                </c:pt>
                <c:pt idx="31481">
                  <c:v>2426.7578100000001</c:v>
                </c:pt>
                <c:pt idx="31482">
                  <c:v>2429.19922</c:v>
                </c:pt>
                <c:pt idx="31483">
                  <c:v>2429.19922</c:v>
                </c:pt>
                <c:pt idx="31484">
                  <c:v>2429.19922</c:v>
                </c:pt>
                <c:pt idx="31485">
                  <c:v>2429.19922</c:v>
                </c:pt>
                <c:pt idx="31486">
                  <c:v>2426.7578100000001</c:v>
                </c:pt>
                <c:pt idx="31487">
                  <c:v>2426.7578100000001</c:v>
                </c:pt>
                <c:pt idx="31488">
                  <c:v>2426.7578100000001</c:v>
                </c:pt>
                <c:pt idx="31489">
                  <c:v>2426.7578100000001</c:v>
                </c:pt>
                <c:pt idx="31490">
                  <c:v>2426.7578100000001</c:v>
                </c:pt>
                <c:pt idx="31491">
                  <c:v>2426.7578100000001</c:v>
                </c:pt>
                <c:pt idx="31492">
                  <c:v>2426.7578100000001</c:v>
                </c:pt>
                <c:pt idx="31493">
                  <c:v>2426.7578100000001</c:v>
                </c:pt>
                <c:pt idx="31494">
                  <c:v>2426.7578100000001</c:v>
                </c:pt>
                <c:pt idx="31495">
                  <c:v>2426.7578100000001</c:v>
                </c:pt>
                <c:pt idx="31496">
                  <c:v>2426.7578100000001</c:v>
                </c:pt>
                <c:pt idx="31497">
                  <c:v>2426.7578100000001</c:v>
                </c:pt>
                <c:pt idx="31498">
                  <c:v>2429.19922</c:v>
                </c:pt>
                <c:pt idx="31499">
                  <c:v>2426.7578100000001</c:v>
                </c:pt>
                <c:pt idx="31500">
                  <c:v>2426.7578100000001</c:v>
                </c:pt>
                <c:pt idx="31501">
                  <c:v>2426.7578100000001</c:v>
                </c:pt>
                <c:pt idx="31502">
                  <c:v>2426.7578100000001</c:v>
                </c:pt>
                <c:pt idx="31503">
                  <c:v>2429.19922</c:v>
                </c:pt>
                <c:pt idx="31504">
                  <c:v>2429.19922</c:v>
                </c:pt>
                <c:pt idx="31505">
                  <c:v>2429.19922</c:v>
                </c:pt>
                <c:pt idx="31506">
                  <c:v>2426.7578100000001</c:v>
                </c:pt>
                <c:pt idx="31507">
                  <c:v>2426.7578100000001</c:v>
                </c:pt>
                <c:pt idx="31508">
                  <c:v>2429.19922</c:v>
                </c:pt>
                <c:pt idx="31509">
                  <c:v>2426.7578100000001</c:v>
                </c:pt>
                <c:pt idx="31510">
                  <c:v>2426.7578100000001</c:v>
                </c:pt>
                <c:pt idx="31511">
                  <c:v>2426.7578100000001</c:v>
                </c:pt>
                <c:pt idx="31512">
                  <c:v>2426.7578100000001</c:v>
                </c:pt>
                <c:pt idx="31513">
                  <c:v>2426.7578100000001</c:v>
                </c:pt>
                <c:pt idx="31514">
                  <c:v>2426.7578100000001</c:v>
                </c:pt>
                <c:pt idx="31515">
                  <c:v>2429.19922</c:v>
                </c:pt>
                <c:pt idx="31516">
                  <c:v>2426.7578100000001</c:v>
                </c:pt>
                <c:pt idx="31517">
                  <c:v>2426.7578100000001</c:v>
                </c:pt>
                <c:pt idx="31518">
                  <c:v>2429.19922</c:v>
                </c:pt>
                <c:pt idx="31519">
                  <c:v>2426.7578100000001</c:v>
                </c:pt>
                <c:pt idx="31520">
                  <c:v>2424.3164099999999</c:v>
                </c:pt>
                <c:pt idx="31521">
                  <c:v>2426.7578100000001</c:v>
                </c:pt>
                <c:pt idx="31522">
                  <c:v>2426.7578100000001</c:v>
                </c:pt>
                <c:pt idx="31523">
                  <c:v>2429.19922</c:v>
                </c:pt>
                <c:pt idx="31524">
                  <c:v>2426.7578100000001</c:v>
                </c:pt>
                <c:pt idx="31525">
                  <c:v>2426.7578100000001</c:v>
                </c:pt>
                <c:pt idx="31526">
                  <c:v>2429.19922</c:v>
                </c:pt>
                <c:pt idx="31527">
                  <c:v>2426.7578100000001</c:v>
                </c:pt>
                <c:pt idx="31528">
                  <c:v>2426.7578100000001</c:v>
                </c:pt>
                <c:pt idx="31529">
                  <c:v>2426.7578100000001</c:v>
                </c:pt>
                <c:pt idx="31530">
                  <c:v>2426.7578100000001</c:v>
                </c:pt>
                <c:pt idx="31531">
                  <c:v>2426.7578100000001</c:v>
                </c:pt>
                <c:pt idx="31532">
                  <c:v>2429.19922</c:v>
                </c:pt>
                <c:pt idx="31533">
                  <c:v>2426.7578100000001</c:v>
                </c:pt>
                <c:pt idx="31534">
                  <c:v>2429.19922</c:v>
                </c:pt>
                <c:pt idx="31535">
                  <c:v>2426.7578100000001</c:v>
                </c:pt>
                <c:pt idx="31536">
                  <c:v>2426.7578100000001</c:v>
                </c:pt>
                <c:pt idx="31537">
                  <c:v>2429.19922</c:v>
                </c:pt>
                <c:pt idx="31538">
                  <c:v>2426.7578100000001</c:v>
                </c:pt>
                <c:pt idx="31539">
                  <c:v>2426.7578100000001</c:v>
                </c:pt>
                <c:pt idx="31540">
                  <c:v>2426.7578100000001</c:v>
                </c:pt>
                <c:pt idx="31541">
                  <c:v>2426.7578100000001</c:v>
                </c:pt>
                <c:pt idx="31542">
                  <c:v>2429.19922</c:v>
                </c:pt>
                <c:pt idx="31543">
                  <c:v>2426.7578100000001</c:v>
                </c:pt>
                <c:pt idx="31544">
                  <c:v>2426.7578100000001</c:v>
                </c:pt>
                <c:pt idx="31545">
                  <c:v>2429.19922</c:v>
                </c:pt>
                <c:pt idx="31546">
                  <c:v>2426.7578100000001</c:v>
                </c:pt>
                <c:pt idx="31547">
                  <c:v>2426.7578100000001</c:v>
                </c:pt>
                <c:pt idx="31548">
                  <c:v>2426.7578100000001</c:v>
                </c:pt>
                <c:pt idx="31549">
                  <c:v>2426.7578100000001</c:v>
                </c:pt>
                <c:pt idx="31550">
                  <c:v>2429.19922</c:v>
                </c:pt>
                <c:pt idx="31551">
                  <c:v>2429.19922</c:v>
                </c:pt>
                <c:pt idx="31552">
                  <c:v>2429.19922</c:v>
                </c:pt>
                <c:pt idx="31553">
                  <c:v>2426.7578100000001</c:v>
                </c:pt>
                <c:pt idx="31554">
                  <c:v>2426.7578100000001</c:v>
                </c:pt>
                <c:pt idx="31555">
                  <c:v>2426.7578100000001</c:v>
                </c:pt>
                <c:pt idx="31556">
                  <c:v>2429.19922</c:v>
                </c:pt>
                <c:pt idx="31557">
                  <c:v>2429.19922</c:v>
                </c:pt>
                <c:pt idx="31558">
                  <c:v>2426.7578100000001</c:v>
                </c:pt>
                <c:pt idx="31559">
                  <c:v>2429.19922</c:v>
                </c:pt>
                <c:pt idx="31560">
                  <c:v>2426.7578100000001</c:v>
                </c:pt>
                <c:pt idx="31561">
                  <c:v>2426.7578100000001</c:v>
                </c:pt>
                <c:pt idx="31562">
                  <c:v>2426.7578100000001</c:v>
                </c:pt>
                <c:pt idx="31563">
                  <c:v>2426.7578100000001</c:v>
                </c:pt>
                <c:pt idx="31564">
                  <c:v>2429.19922</c:v>
                </c:pt>
                <c:pt idx="31565">
                  <c:v>2426.7578100000001</c:v>
                </c:pt>
                <c:pt idx="31566">
                  <c:v>2426.7578100000001</c:v>
                </c:pt>
                <c:pt idx="31567">
                  <c:v>2426.7578100000001</c:v>
                </c:pt>
                <c:pt idx="31568">
                  <c:v>2426.7578100000001</c:v>
                </c:pt>
                <c:pt idx="31569">
                  <c:v>2429.19922</c:v>
                </c:pt>
                <c:pt idx="31570">
                  <c:v>2426.7578100000001</c:v>
                </c:pt>
                <c:pt idx="31571">
                  <c:v>2426.7578100000001</c:v>
                </c:pt>
                <c:pt idx="31572">
                  <c:v>2426.7578100000001</c:v>
                </c:pt>
                <c:pt idx="31573">
                  <c:v>2426.7578100000001</c:v>
                </c:pt>
                <c:pt idx="31574">
                  <c:v>2426.7578100000001</c:v>
                </c:pt>
                <c:pt idx="31575">
                  <c:v>2426.7578100000001</c:v>
                </c:pt>
                <c:pt idx="31576">
                  <c:v>2426.7578100000001</c:v>
                </c:pt>
                <c:pt idx="31577">
                  <c:v>2426.7578100000001</c:v>
                </c:pt>
                <c:pt idx="31578">
                  <c:v>2426.7578100000001</c:v>
                </c:pt>
                <c:pt idx="31579">
                  <c:v>2429.19922</c:v>
                </c:pt>
                <c:pt idx="31580">
                  <c:v>2426.7578100000001</c:v>
                </c:pt>
                <c:pt idx="31581">
                  <c:v>2426.7578100000001</c:v>
                </c:pt>
                <c:pt idx="31582">
                  <c:v>2426.7578100000001</c:v>
                </c:pt>
                <c:pt idx="31583">
                  <c:v>2426.7578100000001</c:v>
                </c:pt>
                <c:pt idx="31584">
                  <c:v>2426.7578100000001</c:v>
                </c:pt>
                <c:pt idx="31585">
                  <c:v>2426.7578100000001</c:v>
                </c:pt>
                <c:pt idx="31586">
                  <c:v>2426.7578100000001</c:v>
                </c:pt>
                <c:pt idx="31587">
                  <c:v>2429.19922</c:v>
                </c:pt>
                <c:pt idx="31588">
                  <c:v>2426.7578100000001</c:v>
                </c:pt>
                <c:pt idx="31589">
                  <c:v>2426.7578100000001</c:v>
                </c:pt>
                <c:pt idx="31590">
                  <c:v>2426.7578100000001</c:v>
                </c:pt>
                <c:pt idx="31591">
                  <c:v>2426.7578100000001</c:v>
                </c:pt>
                <c:pt idx="31592">
                  <c:v>2429.19922</c:v>
                </c:pt>
                <c:pt idx="31593">
                  <c:v>2426.7578100000001</c:v>
                </c:pt>
                <c:pt idx="31594">
                  <c:v>2429.19922</c:v>
                </c:pt>
                <c:pt idx="31595">
                  <c:v>2426.7578100000001</c:v>
                </c:pt>
                <c:pt idx="31596">
                  <c:v>2426.7578100000001</c:v>
                </c:pt>
                <c:pt idx="31597">
                  <c:v>2426.7578100000001</c:v>
                </c:pt>
                <c:pt idx="31598">
                  <c:v>2426.7578100000001</c:v>
                </c:pt>
                <c:pt idx="31599">
                  <c:v>2426.7578100000001</c:v>
                </c:pt>
                <c:pt idx="31600">
                  <c:v>2429.19922</c:v>
                </c:pt>
                <c:pt idx="31601">
                  <c:v>2426.7578100000001</c:v>
                </c:pt>
                <c:pt idx="31602">
                  <c:v>2426.7578100000001</c:v>
                </c:pt>
                <c:pt idx="31603">
                  <c:v>2429.19922</c:v>
                </c:pt>
                <c:pt idx="31604">
                  <c:v>2426.7578100000001</c:v>
                </c:pt>
                <c:pt idx="31605">
                  <c:v>2426.7578100000001</c:v>
                </c:pt>
                <c:pt idx="31606">
                  <c:v>2426.7578100000001</c:v>
                </c:pt>
                <c:pt idx="31607">
                  <c:v>2426.7578100000001</c:v>
                </c:pt>
                <c:pt idx="31608">
                  <c:v>2426.7578100000001</c:v>
                </c:pt>
                <c:pt idx="31609">
                  <c:v>2426.7578100000001</c:v>
                </c:pt>
                <c:pt idx="31610">
                  <c:v>2426.7578100000001</c:v>
                </c:pt>
                <c:pt idx="31611">
                  <c:v>2426.7578100000001</c:v>
                </c:pt>
                <c:pt idx="31612">
                  <c:v>2429.19922</c:v>
                </c:pt>
                <c:pt idx="31613">
                  <c:v>2426.7578100000001</c:v>
                </c:pt>
                <c:pt idx="31614">
                  <c:v>2429.19922</c:v>
                </c:pt>
                <c:pt idx="31615">
                  <c:v>2426.7578100000001</c:v>
                </c:pt>
                <c:pt idx="31616">
                  <c:v>2429.19922</c:v>
                </c:pt>
                <c:pt idx="31617">
                  <c:v>2426.7578100000001</c:v>
                </c:pt>
                <c:pt idx="31618">
                  <c:v>2426.7578100000001</c:v>
                </c:pt>
                <c:pt idx="31619">
                  <c:v>2429.19922</c:v>
                </c:pt>
                <c:pt idx="31620">
                  <c:v>2426.7578100000001</c:v>
                </c:pt>
                <c:pt idx="31621">
                  <c:v>2426.7578100000001</c:v>
                </c:pt>
                <c:pt idx="31622">
                  <c:v>2426.7578100000001</c:v>
                </c:pt>
                <c:pt idx="31623">
                  <c:v>2426.7578100000001</c:v>
                </c:pt>
                <c:pt idx="31624">
                  <c:v>2426.7578100000001</c:v>
                </c:pt>
                <c:pt idx="31625">
                  <c:v>2426.7578100000001</c:v>
                </c:pt>
                <c:pt idx="31626">
                  <c:v>2426.7578100000001</c:v>
                </c:pt>
                <c:pt idx="31627">
                  <c:v>2426.7578100000001</c:v>
                </c:pt>
                <c:pt idx="31628">
                  <c:v>2429.19922</c:v>
                </c:pt>
                <c:pt idx="31629">
                  <c:v>2429.19922</c:v>
                </c:pt>
                <c:pt idx="31630">
                  <c:v>2426.7578100000001</c:v>
                </c:pt>
                <c:pt idx="31631">
                  <c:v>2429.19922</c:v>
                </c:pt>
                <c:pt idx="31632">
                  <c:v>2426.7578100000001</c:v>
                </c:pt>
                <c:pt idx="31633">
                  <c:v>2426.7578100000001</c:v>
                </c:pt>
                <c:pt idx="31634">
                  <c:v>2429.19922</c:v>
                </c:pt>
                <c:pt idx="31635">
                  <c:v>2426.7578100000001</c:v>
                </c:pt>
                <c:pt idx="31636">
                  <c:v>2429.19922</c:v>
                </c:pt>
                <c:pt idx="31637">
                  <c:v>2429.19922</c:v>
                </c:pt>
                <c:pt idx="31638">
                  <c:v>2426.7578100000001</c:v>
                </c:pt>
                <c:pt idx="31639">
                  <c:v>2426.7578100000001</c:v>
                </c:pt>
                <c:pt idx="31640">
                  <c:v>2426.7578100000001</c:v>
                </c:pt>
                <c:pt idx="31641">
                  <c:v>2426.7578100000001</c:v>
                </c:pt>
                <c:pt idx="31642">
                  <c:v>2426.7578100000001</c:v>
                </c:pt>
                <c:pt idx="31643">
                  <c:v>2426.7578100000001</c:v>
                </c:pt>
                <c:pt idx="31644">
                  <c:v>2426.7578100000001</c:v>
                </c:pt>
                <c:pt idx="31645">
                  <c:v>2426.7578100000001</c:v>
                </c:pt>
                <c:pt idx="31646">
                  <c:v>2426.7578100000001</c:v>
                </c:pt>
                <c:pt idx="31647">
                  <c:v>2426.7578100000001</c:v>
                </c:pt>
                <c:pt idx="31648">
                  <c:v>2426.7578100000001</c:v>
                </c:pt>
                <c:pt idx="31649">
                  <c:v>2426.7578100000001</c:v>
                </c:pt>
                <c:pt idx="31650">
                  <c:v>2426.7578100000001</c:v>
                </c:pt>
                <c:pt idx="31651">
                  <c:v>2426.7578100000001</c:v>
                </c:pt>
                <c:pt idx="31652">
                  <c:v>2426.7578100000001</c:v>
                </c:pt>
                <c:pt idx="31653">
                  <c:v>2426.7578100000001</c:v>
                </c:pt>
                <c:pt idx="31654">
                  <c:v>2426.7578100000001</c:v>
                </c:pt>
                <c:pt idx="31655">
                  <c:v>2426.7578100000001</c:v>
                </c:pt>
                <c:pt idx="31656">
                  <c:v>2426.7578100000001</c:v>
                </c:pt>
                <c:pt idx="31657">
                  <c:v>2426.7578100000001</c:v>
                </c:pt>
                <c:pt idx="31658">
                  <c:v>2429.19922</c:v>
                </c:pt>
                <c:pt idx="31659">
                  <c:v>2426.7578100000001</c:v>
                </c:pt>
                <c:pt idx="31660">
                  <c:v>2426.7578100000001</c:v>
                </c:pt>
                <c:pt idx="31661">
                  <c:v>2426.7578100000001</c:v>
                </c:pt>
                <c:pt idx="31662">
                  <c:v>2426.7578100000001</c:v>
                </c:pt>
                <c:pt idx="31663">
                  <c:v>2424.3164099999999</c:v>
                </c:pt>
                <c:pt idx="31664">
                  <c:v>2426.7578100000001</c:v>
                </c:pt>
                <c:pt idx="31665">
                  <c:v>2426.7578100000001</c:v>
                </c:pt>
                <c:pt idx="31666">
                  <c:v>2426.7578100000001</c:v>
                </c:pt>
                <c:pt idx="31667">
                  <c:v>2426.7578100000001</c:v>
                </c:pt>
                <c:pt idx="31668">
                  <c:v>2426.7578100000001</c:v>
                </c:pt>
                <c:pt idx="31669">
                  <c:v>2426.7578100000001</c:v>
                </c:pt>
                <c:pt idx="31670">
                  <c:v>2426.7578100000001</c:v>
                </c:pt>
                <c:pt idx="31671">
                  <c:v>2426.7578100000001</c:v>
                </c:pt>
                <c:pt idx="31672">
                  <c:v>2426.7578100000001</c:v>
                </c:pt>
                <c:pt idx="31673">
                  <c:v>2426.7578100000001</c:v>
                </c:pt>
                <c:pt idx="31674">
                  <c:v>2426.7578100000001</c:v>
                </c:pt>
                <c:pt idx="31675">
                  <c:v>2426.7578100000001</c:v>
                </c:pt>
                <c:pt idx="31676">
                  <c:v>2426.7578100000001</c:v>
                </c:pt>
                <c:pt idx="31677">
                  <c:v>2426.7578100000001</c:v>
                </c:pt>
                <c:pt idx="31678">
                  <c:v>2426.7578100000001</c:v>
                </c:pt>
                <c:pt idx="31679">
                  <c:v>2426.7578100000001</c:v>
                </c:pt>
                <c:pt idx="31680">
                  <c:v>2426.7578100000001</c:v>
                </c:pt>
                <c:pt idx="31681">
                  <c:v>2426.7578100000001</c:v>
                </c:pt>
                <c:pt idx="31682">
                  <c:v>2426.7578100000001</c:v>
                </c:pt>
                <c:pt idx="31683">
                  <c:v>2426.7578100000001</c:v>
                </c:pt>
                <c:pt idx="31684">
                  <c:v>2426.7578100000001</c:v>
                </c:pt>
                <c:pt idx="31685">
                  <c:v>2426.7578100000001</c:v>
                </c:pt>
                <c:pt idx="31686">
                  <c:v>2426.7578100000001</c:v>
                </c:pt>
                <c:pt idx="31687">
                  <c:v>2426.7578100000001</c:v>
                </c:pt>
                <c:pt idx="31688">
                  <c:v>2426.7578100000001</c:v>
                </c:pt>
                <c:pt idx="31689">
                  <c:v>2426.7578100000001</c:v>
                </c:pt>
                <c:pt idx="31690">
                  <c:v>2426.7578100000001</c:v>
                </c:pt>
                <c:pt idx="31691">
                  <c:v>2429.19922</c:v>
                </c:pt>
                <c:pt idx="31692">
                  <c:v>2426.7578100000001</c:v>
                </c:pt>
                <c:pt idx="31693">
                  <c:v>2426.7578100000001</c:v>
                </c:pt>
                <c:pt idx="31694">
                  <c:v>2426.7578100000001</c:v>
                </c:pt>
                <c:pt idx="31695">
                  <c:v>2429.19922</c:v>
                </c:pt>
                <c:pt idx="31696">
                  <c:v>2424.3164099999999</c:v>
                </c:pt>
                <c:pt idx="31697">
                  <c:v>2426.7578100000001</c:v>
                </c:pt>
                <c:pt idx="31698">
                  <c:v>2426.7578100000001</c:v>
                </c:pt>
                <c:pt idx="31699">
                  <c:v>2426.7578100000001</c:v>
                </c:pt>
                <c:pt idx="31700">
                  <c:v>2426.7578100000001</c:v>
                </c:pt>
                <c:pt idx="31701">
                  <c:v>2426.7578100000001</c:v>
                </c:pt>
                <c:pt idx="31702">
                  <c:v>2426.7578100000001</c:v>
                </c:pt>
                <c:pt idx="31703">
                  <c:v>2426.7578100000001</c:v>
                </c:pt>
                <c:pt idx="31704">
                  <c:v>2426.7578100000001</c:v>
                </c:pt>
                <c:pt idx="31705">
                  <c:v>2426.7578100000001</c:v>
                </c:pt>
                <c:pt idx="31706">
                  <c:v>2426.7578100000001</c:v>
                </c:pt>
                <c:pt idx="31707">
                  <c:v>2426.7578100000001</c:v>
                </c:pt>
                <c:pt idx="31708">
                  <c:v>2426.7578100000001</c:v>
                </c:pt>
                <c:pt idx="31709">
                  <c:v>2426.7578100000001</c:v>
                </c:pt>
                <c:pt idx="31710">
                  <c:v>2426.7578100000001</c:v>
                </c:pt>
                <c:pt idx="31711">
                  <c:v>2426.7578100000001</c:v>
                </c:pt>
                <c:pt idx="31712">
                  <c:v>2426.7578100000001</c:v>
                </c:pt>
                <c:pt idx="31713">
                  <c:v>2429.19922</c:v>
                </c:pt>
                <c:pt idx="31714">
                  <c:v>2426.7578100000001</c:v>
                </c:pt>
                <c:pt idx="31715">
                  <c:v>2429.19922</c:v>
                </c:pt>
                <c:pt idx="31716">
                  <c:v>2426.7578100000001</c:v>
                </c:pt>
                <c:pt idx="31717">
                  <c:v>2426.7578100000001</c:v>
                </c:pt>
                <c:pt idx="31718">
                  <c:v>2426.7578100000001</c:v>
                </c:pt>
                <c:pt idx="31719">
                  <c:v>2426.7578100000001</c:v>
                </c:pt>
                <c:pt idx="31720">
                  <c:v>2426.7578100000001</c:v>
                </c:pt>
                <c:pt idx="31721">
                  <c:v>2426.7578100000001</c:v>
                </c:pt>
                <c:pt idx="31722">
                  <c:v>2426.7578100000001</c:v>
                </c:pt>
                <c:pt idx="31723">
                  <c:v>2426.7578100000001</c:v>
                </c:pt>
                <c:pt idx="31724">
                  <c:v>2429.19922</c:v>
                </c:pt>
                <c:pt idx="31725">
                  <c:v>2429.19922</c:v>
                </c:pt>
                <c:pt idx="31726">
                  <c:v>2426.7578100000001</c:v>
                </c:pt>
                <c:pt idx="31727">
                  <c:v>2426.7578100000001</c:v>
                </c:pt>
                <c:pt idx="31728">
                  <c:v>2429.19922</c:v>
                </c:pt>
                <c:pt idx="31729">
                  <c:v>2426.7578100000001</c:v>
                </c:pt>
                <c:pt idx="31730">
                  <c:v>2426.7578100000001</c:v>
                </c:pt>
                <c:pt idx="31731">
                  <c:v>2429.19922</c:v>
                </c:pt>
                <c:pt idx="31732">
                  <c:v>2426.7578100000001</c:v>
                </c:pt>
                <c:pt idx="31733">
                  <c:v>2426.7578100000001</c:v>
                </c:pt>
                <c:pt idx="31734">
                  <c:v>2426.7578100000001</c:v>
                </c:pt>
                <c:pt idx="31735">
                  <c:v>2429.19922</c:v>
                </c:pt>
                <c:pt idx="31736">
                  <c:v>2426.7578100000001</c:v>
                </c:pt>
                <c:pt idx="31737">
                  <c:v>2426.7578100000001</c:v>
                </c:pt>
                <c:pt idx="31738">
                  <c:v>2426.7578100000001</c:v>
                </c:pt>
                <c:pt idx="31739">
                  <c:v>2426.7578100000001</c:v>
                </c:pt>
                <c:pt idx="31740">
                  <c:v>2426.7578100000001</c:v>
                </c:pt>
                <c:pt idx="31741">
                  <c:v>2426.7578100000001</c:v>
                </c:pt>
                <c:pt idx="31742">
                  <c:v>2426.7578100000001</c:v>
                </c:pt>
                <c:pt idx="31743">
                  <c:v>2426.7578100000001</c:v>
                </c:pt>
                <c:pt idx="31744">
                  <c:v>2426.7578100000001</c:v>
                </c:pt>
                <c:pt idx="31745">
                  <c:v>2429.19922</c:v>
                </c:pt>
                <c:pt idx="31746">
                  <c:v>2426.7578100000001</c:v>
                </c:pt>
                <c:pt idx="31747">
                  <c:v>2426.7578100000001</c:v>
                </c:pt>
                <c:pt idx="31748">
                  <c:v>2426.7578100000001</c:v>
                </c:pt>
                <c:pt idx="31749">
                  <c:v>2429.19922</c:v>
                </c:pt>
                <c:pt idx="31750">
                  <c:v>2426.7578100000001</c:v>
                </c:pt>
                <c:pt idx="31751">
                  <c:v>2426.7578100000001</c:v>
                </c:pt>
                <c:pt idx="31752">
                  <c:v>2426.7578100000001</c:v>
                </c:pt>
                <c:pt idx="31753">
                  <c:v>2429.19922</c:v>
                </c:pt>
                <c:pt idx="31754">
                  <c:v>2426.7578100000001</c:v>
                </c:pt>
                <c:pt idx="31755">
                  <c:v>2426.7578100000001</c:v>
                </c:pt>
                <c:pt idx="31756">
                  <c:v>2426.7578100000001</c:v>
                </c:pt>
                <c:pt idx="31757">
                  <c:v>2429.19922</c:v>
                </c:pt>
                <c:pt idx="31758">
                  <c:v>2429.19922</c:v>
                </c:pt>
                <c:pt idx="31759">
                  <c:v>2426.7578100000001</c:v>
                </c:pt>
                <c:pt idx="31760">
                  <c:v>2426.7578100000001</c:v>
                </c:pt>
                <c:pt idx="31761">
                  <c:v>2426.7578100000001</c:v>
                </c:pt>
                <c:pt idx="31762">
                  <c:v>2426.7578100000001</c:v>
                </c:pt>
                <c:pt idx="31763">
                  <c:v>2426.7578100000001</c:v>
                </c:pt>
                <c:pt idx="31764">
                  <c:v>2429.19922</c:v>
                </c:pt>
                <c:pt idx="31765">
                  <c:v>2426.7578100000001</c:v>
                </c:pt>
                <c:pt idx="31766">
                  <c:v>2426.7578100000001</c:v>
                </c:pt>
                <c:pt idx="31767">
                  <c:v>2429.19922</c:v>
                </c:pt>
                <c:pt idx="31768">
                  <c:v>2426.7578100000001</c:v>
                </c:pt>
                <c:pt idx="31769">
                  <c:v>2426.7578100000001</c:v>
                </c:pt>
                <c:pt idx="31770">
                  <c:v>2429.19922</c:v>
                </c:pt>
                <c:pt idx="31771">
                  <c:v>2426.7578100000001</c:v>
                </c:pt>
                <c:pt idx="31772">
                  <c:v>2426.7578100000001</c:v>
                </c:pt>
                <c:pt idx="31773">
                  <c:v>2429.19922</c:v>
                </c:pt>
                <c:pt idx="31774">
                  <c:v>2426.7578100000001</c:v>
                </c:pt>
                <c:pt idx="31775">
                  <c:v>2426.7578100000001</c:v>
                </c:pt>
                <c:pt idx="31776">
                  <c:v>2429.19922</c:v>
                </c:pt>
                <c:pt idx="31777">
                  <c:v>2426.7578100000001</c:v>
                </c:pt>
                <c:pt idx="31778">
                  <c:v>2429.19922</c:v>
                </c:pt>
                <c:pt idx="31779">
                  <c:v>2426.7578100000001</c:v>
                </c:pt>
                <c:pt idx="31780">
                  <c:v>2426.7578100000001</c:v>
                </c:pt>
                <c:pt idx="31781">
                  <c:v>2429.19922</c:v>
                </c:pt>
                <c:pt idx="31782">
                  <c:v>2429.19922</c:v>
                </c:pt>
                <c:pt idx="31783">
                  <c:v>2429.19922</c:v>
                </c:pt>
                <c:pt idx="31784">
                  <c:v>2426.7578100000001</c:v>
                </c:pt>
                <c:pt idx="31785">
                  <c:v>2426.7578100000001</c:v>
                </c:pt>
                <c:pt idx="31786">
                  <c:v>2426.7578100000001</c:v>
                </c:pt>
                <c:pt idx="31787">
                  <c:v>2426.7578100000001</c:v>
                </c:pt>
                <c:pt idx="31788">
                  <c:v>2426.7578100000001</c:v>
                </c:pt>
                <c:pt idx="31789">
                  <c:v>2426.7578100000001</c:v>
                </c:pt>
                <c:pt idx="31790">
                  <c:v>2426.7578100000001</c:v>
                </c:pt>
                <c:pt idx="31791">
                  <c:v>2426.7578100000001</c:v>
                </c:pt>
                <c:pt idx="31792">
                  <c:v>2426.7578100000001</c:v>
                </c:pt>
                <c:pt idx="31793">
                  <c:v>2426.7578100000001</c:v>
                </c:pt>
                <c:pt idx="31794">
                  <c:v>2426.7578100000001</c:v>
                </c:pt>
                <c:pt idx="31795">
                  <c:v>2429.19922</c:v>
                </c:pt>
                <c:pt idx="31796">
                  <c:v>2429.19922</c:v>
                </c:pt>
                <c:pt idx="31797">
                  <c:v>2426.7578100000001</c:v>
                </c:pt>
                <c:pt idx="31798">
                  <c:v>2426.7578100000001</c:v>
                </c:pt>
                <c:pt idx="31799">
                  <c:v>2426.7578100000001</c:v>
                </c:pt>
                <c:pt idx="31800">
                  <c:v>2426.7578100000001</c:v>
                </c:pt>
                <c:pt idx="31801">
                  <c:v>2426.7578100000001</c:v>
                </c:pt>
                <c:pt idx="31802">
                  <c:v>2426.7578100000001</c:v>
                </c:pt>
                <c:pt idx="31803">
                  <c:v>2426.7578100000001</c:v>
                </c:pt>
                <c:pt idx="31804">
                  <c:v>2429.19922</c:v>
                </c:pt>
                <c:pt idx="31805">
                  <c:v>2429.19922</c:v>
                </c:pt>
                <c:pt idx="31806">
                  <c:v>2426.7578100000001</c:v>
                </c:pt>
                <c:pt idx="31807">
                  <c:v>2429.19922</c:v>
                </c:pt>
                <c:pt idx="31808">
                  <c:v>2426.7578100000001</c:v>
                </c:pt>
                <c:pt idx="31809">
                  <c:v>2426.7578100000001</c:v>
                </c:pt>
                <c:pt idx="31810">
                  <c:v>2429.19922</c:v>
                </c:pt>
                <c:pt idx="31811">
                  <c:v>2426.7578100000001</c:v>
                </c:pt>
                <c:pt idx="31812">
                  <c:v>2426.7578100000001</c:v>
                </c:pt>
                <c:pt idx="31813">
                  <c:v>2429.19922</c:v>
                </c:pt>
                <c:pt idx="31814">
                  <c:v>2429.19922</c:v>
                </c:pt>
                <c:pt idx="31815">
                  <c:v>2426.7578100000001</c:v>
                </c:pt>
                <c:pt idx="31816">
                  <c:v>2426.7578100000001</c:v>
                </c:pt>
                <c:pt idx="31817">
                  <c:v>2426.7578100000001</c:v>
                </c:pt>
                <c:pt idx="31818">
                  <c:v>2429.19922</c:v>
                </c:pt>
                <c:pt idx="31819">
                  <c:v>2426.7578100000001</c:v>
                </c:pt>
                <c:pt idx="31820">
                  <c:v>2426.7578100000001</c:v>
                </c:pt>
                <c:pt idx="31821">
                  <c:v>2426.7578100000001</c:v>
                </c:pt>
                <c:pt idx="31822">
                  <c:v>2429.19922</c:v>
                </c:pt>
                <c:pt idx="31823">
                  <c:v>2426.7578100000001</c:v>
                </c:pt>
                <c:pt idx="31824">
                  <c:v>2429.19922</c:v>
                </c:pt>
                <c:pt idx="31825">
                  <c:v>2426.7578100000001</c:v>
                </c:pt>
                <c:pt idx="31826">
                  <c:v>2426.7578100000001</c:v>
                </c:pt>
                <c:pt idx="31827">
                  <c:v>2426.7578100000001</c:v>
                </c:pt>
                <c:pt idx="31828">
                  <c:v>2426.7578100000001</c:v>
                </c:pt>
                <c:pt idx="31829">
                  <c:v>2426.7578100000001</c:v>
                </c:pt>
                <c:pt idx="31830">
                  <c:v>2429.19922</c:v>
                </c:pt>
                <c:pt idx="31831">
                  <c:v>2426.7578100000001</c:v>
                </c:pt>
                <c:pt idx="31832">
                  <c:v>2426.7578100000001</c:v>
                </c:pt>
                <c:pt idx="31833">
                  <c:v>2426.7578100000001</c:v>
                </c:pt>
                <c:pt idx="31834">
                  <c:v>2426.7578100000001</c:v>
                </c:pt>
                <c:pt idx="31835">
                  <c:v>2426.7578100000001</c:v>
                </c:pt>
                <c:pt idx="31836">
                  <c:v>2426.7578100000001</c:v>
                </c:pt>
                <c:pt idx="31837">
                  <c:v>2426.7578100000001</c:v>
                </c:pt>
                <c:pt idx="31838">
                  <c:v>2426.7578100000001</c:v>
                </c:pt>
                <c:pt idx="31839">
                  <c:v>2429.19922</c:v>
                </c:pt>
                <c:pt idx="31840">
                  <c:v>2426.7578100000001</c:v>
                </c:pt>
                <c:pt idx="31841">
                  <c:v>2429.19922</c:v>
                </c:pt>
                <c:pt idx="31842">
                  <c:v>2426.7578100000001</c:v>
                </c:pt>
                <c:pt idx="31843">
                  <c:v>2426.7578100000001</c:v>
                </c:pt>
                <c:pt idx="31844">
                  <c:v>2426.7578100000001</c:v>
                </c:pt>
                <c:pt idx="31845">
                  <c:v>2429.19922</c:v>
                </c:pt>
                <c:pt idx="31846">
                  <c:v>2426.7578100000001</c:v>
                </c:pt>
                <c:pt idx="31847">
                  <c:v>2426.7578100000001</c:v>
                </c:pt>
                <c:pt idx="31848">
                  <c:v>2426.7578100000001</c:v>
                </c:pt>
                <c:pt idx="31849">
                  <c:v>2429.19922</c:v>
                </c:pt>
                <c:pt idx="31850">
                  <c:v>2429.19922</c:v>
                </c:pt>
                <c:pt idx="31851">
                  <c:v>2426.7578100000001</c:v>
                </c:pt>
                <c:pt idx="31852">
                  <c:v>2426.7578100000001</c:v>
                </c:pt>
                <c:pt idx="31853">
                  <c:v>2426.7578100000001</c:v>
                </c:pt>
                <c:pt idx="31854">
                  <c:v>2426.7578100000001</c:v>
                </c:pt>
                <c:pt idx="31855">
                  <c:v>2426.7578100000001</c:v>
                </c:pt>
                <c:pt idx="31856">
                  <c:v>2426.7578100000001</c:v>
                </c:pt>
                <c:pt idx="31857">
                  <c:v>2429.19922</c:v>
                </c:pt>
                <c:pt idx="31858">
                  <c:v>2426.7578100000001</c:v>
                </c:pt>
                <c:pt idx="31859">
                  <c:v>2426.7578100000001</c:v>
                </c:pt>
                <c:pt idx="31860">
                  <c:v>2426.7578100000001</c:v>
                </c:pt>
                <c:pt idx="31861">
                  <c:v>2426.7578100000001</c:v>
                </c:pt>
                <c:pt idx="31862">
                  <c:v>2426.7578100000001</c:v>
                </c:pt>
                <c:pt idx="31863">
                  <c:v>2429.19922</c:v>
                </c:pt>
                <c:pt idx="31864">
                  <c:v>2429.19922</c:v>
                </c:pt>
                <c:pt idx="31865">
                  <c:v>2426.7578100000001</c:v>
                </c:pt>
                <c:pt idx="31866">
                  <c:v>2426.7578100000001</c:v>
                </c:pt>
                <c:pt idx="31867">
                  <c:v>2426.7578100000001</c:v>
                </c:pt>
                <c:pt idx="31868">
                  <c:v>2426.7578100000001</c:v>
                </c:pt>
                <c:pt idx="31869">
                  <c:v>2426.7578100000001</c:v>
                </c:pt>
                <c:pt idx="31870">
                  <c:v>2426.7578100000001</c:v>
                </c:pt>
                <c:pt idx="31871">
                  <c:v>2426.7578100000001</c:v>
                </c:pt>
                <c:pt idx="31872">
                  <c:v>2426.7578100000001</c:v>
                </c:pt>
                <c:pt idx="31873">
                  <c:v>2426.7578100000001</c:v>
                </c:pt>
                <c:pt idx="31874">
                  <c:v>2426.7578100000001</c:v>
                </c:pt>
                <c:pt idx="31875">
                  <c:v>2429.19922</c:v>
                </c:pt>
                <c:pt idx="31876">
                  <c:v>2426.7578100000001</c:v>
                </c:pt>
                <c:pt idx="31877">
                  <c:v>2426.7578100000001</c:v>
                </c:pt>
                <c:pt idx="31878">
                  <c:v>2429.19922</c:v>
                </c:pt>
                <c:pt idx="31879">
                  <c:v>2426.7578100000001</c:v>
                </c:pt>
                <c:pt idx="31880">
                  <c:v>2429.19922</c:v>
                </c:pt>
                <c:pt idx="31881">
                  <c:v>2426.7578100000001</c:v>
                </c:pt>
                <c:pt idx="31882">
                  <c:v>2426.7578100000001</c:v>
                </c:pt>
                <c:pt idx="31883">
                  <c:v>2426.7578100000001</c:v>
                </c:pt>
                <c:pt idx="31884">
                  <c:v>2426.7578100000001</c:v>
                </c:pt>
                <c:pt idx="31885">
                  <c:v>2429.19922</c:v>
                </c:pt>
                <c:pt idx="31886">
                  <c:v>2426.7578100000001</c:v>
                </c:pt>
                <c:pt idx="31887">
                  <c:v>2426.7578100000001</c:v>
                </c:pt>
                <c:pt idx="31888">
                  <c:v>2429.19922</c:v>
                </c:pt>
                <c:pt idx="31889">
                  <c:v>2426.7578100000001</c:v>
                </c:pt>
                <c:pt idx="31890">
                  <c:v>2426.7578100000001</c:v>
                </c:pt>
                <c:pt idx="31891">
                  <c:v>2429.19922</c:v>
                </c:pt>
                <c:pt idx="31892">
                  <c:v>2426.7578100000001</c:v>
                </c:pt>
                <c:pt idx="31893">
                  <c:v>2426.7578100000001</c:v>
                </c:pt>
                <c:pt idx="31894">
                  <c:v>2426.7578100000001</c:v>
                </c:pt>
                <c:pt idx="31895">
                  <c:v>2426.7578100000001</c:v>
                </c:pt>
                <c:pt idx="31896">
                  <c:v>2426.7578100000001</c:v>
                </c:pt>
                <c:pt idx="31897">
                  <c:v>2426.7578100000001</c:v>
                </c:pt>
                <c:pt idx="31898">
                  <c:v>2426.7578100000001</c:v>
                </c:pt>
                <c:pt idx="31899">
                  <c:v>2426.7578100000001</c:v>
                </c:pt>
                <c:pt idx="31900">
                  <c:v>2426.7578100000001</c:v>
                </c:pt>
                <c:pt idx="31901">
                  <c:v>2426.7578100000001</c:v>
                </c:pt>
                <c:pt idx="31902">
                  <c:v>2426.7578100000001</c:v>
                </c:pt>
                <c:pt idx="31903">
                  <c:v>2426.7578100000001</c:v>
                </c:pt>
                <c:pt idx="31904">
                  <c:v>2426.7578100000001</c:v>
                </c:pt>
                <c:pt idx="31905">
                  <c:v>2426.7578100000001</c:v>
                </c:pt>
                <c:pt idx="31906">
                  <c:v>2426.7578100000001</c:v>
                </c:pt>
                <c:pt idx="31907">
                  <c:v>2426.7578100000001</c:v>
                </c:pt>
                <c:pt idx="31908">
                  <c:v>2429.19922</c:v>
                </c:pt>
                <c:pt idx="31909">
                  <c:v>2429.19922</c:v>
                </c:pt>
                <c:pt idx="31910">
                  <c:v>2426.7578100000001</c:v>
                </c:pt>
                <c:pt idx="31911">
                  <c:v>2429.19922</c:v>
                </c:pt>
                <c:pt idx="31912">
                  <c:v>2426.7578100000001</c:v>
                </c:pt>
                <c:pt idx="31913">
                  <c:v>2426.7578100000001</c:v>
                </c:pt>
                <c:pt idx="31914">
                  <c:v>2426.7578100000001</c:v>
                </c:pt>
                <c:pt idx="31915">
                  <c:v>2429.19922</c:v>
                </c:pt>
                <c:pt idx="31916">
                  <c:v>2426.7578100000001</c:v>
                </c:pt>
                <c:pt idx="31917">
                  <c:v>2429.19922</c:v>
                </c:pt>
                <c:pt idx="31918">
                  <c:v>2426.7578100000001</c:v>
                </c:pt>
                <c:pt idx="31919">
                  <c:v>2426.7578100000001</c:v>
                </c:pt>
                <c:pt idx="31920">
                  <c:v>2429.19922</c:v>
                </c:pt>
                <c:pt idx="31921">
                  <c:v>2426.7578100000001</c:v>
                </c:pt>
                <c:pt idx="31922">
                  <c:v>2426.7578100000001</c:v>
                </c:pt>
                <c:pt idx="31923">
                  <c:v>2426.7578100000001</c:v>
                </c:pt>
                <c:pt idx="31924">
                  <c:v>2426.7578100000001</c:v>
                </c:pt>
                <c:pt idx="31925">
                  <c:v>2426.7578100000001</c:v>
                </c:pt>
                <c:pt idx="31926">
                  <c:v>2426.7578100000001</c:v>
                </c:pt>
                <c:pt idx="31927">
                  <c:v>2426.7578100000001</c:v>
                </c:pt>
                <c:pt idx="31928">
                  <c:v>2426.7578100000001</c:v>
                </c:pt>
                <c:pt idx="31929">
                  <c:v>2426.7578100000001</c:v>
                </c:pt>
                <c:pt idx="31930">
                  <c:v>2426.7578100000001</c:v>
                </c:pt>
                <c:pt idx="31931">
                  <c:v>2426.7578100000001</c:v>
                </c:pt>
                <c:pt idx="31932">
                  <c:v>2429.19922</c:v>
                </c:pt>
                <c:pt idx="31933">
                  <c:v>2426.7578100000001</c:v>
                </c:pt>
                <c:pt idx="31934">
                  <c:v>2426.7578100000001</c:v>
                </c:pt>
                <c:pt idx="31935">
                  <c:v>2426.7578100000001</c:v>
                </c:pt>
                <c:pt idx="31936">
                  <c:v>2426.7578100000001</c:v>
                </c:pt>
                <c:pt idx="31937">
                  <c:v>2429.19922</c:v>
                </c:pt>
                <c:pt idx="31938">
                  <c:v>2426.7578100000001</c:v>
                </c:pt>
                <c:pt idx="31939">
                  <c:v>2426.7578100000001</c:v>
                </c:pt>
                <c:pt idx="31940">
                  <c:v>2426.7578100000001</c:v>
                </c:pt>
                <c:pt idx="31941">
                  <c:v>2426.7578100000001</c:v>
                </c:pt>
                <c:pt idx="31942">
                  <c:v>2426.7578100000001</c:v>
                </c:pt>
                <c:pt idx="31943">
                  <c:v>2426.7578100000001</c:v>
                </c:pt>
                <c:pt idx="31944">
                  <c:v>2429.19922</c:v>
                </c:pt>
                <c:pt idx="31945">
                  <c:v>2426.7578100000001</c:v>
                </c:pt>
                <c:pt idx="31946">
                  <c:v>2426.7578100000001</c:v>
                </c:pt>
                <c:pt idx="31947">
                  <c:v>2426.7578100000001</c:v>
                </c:pt>
                <c:pt idx="31948">
                  <c:v>2426.7578100000001</c:v>
                </c:pt>
                <c:pt idx="31949">
                  <c:v>2426.7578100000001</c:v>
                </c:pt>
                <c:pt idx="31950">
                  <c:v>2426.7578100000001</c:v>
                </c:pt>
                <c:pt idx="31951">
                  <c:v>2426.7578100000001</c:v>
                </c:pt>
                <c:pt idx="31952">
                  <c:v>2429.19922</c:v>
                </c:pt>
                <c:pt idx="31953">
                  <c:v>2429.19922</c:v>
                </c:pt>
                <c:pt idx="31954">
                  <c:v>2426.7578100000001</c:v>
                </c:pt>
                <c:pt idx="31955">
                  <c:v>2429.19922</c:v>
                </c:pt>
                <c:pt idx="31956">
                  <c:v>2426.7578100000001</c:v>
                </c:pt>
                <c:pt idx="31957">
                  <c:v>2426.7578100000001</c:v>
                </c:pt>
                <c:pt idx="31958">
                  <c:v>2429.19922</c:v>
                </c:pt>
                <c:pt idx="31959">
                  <c:v>2426.7578100000001</c:v>
                </c:pt>
                <c:pt idx="31960">
                  <c:v>2426.7578100000001</c:v>
                </c:pt>
                <c:pt idx="31961">
                  <c:v>2426.7578100000001</c:v>
                </c:pt>
                <c:pt idx="31962">
                  <c:v>2429.19922</c:v>
                </c:pt>
                <c:pt idx="31963">
                  <c:v>2429.19922</c:v>
                </c:pt>
                <c:pt idx="31964">
                  <c:v>2429.19922</c:v>
                </c:pt>
                <c:pt idx="31965">
                  <c:v>2426.7578100000001</c:v>
                </c:pt>
                <c:pt idx="31966">
                  <c:v>2426.7578100000001</c:v>
                </c:pt>
                <c:pt idx="31967">
                  <c:v>2429.19922</c:v>
                </c:pt>
                <c:pt idx="31968">
                  <c:v>2426.7578100000001</c:v>
                </c:pt>
                <c:pt idx="31969">
                  <c:v>2426.7578100000001</c:v>
                </c:pt>
                <c:pt idx="31970">
                  <c:v>2426.7578100000001</c:v>
                </c:pt>
                <c:pt idx="31971">
                  <c:v>2429.19922</c:v>
                </c:pt>
                <c:pt idx="31972">
                  <c:v>2426.7578100000001</c:v>
                </c:pt>
                <c:pt idx="31973">
                  <c:v>2426.7578100000001</c:v>
                </c:pt>
                <c:pt idx="31974">
                  <c:v>2426.7578100000001</c:v>
                </c:pt>
                <c:pt idx="31975">
                  <c:v>2426.7578100000001</c:v>
                </c:pt>
                <c:pt idx="31976">
                  <c:v>2429.19922</c:v>
                </c:pt>
                <c:pt idx="31977">
                  <c:v>2426.7578100000001</c:v>
                </c:pt>
                <c:pt idx="31978">
                  <c:v>2429.19922</c:v>
                </c:pt>
                <c:pt idx="31979">
                  <c:v>2426.7578100000001</c:v>
                </c:pt>
                <c:pt idx="31980">
                  <c:v>2426.7578100000001</c:v>
                </c:pt>
                <c:pt idx="31981">
                  <c:v>2426.7578100000001</c:v>
                </c:pt>
                <c:pt idx="31982">
                  <c:v>2426.7578100000001</c:v>
                </c:pt>
                <c:pt idx="31983">
                  <c:v>2426.7578100000001</c:v>
                </c:pt>
                <c:pt idx="31984">
                  <c:v>2426.7578100000001</c:v>
                </c:pt>
                <c:pt idx="31985">
                  <c:v>2426.7578100000001</c:v>
                </c:pt>
                <c:pt idx="31986">
                  <c:v>2426.7578100000001</c:v>
                </c:pt>
                <c:pt idx="31987">
                  <c:v>2426.7578100000001</c:v>
                </c:pt>
                <c:pt idx="31988">
                  <c:v>2429.19922</c:v>
                </c:pt>
                <c:pt idx="31989">
                  <c:v>2426.7578100000001</c:v>
                </c:pt>
                <c:pt idx="31990">
                  <c:v>2429.19922</c:v>
                </c:pt>
                <c:pt idx="31991">
                  <c:v>2426.7578100000001</c:v>
                </c:pt>
                <c:pt idx="31992">
                  <c:v>2426.7578100000001</c:v>
                </c:pt>
                <c:pt idx="31993">
                  <c:v>2426.7578100000001</c:v>
                </c:pt>
                <c:pt idx="31994">
                  <c:v>2426.7578100000001</c:v>
                </c:pt>
                <c:pt idx="31995">
                  <c:v>2426.7578100000001</c:v>
                </c:pt>
                <c:pt idx="31996">
                  <c:v>2429.19922</c:v>
                </c:pt>
                <c:pt idx="31997">
                  <c:v>2429.19922</c:v>
                </c:pt>
                <c:pt idx="31998">
                  <c:v>2426.7578100000001</c:v>
                </c:pt>
                <c:pt idx="31999">
                  <c:v>2429.19922</c:v>
                </c:pt>
              </c:numCache>
            </c:numRef>
          </c:yVal>
        </c:ser>
        <c:ser>
          <c:idx val="5"/>
          <c:order val="5"/>
          <c:tx>
            <c:v>Part 6</c:v>
          </c:tx>
          <c:spPr>
            <a:ln w="28575">
              <a:solidFill>
                <a:sysClr val="windowText" lastClr="000000"/>
              </a:solidFill>
            </a:ln>
          </c:spPr>
          <c:marker>
            <c:symbol val="circle"/>
            <c:size val="2"/>
            <c:spPr>
              <a:solidFill>
                <a:sysClr val="windowText" lastClr="000000"/>
              </a:solidFill>
              <a:ln>
                <a:solidFill>
                  <a:sysClr val="windowText" lastClr="000000"/>
                </a:solidFill>
              </a:ln>
            </c:spPr>
          </c:marker>
          <c:xVal>
            <c:numRef>
              <c:f>Sheet1!$A$160001:$A$192000</c:f>
              <c:numCache>
                <c:formatCode>General</c:formatCode>
                <c:ptCount val="32000"/>
                <c:pt idx="0">
                  <c:v>3199.96</c:v>
                </c:pt>
                <c:pt idx="1">
                  <c:v>3199.98</c:v>
                </c:pt>
                <c:pt idx="2">
                  <c:v>3200</c:v>
                </c:pt>
                <c:pt idx="3">
                  <c:v>3200.02</c:v>
                </c:pt>
                <c:pt idx="4">
                  <c:v>3200.04</c:v>
                </c:pt>
                <c:pt idx="5">
                  <c:v>3200.06</c:v>
                </c:pt>
                <c:pt idx="6">
                  <c:v>3200.08</c:v>
                </c:pt>
                <c:pt idx="7">
                  <c:v>3200.1</c:v>
                </c:pt>
                <c:pt idx="8">
                  <c:v>3200.12</c:v>
                </c:pt>
                <c:pt idx="9">
                  <c:v>3200.14</c:v>
                </c:pt>
                <c:pt idx="10">
                  <c:v>3200.16</c:v>
                </c:pt>
                <c:pt idx="11">
                  <c:v>3200.18</c:v>
                </c:pt>
                <c:pt idx="12">
                  <c:v>3200.2</c:v>
                </c:pt>
                <c:pt idx="13">
                  <c:v>3200.22</c:v>
                </c:pt>
                <c:pt idx="14">
                  <c:v>3200.24</c:v>
                </c:pt>
                <c:pt idx="15">
                  <c:v>3200.2599999999998</c:v>
                </c:pt>
                <c:pt idx="16">
                  <c:v>3200.2799999999997</c:v>
                </c:pt>
                <c:pt idx="17">
                  <c:v>3200.3</c:v>
                </c:pt>
                <c:pt idx="18">
                  <c:v>3200.32</c:v>
                </c:pt>
                <c:pt idx="19">
                  <c:v>3200.34</c:v>
                </c:pt>
                <c:pt idx="20">
                  <c:v>3200.36</c:v>
                </c:pt>
                <c:pt idx="21">
                  <c:v>3200.38</c:v>
                </c:pt>
                <c:pt idx="22">
                  <c:v>3200.4</c:v>
                </c:pt>
                <c:pt idx="23">
                  <c:v>3200.42</c:v>
                </c:pt>
                <c:pt idx="24">
                  <c:v>3200.44</c:v>
                </c:pt>
                <c:pt idx="25">
                  <c:v>3200.46</c:v>
                </c:pt>
                <c:pt idx="26">
                  <c:v>3200.48</c:v>
                </c:pt>
                <c:pt idx="27">
                  <c:v>3200.5</c:v>
                </c:pt>
                <c:pt idx="28">
                  <c:v>3200.52</c:v>
                </c:pt>
                <c:pt idx="29">
                  <c:v>3200.54</c:v>
                </c:pt>
                <c:pt idx="30">
                  <c:v>3200.56</c:v>
                </c:pt>
                <c:pt idx="31">
                  <c:v>3200.58</c:v>
                </c:pt>
                <c:pt idx="32">
                  <c:v>3200.6</c:v>
                </c:pt>
                <c:pt idx="33">
                  <c:v>3200.62</c:v>
                </c:pt>
                <c:pt idx="34">
                  <c:v>3200.64</c:v>
                </c:pt>
                <c:pt idx="35">
                  <c:v>3200.66</c:v>
                </c:pt>
                <c:pt idx="36">
                  <c:v>3200.68</c:v>
                </c:pt>
                <c:pt idx="37">
                  <c:v>3200.7</c:v>
                </c:pt>
                <c:pt idx="38">
                  <c:v>3200.72</c:v>
                </c:pt>
                <c:pt idx="39">
                  <c:v>3200.74</c:v>
                </c:pt>
                <c:pt idx="40">
                  <c:v>3200.7599999999998</c:v>
                </c:pt>
                <c:pt idx="41">
                  <c:v>3200.7799999999997</c:v>
                </c:pt>
                <c:pt idx="42">
                  <c:v>3200.8</c:v>
                </c:pt>
                <c:pt idx="43">
                  <c:v>3200.82</c:v>
                </c:pt>
                <c:pt idx="44">
                  <c:v>3200.84</c:v>
                </c:pt>
                <c:pt idx="45">
                  <c:v>3200.86</c:v>
                </c:pt>
                <c:pt idx="46">
                  <c:v>3200.88</c:v>
                </c:pt>
                <c:pt idx="47">
                  <c:v>3200.9</c:v>
                </c:pt>
                <c:pt idx="48">
                  <c:v>3200.92</c:v>
                </c:pt>
                <c:pt idx="49">
                  <c:v>3200.94</c:v>
                </c:pt>
                <c:pt idx="50">
                  <c:v>3200.96</c:v>
                </c:pt>
                <c:pt idx="51">
                  <c:v>3200.98</c:v>
                </c:pt>
                <c:pt idx="52">
                  <c:v>3201</c:v>
                </c:pt>
                <c:pt idx="53">
                  <c:v>3201.02</c:v>
                </c:pt>
                <c:pt idx="54">
                  <c:v>3201.04</c:v>
                </c:pt>
                <c:pt idx="55">
                  <c:v>3201.06</c:v>
                </c:pt>
                <c:pt idx="56">
                  <c:v>3201.08</c:v>
                </c:pt>
                <c:pt idx="57">
                  <c:v>3201.1</c:v>
                </c:pt>
                <c:pt idx="58">
                  <c:v>3201.12</c:v>
                </c:pt>
                <c:pt idx="59">
                  <c:v>3201.14</c:v>
                </c:pt>
                <c:pt idx="60">
                  <c:v>3201.16</c:v>
                </c:pt>
                <c:pt idx="61">
                  <c:v>3201.18</c:v>
                </c:pt>
                <c:pt idx="62">
                  <c:v>3201.2</c:v>
                </c:pt>
                <c:pt idx="63">
                  <c:v>3201.22</c:v>
                </c:pt>
                <c:pt idx="64">
                  <c:v>3201.24</c:v>
                </c:pt>
                <c:pt idx="65">
                  <c:v>3201.2599999999998</c:v>
                </c:pt>
                <c:pt idx="66">
                  <c:v>3201.2799999999997</c:v>
                </c:pt>
                <c:pt idx="67">
                  <c:v>3201.3</c:v>
                </c:pt>
                <c:pt idx="68">
                  <c:v>3201.32</c:v>
                </c:pt>
                <c:pt idx="69">
                  <c:v>3201.34</c:v>
                </c:pt>
                <c:pt idx="70">
                  <c:v>3201.36</c:v>
                </c:pt>
                <c:pt idx="71">
                  <c:v>3201.38</c:v>
                </c:pt>
                <c:pt idx="72">
                  <c:v>3201.4</c:v>
                </c:pt>
                <c:pt idx="73">
                  <c:v>3201.42</c:v>
                </c:pt>
                <c:pt idx="74">
                  <c:v>3201.44</c:v>
                </c:pt>
                <c:pt idx="75">
                  <c:v>3201.46</c:v>
                </c:pt>
                <c:pt idx="76">
                  <c:v>3201.48</c:v>
                </c:pt>
                <c:pt idx="77">
                  <c:v>3201.5</c:v>
                </c:pt>
                <c:pt idx="78">
                  <c:v>3201.52</c:v>
                </c:pt>
                <c:pt idx="79">
                  <c:v>3201.54</c:v>
                </c:pt>
                <c:pt idx="80">
                  <c:v>3201.56</c:v>
                </c:pt>
                <c:pt idx="81">
                  <c:v>3201.58</c:v>
                </c:pt>
                <c:pt idx="82">
                  <c:v>3201.6</c:v>
                </c:pt>
                <c:pt idx="83">
                  <c:v>3201.62</c:v>
                </c:pt>
                <c:pt idx="84">
                  <c:v>3201.64</c:v>
                </c:pt>
                <c:pt idx="85">
                  <c:v>3201.66</c:v>
                </c:pt>
                <c:pt idx="86">
                  <c:v>3201.68</c:v>
                </c:pt>
                <c:pt idx="87">
                  <c:v>3201.7</c:v>
                </c:pt>
                <c:pt idx="88">
                  <c:v>3201.72</c:v>
                </c:pt>
                <c:pt idx="89">
                  <c:v>3201.74</c:v>
                </c:pt>
                <c:pt idx="90">
                  <c:v>3201.7599999999998</c:v>
                </c:pt>
                <c:pt idx="91">
                  <c:v>3201.7799999999997</c:v>
                </c:pt>
                <c:pt idx="92">
                  <c:v>3201.8</c:v>
                </c:pt>
                <c:pt idx="93">
                  <c:v>3201.82</c:v>
                </c:pt>
                <c:pt idx="94">
                  <c:v>3201.84</c:v>
                </c:pt>
                <c:pt idx="95">
                  <c:v>3201.86</c:v>
                </c:pt>
                <c:pt idx="96">
                  <c:v>3201.88</c:v>
                </c:pt>
                <c:pt idx="97">
                  <c:v>3201.9</c:v>
                </c:pt>
                <c:pt idx="98">
                  <c:v>3201.92</c:v>
                </c:pt>
                <c:pt idx="99">
                  <c:v>3201.94</c:v>
                </c:pt>
                <c:pt idx="100">
                  <c:v>3201.96</c:v>
                </c:pt>
                <c:pt idx="101">
                  <c:v>3201.98</c:v>
                </c:pt>
                <c:pt idx="102">
                  <c:v>3202</c:v>
                </c:pt>
                <c:pt idx="103">
                  <c:v>3202.02</c:v>
                </c:pt>
                <c:pt idx="104">
                  <c:v>3202.04</c:v>
                </c:pt>
                <c:pt idx="105">
                  <c:v>3202.06</c:v>
                </c:pt>
                <c:pt idx="106">
                  <c:v>3202.08</c:v>
                </c:pt>
                <c:pt idx="107">
                  <c:v>3202.1</c:v>
                </c:pt>
                <c:pt idx="108">
                  <c:v>3202.12</c:v>
                </c:pt>
                <c:pt idx="109">
                  <c:v>3202.14</c:v>
                </c:pt>
                <c:pt idx="110">
                  <c:v>3202.16</c:v>
                </c:pt>
                <c:pt idx="111">
                  <c:v>3202.18</c:v>
                </c:pt>
                <c:pt idx="112">
                  <c:v>3202.2</c:v>
                </c:pt>
                <c:pt idx="113">
                  <c:v>3202.22</c:v>
                </c:pt>
                <c:pt idx="114">
                  <c:v>3202.24</c:v>
                </c:pt>
                <c:pt idx="115">
                  <c:v>3202.2599999999998</c:v>
                </c:pt>
                <c:pt idx="116">
                  <c:v>3202.2799999999997</c:v>
                </c:pt>
                <c:pt idx="117">
                  <c:v>3202.3</c:v>
                </c:pt>
                <c:pt idx="118">
                  <c:v>3202.32</c:v>
                </c:pt>
                <c:pt idx="119">
                  <c:v>3202.34</c:v>
                </c:pt>
                <c:pt idx="120">
                  <c:v>3202.36</c:v>
                </c:pt>
                <c:pt idx="121">
                  <c:v>3202.38</c:v>
                </c:pt>
                <c:pt idx="122">
                  <c:v>3202.4</c:v>
                </c:pt>
                <c:pt idx="123">
                  <c:v>3202.42</c:v>
                </c:pt>
                <c:pt idx="124">
                  <c:v>3202.44</c:v>
                </c:pt>
                <c:pt idx="125">
                  <c:v>3202.46</c:v>
                </c:pt>
                <c:pt idx="126">
                  <c:v>3202.48</c:v>
                </c:pt>
                <c:pt idx="127">
                  <c:v>3202.5</c:v>
                </c:pt>
                <c:pt idx="128">
                  <c:v>3202.52</c:v>
                </c:pt>
                <c:pt idx="129">
                  <c:v>3202.54</c:v>
                </c:pt>
                <c:pt idx="130">
                  <c:v>3202.56</c:v>
                </c:pt>
                <c:pt idx="131">
                  <c:v>3202.58</c:v>
                </c:pt>
                <c:pt idx="132">
                  <c:v>3202.6</c:v>
                </c:pt>
                <c:pt idx="133">
                  <c:v>3202.62</c:v>
                </c:pt>
                <c:pt idx="134">
                  <c:v>3202.64</c:v>
                </c:pt>
                <c:pt idx="135">
                  <c:v>3202.66</c:v>
                </c:pt>
                <c:pt idx="136">
                  <c:v>3202.68</c:v>
                </c:pt>
                <c:pt idx="137">
                  <c:v>3202.7</c:v>
                </c:pt>
                <c:pt idx="138">
                  <c:v>3202.72</c:v>
                </c:pt>
                <c:pt idx="139">
                  <c:v>3202.74</c:v>
                </c:pt>
                <c:pt idx="140">
                  <c:v>3202.7599999999998</c:v>
                </c:pt>
                <c:pt idx="141">
                  <c:v>3202.7799999999997</c:v>
                </c:pt>
                <c:pt idx="142">
                  <c:v>3202.8</c:v>
                </c:pt>
                <c:pt idx="143">
                  <c:v>3202.82</c:v>
                </c:pt>
                <c:pt idx="144">
                  <c:v>3202.84</c:v>
                </c:pt>
                <c:pt idx="145">
                  <c:v>3202.86</c:v>
                </c:pt>
                <c:pt idx="146">
                  <c:v>3202.88</c:v>
                </c:pt>
                <c:pt idx="147">
                  <c:v>3202.9</c:v>
                </c:pt>
                <c:pt idx="148">
                  <c:v>3202.92</c:v>
                </c:pt>
                <c:pt idx="149">
                  <c:v>3202.94</c:v>
                </c:pt>
                <c:pt idx="150">
                  <c:v>3202.96</c:v>
                </c:pt>
                <c:pt idx="151">
                  <c:v>3202.98</c:v>
                </c:pt>
                <c:pt idx="152">
                  <c:v>3203</c:v>
                </c:pt>
                <c:pt idx="153">
                  <c:v>3203.02</c:v>
                </c:pt>
                <c:pt idx="154">
                  <c:v>3203.04</c:v>
                </c:pt>
                <c:pt idx="155">
                  <c:v>3203.06</c:v>
                </c:pt>
                <c:pt idx="156">
                  <c:v>3203.08</c:v>
                </c:pt>
                <c:pt idx="157">
                  <c:v>3203.1</c:v>
                </c:pt>
                <c:pt idx="158">
                  <c:v>3203.12</c:v>
                </c:pt>
                <c:pt idx="159">
                  <c:v>3203.14</c:v>
                </c:pt>
                <c:pt idx="160">
                  <c:v>3203.16</c:v>
                </c:pt>
                <c:pt idx="161">
                  <c:v>3203.18</c:v>
                </c:pt>
                <c:pt idx="162">
                  <c:v>3203.2</c:v>
                </c:pt>
                <c:pt idx="163">
                  <c:v>3203.22</c:v>
                </c:pt>
                <c:pt idx="164">
                  <c:v>3203.24</c:v>
                </c:pt>
                <c:pt idx="165">
                  <c:v>3203.2599999999998</c:v>
                </c:pt>
                <c:pt idx="166">
                  <c:v>3203.2799999999997</c:v>
                </c:pt>
                <c:pt idx="167">
                  <c:v>3203.3</c:v>
                </c:pt>
                <c:pt idx="168">
                  <c:v>3203.32</c:v>
                </c:pt>
                <c:pt idx="169">
                  <c:v>3203.34</c:v>
                </c:pt>
                <c:pt idx="170">
                  <c:v>3203.36</c:v>
                </c:pt>
                <c:pt idx="171">
                  <c:v>3203.38</c:v>
                </c:pt>
                <c:pt idx="172">
                  <c:v>3203.4</c:v>
                </c:pt>
                <c:pt idx="173">
                  <c:v>3203.42</c:v>
                </c:pt>
                <c:pt idx="174">
                  <c:v>3203.44</c:v>
                </c:pt>
                <c:pt idx="175">
                  <c:v>3203.46</c:v>
                </c:pt>
                <c:pt idx="176">
                  <c:v>3203.48</c:v>
                </c:pt>
                <c:pt idx="177">
                  <c:v>3203.5</c:v>
                </c:pt>
                <c:pt idx="178">
                  <c:v>3203.52</c:v>
                </c:pt>
                <c:pt idx="179">
                  <c:v>3203.54</c:v>
                </c:pt>
                <c:pt idx="180">
                  <c:v>3203.56</c:v>
                </c:pt>
                <c:pt idx="181">
                  <c:v>3203.58</c:v>
                </c:pt>
                <c:pt idx="182">
                  <c:v>3203.6</c:v>
                </c:pt>
                <c:pt idx="183">
                  <c:v>3203.62</c:v>
                </c:pt>
                <c:pt idx="184">
                  <c:v>3203.64</c:v>
                </c:pt>
                <c:pt idx="185">
                  <c:v>3203.66</c:v>
                </c:pt>
                <c:pt idx="186">
                  <c:v>3203.68</c:v>
                </c:pt>
                <c:pt idx="187">
                  <c:v>3203.7</c:v>
                </c:pt>
                <c:pt idx="188">
                  <c:v>3203.72</c:v>
                </c:pt>
                <c:pt idx="189">
                  <c:v>3203.74</c:v>
                </c:pt>
                <c:pt idx="190">
                  <c:v>3203.7599999999998</c:v>
                </c:pt>
                <c:pt idx="191">
                  <c:v>3203.7799999999997</c:v>
                </c:pt>
                <c:pt idx="192">
                  <c:v>3203.8</c:v>
                </c:pt>
                <c:pt idx="193">
                  <c:v>3203.82</c:v>
                </c:pt>
                <c:pt idx="194">
                  <c:v>3203.84</c:v>
                </c:pt>
                <c:pt idx="195">
                  <c:v>3203.86</c:v>
                </c:pt>
                <c:pt idx="196">
                  <c:v>3203.88</c:v>
                </c:pt>
                <c:pt idx="197">
                  <c:v>3203.9</c:v>
                </c:pt>
                <c:pt idx="198">
                  <c:v>3203.92</c:v>
                </c:pt>
                <c:pt idx="199">
                  <c:v>3203.94</c:v>
                </c:pt>
                <c:pt idx="200">
                  <c:v>3203.96</c:v>
                </c:pt>
                <c:pt idx="201">
                  <c:v>3203.98</c:v>
                </c:pt>
                <c:pt idx="202">
                  <c:v>3204</c:v>
                </c:pt>
                <c:pt idx="203">
                  <c:v>3204.02</c:v>
                </c:pt>
                <c:pt idx="204">
                  <c:v>3204.04</c:v>
                </c:pt>
                <c:pt idx="205">
                  <c:v>3204.06</c:v>
                </c:pt>
                <c:pt idx="206">
                  <c:v>3204.08</c:v>
                </c:pt>
                <c:pt idx="207">
                  <c:v>3204.1</c:v>
                </c:pt>
                <c:pt idx="208">
                  <c:v>3204.12</c:v>
                </c:pt>
                <c:pt idx="209">
                  <c:v>3204.14</c:v>
                </c:pt>
                <c:pt idx="210">
                  <c:v>3204.16</c:v>
                </c:pt>
                <c:pt idx="211">
                  <c:v>3204.18</c:v>
                </c:pt>
                <c:pt idx="212">
                  <c:v>3204.2</c:v>
                </c:pt>
                <c:pt idx="213">
                  <c:v>3204.22</c:v>
                </c:pt>
                <c:pt idx="214">
                  <c:v>3204.24</c:v>
                </c:pt>
                <c:pt idx="215">
                  <c:v>3204.2599999999998</c:v>
                </c:pt>
                <c:pt idx="216">
                  <c:v>3204.2799999999997</c:v>
                </c:pt>
                <c:pt idx="217">
                  <c:v>3204.3</c:v>
                </c:pt>
                <c:pt idx="218">
                  <c:v>3204.32</c:v>
                </c:pt>
                <c:pt idx="219">
                  <c:v>3204.34</c:v>
                </c:pt>
                <c:pt idx="220">
                  <c:v>3204.36</c:v>
                </c:pt>
                <c:pt idx="221">
                  <c:v>3204.38</c:v>
                </c:pt>
                <c:pt idx="222">
                  <c:v>3204.4</c:v>
                </c:pt>
                <c:pt idx="223">
                  <c:v>3204.42</c:v>
                </c:pt>
                <c:pt idx="224">
                  <c:v>3204.44</c:v>
                </c:pt>
                <c:pt idx="225">
                  <c:v>3204.46</c:v>
                </c:pt>
                <c:pt idx="226">
                  <c:v>3204.48</c:v>
                </c:pt>
                <c:pt idx="227">
                  <c:v>3204.5</c:v>
                </c:pt>
                <c:pt idx="228">
                  <c:v>3204.52</c:v>
                </c:pt>
                <c:pt idx="229">
                  <c:v>3204.54</c:v>
                </c:pt>
                <c:pt idx="230">
                  <c:v>3204.56</c:v>
                </c:pt>
                <c:pt idx="231">
                  <c:v>3204.58</c:v>
                </c:pt>
                <c:pt idx="232">
                  <c:v>3204.6</c:v>
                </c:pt>
                <c:pt idx="233">
                  <c:v>3204.62</c:v>
                </c:pt>
                <c:pt idx="234">
                  <c:v>3204.64</c:v>
                </c:pt>
                <c:pt idx="235">
                  <c:v>3204.66</c:v>
                </c:pt>
                <c:pt idx="236">
                  <c:v>3204.68</c:v>
                </c:pt>
                <c:pt idx="237">
                  <c:v>3204.7</c:v>
                </c:pt>
                <c:pt idx="238">
                  <c:v>3204.72</c:v>
                </c:pt>
                <c:pt idx="239">
                  <c:v>3204.74</c:v>
                </c:pt>
                <c:pt idx="240">
                  <c:v>3204.7599999999998</c:v>
                </c:pt>
                <c:pt idx="241">
                  <c:v>3204.7799999999997</c:v>
                </c:pt>
                <c:pt idx="242">
                  <c:v>3204.8</c:v>
                </c:pt>
                <c:pt idx="243">
                  <c:v>3204.82</c:v>
                </c:pt>
                <c:pt idx="244">
                  <c:v>3204.84</c:v>
                </c:pt>
                <c:pt idx="245">
                  <c:v>3204.86</c:v>
                </c:pt>
                <c:pt idx="246">
                  <c:v>3204.88</c:v>
                </c:pt>
                <c:pt idx="247">
                  <c:v>3204.9</c:v>
                </c:pt>
                <c:pt idx="248">
                  <c:v>3204.92</c:v>
                </c:pt>
                <c:pt idx="249">
                  <c:v>3204.94</c:v>
                </c:pt>
                <c:pt idx="250">
                  <c:v>3204.96</c:v>
                </c:pt>
                <c:pt idx="251">
                  <c:v>3204.98</c:v>
                </c:pt>
                <c:pt idx="252">
                  <c:v>3205</c:v>
                </c:pt>
                <c:pt idx="253">
                  <c:v>3205.02</c:v>
                </c:pt>
                <c:pt idx="254">
                  <c:v>3205.04</c:v>
                </c:pt>
                <c:pt idx="255">
                  <c:v>3205.06</c:v>
                </c:pt>
                <c:pt idx="256">
                  <c:v>3205.08</c:v>
                </c:pt>
                <c:pt idx="257">
                  <c:v>3205.1</c:v>
                </c:pt>
                <c:pt idx="258">
                  <c:v>3205.12</c:v>
                </c:pt>
                <c:pt idx="259">
                  <c:v>3205.14</c:v>
                </c:pt>
                <c:pt idx="260">
                  <c:v>3205.16</c:v>
                </c:pt>
                <c:pt idx="261">
                  <c:v>3205.18</c:v>
                </c:pt>
                <c:pt idx="262">
                  <c:v>3205.2</c:v>
                </c:pt>
                <c:pt idx="263">
                  <c:v>3205.22</c:v>
                </c:pt>
                <c:pt idx="264">
                  <c:v>3205.24</c:v>
                </c:pt>
                <c:pt idx="265">
                  <c:v>3205.2599999999998</c:v>
                </c:pt>
                <c:pt idx="266">
                  <c:v>3205.2799999999997</c:v>
                </c:pt>
                <c:pt idx="267">
                  <c:v>3205.3</c:v>
                </c:pt>
                <c:pt idx="268">
                  <c:v>3205.32</c:v>
                </c:pt>
                <c:pt idx="269">
                  <c:v>3205.34</c:v>
                </c:pt>
                <c:pt idx="270">
                  <c:v>3205.36</c:v>
                </c:pt>
                <c:pt idx="271">
                  <c:v>3205.38</c:v>
                </c:pt>
                <c:pt idx="272">
                  <c:v>3205.4</c:v>
                </c:pt>
                <c:pt idx="273">
                  <c:v>3205.42</c:v>
                </c:pt>
                <c:pt idx="274">
                  <c:v>3205.44</c:v>
                </c:pt>
                <c:pt idx="275">
                  <c:v>3205.46</c:v>
                </c:pt>
                <c:pt idx="276">
                  <c:v>3205.48</c:v>
                </c:pt>
                <c:pt idx="277">
                  <c:v>3205.5</c:v>
                </c:pt>
                <c:pt idx="278">
                  <c:v>3205.52</c:v>
                </c:pt>
                <c:pt idx="279">
                  <c:v>3205.54</c:v>
                </c:pt>
                <c:pt idx="280">
                  <c:v>3205.56</c:v>
                </c:pt>
                <c:pt idx="281">
                  <c:v>3205.58</c:v>
                </c:pt>
                <c:pt idx="282">
                  <c:v>3205.6</c:v>
                </c:pt>
                <c:pt idx="283">
                  <c:v>3205.62</c:v>
                </c:pt>
                <c:pt idx="284">
                  <c:v>3205.64</c:v>
                </c:pt>
                <c:pt idx="285">
                  <c:v>3205.66</c:v>
                </c:pt>
                <c:pt idx="286">
                  <c:v>3205.68</c:v>
                </c:pt>
                <c:pt idx="287">
                  <c:v>3205.7</c:v>
                </c:pt>
                <c:pt idx="288">
                  <c:v>3205.72</c:v>
                </c:pt>
                <c:pt idx="289">
                  <c:v>3205.74</c:v>
                </c:pt>
                <c:pt idx="290">
                  <c:v>3205.7599999999998</c:v>
                </c:pt>
                <c:pt idx="291">
                  <c:v>3205.7799999999997</c:v>
                </c:pt>
                <c:pt idx="292">
                  <c:v>3205.8</c:v>
                </c:pt>
                <c:pt idx="293">
                  <c:v>3205.82</c:v>
                </c:pt>
                <c:pt idx="294">
                  <c:v>3205.84</c:v>
                </c:pt>
                <c:pt idx="295">
                  <c:v>3205.86</c:v>
                </c:pt>
                <c:pt idx="296">
                  <c:v>3205.88</c:v>
                </c:pt>
                <c:pt idx="297">
                  <c:v>3205.9</c:v>
                </c:pt>
                <c:pt idx="298">
                  <c:v>3205.92</c:v>
                </c:pt>
                <c:pt idx="299">
                  <c:v>3205.94</c:v>
                </c:pt>
                <c:pt idx="300">
                  <c:v>3205.96</c:v>
                </c:pt>
                <c:pt idx="301">
                  <c:v>3205.98</c:v>
                </c:pt>
                <c:pt idx="302">
                  <c:v>3206</c:v>
                </c:pt>
                <c:pt idx="303">
                  <c:v>3206.02</c:v>
                </c:pt>
                <c:pt idx="304">
                  <c:v>3206.04</c:v>
                </c:pt>
                <c:pt idx="305">
                  <c:v>3206.06</c:v>
                </c:pt>
                <c:pt idx="306">
                  <c:v>3206.08</c:v>
                </c:pt>
                <c:pt idx="307">
                  <c:v>3206.1</c:v>
                </c:pt>
                <c:pt idx="308">
                  <c:v>3206.12</c:v>
                </c:pt>
                <c:pt idx="309">
                  <c:v>3206.14</c:v>
                </c:pt>
                <c:pt idx="310">
                  <c:v>3206.16</c:v>
                </c:pt>
                <c:pt idx="311">
                  <c:v>3206.18</c:v>
                </c:pt>
                <c:pt idx="312">
                  <c:v>3206.2</c:v>
                </c:pt>
                <c:pt idx="313">
                  <c:v>3206.22</c:v>
                </c:pt>
                <c:pt idx="314">
                  <c:v>3206.24</c:v>
                </c:pt>
                <c:pt idx="315">
                  <c:v>3206.2599999999998</c:v>
                </c:pt>
                <c:pt idx="316">
                  <c:v>3206.2799999999997</c:v>
                </c:pt>
                <c:pt idx="317">
                  <c:v>3206.3</c:v>
                </c:pt>
                <c:pt idx="318">
                  <c:v>3206.32</c:v>
                </c:pt>
                <c:pt idx="319">
                  <c:v>3206.34</c:v>
                </c:pt>
                <c:pt idx="320">
                  <c:v>3206.36</c:v>
                </c:pt>
                <c:pt idx="321">
                  <c:v>3206.38</c:v>
                </c:pt>
                <c:pt idx="322">
                  <c:v>3206.4</c:v>
                </c:pt>
                <c:pt idx="323">
                  <c:v>3206.42</c:v>
                </c:pt>
                <c:pt idx="324">
                  <c:v>3206.44</c:v>
                </c:pt>
                <c:pt idx="325">
                  <c:v>3206.46</c:v>
                </c:pt>
                <c:pt idx="326">
                  <c:v>3206.48</c:v>
                </c:pt>
                <c:pt idx="327">
                  <c:v>3206.5</c:v>
                </c:pt>
                <c:pt idx="328">
                  <c:v>3206.52</c:v>
                </c:pt>
                <c:pt idx="329">
                  <c:v>3206.54</c:v>
                </c:pt>
                <c:pt idx="330">
                  <c:v>3206.56</c:v>
                </c:pt>
                <c:pt idx="331">
                  <c:v>3206.58</c:v>
                </c:pt>
                <c:pt idx="332">
                  <c:v>3206.6</c:v>
                </c:pt>
                <c:pt idx="333">
                  <c:v>3206.62</c:v>
                </c:pt>
                <c:pt idx="334">
                  <c:v>3206.64</c:v>
                </c:pt>
                <c:pt idx="335">
                  <c:v>3206.66</c:v>
                </c:pt>
                <c:pt idx="336">
                  <c:v>3206.68</c:v>
                </c:pt>
                <c:pt idx="337">
                  <c:v>3206.7</c:v>
                </c:pt>
                <c:pt idx="338">
                  <c:v>3206.72</c:v>
                </c:pt>
                <c:pt idx="339">
                  <c:v>3206.74</c:v>
                </c:pt>
                <c:pt idx="340">
                  <c:v>3206.7599999999998</c:v>
                </c:pt>
                <c:pt idx="341">
                  <c:v>3206.7799999999997</c:v>
                </c:pt>
                <c:pt idx="342">
                  <c:v>3206.8</c:v>
                </c:pt>
                <c:pt idx="343">
                  <c:v>3206.82</c:v>
                </c:pt>
                <c:pt idx="344">
                  <c:v>3206.84</c:v>
                </c:pt>
                <c:pt idx="345">
                  <c:v>3206.86</c:v>
                </c:pt>
                <c:pt idx="346">
                  <c:v>3206.88</c:v>
                </c:pt>
                <c:pt idx="347">
                  <c:v>3206.9</c:v>
                </c:pt>
                <c:pt idx="348">
                  <c:v>3206.92</c:v>
                </c:pt>
                <c:pt idx="349">
                  <c:v>3206.94</c:v>
                </c:pt>
                <c:pt idx="350">
                  <c:v>3206.96</c:v>
                </c:pt>
                <c:pt idx="351">
                  <c:v>3206.98</c:v>
                </c:pt>
                <c:pt idx="352">
                  <c:v>3207</c:v>
                </c:pt>
                <c:pt idx="353">
                  <c:v>3207.02</c:v>
                </c:pt>
                <c:pt idx="354">
                  <c:v>3207.04</c:v>
                </c:pt>
                <c:pt idx="355">
                  <c:v>3207.06</c:v>
                </c:pt>
                <c:pt idx="356">
                  <c:v>3207.08</c:v>
                </c:pt>
                <c:pt idx="357">
                  <c:v>3207.1</c:v>
                </c:pt>
                <c:pt idx="358">
                  <c:v>3207.12</c:v>
                </c:pt>
                <c:pt idx="359">
                  <c:v>3207.14</c:v>
                </c:pt>
                <c:pt idx="360">
                  <c:v>3207.16</c:v>
                </c:pt>
                <c:pt idx="361">
                  <c:v>3207.18</c:v>
                </c:pt>
                <c:pt idx="362">
                  <c:v>3207.2</c:v>
                </c:pt>
                <c:pt idx="363">
                  <c:v>3207.22</c:v>
                </c:pt>
                <c:pt idx="364">
                  <c:v>3207.24</c:v>
                </c:pt>
                <c:pt idx="365">
                  <c:v>3207.2599999999998</c:v>
                </c:pt>
                <c:pt idx="366">
                  <c:v>3207.2799999999997</c:v>
                </c:pt>
                <c:pt idx="367">
                  <c:v>3207.3</c:v>
                </c:pt>
                <c:pt idx="368">
                  <c:v>3207.32</c:v>
                </c:pt>
                <c:pt idx="369">
                  <c:v>3207.34</c:v>
                </c:pt>
                <c:pt idx="370">
                  <c:v>3207.36</c:v>
                </c:pt>
                <c:pt idx="371">
                  <c:v>3207.38</c:v>
                </c:pt>
                <c:pt idx="372">
                  <c:v>3207.4</c:v>
                </c:pt>
                <c:pt idx="373">
                  <c:v>3207.42</c:v>
                </c:pt>
                <c:pt idx="374">
                  <c:v>3207.44</c:v>
                </c:pt>
                <c:pt idx="375">
                  <c:v>3207.46</c:v>
                </c:pt>
                <c:pt idx="376">
                  <c:v>3207.48</c:v>
                </c:pt>
                <c:pt idx="377">
                  <c:v>3207.5</c:v>
                </c:pt>
                <c:pt idx="378">
                  <c:v>3207.52</c:v>
                </c:pt>
                <c:pt idx="379">
                  <c:v>3207.54</c:v>
                </c:pt>
                <c:pt idx="380">
                  <c:v>3207.56</c:v>
                </c:pt>
                <c:pt idx="381">
                  <c:v>3207.58</c:v>
                </c:pt>
                <c:pt idx="382">
                  <c:v>3207.6</c:v>
                </c:pt>
                <c:pt idx="383">
                  <c:v>3207.62</c:v>
                </c:pt>
                <c:pt idx="384">
                  <c:v>3207.64</c:v>
                </c:pt>
                <c:pt idx="385">
                  <c:v>3207.66</c:v>
                </c:pt>
                <c:pt idx="386">
                  <c:v>3207.68</c:v>
                </c:pt>
                <c:pt idx="387">
                  <c:v>3207.7</c:v>
                </c:pt>
                <c:pt idx="388">
                  <c:v>3207.72</c:v>
                </c:pt>
                <c:pt idx="389">
                  <c:v>3207.74</c:v>
                </c:pt>
                <c:pt idx="390">
                  <c:v>3207.7599999999998</c:v>
                </c:pt>
                <c:pt idx="391">
                  <c:v>3207.7799999999997</c:v>
                </c:pt>
                <c:pt idx="392">
                  <c:v>3207.8</c:v>
                </c:pt>
                <c:pt idx="393">
                  <c:v>3207.82</c:v>
                </c:pt>
                <c:pt idx="394">
                  <c:v>3207.84</c:v>
                </c:pt>
                <c:pt idx="395">
                  <c:v>3207.86</c:v>
                </c:pt>
                <c:pt idx="396">
                  <c:v>3207.88</c:v>
                </c:pt>
                <c:pt idx="397">
                  <c:v>3207.9</c:v>
                </c:pt>
                <c:pt idx="398">
                  <c:v>3207.92</c:v>
                </c:pt>
                <c:pt idx="399">
                  <c:v>3207.94</c:v>
                </c:pt>
                <c:pt idx="400">
                  <c:v>3207.96</c:v>
                </c:pt>
                <c:pt idx="401">
                  <c:v>3207.98</c:v>
                </c:pt>
                <c:pt idx="402">
                  <c:v>3208</c:v>
                </c:pt>
                <c:pt idx="403">
                  <c:v>3208.02</c:v>
                </c:pt>
                <c:pt idx="404">
                  <c:v>3208.04</c:v>
                </c:pt>
                <c:pt idx="405">
                  <c:v>3208.06</c:v>
                </c:pt>
                <c:pt idx="406">
                  <c:v>3208.08</c:v>
                </c:pt>
                <c:pt idx="407">
                  <c:v>3208.1</c:v>
                </c:pt>
                <c:pt idx="408">
                  <c:v>3208.12</c:v>
                </c:pt>
                <c:pt idx="409">
                  <c:v>3208.14</c:v>
                </c:pt>
                <c:pt idx="410">
                  <c:v>3208.16</c:v>
                </c:pt>
                <c:pt idx="411">
                  <c:v>3208.18</c:v>
                </c:pt>
                <c:pt idx="412">
                  <c:v>3208.2</c:v>
                </c:pt>
                <c:pt idx="413">
                  <c:v>3208.22</c:v>
                </c:pt>
                <c:pt idx="414">
                  <c:v>3208.24</c:v>
                </c:pt>
                <c:pt idx="415">
                  <c:v>3208.2599999999998</c:v>
                </c:pt>
                <c:pt idx="416">
                  <c:v>3208.2799999999997</c:v>
                </c:pt>
                <c:pt idx="417">
                  <c:v>3208.3</c:v>
                </c:pt>
                <c:pt idx="418">
                  <c:v>3208.32</c:v>
                </c:pt>
                <c:pt idx="419">
                  <c:v>3208.34</c:v>
                </c:pt>
                <c:pt idx="420">
                  <c:v>3208.36</c:v>
                </c:pt>
                <c:pt idx="421">
                  <c:v>3208.38</c:v>
                </c:pt>
                <c:pt idx="422">
                  <c:v>3208.4</c:v>
                </c:pt>
                <c:pt idx="423">
                  <c:v>3208.42</c:v>
                </c:pt>
                <c:pt idx="424">
                  <c:v>3208.44</c:v>
                </c:pt>
                <c:pt idx="425">
                  <c:v>3208.46</c:v>
                </c:pt>
                <c:pt idx="426">
                  <c:v>3208.48</c:v>
                </c:pt>
                <c:pt idx="427">
                  <c:v>3208.5</c:v>
                </c:pt>
                <c:pt idx="428">
                  <c:v>3208.52</c:v>
                </c:pt>
                <c:pt idx="429">
                  <c:v>3208.54</c:v>
                </c:pt>
                <c:pt idx="430">
                  <c:v>3208.56</c:v>
                </c:pt>
                <c:pt idx="431">
                  <c:v>3208.58</c:v>
                </c:pt>
                <c:pt idx="432">
                  <c:v>3208.6</c:v>
                </c:pt>
                <c:pt idx="433">
                  <c:v>3208.62</c:v>
                </c:pt>
                <c:pt idx="434">
                  <c:v>3208.64</c:v>
                </c:pt>
                <c:pt idx="435">
                  <c:v>3208.66</c:v>
                </c:pt>
                <c:pt idx="436">
                  <c:v>3208.68</c:v>
                </c:pt>
                <c:pt idx="437">
                  <c:v>3208.7</c:v>
                </c:pt>
                <c:pt idx="438">
                  <c:v>3208.72</c:v>
                </c:pt>
                <c:pt idx="439">
                  <c:v>3208.74</c:v>
                </c:pt>
                <c:pt idx="440">
                  <c:v>3208.7599999999998</c:v>
                </c:pt>
                <c:pt idx="441">
                  <c:v>3208.7799999999997</c:v>
                </c:pt>
                <c:pt idx="442">
                  <c:v>3208.8</c:v>
                </c:pt>
                <c:pt idx="443">
                  <c:v>3208.82</c:v>
                </c:pt>
                <c:pt idx="444">
                  <c:v>3208.84</c:v>
                </c:pt>
                <c:pt idx="445">
                  <c:v>3208.86</c:v>
                </c:pt>
                <c:pt idx="446">
                  <c:v>3208.88</c:v>
                </c:pt>
                <c:pt idx="447">
                  <c:v>3208.9</c:v>
                </c:pt>
                <c:pt idx="448">
                  <c:v>3208.92</c:v>
                </c:pt>
                <c:pt idx="449">
                  <c:v>3208.94</c:v>
                </c:pt>
                <c:pt idx="450">
                  <c:v>3208.96</c:v>
                </c:pt>
                <c:pt idx="451">
                  <c:v>3208.98</c:v>
                </c:pt>
                <c:pt idx="452">
                  <c:v>3209</c:v>
                </c:pt>
                <c:pt idx="453">
                  <c:v>3209.02</c:v>
                </c:pt>
                <c:pt idx="454">
                  <c:v>3209.04</c:v>
                </c:pt>
                <c:pt idx="455">
                  <c:v>3209.06</c:v>
                </c:pt>
                <c:pt idx="456">
                  <c:v>3209.08</c:v>
                </c:pt>
                <c:pt idx="457">
                  <c:v>3209.1</c:v>
                </c:pt>
                <c:pt idx="458">
                  <c:v>3209.12</c:v>
                </c:pt>
                <c:pt idx="459">
                  <c:v>3209.14</c:v>
                </c:pt>
                <c:pt idx="460">
                  <c:v>3209.16</c:v>
                </c:pt>
                <c:pt idx="461">
                  <c:v>3209.18</c:v>
                </c:pt>
                <c:pt idx="462">
                  <c:v>3209.2</c:v>
                </c:pt>
                <c:pt idx="463">
                  <c:v>3209.22</c:v>
                </c:pt>
                <c:pt idx="464">
                  <c:v>3209.24</c:v>
                </c:pt>
                <c:pt idx="465">
                  <c:v>3209.2599999999998</c:v>
                </c:pt>
                <c:pt idx="466">
                  <c:v>3209.2799999999997</c:v>
                </c:pt>
                <c:pt idx="467">
                  <c:v>3209.3</c:v>
                </c:pt>
                <c:pt idx="468">
                  <c:v>3209.32</c:v>
                </c:pt>
                <c:pt idx="469">
                  <c:v>3209.34</c:v>
                </c:pt>
                <c:pt idx="470">
                  <c:v>3209.36</c:v>
                </c:pt>
                <c:pt idx="471">
                  <c:v>3209.38</c:v>
                </c:pt>
                <c:pt idx="472">
                  <c:v>3209.4</c:v>
                </c:pt>
                <c:pt idx="473">
                  <c:v>3209.42</c:v>
                </c:pt>
                <c:pt idx="474">
                  <c:v>3209.44</c:v>
                </c:pt>
                <c:pt idx="475">
                  <c:v>3209.46</c:v>
                </c:pt>
                <c:pt idx="476">
                  <c:v>3209.48</c:v>
                </c:pt>
                <c:pt idx="477">
                  <c:v>3209.5</c:v>
                </c:pt>
                <c:pt idx="478">
                  <c:v>3209.52</c:v>
                </c:pt>
                <c:pt idx="479">
                  <c:v>3209.54</c:v>
                </c:pt>
                <c:pt idx="480">
                  <c:v>3209.56</c:v>
                </c:pt>
                <c:pt idx="481">
                  <c:v>3209.58</c:v>
                </c:pt>
                <c:pt idx="482">
                  <c:v>3209.6</c:v>
                </c:pt>
                <c:pt idx="483">
                  <c:v>3209.62</c:v>
                </c:pt>
                <c:pt idx="484">
                  <c:v>3209.64</c:v>
                </c:pt>
                <c:pt idx="485">
                  <c:v>3209.66</c:v>
                </c:pt>
                <c:pt idx="486">
                  <c:v>3209.68</c:v>
                </c:pt>
                <c:pt idx="487">
                  <c:v>3209.7</c:v>
                </c:pt>
                <c:pt idx="488">
                  <c:v>3209.72</c:v>
                </c:pt>
                <c:pt idx="489">
                  <c:v>3209.74</c:v>
                </c:pt>
                <c:pt idx="490">
                  <c:v>3209.7599999999998</c:v>
                </c:pt>
                <c:pt idx="491">
                  <c:v>3209.7799999999997</c:v>
                </c:pt>
                <c:pt idx="492">
                  <c:v>3209.8</c:v>
                </c:pt>
                <c:pt idx="493">
                  <c:v>3209.82</c:v>
                </c:pt>
                <c:pt idx="494">
                  <c:v>3209.84</c:v>
                </c:pt>
                <c:pt idx="495">
                  <c:v>3209.86</c:v>
                </c:pt>
                <c:pt idx="496">
                  <c:v>3209.88</c:v>
                </c:pt>
                <c:pt idx="497">
                  <c:v>3209.9</c:v>
                </c:pt>
                <c:pt idx="498">
                  <c:v>3209.92</c:v>
                </c:pt>
                <c:pt idx="499">
                  <c:v>3209.94</c:v>
                </c:pt>
                <c:pt idx="500">
                  <c:v>3209.96</c:v>
                </c:pt>
                <c:pt idx="501">
                  <c:v>3209.98</c:v>
                </c:pt>
                <c:pt idx="502">
                  <c:v>3210</c:v>
                </c:pt>
                <c:pt idx="503">
                  <c:v>3210.02</c:v>
                </c:pt>
                <c:pt idx="504">
                  <c:v>3210.04</c:v>
                </c:pt>
                <c:pt idx="505">
                  <c:v>3210.06</c:v>
                </c:pt>
                <c:pt idx="506">
                  <c:v>3210.08</c:v>
                </c:pt>
                <c:pt idx="507">
                  <c:v>3210.1</c:v>
                </c:pt>
                <c:pt idx="508">
                  <c:v>3210.12</c:v>
                </c:pt>
                <c:pt idx="509">
                  <c:v>3210.14</c:v>
                </c:pt>
                <c:pt idx="510">
                  <c:v>3210.16</c:v>
                </c:pt>
                <c:pt idx="511">
                  <c:v>3210.18</c:v>
                </c:pt>
                <c:pt idx="512">
                  <c:v>3210.2</c:v>
                </c:pt>
                <c:pt idx="513">
                  <c:v>3210.22</c:v>
                </c:pt>
                <c:pt idx="514">
                  <c:v>3210.24</c:v>
                </c:pt>
                <c:pt idx="515">
                  <c:v>3210.2599999999998</c:v>
                </c:pt>
                <c:pt idx="516">
                  <c:v>3210.2799999999997</c:v>
                </c:pt>
                <c:pt idx="517">
                  <c:v>3210.3</c:v>
                </c:pt>
                <c:pt idx="518">
                  <c:v>3210.32</c:v>
                </c:pt>
                <c:pt idx="519">
                  <c:v>3210.34</c:v>
                </c:pt>
                <c:pt idx="520">
                  <c:v>3210.36</c:v>
                </c:pt>
                <c:pt idx="521">
                  <c:v>3210.38</c:v>
                </c:pt>
                <c:pt idx="522">
                  <c:v>3210.4</c:v>
                </c:pt>
                <c:pt idx="523">
                  <c:v>3210.42</c:v>
                </c:pt>
                <c:pt idx="524">
                  <c:v>3210.44</c:v>
                </c:pt>
                <c:pt idx="525">
                  <c:v>3210.46</c:v>
                </c:pt>
                <c:pt idx="526">
                  <c:v>3210.48</c:v>
                </c:pt>
                <c:pt idx="527">
                  <c:v>3210.5</c:v>
                </c:pt>
                <c:pt idx="528">
                  <c:v>3210.52</c:v>
                </c:pt>
                <c:pt idx="529">
                  <c:v>3210.54</c:v>
                </c:pt>
                <c:pt idx="530">
                  <c:v>3210.56</c:v>
                </c:pt>
                <c:pt idx="531">
                  <c:v>3210.58</c:v>
                </c:pt>
                <c:pt idx="532">
                  <c:v>3210.6</c:v>
                </c:pt>
                <c:pt idx="533">
                  <c:v>3210.62</c:v>
                </c:pt>
                <c:pt idx="534">
                  <c:v>3210.64</c:v>
                </c:pt>
                <c:pt idx="535">
                  <c:v>3210.66</c:v>
                </c:pt>
                <c:pt idx="536">
                  <c:v>3210.68</c:v>
                </c:pt>
                <c:pt idx="537">
                  <c:v>3210.7</c:v>
                </c:pt>
                <c:pt idx="538">
                  <c:v>3210.72</c:v>
                </c:pt>
                <c:pt idx="539">
                  <c:v>3210.74</c:v>
                </c:pt>
                <c:pt idx="540">
                  <c:v>3210.7599999999998</c:v>
                </c:pt>
                <c:pt idx="541">
                  <c:v>3210.7799999999997</c:v>
                </c:pt>
                <c:pt idx="542">
                  <c:v>3210.8</c:v>
                </c:pt>
                <c:pt idx="543">
                  <c:v>3210.82</c:v>
                </c:pt>
                <c:pt idx="544">
                  <c:v>3210.84</c:v>
                </c:pt>
                <c:pt idx="545">
                  <c:v>3210.86</c:v>
                </c:pt>
                <c:pt idx="546">
                  <c:v>3210.88</c:v>
                </c:pt>
                <c:pt idx="547">
                  <c:v>3210.9</c:v>
                </c:pt>
                <c:pt idx="548">
                  <c:v>3210.92</c:v>
                </c:pt>
                <c:pt idx="549">
                  <c:v>3210.94</c:v>
                </c:pt>
                <c:pt idx="550">
                  <c:v>3210.96</c:v>
                </c:pt>
                <c:pt idx="551">
                  <c:v>3210.98</c:v>
                </c:pt>
                <c:pt idx="552">
                  <c:v>3211</c:v>
                </c:pt>
                <c:pt idx="553">
                  <c:v>3211.02</c:v>
                </c:pt>
                <c:pt idx="554">
                  <c:v>3211.04</c:v>
                </c:pt>
                <c:pt idx="555">
                  <c:v>3211.06</c:v>
                </c:pt>
                <c:pt idx="556">
                  <c:v>3211.08</c:v>
                </c:pt>
                <c:pt idx="557">
                  <c:v>3211.1</c:v>
                </c:pt>
                <c:pt idx="558">
                  <c:v>3211.12</c:v>
                </c:pt>
                <c:pt idx="559">
                  <c:v>3211.14</c:v>
                </c:pt>
                <c:pt idx="560">
                  <c:v>3211.16</c:v>
                </c:pt>
                <c:pt idx="561">
                  <c:v>3211.18</c:v>
                </c:pt>
                <c:pt idx="562">
                  <c:v>3211.2</c:v>
                </c:pt>
                <c:pt idx="563">
                  <c:v>3211.22</c:v>
                </c:pt>
                <c:pt idx="564">
                  <c:v>3211.24</c:v>
                </c:pt>
                <c:pt idx="565">
                  <c:v>3211.2599999999998</c:v>
                </c:pt>
                <c:pt idx="566">
                  <c:v>3211.2799999999997</c:v>
                </c:pt>
                <c:pt idx="567">
                  <c:v>3211.3</c:v>
                </c:pt>
                <c:pt idx="568">
                  <c:v>3211.32</c:v>
                </c:pt>
                <c:pt idx="569">
                  <c:v>3211.34</c:v>
                </c:pt>
                <c:pt idx="570">
                  <c:v>3211.36</c:v>
                </c:pt>
                <c:pt idx="571">
                  <c:v>3211.38</c:v>
                </c:pt>
                <c:pt idx="572">
                  <c:v>3211.4</c:v>
                </c:pt>
                <c:pt idx="573">
                  <c:v>3211.42</c:v>
                </c:pt>
                <c:pt idx="574">
                  <c:v>3211.44</c:v>
                </c:pt>
                <c:pt idx="575">
                  <c:v>3211.46</c:v>
                </c:pt>
                <c:pt idx="576">
                  <c:v>3211.48</c:v>
                </c:pt>
                <c:pt idx="577">
                  <c:v>3211.5</c:v>
                </c:pt>
                <c:pt idx="578">
                  <c:v>3211.52</c:v>
                </c:pt>
                <c:pt idx="579">
                  <c:v>3211.54</c:v>
                </c:pt>
                <c:pt idx="580">
                  <c:v>3211.56</c:v>
                </c:pt>
                <c:pt idx="581">
                  <c:v>3211.58</c:v>
                </c:pt>
                <c:pt idx="582">
                  <c:v>3211.6</c:v>
                </c:pt>
                <c:pt idx="583">
                  <c:v>3211.62</c:v>
                </c:pt>
                <c:pt idx="584">
                  <c:v>3211.64</c:v>
                </c:pt>
                <c:pt idx="585">
                  <c:v>3211.66</c:v>
                </c:pt>
                <c:pt idx="586">
                  <c:v>3211.68</c:v>
                </c:pt>
                <c:pt idx="587">
                  <c:v>3211.7</c:v>
                </c:pt>
                <c:pt idx="588">
                  <c:v>3211.72</c:v>
                </c:pt>
                <c:pt idx="589">
                  <c:v>3211.74</c:v>
                </c:pt>
                <c:pt idx="590">
                  <c:v>3211.7599999999998</c:v>
                </c:pt>
                <c:pt idx="591">
                  <c:v>3211.7799999999997</c:v>
                </c:pt>
                <c:pt idx="592">
                  <c:v>3211.8</c:v>
                </c:pt>
                <c:pt idx="593">
                  <c:v>3211.82</c:v>
                </c:pt>
                <c:pt idx="594">
                  <c:v>3211.84</c:v>
                </c:pt>
                <c:pt idx="595">
                  <c:v>3211.86</c:v>
                </c:pt>
                <c:pt idx="596">
                  <c:v>3211.88</c:v>
                </c:pt>
                <c:pt idx="597">
                  <c:v>3211.9</c:v>
                </c:pt>
                <c:pt idx="598">
                  <c:v>3211.92</c:v>
                </c:pt>
                <c:pt idx="599">
                  <c:v>3211.94</c:v>
                </c:pt>
                <c:pt idx="600">
                  <c:v>3211.96</c:v>
                </c:pt>
                <c:pt idx="601">
                  <c:v>3211.98</c:v>
                </c:pt>
                <c:pt idx="602">
                  <c:v>3212</c:v>
                </c:pt>
                <c:pt idx="603">
                  <c:v>3212.02</c:v>
                </c:pt>
                <c:pt idx="604">
                  <c:v>3212.04</c:v>
                </c:pt>
                <c:pt idx="605">
                  <c:v>3212.06</c:v>
                </c:pt>
                <c:pt idx="606">
                  <c:v>3212.08</c:v>
                </c:pt>
                <c:pt idx="607">
                  <c:v>3212.1</c:v>
                </c:pt>
                <c:pt idx="608">
                  <c:v>3212.12</c:v>
                </c:pt>
                <c:pt idx="609">
                  <c:v>3212.14</c:v>
                </c:pt>
                <c:pt idx="610">
                  <c:v>3212.16</c:v>
                </c:pt>
                <c:pt idx="611">
                  <c:v>3212.18</c:v>
                </c:pt>
                <c:pt idx="612">
                  <c:v>3212.2</c:v>
                </c:pt>
                <c:pt idx="613">
                  <c:v>3212.22</c:v>
                </c:pt>
                <c:pt idx="614">
                  <c:v>3212.24</c:v>
                </c:pt>
                <c:pt idx="615">
                  <c:v>3212.2599999999998</c:v>
                </c:pt>
                <c:pt idx="616">
                  <c:v>3212.2799999999997</c:v>
                </c:pt>
                <c:pt idx="617">
                  <c:v>3212.3</c:v>
                </c:pt>
                <c:pt idx="618">
                  <c:v>3212.32</c:v>
                </c:pt>
                <c:pt idx="619">
                  <c:v>3212.34</c:v>
                </c:pt>
                <c:pt idx="620">
                  <c:v>3212.36</c:v>
                </c:pt>
                <c:pt idx="621">
                  <c:v>3212.38</c:v>
                </c:pt>
                <c:pt idx="622">
                  <c:v>3212.4</c:v>
                </c:pt>
                <c:pt idx="623">
                  <c:v>3212.42</c:v>
                </c:pt>
                <c:pt idx="624">
                  <c:v>3212.44</c:v>
                </c:pt>
                <c:pt idx="625">
                  <c:v>3212.46</c:v>
                </c:pt>
                <c:pt idx="626">
                  <c:v>3212.48</c:v>
                </c:pt>
                <c:pt idx="627">
                  <c:v>3212.5</c:v>
                </c:pt>
                <c:pt idx="628">
                  <c:v>3212.52</c:v>
                </c:pt>
                <c:pt idx="629">
                  <c:v>3212.54</c:v>
                </c:pt>
                <c:pt idx="630">
                  <c:v>3212.56</c:v>
                </c:pt>
                <c:pt idx="631">
                  <c:v>3212.58</c:v>
                </c:pt>
                <c:pt idx="632">
                  <c:v>3212.6</c:v>
                </c:pt>
                <c:pt idx="633">
                  <c:v>3212.62</c:v>
                </c:pt>
                <c:pt idx="634">
                  <c:v>3212.64</c:v>
                </c:pt>
                <c:pt idx="635">
                  <c:v>3212.66</c:v>
                </c:pt>
                <c:pt idx="636">
                  <c:v>3212.68</c:v>
                </c:pt>
                <c:pt idx="637">
                  <c:v>3212.7</c:v>
                </c:pt>
                <c:pt idx="638">
                  <c:v>3212.72</c:v>
                </c:pt>
                <c:pt idx="639">
                  <c:v>3212.74</c:v>
                </c:pt>
                <c:pt idx="640">
                  <c:v>3212.7599999999998</c:v>
                </c:pt>
                <c:pt idx="641">
                  <c:v>3212.7799999999997</c:v>
                </c:pt>
                <c:pt idx="642">
                  <c:v>3212.8</c:v>
                </c:pt>
                <c:pt idx="643">
                  <c:v>3212.82</c:v>
                </c:pt>
                <c:pt idx="644">
                  <c:v>3212.84</c:v>
                </c:pt>
                <c:pt idx="645">
                  <c:v>3212.86</c:v>
                </c:pt>
                <c:pt idx="646">
                  <c:v>3212.88</c:v>
                </c:pt>
                <c:pt idx="647">
                  <c:v>3212.9</c:v>
                </c:pt>
                <c:pt idx="648">
                  <c:v>3212.92</c:v>
                </c:pt>
                <c:pt idx="649">
                  <c:v>3212.94</c:v>
                </c:pt>
                <c:pt idx="650">
                  <c:v>3212.96</c:v>
                </c:pt>
                <c:pt idx="651">
                  <c:v>3212.98</c:v>
                </c:pt>
                <c:pt idx="652">
                  <c:v>3213</c:v>
                </c:pt>
                <c:pt idx="653">
                  <c:v>3213.02</c:v>
                </c:pt>
                <c:pt idx="654">
                  <c:v>3213.04</c:v>
                </c:pt>
                <c:pt idx="655">
                  <c:v>3213.06</c:v>
                </c:pt>
                <c:pt idx="656">
                  <c:v>3213.08</c:v>
                </c:pt>
                <c:pt idx="657">
                  <c:v>3213.1</c:v>
                </c:pt>
                <c:pt idx="658">
                  <c:v>3213.12</c:v>
                </c:pt>
                <c:pt idx="659">
                  <c:v>3213.14</c:v>
                </c:pt>
                <c:pt idx="660">
                  <c:v>3213.16</c:v>
                </c:pt>
                <c:pt idx="661">
                  <c:v>3213.18</c:v>
                </c:pt>
                <c:pt idx="662">
                  <c:v>3213.2</c:v>
                </c:pt>
                <c:pt idx="663">
                  <c:v>3213.22</c:v>
                </c:pt>
                <c:pt idx="664">
                  <c:v>3213.24</c:v>
                </c:pt>
                <c:pt idx="665">
                  <c:v>3213.2599999999998</c:v>
                </c:pt>
                <c:pt idx="666">
                  <c:v>3213.2799999999997</c:v>
                </c:pt>
                <c:pt idx="667">
                  <c:v>3213.3</c:v>
                </c:pt>
                <c:pt idx="668">
                  <c:v>3213.32</c:v>
                </c:pt>
                <c:pt idx="669">
                  <c:v>3213.34</c:v>
                </c:pt>
                <c:pt idx="670">
                  <c:v>3213.36</c:v>
                </c:pt>
                <c:pt idx="671">
                  <c:v>3213.38</c:v>
                </c:pt>
                <c:pt idx="672">
                  <c:v>3213.4</c:v>
                </c:pt>
                <c:pt idx="673">
                  <c:v>3213.42</c:v>
                </c:pt>
                <c:pt idx="674">
                  <c:v>3213.44</c:v>
                </c:pt>
                <c:pt idx="675">
                  <c:v>3213.46</c:v>
                </c:pt>
                <c:pt idx="676">
                  <c:v>3213.48</c:v>
                </c:pt>
                <c:pt idx="677">
                  <c:v>3213.5</c:v>
                </c:pt>
                <c:pt idx="678">
                  <c:v>3213.52</c:v>
                </c:pt>
                <c:pt idx="679">
                  <c:v>3213.54</c:v>
                </c:pt>
                <c:pt idx="680">
                  <c:v>3213.56</c:v>
                </c:pt>
                <c:pt idx="681">
                  <c:v>3213.58</c:v>
                </c:pt>
                <c:pt idx="682">
                  <c:v>3213.6</c:v>
                </c:pt>
                <c:pt idx="683">
                  <c:v>3213.62</c:v>
                </c:pt>
                <c:pt idx="684">
                  <c:v>3213.64</c:v>
                </c:pt>
                <c:pt idx="685">
                  <c:v>3213.66</c:v>
                </c:pt>
                <c:pt idx="686">
                  <c:v>3213.68</c:v>
                </c:pt>
                <c:pt idx="687">
                  <c:v>3213.7</c:v>
                </c:pt>
                <c:pt idx="688">
                  <c:v>3213.72</c:v>
                </c:pt>
                <c:pt idx="689">
                  <c:v>3213.74</c:v>
                </c:pt>
                <c:pt idx="690">
                  <c:v>3213.7599999999998</c:v>
                </c:pt>
                <c:pt idx="691">
                  <c:v>3213.7799999999997</c:v>
                </c:pt>
                <c:pt idx="692">
                  <c:v>3213.8</c:v>
                </c:pt>
                <c:pt idx="693">
                  <c:v>3213.82</c:v>
                </c:pt>
                <c:pt idx="694">
                  <c:v>3213.84</c:v>
                </c:pt>
                <c:pt idx="695">
                  <c:v>3213.86</c:v>
                </c:pt>
                <c:pt idx="696">
                  <c:v>3213.88</c:v>
                </c:pt>
                <c:pt idx="697">
                  <c:v>3213.9</c:v>
                </c:pt>
                <c:pt idx="698">
                  <c:v>3213.92</c:v>
                </c:pt>
                <c:pt idx="699">
                  <c:v>3213.94</c:v>
                </c:pt>
                <c:pt idx="700">
                  <c:v>3213.96</c:v>
                </c:pt>
                <c:pt idx="701">
                  <c:v>3213.98</c:v>
                </c:pt>
                <c:pt idx="702">
                  <c:v>3214</c:v>
                </c:pt>
                <c:pt idx="703">
                  <c:v>3214.02</c:v>
                </c:pt>
                <c:pt idx="704">
                  <c:v>3214.04</c:v>
                </c:pt>
                <c:pt idx="705">
                  <c:v>3214.06</c:v>
                </c:pt>
                <c:pt idx="706">
                  <c:v>3214.08</c:v>
                </c:pt>
                <c:pt idx="707">
                  <c:v>3214.1</c:v>
                </c:pt>
                <c:pt idx="708">
                  <c:v>3214.12</c:v>
                </c:pt>
                <c:pt idx="709">
                  <c:v>3214.14</c:v>
                </c:pt>
                <c:pt idx="710">
                  <c:v>3214.16</c:v>
                </c:pt>
                <c:pt idx="711">
                  <c:v>3214.18</c:v>
                </c:pt>
                <c:pt idx="712">
                  <c:v>3214.2</c:v>
                </c:pt>
                <c:pt idx="713">
                  <c:v>3214.22</c:v>
                </c:pt>
                <c:pt idx="714">
                  <c:v>3214.24</c:v>
                </c:pt>
                <c:pt idx="715">
                  <c:v>3214.2599999999998</c:v>
                </c:pt>
                <c:pt idx="716">
                  <c:v>3214.2799999999997</c:v>
                </c:pt>
                <c:pt idx="717">
                  <c:v>3214.3</c:v>
                </c:pt>
                <c:pt idx="718">
                  <c:v>3214.32</c:v>
                </c:pt>
                <c:pt idx="719">
                  <c:v>3214.34</c:v>
                </c:pt>
                <c:pt idx="720">
                  <c:v>3214.36</c:v>
                </c:pt>
                <c:pt idx="721">
                  <c:v>3214.38</c:v>
                </c:pt>
                <c:pt idx="722">
                  <c:v>3214.4</c:v>
                </c:pt>
                <c:pt idx="723">
                  <c:v>3214.42</c:v>
                </c:pt>
                <c:pt idx="724">
                  <c:v>3214.44</c:v>
                </c:pt>
                <c:pt idx="725">
                  <c:v>3214.46</c:v>
                </c:pt>
                <c:pt idx="726">
                  <c:v>3214.48</c:v>
                </c:pt>
                <c:pt idx="727">
                  <c:v>3214.5</c:v>
                </c:pt>
                <c:pt idx="728">
                  <c:v>3214.52</c:v>
                </c:pt>
                <c:pt idx="729">
                  <c:v>3214.54</c:v>
                </c:pt>
                <c:pt idx="730">
                  <c:v>3214.56</c:v>
                </c:pt>
                <c:pt idx="731">
                  <c:v>3214.58</c:v>
                </c:pt>
                <c:pt idx="732">
                  <c:v>3214.6</c:v>
                </c:pt>
                <c:pt idx="733">
                  <c:v>3214.62</c:v>
                </c:pt>
                <c:pt idx="734">
                  <c:v>3214.64</c:v>
                </c:pt>
                <c:pt idx="735">
                  <c:v>3214.66</c:v>
                </c:pt>
                <c:pt idx="736">
                  <c:v>3214.68</c:v>
                </c:pt>
                <c:pt idx="737">
                  <c:v>3214.7</c:v>
                </c:pt>
                <c:pt idx="738">
                  <c:v>3214.72</c:v>
                </c:pt>
                <c:pt idx="739">
                  <c:v>3214.74</c:v>
                </c:pt>
                <c:pt idx="740">
                  <c:v>3214.7599999999998</c:v>
                </c:pt>
                <c:pt idx="741">
                  <c:v>3214.7799999999997</c:v>
                </c:pt>
                <c:pt idx="742">
                  <c:v>3214.8</c:v>
                </c:pt>
                <c:pt idx="743">
                  <c:v>3214.82</c:v>
                </c:pt>
                <c:pt idx="744">
                  <c:v>3214.84</c:v>
                </c:pt>
                <c:pt idx="745">
                  <c:v>3214.86</c:v>
                </c:pt>
                <c:pt idx="746">
                  <c:v>3214.88</c:v>
                </c:pt>
                <c:pt idx="747">
                  <c:v>3214.9</c:v>
                </c:pt>
                <c:pt idx="748">
                  <c:v>3214.92</c:v>
                </c:pt>
                <c:pt idx="749">
                  <c:v>3214.94</c:v>
                </c:pt>
                <c:pt idx="750">
                  <c:v>3214.96</c:v>
                </c:pt>
                <c:pt idx="751">
                  <c:v>3214.98</c:v>
                </c:pt>
                <c:pt idx="752">
                  <c:v>3215</c:v>
                </c:pt>
                <c:pt idx="753">
                  <c:v>3215.02</c:v>
                </c:pt>
                <c:pt idx="754">
                  <c:v>3215.04</c:v>
                </c:pt>
                <c:pt idx="755">
                  <c:v>3215.06</c:v>
                </c:pt>
                <c:pt idx="756">
                  <c:v>3215.08</c:v>
                </c:pt>
                <c:pt idx="757">
                  <c:v>3215.1</c:v>
                </c:pt>
                <c:pt idx="758">
                  <c:v>3215.12</c:v>
                </c:pt>
                <c:pt idx="759">
                  <c:v>3215.14</c:v>
                </c:pt>
                <c:pt idx="760">
                  <c:v>3215.16</c:v>
                </c:pt>
                <c:pt idx="761">
                  <c:v>3215.18</c:v>
                </c:pt>
                <c:pt idx="762">
                  <c:v>3215.2</c:v>
                </c:pt>
                <c:pt idx="763">
                  <c:v>3215.22</c:v>
                </c:pt>
                <c:pt idx="764">
                  <c:v>3215.24</c:v>
                </c:pt>
                <c:pt idx="765">
                  <c:v>3215.2599999999998</c:v>
                </c:pt>
                <c:pt idx="766">
                  <c:v>3215.2799999999997</c:v>
                </c:pt>
                <c:pt idx="767">
                  <c:v>3215.3</c:v>
                </c:pt>
                <c:pt idx="768">
                  <c:v>3215.32</c:v>
                </c:pt>
                <c:pt idx="769">
                  <c:v>3215.34</c:v>
                </c:pt>
                <c:pt idx="770">
                  <c:v>3215.36</c:v>
                </c:pt>
                <c:pt idx="771">
                  <c:v>3215.38</c:v>
                </c:pt>
                <c:pt idx="772">
                  <c:v>3215.4</c:v>
                </c:pt>
                <c:pt idx="773">
                  <c:v>3215.42</c:v>
                </c:pt>
                <c:pt idx="774">
                  <c:v>3215.44</c:v>
                </c:pt>
                <c:pt idx="775">
                  <c:v>3215.46</c:v>
                </c:pt>
                <c:pt idx="776">
                  <c:v>3215.48</c:v>
                </c:pt>
                <c:pt idx="777">
                  <c:v>3215.5</c:v>
                </c:pt>
                <c:pt idx="778">
                  <c:v>3215.52</c:v>
                </c:pt>
                <c:pt idx="779">
                  <c:v>3215.54</c:v>
                </c:pt>
                <c:pt idx="780">
                  <c:v>3215.56</c:v>
                </c:pt>
                <c:pt idx="781">
                  <c:v>3215.58</c:v>
                </c:pt>
                <c:pt idx="782">
                  <c:v>3215.6</c:v>
                </c:pt>
                <c:pt idx="783">
                  <c:v>3215.62</c:v>
                </c:pt>
                <c:pt idx="784">
                  <c:v>3215.64</c:v>
                </c:pt>
                <c:pt idx="785">
                  <c:v>3215.66</c:v>
                </c:pt>
                <c:pt idx="786">
                  <c:v>3215.68</c:v>
                </c:pt>
                <c:pt idx="787">
                  <c:v>3215.7</c:v>
                </c:pt>
                <c:pt idx="788">
                  <c:v>3215.72</c:v>
                </c:pt>
                <c:pt idx="789">
                  <c:v>3215.74</c:v>
                </c:pt>
                <c:pt idx="790">
                  <c:v>3215.7599999999998</c:v>
                </c:pt>
                <c:pt idx="791">
                  <c:v>3215.7799999999997</c:v>
                </c:pt>
                <c:pt idx="792">
                  <c:v>3215.8</c:v>
                </c:pt>
                <c:pt idx="793">
                  <c:v>3215.82</c:v>
                </c:pt>
                <c:pt idx="794">
                  <c:v>3215.84</c:v>
                </c:pt>
                <c:pt idx="795">
                  <c:v>3215.86</c:v>
                </c:pt>
                <c:pt idx="796">
                  <c:v>3215.88</c:v>
                </c:pt>
                <c:pt idx="797">
                  <c:v>3215.9</c:v>
                </c:pt>
                <c:pt idx="798">
                  <c:v>3215.92</c:v>
                </c:pt>
                <c:pt idx="799">
                  <c:v>3215.94</c:v>
                </c:pt>
                <c:pt idx="800">
                  <c:v>3215.96</c:v>
                </c:pt>
                <c:pt idx="801">
                  <c:v>3215.98</c:v>
                </c:pt>
                <c:pt idx="802">
                  <c:v>3216</c:v>
                </c:pt>
                <c:pt idx="803">
                  <c:v>3216.02</c:v>
                </c:pt>
                <c:pt idx="804">
                  <c:v>3216.04</c:v>
                </c:pt>
                <c:pt idx="805">
                  <c:v>3216.06</c:v>
                </c:pt>
                <c:pt idx="806">
                  <c:v>3216.08</c:v>
                </c:pt>
                <c:pt idx="807">
                  <c:v>3216.1</c:v>
                </c:pt>
                <c:pt idx="808">
                  <c:v>3216.12</c:v>
                </c:pt>
                <c:pt idx="809">
                  <c:v>3216.14</c:v>
                </c:pt>
                <c:pt idx="810">
                  <c:v>3216.16</c:v>
                </c:pt>
                <c:pt idx="811">
                  <c:v>3216.18</c:v>
                </c:pt>
                <c:pt idx="812">
                  <c:v>3216.2</c:v>
                </c:pt>
                <c:pt idx="813">
                  <c:v>3216.22</c:v>
                </c:pt>
                <c:pt idx="814">
                  <c:v>3216.24</c:v>
                </c:pt>
                <c:pt idx="815">
                  <c:v>3216.2599999999998</c:v>
                </c:pt>
                <c:pt idx="816">
                  <c:v>3216.2799999999997</c:v>
                </c:pt>
                <c:pt idx="817">
                  <c:v>3216.3</c:v>
                </c:pt>
                <c:pt idx="818">
                  <c:v>3216.32</c:v>
                </c:pt>
                <c:pt idx="819">
                  <c:v>3216.34</c:v>
                </c:pt>
                <c:pt idx="820">
                  <c:v>3216.36</c:v>
                </c:pt>
                <c:pt idx="821">
                  <c:v>3216.38</c:v>
                </c:pt>
                <c:pt idx="822">
                  <c:v>3216.4</c:v>
                </c:pt>
                <c:pt idx="823">
                  <c:v>3216.42</c:v>
                </c:pt>
                <c:pt idx="824">
                  <c:v>3216.44</c:v>
                </c:pt>
                <c:pt idx="825">
                  <c:v>3216.46</c:v>
                </c:pt>
                <c:pt idx="826">
                  <c:v>3216.48</c:v>
                </c:pt>
                <c:pt idx="827">
                  <c:v>3216.5</c:v>
                </c:pt>
                <c:pt idx="828">
                  <c:v>3216.52</c:v>
                </c:pt>
                <c:pt idx="829">
                  <c:v>3216.54</c:v>
                </c:pt>
                <c:pt idx="830">
                  <c:v>3216.56</c:v>
                </c:pt>
                <c:pt idx="831">
                  <c:v>3216.58</c:v>
                </c:pt>
                <c:pt idx="832">
                  <c:v>3216.6</c:v>
                </c:pt>
                <c:pt idx="833">
                  <c:v>3216.62</c:v>
                </c:pt>
                <c:pt idx="834">
                  <c:v>3216.64</c:v>
                </c:pt>
                <c:pt idx="835">
                  <c:v>3216.66</c:v>
                </c:pt>
                <c:pt idx="836">
                  <c:v>3216.68</c:v>
                </c:pt>
                <c:pt idx="837">
                  <c:v>3216.7</c:v>
                </c:pt>
                <c:pt idx="838">
                  <c:v>3216.72</c:v>
                </c:pt>
                <c:pt idx="839">
                  <c:v>3216.74</c:v>
                </c:pt>
                <c:pt idx="840">
                  <c:v>3216.7599999999998</c:v>
                </c:pt>
                <c:pt idx="841">
                  <c:v>3216.7799999999997</c:v>
                </c:pt>
                <c:pt idx="842">
                  <c:v>3216.8</c:v>
                </c:pt>
                <c:pt idx="843">
                  <c:v>3216.82</c:v>
                </c:pt>
                <c:pt idx="844">
                  <c:v>3216.84</c:v>
                </c:pt>
                <c:pt idx="845">
                  <c:v>3216.86</c:v>
                </c:pt>
                <c:pt idx="846">
                  <c:v>3216.88</c:v>
                </c:pt>
                <c:pt idx="847">
                  <c:v>3216.9</c:v>
                </c:pt>
                <c:pt idx="848">
                  <c:v>3216.92</c:v>
                </c:pt>
                <c:pt idx="849">
                  <c:v>3216.94</c:v>
                </c:pt>
                <c:pt idx="850">
                  <c:v>3216.96</c:v>
                </c:pt>
                <c:pt idx="851">
                  <c:v>3216.98</c:v>
                </c:pt>
                <c:pt idx="852">
                  <c:v>3217</c:v>
                </c:pt>
                <c:pt idx="853">
                  <c:v>3217.02</c:v>
                </c:pt>
                <c:pt idx="854">
                  <c:v>3217.04</c:v>
                </c:pt>
                <c:pt idx="855">
                  <c:v>3217.06</c:v>
                </c:pt>
                <c:pt idx="856">
                  <c:v>3217.08</c:v>
                </c:pt>
                <c:pt idx="857">
                  <c:v>3217.1</c:v>
                </c:pt>
                <c:pt idx="858">
                  <c:v>3217.12</c:v>
                </c:pt>
                <c:pt idx="859">
                  <c:v>3217.14</c:v>
                </c:pt>
                <c:pt idx="860">
                  <c:v>3217.16</c:v>
                </c:pt>
                <c:pt idx="861">
                  <c:v>3217.18</c:v>
                </c:pt>
                <c:pt idx="862">
                  <c:v>3217.2</c:v>
                </c:pt>
                <c:pt idx="863">
                  <c:v>3217.22</c:v>
                </c:pt>
                <c:pt idx="864">
                  <c:v>3217.24</c:v>
                </c:pt>
                <c:pt idx="865">
                  <c:v>3217.2599999999998</c:v>
                </c:pt>
                <c:pt idx="866">
                  <c:v>3217.2799999999997</c:v>
                </c:pt>
                <c:pt idx="867">
                  <c:v>3217.3</c:v>
                </c:pt>
                <c:pt idx="868">
                  <c:v>3217.32</c:v>
                </c:pt>
                <c:pt idx="869">
                  <c:v>3217.34</c:v>
                </c:pt>
                <c:pt idx="870">
                  <c:v>3217.36</c:v>
                </c:pt>
                <c:pt idx="871">
                  <c:v>3217.38</c:v>
                </c:pt>
                <c:pt idx="872">
                  <c:v>3217.4</c:v>
                </c:pt>
                <c:pt idx="873">
                  <c:v>3217.42</c:v>
                </c:pt>
                <c:pt idx="874">
                  <c:v>3217.44</c:v>
                </c:pt>
                <c:pt idx="875">
                  <c:v>3217.46</c:v>
                </c:pt>
                <c:pt idx="876">
                  <c:v>3217.48</c:v>
                </c:pt>
                <c:pt idx="877">
                  <c:v>3217.5</c:v>
                </c:pt>
                <c:pt idx="878">
                  <c:v>3217.52</c:v>
                </c:pt>
                <c:pt idx="879">
                  <c:v>3217.54</c:v>
                </c:pt>
                <c:pt idx="880">
                  <c:v>3217.56</c:v>
                </c:pt>
                <c:pt idx="881">
                  <c:v>3217.58</c:v>
                </c:pt>
                <c:pt idx="882">
                  <c:v>3217.6</c:v>
                </c:pt>
                <c:pt idx="883">
                  <c:v>3217.62</c:v>
                </c:pt>
                <c:pt idx="884">
                  <c:v>3217.64</c:v>
                </c:pt>
                <c:pt idx="885">
                  <c:v>3217.66</c:v>
                </c:pt>
                <c:pt idx="886">
                  <c:v>3217.68</c:v>
                </c:pt>
                <c:pt idx="887">
                  <c:v>3217.7</c:v>
                </c:pt>
                <c:pt idx="888">
                  <c:v>3217.72</c:v>
                </c:pt>
                <c:pt idx="889">
                  <c:v>3217.74</c:v>
                </c:pt>
                <c:pt idx="890">
                  <c:v>3217.7599999999998</c:v>
                </c:pt>
                <c:pt idx="891">
                  <c:v>3217.7799999999997</c:v>
                </c:pt>
                <c:pt idx="892">
                  <c:v>3217.8</c:v>
                </c:pt>
                <c:pt idx="893">
                  <c:v>3217.82</c:v>
                </c:pt>
                <c:pt idx="894">
                  <c:v>3217.84</c:v>
                </c:pt>
                <c:pt idx="895">
                  <c:v>3217.86</c:v>
                </c:pt>
                <c:pt idx="896">
                  <c:v>3217.88</c:v>
                </c:pt>
                <c:pt idx="897">
                  <c:v>3217.9</c:v>
                </c:pt>
                <c:pt idx="898">
                  <c:v>3217.92</c:v>
                </c:pt>
                <c:pt idx="899">
                  <c:v>3217.94</c:v>
                </c:pt>
                <c:pt idx="900">
                  <c:v>3217.96</c:v>
                </c:pt>
                <c:pt idx="901">
                  <c:v>3217.98</c:v>
                </c:pt>
                <c:pt idx="902">
                  <c:v>3218</c:v>
                </c:pt>
                <c:pt idx="903">
                  <c:v>3218.02</c:v>
                </c:pt>
                <c:pt idx="904">
                  <c:v>3218.04</c:v>
                </c:pt>
                <c:pt idx="905">
                  <c:v>3218.06</c:v>
                </c:pt>
                <c:pt idx="906">
                  <c:v>3218.08</c:v>
                </c:pt>
                <c:pt idx="907">
                  <c:v>3218.1</c:v>
                </c:pt>
                <c:pt idx="908">
                  <c:v>3218.12</c:v>
                </c:pt>
                <c:pt idx="909">
                  <c:v>3218.14</c:v>
                </c:pt>
                <c:pt idx="910">
                  <c:v>3218.16</c:v>
                </c:pt>
                <c:pt idx="911">
                  <c:v>3218.18</c:v>
                </c:pt>
                <c:pt idx="912">
                  <c:v>3218.2</c:v>
                </c:pt>
                <c:pt idx="913">
                  <c:v>3218.22</c:v>
                </c:pt>
                <c:pt idx="914">
                  <c:v>3218.24</c:v>
                </c:pt>
                <c:pt idx="915">
                  <c:v>3218.2599999999998</c:v>
                </c:pt>
                <c:pt idx="916">
                  <c:v>3218.2799999999997</c:v>
                </c:pt>
                <c:pt idx="917">
                  <c:v>3218.3</c:v>
                </c:pt>
                <c:pt idx="918">
                  <c:v>3218.32</c:v>
                </c:pt>
                <c:pt idx="919">
                  <c:v>3218.34</c:v>
                </c:pt>
                <c:pt idx="920">
                  <c:v>3218.36</c:v>
                </c:pt>
                <c:pt idx="921">
                  <c:v>3218.38</c:v>
                </c:pt>
                <c:pt idx="922">
                  <c:v>3218.4</c:v>
                </c:pt>
                <c:pt idx="923">
                  <c:v>3218.42</c:v>
                </c:pt>
                <c:pt idx="924">
                  <c:v>3218.44</c:v>
                </c:pt>
                <c:pt idx="925">
                  <c:v>3218.46</c:v>
                </c:pt>
                <c:pt idx="926">
                  <c:v>3218.48</c:v>
                </c:pt>
                <c:pt idx="927">
                  <c:v>3218.5</c:v>
                </c:pt>
                <c:pt idx="928">
                  <c:v>3218.52</c:v>
                </c:pt>
                <c:pt idx="929">
                  <c:v>3218.54</c:v>
                </c:pt>
                <c:pt idx="930">
                  <c:v>3218.56</c:v>
                </c:pt>
                <c:pt idx="931">
                  <c:v>3218.58</c:v>
                </c:pt>
                <c:pt idx="932">
                  <c:v>3218.6</c:v>
                </c:pt>
                <c:pt idx="933">
                  <c:v>3218.62</c:v>
                </c:pt>
                <c:pt idx="934">
                  <c:v>3218.64</c:v>
                </c:pt>
                <c:pt idx="935">
                  <c:v>3218.66</c:v>
                </c:pt>
                <c:pt idx="936">
                  <c:v>3218.68</c:v>
                </c:pt>
                <c:pt idx="937">
                  <c:v>3218.7</c:v>
                </c:pt>
                <c:pt idx="938">
                  <c:v>3218.72</c:v>
                </c:pt>
                <c:pt idx="939">
                  <c:v>3218.74</c:v>
                </c:pt>
                <c:pt idx="940">
                  <c:v>3218.7599999999998</c:v>
                </c:pt>
                <c:pt idx="941">
                  <c:v>3218.7799999999997</c:v>
                </c:pt>
                <c:pt idx="942">
                  <c:v>3218.8</c:v>
                </c:pt>
                <c:pt idx="943">
                  <c:v>3218.82</c:v>
                </c:pt>
                <c:pt idx="944">
                  <c:v>3218.84</c:v>
                </c:pt>
                <c:pt idx="945">
                  <c:v>3218.86</c:v>
                </c:pt>
                <c:pt idx="946">
                  <c:v>3218.88</c:v>
                </c:pt>
                <c:pt idx="947">
                  <c:v>3218.9</c:v>
                </c:pt>
                <c:pt idx="948">
                  <c:v>3218.92</c:v>
                </c:pt>
                <c:pt idx="949">
                  <c:v>3218.94</c:v>
                </c:pt>
                <c:pt idx="950">
                  <c:v>3218.96</c:v>
                </c:pt>
                <c:pt idx="951">
                  <c:v>3218.98</c:v>
                </c:pt>
                <c:pt idx="952">
                  <c:v>3219</c:v>
                </c:pt>
                <c:pt idx="953">
                  <c:v>3219.02</c:v>
                </c:pt>
                <c:pt idx="954">
                  <c:v>3219.04</c:v>
                </c:pt>
                <c:pt idx="955">
                  <c:v>3219.06</c:v>
                </c:pt>
                <c:pt idx="956">
                  <c:v>3219.08</c:v>
                </c:pt>
                <c:pt idx="957">
                  <c:v>3219.1</c:v>
                </c:pt>
                <c:pt idx="958">
                  <c:v>3219.12</c:v>
                </c:pt>
                <c:pt idx="959">
                  <c:v>3219.14</c:v>
                </c:pt>
                <c:pt idx="960">
                  <c:v>3219.16</c:v>
                </c:pt>
                <c:pt idx="961">
                  <c:v>3219.18</c:v>
                </c:pt>
                <c:pt idx="962">
                  <c:v>3219.2</c:v>
                </c:pt>
                <c:pt idx="963">
                  <c:v>3219.22</c:v>
                </c:pt>
                <c:pt idx="964">
                  <c:v>3219.24</c:v>
                </c:pt>
                <c:pt idx="965">
                  <c:v>3219.2599999999998</c:v>
                </c:pt>
                <c:pt idx="966">
                  <c:v>3219.2799999999997</c:v>
                </c:pt>
                <c:pt idx="967">
                  <c:v>3219.3</c:v>
                </c:pt>
                <c:pt idx="968">
                  <c:v>3219.32</c:v>
                </c:pt>
                <c:pt idx="969">
                  <c:v>3219.34</c:v>
                </c:pt>
                <c:pt idx="970">
                  <c:v>3219.36</c:v>
                </c:pt>
                <c:pt idx="971">
                  <c:v>3219.38</c:v>
                </c:pt>
                <c:pt idx="972">
                  <c:v>3219.4</c:v>
                </c:pt>
                <c:pt idx="973">
                  <c:v>3219.42</c:v>
                </c:pt>
                <c:pt idx="974">
                  <c:v>3219.44</c:v>
                </c:pt>
                <c:pt idx="975">
                  <c:v>3219.46</c:v>
                </c:pt>
                <c:pt idx="976">
                  <c:v>3219.48</c:v>
                </c:pt>
                <c:pt idx="977">
                  <c:v>3219.5</c:v>
                </c:pt>
                <c:pt idx="978">
                  <c:v>3219.52</c:v>
                </c:pt>
                <c:pt idx="979">
                  <c:v>3219.54</c:v>
                </c:pt>
                <c:pt idx="980">
                  <c:v>3219.56</c:v>
                </c:pt>
                <c:pt idx="981">
                  <c:v>3219.58</c:v>
                </c:pt>
                <c:pt idx="982">
                  <c:v>3219.6</c:v>
                </c:pt>
                <c:pt idx="983">
                  <c:v>3219.62</c:v>
                </c:pt>
                <c:pt idx="984">
                  <c:v>3219.64</c:v>
                </c:pt>
                <c:pt idx="985">
                  <c:v>3219.66</c:v>
                </c:pt>
                <c:pt idx="986">
                  <c:v>3219.68</c:v>
                </c:pt>
                <c:pt idx="987">
                  <c:v>3219.7</c:v>
                </c:pt>
                <c:pt idx="988">
                  <c:v>3219.72</c:v>
                </c:pt>
                <c:pt idx="989">
                  <c:v>3219.74</c:v>
                </c:pt>
                <c:pt idx="990">
                  <c:v>3219.7599999999998</c:v>
                </c:pt>
                <c:pt idx="991">
                  <c:v>3219.7799999999997</c:v>
                </c:pt>
                <c:pt idx="992">
                  <c:v>3219.8</c:v>
                </c:pt>
                <c:pt idx="993">
                  <c:v>3219.82</c:v>
                </c:pt>
                <c:pt idx="994">
                  <c:v>3219.84</c:v>
                </c:pt>
                <c:pt idx="995">
                  <c:v>3219.86</c:v>
                </c:pt>
                <c:pt idx="996">
                  <c:v>3219.88</c:v>
                </c:pt>
                <c:pt idx="997">
                  <c:v>3219.9</c:v>
                </c:pt>
                <c:pt idx="998">
                  <c:v>3219.92</c:v>
                </c:pt>
                <c:pt idx="999">
                  <c:v>3219.94</c:v>
                </c:pt>
                <c:pt idx="1000">
                  <c:v>3219.96</c:v>
                </c:pt>
                <c:pt idx="1001">
                  <c:v>3219.98</c:v>
                </c:pt>
                <c:pt idx="1002">
                  <c:v>3220</c:v>
                </c:pt>
                <c:pt idx="1003">
                  <c:v>3220.02</c:v>
                </c:pt>
                <c:pt idx="1004">
                  <c:v>3220.04</c:v>
                </c:pt>
                <c:pt idx="1005">
                  <c:v>3220.06</c:v>
                </c:pt>
                <c:pt idx="1006">
                  <c:v>3220.08</c:v>
                </c:pt>
                <c:pt idx="1007">
                  <c:v>3220.1</c:v>
                </c:pt>
                <c:pt idx="1008">
                  <c:v>3220.12</c:v>
                </c:pt>
                <c:pt idx="1009">
                  <c:v>3220.14</c:v>
                </c:pt>
                <c:pt idx="1010">
                  <c:v>3220.16</c:v>
                </c:pt>
                <c:pt idx="1011">
                  <c:v>3220.18</c:v>
                </c:pt>
                <c:pt idx="1012">
                  <c:v>3220.2</c:v>
                </c:pt>
                <c:pt idx="1013">
                  <c:v>3220.22</c:v>
                </c:pt>
                <c:pt idx="1014">
                  <c:v>3220.24</c:v>
                </c:pt>
                <c:pt idx="1015">
                  <c:v>3220.2599999999998</c:v>
                </c:pt>
                <c:pt idx="1016">
                  <c:v>3220.2799999999997</c:v>
                </c:pt>
                <c:pt idx="1017">
                  <c:v>3220.3</c:v>
                </c:pt>
                <c:pt idx="1018">
                  <c:v>3220.32</c:v>
                </c:pt>
                <c:pt idx="1019">
                  <c:v>3220.34</c:v>
                </c:pt>
                <c:pt idx="1020">
                  <c:v>3220.36</c:v>
                </c:pt>
                <c:pt idx="1021">
                  <c:v>3220.38</c:v>
                </c:pt>
                <c:pt idx="1022">
                  <c:v>3220.4</c:v>
                </c:pt>
                <c:pt idx="1023">
                  <c:v>3220.42</c:v>
                </c:pt>
                <c:pt idx="1024">
                  <c:v>3220.44</c:v>
                </c:pt>
                <c:pt idx="1025">
                  <c:v>3220.46</c:v>
                </c:pt>
                <c:pt idx="1026">
                  <c:v>3220.48</c:v>
                </c:pt>
                <c:pt idx="1027">
                  <c:v>3220.5</c:v>
                </c:pt>
                <c:pt idx="1028">
                  <c:v>3220.52</c:v>
                </c:pt>
                <c:pt idx="1029">
                  <c:v>3220.54</c:v>
                </c:pt>
                <c:pt idx="1030">
                  <c:v>3220.56</c:v>
                </c:pt>
                <c:pt idx="1031">
                  <c:v>3220.58</c:v>
                </c:pt>
                <c:pt idx="1032">
                  <c:v>3220.6</c:v>
                </c:pt>
                <c:pt idx="1033">
                  <c:v>3220.62</c:v>
                </c:pt>
                <c:pt idx="1034">
                  <c:v>3220.64</c:v>
                </c:pt>
                <c:pt idx="1035">
                  <c:v>3220.66</c:v>
                </c:pt>
                <c:pt idx="1036">
                  <c:v>3220.68</c:v>
                </c:pt>
                <c:pt idx="1037">
                  <c:v>3220.7</c:v>
                </c:pt>
                <c:pt idx="1038">
                  <c:v>3220.72</c:v>
                </c:pt>
                <c:pt idx="1039">
                  <c:v>3220.74</c:v>
                </c:pt>
                <c:pt idx="1040">
                  <c:v>3220.7599999999998</c:v>
                </c:pt>
                <c:pt idx="1041">
                  <c:v>3220.7799999999997</c:v>
                </c:pt>
                <c:pt idx="1042">
                  <c:v>3220.8</c:v>
                </c:pt>
                <c:pt idx="1043">
                  <c:v>3220.82</c:v>
                </c:pt>
                <c:pt idx="1044">
                  <c:v>3220.84</c:v>
                </c:pt>
                <c:pt idx="1045">
                  <c:v>3220.86</c:v>
                </c:pt>
                <c:pt idx="1046">
                  <c:v>3220.88</c:v>
                </c:pt>
                <c:pt idx="1047">
                  <c:v>3220.9</c:v>
                </c:pt>
                <c:pt idx="1048">
                  <c:v>3220.92</c:v>
                </c:pt>
                <c:pt idx="1049">
                  <c:v>3220.94</c:v>
                </c:pt>
                <c:pt idx="1050">
                  <c:v>3220.96</c:v>
                </c:pt>
                <c:pt idx="1051">
                  <c:v>3220.98</c:v>
                </c:pt>
                <c:pt idx="1052">
                  <c:v>3221</c:v>
                </c:pt>
                <c:pt idx="1053">
                  <c:v>3221.02</c:v>
                </c:pt>
                <c:pt idx="1054">
                  <c:v>3221.04</c:v>
                </c:pt>
                <c:pt idx="1055">
                  <c:v>3221.06</c:v>
                </c:pt>
                <c:pt idx="1056">
                  <c:v>3221.08</c:v>
                </c:pt>
                <c:pt idx="1057">
                  <c:v>3221.1</c:v>
                </c:pt>
                <c:pt idx="1058">
                  <c:v>3221.12</c:v>
                </c:pt>
                <c:pt idx="1059">
                  <c:v>3221.14</c:v>
                </c:pt>
                <c:pt idx="1060">
                  <c:v>3221.16</c:v>
                </c:pt>
                <c:pt idx="1061">
                  <c:v>3221.18</c:v>
                </c:pt>
                <c:pt idx="1062">
                  <c:v>3221.2</c:v>
                </c:pt>
                <c:pt idx="1063">
                  <c:v>3221.22</c:v>
                </c:pt>
                <c:pt idx="1064">
                  <c:v>3221.24</c:v>
                </c:pt>
                <c:pt idx="1065">
                  <c:v>3221.2599999999998</c:v>
                </c:pt>
                <c:pt idx="1066">
                  <c:v>3221.2799999999997</c:v>
                </c:pt>
                <c:pt idx="1067">
                  <c:v>3221.3</c:v>
                </c:pt>
                <c:pt idx="1068">
                  <c:v>3221.32</c:v>
                </c:pt>
                <c:pt idx="1069">
                  <c:v>3221.34</c:v>
                </c:pt>
                <c:pt idx="1070">
                  <c:v>3221.36</c:v>
                </c:pt>
                <c:pt idx="1071">
                  <c:v>3221.38</c:v>
                </c:pt>
                <c:pt idx="1072">
                  <c:v>3221.4</c:v>
                </c:pt>
                <c:pt idx="1073">
                  <c:v>3221.42</c:v>
                </c:pt>
                <c:pt idx="1074">
                  <c:v>3221.44</c:v>
                </c:pt>
                <c:pt idx="1075">
                  <c:v>3221.46</c:v>
                </c:pt>
                <c:pt idx="1076">
                  <c:v>3221.48</c:v>
                </c:pt>
                <c:pt idx="1077">
                  <c:v>3221.5</c:v>
                </c:pt>
                <c:pt idx="1078">
                  <c:v>3221.52</c:v>
                </c:pt>
                <c:pt idx="1079">
                  <c:v>3221.54</c:v>
                </c:pt>
                <c:pt idx="1080">
                  <c:v>3221.56</c:v>
                </c:pt>
                <c:pt idx="1081">
                  <c:v>3221.58</c:v>
                </c:pt>
                <c:pt idx="1082">
                  <c:v>3221.6</c:v>
                </c:pt>
                <c:pt idx="1083">
                  <c:v>3221.62</c:v>
                </c:pt>
                <c:pt idx="1084">
                  <c:v>3221.64</c:v>
                </c:pt>
                <c:pt idx="1085">
                  <c:v>3221.66</c:v>
                </c:pt>
                <c:pt idx="1086">
                  <c:v>3221.68</c:v>
                </c:pt>
                <c:pt idx="1087">
                  <c:v>3221.7</c:v>
                </c:pt>
                <c:pt idx="1088">
                  <c:v>3221.72</c:v>
                </c:pt>
                <c:pt idx="1089">
                  <c:v>3221.74</c:v>
                </c:pt>
                <c:pt idx="1090">
                  <c:v>3221.7599999999998</c:v>
                </c:pt>
                <c:pt idx="1091">
                  <c:v>3221.7799999999997</c:v>
                </c:pt>
                <c:pt idx="1092">
                  <c:v>3221.8</c:v>
                </c:pt>
                <c:pt idx="1093">
                  <c:v>3221.82</c:v>
                </c:pt>
                <c:pt idx="1094">
                  <c:v>3221.84</c:v>
                </c:pt>
                <c:pt idx="1095">
                  <c:v>3221.86</c:v>
                </c:pt>
                <c:pt idx="1096">
                  <c:v>3221.88</c:v>
                </c:pt>
                <c:pt idx="1097">
                  <c:v>3221.9</c:v>
                </c:pt>
                <c:pt idx="1098">
                  <c:v>3221.92</c:v>
                </c:pt>
                <c:pt idx="1099">
                  <c:v>3221.94</c:v>
                </c:pt>
                <c:pt idx="1100">
                  <c:v>3221.96</c:v>
                </c:pt>
                <c:pt idx="1101">
                  <c:v>3221.98</c:v>
                </c:pt>
                <c:pt idx="1102">
                  <c:v>3222</c:v>
                </c:pt>
                <c:pt idx="1103">
                  <c:v>3222.02</c:v>
                </c:pt>
                <c:pt idx="1104">
                  <c:v>3222.04</c:v>
                </c:pt>
                <c:pt idx="1105">
                  <c:v>3222.06</c:v>
                </c:pt>
                <c:pt idx="1106">
                  <c:v>3222.08</c:v>
                </c:pt>
                <c:pt idx="1107">
                  <c:v>3222.1</c:v>
                </c:pt>
                <c:pt idx="1108">
                  <c:v>3222.12</c:v>
                </c:pt>
                <c:pt idx="1109">
                  <c:v>3222.14</c:v>
                </c:pt>
                <c:pt idx="1110">
                  <c:v>3222.16</c:v>
                </c:pt>
                <c:pt idx="1111">
                  <c:v>3222.18</c:v>
                </c:pt>
                <c:pt idx="1112">
                  <c:v>3222.2</c:v>
                </c:pt>
                <c:pt idx="1113">
                  <c:v>3222.22</c:v>
                </c:pt>
                <c:pt idx="1114">
                  <c:v>3222.24</c:v>
                </c:pt>
                <c:pt idx="1115">
                  <c:v>3222.2599999999998</c:v>
                </c:pt>
                <c:pt idx="1116">
                  <c:v>3222.2799999999997</c:v>
                </c:pt>
                <c:pt idx="1117">
                  <c:v>3222.3</c:v>
                </c:pt>
                <c:pt idx="1118">
                  <c:v>3222.32</c:v>
                </c:pt>
                <c:pt idx="1119">
                  <c:v>3222.34</c:v>
                </c:pt>
                <c:pt idx="1120">
                  <c:v>3222.36</c:v>
                </c:pt>
                <c:pt idx="1121">
                  <c:v>3222.38</c:v>
                </c:pt>
                <c:pt idx="1122">
                  <c:v>3222.4</c:v>
                </c:pt>
                <c:pt idx="1123">
                  <c:v>3222.42</c:v>
                </c:pt>
                <c:pt idx="1124">
                  <c:v>3222.44</c:v>
                </c:pt>
                <c:pt idx="1125">
                  <c:v>3222.46</c:v>
                </c:pt>
                <c:pt idx="1126">
                  <c:v>3222.48</c:v>
                </c:pt>
                <c:pt idx="1127">
                  <c:v>3222.5</c:v>
                </c:pt>
                <c:pt idx="1128">
                  <c:v>3222.52</c:v>
                </c:pt>
                <c:pt idx="1129">
                  <c:v>3222.54</c:v>
                </c:pt>
                <c:pt idx="1130">
                  <c:v>3222.56</c:v>
                </c:pt>
                <c:pt idx="1131">
                  <c:v>3222.58</c:v>
                </c:pt>
                <c:pt idx="1132">
                  <c:v>3222.6</c:v>
                </c:pt>
                <c:pt idx="1133">
                  <c:v>3222.62</c:v>
                </c:pt>
                <c:pt idx="1134">
                  <c:v>3222.64</c:v>
                </c:pt>
                <c:pt idx="1135">
                  <c:v>3222.66</c:v>
                </c:pt>
                <c:pt idx="1136">
                  <c:v>3222.68</c:v>
                </c:pt>
                <c:pt idx="1137">
                  <c:v>3222.7</c:v>
                </c:pt>
                <c:pt idx="1138">
                  <c:v>3222.72</c:v>
                </c:pt>
                <c:pt idx="1139">
                  <c:v>3222.74</c:v>
                </c:pt>
                <c:pt idx="1140">
                  <c:v>3222.7599999999998</c:v>
                </c:pt>
                <c:pt idx="1141">
                  <c:v>3222.7799999999997</c:v>
                </c:pt>
                <c:pt idx="1142">
                  <c:v>3222.8</c:v>
                </c:pt>
                <c:pt idx="1143">
                  <c:v>3222.82</c:v>
                </c:pt>
                <c:pt idx="1144">
                  <c:v>3222.84</c:v>
                </c:pt>
                <c:pt idx="1145">
                  <c:v>3222.86</c:v>
                </c:pt>
                <c:pt idx="1146">
                  <c:v>3222.88</c:v>
                </c:pt>
                <c:pt idx="1147">
                  <c:v>3222.9</c:v>
                </c:pt>
                <c:pt idx="1148">
                  <c:v>3222.92</c:v>
                </c:pt>
                <c:pt idx="1149">
                  <c:v>3222.94</c:v>
                </c:pt>
                <c:pt idx="1150">
                  <c:v>3222.96</c:v>
                </c:pt>
                <c:pt idx="1151">
                  <c:v>3222.98</c:v>
                </c:pt>
                <c:pt idx="1152">
                  <c:v>3223</c:v>
                </c:pt>
                <c:pt idx="1153">
                  <c:v>3223.02</c:v>
                </c:pt>
                <c:pt idx="1154">
                  <c:v>3223.04</c:v>
                </c:pt>
                <c:pt idx="1155">
                  <c:v>3223.06</c:v>
                </c:pt>
                <c:pt idx="1156">
                  <c:v>3223.08</c:v>
                </c:pt>
                <c:pt idx="1157">
                  <c:v>3223.1</c:v>
                </c:pt>
                <c:pt idx="1158">
                  <c:v>3223.12</c:v>
                </c:pt>
                <c:pt idx="1159">
                  <c:v>3223.14</c:v>
                </c:pt>
                <c:pt idx="1160">
                  <c:v>3223.16</c:v>
                </c:pt>
                <c:pt idx="1161">
                  <c:v>3223.18</c:v>
                </c:pt>
                <c:pt idx="1162">
                  <c:v>3223.2</c:v>
                </c:pt>
                <c:pt idx="1163">
                  <c:v>3223.22</c:v>
                </c:pt>
                <c:pt idx="1164">
                  <c:v>3223.24</c:v>
                </c:pt>
                <c:pt idx="1165">
                  <c:v>3223.2599999999998</c:v>
                </c:pt>
                <c:pt idx="1166">
                  <c:v>3223.2799999999997</c:v>
                </c:pt>
                <c:pt idx="1167">
                  <c:v>3223.3</c:v>
                </c:pt>
                <c:pt idx="1168">
                  <c:v>3223.32</c:v>
                </c:pt>
                <c:pt idx="1169">
                  <c:v>3223.34</c:v>
                </c:pt>
                <c:pt idx="1170">
                  <c:v>3223.36</c:v>
                </c:pt>
                <c:pt idx="1171">
                  <c:v>3223.38</c:v>
                </c:pt>
                <c:pt idx="1172">
                  <c:v>3223.4</c:v>
                </c:pt>
                <c:pt idx="1173">
                  <c:v>3223.42</c:v>
                </c:pt>
                <c:pt idx="1174">
                  <c:v>3223.44</c:v>
                </c:pt>
                <c:pt idx="1175">
                  <c:v>3223.46</c:v>
                </c:pt>
                <c:pt idx="1176">
                  <c:v>3223.48</c:v>
                </c:pt>
                <c:pt idx="1177">
                  <c:v>3223.5</c:v>
                </c:pt>
                <c:pt idx="1178">
                  <c:v>3223.52</c:v>
                </c:pt>
                <c:pt idx="1179">
                  <c:v>3223.54</c:v>
                </c:pt>
                <c:pt idx="1180">
                  <c:v>3223.56</c:v>
                </c:pt>
                <c:pt idx="1181">
                  <c:v>3223.58</c:v>
                </c:pt>
                <c:pt idx="1182">
                  <c:v>3223.6</c:v>
                </c:pt>
                <c:pt idx="1183">
                  <c:v>3223.62</c:v>
                </c:pt>
                <c:pt idx="1184">
                  <c:v>3223.64</c:v>
                </c:pt>
                <c:pt idx="1185">
                  <c:v>3223.66</c:v>
                </c:pt>
                <c:pt idx="1186">
                  <c:v>3223.68</c:v>
                </c:pt>
                <c:pt idx="1187">
                  <c:v>3223.7</c:v>
                </c:pt>
                <c:pt idx="1188">
                  <c:v>3223.72</c:v>
                </c:pt>
                <c:pt idx="1189">
                  <c:v>3223.74</c:v>
                </c:pt>
                <c:pt idx="1190">
                  <c:v>3223.7599999999998</c:v>
                </c:pt>
                <c:pt idx="1191">
                  <c:v>3223.7799999999997</c:v>
                </c:pt>
                <c:pt idx="1192">
                  <c:v>3223.8</c:v>
                </c:pt>
                <c:pt idx="1193">
                  <c:v>3223.82</c:v>
                </c:pt>
                <c:pt idx="1194">
                  <c:v>3223.84</c:v>
                </c:pt>
                <c:pt idx="1195">
                  <c:v>3223.86</c:v>
                </c:pt>
                <c:pt idx="1196">
                  <c:v>3223.88</c:v>
                </c:pt>
                <c:pt idx="1197">
                  <c:v>3223.9</c:v>
                </c:pt>
                <c:pt idx="1198">
                  <c:v>3223.92</c:v>
                </c:pt>
                <c:pt idx="1199">
                  <c:v>3223.94</c:v>
                </c:pt>
                <c:pt idx="1200">
                  <c:v>3223.96</c:v>
                </c:pt>
                <c:pt idx="1201">
                  <c:v>3223.98</c:v>
                </c:pt>
                <c:pt idx="1202">
                  <c:v>3224</c:v>
                </c:pt>
                <c:pt idx="1203">
                  <c:v>3224.02</c:v>
                </c:pt>
                <c:pt idx="1204">
                  <c:v>3224.04</c:v>
                </c:pt>
                <c:pt idx="1205">
                  <c:v>3224.06</c:v>
                </c:pt>
                <c:pt idx="1206">
                  <c:v>3224.08</c:v>
                </c:pt>
                <c:pt idx="1207">
                  <c:v>3224.1</c:v>
                </c:pt>
                <c:pt idx="1208">
                  <c:v>3224.12</c:v>
                </c:pt>
                <c:pt idx="1209">
                  <c:v>3224.14</c:v>
                </c:pt>
                <c:pt idx="1210">
                  <c:v>3224.16</c:v>
                </c:pt>
                <c:pt idx="1211">
                  <c:v>3224.18</c:v>
                </c:pt>
                <c:pt idx="1212">
                  <c:v>3224.2</c:v>
                </c:pt>
                <c:pt idx="1213">
                  <c:v>3224.22</c:v>
                </c:pt>
                <c:pt idx="1214">
                  <c:v>3224.24</c:v>
                </c:pt>
                <c:pt idx="1215">
                  <c:v>3224.2599999999998</c:v>
                </c:pt>
                <c:pt idx="1216">
                  <c:v>3224.2799999999997</c:v>
                </c:pt>
                <c:pt idx="1217">
                  <c:v>3224.3</c:v>
                </c:pt>
                <c:pt idx="1218">
                  <c:v>3224.32</c:v>
                </c:pt>
                <c:pt idx="1219">
                  <c:v>3224.34</c:v>
                </c:pt>
                <c:pt idx="1220">
                  <c:v>3224.36</c:v>
                </c:pt>
                <c:pt idx="1221">
                  <c:v>3224.38</c:v>
                </c:pt>
                <c:pt idx="1222">
                  <c:v>3224.4</c:v>
                </c:pt>
                <c:pt idx="1223">
                  <c:v>3224.42</c:v>
                </c:pt>
                <c:pt idx="1224">
                  <c:v>3224.44</c:v>
                </c:pt>
                <c:pt idx="1225">
                  <c:v>3224.46</c:v>
                </c:pt>
                <c:pt idx="1226">
                  <c:v>3224.48</c:v>
                </c:pt>
                <c:pt idx="1227">
                  <c:v>3224.5</c:v>
                </c:pt>
                <c:pt idx="1228">
                  <c:v>3224.52</c:v>
                </c:pt>
                <c:pt idx="1229">
                  <c:v>3224.54</c:v>
                </c:pt>
                <c:pt idx="1230">
                  <c:v>3224.56</c:v>
                </c:pt>
                <c:pt idx="1231">
                  <c:v>3224.58</c:v>
                </c:pt>
                <c:pt idx="1232">
                  <c:v>3224.6</c:v>
                </c:pt>
                <c:pt idx="1233">
                  <c:v>3224.62</c:v>
                </c:pt>
                <c:pt idx="1234">
                  <c:v>3224.64</c:v>
                </c:pt>
                <c:pt idx="1235">
                  <c:v>3224.66</c:v>
                </c:pt>
                <c:pt idx="1236">
                  <c:v>3224.68</c:v>
                </c:pt>
                <c:pt idx="1237">
                  <c:v>3224.7</c:v>
                </c:pt>
                <c:pt idx="1238">
                  <c:v>3224.72</c:v>
                </c:pt>
                <c:pt idx="1239">
                  <c:v>3224.74</c:v>
                </c:pt>
                <c:pt idx="1240">
                  <c:v>3224.7599999999998</c:v>
                </c:pt>
                <c:pt idx="1241">
                  <c:v>3224.7799999999997</c:v>
                </c:pt>
                <c:pt idx="1242">
                  <c:v>3224.8</c:v>
                </c:pt>
                <c:pt idx="1243">
                  <c:v>3224.82</c:v>
                </c:pt>
                <c:pt idx="1244">
                  <c:v>3224.84</c:v>
                </c:pt>
                <c:pt idx="1245">
                  <c:v>3224.86</c:v>
                </c:pt>
                <c:pt idx="1246">
                  <c:v>3224.88</c:v>
                </c:pt>
                <c:pt idx="1247">
                  <c:v>3224.9</c:v>
                </c:pt>
                <c:pt idx="1248">
                  <c:v>3224.92</c:v>
                </c:pt>
                <c:pt idx="1249">
                  <c:v>3224.94</c:v>
                </c:pt>
                <c:pt idx="1250">
                  <c:v>3224.96</c:v>
                </c:pt>
                <c:pt idx="1251">
                  <c:v>3224.98</c:v>
                </c:pt>
                <c:pt idx="1252">
                  <c:v>3225</c:v>
                </c:pt>
                <c:pt idx="1253">
                  <c:v>3225.02</c:v>
                </c:pt>
                <c:pt idx="1254">
                  <c:v>3225.04</c:v>
                </c:pt>
                <c:pt idx="1255">
                  <c:v>3225.06</c:v>
                </c:pt>
                <c:pt idx="1256">
                  <c:v>3225.08</c:v>
                </c:pt>
                <c:pt idx="1257">
                  <c:v>3225.1</c:v>
                </c:pt>
                <c:pt idx="1258">
                  <c:v>3225.12</c:v>
                </c:pt>
                <c:pt idx="1259">
                  <c:v>3225.14</c:v>
                </c:pt>
                <c:pt idx="1260">
                  <c:v>3225.16</c:v>
                </c:pt>
                <c:pt idx="1261">
                  <c:v>3225.18</c:v>
                </c:pt>
                <c:pt idx="1262">
                  <c:v>3225.2</c:v>
                </c:pt>
                <c:pt idx="1263">
                  <c:v>3225.22</c:v>
                </c:pt>
                <c:pt idx="1264">
                  <c:v>3225.24</c:v>
                </c:pt>
                <c:pt idx="1265">
                  <c:v>3225.2599999999998</c:v>
                </c:pt>
                <c:pt idx="1266">
                  <c:v>3225.2799999999997</c:v>
                </c:pt>
                <c:pt idx="1267">
                  <c:v>3225.3</c:v>
                </c:pt>
                <c:pt idx="1268">
                  <c:v>3225.32</c:v>
                </c:pt>
                <c:pt idx="1269">
                  <c:v>3225.34</c:v>
                </c:pt>
                <c:pt idx="1270">
                  <c:v>3225.36</c:v>
                </c:pt>
                <c:pt idx="1271">
                  <c:v>3225.38</c:v>
                </c:pt>
                <c:pt idx="1272">
                  <c:v>3225.4</c:v>
                </c:pt>
                <c:pt idx="1273">
                  <c:v>3225.42</c:v>
                </c:pt>
                <c:pt idx="1274">
                  <c:v>3225.44</c:v>
                </c:pt>
                <c:pt idx="1275">
                  <c:v>3225.46</c:v>
                </c:pt>
                <c:pt idx="1276">
                  <c:v>3225.48</c:v>
                </c:pt>
                <c:pt idx="1277">
                  <c:v>3225.5</c:v>
                </c:pt>
                <c:pt idx="1278">
                  <c:v>3225.52</c:v>
                </c:pt>
                <c:pt idx="1279">
                  <c:v>3225.54</c:v>
                </c:pt>
                <c:pt idx="1280">
                  <c:v>3225.56</c:v>
                </c:pt>
                <c:pt idx="1281">
                  <c:v>3225.58</c:v>
                </c:pt>
                <c:pt idx="1282">
                  <c:v>3225.6</c:v>
                </c:pt>
                <c:pt idx="1283">
                  <c:v>3225.62</c:v>
                </c:pt>
                <c:pt idx="1284">
                  <c:v>3225.64</c:v>
                </c:pt>
                <c:pt idx="1285">
                  <c:v>3225.66</c:v>
                </c:pt>
                <c:pt idx="1286">
                  <c:v>3225.68</c:v>
                </c:pt>
                <c:pt idx="1287">
                  <c:v>3225.7</c:v>
                </c:pt>
                <c:pt idx="1288">
                  <c:v>3225.72</c:v>
                </c:pt>
                <c:pt idx="1289">
                  <c:v>3225.74</c:v>
                </c:pt>
                <c:pt idx="1290">
                  <c:v>3225.7599999999998</c:v>
                </c:pt>
                <c:pt idx="1291">
                  <c:v>3225.7799999999997</c:v>
                </c:pt>
                <c:pt idx="1292">
                  <c:v>3225.8</c:v>
                </c:pt>
                <c:pt idx="1293">
                  <c:v>3225.82</c:v>
                </c:pt>
                <c:pt idx="1294">
                  <c:v>3225.84</c:v>
                </c:pt>
                <c:pt idx="1295">
                  <c:v>3225.86</c:v>
                </c:pt>
                <c:pt idx="1296">
                  <c:v>3225.88</c:v>
                </c:pt>
                <c:pt idx="1297">
                  <c:v>3225.9</c:v>
                </c:pt>
                <c:pt idx="1298">
                  <c:v>3225.92</c:v>
                </c:pt>
                <c:pt idx="1299">
                  <c:v>3225.94</c:v>
                </c:pt>
                <c:pt idx="1300">
                  <c:v>3225.96</c:v>
                </c:pt>
                <c:pt idx="1301">
                  <c:v>3225.98</c:v>
                </c:pt>
                <c:pt idx="1302">
                  <c:v>3226</c:v>
                </c:pt>
                <c:pt idx="1303">
                  <c:v>3226.02</c:v>
                </c:pt>
                <c:pt idx="1304">
                  <c:v>3226.04</c:v>
                </c:pt>
                <c:pt idx="1305">
                  <c:v>3226.06</c:v>
                </c:pt>
                <c:pt idx="1306">
                  <c:v>3226.08</c:v>
                </c:pt>
                <c:pt idx="1307">
                  <c:v>3226.1</c:v>
                </c:pt>
                <c:pt idx="1308">
                  <c:v>3226.12</c:v>
                </c:pt>
                <c:pt idx="1309">
                  <c:v>3226.14</c:v>
                </c:pt>
                <c:pt idx="1310">
                  <c:v>3226.16</c:v>
                </c:pt>
                <c:pt idx="1311">
                  <c:v>3226.18</c:v>
                </c:pt>
                <c:pt idx="1312">
                  <c:v>3226.2</c:v>
                </c:pt>
                <c:pt idx="1313">
                  <c:v>3226.22</c:v>
                </c:pt>
                <c:pt idx="1314">
                  <c:v>3226.24</c:v>
                </c:pt>
                <c:pt idx="1315">
                  <c:v>3226.2599999999998</c:v>
                </c:pt>
                <c:pt idx="1316">
                  <c:v>3226.2799999999997</c:v>
                </c:pt>
                <c:pt idx="1317">
                  <c:v>3226.3</c:v>
                </c:pt>
                <c:pt idx="1318">
                  <c:v>3226.32</c:v>
                </c:pt>
                <c:pt idx="1319">
                  <c:v>3226.34</c:v>
                </c:pt>
                <c:pt idx="1320">
                  <c:v>3226.36</c:v>
                </c:pt>
                <c:pt idx="1321">
                  <c:v>3226.38</c:v>
                </c:pt>
                <c:pt idx="1322">
                  <c:v>3226.4</c:v>
                </c:pt>
                <c:pt idx="1323">
                  <c:v>3226.42</c:v>
                </c:pt>
                <c:pt idx="1324">
                  <c:v>3226.44</c:v>
                </c:pt>
                <c:pt idx="1325">
                  <c:v>3226.46</c:v>
                </c:pt>
                <c:pt idx="1326">
                  <c:v>3226.48</c:v>
                </c:pt>
                <c:pt idx="1327">
                  <c:v>3226.5</c:v>
                </c:pt>
                <c:pt idx="1328">
                  <c:v>3226.52</c:v>
                </c:pt>
                <c:pt idx="1329">
                  <c:v>3226.54</c:v>
                </c:pt>
                <c:pt idx="1330">
                  <c:v>3226.56</c:v>
                </c:pt>
                <c:pt idx="1331">
                  <c:v>3226.58</c:v>
                </c:pt>
                <c:pt idx="1332">
                  <c:v>3226.6</c:v>
                </c:pt>
                <c:pt idx="1333">
                  <c:v>3226.62</c:v>
                </c:pt>
                <c:pt idx="1334">
                  <c:v>3226.64</c:v>
                </c:pt>
                <c:pt idx="1335">
                  <c:v>3226.66</c:v>
                </c:pt>
                <c:pt idx="1336">
                  <c:v>3226.68</c:v>
                </c:pt>
                <c:pt idx="1337">
                  <c:v>3226.7</c:v>
                </c:pt>
                <c:pt idx="1338">
                  <c:v>3226.72</c:v>
                </c:pt>
                <c:pt idx="1339">
                  <c:v>3226.74</c:v>
                </c:pt>
                <c:pt idx="1340">
                  <c:v>3226.7599999999998</c:v>
                </c:pt>
                <c:pt idx="1341">
                  <c:v>3226.7799999999997</c:v>
                </c:pt>
                <c:pt idx="1342">
                  <c:v>3226.8</c:v>
                </c:pt>
                <c:pt idx="1343">
                  <c:v>3226.82</c:v>
                </c:pt>
                <c:pt idx="1344">
                  <c:v>3226.84</c:v>
                </c:pt>
                <c:pt idx="1345">
                  <c:v>3226.86</c:v>
                </c:pt>
                <c:pt idx="1346">
                  <c:v>3226.88</c:v>
                </c:pt>
                <c:pt idx="1347">
                  <c:v>3226.9</c:v>
                </c:pt>
                <c:pt idx="1348">
                  <c:v>3226.92</c:v>
                </c:pt>
                <c:pt idx="1349">
                  <c:v>3226.94</c:v>
                </c:pt>
                <c:pt idx="1350">
                  <c:v>3226.96</c:v>
                </c:pt>
                <c:pt idx="1351">
                  <c:v>3226.98</c:v>
                </c:pt>
                <c:pt idx="1352">
                  <c:v>3227</c:v>
                </c:pt>
                <c:pt idx="1353">
                  <c:v>3227.02</c:v>
                </c:pt>
                <c:pt idx="1354">
                  <c:v>3227.04</c:v>
                </c:pt>
                <c:pt idx="1355">
                  <c:v>3227.06</c:v>
                </c:pt>
                <c:pt idx="1356">
                  <c:v>3227.08</c:v>
                </c:pt>
                <c:pt idx="1357">
                  <c:v>3227.1</c:v>
                </c:pt>
                <c:pt idx="1358">
                  <c:v>3227.12</c:v>
                </c:pt>
                <c:pt idx="1359">
                  <c:v>3227.14</c:v>
                </c:pt>
                <c:pt idx="1360">
                  <c:v>3227.16</c:v>
                </c:pt>
                <c:pt idx="1361">
                  <c:v>3227.18</c:v>
                </c:pt>
                <c:pt idx="1362">
                  <c:v>3227.2</c:v>
                </c:pt>
                <c:pt idx="1363">
                  <c:v>3227.22</c:v>
                </c:pt>
                <c:pt idx="1364">
                  <c:v>3227.24</c:v>
                </c:pt>
                <c:pt idx="1365">
                  <c:v>3227.2599999999998</c:v>
                </c:pt>
                <c:pt idx="1366">
                  <c:v>3227.2799999999997</c:v>
                </c:pt>
                <c:pt idx="1367">
                  <c:v>3227.3</c:v>
                </c:pt>
                <c:pt idx="1368">
                  <c:v>3227.32</c:v>
                </c:pt>
                <c:pt idx="1369">
                  <c:v>3227.34</c:v>
                </c:pt>
                <c:pt idx="1370">
                  <c:v>3227.36</c:v>
                </c:pt>
                <c:pt idx="1371">
                  <c:v>3227.38</c:v>
                </c:pt>
                <c:pt idx="1372">
                  <c:v>3227.4</c:v>
                </c:pt>
                <c:pt idx="1373">
                  <c:v>3227.42</c:v>
                </c:pt>
                <c:pt idx="1374">
                  <c:v>3227.44</c:v>
                </c:pt>
                <c:pt idx="1375">
                  <c:v>3227.46</c:v>
                </c:pt>
                <c:pt idx="1376">
                  <c:v>3227.48</c:v>
                </c:pt>
                <c:pt idx="1377">
                  <c:v>3227.5</c:v>
                </c:pt>
                <c:pt idx="1378">
                  <c:v>3227.52</c:v>
                </c:pt>
                <c:pt idx="1379">
                  <c:v>3227.54</c:v>
                </c:pt>
                <c:pt idx="1380">
                  <c:v>3227.56</c:v>
                </c:pt>
                <c:pt idx="1381">
                  <c:v>3227.58</c:v>
                </c:pt>
                <c:pt idx="1382">
                  <c:v>3227.6</c:v>
                </c:pt>
                <c:pt idx="1383">
                  <c:v>3227.62</c:v>
                </c:pt>
                <c:pt idx="1384">
                  <c:v>3227.64</c:v>
                </c:pt>
                <c:pt idx="1385">
                  <c:v>3227.66</c:v>
                </c:pt>
                <c:pt idx="1386">
                  <c:v>3227.68</c:v>
                </c:pt>
                <c:pt idx="1387">
                  <c:v>3227.7</c:v>
                </c:pt>
                <c:pt idx="1388">
                  <c:v>3227.72</c:v>
                </c:pt>
                <c:pt idx="1389">
                  <c:v>3227.74</c:v>
                </c:pt>
                <c:pt idx="1390">
                  <c:v>3227.7599999999998</c:v>
                </c:pt>
                <c:pt idx="1391">
                  <c:v>3227.7799999999997</c:v>
                </c:pt>
                <c:pt idx="1392">
                  <c:v>3227.8</c:v>
                </c:pt>
                <c:pt idx="1393">
                  <c:v>3227.82</c:v>
                </c:pt>
                <c:pt idx="1394">
                  <c:v>3227.84</c:v>
                </c:pt>
                <c:pt idx="1395">
                  <c:v>3227.86</c:v>
                </c:pt>
                <c:pt idx="1396">
                  <c:v>3227.88</c:v>
                </c:pt>
                <c:pt idx="1397">
                  <c:v>3227.9</c:v>
                </c:pt>
                <c:pt idx="1398">
                  <c:v>3227.92</c:v>
                </c:pt>
                <c:pt idx="1399">
                  <c:v>3227.94</c:v>
                </c:pt>
                <c:pt idx="1400">
                  <c:v>3227.96</c:v>
                </c:pt>
                <c:pt idx="1401">
                  <c:v>3227.98</c:v>
                </c:pt>
                <c:pt idx="1402">
                  <c:v>3228</c:v>
                </c:pt>
                <c:pt idx="1403">
                  <c:v>3228.02</c:v>
                </c:pt>
                <c:pt idx="1404">
                  <c:v>3228.04</c:v>
                </c:pt>
                <c:pt idx="1405">
                  <c:v>3228.06</c:v>
                </c:pt>
                <c:pt idx="1406">
                  <c:v>3228.08</c:v>
                </c:pt>
                <c:pt idx="1407">
                  <c:v>3228.1</c:v>
                </c:pt>
                <c:pt idx="1408">
                  <c:v>3228.12</c:v>
                </c:pt>
                <c:pt idx="1409">
                  <c:v>3228.14</c:v>
                </c:pt>
                <c:pt idx="1410">
                  <c:v>3228.16</c:v>
                </c:pt>
                <c:pt idx="1411">
                  <c:v>3228.18</c:v>
                </c:pt>
                <c:pt idx="1412">
                  <c:v>3228.2</c:v>
                </c:pt>
                <c:pt idx="1413">
                  <c:v>3228.22</c:v>
                </c:pt>
                <c:pt idx="1414">
                  <c:v>3228.24</c:v>
                </c:pt>
                <c:pt idx="1415">
                  <c:v>3228.2599999999998</c:v>
                </c:pt>
                <c:pt idx="1416">
                  <c:v>3228.2799999999997</c:v>
                </c:pt>
                <c:pt idx="1417">
                  <c:v>3228.3</c:v>
                </c:pt>
                <c:pt idx="1418">
                  <c:v>3228.32</c:v>
                </c:pt>
                <c:pt idx="1419">
                  <c:v>3228.34</c:v>
                </c:pt>
                <c:pt idx="1420">
                  <c:v>3228.36</c:v>
                </c:pt>
                <c:pt idx="1421">
                  <c:v>3228.38</c:v>
                </c:pt>
                <c:pt idx="1422">
                  <c:v>3228.4</c:v>
                </c:pt>
                <c:pt idx="1423">
                  <c:v>3228.42</c:v>
                </c:pt>
                <c:pt idx="1424">
                  <c:v>3228.44</c:v>
                </c:pt>
                <c:pt idx="1425">
                  <c:v>3228.46</c:v>
                </c:pt>
                <c:pt idx="1426">
                  <c:v>3228.48</c:v>
                </c:pt>
                <c:pt idx="1427">
                  <c:v>3228.5</c:v>
                </c:pt>
                <c:pt idx="1428">
                  <c:v>3228.52</c:v>
                </c:pt>
                <c:pt idx="1429">
                  <c:v>3228.54</c:v>
                </c:pt>
                <c:pt idx="1430">
                  <c:v>3228.56</c:v>
                </c:pt>
                <c:pt idx="1431">
                  <c:v>3228.58</c:v>
                </c:pt>
                <c:pt idx="1432">
                  <c:v>3228.6</c:v>
                </c:pt>
                <c:pt idx="1433">
                  <c:v>3228.62</c:v>
                </c:pt>
                <c:pt idx="1434">
                  <c:v>3228.64</c:v>
                </c:pt>
                <c:pt idx="1435">
                  <c:v>3228.66</c:v>
                </c:pt>
                <c:pt idx="1436">
                  <c:v>3228.68</c:v>
                </c:pt>
                <c:pt idx="1437">
                  <c:v>3228.7</c:v>
                </c:pt>
                <c:pt idx="1438">
                  <c:v>3228.72</c:v>
                </c:pt>
                <c:pt idx="1439">
                  <c:v>3228.74</c:v>
                </c:pt>
                <c:pt idx="1440">
                  <c:v>3228.7599999999998</c:v>
                </c:pt>
                <c:pt idx="1441">
                  <c:v>3228.7799999999997</c:v>
                </c:pt>
                <c:pt idx="1442">
                  <c:v>3228.8</c:v>
                </c:pt>
                <c:pt idx="1443">
                  <c:v>3228.82</c:v>
                </c:pt>
                <c:pt idx="1444">
                  <c:v>3228.84</c:v>
                </c:pt>
                <c:pt idx="1445">
                  <c:v>3228.86</c:v>
                </c:pt>
                <c:pt idx="1446">
                  <c:v>3228.88</c:v>
                </c:pt>
                <c:pt idx="1447">
                  <c:v>3228.9</c:v>
                </c:pt>
                <c:pt idx="1448">
                  <c:v>3228.92</c:v>
                </c:pt>
                <c:pt idx="1449">
                  <c:v>3228.94</c:v>
                </c:pt>
                <c:pt idx="1450">
                  <c:v>3228.96</c:v>
                </c:pt>
                <c:pt idx="1451">
                  <c:v>3228.98</c:v>
                </c:pt>
                <c:pt idx="1452">
                  <c:v>3229</c:v>
                </c:pt>
                <c:pt idx="1453">
                  <c:v>3229.02</c:v>
                </c:pt>
                <c:pt idx="1454">
                  <c:v>3229.04</c:v>
                </c:pt>
                <c:pt idx="1455">
                  <c:v>3229.06</c:v>
                </c:pt>
                <c:pt idx="1456">
                  <c:v>3229.08</c:v>
                </c:pt>
                <c:pt idx="1457">
                  <c:v>3229.1</c:v>
                </c:pt>
                <c:pt idx="1458">
                  <c:v>3229.12</c:v>
                </c:pt>
                <c:pt idx="1459">
                  <c:v>3229.14</c:v>
                </c:pt>
                <c:pt idx="1460">
                  <c:v>3229.16</c:v>
                </c:pt>
                <c:pt idx="1461">
                  <c:v>3229.18</c:v>
                </c:pt>
                <c:pt idx="1462">
                  <c:v>3229.2</c:v>
                </c:pt>
                <c:pt idx="1463">
                  <c:v>3229.22</c:v>
                </c:pt>
                <c:pt idx="1464">
                  <c:v>3229.24</c:v>
                </c:pt>
                <c:pt idx="1465">
                  <c:v>3229.2599999999998</c:v>
                </c:pt>
                <c:pt idx="1466">
                  <c:v>3229.2799999999997</c:v>
                </c:pt>
                <c:pt idx="1467">
                  <c:v>3229.3</c:v>
                </c:pt>
                <c:pt idx="1468">
                  <c:v>3229.32</c:v>
                </c:pt>
                <c:pt idx="1469">
                  <c:v>3229.34</c:v>
                </c:pt>
                <c:pt idx="1470">
                  <c:v>3229.36</c:v>
                </c:pt>
                <c:pt idx="1471">
                  <c:v>3229.38</c:v>
                </c:pt>
                <c:pt idx="1472">
                  <c:v>3229.4</c:v>
                </c:pt>
                <c:pt idx="1473">
                  <c:v>3229.42</c:v>
                </c:pt>
                <c:pt idx="1474">
                  <c:v>3229.44</c:v>
                </c:pt>
                <c:pt idx="1475">
                  <c:v>3229.46</c:v>
                </c:pt>
                <c:pt idx="1476">
                  <c:v>3229.48</c:v>
                </c:pt>
                <c:pt idx="1477">
                  <c:v>3229.5</c:v>
                </c:pt>
                <c:pt idx="1478">
                  <c:v>3229.52</c:v>
                </c:pt>
                <c:pt idx="1479">
                  <c:v>3229.54</c:v>
                </c:pt>
                <c:pt idx="1480">
                  <c:v>3229.56</c:v>
                </c:pt>
                <c:pt idx="1481">
                  <c:v>3229.58</c:v>
                </c:pt>
                <c:pt idx="1482">
                  <c:v>3229.6</c:v>
                </c:pt>
                <c:pt idx="1483">
                  <c:v>3229.62</c:v>
                </c:pt>
                <c:pt idx="1484">
                  <c:v>3229.64</c:v>
                </c:pt>
                <c:pt idx="1485">
                  <c:v>3229.66</c:v>
                </c:pt>
                <c:pt idx="1486">
                  <c:v>3229.68</c:v>
                </c:pt>
                <c:pt idx="1487">
                  <c:v>3229.7</c:v>
                </c:pt>
                <c:pt idx="1488">
                  <c:v>3229.72</c:v>
                </c:pt>
                <c:pt idx="1489">
                  <c:v>3229.74</c:v>
                </c:pt>
                <c:pt idx="1490">
                  <c:v>3229.7599999999998</c:v>
                </c:pt>
                <c:pt idx="1491">
                  <c:v>3229.7799999999997</c:v>
                </c:pt>
                <c:pt idx="1492">
                  <c:v>3229.8</c:v>
                </c:pt>
                <c:pt idx="1493">
                  <c:v>3229.82</c:v>
                </c:pt>
                <c:pt idx="1494">
                  <c:v>3229.84</c:v>
                </c:pt>
                <c:pt idx="1495">
                  <c:v>3229.86</c:v>
                </c:pt>
                <c:pt idx="1496">
                  <c:v>3229.88</c:v>
                </c:pt>
                <c:pt idx="1497">
                  <c:v>3229.9</c:v>
                </c:pt>
                <c:pt idx="1498">
                  <c:v>3229.92</c:v>
                </c:pt>
                <c:pt idx="1499">
                  <c:v>3229.94</c:v>
                </c:pt>
                <c:pt idx="1500">
                  <c:v>3229.96</c:v>
                </c:pt>
                <c:pt idx="1501">
                  <c:v>3229.98</c:v>
                </c:pt>
                <c:pt idx="1502">
                  <c:v>3230</c:v>
                </c:pt>
                <c:pt idx="1503">
                  <c:v>3230.02</c:v>
                </c:pt>
                <c:pt idx="1504">
                  <c:v>3230.04</c:v>
                </c:pt>
                <c:pt idx="1505">
                  <c:v>3230.06</c:v>
                </c:pt>
                <c:pt idx="1506">
                  <c:v>3230.08</c:v>
                </c:pt>
                <c:pt idx="1507">
                  <c:v>3230.1</c:v>
                </c:pt>
                <c:pt idx="1508">
                  <c:v>3230.12</c:v>
                </c:pt>
                <c:pt idx="1509">
                  <c:v>3230.14</c:v>
                </c:pt>
                <c:pt idx="1510">
                  <c:v>3230.16</c:v>
                </c:pt>
                <c:pt idx="1511">
                  <c:v>3230.18</c:v>
                </c:pt>
                <c:pt idx="1512">
                  <c:v>3230.2</c:v>
                </c:pt>
                <c:pt idx="1513">
                  <c:v>3230.22</c:v>
                </c:pt>
                <c:pt idx="1514">
                  <c:v>3230.24</c:v>
                </c:pt>
                <c:pt idx="1515">
                  <c:v>3230.2599999999998</c:v>
                </c:pt>
                <c:pt idx="1516">
                  <c:v>3230.2799999999997</c:v>
                </c:pt>
                <c:pt idx="1517">
                  <c:v>3230.3</c:v>
                </c:pt>
                <c:pt idx="1518">
                  <c:v>3230.32</c:v>
                </c:pt>
                <c:pt idx="1519">
                  <c:v>3230.34</c:v>
                </c:pt>
                <c:pt idx="1520">
                  <c:v>3230.36</c:v>
                </c:pt>
                <c:pt idx="1521">
                  <c:v>3230.38</c:v>
                </c:pt>
                <c:pt idx="1522">
                  <c:v>3230.4</c:v>
                </c:pt>
                <c:pt idx="1523">
                  <c:v>3230.42</c:v>
                </c:pt>
                <c:pt idx="1524">
                  <c:v>3230.44</c:v>
                </c:pt>
                <c:pt idx="1525">
                  <c:v>3230.46</c:v>
                </c:pt>
                <c:pt idx="1526">
                  <c:v>3230.48</c:v>
                </c:pt>
                <c:pt idx="1527">
                  <c:v>3230.5</c:v>
                </c:pt>
                <c:pt idx="1528">
                  <c:v>3230.52</c:v>
                </c:pt>
                <c:pt idx="1529">
                  <c:v>3230.54</c:v>
                </c:pt>
                <c:pt idx="1530">
                  <c:v>3230.56</c:v>
                </c:pt>
                <c:pt idx="1531">
                  <c:v>3230.58</c:v>
                </c:pt>
                <c:pt idx="1532">
                  <c:v>3230.6</c:v>
                </c:pt>
                <c:pt idx="1533">
                  <c:v>3230.62</c:v>
                </c:pt>
                <c:pt idx="1534">
                  <c:v>3230.64</c:v>
                </c:pt>
                <c:pt idx="1535">
                  <c:v>3230.66</c:v>
                </c:pt>
                <c:pt idx="1536">
                  <c:v>3230.68</c:v>
                </c:pt>
                <c:pt idx="1537">
                  <c:v>3230.7</c:v>
                </c:pt>
                <c:pt idx="1538">
                  <c:v>3230.72</c:v>
                </c:pt>
                <c:pt idx="1539">
                  <c:v>3230.74</c:v>
                </c:pt>
                <c:pt idx="1540">
                  <c:v>3230.7599999999998</c:v>
                </c:pt>
                <c:pt idx="1541">
                  <c:v>3230.7799999999997</c:v>
                </c:pt>
                <c:pt idx="1542">
                  <c:v>3230.8</c:v>
                </c:pt>
                <c:pt idx="1543">
                  <c:v>3230.82</c:v>
                </c:pt>
                <c:pt idx="1544">
                  <c:v>3230.84</c:v>
                </c:pt>
                <c:pt idx="1545">
                  <c:v>3230.86</c:v>
                </c:pt>
                <c:pt idx="1546">
                  <c:v>3230.88</c:v>
                </c:pt>
                <c:pt idx="1547">
                  <c:v>3230.9</c:v>
                </c:pt>
                <c:pt idx="1548">
                  <c:v>3230.92</c:v>
                </c:pt>
                <c:pt idx="1549">
                  <c:v>3230.94</c:v>
                </c:pt>
                <c:pt idx="1550">
                  <c:v>3230.96</c:v>
                </c:pt>
                <c:pt idx="1551">
                  <c:v>3230.98</c:v>
                </c:pt>
                <c:pt idx="1552">
                  <c:v>3231</c:v>
                </c:pt>
                <c:pt idx="1553">
                  <c:v>3231.02</c:v>
                </c:pt>
                <c:pt idx="1554">
                  <c:v>3231.04</c:v>
                </c:pt>
                <c:pt idx="1555">
                  <c:v>3231.06</c:v>
                </c:pt>
                <c:pt idx="1556">
                  <c:v>3231.08</c:v>
                </c:pt>
                <c:pt idx="1557">
                  <c:v>3231.1</c:v>
                </c:pt>
                <c:pt idx="1558">
                  <c:v>3231.12</c:v>
                </c:pt>
                <c:pt idx="1559">
                  <c:v>3231.14</c:v>
                </c:pt>
                <c:pt idx="1560">
                  <c:v>3231.16</c:v>
                </c:pt>
                <c:pt idx="1561">
                  <c:v>3231.18</c:v>
                </c:pt>
                <c:pt idx="1562">
                  <c:v>3231.2</c:v>
                </c:pt>
                <c:pt idx="1563">
                  <c:v>3231.22</c:v>
                </c:pt>
                <c:pt idx="1564">
                  <c:v>3231.24</c:v>
                </c:pt>
                <c:pt idx="1565">
                  <c:v>3231.2599999999998</c:v>
                </c:pt>
                <c:pt idx="1566">
                  <c:v>3231.2799999999997</c:v>
                </c:pt>
                <c:pt idx="1567">
                  <c:v>3231.3</c:v>
                </c:pt>
                <c:pt idx="1568">
                  <c:v>3231.32</c:v>
                </c:pt>
                <c:pt idx="1569">
                  <c:v>3231.34</c:v>
                </c:pt>
                <c:pt idx="1570">
                  <c:v>3231.36</c:v>
                </c:pt>
                <c:pt idx="1571">
                  <c:v>3231.38</c:v>
                </c:pt>
                <c:pt idx="1572">
                  <c:v>3231.4</c:v>
                </c:pt>
                <c:pt idx="1573">
                  <c:v>3231.42</c:v>
                </c:pt>
                <c:pt idx="1574">
                  <c:v>3231.44</c:v>
                </c:pt>
                <c:pt idx="1575">
                  <c:v>3231.46</c:v>
                </c:pt>
                <c:pt idx="1576">
                  <c:v>3231.48</c:v>
                </c:pt>
                <c:pt idx="1577">
                  <c:v>3231.5</c:v>
                </c:pt>
                <c:pt idx="1578">
                  <c:v>3231.52</c:v>
                </c:pt>
                <c:pt idx="1579">
                  <c:v>3231.54</c:v>
                </c:pt>
                <c:pt idx="1580">
                  <c:v>3231.56</c:v>
                </c:pt>
                <c:pt idx="1581">
                  <c:v>3231.58</c:v>
                </c:pt>
                <c:pt idx="1582">
                  <c:v>3231.6</c:v>
                </c:pt>
                <c:pt idx="1583">
                  <c:v>3231.62</c:v>
                </c:pt>
                <c:pt idx="1584">
                  <c:v>3231.64</c:v>
                </c:pt>
                <c:pt idx="1585">
                  <c:v>3231.66</c:v>
                </c:pt>
                <c:pt idx="1586">
                  <c:v>3231.68</c:v>
                </c:pt>
                <c:pt idx="1587">
                  <c:v>3231.7</c:v>
                </c:pt>
                <c:pt idx="1588">
                  <c:v>3231.72</c:v>
                </c:pt>
                <c:pt idx="1589">
                  <c:v>3231.74</c:v>
                </c:pt>
                <c:pt idx="1590">
                  <c:v>3231.7599999999998</c:v>
                </c:pt>
                <c:pt idx="1591">
                  <c:v>3231.7799999999997</c:v>
                </c:pt>
                <c:pt idx="1592">
                  <c:v>3231.8</c:v>
                </c:pt>
                <c:pt idx="1593">
                  <c:v>3231.82</c:v>
                </c:pt>
                <c:pt idx="1594">
                  <c:v>3231.84</c:v>
                </c:pt>
                <c:pt idx="1595">
                  <c:v>3231.86</c:v>
                </c:pt>
                <c:pt idx="1596">
                  <c:v>3231.88</c:v>
                </c:pt>
                <c:pt idx="1597">
                  <c:v>3231.9</c:v>
                </c:pt>
                <c:pt idx="1598">
                  <c:v>3231.92</c:v>
                </c:pt>
                <c:pt idx="1599">
                  <c:v>3231.94</c:v>
                </c:pt>
                <c:pt idx="1600">
                  <c:v>3231.96</c:v>
                </c:pt>
                <c:pt idx="1601">
                  <c:v>3231.98</c:v>
                </c:pt>
                <c:pt idx="1602">
                  <c:v>3232</c:v>
                </c:pt>
                <c:pt idx="1603">
                  <c:v>3232.02</c:v>
                </c:pt>
                <c:pt idx="1604">
                  <c:v>3232.04</c:v>
                </c:pt>
                <c:pt idx="1605">
                  <c:v>3232.06</c:v>
                </c:pt>
                <c:pt idx="1606">
                  <c:v>3232.08</c:v>
                </c:pt>
                <c:pt idx="1607">
                  <c:v>3232.1</c:v>
                </c:pt>
                <c:pt idx="1608">
                  <c:v>3232.12</c:v>
                </c:pt>
                <c:pt idx="1609">
                  <c:v>3232.14</c:v>
                </c:pt>
                <c:pt idx="1610">
                  <c:v>3232.16</c:v>
                </c:pt>
                <c:pt idx="1611">
                  <c:v>3232.18</c:v>
                </c:pt>
                <c:pt idx="1612">
                  <c:v>3232.2</c:v>
                </c:pt>
                <c:pt idx="1613">
                  <c:v>3232.22</c:v>
                </c:pt>
                <c:pt idx="1614">
                  <c:v>3232.24</c:v>
                </c:pt>
                <c:pt idx="1615">
                  <c:v>3232.2599999999998</c:v>
                </c:pt>
                <c:pt idx="1616">
                  <c:v>3232.2799999999997</c:v>
                </c:pt>
                <c:pt idx="1617">
                  <c:v>3232.3</c:v>
                </c:pt>
                <c:pt idx="1618">
                  <c:v>3232.32</c:v>
                </c:pt>
                <c:pt idx="1619">
                  <c:v>3232.34</c:v>
                </c:pt>
                <c:pt idx="1620">
                  <c:v>3232.36</c:v>
                </c:pt>
                <c:pt idx="1621">
                  <c:v>3232.38</c:v>
                </c:pt>
                <c:pt idx="1622">
                  <c:v>3232.4</c:v>
                </c:pt>
                <c:pt idx="1623">
                  <c:v>3232.42</c:v>
                </c:pt>
                <c:pt idx="1624">
                  <c:v>3232.44</c:v>
                </c:pt>
                <c:pt idx="1625">
                  <c:v>3232.46</c:v>
                </c:pt>
                <c:pt idx="1626">
                  <c:v>3232.48</c:v>
                </c:pt>
                <c:pt idx="1627">
                  <c:v>3232.5</c:v>
                </c:pt>
                <c:pt idx="1628">
                  <c:v>3232.52</c:v>
                </c:pt>
                <c:pt idx="1629">
                  <c:v>3232.54</c:v>
                </c:pt>
                <c:pt idx="1630">
                  <c:v>3232.56</c:v>
                </c:pt>
                <c:pt idx="1631">
                  <c:v>3232.58</c:v>
                </c:pt>
                <c:pt idx="1632">
                  <c:v>3232.6</c:v>
                </c:pt>
                <c:pt idx="1633">
                  <c:v>3232.62</c:v>
                </c:pt>
                <c:pt idx="1634">
                  <c:v>3232.64</c:v>
                </c:pt>
                <c:pt idx="1635">
                  <c:v>3232.66</c:v>
                </c:pt>
                <c:pt idx="1636">
                  <c:v>3232.68</c:v>
                </c:pt>
                <c:pt idx="1637">
                  <c:v>3232.7</c:v>
                </c:pt>
                <c:pt idx="1638">
                  <c:v>3232.72</c:v>
                </c:pt>
                <c:pt idx="1639">
                  <c:v>3232.74</c:v>
                </c:pt>
                <c:pt idx="1640">
                  <c:v>3232.7599999999998</c:v>
                </c:pt>
                <c:pt idx="1641">
                  <c:v>3232.7799999999997</c:v>
                </c:pt>
                <c:pt idx="1642">
                  <c:v>3232.8</c:v>
                </c:pt>
                <c:pt idx="1643">
                  <c:v>3232.82</c:v>
                </c:pt>
                <c:pt idx="1644">
                  <c:v>3232.84</c:v>
                </c:pt>
                <c:pt idx="1645">
                  <c:v>3232.86</c:v>
                </c:pt>
                <c:pt idx="1646">
                  <c:v>3232.88</c:v>
                </c:pt>
                <c:pt idx="1647">
                  <c:v>3232.9</c:v>
                </c:pt>
                <c:pt idx="1648">
                  <c:v>3232.92</c:v>
                </c:pt>
                <c:pt idx="1649">
                  <c:v>3232.94</c:v>
                </c:pt>
                <c:pt idx="1650">
                  <c:v>3232.96</c:v>
                </c:pt>
                <c:pt idx="1651">
                  <c:v>3232.98</c:v>
                </c:pt>
                <c:pt idx="1652">
                  <c:v>3233</c:v>
                </c:pt>
                <c:pt idx="1653">
                  <c:v>3233.02</c:v>
                </c:pt>
                <c:pt idx="1654">
                  <c:v>3233.04</c:v>
                </c:pt>
                <c:pt idx="1655">
                  <c:v>3233.06</c:v>
                </c:pt>
                <c:pt idx="1656">
                  <c:v>3233.08</c:v>
                </c:pt>
                <c:pt idx="1657">
                  <c:v>3233.1</c:v>
                </c:pt>
                <c:pt idx="1658">
                  <c:v>3233.12</c:v>
                </c:pt>
                <c:pt idx="1659">
                  <c:v>3233.14</c:v>
                </c:pt>
                <c:pt idx="1660">
                  <c:v>3233.16</c:v>
                </c:pt>
                <c:pt idx="1661">
                  <c:v>3233.18</c:v>
                </c:pt>
                <c:pt idx="1662">
                  <c:v>3233.2</c:v>
                </c:pt>
                <c:pt idx="1663">
                  <c:v>3233.22</c:v>
                </c:pt>
                <c:pt idx="1664">
                  <c:v>3233.24</c:v>
                </c:pt>
                <c:pt idx="1665">
                  <c:v>3233.2599999999998</c:v>
                </c:pt>
                <c:pt idx="1666">
                  <c:v>3233.2799999999997</c:v>
                </c:pt>
                <c:pt idx="1667">
                  <c:v>3233.3</c:v>
                </c:pt>
                <c:pt idx="1668">
                  <c:v>3233.32</c:v>
                </c:pt>
                <c:pt idx="1669">
                  <c:v>3233.34</c:v>
                </c:pt>
                <c:pt idx="1670">
                  <c:v>3233.36</c:v>
                </c:pt>
                <c:pt idx="1671">
                  <c:v>3233.38</c:v>
                </c:pt>
                <c:pt idx="1672">
                  <c:v>3233.4</c:v>
                </c:pt>
                <c:pt idx="1673">
                  <c:v>3233.42</c:v>
                </c:pt>
                <c:pt idx="1674">
                  <c:v>3233.44</c:v>
                </c:pt>
                <c:pt idx="1675">
                  <c:v>3233.46</c:v>
                </c:pt>
                <c:pt idx="1676">
                  <c:v>3233.48</c:v>
                </c:pt>
                <c:pt idx="1677">
                  <c:v>3233.5</c:v>
                </c:pt>
                <c:pt idx="1678">
                  <c:v>3233.52</c:v>
                </c:pt>
                <c:pt idx="1679">
                  <c:v>3233.54</c:v>
                </c:pt>
                <c:pt idx="1680">
                  <c:v>3233.56</c:v>
                </c:pt>
                <c:pt idx="1681">
                  <c:v>3233.58</c:v>
                </c:pt>
                <c:pt idx="1682">
                  <c:v>3233.6</c:v>
                </c:pt>
                <c:pt idx="1683">
                  <c:v>3233.62</c:v>
                </c:pt>
                <c:pt idx="1684">
                  <c:v>3233.64</c:v>
                </c:pt>
                <c:pt idx="1685">
                  <c:v>3233.66</c:v>
                </c:pt>
                <c:pt idx="1686">
                  <c:v>3233.68</c:v>
                </c:pt>
                <c:pt idx="1687">
                  <c:v>3233.7</c:v>
                </c:pt>
                <c:pt idx="1688">
                  <c:v>3233.72</c:v>
                </c:pt>
                <c:pt idx="1689">
                  <c:v>3233.74</c:v>
                </c:pt>
                <c:pt idx="1690">
                  <c:v>3233.7599999999998</c:v>
                </c:pt>
                <c:pt idx="1691">
                  <c:v>3233.7799999999997</c:v>
                </c:pt>
                <c:pt idx="1692">
                  <c:v>3233.8</c:v>
                </c:pt>
                <c:pt idx="1693">
                  <c:v>3233.82</c:v>
                </c:pt>
                <c:pt idx="1694">
                  <c:v>3233.84</c:v>
                </c:pt>
                <c:pt idx="1695">
                  <c:v>3233.86</c:v>
                </c:pt>
                <c:pt idx="1696">
                  <c:v>3233.88</c:v>
                </c:pt>
                <c:pt idx="1697">
                  <c:v>3233.9</c:v>
                </c:pt>
                <c:pt idx="1698">
                  <c:v>3233.92</c:v>
                </c:pt>
                <c:pt idx="1699">
                  <c:v>3233.94</c:v>
                </c:pt>
                <c:pt idx="1700">
                  <c:v>3233.96</c:v>
                </c:pt>
                <c:pt idx="1701">
                  <c:v>3233.98</c:v>
                </c:pt>
                <c:pt idx="1702">
                  <c:v>3234</c:v>
                </c:pt>
                <c:pt idx="1703">
                  <c:v>3234.02</c:v>
                </c:pt>
                <c:pt idx="1704">
                  <c:v>3234.04</c:v>
                </c:pt>
                <c:pt idx="1705">
                  <c:v>3234.06</c:v>
                </c:pt>
                <c:pt idx="1706">
                  <c:v>3234.08</c:v>
                </c:pt>
                <c:pt idx="1707">
                  <c:v>3234.1</c:v>
                </c:pt>
                <c:pt idx="1708">
                  <c:v>3234.12</c:v>
                </c:pt>
                <c:pt idx="1709">
                  <c:v>3234.14</c:v>
                </c:pt>
                <c:pt idx="1710">
                  <c:v>3234.16</c:v>
                </c:pt>
                <c:pt idx="1711">
                  <c:v>3234.18</c:v>
                </c:pt>
                <c:pt idx="1712">
                  <c:v>3234.2</c:v>
                </c:pt>
                <c:pt idx="1713">
                  <c:v>3234.22</c:v>
                </c:pt>
                <c:pt idx="1714">
                  <c:v>3234.24</c:v>
                </c:pt>
                <c:pt idx="1715">
                  <c:v>3234.2599999999998</c:v>
                </c:pt>
                <c:pt idx="1716">
                  <c:v>3234.2799999999997</c:v>
                </c:pt>
                <c:pt idx="1717">
                  <c:v>3234.3</c:v>
                </c:pt>
                <c:pt idx="1718">
                  <c:v>3234.32</c:v>
                </c:pt>
                <c:pt idx="1719">
                  <c:v>3234.34</c:v>
                </c:pt>
                <c:pt idx="1720">
                  <c:v>3234.36</c:v>
                </c:pt>
                <c:pt idx="1721">
                  <c:v>3234.38</c:v>
                </c:pt>
                <c:pt idx="1722">
                  <c:v>3234.4</c:v>
                </c:pt>
                <c:pt idx="1723">
                  <c:v>3234.42</c:v>
                </c:pt>
                <c:pt idx="1724">
                  <c:v>3234.44</c:v>
                </c:pt>
                <c:pt idx="1725">
                  <c:v>3234.46</c:v>
                </c:pt>
                <c:pt idx="1726">
                  <c:v>3234.48</c:v>
                </c:pt>
                <c:pt idx="1727">
                  <c:v>3234.5</c:v>
                </c:pt>
                <c:pt idx="1728">
                  <c:v>3234.52</c:v>
                </c:pt>
                <c:pt idx="1729">
                  <c:v>3234.54</c:v>
                </c:pt>
                <c:pt idx="1730">
                  <c:v>3234.56</c:v>
                </c:pt>
                <c:pt idx="1731">
                  <c:v>3234.58</c:v>
                </c:pt>
                <c:pt idx="1732">
                  <c:v>3234.6</c:v>
                </c:pt>
                <c:pt idx="1733">
                  <c:v>3234.62</c:v>
                </c:pt>
                <c:pt idx="1734">
                  <c:v>3234.64</c:v>
                </c:pt>
                <c:pt idx="1735">
                  <c:v>3234.66</c:v>
                </c:pt>
                <c:pt idx="1736">
                  <c:v>3234.68</c:v>
                </c:pt>
                <c:pt idx="1737">
                  <c:v>3234.7</c:v>
                </c:pt>
                <c:pt idx="1738">
                  <c:v>3234.72</c:v>
                </c:pt>
                <c:pt idx="1739">
                  <c:v>3234.74</c:v>
                </c:pt>
                <c:pt idx="1740">
                  <c:v>3234.7599999999998</c:v>
                </c:pt>
                <c:pt idx="1741">
                  <c:v>3234.7799999999997</c:v>
                </c:pt>
                <c:pt idx="1742">
                  <c:v>3234.8</c:v>
                </c:pt>
                <c:pt idx="1743">
                  <c:v>3234.82</c:v>
                </c:pt>
                <c:pt idx="1744">
                  <c:v>3234.84</c:v>
                </c:pt>
                <c:pt idx="1745">
                  <c:v>3234.86</c:v>
                </c:pt>
                <c:pt idx="1746">
                  <c:v>3234.88</c:v>
                </c:pt>
                <c:pt idx="1747">
                  <c:v>3234.9</c:v>
                </c:pt>
                <c:pt idx="1748">
                  <c:v>3234.92</c:v>
                </c:pt>
                <c:pt idx="1749">
                  <c:v>3234.94</c:v>
                </c:pt>
                <c:pt idx="1750">
                  <c:v>3234.96</c:v>
                </c:pt>
                <c:pt idx="1751">
                  <c:v>3234.98</c:v>
                </c:pt>
                <c:pt idx="1752">
                  <c:v>3235</c:v>
                </c:pt>
                <c:pt idx="1753">
                  <c:v>3235.02</c:v>
                </c:pt>
                <c:pt idx="1754">
                  <c:v>3235.04</c:v>
                </c:pt>
                <c:pt idx="1755">
                  <c:v>3235.06</c:v>
                </c:pt>
                <c:pt idx="1756">
                  <c:v>3235.08</c:v>
                </c:pt>
                <c:pt idx="1757">
                  <c:v>3235.1</c:v>
                </c:pt>
                <c:pt idx="1758">
                  <c:v>3235.12</c:v>
                </c:pt>
                <c:pt idx="1759">
                  <c:v>3235.14</c:v>
                </c:pt>
                <c:pt idx="1760">
                  <c:v>3235.16</c:v>
                </c:pt>
                <c:pt idx="1761">
                  <c:v>3235.18</c:v>
                </c:pt>
                <c:pt idx="1762">
                  <c:v>3235.2</c:v>
                </c:pt>
                <c:pt idx="1763">
                  <c:v>3235.22</c:v>
                </c:pt>
                <c:pt idx="1764">
                  <c:v>3235.24</c:v>
                </c:pt>
                <c:pt idx="1765">
                  <c:v>3235.2599999999998</c:v>
                </c:pt>
                <c:pt idx="1766">
                  <c:v>3235.2799999999997</c:v>
                </c:pt>
                <c:pt idx="1767">
                  <c:v>3235.3</c:v>
                </c:pt>
                <c:pt idx="1768">
                  <c:v>3235.32</c:v>
                </c:pt>
                <c:pt idx="1769">
                  <c:v>3235.34</c:v>
                </c:pt>
                <c:pt idx="1770">
                  <c:v>3235.36</c:v>
                </c:pt>
                <c:pt idx="1771">
                  <c:v>3235.38</c:v>
                </c:pt>
                <c:pt idx="1772">
                  <c:v>3235.4</c:v>
                </c:pt>
                <c:pt idx="1773">
                  <c:v>3235.42</c:v>
                </c:pt>
                <c:pt idx="1774">
                  <c:v>3235.44</c:v>
                </c:pt>
                <c:pt idx="1775">
                  <c:v>3235.46</c:v>
                </c:pt>
                <c:pt idx="1776">
                  <c:v>3235.48</c:v>
                </c:pt>
                <c:pt idx="1777">
                  <c:v>3235.5</c:v>
                </c:pt>
                <c:pt idx="1778">
                  <c:v>3235.52</c:v>
                </c:pt>
                <c:pt idx="1779">
                  <c:v>3235.54</c:v>
                </c:pt>
                <c:pt idx="1780">
                  <c:v>3235.56</c:v>
                </c:pt>
                <c:pt idx="1781">
                  <c:v>3235.58</c:v>
                </c:pt>
                <c:pt idx="1782">
                  <c:v>3235.6</c:v>
                </c:pt>
                <c:pt idx="1783">
                  <c:v>3235.62</c:v>
                </c:pt>
                <c:pt idx="1784">
                  <c:v>3235.64</c:v>
                </c:pt>
                <c:pt idx="1785">
                  <c:v>3235.66</c:v>
                </c:pt>
                <c:pt idx="1786">
                  <c:v>3235.68</c:v>
                </c:pt>
                <c:pt idx="1787">
                  <c:v>3235.7</c:v>
                </c:pt>
                <c:pt idx="1788">
                  <c:v>3235.72</c:v>
                </c:pt>
                <c:pt idx="1789">
                  <c:v>3235.74</c:v>
                </c:pt>
                <c:pt idx="1790">
                  <c:v>3235.7599999999998</c:v>
                </c:pt>
                <c:pt idx="1791">
                  <c:v>3235.7799999999997</c:v>
                </c:pt>
                <c:pt idx="1792">
                  <c:v>3235.8</c:v>
                </c:pt>
                <c:pt idx="1793">
                  <c:v>3235.82</c:v>
                </c:pt>
                <c:pt idx="1794">
                  <c:v>3235.84</c:v>
                </c:pt>
                <c:pt idx="1795">
                  <c:v>3235.86</c:v>
                </c:pt>
                <c:pt idx="1796">
                  <c:v>3235.88</c:v>
                </c:pt>
                <c:pt idx="1797">
                  <c:v>3235.9</c:v>
                </c:pt>
                <c:pt idx="1798">
                  <c:v>3235.92</c:v>
                </c:pt>
                <c:pt idx="1799">
                  <c:v>3235.94</c:v>
                </c:pt>
                <c:pt idx="1800">
                  <c:v>3235.96</c:v>
                </c:pt>
                <c:pt idx="1801">
                  <c:v>3235.98</c:v>
                </c:pt>
                <c:pt idx="1802">
                  <c:v>3236</c:v>
                </c:pt>
                <c:pt idx="1803">
                  <c:v>3236.02</c:v>
                </c:pt>
                <c:pt idx="1804">
                  <c:v>3236.04</c:v>
                </c:pt>
                <c:pt idx="1805">
                  <c:v>3236.06</c:v>
                </c:pt>
                <c:pt idx="1806">
                  <c:v>3236.08</c:v>
                </c:pt>
                <c:pt idx="1807">
                  <c:v>3236.1</c:v>
                </c:pt>
                <c:pt idx="1808">
                  <c:v>3236.12</c:v>
                </c:pt>
                <c:pt idx="1809">
                  <c:v>3236.14</c:v>
                </c:pt>
                <c:pt idx="1810">
                  <c:v>3236.16</c:v>
                </c:pt>
                <c:pt idx="1811">
                  <c:v>3236.18</c:v>
                </c:pt>
                <c:pt idx="1812">
                  <c:v>3236.2</c:v>
                </c:pt>
                <c:pt idx="1813">
                  <c:v>3236.22</c:v>
                </c:pt>
                <c:pt idx="1814">
                  <c:v>3236.24</c:v>
                </c:pt>
                <c:pt idx="1815">
                  <c:v>3236.2599999999998</c:v>
                </c:pt>
                <c:pt idx="1816">
                  <c:v>3236.2799999999997</c:v>
                </c:pt>
                <c:pt idx="1817">
                  <c:v>3236.3</c:v>
                </c:pt>
                <c:pt idx="1818">
                  <c:v>3236.32</c:v>
                </c:pt>
                <c:pt idx="1819">
                  <c:v>3236.34</c:v>
                </c:pt>
                <c:pt idx="1820">
                  <c:v>3236.36</c:v>
                </c:pt>
                <c:pt idx="1821">
                  <c:v>3236.38</c:v>
                </c:pt>
                <c:pt idx="1822">
                  <c:v>3236.4</c:v>
                </c:pt>
                <c:pt idx="1823">
                  <c:v>3236.42</c:v>
                </c:pt>
                <c:pt idx="1824">
                  <c:v>3236.44</c:v>
                </c:pt>
                <c:pt idx="1825">
                  <c:v>3236.46</c:v>
                </c:pt>
                <c:pt idx="1826">
                  <c:v>3236.48</c:v>
                </c:pt>
                <c:pt idx="1827">
                  <c:v>3236.5</c:v>
                </c:pt>
                <c:pt idx="1828">
                  <c:v>3236.52</c:v>
                </c:pt>
                <c:pt idx="1829">
                  <c:v>3236.54</c:v>
                </c:pt>
                <c:pt idx="1830">
                  <c:v>3236.56</c:v>
                </c:pt>
                <c:pt idx="1831">
                  <c:v>3236.58</c:v>
                </c:pt>
                <c:pt idx="1832">
                  <c:v>3236.6</c:v>
                </c:pt>
                <c:pt idx="1833">
                  <c:v>3236.62</c:v>
                </c:pt>
                <c:pt idx="1834">
                  <c:v>3236.64</c:v>
                </c:pt>
                <c:pt idx="1835">
                  <c:v>3236.66</c:v>
                </c:pt>
                <c:pt idx="1836">
                  <c:v>3236.68</c:v>
                </c:pt>
                <c:pt idx="1837">
                  <c:v>3236.7</c:v>
                </c:pt>
                <c:pt idx="1838">
                  <c:v>3236.72</c:v>
                </c:pt>
                <c:pt idx="1839">
                  <c:v>3236.74</c:v>
                </c:pt>
                <c:pt idx="1840">
                  <c:v>3236.7599999999998</c:v>
                </c:pt>
                <c:pt idx="1841">
                  <c:v>3236.7799999999997</c:v>
                </c:pt>
                <c:pt idx="1842">
                  <c:v>3236.8</c:v>
                </c:pt>
                <c:pt idx="1843">
                  <c:v>3236.82</c:v>
                </c:pt>
                <c:pt idx="1844">
                  <c:v>3236.84</c:v>
                </c:pt>
                <c:pt idx="1845">
                  <c:v>3236.86</c:v>
                </c:pt>
                <c:pt idx="1846">
                  <c:v>3236.88</c:v>
                </c:pt>
                <c:pt idx="1847">
                  <c:v>3236.9</c:v>
                </c:pt>
                <c:pt idx="1848">
                  <c:v>3236.92</c:v>
                </c:pt>
                <c:pt idx="1849">
                  <c:v>3236.94</c:v>
                </c:pt>
                <c:pt idx="1850">
                  <c:v>3236.96</c:v>
                </c:pt>
                <c:pt idx="1851">
                  <c:v>3236.98</c:v>
                </c:pt>
                <c:pt idx="1852">
                  <c:v>3237</c:v>
                </c:pt>
                <c:pt idx="1853">
                  <c:v>3237.02</c:v>
                </c:pt>
                <c:pt idx="1854">
                  <c:v>3237.04</c:v>
                </c:pt>
                <c:pt idx="1855">
                  <c:v>3237.06</c:v>
                </c:pt>
                <c:pt idx="1856">
                  <c:v>3237.08</c:v>
                </c:pt>
                <c:pt idx="1857">
                  <c:v>3237.1</c:v>
                </c:pt>
                <c:pt idx="1858">
                  <c:v>3237.12</c:v>
                </c:pt>
                <c:pt idx="1859">
                  <c:v>3237.14</c:v>
                </c:pt>
                <c:pt idx="1860">
                  <c:v>3237.16</c:v>
                </c:pt>
                <c:pt idx="1861">
                  <c:v>3237.18</c:v>
                </c:pt>
                <c:pt idx="1862">
                  <c:v>3237.2</c:v>
                </c:pt>
                <c:pt idx="1863">
                  <c:v>3237.22</c:v>
                </c:pt>
                <c:pt idx="1864">
                  <c:v>3237.24</c:v>
                </c:pt>
                <c:pt idx="1865">
                  <c:v>3237.2599999999998</c:v>
                </c:pt>
                <c:pt idx="1866">
                  <c:v>3237.2799999999997</c:v>
                </c:pt>
                <c:pt idx="1867">
                  <c:v>3237.3</c:v>
                </c:pt>
                <c:pt idx="1868">
                  <c:v>3237.32</c:v>
                </c:pt>
                <c:pt idx="1869">
                  <c:v>3237.34</c:v>
                </c:pt>
                <c:pt idx="1870">
                  <c:v>3237.36</c:v>
                </c:pt>
                <c:pt idx="1871">
                  <c:v>3237.38</c:v>
                </c:pt>
                <c:pt idx="1872">
                  <c:v>3237.4</c:v>
                </c:pt>
                <c:pt idx="1873">
                  <c:v>3237.42</c:v>
                </c:pt>
                <c:pt idx="1874">
                  <c:v>3237.44</c:v>
                </c:pt>
                <c:pt idx="1875">
                  <c:v>3237.46</c:v>
                </c:pt>
                <c:pt idx="1876">
                  <c:v>3237.48</c:v>
                </c:pt>
                <c:pt idx="1877">
                  <c:v>3237.5</c:v>
                </c:pt>
                <c:pt idx="1878">
                  <c:v>3237.52</c:v>
                </c:pt>
                <c:pt idx="1879">
                  <c:v>3237.54</c:v>
                </c:pt>
                <c:pt idx="1880">
                  <c:v>3237.56</c:v>
                </c:pt>
                <c:pt idx="1881">
                  <c:v>3237.58</c:v>
                </c:pt>
                <c:pt idx="1882">
                  <c:v>3237.6</c:v>
                </c:pt>
                <c:pt idx="1883">
                  <c:v>3237.62</c:v>
                </c:pt>
                <c:pt idx="1884">
                  <c:v>3237.64</c:v>
                </c:pt>
                <c:pt idx="1885">
                  <c:v>3237.66</c:v>
                </c:pt>
                <c:pt idx="1886">
                  <c:v>3237.68</c:v>
                </c:pt>
                <c:pt idx="1887">
                  <c:v>3237.7</c:v>
                </c:pt>
                <c:pt idx="1888">
                  <c:v>3237.72</c:v>
                </c:pt>
                <c:pt idx="1889">
                  <c:v>3237.74</c:v>
                </c:pt>
                <c:pt idx="1890">
                  <c:v>3237.7599999999998</c:v>
                </c:pt>
                <c:pt idx="1891">
                  <c:v>3237.7799999999997</c:v>
                </c:pt>
                <c:pt idx="1892">
                  <c:v>3237.8</c:v>
                </c:pt>
                <c:pt idx="1893">
                  <c:v>3237.82</c:v>
                </c:pt>
                <c:pt idx="1894">
                  <c:v>3237.84</c:v>
                </c:pt>
                <c:pt idx="1895">
                  <c:v>3237.86</c:v>
                </c:pt>
                <c:pt idx="1896">
                  <c:v>3237.88</c:v>
                </c:pt>
                <c:pt idx="1897">
                  <c:v>3237.9</c:v>
                </c:pt>
                <c:pt idx="1898">
                  <c:v>3237.92</c:v>
                </c:pt>
                <c:pt idx="1899">
                  <c:v>3237.94</c:v>
                </c:pt>
                <c:pt idx="1900">
                  <c:v>3237.96</c:v>
                </c:pt>
                <c:pt idx="1901">
                  <c:v>3237.98</c:v>
                </c:pt>
                <c:pt idx="1902">
                  <c:v>3238</c:v>
                </c:pt>
                <c:pt idx="1903">
                  <c:v>3238.02</c:v>
                </c:pt>
                <c:pt idx="1904">
                  <c:v>3238.04</c:v>
                </c:pt>
                <c:pt idx="1905">
                  <c:v>3238.06</c:v>
                </c:pt>
                <c:pt idx="1906">
                  <c:v>3238.08</c:v>
                </c:pt>
                <c:pt idx="1907">
                  <c:v>3238.1</c:v>
                </c:pt>
                <c:pt idx="1908">
                  <c:v>3238.12</c:v>
                </c:pt>
                <c:pt idx="1909">
                  <c:v>3238.14</c:v>
                </c:pt>
                <c:pt idx="1910">
                  <c:v>3238.16</c:v>
                </c:pt>
                <c:pt idx="1911">
                  <c:v>3238.18</c:v>
                </c:pt>
                <c:pt idx="1912">
                  <c:v>3238.2</c:v>
                </c:pt>
                <c:pt idx="1913">
                  <c:v>3238.22</c:v>
                </c:pt>
                <c:pt idx="1914">
                  <c:v>3238.24</c:v>
                </c:pt>
                <c:pt idx="1915">
                  <c:v>3238.2599999999998</c:v>
                </c:pt>
                <c:pt idx="1916">
                  <c:v>3238.2799999999997</c:v>
                </c:pt>
                <c:pt idx="1917">
                  <c:v>3238.3</c:v>
                </c:pt>
                <c:pt idx="1918">
                  <c:v>3238.32</c:v>
                </c:pt>
                <c:pt idx="1919">
                  <c:v>3238.34</c:v>
                </c:pt>
                <c:pt idx="1920">
                  <c:v>3238.36</c:v>
                </c:pt>
                <c:pt idx="1921">
                  <c:v>3238.38</c:v>
                </c:pt>
                <c:pt idx="1922">
                  <c:v>3238.4</c:v>
                </c:pt>
                <c:pt idx="1923">
                  <c:v>3238.42</c:v>
                </c:pt>
                <c:pt idx="1924">
                  <c:v>3238.44</c:v>
                </c:pt>
                <c:pt idx="1925">
                  <c:v>3238.46</c:v>
                </c:pt>
                <c:pt idx="1926">
                  <c:v>3238.48</c:v>
                </c:pt>
                <c:pt idx="1927">
                  <c:v>3238.5</c:v>
                </c:pt>
                <c:pt idx="1928">
                  <c:v>3238.52</c:v>
                </c:pt>
                <c:pt idx="1929">
                  <c:v>3238.54</c:v>
                </c:pt>
                <c:pt idx="1930">
                  <c:v>3238.56</c:v>
                </c:pt>
                <c:pt idx="1931">
                  <c:v>3238.58</c:v>
                </c:pt>
                <c:pt idx="1932">
                  <c:v>3238.6</c:v>
                </c:pt>
                <c:pt idx="1933">
                  <c:v>3238.62</c:v>
                </c:pt>
                <c:pt idx="1934">
                  <c:v>3238.64</c:v>
                </c:pt>
                <c:pt idx="1935">
                  <c:v>3238.66</c:v>
                </c:pt>
                <c:pt idx="1936">
                  <c:v>3238.68</c:v>
                </c:pt>
                <c:pt idx="1937">
                  <c:v>3238.7</c:v>
                </c:pt>
                <c:pt idx="1938">
                  <c:v>3238.72</c:v>
                </c:pt>
                <c:pt idx="1939">
                  <c:v>3238.74</c:v>
                </c:pt>
                <c:pt idx="1940">
                  <c:v>3238.7599999999998</c:v>
                </c:pt>
                <c:pt idx="1941">
                  <c:v>3238.7799999999997</c:v>
                </c:pt>
                <c:pt idx="1942">
                  <c:v>3238.8</c:v>
                </c:pt>
                <c:pt idx="1943">
                  <c:v>3238.82</c:v>
                </c:pt>
                <c:pt idx="1944">
                  <c:v>3238.84</c:v>
                </c:pt>
                <c:pt idx="1945">
                  <c:v>3238.86</c:v>
                </c:pt>
                <c:pt idx="1946">
                  <c:v>3238.88</c:v>
                </c:pt>
                <c:pt idx="1947">
                  <c:v>3238.9</c:v>
                </c:pt>
                <c:pt idx="1948">
                  <c:v>3238.92</c:v>
                </c:pt>
                <c:pt idx="1949">
                  <c:v>3238.94</c:v>
                </c:pt>
                <c:pt idx="1950">
                  <c:v>3238.96</c:v>
                </c:pt>
                <c:pt idx="1951">
                  <c:v>3238.98</c:v>
                </c:pt>
                <c:pt idx="1952">
                  <c:v>3239</c:v>
                </c:pt>
                <c:pt idx="1953">
                  <c:v>3239.02</c:v>
                </c:pt>
                <c:pt idx="1954">
                  <c:v>3239.04</c:v>
                </c:pt>
                <c:pt idx="1955">
                  <c:v>3239.06</c:v>
                </c:pt>
                <c:pt idx="1956">
                  <c:v>3239.08</c:v>
                </c:pt>
                <c:pt idx="1957">
                  <c:v>3239.1</c:v>
                </c:pt>
                <c:pt idx="1958">
                  <c:v>3239.12</c:v>
                </c:pt>
                <c:pt idx="1959">
                  <c:v>3239.14</c:v>
                </c:pt>
                <c:pt idx="1960">
                  <c:v>3239.16</c:v>
                </c:pt>
                <c:pt idx="1961">
                  <c:v>3239.18</c:v>
                </c:pt>
                <c:pt idx="1962">
                  <c:v>3239.2</c:v>
                </c:pt>
                <c:pt idx="1963">
                  <c:v>3239.22</c:v>
                </c:pt>
                <c:pt idx="1964">
                  <c:v>3239.24</c:v>
                </c:pt>
                <c:pt idx="1965">
                  <c:v>3239.2599999999998</c:v>
                </c:pt>
                <c:pt idx="1966">
                  <c:v>3239.2799999999997</c:v>
                </c:pt>
                <c:pt idx="1967">
                  <c:v>3239.3</c:v>
                </c:pt>
                <c:pt idx="1968">
                  <c:v>3239.32</c:v>
                </c:pt>
                <c:pt idx="1969">
                  <c:v>3239.34</c:v>
                </c:pt>
                <c:pt idx="1970">
                  <c:v>3239.36</c:v>
                </c:pt>
                <c:pt idx="1971">
                  <c:v>3239.38</c:v>
                </c:pt>
                <c:pt idx="1972">
                  <c:v>3239.4</c:v>
                </c:pt>
                <c:pt idx="1973">
                  <c:v>3239.42</c:v>
                </c:pt>
                <c:pt idx="1974">
                  <c:v>3239.44</c:v>
                </c:pt>
                <c:pt idx="1975">
                  <c:v>3239.46</c:v>
                </c:pt>
                <c:pt idx="1976">
                  <c:v>3239.48</c:v>
                </c:pt>
                <c:pt idx="1977">
                  <c:v>3239.5</c:v>
                </c:pt>
                <c:pt idx="1978">
                  <c:v>3239.52</c:v>
                </c:pt>
                <c:pt idx="1979">
                  <c:v>3239.54</c:v>
                </c:pt>
                <c:pt idx="1980">
                  <c:v>3239.56</c:v>
                </c:pt>
                <c:pt idx="1981">
                  <c:v>3239.58</c:v>
                </c:pt>
                <c:pt idx="1982">
                  <c:v>3239.6</c:v>
                </c:pt>
                <c:pt idx="1983">
                  <c:v>3239.62</c:v>
                </c:pt>
                <c:pt idx="1984">
                  <c:v>3239.64</c:v>
                </c:pt>
                <c:pt idx="1985">
                  <c:v>3239.66</c:v>
                </c:pt>
                <c:pt idx="1986">
                  <c:v>3239.68</c:v>
                </c:pt>
                <c:pt idx="1987">
                  <c:v>3239.7</c:v>
                </c:pt>
                <c:pt idx="1988">
                  <c:v>3239.72</c:v>
                </c:pt>
                <c:pt idx="1989">
                  <c:v>3239.74</c:v>
                </c:pt>
                <c:pt idx="1990">
                  <c:v>3239.7599999999998</c:v>
                </c:pt>
                <c:pt idx="1991">
                  <c:v>3239.7799999999997</c:v>
                </c:pt>
                <c:pt idx="1992">
                  <c:v>3239.8</c:v>
                </c:pt>
                <c:pt idx="1993">
                  <c:v>3239.82</c:v>
                </c:pt>
                <c:pt idx="1994">
                  <c:v>3239.84</c:v>
                </c:pt>
                <c:pt idx="1995">
                  <c:v>3239.86</c:v>
                </c:pt>
                <c:pt idx="1996">
                  <c:v>3239.88</c:v>
                </c:pt>
                <c:pt idx="1997">
                  <c:v>3239.9</c:v>
                </c:pt>
                <c:pt idx="1998">
                  <c:v>3239.92</c:v>
                </c:pt>
                <c:pt idx="1999">
                  <c:v>3239.94</c:v>
                </c:pt>
                <c:pt idx="2000">
                  <c:v>3239.96</c:v>
                </c:pt>
                <c:pt idx="2001">
                  <c:v>3239.98</c:v>
                </c:pt>
                <c:pt idx="2002">
                  <c:v>3240</c:v>
                </c:pt>
                <c:pt idx="2003">
                  <c:v>3240.02</c:v>
                </c:pt>
                <c:pt idx="2004">
                  <c:v>3240.04</c:v>
                </c:pt>
                <c:pt idx="2005">
                  <c:v>3240.06</c:v>
                </c:pt>
                <c:pt idx="2006">
                  <c:v>3240.08</c:v>
                </c:pt>
                <c:pt idx="2007">
                  <c:v>3240.1</c:v>
                </c:pt>
                <c:pt idx="2008">
                  <c:v>3240.12</c:v>
                </c:pt>
                <c:pt idx="2009">
                  <c:v>3240.14</c:v>
                </c:pt>
                <c:pt idx="2010">
                  <c:v>3240.16</c:v>
                </c:pt>
                <c:pt idx="2011">
                  <c:v>3240.18</c:v>
                </c:pt>
                <c:pt idx="2012">
                  <c:v>3240.2</c:v>
                </c:pt>
                <c:pt idx="2013">
                  <c:v>3240.22</c:v>
                </c:pt>
                <c:pt idx="2014">
                  <c:v>3240.24</c:v>
                </c:pt>
                <c:pt idx="2015">
                  <c:v>3240.2599999999998</c:v>
                </c:pt>
                <c:pt idx="2016">
                  <c:v>3240.2799999999997</c:v>
                </c:pt>
                <c:pt idx="2017">
                  <c:v>3240.3</c:v>
                </c:pt>
                <c:pt idx="2018">
                  <c:v>3240.32</c:v>
                </c:pt>
                <c:pt idx="2019">
                  <c:v>3240.34</c:v>
                </c:pt>
                <c:pt idx="2020">
                  <c:v>3240.36</c:v>
                </c:pt>
                <c:pt idx="2021">
                  <c:v>3240.38</c:v>
                </c:pt>
                <c:pt idx="2022">
                  <c:v>3240.4</c:v>
                </c:pt>
                <c:pt idx="2023">
                  <c:v>3240.42</c:v>
                </c:pt>
                <c:pt idx="2024">
                  <c:v>3240.44</c:v>
                </c:pt>
                <c:pt idx="2025">
                  <c:v>3240.46</c:v>
                </c:pt>
                <c:pt idx="2026">
                  <c:v>3240.48</c:v>
                </c:pt>
                <c:pt idx="2027">
                  <c:v>3240.5</c:v>
                </c:pt>
                <c:pt idx="2028">
                  <c:v>3240.52</c:v>
                </c:pt>
                <c:pt idx="2029">
                  <c:v>3240.54</c:v>
                </c:pt>
                <c:pt idx="2030">
                  <c:v>3240.56</c:v>
                </c:pt>
                <c:pt idx="2031">
                  <c:v>3240.58</c:v>
                </c:pt>
                <c:pt idx="2032">
                  <c:v>3240.6</c:v>
                </c:pt>
                <c:pt idx="2033">
                  <c:v>3240.62</c:v>
                </c:pt>
                <c:pt idx="2034">
                  <c:v>3240.64</c:v>
                </c:pt>
                <c:pt idx="2035">
                  <c:v>3240.66</c:v>
                </c:pt>
                <c:pt idx="2036">
                  <c:v>3240.68</c:v>
                </c:pt>
                <c:pt idx="2037">
                  <c:v>3240.7</c:v>
                </c:pt>
                <c:pt idx="2038">
                  <c:v>3240.72</c:v>
                </c:pt>
                <c:pt idx="2039">
                  <c:v>3240.74</c:v>
                </c:pt>
                <c:pt idx="2040">
                  <c:v>3240.7599999999998</c:v>
                </c:pt>
                <c:pt idx="2041">
                  <c:v>3240.7799999999997</c:v>
                </c:pt>
                <c:pt idx="2042">
                  <c:v>3240.8</c:v>
                </c:pt>
                <c:pt idx="2043">
                  <c:v>3240.82</c:v>
                </c:pt>
                <c:pt idx="2044">
                  <c:v>3240.84</c:v>
                </c:pt>
                <c:pt idx="2045">
                  <c:v>3240.86</c:v>
                </c:pt>
                <c:pt idx="2046">
                  <c:v>3240.88</c:v>
                </c:pt>
                <c:pt idx="2047">
                  <c:v>3240.9</c:v>
                </c:pt>
                <c:pt idx="2048">
                  <c:v>3240.92</c:v>
                </c:pt>
                <c:pt idx="2049">
                  <c:v>3240.94</c:v>
                </c:pt>
                <c:pt idx="2050">
                  <c:v>3240.96</c:v>
                </c:pt>
                <c:pt idx="2051">
                  <c:v>3240.98</c:v>
                </c:pt>
                <c:pt idx="2052">
                  <c:v>3241</c:v>
                </c:pt>
                <c:pt idx="2053">
                  <c:v>3241.02</c:v>
                </c:pt>
                <c:pt idx="2054">
                  <c:v>3241.04</c:v>
                </c:pt>
                <c:pt idx="2055">
                  <c:v>3241.06</c:v>
                </c:pt>
                <c:pt idx="2056">
                  <c:v>3241.08</c:v>
                </c:pt>
                <c:pt idx="2057">
                  <c:v>3241.1</c:v>
                </c:pt>
                <c:pt idx="2058">
                  <c:v>3241.12</c:v>
                </c:pt>
                <c:pt idx="2059">
                  <c:v>3241.14</c:v>
                </c:pt>
                <c:pt idx="2060">
                  <c:v>3241.16</c:v>
                </c:pt>
                <c:pt idx="2061">
                  <c:v>3241.18</c:v>
                </c:pt>
                <c:pt idx="2062">
                  <c:v>3241.2</c:v>
                </c:pt>
                <c:pt idx="2063">
                  <c:v>3241.22</c:v>
                </c:pt>
                <c:pt idx="2064">
                  <c:v>3241.24</c:v>
                </c:pt>
                <c:pt idx="2065">
                  <c:v>3241.2599999999998</c:v>
                </c:pt>
                <c:pt idx="2066">
                  <c:v>3241.2799999999997</c:v>
                </c:pt>
                <c:pt idx="2067">
                  <c:v>3241.3</c:v>
                </c:pt>
                <c:pt idx="2068">
                  <c:v>3241.32</c:v>
                </c:pt>
                <c:pt idx="2069">
                  <c:v>3241.34</c:v>
                </c:pt>
                <c:pt idx="2070">
                  <c:v>3241.36</c:v>
                </c:pt>
                <c:pt idx="2071">
                  <c:v>3241.38</c:v>
                </c:pt>
                <c:pt idx="2072">
                  <c:v>3241.4</c:v>
                </c:pt>
                <c:pt idx="2073">
                  <c:v>3241.42</c:v>
                </c:pt>
                <c:pt idx="2074">
                  <c:v>3241.44</c:v>
                </c:pt>
                <c:pt idx="2075">
                  <c:v>3241.46</c:v>
                </c:pt>
                <c:pt idx="2076">
                  <c:v>3241.48</c:v>
                </c:pt>
                <c:pt idx="2077">
                  <c:v>3241.5</c:v>
                </c:pt>
                <c:pt idx="2078">
                  <c:v>3241.52</c:v>
                </c:pt>
                <c:pt idx="2079">
                  <c:v>3241.54</c:v>
                </c:pt>
                <c:pt idx="2080">
                  <c:v>3241.56</c:v>
                </c:pt>
                <c:pt idx="2081">
                  <c:v>3241.58</c:v>
                </c:pt>
                <c:pt idx="2082">
                  <c:v>3241.6</c:v>
                </c:pt>
                <c:pt idx="2083">
                  <c:v>3241.62</c:v>
                </c:pt>
                <c:pt idx="2084">
                  <c:v>3241.64</c:v>
                </c:pt>
                <c:pt idx="2085">
                  <c:v>3241.66</c:v>
                </c:pt>
                <c:pt idx="2086">
                  <c:v>3241.68</c:v>
                </c:pt>
                <c:pt idx="2087">
                  <c:v>3241.7</c:v>
                </c:pt>
                <c:pt idx="2088">
                  <c:v>3241.72</c:v>
                </c:pt>
                <c:pt idx="2089">
                  <c:v>3241.74</c:v>
                </c:pt>
                <c:pt idx="2090">
                  <c:v>3241.7599999999998</c:v>
                </c:pt>
                <c:pt idx="2091">
                  <c:v>3241.7799999999997</c:v>
                </c:pt>
                <c:pt idx="2092">
                  <c:v>3241.8</c:v>
                </c:pt>
                <c:pt idx="2093">
                  <c:v>3241.82</c:v>
                </c:pt>
                <c:pt idx="2094">
                  <c:v>3241.84</c:v>
                </c:pt>
                <c:pt idx="2095">
                  <c:v>3241.86</c:v>
                </c:pt>
                <c:pt idx="2096">
                  <c:v>3241.88</c:v>
                </c:pt>
                <c:pt idx="2097">
                  <c:v>3241.9</c:v>
                </c:pt>
                <c:pt idx="2098">
                  <c:v>3241.92</c:v>
                </c:pt>
                <c:pt idx="2099">
                  <c:v>3241.94</c:v>
                </c:pt>
                <c:pt idx="2100">
                  <c:v>3241.96</c:v>
                </c:pt>
                <c:pt idx="2101">
                  <c:v>3241.98</c:v>
                </c:pt>
                <c:pt idx="2102">
                  <c:v>3242</c:v>
                </c:pt>
                <c:pt idx="2103">
                  <c:v>3242.02</c:v>
                </c:pt>
                <c:pt idx="2104">
                  <c:v>3242.04</c:v>
                </c:pt>
                <c:pt idx="2105">
                  <c:v>3242.06</c:v>
                </c:pt>
                <c:pt idx="2106">
                  <c:v>3242.08</c:v>
                </c:pt>
                <c:pt idx="2107">
                  <c:v>3242.1</c:v>
                </c:pt>
                <c:pt idx="2108">
                  <c:v>3242.12</c:v>
                </c:pt>
                <c:pt idx="2109">
                  <c:v>3242.14</c:v>
                </c:pt>
                <c:pt idx="2110">
                  <c:v>3242.16</c:v>
                </c:pt>
                <c:pt idx="2111">
                  <c:v>3242.18</c:v>
                </c:pt>
                <c:pt idx="2112">
                  <c:v>3242.2</c:v>
                </c:pt>
                <c:pt idx="2113">
                  <c:v>3242.22</c:v>
                </c:pt>
                <c:pt idx="2114">
                  <c:v>3242.24</c:v>
                </c:pt>
                <c:pt idx="2115">
                  <c:v>3242.2599999999998</c:v>
                </c:pt>
                <c:pt idx="2116">
                  <c:v>3242.2799999999997</c:v>
                </c:pt>
                <c:pt idx="2117">
                  <c:v>3242.3</c:v>
                </c:pt>
                <c:pt idx="2118">
                  <c:v>3242.32</c:v>
                </c:pt>
                <c:pt idx="2119">
                  <c:v>3242.34</c:v>
                </c:pt>
                <c:pt idx="2120">
                  <c:v>3242.36</c:v>
                </c:pt>
                <c:pt idx="2121">
                  <c:v>3242.38</c:v>
                </c:pt>
                <c:pt idx="2122">
                  <c:v>3242.4</c:v>
                </c:pt>
                <c:pt idx="2123">
                  <c:v>3242.42</c:v>
                </c:pt>
                <c:pt idx="2124">
                  <c:v>3242.44</c:v>
                </c:pt>
                <c:pt idx="2125">
                  <c:v>3242.46</c:v>
                </c:pt>
                <c:pt idx="2126">
                  <c:v>3242.48</c:v>
                </c:pt>
                <c:pt idx="2127">
                  <c:v>3242.5</c:v>
                </c:pt>
                <c:pt idx="2128">
                  <c:v>3242.52</c:v>
                </c:pt>
                <c:pt idx="2129">
                  <c:v>3242.54</c:v>
                </c:pt>
                <c:pt idx="2130">
                  <c:v>3242.56</c:v>
                </c:pt>
                <c:pt idx="2131">
                  <c:v>3242.58</c:v>
                </c:pt>
                <c:pt idx="2132">
                  <c:v>3242.6</c:v>
                </c:pt>
                <c:pt idx="2133">
                  <c:v>3242.62</c:v>
                </c:pt>
                <c:pt idx="2134">
                  <c:v>3242.64</c:v>
                </c:pt>
                <c:pt idx="2135">
                  <c:v>3242.66</c:v>
                </c:pt>
                <c:pt idx="2136">
                  <c:v>3242.68</c:v>
                </c:pt>
                <c:pt idx="2137">
                  <c:v>3242.7</c:v>
                </c:pt>
                <c:pt idx="2138">
                  <c:v>3242.72</c:v>
                </c:pt>
                <c:pt idx="2139">
                  <c:v>3242.74</c:v>
                </c:pt>
                <c:pt idx="2140">
                  <c:v>3242.7599999999998</c:v>
                </c:pt>
                <c:pt idx="2141">
                  <c:v>3242.7799999999997</c:v>
                </c:pt>
                <c:pt idx="2142">
                  <c:v>3242.8</c:v>
                </c:pt>
                <c:pt idx="2143">
                  <c:v>3242.82</c:v>
                </c:pt>
                <c:pt idx="2144">
                  <c:v>3242.84</c:v>
                </c:pt>
                <c:pt idx="2145">
                  <c:v>3242.86</c:v>
                </c:pt>
                <c:pt idx="2146">
                  <c:v>3242.88</c:v>
                </c:pt>
                <c:pt idx="2147">
                  <c:v>3242.9</c:v>
                </c:pt>
                <c:pt idx="2148">
                  <c:v>3242.92</c:v>
                </c:pt>
                <c:pt idx="2149">
                  <c:v>3242.94</c:v>
                </c:pt>
                <c:pt idx="2150">
                  <c:v>3242.96</c:v>
                </c:pt>
                <c:pt idx="2151">
                  <c:v>3242.98</c:v>
                </c:pt>
                <c:pt idx="2152">
                  <c:v>3243</c:v>
                </c:pt>
                <c:pt idx="2153">
                  <c:v>3243.02</c:v>
                </c:pt>
                <c:pt idx="2154">
                  <c:v>3243.04</c:v>
                </c:pt>
                <c:pt idx="2155">
                  <c:v>3243.06</c:v>
                </c:pt>
                <c:pt idx="2156">
                  <c:v>3243.08</c:v>
                </c:pt>
                <c:pt idx="2157">
                  <c:v>3243.1</c:v>
                </c:pt>
                <c:pt idx="2158">
                  <c:v>3243.12</c:v>
                </c:pt>
                <c:pt idx="2159">
                  <c:v>3243.14</c:v>
                </c:pt>
                <c:pt idx="2160">
                  <c:v>3243.16</c:v>
                </c:pt>
                <c:pt idx="2161">
                  <c:v>3243.18</c:v>
                </c:pt>
                <c:pt idx="2162">
                  <c:v>3243.2</c:v>
                </c:pt>
                <c:pt idx="2163">
                  <c:v>3243.22</c:v>
                </c:pt>
                <c:pt idx="2164">
                  <c:v>3243.24</c:v>
                </c:pt>
                <c:pt idx="2165">
                  <c:v>3243.2599999999998</c:v>
                </c:pt>
                <c:pt idx="2166">
                  <c:v>3243.2799999999997</c:v>
                </c:pt>
                <c:pt idx="2167">
                  <c:v>3243.3</c:v>
                </c:pt>
                <c:pt idx="2168">
                  <c:v>3243.32</c:v>
                </c:pt>
                <c:pt idx="2169">
                  <c:v>3243.34</c:v>
                </c:pt>
                <c:pt idx="2170">
                  <c:v>3243.36</c:v>
                </c:pt>
                <c:pt idx="2171">
                  <c:v>3243.38</c:v>
                </c:pt>
                <c:pt idx="2172">
                  <c:v>3243.4</c:v>
                </c:pt>
                <c:pt idx="2173">
                  <c:v>3243.42</c:v>
                </c:pt>
                <c:pt idx="2174">
                  <c:v>3243.44</c:v>
                </c:pt>
                <c:pt idx="2175">
                  <c:v>3243.46</c:v>
                </c:pt>
                <c:pt idx="2176">
                  <c:v>3243.48</c:v>
                </c:pt>
                <c:pt idx="2177">
                  <c:v>3243.5</c:v>
                </c:pt>
                <c:pt idx="2178">
                  <c:v>3243.52</c:v>
                </c:pt>
                <c:pt idx="2179">
                  <c:v>3243.54</c:v>
                </c:pt>
                <c:pt idx="2180">
                  <c:v>3243.56</c:v>
                </c:pt>
                <c:pt idx="2181">
                  <c:v>3243.58</c:v>
                </c:pt>
                <c:pt idx="2182">
                  <c:v>3243.6</c:v>
                </c:pt>
                <c:pt idx="2183">
                  <c:v>3243.62</c:v>
                </c:pt>
                <c:pt idx="2184">
                  <c:v>3243.64</c:v>
                </c:pt>
                <c:pt idx="2185">
                  <c:v>3243.66</c:v>
                </c:pt>
                <c:pt idx="2186">
                  <c:v>3243.68</c:v>
                </c:pt>
                <c:pt idx="2187">
                  <c:v>3243.7</c:v>
                </c:pt>
                <c:pt idx="2188">
                  <c:v>3243.72</c:v>
                </c:pt>
                <c:pt idx="2189">
                  <c:v>3243.74</c:v>
                </c:pt>
                <c:pt idx="2190">
                  <c:v>3243.7599999999998</c:v>
                </c:pt>
                <c:pt idx="2191">
                  <c:v>3243.7799999999997</c:v>
                </c:pt>
                <c:pt idx="2192">
                  <c:v>3243.8</c:v>
                </c:pt>
                <c:pt idx="2193">
                  <c:v>3243.82</c:v>
                </c:pt>
                <c:pt idx="2194">
                  <c:v>3243.84</c:v>
                </c:pt>
                <c:pt idx="2195">
                  <c:v>3243.86</c:v>
                </c:pt>
                <c:pt idx="2196">
                  <c:v>3243.88</c:v>
                </c:pt>
                <c:pt idx="2197">
                  <c:v>3243.9</c:v>
                </c:pt>
                <c:pt idx="2198">
                  <c:v>3243.92</c:v>
                </c:pt>
                <c:pt idx="2199">
                  <c:v>3243.94</c:v>
                </c:pt>
                <c:pt idx="2200">
                  <c:v>3243.96</c:v>
                </c:pt>
                <c:pt idx="2201">
                  <c:v>3243.98</c:v>
                </c:pt>
                <c:pt idx="2202">
                  <c:v>3244</c:v>
                </c:pt>
                <c:pt idx="2203">
                  <c:v>3244.02</c:v>
                </c:pt>
                <c:pt idx="2204">
                  <c:v>3244.04</c:v>
                </c:pt>
                <c:pt idx="2205">
                  <c:v>3244.06</c:v>
                </c:pt>
                <c:pt idx="2206">
                  <c:v>3244.08</c:v>
                </c:pt>
                <c:pt idx="2207">
                  <c:v>3244.1</c:v>
                </c:pt>
                <c:pt idx="2208">
                  <c:v>3244.12</c:v>
                </c:pt>
                <c:pt idx="2209">
                  <c:v>3244.14</c:v>
                </c:pt>
                <c:pt idx="2210">
                  <c:v>3244.16</c:v>
                </c:pt>
                <c:pt idx="2211">
                  <c:v>3244.18</c:v>
                </c:pt>
                <c:pt idx="2212">
                  <c:v>3244.2</c:v>
                </c:pt>
                <c:pt idx="2213">
                  <c:v>3244.22</c:v>
                </c:pt>
                <c:pt idx="2214">
                  <c:v>3244.24</c:v>
                </c:pt>
                <c:pt idx="2215">
                  <c:v>3244.2599999999998</c:v>
                </c:pt>
                <c:pt idx="2216">
                  <c:v>3244.2799999999997</c:v>
                </c:pt>
                <c:pt idx="2217">
                  <c:v>3244.3</c:v>
                </c:pt>
                <c:pt idx="2218">
                  <c:v>3244.32</c:v>
                </c:pt>
                <c:pt idx="2219">
                  <c:v>3244.34</c:v>
                </c:pt>
                <c:pt idx="2220">
                  <c:v>3244.36</c:v>
                </c:pt>
                <c:pt idx="2221">
                  <c:v>3244.38</c:v>
                </c:pt>
                <c:pt idx="2222">
                  <c:v>3244.4</c:v>
                </c:pt>
                <c:pt idx="2223">
                  <c:v>3244.42</c:v>
                </c:pt>
                <c:pt idx="2224">
                  <c:v>3244.44</c:v>
                </c:pt>
                <c:pt idx="2225">
                  <c:v>3244.46</c:v>
                </c:pt>
                <c:pt idx="2226">
                  <c:v>3244.48</c:v>
                </c:pt>
                <c:pt idx="2227">
                  <c:v>3244.5</c:v>
                </c:pt>
                <c:pt idx="2228">
                  <c:v>3244.52</c:v>
                </c:pt>
                <c:pt idx="2229">
                  <c:v>3244.54</c:v>
                </c:pt>
                <c:pt idx="2230">
                  <c:v>3244.56</c:v>
                </c:pt>
                <c:pt idx="2231">
                  <c:v>3244.58</c:v>
                </c:pt>
                <c:pt idx="2232">
                  <c:v>3244.6</c:v>
                </c:pt>
                <c:pt idx="2233">
                  <c:v>3244.62</c:v>
                </c:pt>
                <c:pt idx="2234">
                  <c:v>3244.64</c:v>
                </c:pt>
                <c:pt idx="2235">
                  <c:v>3244.66</c:v>
                </c:pt>
                <c:pt idx="2236">
                  <c:v>3244.68</c:v>
                </c:pt>
                <c:pt idx="2237">
                  <c:v>3244.7</c:v>
                </c:pt>
                <c:pt idx="2238">
                  <c:v>3244.72</c:v>
                </c:pt>
                <c:pt idx="2239">
                  <c:v>3244.74</c:v>
                </c:pt>
                <c:pt idx="2240">
                  <c:v>3244.7599999999998</c:v>
                </c:pt>
                <c:pt idx="2241">
                  <c:v>3244.7799999999997</c:v>
                </c:pt>
                <c:pt idx="2242">
                  <c:v>3244.8</c:v>
                </c:pt>
                <c:pt idx="2243">
                  <c:v>3244.82</c:v>
                </c:pt>
                <c:pt idx="2244">
                  <c:v>3244.84</c:v>
                </c:pt>
                <c:pt idx="2245">
                  <c:v>3244.86</c:v>
                </c:pt>
                <c:pt idx="2246">
                  <c:v>3244.88</c:v>
                </c:pt>
                <c:pt idx="2247">
                  <c:v>3244.9</c:v>
                </c:pt>
                <c:pt idx="2248">
                  <c:v>3244.92</c:v>
                </c:pt>
                <c:pt idx="2249">
                  <c:v>3244.94</c:v>
                </c:pt>
                <c:pt idx="2250">
                  <c:v>3244.96</c:v>
                </c:pt>
                <c:pt idx="2251">
                  <c:v>3244.98</c:v>
                </c:pt>
                <c:pt idx="2252">
                  <c:v>3245</c:v>
                </c:pt>
                <c:pt idx="2253">
                  <c:v>3245.02</c:v>
                </c:pt>
                <c:pt idx="2254">
                  <c:v>3245.04</c:v>
                </c:pt>
                <c:pt idx="2255">
                  <c:v>3245.06</c:v>
                </c:pt>
                <c:pt idx="2256">
                  <c:v>3245.08</c:v>
                </c:pt>
                <c:pt idx="2257">
                  <c:v>3245.1</c:v>
                </c:pt>
                <c:pt idx="2258">
                  <c:v>3245.12</c:v>
                </c:pt>
                <c:pt idx="2259">
                  <c:v>3245.14</c:v>
                </c:pt>
                <c:pt idx="2260">
                  <c:v>3245.16</c:v>
                </c:pt>
                <c:pt idx="2261">
                  <c:v>3245.18</c:v>
                </c:pt>
                <c:pt idx="2262">
                  <c:v>3245.2</c:v>
                </c:pt>
                <c:pt idx="2263">
                  <c:v>3245.22</c:v>
                </c:pt>
                <c:pt idx="2264">
                  <c:v>3245.24</c:v>
                </c:pt>
                <c:pt idx="2265">
                  <c:v>3245.2599999999998</c:v>
                </c:pt>
                <c:pt idx="2266">
                  <c:v>3245.2799999999997</c:v>
                </c:pt>
                <c:pt idx="2267">
                  <c:v>3245.3</c:v>
                </c:pt>
                <c:pt idx="2268">
                  <c:v>3245.32</c:v>
                </c:pt>
                <c:pt idx="2269">
                  <c:v>3245.34</c:v>
                </c:pt>
                <c:pt idx="2270">
                  <c:v>3245.36</c:v>
                </c:pt>
                <c:pt idx="2271">
                  <c:v>3245.38</c:v>
                </c:pt>
                <c:pt idx="2272">
                  <c:v>3245.4</c:v>
                </c:pt>
                <c:pt idx="2273">
                  <c:v>3245.42</c:v>
                </c:pt>
                <c:pt idx="2274">
                  <c:v>3245.44</c:v>
                </c:pt>
                <c:pt idx="2275">
                  <c:v>3245.46</c:v>
                </c:pt>
                <c:pt idx="2276">
                  <c:v>3245.48</c:v>
                </c:pt>
                <c:pt idx="2277">
                  <c:v>3245.5</c:v>
                </c:pt>
                <c:pt idx="2278">
                  <c:v>3245.52</c:v>
                </c:pt>
                <c:pt idx="2279">
                  <c:v>3245.54</c:v>
                </c:pt>
                <c:pt idx="2280">
                  <c:v>3245.56</c:v>
                </c:pt>
                <c:pt idx="2281">
                  <c:v>3245.58</c:v>
                </c:pt>
                <c:pt idx="2282">
                  <c:v>3245.6</c:v>
                </c:pt>
                <c:pt idx="2283">
                  <c:v>3245.62</c:v>
                </c:pt>
                <c:pt idx="2284">
                  <c:v>3245.64</c:v>
                </c:pt>
                <c:pt idx="2285">
                  <c:v>3245.66</c:v>
                </c:pt>
                <c:pt idx="2286">
                  <c:v>3245.68</c:v>
                </c:pt>
                <c:pt idx="2287">
                  <c:v>3245.7</c:v>
                </c:pt>
                <c:pt idx="2288">
                  <c:v>3245.72</c:v>
                </c:pt>
                <c:pt idx="2289">
                  <c:v>3245.74</c:v>
                </c:pt>
                <c:pt idx="2290">
                  <c:v>3245.7599999999998</c:v>
                </c:pt>
                <c:pt idx="2291">
                  <c:v>3245.7799999999997</c:v>
                </c:pt>
                <c:pt idx="2292">
                  <c:v>3245.8</c:v>
                </c:pt>
                <c:pt idx="2293">
                  <c:v>3245.82</c:v>
                </c:pt>
                <c:pt idx="2294">
                  <c:v>3245.84</c:v>
                </c:pt>
                <c:pt idx="2295">
                  <c:v>3245.86</c:v>
                </c:pt>
                <c:pt idx="2296">
                  <c:v>3245.88</c:v>
                </c:pt>
                <c:pt idx="2297">
                  <c:v>3245.9</c:v>
                </c:pt>
                <c:pt idx="2298">
                  <c:v>3245.92</c:v>
                </c:pt>
                <c:pt idx="2299">
                  <c:v>3245.94</c:v>
                </c:pt>
                <c:pt idx="2300">
                  <c:v>3245.96</c:v>
                </c:pt>
                <c:pt idx="2301">
                  <c:v>3245.98</c:v>
                </c:pt>
                <c:pt idx="2302">
                  <c:v>3246</c:v>
                </c:pt>
                <c:pt idx="2303">
                  <c:v>3246.02</c:v>
                </c:pt>
                <c:pt idx="2304">
                  <c:v>3246.04</c:v>
                </c:pt>
                <c:pt idx="2305">
                  <c:v>3246.06</c:v>
                </c:pt>
                <c:pt idx="2306">
                  <c:v>3246.08</c:v>
                </c:pt>
                <c:pt idx="2307">
                  <c:v>3246.1</c:v>
                </c:pt>
                <c:pt idx="2308">
                  <c:v>3246.12</c:v>
                </c:pt>
                <c:pt idx="2309">
                  <c:v>3246.14</c:v>
                </c:pt>
                <c:pt idx="2310">
                  <c:v>3246.16</c:v>
                </c:pt>
                <c:pt idx="2311">
                  <c:v>3246.18</c:v>
                </c:pt>
                <c:pt idx="2312">
                  <c:v>3246.2</c:v>
                </c:pt>
                <c:pt idx="2313">
                  <c:v>3246.22</c:v>
                </c:pt>
                <c:pt idx="2314">
                  <c:v>3246.24</c:v>
                </c:pt>
                <c:pt idx="2315">
                  <c:v>3246.2599999999998</c:v>
                </c:pt>
                <c:pt idx="2316">
                  <c:v>3246.2799999999997</c:v>
                </c:pt>
                <c:pt idx="2317">
                  <c:v>3246.3</c:v>
                </c:pt>
                <c:pt idx="2318">
                  <c:v>3246.32</c:v>
                </c:pt>
                <c:pt idx="2319">
                  <c:v>3246.34</c:v>
                </c:pt>
                <c:pt idx="2320">
                  <c:v>3246.36</c:v>
                </c:pt>
                <c:pt idx="2321">
                  <c:v>3246.38</c:v>
                </c:pt>
                <c:pt idx="2322">
                  <c:v>3246.4</c:v>
                </c:pt>
                <c:pt idx="2323">
                  <c:v>3246.42</c:v>
                </c:pt>
                <c:pt idx="2324">
                  <c:v>3246.44</c:v>
                </c:pt>
                <c:pt idx="2325">
                  <c:v>3246.46</c:v>
                </c:pt>
                <c:pt idx="2326">
                  <c:v>3246.48</c:v>
                </c:pt>
                <c:pt idx="2327">
                  <c:v>3246.5</c:v>
                </c:pt>
                <c:pt idx="2328">
                  <c:v>3246.52</c:v>
                </c:pt>
                <c:pt idx="2329">
                  <c:v>3246.54</c:v>
                </c:pt>
                <c:pt idx="2330">
                  <c:v>3246.56</c:v>
                </c:pt>
                <c:pt idx="2331">
                  <c:v>3246.58</c:v>
                </c:pt>
                <c:pt idx="2332">
                  <c:v>3246.6</c:v>
                </c:pt>
                <c:pt idx="2333">
                  <c:v>3246.62</c:v>
                </c:pt>
                <c:pt idx="2334">
                  <c:v>3246.64</c:v>
                </c:pt>
                <c:pt idx="2335">
                  <c:v>3246.66</c:v>
                </c:pt>
                <c:pt idx="2336">
                  <c:v>3246.68</c:v>
                </c:pt>
                <c:pt idx="2337">
                  <c:v>3246.7</c:v>
                </c:pt>
                <c:pt idx="2338">
                  <c:v>3246.72</c:v>
                </c:pt>
                <c:pt idx="2339">
                  <c:v>3246.74</c:v>
                </c:pt>
                <c:pt idx="2340">
                  <c:v>3246.7599999999998</c:v>
                </c:pt>
                <c:pt idx="2341">
                  <c:v>3246.7799999999997</c:v>
                </c:pt>
                <c:pt idx="2342">
                  <c:v>3246.8</c:v>
                </c:pt>
                <c:pt idx="2343">
                  <c:v>3246.82</c:v>
                </c:pt>
                <c:pt idx="2344">
                  <c:v>3246.84</c:v>
                </c:pt>
                <c:pt idx="2345">
                  <c:v>3246.86</c:v>
                </c:pt>
                <c:pt idx="2346">
                  <c:v>3246.88</c:v>
                </c:pt>
                <c:pt idx="2347">
                  <c:v>3246.9</c:v>
                </c:pt>
                <c:pt idx="2348">
                  <c:v>3246.92</c:v>
                </c:pt>
                <c:pt idx="2349">
                  <c:v>3246.94</c:v>
                </c:pt>
                <c:pt idx="2350">
                  <c:v>3246.96</c:v>
                </c:pt>
                <c:pt idx="2351">
                  <c:v>3246.98</c:v>
                </c:pt>
                <c:pt idx="2352">
                  <c:v>3247</c:v>
                </c:pt>
                <c:pt idx="2353">
                  <c:v>3247.02</c:v>
                </c:pt>
                <c:pt idx="2354">
                  <c:v>3247.04</c:v>
                </c:pt>
                <c:pt idx="2355">
                  <c:v>3247.06</c:v>
                </c:pt>
                <c:pt idx="2356">
                  <c:v>3247.08</c:v>
                </c:pt>
                <c:pt idx="2357">
                  <c:v>3247.1</c:v>
                </c:pt>
                <c:pt idx="2358">
                  <c:v>3247.12</c:v>
                </c:pt>
                <c:pt idx="2359">
                  <c:v>3247.14</c:v>
                </c:pt>
                <c:pt idx="2360">
                  <c:v>3247.16</c:v>
                </c:pt>
                <c:pt idx="2361">
                  <c:v>3247.18</c:v>
                </c:pt>
                <c:pt idx="2362">
                  <c:v>3247.2</c:v>
                </c:pt>
                <c:pt idx="2363">
                  <c:v>3247.22</c:v>
                </c:pt>
                <c:pt idx="2364">
                  <c:v>3247.24</c:v>
                </c:pt>
                <c:pt idx="2365">
                  <c:v>3247.2599999999998</c:v>
                </c:pt>
                <c:pt idx="2366">
                  <c:v>3247.2799999999997</c:v>
                </c:pt>
                <c:pt idx="2367">
                  <c:v>3247.3</c:v>
                </c:pt>
                <c:pt idx="2368">
                  <c:v>3247.32</c:v>
                </c:pt>
                <c:pt idx="2369">
                  <c:v>3247.34</c:v>
                </c:pt>
                <c:pt idx="2370">
                  <c:v>3247.36</c:v>
                </c:pt>
                <c:pt idx="2371">
                  <c:v>3247.38</c:v>
                </c:pt>
                <c:pt idx="2372">
                  <c:v>3247.4</c:v>
                </c:pt>
                <c:pt idx="2373">
                  <c:v>3247.42</c:v>
                </c:pt>
                <c:pt idx="2374">
                  <c:v>3247.44</c:v>
                </c:pt>
                <c:pt idx="2375">
                  <c:v>3247.46</c:v>
                </c:pt>
                <c:pt idx="2376">
                  <c:v>3247.48</c:v>
                </c:pt>
                <c:pt idx="2377">
                  <c:v>3247.5</c:v>
                </c:pt>
                <c:pt idx="2378">
                  <c:v>3247.52</c:v>
                </c:pt>
                <c:pt idx="2379">
                  <c:v>3247.54</c:v>
                </c:pt>
                <c:pt idx="2380">
                  <c:v>3247.56</c:v>
                </c:pt>
                <c:pt idx="2381">
                  <c:v>3247.58</c:v>
                </c:pt>
                <c:pt idx="2382">
                  <c:v>3247.6</c:v>
                </c:pt>
                <c:pt idx="2383">
                  <c:v>3247.62</c:v>
                </c:pt>
                <c:pt idx="2384">
                  <c:v>3247.64</c:v>
                </c:pt>
                <c:pt idx="2385">
                  <c:v>3247.66</c:v>
                </c:pt>
                <c:pt idx="2386">
                  <c:v>3247.68</c:v>
                </c:pt>
                <c:pt idx="2387">
                  <c:v>3247.7</c:v>
                </c:pt>
                <c:pt idx="2388">
                  <c:v>3247.72</c:v>
                </c:pt>
                <c:pt idx="2389">
                  <c:v>3247.74</c:v>
                </c:pt>
                <c:pt idx="2390">
                  <c:v>3247.7599999999998</c:v>
                </c:pt>
                <c:pt idx="2391">
                  <c:v>3247.7799999999997</c:v>
                </c:pt>
                <c:pt idx="2392">
                  <c:v>3247.8</c:v>
                </c:pt>
                <c:pt idx="2393">
                  <c:v>3247.82</c:v>
                </c:pt>
                <c:pt idx="2394">
                  <c:v>3247.84</c:v>
                </c:pt>
                <c:pt idx="2395">
                  <c:v>3247.86</c:v>
                </c:pt>
                <c:pt idx="2396">
                  <c:v>3247.88</c:v>
                </c:pt>
                <c:pt idx="2397">
                  <c:v>3247.9</c:v>
                </c:pt>
                <c:pt idx="2398">
                  <c:v>3247.92</c:v>
                </c:pt>
                <c:pt idx="2399">
                  <c:v>3247.94</c:v>
                </c:pt>
                <c:pt idx="2400">
                  <c:v>3247.96</c:v>
                </c:pt>
                <c:pt idx="2401">
                  <c:v>3247.98</c:v>
                </c:pt>
                <c:pt idx="2402">
                  <c:v>3248</c:v>
                </c:pt>
                <c:pt idx="2403">
                  <c:v>3248.02</c:v>
                </c:pt>
                <c:pt idx="2404">
                  <c:v>3248.04</c:v>
                </c:pt>
                <c:pt idx="2405">
                  <c:v>3248.06</c:v>
                </c:pt>
                <c:pt idx="2406">
                  <c:v>3248.08</c:v>
                </c:pt>
                <c:pt idx="2407">
                  <c:v>3248.1</c:v>
                </c:pt>
                <c:pt idx="2408">
                  <c:v>3248.12</c:v>
                </c:pt>
                <c:pt idx="2409">
                  <c:v>3248.14</c:v>
                </c:pt>
                <c:pt idx="2410">
                  <c:v>3248.16</c:v>
                </c:pt>
                <c:pt idx="2411">
                  <c:v>3248.18</c:v>
                </c:pt>
                <c:pt idx="2412">
                  <c:v>3248.2</c:v>
                </c:pt>
                <c:pt idx="2413">
                  <c:v>3248.22</c:v>
                </c:pt>
                <c:pt idx="2414">
                  <c:v>3248.24</c:v>
                </c:pt>
                <c:pt idx="2415">
                  <c:v>3248.2599999999998</c:v>
                </c:pt>
                <c:pt idx="2416">
                  <c:v>3248.2799999999997</c:v>
                </c:pt>
                <c:pt idx="2417">
                  <c:v>3248.3</c:v>
                </c:pt>
                <c:pt idx="2418">
                  <c:v>3248.32</c:v>
                </c:pt>
                <c:pt idx="2419">
                  <c:v>3248.34</c:v>
                </c:pt>
                <c:pt idx="2420">
                  <c:v>3248.36</c:v>
                </c:pt>
                <c:pt idx="2421">
                  <c:v>3248.38</c:v>
                </c:pt>
                <c:pt idx="2422">
                  <c:v>3248.4</c:v>
                </c:pt>
                <c:pt idx="2423">
                  <c:v>3248.42</c:v>
                </c:pt>
                <c:pt idx="2424">
                  <c:v>3248.44</c:v>
                </c:pt>
                <c:pt idx="2425">
                  <c:v>3248.46</c:v>
                </c:pt>
                <c:pt idx="2426">
                  <c:v>3248.48</c:v>
                </c:pt>
                <c:pt idx="2427">
                  <c:v>3248.5</c:v>
                </c:pt>
                <c:pt idx="2428">
                  <c:v>3248.52</c:v>
                </c:pt>
                <c:pt idx="2429">
                  <c:v>3248.54</c:v>
                </c:pt>
                <c:pt idx="2430">
                  <c:v>3248.56</c:v>
                </c:pt>
                <c:pt idx="2431">
                  <c:v>3248.58</c:v>
                </c:pt>
                <c:pt idx="2432">
                  <c:v>3248.6</c:v>
                </c:pt>
                <c:pt idx="2433">
                  <c:v>3248.62</c:v>
                </c:pt>
                <c:pt idx="2434">
                  <c:v>3248.64</c:v>
                </c:pt>
                <c:pt idx="2435">
                  <c:v>3248.66</c:v>
                </c:pt>
                <c:pt idx="2436">
                  <c:v>3248.68</c:v>
                </c:pt>
                <c:pt idx="2437">
                  <c:v>3248.7</c:v>
                </c:pt>
                <c:pt idx="2438">
                  <c:v>3248.72</c:v>
                </c:pt>
                <c:pt idx="2439">
                  <c:v>3248.74</c:v>
                </c:pt>
                <c:pt idx="2440">
                  <c:v>3248.7599999999998</c:v>
                </c:pt>
                <c:pt idx="2441">
                  <c:v>3248.7799999999997</c:v>
                </c:pt>
                <c:pt idx="2442">
                  <c:v>3248.8</c:v>
                </c:pt>
                <c:pt idx="2443">
                  <c:v>3248.82</c:v>
                </c:pt>
                <c:pt idx="2444">
                  <c:v>3248.84</c:v>
                </c:pt>
                <c:pt idx="2445">
                  <c:v>3248.86</c:v>
                </c:pt>
                <c:pt idx="2446">
                  <c:v>3248.88</c:v>
                </c:pt>
                <c:pt idx="2447">
                  <c:v>3248.9</c:v>
                </c:pt>
                <c:pt idx="2448">
                  <c:v>3248.92</c:v>
                </c:pt>
                <c:pt idx="2449">
                  <c:v>3248.94</c:v>
                </c:pt>
                <c:pt idx="2450">
                  <c:v>3248.96</c:v>
                </c:pt>
                <c:pt idx="2451">
                  <c:v>3248.98</c:v>
                </c:pt>
                <c:pt idx="2452">
                  <c:v>3249</c:v>
                </c:pt>
                <c:pt idx="2453">
                  <c:v>3249.02</c:v>
                </c:pt>
                <c:pt idx="2454">
                  <c:v>3249.04</c:v>
                </c:pt>
                <c:pt idx="2455">
                  <c:v>3249.06</c:v>
                </c:pt>
                <c:pt idx="2456">
                  <c:v>3249.08</c:v>
                </c:pt>
                <c:pt idx="2457">
                  <c:v>3249.1</c:v>
                </c:pt>
                <c:pt idx="2458">
                  <c:v>3249.12</c:v>
                </c:pt>
                <c:pt idx="2459">
                  <c:v>3249.14</c:v>
                </c:pt>
                <c:pt idx="2460">
                  <c:v>3249.16</c:v>
                </c:pt>
                <c:pt idx="2461">
                  <c:v>3249.18</c:v>
                </c:pt>
                <c:pt idx="2462">
                  <c:v>3249.2</c:v>
                </c:pt>
                <c:pt idx="2463">
                  <c:v>3249.22</c:v>
                </c:pt>
                <c:pt idx="2464">
                  <c:v>3249.24</c:v>
                </c:pt>
                <c:pt idx="2465">
                  <c:v>3249.2599999999998</c:v>
                </c:pt>
                <c:pt idx="2466">
                  <c:v>3249.2799999999997</c:v>
                </c:pt>
                <c:pt idx="2467">
                  <c:v>3249.3</c:v>
                </c:pt>
                <c:pt idx="2468">
                  <c:v>3249.32</c:v>
                </c:pt>
                <c:pt idx="2469">
                  <c:v>3249.34</c:v>
                </c:pt>
                <c:pt idx="2470">
                  <c:v>3249.36</c:v>
                </c:pt>
                <c:pt idx="2471">
                  <c:v>3249.38</c:v>
                </c:pt>
                <c:pt idx="2472">
                  <c:v>3249.4</c:v>
                </c:pt>
                <c:pt idx="2473">
                  <c:v>3249.42</c:v>
                </c:pt>
                <c:pt idx="2474">
                  <c:v>3249.44</c:v>
                </c:pt>
                <c:pt idx="2475">
                  <c:v>3249.46</c:v>
                </c:pt>
                <c:pt idx="2476">
                  <c:v>3249.48</c:v>
                </c:pt>
                <c:pt idx="2477">
                  <c:v>3249.5</c:v>
                </c:pt>
                <c:pt idx="2478">
                  <c:v>3249.52</c:v>
                </c:pt>
                <c:pt idx="2479">
                  <c:v>3249.54</c:v>
                </c:pt>
                <c:pt idx="2480">
                  <c:v>3249.56</c:v>
                </c:pt>
                <c:pt idx="2481">
                  <c:v>3249.58</c:v>
                </c:pt>
                <c:pt idx="2482">
                  <c:v>3249.6</c:v>
                </c:pt>
                <c:pt idx="2483">
                  <c:v>3249.62</c:v>
                </c:pt>
                <c:pt idx="2484">
                  <c:v>3249.64</c:v>
                </c:pt>
                <c:pt idx="2485">
                  <c:v>3249.66</c:v>
                </c:pt>
                <c:pt idx="2486">
                  <c:v>3249.68</c:v>
                </c:pt>
                <c:pt idx="2487">
                  <c:v>3249.7</c:v>
                </c:pt>
                <c:pt idx="2488">
                  <c:v>3249.72</c:v>
                </c:pt>
                <c:pt idx="2489">
                  <c:v>3249.74</c:v>
                </c:pt>
                <c:pt idx="2490">
                  <c:v>3249.7599999999998</c:v>
                </c:pt>
                <c:pt idx="2491">
                  <c:v>3249.7799999999997</c:v>
                </c:pt>
                <c:pt idx="2492">
                  <c:v>3249.8</c:v>
                </c:pt>
                <c:pt idx="2493">
                  <c:v>3249.82</c:v>
                </c:pt>
                <c:pt idx="2494">
                  <c:v>3249.84</c:v>
                </c:pt>
                <c:pt idx="2495">
                  <c:v>3249.86</c:v>
                </c:pt>
                <c:pt idx="2496">
                  <c:v>3249.88</c:v>
                </c:pt>
                <c:pt idx="2497">
                  <c:v>3249.9</c:v>
                </c:pt>
                <c:pt idx="2498">
                  <c:v>3249.92</c:v>
                </c:pt>
                <c:pt idx="2499">
                  <c:v>3249.94</c:v>
                </c:pt>
                <c:pt idx="2500">
                  <c:v>3249.96</c:v>
                </c:pt>
                <c:pt idx="2501">
                  <c:v>3249.98</c:v>
                </c:pt>
                <c:pt idx="2502">
                  <c:v>3250</c:v>
                </c:pt>
                <c:pt idx="2503">
                  <c:v>3250.02</c:v>
                </c:pt>
                <c:pt idx="2504">
                  <c:v>3250.04</c:v>
                </c:pt>
                <c:pt idx="2505">
                  <c:v>3250.06</c:v>
                </c:pt>
                <c:pt idx="2506">
                  <c:v>3250.08</c:v>
                </c:pt>
                <c:pt idx="2507">
                  <c:v>3250.1</c:v>
                </c:pt>
                <c:pt idx="2508">
                  <c:v>3250.12</c:v>
                </c:pt>
                <c:pt idx="2509">
                  <c:v>3250.14</c:v>
                </c:pt>
                <c:pt idx="2510">
                  <c:v>3250.16</c:v>
                </c:pt>
                <c:pt idx="2511">
                  <c:v>3250.18</c:v>
                </c:pt>
                <c:pt idx="2512">
                  <c:v>3250.2</c:v>
                </c:pt>
                <c:pt idx="2513">
                  <c:v>3250.22</c:v>
                </c:pt>
                <c:pt idx="2514">
                  <c:v>3250.24</c:v>
                </c:pt>
                <c:pt idx="2515">
                  <c:v>3250.2599999999998</c:v>
                </c:pt>
                <c:pt idx="2516">
                  <c:v>3250.2799999999997</c:v>
                </c:pt>
                <c:pt idx="2517">
                  <c:v>3250.3</c:v>
                </c:pt>
                <c:pt idx="2518">
                  <c:v>3250.32</c:v>
                </c:pt>
                <c:pt idx="2519">
                  <c:v>3250.34</c:v>
                </c:pt>
                <c:pt idx="2520">
                  <c:v>3250.36</c:v>
                </c:pt>
                <c:pt idx="2521">
                  <c:v>3250.38</c:v>
                </c:pt>
                <c:pt idx="2522">
                  <c:v>3250.4</c:v>
                </c:pt>
                <c:pt idx="2523">
                  <c:v>3250.42</c:v>
                </c:pt>
                <c:pt idx="2524">
                  <c:v>3250.44</c:v>
                </c:pt>
                <c:pt idx="2525">
                  <c:v>3250.46</c:v>
                </c:pt>
                <c:pt idx="2526">
                  <c:v>3250.48</c:v>
                </c:pt>
                <c:pt idx="2527">
                  <c:v>3250.5</c:v>
                </c:pt>
                <c:pt idx="2528">
                  <c:v>3250.52</c:v>
                </c:pt>
                <c:pt idx="2529">
                  <c:v>3250.54</c:v>
                </c:pt>
                <c:pt idx="2530">
                  <c:v>3250.56</c:v>
                </c:pt>
                <c:pt idx="2531">
                  <c:v>3250.58</c:v>
                </c:pt>
                <c:pt idx="2532">
                  <c:v>3250.6</c:v>
                </c:pt>
                <c:pt idx="2533">
                  <c:v>3250.62</c:v>
                </c:pt>
                <c:pt idx="2534">
                  <c:v>3250.64</c:v>
                </c:pt>
                <c:pt idx="2535">
                  <c:v>3250.66</c:v>
                </c:pt>
                <c:pt idx="2536">
                  <c:v>3250.68</c:v>
                </c:pt>
                <c:pt idx="2537">
                  <c:v>3250.7</c:v>
                </c:pt>
                <c:pt idx="2538">
                  <c:v>3250.72</c:v>
                </c:pt>
                <c:pt idx="2539">
                  <c:v>3250.74</c:v>
                </c:pt>
                <c:pt idx="2540">
                  <c:v>3250.7599999999998</c:v>
                </c:pt>
                <c:pt idx="2541">
                  <c:v>3250.7799999999997</c:v>
                </c:pt>
                <c:pt idx="2542">
                  <c:v>3250.8</c:v>
                </c:pt>
                <c:pt idx="2543">
                  <c:v>3250.82</c:v>
                </c:pt>
                <c:pt idx="2544">
                  <c:v>3250.84</c:v>
                </c:pt>
                <c:pt idx="2545">
                  <c:v>3250.86</c:v>
                </c:pt>
                <c:pt idx="2546">
                  <c:v>3250.88</c:v>
                </c:pt>
                <c:pt idx="2547">
                  <c:v>3250.9</c:v>
                </c:pt>
                <c:pt idx="2548">
                  <c:v>3250.92</c:v>
                </c:pt>
                <c:pt idx="2549">
                  <c:v>3250.94</c:v>
                </c:pt>
                <c:pt idx="2550">
                  <c:v>3250.96</c:v>
                </c:pt>
                <c:pt idx="2551">
                  <c:v>3250.98</c:v>
                </c:pt>
                <c:pt idx="2552">
                  <c:v>3251</c:v>
                </c:pt>
                <c:pt idx="2553">
                  <c:v>3251.02</c:v>
                </c:pt>
                <c:pt idx="2554">
                  <c:v>3251.04</c:v>
                </c:pt>
                <c:pt idx="2555">
                  <c:v>3251.06</c:v>
                </c:pt>
                <c:pt idx="2556">
                  <c:v>3251.08</c:v>
                </c:pt>
                <c:pt idx="2557">
                  <c:v>3251.1</c:v>
                </c:pt>
                <c:pt idx="2558">
                  <c:v>3251.12</c:v>
                </c:pt>
                <c:pt idx="2559">
                  <c:v>3251.14</c:v>
                </c:pt>
                <c:pt idx="2560">
                  <c:v>3251.16</c:v>
                </c:pt>
                <c:pt idx="2561">
                  <c:v>3251.18</c:v>
                </c:pt>
                <c:pt idx="2562">
                  <c:v>3251.2</c:v>
                </c:pt>
                <c:pt idx="2563">
                  <c:v>3251.22</c:v>
                </c:pt>
                <c:pt idx="2564">
                  <c:v>3251.24</c:v>
                </c:pt>
                <c:pt idx="2565">
                  <c:v>3251.2599999999998</c:v>
                </c:pt>
                <c:pt idx="2566">
                  <c:v>3251.2799999999997</c:v>
                </c:pt>
                <c:pt idx="2567">
                  <c:v>3251.3</c:v>
                </c:pt>
                <c:pt idx="2568">
                  <c:v>3251.32</c:v>
                </c:pt>
                <c:pt idx="2569">
                  <c:v>3251.34</c:v>
                </c:pt>
                <c:pt idx="2570">
                  <c:v>3251.36</c:v>
                </c:pt>
                <c:pt idx="2571">
                  <c:v>3251.38</c:v>
                </c:pt>
                <c:pt idx="2572">
                  <c:v>3251.4</c:v>
                </c:pt>
                <c:pt idx="2573">
                  <c:v>3251.42</c:v>
                </c:pt>
                <c:pt idx="2574">
                  <c:v>3251.44</c:v>
                </c:pt>
                <c:pt idx="2575">
                  <c:v>3251.46</c:v>
                </c:pt>
                <c:pt idx="2576">
                  <c:v>3251.48</c:v>
                </c:pt>
                <c:pt idx="2577">
                  <c:v>3251.5</c:v>
                </c:pt>
                <c:pt idx="2578">
                  <c:v>3251.52</c:v>
                </c:pt>
                <c:pt idx="2579">
                  <c:v>3251.54</c:v>
                </c:pt>
                <c:pt idx="2580">
                  <c:v>3251.56</c:v>
                </c:pt>
                <c:pt idx="2581">
                  <c:v>3251.58</c:v>
                </c:pt>
                <c:pt idx="2582">
                  <c:v>3251.6</c:v>
                </c:pt>
                <c:pt idx="2583">
                  <c:v>3251.62</c:v>
                </c:pt>
                <c:pt idx="2584">
                  <c:v>3251.64</c:v>
                </c:pt>
                <c:pt idx="2585">
                  <c:v>3251.66</c:v>
                </c:pt>
                <c:pt idx="2586">
                  <c:v>3251.68</c:v>
                </c:pt>
                <c:pt idx="2587">
                  <c:v>3251.7</c:v>
                </c:pt>
                <c:pt idx="2588">
                  <c:v>3251.72</c:v>
                </c:pt>
                <c:pt idx="2589">
                  <c:v>3251.74</c:v>
                </c:pt>
                <c:pt idx="2590">
                  <c:v>3251.7599999999998</c:v>
                </c:pt>
                <c:pt idx="2591">
                  <c:v>3251.7799999999997</c:v>
                </c:pt>
                <c:pt idx="2592">
                  <c:v>3251.8</c:v>
                </c:pt>
                <c:pt idx="2593">
                  <c:v>3251.82</c:v>
                </c:pt>
                <c:pt idx="2594">
                  <c:v>3251.84</c:v>
                </c:pt>
                <c:pt idx="2595">
                  <c:v>3251.86</c:v>
                </c:pt>
                <c:pt idx="2596">
                  <c:v>3251.88</c:v>
                </c:pt>
                <c:pt idx="2597">
                  <c:v>3251.9</c:v>
                </c:pt>
                <c:pt idx="2598">
                  <c:v>3251.92</c:v>
                </c:pt>
                <c:pt idx="2599">
                  <c:v>3251.94</c:v>
                </c:pt>
                <c:pt idx="2600">
                  <c:v>3251.96</c:v>
                </c:pt>
                <c:pt idx="2601">
                  <c:v>3251.98</c:v>
                </c:pt>
                <c:pt idx="2602">
                  <c:v>3252</c:v>
                </c:pt>
                <c:pt idx="2603">
                  <c:v>3252.02</c:v>
                </c:pt>
                <c:pt idx="2604">
                  <c:v>3252.04</c:v>
                </c:pt>
                <c:pt idx="2605">
                  <c:v>3252.06</c:v>
                </c:pt>
                <c:pt idx="2606">
                  <c:v>3252.08</c:v>
                </c:pt>
                <c:pt idx="2607">
                  <c:v>3252.1</c:v>
                </c:pt>
                <c:pt idx="2608">
                  <c:v>3252.12</c:v>
                </c:pt>
                <c:pt idx="2609">
                  <c:v>3252.14</c:v>
                </c:pt>
                <c:pt idx="2610">
                  <c:v>3252.16</c:v>
                </c:pt>
                <c:pt idx="2611">
                  <c:v>3252.18</c:v>
                </c:pt>
                <c:pt idx="2612">
                  <c:v>3252.2</c:v>
                </c:pt>
                <c:pt idx="2613">
                  <c:v>3252.22</c:v>
                </c:pt>
                <c:pt idx="2614">
                  <c:v>3252.24</c:v>
                </c:pt>
                <c:pt idx="2615">
                  <c:v>3252.2599999999998</c:v>
                </c:pt>
                <c:pt idx="2616">
                  <c:v>3252.2799999999997</c:v>
                </c:pt>
                <c:pt idx="2617">
                  <c:v>3252.3</c:v>
                </c:pt>
                <c:pt idx="2618">
                  <c:v>3252.32</c:v>
                </c:pt>
                <c:pt idx="2619">
                  <c:v>3252.34</c:v>
                </c:pt>
                <c:pt idx="2620">
                  <c:v>3252.36</c:v>
                </c:pt>
                <c:pt idx="2621">
                  <c:v>3252.38</c:v>
                </c:pt>
                <c:pt idx="2622">
                  <c:v>3252.4</c:v>
                </c:pt>
                <c:pt idx="2623">
                  <c:v>3252.42</c:v>
                </c:pt>
                <c:pt idx="2624">
                  <c:v>3252.44</c:v>
                </c:pt>
                <c:pt idx="2625">
                  <c:v>3252.46</c:v>
                </c:pt>
                <c:pt idx="2626">
                  <c:v>3252.48</c:v>
                </c:pt>
                <c:pt idx="2627">
                  <c:v>3252.5</c:v>
                </c:pt>
                <c:pt idx="2628">
                  <c:v>3252.52</c:v>
                </c:pt>
                <c:pt idx="2629">
                  <c:v>3252.54</c:v>
                </c:pt>
                <c:pt idx="2630">
                  <c:v>3252.56</c:v>
                </c:pt>
                <c:pt idx="2631">
                  <c:v>3252.58</c:v>
                </c:pt>
                <c:pt idx="2632">
                  <c:v>3252.6</c:v>
                </c:pt>
                <c:pt idx="2633">
                  <c:v>3252.62</c:v>
                </c:pt>
                <c:pt idx="2634">
                  <c:v>3252.64</c:v>
                </c:pt>
                <c:pt idx="2635">
                  <c:v>3252.66</c:v>
                </c:pt>
                <c:pt idx="2636">
                  <c:v>3252.68</c:v>
                </c:pt>
                <c:pt idx="2637">
                  <c:v>3252.7</c:v>
                </c:pt>
                <c:pt idx="2638">
                  <c:v>3252.72</c:v>
                </c:pt>
                <c:pt idx="2639">
                  <c:v>3252.74</c:v>
                </c:pt>
                <c:pt idx="2640">
                  <c:v>3252.7599999999998</c:v>
                </c:pt>
                <c:pt idx="2641">
                  <c:v>3252.7799999999997</c:v>
                </c:pt>
                <c:pt idx="2642">
                  <c:v>3252.8</c:v>
                </c:pt>
                <c:pt idx="2643">
                  <c:v>3252.82</c:v>
                </c:pt>
                <c:pt idx="2644">
                  <c:v>3252.84</c:v>
                </c:pt>
                <c:pt idx="2645">
                  <c:v>3252.86</c:v>
                </c:pt>
                <c:pt idx="2646">
                  <c:v>3252.88</c:v>
                </c:pt>
                <c:pt idx="2647">
                  <c:v>3252.9</c:v>
                </c:pt>
                <c:pt idx="2648">
                  <c:v>3252.92</c:v>
                </c:pt>
                <c:pt idx="2649">
                  <c:v>3252.94</c:v>
                </c:pt>
                <c:pt idx="2650">
                  <c:v>3252.96</c:v>
                </c:pt>
                <c:pt idx="2651">
                  <c:v>3252.98</c:v>
                </c:pt>
                <c:pt idx="2652">
                  <c:v>3253</c:v>
                </c:pt>
                <c:pt idx="2653">
                  <c:v>3253.02</c:v>
                </c:pt>
                <c:pt idx="2654">
                  <c:v>3253.04</c:v>
                </c:pt>
                <c:pt idx="2655">
                  <c:v>3253.06</c:v>
                </c:pt>
                <c:pt idx="2656">
                  <c:v>3253.08</c:v>
                </c:pt>
                <c:pt idx="2657">
                  <c:v>3253.1</c:v>
                </c:pt>
                <c:pt idx="2658">
                  <c:v>3253.12</c:v>
                </c:pt>
                <c:pt idx="2659">
                  <c:v>3253.14</c:v>
                </c:pt>
                <c:pt idx="2660">
                  <c:v>3253.16</c:v>
                </c:pt>
                <c:pt idx="2661">
                  <c:v>3253.18</c:v>
                </c:pt>
                <c:pt idx="2662">
                  <c:v>3253.2</c:v>
                </c:pt>
                <c:pt idx="2663">
                  <c:v>3253.22</c:v>
                </c:pt>
                <c:pt idx="2664">
                  <c:v>3253.24</c:v>
                </c:pt>
                <c:pt idx="2665">
                  <c:v>3253.2599999999998</c:v>
                </c:pt>
                <c:pt idx="2666">
                  <c:v>3253.2799999999997</c:v>
                </c:pt>
                <c:pt idx="2667">
                  <c:v>3253.3</c:v>
                </c:pt>
                <c:pt idx="2668">
                  <c:v>3253.32</c:v>
                </c:pt>
                <c:pt idx="2669">
                  <c:v>3253.34</c:v>
                </c:pt>
                <c:pt idx="2670">
                  <c:v>3253.36</c:v>
                </c:pt>
                <c:pt idx="2671">
                  <c:v>3253.38</c:v>
                </c:pt>
                <c:pt idx="2672">
                  <c:v>3253.4</c:v>
                </c:pt>
                <c:pt idx="2673">
                  <c:v>3253.42</c:v>
                </c:pt>
                <c:pt idx="2674">
                  <c:v>3253.44</c:v>
                </c:pt>
                <c:pt idx="2675">
                  <c:v>3253.46</c:v>
                </c:pt>
                <c:pt idx="2676">
                  <c:v>3253.48</c:v>
                </c:pt>
                <c:pt idx="2677">
                  <c:v>3253.5</c:v>
                </c:pt>
                <c:pt idx="2678">
                  <c:v>3253.52</c:v>
                </c:pt>
                <c:pt idx="2679">
                  <c:v>3253.54</c:v>
                </c:pt>
                <c:pt idx="2680">
                  <c:v>3253.56</c:v>
                </c:pt>
                <c:pt idx="2681">
                  <c:v>3253.58</c:v>
                </c:pt>
                <c:pt idx="2682">
                  <c:v>3253.6</c:v>
                </c:pt>
                <c:pt idx="2683">
                  <c:v>3253.62</c:v>
                </c:pt>
                <c:pt idx="2684">
                  <c:v>3253.64</c:v>
                </c:pt>
                <c:pt idx="2685">
                  <c:v>3253.66</c:v>
                </c:pt>
                <c:pt idx="2686">
                  <c:v>3253.68</c:v>
                </c:pt>
                <c:pt idx="2687">
                  <c:v>3253.7</c:v>
                </c:pt>
                <c:pt idx="2688">
                  <c:v>3253.72</c:v>
                </c:pt>
                <c:pt idx="2689">
                  <c:v>3253.74</c:v>
                </c:pt>
                <c:pt idx="2690">
                  <c:v>3253.7599999999998</c:v>
                </c:pt>
                <c:pt idx="2691">
                  <c:v>3253.7799999999997</c:v>
                </c:pt>
                <c:pt idx="2692">
                  <c:v>3253.8</c:v>
                </c:pt>
                <c:pt idx="2693">
                  <c:v>3253.82</c:v>
                </c:pt>
                <c:pt idx="2694">
                  <c:v>3253.84</c:v>
                </c:pt>
                <c:pt idx="2695">
                  <c:v>3253.86</c:v>
                </c:pt>
                <c:pt idx="2696">
                  <c:v>3253.88</c:v>
                </c:pt>
                <c:pt idx="2697">
                  <c:v>3253.9</c:v>
                </c:pt>
                <c:pt idx="2698">
                  <c:v>3253.92</c:v>
                </c:pt>
                <c:pt idx="2699">
                  <c:v>3253.94</c:v>
                </c:pt>
                <c:pt idx="2700">
                  <c:v>3253.96</c:v>
                </c:pt>
                <c:pt idx="2701">
                  <c:v>3253.98</c:v>
                </c:pt>
                <c:pt idx="2702">
                  <c:v>3254</c:v>
                </c:pt>
                <c:pt idx="2703">
                  <c:v>3254.02</c:v>
                </c:pt>
                <c:pt idx="2704">
                  <c:v>3254.04</c:v>
                </c:pt>
                <c:pt idx="2705">
                  <c:v>3254.06</c:v>
                </c:pt>
                <c:pt idx="2706">
                  <c:v>3254.08</c:v>
                </c:pt>
                <c:pt idx="2707">
                  <c:v>3254.1</c:v>
                </c:pt>
                <c:pt idx="2708">
                  <c:v>3254.12</c:v>
                </c:pt>
                <c:pt idx="2709">
                  <c:v>3254.14</c:v>
                </c:pt>
                <c:pt idx="2710">
                  <c:v>3254.16</c:v>
                </c:pt>
                <c:pt idx="2711">
                  <c:v>3254.18</c:v>
                </c:pt>
                <c:pt idx="2712">
                  <c:v>3254.2</c:v>
                </c:pt>
                <c:pt idx="2713">
                  <c:v>3254.22</c:v>
                </c:pt>
                <c:pt idx="2714">
                  <c:v>3254.24</c:v>
                </c:pt>
                <c:pt idx="2715">
                  <c:v>3254.2599999999998</c:v>
                </c:pt>
                <c:pt idx="2716">
                  <c:v>3254.2799999999997</c:v>
                </c:pt>
                <c:pt idx="2717">
                  <c:v>3254.3</c:v>
                </c:pt>
                <c:pt idx="2718">
                  <c:v>3254.32</c:v>
                </c:pt>
                <c:pt idx="2719">
                  <c:v>3254.34</c:v>
                </c:pt>
                <c:pt idx="2720">
                  <c:v>3254.36</c:v>
                </c:pt>
                <c:pt idx="2721">
                  <c:v>3254.38</c:v>
                </c:pt>
                <c:pt idx="2722">
                  <c:v>3254.4</c:v>
                </c:pt>
                <c:pt idx="2723">
                  <c:v>3254.42</c:v>
                </c:pt>
                <c:pt idx="2724">
                  <c:v>3254.44</c:v>
                </c:pt>
                <c:pt idx="2725">
                  <c:v>3254.46</c:v>
                </c:pt>
                <c:pt idx="2726">
                  <c:v>3254.48</c:v>
                </c:pt>
                <c:pt idx="2727">
                  <c:v>3254.5</c:v>
                </c:pt>
                <c:pt idx="2728">
                  <c:v>3254.52</c:v>
                </c:pt>
                <c:pt idx="2729">
                  <c:v>3254.54</c:v>
                </c:pt>
                <c:pt idx="2730">
                  <c:v>3254.56</c:v>
                </c:pt>
                <c:pt idx="2731">
                  <c:v>3254.58</c:v>
                </c:pt>
                <c:pt idx="2732">
                  <c:v>3254.6</c:v>
                </c:pt>
                <c:pt idx="2733">
                  <c:v>3254.62</c:v>
                </c:pt>
                <c:pt idx="2734">
                  <c:v>3254.64</c:v>
                </c:pt>
                <c:pt idx="2735">
                  <c:v>3254.66</c:v>
                </c:pt>
                <c:pt idx="2736">
                  <c:v>3254.68</c:v>
                </c:pt>
                <c:pt idx="2737">
                  <c:v>3254.7</c:v>
                </c:pt>
                <c:pt idx="2738">
                  <c:v>3254.72</c:v>
                </c:pt>
                <c:pt idx="2739">
                  <c:v>3254.74</c:v>
                </c:pt>
                <c:pt idx="2740">
                  <c:v>3254.7599999999998</c:v>
                </c:pt>
                <c:pt idx="2741">
                  <c:v>3254.7799999999997</c:v>
                </c:pt>
                <c:pt idx="2742">
                  <c:v>3254.8</c:v>
                </c:pt>
                <c:pt idx="2743">
                  <c:v>3254.82</c:v>
                </c:pt>
                <c:pt idx="2744">
                  <c:v>3254.84</c:v>
                </c:pt>
                <c:pt idx="2745">
                  <c:v>3254.86</c:v>
                </c:pt>
                <c:pt idx="2746">
                  <c:v>3254.88</c:v>
                </c:pt>
                <c:pt idx="2747">
                  <c:v>3254.9</c:v>
                </c:pt>
                <c:pt idx="2748">
                  <c:v>3254.92</c:v>
                </c:pt>
                <c:pt idx="2749">
                  <c:v>3254.94</c:v>
                </c:pt>
                <c:pt idx="2750">
                  <c:v>3254.96</c:v>
                </c:pt>
                <c:pt idx="2751">
                  <c:v>3254.98</c:v>
                </c:pt>
                <c:pt idx="2752">
                  <c:v>3255</c:v>
                </c:pt>
                <c:pt idx="2753">
                  <c:v>3255.02</c:v>
                </c:pt>
                <c:pt idx="2754">
                  <c:v>3255.04</c:v>
                </c:pt>
                <c:pt idx="2755">
                  <c:v>3255.06</c:v>
                </c:pt>
                <c:pt idx="2756">
                  <c:v>3255.08</c:v>
                </c:pt>
                <c:pt idx="2757">
                  <c:v>3255.1</c:v>
                </c:pt>
                <c:pt idx="2758">
                  <c:v>3255.12</c:v>
                </c:pt>
                <c:pt idx="2759">
                  <c:v>3255.14</c:v>
                </c:pt>
                <c:pt idx="2760">
                  <c:v>3255.16</c:v>
                </c:pt>
                <c:pt idx="2761">
                  <c:v>3255.18</c:v>
                </c:pt>
                <c:pt idx="2762">
                  <c:v>3255.2</c:v>
                </c:pt>
                <c:pt idx="2763">
                  <c:v>3255.22</c:v>
                </c:pt>
                <c:pt idx="2764">
                  <c:v>3255.24</c:v>
                </c:pt>
                <c:pt idx="2765">
                  <c:v>3255.2599999999998</c:v>
                </c:pt>
                <c:pt idx="2766">
                  <c:v>3255.2799999999997</c:v>
                </c:pt>
                <c:pt idx="2767">
                  <c:v>3255.3</c:v>
                </c:pt>
                <c:pt idx="2768">
                  <c:v>3255.32</c:v>
                </c:pt>
                <c:pt idx="2769">
                  <c:v>3255.34</c:v>
                </c:pt>
                <c:pt idx="2770">
                  <c:v>3255.36</c:v>
                </c:pt>
                <c:pt idx="2771">
                  <c:v>3255.38</c:v>
                </c:pt>
                <c:pt idx="2772">
                  <c:v>3255.4</c:v>
                </c:pt>
                <c:pt idx="2773">
                  <c:v>3255.42</c:v>
                </c:pt>
                <c:pt idx="2774">
                  <c:v>3255.44</c:v>
                </c:pt>
                <c:pt idx="2775">
                  <c:v>3255.46</c:v>
                </c:pt>
                <c:pt idx="2776">
                  <c:v>3255.48</c:v>
                </c:pt>
                <c:pt idx="2777">
                  <c:v>3255.5</c:v>
                </c:pt>
                <c:pt idx="2778">
                  <c:v>3255.52</c:v>
                </c:pt>
                <c:pt idx="2779">
                  <c:v>3255.54</c:v>
                </c:pt>
                <c:pt idx="2780">
                  <c:v>3255.56</c:v>
                </c:pt>
                <c:pt idx="2781">
                  <c:v>3255.58</c:v>
                </c:pt>
                <c:pt idx="2782">
                  <c:v>3255.6</c:v>
                </c:pt>
                <c:pt idx="2783">
                  <c:v>3255.62</c:v>
                </c:pt>
                <c:pt idx="2784">
                  <c:v>3255.64</c:v>
                </c:pt>
                <c:pt idx="2785">
                  <c:v>3255.66</c:v>
                </c:pt>
                <c:pt idx="2786">
                  <c:v>3255.68</c:v>
                </c:pt>
                <c:pt idx="2787">
                  <c:v>3255.7</c:v>
                </c:pt>
                <c:pt idx="2788">
                  <c:v>3255.72</c:v>
                </c:pt>
                <c:pt idx="2789">
                  <c:v>3255.74</c:v>
                </c:pt>
                <c:pt idx="2790">
                  <c:v>3255.7599999999998</c:v>
                </c:pt>
                <c:pt idx="2791">
                  <c:v>3255.7799999999997</c:v>
                </c:pt>
                <c:pt idx="2792">
                  <c:v>3255.8</c:v>
                </c:pt>
                <c:pt idx="2793">
                  <c:v>3255.82</c:v>
                </c:pt>
                <c:pt idx="2794">
                  <c:v>3255.84</c:v>
                </c:pt>
                <c:pt idx="2795">
                  <c:v>3255.86</c:v>
                </c:pt>
                <c:pt idx="2796">
                  <c:v>3255.88</c:v>
                </c:pt>
                <c:pt idx="2797">
                  <c:v>3255.9</c:v>
                </c:pt>
                <c:pt idx="2798">
                  <c:v>3255.92</c:v>
                </c:pt>
                <c:pt idx="2799">
                  <c:v>3255.94</c:v>
                </c:pt>
                <c:pt idx="2800">
                  <c:v>3255.96</c:v>
                </c:pt>
                <c:pt idx="2801">
                  <c:v>3255.98</c:v>
                </c:pt>
                <c:pt idx="2802">
                  <c:v>3256</c:v>
                </c:pt>
                <c:pt idx="2803">
                  <c:v>3256.02</c:v>
                </c:pt>
                <c:pt idx="2804">
                  <c:v>3256.04</c:v>
                </c:pt>
                <c:pt idx="2805">
                  <c:v>3256.06</c:v>
                </c:pt>
                <c:pt idx="2806">
                  <c:v>3256.08</c:v>
                </c:pt>
                <c:pt idx="2807">
                  <c:v>3256.1</c:v>
                </c:pt>
                <c:pt idx="2808">
                  <c:v>3256.12</c:v>
                </c:pt>
                <c:pt idx="2809">
                  <c:v>3256.14</c:v>
                </c:pt>
                <c:pt idx="2810">
                  <c:v>3256.16</c:v>
                </c:pt>
                <c:pt idx="2811">
                  <c:v>3256.18</c:v>
                </c:pt>
                <c:pt idx="2812">
                  <c:v>3256.2</c:v>
                </c:pt>
                <c:pt idx="2813">
                  <c:v>3256.22</c:v>
                </c:pt>
                <c:pt idx="2814">
                  <c:v>3256.24</c:v>
                </c:pt>
                <c:pt idx="2815">
                  <c:v>3256.2599999999998</c:v>
                </c:pt>
                <c:pt idx="2816">
                  <c:v>3256.2799999999997</c:v>
                </c:pt>
                <c:pt idx="2817">
                  <c:v>3256.3</c:v>
                </c:pt>
                <c:pt idx="2818">
                  <c:v>3256.32</c:v>
                </c:pt>
                <c:pt idx="2819">
                  <c:v>3256.34</c:v>
                </c:pt>
                <c:pt idx="2820">
                  <c:v>3256.36</c:v>
                </c:pt>
                <c:pt idx="2821">
                  <c:v>3256.38</c:v>
                </c:pt>
                <c:pt idx="2822">
                  <c:v>3256.4</c:v>
                </c:pt>
                <c:pt idx="2823">
                  <c:v>3256.42</c:v>
                </c:pt>
                <c:pt idx="2824">
                  <c:v>3256.44</c:v>
                </c:pt>
                <c:pt idx="2825">
                  <c:v>3256.46</c:v>
                </c:pt>
                <c:pt idx="2826">
                  <c:v>3256.48</c:v>
                </c:pt>
                <c:pt idx="2827">
                  <c:v>3256.5</c:v>
                </c:pt>
                <c:pt idx="2828">
                  <c:v>3256.52</c:v>
                </c:pt>
                <c:pt idx="2829">
                  <c:v>3256.54</c:v>
                </c:pt>
                <c:pt idx="2830">
                  <c:v>3256.56</c:v>
                </c:pt>
                <c:pt idx="2831">
                  <c:v>3256.58</c:v>
                </c:pt>
                <c:pt idx="2832">
                  <c:v>3256.6</c:v>
                </c:pt>
                <c:pt idx="2833">
                  <c:v>3256.62</c:v>
                </c:pt>
                <c:pt idx="2834">
                  <c:v>3256.64</c:v>
                </c:pt>
                <c:pt idx="2835">
                  <c:v>3256.66</c:v>
                </c:pt>
                <c:pt idx="2836">
                  <c:v>3256.68</c:v>
                </c:pt>
                <c:pt idx="2837">
                  <c:v>3256.7</c:v>
                </c:pt>
                <c:pt idx="2838">
                  <c:v>3256.72</c:v>
                </c:pt>
                <c:pt idx="2839">
                  <c:v>3256.74</c:v>
                </c:pt>
                <c:pt idx="2840">
                  <c:v>3256.7599999999998</c:v>
                </c:pt>
                <c:pt idx="2841">
                  <c:v>3256.7799999999997</c:v>
                </c:pt>
                <c:pt idx="2842">
                  <c:v>3256.8</c:v>
                </c:pt>
                <c:pt idx="2843">
                  <c:v>3256.82</c:v>
                </c:pt>
                <c:pt idx="2844">
                  <c:v>3256.84</c:v>
                </c:pt>
                <c:pt idx="2845">
                  <c:v>3256.86</c:v>
                </c:pt>
                <c:pt idx="2846">
                  <c:v>3256.88</c:v>
                </c:pt>
                <c:pt idx="2847">
                  <c:v>3256.9</c:v>
                </c:pt>
                <c:pt idx="2848">
                  <c:v>3256.92</c:v>
                </c:pt>
                <c:pt idx="2849">
                  <c:v>3256.94</c:v>
                </c:pt>
                <c:pt idx="2850">
                  <c:v>3256.96</c:v>
                </c:pt>
                <c:pt idx="2851">
                  <c:v>3256.98</c:v>
                </c:pt>
                <c:pt idx="2852">
                  <c:v>3257</c:v>
                </c:pt>
                <c:pt idx="2853">
                  <c:v>3257.02</c:v>
                </c:pt>
                <c:pt idx="2854">
                  <c:v>3257.04</c:v>
                </c:pt>
                <c:pt idx="2855">
                  <c:v>3257.06</c:v>
                </c:pt>
                <c:pt idx="2856">
                  <c:v>3257.08</c:v>
                </c:pt>
                <c:pt idx="2857">
                  <c:v>3257.1</c:v>
                </c:pt>
                <c:pt idx="2858">
                  <c:v>3257.12</c:v>
                </c:pt>
                <c:pt idx="2859">
                  <c:v>3257.14</c:v>
                </c:pt>
                <c:pt idx="2860">
                  <c:v>3257.16</c:v>
                </c:pt>
                <c:pt idx="2861">
                  <c:v>3257.18</c:v>
                </c:pt>
                <c:pt idx="2862">
                  <c:v>3257.2</c:v>
                </c:pt>
                <c:pt idx="2863">
                  <c:v>3257.22</c:v>
                </c:pt>
                <c:pt idx="2864">
                  <c:v>3257.24</c:v>
                </c:pt>
                <c:pt idx="2865">
                  <c:v>3257.2599999999998</c:v>
                </c:pt>
                <c:pt idx="2866">
                  <c:v>3257.2799999999997</c:v>
                </c:pt>
                <c:pt idx="2867">
                  <c:v>3257.3</c:v>
                </c:pt>
                <c:pt idx="2868">
                  <c:v>3257.32</c:v>
                </c:pt>
                <c:pt idx="2869">
                  <c:v>3257.34</c:v>
                </c:pt>
                <c:pt idx="2870">
                  <c:v>3257.36</c:v>
                </c:pt>
                <c:pt idx="2871">
                  <c:v>3257.38</c:v>
                </c:pt>
                <c:pt idx="2872">
                  <c:v>3257.4</c:v>
                </c:pt>
                <c:pt idx="2873">
                  <c:v>3257.42</c:v>
                </c:pt>
                <c:pt idx="2874">
                  <c:v>3257.44</c:v>
                </c:pt>
                <c:pt idx="2875">
                  <c:v>3257.46</c:v>
                </c:pt>
                <c:pt idx="2876">
                  <c:v>3257.48</c:v>
                </c:pt>
                <c:pt idx="2877">
                  <c:v>3257.5</c:v>
                </c:pt>
                <c:pt idx="2878">
                  <c:v>3257.52</c:v>
                </c:pt>
                <c:pt idx="2879">
                  <c:v>3257.54</c:v>
                </c:pt>
                <c:pt idx="2880">
                  <c:v>3257.56</c:v>
                </c:pt>
                <c:pt idx="2881">
                  <c:v>3257.58</c:v>
                </c:pt>
                <c:pt idx="2882">
                  <c:v>3257.6</c:v>
                </c:pt>
                <c:pt idx="2883">
                  <c:v>3257.62</c:v>
                </c:pt>
                <c:pt idx="2884">
                  <c:v>3257.64</c:v>
                </c:pt>
                <c:pt idx="2885">
                  <c:v>3257.66</c:v>
                </c:pt>
                <c:pt idx="2886">
                  <c:v>3257.68</c:v>
                </c:pt>
                <c:pt idx="2887">
                  <c:v>3257.7</c:v>
                </c:pt>
                <c:pt idx="2888">
                  <c:v>3257.72</c:v>
                </c:pt>
                <c:pt idx="2889">
                  <c:v>3257.74</c:v>
                </c:pt>
                <c:pt idx="2890">
                  <c:v>3257.7599999999998</c:v>
                </c:pt>
                <c:pt idx="2891">
                  <c:v>3257.7799999999997</c:v>
                </c:pt>
                <c:pt idx="2892">
                  <c:v>3257.8</c:v>
                </c:pt>
                <c:pt idx="2893">
                  <c:v>3257.82</c:v>
                </c:pt>
                <c:pt idx="2894">
                  <c:v>3257.84</c:v>
                </c:pt>
                <c:pt idx="2895">
                  <c:v>3257.86</c:v>
                </c:pt>
                <c:pt idx="2896">
                  <c:v>3257.88</c:v>
                </c:pt>
                <c:pt idx="2897">
                  <c:v>3257.9</c:v>
                </c:pt>
                <c:pt idx="2898">
                  <c:v>3257.92</c:v>
                </c:pt>
                <c:pt idx="2899">
                  <c:v>3257.94</c:v>
                </c:pt>
                <c:pt idx="2900">
                  <c:v>3257.96</c:v>
                </c:pt>
                <c:pt idx="2901">
                  <c:v>3257.98</c:v>
                </c:pt>
                <c:pt idx="2902">
                  <c:v>3258</c:v>
                </c:pt>
                <c:pt idx="2903">
                  <c:v>3258.02</c:v>
                </c:pt>
                <c:pt idx="2904">
                  <c:v>3258.04</c:v>
                </c:pt>
                <c:pt idx="2905">
                  <c:v>3258.06</c:v>
                </c:pt>
                <c:pt idx="2906">
                  <c:v>3258.08</c:v>
                </c:pt>
                <c:pt idx="2907">
                  <c:v>3258.1</c:v>
                </c:pt>
                <c:pt idx="2908">
                  <c:v>3258.12</c:v>
                </c:pt>
                <c:pt idx="2909">
                  <c:v>3258.14</c:v>
                </c:pt>
                <c:pt idx="2910">
                  <c:v>3258.16</c:v>
                </c:pt>
                <c:pt idx="2911">
                  <c:v>3258.18</c:v>
                </c:pt>
                <c:pt idx="2912">
                  <c:v>3258.2</c:v>
                </c:pt>
                <c:pt idx="2913">
                  <c:v>3258.22</c:v>
                </c:pt>
                <c:pt idx="2914">
                  <c:v>3258.24</c:v>
                </c:pt>
                <c:pt idx="2915">
                  <c:v>3258.2599999999998</c:v>
                </c:pt>
                <c:pt idx="2916">
                  <c:v>3258.2799999999997</c:v>
                </c:pt>
                <c:pt idx="2917">
                  <c:v>3258.3</c:v>
                </c:pt>
                <c:pt idx="2918">
                  <c:v>3258.32</c:v>
                </c:pt>
                <c:pt idx="2919">
                  <c:v>3258.34</c:v>
                </c:pt>
                <c:pt idx="2920">
                  <c:v>3258.36</c:v>
                </c:pt>
                <c:pt idx="2921">
                  <c:v>3258.38</c:v>
                </c:pt>
                <c:pt idx="2922">
                  <c:v>3258.4</c:v>
                </c:pt>
                <c:pt idx="2923">
                  <c:v>3258.42</c:v>
                </c:pt>
                <c:pt idx="2924">
                  <c:v>3258.44</c:v>
                </c:pt>
                <c:pt idx="2925">
                  <c:v>3258.46</c:v>
                </c:pt>
                <c:pt idx="2926">
                  <c:v>3258.48</c:v>
                </c:pt>
                <c:pt idx="2927">
                  <c:v>3258.5</c:v>
                </c:pt>
                <c:pt idx="2928">
                  <c:v>3258.52</c:v>
                </c:pt>
                <c:pt idx="2929">
                  <c:v>3258.54</c:v>
                </c:pt>
                <c:pt idx="2930">
                  <c:v>3258.56</c:v>
                </c:pt>
                <c:pt idx="2931">
                  <c:v>3258.58</c:v>
                </c:pt>
                <c:pt idx="2932">
                  <c:v>3258.6</c:v>
                </c:pt>
                <c:pt idx="2933">
                  <c:v>3258.62</c:v>
                </c:pt>
                <c:pt idx="2934">
                  <c:v>3258.64</c:v>
                </c:pt>
                <c:pt idx="2935">
                  <c:v>3258.66</c:v>
                </c:pt>
                <c:pt idx="2936">
                  <c:v>3258.68</c:v>
                </c:pt>
                <c:pt idx="2937">
                  <c:v>3258.7</c:v>
                </c:pt>
                <c:pt idx="2938">
                  <c:v>3258.72</c:v>
                </c:pt>
                <c:pt idx="2939">
                  <c:v>3258.74</c:v>
                </c:pt>
                <c:pt idx="2940">
                  <c:v>3258.7599999999998</c:v>
                </c:pt>
                <c:pt idx="2941">
                  <c:v>3258.7799999999997</c:v>
                </c:pt>
                <c:pt idx="2942">
                  <c:v>3258.8</c:v>
                </c:pt>
                <c:pt idx="2943">
                  <c:v>3258.82</c:v>
                </c:pt>
                <c:pt idx="2944">
                  <c:v>3258.84</c:v>
                </c:pt>
                <c:pt idx="2945">
                  <c:v>3258.86</c:v>
                </c:pt>
                <c:pt idx="2946">
                  <c:v>3258.88</c:v>
                </c:pt>
                <c:pt idx="2947">
                  <c:v>3258.9</c:v>
                </c:pt>
                <c:pt idx="2948">
                  <c:v>3258.92</c:v>
                </c:pt>
                <c:pt idx="2949">
                  <c:v>3258.94</c:v>
                </c:pt>
                <c:pt idx="2950">
                  <c:v>3258.96</c:v>
                </c:pt>
                <c:pt idx="2951">
                  <c:v>3258.98</c:v>
                </c:pt>
                <c:pt idx="2952">
                  <c:v>3259</c:v>
                </c:pt>
                <c:pt idx="2953">
                  <c:v>3259.02</c:v>
                </c:pt>
                <c:pt idx="2954">
                  <c:v>3259.04</c:v>
                </c:pt>
                <c:pt idx="2955">
                  <c:v>3259.06</c:v>
                </c:pt>
                <c:pt idx="2956">
                  <c:v>3259.08</c:v>
                </c:pt>
                <c:pt idx="2957">
                  <c:v>3259.1</c:v>
                </c:pt>
                <c:pt idx="2958">
                  <c:v>3259.12</c:v>
                </c:pt>
                <c:pt idx="2959">
                  <c:v>3259.14</c:v>
                </c:pt>
                <c:pt idx="2960">
                  <c:v>3259.16</c:v>
                </c:pt>
                <c:pt idx="2961">
                  <c:v>3259.18</c:v>
                </c:pt>
                <c:pt idx="2962">
                  <c:v>3259.2</c:v>
                </c:pt>
                <c:pt idx="2963">
                  <c:v>3259.22</c:v>
                </c:pt>
                <c:pt idx="2964">
                  <c:v>3259.24</c:v>
                </c:pt>
                <c:pt idx="2965">
                  <c:v>3259.2599999999998</c:v>
                </c:pt>
                <c:pt idx="2966">
                  <c:v>3259.2799999999997</c:v>
                </c:pt>
                <c:pt idx="2967">
                  <c:v>3259.3</c:v>
                </c:pt>
                <c:pt idx="2968">
                  <c:v>3259.32</c:v>
                </c:pt>
                <c:pt idx="2969">
                  <c:v>3259.34</c:v>
                </c:pt>
                <c:pt idx="2970">
                  <c:v>3259.36</c:v>
                </c:pt>
                <c:pt idx="2971">
                  <c:v>3259.38</c:v>
                </c:pt>
                <c:pt idx="2972">
                  <c:v>3259.4</c:v>
                </c:pt>
                <c:pt idx="2973">
                  <c:v>3259.42</c:v>
                </c:pt>
                <c:pt idx="2974">
                  <c:v>3259.44</c:v>
                </c:pt>
                <c:pt idx="2975">
                  <c:v>3259.46</c:v>
                </c:pt>
                <c:pt idx="2976">
                  <c:v>3259.48</c:v>
                </c:pt>
                <c:pt idx="2977">
                  <c:v>3259.5</c:v>
                </c:pt>
                <c:pt idx="2978">
                  <c:v>3259.52</c:v>
                </c:pt>
                <c:pt idx="2979">
                  <c:v>3259.54</c:v>
                </c:pt>
                <c:pt idx="2980">
                  <c:v>3259.56</c:v>
                </c:pt>
                <c:pt idx="2981">
                  <c:v>3259.58</c:v>
                </c:pt>
                <c:pt idx="2982">
                  <c:v>3259.6</c:v>
                </c:pt>
                <c:pt idx="2983">
                  <c:v>3259.62</c:v>
                </c:pt>
                <c:pt idx="2984">
                  <c:v>3259.64</c:v>
                </c:pt>
                <c:pt idx="2985">
                  <c:v>3259.66</c:v>
                </c:pt>
                <c:pt idx="2986">
                  <c:v>3259.68</c:v>
                </c:pt>
                <c:pt idx="2987">
                  <c:v>3259.7</c:v>
                </c:pt>
                <c:pt idx="2988">
                  <c:v>3259.72</c:v>
                </c:pt>
                <c:pt idx="2989">
                  <c:v>3259.74</c:v>
                </c:pt>
                <c:pt idx="2990">
                  <c:v>3259.7599999999998</c:v>
                </c:pt>
                <c:pt idx="2991">
                  <c:v>3259.7799999999997</c:v>
                </c:pt>
                <c:pt idx="2992">
                  <c:v>3259.8</c:v>
                </c:pt>
                <c:pt idx="2993">
                  <c:v>3259.82</c:v>
                </c:pt>
                <c:pt idx="2994">
                  <c:v>3259.84</c:v>
                </c:pt>
                <c:pt idx="2995">
                  <c:v>3259.86</c:v>
                </c:pt>
                <c:pt idx="2996">
                  <c:v>3259.88</c:v>
                </c:pt>
                <c:pt idx="2997">
                  <c:v>3259.9</c:v>
                </c:pt>
                <c:pt idx="2998">
                  <c:v>3259.92</c:v>
                </c:pt>
                <c:pt idx="2999">
                  <c:v>3259.94</c:v>
                </c:pt>
                <c:pt idx="3000">
                  <c:v>3259.96</c:v>
                </c:pt>
                <c:pt idx="3001">
                  <c:v>3259.98</c:v>
                </c:pt>
                <c:pt idx="3002">
                  <c:v>3260</c:v>
                </c:pt>
                <c:pt idx="3003">
                  <c:v>3260.02</c:v>
                </c:pt>
                <c:pt idx="3004">
                  <c:v>3260.04</c:v>
                </c:pt>
                <c:pt idx="3005">
                  <c:v>3260.06</c:v>
                </c:pt>
                <c:pt idx="3006">
                  <c:v>3260.08</c:v>
                </c:pt>
                <c:pt idx="3007">
                  <c:v>3260.1</c:v>
                </c:pt>
                <c:pt idx="3008">
                  <c:v>3260.12</c:v>
                </c:pt>
                <c:pt idx="3009">
                  <c:v>3260.14</c:v>
                </c:pt>
                <c:pt idx="3010">
                  <c:v>3260.16</c:v>
                </c:pt>
                <c:pt idx="3011">
                  <c:v>3260.18</c:v>
                </c:pt>
                <c:pt idx="3012">
                  <c:v>3260.2</c:v>
                </c:pt>
                <c:pt idx="3013">
                  <c:v>3260.22</c:v>
                </c:pt>
                <c:pt idx="3014">
                  <c:v>3260.24</c:v>
                </c:pt>
                <c:pt idx="3015">
                  <c:v>3260.2599999999998</c:v>
                </c:pt>
                <c:pt idx="3016">
                  <c:v>3260.2799999999997</c:v>
                </c:pt>
                <c:pt idx="3017">
                  <c:v>3260.3</c:v>
                </c:pt>
                <c:pt idx="3018">
                  <c:v>3260.32</c:v>
                </c:pt>
                <c:pt idx="3019">
                  <c:v>3260.34</c:v>
                </c:pt>
                <c:pt idx="3020">
                  <c:v>3260.36</c:v>
                </c:pt>
                <c:pt idx="3021">
                  <c:v>3260.38</c:v>
                </c:pt>
                <c:pt idx="3022">
                  <c:v>3260.4</c:v>
                </c:pt>
                <c:pt idx="3023">
                  <c:v>3260.42</c:v>
                </c:pt>
                <c:pt idx="3024">
                  <c:v>3260.44</c:v>
                </c:pt>
                <c:pt idx="3025">
                  <c:v>3260.46</c:v>
                </c:pt>
                <c:pt idx="3026">
                  <c:v>3260.48</c:v>
                </c:pt>
                <c:pt idx="3027">
                  <c:v>3260.5</c:v>
                </c:pt>
                <c:pt idx="3028">
                  <c:v>3260.52</c:v>
                </c:pt>
                <c:pt idx="3029">
                  <c:v>3260.54</c:v>
                </c:pt>
                <c:pt idx="3030">
                  <c:v>3260.56</c:v>
                </c:pt>
                <c:pt idx="3031">
                  <c:v>3260.58</c:v>
                </c:pt>
                <c:pt idx="3032">
                  <c:v>3260.6</c:v>
                </c:pt>
                <c:pt idx="3033">
                  <c:v>3260.62</c:v>
                </c:pt>
                <c:pt idx="3034">
                  <c:v>3260.64</c:v>
                </c:pt>
                <c:pt idx="3035">
                  <c:v>3260.66</c:v>
                </c:pt>
                <c:pt idx="3036">
                  <c:v>3260.68</c:v>
                </c:pt>
                <c:pt idx="3037">
                  <c:v>3260.7</c:v>
                </c:pt>
                <c:pt idx="3038">
                  <c:v>3260.72</c:v>
                </c:pt>
                <c:pt idx="3039">
                  <c:v>3260.74</c:v>
                </c:pt>
                <c:pt idx="3040">
                  <c:v>3260.7599999999998</c:v>
                </c:pt>
                <c:pt idx="3041">
                  <c:v>3260.7799999999997</c:v>
                </c:pt>
                <c:pt idx="3042">
                  <c:v>3260.8</c:v>
                </c:pt>
                <c:pt idx="3043">
                  <c:v>3260.82</c:v>
                </c:pt>
                <c:pt idx="3044">
                  <c:v>3260.84</c:v>
                </c:pt>
                <c:pt idx="3045">
                  <c:v>3260.86</c:v>
                </c:pt>
                <c:pt idx="3046">
                  <c:v>3260.88</c:v>
                </c:pt>
                <c:pt idx="3047">
                  <c:v>3260.9</c:v>
                </c:pt>
                <c:pt idx="3048">
                  <c:v>3260.92</c:v>
                </c:pt>
                <c:pt idx="3049">
                  <c:v>3260.94</c:v>
                </c:pt>
                <c:pt idx="3050">
                  <c:v>3260.96</c:v>
                </c:pt>
                <c:pt idx="3051">
                  <c:v>3260.98</c:v>
                </c:pt>
                <c:pt idx="3052">
                  <c:v>3261</c:v>
                </c:pt>
                <c:pt idx="3053">
                  <c:v>3261.02</c:v>
                </c:pt>
                <c:pt idx="3054">
                  <c:v>3261.04</c:v>
                </c:pt>
                <c:pt idx="3055">
                  <c:v>3261.06</c:v>
                </c:pt>
                <c:pt idx="3056">
                  <c:v>3261.08</c:v>
                </c:pt>
                <c:pt idx="3057">
                  <c:v>3261.1</c:v>
                </c:pt>
                <c:pt idx="3058">
                  <c:v>3261.12</c:v>
                </c:pt>
                <c:pt idx="3059">
                  <c:v>3261.14</c:v>
                </c:pt>
                <c:pt idx="3060">
                  <c:v>3261.16</c:v>
                </c:pt>
                <c:pt idx="3061">
                  <c:v>3261.18</c:v>
                </c:pt>
                <c:pt idx="3062">
                  <c:v>3261.2</c:v>
                </c:pt>
                <c:pt idx="3063">
                  <c:v>3261.22</c:v>
                </c:pt>
                <c:pt idx="3064">
                  <c:v>3261.24</c:v>
                </c:pt>
                <c:pt idx="3065">
                  <c:v>3261.2599999999998</c:v>
                </c:pt>
                <c:pt idx="3066">
                  <c:v>3261.2799999999997</c:v>
                </c:pt>
                <c:pt idx="3067">
                  <c:v>3261.3</c:v>
                </c:pt>
                <c:pt idx="3068">
                  <c:v>3261.32</c:v>
                </c:pt>
                <c:pt idx="3069">
                  <c:v>3261.34</c:v>
                </c:pt>
                <c:pt idx="3070">
                  <c:v>3261.36</c:v>
                </c:pt>
                <c:pt idx="3071">
                  <c:v>3261.38</c:v>
                </c:pt>
                <c:pt idx="3072">
                  <c:v>3261.4</c:v>
                </c:pt>
                <c:pt idx="3073">
                  <c:v>3261.42</c:v>
                </c:pt>
                <c:pt idx="3074">
                  <c:v>3261.44</c:v>
                </c:pt>
                <c:pt idx="3075">
                  <c:v>3261.46</c:v>
                </c:pt>
                <c:pt idx="3076">
                  <c:v>3261.48</c:v>
                </c:pt>
                <c:pt idx="3077">
                  <c:v>3261.5</c:v>
                </c:pt>
                <c:pt idx="3078">
                  <c:v>3261.52</c:v>
                </c:pt>
                <c:pt idx="3079">
                  <c:v>3261.54</c:v>
                </c:pt>
                <c:pt idx="3080">
                  <c:v>3261.56</c:v>
                </c:pt>
                <c:pt idx="3081">
                  <c:v>3261.58</c:v>
                </c:pt>
                <c:pt idx="3082">
                  <c:v>3261.6</c:v>
                </c:pt>
                <c:pt idx="3083">
                  <c:v>3261.62</c:v>
                </c:pt>
                <c:pt idx="3084">
                  <c:v>3261.64</c:v>
                </c:pt>
                <c:pt idx="3085">
                  <c:v>3261.66</c:v>
                </c:pt>
                <c:pt idx="3086">
                  <c:v>3261.68</c:v>
                </c:pt>
                <c:pt idx="3087">
                  <c:v>3261.7</c:v>
                </c:pt>
                <c:pt idx="3088">
                  <c:v>3261.72</c:v>
                </c:pt>
                <c:pt idx="3089">
                  <c:v>3261.74</c:v>
                </c:pt>
                <c:pt idx="3090">
                  <c:v>3261.7599999999998</c:v>
                </c:pt>
                <c:pt idx="3091">
                  <c:v>3261.7799999999997</c:v>
                </c:pt>
                <c:pt idx="3092">
                  <c:v>3261.8</c:v>
                </c:pt>
                <c:pt idx="3093">
                  <c:v>3261.82</c:v>
                </c:pt>
                <c:pt idx="3094">
                  <c:v>3261.84</c:v>
                </c:pt>
                <c:pt idx="3095">
                  <c:v>3261.86</c:v>
                </c:pt>
                <c:pt idx="3096">
                  <c:v>3261.88</c:v>
                </c:pt>
                <c:pt idx="3097">
                  <c:v>3261.9</c:v>
                </c:pt>
                <c:pt idx="3098">
                  <c:v>3261.92</c:v>
                </c:pt>
                <c:pt idx="3099">
                  <c:v>3261.94</c:v>
                </c:pt>
                <c:pt idx="3100">
                  <c:v>3261.96</c:v>
                </c:pt>
                <c:pt idx="3101">
                  <c:v>3261.98</c:v>
                </c:pt>
                <c:pt idx="3102">
                  <c:v>3262</c:v>
                </c:pt>
                <c:pt idx="3103">
                  <c:v>3262.02</c:v>
                </c:pt>
                <c:pt idx="3104">
                  <c:v>3262.04</c:v>
                </c:pt>
                <c:pt idx="3105">
                  <c:v>3262.06</c:v>
                </c:pt>
                <c:pt idx="3106">
                  <c:v>3262.08</c:v>
                </c:pt>
                <c:pt idx="3107">
                  <c:v>3262.1</c:v>
                </c:pt>
                <c:pt idx="3108">
                  <c:v>3262.12</c:v>
                </c:pt>
                <c:pt idx="3109">
                  <c:v>3262.14</c:v>
                </c:pt>
                <c:pt idx="3110">
                  <c:v>3262.16</c:v>
                </c:pt>
                <c:pt idx="3111">
                  <c:v>3262.18</c:v>
                </c:pt>
                <c:pt idx="3112">
                  <c:v>3262.2</c:v>
                </c:pt>
                <c:pt idx="3113">
                  <c:v>3262.22</c:v>
                </c:pt>
                <c:pt idx="3114">
                  <c:v>3262.24</c:v>
                </c:pt>
                <c:pt idx="3115">
                  <c:v>3262.2599999999998</c:v>
                </c:pt>
                <c:pt idx="3116">
                  <c:v>3262.2799999999997</c:v>
                </c:pt>
                <c:pt idx="3117">
                  <c:v>3262.3</c:v>
                </c:pt>
                <c:pt idx="3118">
                  <c:v>3262.32</c:v>
                </c:pt>
                <c:pt idx="3119">
                  <c:v>3262.34</c:v>
                </c:pt>
                <c:pt idx="3120">
                  <c:v>3262.36</c:v>
                </c:pt>
                <c:pt idx="3121">
                  <c:v>3262.38</c:v>
                </c:pt>
                <c:pt idx="3122">
                  <c:v>3262.4</c:v>
                </c:pt>
                <c:pt idx="3123">
                  <c:v>3262.42</c:v>
                </c:pt>
                <c:pt idx="3124">
                  <c:v>3262.44</c:v>
                </c:pt>
                <c:pt idx="3125">
                  <c:v>3262.46</c:v>
                </c:pt>
                <c:pt idx="3126">
                  <c:v>3262.48</c:v>
                </c:pt>
                <c:pt idx="3127">
                  <c:v>3262.5</c:v>
                </c:pt>
                <c:pt idx="3128">
                  <c:v>3262.52</c:v>
                </c:pt>
                <c:pt idx="3129">
                  <c:v>3262.54</c:v>
                </c:pt>
                <c:pt idx="3130">
                  <c:v>3262.56</c:v>
                </c:pt>
                <c:pt idx="3131">
                  <c:v>3262.58</c:v>
                </c:pt>
                <c:pt idx="3132">
                  <c:v>3262.6</c:v>
                </c:pt>
                <c:pt idx="3133">
                  <c:v>3262.62</c:v>
                </c:pt>
                <c:pt idx="3134">
                  <c:v>3262.64</c:v>
                </c:pt>
                <c:pt idx="3135">
                  <c:v>3262.66</c:v>
                </c:pt>
                <c:pt idx="3136">
                  <c:v>3262.68</c:v>
                </c:pt>
                <c:pt idx="3137">
                  <c:v>3262.7</c:v>
                </c:pt>
                <c:pt idx="3138">
                  <c:v>3262.72</c:v>
                </c:pt>
                <c:pt idx="3139">
                  <c:v>3262.74</c:v>
                </c:pt>
                <c:pt idx="3140">
                  <c:v>3262.7599999999998</c:v>
                </c:pt>
                <c:pt idx="3141">
                  <c:v>3262.7799999999997</c:v>
                </c:pt>
                <c:pt idx="3142">
                  <c:v>3262.8</c:v>
                </c:pt>
                <c:pt idx="3143">
                  <c:v>3262.82</c:v>
                </c:pt>
                <c:pt idx="3144">
                  <c:v>3262.84</c:v>
                </c:pt>
                <c:pt idx="3145">
                  <c:v>3262.86</c:v>
                </c:pt>
                <c:pt idx="3146">
                  <c:v>3262.88</c:v>
                </c:pt>
                <c:pt idx="3147">
                  <c:v>3262.9</c:v>
                </c:pt>
                <c:pt idx="3148">
                  <c:v>3262.92</c:v>
                </c:pt>
                <c:pt idx="3149">
                  <c:v>3262.94</c:v>
                </c:pt>
                <c:pt idx="3150">
                  <c:v>3262.96</c:v>
                </c:pt>
                <c:pt idx="3151">
                  <c:v>3262.98</c:v>
                </c:pt>
                <c:pt idx="3152">
                  <c:v>3263</c:v>
                </c:pt>
                <c:pt idx="3153">
                  <c:v>3263.02</c:v>
                </c:pt>
                <c:pt idx="3154">
                  <c:v>3263.04</c:v>
                </c:pt>
                <c:pt idx="3155">
                  <c:v>3263.06</c:v>
                </c:pt>
                <c:pt idx="3156">
                  <c:v>3263.08</c:v>
                </c:pt>
                <c:pt idx="3157">
                  <c:v>3263.1</c:v>
                </c:pt>
                <c:pt idx="3158">
                  <c:v>3263.12</c:v>
                </c:pt>
                <c:pt idx="3159">
                  <c:v>3263.14</c:v>
                </c:pt>
                <c:pt idx="3160">
                  <c:v>3263.16</c:v>
                </c:pt>
                <c:pt idx="3161">
                  <c:v>3263.18</c:v>
                </c:pt>
                <c:pt idx="3162">
                  <c:v>3263.2</c:v>
                </c:pt>
                <c:pt idx="3163">
                  <c:v>3263.22</c:v>
                </c:pt>
                <c:pt idx="3164">
                  <c:v>3263.24</c:v>
                </c:pt>
                <c:pt idx="3165">
                  <c:v>3263.2599999999998</c:v>
                </c:pt>
                <c:pt idx="3166">
                  <c:v>3263.2799999999997</c:v>
                </c:pt>
                <c:pt idx="3167">
                  <c:v>3263.3</c:v>
                </c:pt>
                <c:pt idx="3168">
                  <c:v>3263.32</c:v>
                </c:pt>
                <c:pt idx="3169">
                  <c:v>3263.34</c:v>
                </c:pt>
                <c:pt idx="3170">
                  <c:v>3263.36</c:v>
                </c:pt>
                <c:pt idx="3171">
                  <c:v>3263.38</c:v>
                </c:pt>
                <c:pt idx="3172">
                  <c:v>3263.4</c:v>
                </c:pt>
                <c:pt idx="3173">
                  <c:v>3263.42</c:v>
                </c:pt>
                <c:pt idx="3174">
                  <c:v>3263.44</c:v>
                </c:pt>
                <c:pt idx="3175">
                  <c:v>3263.46</c:v>
                </c:pt>
                <c:pt idx="3176">
                  <c:v>3263.48</c:v>
                </c:pt>
                <c:pt idx="3177">
                  <c:v>3263.5</c:v>
                </c:pt>
                <c:pt idx="3178">
                  <c:v>3263.52</c:v>
                </c:pt>
                <c:pt idx="3179">
                  <c:v>3263.54</c:v>
                </c:pt>
                <c:pt idx="3180">
                  <c:v>3263.56</c:v>
                </c:pt>
                <c:pt idx="3181">
                  <c:v>3263.58</c:v>
                </c:pt>
                <c:pt idx="3182">
                  <c:v>3263.6</c:v>
                </c:pt>
                <c:pt idx="3183">
                  <c:v>3263.62</c:v>
                </c:pt>
                <c:pt idx="3184">
                  <c:v>3263.64</c:v>
                </c:pt>
                <c:pt idx="3185">
                  <c:v>3263.66</c:v>
                </c:pt>
                <c:pt idx="3186">
                  <c:v>3263.68</c:v>
                </c:pt>
                <c:pt idx="3187">
                  <c:v>3263.7</c:v>
                </c:pt>
                <c:pt idx="3188">
                  <c:v>3263.72</c:v>
                </c:pt>
                <c:pt idx="3189">
                  <c:v>3263.74</c:v>
                </c:pt>
                <c:pt idx="3190">
                  <c:v>3263.7599999999998</c:v>
                </c:pt>
                <c:pt idx="3191">
                  <c:v>3263.7799999999997</c:v>
                </c:pt>
                <c:pt idx="3192">
                  <c:v>3263.8</c:v>
                </c:pt>
                <c:pt idx="3193">
                  <c:v>3263.82</c:v>
                </c:pt>
                <c:pt idx="3194">
                  <c:v>3263.84</c:v>
                </c:pt>
                <c:pt idx="3195">
                  <c:v>3263.86</c:v>
                </c:pt>
                <c:pt idx="3196">
                  <c:v>3263.88</c:v>
                </c:pt>
                <c:pt idx="3197">
                  <c:v>3263.9</c:v>
                </c:pt>
                <c:pt idx="3198">
                  <c:v>3263.92</c:v>
                </c:pt>
                <c:pt idx="3199">
                  <c:v>3263.94</c:v>
                </c:pt>
                <c:pt idx="3200">
                  <c:v>3263.96</c:v>
                </c:pt>
                <c:pt idx="3201">
                  <c:v>3263.98</c:v>
                </c:pt>
                <c:pt idx="3202">
                  <c:v>3264</c:v>
                </c:pt>
                <c:pt idx="3203">
                  <c:v>3264.02</c:v>
                </c:pt>
                <c:pt idx="3204">
                  <c:v>3264.04</c:v>
                </c:pt>
                <c:pt idx="3205">
                  <c:v>3264.06</c:v>
                </c:pt>
                <c:pt idx="3206">
                  <c:v>3264.08</c:v>
                </c:pt>
                <c:pt idx="3207">
                  <c:v>3264.1</c:v>
                </c:pt>
                <c:pt idx="3208">
                  <c:v>3264.12</c:v>
                </c:pt>
                <c:pt idx="3209">
                  <c:v>3264.14</c:v>
                </c:pt>
                <c:pt idx="3210">
                  <c:v>3264.16</c:v>
                </c:pt>
                <c:pt idx="3211">
                  <c:v>3264.18</c:v>
                </c:pt>
                <c:pt idx="3212">
                  <c:v>3264.2</c:v>
                </c:pt>
                <c:pt idx="3213">
                  <c:v>3264.22</c:v>
                </c:pt>
                <c:pt idx="3214">
                  <c:v>3264.24</c:v>
                </c:pt>
                <c:pt idx="3215">
                  <c:v>3264.2599999999998</c:v>
                </c:pt>
                <c:pt idx="3216">
                  <c:v>3264.2799999999997</c:v>
                </c:pt>
                <c:pt idx="3217">
                  <c:v>3264.3</c:v>
                </c:pt>
                <c:pt idx="3218">
                  <c:v>3264.32</c:v>
                </c:pt>
                <c:pt idx="3219">
                  <c:v>3264.34</c:v>
                </c:pt>
                <c:pt idx="3220">
                  <c:v>3264.36</c:v>
                </c:pt>
                <c:pt idx="3221">
                  <c:v>3264.38</c:v>
                </c:pt>
                <c:pt idx="3222">
                  <c:v>3264.4</c:v>
                </c:pt>
                <c:pt idx="3223">
                  <c:v>3264.42</c:v>
                </c:pt>
                <c:pt idx="3224">
                  <c:v>3264.44</c:v>
                </c:pt>
                <c:pt idx="3225">
                  <c:v>3264.46</c:v>
                </c:pt>
                <c:pt idx="3226">
                  <c:v>3264.48</c:v>
                </c:pt>
                <c:pt idx="3227">
                  <c:v>3264.5</c:v>
                </c:pt>
                <c:pt idx="3228">
                  <c:v>3264.52</c:v>
                </c:pt>
                <c:pt idx="3229">
                  <c:v>3264.54</c:v>
                </c:pt>
                <c:pt idx="3230">
                  <c:v>3264.56</c:v>
                </c:pt>
                <c:pt idx="3231">
                  <c:v>3264.58</c:v>
                </c:pt>
                <c:pt idx="3232">
                  <c:v>3264.6</c:v>
                </c:pt>
                <c:pt idx="3233">
                  <c:v>3264.62</c:v>
                </c:pt>
                <c:pt idx="3234">
                  <c:v>3264.64</c:v>
                </c:pt>
                <c:pt idx="3235">
                  <c:v>3264.66</c:v>
                </c:pt>
                <c:pt idx="3236">
                  <c:v>3264.68</c:v>
                </c:pt>
                <c:pt idx="3237">
                  <c:v>3264.7</c:v>
                </c:pt>
                <c:pt idx="3238">
                  <c:v>3264.72</c:v>
                </c:pt>
                <c:pt idx="3239">
                  <c:v>3264.74</c:v>
                </c:pt>
                <c:pt idx="3240">
                  <c:v>3264.7599999999998</c:v>
                </c:pt>
                <c:pt idx="3241">
                  <c:v>3264.7799999999997</c:v>
                </c:pt>
                <c:pt idx="3242">
                  <c:v>3264.8</c:v>
                </c:pt>
                <c:pt idx="3243">
                  <c:v>3264.82</c:v>
                </c:pt>
                <c:pt idx="3244">
                  <c:v>3264.84</c:v>
                </c:pt>
                <c:pt idx="3245">
                  <c:v>3264.86</c:v>
                </c:pt>
                <c:pt idx="3246">
                  <c:v>3264.88</c:v>
                </c:pt>
                <c:pt idx="3247">
                  <c:v>3264.9</c:v>
                </c:pt>
                <c:pt idx="3248">
                  <c:v>3264.92</c:v>
                </c:pt>
                <c:pt idx="3249">
                  <c:v>3264.94</c:v>
                </c:pt>
                <c:pt idx="3250">
                  <c:v>3264.96</c:v>
                </c:pt>
                <c:pt idx="3251">
                  <c:v>3264.98</c:v>
                </c:pt>
                <c:pt idx="3252">
                  <c:v>3265</c:v>
                </c:pt>
                <c:pt idx="3253">
                  <c:v>3265.02</c:v>
                </c:pt>
                <c:pt idx="3254">
                  <c:v>3265.04</c:v>
                </c:pt>
                <c:pt idx="3255">
                  <c:v>3265.06</c:v>
                </c:pt>
                <c:pt idx="3256">
                  <c:v>3265.08</c:v>
                </c:pt>
                <c:pt idx="3257">
                  <c:v>3265.1</c:v>
                </c:pt>
                <c:pt idx="3258">
                  <c:v>3265.12</c:v>
                </c:pt>
                <c:pt idx="3259">
                  <c:v>3265.14</c:v>
                </c:pt>
                <c:pt idx="3260">
                  <c:v>3265.16</c:v>
                </c:pt>
                <c:pt idx="3261">
                  <c:v>3265.18</c:v>
                </c:pt>
                <c:pt idx="3262">
                  <c:v>3265.2</c:v>
                </c:pt>
                <c:pt idx="3263">
                  <c:v>3265.22</c:v>
                </c:pt>
                <c:pt idx="3264">
                  <c:v>3265.24</c:v>
                </c:pt>
                <c:pt idx="3265">
                  <c:v>3265.2599999999998</c:v>
                </c:pt>
                <c:pt idx="3266">
                  <c:v>3265.2799999999997</c:v>
                </c:pt>
                <c:pt idx="3267">
                  <c:v>3265.3</c:v>
                </c:pt>
                <c:pt idx="3268">
                  <c:v>3265.32</c:v>
                </c:pt>
                <c:pt idx="3269">
                  <c:v>3265.34</c:v>
                </c:pt>
                <c:pt idx="3270">
                  <c:v>3265.36</c:v>
                </c:pt>
                <c:pt idx="3271">
                  <c:v>3265.38</c:v>
                </c:pt>
                <c:pt idx="3272">
                  <c:v>3265.4</c:v>
                </c:pt>
                <c:pt idx="3273">
                  <c:v>3265.42</c:v>
                </c:pt>
                <c:pt idx="3274">
                  <c:v>3265.44</c:v>
                </c:pt>
                <c:pt idx="3275">
                  <c:v>3265.46</c:v>
                </c:pt>
                <c:pt idx="3276">
                  <c:v>3265.48</c:v>
                </c:pt>
                <c:pt idx="3277">
                  <c:v>3265.5</c:v>
                </c:pt>
                <c:pt idx="3278">
                  <c:v>3265.52</c:v>
                </c:pt>
                <c:pt idx="3279">
                  <c:v>3265.54</c:v>
                </c:pt>
                <c:pt idx="3280">
                  <c:v>3265.56</c:v>
                </c:pt>
                <c:pt idx="3281">
                  <c:v>3265.58</c:v>
                </c:pt>
                <c:pt idx="3282">
                  <c:v>3265.6</c:v>
                </c:pt>
                <c:pt idx="3283">
                  <c:v>3265.62</c:v>
                </c:pt>
                <c:pt idx="3284">
                  <c:v>3265.64</c:v>
                </c:pt>
                <c:pt idx="3285">
                  <c:v>3265.66</c:v>
                </c:pt>
                <c:pt idx="3286">
                  <c:v>3265.68</c:v>
                </c:pt>
                <c:pt idx="3287">
                  <c:v>3265.7</c:v>
                </c:pt>
                <c:pt idx="3288">
                  <c:v>3265.72</c:v>
                </c:pt>
                <c:pt idx="3289">
                  <c:v>3265.74</c:v>
                </c:pt>
                <c:pt idx="3290">
                  <c:v>3265.7599999999998</c:v>
                </c:pt>
                <c:pt idx="3291">
                  <c:v>3265.7799999999997</c:v>
                </c:pt>
                <c:pt idx="3292">
                  <c:v>3265.8</c:v>
                </c:pt>
                <c:pt idx="3293">
                  <c:v>3265.82</c:v>
                </c:pt>
                <c:pt idx="3294">
                  <c:v>3265.84</c:v>
                </c:pt>
                <c:pt idx="3295">
                  <c:v>3265.86</c:v>
                </c:pt>
                <c:pt idx="3296">
                  <c:v>3265.88</c:v>
                </c:pt>
                <c:pt idx="3297">
                  <c:v>3265.9</c:v>
                </c:pt>
                <c:pt idx="3298">
                  <c:v>3265.92</c:v>
                </c:pt>
                <c:pt idx="3299">
                  <c:v>3265.94</c:v>
                </c:pt>
                <c:pt idx="3300">
                  <c:v>3265.96</c:v>
                </c:pt>
                <c:pt idx="3301">
                  <c:v>3265.98</c:v>
                </c:pt>
                <c:pt idx="3302">
                  <c:v>3266</c:v>
                </c:pt>
                <c:pt idx="3303">
                  <c:v>3266.02</c:v>
                </c:pt>
                <c:pt idx="3304">
                  <c:v>3266.04</c:v>
                </c:pt>
                <c:pt idx="3305">
                  <c:v>3266.06</c:v>
                </c:pt>
                <c:pt idx="3306">
                  <c:v>3266.08</c:v>
                </c:pt>
                <c:pt idx="3307">
                  <c:v>3266.1</c:v>
                </c:pt>
                <c:pt idx="3308">
                  <c:v>3266.12</c:v>
                </c:pt>
                <c:pt idx="3309">
                  <c:v>3266.14</c:v>
                </c:pt>
                <c:pt idx="3310">
                  <c:v>3266.16</c:v>
                </c:pt>
                <c:pt idx="3311">
                  <c:v>3266.18</c:v>
                </c:pt>
                <c:pt idx="3312">
                  <c:v>3266.2</c:v>
                </c:pt>
                <c:pt idx="3313">
                  <c:v>3266.22</c:v>
                </c:pt>
                <c:pt idx="3314">
                  <c:v>3266.24</c:v>
                </c:pt>
                <c:pt idx="3315">
                  <c:v>3266.2599999999998</c:v>
                </c:pt>
                <c:pt idx="3316">
                  <c:v>3266.2799999999997</c:v>
                </c:pt>
                <c:pt idx="3317">
                  <c:v>3266.3</c:v>
                </c:pt>
                <c:pt idx="3318">
                  <c:v>3266.32</c:v>
                </c:pt>
                <c:pt idx="3319">
                  <c:v>3266.34</c:v>
                </c:pt>
                <c:pt idx="3320">
                  <c:v>3266.36</c:v>
                </c:pt>
                <c:pt idx="3321">
                  <c:v>3266.38</c:v>
                </c:pt>
                <c:pt idx="3322">
                  <c:v>3266.4</c:v>
                </c:pt>
                <c:pt idx="3323">
                  <c:v>3266.42</c:v>
                </c:pt>
                <c:pt idx="3324">
                  <c:v>3266.44</c:v>
                </c:pt>
                <c:pt idx="3325">
                  <c:v>3266.46</c:v>
                </c:pt>
                <c:pt idx="3326">
                  <c:v>3266.48</c:v>
                </c:pt>
                <c:pt idx="3327">
                  <c:v>3266.5</c:v>
                </c:pt>
                <c:pt idx="3328">
                  <c:v>3266.52</c:v>
                </c:pt>
                <c:pt idx="3329">
                  <c:v>3266.54</c:v>
                </c:pt>
                <c:pt idx="3330">
                  <c:v>3266.56</c:v>
                </c:pt>
                <c:pt idx="3331">
                  <c:v>3266.58</c:v>
                </c:pt>
                <c:pt idx="3332">
                  <c:v>3266.6</c:v>
                </c:pt>
                <c:pt idx="3333">
                  <c:v>3266.62</c:v>
                </c:pt>
                <c:pt idx="3334">
                  <c:v>3266.64</c:v>
                </c:pt>
                <c:pt idx="3335">
                  <c:v>3266.66</c:v>
                </c:pt>
                <c:pt idx="3336">
                  <c:v>3266.68</c:v>
                </c:pt>
                <c:pt idx="3337">
                  <c:v>3266.7</c:v>
                </c:pt>
                <c:pt idx="3338">
                  <c:v>3266.72</c:v>
                </c:pt>
                <c:pt idx="3339">
                  <c:v>3266.74</c:v>
                </c:pt>
                <c:pt idx="3340">
                  <c:v>3266.7599999999998</c:v>
                </c:pt>
                <c:pt idx="3341">
                  <c:v>3266.7799999999997</c:v>
                </c:pt>
                <c:pt idx="3342">
                  <c:v>3266.8</c:v>
                </c:pt>
                <c:pt idx="3343">
                  <c:v>3266.82</c:v>
                </c:pt>
                <c:pt idx="3344">
                  <c:v>3266.84</c:v>
                </c:pt>
                <c:pt idx="3345">
                  <c:v>3266.86</c:v>
                </c:pt>
                <c:pt idx="3346">
                  <c:v>3266.88</c:v>
                </c:pt>
                <c:pt idx="3347">
                  <c:v>3266.9</c:v>
                </c:pt>
                <c:pt idx="3348">
                  <c:v>3266.92</c:v>
                </c:pt>
                <c:pt idx="3349">
                  <c:v>3266.94</c:v>
                </c:pt>
                <c:pt idx="3350">
                  <c:v>3266.96</c:v>
                </c:pt>
                <c:pt idx="3351">
                  <c:v>3266.98</c:v>
                </c:pt>
                <c:pt idx="3352">
                  <c:v>3267</c:v>
                </c:pt>
                <c:pt idx="3353">
                  <c:v>3267.02</c:v>
                </c:pt>
                <c:pt idx="3354">
                  <c:v>3267.04</c:v>
                </c:pt>
                <c:pt idx="3355">
                  <c:v>3267.06</c:v>
                </c:pt>
                <c:pt idx="3356">
                  <c:v>3267.08</c:v>
                </c:pt>
                <c:pt idx="3357">
                  <c:v>3267.1</c:v>
                </c:pt>
                <c:pt idx="3358">
                  <c:v>3267.12</c:v>
                </c:pt>
                <c:pt idx="3359">
                  <c:v>3267.14</c:v>
                </c:pt>
                <c:pt idx="3360">
                  <c:v>3267.16</c:v>
                </c:pt>
                <c:pt idx="3361">
                  <c:v>3267.18</c:v>
                </c:pt>
                <c:pt idx="3362">
                  <c:v>3267.2</c:v>
                </c:pt>
                <c:pt idx="3363">
                  <c:v>3267.22</c:v>
                </c:pt>
                <c:pt idx="3364">
                  <c:v>3267.24</c:v>
                </c:pt>
                <c:pt idx="3365">
                  <c:v>3267.2599999999998</c:v>
                </c:pt>
                <c:pt idx="3366">
                  <c:v>3267.2799999999997</c:v>
                </c:pt>
                <c:pt idx="3367">
                  <c:v>3267.3</c:v>
                </c:pt>
                <c:pt idx="3368">
                  <c:v>3267.32</c:v>
                </c:pt>
                <c:pt idx="3369">
                  <c:v>3267.34</c:v>
                </c:pt>
                <c:pt idx="3370">
                  <c:v>3267.36</c:v>
                </c:pt>
                <c:pt idx="3371">
                  <c:v>3267.38</c:v>
                </c:pt>
                <c:pt idx="3372">
                  <c:v>3267.4</c:v>
                </c:pt>
                <c:pt idx="3373">
                  <c:v>3267.42</c:v>
                </c:pt>
                <c:pt idx="3374">
                  <c:v>3267.44</c:v>
                </c:pt>
                <c:pt idx="3375">
                  <c:v>3267.46</c:v>
                </c:pt>
                <c:pt idx="3376">
                  <c:v>3267.48</c:v>
                </c:pt>
                <c:pt idx="3377">
                  <c:v>3267.5</c:v>
                </c:pt>
                <c:pt idx="3378">
                  <c:v>3267.52</c:v>
                </c:pt>
                <c:pt idx="3379">
                  <c:v>3267.54</c:v>
                </c:pt>
                <c:pt idx="3380">
                  <c:v>3267.56</c:v>
                </c:pt>
                <c:pt idx="3381">
                  <c:v>3267.58</c:v>
                </c:pt>
                <c:pt idx="3382">
                  <c:v>3267.6</c:v>
                </c:pt>
                <c:pt idx="3383">
                  <c:v>3267.62</c:v>
                </c:pt>
                <c:pt idx="3384">
                  <c:v>3267.64</c:v>
                </c:pt>
                <c:pt idx="3385">
                  <c:v>3267.66</c:v>
                </c:pt>
                <c:pt idx="3386">
                  <c:v>3267.68</c:v>
                </c:pt>
                <c:pt idx="3387">
                  <c:v>3267.7</c:v>
                </c:pt>
                <c:pt idx="3388">
                  <c:v>3267.72</c:v>
                </c:pt>
                <c:pt idx="3389">
                  <c:v>3267.74</c:v>
                </c:pt>
                <c:pt idx="3390">
                  <c:v>3267.7599999999998</c:v>
                </c:pt>
                <c:pt idx="3391">
                  <c:v>3267.7799999999997</c:v>
                </c:pt>
                <c:pt idx="3392">
                  <c:v>3267.8</c:v>
                </c:pt>
                <c:pt idx="3393">
                  <c:v>3267.82</c:v>
                </c:pt>
                <c:pt idx="3394">
                  <c:v>3267.84</c:v>
                </c:pt>
                <c:pt idx="3395">
                  <c:v>3267.86</c:v>
                </c:pt>
                <c:pt idx="3396">
                  <c:v>3267.88</c:v>
                </c:pt>
                <c:pt idx="3397">
                  <c:v>3267.9</c:v>
                </c:pt>
                <c:pt idx="3398">
                  <c:v>3267.92</c:v>
                </c:pt>
                <c:pt idx="3399">
                  <c:v>3267.94</c:v>
                </c:pt>
                <c:pt idx="3400">
                  <c:v>3267.96</c:v>
                </c:pt>
                <c:pt idx="3401">
                  <c:v>3267.98</c:v>
                </c:pt>
                <c:pt idx="3402">
                  <c:v>3268</c:v>
                </c:pt>
                <c:pt idx="3403">
                  <c:v>3268.02</c:v>
                </c:pt>
                <c:pt idx="3404">
                  <c:v>3268.04</c:v>
                </c:pt>
                <c:pt idx="3405">
                  <c:v>3268.06</c:v>
                </c:pt>
                <c:pt idx="3406">
                  <c:v>3268.08</c:v>
                </c:pt>
                <c:pt idx="3407">
                  <c:v>3268.1</c:v>
                </c:pt>
                <c:pt idx="3408">
                  <c:v>3268.12</c:v>
                </c:pt>
                <c:pt idx="3409">
                  <c:v>3268.14</c:v>
                </c:pt>
                <c:pt idx="3410">
                  <c:v>3268.16</c:v>
                </c:pt>
                <c:pt idx="3411">
                  <c:v>3268.18</c:v>
                </c:pt>
                <c:pt idx="3412">
                  <c:v>3268.2</c:v>
                </c:pt>
                <c:pt idx="3413">
                  <c:v>3268.22</c:v>
                </c:pt>
                <c:pt idx="3414">
                  <c:v>3268.24</c:v>
                </c:pt>
                <c:pt idx="3415">
                  <c:v>3268.2599999999998</c:v>
                </c:pt>
                <c:pt idx="3416">
                  <c:v>3268.2799999999997</c:v>
                </c:pt>
                <c:pt idx="3417">
                  <c:v>3268.3</c:v>
                </c:pt>
                <c:pt idx="3418">
                  <c:v>3268.32</c:v>
                </c:pt>
                <c:pt idx="3419">
                  <c:v>3268.34</c:v>
                </c:pt>
                <c:pt idx="3420">
                  <c:v>3268.36</c:v>
                </c:pt>
                <c:pt idx="3421">
                  <c:v>3268.38</c:v>
                </c:pt>
                <c:pt idx="3422">
                  <c:v>3268.4</c:v>
                </c:pt>
                <c:pt idx="3423">
                  <c:v>3268.42</c:v>
                </c:pt>
                <c:pt idx="3424">
                  <c:v>3268.44</c:v>
                </c:pt>
                <c:pt idx="3425">
                  <c:v>3268.46</c:v>
                </c:pt>
                <c:pt idx="3426">
                  <c:v>3268.48</c:v>
                </c:pt>
                <c:pt idx="3427">
                  <c:v>3268.5</c:v>
                </c:pt>
                <c:pt idx="3428">
                  <c:v>3268.52</c:v>
                </c:pt>
                <c:pt idx="3429">
                  <c:v>3268.54</c:v>
                </c:pt>
                <c:pt idx="3430">
                  <c:v>3268.56</c:v>
                </c:pt>
                <c:pt idx="3431">
                  <c:v>3268.58</c:v>
                </c:pt>
                <c:pt idx="3432">
                  <c:v>3268.6</c:v>
                </c:pt>
                <c:pt idx="3433">
                  <c:v>3268.62</c:v>
                </c:pt>
                <c:pt idx="3434">
                  <c:v>3268.64</c:v>
                </c:pt>
                <c:pt idx="3435">
                  <c:v>3268.66</c:v>
                </c:pt>
                <c:pt idx="3436">
                  <c:v>3268.68</c:v>
                </c:pt>
                <c:pt idx="3437">
                  <c:v>3268.7</c:v>
                </c:pt>
                <c:pt idx="3438">
                  <c:v>3268.72</c:v>
                </c:pt>
                <c:pt idx="3439">
                  <c:v>3268.74</c:v>
                </c:pt>
                <c:pt idx="3440">
                  <c:v>3268.7599999999998</c:v>
                </c:pt>
                <c:pt idx="3441">
                  <c:v>3268.7799999999997</c:v>
                </c:pt>
                <c:pt idx="3442">
                  <c:v>3268.8</c:v>
                </c:pt>
                <c:pt idx="3443">
                  <c:v>3268.82</c:v>
                </c:pt>
                <c:pt idx="3444">
                  <c:v>3268.84</c:v>
                </c:pt>
                <c:pt idx="3445">
                  <c:v>3268.86</c:v>
                </c:pt>
                <c:pt idx="3446">
                  <c:v>3268.88</c:v>
                </c:pt>
                <c:pt idx="3447">
                  <c:v>3268.9</c:v>
                </c:pt>
                <c:pt idx="3448">
                  <c:v>3268.92</c:v>
                </c:pt>
                <c:pt idx="3449">
                  <c:v>3268.94</c:v>
                </c:pt>
                <c:pt idx="3450">
                  <c:v>3268.96</c:v>
                </c:pt>
                <c:pt idx="3451">
                  <c:v>3268.98</c:v>
                </c:pt>
                <c:pt idx="3452">
                  <c:v>3269</c:v>
                </c:pt>
                <c:pt idx="3453">
                  <c:v>3269.02</c:v>
                </c:pt>
                <c:pt idx="3454">
                  <c:v>3269.04</c:v>
                </c:pt>
                <c:pt idx="3455">
                  <c:v>3269.06</c:v>
                </c:pt>
                <c:pt idx="3456">
                  <c:v>3269.08</c:v>
                </c:pt>
                <c:pt idx="3457">
                  <c:v>3269.1</c:v>
                </c:pt>
                <c:pt idx="3458">
                  <c:v>3269.12</c:v>
                </c:pt>
                <c:pt idx="3459">
                  <c:v>3269.14</c:v>
                </c:pt>
                <c:pt idx="3460">
                  <c:v>3269.16</c:v>
                </c:pt>
                <c:pt idx="3461">
                  <c:v>3269.18</c:v>
                </c:pt>
                <c:pt idx="3462">
                  <c:v>3269.2</c:v>
                </c:pt>
                <c:pt idx="3463">
                  <c:v>3269.22</c:v>
                </c:pt>
                <c:pt idx="3464">
                  <c:v>3269.24</c:v>
                </c:pt>
                <c:pt idx="3465">
                  <c:v>3269.2599999999998</c:v>
                </c:pt>
                <c:pt idx="3466">
                  <c:v>3269.2799999999997</c:v>
                </c:pt>
                <c:pt idx="3467">
                  <c:v>3269.3</c:v>
                </c:pt>
                <c:pt idx="3468">
                  <c:v>3269.32</c:v>
                </c:pt>
                <c:pt idx="3469">
                  <c:v>3269.34</c:v>
                </c:pt>
                <c:pt idx="3470">
                  <c:v>3269.36</c:v>
                </c:pt>
                <c:pt idx="3471">
                  <c:v>3269.38</c:v>
                </c:pt>
                <c:pt idx="3472">
                  <c:v>3269.4</c:v>
                </c:pt>
                <c:pt idx="3473">
                  <c:v>3269.42</c:v>
                </c:pt>
                <c:pt idx="3474">
                  <c:v>3269.44</c:v>
                </c:pt>
                <c:pt idx="3475">
                  <c:v>3269.46</c:v>
                </c:pt>
                <c:pt idx="3476">
                  <c:v>3269.48</c:v>
                </c:pt>
                <c:pt idx="3477">
                  <c:v>3269.5</c:v>
                </c:pt>
                <c:pt idx="3478">
                  <c:v>3269.52</c:v>
                </c:pt>
                <c:pt idx="3479">
                  <c:v>3269.54</c:v>
                </c:pt>
                <c:pt idx="3480">
                  <c:v>3269.56</c:v>
                </c:pt>
                <c:pt idx="3481">
                  <c:v>3269.58</c:v>
                </c:pt>
                <c:pt idx="3482">
                  <c:v>3269.6</c:v>
                </c:pt>
                <c:pt idx="3483">
                  <c:v>3269.62</c:v>
                </c:pt>
                <c:pt idx="3484">
                  <c:v>3269.64</c:v>
                </c:pt>
                <c:pt idx="3485">
                  <c:v>3269.66</c:v>
                </c:pt>
                <c:pt idx="3486">
                  <c:v>3269.68</c:v>
                </c:pt>
                <c:pt idx="3487">
                  <c:v>3269.7</c:v>
                </c:pt>
                <c:pt idx="3488">
                  <c:v>3269.72</c:v>
                </c:pt>
                <c:pt idx="3489">
                  <c:v>3269.74</c:v>
                </c:pt>
                <c:pt idx="3490">
                  <c:v>3269.7599999999998</c:v>
                </c:pt>
                <c:pt idx="3491">
                  <c:v>3269.7799999999997</c:v>
                </c:pt>
                <c:pt idx="3492">
                  <c:v>3269.8</c:v>
                </c:pt>
                <c:pt idx="3493">
                  <c:v>3269.82</c:v>
                </c:pt>
                <c:pt idx="3494">
                  <c:v>3269.84</c:v>
                </c:pt>
                <c:pt idx="3495">
                  <c:v>3269.86</c:v>
                </c:pt>
                <c:pt idx="3496">
                  <c:v>3269.88</c:v>
                </c:pt>
                <c:pt idx="3497">
                  <c:v>3269.9</c:v>
                </c:pt>
                <c:pt idx="3498">
                  <c:v>3269.92</c:v>
                </c:pt>
                <c:pt idx="3499">
                  <c:v>3269.94</c:v>
                </c:pt>
                <c:pt idx="3500">
                  <c:v>3269.96</c:v>
                </c:pt>
                <c:pt idx="3501">
                  <c:v>3269.98</c:v>
                </c:pt>
                <c:pt idx="3502">
                  <c:v>3270</c:v>
                </c:pt>
                <c:pt idx="3503">
                  <c:v>3270.02</c:v>
                </c:pt>
                <c:pt idx="3504">
                  <c:v>3270.04</c:v>
                </c:pt>
                <c:pt idx="3505">
                  <c:v>3270.06</c:v>
                </c:pt>
                <c:pt idx="3506">
                  <c:v>3270.08</c:v>
                </c:pt>
                <c:pt idx="3507">
                  <c:v>3270.1</c:v>
                </c:pt>
                <c:pt idx="3508">
                  <c:v>3270.12</c:v>
                </c:pt>
                <c:pt idx="3509">
                  <c:v>3270.14</c:v>
                </c:pt>
                <c:pt idx="3510">
                  <c:v>3270.16</c:v>
                </c:pt>
                <c:pt idx="3511">
                  <c:v>3270.18</c:v>
                </c:pt>
                <c:pt idx="3512">
                  <c:v>3270.2</c:v>
                </c:pt>
                <c:pt idx="3513">
                  <c:v>3270.22</c:v>
                </c:pt>
                <c:pt idx="3514">
                  <c:v>3270.24</c:v>
                </c:pt>
                <c:pt idx="3515">
                  <c:v>3270.2599999999998</c:v>
                </c:pt>
                <c:pt idx="3516">
                  <c:v>3270.2799999999997</c:v>
                </c:pt>
                <c:pt idx="3517">
                  <c:v>3270.3</c:v>
                </c:pt>
                <c:pt idx="3518">
                  <c:v>3270.32</c:v>
                </c:pt>
                <c:pt idx="3519">
                  <c:v>3270.34</c:v>
                </c:pt>
                <c:pt idx="3520">
                  <c:v>3270.36</c:v>
                </c:pt>
                <c:pt idx="3521">
                  <c:v>3270.38</c:v>
                </c:pt>
                <c:pt idx="3522">
                  <c:v>3270.4</c:v>
                </c:pt>
                <c:pt idx="3523">
                  <c:v>3270.42</c:v>
                </c:pt>
                <c:pt idx="3524">
                  <c:v>3270.44</c:v>
                </c:pt>
                <c:pt idx="3525">
                  <c:v>3270.46</c:v>
                </c:pt>
                <c:pt idx="3526">
                  <c:v>3270.48</c:v>
                </c:pt>
                <c:pt idx="3527">
                  <c:v>3270.5</c:v>
                </c:pt>
                <c:pt idx="3528">
                  <c:v>3270.52</c:v>
                </c:pt>
                <c:pt idx="3529">
                  <c:v>3270.54</c:v>
                </c:pt>
                <c:pt idx="3530">
                  <c:v>3270.56</c:v>
                </c:pt>
                <c:pt idx="3531">
                  <c:v>3270.58</c:v>
                </c:pt>
                <c:pt idx="3532">
                  <c:v>3270.6</c:v>
                </c:pt>
                <c:pt idx="3533">
                  <c:v>3270.62</c:v>
                </c:pt>
                <c:pt idx="3534">
                  <c:v>3270.64</c:v>
                </c:pt>
                <c:pt idx="3535">
                  <c:v>3270.66</c:v>
                </c:pt>
                <c:pt idx="3536">
                  <c:v>3270.68</c:v>
                </c:pt>
                <c:pt idx="3537">
                  <c:v>3270.7</c:v>
                </c:pt>
                <c:pt idx="3538">
                  <c:v>3270.72</c:v>
                </c:pt>
                <c:pt idx="3539">
                  <c:v>3270.74</c:v>
                </c:pt>
                <c:pt idx="3540">
                  <c:v>3270.7599999999998</c:v>
                </c:pt>
                <c:pt idx="3541">
                  <c:v>3270.7799999999997</c:v>
                </c:pt>
                <c:pt idx="3542">
                  <c:v>3270.8</c:v>
                </c:pt>
                <c:pt idx="3543">
                  <c:v>3270.82</c:v>
                </c:pt>
                <c:pt idx="3544">
                  <c:v>3270.84</c:v>
                </c:pt>
                <c:pt idx="3545">
                  <c:v>3270.86</c:v>
                </c:pt>
                <c:pt idx="3546">
                  <c:v>3270.88</c:v>
                </c:pt>
                <c:pt idx="3547">
                  <c:v>3270.9</c:v>
                </c:pt>
                <c:pt idx="3548">
                  <c:v>3270.92</c:v>
                </c:pt>
                <c:pt idx="3549">
                  <c:v>3270.94</c:v>
                </c:pt>
                <c:pt idx="3550">
                  <c:v>3270.96</c:v>
                </c:pt>
                <c:pt idx="3551">
                  <c:v>3270.98</c:v>
                </c:pt>
                <c:pt idx="3552">
                  <c:v>3271</c:v>
                </c:pt>
                <c:pt idx="3553">
                  <c:v>3271.02</c:v>
                </c:pt>
                <c:pt idx="3554">
                  <c:v>3271.04</c:v>
                </c:pt>
                <c:pt idx="3555">
                  <c:v>3271.06</c:v>
                </c:pt>
                <c:pt idx="3556">
                  <c:v>3271.08</c:v>
                </c:pt>
                <c:pt idx="3557">
                  <c:v>3271.1</c:v>
                </c:pt>
                <c:pt idx="3558">
                  <c:v>3271.12</c:v>
                </c:pt>
                <c:pt idx="3559">
                  <c:v>3271.14</c:v>
                </c:pt>
                <c:pt idx="3560">
                  <c:v>3271.16</c:v>
                </c:pt>
                <c:pt idx="3561">
                  <c:v>3271.18</c:v>
                </c:pt>
                <c:pt idx="3562">
                  <c:v>3271.2</c:v>
                </c:pt>
                <c:pt idx="3563">
                  <c:v>3271.22</c:v>
                </c:pt>
                <c:pt idx="3564">
                  <c:v>3271.24</c:v>
                </c:pt>
                <c:pt idx="3565">
                  <c:v>3271.2599999999998</c:v>
                </c:pt>
                <c:pt idx="3566">
                  <c:v>3271.2799999999997</c:v>
                </c:pt>
                <c:pt idx="3567">
                  <c:v>3271.3</c:v>
                </c:pt>
                <c:pt idx="3568">
                  <c:v>3271.32</c:v>
                </c:pt>
                <c:pt idx="3569">
                  <c:v>3271.34</c:v>
                </c:pt>
                <c:pt idx="3570">
                  <c:v>3271.36</c:v>
                </c:pt>
                <c:pt idx="3571">
                  <c:v>3271.38</c:v>
                </c:pt>
                <c:pt idx="3572">
                  <c:v>3271.4</c:v>
                </c:pt>
                <c:pt idx="3573">
                  <c:v>3271.42</c:v>
                </c:pt>
                <c:pt idx="3574">
                  <c:v>3271.44</c:v>
                </c:pt>
                <c:pt idx="3575">
                  <c:v>3271.46</c:v>
                </c:pt>
                <c:pt idx="3576">
                  <c:v>3271.48</c:v>
                </c:pt>
                <c:pt idx="3577">
                  <c:v>3271.5</c:v>
                </c:pt>
                <c:pt idx="3578">
                  <c:v>3271.52</c:v>
                </c:pt>
                <c:pt idx="3579">
                  <c:v>3271.54</c:v>
                </c:pt>
                <c:pt idx="3580">
                  <c:v>3271.56</c:v>
                </c:pt>
                <c:pt idx="3581">
                  <c:v>3271.58</c:v>
                </c:pt>
                <c:pt idx="3582">
                  <c:v>3271.6</c:v>
                </c:pt>
                <c:pt idx="3583">
                  <c:v>3271.62</c:v>
                </c:pt>
                <c:pt idx="3584">
                  <c:v>3271.64</c:v>
                </c:pt>
                <c:pt idx="3585">
                  <c:v>3271.66</c:v>
                </c:pt>
                <c:pt idx="3586">
                  <c:v>3271.68</c:v>
                </c:pt>
                <c:pt idx="3587">
                  <c:v>3271.7</c:v>
                </c:pt>
                <c:pt idx="3588">
                  <c:v>3271.72</c:v>
                </c:pt>
                <c:pt idx="3589">
                  <c:v>3271.74</c:v>
                </c:pt>
                <c:pt idx="3590">
                  <c:v>3271.7599999999998</c:v>
                </c:pt>
                <c:pt idx="3591">
                  <c:v>3271.7799999999997</c:v>
                </c:pt>
                <c:pt idx="3592">
                  <c:v>3271.8</c:v>
                </c:pt>
                <c:pt idx="3593">
                  <c:v>3271.82</c:v>
                </c:pt>
                <c:pt idx="3594">
                  <c:v>3271.84</c:v>
                </c:pt>
                <c:pt idx="3595">
                  <c:v>3271.86</c:v>
                </c:pt>
                <c:pt idx="3596">
                  <c:v>3271.88</c:v>
                </c:pt>
                <c:pt idx="3597">
                  <c:v>3271.9</c:v>
                </c:pt>
                <c:pt idx="3598">
                  <c:v>3271.92</c:v>
                </c:pt>
                <c:pt idx="3599">
                  <c:v>3271.94</c:v>
                </c:pt>
                <c:pt idx="3600">
                  <c:v>3271.96</c:v>
                </c:pt>
                <c:pt idx="3601">
                  <c:v>3271.98</c:v>
                </c:pt>
                <c:pt idx="3602">
                  <c:v>3272</c:v>
                </c:pt>
                <c:pt idx="3603">
                  <c:v>3272.02</c:v>
                </c:pt>
                <c:pt idx="3604">
                  <c:v>3272.04</c:v>
                </c:pt>
                <c:pt idx="3605">
                  <c:v>3272.06</c:v>
                </c:pt>
                <c:pt idx="3606">
                  <c:v>3272.08</c:v>
                </c:pt>
                <c:pt idx="3607">
                  <c:v>3272.1</c:v>
                </c:pt>
                <c:pt idx="3608">
                  <c:v>3272.12</c:v>
                </c:pt>
                <c:pt idx="3609">
                  <c:v>3272.14</c:v>
                </c:pt>
                <c:pt idx="3610">
                  <c:v>3272.16</c:v>
                </c:pt>
                <c:pt idx="3611">
                  <c:v>3272.18</c:v>
                </c:pt>
                <c:pt idx="3612">
                  <c:v>3272.2</c:v>
                </c:pt>
                <c:pt idx="3613">
                  <c:v>3272.22</c:v>
                </c:pt>
                <c:pt idx="3614">
                  <c:v>3272.24</c:v>
                </c:pt>
                <c:pt idx="3615">
                  <c:v>3272.2599999999998</c:v>
                </c:pt>
                <c:pt idx="3616">
                  <c:v>3272.2799999999997</c:v>
                </c:pt>
                <c:pt idx="3617">
                  <c:v>3272.3</c:v>
                </c:pt>
                <c:pt idx="3618">
                  <c:v>3272.32</c:v>
                </c:pt>
                <c:pt idx="3619">
                  <c:v>3272.34</c:v>
                </c:pt>
                <c:pt idx="3620">
                  <c:v>3272.36</c:v>
                </c:pt>
                <c:pt idx="3621">
                  <c:v>3272.38</c:v>
                </c:pt>
                <c:pt idx="3622">
                  <c:v>3272.4</c:v>
                </c:pt>
                <c:pt idx="3623">
                  <c:v>3272.42</c:v>
                </c:pt>
                <c:pt idx="3624">
                  <c:v>3272.44</c:v>
                </c:pt>
                <c:pt idx="3625">
                  <c:v>3272.46</c:v>
                </c:pt>
                <c:pt idx="3626">
                  <c:v>3272.48</c:v>
                </c:pt>
                <c:pt idx="3627">
                  <c:v>3272.5</c:v>
                </c:pt>
                <c:pt idx="3628">
                  <c:v>3272.52</c:v>
                </c:pt>
                <c:pt idx="3629">
                  <c:v>3272.54</c:v>
                </c:pt>
                <c:pt idx="3630">
                  <c:v>3272.56</c:v>
                </c:pt>
                <c:pt idx="3631">
                  <c:v>3272.58</c:v>
                </c:pt>
                <c:pt idx="3632">
                  <c:v>3272.6</c:v>
                </c:pt>
                <c:pt idx="3633">
                  <c:v>3272.62</c:v>
                </c:pt>
                <c:pt idx="3634">
                  <c:v>3272.64</c:v>
                </c:pt>
                <c:pt idx="3635">
                  <c:v>3272.66</c:v>
                </c:pt>
                <c:pt idx="3636">
                  <c:v>3272.68</c:v>
                </c:pt>
                <c:pt idx="3637">
                  <c:v>3272.7</c:v>
                </c:pt>
                <c:pt idx="3638">
                  <c:v>3272.72</c:v>
                </c:pt>
                <c:pt idx="3639">
                  <c:v>3272.74</c:v>
                </c:pt>
                <c:pt idx="3640">
                  <c:v>3272.7599999999998</c:v>
                </c:pt>
                <c:pt idx="3641">
                  <c:v>3272.7799999999997</c:v>
                </c:pt>
                <c:pt idx="3642">
                  <c:v>3272.8</c:v>
                </c:pt>
                <c:pt idx="3643">
                  <c:v>3272.82</c:v>
                </c:pt>
                <c:pt idx="3644">
                  <c:v>3272.84</c:v>
                </c:pt>
                <c:pt idx="3645">
                  <c:v>3272.86</c:v>
                </c:pt>
                <c:pt idx="3646">
                  <c:v>3272.88</c:v>
                </c:pt>
                <c:pt idx="3647">
                  <c:v>3272.9</c:v>
                </c:pt>
                <c:pt idx="3648">
                  <c:v>3272.92</c:v>
                </c:pt>
                <c:pt idx="3649">
                  <c:v>3272.94</c:v>
                </c:pt>
                <c:pt idx="3650">
                  <c:v>3272.96</c:v>
                </c:pt>
                <c:pt idx="3651">
                  <c:v>3272.98</c:v>
                </c:pt>
                <c:pt idx="3652">
                  <c:v>3273</c:v>
                </c:pt>
                <c:pt idx="3653">
                  <c:v>3273.02</c:v>
                </c:pt>
                <c:pt idx="3654">
                  <c:v>3273.04</c:v>
                </c:pt>
                <c:pt idx="3655">
                  <c:v>3273.06</c:v>
                </c:pt>
                <c:pt idx="3656">
                  <c:v>3273.08</c:v>
                </c:pt>
                <c:pt idx="3657">
                  <c:v>3273.1</c:v>
                </c:pt>
                <c:pt idx="3658">
                  <c:v>3273.12</c:v>
                </c:pt>
                <c:pt idx="3659">
                  <c:v>3273.14</c:v>
                </c:pt>
                <c:pt idx="3660">
                  <c:v>3273.16</c:v>
                </c:pt>
                <c:pt idx="3661">
                  <c:v>3273.18</c:v>
                </c:pt>
                <c:pt idx="3662">
                  <c:v>3273.2</c:v>
                </c:pt>
                <c:pt idx="3663">
                  <c:v>3273.22</c:v>
                </c:pt>
                <c:pt idx="3664">
                  <c:v>3273.24</c:v>
                </c:pt>
                <c:pt idx="3665">
                  <c:v>3273.2599999999998</c:v>
                </c:pt>
                <c:pt idx="3666">
                  <c:v>3273.2799999999997</c:v>
                </c:pt>
                <c:pt idx="3667">
                  <c:v>3273.3</c:v>
                </c:pt>
                <c:pt idx="3668">
                  <c:v>3273.32</c:v>
                </c:pt>
                <c:pt idx="3669">
                  <c:v>3273.34</c:v>
                </c:pt>
                <c:pt idx="3670">
                  <c:v>3273.36</c:v>
                </c:pt>
                <c:pt idx="3671">
                  <c:v>3273.38</c:v>
                </c:pt>
                <c:pt idx="3672">
                  <c:v>3273.4</c:v>
                </c:pt>
                <c:pt idx="3673">
                  <c:v>3273.42</c:v>
                </c:pt>
                <c:pt idx="3674">
                  <c:v>3273.44</c:v>
                </c:pt>
                <c:pt idx="3675">
                  <c:v>3273.46</c:v>
                </c:pt>
                <c:pt idx="3676">
                  <c:v>3273.48</c:v>
                </c:pt>
                <c:pt idx="3677">
                  <c:v>3273.5</c:v>
                </c:pt>
                <c:pt idx="3678">
                  <c:v>3273.52</c:v>
                </c:pt>
                <c:pt idx="3679">
                  <c:v>3273.54</c:v>
                </c:pt>
                <c:pt idx="3680">
                  <c:v>3273.56</c:v>
                </c:pt>
                <c:pt idx="3681">
                  <c:v>3273.58</c:v>
                </c:pt>
                <c:pt idx="3682">
                  <c:v>3273.6</c:v>
                </c:pt>
                <c:pt idx="3683">
                  <c:v>3273.62</c:v>
                </c:pt>
                <c:pt idx="3684">
                  <c:v>3273.64</c:v>
                </c:pt>
                <c:pt idx="3685">
                  <c:v>3273.66</c:v>
                </c:pt>
                <c:pt idx="3686">
                  <c:v>3273.68</c:v>
                </c:pt>
                <c:pt idx="3687">
                  <c:v>3273.7</c:v>
                </c:pt>
                <c:pt idx="3688">
                  <c:v>3273.72</c:v>
                </c:pt>
                <c:pt idx="3689">
                  <c:v>3273.74</c:v>
                </c:pt>
                <c:pt idx="3690">
                  <c:v>3273.7599999999998</c:v>
                </c:pt>
                <c:pt idx="3691">
                  <c:v>3273.7799999999997</c:v>
                </c:pt>
                <c:pt idx="3692">
                  <c:v>3273.8</c:v>
                </c:pt>
                <c:pt idx="3693">
                  <c:v>3273.82</c:v>
                </c:pt>
                <c:pt idx="3694">
                  <c:v>3273.84</c:v>
                </c:pt>
                <c:pt idx="3695">
                  <c:v>3273.86</c:v>
                </c:pt>
                <c:pt idx="3696">
                  <c:v>3273.88</c:v>
                </c:pt>
                <c:pt idx="3697">
                  <c:v>3273.9</c:v>
                </c:pt>
                <c:pt idx="3698">
                  <c:v>3273.92</c:v>
                </c:pt>
                <c:pt idx="3699">
                  <c:v>3273.94</c:v>
                </c:pt>
                <c:pt idx="3700">
                  <c:v>3273.96</c:v>
                </c:pt>
                <c:pt idx="3701">
                  <c:v>3273.98</c:v>
                </c:pt>
                <c:pt idx="3702">
                  <c:v>3274</c:v>
                </c:pt>
                <c:pt idx="3703">
                  <c:v>3274.02</c:v>
                </c:pt>
                <c:pt idx="3704">
                  <c:v>3274.04</c:v>
                </c:pt>
                <c:pt idx="3705">
                  <c:v>3274.06</c:v>
                </c:pt>
                <c:pt idx="3706">
                  <c:v>3274.08</c:v>
                </c:pt>
                <c:pt idx="3707">
                  <c:v>3274.1</c:v>
                </c:pt>
                <c:pt idx="3708">
                  <c:v>3274.12</c:v>
                </c:pt>
                <c:pt idx="3709">
                  <c:v>3274.14</c:v>
                </c:pt>
                <c:pt idx="3710">
                  <c:v>3274.16</c:v>
                </c:pt>
                <c:pt idx="3711">
                  <c:v>3274.18</c:v>
                </c:pt>
                <c:pt idx="3712">
                  <c:v>3274.2</c:v>
                </c:pt>
                <c:pt idx="3713">
                  <c:v>3274.22</c:v>
                </c:pt>
                <c:pt idx="3714">
                  <c:v>3274.24</c:v>
                </c:pt>
                <c:pt idx="3715">
                  <c:v>3274.2599999999998</c:v>
                </c:pt>
                <c:pt idx="3716">
                  <c:v>3274.2799999999997</c:v>
                </c:pt>
                <c:pt idx="3717">
                  <c:v>3274.3</c:v>
                </c:pt>
                <c:pt idx="3718">
                  <c:v>3274.32</c:v>
                </c:pt>
                <c:pt idx="3719">
                  <c:v>3274.34</c:v>
                </c:pt>
                <c:pt idx="3720">
                  <c:v>3274.36</c:v>
                </c:pt>
                <c:pt idx="3721">
                  <c:v>3274.38</c:v>
                </c:pt>
                <c:pt idx="3722">
                  <c:v>3274.4</c:v>
                </c:pt>
                <c:pt idx="3723">
                  <c:v>3274.42</c:v>
                </c:pt>
                <c:pt idx="3724">
                  <c:v>3274.44</c:v>
                </c:pt>
                <c:pt idx="3725">
                  <c:v>3274.46</c:v>
                </c:pt>
                <c:pt idx="3726">
                  <c:v>3274.48</c:v>
                </c:pt>
                <c:pt idx="3727">
                  <c:v>3274.5</c:v>
                </c:pt>
                <c:pt idx="3728">
                  <c:v>3274.52</c:v>
                </c:pt>
                <c:pt idx="3729">
                  <c:v>3274.54</c:v>
                </c:pt>
                <c:pt idx="3730">
                  <c:v>3274.56</c:v>
                </c:pt>
                <c:pt idx="3731">
                  <c:v>3274.58</c:v>
                </c:pt>
                <c:pt idx="3732">
                  <c:v>3274.6</c:v>
                </c:pt>
                <c:pt idx="3733">
                  <c:v>3274.62</c:v>
                </c:pt>
                <c:pt idx="3734">
                  <c:v>3274.64</c:v>
                </c:pt>
                <c:pt idx="3735">
                  <c:v>3274.66</c:v>
                </c:pt>
                <c:pt idx="3736">
                  <c:v>3274.68</c:v>
                </c:pt>
                <c:pt idx="3737">
                  <c:v>3274.7</c:v>
                </c:pt>
                <c:pt idx="3738">
                  <c:v>3274.72</c:v>
                </c:pt>
                <c:pt idx="3739">
                  <c:v>3274.74</c:v>
                </c:pt>
                <c:pt idx="3740">
                  <c:v>3274.7599999999998</c:v>
                </c:pt>
                <c:pt idx="3741">
                  <c:v>3274.7799999999997</c:v>
                </c:pt>
                <c:pt idx="3742">
                  <c:v>3274.8</c:v>
                </c:pt>
                <c:pt idx="3743">
                  <c:v>3274.82</c:v>
                </c:pt>
                <c:pt idx="3744">
                  <c:v>3274.84</c:v>
                </c:pt>
                <c:pt idx="3745">
                  <c:v>3274.86</c:v>
                </c:pt>
                <c:pt idx="3746">
                  <c:v>3274.88</c:v>
                </c:pt>
                <c:pt idx="3747">
                  <c:v>3274.9</c:v>
                </c:pt>
                <c:pt idx="3748">
                  <c:v>3274.92</c:v>
                </c:pt>
                <c:pt idx="3749">
                  <c:v>3274.94</c:v>
                </c:pt>
                <c:pt idx="3750">
                  <c:v>3274.96</c:v>
                </c:pt>
                <c:pt idx="3751">
                  <c:v>3274.98</c:v>
                </c:pt>
                <c:pt idx="3752">
                  <c:v>3275</c:v>
                </c:pt>
                <c:pt idx="3753">
                  <c:v>3275.02</c:v>
                </c:pt>
                <c:pt idx="3754">
                  <c:v>3275.04</c:v>
                </c:pt>
                <c:pt idx="3755">
                  <c:v>3275.06</c:v>
                </c:pt>
                <c:pt idx="3756">
                  <c:v>3275.08</c:v>
                </c:pt>
                <c:pt idx="3757">
                  <c:v>3275.1</c:v>
                </c:pt>
                <c:pt idx="3758">
                  <c:v>3275.12</c:v>
                </c:pt>
                <c:pt idx="3759">
                  <c:v>3275.14</c:v>
                </c:pt>
                <c:pt idx="3760">
                  <c:v>3275.16</c:v>
                </c:pt>
                <c:pt idx="3761">
                  <c:v>3275.18</c:v>
                </c:pt>
                <c:pt idx="3762">
                  <c:v>3275.2</c:v>
                </c:pt>
                <c:pt idx="3763">
                  <c:v>3275.22</c:v>
                </c:pt>
                <c:pt idx="3764">
                  <c:v>3275.24</c:v>
                </c:pt>
                <c:pt idx="3765">
                  <c:v>3275.2599999999998</c:v>
                </c:pt>
                <c:pt idx="3766">
                  <c:v>3275.2799999999997</c:v>
                </c:pt>
                <c:pt idx="3767">
                  <c:v>3275.3</c:v>
                </c:pt>
                <c:pt idx="3768">
                  <c:v>3275.32</c:v>
                </c:pt>
                <c:pt idx="3769">
                  <c:v>3275.34</c:v>
                </c:pt>
                <c:pt idx="3770">
                  <c:v>3275.36</c:v>
                </c:pt>
                <c:pt idx="3771">
                  <c:v>3275.38</c:v>
                </c:pt>
                <c:pt idx="3772">
                  <c:v>3275.4</c:v>
                </c:pt>
                <c:pt idx="3773">
                  <c:v>3275.42</c:v>
                </c:pt>
                <c:pt idx="3774">
                  <c:v>3275.44</c:v>
                </c:pt>
                <c:pt idx="3775">
                  <c:v>3275.46</c:v>
                </c:pt>
                <c:pt idx="3776">
                  <c:v>3275.48</c:v>
                </c:pt>
                <c:pt idx="3777">
                  <c:v>3275.5</c:v>
                </c:pt>
                <c:pt idx="3778">
                  <c:v>3275.52</c:v>
                </c:pt>
                <c:pt idx="3779">
                  <c:v>3275.54</c:v>
                </c:pt>
                <c:pt idx="3780">
                  <c:v>3275.56</c:v>
                </c:pt>
                <c:pt idx="3781">
                  <c:v>3275.58</c:v>
                </c:pt>
                <c:pt idx="3782">
                  <c:v>3275.6</c:v>
                </c:pt>
                <c:pt idx="3783">
                  <c:v>3275.62</c:v>
                </c:pt>
                <c:pt idx="3784">
                  <c:v>3275.64</c:v>
                </c:pt>
                <c:pt idx="3785">
                  <c:v>3275.66</c:v>
                </c:pt>
                <c:pt idx="3786">
                  <c:v>3275.68</c:v>
                </c:pt>
                <c:pt idx="3787">
                  <c:v>3275.7</c:v>
                </c:pt>
                <c:pt idx="3788">
                  <c:v>3275.72</c:v>
                </c:pt>
                <c:pt idx="3789">
                  <c:v>3275.74</c:v>
                </c:pt>
                <c:pt idx="3790">
                  <c:v>3275.7599999999998</c:v>
                </c:pt>
                <c:pt idx="3791">
                  <c:v>3275.7799999999997</c:v>
                </c:pt>
                <c:pt idx="3792">
                  <c:v>3275.8</c:v>
                </c:pt>
                <c:pt idx="3793">
                  <c:v>3275.82</c:v>
                </c:pt>
                <c:pt idx="3794">
                  <c:v>3275.84</c:v>
                </c:pt>
                <c:pt idx="3795">
                  <c:v>3275.86</c:v>
                </c:pt>
                <c:pt idx="3796">
                  <c:v>3275.88</c:v>
                </c:pt>
                <c:pt idx="3797">
                  <c:v>3275.9</c:v>
                </c:pt>
                <c:pt idx="3798">
                  <c:v>3275.92</c:v>
                </c:pt>
                <c:pt idx="3799">
                  <c:v>3275.94</c:v>
                </c:pt>
                <c:pt idx="3800">
                  <c:v>3275.96</c:v>
                </c:pt>
                <c:pt idx="3801">
                  <c:v>3275.98</c:v>
                </c:pt>
                <c:pt idx="3802">
                  <c:v>3276</c:v>
                </c:pt>
                <c:pt idx="3803">
                  <c:v>3276.02</c:v>
                </c:pt>
                <c:pt idx="3804">
                  <c:v>3276.04</c:v>
                </c:pt>
                <c:pt idx="3805">
                  <c:v>3276.06</c:v>
                </c:pt>
                <c:pt idx="3806">
                  <c:v>3276.08</c:v>
                </c:pt>
                <c:pt idx="3807">
                  <c:v>3276.1</c:v>
                </c:pt>
                <c:pt idx="3808">
                  <c:v>3276.12</c:v>
                </c:pt>
                <c:pt idx="3809">
                  <c:v>3276.14</c:v>
                </c:pt>
                <c:pt idx="3810">
                  <c:v>3276.16</c:v>
                </c:pt>
                <c:pt idx="3811">
                  <c:v>3276.18</c:v>
                </c:pt>
                <c:pt idx="3812">
                  <c:v>3276.2</c:v>
                </c:pt>
                <c:pt idx="3813">
                  <c:v>3276.22</c:v>
                </c:pt>
                <c:pt idx="3814">
                  <c:v>3276.24</c:v>
                </c:pt>
                <c:pt idx="3815">
                  <c:v>3276.2599999999998</c:v>
                </c:pt>
                <c:pt idx="3816">
                  <c:v>3276.2799999999997</c:v>
                </c:pt>
                <c:pt idx="3817">
                  <c:v>3276.3</c:v>
                </c:pt>
                <c:pt idx="3818">
                  <c:v>3276.32</c:v>
                </c:pt>
                <c:pt idx="3819">
                  <c:v>3276.34</c:v>
                </c:pt>
                <c:pt idx="3820">
                  <c:v>3276.36</c:v>
                </c:pt>
                <c:pt idx="3821">
                  <c:v>3276.38</c:v>
                </c:pt>
                <c:pt idx="3822">
                  <c:v>3276.4</c:v>
                </c:pt>
                <c:pt idx="3823">
                  <c:v>3276.42</c:v>
                </c:pt>
                <c:pt idx="3824">
                  <c:v>3276.44</c:v>
                </c:pt>
                <c:pt idx="3825">
                  <c:v>3276.46</c:v>
                </c:pt>
                <c:pt idx="3826">
                  <c:v>3276.48</c:v>
                </c:pt>
                <c:pt idx="3827">
                  <c:v>3276.5</c:v>
                </c:pt>
                <c:pt idx="3828">
                  <c:v>3276.52</c:v>
                </c:pt>
                <c:pt idx="3829">
                  <c:v>3276.54</c:v>
                </c:pt>
                <c:pt idx="3830">
                  <c:v>3276.56</c:v>
                </c:pt>
                <c:pt idx="3831">
                  <c:v>3276.58</c:v>
                </c:pt>
                <c:pt idx="3832">
                  <c:v>3276.6</c:v>
                </c:pt>
                <c:pt idx="3833">
                  <c:v>3276.62</c:v>
                </c:pt>
                <c:pt idx="3834">
                  <c:v>3276.64</c:v>
                </c:pt>
                <c:pt idx="3835">
                  <c:v>3276.66</c:v>
                </c:pt>
                <c:pt idx="3836">
                  <c:v>3276.68</c:v>
                </c:pt>
                <c:pt idx="3837">
                  <c:v>3276.7</c:v>
                </c:pt>
                <c:pt idx="3838">
                  <c:v>3276.72</c:v>
                </c:pt>
                <c:pt idx="3839">
                  <c:v>3276.74</c:v>
                </c:pt>
                <c:pt idx="3840">
                  <c:v>3276.7599999999998</c:v>
                </c:pt>
                <c:pt idx="3841">
                  <c:v>3276.7799999999997</c:v>
                </c:pt>
                <c:pt idx="3842">
                  <c:v>3276.8</c:v>
                </c:pt>
                <c:pt idx="3843">
                  <c:v>3276.82</c:v>
                </c:pt>
                <c:pt idx="3844">
                  <c:v>3276.84</c:v>
                </c:pt>
                <c:pt idx="3845">
                  <c:v>3276.86</c:v>
                </c:pt>
                <c:pt idx="3846">
                  <c:v>3276.88</c:v>
                </c:pt>
                <c:pt idx="3847">
                  <c:v>3276.9</c:v>
                </c:pt>
                <c:pt idx="3848">
                  <c:v>3276.92</c:v>
                </c:pt>
                <c:pt idx="3849">
                  <c:v>3276.94</c:v>
                </c:pt>
                <c:pt idx="3850">
                  <c:v>3276.96</c:v>
                </c:pt>
                <c:pt idx="3851">
                  <c:v>3276.98</c:v>
                </c:pt>
                <c:pt idx="3852">
                  <c:v>3277</c:v>
                </c:pt>
                <c:pt idx="3853">
                  <c:v>3277.02</c:v>
                </c:pt>
                <c:pt idx="3854">
                  <c:v>3277.04</c:v>
                </c:pt>
                <c:pt idx="3855">
                  <c:v>3277.06</c:v>
                </c:pt>
                <c:pt idx="3856">
                  <c:v>3277.08</c:v>
                </c:pt>
                <c:pt idx="3857">
                  <c:v>3277.1</c:v>
                </c:pt>
                <c:pt idx="3858">
                  <c:v>3277.12</c:v>
                </c:pt>
                <c:pt idx="3859">
                  <c:v>3277.14</c:v>
                </c:pt>
                <c:pt idx="3860">
                  <c:v>3277.16</c:v>
                </c:pt>
                <c:pt idx="3861">
                  <c:v>3277.18</c:v>
                </c:pt>
                <c:pt idx="3862">
                  <c:v>3277.2</c:v>
                </c:pt>
                <c:pt idx="3863">
                  <c:v>3277.22</c:v>
                </c:pt>
                <c:pt idx="3864">
                  <c:v>3277.24</c:v>
                </c:pt>
                <c:pt idx="3865">
                  <c:v>3277.2599999999998</c:v>
                </c:pt>
                <c:pt idx="3866">
                  <c:v>3277.2799999999997</c:v>
                </c:pt>
                <c:pt idx="3867">
                  <c:v>3277.3</c:v>
                </c:pt>
                <c:pt idx="3868">
                  <c:v>3277.32</c:v>
                </c:pt>
                <c:pt idx="3869">
                  <c:v>3277.34</c:v>
                </c:pt>
                <c:pt idx="3870">
                  <c:v>3277.36</c:v>
                </c:pt>
                <c:pt idx="3871">
                  <c:v>3277.38</c:v>
                </c:pt>
                <c:pt idx="3872">
                  <c:v>3277.4</c:v>
                </c:pt>
                <c:pt idx="3873">
                  <c:v>3277.42</c:v>
                </c:pt>
                <c:pt idx="3874">
                  <c:v>3277.44</c:v>
                </c:pt>
                <c:pt idx="3875">
                  <c:v>3277.46</c:v>
                </c:pt>
                <c:pt idx="3876">
                  <c:v>3277.48</c:v>
                </c:pt>
                <c:pt idx="3877">
                  <c:v>3277.5</c:v>
                </c:pt>
                <c:pt idx="3878">
                  <c:v>3277.52</c:v>
                </c:pt>
                <c:pt idx="3879">
                  <c:v>3277.54</c:v>
                </c:pt>
                <c:pt idx="3880">
                  <c:v>3277.56</c:v>
                </c:pt>
                <c:pt idx="3881">
                  <c:v>3277.58</c:v>
                </c:pt>
                <c:pt idx="3882">
                  <c:v>3277.6</c:v>
                </c:pt>
                <c:pt idx="3883">
                  <c:v>3277.62</c:v>
                </c:pt>
                <c:pt idx="3884">
                  <c:v>3277.64</c:v>
                </c:pt>
                <c:pt idx="3885">
                  <c:v>3277.66</c:v>
                </c:pt>
                <c:pt idx="3886">
                  <c:v>3277.68</c:v>
                </c:pt>
                <c:pt idx="3887">
                  <c:v>3277.7</c:v>
                </c:pt>
                <c:pt idx="3888">
                  <c:v>3277.72</c:v>
                </c:pt>
                <c:pt idx="3889">
                  <c:v>3277.74</c:v>
                </c:pt>
                <c:pt idx="3890">
                  <c:v>3277.7599999999998</c:v>
                </c:pt>
                <c:pt idx="3891">
                  <c:v>3277.7799999999997</c:v>
                </c:pt>
                <c:pt idx="3892">
                  <c:v>3277.8</c:v>
                </c:pt>
                <c:pt idx="3893">
                  <c:v>3277.82</c:v>
                </c:pt>
                <c:pt idx="3894">
                  <c:v>3277.84</c:v>
                </c:pt>
                <c:pt idx="3895">
                  <c:v>3277.86</c:v>
                </c:pt>
                <c:pt idx="3896">
                  <c:v>3277.88</c:v>
                </c:pt>
                <c:pt idx="3897">
                  <c:v>3277.9</c:v>
                </c:pt>
                <c:pt idx="3898">
                  <c:v>3277.92</c:v>
                </c:pt>
                <c:pt idx="3899">
                  <c:v>3277.94</c:v>
                </c:pt>
                <c:pt idx="3900">
                  <c:v>3277.96</c:v>
                </c:pt>
                <c:pt idx="3901">
                  <c:v>3277.98</c:v>
                </c:pt>
                <c:pt idx="3902">
                  <c:v>3278</c:v>
                </c:pt>
                <c:pt idx="3903">
                  <c:v>3278.02</c:v>
                </c:pt>
                <c:pt idx="3904">
                  <c:v>3278.04</c:v>
                </c:pt>
                <c:pt idx="3905">
                  <c:v>3278.06</c:v>
                </c:pt>
                <c:pt idx="3906">
                  <c:v>3278.08</c:v>
                </c:pt>
                <c:pt idx="3907">
                  <c:v>3278.1</c:v>
                </c:pt>
                <c:pt idx="3908">
                  <c:v>3278.12</c:v>
                </c:pt>
                <c:pt idx="3909">
                  <c:v>3278.14</c:v>
                </c:pt>
                <c:pt idx="3910">
                  <c:v>3278.16</c:v>
                </c:pt>
                <c:pt idx="3911">
                  <c:v>3278.18</c:v>
                </c:pt>
                <c:pt idx="3912">
                  <c:v>3278.2</c:v>
                </c:pt>
                <c:pt idx="3913">
                  <c:v>3278.22</c:v>
                </c:pt>
                <c:pt idx="3914">
                  <c:v>3278.24</c:v>
                </c:pt>
                <c:pt idx="3915">
                  <c:v>3278.2599999999998</c:v>
                </c:pt>
                <c:pt idx="3916">
                  <c:v>3278.2799999999997</c:v>
                </c:pt>
                <c:pt idx="3917">
                  <c:v>3278.3</c:v>
                </c:pt>
                <c:pt idx="3918">
                  <c:v>3278.32</c:v>
                </c:pt>
                <c:pt idx="3919">
                  <c:v>3278.34</c:v>
                </c:pt>
                <c:pt idx="3920">
                  <c:v>3278.36</c:v>
                </c:pt>
                <c:pt idx="3921">
                  <c:v>3278.38</c:v>
                </c:pt>
                <c:pt idx="3922">
                  <c:v>3278.4</c:v>
                </c:pt>
                <c:pt idx="3923">
                  <c:v>3278.42</c:v>
                </c:pt>
                <c:pt idx="3924">
                  <c:v>3278.44</c:v>
                </c:pt>
                <c:pt idx="3925">
                  <c:v>3278.46</c:v>
                </c:pt>
                <c:pt idx="3926">
                  <c:v>3278.48</c:v>
                </c:pt>
                <c:pt idx="3927">
                  <c:v>3278.5</c:v>
                </c:pt>
                <c:pt idx="3928">
                  <c:v>3278.52</c:v>
                </c:pt>
                <c:pt idx="3929">
                  <c:v>3278.54</c:v>
                </c:pt>
                <c:pt idx="3930">
                  <c:v>3278.56</c:v>
                </c:pt>
                <c:pt idx="3931">
                  <c:v>3278.58</c:v>
                </c:pt>
                <c:pt idx="3932">
                  <c:v>3278.6</c:v>
                </c:pt>
                <c:pt idx="3933">
                  <c:v>3278.62</c:v>
                </c:pt>
                <c:pt idx="3934">
                  <c:v>3278.64</c:v>
                </c:pt>
                <c:pt idx="3935">
                  <c:v>3278.66</c:v>
                </c:pt>
                <c:pt idx="3936">
                  <c:v>3278.68</c:v>
                </c:pt>
                <c:pt idx="3937">
                  <c:v>3278.7</c:v>
                </c:pt>
                <c:pt idx="3938">
                  <c:v>3278.72</c:v>
                </c:pt>
                <c:pt idx="3939">
                  <c:v>3278.74</c:v>
                </c:pt>
                <c:pt idx="3940">
                  <c:v>3278.7599999999998</c:v>
                </c:pt>
                <c:pt idx="3941">
                  <c:v>3278.7799999999997</c:v>
                </c:pt>
                <c:pt idx="3942">
                  <c:v>3278.8</c:v>
                </c:pt>
                <c:pt idx="3943">
                  <c:v>3278.82</c:v>
                </c:pt>
                <c:pt idx="3944">
                  <c:v>3278.84</c:v>
                </c:pt>
                <c:pt idx="3945">
                  <c:v>3278.86</c:v>
                </c:pt>
                <c:pt idx="3946">
                  <c:v>3278.88</c:v>
                </c:pt>
                <c:pt idx="3947">
                  <c:v>3278.9</c:v>
                </c:pt>
                <c:pt idx="3948">
                  <c:v>3278.92</c:v>
                </c:pt>
                <c:pt idx="3949">
                  <c:v>3278.94</c:v>
                </c:pt>
                <c:pt idx="3950">
                  <c:v>3278.96</c:v>
                </c:pt>
                <c:pt idx="3951">
                  <c:v>3278.98</c:v>
                </c:pt>
                <c:pt idx="3952">
                  <c:v>3279</c:v>
                </c:pt>
                <c:pt idx="3953">
                  <c:v>3279.02</c:v>
                </c:pt>
                <c:pt idx="3954">
                  <c:v>3279.04</c:v>
                </c:pt>
                <c:pt idx="3955">
                  <c:v>3279.06</c:v>
                </c:pt>
                <c:pt idx="3956">
                  <c:v>3279.08</c:v>
                </c:pt>
                <c:pt idx="3957">
                  <c:v>3279.1</c:v>
                </c:pt>
                <c:pt idx="3958">
                  <c:v>3279.12</c:v>
                </c:pt>
                <c:pt idx="3959">
                  <c:v>3279.14</c:v>
                </c:pt>
                <c:pt idx="3960">
                  <c:v>3279.16</c:v>
                </c:pt>
                <c:pt idx="3961">
                  <c:v>3279.18</c:v>
                </c:pt>
                <c:pt idx="3962">
                  <c:v>3279.2</c:v>
                </c:pt>
                <c:pt idx="3963">
                  <c:v>3279.22</c:v>
                </c:pt>
                <c:pt idx="3964">
                  <c:v>3279.24</c:v>
                </c:pt>
                <c:pt idx="3965">
                  <c:v>3279.2599999999998</c:v>
                </c:pt>
                <c:pt idx="3966">
                  <c:v>3279.2799999999997</c:v>
                </c:pt>
                <c:pt idx="3967">
                  <c:v>3279.3</c:v>
                </c:pt>
                <c:pt idx="3968">
                  <c:v>3279.32</c:v>
                </c:pt>
                <c:pt idx="3969">
                  <c:v>3279.34</c:v>
                </c:pt>
                <c:pt idx="3970">
                  <c:v>3279.36</c:v>
                </c:pt>
                <c:pt idx="3971">
                  <c:v>3279.38</c:v>
                </c:pt>
                <c:pt idx="3972">
                  <c:v>3279.4</c:v>
                </c:pt>
                <c:pt idx="3973">
                  <c:v>3279.42</c:v>
                </c:pt>
                <c:pt idx="3974">
                  <c:v>3279.44</c:v>
                </c:pt>
                <c:pt idx="3975">
                  <c:v>3279.46</c:v>
                </c:pt>
                <c:pt idx="3976">
                  <c:v>3279.48</c:v>
                </c:pt>
                <c:pt idx="3977">
                  <c:v>3279.5</c:v>
                </c:pt>
                <c:pt idx="3978">
                  <c:v>3279.52</c:v>
                </c:pt>
                <c:pt idx="3979">
                  <c:v>3279.54</c:v>
                </c:pt>
                <c:pt idx="3980">
                  <c:v>3279.56</c:v>
                </c:pt>
                <c:pt idx="3981">
                  <c:v>3279.58</c:v>
                </c:pt>
                <c:pt idx="3982">
                  <c:v>3279.6</c:v>
                </c:pt>
                <c:pt idx="3983">
                  <c:v>3279.62</c:v>
                </c:pt>
                <c:pt idx="3984">
                  <c:v>3279.64</c:v>
                </c:pt>
                <c:pt idx="3985">
                  <c:v>3279.66</c:v>
                </c:pt>
                <c:pt idx="3986">
                  <c:v>3279.68</c:v>
                </c:pt>
                <c:pt idx="3987">
                  <c:v>3279.7</c:v>
                </c:pt>
                <c:pt idx="3988">
                  <c:v>3279.72</c:v>
                </c:pt>
                <c:pt idx="3989">
                  <c:v>3279.74</c:v>
                </c:pt>
                <c:pt idx="3990">
                  <c:v>3279.7599999999998</c:v>
                </c:pt>
                <c:pt idx="3991">
                  <c:v>3279.7799999999997</c:v>
                </c:pt>
                <c:pt idx="3992">
                  <c:v>3279.8</c:v>
                </c:pt>
                <c:pt idx="3993">
                  <c:v>3279.82</c:v>
                </c:pt>
                <c:pt idx="3994">
                  <c:v>3279.84</c:v>
                </c:pt>
                <c:pt idx="3995">
                  <c:v>3279.86</c:v>
                </c:pt>
                <c:pt idx="3996">
                  <c:v>3279.88</c:v>
                </c:pt>
                <c:pt idx="3997">
                  <c:v>3279.9</c:v>
                </c:pt>
                <c:pt idx="3998">
                  <c:v>3279.92</c:v>
                </c:pt>
                <c:pt idx="3999">
                  <c:v>3279.94</c:v>
                </c:pt>
                <c:pt idx="4000">
                  <c:v>3279.96</c:v>
                </c:pt>
                <c:pt idx="4001">
                  <c:v>3279.98</c:v>
                </c:pt>
                <c:pt idx="4002">
                  <c:v>3280</c:v>
                </c:pt>
                <c:pt idx="4003">
                  <c:v>3280.02</c:v>
                </c:pt>
                <c:pt idx="4004">
                  <c:v>3280.04</c:v>
                </c:pt>
                <c:pt idx="4005">
                  <c:v>3280.06</c:v>
                </c:pt>
                <c:pt idx="4006">
                  <c:v>3280.08</c:v>
                </c:pt>
                <c:pt idx="4007">
                  <c:v>3280.1</c:v>
                </c:pt>
                <c:pt idx="4008">
                  <c:v>3280.12</c:v>
                </c:pt>
                <c:pt idx="4009">
                  <c:v>3280.14</c:v>
                </c:pt>
                <c:pt idx="4010">
                  <c:v>3280.16</c:v>
                </c:pt>
                <c:pt idx="4011">
                  <c:v>3280.18</c:v>
                </c:pt>
                <c:pt idx="4012">
                  <c:v>3280.2</c:v>
                </c:pt>
                <c:pt idx="4013">
                  <c:v>3280.22</c:v>
                </c:pt>
                <c:pt idx="4014">
                  <c:v>3280.24</c:v>
                </c:pt>
                <c:pt idx="4015">
                  <c:v>3280.2599999999998</c:v>
                </c:pt>
                <c:pt idx="4016">
                  <c:v>3280.2799999999997</c:v>
                </c:pt>
                <c:pt idx="4017">
                  <c:v>3280.3</c:v>
                </c:pt>
                <c:pt idx="4018">
                  <c:v>3280.32</c:v>
                </c:pt>
                <c:pt idx="4019">
                  <c:v>3280.34</c:v>
                </c:pt>
                <c:pt idx="4020">
                  <c:v>3280.36</c:v>
                </c:pt>
                <c:pt idx="4021">
                  <c:v>3280.38</c:v>
                </c:pt>
                <c:pt idx="4022">
                  <c:v>3280.4</c:v>
                </c:pt>
                <c:pt idx="4023">
                  <c:v>3280.42</c:v>
                </c:pt>
                <c:pt idx="4024">
                  <c:v>3280.44</c:v>
                </c:pt>
                <c:pt idx="4025">
                  <c:v>3280.46</c:v>
                </c:pt>
                <c:pt idx="4026">
                  <c:v>3280.48</c:v>
                </c:pt>
                <c:pt idx="4027">
                  <c:v>3280.5</c:v>
                </c:pt>
                <c:pt idx="4028">
                  <c:v>3280.52</c:v>
                </c:pt>
                <c:pt idx="4029">
                  <c:v>3280.54</c:v>
                </c:pt>
                <c:pt idx="4030">
                  <c:v>3280.56</c:v>
                </c:pt>
                <c:pt idx="4031">
                  <c:v>3280.58</c:v>
                </c:pt>
                <c:pt idx="4032">
                  <c:v>3280.6</c:v>
                </c:pt>
                <c:pt idx="4033">
                  <c:v>3280.62</c:v>
                </c:pt>
                <c:pt idx="4034">
                  <c:v>3280.64</c:v>
                </c:pt>
                <c:pt idx="4035">
                  <c:v>3280.66</c:v>
                </c:pt>
                <c:pt idx="4036">
                  <c:v>3280.68</c:v>
                </c:pt>
                <c:pt idx="4037">
                  <c:v>3280.7</c:v>
                </c:pt>
                <c:pt idx="4038">
                  <c:v>3280.72</c:v>
                </c:pt>
                <c:pt idx="4039">
                  <c:v>3280.74</c:v>
                </c:pt>
                <c:pt idx="4040">
                  <c:v>3280.7599999999998</c:v>
                </c:pt>
                <c:pt idx="4041">
                  <c:v>3280.7799999999997</c:v>
                </c:pt>
                <c:pt idx="4042">
                  <c:v>3280.8</c:v>
                </c:pt>
                <c:pt idx="4043">
                  <c:v>3280.82</c:v>
                </c:pt>
                <c:pt idx="4044">
                  <c:v>3280.84</c:v>
                </c:pt>
                <c:pt idx="4045">
                  <c:v>3280.86</c:v>
                </c:pt>
                <c:pt idx="4046">
                  <c:v>3280.88</c:v>
                </c:pt>
                <c:pt idx="4047">
                  <c:v>3280.9</c:v>
                </c:pt>
                <c:pt idx="4048">
                  <c:v>3280.92</c:v>
                </c:pt>
                <c:pt idx="4049">
                  <c:v>3280.94</c:v>
                </c:pt>
                <c:pt idx="4050">
                  <c:v>3280.96</c:v>
                </c:pt>
                <c:pt idx="4051">
                  <c:v>3280.98</c:v>
                </c:pt>
                <c:pt idx="4052">
                  <c:v>3281</c:v>
                </c:pt>
                <c:pt idx="4053">
                  <c:v>3281.02</c:v>
                </c:pt>
                <c:pt idx="4054">
                  <c:v>3281.04</c:v>
                </c:pt>
                <c:pt idx="4055">
                  <c:v>3281.06</c:v>
                </c:pt>
                <c:pt idx="4056">
                  <c:v>3281.08</c:v>
                </c:pt>
                <c:pt idx="4057">
                  <c:v>3281.1</c:v>
                </c:pt>
                <c:pt idx="4058">
                  <c:v>3281.12</c:v>
                </c:pt>
                <c:pt idx="4059">
                  <c:v>3281.14</c:v>
                </c:pt>
                <c:pt idx="4060">
                  <c:v>3281.16</c:v>
                </c:pt>
                <c:pt idx="4061">
                  <c:v>3281.18</c:v>
                </c:pt>
                <c:pt idx="4062">
                  <c:v>3281.2</c:v>
                </c:pt>
                <c:pt idx="4063">
                  <c:v>3281.22</c:v>
                </c:pt>
                <c:pt idx="4064">
                  <c:v>3281.24</c:v>
                </c:pt>
                <c:pt idx="4065">
                  <c:v>3281.2599999999998</c:v>
                </c:pt>
                <c:pt idx="4066">
                  <c:v>3281.2799999999997</c:v>
                </c:pt>
                <c:pt idx="4067">
                  <c:v>3281.3</c:v>
                </c:pt>
                <c:pt idx="4068">
                  <c:v>3281.32</c:v>
                </c:pt>
                <c:pt idx="4069">
                  <c:v>3281.34</c:v>
                </c:pt>
                <c:pt idx="4070">
                  <c:v>3281.36</c:v>
                </c:pt>
                <c:pt idx="4071">
                  <c:v>3281.38</c:v>
                </c:pt>
                <c:pt idx="4072">
                  <c:v>3281.4</c:v>
                </c:pt>
                <c:pt idx="4073">
                  <c:v>3281.42</c:v>
                </c:pt>
                <c:pt idx="4074">
                  <c:v>3281.44</c:v>
                </c:pt>
                <c:pt idx="4075">
                  <c:v>3281.46</c:v>
                </c:pt>
                <c:pt idx="4076">
                  <c:v>3281.48</c:v>
                </c:pt>
                <c:pt idx="4077">
                  <c:v>3281.5</c:v>
                </c:pt>
                <c:pt idx="4078">
                  <c:v>3281.52</c:v>
                </c:pt>
                <c:pt idx="4079">
                  <c:v>3281.54</c:v>
                </c:pt>
                <c:pt idx="4080">
                  <c:v>3281.56</c:v>
                </c:pt>
                <c:pt idx="4081">
                  <c:v>3281.58</c:v>
                </c:pt>
                <c:pt idx="4082">
                  <c:v>3281.6</c:v>
                </c:pt>
                <c:pt idx="4083">
                  <c:v>3281.62</c:v>
                </c:pt>
                <c:pt idx="4084">
                  <c:v>3281.64</c:v>
                </c:pt>
                <c:pt idx="4085">
                  <c:v>3281.66</c:v>
                </c:pt>
                <c:pt idx="4086">
                  <c:v>3281.68</c:v>
                </c:pt>
                <c:pt idx="4087">
                  <c:v>3281.7</c:v>
                </c:pt>
                <c:pt idx="4088">
                  <c:v>3281.72</c:v>
                </c:pt>
                <c:pt idx="4089">
                  <c:v>3281.74</c:v>
                </c:pt>
                <c:pt idx="4090">
                  <c:v>3281.7599999999998</c:v>
                </c:pt>
                <c:pt idx="4091">
                  <c:v>3281.7799999999997</c:v>
                </c:pt>
                <c:pt idx="4092">
                  <c:v>3281.8</c:v>
                </c:pt>
                <c:pt idx="4093">
                  <c:v>3281.82</c:v>
                </c:pt>
                <c:pt idx="4094">
                  <c:v>3281.84</c:v>
                </c:pt>
                <c:pt idx="4095">
                  <c:v>3281.86</c:v>
                </c:pt>
                <c:pt idx="4096">
                  <c:v>3281.88</c:v>
                </c:pt>
                <c:pt idx="4097">
                  <c:v>3281.9</c:v>
                </c:pt>
                <c:pt idx="4098">
                  <c:v>3281.92</c:v>
                </c:pt>
                <c:pt idx="4099">
                  <c:v>3281.94</c:v>
                </c:pt>
                <c:pt idx="4100">
                  <c:v>3281.96</c:v>
                </c:pt>
                <c:pt idx="4101">
                  <c:v>3281.98</c:v>
                </c:pt>
                <c:pt idx="4102">
                  <c:v>3282</c:v>
                </c:pt>
                <c:pt idx="4103">
                  <c:v>3282.02</c:v>
                </c:pt>
                <c:pt idx="4104">
                  <c:v>3282.04</c:v>
                </c:pt>
                <c:pt idx="4105">
                  <c:v>3282.06</c:v>
                </c:pt>
                <c:pt idx="4106">
                  <c:v>3282.08</c:v>
                </c:pt>
                <c:pt idx="4107">
                  <c:v>3282.1</c:v>
                </c:pt>
                <c:pt idx="4108">
                  <c:v>3282.12</c:v>
                </c:pt>
                <c:pt idx="4109">
                  <c:v>3282.14</c:v>
                </c:pt>
                <c:pt idx="4110">
                  <c:v>3282.16</c:v>
                </c:pt>
                <c:pt idx="4111">
                  <c:v>3282.18</c:v>
                </c:pt>
                <c:pt idx="4112">
                  <c:v>3282.2</c:v>
                </c:pt>
                <c:pt idx="4113">
                  <c:v>3282.22</c:v>
                </c:pt>
                <c:pt idx="4114">
                  <c:v>3282.24</c:v>
                </c:pt>
                <c:pt idx="4115">
                  <c:v>3282.2599999999998</c:v>
                </c:pt>
                <c:pt idx="4116">
                  <c:v>3282.2799999999997</c:v>
                </c:pt>
                <c:pt idx="4117">
                  <c:v>3282.3</c:v>
                </c:pt>
                <c:pt idx="4118">
                  <c:v>3282.32</c:v>
                </c:pt>
                <c:pt idx="4119">
                  <c:v>3282.34</c:v>
                </c:pt>
                <c:pt idx="4120">
                  <c:v>3282.36</c:v>
                </c:pt>
                <c:pt idx="4121">
                  <c:v>3282.38</c:v>
                </c:pt>
                <c:pt idx="4122">
                  <c:v>3282.4</c:v>
                </c:pt>
                <c:pt idx="4123">
                  <c:v>3282.42</c:v>
                </c:pt>
                <c:pt idx="4124">
                  <c:v>3282.44</c:v>
                </c:pt>
                <c:pt idx="4125">
                  <c:v>3282.46</c:v>
                </c:pt>
                <c:pt idx="4126">
                  <c:v>3282.48</c:v>
                </c:pt>
                <c:pt idx="4127">
                  <c:v>3282.5</c:v>
                </c:pt>
                <c:pt idx="4128">
                  <c:v>3282.52</c:v>
                </c:pt>
                <c:pt idx="4129">
                  <c:v>3282.54</c:v>
                </c:pt>
                <c:pt idx="4130">
                  <c:v>3282.56</c:v>
                </c:pt>
                <c:pt idx="4131">
                  <c:v>3282.58</c:v>
                </c:pt>
                <c:pt idx="4132">
                  <c:v>3282.6</c:v>
                </c:pt>
                <c:pt idx="4133">
                  <c:v>3282.62</c:v>
                </c:pt>
                <c:pt idx="4134">
                  <c:v>3282.64</c:v>
                </c:pt>
                <c:pt idx="4135">
                  <c:v>3282.66</c:v>
                </c:pt>
                <c:pt idx="4136">
                  <c:v>3282.68</c:v>
                </c:pt>
                <c:pt idx="4137">
                  <c:v>3282.7</c:v>
                </c:pt>
                <c:pt idx="4138">
                  <c:v>3282.72</c:v>
                </c:pt>
                <c:pt idx="4139">
                  <c:v>3282.74</c:v>
                </c:pt>
                <c:pt idx="4140">
                  <c:v>3282.7599999999998</c:v>
                </c:pt>
                <c:pt idx="4141">
                  <c:v>3282.7799999999997</c:v>
                </c:pt>
                <c:pt idx="4142">
                  <c:v>3282.8</c:v>
                </c:pt>
                <c:pt idx="4143">
                  <c:v>3282.82</c:v>
                </c:pt>
                <c:pt idx="4144">
                  <c:v>3282.84</c:v>
                </c:pt>
                <c:pt idx="4145">
                  <c:v>3282.86</c:v>
                </c:pt>
                <c:pt idx="4146">
                  <c:v>3282.88</c:v>
                </c:pt>
                <c:pt idx="4147">
                  <c:v>3282.9</c:v>
                </c:pt>
                <c:pt idx="4148">
                  <c:v>3282.92</c:v>
                </c:pt>
                <c:pt idx="4149">
                  <c:v>3282.94</c:v>
                </c:pt>
                <c:pt idx="4150">
                  <c:v>3282.96</c:v>
                </c:pt>
                <c:pt idx="4151">
                  <c:v>3282.98</c:v>
                </c:pt>
                <c:pt idx="4152">
                  <c:v>3283</c:v>
                </c:pt>
                <c:pt idx="4153">
                  <c:v>3283.02</c:v>
                </c:pt>
                <c:pt idx="4154">
                  <c:v>3283.04</c:v>
                </c:pt>
                <c:pt idx="4155">
                  <c:v>3283.06</c:v>
                </c:pt>
                <c:pt idx="4156">
                  <c:v>3283.08</c:v>
                </c:pt>
                <c:pt idx="4157">
                  <c:v>3283.1</c:v>
                </c:pt>
                <c:pt idx="4158">
                  <c:v>3283.12</c:v>
                </c:pt>
                <c:pt idx="4159">
                  <c:v>3283.14</c:v>
                </c:pt>
                <c:pt idx="4160">
                  <c:v>3283.16</c:v>
                </c:pt>
                <c:pt idx="4161">
                  <c:v>3283.18</c:v>
                </c:pt>
                <c:pt idx="4162">
                  <c:v>3283.2</c:v>
                </c:pt>
                <c:pt idx="4163">
                  <c:v>3283.22</c:v>
                </c:pt>
                <c:pt idx="4164">
                  <c:v>3283.24</c:v>
                </c:pt>
                <c:pt idx="4165">
                  <c:v>3283.2599999999998</c:v>
                </c:pt>
                <c:pt idx="4166">
                  <c:v>3283.2799999999997</c:v>
                </c:pt>
                <c:pt idx="4167">
                  <c:v>3283.3</c:v>
                </c:pt>
                <c:pt idx="4168">
                  <c:v>3283.32</c:v>
                </c:pt>
                <c:pt idx="4169">
                  <c:v>3283.34</c:v>
                </c:pt>
                <c:pt idx="4170">
                  <c:v>3283.36</c:v>
                </c:pt>
                <c:pt idx="4171">
                  <c:v>3283.38</c:v>
                </c:pt>
                <c:pt idx="4172">
                  <c:v>3283.4</c:v>
                </c:pt>
                <c:pt idx="4173">
                  <c:v>3283.42</c:v>
                </c:pt>
                <c:pt idx="4174">
                  <c:v>3283.44</c:v>
                </c:pt>
                <c:pt idx="4175">
                  <c:v>3283.46</c:v>
                </c:pt>
                <c:pt idx="4176">
                  <c:v>3283.48</c:v>
                </c:pt>
                <c:pt idx="4177">
                  <c:v>3283.5</c:v>
                </c:pt>
                <c:pt idx="4178">
                  <c:v>3283.52</c:v>
                </c:pt>
                <c:pt idx="4179">
                  <c:v>3283.54</c:v>
                </c:pt>
                <c:pt idx="4180">
                  <c:v>3283.56</c:v>
                </c:pt>
                <c:pt idx="4181">
                  <c:v>3283.58</c:v>
                </c:pt>
                <c:pt idx="4182">
                  <c:v>3283.6</c:v>
                </c:pt>
                <c:pt idx="4183">
                  <c:v>3283.62</c:v>
                </c:pt>
                <c:pt idx="4184">
                  <c:v>3283.64</c:v>
                </c:pt>
                <c:pt idx="4185">
                  <c:v>3283.66</c:v>
                </c:pt>
                <c:pt idx="4186">
                  <c:v>3283.68</c:v>
                </c:pt>
                <c:pt idx="4187">
                  <c:v>3283.7</c:v>
                </c:pt>
                <c:pt idx="4188">
                  <c:v>3283.72</c:v>
                </c:pt>
                <c:pt idx="4189">
                  <c:v>3283.74</c:v>
                </c:pt>
                <c:pt idx="4190">
                  <c:v>3283.7599999999998</c:v>
                </c:pt>
                <c:pt idx="4191">
                  <c:v>3283.7799999999997</c:v>
                </c:pt>
                <c:pt idx="4192">
                  <c:v>3283.8</c:v>
                </c:pt>
                <c:pt idx="4193">
                  <c:v>3283.82</c:v>
                </c:pt>
                <c:pt idx="4194">
                  <c:v>3283.84</c:v>
                </c:pt>
                <c:pt idx="4195">
                  <c:v>3283.86</c:v>
                </c:pt>
                <c:pt idx="4196">
                  <c:v>3283.88</c:v>
                </c:pt>
                <c:pt idx="4197">
                  <c:v>3283.9</c:v>
                </c:pt>
                <c:pt idx="4198">
                  <c:v>3283.92</c:v>
                </c:pt>
                <c:pt idx="4199">
                  <c:v>3283.94</c:v>
                </c:pt>
                <c:pt idx="4200">
                  <c:v>3283.96</c:v>
                </c:pt>
                <c:pt idx="4201">
                  <c:v>3283.98</c:v>
                </c:pt>
                <c:pt idx="4202">
                  <c:v>3284</c:v>
                </c:pt>
                <c:pt idx="4203">
                  <c:v>3284.02</c:v>
                </c:pt>
                <c:pt idx="4204">
                  <c:v>3284.04</c:v>
                </c:pt>
                <c:pt idx="4205">
                  <c:v>3284.06</c:v>
                </c:pt>
                <c:pt idx="4206">
                  <c:v>3284.08</c:v>
                </c:pt>
                <c:pt idx="4207">
                  <c:v>3284.1</c:v>
                </c:pt>
                <c:pt idx="4208">
                  <c:v>3284.12</c:v>
                </c:pt>
                <c:pt idx="4209">
                  <c:v>3284.14</c:v>
                </c:pt>
                <c:pt idx="4210">
                  <c:v>3284.16</c:v>
                </c:pt>
                <c:pt idx="4211">
                  <c:v>3284.18</c:v>
                </c:pt>
                <c:pt idx="4212">
                  <c:v>3284.2</c:v>
                </c:pt>
                <c:pt idx="4213">
                  <c:v>3284.22</c:v>
                </c:pt>
                <c:pt idx="4214">
                  <c:v>3284.24</c:v>
                </c:pt>
                <c:pt idx="4215">
                  <c:v>3284.2599999999998</c:v>
                </c:pt>
                <c:pt idx="4216">
                  <c:v>3284.2799999999997</c:v>
                </c:pt>
                <c:pt idx="4217">
                  <c:v>3284.3</c:v>
                </c:pt>
                <c:pt idx="4218">
                  <c:v>3284.32</c:v>
                </c:pt>
                <c:pt idx="4219">
                  <c:v>3284.34</c:v>
                </c:pt>
                <c:pt idx="4220">
                  <c:v>3284.36</c:v>
                </c:pt>
                <c:pt idx="4221">
                  <c:v>3284.38</c:v>
                </c:pt>
                <c:pt idx="4222">
                  <c:v>3284.4</c:v>
                </c:pt>
                <c:pt idx="4223">
                  <c:v>3284.42</c:v>
                </c:pt>
                <c:pt idx="4224">
                  <c:v>3284.44</c:v>
                </c:pt>
                <c:pt idx="4225">
                  <c:v>3284.46</c:v>
                </c:pt>
                <c:pt idx="4226">
                  <c:v>3284.48</c:v>
                </c:pt>
                <c:pt idx="4227">
                  <c:v>3284.5</c:v>
                </c:pt>
                <c:pt idx="4228">
                  <c:v>3284.52</c:v>
                </c:pt>
                <c:pt idx="4229">
                  <c:v>3284.54</c:v>
                </c:pt>
                <c:pt idx="4230">
                  <c:v>3284.56</c:v>
                </c:pt>
                <c:pt idx="4231">
                  <c:v>3284.58</c:v>
                </c:pt>
                <c:pt idx="4232">
                  <c:v>3284.6</c:v>
                </c:pt>
                <c:pt idx="4233">
                  <c:v>3284.62</c:v>
                </c:pt>
                <c:pt idx="4234">
                  <c:v>3284.64</c:v>
                </c:pt>
                <c:pt idx="4235">
                  <c:v>3284.66</c:v>
                </c:pt>
                <c:pt idx="4236">
                  <c:v>3284.68</c:v>
                </c:pt>
                <c:pt idx="4237">
                  <c:v>3284.7</c:v>
                </c:pt>
                <c:pt idx="4238">
                  <c:v>3284.72</c:v>
                </c:pt>
                <c:pt idx="4239">
                  <c:v>3284.74</c:v>
                </c:pt>
                <c:pt idx="4240">
                  <c:v>3284.7599999999998</c:v>
                </c:pt>
                <c:pt idx="4241">
                  <c:v>3284.7799999999997</c:v>
                </c:pt>
                <c:pt idx="4242">
                  <c:v>3284.8</c:v>
                </c:pt>
                <c:pt idx="4243">
                  <c:v>3284.82</c:v>
                </c:pt>
                <c:pt idx="4244">
                  <c:v>3284.84</c:v>
                </c:pt>
                <c:pt idx="4245">
                  <c:v>3284.86</c:v>
                </c:pt>
                <c:pt idx="4246">
                  <c:v>3284.88</c:v>
                </c:pt>
                <c:pt idx="4247">
                  <c:v>3284.9</c:v>
                </c:pt>
                <c:pt idx="4248">
                  <c:v>3284.92</c:v>
                </c:pt>
                <c:pt idx="4249">
                  <c:v>3284.94</c:v>
                </c:pt>
                <c:pt idx="4250">
                  <c:v>3284.96</c:v>
                </c:pt>
                <c:pt idx="4251">
                  <c:v>3284.98</c:v>
                </c:pt>
                <c:pt idx="4252">
                  <c:v>3285</c:v>
                </c:pt>
                <c:pt idx="4253">
                  <c:v>3285.02</c:v>
                </c:pt>
                <c:pt idx="4254">
                  <c:v>3285.04</c:v>
                </c:pt>
                <c:pt idx="4255">
                  <c:v>3285.06</c:v>
                </c:pt>
                <c:pt idx="4256">
                  <c:v>3285.08</c:v>
                </c:pt>
                <c:pt idx="4257">
                  <c:v>3285.1</c:v>
                </c:pt>
                <c:pt idx="4258">
                  <c:v>3285.12</c:v>
                </c:pt>
                <c:pt idx="4259">
                  <c:v>3285.14</c:v>
                </c:pt>
                <c:pt idx="4260">
                  <c:v>3285.16</c:v>
                </c:pt>
                <c:pt idx="4261">
                  <c:v>3285.18</c:v>
                </c:pt>
                <c:pt idx="4262">
                  <c:v>3285.2</c:v>
                </c:pt>
                <c:pt idx="4263">
                  <c:v>3285.22</c:v>
                </c:pt>
                <c:pt idx="4264">
                  <c:v>3285.24</c:v>
                </c:pt>
                <c:pt idx="4265">
                  <c:v>3285.2599999999998</c:v>
                </c:pt>
                <c:pt idx="4266">
                  <c:v>3285.2799999999997</c:v>
                </c:pt>
                <c:pt idx="4267">
                  <c:v>3285.3</c:v>
                </c:pt>
                <c:pt idx="4268">
                  <c:v>3285.32</c:v>
                </c:pt>
                <c:pt idx="4269">
                  <c:v>3285.34</c:v>
                </c:pt>
                <c:pt idx="4270">
                  <c:v>3285.36</c:v>
                </c:pt>
                <c:pt idx="4271">
                  <c:v>3285.38</c:v>
                </c:pt>
                <c:pt idx="4272">
                  <c:v>3285.4</c:v>
                </c:pt>
                <c:pt idx="4273">
                  <c:v>3285.42</c:v>
                </c:pt>
                <c:pt idx="4274">
                  <c:v>3285.44</c:v>
                </c:pt>
                <c:pt idx="4275">
                  <c:v>3285.46</c:v>
                </c:pt>
                <c:pt idx="4276">
                  <c:v>3285.48</c:v>
                </c:pt>
                <c:pt idx="4277">
                  <c:v>3285.5</c:v>
                </c:pt>
                <c:pt idx="4278">
                  <c:v>3285.52</c:v>
                </c:pt>
                <c:pt idx="4279">
                  <c:v>3285.54</c:v>
                </c:pt>
                <c:pt idx="4280">
                  <c:v>3285.56</c:v>
                </c:pt>
                <c:pt idx="4281">
                  <c:v>3285.58</c:v>
                </c:pt>
                <c:pt idx="4282">
                  <c:v>3285.6</c:v>
                </c:pt>
                <c:pt idx="4283">
                  <c:v>3285.62</c:v>
                </c:pt>
                <c:pt idx="4284">
                  <c:v>3285.64</c:v>
                </c:pt>
                <c:pt idx="4285">
                  <c:v>3285.66</c:v>
                </c:pt>
                <c:pt idx="4286">
                  <c:v>3285.68</c:v>
                </c:pt>
                <c:pt idx="4287">
                  <c:v>3285.7</c:v>
                </c:pt>
                <c:pt idx="4288">
                  <c:v>3285.72</c:v>
                </c:pt>
                <c:pt idx="4289">
                  <c:v>3285.74</c:v>
                </c:pt>
                <c:pt idx="4290">
                  <c:v>3285.7599999999998</c:v>
                </c:pt>
                <c:pt idx="4291">
                  <c:v>3285.7799999999997</c:v>
                </c:pt>
                <c:pt idx="4292">
                  <c:v>3285.8</c:v>
                </c:pt>
                <c:pt idx="4293">
                  <c:v>3285.82</c:v>
                </c:pt>
                <c:pt idx="4294">
                  <c:v>3285.84</c:v>
                </c:pt>
                <c:pt idx="4295">
                  <c:v>3285.86</c:v>
                </c:pt>
                <c:pt idx="4296">
                  <c:v>3285.88</c:v>
                </c:pt>
                <c:pt idx="4297">
                  <c:v>3285.9</c:v>
                </c:pt>
                <c:pt idx="4298">
                  <c:v>3285.92</c:v>
                </c:pt>
                <c:pt idx="4299">
                  <c:v>3285.94</c:v>
                </c:pt>
                <c:pt idx="4300">
                  <c:v>3285.96</c:v>
                </c:pt>
                <c:pt idx="4301">
                  <c:v>3285.98</c:v>
                </c:pt>
                <c:pt idx="4302">
                  <c:v>3286</c:v>
                </c:pt>
                <c:pt idx="4303">
                  <c:v>3286.02</c:v>
                </c:pt>
                <c:pt idx="4304">
                  <c:v>3286.04</c:v>
                </c:pt>
                <c:pt idx="4305">
                  <c:v>3286.06</c:v>
                </c:pt>
                <c:pt idx="4306">
                  <c:v>3286.08</c:v>
                </c:pt>
                <c:pt idx="4307">
                  <c:v>3286.1</c:v>
                </c:pt>
                <c:pt idx="4308">
                  <c:v>3286.12</c:v>
                </c:pt>
                <c:pt idx="4309">
                  <c:v>3286.14</c:v>
                </c:pt>
                <c:pt idx="4310">
                  <c:v>3286.16</c:v>
                </c:pt>
                <c:pt idx="4311">
                  <c:v>3286.18</c:v>
                </c:pt>
                <c:pt idx="4312">
                  <c:v>3286.2</c:v>
                </c:pt>
                <c:pt idx="4313">
                  <c:v>3286.22</c:v>
                </c:pt>
                <c:pt idx="4314">
                  <c:v>3286.24</c:v>
                </c:pt>
                <c:pt idx="4315">
                  <c:v>3286.2599999999998</c:v>
                </c:pt>
                <c:pt idx="4316">
                  <c:v>3286.2799999999997</c:v>
                </c:pt>
                <c:pt idx="4317">
                  <c:v>3286.3</c:v>
                </c:pt>
                <c:pt idx="4318">
                  <c:v>3286.32</c:v>
                </c:pt>
                <c:pt idx="4319">
                  <c:v>3286.34</c:v>
                </c:pt>
                <c:pt idx="4320">
                  <c:v>3286.36</c:v>
                </c:pt>
                <c:pt idx="4321">
                  <c:v>3286.38</c:v>
                </c:pt>
                <c:pt idx="4322">
                  <c:v>3286.4</c:v>
                </c:pt>
                <c:pt idx="4323">
                  <c:v>3286.42</c:v>
                </c:pt>
                <c:pt idx="4324">
                  <c:v>3286.44</c:v>
                </c:pt>
                <c:pt idx="4325">
                  <c:v>3286.46</c:v>
                </c:pt>
                <c:pt idx="4326">
                  <c:v>3286.48</c:v>
                </c:pt>
                <c:pt idx="4327">
                  <c:v>3286.5</c:v>
                </c:pt>
                <c:pt idx="4328">
                  <c:v>3286.52</c:v>
                </c:pt>
                <c:pt idx="4329">
                  <c:v>3286.54</c:v>
                </c:pt>
                <c:pt idx="4330">
                  <c:v>3286.56</c:v>
                </c:pt>
                <c:pt idx="4331">
                  <c:v>3286.58</c:v>
                </c:pt>
                <c:pt idx="4332">
                  <c:v>3286.6</c:v>
                </c:pt>
                <c:pt idx="4333">
                  <c:v>3286.62</c:v>
                </c:pt>
                <c:pt idx="4334">
                  <c:v>3286.64</c:v>
                </c:pt>
                <c:pt idx="4335">
                  <c:v>3286.66</c:v>
                </c:pt>
                <c:pt idx="4336">
                  <c:v>3286.68</c:v>
                </c:pt>
                <c:pt idx="4337">
                  <c:v>3286.7</c:v>
                </c:pt>
                <c:pt idx="4338">
                  <c:v>3286.72</c:v>
                </c:pt>
                <c:pt idx="4339">
                  <c:v>3286.74</c:v>
                </c:pt>
                <c:pt idx="4340">
                  <c:v>3286.7599999999998</c:v>
                </c:pt>
                <c:pt idx="4341">
                  <c:v>3286.7799999999997</c:v>
                </c:pt>
                <c:pt idx="4342">
                  <c:v>3286.8</c:v>
                </c:pt>
                <c:pt idx="4343">
                  <c:v>3286.82</c:v>
                </c:pt>
                <c:pt idx="4344">
                  <c:v>3286.84</c:v>
                </c:pt>
                <c:pt idx="4345">
                  <c:v>3286.86</c:v>
                </c:pt>
                <c:pt idx="4346">
                  <c:v>3286.88</c:v>
                </c:pt>
                <c:pt idx="4347">
                  <c:v>3286.9</c:v>
                </c:pt>
                <c:pt idx="4348">
                  <c:v>3286.92</c:v>
                </c:pt>
                <c:pt idx="4349">
                  <c:v>3286.94</c:v>
                </c:pt>
                <c:pt idx="4350">
                  <c:v>3286.96</c:v>
                </c:pt>
                <c:pt idx="4351">
                  <c:v>3286.98</c:v>
                </c:pt>
                <c:pt idx="4352">
                  <c:v>3287</c:v>
                </c:pt>
                <c:pt idx="4353">
                  <c:v>3287.02</c:v>
                </c:pt>
                <c:pt idx="4354">
                  <c:v>3287.04</c:v>
                </c:pt>
                <c:pt idx="4355">
                  <c:v>3287.06</c:v>
                </c:pt>
                <c:pt idx="4356">
                  <c:v>3287.08</c:v>
                </c:pt>
                <c:pt idx="4357">
                  <c:v>3287.1</c:v>
                </c:pt>
                <c:pt idx="4358">
                  <c:v>3287.12</c:v>
                </c:pt>
                <c:pt idx="4359">
                  <c:v>3287.14</c:v>
                </c:pt>
                <c:pt idx="4360">
                  <c:v>3287.16</c:v>
                </c:pt>
                <c:pt idx="4361">
                  <c:v>3287.18</c:v>
                </c:pt>
                <c:pt idx="4362">
                  <c:v>3287.2</c:v>
                </c:pt>
                <c:pt idx="4363">
                  <c:v>3287.22</c:v>
                </c:pt>
                <c:pt idx="4364">
                  <c:v>3287.24</c:v>
                </c:pt>
                <c:pt idx="4365">
                  <c:v>3287.2599999999998</c:v>
                </c:pt>
                <c:pt idx="4366">
                  <c:v>3287.2799999999997</c:v>
                </c:pt>
                <c:pt idx="4367">
                  <c:v>3287.3</c:v>
                </c:pt>
                <c:pt idx="4368">
                  <c:v>3287.32</c:v>
                </c:pt>
                <c:pt idx="4369">
                  <c:v>3287.34</c:v>
                </c:pt>
                <c:pt idx="4370">
                  <c:v>3287.36</c:v>
                </c:pt>
                <c:pt idx="4371">
                  <c:v>3287.38</c:v>
                </c:pt>
                <c:pt idx="4372">
                  <c:v>3287.4</c:v>
                </c:pt>
                <c:pt idx="4373">
                  <c:v>3287.42</c:v>
                </c:pt>
                <c:pt idx="4374">
                  <c:v>3287.44</c:v>
                </c:pt>
                <c:pt idx="4375">
                  <c:v>3287.46</c:v>
                </c:pt>
                <c:pt idx="4376">
                  <c:v>3287.48</c:v>
                </c:pt>
                <c:pt idx="4377">
                  <c:v>3287.5</c:v>
                </c:pt>
                <c:pt idx="4378">
                  <c:v>3287.52</c:v>
                </c:pt>
                <c:pt idx="4379">
                  <c:v>3287.54</c:v>
                </c:pt>
                <c:pt idx="4380">
                  <c:v>3287.56</c:v>
                </c:pt>
                <c:pt idx="4381">
                  <c:v>3287.58</c:v>
                </c:pt>
                <c:pt idx="4382">
                  <c:v>3287.6</c:v>
                </c:pt>
                <c:pt idx="4383">
                  <c:v>3287.62</c:v>
                </c:pt>
                <c:pt idx="4384">
                  <c:v>3287.64</c:v>
                </c:pt>
                <c:pt idx="4385">
                  <c:v>3287.66</c:v>
                </c:pt>
                <c:pt idx="4386">
                  <c:v>3287.68</c:v>
                </c:pt>
                <c:pt idx="4387">
                  <c:v>3287.7</c:v>
                </c:pt>
                <c:pt idx="4388">
                  <c:v>3287.72</c:v>
                </c:pt>
                <c:pt idx="4389">
                  <c:v>3287.74</c:v>
                </c:pt>
                <c:pt idx="4390">
                  <c:v>3287.7599999999998</c:v>
                </c:pt>
                <c:pt idx="4391">
                  <c:v>3287.7799999999997</c:v>
                </c:pt>
                <c:pt idx="4392">
                  <c:v>3287.8</c:v>
                </c:pt>
                <c:pt idx="4393">
                  <c:v>3287.82</c:v>
                </c:pt>
                <c:pt idx="4394">
                  <c:v>3287.84</c:v>
                </c:pt>
                <c:pt idx="4395">
                  <c:v>3287.86</c:v>
                </c:pt>
                <c:pt idx="4396">
                  <c:v>3287.88</c:v>
                </c:pt>
                <c:pt idx="4397">
                  <c:v>3287.9</c:v>
                </c:pt>
                <c:pt idx="4398">
                  <c:v>3287.92</c:v>
                </c:pt>
                <c:pt idx="4399">
                  <c:v>3287.94</c:v>
                </c:pt>
                <c:pt idx="4400">
                  <c:v>3287.96</c:v>
                </c:pt>
                <c:pt idx="4401">
                  <c:v>3287.98</c:v>
                </c:pt>
                <c:pt idx="4402">
                  <c:v>3288</c:v>
                </c:pt>
                <c:pt idx="4403">
                  <c:v>3288.02</c:v>
                </c:pt>
                <c:pt idx="4404">
                  <c:v>3288.04</c:v>
                </c:pt>
                <c:pt idx="4405">
                  <c:v>3288.06</c:v>
                </c:pt>
                <c:pt idx="4406">
                  <c:v>3288.08</c:v>
                </c:pt>
                <c:pt idx="4407">
                  <c:v>3288.1</c:v>
                </c:pt>
                <c:pt idx="4408">
                  <c:v>3288.12</c:v>
                </c:pt>
                <c:pt idx="4409">
                  <c:v>3288.14</c:v>
                </c:pt>
                <c:pt idx="4410">
                  <c:v>3288.16</c:v>
                </c:pt>
                <c:pt idx="4411">
                  <c:v>3288.18</c:v>
                </c:pt>
                <c:pt idx="4412">
                  <c:v>3288.2</c:v>
                </c:pt>
                <c:pt idx="4413">
                  <c:v>3288.22</c:v>
                </c:pt>
                <c:pt idx="4414">
                  <c:v>3288.24</c:v>
                </c:pt>
                <c:pt idx="4415">
                  <c:v>3288.2599999999998</c:v>
                </c:pt>
                <c:pt idx="4416">
                  <c:v>3288.2799999999997</c:v>
                </c:pt>
                <c:pt idx="4417">
                  <c:v>3288.3</c:v>
                </c:pt>
                <c:pt idx="4418">
                  <c:v>3288.32</c:v>
                </c:pt>
                <c:pt idx="4419">
                  <c:v>3288.34</c:v>
                </c:pt>
                <c:pt idx="4420">
                  <c:v>3288.36</c:v>
                </c:pt>
                <c:pt idx="4421">
                  <c:v>3288.38</c:v>
                </c:pt>
                <c:pt idx="4422">
                  <c:v>3288.4</c:v>
                </c:pt>
                <c:pt idx="4423">
                  <c:v>3288.42</c:v>
                </c:pt>
                <c:pt idx="4424">
                  <c:v>3288.44</c:v>
                </c:pt>
                <c:pt idx="4425">
                  <c:v>3288.46</c:v>
                </c:pt>
                <c:pt idx="4426">
                  <c:v>3288.48</c:v>
                </c:pt>
                <c:pt idx="4427">
                  <c:v>3288.5</c:v>
                </c:pt>
                <c:pt idx="4428">
                  <c:v>3288.52</c:v>
                </c:pt>
                <c:pt idx="4429">
                  <c:v>3288.54</c:v>
                </c:pt>
                <c:pt idx="4430">
                  <c:v>3288.56</c:v>
                </c:pt>
                <c:pt idx="4431">
                  <c:v>3288.58</c:v>
                </c:pt>
                <c:pt idx="4432">
                  <c:v>3288.6</c:v>
                </c:pt>
                <c:pt idx="4433">
                  <c:v>3288.62</c:v>
                </c:pt>
                <c:pt idx="4434">
                  <c:v>3288.64</c:v>
                </c:pt>
                <c:pt idx="4435">
                  <c:v>3288.66</c:v>
                </c:pt>
                <c:pt idx="4436">
                  <c:v>3288.68</c:v>
                </c:pt>
                <c:pt idx="4437">
                  <c:v>3288.7</c:v>
                </c:pt>
                <c:pt idx="4438">
                  <c:v>3288.72</c:v>
                </c:pt>
                <c:pt idx="4439">
                  <c:v>3288.74</c:v>
                </c:pt>
                <c:pt idx="4440">
                  <c:v>3288.7599999999998</c:v>
                </c:pt>
                <c:pt idx="4441">
                  <c:v>3288.7799999999997</c:v>
                </c:pt>
                <c:pt idx="4442">
                  <c:v>3288.8</c:v>
                </c:pt>
                <c:pt idx="4443">
                  <c:v>3288.82</c:v>
                </c:pt>
                <c:pt idx="4444">
                  <c:v>3288.84</c:v>
                </c:pt>
                <c:pt idx="4445">
                  <c:v>3288.86</c:v>
                </c:pt>
                <c:pt idx="4446">
                  <c:v>3288.88</c:v>
                </c:pt>
                <c:pt idx="4447">
                  <c:v>3288.9</c:v>
                </c:pt>
                <c:pt idx="4448">
                  <c:v>3288.92</c:v>
                </c:pt>
                <c:pt idx="4449">
                  <c:v>3288.94</c:v>
                </c:pt>
                <c:pt idx="4450">
                  <c:v>3288.96</c:v>
                </c:pt>
                <c:pt idx="4451">
                  <c:v>3288.98</c:v>
                </c:pt>
                <c:pt idx="4452">
                  <c:v>3289</c:v>
                </c:pt>
                <c:pt idx="4453">
                  <c:v>3289.02</c:v>
                </c:pt>
                <c:pt idx="4454">
                  <c:v>3289.04</c:v>
                </c:pt>
                <c:pt idx="4455">
                  <c:v>3289.06</c:v>
                </c:pt>
                <c:pt idx="4456">
                  <c:v>3289.08</c:v>
                </c:pt>
                <c:pt idx="4457">
                  <c:v>3289.1</c:v>
                </c:pt>
                <c:pt idx="4458">
                  <c:v>3289.12</c:v>
                </c:pt>
                <c:pt idx="4459">
                  <c:v>3289.14</c:v>
                </c:pt>
                <c:pt idx="4460">
                  <c:v>3289.16</c:v>
                </c:pt>
                <c:pt idx="4461">
                  <c:v>3289.18</c:v>
                </c:pt>
                <c:pt idx="4462">
                  <c:v>3289.2</c:v>
                </c:pt>
                <c:pt idx="4463">
                  <c:v>3289.22</c:v>
                </c:pt>
                <c:pt idx="4464">
                  <c:v>3289.24</c:v>
                </c:pt>
                <c:pt idx="4465">
                  <c:v>3289.2599999999998</c:v>
                </c:pt>
                <c:pt idx="4466">
                  <c:v>3289.2799999999997</c:v>
                </c:pt>
                <c:pt idx="4467">
                  <c:v>3289.3</c:v>
                </c:pt>
                <c:pt idx="4468">
                  <c:v>3289.32</c:v>
                </c:pt>
                <c:pt idx="4469">
                  <c:v>3289.34</c:v>
                </c:pt>
                <c:pt idx="4470">
                  <c:v>3289.36</c:v>
                </c:pt>
                <c:pt idx="4471">
                  <c:v>3289.38</c:v>
                </c:pt>
                <c:pt idx="4472">
                  <c:v>3289.4</c:v>
                </c:pt>
                <c:pt idx="4473">
                  <c:v>3289.42</c:v>
                </c:pt>
                <c:pt idx="4474">
                  <c:v>3289.44</c:v>
                </c:pt>
                <c:pt idx="4475">
                  <c:v>3289.46</c:v>
                </c:pt>
                <c:pt idx="4476">
                  <c:v>3289.48</c:v>
                </c:pt>
                <c:pt idx="4477">
                  <c:v>3289.5</c:v>
                </c:pt>
                <c:pt idx="4478">
                  <c:v>3289.52</c:v>
                </c:pt>
                <c:pt idx="4479">
                  <c:v>3289.54</c:v>
                </c:pt>
                <c:pt idx="4480">
                  <c:v>3289.56</c:v>
                </c:pt>
                <c:pt idx="4481">
                  <c:v>3289.58</c:v>
                </c:pt>
                <c:pt idx="4482">
                  <c:v>3289.6</c:v>
                </c:pt>
                <c:pt idx="4483">
                  <c:v>3289.62</c:v>
                </c:pt>
                <c:pt idx="4484">
                  <c:v>3289.64</c:v>
                </c:pt>
                <c:pt idx="4485">
                  <c:v>3289.66</c:v>
                </c:pt>
                <c:pt idx="4486">
                  <c:v>3289.68</c:v>
                </c:pt>
                <c:pt idx="4487">
                  <c:v>3289.7</c:v>
                </c:pt>
                <c:pt idx="4488">
                  <c:v>3289.72</c:v>
                </c:pt>
                <c:pt idx="4489">
                  <c:v>3289.74</c:v>
                </c:pt>
                <c:pt idx="4490">
                  <c:v>3289.7599999999998</c:v>
                </c:pt>
                <c:pt idx="4491">
                  <c:v>3289.7799999999997</c:v>
                </c:pt>
                <c:pt idx="4492">
                  <c:v>3289.8</c:v>
                </c:pt>
                <c:pt idx="4493">
                  <c:v>3289.82</c:v>
                </c:pt>
                <c:pt idx="4494">
                  <c:v>3289.84</c:v>
                </c:pt>
                <c:pt idx="4495">
                  <c:v>3289.86</c:v>
                </c:pt>
                <c:pt idx="4496">
                  <c:v>3289.88</c:v>
                </c:pt>
                <c:pt idx="4497">
                  <c:v>3289.9</c:v>
                </c:pt>
                <c:pt idx="4498">
                  <c:v>3289.92</c:v>
                </c:pt>
                <c:pt idx="4499">
                  <c:v>3289.94</c:v>
                </c:pt>
                <c:pt idx="4500">
                  <c:v>3289.96</c:v>
                </c:pt>
                <c:pt idx="4501">
                  <c:v>3289.98</c:v>
                </c:pt>
                <c:pt idx="4502">
                  <c:v>3290</c:v>
                </c:pt>
                <c:pt idx="4503">
                  <c:v>3290.02</c:v>
                </c:pt>
                <c:pt idx="4504">
                  <c:v>3290.04</c:v>
                </c:pt>
                <c:pt idx="4505">
                  <c:v>3290.06</c:v>
                </c:pt>
                <c:pt idx="4506">
                  <c:v>3290.08</c:v>
                </c:pt>
                <c:pt idx="4507">
                  <c:v>3290.1</c:v>
                </c:pt>
                <c:pt idx="4508">
                  <c:v>3290.12</c:v>
                </c:pt>
                <c:pt idx="4509">
                  <c:v>3290.14</c:v>
                </c:pt>
                <c:pt idx="4510">
                  <c:v>3290.16</c:v>
                </c:pt>
                <c:pt idx="4511">
                  <c:v>3290.18</c:v>
                </c:pt>
                <c:pt idx="4512">
                  <c:v>3290.2</c:v>
                </c:pt>
                <c:pt idx="4513">
                  <c:v>3290.22</c:v>
                </c:pt>
                <c:pt idx="4514">
                  <c:v>3290.24</c:v>
                </c:pt>
                <c:pt idx="4515">
                  <c:v>3290.2599999999998</c:v>
                </c:pt>
                <c:pt idx="4516">
                  <c:v>3290.2799999999997</c:v>
                </c:pt>
                <c:pt idx="4517">
                  <c:v>3290.3</c:v>
                </c:pt>
                <c:pt idx="4518">
                  <c:v>3290.32</c:v>
                </c:pt>
                <c:pt idx="4519">
                  <c:v>3290.34</c:v>
                </c:pt>
                <c:pt idx="4520">
                  <c:v>3290.36</c:v>
                </c:pt>
                <c:pt idx="4521">
                  <c:v>3290.38</c:v>
                </c:pt>
                <c:pt idx="4522">
                  <c:v>3290.4</c:v>
                </c:pt>
                <c:pt idx="4523">
                  <c:v>3290.42</c:v>
                </c:pt>
                <c:pt idx="4524">
                  <c:v>3290.44</c:v>
                </c:pt>
                <c:pt idx="4525">
                  <c:v>3290.46</c:v>
                </c:pt>
                <c:pt idx="4526">
                  <c:v>3290.48</c:v>
                </c:pt>
                <c:pt idx="4527">
                  <c:v>3290.5</c:v>
                </c:pt>
                <c:pt idx="4528">
                  <c:v>3290.52</c:v>
                </c:pt>
                <c:pt idx="4529">
                  <c:v>3290.54</c:v>
                </c:pt>
                <c:pt idx="4530">
                  <c:v>3290.56</c:v>
                </c:pt>
                <c:pt idx="4531">
                  <c:v>3290.58</c:v>
                </c:pt>
                <c:pt idx="4532">
                  <c:v>3290.6</c:v>
                </c:pt>
                <c:pt idx="4533">
                  <c:v>3290.62</c:v>
                </c:pt>
                <c:pt idx="4534">
                  <c:v>3290.64</c:v>
                </c:pt>
                <c:pt idx="4535">
                  <c:v>3290.66</c:v>
                </c:pt>
                <c:pt idx="4536">
                  <c:v>3290.68</c:v>
                </c:pt>
                <c:pt idx="4537">
                  <c:v>3290.7</c:v>
                </c:pt>
                <c:pt idx="4538">
                  <c:v>3290.72</c:v>
                </c:pt>
                <c:pt idx="4539">
                  <c:v>3290.74</c:v>
                </c:pt>
                <c:pt idx="4540">
                  <c:v>3290.7599999999998</c:v>
                </c:pt>
                <c:pt idx="4541">
                  <c:v>3290.7799999999997</c:v>
                </c:pt>
                <c:pt idx="4542">
                  <c:v>3290.8</c:v>
                </c:pt>
                <c:pt idx="4543">
                  <c:v>3290.82</c:v>
                </c:pt>
                <c:pt idx="4544">
                  <c:v>3290.84</c:v>
                </c:pt>
                <c:pt idx="4545">
                  <c:v>3290.86</c:v>
                </c:pt>
                <c:pt idx="4546">
                  <c:v>3290.88</c:v>
                </c:pt>
                <c:pt idx="4547">
                  <c:v>3290.9</c:v>
                </c:pt>
                <c:pt idx="4548">
                  <c:v>3290.92</c:v>
                </c:pt>
                <c:pt idx="4549">
                  <c:v>3290.94</c:v>
                </c:pt>
                <c:pt idx="4550">
                  <c:v>3290.96</c:v>
                </c:pt>
                <c:pt idx="4551">
                  <c:v>3290.98</c:v>
                </c:pt>
                <c:pt idx="4552">
                  <c:v>3291</c:v>
                </c:pt>
                <c:pt idx="4553">
                  <c:v>3291.02</c:v>
                </c:pt>
                <c:pt idx="4554">
                  <c:v>3291.04</c:v>
                </c:pt>
                <c:pt idx="4555">
                  <c:v>3291.06</c:v>
                </c:pt>
                <c:pt idx="4556">
                  <c:v>3291.08</c:v>
                </c:pt>
                <c:pt idx="4557">
                  <c:v>3291.1</c:v>
                </c:pt>
                <c:pt idx="4558">
                  <c:v>3291.12</c:v>
                </c:pt>
                <c:pt idx="4559">
                  <c:v>3291.14</c:v>
                </c:pt>
                <c:pt idx="4560">
                  <c:v>3291.16</c:v>
                </c:pt>
                <c:pt idx="4561">
                  <c:v>3291.18</c:v>
                </c:pt>
                <c:pt idx="4562">
                  <c:v>3291.2</c:v>
                </c:pt>
                <c:pt idx="4563">
                  <c:v>3291.22</c:v>
                </c:pt>
                <c:pt idx="4564">
                  <c:v>3291.24</c:v>
                </c:pt>
                <c:pt idx="4565">
                  <c:v>3291.2599999999998</c:v>
                </c:pt>
                <c:pt idx="4566">
                  <c:v>3291.2799999999997</c:v>
                </c:pt>
                <c:pt idx="4567">
                  <c:v>3291.3</c:v>
                </c:pt>
                <c:pt idx="4568">
                  <c:v>3291.32</c:v>
                </c:pt>
                <c:pt idx="4569">
                  <c:v>3291.34</c:v>
                </c:pt>
                <c:pt idx="4570">
                  <c:v>3291.36</c:v>
                </c:pt>
                <c:pt idx="4571">
                  <c:v>3291.38</c:v>
                </c:pt>
                <c:pt idx="4572">
                  <c:v>3291.4</c:v>
                </c:pt>
                <c:pt idx="4573">
                  <c:v>3291.42</c:v>
                </c:pt>
                <c:pt idx="4574">
                  <c:v>3291.44</c:v>
                </c:pt>
                <c:pt idx="4575">
                  <c:v>3291.46</c:v>
                </c:pt>
                <c:pt idx="4576">
                  <c:v>3291.48</c:v>
                </c:pt>
                <c:pt idx="4577">
                  <c:v>3291.5</c:v>
                </c:pt>
                <c:pt idx="4578">
                  <c:v>3291.52</c:v>
                </c:pt>
                <c:pt idx="4579">
                  <c:v>3291.54</c:v>
                </c:pt>
                <c:pt idx="4580">
                  <c:v>3291.56</c:v>
                </c:pt>
                <c:pt idx="4581">
                  <c:v>3291.58</c:v>
                </c:pt>
                <c:pt idx="4582">
                  <c:v>3291.6</c:v>
                </c:pt>
                <c:pt idx="4583">
                  <c:v>3291.62</c:v>
                </c:pt>
                <c:pt idx="4584">
                  <c:v>3291.64</c:v>
                </c:pt>
                <c:pt idx="4585">
                  <c:v>3291.66</c:v>
                </c:pt>
                <c:pt idx="4586">
                  <c:v>3291.68</c:v>
                </c:pt>
                <c:pt idx="4587">
                  <c:v>3291.7</c:v>
                </c:pt>
                <c:pt idx="4588">
                  <c:v>3291.72</c:v>
                </c:pt>
                <c:pt idx="4589">
                  <c:v>3291.74</c:v>
                </c:pt>
                <c:pt idx="4590">
                  <c:v>3291.7599999999998</c:v>
                </c:pt>
                <c:pt idx="4591">
                  <c:v>3291.7799999999997</c:v>
                </c:pt>
                <c:pt idx="4592">
                  <c:v>3291.8</c:v>
                </c:pt>
                <c:pt idx="4593">
                  <c:v>3291.82</c:v>
                </c:pt>
                <c:pt idx="4594">
                  <c:v>3291.84</c:v>
                </c:pt>
                <c:pt idx="4595">
                  <c:v>3291.86</c:v>
                </c:pt>
                <c:pt idx="4596">
                  <c:v>3291.88</c:v>
                </c:pt>
                <c:pt idx="4597">
                  <c:v>3291.9</c:v>
                </c:pt>
                <c:pt idx="4598">
                  <c:v>3291.92</c:v>
                </c:pt>
                <c:pt idx="4599">
                  <c:v>3291.94</c:v>
                </c:pt>
                <c:pt idx="4600">
                  <c:v>3291.96</c:v>
                </c:pt>
                <c:pt idx="4601">
                  <c:v>3291.98</c:v>
                </c:pt>
                <c:pt idx="4602">
                  <c:v>3292</c:v>
                </c:pt>
                <c:pt idx="4603">
                  <c:v>3292.02</c:v>
                </c:pt>
                <c:pt idx="4604">
                  <c:v>3292.04</c:v>
                </c:pt>
                <c:pt idx="4605">
                  <c:v>3292.06</c:v>
                </c:pt>
                <c:pt idx="4606">
                  <c:v>3292.08</c:v>
                </c:pt>
                <c:pt idx="4607">
                  <c:v>3292.1</c:v>
                </c:pt>
                <c:pt idx="4608">
                  <c:v>3292.12</c:v>
                </c:pt>
                <c:pt idx="4609">
                  <c:v>3292.14</c:v>
                </c:pt>
                <c:pt idx="4610">
                  <c:v>3292.16</c:v>
                </c:pt>
                <c:pt idx="4611">
                  <c:v>3292.18</c:v>
                </c:pt>
                <c:pt idx="4612">
                  <c:v>3292.2</c:v>
                </c:pt>
                <c:pt idx="4613">
                  <c:v>3292.22</c:v>
                </c:pt>
                <c:pt idx="4614">
                  <c:v>3292.24</c:v>
                </c:pt>
                <c:pt idx="4615">
                  <c:v>3292.2599999999998</c:v>
                </c:pt>
                <c:pt idx="4616">
                  <c:v>3292.2799999999997</c:v>
                </c:pt>
                <c:pt idx="4617">
                  <c:v>3292.3</c:v>
                </c:pt>
                <c:pt idx="4618">
                  <c:v>3292.32</c:v>
                </c:pt>
                <c:pt idx="4619">
                  <c:v>3292.34</c:v>
                </c:pt>
                <c:pt idx="4620">
                  <c:v>3292.36</c:v>
                </c:pt>
                <c:pt idx="4621">
                  <c:v>3292.38</c:v>
                </c:pt>
                <c:pt idx="4622">
                  <c:v>3292.4</c:v>
                </c:pt>
                <c:pt idx="4623">
                  <c:v>3292.42</c:v>
                </c:pt>
                <c:pt idx="4624">
                  <c:v>3292.44</c:v>
                </c:pt>
                <c:pt idx="4625">
                  <c:v>3292.46</c:v>
                </c:pt>
                <c:pt idx="4626">
                  <c:v>3292.48</c:v>
                </c:pt>
                <c:pt idx="4627">
                  <c:v>3292.5</c:v>
                </c:pt>
                <c:pt idx="4628">
                  <c:v>3292.52</c:v>
                </c:pt>
                <c:pt idx="4629">
                  <c:v>3292.54</c:v>
                </c:pt>
                <c:pt idx="4630">
                  <c:v>3292.56</c:v>
                </c:pt>
                <c:pt idx="4631">
                  <c:v>3292.58</c:v>
                </c:pt>
                <c:pt idx="4632">
                  <c:v>3292.6</c:v>
                </c:pt>
                <c:pt idx="4633">
                  <c:v>3292.62</c:v>
                </c:pt>
                <c:pt idx="4634">
                  <c:v>3292.64</c:v>
                </c:pt>
                <c:pt idx="4635">
                  <c:v>3292.66</c:v>
                </c:pt>
                <c:pt idx="4636">
                  <c:v>3292.68</c:v>
                </c:pt>
                <c:pt idx="4637">
                  <c:v>3292.7</c:v>
                </c:pt>
                <c:pt idx="4638">
                  <c:v>3292.72</c:v>
                </c:pt>
                <c:pt idx="4639">
                  <c:v>3292.74</c:v>
                </c:pt>
                <c:pt idx="4640">
                  <c:v>3292.7599999999998</c:v>
                </c:pt>
                <c:pt idx="4641">
                  <c:v>3292.7799999999997</c:v>
                </c:pt>
                <c:pt idx="4642">
                  <c:v>3292.8</c:v>
                </c:pt>
                <c:pt idx="4643">
                  <c:v>3292.82</c:v>
                </c:pt>
                <c:pt idx="4644">
                  <c:v>3292.84</c:v>
                </c:pt>
                <c:pt idx="4645">
                  <c:v>3292.86</c:v>
                </c:pt>
                <c:pt idx="4646">
                  <c:v>3292.88</c:v>
                </c:pt>
                <c:pt idx="4647">
                  <c:v>3292.9</c:v>
                </c:pt>
                <c:pt idx="4648">
                  <c:v>3292.92</c:v>
                </c:pt>
                <c:pt idx="4649">
                  <c:v>3292.94</c:v>
                </c:pt>
                <c:pt idx="4650">
                  <c:v>3292.96</c:v>
                </c:pt>
                <c:pt idx="4651">
                  <c:v>3292.98</c:v>
                </c:pt>
                <c:pt idx="4652">
                  <c:v>3293</c:v>
                </c:pt>
                <c:pt idx="4653">
                  <c:v>3293.02</c:v>
                </c:pt>
                <c:pt idx="4654">
                  <c:v>3293.04</c:v>
                </c:pt>
                <c:pt idx="4655">
                  <c:v>3293.06</c:v>
                </c:pt>
                <c:pt idx="4656">
                  <c:v>3293.08</c:v>
                </c:pt>
                <c:pt idx="4657">
                  <c:v>3293.1</c:v>
                </c:pt>
                <c:pt idx="4658">
                  <c:v>3293.12</c:v>
                </c:pt>
                <c:pt idx="4659">
                  <c:v>3293.14</c:v>
                </c:pt>
                <c:pt idx="4660">
                  <c:v>3293.16</c:v>
                </c:pt>
                <c:pt idx="4661">
                  <c:v>3293.18</c:v>
                </c:pt>
                <c:pt idx="4662">
                  <c:v>3293.2</c:v>
                </c:pt>
                <c:pt idx="4663">
                  <c:v>3293.22</c:v>
                </c:pt>
                <c:pt idx="4664">
                  <c:v>3293.24</c:v>
                </c:pt>
                <c:pt idx="4665">
                  <c:v>3293.2599999999998</c:v>
                </c:pt>
                <c:pt idx="4666">
                  <c:v>3293.2799999999997</c:v>
                </c:pt>
                <c:pt idx="4667">
                  <c:v>3293.3</c:v>
                </c:pt>
                <c:pt idx="4668">
                  <c:v>3293.32</c:v>
                </c:pt>
                <c:pt idx="4669">
                  <c:v>3293.34</c:v>
                </c:pt>
                <c:pt idx="4670">
                  <c:v>3293.36</c:v>
                </c:pt>
                <c:pt idx="4671">
                  <c:v>3293.38</c:v>
                </c:pt>
                <c:pt idx="4672">
                  <c:v>3293.4</c:v>
                </c:pt>
                <c:pt idx="4673">
                  <c:v>3293.42</c:v>
                </c:pt>
                <c:pt idx="4674">
                  <c:v>3293.44</c:v>
                </c:pt>
                <c:pt idx="4675">
                  <c:v>3293.46</c:v>
                </c:pt>
                <c:pt idx="4676">
                  <c:v>3293.48</c:v>
                </c:pt>
                <c:pt idx="4677">
                  <c:v>3293.5</c:v>
                </c:pt>
                <c:pt idx="4678">
                  <c:v>3293.52</c:v>
                </c:pt>
                <c:pt idx="4679">
                  <c:v>3293.54</c:v>
                </c:pt>
                <c:pt idx="4680">
                  <c:v>3293.56</c:v>
                </c:pt>
                <c:pt idx="4681">
                  <c:v>3293.58</c:v>
                </c:pt>
                <c:pt idx="4682">
                  <c:v>3293.6</c:v>
                </c:pt>
                <c:pt idx="4683">
                  <c:v>3293.62</c:v>
                </c:pt>
                <c:pt idx="4684">
                  <c:v>3293.64</c:v>
                </c:pt>
                <c:pt idx="4685">
                  <c:v>3293.66</c:v>
                </c:pt>
                <c:pt idx="4686">
                  <c:v>3293.68</c:v>
                </c:pt>
                <c:pt idx="4687">
                  <c:v>3293.7</c:v>
                </c:pt>
                <c:pt idx="4688">
                  <c:v>3293.72</c:v>
                </c:pt>
                <c:pt idx="4689">
                  <c:v>3293.74</c:v>
                </c:pt>
                <c:pt idx="4690">
                  <c:v>3293.7599999999998</c:v>
                </c:pt>
                <c:pt idx="4691">
                  <c:v>3293.7799999999997</c:v>
                </c:pt>
                <c:pt idx="4692">
                  <c:v>3293.8</c:v>
                </c:pt>
                <c:pt idx="4693">
                  <c:v>3293.82</c:v>
                </c:pt>
                <c:pt idx="4694">
                  <c:v>3293.84</c:v>
                </c:pt>
                <c:pt idx="4695">
                  <c:v>3293.86</c:v>
                </c:pt>
                <c:pt idx="4696">
                  <c:v>3293.88</c:v>
                </c:pt>
                <c:pt idx="4697">
                  <c:v>3293.9</c:v>
                </c:pt>
                <c:pt idx="4698">
                  <c:v>3293.92</c:v>
                </c:pt>
                <c:pt idx="4699">
                  <c:v>3293.94</c:v>
                </c:pt>
                <c:pt idx="4700">
                  <c:v>3293.96</c:v>
                </c:pt>
                <c:pt idx="4701">
                  <c:v>3293.98</c:v>
                </c:pt>
                <c:pt idx="4702">
                  <c:v>3294</c:v>
                </c:pt>
                <c:pt idx="4703">
                  <c:v>3294.02</c:v>
                </c:pt>
                <c:pt idx="4704">
                  <c:v>3294.04</c:v>
                </c:pt>
                <c:pt idx="4705">
                  <c:v>3294.06</c:v>
                </c:pt>
                <c:pt idx="4706">
                  <c:v>3294.08</c:v>
                </c:pt>
                <c:pt idx="4707">
                  <c:v>3294.1</c:v>
                </c:pt>
                <c:pt idx="4708">
                  <c:v>3294.12</c:v>
                </c:pt>
                <c:pt idx="4709">
                  <c:v>3294.14</c:v>
                </c:pt>
                <c:pt idx="4710">
                  <c:v>3294.16</c:v>
                </c:pt>
                <c:pt idx="4711">
                  <c:v>3294.18</c:v>
                </c:pt>
                <c:pt idx="4712">
                  <c:v>3294.2</c:v>
                </c:pt>
                <c:pt idx="4713">
                  <c:v>3294.22</c:v>
                </c:pt>
                <c:pt idx="4714">
                  <c:v>3294.24</c:v>
                </c:pt>
                <c:pt idx="4715">
                  <c:v>3294.2599999999998</c:v>
                </c:pt>
                <c:pt idx="4716">
                  <c:v>3294.2799999999997</c:v>
                </c:pt>
                <c:pt idx="4717">
                  <c:v>3294.3</c:v>
                </c:pt>
                <c:pt idx="4718">
                  <c:v>3294.32</c:v>
                </c:pt>
                <c:pt idx="4719">
                  <c:v>3294.34</c:v>
                </c:pt>
                <c:pt idx="4720">
                  <c:v>3294.36</c:v>
                </c:pt>
                <c:pt idx="4721">
                  <c:v>3294.38</c:v>
                </c:pt>
                <c:pt idx="4722">
                  <c:v>3294.4</c:v>
                </c:pt>
                <c:pt idx="4723">
                  <c:v>3294.42</c:v>
                </c:pt>
                <c:pt idx="4724">
                  <c:v>3294.44</c:v>
                </c:pt>
                <c:pt idx="4725">
                  <c:v>3294.46</c:v>
                </c:pt>
                <c:pt idx="4726">
                  <c:v>3294.48</c:v>
                </c:pt>
                <c:pt idx="4727">
                  <c:v>3294.5</c:v>
                </c:pt>
                <c:pt idx="4728">
                  <c:v>3294.52</c:v>
                </c:pt>
                <c:pt idx="4729">
                  <c:v>3294.54</c:v>
                </c:pt>
                <c:pt idx="4730">
                  <c:v>3294.56</c:v>
                </c:pt>
                <c:pt idx="4731">
                  <c:v>3294.58</c:v>
                </c:pt>
                <c:pt idx="4732">
                  <c:v>3294.6</c:v>
                </c:pt>
                <c:pt idx="4733">
                  <c:v>3294.62</c:v>
                </c:pt>
                <c:pt idx="4734">
                  <c:v>3294.64</c:v>
                </c:pt>
                <c:pt idx="4735">
                  <c:v>3294.66</c:v>
                </c:pt>
                <c:pt idx="4736">
                  <c:v>3294.68</c:v>
                </c:pt>
                <c:pt idx="4737">
                  <c:v>3294.7</c:v>
                </c:pt>
                <c:pt idx="4738">
                  <c:v>3294.72</c:v>
                </c:pt>
                <c:pt idx="4739">
                  <c:v>3294.74</c:v>
                </c:pt>
                <c:pt idx="4740">
                  <c:v>3294.7599999999998</c:v>
                </c:pt>
                <c:pt idx="4741">
                  <c:v>3294.7799999999997</c:v>
                </c:pt>
                <c:pt idx="4742">
                  <c:v>3294.8</c:v>
                </c:pt>
                <c:pt idx="4743">
                  <c:v>3294.82</c:v>
                </c:pt>
                <c:pt idx="4744">
                  <c:v>3294.84</c:v>
                </c:pt>
                <c:pt idx="4745">
                  <c:v>3294.86</c:v>
                </c:pt>
                <c:pt idx="4746">
                  <c:v>3294.88</c:v>
                </c:pt>
                <c:pt idx="4747">
                  <c:v>3294.9</c:v>
                </c:pt>
                <c:pt idx="4748">
                  <c:v>3294.92</c:v>
                </c:pt>
                <c:pt idx="4749">
                  <c:v>3294.94</c:v>
                </c:pt>
                <c:pt idx="4750">
                  <c:v>3294.96</c:v>
                </c:pt>
                <c:pt idx="4751">
                  <c:v>3294.98</c:v>
                </c:pt>
                <c:pt idx="4752">
                  <c:v>3295</c:v>
                </c:pt>
                <c:pt idx="4753">
                  <c:v>3295.02</c:v>
                </c:pt>
                <c:pt idx="4754">
                  <c:v>3295.04</c:v>
                </c:pt>
                <c:pt idx="4755">
                  <c:v>3295.06</c:v>
                </c:pt>
                <c:pt idx="4756">
                  <c:v>3295.08</c:v>
                </c:pt>
                <c:pt idx="4757">
                  <c:v>3295.1</c:v>
                </c:pt>
                <c:pt idx="4758">
                  <c:v>3295.12</c:v>
                </c:pt>
                <c:pt idx="4759">
                  <c:v>3295.14</c:v>
                </c:pt>
                <c:pt idx="4760">
                  <c:v>3295.16</c:v>
                </c:pt>
                <c:pt idx="4761">
                  <c:v>3295.18</c:v>
                </c:pt>
                <c:pt idx="4762">
                  <c:v>3295.2</c:v>
                </c:pt>
                <c:pt idx="4763">
                  <c:v>3295.22</c:v>
                </c:pt>
                <c:pt idx="4764">
                  <c:v>3295.24</c:v>
                </c:pt>
                <c:pt idx="4765">
                  <c:v>3295.2599999999998</c:v>
                </c:pt>
                <c:pt idx="4766">
                  <c:v>3295.2799999999997</c:v>
                </c:pt>
                <c:pt idx="4767">
                  <c:v>3295.3</c:v>
                </c:pt>
                <c:pt idx="4768">
                  <c:v>3295.32</c:v>
                </c:pt>
                <c:pt idx="4769">
                  <c:v>3295.34</c:v>
                </c:pt>
                <c:pt idx="4770">
                  <c:v>3295.36</c:v>
                </c:pt>
                <c:pt idx="4771">
                  <c:v>3295.38</c:v>
                </c:pt>
                <c:pt idx="4772">
                  <c:v>3295.4</c:v>
                </c:pt>
                <c:pt idx="4773">
                  <c:v>3295.42</c:v>
                </c:pt>
                <c:pt idx="4774">
                  <c:v>3295.44</c:v>
                </c:pt>
                <c:pt idx="4775">
                  <c:v>3295.46</c:v>
                </c:pt>
                <c:pt idx="4776">
                  <c:v>3295.48</c:v>
                </c:pt>
                <c:pt idx="4777">
                  <c:v>3295.5</c:v>
                </c:pt>
                <c:pt idx="4778">
                  <c:v>3295.52</c:v>
                </c:pt>
                <c:pt idx="4779">
                  <c:v>3295.54</c:v>
                </c:pt>
                <c:pt idx="4780">
                  <c:v>3295.56</c:v>
                </c:pt>
                <c:pt idx="4781">
                  <c:v>3295.58</c:v>
                </c:pt>
                <c:pt idx="4782">
                  <c:v>3295.6</c:v>
                </c:pt>
                <c:pt idx="4783">
                  <c:v>3295.62</c:v>
                </c:pt>
                <c:pt idx="4784">
                  <c:v>3295.64</c:v>
                </c:pt>
                <c:pt idx="4785">
                  <c:v>3295.66</c:v>
                </c:pt>
                <c:pt idx="4786">
                  <c:v>3295.68</c:v>
                </c:pt>
                <c:pt idx="4787">
                  <c:v>3295.7</c:v>
                </c:pt>
                <c:pt idx="4788">
                  <c:v>3295.72</c:v>
                </c:pt>
                <c:pt idx="4789">
                  <c:v>3295.74</c:v>
                </c:pt>
                <c:pt idx="4790">
                  <c:v>3295.7599999999998</c:v>
                </c:pt>
                <c:pt idx="4791">
                  <c:v>3295.7799999999997</c:v>
                </c:pt>
                <c:pt idx="4792">
                  <c:v>3295.8</c:v>
                </c:pt>
                <c:pt idx="4793">
                  <c:v>3295.82</c:v>
                </c:pt>
                <c:pt idx="4794">
                  <c:v>3295.84</c:v>
                </c:pt>
                <c:pt idx="4795">
                  <c:v>3295.86</c:v>
                </c:pt>
                <c:pt idx="4796">
                  <c:v>3295.88</c:v>
                </c:pt>
                <c:pt idx="4797">
                  <c:v>3295.9</c:v>
                </c:pt>
                <c:pt idx="4798">
                  <c:v>3295.92</c:v>
                </c:pt>
                <c:pt idx="4799">
                  <c:v>3295.94</c:v>
                </c:pt>
                <c:pt idx="4800">
                  <c:v>3295.96</c:v>
                </c:pt>
                <c:pt idx="4801">
                  <c:v>3295.98</c:v>
                </c:pt>
                <c:pt idx="4802">
                  <c:v>3296</c:v>
                </c:pt>
                <c:pt idx="4803">
                  <c:v>3296.02</c:v>
                </c:pt>
                <c:pt idx="4804">
                  <c:v>3296.04</c:v>
                </c:pt>
                <c:pt idx="4805">
                  <c:v>3296.06</c:v>
                </c:pt>
                <c:pt idx="4806">
                  <c:v>3296.08</c:v>
                </c:pt>
                <c:pt idx="4807">
                  <c:v>3296.1</c:v>
                </c:pt>
                <c:pt idx="4808">
                  <c:v>3296.12</c:v>
                </c:pt>
                <c:pt idx="4809">
                  <c:v>3296.14</c:v>
                </c:pt>
                <c:pt idx="4810">
                  <c:v>3296.16</c:v>
                </c:pt>
                <c:pt idx="4811">
                  <c:v>3296.18</c:v>
                </c:pt>
                <c:pt idx="4812">
                  <c:v>3296.2</c:v>
                </c:pt>
                <c:pt idx="4813">
                  <c:v>3296.22</c:v>
                </c:pt>
                <c:pt idx="4814">
                  <c:v>3296.24</c:v>
                </c:pt>
                <c:pt idx="4815">
                  <c:v>3296.2599999999998</c:v>
                </c:pt>
                <c:pt idx="4816">
                  <c:v>3296.2799999999997</c:v>
                </c:pt>
                <c:pt idx="4817">
                  <c:v>3296.3</c:v>
                </c:pt>
                <c:pt idx="4818">
                  <c:v>3296.32</c:v>
                </c:pt>
                <c:pt idx="4819">
                  <c:v>3296.34</c:v>
                </c:pt>
                <c:pt idx="4820">
                  <c:v>3296.36</c:v>
                </c:pt>
                <c:pt idx="4821">
                  <c:v>3296.38</c:v>
                </c:pt>
                <c:pt idx="4822">
                  <c:v>3296.4</c:v>
                </c:pt>
                <c:pt idx="4823">
                  <c:v>3296.42</c:v>
                </c:pt>
                <c:pt idx="4824">
                  <c:v>3296.44</c:v>
                </c:pt>
                <c:pt idx="4825">
                  <c:v>3296.46</c:v>
                </c:pt>
                <c:pt idx="4826">
                  <c:v>3296.48</c:v>
                </c:pt>
                <c:pt idx="4827">
                  <c:v>3296.5</c:v>
                </c:pt>
                <c:pt idx="4828">
                  <c:v>3296.52</c:v>
                </c:pt>
                <c:pt idx="4829">
                  <c:v>3296.54</c:v>
                </c:pt>
                <c:pt idx="4830">
                  <c:v>3296.56</c:v>
                </c:pt>
                <c:pt idx="4831">
                  <c:v>3296.58</c:v>
                </c:pt>
                <c:pt idx="4832">
                  <c:v>3296.6</c:v>
                </c:pt>
                <c:pt idx="4833">
                  <c:v>3296.62</c:v>
                </c:pt>
                <c:pt idx="4834">
                  <c:v>3296.64</c:v>
                </c:pt>
                <c:pt idx="4835">
                  <c:v>3296.66</c:v>
                </c:pt>
                <c:pt idx="4836">
                  <c:v>3296.68</c:v>
                </c:pt>
                <c:pt idx="4837">
                  <c:v>3296.7</c:v>
                </c:pt>
                <c:pt idx="4838">
                  <c:v>3296.72</c:v>
                </c:pt>
                <c:pt idx="4839">
                  <c:v>3296.74</c:v>
                </c:pt>
                <c:pt idx="4840">
                  <c:v>3296.7599999999998</c:v>
                </c:pt>
                <c:pt idx="4841">
                  <c:v>3296.7799999999997</c:v>
                </c:pt>
                <c:pt idx="4842">
                  <c:v>3296.8</c:v>
                </c:pt>
                <c:pt idx="4843">
                  <c:v>3296.82</c:v>
                </c:pt>
                <c:pt idx="4844">
                  <c:v>3296.84</c:v>
                </c:pt>
                <c:pt idx="4845">
                  <c:v>3296.86</c:v>
                </c:pt>
                <c:pt idx="4846">
                  <c:v>3296.88</c:v>
                </c:pt>
                <c:pt idx="4847">
                  <c:v>3296.9</c:v>
                </c:pt>
                <c:pt idx="4848">
                  <c:v>3296.92</c:v>
                </c:pt>
                <c:pt idx="4849">
                  <c:v>3296.94</c:v>
                </c:pt>
                <c:pt idx="4850">
                  <c:v>3296.96</c:v>
                </c:pt>
                <c:pt idx="4851">
                  <c:v>3296.98</c:v>
                </c:pt>
                <c:pt idx="4852">
                  <c:v>3297</c:v>
                </c:pt>
                <c:pt idx="4853">
                  <c:v>3297.02</c:v>
                </c:pt>
                <c:pt idx="4854">
                  <c:v>3297.04</c:v>
                </c:pt>
                <c:pt idx="4855">
                  <c:v>3297.06</c:v>
                </c:pt>
                <c:pt idx="4856">
                  <c:v>3297.08</c:v>
                </c:pt>
                <c:pt idx="4857">
                  <c:v>3297.1</c:v>
                </c:pt>
                <c:pt idx="4858">
                  <c:v>3297.12</c:v>
                </c:pt>
                <c:pt idx="4859">
                  <c:v>3297.14</c:v>
                </c:pt>
                <c:pt idx="4860">
                  <c:v>3297.16</c:v>
                </c:pt>
                <c:pt idx="4861">
                  <c:v>3297.18</c:v>
                </c:pt>
                <c:pt idx="4862">
                  <c:v>3297.2</c:v>
                </c:pt>
                <c:pt idx="4863">
                  <c:v>3297.22</c:v>
                </c:pt>
                <c:pt idx="4864">
                  <c:v>3297.24</c:v>
                </c:pt>
                <c:pt idx="4865">
                  <c:v>3297.2599999999998</c:v>
                </c:pt>
                <c:pt idx="4866">
                  <c:v>3297.2799999999997</c:v>
                </c:pt>
                <c:pt idx="4867">
                  <c:v>3297.3</c:v>
                </c:pt>
                <c:pt idx="4868">
                  <c:v>3297.32</c:v>
                </c:pt>
                <c:pt idx="4869">
                  <c:v>3297.34</c:v>
                </c:pt>
                <c:pt idx="4870">
                  <c:v>3297.36</c:v>
                </c:pt>
                <c:pt idx="4871">
                  <c:v>3297.38</c:v>
                </c:pt>
                <c:pt idx="4872">
                  <c:v>3297.4</c:v>
                </c:pt>
                <c:pt idx="4873">
                  <c:v>3297.42</c:v>
                </c:pt>
                <c:pt idx="4874">
                  <c:v>3297.44</c:v>
                </c:pt>
                <c:pt idx="4875">
                  <c:v>3297.46</c:v>
                </c:pt>
                <c:pt idx="4876">
                  <c:v>3297.48</c:v>
                </c:pt>
                <c:pt idx="4877">
                  <c:v>3297.5</c:v>
                </c:pt>
                <c:pt idx="4878">
                  <c:v>3297.52</c:v>
                </c:pt>
                <c:pt idx="4879">
                  <c:v>3297.54</c:v>
                </c:pt>
                <c:pt idx="4880">
                  <c:v>3297.56</c:v>
                </c:pt>
                <c:pt idx="4881">
                  <c:v>3297.58</c:v>
                </c:pt>
                <c:pt idx="4882">
                  <c:v>3297.6</c:v>
                </c:pt>
                <c:pt idx="4883">
                  <c:v>3297.62</c:v>
                </c:pt>
                <c:pt idx="4884">
                  <c:v>3297.64</c:v>
                </c:pt>
                <c:pt idx="4885">
                  <c:v>3297.66</c:v>
                </c:pt>
                <c:pt idx="4886">
                  <c:v>3297.68</c:v>
                </c:pt>
                <c:pt idx="4887">
                  <c:v>3297.7</c:v>
                </c:pt>
                <c:pt idx="4888">
                  <c:v>3297.72</c:v>
                </c:pt>
                <c:pt idx="4889">
                  <c:v>3297.74</c:v>
                </c:pt>
                <c:pt idx="4890">
                  <c:v>3297.7599999999998</c:v>
                </c:pt>
                <c:pt idx="4891">
                  <c:v>3297.7799999999997</c:v>
                </c:pt>
                <c:pt idx="4892">
                  <c:v>3297.8</c:v>
                </c:pt>
                <c:pt idx="4893">
                  <c:v>3297.82</c:v>
                </c:pt>
                <c:pt idx="4894">
                  <c:v>3297.84</c:v>
                </c:pt>
                <c:pt idx="4895">
                  <c:v>3297.86</c:v>
                </c:pt>
                <c:pt idx="4896">
                  <c:v>3297.88</c:v>
                </c:pt>
                <c:pt idx="4897">
                  <c:v>3297.9</c:v>
                </c:pt>
                <c:pt idx="4898">
                  <c:v>3297.92</c:v>
                </c:pt>
                <c:pt idx="4899">
                  <c:v>3297.94</c:v>
                </c:pt>
                <c:pt idx="4900">
                  <c:v>3297.96</c:v>
                </c:pt>
                <c:pt idx="4901">
                  <c:v>3297.98</c:v>
                </c:pt>
                <c:pt idx="4902">
                  <c:v>3298</c:v>
                </c:pt>
                <c:pt idx="4903">
                  <c:v>3298.02</c:v>
                </c:pt>
                <c:pt idx="4904">
                  <c:v>3298.04</c:v>
                </c:pt>
                <c:pt idx="4905">
                  <c:v>3298.06</c:v>
                </c:pt>
                <c:pt idx="4906">
                  <c:v>3298.08</c:v>
                </c:pt>
                <c:pt idx="4907">
                  <c:v>3298.1</c:v>
                </c:pt>
                <c:pt idx="4908">
                  <c:v>3298.12</c:v>
                </c:pt>
                <c:pt idx="4909">
                  <c:v>3298.14</c:v>
                </c:pt>
                <c:pt idx="4910">
                  <c:v>3298.16</c:v>
                </c:pt>
                <c:pt idx="4911">
                  <c:v>3298.18</c:v>
                </c:pt>
                <c:pt idx="4912">
                  <c:v>3298.2</c:v>
                </c:pt>
                <c:pt idx="4913">
                  <c:v>3298.22</c:v>
                </c:pt>
                <c:pt idx="4914">
                  <c:v>3298.24</c:v>
                </c:pt>
                <c:pt idx="4915">
                  <c:v>3298.2599999999998</c:v>
                </c:pt>
                <c:pt idx="4916">
                  <c:v>3298.2799999999997</c:v>
                </c:pt>
                <c:pt idx="4917">
                  <c:v>3298.3</c:v>
                </c:pt>
                <c:pt idx="4918">
                  <c:v>3298.32</c:v>
                </c:pt>
                <c:pt idx="4919">
                  <c:v>3298.34</c:v>
                </c:pt>
                <c:pt idx="4920">
                  <c:v>3298.36</c:v>
                </c:pt>
                <c:pt idx="4921">
                  <c:v>3298.38</c:v>
                </c:pt>
                <c:pt idx="4922">
                  <c:v>3298.4</c:v>
                </c:pt>
                <c:pt idx="4923">
                  <c:v>3298.42</c:v>
                </c:pt>
                <c:pt idx="4924">
                  <c:v>3298.44</c:v>
                </c:pt>
                <c:pt idx="4925">
                  <c:v>3298.46</c:v>
                </c:pt>
                <c:pt idx="4926">
                  <c:v>3298.48</c:v>
                </c:pt>
                <c:pt idx="4927">
                  <c:v>3298.5</c:v>
                </c:pt>
                <c:pt idx="4928">
                  <c:v>3298.52</c:v>
                </c:pt>
                <c:pt idx="4929">
                  <c:v>3298.54</c:v>
                </c:pt>
                <c:pt idx="4930">
                  <c:v>3298.56</c:v>
                </c:pt>
                <c:pt idx="4931">
                  <c:v>3298.58</c:v>
                </c:pt>
                <c:pt idx="4932">
                  <c:v>3298.6</c:v>
                </c:pt>
                <c:pt idx="4933">
                  <c:v>3298.62</c:v>
                </c:pt>
                <c:pt idx="4934">
                  <c:v>3298.64</c:v>
                </c:pt>
                <c:pt idx="4935">
                  <c:v>3298.66</c:v>
                </c:pt>
                <c:pt idx="4936">
                  <c:v>3298.68</c:v>
                </c:pt>
                <c:pt idx="4937">
                  <c:v>3298.7</c:v>
                </c:pt>
                <c:pt idx="4938">
                  <c:v>3298.72</c:v>
                </c:pt>
                <c:pt idx="4939">
                  <c:v>3298.74</c:v>
                </c:pt>
                <c:pt idx="4940">
                  <c:v>3298.7599999999998</c:v>
                </c:pt>
                <c:pt idx="4941">
                  <c:v>3298.7799999999997</c:v>
                </c:pt>
                <c:pt idx="4942">
                  <c:v>3298.8</c:v>
                </c:pt>
                <c:pt idx="4943">
                  <c:v>3298.82</c:v>
                </c:pt>
                <c:pt idx="4944">
                  <c:v>3298.84</c:v>
                </c:pt>
                <c:pt idx="4945">
                  <c:v>3298.86</c:v>
                </c:pt>
                <c:pt idx="4946">
                  <c:v>3298.88</c:v>
                </c:pt>
                <c:pt idx="4947">
                  <c:v>3298.9</c:v>
                </c:pt>
                <c:pt idx="4948">
                  <c:v>3298.92</c:v>
                </c:pt>
                <c:pt idx="4949">
                  <c:v>3298.94</c:v>
                </c:pt>
                <c:pt idx="4950">
                  <c:v>3298.96</c:v>
                </c:pt>
                <c:pt idx="4951">
                  <c:v>3298.98</c:v>
                </c:pt>
                <c:pt idx="4952">
                  <c:v>3299</c:v>
                </c:pt>
                <c:pt idx="4953">
                  <c:v>3299.02</c:v>
                </c:pt>
                <c:pt idx="4954">
                  <c:v>3299.04</c:v>
                </c:pt>
                <c:pt idx="4955">
                  <c:v>3299.06</c:v>
                </c:pt>
                <c:pt idx="4956">
                  <c:v>3299.08</c:v>
                </c:pt>
                <c:pt idx="4957">
                  <c:v>3299.1</c:v>
                </c:pt>
                <c:pt idx="4958">
                  <c:v>3299.12</c:v>
                </c:pt>
                <c:pt idx="4959">
                  <c:v>3299.14</c:v>
                </c:pt>
                <c:pt idx="4960">
                  <c:v>3299.16</c:v>
                </c:pt>
                <c:pt idx="4961">
                  <c:v>3299.18</c:v>
                </c:pt>
                <c:pt idx="4962">
                  <c:v>3299.2</c:v>
                </c:pt>
                <c:pt idx="4963">
                  <c:v>3299.22</c:v>
                </c:pt>
                <c:pt idx="4964">
                  <c:v>3299.24</c:v>
                </c:pt>
                <c:pt idx="4965">
                  <c:v>3299.2599999999998</c:v>
                </c:pt>
                <c:pt idx="4966">
                  <c:v>3299.2799999999997</c:v>
                </c:pt>
                <c:pt idx="4967">
                  <c:v>3299.3</c:v>
                </c:pt>
                <c:pt idx="4968">
                  <c:v>3299.32</c:v>
                </c:pt>
                <c:pt idx="4969">
                  <c:v>3299.34</c:v>
                </c:pt>
                <c:pt idx="4970">
                  <c:v>3299.36</c:v>
                </c:pt>
                <c:pt idx="4971">
                  <c:v>3299.38</c:v>
                </c:pt>
                <c:pt idx="4972">
                  <c:v>3299.4</c:v>
                </c:pt>
                <c:pt idx="4973">
                  <c:v>3299.42</c:v>
                </c:pt>
                <c:pt idx="4974">
                  <c:v>3299.44</c:v>
                </c:pt>
                <c:pt idx="4975">
                  <c:v>3299.46</c:v>
                </c:pt>
                <c:pt idx="4976">
                  <c:v>3299.48</c:v>
                </c:pt>
                <c:pt idx="4977">
                  <c:v>3299.5</c:v>
                </c:pt>
                <c:pt idx="4978">
                  <c:v>3299.52</c:v>
                </c:pt>
                <c:pt idx="4979">
                  <c:v>3299.54</c:v>
                </c:pt>
                <c:pt idx="4980">
                  <c:v>3299.56</c:v>
                </c:pt>
                <c:pt idx="4981">
                  <c:v>3299.58</c:v>
                </c:pt>
                <c:pt idx="4982">
                  <c:v>3299.6</c:v>
                </c:pt>
                <c:pt idx="4983">
                  <c:v>3299.62</c:v>
                </c:pt>
                <c:pt idx="4984">
                  <c:v>3299.64</c:v>
                </c:pt>
                <c:pt idx="4985">
                  <c:v>3299.66</c:v>
                </c:pt>
                <c:pt idx="4986">
                  <c:v>3299.68</c:v>
                </c:pt>
                <c:pt idx="4987">
                  <c:v>3299.7</c:v>
                </c:pt>
                <c:pt idx="4988">
                  <c:v>3299.72</c:v>
                </c:pt>
                <c:pt idx="4989">
                  <c:v>3299.74</c:v>
                </c:pt>
                <c:pt idx="4990">
                  <c:v>3299.7599999999998</c:v>
                </c:pt>
                <c:pt idx="4991">
                  <c:v>3299.7799999999997</c:v>
                </c:pt>
                <c:pt idx="4992">
                  <c:v>3299.8</c:v>
                </c:pt>
                <c:pt idx="4993">
                  <c:v>3299.82</c:v>
                </c:pt>
                <c:pt idx="4994">
                  <c:v>3299.84</c:v>
                </c:pt>
                <c:pt idx="4995">
                  <c:v>3299.86</c:v>
                </c:pt>
                <c:pt idx="4996">
                  <c:v>3299.88</c:v>
                </c:pt>
                <c:pt idx="4997">
                  <c:v>3299.9</c:v>
                </c:pt>
                <c:pt idx="4998">
                  <c:v>3299.92</c:v>
                </c:pt>
                <c:pt idx="4999">
                  <c:v>3299.94</c:v>
                </c:pt>
                <c:pt idx="5000">
                  <c:v>3299.96</c:v>
                </c:pt>
                <c:pt idx="5001">
                  <c:v>3299.98</c:v>
                </c:pt>
                <c:pt idx="5002">
                  <c:v>3300</c:v>
                </c:pt>
                <c:pt idx="5003">
                  <c:v>3300.02</c:v>
                </c:pt>
                <c:pt idx="5004">
                  <c:v>3300.04</c:v>
                </c:pt>
                <c:pt idx="5005">
                  <c:v>3300.06</c:v>
                </c:pt>
                <c:pt idx="5006">
                  <c:v>3300.08</c:v>
                </c:pt>
                <c:pt idx="5007">
                  <c:v>3300.1</c:v>
                </c:pt>
                <c:pt idx="5008">
                  <c:v>3300.12</c:v>
                </c:pt>
                <c:pt idx="5009">
                  <c:v>3300.14</c:v>
                </c:pt>
                <c:pt idx="5010">
                  <c:v>3300.16</c:v>
                </c:pt>
                <c:pt idx="5011">
                  <c:v>3300.18</c:v>
                </c:pt>
                <c:pt idx="5012">
                  <c:v>3300.2</c:v>
                </c:pt>
                <c:pt idx="5013">
                  <c:v>3300.22</c:v>
                </c:pt>
                <c:pt idx="5014">
                  <c:v>3300.24</c:v>
                </c:pt>
                <c:pt idx="5015">
                  <c:v>3300.2599999999998</c:v>
                </c:pt>
                <c:pt idx="5016">
                  <c:v>3300.2799999999997</c:v>
                </c:pt>
                <c:pt idx="5017">
                  <c:v>3300.3</c:v>
                </c:pt>
                <c:pt idx="5018">
                  <c:v>3300.32</c:v>
                </c:pt>
                <c:pt idx="5019">
                  <c:v>3300.34</c:v>
                </c:pt>
                <c:pt idx="5020">
                  <c:v>3300.36</c:v>
                </c:pt>
                <c:pt idx="5021">
                  <c:v>3300.38</c:v>
                </c:pt>
                <c:pt idx="5022">
                  <c:v>3300.4</c:v>
                </c:pt>
                <c:pt idx="5023">
                  <c:v>3300.42</c:v>
                </c:pt>
                <c:pt idx="5024">
                  <c:v>3300.44</c:v>
                </c:pt>
                <c:pt idx="5025">
                  <c:v>3300.46</c:v>
                </c:pt>
                <c:pt idx="5026">
                  <c:v>3300.48</c:v>
                </c:pt>
                <c:pt idx="5027">
                  <c:v>3300.5</c:v>
                </c:pt>
                <c:pt idx="5028">
                  <c:v>3300.52</c:v>
                </c:pt>
                <c:pt idx="5029">
                  <c:v>3300.54</c:v>
                </c:pt>
                <c:pt idx="5030">
                  <c:v>3300.56</c:v>
                </c:pt>
                <c:pt idx="5031">
                  <c:v>3300.58</c:v>
                </c:pt>
                <c:pt idx="5032">
                  <c:v>3300.6</c:v>
                </c:pt>
                <c:pt idx="5033">
                  <c:v>3300.62</c:v>
                </c:pt>
                <c:pt idx="5034">
                  <c:v>3300.64</c:v>
                </c:pt>
                <c:pt idx="5035">
                  <c:v>3300.66</c:v>
                </c:pt>
                <c:pt idx="5036">
                  <c:v>3300.68</c:v>
                </c:pt>
                <c:pt idx="5037">
                  <c:v>3300.7</c:v>
                </c:pt>
                <c:pt idx="5038">
                  <c:v>3300.72</c:v>
                </c:pt>
                <c:pt idx="5039">
                  <c:v>3300.74</c:v>
                </c:pt>
                <c:pt idx="5040">
                  <c:v>3300.7599999999998</c:v>
                </c:pt>
                <c:pt idx="5041">
                  <c:v>3300.7799999999997</c:v>
                </c:pt>
                <c:pt idx="5042">
                  <c:v>3300.8</c:v>
                </c:pt>
                <c:pt idx="5043">
                  <c:v>3300.82</c:v>
                </c:pt>
                <c:pt idx="5044">
                  <c:v>3300.84</c:v>
                </c:pt>
                <c:pt idx="5045">
                  <c:v>3300.86</c:v>
                </c:pt>
                <c:pt idx="5046">
                  <c:v>3300.88</c:v>
                </c:pt>
                <c:pt idx="5047">
                  <c:v>3300.9</c:v>
                </c:pt>
                <c:pt idx="5048">
                  <c:v>3300.92</c:v>
                </c:pt>
                <c:pt idx="5049">
                  <c:v>3300.94</c:v>
                </c:pt>
                <c:pt idx="5050">
                  <c:v>3300.96</c:v>
                </c:pt>
                <c:pt idx="5051">
                  <c:v>3300.98</c:v>
                </c:pt>
                <c:pt idx="5052">
                  <c:v>3301</c:v>
                </c:pt>
                <c:pt idx="5053">
                  <c:v>3301.02</c:v>
                </c:pt>
                <c:pt idx="5054">
                  <c:v>3301.04</c:v>
                </c:pt>
                <c:pt idx="5055">
                  <c:v>3301.06</c:v>
                </c:pt>
                <c:pt idx="5056">
                  <c:v>3301.08</c:v>
                </c:pt>
                <c:pt idx="5057">
                  <c:v>3301.1</c:v>
                </c:pt>
                <c:pt idx="5058">
                  <c:v>3301.12</c:v>
                </c:pt>
                <c:pt idx="5059">
                  <c:v>3301.14</c:v>
                </c:pt>
                <c:pt idx="5060">
                  <c:v>3301.16</c:v>
                </c:pt>
                <c:pt idx="5061">
                  <c:v>3301.18</c:v>
                </c:pt>
                <c:pt idx="5062">
                  <c:v>3301.2</c:v>
                </c:pt>
                <c:pt idx="5063">
                  <c:v>3301.22</c:v>
                </c:pt>
                <c:pt idx="5064">
                  <c:v>3301.24</c:v>
                </c:pt>
                <c:pt idx="5065">
                  <c:v>3301.2599999999998</c:v>
                </c:pt>
                <c:pt idx="5066">
                  <c:v>3301.2799999999997</c:v>
                </c:pt>
                <c:pt idx="5067">
                  <c:v>3301.3</c:v>
                </c:pt>
                <c:pt idx="5068">
                  <c:v>3301.32</c:v>
                </c:pt>
                <c:pt idx="5069">
                  <c:v>3301.34</c:v>
                </c:pt>
                <c:pt idx="5070">
                  <c:v>3301.36</c:v>
                </c:pt>
                <c:pt idx="5071">
                  <c:v>3301.38</c:v>
                </c:pt>
                <c:pt idx="5072">
                  <c:v>3301.4</c:v>
                </c:pt>
                <c:pt idx="5073">
                  <c:v>3301.42</c:v>
                </c:pt>
                <c:pt idx="5074">
                  <c:v>3301.44</c:v>
                </c:pt>
                <c:pt idx="5075">
                  <c:v>3301.46</c:v>
                </c:pt>
                <c:pt idx="5076">
                  <c:v>3301.48</c:v>
                </c:pt>
                <c:pt idx="5077">
                  <c:v>3301.5</c:v>
                </c:pt>
                <c:pt idx="5078">
                  <c:v>3301.52</c:v>
                </c:pt>
                <c:pt idx="5079">
                  <c:v>3301.54</c:v>
                </c:pt>
                <c:pt idx="5080">
                  <c:v>3301.56</c:v>
                </c:pt>
                <c:pt idx="5081">
                  <c:v>3301.58</c:v>
                </c:pt>
                <c:pt idx="5082">
                  <c:v>3301.6</c:v>
                </c:pt>
                <c:pt idx="5083">
                  <c:v>3301.62</c:v>
                </c:pt>
                <c:pt idx="5084">
                  <c:v>3301.64</c:v>
                </c:pt>
                <c:pt idx="5085">
                  <c:v>3301.66</c:v>
                </c:pt>
                <c:pt idx="5086">
                  <c:v>3301.68</c:v>
                </c:pt>
                <c:pt idx="5087">
                  <c:v>3301.7</c:v>
                </c:pt>
                <c:pt idx="5088">
                  <c:v>3301.72</c:v>
                </c:pt>
                <c:pt idx="5089">
                  <c:v>3301.74</c:v>
                </c:pt>
                <c:pt idx="5090">
                  <c:v>3301.7599999999998</c:v>
                </c:pt>
                <c:pt idx="5091">
                  <c:v>3301.7799999999997</c:v>
                </c:pt>
                <c:pt idx="5092">
                  <c:v>3301.8</c:v>
                </c:pt>
                <c:pt idx="5093">
                  <c:v>3301.82</c:v>
                </c:pt>
                <c:pt idx="5094">
                  <c:v>3301.84</c:v>
                </c:pt>
                <c:pt idx="5095">
                  <c:v>3301.86</c:v>
                </c:pt>
                <c:pt idx="5096">
                  <c:v>3301.88</c:v>
                </c:pt>
                <c:pt idx="5097">
                  <c:v>3301.9</c:v>
                </c:pt>
                <c:pt idx="5098">
                  <c:v>3301.92</c:v>
                </c:pt>
                <c:pt idx="5099">
                  <c:v>3301.94</c:v>
                </c:pt>
                <c:pt idx="5100">
                  <c:v>3301.96</c:v>
                </c:pt>
                <c:pt idx="5101">
                  <c:v>3301.98</c:v>
                </c:pt>
                <c:pt idx="5102">
                  <c:v>3302</c:v>
                </c:pt>
                <c:pt idx="5103">
                  <c:v>3302.02</c:v>
                </c:pt>
                <c:pt idx="5104">
                  <c:v>3302.04</c:v>
                </c:pt>
                <c:pt idx="5105">
                  <c:v>3302.06</c:v>
                </c:pt>
                <c:pt idx="5106">
                  <c:v>3302.08</c:v>
                </c:pt>
                <c:pt idx="5107">
                  <c:v>3302.1</c:v>
                </c:pt>
                <c:pt idx="5108">
                  <c:v>3302.12</c:v>
                </c:pt>
                <c:pt idx="5109">
                  <c:v>3302.14</c:v>
                </c:pt>
                <c:pt idx="5110">
                  <c:v>3302.16</c:v>
                </c:pt>
                <c:pt idx="5111">
                  <c:v>3302.18</c:v>
                </c:pt>
                <c:pt idx="5112">
                  <c:v>3302.2</c:v>
                </c:pt>
                <c:pt idx="5113">
                  <c:v>3302.22</c:v>
                </c:pt>
                <c:pt idx="5114">
                  <c:v>3302.24</c:v>
                </c:pt>
                <c:pt idx="5115">
                  <c:v>3302.2599999999998</c:v>
                </c:pt>
                <c:pt idx="5116">
                  <c:v>3302.2799999999997</c:v>
                </c:pt>
                <c:pt idx="5117">
                  <c:v>3302.3</c:v>
                </c:pt>
                <c:pt idx="5118">
                  <c:v>3302.32</c:v>
                </c:pt>
                <c:pt idx="5119">
                  <c:v>3302.34</c:v>
                </c:pt>
                <c:pt idx="5120">
                  <c:v>3302.36</c:v>
                </c:pt>
                <c:pt idx="5121">
                  <c:v>3302.38</c:v>
                </c:pt>
                <c:pt idx="5122">
                  <c:v>3302.4</c:v>
                </c:pt>
                <c:pt idx="5123">
                  <c:v>3302.42</c:v>
                </c:pt>
                <c:pt idx="5124">
                  <c:v>3302.44</c:v>
                </c:pt>
                <c:pt idx="5125">
                  <c:v>3302.46</c:v>
                </c:pt>
                <c:pt idx="5126">
                  <c:v>3302.48</c:v>
                </c:pt>
                <c:pt idx="5127">
                  <c:v>3302.5</c:v>
                </c:pt>
                <c:pt idx="5128">
                  <c:v>3302.52</c:v>
                </c:pt>
                <c:pt idx="5129">
                  <c:v>3302.54</c:v>
                </c:pt>
                <c:pt idx="5130">
                  <c:v>3302.56</c:v>
                </c:pt>
                <c:pt idx="5131">
                  <c:v>3302.58</c:v>
                </c:pt>
                <c:pt idx="5132">
                  <c:v>3302.6</c:v>
                </c:pt>
                <c:pt idx="5133">
                  <c:v>3302.62</c:v>
                </c:pt>
                <c:pt idx="5134">
                  <c:v>3302.64</c:v>
                </c:pt>
                <c:pt idx="5135">
                  <c:v>3302.66</c:v>
                </c:pt>
                <c:pt idx="5136">
                  <c:v>3302.68</c:v>
                </c:pt>
                <c:pt idx="5137">
                  <c:v>3302.7</c:v>
                </c:pt>
                <c:pt idx="5138">
                  <c:v>3302.72</c:v>
                </c:pt>
                <c:pt idx="5139">
                  <c:v>3302.74</c:v>
                </c:pt>
                <c:pt idx="5140">
                  <c:v>3302.7599999999998</c:v>
                </c:pt>
                <c:pt idx="5141">
                  <c:v>3302.7799999999997</c:v>
                </c:pt>
                <c:pt idx="5142">
                  <c:v>3302.8</c:v>
                </c:pt>
                <c:pt idx="5143">
                  <c:v>3302.82</c:v>
                </c:pt>
                <c:pt idx="5144">
                  <c:v>3302.84</c:v>
                </c:pt>
                <c:pt idx="5145">
                  <c:v>3302.86</c:v>
                </c:pt>
                <c:pt idx="5146">
                  <c:v>3302.88</c:v>
                </c:pt>
                <c:pt idx="5147">
                  <c:v>3302.9</c:v>
                </c:pt>
                <c:pt idx="5148">
                  <c:v>3302.92</c:v>
                </c:pt>
                <c:pt idx="5149">
                  <c:v>3302.94</c:v>
                </c:pt>
                <c:pt idx="5150">
                  <c:v>3302.96</c:v>
                </c:pt>
                <c:pt idx="5151">
                  <c:v>3302.98</c:v>
                </c:pt>
                <c:pt idx="5152">
                  <c:v>3303</c:v>
                </c:pt>
                <c:pt idx="5153">
                  <c:v>3303.02</c:v>
                </c:pt>
                <c:pt idx="5154">
                  <c:v>3303.04</c:v>
                </c:pt>
                <c:pt idx="5155">
                  <c:v>3303.06</c:v>
                </c:pt>
                <c:pt idx="5156">
                  <c:v>3303.08</c:v>
                </c:pt>
                <c:pt idx="5157">
                  <c:v>3303.1</c:v>
                </c:pt>
                <c:pt idx="5158">
                  <c:v>3303.12</c:v>
                </c:pt>
                <c:pt idx="5159">
                  <c:v>3303.14</c:v>
                </c:pt>
                <c:pt idx="5160">
                  <c:v>3303.16</c:v>
                </c:pt>
                <c:pt idx="5161">
                  <c:v>3303.18</c:v>
                </c:pt>
                <c:pt idx="5162">
                  <c:v>3303.2</c:v>
                </c:pt>
                <c:pt idx="5163">
                  <c:v>3303.22</c:v>
                </c:pt>
                <c:pt idx="5164">
                  <c:v>3303.24</c:v>
                </c:pt>
                <c:pt idx="5165">
                  <c:v>3303.2599999999998</c:v>
                </c:pt>
                <c:pt idx="5166">
                  <c:v>3303.2799999999997</c:v>
                </c:pt>
                <c:pt idx="5167">
                  <c:v>3303.3</c:v>
                </c:pt>
                <c:pt idx="5168">
                  <c:v>3303.32</c:v>
                </c:pt>
                <c:pt idx="5169">
                  <c:v>3303.34</c:v>
                </c:pt>
                <c:pt idx="5170">
                  <c:v>3303.36</c:v>
                </c:pt>
                <c:pt idx="5171">
                  <c:v>3303.38</c:v>
                </c:pt>
                <c:pt idx="5172">
                  <c:v>3303.4</c:v>
                </c:pt>
                <c:pt idx="5173">
                  <c:v>3303.42</c:v>
                </c:pt>
                <c:pt idx="5174">
                  <c:v>3303.44</c:v>
                </c:pt>
                <c:pt idx="5175">
                  <c:v>3303.46</c:v>
                </c:pt>
                <c:pt idx="5176">
                  <c:v>3303.48</c:v>
                </c:pt>
                <c:pt idx="5177">
                  <c:v>3303.5</c:v>
                </c:pt>
                <c:pt idx="5178">
                  <c:v>3303.52</c:v>
                </c:pt>
                <c:pt idx="5179">
                  <c:v>3303.54</c:v>
                </c:pt>
                <c:pt idx="5180">
                  <c:v>3303.56</c:v>
                </c:pt>
                <c:pt idx="5181">
                  <c:v>3303.58</c:v>
                </c:pt>
                <c:pt idx="5182">
                  <c:v>3303.6</c:v>
                </c:pt>
                <c:pt idx="5183">
                  <c:v>3303.62</c:v>
                </c:pt>
                <c:pt idx="5184">
                  <c:v>3303.64</c:v>
                </c:pt>
                <c:pt idx="5185">
                  <c:v>3303.66</c:v>
                </c:pt>
                <c:pt idx="5186">
                  <c:v>3303.68</c:v>
                </c:pt>
                <c:pt idx="5187">
                  <c:v>3303.7</c:v>
                </c:pt>
                <c:pt idx="5188">
                  <c:v>3303.72</c:v>
                </c:pt>
                <c:pt idx="5189">
                  <c:v>3303.74</c:v>
                </c:pt>
                <c:pt idx="5190">
                  <c:v>3303.7599999999998</c:v>
                </c:pt>
                <c:pt idx="5191">
                  <c:v>3303.7799999999997</c:v>
                </c:pt>
                <c:pt idx="5192">
                  <c:v>3303.8</c:v>
                </c:pt>
                <c:pt idx="5193">
                  <c:v>3303.82</c:v>
                </c:pt>
                <c:pt idx="5194">
                  <c:v>3303.84</c:v>
                </c:pt>
                <c:pt idx="5195">
                  <c:v>3303.86</c:v>
                </c:pt>
                <c:pt idx="5196">
                  <c:v>3303.88</c:v>
                </c:pt>
                <c:pt idx="5197">
                  <c:v>3303.9</c:v>
                </c:pt>
                <c:pt idx="5198">
                  <c:v>3303.92</c:v>
                </c:pt>
                <c:pt idx="5199">
                  <c:v>3303.94</c:v>
                </c:pt>
                <c:pt idx="5200">
                  <c:v>3303.96</c:v>
                </c:pt>
                <c:pt idx="5201">
                  <c:v>3303.98</c:v>
                </c:pt>
                <c:pt idx="5202">
                  <c:v>3304</c:v>
                </c:pt>
                <c:pt idx="5203">
                  <c:v>3304.02</c:v>
                </c:pt>
                <c:pt idx="5204">
                  <c:v>3304.04</c:v>
                </c:pt>
                <c:pt idx="5205">
                  <c:v>3304.06</c:v>
                </c:pt>
                <c:pt idx="5206">
                  <c:v>3304.08</c:v>
                </c:pt>
                <c:pt idx="5207">
                  <c:v>3304.1</c:v>
                </c:pt>
                <c:pt idx="5208">
                  <c:v>3304.12</c:v>
                </c:pt>
                <c:pt idx="5209">
                  <c:v>3304.14</c:v>
                </c:pt>
                <c:pt idx="5210">
                  <c:v>3304.16</c:v>
                </c:pt>
                <c:pt idx="5211">
                  <c:v>3304.18</c:v>
                </c:pt>
                <c:pt idx="5212">
                  <c:v>3304.2</c:v>
                </c:pt>
                <c:pt idx="5213">
                  <c:v>3304.22</c:v>
                </c:pt>
                <c:pt idx="5214">
                  <c:v>3304.24</c:v>
                </c:pt>
                <c:pt idx="5215">
                  <c:v>3304.2599999999998</c:v>
                </c:pt>
                <c:pt idx="5216">
                  <c:v>3304.2799999999997</c:v>
                </c:pt>
                <c:pt idx="5217">
                  <c:v>3304.3</c:v>
                </c:pt>
                <c:pt idx="5218">
                  <c:v>3304.32</c:v>
                </c:pt>
                <c:pt idx="5219">
                  <c:v>3304.34</c:v>
                </c:pt>
                <c:pt idx="5220">
                  <c:v>3304.36</c:v>
                </c:pt>
                <c:pt idx="5221">
                  <c:v>3304.38</c:v>
                </c:pt>
                <c:pt idx="5222">
                  <c:v>3304.4</c:v>
                </c:pt>
                <c:pt idx="5223">
                  <c:v>3304.42</c:v>
                </c:pt>
                <c:pt idx="5224">
                  <c:v>3304.44</c:v>
                </c:pt>
                <c:pt idx="5225">
                  <c:v>3304.46</c:v>
                </c:pt>
                <c:pt idx="5226">
                  <c:v>3304.48</c:v>
                </c:pt>
                <c:pt idx="5227">
                  <c:v>3304.5</c:v>
                </c:pt>
                <c:pt idx="5228">
                  <c:v>3304.52</c:v>
                </c:pt>
                <c:pt idx="5229">
                  <c:v>3304.54</c:v>
                </c:pt>
                <c:pt idx="5230">
                  <c:v>3304.56</c:v>
                </c:pt>
                <c:pt idx="5231">
                  <c:v>3304.58</c:v>
                </c:pt>
                <c:pt idx="5232">
                  <c:v>3304.6</c:v>
                </c:pt>
                <c:pt idx="5233">
                  <c:v>3304.62</c:v>
                </c:pt>
                <c:pt idx="5234">
                  <c:v>3304.64</c:v>
                </c:pt>
                <c:pt idx="5235">
                  <c:v>3304.66</c:v>
                </c:pt>
                <c:pt idx="5236">
                  <c:v>3304.68</c:v>
                </c:pt>
                <c:pt idx="5237">
                  <c:v>3304.7</c:v>
                </c:pt>
                <c:pt idx="5238">
                  <c:v>3304.72</c:v>
                </c:pt>
                <c:pt idx="5239">
                  <c:v>3304.74</c:v>
                </c:pt>
                <c:pt idx="5240">
                  <c:v>3304.7599999999998</c:v>
                </c:pt>
                <c:pt idx="5241">
                  <c:v>3304.7799999999997</c:v>
                </c:pt>
                <c:pt idx="5242">
                  <c:v>3304.8</c:v>
                </c:pt>
                <c:pt idx="5243">
                  <c:v>3304.82</c:v>
                </c:pt>
                <c:pt idx="5244">
                  <c:v>3304.84</c:v>
                </c:pt>
                <c:pt idx="5245">
                  <c:v>3304.86</c:v>
                </c:pt>
                <c:pt idx="5246">
                  <c:v>3304.88</c:v>
                </c:pt>
                <c:pt idx="5247">
                  <c:v>3304.9</c:v>
                </c:pt>
                <c:pt idx="5248">
                  <c:v>3304.92</c:v>
                </c:pt>
                <c:pt idx="5249">
                  <c:v>3304.94</c:v>
                </c:pt>
                <c:pt idx="5250">
                  <c:v>3304.96</c:v>
                </c:pt>
                <c:pt idx="5251">
                  <c:v>3304.98</c:v>
                </c:pt>
                <c:pt idx="5252">
                  <c:v>3305</c:v>
                </c:pt>
                <c:pt idx="5253">
                  <c:v>3305.02</c:v>
                </c:pt>
                <c:pt idx="5254">
                  <c:v>3305.04</c:v>
                </c:pt>
                <c:pt idx="5255">
                  <c:v>3305.06</c:v>
                </c:pt>
                <c:pt idx="5256">
                  <c:v>3305.08</c:v>
                </c:pt>
                <c:pt idx="5257">
                  <c:v>3305.1</c:v>
                </c:pt>
                <c:pt idx="5258">
                  <c:v>3305.12</c:v>
                </c:pt>
                <c:pt idx="5259">
                  <c:v>3305.14</c:v>
                </c:pt>
                <c:pt idx="5260">
                  <c:v>3305.16</c:v>
                </c:pt>
                <c:pt idx="5261">
                  <c:v>3305.18</c:v>
                </c:pt>
                <c:pt idx="5262">
                  <c:v>3305.2</c:v>
                </c:pt>
                <c:pt idx="5263">
                  <c:v>3305.22</c:v>
                </c:pt>
                <c:pt idx="5264">
                  <c:v>3305.24</c:v>
                </c:pt>
                <c:pt idx="5265">
                  <c:v>3305.2599999999998</c:v>
                </c:pt>
                <c:pt idx="5266">
                  <c:v>3305.2799999999997</c:v>
                </c:pt>
                <c:pt idx="5267">
                  <c:v>3305.3</c:v>
                </c:pt>
                <c:pt idx="5268">
                  <c:v>3305.32</c:v>
                </c:pt>
                <c:pt idx="5269">
                  <c:v>3305.34</c:v>
                </c:pt>
                <c:pt idx="5270">
                  <c:v>3305.36</c:v>
                </c:pt>
                <c:pt idx="5271">
                  <c:v>3305.38</c:v>
                </c:pt>
                <c:pt idx="5272">
                  <c:v>3305.4</c:v>
                </c:pt>
                <c:pt idx="5273">
                  <c:v>3305.42</c:v>
                </c:pt>
                <c:pt idx="5274">
                  <c:v>3305.44</c:v>
                </c:pt>
                <c:pt idx="5275">
                  <c:v>3305.46</c:v>
                </c:pt>
                <c:pt idx="5276">
                  <c:v>3305.48</c:v>
                </c:pt>
                <c:pt idx="5277">
                  <c:v>3305.5</c:v>
                </c:pt>
                <c:pt idx="5278">
                  <c:v>3305.52</c:v>
                </c:pt>
                <c:pt idx="5279">
                  <c:v>3305.54</c:v>
                </c:pt>
                <c:pt idx="5280">
                  <c:v>3305.56</c:v>
                </c:pt>
                <c:pt idx="5281">
                  <c:v>3305.58</c:v>
                </c:pt>
                <c:pt idx="5282">
                  <c:v>3305.6</c:v>
                </c:pt>
                <c:pt idx="5283">
                  <c:v>3305.62</c:v>
                </c:pt>
                <c:pt idx="5284">
                  <c:v>3305.64</c:v>
                </c:pt>
                <c:pt idx="5285">
                  <c:v>3305.66</c:v>
                </c:pt>
                <c:pt idx="5286">
                  <c:v>3305.68</c:v>
                </c:pt>
                <c:pt idx="5287">
                  <c:v>3305.7</c:v>
                </c:pt>
                <c:pt idx="5288">
                  <c:v>3305.72</c:v>
                </c:pt>
                <c:pt idx="5289">
                  <c:v>3305.74</c:v>
                </c:pt>
                <c:pt idx="5290">
                  <c:v>3305.7599999999998</c:v>
                </c:pt>
                <c:pt idx="5291">
                  <c:v>3305.7799999999997</c:v>
                </c:pt>
                <c:pt idx="5292">
                  <c:v>3305.8</c:v>
                </c:pt>
                <c:pt idx="5293">
                  <c:v>3305.82</c:v>
                </c:pt>
                <c:pt idx="5294">
                  <c:v>3305.84</c:v>
                </c:pt>
                <c:pt idx="5295">
                  <c:v>3305.86</c:v>
                </c:pt>
                <c:pt idx="5296">
                  <c:v>3305.88</c:v>
                </c:pt>
                <c:pt idx="5297">
                  <c:v>3305.9</c:v>
                </c:pt>
                <c:pt idx="5298">
                  <c:v>3305.92</c:v>
                </c:pt>
                <c:pt idx="5299">
                  <c:v>3305.94</c:v>
                </c:pt>
                <c:pt idx="5300">
                  <c:v>3305.96</c:v>
                </c:pt>
                <c:pt idx="5301">
                  <c:v>3305.98</c:v>
                </c:pt>
                <c:pt idx="5302">
                  <c:v>3306</c:v>
                </c:pt>
                <c:pt idx="5303">
                  <c:v>3306.02</c:v>
                </c:pt>
                <c:pt idx="5304">
                  <c:v>3306.04</c:v>
                </c:pt>
                <c:pt idx="5305">
                  <c:v>3306.06</c:v>
                </c:pt>
                <c:pt idx="5306">
                  <c:v>3306.08</c:v>
                </c:pt>
                <c:pt idx="5307">
                  <c:v>3306.1</c:v>
                </c:pt>
                <c:pt idx="5308">
                  <c:v>3306.12</c:v>
                </c:pt>
                <c:pt idx="5309">
                  <c:v>3306.14</c:v>
                </c:pt>
                <c:pt idx="5310">
                  <c:v>3306.16</c:v>
                </c:pt>
                <c:pt idx="5311">
                  <c:v>3306.18</c:v>
                </c:pt>
                <c:pt idx="5312">
                  <c:v>3306.2</c:v>
                </c:pt>
                <c:pt idx="5313">
                  <c:v>3306.22</c:v>
                </c:pt>
                <c:pt idx="5314">
                  <c:v>3306.24</c:v>
                </c:pt>
                <c:pt idx="5315">
                  <c:v>3306.2599999999998</c:v>
                </c:pt>
                <c:pt idx="5316">
                  <c:v>3306.2799999999997</c:v>
                </c:pt>
                <c:pt idx="5317">
                  <c:v>3306.3</c:v>
                </c:pt>
                <c:pt idx="5318">
                  <c:v>3306.32</c:v>
                </c:pt>
                <c:pt idx="5319">
                  <c:v>3306.34</c:v>
                </c:pt>
                <c:pt idx="5320">
                  <c:v>3306.36</c:v>
                </c:pt>
                <c:pt idx="5321">
                  <c:v>3306.38</c:v>
                </c:pt>
                <c:pt idx="5322">
                  <c:v>3306.4</c:v>
                </c:pt>
                <c:pt idx="5323">
                  <c:v>3306.42</c:v>
                </c:pt>
                <c:pt idx="5324">
                  <c:v>3306.44</c:v>
                </c:pt>
                <c:pt idx="5325">
                  <c:v>3306.46</c:v>
                </c:pt>
                <c:pt idx="5326">
                  <c:v>3306.48</c:v>
                </c:pt>
                <c:pt idx="5327">
                  <c:v>3306.5</c:v>
                </c:pt>
                <c:pt idx="5328">
                  <c:v>3306.52</c:v>
                </c:pt>
                <c:pt idx="5329">
                  <c:v>3306.54</c:v>
                </c:pt>
                <c:pt idx="5330">
                  <c:v>3306.56</c:v>
                </c:pt>
                <c:pt idx="5331">
                  <c:v>3306.58</c:v>
                </c:pt>
                <c:pt idx="5332">
                  <c:v>3306.6</c:v>
                </c:pt>
                <c:pt idx="5333">
                  <c:v>3306.62</c:v>
                </c:pt>
                <c:pt idx="5334">
                  <c:v>3306.64</c:v>
                </c:pt>
                <c:pt idx="5335">
                  <c:v>3306.66</c:v>
                </c:pt>
                <c:pt idx="5336">
                  <c:v>3306.68</c:v>
                </c:pt>
                <c:pt idx="5337">
                  <c:v>3306.7</c:v>
                </c:pt>
                <c:pt idx="5338">
                  <c:v>3306.72</c:v>
                </c:pt>
                <c:pt idx="5339">
                  <c:v>3306.74</c:v>
                </c:pt>
                <c:pt idx="5340">
                  <c:v>3306.7599999999998</c:v>
                </c:pt>
                <c:pt idx="5341">
                  <c:v>3306.7799999999997</c:v>
                </c:pt>
                <c:pt idx="5342">
                  <c:v>3306.8</c:v>
                </c:pt>
                <c:pt idx="5343">
                  <c:v>3306.82</c:v>
                </c:pt>
                <c:pt idx="5344">
                  <c:v>3306.84</c:v>
                </c:pt>
                <c:pt idx="5345">
                  <c:v>3306.86</c:v>
                </c:pt>
                <c:pt idx="5346">
                  <c:v>3306.88</c:v>
                </c:pt>
                <c:pt idx="5347">
                  <c:v>3306.9</c:v>
                </c:pt>
                <c:pt idx="5348">
                  <c:v>3306.92</c:v>
                </c:pt>
                <c:pt idx="5349">
                  <c:v>3306.94</c:v>
                </c:pt>
                <c:pt idx="5350">
                  <c:v>3306.96</c:v>
                </c:pt>
                <c:pt idx="5351">
                  <c:v>3306.98</c:v>
                </c:pt>
                <c:pt idx="5352">
                  <c:v>3307</c:v>
                </c:pt>
                <c:pt idx="5353">
                  <c:v>3307.02</c:v>
                </c:pt>
                <c:pt idx="5354">
                  <c:v>3307.04</c:v>
                </c:pt>
                <c:pt idx="5355">
                  <c:v>3307.06</c:v>
                </c:pt>
                <c:pt idx="5356">
                  <c:v>3307.08</c:v>
                </c:pt>
                <c:pt idx="5357">
                  <c:v>3307.1</c:v>
                </c:pt>
                <c:pt idx="5358">
                  <c:v>3307.12</c:v>
                </c:pt>
                <c:pt idx="5359">
                  <c:v>3307.14</c:v>
                </c:pt>
                <c:pt idx="5360">
                  <c:v>3307.16</c:v>
                </c:pt>
                <c:pt idx="5361">
                  <c:v>3307.18</c:v>
                </c:pt>
                <c:pt idx="5362">
                  <c:v>3307.2</c:v>
                </c:pt>
                <c:pt idx="5363">
                  <c:v>3307.22</c:v>
                </c:pt>
                <c:pt idx="5364">
                  <c:v>3307.24</c:v>
                </c:pt>
                <c:pt idx="5365">
                  <c:v>3307.2599999999998</c:v>
                </c:pt>
                <c:pt idx="5366">
                  <c:v>3307.2799999999997</c:v>
                </c:pt>
                <c:pt idx="5367">
                  <c:v>3307.3</c:v>
                </c:pt>
                <c:pt idx="5368">
                  <c:v>3307.32</c:v>
                </c:pt>
                <c:pt idx="5369">
                  <c:v>3307.34</c:v>
                </c:pt>
                <c:pt idx="5370">
                  <c:v>3307.36</c:v>
                </c:pt>
                <c:pt idx="5371">
                  <c:v>3307.38</c:v>
                </c:pt>
                <c:pt idx="5372">
                  <c:v>3307.4</c:v>
                </c:pt>
                <c:pt idx="5373">
                  <c:v>3307.42</c:v>
                </c:pt>
                <c:pt idx="5374">
                  <c:v>3307.44</c:v>
                </c:pt>
                <c:pt idx="5375">
                  <c:v>3307.46</c:v>
                </c:pt>
                <c:pt idx="5376">
                  <c:v>3307.48</c:v>
                </c:pt>
                <c:pt idx="5377">
                  <c:v>3307.5</c:v>
                </c:pt>
                <c:pt idx="5378">
                  <c:v>3307.52</c:v>
                </c:pt>
                <c:pt idx="5379">
                  <c:v>3307.54</c:v>
                </c:pt>
                <c:pt idx="5380">
                  <c:v>3307.56</c:v>
                </c:pt>
                <c:pt idx="5381">
                  <c:v>3307.58</c:v>
                </c:pt>
                <c:pt idx="5382">
                  <c:v>3307.6</c:v>
                </c:pt>
                <c:pt idx="5383">
                  <c:v>3307.62</c:v>
                </c:pt>
                <c:pt idx="5384">
                  <c:v>3307.64</c:v>
                </c:pt>
                <c:pt idx="5385">
                  <c:v>3307.66</c:v>
                </c:pt>
                <c:pt idx="5386">
                  <c:v>3307.68</c:v>
                </c:pt>
                <c:pt idx="5387">
                  <c:v>3307.7</c:v>
                </c:pt>
                <c:pt idx="5388">
                  <c:v>3307.72</c:v>
                </c:pt>
                <c:pt idx="5389">
                  <c:v>3307.74</c:v>
                </c:pt>
                <c:pt idx="5390">
                  <c:v>3307.7599999999998</c:v>
                </c:pt>
                <c:pt idx="5391">
                  <c:v>3307.7799999999997</c:v>
                </c:pt>
                <c:pt idx="5392">
                  <c:v>3307.8</c:v>
                </c:pt>
                <c:pt idx="5393">
                  <c:v>3307.82</c:v>
                </c:pt>
                <c:pt idx="5394">
                  <c:v>3307.84</c:v>
                </c:pt>
                <c:pt idx="5395">
                  <c:v>3307.86</c:v>
                </c:pt>
                <c:pt idx="5396">
                  <c:v>3307.88</c:v>
                </c:pt>
                <c:pt idx="5397">
                  <c:v>3307.9</c:v>
                </c:pt>
                <c:pt idx="5398">
                  <c:v>3307.92</c:v>
                </c:pt>
                <c:pt idx="5399">
                  <c:v>3307.94</c:v>
                </c:pt>
                <c:pt idx="5400">
                  <c:v>3307.96</c:v>
                </c:pt>
                <c:pt idx="5401">
                  <c:v>3307.98</c:v>
                </c:pt>
                <c:pt idx="5402">
                  <c:v>3308</c:v>
                </c:pt>
                <c:pt idx="5403">
                  <c:v>3308.02</c:v>
                </c:pt>
                <c:pt idx="5404">
                  <c:v>3308.04</c:v>
                </c:pt>
                <c:pt idx="5405">
                  <c:v>3308.06</c:v>
                </c:pt>
                <c:pt idx="5406">
                  <c:v>3308.08</c:v>
                </c:pt>
                <c:pt idx="5407">
                  <c:v>3308.1</c:v>
                </c:pt>
                <c:pt idx="5408">
                  <c:v>3308.12</c:v>
                </c:pt>
                <c:pt idx="5409">
                  <c:v>3308.14</c:v>
                </c:pt>
                <c:pt idx="5410">
                  <c:v>3308.16</c:v>
                </c:pt>
                <c:pt idx="5411">
                  <c:v>3308.18</c:v>
                </c:pt>
                <c:pt idx="5412">
                  <c:v>3308.2</c:v>
                </c:pt>
                <c:pt idx="5413">
                  <c:v>3308.22</c:v>
                </c:pt>
                <c:pt idx="5414">
                  <c:v>3308.24</c:v>
                </c:pt>
                <c:pt idx="5415">
                  <c:v>3308.2599999999998</c:v>
                </c:pt>
                <c:pt idx="5416">
                  <c:v>3308.2799999999997</c:v>
                </c:pt>
                <c:pt idx="5417">
                  <c:v>3308.3</c:v>
                </c:pt>
                <c:pt idx="5418">
                  <c:v>3308.32</c:v>
                </c:pt>
                <c:pt idx="5419">
                  <c:v>3308.34</c:v>
                </c:pt>
                <c:pt idx="5420">
                  <c:v>3308.36</c:v>
                </c:pt>
                <c:pt idx="5421">
                  <c:v>3308.38</c:v>
                </c:pt>
                <c:pt idx="5422">
                  <c:v>3308.4</c:v>
                </c:pt>
                <c:pt idx="5423">
                  <c:v>3308.42</c:v>
                </c:pt>
                <c:pt idx="5424">
                  <c:v>3308.44</c:v>
                </c:pt>
                <c:pt idx="5425">
                  <c:v>3308.46</c:v>
                </c:pt>
                <c:pt idx="5426">
                  <c:v>3308.48</c:v>
                </c:pt>
                <c:pt idx="5427">
                  <c:v>3308.5</c:v>
                </c:pt>
                <c:pt idx="5428">
                  <c:v>3308.52</c:v>
                </c:pt>
                <c:pt idx="5429">
                  <c:v>3308.54</c:v>
                </c:pt>
                <c:pt idx="5430">
                  <c:v>3308.56</c:v>
                </c:pt>
                <c:pt idx="5431">
                  <c:v>3308.58</c:v>
                </c:pt>
                <c:pt idx="5432">
                  <c:v>3308.6</c:v>
                </c:pt>
                <c:pt idx="5433">
                  <c:v>3308.62</c:v>
                </c:pt>
                <c:pt idx="5434">
                  <c:v>3308.64</c:v>
                </c:pt>
                <c:pt idx="5435">
                  <c:v>3308.66</c:v>
                </c:pt>
                <c:pt idx="5436">
                  <c:v>3308.68</c:v>
                </c:pt>
                <c:pt idx="5437">
                  <c:v>3308.7</c:v>
                </c:pt>
                <c:pt idx="5438">
                  <c:v>3308.72</c:v>
                </c:pt>
                <c:pt idx="5439">
                  <c:v>3308.74</c:v>
                </c:pt>
                <c:pt idx="5440">
                  <c:v>3308.7599999999998</c:v>
                </c:pt>
                <c:pt idx="5441">
                  <c:v>3308.7799999999997</c:v>
                </c:pt>
                <c:pt idx="5442">
                  <c:v>3308.8</c:v>
                </c:pt>
                <c:pt idx="5443">
                  <c:v>3308.82</c:v>
                </c:pt>
                <c:pt idx="5444">
                  <c:v>3308.84</c:v>
                </c:pt>
                <c:pt idx="5445">
                  <c:v>3308.86</c:v>
                </c:pt>
                <c:pt idx="5446">
                  <c:v>3308.88</c:v>
                </c:pt>
                <c:pt idx="5447">
                  <c:v>3308.9</c:v>
                </c:pt>
                <c:pt idx="5448">
                  <c:v>3308.92</c:v>
                </c:pt>
                <c:pt idx="5449">
                  <c:v>3308.94</c:v>
                </c:pt>
                <c:pt idx="5450">
                  <c:v>3308.96</c:v>
                </c:pt>
                <c:pt idx="5451">
                  <c:v>3308.98</c:v>
                </c:pt>
                <c:pt idx="5452">
                  <c:v>3309</c:v>
                </c:pt>
                <c:pt idx="5453">
                  <c:v>3309.02</c:v>
                </c:pt>
                <c:pt idx="5454">
                  <c:v>3309.04</c:v>
                </c:pt>
                <c:pt idx="5455">
                  <c:v>3309.06</c:v>
                </c:pt>
                <c:pt idx="5456">
                  <c:v>3309.08</c:v>
                </c:pt>
                <c:pt idx="5457">
                  <c:v>3309.1</c:v>
                </c:pt>
                <c:pt idx="5458">
                  <c:v>3309.12</c:v>
                </c:pt>
                <c:pt idx="5459">
                  <c:v>3309.14</c:v>
                </c:pt>
                <c:pt idx="5460">
                  <c:v>3309.16</c:v>
                </c:pt>
                <c:pt idx="5461">
                  <c:v>3309.18</c:v>
                </c:pt>
                <c:pt idx="5462">
                  <c:v>3309.2</c:v>
                </c:pt>
                <c:pt idx="5463">
                  <c:v>3309.22</c:v>
                </c:pt>
                <c:pt idx="5464">
                  <c:v>3309.24</c:v>
                </c:pt>
                <c:pt idx="5465">
                  <c:v>3309.2599999999998</c:v>
                </c:pt>
                <c:pt idx="5466">
                  <c:v>3309.2799999999997</c:v>
                </c:pt>
                <c:pt idx="5467">
                  <c:v>3309.3</c:v>
                </c:pt>
                <c:pt idx="5468">
                  <c:v>3309.32</c:v>
                </c:pt>
                <c:pt idx="5469">
                  <c:v>3309.34</c:v>
                </c:pt>
                <c:pt idx="5470">
                  <c:v>3309.36</c:v>
                </c:pt>
                <c:pt idx="5471">
                  <c:v>3309.38</c:v>
                </c:pt>
                <c:pt idx="5472">
                  <c:v>3309.4</c:v>
                </c:pt>
                <c:pt idx="5473">
                  <c:v>3309.42</c:v>
                </c:pt>
                <c:pt idx="5474">
                  <c:v>3309.44</c:v>
                </c:pt>
                <c:pt idx="5475">
                  <c:v>3309.46</c:v>
                </c:pt>
                <c:pt idx="5476">
                  <c:v>3309.48</c:v>
                </c:pt>
                <c:pt idx="5477">
                  <c:v>3309.5</c:v>
                </c:pt>
                <c:pt idx="5478">
                  <c:v>3309.52</c:v>
                </c:pt>
                <c:pt idx="5479">
                  <c:v>3309.54</c:v>
                </c:pt>
                <c:pt idx="5480">
                  <c:v>3309.56</c:v>
                </c:pt>
                <c:pt idx="5481">
                  <c:v>3309.58</c:v>
                </c:pt>
                <c:pt idx="5482">
                  <c:v>3309.6</c:v>
                </c:pt>
                <c:pt idx="5483">
                  <c:v>3309.62</c:v>
                </c:pt>
                <c:pt idx="5484">
                  <c:v>3309.64</c:v>
                </c:pt>
                <c:pt idx="5485">
                  <c:v>3309.66</c:v>
                </c:pt>
                <c:pt idx="5486">
                  <c:v>3309.68</c:v>
                </c:pt>
                <c:pt idx="5487">
                  <c:v>3309.7</c:v>
                </c:pt>
                <c:pt idx="5488">
                  <c:v>3309.72</c:v>
                </c:pt>
                <c:pt idx="5489">
                  <c:v>3309.74</c:v>
                </c:pt>
                <c:pt idx="5490">
                  <c:v>3309.7599999999998</c:v>
                </c:pt>
                <c:pt idx="5491">
                  <c:v>3309.7799999999997</c:v>
                </c:pt>
                <c:pt idx="5492">
                  <c:v>3309.8</c:v>
                </c:pt>
                <c:pt idx="5493">
                  <c:v>3309.82</c:v>
                </c:pt>
                <c:pt idx="5494">
                  <c:v>3309.84</c:v>
                </c:pt>
                <c:pt idx="5495">
                  <c:v>3309.86</c:v>
                </c:pt>
                <c:pt idx="5496">
                  <c:v>3309.88</c:v>
                </c:pt>
                <c:pt idx="5497">
                  <c:v>3309.9</c:v>
                </c:pt>
                <c:pt idx="5498">
                  <c:v>3309.92</c:v>
                </c:pt>
                <c:pt idx="5499">
                  <c:v>3309.94</c:v>
                </c:pt>
                <c:pt idx="5500">
                  <c:v>3309.96</c:v>
                </c:pt>
                <c:pt idx="5501">
                  <c:v>3309.98</c:v>
                </c:pt>
                <c:pt idx="5502">
                  <c:v>3310</c:v>
                </c:pt>
                <c:pt idx="5503">
                  <c:v>3310.02</c:v>
                </c:pt>
                <c:pt idx="5504">
                  <c:v>3310.04</c:v>
                </c:pt>
                <c:pt idx="5505">
                  <c:v>3310.06</c:v>
                </c:pt>
                <c:pt idx="5506">
                  <c:v>3310.08</c:v>
                </c:pt>
                <c:pt idx="5507">
                  <c:v>3310.1</c:v>
                </c:pt>
                <c:pt idx="5508">
                  <c:v>3310.12</c:v>
                </c:pt>
                <c:pt idx="5509">
                  <c:v>3310.14</c:v>
                </c:pt>
                <c:pt idx="5510">
                  <c:v>3310.16</c:v>
                </c:pt>
                <c:pt idx="5511">
                  <c:v>3310.18</c:v>
                </c:pt>
                <c:pt idx="5512">
                  <c:v>3310.2</c:v>
                </c:pt>
                <c:pt idx="5513">
                  <c:v>3310.22</c:v>
                </c:pt>
                <c:pt idx="5514">
                  <c:v>3310.24</c:v>
                </c:pt>
                <c:pt idx="5515">
                  <c:v>3310.2599999999998</c:v>
                </c:pt>
                <c:pt idx="5516">
                  <c:v>3310.2799999999997</c:v>
                </c:pt>
                <c:pt idx="5517">
                  <c:v>3310.3</c:v>
                </c:pt>
                <c:pt idx="5518">
                  <c:v>3310.32</c:v>
                </c:pt>
                <c:pt idx="5519">
                  <c:v>3310.34</c:v>
                </c:pt>
                <c:pt idx="5520">
                  <c:v>3310.36</c:v>
                </c:pt>
                <c:pt idx="5521">
                  <c:v>3310.38</c:v>
                </c:pt>
                <c:pt idx="5522">
                  <c:v>3310.4</c:v>
                </c:pt>
                <c:pt idx="5523">
                  <c:v>3310.42</c:v>
                </c:pt>
                <c:pt idx="5524">
                  <c:v>3310.44</c:v>
                </c:pt>
                <c:pt idx="5525">
                  <c:v>3310.46</c:v>
                </c:pt>
                <c:pt idx="5526">
                  <c:v>3310.48</c:v>
                </c:pt>
                <c:pt idx="5527">
                  <c:v>3310.5</c:v>
                </c:pt>
                <c:pt idx="5528">
                  <c:v>3310.52</c:v>
                </c:pt>
                <c:pt idx="5529">
                  <c:v>3310.54</c:v>
                </c:pt>
                <c:pt idx="5530">
                  <c:v>3310.56</c:v>
                </c:pt>
                <c:pt idx="5531">
                  <c:v>3310.58</c:v>
                </c:pt>
                <c:pt idx="5532">
                  <c:v>3310.6</c:v>
                </c:pt>
                <c:pt idx="5533">
                  <c:v>3310.62</c:v>
                </c:pt>
                <c:pt idx="5534">
                  <c:v>3310.64</c:v>
                </c:pt>
                <c:pt idx="5535">
                  <c:v>3310.66</c:v>
                </c:pt>
                <c:pt idx="5536">
                  <c:v>3310.68</c:v>
                </c:pt>
                <c:pt idx="5537">
                  <c:v>3310.7</c:v>
                </c:pt>
                <c:pt idx="5538">
                  <c:v>3310.72</c:v>
                </c:pt>
                <c:pt idx="5539">
                  <c:v>3310.74</c:v>
                </c:pt>
                <c:pt idx="5540">
                  <c:v>3310.7599999999998</c:v>
                </c:pt>
                <c:pt idx="5541">
                  <c:v>3310.7799999999997</c:v>
                </c:pt>
                <c:pt idx="5542">
                  <c:v>3310.8</c:v>
                </c:pt>
                <c:pt idx="5543">
                  <c:v>3310.82</c:v>
                </c:pt>
                <c:pt idx="5544">
                  <c:v>3310.84</c:v>
                </c:pt>
                <c:pt idx="5545">
                  <c:v>3310.86</c:v>
                </c:pt>
                <c:pt idx="5546">
                  <c:v>3310.88</c:v>
                </c:pt>
                <c:pt idx="5547">
                  <c:v>3310.9</c:v>
                </c:pt>
                <c:pt idx="5548">
                  <c:v>3310.92</c:v>
                </c:pt>
                <c:pt idx="5549">
                  <c:v>3310.94</c:v>
                </c:pt>
                <c:pt idx="5550">
                  <c:v>3310.96</c:v>
                </c:pt>
                <c:pt idx="5551">
                  <c:v>3310.98</c:v>
                </c:pt>
                <c:pt idx="5552">
                  <c:v>3311</c:v>
                </c:pt>
                <c:pt idx="5553">
                  <c:v>3311.02</c:v>
                </c:pt>
                <c:pt idx="5554">
                  <c:v>3311.04</c:v>
                </c:pt>
                <c:pt idx="5555">
                  <c:v>3311.06</c:v>
                </c:pt>
                <c:pt idx="5556">
                  <c:v>3311.08</c:v>
                </c:pt>
                <c:pt idx="5557">
                  <c:v>3311.1</c:v>
                </c:pt>
                <c:pt idx="5558">
                  <c:v>3311.12</c:v>
                </c:pt>
                <c:pt idx="5559">
                  <c:v>3311.14</c:v>
                </c:pt>
                <c:pt idx="5560">
                  <c:v>3311.16</c:v>
                </c:pt>
                <c:pt idx="5561">
                  <c:v>3311.18</c:v>
                </c:pt>
                <c:pt idx="5562">
                  <c:v>3311.2</c:v>
                </c:pt>
                <c:pt idx="5563">
                  <c:v>3311.22</c:v>
                </c:pt>
                <c:pt idx="5564">
                  <c:v>3311.24</c:v>
                </c:pt>
                <c:pt idx="5565">
                  <c:v>3311.2599999999998</c:v>
                </c:pt>
                <c:pt idx="5566">
                  <c:v>3311.2799999999997</c:v>
                </c:pt>
                <c:pt idx="5567">
                  <c:v>3311.3</c:v>
                </c:pt>
                <c:pt idx="5568">
                  <c:v>3311.32</c:v>
                </c:pt>
                <c:pt idx="5569">
                  <c:v>3311.34</c:v>
                </c:pt>
                <c:pt idx="5570">
                  <c:v>3311.36</c:v>
                </c:pt>
                <c:pt idx="5571">
                  <c:v>3311.38</c:v>
                </c:pt>
                <c:pt idx="5572">
                  <c:v>3311.4</c:v>
                </c:pt>
                <c:pt idx="5573">
                  <c:v>3311.42</c:v>
                </c:pt>
                <c:pt idx="5574">
                  <c:v>3311.44</c:v>
                </c:pt>
                <c:pt idx="5575">
                  <c:v>3311.46</c:v>
                </c:pt>
                <c:pt idx="5576">
                  <c:v>3311.48</c:v>
                </c:pt>
                <c:pt idx="5577">
                  <c:v>3311.5</c:v>
                </c:pt>
                <c:pt idx="5578">
                  <c:v>3311.52</c:v>
                </c:pt>
                <c:pt idx="5579">
                  <c:v>3311.54</c:v>
                </c:pt>
                <c:pt idx="5580">
                  <c:v>3311.56</c:v>
                </c:pt>
                <c:pt idx="5581">
                  <c:v>3311.58</c:v>
                </c:pt>
                <c:pt idx="5582">
                  <c:v>3311.6</c:v>
                </c:pt>
                <c:pt idx="5583">
                  <c:v>3311.62</c:v>
                </c:pt>
                <c:pt idx="5584">
                  <c:v>3311.64</c:v>
                </c:pt>
                <c:pt idx="5585">
                  <c:v>3311.66</c:v>
                </c:pt>
                <c:pt idx="5586">
                  <c:v>3311.68</c:v>
                </c:pt>
                <c:pt idx="5587">
                  <c:v>3311.7</c:v>
                </c:pt>
                <c:pt idx="5588">
                  <c:v>3311.72</c:v>
                </c:pt>
                <c:pt idx="5589">
                  <c:v>3311.74</c:v>
                </c:pt>
                <c:pt idx="5590">
                  <c:v>3311.7599999999998</c:v>
                </c:pt>
                <c:pt idx="5591">
                  <c:v>3311.7799999999997</c:v>
                </c:pt>
                <c:pt idx="5592">
                  <c:v>3311.8</c:v>
                </c:pt>
                <c:pt idx="5593">
                  <c:v>3311.82</c:v>
                </c:pt>
                <c:pt idx="5594">
                  <c:v>3311.84</c:v>
                </c:pt>
                <c:pt idx="5595">
                  <c:v>3311.86</c:v>
                </c:pt>
                <c:pt idx="5596">
                  <c:v>3311.88</c:v>
                </c:pt>
                <c:pt idx="5597">
                  <c:v>3311.9</c:v>
                </c:pt>
                <c:pt idx="5598">
                  <c:v>3311.92</c:v>
                </c:pt>
                <c:pt idx="5599">
                  <c:v>3311.94</c:v>
                </c:pt>
                <c:pt idx="5600">
                  <c:v>3311.96</c:v>
                </c:pt>
                <c:pt idx="5601">
                  <c:v>3311.98</c:v>
                </c:pt>
                <c:pt idx="5602">
                  <c:v>3312</c:v>
                </c:pt>
                <c:pt idx="5603">
                  <c:v>3312.02</c:v>
                </c:pt>
                <c:pt idx="5604">
                  <c:v>3312.04</c:v>
                </c:pt>
                <c:pt idx="5605">
                  <c:v>3312.06</c:v>
                </c:pt>
                <c:pt idx="5606">
                  <c:v>3312.08</c:v>
                </c:pt>
                <c:pt idx="5607">
                  <c:v>3312.1</c:v>
                </c:pt>
                <c:pt idx="5608">
                  <c:v>3312.12</c:v>
                </c:pt>
                <c:pt idx="5609">
                  <c:v>3312.14</c:v>
                </c:pt>
                <c:pt idx="5610">
                  <c:v>3312.16</c:v>
                </c:pt>
                <c:pt idx="5611">
                  <c:v>3312.18</c:v>
                </c:pt>
                <c:pt idx="5612">
                  <c:v>3312.2</c:v>
                </c:pt>
                <c:pt idx="5613">
                  <c:v>3312.22</c:v>
                </c:pt>
                <c:pt idx="5614">
                  <c:v>3312.24</c:v>
                </c:pt>
                <c:pt idx="5615">
                  <c:v>3312.2599999999998</c:v>
                </c:pt>
                <c:pt idx="5616">
                  <c:v>3312.2799999999997</c:v>
                </c:pt>
                <c:pt idx="5617">
                  <c:v>3312.3</c:v>
                </c:pt>
                <c:pt idx="5618">
                  <c:v>3312.32</c:v>
                </c:pt>
                <c:pt idx="5619">
                  <c:v>3312.34</c:v>
                </c:pt>
                <c:pt idx="5620">
                  <c:v>3312.36</c:v>
                </c:pt>
                <c:pt idx="5621">
                  <c:v>3312.38</c:v>
                </c:pt>
                <c:pt idx="5622">
                  <c:v>3312.4</c:v>
                </c:pt>
                <c:pt idx="5623">
                  <c:v>3312.42</c:v>
                </c:pt>
                <c:pt idx="5624">
                  <c:v>3312.44</c:v>
                </c:pt>
                <c:pt idx="5625">
                  <c:v>3312.46</c:v>
                </c:pt>
                <c:pt idx="5626">
                  <c:v>3312.48</c:v>
                </c:pt>
                <c:pt idx="5627">
                  <c:v>3312.5</c:v>
                </c:pt>
                <c:pt idx="5628">
                  <c:v>3312.52</c:v>
                </c:pt>
                <c:pt idx="5629">
                  <c:v>3312.54</c:v>
                </c:pt>
                <c:pt idx="5630">
                  <c:v>3312.56</c:v>
                </c:pt>
                <c:pt idx="5631">
                  <c:v>3312.58</c:v>
                </c:pt>
                <c:pt idx="5632">
                  <c:v>3312.6</c:v>
                </c:pt>
                <c:pt idx="5633">
                  <c:v>3312.62</c:v>
                </c:pt>
                <c:pt idx="5634">
                  <c:v>3312.64</c:v>
                </c:pt>
                <c:pt idx="5635">
                  <c:v>3312.66</c:v>
                </c:pt>
                <c:pt idx="5636">
                  <c:v>3312.68</c:v>
                </c:pt>
                <c:pt idx="5637">
                  <c:v>3312.7</c:v>
                </c:pt>
                <c:pt idx="5638">
                  <c:v>3312.72</c:v>
                </c:pt>
                <c:pt idx="5639">
                  <c:v>3312.74</c:v>
                </c:pt>
                <c:pt idx="5640">
                  <c:v>3312.7599999999998</c:v>
                </c:pt>
                <c:pt idx="5641">
                  <c:v>3312.7799999999997</c:v>
                </c:pt>
                <c:pt idx="5642">
                  <c:v>3312.8</c:v>
                </c:pt>
                <c:pt idx="5643">
                  <c:v>3312.82</c:v>
                </c:pt>
                <c:pt idx="5644">
                  <c:v>3312.84</c:v>
                </c:pt>
                <c:pt idx="5645">
                  <c:v>3312.86</c:v>
                </c:pt>
                <c:pt idx="5646">
                  <c:v>3312.88</c:v>
                </c:pt>
                <c:pt idx="5647">
                  <c:v>3312.9</c:v>
                </c:pt>
                <c:pt idx="5648">
                  <c:v>3312.92</c:v>
                </c:pt>
                <c:pt idx="5649">
                  <c:v>3312.94</c:v>
                </c:pt>
                <c:pt idx="5650">
                  <c:v>3312.96</c:v>
                </c:pt>
                <c:pt idx="5651">
                  <c:v>3312.98</c:v>
                </c:pt>
                <c:pt idx="5652">
                  <c:v>3313</c:v>
                </c:pt>
                <c:pt idx="5653">
                  <c:v>3313.02</c:v>
                </c:pt>
                <c:pt idx="5654">
                  <c:v>3313.04</c:v>
                </c:pt>
                <c:pt idx="5655">
                  <c:v>3313.06</c:v>
                </c:pt>
                <c:pt idx="5656">
                  <c:v>3313.08</c:v>
                </c:pt>
                <c:pt idx="5657">
                  <c:v>3313.1</c:v>
                </c:pt>
                <c:pt idx="5658">
                  <c:v>3313.12</c:v>
                </c:pt>
                <c:pt idx="5659">
                  <c:v>3313.14</c:v>
                </c:pt>
                <c:pt idx="5660">
                  <c:v>3313.16</c:v>
                </c:pt>
                <c:pt idx="5661">
                  <c:v>3313.18</c:v>
                </c:pt>
                <c:pt idx="5662">
                  <c:v>3313.2</c:v>
                </c:pt>
                <c:pt idx="5663">
                  <c:v>3313.22</c:v>
                </c:pt>
                <c:pt idx="5664">
                  <c:v>3313.24</c:v>
                </c:pt>
                <c:pt idx="5665">
                  <c:v>3313.2599999999998</c:v>
                </c:pt>
                <c:pt idx="5666">
                  <c:v>3313.2799999999997</c:v>
                </c:pt>
                <c:pt idx="5667">
                  <c:v>3313.3</c:v>
                </c:pt>
                <c:pt idx="5668">
                  <c:v>3313.32</c:v>
                </c:pt>
                <c:pt idx="5669">
                  <c:v>3313.34</c:v>
                </c:pt>
                <c:pt idx="5670">
                  <c:v>3313.36</c:v>
                </c:pt>
                <c:pt idx="5671">
                  <c:v>3313.38</c:v>
                </c:pt>
                <c:pt idx="5672">
                  <c:v>3313.4</c:v>
                </c:pt>
                <c:pt idx="5673">
                  <c:v>3313.42</c:v>
                </c:pt>
                <c:pt idx="5674">
                  <c:v>3313.44</c:v>
                </c:pt>
                <c:pt idx="5675">
                  <c:v>3313.46</c:v>
                </c:pt>
                <c:pt idx="5676">
                  <c:v>3313.48</c:v>
                </c:pt>
                <c:pt idx="5677">
                  <c:v>3313.5</c:v>
                </c:pt>
                <c:pt idx="5678">
                  <c:v>3313.52</c:v>
                </c:pt>
                <c:pt idx="5679">
                  <c:v>3313.54</c:v>
                </c:pt>
                <c:pt idx="5680">
                  <c:v>3313.56</c:v>
                </c:pt>
                <c:pt idx="5681">
                  <c:v>3313.58</c:v>
                </c:pt>
                <c:pt idx="5682">
                  <c:v>3313.6</c:v>
                </c:pt>
                <c:pt idx="5683">
                  <c:v>3313.62</c:v>
                </c:pt>
                <c:pt idx="5684">
                  <c:v>3313.64</c:v>
                </c:pt>
                <c:pt idx="5685">
                  <c:v>3313.66</c:v>
                </c:pt>
                <c:pt idx="5686">
                  <c:v>3313.68</c:v>
                </c:pt>
                <c:pt idx="5687">
                  <c:v>3313.7</c:v>
                </c:pt>
                <c:pt idx="5688">
                  <c:v>3313.72</c:v>
                </c:pt>
                <c:pt idx="5689">
                  <c:v>3313.74</c:v>
                </c:pt>
                <c:pt idx="5690">
                  <c:v>3313.7599999999998</c:v>
                </c:pt>
                <c:pt idx="5691">
                  <c:v>3313.7799999999997</c:v>
                </c:pt>
                <c:pt idx="5692">
                  <c:v>3313.8</c:v>
                </c:pt>
                <c:pt idx="5693">
                  <c:v>3313.82</c:v>
                </c:pt>
                <c:pt idx="5694">
                  <c:v>3313.84</c:v>
                </c:pt>
                <c:pt idx="5695">
                  <c:v>3313.86</c:v>
                </c:pt>
                <c:pt idx="5696">
                  <c:v>3313.88</c:v>
                </c:pt>
                <c:pt idx="5697">
                  <c:v>3313.9</c:v>
                </c:pt>
                <c:pt idx="5698">
                  <c:v>3313.92</c:v>
                </c:pt>
                <c:pt idx="5699">
                  <c:v>3313.94</c:v>
                </c:pt>
                <c:pt idx="5700">
                  <c:v>3313.96</c:v>
                </c:pt>
                <c:pt idx="5701">
                  <c:v>3313.98</c:v>
                </c:pt>
                <c:pt idx="5702">
                  <c:v>3314</c:v>
                </c:pt>
                <c:pt idx="5703">
                  <c:v>3314.02</c:v>
                </c:pt>
                <c:pt idx="5704">
                  <c:v>3314.04</c:v>
                </c:pt>
                <c:pt idx="5705">
                  <c:v>3314.06</c:v>
                </c:pt>
                <c:pt idx="5706">
                  <c:v>3314.08</c:v>
                </c:pt>
                <c:pt idx="5707">
                  <c:v>3314.1</c:v>
                </c:pt>
                <c:pt idx="5708">
                  <c:v>3314.12</c:v>
                </c:pt>
                <c:pt idx="5709">
                  <c:v>3314.14</c:v>
                </c:pt>
                <c:pt idx="5710">
                  <c:v>3314.16</c:v>
                </c:pt>
                <c:pt idx="5711">
                  <c:v>3314.18</c:v>
                </c:pt>
                <c:pt idx="5712">
                  <c:v>3314.2</c:v>
                </c:pt>
                <c:pt idx="5713">
                  <c:v>3314.22</c:v>
                </c:pt>
                <c:pt idx="5714">
                  <c:v>3314.24</c:v>
                </c:pt>
                <c:pt idx="5715">
                  <c:v>3314.2599999999998</c:v>
                </c:pt>
                <c:pt idx="5716">
                  <c:v>3314.2799999999997</c:v>
                </c:pt>
                <c:pt idx="5717">
                  <c:v>3314.3</c:v>
                </c:pt>
                <c:pt idx="5718">
                  <c:v>3314.32</c:v>
                </c:pt>
                <c:pt idx="5719">
                  <c:v>3314.34</c:v>
                </c:pt>
                <c:pt idx="5720">
                  <c:v>3314.36</c:v>
                </c:pt>
                <c:pt idx="5721">
                  <c:v>3314.38</c:v>
                </c:pt>
                <c:pt idx="5722">
                  <c:v>3314.4</c:v>
                </c:pt>
                <c:pt idx="5723">
                  <c:v>3314.42</c:v>
                </c:pt>
                <c:pt idx="5724">
                  <c:v>3314.44</c:v>
                </c:pt>
                <c:pt idx="5725">
                  <c:v>3314.46</c:v>
                </c:pt>
                <c:pt idx="5726">
                  <c:v>3314.48</c:v>
                </c:pt>
                <c:pt idx="5727">
                  <c:v>3314.5</c:v>
                </c:pt>
                <c:pt idx="5728">
                  <c:v>3314.52</c:v>
                </c:pt>
                <c:pt idx="5729">
                  <c:v>3314.54</c:v>
                </c:pt>
                <c:pt idx="5730">
                  <c:v>3314.56</c:v>
                </c:pt>
                <c:pt idx="5731">
                  <c:v>3314.58</c:v>
                </c:pt>
                <c:pt idx="5732">
                  <c:v>3314.6</c:v>
                </c:pt>
                <c:pt idx="5733">
                  <c:v>3314.62</c:v>
                </c:pt>
                <c:pt idx="5734">
                  <c:v>3314.64</c:v>
                </c:pt>
                <c:pt idx="5735">
                  <c:v>3314.66</c:v>
                </c:pt>
                <c:pt idx="5736">
                  <c:v>3314.68</c:v>
                </c:pt>
                <c:pt idx="5737">
                  <c:v>3314.7</c:v>
                </c:pt>
                <c:pt idx="5738">
                  <c:v>3314.72</c:v>
                </c:pt>
                <c:pt idx="5739">
                  <c:v>3314.74</c:v>
                </c:pt>
                <c:pt idx="5740">
                  <c:v>3314.7599999999998</c:v>
                </c:pt>
                <c:pt idx="5741">
                  <c:v>3314.7799999999997</c:v>
                </c:pt>
                <c:pt idx="5742">
                  <c:v>3314.8</c:v>
                </c:pt>
                <c:pt idx="5743">
                  <c:v>3314.82</c:v>
                </c:pt>
                <c:pt idx="5744">
                  <c:v>3314.84</c:v>
                </c:pt>
                <c:pt idx="5745">
                  <c:v>3314.86</c:v>
                </c:pt>
                <c:pt idx="5746">
                  <c:v>3314.88</c:v>
                </c:pt>
                <c:pt idx="5747">
                  <c:v>3314.9</c:v>
                </c:pt>
                <c:pt idx="5748">
                  <c:v>3314.92</c:v>
                </c:pt>
                <c:pt idx="5749">
                  <c:v>3314.94</c:v>
                </c:pt>
                <c:pt idx="5750">
                  <c:v>3314.96</c:v>
                </c:pt>
                <c:pt idx="5751">
                  <c:v>3314.98</c:v>
                </c:pt>
                <c:pt idx="5752">
                  <c:v>3315</c:v>
                </c:pt>
                <c:pt idx="5753">
                  <c:v>3315.02</c:v>
                </c:pt>
                <c:pt idx="5754">
                  <c:v>3315.04</c:v>
                </c:pt>
                <c:pt idx="5755">
                  <c:v>3315.06</c:v>
                </c:pt>
                <c:pt idx="5756">
                  <c:v>3315.08</c:v>
                </c:pt>
                <c:pt idx="5757">
                  <c:v>3315.1</c:v>
                </c:pt>
                <c:pt idx="5758">
                  <c:v>3315.12</c:v>
                </c:pt>
                <c:pt idx="5759">
                  <c:v>3315.14</c:v>
                </c:pt>
                <c:pt idx="5760">
                  <c:v>3315.16</c:v>
                </c:pt>
                <c:pt idx="5761">
                  <c:v>3315.18</c:v>
                </c:pt>
                <c:pt idx="5762">
                  <c:v>3315.2</c:v>
                </c:pt>
                <c:pt idx="5763">
                  <c:v>3315.22</c:v>
                </c:pt>
                <c:pt idx="5764">
                  <c:v>3315.24</c:v>
                </c:pt>
                <c:pt idx="5765">
                  <c:v>3315.2599999999998</c:v>
                </c:pt>
                <c:pt idx="5766">
                  <c:v>3315.2799999999997</c:v>
                </c:pt>
                <c:pt idx="5767">
                  <c:v>3315.3</c:v>
                </c:pt>
                <c:pt idx="5768">
                  <c:v>3315.32</c:v>
                </c:pt>
                <c:pt idx="5769">
                  <c:v>3315.34</c:v>
                </c:pt>
                <c:pt idx="5770">
                  <c:v>3315.36</c:v>
                </c:pt>
                <c:pt idx="5771">
                  <c:v>3315.38</c:v>
                </c:pt>
                <c:pt idx="5772">
                  <c:v>3315.4</c:v>
                </c:pt>
                <c:pt idx="5773">
                  <c:v>3315.42</c:v>
                </c:pt>
                <c:pt idx="5774">
                  <c:v>3315.44</c:v>
                </c:pt>
                <c:pt idx="5775">
                  <c:v>3315.46</c:v>
                </c:pt>
                <c:pt idx="5776">
                  <c:v>3315.48</c:v>
                </c:pt>
                <c:pt idx="5777">
                  <c:v>3315.5</c:v>
                </c:pt>
                <c:pt idx="5778">
                  <c:v>3315.52</c:v>
                </c:pt>
                <c:pt idx="5779">
                  <c:v>3315.54</c:v>
                </c:pt>
                <c:pt idx="5780">
                  <c:v>3315.56</c:v>
                </c:pt>
                <c:pt idx="5781">
                  <c:v>3315.58</c:v>
                </c:pt>
                <c:pt idx="5782">
                  <c:v>3315.6</c:v>
                </c:pt>
                <c:pt idx="5783">
                  <c:v>3315.62</c:v>
                </c:pt>
                <c:pt idx="5784">
                  <c:v>3315.64</c:v>
                </c:pt>
                <c:pt idx="5785">
                  <c:v>3315.66</c:v>
                </c:pt>
                <c:pt idx="5786">
                  <c:v>3315.68</c:v>
                </c:pt>
                <c:pt idx="5787">
                  <c:v>3315.7</c:v>
                </c:pt>
                <c:pt idx="5788">
                  <c:v>3315.72</c:v>
                </c:pt>
                <c:pt idx="5789">
                  <c:v>3315.74</c:v>
                </c:pt>
                <c:pt idx="5790">
                  <c:v>3315.7599999999998</c:v>
                </c:pt>
                <c:pt idx="5791">
                  <c:v>3315.7799999999997</c:v>
                </c:pt>
                <c:pt idx="5792">
                  <c:v>3315.8</c:v>
                </c:pt>
                <c:pt idx="5793">
                  <c:v>3315.82</c:v>
                </c:pt>
                <c:pt idx="5794">
                  <c:v>3315.84</c:v>
                </c:pt>
                <c:pt idx="5795">
                  <c:v>3315.86</c:v>
                </c:pt>
                <c:pt idx="5796">
                  <c:v>3315.88</c:v>
                </c:pt>
                <c:pt idx="5797">
                  <c:v>3315.9</c:v>
                </c:pt>
                <c:pt idx="5798">
                  <c:v>3315.92</c:v>
                </c:pt>
                <c:pt idx="5799">
                  <c:v>3315.94</c:v>
                </c:pt>
                <c:pt idx="5800">
                  <c:v>3315.96</c:v>
                </c:pt>
                <c:pt idx="5801">
                  <c:v>3315.98</c:v>
                </c:pt>
                <c:pt idx="5802">
                  <c:v>3316</c:v>
                </c:pt>
                <c:pt idx="5803">
                  <c:v>3316.02</c:v>
                </c:pt>
                <c:pt idx="5804">
                  <c:v>3316.04</c:v>
                </c:pt>
                <c:pt idx="5805">
                  <c:v>3316.06</c:v>
                </c:pt>
                <c:pt idx="5806">
                  <c:v>3316.08</c:v>
                </c:pt>
                <c:pt idx="5807">
                  <c:v>3316.1</c:v>
                </c:pt>
                <c:pt idx="5808">
                  <c:v>3316.12</c:v>
                </c:pt>
                <c:pt idx="5809">
                  <c:v>3316.14</c:v>
                </c:pt>
                <c:pt idx="5810">
                  <c:v>3316.16</c:v>
                </c:pt>
                <c:pt idx="5811">
                  <c:v>3316.18</c:v>
                </c:pt>
                <c:pt idx="5812">
                  <c:v>3316.2</c:v>
                </c:pt>
                <c:pt idx="5813">
                  <c:v>3316.22</c:v>
                </c:pt>
                <c:pt idx="5814">
                  <c:v>3316.24</c:v>
                </c:pt>
                <c:pt idx="5815">
                  <c:v>3316.2599999999998</c:v>
                </c:pt>
                <c:pt idx="5816">
                  <c:v>3316.2799999999997</c:v>
                </c:pt>
                <c:pt idx="5817">
                  <c:v>3316.3</c:v>
                </c:pt>
                <c:pt idx="5818">
                  <c:v>3316.32</c:v>
                </c:pt>
                <c:pt idx="5819">
                  <c:v>3316.34</c:v>
                </c:pt>
                <c:pt idx="5820">
                  <c:v>3316.36</c:v>
                </c:pt>
                <c:pt idx="5821">
                  <c:v>3316.38</c:v>
                </c:pt>
                <c:pt idx="5822">
                  <c:v>3316.4</c:v>
                </c:pt>
                <c:pt idx="5823">
                  <c:v>3316.42</c:v>
                </c:pt>
                <c:pt idx="5824">
                  <c:v>3316.44</c:v>
                </c:pt>
                <c:pt idx="5825">
                  <c:v>3316.46</c:v>
                </c:pt>
                <c:pt idx="5826">
                  <c:v>3316.48</c:v>
                </c:pt>
                <c:pt idx="5827">
                  <c:v>3316.5</c:v>
                </c:pt>
                <c:pt idx="5828">
                  <c:v>3316.52</c:v>
                </c:pt>
                <c:pt idx="5829">
                  <c:v>3316.54</c:v>
                </c:pt>
                <c:pt idx="5830">
                  <c:v>3316.56</c:v>
                </c:pt>
                <c:pt idx="5831">
                  <c:v>3316.58</c:v>
                </c:pt>
                <c:pt idx="5832">
                  <c:v>3316.6</c:v>
                </c:pt>
                <c:pt idx="5833">
                  <c:v>3316.62</c:v>
                </c:pt>
                <c:pt idx="5834">
                  <c:v>3316.64</c:v>
                </c:pt>
                <c:pt idx="5835">
                  <c:v>3316.66</c:v>
                </c:pt>
                <c:pt idx="5836">
                  <c:v>3316.68</c:v>
                </c:pt>
                <c:pt idx="5837">
                  <c:v>3316.7</c:v>
                </c:pt>
                <c:pt idx="5838">
                  <c:v>3316.72</c:v>
                </c:pt>
                <c:pt idx="5839">
                  <c:v>3316.74</c:v>
                </c:pt>
                <c:pt idx="5840">
                  <c:v>3316.7599999999998</c:v>
                </c:pt>
                <c:pt idx="5841">
                  <c:v>3316.7799999999997</c:v>
                </c:pt>
                <c:pt idx="5842">
                  <c:v>3316.8</c:v>
                </c:pt>
                <c:pt idx="5843">
                  <c:v>3316.82</c:v>
                </c:pt>
                <c:pt idx="5844">
                  <c:v>3316.84</c:v>
                </c:pt>
                <c:pt idx="5845">
                  <c:v>3316.86</c:v>
                </c:pt>
                <c:pt idx="5846">
                  <c:v>3316.88</c:v>
                </c:pt>
                <c:pt idx="5847">
                  <c:v>3316.9</c:v>
                </c:pt>
                <c:pt idx="5848">
                  <c:v>3316.92</c:v>
                </c:pt>
                <c:pt idx="5849">
                  <c:v>3316.94</c:v>
                </c:pt>
                <c:pt idx="5850">
                  <c:v>3316.96</c:v>
                </c:pt>
                <c:pt idx="5851">
                  <c:v>3316.98</c:v>
                </c:pt>
                <c:pt idx="5852">
                  <c:v>3317</c:v>
                </c:pt>
                <c:pt idx="5853">
                  <c:v>3317.02</c:v>
                </c:pt>
                <c:pt idx="5854">
                  <c:v>3317.04</c:v>
                </c:pt>
                <c:pt idx="5855">
                  <c:v>3317.06</c:v>
                </c:pt>
                <c:pt idx="5856">
                  <c:v>3317.08</c:v>
                </c:pt>
                <c:pt idx="5857">
                  <c:v>3317.1</c:v>
                </c:pt>
                <c:pt idx="5858">
                  <c:v>3317.12</c:v>
                </c:pt>
                <c:pt idx="5859">
                  <c:v>3317.14</c:v>
                </c:pt>
                <c:pt idx="5860">
                  <c:v>3317.16</c:v>
                </c:pt>
                <c:pt idx="5861">
                  <c:v>3317.18</c:v>
                </c:pt>
                <c:pt idx="5862">
                  <c:v>3317.2</c:v>
                </c:pt>
                <c:pt idx="5863">
                  <c:v>3317.22</c:v>
                </c:pt>
                <c:pt idx="5864">
                  <c:v>3317.24</c:v>
                </c:pt>
                <c:pt idx="5865">
                  <c:v>3317.2599999999998</c:v>
                </c:pt>
                <c:pt idx="5866">
                  <c:v>3317.2799999999997</c:v>
                </c:pt>
                <c:pt idx="5867">
                  <c:v>3317.3</c:v>
                </c:pt>
                <c:pt idx="5868">
                  <c:v>3317.32</c:v>
                </c:pt>
                <c:pt idx="5869">
                  <c:v>3317.34</c:v>
                </c:pt>
                <c:pt idx="5870">
                  <c:v>3317.36</c:v>
                </c:pt>
                <c:pt idx="5871">
                  <c:v>3317.38</c:v>
                </c:pt>
                <c:pt idx="5872">
                  <c:v>3317.4</c:v>
                </c:pt>
                <c:pt idx="5873">
                  <c:v>3317.42</c:v>
                </c:pt>
                <c:pt idx="5874">
                  <c:v>3317.44</c:v>
                </c:pt>
                <c:pt idx="5875">
                  <c:v>3317.46</c:v>
                </c:pt>
                <c:pt idx="5876">
                  <c:v>3317.48</c:v>
                </c:pt>
                <c:pt idx="5877">
                  <c:v>3317.5</c:v>
                </c:pt>
                <c:pt idx="5878">
                  <c:v>3317.52</c:v>
                </c:pt>
                <c:pt idx="5879">
                  <c:v>3317.54</c:v>
                </c:pt>
                <c:pt idx="5880">
                  <c:v>3317.56</c:v>
                </c:pt>
                <c:pt idx="5881">
                  <c:v>3317.58</c:v>
                </c:pt>
                <c:pt idx="5882">
                  <c:v>3317.6</c:v>
                </c:pt>
                <c:pt idx="5883">
                  <c:v>3317.62</c:v>
                </c:pt>
                <c:pt idx="5884">
                  <c:v>3317.64</c:v>
                </c:pt>
                <c:pt idx="5885">
                  <c:v>3317.66</c:v>
                </c:pt>
                <c:pt idx="5886">
                  <c:v>3317.68</c:v>
                </c:pt>
                <c:pt idx="5887">
                  <c:v>3317.7</c:v>
                </c:pt>
                <c:pt idx="5888">
                  <c:v>3317.72</c:v>
                </c:pt>
                <c:pt idx="5889">
                  <c:v>3317.74</c:v>
                </c:pt>
                <c:pt idx="5890">
                  <c:v>3317.7599999999998</c:v>
                </c:pt>
                <c:pt idx="5891">
                  <c:v>3317.7799999999997</c:v>
                </c:pt>
                <c:pt idx="5892">
                  <c:v>3317.8</c:v>
                </c:pt>
                <c:pt idx="5893">
                  <c:v>3317.82</c:v>
                </c:pt>
                <c:pt idx="5894">
                  <c:v>3317.84</c:v>
                </c:pt>
                <c:pt idx="5895">
                  <c:v>3317.86</c:v>
                </c:pt>
                <c:pt idx="5896">
                  <c:v>3317.88</c:v>
                </c:pt>
                <c:pt idx="5897">
                  <c:v>3317.9</c:v>
                </c:pt>
                <c:pt idx="5898">
                  <c:v>3317.92</c:v>
                </c:pt>
                <c:pt idx="5899">
                  <c:v>3317.94</c:v>
                </c:pt>
                <c:pt idx="5900">
                  <c:v>3317.96</c:v>
                </c:pt>
                <c:pt idx="5901">
                  <c:v>3317.98</c:v>
                </c:pt>
                <c:pt idx="5902">
                  <c:v>3318</c:v>
                </c:pt>
                <c:pt idx="5903">
                  <c:v>3318.02</c:v>
                </c:pt>
                <c:pt idx="5904">
                  <c:v>3318.04</c:v>
                </c:pt>
                <c:pt idx="5905">
                  <c:v>3318.06</c:v>
                </c:pt>
                <c:pt idx="5906">
                  <c:v>3318.08</c:v>
                </c:pt>
                <c:pt idx="5907">
                  <c:v>3318.1</c:v>
                </c:pt>
                <c:pt idx="5908">
                  <c:v>3318.12</c:v>
                </c:pt>
                <c:pt idx="5909">
                  <c:v>3318.14</c:v>
                </c:pt>
                <c:pt idx="5910">
                  <c:v>3318.16</c:v>
                </c:pt>
                <c:pt idx="5911">
                  <c:v>3318.18</c:v>
                </c:pt>
                <c:pt idx="5912">
                  <c:v>3318.2</c:v>
                </c:pt>
                <c:pt idx="5913">
                  <c:v>3318.22</c:v>
                </c:pt>
                <c:pt idx="5914">
                  <c:v>3318.24</c:v>
                </c:pt>
                <c:pt idx="5915">
                  <c:v>3318.2599999999998</c:v>
                </c:pt>
                <c:pt idx="5916">
                  <c:v>3318.2799999999997</c:v>
                </c:pt>
                <c:pt idx="5917">
                  <c:v>3318.3</c:v>
                </c:pt>
                <c:pt idx="5918">
                  <c:v>3318.32</c:v>
                </c:pt>
                <c:pt idx="5919">
                  <c:v>3318.34</c:v>
                </c:pt>
                <c:pt idx="5920">
                  <c:v>3318.36</c:v>
                </c:pt>
                <c:pt idx="5921">
                  <c:v>3318.38</c:v>
                </c:pt>
                <c:pt idx="5922">
                  <c:v>3318.4</c:v>
                </c:pt>
                <c:pt idx="5923">
                  <c:v>3318.42</c:v>
                </c:pt>
                <c:pt idx="5924">
                  <c:v>3318.44</c:v>
                </c:pt>
                <c:pt idx="5925">
                  <c:v>3318.46</c:v>
                </c:pt>
                <c:pt idx="5926">
                  <c:v>3318.48</c:v>
                </c:pt>
                <c:pt idx="5927">
                  <c:v>3318.5</c:v>
                </c:pt>
                <c:pt idx="5928">
                  <c:v>3318.52</c:v>
                </c:pt>
                <c:pt idx="5929">
                  <c:v>3318.54</c:v>
                </c:pt>
                <c:pt idx="5930">
                  <c:v>3318.56</c:v>
                </c:pt>
                <c:pt idx="5931">
                  <c:v>3318.58</c:v>
                </c:pt>
                <c:pt idx="5932">
                  <c:v>3318.6</c:v>
                </c:pt>
                <c:pt idx="5933">
                  <c:v>3318.62</c:v>
                </c:pt>
                <c:pt idx="5934">
                  <c:v>3318.64</c:v>
                </c:pt>
                <c:pt idx="5935">
                  <c:v>3318.66</c:v>
                </c:pt>
                <c:pt idx="5936">
                  <c:v>3318.68</c:v>
                </c:pt>
                <c:pt idx="5937">
                  <c:v>3318.7</c:v>
                </c:pt>
                <c:pt idx="5938">
                  <c:v>3318.72</c:v>
                </c:pt>
                <c:pt idx="5939">
                  <c:v>3318.74</c:v>
                </c:pt>
                <c:pt idx="5940">
                  <c:v>3318.7599999999998</c:v>
                </c:pt>
                <c:pt idx="5941">
                  <c:v>3318.7799999999997</c:v>
                </c:pt>
                <c:pt idx="5942">
                  <c:v>3318.8</c:v>
                </c:pt>
                <c:pt idx="5943">
                  <c:v>3318.82</c:v>
                </c:pt>
                <c:pt idx="5944">
                  <c:v>3318.84</c:v>
                </c:pt>
                <c:pt idx="5945">
                  <c:v>3318.86</c:v>
                </c:pt>
                <c:pt idx="5946">
                  <c:v>3318.88</c:v>
                </c:pt>
                <c:pt idx="5947">
                  <c:v>3318.9</c:v>
                </c:pt>
                <c:pt idx="5948">
                  <c:v>3318.92</c:v>
                </c:pt>
                <c:pt idx="5949">
                  <c:v>3318.94</c:v>
                </c:pt>
                <c:pt idx="5950">
                  <c:v>3318.96</c:v>
                </c:pt>
                <c:pt idx="5951">
                  <c:v>3318.98</c:v>
                </c:pt>
                <c:pt idx="5952">
                  <c:v>3319</c:v>
                </c:pt>
                <c:pt idx="5953">
                  <c:v>3319.02</c:v>
                </c:pt>
                <c:pt idx="5954">
                  <c:v>3319.04</c:v>
                </c:pt>
                <c:pt idx="5955">
                  <c:v>3319.06</c:v>
                </c:pt>
                <c:pt idx="5956">
                  <c:v>3319.08</c:v>
                </c:pt>
                <c:pt idx="5957">
                  <c:v>3319.1</c:v>
                </c:pt>
                <c:pt idx="5958">
                  <c:v>3319.12</c:v>
                </c:pt>
                <c:pt idx="5959">
                  <c:v>3319.14</c:v>
                </c:pt>
                <c:pt idx="5960">
                  <c:v>3319.16</c:v>
                </c:pt>
                <c:pt idx="5961">
                  <c:v>3319.18</c:v>
                </c:pt>
                <c:pt idx="5962">
                  <c:v>3319.2</c:v>
                </c:pt>
                <c:pt idx="5963">
                  <c:v>3319.22</c:v>
                </c:pt>
                <c:pt idx="5964">
                  <c:v>3319.24</c:v>
                </c:pt>
                <c:pt idx="5965">
                  <c:v>3319.2599999999998</c:v>
                </c:pt>
                <c:pt idx="5966">
                  <c:v>3319.2799999999997</c:v>
                </c:pt>
                <c:pt idx="5967">
                  <c:v>3319.3</c:v>
                </c:pt>
                <c:pt idx="5968">
                  <c:v>3319.32</c:v>
                </c:pt>
                <c:pt idx="5969">
                  <c:v>3319.34</c:v>
                </c:pt>
                <c:pt idx="5970">
                  <c:v>3319.36</c:v>
                </c:pt>
                <c:pt idx="5971">
                  <c:v>3319.38</c:v>
                </c:pt>
                <c:pt idx="5972">
                  <c:v>3319.4</c:v>
                </c:pt>
                <c:pt idx="5973">
                  <c:v>3319.42</c:v>
                </c:pt>
                <c:pt idx="5974">
                  <c:v>3319.44</c:v>
                </c:pt>
                <c:pt idx="5975">
                  <c:v>3319.46</c:v>
                </c:pt>
                <c:pt idx="5976">
                  <c:v>3319.48</c:v>
                </c:pt>
                <c:pt idx="5977">
                  <c:v>3319.5</c:v>
                </c:pt>
                <c:pt idx="5978">
                  <c:v>3319.52</c:v>
                </c:pt>
                <c:pt idx="5979">
                  <c:v>3319.54</c:v>
                </c:pt>
                <c:pt idx="5980">
                  <c:v>3319.56</c:v>
                </c:pt>
                <c:pt idx="5981">
                  <c:v>3319.58</c:v>
                </c:pt>
                <c:pt idx="5982">
                  <c:v>3319.6</c:v>
                </c:pt>
                <c:pt idx="5983">
                  <c:v>3319.62</c:v>
                </c:pt>
                <c:pt idx="5984">
                  <c:v>3319.64</c:v>
                </c:pt>
                <c:pt idx="5985">
                  <c:v>3319.66</c:v>
                </c:pt>
                <c:pt idx="5986">
                  <c:v>3319.68</c:v>
                </c:pt>
                <c:pt idx="5987">
                  <c:v>3319.7</c:v>
                </c:pt>
                <c:pt idx="5988">
                  <c:v>3319.72</c:v>
                </c:pt>
                <c:pt idx="5989">
                  <c:v>3319.74</c:v>
                </c:pt>
                <c:pt idx="5990">
                  <c:v>3319.7599999999998</c:v>
                </c:pt>
                <c:pt idx="5991">
                  <c:v>3319.7799999999997</c:v>
                </c:pt>
                <c:pt idx="5992">
                  <c:v>3319.8</c:v>
                </c:pt>
                <c:pt idx="5993">
                  <c:v>3319.82</c:v>
                </c:pt>
                <c:pt idx="5994">
                  <c:v>3319.84</c:v>
                </c:pt>
                <c:pt idx="5995">
                  <c:v>3319.86</c:v>
                </c:pt>
                <c:pt idx="5996">
                  <c:v>3319.88</c:v>
                </c:pt>
                <c:pt idx="5997">
                  <c:v>3319.9</c:v>
                </c:pt>
                <c:pt idx="5998">
                  <c:v>3319.92</c:v>
                </c:pt>
                <c:pt idx="5999">
                  <c:v>3319.94</c:v>
                </c:pt>
                <c:pt idx="6000">
                  <c:v>3319.96</c:v>
                </c:pt>
                <c:pt idx="6001">
                  <c:v>3319.98</c:v>
                </c:pt>
                <c:pt idx="6002">
                  <c:v>3320</c:v>
                </c:pt>
                <c:pt idx="6003">
                  <c:v>3320.02</c:v>
                </c:pt>
                <c:pt idx="6004">
                  <c:v>3320.04</c:v>
                </c:pt>
                <c:pt idx="6005">
                  <c:v>3320.06</c:v>
                </c:pt>
                <c:pt idx="6006">
                  <c:v>3320.08</c:v>
                </c:pt>
                <c:pt idx="6007">
                  <c:v>3320.1</c:v>
                </c:pt>
                <c:pt idx="6008">
                  <c:v>3320.12</c:v>
                </c:pt>
                <c:pt idx="6009">
                  <c:v>3320.14</c:v>
                </c:pt>
                <c:pt idx="6010">
                  <c:v>3320.16</c:v>
                </c:pt>
                <c:pt idx="6011">
                  <c:v>3320.18</c:v>
                </c:pt>
                <c:pt idx="6012">
                  <c:v>3320.2</c:v>
                </c:pt>
                <c:pt idx="6013">
                  <c:v>3320.22</c:v>
                </c:pt>
                <c:pt idx="6014">
                  <c:v>3320.24</c:v>
                </c:pt>
                <c:pt idx="6015">
                  <c:v>3320.2599999999998</c:v>
                </c:pt>
                <c:pt idx="6016">
                  <c:v>3320.2799999999997</c:v>
                </c:pt>
                <c:pt idx="6017">
                  <c:v>3320.3</c:v>
                </c:pt>
                <c:pt idx="6018">
                  <c:v>3320.32</c:v>
                </c:pt>
                <c:pt idx="6019">
                  <c:v>3320.34</c:v>
                </c:pt>
                <c:pt idx="6020">
                  <c:v>3320.36</c:v>
                </c:pt>
                <c:pt idx="6021">
                  <c:v>3320.38</c:v>
                </c:pt>
                <c:pt idx="6022">
                  <c:v>3320.4</c:v>
                </c:pt>
                <c:pt idx="6023">
                  <c:v>3320.42</c:v>
                </c:pt>
                <c:pt idx="6024">
                  <c:v>3320.44</c:v>
                </c:pt>
                <c:pt idx="6025">
                  <c:v>3320.46</c:v>
                </c:pt>
                <c:pt idx="6026">
                  <c:v>3320.48</c:v>
                </c:pt>
                <c:pt idx="6027">
                  <c:v>3320.5</c:v>
                </c:pt>
                <c:pt idx="6028">
                  <c:v>3320.52</c:v>
                </c:pt>
                <c:pt idx="6029">
                  <c:v>3320.54</c:v>
                </c:pt>
                <c:pt idx="6030">
                  <c:v>3320.56</c:v>
                </c:pt>
                <c:pt idx="6031">
                  <c:v>3320.58</c:v>
                </c:pt>
                <c:pt idx="6032">
                  <c:v>3320.6</c:v>
                </c:pt>
                <c:pt idx="6033">
                  <c:v>3320.62</c:v>
                </c:pt>
                <c:pt idx="6034">
                  <c:v>3320.64</c:v>
                </c:pt>
                <c:pt idx="6035">
                  <c:v>3320.66</c:v>
                </c:pt>
                <c:pt idx="6036">
                  <c:v>3320.68</c:v>
                </c:pt>
                <c:pt idx="6037">
                  <c:v>3320.7</c:v>
                </c:pt>
                <c:pt idx="6038">
                  <c:v>3320.72</c:v>
                </c:pt>
                <c:pt idx="6039">
                  <c:v>3320.74</c:v>
                </c:pt>
                <c:pt idx="6040">
                  <c:v>3320.7599999999998</c:v>
                </c:pt>
                <c:pt idx="6041">
                  <c:v>3320.7799999999997</c:v>
                </c:pt>
                <c:pt idx="6042">
                  <c:v>3320.8</c:v>
                </c:pt>
                <c:pt idx="6043">
                  <c:v>3320.82</c:v>
                </c:pt>
                <c:pt idx="6044">
                  <c:v>3320.84</c:v>
                </c:pt>
                <c:pt idx="6045">
                  <c:v>3320.86</c:v>
                </c:pt>
                <c:pt idx="6046">
                  <c:v>3320.88</c:v>
                </c:pt>
                <c:pt idx="6047">
                  <c:v>3320.9</c:v>
                </c:pt>
                <c:pt idx="6048">
                  <c:v>3320.92</c:v>
                </c:pt>
                <c:pt idx="6049">
                  <c:v>3320.94</c:v>
                </c:pt>
                <c:pt idx="6050">
                  <c:v>3320.96</c:v>
                </c:pt>
                <c:pt idx="6051">
                  <c:v>3320.98</c:v>
                </c:pt>
                <c:pt idx="6052">
                  <c:v>3321</c:v>
                </c:pt>
                <c:pt idx="6053">
                  <c:v>3321.02</c:v>
                </c:pt>
                <c:pt idx="6054">
                  <c:v>3321.04</c:v>
                </c:pt>
                <c:pt idx="6055">
                  <c:v>3321.06</c:v>
                </c:pt>
                <c:pt idx="6056">
                  <c:v>3321.08</c:v>
                </c:pt>
                <c:pt idx="6057">
                  <c:v>3321.1</c:v>
                </c:pt>
                <c:pt idx="6058">
                  <c:v>3321.12</c:v>
                </c:pt>
                <c:pt idx="6059">
                  <c:v>3321.14</c:v>
                </c:pt>
                <c:pt idx="6060">
                  <c:v>3321.16</c:v>
                </c:pt>
                <c:pt idx="6061">
                  <c:v>3321.18</c:v>
                </c:pt>
                <c:pt idx="6062">
                  <c:v>3321.2</c:v>
                </c:pt>
                <c:pt idx="6063">
                  <c:v>3321.22</c:v>
                </c:pt>
                <c:pt idx="6064">
                  <c:v>3321.24</c:v>
                </c:pt>
                <c:pt idx="6065">
                  <c:v>3321.2599999999998</c:v>
                </c:pt>
                <c:pt idx="6066">
                  <c:v>3321.2799999999997</c:v>
                </c:pt>
                <c:pt idx="6067">
                  <c:v>3321.3</c:v>
                </c:pt>
                <c:pt idx="6068">
                  <c:v>3321.32</c:v>
                </c:pt>
                <c:pt idx="6069">
                  <c:v>3321.34</c:v>
                </c:pt>
                <c:pt idx="6070">
                  <c:v>3321.36</c:v>
                </c:pt>
                <c:pt idx="6071">
                  <c:v>3321.38</c:v>
                </c:pt>
                <c:pt idx="6072">
                  <c:v>3321.4</c:v>
                </c:pt>
                <c:pt idx="6073">
                  <c:v>3321.42</c:v>
                </c:pt>
                <c:pt idx="6074">
                  <c:v>3321.44</c:v>
                </c:pt>
                <c:pt idx="6075">
                  <c:v>3321.46</c:v>
                </c:pt>
                <c:pt idx="6076">
                  <c:v>3321.48</c:v>
                </c:pt>
                <c:pt idx="6077">
                  <c:v>3321.5</c:v>
                </c:pt>
                <c:pt idx="6078">
                  <c:v>3321.52</c:v>
                </c:pt>
                <c:pt idx="6079">
                  <c:v>3321.54</c:v>
                </c:pt>
                <c:pt idx="6080">
                  <c:v>3321.56</c:v>
                </c:pt>
                <c:pt idx="6081">
                  <c:v>3321.58</c:v>
                </c:pt>
                <c:pt idx="6082">
                  <c:v>3321.6</c:v>
                </c:pt>
                <c:pt idx="6083">
                  <c:v>3321.62</c:v>
                </c:pt>
                <c:pt idx="6084">
                  <c:v>3321.64</c:v>
                </c:pt>
                <c:pt idx="6085">
                  <c:v>3321.66</c:v>
                </c:pt>
                <c:pt idx="6086">
                  <c:v>3321.68</c:v>
                </c:pt>
                <c:pt idx="6087">
                  <c:v>3321.7</c:v>
                </c:pt>
                <c:pt idx="6088">
                  <c:v>3321.72</c:v>
                </c:pt>
                <c:pt idx="6089">
                  <c:v>3321.74</c:v>
                </c:pt>
                <c:pt idx="6090">
                  <c:v>3321.7599999999998</c:v>
                </c:pt>
                <c:pt idx="6091">
                  <c:v>3321.7799999999997</c:v>
                </c:pt>
                <c:pt idx="6092">
                  <c:v>3321.8</c:v>
                </c:pt>
                <c:pt idx="6093">
                  <c:v>3321.82</c:v>
                </c:pt>
                <c:pt idx="6094">
                  <c:v>3321.84</c:v>
                </c:pt>
                <c:pt idx="6095">
                  <c:v>3321.86</c:v>
                </c:pt>
                <c:pt idx="6096">
                  <c:v>3321.88</c:v>
                </c:pt>
                <c:pt idx="6097">
                  <c:v>3321.9</c:v>
                </c:pt>
                <c:pt idx="6098">
                  <c:v>3321.92</c:v>
                </c:pt>
                <c:pt idx="6099">
                  <c:v>3321.94</c:v>
                </c:pt>
                <c:pt idx="6100">
                  <c:v>3321.96</c:v>
                </c:pt>
                <c:pt idx="6101">
                  <c:v>3321.98</c:v>
                </c:pt>
                <c:pt idx="6102">
                  <c:v>3322</c:v>
                </c:pt>
                <c:pt idx="6103">
                  <c:v>3322.02</c:v>
                </c:pt>
                <c:pt idx="6104">
                  <c:v>3322.04</c:v>
                </c:pt>
                <c:pt idx="6105">
                  <c:v>3322.06</c:v>
                </c:pt>
                <c:pt idx="6106">
                  <c:v>3322.08</c:v>
                </c:pt>
                <c:pt idx="6107">
                  <c:v>3322.1</c:v>
                </c:pt>
                <c:pt idx="6108">
                  <c:v>3322.12</c:v>
                </c:pt>
                <c:pt idx="6109">
                  <c:v>3322.14</c:v>
                </c:pt>
                <c:pt idx="6110">
                  <c:v>3322.16</c:v>
                </c:pt>
                <c:pt idx="6111">
                  <c:v>3322.18</c:v>
                </c:pt>
                <c:pt idx="6112">
                  <c:v>3322.2</c:v>
                </c:pt>
                <c:pt idx="6113">
                  <c:v>3322.22</c:v>
                </c:pt>
                <c:pt idx="6114">
                  <c:v>3322.24</c:v>
                </c:pt>
                <c:pt idx="6115">
                  <c:v>3322.2599999999998</c:v>
                </c:pt>
                <c:pt idx="6116">
                  <c:v>3322.2799999999997</c:v>
                </c:pt>
                <c:pt idx="6117">
                  <c:v>3322.3</c:v>
                </c:pt>
                <c:pt idx="6118">
                  <c:v>3322.32</c:v>
                </c:pt>
                <c:pt idx="6119">
                  <c:v>3322.34</c:v>
                </c:pt>
                <c:pt idx="6120">
                  <c:v>3322.36</c:v>
                </c:pt>
                <c:pt idx="6121">
                  <c:v>3322.38</c:v>
                </c:pt>
                <c:pt idx="6122">
                  <c:v>3322.4</c:v>
                </c:pt>
                <c:pt idx="6123">
                  <c:v>3322.42</c:v>
                </c:pt>
                <c:pt idx="6124">
                  <c:v>3322.44</c:v>
                </c:pt>
                <c:pt idx="6125">
                  <c:v>3322.46</c:v>
                </c:pt>
                <c:pt idx="6126">
                  <c:v>3322.48</c:v>
                </c:pt>
                <c:pt idx="6127">
                  <c:v>3322.5</c:v>
                </c:pt>
                <c:pt idx="6128">
                  <c:v>3322.52</c:v>
                </c:pt>
                <c:pt idx="6129">
                  <c:v>3322.54</c:v>
                </c:pt>
                <c:pt idx="6130">
                  <c:v>3322.56</c:v>
                </c:pt>
                <c:pt idx="6131">
                  <c:v>3322.58</c:v>
                </c:pt>
                <c:pt idx="6132">
                  <c:v>3322.6</c:v>
                </c:pt>
                <c:pt idx="6133">
                  <c:v>3322.62</c:v>
                </c:pt>
                <c:pt idx="6134">
                  <c:v>3322.64</c:v>
                </c:pt>
                <c:pt idx="6135">
                  <c:v>3322.66</c:v>
                </c:pt>
                <c:pt idx="6136">
                  <c:v>3322.68</c:v>
                </c:pt>
                <c:pt idx="6137">
                  <c:v>3322.7</c:v>
                </c:pt>
                <c:pt idx="6138">
                  <c:v>3322.72</c:v>
                </c:pt>
                <c:pt idx="6139">
                  <c:v>3322.74</c:v>
                </c:pt>
                <c:pt idx="6140">
                  <c:v>3322.7599999999998</c:v>
                </c:pt>
                <c:pt idx="6141">
                  <c:v>3322.7799999999997</c:v>
                </c:pt>
                <c:pt idx="6142">
                  <c:v>3322.8</c:v>
                </c:pt>
                <c:pt idx="6143">
                  <c:v>3322.82</c:v>
                </c:pt>
                <c:pt idx="6144">
                  <c:v>3322.84</c:v>
                </c:pt>
                <c:pt idx="6145">
                  <c:v>3322.86</c:v>
                </c:pt>
                <c:pt idx="6146">
                  <c:v>3322.88</c:v>
                </c:pt>
                <c:pt idx="6147">
                  <c:v>3322.9</c:v>
                </c:pt>
                <c:pt idx="6148">
                  <c:v>3322.92</c:v>
                </c:pt>
                <c:pt idx="6149">
                  <c:v>3322.94</c:v>
                </c:pt>
                <c:pt idx="6150">
                  <c:v>3322.96</c:v>
                </c:pt>
                <c:pt idx="6151">
                  <c:v>3322.98</c:v>
                </c:pt>
                <c:pt idx="6152">
                  <c:v>3323</c:v>
                </c:pt>
                <c:pt idx="6153">
                  <c:v>3323.02</c:v>
                </c:pt>
                <c:pt idx="6154">
                  <c:v>3323.04</c:v>
                </c:pt>
                <c:pt idx="6155">
                  <c:v>3323.06</c:v>
                </c:pt>
                <c:pt idx="6156">
                  <c:v>3323.08</c:v>
                </c:pt>
                <c:pt idx="6157">
                  <c:v>3323.1</c:v>
                </c:pt>
                <c:pt idx="6158">
                  <c:v>3323.12</c:v>
                </c:pt>
                <c:pt idx="6159">
                  <c:v>3323.14</c:v>
                </c:pt>
                <c:pt idx="6160">
                  <c:v>3323.16</c:v>
                </c:pt>
                <c:pt idx="6161">
                  <c:v>3323.18</c:v>
                </c:pt>
                <c:pt idx="6162">
                  <c:v>3323.2</c:v>
                </c:pt>
                <c:pt idx="6163">
                  <c:v>3323.22</c:v>
                </c:pt>
                <c:pt idx="6164">
                  <c:v>3323.24</c:v>
                </c:pt>
                <c:pt idx="6165">
                  <c:v>3323.2599999999998</c:v>
                </c:pt>
                <c:pt idx="6166">
                  <c:v>3323.2799999999997</c:v>
                </c:pt>
                <c:pt idx="6167">
                  <c:v>3323.3</c:v>
                </c:pt>
                <c:pt idx="6168">
                  <c:v>3323.32</c:v>
                </c:pt>
                <c:pt idx="6169">
                  <c:v>3323.34</c:v>
                </c:pt>
                <c:pt idx="6170">
                  <c:v>3323.36</c:v>
                </c:pt>
                <c:pt idx="6171">
                  <c:v>3323.38</c:v>
                </c:pt>
                <c:pt idx="6172">
                  <c:v>3323.4</c:v>
                </c:pt>
                <c:pt idx="6173">
                  <c:v>3323.42</c:v>
                </c:pt>
                <c:pt idx="6174">
                  <c:v>3323.44</c:v>
                </c:pt>
                <c:pt idx="6175">
                  <c:v>3323.46</c:v>
                </c:pt>
                <c:pt idx="6176">
                  <c:v>3323.48</c:v>
                </c:pt>
                <c:pt idx="6177">
                  <c:v>3323.5</c:v>
                </c:pt>
                <c:pt idx="6178">
                  <c:v>3323.52</c:v>
                </c:pt>
                <c:pt idx="6179">
                  <c:v>3323.54</c:v>
                </c:pt>
                <c:pt idx="6180">
                  <c:v>3323.56</c:v>
                </c:pt>
                <c:pt idx="6181">
                  <c:v>3323.58</c:v>
                </c:pt>
                <c:pt idx="6182">
                  <c:v>3323.6</c:v>
                </c:pt>
                <c:pt idx="6183">
                  <c:v>3323.62</c:v>
                </c:pt>
                <c:pt idx="6184">
                  <c:v>3323.64</c:v>
                </c:pt>
                <c:pt idx="6185">
                  <c:v>3323.66</c:v>
                </c:pt>
                <c:pt idx="6186">
                  <c:v>3323.68</c:v>
                </c:pt>
                <c:pt idx="6187">
                  <c:v>3323.7</c:v>
                </c:pt>
                <c:pt idx="6188">
                  <c:v>3323.72</c:v>
                </c:pt>
                <c:pt idx="6189">
                  <c:v>3323.74</c:v>
                </c:pt>
                <c:pt idx="6190">
                  <c:v>3323.7599999999998</c:v>
                </c:pt>
                <c:pt idx="6191">
                  <c:v>3323.7799999999997</c:v>
                </c:pt>
                <c:pt idx="6192">
                  <c:v>3323.8</c:v>
                </c:pt>
                <c:pt idx="6193">
                  <c:v>3323.82</c:v>
                </c:pt>
                <c:pt idx="6194">
                  <c:v>3323.84</c:v>
                </c:pt>
                <c:pt idx="6195">
                  <c:v>3323.86</c:v>
                </c:pt>
                <c:pt idx="6196">
                  <c:v>3323.88</c:v>
                </c:pt>
                <c:pt idx="6197">
                  <c:v>3323.9</c:v>
                </c:pt>
                <c:pt idx="6198">
                  <c:v>3323.92</c:v>
                </c:pt>
                <c:pt idx="6199">
                  <c:v>3323.94</c:v>
                </c:pt>
                <c:pt idx="6200">
                  <c:v>3323.96</c:v>
                </c:pt>
                <c:pt idx="6201">
                  <c:v>3323.98</c:v>
                </c:pt>
                <c:pt idx="6202">
                  <c:v>3324</c:v>
                </c:pt>
                <c:pt idx="6203">
                  <c:v>3324.02</c:v>
                </c:pt>
                <c:pt idx="6204">
                  <c:v>3324.04</c:v>
                </c:pt>
                <c:pt idx="6205">
                  <c:v>3324.06</c:v>
                </c:pt>
                <c:pt idx="6206">
                  <c:v>3324.08</c:v>
                </c:pt>
                <c:pt idx="6207">
                  <c:v>3324.1</c:v>
                </c:pt>
                <c:pt idx="6208">
                  <c:v>3324.12</c:v>
                </c:pt>
                <c:pt idx="6209">
                  <c:v>3324.14</c:v>
                </c:pt>
                <c:pt idx="6210">
                  <c:v>3324.16</c:v>
                </c:pt>
                <c:pt idx="6211">
                  <c:v>3324.18</c:v>
                </c:pt>
                <c:pt idx="6212">
                  <c:v>3324.2</c:v>
                </c:pt>
                <c:pt idx="6213">
                  <c:v>3324.22</c:v>
                </c:pt>
                <c:pt idx="6214">
                  <c:v>3324.24</c:v>
                </c:pt>
                <c:pt idx="6215">
                  <c:v>3324.2599999999998</c:v>
                </c:pt>
                <c:pt idx="6216">
                  <c:v>3324.2799999999997</c:v>
                </c:pt>
                <c:pt idx="6217">
                  <c:v>3324.3</c:v>
                </c:pt>
                <c:pt idx="6218">
                  <c:v>3324.32</c:v>
                </c:pt>
                <c:pt idx="6219">
                  <c:v>3324.34</c:v>
                </c:pt>
                <c:pt idx="6220">
                  <c:v>3324.36</c:v>
                </c:pt>
                <c:pt idx="6221">
                  <c:v>3324.38</c:v>
                </c:pt>
                <c:pt idx="6222">
                  <c:v>3324.4</c:v>
                </c:pt>
                <c:pt idx="6223">
                  <c:v>3324.42</c:v>
                </c:pt>
                <c:pt idx="6224">
                  <c:v>3324.44</c:v>
                </c:pt>
                <c:pt idx="6225">
                  <c:v>3324.46</c:v>
                </c:pt>
                <c:pt idx="6226">
                  <c:v>3324.48</c:v>
                </c:pt>
                <c:pt idx="6227">
                  <c:v>3324.5</c:v>
                </c:pt>
                <c:pt idx="6228">
                  <c:v>3324.52</c:v>
                </c:pt>
                <c:pt idx="6229">
                  <c:v>3324.54</c:v>
                </c:pt>
                <c:pt idx="6230">
                  <c:v>3324.56</c:v>
                </c:pt>
                <c:pt idx="6231">
                  <c:v>3324.58</c:v>
                </c:pt>
                <c:pt idx="6232">
                  <c:v>3324.6</c:v>
                </c:pt>
                <c:pt idx="6233">
                  <c:v>3324.62</c:v>
                </c:pt>
                <c:pt idx="6234">
                  <c:v>3324.64</c:v>
                </c:pt>
                <c:pt idx="6235">
                  <c:v>3324.66</c:v>
                </c:pt>
                <c:pt idx="6236">
                  <c:v>3324.68</c:v>
                </c:pt>
                <c:pt idx="6237">
                  <c:v>3324.7</c:v>
                </c:pt>
                <c:pt idx="6238">
                  <c:v>3324.72</c:v>
                </c:pt>
                <c:pt idx="6239">
                  <c:v>3324.74</c:v>
                </c:pt>
                <c:pt idx="6240">
                  <c:v>3324.7599999999998</c:v>
                </c:pt>
                <c:pt idx="6241">
                  <c:v>3324.7799999999997</c:v>
                </c:pt>
                <c:pt idx="6242">
                  <c:v>3324.8</c:v>
                </c:pt>
                <c:pt idx="6243">
                  <c:v>3324.82</c:v>
                </c:pt>
                <c:pt idx="6244">
                  <c:v>3324.84</c:v>
                </c:pt>
                <c:pt idx="6245">
                  <c:v>3324.86</c:v>
                </c:pt>
                <c:pt idx="6246">
                  <c:v>3324.88</c:v>
                </c:pt>
                <c:pt idx="6247">
                  <c:v>3324.9</c:v>
                </c:pt>
                <c:pt idx="6248">
                  <c:v>3324.92</c:v>
                </c:pt>
                <c:pt idx="6249">
                  <c:v>3324.94</c:v>
                </c:pt>
                <c:pt idx="6250">
                  <c:v>3324.96</c:v>
                </c:pt>
                <c:pt idx="6251">
                  <c:v>3324.98</c:v>
                </c:pt>
                <c:pt idx="6252">
                  <c:v>3325</c:v>
                </c:pt>
                <c:pt idx="6253">
                  <c:v>3325.02</c:v>
                </c:pt>
                <c:pt idx="6254">
                  <c:v>3325.04</c:v>
                </c:pt>
                <c:pt idx="6255">
                  <c:v>3325.06</c:v>
                </c:pt>
                <c:pt idx="6256">
                  <c:v>3325.08</c:v>
                </c:pt>
                <c:pt idx="6257">
                  <c:v>3325.1</c:v>
                </c:pt>
                <c:pt idx="6258">
                  <c:v>3325.12</c:v>
                </c:pt>
                <c:pt idx="6259">
                  <c:v>3325.14</c:v>
                </c:pt>
                <c:pt idx="6260">
                  <c:v>3325.16</c:v>
                </c:pt>
                <c:pt idx="6261">
                  <c:v>3325.18</c:v>
                </c:pt>
                <c:pt idx="6262">
                  <c:v>3325.2</c:v>
                </c:pt>
                <c:pt idx="6263">
                  <c:v>3325.22</c:v>
                </c:pt>
                <c:pt idx="6264">
                  <c:v>3325.24</c:v>
                </c:pt>
                <c:pt idx="6265">
                  <c:v>3325.2599999999998</c:v>
                </c:pt>
                <c:pt idx="6266">
                  <c:v>3325.2799999999997</c:v>
                </c:pt>
                <c:pt idx="6267">
                  <c:v>3325.3</c:v>
                </c:pt>
                <c:pt idx="6268">
                  <c:v>3325.32</c:v>
                </c:pt>
                <c:pt idx="6269">
                  <c:v>3325.34</c:v>
                </c:pt>
                <c:pt idx="6270">
                  <c:v>3325.36</c:v>
                </c:pt>
                <c:pt idx="6271">
                  <c:v>3325.38</c:v>
                </c:pt>
                <c:pt idx="6272">
                  <c:v>3325.4</c:v>
                </c:pt>
                <c:pt idx="6273">
                  <c:v>3325.42</c:v>
                </c:pt>
                <c:pt idx="6274">
                  <c:v>3325.44</c:v>
                </c:pt>
                <c:pt idx="6275">
                  <c:v>3325.46</c:v>
                </c:pt>
                <c:pt idx="6276">
                  <c:v>3325.48</c:v>
                </c:pt>
                <c:pt idx="6277">
                  <c:v>3325.5</c:v>
                </c:pt>
                <c:pt idx="6278">
                  <c:v>3325.52</c:v>
                </c:pt>
                <c:pt idx="6279">
                  <c:v>3325.54</c:v>
                </c:pt>
                <c:pt idx="6280">
                  <c:v>3325.56</c:v>
                </c:pt>
                <c:pt idx="6281">
                  <c:v>3325.58</c:v>
                </c:pt>
                <c:pt idx="6282">
                  <c:v>3325.6</c:v>
                </c:pt>
                <c:pt idx="6283">
                  <c:v>3325.62</c:v>
                </c:pt>
                <c:pt idx="6284">
                  <c:v>3325.64</c:v>
                </c:pt>
                <c:pt idx="6285">
                  <c:v>3325.66</c:v>
                </c:pt>
                <c:pt idx="6286">
                  <c:v>3325.68</c:v>
                </c:pt>
                <c:pt idx="6287">
                  <c:v>3325.7</c:v>
                </c:pt>
                <c:pt idx="6288">
                  <c:v>3325.72</c:v>
                </c:pt>
                <c:pt idx="6289">
                  <c:v>3325.74</c:v>
                </c:pt>
                <c:pt idx="6290">
                  <c:v>3325.7599999999998</c:v>
                </c:pt>
                <c:pt idx="6291">
                  <c:v>3325.7799999999997</c:v>
                </c:pt>
                <c:pt idx="6292">
                  <c:v>3325.8</c:v>
                </c:pt>
                <c:pt idx="6293">
                  <c:v>3325.82</c:v>
                </c:pt>
                <c:pt idx="6294">
                  <c:v>3325.84</c:v>
                </c:pt>
                <c:pt idx="6295">
                  <c:v>3325.86</c:v>
                </c:pt>
                <c:pt idx="6296">
                  <c:v>3325.88</c:v>
                </c:pt>
                <c:pt idx="6297">
                  <c:v>3325.9</c:v>
                </c:pt>
                <c:pt idx="6298">
                  <c:v>3325.92</c:v>
                </c:pt>
                <c:pt idx="6299">
                  <c:v>3325.94</c:v>
                </c:pt>
                <c:pt idx="6300">
                  <c:v>3325.96</c:v>
                </c:pt>
                <c:pt idx="6301">
                  <c:v>3325.98</c:v>
                </c:pt>
                <c:pt idx="6302">
                  <c:v>3326</c:v>
                </c:pt>
                <c:pt idx="6303">
                  <c:v>3326.02</c:v>
                </c:pt>
                <c:pt idx="6304">
                  <c:v>3326.04</c:v>
                </c:pt>
                <c:pt idx="6305">
                  <c:v>3326.06</c:v>
                </c:pt>
                <c:pt idx="6306">
                  <c:v>3326.08</c:v>
                </c:pt>
                <c:pt idx="6307">
                  <c:v>3326.1</c:v>
                </c:pt>
                <c:pt idx="6308">
                  <c:v>3326.12</c:v>
                </c:pt>
                <c:pt idx="6309">
                  <c:v>3326.14</c:v>
                </c:pt>
                <c:pt idx="6310">
                  <c:v>3326.16</c:v>
                </c:pt>
                <c:pt idx="6311">
                  <c:v>3326.18</c:v>
                </c:pt>
                <c:pt idx="6312">
                  <c:v>3326.2</c:v>
                </c:pt>
                <c:pt idx="6313">
                  <c:v>3326.22</c:v>
                </c:pt>
                <c:pt idx="6314">
                  <c:v>3326.24</c:v>
                </c:pt>
                <c:pt idx="6315">
                  <c:v>3326.2599999999998</c:v>
                </c:pt>
                <c:pt idx="6316">
                  <c:v>3326.2799999999997</c:v>
                </c:pt>
                <c:pt idx="6317">
                  <c:v>3326.3</c:v>
                </c:pt>
                <c:pt idx="6318">
                  <c:v>3326.32</c:v>
                </c:pt>
                <c:pt idx="6319">
                  <c:v>3326.34</c:v>
                </c:pt>
                <c:pt idx="6320">
                  <c:v>3326.36</c:v>
                </c:pt>
                <c:pt idx="6321">
                  <c:v>3326.38</c:v>
                </c:pt>
                <c:pt idx="6322">
                  <c:v>3326.4</c:v>
                </c:pt>
                <c:pt idx="6323">
                  <c:v>3326.42</c:v>
                </c:pt>
                <c:pt idx="6324">
                  <c:v>3326.44</c:v>
                </c:pt>
                <c:pt idx="6325">
                  <c:v>3326.46</c:v>
                </c:pt>
                <c:pt idx="6326">
                  <c:v>3326.48</c:v>
                </c:pt>
                <c:pt idx="6327">
                  <c:v>3326.5</c:v>
                </c:pt>
                <c:pt idx="6328">
                  <c:v>3326.52</c:v>
                </c:pt>
                <c:pt idx="6329">
                  <c:v>3326.54</c:v>
                </c:pt>
                <c:pt idx="6330">
                  <c:v>3326.56</c:v>
                </c:pt>
                <c:pt idx="6331">
                  <c:v>3326.58</c:v>
                </c:pt>
                <c:pt idx="6332">
                  <c:v>3326.6</c:v>
                </c:pt>
                <c:pt idx="6333">
                  <c:v>3326.62</c:v>
                </c:pt>
                <c:pt idx="6334">
                  <c:v>3326.64</c:v>
                </c:pt>
                <c:pt idx="6335">
                  <c:v>3326.66</c:v>
                </c:pt>
                <c:pt idx="6336">
                  <c:v>3326.68</c:v>
                </c:pt>
                <c:pt idx="6337">
                  <c:v>3326.7</c:v>
                </c:pt>
                <c:pt idx="6338">
                  <c:v>3326.72</c:v>
                </c:pt>
                <c:pt idx="6339">
                  <c:v>3326.74</c:v>
                </c:pt>
                <c:pt idx="6340">
                  <c:v>3326.7599999999998</c:v>
                </c:pt>
                <c:pt idx="6341">
                  <c:v>3326.7799999999997</c:v>
                </c:pt>
                <c:pt idx="6342">
                  <c:v>3326.8</c:v>
                </c:pt>
                <c:pt idx="6343">
                  <c:v>3326.82</c:v>
                </c:pt>
                <c:pt idx="6344">
                  <c:v>3326.84</c:v>
                </c:pt>
                <c:pt idx="6345">
                  <c:v>3326.86</c:v>
                </c:pt>
                <c:pt idx="6346">
                  <c:v>3326.88</c:v>
                </c:pt>
                <c:pt idx="6347">
                  <c:v>3326.9</c:v>
                </c:pt>
                <c:pt idx="6348">
                  <c:v>3326.92</c:v>
                </c:pt>
                <c:pt idx="6349">
                  <c:v>3326.94</c:v>
                </c:pt>
                <c:pt idx="6350">
                  <c:v>3326.96</c:v>
                </c:pt>
                <c:pt idx="6351">
                  <c:v>3326.98</c:v>
                </c:pt>
                <c:pt idx="6352">
                  <c:v>3327</c:v>
                </c:pt>
                <c:pt idx="6353">
                  <c:v>3327.02</c:v>
                </c:pt>
                <c:pt idx="6354">
                  <c:v>3327.04</c:v>
                </c:pt>
                <c:pt idx="6355">
                  <c:v>3327.06</c:v>
                </c:pt>
                <c:pt idx="6356">
                  <c:v>3327.08</c:v>
                </c:pt>
                <c:pt idx="6357">
                  <c:v>3327.1</c:v>
                </c:pt>
                <c:pt idx="6358">
                  <c:v>3327.12</c:v>
                </c:pt>
                <c:pt idx="6359">
                  <c:v>3327.14</c:v>
                </c:pt>
                <c:pt idx="6360">
                  <c:v>3327.16</c:v>
                </c:pt>
                <c:pt idx="6361">
                  <c:v>3327.18</c:v>
                </c:pt>
                <c:pt idx="6362">
                  <c:v>3327.2</c:v>
                </c:pt>
                <c:pt idx="6363">
                  <c:v>3327.22</c:v>
                </c:pt>
                <c:pt idx="6364">
                  <c:v>3327.24</c:v>
                </c:pt>
                <c:pt idx="6365">
                  <c:v>3327.2599999999998</c:v>
                </c:pt>
                <c:pt idx="6366">
                  <c:v>3327.2799999999997</c:v>
                </c:pt>
                <c:pt idx="6367">
                  <c:v>3327.3</c:v>
                </c:pt>
                <c:pt idx="6368">
                  <c:v>3327.32</c:v>
                </c:pt>
                <c:pt idx="6369">
                  <c:v>3327.34</c:v>
                </c:pt>
                <c:pt idx="6370">
                  <c:v>3327.36</c:v>
                </c:pt>
                <c:pt idx="6371">
                  <c:v>3327.38</c:v>
                </c:pt>
                <c:pt idx="6372">
                  <c:v>3327.4</c:v>
                </c:pt>
                <c:pt idx="6373">
                  <c:v>3327.42</c:v>
                </c:pt>
                <c:pt idx="6374">
                  <c:v>3327.44</c:v>
                </c:pt>
                <c:pt idx="6375">
                  <c:v>3327.46</c:v>
                </c:pt>
                <c:pt idx="6376">
                  <c:v>3327.48</c:v>
                </c:pt>
                <c:pt idx="6377">
                  <c:v>3327.5</c:v>
                </c:pt>
                <c:pt idx="6378">
                  <c:v>3327.52</c:v>
                </c:pt>
                <c:pt idx="6379">
                  <c:v>3327.54</c:v>
                </c:pt>
                <c:pt idx="6380">
                  <c:v>3327.56</c:v>
                </c:pt>
                <c:pt idx="6381">
                  <c:v>3327.58</c:v>
                </c:pt>
                <c:pt idx="6382">
                  <c:v>3327.6</c:v>
                </c:pt>
                <c:pt idx="6383">
                  <c:v>3327.62</c:v>
                </c:pt>
                <c:pt idx="6384">
                  <c:v>3327.64</c:v>
                </c:pt>
                <c:pt idx="6385">
                  <c:v>3327.66</c:v>
                </c:pt>
                <c:pt idx="6386">
                  <c:v>3327.68</c:v>
                </c:pt>
                <c:pt idx="6387">
                  <c:v>3327.7</c:v>
                </c:pt>
                <c:pt idx="6388">
                  <c:v>3327.72</c:v>
                </c:pt>
                <c:pt idx="6389">
                  <c:v>3327.74</c:v>
                </c:pt>
                <c:pt idx="6390">
                  <c:v>3327.7599999999998</c:v>
                </c:pt>
                <c:pt idx="6391">
                  <c:v>3327.7799999999997</c:v>
                </c:pt>
                <c:pt idx="6392">
                  <c:v>3327.8</c:v>
                </c:pt>
                <c:pt idx="6393">
                  <c:v>3327.82</c:v>
                </c:pt>
                <c:pt idx="6394">
                  <c:v>3327.84</c:v>
                </c:pt>
                <c:pt idx="6395">
                  <c:v>3327.86</c:v>
                </c:pt>
                <c:pt idx="6396">
                  <c:v>3327.88</c:v>
                </c:pt>
                <c:pt idx="6397">
                  <c:v>3327.9</c:v>
                </c:pt>
                <c:pt idx="6398">
                  <c:v>3327.92</c:v>
                </c:pt>
                <c:pt idx="6399">
                  <c:v>3327.94</c:v>
                </c:pt>
                <c:pt idx="6400">
                  <c:v>3327.96</c:v>
                </c:pt>
                <c:pt idx="6401">
                  <c:v>3327.98</c:v>
                </c:pt>
                <c:pt idx="6402">
                  <c:v>3328</c:v>
                </c:pt>
                <c:pt idx="6403">
                  <c:v>3328.02</c:v>
                </c:pt>
                <c:pt idx="6404">
                  <c:v>3328.04</c:v>
                </c:pt>
                <c:pt idx="6405">
                  <c:v>3328.06</c:v>
                </c:pt>
                <c:pt idx="6406">
                  <c:v>3328.08</c:v>
                </c:pt>
                <c:pt idx="6407">
                  <c:v>3328.1</c:v>
                </c:pt>
                <c:pt idx="6408">
                  <c:v>3328.12</c:v>
                </c:pt>
                <c:pt idx="6409">
                  <c:v>3328.14</c:v>
                </c:pt>
                <c:pt idx="6410">
                  <c:v>3328.16</c:v>
                </c:pt>
                <c:pt idx="6411">
                  <c:v>3328.18</c:v>
                </c:pt>
                <c:pt idx="6412">
                  <c:v>3328.2</c:v>
                </c:pt>
                <c:pt idx="6413">
                  <c:v>3328.22</c:v>
                </c:pt>
                <c:pt idx="6414">
                  <c:v>3328.24</c:v>
                </c:pt>
                <c:pt idx="6415">
                  <c:v>3328.2599999999998</c:v>
                </c:pt>
                <c:pt idx="6416">
                  <c:v>3328.2799999999997</c:v>
                </c:pt>
                <c:pt idx="6417">
                  <c:v>3328.3</c:v>
                </c:pt>
                <c:pt idx="6418">
                  <c:v>3328.32</c:v>
                </c:pt>
                <c:pt idx="6419">
                  <c:v>3328.34</c:v>
                </c:pt>
                <c:pt idx="6420">
                  <c:v>3328.36</c:v>
                </c:pt>
                <c:pt idx="6421">
                  <c:v>3328.38</c:v>
                </c:pt>
                <c:pt idx="6422">
                  <c:v>3328.4</c:v>
                </c:pt>
                <c:pt idx="6423">
                  <c:v>3328.42</c:v>
                </c:pt>
                <c:pt idx="6424">
                  <c:v>3328.44</c:v>
                </c:pt>
                <c:pt idx="6425">
                  <c:v>3328.46</c:v>
                </c:pt>
                <c:pt idx="6426">
                  <c:v>3328.48</c:v>
                </c:pt>
                <c:pt idx="6427">
                  <c:v>3328.5</c:v>
                </c:pt>
                <c:pt idx="6428">
                  <c:v>3328.52</c:v>
                </c:pt>
                <c:pt idx="6429">
                  <c:v>3328.54</c:v>
                </c:pt>
                <c:pt idx="6430">
                  <c:v>3328.56</c:v>
                </c:pt>
                <c:pt idx="6431">
                  <c:v>3328.58</c:v>
                </c:pt>
                <c:pt idx="6432">
                  <c:v>3328.6</c:v>
                </c:pt>
                <c:pt idx="6433">
                  <c:v>3328.62</c:v>
                </c:pt>
                <c:pt idx="6434">
                  <c:v>3328.64</c:v>
                </c:pt>
                <c:pt idx="6435">
                  <c:v>3328.66</c:v>
                </c:pt>
                <c:pt idx="6436">
                  <c:v>3328.68</c:v>
                </c:pt>
                <c:pt idx="6437">
                  <c:v>3328.7</c:v>
                </c:pt>
                <c:pt idx="6438">
                  <c:v>3328.72</c:v>
                </c:pt>
                <c:pt idx="6439">
                  <c:v>3328.74</c:v>
                </c:pt>
                <c:pt idx="6440">
                  <c:v>3328.7599999999998</c:v>
                </c:pt>
                <c:pt idx="6441">
                  <c:v>3328.7799999999997</c:v>
                </c:pt>
                <c:pt idx="6442">
                  <c:v>3328.8</c:v>
                </c:pt>
                <c:pt idx="6443">
                  <c:v>3328.82</c:v>
                </c:pt>
                <c:pt idx="6444">
                  <c:v>3328.84</c:v>
                </c:pt>
                <c:pt idx="6445">
                  <c:v>3328.86</c:v>
                </c:pt>
                <c:pt idx="6446">
                  <c:v>3328.88</c:v>
                </c:pt>
                <c:pt idx="6447">
                  <c:v>3328.9</c:v>
                </c:pt>
                <c:pt idx="6448">
                  <c:v>3328.92</c:v>
                </c:pt>
                <c:pt idx="6449">
                  <c:v>3328.94</c:v>
                </c:pt>
                <c:pt idx="6450">
                  <c:v>3328.96</c:v>
                </c:pt>
                <c:pt idx="6451">
                  <c:v>3328.98</c:v>
                </c:pt>
                <c:pt idx="6452">
                  <c:v>3329</c:v>
                </c:pt>
                <c:pt idx="6453">
                  <c:v>3329.02</c:v>
                </c:pt>
                <c:pt idx="6454">
                  <c:v>3329.04</c:v>
                </c:pt>
                <c:pt idx="6455">
                  <c:v>3329.06</c:v>
                </c:pt>
                <c:pt idx="6456">
                  <c:v>3329.08</c:v>
                </c:pt>
                <c:pt idx="6457">
                  <c:v>3329.1</c:v>
                </c:pt>
                <c:pt idx="6458">
                  <c:v>3329.12</c:v>
                </c:pt>
                <c:pt idx="6459">
                  <c:v>3329.14</c:v>
                </c:pt>
                <c:pt idx="6460">
                  <c:v>3329.16</c:v>
                </c:pt>
                <c:pt idx="6461">
                  <c:v>3329.18</c:v>
                </c:pt>
                <c:pt idx="6462">
                  <c:v>3329.2</c:v>
                </c:pt>
                <c:pt idx="6463">
                  <c:v>3329.22</c:v>
                </c:pt>
                <c:pt idx="6464">
                  <c:v>3329.24</c:v>
                </c:pt>
                <c:pt idx="6465">
                  <c:v>3329.2599999999998</c:v>
                </c:pt>
                <c:pt idx="6466">
                  <c:v>3329.2799999999997</c:v>
                </c:pt>
                <c:pt idx="6467">
                  <c:v>3329.3</c:v>
                </c:pt>
                <c:pt idx="6468">
                  <c:v>3329.32</c:v>
                </c:pt>
                <c:pt idx="6469">
                  <c:v>3329.34</c:v>
                </c:pt>
                <c:pt idx="6470">
                  <c:v>3329.36</c:v>
                </c:pt>
                <c:pt idx="6471">
                  <c:v>3329.38</c:v>
                </c:pt>
                <c:pt idx="6472">
                  <c:v>3329.4</c:v>
                </c:pt>
                <c:pt idx="6473">
                  <c:v>3329.42</c:v>
                </c:pt>
                <c:pt idx="6474">
                  <c:v>3329.44</c:v>
                </c:pt>
                <c:pt idx="6475">
                  <c:v>3329.46</c:v>
                </c:pt>
                <c:pt idx="6476">
                  <c:v>3329.48</c:v>
                </c:pt>
                <c:pt idx="6477">
                  <c:v>3329.5</c:v>
                </c:pt>
                <c:pt idx="6478">
                  <c:v>3329.52</c:v>
                </c:pt>
                <c:pt idx="6479">
                  <c:v>3329.54</c:v>
                </c:pt>
                <c:pt idx="6480">
                  <c:v>3329.56</c:v>
                </c:pt>
                <c:pt idx="6481">
                  <c:v>3329.58</c:v>
                </c:pt>
                <c:pt idx="6482">
                  <c:v>3329.6</c:v>
                </c:pt>
                <c:pt idx="6483">
                  <c:v>3329.62</c:v>
                </c:pt>
                <c:pt idx="6484">
                  <c:v>3329.64</c:v>
                </c:pt>
                <c:pt idx="6485">
                  <c:v>3329.66</c:v>
                </c:pt>
                <c:pt idx="6486">
                  <c:v>3329.68</c:v>
                </c:pt>
                <c:pt idx="6487">
                  <c:v>3329.7</c:v>
                </c:pt>
                <c:pt idx="6488">
                  <c:v>3329.72</c:v>
                </c:pt>
                <c:pt idx="6489">
                  <c:v>3329.74</c:v>
                </c:pt>
                <c:pt idx="6490">
                  <c:v>3329.7599999999998</c:v>
                </c:pt>
                <c:pt idx="6491">
                  <c:v>3329.7799999999997</c:v>
                </c:pt>
                <c:pt idx="6492">
                  <c:v>3329.8</c:v>
                </c:pt>
                <c:pt idx="6493">
                  <c:v>3329.82</c:v>
                </c:pt>
                <c:pt idx="6494">
                  <c:v>3329.84</c:v>
                </c:pt>
                <c:pt idx="6495">
                  <c:v>3329.86</c:v>
                </c:pt>
                <c:pt idx="6496">
                  <c:v>3329.88</c:v>
                </c:pt>
                <c:pt idx="6497">
                  <c:v>3329.9</c:v>
                </c:pt>
                <c:pt idx="6498">
                  <c:v>3329.92</c:v>
                </c:pt>
                <c:pt idx="6499">
                  <c:v>3329.94</c:v>
                </c:pt>
                <c:pt idx="6500">
                  <c:v>3329.96</c:v>
                </c:pt>
                <c:pt idx="6501">
                  <c:v>3329.98</c:v>
                </c:pt>
                <c:pt idx="6502">
                  <c:v>3330</c:v>
                </c:pt>
                <c:pt idx="6503">
                  <c:v>3330.02</c:v>
                </c:pt>
                <c:pt idx="6504">
                  <c:v>3330.04</c:v>
                </c:pt>
                <c:pt idx="6505">
                  <c:v>3330.06</c:v>
                </c:pt>
                <c:pt idx="6506">
                  <c:v>3330.08</c:v>
                </c:pt>
                <c:pt idx="6507">
                  <c:v>3330.1</c:v>
                </c:pt>
                <c:pt idx="6508">
                  <c:v>3330.12</c:v>
                </c:pt>
                <c:pt idx="6509">
                  <c:v>3330.14</c:v>
                </c:pt>
                <c:pt idx="6510">
                  <c:v>3330.16</c:v>
                </c:pt>
                <c:pt idx="6511">
                  <c:v>3330.18</c:v>
                </c:pt>
                <c:pt idx="6512">
                  <c:v>3330.2</c:v>
                </c:pt>
                <c:pt idx="6513">
                  <c:v>3330.22</c:v>
                </c:pt>
                <c:pt idx="6514">
                  <c:v>3330.24</c:v>
                </c:pt>
                <c:pt idx="6515">
                  <c:v>3330.2599999999998</c:v>
                </c:pt>
                <c:pt idx="6516">
                  <c:v>3330.2799999999997</c:v>
                </c:pt>
                <c:pt idx="6517">
                  <c:v>3330.3</c:v>
                </c:pt>
                <c:pt idx="6518">
                  <c:v>3330.32</c:v>
                </c:pt>
                <c:pt idx="6519">
                  <c:v>3330.34</c:v>
                </c:pt>
                <c:pt idx="6520">
                  <c:v>3330.36</c:v>
                </c:pt>
                <c:pt idx="6521">
                  <c:v>3330.38</c:v>
                </c:pt>
                <c:pt idx="6522">
                  <c:v>3330.4</c:v>
                </c:pt>
                <c:pt idx="6523">
                  <c:v>3330.42</c:v>
                </c:pt>
                <c:pt idx="6524">
                  <c:v>3330.44</c:v>
                </c:pt>
                <c:pt idx="6525">
                  <c:v>3330.46</c:v>
                </c:pt>
                <c:pt idx="6526">
                  <c:v>3330.48</c:v>
                </c:pt>
                <c:pt idx="6527">
                  <c:v>3330.5</c:v>
                </c:pt>
                <c:pt idx="6528">
                  <c:v>3330.52</c:v>
                </c:pt>
                <c:pt idx="6529">
                  <c:v>3330.54</c:v>
                </c:pt>
                <c:pt idx="6530">
                  <c:v>3330.56</c:v>
                </c:pt>
                <c:pt idx="6531">
                  <c:v>3330.58</c:v>
                </c:pt>
                <c:pt idx="6532">
                  <c:v>3330.6</c:v>
                </c:pt>
                <c:pt idx="6533">
                  <c:v>3330.62</c:v>
                </c:pt>
                <c:pt idx="6534">
                  <c:v>3330.64</c:v>
                </c:pt>
                <c:pt idx="6535">
                  <c:v>3330.66</c:v>
                </c:pt>
                <c:pt idx="6536">
                  <c:v>3330.68</c:v>
                </c:pt>
                <c:pt idx="6537">
                  <c:v>3330.7</c:v>
                </c:pt>
                <c:pt idx="6538">
                  <c:v>3330.72</c:v>
                </c:pt>
                <c:pt idx="6539">
                  <c:v>3330.74</c:v>
                </c:pt>
                <c:pt idx="6540">
                  <c:v>3330.7599999999998</c:v>
                </c:pt>
                <c:pt idx="6541">
                  <c:v>3330.7799999999997</c:v>
                </c:pt>
                <c:pt idx="6542">
                  <c:v>3330.8</c:v>
                </c:pt>
                <c:pt idx="6543">
                  <c:v>3330.82</c:v>
                </c:pt>
                <c:pt idx="6544">
                  <c:v>3330.84</c:v>
                </c:pt>
                <c:pt idx="6545">
                  <c:v>3330.86</c:v>
                </c:pt>
                <c:pt idx="6546">
                  <c:v>3330.88</c:v>
                </c:pt>
                <c:pt idx="6547">
                  <c:v>3330.9</c:v>
                </c:pt>
                <c:pt idx="6548">
                  <c:v>3330.92</c:v>
                </c:pt>
                <c:pt idx="6549">
                  <c:v>3330.94</c:v>
                </c:pt>
                <c:pt idx="6550">
                  <c:v>3330.96</c:v>
                </c:pt>
                <c:pt idx="6551">
                  <c:v>3330.98</c:v>
                </c:pt>
                <c:pt idx="6552">
                  <c:v>3331</c:v>
                </c:pt>
                <c:pt idx="6553">
                  <c:v>3331.02</c:v>
                </c:pt>
                <c:pt idx="6554">
                  <c:v>3331.04</c:v>
                </c:pt>
                <c:pt idx="6555">
                  <c:v>3331.06</c:v>
                </c:pt>
                <c:pt idx="6556">
                  <c:v>3331.08</c:v>
                </c:pt>
                <c:pt idx="6557">
                  <c:v>3331.1</c:v>
                </c:pt>
                <c:pt idx="6558">
                  <c:v>3331.12</c:v>
                </c:pt>
                <c:pt idx="6559">
                  <c:v>3331.14</c:v>
                </c:pt>
                <c:pt idx="6560">
                  <c:v>3331.16</c:v>
                </c:pt>
                <c:pt idx="6561">
                  <c:v>3331.18</c:v>
                </c:pt>
                <c:pt idx="6562">
                  <c:v>3331.2</c:v>
                </c:pt>
                <c:pt idx="6563">
                  <c:v>3331.22</c:v>
                </c:pt>
                <c:pt idx="6564">
                  <c:v>3331.24</c:v>
                </c:pt>
                <c:pt idx="6565">
                  <c:v>3331.2599999999998</c:v>
                </c:pt>
                <c:pt idx="6566">
                  <c:v>3331.2799999999997</c:v>
                </c:pt>
                <c:pt idx="6567">
                  <c:v>3331.3</c:v>
                </c:pt>
                <c:pt idx="6568">
                  <c:v>3331.32</c:v>
                </c:pt>
                <c:pt idx="6569">
                  <c:v>3331.34</c:v>
                </c:pt>
                <c:pt idx="6570">
                  <c:v>3331.36</c:v>
                </c:pt>
                <c:pt idx="6571">
                  <c:v>3331.38</c:v>
                </c:pt>
                <c:pt idx="6572">
                  <c:v>3331.4</c:v>
                </c:pt>
                <c:pt idx="6573">
                  <c:v>3331.42</c:v>
                </c:pt>
                <c:pt idx="6574">
                  <c:v>3331.44</c:v>
                </c:pt>
                <c:pt idx="6575">
                  <c:v>3331.46</c:v>
                </c:pt>
                <c:pt idx="6576">
                  <c:v>3331.48</c:v>
                </c:pt>
                <c:pt idx="6577">
                  <c:v>3331.5</c:v>
                </c:pt>
                <c:pt idx="6578">
                  <c:v>3331.52</c:v>
                </c:pt>
                <c:pt idx="6579">
                  <c:v>3331.54</c:v>
                </c:pt>
                <c:pt idx="6580">
                  <c:v>3331.56</c:v>
                </c:pt>
                <c:pt idx="6581">
                  <c:v>3331.58</c:v>
                </c:pt>
                <c:pt idx="6582">
                  <c:v>3331.6</c:v>
                </c:pt>
                <c:pt idx="6583">
                  <c:v>3331.62</c:v>
                </c:pt>
                <c:pt idx="6584">
                  <c:v>3331.64</c:v>
                </c:pt>
                <c:pt idx="6585">
                  <c:v>3331.66</c:v>
                </c:pt>
                <c:pt idx="6586">
                  <c:v>3331.68</c:v>
                </c:pt>
                <c:pt idx="6587">
                  <c:v>3331.7</c:v>
                </c:pt>
                <c:pt idx="6588">
                  <c:v>3331.72</c:v>
                </c:pt>
                <c:pt idx="6589">
                  <c:v>3331.74</c:v>
                </c:pt>
                <c:pt idx="6590">
                  <c:v>3331.7599999999998</c:v>
                </c:pt>
                <c:pt idx="6591">
                  <c:v>3331.7799999999997</c:v>
                </c:pt>
                <c:pt idx="6592">
                  <c:v>3331.8</c:v>
                </c:pt>
                <c:pt idx="6593">
                  <c:v>3331.82</c:v>
                </c:pt>
                <c:pt idx="6594">
                  <c:v>3331.84</c:v>
                </c:pt>
                <c:pt idx="6595">
                  <c:v>3331.86</c:v>
                </c:pt>
                <c:pt idx="6596">
                  <c:v>3331.88</c:v>
                </c:pt>
                <c:pt idx="6597">
                  <c:v>3331.9</c:v>
                </c:pt>
                <c:pt idx="6598">
                  <c:v>3331.92</c:v>
                </c:pt>
                <c:pt idx="6599">
                  <c:v>3331.94</c:v>
                </c:pt>
                <c:pt idx="6600">
                  <c:v>3331.96</c:v>
                </c:pt>
                <c:pt idx="6601">
                  <c:v>3331.98</c:v>
                </c:pt>
                <c:pt idx="6602">
                  <c:v>3332</c:v>
                </c:pt>
                <c:pt idx="6603">
                  <c:v>3332.02</c:v>
                </c:pt>
                <c:pt idx="6604">
                  <c:v>3332.04</c:v>
                </c:pt>
                <c:pt idx="6605">
                  <c:v>3332.06</c:v>
                </c:pt>
                <c:pt idx="6606">
                  <c:v>3332.08</c:v>
                </c:pt>
                <c:pt idx="6607">
                  <c:v>3332.1</c:v>
                </c:pt>
                <c:pt idx="6608">
                  <c:v>3332.12</c:v>
                </c:pt>
                <c:pt idx="6609">
                  <c:v>3332.14</c:v>
                </c:pt>
                <c:pt idx="6610">
                  <c:v>3332.16</c:v>
                </c:pt>
                <c:pt idx="6611">
                  <c:v>3332.18</c:v>
                </c:pt>
                <c:pt idx="6612">
                  <c:v>3332.2</c:v>
                </c:pt>
                <c:pt idx="6613">
                  <c:v>3332.22</c:v>
                </c:pt>
                <c:pt idx="6614">
                  <c:v>3332.24</c:v>
                </c:pt>
                <c:pt idx="6615">
                  <c:v>3332.2599999999998</c:v>
                </c:pt>
                <c:pt idx="6616">
                  <c:v>3332.2799999999997</c:v>
                </c:pt>
                <c:pt idx="6617">
                  <c:v>3332.3</c:v>
                </c:pt>
                <c:pt idx="6618">
                  <c:v>3332.32</c:v>
                </c:pt>
                <c:pt idx="6619">
                  <c:v>3332.34</c:v>
                </c:pt>
                <c:pt idx="6620">
                  <c:v>3332.36</c:v>
                </c:pt>
                <c:pt idx="6621">
                  <c:v>3332.38</c:v>
                </c:pt>
                <c:pt idx="6622">
                  <c:v>3332.4</c:v>
                </c:pt>
                <c:pt idx="6623">
                  <c:v>3332.42</c:v>
                </c:pt>
                <c:pt idx="6624">
                  <c:v>3332.44</c:v>
                </c:pt>
                <c:pt idx="6625">
                  <c:v>3332.46</c:v>
                </c:pt>
                <c:pt idx="6626">
                  <c:v>3332.48</c:v>
                </c:pt>
                <c:pt idx="6627">
                  <c:v>3332.5</c:v>
                </c:pt>
                <c:pt idx="6628">
                  <c:v>3332.52</c:v>
                </c:pt>
                <c:pt idx="6629">
                  <c:v>3332.54</c:v>
                </c:pt>
                <c:pt idx="6630">
                  <c:v>3332.56</c:v>
                </c:pt>
                <c:pt idx="6631">
                  <c:v>3332.58</c:v>
                </c:pt>
                <c:pt idx="6632">
                  <c:v>3332.6</c:v>
                </c:pt>
                <c:pt idx="6633">
                  <c:v>3332.62</c:v>
                </c:pt>
                <c:pt idx="6634">
                  <c:v>3332.64</c:v>
                </c:pt>
                <c:pt idx="6635">
                  <c:v>3332.66</c:v>
                </c:pt>
                <c:pt idx="6636">
                  <c:v>3332.68</c:v>
                </c:pt>
                <c:pt idx="6637">
                  <c:v>3332.7</c:v>
                </c:pt>
                <c:pt idx="6638">
                  <c:v>3332.72</c:v>
                </c:pt>
                <c:pt idx="6639">
                  <c:v>3332.74</c:v>
                </c:pt>
                <c:pt idx="6640">
                  <c:v>3332.7599999999998</c:v>
                </c:pt>
                <c:pt idx="6641">
                  <c:v>3332.7799999999997</c:v>
                </c:pt>
                <c:pt idx="6642">
                  <c:v>3332.8</c:v>
                </c:pt>
                <c:pt idx="6643">
                  <c:v>3332.82</c:v>
                </c:pt>
                <c:pt idx="6644">
                  <c:v>3332.84</c:v>
                </c:pt>
                <c:pt idx="6645">
                  <c:v>3332.86</c:v>
                </c:pt>
                <c:pt idx="6646">
                  <c:v>3332.88</c:v>
                </c:pt>
                <c:pt idx="6647">
                  <c:v>3332.9</c:v>
                </c:pt>
                <c:pt idx="6648">
                  <c:v>3332.92</c:v>
                </c:pt>
                <c:pt idx="6649">
                  <c:v>3332.94</c:v>
                </c:pt>
                <c:pt idx="6650">
                  <c:v>3332.96</c:v>
                </c:pt>
                <c:pt idx="6651">
                  <c:v>3332.98</c:v>
                </c:pt>
                <c:pt idx="6652">
                  <c:v>3333</c:v>
                </c:pt>
                <c:pt idx="6653">
                  <c:v>3333.02</c:v>
                </c:pt>
                <c:pt idx="6654">
                  <c:v>3333.04</c:v>
                </c:pt>
                <c:pt idx="6655">
                  <c:v>3333.06</c:v>
                </c:pt>
                <c:pt idx="6656">
                  <c:v>3333.08</c:v>
                </c:pt>
                <c:pt idx="6657">
                  <c:v>3333.1</c:v>
                </c:pt>
                <c:pt idx="6658">
                  <c:v>3333.12</c:v>
                </c:pt>
                <c:pt idx="6659">
                  <c:v>3333.14</c:v>
                </c:pt>
                <c:pt idx="6660">
                  <c:v>3333.16</c:v>
                </c:pt>
                <c:pt idx="6661">
                  <c:v>3333.18</c:v>
                </c:pt>
                <c:pt idx="6662">
                  <c:v>3333.2</c:v>
                </c:pt>
                <c:pt idx="6663">
                  <c:v>3333.22</c:v>
                </c:pt>
                <c:pt idx="6664">
                  <c:v>3333.24</c:v>
                </c:pt>
                <c:pt idx="6665">
                  <c:v>3333.2599999999998</c:v>
                </c:pt>
                <c:pt idx="6666">
                  <c:v>3333.2799999999997</c:v>
                </c:pt>
                <c:pt idx="6667">
                  <c:v>3333.3</c:v>
                </c:pt>
                <c:pt idx="6668">
                  <c:v>3333.32</c:v>
                </c:pt>
                <c:pt idx="6669">
                  <c:v>3333.34</c:v>
                </c:pt>
                <c:pt idx="6670">
                  <c:v>3333.36</c:v>
                </c:pt>
                <c:pt idx="6671">
                  <c:v>3333.38</c:v>
                </c:pt>
                <c:pt idx="6672">
                  <c:v>3333.4</c:v>
                </c:pt>
                <c:pt idx="6673">
                  <c:v>3333.42</c:v>
                </c:pt>
                <c:pt idx="6674">
                  <c:v>3333.44</c:v>
                </c:pt>
                <c:pt idx="6675">
                  <c:v>3333.46</c:v>
                </c:pt>
                <c:pt idx="6676">
                  <c:v>3333.48</c:v>
                </c:pt>
                <c:pt idx="6677">
                  <c:v>3333.5</c:v>
                </c:pt>
                <c:pt idx="6678">
                  <c:v>3333.52</c:v>
                </c:pt>
                <c:pt idx="6679">
                  <c:v>3333.54</c:v>
                </c:pt>
                <c:pt idx="6680">
                  <c:v>3333.56</c:v>
                </c:pt>
                <c:pt idx="6681">
                  <c:v>3333.58</c:v>
                </c:pt>
                <c:pt idx="6682">
                  <c:v>3333.6</c:v>
                </c:pt>
                <c:pt idx="6683">
                  <c:v>3333.62</c:v>
                </c:pt>
                <c:pt idx="6684">
                  <c:v>3333.64</c:v>
                </c:pt>
                <c:pt idx="6685">
                  <c:v>3333.66</c:v>
                </c:pt>
                <c:pt idx="6686">
                  <c:v>3333.68</c:v>
                </c:pt>
                <c:pt idx="6687">
                  <c:v>3333.7</c:v>
                </c:pt>
                <c:pt idx="6688">
                  <c:v>3333.72</c:v>
                </c:pt>
                <c:pt idx="6689">
                  <c:v>3333.74</c:v>
                </c:pt>
                <c:pt idx="6690">
                  <c:v>3333.7599999999998</c:v>
                </c:pt>
                <c:pt idx="6691">
                  <c:v>3333.7799999999997</c:v>
                </c:pt>
                <c:pt idx="6692">
                  <c:v>3333.8</c:v>
                </c:pt>
                <c:pt idx="6693">
                  <c:v>3333.82</c:v>
                </c:pt>
                <c:pt idx="6694">
                  <c:v>3333.84</c:v>
                </c:pt>
                <c:pt idx="6695">
                  <c:v>3333.86</c:v>
                </c:pt>
                <c:pt idx="6696">
                  <c:v>3333.88</c:v>
                </c:pt>
                <c:pt idx="6697">
                  <c:v>3333.9</c:v>
                </c:pt>
                <c:pt idx="6698">
                  <c:v>3333.92</c:v>
                </c:pt>
                <c:pt idx="6699">
                  <c:v>3333.94</c:v>
                </c:pt>
                <c:pt idx="6700">
                  <c:v>3333.96</c:v>
                </c:pt>
                <c:pt idx="6701">
                  <c:v>3333.98</c:v>
                </c:pt>
                <c:pt idx="6702">
                  <c:v>3334</c:v>
                </c:pt>
                <c:pt idx="6703">
                  <c:v>3334.02</c:v>
                </c:pt>
                <c:pt idx="6704">
                  <c:v>3334.04</c:v>
                </c:pt>
                <c:pt idx="6705">
                  <c:v>3334.06</c:v>
                </c:pt>
                <c:pt idx="6706">
                  <c:v>3334.08</c:v>
                </c:pt>
                <c:pt idx="6707">
                  <c:v>3334.1</c:v>
                </c:pt>
                <c:pt idx="6708">
                  <c:v>3334.12</c:v>
                </c:pt>
                <c:pt idx="6709">
                  <c:v>3334.14</c:v>
                </c:pt>
                <c:pt idx="6710">
                  <c:v>3334.16</c:v>
                </c:pt>
                <c:pt idx="6711">
                  <c:v>3334.18</c:v>
                </c:pt>
                <c:pt idx="6712">
                  <c:v>3334.2</c:v>
                </c:pt>
                <c:pt idx="6713">
                  <c:v>3334.22</c:v>
                </c:pt>
                <c:pt idx="6714">
                  <c:v>3334.24</c:v>
                </c:pt>
                <c:pt idx="6715">
                  <c:v>3334.2599999999998</c:v>
                </c:pt>
                <c:pt idx="6716">
                  <c:v>3334.2799999999997</c:v>
                </c:pt>
                <c:pt idx="6717">
                  <c:v>3334.3</c:v>
                </c:pt>
                <c:pt idx="6718">
                  <c:v>3334.32</c:v>
                </c:pt>
                <c:pt idx="6719">
                  <c:v>3334.34</c:v>
                </c:pt>
                <c:pt idx="6720">
                  <c:v>3334.36</c:v>
                </c:pt>
                <c:pt idx="6721">
                  <c:v>3334.38</c:v>
                </c:pt>
                <c:pt idx="6722">
                  <c:v>3334.4</c:v>
                </c:pt>
                <c:pt idx="6723">
                  <c:v>3334.42</c:v>
                </c:pt>
                <c:pt idx="6724">
                  <c:v>3334.44</c:v>
                </c:pt>
                <c:pt idx="6725">
                  <c:v>3334.46</c:v>
                </c:pt>
                <c:pt idx="6726">
                  <c:v>3334.48</c:v>
                </c:pt>
                <c:pt idx="6727">
                  <c:v>3334.5</c:v>
                </c:pt>
                <c:pt idx="6728">
                  <c:v>3334.52</c:v>
                </c:pt>
                <c:pt idx="6729">
                  <c:v>3334.54</c:v>
                </c:pt>
                <c:pt idx="6730">
                  <c:v>3334.56</c:v>
                </c:pt>
                <c:pt idx="6731">
                  <c:v>3334.58</c:v>
                </c:pt>
                <c:pt idx="6732">
                  <c:v>3334.6</c:v>
                </c:pt>
                <c:pt idx="6733">
                  <c:v>3334.62</c:v>
                </c:pt>
                <c:pt idx="6734">
                  <c:v>3334.64</c:v>
                </c:pt>
                <c:pt idx="6735">
                  <c:v>3334.66</c:v>
                </c:pt>
                <c:pt idx="6736">
                  <c:v>3334.68</c:v>
                </c:pt>
                <c:pt idx="6737">
                  <c:v>3334.7</c:v>
                </c:pt>
                <c:pt idx="6738">
                  <c:v>3334.72</c:v>
                </c:pt>
                <c:pt idx="6739">
                  <c:v>3334.74</c:v>
                </c:pt>
                <c:pt idx="6740">
                  <c:v>3334.7599999999998</c:v>
                </c:pt>
                <c:pt idx="6741">
                  <c:v>3334.7799999999997</c:v>
                </c:pt>
                <c:pt idx="6742">
                  <c:v>3334.8</c:v>
                </c:pt>
                <c:pt idx="6743">
                  <c:v>3334.82</c:v>
                </c:pt>
                <c:pt idx="6744">
                  <c:v>3334.84</c:v>
                </c:pt>
                <c:pt idx="6745">
                  <c:v>3334.86</c:v>
                </c:pt>
                <c:pt idx="6746">
                  <c:v>3334.88</c:v>
                </c:pt>
                <c:pt idx="6747">
                  <c:v>3334.9</c:v>
                </c:pt>
                <c:pt idx="6748">
                  <c:v>3334.92</c:v>
                </c:pt>
                <c:pt idx="6749">
                  <c:v>3334.94</c:v>
                </c:pt>
                <c:pt idx="6750">
                  <c:v>3334.96</c:v>
                </c:pt>
                <c:pt idx="6751">
                  <c:v>3334.98</c:v>
                </c:pt>
                <c:pt idx="6752">
                  <c:v>3335</c:v>
                </c:pt>
                <c:pt idx="6753">
                  <c:v>3335.02</c:v>
                </c:pt>
                <c:pt idx="6754">
                  <c:v>3335.04</c:v>
                </c:pt>
                <c:pt idx="6755">
                  <c:v>3335.06</c:v>
                </c:pt>
                <c:pt idx="6756">
                  <c:v>3335.08</c:v>
                </c:pt>
                <c:pt idx="6757">
                  <c:v>3335.1</c:v>
                </c:pt>
                <c:pt idx="6758">
                  <c:v>3335.12</c:v>
                </c:pt>
                <c:pt idx="6759">
                  <c:v>3335.14</c:v>
                </c:pt>
                <c:pt idx="6760">
                  <c:v>3335.16</c:v>
                </c:pt>
                <c:pt idx="6761">
                  <c:v>3335.18</c:v>
                </c:pt>
                <c:pt idx="6762">
                  <c:v>3335.2</c:v>
                </c:pt>
                <c:pt idx="6763">
                  <c:v>3335.22</c:v>
                </c:pt>
                <c:pt idx="6764">
                  <c:v>3335.24</c:v>
                </c:pt>
                <c:pt idx="6765">
                  <c:v>3335.2599999999998</c:v>
                </c:pt>
                <c:pt idx="6766">
                  <c:v>3335.2799999999997</c:v>
                </c:pt>
                <c:pt idx="6767">
                  <c:v>3335.3</c:v>
                </c:pt>
                <c:pt idx="6768">
                  <c:v>3335.32</c:v>
                </c:pt>
                <c:pt idx="6769">
                  <c:v>3335.34</c:v>
                </c:pt>
                <c:pt idx="6770">
                  <c:v>3335.36</c:v>
                </c:pt>
                <c:pt idx="6771">
                  <c:v>3335.38</c:v>
                </c:pt>
                <c:pt idx="6772">
                  <c:v>3335.4</c:v>
                </c:pt>
                <c:pt idx="6773">
                  <c:v>3335.42</c:v>
                </c:pt>
                <c:pt idx="6774">
                  <c:v>3335.44</c:v>
                </c:pt>
                <c:pt idx="6775">
                  <c:v>3335.46</c:v>
                </c:pt>
                <c:pt idx="6776">
                  <c:v>3335.48</c:v>
                </c:pt>
                <c:pt idx="6777">
                  <c:v>3335.5</c:v>
                </c:pt>
                <c:pt idx="6778">
                  <c:v>3335.52</c:v>
                </c:pt>
                <c:pt idx="6779">
                  <c:v>3335.54</c:v>
                </c:pt>
                <c:pt idx="6780">
                  <c:v>3335.56</c:v>
                </c:pt>
                <c:pt idx="6781">
                  <c:v>3335.58</c:v>
                </c:pt>
                <c:pt idx="6782">
                  <c:v>3335.6</c:v>
                </c:pt>
                <c:pt idx="6783">
                  <c:v>3335.62</c:v>
                </c:pt>
                <c:pt idx="6784">
                  <c:v>3335.64</c:v>
                </c:pt>
                <c:pt idx="6785">
                  <c:v>3335.66</c:v>
                </c:pt>
                <c:pt idx="6786">
                  <c:v>3335.68</c:v>
                </c:pt>
                <c:pt idx="6787">
                  <c:v>3335.7</c:v>
                </c:pt>
                <c:pt idx="6788">
                  <c:v>3335.72</c:v>
                </c:pt>
                <c:pt idx="6789">
                  <c:v>3335.74</c:v>
                </c:pt>
                <c:pt idx="6790">
                  <c:v>3335.7599999999998</c:v>
                </c:pt>
                <c:pt idx="6791">
                  <c:v>3335.7799999999997</c:v>
                </c:pt>
                <c:pt idx="6792">
                  <c:v>3335.8</c:v>
                </c:pt>
                <c:pt idx="6793">
                  <c:v>3335.82</c:v>
                </c:pt>
                <c:pt idx="6794">
                  <c:v>3335.84</c:v>
                </c:pt>
                <c:pt idx="6795">
                  <c:v>3335.86</c:v>
                </c:pt>
                <c:pt idx="6796">
                  <c:v>3335.88</c:v>
                </c:pt>
                <c:pt idx="6797">
                  <c:v>3335.9</c:v>
                </c:pt>
                <c:pt idx="6798">
                  <c:v>3335.92</c:v>
                </c:pt>
                <c:pt idx="6799">
                  <c:v>3335.94</c:v>
                </c:pt>
                <c:pt idx="6800">
                  <c:v>3335.96</c:v>
                </c:pt>
                <c:pt idx="6801">
                  <c:v>3335.98</c:v>
                </c:pt>
                <c:pt idx="6802">
                  <c:v>3336</c:v>
                </c:pt>
                <c:pt idx="6803">
                  <c:v>3336.02</c:v>
                </c:pt>
                <c:pt idx="6804">
                  <c:v>3336.04</c:v>
                </c:pt>
                <c:pt idx="6805">
                  <c:v>3336.06</c:v>
                </c:pt>
                <c:pt idx="6806">
                  <c:v>3336.08</c:v>
                </c:pt>
                <c:pt idx="6807">
                  <c:v>3336.1</c:v>
                </c:pt>
                <c:pt idx="6808">
                  <c:v>3336.12</c:v>
                </c:pt>
                <c:pt idx="6809">
                  <c:v>3336.14</c:v>
                </c:pt>
                <c:pt idx="6810">
                  <c:v>3336.16</c:v>
                </c:pt>
                <c:pt idx="6811">
                  <c:v>3336.18</c:v>
                </c:pt>
                <c:pt idx="6812">
                  <c:v>3336.2</c:v>
                </c:pt>
                <c:pt idx="6813">
                  <c:v>3336.22</c:v>
                </c:pt>
                <c:pt idx="6814">
                  <c:v>3336.24</c:v>
                </c:pt>
                <c:pt idx="6815">
                  <c:v>3336.2599999999998</c:v>
                </c:pt>
                <c:pt idx="6816">
                  <c:v>3336.2799999999997</c:v>
                </c:pt>
                <c:pt idx="6817">
                  <c:v>3336.3</c:v>
                </c:pt>
                <c:pt idx="6818">
                  <c:v>3336.32</c:v>
                </c:pt>
                <c:pt idx="6819">
                  <c:v>3336.34</c:v>
                </c:pt>
                <c:pt idx="6820">
                  <c:v>3336.36</c:v>
                </c:pt>
                <c:pt idx="6821">
                  <c:v>3336.38</c:v>
                </c:pt>
                <c:pt idx="6822">
                  <c:v>3336.4</c:v>
                </c:pt>
                <c:pt idx="6823">
                  <c:v>3336.42</c:v>
                </c:pt>
                <c:pt idx="6824">
                  <c:v>3336.44</c:v>
                </c:pt>
                <c:pt idx="6825">
                  <c:v>3336.46</c:v>
                </c:pt>
                <c:pt idx="6826">
                  <c:v>3336.48</c:v>
                </c:pt>
                <c:pt idx="6827">
                  <c:v>3336.5</c:v>
                </c:pt>
                <c:pt idx="6828">
                  <c:v>3336.52</c:v>
                </c:pt>
                <c:pt idx="6829">
                  <c:v>3336.54</c:v>
                </c:pt>
                <c:pt idx="6830">
                  <c:v>3336.56</c:v>
                </c:pt>
                <c:pt idx="6831">
                  <c:v>3336.58</c:v>
                </c:pt>
                <c:pt idx="6832">
                  <c:v>3336.6</c:v>
                </c:pt>
                <c:pt idx="6833">
                  <c:v>3336.62</c:v>
                </c:pt>
                <c:pt idx="6834">
                  <c:v>3336.64</c:v>
                </c:pt>
                <c:pt idx="6835">
                  <c:v>3336.66</c:v>
                </c:pt>
                <c:pt idx="6836">
                  <c:v>3336.68</c:v>
                </c:pt>
                <c:pt idx="6837">
                  <c:v>3336.7</c:v>
                </c:pt>
                <c:pt idx="6838">
                  <c:v>3336.72</c:v>
                </c:pt>
                <c:pt idx="6839">
                  <c:v>3336.74</c:v>
                </c:pt>
                <c:pt idx="6840">
                  <c:v>3336.7599999999998</c:v>
                </c:pt>
                <c:pt idx="6841">
                  <c:v>3336.7799999999997</c:v>
                </c:pt>
                <c:pt idx="6842">
                  <c:v>3336.8</c:v>
                </c:pt>
                <c:pt idx="6843">
                  <c:v>3336.82</c:v>
                </c:pt>
                <c:pt idx="6844">
                  <c:v>3336.84</c:v>
                </c:pt>
                <c:pt idx="6845">
                  <c:v>3336.86</c:v>
                </c:pt>
                <c:pt idx="6846">
                  <c:v>3336.88</c:v>
                </c:pt>
                <c:pt idx="6847">
                  <c:v>3336.9</c:v>
                </c:pt>
                <c:pt idx="6848">
                  <c:v>3336.92</c:v>
                </c:pt>
                <c:pt idx="6849">
                  <c:v>3336.94</c:v>
                </c:pt>
                <c:pt idx="6850">
                  <c:v>3336.96</c:v>
                </c:pt>
                <c:pt idx="6851">
                  <c:v>3336.98</c:v>
                </c:pt>
                <c:pt idx="6852">
                  <c:v>3337</c:v>
                </c:pt>
                <c:pt idx="6853">
                  <c:v>3337.02</c:v>
                </c:pt>
                <c:pt idx="6854">
                  <c:v>3337.04</c:v>
                </c:pt>
                <c:pt idx="6855">
                  <c:v>3337.06</c:v>
                </c:pt>
                <c:pt idx="6856">
                  <c:v>3337.08</c:v>
                </c:pt>
                <c:pt idx="6857">
                  <c:v>3337.1</c:v>
                </c:pt>
                <c:pt idx="6858">
                  <c:v>3337.12</c:v>
                </c:pt>
                <c:pt idx="6859">
                  <c:v>3337.14</c:v>
                </c:pt>
                <c:pt idx="6860">
                  <c:v>3337.16</c:v>
                </c:pt>
                <c:pt idx="6861">
                  <c:v>3337.18</c:v>
                </c:pt>
                <c:pt idx="6862">
                  <c:v>3337.2</c:v>
                </c:pt>
                <c:pt idx="6863">
                  <c:v>3337.22</c:v>
                </c:pt>
                <c:pt idx="6864">
                  <c:v>3337.24</c:v>
                </c:pt>
                <c:pt idx="6865">
                  <c:v>3337.2599999999998</c:v>
                </c:pt>
                <c:pt idx="6866">
                  <c:v>3337.2799999999997</c:v>
                </c:pt>
                <c:pt idx="6867">
                  <c:v>3337.3</c:v>
                </c:pt>
                <c:pt idx="6868">
                  <c:v>3337.32</c:v>
                </c:pt>
                <c:pt idx="6869">
                  <c:v>3337.34</c:v>
                </c:pt>
                <c:pt idx="6870">
                  <c:v>3337.36</c:v>
                </c:pt>
                <c:pt idx="6871">
                  <c:v>3337.38</c:v>
                </c:pt>
                <c:pt idx="6872">
                  <c:v>3337.4</c:v>
                </c:pt>
                <c:pt idx="6873">
                  <c:v>3337.42</c:v>
                </c:pt>
                <c:pt idx="6874">
                  <c:v>3337.44</c:v>
                </c:pt>
                <c:pt idx="6875">
                  <c:v>3337.46</c:v>
                </c:pt>
                <c:pt idx="6876">
                  <c:v>3337.48</c:v>
                </c:pt>
                <c:pt idx="6877">
                  <c:v>3337.5</c:v>
                </c:pt>
                <c:pt idx="6878">
                  <c:v>3337.52</c:v>
                </c:pt>
                <c:pt idx="6879">
                  <c:v>3337.54</c:v>
                </c:pt>
                <c:pt idx="6880">
                  <c:v>3337.56</c:v>
                </c:pt>
                <c:pt idx="6881">
                  <c:v>3337.58</c:v>
                </c:pt>
                <c:pt idx="6882">
                  <c:v>3337.6</c:v>
                </c:pt>
                <c:pt idx="6883">
                  <c:v>3337.62</c:v>
                </c:pt>
                <c:pt idx="6884">
                  <c:v>3337.64</c:v>
                </c:pt>
                <c:pt idx="6885">
                  <c:v>3337.66</c:v>
                </c:pt>
                <c:pt idx="6886">
                  <c:v>3337.68</c:v>
                </c:pt>
                <c:pt idx="6887">
                  <c:v>3337.7</c:v>
                </c:pt>
                <c:pt idx="6888">
                  <c:v>3337.72</c:v>
                </c:pt>
                <c:pt idx="6889">
                  <c:v>3337.74</c:v>
                </c:pt>
                <c:pt idx="6890">
                  <c:v>3337.7599999999998</c:v>
                </c:pt>
                <c:pt idx="6891">
                  <c:v>3337.7799999999997</c:v>
                </c:pt>
                <c:pt idx="6892">
                  <c:v>3337.8</c:v>
                </c:pt>
                <c:pt idx="6893">
                  <c:v>3337.82</c:v>
                </c:pt>
                <c:pt idx="6894">
                  <c:v>3337.84</c:v>
                </c:pt>
                <c:pt idx="6895">
                  <c:v>3337.86</c:v>
                </c:pt>
                <c:pt idx="6896">
                  <c:v>3337.88</c:v>
                </c:pt>
                <c:pt idx="6897">
                  <c:v>3337.9</c:v>
                </c:pt>
                <c:pt idx="6898">
                  <c:v>3337.92</c:v>
                </c:pt>
                <c:pt idx="6899">
                  <c:v>3337.94</c:v>
                </c:pt>
                <c:pt idx="6900">
                  <c:v>3337.96</c:v>
                </c:pt>
                <c:pt idx="6901">
                  <c:v>3337.98</c:v>
                </c:pt>
                <c:pt idx="6902">
                  <c:v>3338</c:v>
                </c:pt>
                <c:pt idx="6903">
                  <c:v>3338.02</c:v>
                </c:pt>
                <c:pt idx="6904">
                  <c:v>3338.04</c:v>
                </c:pt>
                <c:pt idx="6905">
                  <c:v>3338.06</c:v>
                </c:pt>
                <c:pt idx="6906">
                  <c:v>3338.08</c:v>
                </c:pt>
                <c:pt idx="6907">
                  <c:v>3338.1</c:v>
                </c:pt>
                <c:pt idx="6908">
                  <c:v>3338.12</c:v>
                </c:pt>
                <c:pt idx="6909">
                  <c:v>3338.14</c:v>
                </c:pt>
                <c:pt idx="6910">
                  <c:v>3338.16</c:v>
                </c:pt>
                <c:pt idx="6911">
                  <c:v>3338.18</c:v>
                </c:pt>
                <c:pt idx="6912">
                  <c:v>3338.2</c:v>
                </c:pt>
                <c:pt idx="6913">
                  <c:v>3338.22</c:v>
                </c:pt>
                <c:pt idx="6914">
                  <c:v>3338.24</c:v>
                </c:pt>
                <c:pt idx="6915">
                  <c:v>3338.2599999999998</c:v>
                </c:pt>
                <c:pt idx="6916">
                  <c:v>3338.2799999999997</c:v>
                </c:pt>
                <c:pt idx="6917">
                  <c:v>3338.3</c:v>
                </c:pt>
                <c:pt idx="6918">
                  <c:v>3338.32</c:v>
                </c:pt>
                <c:pt idx="6919">
                  <c:v>3338.34</c:v>
                </c:pt>
                <c:pt idx="6920">
                  <c:v>3338.36</c:v>
                </c:pt>
                <c:pt idx="6921">
                  <c:v>3338.38</c:v>
                </c:pt>
                <c:pt idx="6922">
                  <c:v>3338.4</c:v>
                </c:pt>
                <c:pt idx="6923">
                  <c:v>3338.42</c:v>
                </c:pt>
                <c:pt idx="6924">
                  <c:v>3338.44</c:v>
                </c:pt>
                <c:pt idx="6925">
                  <c:v>3338.46</c:v>
                </c:pt>
                <c:pt idx="6926">
                  <c:v>3338.48</c:v>
                </c:pt>
                <c:pt idx="6927">
                  <c:v>3338.5</c:v>
                </c:pt>
                <c:pt idx="6928">
                  <c:v>3338.52</c:v>
                </c:pt>
                <c:pt idx="6929">
                  <c:v>3338.54</c:v>
                </c:pt>
                <c:pt idx="6930">
                  <c:v>3338.56</c:v>
                </c:pt>
                <c:pt idx="6931">
                  <c:v>3338.58</c:v>
                </c:pt>
                <c:pt idx="6932">
                  <c:v>3338.6</c:v>
                </c:pt>
                <c:pt idx="6933">
                  <c:v>3338.62</c:v>
                </c:pt>
                <c:pt idx="6934">
                  <c:v>3338.64</c:v>
                </c:pt>
                <c:pt idx="6935">
                  <c:v>3338.66</c:v>
                </c:pt>
                <c:pt idx="6936">
                  <c:v>3338.68</c:v>
                </c:pt>
                <c:pt idx="6937">
                  <c:v>3338.7</c:v>
                </c:pt>
                <c:pt idx="6938">
                  <c:v>3338.72</c:v>
                </c:pt>
                <c:pt idx="6939">
                  <c:v>3338.74</c:v>
                </c:pt>
                <c:pt idx="6940">
                  <c:v>3338.7599999999998</c:v>
                </c:pt>
                <c:pt idx="6941">
                  <c:v>3338.7799999999997</c:v>
                </c:pt>
                <c:pt idx="6942">
                  <c:v>3338.8</c:v>
                </c:pt>
                <c:pt idx="6943">
                  <c:v>3338.82</c:v>
                </c:pt>
                <c:pt idx="6944">
                  <c:v>3338.84</c:v>
                </c:pt>
                <c:pt idx="6945">
                  <c:v>3338.86</c:v>
                </c:pt>
                <c:pt idx="6946">
                  <c:v>3338.88</c:v>
                </c:pt>
                <c:pt idx="6947">
                  <c:v>3338.9</c:v>
                </c:pt>
                <c:pt idx="6948">
                  <c:v>3338.92</c:v>
                </c:pt>
                <c:pt idx="6949">
                  <c:v>3338.94</c:v>
                </c:pt>
                <c:pt idx="6950">
                  <c:v>3338.96</c:v>
                </c:pt>
                <c:pt idx="6951">
                  <c:v>3338.98</c:v>
                </c:pt>
                <c:pt idx="6952">
                  <c:v>3339</c:v>
                </c:pt>
                <c:pt idx="6953">
                  <c:v>3339.02</c:v>
                </c:pt>
                <c:pt idx="6954">
                  <c:v>3339.04</c:v>
                </c:pt>
                <c:pt idx="6955">
                  <c:v>3339.06</c:v>
                </c:pt>
                <c:pt idx="6956">
                  <c:v>3339.08</c:v>
                </c:pt>
                <c:pt idx="6957">
                  <c:v>3339.1</c:v>
                </c:pt>
                <c:pt idx="6958">
                  <c:v>3339.12</c:v>
                </c:pt>
                <c:pt idx="6959">
                  <c:v>3339.14</c:v>
                </c:pt>
                <c:pt idx="6960">
                  <c:v>3339.16</c:v>
                </c:pt>
                <c:pt idx="6961">
                  <c:v>3339.18</c:v>
                </c:pt>
                <c:pt idx="6962">
                  <c:v>3339.2</c:v>
                </c:pt>
                <c:pt idx="6963">
                  <c:v>3339.22</c:v>
                </c:pt>
                <c:pt idx="6964">
                  <c:v>3339.24</c:v>
                </c:pt>
                <c:pt idx="6965">
                  <c:v>3339.2599999999998</c:v>
                </c:pt>
                <c:pt idx="6966">
                  <c:v>3339.2799999999997</c:v>
                </c:pt>
                <c:pt idx="6967">
                  <c:v>3339.3</c:v>
                </c:pt>
                <c:pt idx="6968">
                  <c:v>3339.32</c:v>
                </c:pt>
                <c:pt idx="6969">
                  <c:v>3339.34</c:v>
                </c:pt>
                <c:pt idx="6970">
                  <c:v>3339.36</c:v>
                </c:pt>
                <c:pt idx="6971">
                  <c:v>3339.38</c:v>
                </c:pt>
                <c:pt idx="6972">
                  <c:v>3339.4</c:v>
                </c:pt>
                <c:pt idx="6973">
                  <c:v>3339.42</c:v>
                </c:pt>
                <c:pt idx="6974">
                  <c:v>3339.44</c:v>
                </c:pt>
                <c:pt idx="6975">
                  <c:v>3339.46</c:v>
                </c:pt>
                <c:pt idx="6976">
                  <c:v>3339.48</c:v>
                </c:pt>
                <c:pt idx="6977">
                  <c:v>3339.5</c:v>
                </c:pt>
                <c:pt idx="6978">
                  <c:v>3339.52</c:v>
                </c:pt>
                <c:pt idx="6979">
                  <c:v>3339.54</c:v>
                </c:pt>
                <c:pt idx="6980">
                  <c:v>3339.56</c:v>
                </c:pt>
                <c:pt idx="6981">
                  <c:v>3339.58</c:v>
                </c:pt>
                <c:pt idx="6982">
                  <c:v>3339.6</c:v>
                </c:pt>
                <c:pt idx="6983">
                  <c:v>3339.62</c:v>
                </c:pt>
                <c:pt idx="6984">
                  <c:v>3339.64</c:v>
                </c:pt>
                <c:pt idx="6985">
                  <c:v>3339.66</c:v>
                </c:pt>
                <c:pt idx="6986">
                  <c:v>3339.68</c:v>
                </c:pt>
                <c:pt idx="6987">
                  <c:v>3339.7</c:v>
                </c:pt>
                <c:pt idx="6988">
                  <c:v>3339.72</c:v>
                </c:pt>
                <c:pt idx="6989">
                  <c:v>3339.74</c:v>
                </c:pt>
                <c:pt idx="6990">
                  <c:v>3339.7599999999998</c:v>
                </c:pt>
                <c:pt idx="6991">
                  <c:v>3339.7799999999997</c:v>
                </c:pt>
                <c:pt idx="6992">
                  <c:v>3339.8</c:v>
                </c:pt>
                <c:pt idx="6993">
                  <c:v>3339.82</c:v>
                </c:pt>
                <c:pt idx="6994">
                  <c:v>3339.84</c:v>
                </c:pt>
                <c:pt idx="6995">
                  <c:v>3339.86</c:v>
                </c:pt>
                <c:pt idx="6996">
                  <c:v>3339.88</c:v>
                </c:pt>
                <c:pt idx="6997">
                  <c:v>3339.9</c:v>
                </c:pt>
                <c:pt idx="6998">
                  <c:v>3339.92</c:v>
                </c:pt>
                <c:pt idx="6999">
                  <c:v>3339.94</c:v>
                </c:pt>
                <c:pt idx="7000">
                  <c:v>3339.96</c:v>
                </c:pt>
                <c:pt idx="7001">
                  <c:v>3339.98</c:v>
                </c:pt>
                <c:pt idx="7002">
                  <c:v>3340</c:v>
                </c:pt>
                <c:pt idx="7003">
                  <c:v>3340.02</c:v>
                </c:pt>
                <c:pt idx="7004">
                  <c:v>3340.04</c:v>
                </c:pt>
                <c:pt idx="7005">
                  <c:v>3340.06</c:v>
                </c:pt>
                <c:pt idx="7006">
                  <c:v>3340.08</c:v>
                </c:pt>
                <c:pt idx="7007">
                  <c:v>3340.1</c:v>
                </c:pt>
                <c:pt idx="7008">
                  <c:v>3340.12</c:v>
                </c:pt>
                <c:pt idx="7009">
                  <c:v>3340.14</c:v>
                </c:pt>
                <c:pt idx="7010">
                  <c:v>3340.16</c:v>
                </c:pt>
                <c:pt idx="7011">
                  <c:v>3340.18</c:v>
                </c:pt>
                <c:pt idx="7012">
                  <c:v>3340.2</c:v>
                </c:pt>
                <c:pt idx="7013">
                  <c:v>3340.22</c:v>
                </c:pt>
                <c:pt idx="7014">
                  <c:v>3340.24</c:v>
                </c:pt>
                <c:pt idx="7015">
                  <c:v>3340.2599999999998</c:v>
                </c:pt>
                <c:pt idx="7016">
                  <c:v>3340.2799999999997</c:v>
                </c:pt>
                <c:pt idx="7017">
                  <c:v>3340.3</c:v>
                </c:pt>
                <c:pt idx="7018">
                  <c:v>3340.32</c:v>
                </c:pt>
                <c:pt idx="7019">
                  <c:v>3340.34</c:v>
                </c:pt>
                <c:pt idx="7020">
                  <c:v>3340.36</c:v>
                </c:pt>
                <c:pt idx="7021">
                  <c:v>3340.38</c:v>
                </c:pt>
                <c:pt idx="7022">
                  <c:v>3340.4</c:v>
                </c:pt>
                <c:pt idx="7023">
                  <c:v>3340.42</c:v>
                </c:pt>
                <c:pt idx="7024">
                  <c:v>3340.44</c:v>
                </c:pt>
                <c:pt idx="7025">
                  <c:v>3340.46</c:v>
                </c:pt>
                <c:pt idx="7026">
                  <c:v>3340.48</c:v>
                </c:pt>
                <c:pt idx="7027">
                  <c:v>3340.5</c:v>
                </c:pt>
                <c:pt idx="7028">
                  <c:v>3340.52</c:v>
                </c:pt>
                <c:pt idx="7029">
                  <c:v>3340.54</c:v>
                </c:pt>
                <c:pt idx="7030">
                  <c:v>3340.56</c:v>
                </c:pt>
                <c:pt idx="7031">
                  <c:v>3340.58</c:v>
                </c:pt>
                <c:pt idx="7032">
                  <c:v>3340.6</c:v>
                </c:pt>
                <c:pt idx="7033">
                  <c:v>3340.62</c:v>
                </c:pt>
                <c:pt idx="7034">
                  <c:v>3340.64</c:v>
                </c:pt>
                <c:pt idx="7035">
                  <c:v>3340.66</c:v>
                </c:pt>
                <c:pt idx="7036">
                  <c:v>3340.68</c:v>
                </c:pt>
                <c:pt idx="7037">
                  <c:v>3340.7</c:v>
                </c:pt>
                <c:pt idx="7038">
                  <c:v>3340.72</c:v>
                </c:pt>
                <c:pt idx="7039">
                  <c:v>3340.74</c:v>
                </c:pt>
                <c:pt idx="7040">
                  <c:v>3340.7599999999998</c:v>
                </c:pt>
                <c:pt idx="7041">
                  <c:v>3340.7799999999997</c:v>
                </c:pt>
                <c:pt idx="7042">
                  <c:v>3340.8</c:v>
                </c:pt>
                <c:pt idx="7043">
                  <c:v>3340.82</c:v>
                </c:pt>
                <c:pt idx="7044">
                  <c:v>3340.84</c:v>
                </c:pt>
                <c:pt idx="7045">
                  <c:v>3340.86</c:v>
                </c:pt>
                <c:pt idx="7046">
                  <c:v>3340.88</c:v>
                </c:pt>
                <c:pt idx="7047">
                  <c:v>3340.9</c:v>
                </c:pt>
                <c:pt idx="7048">
                  <c:v>3340.92</c:v>
                </c:pt>
                <c:pt idx="7049">
                  <c:v>3340.94</c:v>
                </c:pt>
                <c:pt idx="7050">
                  <c:v>3340.96</c:v>
                </c:pt>
                <c:pt idx="7051">
                  <c:v>3340.98</c:v>
                </c:pt>
                <c:pt idx="7052">
                  <c:v>3341</c:v>
                </c:pt>
                <c:pt idx="7053">
                  <c:v>3341.02</c:v>
                </c:pt>
                <c:pt idx="7054">
                  <c:v>3341.04</c:v>
                </c:pt>
                <c:pt idx="7055">
                  <c:v>3341.06</c:v>
                </c:pt>
                <c:pt idx="7056">
                  <c:v>3341.08</c:v>
                </c:pt>
                <c:pt idx="7057">
                  <c:v>3341.1</c:v>
                </c:pt>
                <c:pt idx="7058">
                  <c:v>3341.12</c:v>
                </c:pt>
                <c:pt idx="7059">
                  <c:v>3341.14</c:v>
                </c:pt>
                <c:pt idx="7060">
                  <c:v>3341.16</c:v>
                </c:pt>
                <c:pt idx="7061">
                  <c:v>3341.18</c:v>
                </c:pt>
                <c:pt idx="7062">
                  <c:v>3341.2</c:v>
                </c:pt>
                <c:pt idx="7063">
                  <c:v>3341.22</c:v>
                </c:pt>
                <c:pt idx="7064">
                  <c:v>3341.24</c:v>
                </c:pt>
                <c:pt idx="7065">
                  <c:v>3341.2599999999998</c:v>
                </c:pt>
                <c:pt idx="7066">
                  <c:v>3341.2799999999997</c:v>
                </c:pt>
                <c:pt idx="7067">
                  <c:v>3341.3</c:v>
                </c:pt>
                <c:pt idx="7068">
                  <c:v>3341.32</c:v>
                </c:pt>
                <c:pt idx="7069">
                  <c:v>3341.34</c:v>
                </c:pt>
                <c:pt idx="7070">
                  <c:v>3341.36</c:v>
                </c:pt>
                <c:pt idx="7071">
                  <c:v>3341.38</c:v>
                </c:pt>
                <c:pt idx="7072">
                  <c:v>3341.4</c:v>
                </c:pt>
                <c:pt idx="7073">
                  <c:v>3341.42</c:v>
                </c:pt>
                <c:pt idx="7074">
                  <c:v>3341.44</c:v>
                </c:pt>
                <c:pt idx="7075">
                  <c:v>3341.46</c:v>
                </c:pt>
                <c:pt idx="7076">
                  <c:v>3341.48</c:v>
                </c:pt>
                <c:pt idx="7077">
                  <c:v>3341.5</c:v>
                </c:pt>
                <c:pt idx="7078">
                  <c:v>3341.52</c:v>
                </c:pt>
                <c:pt idx="7079">
                  <c:v>3341.54</c:v>
                </c:pt>
                <c:pt idx="7080">
                  <c:v>3341.56</c:v>
                </c:pt>
                <c:pt idx="7081">
                  <c:v>3341.58</c:v>
                </c:pt>
                <c:pt idx="7082">
                  <c:v>3341.6</c:v>
                </c:pt>
                <c:pt idx="7083">
                  <c:v>3341.62</c:v>
                </c:pt>
                <c:pt idx="7084">
                  <c:v>3341.64</c:v>
                </c:pt>
                <c:pt idx="7085">
                  <c:v>3341.66</c:v>
                </c:pt>
                <c:pt idx="7086">
                  <c:v>3341.68</c:v>
                </c:pt>
                <c:pt idx="7087">
                  <c:v>3341.7</c:v>
                </c:pt>
                <c:pt idx="7088">
                  <c:v>3341.72</c:v>
                </c:pt>
                <c:pt idx="7089">
                  <c:v>3341.74</c:v>
                </c:pt>
                <c:pt idx="7090">
                  <c:v>3341.7599999999998</c:v>
                </c:pt>
                <c:pt idx="7091">
                  <c:v>3341.7799999999997</c:v>
                </c:pt>
                <c:pt idx="7092">
                  <c:v>3341.8</c:v>
                </c:pt>
                <c:pt idx="7093">
                  <c:v>3341.82</c:v>
                </c:pt>
                <c:pt idx="7094">
                  <c:v>3341.84</c:v>
                </c:pt>
                <c:pt idx="7095">
                  <c:v>3341.86</c:v>
                </c:pt>
                <c:pt idx="7096">
                  <c:v>3341.88</c:v>
                </c:pt>
                <c:pt idx="7097">
                  <c:v>3341.9</c:v>
                </c:pt>
                <c:pt idx="7098">
                  <c:v>3341.92</c:v>
                </c:pt>
                <c:pt idx="7099">
                  <c:v>3341.94</c:v>
                </c:pt>
                <c:pt idx="7100">
                  <c:v>3341.96</c:v>
                </c:pt>
                <c:pt idx="7101">
                  <c:v>3341.98</c:v>
                </c:pt>
                <c:pt idx="7102">
                  <c:v>3342</c:v>
                </c:pt>
                <c:pt idx="7103">
                  <c:v>3342.02</c:v>
                </c:pt>
                <c:pt idx="7104">
                  <c:v>3342.04</c:v>
                </c:pt>
                <c:pt idx="7105">
                  <c:v>3342.06</c:v>
                </c:pt>
                <c:pt idx="7106">
                  <c:v>3342.08</c:v>
                </c:pt>
                <c:pt idx="7107">
                  <c:v>3342.1</c:v>
                </c:pt>
                <c:pt idx="7108">
                  <c:v>3342.12</c:v>
                </c:pt>
                <c:pt idx="7109">
                  <c:v>3342.14</c:v>
                </c:pt>
                <c:pt idx="7110">
                  <c:v>3342.16</c:v>
                </c:pt>
                <c:pt idx="7111">
                  <c:v>3342.18</c:v>
                </c:pt>
                <c:pt idx="7112">
                  <c:v>3342.2</c:v>
                </c:pt>
                <c:pt idx="7113">
                  <c:v>3342.22</c:v>
                </c:pt>
                <c:pt idx="7114">
                  <c:v>3342.24</c:v>
                </c:pt>
                <c:pt idx="7115">
                  <c:v>3342.2599999999998</c:v>
                </c:pt>
                <c:pt idx="7116">
                  <c:v>3342.2799999999997</c:v>
                </c:pt>
                <c:pt idx="7117">
                  <c:v>3342.3</c:v>
                </c:pt>
                <c:pt idx="7118">
                  <c:v>3342.32</c:v>
                </c:pt>
                <c:pt idx="7119">
                  <c:v>3342.34</c:v>
                </c:pt>
                <c:pt idx="7120">
                  <c:v>3342.36</c:v>
                </c:pt>
                <c:pt idx="7121">
                  <c:v>3342.38</c:v>
                </c:pt>
                <c:pt idx="7122">
                  <c:v>3342.4</c:v>
                </c:pt>
                <c:pt idx="7123">
                  <c:v>3342.42</c:v>
                </c:pt>
                <c:pt idx="7124">
                  <c:v>3342.44</c:v>
                </c:pt>
                <c:pt idx="7125">
                  <c:v>3342.46</c:v>
                </c:pt>
                <c:pt idx="7126">
                  <c:v>3342.48</c:v>
                </c:pt>
                <c:pt idx="7127">
                  <c:v>3342.5</c:v>
                </c:pt>
                <c:pt idx="7128">
                  <c:v>3342.52</c:v>
                </c:pt>
                <c:pt idx="7129">
                  <c:v>3342.54</c:v>
                </c:pt>
                <c:pt idx="7130">
                  <c:v>3342.56</c:v>
                </c:pt>
                <c:pt idx="7131">
                  <c:v>3342.58</c:v>
                </c:pt>
                <c:pt idx="7132">
                  <c:v>3342.6</c:v>
                </c:pt>
                <c:pt idx="7133">
                  <c:v>3342.62</c:v>
                </c:pt>
                <c:pt idx="7134">
                  <c:v>3342.64</c:v>
                </c:pt>
                <c:pt idx="7135">
                  <c:v>3342.66</c:v>
                </c:pt>
                <c:pt idx="7136">
                  <c:v>3342.68</c:v>
                </c:pt>
                <c:pt idx="7137">
                  <c:v>3342.7</c:v>
                </c:pt>
                <c:pt idx="7138">
                  <c:v>3342.72</c:v>
                </c:pt>
                <c:pt idx="7139">
                  <c:v>3342.74</c:v>
                </c:pt>
                <c:pt idx="7140">
                  <c:v>3342.7599999999998</c:v>
                </c:pt>
                <c:pt idx="7141">
                  <c:v>3342.7799999999997</c:v>
                </c:pt>
                <c:pt idx="7142">
                  <c:v>3342.8</c:v>
                </c:pt>
                <c:pt idx="7143">
                  <c:v>3342.82</c:v>
                </c:pt>
                <c:pt idx="7144">
                  <c:v>3342.84</c:v>
                </c:pt>
                <c:pt idx="7145">
                  <c:v>3342.86</c:v>
                </c:pt>
                <c:pt idx="7146">
                  <c:v>3342.88</c:v>
                </c:pt>
                <c:pt idx="7147">
                  <c:v>3342.9</c:v>
                </c:pt>
                <c:pt idx="7148">
                  <c:v>3342.92</c:v>
                </c:pt>
                <c:pt idx="7149">
                  <c:v>3342.94</c:v>
                </c:pt>
                <c:pt idx="7150">
                  <c:v>3342.96</c:v>
                </c:pt>
                <c:pt idx="7151">
                  <c:v>3342.98</c:v>
                </c:pt>
                <c:pt idx="7152">
                  <c:v>3343</c:v>
                </c:pt>
                <c:pt idx="7153">
                  <c:v>3343.02</c:v>
                </c:pt>
                <c:pt idx="7154">
                  <c:v>3343.04</c:v>
                </c:pt>
                <c:pt idx="7155">
                  <c:v>3343.06</c:v>
                </c:pt>
                <c:pt idx="7156">
                  <c:v>3343.08</c:v>
                </c:pt>
                <c:pt idx="7157">
                  <c:v>3343.1</c:v>
                </c:pt>
                <c:pt idx="7158">
                  <c:v>3343.12</c:v>
                </c:pt>
                <c:pt idx="7159">
                  <c:v>3343.14</c:v>
                </c:pt>
                <c:pt idx="7160">
                  <c:v>3343.16</c:v>
                </c:pt>
                <c:pt idx="7161">
                  <c:v>3343.18</c:v>
                </c:pt>
                <c:pt idx="7162">
                  <c:v>3343.2</c:v>
                </c:pt>
                <c:pt idx="7163">
                  <c:v>3343.22</c:v>
                </c:pt>
                <c:pt idx="7164">
                  <c:v>3343.24</c:v>
                </c:pt>
                <c:pt idx="7165">
                  <c:v>3343.2599999999998</c:v>
                </c:pt>
                <c:pt idx="7166">
                  <c:v>3343.2799999999997</c:v>
                </c:pt>
                <c:pt idx="7167">
                  <c:v>3343.3</c:v>
                </c:pt>
                <c:pt idx="7168">
                  <c:v>3343.32</c:v>
                </c:pt>
                <c:pt idx="7169">
                  <c:v>3343.34</c:v>
                </c:pt>
                <c:pt idx="7170">
                  <c:v>3343.36</c:v>
                </c:pt>
                <c:pt idx="7171">
                  <c:v>3343.38</c:v>
                </c:pt>
                <c:pt idx="7172">
                  <c:v>3343.4</c:v>
                </c:pt>
                <c:pt idx="7173">
                  <c:v>3343.42</c:v>
                </c:pt>
                <c:pt idx="7174">
                  <c:v>3343.44</c:v>
                </c:pt>
                <c:pt idx="7175">
                  <c:v>3343.46</c:v>
                </c:pt>
                <c:pt idx="7176">
                  <c:v>3343.48</c:v>
                </c:pt>
                <c:pt idx="7177">
                  <c:v>3343.5</c:v>
                </c:pt>
                <c:pt idx="7178">
                  <c:v>3343.52</c:v>
                </c:pt>
                <c:pt idx="7179">
                  <c:v>3343.54</c:v>
                </c:pt>
                <c:pt idx="7180">
                  <c:v>3343.56</c:v>
                </c:pt>
                <c:pt idx="7181">
                  <c:v>3343.58</c:v>
                </c:pt>
                <c:pt idx="7182">
                  <c:v>3343.6</c:v>
                </c:pt>
                <c:pt idx="7183">
                  <c:v>3343.62</c:v>
                </c:pt>
                <c:pt idx="7184">
                  <c:v>3343.64</c:v>
                </c:pt>
                <c:pt idx="7185">
                  <c:v>3343.66</c:v>
                </c:pt>
                <c:pt idx="7186">
                  <c:v>3343.68</c:v>
                </c:pt>
                <c:pt idx="7187">
                  <c:v>3343.7</c:v>
                </c:pt>
                <c:pt idx="7188">
                  <c:v>3343.72</c:v>
                </c:pt>
                <c:pt idx="7189">
                  <c:v>3343.74</c:v>
                </c:pt>
                <c:pt idx="7190">
                  <c:v>3343.7599999999998</c:v>
                </c:pt>
                <c:pt idx="7191">
                  <c:v>3343.7799999999997</c:v>
                </c:pt>
                <c:pt idx="7192">
                  <c:v>3343.8</c:v>
                </c:pt>
                <c:pt idx="7193">
                  <c:v>3343.82</c:v>
                </c:pt>
                <c:pt idx="7194">
                  <c:v>3343.84</c:v>
                </c:pt>
                <c:pt idx="7195">
                  <c:v>3343.86</c:v>
                </c:pt>
                <c:pt idx="7196">
                  <c:v>3343.88</c:v>
                </c:pt>
                <c:pt idx="7197">
                  <c:v>3343.9</c:v>
                </c:pt>
                <c:pt idx="7198">
                  <c:v>3343.92</c:v>
                </c:pt>
                <c:pt idx="7199">
                  <c:v>3343.94</c:v>
                </c:pt>
                <c:pt idx="7200">
                  <c:v>3343.96</c:v>
                </c:pt>
                <c:pt idx="7201">
                  <c:v>3343.98</c:v>
                </c:pt>
                <c:pt idx="7202">
                  <c:v>3344</c:v>
                </c:pt>
                <c:pt idx="7203">
                  <c:v>3344.02</c:v>
                </c:pt>
                <c:pt idx="7204">
                  <c:v>3344.04</c:v>
                </c:pt>
                <c:pt idx="7205">
                  <c:v>3344.06</c:v>
                </c:pt>
                <c:pt idx="7206">
                  <c:v>3344.08</c:v>
                </c:pt>
                <c:pt idx="7207">
                  <c:v>3344.1</c:v>
                </c:pt>
                <c:pt idx="7208">
                  <c:v>3344.12</c:v>
                </c:pt>
                <c:pt idx="7209">
                  <c:v>3344.14</c:v>
                </c:pt>
                <c:pt idx="7210">
                  <c:v>3344.16</c:v>
                </c:pt>
                <c:pt idx="7211">
                  <c:v>3344.18</c:v>
                </c:pt>
                <c:pt idx="7212">
                  <c:v>3344.2</c:v>
                </c:pt>
                <c:pt idx="7213">
                  <c:v>3344.22</c:v>
                </c:pt>
                <c:pt idx="7214">
                  <c:v>3344.24</c:v>
                </c:pt>
                <c:pt idx="7215">
                  <c:v>3344.2599999999998</c:v>
                </c:pt>
                <c:pt idx="7216">
                  <c:v>3344.2799999999997</c:v>
                </c:pt>
                <c:pt idx="7217">
                  <c:v>3344.3</c:v>
                </c:pt>
                <c:pt idx="7218">
                  <c:v>3344.32</c:v>
                </c:pt>
                <c:pt idx="7219">
                  <c:v>3344.34</c:v>
                </c:pt>
                <c:pt idx="7220">
                  <c:v>3344.36</c:v>
                </c:pt>
                <c:pt idx="7221">
                  <c:v>3344.38</c:v>
                </c:pt>
                <c:pt idx="7222">
                  <c:v>3344.4</c:v>
                </c:pt>
                <c:pt idx="7223">
                  <c:v>3344.42</c:v>
                </c:pt>
                <c:pt idx="7224">
                  <c:v>3344.44</c:v>
                </c:pt>
                <c:pt idx="7225">
                  <c:v>3344.46</c:v>
                </c:pt>
                <c:pt idx="7226">
                  <c:v>3344.48</c:v>
                </c:pt>
                <c:pt idx="7227">
                  <c:v>3344.5</c:v>
                </c:pt>
                <c:pt idx="7228">
                  <c:v>3344.52</c:v>
                </c:pt>
                <c:pt idx="7229">
                  <c:v>3344.54</c:v>
                </c:pt>
                <c:pt idx="7230">
                  <c:v>3344.56</c:v>
                </c:pt>
                <c:pt idx="7231">
                  <c:v>3344.58</c:v>
                </c:pt>
                <c:pt idx="7232">
                  <c:v>3344.6</c:v>
                </c:pt>
                <c:pt idx="7233">
                  <c:v>3344.62</c:v>
                </c:pt>
                <c:pt idx="7234">
                  <c:v>3344.64</c:v>
                </c:pt>
                <c:pt idx="7235">
                  <c:v>3344.66</c:v>
                </c:pt>
                <c:pt idx="7236">
                  <c:v>3344.68</c:v>
                </c:pt>
                <c:pt idx="7237">
                  <c:v>3344.7</c:v>
                </c:pt>
                <c:pt idx="7238">
                  <c:v>3344.72</c:v>
                </c:pt>
                <c:pt idx="7239">
                  <c:v>3344.74</c:v>
                </c:pt>
                <c:pt idx="7240">
                  <c:v>3344.7599999999998</c:v>
                </c:pt>
                <c:pt idx="7241">
                  <c:v>3344.7799999999997</c:v>
                </c:pt>
                <c:pt idx="7242">
                  <c:v>3344.8</c:v>
                </c:pt>
                <c:pt idx="7243">
                  <c:v>3344.82</c:v>
                </c:pt>
                <c:pt idx="7244">
                  <c:v>3344.84</c:v>
                </c:pt>
                <c:pt idx="7245">
                  <c:v>3344.86</c:v>
                </c:pt>
                <c:pt idx="7246">
                  <c:v>3344.88</c:v>
                </c:pt>
                <c:pt idx="7247">
                  <c:v>3344.9</c:v>
                </c:pt>
                <c:pt idx="7248">
                  <c:v>3344.92</c:v>
                </c:pt>
                <c:pt idx="7249">
                  <c:v>3344.94</c:v>
                </c:pt>
                <c:pt idx="7250">
                  <c:v>3344.96</c:v>
                </c:pt>
                <c:pt idx="7251">
                  <c:v>3344.98</c:v>
                </c:pt>
                <c:pt idx="7252">
                  <c:v>3345</c:v>
                </c:pt>
                <c:pt idx="7253">
                  <c:v>3345.02</c:v>
                </c:pt>
                <c:pt idx="7254">
                  <c:v>3345.04</c:v>
                </c:pt>
                <c:pt idx="7255">
                  <c:v>3345.06</c:v>
                </c:pt>
                <c:pt idx="7256">
                  <c:v>3345.08</c:v>
                </c:pt>
                <c:pt idx="7257">
                  <c:v>3345.1</c:v>
                </c:pt>
                <c:pt idx="7258">
                  <c:v>3345.12</c:v>
                </c:pt>
                <c:pt idx="7259">
                  <c:v>3345.14</c:v>
                </c:pt>
                <c:pt idx="7260">
                  <c:v>3345.16</c:v>
                </c:pt>
                <c:pt idx="7261">
                  <c:v>3345.18</c:v>
                </c:pt>
                <c:pt idx="7262">
                  <c:v>3345.2</c:v>
                </c:pt>
                <c:pt idx="7263">
                  <c:v>3345.22</c:v>
                </c:pt>
                <c:pt idx="7264">
                  <c:v>3345.24</c:v>
                </c:pt>
                <c:pt idx="7265">
                  <c:v>3345.2599999999998</c:v>
                </c:pt>
                <c:pt idx="7266">
                  <c:v>3345.2799999999997</c:v>
                </c:pt>
                <c:pt idx="7267">
                  <c:v>3345.3</c:v>
                </c:pt>
                <c:pt idx="7268">
                  <c:v>3345.32</c:v>
                </c:pt>
                <c:pt idx="7269">
                  <c:v>3345.34</c:v>
                </c:pt>
                <c:pt idx="7270">
                  <c:v>3345.36</c:v>
                </c:pt>
                <c:pt idx="7271">
                  <c:v>3345.38</c:v>
                </c:pt>
                <c:pt idx="7272">
                  <c:v>3345.4</c:v>
                </c:pt>
                <c:pt idx="7273">
                  <c:v>3345.42</c:v>
                </c:pt>
                <c:pt idx="7274">
                  <c:v>3345.44</c:v>
                </c:pt>
                <c:pt idx="7275">
                  <c:v>3345.46</c:v>
                </c:pt>
                <c:pt idx="7276">
                  <c:v>3345.48</c:v>
                </c:pt>
                <c:pt idx="7277">
                  <c:v>3345.5</c:v>
                </c:pt>
                <c:pt idx="7278">
                  <c:v>3345.52</c:v>
                </c:pt>
                <c:pt idx="7279">
                  <c:v>3345.54</c:v>
                </c:pt>
                <c:pt idx="7280">
                  <c:v>3345.56</c:v>
                </c:pt>
                <c:pt idx="7281">
                  <c:v>3345.58</c:v>
                </c:pt>
                <c:pt idx="7282">
                  <c:v>3345.6</c:v>
                </c:pt>
                <c:pt idx="7283">
                  <c:v>3345.62</c:v>
                </c:pt>
                <c:pt idx="7284">
                  <c:v>3345.64</c:v>
                </c:pt>
                <c:pt idx="7285">
                  <c:v>3345.66</c:v>
                </c:pt>
                <c:pt idx="7286">
                  <c:v>3345.68</c:v>
                </c:pt>
                <c:pt idx="7287">
                  <c:v>3345.7</c:v>
                </c:pt>
                <c:pt idx="7288">
                  <c:v>3345.72</c:v>
                </c:pt>
                <c:pt idx="7289">
                  <c:v>3345.74</c:v>
                </c:pt>
                <c:pt idx="7290">
                  <c:v>3345.7599999999998</c:v>
                </c:pt>
                <c:pt idx="7291">
                  <c:v>3345.7799999999997</c:v>
                </c:pt>
                <c:pt idx="7292">
                  <c:v>3345.8</c:v>
                </c:pt>
                <c:pt idx="7293">
                  <c:v>3345.82</c:v>
                </c:pt>
                <c:pt idx="7294">
                  <c:v>3345.84</c:v>
                </c:pt>
                <c:pt idx="7295">
                  <c:v>3345.86</c:v>
                </c:pt>
                <c:pt idx="7296">
                  <c:v>3345.88</c:v>
                </c:pt>
                <c:pt idx="7297">
                  <c:v>3345.9</c:v>
                </c:pt>
                <c:pt idx="7298">
                  <c:v>3345.92</c:v>
                </c:pt>
                <c:pt idx="7299">
                  <c:v>3345.94</c:v>
                </c:pt>
                <c:pt idx="7300">
                  <c:v>3345.96</c:v>
                </c:pt>
                <c:pt idx="7301">
                  <c:v>3345.98</c:v>
                </c:pt>
                <c:pt idx="7302">
                  <c:v>3346</c:v>
                </c:pt>
                <c:pt idx="7303">
                  <c:v>3346.02</c:v>
                </c:pt>
                <c:pt idx="7304">
                  <c:v>3346.04</c:v>
                </c:pt>
                <c:pt idx="7305">
                  <c:v>3346.06</c:v>
                </c:pt>
                <c:pt idx="7306">
                  <c:v>3346.08</c:v>
                </c:pt>
                <c:pt idx="7307">
                  <c:v>3346.1</c:v>
                </c:pt>
                <c:pt idx="7308">
                  <c:v>3346.12</c:v>
                </c:pt>
                <c:pt idx="7309">
                  <c:v>3346.14</c:v>
                </c:pt>
                <c:pt idx="7310">
                  <c:v>3346.16</c:v>
                </c:pt>
                <c:pt idx="7311">
                  <c:v>3346.18</c:v>
                </c:pt>
                <c:pt idx="7312">
                  <c:v>3346.2</c:v>
                </c:pt>
                <c:pt idx="7313">
                  <c:v>3346.22</c:v>
                </c:pt>
                <c:pt idx="7314">
                  <c:v>3346.24</c:v>
                </c:pt>
                <c:pt idx="7315">
                  <c:v>3346.2599999999998</c:v>
                </c:pt>
                <c:pt idx="7316">
                  <c:v>3346.2799999999997</c:v>
                </c:pt>
                <c:pt idx="7317">
                  <c:v>3346.3</c:v>
                </c:pt>
                <c:pt idx="7318">
                  <c:v>3346.32</c:v>
                </c:pt>
                <c:pt idx="7319">
                  <c:v>3346.34</c:v>
                </c:pt>
                <c:pt idx="7320">
                  <c:v>3346.36</c:v>
                </c:pt>
                <c:pt idx="7321">
                  <c:v>3346.38</c:v>
                </c:pt>
                <c:pt idx="7322">
                  <c:v>3346.4</c:v>
                </c:pt>
                <c:pt idx="7323">
                  <c:v>3346.42</c:v>
                </c:pt>
                <c:pt idx="7324">
                  <c:v>3346.44</c:v>
                </c:pt>
                <c:pt idx="7325">
                  <c:v>3346.46</c:v>
                </c:pt>
                <c:pt idx="7326">
                  <c:v>3346.48</c:v>
                </c:pt>
                <c:pt idx="7327">
                  <c:v>3346.5</c:v>
                </c:pt>
                <c:pt idx="7328">
                  <c:v>3346.52</c:v>
                </c:pt>
                <c:pt idx="7329">
                  <c:v>3346.54</c:v>
                </c:pt>
                <c:pt idx="7330">
                  <c:v>3346.56</c:v>
                </c:pt>
                <c:pt idx="7331">
                  <c:v>3346.58</c:v>
                </c:pt>
                <c:pt idx="7332">
                  <c:v>3346.6</c:v>
                </c:pt>
                <c:pt idx="7333">
                  <c:v>3346.62</c:v>
                </c:pt>
                <c:pt idx="7334">
                  <c:v>3346.64</c:v>
                </c:pt>
                <c:pt idx="7335">
                  <c:v>3346.66</c:v>
                </c:pt>
                <c:pt idx="7336">
                  <c:v>3346.68</c:v>
                </c:pt>
                <c:pt idx="7337">
                  <c:v>3346.7</c:v>
                </c:pt>
                <c:pt idx="7338">
                  <c:v>3346.72</c:v>
                </c:pt>
                <c:pt idx="7339">
                  <c:v>3346.74</c:v>
                </c:pt>
                <c:pt idx="7340">
                  <c:v>3346.7599999999998</c:v>
                </c:pt>
                <c:pt idx="7341">
                  <c:v>3346.7799999999997</c:v>
                </c:pt>
                <c:pt idx="7342">
                  <c:v>3346.8</c:v>
                </c:pt>
                <c:pt idx="7343">
                  <c:v>3346.82</c:v>
                </c:pt>
                <c:pt idx="7344">
                  <c:v>3346.84</c:v>
                </c:pt>
                <c:pt idx="7345">
                  <c:v>3346.86</c:v>
                </c:pt>
                <c:pt idx="7346">
                  <c:v>3346.88</c:v>
                </c:pt>
                <c:pt idx="7347">
                  <c:v>3346.9</c:v>
                </c:pt>
                <c:pt idx="7348">
                  <c:v>3346.92</c:v>
                </c:pt>
                <c:pt idx="7349">
                  <c:v>3346.94</c:v>
                </c:pt>
                <c:pt idx="7350">
                  <c:v>3346.96</c:v>
                </c:pt>
                <c:pt idx="7351">
                  <c:v>3346.98</c:v>
                </c:pt>
                <c:pt idx="7352">
                  <c:v>3347</c:v>
                </c:pt>
                <c:pt idx="7353">
                  <c:v>3347.02</c:v>
                </c:pt>
                <c:pt idx="7354">
                  <c:v>3347.04</c:v>
                </c:pt>
                <c:pt idx="7355">
                  <c:v>3347.06</c:v>
                </c:pt>
                <c:pt idx="7356">
                  <c:v>3347.08</c:v>
                </c:pt>
                <c:pt idx="7357">
                  <c:v>3347.1</c:v>
                </c:pt>
                <c:pt idx="7358">
                  <c:v>3347.12</c:v>
                </c:pt>
                <c:pt idx="7359">
                  <c:v>3347.14</c:v>
                </c:pt>
                <c:pt idx="7360">
                  <c:v>3347.16</c:v>
                </c:pt>
                <c:pt idx="7361">
                  <c:v>3347.18</c:v>
                </c:pt>
                <c:pt idx="7362">
                  <c:v>3347.2</c:v>
                </c:pt>
                <c:pt idx="7363">
                  <c:v>3347.22</c:v>
                </c:pt>
                <c:pt idx="7364">
                  <c:v>3347.24</c:v>
                </c:pt>
                <c:pt idx="7365">
                  <c:v>3347.2599999999998</c:v>
                </c:pt>
                <c:pt idx="7366">
                  <c:v>3347.2799999999997</c:v>
                </c:pt>
                <c:pt idx="7367">
                  <c:v>3347.3</c:v>
                </c:pt>
                <c:pt idx="7368">
                  <c:v>3347.32</c:v>
                </c:pt>
                <c:pt idx="7369">
                  <c:v>3347.34</c:v>
                </c:pt>
                <c:pt idx="7370">
                  <c:v>3347.36</c:v>
                </c:pt>
                <c:pt idx="7371">
                  <c:v>3347.38</c:v>
                </c:pt>
                <c:pt idx="7372">
                  <c:v>3347.4</c:v>
                </c:pt>
                <c:pt idx="7373">
                  <c:v>3347.42</c:v>
                </c:pt>
                <c:pt idx="7374">
                  <c:v>3347.44</c:v>
                </c:pt>
                <c:pt idx="7375">
                  <c:v>3347.46</c:v>
                </c:pt>
                <c:pt idx="7376">
                  <c:v>3347.48</c:v>
                </c:pt>
                <c:pt idx="7377">
                  <c:v>3347.5</c:v>
                </c:pt>
                <c:pt idx="7378">
                  <c:v>3347.52</c:v>
                </c:pt>
                <c:pt idx="7379">
                  <c:v>3347.54</c:v>
                </c:pt>
                <c:pt idx="7380">
                  <c:v>3347.56</c:v>
                </c:pt>
                <c:pt idx="7381">
                  <c:v>3347.58</c:v>
                </c:pt>
                <c:pt idx="7382">
                  <c:v>3347.6</c:v>
                </c:pt>
                <c:pt idx="7383">
                  <c:v>3347.62</c:v>
                </c:pt>
                <c:pt idx="7384">
                  <c:v>3347.64</c:v>
                </c:pt>
                <c:pt idx="7385">
                  <c:v>3347.66</c:v>
                </c:pt>
                <c:pt idx="7386">
                  <c:v>3347.68</c:v>
                </c:pt>
                <c:pt idx="7387">
                  <c:v>3347.7</c:v>
                </c:pt>
                <c:pt idx="7388">
                  <c:v>3347.72</c:v>
                </c:pt>
                <c:pt idx="7389">
                  <c:v>3347.74</c:v>
                </c:pt>
                <c:pt idx="7390">
                  <c:v>3347.7599999999998</c:v>
                </c:pt>
                <c:pt idx="7391">
                  <c:v>3347.7799999999997</c:v>
                </c:pt>
                <c:pt idx="7392">
                  <c:v>3347.8</c:v>
                </c:pt>
                <c:pt idx="7393">
                  <c:v>3347.82</c:v>
                </c:pt>
                <c:pt idx="7394">
                  <c:v>3347.84</c:v>
                </c:pt>
                <c:pt idx="7395">
                  <c:v>3347.86</c:v>
                </c:pt>
                <c:pt idx="7396">
                  <c:v>3347.88</c:v>
                </c:pt>
                <c:pt idx="7397">
                  <c:v>3347.9</c:v>
                </c:pt>
                <c:pt idx="7398">
                  <c:v>3347.92</c:v>
                </c:pt>
                <c:pt idx="7399">
                  <c:v>3347.94</c:v>
                </c:pt>
                <c:pt idx="7400">
                  <c:v>3347.96</c:v>
                </c:pt>
                <c:pt idx="7401">
                  <c:v>3347.98</c:v>
                </c:pt>
                <c:pt idx="7402">
                  <c:v>3348</c:v>
                </c:pt>
                <c:pt idx="7403">
                  <c:v>3348.02</c:v>
                </c:pt>
                <c:pt idx="7404">
                  <c:v>3348.04</c:v>
                </c:pt>
                <c:pt idx="7405">
                  <c:v>3348.06</c:v>
                </c:pt>
                <c:pt idx="7406">
                  <c:v>3348.08</c:v>
                </c:pt>
                <c:pt idx="7407">
                  <c:v>3348.1</c:v>
                </c:pt>
                <c:pt idx="7408">
                  <c:v>3348.12</c:v>
                </c:pt>
                <c:pt idx="7409">
                  <c:v>3348.14</c:v>
                </c:pt>
                <c:pt idx="7410">
                  <c:v>3348.16</c:v>
                </c:pt>
                <c:pt idx="7411">
                  <c:v>3348.18</c:v>
                </c:pt>
                <c:pt idx="7412">
                  <c:v>3348.2</c:v>
                </c:pt>
                <c:pt idx="7413">
                  <c:v>3348.22</c:v>
                </c:pt>
                <c:pt idx="7414">
                  <c:v>3348.24</c:v>
                </c:pt>
                <c:pt idx="7415">
                  <c:v>3348.2599999999998</c:v>
                </c:pt>
                <c:pt idx="7416">
                  <c:v>3348.2799999999997</c:v>
                </c:pt>
                <c:pt idx="7417">
                  <c:v>3348.3</c:v>
                </c:pt>
                <c:pt idx="7418">
                  <c:v>3348.32</c:v>
                </c:pt>
                <c:pt idx="7419">
                  <c:v>3348.34</c:v>
                </c:pt>
                <c:pt idx="7420">
                  <c:v>3348.36</c:v>
                </c:pt>
                <c:pt idx="7421">
                  <c:v>3348.38</c:v>
                </c:pt>
                <c:pt idx="7422">
                  <c:v>3348.4</c:v>
                </c:pt>
                <c:pt idx="7423">
                  <c:v>3348.42</c:v>
                </c:pt>
                <c:pt idx="7424">
                  <c:v>3348.44</c:v>
                </c:pt>
                <c:pt idx="7425">
                  <c:v>3348.46</c:v>
                </c:pt>
                <c:pt idx="7426">
                  <c:v>3348.48</c:v>
                </c:pt>
                <c:pt idx="7427">
                  <c:v>3348.5</c:v>
                </c:pt>
                <c:pt idx="7428">
                  <c:v>3348.52</c:v>
                </c:pt>
                <c:pt idx="7429">
                  <c:v>3348.54</c:v>
                </c:pt>
                <c:pt idx="7430">
                  <c:v>3348.56</c:v>
                </c:pt>
                <c:pt idx="7431">
                  <c:v>3348.58</c:v>
                </c:pt>
                <c:pt idx="7432">
                  <c:v>3348.6</c:v>
                </c:pt>
                <c:pt idx="7433">
                  <c:v>3348.62</c:v>
                </c:pt>
                <c:pt idx="7434">
                  <c:v>3348.64</c:v>
                </c:pt>
                <c:pt idx="7435">
                  <c:v>3348.66</c:v>
                </c:pt>
                <c:pt idx="7436">
                  <c:v>3348.68</c:v>
                </c:pt>
                <c:pt idx="7437">
                  <c:v>3348.7</c:v>
                </c:pt>
                <c:pt idx="7438">
                  <c:v>3348.72</c:v>
                </c:pt>
                <c:pt idx="7439">
                  <c:v>3348.74</c:v>
                </c:pt>
                <c:pt idx="7440">
                  <c:v>3348.7599999999998</c:v>
                </c:pt>
                <c:pt idx="7441">
                  <c:v>3348.7799999999997</c:v>
                </c:pt>
                <c:pt idx="7442">
                  <c:v>3348.8</c:v>
                </c:pt>
                <c:pt idx="7443">
                  <c:v>3348.82</c:v>
                </c:pt>
                <c:pt idx="7444">
                  <c:v>3348.84</c:v>
                </c:pt>
                <c:pt idx="7445">
                  <c:v>3348.86</c:v>
                </c:pt>
                <c:pt idx="7446">
                  <c:v>3348.88</c:v>
                </c:pt>
                <c:pt idx="7447">
                  <c:v>3348.9</c:v>
                </c:pt>
                <c:pt idx="7448">
                  <c:v>3348.92</c:v>
                </c:pt>
                <c:pt idx="7449">
                  <c:v>3348.94</c:v>
                </c:pt>
                <c:pt idx="7450">
                  <c:v>3348.96</c:v>
                </c:pt>
                <c:pt idx="7451">
                  <c:v>3348.98</c:v>
                </c:pt>
                <c:pt idx="7452">
                  <c:v>3349</c:v>
                </c:pt>
                <c:pt idx="7453">
                  <c:v>3349.02</c:v>
                </c:pt>
                <c:pt idx="7454">
                  <c:v>3349.04</c:v>
                </c:pt>
                <c:pt idx="7455">
                  <c:v>3349.06</c:v>
                </c:pt>
                <c:pt idx="7456">
                  <c:v>3349.08</c:v>
                </c:pt>
                <c:pt idx="7457">
                  <c:v>3349.1</c:v>
                </c:pt>
                <c:pt idx="7458">
                  <c:v>3349.12</c:v>
                </c:pt>
                <c:pt idx="7459">
                  <c:v>3349.14</c:v>
                </c:pt>
                <c:pt idx="7460">
                  <c:v>3349.16</c:v>
                </c:pt>
                <c:pt idx="7461">
                  <c:v>3349.18</c:v>
                </c:pt>
                <c:pt idx="7462">
                  <c:v>3349.2</c:v>
                </c:pt>
                <c:pt idx="7463">
                  <c:v>3349.22</c:v>
                </c:pt>
                <c:pt idx="7464">
                  <c:v>3349.24</c:v>
                </c:pt>
                <c:pt idx="7465">
                  <c:v>3349.2599999999998</c:v>
                </c:pt>
                <c:pt idx="7466">
                  <c:v>3349.2799999999997</c:v>
                </c:pt>
                <c:pt idx="7467">
                  <c:v>3349.3</c:v>
                </c:pt>
                <c:pt idx="7468">
                  <c:v>3349.32</c:v>
                </c:pt>
                <c:pt idx="7469">
                  <c:v>3349.34</c:v>
                </c:pt>
                <c:pt idx="7470">
                  <c:v>3349.36</c:v>
                </c:pt>
                <c:pt idx="7471">
                  <c:v>3349.38</c:v>
                </c:pt>
                <c:pt idx="7472">
                  <c:v>3349.4</c:v>
                </c:pt>
                <c:pt idx="7473">
                  <c:v>3349.42</c:v>
                </c:pt>
                <c:pt idx="7474">
                  <c:v>3349.44</c:v>
                </c:pt>
                <c:pt idx="7475">
                  <c:v>3349.46</c:v>
                </c:pt>
                <c:pt idx="7476">
                  <c:v>3349.48</c:v>
                </c:pt>
                <c:pt idx="7477">
                  <c:v>3349.5</c:v>
                </c:pt>
                <c:pt idx="7478">
                  <c:v>3349.52</c:v>
                </c:pt>
                <c:pt idx="7479">
                  <c:v>3349.54</c:v>
                </c:pt>
                <c:pt idx="7480">
                  <c:v>3349.56</c:v>
                </c:pt>
                <c:pt idx="7481">
                  <c:v>3349.58</c:v>
                </c:pt>
                <c:pt idx="7482">
                  <c:v>3349.6</c:v>
                </c:pt>
                <c:pt idx="7483">
                  <c:v>3349.62</c:v>
                </c:pt>
                <c:pt idx="7484">
                  <c:v>3349.64</c:v>
                </c:pt>
                <c:pt idx="7485">
                  <c:v>3349.66</c:v>
                </c:pt>
                <c:pt idx="7486">
                  <c:v>3349.68</c:v>
                </c:pt>
                <c:pt idx="7487">
                  <c:v>3349.7</c:v>
                </c:pt>
                <c:pt idx="7488">
                  <c:v>3349.72</c:v>
                </c:pt>
                <c:pt idx="7489">
                  <c:v>3349.74</c:v>
                </c:pt>
                <c:pt idx="7490">
                  <c:v>3349.7599999999998</c:v>
                </c:pt>
                <c:pt idx="7491">
                  <c:v>3349.7799999999997</c:v>
                </c:pt>
                <c:pt idx="7492">
                  <c:v>3349.8</c:v>
                </c:pt>
                <c:pt idx="7493">
                  <c:v>3349.82</c:v>
                </c:pt>
                <c:pt idx="7494">
                  <c:v>3349.84</c:v>
                </c:pt>
                <c:pt idx="7495">
                  <c:v>3349.86</c:v>
                </c:pt>
                <c:pt idx="7496">
                  <c:v>3349.88</c:v>
                </c:pt>
                <c:pt idx="7497">
                  <c:v>3349.9</c:v>
                </c:pt>
                <c:pt idx="7498">
                  <c:v>3349.92</c:v>
                </c:pt>
                <c:pt idx="7499">
                  <c:v>3349.94</c:v>
                </c:pt>
                <c:pt idx="7500">
                  <c:v>3349.96</c:v>
                </c:pt>
                <c:pt idx="7501">
                  <c:v>3349.98</c:v>
                </c:pt>
                <c:pt idx="7502">
                  <c:v>3350</c:v>
                </c:pt>
                <c:pt idx="7503">
                  <c:v>3350.02</c:v>
                </c:pt>
                <c:pt idx="7504">
                  <c:v>3350.04</c:v>
                </c:pt>
                <c:pt idx="7505">
                  <c:v>3350.06</c:v>
                </c:pt>
                <c:pt idx="7506">
                  <c:v>3350.08</c:v>
                </c:pt>
                <c:pt idx="7507">
                  <c:v>3350.1</c:v>
                </c:pt>
                <c:pt idx="7508">
                  <c:v>3350.12</c:v>
                </c:pt>
                <c:pt idx="7509">
                  <c:v>3350.14</c:v>
                </c:pt>
                <c:pt idx="7510">
                  <c:v>3350.16</c:v>
                </c:pt>
                <c:pt idx="7511">
                  <c:v>3350.18</c:v>
                </c:pt>
                <c:pt idx="7512">
                  <c:v>3350.2</c:v>
                </c:pt>
                <c:pt idx="7513">
                  <c:v>3350.22</c:v>
                </c:pt>
                <c:pt idx="7514">
                  <c:v>3350.24</c:v>
                </c:pt>
                <c:pt idx="7515">
                  <c:v>3350.2599999999998</c:v>
                </c:pt>
                <c:pt idx="7516">
                  <c:v>3350.2799999999997</c:v>
                </c:pt>
                <c:pt idx="7517">
                  <c:v>3350.3</c:v>
                </c:pt>
                <c:pt idx="7518">
                  <c:v>3350.32</c:v>
                </c:pt>
                <c:pt idx="7519">
                  <c:v>3350.34</c:v>
                </c:pt>
                <c:pt idx="7520">
                  <c:v>3350.36</c:v>
                </c:pt>
                <c:pt idx="7521">
                  <c:v>3350.38</c:v>
                </c:pt>
                <c:pt idx="7522">
                  <c:v>3350.4</c:v>
                </c:pt>
                <c:pt idx="7523">
                  <c:v>3350.42</c:v>
                </c:pt>
                <c:pt idx="7524">
                  <c:v>3350.44</c:v>
                </c:pt>
                <c:pt idx="7525">
                  <c:v>3350.46</c:v>
                </c:pt>
                <c:pt idx="7526">
                  <c:v>3350.48</c:v>
                </c:pt>
                <c:pt idx="7527">
                  <c:v>3350.5</c:v>
                </c:pt>
                <c:pt idx="7528">
                  <c:v>3350.52</c:v>
                </c:pt>
                <c:pt idx="7529">
                  <c:v>3350.54</c:v>
                </c:pt>
                <c:pt idx="7530">
                  <c:v>3350.56</c:v>
                </c:pt>
                <c:pt idx="7531">
                  <c:v>3350.58</c:v>
                </c:pt>
                <c:pt idx="7532">
                  <c:v>3350.6</c:v>
                </c:pt>
                <c:pt idx="7533">
                  <c:v>3350.62</c:v>
                </c:pt>
                <c:pt idx="7534">
                  <c:v>3350.64</c:v>
                </c:pt>
                <c:pt idx="7535">
                  <c:v>3350.66</c:v>
                </c:pt>
                <c:pt idx="7536">
                  <c:v>3350.68</c:v>
                </c:pt>
                <c:pt idx="7537">
                  <c:v>3350.7</c:v>
                </c:pt>
                <c:pt idx="7538">
                  <c:v>3350.72</c:v>
                </c:pt>
                <c:pt idx="7539">
                  <c:v>3350.74</c:v>
                </c:pt>
                <c:pt idx="7540">
                  <c:v>3350.7599999999998</c:v>
                </c:pt>
                <c:pt idx="7541">
                  <c:v>3350.7799999999997</c:v>
                </c:pt>
                <c:pt idx="7542">
                  <c:v>3350.8</c:v>
                </c:pt>
                <c:pt idx="7543">
                  <c:v>3350.82</c:v>
                </c:pt>
                <c:pt idx="7544">
                  <c:v>3350.84</c:v>
                </c:pt>
                <c:pt idx="7545">
                  <c:v>3350.86</c:v>
                </c:pt>
                <c:pt idx="7546">
                  <c:v>3350.88</c:v>
                </c:pt>
                <c:pt idx="7547">
                  <c:v>3350.9</c:v>
                </c:pt>
                <c:pt idx="7548">
                  <c:v>3350.92</c:v>
                </c:pt>
                <c:pt idx="7549">
                  <c:v>3350.94</c:v>
                </c:pt>
                <c:pt idx="7550">
                  <c:v>3350.96</c:v>
                </c:pt>
                <c:pt idx="7551">
                  <c:v>3350.98</c:v>
                </c:pt>
                <c:pt idx="7552">
                  <c:v>3351</c:v>
                </c:pt>
                <c:pt idx="7553">
                  <c:v>3351.02</c:v>
                </c:pt>
                <c:pt idx="7554">
                  <c:v>3351.04</c:v>
                </c:pt>
                <c:pt idx="7555">
                  <c:v>3351.06</c:v>
                </c:pt>
                <c:pt idx="7556">
                  <c:v>3351.08</c:v>
                </c:pt>
                <c:pt idx="7557">
                  <c:v>3351.1</c:v>
                </c:pt>
                <c:pt idx="7558">
                  <c:v>3351.12</c:v>
                </c:pt>
                <c:pt idx="7559">
                  <c:v>3351.14</c:v>
                </c:pt>
                <c:pt idx="7560">
                  <c:v>3351.16</c:v>
                </c:pt>
                <c:pt idx="7561">
                  <c:v>3351.18</c:v>
                </c:pt>
                <c:pt idx="7562">
                  <c:v>3351.2</c:v>
                </c:pt>
                <c:pt idx="7563">
                  <c:v>3351.22</c:v>
                </c:pt>
                <c:pt idx="7564">
                  <c:v>3351.24</c:v>
                </c:pt>
                <c:pt idx="7565">
                  <c:v>3351.2599999999998</c:v>
                </c:pt>
                <c:pt idx="7566">
                  <c:v>3351.2799999999997</c:v>
                </c:pt>
                <c:pt idx="7567">
                  <c:v>3351.3</c:v>
                </c:pt>
                <c:pt idx="7568">
                  <c:v>3351.32</c:v>
                </c:pt>
                <c:pt idx="7569">
                  <c:v>3351.34</c:v>
                </c:pt>
                <c:pt idx="7570">
                  <c:v>3351.36</c:v>
                </c:pt>
                <c:pt idx="7571">
                  <c:v>3351.38</c:v>
                </c:pt>
                <c:pt idx="7572">
                  <c:v>3351.4</c:v>
                </c:pt>
                <c:pt idx="7573">
                  <c:v>3351.42</c:v>
                </c:pt>
                <c:pt idx="7574">
                  <c:v>3351.44</c:v>
                </c:pt>
                <c:pt idx="7575">
                  <c:v>3351.46</c:v>
                </c:pt>
                <c:pt idx="7576">
                  <c:v>3351.48</c:v>
                </c:pt>
                <c:pt idx="7577">
                  <c:v>3351.5</c:v>
                </c:pt>
                <c:pt idx="7578">
                  <c:v>3351.52</c:v>
                </c:pt>
                <c:pt idx="7579">
                  <c:v>3351.54</c:v>
                </c:pt>
                <c:pt idx="7580">
                  <c:v>3351.56</c:v>
                </c:pt>
                <c:pt idx="7581">
                  <c:v>3351.58</c:v>
                </c:pt>
                <c:pt idx="7582">
                  <c:v>3351.6</c:v>
                </c:pt>
                <c:pt idx="7583">
                  <c:v>3351.62</c:v>
                </c:pt>
                <c:pt idx="7584">
                  <c:v>3351.64</c:v>
                </c:pt>
                <c:pt idx="7585">
                  <c:v>3351.66</c:v>
                </c:pt>
                <c:pt idx="7586">
                  <c:v>3351.68</c:v>
                </c:pt>
                <c:pt idx="7587">
                  <c:v>3351.7</c:v>
                </c:pt>
                <c:pt idx="7588">
                  <c:v>3351.72</c:v>
                </c:pt>
                <c:pt idx="7589">
                  <c:v>3351.74</c:v>
                </c:pt>
                <c:pt idx="7590">
                  <c:v>3351.7599999999998</c:v>
                </c:pt>
                <c:pt idx="7591">
                  <c:v>3351.7799999999997</c:v>
                </c:pt>
                <c:pt idx="7592">
                  <c:v>3351.8</c:v>
                </c:pt>
                <c:pt idx="7593">
                  <c:v>3351.82</c:v>
                </c:pt>
                <c:pt idx="7594">
                  <c:v>3351.84</c:v>
                </c:pt>
                <c:pt idx="7595">
                  <c:v>3351.86</c:v>
                </c:pt>
                <c:pt idx="7596">
                  <c:v>3351.88</c:v>
                </c:pt>
                <c:pt idx="7597">
                  <c:v>3351.9</c:v>
                </c:pt>
                <c:pt idx="7598">
                  <c:v>3351.92</c:v>
                </c:pt>
                <c:pt idx="7599">
                  <c:v>3351.94</c:v>
                </c:pt>
                <c:pt idx="7600">
                  <c:v>3351.96</c:v>
                </c:pt>
                <c:pt idx="7601">
                  <c:v>3351.98</c:v>
                </c:pt>
                <c:pt idx="7602">
                  <c:v>3352</c:v>
                </c:pt>
                <c:pt idx="7603">
                  <c:v>3352.02</c:v>
                </c:pt>
                <c:pt idx="7604">
                  <c:v>3352.04</c:v>
                </c:pt>
                <c:pt idx="7605">
                  <c:v>3352.06</c:v>
                </c:pt>
                <c:pt idx="7606">
                  <c:v>3352.08</c:v>
                </c:pt>
                <c:pt idx="7607">
                  <c:v>3352.1</c:v>
                </c:pt>
                <c:pt idx="7608">
                  <c:v>3352.12</c:v>
                </c:pt>
                <c:pt idx="7609">
                  <c:v>3352.14</c:v>
                </c:pt>
                <c:pt idx="7610">
                  <c:v>3352.16</c:v>
                </c:pt>
                <c:pt idx="7611">
                  <c:v>3352.18</c:v>
                </c:pt>
                <c:pt idx="7612">
                  <c:v>3352.2</c:v>
                </c:pt>
                <c:pt idx="7613">
                  <c:v>3352.22</c:v>
                </c:pt>
                <c:pt idx="7614">
                  <c:v>3352.24</c:v>
                </c:pt>
                <c:pt idx="7615">
                  <c:v>3352.2599999999998</c:v>
                </c:pt>
                <c:pt idx="7616">
                  <c:v>3352.2799999999997</c:v>
                </c:pt>
                <c:pt idx="7617">
                  <c:v>3352.3</c:v>
                </c:pt>
                <c:pt idx="7618">
                  <c:v>3352.32</c:v>
                </c:pt>
                <c:pt idx="7619">
                  <c:v>3352.34</c:v>
                </c:pt>
                <c:pt idx="7620">
                  <c:v>3352.36</c:v>
                </c:pt>
                <c:pt idx="7621">
                  <c:v>3352.38</c:v>
                </c:pt>
                <c:pt idx="7622">
                  <c:v>3352.4</c:v>
                </c:pt>
                <c:pt idx="7623">
                  <c:v>3352.42</c:v>
                </c:pt>
                <c:pt idx="7624">
                  <c:v>3352.44</c:v>
                </c:pt>
                <c:pt idx="7625">
                  <c:v>3352.46</c:v>
                </c:pt>
                <c:pt idx="7626">
                  <c:v>3352.48</c:v>
                </c:pt>
                <c:pt idx="7627">
                  <c:v>3352.5</c:v>
                </c:pt>
                <c:pt idx="7628">
                  <c:v>3352.52</c:v>
                </c:pt>
                <c:pt idx="7629">
                  <c:v>3352.54</c:v>
                </c:pt>
                <c:pt idx="7630">
                  <c:v>3352.56</c:v>
                </c:pt>
                <c:pt idx="7631">
                  <c:v>3352.58</c:v>
                </c:pt>
                <c:pt idx="7632">
                  <c:v>3352.6</c:v>
                </c:pt>
                <c:pt idx="7633">
                  <c:v>3352.62</c:v>
                </c:pt>
                <c:pt idx="7634">
                  <c:v>3352.64</c:v>
                </c:pt>
                <c:pt idx="7635">
                  <c:v>3352.66</c:v>
                </c:pt>
                <c:pt idx="7636">
                  <c:v>3352.68</c:v>
                </c:pt>
                <c:pt idx="7637">
                  <c:v>3352.7</c:v>
                </c:pt>
                <c:pt idx="7638">
                  <c:v>3352.72</c:v>
                </c:pt>
                <c:pt idx="7639">
                  <c:v>3352.74</c:v>
                </c:pt>
                <c:pt idx="7640">
                  <c:v>3352.7599999999998</c:v>
                </c:pt>
                <c:pt idx="7641">
                  <c:v>3352.7799999999997</c:v>
                </c:pt>
                <c:pt idx="7642">
                  <c:v>3352.8</c:v>
                </c:pt>
                <c:pt idx="7643">
                  <c:v>3352.82</c:v>
                </c:pt>
                <c:pt idx="7644">
                  <c:v>3352.84</c:v>
                </c:pt>
                <c:pt idx="7645">
                  <c:v>3352.86</c:v>
                </c:pt>
                <c:pt idx="7646">
                  <c:v>3352.88</c:v>
                </c:pt>
                <c:pt idx="7647">
                  <c:v>3352.9</c:v>
                </c:pt>
                <c:pt idx="7648">
                  <c:v>3352.92</c:v>
                </c:pt>
                <c:pt idx="7649">
                  <c:v>3352.94</c:v>
                </c:pt>
                <c:pt idx="7650">
                  <c:v>3352.96</c:v>
                </c:pt>
                <c:pt idx="7651">
                  <c:v>3352.98</c:v>
                </c:pt>
                <c:pt idx="7652">
                  <c:v>3353</c:v>
                </c:pt>
                <c:pt idx="7653">
                  <c:v>3353.02</c:v>
                </c:pt>
                <c:pt idx="7654">
                  <c:v>3353.04</c:v>
                </c:pt>
                <c:pt idx="7655">
                  <c:v>3353.06</c:v>
                </c:pt>
                <c:pt idx="7656">
                  <c:v>3353.08</c:v>
                </c:pt>
                <c:pt idx="7657">
                  <c:v>3353.1</c:v>
                </c:pt>
                <c:pt idx="7658">
                  <c:v>3353.12</c:v>
                </c:pt>
                <c:pt idx="7659">
                  <c:v>3353.14</c:v>
                </c:pt>
                <c:pt idx="7660">
                  <c:v>3353.16</c:v>
                </c:pt>
                <c:pt idx="7661">
                  <c:v>3353.18</c:v>
                </c:pt>
                <c:pt idx="7662">
                  <c:v>3353.2</c:v>
                </c:pt>
                <c:pt idx="7663">
                  <c:v>3353.22</c:v>
                </c:pt>
                <c:pt idx="7664">
                  <c:v>3353.24</c:v>
                </c:pt>
                <c:pt idx="7665">
                  <c:v>3353.2599999999998</c:v>
                </c:pt>
                <c:pt idx="7666">
                  <c:v>3353.2799999999997</c:v>
                </c:pt>
                <c:pt idx="7667">
                  <c:v>3353.3</c:v>
                </c:pt>
                <c:pt idx="7668">
                  <c:v>3353.32</c:v>
                </c:pt>
                <c:pt idx="7669">
                  <c:v>3353.34</c:v>
                </c:pt>
                <c:pt idx="7670">
                  <c:v>3353.36</c:v>
                </c:pt>
                <c:pt idx="7671">
                  <c:v>3353.38</c:v>
                </c:pt>
                <c:pt idx="7672">
                  <c:v>3353.4</c:v>
                </c:pt>
                <c:pt idx="7673">
                  <c:v>3353.42</c:v>
                </c:pt>
                <c:pt idx="7674">
                  <c:v>3353.44</c:v>
                </c:pt>
                <c:pt idx="7675">
                  <c:v>3353.46</c:v>
                </c:pt>
                <c:pt idx="7676">
                  <c:v>3353.48</c:v>
                </c:pt>
                <c:pt idx="7677">
                  <c:v>3353.5</c:v>
                </c:pt>
                <c:pt idx="7678">
                  <c:v>3353.52</c:v>
                </c:pt>
                <c:pt idx="7679">
                  <c:v>3353.54</c:v>
                </c:pt>
                <c:pt idx="7680">
                  <c:v>3353.56</c:v>
                </c:pt>
                <c:pt idx="7681">
                  <c:v>3353.58</c:v>
                </c:pt>
                <c:pt idx="7682">
                  <c:v>3353.6</c:v>
                </c:pt>
                <c:pt idx="7683">
                  <c:v>3353.62</c:v>
                </c:pt>
                <c:pt idx="7684">
                  <c:v>3353.64</c:v>
                </c:pt>
                <c:pt idx="7685">
                  <c:v>3353.66</c:v>
                </c:pt>
                <c:pt idx="7686">
                  <c:v>3353.68</c:v>
                </c:pt>
                <c:pt idx="7687">
                  <c:v>3353.7</c:v>
                </c:pt>
                <c:pt idx="7688">
                  <c:v>3353.72</c:v>
                </c:pt>
                <c:pt idx="7689">
                  <c:v>3353.74</c:v>
                </c:pt>
                <c:pt idx="7690">
                  <c:v>3353.7599999999998</c:v>
                </c:pt>
                <c:pt idx="7691">
                  <c:v>3353.7799999999997</c:v>
                </c:pt>
                <c:pt idx="7692">
                  <c:v>3353.8</c:v>
                </c:pt>
                <c:pt idx="7693">
                  <c:v>3353.82</c:v>
                </c:pt>
                <c:pt idx="7694">
                  <c:v>3353.84</c:v>
                </c:pt>
                <c:pt idx="7695">
                  <c:v>3353.86</c:v>
                </c:pt>
                <c:pt idx="7696">
                  <c:v>3353.88</c:v>
                </c:pt>
                <c:pt idx="7697">
                  <c:v>3353.9</c:v>
                </c:pt>
                <c:pt idx="7698">
                  <c:v>3353.92</c:v>
                </c:pt>
                <c:pt idx="7699">
                  <c:v>3353.94</c:v>
                </c:pt>
                <c:pt idx="7700">
                  <c:v>3353.96</c:v>
                </c:pt>
                <c:pt idx="7701">
                  <c:v>3353.98</c:v>
                </c:pt>
                <c:pt idx="7702">
                  <c:v>3354</c:v>
                </c:pt>
                <c:pt idx="7703">
                  <c:v>3354.02</c:v>
                </c:pt>
                <c:pt idx="7704">
                  <c:v>3354.04</c:v>
                </c:pt>
                <c:pt idx="7705">
                  <c:v>3354.06</c:v>
                </c:pt>
                <c:pt idx="7706">
                  <c:v>3354.08</c:v>
                </c:pt>
                <c:pt idx="7707">
                  <c:v>3354.1</c:v>
                </c:pt>
                <c:pt idx="7708">
                  <c:v>3354.12</c:v>
                </c:pt>
                <c:pt idx="7709">
                  <c:v>3354.14</c:v>
                </c:pt>
                <c:pt idx="7710">
                  <c:v>3354.16</c:v>
                </c:pt>
                <c:pt idx="7711">
                  <c:v>3354.18</c:v>
                </c:pt>
                <c:pt idx="7712">
                  <c:v>3354.2</c:v>
                </c:pt>
                <c:pt idx="7713">
                  <c:v>3354.22</c:v>
                </c:pt>
                <c:pt idx="7714">
                  <c:v>3354.24</c:v>
                </c:pt>
                <c:pt idx="7715">
                  <c:v>3354.2599999999998</c:v>
                </c:pt>
                <c:pt idx="7716">
                  <c:v>3354.2799999999997</c:v>
                </c:pt>
                <c:pt idx="7717">
                  <c:v>3354.3</c:v>
                </c:pt>
                <c:pt idx="7718">
                  <c:v>3354.32</c:v>
                </c:pt>
                <c:pt idx="7719">
                  <c:v>3354.34</c:v>
                </c:pt>
                <c:pt idx="7720">
                  <c:v>3354.36</c:v>
                </c:pt>
                <c:pt idx="7721">
                  <c:v>3354.38</c:v>
                </c:pt>
                <c:pt idx="7722">
                  <c:v>3354.4</c:v>
                </c:pt>
                <c:pt idx="7723">
                  <c:v>3354.42</c:v>
                </c:pt>
                <c:pt idx="7724">
                  <c:v>3354.44</c:v>
                </c:pt>
                <c:pt idx="7725">
                  <c:v>3354.46</c:v>
                </c:pt>
                <c:pt idx="7726">
                  <c:v>3354.48</c:v>
                </c:pt>
                <c:pt idx="7727">
                  <c:v>3354.5</c:v>
                </c:pt>
                <c:pt idx="7728">
                  <c:v>3354.52</c:v>
                </c:pt>
                <c:pt idx="7729">
                  <c:v>3354.54</c:v>
                </c:pt>
                <c:pt idx="7730">
                  <c:v>3354.56</c:v>
                </c:pt>
                <c:pt idx="7731">
                  <c:v>3354.58</c:v>
                </c:pt>
                <c:pt idx="7732">
                  <c:v>3354.6</c:v>
                </c:pt>
                <c:pt idx="7733">
                  <c:v>3354.62</c:v>
                </c:pt>
                <c:pt idx="7734">
                  <c:v>3354.64</c:v>
                </c:pt>
                <c:pt idx="7735">
                  <c:v>3354.66</c:v>
                </c:pt>
                <c:pt idx="7736">
                  <c:v>3354.68</c:v>
                </c:pt>
                <c:pt idx="7737">
                  <c:v>3354.7</c:v>
                </c:pt>
                <c:pt idx="7738">
                  <c:v>3354.72</c:v>
                </c:pt>
                <c:pt idx="7739">
                  <c:v>3354.74</c:v>
                </c:pt>
                <c:pt idx="7740">
                  <c:v>3354.7599999999998</c:v>
                </c:pt>
                <c:pt idx="7741">
                  <c:v>3354.7799999999997</c:v>
                </c:pt>
                <c:pt idx="7742">
                  <c:v>3354.8</c:v>
                </c:pt>
                <c:pt idx="7743">
                  <c:v>3354.82</c:v>
                </c:pt>
                <c:pt idx="7744">
                  <c:v>3354.84</c:v>
                </c:pt>
                <c:pt idx="7745">
                  <c:v>3354.86</c:v>
                </c:pt>
                <c:pt idx="7746">
                  <c:v>3354.88</c:v>
                </c:pt>
                <c:pt idx="7747">
                  <c:v>3354.9</c:v>
                </c:pt>
                <c:pt idx="7748">
                  <c:v>3354.92</c:v>
                </c:pt>
                <c:pt idx="7749">
                  <c:v>3354.94</c:v>
                </c:pt>
                <c:pt idx="7750">
                  <c:v>3354.96</c:v>
                </c:pt>
                <c:pt idx="7751">
                  <c:v>3354.98</c:v>
                </c:pt>
                <c:pt idx="7752">
                  <c:v>3355</c:v>
                </c:pt>
                <c:pt idx="7753">
                  <c:v>3355.02</c:v>
                </c:pt>
                <c:pt idx="7754">
                  <c:v>3355.04</c:v>
                </c:pt>
                <c:pt idx="7755">
                  <c:v>3355.06</c:v>
                </c:pt>
                <c:pt idx="7756">
                  <c:v>3355.08</c:v>
                </c:pt>
                <c:pt idx="7757">
                  <c:v>3355.1</c:v>
                </c:pt>
                <c:pt idx="7758">
                  <c:v>3355.12</c:v>
                </c:pt>
                <c:pt idx="7759">
                  <c:v>3355.14</c:v>
                </c:pt>
                <c:pt idx="7760">
                  <c:v>3355.16</c:v>
                </c:pt>
                <c:pt idx="7761">
                  <c:v>3355.18</c:v>
                </c:pt>
                <c:pt idx="7762">
                  <c:v>3355.2</c:v>
                </c:pt>
                <c:pt idx="7763">
                  <c:v>3355.22</c:v>
                </c:pt>
                <c:pt idx="7764">
                  <c:v>3355.24</c:v>
                </c:pt>
                <c:pt idx="7765">
                  <c:v>3355.2599999999998</c:v>
                </c:pt>
                <c:pt idx="7766">
                  <c:v>3355.2799999999997</c:v>
                </c:pt>
                <c:pt idx="7767">
                  <c:v>3355.3</c:v>
                </c:pt>
                <c:pt idx="7768">
                  <c:v>3355.32</c:v>
                </c:pt>
                <c:pt idx="7769">
                  <c:v>3355.34</c:v>
                </c:pt>
                <c:pt idx="7770">
                  <c:v>3355.36</c:v>
                </c:pt>
                <c:pt idx="7771">
                  <c:v>3355.38</c:v>
                </c:pt>
                <c:pt idx="7772">
                  <c:v>3355.4</c:v>
                </c:pt>
                <c:pt idx="7773">
                  <c:v>3355.42</c:v>
                </c:pt>
                <c:pt idx="7774">
                  <c:v>3355.44</c:v>
                </c:pt>
                <c:pt idx="7775">
                  <c:v>3355.46</c:v>
                </c:pt>
                <c:pt idx="7776">
                  <c:v>3355.48</c:v>
                </c:pt>
                <c:pt idx="7777">
                  <c:v>3355.5</c:v>
                </c:pt>
                <c:pt idx="7778">
                  <c:v>3355.52</c:v>
                </c:pt>
                <c:pt idx="7779">
                  <c:v>3355.54</c:v>
                </c:pt>
                <c:pt idx="7780">
                  <c:v>3355.56</c:v>
                </c:pt>
                <c:pt idx="7781">
                  <c:v>3355.58</c:v>
                </c:pt>
                <c:pt idx="7782">
                  <c:v>3355.6</c:v>
                </c:pt>
                <c:pt idx="7783">
                  <c:v>3355.62</c:v>
                </c:pt>
                <c:pt idx="7784">
                  <c:v>3355.64</c:v>
                </c:pt>
                <c:pt idx="7785">
                  <c:v>3355.66</c:v>
                </c:pt>
                <c:pt idx="7786">
                  <c:v>3355.68</c:v>
                </c:pt>
                <c:pt idx="7787">
                  <c:v>3355.7</c:v>
                </c:pt>
                <c:pt idx="7788">
                  <c:v>3355.72</c:v>
                </c:pt>
                <c:pt idx="7789">
                  <c:v>3355.74</c:v>
                </c:pt>
                <c:pt idx="7790">
                  <c:v>3355.7599999999998</c:v>
                </c:pt>
                <c:pt idx="7791">
                  <c:v>3355.7799999999997</c:v>
                </c:pt>
                <c:pt idx="7792">
                  <c:v>3355.8</c:v>
                </c:pt>
                <c:pt idx="7793">
                  <c:v>3355.82</c:v>
                </c:pt>
                <c:pt idx="7794">
                  <c:v>3355.84</c:v>
                </c:pt>
                <c:pt idx="7795">
                  <c:v>3355.86</c:v>
                </c:pt>
                <c:pt idx="7796">
                  <c:v>3355.88</c:v>
                </c:pt>
                <c:pt idx="7797">
                  <c:v>3355.9</c:v>
                </c:pt>
                <c:pt idx="7798">
                  <c:v>3355.92</c:v>
                </c:pt>
                <c:pt idx="7799">
                  <c:v>3355.94</c:v>
                </c:pt>
                <c:pt idx="7800">
                  <c:v>3355.96</c:v>
                </c:pt>
                <c:pt idx="7801">
                  <c:v>3355.98</c:v>
                </c:pt>
                <c:pt idx="7802">
                  <c:v>3356</c:v>
                </c:pt>
                <c:pt idx="7803">
                  <c:v>3356.02</c:v>
                </c:pt>
                <c:pt idx="7804">
                  <c:v>3356.04</c:v>
                </c:pt>
                <c:pt idx="7805">
                  <c:v>3356.06</c:v>
                </c:pt>
                <c:pt idx="7806">
                  <c:v>3356.08</c:v>
                </c:pt>
                <c:pt idx="7807">
                  <c:v>3356.1</c:v>
                </c:pt>
                <c:pt idx="7808">
                  <c:v>3356.12</c:v>
                </c:pt>
                <c:pt idx="7809">
                  <c:v>3356.14</c:v>
                </c:pt>
                <c:pt idx="7810">
                  <c:v>3356.16</c:v>
                </c:pt>
                <c:pt idx="7811">
                  <c:v>3356.18</c:v>
                </c:pt>
                <c:pt idx="7812">
                  <c:v>3356.2</c:v>
                </c:pt>
                <c:pt idx="7813">
                  <c:v>3356.22</c:v>
                </c:pt>
                <c:pt idx="7814">
                  <c:v>3356.24</c:v>
                </c:pt>
                <c:pt idx="7815">
                  <c:v>3356.2599999999998</c:v>
                </c:pt>
                <c:pt idx="7816">
                  <c:v>3356.2799999999997</c:v>
                </c:pt>
                <c:pt idx="7817">
                  <c:v>3356.3</c:v>
                </c:pt>
                <c:pt idx="7818">
                  <c:v>3356.32</c:v>
                </c:pt>
                <c:pt idx="7819">
                  <c:v>3356.34</c:v>
                </c:pt>
                <c:pt idx="7820">
                  <c:v>3356.36</c:v>
                </c:pt>
                <c:pt idx="7821">
                  <c:v>3356.38</c:v>
                </c:pt>
                <c:pt idx="7822">
                  <c:v>3356.4</c:v>
                </c:pt>
                <c:pt idx="7823">
                  <c:v>3356.42</c:v>
                </c:pt>
                <c:pt idx="7824">
                  <c:v>3356.44</c:v>
                </c:pt>
                <c:pt idx="7825">
                  <c:v>3356.46</c:v>
                </c:pt>
                <c:pt idx="7826">
                  <c:v>3356.48</c:v>
                </c:pt>
                <c:pt idx="7827">
                  <c:v>3356.5</c:v>
                </c:pt>
                <c:pt idx="7828">
                  <c:v>3356.52</c:v>
                </c:pt>
                <c:pt idx="7829">
                  <c:v>3356.54</c:v>
                </c:pt>
                <c:pt idx="7830">
                  <c:v>3356.56</c:v>
                </c:pt>
                <c:pt idx="7831">
                  <c:v>3356.58</c:v>
                </c:pt>
                <c:pt idx="7832">
                  <c:v>3356.6</c:v>
                </c:pt>
                <c:pt idx="7833">
                  <c:v>3356.62</c:v>
                </c:pt>
                <c:pt idx="7834">
                  <c:v>3356.64</c:v>
                </c:pt>
                <c:pt idx="7835">
                  <c:v>3356.66</c:v>
                </c:pt>
                <c:pt idx="7836">
                  <c:v>3356.68</c:v>
                </c:pt>
                <c:pt idx="7837">
                  <c:v>3356.7</c:v>
                </c:pt>
                <c:pt idx="7838">
                  <c:v>3356.72</c:v>
                </c:pt>
                <c:pt idx="7839">
                  <c:v>3356.74</c:v>
                </c:pt>
                <c:pt idx="7840">
                  <c:v>3356.7599999999998</c:v>
                </c:pt>
                <c:pt idx="7841">
                  <c:v>3356.7799999999997</c:v>
                </c:pt>
                <c:pt idx="7842">
                  <c:v>3356.8</c:v>
                </c:pt>
                <c:pt idx="7843">
                  <c:v>3356.82</c:v>
                </c:pt>
                <c:pt idx="7844">
                  <c:v>3356.84</c:v>
                </c:pt>
                <c:pt idx="7845">
                  <c:v>3356.86</c:v>
                </c:pt>
                <c:pt idx="7846">
                  <c:v>3356.88</c:v>
                </c:pt>
                <c:pt idx="7847">
                  <c:v>3356.9</c:v>
                </c:pt>
                <c:pt idx="7848">
                  <c:v>3356.92</c:v>
                </c:pt>
                <c:pt idx="7849">
                  <c:v>3356.94</c:v>
                </c:pt>
                <c:pt idx="7850">
                  <c:v>3356.96</c:v>
                </c:pt>
                <c:pt idx="7851">
                  <c:v>3356.98</c:v>
                </c:pt>
                <c:pt idx="7852">
                  <c:v>3357</c:v>
                </c:pt>
                <c:pt idx="7853">
                  <c:v>3357.02</c:v>
                </c:pt>
                <c:pt idx="7854">
                  <c:v>3357.04</c:v>
                </c:pt>
                <c:pt idx="7855">
                  <c:v>3357.06</c:v>
                </c:pt>
                <c:pt idx="7856">
                  <c:v>3357.08</c:v>
                </c:pt>
                <c:pt idx="7857">
                  <c:v>3357.1</c:v>
                </c:pt>
                <c:pt idx="7858">
                  <c:v>3357.12</c:v>
                </c:pt>
                <c:pt idx="7859">
                  <c:v>3357.14</c:v>
                </c:pt>
                <c:pt idx="7860">
                  <c:v>3357.16</c:v>
                </c:pt>
                <c:pt idx="7861">
                  <c:v>3357.18</c:v>
                </c:pt>
                <c:pt idx="7862">
                  <c:v>3357.2</c:v>
                </c:pt>
                <c:pt idx="7863">
                  <c:v>3357.22</c:v>
                </c:pt>
                <c:pt idx="7864">
                  <c:v>3357.24</c:v>
                </c:pt>
                <c:pt idx="7865">
                  <c:v>3357.2599999999998</c:v>
                </c:pt>
                <c:pt idx="7866">
                  <c:v>3357.2799999999997</c:v>
                </c:pt>
                <c:pt idx="7867">
                  <c:v>3357.3</c:v>
                </c:pt>
                <c:pt idx="7868">
                  <c:v>3357.32</c:v>
                </c:pt>
                <c:pt idx="7869">
                  <c:v>3357.34</c:v>
                </c:pt>
                <c:pt idx="7870">
                  <c:v>3357.36</c:v>
                </c:pt>
                <c:pt idx="7871">
                  <c:v>3357.38</c:v>
                </c:pt>
                <c:pt idx="7872">
                  <c:v>3357.4</c:v>
                </c:pt>
                <c:pt idx="7873">
                  <c:v>3357.42</c:v>
                </c:pt>
                <c:pt idx="7874">
                  <c:v>3357.44</c:v>
                </c:pt>
                <c:pt idx="7875">
                  <c:v>3357.46</c:v>
                </c:pt>
                <c:pt idx="7876">
                  <c:v>3357.48</c:v>
                </c:pt>
                <c:pt idx="7877">
                  <c:v>3357.5</c:v>
                </c:pt>
                <c:pt idx="7878">
                  <c:v>3357.52</c:v>
                </c:pt>
                <c:pt idx="7879">
                  <c:v>3357.54</c:v>
                </c:pt>
                <c:pt idx="7880">
                  <c:v>3357.56</c:v>
                </c:pt>
                <c:pt idx="7881">
                  <c:v>3357.58</c:v>
                </c:pt>
                <c:pt idx="7882">
                  <c:v>3357.6</c:v>
                </c:pt>
                <c:pt idx="7883">
                  <c:v>3357.62</c:v>
                </c:pt>
                <c:pt idx="7884">
                  <c:v>3357.64</c:v>
                </c:pt>
                <c:pt idx="7885">
                  <c:v>3357.66</c:v>
                </c:pt>
                <c:pt idx="7886">
                  <c:v>3357.68</c:v>
                </c:pt>
                <c:pt idx="7887">
                  <c:v>3357.7</c:v>
                </c:pt>
                <c:pt idx="7888">
                  <c:v>3357.72</c:v>
                </c:pt>
                <c:pt idx="7889">
                  <c:v>3357.74</c:v>
                </c:pt>
                <c:pt idx="7890">
                  <c:v>3357.7599999999998</c:v>
                </c:pt>
                <c:pt idx="7891">
                  <c:v>3357.7799999999997</c:v>
                </c:pt>
                <c:pt idx="7892">
                  <c:v>3357.8</c:v>
                </c:pt>
                <c:pt idx="7893">
                  <c:v>3357.82</c:v>
                </c:pt>
                <c:pt idx="7894">
                  <c:v>3357.84</c:v>
                </c:pt>
                <c:pt idx="7895">
                  <c:v>3357.86</c:v>
                </c:pt>
                <c:pt idx="7896">
                  <c:v>3357.88</c:v>
                </c:pt>
                <c:pt idx="7897">
                  <c:v>3357.9</c:v>
                </c:pt>
                <c:pt idx="7898">
                  <c:v>3357.92</c:v>
                </c:pt>
                <c:pt idx="7899">
                  <c:v>3357.94</c:v>
                </c:pt>
                <c:pt idx="7900">
                  <c:v>3357.96</c:v>
                </c:pt>
                <c:pt idx="7901">
                  <c:v>3357.98</c:v>
                </c:pt>
                <c:pt idx="7902">
                  <c:v>3358</c:v>
                </c:pt>
                <c:pt idx="7903">
                  <c:v>3358.02</c:v>
                </c:pt>
                <c:pt idx="7904">
                  <c:v>3358.04</c:v>
                </c:pt>
                <c:pt idx="7905">
                  <c:v>3358.06</c:v>
                </c:pt>
                <c:pt idx="7906">
                  <c:v>3358.08</c:v>
                </c:pt>
                <c:pt idx="7907">
                  <c:v>3358.1</c:v>
                </c:pt>
                <c:pt idx="7908">
                  <c:v>3358.12</c:v>
                </c:pt>
                <c:pt idx="7909">
                  <c:v>3358.14</c:v>
                </c:pt>
                <c:pt idx="7910">
                  <c:v>3358.16</c:v>
                </c:pt>
                <c:pt idx="7911">
                  <c:v>3358.18</c:v>
                </c:pt>
                <c:pt idx="7912">
                  <c:v>3358.2</c:v>
                </c:pt>
                <c:pt idx="7913">
                  <c:v>3358.22</c:v>
                </c:pt>
                <c:pt idx="7914">
                  <c:v>3358.24</c:v>
                </c:pt>
                <c:pt idx="7915">
                  <c:v>3358.2599999999998</c:v>
                </c:pt>
                <c:pt idx="7916">
                  <c:v>3358.2799999999997</c:v>
                </c:pt>
                <c:pt idx="7917">
                  <c:v>3358.3</c:v>
                </c:pt>
                <c:pt idx="7918">
                  <c:v>3358.32</c:v>
                </c:pt>
                <c:pt idx="7919">
                  <c:v>3358.34</c:v>
                </c:pt>
                <c:pt idx="7920">
                  <c:v>3358.36</c:v>
                </c:pt>
                <c:pt idx="7921">
                  <c:v>3358.38</c:v>
                </c:pt>
                <c:pt idx="7922">
                  <c:v>3358.4</c:v>
                </c:pt>
                <c:pt idx="7923">
                  <c:v>3358.42</c:v>
                </c:pt>
                <c:pt idx="7924">
                  <c:v>3358.44</c:v>
                </c:pt>
                <c:pt idx="7925">
                  <c:v>3358.46</c:v>
                </c:pt>
                <c:pt idx="7926">
                  <c:v>3358.48</c:v>
                </c:pt>
                <c:pt idx="7927">
                  <c:v>3358.5</c:v>
                </c:pt>
                <c:pt idx="7928">
                  <c:v>3358.52</c:v>
                </c:pt>
                <c:pt idx="7929">
                  <c:v>3358.54</c:v>
                </c:pt>
                <c:pt idx="7930">
                  <c:v>3358.56</c:v>
                </c:pt>
                <c:pt idx="7931">
                  <c:v>3358.58</c:v>
                </c:pt>
                <c:pt idx="7932">
                  <c:v>3358.6</c:v>
                </c:pt>
                <c:pt idx="7933">
                  <c:v>3358.62</c:v>
                </c:pt>
                <c:pt idx="7934">
                  <c:v>3358.64</c:v>
                </c:pt>
                <c:pt idx="7935">
                  <c:v>3358.66</c:v>
                </c:pt>
                <c:pt idx="7936">
                  <c:v>3358.68</c:v>
                </c:pt>
                <c:pt idx="7937">
                  <c:v>3358.7</c:v>
                </c:pt>
                <c:pt idx="7938">
                  <c:v>3358.72</c:v>
                </c:pt>
                <c:pt idx="7939">
                  <c:v>3358.74</c:v>
                </c:pt>
                <c:pt idx="7940">
                  <c:v>3358.7599999999998</c:v>
                </c:pt>
                <c:pt idx="7941">
                  <c:v>3358.7799999999997</c:v>
                </c:pt>
                <c:pt idx="7942">
                  <c:v>3358.8</c:v>
                </c:pt>
                <c:pt idx="7943">
                  <c:v>3358.82</c:v>
                </c:pt>
                <c:pt idx="7944">
                  <c:v>3358.84</c:v>
                </c:pt>
                <c:pt idx="7945">
                  <c:v>3358.86</c:v>
                </c:pt>
                <c:pt idx="7946">
                  <c:v>3358.88</c:v>
                </c:pt>
                <c:pt idx="7947">
                  <c:v>3358.9</c:v>
                </c:pt>
                <c:pt idx="7948">
                  <c:v>3358.92</c:v>
                </c:pt>
                <c:pt idx="7949">
                  <c:v>3358.94</c:v>
                </c:pt>
                <c:pt idx="7950">
                  <c:v>3358.96</c:v>
                </c:pt>
                <c:pt idx="7951">
                  <c:v>3358.98</c:v>
                </c:pt>
                <c:pt idx="7952">
                  <c:v>3359</c:v>
                </c:pt>
                <c:pt idx="7953">
                  <c:v>3359.02</c:v>
                </c:pt>
                <c:pt idx="7954">
                  <c:v>3359.04</c:v>
                </c:pt>
                <c:pt idx="7955">
                  <c:v>3359.06</c:v>
                </c:pt>
                <c:pt idx="7956">
                  <c:v>3359.08</c:v>
                </c:pt>
                <c:pt idx="7957">
                  <c:v>3359.1</c:v>
                </c:pt>
                <c:pt idx="7958">
                  <c:v>3359.12</c:v>
                </c:pt>
                <c:pt idx="7959">
                  <c:v>3359.14</c:v>
                </c:pt>
                <c:pt idx="7960">
                  <c:v>3359.16</c:v>
                </c:pt>
                <c:pt idx="7961">
                  <c:v>3359.18</c:v>
                </c:pt>
                <c:pt idx="7962">
                  <c:v>3359.2</c:v>
                </c:pt>
                <c:pt idx="7963">
                  <c:v>3359.22</c:v>
                </c:pt>
                <c:pt idx="7964">
                  <c:v>3359.24</c:v>
                </c:pt>
                <c:pt idx="7965">
                  <c:v>3359.2599999999998</c:v>
                </c:pt>
                <c:pt idx="7966">
                  <c:v>3359.2799999999997</c:v>
                </c:pt>
                <c:pt idx="7967">
                  <c:v>3359.3</c:v>
                </c:pt>
                <c:pt idx="7968">
                  <c:v>3359.32</c:v>
                </c:pt>
                <c:pt idx="7969">
                  <c:v>3359.34</c:v>
                </c:pt>
                <c:pt idx="7970">
                  <c:v>3359.36</c:v>
                </c:pt>
                <c:pt idx="7971">
                  <c:v>3359.38</c:v>
                </c:pt>
                <c:pt idx="7972">
                  <c:v>3359.4</c:v>
                </c:pt>
                <c:pt idx="7973">
                  <c:v>3359.42</c:v>
                </c:pt>
                <c:pt idx="7974">
                  <c:v>3359.44</c:v>
                </c:pt>
                <c:pt idx="7975">
                  <c:v>3359.46</c:v>
                </c:pt>
                <c:pt idx="7976">
                  <c:v>3359.48</c:v>
                </c:pt>
                <c:pt idx="7977">
                  <c:v>3359.5</c:v>
                </c:pt>
                <c:pt idx="7978">
                  <c:v>3359.52</c:v>
                </c:pt>
                <c:pt idx="7979">
                  <c:v>3359.54</c:v>
                </c:pt>
                <c:pt idx="7980">
                  <c:v>3359.56</c:v>
                </c:pt>
                <c:pt idx="7981">
                  <c:v>3359.58</c:v>
                </c:pt>
                <c:pt idx="7982">
                  <c:v>3359.6</c:v>
                </c:pt>
                <c:pt idx="7983">
                  <c:v>3359.62</c:v>
                </c:pt>
                <c:pt idx="7984">
                  <c:v>3359.64</c:v>
                </c:pt>
                <c:pt idx="7985">
                  <c:v>3359.66</c:v>
                </c:pt>
                <c:pt idx="7986">
                  <c:v>3359.68</c:v>
                </c:pt>
                <c:pt idx="7987">
                  <c:v>3359.7</c:v>
                </c:pt>
                <c:pt idx="7988">
                  <c:v>3359.72</c:v>
                </c:pt>
                <c:pt idx="7989">
                  <c:v>3359.74</c:v>
                </c:pt>
                <c:pt idx="7990">
                  <c:v>3359.7599999999998</c:v>
                </c:pt>
                <c:pt idx="7991">
                  <c:v>3359.7799999999997</c:v>
                </c:pt>
                <c:pt idx="7992">
                  <c:v>3359.8</c:v>
                </c:pt>
                <c:pt idx="7993">
                  <c:v>3359.82</c:v>
                </c:pt>
                <c:pt idx="7994">
                  <c:v>3359.84</c:v>
                </c:pt>
                <c:pt idx="7995">
                  <c:v>3359.86</c:v>
                </c:pt>
                <c:pt idx="7996">
                  <c:v>3359.88</c:v>
                </c:pt>
                <c:pt idx="7997">
                  <c:v>3359.9</c:v>
                </c:pt>
                <c:pt idx="7998">
                  <c:v>3359.92</c:v>
                </c:pt>
                <c:pt idx="7999">
                  <c:v>3359.94</c:v>
                </c:pt>
                <c:pt idx="8000">
                  <c:v>3359.96</c:v>
                </c:pt>
                <c:pt idx="8001">
                  <c:v>3359.98</c:v>
                </c:pt>
                <c:pt idx="8002">
                  <c:v>3360</c:v>
                </c:pt>
                <c:pt idx="8003">
                  <c:v>3360.02</c:v>
                </c:pt>
                <c:pt idx="8004">
                  <c:v>3360.04</c:v>
                </c:pt>
                <c:pt idx="8005">
                  <c:v>3360.06</c:v>
                </c:pt>
                <c:pt idx="8006">
                  <c:v>3360.08</c:v>
                </c:pt>
                <c:pt idx="8007">
                  <c:v>3360.1</c:v>
                </c:pt>
                <c:pt idx="8008">
                  <c:v>3360.12</c:v>
                </c:pt>
                <c:pt idx="8009">
                  <c:v>3360.14</c:v>
                </c:pt>
                <c:pt idx="8010">
                  <c:v>3360.16</c:v>
                </c:pt>
                <c:pt idx="8011">
                  <c:v>3360.18</c:v>
                </c:pt>
                <c:pt idx="8012">
                  <c:v>3360.2</c:v>
                </c:pt>
                <c:pt idx="8013">
                  <c:v>3360.22</c:v>
                </c:pt>
                <c:pt idx="8014">
                  <c:v>3360.24</c:v>
                </c:pt>
                <c:pt idx="8015">
                  <c:v>3360.2599999999998</c:v>
                </c:pt>
                <c:pt idx="8016">
                  <c:v>3360.2799999999997</c:v>
                </c:pt>
                <c:pt idx="8017">
                  <c:v>3360.3</c:v>
                </c:pt>
                <c:pt idx="8018">
                  <c:v>3360.32</c:v>
                </c:pt>
                <c:pt idx="8019">
                  <c:v>3360.34</c:v>
                </c:pt>
                <c:pt idx="8020">
                  <c:v>3360.36</c:v>
                </c:pt>
                <c:pt idx="8021">
                  <c:v>3360.38</c:v>
                </c:pt>
                <c:pt idx="8022">
                  <c:v>3360.4</c:v>
                </c:pt>
                <c:pt idx="8023">
                  <c:v>3360.42</c:v>
                </c:pt>
                <c:pt idx="8024">
                  <c:v>3360.44</c:v>
                </c:pt>
                <c:pt idx="8025">
                  <c:v>3360.46</c:v>
                </c:pt>
                <c:pt idx="8026">
                  <c:v>3360.48</c:v>
                </c:pt>
                <c:pt idx="8027">
                  <c:v>3360.5</c:v>
                </c:pt>
                <c:pt idx="8028">
                  <c:v>3360.52</c:v>
                </c:pt>
                <c:pt idx="8029">
                  <c:v>3360.54</c:v>
                </c:pt>
                <c:pt idx="8030">
                  <c:v>3360.56</c:v>
                </c:pt>
                <c:pt idx="8031">
                  <c:v>3360.58</c:v>
                </c:pt>
                <c:pt idx="8032">
                  <c:v>3360.6</c:v>
                </c:pt>
                <c:pt idx="8033">
                  <c:v>3360.62</c:v>
                </c:pt>
                <c:pt idx="8034">
                  <c:v>3360.64</c:v>
                </c:pt>
                <c:pt idx="8035">
                  <c:v>3360.66</c:v>
                </c:pt>
                <c:pt idx="8036">
                  <c:v>3360.68</c:v>
                </c:pt>
                <c:pt idx="8037">
                  <c:v>3360.7</c:v>
                </c:pt>
                <c:pt idx="8038">
                  <c:v>3360.72</c:v>
                </c:pt>
                <c:pt idx="8039">
                  <c:v>3360.74</c:v>
                </c:pt>
                <c:pt idx="8040">
                  <c:v>3360.7599999999998</c:v>
                </c:pt>
                <c:pt idx="8041">
                  <c:v>3360.7799999999997</c:v>
                </c:pt>
                <c:pt idx="8042">
                  <c:v>3360.8</c:v>
                </c:pt>
                <c:pt idx="8043">
                  <c:v>3360.82</c:v>
                </c:pt>
                <c:pt idx="8044">
                  <c:v>3360.84</c:v>
                </c:pt>
                <c:pt idx="8045">
                  <c:v>3360.86</c:v>
                </c:pt>
                <c:pt idx="8046">
                  <c:v>3360.88</c:v>
                </c:pt>
                <c:pt idx="8047">
                  <c:v>3360.9</c:v>
                </c:pt>
                <c:pt idx="8048">
                  <c:v>3360.92</c:v>
                </c:pt>
                <c:pt idx="8049">
                  <c:v>3360.94</c:v>
                </c:pt>
                <c:pt idx="8050">
                  <c:v>3360.96</c:v>
                </c:pt>
                <c:pt idx="8051">
                  <c:v>3360.98</c:v>
                </c:pt>
                <c:pt idx="8052">
                  <c:v>3361</c:v>
                </c:pt>
                <c:pt idx="8053">
                  <c:v>3361.02</c:v>
                </c:pt>
                <c:pt idx="8054">
                  <c:v>3361.04</c:v>
                </c:pt>
                <c:pt idx="8055">
                  <c:v>3361.06</c:v>
                </c:pt>
                <c:pt idx="8056">
                  <c:v>3361.08</c:v>
                </c:pt>
                <c:pt idx="8057">
                  <c:v>3361.1</c:v>
                </c:pt>
                <c:pt idx="8058">
                  <c:v>3361.12</c:v>
                </c:pt>
                <c:pt idx="8059">
                  <c:v>3361.14</c:v>
                </c:pt>
                <c:pt idx="8060">
                  <c:v>3361.16</c:v>
                </c:pt>
                <c:pt idx="8061">
                  <c:v>3361.18</c:v>
                </c:pt>
                <c:pt idx="8062">
                  <c:v>3361.2</c:v>
                </c:pt>
                <c:pt idx="8063">
                  <c:v>3361.22</c:v>
                </c:pt>
                <c:pt idx="8064">
                  <c:v>3361.24</c:v>
                </c:pt>
                <c:pt idx="8065">
                  <c:v>3361.2599999999998</c:v>
                </c:pt>
                <c:pt idx="8066">
                  <c:v>3361.2799999999997</c:v>
                </c:pt>
                <c:pt idx="8067">
                  <c:v>3361.3</c:v>
                </c:pt>
                <c:pt idx="8068">
                  <c:v>3361.32</c:v>
                </c:pt>
                <c:pt idx="8069">
                  <c:v>3361.34</c:v>
                </c:pt>
                <c:pt idx="8070">
                  <c:v>3361.36</c:v>
                </c:pt>
                <c:pt idx="8071">
                  <c:v>3361.38</c:v>
                </c:pt>
                <c:pt idx="8072">
                  <c:v>3361.4</c:v>
                </c:pt>
                <c:pt idx="8073">
                  <c:v>3361.42</c:v>
                </c:pt>
                <c:pt idx="8074">
                  <c:v>3361.44</c:v>
                </c:pt>
                <c:pt idx="8075">
                  <c:v>3361.46</c:v>
                </c:pt>
                <c:pt idx="8076">
                  <c:v>3361.48</c:v>
                </c:pt>
                <c:pt idx="8077">
                  <c:v>3361.5</c:v>
                </c:pt>
                <c:pt idx="8078">
                  <c:v>3361.52</c:v>
                </c:pt>
                <c:pt idx="8079">
                  <c:v>3361.54</c:v>
                </c:pt>
                <c:pt idx="8080">
                  <c:v>3361.56</c:v>
                </c:pt>
                <c:pt idx="8081">
                  <c:v>3361.58</c:v>
                </c:pt>
                <c:pt idx="8082">
                  <c:v>3361.6</c:v>
                </c:pt>
                <c:pt idx="8083">
                  <c:v>3361.62</c:v>
                </c:pt>
                <c:pt idx="8084">
                  <c:v>3361.64</c:v>
                </c:pt>
                <c:pt idx="8085">
                  <c:v>3361.66</c:v>
                </c:pt>
                <c:pt idx="8086">
                  <c:v>3361.68</c:v>
                </c:pt>
                <c:pt idx="8087">
                  <c:v>3361.7</c:v>
                </c:pt>
                <c:pt idx="8088">
                  <c:v>3361.72</c:v>
                </c:pt>
                <c:pt idx="8089">
                  <c:v>3361.74</c:v>
                </c:pt>
                <c:pt idx="8090">
                  <c:v>3361.7599999999998</c:v>
                </c:pt>
                <c:pt idx="8091">
                  <c:v>3361.7799999999997</c:v>
                </c:pt>
                <c:pt idx="8092">
                  <c:v>3361.8</c:v>
                </c:pt>
                <c:pt idx="8093">
                  <c:v>3361.82</c:v>
                </c:pt>
                <c:pt idx="8094">
                  <c:v>3361.84</c:v>
                </c:pt>
                <c:pt idx="8095">
                  <c:v>3361.86</c:v>
                </c:pt>
                <c:pt idx="8096">
                  <c:v>3361.88</c:v>
                </c:pt>
                <c:pt idx="8097">
                  <c:v>3361.9</c:v>
                </c:pt>
                <c:pt idx="8098">
                  <c:v>3361.92</c:v>
                </c:pt>
                <c:pt idx="8099">
                  <c:v>3361.94</c:v>
                </c:pt>
                <c:pt idx="8100">
                  <c:v>3361.96</c:v>
                </c:pt>
                <c:pt idx="8101">
                  <c:v>3361.98</c:v>
                </c:pt>
                <c:pt idx="8102">
                  <c:v>3362</c:v>
                </c:pt>
                <c:pt idx="8103">
                  <c:v>3362.02</c:v>
                </c:pt>
                <c:pt idx="8104">
                  <c:v>3362.04</c:v>
                </c:pt>
                <c:pt idx="8105">
                  <c:v>3362.06</c:v>
                </c:pt>
                <c:pt idx="8106">
                  <c:v>3362.08</c:v>
                </c:pt>
                <c:pt idx="8107">
                  <c:v>3362.1</c:v>
                </c:pt>
                <c:pt idx="8108">
                  <c:v>3362.12</c:v>
                </c:pt>
                <c:pt idx="8109">
                  <c:v>3362.14</c:v>
                </c:pt>
                <c:pt idx="8110">
                  <c:v>3362.16</c:v>
                </c:pt>
                <c:pt idx="8111">
                  <c:v>3362.18</c:v>
                </c:pt>
                <c:pt idx="8112">
                  <c:v>3362.2</c:v>
                </c:pt>
                <c:pt idx="8113">
                  <c:v>3362.22</c:v>
                </c:pt>
                <c:pt idx="8114">
                  <c:v>3362.24</c:v>
                </c:pt>
                <c:pt idx="8115">
                  <c:v>3362.2599999999998</c:v>
                </c:pt>
                <c:pt idx="8116">
                  <c:v>3362.2799999999997</c:v>
                </c:pt>
                <c:pt idx="8117">
                  <c:v>3362.3</c:v>
                </c:pt>
                <c:pt idx="8118">
                  <c:v>3362.32</c:v>
                </c:pt>
                <c:pt idx="8119">
                  <c:v>3362.34</c:v>
                </c:pt>
                <c:pt idx="8120">
                  <c:v>3362.36</c:v>
                </c:pt>
                <c:pt idx="8121">
                  <c:v>3362.38</c:v>
                </c:pt>
                <c:pt idx="8122">
                  <c:v>3362.4</c:v>
                </c:pt>
                <c:pt idx="8123">
                  <c:v>3362.42</c:v>
                </c:pt>
                <c:pt idx="8124">
                  <c:v>3362.44</c:v>
                </c:pt>
                <c:pt idx="8125">
                  <c:v>3362.46</c:v>
                </c:pt>
                <c:pt idx="8126">
                  <c:v>3362.48</c:v>
                </c:pt>
                <c:pt idx="8127">
                  <c:v>3362.5</c:v>
                </c:pt>
                <c:pt idx="8128">
                  <c:v>3362.52</c:v>
                </c:pt>
                <c:pt idx="8129">
                  <c:v>3362.54</c:v>
                </c:pt>
                <c:pt idx="8130">
                  <c:v>3362.56</c:v>
                </c:pt>
                <c:pt idx="8131">
                  <c:v>3362.58</c:v>
                </c:pt>
                <c:pt idx="8132">
                  <c:v>3362.6</c:v>
                </c:pt>
                <c:pt idx="8133">
                  <c:v>3362.62</c:v>
                </c:pt>
                <c:pt idx="8134">
                  <c:v>3362.64</c:v>
                </c:pt>
                <c:pt idx="8135">
                  <c:v>3362.66</c:v>
                </c:pt>
                <c:pt idx="8136">
                  <c:v>3362.68</c:v>
                </c:pt>
                <c:pt idx="8137">
                  <c:v>3362.7</c:v>
                </c:pt>
                <c:pt idx="8138">
                  <c:v>3362.72</c:v>
                </c:pt>
                <c:pt idx="8139">
                  <c:v>3362.74</c:v>
                </c:pt>
                <c:pt idx="8140">
                  <c:v>3362.7599999999998</c:v>
                </c:pt>
                <c:pt idx="8141">
                  <c:v>3362.7799999999997</c:v>
                </c:pt>
                <c:pt idx="8142">
                  <c:v>3362.8</c:v>
                </c:pt>
                <c:pt idx="8143">
                  <c:v>3362.82</c:v>
                </c:pt>
                <c:pt idx="8144">
                  <c:v>3362.84</c:v>
                </c:pt>
                <c:pt idx="8145">
                  <c:v>3362.86</c:v>
                </c:pt>
                <c:pt idx="8146">
                  <c:v>3362.88</c:v>
                </c:pt>
                <c:pt idx="8147">
                  <c:v>3362.9</c:v>
                </c:pt>
                <c:pt idx="8148">
                  <c:v>3362.92</c:v>
                </c:pt>
                <c:pt idx="8149">
                  <c:v>3362.94</c:v>
                </c:pt>
                <c:pt idx="8150">
                  <c:v>3362.96</c:v>
                </c:pt>
                <c:pt idx="8151">
                  <c:v>3362.98</c:v>
                </c:pt>
                <c:pt idx="8152">
                  <c:v>3363</c:v>
                </c:pt>
                <c:pt idx="8153">
                  <c:v>3363.02</c:v>
                </c:pt>
                <c:pt idx="8154">
                  <c:v>3363.04</c:v>
                </c:pt>
                <c:pt idx="8155">
                  <c:v>3363.06</c:v>
                </c:pt>
                <c:pt idx="8156">
                  <c:v>3363.08</c:v>
                </c:pt>
                <c:pt idx="8157">
                  <c:v>3363.1</c:v>
                </c:pt>
                <c:pt idx="8158">
                  <c:v>3363.12</c:v>
                </c:pt>
                <c:pt idx="8159">
                  <c:v>3363.14</c:v>
                </c:pt>
                <c:pt idx="8160">
                  <c:v>3363.16</c:v>
                </c:pt>
                <c:pt idx="8161">
                  <c:v>3363.18</c:v>
                </c:pt>
                <c:pt idx="8162">
                  <c:v>3363.2</c:v>
                </c:pt>
                <c:pt idx="8163">
                  <c:v>3363.22</c:v>
                </c:pt>
                <c:pt idx="8164">
                  <c:v>3363.24</c:v>
                </c:pt>
                <c:pt idx="8165">
                  <c:v>3363.2599999999998</c:v>
                </c:pt>
                <c:pt idx="8166">
                  <c:v>3363.2799999999997</c:v>
                </c:pt>
                <c:pt idx="8167">
                  <c:v>3363.3</c:v>
                </c:pt>
                <c:pt idx="8168">
                  <c:v>3363.32</c:v>
                </c:pt>
                <c:pt idx="8169">
                  <c:v>3363.34</c:v>
                </c:pt>
                <c:pt idx="8170">
                  <c:v>3363.36</c:v>
                </c:pt>
                <c:pt idx="8171">
                  <c:v>3363.38</c:v>
                </c:pt>
                <c:pt idx="8172">
                  <c:v>3363.4</c:v>
                </c:pt>
                <c:pt idx="8173">
                  <c:v>3363.42</c:v>
                </c:pt>
                <c:pt idx="8174">
                  <c:v>3363.44</c:v>
                </c:pt>
                <c:pt idx="8175">
                  <c:v>3363.46</c:v>
                </c:pt>
                <c:pt idx="8176">
                  <c:v>3363.48</c:v>
                </c:pt>
                <c:pt idx="8177">
                  <c:v>3363.5</c:v>
                </c:pt>
                <c:pt idx="8178">
                  <c:v>3363.52</c:v>
                </c:pt>
                <c:pt idx="8179">
                  <c:v>3363.54</c:v>
                </c:pt>
                <c:pt idx="8180">
                  <c:v>3363.56</c:v>
                </c:pt>
                <c:pt idx="8181">
                  <c:v>3363.58</c:v>
                </c:pt>
                <c:pt idx="8182">
                  <c:v>3363.6</c:v>
                </c:pt>
                <c:pt idx="8183">
                  <c:v>3363.62</c:v>
                </c:pt>
                <c:pt idx="8184">
                  <c:v>3363.64</c:v>
                </c:pt>
                <c:pt idx="8185">
                  <c:v>3363.66</c:v>
                </c:pt>
                <c:pt idx="8186">
                  <c:v>3363.68</c:v>
                </c:pt>
                <c:pt idx="8187">
                  <c:v>3363.7</c:v>
                </c:pt>
                <c:pt idx="8188">
                  <c:v>3363.72</c:v>
                </c:pt>
                <c:pt idx="8189">
                  <c:v>3363.74</c:v>
                </c:pt>
                <c:pt idx="8190">
                  <c:v>3363.7599999999998</c:v>
                </c:pt>
                <c:pt idx="8191">
                  <c:v>3363.7799999999997</c:v>
                </c:pt>
                <c:pt idx="8192">
                  <c:v>3363.8</c:v>
                </c:pt>
                <c:pt idx="8193">
                  <c:v>3363.82</c:v>
                </c:pt>
                <c:pt idx="8194">
                  <c:v>3363.84</c:v>
                </c:pt>
                <c:pt idx="8195">
                  <c:v>3363.86</c:v>
                </c:pt>
                <c:pt idx="8196">
                  <c:v>3363.88</c:v>
                </c:pt>
                <c:pt idx="8197">
                  <c:v>3363.9</c:v>
                </c:pt>
                <c:pt idx="8198">
                  <c:v>3363.92</c:v>
                </c:pt>
                <c:pt idx="8199">
                  <c:v>3363.94</c:v>
                </c:pt>
                <c:pt idx="8200">
                  <c:v>3363.96</c:v>
                </c:pt>
                <c:pt idx="8201">
                  <c:v>3363.98</c:v>
                </c:pt>
                <c:pt idx="8202">
                  <c:v>3364</c:v>
                </c:pt>
                <c:pt idx="8203">
                  <c:v>3364.02</c:v>
                </c:pt>
                <c:pt idx="8204">
                  <c:v>3364.04</c:v>
                </c:pt>
                <c:pt idx="8205">
                  <c:v>3364.06</c:v>
                </c:pt>
                <c:pt idx="8206">
                  <c:v>3364.08</c:v>
                </c:pt>
                <c:pt idx="8207">
                  <c:v>3364.1</c:v>
                </c:pt>
                <c:pt idx="8208">
                  <c:v>3364.12</c:v>
                </c:pt>
                <c:pt idx="8209">
                  <c:v>3364.14</c:v>
                </c:pt>
                <c:pt idx="8210">
                  <c:v>3364.16</c:v>
                </c:pt>
                <c:pt idx="8211">
                  <c:v>3364.18</c:v>
                </c:pt>
                <c:pt idx="8212">
                  <c:v>3364.2</c:v>
                </c:pt>
                <c:pt idx="8213">
                  <c:v>3364.22</c:v>
                </c:pt>
                <c:pt idx="8214">
                  <c:v>3364.24</c:v>
                </c:pt>
                <c:pt idx="8215">
                  <c:v>3364.2599999999998</c:v>
                </c:pt>
                <c:pt idx="8216">
                  <c:v>3364.2799999999997</c:v>
                </c:pt>
                <c:pt idx="8217">
                  <c:v>3364.3</c:v>
                </c:pt>
                <c:pt idx="8218">
                  <c:v>3364.32</c:v>
                </c:pt>
                <c:pt idx="8219">
                  <c:v>3364.34</c:v>
                </c:pt>
                <c:pt idx="8220">
                  <c:v>3364.36</c:v>
                </c:pt>
                <c:pt idx="8221">
                  <c:v>3364.38</c:v>
                </c:pt>
                <c:pt idx="8222">
                  <c:v>3364.4</c:v>
                </c:pt>
                <c:pt idx="8223">
                  <c:v>3364.42</c:v>
                </c:pt>
                <c:pt idx="8224">
                  <c:v>3364.44</c:v>
                </c:pt>
                <c:pt idx="8225">
                  <c:v>3364.46</c:v>
                </c:pt>
                <c:pt idx="8226">
                  <c:v>3364.48</c:v>
                </c:pt>
                <c:pt idx="8227">
                  <c:v>3364.5</c:v>
                </c:pt>
                <c:pt idx="8228">
                  <c:v>3364.52</c:v>
                </c:pt>
                <c:pt idx="8229">
                  <c:v>3364.54</c:v>
                </c:pt>
                <c:pt idx="8230">
                  <c:v>3364.56</c:v>
                </c:pt>
                <c:pt idx="8231">
                  <c:v>3364.58</c:v>
                </c:pt>
                <c:pt idx="8232">
                  <c:v>3364.6</c:v>
                </c:pt>
                <c:pt idx="8233">
                  <c:v>3364.62</c:v>
                </c:pt>
                <c:pt idx="8234">
                  <c:v>3364.64</c:v>
                </c:pt>
                <c:pt idx="8235">
                  <c:v>3364.66</c:v>
                </c:pt>
                <c:pt idx="8236">
                  <c:v>3364.68</c:v>
                </c:pt>
                <c:pt idx="8237">
                  <c:v>3364.7</c:v>
                </c:pt>
                <c:pt idx="8238">
                  <c:v>3364.72</c:v>
                </c:pt>
                <c:pt idx="8239">
                  <c:v>3364.74</c:v>
                </c:pt>
                <c:pt idx="8240">
                  <c:v>3364.7599999999998</c:v>
                </c:pt>
                <c:pt idx="8241">
                  <c:v>3364.7799999999997</c:v>
                </c:pt>
                <c:pt idx="8242">
                  <c:v>3364.8</c:v>
                </c:pt>
                <c:pt idx="8243">
                  <c:v>3364.82</c:v>
                </c:pt>
                <c:pt idx="8244">
                  <c:v>3364.84</c:v>
                </c:pt>
                <c:pt idx="8245">
                  <c:v>3364.86</c:v>
                </c:pt>
                <c:pt idx="8246">
                  <c:v>3364.88</c:v>
                </c:pt>
                <c:pt idx="8247">
                  <c:v>3364.9</c:v>
                </c:pt>
                <c:pt idx="8248">
                  <c:v>3364.92</c:v>
                </c:pt>
                <c:pt idx="8249">
                  <c:v>3364.94</c:v>
                </c:pt>
                <c:pt idx="8250">
                  <c:v>3364.96</c:v>
                </c:pt>
                <c:pt idx="8251">
                  <c:v>3364.98</c:v>
                </c:pt>
                <c:pt idx="8252">
                  <c:v>3365</c:v>
                </c:pt>
                <c:pt idx="8253">
                  <c:v>3365.02</c:v>
                </c:pt>
                <c:pt idx="8254">
                  <c:v>3365.04</c:v>
                </c:pt>
                <c:pt idx="8255">
                  <c:v>3365.06</c:v>
                </c:pt>
                <c:pt idx="8256">
                  <c:v>3365.08</c:v>
                </c:pt>
                <c:pt idx="8257">
                  <c:v>3365.1</c:v>
                </c:pt>
                <c:pt idx="8258">
                  <c:v>3365.12</c:v>
                </c:pt>
                <c:pt idx="8259">
                  <c:v>3365.14</c:v>
                </c:pt>
                <c:pt idx="8260">
                  <c:v>3365.16</c:v>
                </c:pt>
                <c:pt idx="8261">
                  <c:v>3365.18</c:v>
                </c:pt>
                <c:pt idx="8262">
                  <c:v>3365.2</c:v>
                </c:pt>
                <c:pt idx="8263">
                  <c:v>3365.22</c:v>
                </c:pt>
                <c:pt idx="8264">
                  <c:v>3365.24</c:v>
                </c:pt>
                <c:pt idx="8265">
                  <c:v>3365.2599999999998</c:v>
                </c:pt>
                <c:pt idx="8266">
                  <c:v>3365.2799999999997</c:v>
                </c:pt>
                <c:pt idx="8267">
                  <c:v>3365.3</c:v>
                </c:pt>
                <c:pt idx="8268">
                  <c:v>3365.32</c:v>
                </c:pt>
                <c:pt idx="8269">
                  <c:v>3365.34</c:v>
                </c:pt>
                <c:pt idx="8270">
                  <c:v>3365.36</c:v>
                </c:pt>
                <c:pt idx="8271">
                  <c:v>3365.38</c:v>
                </c:pt>
                <c:pt idx="8272">
                  <c:v>3365.4</c:v>
                </c:pt>
                <c:pt idx="8273">
                  <c:v>3365.42</c:v>
                </c:pt>
                <c:pt idx="8274">
                  <c:v>3365.44</c:v>
                </c:pt>
                <c:pt idx="8275">
                  <c:v>3365.46</c:v>
                </c:pt>
                <c:pt idx="8276">
                  <c:v>3365.48</c:v>
                </c:pt>
                <c:pt idx="8277">
                  <c:v>3365.5</c:v>
                </c:pt>
                <c:pt idx="8278">
                  <c:v>3365.52</c:v>
                </c:pt>
                <c:pt idx="8279">
                  <c:v>3365.54</c:v>
                </c:pt>
                <c:pt idx="8280">
                  <c:v>3365.56</c:v>
                </c:pt>
                <c:pt idx="8281">
                  <c:v>3365.58</c:v>
                </c:pt>
                <c:pt idx="8282">
                  <c:v>3365.6</c:v>
                </c:pt>
                <c:pt idx="8283">
                  <c:v>3365.62</c:v>
                </c:pt>
                <c:pt idx="8284">
                  <c:v>3365.64</c:v>
                </c:pt>
                <c:pt idx="8285">
                  <c:v>3365.66</c:v>
                </c:pt>
                <c:pt idx="8286">
                  <c:v>3365.68</c:v>
                </c:pt>
                <c:pt idx="8287">
                  <c:v>3365.7</c:v>
                </c:pt>
                <c:pt idx="8288">
                  <c:v>3365.72</c:v>
                </c:pt>
                <c:pt idx="8289">
                  <c:v>3365.74</c:v>
                </c:pt>
                <c:pt idx="8290">
                  <c:v>3365.7599999999998</c:v>
                </c:pt>
                <c:pt idx="8291">
                  <c:v>3365.7799999999997</c:v>
                </c:pt>
                <c:pt idx="8292">
                  <c:v>3365.8</c:v>
                </c:pt>
                <c:pt idx="8293">
                  <c:v>3365.82</c:v>
                </c:pt>
                <c:pt idx="8294">
                  <c:v>3365.84</c:v>
                </c:pt>
                <c:pt idx="8295">
                  <c:v>3365.86</c:v>
                </c:pt>
                <c:pt idx="8296">
                  <c:v>3365.88</c:v>
                </c:pt>
                <c:pt idx="8297">
                  <c:v>3365.9</c:v>
                </c:pt>
                <c:pt idx="8298">
                  <c:v>3365.92</c:v>
                </c:pt>
                <c:pt idx="8299">
                  <c:v>3365.94</c:v>
                </c:pt>
                <c:pt idx="8300">
                  <c:v>3365.96</c:v>
                </c:pt>
                <c:pt idx="8301">
                  <c:v>3365.98</c:v>
                </c:pt>
                <c:pt idx="8302">
                  <c:v>3366</c:v>
                </c:pt>
                <c:pt idx="8303">
                  <c:v>3366.02</c:v>
                </c:pt>
                <c:pt idx="8304">
                  <c:v>3366.04</c:v>
                </c:pt>
                <c:pt idx="8305">
                  <c:v>3366.06</c:v>
                </c:pt>
                <c:pt idx="8306">
                  <c:v>3366.08</c:v>
                </c:pt>
                <c:pt idx="8307">
                  <c:v>3366.1</c:v>
                </c:pt>
                <c:pt idx="8308">
                  <c:v>3366.12</c:v>
                </c:pt>
                <c:pt idx="8309">
                  <c:v>3366.14</c:v>
                </c:pt>
                <c:pt idx="8310">
                  <c:v>3366.16</c:v>
                </c:pt>
                <c:pt idx="8311">
                  <c:v>3366.18</c:v>
                </c:pt>
                <c:pt idx="8312">
                  <c:v>3366.2</c:v>
                </c:pt>
                <c:pt idx="8313">
                  <c:v>3366.22</c:v>
                </c:pt>
                <c:pt idx="8314">
                  <c:v>3366.24</c:v>
                </c:pt>
                <c:pt idx="8315">
                  <c:v>3366.2599999999998</c:v>
                </c:pt>
                <c:pt idx="8316">
                  <c:v>3366.2799999999997</c:v>
                </c:pt>
                <c:pt idx="8317">
                  <c:v>3366.3</c:v>
                </c:pt>
                <c:pt idx="8318">
                  <c:v>3366.32</c:v>
                </c:pt>
                <c:pt idx="8319">
                  <c:v>3366.34</c:v>
                </c:pt>
                <c:pt idx="8320">
                  <c:v>3366.36</c:v>
                </c:pt>
                <c:pt idx="8321">
                  <c:v>3366.38</c:v>
                </c:pt>
                <c:pt idx="8322">
                  <c:v>3366.4</c:v>
                </c:pt>
                <c:pt idx="8323">
                  <c:v>3366.42</c:v>
                </c:pt>
                <c:pt idx="8324">
                  <c:v>3366.44</c:v>
                </c:pt>
                <c:pt idx="8325">
                  <c:v>3366.46</c:v>
                </c:pt>
                <c:pt idx="8326">
                  <c:v>3366.48</c:v>
                </c:pt>
                <c:pt idx="8327">
                  <c:v>3366.5</c:v>
                </c:pt>
                <c:pt idx="8328">
                  <c:v>3366.52</c:v>
                </c:pt>
                <c:pt idx="8329">
                  <c:v>3366.54</c:v>
                </c:pt>
                <c:pt idx="8330">
                  <c:v>3366.56</c:v>
                </c:pt>
                <c:pt idx="8331">
                  <c:v>3366.58</c:v>
                </c:pt>
                <c:pt idx="8332">
                  <c:v>3366.6</c:v>
                </c:pt>
                <c:pt idx="8333">
                  <c:v>3366.62</c:v>
                </c:pt>
                <c:pt idx="8334">
                  <c:v>3366.64</c:v>
                </c:pt>
                <c:pt idx="8335">
                  <c:v>3366.66</c:v>
                </c:pt>
                <c:pt idx="8336">
                  <c:v>3366.68</c:v>
                </c:pt>
                <c:pt idx="8337">
                  <c:v>3366.7</c:v>
                </c:pt>
                <c:pt idx="8338">
                  <c:v>3366.72</c:v>
                </c:pt>
                <c:pt idx="8339">
                  <c:v>3366.74</c:v>
                </c:pt>
                <c:pt idx="8340">
                  <c:v>3366.7599999999998</c:v>
                </c:pt>
                <c:pt idx="8341">
                  <c:v>3366.7799999999997</c:v>
                </c:pt>
                <c:pt idx="8342">
                  <c:v>3366.8</c:v>
                </c:pt>
                <c:pt idx="8343">
                  <c:v>3366.82</c:v>
                </c:pt>
                <c:pt idx="8344">
                  <c:v>3366.84</c:v>
                </c:pt>
                <c:pt idx="8345">
                  <c:v>3366.86</c:v>
                </c:pt>
                <c:pt idx="8346">
                  <c:v>3366.88</c:v>
                </c:pt>
                <c:pt idx="8347">
                  <c:v>3366.9</c:v>
                </c:pt>
                <c:pt idx="8348">
                  <c:v>3366.92</c:v>
                </c:pt>
                <c:pt idx="8349">
                  <c:v>3366.94</c:v>
                </c:pt>
                <c:pt idx="8350">
                  <c:v>3366.96</c:v>
                </c:pt>
                <c:pt idx="8351">
                  <c:v>3366.98</c:v>
                </c:pt>
                <c:pt idx="8352">
                  <c:v>3367</c:v>
                </c:pt>
                <c:pt idx="8353">
                  <c:v>3367.02</c:v>
                </c:pt>
                <c:pt idx="8354">
                  <c:v>3367.04</c:v>
                </c:pt>
                <c:pt idx="8355">
                  <c:v>3367.06</c:v>
                </c:pt>
                <c:pt idx="8356">
                  <c:v>3367.08</c:v>
                </c:pt>
                <c:pt idx="8357">
                  <c:v>3367.1</c:v>
                </c:pt>
                <c:pt idx="8358">
                  <c:v>3367.12</c:v>
                </c:pt>
                <c:pt idx="8359">
                  <c:v>3367.14</c:v>
                </c:pt>
                <c:pt idx="8360">
                  <c:v>3367.16</c:v>
                </c:pt>
                <c:pt idx="8361">
                  <c:v>3367.18</c:v>
                </c:pt>
                <c:pt idx="8362">
                  <c:v>3367.2</c:v>
                </c:pt>
                <c:pt idx="8363">
                  <c:v>3367.22</c:v>
                </c:pt>
                <c:pt idx="8364">
                  <c:v>3367.24</c:v>
                </c:pt>
                <c:pt idx="8365">
                  <c:v>3367.2599999999998</c:v>
                </c:pt>
                <c:pt idx="8366">
                  <c:v>3367.2799999999997</c:v>
                </c:pt>
                <c:pt idx="8367">
                  <c:v>3367.3</c:v>
                </c:pt>
                <c:pt idx="8368">
                  <c:v>3367.32</c:v>
                </c:pt>
                <c:pt idx="8369">
                  <c:v>3367.34</c:v>
                </c:pt>
                <c:pt idx="8370">
                  <c:v>3367.36</c:v>
                </c:pt>
                <c:pt idx="8371">
                  <c:v>3367.38</c:v>
                </c:pt>
                <c:pt idx="8372">
                  <c:v>3367.4</c:v>
                </c:pt>
                <c:pt idx="8373">
                  <c:v>3367.42</c:v>
                </c:pt>
                <c:pt idx="8374">
                  <c:v>3367.44</c:v>
                </c:pt>
                <c:pt idx="8375">
                  <c:v>3367.46</c:v>
                </c:pt>
                <c:pt idx="8376">
                  <c:v>3367.48</c:v>
                </c:pt>
                <c:pt idx="8377">
                  <c:v>3367.5</c:v>
                </c:pt>
                <c:pt idx="8378">
                  <c:v>3367.52</c:v>
                </c:pt>
                <c:pt idx="8379">
                  <c:v>3367.54</c:v>
                </c:pt>
                <c:pt idx="8380">
                  <c:v>3367.56</c:v>
                </c:pt>
                <c:pt idx="8381">
                  <c:v>3367.58</c:v>
                </c:pt>
                <c:pt idx="8382">
                  <c:v>3367.6</c:v>
                </c:pt>
                <c:pt idx="8383">
                  <c:v>3367.62</c:v>
                </c:pt>
                <c:pt idx="8384">
                  <c:v>3367.64</c:v>
                </c:pt>
                <c:pt idx="8385">
                  <c:v>3367.66</c:v>
                </c:pt>
                <c:pt idx="8386">
                  <c:v>3367.68</c:v>
                </c:pt>
                <c:pt idx="8387">
                  <c:v>3367.7</c:v>
                </c:pt>
                <c:pt idx="8388">
                  <c:v>3367.72</c:v>
                </c:pt>
                <c:pt idx="8389">
                  <c:v>3367.74</c:v>
                </c:pt>
                <c:pt idx="8390">
                  <c:v>3367.7599999999998</c:v>
                </c:pt>
                <c:pt idx="8391">
                  <c:v>3367.7799999999997</c:v>
                </c:pt>
                <c:pt idx="8392">
                  <c:v>3367.8</c:v>
                </c:pt>
                <c:pt idx="8393">
                  <c:v>3367.82</c:v>
                </c:pt>
                <c:pt idx="8394">
                  <c:v>3367.84</c:v>
                </c:pt>
                <c:pt idx="8395">
                  <c:v>3367.86</c:v>
                </c:pt>
                <c:pt idx="8396">
                  <c:v>3367.88</c:v>
                </c:pt>
                <c:pt idx="8397">
                  <c:v>3367.9</c:v>
                </c:pt>
                <c:pt idx="8398">
                  <c:v>3367.92</c:v>
                </c:pt>
                <c:pt idx="8399">
                  <c:v>3367.94</c:v>
                </c:pt>
                <c:pt idx="8400">
                  <c:v>3367.96</c:v>
                </c:pt>
                <c:pt idx="8401">
                  <c:v>3367.98</c:v>
                </c:pt>
                <c:pt idx="8402">
                  <c:v>3368</c:v>
                </c:pt>
                <c:pt idx="8403">
                  <c:v>3368.02</c:v>
                </c:pt>
                <c:pt idx="8404">
                  <c:v>3368.04</c:v>
                </c:pt>
                <c:pt idx="8405">
                  <c:v>3368.06</c:v>
                </c:pt>
                <c:pt idx="8406">
                  <c:v>3368.08</c:v>
                </c:pt>
                <c:pt idx="8407">
                  <c:v>3368.1</c:v>
                </c:pt>
                <c:pt idx="8408">
                  <c:v>3368.12</c:v>
                </c:pt>
                <c:pt idx="8409">
                  <c:v>3368.14</c:v>
                </c:pt>
                <c:pt idx="8410">
                  <c:v>3368.16</c:v>
                </c:pt>
                <c:pt idx="8411">
                  <c:v>3368.18</c:v>
                </c:pt>
                <c:pt idx="8412">
                  <c:v>3368.2</c:v>
                </c:pt>
                <c:pt idx="8413">
                  <c:v>3368.22</c:v>
                </c:pt>
                <c:pt idx="8414">
                  <c:v>3368.24</c:v>
                </c:pt>
                <c:pt idx="8415">
                  <c:v>3368.2599999999998</c:v>
                </c:pt>
                <c:pt idx="8416">
                  <c:v>3368.2799999999997</c:v>
                </c:pt>
                <c:pt idx="8417">
                  <c:v>3368.3</c:v>
                </c:pt>
                <c:pt idx="8418">
                  <c:v>3368.32</c:v>
                </c:pt>
                <c:pt idx="8419">
                  <c:v>3368.34</c:v>
                </c:pt>
                <c:pt idx="8420">
                  <c:v>3368.36</c:v>
                </c:pt>
                <c:pt idx="8421">
                  <c:v>3368.38</c:v>
                </c:pt>
                <c:pt idx="8422">
                  <c:v>3368.4</c:v>
                </c:pt>
                <c:pt idx="8423">
                  <c:v>3368.42</c:v>
                </c:pt>
                <c:pt idx="8424">
                  <c:v>3368.44</c:v>
                </c:pt>
                <c:pt idx="8425">
                  <c:v>3368.46</c:v>
                </c:pt>
                <c:pt idx="8426">
                  <c:v>3368.48</c:v>
                </c:pt>
                <c:pt idx="8427">
                  <c:v>3368.5</c:v>
                </c:pt>
                <c:pt idx="8428">
                  <c:v>3368.52</c:v>
                </c:pt>
                <c:pt idx="8429">
                  <c:v>3368.54</c:v>
                </c:pt>
                <c:pt idx="8430">
                  <c:v>3368.56</c:v>
                </c:pt>
                <c:pt idx="8431">
                  <c:v>3368.58</c:v>
                </c:pt>
                <c:pt idx="8432">
                  <c:v>3368.6</c:v>
                </c:pt>
                <c:pt idx="8433">
                  <c:v>3368.62</c:v>
                </c:pt>
                <c:pt idx="8434">
                  <c:v>3368.64</c:v>
                </c:pt>
                <c:pt idx="8435">
                  <c:v>3368.66</c:v>
                </c:pt>
                <c:pt idx="8436">
                  <c:v>3368.68</c:v>
                </c:pt>
                <c:pt idx="8437">
                  <c:v>3368.7</c:v>
                </c:pt>
                <c:pt idx="8438">
                  <c:v>3368.72</c:v>
                </c:pt>
                <c:pt idx="8439">
                  <c:v>3368.74</c:v>
                </c:pt>
                <c:pt idx="8440">
                  <c:v>3368.7599999999998</c:v>
                </c:pt>
                <c:pt idx="8441">
                  <c:v>3368.7799999999997</c:v>
                </c:pt>
                <c:pt idx="8442">
                  <c:v>3368.8</c:v>
                </c:pt>
                <c:pt idx="8443">
                  <c:v>3368.82</c:v>
                </c:pt>
                <c:pt idx="8444">
                  <c:v>3368.84</c:v>
                </c:pt>
                <c:pt idx="8445">
                  <c:v>3368.86</c:v>
                </c:pt>
                <c:pt idx="8446">
                  <c:v>3368.88</c:v>
                </c:pt>
                <c:pt idx="8447">
                  <c:v>3368.9</c:v>
                </c:pt>
                <c:pt idx="8448">
                  <c:v>3368.92</c:v>
                </c:pt>
                <c:pt idx="8449">
                  <c:v>3368.94</c:v>
                </c:pt>
                <c:pt idx="8450">
                  <c:v>3368.96</c:v>
                </c:pt>
                <c:pt idx="8451">
                  <c:v>3368.98</c:v>
                </c:pt>
                <c:pt idx="8452">
                  <c:v>3369</c:v>
                </c:pt>
                <c:pt idx="8453">
                  <c:v>3369.02</c:v>
                </c:pt>
                <c:pt idx="8454">
                  <c:v>3369.04</c:v>
                </c:pt>
                <c:pt idx="8455">
                  <c:v>3369.06</c:v>
                </c:pt>
                <c:pt idx="8456">
                  <c:v>3369.08</c:v>
                </c:pt>
                <c:pt idx="8457">
                  <c:v>3369.1</c:v>
                </c:pt>
                <c:pt idx="8458">
                  <c:v>3369.12</c:v>
                </c:pt>
                <c:pt idx="8459">
                  <c:v>3369.14</c:v>
                </c:pt>
                <c:pt idx="8460">
                  <c:v>3369.16</c:v>
                </c:pt>
                <c:pt idx="8461">
                  <c:v>3369.18</c:v>
                </c:pt>
                <c:pt idx="8462">
                  <c:v>3369.2</c:v>
                </c:pt>
                <c:pt idx="8463">
                  <c:v>3369.22</c:v>
                </c:pt>
                <c:pt idx="8464">
                  <c:v>3369.24</c:v>
                </c:pt>
                <c:pt idx="8465">
                  <c:v>3369.2599999999998</c:v>
                </c:pt>
                <c:pt idx="8466">
                  <c:v>3369.2799999999997</c:v>
                </c:pt>
                <c:pt idx="8467">
                  <c:v>3369.3</c:v>
                </c:pt>
                <c:pt idx="8468">
                  <c:v>3369.32</c:v>
                </c:pt>
                <c:pt idx="8469">
                  <c:v>3369.34</c:v>
                </c:pt>
                <c:pt idx="8470">
                  <c:v>3369.36</c:v>
                </c:pt>
                <c:pt idx="8471">
                  <c:v>3369.38</c:v>
                </c:pt>
                <c:pt idx="8472">
                  <c:v>3369.4</c:v>
                </c:pt>
                <c:pt idx="8473">
                  <c:v>3369.42</c:v>
                </c:pt>
                <c:pt idx="8474">
                  <c:v>3369.44</c:v>
                </c:pt>
                <c:pt idx="8475">
                  <c:v>3369.46</c:v>
                </c:pt>
                <c:pt idx="8476">
                  <c:v>3369.48</c:v>
                </c:pt>
                <c:pt idx="8477">
                  <c:v>3369.5</c:v>
                </c:pt>
                <c:pt idx="8478">
                  <c:v>3369.52</c:v>
                </c:pt>
                <c:pt idx="8479">
                  <c:v>3369.54</c:v>
                </c:pt>
                <c:pt idx="8480">
                  <c:v>3369.56</c:v>
                </c:pt>
                <c:pt idx="8481">
                  <c:v>3369.58</c:v>
                </c:pt>
                <c:pt idx="8482">
                  <c:v>3369.6</c:v>
                </c:pt>
                <c:pt idx="8483">
                  <c:v>3369.62</c:v>
                </c:pt>
                <c:pt idx="8484">
                  <c:v>3369.64</c:v>
                </c:pt>
                <c:pt idx="8485">
                  <c:v>3369.66</c:v>
                </c:pt>
                <c:pt idx="8486">
                  <c:v>3369.68</c:v>
                </c:pt>
                <c:pt idx="8487">
                  <c:v>3369.7</c:v>
                </c:pt>
                <c:pt idx="8488">
                  <c:v>3369.72</c:v>
                </c:pt>
                <c:pt idx="8489">
                  <c:v>3369.74</c:v>
                </c:pt>
                <c:pt idx="8490">
                  <c:v>3369.7599999999998</c:v>
                </c:pt>
                <c:pt idx="8491">
                  <c:v>3369.7799999999997</c:v>
                </c:pt>
                <c:pt idx="8492">
                  <c:v>3369.8</c:v>
                </c:pt>
                <c:pt idx="8493">
                  <c:v>3369.82</c:v>
                </c:pt>
                <c:pt idx="8494">
                  <c:v>3369.84</c:v>
                </c:pt>
                <c:pt idx="8495">
                  <c:v>3369.86</c:v>
                </c:pt>
                <c:pt idx="8496">
                  <c:v>3369.88</c:v>
                </c:pt>
                <c:pt idx="8497">
                  <c:v>3369.9</c:v>
                </c:pt>
                <c:pt idx="8498">
                  <c:v>3369.92</c:v>
                </c:pt>
                <c:pt idx="8499">
                  <c:v>3369.94</c:v>
                </c:pt>
                <c:pt idx="8500">
                  <c:v>3369.96</c:v>
                </c:pt>
                <c:pt idx="8501">
                  <c:v>3369.98</c:v>
                </c:pt>
                <c:pt idx="8502">
                  <c:v>3370</c:v>
                </c:pt>
                <c:pt idx="8503">
                  <c:v>3370.02</c:v>
                </c:pt>
                <c:pt idx="8504">
                  <c:v>3370.04</c:v>
                </c:pt>
                <c:pt idx="8505">
                  <c:v>3370.06</c:v>
                </c:pt>
                <c:pt idx="8506">
                  <c:v>3370.08</c:v>
                </c:pt>
                <c:pt idx="8507">
                  <c:v>3370.1</c:v>
                </c:pt>
                <c:pt idx="8508">
                  <c:v>3370.12</c:v>
                </c:pt>
                <c:pt idx="8509">
                  <c:v>3370.14</c:v>
                </c:pt>
                <c:pt idx="8510">
                  <c:v>3370.16</c:v>
                </c:pt>
                <c:pt idx="8511">
                  <c:v>3370.18</c:v>
                </c:pt>
                <c:pt idx="8512">
                  <c:v>3370.2</c:v>
                </c:pt>
                <c:pt idx="8513">
                  <c:v>3370.22</c:v>
                </c:pt>
                <c:pt idx="8514">
                  <c:v>3370.24</c:v>
                </c:pt>
                <c:pt idx="8515">
                  <c:v>3370.2599999999998</c:v>
                </c:pt>
                <c:pt idx="8516">
                  <c:v>3370.2799999999997</c:v>
                </c:pt>
                <c:pt idx="8517">
                  <c:v>3370.3</c:v>
                </c:pt>
                <c:pt idx="8518">
                  <c:v>3370.32</c:v>
                </c:pt>
                <c:pt idx="8519">
                  <c:v>3370.34</c:v>
                </c:pt>
                <c:pt idx="8520">
                  <c:v>3370.36</c:v>
                </c:pt>
                <c:pt idx="8521">
                  <c:v>3370.38</c:v>
                </c:pt>
                <c:pt idx="8522">
                  <c:v>3370.4</c:v>
                </c:pt>
                <c:pt idx="8523">
                  <c:v>3370.42</c:v>
                </c:pt>
                <c:pt idx="8524">
                  <c:v>3370.44</c:v>
                </c:pt>
                <c:pt idx="8525">
                  <c:v>3370.46</c:v>
                </c:pt>
                <c:pt idx="8526">
                  <c:v>3370.48</c:v>
                </c:pt>
                <c:pt idx="8527">
                  <c:v>3370.5</c:v>
                </c:pt>
                <c:pt idx="8528">
                  <c:v>3370.52</c:v>
                </c:pt>
                <c:pt idx="8529">
                  <c:v>3370.54</c:v>
                </c:pt>
                <c:pt idx="8530">
                  <c:v>3370.56</c:v>
                </c:pt>
                <c:pt idx="8531">
                  <c:v>3370.58</c:v>
                </c:pt>
                <c:pt idx="8532">
                  <c:v>3370.6</c:v>
                </c:pt>
                <c:pt idx="8533">
                  <c:v>3370.62</c:v>
                </c:pt>
                <c:pt idx="8534">
                  <c:v>3370.64</c:v>
                </c:pt>
                <c:pt idx="8535">
                  <c:v>3370.66</c:v>
                </c:pt>
                <c:pt idx="8536">
                  <c:v>3370.68</c:v>
                </c:pt>
                <c:pt idx="8537">
                  <c:v>3370.7</c:v>
                </c:pt>
                <c:pt idx="8538">
                  <c:v>3370.72</c:v>
                </c:pt>
                <c:pt idx="8539">
                  <c:v>3370.74</c:v>
                </c:pt>
                <c:pt idx="8540">
                  <c:v>3370.7599999999998</c:v>
                </c:pt>
                <c:pt idx="8541">
                  <c:v>3370.7799999999997</c:v>
                </c:pt>
                <c:pt idx="8542">
                  <c:v>3370.8</c:v>
                </c:pt>
                <c:pt idx="8543">
                  <c:v>3370.82</c:v>
                </c:pt>
                <c:pt idx="8544">
                  <c:v>3370.84</c:v>
                </c:pt>
                <c:pt idx="8545">
                  <c:v>3370.86</c:v>
                </c:pt>
                <c:pt idx="8546">
                  <c:v>3370.88</c:v>
                </c:pt>
                <c:pt idx="8547">
                  <c:v>3370.9</c:v>
                </c:pt>
                <c:pt idx="8548">
                  <c:v>3370.92</c:v>
                </c:pt>
                <c:pt idx="8549">
                  <c:v>3370.94</c:v>
                </c:pt>
                <c:pt idx="8550">
                  <c:v>3370.96</c:v>
                </c:pt>
                <c:pt idx="8551">
                  <c:v>3370.98</c:v>
                </c:pt>
                <c:pt idx="8552">
                  <c:v>3371</c:v>
                </c:pt>
                <c:pt idx="8553">
                  <c:v>3371.02</c:v>
                </c:pt>
                <c:pt idx="8554">
                  <c:v>3371.04</c:v>
                </c:pt>
                <c:pt idx="8555">
                  <c:v>3371.06</c:v>
                </c:pt>
                <c:pt idx="8556">
                  <c:v>3371.08</c:v>
                </c:pt>
                <c:pt idx="8557">
                  <c:v>3371.1</c:v>
                </c:pt>
                <c:pt idx="8558">
                  <c:v>3371.12</c:v>
                </c:pt>
                <c:pt idx="8559">
                  <c:v>3371.14</c:v>
                </c:pt>
                <c:pt idx="8560">
                  <c:v>3371.16</c:v>
                </c:pt>
                <c:pt idx="8561">
                  <c:v>3371.18</c:v>
                </c:pt>
                <c:pt idx="8562">
                  <c:v>3371.2</c:v>
                </c:pt>
                <c:pt idx="8563">
                  <c:v>3371.22</c:v>
                </c:pt>
                <c:pt idx="8564">
                  <c:v>3371.24</c:v>
                </c:pt>
                <c:pt idx="8565">
                  <c:v>3371.2599999999998</c:v>
                </c:pt>
                <c:pt idx="8566">
                  <c:v>3371.2799999999997</c:v>
                </c:pt>
                <c:pt idx="8567">
                  <c:v>3371.3</c:v>
                </c:pt>
                <c:pt idx="8568">
                  <c:v>3371.32</c:v>
                </c:pt>
                <c:pt idx="8569">
                  <c:v>3371.34</c:v>
                </c:pt>
                <c:pt idx="8570">
                  <c:v>3371.36</c:v>
                </c:pt>
                <c:pt idx="8571">
                  <c:v>3371.38</c:v>
                </c:pt>
                <c:pt idx="8572">
                  <c:v>3371.4</c:v>
                </c:pt>
                <c:pt idx="8573">
                  <c:v>3371.42</c:v>
                </c:pt>
                <c:pt idx="8574">
                  <c:v>3371.44</c:v>
                </c:pt>
                <c:pt idx="8575">
                  <c:v>3371.46</c:v>
                </c:pt>
                <c:pt idx="8576">
                  <c:v>3371.48</c:v>
                </c:pt>
                <c:pt idx="8577">
                  <c:v>3371.5</c:v>
                </c:pt>
                <c:pt idx="8578">
                  <c:v>3371.52</c:v>
                </c:pt>
                <c:pt idx="8579">
                  <c:v>3371.54</c:v>
                </c:pt>
                <c:pt idx="8580">
                  <c:v>3371.56</c:v>
                </c:pt>
                <c:pt idx="8581">
                  <c:v>3371.58</c:v>
                </c:pt>
                <c:pt idx="8582">
                  <c:v>3371.6</c:v>
                </c:pt>
                <c:pt idx="8583">
                  <c:v>3371.62</c:v>
                </c:pt>
                <c:pt idx="8584">
                  <c:v>3371.64</c:v>
                </c:pt>
                <c:pt idx="8585">
                  <c:v>3371.66</c:v>
                </c:pt>
                <c:pt idx="8586">
                  <c:v>3371.68</c:v>
                </c:pt>
                <c:pt idx="8587">
                  <c:v>3371.7</c:v>
                </c:pt>
                <c:pt idx="8588">
                  <c:v>3371.72</c:v>
                </c:pt>
                <c:pt idx="8589">
                  <c:v>3371.74</c:v>
                </c:pt>
                <c:pt idx="8590">
                  <c:v>3371.7599999999998</c:v>
                </c:pt>
                <c:pt idx="8591">
                  <c:v>3371.7799999999997</c:v>
                </c:pt>
                <c:pt idx="8592">
                  <c:v>3371.8</c:v>
                </c:pt>
                <c:pt idx="8593">
                  <c:v>3371.82</c:v>
                </c:pt>
                <c:pt idx="8594">
                  <c:v>3371.84</c:v>
                </c:pt>
                <c:pt idx="8595">
                  <c:v>3371.86</c:v>
                </c:pt>
                <c:pt idx="8596">
                  <c:v>3371.88</c:v>
                </c:pt>
                <c:pt idx="8597">
                  <c:v>3371.9</c:v>
                </c:pt>
                <c:pt idx="8598">
                  <c:v>3371.92</c:v>
                </c:pt>
                <c:pt idx="8599">
                  <c:v>3371.94</c:v>
                </c:pt>
                <c:pt idx="8600">
                  <c:v>3371.96</c:v>
                </c:pt>
                <c:pt idx="8601">
                  <c:v>3371.98</c:v>
                </c:pt>
                <c:pt idx="8602">
                  <c:v>3372</c:v>
                </c:pt>
                <c:pt idx="8603">
                  <c:v>3372.02</c:v>
                </c:pt>
                <c:pt idx="8604">
                  <c:v>3372.04</c:v>
                </c:pt>
                <c:pt idx="8605">
                  <c:v>3372.06</c:v>
                </c:pt>
                <c:pt idx="8606">
                  <c:v>3372.08</c:v>
                </c:pt>
                <c:pt idx="8607">
                  <c:v>3372.1</c:v>
                </c:pt>
                <c:pt idx="8608">
                  <c:v>3372.12</c:v>
                </c:pt>
                <c:pt idx="8609">
                  <c:v>3372.14</c:v>
                </c:pt>
                <c:pt idx="8610">
                  <c:v>3372.16</c:v>
                </c:pt>
                <c:pt idx="8611">
                  <c:v>3372.18</c:v>
                </c:pt>
                <c:pt idx="8612">
                  <c:v>3372.2</c:v>
                </c:pt>
                <c:pt idx="8613">
                  <c:v>3372.22</c:v>
                </c:pt>
                <c:pt idx="8614">
                  <c:v>3372.24</c:v>
                </c:pt>
                <c:pt idx="8615">
                  <c:v>3372.2599999999998</c:v>
                </c:pt>
                <c:pt idx="8616">
                  <c:v>3372.2799999999997</c:v>
                </c:pt>
                <c:pt idx="8617">
                  <c:v>3372.3</c:v>
                </c:pt>
                <c:pt idx="8618">
                  <c:v>3372.32</c:v>
                </c:pt>
                <c:pt idx="8619">
                  <c:v>3372.34</c:v>
                </c:pt>
                <c:pt idx="8620">
                  <c:v>3372.36</c:v>
                </c:pt>
                <c:pt idx="8621">
                  <c:v>3372.38</c:v>
                </c:pt>
                <c:pt idx="8622">
                  <c:v>3372.4</c:v>
                </c:pt>
                <c:pt idx="8623">
                  <c:v>3372.42</c:v>
                </c:pt>
                <c:pt idx="8624">
                  <c:v>3372.44</c:v>
                </c:pt>
                <c:pt idx="8625">
                  <c:v>3372.46</c:v>
                </c:pt>
                <c:pt idx="8626">
                  <c:v>3372.48</c:v>
                </c:pt>
                <c:pt idx="8627">
                  <c:v>3372.5</c:v>
                </c:pt>
                <c:pt idx="8628">
                  <c:v>3372.52</c:v>
                </c:pt>
                <c:pt idx="8629">
                  <c:v>3372.54</c:v>
                </c:pt>
                <c:pt idx="8630">
                  <c:v>3372.56</c:v>
                </c:pt>
                <c:pt idx="8631">
                  <c:v>3372.58</c:v>
                </c:pt>
                <c:pt idx="8632">
                  <c:v>3372.6</c:v>
                </c:pt>
                <c:pt idx="8633">
                  <c:v>3372.62</c:v>
                </c:pt>
                <c:pt idx="8634">
                  <c:v>3372.64</c:v>
                </c:pt>
                <c:pt idx="8635">
                  <c:v>3372.66</c:v>
                </c:pt>
                <c:pt idx="8636">
                  <c:v>3372.68</c:v>
                </c:pt>
                <c:pt idx="8637">
                  <c:v>3372.7</c:v>
                </c:pt>
                <c:pt idx="8638">
                  <c:v>3372.72</c:v>
                </c:pt>
                <c:pt idx="8639">
                  <c:v>3372.74</c:v>
                </c:pt>
                <c:pt idx="8640">
                  <c:v>3372.7599999999998</c:v>
                </c:pt>
                <c:pt idx="8641">
                  <c:v>3372.7799999999997</c:v>
                </c:pt>
                <c:pt idx="8642">
                  <c:v>3372.8</c:v>
                </c:pt>
                <c:pt idx="8643">
                  <c:v>3372.82</c:v>
                </c:pt>
                <c:pt idx="8644">
                  <c:v>3372.84</c:v>
                </c:pt>
                <c:pt idx="8645">
                  <c:v>3372.86</c:v>
                </c:pt>
                <c:pt idx="8646">
                  <c:v>3372.88</c:v>
                </c:pt>
                <c:pt idx="8647">
                  <c:v>3372.9</c:v>
                </c:pt>
                <c:pt idx="8648">
                  <c:v>3372.92</c:v>
                </c:pt>
                <c:pt idx="8649">
                  <c:v>3372.94</c:v>
                </c:pt>
                <c:pt idx="8650">
                  <c:v>3372.96</c:v>
                </c:pt>
                <c:pt idx="8651">
                  <c:v>3372.98</c:v>
                </c:pt>
                <c:pt idx="8652">
                  <c:v>3373</c:v>
                </c:pt>
                <c:pt idx="8653">
                  <c:v>3373.02</c:v>
                </c:pt>
                <c:pt idx="8654">
                  <c:v>3373.04</c:v>
                </c:pt>
                <c:pt idx="8655">
                  <c:v>3373.06</c:v>
                </c:pt>
                <c:pt idx="8656">
                  <c:v>3373.08</c:v>
                </c:pt>
                <c:pt idx="8657">
                  <c:v>3373.1</c:v>
                </c:pt>
                <c:pt idx="8658">
                  <c:v>3373.12</c:v>
                </c:pt>
                <c:pt idx="8659">
                  <c:v>3373.14</c:v>
                </c:pt>
                <c:pt idx="8660">
                  <c:v>3373.16</c:v>
                </c:pt>
                <c:pt idx="8661">
                  <c:v>3373.18</c:v>
                </c:pt>
                <c:pt idx="8662">
                  <c:v>3373.2</c:v>
                </c:pt>
                <c:pt idx="8663">
                  <c:v>3373.22</c:v>
                </c:pt>
                <c:pt idx="8664">
                  <c:v>3373.24</c:v>
                </c:pt>
                <c:pt idx="8665">
                  <c:v>3373.2599999999998</c:v>
                </c:pt>
                <c:pt idx="8666">
                  <c:v>3373.2799999999997</c:v>
                </c:pt>
                <c:pt idx="8667">
                  <c:v>3373.3</c:v>
                </c:pt>
                <c:pt idx="8668">
                  <c:v>3373.32</c:v>
                </c:pt>
                <c:pt idx="8669">
                  <c:v>3373.34</c:v>
                </c:pt>
                <c:pt idx="8670">
                  <c:v>3373.36</c:v>
                </c:pt>
                <c:pt idx="8671">
                  <c:v>3373.38</c:v>
                </c:pt>
                <c:pt idx="8672">
                  <c:v>3373.4</c:v>
                </c:pt>
                <c:pt idx="8673">
                  <c:v>3373.42</c:v>
                </c:pt>
                <c:pt idx="8674">
                  <c:v>3373.44</c:v>
                </c:pt>
                <c:pt idx="8675">
                  <c:v>3373.46</c:v>
                </c:pt>
                <c:pt idx="8676">
                  <c:v>3373.48</c:v>
                </c:pt>
                <c:pt idx="8677">
                  <c:v>3373.5</c:v>
                </c:pt>
                <c:pt idx="8678">
                  <c:v>3373.52</c:v>
                </c:pt>
                <c:pt idx="8679">
                  <c:v>3373.54</c:v>
                </c:pt>
                <c:pt idx="8680">
                  <c:v>3373.56</c:v>
                </c:pt>
                <c:pt idx="8681">
                  <c:v>3373.58</c:v>
                </c:pt>
                <c:pt idx="8682">
                  <c:v>3373.6</c:v>
                </c:pt>
                <c:pt idx="8683">
                  <c:v>3373.62</c:v>
                </c:pt>
                <c:pt idx="8684">
                  <c:v>3373.64</c:v>
                </c:pt>
                <c:pt idx="8685">
                  <c:v>3373.66</c:v>
                </c:pt>
                <c:pt idx="8686">
                  <c:v>3373.68</c:v>
                </c:pt>
                <c:pt idx="8687">
                  <c:v>3373.7</c:v>
                </c:pt>
                <c:pt idx="8688">
                  <c:v>3373.72</c:v>
                </c:pt>
                <c:pt idx="8689">
                  <c:v>3373.74</c:v>
                </c:pt>
                <c:pt idx="8690">
                  <c:v>3373.7599999999998</c:v>
                </c:pt>
                <c:pt idx="8691">
                  <c:v>3373.7799999999997</c:v>
                </c:pt>
                <c:pt idx="8692">
                  <c:v>3373.8</c:v>
                </c:pt>
                <c:pt idx="8693">
                  <c:v>3373.82</c:v>
                </c:pt>
                <c:pt idx="8694">
                  <c:v>3373.84</c:v>
                </c:pt>
                <c:pt idx="8695">
                  <c:v>3373.86</c:v>
                </c:pt>
                <c:pt idx="8696">
                  <c:v>3373.88</c:v>
                </c:pt>
                <c:pt idx="8697">
                  <c:v>3373.9</c:v>
                </c:pt>
                <c:pt idx="8698">
                  <c:v>3373.92</c:v>
                </c:pt>
                <c:pt idx="8699">
                  <c:v>3373.94</c:v>
                </c:pt>
                <c:pt idx="8700">
                  <c:v>3373.96</c:v>
                </c:pt>
                <c:pt idx="8701">
                  <c:v>3373.98</c:v>
                </c:pt>
                <c:pt idx="8702">
                  <c:v>3374</c:v>
                </c:pt>
                <c:pt idx="8703">
                  <c:v>3374.02</c:v>
                </c:pt>
                <c:pt idx="8704">
                  <c:v>3374.04</c:v>
                </c:pt>
                <c:pt idx="8705">
                  <c:v>3374.06</c:v>
                </c:pt>
                <c:pt idx="8706">
                  <c:v>3374.08</c:v>
                </c:pt>
                <c:pt idx="8707">
                  <c:v>3374.1</c:v>
                </c:pt>
                <c:pt idx="8708">
                  <c:v>3374.12</c:v>
                </c:pt>
                <c:pt idx="8709">
                  <c:v>3374.14</c:v>
                </c:pt>
                <c:pt idx="8710">
                  <c:v>3374.16</c:v>
                </c:pt>
                <c:pt idx="8711">
                  <c:v>3374.18</c:v>
                </c:pt>
                <c:pt idx="8712">
                  <c:v>3374.2</c:v>
                </c:pt>
                <c:pt idx="8713">
                  <c:v>3374.22</c:v>
                </c:pt>
                <c:pt idx="8714">
                  <c:v>3374.24</c:v>
                </c:pt>
                <c:pt idx="8715">
                  <c:v>3374.2599999999998</c:v>
                </c:pt>
                <c:pt idx="8716">
                  <c:v>3374.2799999999997</c:v>
                </c:pt>
                <c:pt idx="8717">
                  <c:v>3374.3</c:v>
                </c:pt>
                <c:pt idx="8718">
                  <c:v>3374.32</c:v>
                </c:pt>
                <c:pt idx="8719">
                  <c:v>3374.34</c:v>
                </c:pt>
                <c:pt idx="8720">
                  <c:v>3374.36</c:v>
                </c:pt>
                <c:pt idx="8721">
                  <c:v>3374.38</c:v>
                </c:pt>
                <c:pt idx="8722">
                  <c:v>3374.4</c:v>
                </c:pt>
                <c:pt idx="8723">
                  <c:v>3374.42</c:v>
                </c:pt>
                <c:pt idx="8724">
                  <c:v>3374.44</c:v>
                </c:pt>
                <c:pt idx="8725">
                  <c:v>3374.46</c:v>
                </c:pt>
                <c:pt idx="8726">
                  <c:v>3374.48</c:v>
                </c:pt>
                <c:pt idx="8727">
                  <c:v>3374.5</c:v>
                </c:pt>
                <c:pt idx="8728">
                  <c:v>3374.52</c:v>
                </c:pt>
                <c:pt idx="8729">
                  <c:v>3374.54</c:v>
                </c:pt>
                <c:pt idx="8730">
                  <c:v>3374.56</c:v>
                </c:pt>
                <c:pt idx="8731">
                  <c:v>3374.58</c:v>
                </c:pt>
                <c:pt idx="8732">
                  <c:v>3374.6</c:v>
                </c:pt>
                <c:pt idx="8733">
                  <c:v>3374.62</c:v>
                </c:pt>
                <c:pt idx="8734">
                  <c:v>3374.64</c:v>
                </c:pt>
                <c:pt idx="8735">
                  <c:v>3374.66</c:v>
                </c:pt>
                <c:pt idx="8736">
                  <c:v>3374.68</c:v>
                </c:pt>
                <c:pt idx="8737">
                  <c:v>3374.7</c:v>
                </c:pt>
                <c:pt idx="8738">
                  <c:v>3374.72</c:v>
                </c:pt>
                <c:pt idx="8739">
                  <c:v>3374.74</c:v>
                </c:pt>
                <c:pt idx="8740">
                  <c:v>3374.7599999999998</c:v>
                </c:pt>
                <c:pt idx="8741">
                  <c:v>3374.7799999999997</c:v>
                </c:pt>
                <c:pt idx="8742">
                  <c:v>3374.8</c:v>
                </c:pt>
                <c:pt idx="8743">
                  <c:v>3374.82</c:v>
                </c:pt>
                <c:pt idx="8744">
                  <c:v>3374.84</c:v>
                </c:pt>
                <c:pt idx="8745">
                  <c:v>3374.86</c:v>
                </c:pt>
                <c:pt idx="8746">
                  <c:v>3374.88</c:v>
                </c:pt>
                <c:pt idx="8747">
                  <c:v>3374.9</c:v>
                </c:pt>
                <c:pt idx="8748">
                  <c:v>3374.92</c:v>
                </c:pt>
                <c:pt idx="8749">
                  <c:v>3374.94</c:v>
                </c:pt>
                <c:pt idx="8750">
                  <c:v>3374.96</c:v>
                </c:pt>
                <c:pt idx="8751">
                  <c:v>3374.98</c:v>
                </c:pt>
                <c:pt idx="8752">
                  <c:v>3375</c:v>
                </c:pt>
                <c:pt idx="8753">
                  <c:v>3375.02</c:v>
                </c:pt>
                <c:pt idx="8754">
                  <c:v>3375.04</c:v>
                </c:pt>
                <c:pt idx="8755">
                  <c:v>3375.06</c:v>
                </c:pt>
                <c:pt idx="8756">
                  <c:v>3375.08</c:v>
                </c:pt>
                <c:pt idx="8757">
                  <c:v>3375.1</c:v>
                </c:pt>
                <c:pt idx="8758">
                  <c:v>3375.12</c:v>
                </c:pt>
                <c:pt idx="8759">
                  <c:v>3375.14</c:v>
                </c:pt>
                <c:pt idx="8760">
                  <c:v>3375.16</c:v>
                </c:pt>
                <c:pt idx="8761">
                  <c:v>3375.18</c:v>
                </c:pt>
                <c:pt idx="8762">
                  <c:v>3375.2</c:v>
                </c:pt>
                <c:pt idx="8763">
                  <c:v>3375.22</c:v>
                </c:pt>
                <c:pt idx="8764">
                  <c:v>3375.24</c:v>
                </c:pt>
                <c:pt idx="8765">
                  <c:v>3375.2599999999998</c:v>
                </c:pt>
                <c:pt idx="8766">
                  <c:v>3375.2799999999997</c:v>
                </c:pt>
                <c:pt idx="8767">
                  <c:v>3375.3</c:v>
                </c:pt>
                <c:pt idx="8768">
                  <c:v>3375.32</c:v>
                </c:pt>
                <c:pt idx="8769">
                  <c:v>3375.34</c:v>
                </c:pt>
                <c:pt idx="8770">
                  <c:v>3375.36</c:v>
                </c:pt>
                <c:pt idx="8771">
                  <c:v>3375.38</c:v>
                </c:pt>
                <c:pt idx="8772">
                  <c:v>3375.4</c:v>
                </c:pt>
                <c:pt idx="8773">
                  <c:v>3375.42</c:v>
                </c:pt>
                <c:pt idx="8774">
                  <c:v>3375.44</c:v>
                </c:pt>
                <c:pt idx="8775">
                  <c:v>3375.46</c:v>
                </c:pt>
                <c:pt idx="8776">
                  <c:v>3375.48</c:v>
                </c:pt>
                <c:pt idx="8777">
                  <c:v>3375.5</c:v>
                </c:pt>
                <c:pt idx="8778">
                  <c:v>3375.52</c:v>
                </c:pt>
                <c:pt idx="8779">
                  <c:v>3375.54</c:v>
                </c:pt>
                <c:pt idx="8780">
                  <c:v>3375.56</c:v>
                </c:pt>
                <c:pt idx="8781">
                  <c:v>3375.58</c:v>
                </c:pt>
                <c:pt idx="8782">
                  <c:v>3375.6</c:v>
                </c:pt>
                <c:pt idx="8783">
                  <c:v>3375.62</c:v>
                </c:pt>
                <c:pt idx="8784">
                  <c:v>3375.64</c:v>
                </c:pt>
                <c:pt idx="8785">
                  <c:v>3375.66</c:v>
                </c:pt>
                <c:pt idx="8786">
                  <c:v>3375.68</c:v>
                </c:pt>
                <c:pt idx="8787">
                  <c:v>3375.7</c:v>
                </c:pt>
                <c:pt idx="8788">
                  <c:v>3375.72</c:v>
                </c:pt>
                <c:pt idx="8789">
                  <c:v>3375.74</c:v>
                </c:pt>
                <c:pt idx="8790">
                  <c:v>3375.7599999999998</c:v>
                </c:pt>
                <c:pt idx="8791">
                  <c:v>3375.7799999999997</c:v>
                </c:pt>
                <c:pt idx="8792">
                  <c:v>3375.8</c:v>
                </c:pt>
                <c:pt idx="8793">
                  <c:v>3375.82</c:v>
                </c:pt>
                <c:pt idx="8794">
                  <c:v>3375.84</c:v>
                </c:pt>
                <c:pt idx="8795">
                  <c:v>3375.86</c:v>
                </c:pt>
                <c:pt idx="8796">
                  <c:v>3375.88</c:v>
                </c:pt>
                <c:pt idx="8797">
                  <c:v>3375.9</c:v>
                </c:pt>
                <c:pt idx="8798">
                  <c:v>3375.92</c:v>
                </c:pt>
                <c:pt idx="8799">
                  <c:v>3375.94</c:v>
                </c:pt>
                <c:pt idx="8800">
                  <c:v>3375.96</c:v>
                </c:pt>
                <c:pt idx="8801">
                  <c:v>3375.98</c:v>
                </c:pt>
                <c:pt idx="8802">
                  <c:v>3376</c:v>
                </c:pt>
                <c:pt idx="8803">
                  <c:v>3376.02</c:v>
                </c:pt>
                <c:pt idx="8804">
                  <c:v>3376.04</c:v>
                </c:pt>
                <c:pt idx="8805">
                  <c:v>3376.06</c:v>
                </c:pt>
                <c:pt idx="8806">
                  <c:v>3376.08</c:v>
                </c:pt>
                <c:pt idx="8807">
                  <c:v>3376.1</c:v>
                </c:pt>
                <c:pt idx="8808">
                  <c:v>3376.12</c:v>
                </c:pt>
                <c:pt idx="8809">
                  <c:v>3376.14</c:v>
                </c:pt>
                <c:pt idx="8810">
                  <c:v>3376.16</c:v>
                </c:pt>
                <c:pt idx="8811">
                  <c:v>3376.18</c:v>
                </c:pt>
                <c:pt idx="8812">
                  <c:v>3376.2</c:v>
                </c:pt>
                <c:pt idx="8813">
                  <c:v>3376.22</c:v>
                </c:pt>
                <c:pt idx="8814">
                  <c:v>3376.24</c:v>
                </c:pt>
                <c:pt idx="8815">
                  <c:v>3376.2599999999998</c:v>
                </c:pt>
                <c:pt idx="8816">
                  <c:v>3376.2799999999997</c:v>
                </c:pt>
                <c:pt idx="8817">
                  <c:v>3376.3</c:v>
                </c:pt>
                <c:pt idx="8818">
                  <c:v>3376.32</c:v>
                </c:pt>
                <c:pt idx="8819">
                  <c:v>3376.34</c:v>
                </c:pt>
                <c:pt idx="8820">
                  <c:v>3376.36</c:v>
                </c:pt>
                <c:pt idx="8821">
                  <c:v>3376.38</c:v>
                </c:pt>
                <c:pt idx="8822">
                  <c:v>3376.4</c:v>
                </c:pt>
                <c:pt idx="8823">
                  <c:v>3376.42</c:v>
                </c:pt>
                <c:pt idx="8824">
                  <c:v>3376.44</c:v>
                </c:pt>
                <c:pt idx="8825">
                  <c:v>3376.46</c:v>
                </c:pt>
                <c:pt idx="8826">
                  <c:v>3376.48</c:v>
                </c:pt>
                <c:pt idx="8827">
                  <c:v>3376.5</c:v>
                </c:pt>
                <c:pt idx="8828">
                  <c:v>3376.52</c:v>
                </c:pt>
                <c:pt idx="8829">
                  <c:v>3376.54</c:v>
                </c:pt>
                <c:pt idx="8830">
                  <c:v>3376.56</c:v>
                </c:pt>
                <c:pt idx="8831">
                  <c:v>3376.58</c:v>
                </c:pt>
                <c:pt idx="8832">
                  <c:v>3376.6</c:v>
                </c:pt>
                <c:pt idx="8833">
                  <c:v>3376.62</c:v>
                </c:pt>
                <c:pt idx="8834">
                  <c:v>3376.64</c:v>
                </c:pt>
                <c:pt idx="8835">
                  <c:v>3376.66</c:v>
                </c:pt>
                <c:pt idx="8836">
                  <c:v>3376.68</c:v>
                </c:pt>
                <c:pt idx="8837">
                  <c:v>3376.7</c:v>
                </c:pt>
                <c:pt idx="8838">
                  <c:v>3376.72</c:v>
                </c:pt>
                <c:pt idx="8839">
                  <c:v>3376.74</c:v>
                </c:pt>
                <c:pt idx="8840">
                  <c:v>3376.7599999999998</c:v>
                </c:pt>
                <c:pt idx="8841">
                  <c:v>3376.7799999999997</c:v>
                </c:pt>
                <c:pt idx="8842">
                  <c:v>3376.8</c:v>
                </c:pt>
                <c:pt idx="8843">
                  <c:v>3376.82</c:v>
                </c:pt>
                <c:pt idx="8844">
                  <c:v>3376.84</c:v>
                </c:pt>
                <c:pt idx="8845">
                  <c:v>3376.86</c:v>
                </c:pt>
                <c:pt idx="8846">
                  <c:v>3376.88</c:v>
                </c:pt>
                <c:pt idx="8847">
                  <c:v>3376.9</c:v>
                </c:pt>
                <c:pt idx="8848">
                  <c:v>3376.92</c:v>
                </c:pt>
                <c:pt idx="8849">
                  <c:v>3376.94</c:v>
                </c:pt>
                <c:pt idx="8850">
                  <c:v>3376.96</c:v>
                </c:pt>
                <c:pt idx="8851">
                  <c:v>3376.98</c:v>
                </c:pt>
                <c:pt idx="8852">
                  <c:v>3377</c:v>
                </c:pt>
                <c:pt idx="8853">
                  <c:v>3377.02</c:v>
                </c:pt>
                <c:pt idx="8854">
                  <c:v>3377.04</c:v>
                </c:pt>
                <c:pt idx="8855">
                  <c:v>3377.06</c:v>
                </c:pt>
                <c:pt idx="8856">
                  <c:v>3377.08</c:v>
                </c:pt>
                <c:pt idx="8857">
                  <c:v>3377.1</c:v>
                </c:pt>
                <c:pt idx="8858">
                  <c:v>3377.12</c:v>
                </c:pt>
                <c:pt idx="8859">
                  <c:v>3377.14</c:v>
                </c:pt>
                <c:pt idx="8860">
                  <c:v>3377.16</c:v>
                </c:pt>
                <c:pt idx="8861">
                  <c:v>3377.18</c:v>
                </c:pt>
                <c:pt idx="8862">
                  <c:v>3377.2</c:v>
                </c:pt>
                <c:pt idx="8863">
                  <c:v>3377.22</c:v>
                </c:pt>
                <c:pt idx="8864">
                  <c:v>3377.24</c:v>
                </c:pt>
                <c:pt idx="8865">
                  <c:v>3377.2599999999998</c:v>
                </c:pt>
                <c:pt idx="8866">
                  <c:v>3377.2799999999997</c:v>
                </c:pt>
                <c:pt idx="8867">
                  <c:v>3377.3</c:v>
                </c:pt>
                <c:pt idx="8868">
                  <c:v>3377.32</c:v>
                </c:pt>
                <c:pt idx="8869">
                  <c:v>3377.34</c:v>
                </c:pt>
                <c:pt idx="8870">
                  <c:v>3377.36</c:v>
                </c:pt>
                <c:pt idx="8871">
                  <c:v>3377.38</c:v>
                </c:pt>
                <c:pt idx="8872">
                  <c:v>3377.4</c:v>
                </c:pt>
                <c:pt idx="8873">
                  <c:v>3377.42</c:v>
                </c:pt>
                <c:pt idx="8874">
                  <c:v>3377.44</c:v>
                </c:pt>
                <c:pt idx="8875">
                  <c:v>3377.46</c:v>
                </c:pt>
                <c:pt idx="8876">
                  <c:v>3377.48</c:v>
                </c:pt>
                <c:pt idx="8877">
                  <c:v>3377.5</c:v>
                </c:pt>
                <c:pt idx="8878">
                  <c:v>3377.52</c:v>
                </c:pt>
                <c:pt idx="8879">
                  <c:v>3377.54</c:v>
                </c:pt>
                <c:pt idx="8880">
                  <c:v>3377.56</c:v>
                </c:pt>
                <c:pt idx="8881">
                  <c:v>3377.58</c:v>
                </c:pt>
                <c:pt idx="8882">
                  <c:v>3377.6</c:v>
                </c:pt>
                <c:pt idx="8883">
                  <c:v>3377.62</c:v>
                </c:pt>
                <c:pt idx="8884">
                  <c:v>3377.64</c:v>
                </c:pt>
                <c:pt idx="8885">
                  <c:v>3377.66</c:v>
                </c:pt>
                <c:pt idx="8886">
                  <c:v>3377.68</c:v>
                </c:pt>
                <c:pt idx="8887">
                  <c:v>3377.7</c:v>
                </c:pt>
                <c:pt idx="8888">
                  <c:v>3377.72</c:v>
                </c:pt>
                <c:pt idx="8889">
                  <c:v>3377.74</c:v>
                </c:pt>
                <c:pt idx="8890">
                  <c:v>3377.7599999999998</c:v>
                </c:pt>
                <c:pt idx="8891">
                  <c:v>3377.7799999999997</c:v>
                </c:pt>
                <c:pt idx="8892">
                  <c:v>3377.8</c:v>
                </c:pt>
                <c:pt idx="8893">
                  <c:v>3377.82</c:v>
                </c:pt>
                <c:pt idx="8894">
                  <c:v>3377.84</c:v>
                </c:pt>
                <c:pt idx="8895">
                  <c:v>3377.86</c:v>
                </c:pt>
                <c:pt idx="8896">
                  <c:v>3377.88</c:v>
                </c:pt>
                <c:pt idx="8897">
                  <c:v>3377.9</c:v>
                </c:pt>
                <c:pt idx="8898">
                  <c:v>3377.92</c:v>
                </c:pt>
                <c:pt idx="8899">
                  <c:v>3377.94</c:v>
                </c:pt>
                <c:pt idx="8900">
                  <c:v>3377.96</c:v>
                </c:pt>
                <c:pt idx="8901">
                  <c:v>3377.98</c:v>
                </c:pt>
                <c:pt idx="8902">
                  <c:v>3378</c:v>
                </c:pt>
                <c:pt idx="8903">
                  <c:v>3378.02</c:v>
                </c:pt>
                <c:pt idx="8904">
                  <c:v>3378.04</c:v>
                </c:pt>
                <c:pt idx="8905">
                  <c:v>3378.06</c:v>
                </c:pt>
                <c:pt idx="8906">
                  <c:v>3378.08</c:v>
                </c:pt>
                <c:pt idx="8907">
                  <c:v>3378.1</c:v>
                </c:pt>
                <c:pt idx="8908">
                  <c:v>3378.12</c:v>
                </c:pt>
                <c:pt idx="8909">
                  <c:v>3378.14</c:v>
                </c:pt>
                <c:pt idx="8910">
                  <c:v>3378.16</c:v>
                </c:pt>
                <c:pt idx="8911">
                  <c:v>3378.18</c:v>
                </c:pt>
                <c:pt idx="8912">
                  <c:v>3378.2</c:v>
                </c:pt>
                <c:pt idx="8913">
                  <c:v>3378.22</c:v>
                </c:pt>
                <c:pt idx="8914">
                  <c:v>3378.24</c:v>
                </c:pt>
                <c:pt idx="8915">
                  <c:v>3378.2599999999998</c:v>
                </c:pt>
                <c:pt idx="8916">
                  <c:v>3378.2799999999997</c:v>
                </c:pt>
                <c:pt idx="8917">
                  <c:v>3378.3</c:v>
                </c:pt>
                <c:pt idx="8918">
                  <c:v>3378.32</c:v>
                </c:pt>
                <c:pt idx="8919">
                  <c:v>3378.34</c:v>
                </c:pt>
                <c:pt idx="8920">
                  <c:v>3378.36</c:v>
                </c:pt>
                <c:pt idx="8921">
                  <c:v>3378.38</c:v>
                </c:pt>
                <c:pt idx="8922">
                  <c:v>3378.4</c:v>
                </c:pt>
                <c:pt idx="8923">
                  <c:v>3378.42</c:v>
                </c:pt>
                <c:pt idx="8924">
                  <c:v>3378.44</c:v>
                </c:pt>
                <c:pt idx="8925">
                  <c:v>3378.46</c:v>
                </c:pt>
                <c:pt idx="8926">
                  <c:v>3378.48</c:v>
                </c:pt>
                <c:pt idx="8927">
                  <c:v>3378.5</c:v>
                </c:pt>
                <c:pt idx="8928">
                  <c:v>3378.52</c:v>
                </c:pt>
                <c:pt idx="8929">
                  <c:v>3378.54</c:v>
                </c:pt>
                <c:pt idx="8930">
                  <c:v>3378.56</c:v>
                </c:pt>
                <c:pt idx="8931">
                  <c:v>3378.58</c:v>
                </c:pt>
                <c:pt idx="8932">
                  <c:v>3378.6</c:v>
                </c:pt>
                <c:pt idx="8933">
                  <c:v>3378.62</c:v>
                </c:pt>
                <c:pt idx="8934">
                  <c:v>3378.64</c:v>
                </c:pt>
                <c:pt idx="8935">
                  <c:v>3378.66</c:v>
                </c:pt>
                <c:pt idx="8936">
                  <c:v>3378.68</c:v>
                </c:pt>
                <c:pt idx="8937">
                  <c:v>3378.7</c:v>
                </c:pt>
                <c:pt idx="8938">
                  <c:v>3378.72</c:v>
                </c:pt>
                <c:pt idx="8939">
                  <c:v>3378.74</c:v>
                </c:pt>
                <c:pt idx="8940">
                  <c:v>3378.7599999999998</c:v>
                </c:pt>
                <c:pt idx="8941">
                  <c:v>3378.7799999999997</c:v>
                </c:pt>
                <c:pt idx="8942">
                  <c:v>3378.8</c:v>
                </c:pt>
                <c:pt idx="8943">
                  <c:v>3378.82</c:v>
                </c:pt>
                <c:pt idx="8944">
                  <c:v>3378.84</c:v>
                </c:pt>
                <c:pt idx="8945">
                  <c:v>3378.86</c:v>
                </c:pt>
                <c:pt idx="8946">
                  <c:v>3378.88</c:v>
                </c:pt>
                <c:pt idx="8947">
                  <c:v>3378.9</c:v>
                </c:pt>
                <c:pt idx="8948">
                  <c:v>3378.92</c:v>
                </c:pt>
                <c:pt idx="8949">
                  <c:v>3378.94</c:v>
                </c:pt>
                <c:pt idx="8950">
                  <c:v>3378.96</c:v>
                </c:pt>
                <c:pt idx="8951">
                  <c:v>3378.98</c:v>
                </c:pt>
                <c:pt idx="8952">
                  <c:v>3379</c:v>
                </c:pt>
                <c:pt idx="8953">
                  <c:v>3379.02</c:v>
                </c:pt>
                <c:pt idx="8954">
                  <c:v>3379.04</c:v>
                </c:pt>
                <c:pt idx="8955">
                  <c:v>3379.06</c:v>
                </c:pt>
                <c:pt idx="8956">
                  <c:v>3379.08</c:v>
                </c:pt>
                <c:pt idx="8957">
                  <c:v>3379.1</c:v>
                </c:pt>
                <c:pt idx="8958">
                  <c:v>3379.12</c:v>
                </c:pt>
                <c:pt idx="8959">
                  <c:v>3379.14</c:v>
                </c:pt>
                <c:pt idx="8960">
                  <c:v>3379.16</c:v>
                </c:pt>
                <c:pt idx="8961">
                  <c:v>3379.18</c:v>
                </c:pt>
                <c:pt idx="8962">
                  <c:v>3379.2</c:v>
                </c:pt>
                <c:pt idx="8963">
                  <c:v>3379.22</c:v>
                </c:pt>
                <c:pt idx="8964">
                  <c:v>3379.24</c:v>
                </c:pt>
                <c:pt idx="8965">
                  <c:v>3379.2599999999998</c:v>
                </c:pt>
                <c:pt idx="8966">
                  <c:v>3379.2799999999997</c:v>
                </c:pt>
                <c:pt idx="8967">
                  <c:v>3379.3</c:v>
                </c:pt>
                <c:pt idx="8968">
                  <c:v>3379.32</c:v>
                </c:pt>
                <c:pt idx="8969">
                  <c:v>3379.34</c:v>
                </c:pt>
                <c:pt idx="8970">
                  <c:v>3379.36</c:v>
                </c:pt>
                <c:pt idx="8971">
                  <c:v>3379.38</c:v>
                </c:pt>
                <c:pt idx="8972">
                  <c:v>3379.4</c:v>
                </c:pt>
                <c:pt idx="8973">
                  <c:v>3379.42</c:v>
                </c:pt>
                <c:pt idx="8974">
                  <c:v>3379.44</c:v>
                </c:pt>
                <c:pt idx="8975">
                  <c:v>3379.46</c:v>
                </c:pt>
                <c:pt idx="8976">
                  <c:v>3379.48</c:v>
                </c:pt>
                <c:pt idx="8977">
                  <c:v>3379.5</c:v>
                </c:pt>
                <c:pt idx="8978">
                  <c:v>3379.52</c:v>
                </c:pt>
                <c:pt idx="8979">
                  <c:v>3379.54</c:v>
                </c:pt>
                <c:pt idx="8980">
                  <c:v>3379.56</c:v>
                </c:pt>
                <c:pt idx="8981">
                  <c:v>3379.58</c:v>
                </c:pt>
                <c:pt idx="8982">
                  <c:v>3379.6</c:v>
                </c:pt>
                <c:pt idx="8983">
                  <c:v>3379.62</c:v>
                </c:pt>
                <c:pt idx="8984">
                  <c:v>3379.64</c:v>
                </c:pt>
                <c:pt idx="8985">
                  <c:v>3379.66</c:v>
                </c:pt>
                <c:pt idx="8986">
                  <c:v>3379.68</c:v>
                </c:pt>
                <c:pt idx="8987">
                  <c:v>3379.7</c:v>
                </c:pt>
                <c:pt idx="8988">
                  <c:v>3379.72</c:v>
                </c:pt>
                <c:pt idx="8989">
                  <c:v>3379.74</c:v>
                </c:pt>
                <c:pt idx="8990">
                  <c:v>3379.7599999999998</c:v>
                </c:pt>
                <c:pt idx="8991">
                  <c:v>3379.7799999999997</c:v>
                </c:pt>
                <c:pt idx="8992">
                  <c:v>3379.8</c:v>
                </c:pt>
                <c:pt idx="8993">
                  <c:v>3379.82</c:v>
                </c:pt>
                <c:pt idx="8994">
                  <c:v>3379.84</c:v>
                </c:pt>
                <c:pt idx="8995">
                  <c:v>3379.86</c:v>
                </c:pt>
                <c:pt idx="8996">
                  <c:v>3379.88</c:v>
                </c:pt>
                <c:pt idx="8997">
                  <c:v>3379.9</c:v>
                </c:pt>
                <c:pt idx="8998">
                  <c:v>3379.92</c:v>
                </c:pt>
                <c:pt idx="8999">
                  <c:v>3379.94</c:v>
                </c:pt>
                <c:pt idx="9000">
                  <c:v>3379.96</c:v>
                </c:pt>
                <c:pt idx="9001">
                  <c:v>3379.98</c:v>
                </c:pt>
                <c:pt idx="9002">
                  <c:v>3380</c:v>
                </c:pt>
                <c:pt idx="9003">
                  <c:v>3380.02</c:v>
                </c:pt>
                <c:pt idx="9004">
                  <c:v>3380.04</c:v>
                </c:pt>
                <c:pt idx="9005">
                  <c:v>3380.06</c:v>
                </c:pt>
                <c:pt idx="9006">
                  <c:v>3380.08</c:v>
                </c:pt>
                <c:pt idx="9007">
                  <c:v>3380.1</c:v>
                </c:pt>
                <c:pt idx="9008">
                  <c:v>3380.12</c:v>
                </c:pt>
                <c:pt idx="9009">
                  <c:v>3380.14</c:v>
                </c:pt>
                <c:pt idx="9010">
                  <c:v>3380.16</c:v>
                </c:pt>
                <c:pt idx="9011">
                  <c:v>3380.18</c:v>
                </c:pt>
                <c:pt idx="9012">
                  <c:v>3380.2</c:v>
                </c:pt>
                <c:pt idx="9013">
                  <c:v>3380.22</c:v>
                </c:pt>
                <c:pt idx="9014">
                  <c:v>3380.24</c:v>
                </c:pt>
                <c:pt idx="9015">
                  <c:v>3380.2599999999998</c:v>
                </c:pt>
                <c:pt idx="9016">
                  <c:v>3380.2799999999997</c:v>
                </c:pt>
                <c:pt idx="9017">
                  <c:v>3380.3</c:v>
                </c:pt>
                <c:pt idx="9018">
                  <c:v>3380.32</c:v>
                </c:pt>
                <c:pt idx="9019">
                  <c:v>3380.34</c:v>
                </c:pt>
                <c:pt idx="9020">
                  <c:v>3380.36</c:v>
                </c:pt>
                <c:pt idx="9021">
                  <c:v>3380.38</c:v>
                </c:pt>
                <c:pt idx="9022">
                  <c:v>3380.4</c:v>
                </c:pt>
                <c:pt idx="9023">
                  <c:v>3380.42</c:v>
                </c:pt>
                <c:pt idx="9024">
                  <c:v>3380.44</c:v>
                </c:pt>
                <c:pt idx="9025">
                  <c:v>3380.46</c:v>
                </c:pt>
                <c:pt idx="9026">
                  <c:v>3380.48</c:v>
                </c:pt>
                <c:pt idx="9027">
                  <c:v>3380.5</c:v>
                </c:pt>
                <c:pt idx="9028">
                  <c:v>3380.52</c:v>
                </c:pt>
                <c:pt idx="9029">
                  <c:v>3380.54</c:v>
                </c:pt>
                <c:pt idx="9030">
                  <c:v>3380.56</c:v>
                </c:pt>
                <c:pt idx="9031">
                  <c:v>3380.58</c:v>
                </c:pt>
                <c:pt idx="9032">
                  <c:v>3380.6</c:v>
                </c:pt>
                <c:pt idx="9033">
                  <c:v>3380.62</c:v>
                </c:pt>
                <c:pt idx="9034">
                  <c:v>3380.64</c:v>
                </c:pt>
                <c:pt idx="9035">
                  <c:v>3380.66</c:v>
                </c:pt>
                <c:pt idx="9036">
                  <c:v>3380.68</c:v>
                </c:pt>
                <c:pt idx="9037">
                  <c:v>3380.7</c:v>
                </c:pt>
                <c:pt idx="9038">
                  <c:v>3380.72</c:v>
                </c:pt>
                <c:pt idx="9039">
                  <c:v>3380.74</c:v>
                </c:pt>
                <c:pt idx="9040">
                  <c:v>3380.7599999999998</c:v>
                </c:pt>
                <c:pt idx="9041">
                  <c:v>3380.7799999999997</c:v>
                </c:pt>
                <c:pt idx="9042">
                  <c:v>3380.8</c:v>
                </c:pt>
                <c:pt idx="9043">
                  <c:v>3380.82</c:v>
                </c:pt>
                <c:pt idx="9044">
                  <c:v>3380.84</c:v>
                </c:pt>
                <c:pt idx="9045">
                  <c:v>3380.86</c:v>
                </c:pt>
                <c:pt idx="9046">
                  <c:v>3380.88</c:v>
                </c:pt>
                <c:pt idx="9047">
                  <c:v>3380.9</c:v>
                </c:pt>
                <c:pt idx="9048">
                  <c:v>3380.92</c:v>
                </c:pt>
                <c:pt idx="9049">
                  <c:v>3380.94</c:v>
                </c:pt>
                <c:pt idx="9050">
                  <c:v>3380.96</c:v>
                </c:pt>
                <c:pt idx="9051">
                  <c:v>3380.98</c:v>
                </c:pt>
                <c:pt idx="9052">
                  <c:v>3381</c:v>
                </c:pt>
                <c:pt idx="9053">
                  <c:v>3381.02</c:v>
                </c:pt>
                <c:pt idx="9054">
                  <c:v>3381.04</c:v>
                </c:pt>
                <c:pt idx="9055">
                  <c:v>3381.06</c:v>
                </c:pt>
                <c:pt idx="9056">
                  <c:v>3381.08</c:v>
                </c:pt>
                <c:pt idx="9057">
                  <c:v>3381.1</c:v>
                </c:pt>
                <c:pt idx="9058">
                  <c:v>3381.12</c:v>
                </c:pt>
                <c:pt idx="9059">
                  <c:v>3381.14</c:v>
                </c:pt>
                <c:pt idx="9060">
                  <c:v>3381.16</c:v>
                </c:pt>
                <c:pt idx="9061">
                  <c:v>3381.18</c:v>
                </c:pt>
                <c:pt idx="9062">
                  <c:v>3381.2</c:v>
                </c:pt>
                <c:pt idx="9063">
                  <c:v>3381.22</c:v>
                </c:pt>
                <c:pt idx="9064">
                  <c:v>3381.24</c:v>
                </c:pt>
                <c:pt idx="9065">
                  <c:v>3381.2599999999998</c:v>
                </c:pt>
                <c:pt idx="9066">
                  <c:v>3381.2799999999997</c:v>
                </c:pt>
                <c:pt idx="9067">
                  <c:v>3381.3</c:v>
                </c:pt>
                <c:pt idx="9068">
                  <c:v>3381.32</c:v>
                </c:pt>
                <c:pt idx="9069">
                  <c:v>3381.34</c:v>
                </c:pt>
                <c:pt idx="9070">
                  <c:v>3381.36</c:v>
                </c:pt>
                <c:pt idx="9071">
                  <c:v>3381.38</c:v>
                </c:pt>
                <c:pt idx="9072">
                  <c:v>3381.4</c:v>
                </c:pt>
                <c:pt idx="9073">
                  <c:v>3381.42</c:v>
                </c:pt>
                <c:pt idx="9074">
                  <c:v>3381.44</c:v>
                </c:pt>
                <c:pt idx="9075">
                  <c:v>3381.46</c:v>
                </c:pt>
                <c:pt idx="9076">
                  <c:v>3381.48</c:v>
                </c:pt>
                <c:pt idx="9077">
                  <c:v>3381.5</c:v>
                </c:pt>
                <c:pt idx="9078">
                  <c:v>3381.52</c:v>
                </c:pt>
                <c:pt idx="9079">
                  <c:v>3381.54</c:v>
                </c:pt>
                <c:pt idx="9080">
                  <c:v>3381.56</c:v>
                </c:pt>
                <c:pt idx="9081">
                  <c:v>3381.58</c:v>
                </c:pt>
                <c:pt idx="9082">
                  <c:v>3381.6</c:v>
                </c:pt>
                <c:pt idx="9083">
                  <c:v>3381.62</c:v>
                </c:pt>
                <c:pt idx="9084">
                  <c:v>3381.64</c:v>
                </c:pt>
                <c:pt idx="9085">
                  <c:v>3381.66</c:v>
                </c:pt>
                <c:pt idx="9086">
                  <c:v>3381.68</c:v>
                </c:pt>
                <c:pt idx="9087">
                  <c:v>3381.7</c:v>
                </c:pt>
                <c:pt idx="9088">
                  <c:v>3381.72</c:v>
                </c:pt>
                <c:pt idx="9089">
                  <c:v>3381.74</c:v>
                </c:pt>
                <c:pt idx="9090">
                  <c:v>3381.7599999999998</c:v>
                </c:pt>
                <c:pt idx="9091">
                  <c:v>3381.7799999999997</c:v>
                </c:pt>
                <c:pt idx="9092">
                  <c:v>3381.8</c:v>
                </c:pt>
                <c:pt idx="9093">
                  <c:v>3381.82</c:v>
                </c:pt>
                <c:pt idx="9094">
                  <c:v>3381.84</c:v>
                </c:pt>
                <c:pt idx="9095">
                  <c:v>3381.86</c:v>
                </c:pt>
                <c:pt idx="9096">
                  <c:v>3381.88</c:v>
                </c:pt>
                <c:pt idx="9097">
                  <c:v>3381.9</c:v>
                </c:pt>
                <c:pt idx="9098">
                  <c:v>3381.92</c:v>
                </c:pt>
                <c:pt idx="9099">
                  <c:v>3381.94</c:v>
                </c:pt>
                <c:pt idx="9100">
                  <c:v>3381.96</c:v>
                </c:pt>
                <c:pt idx="9101">
                  <c:v>3381.98</c:v>
                </c:pt>
                <c:pt idx="9102">
                  <c:v>3382</c:v>
                </c:pt>
                <c:pt idx="9103">
                  <c:v>3382.02</c:v>
                </c:pt>
                <c:pt idx="9104">
                  <c:v>3382.04</c:v>
                </c:pt>
                <c:pt idx="9105">
                  <c:v>3382.06</c:v>
                </c:pt>
                <c:pt idx="9106">
                  <c:v>3382.08</c:v>
                </c:pt>
                <c:pt idx="9107">
                  <c:v>3382.1</c:v>
                </c:pt>
                <c:pt idx="9108">
                  <c:v>3382.12</c:v>
                </c:pt>
                <c:pt idx="9109">
                  <c:v>3382.14</c:v>
                </c:pt>
                <c:pt idx="9110">
                  <c:v>3382.16</c:v>
                </c:pt>
                <c:pt idx="9111">
                  <c:v>3382.18</c:v>
                </c:pt>
                <c:pt idx="9112">
                  <c:v>3382.2</c:v>
                </c:pt>
                <c:pt idx="9113">
                  <c:v>3382.22</c:v>
                </c:pt>
                <c:pt idx="9114">
                  <c:v>3382.24</c:v>
                </c:pt>
                <c:pt idx="9115">
                  <c:v>3382.2599999999998</c:v>
                </c:pt>
                <c:pt idx="9116">
                  <c:v>3382.2799999999997</c:v>
                </c:pt>
                <c:pt idx="9117">
                  <c:v>3382.3</c:v>
                </c:pt>
                <c:pt idx="9118">
                  <c:v>3382.32</c:v>
                </c:pt>
                <c:pt idx="9119">
                  <c:v>3382.34</c:v>
                </c:pt>
                <c:pt idx="9120">
                  <c:v>3382.36</c:v>
                </c:pt>
                <c:pt idx="9121">
                  <c:v>3382.38</c:v>
                </c:pt>
                <c:pt idx="9122">
                  <c:v>3382.4</c:v>
                </c:pt>
                <c:pt idx="9123">
                  <c:v>3382.42</c:v>
                </c:pt>
                <c:pt idx="9124">
                  <c:v>3382.44</c:v>
                </c:pt>
                <c:pt idx="9125">
                  <c:v>3382.46</c:v>
                </c:pt>
                <c:pt idx="9126">
                  <c:v>3382.48</c:v>
                </c:pt>
                <c:pt idx="9127">
                  <c:v>3382.5</c:v>
                </c:pt>
                <c:pt idx="9128">
                  <c:v>3382.52</c:v>
                </c:pt>
                <c:pt idx="9129">
                  <c:v>3382.54</c:v>
                </c:pt>
                <c:pt idx="9130">
                  <c:v>3382.56</c:v>
                </c:pt>
                <c:pt idx="9131">
                  <c:v>3382.58</c:v>
                </c:pt>
                <c:pt idx="9132">
                  <c:v>3382.6</c:v>
                </c:pt>
                <c:pt idx="9133">
                  <c:v>3382.62</c:v>
                </c:pt>
                <c:pt idx="9134">
                  <c:v>3382.64</c:v>
                </c:pt>
                <c:pt idx="9135">
                  <c:v>3382.66</c:v>
                </c:pt>
                <c:pt idx="9136">
                  <c:v>3382.68</c:v>
                </c:pt>
                <c:pt idx="9137">
                  <c:v>3382.7</c:v>
                </c:pt>
                <c:pt idx="9138">
                  <c:v>3382.72</c:v>
                </c:pt>
                <c:pt idx="9139">
                  <c:v>3382.74</c:v>
                </c:pt>
                <c:pt idx="9140">
                  <c:v>3382.7599999999998</c:v>
                </c:pt>
                <c:pt idx="9141">
                  <c:v>3382.7799999999997</c:v>
                </c:pt>
                <c:pt idx="9142">
                  <c:v>3382.8</c:v>
                </c:pt>
                <c:pt idx="9143">
                  <c:v>3382.82</c:v>
                </c:pt>
                <c:pt idx="9144">
                  <c:v>3382.84</c:v>
                </c:pt>
                <c:pt idx="9145">
                  <c:v>3382.86</c:v>
                </c:pt>
                <c:pt idx="9146">
                  <c:v>3382.88</c:v>
                </c:pt>
                <c:pt idx="9147">
                  <c:v>3382.9</c:v>
                </c:pt>
                <c:pt idx="9148">
                  <c:v>3382.92</c:v>
                </c:pt>
                <c:pt idx="9149">
                  <c:v>3382.94</c:v>
                </c:pt>
                <c:pt idx="9150">
                  <c:v>3382.96</c:v>
                </c:pt>
                <c:pt idx="9151">
                  <c:v>3382.98</c:v>
                </c:pt>
                <c:pt idx="9152">
                  <c:v>3383</c:v>
                </c:pt>
                <c:pt idx="9153">
                  <c:v>3383.02</c:v>
                </c:pt>
                <c:pt idx="9154">
                  <c:v>3383.04</c:v>
                </c:pt>
                <c:pt idx="9155">
                  <c:v>3383.06</c:v>
                </c:pt>
                <c:pt idx="9156">
                  <c:v>3383.08</c:v>
                </c:pt>
                <c:pt idx="9157">
                  <c:v>3383.1</c:v>
                </c:pt>
                <c:pt idx="9158">
                  <c:v>3383.12</c:v>
                </c:pt>
                <c:pt idx="9159">
                  <c:v>3383.14</c:v>
                </c:pt>
                <c:pt idx="9160">
                  <c:v>3383.16</c:v>
                </c:pt>
                <c:pt idx="9161">
                  <c:v>3383.18</c:v>
                </c:pt>
                <c:pt idx="9162">
                  <c:v>3383.2</c:v>
                </c:pt>
                <c:pt idx="9163">
                  <c:v>3383.22</c:v>
                </c:pt>
                <c:pt idx="9164">
                  <c:v>3383.24</c:v>
                </c:pt>
                <c:pt idx="9165">
                  <c:v>3383.2599999999998</c:v>
                </c:pt>
                <c:pt idx="9166">
                  <c:v>3383.2799999999997</c:v>
                </c:pt>
                <c:pt idx="9167">
                  <c:v>3383.3</c:v>
                </c:pt>
                <c:pt idx="9168">
                  <c:v>3383.32</c:v>
                </c:pt>
                <c:pt idx="9169">
                  <c:v>3383.34</c:v>
                </c:pt>
                <c:pt idx="9170">
                  <c:v>3383.36</c:v>
                </c:pt>
                <c:pt idx="9171">
                  <c:v>3383.38</c:v>
                </c:pt>
                <c:pt idx="9172">
                  <c:v>3383.4</c:v>
                </c:pt>
                <c:pt idx="9173">
                  <c:v>3383.42</c:v>
                </c:pt>
                <c:pt idx="9174">
                  <c:v>3383.44</c:v>
                </c:pt>
                <c:pt idx="9175">
                  <c:v>3383.46</c:v>
                </c:pt>
                <c:pt idx="9176">
                  <c:v>3383.48</c:v>
                </c:pt>
                <c:pt idx="9177">
                  <c:v>3383.5</c:v>
                </c:pt>
                <c:pt idx="9178">
                  <c:v>3383.52</c:v>
                </c:pt>
                <c:pt idx="9179">
                  <c:v>3383.54</c:v>
                </c:pt>
                <c:pt idx="9180">
                  <c:v>3383.56</c:v>
                </c:pt>
                <c:pt idx="9181">
                  <c:v>3383.58</c:v>
                </c:pt>
                <c:pt idx="9182">
                  <c:v>3383.6</c:v>
                </c:pt>
                <c:pt idx="9183">
                  <c:v>3383.62</c:v>
                </c:pt>
                <c:pt idx="9184">
                  <c:v>3383.64</c:v>
                </c:pt>
                <c:pt idx="9185">
                  <c:v>3383.66</c:v>
                </c:pt>
                <c:pt idx="9186">
                  <c:v>3383.68</c:v>
                </c:pt>
                <c:pt idx="9187">
                  <c:v>3383.7</c:v>
                </c:pt>
                <c:pt idx="9188">
                  <c:v>3383.72</c:v>
                </c:pt>
                <c:pt idx="9189">
                  <c:v>3383.74</c:v>
                </c:pt>
                <c:pt idx="9190">
                  <c:v>3383.7599999999998</c:v>
                </c:pt>
                <c:pt idx="9191">
                  <c:v>3383.7799999999997</c:v>
                </c:pt>
                <c:pt idx="9192">
                  <c:v>3383.8</c:v>
                </c:pt>
                <c:pt idx="9193">
                  <c:v>3383.82</c:v>
                </c:pt>
                <c:pt idx="9194">
                  <c:v>3383.84</c:v>
                </c:pt>
                <c:pt idx="9195">
                  <c:v>3383.86</c:v>
                </c:pt>
                <c:pt idx="9196">
                  <c:v>3383.88</c:v>
                </c:pt>
                <c:pt idx="9197">
                  <c:v>3383.9</c:v>
                </c:pt>
                <c:pt idx="9198">
                  <c:v>3383.92</c:v>
                </c:pt>
                <c:pt idx="9199">
                  <c:v>3383.94</c:v>
                </c:pt>
                <c:pt idx="9200">
                  <c:v>3383.96</c:v>
                </c:pt>
                <c:pt idx="9201">
                  <c:v>3383.98</c:v>
                </c:pt>
                <c:pt idx="9202">
                  <c:v>3384</c:v>
                </c:pt>
                <c:pt idx="9203">
                  <c:v>3384.02</c:v>
                </c:pt>
                <c:pt idx="9204">
                  <c:v>3384.04</c:v>
                </c:pt>
                <c:pt idx="9205">
                  <c:v>3384.06</c:v>
                </c:pt>
                <c:pt idx="9206">
                  <c:v>3384.08</c:v>
                </c:pt>
                <c:pt idx="9207">
                  <c:v>3384.1</c:v>
                </c:pt>
                <c:pt idx="9208">
                  <c:v>3384.12</c:v>
                </c:pt>
                <c:pt idx="9209">
                  <c:v>3384.14</c:v>
                </c:pt>
                <c:pt idx="9210">
                  <c:v>3384.16</c:v>
                </c:pt>
                <c:pt idx="9211">
                  <c:v>3384.18</c:v>
                </c:pt>
                <c:pt idx="9212">
                  <c:v>3384.2</c:v>
                </c:pt>
                <c:pt idx="9213">
                  <c:v>3384.22</c:v>
                </c:pt>
                <c:pt idx="9214">
                  <c:v>3384.24</c:v>
                </c:pt>
                <c:pt idx="9215">
                  <c:v>3384.2599999999998</c:v>
                </c:pt>
                <c:pt idx="9216">
                  <c:v>3384.2799999999997</c:v>
                </c:pt>
                <c:pt idx="9217">
                  <c:v>3384.3</c:v>
                </c:pt>
                <c:pt idx="9218">
                  <c:v>3384.32</c:v>
                </c:pt>
                <c:pt idx="9219">
                  <c:v>3384.34</c:v>
                </c:pt>
                <c:pt idx="9220">
                  <c:v>3384.36</c:v>
                </c:pt>
                <c:pt idx="9221">
                  <c:v>3384.38</c:v>
                </c:pt>
                <c:pt idx="9222">
                  <c:v>3384.4</c:v>
                </c:pt>
                <c:pt idx="9223">
                  <c:v>3384.42</c:v>
                </c:pt>
                <c:pt idx="9224">
                  <c:v>3384.44</c:v>
                </c:pt>
                <c:pt idx="9225">
                  <c:v>3384.46</c:v>
                </c:pt>
                <c:pt idx="9226">
                  <c:v>3384.48</c:v>
                </c:pt>
                <c:pt idx="9227">
                  <c:v>3384.5</c:v>
                </c:pt>
                <c:pt idx="9228">
                  <c:v>3384.52</c:v>
                </c:pt>
                <c:pt idx="9229">
                  <c:v>3384.54</c:v>
                </c:pt>
                <c:pt idx="9230">
                  <c:v>3384.56</c:v>
                </c:pt>
                <c:pt idx="9231">
                  <c:v>3384.58</c:v>
                </c:pt>
                <c:pt idx="9232">
                  <c:v>3384.6</c:v>
                </c:pt>
                <c:pt idx="9233">
                  <c:v>3384.62</c:v>
                </c:pt>
                <c:pt idx="9234">
                  <c:v>3384.64</c:v>
                </c:pt>
                <c:pt idx="9235">
                  <c:v>3384.66</c:v>
                </c:pt>
                <c:pt idx="9236">
                  <c:v>3384.68</c:v>
                </c:pt>
                <c:pt idx="9237">
                  <c:v>3384.7</c:v>
                </c:pt>
                <c:pt idx="9238">
                  <c:v>3384.72</c:v>
                </c:pt>
                <c:pt idx="9239">
                  <c:v>3384.74</c:v>
                </c:pt>
                <c:pt idx="9240">
                  <c:v>3384.7599999999998</c:v>
                </c:pt>
                <c:pt idx="9241">
                  <c:v>3384.7799999999997</c:v>
                </c:pt>
                <c:pt idx="9242">
                  <c:v>3384.8</c:v>
                </c:pt>
                <c:pt idx="9243">
                  <c:v>3384.82</c:v>
                </c:pt>
                <c:pt idx="9244">
                  <c:v>3384.84</c:v>
                </c:pt>
                <c:pt idx="9245">
                  <c:v>3384.86</c:v>
                </c:pt>
                <c:pt idx="9246">
                  <c:v>3384.88</c:v>
                </c:pt>
                <c:pt idx="9247">
                  <c:v>3384.9</c:v>
                </c:pt>
                <c:pt idx="9248">
                  <c:v>3384.92</c:v>
                </c:pt>
                <c:pt idx="9249">
                  <c:v>3384.94</c:v>
                </c:pt>
                <c:pt idx="9250">
                  <c:v>3384.96</c:v>
                </c:pt>
                <c:pt idx="9251">
                  <c:v>3384.98</c:v>
                </c:pt>
                <c:pt idx="9252">
                  <c:v>3385</c:v>
                </c:pt>
                <c:pt idx="9253">
                  <c:v>3385.02</c:v>
                </c:pt>
                <c:pt idx="9254">
                  <c:v>3385.04</c:v>
                </c:pt>
                <c:pt idx="9255">
                  <c:v>3385.06</c:v>
                </c:pt>
                <c:pt idx="9256">
                  <c:v>3385.08</c:v>
                </c:pt>
                <c:pt idx="9257">
                  <c:v>3385.1</c:v>
                </c:pt>
                <c:pt idx="9258">
                  <c:v>3385.12</c:v>
                </c:pt>
                <c:pt idx="9259">
                  <c:v>3385.14</c:v>
                </c:pt>
                <c:pt idx="9260">
                  <c:v>3385.16</c:v>
                </c:pt>
                <c:pt idx="9261">
                  <c:v>3385.18</c:v>
                </c:pt>
                <c:pt idx="9262">
                  <c:v>3385.2</c:v>
                </c:pt>
                <c:pt idx="9263">
                  <c:v>3385.22</c:v>
                </c:pt>
                <c:pt idx="9264">
                  <c:v>3385.24</c:v>
                </c:pt>
                <c:pt idx="9265">
                  <c:v>3385.2599999999998</c:v>
                </c:pt>
                <c:pt idx="9266">
                  <c:v>3385.2799999999997</c:v>
                </c:pt>
                <c:pt idx="9267">
                  <c:v>3385.3</c:v>
                </c:pt>
                <c:pt idx="9268">
                  <c:v>3385.32</c:v>
                </c:pt>
                <c:pt idx="9269">
                  <c:v>3385.34</c:v>
                </c:pt>
                <c:pt idx="9270">
                  <c:v>3385.36</c:v>
                </c:pt>
                <c:pt idx="9271">
                  <c:v>3385.38</c:v>
                </c:pt>
                <c:pt idx="9272">
                  <c:v>3385.4</c:v>
                </c:pt>
                <c:pt idx="9273">
                  <c:v>3385.42</c:v>
                </c:pt>
                <c:pt idx="9274">
                  <c:v>3385.44</c:v>
                </c:pt>
                <c:pt idx="9275">
                  <c:v>3385.46</c:v>
                </c:pt>
                <c:pt idx="9276">
                  <c:v>3385.48</c:v>
                </c:pt>
                <c:pt idx="9277">
                  <c:v>3385.5</c:v>
                </c:pt>
                <c:pt idx="9278">
                  <c:v>3385.52</c:v>
                </c:pt>
                <c:pt idx="9279">
                  <c:v>3385.54</c:v>
                </c:pt>
                <c:pt idx="9280">
                  <c:v>3385.56</c:v>
                </c:pt>
                <c:pt idx="9281">
                  <c:v>3385.58</c:v>
                </c:pt>
                <c:pt idx="9282">
                  <c:v>3385.6</c:v>
                </c:pt>
                <c:pt idx="9283">
                  <c:v>3385.62</c:v>
                </c:pt>
                <c:pt idx="9284">
                  <c:v>3385.64</c:v>
                </c:pt>
                <c:pt idx="9285">
                  <c:v>3385.66</c:v>
                </c:pt>
                <c:pt idx="9286">
                  <c:v>3385.68</c:v>
                </c:pt>
                <c:pt idx="9287">
                  <c:v>3385.7</c:v>
                </c:pt>
                <c:pt idx="9288">
                  <c:v>3385.72</c:v>
                </c:pt>
                <c:pt idx="9289">
                  <c:v>3385.74</c:v>
                </c:pt>
                <c:pt idx="9290">
                  <c:v>3385.7599999999998</c:v>
                </c:pt>
                <c:pt idx="9291">
                  <c:v>3385.7799999999997</c:v>
                </c:pt>
                <c:pt idx="9292">
                  <c:v>3385.8</c:v>
                </c:pt>
                <c:pt idx="9293">
                  <c:v>3385.82</c:v>
                </c:pt>
                <c:pt idx="9294">
                  <c:v>3385.84</c:v>
                </c:pt>
                <c:pt idx="9295">
                  <c:v>3385.86</c:v>
                </c:pt>
                <c:pt idx="9296">
                  <c:v>3385.88</c:v>
                </c:pt>
                <c:pt idx="9297">
                  <c:v>3385.9</c:v>
                </c:pt>
                <c:pt idx="9298">
                  <c:v>3385.92</c:v>
                </c:pt>
                <c:pt idx="9299">
                  <c:v>3385.94</c:v>
                </c:pt>
                <c:pt idx="9300">
                  <c:v>3385.96</c:v>
                </c:pt>
                <c:pt idx="9301">
                  <c:v>3385.98</c:v>
                </c:pt>
                <c:pt idx="9302">
                  <c:v>3386</c:v>
                </c:pt>
                <c:pt idx="9303">
                  <c:v>3386.02</c:v>
                </c:pt>
                <c:pt idx="9304">
                  <c:v>3386.04</c:v>
                </c:pt>
                <c:pt idx="9305">
                  <c:v>3386.06</c:v>
                </c:pt>
                <c:pt idx="9306">
                  <c:v>3386.08</c:v>
                </c:pt>
                <c:pt idx="9307">
                  <c:v>3386.1</c:v>
                </c:pt>
                <c:pt idx="9308">
                  <c:v>3386.12</c:v>
                </c:pt>
                <c:pt idx="9309">
                  <c:v>3386.14</c:v>
                </c:pt>
                <c:pt idx="9310">
                  <c:v>3386.16</c:v>
                </c:pt>
                <c:pt idx="9311">
                  <c:v>3386.18</c:v>
                </c:pt>
                <c:pt idx="9312">
                  <c:v>3386.2</c:v>
                </c:pt>
                <c:pt idx="9313">
                  <c:v>3386.22</c:v>
                </c:pt>
                <c:pt idx="9314">
                  <c:v>3386.24</c:v>
                </c:pt>
                <c:pt idx="9315">
                  <c:v>3386.2599999999998</c:v>
                </c:pt>
                <c:pt idx="9316">
                  <c:v>3386.2799999999997</c:v>
                </c:pt>
                <c:pt idx="9317">
                  <c:v>3386.3</c:v>
                </c:pt>
                <c:pt idx="9318">
                  <c:v>3386.32</c:v>
                </c:pt>
                <c:pt idx="9319">
                  <c:v>3386.34</c:v>
                </c:pt>
                <c:pt idx="9320">
                  <c:v>3386.36</c:v>
                </c:pt>
                <c:pt idx="9321">
                  <c:v>3386.38</c:v>
                </c:pt>
                <c:pt idx="9322">
                  <c:v>3386.4</c:v>
                </c:pt>
                <c:pt idx="9323">
                  <c:v>3386.42</c:v>
                </c:pt>
                <c:pt idx="9324">
                  <c:v>3386.44</c:v>
                </c:pt>
                <c:pt idx="9325">
                  <c:v>3386.46</c:v>
                </c:pt>
                <c:pt idx="9326">
                  <c:v>3386.48</c:v>
                </c:pt>
                <c:pt idx="9327">
                  <c:v>3386.5</c:v>
                </c:pt>
                <c:pt idx="9328">
                  <c:v>3386.52</c:v>
                </c:pt>
                <c:pt idx="9329">
                  <c:v>3386.54</c:v>
                </c:pt>
                <c:pt idx="9330">
                  <c:v>3386.56</c:v>
                </c:pt>
                <c:pt idx="9331">
                  <c:v>3386.58</c:v>
                </c:pt>
                <c:pt idx="9332">
                  <c:v>3386.6</c:v>
                </c:pt>
                <c:pt idx="9333">
                  <c:v>3386.62</c:v>
                </c:pt>
                <c:pt idx="9334">
                  <c:v>3386.64</c:v>
                </c:pt>
                <c:pt idx="9335">
                  <c:v>3386.66</c:v>
                </c:pt>
                <c:pt idx="9336">
                  <c:v>3386.68</c:v>
                </c:pt>
                <c:pt idx="9337">
                  <c:v>3386.7</c:v>
                </c:pt>
                <c:pt idx="9338">
                  <c:v>3386.72</c:v>
                </c:pt>
                <c:pt idx="9339">
                  <c:v>3386.74</c:v>
                </c:pt>
                <c:pt idx="9340">
                  <c:v>3386.7599999999998</c:v>
                </c:pt>
                <c:pt idx="9341">
                  <c:v>3386.7799999999997</c:v>
                </c:pt>
                <c:pt idx="9342">
                  <c:v>3386.8</c:v>
                </c:pt>
                <c:pt idx="9343">
                  <c:v>3386.82</c:v>
                </c:pt>
                <c:pt idx="9344">
                  <c:v>3386.84</c:v>
                </c:pt>
                <c:pt idx="9345">
                  <c:v>3386.86</c:v>
                </c:pt>
                <c:pt idx="9346">
                  <c:v>3386.88</c:v>
                </c:pt>
                <c:pt idx="9347">
                  <c:v>3386.9</c:v>
                </c:pt>
                <c:pt idx="9348">
                  <c:v>3386.92</c:v>
                </c:pt>
                <c:pt idx="9349">
                  <c:v>3386.94</c:v>
                </c:pt>
                <c:pt idx="9350">
                  <c:v>3386.96</c:v>
                </c:pt>
                <c:pt idx="9351">
                  <c:v>3386.98</c:v>
                </c:pt>
                <c:pt idx="9352">
                  <c:v>3387</c:v>
                </c:pt>
                <c:pt idx="9353">
                  <c:v>3387.02</c:v>
                </c:pt>
                <c:pt idx="9354">
                  <c:v>3387.04</c:v>
                </c:pt>
                <c:pt idx="9355">
                  <c:v>3387.06</c:v>
                </c:pt>
                <c:pt idx="9356">
                  <c:v>3387.08</c:v>
                </c:pt>
                <c:pt idx="9357">
                  <c:v>3387.1</c:v>
                </c:pt>
                <c:pt idx="9358">
                  <c:v>3387.12</c:v>
                </c:pt>
                <c:pt idx="9359">
                  <c:v>3387.14</c:v>
                </c:pt>
                <c:pt idx="9360">
                  <c:v>3387.16</c:v>
                </c:pt>
                <c:pt idx="9361">
                  <c:v>3387.18</c:v>
                </c:pt>
                <c:pt idx="9362">
                  <c:v>3387.2</c:v>
                </c:pt>
                <c:pt idx="9363">
                  <c:v>3387.22</c:v>
                </c:pt>
                <c:pt idx="9364">
                  <c:v>3387.24</c:v>
                </c:pt>
                <c:pt idx="9365">
                  <c:v>3387.2599999999998</c:v>
                </c:pt>
                <c:pt idx="9366">
                  <c:v>3387.2799999999997</c:v>
                </c:pt>
                <c:pt idx="9367">
                  <c:v>3387.3</c:v>
                </c:pt>
                <c:pt idx="9368">
                  <c:v>3387.32</c:v>
                </c:pt>
                <c:pt idx="9369">
                  <c:v>3387.34</c:v>
                </c:pt>
                <c:pt idx="9370">
                  <c:v>3387.36</c:v>
                </c:pt>
                <c:pt idx="9371">
                  <c:v>3387.38</c:v>
                </c:pt>
                <c:pt idx="9372">
                  <c:v>3387.4</c:v>
                </c:pt>
                <c:pt idx="9373">
                  <c:v>3387.42</c:v>
                </c:pt>
                <c:pt idx="9374">
                  <c:v>3387.44</c:v>
                </c:pt>
                <c:pt idx="9375">
                  <c:v>3387.46</c:v>
                </c:pt>
                <c:pt idx="9376">
                  <c:v>3387.48</c:v>
                </c:pt>
                <c:pt idx="9377">
                  <c:v>3387.5</c:v>
                </c:pt>
                <c:pt idx="9378">
                  <c:v>3387.52</c:v>
                </c:pt>
                <c:pt idx="9379">
                  <c:v>3387.54</c:v>
                </c:pt>
                <c:pt idx="9380">
                  <c:v>3387.56</c:v>
                </c:pt>
                <c:pt idx="9381">
                  <c:v>3387.58</c:v>
                </c:pt>
                <c:pt idx="9382">
                  <c:v>3387.6</c:v>
                </c:pt>
                <c:pt idx="9383">
                  <c:v>3387.62</c:v>
                </c:pt>
                <c:pt idx="9384">
                  <c:v>3387.64</c:v>
                </c:pt>
                <c:pt idx="9385">
                  <c:v>3387.66</c:v>
                </c:pt>
                <c:pt idx="9386">
                  <c:v>3387.68</c:v>
                </c:pt>
                <c:pt idx="9387">
                  <c:v>3387.7</c:v>
                </c:pt>
                <c:pt idx="9388">
                  <c:v>3387.72</c:v>
                </c:pt>
                <c:pt idx="9389">
                  <c:v>3387.74</c:v>
                </c:pt>
                <c:pt idx="9390">
                  <c:v>3387.7599999999998</c:v>
                </c:pt>
                <c:pt idx="9391">
                  <c:v>3387.7799999999997</c:v>
                </c:pt>
                <c:pt idx="9392">
                  <c:v>3387.8</c:v>
                </c:pt>
                <c:pt idx="9393">
                  <c:v>3387.82</c:v>
                </c:pt>
                <c:pt idx="9394">
                  <c:v>3387.84</c:v>
                </c:pt>
                <c:pt idx="9395">
                  <c:v>3387.86</c:v>
                </c:pt>
                <c:pt idx="9396">
                  <c:v>3387.88</c:v>
                </c:pt>
                <c:pt idx="9397">
                  <c:v>3387.9</c:v>
                </c:pt>
                <c:pt idx="9398">
                  <c:v>3387.92</c:v>
                </c:pt>
                <c:pt idx="9399">
                  <c:v>3387.94</c:v>
                </c:pt>
                <c:pt idx="9400">
                  <c:v>3387.96</c:v>
                </c:pt>
                <c:pt idx="9401">
                  <c:v>3387.98</c:v>
                </c:pt>
                <c:pt idx="9402">
                  <c:v>3388</c:v>
                </c:pt>
                <c:pt idx="9403">
                  <c:v>3388.02</c:v>
                </c:pt>
                <c:pt idx="9404">
                  <c:v>3388.04</c:v>
                </c:pt>
                <c:pt idx="9405">
                  <c:v>3388.06</c:v>
                </c:pt>
                <c:pt idx="9406">
                  <c:v>3388.08</c:v>
                </c:pt>
                <c:pt idx="9407">
                  <c:v>3388.1</c:v>
                </c:pt>
                <c:pt idx="9408">
                  <c:v>3388.12</c:v>
                </c:pt>
                <c:pt idx="9409">
                  <c:v>3388.14</c:v>
                </c:pt>
                <c:pt idx="9410">
                  <c:v>3388.16</c:v>
                </c:pt>
                <c:pt idx="9411">
                  <c:v>3388.18</c:v>
                </c:pt>
                <c:pt idx="9412">
                  <c:v>3388.2</c:v>
                </c:pt>
                <c:pt idx="9413">
                  <c:v>3388.22</c:v>
                </c:pt>
                <c:pt idx="9414">
                  <c:v>3388.24</c:v>
                </c:pt>
                <c:pt idx="9415">
                  <c:v>3388.2599999999998</c:v>
                </c:pt>
                <c:pt idx="9416">
                  <c:v>3388.2799999999997</c:v>
                </c:pt>
                <c:pt idx="9417">
                  <c:v>3388.3</c:v>
                </c:pt>
                <c:pt idx="9418">
                  <c:v>3388.32</c:v>
                </c:pt>
                <c:pt idx="9419">
                  <c:v>3388.34</c:v>
                </c:pt>
                <c:pt idx="9420">
                  <c:v>3388.36</c:v>
                </c:pt>
                <c:pt idx="9421">
                  <c:v>3388.38</c:v>
                </c:pt>
                <c:pt idx="9422">
                  <c:v>3388.4</c:v>
                </c:pt>
                <c:pt idx="9423">
                  <c:v>3388.42</c:v>
                </c:pt>
                <c:pt idx="9424">
                  <c:v>3388.44</c:v>
                </c:pt>
                <c:pt idx="9425">
                  <c:v>3388.46</c:v>
                </c:pt>
                <c:pt idx="9426">
                  <c:v>3388.48</c:v>
                </c:pt>
                <c:pt idx="9427">
                  <c:v>3388.5</c:v>
                </c:pt>
                <c:pt idx="9428">
                  <c:v>3388.52</c:v>
                </c:pt>
                <c:pt idx="9429">
                  <c:v>3388.54</c:v>
                </c:pt>
                <c:pt idx="9430">
                  <c:v>3388.56</c:v>
                </c:pt>
                <c:pt idx="9431">
                  <c:v>3388.58</c:v>
                </c:pt>
                <c:pt idx="9432">
                  <c:v>3388.6</c:v>
                </c:pt>
                <c:pt idx="9433">
                  <c:v>3388.62</c:v>
                </c:pt>
                <c:pt idx="9434">
                  <c:v>3388.64</c:v>
                </c:pt>
                <c:pt idx="9435">
                  <c:v>3388.66</c:v>
                </c:pt>
                <c:pt idx="9436">
                  <c:v>3388.68</c:v>
                </c:pt>
                <c:pt idx="9437">
                  <c:v>3388.7</c:v>
                </c:pt>
                <c:pt idx="9438">
                  <c:v>3388.72</c:v>
                </c:pt>
                <c:pt idx="9439">
                  <c:v>3388.74</c:v>
                </c:pt>
                <c:pt idx="9440">
                  <c:v>3388.7599999999998</c:v>
                </c:pt>
                <c:pt idx="9441">
                  <c:v>3388.7799999999997</c:v>
                </c:pt>
                <c:pt idx="9442">
                  <c:v>3388.8</c:v>
                </c:pt>
                <c:pt idx="9443">
                  <c:v>3388.82</c:v>
                </c:pt>
                <c:pt idx="9444">
                  <c:v>3388.84</c:v>
                </c:pt>
                <c:pt idx="9445">
                  <c:v>3388.86</c:v>
                </c:pt>
                <c:pt idx="9446">
                  <c:v>3388.88</c:v>
                </c:pt>
                <c:pt idx="9447">
                  <c:v>3388.9</c:v>
                </c:pt>
                <c:pt idx="9448">
                  <c:v>3388.92</c:v>
                </c:pt>
                <c:pt idx="9449">
                  <c:v>3388.94</c:v>
                </c:pt>
                <c:pt idx="9450">
                  <c:v>3388.96</c:v>
                </c:pt>
                <c:pt idx="9451">
                  <c:v>3388.98</c:v>
                </c:pt>
                <c:pt idx="9452">
                  <c:v>3389</c:v>
                </c:pt>
                <c:pt idx="9453">
                  <c:v>3389.02</c:v>
                </c:pt>
                <c:pt idx="9454">
                  <c:v>3389.04</c:v>
                </c:pt>
                <c:pt idx="9455">
                  <c:v>3389.06</c:v>
                </c:pt>
                <c:pt idx="9456">
                  <c:v>3389.08</c:v>
                </c:pt>
                <c:pt idx="9457">
                  <c:v>3389.1</c:v>
                </c:pt>
                <c:pt idx="9458">
                  <c:v>3389.12</c:v>
                </c:pt>
                <c:pt idx="9459">
                  <c:v>3389.14</c:v>
                </c:pt>
                <c:pt idx="9460">
                  <c:v>3389.16</c:v>
                </c:pt>
                <c:pt idx="9461">
                  <c:v>3389.18</c:v>
                </c:pt>
                <c:pt idx="9462">
                  <c:v>3389.2</c:v>
                </c:pt>
                <c:pt idx="9463">
                  <c:v>3389.22</c:v>
                </c:pt>
                <c:pt idx="9464">
                  <c:v>3389.24</c:v>
                </c:pt>
                <c:pt idx="9465">
                  <c:v>3389.2599999999998</c:v>
                </c:pt>
                <c:pt idx="9466">
                  <c:v>3389.2799999999997</c:v>
                </c:pt>
                <c:pt idx="9467">
                  <c:v>3389.3</c:v>
                </c:pt>
                <c:pt idx="9468">
                  <c:v>3389.32</c:v>
                </c:pt>
                <c:pt idx="9469">
                  <c:v>3389.34</c:v>
                </c:pt>
                <c:pt idx="9470">
                  <c:v>3389.36</c:v>
                </c:pt>
                <c:pt idx="9471">
                  <c:v>3389.38</c:v>
                </c:pt>
                <c:pt idx="9472">
                  <c:v>3389.4</c:v>
                </c:pt>
                <c:pt idx="9473">
                  <c:v>3389.42</c:v>
                </c:pt>
                <c:pt idx="9474">
                  <c:v>3389.44</c:v>
                </c:pt>
                <c:pt idx="9475">
                  <c:v>3389.46</c:v>
                </c:pt>
                <c:pt idx="9476">
                  <c:v>3389.48</c:v>
                </c:pt>
                <c:pt idx="9477">
                  <c:v>3389.5</c:v>
                </c:pt>
                <c:pt idx="9478">
                  <c:v>3389.52</c:v>
                </c:pt>
                <c:pt idx="9479">
                  <c:v>3389.54</c:v>
                </c:pt>
                <c:pt idx="9480">
                  <c:v>3389.56</c:v>
                </c:pt>
                <c:pt idx="9481">
                  <c:v>3389.58</c:v>
                </c:pt>
                <c:pt idx="9482">
                  <c:v>3389.6</c:v>
                </c:pt>
                <c:pt idx="9483">
                  <c:v>3389.62</c:v>
                </c:pt>
                <c:pt idx="9484">
                  <c:v>3389.64</c:v>
                </c:pt>
                <c:pt idx="9485">
                  <c:v>3389.66</c:v>
                </c:pt>
                <c:pt idx="9486">
                  <c:v>3389.68</c:v>
                </c:pt>
                <c:pt idx="9487">
                  <c:v>3389.7</c:v>
                </c:pt>
                <c:pt idx="9488">
                  <c:v>3389.72</c:v>
                </c:pt>
                <c:pt idx="9489">
                  <c:v>3389.74</c:v>
                </c:pt>
                <c:pt idx="9490">
                  <c:v>3389.7599999999998</c:v>
                </c:pt>
                <c:pt idx="9491">
                  <c:v>3389.7799999999997</c:v>
                </c:pt>
                <c:pt idx="9492">
                  <c:v>3389.8</c:v>
                </c:pt>
                <c:pt idx="9493">
                  <c:v>3389.82</c:v>
                </c:pt>
                <c:pt idx="9494">
                  <c:v>3389.84</c:v>
                </c:pt>
                <c:pt idx="9495">
                  <c:v>3389.86</c:v>
                </c:pt>
                <c:pt idx="9496">
                  <c:v>3389.88</c:v>
                </c:pt>
                <c:pt idx="9497">
                  <c:v>3389.9</c:v>
                </c:pt>
                <c:pt idx="9498">
                  <c:v>3389.92</c:v>
                </c:pt>
                <c:pt idx="9499">
                  <c:v>3389.94</c:v>
                </c:pt>
                <c:pt idx="9500">
                  <c:v>3389.96</c:v>
                </c:pt>
                <c:pt idx="9501">
                  <c:v>3389.98</c:v>
                </c:pt>
                <c:pt idx="9502">
                  <c:v>3390</c:v>
                </c:pt>
                <c:pt idx="9503">
                  <c:v>3390.02</c:v>
                </c:pt>
                <c:pt idx="9504">
                  <c:v>3390.04</c:v>
                </c:pt>
                <c:pt idx="9505">
                  <c:v>3390.06</c:v>
                </c:pt>
                <c:pt idx="9506">
                  <c:v>3390.08</c:v>
                </c:pt>
                <c:pt idx="9507">
                  <c:v>3390.1</c:v>
                </c:pt>
                <c:pt idx="9508">
                  <c:v>3390.12</c:v>
                </c:pt>
                <c:pt idx="9509">
                  <c:v>3390.14</c:v>
                </c:pt>
                <c:pt idx="9510">
                  <c:v>3390.16</c:v>
                </c:pt>
                <c:pt idx="9511">
                  <c:v>3390.18</c:v>
                </c:pt>
                <c:pt idx="9512">
                  <c:v>3390.2</c:v>
                </c:pt>
                <c:pt idx="9513">
                  <c:v>3390.22</c:v>
                </c:pt>
                <c:pt idx="9514">
                  <c:v>3390.24</c:v>
                </c:pt>
                <c:pt idx="9515">
                  <c:v>3390.2599999999998</c:v>
                </c:pt>
                <c:pt idx="9516">
                  <c:v>3390.2799999999997</c:v>
                </c:pt>
                <c:pt idx="9517">
                  <c:v>3390.3</c:v>
                </c:pt>
                <c:pt idx="9518">
                  <c:v>3390.32</c:v>
                </c:pt>
                <c:pt idx="9519">
                  <c:v>3390.34</c:v>
                </c:pt>
                <c:pt idx="9520">
                  <c:v>3390.36</c:v>
                </c:pt>
                <c:pt idx="9521">
                  <c:v>3390.38</c:v>
                </c:pt>
                <c:pt idx="9522">
                  <c:v>3390.4</c:v>
                </c:pt>
                <c:pt idx="9523">
                  <c:v>3390.42</c:v>
                </c:pt>
                <c:pt idx="9524">
                  <c:v>3390.44</c:v>
                </c:pt>
                <c:pt idx="9525">
                  <c:v>3390.46</c:v>
                </c:pt>
                <c:pt idx="9526">
                  <c:v>3390.48</c:v>
                </c:pt>
                <c:pt idx="9527">
                  <c:v>3390.5</c:v>
                </c:pt>
                <c:pt idx="9528">
                  <c:v>3390.52</c:v>
                </c:pt>
                <c:pt idx="9529">
                  <c:v>3390.54</c:v>
                </c:pt>
                <c:pt idx="9530">
                  <c:v>3390.56</c:v>
                </c:pt>
                <c:pt idx="9531">
                  <c:v>3390.58</c:v>
                </c:pt>
                <c:pt idx="9532">
                  <c:v>3390.6</c:v>
                </c:pt>
                <c:pt idx="9533">
                  <c:v>3390.62</c:v>
                </c:pt>
                <c:pt idx="9534">
                  <c:v>3390.64</c:v>
                </c:pt>
                <c:pt idx="9535">
                  <c:v>3390.66</c:v>
                </c:pt>
                <c:pt idx="9536">
                  <c:v>3390.68</c:v>
                </c:pt>
                <c:pt idx="9537">
                  <c:v>3390.7</c:v>
                </c:pt>
                <c:pt idx="9538">
                  <c:v>3390.72</c:v>
                </c:pt>
                <c:pt idx="9539">
                  <c:v>3390.74</c:v>
                </c:pt>
                <c:pt idx="9540">
                  <c:v>3390.7599999999998</c:v>
                </c:pt>
                <c:pt idx="9541">
                  <c:v>3390.7799999999997</c:v>
                </c:pt>
                <c:pt idx="9542">
                  <c:v>3390.8</c:v>
                </c:pt>
                <c:pt idx="9543">
                  <c:v>3390.82</c:v>
                </c:pt>
                <c:pt idx="9544">
                  <c:v>3390.84</c:v>
                </c:pt>
                <c:pt idx="9545">
                  <c:v>3390.86</c:v>
                </c:pt>
                <c:pt idx="9546">
                  <c:v>3390.88</c:v>
                </c:pt>
                <c:pt idx="9547">
                  <c:v>3390.9</c:v>
                </c:pt>
                <c:pt idx="9548">
                  <c:v>3390.92</c:v>
                </c:pt>
                <c:pt idx="9549">
                  <c:v>3390.94</c:v>
                </c:pt>
                <c:pt idx="9550">
                  <c:v>3390.96</c:v>
                </c:pt>
                <c:pt idx="9551">
                  <c:v>3390.98</c:v>
                </c:pt>
                <c:pt idx="9552">
                  <c:v>3391</c:v>
                </c:pt>
                <c:pt idx="9553">
                  <c:v>3391.02</c:v>
                </c:pt>
                <c:pt idx="9554">
                  <c:v>3391.04</c:v>
                </c:pt>
                <c:pt idx="9555">
                  <c:v>3391.06</c:v>
                </c:pt>
                <c:pt idx="9556">
                  <c:v>3391.08</c:v>
                </c:pt>
                <c:pt idx="9557">
                  <c:v>3391.1</c:v>
                </c:pt>
                <c:pt idx="9558">
                  <c:v>3391.12</c:v>
                </c:pt>
                <c:pt idx="9559">
                  <c:v>3391.14</c:v>
                </c:pt>
                <c:pt idx="9560">
                  <c:v>3391.16</c:v>
                </c:pt>
                <c:pt idx="9561">
                  <c:v>3391.18</c:v>
                </c:pt>
                <c:pt idx="9562">
                  <c:v>3391.2</c:v>
                </c:pt>
                <c:pt idx="9563">
                  <c:v>3391.22</c:v>
                </c:pt>
                <c:pt idx="9564">
                  <c:v>3391.24</c:v>
                </c:pt>
                <c:pt idx="9565">
                  <c:v>3391.2599999999998</c:v>
                </c:pt>
                <c:pt idx="9566">
                  <c:v>3391.2799999999997</c:v>
                </c:pt>
                <c:pt idx="9567">
                  <c:v>3391.3</c:v>
                </c:pt>
                <c:pt idx="9568">
                  <c:v>3391.32</c:v>
                </c:pt>
                <c:pt idx="9569">
                  <c:v>3391.34</c:v>
                </c:pt>
                <c:pt idx="9570">
                  <c:v>3391.36</c:v>
                </c:pt>
                <c:pt idx="9571">
                  <c:v>3391.38</c:v>
                </c:pt>
                <c:pt idx="9572">
                  <c:v>3391.4</c:v>
                </c:pt>
                <c:pt idx="9573">
                  <c:v>3391.42</c:v>
                </c:pt>
                <c:pt idx="9574">
                  <c:v>3391.44</c:v>
                </c:pt>
                <c:pt idx="9575">
                  <c:v>3391.46</c:v>
                </c:pt>
                <c:pt idx="9576">
                  <c:v>3391.48</c:v>
                </c:pt>
                <c:pt idx="9577">
                  <c:v>3391.5</c:v>
                </c:pt>
                <c:pt idx="9578">
                  <c:v>3391.52</c:v>
                </c:pt>
                <c:pt idx="9579">
                  <c:v>3391.54</c:v>
                </c:pt>
                <c:pt idx="9580">
                  <c:v>3391.56</c:v>
                </c:pt>
                <c:pt idx="9581">
                  <c:v>3391.58</c:v>
                </c:pt>
                <c:pt idx="9582">
                  <c:v>3391.6</c:v>
                </c:pt>
                <c:pt idx="9583">
                  <c:v>3391.62</c:v>
                </c:pt>
                <c:pt idx="9584">
                  <c:v>3391.64</c:v>
                </c:pt>
                <c:pt idx="9585">
                  <c:v>3391.66</c:v>
                </c:pt>
                <c:pt idx="9586">
                  <c:v>3391.68</c:v>
                </c:pt>
                <c:pt idx="9587">
                  <c:v>3391.7</c:v>
                </c:pt>
                <c:pt idx="9588">
                  <c:v>3391.72</c:v>
                </c:pt>
                <c:pt idx="9589">
                  <c:v>3391.74</c:v>
                </c:pt>
                <c:pt idx="9590">
                  <c:v>3391.7599999999998</c:v>
                </c:pt>
                <c:pt idx="9591">
                  <c:v>3391.7799999999997</c:v>
                </c:pt>
                <c:pt idx="9592">
                  <c:v>3391.8</c:v>
                </c:pt>
                <c:pt idx="9593">
                  <c:v>3391.82</c:v>
                </c:pt>
                <c:pt idx="9594">
                  <c:v>3391.84</c:v>
                </c:pt>
                <c:pt idx="9595">
                  <c:v>3391.86</c:v>
                </c:pt>
                <c:pt idx="9596">
                  <c:v>3391.88</c:v>
                </c:pt>
                <c:pt idx="9597">
                  <c:v>3391.9</c:v>
                </c:pt>
                <c:pt idx="9598">
                  <c:v>3391.92</c:v>
                </c:pt>
                <c:pt idx="9599">
                  <c:v>3391.94</c:v>
                </c:pt>
                <c:pt idx="9600">
                  <c:v>3391.96</c:v>
                </c:pt>
                <c:pt idx="9601">
                  <c:v>3391.98</c:v>
                </c:pt>
                <c:pt idx="9602">
                  <c:v>3392</c:v>
                </c:pt>
                <c:pt idx="9603">
                  <c:v>3392.02</c:v>
                </c:pt>
                <c:pt idx="9604">
                  <c:v>3392.04</c:v>
                </c:pt>
                <c:pt idx="9605">
                  <c:v>3392.06</c:v>
                </c:pt>
                <c:pt idx="9606">
                  <c:v>3392.08</c:v>
                </c:pt>
                <c:pt idx="9607">
                  <c:v>3392.1</c:v>
                </c:pt>
                <c:pt idx="9608">
                  <c:v>3392.12</c:v>
                </c:pt>
                <c:pt idx="9609">
                  <c:v>3392.14</c:v>
                </c:pt>
                <c:pt idx="9610">
                  <c:v>3392.16</c:v>
                </c:pt>
                <c:pt idx="9611">
                  <c:v>3392.18</c:v>
                </c:pt>
                <c:pt idx="9612">
                  <c:v>3392.2</c:v>
                </c:pt>
                <c:pt idx="9613">
                  <c:v>3392.22</c:v>
                </c:pt>
                <c:pt idx="9614">
                  <c:v>3392.24</c:v>
                </c:pt>
                <c:pt idx="9615">
                  <c:v>3392.2599999999998</c:v>
                </c:pt>
                <c:pt idx="9616">
                  <c:v>3392.2799999999997</c:v>
                </c:pt>
                <c:pt idx="9617">
                  <c:v>3392.3</c:v>
                </c:pt>
                <c:pt idx="9618">
                  <c:v>3392.32</c:v>
                </c:pt>
                <c:pt idx="9619">
                  <c:v>3392.34</c:v>
                </c:pt>
                <c:pt idx="9620">
                  <c:v>3392.36</c:v>
                </c:pt>
                <c:pt idx="9621">
                  <c:v>3392.38</c:v>
                </c:pt>
                <c:pt idx="9622">
                  <c:v>3392.4</c:v>
                </c:pt>
                <c:pt idx="9623">
                  <c:v>3392.42</c:v>
                </c:pt>
                <c:pt idx="9624">
                  <c:v>3392.44</c:v>
                </c:pt>
                <c:pt idx="9625">
                  <c:v>3392.46</c:v>
                </c:pt>
                <c:pt idx="9626">
                  <c:v>3392.48</c:v>
                </c:pt>
                <c:pt idx="9627">
                  <c:v>3392.5</c:v>
                </c:pt>
                <c:pt idx="9628">
                  <c:v>3392.52</c:v>
                </c:pt>
                <c:pt idx="9629">
                  <c:v>3392.54</c:v>
                </c:pt>
                <c:pt idx="9630">
                  <c:v>3392.56</c:v>
                </c:pt>
                <c:pt idx="9631">
                  <c:v>3392.58</c:v>
                </c:pt>
                <c:pt idx="9632">
                  <c:v>3392.6</c:v>
                </c:pt>
                <c:pt idx="9633">
                  <c:v>3392.62</c:v>
                </c:pt>
                <c:pt idx="9634">
                  <c:v>3392.64</c:v>
                </c:pt>
                <c:pt idx="9635">
                  <c:v>3392.66</c:v>
                </c:pt>
                <c:pt idx="9636">
                  <c:v>3392.68</c:v>
                </c:pt>
                <c:pt idx="9637">
                  <c:v>3392.7</c:v>
                </c:pt>
                <c:pt idx="9638">
                  <c:v>3392.72</c:v>
                </c:pt>
                <c:pt idx="9639">
                  <c:v>3392.74</c:v>
                </c:pt>
                <c:pt idx="9640">
                  <c:v>3392.7599999999998</c:v>
                </c:pt>
                <c:pt idx="9641">
                  <c:v>3392.7799999999997</c:v>
                </c:pt>
                <c:pt idx="9642">
                  <c:v>3392.8</c:v>
                </c:pt>
                <c:pt idx="9643">
                  <c:v>3392.82</c:v>
                </c:pt>
                <c:pt idx="9644">
                  <c:v>3392.84</c:v>
                </c:pt>
                <c:pt idx="9645">
                  <c:v>3392.86</c:v>
                </c:pt>
                <c:pt idx="9646">
                  <c:v>3392.88</c:v>
                </c:pt>
                <c:pt idx="9647">
                  <c:v>3392.9</c:v>
                </c:pt>
                <c:pt idx="9648">
                  <c:v>3392.92</c:v>
                </c:pt>
                <c:pt idx="9649">
                  <c:v>3392.94</c:v>
                </c:pt>
                <c:pt idx="9650">
                  <c:v>3392.96</c:v>
                </c:pt>
                <c:pt idx="9651">
                  <c:v>3392.98</c:v>
                </c:pt>
                <c:pt idx="9652">
                  <c:v>3393</c:v>
                </c:pt>
                <c:pt idx="9653">
                  <c:v>3393.02</c:v>
                </c:pt>
                <c:pt idx="9654">
                  <c:v>3393.04</c:v>
                </c:pt>
                <c:pt idx="9655">
                  <c:v>3393.06</c:v>
                </c:pt>
                <c:pt idx="9656">
                  <c:v>3393.08</c:v>
                </c:pt>
                <c:pt idx="9657">
                  <c:v>3393.1</c:v>
                </c:pt>
                <c:pt idx="9658">
                  <c:v>3393.12</c:v>
                </c:pt>
                <c:pt idx="9659">
                  <c:v>3393.14</c:v>
                </c:pt>
                <c:pt idx="9660">
                  <c:v>3393.16</c:v>
                </c:pt>
                <c:pt idx="9661">
                  <c:v>3393.18</c:v>
                </c:pt>
                <c:pt idx="9662">
                  <c:v>3393.2</c:v>
                </c:pt>
                <c:pt idx="9663">
                  <c:v>3393.22</c:v>
                </c:pt>
                <c:pt idx="9664">
                  <c:v>3393.24</c:v>
                </c:pt>
                <c:pt idx="9665">
                  <c:v>3393.2599999999998</c:v>
                </c:pt>
                <c:pt idx="9666">
                  <c:v>3393.2799999999997</c:v>
                </c:pt>
                <c:pt idx="9667">
                  <c:v>3393.3</c:v>
                </c:pt>
                <c:pt idx="9668">
                  <c:v>3393.32</c:v>
                </c:pt>
                <c:pt idx="9669">
                  <c:v>3393.34</c:v>
                </c:pt>
                <c:pt idx="9670">
                  <c:v>3393.36</c:v>
                </c:pt>
                <c:pt idx="9671">
                  <c:v>3393.38</c:v>
                </c:pt>
                <c:pt idx="9672">
                  <c:v>3393.4</c:v>
                </c:pt>
                <c:pt idx="9673">
                  <c:v>3393.42</c:v>
                </c:pt>
                <c:pt idx="9674">
                  <c:v>3393.44</c:v>
                </c:pt>
                <c:pt idx="9675">
                  <c:v>3393.46</c:v>
                </c:pt>
                <c:pt idx="9676">
                  <c:v>3393.48</c:v>
                </c:pt>
                <c:pt idx="9677">
                  <c:v>3393.5</c:v>
                </c:pt>
                <c:pt idx="9678">
                  <c:v>3393.52</c:v>
                </c:pt>
                <c:pt idx="9679">
                  <c:v>3393.54</c:v>
                </c:pt>
                <c:pt idx="9680">
                  <c:v>3393.56</c:v>
                </c:pt>
                <c:pt idx="9681">
                  <c:v>3393.58</c:v>
                </c:pt>
                <c:pt idx="9682">
                  <c:v>3393.6</c:v>
                </c:pt>
                <c:pt idx="9683">
                  <c:v>3393.62</c:v>
                </c:pt>
                <c:pt idx="9684">
                  <c:v>3393.64</c:v>
                </c:pt>
                <c:pt idx="9685">
                  <c:v>3393.66</c:v>
                </c:pt>
                <c:pt idx="9686">
                  <c:v>3393.68</c:v>
                </c:pt>
                <c:pt idx="9687">
                  <c:v>3393.7</c:v>
                </c:pt>
                <c:pt idx="9688">
                  <c:v>3393.72</c:v>
                </c:pt>
                <c:pt idx="9689">
                  <c:v>3393.74</c:v>
                </c:pt>
                <c:pt idx="9690">
                  <c:v>3393.7599999999998</c:v>
                </c:pt>
                <c:pt idx="9691">
                  <c:v>3393.7799999999997</c:v>
                </c:pt>
                <c:pt idx="9692">
                  <c:v>3393.8</c:v>
                </c:pt>
                <c:pt idx="9693">
                  <c:v>3393.82</c:v>
                </c:pt>
                <c:pt idx="9694">
                  <c:v>3393.84</c:v>
                </c:pt>
                <c:pt idx="9695">
                  <c:v>3393.86</c:v>
                </c:pt>
                <c:pt idx="9696">
                  <c:v>3393.88</c:v>
                </c:pt>
                <c:pt idx="9697">
                  <c:v>3393.9</c:v>
                </c:pt>
                <c:pt idx="9698">
                  <c:v>3393.92</c:v>
                </c:pt>
                <c:pt idx="9699">
                  <c:v>3393.94</c:v>
                </c:pt>
                <c:pt idx="9700">
                  <c:v>3393.96</c:v>
                </c:pt>
                <c:pt idx="9701">
                  <c:v>3393.98</c:v>
                </c:pt>
                <c:pt idx="9702">
                  <c:v>3394</c:v>
                </c:pt>
                <c:pt idx="9703">
                  <c:v>3394.02</c:v>
                </c:pt>
                <c:pt idx="9704">
                  <c:v>3394.04</c:v>
                </c:pt>
                <c:pt idx="9705">
                  <c:v>3394.06</c:v>
                </c:pt>
                <c:pt idx="9706">
                  <c:v>3394.08</c:v>
                </c:pt>
                <c:pt idx="9707">
                  <c:v>3394.1</c:v>
                </c:pt>
                <c:pt idx="9708">
                  <c:v>3394.12</c:v>
                </c:pt>
                <c:pt idx="9709">
                  <c:v>3394.14</c:v>
                </c:pt>
                <c:pt idx="9710">
                  <c:v>3394.16</c:v>
                </c:pt>
                <c:pt idx="9711">
                  <c:v>3394.18</c:v>
                </c:pt>
                <c:pt idx="9712">
                  <c:v>3394.2</c:v>
                </c:pt>
                <c:pt idx="9713">
                  <c:v>3394.22</c:v>
                </c:pt>
                <c:pt idx="9714">
                  <c:v>3394.24</c:v>
                </c:pt>
                <c:pt idx="9715">
                  <c:v>3394.2599999999998</c:v>
                </c:pt>
                <c:pt idx="9716">
                  <c:v>3394.2799999999997</c:v>
                </c:pt>
                <c:pt idx="9717">
                  <c:v>3394.3</c:v>
                </c:pt>
                <c:pt idx="9718">
                  <c:v>3394.32</c:v>
                </c:pt>
                <c:pt idx="9719">
                  <c:v>3394.34</c:v>
                </c:pt>
                <c:pt idx="9720">
                  <c:v>3394.36</c:v>
                </c:pt>
                <c:pt idx="9721">
                  <c:v>3394.38</c:v>
                </c:pt>
                <c:pt idx="9722">
                  <c:v>3394.4</c:v>
                </c:pt>
                <c:pt idx="9723">
                  <c:v>3394.42</c:v>
                </c:pt>
                <c:pt idx="9724">
                  <c:v>3394.44</c:v>
                </c:pt>
                <c:pt idx="9725">
                  <c:v>3394.46</c:v>
                </c:pt>
                <c:pt idx="9726">
                  <c:v>3394.48</c:v>
                </c:pt>
                <c:pt idx="9727">
                  <c:v>3394.5</c:v>
                </c:pt>
                <c:pt idx="9728">
                  <c:v>3394.52</c:v>
                </c:pt>
                <c:pt idx="9729">
                  <c:v>3394.54</c:v>
                </c:pt>
                <c:pt idx="9730">
                  <c:v>3394.56</c:v>
                </c:pt>
                <c:pt idx="9731">
                  <c:v>3394.58</c:v>
                </c:pt>
                <c:pt idx="9732">
                  <c:v>3394.6</c:v>
                </c:pt>
                <c:pt idx="9733">
                  <c:v>3394.62</c:v>
                </c:pt>
                <c:pt idx="9734">
                  <c:v>3394.64</c:v>
                </c:pt>
                <c:pt idx="9735">
                  <c:v>3394.66</c:v>
                </c:pt>
                <c:pt idx="9736">
                  <c:v>3394.68</c:v>
                </c:pt>
                <c:pt idx="9737">
                  <c:v>3394.7</c:v>
                </c:pt>
                <c:pt idx="9738">
                  <c:v>3394.72</c:v>
                </c:pt>
                <c:pt idx="9739">
                  <c:v>3394.74</c:v>
                </c:pt>
                <c:pt idx="9740">
                  <c:v>3394.7599999999998</c:v>
                </c:pt>
                <c:pt idx="9741">
                  <c:v>3394.7799999999997</c:v>
                </c:pt>
                <c:pt idx="9742">
                  <c:v>3394.8</c:v>
                </c:pt>
                <c:pt idx="9743">
                  <c:v>3394.82</c:v>
                </c:pt>
                <c:pt idx="9744">
                  <c:v>3394.84</c:v>
                </c:pt>
                <c:pt idx="9745">
                  <c:v>3394.86</c:v>
                </c:pt>
                <c:pt idx="9746">
                  <c:v>3394.88</c:v>
                </c:pt>
                <c:pt idx="9747">
                  <c:v>3394.9</c:v>
                </c:pt>
                <c:pt idx="9748">
                  <c:v>3394.92</c:v>
                </c:pt>
                <c:pt idx="9749">
                  <c:v>3394.94</c:v>
                </c:pt>
                <c:pt idx="9750">
                  <c:v>3394.96</c:v>
                </c:pt>
                <c:pt idx="9751">
                  <c:v>3394.98</c:v>
                </c:pt>
                <c:pt idx="9752">
                  <c:v>3395</c:v>
                </c:pt>
                <c:pt idx="9753">
                  <c:v>3395.02</c:v>
                </c:pt>
                <c:pt idx="9754">
                  <c:v>3395.04</c:v>
                </c:pt>
                <c:pt idx="9755">
                  <c:v>3395.06</c:v>
                </c:pt>
                <c:pt idx="9756">
                  <c:v>3395.08</c:v>
                </c:pt>
                <c:pt idx="9757">
                  <c:v>3395.1</c:v>
                </c:pt>
                <c:pt idx="9758">
                  <c:v>3395.12</c:v>
                </c:pt>
                <c:pt idx="9759">
                  <c:v>3395.14</c:v>
                </c:pt>
                <c:pt idx="9760">
                  <c:v>3395.16</c:v>
                </c:pt>
                <c:pt idx="9761">
                  <c:v>3395.18</c:v>
                </c:pt>
                <c:pt idx="9762">
                  <c:v>3395.2</c:v>
                </c:pt>
                <c:pt idx="9763">
                  <c:v>3395.22</c:v>
                </c:pt>
                <c:pt idx="9764">
                  <c:v>3395.24</c:v>
                </c:pt>
                <c:pt idx="9765">
                  <c:v>3395.2599999999998</c:v>
                </c:pt>
                <c:pt idx="9766">
                  <c:v>3395.2799999999997</c:v>
                </c:pt>
                <c:pt idx="9767">
                  <c:v>3395.3</c:v>
                </c:pt>
                <c:pt idx="9768">
                  <c:v>3395.32</c:v>
                </c:pt>
                <c:pt idx="9769">
                  <c:v>3395.34</c:v>
                </c:pt>
                <c:pt idx="9770">
                  <c:v>3395.36</c:v>
                </c:pt>
                <c:pt idx="9771">
                  <c:v>3395.38</c:v>
                </c:pt>
                <c:pt idx="9772">
                  <c:v>3395.4</c:v>
                </c:pt>
                <c:pt idx="9773">
                  <c:v>3395.42</c:v>
                </c:pt>
                <c:pt idx="9774">
                  <c:v>3395.44</c:v>
                </c:pt>
                <c:pt idx="9775">
                  <c:v>3395.46</c:v>
                </c:pt>
                <c:pt idx="9776">
                  <c:v>3395.48</c:v>
                </c:pt>
                <c:pt idx="9777">
                  <c:v>3395.5</c:v>
                </c:pt>
                <c:pt idx="9778">
                  <c:v>3395.52</c:v>
                </c:pt>
                <c:pt idx="9779">
                  <c:v>3395.54</c:v>
                </c:pt>
                <c:pt idx="9780">
                  <c:v>3395.56</c:v>
                </c:pt>
                <c:pt idx="9781">
                  <c:v>3395.58</c:v>
                </c:pt>
                <c:pt idx="9782">
                  <c:v>3395.6</c:v>
                </c:pt>
                <c:pt idx="9783">
                  <c:v>3395.62</c:v>
                </c:pt>
                <c:pt idx="9784">
                  <c:v>3395.64</c:v>
                </c:pt>
                <c:pt idx="9785">
                  <c:v>3395.66</c:v>
                </c:pt>
                <c:pt idx="9786">
                  <c:v>3395.68</c:v>
                </c:pt>
                <c:pt idx="9787">
                  <c:v>3395.7</c:v>
                </c:pt>
                <c:pt idx="9788">
                  <c:v>3395.72</c:v>
                </c:pt>
                <c:pt idx="9789">
                  <c:v>3395.74</c:v>
                </c:pt>
                <c:pt idx="9790">
                  <c:v>3395.7599999999998</c:v>
                </c:pt>
                <c:pt idx="9791">
                  <c:v>3395.7799999999997</c:v>
                </c:pt>
                <c:pt idx="9792">
                  <c:v>3395.8</c:v>
                </c:pt>
                <c:pt idx="9793">
                  <c:v>3395.82</c:v>
                </c:pt>
                <c:pt idx="9794">
                  <c:v>3395.84</c:v>
                </c:pt>
                <c:pt idx="9795">
                  <c:v>3395.86</c:v>
                </c:pt>
                <c:pt idx="9796">
                  <c:v>3395.88</c:v>
                </c:pt>
                <c:pt idx="9797">
                  <c:v>3395.9</c:v>
                </c:pt>
                <c:pt idx="9798">
                  <c:v>3395.92</c:v>
                </c:pt>
                <c:pt idx="9799">
                  <c:v>3395.94</c:v>
                </c:pt>
                <c:pt idx="9800">
                  <c:v>3395.96</c:v>
                </c:pt>
                <c:pt idx="9801">
                  <c:v>3395.98</c:v>
                </c:pt>
                <c:pt idx="9802">
                  <c:v>3396</c:v>
                </c:pt>
                <c:pt idx="9803">
                  <c:v>3396.02</c:v>
                </c:pt>
                <c:pt idx="9804">
                  <c:v>3396.04</c:v>
                </c:pt>
                <c:pt idx="9805">
                  <c:v>3396.06</c:v>
                </c:pt>
                <c:pt idx="9806">
                  <c:v>3396.08</c:v>
                </c:pt>
                <c:pt idx="9807">
                  <c:v>3396.1</c:v>
                </c:pt>
                <c:pt idx="9808">
                  <c:v>3396.12</c:v>
                </c:pt>
                <c:pt idx="9809">
                  <c:v>3396.14</c:v>
                </c:pt>
                <c:pt idx="9810">
                  <c:v>3396.16</c:v>
                </c:pt>
                <c:pt idx="9811">
                  <c:v>3396.18</c:v>
                </c:pt>
                <c:pt idx="9812">
                  <c:v>3396.2</c:v>
                </c:pt>
                <c:pt idx="9813">
                  <c:v>3396.22</c:v>
                </c:pt>
                <c:pt idx="9814">
                  <c:v>3396.24</c:v>
                </c:pt>
                <c:pt idx="9815">
                  <c:v>3396.2599999999998</c:v>
                </c:pt>
                <c:pt idx="9816">
                  <c:v>3396.2799999999997</c:v>
                </c:pt>
                <c:pt idx="9817">
                  <c:v>3396.3</c:v>
                </c:pt>
                <c:pt idx="9818">
                  <c:v>3396.32</c:v>
                </c:pt>
                <c:pt idx="9819">
                  <c:v>3396.34</c:v>
                </c:pt>
                <c:pt idx="9820">
                  <c:v>3396.36</c:v>
                </c:pt>
                <c:pt idx="9821">
                  <c:v>3396.38</c:v>
                </c:pt>
                <c:pt idx="9822">
                  <c:v>3396.4</c:v>
                </c:pt>
                <c:pt idx="9823">
                  <c:v>3396.42</c:v>
                </c:pt>
                <c:pt idx="9824">
                  <c:v>3396.44</c:v>
                </c:pt>
                <c:pt idx="9825">
                  <c:v>3396.46</c:v>
                </c:pt>
                <c:pt idx="9826">
                  <c:v>3396.48</c:v>
                </c:pt>
                <c:pt idx="9827">
                  <c:v>3396.5</c:v>
                </c:pt>
                <c:pt idx="9828">
                  <c:v>3396.52</c:v>
                </c:pt>
                <c:pt idx="9829">
                  <c:v>3396.54</c:v>
                </c:pt>
                <c:pt idx="9830">
                  <c:v>3396.56</c:v>
                </c:pt>
                <c:pt idx="9831">
                  <c:v>3396.58</c:v>
                </c:pt>
                <c:pt idx="9832">
                  <c:v>3396.6</c:v>
                </c:pt>
                <c:pt idx="9833">
                  <c:v>3396.62</c:v>
                </c:pt>
                <c:pt idx="9834">
                  <c:v>3396.64</c:v>
                </c:pt>
                <c:pt idx="9835">
                  <c:v>3396.66</c:v>
                </c:pt>
                <c:pt idx="9836">
                  <c:v>3396.68</c:v>
                </c:pt>
                <c:pt idx="9837">
                  <c:v>3396.7</c:v>
                </c:pt>
                <c:pt idx="9838">
                  <c:v>3396.72</c:v>
                </c:pt>
                <c:pt idx="9839">
                  <c:v>3396.74</c:v>
                </c:pt>
                <c:pt idx="9840">
                  <c:v>3396.7599999999998</c:v>
                </c:pt>
                <c:pt idx="9841">
                  <c:v>3396.7799999999997</c:v>
                </c:pt>
                <c:pt idx="9842">
                  <c:v>3396.8</c:v>
                </c:pt>
                <c:pt idx="9843">
                  <c:v>3396.82</c:v>
                </c:pt>
                <c:pt idx="9844">
                  <c:v>3396.84</c:v>
                </c:pt>
                <c:pt idx="9845">
                  <c:v>3396.86</c:v>
                </c:pt>
                <c:pt idx="9846">
                  <c:v>3396.88</c:v>
                </c:pt>
                <c:pt idx="9847">
                  <c:v>3396.9</c:v>
                </c:pt>
                <c:pt idx="9848">
                  <c:v>3396.92</c:v>
                </c:pt>
                <c:pt idx="9849">
                  <c:v>3396.94</c:v>
                </c:pt>
                <c:pt idx="9850">
                  <c:v>3396.96</c:v>
                </c:pt>
                <c:pt idx="9851">
                  <c:v>3396.98</c:v>
                </c:pt>
                <c:pt idx="9852">
                  <c:v>3397</c:v>
                </c:pt>
                <c:pt idx="9853">
                  <c:v>3397.02</c:v>
                </c:pt>
                <c:pt idx="9854">
                  <c:v>3397.04</c:v>
                </c:pt>
                <c:pt idx="9855">
                  <c:v>3397.06</c:v>
                </c:pt>
                <c:pt idx="9856">
                  <c:v>3397.08</c:v>
                </c:pt>
                <c:pt idx="9857">
                  <c:v>3397.1</c:v>
                </c:pt>
                <c:pt idx="9858">
                  <c:v>3397.12</c:v>
                </c:pt>
                <c:pt idx="9859">
                  <c:v>3397.14</c:v>
                </c:pt>
                <c:pt idx="9860">
                  <c:v>3397.16</c:v>
                </c:pt>
                <c:pt idx="9861">
                  <c:v>3397.18</c:v>
                </c:pt>
                <c:pt idx="9862">
                  <c:v>3397.2</c:v>
                </c:pt>
                <c:pt idx="9863">
                  <c:v>3397.22</c:v>
                </c:pt>
                <c:pt idx="9864">
                  <c:v>3397.24</c:v>
                </c:pt>
                <c:pt idx="9865">
                  <c:v>3397.2599999999998</c:v>
                </c:pt>
                <c:pt idx="9866">
                  <c:v>3397.2799999999997</c:v>
                </c:pt>
                <c:pt idx="9867">
                  <c:v>3397.3</c:v>
                </c:pt>
                <c:pt idx="9868">
                  <c:v>3397.32</c:v>
                </c:pt>
                <c:pt idx="9869">
                  <c:v>3397.34</c:v>
                </c:pt>
                <c:pt idx="9870">
                  <c:v>3397.36</c:v>
                </c:pt>
                <c:pt idx="9871">
                  <c:v>3397.38</c:v>
                </c:pt>
                <c:pt idx="9872">
                  <c:v>3397.4</c:v>
                </c:pt>
                <c:pt idx="9873">
                  <c:v>3397.42</c:v>
                </c:pt>
                <c:pt idx="9874">
                  <c:v>3397.44</c:v>
                </c:pt>
                <c:pt idx="9875">
                  <c:v>3397.46</c:v>
                </c:pt>
                <c:pt idx="9876">
                  <c:v>3397.48</c:v>
                </c:pt>
                <c:pt idx="9877">
                  <c:v>3397.5</c:v>
                </c:pt>
                <c:pt idx="9878">
                  <c:v>3397.52</c:v>
                </c:pt>
                <c:pt idx="9879">
                  <c:v>3397.54</c:v>
                </c:pt>
                <c:pt idx="9880">
                  <c:v>3397.56</c:v>
                </c:pt>
                <c:pt idx="9881">
                  <c:v>3397.58</c:v>
                </c:pt>
                <c:pt idx="9882">
                  <c:v>3397.6</c:v>
                </c:pt>
                <c:pt idx="9883">
                  <c:v>3397.62</c:v>
                </c:pt>
                <c:pt idx="9884">
                  <c:v>3397.64</c:v>
                </c:pt>
                <c:pt idx="9885">
                  <c:v>3397.66</c:v>
                </c:pt>
                <c:pt idx="9886">
                  <c:v>3397.68</c:v>
                </c:pt>
                <c:pt idx="9887">
                  <c:v>3397.7</c:v>
                </c:pt>
                <c:pt idx="9888">
                  <c:v>3397.72</c:v>
                </c:pt>
                <c:pt idx="9889">
                  <c:v>3397.74</c:v>
                </c:pt>
                <c:pt idx="9890">
                  <c:v>3397.7599999999998</c:v>
                </c:pt>
                <c:pt idx="9891">
                  <c:v>3397.7799999999997</c:v>
                </c:pt>
                <c:pt idx="9892">
                  <c:v>3397.8</c:v>
                </c:pt>
                <c:pt idx="9893">
                  <c:v>3397.82</c:v>
                </c:pt>
                <c:pt idx="9894">
                  <c:v>3397.84</c:v>
                </c:pt>
                <c:pt idx="9895">
                  <c:v>3397.86</c:v>
                </c:pt>
                <c:pt idx="9896">
                  <c:v>3397.88</c:v>
                </c:pt>
                <c:pt idx="9897">
                  <c:v>3397.9</c:v>
                </c:pt>
                <c:pt idx="9898">
                  <c:v>3397.92</c:v>
                </c:pt>
                <c:pt idx="9899">
                  <c:v>3397.94</c:v>
                </c:pt>
                <c:pt idx="9900">
                  <c:v>3397.96</c:v>
                </c:pt>
                <c:pt idx="9901">
                  <c:v>3397.98</c:v>
                </c:pt>
                <c:pt idx="9902">
                  <c:v>3398</c:v>
                </c:pt>
                <c:pt idx="9903">
                  <c:v>3398.02</c:v>
                </c:pt>
                <c:pt idx="9904">
                  <c:v>3398.04</c:v>
                </c:pt>
                <c:pt idx="9905">
                  <c:v>3398.06</c:v>
                </c:pt>
                <c:pt idx="9906">
                  <c:v>3398.08</c:v>
                </c:pt>
                <c:pt idx="9907">
                  <c:v>3398.1</c:v>
                </c:pt>
                <c:pt idx="9908">
                  <c:v>3398.12</c:v>
                </c:pt>
                <c:pt idx="9909">
                  <c:v>3398.14</c:v>
                </c:pt>
                <c:pt idx="9910">
                  <c:v>3398.16</c:v>
                </c:pt>
                <c:pt idx="9911">
                  <c:v>3398.18</c:v>
                </c:pt>
                <c:pt idx="9912">
                  <c:v>3398.2</c:v>
                </c:pt>
                <c:pt idx="9913">
                  <c:v>3398.22</c:v>
                </c:pt>
                <c:pt idx="9914">
                  <c:v>3398.24</c:v>
                </c:pt>
                <c:pt idx="9915">
                  <c:v>3398.2599999999998</c:v>
                </c:pt>
                <c:pt idx="9916">
                  <c:v>3398.2799999999997</c:v>
                </c:pt>
                <c:pt idx="9917">
                  <c:v>3398.3</c:v>
                </c:pt>
                <c:pt idx="9918">
                  <c:v>3398.32</c:v>
                </c:pt>
                <c:pt idx="9919">
                  <c:v>3398.34</c:v>
                </c:pt>
                <c:pt idx="9920">
                  <c:v>3398.36</c:v>
                </c:pt>
                <c:pt idx="9921">
                  <c:v>3398.38</c:v>
                </c:pt>
                <c:pt idx="9922">
                  <c:v>3398.4</c:v>
                </c:pt>
                <c:pt idx="9923">
                  <c:v>3398.42</c:v>
                </c:pt>
                <c:pt idx="9924">
                  <c:v>3398.44</c:v>
                </c:pt>
                <c:pt idx="9925">
                  <c:v>3398.46</c:v>
                </c:pt>
                <c:pt idx="9926">
                  <c:v>3398.48</c:v>
                </c:pt>
                <c:pt idx="9927">
                  <c:v>3398.5</c:v>
                </c:pt>
                <c:pt idx="9928">
                  <c:v>3398.52</c:v>
                </c:pt>
                <c:pt idx="9929">
                  <c:v>3398.54</c:v>
                </c:pt>
                <c:pt idx="9930">
                  <c:v>3398.56</c:v>
                </c:pt>
                <c:pt idx="9931">
                  <c:v>3398.58</c:v>
                </c:pt>
                <c:pt idx="9932">
                  <c:v>3398.6</c:v>
                </c:pt>
                <c:pt idx="9933">
                  <c:v>3398.62</c:v>
                </c:pt>
                <c:pt idx="9934">
                  <c:v>3398.64</c:v>
                </c:pt>
                <c:pt idx="9935">
                  <c:v>3398.66</c:v>
                </c:pt>
                <c:pt idx="9936">
                  <c:v>3398.68</c:v>
                </c:pt>
                <c:pt idx="9937">
                  <c:v>3398.7</c:v>
                </c:pt>
                <c:pt idx="9938">
                  <c:v>3398.72</c:v>
                </c:pt>
                <c:pt idx="9939">
                  <c:v>3398.74</c:v>
                </c:pt>
                <c:pt idx="9940">
                  <c:v>3398.7599999999998</c:v>
                </c:pt>
                <c:pt idx="9941">
                  <c:v>3398.7799999999997</c:v>
                </c:pt>
                <c:pt idx="9942">
                  <c:v>3398.8</c:v>
                </c:pt>
                <c:pt idx="9943">
                  <c:v>3398.82</c:v>
                </c:pt>
                <c:pt idx="9944">
                  <c:v>3398.84</c:v>
                </c:pt>
                <c:pt idx="9945">
                  <c:v>3398.86</c:v>
                </c:pt>
                <c:pt idx="9946">
                  <c:v>3398.88</c:v>
                </c:pt>
                <c:pt idx="9947">
                  <c:v>3398.9</c:v>
                </c:pt>
                <c:pt idx="9948">
                  <c:v>3398.92</c:v>
                </c:pt>
                <c:pt idx="9949">
                  <c:v>3398.94</c:v>
                </c:pt>
                <c:pt idx="9950">
                  <c:v>3398.96</c:v>
                </c:pt>
                <c:pt idx="9951">
                  <c:v>3398.98</c:v>
                </c:pt>
                <c:pt idx="9952">
                  <c:v>3399</c:v>
                </c:pt>
                <c:pt idx="9953">
                  <c:v>3399.02</c:v>
                </c:pt>
                <c:pt idx="9954">
                  <c:v>3399.04</c:v>
                </c:pt>
                <c:pt idx="9955">
                  <c:v>3399.06</c:v>
                </c:pt>
                <c:pt idx="9956">
                  <c:v>3399.08</c:v>
                </c:pt>
                <c:pt idx="9957">
                  <c:v>3399.1</c:v>
                </c:pt>
                <c:pt idx="9958">
                  <c:v>3399.12</c:v>
                </c:pt>
                <c:pt idx="9959">
                  <c:v>3399.14</c:v>
                </c:pt>
                <c:pt idx="9960">
                  <c:v>3399.16</c:v>
                </c:pt>
                <c:pt idx="9961">
                  <c:v>3399.18</c:v>
                </c:pt>
                <c:pt idx="9962">
                  <c:v>3399.2</c:v>
                </c:pt>
                <c:pt idx="9963">
                  <c:v>3399.22</c:v>
                </c:pt>
                <c:pt idx="9964">
                  <c:v>3399.24</c:v>
                </c:pt>
                <c:pt idx="9965">
                  <c:v>3399.2599999999998</c:v>
                </c:pt>
                <c:pt idx="9966">
                  <c:v>3399.2799999999997</c:v>
                </c:pt>
                <c:pt idx="9967">
                  <c:v>3399.3</c:v>
                </c:pt>
                <c:pt idx="9968">
                  <c:v>3399.32</c:v>
                </c:pt>
                <c:pt idx="9969">
                  <c:v>3399.34</c:v>
                </c:pt>
                <c:pt idx="9970">
                  <c:v>3399.36</c:v>
                </c:pt>
                <c:pt idx="9971">
                  <c:v>3399.38</c:v>
                </c:pt>
                <c:pt idx="9972">
                  <c:v>3399.4</c:v>
                </c:pt>
                <c:pt idx="9973">
                  <c:v>3399.42</c:v>
                </c:pt>
                <c:pt idx="9974">
                  <c:v>3399.44</c:v>
                </c:pt>
                <c:pt idx="9975">
                  <c:v>3399.46</c:v>
                </c:pt>
                <c:pt idx="9976">
                  <c:v>3399.48</c:v>
                </c:pt>
                <c:pt idx="9977">
                  <c:v>3399.5</c:v>
                </c:pt>
                <c:pt idx="9978">
                  <c:v>3399.52</c:v>
                </c:pt>
                <c:pt idx="9979">
                  <c:v>3399.54</c:v>
                </c:pt>
                <c:pt idx="9980">
                  <c:v>3399.56</c:v>
                </c:pt>
                <c:pt idx="9981">
                  <c:v>3399.58</c:v>
                </c:pt>
                <c:pt idx="9982">
                  <c:v>3399.6</c:v>
                </c:pt>
                <c:pt idx="9983">
                  <c:v>3399.62</c:v>
                </c:pt>
                <c:pt idx="9984">
                  <c:v>3399.64</c:v>
                </c:pt>
                <c:pt idx="9985">
                  <c:v>3399.66</c:v>
                </c:pt>
                <c:pt idx="9986">
                  <c:v>3399.68</c:v>
                </c:pt>
                <c:pt idx="9987">
                  <c:v>3399.7</c:v>
                </c:pt>
                <c:pt idx="9988">
                  <c:v>3399.72</c:v>
                </c:pt>
                <c:pt idx="9989">
                  <c:v>3399.74</c:v>
                </c:pt>
                <c:pt idx="9990">
                  <c:v>3399.7599999999998</c:v>
                </c:pt>
                <c:pt idx="9991">
                  <c:v>3399.7799999999997</c:v>
                </c:pt>
                <c:pt idx="9992">
                  <c:v>3399.8</c:v>
                </c:pt>
                <c:pt idx="9993">
                  <c:v>3399.82</c:v>
                </c:pt>
                <c:pt idx="9994">
                  <c:v>3399.84</c:v>
                </c:pt>
                <c:pt idx="9995">
                  <c:v>3399.86</c:v>
                </c:pt>
                <c:pt idx="9996">
                  <c:v>3399.88</c:v>
                </c:pt>
                <c:pt idx="9997">
                  <c:v>3399.9</c:v>
                </c:pt>
                <c:pt idx="9998">
                  <c:v>3399.92</c:v>
                </c:pt>
                <c:pt idx="9999">
                  <c:v>3399.94</c:v>
                </c:pt>
                <c:pt idx="10000">
                  <c:v>3399.96</c:v>
                </c:pt>
                <c:pt idx="10001">
                  <c:v>3399.98</c:v>
                </c:pt>
                <c:pt idx="10002">
                  <c:v>3400</c:v>
                </c:pt>
                <c:pt idx="10003">
                  <c:v>3400.02</c:v>
                </c:pt>
                <c:pt idx="10004">
                  <c:v>3400.04</c:v>
                </c:pt>
                <c:pt idx="10005">
                  <c:v>3400.06</c:v>
                </c:pt>
                <c:pt idx="10006">
                  <c:v>3400.08</c:v>
                </c:pt>
                <c:pt idx="10007">
                  <c:v>3400.1</c:v>
                </c:pt>
                <c:pt idx="10008">
                  <c:v>3400.12</c:v>
                </c:pt>
                <c:pt idx="10009">
                  <c:v>3400.14</c:v>
                </c:pt>
                <c:pt idx="10010">
                  <c:v>3400.16</c:v>
                </c:pt>
                <c:pt idx="10011">
                  <c:v>3400.18</c:v>
                </c:pt>
                <c:pt idx="10012">
                  <c:v>3400.2</c:v>
                </c:pt>
                <c:pt idx="10013">
                  <c:v>3400.22</c:v>
                </c:pt>
                <c:pt idx="10014">
                  <c:v>3400.24</c:v>
                </c:pt>
                <c:pt idx="10015">
                  <c:v>3400.2599999999998</c:v>
                </c:pt>
                <c:pt idx="10016">
                  <c:v>3400.2799999999997</c:v>
                </c:pt>
                <c:pt idx="10017">
                  <c:v>3400.3</c:v>
                </c:pt>
                <c:pt idx="10018">
                  <c:v>3400.32</c:v>
                </c:pt>
                <c:pt idx="10019">
                  <c:v>3400.34</c:v>
                </c:pt>
                <c:pt idx="10020">
                  <c:v>3400.36</c:v>
                </c:pt>
                <c:pt idx="10021">
                  <c:v>3400.38</c:v>
                </c:pt>
                <c:pt idx="10022">
                  <c:v>3400.4</c:v>
                </c:pt>
                <c:pt idx="10023">
                  <c:v>3400.42</c:v>
                </c:pt>
                <c:pt idx="10024">
                  <c:v>3400.44</c:v>
                </c:pt>
                <c:pt idx="10025">
                  <c:v>3400.46</c:v>
                </c:pt>
                <c:pt idx="10026">
                  <c:v>3400.48</c:v>
                </c:pt>
                <c:pt idx="10027">
                  <c:v>3400.5</c:v>
                </c:pt>
                <c:pt idx="10028">
                  <c:v>3400.52</c:v>
                </c:pt>
                <c:pt idx="10029">
                  <c:v>3400.54</c:v>
                </c:pt>
                <c:pt idx="10030">
                  <c:v>3400.56</c:v>
                </c:pt>
                <c:pt idx="10031">
                  <c:v>3400.58</c:v>
                </c:pt>
                <c:pt idx="10032">
                  <c:v>3400.6</c:v>
                </c:pt>
                <c:pt idx="10033">
                  <c:v>3400.62</c:v>
                </c:pt>
                <c:pt idx="10034">
                  <c:v>3400.64</c:v>
                </c:pt>
                <c:pt idx="10035">
                  <c:v>3400.66</c:v>
                </c:pt>
                <c:pt idx="10036">
                  <c:v>3400.68</c:v>
                </c:pt>
                <c:pt idx="10037">
                  <c:v>3400.7</c:v>
                </c:pt>
                <c:pt idx="10038">
                  <c:v>3400.72</c:v>
                </c:pt>
                <c:pt idx="10039">
                  <c:v>3400.74</c:v>
                </c:pt>
                <c:pt idx="10040">
                  <c:v>3400.7599999999998</c:v>
                </c:pt>
                <c:pt idx="10041">
                  <c:v>3400.7799999999997</c:v>
                </c:pt>
                <c:pt idx="10042">
                  <c:v>3400.8</c:v>
                </c:pt>
                <c:pt idx="10043">
                  <c:v>3400.82</c:v>
                </c:pt>
                <c:pt idx="10044">
                  <c:v>3400.84</c:v>
                </c:pt>
                <c:pt idx="10045">
                  <c:v>3400.86</c:v>
                </c:pt>
                <c:pt idx="10046">
                  <c:v>3400.88</c:v>
                </c:pt>
                <c:pt idx="10047">
                  <c:v>3400.9</c:v>
                </c:pt>
                <c:pt idx="10048">
                  <c:v>3400.92</c:v>
                </c:pt>
                <c:pt idx="10049">
                  <c:v>3400.94</c:v>
                </c:pt>
                <c:pt idx="10050">
                  <c:v>3400.96</c:v>
                </c:pt>
                <c:pt idx="10051">
                  <c:v>3400.98</c:v>
                </c:pt>
                <c:pt idx="10052">
                  <c:v>3401</c:v>
                </c:pt>
                <c:pt idx="10053">
                  <c:v>3401.02</c:v>
                </c:pt>
                <c:pt idx="10054">
                  <c:v>3401.04</c:v>
                </c:pt>
                <c:pt idx="10055">
                  <c:v>3401.06</c:v>
                </c:pt>
                <c:pt idx="10056">
                  <c:v>3401.08</c:v>
                </c:pt>
                <c:pt idx="10057">
                  <c:v>3401.1</c:v>
                </c:pt>
                <c:pt idx="10058">
                  <c:v>3401.12</c:v>
                </c:pt>
                <c:pt idx="10059">
                  <c:v>3401.14</c:v>
                </c:pt>
                <c:pt idx="10060">
                  <c:v>3401.16</c:v>
                </c:pt>
                <c:pt idx="10061">
                  <c:v>3401.18</c:v>
                </c:pt>
                <c:pt idx="10062">
                  <c:v>3401.2</c:v>
                </c:pt>
                <c:pt idx="10063">
                  <c:v>3401.22</c:v>
                </c:pt>
                <c:pt idx="10064">
                  <c:v>3401.24</c:v>
                </c:pt>
                <c:pt idx="10065">
                  <c:v>3401.2599999999998</c:v>
                </c:pt>
                <c:pt idx="10066">
                  <c:v>3401.2799999999997</c:v>
                </c:pt>
                <c:pt idx="10067">
                  <c:v>3401.3</c:v>
                </c:pt>
                <c:pt idx="10068">
                  <c:v>3401.32</c:v>
                </c:pt>
                <c:pt idx="10069">
                  <c:v>3401.34</c:v>
                </c:pt>
                <c:pt idx="10070">
                  <c:v>3401.36</c:v>
                </c:pt>
                <c:pt idx="10071">
                  <c:v>3401.38</c:v>
                </c:pt>
                <c:pt idx="10072">
                  <c:v>3401.4</c:v>
                </c:pt>
                <c:pt idx="10073">
                  <c:v>3401.42</c:v>
                </c:pt>
                <c:pt idx="10074">
                  <c:v>3401.44</c:v>
                </c:pt>
                <c:pt idx="10075">
                  <c:v>3401.46</c:v>
                </c:pt>
                <c:pt idx="10076">
                  <c:v>3401.48</c:v>
                </c:pt>
                <c:pt idx="10077">
                  <c:v>3401.5</c:v>
                </c:pt>
                <c:pt idx="10078">
                  <c:v>3401.52</c:v>
                </c:pt>
                <c:pt idx="10079">
                  <c:v>3401.54</c:v>
                </c:pt>
                <c:pt idx="10080">
                  <c:v>3401.56</c:v>
                </c:pt>
                <c:pt idx="10081">
                  <c:v>3401.58</c:v>
                </c:pt>
                <c:pt idx="10082">
                  <c:v>3401.6</c:v>
                </c:pt>
                <c:pt idx="10083">
                  <c:v>3401.62</c:v>
                </c:pt>
                <c:pt idx="10084">
                  <c:v>3401.64</c:v>
                </c:pt>
                <c:pt idx="10085">
                  <c:v>3401.66</c:v>
                </c:pt>
                <c:pt idx="10086">
                  <c:v>3401.68</c:v>
                </c:pt>
                <c:pt idx="10087">
                  <c:v>3401.7</c:v>
                </c:pt>
                <c:pt idx="10088">
                  <c:v>3401.72</c:v>
                </c:pt>
                <c:pt idx="10089">
                  <c:v>3401.74</c:v>
                </c:pt>
                <c:pt idx="10090">
                  <c:v>3401.7599999999998</c:v>
                </c:pt>
                <c:pt idx="10091">
                  <c:v>3401.7799999999997</c:v>
                </c:pt>
                <c:pt idx="10092">
                  <c:v>3401.8</c:v>
                </c:pt>
                <c:pt idx="10093">
                  <c:v>3401.82</c:v>
                </c:pt>
                <c:pt idx="10094">
                  <c:v>3401.84</c:v>
                </c:pt>
                <c:pt idx="10095">
                  <c:v>3401.86</c:v>
                </c:pt>
                <c:pt idx="10096">
                  <c:v>3401.88</c:v>
                </c:pt>
                <c:pt idx="10097">
                  <c:v>3401.9</c:v>
                </c:pt>
                <c:pt idx="10098">
                  <c:v>3401.92</c:v>
                </c:pt>
                <c:pt idx="10099">
                  <c:v>3401.94</c:v>
                </c:pt>
                <c:pt idx="10100">
                  <c:v>3401.96</c:v>
                </c:pt>
                <c:pt idx="10101">
                  <c:v>3401.98</c:v>
                </c:pt>
                <c:pt idx="10102">
                  <c:v>3402</c:v>
                </c:pt>
                <c:pt idx="10103">
                  <c:v>3402.02</c:v>
                </c:pt>
                <c:pt idx="10104">
                  <c:v>3402.04</c:v>
                </c:pt>
                <c:pt idx="10105">
                  <c:v>3402.06</c:v>
                </c:pt>
                <c:pt idx="10106">
                  <c:v>3402.08</c:v>
                </c:pt>
                <c:pt idx="10107">
                  <c:v>3402.1</c:v>
                </c:pt>
                <c:pt idx="10108">
                  <c:v>3402.12</c:v>
                </c:pt>
                <c:pt idx="10109">
                  <c:v>3402.14</c:v>
                </c:pt>
                <c:pt idx="10110">
                  <c:v>3402.16</c:v>
                </c:pt>
                <c:pt idx="10111">
                  <c:v>3402.18</c:v>
                </c:pt>
                <c:pt idx="10112">
                  <c:v>3402.2</c:v>
                </c:pt>
                <c:pt idx="10113">
                  <c:v>3402.22</c:v>
                </c:pt>
                <c:pt idx="10114">
                  <c:v>3402.24</c:v>
                </c:pt>
                <c:pt idx="10115">
                  <c:v>3402.2599999999998</c:v>
                </c:pt>
                <c:pt idx="10116">
                  <c:v>3402.2799999999997</c:v>
                </c:pt>
                <c:pt idx="10117">
                  <c:v>3402.3</c:v>
                </c:pt>
                <c:pt idx="10118">
                  <c:v>3402.32</c:v>
                </c:pt>
                <c:pt idx="10119">
                  <c:v>3402.34</c:v>
                </c:pt>
                <c:pt idx="10120">
                  <c:v>3402.36</c:v>
                </c:pt>
                <c:pt idx="10121">
                  <c:v>3402.38</c:v>
                </c:pt>
                <c:pt idx="10122">
                  <c:v>3402.4</c:v>
                </c:pt>
                <c:pt idx="10123">
                  <c:v>3402.42</c:v>
                </c:pt>
                <c:pt idx="10124">
                  <c:v>3402.44</c:v>
                </c:pt>
                <c:pt idx="10125">
                  <c:v>3402.46</c:v>
                </c:pt>
                <c:pt idx="10126">
                  <c:v>3402.48</c:v>
                </c:pt>
                <c:pt idx="10127">
                  <c:v>3402.5</c:v>
                </c:pt>
                <c:pt idx="10128">
                  <c:v>3402.52</c:v>
                </c:pt>
                <c:pt idx="10129">
                  <c:v>3402.54</c:v>
                </c:pt>
                <c:pt idx="10130">
                  <c:v>3402.56</c:v>
                </c:pt>
                <c:pt idx="10131">
                  <c:v>3402.58</c:v>
                </c:pt>
                <c:pt idx="10132">
                  <c:v>3402.6</c:v>
                </c:pt>
                <c:pt idx="10133">
                  <c:v>3402.62</c:v>
                </c:pt>
                <c:pt idx="10134">
                  <c:v>3402.64</c:v>
                </c:pt>
                <c:pt idx="10135">
                  <c:v>3402.66</c:v>
                </c:pt>
                <c:pt idx="10136">
                  <c:v>3402.68</c:v>
                </c:pt>
                <c:pt idx="10137">
                  <c:v>3402.7</c:v>
                </c:pt>
                <c:pt idx="10138">
                  <c:v>3402.72</c:v>
                </c:pt>
                <c:pt idx="10139">
                  <c:v>3402.74</c:v>
                </c:pt>
                <c:pt idx="10140">
                  <c:v>3402.7599999999998</c:v>
                </c:pt>
                <c:pt idx="10141">
                  <c:v>3402.7799999999997</c:v>
                </c:pt>
                <c:pt idx="10142">
                  <c:v>3402.8</c:v>
                </c:pt>
                <c:pt idx="10143">
                  <c:v>3402.82</c:v>
                </c:pt>
                <c:pt idx="10144">
                  <c:v>3402.84</c:v>
                </c:pt>
                <c:pt idx="10145">
                  <c:v>3402.86</c:v>
                </c:pt>
                <c:pt idx="10146">
                  <c:v>3402.88</c:v>
                </c:pt>
                <c:pt idx="10147">
                  <c:v>3402.9</c:v>
                </c:pt>
                <c:pt idx="10148">
                  <c:v>3402.92</c:v>
                </c:pt>
                <c:pt idx="10149">
                  <c:v>3402.94</c:v>
                </c:pt>
                <c:pt idx="10150">
                  <c:v>3402.96</c:v>
                </c:pt>
                <c:pt idx="10151">
                  <c:v>3402.98</c:v>
                </c:pt>
                <c:pt idx="10152">
                  <c:v>3403</c:v>
                </c:pt>
                <c:pt idx="10153">
                  <c:v>3403.02</c:v>
                </c:pt>
                <c:pt idx="10154">
                  <c:v>3403.04</c:v>
                </c:pt>
                <c:pt idx="10155">
                  <c:v>3403.06</c:v>
                </c:pt>
                <c:pt idx="10156">
                  <c:v>3403.08</c:v>
                </c:pt>
                <c:pt idx="10157">
                  <c:v>3403.1</c:v>
                </c:pt>
                <c:pt idx="10158">
                  <c:v>3403.12</c:v>
                </c:pt>
                <c:pt idx="10159">
                  <c:v>3403.14</c:v>
                </c:pt>
                <c:pt idx="10160">
                  <c:v>3403.16</c:v>
                </c:pt>
                <c:pt idx="10161">
                  <c:v>3403.18</c:v>
                </c:pt>
                <c:pt idx="10162">
                  <c:v>3403.2</c:v>
                </c:pt>
                <c:pt idx="10163">
                  <c:v>3403.22</c:v>
                </c:pt>
                <c:pt idx="10164">
                  <c:v>3403.24</c:v>
                </c:pt>
                <c:pt idx="10165">
                  <c:v>3403.2599999999998</c:v>
                </c:pt>
                <c:pt idx="10166">
                  <c:v>3403.2799999999997</c:v>
                </c:pt>
                <c:pt idx="10167">
                  <c:v>3403.3</c:v>
                </c:pt>
                <c:pt idx="10168">
                  <c:v>3403.32</c:v>
                </c:pt>
                <c:pt idx="10169">
                  <c:v>3403.34</c:v>
                </c:pt>
                <c:pt idx="10170">
                  <c:v>3403.36</c:v>
                </c:pt>
                <c:pt idx="10171">
                  <c:v>3403.38</c:v>
                </c:pt>
                <c:pt idx="10172">
                  <c:v>3403.4</c:v>
                </c:pt>
                <c:pt idx="10173">
                  <c:v>3403.42</c:v>
                </c:pt>
                <c:pt idx="10174">
                  <c:v>3403.44</c:v>
                </c:pt>
                <c:pt idx="10175">
                  <c:v>3403.46</c:v>
                </c:pt>
                <c:pt idx="10176">
                  <c:v>3403.48</c:v>
                </c:pt>
                <c:pt idx="10177">
                  <c:v>3403.5</c:v>
                </c:pt>
                <c:pt idx="10178">
                  <c:v>3403.52</c:v>
                </c:pt>
                <c:pt idx="10179">
                  <c:v>3403.54</c:v>
                </c:pt>
                <c:pt idx="10180">
                  <c:v>3403.56</c:v>
                </c:pt>
                <c:pt idx="10181">
                  <c:v>3403.58</c:v>
                </c:pt>
                <c:pt idx="10182">
                  <c:v>3403.6</c:v>
                </c:pt>
                <c:pt idx="10183">
                  <c:v>3403.62</c:v>
                </c:pt>
                <c:pt idx="10184">
                  <c:v>3403.64</c:v>
                </c:pt>
                <c:pt idx="10185">
                  <c:v>3403.66</c:v>
                </c:pt>
                <c:pt idx="10186">
                  <c:v>3403.68</c:v>
                </c:pt>
                <c:pt idx="10187">
                  <c:v>3403.7</c:v>
                </c:pt>
                <c:pt idx="10188">
                  <c:v>3403.72</c:v>
                </c:pt>
                <c:pt idx="10189">
                  <c:v>3403.74</c:v>
                </c:pt>
                <c:pt idx="10190">
                  <c:v>3403.7599999999998</c:v>
                </c:pt>
                <c:pt idx="10191">
                  <c:v>3403.7799999999997</c:v>
                </c:pt>
                <c:pt idx="10192">
                  <c:v>3403.8</c:v>
                </c:pt>
                <c:pt idx="10193">
                  <c:v>3403.82</c:v>
                </c:pt>
                <c:pt idx="10194">
                  <c:v>3403.84</c:v>
                </c:pt>
                <c:pt idx="10195">
                  <c:v>3403.86</c:v>
                </c:pt>
                <c:pt idx="10196">
                  <c:v>3403.88</c:v>
                </c:pt>
                <c:pt idx="10197">
                  <c:v>3403.9</c:v>
                </c:pt>
                <c:pt idx="10198">
                  <c:v>3403.92</c:v>
                </c:pt>
                <c:pt idx="10199">
                  <c:v>3403.94</c:v>
                </c:pt>
                <c:pt idx="10200">
                  <c:v>3403.96</c:v>
                </c:pt>
                <c:pt idx="10201">
                  <c:v>3403.98</c:v>
                </c:pt>
                <c:pt idx="10202">
                  <c:v>3404</c:v>
                </c:pt>
                <c:pt idx="10203">
                  <c:v>3404.02</c:v>
                </c:pt>
                <c:pt idx="10204">
                  <c:v>3404.04</c:v>
                </c:pt>
                <c:pt idx="10205">
                  <c:v>3404.06</c:v>
                </c:pt>
                <c:pt idx="10206">
                  <c:v>3404.08</c:v>
                </c:pt>
                <c:pt idx="10207">
                  <c:v>3404.1</c:v>
                </c:pt>
                <c:pt idx="10208">
                  <c:v>3404.12</c:v>
                </c:pt>
                <c:pt idx="10209">
                  <c:v>3404.14</c:v>
                </c:pt>
                <c:pt idx="10210">
                  <c:v>3404.16</c:v>
                </c:pt>
                <c:pt idx="10211">
                  <c:v>3404.18</c:v>
                </c:pt>
                <c:pt idx="10212">
                  <c:v>3404.2</c:v>
                </c:pt>
                <c:pt idx="10213">
                  <c:v>3404.22</c:v>
                </c:pt>
                <c:pt idx="10214">
                  <c:v>3404.24</c:v>
                </c:pt>
                <c:pt idx="10215">
                  <c:v>3404.2599999999998</c:v>
                </c:pt>
                <c:pt idx="10216">
                  <c:v>3404.2799999999997</c:v>
                </c:pt>
                <c:pt idx="10217">
                  <c:v>3404.3</c:v>
                </c:pt>
                <c:pt idx="10218">
                  <c:v>3404.32</c:v>
                </c:pt>
                <c:pt idx="10219">
                  <c:v>3404.34</c:v>
                </c:pt>
                <c:pt idx="10220">
                  <c:v>3404.36</c:v>
                </c:pt>
                <c:pt idx="10221">
                  <c:v>3404.38</c:v>
                </c:pt>
                <c:pt idx="10222">
                  <c:v>3404.4</c:v>
                </c:pt>
                <c:pt idx="10223">
                  <c:v>3404.42</c:v>
                </c:pt>
                <c:pt idx="10224">
                  <c:v>3404.44</c:v>
                </c:pt>
                <c:pt idx="10225">
                  <c:v>3404.46</c:v>
                </c:pt>
                <c:pt idx="10226">
                  <c:v>3404.48</c:v>
                </c:pt>
                <c:pt idx="10227">
                  <c:v>3404.5</c:v>
                </c:pt>
                <c:pt idx="10228">
                  <c:v>3404.52</c:v>
                </c:pt>
                <c:pt idx="10229">
                  <c:v>3404.54</c:v>
                </c:pt>
                <c:pt idx="10230">
                  <c:v>3404.56</c:v>
                </c:pt>
                <c:pt idx="10231">
                  <c:v>3404.58</c:v>
                </c:pt>
                <c:pt idx="10232">
                  <c:v>3404.6</c:v>
                </c:pt>
                <c:pt idx="10233">
                  <c:v>3404.62</c:v>
                </c:pt>
                <c:pt idx="10234">
                  <c:v>3404.64</c:v>
                </c:pt>
                <c:pt idx="10235">
                  <c:v>3404.66</c:v>
                </c:pt>
                <c:pt idx="10236">
                  <c:v>3404.68</c:v>
                </c:pt>
                <c:pt idx="10237">
                  <c:v>3404.7</c:v>
                </c:pt>
                <c:pt idx="10238">
                  <c:v>3404.72</c:v>
                </c:pt>
                <c:pt idx="10239">
                  <c:v>3404.74</c:v>
                </c:pt>
                <c:pt idx="10240">
                  <c:v>3404.7599999999998</c:v>
                </c:pt>
                <c:pt idx="10241">
                  <c:v>3404.7799999999997</c:v>
                </c:pt>
                <c:pt idx="10242">
                  <c:v>3404.8</c:v>
                </c:pt>
                <c:pt idx="10243">
                  <c:v>3404.82</c:v>
                </c:pt>
                <c:pt idx="10244">
                  <c:v>3404.84</c:v>
                </c:pt>
                <c:pt idx="10245">
                  <c:v>3404.86</c:v>
                </c:pt>
                <c:pt idx="10246">
                  <c:v>3404.88</c:v>
                </c:pt>
                <c:pt idx="10247">
                  <c:v>3404.9</c:v>
                </c:pt>
                <c:pt idx="10248">
                  <c:v>3404.92</c:v>
                </c:pt>
                <c:pt idx="10249">
                  <c:v>3404.94</c:v>
                </c:pt>
                <c:pt idx="10250">
                  <c:v>3404.96</c:v>
                </c:pt>
                <c:pt idx="10251">
                  <c:v>3404.98</c:v>
                </c:pt>
                <c:pt idx="10252">
                  <c:v>3405</c:v>
                </c:pt>
                <c:pt idx="10253">
                  <c:v>3405.02</c:v>
                </c:pt>
                <c:pt idx="10254">
                  <c:v>3405.04</c:v>
                </c:pt>
                <c:pt idx="10255">
                  <c:v>3405.06</c:v>
                </c:pt>
                <c:pt idx="10256">
                  <c:v>3405.08</c:v>
                </c:pt>
                <c:pt idx="10257">
                  <c:v>3405.1</c:v>
                </c:pt>
                <c:pt idx="10258">
                  <c:v>3405.12</c:v>
                </c:pt>
                <c:pt idx="10259">
                  <c:v>3405.14</c:v>
                </c:pt>
                <c:pt idx="10260">
                  <c:v>3405.16</c:v>
                </c:pt>
                <c:pt idx="10261">
                  <c:v>3405.18</c:v>
                </c:pt>
                <c:pt idx="10262">
                  <c:v>3405.2</c:v>
                </c:pt>
                <c:pt idx="10263">
                  <c:v>3405.22</c:v>
                </c:pt>
                <c:pt idx="10264">
                  <c:v>3405.24</c:v>
                </c:pt>
                <c:pt idx="10265">
                  <c:v>3405.2599999999998</c:v>
                </c:pt>
                <c:pt idx="10266">
                  <c:v>3405.2799999999997</c:v>
                </c:pt>
                <c:pt idx="10267">
                  <c:v>3405.3</c:v>
                </c:pt>
                <c:pt idx="10268">
                  <c:v>3405.32</c:v>
                </c:pt>
                <c:pt idx="10269">
                  <c:v>3405.34</c:v>
                </c:pt>
                <c:pt idx="10270">
                  <c:v>3405.36</c:v>
                </c:pt>
                <c:pt idx="10271">
                  <c:v>3405.38</c:v>
                </c:pt>
                <c:pt idx="10272">
                  <c:v>3405.4</c:v>
                </c:pt>
                <c:pt idx="10273">
                  <c:v>3405.42</c:v>
                </c:pt>
                <c:pt idx="10274">
                  <c:v>3405.44</c:v>
                </c:pt>
                <c:pt idx="10275">
                  <c:v>3405.46</c:v>
                </c:pt>
                <c:pt idx="10276">
                  <c:v>3405.48</c:v>
                </c:pt>
                <c:pt idx="10277">
                  <c:v>3405.5</c:v>
                </c:pt>
                <c:pt idx="10278">
                  <c:v>3405.52</c:v>
                </c:pt>
                <c:pt idx="10279">
                  <c:v>3405.54</c:v>
                </c:pt>
                <c:pt idx="10280">
                  <c:v>3405.56</c:v>
                </c:pt>
                <c:pt idx="10281">
                  <c:v>3405.58</c:v>
                </c:pt>
                <c:pt idx="10282">
                  <c:v>3405.6</c:v>
                </c:pt>
                <c:pt idx="10283">
                  <c:v>3405.62</c:v>
                </c:pt>
                <c:pt idx="10284">
                  <c:v>3405.64</c:v>
                </c:pt>
                <c:pt idx="10285">
                  <c:v>3405.66</c:v>
                </c:pt>
                <c:pt idx="10286">
                  <c:v>3405.68</c:v>
                </c:pt>
                <c:pt idx="10287">
                  <c:v>3405.7</c:v>
                </c:pt>
                <c:pt idx="10288">
                  <c:v>3405.72</c:v>
                </c:pt>
                <c:pt idx="10289">
                  <c:v>3405.74</c:v>
                </c:pt>
                <c:pt idx="10290">
                  <c:v>3405.7599999999998</c:v>
                </c:pt>
                <c:pt idx="10291">
                  <c:v>3405.7799999999997</c:v>
                </c:pt>
                <c:pt idx="10292">
                  <c:v>3405.8</c:v>
                </c:pt>
                <c:pt idx="10293">
                  <c:v>3405.82</c:v>
                </c:pt>
                <c:pt idx="10294">
                  <c:v>3405.84</c:v>
                </c:pt>
                <c:pt idx="10295">
                  <c:v>3405.86</c:v>
                </c:pt>
                <c:pt idx="10296">
                  <c:v>3405.88</c:v>
                </c:pt>
                <c:pt idx="10297">
                  <c:v>3405.9</c:v>
                </c:pt>
                <c:pt idx="10298">
                  <c:v>3405.92</c:v>
                </c:pt>
                <c:pt idx="10299">
                  <c:v>3405.94</c:v>
                </c:pt>
                <c:pt idx="10300">
                  <c:v>3405.96</c:v>
                </c:pt>
                <c:pt idx="10301">
                  <c:v>3405.98</c:v>
                </c:pt>
                <c:pt idx="10302">
                  <c:v>3406</c:v>
                </c:pt>
                <c:pt idx="10303">
                  <c:v>3406.02</c:v>
                </c:pt>
                <c:pt idx="10304">
                  <c:v>3406.04</c:v>
                </c:pt>
                <c:pt idx="10305">
                  <c:v>3406.06</c:v>
                </c:pt>
                <c:pt idx="10306">
                  <c:v>3406.08</c:v>
                </c:pt>
                <c:pt idx="10307">
                  <c:v>3406.1</c:v>
                </c:pt>
                <c:pt idx="10308">
                  <c:v>3406.12</c:v>
                </c:pt>
                <c:pt idx="10309">
                  <c:v>3406.14</c:v>
                </c:pt>
                <c:pt idx="10310">
                  <c:v>3406.16</c:v>
                </c:pt>
                <c:pt idx="10311">
                  <c:v>3406.18</c:v>
                </c:pt>
                <c:pt idx="10312">
                  <c:v>3406.2</c:v>
                </c:pt>
                <c:pt idx="10313">
                  <c:v>3406.22</c:v>
                </c:pt>
                <c:pt idx="10314">
                  <c:v>3406.24</c:v>
                </c:pt>
                <c:pt idx="10315">
                  <c:v>3406.2599999999998</c:v>
                </c:pt>
                <c:pt idx="10316">
                  <c:v>3406.2799999999997</c:v>
                </c:pt>
                <c:pt idx="10317">
                  <c:v>3406.3</c:v>
                </c:pt>
                <c:pt idx="10318">
                  <c:v>3406.32</c:v>
                </c:pt>
                <c:pt idx="10319">
                  <c:v>3406.34</c:v>
                </c:pt>
                <c:pt idx="10320">
                  <c:v>3406.36</c:v>
                </c:pt>
                <c:pt idx="10321">
                  <c:v>3406.38</c:v>
                </c:pt>
                <c:pt idx="10322">
                  <c:v>3406.4</c:v>
                </c:pt>
                <c:pt idx="10323">
                  <c:v>3406.42</c:v>
                </c:pt>
                <c:pt idx="10324">
                  <c:v>3406.44</c:v>
                </c:pt>
                <c:pt idx="10325">
                  <c:v>3406.46</c:v>
                </c:pt>
                <c:pt idx="10326">
                  <c:v>3406.48</c:v>
                </c:pt>
                <c:pt idx="10327">
                  <c:v>3406.5</c:v>
                </c:pt>
                <c:pt idx="10328">
                  <c:v>3406.52</c:v>
                </c:pt>
                <c:pt idx="10329">
                  <c:v>3406.54</c:v>
                </c:pt>
                <c:pt idx="10330">
                  <c:v>3406.56</c:v>
                </c:pt>
                <c:pt idx="10331">
                  <c:v>3406.58</c:v>
                </c:pt>
                <c:pt idx="10332">
                  <c:v>3406.6</c:v>
                </c:pt>
                <c:pt idx="10333">
                  <c:v>3406.62</c:v>
                </c:pt>
                <c:pt idx="10334">
                  <c:v>3406.64</c:v>
                </c:pt>
                <c:pt idx="10335">
                  <c:v>3406.66</c:v>
                </c:pt>
                <c:pt idx="10336">
                  <c:v>3406.68</c:v>
                </c:pt>
                <c:pt idx="10337">
                  <c:v>3406.7</c:v>
                </c:pt>
                <c:pt idx="10338">
                  <c:v>3406.72</c:v>
                </c:pt>
                <c:pt idx="10339">
                  <c:v>3406.74</c:v>
                </c:pt>
                <c:pt idx="10340">
                  <c:v>3406.7599999999998</c:v>
                </c:pt>
                <c:pt idx="10341">
                  <c:v>3406.7799999999997</c:v>
                </c:pt>
                <c:pt idx="10342">
                  <c:v>3406.8</c:v>
                </c:pt>
                <c:pt idx="10343">
                  <c:v>3406.82</c:v>
                </c:pt>
                <c:pt idx="10344">
                  <c:v>3406.84</c:v>
                </c:pt>
                <c:pt idx="10345">
                  <c:v>3406.86</c:v>
                </c:pt>
                <c:pt idx="10346">
                  <c:v>3406.88</c:v>
                </c:pt>
                <c:pt idx="10347">
                  <c:v>3406.9</c:v>
                </c:pt>
                <c:pt idx="10348">
                  <c:v>3406.92</c:v>
                </c:pt>
                <c:pt idx="10349">
                  <c:v>3406.94</c:v>
                </c:pt>
                <c:pt idx="10350">
                  <c:v>3406.96</c:v>
                </c:pt>
                <c:pt idx="10351">
                  <c:v>3406.98</c:v>
                </c:pt>
                <c:pt idx="10352">
                  <c:v>3407</c:v>
                </c:pt>
                <c:pt idx="10353">
                  <c:v>3407.02</c:v>
                </c:pt>
                <c:pt idx="10354">
                  <c:v>3407.04</c:v>
                </c:pt>
                <c:pt idx="10355">
                  <c:v>3407.06</c:v>
                </c:pt>
                <c:pt idx="10356">
                  <c:v>3407.08</c:v>
                </c:pt>
                <c:pt idx="10357">
                  <c:v>3407.1</c:v>
                </c:pt>
                <c:pt idx="10358">
                  <c:v>3407.12</c:v>
                </c:pt>
                <c:pt idx="10359">
                  <c:v>3407.14</c:v>
                </c:pt>
                <c:pt idx="10360">
                  <c:v>3407.16</c:v>
                </c:pt>
                <c:pt idx="10361">
                  <c:v>3407.18</c:v>
                </c:pt>
                <c:pt idx="10362">
                  <c:v>3407.2</c:v>
                </c:pt>
                <c:pt idx="10363">
                  <c:v>3407.22</c:v>
                </c:pt>
                <c:pt idx="10364">
                  <c:v>3407.24</c:v>
                </c:pt>
                <c:pt idx="10365">
                  <c:v>3407.2599999999998</c:v>
                </c:pt>
                <c:pt idx="10366">
                  <c:v>3407.2799999999997</c:v>
                </c:pt>
                <c:pt idx="10367">
                  <c:v>3407.3</c:v>
                </c:pt>
                <c:pt idx="10368">
                  <c:v>3407.32</c:v>
                </c:pt>
                <c:pt idx="10369">
                  <c:v>3407.34</c:v>
                </c:pt>
                <c:pt idx="10370">
                  <c:v>3407.36</c:v>
                </c:pt>
                <c:pt idx="10371">
                  <c:v>3407.38</c:v>
                </c:pt>
                <c:pt idx="10372">
                  <c:v>3407.4</c:v>
                </c:pt>
                <c:pt idx="10373">
                  <c:v>3407.42</c:v>
                </c:pt>
                <c:pt idx="10374">
                  <c:v>3407.44</c:v>
                </c:pt>
                <c:pt idx="10375">
                  <c:v>3407.46</c:v>
                </c:pt>
                <c:pt idx="10376">
                  <c:v>3407.48</c:v>
                </c:pt>
                <c:pt idx="10377">
                  <c:v>3407.5</c:v>
                </c:pt>
                <c:pt idx="10378">
                  <c:v>3407.52</c:v>
                </c:pt>
                <c:pt idx="10379">
                  <c:v>3407.54</c:v>
                </c:pt>
                <c:pt idx="10380">
                  <c:v>3407.56</c:v>
                </c:pt>
                <c:pt idx="10381">
                  <c:v>3407.58</c:v>
                </c:pt>
                <c:pt idx="10382">
                  <c:v>3407.6</c:v>
                </c:pt>
                <c:pt idx="10383">
                  <c:v>3407.62</c:v>
                </c:pt>
                <c:pt idx="10384">
                  <c:v>3407.64</c:v>
                </c:pt>
                <c:pt idx="10385">
                  <c:v>3407.66</c:v>
                </c:pt>
                <c:pt idx="10386">
                  <c:v>3407.68</c:v>
                </c:pt>
                <c:pt idx="10387">
                  <c:v>3407.7</c:v>
                </c:pt>
                <c:pt idx="10388">
                  <c:v>3407.72</c:v>
                </c:pt>
                <c:pt idx="10389">
                  <c:v>3407.74</c:v>
                </c:pt>
                <c:pt idx="10390">
                  <c:v>3407.7599999999998</c:v>
                </c:pt>
                <c:pt idx="10391">
                  <c:v>3407.7799999999997</c:v>
                </c:pt>
                <c:pt idx="10392">
                  <c:v>3407.8</c:v>
                </c:pt>
                <c:pt idx="10393">
                  <c:v>3407.82</c:v>
                </c:pt>
                <c:pt idx="10394">
                  <c:v>3407.84</c:v>
                </c:pt>
                <c:pt idx="10395">
                  <c:v>3407.86</c:v>
                </c:pt>
                <c:pt idx="10396">
                  <c:v>3407.88</c:v>
                </c:pt>
                <c:pt idx="10397">
                  <c:v>3407.9</c:v>
                </c:pt>
                <c:pt idx="10398">
                  <c:v>3407.92</c:v>
                </c:pt>
                <c:pt idx="10399">
                  <c:v>3407.94</c:v>
                </c:pt>
                <c:pt idx="10400">
                  <c:v>3407.96</c:v>
                </c:pt>
                <c:pt idx="10401">
                  <c:v>3407.98</c:v>
                </c:pt>
                <c:pt idx="10402">
                  <c:v>3408</c:v>
                </c:pt>
                <c:pt idx="10403">
                  <c:v>3408.02</c:v>
                </c:pt>
                <c:pt idx="10404">
                  <c:v>3408.04</c:v>
                </c:pt>
                <c:pt idx="10405">
                  <c:v>3408.06</c:v>
                </c:pt>
                <c:pt idx="10406">
                  <c:v>3408.08</c:v>
                </c:pt>
                <c:pt idx="10407">
                  <c:v>3408.1</c:v>
                </c:pt>
                <c:pt idx="10408">
                  <c:v>3408.12</c:v>
                </c:pt>
                <c:pt idx="10409">
                  <c:v>3408.14</c:v>
                </c:pt>
                <c:pt idx="10410">
                  <c:v>3408.16</c:v>
                </c:pt>
                <c:pt idx="10411">
                  <c:v>3408.18</c:v>
                </c:pt>
                <c:pt idx="10412">
                  <c:v>3408.2</c:v>
                </c:pt>
                <c:pt idx="10413">
                  <c:v>3408.22</c:v>
                </c:pt>
                <c:pt idx="10414">
                  <c:v>3408.24</c:v>
                </c:pt>
                <c:pt idx="10415">
                  <c:v>3408.2599999999998</c:v>
                </c:pt>
                <c:pt idx="10416">
                  <c:v>3408.2799999999997</c:v>
                </c:pt>
                <c:pt idx="10417">
                  <c:v>3408.3</c:v>
                </c:pt>
                <c:pt idx="10418">
                  <c:v>3408.32</c:v>
                </c:pt>
                <c:pt idx="10419">
                  <c:v>3408.34</c:v>
                </c:pt>
                <c:pt idx="10420">
                  <c:v>3408.36</c:v>
                </c:pt>
                <c:pt idx="10421">
                  <c:v>3408.38</c:v>
                </c:pt>
                <c:pt idx="10422">
                  <c:v>3408.4</c:v>
                </c:pt>
                <c:pt idx="10423">
                  <c:v>3408.42</c:v>
                </c:pt>
                <c:pt idx="10424">
                  <c:v>3408.44</c:v>
                </c:pt>
                <c:pt idx="10425">
                  <c:v>3408.46</c:v>
                </c:pt>
                <c:pt idx="10426">
                  <c:v>3408.48</c:v>
                </c:pt>
                <c:pt idx="10427">
                  <c:v>3408.5</c:v>
                </c:pt>
                <c:pt idx="10428">
                  <c:v>3408.52</c:v>
                </c:pt>
                <c:pt idx="10429">
                  <c:v>3408.54</c:v>
                </c:pt>
                <c:pt idx="10430">
                  <c:v>3408.56</c:v>
                </c:pt>
                <c:pt idx="10431">
                  <c:v>3408.58</c:v>
                </c:pt>
                <c:pt idx="10432">
                  <c:v>3408.6</c:v>
                </c:pt>
                <c:pt idx="10433">
                  <c:v>3408.62</c:v>
                </c:pt>
                <c:pt idx="10434">
                  <c:v>3408.64</c:v>
                </c:pt>
                <c:pt idx="10435">
                  <c:v>3408.66</c:v>
                </c:pt>
                <c:pt idx="10436">
                  <c:v>3408.68</c:v>
                </c:pt>
                <c:pt idx="10437">
                  <c:v>3408.7</c:v>
                </c:pt>
                <c:pt idx="10438">
                  <c:v>3408.72</c:v>
                </c:pt>
                <c:pt idx="10439">
                  <c:v>3408.74</c:v>
                </c:pt>
                <c:pt idx="10440">
                  <c:v>3408.7599999999998</c:v>
                </c:pt>
                <c:pt idx="10441">
                  <c:v>3408.7799999999997</c:v>
                </c:pt>
                <c:pt idx="10442">
                  <c:v>3408.8</c:v>
                </c:pt>
                <c:pt idx="10443">
                  <c:v>3408.82</c:v>
                </c:pt>
                <c:pt idx="10444">
                  <c:v>3408.84</c:v>
                </c:pt>
                <c:pt idx="10445">
                  <c:v>3408.86</c:v>
                </c:pt>
                <c:pt idx="10446">
                  <c:v>3408.88</c:v>
                </c:pt>
                <c:pt idx="10447">
                  <c:v>3408.9</c:v>
                </c:pt>
                <c:pt idx="10448">
                  <c:v>3408.92</c:v>
                </c:pt>
                <c:pt idx="10449">
                  <c:v>3408.94</c:v>
                </c:pt>
                <c:pt idx="10450">
                  <c:v>3408.96</c:v>
                </c:pt>
                <c:pt idx="10451">
                  <c:v>3408.98</c:v>
                </c:pt>
                <c:pt idx="10452">
                  <c:v>3409</c:v>
                </c:pt>
                <c:pt idx="10453">
                  <c:v>3409.02</c:v>
                </c:pt>
                <c:pt idx="10454">
                  <c:v>3409.04</c:v>
                </c:pt>
                <c:pt idx="10455">
                  <c:v>3409.06</c:v>
                </c:pt>
                <c:pt idx="10456">
                  <c:v>3409.08</c:v>
                </c:pt>
                <c:pt idx="10457">
                  <c:v>3409.1</c:v>
                </c:pt>
                <c:pt idx="10458">
                  <c:v>3409.12</c:v>
                </c:pt>
                <c:pt idx="10459">
                  <c:v>3409.14</c:v>
                </c:pt>
                <c:pt idx="10460">
                  <c:v>3409.16</c:v>
                </c:pt>
                <c:pt idx="10461">
                  <c:v>3409.18</c:v>
                </c:pt>
                <c:pt idx="10462">
                  <c:v>3409.2</c:v>
                </c:pt>
                <c:pt idx="10463">
                  <c:v>3409.22</c:v>
                </c:pt>
                <c:pt idx="10464">
                  <c:v>3409.24</c:v>
                </c:pt>
                <c:pt idx="10465">
                  <c:v>3409.2599999999998</c:v>
                </c:pt>
                <c:pt idx="10466">
                  <c:v>3409.2799999999997</c:v>
                </c:pt>
                <c:pt idx="10467">
                  <c:v>3409.3</c:v>
                </c:pt>
                <c:pt idx="10468">
                  <c:v>3409.32</c:v>
                </c:pt>
                <c:pt idx="10469">
                  <c:v>3409.34</c:v>
                </c:pt>
                <c:pt idx="10470">
                  <c:v>3409.36</c:v>
                </c:pt>
                <c:pt idx="10471">
                  <c:v>3409.38</c:v>
                </c:pt>
                <c:pt idx="10472">
                  <c:v>3409.4</c:v>
                </c:pt>
                <c:pt idx="10473">
                  <c:v>3409.42</c:v>
                </c:pt>
                <c:pt idx="10474">
                  <c:v>3409.44</c:v>
                </c:pt>
                <c:pt idx="10475">
                  <c:v>3409.46</c:v>
                </c:pt>
                <c:pt idx="10476">
                  <c:v>3409.48</c:v>
                </c:pt>
                <c:pt idx="10477">
                  <c:v>3409.5</c:v>
                </c:pt>
                <c:pt idx="10478">
                  <c:v>3409.52</c:v>
                </c:pt>
                <c:pt idx="10479">
                  <c:v>3409.54</c:v>
                </c:pt>
                <c:pt idx="10480">
                  <c:v>3409.56</c:v>
                </c:pt>
                <c:pt idx="10481">
                  <c:v>3409.58</c:v>
                </c:pt>
                <c:pt idx="10482">
                  <c:v>3409.6</c:v>
                </c:pt>
                <c:pt idx="10483">
                  <c:v>3409.62</c:v>
                </c:pt>
                <c:pt idx="10484">
                  <c:v>3409.64</c:v>
                </c:pt>
                <c:pt idx="10485">
                  <c:v>3409.66</c:v>
                </c:pt>
                <c:pt idx="10486">
                  <c:v>3409.68</c:v>
                </c:pt>
                <c:pt idx="10487">
                  <c:v>3409.7</c:v>
                </c:pt>
                <c:pt idx="10488">
                  <c:v>3409.72</c:v>
                </c:pt>
                <c:pt idx="10489">
                  <c:v>3409.74</c:v>
                </c:pt>
                <c:pt idx="10490">
                  <c:v>3409.7599999999998</c:v>
                </c:pt>
                <c:pt idx="10491">
                  <c:v>3409.7799999999997</c:v>
                </c:pt>
                <c:pt idx="10492">
                  <c:v>3409.8</c:v>
                </c:pt>
                <c:pt idx="10493">
                  <c:v>3409.82</c:v>
                </c:pt>
                <c:pt idx="10494">
                  <c:v>3409.84</c:v>
                </c:pt>
                <c:pt idx="10495">
                  <c:v>3409.86</c:v>
                </c:pt>
                <c:pt idx="10496">
                  <c:v>3409.88</c:v>
                </c:pt>
                <c:pt idx="10497">
                  <c:v>3409.9</c:v>
                </c:pt>
                <c:pt idx="10498">
                  <c:v>3409.92</c:v>
                </c:pt>
                <c:pt idx="10499">
                  <c:v>3409.94</c:v>
                </c:pt>
                <c:pt idx="10500">
                  <c:v>3409.96</c:v>
                </c:pt>
                <c:pt idx="10501">
                  <c:v>3409.98</c:v>
                </c:pt>
                <c:pt idx="10502">
                  <c:v>3410</c:v>
                </c:pt>
                <c:pt idx="10503">
                  <c:v>3410.02</c:v>
                </c:pt>
                <c:pt idx="10504">
                  <c:v>3410.04</c:v>
                </c:pt>
                <c:pt idx="10505">
                  <c:v>3410.06</c:v>
                </c:pt>
                <c:pt idx="10506">
                  <c:v>3410.08</c:v>
                </c:pt>
                <c:pt idx="10507">
                  <c:v>3410.1</c:v>
                </c:pt>
                <c:pt idx="10508">
                  <c:v>3410.12</c:v>
                </c:pt>
                <c:pt idx="10509">
                  <c:v>3410.14</c:v>
                </c:pt>
                <c:pt idx="10510">
                  <c:v>3410.16</c:v>
                </c:pt>
                <c:pt idx="10511">
                  <c:v>3410.18</c:v>
                </c:pt>
                <c:pt idx="10512">
                  <c:v>3410.2</c:v>
                </c:pt>
                <c:pt idx="10513">
                  <c:v>3410.22</c:v>
                </c:pt>
                <c:pt idx="10514">
                  <c:v>3410.24</c:v>
                </c:pt>
                <c:pt idx="10515">
                  <c:v>3410.2599999999998</c:v>
                </c:pt>
                <c:pt idx="10516">
                  <c:v>3410.2799999999997</c:v>
                </c:pt>
                <c:pt idx="10517">
                  <c:v>3410.3</c:v>
                </c:pt>
                <c:pt idx="10518">
                  <c:v>3410.32</c:v>
                </c:pt>
                <c:pt idx="10519">
                  <c:v>3410.34</c:v>
                </c:pt>
                <c:pt idx="10520">
                  <c:v>3410.36</c:v>
                </c:pt>
                <c:pt idx="10521">
                  <c:v>3410.38</c:v>
                </c:pt>
                <c:pt idx="10522">
                  <c:v>3410.4</c:v>
                </c:pt>
                <c:pt idx="10523">
                  <c:v>3410.42</c:v>
                </c:pt>
                <c:pt idx="10524">
                  <c:v>3410.44</c:v>
                </c:pt>
                <c:pt idx="10525">
                  <c:v>3410.46</c:v>
                </c:pt>
                <c:pt idx="10526">
                  <c:v>3410.48</c:v>
                </c:pt>
                <c:pt idx="10527">
                  <c:v>3410.5</c:v>
                </c:pt>
                <c:pt idx="10528">
                  <c:v>3410.52</c:v>
                </c:pt>
                <c:pt idx="10529">
                  <c:v>3410.54</c:v>
                </c:pt>
                <c:pt idx="10530">
                  <c:v>3410.56</c:v>
                </c:pt>
                <c:pt idx="10531">
                  <c:v>3410.58</c:v>
                </c:pt>
                <c:pt idx="10532">
                  <c:v>3410.6</c:v>
                </c:pt>
                <c:pt idx="10533">
                  <c:v>3410.62</c:v>
                </c:pt>
                <c:pt idx="10534">
                  <c:v>3410.64</c:v>
                </c:pt>
                <c:pt idx="10535">
                  <c:v>3410.66</c:v>
                </c:pt>
                <c:pt idx="10536">
                  <c:v>3410.68</c:v>
                </c:pt>
                <c:pt idx="10537">
                  <c:v>3410.7</c:v>
                </c:pt>
                <c:pt idx="10538">
                  <c:v>3410.72</c:v>
                </c:pt>
                <c:pt idx="10539">
                  <c:v>3410.74</c:v>
                </c:pt>
                <c:pt idx="10540">
                  <c:v>3410.7599999999998</c:v>
                </c:pt>
                <c:pt idx="10541">
                  <c:v>3410.7799999999997</c:v>
                </c:pt>
                <c:pt idx="10542">
                  <c:v>3410.8</c:v>
                </c:pt>
                <c:pt idx="10543">
                  <c:v>3410.82</c:v>
                </c:pt>
                <c:pt idx="10544">
                  <c:v>3410.84</c:v>
                </c:pt>
                <c:pt idx="10545">
                  <c:v>3410.86</c:v>
                </c:pt>
                <c:pt idx="10546">
                  <c:v>3410.88</c:v>
                </c:pt>
                <c:pt idx="10547">
                  <c:v>3410.9</c:v>
                </c:pt>
                <c:pt idx="10548">
                  <c:v>3410.92</c:v>
                </c:pt>
                <c:pt idx="10549">
                  <c:v>3410.94</c:v>
                </c:pt>
                <c:pt idx="10550">
                  <c:v>3410.96</c:v>
                </c:pt>
                <c:pt idx="10551">
                  <c:v>3410.98</c:v>
                </c:pt>
                <c:pt idx="10552">
                  <c:v>3411</c:v>
                </c:pt>
                <c:pt idx="10553">
                  <c:v>3411.02</c:v>
                </c:pt>
                <c:pt idx="10554">
                  <c:v>3411.04</c:v>
                </c:pt>
                <c:pt idx="10555">
                  <c:v>3411.06</c:v>
                </c:pt>
                <c:pt idx="10556">
                  <c:v>3411.08</c:v>
                </c:pt>
                <c:pt idx="10557">
                  <c:v>3411.1</c:v>
                </c:pt>
                <c:pt idx="10558">
                  <c:v>3411.12</c:v>
                </c:pt>
                <c:pt idx="10559">
                  <c:v>3411.14</c:v>
                </c:pt>
                <c:pt idx="10560">
                  <c:v>3411.16</c:v>
                </c:pt>
                <c:pt idx="10561">
                  <c:v>3411.18</c:v>
                </c:pt>
                <c:pt idx="10562">
                  <c:v>3411.2</c:v>
                </c:pt>
                <c:pt idx="10563">
                  <c:v>3411.22</c:v>
                </c:pt>
                <c:pt idx="10564">
                  <c:v>3411.24</c:v>
                </c:pt>
                <c:pt idx="10565">
                  <c:v>3411.2599999999998</c:v>
                </c:pt>
                <c:pt idx="10566">
                  <c:v>3411.2799999999997</c:v>
                </c:pt>
                <c:pt idx="10567">
                  <c:v>3411.3</c:v>
                </c:pt>
                <c:pt idx="10568">
                  <c:v>3411.32</c:v>
                </c:pt>
                <c:pt idx="10569">
                  <c:v>3411.34</c:v>
                </c:pt>
                <c:pt idx="10570">
                  <c:v>3411.36</c:v>
                </c:pt>
                <c:pt idx="10571">
                  <c:v>3411.38</c:v>
                </c:pt>
                <c:pt idx="10572">
                  <c:v>3411.4</c:v>
                </c:pt>
                <c:pt idx="10573">
                  <c:v>3411.42</c:v>
                </c:pt>
                <c:pt idx="10574">
                  <c:v>3411.44</c:v>
                </c:pt>
                <c:pt idx="10575">
                  <c:v>3411.46</c:v>
                </c:pt>
                <c:pt idx="10576">
                  <c:v>3411.48</c:v>
                </c:pt>
                <c:pt idx="10577">
                  <c:v>3411.5</c:v>
                </c:pt>
                <c:pt idx="10578">
                  <c:v>3411.52</c:v>
                </c:pt>
                <c:pt idx="10579">
                  <c:v>3411.54</c:v>
                </c:pt>
                <c:pt idx="10580">
                  <c:v>3411.56</c:v>
                </c:pt>
                <c:pt idx="10581">
                  <c:v>3411.58</c:v>
                </c:pt>
                <c:pt idx="10582">
                  <c:v>3411.6</c:v>
                </c:pt>
                <c:pt idx="10583">
                  <c:v>3411.62</c:v>
                </c:pt>
                <c:pt idx="10584">
                  <c:v>3411.64</c:v>
                </c:pt>
                <c:pt idx="10585">
                  <c:v>3411.66</c:v>
                </c:pt>
                <c:pt idx="10586">
                  <c:v>3411.68</c:v>
                </c:pt>
                <c:pt idx="10587">
                  <c:v>3411.7</c:v>
                </c:pt>
                <c:pt idx="10588">
                  <c:v>3411.72</c:v>
                </c:pt>
                <c:pt idx="10589">
                  <c:v>3411.74</c:v>
                </c:pt>
                <c:pt idx="10590">
                  <c:v>3411.7599999999998</c:v>
                </c:pt>
                <c:pt idx="10591">
                  <c:v>3411.7799999999997</c:v>
                </c:pt>
                <c:pt idx="10592">
                  <c:v>3411.8</c:v>
                </c:pt>
                <c:pt idx="10593">
                  <c:v>3411.82</c:v>
                </c:pt>
                <c:pt idx="10594">
                  <c:v>3411.84</c:v>
                </c:pt>
                <c:pt idx="10595">
                  <c:v>3411.86</c:v>
                </c:pt>
                <c:pt idx="10596">
                  <c:v>3411.88</c:v>
                </c:pt>
                <c:pt idx="10597">
                  <c:v>3411.9</c:v>
                </c:pt>
                <c:pt idx="10598">
                  <c:v>3411.92</c:v>
                </c:pt>
                <c:pt idx="10599">
                  <c:v>3411.94</c:v>
                </c:pt>
                <c:pt idx="10600">
                  <c:v>3411.96</c:v>
                </c:pt>
                <c:pt idx="10601">
                  <c:v>3411.98</c:v>
                </c:pt>
                <c:pt idx="10602">
                  <c:v>3412</c:v>
                </c:pt>
                <c:pt idx="10603">
                  <c:v>3412.02</c:v>
                </c:pt>
                <c:pt idx="10604">
                  <c:v>3412.04</c:v>
                </c:pt>
                <c:pt idx="10605">
                  <c:v>3412.06</c:v>
                </c:pt>
                <c:pt idx="10606">
                  <c:v>3412.08</c:v>
                </c:pt>
                <c:pt idx="10607">
                  <c:v>3412.1</c:v>
                </c:pt>
                <c:pt idx="10608">
                  <c:v>3412.12</c:v>
                </c:pt>
                <c:pt idx="10609">
                  <c:v>3412.14</c:v>
                </c:pt>
                <c:pt idx="10610">
                  <c:v>3412.16</c:v>
                </c:pt>
                <c:pt idx="10611">
                  <c:v>3412.18</c:v>
                </c:pt>
                <c:pt idx="10612">
                  <c:v>3412.2</c:v>
                </c:pt>
                <c:pt idx="10613">
                  <c:v>3412.22</c:v>
                </c:pt>
                <c:pt idx="10614">
                  <c:v>3412.24</c:v>
                </c:pt>
                <c:pt idx="10615">
                  <c:v>3412.2599999999998</c:v>
                </c:pt>
                <c:pt idx="10616">
                  <c:v>3412.2799999999997</c:v>
                </c:pt>
                <c:pt idx="10617">
                  <c:v>3412.3</c:v>
                </c:pt>
                <c:pt idx="10618">
                  <c:v>3412.32</c:v>
                </c:pt>
                <c:pt idx="10619">
                  <c:v>3412.34</c:v>
                </c:pt>
                <c:pt idx="10620">
                  <c:v>3412.36</c:v>
                </c:pt>
                <c:pt idx="10621">
                  <c:v>3412.38</c:v>
                </c:pt>
                <c:pt idx="10622">
                  <c:v>3412.4</c:v>
                </c:pt>
                <c:pt idx="10623">
                  <c:v>3412.42</c:v>
                </c:pt>
                <c:pt idx="10624">
                  <c:v>3412.44</c:v>
                </c:pt>
                <c:pt idx="10625">
                  <c:v>3412.46</c:v>
                </c:pt>
                <c:pt idx="10626">
                  <c:v>3412.48</c:v>
                </c:pt>
                <c:pt idx="10627">
                  <c:v>3412.5</c:v>
                </c:pt>
                <c:pt idx="10628">
                  <c:v>3412.52</c:v>
                </c:pt>
                <c:pt idx="10629">
                  <c:v>3412.54</c:v>
                </c:pt>
                <c:pt idx="10630">
                  <c:v>3412.56</c:v>
                </c:pt>
                <c:pt idx="10631">
                  <c:v>3412.58</c:v>
                </c:pt>
                <c:pt idx="10632">
                  <c:v>3412.6</c:v>
                </c:pt>
                <c:pt idx="10633">
                  <c:v>3412.62</c:v>
                </c:pt>
                <c:pt idx="10634">
                  <c:v>3412.64</c:v>
                </c:pt>
                <c:pt idx="10635">
                  <c:v>3412.66</c:v>
                </c:pt>
                <c:pt idx="10636">
                  <c:v>3412.68</c:v>
                </c:pt>
                <c:pt idx="10637">
                  <c:v>3412.7</c:v>
                </c:pt>
                <c:pt idx="10638">
                  <c:v>3412.72</c:v>
                </c:pt>
                <c:pt idx="10639">
                  <c:v>3412.74</c:v>
                </c:pt>
                <c:pt idx="10640">
                  <c:v>3412.7599999999998</c:v>
                </c:pt>
                <c:pt idx="10641">
                  <c:v>3412.7799999999997</c:v>
                </c:pt>
                <c:pt idx="10642">
                  <c:v>3412.8</c:v>
                </c:pt>
                <c:pt idx="10643">
                  <c:v>3412.82</c:v>
                </c:pt>
                <c:pt idx="10644">
                  <c:v>3412.84</c:v>
                </c:pt>
                <c:pt idx="10645">
                  <c:v>3412.86</c:v>
                </c:pt>
                <c:pt idx="10646">
                  <c:v>3412.88</c:v>
                </c:pt>
                <c:pt idx="10647">
                  <c:v>3412.9</c:v>
                </c:pt>
                <c:pt idx="10648">
                  <c:v>3412.92</c:v>
                </c:pt>
                <c:pt idx="10649">
                  <c:v>3412.94</c:v>
                </c:pt>
                <c:pt idx="10650">
                  <c:v>3412.96</c:v>
                </c:pt>
                <c:pt idx="10651">
                  <c:v>3412.98</c:v>
                </c:pt>
                <c:pt idx="10652">
                  <c:v>3413</c:v>
                </c:pt>
                <c:pt idx="10653">
                  <c:v>3413.02</c:v>
                </c:pt>
                <c:pt idx="10654">
                  <c:v>3413.04</c:v>
                </c:pt>
                <c:pt idx="10655">
                  <c:v>3413.06</c:v>
                </c:pt>
                <c:pt idx="10656">
                  <c:v>3413.08</c:v>
                </c:pt>
                <c:pt idx="10657">
                  <c:v>3413.1</c:v>
                </c:pt>
                <c:pt idx="10658">
                  <c:v>3413.12</c:v>
                </c:pt>
                <c:pt idx="10659">
                  <c:v>3413.14</c:v>
                </c:pt>
                <c:pt idx="10660">
                  <c:v>3413.16</c:v>
                </c:pt>
                <c:pt idx="10661">
                  <c:v>3413.18</c:v>
                </c:pt>
                <c:pt idx="10662">
                  <c:v>3413.2</c:v>
                </c:pt>
                <c:pt idx="10663">
                  <c:v>3413.22</c:v>
                </c:pt>
                <c:pt idx="10664">
                  <c:v>3413.24</c:v>
                </c:pt>
                <c:pt idx="10665">
                  <c:v>3413.2599999999998</c:v>
                </c:pt>
                <c:pt idx="10666">
                  <c:v>3413.2799999999997</c:v>
                </c:pt>
                <c:pt idx="10667">
                  <c:v>3413.3</c:v>
                </c:pt>
                <c:pt idx="10668">
                  <c:v>3413.32</c:v>
                </c:pt>
                <c:pt idx="10669">
                  <c:v>3413.34</c:v>
                </c:pt>
                <c:pt idx="10670">
                  <c:v>3413.36</c:v>
                </c:pt>
                <c:pt idx="10671">
                  <c:v>3413.38</c:v>
                </c:pt>
                <c:pt idx="10672">
                  <c:v>3413.4</c:v>
                </c:pt>
                <c:pt idx="10673">
                  <c:v>3413.42</c:v>
                </c:pt>
                <c:pt idx="10674">
                  <c:v>3413.44</c:v>
                </c:pt>
                <c:pt idx="10675">
                  <c:v>3413.46</c:v>
                </c:pt>
                <c:pt idx="10676">
                  <c:v>3413.48</c:v>
                </c:pt>
                <c:pt idx="10677">
                  <c:v>3413.5</c:v>
                </c:pt>
                <c:pt idx="10678">
                  <c:v>3413.52</c:v>
                </c:pt>
                <c:pt idx="10679">
                  <c:v>3413.54</c:v>
                </c:pt>
                <c:pt idx="10680">
                  <c:v>3413.56</c:v>
                </c:pt>
                <c:pt idx="10681">
                  <c:v>3413.58</c:v>
                </c:pt>
                <c:pt idx="10682">
                  <c:v>3413.6</c:v>
                </c:pt>
                <c:pt idx="10683">
                  <c:v>3413.62</c:v>
                </c:pt>
                <c:pt idx="10684">
                  <c:v>3413.64</c:v>
                </c:pt>
                <c:pt idx="10685">
                  <c:v>3413.66</c:v>
                </c:pt>
                <c:pt idx="10686">
                  <c:v>3413.68</c:v>
                </c:pt>
                <c:pt idx="10687">
                  <c:v>3413.7</c:v>
                </c:pt>
                <c:pt idx="10688">
                  <c:v>3413.72</c:v>
                </c:pt>
                <c:pt idx="10689">
                  <c:v>3413.74</c:v>
                </c:pt>
                <c:pt idx="10690">
                  <c:v>3413.7599999999998</c:v>
                </c:pt>
                <c:pt idx="10691">
                  <c:v>3413.7799999999997</c:v>
                </c:pt>
                <c:pt idx="10692">
                  <c:v>3413.8</c:v>
                </c:pt>
                <c:pt idx="10693">
                  <c:v>3413.82</c:v>
                </c:pt>
                <c:pt idx="10694">
                  <c:v>3413.84</c:v>
                </c:pt>
                <c:pt idx="10695">
                  <c:v>3413.86</c:v>
                </c:pt>
                <c:pt idx="10696">
                  <c:v>3413.88</c:v>
                </c:pt>
                <c:pt idx="10697">
                  <c:v>3413.9</c:v>
                </c:pt>
                <c:pt idx="10698">
                  <c:v>3413.92</c:v>
                </c:pt>
                <c:pt idx="10699">
                  <c:v>3413.94</c:v>
                </c:pt>
                <c:pt idx="10700">
                  <c:v>3413.96</c:v>
                </c:pt>
                <c:pt idx="10701">
                  <c:v>3413.98</c:v>
                </c:pt>
                <c:pt idx="10702">
                  <c:v>3414</c:v>
                </c:pt>
                <c:pt idx="10703">
                  <c:v>3414.02</c:v>
                </c:pt>
                <c:pt idx="10704">
                  <c:v>3414.04</c:v>
                </c:pt>
                <c:pt idx="10705">
                  <c:v>3414.06</c:v>
                </c:pt>
                <c:pt idx="10706">
                  <c:v>3414.08</c:v>
                </c:pt>
                <c:pt idx="10707">
                  <c:v>3414.1</c:v>
                </c:pt>
                <c:pt idx="10708">
                  <c:v>3414.12</c:v>
                </c:pt>
                <c:pt idx="10709">
                  <c:v>3414.14</c:v>
                </c:pt>
                <c:pt idx="10710">
                  <c:v>3414.16</c:v>
                </c:pt>
                <c:pt idx="10711">
                  <c:v>3414.18</c:v>
                </c:pt>
                <c:pt idx="10712">
                  <c:v>3414.2</c:v>
                </c:pt>
                <c:pt idx="10713">
                  <c:v>3414.22</c:v>
                </c:pt>
                <c:pt idx="10714">
                  <c:v>3414.24</c:v>
                </c:pt>
                <c:pt idx="10715">
                  <c:v>3414.2599999999998</c:v>
                </c:pt>
                <c:pt idx="10716">
                  <c:v>3414.2799999999997</c:v>
                </c:pt>
                <c:pt idx="10717">
                  <c:v>3414.3</c:v>
                </c:pt>
                <c:pt idx="10718">
                  <c:v>3414.32</c:v>
                </c:pt>
                <c:pt idx="10719">
                  <c:v>3414.34</c:v>
                </c:pt>
                <c:pt idx="10720">
                  <c:v>3414.36</c:v>
                </c:pt>
                <c:pt idx="10721">
                  <c:v>3414.38</c:v>
                </c:pt>
                <c:pt idx="10722">
                  <c:v>3414.4</c:v>
                </c:pt>
                <c:pt idx="10723">
                  <c:v>3414.42</c:v>
                </c:pt>
                <c:pt idx="10724">
                  <c:v>3414.44</c:v>
                </c:pt>
                <c:pt idx="10725">
                  <c:v>3414.46</c:v>
                </c:pt>
                <c:pt idx="10726">
                  <c:v>3414.48</c:v>
                </c:pt>
                <c:pt idx="10727">
                  <c:v>3414.5</c:v>
                </c:pt>
                <c:pt idx="10728">
                  <c:v>3414.52</c:v>
                </c:pt>
                <c:pt idx="10729">
                  <c:v>3414.54</c:v>
                </c:pt>
                <c:pt idx="10730">
                  <c:v>3414.56</c:v>
                </c:pt>
                <c:pt idx="10731">
                  <c:v>3414.58</c:v>
                </c:pt>
                <c:pt idx="10732">
                  <c:v>3414.6</c:v>
                </c:pt>
                <c:pt idx="10733">
                  <c:v>3414.62</c:v>
                </c:pt>
                <c:pt idx="10734">
                  <c:v>3414.64</c:v>
                </c:pt>
                <c:pt idx="10735">
                  <c:v>3414.66</c:v>
                </c:pt>
                <c:pt idx="10736">
                  <c:v>3414.68</c:v>
                </c:pt>
                <c:pt idx="10737">
                  <c:v>3414.7</c:v>
                </c:pt>
                <c:pt idx="10738">
                  <c:v>3414.72</c:v>
                </c:pt>
                <c:pt idx="10739">
                  <c:v>3414.74</c:v>
                </c:pt>
                <c:pt idx="10740">
                  <c:v>3414.7599999999998</c:v>
                </c:pt>
                <c:pt idx="10741">
                  <c:v>3414.7799999999997</c:v>
                </c:pt>
                <c:pt idx="10742">
                  <c:v>3414.8</c:v>
                </c:pt>
                <c:pt idx="10743">
                  <c:v>3414.82</c:v>
                </c:pt>
                <c:pt idx="10744">
                  <c:v>3414.84</c:v>
                </c:pt>
                <c:pt idx="10745">
                  <c:v>3414.86</c:v>
                </c:pt>
                <c:pt idx="10746">
                  <c:v>3414.88</c:v>
                </c:pt>
                <c:pt idx="10747">
                  <c:v>3414.9</c:v>
                </c:pt>
                <c:pt idx="10748">
                  <c:v>3414.92</c:v>
                </c:pt>
                <c:pt idx="10749">
                  <c:v>3414.94</c:v>
                </c:pt>
                <c:pt idx="10750">
                  <c:v>3414.96</c:v>
                </c:pt>
                <c:pt idx="10751">
                  <c:v>3414.98</c:v>
                </c:pt>
                <c:pt idx="10752">
                  <c:v>3415</c:v>
                </c:pt>
                <c:pt idx="10753">
                  <c:v>3415.02</c:v>
                </c:pt>
                <c:pt idx="10754">
                  <c:v>3415.04</c:v>
                </c:pt>
                <c:pt idx="10755">
                  <c:v>3415.06</c:v>
                </c:pt>
                <c:pt idx="10756">
                  <c:v>3415.08</c:v>
                </c:pt>
                <c:pt idx="10757">
                  <c:v>3415.1</c:v>
                </c:pt>
                <c:pt idx="10758">
                  <c:v>3415.12</c:v>
                </c:pt>
                <c:pt idx="10759">
                  <c:v>3415.14</c:v>
                </c:pt>
                <c:pt idx="10760">
                  <c:v>3415.16</c:v>
                </c:pt>
                <c:pt idx="10761">
                  <c:v>3415.18</c:v>
                </c:pt>
                <c:pt idx="10762">
                  <c:v>3415.2</c:v>
                </c:pt>
                <c:pt idx="10763">
                  <c:v>3415.22</c:v>
                </c:pt>
                <c:pt idx="10764">
                  <c:v>3415.24</c:v>
                </c:pt>
                <c:pt idx="10765">
                  <c:v>3415.2599999999998</c:v>
                </c:pt>
                <c:pt idx="10766">
                  <c:v>3415.2799999999997</c:v>
                </c:pt>
                <c:pt idx="10767">
                  <c:v>3415.3</c:v>
                </c:pt>
                <c:pt idx="10768">
                  <c:v>3415.32</c:v>
                </c:pt>
                <c:pt idx="10769">
                  <c:v>3415.34</c:v>
                </c:pt>
                <c:pt idx="10770">
                  <c:v>3415.36</c:v>
                </c:pt>
                <c:pt idx="10771">
                  <c:v>3415.38</c:v>
                </c:pt>
                <c:pt idx="10772">
                  <c:v>3415.4</c:v>
                </c:pt>
                <c:pt idx="10773">
                  <c:v>3415.42</c:v>
                </c:pt>
                <c:pt idx="10774">
                  <c:v>3415.44</c:v>
                </c:pt>
                <c:pt idx="10775">
                  <c:v>3415.46</c:v>
                </c:pt>
                <c:pt idx="10776">
                  <c:v>3415.48</c:v>
                </c:pt>
                <c:pt idx="10777">
                  <c:v>3415.5</c:v>
                </c:pt>
                <c:pt idx="10778">
                  <c:v>3415.52</c:v>
                </c:pt>
                <c:pt idx="10779">
                  <c:v>3415.54</c:v>
                </c:pt>
                <c:pt idx="10780">
                  <c:v>3415.56</c:v>
                </c:pt>
                <c:pt idx="10781">
                  <c:v>3415.58</c:v>
                </c:pt>
                <c:pt idx="10782">
                  <c:v>3415.6</c:v>
                </c:pt>
                <c:pt idx="10783">
                  <c:v>3415.62</c:v>
                </c:pt>
                <c:pt idx="10784">
                  <c:v>3415.64</c:v>
                </c:pt>
                <c:pt idx="10785">
                  <c:v>3415.66</c:v>
                </c:pt>
                <c:pt idx="10786">
                  <c:v>3415.68</c:v>
                </c:pt>
                <c:pt idx="10787">
                  <c:v>3415.7</c:v>
                </c:pt>
                <c:pt idx="10788">
                  <c:v>3415.72</c:v>
                </c:pt>
                <c:pt idx="10789">
                  <c:v>3415.74</c:v>
                </c:pt>
                <c:pt idx="10790">
                  <c:v>3415.7599999999998</c:v>
                </c:pt>
                <c:pt idx="10791">
                  <c:v>3415.7799999999997</c:v>
                </c:pt>
                <c:pt idx="10792">
                  <c:v>3415.8</c:v>
                </c:pt>
                <c:pt idx="10793">
                  <c:v>3415.82</c:v>
                </c:pt>
                <c:pt idx="10794">
                  <c:v>3415.84</c:v>
                </c:pt>
                <c:pt idx="10795">
                  <c:v>3415.86</c:v>
                </c:pt>
                <c:pt idx="10796">
                  <c:v>3415.88</c:v>
                </c:pt>
                <c:pt idx="10797">
                  <c:v>3415.9</c:v>
                </c:pt>
                <c:pt idx="10798">
                  <c:v>3415.92</c:v>
                </c:pt>
                <c:pt idx="10799">
                  <c:v>3415.94</c:v>
                </c:pt>
                <c:pt idx="10800">
                  <c:v>3415.96</c:v>
                </c:pt>
                <c:pt idx="10801">
                  <c:v>3415.98</c:v>
                </c:pt>
                <c:pt idx="10802">
                  <c:v>3416</c:v>
                </c:pt>
                <c:pt idx="10803">
                  <c:v>3416.02</c:v>
                </c:pt>
                <c:pt idx="10804">
                  <c:v>3416.04</c:v>
                </c:pt>
                <c:pt idx="10805">
                  <c:v>3416.06</c:v>
                </c:pt>
                <c:pt idx="10806">
                  <c:v>3416.08</c:v>
                </c:pt>
                <c:pt idx="10807">
                  <c:v>3416.1</c:v>
                </c:pt>
                <c:pt idx="10808">
                  <c:v>3416.12</c:v>
                </c:pt>
                <c:pt idx="10809">
                  <c:v>3416.14</c:v>
                </c:pt>
                <c:pt idx="10810">
                  <c:v>3416.16</c:v>
                </c:pt>
                <c:pt idx="10811">
                  <c:v>3416.18</c:v>
                </c:pt>
                <c:pt idx="10812">
                  <c:v>3416.2</c:v>
                </c:pt>
                <c:pt idx="10813">
                  <c:v>3416.22</c:v>
                </c:pt>
                <c:pt idx="10814">
                  <c:v>3416.24</c:v>
                </c:pt>
                <c:pt idx="10815">
                  <c:v>3416.2599999999998</c:v>
                </c:pt>
                <c:pt idx="10816">
                  <c:v>3416.2799999999997</c:v>
                </c:pt>
                <c:pt idx="10817">
                  <c:v>3416.3</c:v>
                </c:pt>
                <c:pt idx="10818">
                  <c:v>3416.32</c:v>
                </c:pt>
                <c:pt idx="10819">
                  <c:v>3416.34</c:v>
                </c:pt>
                <c:pt idx="10820">
                  <c:v>3416.36</c:v>
                </c:pt>
                <c:pt idx="10821">
                  <c:v>3416.38</c:v>
                </c:pt>
                <c:pt idx="10822">
                  <c:v>3416.4</c:v>
                </c:pt>
                <c:pt idx="10823">
                  <c:v>3416.42</c:v>
                </c:pt>
                <c:pt idx="10824">
                  <c:v>3416.44</c:v>
                </c:pt>
                <c:pt idx="10825">
                  <c:v>3416.46</c:v>
                </c:pt>
                <c:pt idx="10826">
                  <c:v>3416.48</c:v>
                </c:pt>
                <c:pt idx="10827">
                  <c:v>3416.5</c:v>
                </c:pt>
                <c:pt idx="10828">
                  <c:v>3416.52</c:v>
                </c:pt>
                <c:pt idx="10829">
                  <c:v>3416.54</c:v>
                </c:pt>
                <c:pt idx="10830">
                  <c:v>3416.56</c:v>
                </c:pt>
                <c:pt idx="10831">
                  <c:v>3416.58</c:v>
                </c:pt>
                <c:pt idx="10832">
                  <c:v>3416.6</c:v>
                </c:pt>
                <c:pt idx="10833">
                  <c:v>3416.62</c:v>
                </c:pt>
                <c:pt idx="10834">
                  <c:v>3416.64</c:v>
                </c:pt>
                <c:pt idx="10835">
                  <c:v>3416.66</c:v>
                </c:pt>
                <c:pt idx="10836">
                  <c:v>3416.68</c:v>
                </c:pt>
                <c:pt idx="10837">
                  <c:v>3416.7</c:v>
                </c:pt>
                <c:pt idx="10838">
                  <c:v>3416.72</c:v>
                </c:pt>
                <c:pt idx="10839">
                  <c:v>3416.74</c:v>
                </c:pt>
                <c:pt idx="10840">
                  <c:v>3416.7599999999998</c:v>
                </c:pt>
                <c:pt idx="10841">
                  <c:v>3416.7799999999997</c:v>
                </c:pt>
                <c:pt idx="10842">
                  <c:v>3416.8</c:v>
                </c:pt>
                <c:pt idx="10843">
                  <c:v>3416.82</c:v>
                </c:pt>
                <c:pt idx="10844">
                  <c:v>3416.84</c:v>
                </c:pt>
                <c:pt idx="10845">
                  <c:v>3416.86</c:v>
                </c:pt>
                <c:pt idx="10846">
                  <c:v>3416.88</c:v>
                </c:pt>
                <c:pt idx="10847">
                  <c:v>3416.9</c:v>
                </c:pt>
                <c:pt idx="10848">
                  <c:v>3416.92</c:v>
                </c:pt>
                <c:pt idx="10849">
                  <c:v>3416.94</c:v>
                </c:pt>
                <c:pt idx="10850">
                  <c:v>3416.96</c:v>
                </c:pt>
                <c:pt idx="10851">
                  <c:v>3416.98</c:v>
                </c:pt>
                <c:pt idx="10852">
                  <c:v>3417</c:v>
                </c:pt>
                <c:pt idx="10853">
                  <c:v>3417.02</c:v>
                </c:pt>
                <c:pt idx="10854">
                  <c:v>3417.04</c:v>
                </c:pt>
                <c:pt idx="10855">
                  <c:v>3417.06</c:v>
                </c:pt>
                <c:pt idx="10856">
                  <c:v>3417.08</c:v>
                </c:pt>
                <c:pt idx="10857">
                  <c:v>3417.1</c:v>
                </c:pt>
                <c:pt idx="10858">
                  <c:v>3417.12</c:v>
                </c:pt>
                <c:pt idx="10859">
                  <c:v>3417.14</c:v>
                </c:pt>
                <c:pt idx="10860">
                  <c:v>3417.16</c:v>
                </c:pt>
                <c:pt idx="10861">
                  <c:v>3417.18</c:v>
                </c:pt>
                <c:pt idx="10862">
                  <c:v>3417.2</c:v>
                </c:pt>
                <c:pt idx="10863">
                  <c:v>3417.22</c:v>
                </c:pt>
                <c:pt idx="10864">
                  <c:v>3417.24</c:v>
                </c:pt>
                <c:pt idx="10865">
                  <c:v>3417.2599999999998</c:v>
                </c:pt>
                <c:pt idx="10866">
                  <c:v>3417.2799999999997</c:v>
                </c:pt>
                <c:pt idx="10867">
                  <c:v>3417.3</c:v>
                </c:pt>
                <c:pt idx="10868">
                  <c:v>3417.32</c:v>
                </c:pt>
                <c:pt idx="10869">
                  <c:v>3417.34</c:v>
                </c:pt>
                <c:pt idx="10870">
                  <c:v>3417.36</c:v>
                </c:pt>
                <c:pt idx="10871">
                  <c:v>3417.38</c:v>
                </c:pt>
                <c:pt idx="10872">
                  <c:v>3417.4</c:v>
                </c:pt>
                <c:pt idx="10873">
                  <c:v>3417.42</c:v>
                </c:pt>
                <c:pt idx="10874">
                  <c:v>3417.44</c:v>
                </c:pt>
                <c:pt idx="10875">
                  <c:v>3417.46</c:v>
                </c:pt>
                <c:pt idx="10876">
                  <c:v>3417.48</c:v>
                </c:pt>
                <c:pt idx="10877">
                  <c:v>3417.5</c:v>
                </c:pt>
                <c:pt idx="10878">
                  <c:v>3417.52</c:v>
                </c:pt>
                <c:pt idx="10879">
                  <c:v>3417.54</c:v>
                </c:pt>
                <c:pt idx="10880">
                  <c:v>3417.56</c:v>
                </c:pt>
                <c:pt idx="10881">
                  <c:v>3417.58</c:v>
                </c:pt>
                <c:pt idx="10882">
                  <c:v>3417.6</c:v>
                </c:pt>
                <c:pt idx="10883">
                  <c:v>3417.62</c:v>
                </c:pt>
                <c:pt idx="10884">
                  <c:v>3417.64</c:v>
                </c:pt>
                <c:pt idx="10885">
                  <c:v>3417.66</c:v>
                </c:pt>
                <c:pt idx="10886">
                  <c:v>3417.68</c:v>
                </c:pt>
                <c:pt idx="10887">
                  <c:v>3417.7</c:v>
                </c:pt>
                <c:pt idx="10888">
                  <c:v>3417.72</c:v>
                </c:pt>
                <c:pt idx="10889">
                  <c:v>3417.74</c:v>
                </c:pt>
                <c:pt idx="10890">
                  <c:v>3417.7599999999998</c:v>
                </c:pt>
                <c:pt idx="10891">
                  <c:v>3417.7799999999997</c:v>
                </c:pt>
                <c:pt idx="10892">
                  <c:v>3417.8</c:v>
                </c:pt>
                <c:pt idx="10893">
                  <c:v>3417.82</c:v>
                </c:pt>
                <c:pt idx="10894">
                  <c:v>3417.84</c:v>
                </c:pt>
                <c:pt idx="10895">
                  <c:v>3417.86</c:v>
                </c:pt>
                <c:pt idx="10896">
                  <c:v>3417.88</c:v>
                </c:pt>
                <c:pt idx="10897">
                  <c:v>3417.9</c:v>
                </c:pt>
                <c:pt idx="10898">
                  <c:v>3417.92</c:v>
                </c:pt>
                <c:pt idx="10899">
                  <c:v>3417.94</c:v>
                </c:pt>
                <c:pt idx="10900">
                  <c:v>3417.96</c:v>
                </c:pt>
                <c:pt idx="10901">
                  <c:v>3417.98</c:v>
                </c:pt>
                <c:pt idx="10902">
                  <c:v>3418</c:v>
                </c:pt>
                <c:pt idx="10903">
                  <c:v>3418.02</c:v>
                </c:pt>
                <c:pt idx="10904">
                  <c:v>3418.04</c:v>
                </c:pt>
                <c:pt idx="10905">
                  <c:v>3418.06</c:v>
                </c:pt>
                <c:pt idx="10906">
                  <c:v>3418.08</c:v>
                </c:pt>
                <c:pt idx="10907">
                  <c:v>3418.1</c:v>
                </c:pt>
                <c:pt idx="10908">
                  <c:v>3418.12</c:v>
                </c:pt>
                <c:pt idx="10909">
                  <c:v>3418.14</c:v>
                </c:pt>
                <c:pt idx="10910">
                  <c:v>3418.16</c:v>
                </c:pt>
                <c:pt idx="10911">
                  <c:v>3418.18</c:v>
                </c:pt>
                <c:pt idx="10912">
                  <c:v>3418.2</c:v>
                </c:pt>
                <c:pt idx="10913">
                  <c:v>3418.22</c:v>
                </c:pt>
                <c:pt idx="10914">
                  <c:v>3418.24</c:v>
                </c:pt>
                <c:pt idx="10915">
                  <c:v>3418.2599999999998</c:v>
                </c:pt>
                <c:pt idx="10916">
                  <c:v>3418.2799999999997</c:v>
                </c:pt>
                <c:pt idx="10917">
                  <c:v>3418.3</c:v>
                </c:pt>
                <c:pt idx="10918">
                  <c:v>3418.32</c:v>
                </c:pt>
                <c:pt idx="10919">
                  <c:v>3418.34</c:v>
                </c:pt>
                <c:pt idx="10920">
                  <c:v>3418.36</c:v>
                </c:pt>
                <c:pt idx="10921">
                  <c:v>3418.38</c:v>
                </c:pt>
                <c:pt idx="10922">
                  <c:v>3418.4</c:v>
                </c:pt>
                <c:pt idx="10923">
                  <c:v>3418.42</c:v>
                </c:pt>
                <c:pt idx="10924">
                  <c:v>3418.44</c:v>
                </c:pt>
                <c:pt idx="10925">
                  <c:v>3418.46</c:v>
                </c:pt>
                <c:pt idx="10926">
                  <c:v>3418.48</c:v>
                </c:pt>
                <c:pt idx="10927">
                  <c:v>3418.5</c:v>
                </c:pt>
                <c:pt idx="10928">
                  <c:v>3418.52</c:v>
                </c:pt>
                <c:pt idx="10929">
                  <c:v>3418.54</c:v>
                </c:pt>
                <c:pt idx="10930">
                  <c:v>3418.56</c:v>
                </c:pt>
                <c:pt idx="10931">
                  <c:v>3418.58</c:v>
                </c:pt>
                <c:pt idx="10932">
                  <c:v>3418.6</c:v>
                </c:pt>
                <c:pt idx="10933">
                  <c:v>3418.62</c:v>
                </c:pt>
                <c:pt idx="10934">
                  <c:v>3418.64</c:v>
                </c:pt>
                <c:pt idx="10935">
                  <c:v>3418.66</c:v>
                </c:pt>
                <c:pt idx="10936">
                  <c:v>3418.68</c:v>
                </c:pt>
                <c:pt idx="10937">
                  <c:v>3418.7</c:v>
                </c:pt>
                <c:pt idx="10938">
                  <c:v>3418.72</c:v>
                </c:pt>
                <c:pt idx="10939">
                  <c:v>3418.74</c:v>
                </c:pt>
                <c:pt idx="10940">
                  <c:v>3418.7599999999998</c:v>
                </c:pt>
                <c:pt idx="10941">
                  <c:v>3418.7799999999997</c:v>
                </c:pt>
                <c:pt idx="10942">
                  <c:v>3418.8</c:v>
                </c:pt>
                <c:pt idx="10943">
                  <c:v>3418.82</c:v>
                </c:pt>
                <c:pt idx="10944">
                  <c:v>3418.84</c:v>
                </c:pt>
                <c:pt idx="10945">
                  <c:v>3418.86</c:v>
                </c:pt>
                <c:pt idx="10946">
                  <c:v>3418.88</c:v>
                </c:pt>
                <c:pt idx="10947">
                  <c:v>3418.9</c:v>
                </c:pt>
                <c:pt idx="10948">
                  <c:v>3418.92</c:v>
                </c:pt>
                <c:pt idx="10949">
                  <c:v>3418.94</c:v>
                </c:pt>
                <c:pt idx="10950">
                  <c:v>3418.96</c:v>
                </c:pt>
                <c:pt idx="10951">
                  <c:v>3418.98</c:v>
                </c:pt>
                <c:pt idx="10952">
                  <c:v>3419</c:v>
                </c:pt>
                <c:pt idx="10953">
                  <c:v>3419.02</c:v>
                </c:pt>
                <c:pt idx="10954">
                  <c:v>3419.04</c:v>
                </c:pt>
                <c:pt idx="10955">
                  <c:v>3419.06</c:v>
                </c:pt>
                <c:pt idx="10956">
                  <c:v>3419.08</c:v>
                </c:pt>
                <c:pt idx="10957">
                  <c:v>3419.1</c:v>
                </c:pt>
                <c:pt idx="10958">
                  <c:v>3419.12</c:v>
                </c:pt>
                <c:pt idx="10959">
                  <c:v>3419.14</c:v>
                </c:pt>
                <c:pt idx="10960">
                  <c:v>3419.16</c:v>
                </c:pt>
                <c:pt idx="10961">
                  <c:v>3419.18</c:v>
                </c:pt>
                <c:pt idx="10962">
                  <c:v>3419.2</c:v>
                </c:pt>
                <c:pt idx="10963">
                  <c:v>3419.22</c:v>
                </c:pt>
                <c:pt idx="10964">
                  <c:v>3419.24</c:v>
                </c:pt>
                <c:pt idx="10965">
                  <c:v>3419.2599999999998</c:v>
                </c:pt>
                <c:pt idx="10966">
                  <c:v>3419.2799999999997</c:v>
                </c:pt>
                <c:pt idx="10967">
                  <c:v>3419.3</c:v>
                </c:pt>
                <c:pt idx="10968">
                  <c:v>3419.32</c:v>
                </c:pt>
                <c:pt idx="10969">
                  <c:v>3419.34</c:v>
                </c:pt>
                <c:pt idx="10970">
                  <c:v>3419.36</c:v>
                </c:pt>
                <c:pt idx="10971">
                  <c:v>3419.38</c:v>
                </c:pt>
                <c:pt idx="10972">
                  <c:v>3419.4</c:v>
                </c:pt>
                <c:pt idx="10973">
                  <c:v>3419.42</c:v>
                </c:pt>
                <c:pt idx="10974">
                  <c:v>3419.44</c:v>
                </c:pt>
                <c:pt idx="10975">
                  <c:v>3419.46</c:v>
                </c:pt>
                <c:pt idx="10976">
                  <c:v>3419.48</c:v>
                </c:pt>
                <c:pt idx="10977">
                  <c:v>3419.5</c:v>
                </c:pt>
                <c:pt idx="10978">
                  <c:v>3419.52</c:v>
                </c:pt>
                <c:pt idx="10979">
                  <c:v>3419.54</c:v>
                </c:pt>
                <c:pt idx="10980">
                  <c:v>3419.56</c:v>
                </c:pt>
                <c:pt idx="10981">
                  <c:v>3419.58</c:v>
                </c:pt>
                <c:pt idx="10982">
                  <c:v>3419.6</c:v>
                </c:pt>
                <c:pt idx="10983">
                  <c:v>3419.62</c:v>
                </c:pt>
                <c:pt idx="10984">
                  <c:v>3419.64</c:v>
                </c:pt>
                <c:pt idx="10985">
                  <c:v>3419.66</c:v>
                </c:pt>
                <c:pt idx="10986">
                  <c:v>3419.68</c:v>
                </c:pt>
                <c:pt idx="10987">
                  <c:v>3419.7</c:v>
                </c:pt>
                <c:pt idx="10988">
                  <c:v>3419.72</c:v>
                </c:pt>
                <c:pt idx="10989">
                  <c:v>3419.74</c:v>
                </c:pt>
                <c:pt idx="10990">
                  <c:v>3419.7599999999998</c:v>
                </c:pt>
                <c:pt idx="10991">
                  <c:v>3419.7799999999997</c:v>
                </c:pt>
                <c:pt idx="10992">
                  <c:v>3419.8</c:v>
                </c:pt>
                <c:pt idx="10993">
                  <c:v>3419.82</c:v>
                </c:pt>
                <c:pt idx="10994">
                  <c:v>3419.84</c:v>
                </c:pt>
                <c:pt idx="10995">
                  <c:v>3419.86</c:v>
                </c:pt>
                <c:pt idx="10996">
                  <c:v>3419.88</c:v>
                </c:pt>
                <c:pt idx="10997">
                  <c:v>3419.9</c:v>
                </c:pt>
                <c:pt idx="10998">
                  <c:v>3419.92</c:v>
                </c:pt>
                <c:pt idx="10999">
                  <c:v>3419.94</c:v>
                </c:pt>
                <c:pt idx="11000">
                  <c:v>3419.96</c:v>
                </c:pt>
                <c:pt idx="11001">
                  <c:v>3419.98</c:v>
                </c:pt>
                <c:pt idx="11002">
                  <c:v>3420</c:v>
                </c:pt>
                <c:pt idx="11003">
                  <c:v>3420.02</c:v>
                </c:pt>
                <c:pt idx="11004">
                  <c:v>3420.04</c:v>
                </c:pt>
                <c:pt idx="11005">
                  <c:v>3420.06</c:v>
                </c:pt>
                <c:pt idx="11006">
                  <c:v>3420.08</c:v>
                </c:pt>
                <c:pt idx="11007">
                  <c:v>3420.1</c:v>
                </c:pt>
                <c:pt idx="11008">
                  <c:v>3420.12</c:v>
                </c:pt>
                <c:pt idx="11009">
                  <c:v>3420.14</c:v>
                </c:pt>
                <c:pt idx="11010">
                  <c:v>3420.16</c:v>
                </c:pt>
                <c:pt idx="11011">
                  <c:v>3420.18</c:v>
                </c:pt>
                <c:pt idx="11012">
                  <c:v>3420.2</c:v>
                </c:pt>
                <c:pt idx="11013">
                  <c:v>3420.22</c:v>
                </c:pt>
                <c:pt idx="11014">
                  <c:v>3420.24</c:v>
                </c:pt>
                <c:pt idx="11015">
                  <c:v>3420.2599999999998</c:v>
                </c:pt>
                <c:pt idx="11016">
                  <c:v>3420.2799999999997</c:v>
                </c:pt>
                <c:pt idx="11017">
                  <c:v>3420.3</c:v>
                </c:pt>
                <c:pt idx="11018">
                  <c:v>3420.32</c:v>
                </c:pt>
                <c:pt idx="11019">
                  <c:v>3420.34</c:v>
                </c:pt>
                <c:pt idx="11020">
                  <c:v>3420.36</c:v>
                </c:pt>
                <c:pt idx="11021">
                  <c:v>3420.38</c:v>
                </c:pt>
                <c:pt idx="11022">
                  <c:v>3420.4</c:v>
                </c:pt>
                <c:pt idx="11023">
                  <c:v>3420.42</c:v>
                </c:pt>
                <c:pt idx="11024">
                  <c:v>3420.44</c:v>
                </c:pt>
                <c:pt idx="11025">
                  <c:v>3420.46</c:v>
                </c:pt>
                <c:pt idx="11026">
                  <c:v>3420.48</c:v>
                </c:pt>
                <c:pt idx="11027">
                  <c:v>3420.5</c:v>
                </c:pt>
                <c:pt idx="11028">
                  <c:v>3420.52</c:v>
                </c:pt>
                <c:pt idx="11029">
                  <c:v>3420.54</c:v>
                </c:pt>
                <c:pt idx="11030">
                  <c:v>3420.56</c:v>
                </c:pt>
                <c:pt idx="11031">
                  <c:v>3420.58</c:v>
                </c:pt>
                <c:pt idx="11032">
                  <c:v>3420.6</c:v>
                </c:pt>
                <c:pt idx="11033">
                  <c:v>3420.62</c:v>
                </c:pt>
                <c:pt idx="11034">
                  <c:v>3420.64</c:v>
                </c:pt>
                <c:pt idx="11035">
                  <c:v>3420.66</c:v>
                </c:pt>
                <c:pt idx="11036">
                  <c:v>3420.68</c:v>
                </c:pt>
                <c:pt idx="11037">
                  <c:v>3420.7</c:v>
                </c:pt>
                <c:pt idx="11038">
                  <c:v>3420.72</c:v>
                </c:pt>
                <c:pt idx="11039">
                  <c:v>3420.74</c:v>
                </c:pt>
                <c:pt idx="11040">
                  <c:v>3420.7599999999998</c:v>
                </c:pt>
                <c:pt idx="11041">
                  <c:v>3420.7799999999997</c:v>
                </c:pt>
                <c:pt idx="11042">
                  <c:v>3420.8</c:v>
                </c:pt>
                <c:pt idx="11043">
                  <c:v>3420.82</c:v>
                </c:pt>
                <c:pt idx="11044">
                  <c:v>3420.84</c:v>
                </c:pt>
                <c:pt idx="11045">
                  <c:v>3420.86</c:v>
                </c:pt>
                <c:pt idx="11046">
                  <c:v>3420.88</c:v>
                </c:pt>
                <c:pt idx="11047">
                  <c:v>3420.9</c:v>
                </c:pt>
                <c:pt idx="11048">
                  <c:v>3420.92</c:v>
                </c:pt>
                <c:pt idx="11049">
                  <c:v>3420.94</c:v>
                </c:pt>
                <c:pt idx="11050">
                  <c:v>3420.96</c:v>
                </c:pt>
                <c:pt idx="11051">
                  <c:v>3420.98</c:v>
                </c:pt>
                <c:pt idx="11052">
                  <c:v>3421</c:v>
                </c:pt>
                <c:pt idx="11053">
                  <c:v>3421.02</c:v>
                </c:pt>
                <c:pt idx="11054">
                  <c:v>3421.04</c:v>
                </c:pt>
                <c:pt idx="11055">
                  <c:v>3421.06</c:v>
                </c:pt>
                <c:pt idx="11056">
                  <c:v>3421.08</c:v>
                </c:pt>
                <c:pt idx="11057">
                  <c:v>3421.1</c:v>
                </c:pt>
                <c:pt idx="11058">
                  <c:v>3421.12</c:v>
                </c:pt>
                <c:pt idx="11059">
                  <c:v>3421.14</c:v>
                </c:pt>
                <c:pt idx="11060">
                  <c:v>3421.16</c:v>
                </c:pt>
                <c:pt idx="11061">
                  <c:v>3421.18</c:v>
                </c:pt>
                <c:pt idx="11062">
                  <c:v>3421.2</c:v>
                </c:pt>
                <c:pt idx="11063">
                  <c:v>3421.22</c:v>
                </c:pt>
                <c:pt idx="11064">
                  <c:v>3421.24</c:v>
                </c:pt>
                <c:pt idx="11065">
                  <c:v>3421.2599999999998</c:v>
                </c:pt>
                <c:pt idx="11066">
                  <c:v>3421.2799999999997</c:v>
                </c:pt>
                <c:pt idx="11067">
                  <c:v>3421.3</c:v>
                </c:pt>
                <c:pt idx="11068">
                  <c:v>3421.32</c:v>
                </c:pt>
                <c:pt idx="11069">
                  <c:v>3421.34</c:v>
                </c:pt>
                <c:pt idx="11070">
                  <c:v>3421.36</c:v>
                </c:pt>
                <c:pt idx="11071">
                  <c:v>3421.38</c:v>
                </c:pt>
                <c:pt idx="11072">
                  <c:v>3421.4</c:v>
                </c:pt>
                <c:pt idx="11073">
                  <c:v>3421.42</c:v>
                </c:pt>
                <c:pt idx="11074">
                  <c:v>3421.44</c:v>
                </c:pt>
                <c:pt idx="11075">
                  <c:v>3421.46</c:v>
                </c:pt>
                <c:pt idx="11076">
                  <c:v>3421.48</c:v>
                </c:pt>
                <c:pt idx="11077">
                  <c:v>3421.5</c:v>
                </c:pt>
                <c:pt idx="11078">
                  <c:v>3421.52</c:v>
                </c:pt>
                <c:pt idx="11079">
                  <c:v>3421.54</c:v>
                </c:pt>
                <c:pt idx="11080">
                  <c:v>3421.56</c:v>
                </c:pt>
                <c:pt idx="11081">
                  <c:v>3421.58</c:v>
                </c:pt>
                <c:pt idx="11082">
                  <c:v>3421.6</c:v>
                </c:pt>
                <c:pt idx="11083">
                  <c:v>3421.62</c:v>
                </c:pt>
                <c:pt idx="11084">
                  <c:v>3421.64</c:v>
                </c:pt>
                <c:pt idx="11085">
                  <c:v>3421.66</c:v>
                </c:pt>
                <c:pt idx="11086">
                  <c:v>3421.68</c:v>
                </c:pt>
                <c:pt idx="11087">
                  <c:v>3421.7</c:v>
                </c:pt>
                <c:pt idx="11088">
                  <c:v>3421.72</c:v>
                </c:pt>
                <c:pt idx="11089">
                  <c:v>3421.74</c:v>
                </c:pt>
                <c:pt idx="11090">
                  <c:v>3421.7599999999998</c:v>
                </c:pt>
                <c:pt idx="11091">
                  <c:v>3421.7799999999997</c:v>
                </c:pt>
                <c:pt idx="11092">
                  <c:v>3421.8</c:v>
                </c:pt>
                <c:pt idx="11093">
                  <c:v>3421.82</c:v>
                </c:pt>
                <c:pt idx="11094">
                  <c:v>3421.84</c:v>
                </c:pt>
                <c:pt idx="11095">
                  <c:v>3421.86</c:v>
                </c:pt>
                <c:pt idx="11096">
                  <c:v>3421.88</c:v>
                </c:pt>
                <c:pt idx="11097">
                  <c:v>3421.9</c:v>
                </c:pt>
                <c:pt idx="11098">
                  <c:v>3421.92</c:v>
                </c:pt>
                <c:pt idx="11099">
                  <c:v>3421.94</c:v>
                </c:pt>
                <c:pt idx="11100">
                  <c:v>3421.96</c:v>
                </c:pt>
                <c:pt idx="11101">
                  <c:v>3421.98</c:v>
                </c:pt>
                <c:pt idx="11102">
                  <c:v>3422</c:v>
                </c:pt>
                <c:pt idx="11103">
                  <c:v>3422.02</c:v>
                </c:pt>
                <c:pt idx="11104">
                  <c:v>3422.04</c:v>
                </c:pt>
                <c:pt idx="11105">
                  <c:v>3422.06</c:v>
                </c:pt>
                <c:pt idx="11106">
                  <c:v>3422.08</c:v>
                </c:pt>
                <c:pt idx="11107">
                  <c:v>3422.1</c:v>
                </c:pt>
                <c:pt idx="11108">
                  <c:v>3422.12</c:v>
                </c:pt>
                <c:pt idx="11109">
                  <c:v>3422.14</c:v>
                </c:pt>
                <c:pt idx="11110">
                  <c:v>3422.16</c:v>
                </c:pt>
                <c:pt idx="11111">
                  <c:v>3422.18</c:v>
                </c:pt>
                <c:pt idx="11112">
                  <c:v>3422.2</c:v>
                </c:pt>
                <c:pt idx="11113">
                  <c:v>3422.22</c:v>
                </c:pt>
                <c:pt idx="11114">
                  <c:v>3422.24</c:v>
                </c:pt>
                <c:pt idx="11115">
                  <c:v>3422.2599999999998</c:v>
                </c:pt>
                <c:pt idx="11116">
                  <c:v>3422.2799999999997</c:v>
                </c:pt>
                <c:pt idx="11117">
                  <c:v>3422.3</c:v>
                </c:pt>
                <c:pt idx="11118">
                  <c:v>3422.32</c:v>
                </c:pt>
                <c:pt idx="11119">
                  <c:v>3422.34</c:v>
                </c:pt>
                <c:pt idx="11120">
                  <c:v>3422.36</c:v>
                </c:pt>
                <c:pt idx="11121">
                  <c:v>3422.38</c:v>
                </c:pt>
                <c:pt idx="11122">
                  <c:v>3422.4</c:v>
                </c:pt>
                <c:pt idx="11123">
                  <c:v>3422.42</c:v>
                </c:pt>
                <c:pt idx="11124">
                  <c:v>3422.44</c:v>
                </c:pt>
                <c:pt idx="11125">
                  <c:v>3422.46</c:v>
                </c:pt>
                <c:pt idx="11126">
                  <c:v>3422.48</c:v>
                </c:pt>
                <c:pt idx="11127">
                  <c:v>3422.5</c:v>
                </c:pt>
                <c:pt idx="11128">
                  <c:v>3422.52</c:v>
                </c:pt>
                <c:pt idx="11129">
                  <c:v>3422.54</c:v>
                </c:pt>
                <c:pt idx="11130">
                  <c:v>3422.56</c:v>
                </c:pt>
                <c:pt idx="11131">
                  <c:v>3422.58</c:v>
                </c:pt>
                <c:pt idx="11132">
                  <c:v>3422.6</c:v>
                </c:pt>
                <c:pt idx="11133">
                  <c:v>3422.62</c:v>
                </c:pt>
                <c:pt idx="11134">
                  <c:v>3422.64</c:v>
                </c:pt>
                <c:pt idx="11135">
                  <c:v>3422.66</c:v>
                </c:pt>
                <c:pt idx="11136">
                  <c:v>3422.68</c:v>
                </c:pt>
                <c:pt idx="11137">
                  <c:v>3422.7</c:v>
                </c:pt>
                <c:pt idx="11138">
                  <c:v>3422.72</c:v>
                </c:pt>
                <c:pt idx="11139">
                  <c:v>3422.74</c:v>
                </c:pt>
                <c:pt idx="11140">
                  <c:v>3422.7599999999998</c:v>
                </c:pt>
                <c:pt idx="11141">
                  <c:v>3422.7799999999997</c:v>
                </c:pt>
                <c:pt idx="11142">
                  <c:v>3422.8</c:v>
                </c:pt>
                <c:pt idx="11143">
                  <c:v>3422.82</c:v>
                </c:pt>
                <c:pt idx="11144">
                  <c:v>3422.84</c:v>
                </c:pt>
                <c:pt idx="11145">
                  <c:v>3422.86</c:v>
                </c:pt>
                <c:pt idx="11146">
                  <c:v>3422.88</c:v>
                </c:pt>
                <c:pt idx="11147">
                  <c:v>3422.9</c:v>
                </c:pt>
                <c:pt idx="11148">
                  <c:v>3422.92</c:v>
                </c:pt>
                <c:pt idx="11149">
                  <c:v>3422.94</c:v>
                </c:pt>
                <c:pt idx="11150">
                  <c:v>3422.96</c:v>
                </c:pt>
                <c:pt idx="11151">
                  <c:v>3422.98</c:v>
                </c:pt>
                <c:pt idx="11152">
                  <c:v>3423</c:v>
                </c:pt>
                <c:pt idx="11153">
                  <c:v>3423.02</c:v>
                </c:pt>
                <c:pt idx="11154">
                  <c:v>3423.04</c:v>
                </c:pt>
                <c:pt idx="11155">
                  <c:v>3423.06</c:v>
                </c:pt>
                <c:pt idx="11156">
                  <c:v>3423.08</c:v>
                </c:pt>
                <c:pt idx="11157">
                  <c:v>3423.1</c:v>
                </c:pt>
                <c:pt idx="11158">
                  <c:v>3423.12</c:v>
                </c:pt>
                <c:pt idx="11159">
                  <c:v>3423.14</c:v>
                </c:pt>
                <c:pt idx="11160">
                  <c:v>3423.16</c:v>
                </c:pt>
                <c:pt idx="11161">
                  <c:v>3423.18</c:v>
                </c:pt>
                <c:pt idx="11162">
                  <c:v>3423.2</c:v>
                </c:pt>
                <c:pt idx="11163">
                  <c:v>3423.22</c:v>
                </c:pt>
                <c:pt idx="11164">
                  <c:v>3423.24</c:v>
                </c:pt>
                <c:pt idx="11165">
                  <c:v>3423.2599999999998</c:v>
                </c:pt>
                <c:pt idx="11166">
                  <c:v>3423.2799999999997</c:v>
                </c:pt>
                <c:pt idx="11167">
                  <c:v>3423.3</c:v>
                </c:pt>
                <c:pt idx="11168">
                  <c:v>3423.32</c:v>
                </c:pt>
                <c:pt idx="11169">
                  <c:v>3423.34</c:v>
                </c:pt>
                <c:pt idx="11170">
                  <c:v>3423.36</c:v>
                </c:pt>
                <c:pt idx="11171">
                  <c:v>3423.38</c:v>
                </c:pt>
                <c:pt idx="11172">
                  <c:v>3423.4</c:v>
                </c:pt>
                <c:pt idx="11173">
                  <c:v>3423.42</c:v>
                </c:pt>
                <c:pt idx="11174">
                  <c:v>3423.44</c:v>
                </c:pt>
                <c:pt idx="11175">
                  <c:v>3423.46</c:v>
                </c:pt>
                <c:pt idx="11176">
                  <c:v>3423.48</c:v>
                </c:pt>
                <c:pt idx="11177">
                  <c:v>3423.5</c:v>
                </c:pt>
                <c:pt idx="11178">
                  <c:v>3423.52</c:v>
                </c:pt>
                <c:pt idx="11179">
                  <c:v>3423.54</c:v>
                </c:pt>
                <c:pt idx="11180">
                  <c:v>3423.56</c:v>
                </c:pt>
                <c:pt idx="11181">
                  <c:v>3423.58</c:v>
                </c:pt>
                <c:pt idx="11182">
                  <c:v>3423.6</c:v>
                </c:pt>
                <c:pt idx="11183">
                  <c:v>3423.62</c:v>
                </c:pt>
                <c:pt idx="11184">
                  <c:v>3423.64</c:v>
                </c:pt>
                <c:pt idx="11185">
                  <c:v>3423.66</c:v>
                </c:pt>
                <c:pt idx="11186">
                  <c:v>3423.68</c:v>
                </c:pt>
                <c:pt idx="11187">
                  <c:v>3423.7</c:v>
                </c:pt>
                <c:pt idx="11188">
                  <c:v>3423.72</c:v>
                </c:pt>
                <c:pt idx="11189">
                  <c:v>3423.74</c:v>
                </c:pt>
                <c:pt idx="11190">
                  <c:v>3423.7599999999998</c:v>
                </c:pt>
                <c:pt idx="11191">
                  <c:v>3423.7799999999997</c:v>
                </c:pt>
                <c:pt idx="11192">
                  <c:v>3423.8</c:v>
                </c:pt>
                <c:pt idx="11193">
                  <c:v>3423.82</c:v>
                </c:pt>
                <c:pt idx="11194">
                  <c:v>3423.84</c:v>
                </c:pt>
                <c:pt idx="11195">
                  <c:v>3423.86</c:v>
                </c:pt>
                <c:pt idx="11196">
                  <c:v>3423.88</c:v>
                </c:pt>
                <c:pt idx="11197">
                  <c:v>3423.9</c:v>
                </c:pt>
                <c:pt idx="11198">
                  <c:v>3423.92</c:v>
                </c:pt>
                <c:pt idx="11199">
                  <c:v>3423.94</c:v>
                </c:pt>
                <c:pt idx="11200">
                  <c:v>3423.96</c:v>
                </c:pt>
                <c:pt idx="11201">
                  <c:v>3423.98</c:v>
                </c:pt>
                <c:pt idx="11202">
                  <c:v>3424</c:v>
                </c:pt>
                <c:pt idx="11203">
                  <c:v>3424.02</c:v>
                </c:pt>
                <c:pt idx="11204">
                  <c:v>3424.04</c:v>
                </c:pt>
                <c:pt idx="11205">
                  <c:v>3424.06</c:v>
                </c:pt>
                <c:pt idx="11206">
                  <c:v>3424.08</c:v>
                </c:pt>
                <c:pt idx="11207">
                  <c:v>3424.1</c:v>
                </c:pt>
                <c:pt idx="11208">
                  <c:v>3424.12</c:v>
                </c:pt>
                <c:pt idx="11209">
                  <c:v>3424.14</c:v>
                </c:pt>
                <c:pt idx="11210">
                  <c:v>3424.16</c:v>
                </c:pt>
                <c:pt idx="11211">
                  <c:v>3424.18</c:v>
                </c:pt>
                <c:pt idx="11212">
                  <c:v>3424.2</c:v>
                </c:pt>
                <c:pt idx="11213">
                  <c:v>3424.22</c:v>
                </c:pt>
                <c:pt idx="11214">
                  <c:v>3424.24</c:v>
                </c:pt>
                <c:pt idx="11215">
                  <c:v>3424.2599999999998</c:v>
                </c:pt>
                <c:pt idx="11216">
                  <c:v>3424.2799999999997</c:v>
                </c:pt>
                <c:pt idx="11217">
                  <c:v>3424.3</c:v>
                </c:pt>
                <c:pt idx="11218">
                  <c:v>3424.32</c:v>
                </c:pt>
                <c:pt idx="11219">
                  <c:v>3424.34</c:v>
                </c:pt>
                <c:pt idx="11220">
                  <c:v>3424.36</c:v>
                </c:pt>
                <c:pt idx="11221">
                  <c:v>3424.38</c:v>
                </c:pt>
                <c:pt idx="11222">
                  <c:v>3424.4</c:v>
                </c:pt>
                <c:pt idx="11223">
                  <c:v>3424.42</c:v>
                </c:pt>
                <c:pt idx="11224">
                  <c:v>3424.44</c:v>
                </c:pt>
                <c:pt idx="11225">
                  <c:v>3424.46</c:v>
                </c:pt>
                <c:pt idx="11226">
                  <c:v>3424.48</c:v>
                </c:pt>
                <c:pt idx="11227">
                  <c:v>3424.5</c:v>
                </c:pt>
                <c:pt idx="11228">
                  <c:v>3424.52</c:v>
                </c:pt>
                <c:pt idx="11229">
                  <c:v>3424.54</c:v>
                </c:pt>
                <c:pt idx="11230">
                  <c:v>3424.56</c:v>
                </c:pt>
                <c:pt idx="11231">
                  <c:v>3424.58</c:v>
                </c:pt>
                <c:pt idx="11232">
                  <c:v>3424.6</c:v>
                </c:pt>
                <c:pt idx="11233">
                  <c:v>3424.62</c:v>
                </c:pt>
                <c:pt idx="11234">
                  <c:v>3424.64</c:v>
                </c:pt>
                <c:pt idx="11235">
                  <c:v>3424.66</c:v>
                </c:pt>
                <c:pt idx="11236">
                  <c:v>3424.68</c:v>
                </c:pt>
                <c:pt idx="11237">
                  <c:v>3424.7</c:v>
                </c:pt>
                <c:pt idx="11238">
                  <c:v>3424.72</c:v>
                </c:pt>
                <c:pt idx="11239">
                  <c:v>3424.74</c:v>
                </c:pt>
                <c:pt idx="11240">
                  <c:v>3424.7599999999998</c:v>
                </c:pt>
                <c:pt idx="11241">
                  <c:v>3424.7799999999997</c:v>
                </c:pt>
                <c:pt idx="11242">
                  <c:v>3424.8</c:v>
                </c:pt>
                <c:pt idx="11243">
                  <c:v>3424.82</c:v>
                </c:pt>
                <c:pt idx="11244">
                  <c:v>3424.84</c:v>
                </c:pt>
                <c:pt idx="11245">
                  <c:v>3424.86</c:v>
                </c:pt>
                <c:pt idx="11246">
                  <c:v>3424.88</c:v>
                </c:pt>
                <c:pt idx="11247">
                  <c:v>3424.9</c:v>
                </c:pt>
                <c:pt idx="11248">
                  <c:v>3424.92</c:v>
                </c:pt>
                <c:pt idx="11249">
                  <c:v>3424.94</c:v>
                </c:pt>
                <c:pt idx="11250">
                  <c:v>3424.96</c:v>
                </c:pt>
                <c:pt idx="11251">
                  <c:v>3424.98</c:v>
                </c:pt>
                <c:pt idx="11252">
                  <c:v>3425</c:v>
                </c:pt>
                <c:pt idx="11253">
                  <c:v>3425.02</c:v>
                </c:pt>
                <c:pt idx="11254">
                  <c:v>3425.04</c:v>
                </c:pt>
                <c:pt idx="11255">
                  <c:v>3425.06</c:v>
                </c:pt>
                <c:pt idx="11256">
                  <c:v>3425.08</c:v>
                </c:pt>
                <c:pt idx="11257">
                  <c:v>3425.1</c:v>
                </c:pt>
                <c:pt idx="11258">
                  <c:v>3425.12</c:v>
                </c:pt>
                <c:pt idx="11259">
                  <c:v>3425.14</c:v>
                </c:pt>
                <c:pt idx="11260">
                  <c:v>3425.16</c:v>
                </c:pt>
                <c:pt idx="11261">
                  <c:v>3425.18</c:v>
                </c:pt>
                <c:pt idx="11262">
                  <c:v>3425.2</c:v>
                </c:pt>
                <c:pt idx="11263">
                  <c:v>3425.22</c:v>
                </c:pt>
                <c:pt idx="11264">
                  <c:v>3425.24</c:v>
                </c:pt>
                <c:pt idx="11265">
                  <c:v>3425.2599999999998</c:v>
                </c:pt>
                <c:pt idx="11266">
                  <c:v>3425.2799999999997</c:v>
                </c:pt>
                <c:pt idx="11267">
                  <c:v>3425.3</c:v>
                </c:pt>
                <c:pt idx="11268">
                  <c:v>3425.32</c:v>
                </c:pt>
                <c:pt idx="11269">
                  <c:v>3425.34</c:v>
                </c:pt>
                <c:pt idx="11270">
                  <c:v>3425.36</c:v>
                </c:pt>
                <c:pt idx="11271">
                  <c:v>3425.38</c:v>
                </c:pt>
                <c:pt idx="11272">
                  <c:v>3425.4</c:v>
                </c:pt>
                <c:pt idx="11273">
                  <c:v>3425.42</c:v>
                </c:pt>
                <c:pt idx="11274">
                  <c:v>3425.44</c:v>
                </c:pt>
                <c:pt idx="11275">
                  <c:v>3425.46</c:v>
                </c:pt>
                <c:pt idx="11276">
                  <c:v>3425.48</c:v>
                </c:pt>
                <c:pt idx="11277">
                  <c:v>3425.5</c:v>
                </c:pt>
                <c:pt idx="11278">
                  <c:v>3425.52</c:v>
                </c:pt>
                <c:pt idx="11279">
                  <c:v>3425.54</c:v>
                </c:pt>
                <c:pt idx="11280">
                  <c:v>3425.56</c:v>
                </c:pt>
                <c:pt idx="11281">
                  <c:v>3425.58</c:v>
                </c:pt>
                <c:pt idx="11282">
                  <c:v>3425.6</c:v>
                </c:pt>
                <c:pt idx="11283">
                  <c:v>3425.62</c:v>
                </c:pt>
                <c:pt idx="11284">
                  <c:v>3425.64</c:v>
                </c:pt>
                <c:pt idx="11285">
                  <c:v>3425.66</c:v>
                </c:pt>
                <c:pt idx="11286">
                  <c:v>3425.68</c:v>
                </c:pt>
                <c:pt idx="11287">
                  <c:v>3425.7</c:v>
                </c:pt>
                <c:pt idx="11288">
                  <c:v>3425.72</c:v>
                </c:pt>
                <c:pt idx="11289">
                  <c:v>3425.74</c:v>
                </c:pt>
                <c:pt idx="11290">
                  <c:v>3425.7599999999998</c:v>
                </c:pt>
                <c:pt idx="11291">
                  <c:v>3425.7799999999997</c:v>
                </c:pt>
                <c:pt idx="11292">
                  <c:v>3425.8</c:v>
                </c:pt>
                <c:pt idx="11293">
                  <c:v>3425.82</c:v>
                </c:pt>
                <c:pt idx="11294">
                  <c:v>3425.84</c:v>
                </c:pt>
                <c:pt idx="11295">
                  <c:v>3425.86</c:v>
                </c:pt>
                <c:pt idx="11296">
                  <c:v>3425.88</c:v>
                </c:pt>
                <c:pt idx="11297">
                  <c:v>3425.9</c:v>
                </c:pt>
                <c:pt idx="11298">
                  <c:v>3425.92</c:v>
                </c:pt>
                <c:pt idx="11299">
                  <c:v>3425.94</c:v>
                </c:pt>
                <c:pt idx="11300">
                  <c:v>3425.96</c:v>
                </c:pt>
                <c:pt idx="11301">
                  <c:v>3425.98</c:v>
                </c:pt>
                <c:pt idx="11302">
                  <c:v>3426</c:v>
                </c:pt>
                <c:pt idx="11303">
                  <c:v>3426.02</c:v>
                </c:pt>
                <c:pt idx="11304">
                  <c:v>3426.04</c:v>
                </c:pt>
                <c:pt idx="11305">
                  <c:v>3426.06</c:v>
                </c:pt>
                <c:pt idx="11306">
                  <c:v>3426.08</c:v>
                </c:pt>
                <c:pt idx="11307">
                  <c:v>3426.1</c:v>
                </c:pt>
                <c:pt idx="11308">
                  <c:v>3426.12</c:v>
                </c:pt>
                <c:pt idx="11309">
                  <c:v>3426.14</c:v>
                </c:pt>
                <c:pt idx="11310">
                  <c:v>3426.16</c:v>
                </c:pt>
                <c:pt idx="11311">
                  <c:v>3426.18</c:v>
                </c:pt>
                <c:pt idx="11312">
                  <c:v>3426.2</c:v>
                </c:pt>
                <c:pt idx="11313">
                  <c:v>3426.22</c:v>
                </c:pt>
                <c:pt idx="11314">
                  <c:v>3426.24</c:v>
                </c:pt>
                <c:pt idx="11315">
                  <c:v>3426.2599999999998</c:v>
                </c:pt>
                <c:pt idx="11316">
                  <c:v>3426.2799999999997</c:v>
                </c:pt>
                <c:pt idx="11317">
                  <c:v>3426.3</c:v>
                </c:pt>
                <c:pt idx="11318">
                  <c:v>3426.32</c:v>
                </c:pt>
                <c:pt idx="11319">
                  <c:v>3426.34</c:v>
                </c:pt>
                <c:pt idx="11320">
                  <c:v>3426.36</c:v>
                </c:pt>
                <c:pt idx="11321">
                  <c:v>3426.38</c:v>
                </c:pt>
                <c:pt idx="11322">
                  <c:v>3426.4</c:v>
                </c:pt>
                <c:pt idx="11323">
                  <c:v>3426.42</c:v>
                </c:pt>
                <c:pt idx="11324">
                  <c:v>3426.44</c:v>
                </c:pt>
                <c:pt idx="11325">
                  <c:v>3426.46</c:v>
                </c:pt>
                <c:pt idx="11326">
                  <c:v>3426.48</c:v>
                </c:pt>
                <c:pt idx="11327">
                  <c:v>3426.5</c:v>
                </c:pt>
                <c:pt idx="11328">
                  <c:v>3426.52</c:v>
                </c:pt>
                <c:pt idx="11329">
                  <c:v>3426.54</c:v>
                </c:pt>
                <c:pt idx="11330">
                  <c:v>3426.56</c:v>
                </c:pt>
                <c:pt idx="11331">
                  <c:v>3426.58</c:v>
                </c:pt>
                <c:pt idx="11332">
                  <c:v>3426.6</c:v>
                </c:pt>
                <c:pt idx="11333">
                  <c:v>3426.62</c:v>
                </c:pt>
                <c:pt idx="11334">
                  <c:v>3426.64</c:v>
                </c:pt>
                <c:pt idx="11335">
                  <c:v>3426.66</c:v>
                </c:pt>
                <c:pt idx="11336">
                  <c:v>3426.68</c:v>
                </c:pt>
                <c:pt idx="11337">
                  <c:v>3426.7</c:v>
                </c:pt>
                <c:pt idx="11338">
                  <c:v>3426.72</c:v>
                </c:pt>
                <c:pt idx="11339">
                  <c:v>3426.74</c:v>
                </c:pt>
                <c:pt idx="11340">
                  <c:v>3426.7599999999998</c:v>
                </c:pt>
                <c:pt idx="11341">
                  <c:v>3426.7799999999997</c:v>
                </c:pt>
                <c:pt idx="11342">
                  <c:v>3426.8</c:v>
                </c:pt>
                <c:pt idx="11343">
                  <c:v>3426.82</c:v>
                </c:pt>
                <c:pt idx="11344">
                  <c:v>3426.84</c:v>
                </c:pt>
                <c:pt idx="11345">
                  <c:v>3426.86</c:v>
                </c:pt>
                <c:pt idx="11346">
                  <c:v>3426.88</c:v>
                </c:pt>
                <c:pt idx="11347">
                  <c:v>3426.9</c:v>
                </c:pt>
                <c:pt idx="11348">
                  <c:v>3426.92</c:v>
                </c:pt>
                <c:pt idx="11349">
                  <c:v>3426.94</c:v>
                </c:pt>
                <c:pt idx="11350">
                  <c:v>3426.96</c:v>
                </c:pt>
                <c:pt idx="11351">
                  <c:v>3426.98</c:v>
                </c:pt>
                <c:pt idx="11352">
                  <c:v>3427</c:v>
                </c:pt>
                <c:pt idx="11353">
                  <c:v>3427.02</c:v>
                </c:pt>
                <c:pt idx="11354">
                  <c:v>3427.04</c:v>
                </c:pt>
                <c:pt idx="11355">
                  <c:v>3427.06</c:v>
                </c:pt>
                <c:pt idx="11356">
                  <c:v>3427.08</c:v>
                </c:pt>
                <c:pt idx="11357">
                  <c:v>3427.1</c:v>
                </c:pt>
                <c:pt idx="11358">
                  <c:v>3427.12</c:v>
                </c:pt>
                <c:pt idx="11359">
                  <c:v>3427.14</c:v>
                </c:pt>
                <c:pt idx="11360">
                  <c:v>3427.16</c:v>
                </c:pt>
                <c:pt idx="11361">
                  <c:v>3427.18</c:v>
                </c:pt>
                <c:pt idx="11362">
                  <c:v>3427.2</c:v>
                </c:pt>
                <c:pt idx="11363">
                  <c:v>3427.22</c:v>
                </c:pt>
                <c:pt idx="11364">
                  <c:v>3427.24</c:v>
                </c:pt>
                <c:pt idx="11365">
                  <c:v>3427.2599999999998</c:v>
                </c:pt>
                <c:pt idx="11366">
                  <c:v>3427.2799999999997</c:v>
                </c:pt>
                <c:pt idx="11367">
                  <c:v>3427.3</c:v>
                </c:pt>
                <c:pt idx="11368">
                  <c:v>3427.32</c:v>
                </c:pt>
                <c:pt idx="11369">
                  <c:v>3427.34</c:v>
                </c:pt>
                <c:pt idx="11370">
                  <c:v>3427.36</c:v>
                </c:pt>
                <c:pt idx="11371">
                  <c:v>3427.38</c:v>
                </c:pt>
                <c:pt idx="11372">
                  <c:v>3427.4</c:v>
                </c:pt>
                <c:pt idx="11373">
                  <c:v>3427.42</c:v>
                </c:pt>
                <c:pt idx="11374">
                  <c:v>3427.44</c:v>
                </c:pt>
                <c:pt idx="11375">
                  <c:v>3427.46</c:v>
                </c:pt>
                <c:pt idx="11376">
                  <c:v>3427.48</c:v>
                </c:pt>
                <c:pt idx="11377">
                  <c:v>3427.5</c:v>
                </c:pt>
                <c:pt idx="11378">
                  <c:v>3427.52</c:v>
                </c:pt>
                <c:pt idx="11379">
                  <c:v>3427.54</c:v>
                </c:pt>
                <c:pt idx="11380">
                  <c:v>3427.56</c:v>
                </c:pt>
                <c:pt idx="11381">
                  <c:v>3427.58</c:v>
                </c:pt>
                <c:pt idx="11382">
                  <c:v>3427.6</c:v>
                </c:pt>
                <c:pt idx="11383">
                  <c:v>3427.62</c:v>
                </c:pt>
                <c:pt idx="11384">
                  <c:v>3427.64</c:v>
                </c:pt>
                <c:pt idx="11385">
                  <c:v>3427.66</c:v>
                </c:pt>
                <c:pt idx="11386">
                  <c:v>3427.68</c:v>
                </c:pt>
                <c:pt idx="11387">
                  <c:v>3427.7</c:v>
                </c:pt>
                <c:pt idx="11388">
                  <c:v>3427.72</c:v>
                </c:pt>
                <c:pt idx="11389">
                  <c:v>3427.74</c:v>
                </c:pt>
                <c:pt idx="11390">
                  <c:v>3427.7599999999998</c:v>
                </c:pt>
                <c:pt idx="11391">
                  <c:v>3427.7799999999997</c:v>
                </c:pt>
                <c:pt idx="11392">
                  <c:v>3427.8</c:v>
                </c:pt>
                <c:pt idx="11393">
                  <c:v>3427.82</c:v>
                </c:pt>
                <c:pt idx="11394">
                  <c:v>3427.84</c:v>
                </c:pt>
                <c:pt idx="11395">
                  <c:v>3427.86</c:v>
                </c:pt>
                <c:pt idx="11396">
                  <c:v>3427.88</c:v>
                </c:pt>
                <c:pt idx="11397">
                  <c:v>3427.9</c:v>
                </c:pt>
                <c:pt idx="11398">
                  <c:v>3427.92</c:v>
                </c:pt>
                <c:pt idx="11399">
                  <c:v>3427.94</c:v>
                </c:pt>
                <c:pt idx="11400">
                  <c:v>3427.96</c:v>
                </c:pt>
                <c:pt idx="11401">
                  <c:v>3427.98</c:v>
                </c:pt>
                <c:pt idx="11402">
                  <c:v>3428</c:v>
                </c:pt>
                <c:pt idx="11403">
                  <c:v>3428.02</c:v>
                </c:pt>
                <c:pt idx="11404">
                  <c:v>3428.04</c:v>
                </c:pt>
                <c:pt idx="11405">
                  <c:v>3428.06</c:v>
                </c:pt>
                <c:pt idx="11406">
                  <c:v>3428.08</c:v>
                </c:pt>
                <c:pt idx="11407">
                  <c:v>3428.1</c:v>
                </c:pt>
                <c:pt idx="11408">
                  <c:v>3428.12</c:v>
                </c:pt>
                <c:pt idx="11409">
                  <c:v>3428.14</c:v>
                </c:pt>
                <c:pt idx="11410">
                  <c:v>3428.16</c:v>
                </c:pt>
                <c:pt idx="11411">
                  <c:v>3428.18</c:v>
                </c:pt>
                <c:pt idx="11412">
                  <c:v>3428.2</c:v>
                </c:pt>
                <c:pt idx="11413">
                  <c:v>3428.22</c:v>
                </c:pt>
                <c:pt idx="11414">
                  <c:v>3428.24</c:v>
                </c:pt>
                <c:pt idx="11415">
                  <c:v>3428.2599999999998</c:v>
                </c:pt>
                <c:pt idx="11416">
                  <c:v>3428.2799999999997</c:v>
                </c:pt>
                <c:pt idx="11417">
                  <c:v>3428.3</c:v>
                </c:pt>
                <c:pt idx="11418">
                  <c:v>3428.32</c:v>
                </c:pt>
                <c:pt idx="11419">
                  <c:v>3428.34</c:v>
                </c:pt>
                <c:pt idx="11420">
                  <c:v>3428.36</c:v>
                </c:pt>
                <c:pt idx="11421">
                  <c:v>3428.38</c:v>
                </c:pt>
                <c:pt idx="11422">
                  <c:v>3428.4</c:v>
                </c:pt>
                <c:pt idx="11423">
                  <c:v>3428.42</c:v>
                </c:pt>
                <c:pt idx="11424">
                  <c:v>3428.44</c:v>
                </c:pt>
                <c:pt idx="11425">
                  <c:v>3428.46</c:v>
                </c:pt>
                <c:pt idx="11426">
                  <c:v>3428.48</c:v>
                </c:pt>
                <c:pt idx="11427">
                  <c:v>3428.5</c:v>
                </c:pt>
                <c:pt idx="11428">
                  <c:v>3428.52</c:v>
                </c:pt>
                <c:pt idx="11429">
                  <c:v>3428.54</c:v>
                </c:pt>
                <c:pt idx="11430">
                  <c:v>3428.56</c:v>
                </c:pt>
                <c:pt idx="11431">
                  <c:v>3428.58</c:v>
                </c:pt>
                <c:pt idx="11432">
                  <c:v>3428.6</c:v>
                </c:pt>
                <c:pt idx="11433">
                  <c:v>3428.62</c:v>
                </c:pt>
                <c:pt idx="11434">
                  <c:v>3428.64</c:v>
                </c:pt>
                <c:pt idx="11435">
                  <c:v>3428.66</c:v>
                </c:pt>
                <c:pt idx="11436">
                  <c:v>3428.68</c:v>
                </c:pt>
                <c:pt idx="11437">
                  <c:v>3428.7</c:v>
                </c:pt>
                <c:pt idx="11438">
                  <c:v>3428.72</c:v>
                </c:pt>
                <c:pt idx="11439">
                  <c:v>3428.74</c:v>
                </c:pt>
                <c:pt idx="11440">
                  <c:v>3428.7599999999998</c:v>
                </c:pt>
                <c:pt idx="11441">
                  <c:v>3428.7799999999997</c:v>
                </c:pt>
                <c:pt idx="11442">
                  <c:v>3428.8</c:v>
                </c:pt>
                <c:pt idx="11443">
                  <c:v>3428.82</c:v>
                </c:pt>
                <c:pt idx="11444">
                  <c:v>3428.84</c:v>
                </c:pt>
                <c:pt idx="11445">
                  <c:v>3428.86</c:v>
                </c:pt>
                <c:pt idx="11446">
                  <c:v>3428.88</c:v>
                </c:pt>
                <c:pt idx="11447">
                  <c:v>3428.9</c:v>
                </c:pt>
                <c:pt idx="11448">
                  <c:v>3428.92</c:v>
                </c:pt>
                <c:pt idx="11449">
                  <c:v>3428.94</c:v>
                </c:pt>
                <c:pt idx="11450">
                  <c:v>3428.96</c:v>
                </c:pt>
                <c:pt idx="11451">
                  <c:v>3428.98</c:v>
                </c:pt>
                <c:pt idx="11452">
                  <c:v>3429</c:v>
                </c:pt>
                <c:pt idx="11453">
                  <c:v>3429.02</c:v>
                </c:pt>
                <c:pt idx="11454">
                  <c:v>3429.04</c:v>
                </c:pt>
                <c:pt idx="11455">
                  <c:v>3429.06</c:v>
                </c:pt>
                <c:pt idx="11456">
                  <c:v>3429.08</c:v>
                </c:pt>
                <c:pt idx="11457">
                  <c:v>3429.1</c:v>
                </c:pt>
                <c:pt idx="11458">
                  <c:v>3429.12</c:v>
                </c:pt>
                <c:pt idx="11459">
                  <c:v>3429.14</c:v>
                </c:pt>
                <c:pt idx="11460">
                  <c:v>3429.16</c:v>
                </c:pt>
                <c:pt idx="11461">
                  <c:v>3429.18</c:v>
                </c:pt>
                <c:pt idx="11462">
                  <c:v>3429.2</c:v>
                </c:pt>
                <c:pt idx="11463">
                  <c:v>3429.22</c:v>
                </c:pt>
                <c:pt idx="11464">
                  <c:v>3429.24</c:v>
                </c:pt>
                <c:pt idx="11465">
                  <c:v>3429.2599999999998</c:v>
                </c:pt>
                <c:pt idx="11466">
                  <c:v>3429.2799999999997</c:v>
                </c:pt>
                <c:pt idx="11467">
                  <c:v>3429.3</c:v>
                </c:pt>
                <c:pt idx="11468">
                  <c:v>3429.32</c:v>
                </c:pt>
                <c:pt idx="11469">
                  <c:v>3429.34</c:v>
                </c:pt>
                <c:pt idx="11470">
                  <c:v>3429.36</c:v>
                </c:pt>
                <c:pt idx="11471">
                  <c:v>3429.38</c:v>
                </c:pt>
                <c:pt idx="11472">
                  <c:v>3429.4</c:v>
                </c:pt>
                <c:pt idx="11473">
                  <c:v>3429.42</c:v>
                </c:pt>
                <c:pt idx="11474">
                  <c:v>3429.44</c:v>
                </c:pt>
                <c:pt idx="11475">
                  <c:v>3429.46</c:v>
                </c:pt>
                <c:pt idx="11476">
                  <c:v>3429.48</c:v>
                </c:pt>
                <c:pt idx="11477">
                  <c:v>3429.5</c:v>
                </c:pt>
                <c:pt idx="11478">
                  <c:v>3429.52</c:v>
                </c:pt>
                <c:pt idx="11479">
                  <c:v>3429.54</c:v>
                </c:pt>
                <c:pt idx="11480">
                  <c:v>3429.56</c:v>
                </c:pt>
                <c:pt idx="11481">
                  <c:v>3429.58</c:v>
                </c:pt>
                <c:pt idx="11482">
                  <c:v>3429.6</c:v>
                </c:pt>
                <c:pt idx="11483">
                  <c:v>3429.62</c:v>
                </c:pt>
                <c:pt idx="11484">
                  <c:v>3429.64</c:v>
                </c:pt>
                <c:pt idx="11485">
                  <c:v>3429.66</c:v>
                </c:pt>
                <c:pt idx="11486">
                  <c:v>3429.68</c:v>
                </c:pt>
                <c:pt idx="11487">
                  <c:v>3429.7</c:v>
                </c:pt>
                <c:pt idx="11488">
                  <c:v>3429.72</c:v>
                </c:pt>
                <c:pt idx="11489">
                  <c:v>3429.74</c:v>
                </c:pt>
                <c:pt idx="11490">
                  <c:v>3429.7599999999998</c:v>
                </c:pt>
                <c:pt idx="11491">
                  <c:v>3429.7799999999997</c:v>
                </c:pt>
                <c:pt idx="11492">
                  <c:v>3429.8</c:v>
                </c:pt>
                <c:pt idx="11493">
                  <c:v>3429.82</c:v>
                </c:pt>
                <c:pt idx="11494">
                  <c:v>3429.84</c:v>
                </c:pt>
                <c:pt idx="11495">
                  <c:v>3429.86</c:v>
                </c:pt>
                <c:pt idx="11496">
                  <c:v>3429.88</c:v>
                </c:pt>
                <c:pt idx="11497">
                  <c:v>3429.9</c:v>
                </c:pt>
                <c:pt idx="11498">
                  <c:v>3429.92</c:v>
                </c:pt>
                <c:pt idx="11499">
                  <c:v>3429.94</c:v>
                </c:pt>
                <c:pt idx="11500">
                  <c:v>3429.96</c:v>
                </c:pt>
                <c:pt idx="11501">
                  <c:v>3429.98</c:v>
                </c:pt>
                <c:pt idx="11502">
                  <c:v>3430</c:v>
                </c:pt>
                <c:pt idx="11503">
                  <c:v>3430.02</c:v>
                </c:pt>
                <c:pt idx="11504">
                  <c:v>3430.04</c:v>
                </c:pt>
                <c:pt idx="11505">
                  <c:v>3430.06</c:v>
                </c:pt>
                <c:pt idx="11506">
                  <c:v>3430.08</c:v>
                </c:pt>
                <c:pt idx="11507">
                  <c:v>3430.1</c:v>
                </c:pt>
                <c:pt idx="11508">
                  <c:v>3430.12</c:v>
                </c:pt>
                <c:pt idx="11509">
                  <c:v>3430.14</c:v>
                </c:pt>
                <c:pt idx="11510">
                  <c:v>3430.16</c:v>
                </c:pt>
                <c:pt idx="11511">
                  <c:v>3430.18</c:v>
                </c:pt>
                <c:pt idx="11512">
                  <c:v>3430.2</c:v>
                </c:pt>
                <c:pt idx="11513">
                  <c:v>3430.22</c:v>
                </c:pt>
                <c:pt idx="11514">
                  <c:v>3430.24</c:v>
                </c:pt>
                <c:pt idx="11515">
                  <c:v>3430.2599999999998</c:v>
                </c:pt>
                <c:pt idx="11516">
                  <c:v>3430.2799999999997</c:v>
                </c:pt>
                <c:pt idx="11517">
                  <c:v>3430.3</c:v>
                </c:pt>
                <c:pt idx="11518">
                  <c:v>3430.32</c:v>
                </c:pt>
                <c:pt idx="11519">
                  <c:v>3430.34</c:v>
                </c:pt>
                <c:pt idx="11520">
                  <c:v>3430.36</c:v>
                </c:pt>
                <c:pt idx="11521">
                  <c:v>3430.38</c:v>
                </c:pt>
                <c:pt idx="11522">
                  <c:v>3430.4</c:v>
                </c:pt>
                <c:pt idx="11523">
                  <c:v>3430.42</c:v>
                </c:pt>
                <c:pt idx="11524">
                  <c:v>3430.44</c:v>
                </c:pt>
                <c:pt idx="11525">
                  <c:v>3430.46</c:v>
                </c:pt>
                <c:pt idx="11526">
                  <c:v>3430.48</c:v>
                </c:pt>
                <c:pt idx="11527">
                  <c:v>3430.5</c:v>
                </c:pt>
                <c:pt idx="11528">
                  <c:v>3430.52</c:v>
                </c:pt>
                <c:pt idx="11529">
                  <c:v>3430.54</c:v>
                </c:pt>
                <c:pt idx="11530">
                  <c:v>3430.56</c:v>
                </c:pt>
                <c:pt idx="11531">
                  <c:v>3430.58</c:v>
                </c:pt>
                <c:pt idx="11532">
                  <c:v>3430.6</c:v>
                </c:pt>
                <c:pt idx="11533">
                  <c:v>3430.62</c:v>
                </c:pt>
                <c:pt idx="11534">
                  <c:v>3430.64</c:v>
                </c:pt>
                <c:pt idx="11535">
                  <c:v>3430.66</c:v>
                </c:pt>
                <c:pt idx="11536">
                  <c:v>3430.68</c:v>
                </c:pt>
                <c:pt idx="11537">
                  <c:v>3430.7</c:v>
                </c:pt>
                <c:pt idx="11538">
                  <c:v>3430.72</c:v>
                </c:pt>
                <c:pt idx="11539">
                  <c:v>3430.74</c:v>
                </c:pt>
                <c:pt idx="11540">
                  <c:v>3430.7599999999998</c:v>
                </c:pt>
                <c:pt idx="11541">
                  <c:v>3430.7799999999997</c:v>
                </c:pt>
                <c:pt idx="11542">
                  <c:v>3430.8</c:v>
                </c:pt>
                <c:pt idx="11543">
                  <c:v>3430.82</c:v>
                </c:pt>
                <c:pt idx="11544">
                  <c:v>3430.84</c:v>
                </c:pt>
                <c:pt idx="11545">
                  <c:v>3430.86</c:v>
                </c:pt>
                <c:pt idx="11546">
                  <c:v>3430.88</c:v>
                </c:pt>
                <c:pt idx="11547">
                  <c:v>3430.9</c:v>
                </c:pt>
                <c:pt idx="11548">
                  <c:v>3430.92</c:v>
                </c:pt>
                <c:pt idx="11549">
                  <c:v>3430.94</c:v>
                </c:pt>
                <c:pt idx="11550">
                  <c:v>3430.96</c:v>
                </c:pt>
                <c:pt idx="11551">
                  <c:v>3430.98</c:v>
                </c:pt>
                <c:pt idx="11552">
                  <c:v>3431</c:v>
                </c:pt>
                <c:pt idx="11553">
                  <c:v>3431.02</c:v>
                </c:pt>
                <c:pt idx="11554">
                  <c:v>3431.04</c:v>
                </c:pt>
                <c:pt idx="11555">
                  <c:v>3431.06</c:v>
                </c:pt>
                <c:pt idx="11556">
                  <c:v>3431.08</c:v>
                </c:pt>
                <c:pt idx="11557">
                  <c:v>3431.1</c:v>
                </c:pt>
                <c:pt idx="11558">
                  <c:v>3431.12</c:v>
                </c:pt>
                <c:pt idx="11559">
                  <c:v>3431.14</c:v>
                </c:pt>
                <c:pt idx="11560">
                  <c:v>3431.16</c:v>
                </c:pt>
                <c:pt idx="11561">
                  <c:v>3431.18</c:v>
                </c:pt>
                <c:pt idx="11562">
                  <c:v>3431.2</c:v>
                </c:pt>
                <c:pt idx="11563">
                  <c:v>3431.22</c:v>
                </c:pt>
                <c:pt idx="11564">
                  <c:v>3431.24</c:v>
                </c:pt>
                <c:pt idx="11565">
                  <c:v>3431.2599999999998</c:v>
                </c:pt>
                <c:pt idx="11566">
                  <c:v>3431.2799999999997</c:v>
                </c:pt>
                <c:pt idx="11567">
                  <c:v>3431.3</c:v>
                </c:pt>
                <c:pt idx="11568">
                  <c:v>3431.32</c:v>
                </c:pt>
                <c:pt idx="11569">
                  <c:v>3431.34</c:v>
                </c:pt>
                <c:pt idx="11570">
                  <c:v>3431.36</c:v>
                </c:pt>
                <c:pt idx="11571">
                  <c:v>3431.38</c:v>
                </c:pt>
                <c:pt idx="11572">
                  <c:v>3431.4</c:v>
                </c:pt>
                <c:pt idx="11573">
                  <c:v>3431.42</c:v>
                </c:pt>
                <c:pt idx="11574">
                  <c:v>3431.44</c:v>
                </c:pt>
                <c:pt idx="11575">
                  <c:v>3431.46</c:v>
                </c:pt>
                <c:pt idx="11576">
                  <c:v>3431.48</c:v>
                </c:pt>
                <c:pt idx="11577">
                  <c:v>3431.5</c:v>
                </c:pt>
                <c:pt idx="11578">
                  <c:v>3431.52</c:v>
                </c:pt>
                <c:pt idx="11579">
                  <c:v>3431.54</c:v>
                </c:pt>
                <c:pt idx="11580">
                  <c:v>3431.56</c:v>
                </c:pt>
                <c:pt idx="11581">
                  <c:v>3431.58</c:v>
                </c:pt>
                <c:pt idx="11582">
                  <c:v>3431.6</c:v>
                </c:pt>
                <c:pt idx="11583">
                  <c:v>3431.62</c:v>
                </c:pt>
                <c:pt idx="11584">
                  <c:v>3431.64</c:v>
                </c:pt>
                <c:pt idx="11585">
                  <c:v>3431.66</c:v>
                </c:pt>
                <c:pt idx="11586">
                  <c:v>3431.68</c:v>
                </c:pt>
                <c:pt idx="11587">
                  <c:v>3431.7</c:v>
                </c:pt>
                <c:pt idx="11588">
                  <c:v>3431.72</c:v>
                </c:pt>
                <c:pt idx="11589">
                  <c:v>3431.74</c:v>
                </c:pt>
                <c:pt idx="11590">
                  <c:v>3431.7599999999998</c:v>
                </c:pt>
                <c:pt idx="11591">
                  <c:v>3431.7799999999997</c:v>
                </c:pt>
                <c:pt idx="11592">
                  <c:v>3431.8</c:v>
                </c:pt>
                <c:pt idx="11593">
                  <c:v>3431.82</c:v>
                </c:pt>
                <c:pt idx="11594">
                  <c:v>3431.84</c:v>
                </c:pt>
                <c:pt idx="11595">
                  <c:v>3431.86</c:v>
                </c:pt>
                <c:pt idx="11596">
                  <c:v>3431.88</c:v>
                </c:pt>
                <c:pt idx="11597">
                  <c:v>3431.9</c:v>
                </c:pt>
                <c:pt idx="11598">
                  <c:v>3431.92</c:v>
                </c:pt>
                <c:pt idx="11599">
                  <c:v>3431.94</c:v>
                </c:pt>
                <c:pt idx="11600">
                  <c:v>3431.96</c:v>
                </c:pt>
                <c:pt idx="11601">
                  <c:v>3431.98</c:v>
                </c:pt>
                <c:pt idx="11602">
                  <c:v>3432</c:v>
                </c:pt>
                <c:pt idx="11603">
                  <c:v>3432.02</c:v>
                </c:pt>
                <c:pt idx="11604">
                  <c:v>3432.04</c:v>
                </c:pt>
                <c:pt idx="11605">
                  <c:v>3432.06</c:v>
                </c:pt>
                <c:pt idx="11606">
                  <c:v>3432.08</c:v>
                </c:pt>
                <c:pt idx="11607">
                  <c:v>3432.1</c:v>
                </c:pt>
                <c:pt idx="11608">
                  <c:v>3432.12</c:v>
                </c:pt>
                <c:pt idx="11609">
                  <c:v>3432.14</c:v>
                </c:pt>
                <c:pt idx="11610">
                  <c:v>3432.16</c:v>
                </c:pt>
                <c:pt idx="11611">
                  <c:v>3432.18</c:v>
                </c:pt>
                <c:pt idx="11612">
                  <c:v>3432.2</c:v>
                </c:pt>
                <c:pt idx="11613">
                  <c:v>3432.22</c:v>
                </c:pt>
                <c:pt idx="11614">
                  <c:v>3432.24</c:v>
                </c:pt>
                <c:pt idx="11615">
                  <c:v>3432.2599999999998</c:v>
                </c:pt>
                <c:pt idx="11616">
                  <c:v>3432.2799999999997</c:v>
                </c:pt>
                <c:pt idx="11617">
                  <c:v>3432.3</c:v>
                </c:pt>
                <c:pt idx="11618">
                  <c:v>3432.32</c:v>
                </c:pt>
                <c:pt idx="11619">
                  <c:v>3432.34</c:v>
                </c:pt>
                <c:pt idx="11620">
                  <c:v>3432.36</c:v>
                </c:pt>
                <c:pt idx="11621">
                  <c:v>3432.38</c:v>
                </c:pt>
                <c:pt idx="11622">
                  <c:v>3432.4</c:v>
                </c:pt>
                <c:pt idx="11623">
                  <c:v>3432.42</c:v>
                </c:pt>
                <c:pt idx="11624">
                  <c:v>3432.44</c:v>
                </c:pt>
                <c:pt idx="11625">
                  <c:v>3432.46</c:v>
                </c:pt>
                <c:pt idx="11626">
                  <c:v>3432.48</c:v>
                </c:pt>
                <c:pt idx="11627">
                  <c:v>3432.5</c:v>
                </c:pt>
                <c:pt idx="11628">
                  <c:v>3432.52</c:v>
                </c:pt>
                <c:pt idx="11629">
                  <c:v>3432.54</c:v>
                </c:pt>
                <c:pt idx="11630">
                  <c:v>3432.56</c:v>
                </c:pt>
                <c:pt idx="11631">
                  <c:v>3432.58</c:v>
                </c:pt>
                <c:pt idx="11632">
                  <c:v>3432.6</c:v>
                </c:pt>
                <c:pt idx="11633">
                  <c:v>3432.62</c:v>
                </c:pt>
                <c:pt idx="11634">
                  <c:v>3432.64</c:v>
                </c:pt>
                <c:pt idx="11635">
                  <c:v>3432.66</c:v>
                </c:pt>
                <c:pt idx="11636">
                  <c:v>3432.68</c:v>
                </c:pt>
                <c:pt idx="11637">
                  <c:v>3432.7</c:v>
                </c:pt>
                <c:pt idx="11638">
                  <c:v>3432.72</c:v>
                </c:pt>
                <c:pt idx="11639">
                  <c:v>3432.74</c:v>
                </c:pt>
                <c:pt idx="11640">
                  <c:v>3432.7599999999998</c:v>
                </c:pt>
                <c:pt idx="11641">
                  <c:v>3432.7799999999997</c:v>
                </c:pt>
                <c:pt idx="11642">
                  <c:v>3432.8</c:v>
                </c:pt>
                <c:pt idx="11643">
                  <c:v>3432.82</c:v>
                </c:pt>
                <c:pt idx="11644">
                  <c:v>3432.84</c:v>
                </c:pt>
                <c:pt idx="11645">
                  <c:v>3432.86</c:v>
                </c:pt>
                <c:pt idx="11646">
                  <c:v>3432.88</c:v>
                </c:pt>
                <c:pt idx="11647">
                  <c:v>3432.9</c:v>
                </c:pt>
                <c:pt idx="11648">
                  <c:v>3432.92</c:v>
                </c:pt>
                <c:pt idx="11649">
                  <c:v>3432.94</c:v>
                </c:pt>
                <c:pt idx="11650">
                  <c:v>3432.96</c:v>
                </c:pt>
                <c:pt idx="11651">
                  <c:v>3432.98</c:v>
                </c:pt>
                <c:pt idx="11652">
                  <c:v>3433</c:v>
                </c:pt>
                <c:pt idx="11653">
                  <c:v>3433.02</c:v>
                </c:pt>
                <c:pt idx="11654">
                  <c:v>3433.04</c:v>
                </c:pt>
                <c:pt idx="11655">
                  <c:v>3433.06</c:v>
                </c:pt>
                <c:pt idx="11656">
                  <c:v>3433.08</c:v>
                </c:pt>
                <c:pt idx="11657">
                  <c:v>3433.1</c:v>
                </c:pt>
                <c:pt idx="11658">
                  <c:v>3433.12</c:v>
                </c:pt>
                <c:pt idx="11659">
                  <c:v>3433.14</c:v>
                </c:pt>
                <c:pt idx="11660">
                  <c:v>3433.16</c:v>
                </c:pt>
                <c:pt idx="11661">
                  <c:v>3433.18</c:v>
                </c:pt>
                <c:pt idx="11662">
                  <c:v>3433.2</c:v>
                </c:pt>
                <c:pt idx="11663">
                  <c:v>3433.22</c:v>
                </c:pt>
                <c:pt idx="11664">
                  <c:v>3433.24</c:v>
                </c:pt>
                <c:pt idx="11665">
                  <c:v>3433.2599999999998</c:v>
                </c:pt>
                <c:pt idx="11666">
                  <c:v>3433.2799999999997</c:v>
                </c:pt>
                <c:pt idx="11667">
                  <c:v>3433.3</c:v>
                </c:pt>
                <c:pt idx="11668">
                  <c:v>3433.32</c:v>
                </c:pt>
                <c:pt idx="11669">
                  <c:v>3433.34</c:v>
                </c:pt>
                <c:pt idx="11670">
                  <c:v>3433.36</c:v>
                </c:pt>
                <c:pt idx="11671">
                  <c:v>3433.38</c:v>
                </c:pt>
                <c:pt idx="11672">
                  <c:v>3433.4</c:v>
                </c:pt>
                <c:pt idx="11673">
                  <c:v>3433.42</c:v>
                </c:pt>
                <c:pt idx="11674">
                  <c:v>3433.44</c:v>
                </c:pt>
                <c:pt idx="11675">
                  <c:v>3433.46</c:v>
                </c:pt>
                <c:pt idx="11676">
                  <c:v>3433.48</c:v>
                </c:pt>
                <c:pt idx="11677">
                  <c:v>3433.5</c:v>
                </c:pt>
                <c:pt idx="11678">
                  <c:v>3433.52</c:v>
                </c:pt>
                <c:pt idx="11679">
                  <c:v>3433.54</c:v>
                </c:pt>
                <c:pt idx="11680">
                  <c:v>3433.56</c:v>
                </c:pt>
                <c:pt idx="11681">
                  <c:v>3433.58</c:v>
                </c:pt>
                <c:pt idx="11682">
                  <c:v>3433.6</c:v>
                </c:pt>
                <c:pt idx="11683">
                  <c:v>3433.62</c:v>
                </c:pt>
                <c:pt idx="11684">
                  <c:v>3433.64</c:v>
                </c:pt>
                <c:pt idx="11685">
                  <c:v>3433.66</c:v>
                </c:pt>
                <c:pt idx="11686">
                  <c:v>3433.68</c:v>
                </c:pt>
                <c:pt idx="11687">
                  <c:v>3433.7</c:v>
                </c:pt>
                <c:pt idx="11688">
                  <c:v>3433.72</c:v>
                </c:pt>
                <c:pt idx="11689">
                  <c:v>3433.74</c:v>
                </c:pt>
                <c:pt idx="11690">
                  <c:v>3433.7599999999998</c:v>
                </c:pt>
                <c:pt idx="11691">
                  <c:v>3433.7799999999997</c:v>
                </c:pt>
                <c:pt idx="11692">
                  <c:v>3433.8</c:v>
                </c:pt>
                <c:pt idx="11693">
                  <c:v>3433.82</c:v>
                </c:pt>
                <c:pt idx="11694">
                  <c:v>3433.84</c:v>
                </c:pt>
                <c:pt idx="11695">
                  <c:v>3433.86</c:v>
                </c:pt>
                <c:pt idx="11696">
                  <c:v>3433.88</c:v>
                </c:pt>
                <c:pt idx="11697">
                  <c:v>3433.9</c:v>
                </c:pt>
                <c:pt idx="11698">
                  <c:v>3433.92</c:v>
                </c:pt>
                <c:pt idx="11699">
                  <c:v>3433.94</c:v>
                </c:pt>
                <c:pt idx="11700">
                  <c:v>3433.96</c:v>
                </c:pt>
                <c:pt idx="11701">
                  <c:v>3433.98</c:v>
                </c:pt>
                <c:pt idx="11702">
                  <c:v>3434</c:v>
                </c:pt>
                <c:pt idx="11703">
                  <c:v>3434.02</c:v>
                </c:pt>
                <c:pt idx="11704">
                  <c:v>3434.04</c:v>
                </c:pt>
                <c:pt idx="11705">
                  <c:v>3434.06</c:v>
                </c:pt>
                <c:pt idx="11706">
                  <c:v>3434.08</c:v>
                </c:pt>
                <c:pt idx="11707">
                  <c:v>3434.1</c:v>
                </c:pt>
                <c:pt idx="11708">
                  <c:v>3434.12</c:v>
                </c:pt>
                <c:pt idx="11709">
                  <c:v>3434.14</c:v>
                </c:pt>
                <c:pt idx="11710">
                  <c:v>3434.16</c:v>
                </c:pt>
                <c:pt idx="11711">
                  <c:v>3434.18</c:v>
                </c:pt>
                <c:pt idx="11712">
                  <c:v>3434.2</c:v>
                </c:pt>
                <c:pt idx="11713">
                  <c:v>3434.22</c:v>
                </c:pt>
                <c:pt idx="11714">
                  <c:v>3434.24</c:v>
                </c:pt>
                <c:pt idx="11715">
                  <c:v>3434.2599999999998</c:v>
                </c:pt>
                <c:pt idx="11716">
                  <c:v>3434.2799999999997</c:v>
                </c:pt>
                <c:pt idx="11717">
                  <c:v>3434.3</c:v>
                </c:pt>
                <c:pt idx="11718">
                  <c:v>3434.32</c:v>
                </c:pt>
                <c:pt idx="11719">
                  <c:v>3434.34</c:v>
                </c:pt>
                <c:pt idx="11720">
                  <c:v>3434.36</c:v>
                </c:pt>
                <c:pt idx="11721">
                  <c:v>3434.38</c:v>
                </c:pt>
                <c:pt idx="11722">
                  <c:v>3434.4</c:v>
                </c:pt>
                <c:pt idx="11723">
                  <c:v>3434.42</c:v>
                </c:pt>
                <c:pt idx="11724">
                  <c:v>3434.44</c:v>
                </c:pt>
                <c:pt idx="11725">
                  <c:v>3434.46</c:v>
                </c:pt>
                <c:pt idx="11726">
                  <c:v>3434.48</c:v>
                </c:pt>
                <c:pt idx="11727">
                  <c:v>3434.5</c:v>
                </c:pt>
                <c:pt idx="11728">
                  <c:v>3434.52</c:v>
                </c:pt>
                <c:pt idx="11729">
                  <c:v>3434.54</c:v>
                </c:pt>
                <c:pt idx="11730">
                  <c:v>3434.56</c:v>
                </c:pt>
                <c:pt idx="11731">
                  <c:v>3434.58</c:v>
                </c:pt>
                <c:pt idx="11732">
                  <c:v>3434.6</c:v>
                </c:pt>
                <c:pt idx="11733">
                  <c:v>3434.62</c:v>
                </c:pt>
                <c:pt idx="11734">
                  <c:v>3434.64</c:v>
                </c:pt>
                <c:pt idx="11735">
                  <c:v>3434.66</c:v>
                </c:pt>
                <c:pt idx="11736">
                  <c:v>3434.68</c:v>
                </c:pt>
                <c:pt idx="11737">
                  <c:v>3434.7</c:v>
                </c:pt>
                <c:pt idx="11738">
                  <c:v>3434.72</c:v>
                </c:pt>
                <c:pt idx="11739">
                  <c:v>3434.74</c:v>
                </c:pt>
                <c:pt idx="11740">
                  <c:v>3434.7599999999998</c:v>
                </c:pt>
                <c:pt idx="11741">
                  <c:v>3434.7799999999997</c:v>
                </c:pt>
                <c:pt idx="11742">
                  <c:v>3434.8</c:v>
                </c:pt>
                <c:pt idx="11743">
                  <c:v>3434.82</c:v>
                </c:pt>
                <c:pt idx="11744">
                  <c:v>3434.84</c:v>
                </c:pt>
                <c:pt idx="11745">
                  <c:v>3434.86</c:v>
                </c:pt>
                <c:pt idx="11746">
                  <c:v>3434.88</c:v>
                </c:pt>
                <c:pt idx="11747">
                  <c:v>3434.9</c:v>
                </c:pt>
                <c:pt idx="11748">
                  <c:v>3434.92</c:v>
                </c:pt>
                <c:pt idx="11749">
                  <c:v>3434.94</c:v>
                </c:pt>
                <c:pt idx="11750">
                  <c:v>3434.96</c:v>
                </c:pt>
                <c:pt idx="11751">
                  <c:v>3434.98</c:v>
                </c:pt>
                <c:pt idx="11752">
                  <c:v>3435</c:v>
                </c:pt>
                <c:pt idx="11753">
                  <c:v>3435.02</c:v>
                </c:pt>
                <c:pt idx="11754">
                  <c:v>3435.04</c:v>
                </c:pt>
                <c:pt idx="11755">
                  <c:v>3435.06</c:v>
                </c:pt>
                <c:pt idx="11756">
                  <c:v>3435.08</c:v>
                </c:pt>
                <c:pt idx="11757">
                  <c:v>3435.1</c:v>
                </c:pt>
                <c:pt idx="11758">
                  <c:v>3435.12</c:v>
                </c:pt>
                <c:pt idx="11759">
                  <c:v>3435.14</c:v>
                </c:pt>
                <c:pt idx="11760">
                  <c:v>3435.16</c:v>
                </c:pt>
                <c:pt idx="11761">
                  <c:v>3435.18</c:v>
                </c:pt>
                <c:pt idx="11762">
                  <c:v>3435.2</c:v>
                </c:pt>
                <c:pt idx="11763">
                  <c:v>3435.22</c:v>
                </c:pt>
                <c:pt idx="11764">
                  <c:v>3435.24</c:v>
                </c:pt>
                <c:pt idx="11765">
                  <c:v>3435.2599999999998</c:v>
                </c:pt>
                <c:pt idx="11766">
                  <c:v>3435.2799999999997</c:v>
                </c:pt>
                <c:pt idx="11767">
                  <c:v>3435.3</c:v>
                </c:pt>
                <c:pt idx="11768">
                  <c:v>3435.32</c:v>
                </c:pt>
                <c:pt idx="11769">
                  <c:v>3435.34</c:v>
                </c:pt>
                <c:pt idx="11770">
                  <c:v>3435.36</c:v>
                </c:pt>
                <c:pt idx="11771">
                  <c:v>3435.38</c:v>
                </c:pt>
                <c:pt idx="11772">
                  <c:v>3435.4</c:v>
                </c:pt>
                <c:pt idx="11773">
                  <c:v>3435.42</c:v>
                </c:pt>
                <c:pt idx="11774">
                  <c:v>3435.44</c:v>
                </c:pt>
                <c:pt idx="11775">
                  <c:v>3435.46</c:v>
                </c:pt>
                <c:pt idx="11776">
                  <c:v>3435.48</c:v>
                </c:pt>
                <c:pt idx="11777">
                  <c:v>3435.5</c:v>
                </c:pt>
                <c:pt idx="11778">
                  <c:v>3435.52</c:v>
                </c:pt>
                <c:pt idx="11779">
                  <c:v>3435.54</c:v>
                </c:pt>
                <c:pt idx="11780">
                  <c:v>3435.56</c:v>
                </c:pt>
                <c:pt idx="11781">
                  <c:v>3435.58</c:v>
                </c:pt>
                <c:pt idx="11782">
                  <c:v>3435.6</c:v>
                </c:pt>
                <c:pt idx="11783">
                  <c:v>3435.62</c:v>
                </c:pt>
                <c:pt idx="11784">
                  <c:v>3435.64</c:v>
                </c:pt>
                <c:pt idx="11785">
                  <c:v>3435.66</c:v>
                </c:pt>
                <c:pt idx="11786">
                  <c:v>3435.68</c:v>
                </c:pt>
                <c:pt idx="11787">
                  <c:v>3435.7</c:v>
                </c:pt>
                <c:pt idx="11788">
                  <c:v>3435.72</c:v>
                </c:pt>
                <c:pt idx="11789">
                  <c:v>3435.74</c:v>
                </c:pt>
                <c:pt idx="11790">
                  <c:v>3435.7599999999998</c:v>
                </c:pt>
                <c:pt idx="11791">
                  <c:v>3435.7799999999997</c:v>
                </c:pt>
                <c:pt idx="11792">
                  <c:v>3435.8</c:v>
                </c:pt>
                <c:pt idx="11793">
                  <c:v>3435.82</c:v>
                </c:pt>
                <c:pt idx="11794">
                  <c:v>3435.84</c:v>
                </c:pt>
                <c:pt idx="11795">
                  <c:v>3435.86</c:v>
                </c:pt>
                <c:pt idx="11796">
                  <c:v>3435.88</c:v>
                </c:pt>
                <c:pt idx="11797">
                  <c:v>3435.9</c:v>
                </c:pt>
                <c:pt idx="11798">
                  <c:v>3435.92</c:v>
                </c:pt>
                <c:pt idx="11799">
                  <c:v>3435.94</c:v>
                </c:pt>
                <c:pt idx="11800">
                  <c:v>3435.96</c:v>
                </c:pt>
                <c:pt idx="11801">
                  <c:v>3435.98</c:v>
                </c:pt>
                <c:pt idx="11802">
                  <c:v>3436</c:v>
                </c:pt>
                <c:pt idx="11803">
                  <c:v>3436.02</c:v>
                </c:pt>
                <c:pt idx="11804">
                  <c:v>3436.04</c:v>
                </c:pt>
                <c:pt idx="11805">
                  <c:v>3436.06</c:v>
                </c:pt>
                <c:pt idx="11806">
                  <c:v>3436.08</c:v>
                </c:pt>
                <c:pt idx="11807">
                  <c:v>3436.1</c:v>
                </c:pt>
                <c:pt idx="11808">
                  <c:v>3436.12</c:v>
                </c:pt>
                <c:pt idx="11809">
                  <c:v>3436.14</c:v>
                </c:pt>
                <c:pt idx="11810">
                  <c:v>3436.16</c:v>
                </c:pt>
                <c:pt idx="11811">
                  <c:v>3436.18</c:v>
                </c:pt>
                <c:pt idx="11812">
                  <c:v>3436.2</c:v>
                </c:pt>
                <c:pt idx="11813">
                  <c:v>3436.22</c:v>
                </c:pt>
                <c:pt idx="11814">
                  <c:v>3436.24</c:v>
                </c:pt>
                <c:pt idx="11815">
                  <c:v>3436.2599999999998</c:v>
                </c:pt>
                <c:pt idx="11816">
                  <c:v>3436.2799999999997</c:v>
                </c:pt>
                <c:pt idx="11817">
                  <c:v>3436.3</c:v>
                </c:pt>
                <c:pt idx="11818">
                  <c:v>3436.32</c:v>
                </c:pt>
                <c:pt idx="11819">
                  <c:v>3436.34</c:v>
                </c:pt>
                <c:pt idx="11820">
                  <c:v>3436.36</c:v>
                </c:pt>
                <c:pt idx="11821">
                  <c:v>3436.38</c:v>
                </c:pt>
                <c:pt idx="11822">
                  <c:v>3436.4</c:v>
                </c:pt>
                <c:pt idx="11823">
                  <c:v>3436.42</c:v>
                </c:pt>
                <c:pt idx="11824">
                  <c:v>3436.44</c:v>
                </c:pt>
                <c:pt idx="11825">
                  <c:v>3436.46</c:v>
                </c:pt>
                <c:pt idx="11826">
                  <c:v>3436.48</c:v>
                </c:pt>
                <c:pt idx="11827">
                  <c:v>3436.5</c:v>
                </c:pt>
                <c:pt idx="11828">
                  <c:v>3436.52</c:v>
                </c:pt>
                <c:pt idx="11829">
                  <c:v>3436.54</c:v>
                </c:pt>
                <c:pt idx="11830">
                  <c:v>3436.56</c:v>
                </c:pt>
                <c:pt idx="11831">
                  <c:v>3436.58</c:v>
                </c:pt>
                <c:pt idx="11832">
                  <c:v>3436.6</c:v>
                </c:pt>
                <c:pt idx="11833">
                  <c:v>3436.62</c:v>
                </c:pt>
                <c:pt idx="11834">
                  <c:v>3436.64</c:v>
                </c:pt>
                <c:pt idx="11835">
                  <c:v>3436.66</c:v>
                </c:pt>
                <c:pt idx="11836">
                  <c:v>3436.68</c:v>
                </c:pt>
                <c:pt idx="11837">
                  <c:v>3436.7</c:v>
                </c:pt>
                <c:pt idx="11838">
                  <c:v>3436.72</c:v>
                </c:pt>
                <c:pt idx="11839">
                  <c:v>3436.74</c:v>
                </c:pt>
                <c:pt idx="11840">
                  <c:v>3436.7599999999998</c:v>
                </c:pt>
                <c:pt idx="11841">
                  <c:v>3436.7799999999997</c:v>
                </c:pt>
                <c:pt idx="11842">
                  <c:v>3436.8</c:v>
                </c:pt>
                <c:pt idx="11843">
                  <c:v>3436.82</c:v>
                </c:pt>
                <c:pt idx="11844">
                  <c:v>3436.84</c:v>
                </c:pt>
                <c:pt idx="11845">
                  <c:v>3436.86</c:v>
                </c:pt>
                <c:pt idx="11846">
                  <c:v>3436.88</c:v>
                </c:pt>
                <c:pt idx="11847">
                  <c:v>3436.9</c:v>
                </c:pt>
                <c:pt idx="11848">
                  <c:v>3436.92</c:v>
                </c:pt>
                <c:pt idx="11849">
                  <c:v>3436.94</c:v>
                </c:pt>
                <c:pt idx="11850">
                  <c:v>3436.96</c:v>
                </c:pt>
                <c:pt idx="11851">
                  <c:v>3436.98</c:v>
                </c:pt>
                <c:pt idx="11852">
                  <c:v>3437</c:v>
                </c:pt>
                <c:pt idx="11853">
                  <c:v>3437.02</c:v>
                </c:pt>
                <c:pt idx="11854">
                  <c:v>3437.04</c:v>
                </c:pt>
                <c:pt idx="11855">
                  <c:v>3437.06</c:v>
                </c:pt>
                <c:pt idx="11856">
                  <c:v>3437.08</c:v>
                </c:pt>
                <c:pt idx="11857">
                  <c:v>3437.1</c:v>
                </c:pt>
                <c:pt idx="11858">
                  <c:v>3437.12</c:v>
                </c:pt>
                <c:pt idx="11859">
                  <c:v>3437.14</c:v>
                </c:pt>
                <c:pt idx="11860">
                  <c:v>3437.16</c:v>
                </c:pt>
                <c:pt idx="11861">
                  <c:v>3437.18</c:v>
                </c:pt>
                <c:pt idx="11862">
                  <c:v>3437.2</c:v>
                </c:pt>
                <c:pt idx="11863">
                  <c:v>3437.22</c:v>
                </c:pt>
                <c:pt idx="11864">
                  <c:v>3437.24</c:v>
                </c:pt>
                <c:pt idx="11865">
                  <c:v>3437.2599999999998</c:v>
                </c:pt>
                <c:pt idx="11866">
                  <c:v>3437.2799999999997</c:v>
                </c:pt>
                <c:pt idx="11867">
                  <c:v>3437.3</c:v>
                </c:pt>
                <c:pt idx="11868">
                  <c:v>3437.32</c:v>
                </c:pt>
                <c:pt idx="11869">
                  <c:v>3437.34</c:v>
                </c:pt>
                <c:pt idx="11870">
                  <c:v>3437.36</c:v>
                </c:pt>
                <c:pt idx="11871">
                  <c:v>3437.38</c:v>
                </c:pt>
                <c:pt idx="11872">
                  <c:v>3437.4</c:v>
                </c:pt>
                <c:pt idx="11873">
                  <c:v>3437.42</c:v>
                </c:pt>
                <c:pt idx="11874">
                  <c:v>3437.44</c:v>
                </c:pt>
                <c:pt idx="11875">
                  <c:v>3437.46</c:v>
                </c:pt>
                <c:pt idx="11876">
                  <c:v>3437.48</c:v>
                </c:pt>
                <c:pt idx="11877">
                  <c:v>3437.5</c:v>
                </c:pt>
                <c:pt idx="11878">
                  <c:v>3437.52</c:v>
                </c:pt>
                <c:pt idx="11879">
                  <c:v>3437.54</c:v>
                </c:pt>
                <c:pt idx="11880">
                  <c:v>3437.56</c:v>
                </c:pt>
                <c:pt idx="11881">
                  <c:v>3437.58</c:v>
                </c:pt>
                <c:pt idx="11882">
                  <c:v>3437.6</c:v>
                </c:pt>
                <c:pt idx="11883">
                  <c:v>3437.62</c:v>
                </c:pt>
                <c:pt idx="11884">
                  <c:v>3437.64</c:v>
                </c:pt>
                <c:pt idx="11885">
                  <c:v>3437.66</c:v>
                </c:pt>
                <c:pt idx="11886">
                  <c:v>3437.68</c:v>
                </c:pt>
                <c:pt idx="11887">
                  <c:v>3437.7</c:v>
                </c:pt>
                <c:pt idx="11888">
                  <c:v>3437.72</c:v>
                </c:pt>
                <c:pt idx="11889">
                  <c:v>3437.74</c:v>
                </c:pt>
                <c:pt idx="11890">
                  <c:v>3437.7599999999998</c:v>
                </c:pt>
                <c:pt idx="11891">
                  <c:v>3437.7799999999997</c:v>
                </c:pt>
                <c:pt idx="11892">
                  <c:v>3437.8</c:v>
                </c:pt>
                <c:pt idx="11893">
                  <c:v>3437.82</c:v>
                </c:pt>
                <c:pt idx="11894">
                  <c:v>3437.84</c:v>
                </c:pt>
                <c:pt idx="11895">
                  <c:v>3437.86</c:v>
                </c:pt>
                <c:pt idx="11896">
                  <c:v>3437.88</c:v>
                </c:pt>
                <c:pt idx="11897">
                  <c:v>3437.9</c:v>
                </c:pt>
                <c:pt idx="11898">
                  <c:v>3437.92</c:v>
                </c:pt>
                <c:pt idx="11899">
                  <c:v>3437.94</c:v>
                </c:pt>
                <c:pt idx="11900">
                  <c:v>3437.96</c:v>
                </c:pt>
                <c:pt idx="11901">
                  <c:v>3437.98</c:v>
                </c:pt>
                <c:pt idx="11902">
                  <c:v>3438</c:v>
                </c:pt>
                <c:pt idx="11903">
                  <c:v>3438.02</c:v>
                </c:pt>
                <c:pt idx="11904">
                  <c:v>3438.04</c:v>
                </c:pt>
                <c:pt idx="11905">
                  <c:v>3438.06</c:v>
                </c:pt>
                <c:pt idx="11906">
                  <c:v>3438.08</c:v>
                </c:pt>
                <c:pt idx="11907">
                  <c:v>3438.1</c:v>
                </c:pt>
                <c:pt idx="11908">
                  <c:v>3438.12</c:v>
                </c:pt>
                <c:pt idx="11909">
                  <c:v>3438.14</c:v>
                </c:pt>
                <c:pt idx="11910">
                  <c:v>3438.16</c:v>
                </c:pt>
                <c:pt idx="11911">
                  <c:v>3438.18</c:v>
                </c:pt>
                <c:pt idx="11912">
                  <c:v>3438.2</c:v>
                </c:pt>
                <c:pt idx="11913">
                  <c:v>3438.22</c:v>
                </c:pt>
                <c:pt idx="11914">
                  <c:v>3438.24</c:v>
                </c:pt>
                <c:pt idx="11915">
                  <c:v>3438.2599999999998</c:v>
                </c:pt>
                <c:pt idx="11916">
                  <c:v>3438.2799999999997</c:v>
                </c:pt>
                <c:pt idx="11917">
                  <c:v>3438.3</c:v>
                </c:pt>
                <c:pt idx="11918">
                  <c:v>3438.32</c:v>
                </c:pt>
                <c:pt idx="11919">
                  <c:v>3438.34</c:v>
                </c:pt>
                <c:pt idx="11920">
                  <c:v>3438.36</c:v>
                </c:pt>
                <c:pt idx="11921">
                  <c:v>3438.38</c:v>
                </c:pt>
                <c:pt idx="11922">
                  <c:v>3438.4</c:v>
                </c:pt>
                <c:pt idx="11923">
                  <c:v>3438.42</c:v>
                </c:pt>
                <c:pt idx="11924">
                  <c:v>3438.44</c:v>
                </c:pt>
                <c:pt idx="11925">
                  <c:v>3438.46</c:v>
                </c:pt>
                <c:pt idx="11926">
                  <c:v>3438.48</c:v>
                </c:pt>
                <c:pt idx="11927">
                  <c:v>3438.5</c:v>
                </c:pt>
                <c:pt idx="11928">
                  <c:v>3438.52</c:v>
                </c:pt>
                <c:pt idx="11929">
                  <c:v>3438.54</c:v>
                </c:pt>
                <c:pt idx="11930">
                  <c:v>3438.56</c:v>
                </c:pt>
                <c:pt idx="11931">
                  <c:v>3438.58</c:v>
                </c:pt>
                <c:pt idx="11932">
                  <c:v>3438.6</c:v>
                </c:pt>
                <c:pt idx="11933">
                  <c:v>3438.62</c:v>
                </c:pt>
                <c:pt idx="11934">
                  <c:v>3438.64</c:v>
                </c:pt>
                <c:pt idx="11935">
                  <c:v>3438.66</c:v>
                </c:pt>
                <c:pt idx="11936">
                  <c:v>3438.68</c:v>
                </c:pt>
                <c:pt idx="11937">
                  <c:v>3438.7</c:v>
                </c:pt>
                <c:pt idx="11938">
                  <c:v>3438.72</c:v>
                </c:pt>
                <c:pt idx="11939">
                  <c:v>3438.74</c:v>
                </c:pt>
                <c:pt idx="11940">
                  <c:v>3438.7599999999998</c:v>
                </c:pt>
                <c:pt idx="11941">
                  <c:v>3438.7799999999997</c:v>
                </c:pt>
                <c:pt idx="11942">
                  <c:v>3438.8</c:v>
                </c:pt>
                <c:pt idx="11943">
                  <c:v>3438.82</c:v>
                </c:pt>
                <c:pt idx="11944">
                  <c:v>3438.84</c:v>
                </c:pt>
                <c:pt idx="11945">
                  <c:v>3438.86</c:v>
                </c:pt>
                <c:pt idx="11946">
                  <c:v>3438.88</c:v>
                </c:pt>
                <c:pt idx="11947">
                  <c:v>3438.9</c:v>
                </c:pt>
                <c:pt idx="11948">
                  <c:v>3438.92</c:v>
                </c:pt>
                <c:pt idx="11949">
                  <c:v>3438.94</c:v>
                </c:pt>
                <c:pt idx="11950">
                  <c:v>3438.96</c:v>
                </c:pt>
                <c:pt idx="11951">
                  <c:v>3438.98</c:v>
                </c:pt>
                <c:pt idx="11952">
                  <c:v>3439</c:v>
                </c:pt>
                <c:pt idx="11953">
                  <c:v>3439.02</c:v>
                </c:pt>
                <c:pt idx="11954">
                  <c:v>3439.04</c:v>
                </c:pt>
                <c:pt idx="11955">
                  <c:v>3439.06</c:v>
                </c:pt>
                <c:pt idx="11956">
                  <c:v>3439.08</c:v>
                </c:pt>
                <c:pt idx="11957">
                  <c:v>3439.1</c:v>
                </c:pt>
                <c:pt idx="11958">
                  <c:v>3439.12</c:v>
                </c:pt>
                <c:pt idx="11959">
                  <c:v>3439.14</c:v>
                </c:pt>
                <c:pt idx="11960">
                  <c:v>3439.16</c:v>
                </c:pt>
                <c:pt idx="11961">
                  <c:v>3439.18</c:v>
                </c:pt>
                <c:pt idx="11962">
                  <c:v>3439.2</c:v>
                </c:pt>
                <c:pt idx="11963">
                  <c:v>3439.22</c:v>
                </c:pt>
                <c:pt idx="11964">
                  <c:v>3439.24</c:v>
                </c:pt>
                <c:pt idx="11965">
                  <c:v>3439.2599999999998</c:v>
                </c:pt>
                <c:pt idx="11966">
                  <c:v>3439.2799999999997</c:v>
                </c:pt>
                <c:pt idx="11967">
                  <c:v>3439.3</c:v>
                </c:pt>
                <c:pt idx="11968">
                  <c:v>3439.32</c:v>
                </c:pt>
                <c:pt idx="11969">
                  <c:v>3439.34</c:v>
                </c:pt>
                <c:pt idx="11970">
                  <c:v>3439.36</c:v>
                </c:pt>
                <c:pt idx="11971">
                  <c:v>3439.38</c:v>
                </c:pt>
                <c:pt idx="11972">
                  <c:v>3439.4</c:v>
                </c:pt>
                <c:pt idx="11973">
                  <c:v>3439.42</c:v>
                </c:pt>
                <c:pt idx="11974">
                  <c:v>3439.44</c:v>
                </c:pt>
                <c:pt idx="11975">
                  <c:v>3439.46</c:v>
                </c:pt>
                <c:pt idx="11976">
                  <c:v>3439.48</c:v>
                </c:pt>
                <c:pt idx="11977">
                  <c:v>3439.5</c:v>
                </c:pt>
                <c:pt idx="11978">
                  <c:v>3439.52</c:v>
                </c:pt>
                <c:pt idx="11979">
                  <c:v>3439.54</c:v>
                </c:pt>
                <c:pt idx="11980">
                  <c:v>3439.56</c:v>
                </c:pt>
                <c:pt idx="11981">
                  <c:v>3439.58</c:v>
                </c:pt>
                <c:pt idx="11982">
                  <c:v>3439.6</c:v>
                </c:pt>
                <c:pt idx="11983">
                  <c:v>3439.62</c:v>
                </c:pt>
                <c:pt idx="11984">
                  <c:v>3439.64</c:v>
                </c:pt>
                <c:pt idx="11985">
                  <c:v>3439.66</c:v>
                </c:pt>
                <c:pt idx="11986">
                  <c:v>3439.68</c:v>
                </c:pt>
                <c:pt idx="11987">
                  <c:v>3439.7</c:v>
                </c:pt>
                <c:pt idx="11988">
                  <c:v>3439.72</c:v>
                </c:pt>
                <c:pt idx="11989">
                  <c:v>3439.74</c:v>
                </c:pt>
                <c:pt idx="11990">
                  <c:v>3439.7599999999998</c:v>
                </c:pt>
                <c:pt idx="11991">
                  <c:v>3439.7799999999997</c:v>
                </c:pt>
                <c:pt idx="11992">
                  <c:v>3439.8</c:v>
                </c:pt>
                <c:pt idx="11993">
                  <c:v>3439.82</c:v>
                </c:pt>
                <c:pt idx="11994">
                  <c:v>3439.84</c:v>
                </c:pt>
                <c:pt idx="11995">
                  <c:v>3439.86</c:v>
                </c:pt>
                <c:pt idx="11996">
                  <c:v>3439.88</c:v>
                </c:pt>
                <c:pt idx="11997">
                  <c:v>3439.9</c:v>
                </c:pt>
                <c:pt idx="11998">
                  <c:v>3439.92</c:v>
                </c:pt>
                <c:pt idx="11999">
                  <c:v>3439.94</c:v>
                </c:pt>
                <c:pt idx="12000">
                  <c:v>3439.96</c:v>
                </c:pt>
                <c:pt idx="12001">
                  <c:v>3439.98</c:v>
                </c:pt>
                <c:pt idx="12002">
                  <c:v>3440</c:v>
                </c:pt>
                <c:pt idx="12003">
                  <c:v>3440.02</c:v>
                </c:pt>
                <c:pt idx="12004">
                  <c:v>3440.04</c:v>
                </c:pt>
                <c:pt idx="12005">
                  <c:v>3440.06</c:v>
                </c:pt>
                <c:pt idx="12006">
                  <c:v>3440.08</c:v>
                </c:pt>
                <c:pt idx="12007">
                  <c:v>3440.1</c:v>
                </c:pt>
                <c:pt idx="12008">
                  <c:v>3440.12</c:v>
                </c:pt>
                <c:pt idx="12009">
                  <c:v>3440.14</c:v>
                </c:pt>
                <c:pt idx="12010">
                  <c:v>3440.16</c:v>
                </c:pt>
                <c:pt idx="12011">
                  <c:v>3440.18</c:v>
                </c:pt>
                <c:pt idx="12012">
                  <c:v>3440.2</c:v>
                </c:pt>
                <c:pt idx="12013">
                  <c:v>3440.22</c:v>
                </c:pt>
                <c:pt idx="12014">
                  <c:v>3440.24</c:v>
                </c:pt>
                <c:pt idx="12015">
                  <c:v>3440.2599999999998</c:v>
                </c:pt>
                <c:pt idx="12016">
                  <c:v>3440.2799999999997</c:v>
                </c:pt>
                <c:pt idx="12017">
                  <c:v>3440.3</c:v>
                </c:pt>
                <c:pt idx="12018">
                  <c:v>3440.32</c:v>
                </c:pt>
                <c:pt idx="12019">
                  <c:v>3440.34</c:v>
                </c:pt>
                <c:pt idx="12020">
                  <c:v>3440.36</c:v>
                </c:pt>
                <c:pt idx="12021">
                  <c:v>3440.38</c:v>
                </c:pt>
                <c:pt idx="12022">
                  <c:v>3440.4</c:v>
                </c:pt>
                <c:pt idx="12023">
                  <c:v>3440.42</c:v>
                </c:pt>
                <c:pt idx="12024">
                  <c:v>3440.44</c:v>
                </c:pt>
                <c:pt idx="12025">
                  <c:v>3440.46</c:v>
                </c:pt>
                <c:pt idx="12026">
                  <c:v>3440.48</c:v>
                </c:pt>
                <c:pt idx="12027">
                  <c:v>3440.5</c:v>
                </c:pt>
                <c:pt idx="12028">
                  <c:v>3440.52</c:v>
                </c:pt>
                <c:pt idx="12029">
                  <c:v>3440.54</c:v>
                </c:pt>
                <c:pt idx="12030">
                  <c:v>3440.56</c:v>
                </c:pt>
                <c:pt idx="12031">
                  <c:v>3440.58</c:v>
                </c:pt>
                <c:pt idx="12032">
                  <c:v>3440.6</c:v>
                </c:pt>
                <c:pt idx="12033">
                  <c:v>3440.62</c:v>
                </c:pt>
                <c:pt idx="12034">
                  <c:v>3440.64</c:v>
                </c:pt>
                <c:pt idx="12035">
                  <c:v>3440.66</c:v>
                </c:pt>
                <c:pt idx="12036">
                  <c:v>3440.68</c:v>
                </c:pt>
                <c:pt idx="12037">
                  <c:v>3440.7</c:v>
                </c:pt>
                <c:pt idx="12038">
                  <c:v>3440.72</c:v>
                </c:pt>
                <c:pt idx="12039">
                  <c:v>3440.74</c:v>
                </c:pt>
                <c:pt idx="12040">
                  <c:v>3440.7599999999998</c:v>
                </c:pt>
                <c:pt idx="12041">
                  <c:v>3440.7799999999997</c:v>
                </c:pt>
                <c:pt idx="12042">
                  <c:v>3440.8</c:v>
                </c:pt>
                <c:pt idx="12043">
                  <c:v>3440.82</c:v>
                </c:pt>
                <c:pt idx="12044">
                  <c:v>3440.84</c:v>
                </c:pt>
                <c:pt idx="12045">
                  <c:v>3440.86</c:v>
                </c:pt>
                <c:pt idx="12046">
                  <c:v>3440.88</c:v>
                </c:pt>
                <c:pt idx="12047">
                  <c:v>3440.9</c:v>
                </c:pt>
                <c:pt idx="12048">
                  <c:v>3440.92</c:v>
                </c:pt>
                <c:pt idx="12049">
                  <c:v>3440.94</c:v>
                </c:pt>
                <c:pt idx="12050">
                  <c:v>3440.96</c:v>
                </c:pt>
                <c:pt idx="12051">
                  <c:v>3440.98</c:v>
                </c:pt>
                <c:pt idx="12052">
                  <c:v>3441</c:v>
                </c:pt>
                <c:pt idx="12053">
                  <c:v>3441.02</c:v>
                </c:pt>
                <c:pt idx="12054">
                  <c:v>3441.04</c:v>
                </c:pt>
                <c:pt idx="12055">
                  <c:v>3441.06</c:v>
                </c:pt>
                <c:pt idx="12056">
                  <c:v>3441.08</c:v>
                </c:pt>
                <c:pt idx="12057">
                  <c:v>3441.1</c:v>
                </c:pt>
                <c:pt idx="12058">
                  <c:v>3441.12</c:v>
                </c:pt>
                <c:pt idx="12059">
                  <c:v>3441.14</c:v>
                </c:pt>
                <c:pt idx="12060">
                  <c:v>3441.16</c:v>
                </c:pt>
                <c:pt idx="12061">
                  <c:v>3441.18</c:v>
                </c:pt>
                <c:pt idx="12062">
                  <c:v>3441.2</c:v>
                </c:pt>
                <c:pt idx="12063">
                  <c:v>3441.22</c:v>
                </c:pt>
                <c:pt idx="12064">
                  <c:v>3441.24</c:v>
                </c:pt>
                <c:pt idx="12065">
                  <c:v>3441.2599999999998</c:v>
                </c:pt>
                <c:pt idx="12066">
                  <c:v>3441.2799999999997</c:v>
                </c:pt>
                <c:pt idx="12067">
                  <c:v>3441.3</c:v>
                </c:pt>
                <c:pt idx="12068">
                  <c:v>3441.32</c:v>
                </c:pt>
                <c:pt idx="12069">
                  <c:v>3441.34</c:v>
                </c:pt>
                <c:pt idx="12070">
                  <c:v>3441.36</c:v>
                </c:pt>
                <c:pt idx="12071">
                  <c:v>3441.38</c:v>
                </c:pt>
                <c:pt idx="12072">
                  <c:v>3441.4</c:v>
                </c:pt>
                <c:pt idx="12073">
                  <c:v>3441.42</c:v>
                </c:pt>
                <c:pt idx="12074">
                  <c:v>3441.44</c:v>
                </c:pt>
                <c:pt idx="12075">
                  <c:v>3441.46</c:v>
                </c:pt>
                <c:pt idx="12076">
                  <c:v>3441.48</c:v>
                </c:pt>
                <c:pt idx="12077">
                  <c:v>3441.5</c:v>
                </c:pt>
                <c:pt idx="12078">
                  <c:v>3441.52</c:v>
                </c:pt>
                <c:pt idx="12079">
                  <c:v>3441.54</c:v>
                </c:pt>
                <c:pt idx="12080">
                  <c:v>3441.56</c:v>
                </c:pt>
                <c:pt idx="12081">
                  <c:v>3441.58</c:v>
                </c:pt>
                <c:pt idx="12082">
                  <c:v>3441.6</c:v>
                </c:pt>
                <c:pt idx="12083">
                  <c:v>3441.62</c:v>
                </c:pt>
                <c:pt idx="12084">
                  <c:v>3441.64</c:v>
                </c:pt>
                <c:pt idx="12085">
                  <c:v>3441.66</c:v>
                </c:pt>
                <c:pt idx="12086">
                  <c:v>3441.68</c:v>
                </c:pt>
                <c:pt idx="12087">
                  <c:v>3441.7</c:v>
                </c:pt>
                <c:pt idx="12088">
                  <c:v>3441.72</c:v>
                </c:pt>
                <c:pt idx="12089">
                  <c:v>3441.74</c:v>
                </c:pt>
                <c:pt idx="12090">
                  <c:v>3441.7599999999998</c:v>
                </c:pt>
                <c:pt idx="12091">
                  <c:v>3441.7799999999997</c:v>
                </c:pt>
                <c:pt idx="12092">
                  <c:v>3441.8</c:v>
                </c:pt>
                <c:pt idx="12093">
                  <c:v>3441.82</c:v>
                </c:pt>
                <c:pt idx="12094">
                  <c:v>3441.84</c:v>
                </c:pt>
                <c:pt idx="12095">
                  <c:v>3441.86</c:v>
                </c:pt>
                <c:pt idx="12096">
                  <c:v>3441.88</c:v>
                </c:pt>
                <c:pt idx="12097">
                  <c:v>3441.9</c:v>
                </c:pt>
                <c:pt idx="12098">
                  <c:v>3441.92</c:v>
                </c:pt>
                <c:pt idx="12099">
                  <c:v>3441.94</c:v>
                </c:pt>
                <c:pt idx="12100">
                  <c:v>3441.96</c:v>
                </c:pt>
                <c:pt idx="12101">
                  <c:v>3441.98</c:v>
                </c:pt>
                <c:pt idx="12102">
                  <c:v>3442</c:v>
                </c:pt>
                <c:pt idx="12103">
                  <c:v>3442.02</c:v>
                </c:pt>
                <c:pt idx="12104">
                  <c:v>3442.04</c:v>
                </c:pt>
                <c:pt idx="12105">
                  <c:v>3442.06</c:v>
                </c:pt>
                <c:pt idx="12106">
                  <c:v>3442.08</c:v>
                </c:pt>
                <c:pt idx="12107">
                  <c:v>3442.1</c:v>
                </c:pt>
                <c:pt idx="12108">
                  <c:v>3442.12</c:v>
                </c:pt>
                <c:pt idx="12109">
                  <c:v>3442.14</c:v>
                </c:pt>
                <c:pt idx="12110">
                  <c:v>3442.16</c:v>
                </c:pt>
                <c:pt idx="12111">
                  <c:v>3442.18</c:v>
                </c:pt>
                <c:pt idx="12112">
                  <c:v>3442.2</c:v>
                </c:pt>
                <c:pt idx="12113">
                  <c:v>3442.22</c:v>
                </c:pt>
                <c:pt idx="12114">
                  <c:v>3442.24</c:v>
                </c:pt>
                <c:pt idx="12115">
                  <c:v>3442.2599999999998</c:v>
                </c:pt>
                <c:pt idx="12116">
                  <c:v>3442.2799999999997</c:v>
                </c:pt>
                <c:pt idx="12117">
                  <c:v>3442.3</c:v>
                </c:pt>
                <c:pt idx="12118">
                  <c:v>3442.32</c:v>
                </c:pt>
                <c:pt idx="12119">
                  <c:v>3442.34</c:v>
                </c:pt>
                <c:pt idx="12120">
                  <c:v>3442.36</c:v>
                </c:pt>
                <c:pt idx="12121">
                  <c:v>3442.38</c:v>
                </c:pt>
                <c:pt idx="12122">
                  <c:v>3442.4</c:v>
                </c:pt>
                <c:pt idx="12123">
                  <c:v>3442.42</c:v>
                </c:pt>
                <c:pt idx="12124">
                  <c:v>3442.44</c:v>
                </c:pt>
                <c:pt idx="12125">
                  <c:v>3442.46</c:v>
                </c:pt>
                <c:pt idx="12126">
                  <c:v>3442.48</c:v>
                </c:pt>
                <c:pt idx="12127">
                  <c:v>3442.5</c:v>
                </c:pt>
                <c:pt idx="12128">
                  <c:v>3442.52</c:v>
                </c:pt>
                <c:pt idx="12129">
                  <c:v>3442.54</c:v>
                </c:pt>
                <c:pt idx="12130">
                  <c:v>3442.56</c:v>
                </c:pt>
                <c:pt idx="12131">
                  <c:v>3442.58</c:v>
                </c:pt>
                <c:pt idx="12132">
                  <c:v>3442.6</c:v>
                </c:pt>
                <c:pt idx="12133">
                  <c:v>3442.62</c:v>
                </c:pt>
                <c:pt idx="12134">
                  <c:v>3442.64</c:v>
                </c:pt>
                <c:pt idx="12135">
                  <c:v>3442.66</c:v>
                </c:pt>
                <c:pt idx="12136">
                  <c:v>3442.68</c:v>
                </c:pt>
                <c:pt idx="12137">
                  <c:v>3442.7</c:v>
                </c:pt>
                <c:pt idx="12138">
                  <c:v>3442.72</c:v>
                </c:pt>
                <c:pt idx="12139">
                  <c:v>3442.74</c:v>
                </c:pt>
                <c:pt idx="12140">
                  <c:v>3442.7599999999998</c:v>
                </c:pt>
                <c:pt idx="12141">
                  <c:v>3442.7799999999997</c:v>
                </c:pt>
                <c:pt idx="12142">
                  <c:v>3442.8</c:v>
                </c:pt>
                <c:pt idx="12143">
                  <c:v>3442.82</c:v>
                </c:pt>
                <c:pt idx="12144">
                  <c:v>3442.84</c:v>
                </c:pt>
                <c:pt idx="12145">
                  <c:v>3442.86</c:v>
                </c:pt>
                <c:pt idx="12146">
                  <c:v>3442.88</c:v>
                </c:pt>
                <c:pt idx="12147">
                  <c:v>3442.9</c:v>
                </c:pt>
                <c:pt idx="12148">
                  <c:v>3442.92</c:v>
                </c:pt>
                <c:pt idx="12149">
                  <c:v>3442.94</c:v>
                </c:pt>
                <c:pt idx="12150">
                  <c:v>3442.96</c:v>
                </c:pt>
                <c:pt idx="12151">
                  <c:v>3442.98</c:v>
                </c:pt>
                <c:pt idx="12152">
                  <c:v>3443</c:v>
                </c:pt>
                <c:pt idx="12153">
                  <c:v>3443.02</c:v>
                </c:pt>
                <c:pt idx="12154">
                  <c:v>3443.04</c:v>
                </c:pt>
                <c:pt idx="12155">
                  <c:v>3443.06</c:v>
                </c:pt>
                <c:pt idx="12156">
                  <c:v>3443.08</c:v>
                </c:pt>
                <c:pt idx="12157">
                  <c:v>3443.1</c:v>
                </c:pt>
                <c:pt idx="12158">
                  <c:v>3443.12</c:v>
                </c:pt>
                <c:pt idx="12159">
                  <c:v>3443.14</c:v>
                </c:pt>
                <c:pt idx="12160">
                  <c:v>3443.16</c:v>
                </c:pt>
                <c:pt idx="12161">
                  <c:v>3443.18</c:v>
                </c:pt>
                <c:pt idx="12162">
                  <c:v>3443.2</c:v>
                </c:pt>
                <c:pt idx="12163">
                  <c:v>3443.22</c:v>
                </c:pt>
                <c:pt idx="12164">
                  <c:v>3443.24</c:v>
                </c:pt>
                <c:pt idx="12165">
                  <c:v>3443.2599999999998</c:v>
                </c:pt>
                <c:pt idx="12166">
                  <c:v>3443.2799999999997</c:v>
                </c:pt>
                <c:pt idx="12167">
                  <c:v>3443.3</c:v>
                </c:pt>
                <c:pt idx="12168">
                  <c:v>3443.32</c:v>
                </c:pt>
                <c:pt idx="12169">
                  <c:v>3443.34</c:v>
                </c:pt>
                <c:pt idx="12170">
                  <c:v>3443.36</c:v>
                </c:pt>
                <c:pt idx="12171">
                  <c:v>3443.38</c:v>
                </c:pt>
                <c:pt idx="12172">
                  <c:v>3443.4</c:v>
                </c:pt>
                <c:pt idx="12173">
                  <c:v>3443.42</c:v>
                </c:pt>
                <c:pt idx="12174">
                  <c:v>3443.44</c:v>
                </c:pt>
                <c:pt idx="12175">
                  <c:v>3443.46</c:v>
                </c:pt>
                <c:pt idx="12176">
                  <c:v>3443.48</c:v>
                </c:pt>
                <c:pt idx="12177">
                  <c:v>3443.5</c:v>
                </c:pt>
                <c:pt idx="12178">
                  <c:v>3443.52</c:v>
                </c:pt>
                <c:pt idx="12179">
                  <c:v>3443.54</c:v>
                </c:pt>
                <c:pt idx="12180">
                  <c:v>3443.56</c:v>
                </c:pt>
                <c:pt idx="12181">
                  <c:v>3443.58</c:v>
                </c:pt>
                <c:pt idx="12182">
                  <c:v>3443.6</c:v>
                </c:pt>
                <c:pt idx="12183">
                  <c:v>3443.62</c:v>
                </c:pt>
                <c:pt idx="12184">
                  <c:v>3443.64</c:v>
                </c:pt>
                <c:pt idx="12185">
                  <c:v>3443.66</c:v>
                </c:pt>
                <c:pt idx="12186">
                  <c:v>3443.68</c:v>
                </c:pt>
                <c:pt idx="12187">
                  <c:v>3443.7</c:v>
                </c:pt>
                <c:pt idx="12188">
                  <c:v>3443.72</c:v>
                </c:pt>
                <c:pt idx="12189">
                  <c:v>3443.74</c:v>
                </c:pt>
                <c:pt idx="12190">
                  <c:v>3443.7599999999998</c:v>
                </c:pt>
                <c:pt idx="12191">
                  <c:v>3443.7799999999997</c:v>
                </c:pt>
                <c:pt idx="12192">
                  <c:v>3443.8</c:v>
                </c:pt>
                <c:pt idx="12193">
                  <c:v>3443.82</c:v>
                </c:pt>
                <c:pt idx="12194">
                  <c:v>3443.84</c:v>
                </c:pt>
                <c:pt idx="12195">
                  <c:v>3443.86</c:v>
                </c:pt>
                <c:pt idx="12196">
                  <c:v>3443.88</c:v>
                </c:pt>
                <c:pt idx="12197">
                  <c:v>3443.9</c:v>
                </c:pt>
                <c:pt idx="12198">
                  <c:v>3443.92</c:v>
                </c:pt>
                <c:pt idx="12199">
                  <c:v>3443.94</c:v>
                </c:pt>
                <c:pt idx="12200">
                  <c:v>3443.96</c:v>
                </c:pt>
                <c:pt idx="12201">
                  <c:v>3443.98</c:v>
                </c:pt>
                <c:pt idx="12202">
                  <c:v>3444</c:v>
                </c:pt>
                <c:pt idx="12203">
                  <c:v>3444.02</c:v>
                </c:pt>
                <c:pt idx="12204">
                  <c:v>3444.04</c:v>
                </c:pt>
                <c:pt idx="12205">
                  <c:v>3444.06</c:v>
                </c:pt>
                <c:pt idx="12206">
                  <c:v>3444.08</c:v>
                </c:pt>
                <c:pt idx="12207">
                  <c:v>3444.1</c:v>
                </c:pt>
                <c:pt idx="12208">
                  <c:v>3444.12</c:v>
                </c:pt>
                <c:pt idx="12209">
                  <c:v>3444.14</c:v>
                </c:pt>
                <c:pt idx="12210">
                  <c:v>3444.16</c:v>
                </c:pt>
                <c:pt idx="12211">
                  <c:v>3444.18</c:v>
                </c:pt>
                <c:pt idx="12212">
                  <c:v>3444.2</c:v>
                </c:pt>
                <c:pt idx="12213">
                  <c:v>3444.22</c:v>
                </c:pt>
                <c:pt idx="12214">
                  <c:v>3444.24</c:v>
                </c:pt>
                <c:pt idx="12215">
                  <c:v>3444.2599999999998</c:v>
                </c:pt>
                <c:pt idx="12216">
                  <c:v>3444.2799999999997</c:v>
                </c:pt>
                <c:pt idx="12217">
                  <c:v>3444.3</c:v>
                </c:pt>
                <c:pt idx="12218">
                  <c:v>3444.32</c:v>
                </c:pt>
                <c:pt idx="12219">
                  <c:v>3444.34</c:v>
                </c:pt>
                <c:pt idx="12220">
                  <c:v>3444.36</c:v>
                </c:pt>
                <c:pt idx="12221">
                  <c:v>3444.38</c:v>
                </c:pt>
                <c:pt idx="12222">
                  <c:v>3444.4</c:v>
                </c:pt>
                <c:pt idx="12223">
                  <c:v>3444.42</c:v>
                </c:pt>
                <c:pt idx="12224">
                  <c:v>3444.44</c:v>
                </c:pt>
                <c:pt idx="12225">
                  <c:v>3444.46</c:v>
                </c:pt>
                <c:pt idx="12226">
                  <c:v>3444.48</c:v>
                </c:pt>
                <c:pt idx="12227">
                  <c:v>3444.5</c:v>
                </c:pt>
                <c:pt idx="12228">
                  <c:v>3444.52</c:v>
                </c:pt>
                <c:pt idx="12229">
                  <c:v>3444.54</c:v>
                </c:pt>
                <c:pt idx="12230">
                  <c:v>3444.56</c:v>
                </c:pt>
                <c:pt idx="12231">
                  <c:v>3444.58</c:v>
                </c:pt>
                <c:pt idx="12232">
                  <c:v>3444.6</c:v>
                </c:pt>
                <c:pt idx="12233">
                  <c:v>3444.62</c:v>
                </c:pt>
                <c:pt idx="12234">
                  <c:v>3444.64</c:v>
                </c:pt>
                <c:pt idx="12235">
                  <c:v>3444.66</c:v>
                </c:pt>
                <c:pt idx="12236">
                  <c:v>3444.68</c:v>
                </c:pt>
                <c:pt idx="12237">
                  <c:v>3444.7</c:v>
                </c:pt>
                <c:pt idx="12238">
                  <c:v>3444.72</c:v>
                </c:pt>
                <c:pt idx="12239">
                  <c:v>3444.74</c:v>
                </c:pt>
                <c:pt idx="12240">
                  <c:v>3444.7599999999998</c:v>
                </c:pt>
                <c:pt idx="12241">
                  <c:v>3444.7799999999997</c:v>
                </c:pt>
                <c:pt idx="12242">
                  <c:v>3444.8</c:v>
                </c:pt>
                <c:pt idx="12243">
                  <c:v>3444.82</c:v>
                </c:pt>
                <c:pt idx="12244">
                  <c:v>3444.84</c:v>
                </c:pt>
                <c:pt idx="12245">
                  <c:v>3444.86</c:v>
                </c:pt>
                <c:pt idx="12246">
                  <c:v>3444.88</c:v>
                </c:pt>
                <c:pt idx="12247">
                  <c:v>3444.9</c:v>
                </c:pt>
                <c:pt idx="12248">
                  <c:v>3444.92</c:v>
                </c:pt>
                <c:pt idx="12249">
                  <c:v>3444.94</c:v>
                </c:pt>
                <c:pt idx="12250">
                  <c:v>3444.96</c:v>
                </c:pt>
                <c:pt idx="12251">
                  <c:v>3444.98</c:v>
                </c:pt>
                <c:pt idx="12252">
                  <c:v>3445</c:v>
                </c:pt>
                <c:pt idx="12253">
                  <c:v>3445.02</c:v>
                </c:pt>
                <c:pt idx="12254">
                  <c:v>3445.04</c:v>
                </c:pt>
                <c:pt idx="12255">
                  <c:v>3445.06</c:v>
                </c:pt>
                <c:pt idx="12256">
                  <c:v>3445.08</c:v>
                </c:pt>
                <c:pt idx="12257">
                  <c:v>3445.1</c:v>
                </c:pt>
                <c:pt idx="12258">
                  <c:v>3445.12</c:v>
                </c:pt>
                <c:pt idx="12259">
                  <c:v>3445.14</c:v>
                </c:pt>
                <c:pt idx="12260">
                  <c:v>3445.16</c:v>
                </c:pt>
                <c:pt idx="12261">
                  <c:v>3445.18</c:v>
                </c:pt>
                <c:pt idx="12262">
                  <c:v>3445.2</c:v>
                </c:pt>
                <c:pt idx="12263">
                  <c:v>3445.22</c:v>
                </c:pt>
                <c:pt idx="12264">
                  <c:v>3445.24</c:v>
                </c:pt>
                <c:pt idx="12265">
                  <c:v>3445.2599999999998</c:v>
                </c:pt>
                <c:pt idx="12266">
                  <c:v>3445.2799999999997</c:v>
                </c:pt>
                <c:pt idx="12267">
                  <c:v>3445.3</c:v>
                </c:pt>
                <c:pt idx="12268">
                  <c:v>3445.32</c:v>
                </c:pt>
                <c:pt idx="12269">
                  <c:v>3445.34</c:v>
                </c:pt>
                <c:pt idx="12270">
                  <c:v>3445.36</c:v>
                </c:pt>
                <c:pt idx="12271">
                  <c:v>3445.38</c:v>
                </c:pt>
                <c:pt idx="12272">
                  <c:v>3445.4</c:v>
                </c:pt>
                <c:pt idx="12273">
                  <c:v>3445.42</c:v>
                </c:pt>
                <c:pt idx="12274">
                  <c:v>3445.44</c:v>
                </c:pt>
                <c:pt idx="12275">
                  <c:v>3445.46</c:v>
                </c:pt>
                <c:pt idx="12276">
                  <c:v>3445.48</c:v>
                </c:pt>
                <c:pt idx="12277">
                  <c:v>3445.5</c:v>
                </c:pt>
                <c:pt idx="12278">
                  <c:v>3445.52</c:v>
                </c:pt>
                <c:pt idx="12279">
                  <c:v>3445.54</c:v>
                </c:pt>
                <c:pt idx="12280">
                  <c:v>3445.56</c:v>
                </c:pt>
                <c:pt idx="12281">
                  <c:v>3445.58</c:v>
                </c:pt>
                <c:pt idx="12282">
                  <c:v>3445.6</c:v>
                </c:pt>
                <c:pt idx="12283">
                  <c:v>3445.62</c:v>
                </c:pt>
                <c:pt idx="12284">
                  <c:v>3445.64</c:v>
                </c:pt>
                <c:pt idx="12285">
                  <c:v>3445.66</c:v>
                </c:pt>
                <c:pt idx="12286">
                  <c:v>3445.68</c:v>
                </c:pt>
                <c:pt idx="12287">
                  <c:v>3445.7</c:v>
                </c:pt>
                <c:pt idx="12288">
                  <c:v>3445.72</c:v>
                </c:pt>
                <c:pt idx="12289">
                  <c:v>3445.74</c:v>
                </c:pt>
                <c:pt idx="12290">
                  <c:v>3445.7599999999998</c:v>
                </c:pt>
                <c:pt idx="12291">
                  <c:v>3445.7799999999997</c:v>
                </c:pt>
                <c:pt idx="12292">
                  <c:v>3445.8</c:v>
                </c:pt>
                <c:pt idx="12293">
                  <c:v>3445.82</c:v>
                </c:pt>
                <c:pt idx="12294">
                  <c:v>3445.84</c:v>
                </c:pt>
                <c:pt idx="12295">
                  <c:v>3445.86</c:v>
                </c:pt>
                <c:pt idx="12296">
                  <c:v>3445.88</c:v>
                </c:pt>
                <c:pt idx="12297">
                  <c:v>3445.9</c:v>
                </c:pt>
                <c:pt idx="12298">
                  <c:v>3445.92</c:v>
                </c:pt>
                <c:pt idx="12299">
                  <c:v>3445.94</c:v>
                </c:pt>
                <c:pt idx="12300">
                  <c:v>3445.96</c:v>
                </c:pt>
                <c:pt idx="12301">
                  <c:v>3445.98</c:v>
                </c:pt>
                <c:pt idx="12302">
                  <c:v>3446</c:v>
                </c:pt>
                <c:pt idx="12303">
                  <c:v>3446.02</c:v>
                </c:pt>
                <c:pt idx="12304">
                  <c:v>3446.04</c:v>
                </c:pt>
                <c:pt idx="12305">
                  <c:v>3446.06</c:v>
                </c:pt>
                <c:pt idx="12306">
                  <c:v>3446.08</c:v>
                </c:pt>
                <c:pt idx="12307">
                  <c:v>3446.1</c:v>
                </c:pt>
                <c:pt idx="12308">
                  <c:v>3446.12</c:v>
                </c:pt>
                <c:pt idx="12309">
                  <c:v>3446.14</c:v>
                </c:pt>
                <c:pt idx="12310">
                  <c:v>3446.16</c:v>
                </c:pt>
                <c:pt idx="12311">
                  <c:v>3446.18</c:v>
                </c:pt>
                <c:pt idx="12312">
                  <c:v>3446.2</c:v>
                </c:pt>
                <c:pt idx="12313">
                  <c:v>3446.22</c:v>
                </c:pt>
                <c:pt idx="12314">
                  <c:v>3446.24</c:v>
                </c:pt>
                <c:pt idx="12315">
                  <c:v>3446.2599999999998</c:v>
                </c:pt>
                <c:pt idx="12316">
                  <c:v>3446.2799999999997</c:v>
                </c:pt>
                <c:pt idx="12317">
                  <c:v>3446.3</c:v>
                </c:pt>
                <c:pt idx="12318">
                  <c:v>3446.32</c:v>
                </c:pt>
                <c:pt idx="12319">
                  <c:v>3446.34</c:v>
                </c:pt>
                <c:pt idx="12320">
                  <c:v>3446.36</c:v>
                </c:pt>
                <c:pt idx="12321">
                  <c:v>3446.38</c:v>
                </c:pt>
                <c:pt idx="12322">
                  <c:v>3446.4</c:v>
                </c:pt>
                <c:pt idx="12323">
                  <c:v>3446.42</c:v>
                </c:pt>
                <c:pt idx="12324">
                  <c:v>3446.44</c:v>
                </c:pt>
                <c:pt idx="12325">
                  <c:v>3446.46</c:v>
                </c:pt>
                <c:pt idx="12326">
                  <c:v>3446.48</c:v>
                </c:pt>
                <c:pt idx="12327">
                  <c:v>3446.5</c:v>
                </c:pt>
                <c:pt idx="12328">
                  <c:v>3446.52</c:v>
                </c:pt>
                <c:pt idx="12329">
                  <c:v>3446.54</c:v>
                </c:pt>
                <c:pt idx="12330">
                  <c:v>3446.56</c:v>
                </c:pt>
                <c:pt idx="12331">
                  <c:v>3446.58</c:v>
                </c:pt>
                <c:pt idx="12332">
                  <c:v>3446.6</c:v>
                </c:pt>
                <c:pt idx="12333">
                  <c:v>3446.62</c:v>
                </c:pt>
                <c:pt idx="12334">
                  <c:v>3446.64</c:v>
                </c:pt>
                <c:pt idx="12335">
                  <c:v>3446.66</c:v>
                </c:pt>
                <c:pt idx="12336">
                  <c:v>3446.68</c:v>
                </c:pt>
                <c:pt idx="12337">
                  <c:v>3446.7</c:v>
                </c:pt>
                <c:pt idx="12338">
                  <c:v>3446.72</c:v>
                </c:pt>
                <c:pt idx="12339">
                  <c:v>3446.74</c:v>
                </c:pt>
                <c:pt idx="12340">
                  <c:v>3446.7599999999998</c:v>
                </c:pt>
                <c:pt idx="12341">
                  <c:v>3446.7799999999997</c:v>
                </c:pt>
                <c:pt idx="12342">
                  <c:v>3446.8</c:v>
                </c:pt>
                <c:pt idx="12343">
                  <c:v>3446.82</c:v>
                </c:pt>
                <c:pt idx="12344">
                  <c:v>3446.84</c:v>
                </c:pt>
                <c:pt idx="12345">
                  <c:v>3446.86</c:v>
                </c:pt>
                <c:pt idx="12346">
                  <c:v>3446.88</c:v>
                </c:pt>
                <c:pt idx="12347">
                  <c:v>3446.9</c:v>
                </c:pt>
                <c:pt idx="12348">
                  <c:v>3446.92</c:v>
                </c:pt>
                <c:pt idx="12349">
                  <c:v>3446.94</c:v>
                </c:pt>
                <c:pt idx="12350">
                  <c:v>3446.96</c:v>
                </c:pt>
                <c:pt idx="12351">
                  <c:v>3446.98</c:v>
                </c:pt>
                <c:pt idx="12352">
                  <c:v>3447</c:v>
                </c:pt>
                <c:pt idx="12353">
                  <c:v>3447.02</c:v>
                </c:pt>
                <c:pt idx="12354">
                  <c:v>3447.04</c:v>
                </c:pt>
                <c:pt idx="12355">
                  <c:v>3447.06</c:v>
                </c:pt>
                <c:pt idx="12356">
                  <c:v>3447.08</c:v>
                </c:pt>
                <c:pt idx="12357">
                  <c:v>3447.1</c:v>
                </c:pt>
                <c:pt idx="12358">
                  <c:v>3447.12</c:v>
                </c:pt>
                <c:pt idx="12359">
                  <c:v>3447.14</c:v>
                </c:pt>
                <c:pt idx="12360">
                  <c:v>3447.16</c:v>
                </c:pt>
                <c:pt idx="12361">
                  <c:v>3447.18</c:v>
                </c:pt>
                <c:pt idx="12362">
                  <c:v>3447.2</c:v>
                </c:pt>
                <c:pt idx="12363">
                  <c:v>3447.22</c:v>
                </c:pt>
                <c:pt idx="12364">
                  <c:v>3447.24</c:v>
                </c:pt>
                <c:pt idx="12365">
                  <c:v>3447.2599999999998</c:v>
                </c:pt>
                <c:pt idx="12366">
                  <c:v>3447.2799999999997</c:v>
                </c:pt>
                <c:pt idx="12367">
                  <c:v>3447.3</c:v>
                </c:pt>
                <c:pt idx="12368">
                  <c:v>3447.32</c:v>
                </c:pt>
                <c:pt idx="12369">
                  <c:v>3447.34</c:v>
                </c:pt>
                <c:pt idx="12370">
                  <c:v>3447.36</c:v>
                </c:pt>
                <c:pt idx="12371">
                  <c:v>3447.38</c:v>
                </c:pt>
                <c:pt idx="12372">
                  <c:v>3447.4</c:v>
                </c:pt>
                <c:pt idx="12373">
                  <c:v>3447.42</c:v>
                </c:pt>
                <c:pt idx="12374">
                  <c:v>3447.44</c:v>
                </c:pt>
                <c:pt idx="12375">
                  <c:v>3447.46</c:v>
                </c:pt>
                <c:pt idx="12376">
                  <c:v>3447.48</c:v>
                </c:pt>
                <c:pt idx="12377">
                  <c:v>3447.5</c:v>
                </c:pt>
                <c:pt idx="12378">
                  <c:v>3447.52</c:v>
                </c:pt>
                <c:pt idx="12379">
                  <c:v>3447.54</c:v>
                </c:pt>
                <c:pt idx="12380">
                  <c:v>3447.56</c:v>
                </c:pt>
                <c:pt idx="12381">
                  <c:v>3447.58</c:v>
                </c:pt>
                <c:pt idx="12382">
                  <c:v>3447.6</c:v>
                </c:pt>
                <c:pt idx="12383">
                  <c:v>3447.62</c:v>
                </c:pt>
                <c:pt idx="12384">
                  <c:v>3447.64</c:v>
                </c:pt>
                <c:pt idx="12385">
                  <c:v>3447.66</c:v>
                </c:pt>
                <c:pt idx="12386">
                  <c:v>3447.68</c:v>
                </c:pt>
                <c:pt idx="12387">
                  <c:v>3447.7</c:v>
                </c:pt>
                <c:pt idx="12388">
                  <c:v>3447.72</c:v>
                </c:pt>
                <c:pt idx="12389">
                  <c:v>3447.74</c:v>
                </c:pt>
                <c:pt idx="12390">
                  <c:v>3447.7599999999998</c:v>
                </c:pt>
                <c:pt idx="12391">
                  <c:v>3447.7799999999997</c:v>
                </c:pt>
                <c:pt idx="12392">
                  <c:v>3447.8</c:v>
                </c:pt>
                <c:pt idx="12393">
                  <c:v>3447.82</c:v>
                </c:pt>
                <c:pt idx="12394">
                  <c:v>3447.84</c:v>
                </c:pt>
                <c:pt idx="12395">
                  <c:v>3447.86</c:v>
                </c:pt>
                <c:pt idx="12396">
                  <c:v>3447.88</c:v>
                </c:pt>
                <c:pt idx="12397">
                  <c:v>3447.9</c:v>
                </c:pt>
                <c:pt idx="12398">
                  <c:v>3447.92</c:v>
                </c:pt>
                <c:pt idx="12399">
                  <c:v>3447.94</c:v>
                </c:pt>
                <c:pt idx="12400">
                  <c:v>3447.96</c:v>
                </c:pt>
                <c:pt idx="12401">
                  <c:v>3447.98</c:v>
                </c:pt>
                <c:pt idx="12402">
                  <c:v>3448</c:v>
                </c:pt>
                <c:pt idx="12403">
                  <c:v>3448.02</c:v>
                </c:pt>
                <c:pt idx="12404">
                  <c:v>3448.04</c:v>
                </c:pt>
                <c:pt idx="12405">
                  <c:v>3448.06</c:v>
                </c:pt>
                <c:pt idx="12406">
                  <c:v>3448.08</c:v>
                </c:pt>
                <c:pt idx="12407">
                  <c:v>3448.1</c:v>
                </c:pt>
                <c:pt idx="12408">
                  <c:v>3448.12</c:v>
                </c:pt>
                <c:pt idx="12409">
                  <c:v>3448.14</c:v>
                </c:pt>
                <c:pt idx="12410">
                  <c:v>3448.16</c:v>
                </c:pt>
                <c:pt idx="12411">
                  <c:v>3448.18</c:v>
                </c:pt>
                <c:pt idx="12412">
                  <c:v>3448.2</c:v>
                </c:pt>
                <c:pt idx="12413">
                  <c:v>3448.22</c:v>
                </c:pt>
                <c:pt idx="12414">
                  <c:v>3448.24</c:v>
                </c:pt>
                <c:pt idx="12415">
                  <c:v>3448.2599999999998</c:v>
                </c:pt>
                <c:pt idx="12416">
                  <c:v>3448.2799999999997</c:v>
                </c:pt>
                <c:pt idx="12417">
                  <c:v>3448.3</c:v>
                </c:pt>
                <c:pt idx="12418">
                  <c:v>3448.32</c:v>
                </c:pt>
                <c:pt idx="12419">
                  <c:v>3448.34</c:v>
                </c:pt>
                <c:pt idx="12420">
                  <c:v>3448.36</c:v>
                </c:pt>
                <c:pt idx="12421">
                  <c:v>3448.38</c:v>
                </c:pt>
                <c:pt idx="12422">
                  <c:v>3448.4</c:v>
                </c:pt>
                <c:pt idx="12423">
                  <c:v>3448.42</c:v>
                </c:pt>
                <c:pt idx="12424">
                  <c:v>3448.44</c:v>
                </c:pt>
                <c:pt idx="12425">
                  <c:v>3448.46</c:v>
                </c:pt>
                <c:pt idx="12426">
                  <c:v>3448.48</c:v>
                </c:pt>
                <c:pt idx="12427">
                  <c:v>3448.5</c:v>
                </c:pt>
                <c:pt idx="12428">
                  <c:v>3448.52</c:v>
                </c:pt>
                <c:pt idx="12429">
                  <c:v>3448.54</c:v>
                </c:pt>
                <c:pt idx="12430">
                  <c:v>3448.56</c:v>
                </c:pt>
                <c:pt idx="12431">
                  <c:v>3448.58</c:v>
                </c:pt>
                <c:pt idx="12432">
                  <c:v>3448.6</c:v>
                </c:pt>
                <c:pt idx="12433">
                  <c:v>3448.62</c:v>
                </c:pt>
                <c:pt idx="12434">
                  <c:v>3448.64</c:v>
                </c:pt>
                <c:pt idx="12435">
                  <c:v>3448.66</c:v>
                </c:pt>
                <c:pt idx="12436">
                  <c:v>3448.68</c:v>
                </c:pt>
                <c:pt idx="12437">
                  <c:v>3448.7</c:v>
                </c:pt>
                <c:pt idx="12438">
                  <c:v>3448.72</c:v>
                </c:pt>
                <c:pt idx="12439">
                  <c:v>3448.74</c:v>
                </c:pt>
                <c:pt idx="12440">
                  <c:v>3448.7599999999998</c:v>
                </c:pt>
                <c:pt idx="12441">
                  <c:v>3448.7799999999997</c:v>
                </c:pt>
                <c:pt idx="12442">
                  <c:v>3448.8</c:v>
                </c:pt>
                <c:pt idx="12443">
                  <c:v>3448.82</c:v>
                </c:pt>
                <c:pt idx="12444">
                  <c:v>3448.84</c:v>
                </c:pt>
                <c:pt idx="12445">
                  <c:v>3448.86</c:v>
                </c:pt>
                <c:pt idx="12446">
                  <c:v>3448.88</c:v>
                </c:pt>
                <c:pt idx="12447">
                  <c:v>3448.9</c:v>
                </c:pt>
                <c:pt idx="12448">
                  <c:v>3448.92</c:v>
                </c:pt>
                <c:pt idx="12449">
                  <c:v>3448.94</c:v>
                </c:pt>
                <c:pt idx="12450">
                  <c:v>3448.96</c:v>
                </c:pt>
                <c:pt idx="12451">
                  <c:v>3448.98</c:v>
                </c:pt>
                <c:pt idx="12452">
                  <c:v>3449</c:v>
                </c:pt>
                <c:pt idx="12453">
                  <c:v>3449.02</c:v>
                </c:pt>
                <c:pt idx="12454">
                  <c:v>3449.04</c:v>
                </c:pt>
                <c:pt idx="12455">
                  <c:v>3449.06</c:v>
                </c:pt>
                <c:pt idx="12456">
                  <c:v>3449.08</c:v>
                </c:pt>
                <c:pt idx="12457">
                  <c:v>3449.1</c:v>
                </c:pt>
                <c:pt idx="12458">
                  <c:v>3449.12</c:v>
                </c:pt>
                <c:pt idx="12459">
                  <c:v>3449.14</c:v>
                </c:pt>
                <c:pt idx="12460">
                  <c:v>3449.16</c:v>
                </c:pt>
                <c:pt idx="12461">
                  <c:v>3449.18</c:v>
                </c:pt>
                <c:pt idx="12462">
                  <c:v>3449.2</c:v>
                </c:pt>
                <c:pt idx="12463">
                  <c:v>3449.22</c:v>
                </c:pt>
                <c:pt idx="12464">
                  <c:v>3449.24</c:v>
                </c:pt>
                <c:pt idx="12465">
                  <c:v>3449.2599999999998</c:v>
                </c:pt>
                <c:pt idx="12466">
                  <c:v>3449.2799999999997</c:v>
                </c:pt>
                <c:pt idx="12467">
                  <c:v>3449.3</c:v>
                </c:pt>
                <c:pt idx="12468">
                  <c:v>3449.32</c:v>
                </c:pt>
                <c:pt idx="12469">
                  <c:v>3449.34</c:v>
                </c:pt>
                <c:pt idx="12470">
                  <c:v>3449.36</c:v>
                </c:pt>
                <c:pt idx="12471">
                  <c:v>3449.38</c:v>
                </c:pt>
                <c:pt idx="12472">
                  <c:v>3449.4</c:v>
                </c:pt>
                <c:pt idx="12473">
                  <c:v>3449.42</c:v>
                </c:pt>
                <c:pt idx="12474">
                  <c:v>3449.44</c:v>
                </c:pt>
                <c:pt idx="12475">
                  <c:v>3449.46</c:v>
                </c:pt>
                <c:pt idx="12476">
                  <c:v>3449.48</c:v>
                </c:pt>
                <c:pt idx="12477">
                  <c:v>3449.5</c:v>
                </c:pt>
                <c:pt idx="12478">
                  <c:v>3449.52</c:v>
                </c:pt>
                <c:pt idx="12479">
                  <c:v>3449.54</c:v>
                </c:pt>
                <c:pt idx="12480">
                  <c:v>3449.56</c:v>
                </c:pt>
                <c:pt idx="12481">
                  <c:v>3449.58</c:v>
                </c:pt>
                <c:pt idx="12482">
                  <c:v>3449.6</c:v>
                </c:pt>
                <c:pt idx="12483">
                  <c:v>3449.62</c:v>
                </c:pt>
                <c:pt idx="12484">
                  <c:v>3449.64</c:v>
                </c:pt>
                <c:pt idx="12485">
                  <c:v>3449.66</c:v>
                </c:pt>
                <c:pt idx="12486">
                  <c:v>3449.68</c:v>
                </c:pt>
                <c:pt idx="12487">
                  <c:v>3449.7</c:v>
                </c:pt>
                <c:pt idx="12488">
                  <c:v>3449.72</c:v>
                </c:pt>
                <c:pt idx="12489">
                  <c:v>3449.74</c:v>
                </c:pt>
                <c:pt idx="12490">
                  <c:v>3449.7599999999998</c:v>
                </c:pt>
                <c:pt idx="12491">
                  <c:v>3449.7799999999997</c:v>
                </c:pt>
                <c:pt idx="12492">
                  <c:v>3449.8</c:v>
                </c:pt>
                <c:pt idx="12493">
                  <c:v>3449.82</c:v>
                </c:pt>
                <c:pt idx="12494">
                  <c:v>3449.84</c:v>
                </c:pt>
                <c:pt idx="12495">
                  <c:v>3449.86</c:v>
                </c:pt>
                <c:pt idx="12496">
                  <c:v>3449.88</c:v>
                </c:pt>
                <c:pt idx="12497">
                  <c:v>3449.9</c:v>
                </c:pt>
                <c:pt idx="12498">
                  <c:v>3449.92</c:v>
                </c:pt>
                <c:pt idx="12499">
                  <c:v>3449.94</c:v>
                </c:pt>
                <c:pt idx="12500">
                  <c:v>3449.96</c:v>
                </c:pt>
                <c:pt idx="12501">
                  <c:v>3449.98</c:v>
                </c:pt>
                <c:pt idx="12502">
                  <c:v>3450</c:v>
                </c:pt>
                <c:pt idx="12503">
                  <c:v>3450.02</c:v>
                </c:pt>
                <c:pt idx="12504">
                  <c:v>3450.04</c:v>
                </c:pt>
                <c:pt idx="12505">
                  <c:v>3450.06</c:v>
                </c:pt>
                <c:pt idx="12506">
                  <c:v>3450.08</c:v>
                </c:pt>
                <c:pt idx="12507">
                  <c:v>3450.1</c:v>
                </c:pt>
                <c:pt idx="12508">
                  <c:v>3450.12</c:v>
                </c:pt>
                <c:pt idx="12509">
                  <c:v>3450.14</c:v>
                </c:pt>
                <c:pt idx="12510">
                  <c:v>3450.16</c:v>
                </c:pt>
                <c:pt idx="12511">
                  <c:v>3450.18</c:v>
                </c:pt>
                <c:pt idx="12512">
                  <c:v>3450.2</c:v>
                </c:pt>
                <c:pt idx="12513">
                  <c:v>3450.22</c:v>
                </c:pt>
                <c:pt idx="12514">
                  <c:v>3450.24</c:v>
                </c:pt>
                <c:pt idx="12515">
                  <c:v>3450.2599999999998</c:v>
                </c:pt>
                <c:pt idx="12516">
                  <c:v>3450.2799999999997</c:v>
                </c:pt>
                <c:pt idx="12517">
                  <c:v>3450.3</c:v>
                </c:pt>
                <c:pt idx="12518">
                  <c:v>3450.32</c:v>
                </c:pt>
                <c:pt idx="12519">
                  <c:v>3450.34</c:v>
                </c:pt>
                <c:pt idx="12520">
                  <c:v>3450.36</c:v>
                </c:pt>
                <c:pt idx="12521">
                  <c:v>3450.38</c:v>
                </c:pt>
                <c:pt idx="12522">
                  <c:v>3450.4</c:v>
                </c:pt>
                <c:pt idx="12523">
                  <c:v>3450.42</c:v>
                </c:pt>
                <c:pt idx="12524">
                  <c:v>3450.44</c:v>
                </c:pt>
                <c:pt idx="12525">
                  <c:v>3450.46</c:v>
                </c:pt>
                <c:pt idx="12526">
                  <c:v>3450.48</c:v>
                </c:pt>
                <c:pt idx="12527">
                  <c:v>3450.5</c:v>
                </c:pt>
                <c:pt idx="12528">
                  <c:v>3450.52</c:v>
                </c:pt>
                <c:pt idx="12529">
                  <c:v>3450.54</c:v>
                </c:pt>
                <c:pt idx="12530">
                  <c:v>3450.56</c:v>
                </c:pt>
                <c:pt idx="12531">
                  <c:v>3450.58</c:v>
                </c:pt>
                <c:pt idx="12532">
                  <c:v>3450.6</c:v>
                </c:pt>
                <c:pt idx="12533">
                  <c:v>3450.62</c:v>
                </c:pt>
                <c:pt idx="12534">
                  <c:v>3450.64</c:v>
                </c:pt>
                <c:pt idx="12535">
                  <c:v>3450.66</c:v>
                </c:pt>
                <c:pt idx="12536">
                  <c:v>3450.68</c:v>
                </c:pt>
                <c:pt idx="12537">
                  <c:v>3450.7</c:v>
                </c:pt>
                <c:pt idx="12538">
                  <c:v>3450.72</c:v>
                </c:pt>
                <c:pt idx="12539">
                  <c:v>3450.74</c:v>
                </c:pt>
                <c:pt idx="12540">
                  <c:v>3450.7599999999998</c:v>
                </c:pt>
                <c:pt idx="12541">
                  <c:v>3450.7799999999997</c:v>
                </c:pt>
                <c:pt idx="12542">
                  <c:v>3450.8</c:v>
                </c:pt>
                <c:pt idx="12543">
                  <c:v>3450.82</c:v>
                </c:pt>
                <c:pt idx="12544">
                  <c:v>3450.84</c:v>
                </c:pt>
                <c:pt idx="12545">
                  <c:v>3450.86</c:v>
                </c:pt>
                <c:pt idx="12546">
                  <c:v>3450.88</c:v>
                </c:pt>
                <c:pt idx="12547">
                  <c:v>3450.9</c:v>
                </c:pt>
                <c:pt idx="12548">
                  <c:v>3450.92</c:v>
                </c:pt>
                <c:pt idx="12549">
                  <c:v>3450.94</c:v>
                </c:pt>
                <c:pt idx="12550">
                  <c:v>3450.96</c:v>
                </c:pt>
                <c:pt idx="12551">
                  <c:v>3450.98</c:v>
                </c:pt>
                <c:pt idx="12552">
                  <c:v>3451</c:v>
                </c:pt>
                <c:pt idx="12553">
                  <c:v>3451.02</c:v>
                </c:pt>
                <c:pt idx="12554">
                  <c:v>3451.04</c:v>
                </c:pt>
                <c:pt idx="12555">
                  <c:v>3451.06</c:v>
                </c:pt>
                <c:pt idx="12556">
                  <c:v>3451.08</c:v>
                </c:pt>
                <c:pt idx="12557">
                  <c:v>3451.1</c:v>
                </c:pt>
                <c:pt idx="12558">
                  <c:v>3451.12</c:v>
                </c:pt>
                <c:pt idx="12559">
                  <c:v>3451.14</c:v>
                </c:pt>
                <c:pt idx="12560">
                  <c:v>3451.16</c:v>
                </c:pt>
                <c:pt idx="12561">
                  <c:v>3451.18</c:v>
                </c:pt>
                <c:pt idx="12562">
                  <c:v>3451.2</c:v>
                </c:pt>
                <c:pt idx="12563">
                  <c:v>3451.22</c:v>
                </c:pt>
                <c:pt idx="12564">
                  <c:v>3451.24</c:v>
                </c:pt>
                <c:pt idx="12565">
                  <c:v>3451.2599999999998</c:v>
                </c:pt>
                <c:pt idx="12566">
                  <c:v>3451.2799999999997</c:v>
                </c:pt>
                <c:pt idx="12567">
                  <c:v>3451.3</c:v>
                </c:pt>
                <c:pt idx="12568">
                  <c:v>3451.32</c:v>
                </c:pt>
                <c:pt idx="12569">
                  <c:v>3451.34</c:v>
                </c:pt>
                <c:pt idx="12570">
                  <c:v>3451.36</c:v>
                </c:pt>
                <c:pt idx="12571">
                  <c:v>3451.38</c:v>
                </c:pt>
                <c:pt idx="12572">
                  <c:v>3451.4</c:v>
                </c:pt>
                <c:pt idx="12573">
                  <c:v>3451.42</c:v>
                </c:pt>
                <c:pt idx="12574">
                  <c:v>3451.44</c:v>
                </c:pt>
                <c:pt idx="12575">
                  <c:v>3451.46</c:v>
                </c:pt>
                <c:pt idx="12576">
                  <c:v>3451.48</c:v>
                </c:pt>
                <c:pt idx="12577">
                  <c:v>3451.5</c:v>
                </c:pt>
                <c:pt idx="12578">
                  <c:v>3451.52</c:v>
                </c:pt>
                <c:pt idx="12579">
                  <c:v>3451.54</c:v>
                </c:pt>
                <c:pt idx="12580">
                  <c:v>3451.56</c:v>
                </c:pt>
                <c:pt idx="12581">
                  <c:v>3451.58</c:v>
                </c:pt>
                <c:pt idx="12582">
                  <c:v>3451.6</c:v>
                </c:pt>
                <c:pt idx="12583">
                  <c:v>3451.62</c:v>
                </c:pt>
                <c:pt idx="12584">
                  <c:v>3451.64</c:v>
                </c:pt>
                <c:pt idx="12585">
                  <c:v>3451.66</c:v>
                </c:pt>
                <c:pt idx="12586">
                  <c:v>3451.68</c:v>
                </c:pt>
                <c:pt idx="12587">
                  <c:v>3451.7</c:v>
                </c:pt>
                <c:pt idx="12588">
                  <c:v>3451.72</c:v>
                </c:pt>
                <c:pt idx="12589">
                  <c:v>3451.74</c:v>
                </c:pt>
                <c:pt idx="12590">
                  <c:v>3451.7599999999998</c:v>
                </c:pt>
                <c:pt idx="12591">
                  <c:v>3451.7799999999997</c:v>
                </c:pt>
                <c:pt idx="12592">
                  <c:v>3451.8</c:v>
                </c:pt>
                <c:pt idx="12593">
                  <c:v>3451.82</c:v>
                </c:pt>
                <c:pt idx="12594">
                  <c:v>3451.84</c:v>
                </c:pt>
                <c:pt idx="12595">
                  <c:v>3451.86</c:v>
                </c:pt>
                <c:pt idx="12596">
                  <c:v>3451.88</c:v>
                </c:pt>
                <c:pt idx="12597">
                  <c:v>3451.9</c:v>
                </c:pt>
                <c:pt idx="12598">
                  <c:v>3451.92</c:v>
                </c:pt>
                <c:pt idx="12599">
                  <c:v>3451.94</c:v>
                </c:pt>
                <c:pt idx="12600">
                  <c:v>3451.96</c:v>
                </c:pt>
                <c:pt idx="12601">
                  <c:v>3451.98</c:v>
                </c:pt>
                <c:pt idx="12602">
                  <c:v>3452</c:v>
                </c:pt>
                <c:pt idx="12603">
                  <c:v>3452.02</c:v>
                </c:pt>
                <c:pt idx="12604">
                  <c:v>3452.04</c:v>
                </c:pt>
                <c:pt idx="12605">
                  <c:v>3452.06</c:v>
                </c:pt>
                <c:pt idx="12606">
                  <c:v>3452.08</c:v>
                </c:pt>
                <c:pt idx="12607">
                  <c:v>3452.1</c:v>
                </c:pt>
                <c:pt idx="12608">
                  <c:v>3452.12</c:v>
                </c:pt>
                <c:pt idx="12609">
                  <c:v>3452.14</c:v>
                </c:pt>
                <c:pt idx="12610">
                  <c:v>3452.16</c:v>
                </c:pt>
                <c:pt idx="12611">
                  <c:v>3452.18</c:v>
                </c:pt>
                <c:pt idx="12612">
                  <c:v>3452.2</c:v>
                </c:pt>
                <c:pt idx="12613">
                  <c:v>3452.22</c:v>
                </c:pt>
                <c:pt idx="12614">
                  <c:v>3452.24</c:v>
                </c:pt>
                <c:pt idx="12615">
                  <c:v>3452.2599999999998</c:v>
                </c:pt>
                <c:pt idx="12616">
                  <c:v>3452.2799999999997</c:v>
                </c:pt>
                <c:pt idx="12617">
                  <c:v>3452.3</c:v>
                </c:pt>
                <c:pt idx="12618">
                  <c:v>3452.32</c:v>
                </c:pt>
                <c:pt idx="12619">
                  <c:v>3452.34</c:v>
                </c:pt>
                <c:pt idx="12620">
                  <c:v>3452.36</c:v>
                </c:pt>
                <c:pt idx="12621">
                  <c:v>3452.38</c:v>
                </c:pt>
                <c:pt idx="12622">
                  <c:v>3452.4</c:v>
                </c:pt>
                <c:pt idx="12623">
                  <c:v>3452.42</c:v>
                </c:pt>
                <c:pt idx="12624">
                  <c:v>3452.44</c:v>
                </c:pt>
                <c:pt idx="12625">
                  <c:v>3452.46</c:v>
                </c:pt>
                <c:pt idx="12626">
                  <c:v>3452.48</c:v>
                </c:pt>
                <c:pt idx="12627">
                  <c:v>3452.5</c:v>
                </c:pt>
                <c:pt idx="12628">
                  <c:v>3452.52</c:v>
                </c:pt>
                <c:pt idx="12629">
                  <c:v>3452.54</c:v>
                </c:pt>
                <c:pt idx="12630">
                  <c:v>3452.56</c:v>
                </c:pt>
                <c:pt idx="12631">
                  <c:v>3452.58</c:v>
                </c:pt>
                <c:pt idx="12632">
                  <c:v>3452.6</c:v>
                </c:pt>
                <c:pt idx="12633">
                  <c:v>3452.62</c:v>
                </c:pt>
                <c:pt idx="12634">
                  <c:v>3452.64</c:v>
                </c:pt>
                <c:pt idx="12635">
                  <c:v>3452.66</c:v>
                </c:pt>
                <c:pt idx="12636">
                  <c:v>3452.68</c:v>
                </c:pt>
                <c:pt idx="12637">
                  <c:v>3452.7</c:v>
                </c:pt>
                <c:pt idx="12638">
                  <c:v>3452.72</c:v>
                </c:pt>
                <c:pt idx="12639">
                  <c:v>3452.74</c:v>
                </c:pt>
                <c:pt idx="12640">
                  <c:v>3452.7599999999998</c:v>
                </c:pt>
                <c:pt idx="12641">
                  <c:v>3452.7799999999997</c:v>
                </c:pt>
                <c:pt idx="12642">
                  <c:v>3452.8</c:v>
                </c:pt>
                <c:pt idx="12643">
                  <c:v>3452.82</c:v>
                </c:pt>
                <c:pt idx="12644">
                  <c:v>3452.84</c:v>
                </c:pt>
                <c:pt idx="12645">
                  <c:v>3452.86</c:v>
                </c:pt>
                <c:pt idx="12646">
                  <c:v>3452.88</c:v>
                </c:pt>
                <c:pt idx="12647">
                  <c:v>3452.9</c:v>
                </c:pt>
                <c:pt idx="12648">
                  <c:v>3452.92</c:v>
                </c:pt>
                <c:pt idx="12649">
                  <c:v>3452.94</c:v>
                </c:pt>
                <c:pt idx="12650">
                  <c:v>3452.96</c:v>
                </c:pt>
                <c:pt idx="12651">
                  <c:v>3452.98</c:v>
                </c:pt>
                <c:pt idx="12652">
                  <c:v>3453</c:v>
                </c:pt>
                <c:pt idx="12653">
                  <c:v>3453.02</c:v>
                </c:pt>
                <c:pt idx="12654">
                  <c:v>3453.04</c:v>
                </c:pt>
                <c:pt idx="12655">
                  <c:v>3453.06</c:v>
                </c:pt>
                <c:pt idx="12656">
                  <c:v>3453.08</c:v>
                </c:pt>
                <c:pt idx="12657">
                  <c:v>3453.1</c:v>
                </c:pt>
                <c:pt idx="12658">
                  <c:v>3453.12</c:v>
                </c:pt>
                <c:pt idx="12659">
                  <c:v>3453.14</c:v>
                </c:pt>
                <c:pt idx="12660">
                  <c:v>3453.16</c:v>
                </c:pt>
                <c:pt idx="12661">
                  <c:v>3453.18</c:v>
                </c:pt>
                <c:pt idx="12662">
                  <c:v>3453.2</c:v>
                </c:pt>
                <c:pt idx="12663">
                  <c:v>3453.22</c:v>
                </c:pt>
                <c:pt idx="12664">
                  <c:v>3453.24</c:v>
                </c:pt>
                <c:pt idx="12665">
                  <c:v>3453.2599999999998</c:v>
                </c:pt>
                <c:pt idx="12666">
                  <c:v>3453.2799999999997</c:v>
                </c:pt>
                <c:pt idx="12667">
                  <c:v>3453.3</c:v>
                </c:pt>
                <c:pt idx="12668">
                  <c:v>3453.32</c:v>
                </c:pt>
                <c:pt idx="12669">
                  <c:v>3453.34</c:v>
                </c:pt>
                <c:pt idx="12670">
                  <c:v>3453.36</c:v>
                </c:pt>
                <c:pt idx="12671">
                  <c:v>3453.38</c:v>
                </c:pt>
                <c:pt idx="12672">
                  <c:v>3453.4</c:v>
                </c:pt>
                <c:pt idx="12673">
                  <c:v>3453.42</c:v>
                </c:pt>
                <c:pt idx="12674">
                  <c:v>3453.44</c:v>
                </c:pt>
                <c:pt idx="12675">
                  <c:v>3453.46</c:v>
                </c:pt>
                <c:pt idx="12676">
                  <c:v>3453.48</c:v>
                </c:pt>
                <c:pt idx="12677">
                  <c:v>3453.5</c:v>
                </c:pt>
                <c:pt idx="12678">
                  <c:v>3453.52</c:v>
                </c:pt>
                <c:pt idx="12679">
                  <c:v>3453.54</c:v>
                </c:pt>
                <c:pt idx="12680">
                  <c:v>3453.56</c:v>
                </c:pt>
                <c:pt idx="12681">
                  <c:v>3453.58</c:v>
                </c:pt>
                <c:pt idx="12682">
                  <c:v>3453.6</c:v>
                </c:pt>
                <c:pt idx="12683">
                  <c:v>3453.62</c:v>
                </c:pt>
                <c:pt idx="12684">
                  <c:v>3453.64</c:v>
                </c:pt>
                <c:pt idx="12685">
                  <c:v>3453.66</c:v>
                </c:pt>
                <c:pt idx="12686">
                  <c:v>3453.68</c:v>
                </c:pt>
                <c:pt idx="12687">
                  <c:v>3453.7</c:v>
                </c:pt>
                <c:pt idx="12688">
                  <c:v>3453.72</c:v>
                </c:pt>
                <c:pt idx="12689">
                  <c:v>3453.74</c:v>
                </c:pt>
                <c:pt idx="12690">
                  <c:v>3453.7599999999998</c:v>
                </c:pt>
                <c:pt idx="12691">
                  <c:v>3453.7799999999997</c:v>
                </c:pt>
                <c:pt idx="12692">
                  <c:v>3453.8</c:v>
                </c:pt>
                <c:pt idx="12693">
                  <c:v>3453.82</c:v>
                </c:pt>
                <c:pt idx="12694">
                  <c:v>3453.84</c:v>
                </c:pt>
                <c:pt idx="12695">
                  <c:v>3453.86</c:v>
                </c:pt>
                <c:pt idx="12696">
                  <c:v>3453.88</c:v>
                </c:pt>
                <c:pt idx="12697">
                  <c:v>3453.9</c:v>
                </c:pt>
                <c:pt idx="12698">
                  <c:v>3453.92</c:v>
                </c:pt>
                <c:pt idx="12699">
                  <c:v>3453.94</c:v>
                </c:pt>
                <c:pt idx="12700">
                  <c:v>3453.96</c:v>
                </c:pt>
                <c:pt idx="12701">
                  <c:v>3453.98</c:v>
                </c:pt>
                <c:pt idx="12702">
                  <c:v>3454</c:v>
                </c:pt>
                <c:pt idx="12703">
                  <c:v>3454.02</c:v>
                </c:pt>
                <c:pt idx="12704">
                  <c:v>3454.04</c:v>
                </c:pt>
                <c:pt idx="12705">
                  <c:v>3454.06</c:v>
                </c:pt>
                <c:pt idx="12706">
                  <c:v>3454.08</c:v>
                </c:pt>
                <c:pt idx="12707">
                  <c:v>3454.1</c:v>
                </c:pt>
                <c:pt idx="12708">
                  <c:v>3454.12</c:v>
                </c:pt>
                <c:pt idx="12709">
                  <c:v>3454.14</c:v>
                </c:pt>
                <c:pt idx="12710">
                  <c:v>3454.16</c:v>
                </c:pt>
                <c:pt idx="12711">
                  <c:v>3454.18</c:v>
                </c:pt>
                <c:pt idx="12712">
                  <c:v>3454.2</c:v>
                </c:pt>
                <c:pt idx="12713">
                  <c:v>3454.22</c:v>
                </c:pt>
                <c:pt idx="12714">
                  <c:v>3454.24</c:v>
                </c:pt>
                <c:pt idx="12715">
                  <c:v>3454.2599999999998</c:v>
                </c:pt>
                <c:pt idx="12716">
                  <c:v>3454.2799999999997</c:v>
                </c:pt>
                <c:pt idx="12717">
                  <c:v>3454.3</c:v>
                </c:pt>
                <c:pt idx="12718">
                  <c:v>3454.32</c:v>
                </c:pt>
                <c:pt idx="12719">
                  <c:v>3454.34</c:v>
                </c:pt>
                <c:pt idx="12720">
                  <c:v>3454.36</c:v>
                </c:pt>
                <c:pt idx="12721">
                  <c:v>3454.38</c:v>
                </c:pt>
                <c:pt idx="12722">
                  <c:v>3454.4</c:v>
                </c:pt>
                <c:pt idx="12723">
                  <c:v>3454.42</c:v>
                </c:pt>
                <c:pt idx="12724">
                  <c:v>3454.44</c:v>
                </c:pt>
                <c:pt idx="12725">
                  <c:v>3454.46</c:v>
                </c:pt>
                <c:pt idx="12726">
                  <c:v>3454.48</c:v>
                </c:pt>
                <c:pt idx="12727">
                  <c:v>3454.5</c:v>
                </c:pt>
                <c:pt idx="12728">
                  <c:v>3454.52</c:v>
                </c:pt>
                <c:pt idx="12729">
                  <c:v>3454.54</c:v>
                </c:pt>
                <c:pt idx="12730">
                  <c:v>3454.56</c:v>
                </c:pt>
                <c:pt idx="12731">
                  <c:v>3454.58</c:v>
                </c:pt>
                <c:pt idx="12732">
                  <c:v>3454.6</c:v>
                </c:pt>
                <c:pt idx="12733">
                  <c:v>3454.62</c:v>
                </c:pt>
                <c:pt idx="12734">
                  <c:v>3454.64</c:v>
                </c:pt>
                <c:pt idx="12735">
                  <c:v>3454.66</c:v>
                </c:pt>
                <c:pt idx="12736">
                  <c:v>3454.68</c:v>
                </c:pt>
                <c:pt idx="12737">
                  <c:v>3454.7</c:v>
                </c:pt>
                <c:pt idx="12738">
                  <c:v>3454.72</c:v>
                </c:pt>
                <c:pt idx="12739">
                  <c:v>3454.74</c:v>
                </c:pt>
                <c:pt idx="12740">
                  <c:v>3454.7599999999998</c:v>
                </c:pt>
                <c:pt idx="12741">
                  <c:v>3454.7799999999997</c:v>
                </c:pt>
                <c:pt idx="12742">
                  <c:v>3454.8</c:v>
                </c:pt>
                <c:pt idx="12743">
                  <c:v>3454.82</c:v>
                </c:pt>
                <c:pt idx="12744">
                  <c:v>3454.84</c:v>
                </c:pt>
                <c:pt idx="12745">
                  <c:v>3454.86</c:v>
                </c:pt>
                <c:pt idx="12746">
                  <c:v>3454.88</c:v>
                </c:pt>
                <c:pt idx="12747">
                  <c:v>3454.9</c:v>
                </c:pt>
                <c:pt idx="12748">
                  <c:v>3454.92</c:v>
                </c:pt>
                <c:pt idx="12749">
                  <c:v>3454.94</c:v>
                </c:pt>
                <c:pt idx="12750">
                  <c:v>3454.96</c:v>
                </c:pt>
                <c:pt idx="12751">
                  <c:v>3454.98</c:v>
                </c:pt>
                <c:pt idx="12752">
                  <c:v>3455</c:v>
                </c:pt>
                <c:pt idx="12753">
                  <c:v>3455.02</c:v>
                </c:pt>
                <c:pt idx="12754">
                  <c:v>3455.04</c:v>
                </c:pt>
                <c:pt idx="12755">
                  <c:v>3455.06</c:v>
                </c:pt>
                <c:pt idx="12756">
                  <c:v>3455.08</c:v>
                </c:pt>
                <c:pt idx="12757">
                  <c:v>3455.1</c:v>
                </c:pt>
                <c:pt idx="12758">
                  <c:v>3455.12</c:v>
                </c:pt>
                <c:pt idx="12759">
                  <c:v>3455.14</c:v>
                </c:pt>
                <c:pt idx="12760">
                  <c:v>3455.16</c:v>
                </c:pt>
                <c:pt idx="12761">
                  <c:v>3455.18</c:v>
                </c:pt>
                <c:pt idx="12762">
                  <c:v>3455.2</c:v>
                </c:pt>
                <c:pt idx="12763">
                  <c:v>3455.22</c:v>
                </c:pt>
                <c:pt idx="12764">
                  <c:v>3455.24</c:v>
                </c:pt>
                <c:pt idx="12765">
                  <c:v>3455.2599999999998</c:v>
                </c:pt>
                <c:pt idx="12766">
                  <c:v>3455.2799999999997</c:v>
                </c:pt>
                <c:pt idx="12767">
                  <c:v>3455.3</c:v>
                </c:pt>
                <c:pt idx="12768">
                  <c:v>3455.32</c:v>
                </c:pt>
                <c:pt idx="12769">
                  <c:v>3455.34</c:v>
                </c:pt>
                <c:pt idx="12770">
                  <c:v>3455.36</c:v>
                </c:pt>
                <c:pt idx="12771">
                  <c:v>3455.38</c:v>
                </c:pt>
                <c:pt idx="12772">
                  <c:v>3455.4</c:v>
                </c:pt>
                <c:pt idx="12773">
                  <c:v>3455.42</c:v>
                </c:pt>
                <c:pt idx="12774">
                  <c:v>3455.44</c:v>
                </c:pt>
                <c:pt idx="12775">
                  <c:v>3455.46</c:v>
                </c:pt>
                <c:pt idx="12776">
                  <c:v>3455.48</c:v>
                </c:pt>
                <c:pt idx="12777">
                  <c:v>3455.5</c:v>
                </c:pt>
                <c:pt idx="12778">
                  <c:v>3455.52</c:v>
                </c:pt>
                <c:pt idx="12779">
                  <c:v>3455.54</c:v>
                </c:pt>
                <c:pt idx="12780">
                  <c:v>3455.56</c:v>
                </c:pt>
                <c:pt idx="12781">
                  <c:v>3455.58</c:v>
                </c:pt>
                <c:pt idx="12782">
                  <c:v>3455.6</c:v>
                </c:pt>
                <c:pt idx="12783">
                  <c:v>3455.62</c:v>
                </c:pt>
                <c:pt idx="12784">
                  <c:v>3455.64</c:v>
                </c:pt>
                <c:pt idx="12785">
                  <c:v>3455.66</c:v>
                </c:pt>
                <c:pt idx="12786">
                  <c:v>3455.68</c:v>
                </c:pt>
                <c:pt idx="12787">
                  <c:v>3455.7</c:v>
                </c:pt>
                <c:pt idx="12788">
                  <c:v>3455.72</c:v>
                </c:pt>
                <c:pt idx="12789">
                  <c:v>3455.74</c:v>
                </c:pt>
                <c:pt idx="12790">
                  <c:v>3455.7599999999998</c:v>
                </c:pt>
                <c:pt idx="12791">
                  <c:v>3455.7799999999997</c:v>
                </c:pt>
                <c:pt idx="12792">
                  <c:v>3455.8</c:v>
                </c:pt>
                <c:pt idx="12793">
                  <c:v>3455.82</c:v>
                </c:pt>
                <c:pt idx="12794">
                  <c:v>3455.84</c:v>
                </c:pt>
                <c:pt idx="12795">
                  <c:v>3455.86</c:v>
                </c:pt>
                <c:pt idx="12796">
                  <c:v>3455.88</c:v>
                </c:pt>
                <c:pt idx="12797">
                  <c:v>3455.9</c:v>
                </c:pt>
                <c:pt idx="12798">
                  <c:v>3455.92</c:v>
                </c:pt>
                <c:pt idx="12799">
                  <c:v>3455.94</c:v>
                </c:pt>
                <c:pt idx="12800">
                  <c:v>3455.96</c:v>
                </c:pt>
                <c:pt idx="12801">
                  <c:v>3455.98</c:v>
                </c:pt>
                <c:pt idx="12802">
                  <c:v>3456</c:v>
                </c:pt>
                <c:pt idx="12803">
                  <c:v>3456.02</c:v>
                </c:pt>
                <c:pt idx="12804">
                  <c:v>3456.04</c:v>
                </c:pt>
                <c:pt idx="12805">
                  <c:v>3456.06</c:v>
                </c:pt>
                <c:pt idx="12806">
                  <c:v>3456.08</c:v>
                </c:pt>
                <c:pt idx="12807">
                  <c:v>3456.1</c:v>
                </c:pt>
                <c:pt idx="12808">
                  <c:v>3456.12</c:v>
                </c:pt>
                <c:pt idx="12809">
                  <c:v>3456.14</c:v>
                </c:pt>
                <c:pt idx="12810">
                  <c:v>3456.16</c:v>
                </c:pt>
                <c:pt idx="12811">
                  <c:v>3456.18</c:v>
                </c:pt>
                <c:pt idx="12812">
                  <c:v>3456.2</c:v>
                </c:pt>
                <c:pt idx="12813">
                  <c:v>3456.22</c:v>
                </c:pt>
                <c:pt idx="12814">
                  <c:v>3456.24</c:v>
                </c:pt>
                <c:pt idx="12815">
                  <c:v>3456.2599999999998</c:v>
                </c:pt>
                <c:pt idx="12816">
                  <c:v>3456.2799999999997</c:v>
                </c:pt>
                <c:pt idx="12817">
                  <c:v>3456.3</c:v>
                </c:pt>
                <c:pt idx="12818">
                  <c:v>3456.32</c:v>
                </c:pt>
                <c:pt idx="12819">
                  <c:v>3456.34</c:v>
                </c:pt>
                <c:pt idx="12820">
                  <c:v>3456.36</c:v>
                </c:pt>
                <c:pt idx="12821">
                  <c:v>3456.38</c:v>
                </c:pt>
                <c:pt idx="12822">
                  <c:v>3456.4</c:v>
                </c:pt>
                <c:pt idx="12823">
                  <c:v>3456.42</c:v>
                </c:pt>
                <c:pt idx="12824">
                  <c:v>3456.44</c:v>
                </c:pt>
                <c:pt idx="12825">
                  <c:v>3456.46</c:v>
                </c:pt>
                <c:pt idx="12826">
                  <c:v>3456.48</c:v>
                </c:pt>
                <c:pt idx="12827">
                  <c:v>3456.5</c:v>
                </c:pt>
                <c:pt idx="12828">
                  <c:v>3456.52</c:v>
                </c:pt>
                <c:pt idx="12829">
                  <c:v>3456.54</c:v>
                </c:pt>
                <c:pt idx="12830">
                  <c:v>3456.56</c:v>
                </c:pt>
                <c:pt idx="12831">
                  <c:v>3456.58</c:v>
                </c:pt>
                <c:pt idx="12832">
                  <c:v>3456.6</c:v>
                </c:pt>
                <c:pt idx="12833">
                  <c:v>3456.62</c:v>
                </c:pt>
                <c:pt idx="12834">
                  <c:v>3456.64</c:v>
                </c:pt>
                <c:pt idx="12835">
                  <c:v>3456.66</c:v>
                </c:pt>
                <c:pt idx="12836">
                  <c:v>3456.68</c:v>
                </c:pt>
                <c:pt idx="12837">
                  <c:v>3456.7</c:v>
                </c:pt>
                <c:pt idx="12838">
                  <c:v>3456.72</c:v>
                </c:pt>
                <c:pt idx="12839">
                  <c:v>3456.74</c:v>
                </c:pt>
                <c:pt idx="12840">
                  <c:v>3456.7599999999998</c:v>
                </c:pt>
                <c:pt idx="12841">
                  <c:v>3456.7799999999997</c:v>
                </c:pt>
                <c:pt idx="12842">
                  <c:v>3456.8</c:v>
                </c:pt>
                <c:pt idx="12843">
                  <c:v>3456.82</c:v>
                </c:pt>
                <c:pt idx="12844">
                  <c:v>3456.84</c:v>
                </c:pt>
                <c:pt idx="12845">
                  <c:v>3456.86</c:v>
                </c:pt>
                <c:pt idx="12846">
                  <c:v>3456.88</c:v>
                </c:pt>
                <c:pt idx="12847">
                  <c:v>3456.9</c:v>
                </c:pt>
                <c:pt idx="12848">
                  <c:v>3456.92</c:v>
                </c:pt>
                <c:pt idx="12849">
                  <c:v>3456.94</c:v>
                </c:pt>
                <c:pt idx="12850">
                  <c:v>3456.96</c:v>
                </c:pt>
                <c:pt idx="12851">
                  <c:v>3456.98</c:v>
                </c:pt>
                <c:pt idx="12852">
                  <c:v>3457</c:v>
                </c:pt>
                <c:pt idx="12853">
                  <c:v>3457.02</c:v>
                </c:pt>
                <c:pt idx="12854">
                  <c:v>3457.04</c:v>
                </c:pt>
                <c:pt idx="12855">
                  <c:v>3457.06</c:v>
                </c:pt>
                <c:pt idx="12856">
                  <c:v>3457.08</c:v>
                </c:pt>
                <c:pt idx="12857">
                  <c:v>3457.1</c:v>
                </c:pt>
                <c:pt idx="12858">
                  <c:v>3457.12</c:v>
                </c:pt>
                <c:pt idx="12859">
                  <c:v>3457.14</c:v>
                </c:pt>
                <c:pt idx="12860">
                  <c:v>3457.16</c:v>
                </c:pt>
                <c:pt idx="12861">
                  <c:v>3457.18</c:v>
                </c:pt>
                <c:pt idx="12862">
                  <c:v>3457.2</c:v>
                </c:pt>
                <c:pt idx="12863">
                  <c:v>3457.22</c:v>
                </c:pt>
                <c:pt idx="12864">
                  <c:v>3457.24</c:v>
                </c:pt>
                <c:pt idx="12865">
                  <c:v>3457.2599999999998</c:v>
                </c:pt>
                <c:pt idx="12866">
                  <c:v>3457.2799999999997</c:v>
                </c:pt>
                <c:pt idx="12867">
                  <c:v>3457.3</c:v>
                </c:pt>
                <c:pt idx="12868">
                  <c:v>3457.32</c:v>
                </c:pt>
                <c:pt idx="12869">
                  <c:v>3457.34</c:v>
                </c:pt>
                <c:pt idx="12870">
                  <c:v>3457.36</c:v>
                </c:pt>
                <c:pt idx="12871">
                  <c:v>3457.38</c:v>
                </c:pt>
                <c:pt idx="12872">
                  <c:v>3457.4</c:v>
                </c:pt>
                <c:pt idx="12873">
                  <c:v>3457.42</c:v>
                </c:pt>
                <c:pt idx="12874">
                  <c:v>3457.44</c:v>
                </c:pt>
                <c:pt idx="12875">
                  <c:v>3457.46</c:v>
                </c:pt>
                <c:pt idx="12876">
                  <c:v>3457.48</c:v>
                </c:pt>
                <c:pt idx="12877">
                  <c:v>3457.5</c:v>
                </c:pt>
                <c:pt idx="12878">
                  <c:v>3457.52</c:v>
                </c:pt>
                <c:pt idx="12879">
                  <c:v>3457.54</c:v>
                </c:pt>
                <c:pt idx="12880">
                  <c:v>3457.56</c:v>
                </c:pt>
                <c:pt idx="12881">
                  <c:v>3457.58</c:v>
                </c:pt>
                <c:pt idx="12882">
                  <c:v>3457.6</c:v>
                </c:pt>
                <c:pt idx="12883">
                  <c:v>3457.62</c:v>
                </c:pt>
                <c:pt idx="12884">
                  <c:v>3457.64</c:v>
                </c:pt>
                <c:pt idx="12885">
                  <c:v>3457.66</c:v>
                </c:pt>
                <c:pt idx="12886">
                  <c:v>3457.68</c:v>
                </c:pt>
                <c:pt idx="12887">
                  <c:v>3457.7</c:v>
                </c:pt>
                <c:pt idx="12888">
                  <c:v>3457.72</c:v>
                </c:pt>
                <c:pt idx="12889">
                  <c:v>3457.74</c:v>
                </c:pt>
                <c:pt idx="12890">
                  <c:v>3457.7599999999998</c:v>
                </c:pt>
                <c:pt idx="12891">
                  <c:v>3457.7799999999997</c:v>
                </c:pt>
                <c:pt idx="12892">
                  <c:v>3457.8</c:v>
                </c:pt>
                <c:pt idx="12893">
                  <c:v>3457.82</c:v>
                </c:pt>
                <c:pt idx="12894">
                  <c:v>3457.84</c:v>
                </c:pt>
                <c:pt idx="12895">
                  <c:v>3457.86</c:v>
                </c:pt>
                <c:pt idx="12896">
                  <c:v>3457.88</c:v>
                </c:pt>
                <c:pt idx="12897">
                  <c:v>3457.9</c:v>
                </c:pt>
                <c:pt idx="12898">
                  <c:v>3457.92</c:v>
                </c:pt>
                <c:pt idx="12899">
                  <c:v>3457.94</c:v>
                </c:pt>
                <c:pt idx="12900">
                  <c:v>3457.96</c:v>
                </c:pt>
                <c:pt idx="12901">
                  <c:v>3457.98</c:v>
                </c:pt>
                <c:pt idx="12902">
                  <c:v>3458</c:v>
                </c:pt>
                <c:pt idx="12903">
                  <c:v>3458.02</c:v>
                </c:pt>
                <c:pt idx="12904">
                  <c:v>3458.04</c:v>
                </c:pt>
                <c:pt idx="12905">
                  <c:v>3458.06</c:v>
                </c:pt>
                <c:pt idx="12906">
                  <c:v>3458.08</c:v>
                </c:pt>
                <c:pt idx="12907">
                  <c:v>3458.1</c:v>
                </c:pt>
                <c:pt idx="12908">
                  <c:v>3458.12</c:v>
                </c:pt>
                <c:pt idx="12909">
                  <c:v>3458.14</c:v>
                </c:pt>
                <c:pt idx="12910">
                  <c:v>3458.16</c:v>
                </c:pt>
                <c:pt idx="12911">
                  <c:v>3458.18</c:v>
                </c:pt>
                <c:pt idx="12912">
                  <c:v>3458.2</c:v>
                </c:pt>
                <c:pt idx="12913">
                  <c:v>3458.22</c:v>
                </c:pt>
                <c:pt idx="12914">
                  <c:v>3458.24</c:v>
                </c:pt>
                <c:pt idx="12915">
                  <c:v>3458.2599999999998</c:v>
                </c:pt>
                <c:pt idx="12916">
                  <c:v>3458.2799999999997</c:v>
                </c:pt>
                <c:pt idx="12917">
                  <c:v>3458.3</c:v>
                </c:pt>
                <c:pt idx="12918">
                  <c:v>3458.32</c:v>
                </c:pt>
                <c:pt idx="12919">
                  <c:v>3458.34</c:v>
                </c:pt>
                <c:pt idx="12920">
                  <c:v>3458.36</c:v>
                </c:pt>
                <c:pt idx="12921">
                  <c:v>3458.38</c:v>
                </c:pt>
                <c:pt idx="12922">
                  <c:v>3458.4</c:v>
                </c:pt>
                <c:pt idx="12923">
                  <c:v>3458.42</c:v>
                </c:pt>
                <c:pt idx="12924">
                  <c:v>3458.44</c:v>
                </c:pt>
                <c:pt idx="12925">
                  <c:v>3458.46</c:v>
                </c:pt>
                <c:pt idx="12926">
                  <c:v>3458.48</c:v>
                </c:pt>
                <c:pt idx="12927">
                  <c:v>3458.5</c:v>
                </c:pt>
                <c:pt idx="12928">
                  <c:v>3458.52</c:v>
                </c:pt>
                <c:pt idx="12929">
                  <c:v>3458.54</c:v>
                </c:pt>
                <c:pt idx="12930">
                  <c:v>3458.56</c:v>
                </c:pt>
                <c:pt idx="12931">
                  <c:v>3458.58</c:v>
                </c:pt>
                <c:pt idx="12932">
                  <c:v>3458.6</c:v>
                </c:pt>
                <c:pt idx="12933">
                  <c:v>3458.62</c:v>
                </c:pt>
                <c:pt idx="12934">
                  <c:v>3458.64</c:v>
                </c:pt>
                <c:pt idx="12935">
                  <c:v>3458.66</c:v>
                </c:pt>
                <c:pt idx="12936">
                  <c:v>3458.68</c:v>
                </c:pt>
                <c:pt idx="12937">
                  <c:v>3458.7</c:v>
                </c:pt>
                <c:pt idx="12938">
                  <c:v>3458.72</c:v>
                </c:pt>
                <c:pt idx="12939">
                  <c:v>3458.74</c:v>
                </c:pt>
                <c:pt idx="12940">
                  <c:v>3458.7599999999998</c:v>
                </c:pt>
                <c:pt idx="12941">
                  <c:v>3458.7799999999997</c:v>
                </c:pt>
                <c:pt idx="12942">
                  <c:v>3458.8</c:v>
                </c:pt>
                <c:pt idx="12943">
                  <c:v>3458.82</c:v>
                </c:pt>
                <c:pt idx="12944">
                  <c:v>3458.84</c:v>
                </c:pt>
                <c:pt idx="12945">
                  <c:v>3458.86</c:v>
                </c:pt>
                <c:pt idx="12946">
                  <c:v>3458.88</c:v>
                </c:pt>
                <c:pt idx="12947">
                  <c:v>3458.9</c:v>
                </c:pt>
                <c:pt idx="12948">
                  <c:v>3458.92</c:v>
                </c:pt>
                <c:pt idx="12949">
                  <c:v>3458.94</c:v>
                </c:pt>
                <c:pt idx="12950">
                  <c:v>3458.96</c:v>
                </c:pt>
                <c:pt idx="12951">
                  <c:v>3458.98</c:v>
                </c:pt>
                <c:pt idx="12952">
                  <c:v>3459</c:v>
                </c:pt>
                <c:pt idx="12953">
                  <c:v>3459.02</c:v>
                </c:pt>
                <c:pt idx="12954">
                  <c:v>3459.04</c:v>
                </c:pt>
                <c:pt idx="12955">
                  <c:v>3459.06</c:v>
                </c:pt>
                <c:pt idx="12956">
                  <c:v>3459.08</c:v>
                </c:pt>
                <c:pt idx="12957">
                  <c:v>3459.1</c:v>
                </c:pt>
                <c:pt idx="12958">
                  <c:v>3459.12</c:v>
                </c:pt>
                <c:pt idx="12959">
                  <c:v>3459.14</c:v>
                </c:pt>
                <c:pt idx="12960">
                  <c:v>3459.16</c:v>
                </c:pt>
                <c:pt idx="12961">
                  <c:v>3459.18</c:v>
                </c:pt>
                <c:pt idx="12962">
                  <c:v>3459.2</c:v>
                </c:pt>
                <c:pt idx="12963">
                  <c:v>3459.22</c:v>
                </c:pt>
                <c:pt idx="12964">
                  <c:v>3459.24</c:v>
                </c:pt>
                <c:pt idx="12965">
                  <c:v>3459.2599999999998</c:v>
                </c:pt>
                <c:pt idx="12966">
                  <c:v>3459.2799999999997</c:v>
                </c:pt>
                <c:pt idx="12967">
                  <c:v>3459.3</c:v>
                </c:pt>
                <c:pt idx="12968">
                  <c:v>3459.32</c:v>
                </c:pt>
                <c:pt idx="12969">
                  <c:v>3459.34</c:v>
                </c:pt>
                <c:pt idx="12970">
                  <c:v>3459.36</c:v>
                </c:pt>
                <c:pt idx="12971">
                  <c:v>3459.38</c:v>
                </c:pt>
                <c:pt idx="12972">
                  <c:v>3459.4</c:v>
                </c:pt>
                <c:pt idx="12973">
                  <c:v>3459.42</c:v>
                </c:pt>
                <c:pt idx="12974">
                  <c:v>3459.44</c:v>
                </c:pt>
                <c:pt idx="12975">
                  <c:v>3459.46</c:v>
                </c:pt>
                <c:pt idx="12976">
                  <c:v>3459.48</c:v>
                </c:pt>
                <c:pt idx="12977">
                  <c:v>3459.5</c:v>
                </c:pt>
                <c:pt idx="12978">
                  <c:v>3459.52</c:v>
                </c:pt>
                <c:pt idx="12979">
                  <c:v>3459.54</c:v>
                </c:pt>
                <c:pt idx="12980">
                  <c:v>3459.56</c:v>
                </c:pt>
                <c:pt idx="12981">
                  <c:v>3459.58</c:v>
                </c:pt>
                <c:pt idx="12982">
                  <c:v>3459.6</c:v>
                </c:pt>
                <c:pt idx="12983">
                  <c:v>3459.62</c:v>
                </c:pt>
                <c:pt idx="12984">
                  <c:v>3459.64</c:v>
                </c:pt>
                <c:pt idx="12985">
                  <c:v>3459.66</c:v>
                </c:pt>
                <c:pt idx="12986">
                  <c:v>3459.68</c:v>
                </c:pt>
                <c:pt idx="12987">
                  <c:v>3459.7</c:v>
                </c:pt>
                <c:pt idx="12988">
                  <c:v>3459.72</c:v>
                </c:pt>
                <c:pt idx="12989">
                  <c:v>3459.74</c:v>
                </c:pt>
                <c:pt idx="12990">
                  <c:v>3459.7599999999998</c:v>
                </c:pt>
                <c:pt idx="12991">
                  <c:v>3459.7799999999997</c:v>
                </c:pt>
                <c:pt idx="12992">
                  <c:v>3459.8</c:v>
                </c:pt>
                <c:pt idx="12993">
                  <c:v>3459.82</c:v>
                </c:pt>
                <c:pt idx="12994">
                  <c:v>3459.84</c:v>
                </c:pt>
                <c:pt idx="12995">
                  <c:v>3459.86</c:v>
                </c:pt>
                <c:pt idx="12996">
                  <c:v>3459.88</c:v>
                </c:pt>
                <c:pt idx="12997">
                  <c:v>3459.9</c:v>
                </c:pt>
                <c:pt idx="12998">
                  <c:v>3459.92</c:v>
                </c:pt>
                <c:pt idx="12999">
                  <c:v>3459.94</c:v>
                </c:pt>
                <c:pt idx="13000">
                  <c:v>3459.96</c:v>
                </c:pt>
                <c:pt idx="13001">
                  <c:v>3459.98</c:v>
                </c:pt>
                <c:pt idx="13002">
                  <c:v>3460</c:v>
                </c:pt>
                <c:pt idx="13003">
                  <c:v>3460.02</c:v>
                </c:pt>
                <c:pt idx="13004">
                  <c:v>3460.04</c:v>
                </c:pt>
                <c:pt idx="13005">
                  <c:v>3460.06</c:v>
                </c:pt>
                <c:pt idx="13006">
                  <c:v>3460.08</c:v>
                </c:pt>
                <c:pt idx="13007">
                  <c:v>3460.1</c:v>
                </c:pt>
                <c:pt idx="13008">
                  <c:v>3460.12</c:v>
                </c:pt>
                <c:pt idx="13009">
                  <c:v>3460.14</c:v>
                </c:pt>
                <c:pt idx="13010">
                  <c:v>3460.16</c:v>
                </c:pt>
                <c:pt idx="13011">
                  <c:v>3460.18</c:v>
                </c:pt>
                <c:pt idx="13012">
                  <c:v>3460.2</c:v>
                </c:pt>
                <c:pt idx="13013">
                  <c:v>3460.22</c:v>
                </c:pt>
                <c:pt idx="13014">
                  <c:v>3460.24</c:v>
                </c:pt>
                <c:pt idx="13015">
                  <c:v>3460.2599999999998</c:v>
                </c:pt>
                <c:pt idx="13016">
                  <c:v>3460.2799999999997</c:v>
                </c:pt>
                <c:pt idx="13017">
                  <c:v>3460.3</c:v>
                </c:pt>
                <c:pt idx="13018">
                  <c:v>3460.32</c:v>
                </c:pt>
                <c:pt idx="13019">
                  <c:v>3460.34</c:v>
                </c:pt>
                <c:pt idx="13020">
                  <c:v>3460.36</c:v>
                </c:pt>
                <c:pt idx="13021">
                  <c:v>3460.38</c:v>
                </c:pt>
                <c:pt idx="13022">
                  <c:v>3460.4</c:v>
                </c:pt>
                <c:pt idx="13023">
                  <c:v>3460.42</c:v>
                </c:pt>
                <c:pt idx="13024">
                  <c:v>3460.44</c:v>
                </c:pt>
                <c:pt idx="13025">
                  <c:v>3460.46</c:v>
                </c:pt>
                <c:pt idx="13026">
                  <c:v>3460.48</c:v>
                </c:pt>
                <c:pt idx="13027">
                  <c:v>3460.5</c:v>
                </c:pt>
                <c:pt idx="13028">
                  <c:v>3460.52</c:v>
                </c:pt>
                <c:pt idx="13029">
                  <c:v>3460.54</c:v>
                </c:pt>
                <c:pt idx="13030">
                  <c:v>3460.56</c:v>
                </c:pt>
                <c:pt idx="13031">
                  <c:v>3460.58</c:v>
                </c:pt>
                <c:pt idx="13032">
                  <c:v>3460.6</c:v>
                </c:pt>
                <c:pt idx="13033">
                  <c:v>3460.62</c:v>
                </c:pt>
                <c:pt idx="13034">
                  <c:v>3460.64</c:v>
                </c:pt>
                <c:pt idx="13035">
                  <c:v>3460.66</c:v>
                </c:pt>
                <c:pt idx="13036">
                  <c:v>3460.68</c:v>
                </c:pt>
                <c:pt idx="13037">
                  <c:v>3460.7</c:v>
                </c:pt>
                <c:pt idx="13038">
                  <c:v>3460.72</c:v>
                </c:pt>
                <c:pt idx="13039">
                  <c:v>3460.74</c:v>
                </c:pt>
                <c:pt idx="13040">
                  <c:v>3460.7599999999998</c:v>
                </c:pt>
                <c:pt idx="13041">
                  <c:v>3460.7799999999997</c:v>
                </c:pt>
                <c:pt idx="13042">
                  <c:v>3460.8</c:v>
                </c:pt>
                <c:pt idx="13043">
                  <c:v>3460.82</c:v>
                </c:pt>
                <c:pt idx="13044">
                  <c:v>3460.84</c:v>
                </c:pt>
                <c:pt idx="13045">
                  <c:v>3460.86</c:v>
                </c:pt>
                <c:pt idx="13046">
                  <c:v>3460.88</c:v>
                </c:pt>
                <c:pt idx="13047">
                  <c:v>3460.9</c:v>
                </c:pt>
                <c:pt idx="13048">
                  <c:v>3460.92</c:v>
                </c:pt>
                <c:pt idx="13049">
                  <c:v>3460.94</c:v>
                </c:pt>
                <c:pt idx="13050">
                  <c:v>3460.96</c:v>
                </c:pt>
                <c:pt idx="13051">
                  <c:v>3460.98</c:v>
                </c:pt>
                <c:pt idx="13052">
                  <c:v>3461</c:v>
                </c:pt>
                <c:pt idx="13053">
                  <c:v>3461.02</c:v>
                </c:pt>
                <c:pt idx="13054">
                  <c:v>3461.04</c:v>
                </c:pt>
                <c:pt idx="13055">
                  <c:v>3461.06</c:v>
                </c:pt>
                <c:pt idx="13056">
                  <c:v>3461.08</c:v>
                </c:pt>
                <c:pt idx="13057">
                  <c:v>3461.1</c:v>
                </c:pt>
                <c:pt idx="13058">
                  <c:v>3461.12</c:v>
                </c:pt>
                <c:pt idx="13059">
                  <c:v>3461.14</c:v>
                </c:pt>
                <c:pt idx="13060">
                  <c:v>3461.16</c:v>
                </c:pt>
                <c:pt idx="13061">
                  <c:v>3461.18</c:v>
                </c:pt>
                <c:pt idx="13062">
                  <c:v>3461.2</c:v>
                </c:pt>
                <c:pt idx="13063">
                  <c:v>3461.22</c:v>
                </c:pt>
                <c:pt idx="13064">
                  <c:v>3461.24</c:v>
                </c:pt>
                <c:pt idx="13065">
                  <c:v>3461.2599999999998</c:v>
                </c:pt>
                <c:pt idx="13066">
                  <c:v>3461.2799999999997</c:v>
                </c:pt>
                <c:pt idx="13067">
                  <c:v>3461.3</c:v>
                </c:pt>
                <c:pt idx="13068">
                  <c:v>3461.32</c:v>
                </c:pt>
                <c:pt idx="13069">
                  <c:v>3461.34</c:v>
                </c:pt>
                <c:pt idx="13070">
                  <c:v>3461.36</c:v>
                </c:pt>
                <c:pt idx="13071">
                  <c:v>3461.38</c:v>
                </c:pt>
                <c:pt idx="13072">
                  <c:v>3461.4</c:v>
                </c:pt>
                <c:pt idx="13073">
                  <c:v>3461.42</c:v>
                </c:pt>
                <c:pt idx="13074">
                  <c:v>3461.44</c:v>
                </c:pt>
                <c:pt idx="13075">
                  <c:v>3461.46</c:v>
                </c:pt>
                <c:pt idx="13076">
                  <c:v>3461.48</c:v>
                </c:pt>
                <c:pt idx="13077">
                  <c:v>3461.5</c:v>
                </c:pt>
                <c:pt idx="13078">
                  <c:v>3461.52</c:v>
                </c:pt>
                <c:pt idx="13079">
                  <c:v>3461.54</c:v>
                </c:pt>
                <c:pt idx="13080">
                  <c:v>3461.56</c:v>
                </c:pt>
                <c:pt idx="13081">
                  <c:v>3461.58</c:v>
                </c:pt>
                <c:pt idx="13082">
                  <c:v>3461.6</c:v>
                </c:pt>
                <c:pt idx="13083">
                  <c:v>3461.62</c:v>
                </c:pt>
                <c:pt idx="13084">
                  <c:v>3461.64</c:v>
                </c:pt>
                <c:pt idx="13085">
                  <c:v>3461.66</c:v>
                </c:pt>
                <c:pt idx="13086">
                  <c:v>3461.68</c:v>
                </c:pt>
                <c:pt idx="13087">
                  <c:v>3461.7</c:v>
                </c:pt>
                <c:pt idx="13088">
                  <c:v>3461.72</c:v>
                </c:pt>
                <c:pt idx="13089">
                  <c:v>3461.74</c:v>
                </c:pt>
                <c:pt idx="13090">
                  <c:v>3461.7599999999998</c:v>
                </c:pt>
                <c:pt idx="13091">
                  <c:v>3461.7799999999997</c:v>
                </c:pt>
                <c:pt idx="13092">
                  <c:v>3461.8</c:v>
                </c:pt>
                <c:pt idx="13093">
                  <c:v>3461.82</c:v>
                </c:pt>
                <c:pt idx="13094">
                  <c:v>3461.84</c:v>
                </c:pt>
                <c:pt idx="13095">
                  <c:v>3461.86</c:v>
                </c:pt>
                <c:pt idx="13096">
                  <c:v>3461.88</c:v>
                </c:pt>
                <c:pt idx="13097">
                  <c:v>3461.9</c:v>
                </c:pt>
                <c:pt idx="13098">
                  <c:v>3461.92</c:v>
                </c:pt>
                <c:pt idx="13099">
                  <c:v>3461.94</c:v>
                </c:pt>
                <c:pt idx="13100">
                  <c:v>3461.96</c:v>
                </c:pt>
                <c:pt idx="13101">
                  <c:v>3461.98</c:v>
                </c:pt>
                <c:pt idx="13102">
                  <c:v>3462</c:v>
                </c:pt>
                <c:pt idx="13103">
                  <c:v>3462.02</c:v>
                </c:pt>
                <c:pt idx="13104">
                  <c:v>3462.04</c:v>
                </c:pt>
                <c:pt idx="13105">
                  <c:v>3462.06</c:v>
                </c:pt>
                <c:pt idx="13106">
                  <c:v>3462.08</c:v>
                </c:pt>
                <c:pt idx="13107">
                  <c:v>3462.1</c:v>
                </c:pt>
                <c:pt idx="13108">
                  <c:v>3462.12</c:v>
                </c:pt>
                <c:pt idx="13109">
                  <c:v>3462.14</c:v>
                </c:pt>
                <c:pt idx="13110">
                  <c:v>3462.16</c:v>
                </c:pt>
                <c:pt idx="13111">
                  <c:v>3462.18</c:v>
                </c:pt>
                <c:pt idx="13112">
                  <c:v>3462.2</c:v>
                </c:pt>
                <c:pt idx="13113">
                  <c:v>3462.22</c:v>
                </c:pt>
                <c:pt idx="13114">
                  <c:v>3462.24</c:v>
                </c:pt>
                <c:pt idx="13115">
                  <c:v>3462.2599999999998</c:v>
                </c:pt>
                <c:pt idx="13116">
                  <c:v>3462.2799999999997</c:v>
                </c:pt>
                <c:pt idx="13117">
                  <c:v>3462.3</c:v>
                </c:pt>
                <c:pt idx="13118">
                  <c:v>3462.32</c:v>
                </c:pt>
                <c:pt idx="13119">
                  <c:v>3462.34</c:v>
                </c:pt>
                <c:pt idx="13120">
                  <c:v>3462.36</c:v>
                </c:pt>
                <c:pt idx="13121">
                  <c:v>3462.38</c:v>
                </c:pt>
                <c:pt idx="13122">
                  <c:v>3462.4</c:v>
                </c:pt>
                <c:pt idx="13123">
                  <c:v>3462.42</c:v>
                </c:pt>
                <c:pt idx="13124">
                  <c:v>3462.44</c:v>
                </c:pt>
                <c:pt idx="13125">
                  <c:v>3462.46</c:v>
                </c:pt>
                <c:pt idx="13126">
                  <c:v>3462.48</c:v>
                </c:pt>
                <c:pt idx="13127">
                  <c:v>3462.5</c:v>
                </c:pt>
                <c:pt idx="13128">
                  <c:v>3462.52</c:v>
                </c:pt>
                <c:pt idx="13129">
                  <c:v>3462.54</c:v>
                </c:pt>
                <c:pt idx="13130">
                  <c:v>3462.56</c:v>
                </c:pt>
                <c:pt idx="13131">
                  <c:v>3462.58</c:v>
                </c:pt>
                <c:pt idx="13132">
                  <c:v>3462.6</c:v>
                </c:pt>
                <c:pt idx="13133">
                  <c:v>3462.62</c:v>
                </c:pt>
                <c:pt idx="13134">
                  <c:v>3462.64</c:v>
                </c:pt>
                <c:pt idx="13135">
                  <c:v>3462.66</c:v>
                </c:pt>
                <c:pt idx="13136">
                  <c:v>3462.68</c:v>
                </c:pt>
                <c:pt idx="13137">
                  <c:v>3462.7</c:v>
                </c:pt>
                <c:pt idx="13138">
                  <c:v>3462.72</c:v>
                </c:pt>
                <c:pt idx="13139">
                  <c:v>3462.74</c:v>
                </c:pt>
                <c:pt idx="13140">
                  <c:v>3462.7599999999998</c:v>
                </c:pt>
                <c:pt idx="13141">
                  <c:v>3462.7799999999997</c:v>
                </c:pt>
                <c:pt idx="13142">
                  <c:v>3462.8</c:v>
                </c:pt>
                <c:pt idx="13143">
                  <c:v>3462.82</c:v>
                </c:pt>
                <c:pt idx="13144">
                  <c:v>3462.84</c:v>
                </c:pt>
                <c:pt idx="13145">
                  <c:v>3462.86</c:v>
                </c:pt>
                <c:pt idx="13146">
                  <c:v>3462.88</c:v>
                </c:pt>
                <c:pt idx="13147">
                  <c:v>3462.9</c:v>
                </c:pt>
                <c:pt idx="13148">
                  <c:v>3462.92</c:v>
                </c:pt>
                <c:pt idx="13149">
                  <c:v>3462.94</c:v>
                </c:pt>
                <c:pt idx="13150">
                  <c:v>3462.96</c:v>
                </c:pt>
                <c:pt idx="13151">
                  <c:v>3462.98</c:v>
                </c:pt>
                <c:pt idx="13152">
                  <c:v>3463</c:v>
                </c:pt>
                <c:pt idx="13153">
                  <c:v>3463.02</c:v>
                </c:pt>
                <c:pt idx="13154">
                  <c:v>3463.04</c:v>
                </c:pt>
                <c:pt idx="13155">
                  <c:v>3463.06</c:v>
                </c:pt>
                <c:pt idx="13156">
                  <c:v>3463.08</c:v>
                </c:pt>
                <c:pt idx="13157">
                  <c:v>3463.1</c:v>
                </c:pt>
                <c:pt idx="13158">
                  <c:v>3463.12</c:v>
                </c:pt>
                <c:pt idx="13159">
                  <c:v>3463.14</c:v>
                </c:pt>
                <c:pt idx="13160">
                  <c:v>3463.16</c:v>
                </c:pt>
                <c:pt idx="13161">
                  <c:v>3463.18</c:v>
                </c:pt>
                <c:pt idx="13162">
                  <c:v>3463.2</c:v>
                </c:pt>
                <c:pt idx="13163">
                  <c:v>3463.22</c:v>
                </c:pt>
                <c:pt idx="13164">
                  <c:v>3463.24</c:v>
                </c:pt>
                <c:pt idx="13165">
                  <c:v>3463.2599999999998</c:v>
                </c:pt>
                <c:pt idx="13166">
                  <c:v>3463.2799999999997</c:v>
                </c:pt>
                <c:pt idx="13167">
                  <c:v>3463.3</c:v>
                </c:pt>
                <c:pt idx="13168">
                  <c:v>3463.32</c:v>
                </c:pt>
                <c:pt idx="13169">
                  <c:v>3463.34</c:v>
                </c:pt>
                <c:pt idx="13170">
                  <c:v>3463.36</c:v>
                </c:pt>
                <c:pt idx="13171">
                  <c:v>3463.38</c:v>
                </c:pt>
                <c:pt idx="13172">
                  <c:v>3463.4</c:v>
                </c:pt>
                <c:pt idx="13173">
                  <c:v>3463.42</c:v>
                </c:pt>
                <c:pt idx="13174">
                  <c:v>3463.44</c:v>
                </c:pt>
                <c:pt idx="13175">
                  <c:v>3463.46</c:v>
                </c:pt>
                <c:pt idx="13176">
                  <c:v>3463.48</c:v>
                </c:pt>
                <c:pt idx="13177">
                  <c:v>3463.5</c:v>
                </c:pt>
                <c:pt idx="13178">
                  <c:v>3463.52</c:v>
                </c:pt>
                <c:pt idx="13179">
                  <c:v>3463.54</c:v>
                </c:pt>
                <c:pt idx="13180">
                  <c:v>3463.56</c:v>
                </c:pt>
                <c:pt idx="13181">
                  <c:v>3463.58</c:v>
                </c:pt>
                <c:pt idx="13182">
                  <c:v>3463.6</c:v>
                </c:pt>
                <c:pt idx="13183">
                  <c:v>3463.62</c:v>
                </c:pt>
                <c:pt idx="13184">
                  <c:v>3463.64</c:v>
                </c:pt>
                <c:pt idx="13185">
                  <c:v>3463.66</c:v>
                </c:pt>
                <c:pt idx="13186">
                  <c:v>3463.68</c:v>
                </c:pt>
                <c:pt idx="13187">
                  <c:v>3463.7</c:v>
                </c:pt>
                <c:pt idx="13188">
                  <c:v>3463.72</c:v>
                </c:pt>
                <c:pt idx="13189">
                  <c:v>3463.74</c:v>
                </c:pt>
                <c:pt idx="13190">
                  <c:v>3463.7599999999998</c:v>
                </c:pt>
                <c:pt idx="13191">
                  <c:v>3463.7799999999997</c:v>
                </c:pt>
                <c:pt idx="13192">
                  <c:v>3463.8</c:v>
                </c:pt>
                <c:pt idx="13193">
                  <c:v>3463.82</c:v>
                </c:pt>
                <c:pt idx="13194">
                  <c:v>3463.84</c:v>
                </c:pt>
                <c:pt idx="13195">
                  <c:v>3463.86</c:v>
                </c:pt>
                <c:pt idx="13196">
                  <c:v>3463.88</c:v>
                </c:pt>
                <c:pt idx="13197">
                  <c:v>3463.9</c:v>
                </c:pt>
                <c:pt idx="13198">
                  <c:v>3463.92</c:v>
                </c:pt>
                <c:pt idx="13199">
                  <c:v>3463.94</c:v>
                </c:pt>
                <c:pt idx="13200">
                  <c:v>3463.96</c:v>
                </c:pt>
                <c:pt idx="13201">
                  <c:v>3463.98</c:v>
                </c:pt>
                <c:pt idx="13202">
                  <c:v>3464</c:v>
                </c:pt>
                <c:pt idx="13203">
                  <c:v>3464.02</c:v>
                </c:pt>
                <c:pt idx="13204">
                  <c:v>3464.04</c:v>
                </c:pt>
                <c:pt idx="13205">
                  <c:v>3464.06</c:v>
                </c:pt>
                <c:pt idx="13206">
                  <c:v>3464.08</c:v>
                </c:pt>
                <c:pt idx="13207">
                  <c:v>3464.1</c:v>
                </c:pt>
                <c:pt idx="13208">
                  <c:v>3464.12</c:v>
                </c:pt>
                <c:pt idx="13209">
                  <c:v>3464.14</c:v>
                </c:pt>
                <c:pt idx="13210">
                  <c:v>3464.16</c:v>
                </c:pt>
                <c:pt idx="13211">
                  <c:v>3464.18</c:v>
                </c:pt>
                <c:pt idx="13212">
                  <c:v>3464.2</c:v>
                </c:pt>
                <c:pt idx="13213">
                  <c:v>3464.22</c:v>
                </c:pt>
                <c:pt idx="13214">
                  <c:v>3464.24</c:v>
                </c:pt>
                <c:pt idx="13215">
                  <c:v>3464.2599999999998</c:v>
                </c:pt>
                <c:pt idx="13216">
                  <c:v>3464.2799999999997</c:v>
                </c:pt>
                <c:pt idx="13217">
                  <c:v>3464.3</c:v>
                </c:pt>
                <c:pt idx="13218">
                  <c:v>3464.32</c:v>
                </c:pt>
                <c:pt idx="13219">
                  <c:v>3464.34</c:v>
                </c:pt>
                <c:pt idx="13220">
                  <c:v>3464.36</c:v>
                </c:pt>
                <c:pt idx="13221">
                  <c:v>3464.38</c:v>
                </c:pt>
                <c:pt idx="13222">
                  <c:v>3464.4</c:v>
                </c:pt>
                <c:pt idx="13223">
                  <c:v>3464.42</c:v>
                </c:pt>
                <c:pt idx="13224">
                  <c:v>3464.44</c:v>
                </c:pt>
                <c:pt idx="13225">
                  <c:v>3464.46</c:v>
                </c:pt>
                <c:pt idx="13226">
                  <c:v>3464.48</c:v>
                </c:pt>
                <c:pt idx="13227">
                  <c:v>3464.5</c:v>
                </c:pt>
                <c:pt idx="13228">
                  <c:v>3464.52</c:v>
                </c:pt>
                <c:pt idx="13229">
                  <c:v>3464.54</c:v>
                </c:pt>
                <c:pt idx="13230">
                  <c:v>3464.56</c:v>
                </c:pt>
                <c:pt idx="13231">
                  <c:v>3464.58</c:v>
                </c:pt>
                <c:pt idx="13232">
                  <c:v>3464.6</c:v>
                </c:pt>
                <c:pt idx="13233">
                  <c:v>3464.62</c:v>
                </c:pt>
                <c:pt idx="13234">
                  <c:v>3464.64</c:v>
                </c:pt>
                <c:pt idx="13235">
                  <c:v>3464.66</c:v>
                </c:pt>
                <c:pt idx="13236">
                  <c:v>3464.68</c:v>
                </c:pt>
                <c:pt idx="13237">
                  <c:v>3464.7</c:v>
                </c:pt>
                <c:pt idx="13238">
                  <c:v>3464.72</c:v>
                </c:pt>
                <c:pt idx="13239">
                  <c:v>3464.74</c:v>
                </c:pt>
                <c:pt idx="13240">
                  <c:v>3464.7599999999998</c:v>
                </c:pt>
                <c:pt idx="13241">
                  <c:v>3464.7799999999997</c:v>
                </c:pt>
                <c:pt idx="13242">
                  <c:v>3464.8</c:v>
                </c:pt>
                <c:pt idx="13243">
                  <c:v>3464.82</c:v>
                </c:pt>
                <c:pt idx="13244">
                  <c:v>3464.84</c:v>
                </c:pt>
                <c:pt idx="13245">
                  <c:v>3464.86</c:v>
                </c:pt>
                <c:pt idx="13246">
                  <c:v>3464.88</c:v>
                </c:pt>
                <c:pt idx="13247">
                  <c:v>3464.9</c:v>
                </c:pt>
                <c:pt idx="13248">
                  <c:v>3464.92</c:v>
                </c:pt>
                <c:pt idx="13249">
                  <c:v>3464.94</c:v>
                </c:pt>
                <c:pt idx="13250">
                  <c:v>3464.96</c:v>
                </c:pt>
                <c:pt idx="13251">
                  <c:v>3464.98</c:v>
                </c:pt>
                <c:pt idx="13252">
                  <c:v>3465</c:v>
                </c:pt>
                <c:pt idx="13253">
                  <c:v>3465.02</c:v>
                </c:pt>
                <c:pt idx="13254">
                  <c:v>3465.04</c:v>
                </c:pt>
                <c:pt idx="13255">
                  <c:v>3465.06</c:v>
                </c:pt>
                <c:pt idx="13256">
                  <c:v>3465.08</c:v>
                </c:pt>
                <c:pt idx="13257">
                  <c:v>3465.1</c:v>
                </c:pt>
                <c:pt idx="13258">
                  <c:v>3465.12</c:v>
                </c:pt>
                <c:pt idx="13259">
                  <c:v>3465.14</c:v>
                </c:pt>
                <c:pt idx="13260">
                  <c:v>3465.16</c:v>
                </c:pt>
                <c:pt idx="13261">
                  <c:v>3465.18</c:v>
                </c:pt>
                <c:pt idx="13262">
                  <c:v>3465.2</c:v>
                </c:pt>
                <c:pt idx="13263">
                  <c:v>3465.22</c:v>
                </c:pt>
                <c:pt idx="13264">
                  <c:v>3465.24</c:v>
                </c:pt>
                <c:pt idx="13265">
                  <c:v>3465.2599999999998</c:v>
                </c:pt>
                <c:pt idx="13266">
                  <c:v>3465.2799999999997</c:v>
                </c:pt>
                <c:pt idx="13267">
                  <c:v>3465.3</c:v>
                </c:pt>
                <c:pt idx="13268">
                  <c:v>3465.32</c:v>
                </c:pt>
                <c:pt idx="13269">
                  <c:v>3465.34</c:v>
                </c:pt>
                <c:pt idx="13270">
                  <c:v>3465.36</c:v>
                </c:pt>
                <c:pt idx="13271">
                  <c:v>3465.38</c:v>
                </c:pt>
                <c:pt idx="13272">
                  <c:v>3465.4</c:v>
                </c:pt>
                <c:pt idx="13273">
                  <c:v>3465.42</c:v>
                </c:pt>
                <c:pt idx="13274">
                  <c:v>3465.44</c:v>
                </c:pt>
                <c:pt idx="13275">
                  <c:v>3465.46</c:v>
                </c:pt>
                <c:pt idx="13276">
                  <c:v>3465.48</c:v>
                </c:pt>
                <c:pt idx="13277">
                  <c:v>3465.5</c:v>
                </c:pt>
                <c:pt idx="13278">
                  <c:v>3465.52</c:v>
                </c:pt>
                <c:pt idx="13279">
                  <c:v>3465.54</c:v>
                </c:pt>
                <c:pt idx="13280">
                  <c:v>3465.56</c:v>
                </c:pt>
                <c:pt idx="13281">
                  <c:v>3465.58</c:v>
                </c:pt>
                <c:pt idx="13282">
                  <c:v>3465.6</c:v>
                </c:pt>
                <c:pt idx="13283">
                  <c:v>3465.62</c:v>
                </c:pt>
                <c:pt idx="13284">
                  <c:v>3465.64</c:v>
                </c:pt>
                <c:pt idx="13285">
                  <c:v>3465.66</c:v>
                </c:pt>
                <c:pt idx="13286">
                  <c:v>3465.68</c:v>
                </c:pt>
                <c:pt idx="13287">
                  <c:v>3465.7</c:v>
                </c:pt>
                <c:pt idx="13288">
                  <c:v>3465.72</c:v>
                </c:pt>
                <c:pt idx="13289">
                  <c:v>3465.74</c:v>
                </c:pt>
                <c:pt idx="13290">
                  <c:v>3465.7599999999998</c:v>
                </c:pt>
                <c:pt idx="13291">
                  <c:v>3465.7799999999997</c:v>
                </c:pt>
                <c:pt idx="13292">
                  <c:v>3465.8</c:v>
                </c:pt>
                <c:pt idx="13293">
                  <c:v>3465.82</c:v>
                </c:pt>
                <c:pt idx="13294">
                  <c:v>3465.84</c:v>
                </c:pt>
                <c:pt idx="13295">
                  <c:v>3465.86</c:v>
                </c:pt>
                <c:pt idx="13296">
                  <c:v>3465.88</c:v>
                </c:pt>
                <c:pt idx="13297">
                  <c:v>3465.9</c:v>
                </c:pt>
                <c:pt idx="13298">
                  <c:v>3465.92</c:v>
                </c:pt>
                <c:pt idx="13299">
                  <c:v>3465.94</c:v>
                </c:pt>
                <c:pt idx="13300">
                  <c:v>3465.96</c:v>
                </c:pt>
                <c:pt idx="13301">
                  <c:v>3465.98</c:v>
                </c:pt>
                <c:pt idx="13302">
                  <c:v>3466</c:v>
                </c:pt>
                <c:pt idx="13303">
                  <c:v>3466.02</c:v>
                </c:pt>
                <c:pt idx="13304">
                  <c:v>3466.04</c:v>
                </c:pt>
                <c:pt idx="13305">
                  <c:v>3466.06</c:v>
                </c:pt>
                <c:pt idx="13306">
                  <c:v>3466.08</c:v>
                </c:pt>
                <c:pt idx="13307">
                  <c:v>3466.1</c:v>
                </c:pt>
                <c:pt idx="13308">
                  <c:v>3466.12</c:v>
                </c:pt>
                <c:pt idx="13309">
                  <c:v>3466.14</c:v>
                </c:pt>
                <c:pt idx="13310">
                  <c:v>3466.16</c:v>
                </c:pt>
                <c:pt idx="13311">
                  <c:v>3466.18</c:v>
                </c:pt>
                <c:pt idx="13312">
                  <c:v>3466.2</c:v>
                </c:pt>
                <c:pt idx="13313">
                  <c:v>3466.22</c:v>
                </c:pt>
                <c:pt idx="13314">
                  <c:v>3466.24</c:v>
                </c:pt>
                <c:pt idx="13315">
                  <c:v>3466.2599999999998</c:v>
                </c:pt>
                <c:pt idx="13316">
                  <c:v>3466.2799999999997</c:v>
                </c:pt>
                <c:pt idx="13317">
                  <c:v>3466.3</c:v>
                </c:pt>
                <c:pt idx="13318">
                  <c:v>3466.32</c:v>
                </c:pt>
                <c:pt idx="13319">
                  <c:v>3466.34</c:v>
                </c:pt>
                <c:pt idx="13320">
                  <c:v>3466.36</c:v>
                </c:pt>
                <c:pt idx="13321">
                  <c:v>3466.38</c:v>
                </c:pt>
                <c:pt idx="13322">
                  <c:v>3466.4</c:v>
                </c:pt>
                <c:pt idx="13323">
                  <c:v>3466.42</c:v>
                </c:pt>
                <c:pt idx="13324">
                  <c:v>3466.44</c:v>
                </c:pt>
                <c:pt idx="13325">
                  <c:v>3466.46</c:v>
                </c:pt>
                <c:pt idx="13326">
                  <c:v>3466.48</c:v>
                </c:pt>
                <c:pt idx="13327">
                  <c:v>3466.5</c:v>
                </c:pt>
                <c:pt idx="13328">
                  <c:v>3466.52</c:v>
                </c:pt>
                <c:pt idx="13329">
                  <c:v>3466.54</c:v>
                </c:pt>
                <c:pt idx="13330">
                  <c:v>3466.56</c:v>
                </c:pt>
                <c:pt idx="13331">
                  <c:v>3466.58</c:v>
                </c:pt>
                <c:pt idx="13332">
                  <c:v>3466.6</c:v>
                </c:pt>
                <c:pt idx="13333">
                  <c:v>3466.62</c:v>
                </c:pt>
                <c:pt idx="13334">
                  <c:v>3466.64</c:v>
                </c:pt>
                <c:pt idx="13335">
                  <c:v>3466.66</c:v>
                </c:pt>
                <c:pt idx="13336">
                  <c:v>3466.68</c:v>
                </c:pt>
                <c:pt idx="13337">
                  <c:v>3466.7</c:v>
                </c:pt>
                <c:pt idx="13338">
                  <c:v>3466.72</c:v>
                </c:pt>
                <c:pt idx="13339">
                  <c:v>3466.74</c:v>
                </c:pt>
                <c:pt idx="13340">
                  <c:v>3466.7599999999998</c:v>
                </c:pt>
                <c:pt idx="13341">
                  <c:v>3466.7799999999997</c:v>
                </c:pt>
                <c:pt idx="13342">
                  <c:v>3466.8</c:v>
                </c:pt>
                <c:pt idx="13343">
                  <c:v>3466.82</c:v>
                </c:pt>
                <c:pt idx="13344">
                  <c:v>3466.84</c:v>
                </c:pt>
                <c:pt idx="13345">
                  <c:v>3466.86</c:v>
                </c:pt>
                <c:pt idx="13346">
                  <c:v>3466.88</c:v>
                </c:pt>
                <c:pt idx="13347">
                  <c:v>3466.9</c:v>
                </c:pt>
                <c:pt idx="13348">
                  <c:v>3466.92</c:v>
                </c:pt>
                <c:pt idx="13349">
                  <c:v>3466.94</c:v>
                </c:pt>
                <c:pt idx="13350">
                  <c:v>3466.96</c:v>
                </c:pt>
                <c:pt idx="13351">
                  <c:v>3466.98</c:v>
                </c:pt>
                <c:pt idx="13352">
                  <c:v>3467</c:v>
                </c:pt>
                <c:pt idx="13353">
                  <c:v>3467.02</c:v>
                </c:pt>
                <c:pt idx="13354">
                  <c:v>3467.04</c:v>
                </c:pt>
                <c:pt idx="13355">
                  <c:v>3467.06</c:v>
                </c:pt>
                <c:pt idx="13356">
                  <c:v>3467.08</c:v>
                </c:pt>
                <c:pt idx="13357">
                  <c:v>3467.1</c:v>
                </c:pt>
                <c:pt idx="13358">
                  <c:v>3467.12</c:v>
                </c:pt>
                <c:pt idx="13359">
                  <c:v>3467.14</c:v>
                </c:pt>
                <c:pt idx="13360">
                  <c:v>3467.16</c:v>
                </c:pt>
                <c:pt idx="13361">
                  <c:v>3467.18</c:v>
                </c:pt>
                <c:pt idx="13362">
                  <c:v>3467.2</c:v>
                </c:pt>
                <c:pt idx="13363">
                  <c:v>3467.22</c:v>
                </c:pt>
                <c:pt idx="13364">
                  <c:v>3467.24</c:v>
                </c:pt>
                <c:pt idx="13365">
                  <c:v>3467.2599999999998</c:v>
                </c:pt>
                <c:pt idx="13366">
                  <c:v>3467.2799999999997</c:v>
                </c:pt>
                <c:pt idx="13367">
                  <c:v>3467.3</c:v>
                </c:pt>
                <c:pt idx="13368">
                  <c:v>3467.32</c:v>
                </c:pt>
                <c:pt idx="13369">
                  <c:v>3467.34</c:v>
                </c:pt>
                <c:pt idx="13370">
                  <c:v>3467.36</c:v>
                </c:pt>
                <c:pt idx="13371">
                  <c:v>3467.38</c:v>
                </c:pt>
                <c:pt idx="13372">
                  <c:v>3467.4</c:v>
                </c:pt>
                <c:pt idx="13373">
                  <c:v>3467.42</c:v>
                </c:pt>
                <c:pt idx="13374">
                  <c:v>3467.44</c:v>
                </c:pt>
                <c:pt idx="13375">
                  <c:v>3467.46</c:v>
                </c:pt>
                <c:pt idx="13376">
                  <c:v>3467.48</c:v>
                </c:pt>
                <c:pt idx="13377">
                  <c:v>3467.5</c:v>
                </c:pt>
                <c:pt idx="13378">
                  <c:v>3467.52</c:v>
                </c:pt>
                <c:pt idx="13379">
                  <c:v>3467.54</c:v>
                </c:pt>
                <c:pt idx="13380">
                  <c:v>3467.56</c:v>
                </c:pt>
                <c:pt idx="13381">
                  <c:v>3467.58</c:v>
                </c:pt>
                <c:pt idx="13382">
                  <c:v>3467.6</c:v>
                </c:pt>
                <c:pt idx="13383">
                  <c:v>3467.62</c:v>
                </c:pt>
                <c:pt idx="13384">
                  <c:v>3467.64</c:v>
                </c:pt>
                <c:pt idx="13385">
                  <c:v>3467.66</c:v>
                </c:pt>
                <c:pt idx="13386">
                  <c:v>3467.68</c:v>
                </c:pt>
                <c:pt idx="13387">
                  <c:v>3467.7</c:v>
                </c:pt>
                <c:pt idx="13388">
                  <c:v>3467.72</c:v>
                </c:pt>
                <c:pt idx="13389">
                  <c:v>3467.74</c:v>
                </c:pt>
                <c:pt idx="13390">
                  <c:v>3467.7599999999998</c:v>
                </c:pt>
                <c:pt idx="13391">
                  <c:v>3467.7799999999997</c:v>
                </c:pt>
                <c:pt idx="13392">
                  <c:v>3467.8</c:v>
                </c:pt>
                <c:pt idx="13393">
                  <c:v>3467.82</c:v>
                </c:pt>
                <c:pt idx="13394">
                  <c:v>3467.84</c:v>
                </c:pt>
                <c:pt idx="13395">
                  <c:v>3467.86</c:v>
                </c:pt>
                <c:pt idx="13396">
                  <c:v>3467.88</c:v>
                </c:pt>
                <c:pt idx="13397">
                  <c:v>3467.9</c:v>
                </c:pt>
                <c:pt idx="13398">
                  <c:v>3467.92</c:v>
                </c:pt>
                <c:pt idx="13399">
                  <c:v>3467.94</c:v>
                </c:pt>
                <c:pt idx="13400">
                  <c:v>3467.96</c:v>
                </c:pt>
                <c:pt idx="13401">
                  <c:v>3467.98</c:v>
                </c:pt>
                <c:pt idx="13402">
                  <c:v>3468</c:v>
                </c:pt>
                <c:pt idx="13403">
                  <c:v>3468.02</c:v>
                </c:pt>
                <c:pt idx="13404">
                  <c:v>3468.04</c:v>
                </c:pt>
                <c:pt idx="13405">
                  <c:v>3468.06</c:v>
                </c:pt>
                <c:pt idx="13406">
                  <c:v>3468.08</c:v>
                </c:pt>
                <c:pt idx="13407">
                  <c:v>3468.1</c:v>
                </c:pt>
                <c:pt idx="13408">
                  <c:v>3468.12</c:v>
                </c:pt>
                <c:pt idx="13409">
                  <c:v>3468.14</c:v>
                </c:pt>
                <c:pt idx="13410">
                  <c:v>3468.16</c:v>
                </c:pt>
                <c:pt idx="13411">
                  <c:v>3468.18</c:v>
                </c:pt>
                <c:pt idx="13412">
                  <c:v>3468.2</c:v>
                </c:pt>
                <c:pt idx="13413">
                  <c:v>3468.22</c:v>
                </c:pt>
                <c:pt idx="13414">
                  <c:v>3468.24</c:v>
                </c:pt>
                <c:pt idx="13415">
                  <c:v>3468.2599999999998</c:v>
                </c:pt>
                <c:pt idx="13416">
                  <c:v>3468.2799999999997</c:v>
                </c:pt>
                <c:pt idx="13417">
                  <c:v>3468.3</c:v>
                </c:pt>
                <c:pt idx="13418">
                  <c:v>3468.32</c:v>
                </c:pt>
                <c:pt idx="13419">
                  <c:v>3468.34</c:v>
                </c:pt>
                <c:pt idx="13420">
                  <c:v>3468.36</c:v>
                </c:pt>
                <c:pt idx="13421">
                  <c:v>3468.38</c:v>
                </c:pt>
                <c:pt idx="13422">
                  <c:v>3468.4</c:v>
                </c:pt>
                <c:pt idx="13423">
                  <c:v>3468.42</c:v>
                </c:pt>
                <c:pt idx="13424">
                  <c:v>3468.44</c:v>
                </c:pt>
                <c:pt idx="13425">
                  <c:v>3468.46</c:v>
                </c:pt>
                <c:pt idx="13426">
                  <c:v>3468.48</c:v>
                </c:pt>
                <c:pt idx="13427">
                  <c:v>3468.5</c:v>
                </c:pt>
                <c:pt idx="13428">
                  <c:v>3468.52</c:v>
                </c:pt>
                <c:pt idx="13429">
                  <c:v>3468.54</c:v>
                </c:pt>
                <c:pt idx="13430">
                  <c:v>3468.56</c:v>
                </c:pt>
                <c:pt idx="13431">
                  <c:v>3468.58</c:v>
                </c:pt>
                <c:pt idx="13432">
                  <c:v>3468.6</c:v>
                </c:pt>
                <c:pt idx="13433">
                  <c:v>3468.62</c:v>
                </c:pt>
                <c:pt idx="13434">
                  <c:v>3468.64</c:v>
                </c:pt>
                <c:pt idx="13435">
                  <c:v>3468.66</c:v>
                </c:pt>
                <c:pt idx="13436">
                  <c:v>3468.68</c:v>
                </c:pt>
                <c:pt idx="13437">
                  <c:v>3468.7</c:v>
                </c:pt>
                <c:pt idx="13438">
                  <c:v>3468.72</c:v>
                </c:pt>
                <c:pt idx="13439">
                  <c:v>3468.74</c:v>
                </c:pt>
                <c:pt idx="13440">
                  <c:v>3468.7599999999998</c:v>
                </c:pt>
                <c:pt idx="13441">
                  <c:v>3468.7799999999997</c:v>
                </c:pt>
                <c:pt idx="13442">
                  <c:v>3468.8</c:v>
                </c:pt>
                <c:pt idx="13443">
                  <c:v>3468.82</c:v>
                </c:pt>
                <c:pt idx="13444">
                  <c:v>3468.84</c:v>
                </c:pt>
                <c:pt idx="13445">
                  <c:v>3468.86</c:v>
                </c:pt>
                <c:pt idx="13446">
                  <c:v>3468.88</c:v>
                </c:pt>
                <c:pt idx="13447">
                  <c:v>3468.9</c:v>
                </c:pt>
                <c:pt idx="13448">
                  <c:v>3468.92</c:v>
                </c:pt>
                <c:pt idx="13449">
                  <c:v>3468.94</c:v>
                </c:pt>
                <c:pt idx="13450">
                  <c:v>3468.96</c:v>
                </c:pt>
                <c:pt idx="13451">
                  <c:v>3468.98</c:v>
                </c:pt>
                <c:pt idx="13452">
                  <c:v>3469</c:v>
                </c:pt>
                <c:pt idx="13453">
                  <c:v>3469.02</c:v>
                </c:pt>
                <c:pt idx="13454">
                  <c:v>3469.04</c:v>
                </c:pt>
                <c:pt idx="13455">
                  <c:v>3469.06</c:v>
                </c:pt>
                <c:pt idx="13456">
                  <c:v>3469.08</c:v>
                </c:pt>
                <c:pt idx="13457">
                  <c:v>3469.1</c:v>
                </c:pt>
                <c:pt idx="13458">
                  <c:v>3469.12</c:v>
                </c:pt>
                <c:pt idx="13459">
                  <c:v>3469.14</c:v>
                </c:pt>
                <c:pt idx="13460">
                  <c:v>3469.16</c:v>
                </c:pt>
                <c:pt idx="13461">
                  <c:v>3469.18</c:v>
                </c:pt>
                <c:pt idx="13462">
                  <c:v>3469.2</c:v>
                </c:pt>
                <c:pt idx="13463">
                  <c:v>3469.22</c:v>
                </c:pt>
                <c:pt idx="13464">
                  <c:v>3469.24</c:v>
                </c:pt>
                <c:pt idx="13465">
                  <c:v>3469.2599999999998</c:v>
                </c:pt>
                <c:pt idx="13466">
                  <c:v>3469.2799999999997</c:v>
                </c:pt>
                <c:pt idx="13467">
                  <c:v>3469.3</c:v>
                </c:pt>
                <c:pt idx="13468">
                  <c:v>3469.32</c:v>
                </c:pt>
                <c:pt idx="13469">
                  <c:v>3469.34</c:v>
                </c:pt>
                <c:pt idx="13470">
                  <c:v>3469.36</c:v>
                </c:pt>
                <c:pt idx="13471">
                  <c:v>3469.38</c:v>
                </c:pt>
                <c:pt idx="13472">
                  <c:v>3469.4</c:v>
                </c:pt>
                <c:pt idx="13473">
                  <c:v>3469.42</c:v>
                </c:pt>
                <c:pt idx="13474">
                  <c:v>3469.44</c:v>
                </c:pt>
                <c:pt idx="13475">
                  <c:v>3469.46</c:v>
                </c:pt>
                <c:pt idx="13476">
                  <c:v>3469.48</c:v>
                </c:pt>
                <c:pt idx="13477">
                  <c:v>3469.5</c:v>
                </c:pt>
                <c:pt idx="13478">
                  <c:v>3469.52</c:v>
                </c:pt>
                <c:pt idx="13479">
                  <c:v>3469.54</c:v>
                </c:pt>
                <c:pt idx="13480">
                  <c:v>3469.56</c:v>
                </c:pt>
                <c:pt idx="13481">
                  <c:v>3469.58</c:v>
                </c:pt>
                <c:pt idx="13482">
                  <c:v>3469.6</c:v>
                </c:pt>
                <c:pt idx="13483">
                  <c:v>3469.62</c:v>
                </c:pt>
                <c:pt idx="13484">
                  <c:v>3469.64</c:v>
                </c:pt>
                <c:pt idx="13485">
                  <c:v>3469.66</c:v>
                </c:pt>
                <c:pt idx="13486">
                  <c:v>3469.68</c:v>
                </c:pt>
                <c:pt idx="13487">
                  <c:v>3469.7</c:v>
                </c:pt>
                <c:pt idx="13488">
                  <c:v>3469.72</c:v>
                </c:pt>
                <c:pt idx="13489">
                  <c:v>3469.74</c:v>
                </c:pt>
                <c:pt idx="13490">
                  <c:v>3469.7599999999998</c:v>
                </c:pt>
                <c:pt idx="13491">
                  <c:v>3469.7799999999997</c:v>
                </c:pt>
                <c:pt idx="13492">
                  <c:v>3469.8</c:v>
                </c:pt>
                <c:pt idx="13493">
                  <c:v>3469.82</c:v>
                </c:pt>
                <c:pt idx="13494">
                  <c:v>3469.84</c:v>
                </c:pt>
                <c:pt idx="13495">
                  <c:v>3469.86</c:v>
                </c:pt>
                <c:pt idx="13496">
                  <c:v>3469.88</c:v>
                </c:pt>
                <c:pt idx="13497">
                  <c:v>3469.9</c:v>
                </c:pt>
                <c:pt idx="13498">
                  <c:v>3469.92</c:v>
                </c:pt>
                <c:pt idx="13499">
                  <c:v>3469.94</c:v>
                </c:pt>
                <c:pt idx="13500">
                  <c:v>3469.96</c:v>
                </c:pt>
                <c:pt idx="13501">
                  <c:v>3469.98</c:v>
                </c:pt>
                <c:pt idx="13502">
                  <c:v>3470</c:v>
                </c:pt>
                <c:pt idx="13503">
                  <c:v>3470.02</c:v>
                </c:pt>
                <c:pt idx="13504">
                  <c:v>3470.04</c:v>
                </c:pt>
                <c:pt idx="13505">
                  <c:v>3470.06</c:v>
                </c:pt>
                <c:pt idx="13506">
                  <c:v>3470.08</c:v>
                </c:pt>
                <c:pt idx="13507">
                  <c:v>3470.1</c:v>
                </c:pt>
                <c:pt idx="13508">
                  <c:v>3470.12</c:v>
                </c:pt>
                <c:pt idx="13509">
                  <c:v>3470.14</c:v>
                </c:pt>
                <c:pt idx="13510">
                  <c:v>3470.16</c:v>
                </c:pt>
                <c:pt idx="13511">
                  <c:v>3470.18</c:v>
                </c:pt>
                <c:pt idx="13512">
                  <c:v>3470.2</c:v>
                </c:pt>
                <c:pt idx="13513">
                  <c:v>3470.22</c:v>
                </c:pt>
                <c:pt idx="13514">
                  <c:v>3470.24</c:v>
                </c:pt>
                <c:pt idx="13515">
                  <c:v>3470.2599999999998</c:v>
                </c:pt>
                <c:pt idx="13516">
                  <c:v>3470.2799999999997</c:v>
                </c:pt>
                <c:pt idx="13517">
                  <c:v>3470.3</c:v>
                </c:pt>
                <c:pt idx="13518">
                  <c:v>3470.32</c:v>
                </c:pt>
                <c:pt idx="13519">
                  <c:v>3470.34</c:v>
                </c:pt>
                <c:pt idx="13520">
                  <c:v>3470.36</c:v>
                </c:pt>
                <c:pt idx="13521">
                  <c:v>3470.38</c:v>
                </c:pt>
                <c:pt idx="13522">
                  <c:v>3470.4</c:v>
                </c:pt>
                <c:pt idx="13523">
                  <c:v>3470.42</c:v>
                </c:pt>
                <c:pt idx="13524">
                  <c:v>3470.44</c:v>
                </c:pt>
                <c:pt idx="13525">
                  <c:v>3470.46</c:v>
                </c:pt>
                <c:pt idx="13526">
                  <c:v>3470.48</c:v>
                </c:pt>
                <c:pt idx="13527">
                  <c:v>3470.5</c:v>
                </c:pt>
                <c:pt idx="13528">
                  <c:v>3470.52</c:v>
                </c:pt>
                <c:pt idx="13529">
                  <c:v>3470.54</c:v>
                </c:pt>
                <c:pt idx="13530">
                  <c:v>3470.56</c:v>
                </c:pt>
                <c:pt idx="13531">
                  <c:v>3470.58</c:v>
                </c:pt>
                <c:pt idx="13532">
                  <c:v>3470.6</c:v>
                </c:pt>
                <c:pt idx="13533">
                  <c:v>3470.62</c:v>
                </c:pt>
                <c:pt idx="13534">
                  <c:v>3470.64</c:v>
                </c:pt>
                <c:pt idx="13535">
                  <c:v>3470.66</c:v>
                </c:pt>
                <c:pt idx="13536">
                  <c:v>3470.68</c:v>
                </c:pt>
                <c:pt idx="13537">
                  <c:v>3470.7</c:v>
                </c:pt>
                <c:pt idx="13538">
                  <c:v>3470.72</c:v>
                </c:pt>
                <c:pt idx="13539">
                  <c:v>3470.74</c:v>
                </c:pt>
                <c:pt idx="13540">
                  <c:v>3470.7599999999998</c:v>
                </c:pt>
                <c:pt idx="13541">
                  <c:v>3470.7799999999997</c:v>
                </c:pt>
                <c:pt idx="13542">
                  <c:v>3470.8</c:v>
                </c:pt>
                <c:pt idx="13543">
                  <c:v>3470.82</c:v>
                </c:pt>
                <c:pt idx="13544">
                  <c:v>3470.84</c:v>
                </c:pt>
                <c:pt idx="13545">
                  <c:v>3470.86</c:v>
                </c:pt>
                <c:pt idx="13546">
                  <c:v>3470.88</c:v>
                </c:pt>
                <c:pt idx="13547">
                  <c:v>3470.9</c:v>
                </c:pt>
                <c:pt idx="13548">
                  <c:v>3470.92</c:v>
                </c:pt>
                <c:pt idx="13549">
                  <c:v>3470.94</c:v>
                </c:pt>
                <c:pt idx="13550">
                  <c:v>3470.96</c:v>
                </c:pt>
                <c:pt idx="13551">
                  <c:v>3470.98</c:v>
                </c:pt>
                <c:pt idx="13552">
                  <c:v>3471</c:v>
                </c:pt>
                <c:pt idx="13553">
                  <c:v>3471.02</c:v>
                </c:pt>
                <c:pt idx="13554">
                  <c:v>3471.04</c:v>
                </c:pt>
                <c:pt idx="13555">
                  <c:v>3471.06</c:v>
                </c:pt>
                <c:pt idx="13556">
                  <c:v>3471.08</c:v>
                </c:pt>
                <c:pt idx="13557">
                  <c:v>3471.1</c:v>
                </c:pt>
                <c:pt idx="13558">
                  <c:v>3471.12</c:v>
                </c:pt>
                <c:pt idx="13559">
                  <c:v>3471.14</c:v>
                </c:pt>
                <c:pt idx="13560">
                  <c:v>3471.16</c:v>
                </c:pt>
                <c:pt idx="13561">
                  <c:v>3471.18</c:v>
                </c:pt>
                <c:pt idx="13562">
                  <c:v>3471.2</c:v>
                </c:pt>
                <c:pt idx="13563">
                  <c:v>3471.22</c:v>
                </c:pt>
                <c:pt idx="13564">
                  <c:v>3471.24</c:v>
                </c:pt>
                <c:pt idx="13565">
                  <c:v>3471.2599999999998</c:v>
                </c:pt>
                <c:pt idx="13566">
                  <c:v>3471.2799999999997</c:v>
                </c:pt>
                <c:pt idx="13567">
                  <c:v>3471.3</c:v>
                </c:pt>
                <c:pt idx="13568">
                  <c:v>3471.32</c:v>
                </c:pt>
                <c:pt idx="13569">
                  <c:v>3471.34</c:v>
                </c:pt>
                <c:pt idx="13570">
                  <c:v>3471.36</c:v>
                </c:pt>
                <c:pt idx="13571">
                  <c:v>3471.38</c:v>
                </c:pt>
                <c:pt idx="13572">
                  <c:v>3471.4</c:v>
                </c:pt>
                <c:pt idx="13573">
                  <c:v>3471.42</c:v>
                </c:pt>
                <c:pt idx="13574">
                  <c:v>3471.44</c:v>
                </c:pt>
                <c:pt idx="13575">
                  <c:v>3471.46</c:v>
                </c:pt>
                <c:pt idx="13576">
                  <c:v>3471.48</c:v>
                </c:pt>
                <c:pt idx="13577">
                  <c:v>3471.5</c:v>
                </c:pt>
                <c:pt idx="13578">
                  <c:v>3471.52</c:v>
                </c:pt>
                <c:pt idx="13579">
                  <c:v>3471.54</c:v>
                </c:pt>
                <c:pt idx="13580">
                  <c:v>3471.56</c:v>
                </c:pt>
                <c:pt idx="13581">
                  <c:v>3471.58</c:v>
                </c:pt>
                <c:pt idx="13582">
                  <c:v>3471.6</c:v>
                </c:pt>
                <c:pt idx="13583">
                  <c:v>3471.62</c:v>
                </c:pt>
                <c:pt idx="13584">
                  <c:v>3471.64</c:v>
                </c:pt>
                <c:pt idx="13585">
                  <c:v>3471.66</c:v>
                </c:pt>
                <c:pt idx="13586">
                  <c:v>3471.68</c:v>
                </c:pt>
                <c:pt idx="13587">
                  <c:v>3471.7</c:v>
                </c:pt>
                <c:pt idx="13588">
                  <c:v>3471.72</c:v>
                </c:pt>
                <c:pt idx="13589">
                  <c:v>3471.74</c:v>
                </c:pt>
                <c:pt idx="13590">
                  <c:v>3471.7599999999998</c:v>
                </c:pt>
                <c:pt idx="13591">
                  <c:v>3471.7799999999997</c:v>
                </c:pt>
                <c:pt idx="13592">
                  <c:v>3471.8</c:v>
                </c:pt>
                <c:pt idx="13593">
                  <c:v>3471.82</c:v>
                </c:pt>
                <c:pt idx="13594">
                  <c:v>3471.84</c:v>
                </c:pt>
                <c:pt idx="13595">
                  <c:v>3471.86</c:v>
                </c:pt>
                <c:pt idx="13596">
                  <c:v>3471.88</c:v>
                </c:pt>
                <c:pt idx="13597">
                  <c:v>3471.9</c:v>
                </c:pt>
                <c:pt idx="13598">
                  <c:v>3471.92</c:v>
                </c:pt>
                <c:pt idx="13599">
                  <c:v>3471.94</c:v>
                </c:pt>
                <c:pt idx="13600">
                  <c:v>3471.96</c:v>
                </c:pt>
                <c:pt idx="13601">
                  <c:v>3471.98</c:v>
                </c:pt>
                <c:pt idx="13602">
                  <c:v>3472</c:v>
                </c:pt>
                <c:pt idx="13603">
                  <c:v>3472.02</c:v>
                </c:pt>
                <c:pt idx="13604">
                  <c:v>3472.04</c:v>
                </c:pt>
                <c:pt idx="13605">
                  <c:v>3472.06</c:v>
                </c:pt>
                <c:pt idx="13606">
                  <c:v>3472.08</c:v>
                </c:pt>
                <c:pt idx="13607">
                  <c:v>3472.1</c:v>
                </c:pt>
                <c:pt idx="13608">
                  <c:v>3472.12</c:v>
                </c:pt>
                <c:pt idx="13609">
                  <c:v>3472.14</c:v>
                </c:pt>
                <c:pt idx="13610">
                  <c:v>3472.16</c:v>
                </c:pt>
                <c:pt idx="13611">
                  <c:v>3472.18</c:v>
                </c:pt>
                <c:pt idx="13612">
                  <c:v>3472.2</c:v>
                </c:pt>
                <c:pt idx="13613">
                  <c:v>3472.22</c:v>
                </c:pt>
                <c:pt idx="13614">
                  <c:v>3472.24</c:v>
                </c:pt>
                <c:pt idx="13615">
                  <c:v>3472.2599999999998</c:v>
                </c:pt>
                <c:pt idx="13616">
                  <c:v>3472.2799999999997</c:v>
                </c:pt>
                <c:pt idx="13617">
                  <c:v>3472.3</c:v>
                </c:pt>
                <c:pt idx="13618">
                  <c:v>3472.32</c:v>
                </c:pt>
                <c:pt idx="13619">
                  <c:v>3472.34</c:v>
                </c:pt>
                <c:pt idx="13620">
                  <c:v>3472.36</c:v>
                </c:pt>
                <c:pt idx="13621">
                  <c:v>3472.38</c:v>
                </c:pt>
                <c:pt idx="13622">
                  <c:v>3472.4</c:v>
                </c:pt>
                <c:pt idx="13623">
                  <c:v>3472.42</c:v>
                </c:pt>
                <c:pt idx="13624">
                  <c:v>3472.44</c:v>
                </c:pt>
                <c:pt idx="13625">
                  <c:v>3472.46</c:v>
                </c:pt>
                <c:pt idx="13626">
                  <c:v>3472.48</c:v>
                </c:pt>
                <c:pt idx="13627">
                  <c:v>3472.5</c:v>
                </c:pt>
                <c:pt idx="13628">
                  <c:v>3472.52</c:v>
                </c:pt>
                <c:pt idx="13629">
                  <c:v>3472.54</c:v>
                </c:pt>
                <c:pt idx="13630">
                  <c:v>3472.56</c:v>
                </c:pt>
                <c:pt idx="13631">
                  <c:v>3472.58</c:v>
                </c:pt>
                <c:pt idx="13632">
                  <c:v>3472.6</c:v>
                </c:pt>
                <c:pt idx="13633">
                  <c:v>3472.62</c:v>
                </c:pt>
                <c:pt idx="13634">
                  <c:v>3472.64</c:v>
                </c:pt>
                <c:pt idx="13635">
                  <c:v>3472.66</c:v>
                </c:pt>
                <c:pt idx="13636">
                  <c:v>3472.68</c:v>
                </c:pt>
                <c:pt idx="13637">
                  <c:v>3472.7</c:v>
                </c:pt>
                <c:pt idx="13638">
                  <c:v>3472.72</c:v>
                </c:pt>
                <c:pt idx="13639">
                  <c:v>3472.74</c:v>
                </c:pt>
                <c:pt idx="13640">
                  <c:v>3472.7599999999998</c:v>
                </c:pt>
                <c:pt idx="13641">
                  <c:v>3472.7799999999997</c:v>
                </c:pt>
                <c:pt idx="13642">
                  <c:v>3472.8</c:v>
                </c:pt>
                <c:pt idx="13643">
                  <c:v>3472.82</c:v>
                </c:pt>
                <c:pt idx="13644">
                  <c:v>3472.84</c:v>
                </c:pt>
                <c:pt idx="13645">
                  <c:v>3472.86</c:v>
                </c:pt>
                <c:pt idx="13646">
                  <c:v>3472.88</c:v>
                </c:pt>
                <c:pt idx="13647">
                  <c:v>3472.9</c:v>
                </c:pt>
                <c:pt idx="13648">
                  <c:v>3472.92</c:v>
                </c:pt>
                <c:pt idx="13649">
                  <c:v>3472.94</c:v>
                </c:pt>
                <c:pt idx="13650">
                  <c:v>3472.96</c:v>
                </c:pt>
                <c:pt idx="13651">
                  <c:v>3472.98</c:v>
                </c:pt>
                <c:pt idx="13652">
                  <c:v>3473</c:v>
                </c:pt>
                <c:pt idx="13653">
                  <c:v>3473.02</c:v>
                </c:pt>
                <c:pt idx="13654">
                  <c:v>3473.04</c:v>
                </c:pt>
                <c:pt idx="13655">
                  <c:v>3473.06</c:v>
                </c:pt>
                <c:pt idx="13656">
                  <c:v>3473.08</c:v>
                </c:pt>
                <c:pt idx="13657">
                  <c:v>3473.1</c:v>
                </c:pt>
                <c:pt idx="13658">
                  <c:v>3473.12</c:v>
                </c:pt>
                <c:pt idx="13659">
                  <c:v>3473.14</c:v>
                </c:pt>
                <c:pt idx="13660">
                  <c:v>3473.16</c:v>
                </c:pt>
                <c:pt idx="13661">
                  <c:v>3473.18</c:v>
                </c:pt>
                <c:pt idx="13662">
                  <c:v>3473.2</c:v>
                </c:pt>
                <c:pt idx="13663">
                  <c:v>3473.22</c:v>
                </c:pt>
                <c:pt idx="13664">
                  <c:v>3473.24</c:v>
                </c:pt>
                <c:pt idx="13665">
                  <c:v>3473.2599999999998</c:v>
                </c:pt>
                <c:pt idx="13666">
                  <c:v>3473.2799999999997</c:v>
                </c:pt>
                <c:pt idx="13667">
                  <c:v>3473.3</c:v>
                </c:pt>
                <c:pt idx="13668">
                  <c:v>3473.32</c:v>
                </c:pt>
                <c:pt idx="13669">
                  <c:v>3473.34</c:v>
                </c:pt>
                <c:pt idx="13670">
                  <c:v>3473.36</c:v>
                </c:pt>
                <c:pt idx="13671">
                  <c:v>3473.38</c:v>
                </c:pt>
                <c:pt idx="13672">
                  <c:v>3473.4</c:v>
                </c:pt>
                <c:pt idx="13673">
                  <c:v>3473.42</c:v>
                </c:pt>
                <c:pt idx="13674">
                  <c:v>3473.44</c:v>
                </c:pt>
                <c:pt idx="13675">
                  <c:v>3473.46</c:v>
                </c:pt>
                <c:pt idx="13676">
                  <c:v>3473.48</c:v>
                </c:pt>
                <c:pt idx="13677">
                  <c:v>3473.5</c:v>
                </c:pt>
                <c:pt idx="13678">
                  <c:v>3473.52</c:v>
                </c:pt>
                <c:pt idx="13679">
                  <c:v>3473.54</c:v>
                </c:pt>
                <c:pt idx="13680">
                  <c:v>3473.56</c:v>
                </c:pt>
                <c:pt idx="13681">
                  <c:v>3473.58</c:v>
                </c:pt>
                <c:pt idx="13682">
                  <c:v>3473.6</c:v>
                </c:pt>
                <c:pt idx="13683">
                  <c:v>3473.62</c:v>
                </c:pt>
                <c:pt idx="13684">
                  <c:v>3473.64</c:v>
                </c:pt>
                <c:pt idx="13685">
                  <c:v>3473.66</c:v>
                </c:pt>
                <c:pt idx="13686">
                  <c:v>3473.68</c:v>
                </c:pt>
                <c:pt idx="13687">
                  <c:v>3473.7</c:v>
                </c:pt>
                <c:pt idx="13688">
                  <c:v>3473.72</c:v>
                </c:pt>
                <c:pt idx="13689">
                  <c:v>3473.74</c:v>
                </c:pt>
                <c:pt idx="13690">
                  <c:v>3473.7599999999998</c:v>
                </c:pt>
                <c:pt idx="13691">
                  <c:v>3473.7799999999997</c:v>
                </c:pt>
                <c:pt idx="13692">
                  <c:v>3473.8</c:v>
                </c:pt>
                <c:pt idx="13693">
                  <c:v>3473.82</c:v>
                </c:pt>
                <c:pt idx="13694">
                  <c:v>3473.84</c:v>
                </c:pt>
                <c:pt idx="13695">
                  <c:v>3473.86</c:v>
                </c:pt>
                <c:pt idx="13696">
                  <c:v>3473.88</c:v>
                </c:pt>
                <c:pt idx="13697">
                  <c:v>3473.9</c:v>
                </c:pt>
                <c:pt idx="13698">
                  <c:v>3473.92</c:v>
                </c:pt>
                <c:pt idx="13699">
                  <c:v>3473.94</c:v>
                </c:pt>
                <c:pt idx="13700">
                  <c:v>3473.96</c:v>
                </c:pt>
                <c:pt idx="13701">
                  <c:v>3473.98</c:v>
                </c:pt>
                <c:pt idx="13702">
                  <c:v>3474</c:v>
                </c:pt>
                <c:pt idx="13703">
                  <c:v>3474.02</c:v>
                </c:pt>
                <c:pt idx="13704">
                  <c:v>3474.04</c:v>
                </c:pt>
                <c:pt idx="13705">
                  <c:v>3474.06</c:v>
                </c:pt>
                <c:pt idx="13706">
                  <c:v>3474.08</c:v>
                </c:pt>
                <c:pt idx="13707">
                  <c:v>3474.1</c:v>
                </c:pt>
                <c:pt idx="13708">
                  <c:v>3474.12</c:v>
                </c:pt>
                <c:pt idx="13709">
                  <c:v>3474.14</c:v>
                </c:pt>
                <c:pt idx="13710">
                  <c:v>3474.16</c:v>
                </c:pt>
                <c:pt idx="13711">
                  <c:v>3474.18</c:v>
                </c:pt>
                <c:pt idx="13712">
                  <c:v>3474.2</c:v>
                </c:pt>
                <c:pt idx="13713">
                  <c:v>3474.22</c:v>
                </c:pt>
                <c:pt idx="13714">
                  <c:v>3474.24</c:v>
                </c:pt>
                <c:pt idx="13715">
                  <c:v>3474.2599999999998</c:v>
                </c:pt>
                <c:pt idx="13716">
                  <c:v>3474.2799999999997</c:v>
                </c:pt>
                <c:pt idx="13717">
                  <c:v>3474.3</c:v>
                </c:pt>
                <c:pt idx="13718">
                  <c:v>3474.32</c:v>
                </c:pt>
                <c:pt idx="13719">
                  <c:v>3474.34</c:v>
                </c:pt>
                <c:pt idx="13720">
                  <c:v>3474.36</c:v>
                </c:pt>
                <c:pt idx="13721">
                  <c:v>3474.38</c:v>
                </c:pt>
                <c:pt idx="13722">
                  <c:v>3474.4</c:v>
                </c:pt>
                <c:pt idx="13723">
                  <c:v>3474.42</c:v>
                </c:pt>
                <c:pt idx="13724">
                  <c:v>3474.44</c:v>
                </c:pt>
                <c:pt idx="13725">
                  <c:v>3474.46</c:v>
                </c:pt>
                <c:pt idx="13726">
                  <c:v>3474.48</c:v>
                </c:pt>
                <c:pt idx="13727">
                  <c:v>3474.5</c:v>
                </c:pt>
                <c:pt idx="13728">
                  <c:v>3474.52</c:v>
                </c:pt>
                <c:pt idx="13729">
                  <c:v>3474.54</c:v>
                </c:pt>
                <c:pt idx="13730">
                  <c:v>3474.56</c:v>
                </c:pt>
                <c:pt idx="13731">
                  <c:v>3474.58</c:v>
                </c:pt>
                <c:pt idx="13732">
                  <c:v>3474.6</c:v>
                </c:pt>
                <c:pt idx="13733">
                  <c:v>3474.62</c:v>
                </c:pt>
                <c:pt idx="13734">
                  <c:v>3474.64</c:v>
                </c:pt>
                <c:pt idx="13735">
                  <c:v>3474.66</c:v>
                </c:pt>
                <c:pt idx="13736">
                  <c:v>3474.68</c:v>
                </c:pt>
                <c:pt idx="13737">
                  <c:v>3474.7</c:v>
                </c:pt>
                <c:pt idx="13738">
                  <c:v>3474.72</c:v>
                </c:pt>
                <c:pt idx="13739">
                  <c:v>3474.74</c:v>
                </c:pt>
                <c:pt idx="13740">
                  <c:v>3474.7599999999998</c:v>
                </c:pt>
                <c:pt idx="13741">
                  <c:v>3474.7799999999997</c:v>
                </c:pt>
                <c:pt idx="13742">
                  <c:v>3474.8</c:v>
                </c:pt>
                <c:pt idx="13743">
                  <c:v>3474.82</c:v>
                </c:pt>
                <c:pt idx="13744">
                  <c:v>3474.84</c:v>
                </c:pt>
                <c:pt idx="13745">
                  <c:v>3474.86</c:v>
                </c:pt>
                <c:pt idx="13746">
                  <c:v>3474.88</c:v>
                </c:pt>
                <c:pt idx="13747">
                  <c:v>3474.9</c:v>
                </c:pt>
                <c:pt idx="13748">
                  <c:v>3474.92</c:v>
                </c:pt>
                <c:pt idx="13749">
                  <c:v>3474.94</c:v>
                </c:pt>
                <c:pt idx="13750">
                  <c:v>3474.96</c:v>
                </c:pt>
                <c:pt idx="13751">
                  <c:v>3474.98</c:v>
                </c:pt>
                <c:pt idx="13752">
                  <c:v>3475</c:v>
                </c:pt>
                <c:pt idx="13753">
                  <c:v>3475.02</c:v>
                </c:pt>
                <c:pt idx="13754">
                  <c:v>3475.04</c:v>
                </c:pt>
                <c:pt idx="13755">
                  <c:v>3475.06</c:v>
                </c:pt>
                <c:pt idx="13756">
                  <c:v>3475.08</c:v>
                </c:pt>
                <c:pt idx="13757">
                  <c:v>3475.1</c:v>
                </c:pt>
                <c:pt idx="13758">
                  <c:v>3475.12</c:v>
                </c:pt>
                <c:pt idx="13759">
                  <c:v>3475.14</c:v>
                </c:pt>
                <c:pt idx="13760">
                  <c:v>3475.16</c:v>
                </c:pt>
                <c:pt idx="13761">
                  <c:v>3475.18</c:v>
                </c:pt>
                <c:pt idx="13762">
                  <c:v>3475.2</c:v>
                </c:pt>
                <c:pt idx="13763">
                  <c:v>3475.22</c:v>
                </c:pt>
                <c:pt idx="13764">
                  <c:v>3475.24</c:v>
                </c:pt>
                <c:pt idx="13765">
                  <c:v>3475.2599999999998</c:v>
                </c:pt>
                <c:pt idx="13766">
                  <c:v>3475.2799999999997</c:v>
                </c:pt>
                <c:pt idx="13767">
                  <c:v>3475.3</c:v>
                </c:pt>
                <c:pt idx="13768">
                  <c:v>3475.32</c:v>
                </c:pt>
                <c:pt idx="13769">
                  <c:v>3475.34</c:v>
                </c:pt>
                <c:pt idx="13770">
                  <c:v>3475.36</c:v>
                </c:pt>
                <c:pt idx="13771">
                  <c:v>3475.38</c:v>
                </c:pt>
                <c:pt idx="13772">
                  <c:v>3475.4</c:v>
                </c:pt>
                <c:pt idx="13773">
                  <c:v>3475.42</c:v>
                </c:pt>
                <c:pt idx="13774">
                  <c:v>3475.44</c:v>
                </c:pt>
                <c:pt idx="13775">
                  <c:v>3475.46</c:v>
                </c:pt>
                <c:pt idx="13776">
                  <c:v>3475.48</c:v>
                </c:pt>
                <c:pt idx="13777">
                  <c:v>3475.5</c:v>
                </c:pt>
                <c:pt idx="13778">
                  <c:v>3475.52</c:v>
                </c:pt>
                <c:pt idx="13779">
                  <c:v>3475.54</c:v>
                </c:pt>
                <c:pt idx="13780">
                  <c:v>3475.56</c:v>
                </c:pt>
                <c:pt idx="13781">
                  <c:v>3475.58</c:v>
                </c:pt>
                <c:pt idx="13782">
                  <c:v>3475.6</c:v>
                </c:pt>
                <c:pt idx="13783">
                  <c:v>3475.62</c:v>
                </c:pt>
                <c:pt idx="13784">
                  <c:v>3475.64</c:v>
                </c:pt>
                <c:pt idx="13785">
                  <c:v>3475.66</c:v>
                </c:pt>
                <c:pt idx="13786">
                  <c:v>3475.68</c:v>
                </c:pt>
                <c:pt idx="13787">
                  <c:v>3475.7</c:v>
                </c:pt>
                <c:pt idx="13788">
                  <c:v>3475.72</c:v>
                </c:pt>
                <c:pt idx="13789">
                  <c:v>3475.74</c:v>
                </c:pt>
                <c:pt idx="13790">
                  <c:v>3475.7599999999998</c:v>
                </c:pt>
                <c:pt idx="13791">
                  <c:v>3475.7799999999997</c:v>
                </c:pt>
                <c:pt idx="13792">
                  <c:v>3475.8</c:v>
                </c:pt>
                <c:pt idx="13793">
                  <c:v>3475.82</c:v>
                </c:pt>
                <c:pt idx="13794">
                  <c:v>3475.84</c:v>
                </c:pt>
                <c:pt idx="13795">
                  <c:v>3475.86</c:v>
                </c:pt>
                <c:pt idx="13796">
                  <c:v>3475.88</c:v>
                </c:pt>
                <c:pt idx="13797">
                  <c:v>3475.9</c:v>
                </c:pt>
                <c:pt idx="13798">
                  <c:v>3475.92</c:v>
                </c:pt>
                <c:pt idx="13799">
                  <c:v>3475.94</c:v>
                </c:pt>
                <c:pt idx="13800">
                  <c:v>3475.96</c:v>
                </c:pt>
                <c:pt idx="13801">
                  <c:v>3475.98</c:v>
                </c:pt>
                <c:pt idx="13802">
                  <c:v>3476</c:v>
                </c:pt>
                <c:pt idx="13803">
                  <c:v>3476.02</c:v>
                </c:pt>
                <c:pt idx="13804">
                  <c:v>3476.04</c:v>
                </c:pt>
                <c:pt idx="13805">
                  <c:v>3476.06</c:v>
                </c:pt>
                <c:pt idx="13806">
                  <c:v>3476.08</c:v>
                </c:pt>
                <c:pt idx="13807">
                  <c:v>3476.1</c:v>
                </c:pt>
                <c:pt idx="13808">
                  <c:v>3476.12</c:v>
                </c:pt>
                <c:pt idx="13809">
                  <c:v>3476.14</c:v>
                </c:pt>
                <c:pt idx="13810">
                  <c:v>3476.16</c:v>
                </c:pt>
                <c:pt idx="13811">
                  <c:v>3476.18</c:v>
                </c:pt>
                <c:pt idx="13812">
                  <c:v>3476.2</c:v>
                </c:pt>
                <c:pt idx="13813">
                  <c:v>3476.22</c:v>
                </c:pt>
                <c:pt idx="13814">
                  <c:v>3476.24</c:v>
                </c:pt>
                <c:pt idx="13815">
                  <c:v>3476.2599999999998</c:v>
                </c:pt>
                <c:pt idx="13816">
                  <c:v>3476.2799999999997</c:v>
                </c:pt>
                <c:pt idx="13817">
                  <c:v>3476.3</c:v>
                </c:pt>
                <c:pt idx="13818">
                  <c:v>3476.32</c:v>
                </c:pt>
                <c:pt idx="13819">
                  <c:v>3476.34</c:v>
                </c:pt>
                <c:pt idx="13820">
                  <c:v>3476.36</c:v>
                </c:pt>
                <c:pt idx="13821">
                  <c:v>3476.38</c:v>
                </c:pt>
                <c:pt idx="13822">
                  <c:v>3476.4</c:v>
                </c:pt>
                <c:pt idx="13823">
                  <c:v>3476.42</c:v>
                </c:pt>
                <c:pt idx="13824">
                  <c:v>3476.44</c:v>
                </c:pt>
                <c:pt idx="13825">
                  <c:v>3476.46</c:v>
                </c:pt>
                <c:pt idx="13826">
                  <c:v>3476.48</c:v>
                </c:pt>
                <c:pt idx="13827">
                  <c:v>3476.5</c:v>
                </c:pt>
                <c:pt idx="13828">
                  <c:v>3476.52</c:v>
                </c:pt>
                <c:pt idx="13829">
                  <c:v>3476.54</c:v>
                </c:pt>
                <c:pt idx="13830">
                  <c:v>3476.56</c:v>
                </c:pt>
                <c:pt idx="13831">
                  <c:v>3476.58</c:v>
                </c:pt>
                <c:pt idx="13832">
                  <c:v>3476.6</c:v>
                </c:pt>
                <c:pt idx="13833">
                  <c:v>3476.62</c:v>
                </c:pt>
                <c:pt idx="13834">
                  <c:v>3476.64</c:v>
                </c:pt>
                <c:pt idx="13835">
                  <c:v>3476.66</c:v>
                </c:pt>
                <c:pt idx="13836">
                  <c:v>3476.68</c:v>
                </c:pt>
                <c:pt idx="13837">
                  <c:v>3476.7</c:v>
                </c:pt>
                <c:pt idx="13838">
                  <c:v>3476.72</c:v>
                </c:pt>
                <c:pt idx="13839">
                  <c:v>3476.74</c:v>
                </c:pt>
                <c:pt idx="13840">
                  <c:v>3476.7599999999998</c:v>
                </c:pt>
                <c:pt idx="13841">
                  <c:v>3476.7799999999997</c:v>
                </c:pt>
                <c:pt idx="13842">
                  <c:v>3476.8</c:v>
                </c:pt>
                <c:pt idx="13843">
                  <c:v>3476.82</c:v>
                </c:pt>
                <c:pt idx="13844">
                  <c:v>3476.84</c:v>
                </c:pt>
                <c:pt idx="13845">
                  <c:v>3476.86</c:v>
                </c:pt>
                <c:pt idx="13846">
                  <c:v>3476.88</c:v>
                </c:pt>
                <c:pt idx="13847">
                  <c:v>3476.9</c:v>
                </c:pt>
                <c:pt idx="13848">
                  <c:v>3476.92</c:v>
                </c:pt>
                <c:pt idx="13849">
                  <c:v>3476.94</c:v>
                </c:pt>
                <c:pt idx="13850">
                  <c:v>3476.96</c:v>
                </c:pt>
                <c:pt idx="13851">
                  <c:v>3476.98</c:v>
                </c:pt>
                <c:pt idx="13852">
                  <c:v>3477</c:v>
                </c:pt>
                <c:pt idx="13853">
                  <c:v>3477.02</c:v>
                </c:pt>
                <c:pt idx="13854">
                  <c:v>3477.04</c:v>
                </c:pt>
                <c:pt idx="13855">
                  <c:v>3477.06</c:v>
                </c:pt>
                <c:pt idx="13856">
                  <c:v>3477.08</c:v>
                </c:pt>
                <c:pt idx="13857">
                  <c:v>3477.1</c:v>
                </c:pt>
                <c:pt idx="13858">
                  <c:v>3477.12</c:v>
                </c:pt>
                <c:pt idx="13859">
                  <c:v>3477.14</c:v>
                </c:pt>
                <c:pt idx="13860">
                  <c:v>3477.16</c:v>
                </c:pt>
                <c:pt idx="13861">
                  <c:v>3477.18</c:v>
                </c:pt>
                <c:pt idx="13862">
                  <c:v>3477.2</c:v>
                </c:pt>
                <c:pt idx="13863">
                  <c:v>3477.22</c:v>
                </c:pt>
                <c:pt idx="13864">
                  <c:v>3477.24</c:v>
                </c:pt>
                <c:pt idx="13865">
                  <c:v>3477.2599999999998</c:v>
                </c:pt>
                <c:pt idx="13866">
                  <c:v>3477.2799999999997</c:v>
                </c:pt>
                <c:pt idx="13867">
                  <c:v>3477.3</c:v>
                </c:pt>
                <c:pt idx="13868">
                  <c:v>3477.32</c:v>
                </c:pt>
                <c:pt idx="13869">
                  <c:v>3477.34</c:v>
                </c:pt>
                <c:pt idx="13870">
                  <c:v>3477.36</c:v>
                </c:pt>
                <c:pt idx="13871">
                  <c:v>3477.38</c:v>
                </c:pt>
                <c:pt idx="13872">
                  <c:v>3477.4</c:v>
                </c:pt>
                <c:pt idx="13873">
                  <c:v>3477.42</c:v>
                </c:pt>
                <c:pt idx="13874">
                  <c:v>3477.44</c:v>
                </c:pt>
                <c:pt idx="13875">
                  <c:v>3477.46</c:v>
                </c:pt>
                <c:pt idx="13876">
                  <c:v>3477.48</c:v>
                </c:pt>
                <c:pt idx="13877">
                  <c:v>3477.5</c:v>
                </c:pt>
                <c:pt idx="13878">
                  <c:v>3477.52</c:v>
                </c:pt>
                <c:pt idx="13879">
                  <c:v>3477.54</c:v>
                </c:pt>
                <c:pt idx="13880">
                  <c:v>3477.56</c:v>
                </c:pt>
                <c:pt idx="13881">
                  <c:v>3477.58</c:v>
                </c:pt>
                <c:pt idx="13882">
                  <c:v>3477.6</c:v>
                </c:pt>
                <c:pt idx="13883">
                  <c:v>3477.62</c:v>
                </c:pt>
                <c:pt idx="13884">
                  <c:v>3477.64</c:v>
                </c:pt>
                <c:pt idx="13885">
                  <c:v>3477.66</c:v>
                </c:pt>
                <c:pt idx="13886">
                  <c:v>3477.68</c:v>
                </c:pt>
                <c:pt idx="13887">
                  <c:v>3477.7</c:v>
                </c:pt>
                <c:pt idx="13888">
                  <c:v>3477.72</c:v>
                </c:pt>
                <c:pt idx="13889">
                  <c:v>3477.74</c:v>
                </c:pt>
                <c:pt idx="13890">
                  <c:v>3477.7599999999998</c:v>
                </c:pt>
                <c:pt idx="13891">
                  <c:v>3477.7799999999997</c:v>
                </c:pt>
                <c:pt idx="13892">
                  <c:v>3477.8</c:v>
                </c:pt>
                <c:pt idx="13893">
                  <c:v>3477.82</c:v>
                </c:pt>
                <c:pt idx="13894">
                  <c:v>3477.84</c:v>
                </c:pt>
                <c:pt idx="13895">
                  <c:v>3477.86</c:v>
                </c:pt>
                <c:pt idx="13896">
                  <c:v>3477.88</c:v>
                </c:pt>
                <c:pt idx="13897">
                  <c:v>3477.9</c:v>
                </c:pt>
                <c:pt idx="13898">
                  <c:v>3477.92</c:v>
                </c:pt>
                <c:pt idx="13899">
                  <c:v>3477.94</c:v>
                </c:pt>
                <c:pt idx="13900">
                  <c:v>3477.96</c:v>
                </c:pt>
                <c:pt idx="13901">
                  <c:v>3477.98</c:v>
                </c:pt>
                <c:pt idx="13902">
                  <c:v>3478</c:v>
                </c:pt>
                <c:pt idx="13903">
                  <c:v>3478.02</c:v>
                </c:pt>
                <c:pt idx="13904">
                  <c:v>3478.04</c:v>
                </c:pt>
                <c:pt idx="13905">
                  <c:v>3478.06</c:v>
                </c:pt>
                <c:pt idx="13906">
                  <c:v>3478.08</c:v>
                </c:pt>
                <c:pt idx="13907">
                  <c:v>3478.1</c:v>
                </c:pt>
                <c:pt idx="13908">
                  <c:v>3478.12</c:v>
                </c:pt>
                <c:pt idx="13909">
                  <c:v>3478.14</c:v>
                </c:pt>
                <c:pt idx="13910">
                  <c:v>3478.16</c:v>
                </c:pt>
                <c:pt idx="13911">
                  <c:v>3478.18</c:v>
                </c:pt>
                <c:pt idx="13912">
                  <c:v>3478.2</c:v>
                </c:pt>
                <c:pt idx="13913">
                  <c:v>3478.22</c:v>
                </c:pt>
                <c:pt idx="13914">
                  <c:v>3478.24</c:v>
                </c:pt>
                <c:pt idx="13915">
                  <c:v>3478.2599999999998</c:v>
                </c:pt>
                <c:pt idx="13916">
                  <c:v>3478.2799999999997</c:v>
                </c:pt>
                <c:pt idx="13917">
                  <c:v>3478.3</c:v>
                </c:pt>
                <c:pt idx="13918">
                  <c:v>3478.32</c:v>
                </c:pt>
                <c:pt idx="13919">
                  <c:v>3478.34</c:v>
                </c:pt>
                <c:pt idx="13920">
                  <c:v>3478.36</c:v>
                </c:pt>
                <c:pt idx="13921">
                  <c:v>3478.38</c:v>
                </c:pt>
                <c:pt idx="13922">
                  <c:v>3478.4</c:v>
                </c:pt>
                <c:pt idx="13923">
                  <c:v>3478.42</c:v>
                </c:pt>
                <c:pt idx="13924">
                  <c:v>3478.44</c:v>
                </c:pt>
                <c:pt idx="13925">
                  <c:v>3478.46</c:v>
                </c:pt>
                <c:pt idx="13926">
                  <c:v>3478.48</c:v>
                </c:pt>
                <c:pt idx="13927">
                  <c:v>3478.5</c:v>
                </c:pt>
                <c:pt idx="13928">
                  <c:v>3478.52</c:v>
                </c:pt>
                <c:pt idx="13929">
                  <c:v>3478.54</c:v>
                </c:pt>
                <c:pt idx="13930">
                  <c:v>3478.56</c:v>
                </c:pt>
                <c:pt idx="13931">
                  <c:v>3478.58</c:v>
                </c:pt>
                <c:pt idx="13932">
                  <c:v>3478.6</c:v>
                </c:pt>
                <c:pt idx="13933">
                  <c:v>3478.62</c:v>
                </c:pt>
                <c:pt idx="13934">
                  <c:v>3478.64</c:v>
                </c:pt>
                <c:pt idx="13935">
                  <c:v>3478.66</c:v>
                </c:pt>
                <c:pt idx="13936">
                  <c:v>3478.68</c:v>
                </c:pt>
                <c:pt idx="13937">
                  <c:v>3478.7</c:v>
                </c:pt>
                <c:pt idx="13938">
                  <c:v>3478.72</c:v>
                </c:pt>
                <c:pt idx="13939">
                  <c:v>3478.74</c:v>
                </c:pt>
                <c:pt idx="13940">
                  <c:v>3478.7599999999998</c:v>
                </c:pt>
                <c:pt idx="13941">
                  <c:v>3478.7799999999997</c:v>
                </c:pt>
                <c:pt idx="13942">
                  <c:v>3478.8</c:v>
                </c:pt>
                <c:pt idx="13943">
                  <c:v>3478.82</c:v>
                </c:pt>
                <c:pt idx="13944">
                  <c:v>3478.84</c:v>
                </c:pt>
                <c:pt idx="13945">
                  <c:v>3478.86</c:v>
                </c:pt>
                <c:pt idx="13946">
                  <c:v>3478.88</c:v>
                </c:pt>
                <c:pt idx="13947">
                  <c:v>3478.9</c:v>
                </c:pt>
                <c:pt idx="13948">
                  <c:v>3478.92</c:v>
                </c:pt>
                <c:pt idx="13949">
                  <c:v>3478.94</c:v>
                </c:pt>
                <c:pt idx="13950">
                  <c:v>3478.96</c:v>
                </c:pt>
                <c:pt idx="13951">
                  <c:v>3478.98</c:v>
                </c:pt>
                <c:pt idx="13952">
                  <c:v>3479</c:v>
                </c:pt>
                <c:pt idx="13953">
                  <c:v>3479.02</c:v>
                </c:pt>
                <c:pt idx="13954">
                  <c:v>3479.04</c:v>
                </c:pt>
                <c:pt idx="13955">
                  <c:v>3479.06</c:v>
                </c:pt>
                <c:pt idx="13956">
                  <c:v>3479.08</c:v>
                </c:pt>
                <c:pt idx="13957">
                  <c:v>3479.1</c:v>
                </c:pt>
                <c:pt idx="13958">
                  <c:v>3479.12</c:v>
                </c:pt>
                <c:pt idx="13959">
                  <c:v>3479.14</c:v>
                </c:pt>
                <c:pt idx="13960">
                  <c:v>3479.16</c:v>
                </c:pt>
                <c:pt idx="13961">
                  <c:v>3479.18</c:v>
                </c:pt>
                <c:pt idx="13962">
                  <c:v>3479.2</c:v>
                </c:pt>
                <c:pt idx="13963">
                  <c:v>3479.22</c:v>
                </c:pt>
                <c:pt idx="13964">
                  <c:v>3479.24</c:v>
                </c:pt>
                <c:pt idx="13965">
                  <c:v>3479.2599999999998</c:v>
                </c:pt>
                <c:pt idx="13966">
                  <c:v>3479.2799999999997</c:v>
                </c:pt>
                <c:pt idx="13967">
                  <c:v>3479.3</c:v>
                </c:pt>
                <c:pt idx="13968">
                  <c:v>3479.32</c:v>
                </c:pt>
                <c:pt idx="13969">
                  <c:v>3479.34</c:v>
                </c:pt>
                <c:pt idx="13970">
                  <c:v>3479.36</c:v>
                </c:pt>
                <c:pt idx="13971">
                  <c:v>3479.38</c:v>
                </c:pt>
                <c:pt idx="13972">
                  <c:v>3479.4</c:v>
                </c:pt>
                <c:pt idx="13973">
                  <c:v>3479.42</c:v>
                </c:pt>
                <c:pt idx="13974">
                  <c:v>3479.44</c:v>
                </c:pt>
                <c:pt idx="13975">
                  <c:v>3479.46</c:v>
                </c:pt>
                <c:pt idx="13976">
                  <c:v>3479.48</c:v>
                </c:pt>
                <c:pt idx="13977">
                  <c:v>3479.5</c:v>
                </c:pt>
                <c:pt idx="13978">
                  <c:v>3479.52</c:v>
                </c:pt>
                <c:pt idx="13979">
                  <c:v>3479.54</c:v>
                </c:pt>
                <c:pt idx="13980">
                  <c:v>3479.56</c:v>
                </c:pt>
                <c:pt idx="13981">
                  <c:v>3479.58</c:v>
                </c:pt>
                <c:pt idx="13982">
                  <c:v>3479.6</c:v>
                </c:pt>
                <c:pt idx="13983">
                  <c:v>3479.62</c:v>
                </c:pt>
                <c:pt idx="13984">
                  <c:v>3479.64</c:v>
                </c:pt>
                <c:pt idx="13985">
                  <c:v>3479.66</c:v>
                </c:pt>
                <c:pt idx="13986">
                  <c:v>3479.68</c:v>
                </c:pt>
                <c:pt idx="13987">
                  <c:v>3479.7</c:v>
                </c:pt>
                <c:pt idx="13988">
                  <c:v>3479.72</c:v>
                </c:pt>
                <c:pt idx="13989">
                  <c:v>3479.74</c:v>
                </c:pt>
                <c:pt idx="13990">
                  <c:v>3479.7599999999998</c:v>
                </c:pt>
                <c:pt idx="13991">
                  <c:v>3479.7799999999997</c:v>
                </c:pt>
                <c:pt idx="13992">
                  <c:v>3479.8</c:v>
                </c:pt>
                <c:pt idx="13993">
                  <c:v>3479.82</c:v>
                </c:pt>
                <c:pt idx="13994">
                  <c:v>3479.84</c:v>
                </c:pt>
                <c:pt idx="13995">
                  <c:v>3479.86</c:v>
                </c:pt>
                <c:pt idx="13996">
                  <c:v>3479.88</c:v>
                </c:pt>
                <c:pt idx="13997">
                  <c:v>3479.9</c:v>
                </c:pt>
                <c:pt idx="13998">
                  <c:v>3479.92</c:v>
                </c:pt>
                <c:pt idx="13999">
                  <c:v>3479.94</c:v>
                </c:pt>
                <c:pt idx="14000">
                  <c:v>3479.96</c:v>
                </c:pt>
                <c:pt idx="14001">
                  <c:v>3479.98</c:v>
                </c:pt>
                <c:pt idx="14002">
                  <c:v>3480</c:v>
                </c:pt>
                <c:pt idx="14003">
                  <c:v>3480.02</c:v>
                </c:pt>
                <c:pt idx="14004">
                  <c:v>3480.04</c:v>
                </c:pt>
                <c:pt idx="14005">
                  <c:v>3480.06</c:v>
                </c:pt>
                <c:pt idx="14006">
                  <c:v>3480.08</c:v>
                </c:pt>
                <c:pt idx="14007">
                  <c:v>3480.1</c:v>
                </c:pt>
                <c:pt idx="14008">
                  <c:v>3480.12</c:v>
                </c:pt>
                <c:pt idx="14009">
                  <c:v>3480.14</c:v>
                </c:pt>
                <c:pt idx="14010">
                  <c:v>3480.16</c:v>
                </c:pt>
                <c:pt idx="14011">
                  <c:v>3480.18</c:v>
                </c:pt>
                <c:pt idx="14012">
                  <c:v>3480.2</c:v>
                </c:pt>
                <c:pt idx="14013">
                  <c:v>3480.22</c:v>
                </c:pt>
                <c:pt idx="14014">
                  <c:v>3480.24</c:v>
                </c:pt>
                <c:pt idx="14015">
                  <c:v>3480.2599999999998</c:v>
                </c:pt>
                <c:pt idx="14016">
                  <c:v>3480.2799999999997</c:v>
                </c:pt>
                <c:pt idx="14017">
                  <c:v>3480.3</c:v>
                </c:pt>
                <c:pt idx="14018">
                  <c:v>3480.32</c:v>
                </c:pt>
                <c:pt idx="14019">
                  <c:v>3480.34</c:v>
                </c:pt>
                <c:pt idx="14020">
                  <c:v>3480.36</c:v>
                </c:pt>
                <c:pt idx="14021">
                  <c:v>3480.38</c:v>
                </c:pt>
                <c:pt idx="14022">
                  <c:v>3480.4</c:v>
                </c:pt>
                <c:pt idx="14023">
                  <c:v>3480.42</c:v>
                </c:pt>
                <c:pt idx="14024">
                  <c:v>3480.44</c:v>
                </c:pt>
                <c:pt idx="14025">
                  <c:v>3480.46</c:v>
                </c:pt>
                <c:pt idx="14026">
                  <c:v>3480.48</c:v>
                </c:pt>
                <c:pt idx="14027">
                  <c:v>3480.5</c:v>
                </c:pt>
                <c:pt idx="14028">
                  <c:v>3480.52</c:v>
                </c:pt>
                <c:pt idx="14029">
                  <c:v>3480.54</c:v>
                </c:pt>
                <c:pt idx="14030">
                  <c:v>3480.56</c:v>
                </c:pt>
                <c:pt idx="14031">
                  <c:v>3480.58</c:v>
                </c:pt>
                <c:pt idx="14032">
                  <c:v>3480.6</c:v>
                </c:pt>
                <c:pt idx="14033">
                  <c:v>3480.62</c:v>
                </c:pt>
                <c:pt idx="14034">
                  <c:v>3480.64</c:v>
                </c:pt>
                <c:pt idx="14035">
                  <c:v>3480.66</c:v>
                </c:pt>
                <c:pt idx="14036">
                  <c:v>3480.68</c:v>
                </c:pt>
                <c:pt idx="14037">
                  <c:v>3480.7</c:v>
                </c:pt>
                <c:pt idx="14038">
                  <c:v>3480.72</c:v>
                </c:pt>
                <c:pt idx="14039">
                  <c:v>3480.74</c:v>
                </c:pt>
                <c:pt idx="14040">
                  <c:v>3480.7599999999998</c:v>
                </c:pt>
                <c:pt idx="14041">
                  <c:v>3480.7799999999997</c:v>
                </c:pt>
                <c:pt idx="14042">
                  <c:v>3480.8</c:v>
                </c:pt>
                <c:pt idx="14043">
                  <c:v>3480.82</c:v>
                </c:pt>
                <c:pt idx="14044">
                  <c:v>3480.84</c:v>
                </c:pt>
                <c:pt idx="14045">
                  <c:v>3480.86</c:v>
                </c:pt>
                <c:pt idx="14046">
                  <c:v>3480.88</c:v>
                </c:pt>
                <c:pt idx="14047">
                  <c:v>3480.9</c:v>
                </c:pt>
                <c:pt idx="14048">
                  <c:v>3480.92</c:v>
                </c:pt>
                <c:pt idx="14049">
                  <c:v>3480.94</c:v>
                </c:pt>
                <c:pt idx="14050">
                  <c:v>3480.96</c:v>
                </c:pt>
                <c:pt idx="14051">
                  <c:v>3480.98</c:v>
                </c:pt>
                <c:pt idx="14052">
                  <c:v>3481</c:v>
                </c:pt>
                <c:pt idx="14053">
                  <c:v>3481.02</c:v>
                </c:pt>
                <c:pt idx="14054">
                  <c:v>3481.04</c:v>
                </c:pt>
                <c:pt idx="14055">
                  <c:v>3481.06</c:v>
                </c:pt>
                <c:pt idx="14056">
                  <c:v>3481.08</c:v>
                </c:pt>
                <c:pt idx="14057">
                  <c:v>3481.1</c:v>
                </c:pt>
                <c:pt idx="14058">
                  <c:v>3481.12</c:v>
                </c:pt>
                <c:pt idx="14059">
                  <c:v>3481.14</c:v>
                </c:pt>
                <c:pt idx="14060">
                  <c:v>3481.16</c:v>
                </c:pt>
                <c:pt idx="14061">
                  <c:v>3481.18</c:v>
                </c:pt>
                <c:pt idx="14062">
                  <c:v>3481.2</c:v>
                </c:pt>
                <c:pt idx="14063">
                  <c:v>3481.22</c:v>
                </c:pt>
                <c:pt idx="14064">
                  <c:v>3481.24</c:v>
                </c:pt>
                <c:pt idx="14065">
                  <c:v>3481.2599999999998</c:v>
                </c:pt>
                <c:pt idx="14066">
                  <c:v>3481.2799999999997</c:v>
                </c:pt>
                <c:pt idx="14067">
                  <c:v>3481.3</c:v>
                </c:pt>
                <c:pt idx="14068">
                  <c:v>3481.32</c:v>
                </c:pt>
                <c:pt idx="14069">
                  <c:v>3481.34</c:v>
                </c:pt>
                <c:pt idx="14070">
                  <c:v>3481.36</c:v>
                </c:pt>
                <c:pt idx="14071">
                  <c:v>3481.38</c:v>
                </c:pt>
                <c:pt idx="14072">
                  <c:v>3481.4</c:v>
                </c:pt>
                <c:pt idx="14073">
                  <c:v>3481.42</c:v>
                </c:pt>
                <c:pt idx="14074">
                  <c:v>3481.44</c:v>
                </c:pt>
                <c:pt idx="14075">
                  <c:v>3481.46</c:v>
                </c:pt>
                <c:pt idx="14076">
                  <c:v>3481.48</c:v>
                </c:pt>
                <c:pt idx="14077">
                  <c:v>3481.5</c:v>
                </c:pt>
                <c:pt idx="14078">
                  <c:v>3481.52</c:v>
                </c:pt>
                <c:pt idx="14079">
                  <c:v>3481.54</c:v>
                </c:pt>
                <c:pt idx="14080">
                  <c:v>3481.56</c:v>
                </c:pt>
                <c:pt idx="14081">
                  <c:v>3481.58</c:v>
                </c:pt>
                <c:pt idx="14082">
                  <c:v>3481.6</c:v>
                </c:pt>
                <c:pt idx="14083">
                  <c:v>3481.62</c:v>
                </c:pt>
                <c:pt idx="14084">
                  <c:v>3481.64</c:v>
                </c:pt>
                <c:pt idx="14085">
                  <c:v>3481.66</c:v>
                </c:pt>
                <c:pt idx="14086">
                  <c:v>3481.68</c:v>
                </c:pt>
                <c:pt idx="14087">
                  <c:v>3481.7</c:v>
                </c:pt>
                <c:pt idx="14088">
                  <c:v>3481.72</c:v>
                </c:pt>
                <c:pt idx="14089">
                  <c:v>3481.74</c:v>
                </c:pt>
                <c:pt idx="14090">
                  <c:v>3481.7599999999998</c:v>
                </c:pt>
                <c:pt idx="14091">
                  <c:v>3481.7799999999997</c:v>
                </c:pt>
                <c:pt idx="14092">
                  <c:v>3481.8</c:v>
                </c:pt>
                <c:pt idx="14093">
                  <c:v>3481.82</c:v>
                </c:pt>
                <c:pt idx="14094">
                  <c:v>3481.84</c:v>
                </c:pt>
                <c:pt idx="14095">
                  <c:v>3481.86</c:v>
                </c:pt>
                <c:pt idx="14096">
                  <c:v>3481.88</c:v>
                </c:pt>
                <c:pt idx="14097">
                  <c:v>3481.9</c:v>
                </c:pt>
                <c:pt idx="14098">
                  <c:v>3481.92</c:v>
                </c:pt>
                <c:pt idx="14099">
                  <c:v>3481.94</c:v>
                </c:pt>
                <c:pt idx="14100">
                  <c:v>3481.96</c:v>
                </c:pt>
                <c:pt idx="14101">
                  <c:v>3481.98</c:v>
                </c:pt>
                <c:pt idx="14102">
                  <c:v>3482</c:v>
                </c:pt>
                <c:pt idx="14103">
                  <c:v>3482.02</c:v>
                </c:pt>
                <c:pt idx="14104">
                  <c:v>3482.04</c:v>
                </c:pt>
                <c:pt idx="14105">
                  <c:v>3482.06</c:v>
                </c:pt>
                <c:pt idx="14106">
                  <c:v>3482.08</c:v>
                </c:pt>
                <c:pt idx="14107">
                  <c:v>3482.1</c:v>
                </c:pt>
                <c:pt idx="14108">
                  <c:v>3482.12</c:v>
                </c:pt>
                <c:pt idx="14109">
                  <c:v>3482.14</c:v>
                </c:pt>
                <c:pt idx="14110">
                  <c:v>3482.16</c:v>
                </c:pt>
                <c:pt idx="14111">
                  <c:v>3482.18</c:v>
                </c:pt>
                <c:pt idx="14112">
                  <c:v>3482.2</c:v>
                </c:pt>
                <c:pt idx="14113">
                  <c:v>3482.22</c:v>
                </c:pt>
                <c:pt idx="14114">
                  <c:v>3482.24</c:v>
                </c:pt>
                <c:pt idx="14115">
                  <c:v>3482.2599999999998</c:v>
                </c:pt>
                <c:pt idx="14116">
                  <c:v>3482.2799999999997</c:v>
                </c:pt>
                <c:pt idx="14117">
                  <c:v>3482.3</c:v>
                </c:pt>
                <c:pt idx="14118">
                  <c:v>3482.32</c:v>
                </c:pt>
                <c:pt idx="14119">
                  <c:v>3482.34</c:v>
                </c:pt>
                <c:pt idx="14120">
                  <c:v>3482.36</c:v>
                </c:pt>
                <c:pt idx="14121">
                  <c:v>3482.38</c:v>
                </c:pt>
                <c:pt idx="14122">
                  <c:v>3482.4</c:v>
                </c:pt>
                <c:pt idx="14123">
                  <c:v>3482.42</c:v>
                </c:pt>
                <c:pt idx="14124">
                  <c:v>3482.44</c:v>
                </c:pt>
                <c:pt idx="14125">
                  <c:v>3482.46</c:v>
                </c:pt>
                <c:pt idx="14126">
                  <c:v>3482.48</c:v>
                </c:pt>
                <c:pt idx="14127">
                  <c:v>3482.5</c:v>
                </c:pt>
                <c:pt idx="14128">
                  <c:v>3482.52</c:v>
                </c:pt>
                <c:pt idx="14129">
                  <c:v>3482.54</c:v>
                </c:pt>
                <c:pt idx="14130">
                  <c:v>3482.56</c:v>
                </c:pt>
                <c:pt idx="14131">
                  <c:v>3482.58</c:v>
                </c:pt>
                <c:pt idx="14132">
                  <c:v>3482.6</c:v>
                </c:pt>
                <c:pt idx="14133">
                  <c:v>3482.62</c:v>
                </c:pt>
                <c:pt idx="14134">
                  <c:v>3482.64</c:v>
                </c:pt>
                <c:pt idx="14135">
                  <c:v>3482.66</c:v>
                </c:pt>
                <c:pt idx="14136">
                  <c:v>3482.68</c:v>
                </c:pt>
                <c:pt idx="14137">
                  <c:v>3482.7</c:v>
                </c:pt>
                <c:pt idx="14138">
                  <c:v>3482.72</c:v>
                </c:pt>
                <c:pt idx="14139">
                  <c:v>3482.74</c:v>
                </c:pt>
                <c:pt idx="14140">
                  <c:v>3482.7599999999998</c:v>
                </c:pt>
                <c:pt idx="14141">
                  <c:v>3482.7799999999997</c:v>
                </c:pt>
                <c:pt idx="14142">
                  <c:v>3482.8</c:v>
                </c:pt>
                <c:pt idx="14143">
                  <c:v>3482.82</c:v>
                </c:pt>
                <c:pt idx="14144">
                  <c:v>3482.84</c:v>
                </c:pt>
                <c:pt idx="14145">
                  <c:v>3482.86</c:v>
                </c:pt>
                <c:pt idx="14146">
                  <c:v>3482.88</c:v>
                </c:pt>
                <c:pt idx="14147">
                  <c:v>3482.9</c:v>
                </c:pt>
                <c:pt idx="14148">
                  <c:v>3482.92</c:v>
                </c:pt>
                <c:pt idx="14149">
                  <c:v>3482.94</c:v>
                </c:pt>
                <c:pt idx="14150">
                  <c:v>3482.96</c:v>
                </c:pt>
                <c:pt idx="14151">
                  <c:v>3482.98</c:v>
                </c:pt>
                <c:pt idx="14152">
                  <c:v>3483</c:v>
                </c:pt>
                <c:pt idx="14153">
                  <c:v>3483.02</c:v>
                </c:pt>
                <c:pt idx="14154">
                  <c:v>3483.04</c:v>
                </c:pt>
                <c:pt idx="14155">
                  <c:v>3483.06</c:v>
                </c:pt>
                <c:pt idx="14156">
                  <c:v>3483.08</c:v>
                </c:pt>
                <c:pt idx="14157">
                  <c:v>3483.1</c:v>
                </c:pt>
                <c:pt idx="14158">
                  <c:v>3483.12</c:v>
                </c:pt>
                <c:pt idx="14159">
                  <c:v>3483.14</c:v>
                </c:pt>
                <c:pt idx="14160">
                  <c:v>3483.16</c:v>
                </c:pt>
                <c:pt idx="14161">
                  <c:v>3483.18</c:v>
                </c:pt>
                <c:pt idx="14162">
                  <c:v>3483.2</c:v>
                </c:pt>
                <c:pt idx="14163">
                  <c:v>3483.22</c:v>
                </c:pt>
                <c:pt idx="14164">
                  <c:v>3483.24</c:v>
                </c:pt>
                <c:pt idx="14165">
                  <c:v>3483.2599999999998</c:v>
                </c:pt>
                <c:pt idx="14166">
                  <c:v>3483.2799999999997</c:v>
                </c:pt>
                <c:pt idx="14167">
                  <c:v>3483.3</c:v>
                </c:pt>
                <c:pt idx="14168">
                  <c:v>3483.32</c:v>
                </c:pt>
                <c:pt idx="14169">
                  <c:v>3483.34</c:v>
                </c:pt>
                <c:pt idx="14170">
                  <c:v>3483.36</c:v>
                </c:pt>
                <c:pt idx="14171">
                  <c:v>3483.38</c:v>
                </c:pt>
                <c:pt idx="14172">
                  <c:v>3483.4</c:v>
                </c:pt>
                <c:pt idx="14173">
                  <c:v>3483.42</c:v>
                </c:pt>
                <c:pt idx="14174">
                  <c:v>3483.44</c:v>
                </c:pt>
                <c:pt idx="14175">
                  <c:v>3483.46</c:v>
                </c:pt>
                <c:pt idx="14176">
                  <c:v>3483.48</c:v>
                </c:pt>
                <c:pt idx="14177">
                  <c:v>3483.5</c:v>
                </c:pt>
                <c:pt idx="14178">
                  <c:v>3483.52</c:v>
                </c:pt>
                <c:pt idx="14179">
                  <c:v>3483.54</c:v>
                </c:pt>
                <c:pt idx="14180">
                  <c:v>3483.56</c:v>
                </c:pt>
                <c:pt idx="14181">
                  <c:v>3483.58</c:v>
                </c:pt>
                <c:pt idx="14182">
                  <c:v>3483.6</c:v>
                </c:pt>
                <c:pt idx="14183">
                  <c:v>3483.62</c:v>
                </c:pt>
                <c:pt idx="14184">
                  <c:v>3483.64</c:v>
                </c:pt>
                <c:pt idx="14185">
                  <c:v>3483.66</c:v>
                </c:pt>
                <c:pt idx="14186">
                  <c:v>3483.68</c:v>
                </c:pt>
                <c:pt idx="14187">
                  <c:v>3483.7</c:v>
                </c:pt>
                <c:pt idx="14188">
                  <c:v>3483.72</c:v>
                </c:pt>
                <c:pt idx="14189">
                  <c:v>3483.74</c:v>
                </c:pt>
                <c:pt idx="14190">
                  <c:v>3483.7599999999998</c:v>
                </c:pt>
                <c:pt idx="14191">
                  <c:v>3483.7799999999997</c:v>
                </c:pt>
                <c:pt idx="14192">
                  <c:v>3483.8</c:v>
                </c:pt>
                <c:pt idx="14193">
                  <c:v>3483.82</c:v>
                </c:pt>
                <c:pt idx="14194">
                  <c:v>3483.84</c:v>
                </c:pt>
                <c:pt idx="14195">
                  <c:v>3483.86</c:v>
                </c:pt>
                <c:pt idx="14196">
                  <c:v>3483.88</c:v>
                </c:pt>
                <c:pt idx="14197">
                  <c:v>3483.9</c:v>
                </c:pt>
                <c:pt idx="14198">
                  <c:v>3483.92</c:v>
                </c:pt>
                <c:pt idx="14199">
                  <c:v>3483.94</c:v>
                </c:pt>
                <c:pt idx="14200">
                  <c:v>3483.96</c:v>
                </c:pt>
                <c:pt idx="14201">
                  <c:v>3483.98</c:v>
                </c:pt>
                <c:pt idx="14202">
                  <c:v>3484</c:v>
                </c:pt>
                <c:pt idx="14203">
                  <c:v>3484.02</c:v>
                </c:pt>
                <c:pt idx="14204">
                  <c:v>3484.04</c:v>
                </c:pt>
                <c:pt idx="14205">
                  <c:v>3484.06</c:v>
                </c:pt>
                <c:pt idx="14206">
                  <c:v>3484.08</c:v>
                </c:pt>
                <c:pt idx="14207">
                  <c:v>3484.1</c:v>
                </c:pt>
                <c:pt idx="14208">
                  <c:v>3484.12</c:v>
                </c:pt>
                <c:pt idx="14209">
                  <c:v>3484.14</c:v>
                </c:pt>
                <c:pt idx="14210">
                  <c:v>3484.16</c:v>
                </c:pt>
                <c:pt idx="14211">
                  <c:v>3484.18</c:v>
                </c:pt>
                <c:pt idx="14212">
                  <c:v>3484.2</c:v>
                </c:pt>
                <c:pt idx="14213">
                  <c:v>3484.22</c:v>
                </c:pt>
                <c:pt idx="14214">
                  <c:v>3484.24</c:v>
                </c:pt>
                <c:pt idx="14215">
                  <c:v>3484.2599999999998</c:v>
                </c:pt>
                <c:pt idx="14216">
                  <c:v>3484.2799999999997</c:v>
                </c:pt>
                <c:pt idx="14217">
                  <c:v>3484.3</c:v>
                </c:pt>
                <c:pt idx="14218">
                  <c:v>3484.32</c:v>
                </c:pt>
                <c:pt idx="14219">
                  <c:v>3484.34</c:v>
                </c:pt>
                <c:pt idx="14220">
                  <c:v>3484.36</c:v>
                </c:pt>
                <c:pt idx="14221">
                  <c:v>3484.38</c:v>
                </c:pt>
                <c:pt idx="14222">
                  <c:v>3484.4</c:v>
                </c:pt>
                <c:pt idx="14223">
                  <c:v>3484.42</c:v>
                </c:pt>
                <c:pt idx="14224">
                  <c:v>3484.44</c:v>
                </c:pt>
                <c:pt idx="14225">
                  <c:v>3484.46</c:v>
                </c:pt>
                <c:pt idx="14226">
                  <c:v>3484.48</c:v>
                </c:pt>
                <c:pt idx="14227">
                  <c:v>3484.5</c:v>
                </c:pt>
                <c:pt idx="14228">
                  <c:v>3484.52</c:v>
                </c:pt>
                <c:pt idx="14229">
                  <c:v>3484.54</c:v>
                </c:pt>
                <c:pt idx="14230">
                  <c:v>3484.56</c:v>
                </c:pt>
                <c:pt idx="14231">
                  <c:v>3484.58</c:v>
                </c:pt>
                <c:pt idx="14232">
                  <c:v>3484.6</c:v>
                </c:pt>
                <c:pt idx="14233">
                  <c:v>3484.62</c:v>
                </c:pt>
                <c:pt idx="14234">
                  <c:v>3484.64</c:v>
                </c:pt>
                <c:pt idx="14235">
                  <c:v>3484.66</c:v>
                </c:pt>
                <c:pt idx="14236">
                  <c:v>3484.68</c:v>
                </c:pt>
                <c:pt idx="14237">
                  <c:v>3484.7</c:v>
                </c:pt>
                <c:pt idx="14238">
                  <c:v>3484.72</c:v>
                </c:pt>
                <c:pt idx="14239">
                  <c:v>3484.74</c:v>
                </c:pt>
                <c:pt idx="14240">
                  <c:v>3484.7599999999998</c:v>
                </c:pt>
                <c:pt idx="14241">
                  <c:v>3484.7799999999997</c:v>
                </c:pt>
                <c:pt idx="14242">
                  <c:v>3484.8</c:v>
                </c:pt>
                <c:pt idx="14243">
                  <c:v>3484.82</c:v>
                </c:pt>
                <c:pt idx="14244">
                  <c:v>3484.84</c:v>
                </c:pt>
                <c:pt idx="14245">
                  <c:v>3484.86</c:v>
                </c:pt>
                <c:pt idx="14246">
                  <c:v>3484.88</c:v>
                </c:pt>
                <c:pt idx="14247">
                  <c:v>3484.9</c:v>
                </c:pt>
                <c:pt idx="14248">
                  <c:v>3484.92</c:v>
                </c:pt>
                <c:pt idx="14249">
                  <c:v>3484.94</c:v>
                </c:pt>
                <c:pt idx="14250">
                  <c:v>3484.96</c:v>
                </c:pt>
                <c:pt idx="14251">
                  <c:v>3484.98</c:v>
                </c:pt>
                <c:pt idx="14252">
                  <c:v>3485</c:v>
                </c:pt>
                <c:pt idx="14253">
                  <c:v>3485.02</c:v>
                </c:pt>
                <c:pt idx="14254">
                  <c:v>3485.04</c:v>
                </c:pt>
                <c:pt idx="14255">
                  <c:v>3485.06</c:v>
                </c:pt>
                <c:pt idx="14256">
                  <c:v>3485.08</c:v>
                </c:pt>
                <c:pt idx="14257">
                  <c:v>3485.1</c:v>
                </c:pt>
                <c:pt idx="14258">
                  <c:v>3485.12</c:v>
                </c:pt>
                <c:pt idx="14259">
                  <c:v>3485.14</c:v>
                </c:pt>
                <c:pt idx="14260">
                  <c:v>3485.16</c:v>
                </c:pt>
                <c:pt idx="14261">
                  <c:v>3485.18</c:v>
                </c:pt>
                <c:pt idx="14262">
                  <c:v>3485.2</c:v>
                </c:pt>
                <c:pt idx="14263">
                  <c:v>3485.22</c:v>
                </c:pt>
                <c:pt idx="14264">
                  <c:v>3485.24</c:v>
                </c:pt>
                <c:pt idx="14265">
                  <c:v>3485.2599999999998</c:v>
                </c:pt>
                <c:pt idx="14266">
                  <c:v>3485.2799999999997</c:v>
                </c:pt>
                <c:pt idx="14267">
                  <c:v>3485.3</c:v>
                </c:pt>
                <c:pt idx="14268">
                  <c:v>3485.32</c:v>
                </c:pt>
                <c:pt idx="14269">
                  <c:v>3485.34</c:v>
                </c:pt>
                <c:pt idx="14270">
                  <c:v>3485.36</c:v>
                </c:pt>
                <c:pt idx="14271">
                  <c:v>3485.38</c:v>
                </c:pt>
                <c:pt idx="14272">
                  <c:v>3485.4</c:v>
                </c:pt>
                <c:pt idx="14273">
                  <c:v>3485.42</c:v>
                </c:pt>
                <c:pt idx="14274">
                  <c:v>3485.44</c:v>
                </c:pt>
                <c:pt idx="14275">
                  <c:v>3485.46</c:v>
                </c:pt>
                <c:pt idx="14276">
                  <c:v>3485.48</c:v>
                </c:pt>
                <c:pt idx="14277">
                  <c:v>3485.5</c:v>
                </c:pt>
                <c:pt idx="14278">
                  <c:v>3485.52</c:v>
                </c:pt>
                <c:pt idx="14279">
                  <c:v>3485.54</c:v>
                </c:pt>
                <c:pt idx="14280">
                  <c:v>3485.56</c:v>
                </c:pt>
                <c:pt idx="14281">
                  <c:v>3485.58</c:v>
                </c:pt>
                <c:pt idx="14282">
                  <c:v>3485.6</c:v>
                </c:pt>
                <c:pt idx="14283">
                  <c:v>3485.62</c:v>
                </c:pt>
                <c:pt idx="14284">
                  <c:v>3485.64</c:v>
                </c:pt>
                <c:pt idx="14285">
                  <c:v>3485.66</c:v>
                </c:pt>
                <c:pt idx="14286">
                  <c:v>3485.68</c:v>
                </c:pt>
                <c:pt idx="14287">
                  <c:v>3485.7</c:v>
                </c:pt>
                <c:pt idx="14288">
                  <c:v>3485.72</c:v>
                </c:pt>
                <c:pt idx="14289">
                  <c:v>3485.74</c:v>
                </c:pt>
                <c:pt idx="14290">
                  <c:v>3485.7599999999998</c:v>
                </c:pt>
                <c:pt idx="14291">
                  <c:v>3485.7799999999997</c:v>
                </c:pt>
                <c:pt idx="14292">
                  <c:v>3485.8</c:v>
                </c:pt>
                <c:pt idx="14293">
                  <c:v>3485.82</c:v>
                </c:pt>
                <c:pt idx="14294">
                  <c:v>3485.84</c:v>
                </c:pt>
                <c:pt idx="14295">
                  <c:v>3485.86</c:v>
                </c:pt>
                <c:pt idx="14296">
                  <c:v>3485.88</c:v>
                </c:pt>
                <c:pt idx="14297">
                  <c:v>3485.9</c:v>
                </c:pt>
                <c:pt idx="14298">
                  <c:v>3485.92</c:v>
                </c:pt>
                <c:pt idx="14299">
                  <c:v>3485.94</c:v>
                </c:pt>
                <c:pt idx="14300">
                  <c:v>3485.96</c:v>
                </c:pt>
                <c:pt idx="14301">
                  <c:v>3485.98</c:v>
                </c:pt>
                <c:pt idx="14302">
                  <c:v>3486</c:v>
                </c:pt>
                <c:pt idx="14303">
                  <c:v>3486.02</c:v>
                </c:pt>
                <c:pt idx="14304">
                  <c:v>3486.04</c:v>
                </c:pt>
                <c:pt idx="14305">
                  <c:v>3486.06</c:v>
                </c:pt>
                <c:pt idx="14306">
                  <c:v>3486.08</c:v>
                </c:pt>
                <c:pt idx="14307">
                  <c:v>3486.1</c:v>
                </c:pt>
                <c:pt idx="14308">
                  <c:v>3486.12</c:v>
                </c:pt>
                <c:pt idx="14309">
                  <c:v>3486.14</c:v>
                </c:pt>
                <c:pt idx="14310">
                  <c:v>3486.16</c:v>
                </c:pt>
                <c:pt idx="14311">
                  <c:v>3486.18</c:v>
                </c:pt>
                <c:pt idx="14312">
                  <c:v>3486.2</c:v>
                </c:pt>
                <c:pt idx="14313">
                  <c:v>3486.22</c:v>
                </c:pt>
                <c:pt idx="14314">
                  <c:v>3486.24</c:v>
                </c:pt>
                <c:pt idx="14315">
                  <c:v>3486.2599999999998</c:v>
                </c:pt>
                <c:pt idx="14316">
                  <c:v>3486.2799999999997</c:v>
                </c:pt>
                <c:pt idx="14317">
                  <c:v>3486.3</c:v>
                </c:pt>
                <c:pt idx="14318">
                  <c:v>3486.32</c:v>
                </c:pt>
                <c:pt idx="14319">
                  <c:v>3486.34</c:v>
                </c:pt>
                <c:pt idx="14320">
                  <c:v>3486.36</c:v>
                </c:pt>
                <c:pt idx="14321">
                  <c:v>3486.38</c:v>
                </c:pt>
                <c:pt idx="14322">
                  <c:v>3486.4</c:v>
                </c:pt>
                <c:pt idx="14323">
                  <c:v>3486.42</c:v>
                </c:pt>
                <c:pt idx="14324">
                  <c:v>3486.44</c:v>
                </c:pt>
                <c:pt idx="14325">
                  <c:v>3486.46</c:v>
                </c:pt>
                <c:pt idx="14326">
                  <c:v>3486.48</c:v>
                </c:pt>
                <c:pt idx="14327">
                  <c:v>3486.5</c:v>
                </c:pt>
                <c:pt idx="14328">
                  <c:v>3486.52</c:v>
                </c:pt>
                <c:pt idx="14329">
                  <c:v>3486.54</c:v>
                </c:pt>
                <c:pt idx="14330">
                  <c:v>3486.56</c:v>
                </c:pt>
                <c:pt idx="14331">
                  <c:v>3486.58</c:v>
                </c:pt>
                <c:pt idx="14332">
                  <c:v>3486.6</c:v>
                </c:pt>
                <c:pt idx="14333">
                  <c:v>3486.62</c:v>
                </c:pt>
                <c:pt idx="14334">
                  <c:v>3486.64</c:v>
                </c:pt>
                <c:pt idx="14335">
                  <c:v>3486.66</c:v>
                </c:pt>
                <c:pt idx="14336">
                  <c:v>3486.68</c:v>
                </c:pt>
                <c:pt idx="14337">
                  <c:v>3486.7</c:v>
                </c:pt>
                <c:pt idx="14338">
                  <c:v>3486.72</c:v>
                </c:pt>
                <c:pt idx="14339">
                  <c:v>3486.74</c:v>
                </c:pt>
                <c:pt idx="14340">
                  <c:v>3486.7599999999998</c:v>
                </c:pt>
                <c:pt idx="14341">
                  <c:v>3486.7799999999997</c:v>
                </c:pt>
                <c:pt idx="14342">
                  <c:v>3486.8</c:v>
                </c:pt>
                <c:pt idx="14343">
                  <c:v>3486.82</c:v>
                </c:pt>
                <c:pt idx="14344">
                  <c:v>3486.84</c:v>
                </c:pt>
                <c:pt idx="14345">
                  <c:v>3486.86</c:v>
                </c:pt>
                <c:pt idx="14346">
                  <c:v>3486.88</c:v>
                </c:pt>
                <c:pt idx="14347">
                  <c:v>3486.9</c:v>
                </c:pt>
                <c:pt idx="14348">
                  <c:v>3486.92</c:v>
                </c:pt>
                <c:pt idx="14349">
                  <c:v>3486.94</c:v>
                </c:pt>
                <c:pt idx="14350">
                  <c:v>3486.96</c:v>
                </c:pt>
                <c:pt idx="14351">
                  <c:v>3486.98</c:v>
                </c:pt>
                <c:pt idx="14352">
                  <c:v>3487</c:v>
                </c:pt>
                <c:pt idx="14353">
                  <c:v>3487.02</c:v>
                </c:pt>
                <c:pt idx="14354">
                  <c:v>3487.04</c:v>
                </c:pt>
                <c:pt idx="14355">
                  <c:v>3487.06</c:v>
                </c:pt>
                <c:pt idx="14356">
                  <c:v>3487.08</c:v>
                </c:pt>
                <c:pt idx="14357">
                  <c:v>3487.1</c:v>
                </c:pt>
                <c:pt idx="14358">
                  <c:v>3487.12</c:v>
                </c:pt>
                <c:pt idx="14359">
                  <c:v>3487.14</c:v>
                </c:pt>
                <c:pt idx="14360">
                  <c:v>3487.16</c:v>
                </c:pt>
                <c:pt idx="14361">
                  <c:v>3487.18</c:v>
                </c:pt>
                <c:pt idx="14362">
                  <c:v>3487.2</c:v>
                </c:pt>
                <c:pt idx="14363">
                  <c:v>3487.22</c:v>
                </c:pt>
                <c:pt idx="14364">
                  <c:v>3487.24</c:v>
                </c:pt>
                <c:pt idx="14365">
                  <c:v>3487.2599999999998</c:v>
                </c:pt>
                <c:pt idx="14366">
                  <c:v>3487.2799999999997</c:v>
                </c:pt>
                <c:pt idx="14367">
                  <c:v>3487.3</c:v>
                </c:pt>
                <c:pt idx="14368">
                  <c:v>3487.32</c:v>
                </c:pt>
                <c:pt idx="14369">
                  <c:v>3487.34</c:v>
                </c:pt>
                <c:pt idx="14370">
                  <c:v>3487.36</c:v>
                </c:pt>
                <c:pt idx="14371">
                  <c:v>3487.38</c:v>
                </c:pt>
                <c:pt idx="14372">
                  <c:v>3487.4</c:v>
                </c:pt>
                <c:pt idx="14373">
                  <c:v>3487.42</c:v>
                </c:pt>
                <c:pt idx="14374">
                  <c:v>3487.44</c:v>
                </c:pt>
                <c:pt idx="14375">
                  <c:v>3487.46</c:v>
                </c:pt>
                <c:pt idx="14376">
                  <c:v>3487.48</c:v>
                </c:pt>
                <c:pt idx="14377">
                  <c:v>3487.5</c:v>
                </c:pt>
                <c:pt idx="14378">
                  <c:v>3487.52</c:v>
                </c:pt>
                <c:pt idx="14379">
                  <c:v>3487.54</c:v>
                </c:pt>
                <c:pt idx="14380">
                  <c:v>3487.56</c:v>
                </c:pt>
                <c:pt idx="14381">
                  <c:v>3487.58</c:v>
                </c:pt>
                <c:pt idx="14382">
                  <c:v>3487.6</c:v>
                </c:pt>
                <c:pt idx="14383">
                  <c:v>3487.62</c:v>
                </c:pt>
                <c:pt idx="14384">
                  <c:v>3487.64</c:v>
                </c:pt>
                <c:pt idx="14385">
                  <c:v>3487.66</c:v>
                </c:pt>
                <c:pt idx="14386">
                  <c:v>3487.68</c:v>
                </c:pt>
                <c:pt idx="14387">
                  <c:v>3487.7</c:v>
                </c:pt>
                <c:pt idx="14388">
                  <c:v>3487.72</c:v>
                </c:pt>
                <c:pt idx="14389">
                  <c:v>3487.74</c:v>
                </c:pt>
                <c:pt idx="14390">
                  <c:v>3487.7599999999998</c:v>
                </c:pt>
                <c:pt idx="14391">
                  <c:v>3487.7799999999997</c:v>
                </c:pt>
                <c:pt idx="14392">
                  <c:v>3487.8</c:v>
                </c:pt>
                <c:pt idx="14393">
                  <c:v>3487.82</c:v>
                </c:pt>
                <c:pt idx="14394">
                  <c:v>3487.84</c:v>
                </c:pt>
                <c:pt idx="14395">
                  <c:v>3487.86</c:v>
                </c:pt>
                <c:pt idx="14396">
                  <c:v>3487.88</c:v>
                </c:pt>
                <c:pt idx="14397">
                  <c:v>3487.9</c:v>
                </c:pt>
                <c:pt idx="14398">
                  <c:v>3487.92</c:v>
                </c:pt>
                <c:pt idx="14399">
                  <c:v>3487.94</c:v>
                </c:pt>
                <c:pt idx="14400">
                  <c:v>3487.96</c:v>
                </c:pt>
                <c:pt idx="14401">
                  <c:v>3487.98</c:v>
                </c:pt>
                <c:pt idx="14402">
                  <c:v>3488</c:v>
                </c:pt>
                <c:pt idx="14403">
                  <c:v>3488.02</c:v>
                </c:pt>
                <c:pt idx="14404">
                  <c:v>3488.04</c:v>
                </c:pt>
                <c:pt idx="14405">
                  <c:v>3488.06</c:v>
                </c:pt>
                <c:pt idx="14406">
                  <c:v>3488.08</c:v>
                </c:pt>
                <c:pt idx="14407">
                  <c:v>3488.1</c:v>
                </c:pt>
                <c:pt idx="14408">
                  <c:v>3488.12</c:v>
                </c:pt>
                <c:pt idx="14409">
                  <c:v>3488.14</c:v>
                </c:pt>
                <c:pt idx="14410">
                  <c:v>3488.16</c:v>
                </c:pt>
                <c:pt idx="14411">
                  <c:v>3488.18</c:v>
                </c:pt>
                <c:pt idx="14412">
                  <c:v>3488.2</c:v>
                </c:pt>
                <c:pt idx="14413">
                  <c:v>3488.22</c:v>
                </c:pt>
                <c:pt idx="14414">
                  <c:v>3488.24</c:v>
                </c:pt>
                <c:pt idx="14415">
                  <c:v>3488.2599999999998</c:v>
                </c:pt>
                <c:pt idx="14416">
                  <c:v>3488.2799999999997</c:v>
                </c:pt>
                <c:pt idx="14417">
                  <c:v>3488.3</c:v>
                </c:pt>
                <c:pt idx="14418">
                  <c:v>3488.32</c:v>
                </c:pt>
                <c:pt idx="14419">
                  <c:v>3488.34</c:v>
                </c:pt>
                <c:pt idx="14420">
                  <c:v>3488.36</c:v>
                </c:pt>
                <c:pt idx="14421">
                  <c:v>3488.38</c:v>
                </c:pt>
                <c:pt idx="14422">
                  <c:v>3488.4</c:v>
                </c:pt>
                <c:pt idx="14423">
                  <c:v>3488.42</c:v>
                </c:pt>
                <c:pt idx="14424">
                  <c:v>3488.44</c:v>
                </c:pt>
                <c:pt idx="14425">
                  <c:v>3488.46</c:v>
                </c:pt>
                <c:pt idx="14426">
                  <c:v>3488.48</c:v>
                </c:pt>
                <c:pt idx="14427">
                  <c:v>3488.5</c:v>
                </c:pt>
                <c:pt idx="14428">
                  <c:v>3488.52</c:v>
                </c:pt>
                <c:pt idx="14429">
                  <c:v>3488.54</c:v>
                </c:pt>
                <c:pt idx="14430">
                  <c:v>3488.56</c:v>
                </c:pt>
                <c:pt idx="14431">
                  <c:v>3488.58</c:v>
                </c:pt>
                <c:pt idx="14432">
                  <c:v>3488.6</c:v>
                </c:pt>
                <c:pt idx="14433">
                  <c:v>3488.62</c:v>
                </c:pt>
                <c:pt idx="14434">
                  <c:v>3488.64</c:v>
                </c:pt>
                <c:pt idx="14435">
                  <c:v>3488.66</c:v>
                </c:pt>
                <c:pt idx="14436">
                  <c:v>3488.68</c:v>
                </c:pt>
                <c:pt idx="14437">
                  <c:v>3488.7</c:v>
                </c:pt>
                <c:pt idx="14438">
                  <c:v>3488.72</c:v>
                </c:pt>
                <c:pt idx="14439">
                  <c:v>3488.74</c:v>
                </c:pt>
                <c:pt idx="14440">
                  <c:v>3488.7599999999998</c:v>
                </c:pt>
                <c:pt idx="14441">
                  <c:v>3488.7799999999997</c:v>
                </c:pt>
                <c:pt idx="14442">
                  <c:v>3488.8</c:v>
                </c:pt>
                <c:pt idx="14443">
                  <c:v>3488.82</c:v>
                </c:pt>
                <c:pt idx="14444">
                  <c:v>3488.84</c:v>
                </c:pt>
                <c:pt idx="14445">
                  <c:v>3488.86</c:v>
                </c:pt>
                <c:pt idx="14446">
                  <c:v>3488.88</c:v>
                </c:pt>
                <c:pt idx="14447">
                  <c:v>3488.9</c:v>
                </c:pt>
                <c:pt idx="14448">
                  <c:v>3488.92</c:v>
                </c:pt>
                <c:pt idx="14449">
                  <c:v>3488.94</c:v>
                </c:pt>
                <c:pt idx="14450">
                  <c:v>3488.96</c:v>
                </c:pt>
                <c:pt idx="14451">
                  <c:v>3488.98</c:v>
                </c:pt>
                <c:pt idx="14452">
                  <c:v>3489</c:v>
                </c:pt>
                <c:pt idx="14453">
                  <c:v>3489.02</c:v>
                </c:pt>
                <c:pt idx="14454">
                  <c:v>3489.04</c:v>
                </c:pt>
                <c:pt idx="14455">
                  <c:v>3489.06</c:v>
                </c:pt>
                <c:pt idx="14456">
                  <c:v>3489.08</c:v>
                </c:pt>
                <c:pt idx="14457">
                  <c:v>3489.1</c:v>
                </c:pt>
                <c:pt idx="14458">
                  <c:v>3489.12</c:v>
                </c:pt>
                <c:pt idx="14459">
                  <c:v>3489.14</c:v>
                </c:pt>
                <c:pt idx="14460">
                  <c:v>3489.16</c:v>
                </c:pt>
                <c:pt idx="14461">
                  <c:v>3489.18</c:v>
                </c:pt>
                <c:pt idx="14462">
                  <c:v>3489.2</c:v>
                </c:pt>
                <c:pt idx="14463">
                  <c:v>3489.22</c:v>
                </c:pt>
                <c:pt idx="14464">
                  <c:v>3489.24</c:v>
                </c:pt>
                <c:pt idx="14465">
                  <c:v>3489.2599999999998</c:v>
                </c:pt>
                <c:pt idx="14466">
                  <c:v>3489.2799999999997</c:v>
                </c:pt>
                <c:pt idx="14467">
                  <c:v>3489.3</c:v>
                </c:pt>
                <c:pt idx="14468">
                  <c:v>3489.32</c:v>
                </c:pt>
                <c:pt idx="14469">
                  <c:v>3489.34</c:v>
                </c:pt>
                <c:pt idx="14470">
                  <c:v>3489.36</c:v>
                </c:pt>
                <c:pt idx="14471">
                  <c:v>3489.38</c:v>
                </c:pt>
                <c:pt idx="14472">
                  <c:v>3489.4</c:v>
                </c:pt>
                <c:pt idx="14473">
                  <c:v>3489.42</c:v>
                </c:pt>
                <c:pt idx="14474">
                  <c:v>3489.44</c:v>
                </c:pt>
                <c:pt idx="14475">
                  <c:v>3489.46</c:v>
                </c:pt>
                <c:pt idx="14476">
                  <c:v>3489.48</c:v>
                </c:pt>
                <c:pt idx="14477">
                  <c:v>3489.5</c:v>
                </c:pt>
                <c:pt idx="14478">
                  <c:v>3489.52</c:v>
                </c:pt>
                <c:pt idx="14479">
                  <c:v>3489.54</c:v>
                </c:pt>
                <c:pt idx="14480">
                  <c:v>3489.56</c:v>
                </c:pt>
                <c:pt idx="14481">
                  <c:v>3489.58</c:v>
                </c:pt>
                <c:pt idx="14482">
                  <c:v>3489.6</c:v>
                </c:pt>
                <c:pt idx="14483">
                  <c:v>3489.62</c:v>
                </c:pt>
                <c:pt idx="14484">
                  <c:v>3489.64</c:v>
                </c:pt>
                <c:pt idx="14485">
                  <c:v>3489.66</c:v>
                </c:pt>
                <c:pt idx="14486">
                  <c:v>3489.68</c:v>
                </c:pt>
                <c:pt idx="14487">
                  <c:v>3489.7</c:v>
                </c:pt>
                <c:pt idx="14488">
                  <c:v>3489.72</c:v>
                </c:pt>
                <c:pt idx="14489">
                  <c:v>3489.74</c:v>
                </c:pt>
                <c:pt idx="14490">
                  <c:v>3489.7599999999998</c:v>
                </c:pt>
                <c:pt idx="14491">
                  <c:v>3489.7799999999997</c:v>
                </c:pt>
                <c:pt idx="14492">
                  <c:v>3489.8</c:v>
                </c:pt>
                <c:pt idx="14493">
                  <c:v>3489.82</c:v>
                </c:pt>
                <c:pt idx="14494">
                  <c:v>3489.84</c:v>
                </c:pt>
                <c:pt idx="14495">
                  <c:v>3489.86</c:v>
                </c:pt>
                <c:pt idx="14496">
                  <c:v>3489.88</c:v>
                </c:pt>
                <c:pt idx="14497">
                  <c:v>3489.9</c:v>
                </c:pt>
                <c:pt idx="14498">
                  <c:v>3489.92</c:v>
                </c:pt>
                <c:pt idx="14499">
                  <c:v>3489.94</c:v>
                </c:pt>
                <c:pt idx="14500">
                  <c:v>3489.96</c:v>
                </c:pt>
                <c:pt idx="14501">
                  <c:v>3489.98</c:v>
                </c:pt>
                <c:pt idx="14502">
                  <c:v>3490</c:v>
                </c:pt>
                <c:pt idx="14503">
                  <c:v>3490.02</c:v>
                </c:pt>
                <c:pt idx="14504">
                  <c:v>3490.04</c:v>
                </c:pt>
                <c:pt idx="14505">
                  <c:v>3490.06</c:v>
                </c:pt>
                <c:pt idx="14506">
                  <c:v>3490.08</c:v>
                </c:pt>
                <c:pt idx="14507">
                  <c:v>3490.1</c:v>
                </c:pt>
                <c:pt idx="14508">
                  <c:v>3490.12</c:v>
                </c:pt>
                <c:pt idx="14509">
                  <c:v>3490.14</c:v>
                </c:pt>
                <c:pt idx="14510">
                  <c:v>3490.16</c:v>
                </c:pt>
                <c:pt idx="14511">
                  <c:v>3490.18</c:v>
                </c:pt>
                <c:pt idx="14512">
                  <c:v>3490.2</c:v>
                </c:pt>
                <c:pt idx="14513">
                  <c:v>3490.22</c:v>
                </c:pt>
                <c:pt idx="14514">
                  <c:v>3490.24</c:v>
                </c:pt>
                <c:pt idx="14515">
                  <c:v>3490.2599999999998</c:v>
                </c:pt>
                <c:pt idx="14516">
                  <c:v>3490.2799999999997</c:v>
                </c:pt>
                <c:pt idx="14517">
                  <c:v>3490.3</c:v>
                </c:pt>
                <c:pt idx="14518">
                  <c:v>3490.32</c:v>
                </c:pt>
                <c:pt idx="14519">
                  <c:v>3490.34</c:v>
                </c:pt>
                <c:pt idx="14520">
                  <c:v>3490.36</c:v>
                </c:pt>
                <c:pt idx="14521">
                  <c:v>3490.38</c:v>
                </c:pt>
                <c:pt idx="14522">
                  <c:v>3490.4</c:v>
                </c:pt>
                <c:pt idx="14523">
                  <c:v>3490.42</c:v>
                </c:pt>
                <c:pt idx="14524">
                  <c:v>3490.44</c:v>
                </c:pt>
                <c:pt idx="14525">
                  <c:v>3490.46</c:v>
                </c:pt>
                <c:pt idx="14526">
                  <c:v>3490.48</c:v>
                </c:pt>
                <c:pt idx="14527">
                  <c:v>3490.5</c:v>
                </c:pt>
                <c:pt idx="14528">
                  <c:v>3490.52</c:v>
                </c:pt>
                <c:pt idx="14529">
                  <c:v>3490.54</c:v>
                </c:pt>
                <c:pt idx="14530">
                  <c:v>3490.56</c:v>
                </c:pt>
                <c:pt idx="14531">
                  <c:v>3490.58</c:v>
                </c:pt>
                <c:pt idx="14532">
                  <c:v>3490.6</c:v>
                </c:pt>
                <c:pt idx="14533">
                  <c:v>3490.62</c:v>
                </c:pt>
                <c:pt idx="14534">
                  <c:v>3490.64</c:v>
                </c:pt>
                <c:pt idx="14535">
                  <c:v>3490.66</c:v>
                </c:pt>
                <c:pt idx="14536">
                  <c:v>3490.68</c:v>
                </c:pt>
                <c:pt idx="14537">
                  <c:v>3490.7</c:v>
                </c:pt>
                <c:pt idx="14538">
                  <c:v>3490.72</c:v>
                </c:pt>
                <c:pt idx="14539">
                  <c:v>3490.74</c:v>
                </c:pt>
                <c:pt idx="14540">
                  <c:v>3490.7599999999998</c:v>
                </c:pt>
                <c:pt idx="14541">
                  <c:v>3490.7799999999997</c:v>
                </c:pt>
                <c:pt idx="14542">
                  <c:v>3490.8</c:v>
                </c:pt>
                <c:pt idx="14543">
                  <c:v>3490.82</c:v>
                </c:pt>
                <c:pt idx="14544">
                  <c:v>3490.84</c:v>
                </c:pt>
                <c:pt idx="14545">
                  <c:v>3490.86</c:v>
                </c:pt>
                <c:pt idx="14546">
                  <c:v>3490.88</c:v>
                </c:pt>
                <c:pt idx="14547">
                  <c:v>3490.9</c:v>
                </c:pt>
                <c:pt idx="14548">
                  <c:v>3490.92</c:v>
                </c:pt>
                <c:pt idx="14549">
                  <c:v>3490.94</c:v>
                </c:pt>
                <c:pt idx="14550">
                  <c:v>3490.96</c:v>
                </c:pt>
                <c:pt idx="14551">
                  <c:v>3490.98</c:v>
                </c:pt>
                <c:pt idx="14552">
                  <c:v>3491</c:v>
                </c:pt>
                <c:pt idx="14553">
                  <c:v>3491.02</c:v>
                </c:pt>
                <c:pt idx="14554">
                  <c:v>3491.04</c:v>
                </c:pt>
                <c:pt idx="14555">
                  <c:v>3491.06</c:v>
                </c:pt>
                <c:pt idx="14556">
                  <c:v>3491.08</c:v>
                </c:pt>
                <c:pt idx="14557">
                  <c:v>3491.1</c:v>
                </c:pt>
                <c:pt idx="14558">
                  <c:v>3491.12</c:v>
                </c:pt>
                <c:pt idx="14559">
                  <c:v>3491.14</c:v>
                </c:pt>
                <c:pt idx="14560">
                  <c:v>3491.16</c:v>
                </c:pt>
                <c:pt idx="14561">
                  <c:v>3491.18</c:v>
                </c:pt>
                <c:pt idx="14562">
                  <c:v>3491.2</c:v>
                </c:pt>
                <c:pt idx="14563">
                  <c:v>3491.22</c:v>
                </c:pt>
                <c:pt idx="14564">
                  <c:v>3491.24</c:v>
                </c:pt>
                <c:pt idx="14565">
                  <c:v>3491.2599999999998</c:v>
                </c:pt>
                <c:pt idx="14566">
                  <c:v>3491.2799999999997</c:v>
                </c:pt>
                <c:pt idx="14567">
                  <c:v>3491.3</c:v>
                </c:pt>
                <c:pt idx="14568">
                  <c:v>3491.32</c:v>
                </c:pt>
                <c:pt idx="14569">
                  <c:v>3491.34</c:v>
                </c:pt>
                <c:pt idx="14570">
                  <c:v>3491.36</c:v>
                </c:pt>
                <c:pt idx="14571">
                  <c:v>3491.38</c:v>
                </c:pt>
                <c:pt idx="14572">
                  <c:v>3491.4</c:v>
                </c:pt>
                <c:pt idx="14573">
                  <c:v>3491.42</c:v>
                </c:pt>
                <c:pt idx="14574">
                  <c:v>3491.44</c:v>
                </c:pt>
                <c:pt idx="14575">
                  <c:v>3491.46</c:v>
                </c:pt>
                <c:pt idx="14576">
                  <c:v>3491.48</c:v>
                </c:pt>
                <c:pt idx="14577">
                  <c:v>3491.5</c:v>
                </c:pt>
                <c:pt idx="14578">
                  <c:v>3491.52</c:v>
                </c:pt>
                <c:pt idx="14579">
                  <c:v>3491.54</c:v>
                </c:pt>
                <c:pt idx="14580">
                  <c:v>3491.56</c:v>
                </c:pt>
                <c:pt idx="14581">
                  <c:v>3491.58</c:v>
                </c:pt>
                <c:pt idx="14582">
                  <c:v>3491.6</c:v>
                </c:pt>
                <c:pt idx="14583">
                  <c:v>3491.62</c:v>
                </c:pt>
                <c:pt idx="14584">
                  <c:v>3491.64</c:v>
                </c:pt>
                <c:pt idx="14585">
                  <c:v>3491.66</c:v>
                </c:pt>
                <c:pt idx="14586">
                  <c:v>3491.68</c:v>
                </c:pt>
                <c:pt idx="14587">
                  <c:v>3491.7</c:v>
                </c:pt>
                <c:pt idx="14588">
                  <c:v>3491.72</c:v>
                </c:pt>
                <c:pt idx="14589">
                  <c:v>3491.74</c:v>
                </c:pt>
                <c:pt idx="14590">
                  <c:v>3491.7599999999998</c:v>
                </c:pt>
                <c:pt idx="14591">
                  <c:v>3491.7799999999997</c:v>
                </c:pt>
                <c:pt idx="14592">
                  <c:v>3491.8</c:v>
                </c:pt>
                <c:pt idx="14593">
                  <c:v>3491.82</c:v>
                </c:pt>
                <c:pt idx="14594">
                  <c:v>3491.84</c:v>
                </c:pt>
                <c:pt idx="14595">
                  <c:v>3491.86</c:v>
                </c:pt>
                <c:pt idx="14596">
                  <c:v>3491.88</c:v>
                </c:pt>
                <c:pt idx="14597">
                  <c:v>3491.9</c:v>
                </c:pt>
                <c:pt idx="14598">
                  <c:v>3491.92</c:v>
                </c:pt>
                <c:pt idx="14599">
                  <c:v>3491.94</c:v>
                </c:pt>
                <c:pt idx="14600">
                  <c:v>3491.96</c:v>
                </c:pt>
                <c:pt idx="14601">
                  <c:v>3491.98</c:v>
                </c:pt>
                <c:pt idx="14602">
                  <c:v>3492</c:v>
                </c:pt>
                <c:pt idx="14603">
                  <c:v>3492.02</c:v>
                </c:pt>
                <c:pt idx="14604">
                  <c:v>3492.04</c:v>
                </c:pt>
                <c:pt idx="14605">
                  <c:v>3492.06</c:v>
                </c:pt>
                <c:pt idx="14606">
                  <c:v>3492.08</c:v>
                </c:pt>
                <c:pt idx="14607">
                  <c:v>3492.1</c:v>
                </c:pt>
                <c:pt idx="14608">
                  <c:v>3492.12</c:v>
                </c:pt>
                <c:pt idx="14609">
                  <c:v>3492.14</c:v>
                </c:pt>
                <c:pt idx="14610">
                  <c:v>3492.16</c:v>
                </c:pt>
                <c:pt idx="14611">
                  <c:v>3492.18</c:v>
                </c:pt>
                <c:pt idx="14612">
                  <c:v>3492.2</c:v>
                </c:pt>
                <c:pt idx="14613">
                  <c:v>3492.22</c:v>
                </c:pt>
                <c:pt idx="14614">
                  <c:v>3492.24</c:v>
                </c:pt>
                <c:pt idx="14615">
                  <c:v>3492.2599999999998</c:v>
                </c:pt>
                <c:pt idx="14616">
                  <c:v>3492.2799999999997</c:v>
                </c:pt>
                <c:pt idx="14617">
                  <c:v>3492.3</c:v>
                </c:pt>
                <c:pt idx="14618">
                  <c:v>3492.32</c:v>
                </c:pt>
                <c:pt idx="14619">
                  <c:v>3492.34</c:v>
                </c:pt>
                <c:pt idx="14620">
                  <c:v>3492.36</c:v>
                </c:pt>
                <c:pt idx="14621">
                  <c:v>3492.38</c:v>
                </c:pt>
                <c:pt idx="14622">
                  <c:v>3492.4</c:v>
                </c:pt>
                <c:pt idx="14623">
                  <c:v>3492.42</c:v>
                </c:pt>
                <c:pt idx="14624">
                  <c:v>3492.44</c:v>
                </c:pt>
                <c:pt idx="14625">
                  <c:v>3492.46</c:v>
                </c:pt>
                <c:pt idx="14626">
                  <c:v>3492.48</c:v>
                </c:pt>
                <c:pt idx="14627">
                  <c:v>3492.5</c:v>
                </c:pt>
                <c:pt idx="14628">
                  <c:v>3492.52</c:v>
                </c:pt>
                <c:pt idx="14629">
                  <c:v>3492.54</c:v>
                </c:pt>
                <c:pt idx="14630">
                  <c:v>3492.56</c:v>
                </c:pt>
                <c:pt idx="14631">
                  <c:v>3492.58</c:v>
                </c:pt>
                <c:pt idx="14632">
                  <c:v>3492.6</c:v>
                </c:pt>
                <c:pt idx="14633">
                  <c:v>3492.62</c:v>
                </c:pt>
                <c:pt idx="14634">
                  <c:v>3492.64</c:v>
                </c:pt>
                <c:pt idx="14635">
                  <c:v>3492.66</c:v>
                </c:pt>
                <c:pt idx="14636">
                  <c:v>3492.68</c:v>
                </c:pt>
                <c:pt idx="14637">
                  <c:v>3492.7</c:v>
                </c:pt>
                <c:pt idx="14638">
                  <c:v>3492.72</c:v>
                </c:pt>
                <c:pt idx="14639">
                  <c:v>3492.74</c:v>
                </c:pt>
                <c:pt idx="14640">
                  <c:v>3492.7599999999998</c:v>
                </c:pt>
                <c:pt idx="14641">
                  <c:v>3492.7799999999997</c:v>
                </c:pt>
                <c:pt idx="14642">
                  <c:v>3492.8</c:v>
                </c:pt>
                <c:pt idx="14643">
                  <c:v>3492.82</c:v>
                </c:pt>
                <c:pt idx="14644">
                  <c:v>3492.84</c:v>
                </c:pt>
                <c:pt idx="14645">
                  <c:v>3492.86</c:v>
                </c:pt>
                <c:pt idx="14646">
                  <c:v>3492.88</c:v>
                </c:pt>
                <c:pt idx="14647">
                  <c:v>3492.9</c:v>
                </c:pt>
                <c:pt idx="14648">
                  <c:v>3492.92</c:v>
                </c:pt>
                <c:pt idx="14649">
                  <c:v>3492.94</c:v>
                </c:pt>
                <c:pt idx="14650">
                  <c:v>3492.96</c:v>
                </c:pt>
                <c:pt idx="14651">
                  <c:v>3492.98</c:v>
                </c:pt>
                <c:pt idx="14652">
                  <c:v>3493</c:v>
                </c:pt>
                <c:pt idx="14653">
                  <c:v>3493.02</c:v>
                </c:pt>
                <c:pt idx="14654">
                  <c:v>3493.04</c:v>
                </c:pt>
                <c:pt idx="14655">
                  <c:v>3493.06</c:v>
                </c:pt>
                <c:pt idx="14656">
                  <c:v>3493.08</c:v>
                </c:pt>
                <c:pt idx="14657">
                  <c:v>3493.1</c:v>
                </c:pt>
                <c:pt idx="14658">
                  <c:v>3493.12</c:v>
                </c:pt>
                <c:pt idx="14659">
                  <c:v>3493.14</c:v>
                </c:pt>
                <c:pt idx="14660">
                  <c:v>3493.16</c:v>
                </c:pt>
                <c:pt idx="14661">
                  <c:v>3493.18</c:v>
                </c:pt>
                <c:pt idx="14662">
                  <c:v>3493.2</c:v>
                </c:pt>
                <c:pt idx="14663">
                  <c:v>3493.22</c:v>
                </c:pt>
                <c:pt idx="14664">
                  <c:v>3493.24</c:v>
                </c:pt>
                <c:pt idx="14665">
                  <c:v>3493.2599999999998</c:v>
                </c:pt>
                <c:pt idx="14666">
                  <c:v>3493.2799999999997</c:v>
                </c:pt>
                <c:pt idx="14667">
                  <c:v>3493.3</c:v>
                </c:pt>
                <c:pt idx="14668">
                  <c:v>3493.32</c:v>
                </c:pt>
                <c:pt idx="14669">
                  <c:v>3493.34</c:v>
                </c:pt>
                <c:pt idx="14670">
                  <c:v>3493.36</c:v>
                </c:pt>
                <c:pt idx="14671">
                  <c:v>3493.38</c:v>
                </c:pt>
                <c:pt idx="14672">
                  <c:v>3493.4</c:v>
                </c:pt>
                <c:pt idx="14673">
                  <c:v>3493.42</c:v>
                </c:pt>
                <c:pt idx="14674">
                  <c:v>3493.44</c:v>
                </c:pt>
                <c:pt idx="14675">
                  <c:v>3493.46</c:v>
                </c:pt>
                <c:pt idx="14676">
                  <c:v>3493.48</c:v>
                </c:pt>
                <c:pt idx="14677">
                  <c:v>3493.5</c:v>
                </c:pt>
                <c:pt idx="14678">
                  <c:v>3493.52</c:v>
                </c:pt>
                <c:pt idx="14679">
                  <c:v>3493.54</c:v>
                </c:pt>
                <c:pt idx="14680">
                  <c:v>3493.56</c:v>
                </c:pt>
                <c:pt idx="14681">
                  <c:v>3493.58</c:v>
                </c:pt>
                <c:pt idx="14682">
                  <c:v>3493.6</c:v>
                </c:pt>
                <c:pt idx="14683">
                  <c:v>3493.62</c:v>
                </c:pt>
                <c:pt idx="14684">
                  <c:v>3493.64</c:v>
                </c:pt>
                <c:pt idx="14685">
                  <c:v>3493.66</c:v>
                </c:pt>
                <c:pt idx="14686">
                  <c:v>3493.68</c:v>
                </c:pt>
                <c:pt idx="14687">
                  <c:v>3493.7</c:v>
                </c:pt>
                <c:pt idx="14688">
                  <c:v>3493.72</c:v>
                </c:pt>
                <c:pt idx="14689">
                  <c:v>3493.74</c:v>
                </c:pt>
                <c:pt idx="14690">
                  <c:v>3493.7599999999998</c:v>
                </c:pt>
                <c:pt idx="14691">
                  <c:v>3493.7799999999997</c:v>
                </c:pt>
                <c:pt idx="14692">
                  <c:v>3493.8</c:v>
                </c:pt>
                <c:pt idx="14693">
                  <c:v>3493.82</c:v>
                </c:pt>
                <c:pt idx="14694">
                  <c:v>3493.84</c:v>
                </c:pt>
                <c:pt idx="14695">
                  <c:v>3493.86</c:v>
                </c:pt>
                <c:pt idx="14696">
                  <c:v>3493.88</c:v>
                </c:pt>
                <c:pt idx="14697">
                  <c:v>3493.9</c:v>
                </c:pt>
                <c:pt idx="14698">
                  <c:v>3493.92</c:v>
                </c:pt>
                <c:pt idx="14699">
                  <c:v>3493.94</c:v>
                </c:pt>
                <c:pt idx="14700">
                  <c:v>3493.96</c:v>
                </c:pt>
                <c:pt idx="14701">
                  <c:v>3493.98</c:v>
                </c:pt>
                <c:pt idx="14702">
                  <c:v>3494</c:v>
                </c:pt>
                <c:pt idx="14703">
                  <c:v>3494.02</c:v>
                </c:pt>
                <c:pt idx="14704">
                  <c:v>3494.04</c:v>
                </c:pt>
                <c:pt idx="14705">
                  <c:v>3494.06</c:v>
                </c:pt>
                <c:pt idx="14706">
                  <c:v>3494.08</c:v>
                </c:pt>
                <c:pt idx="14707">
                  <c:v>3494.1</c:v>
                </c:pt>
                <c:pt idx="14708">
                  <c:v>3494.12</c:v>
                </c:pt>
                <c:pt idx="14709">
                  <c:v>3494.14</c:v>
                </c:pt>
                <c:pt idx="14710">
                  <c:v>3494.16</c:v>
                </c:pt>
                <c:pt idx="14711">
                  <c:v>3494.18</c:v>
                </c:pt>
                <c:pt idx="14712">
                  <c:v>3494.2</c:v>
                </c:pt>
                <c:pt idx="14713">
                  <c:v>3494.22</c:v>
                </c:pt>
                <c:pt idx="14714">
                  <c:v>3494.24</c:v>
                </c:pt>
                <c:pt idx="14715">
                  <c:v>3494.2599999999998</c:v>
                </c:pt>
                <c:pt idx="14716">
                  <c:v>3494.2799999999997</c:v>
                </c:pt>
                <c:pt idx="14717">
                  <c:v>3494.3</c:v>
                </c:pt>
                <c:pt idx="14718">
                  <c:v>3494.32</c:v>
                </c:pt>
                <c:pt idx="14719">
                  <c:v>3494.34</c:v>
                </c:pt>
                <c:pt idx="14720">
                  <c:v>3494.36</c:v>
                </c:pt>
                <c:pt idx="14721">
                  <c:v>3494.38</c:v>
                </c:pt>
                <c:pt idx="14722">
                  <c:v>3494.4</c:v>
                </c:pt>
                <c:pt idx="14723">
                  <c:v>3494.42</c:v>
                </c:pt>
                <c:pt idx="14724">
                  <c:v>3494.44</c:v>
                </c:pt>
                <c:pt idx="14725">
                  <c:v>3494.46</c:v>
                </c:pt>
                <c:pt idx="14726">
                  <c:v>3494.48</c:v>
                </c:pt>
                <c:pt idx="14727">
                  <c:v>3494.5</c:v>
                </c:pt>
                <c:pt idx="14728">
                  <c:v>3494.52</c:v>
                </c:pt>
                <c:pt idx="14729">
                  <c:v>3494.54</c:v>
                </c:pt>
                <c:pt idx="14730">
                  <c:v>3494.56</c:v>
                </c:pt>
                <c:pt idx="14731">
                  <c:v>3494.58</c:v>
                </c:pt>
                <c:pt idx="14732">
                  <c:v>3494.6</c:v>
                </c:pt>
                <c:pt idx="14733">
                  <c:v>3494.62</c:v>
                </c:pt>
                <c:pt idx="14734">
                  <c:v>3494.64</c:v>
                </c:pt>
                <c:pt idx="14735">
                  <c:v>3494.66</c:v>
                </c:pt>
                <c:pt idx="14736">
                  <c:v>3494.68</c:v>
                </c:pt>
                <c:pt idx="14737">
                  <c:v>3494.7</c:v>
                </c:pt>
                <c:pt idx="14738">
                  <c:v>3494.72</c:v>
                </c:pt>
                <c:pt idx="14739">
                  <c:v>3494.74</c:v>
                </c:pt>
                <c:pt idx="14740">
                  <c:v>3494.7599999999998</c:v>
                </c:pt>
                <c:pt idx="14741">
                  <c:v>3494.7799999999997</c:v>
                </c:pt>
                <c:pt idx="14742">
                  <c:v>3494.8</c:v>
                </c:pt>
                <c:pt idx="14743">
                  <c:v>3494.82</c:v>
                </c:pt>
                <c:pt idx="14744">
                  <c:v>3494.84</c:v>
                </c:pt>
                <c:pt idx="14745">
                  <c:v>3494.86</c:v>
                </c:pt>
                <c:pt idx="14746">
                  <c:v>3494.88</c:v>
                </c:pt>
                <c:pt idx="14747">
                  <c:v>3494.9</c:v>
                </c:pt>
                <c:pt idx="14748">
                  <c:v>3494.92</c:v>
                </c:pt>
                <c:pt idx="14749">
                  <c:v>3494.94</c:v>
                </c:pt>
                <c:pt idx="14750">
                  <c:v>3494.96</c:v>
                </c:pt>
                <c:pt idx="14751">
                  <c:v>3494.98</c:v>
                </c:pt>
                <c:pt idx="14752">
                  <c:v>3495</c:v>
                </c:pt>
                <c:pt idx="14753">
                  <c:v>3495.02</c:v>
                </c:pt>
                <c:pt idx="14754">
                  <c:v>3495.04</c:v>
                </c:pt>
                <c:pt idx="14755">
                  <c:v>3495.06</c:v>
                </c:pt>
                <c:pt idx="14756">
                  <c:v>3495.08</c:v>
                </c:pt>
                <c:pt idx="14757">
                  <c:v>3495.1</c:v>
                </c:pt>
                <c:pt idx="14758">
                  <c:v>3495.12</c:v>
                </c:pt>
                <c:pt idx="14759">
                  <c:v>3495.14</c:v>
                </c:pt>
                <c:pt idx="14760">
                  <c:v>3495.16</c:v>
                </c:pt>
                <c:pt idx="14761">
                  <c:v>3495.18</c:v>
                </c:pt>
                <c:pt idx="14762">
                  <c:v>3495.2</c:v>
                </c:pt>
                <c:pt idx="14763">
                  <c:v>3495.22</c:v>
                </c:pt>
                <c:pt idx="14764">
                  <c:v>3495.24</c:v>
                </c:pt>
                <c:pt idx="14765">
                  <c:v>3495.2599999999998</c:v>
                </c:pt>
                <c:pt idx="14766">
                  <c:v>3495.2799999999997</c:v>
                </c:pt>
                <c:pt idx="14767">
                  <c:v>3495.3</c:v>
                </c:pt>
                <c:pt idx="14768">
                  <c:v>3495.32</c:v>
                </c:pt>
                <c:pt idx="14769">
                  <c:v>3495.34</c:v>
                </c:pt>
                <c:pt idx="14770">
                  <c:v>3495.36</c:v>
                </c:pt>
                <c:pt idx="14771">
                  <c:v>3495.38</c:v>
                </c:pt>
                <c:pt idx="14772">
                  <c:v>3495.4</c:v>
                </c:pt>
                <c:pt idx="14773">
                  <c:v>3495.42</c:v>
                </c:pt>
                <c:pt idx="14774">
                  <c:v>3495.44</c:v>
                </c:pt>
                <c:pt idx="14775">
                  <c:v>3495.46</c:v>
                </c:pt>
                <c:pt idx="14776">
                  <c:v>3495.48</c:v>
                </c:pt>
                <c:pt idx="14777">
                  <c:v>3495.5</c:v>
                </c:pt>
                <c:pt idx="14778">
                  <c:v>3495.52</c:v>
                </c:pt>
                <c:pt idx="14779">
                  <c:v>3495.54</c:v>
                </c:pt>
                <c:pt idx="14780">
                  <c:v>3495.56</c:v>
                </c:pt>
                <c:pt idx="14781">
                  <c:v>3495.58</c:v>
                </c:pt>
                <c:pt idx="14782">
                  <c:v>3495.6</c:v>
                </c:pt>
                <c:pt idx="14783">
                  <c:v>3495.62</c:v>
                </c:pt>
                <c:pt idx="14784">
                  <c:v>3495.64</c:v>
                </c:pt>
                <c:pt idx="14785">
                  <c:v>3495.66</c:v>
                </c:pt>
                <c:pt idx="14786">
                  <c:v>3495.68</c:v>
                </c:pt>
                <c:pt idx="14787">
                  <c:v>3495.7</c:v>
                </c:pt>
                <c:pt idx="14788">
                  <c:v>3495.72</c:v>
                </c:pt>
                <c:pt idx="14789">
                  <c:v>3495.74</c:v>
                </c:pt>
                <c:pt idx="14790">
                  <c:v>3495.7599999999998</c:v>
                </c:pt>
                <c:pt idx="14791">
                  <c:v>3495.7799999999997</c:v>
                </c:pt>
                <c:pt idx="14792">
                  <c:v>3495.8</c:v>
                </c:pt>
                <c:pt idx="14793">
                  <c:v>3495.82</c:v>
                </c:pt>
                <c:pt idx="14794">
                  <c:v>3495.84</c:v>
                </c:pt>
                <c:pt idx="14795">
                  <c:v>3495.86</c:v>
                </c:pt>
                <c:pt idx="14796">
                  <c:v>3495.88</c:v>
                </c:pt>
                <c:pt idx="14797">
                  <c:v>3495.9</c:v>
                </c:pt>
                <c:pt idx="14798">
                  <c:v>3495.92</c:v>
                </c:pt>
                <c:pt idx="14799">
                  <c:v>3495.94</c:v>
                </c:pt>
                <c:pt idx="14800">
                  <c:v>3495.96</c:v>
                </c:pt>
                <c:pt idx="14801">
                  <c:v>3495.98</c:v>
                </c:pt>
                <c:pt idx="14802">
                  <c:v>3496</c:v>
                </c:pt>
                <c:pt idx="14803">
                  <c:v>3496.02</c:v>
                </c:pt>
                <c:pt idx="14804">
                  <c:v>3496.04</c:v>
                </c:pt>
                <c:pt idx="14805">
                  <c:v>3496.06</c:v>
                </c:pt>
                <c:pt idx="14806">
                  <c:v>3496.08</c:v>
                </c:pt>
                <c:pt idx="14807">
                  <c:v>3496.1</c:v>
                </c:pt>
                <c:pt idx="14808">
                  <c:v>3496.12</c:v>
                </c:pt>
                <c:pt idx="14809">
                  <c:v>3496.14</c:v>
                </c:pt>
                <c:pt idx="14810">
                  <c:v>3496.16</c:v>
                </c:pt>
                <c:pt idx="14811">
                  <c:v>3496.18</c:v>
                </c:pt>
                <c:pt idx="14812">
                  <c:v>3496.2</c:v>
                </c:pt>
                <c:pt idx="14813">
                  <c:v>3496.22</c:v>
                </c:pt>
                <c:pt idx="14814">
                  <c:v>3496.24</c:v>
                </c:pt>
                <c:pt idx="14815">
                  <c:v>3496.2599999999998</c:v>
                </c:pt>
                <c:pt idx="14816">
                  <c:v>3496.2799999999997</c:v>
                </c:pt>
                <c:pt idx="14817">
                  <c:v>3496.3</c:v>
                </c:pt>
                <c:pt idx="14818">
                  <c:v>3496.32</c:v>
                </c:pt>
                <c:pt idx="14819">
                  <c:v>3496.34</c:v>
                </c:pt>
                <c:pt idx="14820">
                  <c:v>3496.36</c:v>
                </c:pt>
                <c:pt idx="14821">
                  <c:v>3496.38</c:v>
                </c:pt>
                <c:pt idx="14822">
                  <c:v>3496.4</c:v>
                </c:pt>
                <c:pt idx="14823">
                  <c:v>3496.42</c:v>
                </c:pt>
                <c:pt idx="14824">
                  <c:v>3496.44</c:v>
                </c:pt>
                <c:pt idx="14825">
                  <c:v>3496.46</c:v>
                </c:pt>
                <c:pt idx="14826">
                  <c:v>3496.48</c:v>
                </c:pt>
                <c:pt idx="14827">
                  <c:v>3496.5</c:v>
                </c:pt>
                <c:pt idx="14828">
                  <c:v>3496.52</c:v>
                </c:pt>
                <c:pt idx="14829">
                  <c:v>3496.54</c:v>
                </c:pt>
                <c:pt idx="14830">
                  <c:v>3496.56</c:v>
                </c:pt>
                <c:pt idx="14831">
                  <c:v>3496.58</c:v>
                </c:pt>
                <c:pt idx="14832">
                  <c:v>3496.6</c:v>
                </c:pt>
                <c:pt idx="14833">
                  <c:v>3496.62</c:v>
                </c:pt>
                <c:pt idx="14834">
                  <c:v>3496.64</c:v>
                </c:pt>
                <c:pt idx="14835">
                  <c:v>3496.66</c:v>
                </c:pt>
                <c:pt idx="14836">
                  <c:v>3496.68</c:v>
                </c:pt>
                <c:pt idx="14837">
                  <c:v>3496.7</c:v>
                </c:pt>
                <c:pt idx="14838">
                  <c:v>3496.72</c:v>
                </c:pt>
                <c:pt idx="14839">
                  <c:v>3496.74</c:v>
                </c:pt>
                <c:pt idx="14840">
                  <c:v>3496.7599999999998</c:v>
                </c:pt>
                <c:pt idx="14841">
                  <c:v>3496.7799999999997</c:v>
                </c:pt>
                <c:pt idx="14842">
                  <c:v>3496.8</c:v>
                </c:pt>
                <c:pt idx="14843">
                  <c:v>3496.82</c:v>
                </c:pt>
                <c:pt idx="14844">
                  <c:v>3496.84</c:v>
                </c:pt>
                <c:pt idx="14845">
                  <c:v>3496.86</c:v>
                </c:pt>
                <c:pt idx="14846">
                  <c:v>3496.88</c:v>
                </c:pt>
                <c:pt idx="14847">
                  <c:v>3496.9</c:v>
                </c:pt>
                <c:pt idx="14848">
                  <c:v>3496.92</c:v>
                </c:pt>
                <c:pt idx="14849">
                  <c:v>3496.94</c:v>
                </c:pt>
                <c:pt idx="14850">
                  <c:v>3496.96</c:v>
                </c:pt>
                <c:pt idx="14851">
                  <c:v>3496.98</c:v>
                </c:pt>
                <c:pt idx="14852">
                  <c:v>3497</c:v>
                </c:pt>
                <c:pt idx="14853">
                  <c:v>3497.02</c:v>
                </c:pt>
                <c:pt idx="14854">
                  <c:v>3497.04</c:v>
                </c:pt>
                <c:pt idx="14855">
                  <c:v>3497.06</c:v>
                </c:pt>
                <c:pt idx="14856">
                  <c:v>3497.08</c:v>
                </c:pt>
                <c:pt idx="14857">
                  <c:v>3497.1</c:v>
                </c:pt>
                <c:pt idx="14858">
                  <c:v>3497.12</c:v>
                </c:pt>
                <c:pt idx="14859">
                  <c:v>3497.14</c:v>
                </c:pt>
                <c:pt idx="14860">
                  <c:v>3497.16</c:v>
                </c:pt>
                <c:pt idx="14861">
                  <c:v>3497.18</c:v>
                </c:pt>
                <c:pt idx="14862">
                  <c:v>3497.2</c:v>
                </c:pt>
                <c:pt idx="14863">
                  <c:v>3497.22</c:v>
                </c:pt>
                <c:pt idx="14864">
                  <c:v>3497.24</c:v>
                </c:pt>
                <c:pt idx="14865">
                  <c:v>3497.2599999999998</c:v>
                </c:pt>
                <c:pt idx="14866">
                  <c:v>3497.2799999999997</c:v>
                </c:pt>
                <c:pt idx="14867">
                  <c:v>3497.3</c:v>
                </c:pt>
                <c:pt idx="14868">
                  <c:v>3497.32</c:v>
                </c:pt>
                <c:pt idx="14869">
                  <c:v>3497.34</c:v>
                </c:pt>
                <c:pt idx="14870">
                  <c:v>3497.36</c:v>
                </c:pt>
                <c:pt idx="14871">
                  <c:v>3497.38</c:v>
                </c:pt>
                <c:pt idx="14872">
                  <c:v>3497.4</c:v>
                </c:pt>
                <c:pt idx="14873">
                  <c:v>3497.42</c:v>
                </c:pt>
                <c:pt idx="14874">
                  <c:v>3497.44</c:v>
                </c:pt>
                <c:pt idx="14875">
                  <c:v>3497.46</c:v>
                </c:pt>
                <c:pt idx="14876">
                  <c:v>3497.48</c:v>
                </c:pt>
                <c:pt idx="14877">
                  <c:v>3497.5</c:v>
                </c:pt>
                <c:pt idx="14878">
                  <c:v>3497.52</c:v>
                </c:pt>
                <c:pt idx="14879">
                  <c:v>3497.54</c:v>
                </c:pt>
                <c:pt idx="14880">
                  <c:v>3497.56</c:v>
                </c:pt>
                <c:pt idx="14881">
                  <c:v>3497.58</c:v>
                </c:pt>
                <c:pt idx="14882">
                  <c:v>3497.6</c:v>
                </c:pt>
                <c:pt idx="14883">
                  <c:v>3497.62</c:v>
                </c:pt>
                <c:pt idx="14884">
                  <c:v>3497.64</c:v>
                </c:pt>
                <c:pt idx="14885">
                  <c:v>3497.66</c:v>
                </c:pt>
                <c:pt idx="14886">
                  <c:v>3497.68</c:v>
                </c:pt>
                <c:pt idx="14887">
                  <c:v>3497.7</c:v>
                </c:pt>
                <c:pt idx="14888">
                  <c:v>3497.72</c:v>
                </c:pt>
                <c:pt idx="14889">
                  <c:v>3497.74</c:v>
                </c:pt>
                <c:pt idx="14890">
                  <c:v>3497.7599999999998</c:v>
                </c:pt>
                <c:pt idx="14891">
                  <c:v>3497.7799999999997</c:v>
                </c:pt>
                <c:pt idx="14892">
                  <c:v>3497.8</c:v>
                </c:pt>
                <c:pt idx="14893">
                  <c:v>3497.82</c:v>
                </c:pt>
                <c:pt idx="14894">
                  <c:v>3497.84</c:v>
                </c:pt>
                <c:pt idx="14895">
                  <c:v>3497.86</c:v>
                </c:pt>
                <c:pt idx="14896">
                  <c:v>3497.88</c:v>
                </c:pt>
                <c:pt idx="14897">
                  <c:v>3497.9</c:v>
                </c:pt>
                <c:pt idx="14898">
                  <c:v>3497.92</c:v>
                </c:pt>
                <c:pt idx="14899">
                  <c:v>3497.94</c:v>
                </c:pt>
                <c:pt idx="14900">
                  <c:v>3497.96</c:v>
                </c:pt>
                <c:pt idx="14901">
                  <c:v>3497.98</c:v>
                </c:pt>
                <c:pt idx="14902">
                  <c:v>3498</c:v>
                </c:pt>
                <c:pt idx="14903">
                  <c:v>3498.02</c:v>
                </c:pt>
                <c:pt idx="14904">
                  <c:v>3498.04</c:v>
                </c:pt>
                <c:pt idx="14905">
                  <c:v>3498.06</c:v>
                </c:pt>
                <c:pt idx="14906">
                  <c:v>3498.08</c:v>
                </c:pt>
                <c:pt idx="14907">
                  <c:v>3498.1</c:v>
                </c:pt>
                <c:pt idx="14908">
                  <c:v>3498.12</c:v>
                </c:pt>
                <c:pt idx="14909">
                  <c:v>3498.14</c:v>
                </c:pt>
                <c:pt idx="14910">
                  <c:v>3498.16</c:v>
                </c:pt>
                <c:pt idx="14911">
                  <c:v>3498.18</c:v>
                </c:pt>
                <c:pt idx="14912">
                  <c:v>3498.2</c:v>
                </c:pt>
                <c:pt idx="14913">
                  <c:v>3498.22</c:v>
                </c:pt>
                <c:pt idx="14914">
                  <c:v>3498.24</c:v>
                </c:pt>
                <c:pt idx="14915">
                  <c:v>3498.2599999999998</c:v>
                </c:pt>
                <c:pt idx="14916">
                  <c:v>3498.2799999999997</c:v>
                </c:pt>
                <c:pt idx="14917">
                  <c:v>3498.3</c:v>
                </c:pt>
                <c:pt idx="14918">
                  <c:v>3498.32</c:v>
                </c:pt>
                <c:pt idx="14919">
                  <c:v>3498.34</c:v>
                </c:pt>
                <c:pt idx="14920">
                  <c:v>3498.36</c:v>
                </c:pt>
                <c:pt idx="14921">
                  <c:v>3498.38</c:v>
                </c:pt>
                <c:pt idx="14922">
                  <c:v>3498.4</c:v>
                </c:pt>
                <c:pt idx="14923">
                  <c:v>3498.42</c:v>
                </c:pt>
                <c:pt idx="14924">
                  <c:v>3498.44</c:v>
                </c:pt>
                <c:pt idx="14925">
                  <c:v>3498.46</c:v>
                </c:pt>
                <c:pt idx="14926">
                  <c:v>3498.48</c:v>
                </c:pt>
                <c:pt idx="14927">
                  <c:v>3498.5</c:v>
                </c:pt>
                <c:pt idx="14928">
                  <c:v>3498.52</c:v>
                </c:pt>
                <c:pt idx="14929">
                  <c:v>3498.54</c:v>
                </c:pt>
                <c:pt idx="14930">
                  <c:v>3498.56</c:v>
                </c:pt>
                <c:pt idx="14931">
                  <c:v>3498.58</c:v>
                </c:pt>
                <c:pt idx="14932">
                  <c:v>3498.6</c:v>
                </c:pt>
                <c:pt idx="14933">
                  <c:v>3498.62</c:v>
                </c:pt>
                <c:pt idx="14934">
                  <c:v>3498.64</c:v>
                </c:pt>
                <c:pt idx="14935">
                  <c:v>3498.66</c:v>
                </c:pt>
                <c:pt idx="14936">
                  <c:v>3498.68</c:v>
                </c:pt>
                <c:pt idx="14937">
                  <c:v>3498.7</c:v>
                </c:pt>
                <c:pt idx="14938">
                  <c:v>3498.72</c:v>
                </c:pt>
                <c:pt idx="14939">
                  <c:v>3498.74</c:v>
                </c:pt>
                <c:pt idx="14940">
                  <c:v>3498.7599999999998</c:v>
                </c:pt>
                <c:pt idx="14941">
                  <c:v>3498.7799999999997</c:v>
                </c:pt>
                <c:pt idx="14942">
                  <c:v>3498.8</c:v>
                </c:pt>
                <c:pt idx="14943">
                  <c:v>3498.82</c:v>
                </c:pt>
                <c:pt idx="14944">
                  <c:v>3498.84</c:v>
                </c:pt>
                <c:pt idx="14945">
                  <c:v>3498.86</c:v>
                </c:pt>
                <c:pt idx="14946">
                  <c:v>3498.88</c:v>
                </c:pt>
                <c:pt idx="14947">
                  <c:v>3498.9</c:v>
                </c:pt>
                <c:pt idx="14948">
                  <c:v>3498.92</c:v>
                </c:pt>
                <c:pt idx="14949">
                  <c:v>3498.94</c:v>
                </c:pt>
                <c:pt idx="14950">
                  <c:v>3498.96</c:v>
                </c:pt>
                <c:pt idx="14951">
                  <c:v>3498.98</c:v>
                </c:pt>
                <c:pt idx="14952">
                  <c:v>3499</c:v>
                </c:pt>
                <c:pt idx="14953">
                  <c:v>3499.02</c:v>
                </c:pt>
                <c:pt idx="14954">
                  <c:v>3499.04</c:v>
                </c:pt>
                <c:pt idx="14955">
                  <c:v>3499.06</c:v>
                </c:pt>
                <c:pt idx="14956">
                  <c:v>3499.08</c:v>
                </c:pt>
                <c:pt idx="14957">
                  <c:v>3499.1</c:v>
                </c:pt>
                <c:pt idx="14958">
                  <c:v>3499.12</c:v>
                </c:pt>
                <c:pt idx="14959">
                  <c:v>3499.14</c:v>
                </c:pt>
                <c:pt idx="14960">
                  <c:v>3499.16</c:v>
                </c:pt>
                <c:pt idx="14961">
                  <c:v>3499.18</c:v>
                </c:pt>
                <c:pt idx="14962">
                  <c:v>3499.2</c:v>
                </c:pt>
                <c:pt idx="14963">
                  <c:v>3499.22</c:v>
                </c:pt>
                <c:pt idx="14964">
                  <c:v>3499.24</c:v>
                </c:pt>
                <c:pt idx="14965">
                  <c:v>3499.2599999999998</c:v>
                </c:pt>
                <c:pt idx="14966">
                  <c:v>3499.2799999999997</c:v>
                </c:pt>
                <c:pt idx="14967">
                  <c:v>3499.3</c:v>
                </c:pt>
                <c:pt idx="14968">
                  <c:v>3499.32</c:v>
                </c:pt>
                <c:pt idx="14969">
                  <c:v>3499.34</c:v>
                </c:pt>
                <c:pt idx="14970">
                  <c:v>3499.36</c:v>
                </c:pt>
                <c:pt idx="14971">
                  <c:v>3499.38</c:v>
                </c:pt>
                <c:pt idx="14972">
                  <c:v>3499.4</c:v>
                </c:pt>
                <c:pt idx="14973">
                  <c:v>3499.42</c:v>
                </c:pt>
                <c:pt idx="14974">
                  <c:v>3499.44</c:v>
                </c:pt>
                <c:pt idx="14975">
                  <c:v>3499.46</c:v>
                </c:pt>
                <c:pt idx="14976">
                  <c:v>3499.48</c:v>
                </c:pt>
                <c:pt idx="14977">
                  <c:v>3499.5</c:v>
                </c:pt>
                <c:pt idx="14978">
                  <c:v>3499.52</c:v>
                </c:pt>
                <c:pt idx="14979">
                  <c:v>3499.54</c:v>
                </c:pt>
                <c:pt idx="14980">
                  <c:v>3499.56</c:v>
                </c:pt>
                <c:pt idx="14981">
                  <c:v>3499.58</c:v>
                </c:pt>
                <c:pt idx="14982">
                  <c:v>3499.6</c:v>
                </c:pt>
                <c:pt idx="14983">
                  <c:v>3499.62</c:v>
                </c:pt>
                <c:pt idx="14984">
                  <c:v>3499.64</c:v>
                </c:pt>
                <c:pt idx="14985">
                  <c:v>3499.66</c:v>
                </c:pt>
                <c:pt idx="14986">
                  <c:v>3499.68</c:v>
                </c:pt>
                <c:pt idx="14987">
                  <c:v>3499.7</c:v>
                </c:pt>
                <c:pt idx="14988">
                  <c:v>3499.72</c:v>
                </c:pt>
                <c:pt idx="14989">
                  <c:v>3499.74</c:v>
                </c:pt>
                <c:pt idx="14990">
                  <c:v>3499.7599999999998</c:v>
                </c:pt>
                <c:pt idx="14991">
                  <c:v>3499.7799999999997</c:v>
                </c:pt>
                <c:pt idx="14992">
                  <c:v>3499.8</c:v>
                </c:pt>
                <c:pt idx="14993">
                  <c:v>3499.82</c:v>
                </c:pt>
                <c:pt idx="14994">
                  <c:v>3499.84</c:v>
                </c:pt>
                <c:pt idx="14995">
                  <c:v>3499.86</c:v>
                </c:pt>
                <c:pt idx="14996">
                  <c:v>3499.88</c:v>
                </c:pt>
                <c:pt idx="14997">
                  <c:v>3499.9</c:v>
                </c:pt>
                <c:pt idx="14998">
                  <c:v>3499.92</c:v>
                </c:pt>
                <c:pt idx="14999">
                  <c:v>3499.94</c:v>
                </c:pt>
                <c:pt idx="15000">
                  <c:v>3499.96</c:v>
                </c:pt>
                <c:pt idx="15001">
                  <c:v>3499.98</c:v>
                </c:pt>
                <c:pt idx="15002">
                  <c:v>3500</c:v>
                </c:pt>
                <c:pt idx="15003">
                  <c:v>3500.02</c:v>
                </c:pt>
                <c:pt idx="15004">
                  <c:v>3500.04</c:v>
                </c:pt>
                <c:pt idx="15005">
                  <c:v>3500.06</c:v>
                </c:pt>
                <c:pt idx="15006">
                  <c:v>3500.08</c:v>
                </c:pt>
                <c:pt idx="15007">
                  <c:v>3500.1</c:v>
                </c:pt>
                <c:pt idx="15008">
                  <c:v>3500.12</c:v>
                </c:pt>
                <c:pt idx="15009">
                  <c:v>3500.14</c:v>
                </c:pt>
                <c:pt idx="15010">
                  <c:v>3500.16</c:v>
                </c:pt>
                <c:pt idx="15011">
                  <c:v>3500.18</c:v>
                </c:pt>
                <c:pt idx="15012">
                  <c:v>3500.2</c:v>
                </c:pt>
                <c:pt idx="15013">
                  <c:v>3500.22</c:v>
                </c:pt>
                <c:pt idx="15014">
                  <c:v>3500.24</c:v>
                </c:pt>
                <c:pt idx="15015">
                  <c:v>3500.2599999999998</c:v>
                </c:pt>
                <c:pt idx="15016">
                  <c:v>3500.2799999999997</c:v>
                </c:pt>
                <c:pt idx="15017">
                  <c:v>3500.3</c:v>
                </c:pt>
                <c:pt idx="15018">
                  <c:v>3500.32</c:v>
                </c:pt>
                <c:pt idx="15019">
                  <c:v>3500.34</c:v>
                </c:pt>
                <c:pt idx="15020">
                  <c:v>3500.36</c:v>
                </c:pt>
                <c:pt idx="15021">
                  <c:v>3500.38</c:v>
                </c:pt>
                <c:pt idx="15022">
                  <c:v>3500.4</c:v>
                </c:pt>
                <c:pt idx="15023">
                  <c:v>3500.42</c:v>
                </c:pt>
                <c:pt idx="15024">
                  <c:v>3500.44</c:v>
                </c:pt>
                <c:pt idx="15025">
                  <c:v>3500.46</c:v>
                </c:pt>
                <c:pt idx="15026">
                  <c:v>3500.48</c:v>
                </c:pt>
                <c:pt idx="15027">
                  <c:v>3500.5</c:v>
                </c:pt>
                <c:pt idx="15028">
                  <c:v>3500.52</c:v>
                </c:pt>
                <c:pt idx="15029">
                  <c:v>3500.54</c:v>
                </c:pt>
                <c:pt idx="15030">
                  <c:v>3500.56</c:v>
                </c:pt>
                <c:pt idx="15031">
                  <c:v>3500.58</c:v>
                </c:pt>
                <c:pt idx="15032">
                  <c:v>3500.6</c:v>
                </c:pt>
                <c:pt idx="15033">
                  <c:v>3500.62</c:v>
                </c:pt>
                <c:pt idx="15034">
                  <c:v>3500.64</c:v>
                </c:pt>
                <c:pt idx="15035">
                  <c:v>3500.66</c:v>
                </c:pt>
                <c:pt idx="15036">
                  <c:v>3500.68</c:v>
                </c:pt>
                <c:pt idx="15037">
                  <c:v>3500.7</c:v>
                </c:pt>
                <c:pt idx="15038">
                  <c:v>3500.72</c:v>
                </c:pt>
                <c:pt idx="15039">
                  <c:v>3500.74</c:v>
                </c:pt>
                <c:pt idx="15040">
                  <c:v>3500.7599999999998</c:v>
                </c:pt>
                <c:pt idx="15041">
                  <c:v>3500.7799999999997</c:v>
                </c:pt>
                <c:pt idx="15042">
                  <c:v>3500.8</c:v>
                </c:pt>
                <c:pt idx="15043">
                  <c:v>3500.82</c:v>
                </c:pt>
                <c:pt idx="15044">
                  <c:v>3500.84</c:v>
                </c:pt>
                <c:pt idx="15045">
                  <c:v>3500.86</c:v>
                </c:pt>
                <c:pt idx="15046">
                  <c:v>3500.88</c:v>
                </c:pt>
                <c:pt idx="15047">
                  <c:v>3500.9</c:v>
                </c:pt>
                <c:pt idx="15048">
                  <c:v>3500.92</c:v>
                </c:pt>
                <c:pt idx="15049">
                  <c:v>3500.94</c:v>
                </c:pt>
                <c:pt idx="15050">
                  <c:v>3500.96</c:v>
                </c:pt>
                <c:pt idx="15051">
                  <c:v>3500.98</c:v>
                </c:pt>
                <c:pt idx="15052">
                  <c:v>3501</c:v>
                </c:pt>
                <c:pt idx="15053">
                  <c:v>3501.02</c:v>
                </c:pt>
                <c:pt idx="15054">
                  <c:v>3501.04</c:v>
                </c:pt>
                <c:pt idx="15055">
                  <c:v>3501.06</c:v>
                </c:pt>
                <c:pt idx="15056">
                  <c:v>3501.08</c:v>
                </c:pt>
                <c:pt idx="15057">
                  <c:v>3501.1</c:v>
                </c:pt>
                <c:pt idx="15058">
                  <c:v>3501.12</c:v>
                </c:pt>
                <c:pt idx="15059">
                  <c:v>3501.14</c:v>
                </c:pt>
                <c:pt idx="15060">
                  <c:v>3501.16</c:v>
                </c:pt>
                <c:pt idx="15061">
                  <c:v>3501.18</c:v>
                </c:pt>
                <c:pt idx="15062">
                  <c:v>3501.2</c:v>
                </c:pt>
                <c:pt idx="15063">
                  <c:v>3501.22</c:v>
                </c:pt>
                <c:pt idx="15064">
                  <c:v>3501.24</c:v>
                </c:pt>
                <c:pt idx="15065">
                  <c:v>3501.2599999999998</c:v>
                </c:pt>
                <c:pt idx="15066">
                  <c:v>3501.2799999999997</c:v>
                </c:pt>
                <c:pt idx="15067">
                  <c:v>3501.3</c:v>
                </c:pt>
                <c:pt idx="15068">
                  <c:v>3501.32</c:v>
                </c:pt>
                <c:pt idx="15069">
                  <c:v>3501.34</c:v>
                </c:pt>
                <c:pt idx="15070">
                  <c:v>3501.36</c:v>
                </c:pt>
                <c:pt idx="15071">
                  <c:v>3501.38</c:v>
                </c:pt>
                <c:pt idx="15072">
                  <c:v>3501.4</c:v>
                </c:pt>
                <c:pt idx="15073">
                  <c:v>3501.42</c:v>
                </c:pt>
                <c:pt idx="15074">
                  <c:v>3501.44</c:v>
                </c:pt>
                <c:pt idx="15075">
                  <c:v>3501.46</c:v>
                </c:pt>
                <c:pt idx="15076">
                  <c:v>3501.48</c:v>
                </c:pt>
                <c:pt idx="15077">
                  <c:v>3501.5</c:v>
                </c:pt>
                <c:pt idx="15078">
                  <c:v>3501.52</c:v>
                </c:pt>
                <c:pt idx="15079">
                  <c:v>3501.54</c:v>
                </c:pt>
                <c:pt idx="15080">
                  <c:v>3501.56</c:v>
                </c:pt>
                <c:pt idx="15081">
                  <c:v>3501.58</c:v>
                </c:pt>
                <c:pt idx="15082">
                  <c:v>3501.6</c:v>
                </c:pt>
                <c:pt idx="15083">
                  <c:v>3501.62</c:v>
                </c:pt>
                <c:pt idx="15084">
                  <c:v>3501.64</c:v>
                </c:pt>
                <c:pt idx="15085">
                  <c:v>3501.66</c:v>
                </c:pt>
                <c:pt idx="15086">
                  <c:v>3501.68</c:v>
                </c:pt>
                <c:pt idx="15087">
                  <c:v>3501.7</c:v>
                </c:pt>
                <c:pt idx="15088">
                  <c:v>3501.72</c:v>
                </c:pt>
                <c:pt idx="15089">
                  <c:v>3501.74</c:v>
                </c:pt>
                <c:pt idx="15090">
                  <c:v>3501.7599999999998</c:v>
                </c:pt>
                <c:pt idx="15091">
                  <c:v>3501.7799999999997</c:v>
                </c:pt>
                <c:pt idx="15092">
                  <c:v>3501.8</c:v>
                </c:pt>
                <c:pt idx="15093">
                  <c:v>3501.82</c:v>
                </c:pt>
                <c:pt idx="15094">
                  <c:v>3501.84</c:v>
                </c:pt>
                <c:pt idx="15095">
                  <c:v>3501.86</c:v>
                </c:pt>
                <c:pt idx="15096">
                  <c:v>3501.88</c:v>
                </c:pt>
                <c:pt idx="15097">
                  <c:v>3501.9</c:v>
                </c:pt>
                <c:pt idx="15098">
                  <c:v>3501.92</c:v>
                </c:pt>
                <c:pt idx="15099">
                  <c:v>3501.94</c:v>
                </c:pt>
                <c:pt idx="15100">
                  <c:v>3501.96</c:v>
                </c:pt>
                <c:pt idx="15101">
                  <c:v>3501.98</c:v>
                </c:pt>
                <c:pt idx="15102">
                  <c:v>3502</c:v>
                </c:pt>
                <c:pt idx="15103">
                  <c:v>3502.02</c:v>
                </c:pt>
                <c:pt idx="15104">
                  <c:v>3502.04</c:v>
                </c:pt>
                <c:pt idx="15105">
                  <c:v>3502.06</c:v>
                </c:pt>
                <c:pt idx="15106">
                  <c:v>3502.08</c:v>
                </c:pt>
                <c:pt idx="15107">
                  <c:v>3502.1</c:v>
                </c:pt>
                <c:pt idx="15108">
                  <c:v>3502.12</c:v>
                </c:pt>
                <c:pt idx="15109">
                  <c:v>3502.14</c:v>
                </c:pt>
                <c:pt idx="15110">
                  <c:v>3502.16</c:v>
                </c:pt>
                <c:pt idx="15111">
                  <c:v>3502.18</c:v>
                </c:pt>
                <c:pt idx="15112">
                  <c:v>3502.2</c:v>
                </c:pt>
                <c:pt idx="15113">
                  <c:v>3502.22</c:v>
                </c:pt>
                <c:pt idx="15114">
                  <c:v>3502.24</c:v>
                </c:pt>
                <c:pt idx="15115">
                  <c:v>3502.2599999999998</c:v>
                </c:pt>
                <c:pt idx="15116">
                  <c:v>3502.2799999999997</c:v>
                </c:pt>
                <c:pt idx="15117">
                  <c:v>3502.3</c:v>
                </c:pt>
                <c:pt idx="15118">
                  <c:v>3502.32</c:v>
                </c:pt>
                <c:pt idx="15119">
                  <c:v>3502.34</c:v>
                </c:pt>
                <c:pt idx="15120">
                  <c:v>3502.36</c:v>
                </c:pt>
                <c:pt idx="15121">
                  <c:v>3502.38</c:v>
                </c:pt>
                <c:pt idx="15122">
                  <c:v>3502.4</c:v>
                </c:pt>
                <c:pt idx="15123">
                  <c:v>3502.42</c:v>
                </c:pt>
                <c:pt idx="15124">
                  <c:v>3502.44</c:v>
                </c:pt>
                <c:pt idx="15125">
                  <c:v>3502.46</c:v>
                </c:pt>
                <c:pt idx="15126">
                  <c:v>3502.48</c:v>
                </c:pt>
                <c:pt idx="15127">
                  <c:v>3502.5</c:v>
                </c:pt>
                <c:pt idx="15128">
                  <c:v>3502.52</c:v>
                </c:pt>
                <c:pt idx="15129">
                  <c:v>3502.54</c:v>
                </c:pt>
                <c:pt idx="15130">
                  <c:v>3502.56</c:v>
                </c:pt>
                <c:pt idx="15131">
                  <c:v>3502.58</c:v>
                </c:pt>
                <c:pt idx="15132">
                  <c:v>3502.6</c:v>
                </c:pt>
                <c:pt idx="15133">
                  <c:v>3502.62</c:v>
                </c:pt>
                <c:pt idx="15134">
                  <c:v>3502.64</c:v>
                </c:pt>
                <c:pt idx="15135">
                  <c:v>3502.66</c:v>
                </c:pt>
                <c:pt idx="15136">
                  <c:v>3502.68</c:v>
                </c:pt>
                <c:pt idx="15137">
                  <c:v>3502.7</c:v>
                </c:pt>
                <c:pt idx="15138">
                  <c:v>3502.72</c:v>
                </c:pt>
                <c:pt idx="15139">
                  <c:v>3502.74</c:v>
                </c:pt>
                <c:pt idx="15140">
                  <c:v>3502.7599999999998</c:v>
                </c:pt>
                <c:pt idx="15141">
                  <c:v>3502.7799999999997</c:v>
                </c:pt>
                <c:pt idx="15142">
                  <c:v>3502.8</c:v>
                </c:pt>
                <c:pt idx="15143">
                  <c:v>3502.82</c:v>
                </c:pt>
                <c:pt idx="15144">
                  <c:v>3502.84</c:v>
                </c:pt>
                <c:pt idx="15145">
                  <c:v>3502.86</c:v>
                </c:pt>
                <c:pt idx="15146">
                  <c:v>3502.88</c:v>
                </c:pt>
                <c:pt idx="15147">
                  <c:v>3502.9</c:v>
                </c:pt>
                <c:pt idx="15148">
                  <c:v>3502.92</c:v>
                </c:pt>
                <c:pt idx="15149">
                  <c:v>3502.94</c:v>
                </c:pt>
                <c:pt idx="15150">
                  <c:v>3502.96</c:v>
                </c:pt>
                <c:pt idx="15151">
                  <c:v>3502.98</c:v>
                </c:pt>
                <c:pt idx="15152">
                  <c:v>3503</c:v>
                </c:pt>
                <c:pt idx="15153">
                  <c:v>3503.02</c:v>
                </c:pt>
                <c:pt idx="15154">
                  <c:v>3503.04</c:v>
                </c:pt>
                <c:pt idx="15155">
                  <c:v>3503.06</c:v>
                </c:pt>
                <c:pt idx="15156">
                  <c:v>3503.08</c:v>
                </c:pt>
                <c:pt idx="15157">
                  <c:v>3503.1</c:v>
                </c:pt>
                <c:pt idx="15158">
                  <c:v>3503.12</c:v>
                </c:pt>
                <c:pt idx="15159">
                  <c:v>3503.14</c:v>
                </c:pt>
                <c:pt idx="15160">
                  <c:v>3503.16</c:v>
                </c:pt>
                <c:pt idx="15161">
                  <c:v>3503.18</c:v>
                </c:pt>
                <c:pt idx="15162">
                  <c:v>3503.2</c:v>
                </c:pt>
                <c:pt idx="15163">
                  <c:v>3503.22</c:v>
                </c:pt>
                <c:pt idx="15164">
                  <c:v>3503.24</c:v>
                </c:pt>
                <c:pt idx="15165">
                  <c:v>3503.2599999999998</c:v>
                </c:pt>
                <c:pt idx="15166">
                  <c:v>3503.2799999999997</c:v>
                </c:pt>
                <c:pt idx="15167">
                  <c:v>3503.3</c:v>
                </c:pt>
                <c:pt idx="15168">
                  <c:v>3503.32</c:v>
                </c:pt>
                <c:pt idx="15169">
                  <c:v>3503.34</c:v>
                </c:pt>
                <c:pt idx="15170">
                  <c:v>3503.36</c:v>
                </c:pt>
                <c:pt idx="15171">
                  <c:v>3503.38</c:v>
                </c:pt>
                <c:pt idx="15172">
                  <c:v>3503.4</c:v>
                </c:pt>
                <c:pt idx="15173">
                  <c:v>3503.42</c:v>
                </c:pt>
                <c:pt idx="15174">
                  <c:v>3503.44</c:v>
                </c:pt>
                <c:pt idx="15175">
                  <c:v>3503.46</c:v>
                </c:pt>
                <c:pt idx="15176">
                  <c:v>3503.48</c:v>
                </c:pt>
                <c:pt idx="15177">
                  <c:v>3503.5</c:v>
                </c:pt>
                <c:pt idx="15178">
                  <c:v>3503.52</c:v>
                </c:pt>
                <c:pt idx="15179">
                  <c:v>3503.54</c:v>
                </c:pt>
                <c:pt idx="15180">
                  <c:v>3503.56</c:v>
                </c:pt>
                <c:pt idx="15181">
                  <c:v>3503.58</c:v>
                </c:pt>
                <c:pt idx="15182">
                  <c:v>3503.6</c:v>
                </c:pt>
                <c:pt idx="15183">
                  <c:v>3503.62</c:v>
                </c:pt>
                <c:pt idx="15184">
                  <c:v>3503.64</c:v>
                </c:pt>
                <c:pt idx="15185">
                  <c:v>3503.66</c:v>
                </c:pt>
                <c:pt idx="15186">
                  <c:v>3503.68</c:v>
                </c:pt>
                <c:pt idx="15187">
                  <c:v>3503.7</c:v>
                </c:pt>
                <c:pt idx="15188">
                  <c:v>3503.72</c:v>
                </c:pt>
                <c:pt idx="15189">
                  <c:v>3503.74</c:v>
                </c:pt>
                <c:pt idx="15190">
                  <c:v>3503.7599999999998</c:v>
                </c:pt>
                <c:pt idx="15191">
                  <c:v>3503.7799999999997</c:v>
                </c:pt>
                <c:pt idx="15192">
                  <c:v>3503.8</c:v>
                </c:pt>
                <c:pt idx="15193">
                  <c:v>3503.82</c:v>
                </c:pt>
                <c:pt idx="15194">
                  <c:v>3503.84</c:v>
                </c:pt>
                <c:pt idx="15195">
                  <c:v>3503.86</c:v>
                </c:pt>
                <c:pt idx="15196">
                  <c:v>3503.88</c:v>
                </c:pt>
                <c:pt idx="15197">
                  <c:v>3503.9</c:v>
                </c:pt>
                <c:pt idx="15198">
                  <c:v>3503.92</c:v>
                </c:pt>
                <c:pt idx="15199">
                  <c:v>3503.94</c:v>
                </c:pt>
                <c:pt idx="15200">
                  <c:v>3503.96</c:v>
                </c:pt>
                <c:pt idx="15201">
                  <c:v>3503.98</c:v>
                </c:pt>
                <c:pt idx="15202">
                  <c:v>3504</c:v>
                </c:pt>
                <c:pt idx="15203">
                  <c:v>3504.02</c:v>
                </c:pt>
                <c:pt idx="15204">
                  <c:v>3504.04</c:v>
                </c:pt>
                <c:pt idx="15205">
                  <c:v>3504.06</c:v>
                </c:pt>
                <c:pt idx="15206">
                  <c:v>3504.08</c:v>
                </c:pt>
                <c:pt idx="15207">
                  <c:v>3504.1</c:v>
                </c:pt>
                <c:pt idx="15208">
                  <c:v>3504.12</c:v>
                </c:pt>
                <c:pt idx="15209">
                  <c:v>3504.14</c:v>
                </c:pt>
                <c:pt idx="15210">
                  <c:v>3504.16</c:v>
                </c:pt>
                <c:pt idx="15211">
                  <c:v>3504.18</c:v>
                </c:pt>
                <c:pt idx="15212">
                  <c:v>3504.2</c:v>
                </c:pt>
                <c:pt idx="15213">
                  <c:v>3504.22</c:v>
                </c:pt>
                <c:pt idx="15214">
                  <c:v>3504.24</c:v>
                </c:pt>
                <c:pt idx="15215">
                  <c:v>3504.2599999999998</c:v>
                </c:pt>
                <c:pt idx="15216">
                  <c:v>3504.2799999999997</c:v>
                </c:pt>
                <c:pt idx="15217">
                  <c:v>3504.3</c:v>
                </c:pt>
                <c:pt idx="15218">
                  <c:v>3504.32</c:v>
                </c:pt>
                <c:pt idx="15219">
                  <c:v>3504.34</c:v>
                </c:pt>
                <c:pt idx="15220">
                  <c:v>3504.36</c:v>
                </c:pt>
                <c:pt idx="15221">
                  <c:v>3504.38</c:v>
                </c:pt>
                <c:pt idx="15222">
                  <c:v>3504.4</c:v>
                </c:pt>
                <c:pt idx="15223">
                  <c:v>3504.42</c:v>
                </c:pt>
                <c:pt idx="15224">
                  <c:v>3504.44</c:v>
                </c:pt>
                <c:pt idx="15225">
                  <c:v>3504.46</c:v>
                </c:pt>
                <c:pt idx="15226">
                  <c:v>3504.48</c:v>
                </c:pt>
                <c:pt idx="15227">
                  <c:v>3504.5</c:v>
                </c:pt>
                <c:pt idx="15228">
                  <c:v>3504.52</c:v>
                </c:pt>
                <c:pt idx="15229">
                  <c:v>3504.54</c:v>
                </c:pt>
                <c:pt idx="15230">
                  <c:v>3504.56</c:v>
                </c:pt>
                <c:pt idx="15231">
                  <c:v>3504.58</c:v>
                </c:pt>
                <c:pt idx="15232">
                  <c:v>3504.6</c:v>
                </c:pt>
                <c:pt idx="15233">
                  <c:v>3504.62</c:v>
                </c:pt>
                <c:pt idx="15234">
                  <c:v>3504.64</c:v>
                </c:pt>
                <c:pt idx="15235">
                  <c:v>3504.66</c:v>
                </c:pt>
                <c:pt idx="15236">
                  <c:v>3504.68</c:v>
                </c:pt>
                <c:pt idx="15237">
                  <c:v>3504.7</c:v>
                </c:pt>
                <c:pt idx="15238">
                  <c:v>3504.72</c:v>
                </c:pt>
                <c:pt idx="15239">
                  <c:v>3504.74</c:v>
                </c:pt>
                <c:pt idx="15240">
                  <c:v>3504.7599999999998</c:v>
                </c:pt>
                <c:pt idx="15241">
                  <c:v>3504.7799999999997</c:v>
                </c:pt>
                <c:pt idx="15242">
                  <c:v>3504.8</c:v>
                </c:pt>
                <c:pt idx="15243">
                  <c:v>3504.82</c:v>
                </c:pt>
                <c:pt idx="15244">
                  <c:v>3504.84</c:v>
                </c:pt>
                <c:pt idx="15245">
                  <c:v>3504.86</c:v>
                </c:pt>
                <c:pt idx="15246">
                  <c:v>3504.88</c:v>
                </c:pt>
                <c:pt idx="15247">
                  <c:v>3504.9</c:v>
                </c:pt>
                <c:pt idx="15248">
                  <c:v>3504.92</c:v>
                </c:pt>
                <c:pt idx="15249">
                  <c:v>3504.94</c:v>
                </c:pt>
                <c:pt idx="15250">
                  <c:v>3504.96</c:v>
                </c:pt>
                <c:pt idx="15251">
                  <c:v>3504.98</c:v>
                </c:pt>
                <c:pt idx="15252">
                  <c:v>3505</c:v>
                </c:pt>
                <c:pt idx="15253">
                  <c:v>3505.02</c:v>
                </c:pt>
                <c:pt idx="15254">
                  <c:v>3505.04</c:v>
                </c:pt>
                <c:pt idx="15255">
                  <c:v>3505.06</c:v>
                </c:pt>
                <c:pt idx="15256">
                  <c:v>3505.08</c:v>
                </c:pt>
                <c:pt idx="15257">
                  <c:v>3505.1</c:v>
                </c:pt>
                <c:pt idx="15258">
                  <c:v>3505.12</c:v>
                </c:pt>
                <c:pt idx="15259">
                  <c:v>3505.14</c:v>
                </c:pt>
                <c:pt idx="15260">
                  <c:v>3505.16</c:v>
                </c:pt>
                <c:pt idx="15261">
                  <c:v>3505.18</c:v>
                </c:pt>
                <c:pt idx="15262">
                  <c:v>3505.2</c:v>
                </c:pt>
                <c:pt idx="15263">
                  <c:v>3505.22</c:v>
                </c:pt>
                <c:pt idx="15264">
                  <c:v>3505.24</c:v>
                </c:pt>
                <c:pt idx="15265">
                  <c:v>3505.2599999999998</c:v>
                </c:pt>
                <c:pt idx="15266">
                  <c:v>3505.2799999999997</c:v>
                </c:pt>
                <c:pt idx="15267">
                  <c:v>3505.3</c:v>
                </c:pt>
                <c:pt idx="15268">
                  <c:v>3505.32</c:v>
                </c:pt>
                <c:pt idx="15269">
                  <c:v>3505.34</c:v>
                </c:pt>
                <c:pt idx="15270">
                  <c:v>3505.36</c:v>
                </c:pt>
                <c:pt idx="15271">
                  <c:v>3505.38</c:v>
                </c:pt>
                <c:pt idx="15272">
                  <c:v>3505.4</c:v>
                </c:pt>
                <c:pt idx="15273">
                  <c:v>3505.42</c:v>
                </c:pt>
                <c:pt idx="15274">
                  <c:v>3505.44</c:v>
                </c:pt>
                <c:pt idx="15275">
                  <c:v>3505.46</c:v>
                </c:pt>
                <c:pt idx="15276">
                  <c:v>3505.48</c:v>
                </c:pt>
                <c:pt idx="15277">
                  <c:v>3505.5</c:v>
                </c:pt>
                <c:pt idx="15278">
                  <c:v>3505.52</c:v>
                </c:pt>
                <c:pt idx="15279">
                  <c:v>3505.54</c:v>
                </c:pt>
                <c:pt idx="15280">
                  <c:v>3505.56</c:v>
                </c:pt>
                <c:pt idx="15281">
                  <c:v>3505.58</c:v>
                </c:pt>
                <c:pt idx="15282">
                  <c:v>3505.6</c:v>
                </c:pt>
                <c:pt idx="15283">
                  <c:v>3505.62</c:v>
                </c:pt>
                <c:pt idx="15284">
                  <c:v>3505.64</c:v>
                </c:pt>
                <c:pt idx="15285">
                  <c:v>3505.66</c:v>
                </c:pt>
                <c:pt idx="15286">
                  <c:v>3505.68</c:v>
                </c:pt>
                <c:pt idx="15287">
                  <c:v>3505.7</c:v>
                </c:pt>
                <c:pt idx="15288">
                  <c:v>3505.72</c:v>
                </c:pt>
                <c:pt idx="15289">
                  <c:v>3505.74</c:v>
                </c:pt>
                <c:pt idx="15290">
                  <c:v>3505.7599999999998</c:v>
                </c:pt>
                <c:pt idx="15291">
                  <c:v>3505.7799999999997</c:v>
                </c:pt>
                <c:pt idx="15292">
                  <c:v>3505.8</c:v>
                </c:pt>
                <c:pt idx="15293">
                  <c:v>3505.82</c:v>
                </c:pt>
                <c:pt idx="15294">
                  <c:v>3505.84</c:v>
                </c:pt>
                <c:pt idx="15295">
                  <c:v>3505.86</c:v>
                </c:pt>
                <c:pt idx="15296">
                  <c:v>3505.88</c:v>
                </c:pt>
                <c:pt idx="15297">
                  <c:v>3505.9</c:v>
                </c:pt>
                <c:pt idx="15298">
                  <c:v>3505.92</c:v>
                </c:pt>
                <c:pt idx="15299">
                  <c:v>3505.94</c:v>
                </c:pt>
                <c:pt idx="15300">
                  <c:v>3505.96</c:v>
                </c:pt>
                <c:pt idx="15301">
                  <c:v>3505.98</c:v>
                </c:pt>
                <c:pt idx="15302">
                  <c:v>3506</c:v>
                </c:pt>
                <c:pt idx="15303">
                  <c:v>3506.02</c:v>
                </c:pt>
                <c:pt idx="15304">
                  <c:v>3506.04</c:v>
                </c:pt>
                <c:pt idx="15305">
                  <c:v>3506.06</c:v>
                </c:pt>
                <c:pt idx="15306">
                  <c:v>3506.08</c:v>
                </c:pt>
                <c:pt idx="15307">
                  <c:v>3506.1</c:v>
                </c:pt>
                <c:pt idx="15308">
                  <c:v>3506.12</c:v>
                </c:pt>
                <c:pt idx="15309">
                  <c:v>3506.14</c:v>
                </c:pt>
                <c:pt idx="15310">
                  <c:v>3506.16</c:v>
                </c:pt>
                <c:pt idx="15311">
                  <c:v>3506.18</c:v>
                </c:pt>
                <c:pt idx="15312">
                  <c:v>3506.2</c:v>
                </c:pt>
                <c:pt idx="15313">
                  <c:v>3506.22</c:v>
                </c:pt>
                <c:pt idx="15314">
                  <c:v>3506.24</c:v>
                </c:pt>
                <c:pt idx="15315">
                  <c:v>3506.2599999999998</c:v>
                </c:pt>
                <c:pt idx="15316">
                  <c:v>3506.2799999999997</c:v>
                </c:pt>
                <c:pt idx="15317">
                  <c:v>3506.3</c:v>
                </c:pt>
                <c:pt idx="15318">
                  <c:v>3506.32</c:v>
                </c:pt>
                <c:pt idx="15319">
                  <c:v>3506.34</c:v>
                </c:pt>
                <c:pt idx="15320">
                  <c:v>3506.36</c:v>
                </c:pt>
                <c:pt idx="15321">
                  <c:v>3506.38</c:v>
                </c:pt>
                <c:pt idx="15322">
                  <c:v>3506.4</c:v>
                </c:pt>
                <c:pt idx="15323">
                  <c:v>3506.42</c:v>
                </c:pt>
                <c:pt idx="15324">
                  <c:v>3506.44</c:v>
                </c:pt>
                <c:pt idx="15325">
                  <c:v>3506.46</c:v>
                </c:pt>
                <c:pt idx="15326">
                  <c:v>3506.48</c:v>
                </c:pt>
                <c:pt idx="15327">
                  <c:v>3506.5</c:v>
                </c:pt>
                <c:pt idx="15328">
                  <c:v>3506.52</c:v>
                </c:pt>
                <c:pt idx="15329">
                  <c:v>3506.54</c:v>
                </c:pt>
                <c:pt idx="15330">
                  <c:v>3506.56</c:v>
                </c:pt>
                <c:pt idx="15331">
                  <c:v>3506.58</c:v>
                </c:pt>
                <c:pt idx="15332">
                  <c:v>3506.6</c:v>
                </c:pt>
                <c:pt idx="15333">
                  <c:v>3506.62</c:v>
                </c:pt>
                <c:pt idx="15334">
                  <c:v>3506.64</c:v>
                </c:pt>
                <c:pt idx="15335">
                  <c:v>3506.66</c:v>
                </c:pt>
                <c:pt idx="15336">
                  <c:v>3506.68</c:v>
                </c:pt>
                <c:pt idx="15337">
                  <c:v>3506.7</c:v>
                </c:pt>
                <c:pt idx="15338">
                  <c:v>3506.72</c:v>
                </c:pt>
                <c:pt idx="15339">
                  <c:v>3506.74</c:v>
                </c:pt>
                <c:pt idx="15340">
                  <c:v>3506.7599999999998</c:v>
                </c:pt>
                <c:pt idx="15341">
                  <c:v>3506.7799999999997</c:v>
                </c:pt>
                <c:pt idx="15342">
                  <c:v>3506.8</c:v>
                </c:pt>
                <c:pt idx="15343">
                  <c:v>3506.82</c:v>
                </c:pt>
                <c:pt idx="15344">
                  <c:v>3506.84</c:v>
                </c:pt>
                <c:pt idx="15345">
                  <c:v>3506.86</c:v>
                </c:pt>
                <c:pt idx="15346">
                  <c:v>3506.88</c:v>
                </c:pt>
                <c:pt idx="15347">
                  <c:v>3506.9</c:v>
                </c:pt>
                <c:pt idx="15348">
                  <c:v>3506.92</c:v>
                </c:pt>
                <c:pt idx="15349">
                  <c:v>3506.94</c:v>
                </c:pt>
                <c:pt idx="15350">
                  <c:v>3506.96</c:v>
                </c:pt>
                <c:pt idx="15351">
                  <c:v>3506.98</c:v>
                </c:pt>
                <c:pt idx="15352">
                  <c:v>3507</c:v>
                </c:pt>
                <c:pt idx="15353">
                  <c:v>3507.02</c:v>
                </c:pt>
                <c:pt idx="15354">
                  <c:v>3507.04</c:v>
                </c:pt>
                <c:pt idx="15355">
                  <c:v>3507.06</c:v>
                </c:pt>
                <c:pt idx="15356">
                  <c:v>3507.08</c:v>
                </c:pt>
                <c:pt idx="15357">
                  <c:v>3507.1</c:v>
                </c:pt>
                <c:pt idx="15358">
                  <c:v>3507.12</c:v>
                </c:pt>
                <c:pt idx="15359">
                  <c:v>3507.14</c:v>
                </c:pt>
                <c:pt idx="15360">
                  <c:v>3507.16</c:v>
                </c:pt>
                <c:pt idx="15361">
                  <c:v>3507.18</c:v>
                </c:pt>
                <c:pt idx="15362">
                  <c:v>3507.2</c:v>
                </c:pt>
                <c:pt idx="15363">
                  <c:v>3507.22</c:v>
                </c:pt>
                <c:pt idx="15364">
                  <c:v>3507.24</c:v>
                </c:pt>
                <c:pt idx="15365">
                  <c:v>3507.2599999999998</c:v>
                </c:pt>
                <c:pt idx="15366">
                  <c:v>3507.2799999999997</c:v>
                </c:pt>
                <c:pt idx="15367">
                  <c:v>3507.3</c:v>
                </c:pt>
                <c:pt idx="15368">
                  <c:v>3507.32</c:v>
                </c:pt>
                <c:pt idx="15369">
                  <c:v>3507.34</c:v>
                </c:pt>
                <c:pt idx="15370">
                  <c:v>3507.36</c:v>
                </c:pt>
                <c:pt idx="15371">
                  <c:v>3507.38</c:v>
                </c:pt>
                <c:pt idx="15372">
                  <c:v>3507.4</c:v>
                </c:pt>
                <c:pt idx="15373">
                  <c:v>3507.42</c:v>
                </c:pt>
                <c:pt idx="15374">
                  <c:v>3507.44</c:v>
                </c:pt>
                <c:pt idx="15375">
                  <c:v>3507.46</c:v>
                </c:pt>
                <c:pt idx="15376">
                  <c:v>3507.48</c:v>
                </c:pt>
                <c:pt idx="15377">
                  <c:v>3507.5</c:v>
                </c:pt>
                <c:pt idx="15378">
                  <c:v>3507.52</c:v>
                </c:pt>
                <c:pt idx="15379">
                  <c:v>3507.54</c:v>
                </c:pt>
                <c:pt idx="15380">
                  <c:v>3507.56</c:v>
                </c:pt>
                <c:pt idx="15381">
                  <c:v>3507.58</c:v>
                </c:pt>
                <c:pt idx="15382">
                  <c:v>3507.6</c:v>
                </c:pt>
                <c:pt idx="15383">
                  <c:v>3507.62</c:v>
                </c:pt>
                <c:pt idx="15384">
                  <c:v>3507.64</c:v>
                </c:pt>
                <c:pt idx="15385">
                  <c:v>3507.66</c:v>
                </c:pt>
                <c:pt idx="15386">
                  <c:v>3507.68</c:v>
                </c:pt>
                <c:pt idx="15387">
                  <c:v>3507.7</c:v>
                </c:pt>
                <c:pt idx="15388">
                  <c:v>3507.72</c:v>
                </c:pt>
                <c:pt idx="15389">
                  <c:v>3507.74</c:v>
                </c:pt>
                <c:pt idx="15390">
                  <c:v>3507.7599999999998</c:v>
                </c:pt>
                <c:pt idx="15391">
                  <c:v>3507.7799999999997</c:v>
                </c:pt>
                <c:pt idx="15392">
                  <c:v>3507.8</c:v>
                </c:pt>
                <c:pt idx="15393">
                  <c:v>3507.82</c:v>
                </c:pt>
                <c:pt idx="15394">
                  <c:v>3507.84</c:v>
                </c:pt>
                <c:pt idx="15395">
                  <c:v>3507.86</c:v>
                </c:pt>
                <c:pt idx="15396">
                  <c:v>3507.88</c:v>
                </c:pt>
                <c:pt idx="15397">
                  <c:v>3507.9</c:v>
                </c:pt>
                <c:pt idx="15398">
                  <c:v>3507.92</c:v>
                </c:pt>
                <c:pt idx="15399">
                  <c:v>3507.94</c:v>
                </c:pt>
                <c:pt idx="15400">
                  <c:v>3507.96</c:v>
                </c:pt>
                <c:pt idx="15401">
                  <c:v>3507.98</c:v>
                </c:pt>
                <c:pt idx="15402">
                  <c:v>3508</c:v>
                </c:pt>
                <c:pt idx="15403">
                  <c:v>3508.02</c:v>
                </c:pt>
                <c:pt idx="15404">
                  <c:v>3508.04</c:v>
                </c:pt>
                <c:pt idx="15405">
                  <c:v>3508.06</c:v>
                </c:pt>
                <c:pt idx="15406">
                  <c:v>3508.08</c:v>
                </c:pt>
                <c:pt idx="15407">
                  <c:v>3508.1</c:v>
                </c:pt>
                <c:pt idx="15408">
                  <c:v>3508.12</c:v>
                </c:pt>
                <c:pt idx="15409">
                  <c:v>3508.14</c:v>
                </c:pt>
                <c:pt idx="15410">
                  <c:v>3508.16</c:v>
                </c:pt>
                <c:pt idx="15411">
                  <c:v>3508.18</c:v>
                </c:pt>
                <c:pt idx="15412">
                  <c:v>3508.2</c:v>
                </c:pt>
                <c:pt idx="15413">
                  <c:v>3508.22</c:v>
                </c:pt>
                <c:pt idx="15414">
                  <c:v>3508.24</c:v>
                </c:pt>
                <c:pt idx="15415">
                  <c:v>3508.2599999999998</c:v>
                </c:pt>
                <c:pt idx="15416">
                  <c:v>3508.2799999999997</c:v>
                </c:pt>
                <c:pt idx="15417">
                  <c:v>3508.3</c:v>
                </c:pt>
                <c:pt idx="15418">
                  <c:v>3508.32</c:v>
                </c:pt>
                <c:pt idx="15419">
                  <c:v>3508.34</c:v>
                </c:pt>
                <c:pt idx="15420">
                  <c:v>3508.36</c:v>
                </c:pt>
                <c:pt idx="15421">
                  <c:v>3508.38</c:v>
                </c:pt>
                <c:pt idx="15422">
                  <c:v>3508.4</c:v>
                </c:pt>
                <c:pt idx="15423">
                  <c:v>3508.42</c:v>
                </c:pt>
                <c:pt idx="15424">
                  <c:v>3508.44</c:v>
                </c:pt>
                <c:pt idx="15425">
                  <c:v>3508.46</c:v>
                </c:pt>
                <c:pt idx="15426">
                  <c:v>3508.48</c:v>
                </c:pt>
                <c:pt idx="15427">
                  <c:v>3508.5</c:v>
                </c:pt>
                <c:pt idx="15428">
                  <c:v>3508.52</c:v>
                </c:pt>
                <c:pt idx="15429">
                  <c:v>3508.54</c:v>
                </c:pt>
                <c:pt idx="15430">
                  <c:v>3508.56</c:v>
                </c:pt>
                <c:pt idx="15431">
                  <c:v>3508.58</c:v>
                </c:pt>
                <c:pt idx="15432">
                  <c:v>3508.6</c:v>
                </c:pt>
                <c:pt idx="15433">
                  <c:v>3508.62</c:v>
                </c:pt>
                <c:pt idx="15434">
                  <c:v>3508.64</c:v>
                </c:pt>
                <c:pt idx="15435">
                  <c:v>3508.66</c:v>
                </c:pt>
                <c:pt idx="15436">
                  <c:v>3508.68</c:v>
                </c:pt>
                <c:pt idx="15437">
                  <c:v>3508.7</c:v>
                </c:pt>
                <c:pt idx="15438">
                  <c:v>3508.72</c:v>
                </c:pt>
                <c:pt idx="15439">
                  <c:v>3508.74</c:v>
                </c:pt>
                <c:pt idx="15440">
                  <c:v>3508.7599999999998</c:v>
                </c:pt>
                <c:pt idx="15441">
                  <c:v>3508.7799999999997</c:v>
                </c:pt>
                <c:pt idx="15442">
                  <c:v>3508.8</c:v>
                </c:pt>
                <c:pt idx="15443">
                  <c:v>3508.82</c:v>
                </c:pt>
                <c:pt idx="15444">
                  <c:v>3508.84</c:v>
                </c:pt>
                <c:pt idx="15445">
                  <c:v>3508.86</c:v>
                </c:pt>
                <c:pt idx="15446">
                  <c:v>3508.88</c:v>
                </c:pt>
                <c:pt idx="15447">
                  <c:v>3508.9</c:v>
                </c:pt>
                <c:pt idx="15448">
                  <c:v>3508.92</c:v>
                </c:pt>
                <c:pt idx="15449">
                  <c:v>3508.94</c:v>
                </c:pt>
                <c:pt idx="15450">
                  <c:v>3508.96</c:v>
                </c:pt>
                <c:pt idx="15451">
                  <c:v>3508.98</c:v>
                </c:pt>
                <c:pt idx="15452">
                  <c:v>3509</c:v>
                </c:pt>
                <c:pt idx="15453">
                  <c:v>3509.02</c:v>
                </c:pt>
                <c:pt idx="15454">
                  <c:v>3509.04</c:v>
                </c:pt>
                <c:pt idx="15455">
                  <c:v>3509.06</c:v>
                </c:pt>
                <c:pt idx="15456">
                  <c:v>3509.08</c:v>
                </c:pt>
                <c:pt idx="15457">
                  <c:v>3509.1</c:v>
                </c:pt>
                <c:pt idx="15458">
                  <c:v>3509.12</c:v>
                </c:pt>
                <c:pt idx="15459">
                  <c:v>3509.14</c:v>
                </c:pt>
                <c:pt idx="15460">
                  <c:v>3509.16</c:v>
                </c:pt>
                <c:pt idx="15461">
                  <c:v>3509.18</c:v>
                </c:pt>
                <c:pt idx="15462">
                  <c:v>3509.2</c:v>
                </c:pt>
                <c:pt idx="15463">
                  <c:v>3509.22</c:v>
                </c:pt>
                <c:pt idx="15464">
                  <c:v>3509.24</c:v>
                </c:pt>
                <c:pt idx="15465">
                  <c:v>3509.2599999999998</c:v>
                </c:pt>
                <c:pt idx="15466">
                  <c:v>3509.2799999999997</c:v>
                </c:pt>
                <c:pt idx="15467">
                  <c:v>3509.3</c:v>
                </c:pt>
                <c:pt idx="15468">
                  <c:v>3509.32</c:v>
                </c:pt>
                <c:pt idx="15469">
                  <c:v>3509.34</c:v>
                </c:pt>
                <c:pt idx="15470">
                  <c:v>3509.36</c:v>
                </c:pt>
                <c:pt idx="15471">
                  <c:v>3509.38</c:v>
                </c:pt>
                <c:pt idx="15472">
                  <c:v>3509.4</c:v>
                </c:pt>
                <c:pt idx="15473">
                  <c:v>3509.42</c:v>
                </c:pt>
                <c:pt idx="15474">
                  <c:v>3509.44</c:v>
                </c:pt>
                <c:pt idx="15475">
                  <c:v>3509.46</c:v>
                </c:pt>
                <c:pt idx="15476">
                  <c:v>3509.48</c:v>
                </c:pt>
                <c:pt idx="15477">
                  <c:v>3509.5</c:v>
                </c:pt>
                <c:pt idx="15478">
                  <c:v>3509.52</c:v>
                </c:pt>
                <c:pt idx="15479">
                  <c:v>3509.54</c:v>
                </c:pt>
                <c:pt idx="15480">
                  <c:v>3509.56</c:v>
                </c:pt>
                <c:pt idx="15481">
                  <c:v>3509.58</c:v>
                </c:pt>
                <c:pt idx="15482">
                  <c:v>3509.6</c:v>
                </c:pt>
                <c:pt idx="15483">
                  <c:v>3509.62</c:v>
                </c:pt>
                <c:pt idx="15484">
                  <c:v>3509.64</c:v>
                </c:pt>
                <c:pt idx="15485">
                  <c:v>3509.66</c:v>
                </c:pt>
                <c:pt idx="15486">
                  <c:v>3509.68</c:v>
                </c:pt>
                <c:pt idx="15487">
                  <c:v>3509.7</c:v>
                </c:pt>
                <c:pt idx="15488">
                  <c:v>3509.72</c:v>
                </c:pt>
                <c:pt idx="15489">
                  <c:v>3509.74</c:v>
                </c:pt>
                <c:pt idx="15490">
                  <c:v>3509.7599999999998</c:v>
                </c:pt>
                <c:pt idx="15491">
                  <c:v>3509.7799999999997</c:v>
                </c:pt>
                <c:pt idx="15492">
                  <c:v>3509.8</c:v>
                </c:pt>
                <c:pt idx="15493">
                  <c:v>3509.82</c:v>
                </c:pt>
                <c:pt idx="15494">
                  <c:v>3509.84</c:v>
                </c:pt>
                <c:pt idx="15495">
                  <c:v>3509.86</c:v>
                </c:pt>
                <c:pt idx="15496">
                  <c:v>3509.88</c:v>
                </c:pt>
                <c:pt idx="15497">
                  <c:v>3509.9</c:v>
                </c:pt>
                <c:pt idx="15498">
                  <c:v>3509.92</c:v>
                </c:pt>
                <c:pt idx="15499">
                  <c:v>3509.94</c:v>
                </c:pt>
                <c:pt idx="15500">
                  <c:v>3509.96</c:v>
                </c:pt>
                <c:pt idx="15501">
                  <c:v>3509.98</c:v>
                </c:pt>
                <c:pt idx="15502">
                  <c:v>3510</c:v>
                </c:pt>
                <c:pt idx="15503">
                  <c:v>3510.02</c:v>
                </c:pt>
                <c:pt idx="15504">
                  <c:v>3510.04</c:v>
                </c:pt>
                <c:pt idx="15505">
                  <c:v>3510.06</c:v>
                </c:pt>
                <c:pt idx="15506">
                  <c:v>3510.08</c:v>
                </c:pt>
                <c:pt idx="15507">
                  <c:v>3510.1</c:v>
                </c:pt>
                <c:pt idx="15508">
                  <c:v>3510.12</c:v>
                </c:pt>
                <c:pt idx="15509">
                  <c:v>3510.14</c:v>
                </c:pt>
                <c:pt idx="15510">
                  <c:v>3510.16</c:v>
                </c:pt>
                <c:pt idx="15511">
                  <c:v>3510.18</c:v>
                </c:pt>
                <c:pt idx="15512">
                  <c:v>3510.2</c:v>
                </c:pt>
                <c:pt idx="15513">
                  <c:v>3510.22</c:v>
                </c:pt>
                <c:pt idx="15514">
                  <c:v>3510.24</c:v>
                </c:pt>
                <c:pt idx="15515">
                  <c:v>3510.2599999999998</c:v>
                </c:pt>
                <c:pt idx="15516">
                  <c:v>3510.2799999999997</c:v>
                </c:pt>
                <c:pt idx="15517">
                  <c:v>3510.3</c:v>
                </c:pt>
                <c:pt idx="15518">
                  <c:v>3510.32</c:v>
                </c:pt>
                <c:pt idx="15519">
                  <c:v>3510.34</c:v>
                </c:pt>
                <c:pt idx="15520">
                  <c:v>3510.36</c:v>
                </c:pt>
                <c:pt idx="15521">
                  <c:v>3510.38</c:v>
                </c:pt>
                <c:pt idx="15522">
                  <c:v>3510.4</c:v>
                </c:pt>
                <c:pt idx="15523">
                  <c:v>3510.42</c:v>
                </c:pt>
                <c:pt idx="15524">
                  <c:v>3510.44</c:v>
                </c:pt>
                <c:pt idx="15525">
                  <c:v>3510.46</c:v>
                </c:pt>
                <c:pt idx="15526">
                  <c:v>3510.48</c:v>
                </c:pt>
                <c:pt idx="15527">
                  <c:v>3510.5</c:v>
                </c:pt>
                <c:pt idx="15528">
                  <c:v>3510.52</c:v>
                </c:pt>
                <c:pt idx="15529">
                  <c:v>3510.54</c:v>
                </c:pt>
                <c:pt idx="15530">
                  <c:v>3510.56</c:v>
                </c:pt>
                <c:pt idx="15531">
                  <c:v>3510.58</c:v>
                </c:pt>
                <c:pt idx="15532">
                  <c:v>3510.6</c:v>
                </c:pt>
                <c:pt idx="15533">
                  <c:v>3510.62</c:v>
                </c:pt>
                <c:pt idx="15534">
                  <c:v>3510.64</c:v>
                </c:pt>
                <c:pt idx="15535">
                  <c:v>3510.66</c:v>
                </c:pt>
                <c:pt idx="15536">
                  <c:v>3510.68</c:v>
                </c:pt>
                <c:pt idx="15537">
                  <c:v>3510.7</c:v>
                </c:pt>
                <c:pt idx="15538">
                  <c:v>3510.72</c:v>
                </c:pt>
                <c:pt idx="15539">
                  <c:v>3510.74</c:v>
                </c:pt>
                <c:pt idx="15540">
                  <c:v>3510.7599999999998</c:v>
                </c:pt>
                <c:pt idx="15541">
                  <c:v>3510.7799999999997</c:v>
                </c:pt>
                <c:pt idx="15542">
                  <c:v>3510.8</c:v>
                </c:pt>
                <c:pt idx="15543">
                  <c:v>3510.82</c:v>
                </c:pt>
                <c:pt idx="15544">
                  <c:v>3510.84</c:v>
                </c:pt>
                <c:pt idx="15545">
                  <c:v>3510.86</c:v>
                </c:pt>
                <c:pt idx="15546">
                  <c:v>3510.88</c:v>
                </c:pt>
                <c:pt idx="15547">
                  <c:v>3510.9</c:v>
                </c:pt>
                <c:pt idx="15548">
                  <c:v>3510.92</c:v>
                </c:pt>
                <c:pt idx="15549">
                  <c:v>3510.94</c:v>
                </c:pt>
                <c:pt idx="15550">
                  <c:v>3510.96</c:v>
                </c:pt>
                <c:pt idx="15551">
                  <c:v>3510.98</c:v>
                </c:pt>
                <c:pt idx="15552">
                  <c:v>3511</c:v>
                </c:pt>
                <c:pt idx="15553">
                  <c:v>3511.02</c:v>
                </c:pt>
                <c:pt idx="15554">
                  <c:v>3511.04</c:v>
                </c:pt>
                <c:pt idx="15555">
                  <c:v>3511.06</c:v>
                </c:pt>
                <c:pt idx="15556">
                  <c:v>3511.08</c:v>
                </c:pt>
                <c:pt idx="15557">
                  <c:v>3511.1</c:v>
                </c:pt>
                <c:pt idx="15558">
                  <c:v>3511.12</c:v>
                </c:pt>
                <c:pt idx="15559">
                  <c:v>3511.14</c:v>
                </c:pt>
                <c:pt idx="15560">
                  <c:v>3511.16</c:v>
                </c:pt>
                <c:pt idx="15561">
                  <c:v>3511.18</c:v>
                </c:pt>
                <c:pt idx="15562">
                  <c:v>3511.2</c:v>
                </c:pt>
                <c:pt idx="15563">
                  <c:v>3511.22</c:v>
                </c:pt>
                <c:pt idx="15564">
                  <c:v>3511.24</c:v>
                </c:pt>
                <c:pt idx="15565">
                  <c:v>3511.2599999999998</c:v>
                </c:pt>
                <c:pt idx="15566">
                  <c:v>3511.2799999999997</c:v>
                </c:pt>
                <c:pt idx="15567">
                  <c:v>3511.3</c:v>
                </c:pt>
                <c:pt idx="15568">
                  <c:v>3511.32</c:v>
                </c:pt>
                <c:pt idx="15569">
                  <c:v>3511.34</c:v>
                </c:pt>
                <c:pt idx="15570">
                  <c:v>3511.36</c:v>
                </c:pt>
                <c:pt idx="15571">
                  <c:v>3511.38</c:v>
                </c:pt>
                <c:pt idx="15572">
                  <c:v>3511.4</c:v>
                </c:pt>
                <c:pt idx="15573">
                  <c:v>3511.42</c:v>
                </c:pt>
                <c:pt idx="15574">
                  <c:v>3511.44</c:v>
                </c:pt>
                <c:pt idx="15575">
                  <c:v>3511.46</c:v>
                </c:pt>
                <c:pt idx="15576">
                  <c:v>3511.48</c:v>
                </c:pt>
                <c:pt idx="15577">
                  <c:v>3511.5</c:v>
                </c:pt>
                <c:pt idx="15578">
                  <c:v>3511.52</c:v>
                </c:pt>
                <c:pt idx="15579">
                  <c:v>3511.54</c:v>
                </c:pt>
                <c:pt idx="15580">
                  <c:v>3511.56</c:v>
                </c:pt>
                <c:pt idx="15581">
                  <c:v>3511.58</c:v>
                </c:pt>
                <c:pt idx="15582">
                  <c:v>3511.6</c:v>
                </c:pt>
                <c:pt idx="15583">
                  <c:v>3511.62</c:v>
                </c:pt>
                <c:pt idx="15584">
                  <c:v>3511.64</c:v>
                </c:pt>
                <c:pt idx="15585">
                  <c:v>3511.66</c:v>
                </c:pt>
                <c:pt idx="15586">
                  <c:v>3511.68</c:v>
                </c:pt>
                <c:pt idx="15587">
                  <c:v>3511.7</c:v>
                </c:pt>
                <c:pt idx="15588">
                  <c:v>3511.72</c:v>
                </c:pt>
                <c:pt idx="15589">
                  <c:v>3511.74</c:v>
                </c:pt>
                <c:pt idx="15590">
                  <c:v>3511.7599999999998</c:v>
                </c:pt>
                <c:pt idx="15591">
                  <c:v>3511.7799999999997</c:v>
                </c:pt>
                <c:pt idx="15592">
                  <c:v>3511.8</c:v>
                </c:pt>
                <c:pt idx="15593">
                  <c:v>3511.82</c:v>
                </c:pt>
                <c:pt idx="15594">
                  <c:v>3511.84</c:v>
                </c:pt>
                <c:pt idx="15595">
                  <c:v>3511.86</c:v>
                </c:pt>
                <c:pt idx="15596">
                  <c:v>3511.88</c:v>
                </c:pt>
                <c:pt idx="15597">
                  <c:v>3511.9</c:v>
                </c:pt>
                <c:pt idx="15598">
                  <c:v>3511.92</c:v>
                </c:pt>
                <c:pt idx="15599">
                  <c:v>3511.94</c:v>
                </c:pt>
                <c:pt idx="15600">
                  <c:v>3511.96</c:v>
                </c:pt>
                <c:pt idx="15601">
                  <c:v>3511.98</c:v>
                </c:pt>
                <c:pt idx="15602">
                  <c:v>3512</c:v>
                </c:pt>
                <c:pt idx="15603">
                  <c:v>3512.02</c:v>
                </c:pt>
                <c:pt idx="15604">
                  <c:v>3512.04</c:v>
                </c:pt>
                <c:pt idx="15605">
                  <c:v>3512.06</c:v>
                </c:pt>
                <c:pt idx="15606">
                  <c:v>3512.08</c:v>
                </c:pt>
                <c:pt idx="15607">
                  <c:v>3512.1</c:v>
                </c:pt>
                <c:pt idx="15608">
                  <c:v>3512.12</c:v>
                </c:pt>
                <c:pt idx="15609">
                  <c:v>3512.14</c:v>
                </c:pt>
                <c:pt idx="15610">
                  <c:v>3512.16</c:v>
                </c:pt>
                <c:pt idx="15611">
                  <c:v>3512.18</c:v>
                </c:pt>
                <c:pt idx="15612">
                  <c:v>3512.2</c:v>
                </c:pt>
                <c:pt idx="15613">
                  <c:v>3512.22</c:v>
                </c:pt>
                <c:pt idx="15614">
                  <c:v>3512.24</c:v>
                </c:pt>
                <c:pt idx="15615">
                  <c:v>3512.2599999999998</c:v>
                </c:pt>
                <c:pt idx="15616">
                  <c:v>3512.2799999999997</c:v>
                </c:pt>
                <c:pt idx="15617">
                  <c:v>3512.3</c:v>
                </c:pt>
                <c:pt idx="15618">
                  <c:v>3512.32</c:v>
                </c:pt>
                <c:pt idx="15619">
                  <c:v>3512.34</c:v>
                </c:pt>
                <c:pt idx="15620">
                  <c:v>3512.36</c:v>
                </c:pt>
                <c:pt idx="15621">
                  <c:v>3512.38</c:v>
                </c:pt>
                <c:pt idx="15622">
                  <c:v>3512.4</c:v>
                </c:pt>
                <c:pt idx="15623">
                  <c:v>3512.42</c:v>
                </c:pt>
                <c:pt idx="15624">
                  <c:v>3512.44</c:v>
                </c:pt>
                <c:pt idx="15625">
                  <c:v>3512.46</c:v>
                </c:pt>
                <c:pt idx="15626">
                  <c:v>3512.48</c:v>
                </c:pt>
                <c:pt idx="15627">
                  <c:v>3512.5</c:v>
                </c:pt>
                <c:pt idx="15628">
                  <c:v>3512.52</c:v>
                </c:pt>
                <c:pt idx="15629">
                  <c:v>3512.54</c:v>
                </c:pt>
                <c:pt idx="15630">
                  <c:v>3512.56</c:v>
                </c:pt>
                <c:pt idx="15631">
                  <c:v>3512.58</c:v>
                </c:pt>
                <c:pt idx="15632">
                  <c:v>3512.6</c:v>
                </c:pt>
                <c:pt idx="15633">
                  <c:v>3512.62</c:v>
                </c:pt>
                <c:pt idx="15634">
                  <c:v>3512.64</c:v>
                </c:pt>
                <c:pt idx="15635">
                  <c:v>3512.66</c:v>
                </c:pt>
                <c:pt idx="15636">
                  <c:v>3512.68</c:v>
                </c:pt>
                <c:pt idx="15637">
                  <c:v>3512.7</c:v>
                </c:pt>
                <c:pt idx="15638">
                  <c:v>3512.72</c:v>
                </c:pt>
                <c:pt idx="15639">
                  <c:v>3512.74</c:v>
                </c:pt>
                <c:pt idx="15640">
                  <c:v>3512.7599999999998</c:v>
                </c:pt>
                <c:pt idx="15641">
                  <c:v>3512.7799999999997</c:v>
                </c:pt>
                <c:pt idx="15642">
                  <c:v>3512.8</c:v>
                </c:pt>
                <c:pt idx="15643">
                  <c:v>3512.82</c:v>
                </c:pt>
                <c:pt idx="15644">
                  <c:v>3512.84</c:v>
                </c:pt>
                <c:pt idx="15645">
                  <c:v>3512.86</c:v>
                </c:pt>
                <c:pt idx="15646">
                  <c:v>3512.88</c:v>
                </c:pt>
                <c:pt idx="15647">
                  <c:v>3512.9</c:v>
                </c:pt>
                <c:pt idx="15648">
                  <c:v>3512.92</c:v>
                </c:pt>
                <c:pt idx="15649">
                  <c:v>3512.94</c:v>
                </c:pt>
                <c:pt idx="15650">
                  <c:v>3512.96</c:v>
                </c:pt>
                <c:pt idx="15651">
                  <c:v>3512.98</c:v>
                </c:pt>
                <c:pt idx="15652">
                  <c:v>3513</c:v>
                </c:pt>
                <c:pt idx="15653">
                  <c:v>3513.02</c:v>
                </c:pt>
                <c:pt idx="15654">
                  <c:v>3513.04</c:v>
                </c:pt>
                <c:pt idx="15655">
                  <c:v>3513.06</c:v>
                </c:pt>
                <c:pt idx="15656">
                  <c:v>3513.08</c:v>
                </c:pt>
                <c:pt idx="15657">
                  <c:v>3513.1</c:v>
                </c:pt>
                <c:pt idx="15658">
                  <c:v>3513.12</c:v>
                </c:pt>
                <c:pt idx="15659">
                  <c:v>3513.14</c:v>
                </c:pt>
                <c:pt idx="15660">
                  <c:v>3513.16</c:v>
                </c:pt>
                <c:pt idx="15661">
                  <c:v>3513.18</c:v>
                </c:pt>
                <c:pt idx="15662">
                  <c:v>3513.2</c:v>
                </c:pt>
                <c:pt idx="15663">
                  <c:v>3513.22</c:v>
                </c:pt>
                <c:pt idx="15664">
                  <c:v>3513.24</c:v>
                </c:pt>
                <c:pt idx="15665">
                  <c:v>3513.2599999999998</c:v>
                </c:pt>
                <c:pt idx="15666">
                  <c:v>3513.2799999999997</c:v>
                </c:pt>
                <c:pt idx="15667">
                  <c:v>3513.3</c:v>
                </c:pt>
                <c:pt idx="15668">
                  <c:v>3513.32</c:v>
                </c:pt>
                <c:pt idx="15669">
                  <c:v>3513.34</c:v>
                </c:pt>
                <c:pt idx="15670">
                  <c:v>3513.36</c:v>
                </c:pt>
                <c:pt idx="15671">
                  <c:v>3513.38</c:v>
                </c:pt>
                <c:pt idx="15672">
                  <c:v>3513.4</c:v>
                </c:pt>
                <c:pt idx="15673">
                  <c:v>3513.42</c:v>
                </c:pt>
                <c:pt idx="15674">
                  <c:v>3513.44</c:v>
                </c:pt>
                <c:pt idx="15675">
                  <c:v>3513.46</c:v>
                </c:pt>
                <c:pt idx="15676">
                  <c:v>3513.48</c:v>
                </c:pt>
                <c:pt idx="15677">
                  <c:v>3513.5</c:v>
                </c:pt>
                <c:pt idx="15678">
                  <c:v>3513.52</c:v>
                </c:pt>
                <c:pt idx="15679">
                  <c:v>3513.54</c:v>
                </c:pt>
                <c:pt idx="15680">
                  <c:v>3513.56</c:v>
                </c:pt>
                <c:pt idx="15681">
                  <c:v>3513.58</c:v>
                </c:pt>
                <c:pt idx="15682">
                  <c:v>3513.6</c:v>
                </c:pt>
                <c:pt idx="15683">
                  <c:v>3513.62</c:v>
                </c:pt>
                <c:pt idx="15684">
                  <c:v>3513.64</c:v>
                </c:pt>
                <c:pt idx="15685">
                  <c:v>3513.66</c:v>
                </c:pt>
                <c:pt idx="15686">
                  <c:v>3513.68</c:v>
                </c:pt>
                <c:pt idx="15687">
                  <c:v>3513.7</c:v>
                </c:pt>
                <c:pt idx="15688">
                  <c:v>3513.72</c:v>
                </c:pt>
                <c:pt idx="15689">
                  <c:v>3513.74</c:v>
                </c:pt>
                <c:pt idx="15690">
                  <c:v>3513.7599999999998</c:v>
                </c:pt>
                <c:pt idx="15691">
                  <c:v>3513.7799999999997</c:v>
                </c:pt>
                <c:pt idx="15692">
                  <c:v>3513.8</c:v>
                </c:pt>
                <c:pt idx="15693">
                  <c:v>3513.82</c:v>
                </c:pt>
                <c:pt idx="15694">
                  <c:v>3513.84</c:v>
                </c:pt>
                <c:pt idx="15695">
                  <c:v>3513.86</c:v>
                </c:pt>
                <c:pt idx="15696">
                  <c:v>3513.88</c:v>
                </c:pt>
                <c:pt idx="15697">
                  <c:v>3513.9</c:v>
                </c:pt>
                <c:pt idx="15698">
                  <c:v>3513.92</c:v>
                </c:pt>
                <c:pt idx="15699">
                  <c:v>3513.94</c:v>
                </c:pt>
                <c:pt idx="15700">
                  <c:v>3513.96</c:v>
                </c:pt>
                <c:pt idx="15701">
                  <c:v>3513.98</c:v>
                </c:pt>
                <c:pt idx="15702">
                  <c:v>3514</c:v>
                </c:pt>
                <c:pt idx="15703">
                  <c:v>3514.02</c:v>
                </c:pt>
                <c:pt idx="15704">
                  <c:v>3514.04</c:v>
                </c:pt>
                <c:pt idx="15705">
                  <c:v>3514.06</c:v>
                </c:pt>
                <c:pt idx="15706">
                  <c:v>3514.08</c:v>
                </c:pt>
                <c:pt idx="15707">
                  <c:v>3514.1</c:v>
                </c:pt>
                <c:pt idx="15708">
                  <c:v>3514.12</c:v>
                </c:pt>
                <c:pt idx="15709">
                  <c:v>3514.14</c:v>
                </c:pt>
                <c:pt idx="15710">
                  <c:v>3514.16</c:v>
                </c:pt>
                <c:pt idx="15711">
                  <c:v>3514.18</c:v>
                </c:pt>
                <c:pt idx="15712">
                  <c:v>3514.2</c:v>
                </c:pt>
                <c:pt idx="15713">
                  <c:v>3514.22</c:v>
                </c:pt>
                <c:pt idx="15714">
                  <c:v>3514.24</c:v>
                </c:pt>
                <c:pt idx="15715">
                  <c:v>3514.2599999999998</c:v>
                </c:pt>
                <c:pt idx="15716">
                  <c:v>3514.2799999999997</c:v>
                </c:pt>
                <c:pt idx="15717">
                  <c:v>3514.3</c:v>
                </c:pt>
                <c:pt idx="15718">
                  <c:v>3514.32</c:v>
                </c:pt>
                <c:pt idx="15719">
                  <c:v>3514.34</c:v>
                </c:pt>
                <c:pt idx="15720">
                  <c:v>3514.36</c:v>
                </c:pt>
                <c:pt idx="15721">
                  <c:v>3514.38</c:v>
                </c:pt>
                <c:pt idx="15722">
                  <c:v>3514.4</c:v>
                </c:pt>
                <c:pt idx="15723">
                  <c:v>3514.42</c:v>
                </c:pt>
                <c:pt idx="15724">
                  <c:v>3514.44</c:v>
                </c:pt>
                <c:pt idx="15725">
                  <c:v>3514.46</c:v>
                </c:pt>
                <c:pt idx="15726">
                  <c:v>3514.48</c:v>
                </c:pt>
                <c:pt idx="15727">
                  <c:v>3514.5</c:v>
                </c:pt>
                <c:pt idx="15728">
                  <c:v>3514.52</c:v>
                </c:pt>
                <c:pt idx="15729">
                  <c:v>3514.54</c:v>
                </c:pt>
                <c:pt idx="15730">
                  <c:v>3514.56</c:v>
                </c:pt>
                <c:pt idx="15731">
                  <c:v>3514.58</c:v>
                </c:pt>
                <c:pt idx="15732">
                  <c:v>3514.6</c:v>
                </c:pt>
                <c:pt idx="15733">
                  <c:v>3514.62</c:v>
                </c:pt>
                <c:pt idx="15734">
                  <c:v>3514.64</c:v>
                </c:pt>
                <c:pt idx="15735">
                  <c:v>3514.66</c:v>
                </c:pt>
                <c:pt idx="15736">
                  <c:v>3514.68</c:v>
                </c:pt>
                <c:pt idx="15737">
                  <c:v>3514.7</c:v>
                </c:pt>
                <c:pt idx="15738">
                  <c:v>3514.72</c:v>
                </c:pt>
                <c:pt idx="15739">
                  <c:v>3514.74</c:v>
                </c:pt>
                <c:pt idx="15740">
                  <c:v>3514.7599999999998</c:v>
                </c:pt>
                <c:pt idx="15741">
                  <c:v>3514.7799999999997</c:v>
                </c:pt>
                <c:pt idx="15742">
                  <c:v>3514.8</c:v>
                </c:pt>
                <c:pt idx="15743">
                  <c:v>3514.82</c:v>
                </c:pt>
                <c:pt idx="15744">
                  <c:v>3514.84</c:v>
                </c:pt>
                <c:pt idx="15745">
                  <c:v>3514.86</c:v>
                </c:pt>
                <c:pt idx="15746">
                  <c:v>3514.88</c:v>
                </c:pt>
                <c:pt idx="15747">
                  <c:v>3514.9</c:v>
                </c:pt>
                <c:pt idx="15748">
                  <c:v>3514.92</c:v>
                </c:pt>
                <c:pt idx="15749">
                  <c:v>3514.94</c:v>
                </c:pt>
                <c:pt idx="15750">
                  <c:v>3514.96</c:v>
                </c:pt>
                <c:pt idx="15751">
                  <c:v>3514.98</c:v>
                </c:pt>
                <c:pt idx="15752">
                  <c:v>3515</c:v>
                </c:pt>
                <c:pt idx="15753">
                  <c:v>3515.02</c:v>
                </c:pt>
                <c:pt idx="15754">
                  <c:v>3515.04</c:v>
                </c:pt>
                <c:pt idx="15755">
                  <c:v>3515.06</c:v>
                </c:pt>
                <c:pt idx="15756">
                  <c:v>3515.08</c:v>
                </c:pt>
                <c:pt idx="15757">
                  <c:v>3515.1</c:v>
                </c:pt>
                <c:pt idx="15758">
                  <c:v>3515.12</c:v>
                </c:pt>
                <c:pt idx="15759">
                  <c:v>3515.14</c:v>
                </c:pt>
                <c:pt idx="15760">
                  <c:v>3515.16</c:v>
                </c:pt>
                <c:pt idx="15761">
                  <c:v>3515.18</c:v>
                </c:pt>
                <c:pt idx="15762">
                  <c:v>3515.2</c:v>
                </c:pt>
                <c:pt idx="15763">
                  <c:v>3515.22</c:v>
                </c:pt>
                <c:pt idx="15764">
                  <c:v>3515.24</c:v>
                </c:pt>
                <c:pt idx="15765">
                  <c:v>3515.2599999999998</c:v>
                </c:pt>
                <c:pt idx="15766">
                  <c:v>3515.2799999999997</c:v>
                </c:pt>
                <c:pt idx="15767">
                  <c:v>3515.3</c:v>
                </c:pt>
                <c:pt idx="15768">
                  <c:v>3515.32</c:v>
                </c:pt>
                <c:pt idx="15769">
                  <c:v>3515.34</c:v>
                </c:pt>
                <c:pt idx="15770">
                  <c:v>3515.36</c:v>
                </c:pt>
                <c:pt idx="15771">
                  <c:v>3515.38</c:v>
                </c:pt>
                <c:pt idx="15772">
                  <c:v>3515.4</c:v>
                </c:pt>
                <c:pt idx="15773">
                  <c:v>3515.42</c:v>
                </c:pt>
                <c:pt idx="15774">
                  <c:v>3515.44</c:v>
                </c:pt>
                <c:pt idx="15775">
                  <c:v>3515.46</c:v>
                </c:pt>
                <c:pt idx="15776">
                  <c:v>3515.48</c:v>
                </c:pt>
                <c:pt idx="15777">
                  <c:v>3515.5</c:v>
                </c:pt>
                <c:pt idx="15778">
                  <c:v>3515.52</c:v>
                </c:pt>
                <c:pt idx="15779">
                  <c:v>3515.54</c:v>
                </c:pt>
                <c:pt idx="15780">
                  <c:v>3515.56</c:v>
                </c:pt>
                <c:pt idx="15781">
                  <c:v>3515.58</c:v>
                </c:pt>
                <c:pt idx="15782">
                  <c:v>3515.6</c:v>
                </c:pt>
                <c:pt idx="15783">
                  <c:v>3515.62</c:v>
                </c:pt>
                <c:pt idx="15784">
                  <c:v>3515.64</c:v>
                </c:pt>
                <c:pt idx="15785">
                  <c:v>3515.66</c:v>
                </c:pt>
                <c:pt idx="15786">
                  <c:v>3515.68</c:v>
                </c:pt>
                <c:pt idx="15787">
                  <c:v>3515.7</c:v>
                </c:pt>
                <c:pt idx="15788">
                  <c:v>3515.72</c:v>
                </c:pt>
                <c:pt idx="15789">
                  <c:v>3515.74</c:v>
                </c:pt>
                <c:pt idx="15790">
                  <c:v>3515.7599999999998</c:v>
                </c:pt>
                <c:pt idx="15791">
                  <c:v>3515.7799999999997</c:v>
                </c:pt>
                <c:pt idx="15792">
                  <c:v>3515.8</c:v>
                </c:pt>
                <c:pt idx="15793">
                  <c:v>3515.82</c:v>
                </c:pt>
                <c:pt idx="15794">
                  <c:v>3515.84</c:v>
                </c:pt>
                <c:pt idx="15795">
                  <c:v>3515.86</c:v>
                </c:pt>
                <c:pt idx="15796">
                  <c:v>3515.88</c:v>
                </c:pt>
                <c:pt idx="15797">
                  <c:v>3515.9</c:v>
                </c:pt>
                <c:pt idx="15798">
                  <c:v>3515.92</c:v>
                </c:pt>
                <c:pt idx="15799">
                  <c:v>3515.94</c:v>
                </c:pt>
                <c:pt idx="15800">
                  <c:v>3515.96</c:v>
                </c:pt>
                <c:pt idx="15801">
                  <c:v>3515.98</c:v>
                </c:pt>
                <c:pt idx="15802">
                  <c:v>3516</c:v>
                </c:pt>
                <c:pt idx="15803">
                  <c:v>3516.02</c:v>
                </c:pt>
                <c:pt idx="15804">
                  <c:v>3516.04</c:v>
                </c:pt>
                <c:pt idx="15805">
                  <c:v>3516.06</c:v>
                </c:pt>
                <c:pt idx="15806">
                  <c:v>3516.08</c:v>
                </c:pt>
                <c:pt idx="15807">
                  <c:v>3516.1</c:v>
                </c:pt>
                <c:pt idx="15808">
                  <c:v>3516.12</c:v>
                </c:pt>
                <c:pt idx="15809">
                  <c:v>3516.14</c:v>
                </c:pt>
                <c:pt idx="15810">
                  <c:v>3516.16</c:v>
                </c:pt>
                <c:pt idx="15811">
                  <c:v>3516.18</c:v>
                </c:pt>
                <c:pt idx="15812">
                  <c:v>3516.2</c:v>
                </c:pt>
                <c:pt idx="15813">
                  <c:v>3516.22</c:v>
                </c:pt>
                <c:pt idx="15814">
                  <c:v>3516.24</c:v>
                </c:pt>
                <c:pt idx="15815">
                  <c:v>3516.2599999999998</c:v>
                </c:pt>
                <c:pt idx="15816">
                  <c:v>3516.2799999999997</c:v>
                </c:pt>
                <c:pt idx="15817">
                  <c:v>3516.3</c:v>
                </c:pt>
                <c:pt idx="15818">
                  <c:v>3516.32</c:v>
                </c:pt>
                <c:pt idx="15819">
                  <c:v>3516.34</c:v>
                </c:pt>
                <c:pt idx="15820">
                  <c:v>3516.36</c:v>
                </c:pt>
                <c:pt idx="15821">
                  <c:v>3516.38</c:v>
                </c:pt>
                <c:pt idx="15822">
                  <c:v>3516.4</c:v>
                </c:pt>
                <c:pt idx="15823">
                  <c:v>3516.42</c:v>
                </c:pt>
                <c:pt idx="15824">
                  <c:v>3516.44</c:v>
                </c:pt>
                <c:pt idx="15825">
                  <c:v>3516.46</c:v>
                </c:pt>
                <c:pt idx="15826">
                  <c:v>3516.48</c:v>
                </c:pt>
                <c:pt idx="15827">
                  <c:v>3516.5</c:v>
                </c:pt>
                <c:pt idx="15828">
                  <c:v>3516.52</c:v>
                </c:pt>
                <c:pt idx="15829">
                  <c:v>3516.54</c:v>
                </c:pt>
                <c:pt idx="15830">
                  <c:v>3516.56</c:v>
                </c:pt>
                <c:pt idx="15831">
                  <c:v>3516.58</c:v>
                </c:pt>
                <c:pt idx="15832">
                  <c:v>3516.6</c:v>
                </c:pt>
                <c:pt idx="15833">
                  <c:v>3516.62</c:v>
                </c:pt>
                <c:pt idx="15834">
                  <c:v>3516.64</c:v>
                </c:pt>
                <c:pt idx="15835">
                  <c:v>3516.66</c:v>
                </c:pt>
                <c:pt idx="15836">
                  <c:v>3516.68</c:v>
                </c:pt>
                <c:pt idx="15837">
                  <c:v>3516.7</c:v>
                </c:pt>
                <c:pt idx="15838">
                  <c:v>3516.72</c:v>
                </c:pt>
                <c:pt idx="15839">
                  <c:v>3516.74</c:v>
                </c:pt>
                <c:pt idx="15840">
                  <c:v>3516.7599999999998</c:v>
                </c:pt>
                <c:pt idx="15841">
                  <c:v>3516.7799999999997</c:v>
                </c:pt>
                <c:pt idx="15842">
                  <c:v>3516.8</c:v>
                </c:pt>
                <c:pt idx="15843">
                  <c:v>3516.82</c:v>
                </c:pt>
                <c:pt idx="15844">
                  <c:v>3516.84</c:v>
                </c:pt>
                <c:pt idx="15845">
                  <c:v>3516.86</c:v>
                </c:pt>
                <c:pt idx="15846">
                  <c:v>3516.88</c:v>
                </c:pt>
                <c:pt idx="15847">
                  <c:v>3516.9</c:v>
                </c:pt>
                <c:pt idx="15848">
                  <c:v>3516.92</c:v>
                </c:pt>
                <c:pt idx="15849">
                  <c:v>3516.94</c:v>
                </c:pt>
                <c:pt idx="15850">
                  <c:v>3516.96</c:v>
                </c:pt>
                <c:pt idx="15851">
                  <c:v>3516.98</c:v>
                </c:pt>
                <c:pt idx="15852">
                  <c:v>3517</c:v>
                </c:pt>
                <c:pt idx="15853">
                  <c:v>3517.02</c:v>
                </c:pt>
                <c:pt idx="15854">
                  <c:v>3517.04</c:v>
                </c:pt>
                <c:pt idx="15855">
                  <c:v>3517.06</c:v>
                </c:pt>
                <c:pt idx="15856">
                  <c:v>3517.08</c:v>
                </c:pt>
                <c:pt idx="15857">
                  <c:v>3517.1</c:v>
                </c:pt>
                <c:pt idx="15858">
                  <c:v>3517.12</c:v>
                </c:pt>
                <c:pt idx="15859">
                  <c:v>3517.14</c:v>
                </c:pt>
                <c:pt idx="15860">
                  <c:v>3517.16</c:v>
                </c:pt>
                <c:pt idx="15861">
                  <c:v>3517.18</c:v>
                </c:pt>
                <c:pt idx="15862">
                  <c:v>3517.2</c:v>
                </c:pt>
                <c:pt idx="15863">
                  <c:v>3517.22</c:v>
                </c:pt>
                <c:pt idx="15864">
                  <c:v>3517.24</c:v>
                </c:pt>
                <c:pt idx="15865">
                  <c:v>3517.2599999999998</c:v>
                </c:pt>
                <c:pt idx="15866">
                  <c:v>3517.2799999999997</c:v>
                </c:pt>
                <c:pt idx="15867">
                  <c:v>3517.3</c:v>
                </c:pt>
                <c:pt idx="15868">
                  <c:v>3517.32</c:v>
                </c:pt>
                <c:pt idx="15869">
                  <c:v>3517.34</c:v>
                </c:pt>
                <c:pt idx="15870">
                  <c:v>3517.36</c:v>
                </c:pt>
                <c:pt idx="15871">
                  <c:v>3517.38</c:v>
                </c:pt>
                <c:pt idx="15872">
                  <c:v>3517.4</c:v>
                </c:pt>
                <c:pt idx="15873">
                  <c:v>3517.42</c:v>
                </c:pt>
                <c:pt idx="15874">
                  <c:v>3517.44</c:v>
                </c:pt>
                <c:pt idx="15875">
                  <c:v>3517.46</c:v>
                </c:pt>
                <c:pt idx="15876">
                  <c:v>3517.48</c:v>
                </c:pt>
                <c:pt idx="15877">
                  <c:v>3517.5</c:v>
                </c:pt>
                <c:pt idx="15878">
                  <c:v>3517.52</c:v>
                </c:pt>
                <c:pt idx="15879">
                  <c:v>3517.54</c:v>
                </c:pt>
                <c:pt idx="15880">
                  <c:v>3517.56</c:v>
                </c:pt>
                <c:pt idx="15881">
                  <c:v>3517.58</c:v>
                </c:pt>
                <c:pt idx="15882">
                  <c:v>3517.6</c:v>
                </c:pt>
                <c:pt idx="15883">
                  <c:v>3517.62</c:v>
                </c:pt>
                <c:pt idx="15884">
                  <c:v>3517.64</c:v>
                </c:pt>
                <c:pt idx="15885">
                  <c:v>3517.66</c:v>
                </c:pt>
                <c:pt idx="15886">
                  <c:v>3517.68</c:v>
                </c:pt>
                <c:pt idx="15887">
                  <c:v>3517.7</c:v>
                </c:pt>
                <c:pt idx="15888">
                  <c:v>3517.72</c:v>
                </c:pt>
                <c:pt idx="15889">
                  <c:v>3517.74</c:v>
                </c:pt>
                <c:pt idx="15890">
                  <c:v>3517.7599999999998</c:v>
                </c:pt>
                <c:pt idx="15891">
                  <c:v>3517.7799999999997</c:v>
                </c:pt>
                <c:pt idx="15892">
                  <c:v>3517.8</c:v>
                </c:pt>
                <c:pt idx="15893">
                  <c:v>3517.82</c:v>
                </c:pt>
                <c:pt idx="15894">
                  <c:v>3517.84</c:v>
                </c:pt>
                <c:pt idx="15895">
                  <c:v>3517.86</c:v>
                </c:pt>
                <c:pt idx="15896">
                  <c:v>3517.88</c:v>
                </c:pt>
                <c:pt idx="15897">
                  <c:v>3517.9</c:v>
                </c:pt>
                <c:pt idx="15898">
                  <c:v>3517.92</c:v>
                </c:pt>
                <c:pt idx="15899">
                  <c:v>3517.94</c:v>
                </c:pt>
                <c:pt idx="15900">
                  <c:v>3517.96</c:v>
                </c:pt>
                <c:pt idx="15901">
                  <c:v>3517.98</c:v>
                </c:pt>
                <c:pt idx="15902">
                  <c:v>3518</c:v>
                </c:pt>
                <c:pt idx="15903">
                  <c:v>3518.02</c:v>
                </c:pt>
                <c:pt idx="15904">
                  <c:v>3518.04</c:v>
                </c:pt>
                <c:pt idx="15905">
                  <c:v>3518.06</c:v>
                </c:pt>
                <c:pt idx="15906">
                  <c:v>3518.08</c:v>
                </c:pt>
                <c:pt idx="15907">
                  <c:v>3518.1</c:v>
                </c:pt>
                <c:pt idx="15908">
                  <c:v>3518.12</c:v>
                </c:pt>
                <c:pt idx="15909">
                  <c:v>3518.14</c:v>
                </c:pt>
                <c:pt idx="15910">
                  <c:v>3518.16</c:v>
                </c:pt>
                <c:pt idx="15911">
                  <c:v>3518.18</c:v>
                </c:pt>
                <c:pt idx="15912">
                  <c:v>3518.2</c:v>
                </c:pt>
                <c:pt idx="15913">
                  <c:v>3518.22</c:v>
                </c:pt>
                <c:pt idx="15914">
                  <c:v>3518.24</c:v>
                </c:pt>
                <c:pt idx="15915">
                  <c:v>3518.2599999999998</c:v>
                </c:pt>
                <c:pt idx="15916">
                  <c:v>3518.2799999999997</c:v>
                </c:pt>
                <c:pt idx="15917">
                  <c:v>3518.3</c:v>
                </c:pt>
                <c:pt idx="15918">
                  <c:v>3518.32</c:v>
                </c:pt>
                <c:pt idx="15919">
                  <c:v>3518.34</c:v>
                </c:pt>
                <c:pt idx="15920">
                  <c:v>3518.36</c:v>
                </c:pt>
                <c:pt idx="15921">
                  <c:v>3518.38</c:v>
                </c:pt>
                <c:pt idx="15922">
                  <c:v>3518.4</c:v>
                </c:pt>
                <c:pt idx="15923">
                  <c:v>3518.42</c:v>
                </c:pt>
                <c:pt idx="15924">
                  <c:v>3518.44</c:v>
                </c:pt>
                <c:pt idx="15925">
                  <c:v>3518.46</c:v>
                </c:pt>
                <c:pt idx="15926">
                  <c:v>3518.48</c:v>
                </c:pt>
                <c:pt idx="15927">
                  <c:v>3518.5</c:v>
                </c:pt>
                <c:pt idx="15928">
                  <c:v>3518.52</c:v>
                </c:pt>
                <c:pt idx="15929">
                  <c:v>3518.54</c:v>
                </c:pt>
                <c:pt idx="15930">
                  <c:v>3518.56</c:v>
                </c:pt>
                <c:pt idx="15931">
                  <c:v>3518.58</c:v>
                </c:pt>
                <c:pt idx="15932">
                  <c:v>3518.6</c:v>
                </c:pt>
                <c:pt idx="15933">
                  <c:v>3518.62</c:v>
                </c:pt>
                <c:pt idx="15934">
                  <c:v>3518.64</c:v>
                </c:pt>
                <c:pt idx="15935">
                  <c:v>3518.66</c:v>
                </c:pt>
                <c:pt idx="15936">
                  <c:v>3518.68</c:v>
                </c:pt>
                <c:pt idx="15937">
                  <c:v>3518.7</c:v>
                </c:pt>
                <c:pt idx="15938">
                  <c:v>3518.72</c:v>
                </c:pt>
                <c:pt idx="15939">
                  <c:v>3518.74</c:v>
                </c:pt>
                <c:pt idx="15940">
                  <c:v>3518.7599999999998</c:v>
                </c:pt>
                <c:pt idx="15941">
                  <c:v>3518.7799999999997</c:v>
                </c:pt>
                <c:pt idx="15942">
                  <c:v>3518.8</c:v>
                </c:pt>
                <c:pt idx="15943">
                  <c:v>3518.82</c:v>
                </c:pt>
                <c:pt idx="15944">
                  <c:v>3518.84</c:v>
                </c:pt>
                <c:pt idx="15945">
                  <c:v>3518.86</c:v>
                </c:pt>
                <c:pt idx="15946">
                  <c:v>3518.88</c:v>
                </c:pt>
                <c:pt idx="15947">
                  <c:v>3518.9</c:v>
                </c:pt>
                <c:pt idx="15948">
                  <c:v>3518.92</c:v>
                </c:pt>
                <c:pt idx="15949">
                  <c:v>3518.94</c:v>
                </c:pt>
                <c:pt idx="15950">
                  <c:v>3518.96</c:v>
                </c:pt>
                <c:pt idx="15951">
                  <c:v>3518.98</c:v>
                </c:pt>
                <c:pt idx="15952">
                  <c:v>3519</c:v>
                </c:pt>
                <c:pt idx="15953">
                  <c:v>3519.02</c:v>
                </c:pt>
                <c:pt idx="15954">
                  <c:v>3519.04</c:v>
                </c:pt>
                <c:pt idx="15955">
                  <c:v>3519.06</c:v>
                </c:pt>
                <c:pt idx="15956">
                  <c:v>3519.08</c:v>
                </c:pt>
                <c:pt idx="15957">
                  <c:v>3519.1</c:v>
                </c:pt>
                <c:pt idx="15958">
                  <c:v>3519.12</c:v>
                </c:pt>
                <c:pt idx="15959">
                  <c:v>3519.14</c:v>
                </c:pt>
                <c:pt idx="15960">
                  <c:v>3519.16</c:v>
                </c:pt>
                <c:pt idx="15961">
                  <c:v>3519.18</c:v>
                </c:pt>
                <c:pt idx="15962">
                  <c:v>3519.2</c:v>
                </c:pt>
                <c:pt idx="15963">
                  <c:v>3519.22</c:v>
                </c:pt>
                <c:pt idx="15964">
                  <c:v>3519.24</c:v>
                </c:pt>
                <c:pt idx="15965">
                  <c:v>3519.2599999999998</c:v>
                </c:pt>
                <c:pt idx="15966">
                  <c:v>3519.2799999999997</c:v>
                </c:pt>
                <c:pt idx="15967">
                  <c:v>3519.3</c:v>
                </c:pt>
                <c:pt idx="15968">
                  <c:v>3519.32</c:v>
                </c:pt>
                <c:pt idx="15969">
                  <c:v>3519.34</c:v>
                </c:pt>
                <c:pt idx="15970">
                  <c:v>3519.36</c:v>
                </c:pt>
                <c:pt idx="15971">
                  <c:v>3519.38</c:v>
                </c:pt>
                <c:pt idx="15972">
                  <c:v>3519.4</c:v>
                </c:pt>
                <c:pt idx="15973">
                  <c:v>3519.42</c:v>
                </c:pt>
                <c:pt idx="15974">
                  <c:v>3519.44</c:v>
                </c:pt>
                <c:pt idx="15975">
                  <c:v>3519.46</c:v>
                </c:pt>
                <c:pt idx="15976">
                  <c:v>3519.48</c:v>
                </c:pt>
                <c:pt idx="15977">
                  <c:v>3519.5</c:v>
                </c:pt>
                <c:pt idx="15978">
                  <c:v>3519.52</c:v>
                </c:pt>
                <c:pt idx="15979">
                  <c:v>3519.54</c:v>
                </c:pt>
                <c:pt idx="15980">
                  <c:v>3519.56</c:v>
                </c:pt>
                <c:pt idx="15981">
                  <c:v>3519.58</c:v>
                </c:pt>
                <c:pt idx="15982">
                  <c:v>3519.6</c:v>
                </c:pt>
                <c:pt idx="15983">
                  <c:v>3519.62</c:v>
                </c:pt>
                <c:pt idx="15984">
                  <c:v>3519.64</c:v>
                </c:pt>
                <c:pt idx="15985">
                  <c:v>3519.66</c:v>
                </c:pt>
                <c:pt idx="15986">
                  <c:v>3519.68</c:v>
                </c:pt>
                <c:pt idx="15987">
                  <c:v>3519.7</c:v>
                </c:pt>
                <c:pt idx="15988">
                  <c:v>3519.72</c:v>
                </c:pt>
                <c:pt idx="15989">
                  <c:v>3519.74</c:v>
                </c:pt>
                <c:pt idx="15990">
                  <c:v>3519.7599999999998</c:v>
                </c:pt>
                <c:pt idx="15991">
                  <c:v>3519.7799999999997</c:v>
                </c:pt>
                <c:pt idx="15992">
                  <c:v>3519.8</c:v>
                </c:pt>
                <c:pt idx="15993">
                  <c:v>3519.82</c:v>
                </c:pt>
                <c:pt idx="15994">
                  <c:v>3519.84</c:v>
                </c:pt>
                <c:pt idx="15995">
                  <c:v>3519.86</c:v>
                </c:pt>
                <c:pt idx="15996">
                  <c:v>3519.88</c:v>
                </c:pt>
                <c:pt idx="15997">
                  <c:v>3519.9</c:v>
                </c:pt>
                <c:pt idx="15998">
                  <c:v>3519.92</c:v>
                </c:pt>
                <c:pt idx="15999">
                  <c:v>3519.94</c:v>
                </c:pt>
                <c:pt idx="16000">
                  <c:v>3519.96</c:v>
                </c:pt>
                <c:pt idx="16001">
                  <c:v>3519.98</c:v>
                </c:pt>
                <c:pt idx="16002">
                  <c:v>3520</c:v>
                </c:pt>
                <c:pt idx="16003">
                  <c:v>3520.02</c:v>
                </c:pt>
                <c:pt idx="16004">
                  <c:v>3520.04</c:v>
                </c:pt>
                <c:pt idx="16005">
                  <c:v>3520.06</c:v>
                </c:pt>
                <c:pt idx="16006">
                  <c:v>3520.08</c:v>
                </c:pt>
                <c:pt idx="16007">
                  <c:v>3520.1</c:v>
                </c:pt>
                <c:pt idx="16008">
                  <c:v>3520.12</c:v>
                </c:pt>
                <c:pt idx="16009">
                  <c:v>3520.14</c:v>
                </c:pt>
                <c:pt idx="16010">
                  <c:v>3520.16</c:v>
                </c:pt>
                <c:pt idx="16011">
                  <c:v>3520.18</c:v>
                </c:pt>
                <c:pt idx="16012">
                  <c:v>3520.2</c:v>
                </c:pt>
                <c:pt idx="16013">
                  <c:v>3520.22</c:v>
                </c:pt>
                <c:pt idx="16014">
                  <c:v>3520.24</c:v>
                </c:pt>
                <c:pt idx="16015">
                  <c:v>3520.2599999999998</c:v>
                </c:pt>
                <c:pt idx="16016">
                  <c:v>3520.2799999999997</c:v>
                </c:pt>
                <c:pt idx="16017">
                  <c:v>3520.3</c:v>
                </c:pt>
                <c:pt idx="16018">
                  <c:v>3520.32</c:v>
                </c:pt>
                <c:pt idx="16019">
                  <c:v>3520.34</c:v>
                </c:pt>
                <c:pt idx="16020">
                  <c:v>3520.36</c:v>
                </c:pt>
                <c:pt idx="16021">
                  <c:v>3520.38</c:v>
                </c:pt>
                <c:pt idx="16022">
                  <c:v>3520.4</c:v>
                </c:pt>
                <c:pt idx="16023">
                  <c:v>3520.42</c:v>
                </c:pt>
                <c:pt idx="16024">
                  <c:v>3520.44</c:v>
                </c:pt>
                <c:pt idx="16025">
                  <c:v>3520.46</c:v>
                </c:pt>
                <c:pt idx="16026">
                  <c:v>3520.48</c:v>
                </c:pt>
                <c:pt idx="16027">
                  <c:v>3520.5</c:v>
                </c:pt>
                <c:pt idx="16028">
                  <c:v>3520.52</c:v>
                </c:pt>
                <c:pt idx="16029">
                  <c:v>3520.54</c:v>
                </c:pt>
                <c:pt idx="16030">
                  <c:v>3520.56</c:v>
                </c:pt>
                <c:pt idx="16031">
                  <c:v>3520.58</c:v>
                </c:pt>
                <c:pt idx="16032">
                  <c:v>3520.6</c:v>
                </c:pt>
                <c:pt idx="16033">
                  <c:v>3520.62</c:v>
                </c:pt>
                <c:pt idx="16034">
                  <c:v>3520.64</c:v>
                </c:pt>
                <c:pt idx="16035">
                  <c:v>3520.66</c:v>
                </c:pt>
                <c:pt idx="16036">
                  <c:v>3520.68</c:v>
                </c:pt>
                <c:pt idx="16037">
                  <c:v>3520.7</c:v>
                </c:pt>
                <c:pt idx="16038">
                  <c:v>3520.72</c:v>
                </c:pt>
                <c:pt idx="16039">
                  <c:v>3520.74</c:v>
                </c:pt>
                <c:pt idx="16040">
                  <c:v>3520.7599999999998</c:v>
                </c:pt>
                <c:pt idx="16041">
                  <c:v>3520.7799999999997</c:v>
                </c:pt>
                <c:pt idx="16042">
                  <c:v>3520.8</c:v>
                </c:pt>
                <c:pt idx="16043">
                  <c:v>3520.82</c:v>
                </c:pt>
                <c:pt idx="16044">
                  <c:v>3520.84</c:v>
                </c:pt>
                <c:pt idx="16045">
                  <c:v>3520.86</c:v>
                </c:pt>
                <c:pt idx="16046">
                  <c:v>3520.88</c:v>
                </c:pt>
                <c:pt idx="16047">
                  <c:v>3520.9</c:v>
                </c:pt>
                <c:pt idx="16048">
                  <c:v>3520.92</c:v>
                </c:pt>
                <c:pt idx="16049">
                  <c:v>3520.94</c:v>
                </c:pt>
                <c:pt idx="16050">
                  <c:v>3520.96</c:v>
                </c:pt>
                <c:pt idx="16051">
                  <c:v>3520.98</c:v>
                </c:pt>
                <c:pt idx="16052">
                  <c:v>3521</c:v>
                </c:pt>
                <c:pt idx="16053">
                  <c:v>3521.02</c:v>
                </c:pt>
                <c:pt idx="16054">
                  <c:v>3521.04</c:v>
                </c:pt>
                <c:pt idx="16055">
                  <c:v>3521.06</c:v>
                </c:pt>
                <c:pt idx="16056">
                  <c:v>3521.08</c:v>
                </c:pt>
                <c:pt idx="16057">
                  <c:v>3521.1</c:v>
                </c:pt>
                <c:pt idx="16058">
                  <c:v>3521.12</c:v>
                </c:pt>
                <c:pt idx="16059">
                  <c:v>3521.14</c:v>
                </c:pt>
                <c:pt idx="16060">
                  <c:v>3521.16</c:v>
                </c:pt>
                <c:pt idx="16061">
                  <c:v>3521.18</c:v>
                </c:pt>
                <c:pt idx="16062">
                  <c:v>3521.2</c:v>
                </c:pt>
                <c:pt idx="16063">
                  <c:v>3521.22</c:v>
                </c:pt>
                <c:pt idx="16064">
                  <c:v>3521.24</c:v>
                </c:pt>
                <c:pt idx="16065">
                  <c:v>3521.2599999999998</c:v>
                </c:pt>
                <c:pt idx="16066">
                  <c:v>3521.2799999999997</c:v>
                </c:pt>
                <c:pt idx="16067">
                  <c:v>3521.3</c:v>
                </c:pt>
                <c:pt idx="16068">
                  <c:v>3521.32</c:v>
                </c:pt>
                <c:pt idx="16069">
                  <c:v>3521.34</c:v>
                </c:pt>
                <c:pt idx="16070">
                  <c:v>3521.36</c:v>
                </c:pt>
                <c:pt idx="16071">
                  <c:v>3521.38</c:v>
                </c:pt>
                <c:pt idx="16072">
                  <c:v>3521.4</c:v>
                </c:pt>
                <c:pt idx="16073">
                  <c:v>3521.42</c:v>
                </c:pt>
                <c:pt idx="16074">
                  <c:v>3521.44</c:v>
                </c:pt>
                <c:pt idx="16075">
                  <c:v>3521.46</c:v>
                </c:pt>
                <c:pt idx="16076">
                  <c:v>3521.48</c:v>
                </c:pt>
                <c:pt idx="16077">
                  <c:v>3521.5</c:v>
                </c:pt>
                <c:pt idx="16078">
                  <c:v>3521.52</c:v>
                </c:pt>
                <c:pt idx="16079">
                  <c:v>3521.54</c:v>
                </c:pt>
                <c:pt idx="16080">
                  <c:v>3521.56</c:v>
                </c:pt>
                <c:pt idx="16081">
                  <c:v>3521.58</c:v>
                </c:pt>
                <c:pt idx="16082">
                  <c:v>3521.6</c:v>
                </c:pt>
                <c:pt idx="16083">
                  <c:v>3521.62</c:v>
                </c:pt>
                <c:pt idx="16084">
                  <c:v>3521.64</c:v>
                </c:pt>
                <c:pt idx="16085">
                  <c:v>3521.66</c:v>
                </c:pt>
                <c:pt idx="16086">
                  <c:v>3521.68</c:v>
                </c:pt>
                <c:pt idx="16087">
                  <c:v>3521.7</c:v>
                </c:pt>
                <c:pt idx="16088">
                  <c:v>3521.72</c:v>
                </c:pt>
                <c:pt idx="16089">
                  <c:v>3521.74</c:v>
                </c:pt>
                <c:pt idx="16090">
                  <c:v>3521.7599999999998</c:v>
                </c:pt>
                <c:pt idx="16091">
                  <c:v>3521.7799999999997</c:v>
                </c:pt>
                <c:pt idx="16092">
                  <c:v>3521.8</c:v>
                </c:pt>
                <c:pt idx="16093">
                  <c:v>3521.82</c:v>
                </c:pt>
                <c:pt idx="16094">
                  <c:v>3521.84</c:v>
                </c:pt>
                <c:pt idx="16095">
                  <c:v>3521.86</c:v>
                </c:pt>
                <c:pt idx="16096">
                  <c:v>3521.88</c:v>
                </c:pt>
                <c:pt idx="16097">
                  <c:v>3521.9</c:v>
                </c:pt>
                <c:pt idx="16098">
                  <c:v>3521.92</c:v>
                </c:pt>
                <c:pt idx="16099">
                  <c:v>3521.94</c:v>
                </c:pt>
                <c:pt idx="16100">
                  <c:v>3521.96</c:v>
                </c:pt>
                <c:pt idx="16101">
                  <c:v>3521.98</c:v>
                </c:pt>
                <c:pt idx="16102">
                  <c:v>3522</c:v>
                </c:pt>
                <c:pt idx="16103">
                  <c:v>3522.02</c:v>
                </c:pt>
                <c:pt idx="16104">
                  <c:v>3522.04</c:v>
                </c:pt>
                <c:pt idx="16105">
                  <c:v>3522.06</c:v>
                </c:pt>
                <c:pt idx="16106">
                  <c:v>3522.08</c:v>
                </c:pt>
                <c:pt idx="16107">
                  <c:v>3522.1</c:v>
                </c:pt>
                <c:pt idx="16108">
                  <c:v>3522.12</c:v>
                </c:pt>
                <c:pt idx="16109">
                  <c:v>3522.14</c:v>
                </c:pt>
                <c:pt idx="16110">
                  <c:v>3522.16</c:v>
                </c:pt>
                <c:pt idx="16111">
                  <c:v>3522.18</c:v>
                </c:pt>
                <c:pt idx="16112">
                  <c:v>3522.2</c:v>
                </c:pt>
                <c:pt idx="16113">
                  <c:v>3522.22</c:v>
                </c:pt>
                <c:pt idx="16114">
                  <c:v>3522.24</c:v>
                </c:pt>
                <c:pt idx="16115">
                  <c:v>3522.2599999999998</c:v>
                </c:pt>
                <c:pt idx="16116">
                  <c:v>3522.2799999999997</c:v>
                </c:pt>
                <c:pt idx="16117">
                  <c:v>3522.3</c:v>
                </c:pt>
                <c:pt idx="16118">
                  <c:v>3522.32</c:v>
                </c:pt>
                <c:pt idx="16119">
                  <c:v>3522.34</c:v>
                </c:pt>
                <c:pt idx="16120">
                  <c:v>3522.36</c:v>
                </c:pt>
                <c:pt idx="16121">
                  <c:v>3522.38</c:v>
                </c:pt>
                <c:pt idx="16122">
                  <c:v>3522.4</c:v>
                </c:pt>
                <c:pt idx="16123">
                  <c:v>3522.42</c:v>
                </c:pt>
                <c:pt idx="16124">
                  <c:v>3522.44</c:v>
                </c:pt>
                <c:pt idx="16125">
                  <c:v>3522.46</c:v>
                </c:pt>
                <c:pt idx="16126">
                  <c:v>3522.48</c:v>
                </c:pt>
                <c:pt idx="16127">
                  <c:v>3522.5</c:v>
                </c:pt>
                <c:pt idx="16128">
                  <c:v>3522.52</c:v>
                </c:pt>
                <c:pt idx="16129">
                  <c:v>3522.54</c:v>
                </c:pt>
                <c:pt idx="16130">
                  <c:v>3522.56</c:v>
                </c:pt>
                <c:pt idx="16131">
                  <c:v>3522.58</c:v>
                </c:pt>
                <c:pt idx="16132">
                  <c:v>3522.6</c:v>
                </c:pt>
                <c:pt idx="16133">
                  <c:v>3522.62</c:v>
                </c:pt>
                <c:pt idx="16134">
                  <c:v>3522.64</c:v>
                </c:pt>
                <c:pt idx="16135">
                  <c:v>3522.66</c:v>
                </c:pt>
                <c:pt idx="16136">
                  <c:v>3522.68</c:v>
                </c:pt>
                <c:pt idx="16137">
                  <c:v>3522.7</c:v>
                </c:pt>
                <c:pt idx="16138">
                  <c:v>3522.72</c:v>
                </c:pt>
                <c:pt idx="16139">
                  <c:v>3522.74</c:v>
                </c:pt>
                <c:pt idx="16140">
                  <c:v>3522.7599999999998</c:v>
                </c:pt>
                <c:pt idx="16141">
                  <c:v>3522.7799999999997</c:v>
                </c:pt>
                <c:pt idx="16142">
                  <c:v>3522.8</c:v>
                </c:pt>
                <c:pt idx="16143">
                  <c:v>3522.82</c:v>
                </c:pt>
                <c:pt idx="16144">
                  <c:v>3522.84</c:v>
                </c:pt>
                <c:pt idx="16145">
                  <c:v>3522.86</c:v>
                </c:pt>
                <c:pt idx="16146">
                  <c:v>3522.88</c:v>
                </c:pt>
                <c:pt idx="16147">
                  <c:v>3522.9</c:v>
                </c:pt>
                <c:pt idx="16148">
                  <c:v>3522.92</c:v>
                </c:pt>
                <c:pt idx="16149">
                  <c:v>3522.94</c:v>
                </c:pt>
                <c:pt idx="16150">
                  <c:v>3522.96</c:v>
                </c:pt>
                <c:pt idx="16151">
                  <c:v>3522.98</c:v>
                </c:pt>
                <c:pt idx="16152">
                  <c:v>3523</c:v>
                </c:pt>
                <c:pt idx="16153">
                  <c:v>3523.02</c:v>
                </c:pt>
                <c:pt idx="16154">
                  <c:v>3523.04</c:v>
                </c:pt>
                <c:pt idx="16155">
                  <c:v>3523.06</c:v>
                </c:pt>
                <c:pt idx="16156">
                  <c:v>3523.08</c:v>
                </c:pt>
                <c:pt idx="16157">
                  <c:v>3523.1</c:v>
                </c:pt>
                <c:pt idx="16158">
                  <c:v>3523.12</c:v>
                </c:pt>
                <c:pt idx="16159">
                  <c:v>3523.14</c:v>
                </c:pt>
                <c:pt idx="16160">
                  <c:v>3523.16</c:v>
                </c:pt>
                <c:pt idx="16161">
                  <c:v>3523.18</c:v>
                </c:pt>
                <c:pt idx="16162">
                  <c:v>3523.2</c:v>
                </c:pt>
                <c:pt idx="16163">
                  <c:v>3523.22</c:v>
                </c:pt>
                <c:pt idx="16164">
                  <c:v>3523.24</c:v>
                </c:pt>
                <c:pt idx="16165">
                  <c:v>3523.2599999999998</c:v>
                </c:pt>
                <c:pt idx="16166">
                  <c:v>3523.2799999999997</c:v>
                </c:pt>
                <c:pt idx="16167">
                  <c:v>3523.3</c:v>
                </c:pt>
                <c:pt idx="16168">
                  <c:v>3523.32</c:v>
                </c:pt>
                <c:pt idx="16169">
                  <c:v>3523.34</c:v>
                </c:pt>
                <c:pt idx="16170">
                  <c:v>3523.36</c:v>
                </c:pt>
                <c:pt idx="16171">
                  <c:v>3523.38</c:v>
                </c:pt>
                <c:pt idx="16172">
                  <c:v>3523.4</c:v>
                </c:pt>
                <c:pt idx="16173">
                  <c:v>3523.42</c:v>
                </c:pt>
                <c:pt idx="16174">
                  <c:v>3523.44</c:v>
                </c:pt>
                <c:pt idx="16175">
                  <c:v>3523.46</c:v>
                </c:pt>
                <c:pt idx="16176">
                  <c:v>3523.48</c:v>
                </c:pt>
                <c:pt idx="16177">
                  <c:v>3523.5</c:v>
                </c:pt>
                <c:pt idx="16178">
                  <c:v>3523.52</c:v>
                </c:pt>
                <c:pt idx="16179">
                  <c:v>3523.54</c:v>
                </c:pt>
                <c:pt idx="16180">
                  <c:v>3523.56</c:v>
                </c:pt>
                <c:pt idx="16181">
                  <c:v>3523.58</c:v>
                </c:pt>
                <c:pt idx="16182">
                  <c:v>3523.6</c:v>
                </c:pt>
                <c:pt idx="16183">
                  <c:v>3523.62</c:v>
                </c:pt>
                <c:pt idx="16184">
                  <c:v>3523.64</c:v>
                </c:pt>
                <c:pt idx="16185">
                  <c:v>3523.66</c:v>
                </c:pt>
                <c:pt idx="16186">
                  <c:v>3523.68</c:v>
                </c:pt>
                <c:pt idx="16187">
                  <c:v>3523.7</c:v>
                </c:pt>
                <c:pt idx="16188">
                  <c:v>3523.72</c:v>
                </c:pt>
                <c:pt idx="16189">
                  <c:v>3523.74</c:v>
                </c:pt>
                <c:pt idx="16190">
                  <c:v>3523.7599999999998</c:v>
                </c:pt>
                <c:pt idx="16191">
                  <c:v>3523.7799999999997</c:v>
                </c:pt>
                <c:pt idx="16192">
                  <c:v>3523.8</c:v>
                </c:pt>
                <c:pt idx="16193">
                  <c:v>3523.82</c:v>
                </c:pt>
                <c:pt idx="16194">
                  <c:v>3523.84</c:v>
                </c:pt>
                <c:pt idx="16195">
                  <c:v>3523.86</c:v>
                </c:pt>
                <c:pt idx="16196">
                  <c:v>3523.88</c:v>
                </c:pt>
                <c:pt idx="16197">
                  <c:v>3523.9</c:v>
                </c:pt>
                <c:pt idx="16198">
                  <c:v>3523.92</c:v>
                </c:pt>
                <c:pt idx="16199">
                  <c:v>3523.94</c:v>
                </c:pt>
                <c:pt idx="16200">
                  <c:v>3523.96</c:v>
                </c:pt>
                <c:pt idx="16201">
                  <c:v>3523.98</c:v>
                </c:pt>
                <c:pt idx="16202">
                  <c:v>3524</c:v>
                </c:pt>
                <c:pt idx="16203">
                  <c:v>3524.02</c:v>
                </c:pt>
                <c:pt idx="16204">
                  <c:v>3524.04</c:v>
                </c:pt>
                <c:pt idx="16205">
                  <c:v>3524.06</c:v>
                </c:pt>
                <c:pt idx="16206">
                  <c:v>3524.08</c:v>
                </c:pt>
                <c:pt idx="16207">
                  <c:v>3524.1</c:v>
                </c:pt>
                <c:pt idx="16208">
                  <c:v>3524.12</c:v>
                </c:pt>
                <c:pt idx="16209">
                  <c:v>3524.14</c:v>
                </c:pt>
                <c:pt idx="16210">
                  <c:v>3524.16</c:v>
                </c:pt>
                <c:pt idx="16211">
                  <c:v>3524.18</c:v>
                </c:pt>
                <c:pt idx="16212">
                  <c:v>3524.2</c:v>
                </c:pt>
                <c:pt idx="16213">
                  <c:v>3524.22</c:v>
                </c:pt>
                <c:pt idx="16214">
                  <c:v>3524.24</c:v>
                </c:pt>
                <c:pt idx="16215">
                  <c:v>3524.2599999999998</c:v>
                </c:pt>
                <c:pt idx="16216">
                  <c:v>3524.2799999999997</c:v>
                </c:pt>
                <c:pt idx="16217">
                  <c:v>3524.3</c:v>
                </c:pt>
                <c:pt idx="16218">
                  <c:v>3524.32</c:v>
                </c:pt>
                <c:pt idx="16219">
                  <c:v>3524.34</c:v>
                </c:pt>
                <c:pt idx="16220">
                  <c:v>3524.36</c:v>
                </c:pt>
                <c:pt idx="16221">
                  <c:v>3524.38</c:v>
                </c:pt>
                <c:pt idx="16222">
                  <c:v>3524.4</c:v>
                </c:pt>
                <c:pt idx="16223">
                  <c:v>3524.42</c:v>
                </c:pt>
                <c:pt idx="16224">
                  <c:v>3524.44</c:v>
                </c:pt>
                <c:pt idx="16225">
                  <c:v>3524.46</c:v>
                </c:pt>
                <c:pt idx="16226">
                  <c:v>3524.48</c:v>
                </c:pt>
                <c:pt idx="16227">
                  <c:v>3524.5</c:v>
                </c:pt>
                <c:pt idx="16228">
                  <c:v>3524.52</c:v>
                </c:pt>
                <c:pt idx="16229">
                  <c:v>3524.54</c:v>
                </c:pt>
                <c:pt idx="16230">
                  <c:v>3524.56</c:v>
                </c:pt>
                <c:pt idx="16231">
                  <c:v>3524.58</c:v>
                </c:pt>
                <c:pt idx="16232">
                  <c:v>3524.6</c:v>
                </c:pt>
                <c:pt idx="16233">
                  <c:v>3524.62</c:v>
                </c:pt>
                <c:pt idx="16234">
                  <c:v>3524.64</c:v>
                </c:pt>
                <c:pt idx="16235">
                  <c:v>3524.66</c:v>
                </c:pt>
                <c:pt idx="16236">
                  <c:v>3524.68</c:v>
                </c:pt>
                <c:pt idx="16237">
                  <c:v>3524.7</c:v>
                </c:pt>
                <c:pt idx="16238">
                  <c:v>3524.72</c:v>
                </c:pt>
                <c:pt idx="16239">
                  <c:v>3524.74</c:v>
                </c:pt>
                <c:pt idx="16240">
                  <c:v>3524.7599999999998</c:v>
                </c:pt>
                <c:pt idx="16241">
                  <c:v>3524.7799999999997</c:v>
                </c:pt>
                <c:pt idx="16242">
                  <c:v>3524.8</c:v>
                </c:pt>
                <c:pt idx="16243">
                  <c:v>3524.82</c:v>
                </c:pt>
                <c:pt idx="16244">
                  <c:v>3524.84</c:v>
                </c:pt>
                <c:pt idx="16245">
                  <c:v>3524.86</c:v>
                </c:pt>
                <c:pt idx="16246">
                  <c:v>3524.88</c:v>
                </c:pt>
                <c:pt idx="16247">
                  <c:v>3524.9</c:v>
                </c:pt>
                <c:pt idx="16248">
                  <c:v>3524.92</c:v>
                </c:pt>
                <c:pt idx="16249">
                  <c:v>3524.94</c:v>
                </c:pt>
                <c:pt idx="16250">
                  <c:v>3524.96</c:v>
                </c:pt>
                <c:pt idx="16251">
                  <c:v>3524.98</c:v>
                </c:pt>
                <c:pt idx="16252">
                  <c:v>3525</c:v>
                </c:pt>
                <c:pt idx="16253">
                  <c:v>3525.02</c:v>
                </c:pt>
                <c:pt idx="16254">
                  <c:v>3525.04</c:v>
                </c:pt>
                <c:pt idx="16255">
                  <c:v>3525.06</c:v>
                </c:pt>
                <c:pt idx="16256">
                  <c:v>3525.08</c:v>
                </c:pt>
                <c:pt idx="16257">
                  <c:v>3525.1</c:v>
                </c:pt>
                <c:pt idx="16258">
                  <c:v>3525.12</c:v>
                </c:pt>
                <c:pt idx="16259">
                  <c:v>3525.14</c:v>
                </c:pt>
                <c:pt idx="16260">
                  <c:v>3525.16</c:v>
                </c:pt>
                <c:pt idx="16261">
                  <c:v>3525.18</c:v>
                </c:pt>
                <c:pt idx="16262">
                  <c:v>3525.2</c:v>
                </c:pt>
                <c:pt idx="16263">
                  <c:v>3525.22</c:v>
                </c:pt>
                <c:pt idx="16264">
                  <c:v>3525.24</c:v>
                </c:pt>
                <c:pt idx="16265">
                  <c:v>3525.2599999999998</c:v>
                </c:pt>
                <c:pt idx="16266">
                  <c:v>3525.2799999999997</c:v>
                </c:pt>
                <c:pt idx="16267">
                  <c:v>3525.3</c:v>
                </c:pt>
                <c:pt idx="16268">
                  <c:v>3525.32</c:v>
                </c:pt>
                <c:pt idx="16269">
                  <c:v>3525.34</c:v>
                </c:pt>
                <c:pt idx="16270">
                  <c:v>3525.36</c:v>
                </c:pt>
                <c:pt idx="16271">
                  <c:v>3525.38</c:v>
                </c:pt>
                <c:pt idx="16272">
                  <c:v>3525.4</c:v>
                </c:pt>
                <c:pt idx="16273">
                  <c:v>3525.42</c:v>
                </c:pt>
                <c:pt idx="16274">
                  <c:v>3525.44</c:v>
                </c:pt>
                <c:pt idx="16275">
                  <c:v>3525.46</c:v>
                </c:pt>
                <c:pt idx="16276">
                  <c:v>3525.48</c:v>
                </c:pt>
                <c:pt idx="16277">
                  <c:v>3525.5</c:v>
                </c:pt>
                <c:pt idx="16278">
                  <c:v>3525.52</c:v>
                </c:pt>
                <c:pt idx="16279">
                  <c:v>3525.54</c:v>
                </c:pt>
                <c:pt idx="16280">
                  <c:v>3525.56</c:v>
                </c:pt>
                <c:pt idx="16281">
                  <c:v>3525.58</c:v>
                </c:pt>
                <c:pt idx="16282">
                  <c:v>3525.6</c:v>
                </c:pt>
                <c:pt idx="16283">
                  <c:v>3525.62</c:v>
                </c:pt>
                <c:pt idx="16284">
                  <c:v>3525.64</c:v>
                </c:pt>
                <c:pt idx="16285">
                  <c:v>3525.66</c:v>
                </c:pt>
                <c:pt idx="16286">
                  <c:v>3525.68</c:v>
                </c:pt>
                <c:pt idx="16287">
                  <c:v>3525.7</c:v>
                </c:pt>
                <c:pt idx="16288">
                  <c:v>3525.72</c:v>
                </c:pt>
                <c:pt idx="16289">
                  <c:v>3525.74</c:v>
                </c:pt>
                <c:pt idx="16290">
                  <c:v>3525.7599999999998</c:v>
                </c:pt>
                <c:pt idx="16291">
                  <c:v>3525.7799999999997</c:v>
                </c:pt>
                <c:pt idx="16292">
                  <c:v>3525.8</c:v>
                </c:pt>
                <c:pt idx="16293">
                  <c:v>3525.82</c:v>
                </c:pt>
                <c:pt idx="16294">
                  <c:v>3525.84</c:v>
                </c:pt>
                <c:pt idx="16295">
                  <c:v>3525.86</c:v>
                </c:pt>
                <c:pt idx="16296">
                  <c:v>3525.88</c:v>
                </c:pt>
                <c:pt idx="16297">
                  <c:v>3525.9</c:v>
                </c:pt>
                <c:pt idx="16298">
                  <c:v>3525.92</c:v>
                </c:pt>
                <c:pt idx="16299">
                  <c:v>3525.94</c:v>
                </c:pt>
                <c:pt idx="16300">
                  <c:v>3525.96</c:v>
                </c:pt>
                <c:pt idx="16301">
                  <c:v>3525.98</c:v>
                </c:pt>
                <c:pt idx="16302">
                  <c:v>3526</c:v>
                </c:pt>
                <c:pt idx="16303">
                  <c:v>3526.02</c:v>
                </c:pt>
                <c:pt idx="16304">
                  <c:v>3526.04</c:v>
                </c:pt>
                <c:pt idx="16305">
                  <c:v>3526.06</c:v>
                </c:pt>
                <c:pt idx="16306">
                  <c:v>3526.08</c:v>
                </c:pt>
                <c:pt idx="16307">
                  <c:v>3526.1</c:v>
                </c:pt>
                <c:pt idx="16308">
                  <c:v>3526.12</c:v>
                </c:pt>
                <c:pt idx="16309">
                  <c:v>3526.14</c:v>
                </c:pt>
                <c:pt idx="16310">
                  <c:v>3526.16</c:v>
                </c:pt>
                <c:pt idx="16311">
                  <c:v>3526.18</c:v>
                </c:pt>
                <c:pt idx="16312">
                  <c:v>3526.2</c:v>
                </c:pt>
                <c:pt idx="16313">
                  <c:v>3526.22</c:v>
                </c:pt>
                <c:pt idx="16314">
                  <c:v>3526.24</c:v>
                </c:pt>
                <c:pt idx="16315">
                  <c:v>3526.2599999999998</c:v>
                </c:pt>
                <c:pt idx="16316">
                  <c:v>3526.2799999999997</c:v>
                </c:pt>
                <c:pt idx="16317">
                  <c:v>3526.3</c:v>
                </c:pt>
                <c:pt idx="16318">
                  <c:v>3526.32</c:v>
                </c:pt>
                <c:pt idx="16319">
                  <c:v>3526.34</c:v>
                </c:pt>
                <c:pt idx="16320">
                  <c:v>3526.36</c:v>
                </c:pt>
                <c:pt idx="16321">
                  <c:v>3526.38</c:v>
                </c:pt>
                <c:pt idx="16322">
                  <c:v>3526.4</c:v>
                </c:pt>
                <c:pt idx="16323">
                  <c:v>3526.42</c:v>
                </c:pt>
                <c:pt idx="16324">
                  <c:v>3526.44</c:v>
                </c:pt>
                <c:pt idx="16325">
                  <c:v>3526.46</c:v>
                </c:pt>
                <c:pt idx="16326">
                  <c:v>3526.48</c:v>
                </c:pt>
                <c:pt idx="16327">
                  <c:v>3526.5</c:v>
                </c:pt>
                <c:pt idx="16328">
                  <c:v>3526.52</c:v>
                </c:pt>
                <c:pt idx="16329">
                  <c:v>3526.54</c:v>
                </c:pt>
                <c:pt idx="16330">
                  <c:v>3526.56</c:v>
                </c:pt>
                <c:pt idx="16331">
                  <c:v>3526.58</c:v>
                </c:pt>
                <c:pt idx="16332">
                  <c:v>3526.6</c:v>
                </c:pt>
                <c:pt idx="16333">
                  <c:v>3526.62</c:v>
                </c:pt>
                <c:pt idx="16334">
                  <c:v>3526.64</c:v>
                </c:pt>
                <c:pt idx="16335">
                  <c:v>3526.66</c:v>
                </c:pt>
                <c:pt idx="16336">
                  <c:v>3526.68</c:v>
                </c:pt>
                <c:pt idx="16337">
                  <c:v>3526.7</c:v>
                </c:pt>
                <c:pt idx="16338">
                  <c:v>3526.72</c:v>
                </c:pt>
                <c:pt idx="16339">
                  <c:v>3526.74</c:v>
                </c:pt>
                <c:pt idx="16340">
                  <c:v>3526.7599999999998</c:v>
                </c:pt>
                <c:pt idx="16341">
                  <c:v>3526.7799999999997</c:v>
                </c:pt>
                <c:pt idx="16342">
                  <c:v>3526.8</c:v>
                </c:pt>
                <c:pt idx="16343">
                  <c:v>3526.82</c:v>
                </c:pt>
                <c:pt idx="16344">
                  <c:v>3526.84</c:v>
                </c:pt>
                <c:pt idx="16345">
                  <c:v>3526.86</c:v>
                </c:pt>
                <c:pt idx="16346">
                  <c:v>3526.88</c:v>
                </c:pt>
                <c:pt idx="16347">
                  <c:v>3526.9</c:v>
                </c:pt>
                <c:pt idx="16348">
                  <c:v>3526.92</c:v>
                </c:pt>
                <c:pt idx="16349">
                  <c:v>3526.94</c:v>
                </c:pt>
                <c:pt idx="16350">
                  <c:v>3526.96</c:v>
                </c:pt>
                <c:pt idx="16351">
                  <c:v>3526.98</c:v>
                </c:pt>
                <c:pt idx="16352">
                  <c:v>3527</c:v>
                </c:pt>
                <c:pt idx="16353">
                  <c:v>3527.02</c:v>
                </c:pt>
                <c:pt idx="16354">
                  <c:v>3527.04</c:v>
                </c:pt>
                <c:pt idx="16355">
                  <c:v>3527.06</c:v>
                </c:pt>
                <c:pt idx="16356">
                  <c:v>3527.08</c:v>
                </c:pt>
                <c:pt idx="16357">
                  <c:v>3527.1</c:v>
                </c:pt>
                <c:pt idx="16358">
                  <c:v>3527.12</c:v>
                </c:pt>
                <c:pt idx="16359">
                  <c:v>3527.14</c:v>
                </c:pt>
                <c:pt idx="16360">
                  <c:v>3527.16</c:v>
                </c:pt>
                <c:pt idx="16361">
                  <c:v>3527.18</c:v>
                </c:pt>
                <c:pt idx="16362">
                  <c:v>3527.2</c:v>
                </c:pt>
                <c:pt idx="16363">
                  <c:v>3527.22</c:v>
                </c:pt>
                <c:pt idx="16364">
                  <c:v>3527.24</c:v>
                </c:pt>
                <c:pt idx="16365">
                  <c:v>3527.2599999999998</c:v>
                </c:pt>
                <c:pt idx="16366">
                  <c:v>3527.2799999999997</c:v>
                </c:pt>
                <c:pt idx="16367">
                  <c:v>3527.3</c:v>
                </c:pt>
                <c:pt idx="16368">
                  <c:v>3527.32</c:v>
                </c:pt>
                <c:pt idx="16369">
                  <c:v>3527.34</c:v>
                </c:pt>
                <c:pt idx="16370">
                  <c:v>3527.36</c:v>
                </c:pt>
                <c:pt idx="16371">
                  <c:v>3527.38</c:v>
                </c:pt>
                <c:pt idx="16372">
                  <c:v>3527.4</c:v>
                </c:pt>
                <c:pt idx="16373">
                  <c:v>3527.42</c:v>
                </c:pt>
                <c:pt idx="16374">
                  <c:v>3527.44</c:v>
                </c:pt>
                <c:pt idx="16375">
                  <c:v>3527.46</c:v>
                </c:pt>
                <c:pt idx="16376">
                  <c:v>3527.48</c:v>
                </c:pt>
                <c:pt idx="16377">
                  <c:v>3527.5</c:v>
                </c:pt>
                <c:pt idx="16378">
                  <c:v>3527.52</c:v>
                </c:pt>
                <c:pt idx="16379">
                  <c:v>3527.54</c:v>
                </c:pt>
                <c:pt idx="16380">
                  <c:v>3527.56</c:v>
                </c:pt>
                <c:pt idx="16381">
                  <c:v>3527.58</c:v>
                </c:pt>
                <c:pt idx="16382">
                  <c:v>3527.6</c:v>
                </c:pt>
                <c:pt idx="16383">
                  <c:v>3527.62</c:v>
                </c:pt>
                <c:pt idx="16384">
                  <c:v>3527.64</c:v>
                </c:pt>
                <c:pt idx="16385">
                  <c:v>3527.66</c:v>
                </c:pt>
                <c:pt idx="16386">
                  <c:v>3527.68</c:v>
                </c:pt>
                <c:pt idx="16387">
                  <c:v>3527.7</c:v>
                </c:pt>
                <c:pt idx="16388">
                  <c:v>3527.72</c:v>
                </c:pt>
                <c:pt idx="16389">
                  <c:v>3527.74</c:v>
                </c:pt>
                <c:pt idx="16390">
                  <c:v>3527.7599999999998</c:v>
                </c:pt>
                <c:pt idx="16391">
                  <c:v>3527.7799999999997</c:v>
                </c:pt>
                <c:pt idx="16392">
                  <c:v>3527.8</c:v>
                </c:pt>
                <c:pt idx="16393">
                  <c:v>3527.82</c:v>
                </c:pt>
                <c:pt idx="16394">
                  <c:v>3527.84</c:v>
                </c:pt>
                <c:pt idx="16395">
                  <c:v>3527.86</c:v>
                </c:pt>
                <c:pt idx="16396">
                  <c:v>3527.88</c:v>
                </c:pt>
                <c:pt idx="16397">
                  <c:v>3527.9</c:v>
                </c:pt>
                <c:pt idx="16398">
                  <c:v>3527.92</c:v>
                </c:pt>
                <c:pt idx="16399">
                  <c:v>3527.94</c:v>
                </c:pt>
                <c:pt idx="16400">
                  <c:v>3527.96</c:v>
                </c:pt>
                <c:pt idx="16401">
                  <c:v>3527.98</c:v>
                </c:pt>
                <c:pt idx="16402">
                  <c:v>3528</c:v>
                </c:pt>
                <c:pt idx="16403">
                  <c:v>3528.02</c:v>
                </c:pt>
                <c:pt idx="16404">
                  <c:v>3528.04</c:v>
                </c:pt>
                <c:pt idx="16405">
                  <c:v>3528.06</c:v>
                </c:pt>
                <c:pt idx="16406">
                  <c:v>3528.08</c:v>
                </c:pt>
                <c:pt idx="16407">
                  <c:v>3528.1</c:v>
                </c:pt>
                <c:pt idx="16408">
                  <c:v>3528.12</c:v>
                </c:pt>
                <c:pt idx="16409">
                  <c:v>3528.14</c:v>
                </c:pt>
                <c:pt idx="16410">
                  <c:v>3528.16</c:v>
                </c:pt>
                <c:pt idx="16411">
                  <c:v>3528.18</c:v>
                </c:pt>
                <c:pt idx="16412">
                  <c:v>3528.2</c:v>
                </c:pt>
                <c:pt idx="16413">
                  <c:v>3528.22</c:v>
                </c:pt>
                <c:pt idx="16414">
                  <c:v>3528.24</c:v>
                </c:pt>
                <c:pt idx="16415">
                  <c:v>3528.2599999999998</c:v>
                </c:pt>
                <c:pt idx="16416">
                  <c:v>3528.2799999999997</c:v>
                </c:pt>
                <c:pt idx="16417">
                  <c:v>3528.3</c:v>
                </c:pt>
                <c:pt idx="16418">
                  <c:v>3528.32</c:v>
                </c:pt>
                <c:pt idx="16419">
                  <c:v>3528.34</c:v>
                </c:pt>
                <c:pt idx="16420">
                  <c:v>3528.36</c:v>
                </c:pt>
                <c:pt idx="16421">
                  <c:v>3528.38</c:v>
                </c:pt>
                <c:pt idx="16422">
                  <c:v>3528.4</c:v>
                </c:pt>
                <c:pt idx="16423">
                  <c:v>3528.42</c:v>
                </c:pt>
                <c:pt idx="16424">
                  <c:v>3528.44</c:v>
                </c:pt>
                <c:pt idx="16425">
                  <c:v>3528.46</c:v>
                </c:pt>
                <c:pt idx="16426">
                  <c:v>3528.48</c:v>
                </c:pt>
                <c:pt idx="16427">
                  <c:v>3528.5</c:v>
                </c:pt>
                <c:pt idx="16428">
                  <c:v>3528.52</c:v>
                </c:pt>
                <c:pt idx="16429">
                  <c:v>3528.54</c:v>
                </c:pt>
                <c:pt idx="16430">
                  <c:v>3528.56</c:v>
                </c:pt>
                <c:pt idx="16431">
                  <c:v>3528.58</c:v>
                </c:pt>
                <c:pt idx="16432">
                  <c:v>3528.6</c:v>
                </c:pt>
                <c:pt idx="16433">
                  <c:v>3528.62</c:v>
                </c:pt>
                <c:pt idx="16434">
                  <c:v>3528.64</c:v>
                </c:pt>
                <c:pt idx="16435">
                  <c:v>3528.66</c:v>
                </c:pt>
                <c:pt idx="16436">
                  <c:v>3528.68</c:v>
                </c:pt>
                <c:pt idx="16437">
                  <c:v>3528.7</c:v>
                </c:pt>
                <c:pt idx="16438">
                  <c:v>3528.72</c:v>
                </c:pt>
                <c:pt idx="16439">
                  <c:v>3528.74</c:v>
                </c:pt>
                <c:pt idx="16440">
                  <c:v>3528.7599999999998</c:v>
                </c:pt>
                <c:pt idx="16441">
                  <c:v>3528.7799999999997</c:v>
                </c:pt>
                <c:pt idx="16442">
                  <c:v>3528.8</c:v>
                </c:pt>
                <c:pt idx="16443">
                  <c:v>3528.82</c:v>
                </c:pt>
                <c:pt idx="16444">
                  <c:v>3528.84</c:v>
                </c:pt>
                <c:pt idx="16445">
                  <c:v>3528.86</c:v>
                </c:pt>
                <c:pt idx="16446">
                  <c:v>3528.88</c:v>
                </c:pt>
                <c:pt idx="16447">
                  <c:v>3528.9</c:v>
                </c:pt>
                <c:pt idx="16448">
                  <c:v>3528.92</c:v>
                </c:pt>
                <c:pt idx="16449">
                  <c:v>3528.94</c:v>
                </c:pt>
                <c:pt idx="16450">
                  <c:v>3528.96</c:v>
                </c:pt>
                <c:pt idx="16451">
                  <c:v>3528.98</c:v>
                </c:pt>
                <c:pt idx="16452">
                  <c:v>3529</c:v>
                </c:pt>
                <c:pt idx="16453">
                  <c:v>3529.02</c:v>
                </c:pt>
                <c:pt idx="16454">
                  <c:v>3529.04</c:v>
                </c:pt>
                <c:pt idx="16455">
                  <c:v>3529.06</c:v>
                </c:pt>
                <c:pt idx="16456">
                  <c:v>3529.08</c:v>
                </c:pt>
                <c:pt idx="16457">
                  <c:v>3529.1</c:v>
                </c:pt>
                <c:pt idx="16458">
                  <c:v>3529.12</c:v>
                </c:pt>
                <c:pt idx="16459">
                  <c:v>3529.14</c:v>
                </c:pt>
                <c:pt idx="16460">
                  <c:v>3529.16</c:v>
                </c:pt>
                <c:pt idx="16461">
                  <c:v>3529.18</c:v>
                </c:pt>
                <c:pt idx="16462">
                  <c:v>3529.2</c:v>
                </c:pt>
                <c:pt idx="16463">
                  <c:v>3529.22</c:v>
                </c:pt>
                <c:pt idx="16464">
                  <c:v>3529.24</c:v>
                </c:pt>
                <c:pt idx="16465">
                  <c:v>3529.2599999999998</c:v>
                </c:pt>
                <c:pt idx="16466">
                  <c:v>3529.2799999999997</c:v>
                </c:pt>
                <c:pt idx="16467">
                  <c:v>3529.3</c:v>
                </c:pt>
                <c:pt idx="16468">
                  <c:v>3529.32</c:v>
                </c:pt>
                <c:pt idx="16469">
                  <c:v>3529.34</c:v>
                </c:pt>
                <c:pt idx="16470">
                  <c:v>3529.36</c:v>
                </c:pt>
                <c:pt idx="16471">
                  <c:v>3529.38</c:v>
                </c:pt>
                <c:pt idx="16472">
                  <c:v>3529.4</c:v>
                </c:pt>
                <c:pt idx="16473">
                  <c:v>3529.42</c:v>
                </c:pt>
                <c:pt idx="16474">
                  <c:v>3529.44</c:v>
                </c:pt>
                <c:pt idx="16475">
                  <c:v>3529.46</c:v>
                </c:pt>
                <c:pt idx="16476">
                  <c:v>3529.48</c:v>
                </c:pt>
                <c:pt idx="16477">
                  <c:v>3529.5</c:v>
                </c:pt>
                <c:pt idx="16478">
                  <c:v>3529.52</c:v>
                </c:pt>
                <c:pt idx="16479">
                  <c:v>3529.54</c:v>
                </c:pt>
                <c:pt idx="16480">
                  <c:v>3529.56</c:v>
                </c:pt>
                <c:pt idx="16481">
                  <c:v>3529.58</c:v>
                </c:pt>
                <c:pt idx="16482">
                  <c:v>3529.6</c:v>
                </c:pt>
                <c:pt idx="16483">
                  <c:v>3529.62</c:v>
                </c:pt>
                <c:pt idx="16484">
                  <c:v>3529.64</c:v>
                </c:pt>
                <c:pt idx="16485">
                  <c:v>3529.66</c:v>
                </c:pt>
                <c:pt idx="16486">
                  <c:v>3529.68</c:v>
                </c:pt>
                <c:pt idx="16487">
                  <c:v>3529.7</c:v>
                </c:pt>
                <c:pt idx="16488">
                  <c:v>3529.72</c:v>
                </c:pt>
                <c:pt idx="16489">
                  <c:v>3529.74</c:v>
                </c:pt>
                <c:pt idx="16490">
                  <c:v>3529.7599999999998</c:v>
                </c:pt>
                <c:pt idx="16491">
                  <c:v>3529.7799999999997</c:v>
                </c:pt>
                <c:pt idx="16492">
                  <c:v>3529.8</c:v>
                </c:pt>
                <c:pt idx="16493">
                  <c:v>3529.82</c:v>
                </c:pt>
                <c:pt idx="16494">
                  <c:v>3529.84</c:v>
                </c:pt>
                <c:pt idx="16495">
                  <c:v>3529.86</c:v>
                </c:pt>
                <c:pt idx="16496">
                  <c:v>3529.88</c:v>
                </c:pt>
                <c:pt idx="16497">
                  <c:v>3529.9</c:v>
                </c:pt>
                <c:pt idx="16498">
                  <c:v>3529.92</c:v>
                </c:pt>
                <c:pt idx="16499">
                  <c:v>3529.94</c:v>
                </c:pt>
                <c:pt idx="16500">
                  <c:v>3529.96</c:v>
                </c:pt>
                <c:pt idx="16501">
                  <c:v>3529.98</c:v>
                </c:pt>
                <c:pt idx="16502">
                  <c:v>3530</c:v>
                </c:pt>
                <c:pt idx="16503">
                  <c:v>3530.02</c:v>
                </c:pt>
                <c:pt idx="16504">
                  <c:v>3530.04</c:v>
                </c:pt>
                <c:pt idx="16505">
                  <c:v>3530.06</c:v>
                </c:pt>
                <c:pt idx="16506">
                  <c:v>3530.08</c:v>
                </c:pt>
                <c:pt idx="16507">
                  <c:v>3530.1</c:v>
                </c:pt>
                <c:pt idx="16508">
                  <c:v>3530.12</c:v>
                </c:pt>
                <c:pt idx="16509">
                  <c:v>3530.14</c:v>
                </c:pt>
                <c:pt idx="16510">
                  <c:v>3530.16</c:v>
                </c:pt>
                <c:pt idx="16511">
                  <c:v>3530.18</c:v>
                </c:pt>
                <c:pt idx="16512">
                  <c:v>3530.2</c:v>
                </c:pt>
                <c:pt idx="16513">
                  <c:v>3530.22</c:v>
                </c:pt>
                <c:pt idx="16514">
                  <c:v>3530.24</c:v>
                </c:pt>
                <c:pt idx="16515">
                  <c:v>3530.2599999999998</c:v>
                </c:pt>
                <c:pt idx="16516">
                  <c:v>3530.2799999999997</c:v>
                </c:pt>
                <c:pt idx="16517">
                  <c:v>3530.3</c:v>
                </c:pt>
                <c:pt idx="16518">
                  <c:v>3530.32</c:v>
                </c:pt>
                <c:pt idx="16519">
                  <c:v>3530.34</c:v>
                </c:pt>
                <c:pt idx="16520">
                  <c:v>3530.36</c:v>
                </c:pt>
                <c:pt idx="16521">
                  <c:v>3530.38</c:v>
                </c:pt>
                <c:pt idx="16522">
                  <c:v>3530.4</c:v>
                </c:pt>
                <c:pt idx="16523">
                  <c:v>3530.42</c:v>
                </c:pt>
                <c:pt idx="16524">
                  <c:v>3530.44</c:v>
                </c:pt>
                <c:pt idx="16525">
                  <c:v>3530.46</c:v>
                </c:pt>
                <c:pt idx="16526">
                  <c:v>3530.48</c:v>
                </c:pt>
                <c:pt idx="16527">
                  <c:v>3530.5</c:v>
                </c:pt>
                <c:pt idx="16528">
                  <c:v>3530.52</c:v>
                </c:pt>
                <c:pt idx="16529">
                  <c:v>3530.54</c:v>
                </c:pt>
                <c:pt idx="16530">
                  <c:v>3530.56</c:v>
                </c:pt>
                <c:pt idx="16531">
                  <c:v>3530.58</c:v>
                </c:pt>
                <c:pt idx="16532">
                  <c:v>3530.6</c:v>
                </c:pt>
                <c:pt idx="16533">
                  <c:v>3530.62</c:v>
                </c:pt>
                <c:pt idx="16534">
                  <c:v>3530.64</c:v>
                </c:pt>
                <c:pt idx="16535">
                  <c:v>3530.66</c:v>
                </c:pt>
                <c:pt idx="16536">
                  <c:v>3530.68</c:v>
                </c:pt>
                <c:pt idx="16537">
                  <c:v>3530.7</c:v>
                </c:pt>
                <c:pt idx="16538">
                  <c:v>3530.72</c:v>
                </c:pt>
                <c:pt idx="16539">
                  <c:v>3530.74</c:v>
                </c:pt>
                <c:pt idx="16540">
                  <c:v>3530.7599999999998</c:v>
                </c:pt>
                <c:pt idx="16541">
                  <c:v>3530.7799999999997</c:v>
                </c:pt>
                <c:pt idx="16542">
                  <c:v>3530.8</c:v>
                </c:pt>
                <c:pt idx="16543">
                  <c:v>3530.82</c:v>
                </c:pt>
                <c:pt idx="16544">
                  <c:v>3530.84</c:v>
                </c:pt>
                <c:pt idx="16545">
                  <c:v>3530.86</c:v>
                </c:pt>
                <c:pt idx="16546">
                  <c:v>3530.88</c:v>
                </c:pt>
                <c:pt idx="16547">
                  <c:v>3530.9</c:v>
                </c:pt>
                <c:pt idx="16548">
                  <c:v>3530.92</c:v>
                </c:pt>
                <c:pt idx="16549">
                  <c:v>3530.94</c:v>
                </c:pt>
                <c:pt idx="16550">
                  <c:v>3530.96</c:v>
                </c:pt>
                <c:pt idx="16551">
                  <c:v>3530.98</c:v>
                </c:pt>
                <c:pt idx="16552">
                  <c:v>3531</c:v>
                </c:pt>
                <c:pt idx="16553">
                  <c:v>3531.02</c:v>
                </c:pt>
                <c:pt idx="16554">
                  <c:v>3531.04</c:v>
                </c:pt>
                <c:pt idx="16555">
                  <c:v>3531.06</c:v>
                </c:pt>
                <c:pt idx="16556">
                  <c:v>3531.08</c:v>
                </c:pt>
                <c:pt idx="16557">
                  <c:v>3531.1</c:v>
                </c:pt>
                <c:pt idx="16558">
                  <c:v>3531.12</c:v>
                </c:pt>
                <c:pt idx="16559">
                  <c:v>3531.14</c:v>
                </c:pt>
                <c:pt idx="16560">
                  <c:v>3531.16</c:v>
                </c:pt>
                <c:pt idx="16561">
                  <c:v>3531.18</c:v>
                </c:pt>
                <c:pt idx="16562">
                  <c:v>3531.2</c:v>
                </c:pt>
                <c:pt idx="16563">
                  <c:v>3531.22</c:v>
                </c:pt>
                <c:pt idx="16564">
                  <c:v>3531.24</c:v>
                </c:pt>
                <c:pt idx="16565">
                  <c:v>3531.2599999999998</c:v>
                </c:pt>
                <c:pt idx="16566">
                  <c:v>3531.2799999999997</c:v>
                </c:pt>
                <c:pt idx="16567">
                  <c:v>3531.3</c:v>
                </c:pt>
                <c:pt idx="16568">
                  <c:v>3531.32</c:v>
                </c:pt>
                <c:pt idx="16569">
                  <c:v>3531.34</c:v>
                </c:pt>
                <c:pt idx="16570">
                  <c:v>3531.36</c:v>
                </c:pt>
                <c:pt idx="16571">
                  <c:v>3531.38</c:v>
                </c:pt>
                <c:pt idx="16572">
                  <c:v>3531.4</c:v>
                </c:pt>
                <c:pt idx="16573">
                  <c:v>3531.42</c:v>
                </c:pt>
                <c:pt idx="16574">
                  <c:v>3531.44</c:v>
                </c:pt>
                <c:pt idx="16575">
                  <c:v>3531.46</c:v>
                </c:pt>
                <c:pt idx="16576">
                  <c:v>3531.48</c:v>
                </c:pt>
                <c:pt idx="16577">
                  <c:v>3531.5</c:v>
                </c:pt>
                <c:pt idx="16578">
                  <c:v>3531.52</c:v>
                </c:pt>
                <c:pt idx="16579">
                  <c:v>3531.54</c:v>
                </c:pt>
                <c:pt idx="16580">
                  <c:v>3531.56</c:v>
                </c:pt>
                <c:pt idx="16581">
                  <c:v>3531.58</c:v>
                </c:pt>
                <c:pt idx="16582">
                  <c:v>3531.6</c:v>
                </c:pt>
                <c:pt idx="16583">
                  <c:v>3531.62</c:v>
                </c:pt>
                <c:pt idx="16584">
                  <c:v>3531.64</c:v>
                </c:pt>
                <c:pt idx="16585">
                  <c:v>3531.66</c:v>
                </c:pt>
                <c:pt idx="16586">
                  <c:v>3531.68</c:v>
                </c:pt>
                <c:pt idx="16587">
                  <c:v>3531.7</c:v>
                </c:pt>
                <c:pt idx="16588">
                  <c:v>3531.72</c:v>
                </c:pt>
                <c:pt idx="16589">
                  <c:v>3531.74</c:v>
                </c:pt>
                <c:pt idx="16590">
                  <c:v>3531.7599999999998</c:v>
                </c:pt>
                <c:pt idx="16591">
                  <c:v>3531.7799999999997</c:v>
                </c:pt>
                <c:pt idx="16592">
                  <c:v>3531.8</c:v>
                </c:pt>
                <c:pt idx="16593">
                  <c:v>3531.82</c:v>
                </c:pt>
                <c:pt idx="16594">
                  <c:v>3531.84</c:v>
                </c:pt>
                <c:pt idx="16595">
                  <c:v>3531.86</c:v>
                </c:pt>
                <c:pt idx="16596">
                  <c:v>3531.88</c:v>
                </c:pt>
                <c:pt idx="16597">
                  <c:v>3531.9</c:v>
                </c:pt>
                <c:pt idx="16598">
                  <c:v>3531.92</c:v>
                </c:pt>
                <c:pt idx="16599">
                  <c:v>3531.94</c:v>
                </c:pt>
                <c:pt idx="16600">
                  <c:v>3531.96</c:v>
                </c:pt>
                <c:pt idx="16601">
                  <c:v>3531.98</c:v>
                </c:pt>
                <c:pt idx="16602">
                  <c:v>3532</c:v>
                </c:pt>
                <c:pt idx="16603">
                  <c:v>3532.02</c:v>
                </c:pt>
                <c:pt idx="16604">
                  <c:v>3532.04</c:v>
                </c:pt>
                <c:pt idx="16605">
                  <c:v>3532.06</c:v>
                </c:pt>
                <c:pt idx="16606">
                  <c:v>3532.08</c:v>
                </c:pt>
                <c:pt idx="16607">
                  <c:v>3532.1</c:v>
                </c:pt>
                <c:pt idx="16608">
                  <c:v>3532.12</c:v>
                </c:pt>
                <c:pt idx="16609">
                  <c:v>3532.14</c:v>
                </c:pt>
                <c:pt idx="16610">
                  <c:v>3532.16</c:v>
                </c:pt>
                <c:pt idx="16611">
                  <c:v>3532.18</c:v>
                </c:pt>
                <c:pt idx="16612">
                  <c:v>3532.2</c:v>
                </c:pt>
                <c:pt idx="16613">
                  <c:v>3532.22</c:v>
                </c:pt>
                <c:pt idx="16614">
                  <c:v>3532.24</c:v>
                </c:pt>
                <c:pt idx="16615">
                  <c:v>3532.2599999999998</c:v>
                </c:pt>
                <c:pt idx="16616">
                  <c:v>3532.2799999999997</c:v>
                </c:pt>
                <c:pt idx="16617">
                  <c:v>3532.3</c:v>
                </c:pt>
                <c:pt idx="16618">
                  <c:v>3532.32</c:v>
                </c:pt>
                <c:pt idx="16619">
                  <c:v>3532.34</c:v>
                </c:pt>
                <c:pt idx="16620">
                  <c:v>3532.36</c:v>
                </c:pt>
                <c:pt idx="16621">
                  <c:v>3532.38</c:v>
                </c:pt>
                <c:pt idx="16622">
                  <c:v>3532.4</c:v>
                </c:pt>
                <c:pt idx="16623">
                  <c:v>3532.42</c:v>
                </c:pt>
                <c:pt idx="16624">
                  <c:v>3532.44</c:v>
                </c:pt>
                <c:pt idx="16625">
                  <c:v>3532.46</c:v>
                </c:pt>
                <c:pt idx="16626">
                  <c:v>3532.48</c:v>
                </c:pt>
                <c:pt idx="16627">
                  <c:v>3532.5</c:v>
                </c:pt>
                <c:pt idx="16628">
                  <c:v>3532.52</c:v>
                </c:pt>
                <c:pt idx="16629">
                  <c:v>3532.54</c:v>
                </c:pt>
                <c:pt idx="16630">
                  <c:v>3532.56</c:v>
                </c:pt>
                <c:pt idx="16631">
                  <c:v>3532.58</c:v>
                </c:pt>
                <c:pt idx="16632">
                  <c:v>3532.6</c:v>
                </c:pt>
                <c:pt idx="16633">
                  <c:v>3532.62</c:v>
                </c:pt>
                <c:pt idx="16634">
                  <c:v>3532.64</c:v>
                </c:pt>
                <c:pt idx="16635">
                  <c:v>3532.66</c:v>
                </c:pt>
                <c:pt idx="16636">
                  <c:v>3532.68</c:v>
                </c:pt>
                <c:pt idx="16637">
                  <c:v>3532.7</c:v>
                </c:pt>
                <c:pt idx="16638">
                  <c:v>3532.72</c:v>
                </c:pt>
                <c:pt idx="16639">
                  <c:v>3532.74</c:v>
                </c:pt>
                <c:pt idx="16640">
                  <c:v>3532.7599999999998</c:v>
                </c:pt>
                <c:pt idx="16641">
                  <c:v>3532.7799999999997</c:v>
                </c:pt>
                <c:pt idx="16642">
                  <c:v>3532.8</c:v>
                </c:pt>
                <c:pt idx="16643">
                  <c:v>3532.82</c:v>
                </c:pt>
                <c:pt idx="16644">
                  <c:v>3532.84</c:v>
                </c:pt>
                <c:pt idx="16645">
                  <c:v>3532.86</c:v>
                </c:pt>
                <c:pt idx="16646">
                  <c:v>3532.88</c:v>
                </c:pt>
                <c:pt idx="16647">
                  <c:v>3532.9</c:v>
                </c:pt>
                <c:pt idx="16648">
                  <c:v>3532.92</c:v>
                </c:pt>
                <c:pt idx="16649">
                  <c:v>3532.94</c:v>
                </c:pt>
                <c:pt idx="16650">
                  <c:v>3532.96</c:v>
                </c:pt>
                <c:pt idx="16651">
                  <c:v>3532.98</c:v>
                </c:pt>
                <c:pt idx="16652">
                  <c:v>3533</c:v>
                </c:pt>
                <c:pt idx="16653">
                  <c:v>3533.02</c:v>
                </c:pt>
                <c:pt idx="16654">
                  <c:v>3533.04</c:v>
                </c:pt>
                <c:pt idx="16655">
                  <c:v>3533.06</c:v>
                </c:pt>
                <c:pt idx="16656">
                  <c:v>3533.08</c:v>
                </c:pt>
                <c:pt idx="16657">
                  <c:v>3533.1</c:v>
                </c:pt>
                <c:pt idx="16658">
                  <c:v>3533.12</c:v>
                </c:pt>
                <c:pt idx="16659">
                  <c:v>3533.14</c:v>
                </c:pt>
                <c:pt idx="16660">
                  <c:v>3533.16</c:v>
                </c:pt>
                <c:pt idx="16661">
                  <c:v>3533.18</c:v>
                </c:pt>
                <c:pt idx="16662">
                  <c:v>3533.2</c:v>
                </c:pt>
                <c:pt idx="16663">
                  <c:v>3533.22</c:v>
                </c:pt>
                <c:pt idx="16664">
                  <c:v>3533.24</c:v>
                </c:pt>
                <c:pt idx="16665">
                  <c:v>3533.2599999999998</c:v>
                </c:pt>
                <c:pt idx="16666">
                  <c:v>3533.2799999999997</c:v>
                </c:pt>
                <c:pt idx="16667">
                  <c:v>3533.3</c:v>
                </c:pt>
                <c:pt idx="16668">
                  <c:v>3533.32</c:v>
                </c:pt>
                <c:pt idx="16669">
                  <c:v>3533.34</c:v>
                </c:pt>
                <c:pt idx="16670">
                  <c:v>3533.36</c:v>
                </c:pt>
                <c:pt idx="16671">
                  <c:v>3533.38</c:v>
                </c:pt>
                <c:pt idx="16672">
                  <c:v>3533.4</c:v>
                </c:pt>
                <c:pt idx="16673">
                  <c:v>3533.42</c:v>
                </c:pt>
                <c:pt idx="16674">
                  <c:v>3533.44</c:v>
                </c:pt>
                <c:pt idx="16675">
                  <c:v>3533.46</c:v>
                </c:pt>
                <c:pt idx="16676">
                  <c:v>3533.48</c:v>
                </c:pt>
                <c:pt idx="16677">
                  <c:v>3533.5</c:v>
                </c:pt>
                <c:pt idx="16678">
                  <c:v>3533.52</c:v>
                </c:pt>
                <c:pt idx="16679">
                  <c:v>3533.54</c:v>
                </c:pt>
                <c:pt idx="16680">
                  <c:v>3533.56</c:v>
                </c:pt>
                <c:pt idx="16681">
                  <c:v>3533.58</c:v>
                </c:pt>
                <c:pt idx="16682">
                  <c:v>3533.6</c:v>
                </c:pt>
                <c:pt idx="16683">
                  <c:v>3533.62</c:v>
                </c:pt>
                <c:pt idx="16684">
                  <c:v>3533.64</c:v>
                </c:pt>
                <c:pt idx="16685">
                  <c:v>3533.66</c:v>
                </c:pt>
                <c:pt idx="16686">
                  <c:v>3533.68</c:v>
                </c:pt>
                <c:pt idx="16687">
                  <c:v>3533.7</c:v>
                </c:pt>
                <c:pt idx="16688">
                  <c:v>3533.72</c:v>
                </c:pt>
                <c:pt idx="16689">
                  <c:v>3533.74</c:v>
                </c:pt>
                <c:pt idx="16690">
                  <c:v>3533.7599999999998</c:v>
                </c:pt>
                <c:pt idx="16691">
                  <c:v>3533.7799999999997</c:v>
                </c:pt>
                <c:pt idx="16692">
                  <c:v>3533.8</c:v>
                </c:pt>
                <c:pt idx="16693">
                  <c:v>3533.82</c:v>
                </c:pt>
                <c:pt idx="16694">
                  <c:v>3533.84</c:v>
                </c:pt>
                <c:pt idx="16695">
                  <c:v>3533.86</c:v>
                </c:pt>
                <c:pt idx="16696">
                  <c:v>3533.88</c:v>
                </c:pt>
                <c:pt idx="16697">
                  <c:v>3533.9</c:v>
                </c:pt>
                <c:pt idx="16698">
                  <c:v>3533.92</c:v>
                </c:pt>
                <c:pt idx="16699">
                  <c:v>3533.94</c:v>
                </c:pt>
                <c:pt idx="16700">
                  <c:v>3533.96</c:v>
                </c:pt>
                <c:pt idx="16701">
                  <c:v>3533.98</c:v>
                </c:pt>
                <c:pt idx="16702">
                  <c:v>3534</c:v>
                </c:pt>
                <c:pt idx="16703">
                  <c:v>3534.02</c:v>
                </c:pt>
                <c:pt idx="16704">
                  <c:v>3534.04</c:v>
                </c:pt>
                <c:pt idx="16705">
                  <c:v>3534.06</c:v>
                </c:pt>
                <c:pt idx="16706">
                  <c:v>3534.08</c:v>
                </c:pt>
                <c:pt idx="16707">
                  <c:v>3534.1</c:v>
                </c:pt>
                <c:pt idx="16708">
                  <c:v>3534.12</c:v>
                </c:pt>
                <c:pt idx="16709">
                  <c:v>3534.14</c:v>
                </c:pt>
                <c:pt idx="16710">
                  <c:v>3534.16</c:v>
                </c:pt>
                <c:pt idx="16711">
                  <c:v>3534.18</c:v>
                </c:pt>
                <c:pt idx="16712">
                  <c:v>3534.2</c:v>
                </c:pt>
                <c:pt idx="16713">
                  <c:v>3534.22</c:v>
                </c:pt>
                <c:pt idx="16714">
                  <c:v>3534.24</c:v>
                </c:pt>
                <c:pt idx="16715">
                  <c:v>3534.2599999999998</c:v>
                </c:pt>
                <c:pt idx="16716">
                  <c:v>3534.2799999999997</c:v>
                </c:pt>
                <c:pt idx="16717">
                  <c:v>3534.3</c:v>
                </c:pt>
                <c:pt idx="16718">
                  <c:v>3534.32</c:v>
                </c:pt>
                <c:pt idx="16719">
                  <c:v>3534.34</c:v>
                </c:pt>
                <c:pt idx="16720">
                  <c:v>3534.36</c:v>
                </c:pt>
                <c:pt idx="16721">
                  <c:v>3534.38</c:v>
                </c:pt>
                <c:pt idx="16722">
                  <c:v>3534.4</c:v>
                </c:pt>
                <c:pt idx="16723">
                  <c:v>3534.42</c:v>
                </c:pt>
                <c:pt idx="16724">
                  <c:v>3534.44</c:v>
                </c:pt>
                <c:pt idx="16725">
                  <c:v>3534.46</c:v>
                </c:pt>
                <c:pt idx="16726">
                  <c:v>3534.48</c:v>
                </c:pt>
                <c:pt idx="16727">
                  <c:v>3534.5</c:v>
                </c:pt>
                <c:pt idx="16728">
                  <c:v>3534.52</c:v>
                </c:pt>
                <c:pt idx="16729">
                  <c:v>3534.54</c:v>
                </c:pt>
                <c:pt idx="16730">
                  <c:v>3534.56</c:v>
                </c:pt>
                <c:pt idx="16731">
                  <c:v>3534.58</c:v>
                </c:pt>
                <c:pt idx="16732">
                  <c:v>3534.6</c:v>
                </c:pt>
                <c:pt idx="16733">
                  <c:v>3534.62</c:v>
                </c:pt>
                <c:pt idx="16734">
                  <c:v>3534.64</c:v>
                </c:pt>
                <c:pt idx="16735">
                  <c:v>3534.66</c:v>
                </c:pt>
                <c:pt idx="16736">
                  <c:v>3534.68</c:v>
                </c:pt>
                <c:pt idx="16737">
                  <c:v>3534.7</c:v>
                </c:pt>
                <c:pt idx="16738">
                  <c:v>3534.72</c:v>
                </c:pt>
                <c:pt idx="16739">
                  <c:v>3534.74</c:v>
                </c:pt>
                <c:pt idx="16740">
                  <c:v>3534.7599999999998</c:v>
                </c:pt>
                <c:pt idx="16741">
                  <c:v>3534.7799999999997</c:v>
                </c:pt>
                <c:pt idx="16742">
                  <c:v>3534.8</c:v>
                </c:pt>
                <c:pt idx="16743">
                  <c:v>3534.82</c:v>
                </c:pt>
                <c:pt idx="16744">
                  <c:v>3534.84</c:v>
                </c:pt>
                <c:pt idx="16745">
                  <c:v>3534.86</c:v>
                </c:pt>
                <c:pt idx="16746">
                  <c:v>3534.88</c:v>
                </c:pt>
                <c:pt idx="16747">
                  <c:v>3534.9</c:v>
                </c:pt>
                <c:pt idx="16748">
                  <c:v>3534.92</c:v>
                </c:pt>
                <c:pt idx="16749">
                  <c:v>3534.94</c:v>
                </c:pt>
                <c:pt idx="16750">
                  <c:v>3534.96</c:v>
                </c:pt>
                <c:pt idx="16751">
                  <c:v>3534.98</c:v>
                </c:pt>
                <c:pt idx="16752">
                  <c:v>3535</c:v>
                </c:pt>
                <c:pt idx="16753">
                  <c:v>3535.02</c:v>
                </c:pt>
                <c:pt idx="16754">
                  <c:v>3535.04</c:v>
                </c:pt>
                <c:pt idx="16755">
                  <c:v>3535.06</c:v>
                </c:pt>
                <c:pt idx="16756">
                  <c:v>3535.08</c:v>
                </c:pt>
                <c:pt idx="16757">
                  <c:v>3535.1</c:v>
                </c:pt>
                <c:pt idx="16758">
                  <c:v>3535.12</c:v>
                </c:pt>
                <c:pt idx="16759">
                  <c:v>3535.14</c:v>
                </c:pt>
                <c:pt idx="16760">
                  <c:v>3535.16</c:v>
                </c:pt>
                <c:pt idx="16761">
                  <c:v>3535.18</c:v>
                </c:pt>
                <c:pt idx="16762">
                  <c:v>3535.2</c:v>
                </c:pt>
                <c:pt idx="16763">
                  <c:v>3535.22</c:v>
                </c:pt>
                <c:pt idx="16764">
                  <c:v>3535.24</c:v>
                </c:pt>
                <c:pt idx="16765">
                  <c:v>3535.2599999999998</c:v>
                </c:pt>
                <c:pt idx="16766">
                  <c:v>3535.2799999999997</c:v>
                </c:pt>
                <c:pt idx="16767">
                  <c:v>3535.3</c:v>
                </c:pt>
                <c:pt idx="16768">
                  <c:v>3535.32</c:v>
                </c:pt>
                <c:pt idx="16769">
                  <c:v>3535.34</c:v>
                </c:pt>
                <c:pt idx="16770">
                  <c:v>3535.36</c:v>
                </c:pt>
                <c:pt idx="16771">
                  <c:v>3535.38</c:v>
                </c:pt>
                <c:pt idx="16772">
                  <c:v>3535.4</c:v>
                </c:pt>
                <c:pt idx="16773">
                  <c:v>3535.42</c:v>
                </c:pt>
                <c:pt idx="16774">
                  <c:v>3535.44</c:v>
                </c:pt>
                <c:pt idx="16775">
                  <c:v>3535.46</c:v>
                </c:pt>
                <c:pt idx="16776">
                  <c:v>3535.48</c:v>
                </c:pt>
                <c:pt idx="16777">
                  <c:v>3535.5</c:v>
                </c:pt>
                <c:pt idx="16778">
                  <c:v>3535.52</c:v>
                </c:pt>
                <c:pt idx="16779">
                  <c:v>3535.54</c:v>
                </c:pt>
                <c:pt idx="16780">
                  <c:v>3535.56</c:v>
                </c:pt>
                <c:pt idx="16781">
                  <c:v>3535.58</c:v>
                </c:pt>
                <c:pt idx="16782">
                  <c:v>3535.6</c:v>
                </c:pt>
                <c:pt idx="16783">
                  <c:v>3535.62</c:v>
                </c:pt>
                <c:pt idx="16784">
                  <c:v>3535.64</c:v>
                </c:pt>
                <c:pt idx="16785">
                  <c:v>3535.66</c:v>
                </c:pt>
                <c:pt idx="16786">
                  <c:v>3535.68</c:v>
                </c:pt>
                <c:pt idx="16787">
                  <c:v>3535.7</c:v>
                </c:pt>
                <c:pt idx="16788">
                  <c:v>3535.72</c:v>
                </c:pt>
                <c:pt idx="16789">
                  <c:v>3535.74</c:v>
                </c:pt>
                <c:pt idx="16790">
                  <c:v>3535.7599999999998</c:v>
                </c:pt>
                <c:pt idx="16791">
                  <c:v>3535.7799999999997</c:v>
                </c:pt>
                <c:pt idx="16792">
                  <c:v>3535.8</c:v>
                </c:pt>
                <c:pt idx="16793">
                  <c:v>3535.82</c:v>
                </c:pt>
                <c:pt idx="16794">
                  <c:v>3535.84</c:v>
                </c:pt>
                <c:pt idx="16795">
                  <c:v>3535.86</c:v>
                </c:pt>
                <c:pt idx="16796">
                  <c:v>3535.88</c:v>
                </c:pt>
                <c:pt idx="16797">
                  <c:v>3535.9</c:v>
                </c:pt>
                <c:pt idx="16798">
                  <c:v>3535.92</c:v>
                </c:pt>
                <c:pt idx="16799">
                  <c:v>3535.94</c:v>
                </c:pt>
                <c:pt idx="16800">
                  <c:v>3535.96</c:v>
                </c:pt>
                <c:pt idx="16801">
                  <c:v>3535.98</c:v>
                </c:pt>
                <c:pt idx="16802">
                  <c:v>3536</c:v>
                </c:pt>
                <c:pt idx="16803">
                  <c:v>3536.02</c:v>
                </c:pt>
                <c:pt idx="16804">
                  <c:v>3536.04</c:v>
                </c:pt>
                <c:pt idx="16805">
                  <c:v>3536.06</c:v>
                </c:pt>
                <c:pt idx="16806">
                  <c:v>3536.08</c:v>
                </c:pt>
                <c:pt idx="16807">
                  <c:v>3536.1</c:v>
                </c:pt>
                <c:pt idx="16808">
                  <c:v>3536.12</c:v>
                </c:pt>
                <c:pt idx="16809">
                  <c:v>3536.14</c:v>
                </c:pt>
                <c:pt idx="16810">
                  <c:v>3536.16</c:v>
                </c:pt>
                <c:pt idx="16811">
                  <c:v>3536.18</c:v>
                </c:pt>
                <c:pt idx="16812">
                  <c:v>3536.2</c:v>
                </c:pt>
                <c:pt idx="16813">
                  <c:v>3536.22</c:v>
                </c:pt>
                <c:pt idx="16814">
                  <c:v>3536.24</c:v>
                </c:pt>
                <c:pt idx="16815">
                  <c:v>3536.2599999999998</c:v>
                </c:pt>
                <c:pt idx="16816">
                  <c:v>3536.2799999999997</c:v>
                </c:pt>
                <c:pt idx="16817">
                  <c:v>3536.3</c:v>
                </c:pt>
                <c:pt idx="16818">
                  <c:v>3536.32</c:v>
                </c:pt>
                <c:pt idx="16819">
                  <c:v>3536.34</c:v>
                </c:pt>
                <c:pt idx="16820">
                  <c:v>3536.36</c:v>
                </c:pt>
                <c:pt idx="16821">
                  <c:v>3536.38</c:v>
                </c:pt>
                <c:pt idx="16822">
                  <c:v>3536.4</c:v>
                </c:pt>
                <c:pt idx="16823">
                  <c:v>3536.42</c:v>
                </c:pt>
                <c:pt idx="16824">
                  <c:v>3536.44</c:v>
                </c:pt>
                <c:pt idx="16825">
                  <c:v>3536.46</c:v>
                </c:pt>
                <c:pt idx="16826">
                  <c:v>3536.48</c:v>
                </c:pt>
                <c:pt idx="16827">
                  <c:v>3536.5</c:v>
                </c:pt>
                <c:pt idx="16828">
                  <c:v>3536.52</c:v>
                </c:pt>
                <c:pt idx="16829">
                  <c:v>3536.54</c:v>
                </c:pt>
                <c:pt idx="16830">
                  <c:v>3536.56</c:v>
                </c:pt>
                <c:pt idx="16831">
                  <c:v>3536.58</c:v>
                </c:pt>
                <c:pt idx="16832">
                  <c:v>3536.6</c:v>
                </c:pt>
                <c:pt idx="16833">
                  <c:v>3536.62</c:v>
                </c:pt>
                <c:pt idx="16834">
                  <c:v>3536.64</c:v>
                </c:pt>
                <c:pt idx="16835">
                  <c:v>3536.66</c:v>
                </c:pt>
                <c:pt idx="16836">
                  <c:v>3536.68</c:v>
                </c:pt>
                <c:pt idx="16837">
                  <c:v>3536.7</c:v>
                </c:pt>
                <c:pt idx="16838">
                  <c:v>3536.72</c:v>
                </c:pt>
                <c:pt idx="16839">
                  <c:v>3536.74</c:v>
                </c:pt>
                <c:pt idx="16840">
                  <c:v>3536.7599999999998</c:v>
                </c:pt>
                <c:pt idx="16841">
                  <c:v>3536.7799999999997</c:v>
                </c:pt>
                <c:pt idx="16842">
                  <c:v>3536.8</c:v>
                </c:pt>
                <c:pt idx="16843">
                  <c:v>3536.82</c:v>
                </c:pt>
                <c:pt idx="16844">
                  <c:v>3536.84</c:v>
                </c:pt>
                <c:pt idx="16845">
                  <c:v>3536.86</c:v>
                </c:pt>
                <c:pt idx="16846">
                  <c:v>3536.88</c:v>
                </c:pt>
                <c:pt idx="16847">
                  <c:v>3536.9</c:v>
                </c:pt>
                <c:pt idx="16848">
                  <c:v>3536.92</c:v>
                </c:pt>
                <c:pt idx="16849">
                  <c:v>3536.94</c:v>
                </c:pt>
                <c:pt idx="16850">
                  <c:v>3536.96</c:v>
                </c:pt>
                <c:pt idx="16851">
                  <c:v>3536.98</c:v>
                </c:pt>
                <c:pt idx="16852">
                  <c:v>3537</c:v>
                </c:pt>
                <c:pt idx="16853">
                  <c:v>3537.02</c:v>
                </c:pt>
                <c:pt idx="16854">
                  <c:v>3537.04</c:v>
                </c:pt>
                <c:pt idx="16855">
                  <c:v>3537.06</c:v>
                </c:pt>
                <c:pt idx="16856">
                  <c:v>3537.08</c:v>
                </c:pt>
                <c:pt idx="16857">
                  <c:v>3537.1</c:v>
                </c:pt>
                <c:pt idx="16858">
                  <c:v>3537.12</c:v>
                </c:pt>
                <c:pt idx="16859">
                  <c:v>3537.14</c:v>
                </c:pt>
                <c:pt idx="16860">
                  <c:v>3537.16</c:v>
                </c:pt>
                <c:pt idx="16861">
                  <c:v>3537.18</c:v>
                </c:pt>
                <c:pt idx="16862">
                  <c:v>3537.2</c:v>
                </c:pt>
                <c:pt idx="16863">
                  <c:v>3537.22</c:v>
                </c:pt>
                <c:pt idx="16864">
                  <c:v>3537.24</c:v>
                </c:pt>
                <c:pt idx="16865">
                  <c:v>3537.2599999999998</c:v>
                </c:pt>
                <c:pt idx="16866">
                  <c:v>3537.2799999999997</c:v>
                </c:pt>
                <c:pt idx="16867">
                  <c:v>3537.3</c:v>
                </c:pt>
                <c:pt idx="16868">
                  <c:v>3537.32</c:v>
                </c:pt>
                <c:pt idx="16869">
                  <c:v>3537.34</c:v>
                </c:pt>
                <c:pt idx="16870">
                  <c:v>3537.36</c:v>
                </c:pt>
                <c:pt idx="16871">
                  <c:v>3537.38</c:v>
                </c:pt>
                <c:pt idx="16872">
                  <c:v>3537.4</c:v>
                </c:pt>
                <c:pt idx="16873">
                  <c:v>3537.42</c:v>
                </c:pt>
                <c:pt idx="16874">
                  <c:v>3537.44</c:v>
                </c:pt>
                <c:pt idx="16875">
                  <c:v>3537.46</c:v>
                </c:pt>
                <c:pt idx="16876">
                  <c:v>3537.48</c:v>
                </c:pt>
                <c:pt idx="16877">
                  <c:v>3537.5</c:v>
                </c:pt>
                <c:pt idx="16878">
                  <c:v>3537.52</c:v>
                </c:pt>
                <c:pt idx="16879">
                  <c:v>3537.54</c:v>
                </c:pt>
                <c:pt idx="16880">
                  <c:v>3537.56</c:v>
                </c:pt>
                <c:pt idx="16881">
                  <c:v>3537.58</c:v>
                </c:pt>
                <c:pt idx="16882">
                  <c:v>3537.6</c:v>
                </c:pt>
                <c:pt idx="16883">
                  <c:v>3537.62</c:v>
                </c:pt>
                <c:pt idx="16884">
                  <c:v>3537.64</c:v>
                </c:pt>
                <c:pt idx="16885">
                  <c:v>3537.66</c:v>
                </c:pt>
                <c:pt idx="16886">
                  <c:v>3537.68</c:v>
                </c:pt>
                <c:pt idx="16887">
                  <c:v>3537.7</c:v>
                </c:pt>
                <c:pt idx="16888">
                  <c:v>3537.72</c:v>
                </c:pt>
                <c:pt idx="16889">
                  <c:v>3537.74</c:v>
                </c:pt>
                <c:pt idx="16890">
                  <c:v>3537.7599999999998</c:v>
                </c:pt>
                <c:pt idx="16891">
                  <c:v>3537.7799999999997</c:v>
                </c:pt>
                <c:pt idx="16892">
                  <c:v>3537.8</c:v>
                </c:pt>
                <c:pt idx="16893">
                  <c:v>3537.82</c:v>
                </c:pt>
                <c:pt idx="16894">
                  <c:v>3537.84</c:v>
                </c:pt>
                <c:pt idx="16895">
                  <c:v>3537.86</c:v>
                </c:pt>
                <c:pt idx="16896">
                  <c:v>3537.88</c:v>
                </c:pt>
                <c:pt idx="16897">
                  <c:v>3537.9</c:v>
                </c:pt>
                <c:pt idx="16898">
                  <c:v>3537.92</c:v>
                </c:pt>
                <c:pt idx="16899">
                  <c:v>3537.94</c:v>
                </c:pt>
                <c:pt idx="16900">
                  <c:v>3537.96</c:v>
                </c:pt>
                <c:pt idx="16901">
                  <c:v>3537.98</c:v>
                </c:pt>
                <c:pt idx="16902">
                  <c:v>3538</c:v>
                </c:pt>
                <c:pt idx="16903">
                  <c:v>3538.02</c:v>
                </c:pt>
                <c:pt idx="16904">
                  <c:v>3538.04</c:v>
                </c:pt>
                <c:pt idx="16905">
                  <c:v>3538.06</c:v>
                </c:pt>
                <c:pt idx="16906">
                  <c:v>3538.08</c:v>
                </c:pt>
                <c:pt idx="16907">
                  <c:v>3538.1</c:v>
                </c:pt>
                <c:pt idx="16908">
                  <c:v>3538.12</c:v>
                </c:pt>
                <c:pt idx="16909">
                  <c:v>3538.14</c:v>
                </c:pt>
                <c:pt idx="16910">
                  <c:v>3538.16</c:v>
                </c:pt>
                <c:pt idx="16911">
                  <c:v>3538.18</c:v>
                </c:pt>
                <c:pt idx="16912">
                  <c:v>3538.2</c:v>
                </c:pt>
                <c:pt idx="16913">
                  <c:v>3538.22</c:v>
                </c:pt>
                <c:pt idx="16914">
                  <c:v>3538.24</c:v>
                </c:pt>
                <c:pt idx="16915">
                  <c:v>3538.2599999999998</c:v>
                </c:pt>
                <c:pt idx="16916">
                  <c:v>3538.2799999999997</c:v>
                </c:pt>
                <c:pt idx="16917">
                  <c:v>3538.3</c:v>
                </c:pt>
                <c:pt idx="16918">
                  <c:v>3538.32</c:v>
                </c:pt>
                <c:pt idx="16919">
                  <c:v>3538.34</c:v>
                </c:pt>
                <c:pt idx="16920">
                  <c:v>3538.36</c:v>
                </c:pt>
                <c:pt idx="16921">
                  <c:v>3538.38</c:v>
                </c:pt>
                <c:pt idx="16922">
                  <c:v>3538.4</c:v>
                </c:pt>
                <c:pt idx="16923">
                  <c:v>3538.42</c:v>
                </c:pt>
                <c:pt idx="16924">
                  <c:v>3538.44</c:v>
                </c:pt>
                <c:pt idx="16925">
                  <c:v>3538.46</c:v>
                </c:pt>
                <c:pt idx="16926">
                  <c:v>3538.48</c:v>
                </c:pt>
                <c:pt idx="16927">
                  <c:v>3538.5</c:v>
                </c:pt>
                <c:pt idx="16928">
                  <c:v>3538.52</c:v>
                </c:pt>
                <c:pt idx="16929">
                  <c:v>3538.54</c:v>
                </c:pt>
                <c:pt idx="16930">
                  <c:v>3538.56</c:v>
                </c:pt>
                <c:pt idx="16931">
                  <c:v>3538.58</c:v>
                </c:pt>
                <c:pt idx="16932">
                  <c:v>3538.6</c:v>
                </c:pt>
                <c:pt idx="16933">
                  <c:v>3538.62</c:v>
                </c:pt>
                <c:pt idx="16934">
                  <c:v>3538.64</c:v>
                </c:pt>
                <c:pt idx="16935">
                  <c:v>3538.66</c:v>
                </c:pt>
                <c:pt idx="16936">
                  <c:v>3538.68</c:v>
                </c:pt>
                <c:pt idx="16937">
                  <c:v>3538.7</c:v>
                </c:pt>
                <c:pt idx="16938">
                  <c:v>3538.72</c:v>
                </c:pt>
                <c:pt idx="16939">
                  <c:v>3538.74</c:v>
                </c:pt>
                <c:pt idx="16940">
                  <c:v>3538.7599999999998</c:v>
                </c:pt>
                <c:pt idx="16941">
                  <c:v>3538.7799999999997</c:v>
                </c:pt>
                <c:pt idx="16942">
                  <c:v>3538.8</c:v>
                </c:pt>
                <c:pt idx="16943">
                  <c:v>3538.82</c:v>
                </c:pt>
                <c:pt idx="16944">
                  <c:v>3538.84</c:v>
                </c:pt>
                <c:pt idx="16945">
                  <c:v>3538.86</c:v>
                </c:pt>
                <c:pt idx="16946">
                  <c:v>3538.88</c:v>
                </c:pt>
                <c:pt idx="16947">
                  <c:v>3538.9</c:v>
                </c:pt>
                <c:pt idx="16948">
                  <c:v>3538.92</c:v>
                </c:pt>
                <c:pt idx="16949">
                  <c:v>3538.94</c:v>
                </c:pt>
                <c:pt idx="16950">
                  <c:v>3538.96</c:v>
                </c:pt>
                <c:pt idx="16951">
                  <c:v>3538.98</c:v>
                </c:pt>
                <c:pt idx="16952">
                  <c:v>3539</c:v>
                </c:pt>
                <c:pt idx="16953">
                  <c:v>3539.02</c:v>
                </c:pt>
                <c:pt idx="16954">
                  <c:v>3539.04</c:v>
                </c:pt>
                <c:pt idx="16955">
                  <c:v>3539.06</c:v>
                </c:pt>
                <c:pt idx="16956">
                  <c:v>3539.08</c:v>
                </c:pt>
                <c:pt idx="16957">
                  <c:v>3539.1</c:v>
                </c:pt>
                <c:pt idx="16958">
                  <c:v>3539.12</c:v>
                </c:pt>
                <c:pt idx="16959">
                  <c:v>3539.14</c:v>
                </c:pt>
                <c:pt idx="16960">
                  <c:v>3539.16</c:v>
                </c:pt>
                <c:pt idx="16961">
                  <c:v>3539.18</c:v>
                </c:pt>
                <c:pt idx="16962">
                  <c:v>3539.2</c:v>
                </c:pt>
                <c:pt idx="16963">
                  <c:v>3539.22</c:v>
                </c:pt>
                <c:pt idx="16964">
                  <c:v>3539.24</c:v>
                </c:pt>
                <c:pt idx="16965">
                  <c:v>3539.2599999999998</c:v>
                </c:pt>
                <c:pt idx="16966">
                  <c:v>3539.2799999999997</c:v>
                </c:pt>
                <c:pt idx="16967">
                  <c:v>3539.3</c:v>
                </c:pt>
                <c:pt idx="16968">
                  <c:v>3539.32</c:v>
                </c:pt>
                <c:pt idx="16969">
                  <c:v>3539.34</c:v>
                </c:pt>
                <c:pt idx="16970">
                  <c:v>3539.36</c:v>
                </c:pt>
                <c:pt idx="16971">
                  <c:v>3539.38</c:v>
                </c:pt>
                <c:pt idx="16972">
                  <c:v>3539.4</c:v>
                </c:pt>
                <c:pt idx="16973">
                  <c:v>3539.42</c:v>
                </c:pt>
                <c:pt idx="16974">
                  <c:v>3539.44</c:v>
                </c:pt>
                <c:pt idx="16975">
                  <c:v>3539.46</c:v>
                </c:pt>
                <c:pt idx="16976">
                  <c:v>3539.48</c:v>
                </c:pt>
                <c:pt idx="16977">
                  <c:v>3539.5</c:v>
                </c:pt>
                <c:pt idx="16978">
                  <c:v>3539.52</c:v>
                </c:pt>
                <c:pt idx="16979">
                  <c:v>3539.54</c:v>
                </c:pt>
                <c:pt idx="16980">
                  <c:v>3539.56</c:v>
                </c:pt>
                <c:pt idx="16981">
                  <c:v>3539.58</c:v>
                </c:pt>
                <c:pt idx="16982">
                  <c:v>3539.6</c:v>
                </c:pt>
                <c:pt idx="16983">
                  <c:v>3539.62</c:v>
                </c:pt>
                <c:pt idx="16984">
                  <c:v>3539.64</c:v>
                </c:pt>
                <c:pt idx="16985">
                  <c:v>3539.66</c:v>
                </c:pt>
                <c:pt idx="16986">
                  <c:v>3539.68</c:v>
                </c:pt>
                <c:pt idx="16987">
                  <c:v>3539.7</c:v>
                </c:pt>
                <c:pt idx="16988">
                  <c:v>3539.72</c:v>
                </c:pt>
                <c:pt idx="16989">
                  <c:v>3539.74</c:v>
                </c:pt>
                <c:pt idx="16990">
                  <c:v>3539.7599999999998</c:v>
                </c:pt>
                <c:pt idx="16991">
                  <c:v>3539.7799999999997</c:v>
                </c:pt>
                <c:pt idx="16992">
                  <c:v>3539.8</c:v>
                </c:pt>
                <c:pt idx="16993">
                  <c:v>3539.82</c:v>
                </c:pt>
                <c:pt idx="16994">
                  <c:v>3539.84</c:v>
                </c:pt>
                <c:pt idx="16995">
                  <c:v>3539.86</c:v>
                </c:pt>
                <c:pt idx="16996">
                  <c:v>3539.88</c:v>
                </c:pt>
                <c:pt idx="16997">
                  <c:v>3539.9</c:v>
                </c:pt>
                <c:pt idx="16998">
                  <c:v>3539.92</c:v>
                </c:pt>
                <c:pt idx="16999">
                  <c:v>3539.94</c:v>
                </c:pt>
                <c:pt idx="17000">
                  <c:v>3539.96</c:v>
                </c:pt>
                <c:pt idx="17001">
                  <c:v>3539.98</c:v>
                </c:pt>
                <c:pt idx="17002">
                  <c:v>3540</c:v>
                </c:pt>
                <c:pt idx="17003">
                  <c:v>3540.02</c:v>
                </c:pt>
                <c:pt idx="17004">
                  <c:v>3540.04</c:v>
                </c:pt>
                <c:pt idx="17005">
                  <c:v>3540.06</c:v>
                </c:pt>
                <c:pt idx="17006">
                  <c:v>3540.08</c:v>
                </c:pt>
                <c:pt idx="17007">
                  <c:v>3540.1</c:v>
                </c:pt>
                <c:pt idx="17008">
                  <c:v>3540.12</c:v>
                </c:pt>
                <c:pt idx="17009">
                  <c:v>3540.14</c:v>
                </c:pt>
                <c:pt idx="17010">
                  <c:v>3540.16</c:v>
                </c:pt>
                <c:pt idx="17011">
                  <c:v>3540.18</c:v>
                </c:pt>
                <c:pt idx="17012">
                  <c:v>3540.2</c:v>
                </c:pt>
                <c:pt idx="17013">
                  <c:v>3540.22</c:v>
                </c:pt>
                <c:pt idx="17014">
                  <c:v>3540.24</c:v>
                </c:pt>
                <c:pt idx="17015">
                  <c:v>3540.2599999999998</c:v>
                </c:pt>
                <c:pt idx="17016">
                  <c:v>3540.2799999999997</c:v>
                </c:pt>
                <c:pt idx="17017">
                  <c:v>3540.3</c:v>
                </c:pt>
                <c:pt idx="17018">
                  <c:v>3540.32</c:v>
                </c:pt>
                <c:pt idx="17019">
                  <c:v>3540.34</c:v>
                </c:pt>
                <c:pt idx="17020">
                  <c:v>3540.36</c:v>
                </c:pt>
                <c:pt idx="17021">
                  <c:v>3540.38</c:v>
                </c:pt>
                <c:pt idx="17022">
                  <c:v>3540.4</c:v>
                </c:pt>
                <c:pt idx="17023">
                  <c:v>3540.42</c:v>
                </c:pt>
                <c:pt idx="17024">
                  <c:v>3540.44</c:v>
                </c:pt>
                <c:pt idx="17025">
                  <c:v>3540.46</c:v>
                </c:pt>
                <c:pt idx="17026">
                  <c:v>3540.48</c:v>
                </c:pt>
                <c:pt idx="17027">
                  <c:v>3540.5</c:v>
                </c:pt>
                <c:pt idx="17028">
                  <c:v>3540.52</c:v>
                </c:pt>
                <c:pt idx="17029">
                  <c:v>3540.54</c:v>
                </c:pt>
                <c:pt idx="17030">
                  <c:v>3540.56</c:v>
                </c:pt>
                <c:pt idx="17031">
                  <c:v>3540.58</c:v>
                </c:pt>
                <c:pt idx="17032">
                  <c:v>3540.6</c:v>
                </c:pt>
                <c:pt idx="17033">
                  <c:v>3540.62</c:v>
                </c:pt>
                <c:pt idx="17034">
                  <c:v>3540.64</c:v>
                </c:pt>
                <c:pt idx="17035">
                  <c:v>3540.66</c:v>
                </c:pt>
                <c:pt idx="17036">
                  <c:v>3540.68</c:v>
                </c:pt>
                <c:pt idx="17037">
                  <c:v>3540.7</c:v>
                </c:pt>
                <c:pt idx="17038">
                  <c:v>3540.72</c:v>
                </c:pt>
                <c:pt idx="17039">
                  <c:v>3540.74</c:v>
                </c:pt>
                <c:pt idx="17040">
                  <c:v>3540.7599999999998</c:v>
                </c:pt>
                <c:pt idx="17041">
                  <c:v>3540.7799999999997</c:v>
                </c:pt>
                <c:pt idx="17042">
                  <c:v>3540.8</c:v>
                </c:pt>
                <c:pt idx="17043">
                  <c:v>3540.82</c:v>
                </c:pt>
                <c:pt idx="17044">
                  <c:v>3540.84</c:v>
                </c:pt>
                <c:pt idx="17045">
                  <c:v>3540.86</c:v>
                </c:pt>
                <c:pt idx="17046">
                  <c:v>3540.88</c:v>
                </c:pt>
                <c:pt idx="17047">
                  <c:v>3540.9</c:v>
                </c:pt>
                <c:pt idx="17048">
                  <c:v>3540.92</c:v>
                </c:pt>
                <c:pt idx="17049">
                  <c:v>3540.94</c:v>
                </c:pt>
                <c:pt idx="17050">
                  <c:v>3540.96</c:v>
                </c:pt>
                <c:pt idx="17051">
                  <c:v>3540.98</c:v>
                </c:pt>
                <c:pt idx="17052">
                  <c:v>3541</c:v>
                </c:pt>
                <c:pt idx="17053">
                  <c:v>3541.02</c:v>
                </c:pt>
                <c:pt idx="17054">
                  <c:v>3541.04</c:v>
                </c:pt>
                <c:pt idx="17055">
                  <c:v>3541.06</c:v>
                </c:pt>
                <c:pt idx="17056">
                  <c:v>3541.08</c:v>
                </c:pt>
                <c:pt idx="17057">
                  <c:v>3541.1</c:v>
                </c:pt>
                <c:pt idx="17058">
                  <c:v>3541.12</c:v>
                </c:pt>
                <c:pt idx="17059">
                  <c:v>3541.14</c:v>
                </c:pt>
                <c:pt idx="17060">
                  <c:v>3541.16</c:v>
                </c:pt>
                <c:pt idx="17061">
                  <c:v>3541.18</c:v>
                </c:pt>
                <c:pt idx="17062">
                  <c:v>3541.2</c:v>
                </c:pt>
                <c:pt idx="17063">
                  <c:v>3541.22</c:v>
                </c:pt>
                <c:pt idx="17064">
                  <c:v>3541.24</c:v>
                </c:pt>
                <c:pt idx="17065">
                  <c:v>3541.2599999999998</c:v>
                </c:pt>
                <c:pt idx="17066">
                  <c:v>3541.2799999999997</c:v>
                </c:pt>
                <c:pt idx="17067">
                  <c:v>3541.3</c:v>
                </c:pt>
                <c:pt idx="17068">
                  <c:v>3541.32</c:v>
                </c:pt>
                <c:pt idx="17069">
                  <c:v>3541.34</c:v>
                </c:pt>
                <c:pt idx="17070">
                  <c:v>3541.36</c:v>
                </c:pt>
                <c:pt idx="17071">
                  <c:v>3541.38</c:v>
                </c:pt>
                <c:pt idx="17072">
                  <c:v>3541.4</c:v>
                </c:pt>
                <c:pt idx="17073">
                  <c:v>3541.42</c:v>
                </c:pt>
                <c:pt idx="17074">
                  <c:v>3541.44</c:v>
                </c:pt>
                <c:pt idx="17075">
                  <c:v>3541.46</c:v>
                </c:pt>
                <c:pt idx="17076">
                  <c:v>3541.48</c:v>
                </c:pt>
                <c:pt idx="17077">
                  <c:v>3541.5</c:v>
                </c:pt>
                <c:pt idx="17078">
                  <c:v>3541.52</c:v>
                </c:pt>
                <c:pt idx="17079">
                  <c:v>3541.54</c:v>
                </c:pt>
                <c:pt idx="17080">
                  <c:v>3541.56</c:v>
                </c:pt>
                <c:pt idx="17081">
                  <c:v>3541.58</c:v>
                </c:pt>
                <c:pt idx="17082">
                  <c:v>3541.6</c:v>
                </c:pt>
                <c:pt idx="17083">
                  <c:v>3541.62</c:v>
                </c:pt>
                <c:pt idx="17084">
                  <c:v>3541.64</c:v>
                </c:pt>
                <c:pt idx="17085">
                  <c:v>3541.66</c:v>
                </c:pt>
                <c:pt idx="17086">
                  <c:v>3541.68</c:v>
                </c:pt>
                <c:pt idx="17087">
                  <c:v>3541.7</c:v>
                </c:pt>
                <c:pt idx="17088">
                  <c:v>3541.72</c:v>
                </c:pt>
                <c:pt idx="17089">
                  <c:v>3541.74</c:v>
                </c:pt>
                <c:pt idx="17090">
                  <c:v>3541.7599999999998</c:v>
                </c:pt>
                <c:pt idx="17091">
                  <c:v>3541.7799999999997</c:v>
                </c:pt>
                <c:pt idx="17092">
                  <c:v>3541.8</c:v>
                </c:pt>
                <c:pt idx="17093">
                  <c:v>3541.82</c:v>
                </c:pt>
                <c:pt idx="17094">
                  <c:v>3541.84</c:v>
                </c:pt>
                <c:pt idx="17095">
                  <c:v>3541.86</c:v>
                </c:pt>
                <c:pt idx="17096">
                  <c:v>3541.88</c:v>
                </c:pt>
                <c:pt idx="17097">
                  <c:v>3541.9</c:v>
                </c:pt>
                <c:pt idx="17098">
                  <c:v>3541.92</c:v>
                </c:pt>
                <c:pt idx="17099">
                  <c:v>3541.94</c:v>
                </c:pt>
                <c:pt idx="17100">
                  <c:v>3541.96</c:v>
                </c:pt>
                <c:pt idx="17101">
                  <c:v>3541.98</c:v>
                </c:pt>
                <c:pt idx="17102">
                  <c:v>3542</c:v>
                </c:pt>
                <c:pt idx="17103">
                  <c:v>3542.02</c:v>
                </c:pt>
                <c:pt idx="17104">
                  <c:v>3542.04</c:v>
                </c:pt>
                <c:pt idx="17105">
                  <c:v>3542.06</c:v>
                </c:pt>
                <c:pt idx="17106">
                  <c:v>3542.08</c:v>
                </c:pt>
                <c:pt idx="17107">
                  <c:v>3542.1</c:v>
                </c:pt>
                <c:pt idx="17108">
                  <c:v>3542.12</c:v>
                </c:pt>
                <c:pt idx="17109">
                  <c:v>3542.14</c:v>
                </c:pt>
                <c:pt idx="17110">
                  <c:v>3542.16</c:v>
                </c:pt>
                <c:pt idx="17111">
                  <c:v>3542.18</c:v>
                </c:pt>
                <c:pt idx="17112">
                  <c:v>3542.2</c:v>
                </c:pt>
                <c:pt idx="17113">
                  <c:v>3542.22</c:v>
                </c:pt>
                <c:pt idx="17114">
                  <c:v>3542.24</c:v>
                </c:pt>
                <c:pt idx="17115">
                  <c:v>3542.2599999999998</c:v>
                </c:pt>
                <c:pt idx="17116">
                  <c:v>3542.2799999999997</c:v>
                </c:pt>
                <c:pt idx="17117">
                  <c:v>3542.3</c:v>
                </c:pt>
                <c:pt idx="17118">
                  <c:v>3542.32</c:v>
                </c:pt>
                <c:pt idx="17119">
                  <c:v>3542.34</c:v>
                </c:pt>
                <c:pt idx="17120">
                  <c:v>3542.36</c:v>
                </c:pt>
                <c:pt idx="17121">
                  <c:v>3542.38</c:v>
                </c:pt>
                <c:pt idx="17122">
                  <c:v>3542.4</c:v>
                </c:pt>
                <c:pt idx="17123">
                  <c:v>3542.42</c:v>
                </c:pt>
                <c:pt idx="17124">
                  <c:v>3542.44</c:v>
                </c:pt>
                <c:pt idx="17125">
                  <c:v>3542.46</c:v>
                </c:pt>
                <c:pt idx="17126">
                  <c:v>3542.48</c:v>
                </c:pt>
                <c:pt idx="17127">
                  <c:v>3542.5</c:v>
                </c:pt>
                <c:pt idx="17128">
                  <c:v>3542.52</c:v>
                </c:pt>
                <c:pt idx="17129">
                  <c:v>3542.54</c:v>
                </c:pt>
                <c:pt idx="17130">
                  <c:v>3542.56</c:v>
                </c:pt>
                <c:pt idx="17131">
                  <c:v>3542.58</c:v>
                </c:pt>
                <c:pt idx="17132">
                  <c:v>3542.6</c:v>
                </c:pt>
                <c:pt idx="17133">
                  <c:v>3542.62</c:v>
                </c:pt>
                <c:pt idx="17134">
                  <c:v>3542.64</c:v>
                </c:pt>
                <c:pt idx="17135">
                  <c:v>3542.66</c:v>
                </c:pt>
                <c:pt idx="17136">
                  <c:v>3542.68</c:v>
                </c:pt>
                <c:pt idx="17137">
                  <c:v>3542.7</c:v>
                </c:pt>
                <c:pt idx="17138">
                  <c:v>3542.72</c:v>
                </c:pt>
                <c:pt idx="17139">
                  <c:v>3542.74</c:v>
                </c:pt>
                <c:pt idx="17140">
                  <c:v>3542.7599999999998</c:v>
                </c:pt>
                <c:pt idx="17141">
                  <c:v>3542.7799999999997</c:v>
                </c:pt>
                <c:pt idx="17142">
                  <c:v>3542.8</c:v>
                </c:pt>
                <c:pt idx="17143">
                  <c:v>3542.82</c:v>
                </c:pt>
                <c:pt idx="17144">
                  <c:v>3542.84</c:v>
                </c:pt>
                <c:pt idx="17145">
                  <c:v>3542.86</c:v>
                </c:pt>
                <c:pt idx="17146">
                  <c:v>3542.88</c:v>
                </c:pt>
                <c:pt idx="17147">
                  <c:v>3542.9</c:v>
                </c:pt>
                <c:pt idx="17148">
                  <c:v>3542.92</c:v>
                </c:pt>
                <c:pt idx="17149">
                  <c:v>3542.94</c:v>
                </c:pt>
                <c:pt idx="17150">
                  <c:v>3542.96</c:v>
                </c:pt>
                <c:pt idx="17151">
                  <c:v>3542.98</c:v>
                </c:pt>
                <c:pt idx="17152">
                  <c:v>3543</c:v>
                </c:pt>
                <c:pt idx="17153">
                  <c:v>3543.02</c:v>
                </c:pt>
                <c:pt idx="17154">
                  <c:v>3543.04</c:v>
                </c:pt>
                <c:pt idx="17155">
                  <c:v>3543.06</c:v>
                </c:pt>
                <c:pt idx="17156">
                  <c:v>3543.08</c:v>
                </c:pt>
                <c:pt idx="17157">
                  <c:v>3543.1</c:v>
                </c:pt>
                <c:pt idx="17158">
                  <c:v>3543.12</c:v>
                </c:pt>
                <c:pt idx="17159">
                  <c:v>3543.14</c:v>
                </c:pt>
                <c:pt idx="17160">
                  <c:v>3543.16</c:v>
                </c:pt>
                <c:pt idx="17161">
                  <c:v>3543.18</c:v>
                </c:pt>
                <c:pt idx="17162">
                  <c:v>3543.2</c:v>
                </c:pt>
                <c:pt idx="17163">
                  <c:v>3543.22</c:v>
                </c:pt>
                <c:pt idx="17164">
                  <c:v>3543.24</c:v>
                </c:pt>
                <c:pt idx="17165">
                  <c:v>3543.2599999999998</c:v>
                </c:pt>
                <c:pt idx="17166">
                  <c:v>3543.2799999999997</c:v>
                </c:pt>
                <c:pt idx="17167">
                  <c:v>3543.3</c:v>
                </c:pt>
                <c:pt idx="17168">
                  <c:v>3543.32</c:v>
                </c:pt>
                <c:pt idx="17169">
                  <c:v>3543.34</c:v>
                </c:pt>
                <c:pt idx="17170">
                  <c:v>3543.36</c:v>
                </c:pt>
                <c:pt idx="17171">
                  <c:v>3543.38</c:v>
                </c:pt>
                <c:pt idx="17172">
                  <c:v>3543.4</c:v>
                </c:pt>
                <c:pt idx="17173">
                  <c:v>3543.42</c:v>
                </c:pt>
                <c:pt idx="17174">
                  <c:v>3543.44</c:v>
                </c:pt>
                <c:pt idx="17175">
                  <c:v>3543.46</c:v>
                </c:pt>
                <c:pt idx="17176">
                  <c:v>3543.48</c:v>
                </c:pt>
                <c:pt idx="17177">
                  <c:v>3543.5</c:v>
                </c:pt>
                <c:pt idx="17178">
                  <c:v>3543.52</c:v>
                </c:pt>
                <c:pt idx="17179">
                  <c:v>3543.54</c:v>
                </c:pt>
                <c:pt idx="17180">
                  <c:v>3543.56</c:v>
                </c:pt>
                <c:pt idx="17181">
                  <c:v>3543.58</c:v>
                </c:pt>
                <c:pt idx="17182">
                  <c:v>3543.6</c:v>
                </c:pt>
                <c:pt idx="17183">
                  <c:v>3543.62</c:v>
                </c:pt>
                <c:pt idx="17184">
                  <c:v>3543.64</c:v>
                </c:pt>
                <c:pt idx="17185">
                  <c:v>3543.66</c:v>
                </c:pt>
                <c:pt idx="17186">
                  <c:v>3543.68</c:v>
                </c:pt>
                <c:pt idx="17187">
                  <c:v>3543.7</c:v>
                </c:pt>
                <c:pt idx="17188">
                  <c:v>3543.72</c:v>
                </c:pt>
                <c:pt idx="17189">
                  <c:v>3543.74</c:v>
                </c:pt>
                <c:pt idx="17190">
                  <c:v>3543.7599999999998</c:v>
                </c:pt>
                <c:pt idx="17191">
                  <c:v>3543.7799999999997</c:v>
                </c:pt>
                <c:pt idx="17192">
                  <c:v>3543.8</c:v>
                </c:pt>
                <c:pt idx="17193">
                  <c:v>3543.82</c:v>
                </c:pt>
                <c:pt idx="17194">
                  <c:v>3543.84</c:v>
                </c:pt>
                <c:pt idx="17195">
                  <c:v>3543.86</c:v>
                </c:pt>
                <c:pt idx="17196">
                  <c:v>3543.88</c:v>
                </c:pt>
                <c:pt idx="17197">
                  <c:v>3543.9</c:v>
                </c:pt>
                <c:pt idx="17198">
                  <c:v>3543.92</c:v>
                </c:pt>
                <c:pt idx="17199">
                  <c:v>3543.94</c:v>
                </c:pt>
                <c:pt idx="17200">
                  <c:v>3543.96</c:v>
                </c:pt>
                <c:pt idx="17201">
                  <c:v>3543.98</c:v>
                </c:pt>
                <c:pt idx="17202">
                  <c:v>3544</c:v>
                </c:pt>
                <c:pt idx="17203">
                  <c:v>3544.02</c:v>
                </c:pt>
                <c:pt idx="17204">
                  <c:v>3544.04</c:v>
                </c:pt>
                <c:pt idx="17205">
                  <c:v>3544.06</c:v>
                </c:pt>
                <c:pt idx="17206">
                  <c:v>3544.08</c:v>
                </c:pt>
                <c:pt idx="17207">
                  <c:v>3544.1</c:v>
                </c:pt>
                <c:pt idx="17208">
                  <c:v>3544.12</c:v>
                </c:pt>
                <c:pt idx="17209">
                  <c:v>3544.14</c:v>
                </c:pt>
                <c:pt idx="17210">
                  <c:v>3544.16</c:v>
                </c:pt>
                <c:pt idx="17211">
                  <c:v>3544.18</c:v>
                </c:pt>
                <c:pt idx="17212">
                  <c:v>3544.2</c:v>
                </c:pt>
                <c:pt idx="17213">
                  <c:v>3544.22</c:v>
                </c:pt>
                <c:pt idx="17214">
                  <c:v>3544.24</c:v>
                </c:pt>
                <c:pt idx="17215">
                  <c:v>3544.2599999999998</c:v>
                </c:pt>
                <c:pt idx="17216">
                  <c:v>3544.2799999999997</c:v>
                </c:pt>
                <c:pt idx="17217">
                  <c:v>3544.3</c:v>
                </c:pt>
                <c:pt idx="17218">
                  <c:v>3544.32</c:v>
                </c:pt>
                <c:pt idx="17219">
                  <c:v>3544.34</c:v>
                </c:pt>
                <c:pt idx="17220">
                  <c:v>3544.36</c:v>
                </c:pt>
                <c:pt idx="17221">
                  <c:v>3544.38</c:v>
                </c:pt>
                <c:pt idx="17222">
                  <c:v>3544.4</c:v>
                </c:pt>
                <c:pt idx="17223">
                  <c:v>3544.42</c:v>
                </c:pt>
                <c:pt idx="17224">
                  <c:v>3544.44</c:v>
                </c:pt>
                <c:pt idx="17225">
                  <c:v>3544.46</c:v>
                </c:pt>
                <c:pt idx="17226">
                  <c:v>3544.48</c:v>
                </c:pt>
                <c:pt idx="17227">
                  <c:v>3544.5</c:v>
                </c:pt>
                <c:pt idx="17228">
                  <c:v>3544.52</c:v>
                </c:pt>
                <c:pt idx="17229">
                  <c:v>3544.54</c:v>
                </c:pt>
                <c:pt idx="17230">
                  <c:v>3544.56</c:v>
                </c:pt>
                <c:pt idx="17231">
                  <c:v>3544.58</c:v>
                </c:pt>
                <c:pt idx="17232">
                  <c:v>3544.6</c:v>
                </c:pt>
                <c:pt idx="17233">
                  <c:v>3544.62</c:v>
                </c:pt>
                <c:pt idx="17234">
                  <c:v>3544.64</c:v>
                </c:pt>
                <c:pt idx="17235">
                  <c:v>3544.66</c:v>
                </c:pt>
                <c:pt idx="17236">
                  <c:v>3544.68</c:v>
                </c:pt>
                <c:pt idx="17237">
                  <c:v>3544.7</c:v>
                </c:pt>
                <c:pt idx="17238">
                  <c:v>3544.72</c:v>
                </c:pt>
                <c:pt idx="17239">
                  <c:v>3544.74</c:v>
                </c:pt>
                <c:pt idx="17240">
                  <c:v>3544.7599999999998</c:v>
                </c:pt>
                <c:pt idx="17241">
                  <c:v>3544.7799999999997</c:v>
                </c:pt>
                <c:pt idx="17242">
                  <c:v>3544.8</c:v>
                </c:pt>
                <c:pt idx="17243">
                  <c:v>3544.82</c:v>
                </c:pt>
                <c:pt idx="17244">
                  <c:v>3544.84</c:v>
                </c:pt>
                <c:pt idx="17245">
                  <c:v>3544.86</c:v>
                </c:pt>
                <c:pt idx="17246">
                  <c:v>3544.88</c:v>
                </c:pt>
                <c:pt idx="17247">
                  <c:v>3544.9</c:v>
                </c:pt>
                <c:pt idx="17248">
                  <c:v>3544.92</c:v>
                </c:pt>
                <c:pt idx="17249">
                  <c:v>3544.94</c:v>
                </c:pt>
                <c:pt idx="17250">
                  <c:v>3544.96</c:v>
                </c:pt>
                <c:pt idx="17251">
                  <c:v>3544.98</c:v>
                </c:pt>
                <c:pt idx="17252">
                  <c:v>3545</c:v>
                </c:pt>
                <c:pt idx="17253">
                  <c:v>3545.02</c:v>
                </c:pt>
                <c:pt idx="17254">
                  <c:v>3545.04</c:v>
                </c:pt>
                <c:pt idx="17255">
                  <c:v>3545.06</c:v>
                </c:pt>
                <c:pt idx="17256">
                  <c:v>3545.08</c:v>
                </c:pt>
                <c:pt idx="17257">
                  <c:v>3545.1</c:v>
                </c:pt>
                <c:pt idx="17258">
                  <c:v>3545.12</c:v>
                </c:pt>
                <c:pt idx="17259">
                  <c:v>3545.14</c:v>
                </c:pt>
                <c:pt idx="17260">
                  <c:v>3545.16</c:v>
                </c:pt>
                <c:pt idx="17261">
                  <c:v>3545.18</c:v>
                </c:pt>
                <c:pt idx="17262">
                  <c:v>3545.2</c:v>
                </c:pt>
                <c:pt idx="17263">
                  <c:v>3545.22</c:v>
                </c:pt>
                <c:pt idx="17264">
                  <c:v>3545.24</c:v>
                </c:pt>
                <c:pt idx="17265">
                  <c:v>3545.2599999999998</c:v>
                </c:pt>
                <c:pt idx="17266">
                  <c:v>3545.2799999999997</c:v>
                </c:pt>
                <c:pt idx="17267">
                  <c:v>3545.3</c:v>
                </c:pt>
                <c:pt idx="17268">
                  <c:v>3545.32</c:v>
                </c:pt>
                <c:pt idx="17269">
                  <c:v>3545.34</c:v>
                </c:pt>
                <c:pt idx="17270">
                  <c:v>3545.36</c:v>
                </c:pt>
                <c:pt idx="17271">
                  <c:v>3545.38</c:v>
                </c:pt>
                <c:pt idx="17272">
                  <c:v>3545.4</c:v>
                </c:pt>
                <c:pt idx="17273">
                  <c:v>3545.42</c:v>
                </c:pt>
                <c:pt idx="17274">
                  <c:v>3545.44</c:v>
                </c:pt>
                <c:pt idx="17275">
                  <c:v>3545.46</c:v>
                </c:pt>
                <c:pt idx="17276">
                  <c:v>3545.48</c:v>
                </c:pt>
                <c:pt idx="17277">
                  <c:v>3545.5</c:v>
                </c:pt>
                <c:pt idx="17278">
                  <c:v>3545.52</c:v>
                </c:pt>
                <c:pt idx="17279">
                  <c:v>3545.54</c:v>
                </c:pt>
                <c:pt idx="17280">
                  <c:v>3545.56</c:v>
                </c:pt>
                <c:pt idx="17281">
                  <c:v>3545.58</c:v>
                </c:pt>
                <c:pt idx="17282">
                  <c:v>3545.6</c:v>
                </c:pt>
                <c:pt idx="17283">
                  <c:v>3545.62</c:v>
                </c:pt>
                <c:pt idx="17284">
                  <c:v>3545.64</c:v>
                </c:pt>
                <c:pt idx="17285">
                  <c:v>3545.66</c:v>
                </c:pt>
                <c:pt idx="17286">
                  <c:v>3545.68</c:v>
                </c:pt>
                <c:pt idx="17287">
                  <c:v>3545.7</c:v>
                </c:pt>
                <c:pt idx="17288">
                  <c:v>3545.72</c:v>
                </c:pt>
                <c:pt idx="17289">
                  <c:v>3545.74</c:v>
                </c:pt>
                <c:pt idx="17290">
                  <c:v>3545.7599999999998</c:v>
                </c:pt>
                <c:pt idx="17291">
                  <c:v>3545.7799999999997</c:v>
                </c:pt>
                <c:pt idx="17292">
                  <c:v>3545.8</c:v>
                </c:pt>
                <c:pt idx="17293">
                  <c:v>3545.82</c:v>
                </c:pt>
                <c:pt idx="17294">
                  <c:v>3545.84</c:v>
                </c:pt>
                <c:pt idx="17295">
                  <c:v>3545.86</c:v>
                </c:pt>
                <c:pt idx="17296">
                  <c:v>3545.88</c:v>
                </c:pt>
                <c:pt idx="17297">
                  <c:v>3545.9</c:v>
                </c:pt>
                <c:pt idx="17298">
                  <c:v>3545.92</c:v>
                </c:pt>
                <c:pt idx="17299">
                  <c:v>3545.94</c:v>
                </c:pt>
                <c:pt idx="17300">
                  <c:v>3545.96</c:v>
                </c:pt>
                <c:pt idx="17301">
                  <c:v>3545.98</c:v>
                </c:pt>
                <c:pt idx="17302">
                  <c:v>3546</c:v>
                </c:pt>
                <c:pt idx="17303">
                  <c:v>3546.02</c:v>
                </c:pt>
                <c:pt idx="17304">
                  <c:v>3546.04</c:v>
                </c:pt>
                <c:pt idx="17305">
                  <c:v>3546.06</c:v>
                </c:pt>
                <c:pt idx="17306">
                  <c:v>3546.08</c:v>
                </c:pt>
                <c:pt idx="17307">
                  <c:v>3546.1</c:v>
                </c:pt>
                <c:pt idx="17308">
                  <c:v>3546.12</c:v>
                </c:pt>
                <c:pt idx="17309">
                  <c:v>3546.14</c:v>
                </c:pt>
                <c:pt idx="17310">
                  <c:v>3546.16</c:v>
                </c:pt>
                <c:pt idx="17311">
                  <c:v>3546.18</c:v>
                </c:pt>
                <c:pt idx="17312">
                  <c:v>3546.2</c:v>
                </c:pt>
                <c:pt idx="17313">
                  <c:v>3546.22</c:v>
                </c:pt>
                <c:pt idx="17314">
                  <c:v>3546.24</c:v>
                </c:pt>
                <c:pt idx="17315">
                  <c:v>3546.2599999999998</c:v>
                </c:pt>
                <c:pt idx="17316">
                  <c:v>3546.2799999999997</c:v>
                </c:pt>
                <c:pt idx="17317">
                  <c:v>3546.3</c:v>
                </c:pt>
                <c:pt idx="17318">
                  <c:v>3546.32</c:v>
                </c:pt>
                <c:pt idx="17319">
                  <c:v>3546.34</c:v>
                </c:pt>
                <c:pt idx="17320">
                  <c:v>3546.36</c:v>
                </c:pt>
                <c:pt idx="17321">
                  <c:v>3546.38</c:v>
                </c:pt>
                <c:pt idx="17322">
                  <c:v>3546.4</c:v>
                </c:pt>
                <c:pt idx="17323">
                  <c:v>3546.42</c:v>
                </c:pt>
                <c:pt idx="17324">
                  <c:v>3546.44</c:v>
                </c:pt>
                <c:pt idx="17325">
                  <c:v>3546.46</c:v>
                </c:pt>
                <c:pt idx="17326">
                  <c:v>3546.48</c:v>
                </c:pt>
                <c:pt idx="17327">
                  <c:v>3546.5</c:v>
                </c:pt>
                <c:pt idx="17328">
                  <c:v>3546.52</c:v>
                </c:pt>
                <c:pt idx="17329">
                  <c:v>3546.54</c:v>
                </c:pt>
                <c:pt idx="17330">
                  <c:v>3546.56</c:v>
                </c:pt>
                <c:pt idx="17331">
                  <c:v>3546.58</c:v>
                </c:pt>
                <c:pt idx="17332">
                  <c:v>3546.6</c:v>
                </c:pt>
                <c:pt idx="17333">
                  <c:v>3546.62</c:v>
                </c:pt>
                <c:pt idx="17334">
                  <c:v>3546.64</c:v>
                </c:pt>
                <c:pt idx="17335">
                  <c:v>3546.66</c:v>
                </c:pt>
                <c:pt idx="17336">
                  <c:v>3546.68</c:v>
                </c:pt>
                <c:pt idx="17337">
                  <c:v>3546.7</c:v>
                </c:pt>
                <c:pt idx="17338">
                  <c:v>3546.72</c:v>
                </c:pt>
                <c:pt idx="17339">
                  <c:v>3546.74</c:v>
                </c:pt>
                <c:pt idx="17340">
                  <c:v>3546.7599999999998</c:v>
                </c:pt>
                <c:pt idx="17341">
                  <c:v>3546.7799999999997</c:v>
                </c:pt>
                <c:pt idx="17342">
                  <c:v>3546.8</c:v>
                </c:pt>
                <c:pt idx="17343">
                  <c:v>3546.82</c:v>
                </c:pt>
                <c:pt idx="17344">
                  <c:v>3546.84</c:v>
                </c:pt>
                <c:pt idx="17345">
                  <c:v>3546.86</c:v>
                </c:pt>
                <c:pt idx="17346">
                  <c:v>3546.88</c:v>
                </c:pt>
                <c:pt idx="17347">
                  <c:v>3546.9</c:v>
                </c:pt>
                <c:pt idx="17348">
                  <c:v>3546.92</c:v>
                </c:pt>
                <c:pt idx="17349">
                  <c:v>3546.94</c:v>
                </c:pt>
                <c:pt idx="17350">
                  <c:v>3546.96</c:v>
                </c:pt>
                <c:pt idx="17351">
                  <c:v>3546.98</c:v>
                </c:pt>
                <c:pt idx="17352">
                  <c:v>3547</c:v>
                </c:pt>
                <c:pt idx="17353">
                  <c:v>3547.02</c:v>
                </c:pt>
                <c:pt idx="17354">
                  <c:v>3547.04</c:v>
                </c:pt>
                <c:pt idx="17355">
                  <c:v>3547.06</c:v>
                </c:pt>
                <c:pt idx="17356">
                  <c:v>3547.08</c:v>
                </c:pt>
                <c:pt idx="17357">
                  <c:v>3547.1</c:v>
                </c:pt>
                <c:pt idx="17358">
                  <c:v>3547.12</c:v>
                </c:pt>
                <c:pt idx="17359">
                  <c:v>3547.14</c:v>
                </c:pt>
                <c:pt idx="17360">
                  <c:v>3547.16</c:v>
                </c:pt>
                <c:pt idx="17361">
                  <c:v>3547.18</c:v>
                </c:pt>
                <c:pt idx="17362">
                  <c:v>3547.2</c:v>
                </c:pt>
                <c:pt idx="17363">
                  <c:v>3547.22</c:v>
                </c:pt>
                <c:pt idx="17364">
                  <c:v>3547.24</c:v>
                </c:pt>
                <c:pt idx="17365">
                  <c:v>3547.2599999999998</c:v>
                </c:pt>
                <c:pt idx="17366">
                  <c:v>3547.2799999999997</c:v>
                </c:pt>
                <c:pt idx="17367">
                  <c:v>3547.3</c:v>
                </c:pt>
                <c:pt idx="17368">
                  <c:v>3547.32</c:v>
                </c:pt>
                <c:pt idx="17369">
                  <c:v>3547.34</c:v>
                </c:pt>
                <c:pt idx="17370">
                  <c:v>3547.36</c:v>
                </c:pt>
                <c:pt idx="17371">
                  <c:v>3547.38</c:v>
                </c:pt>
                <c:pt idx="17372">
                  <c:v>3547.4</c:v>
                </c:pt>
                <c:pt idx="17373">
                  <c:v>3547.42</c:v>
                </c:pt>
                <c:pt idx="17374">
                  <c:v>3547.44</c:v>
                </c:pt>
                <c:pt idx="17375">
                  <c:v>3547.46</c:v>
                </c:pt>
                <c:pt idx="17376">
                  <c:v>3547.48</c:v>
                </c:pt>
                <c:pt idx="17377">
                  <c:v>3547.5</c:v>
                </c:pt>
                <c:pt idx="17378">
                  <c:v>3547.52</c:v>
                </c:pt>
                <c:pt idx="17379">
                  <c:v>3547.54</c:v>
                </c:pt>
                <c:pt idx="17380">
                  <c:v>3547.56</c:v>
                </c:pt>
                <c:pt idx="17381">
                  <c:v>3547.58</c:v>
                </c:pt>
                <c:pt idx="17382">
                  <c:v>3547.6</c:v>
                </c:pt>
                <c:pt idx="17383">
                  <c:v>3547.62</c:v>
                </c:pt>
                <c:pt idx="17384">
                  <c:v>3547.64</c:v>
                </c:pt>
                <c:pt idx="17385">
                  <c:v>3547.66</c:v>
                </c:pt>
                <c:pt idx="17386">
                  <c:v>3547.68</c:v>
                </c:pt>
                <c:pt idx="17387">
                  <c:v>3547.7</c:v>
                </c:pt>
                <c:pt idx="17388">
                  <c:v>3547.72</c:v>
                </c:pt>
                <c:pt idx="17389">
                  <c:v>3547.74</c:v>
                </c:pt>
                <c:pt idx="17390">
                  <c:v>3547.7599999999998</c:v>
                </c:pt>
                <c:pt idx="17391">
                  <c:v>3547.7799999999997</c:v>
                </c:pt>
                <c:pt idx="17392">
                  <c:v>3547.8</c:v>
                </c:pt>
                <c:pt idx="17393">
                  <c:v>3547.82</c:v>
                </c:pt>
                <c:pt idx="17394">
                  <c:v>3547.84</c:v>
                </c:pt>
                <c:pt idx="17395">
                  <c:v>3547.86</c:v>
                </c:pt>
                <c:pt idx="17396">
                  <c:v>3547.88</c:v>
                </c:pt>
                <c:pt idx="17397">
                  <c:v>3547.9</c:v>
                </c:pt>
                <c:pt idx="17398">
                  <c:v>3547.92</c:v>
                </c:pt>
                <c:pt idx="17399">
                  <c:v>3547.94</c:v>
                </c:pt>
                <c:pt idx="17400">
                  <c:v>3547.96</c:v>
                </c:pt>
                <c:pt idx="17401">
                  <c:v>3547.98</c:v>
                </c:pt>
                <c:pt idx="17402">
                  <c:v>3548</c:v>
                </c:pt>
                <c:pt idx="17403">
                  <c:v>3548.02</c:v>
                </c:pt>
                <c:pt idx="17404">
                  <c:v>3548.04</c:v>
                </c:pt>
                <c:pt idx="17405">
                  <c:v>3548.06</c:v>
                </c:pt>
                <c:pt idx="17406">
                  <c:v>3548.08</c:v>
                </c:pt>
                <c:pt idx="17407">
                  <c:v>3548.1</c:v>
                </c:pt>
                <c:pt idx="17408">
                  <c:v>3548.12</c:v>
                </c:pt>
                <c:pt idx="17409">
                  <c:v>3548.14</c:v>
                </c:pt>
                <c:pt idx="17410">
                  <c:v>3548.16</c:v>
                </c:pt>
                <c:pt idx="17411">
                  <c:v>3548.18</c:v>
                </c:pt>
                <c:pt idx="17412">
                  <c:v>3548.2</c:v>
                </c:pt>
                <c:pt idx="17413">
                  <c:v>3548.22</c:v>
                </c:pt>
                <c:pt idx="17414">
                  <c:v>3548.24</c:v>
                </c:pt>
                <c:pt idx="17415">
                  <c:v>3548.2599999999998</c:v>
                </c:pt>
                <c:pt idx="17416">
                  <c:v>3548.2799999999997</c:v>
                </c:pt>
                <c:pt idx="17417">
                  <c:v>3548.3</c:v>
                </c:pt>
                <c:pt idx="17418">
                  <c:v>3548.32</c:v>
                </c:pt>
                <c:pt idx="17419">
                  <c:v>3548.34</c:v>
                </c:pt>
                <c:pt idx="17420">
                  <c:v>3548.36</c:v>
                </c:pt>
                <c:pt idx="17421">
                  <c:v>3548.38</c:v>
                </c:pt>
                <c:pt idx="17422">
                  <c:v>3548.4</c:v>
                </c:pt>
                <c:pt idx="17423">
                  <c:v>3548.42</c:v>
                </c:pt>
                <c:pt idx="17424">
                  <c:v>3548.44</c:v>
                </c:pt>
                <c:pt idx="17425">
                  <c:v>3548.46</c:v>
                </c:pt>
                <c:pt idx="17426">
                  <c:v>3548.48</c:v>
                </c:pt>
                <c:pt idx="17427">
                  <c:v>3548.5</c:v>
                </c:pt>
                <c:pt idx="17428">
                  <c:v>3548.52</c:v>
                </c:pt>
                <c:pt idx="17429">
                  <c:v>3548.54</c:v>
                </c:pt>
                <c:pt idx="17430">
                  <c:v>3548.56</c:v>
                </c:pt>
                <c:pt idx="17431">
                  <c:v>3548.58</c:v>
                </c:pt>
                <c:pt idx="17432">
                  <c:v>3548.6</c:v>
                </c:pt>
                <c:pt idx="17433">
                  <c:v>3548.62</c:v>
                </c:pt>
                <c:pt idx="17434">
                  <c:v>3548.64</c:v>
                </c:pt>
                <c:pt idx="17435">
                  <c:v>3548.66</c:v>
                </c:pt>
                <c:pt idx="17436">
                  <c:v>3548.68</c:v>
                </c:pt>
                <c:pt idx="17437">
                  <c:v>3548.7</c:v>
                </c:pt>
                <c:pt idx="17438">
                  <c:v>3548.72</c:v>
                </c:pt>
                <c:pt idx="17439">
                  <c:v>3548.74</c:v>
                </c:pt>
                <c:pt idx="17440">
                  <c:v>3548.7599999999998</c:v>
                </c:pt>
                <c:pt idx="17441">
                  <c:v>3548.7799999999997</c:v>
                </c:pt>
                <c:pt idx="17442">
                  <c:v>3548.8</c:v>
                </c:pt>
                <c:pt idx="17443">
                  <c:v>3548.82</c:v>
                </c:pt>
                <c:pt idx="17444">
                  <c:v>3548.84</c:v>
                </c:pt>
                <c:pt idx="17445">
                  <c:v>3548.86</c:v>
                </c:pt>
                <c:pt idx="17446">
                  <c:v>3548.88</c:v>
                </c:pt>
                <c:pt idx="17447">
                  <c:v>3548.9</c:v>
                </c:pt>
                <c:pt idx="17448">
                  <c:v>3548.92</c:v>
                </c:pt>
                <c:pt idx="17449">
                  <c:v>3548.94</c:v>
                </c:pt>
                <c:pt idx="17450">
                  <c:v>3548.96</c:v>
                </c:pt>
                <c:pt idx="17451">
                  <c:v>3548.98</c:v>
                </c:pt>
                <c:pt idx="17452">
                  <c:v>3549</c:v>
                </c:pt>
                <c:pt idx="17453">
                  <c:v>3549.02</c:v>
                </c:pt>
                <c:pt idx="17454">
                  <c:v>3549.04</c:v>
                </c:pt>
                <c:pt idx="17455">
                  <c:v>3549.06</c:v>
                </c:pt>
                <c:pt idx="17456">
                  <c:v>3549.08</c:v>
                </c:pt>
                <c:pt idx="17457">
                  <c:v>3549.1</c:v>
                </c:pt>
                <c:pt idx="17458">
                  <c:v>3549.12</c:v>
                </c:pt>
                <c:pt idx="17459">
                  <c:v>3549.14</c:v>
                </c:pt>
                <c:pt idx="17460">
                  <c:v>3549.16</c:v>
                </c:pt>
                <c:pt idx="17461">
                  <c:v>3549.18</c:v>
                </c:pt>
                <c:pt idx="17462">
                  <c:v>3549.2</c:v>
                </c:pt>
                <c:pt idx="17463">
                  <c:v>3549.22</c:v>
                </c:pt>
                <c:pt idx="17464">
                  <c:v>3549.24</c:v>
                </c:pt>
                <c:pt idx="17465">
                  <c:v>3549.2599999999998</c:v>
                </c:pt>
                <c:pt idx="17466">
                  <c:v>3549.2799999999997</c:v>
                </c:pt>
                <c:pt idx="17467">
                  <c:v>3549.3</c:v>
                </c:pt>
                <c:pt idx="17468">
                  <c:v>3549.32</c:v>
                </c:pt>
                <c:pt idx="17469">
                  <c:v>3549.34</c:v>
                </c:pt>
                <c:pt idx="17470">
                  <c:v>3549.36</c:v>
                </c:pt>
                <c:pt idx="17471">
                  <c:v>3549.38</c:v>
                </c:pt>
                <c:pt idx="17472">
                  <c:v>3549.4</c:v>
                </c:pt>
                <c:pt idx="17473">
                  <c:v>3549.42</c:v>
                </c:pt>
                <c:pt idx="17474">
                  <c:v>3549.44</c:v>
                </c:pt>
                <c:pt idx="17475">
                  <c:v>3549.46</c:v>
                </c:pt>
                <c:pt idx="17476">
                  <c:v>3549.48</c:v>
                </c:pt>
                <c:pt idx="17477">
                  <c:v>3549.5</c:v>
                </c:pt>
                <c:pt idx="17478">
                  <c:v>3549.52</c:v>
                </c:pt>
                <c:pt idx="17479">
                  <c:v>3549.54</c:v>
                </c:pt>
                <c:pt idx="17480">
                  <c:v>3549.56</c:v>
                </c:pt>
                <c:pt idx="17481">
                  <c:v>3549.58</c:v>
                </c:pt>
                <c:pt idx="17482">
                  <c:v>3549.6</c:v>
                </c:pt>
                <c:pt idx="17483">
                  <c:v>3549.62</c:v>
                </c:pt>
                <c:pt idx="17484">
                  <c:v>3549.64</c:v>
                </c:pt>
                <c:pt idx="17485">
                  <c:v>3549.66</c:v>
                </c:pt>
                <c:pt idx="17486">
                  <c:v>3549.68</c:v>
                </c:pt>
                <c:pt idx="17487">
                  <c:v>3549.7</c:v>
                </c:pt>
                <c:pt idx="17488">
                  <c:v>3549.72</c:v>
                </c:pt>
                <c:pt idx="17489">
                  <c:v>3549.74</c:v>
                </c:pt>
                <c:pt idx="17490">
                  <c:v>3549.7599999999998</c:v>
                </c:pt>
                <c:pt idx="17491">
                  <c:v>3549.7799999999997</c:v>
                </c:pt>
                <c:pt idx="17492">
                  <c:v>3549.8</c:v>
                </c:pt>
                <c:pt idx="17493">
                  <c:v>3549.82</c:v>
                </c:pt>
                <c:pt idx="17494">
                  <c:v>3549.84</c:v>
                </c:pt>
                <c:pt idx="17495">
                  <c:v>3549.86</c:v>
                </c:pt>
                <c:pt idx="17496">
                  <c:v>3549.88</c:v>
                </c:pt>
                <c:pt idx="17497">
                  <c:v>3549.9</c:v>
                </c:pt>
                <c:pt idx="17498">
                  <c:v>3549.92</c:v>
                </c:pt>
                <c:pt idx="17499">
                  <c:v>3549.94</c:v>
                </c:pt>
                <c:pt idx="17500">
                  <c:v>3549.96</c:v>
                </c:pt>
                <c:pt idx="17501">
                  <c:v>3549.98</c:v>
                </c:pt>
                <c:pt idx="17502">
                  <c:v>3550</c:v>
                </c:pt>
                <c:pt idx="17503">
                  <c:v>3550.02</c:v>
                </c:pt>
                <c:pt idx="17504">
                  <c:v>3550.04</c:v>
                </c:pt>
                <c:pt idx="17505">
                  <c:v>3550.06</c:v>
                </c:pt>
                <c:pt idx="17506">
                  <c:v>3550.08</c:v>
                </c:pt>
                <c:pt idx="17507">
                  <c:v>3550.1</c:v>
                </c:pt>
                <c:pt idx="17508">
                  <c:v>3550.12</c:v>
                </c:pt>
                <c:pt idx="17509">
                  <c:v>3550.14</c:v>
                </c:pt>
                <c:pt idx="17510">
                  <c:v>3550.16</c:v>
                </c:pt>
                <c:pt idx="17511">
                  <c:v>3550.18</c:v>
                </c:pt>
                <c:pt idx="17512">
                  <c:v>3550.2</c:v>
                </c:pt>
                <c:pt idx="17513">
                  <c:v>3550.22</c:v>
                </c:pt>
                <c:pt idx="17514">
                  <c:v>3550.24</c:v>
                </c:pt>
                <c:pt idx="17515">
                  <c:v>3550.2599999999998</c:v>
                </c:pt>
                <c:pt idx="17516">
                  <c:v>3550.2799999999997</c:v>
                </c:pt>
                <c:pt idx="17517">
                  <c:v>3550.3</c:v>
                </c:pt>
                <c:pt idx="17518">
                  <c:v>3550.32</c:v>
                </c:pt>
                <c:pt idx="17519">
                  <c:v>3550.34</c:v>
                </c:pt>
                <c:pt idx="17520">
                  <c:v>3550.36</c:v>
                </c:pt>
                <c:pt idx="17521">
                  <c:v>3550.38</c:v>
                </c:pt>
                <c:pt idx="17522">
                  <c:v>3550.4</c:v>
                </c:pt>
                <c:pt idx="17523">
                  <c:v>3550.42</c:v>
                </c:pt>
                <c:pt idx="17524">
                  <c:v>3550.44</c:v>
                </c:pt>
                <c:pt idx="17525">
                  <c:v>3550.46</c:v>
                </c:pt>
                <c:pt idx="17526">
                  <c:v>3550.48</c:v>
                </c:pt>
                <c:pt idx="17527">
                  <c:v>3550.5</c:v>
                </c:pt>
                <c:pt idx="17528">
                  <c:v>3550.52</c:v>
                </c:pt>
                <c:pt idx="17529">
                  <c:v>3550.54</c:v>
                </c:pt>
                <c:pt idx="17530">
                  <c:v>3550.56</c:v>
                </c:pt>
                <c:pt idx="17531">
                  <c:v>3550.58</c:v>
                </c:pt>
                <c:pt idx="17532">
                  <c:v>3550.6</c:v>
                </c:pt>
                <c:pt idx="17533">
                  <c:v>3550.62</c:v>
                </c:pt>
                <c:pt idx="17534">
                  <c:v>3550.64</c:v>
                </c:pt>
                <c:pt idx="17535">
                  <c:v>3550.66</c:v>
                </c:pt>
                <c:pt idx="17536">
                  <c:v>3550.68</c:v>
                </c:pt>
                <c:pt idx="17537">
                  <c:v>3550.7</c:v>
                </c:pt>
                <c:pt idx="17538">
                  <c:v>3550.72</c:v>
                </c:pt>
                <c:pt idx="17539">
                  <c:v>3550.74</c:v>
                </c:pt>
                <c:pt idx="17540">
                  <c:v>3550.7599999999998</c:v>
                </c:pt>
                <c:pt idx="17541">
                  <c:v>3550.7799999999997</c:v>
                </c:pt>
                <c:pt idx="17542">
                  <c:v>3550.8</c:v>
                </c:pt>
                <c:pt idx="17543">
                  <c:v>3550.82</c:v>
                </c:pt>
                <c:pt idx="17544">
                  <c:v>3550.84</c:v>
                </c:pt>
                <c:pt idx="17545">
                  <c:v>3550.86</c:v>
                </c:pt>
                <c:pt idx="17546">
                  <c:v>3550.88</c:v>
                </c:pt>
                <c:pt idx="17547">
                  <c:v>3550.9</c:v>
                </c:pt>
                <c:pt idx="17548">
                  <c:v>3550.92</c:v>
                </c:pt>
                <c:pt idx="17549">
                  <c:v>3550.94</c:v>
                </c:pt>
                <c:pt idx="17550">
                  <c:v>3550.96</c:v>
                </c:pt>
                <c:pt idx="17551">
                  <c:v>3550.98</c:v>
                </c:pt>
                <c:pt idx="17552">
                  <c:v>3551</c:v>
                </c:pt>
                <c:pt idx="17553">
                  <c:v>3551.02</c:v>
                </c:pt>
                <c:pt idx="17554">
                  <c:v>3551.04</c:v>
                </c:pt>
                <c:pt idx="17555">
                  <c:v>3551.06</c:v>
                </c:pt>
                <c:pt idx="17556">
                  <c:v>3551.08</c:v>
                </c:pt>
                <c:pt idx="17557">
                  <c:v>3551.1</c:v>
                </c:pt>
                <c:pt idx="17558">
                  <c:v>3551.12</c:v>
                </c:pt>
                <c:pt idx="17559">
                  <c:v>3551.14</c:v>
                </c:pt>
                <c:pt idx="17560">
                  <c:v>3551.16</c:v>
                </c:pt>
                <c:pt idx="17561">
                  <c:v>3551.18</c:v>
                </c:pt>
                <c:pt idx="17562">
                  <c:v>3551.2</c:v>
                </c:pt>
                <c:pt idx="17563">
                  <c:v>3551.22</c:v>
                </c:pt>
                <c:pt idx="17564">
                  <c:v>3551.24</c:v>
                </c:pt>
                <c:pt idx="17565">
                  <c:v>3551.2599999999998</c:v>
                </c:pt>
                <c:pt idx="17566">
                  <c:v>3551.2799999999997</c:v>
                </c:pt>
                <c:pt idx="17567">
                  <c:v>3551.3</c:v>
                </c:pt>
                <c:pt idx="17568">
                  <c:v>3551.32</c:v>
                </c:pt>
                <c:pt idx="17569">
                  <c:v>3551.34</c:v>
                </c:pt>
                <c:pt idx="17570">
                  <c:v>3551.36</c:v>
                </c:pt>
                <c:pt idx="17571">
                  <c:v>3551.38</c:v>
                </c:pt>
                <c:pt idx="17572">
                  <c:v>3551.4</c:v>
                </c:pt>
                <c:pt idx="17573">
                  <c:v>3551.42</c:v>
                </c:pt>
                <c:pt idx="17574">
                  <c:v>3551.44</c:v>
                </c:pt>
                <c:pt idx="17575">
                  <c:v>3551.46</c:v>
                </c:pt>
                <c:pt idx="17576">
                  <c:v>3551.48</c:v>
                </c:pt>
                <c:pt idx="17577">
                  <c:v>3551.5</c:v>
                </c:pt>
                <c:pt idx="17578">
                  <c:v>3551.52</c:v>
                </c:pt>
                <c:pt idx="17579">
                  <c:v>3551.54</c:v>
                </c:pt>
                <c:pt idx="17580">
                  <c:v>3551.56</c:v>
                </c:pt>
                <c:pt idx="17581">
                  <c:v>3551.58</c:v>
                </c:pt>
                <c:pt idx="17582">
                  <c:v>3551.6</c:v>
                </c:pt>
                <c:pt idx="17583">
                  <c:v>3551.62</c:v>
                </c:pt>
                <c:pt idx="17584">
                  <c:v>3551.64</c:v>
                </c:pt>
                <c:pt idx="17585">
                  <c:v>3551.66</c:v>
                </c:pt>
                <c:pt idx="17586">
                  <c:v>3551.68</c:v>
                </c:pt>
                <c:pt idx="17587">
                  <c:v>3551.7</c:v>
                </c:pt>
                <c:pt idx="17588">
                  <c:v>3551.72</c:v>
                </c:pt>
                <c:pt idx="17589">
                  <c:v>3551.74</c:v>
                </c:pt>
                <c:pt idx="17590">
                  <c:v>3551.7599999999998</c:v>
                </c:pt>
                <c:pt idx="17591">
                  <c:v>3551.7799999999997</c:v>
                </c:pt>
                <c:pt idx="17592">
                  <c:v>3551.8</c:v>
                </c:pt>
                <c:pt idx="17593">
                  <c:v>3551.82</c:v>
                </c:pt>
                <c:pt idx="17594">
                  <c:v>3551.84</c:v>
                </c:pt>
                <c:pt idx="17595">
                  <c:v>3551.86</c:v>
                </c:pt>
                <c:pt idx="17596">
                  <c:v>3551.88</c:v>
                </c:pt>
                <c:pt idx="17597">
                  <c:v>3551.9</c:v>
                </c:pt>
                <c:pt idx="17598">
                  <c:v>3551.92</c:v>
                </c:pt>
                <c:pt idx="17599">
                  <c:v>3551.94</c:v>
                </c:pt>
                <c:pt idx="17600">
                  <c:v>3551.96</c:v>
                </c:pt>
                <c:pt idx="17601">
                  <c:v>3551.98</c:v>
                </c:pt>
                <c:pt idx="17602">
                  <c:v>3552</c:v>
                </c:pt>
                <c:pt idx="17603">
                  <c:v>3552.02</c:v>
                </c:pt>
                <c:pt idx="17604">
                  <c:v>3552.04</c:v>
                </c:pt>
                <c:pt idx="17605">
                  <c:v>3552.06</c:v>
                </c:pt>
                <c:pt idx="17606">
                  <c:v>3552.08</c:v>
                </c:pt>
                <c:pt idx="17607">
                  <c:v>3552.1</c:v>
                </c:pt>
                <c:pt idx="17608">
                  <c:v>3552.12</c:v>
                </c:pt>
                <c:pt idx="17609">
                  <c:v>3552.14</c:v>
                </c:pt>
                <c:pt idx="17610">
                  <c:v>3552.16</c:v>
                </c:pt>
                <c:pt idx="17611">
                  <c:v>3552.18</c:v>
                </c:pt>
                <c:pt idx="17612">
                  <c:v>3552.2</c:v>
                </c:pt>
                <c:pt idx="17613">
                  <c:v>3552.22</c:v>
                </c:pt>
                <c:pt idx="17614">
                  <c:v>3552.24</c:v>
                </c:pt>
                <c:pt idx="17615">
                  <c:v>3552.2599999999998</c:v>
                </c:pt>
                <c:pt idx="17616">
                  <c:v>3552.2799999999997</c:v>
                </c:pt>
                <c:pt idx="17617">
                  <c:v>3552.3</c:v>
                </c:pt>
                <c:pt idx="17618">
                  <c:v>3552.32</c:v>
                </c:pt>
                <c:pt idx="17619">
                  <c:v>3552.34</c:v>
                </c:pt>
                <c:pt idx="17620">
                  <c:v>3552.36</c:v>
                </c:pt>
                <c:pt idx="17621">
                  <c:v>3552.38</c:v>
                </c:pt>
                <c:pt idx="17622">
                  <c:v>3552.4</c:v>
                </c:pt>
                <c:pt idx="17623">
                  <c:v>3552.42</c:v>
                </c:pt>
                <c:pt idx="17624">
                  <c:v>3552.44</c:v>
                </c:pt>
                <c:pt idx="17625">
                  <c:v>3552.46</c:v>
                </c:pt>
                <c:pt idx="17626">
                  <c:v>3552.48</c:v>
                </c:pt>
                <c:pt idx="17627">
                  <c:v>3552.5</c:v>
                </c:pt>
                <c:pt idx="17628">
                  <c:v>3552.52</c:v>
                </c:pt>
                <c:pt idx="17629">
                  <c:v>3552.54</c:v>
                </c:pt>
                <c:pt idx="17630">
                  <c:v>3552.56</c:v>
                </c:pt>
                <c:pt idx="17631">
                  <c:v>3552.58</c:v>
                </c:pt>
                <c:pt idx="17632">
                  <c:v>3552.6</c:v>
                </c:pt>
                <c:pt idx="17633">
                  <c:v>3552.62</c:v>
                </c:pt>
                <c:pt idx="17634">
                  <c:v>3552.64</c:v>
                </c:pt>
                <c:pt idx="17635">
                  <c:v>3552.66</c:v>
                </c:pt>
                <c:pt idx="17636">
                  <c:v>3552.68</c:v>
                </c:pt>
                <c:pt idx="17637">
                  <c:v>3552.7</c:v>
                </c:pt>
                <c:pt idx="17638">
                  <c:v>3552.72</c:v>
                </c:pt>
                <c:pt idx="17639">
                  <c:v>3552.74</c:v>
                </c:pt>
                <c:pt idx="17640">
                  <c:v>3552.7599999999998</c:v>
                </c:pt>
                <c:pt idx="17641">
                  <c:v>3552.7799999999997</c:v>
                </c:pt>
                <c:pt idx="17642">
                  <c:v>3552.8</c:v>
                </c:pt>
                <c:pt idx="17643">
                  <c:v>3552.82</c:v>
                </c:pt>
                <c:pt idx="17644">
                  <c:v>3552.84</c:v>
                </c:pt>
                <c:pt idx="17645">
                  <c:v>3552.86</c:v>
                </c:pt>
                <c:pt idx="17646">
                  <c:v>3552.88</c:v>
                </c:pt>
                <c:pt idx="17647">
                  <c:v>3552.9</c:v>
                </c:pt>
                <c:pt idx="17648">
                  <c:v>3552.92</c:v>
                </c:pt>
                <c:pt idx="17649">
                  <c:v>3552.94</c:v>
                </c:pt>
                <c:pt idx="17650">
                  <c:v>3552.96</c:v>
                </c:pt>
                <c:pt idx="17651">
                  <c:v>3552.98</c:v>
                </c:pt>
                <c:pt idx="17652">
                  <c:v>3553</c:v>
                </c:pt>
                <c:pt idx="17653">
                  <c:v>3553.02</c:v>
                </c:pt>
                <c:pt idx="17654">
                  <c:v>3553.04</c:v>
                </c:pt>
                <c:pt idx="17655">
                  <c:v>3553.06</c:v>
                </c:pt>
                <c:pt idx="17656">
                  <c:v>3553.08</c:v>
                </c:pt>
                <c:pt idx="17657">
                  <c:v>3553.1</c:v>
                </c:pt>
                <c:pt idx="17658">
                  <c:v>3553.12</c:v>
                </c:pt>
                <c:pt idx="17659">
                  <c:v>3553.14</c:v>
                </c:pt>
                <c:pt idx="17660">
                  <c:v>3553.16</c:v>
                </c:pt>
                <c:pt idx="17661">
                  <c:v>3553.18</c:v>
                </c:pt>
                <c:pt idx="17662">
                  <c:v>3553.2</c:v>
                </c:pt>
                <c:pt idx="17663">
                  <c:v>3553.22</c:v>
                </c:pt>
                <c:pt idx="17664">
                  <c:v>3553.24</c:v>
                </c:pt>
                <c:pt idx="17665">
                  <c:v>3553.2599999999998</c:v>
                </c:pt>
                <c:pt idx="17666">
                  <c:v>3553.2799999999997</c:v>
                </c:pt>
                <c:pt idx="17667">
                  <c:v>3553.3</c:v>
                </c:pt>
                <c:pt idx="17668">
                  <c:v>3553.32</c:v>
                </c:pt>
                <c:pt idx="17669">
                  <c:v>3553.34</c:v>
                </c:pt>
                <c:pt idx="17670">
                  <c:v>3553.36</c:v>
                </c:pt>
                <c:pt idx="17671">
                  <c:v>3553.38</c:v>
                </c:pt>
                <c:pt idx="17672">
                  <c:v>3553.4</c:v>
                </c:pt>
                <c:pt idx="17673">
                  <c:v>3553.42</c:v>
                </c:pt>
                <c:pt idx="17674">
                  <c:v>3553.44</c:v>
                </c:pt>
                <c:pt idx="17675">
                  <c:v>3553.46</c:v>
                </c:pt>
                <c:pt idx="17676">
                  <c:v>3553.48</c:v>
                </c:pt>
                <c:pt idx="17677">
                  <c:v>3553.5</c:v>
                </c:pt>
                <c:pt idx="17678">
                  <c:v>3553.52</c:v>
                </c:pt>
                <c:pt idx="17679">
                  <c:v>3553.54</c:v>
                </c:pt>
                <c:pt idx="17680">
                  <c:v>3553.56</c:v>
                </c:pt>
                <c:pt idx="17681">
                  <c:v>3553.58</c:v>
                </c:pt>
                <c:pt idx="17682">
                  <c:v>3553.6</c:v>
                </c:pt>
                <c:pt idx="17683">
                  <c:v>3553.62</c:v>
                </c:pt>
                <c:pt idx="17684">
                  <c:v>3553.64</c:v>
                </c:pt>
                <c:pt idx="17685">
                  <c:v>3553.66</c:v>
                </c:pt>
                <c:pt idx="17686">
                  <c:v>3553.68</c:v>
                </c:pt>
                <c:pt idx="17687">
                  <c:v>3553.7</c:v>
                </c:pt>
                <c:pt idx="17688">
                  <c:v>3553.72</c:v>
                </c:pt>
                <c:pt idx="17689">
                  <c:v>3553.74</c:v>
                </c:pt>
                <c:pt idx="17690">
                  <c:v>3553.7599999999998</c:v>
                </c:pt>
                <c:pt idx="17691">
                  <c:v>3553.7799999999997</c:v>
                </c:pt>
                <c:pt idx="17692">
                  <c:v>3553.8</c:v>
                </c:pt>
                <c:pt idx="17693">
                  <c:v>3553.82</c:v>
                </c:pt>
                <c:pt idx="17694">
                  <c:v>3553.84</c:v>
                </c:pt>
                <c:pt idx="17695">
                  <c:v>3553.86</c:v>
                </c:pt>
                <c:pt idx="17696">
                  <c:v>3553.88</c:v>
                </c:pt>
                <c:pt idx="17697">
                  <c:v>3553.9</c:v>
                </c:pt>
                <c:pt idx="17698">
                  <c:v>3553.92</c:v>
                </c:pt>
                <c:pt idx="17699">
                  <c:v>3553.94</c:v>
                </c:pt>
                <c:pt idx="17700">
                  <c:v>3553.96</c:v>
                </c:pt>
                <c:pt idx="17701">
                  <c:v>3553.98</c:v>
                </c:pt>
                <c:pt idx="17702">
                  <c:v>3554</c:v>
                </c:pt>
                <c:pt idx="17703">
                  <c:v>3554.02</c:v>
                </c:pt>
                <c:pt idx="17704">
                  <c:v>3554.04</c:v>
                </c:pt>
                <c:pt idx="17705">
                  <c:v>3554.06</c:v>
                </c:pt>
                <c:pt idx="17706">
                  <c:v>3554.08</c:v>
                </c:pt>
                <c:pt idx="17707">
                  <c:v>3554.1</c:v>
                </c:pt>
                <c:pt idx="17708">
                  <c:v>3554.12</c:v>
                </c:pt>
                <c:pt idx="17709">
                  <c:v>3554.14</c:v>
                </c:pt>
                <c:pt idx="17710">
                  <c:v>3554.16</c:v>
                </c:pt>
                <c:pt idx="17711">
                  <c:v>3554.18</c:v>
                </c:pt>
                <c:pt idx="17712">
                  <c:v>3554.2</c:v>
                </c:pt>
                <c:pt idx="17713">
                  <c:v>3554.22</c:v>
                </c:pt>
                <c:pt idx="17714">
                  <c:v>3554.24</c:v>
                </c:pt>
                <c:pt idx="17715">
                  <c:v>3554.2599999999998</c:v>
                </c:pt>
                <c:pt idx="17716">
                  <c:v>3554.2799999999997</c:v>
                </c:pt>
                <c:pt idx="17717">
                  <c:v>3554.3</c:v>
                </c:pt>
                <c:pt idx="17718">
                  <c:v>3554.32</c:v>
                </c:pt>
                <c:pt idx="17719">
                  <c:v>3554.34</c:v>
                </c:pt>
                <c:pt idx="17720">
                  <c:v>3554.36</c:v>
                </c:pt>
                <c:pt idx="17721">
                  <c:v>3554.38</c:v>
                </c:pt>
                <c:pt idx="17722">
                  <c:v>3554.4</c:v>
                </c:pt>
                <c:pt idx="17723">
                  <c:v>3554.42</c:v>
                </c:pt>
                <c:pt idx="17724">
                  <c:v>3554.44</c:v>
                </c:pt>
                <c:pt idx="17725">
                  <c:v>3554.46</c:v>
                </c:pt>
                <c:pt idx="17726">
                  <c:v>3554.48</c:v>
                </c:pt>
                <c:pt idx="17727">
                  <c:v>3554.5</c:v>
                </c:pt>
                <c:pt idx="17728">
                  <c:v>3554.52</c:v>
                </c:pt>
                <c:pt idx="17729">
                  <c:v>3554.54</c:v>
                </c:pt>
                <c:pt idx="17730">
                  <c:v>3554.56</c:v>
                </c:pt>
                <c:pt idx="17731">
                  <c:v>3554.58</c:v>
                </c:pt>
                <c:pt idx="17732">
                  <c:v>3554.6</c:v>
                </c:pt>
                <c:pt idx="17733">
                  <c:v>3554.62</c:v>
                </c:pt>
                <c:pt idx="17734">
                  <c:v>3554.64</c:v>
                </c:pt>
                <c:pt idx="17735">
                  <c:v>3554.66</c:v>
                </c:pt>
                <c:pt idx="17736">
                  <c:v>3554.68</c:v>
                </c:pt>
                <c:pt idx="17737">
                  <c:v>3554.7</c:v>
                </c:pt>
                <c:pt idx="17738">
                  <c:v>3554.72</c:v>
                </c:pt>
                <c:pt idx="17739">
                  <c:v>3554.74</c:v>
                </c:pt>
                <c:pt idx="17740">
                  <c:v>3554.7599999999998</c:v>
                </c:pt>
                <c:pt idx="17741">
                  <c:v>3554.7799999999997</c:v>
                </c:pt>
                <c:pt idx="17742">
                  <c:v>3554.8</c:v>
                </c:pt>
                <c:pt idx="17743">
                  <c:v>3554.82</c:v>
                </c:pt>
                <c:pt idx="17744">
                  <c:v>3554.84</c:v>
                </c:pt>
                <c:pt idx="17745">
                  <c:v>3554.86</c:v>
                </c:pt>
                <c:pt idx="17746">
                  <c:v>3554.88</c:v>
                </c:pt>
                <c:pt idx="17747">
                  <c:v>3554.9</c:v>
                </c:pt>
                <c:pt idx="17748">
                  <c:v>3554.92</c:v>
                </c:pt>
                <c:pt idx="17749">
                  <c:v>3554.94</c:v>
                </c:pt>
                <c:pt idx="17750">
                  <c:v>3554.96</c:v>
                </c:pt>
                <c:pt idx="17751">
                  <c:v>3554.98</c:v>
                </c:pt>
                <c:pt idx="17752">
                  <c:v>3555</c:v>
                </c:pt>
                <c:pt idx="17753">
                  <c:v>3555.02</c:v>
                </c:pt>
                <c:pt idx="17754">
                  <c:v>3555.04</c:v>
                </c:pt>
                <c:pt idx="17755">
                  <c:v>3555.06</c:v>
                </c:pt>
                <c:pt idx="17756">
                  <c:v>3555.08</c:v>
                </c:pt>
                <c:pt idx="17757">
                  <c:v>3555.1</c:v>
                </c:pt>
                <c:pt idx="17758">
                  <c:v>3555.12</c:v>
                </c:pt>
                <c:pt idx="17759">
                  <c:v>3555.14</c:v>
                </c:pt>
                <c:pt idx="17760">
                  <c:v>3555.16</c:v>
                </c:pt>
                <c:pt idx="17761">
                  <c:v>3555.18</c:v>
                </c:pt>
                <c:pt idx="17762">
                  <c:v>3555.2</c:v>
                </c:pt>
                <c:pt idx="17763">
                  <c:v>3555.22</c:v>
                </c:pt>
                <c:pt idx="17764">
                  <c:v>3555.24</c:v>
                </c:pt>
                <c:pt idx="17765">
                  <c:v>3555.2599999999998</c:v>
                </c:pt>
                <c:pt idx="17766">
                  <c:v>3555.2799999999997</c:v>
                </c:pt>
                <c:pt idx="17767">
                  <c:v>3555.3</c:v>
                </c:pt>
                <c:pt idx="17768">
                  <c:v>3555.32</c:v>
                </c:pt>
                <c:pt idx="17769">
                  <c:v>3555.34</c:v>
                </c:pt>
                <c:pt idx="17770">
                  <c:v>3555.36</c:v>
                </c:pt>
                <c:pt idx="17771">
                  <c:v>3555.38</c:v>
                </c:pt>
                <c:pt idx="17772">
                  <c:v>3555.4</c:v>
                </c:pt>
                <c:pt idx="17773">
                  <c:v>3555.42</c:v>
                </c:pt>
                <c:pt idx="17774">
                  <c:v>3555.44</c:v>
                </c:pt>
                <c:pt idx="17775">
                  <c:v>3555.46</c:v>
                </c:pt>
                <c:pt idx="17776">
                  <c:v>3555.48</c:v>
                </c:pt>
                <c:pt idx="17777">
                  <c:v>3555.5</c:v>
                </c:pt>
                <c:pt idx="17778">
                  <c:v>3555.52</c:v>
                </c:pt>
                <c:pt idx="17779">
                  <c:v>3555.54</c:v>
                </c:pt>
                <c:pt idx="17780">
                  <c:v>3555.56</c:v>
                </c:pt>
                <c:pt idx="17781">
                  <c:v>3555.58</c:v>
                </c:pt>
                <c:pt idx="17782">
                  <c:v>3555.6</c:v>
                </c:pt>
                <c:pt idx="17783">
                  <c:v>3555.62</c:v>
                </c:pt>
                <c:pt idx="17784">
                  <c:v>3555.64</c:v>
                </c:pt>
                <c:pt idx="17785">
                  <c:v>3555.66</c:v>
                </c:pt>
                <c:pt idx="17786">
                  <c:v>3555.68</c:v>
                </c:pt>
                <c:pt idx="17787">
                  <c:v>3555.7</c:v>
                </c:pt>
                <c:pt idx="17788">
                  <c:v>3555.72</c:v>
                </c:pt>
                <c:pt idx="17789">
                  <c:v>3555.74</c:v>
                </c:pt>
                <c:pt idx="17790">
                  <c:v>3555.7599999999998</c:v>
                </c:pt>
                <c:pt idx="17791">
                  <c:v>3555.7799999999997</c:v>
                </c:pt>
                <c:pt idx="17792">
                  <c:v>3555.8</c:v>
                </c:pt>
                <c:pt idx="17793">
                  <c:v>3555.82</c:v>
                </c:pt>
                <c:pt idx="17794">
                  <c:v>3555.84</c:v>
                </c:pt>
                <c:pt idx="17795">
                  <c:v>3555.86</c:v>
                </c:pt>
                <c:pt idx="17796">
                  <c:v>3555.88</c:v>
                </c:pt>
                <c:pt idx="17797">
                  <c:v>3555.9</c:v>
                </c:pt>
                <c:pt idx="17798">
                  <c:v>3555.92</c:v>
                </c:pt>
                <c:pt idx="17799">
                  <c:v>3555.94</c:v>
                </c:pt>
                <c:pt idx="17800">
                  <c:v>3555.96</c:v>
                </c:pt>
                <c:pt idx="17801">
                  <c:v>3555.98</c:v>
                </c:pt>
                <c:pt idx="17802">
                  <c:v>3556</c:v>
                </c:pt>
                <c:pt idx="17803">
                  <c:v>3556.02</c:v>
                </c:pt>
                <c:pt idx="17804">
                  <c:v>3556.04</c:v>
                </c:pt>
                <c:pt idx="17805">
                  <c:v>3556.06</c:v>
                </c:pt>
                <c:pt idx="17806">
                  <c:v>3556.08</c:v>
                </c:pt>
                <c:pt idx="17807">
                  <c:v>3556.1</c:v>
                </c:pt>
                <c:pt idx="17808">
                  <c:v>3556.12</c:v>
                </c:pt>
                <c:pt idx="17809">
                  <c:v>3556.14</c:v>
                </c:pt>
                <c:pt idx="17810">
                  <c:v>3556.16</c:v>
                </c:pt>
                <c:pt idx="17811">
                  <c:v>3556.18</c:v>
                </c:pt>
                <c:pt idx="17812">
                  <c:v>3556.2</c:v>
                </c:pt>
                <c:pt idx="17813">
                  <c:v>3556.22</c:v>
                </c:pt>
                <c:pt idx="17814">
                  <c:v>3556.24</c:v>
                </c:pt>
                <c:pt idx="17815">
                  <c:v>3556.2599999999998</c:v>
                </c:pt>
                <c:pt idx="17816">
                  <c:v>3556.2799999999997</c:v>
                </c:pt>
                <c:pt idx="17817">
                  <c:v>3556.3</c:v>
                </c:pt>
                <c:pt idx="17818">
                  <c:v>3556.32</c:v>
                </c:pt>
                <c:pt idx="17819">
                  <c:v>3556.34</c:v>
                </c:pt>
                <c:pt idx="17820">
                  <c:v>3556.36</c:v>
                </c:pt>
                <c:pt idx="17821">
                  <c:v>3556.38</c:v>
                </c:pt>
                <c:pt idx="17822">
                  <c:v>3556.4</c:v>
                </c:pt>
                <c:pt idx="17823">
                  <c:v>3556.42</c:v>
                </c:pt>
                <c:pt idx="17824">
                  <c:v>3556.44</c:v>
                </c:pt>
                <c:pt idx="17825">
                  <c:v>3556.46</c:v>
                </c:pt>
                <c:pt idx="17826">
                  <c:v>3556.48</c:v>
                </c:pt>
                <c:pt idx="17827">
                  <c:v>3556.5</c:v>
                </c:pt>
                <c:pt idx="17828">
                  <c:v>3556.52</c:v>
                </c:pt>
                <c:pt idx="17829">
                  <c:v>3556.54</c:v>
                </c:pt>
                <c:pt idx="17830">
                  <c:v>3556.56</c:v>
                </c:pt>
                <c:pt idx="17831">
                  <c:v>3556.58</c:v>
                </c:pt>
                <c:pt idx="17832">
                  <c:v>3556.6</c:v>
                </c:pt>
                <c:pt idx="17833">
                  <c:v>3556.62</c:v>
                </c:pt>
                <c:pt idx="17834">
                  <c:v>3556.64</c:v>
                </c:pt>
                <c:pt idx="17835">
                  <c:v>3556.66</c:v>
                </c:pt>
                <c:pt idx="17836">
                  <c:v>3556.68</c:v>
                </c:pt>
                <c:pt idx="17837">
                  <c:v>3556.7</c:v>
                </c:pt>
                <c:pt idx="17838">
                  <c:v>3556.72</c:v>
                </c:pt>
                <c:pt idx="17839">
                  <c:v>3556.74</c:v>
                </c:pt>
                <c:pt idx="17840">
                  <c:v>3556.7599999999998</c:v>
                </c:pt>
                <c:pt idx="17841">
                  <c:v>3556.7799999999997</c:v>
                </c:pt>
                <c:pt idx="17842">
                  <c:v>3556.8</c:v>
                </c:pt>
                <c:pt idx="17843">
                  <c:v>3556.82</c:v>
                </c:pt>
                <c:pt idx="17844">
                  <c:v>3556.84</c:v>
                </c:pt>
                <c:pt idx="17845">
                  <c:v>3556.86</c:v>
                </c:pt>
                <c:pt idx="17846">
                  <c:v>3556.88</c:v>
                </c:pt>
                <c:pt idx="17847">
                  <c:v>3556.9</c:v>
                </c:pt>
                <c:pt idx="17848">
                  <c:v>3556.92</c:v>
                </c:pt>
                <c:pt idx="17849">
                  <c:v>3556.94</c:v>
                </c:pt>
                <c:pt idx="17850">
                  <c:v>3556.96</c:v>
                </c:pt>
                <c:pt idx="17851">
                  <c:v>3556.98</c:v>
                </c:pt>
                <c:pt idx="17852">
                  <c:v>3557</c:v>
                </c:pt>
                <c:pt idx="17853">
                  <c:v>3557.02</c:v>
                </c:pt>
                <c:pt idx="17854">
                  <c:v>3557.04</c:v>
                </c:pt>
                <c:pt idx="17855">
                  <c:v>3557.06</c:v>
                </c:pt>
                <c:pt idx="17856">
                  <c:v>3557.08</c:v>
                </c:pt>
                <c:pt idx="17857">
                  <c:v>3557.1</c:v>
                </c:pt>
                <c:pt idx="17858">
                  <c:v>3557.12</c:v>
                </c:pt>
                <c:pt idx="17859">
                  <c:v>3557.14</c:v>
                </c:pt>
                <c:pt idx="17860">
                  <c:v>3557.16</c:v>
                </c:pt>
                <c:pt idx="17861">
                  <c:v>3557.18</c:v>
                </c:pt>
                <c:pt idx="17862">
                  <c:v>3557.2</c:v>
                </c:pt>
                <c:pt idx="17863">
                  <c:v>3557.22</c:v>
                </c:pt>
                <c:pt idx="17864">
                  <c:v>3557.24</c:v>
                </c:pt>
                <c:pt idx="17865">
                  <c:v>3557.2599999999998</c:v>
                </c:pt>
                <c:pt idx="17866">
                  <c:v>3557.2799999999997</c:v>
                </c:pt>
                <c:pt idx="17867">
                  <c:v>3557.3</c:v>
                </c:pt>
                <c:pt idx="17868">
                  <c:v>3557.32</c:v>
                </c:pt>
                <c:pt idx="17869">
                  <c:v>3557.34</c:v>
                </c:pt>
                <c:pt idx="17870">
                  <c:v>3557.36</c:v>
                </c:pt>
                <c:pt idx="17871">
                  <c:v>3557.38</c:v>
                </c:pt>
                <c:pt idx="17872">
                  <c:v>3557.4</c:v>
                </c:pt>
                <c:pt idx="17873">
                  <c:v>3557.42</c:v>
                </c:pt>
                <c:pt idx="17874">
                  <c:v>3557.44</c:v>
                </c:pt>
                <c:pt idx="17875">
                  <c:v>3557.46</c:v>
                </c:pt>
                <c:pt idx="17876">
                  <c:v>3557.48</c:v>
                </c:pt>
                <c:pt idx="17877">
                  <c:v>3557.5</c:v>
                </c:pt>
                <c:pt idx="17878">
                  <c:v>3557.52</c:v>
                </c:pt>
                <c:pt idx="17879">
                  <c:v>3557.54</c:v>
                </c:pt>
                <c:pt idx="17880">
                  <c:v>3557.56</c:v>
                </c:pt>
                <c:pt idx="17881">
                  <c:v>3557.58</c:v>
                </c:pt>
                <c:pt idx="17882">
                  <c:v>3557.6</c:v>
                </c:pt>
                <c:pt idx="17883">
                  <c:v>3557.62</c:v>
                </c:pt>
                <c:pt idx="17884">
                  <c:v>3557.64</c:v>
                </c:pt>
                <c:pt idx="17885">
                  <c:v>3557.66</c:v>
                </c:pt>
                <c:pt idx="17886">
                  <c:v>3557.68</c:v>
                </c:pt>
                <c:pt idx="17887">
                  <c:v>3557.7</c:v>
                </c:pt>
                <c:pt idx="17888">
                  <c:v>3557.72</c:v>
                </c:pt>
                <c:pt idx="17889">
                  <c:v>3557.74</c:v>
                </c:pt>
                <c:pt idx="17890">
                  <c:v>3557.7599999999998</c:v>
                </c:pt>
                <c:pt idx="17891">
                  <c:v>3557.7799999999997</c:v>
                </c:pt>
                <c:pt idx="17892">
                  <c:v>3557.8</c:v>
                </c:pt>
                <c:pt idx="17893">
                  <c:v>3557.82</c:v>
                </c:pt>
                <c:pt idx="17894">
                  <c:v>3557.84</c:v>
                </c:pt>
                <c:pt idx="17895">
                  <c:v>3557.86</c:v>
                </c:pt>
                <c:pt idx="17896">
                  <c:v>3557.88</c:v>
                </c:pt>
                <c:pt idx="17897">
                  <c:v>3557.9</c:v>
                </c:pt>
                <c:pt idx="17898">
                  <c:v>3557.92</c:v>
                </c:pt>
                <c:pt idx="17899">
                  <c:v>3557.94</c:v>
                </c:pt>
                <c:pt idx="17900">
                  <c:v>3557.96</c:v>
                </c:pt>
                <c:pt idx="17901">
                  <c:v>3557.98</c:v>
                </c:pt>
                <c:pt idx="17902">
                  <c:v>3558</c:v>
                </c:pt>
                <c:pt idx="17903">
                  <c:v>3558.02</c:v>
                </c:pt>
                <c:pt idx="17904">
                  <c:v>3558.04</c:v>
                </c:pt>
                <c:pt idx="17905">
                  <c:v>3558.06</c:v>
                </c:pt>
                <c:pt idx="17906">
                  <c:v>3558.08</c:v>
                </c:pt>
                <c:pt idx="17907">
                  <c:v>3558.1</c:v>
                </c:pt>
                <c:pt idx="17908">
                  <c:v>3558.12</c:v>
                </c:pt>
                <c:pt idx="17909">
                  <c:v>3558.14</c:v>
                </c:pt>
                <c:pt idx="17910">
                  <c:v>3558.16</c:v>
                </c:pt>
                <c:pt idx="17911">
                  <c:v>3558.18</c:v>
                </c:pt>
                <c:pt idx="17912">
                  <c:v>3558.2</c:v>
                </c:pt>
                <c:pt idx="17913">
                  <c:v>3558.22</c:v>
                </c:pt>
                <c:pt idx="17914">
                  <c:v>3558.24</c:v>
                </c:pt>
                <c:pt idx="17915">
                  <c:v>3558.2599999999998</c:v>
                </c:pt>
                <c:pt idx="17916">
                  <c:v>3558.2799999999997</c:v>
                </c:pt>
                <c:pt idx="17917">
                  <c:v>3558.3</c:v>
                </c:pt>
                <c:pt idx="17918">
                  <c:v>3558.32</c:v>
                </c:pt>
                <c:pt idx="17919">
                  <c:v>3558.34</c:v>
                </c:pt>
                <c:pt idx="17920">
                  <c:v>3558.36</c:v>
                </c:pt>
                <c:pt idx="17921">
                  <c:v>3558.38</c:v>
                </c:pt>
                <c:pt idx="17922">
                  <c:v>3558.4</c:v>
                </c:pt>
                <c:pt idx="17923">
                  <c:v>3558.42</c:v>
                </c:pt>
                <c:pt idx="17924">
                  <c:v>3558.44</c:v>
                </c:pt>
                <c:pt idx="17925">
                  <c:v>3558.46</c:v>
                </c:pt>
                <c:pt idx="17926">
                  <c:v>3558.48</c:v>
                </c:pt>
                <c:pt idx="17927">
                  <c:v>3558.5</c:v>
                </c:pt>
                <c:pt idx="17928">
                  <c:v>3558.52</c:v>
                </c:pt>
                <c:pt idx="17929">
                  <c:v>3558.54</c:v>
                </c:pt>
                <c:pt idx="17930">
                  <c:v>3558.56</c:v>
                </c:pt>
                <c:pt idx="17931">
                  <c:v>3558.58</c:v>
                </c:pt>
                <c:pt idx="17932">
                  <c:v>3558.6</c:v>
                </c:pt>
                <c:pt idx="17933">
                  <c:v>3558.62</c:v>
                </c:pt>
                <c:pt idx="17934">
                  <c:v>3558.64</c:v>
                </c:pt>
                <c:pt idx="17935">
                  <c:v>3558.66</c:v>
                </c:pt>
                <c:pt idx="17936">
                  <c:v>3558.68</c:v>
                </c:pt>
                <c:pt idx="17937">
                  <c:v>3558.7</c:v>
                </c:pt>
                <c:pt idx="17938">
                  <c:v>3558.72</c:v>
                </c:pt>
                <c:pt idx="17939">
                  <c:v>3558.74</c:v>
                </c:pt>
                <c:pt idx="17940">
                  <c:v>3558.7599999999998</c:v>
                </c:pt>
                <c:pt idx="17941">
                  <c:v>3558.7799999999997</c:v>
                </c:pt>
                <c:pt idx="17942">
                  <c:v>3558.8</c:v>
                </c:pt>
                <c:pt idx="17943">
                  <c:v>3558.82</c:v>
                </c:pt>
                <c:pt idx="17944">
                  <c:v>3558.84</c:v>
                </c:pt>
                <c:pt idx="17945">
                  <c:v>3558.86</c:v>
                </c:pt>
                <c:pt idx="17946">
                  <c:v>3558.88</c:v>
                </c:pt>
                <c:pt idx="17947">
                  <c:v>3558.9</c:v>
                </c:pt>
                <c:pt idx="17948">
                  <c:v>3558.92</c:v>
                </c:pt>
                <c:pt idx="17949">
                  <c:v>3558.94</c:v>
                </c:pt>
                <c:pt idx="17950">
                  <c:v>3558.96</c:v>
                </c:pt>
                <c:pt idx="17951">
                  <c:v>3558.98</c:v>
                </c:pt>
                <c:pt idx="17952">
                  <c:v>3559</c:v>
                </c:pt>
                <c:pt idx="17953">
                  <c:v>3559.02</c:v>
                </c:pt>
                <c:pt idx="17954">
                  <c:v>3559.04</c:v>
                </c:pt>
                <c:pt idx="17955">
                  <c:v>3559.06</c:v>
                </c:pt>
                <c:pt idx="17956">
                  <c:v>3559.08</c:v>
                </c:pt>
                <c:pt idx="17957">
                  <c:v>3559.1</c:v>
                </c:pt>
                <c:pt idx="17958">
                  <c:v>3559.12</c:v>
                </c:pt>
                <c:pt idx="17959">
                  <c:v>3559.14</c:v>
                </c:pt>
                <c:pt idx="17960">
                  <c:v>3559.16</c:v>
                </c:pt>
                <c:pt idx="17961">
                  <c:v>3559.18</c:v>
                </c:pt>
                <c:pt idx="17962">
                  <c:v>3559.2</c:v>
                </c:pt>
                <c:pt idx="17963">
                  <c:v>3559.22</c:v>
                </c:pt>
                <c:pt idx="17964">
                  <c:v>3559.24</c:v>
                </c:pt>
                <c:pt idx="17965">
                  <c:v>3559.2599999999998</c:v>
                </c:pt>
                <c:pt idx="17966">
                  <c:v>3559.2799999999997</c:v>
                </c:pt>
                <c:pt idx="17967">
                  <c:v>3559.3</c:v>
                </c:pt>
                <c:pt idx="17968">
                  <c:v>3559.32</c:v>
                </c:pt>
                <c:pt idx="17969">
                  <c:v>3559.34</c:v>
                </c:pt>
                <c:pt idx="17970">
                  <c:v>3559.36</c:v>
                </c:pt>
                <c:pt idx="17971">
                  <c:v>3559.38</c:v>
                </c:pt>
                <c:pt idx="17972">
                  <c:v>3559.4</c:v>
                </c:pt>
                <c:pt idx="17973">
                  <c:v>3559.42</c:v>
                </c:pt>
                <c:pt idx="17974">
                  <c:v>3559.44</c:v>
                </c:pt>
                <c:pt idx="17975">
                  <c:v>3559.46</c:v>
                </c:pt>
                <c:pt idx="17976">
                  <c:v>3559.48</c:v>
                </c:pt>
                <c:pt idx="17977">
                  <c:v>3559.5</c:v>
                </c:pt>
                <c:pt idx="17978">
                  <c:v>3559.52</c:v>
                </c:pt>
                <c:pt idx="17979">
                  <c:v>3559.54</c:v>
                </c:pt>
                <c:pt idx="17980">
                  <c:v>3559.56</c:v>
                </c:pt>
                <c:pt idx="17981">
                  <c:v>3559.58</c:v>
                </c:pt>
                <c:pt idx="17982">
                  <c:v>3559.6</c:v>
                </c:pt>
                <c:pt idx="17983">
                  <c:v>3559.62</c:v>
                </c:pt>
                <c:pt idx="17984">
                  <c:v>3559.64</c:v>
                </c:pt>
                <c:pt idx="17985">
                  <c:v>3559.66</c:v>
                </c:pt>
                <c:pt idx="17986">
                  <c:v>3559.68</c:v>
                </c:pt>
                <c:pt idx="17987">
                  <c:v>3559.7</c:v>
                </c:pt>
                <c:pt idx="17988">
                  <c:v>3559.72</c:v>
                </c:pt>
                <c:pt idx="17989">
                  <c:v>3559.74</c:v>
                </c:pt>
                <c:pt idx="17990">
                  <c:v>3559.7599999999998</c:v>
                </c:pt>
                <c:pt idx="17991">
                  <c:v>3559.7799999999997</c:v>
                </c:pt>
                <c:pt idx="17992">
                  <c:v>3559.8</c:v>
                </c:pt>
                <c:pt idx="17993">
                  <c:v>3559.82</c:v>
                </c:pt>
                <c:pt idx="17994">
                  <c:v>3559.84</c:v>
                </c:pt>
                <c:pt idx="17995">
                  <c:v>3559.86</c:v>
                </c:pt>
                <c:pt idx="17996">
                  <c:v>3559.88</c:v>
                </c:pt>
                <c:pt idx="17997">
                  <c:v>3559.9</c:v>
                </c:pt>
                <c:pt idx="17998">
                  <c:v>3559.92</c:v>
                </c:pt>
                <c:pt idx="17999">
                  <c:v>3559.94</c:v>
                </c:pt>
                <c:pt idx="18000">
                  <c:v>3559.96</c:v>
                </c:pt>
                <c:pt idx="18001">
                  <c:v>3559.98</c:v>
                </c:pt>
                <c:pt idx="18002">
                  <c:v>3560</c:v>
                </c:pt>
                <c:pt idx="18003">
                  <c:v>3560.02</c:v>
                </c:pt>
                <c:pt idx="18004">
                  <c:v>3560.04</c:v>
                </c:pt>
                <c:pt idx="18005">
                  <c:v>3560.06</c:v>
                </c:pt>
                <c:pt idx="18006">
                  <c:v>3560.08</c:v>
                </c:pt>
                <c:pt idx="18007">
                  <c:v>3560.1</c:v>
                </c:pt>
                <c:pt idx="18008">
                  <c:v>3560.12</c:v>
                </c:pt>
                <c:pt idx="18009">
                  <c:v>3560.14</c:v>
                </c:pt>
                <c:pt idx="18010">
                  <c:v>3560.16</c:v>
                </c:pt>
                <c:pt idx="18011">
                  <c:v>3560.18</c:v>
                </c:pt>
                <c:pt idx="18012">
                  <c:v>3560.2</c:v>
                </c:pt>
                <c:pt idx="18013">
                  <c:v>3560.22</c:v>
                </c:pt>
                <c:pt idx="18014">
                  <c:v>3560.24</c:v>
                </c:pt>
                <c:pt idx="18015">
                  <c:v>3560.2599999999998</c:v>
                </c:pt>
                <c:pt idx="18016">
                  <c:v>3560.2799999999997</c:v>
                </c:pt>
                <c:pt idx="18017">
                  <c:v>3560.3</c:v>
                </c:pt>
                <c:pt idx="18018">
                  <c:v>3560.32</c:v>
                </c:pt>
                <c:pt idx="18019">
                  <c:v>3560.34</c:v>
                </c:pt>
                <c:pt idx="18020">
                  <c:v>3560.36</c:v>
                </c:pt>
                <c:pt idx="18021">
                  <c:v>3560.38</c:v>
                </c:pt>
                <c:pt idx="18022">
                  <c:v>3560.4</c:v>
                </c:pt>
                <c:pt idx="18023">
                  <c:v>3560.42</c:v>
                </c:pt>
                <c:pt idx="18024">
                  <c:v>3560.44</c:v>
                </c:pt>
                <c:pt idx="18025">
                  <c:v>3560.46</c:v>
                </c:pt>
                <c:pt idx="18026">
                  <c:v>3560.48</c:v>
                </c:pt>
                <c:pt idx="18027">
                  <c:v>3560.5</c:v>
                </c:pt>
                <c:pt idx="18028">
                  <c:v>3560.52</c:v>
                </c:pt>
                <c:pt idx="18029">
                  <c:v>3560.54</c:v>
                </c:pt>
                <c:pt idx="18030">
                  <c:v>3560.56</c:v>
                </c:pt>
                <c:pt idx="18031">
                  <c:v>3560.58</c:v>
                </c:pt>
                <c:pt idx="18032">
                  <c:v>3560.6</c:v>
                </c:pt>
                <c:pt idx="18033">
                  <c:v>3560.62</c:v>
                </c:pt>
                <c:pt idx="18034">
                  <c:v>3560.64</c:v>
                </c:pt>
                <c:pt idx="18035">
                  <c:v>3560.66</c:v>
                </c:pt>
                <c:pt idx="18036">
                  <c:v>3560.68</c:v>
                </c:pt>
                <c:pt idx="18037">
                  <c:v>3560.7</c:v>
                </c:pt>
                <c:pt idx="18038">
                  <c:v>3560.72</c:v>
                </c:pt>
                <c:pt idx="18039">
                  <c:v>3560.74</c:v>
                </c:pt>
                <c:pt idx="18040">
                  <c:v>3560.7599999999998</c:v>
                </c:pt>
                <c:pt idx="18041">
                  <c:v>3560.7799999999997</c:v>
                </c:pt>
                <c:pt idx="18042">
                  <c:v>3560.8</c:v>
                </c:pt>
                <c:pt idx="18043">
                  <c:v>3560.82</c:v>
                </c:pt>
                <c:pt idx="18044">
                  <c:v>3560.84</c:v>
                </c:pt>
                <c:pt idx="18045">
                  <c:v>3560.86</c:v>
                </c:pt>
                <c:pt idx="18046">
                  <c:v>3560.88</c:v>
                </c:pt>
                <c:pt idx="18047">
                  <c:v>3560.9</c:v>
                </c:pt>
                <c:pt idx="18048">
                  <c:v>3560.92</c:v>
                </c:pt>
                <c:pt idx="18049">
                  <c:v>3560.94</c:v>
                </c:pt>
                <c:pt idx="18050">
                  <c:v>3560.96</c:v>
                </c:pt>
                <c:pt idx="18051">
                  <c:v>3560.98</c:v>
                </c:pt>
                <c:pt idx="18052">
                  <c:v>3561</c:v>
                </c:pt>
                <c:pt idx="18053">
                  <c:v>3561.02</c:v>
                </c:pt>
                <c:pt idx="18054">
                  <c:v>3561.04</c:v>
                </c:pt>
                <c:pt idx="18055">
                  <c:v>3561.06</c:v>
                </c:pt>
                <c:pt idx="18056">
                  <c:v>3561.08</c:v>
                </c:pt>
                <c:pt idx="18057">
                  <c:v>3561.1</c:v>
                </c:pt>
                <c:pt idx="18058">
                  <c:v>3561.12</c:v>
                </c:pt>
                <c:pt idx="18059">
                  <c:v>3561.14</c:v>
                </c:pt>
                <c:pt idx="18060">
                  <c:v>3561.16</c:v>
                </c:pt>
                <c:pt idx="18061">
                  <c:v>3561.18</c:v>
                </c:pt>
                <c:pt idx="18062">
                  <c:v>3561.2</c:v>
                </c:pt>
                <c:pt idx="18063">
                  <c:v>3561.22</c:v>
                </c:pt>
                <c:pt idx="18064">
                  <c:v>3561.24</c:v>
                </c:pt>
                <c:pt idx="18065">
                  <c:v>3561.2599999999998</c:v>
                </c:pt>
                <c:pt idx="18066">
                  <c:v>3561.2799999999997</c:v>
                </c:pt>
                <c:pt idx="18067">
                  <c:v>3561.3</c:v>
                </c:pt>
                <c:pt idx="18068">
                  <c:v>3561.32</c:v>
                </c:pt>
                <c:pt idx="18069">
                  <c:v>3561.34</c:v>
                </c:pt>
                <c:pt idx="18070">
                  <c:v>3561.36</c:v>
                </c:pt>
                <c:pt idx="18071">
                  <c:v>3561.38</c:v>
                </c:pt>
                <c:pt idx="18072">
                  <c:v>3561.4</c:v>
                </c:pt>
                <c:pt idx="18073">
                  <c:v>3561.42</c:v>
                </c:pt>
                <c:pt idx="18074">
                  <c:v>3561.44</c:v>
                </c:pt>
                <c:pt idx="18075">
                  <c:v>3561.46</c:v>
                </c:pt>
                <c:pt idx="18076">
                  <c:v>3561.48</c:v>
                </c:pt>
                <c:pt idx="18077">
                  <c:v>3561.5</c:v>
                </c:pt>
                <c:pt idx="18078">
                  <c:v>3561.52</c:v>
                </c:pt>
                <c:pt idx="18079">
                  <c:v>3561.54</c:v>
                </c:pt>
                <c:pt idx="18080">
                  <c:v>3561.56</c:v>
                </c:pt>
                <c:pt idx="18081">
                  <c:v>3561.58</c:v>
                </c:pt>
                <c:pt idx="18082">
                  <c:v>3561.6</c:v>
                </c:pt>
                <c:pt idx="18083">
                  <c:v>3561.62</c:v>
                </c:pt>
                <c:pt idx="18084">
                  <c:v>3561.64</c:v>
                </c:pt>
                <c:pt idx="18085">
                  <c:v>3561.66</c:v>
                </c:pt>
                <c:pt idx="18086">
                  <c:v>3561.68</c:v>
                </c:pt>
                <c:pt idx="18087">
                  <c:v>3561.7</c:v>
                </c:pt>
                <c:pt idx="18088">
                  <c:v>3561.72</c:v>
                </c:pt>
                <c:pt idx="18089">
                  <c:v>3561.74</c:v>
                </c:pt>
                <c:pt idx="18090">
                  <c:v>3561.7599999999998</c:v>
                </c:pt>
                <c:pt idx="18091">
                  <c:v>3561.7799999999997</c:v>
                </c:pt>
                <c:pt idx="18092">
                  <c:v>3561.8</c:v>
                </c:pt>
                <c:pt idx="18093">
                  <c:v>3561.82</c:v>
                </c:pt>
                <c:pt idx="18094">
                  <c:v>3561.84</c:v>
                </c:pt>
                <c:pt idx="18095">
                  <c:v>3561.86</c:v>
                </c:pt>
                <c:pt idx="18096">
                  <c:v>3561.88</c:v>
                </c:pt>
                <c:pt idx="18097">
                  <c:v>3561.9</c:v>
                </c:pt>
                <c:pt idx="18098">
                  <c:v>3561.92</c:v>
                </c:pt>
                <c:pt idx="18099">
                  <c:v>3561.94</c:v>
                </c:pt>
                <c:pt idx="18100">
                  <c:v>3561.96</c:v>
                </c:pt>
                <c:pt idx="18101">
                  <c:v>3561.98</c:v>
                </c:pt>
                <c:pt idx="18102">
                  <c:v>3562</c:v>
                </c:pt>
                <c:pt idx="18103">
                  <c:v>3562.02</c:v>
                </c:pt>
                <c:pt idx="18104">
                  <c:v>3562.04</c:v>
                </c:pt>
                <c:pt idx="18105">
                  <c:v>3562.06</c:v>
                </c:pt>
                <c:pt idx="18106">
                  <c:v>3562.08</c:v>
                </c:pt>
                <c:pt idx="18107">
                  <c:v>3562.1</c:v>
                </c:pt>
                <c:pt idx="18108">
                  <c:v>3562.12</c:v>
                </c:pt>
                <c:pt idx="18109">
                  <c:v>3562.14</c:v>
                </c:pt>
                <c:pt idx="18110">
                  <c:v>3562.16</c:v>
                </c:pt>
                <c:pt idx="18111">
                  <c:v>3562.18</c:v>
                </c:pt>
                <c:pt idx="18112">
                  <c:v>3562.2</c:v>
                </c:pt>
                <c:pt idx="18113">
                  <c:v>3562.22</c:v>
                </c:pt>
                <c:pt idx="18114">
                  <c:v>3562.24</c:v>
                </c:pt>
                <c:pt idx="18115">
                  <c:v>3562.2599999999998</c:v>
                </c:pt>
                <c:pt idx="18116">
                  <c:v>3562.2799999999997</c:v>
                </c:pt>
                <c:pt idx="18117">
                  <c:v>3562.3</c:v>
                </c:pt>
                <c:pt idx="18118">
                  <c:v>3562.32</c:v>
                </c:pt>
                <c:pt idx="18119">
                  <c:v>3562.34</c:v>
                </c:pt>
                <c:pt idx="18120">
                  <c:v>3562.36</c:v>
                </c:pt>
                <c:pt idx="18121">
                  <c:v>3562.38</c:v>
                </c:pt>
                <c:pt idx="18122">
                  <c:v>3562.4</c:v>
                </c:pt>
                <c:pt idx="18123">
                  <c:v>3562.42</c:v>
                </c:pt>
                <c:pt idx="18124">
                  <c:v>3562.44</c:v>
                </c:pt>
                <c:pt idx="18125">
                  <c:v>3562.46</c:v>
                </c:pt>
                <c:pt idx="18126">
                  <c:v>3562.48</c:v>
                </c:pt>
                <c:pt idx="18127">
                  <c:v>3562.5</c:v>
                </c:pt>
                <c:pt idx="18128">
                  <c:v>3562.52</c:v>
                </c:pt>
                <c:pt idx="18129">
                  <c:v>3562.54</c:v>
                </c:pt>
                <c:pt idx="18130">
                  <c:v>3562.56</c:v>
                </c:pt>
                <c:pt idx="18131">
                  <c:v>3562.58</c:v>
                </c:pt>
                <c:pt idx="18132">
                  <c:v>3562.6</c:v>
                </c:pt>
                <c:pt idx="18133">
                  <c:v>3562.62</c:v>
                </c:pt>
                <c:pt idx="18134">
                  <c:v>3562.64</c:v>
                </c:pt>
                <c:pt idx="18135">
                  <c:v>3562.66</c:v>
                </c:pt>
                <c:pt idx="18136">
                  <c:v>3562.68</c:v>
                </c:pt>
                <c:pt idx="18137">
                  <c:v>3562.7</c:v>
                </c:pt>
                <c:pt idx="18138">
                  <c:v>3562.72</c:v>
                </c:pt>
                <c:pt idx="18139">
                  <c:v>3562.74</c:v>
                </c:pt>
                <c:pt idx="18140">
                  <c:v>3562.7599999999998</c:v>
                </c:pt>
                <c:pt idx="18141">
                  <c:v>3562.7799999999997</c:v>
                </c:pt>
                <c:pt idx="18142">
                  <c:v>3562.8</c:v>
                </c:pt>
                <c:pt idx="18143">
                  <c:v>3562.82</c:v>
                </c:pt>
                <c:pt idx="18144">
                  <c:v>3562.84</c:v>
                </c:pt>
                <c:pt idx="18145">
                  <c:v>3562.86</c:v>
                </c:pt>
                <c:pt idx="18146">
                  <c:v>3562.88</c:v>
                </c:pt>
                <c:pt idx="18147">
                  <c:v>3562.9</c:v>
                </c:pt>
                <c:pt idx="18148">
                  <c:v>3562.92</c:v>
                </c:pt>
                <c:pt idx="18149">
                  <c:v>3562.94</c:v>
                </c:pt>
                <c:pt idx="18150">
                  <c:v>3562.96</c:v>
                </c:pt>
                <c:pt idx="18151">
                  <c:v>3562.98</c:v>
                </c:pt>
                <c:pt idx="18152">
                  <c:v>3563</c:v>
                </c:pt>
                <c:pt idx="18153">
                  <c:v>3563.02</c:v>
                </c:pt>
                <c:pt idx="18154">
                  <c:v>3563.04</c:v>
                </c:pt>
                <c:pt idx="18155">
                  <c:v>3563.06</c:v>
                </c:pt>
                <c:pt idx="18156">
                  <c:v>3563.08</c:v>
                </c:pt>
                <c:pt idx="18157">
                  <c:v>3563.1</c:v>
                </c:pt>
                <c:pt idx="18158">
                  <c:v>3563.12</c:v>
                </c:pt>
                <c:pt idx="18159">
                  <c:v>3563.14</c:v>
                </c:pt>
                <c:pt idx="18160">
                  <c:v>3563.16</c:v>
                </c:pt>
                <c:pt idx="18161">
                  <c:v>3563.18</c:v>
                </c:pt>
                <c:pt idx="18162">
                  <c:v>3563.2</c:v>
                </c:pt>
                <c:pt idx="18163">
                  <c:v>3563.22</c:v>
                </c:pt>
                <c:pt idx="18164">
                  <c:v>3563.24</c:v>
                </c:pt>
                <c:pt idx="18165">
                  <c:v>3563.2599999999998</c:v>
                </c:pt>
                <c:pt idx="18166">
                  <c:v>3563.2799999999997</c:v>
                </c:pt>
                <c:pt idx="18167">
                  <c:v>3563.3</c:v>
                </c:pt>
                <c:pt idx="18168">
                  <c:v>3563.32</c:v>
                </c:pt>
                <c:pt idx="18169">
                  <c:v>3563.34</c:v>
                </c:pt>
                <c:pt idx="18170">
                  <c:v>3563.36</c:v>
                </c:pt>
                <c:pt idx="18171">
                  <c:v>3563.38</c:v>
                </c:pt>
                <c:pt idx="18172">
                  <c:v>3563.4</c:v>
                </c:pt>
                <c:pt idx="18173">
                  <c:v>3563.42</c:v>
                </c:pt>
                <c:pt idx="18174">
                  <c:v>3563.44</c:v>
                </c:pt>
                <c:pt idx="18175">
                  <c:v>3563.46</c:v>
                </c:pt>
                <c:pt idx="18176">
                  <c:v>3563.48</c:v>
                </c:pt>
                <c:pt idx="18177">
                  <c:v>3563.5</c:v>
                </c:pt>
                <c:pt idx="18178">
                  <c:v>3563.52</c:v>
                </c:pt>
                <c:pt idx="18179">
                  <c:v>3563.54</c:v>
                </c:pt>
                <c:pt idx="18180">
                  <c:v>3563.56</c:v>
                </c:pt>
                <c:pt idx="18181">
                  <c:v>3563.58</c:v>
                </c:pt>
                <c:pt idx="18182">
                  <c:v>3563.6</c:v>
                </c:pt>
                <c:pt idx="18183">
                  <c:v>3563.62</c:v>
                </c:pt>
                <c:pt idx="18184">
                  <c:v>3563.64</c:v>
                </c:pt>
                <c:pt idx="18185">
                  <c:v>3563.66</c:v>
                </c:pt>
                <c:pt idx="18186">
                  <c:v>3563.68</c:v>
                </c:pt>
                <c:pt idx="18187">
                  <c:v>3563.7</c:v>
                </c:pt>
                <c:pt idx="18188">
                  <c:v>3563.72</c:v>
                </c:pt>
                <c:pt idx="18189">
                  <c:v>3563.74</c:v>
                </c:pt>
                <c:pt idx="18190">
                  <c:v>3563.7599999999998</c:v>
                </c:pt>
                <c:pt idx="18191">
                  <c:v>3563.7799999999997</c:v>
                </c:pt>
                <c:pt idx="18192">
                  <c:v>3563.8</c:v>
                </c:pt>
                <c:pt idx="18193">
                  <c:v>3563.82</c:v>
                </c:pt>
                <c:pt idx="18194">
                  <c:v>3563.84</c:v>
                </c:pt>
                <c:pt idx="18195">
                  <c:v>3563.86</c:v>
                </c:pt>
                <c:pt idx="18196">
                  <c:v>3563.88</c:v>
                </c:pt>
                <c:pt idx="18197">
                  <c:v>3563.9</c:v>
                </c:pt>
                <c:pt idx="18198">
                  <c:v>3563.92</c:v>
                </c:pt>
                <c:pt idx="18199">
                  <c:v>3563.94</c:v>
                </c:pt>
                <c:pt idx="18200">
                  <c:v>3563.96</c:v>
                </c:pt>
                <c:pt idx="18201">
                  <c:v>3563.98</c:v>
                </c:pt>
                <c:pt idx="18202">
                  <c:v>3564</c:v>
                </c:pt>
                <c:pt idx="18203">
                  <c:v>3564.02</c:v>
                </c:pt>
                <c:pt idx="18204">
                  <c:v>3564.04</c:v>
                </c:pt>
                <c:pt idx="18205">
                  <c:v>3564.06</c:v>
                </c:pt>
                <c:pt idx="18206">
                  <c:v>3564.08</c:v>
                </c:pt>
                <c:pt idx="18207">
                  <c:v>3564.1</c:v>
                </c:pt>
                <c:pt idx="18208">
                  <c:v>3564.12</c:v>
                </c:pt>
                <c:pt idx="18209">
                  <c:v>3564.14</c:v>
                </c:pt>
                <c:pt idx="18210">
                  <c:v>3564.16</c:v>
                </c:pt>
                <c:pt idx="18211">
                  <c:v>3564.18</c:v>
                </c:pt>
                <c:pt idx="18212">
                  <c:v>3564.2</c:v>
                </c:pt>
                <c:pt idx="18213">
                  <c:v>3564.22</c:v>
                </c:pt>
                <c:pt idx="18214">
                  <c:v>3564.24</c:v>
                </c:pt>
                <c:pt idx="18215">
                  <c:v>3564.2599999999998</c:v>
                </c:pt>
                <c:pt idx="18216">
                  <c:v>3564.2799999999997</c:v>
                </c:pt>
                <c:pt idx="18217">
                  <c:v>3564.3</c:v>
                </c:pt>
                <c:pt idx="18218">
                  <c:v>3564.32</c:v>
                </c:pt>
                <c:pt idx="18219">
                  <c:v>3564.34</c:v>
                </c:pt>
                <c:pt idx="18220">
                  <c:v>3564.36</c:v>
                </c:pt>
                <c:pt idx="18221">
                  <c:v>3564.38</c:v>
                </c:pt>
                <c:pt idx="18222">
                  <c:v>3564.4</c:v>
                </c:pt>
                <c:pt idx="18223">
                  <c:v>3564.42</c:v>
                </c:pt>
                <c:pt idx="18224">
                  <c:v>3564.44</c:v>
                </c:pt>
                <c:pt idx="18225">
                  <c:v>3564.46</c:v>
                </c:pt>
                <c:pt idx="18226">
                  <c:v>3564.48</c:v>
                </c:pt>
                <c:pt idx="18227">
                  <c:v>3564.5</c:v>
                </c:pt>
                <c:pt idx="18228">
                  <c:v>3564.52</c:v>
                </c:pt>
                <c:pt idx="18229">
                  <c:v>3564.54</c:v>
                </c:pt>
                <c:pt idx="18230">
                  <c:v>3564.56</c:v>
                </c:pt>
                <c:pt idx="18231">
                  <c:v>3564.58</c:v>
                </c:pt>
                <c:pt idx="18232">
                  <c:v>3564.6</c:v>
                </c:pt>
                <c:pt idx="18233">
                  <c:v>3564.62</c:v>
                </c:pt>
                <c:pt idx="18234">
                  <c:v>3564.64</c:v>
                </c:pt>
                <c:pt idx="18235">
                  <c:v>3564.66</c:v>
                </c:pt>
                <c:pt idx="18236">
                  <c:v>3564.68</c:v>
                </c:pt>
                <c:pt idx="18237">
                  <c:v>3564.7</c:v>
                </c:pt>
                <c:pt idx="18238">
                  <c:v>3564.72</c:v>
                </c:pt>
                <c:pt idx="18239">
                  <c:v>3564.74</c:v>
                </c:pt>
                <c:pt idx="18240">
                  <c:v>3564.7599999999998</c:v>
                </c:pt>
                <c:pt idx="18241">
                  <c:v>3564.7799999999997</c:v>
                </c:pt>
                <c:pt idx="18242">
                  <c:v>3564.8</c:v>
                </c:pt>
                <c:pt idx="18243">
                  <c:v>3564.82</c:v>
                </c:pt>
                <c:pt idx="18244">
                  <c:v>3564.84</c:v>
                </c:pt>
                <c:pt idx="18245">
                  <c:v>3564.86</c:v>
                </c:pt>
                <c:pt idx="18246">
                  <c:v>3564.88</c:v>
                </c:pt>
                <c:pt idx="18247">
                  <c:v>3564.9</c:v>
                </c:pt>
                <c:pt idx="18248">
                  <c:v>3564.92</c:v>
                </c:pt>
                <c:pt idx="18249">
                  <c:v>3564.94</c:v>
                </c:pt>
                <c:pt idx="18250">
                  <c:v>3564.96</c:v>
                </c:pt>
                <c:pt idx="18251">
                  <c:v>3564.98</c:v>
                </c:pt>
                <c:pt idx="18252">
                  <c:v>3565</c:v>
                </c:pt>
                <c:pt idx="18253">
                  <c:v>3565.02</c:v>
                </c:pt>
                <c:pt idx="18254">
                  <c:v>3565.04</c:v>
                </c:pt>
                <c:pt idx="18255">
                  <c:v>3565.06</c:v>
                </c:pt>
                <c:pt idx="18256">
                  <c:v>3565.08</c:v>
                </c:pt>
                <c:pt idx="18257">
                  <c:v>3565.1</c:v>
                </c:pt>
                <c:pt idx="18258">
                  <c:v>3565.12</c:v>
                </c:pt>
                <c:pt idx="18259">
                  <c:v>3565.14</c:v>
                </c:pt>
                <c:pt idx="18260">
                  <c:v>3565.16</c:v>
                </c:pt>
                <c:pt idx="18261">
                  <c:v>3565.18</c:v>
                </c:pt>
                <c:pt idx="18262">
                  <c:v>3565.2</c:v>
                </c:pt>
                <c:pt idx="18263">
                  <c:v>3565.22</c:v>
                </c:pt>
                <c:pt idx="18264">
                  <c:v>3565.24</c:v>
                </c:pt>
                <c:pt idx="18265">
                  <c:v>3565.2599999999998</c:v>
                </c:pt>
                <c:pt idx="18266">
                  <c:v>3565.2799999999997</c:v>
                </c:pt>
                <c:pt idx="18267">
                  <c:v>3565.3</c:v>
                </c:pt>
                <c:pt idx="18268">
                  <c:v>3565.32</c:v>
                </c:pt>
                <c:pt idx="18269">
                  <c:v>3565.34</c:v>
                </c:pt>
                <c:pt idx="18270">
                  <c:v>3565.36</c:v>
                </c:pt>
                <c:pt idx="18271">
                  <c:v>3565.38</c:v>
                </c:pt>
                <c:pt idx="18272">
                  <c:v>3565.4</c:v>
                </c:pt>
                <c:pt idx="18273">
                  <c:v>3565.42</c:v>
                </c:pt>
                <c:pt idx="18274">
                  <c:v>3565.44</c:v>
                </c:pt>
                <c:pt idx="18275">
                  <c:v>3565.46</c:v>
                </c:pt>
                <c:pt idx="18276">
                  <c:v>3565.48</c:v>
                </c:pt>
                <c:pt idx="18277">
                  <c:v>3565.5</c:v>
                </c:pt>
                <c:pt idx="18278">
                  <c:v>3565.52</c:v>
                </c:pt>
                <c:pt idx="18279">
                  <c:v>3565.54</c:v>
                </c:pt>
                <c:pt idx="18280">
                  <c:v>3565.56</c:v>
                </c:pt>
                <c:pt idx="18281">
                  <c:v>3565.58</c:v>
                </c:pt>
                <c:pt idx="18282">
                  <c:v>3565.6</c:v>
                </c:pt>
                <c:pt idx="18283">
                  <c:v>3565.62</c:v>
                </c:pt>
                <c:pt idx="18284">
                  <c:v>3565.64</c:v>
                </c:pt>
                <c:pt idx="18285">
                  <c:v>3565.66</c:v>
                </c:pt>
                <c:pt idx="18286">
                  <c:v>3565.68</c:v>
                </c:pt>
                <c:pt idx="18287">
                  <c:v>3565.7</c:v>
                </c:pt>
                <c:pt idx="18288">
                  <c:v>3565.72</c:v>
                </c:pt>
                <c:pt idx="18289">
                  <c:v>3565.74</c:v>
                </c:pt>
                <c:pt idx="18290">
                  <c:v>3565.7599999999998</c:v>
                </c:pt>
                <c:pt idx="18291">
                  <c:v>3565.7799999999997</c:v>
                </c:pt>
                <c:pt idx="18292">
                  <c:v>3565.8</c:v>
                </c:pt>
                <c:pt idx="18293">
                  <c:v>3565.82</c:v>
                </c:pt>
                <c:pt idx="18294">
                  <c:v>3565.84</c:v>
                </c:pt>
                <c:pt idx="18295">
                  <c:v>3565.86</c:v>
                </c:pt>
                <c:pt idx="18296">
                  <c:v>3565.88</c:v>
                </c:pt>
                <c:pt idx="18297">
                  <c:v>3565.9</c:v>
                </c:pt>
                <c:pt idx="18298">
                  <c:v>3565.92</c:v>
                </c:pt>
                <c:pt idx="18299">
                  <c:v>3565.94</c:v>
                </c:pt>
                <c:pt idx="18300">
                  <c:v>3565.96</c:v>
                </c:pt>
                <c:pt idx="18301">
                  <c:v>3565.98</c:v>
                </c:pt>
                <c:pt idx="18302">
                  <c:v>3566</c:v>
                </c:pt>
                <c:pt idx="18303">
                  <c:v>3566.02</c:v>
                </c:pt>
                <c:pt idx="18304">
                  <c:v>3566.04</c:v>
                </c:pt>
                <c:pt idx="18305">
                  <c:v>3566.06</c:v>
                </c:pt>
                <c:pt idx="18306">
                  <c:v>3566.08</c:v>
                </c:pt>
                <c:pt idx="18307">
                  <c:v>3566.1</c:v>
                </c:pt>
                <c:pt idx="18308">
                  <c:v>3566.12</c:v>
                </c:pt>
                <c:pt idx="18309">
                  <c:v>3566.14</c:v>
                </c:pt>
                <c:pt idx="18310">
                  <c:v>3566.16</c:v>
                </c:pt>
                <c:pt idx="18311">
                  <c:v>3566.18</c:v>
                </c:pt>
                <c:pt idx="18312">
                  <c:v>3566.2</c:v>
                </c:pt>
                <c:pt idx="18313">
                  <c:v>3566.22</c:v>
                </c:pt>
                <c:pt idx="18314">
                  <c:v>3566.24</c:v>
                </c:pt>
                <c:pt idx="18315">
                  <c:v>3566.2599999999998</c:v>
                </c:pt>
                <c:pt idx="18316">
                  <c:v>3566.2799999999997</c:v>
                </c:pt>
                <c:pt idx="18317">
                  <c:v>3566.3</c:v>
                </c:pt>
                <c:pt idx="18318">
                  <c:v>3566.32</c:v>
                </c:pt>
                <c:pt idx="18319">
                  <c:v>3566.34</c:v>
                </c:pt>
                <c:pt idx="18320">
                  <c:v>3566.36</c:v>
                </c:pt>
                <c:pt idx="18321">
                  <c:v>3566.38</c:v>
                </c:pt>
                <c:pt idx="18322">
                  <c:v>3566.4</c:v>
                </c:pt>
                <c:pt idx="18323">
                  <c:v>3566.42</c:v>
                </c:pt>
                <c:pt idx="18324">
                  <c:v>3566.44</c:v>
                </c:pt>
                <c:pt idx="18325">
                  <c:v>3566.46</c:v>
                </c:pt>
                <c:pt idx="18326">
                  <c:v>3566.48</c:v>
                </c:pt>
                <c:pt idx="18327">
                  <c:v>3566.5</c:v>
                </c:pt>
                <c:pt idx="18328">
                  <c:v>3566.52</c:v>
                </c:pt>
                <c:pt idx="18329">
                  <c:v>3566.54</c:v>
                </c:pt>
                <c:pt idx="18330">
                  <c:v>3566.56</c:v>
                </c:pt>
                <c:pt idx="18331">
                  <c:v>3566.58</c:v>
                </c:pt>
                <c:pt idx="18332">
                  <c:v>3566.6</c:v>
                </c:pt>
                <c:pt idx="18333">
                  <c:v>3566.62</c:v>
                </c:pt>
                <c:pt idx="18334">
                  <c:v>3566.64</c:v>
                </c:pt>
                <c:pt idx="18335">
                  <c:v>3566.66</c:v>
                </c:pt>
                <c:pt idx="18336">
                  <c:v>3566.68</c:v>
                </c:pt>
                <c:pt idx="18337">
                  <c:v>3566.7</c:v>
                </c:pt>
                <c:pt idx="18338">
                  <c:v>3566.72</c:v>
                </c:pt>
                <c:pt idx="18339">
                  <c:v>3566.74</c:v>
                </c:pt>
                <c:pt idx="18340">
                  <c:v>3566.7599999999998</c:v>
                </c:pt>
                <c:pt idx="18341">
                  <c:v>3566.7799999999997</c:v>
                </c:pt>
                <c:pt idx="18342">
                  <c:v>3566.8</c:v>
                </c:pt>
                <c:pt idx="18343">
                  <c:v>3566.82</c:v>
                </c:pt>
                <c:pt idx="18344">
                  <c:v>3566.84</c:v>
                </c:pt>
                <c:pt idx="18345">
                  <c:v>3566.86</c:v>
                </c:pt>
                <c:pt idx="18346">
                  <c:v>3566.88</c:v>
                </c:pt>
                <c:pt idx="18347">
                  <c:v>3566.9</c:v>
                </c:pt>
                <c:pt idx="18348">
                  <c:v>3566.92</c:v>
                </c:pt>
                <c:pt idx="18349">
                  <c:v>3566.94</c:v>
                </c:pt>
                <c:pt idx="18350">
                  <c:v>3566.96</c:v>
                </c:pt>
                <c:pt idx="18351">
                  <c:v>3566.98</c:v>
                </c:pt>
                <c:pt idx="18352">
                  <c:v>3567</c:v>
                </c:pt>
                <c:pt idx="18353">
                  <c:v>3567.02</c:v>
                </c:pt>
                <c:pt idx="18354">
                  <c:v>3567.04</c:v>
                </c:pt>
                <c:pt idx="18355">
                  <c:v>3567.06</c:v>
                </c:pt>
                <c:pt idx="18356">
                  <c:v>3567.08</c:v>
                </c:pt>
                <c:pt idx="18357">
                  <c:v>3567.1</c:v>
                </c:pt>
                <c:pt idx="18358">
                  <c:v>3567.12</c:v>
                </c:pt>
                <c:pt idx="18359">
                  <c:v>3567.14</c:v>
                </c:pt>
                <c:pt idx="18360">
                  <c:v>3567.16</c:v>
                </c:pt>
                <c:pt idx="18361">
                  <c:v>3567.18</c:v>
                </c:pt>
                <c:pt idx="18362">
                  <c:v>3567.2</c:v>
                </c:pt>
                <c:pt idx="18363">
                  <c:v>3567.22</c:v>
                </c:pt>
                <c:pt idx="18364">
                  <c:v>3567.24</c:v>
                </c:pt>
                <c:pt idx="18365">
                  <c:v>3567.2599999999998</c:v>
                </c:pt>
                <c:pt idx="18366">
                  <c:v>3567.2799999999997</c:v>
                </c:pt>
                <c:pt idx="18367">
                  <c:v>3567.3</c:v>
                </c:pt>
                <c:pt idx="18368">
                  <c:v>3567.32</c:v>
                </c:pt>
                <c:pt idx="18369">
                  <c:v>3567.34</c:v>
                </c:pt>
                <c:pt idx="18370">
                  <c:v>3567.36</c:v>
                </c:pt>
                <c:pt idx="18371">
                  <c:v>3567.38</c:v>
                </c:pt>
                <c:pt idx="18372">
                  <c:v>3567.4</c:v>
                </c:pt>
                <c:pt idx="18373">
                  <c:v>3567.42</c:v>
                </c:pt>
                <c:pt idx="18374">
                  <c:v>3567.44</c:v>
                </c:pt>
                <c:pt idx="18375">
                  <c:v>3567.46</c:v>
                </c:pt>
                <c:pt idx="18376">
                  <c:v>3567.48</c:v>
                </c:pt>
                <c:pt idx="18377">
                  <c:v>3567.5</c:v>
                </c:pt>
                <c:pt idx="18378">
                  <c:v>3567.52</c:v>
                </c:pt>
                <c:pt idx="18379">
                  <c:v>3567.54</c:v>
                </c:pt>
                <c:pt idx="18380">
                  <c:v>3567.56</c:v>
                </c:pt>
                <c:pt idx="18381">
                  <c:v>3567.58</c:v>
                </c:pt>
                <c:pt idx="18382">
                  <c:v>3567.6</c:v>
                </c:pt>
                <c:pt idx="18383">
                  <c:v>3567.62</c:v>
                </c:pt>
                <c:pt idx="18384">
                  <c:v>3567.64</c:v>
                </c:pt>
                <c:pt idx="18385">
                  <c:v>3567.66</c:v>
                </c:pt>
                <c:pt idx="18386">
                  <c:v>3567.68</c:v>
                </c:pt>
                <c:pt idx="18387">
                  <c:v>3567.7</c:v>
                </c:pt>
                <c:pt idx="18388">
                  <c:v>3567.72</c:v>
                </c:pt>
                <c:pt idx="18389">
                  <c:v>3567.74</c:v>
                </c:pt>
                <c:pt idx="18390">
                  <c:v>3567.7599999999998</c:v>
                </c:pt>
                <c:pt idx="18391">
                  <c:v>3567.7799999999997</c:v>
                </c:pt>
                <c:pt idx="18392">
                  <c:v>3567.8</c:v>
                </c:pt>
                <c:pt idx="18393">
                  <c:v>3567.82</c:v>
                </c:pt>
                <c:pt idx="18394">
                  <c:v>3567.84</c:v>
                </c:pt>
                <c:pt idx="18395">
                  <c:v>3567.86</c:v>
                </c:pt>
                <c:pt idx="18396">
                  <c:v>3567.88</c:v>
                </c:pt>
                <c:pt idx="18397">
                  <c:v>3567.9</c:v>
                </c:pt>
                <c:pt idx="18398">
                  <c:v>3567.92</c:v>
                </c:pt>
                <c:pt idx="18399">
                  <c:v>3567.94</c:v>
                </c:pt>
                <c:pt idx="18400">
                  <c:v>3567.96</c:v>
                </c:pt>
                <c:pt idx="18401">
                  <c:v>3567.98</c:v>
                </c:pt>
                <c:pt idx="18402">
                  <c:v>3568</c:v>
                </c:pt>
                <c:pt idx="18403">
                  <c:v>3568.02</c:v>
                </c:pt>
                <c:pt idx="18404">
                  <c:v>3568.04</c:v>
                </c:pt>
                <c:pt idx="18405">
                  <c:v>3568.06</c:v>
                </c:pt>
                <c:pt idx="18406">
                  <c:v>3568.08</c:v>
                </c:pt>
                <c:pt idx="18407">
                  <c:v>3568.1</c:v>
                </c:pt>
                <c:pt idx="18408">
                  <c:v>3568.12</c:v>
                </c:pt>
                <c:pt idx="18409">
                  <c:v>3568.14</c:v>
                </c:pt>
                <c:pt idx="18410">
                  <c:v>3568.16</c:v>
                </c:pt>
                <c:pt idx="18411">
                  <c:v>3568.18</c:v>
                </c:pt>
                <c:pt idx="18412">
                  <c:v>3568.2</c:v>
                </c:pt>
                <c:pt idx="18413">
                  <c:v>3568.22</c:v>
                </c:pt>
                <c:pt idx="18414">
                  <c:v>3568.24</c:v>
                </c:pt>
                <c:pt idx="18415">
                  <c:v>3568.2599999999998</c:v>
                </c:pt>
                <c:pt idx="18416">
                  <c:v>3568.2799999999997</c:v>
                </c:pt>
                <c:pt idx="18417">
                  <c:v>3568.3</c:v>
                </c:pt>
                <c:pt idx="18418">
                  <c:v>3568.32</c:v>
                </c:pt>
                <c:pt idx="18419">
                  <c:v>3568.34</c:v>
                </c:pt>
                <c:pt idx="18420">
                  <c:v>3568.36</c:v>
                </c:pt>
                <c:pt idx="18421">
                  <c:v>3568.38</c:v>
                </c:pt>
                <c:pt idx="18422">
                  <c:v>3568.4</c:v>
                </c:pt>
                <c:pt idx="18423">
                  <c:v>3568.42</c:v>
                </c:pt>
                <c:pt idx="18424">
                  <c:v>3568.44</c:v>
                </c:pt>
                <c:pt idx="18425">
                  <c:v>3568.46</c:v>
                </c:pt>
                <c:pt idx="18426">
                  <c:v>3568.48</c:v>
                </c:pt>
                <c:pt idx="18427">
                  <c:v>3568.5</c:v>
                </c:pt>
                <c:pt idx="18428">
                  <c:v>3568.52</c:v>
                </c:pt>
                <c:pt idx="18429">
                  <c:v>3568.54</c:v>
                </c:pt>
                <c:pt idx="18430">
                  <c:v>3568.56</c:v>
                </c:pt>
                <c:pt idx="18431">
                  <c:v>3568.58</c:v>
                </c:pt>
                <c:pt idx="18432">
                  <c:v>3568.6</c:v>
                </c:pt>
                <c:pt idx="18433">
                  <c:v>3568.62</c:v>
                </c:pt>
                <c:pt idx="18434">
                  <c:v>3568.64</c:v>
                </c:pt>
                <c:pt idx="18435">
                  <c:v>3568.66</c:v>
                </c:pt>
                <c:pt idx="18436">
                  <c:v>3568.68</c:v>
                </c:pt>
                <c:pt idx="18437">
                  <c:v>3568.7</c:v>
                </c:pt>
                <c:pt idx="18438">
                  <c:v>3568.72</c:v>
                </c:pt>
                <c:pt idx="18439">
                  <c:v>3568.74</c:v>
                </c:pt>
                <c:pt idx="18440">
                  <c:v>3568.7599999999998</c:v>
                </c:pt>
                <c:pt idx="18441">
                  <c:v>3568.7799999999997</c:v>
                </c:pt>
                <c:pt idx="18442">
                  <c:v>3568.8</c:v>
                </c:pt>
                <c:pt idx="18443">
                  <c:v>3568.82</c:v>
                </c:pt>
                <c:pt idx="18444">
                  <c:v>3568.84</c:v>
                </c:pt>
                <c:pt idx="18445">
                  <c:v>3568.86</c:v>
                </c:pt>
                <c:pt idx="18446">
                  <c:v>3568.88</c:v>
                </c:pt>
                <c:pt idx="18447">
                  <c:v>3568.9</c:v>
                </c:pt>
                <c:pt idx="18448">
                  <c:v>3568.92</c:v>
                </c:pt>
                <c:pt idx="18449">
                  <c:v>3568.94</c:v>
                </c:pt>
                <c:pt idx="18450">
                  <c:v>3568.96</c:v>
                </c:pt>
                <c:pt idx="18451">
                  <c:v>3568.98</c:v>
                </c:pt>
                <c:pt idx="18452">
                  <c:v>3569</c:v>
                </c:pt>
                <c:pt idx="18453">
                  <c:v>3569.02</c:v>
                </c:pt>
                <c:pt idx="18454">
                  <c:v>3569.04</c:v>
                </c:pt>
                <c:pt idx="18455">
                  <c:v>3569.06</c:v>
                </c:pt>
                <c:pt idx="18456">
                  <c:v>3569.08</c:v>
                </c:pt>
                <c:pt idx="18457">
                  <c:v>3569.1</c:v>
                </c:pt>
                <c:pt idx="18458">
                  <c:v>3569.12</c:v>
                </c:pt>
                <c:pt idx="18459">
                  <c:v>3569.14</c:v>
                </c:pt>
                <c:pt idx="18460">
                  <c:v>3569.16</c:v>
                </c:pt>
                <c:pt idx="18461">
                  <c:v>3569.18</c:v>
                </c:pt>
                <c:pt idx="18462">
                  <c:v>3569.2</c:v>
                </c:pt>
                <c:pt idx="18463">
                  <c:v>3569.22</c:v>
                </c:pt>
                <c:pt idx="18464">
                  <c:v>3569.24</c:v>
                </c:pt>
                <c:pt idx="18465">
                  <c:v>3569.2599999999998</c:v>
                </c:pt>
                <c:pt idx="18466">
                  <c:v>3569.2799999999997</c:v>
                </c:pt>
                <c:pt idx="18467">
                  <c:v>3569.3</c:v>
                </c:pt>
                <c:pt idx="18468">
                  <c:v>3569.32</c:v>
                </c:pt>
                <c:pt idx="18469">
                  <c:v>3569.34</c:v>
                </c:pt>
                <c:pt idx="18470">
                  <c:v>3569.36</c:v>
                </c:pt>
                <c:pt idx="18471">
                  <c:v>3569.38</c:v>
                </c:pt>
                <c:pt idx="18472">
                  <c:v>3569.4</c:v>
                </c:pt>
                <c:pt idx="18473">
                  <c:v>3569.42</c:v>
                </c:pt>
                <c:pt idx="18474">
                  <c:v>3569.44</c:v>
                </c:pt>
                <c:pt idx="18475">
                  <c:v>3569.46</c:v>
                </c:pt>
                <c:pt idx="18476">
                  <c:v>3569.48</c:v>
                </c:pt>
                <c:pt idx="18477">
                  <c:v>3569.5</c:v>
                </c:pt>
                <c:pt idx="18478">
                  <c:v>3569.52</c:v>
                </c:pt>
                <c:pt idx="18479">
                  <c:v>3569.54</c:v>
                </c:pt>
                <c:pt idx="18480">
                  <c:v>3569.56</c:v>
                </c:pt>
                <c:pt idx="18481">
                  <c:v>3569.58</c:v>
                </c:pt>
                <c:pt idx="18482">
                  <c:v>3569.6</c:v>
                </c:pt>
                <c:pt idx="18483">
                  <c:v>3569.62</c:v>
                </c:pt>
                <c:pt idx="18484">
                  <c:v>3569.64</c:v>
                </c:pt>
                <c:pt idx="18485">
                  <c:v>3569.66</c:v>
                </c:pt>
                <c:pt idx="18486">
                  <c:v>3569.68</c:v>
                </c:pt>
                <c:pt idx="18487">
                  <c:v>3569.7</c:v>
                </c:pt>
                <c:pt idx="18488">
                  <c:v>3569.72</c:v>
                </c:pt>
                <c:pt idx="18489">
                  <c:v>3569.74</c:v>
                </c:pt>
                <c:pt idx="18490">
                  <c:v>3569.7599999999998</c:v>
                </c:pt>
                <c:pt idx="18491">
                  <c:v>3569.7799999999997</c:v>
                </c:pt>
                <c:pt idx="18492">
                  <c:v>3569.8</c:v>
                </c:pt>
                <c:pt idx="18493">
                  <c:v>3569.82</c:v>
                </c:pt>
                <c:pt idx="18494">
                  <c:v>3569.84</c:v>
                </c:pt>
                <c:pt idx="18495">
                  <c:v>3569.86</c:v>
                </c:pt>
                <c:pt idx="18496">
                  <c:v>3569.88</c:v>
                </c:pt>
                <c:pt idx="18497">
                  <c:v>3569.9</c:v>
                </c:pt>
                <c:pt idx="18498">
                  <c:v>3569.92</c:v>
                </c:pt>
                <c:pt idx="18499">
                  <c:v>3569.94</c:v>
                </c:pt>
                <c:pt idx="18500">
                  <c:v>3569.96</c:v>
                </c:pt>
                <c:pt idx="18501">
                  <c:v>3569.98</c:v>
                </c:pt>
                <c:pt idx="18502">
                  <c:v>3570</c:v>
                </c:pt>
                <c:pt idx="18503">
                  <c:v>3570.02</c:v>
                </c:pt>
                <c:pt idx="18504">
                  <c:v>3570.04</c:v>
                </c:pt>
                <c:pt idx="18505">
                  <c:v>3570.06</c:v>
                </c:pt>
                <c:pt idx="18506">
                  <c:v>3570.08</c:v>
                </c:pt>
                <c:pt idx="18507">
                  <c:v>3570.1</c:v>
                </c:pt>
                <c:pt idx="18508">
                  <c:v>3570.12</c:v>
                </c:pt>
                <c:pt idx="18509">
                  <c:v>3570.14</c:v>
                </c:pt>
                <c:pt idx="18510">
                  <c:v>3570.16</c:v>
                </c:pt>
                <c:pt idx="18511">
                  <c:v>3570.18</c:v>
                </c:pt>
                <c:pt idx="18512">
                  <c:v>3570.2</c:v>
                </c:pt>
                <c:pt idx="18513">
                  <c:v>3570.22</c:v>
                </c:pt>
                <c:pt idx="18514">
                  <c:v>3570.24</c:v>
                </c:pt>
                <c:pt idx="18515">
                  <c:v>3570.2599999999998</c:v>
                </c:pt>
                <c:pt idx="18516">
                  <c:v>3570.2799999999997</c:v>
                </c:pt>
                <c:pt idx="18517">
                  <c:v>3570.3</c:v>
                </c:pt>
                <c:pt idx="18518">
                  <c:v>3570.32</c:v>
                </c:pt>
                <c:pt idx="18519">
                  <c:v>3570.34</c:v>
                </c:pt>
                <c:pt idx="18520">
                  <c:v>3570.36</c:v>
                </c:pt>
                <c:pt idx="18521">
                  <c:v>3570.38</c:v>
                </c:pt>
                <c:pt idx="18522">
                  <c:v>3570.4</c:v>
                </c:pt>
                <c:pt idx="18523">
                  <c:v>3570.42</c:v>
                </c:pt>
                <c:pt idx="18524">
                  <c:v>3570.44</c:v>
                </c:pt>
                <c:pt idx="18525">
                  <c:v>3570.46</c:v>
                </c:pt>
                <c:pt idx="18526">
                  <c:v>3570.48</c:v>
                </c:pt>
                <c:pt idx="18527">
                  <c:v>3570.5</c:v>
                </c:pt>
                <c:pt idx="18528">
                  <c:v>3570.52</c:v>
                </c:pt>
                <c:pt idx="18529">
                  <c:v>3570.54</c:v>
                </c:pt>
                <c:pt idx="18530">
                  <c:v>3570.56</c:v>
                </c:pt>
                <c:pt idx="18531">
                  <c:v>3570.58</c:v>
                </c:pt>
                <c:pt idx="18532">
                  <c:v>3570.6</c:v>
                </c:pt>
                <c:pt idx="18533">
                  <c:v>3570.62</c:v>
                </c:pt>
                <c:pt idx="18534">
                  <c:v>3570.64</c:v>
                </c:pt>
                <c:pt idx="18535">
                  <c:v>3570.66</c:v>
                </c:pt>
                <c:pt idx="18536">
                  <c:v>3570.68</c:v>
                </c:pt>
                <c:pt idx="18537">
                  <c:v>3570.7</c:v>
                </c:pt>
                <c:pt idx="18538">
                  <c:v>3570.72</c:v>
                </c:pt>
                <c:pt idx="18539">
                  <c:v>3570.74</c:v>
                </c:pt>
                <c:pt idx="18540">
                  <c:v>3570.7599999999998</c:v>
                </c:pt>
                <c:pt idx="18541">
                  <c:v>3570.7799999999997</c:v>
                </c:pt>
                <c:pt idx="18542">
                  <c:v>3570.8</c:v>
                </c:pt>
                <c:pt idx="18543">
                  <c:v>3570.82</c:v>
                </c:pt>
                <c:pt idx="18544">
                  <c:v>3570.84</c:v>
                </c:pt>
                <c:pt idx="18545">
                  <c:v>3570.86</c:v>
                </c:pt>
                <c:pt idx="18546">
                  <c:v>3570.88</c:v>
                </c:pt>
                <c:pt idx="18547">
                  <c:v>3570.9</c:v>
                </c:pt>
                <c:pt idx="18548">
                  <c:v>3570.92</c:v>
                </c:pt>
                <c:pt idx="18549">
                  <c:v>3570.94</c:v>
                </c:pt>
                <c:pt idx="18550">
                  <c:v>3570.96</c:v>
                </c:pt>
                <c:pt idx="18551">
                  <c:v>3570.98</c:v>
                </c:pt>
                <c:pt idx="18552">
                  <c:v>3571</c:v>
                </c:pt>
                <c:pt idx="18553">
                  <c:v>3571.02</c:v>
                </c:pt>
                <c:pt idx="18554">
                  <c:v>3571.04</c:v>
                </c:pt>
                <c:pt idx="18555">
                  <c:v>3571.06</c:v>
                </c:pt>
                <c:pt idx="18556">
                  <c:v>3571.08</c:v>
                </c:pt>
                <c:pt idx="18557">
                  <c:v>3571.1</c:v>
                </c:pt>
                <c:pt idx="18558">
                  <c:v>3571.12</c:v>
                </c:pt>
                <c:pt idx="18559">
                  <c:v>3571.14</c:v>
                </c:pt>
                <c:pt idx="18560">
                  <c:v>3571.16</c:v>
                </c:pt>
                <c:pt idx="18561">
                  <c:v>3571.18</c:v>
                </c:pt>
                <c:pt idx="18562">
                  <c:v>3571.2</c:v>
                </c:pt>
                <c:pt idx="18563">
                  <c:v>3571.22</c:v>
                </c:pt>
                <c:pt idx="18564">
                  <c:v>3571.24</c:v>
                </c:pt>
                <c:pt idx="18565">
                  <c:v>3571.2599999999998</c:v>
                </c:pt>
                <c:pt idx="18566">
                  <c:v>3571.2799999999997</c:v>
                </c:pt>
                <c:pt idx="18567">
                  <c:v>3571.3</c:v>
                </c:pt>
                <c:pt idx="18568">
                  <c:v>3571.32</c:v>
                </c:pt>
                <c:pt idx="18569">
                  <c:v>3571.34</c:v>
                </c:pt>
                <c:pt idx="18570">
                  <c:v>3571.36</c:v>
                </c:pt>
                <c:pt idx="18571">
                  <c:v>3571.38</c:v>
                </c:pt>
                <c:pt idx="18572">
                  <c:v>3571.4</c:v>
                </c:pt>
                <c:pt idx="18573">
                  <c:v>3571.42</c:v>
                </c:pt>
                <c:pt idx="18574">
                  <c:v>3571.44</c:v>
                </c:pt>
                <c:pt idx="18575">
                  <c:v>3571.46</c:v>
                </c:pt>
                <c:pt idx="18576">
                  <c:v>3571.48</c:v>
                </c:pt>
                <c:pt idx="18577">
                  <c:v>3571.5</c:v>
                </c:pt>
                <c:pt idx="18578">
                  <c:v>3571.52</c:v>
                </c:pt>
                <c:pt idx="18579">
                  <c:v>3571.54</c:v>
                </c:pt>
                <c:pt idx="18580">
                  <c:v>3571.56</c:v>
                </c:pt>
                <c:pt idx="18581">
                  <c:v>3571.58</c:v>
                </c:pt>
                <c:pt idx="18582">
                  <c:v>3571.6</c:v>
                </c:pt>
                <c:pt idx="18583">
                  <c:v>3571.62</c:v>
                </c:pt>
                <c:pt idx="18584">
                  <c:v>3571.64</c:v>
                </c:pt>
                <c:pt idx="18585">
                  <c:v>3571.66</c:v>
                </c:pt>
                <c:pt idx="18586">
                  <c:v>3571.68</c:v>
                </c:pt>
                <c:pt idx="18587">
                  <c:v>3571.7</c:v>
                </c:pt>
                <c:pt idx="18588">
                  <c:v>3571.72</c:v>
                </c:pt>
                <c:pt idx="18589">
                  <c:v>3571.74</c:v>
                </c:pt>
                <c:pt idx="18590">
                  <c:v>3571.7599999999998</c:v>
                </c:pt>
                <c:pt idx="18591">
                  <c:v>3571.7799999999997</c:v>
                </c:pt>
                <c:pt idx="18592">
                  <c:v>3571.8</c:v>
                </c:pt>
                <c:pt idx="18593">
                  <c:v>3571.82</c:v>
                </c:pt>
                <c:pt idx="18594">
                  <c:v>3571.84</c:v>
                </c:pt>
                <c:pt idx="18595">
                  <c:v>3571.86</c:v>
                </c:pt>
                <c:pt idx="18596">
                  <c:v>3571.88</c:v>
                </c:pt>
                <c:pt idx="18597">
                  <c:v>3571.9</c:v>
                </c:pt>
                <c:pt idx="18598">
                  <c:v>3571.92</c:v>
                </c:pt>
                <c:pt idx="18599">
                  <c:v>3571.94</c:v>
                </c:pt>
                <c:pt idx="18600">
                  <c:v>3571.96</c:v>
                </c:pt>
                <c:pt idx="18601">
                  <c:v>3571.98</c:v>
                </c:pt>
                <c:pt idx="18602">
                  <c:v>3572</c:v>
                </c:pt>
                <c:pt idx="18603">
                  <c:v>3572.02</c:v>
                </c:pt>
                <c:pt idx="18604">
                  <c:v>3572.04</c:v>
                </c:pt>
                <c:pt idx="18605">
                  <c:v>3572.06</c:v>
                </c:pt>
                <c:pt idx="18606">
                  <c:v>3572.08</c:v>
                </c:pt>
                <c:pt idx="18607">
                  <c:v>3572.1</c:v>
                </c:pt>
                <c:pt idx="18608">
                  <c:v>3572.12</c:v>
                </c:pt>
                <c:pt idx="18609">
                  <c:v>3572.14</c:v>
                </c:pt>
                <c:pt idx="18610">
                  <c:v>3572.16</c:v>
                </c:pt>
                <c:pt idx="18611">
                  <c:v>3572.18</c:v>
                </c:pt>
                <c:pt idx="18612">
                  <c:v>3572.2</c:v>
                </c:pt>
                <c:pt idx="18613">
                  <c:v>3572.22</c:v>
                </c:pt>
                <c:pt idx="18614">
                  <c:v>3572.24</c:v>
                </c:pt>
                <c:pt idx="18615">
                  <c:v>3572.2599999999998</c:v>
                </c:pt>
                <c:pt idx="18616">
                  <c:v>3572.2799999999997</c:v>
                </c:pt>
                <c:pt idx="18617">
                  <c:v>3572.3</c:v>
                </c:pt>
                <c:pt idx="18618">
                  <c:v>3572.32</c:v>
                </c:pt>
                <c:pt idx="18619">
                  <c:v>3572.34</c:v>
                </c:pt>
                <c:pt idx="18620">
                  <c:v>3572.36</c:v>
                </c:pt>
                <c:pt idx="18621">
                  <c:v>3572.38</c:v>
                </c:pt>
                <c:pt idx="18622">
                  <c:v>3572.4</c:v>
                </c:pt>
                <c:pt idx="18623">
                  <c:v>3572.42</c:v>
                </c:pt>
                <c:pt idx="18624">
                  <c:v>3572.44</c:v>
                </c:pt>
                <c:pt idx="18625">
                  <c:v>3572.46</c:v>
                </c:pt>
                <c:pt idx="18626">
                  <c:v>3572.48</c:v>
                </c:pt>
                <c:pt idx="18627">
                  <c:v>3572.5</c:v>
                </c:pt>
                <c:pt idx="18628">
                  <c:v>3572.52</c:v>
                </c:pt>
                <c:pt idx="18629">
                  <c:v>3572.54</c:v>
                </c:pt>
                <c:pt idx="18630">
                  <c:v>3572.56</c:v>
                </c:pt>
                <c:pt idx="18631">
                  <c:v>3572.58</c:v>
                </c:pt>
                <c:pt idx="18632">
                  <c:v>3572.6</c:v>
                </c:pt>
                <c:pt idx="18633">
                  <c:v>3572.62</c:v>
                </c:pt>
                <c:pt idx="18634">
                  <c:v>3572.64</c:v>
                </c:pt>
                <c:pt idx="18635">
                  <c:v>3572.66</c:v>
                </c:pt>
                <c:pt idx="18636">
                  <c:v>3572.68</c:v>
                </c:pt>
                <c:pt idx="18637">
                  <c:v>3572.7</c:v>
                </c:pt>
                <c:pt idx="18638">
                  <c:v>3572.72</c:v>
                </c:pt>
                <c:pt idx="18639">
                  <c:v>3572.74</c:v>
                </c:pt>
                <c:pt idx="18640">
                  <c:v>3572.7599999999998</c:v>
                </c:pt>
                <c:pt idx="18641">
                  <c:v>3572.7799999999997</c:v>
                </c:pt>
                <c:pt idx="18642">
                  <c:v>3572.8</c:v>
                </c:pt>
                <c:pt idx="18643">
                  <c:v>3572.82</c:v>
                </c:pt>
                <c:pt idx="18644">
                  <c:v>3572.84</c:v>
                </c:pt>
                <c:pt idx="18645">
                  <c:v>3572.86</c:v>
                </c:pt>
                <c:pt idx="18646">
                  <c:v>3572.88</c:v>
                </c:pt>
                <c:pt idx="18647">
                  <c:v>3572.9</c:v>
                </c:pt>
                <c:pt idx="18648">
                  <c:v>3572.92</c:v>
                </c:pt>
                <c:pt idx="18649">
                  <c:v>3572.94</c:v>
                </c:pt>
                <c:pt idx="18650">
                  <c:v>3572.96</c:v>
                </c:pt>
                <c:pt idx="18651">
                  <c:v>3572.98</c:v>
                </c:pt>
                <c:pt idx="18652">
                  <c:v>3573</c:v>
                </c:pt>
                <c:pt idx="18653">
                  <c:v>3573.02</c:v>
                </c:pt>
                <c:pt idx="18654">
                  <c:v>3573.04</c:v>
                </c:pt>
                <c:pt idx="18655">
                  <c:v>3573.06</c:v>
                </c:pt>
                <c:pt idx="18656">
                  <c:v>3573.08</c:v>
                </c:pt>
                <c:pt idx="18657">
                  <c:v>3573.1</c:v>
                </c:pt>
                <c:pt idx="18658">
                  <c:v>3573.12</c:v>
                </c:pt>
                <c:pt idx="18659">
                  <c:v>3573.14</c:v>
                </c:pt>
                <c:pt idx="18660">
                  <c:v>3573.16</c:v>
                </c:pt>
                <c:pt idx="18661">
                  <c:v>3573.18</c:v>
                </c:pt>
                <c:pt idx="18662">
                  <c:v>3573.2</c:v>
                </c:pt>
                <c:pt idx="18663">
                  <c:v>3573.22</c:v>
                </c:pt>
                <c:pt idx="18664">
                  <c:v>3573.24</c:v>
                </c:pt>
                <c:pt idx="18665">
                  <c:v>3573.2599999999998</c:v>
                </c:pt>
                <c:pt idx="18666">
                  <c:v>3573.2799999999997</c:v>
                </c:pt>
                <c:pt idx="18667">
                  <c:v>3573.3</c:v>
                </c:pt>
                <c:pt idx="18668">
                  <c:v>3573.32</c:v>
                </c:pt>
                <c:pt idx="18669">
                  <c:v>3573.34</c:v>
                </c:pt>
                <c:pt idx="18670">
                  <c:v>3573.36</c:v>
                </c:pt>
                <c:pt idx="18671">
                  <c:v>3573.38</c:v>
                </c:pt>
                <c:pt idx="18672">
                  <c:v>3573.4</c:v>
                </c:pt>
                <c:pt idx="18673">
                  <c:v>3573.42</c:v>
                </c:pt>
                <c:pt idx="18674">
                  <c:v>3573.44</c:v>
                </c:pt>
                <c:pt idx="18675">
                  <c:v>3573.46</c:v>
                </c:pt>
                <c:pt idx="18676">
                  <c:v>3573.48</c:v>
                </c:pt>
                <c:pt idx="18677">
                  <c:v>3573.5</c:v>
                </c:pt>
                <c:pt idx="18678">
                  <c:v>3573.52</c:v>
                </c:pt>
                <c:pt idx="18679">
                  <c:v>3573.54</c:v>
                </c:pt>
                <c:pt idx="18680">
                  <c:v>3573.56</c:v>
                </c:pt>
                <c:pt idx="18681">
                  <c:v>3573.58</c:v>
                </c:pt>
                <c:pt idx="18682">
                  <c:v>3573.6</c:v>
                </c:pt>
                <c:pt idx="18683">
                  <c:v>3573.62</c:v>
                </c:pt>
                <c:pt idx="18684">
                  <c:v>3573.64</c:v>
                </c:pt>
                <c:pt idx="18685">
                  <c:v>3573.66</c:v>
                </c:pt>
                <c:pt idx="18686">
                  <c:v>3573.68</c:v>
                </c:pt>
                <c:pt idx="18687">
                  <c:v>3573.7</c:v>
                </c:pt>
                <c:pt idx="18688">
                  <c:v>3573.72</c:v>
                </c:pt>
                <c:pt idx="18689">
                  <c:v>3573.74</c:v>
                </c:pt>
                <c:pt idx="18690">
                  <c:v>3573.7599999999998</c:v>
                </c:pt>
                <c:pt idx="18691">
                  <c:v>3573.7799999999997</c:v>
                </c:pt>
                <c:pt idx="18692">
                  <c:v>3573.8</c:v>
                </c:pt>
                <c:pt idx="18693">
                  <c:v>3573.82</c:v>
                </c:pt>
                <c:pt idx="18694">
                  <c:v>3573.84</c:v>
                </c:pt>
                <c:pt idx="18695">
                  <c:v>3573.86</c:v>
                </c:pt>
                <c:pt idx="18696">
                  <c:v>3573.88</c:v>
                </c:pt>
                <c:pt idx="18697">
                  <c:v>3573.9</c:v>
                </c:pt>
                <c:pt idx="18698">
                  <c:v>3573.92</c:v>
                </c:pt>
                <c:pt idx="18699">
                  <c:v>3573.94</c:v>
                </c:pt>
                <c:pt idx="18700">
                  <c:v>3573.96</c:v>
                </c:pt>
                <c:pt idx="18701">
                  <c:v>3573.98</c:v>
                </c:pt>
                <c:pt idx="18702">
                  <c:v>3574</c:v>
                </c:pt>
                <c:pt idx="18703">
                  <c:v>3574.02</c:v>
                </c:pt>
                <c:pt idx="18704">
                  <c:v>3574.04</c:v>
                </c:pt>
                <c:pt idx="18705">
                  <c:v>3574.06</c:v>
                </c:pt>
                <c:pt idx="18706">
                  <c:v>3574.08</c:v>
                </c:pt>
                <c:pt idx="18707">
                  <c:v>3574.1</c:v>
                </c:pt>
                <c:pt idx="18708">
                  <c:v>3574.12</c:v>
                </c:pt>
                <c:pt idx="18709">
                  <c:v>3574.14</c:v>
                </c:pt>
                <c:pt idx="18710">
                  <c:v>3574.16</c:v>
                </c:pt>
                <c:pt idx="18711">
                  <c:v>3574.18</c:v>
                </c:pt>
                <c:pt idx="18712">
                  <c:v>3574.2</c:v>
                </c:pt>
                <c:pt idx="18713">
                  <c:v>3574.22</c:v>
                </c:pt>
                <c:pt idx="18714">
                  <c:v>3574.24</c:v>
                </c:pt>
                <c:pt idx="18715">
                  <c:v>3574.2599999999998</c:v>
                </c:pt>
                <c:pt idx="18716">
                  <c:v>3574.2799999999997</c:v>
                </c:pt>
                <c:pt idx="18717">
                  <c:v>3574.3</c:v>
                </c:pt>
                <c:pt idx="18718">
                  <c:v>3574.32</c:v>
                </c:pt>
                <c:pt idx="18719">
                  <c:v>3574.34</c:v>
                </c:pt>
                <c:pt idx="18720">
                  <c:v>3574.36</c:v>
                </c:pt>
                <c:pt idx="18721">
                  <c:v>3574.38</c:v>
                </c:pt>
                <c:pt idx="18722">
                  <c:v>3574.4</c:v>
                </c:pt>
                <c:pt idx="18723">
                  <c:v>3574.42</c:v>
                </c:pt>
                <c:pt idx="18724">
                  <c:v>3574.44</c:v>
                </c:pt>
                <c:pt idx="18725">
                  <c:v>3574.46</c:v>
                </c:pt>
                <c:pt idx="18726">
                  <c:v>3574.48</c:v>
                </c:pt>
                <c:pt idx="18727">
                  <c:v>3574.5</c:v>
                </c:pt>
                <c:pt idx="18728">
                  <c:v>3574.52</c:v>
                </c:pt>
                <c:pt idx="18729">
                  <c:v>3574.54</c:v>
                </c:pt>
                <c:pt idx="18730">
                  <c:v>3574.56</c:v>
                </c:pt>
                <c:pt idx="18731">
                  <c:v>3574.58</c:v>
                </c:pt>
                <c:pt idx="18732">
                  <c:v>3574.6</c:v>
                </c:pt>
                <c:pt idx="18733">
                  <c:v>3574.62</c:v>
                </c:pt>
                <c:pt idx="18734">
                  <c:v>3574.64</c:v>
                </c:pt>
                <c:pt idx="18735">
                  <c:v>3574.66</c:v>
                </c:pt>
                <c:pt idx="18736">
                  <c:v>3574.68</c:v>
                </c:pt>
                <c:pt idx="18737">
                  <c:v>3574.7</c:v>
                </c:pt>
                <c:pt idx="18738">
                  <c:v>3574.72</c:v>
                </c:pt>
                <c:pt idx="18739">
                  <c:v>3574.74</c:v>
                </c:pt>
                <c:pt idx="18740">
                  <c:v>3574.7599999999998</c:v>
                </c:pt>
                <c:pt idx="18741">
                  <c:v>3574.7799999999997</c:v>
                </c:pt>
                <c:pt idx="18742">
                  <c:v>3574.8</c:v>
                </c:pt>
                <c:pt idx="18743">
                  <c:v>3574.82</c:v>
                </c:pt>
                <c:pt idx="18744">
                  <c:v>3574.84</c:v>
                </c:pt>
                <c:pt idx="18745">
                  <c:v>3574.86</c:v>
                </c:pt>
                <c:pt idx="18746">
                  <c:v>3574.88</c:v>
                </c:pt>
                <c:pt idx="18747">
                  <c:v>3574.9</c:v>
                </c:pt>
                <c:pt idx="18748">
                  <c:v>3574.92</c:v>
                </c:pt>
                <c:pt idx="18749">
                  <c:v>3574.94</c:v>
                </c:pt>
                <c:pt idx="18750">
                  <c:v>3574.96</c:v>
                </c:pt>
                <c:pt idx="18751">
                  <c:v>3574.98</c:v>
                </c:pt>
                <c:pt idx="18752">
                  <c:v>3575</c:v>
                </c:pt>
                <c:pt idx="18753">
                  <c:v>3575.02</c:v>
                </c:pt>
                <c:pt idx="18754">
                  <c:v>3575.04</c:v>
                </c:pt>
                <c:pt idx="18755">
                  <c:v>3575.06</c:v>
                </c:pt>
                <c:pt idx="18756">
                  <c:v>3575.08</c:v>
                </c:pt>
                <c:pt idx="18757">
                  <c:v>3575.1</c:v>
                </c:pt>
                <c:pt idx="18758">
                  <c:v>3575.12</c:v>
                </c:pt>
                <c:pt idx="18759">
                  <c:v>3575.14</c:v>
                </c:pt>
                <c:pt idx="18760">
                  <c:v>3575.16</c:v>
                </c:pt>
                <c:pt idx="18761">
                  <c:v>3575.18</c:v>
                </c:pt>
                <c:pt idx="18762">
                  <c:v>3575.2</c:v>
                </c:pt>
                <c:pt idx="18763">
                  <c:v>3575.22</c:v>
                </c:pt>
                <c:pt idx="18764">
                  <c:v>3575.24</c:v>
                </c:pt>
                <c:pt idx="18765">
                  <c:v>3575.2599999999998</c:v>
                </c:pt>
                <c:pt idx="18766">
                  <c:v>3575.2799999999997</c:v>
                </c:pt>
                <c:pt idx="18767">
                  <c:v>3575.3</c:v>
                </c:pt>
                <c:pt idx="18768">
                  <c:v>3575.32</c:v>
                </c:pt>
                <c:pt idx="18769">
                  <c:v>3575.34</c:v>
                </c:pt>
                <c:pt idx="18770">
                  <c:v>3575.36</c:v>
                </c:pt>
                <c:pt idx="18771">
                  <c:v>3575.38</c:v>
                </c:pt>
                <c:pt idx="18772">
                  <c:v>3575.4</c:v>
                </c:pt>
                <c:pt idx="18773">
                  <c:v>3575.42</c:v>
                </c:pt>
                <c:pt idx="18774">
                  <c:v>3575.44</c:v>
                </c:pt>
                <c:pt idx="18775">
                  <c:v>3575.46</c:v>
                </c:pt>
                <c:pt idx="18776">
                  <c:v>3575.48</c:v>
                </c:pt>
                <c:pt idx="18777">
                  <c:v>3575.5</c:v>
                </c:pt>
                <c:pt idx="18778">
                  <c:v>3575.52</c:v>
                </c:pt>
                <c:pt idx="18779">
                  <c:v>3575.54</c:v>
                </c:pt>
                <c:pt idx="18780">
                  <c:v>3575.56</c:v>
                </c:pt>
                <c:pt idx="18781">
                  <c:v>3575.58</c:v>
                </c:pt>
                <c:pt idx="18782">
                  <c:v>3575.6</c:v>
                </c:pt>
                <c:pt idx="18783">
                  <c:v>3575.62</c:v>
                </c:pt>
                <c:pt idx="18784">
                  <c:v>3575.64</c:v>
                </c:pt>
                <c:pt idx="18785">
                  <c:v>3575.66</c:v>
                </c:pt>
                <c:pt idx="18786">
                  <c:v>3575.68</c:v>
                </c:pt>
                <c:pt idx="18787">
                  <c:v>3575.7</c:v>
                </c:pt>
                <c:pt idx="18788">
                  <c:v>3575.72</c:v>
                </c:pt>
                <c:pt idx="18789">
                  <c:v>3575.74</c:v>
                </c:pt>
                <c:pt idx="18790">
                  <c:v>3575.7599999999998</c:v>
                </c:pt>
                <c:pt idx="18791">
                  <c:v>3575.7799999999997</c:v>
                </c:pt>
                <c:pt idx="18792">
                  <c:v>3575.8</c:v>
                </c:pt>
                <c:pt idx="18793">
                  <c:v>3575.82</c:v>
                </c:pt>
                <c:pt idx="18794">
                  <c:v>3575.84</c:v>
                </c:pt>
                <c:pt idx="18795">
                  <c:v>3575.86</c:v>
                </c:pt>
                <c:pt idx="18796">
                  <c:v>3575.88</c:v>
                </c:pt>
                <c:pt idx="18797">
                  <c:v>3575.9</c:v>
                </c:pt>
                <c:pt idx="18798">
                  <c:v>3575.92</c:v>
                </c:pt>
                <c:pt idx="18799">
                  <c:v>3575.94</c:v>
                </c:pt>
                <c:pt idx="18800">
                  <c:v>3575.96</c:v>
                </c:pt>
                <c:pt idx="18801">
                  <c:v>3575.98</c:v>
                </c:pt>
                <c:pt idx="18802">
                  <c:v>3576</c:v>
                </c:pt>
                <c:pt idx="18803">
                  <c:v>3576.02</c:v>
                </c:pt>
                <c:pt idx="18804">
                  <c:v>3576.04</c:v>
                </c:pt>
                <c:pt idx="18805">
                  <c:v>3576.06</c:v>
                </c:pt>
                <c:pt idx="18806">
                  <c:v>3576.08</c:v>
                </c:pt>
                <c:pt idx="18807">
                  <c:v>3576.1</c:v>
                </c:pt>
                <c:pt idx="18808">
                  <c:v>3576.12</c:v>
                </c:pt>
                <c:pt idx="18809">
                  <c:v>3576.14</c:v>
                </c:pt>
                <c:pt idx="18810">
                  <c:v>3576.16</c:v>
                </c:pt>
                <c:pt idx="18811">
                  <c:v>3576.18</c:v>
                </c:pt>
                <c:pt idx="18812">
                  <c:v>3576.2</c:v>
                </c:pt>
                <c:pt idx="18813">
                  <c:v>3576.22</c:v>
                </c:pt>
                <c:pt idx="18814">
                  <c:v>3576.24</c:v>
                </c:pt>
                <c:pt idx="18815">
                  <c:v>3576.2599999999998</c:v>
                </c:pt>
                <c:pt idx="18816">
                  <c:v>3576.2799999999997</c:v>
                </c:pt>
                <c:pt idx="18817">
                  <c:v>3576.3</c:v>
                </c:pt>
                <c:pt idx="18818">
                  <c:v>3576.32</c:v>
                </c:pt>
                <c:pt idx="18819">
                  <c:v>3576.34</c:v>
                </c:pt>
                <c:pt idx="18820">
                  <c:v>3576.36</c:v>
                </c:pt>
                <c:pt idx="18821">
                  <c:v>3576.38</c:v>
                </c:pt>
                <c:pt idx="18822">
                  <c:v>3576.4</c:v>
                </c:pt>
                <c:pt idx="18823">
                  <c:v>3576.42</c:v>
                </c:pt>
                <c:pt idx="18824">
                  <c:v>3576.44</c:v>
                </c:pt>
                <c:pt idx="18825">
                  <c:v>3576.46</c:v>
                </c:pt>
                <c:pt idx="18826">
                  <c:v>3576.48</c:v>
                </c:pt>
                <c:pt idx="18827">
                  <c:v>3576.5</c:v>
                </c:pt>
                <c:pt idx="18828">
                  <c:v>3576.52</c:v>
                </c:pt>
                <c:pt idx="18829">
                  <c:v>3576.54</c:v>
                </c:pt>
                <c:pt idx="18830">
                  <c:v>3576.56</c:v>
                </c:pt>
                <c:pt idx="18831">
                  <c:v>3576.58</c:v>
                </c:pt>
                <c:pt idx="18832">
                  <c:v>3576.6</c:v>
                </c:pt>
                <c:pt idx="18833">
                  <c:v>3576.62</c:v>
                </c:pt>
                <c:pt idx="18834">
                  <c:v>3576.64</c:v>
                </c:pt>
                <c:pt idx="18835">
                  <c:v>3576.66</c:v>
                </c:pt>
                <c:pt idx="18836">
                  <c:v>3576.68</c:v>
                </c:pt>
                <c:pt idx="18837">
                  <c:v>3576.7</c:v>
                </c:pt>
                <c:pt idx="18838">
                  <c:v>3576.72</c:v>
                </c:pt>
                <c:pt idx="18839">
                  <c:v>3576.74</c:v>
                </c:pt>
                <c:pt idx="18840">
                  <c:v>3576.7599999999998</c:v>
                </c:pt>
                <c:pt idx="18841">
                  <c:v>3576.7799999999997</c:v>
                </c:pt>
                <c:pt idx="18842">
                  <c:v>3576.8</c:v>
                </c:pt>
                <c:pt idx="18843">
                  <c:v>3576.82</c:v>
                </c:pt>
                <c:pt idx="18844">
                  <c:v>3576.84</c:v>
                </c:pt>
                <c:pt idx="18845">
                  <c:v>3576.86</c:v>
                </c:pt>
                <c:pt idx="18846">
                  <c:v>3576.88</c:v>
                </c:pt>
                <c:pt idx="18847">
                  <c:v>3576.9</c:v>
                </c:pt>
                <c:pt idx="18848">
                  <c:v>3576.92</c:v>
                </c:pt>
                <c:pt idx="18849">
                  <c:v>3576.94</c:v>
                </c:pt>
                <c:pt idx="18850">
                  <c:v>3576.96</c:v>
                </c:pt>
                <c:pt idx="18851">
                  <c:v>3576.98</c:v>
                </c:pt>
                <c:pt idx="18852">
                  <c:v>3577</c:v>
                </c:pt>
                <c:pt idx="18853">
                  <c:v>3577.02</c:v>
                </c:pt>
                <c:pt idx="18854">
                  <c:v>3577.04</c:v>
                </c:pt>
                <c:pt idx="18855">
                  <c:v>3577.06</c:v>
                </c:pt>
                <c:pt idx="18856">
                  <c:v>3577.08</c:v>
                </c:pt>
                <c:pt idx="18857">
                  <c:v>3577.1</c:v>
                </c:pt>
                <c:pt idx="18858">
                  <c:v>3577.12</c:v>
                </c:pt>
                <c:pt idx="18859">
                  <c:v>3577.14</c:v>
                </c:pt>
                <c:pt idx="18860">
                  <c:v>3577.16</c:v>
                </c:pt>
                <c:pt idx="18861">
                  <c:v>3577.18</c:v>
                </c:pt>
                <c:pt idx="18862">
                  <c:v>3577.2</c:v>
                </c:pt>
                <c:pt idx="18863">
                  <c:v>3577.22</c:v>
                </c:pt>
                <c:pt idx="18864">
                  <c:v>3577.24</c:v>
                </c:pt>
                <c:pt idx="18865">
                  <c:v>3577.2599999999998</c:v>
                </c:pt>
                <c:pt idx="18866">
                  <c:v>3577.2799999999997</c:v>
                </c:pt>
                <c:pt idx="18867">
                  <c:v>3577.3</c:v>
                </c:pt>
                <c:pt idx="18868">
                  <c:v>3577.32</c:v>
                </c:pt>
                <c:pt idx="18869">
                  <c:v>3577.34</c:v>
                </c:pt>
                <c:pt idx="18870">
                  <c:v>3577.36</c:v>
                </c:pt>
                <c:pt idx="18871">
                  <c:v>3577.38</c:v>
                </c:pt>
                <c:pt idx="18872">
                  <c:v>3577.4</c:v>
                </c:pt>
                <c:pt idx="18873">
                  <c:v>3577.42</c:v>
                </c:pt>
                <c:pt idx="18874">
                  <c:v>3577.44</c:v>
                </c:pt>
                <c:pt idx="18875">
                  <c:v>3577.46</c:v>
                </c:pt>
                <c:pt idx="18876">
                  <c:v>3577.48</c:v>
                </c:pt>
                <c:pt idx="18877">
                  <c:v>3577.5</c:v>
                </c:pt>
                <c:pt idx="18878">
                  <c:v>3577.52</c:v>
                </c:pt>
                <c:pt idx="18879">
                  <c:v>3577.54</c:v>
                </c:pt>
                <c:pt idx="18880">
                  <c:v>3577.56</c:v>
                </c:pt>
                <c:pt idx="18881">
                  <c:v>3577.58</c:v>
                </c:pt>
                <c:pt idx="18882">
                  <c:v>3577.6</c:v>
                </c:pt>
                <c:pt idx="18883">
                  <c:v>3577.62</c:v>
                </c:pt>
                <c:pt idx="18884">
                  <c:v>3577.64</c:v>
                </c:pt>
                <c:pt idx="18885">
                  <c:v>3577.66</c:v>
                </c:pt>
                <c:pt idx="18886">
                  <c:v>3577.68</c:v>
                </c:pt>
                <c:pt idx="18887">
                  <c:v>3577.7</c:v>
                </c:pt>
                <c:pt idx="18888">
                  <c:v>3577.72</c:v>
                </c:pt>
                <c:pt idx="18889">
                  <c:v>3577.74</c:v>
                </c:pt>
                <c:pt idx="18890">
                  <c:v>3577.7599999999998</c:v>
                </c:pt>
                <c:pt idx="18891">
                  <c:v>3577.7799999999997</c:v>
                </c:pt>
                <c:pt idx="18892">
                  <c:v>3577.8</c:v>
                </c:pt>
                <c:pt idx="18893">
                  <c:v>3577.82</c:v>
                </c:pt>
                <c:pt idx="18894">
                  <c:v>3577.84</c:v>
                </c:pt>
                <c:pt idx="18895">
                  <c:v>3577.86</c:v>
                </c:pt>
                <c:pt idx="18896">
                  <c:v>3577.88</c:v>
                </c:pt>
                <c:pt idx="18897">
                  <c:v>3577.9</c:v>
                </c:pt>
                <c:pt idx="18898">
                  <c:v>3577.92</c:v>
                </c:pt>
                <c:pt idx="18899">
                  <c:v>3577.94</c:v>
                </c:pt>
                <c:pt idx="18900">
                  <c:v>3577.96</c:v>
                </c:pt>
                <c:pt idx="18901">
                  <c:v>3577.98</c:v>
                </c:pt>
                <c:pt idx="18902">
                  <c:v>3578</c:v>
                </c:pt>
                <c:pt idx="18903">
                  <c:v>3578.02</c:v>
                </c:pt>
                <c:pt idx="18904">
                  <c:v>3578.04</c:v>
                </c:pt>
                <c:pt idx="18905">
                  <c:v>3578.06</c:v>
                </c:pt>
                <c:pt idx="18906">
                  <c:v>3578.08</c:v>
                </c:pt>
                <c:pt idx="18907">
                  <c:v>3578.1</c:v>
                </c:pt>
                <c:pt idx="18908">
                  <c:v>3578.12</c:v>
                </c:pt>
                <c:pt idx="18909">
                  <c:v>3578.14</c:v>
                </c:pt>
                <c:pt idx="18910">
                  <c:v>3578.16</c:v>
                </c:pt>
                <c:pt idx="18911">
                  <c:v>3578.18</c:v>
                </c:pt>
                <c:pt idx="18912">
                  <c:v>3578.2</c:v>
                </c:pt>
                <c:pt idx="18913">
                  <c:v>3578.22</c:v>
                </c:pt>
                <c:pt idx="18914">
                  <c:v>3578.24</c:v>
                </c:pt>
                <c:pt idx="18915">
                  <c:v>3578.2599999999998</c:v>
                </c:pt>
                <c:pt idx="18916">
                  <c:v>3578.2799999999997</c:v>
                </c:pt>
                <c:pt idx="18917">
                  <c:v>3578.3</c:v>
                </c:pt>
                <c:pt idx="18918">
                  <c:v>3578.32</c:v>
                </c:pt>
                <c:pt idx="18919">
                  <c:v>3578.34</c:v>
                </c:pt>
                <c:pt idx="18920">
                  <c:v>3578.36</c:v>
                </c:pt>
                <c:pt idx="18921">
                  <c:v>3578.38</c:v>
                </c:pt>
                <c:pt idx="18922">
                  <c:v>3578.4</c:v>
                </c:pt>
                <c:pt idx="18923">
                  <c:v>3578.42</c:v>
                </c:pt>
                <c:pt idx="18924">
                  <c:v>3578.44</c:v>
                </c:pt>
                <c:pt idx="18925">
                  <c:v>3578.46</c:v>
                </c:pt>
                <c:pt idx="18926">
                  <c:v>3578.48</c:v>
                </c:pt>
                <c:pt idx="18927">
                  <c:v>3578.5</c:v>
                </c:pt>
                <c:pt idx="18928">
                  <c:v>3578.52</c:v>
                </c:pt>
                <c:pt idx="18929">
                  <c:v>3578.54</c:v>
                </c:pt>
                <c:pt idx="18930">
                  <c:v>3578.56</c:v>
                </c:pt>
                <c:pt idx="18931">
                  <c:v>3578.58</c:v>
                </c:pt>
                <c:pt idx="18932">
                  <c:v>3578.6</c:v>
                </c:pt>
                <c:pt idx="18933">
                  <c:v>3578.62</c:v>
                </c:pt>
                <c:pt idx="18934">
                  <c:v>3578.64</c:v>
                </c:pt>
                <c:pt idx="18935">
                  <c:v>3578.66</c:v>
                </c:pt>
                <c:pt idx="18936">
                  <c:v>3578.68</c:v>
                </c:pt>
                <c:pt idx="18937">
                  <c:v>3578.7</c:v>
                </c:pt>
                <c:pt idx="18938">
                  <c:v>3578.72</c:v>
                </c:pt>
                <c:pt idx="18939">
                  <c:v>3578.74</c:v>
                </c:pt>
                <c:pt idx="18940">
                  <c:v>3578.7599999999998</c:v>
                </c:pt>
                <c:pt idx="18941">
                  <c:v>3578.7799999999997</c:v>
                </c:pt>
                <c:pt idx="18942">
                  <c:v>3578.8</c:v>
                </c:pt>
                <c:pt idx="18943">
                  <c:v>3578.82</c:v>
                </c:pt>
                <c:pt idx="18944">
                  <c:v>3578.84</c:v>
                </c:pt>
                <c:pt idx="18945">
                  <c:v>3578.86</c:v>
                </c:pt>
                <c:pt idx="18946">
                  <c:v>3578.88</c:v>
                </c:pt>
                <c:pt idx="18947">
                  <c:v>3578.9</c:v>
                </c:pt>
                <c:pt idx="18948">
                  <c:v>3578.92</c:v>
                </c:pt>
                <c:pt idx="18949">
                  <c:v>3578.94</c:v>
                </c:pt>
                <c:pt idx="18950">
                  <c:v>3578.96</c:v>
                </c:pt>
                <c:pt idx="18951">
                  <c:v>3578.98</c:v>
                </c:pt>
                <c:pt idx="18952">
                  <c:v>3579</c:v>
                </c:pt>
                <c:pt idx="18953">
                  <c:v>3579.02</c:v>
                </c:pt>
                <c:pt idx="18954">
                  <c:v>3579.04</c:v>
                </c:pt>
                <c:pt idx="18955">
                  <c:v>3579.06</c:v>
                </c:pt>
                <c:pt idx="18956">
                  <c:v>3579.08</c:v>
                </c:pt>
                <c:pt idx="18957">
                  <c:v>3579.1</c:v>
                </c:pt>
                <c:pt idx="18958">
                  <c:v>3579.12</c:v>
                </c:pt>
                <c:pt idx="18959">
                  <c:v>3579.14</c:v>
                </c:pt>
                <c:pt idx="18960">
                  <c:v>3579.16</c:v>
                </c:pt>
                <c:pt idx="18961">
                  <c:v>3579.18</c:v>
                </c:pt>
                <c:pt idx="18962">
                  <c:v>3579.2</c:v>
                </c:pt>
                <c:pt idx="18963">
                  <c:v>3579.22</c:v>
                </c:pt>
                <c:pt idx="18964">
                  <c:v>3579.24</c:v>
                </c:pt>
                <c:pt idx="18965">
                  <c:v>3579.2599999999998</c:v>
                </c:pt>
                <c:pt idx="18966">
                  <c:v>3579.2799999999997</c:v>
                </c:pt>
                <c:pt idx="18967">
                  <c:v>3579.3</c:v>
                </c:pt>
                <c:pt idx="18968">
                  <c:v>3579.32</c:v>
                </c:pt>
                <c:pt idx="18969">
                  <c:v>3579.34</c:v>
                </c:pt>
                <c:pt idx="18970">
                  <c:v>3579.36</c:v>
                </c:pt>
                <c:pt idx="18971">
                  <c:v>3579.38</c:v>
                </c:pt>
                <c:pt idx="18972">
                  <c:v>3579.4</c:v>
                </c:pt>
                <c:pt idx="18973">
                  <c:v>3579.42</c:v>
                </c:pt>
                <c:pt idx="18974">
                  <c:v>3579.44</c:v>
                </c:pt>
                <c:pt idx="18975">
                  <c:v>3579.46</c:v>
                </c:pt>
                <c:pt idx="18976">
                  <c:v>3579.48</c:v>
                </c:pt>
                <c:pt idx="18977">
                  <c:v>3579.5</c:v>
                </c:pt>
                <c:pt idx="18978">
                  <c:v>3579.52</c:v>
                </c:pt>
                <c:pt idx="18979">
                  <c:v>3579.54</c:v>
                </c:pt>
                <c:pt idx="18980">
                  <c:v>3579.56</c:v>
                </c:pt>
                <c:pt idx="18981">
                  <c:v>3579.58</c:v>
                </c:pt>
                <c:pt idx="18982">
                  <c:v>3579.6</c:v>
                </c:pt>
                <c:pt idx="18983">
                  <c:v>3579.62</c:v>
                </c:pt>
                <c:pt idx="18984">
                  <c:v>3579.64</c:v>
                </c:pt>
                <c:pt idx="18985">
                  <c:v>3579.66</c:v>
                </c:pt>
                <c:pt idx="18986">
                  <c:v>3579.68</c:v>
                </c:pt>
                <c:pt idx="18987">
                  <c:v>3579.7</c:v>
                </c:pt>
                <c:pt idx="18988">
                  <c:v>3579.72</c:v>
                </c:pt>
                <c:pt idx="18989">
                  <c:v>3579.74</c:v>
                </c:pt>
                <c:pt idx="18990">
                  <c:v>3579.7599999999998</c:v>
                </c:pt>
                <c:pt idx="18991">
                  <c:v>3579.7799999999997</c:v>
                </c:pt>
                <c:pt idx="18992">
                  <c:v>3579.8</c:v>
                </c:pt>
                <c:pt idx="18993">
                  <c:v>3579.82</c:v>
                </c:pt>
                <c:pt idx="18994">
                  <c:v>3579.84</c:v>
                </c:pt>
                <c:pt idx="18995">
                  <c:v>3579.86</c:v>
                </c:pt>
                <c:pt idx="18996">
                  <c:v>3579.88</c:v>
                </c:pt>
                <c:pt idx="18997">
                  <c:v>3579.9</c:v>
                </c:pt>
                <c:pt idx="18998">
                  <c:v>3579.92</c:v>
                </c:pt>
                <c:pt idx="18999">
                  <c:v>3579.94</c:v>
                </c:pt>
                <c:pt idx="19000">
                  <c:v>3579.96</c:v>
                </c:pt>
                <c:pt idx="19001">
                  <c:v>3579.98</c:v>
                </c:pt>
                <c:pt idx="19002">
                  <c:v>3580</c:v>
                </c:pt>
                <c:pt idx="19003">
                  <c:v>3580.02</c:v>
                </c:pt>
                <c:pt idx="19004">
                  <c:v>3580.04</c:v>
                </c:pt>
                <c:pt idx="19005">
                  <c:v>3580.06</c:v>
                </c:pt>
                <c:pt idx="19006">
                  <c:v>3580.08</c:v>
                </c:pt>
                <c:pt idx="19007">
                  <c:v>3580.1</c:v>
                </c:pt>
                <c:pt idx="19008">
                  <c:v>3580.12</c:v>
                </c:pt>
                <c:pt idx="19009">
                  <c:v>3580.14</c:v>
                </c:pt>
                <c:pt idx="19010">
                  <c:v>3580.16</c:v>
                </c:pt>
                <c:pt idx="19011">
                  <c:v>3580.18</c:v>
                </c:pt>
                <c:pt idx="19012">
                  <c:v>3580.2</c:v>
                </c:pt>
                <c:pt idx="19013">
                  <c:v>3580.22</c:v>
                </c:pt>
                <c:pt idx="19014">
                  <c:v>3580.24</c:v>
                </c:pt>
                <c:pt idx="19015">
                  <c:v>3580.2599999999998</c:v>
                </c:pt>
                <c:pt idx="19016">
                  <c:v>3580.2799999999997</c:v>
                </c:pt>
                <c:pt idx="19017">
                  <c:v>3580.3</c:v>
                </c:pt>
                <c:pt idx="19018">
                  <c:v>3580.32</c:v>
                </c:pt>
                <c:pt idx="19019">
                  <c:v>3580.34</c:v>
                </c:pt>
                <c:pt idx="19020">
                  <c:v>3580.36</c:v>
                </c:pt>
                <c:pt idx="19021">
                  <c:v>3580.38</c:v>
                </c:pt>
                <c:pt idx="19022">
                  <c:v>3580.4</c:v>
                </c:pt>
                <c:pt idx="19023">
                  <c:v>3580.42</c:v>
                </c:pt>
                <c:pt idx="19024">
                  <c:v>3580.44</c:v>
                </c:pt>
                <c:pt idx="19025">
                  <c:v>3580.46</c:v>
                </c:pt>
                <c:pt idx="19026">
                  <c:v>3580.48</c:v>
                </c:pt>
                <c:pt idx="19027">
                  <c:v>3580.5</c:v>
                </c:pt>
                <c:pt idx="19028">
                  <c:v>3580.52</c:v>
                </c:pt>
                <c:pt idx="19029">
                  <c:v>3580.54</c:v>
                </c:pt>
                <c:pt idx="19030">
                  <c:v>3580.56</c:v>
                </c:pt>
                <c:pt idx="19031">
                  <c:v>3580.58</c:v>
                </c:pt>
                <c:pt idx="19032">
                  <c:v>3580.6</c:v>
                </c:pt>
                <c:pt idx="19033">
                  <c:v>3580.62</c:v>
                </c:pt>
                <c:pt idx="19034">
                  <c:v>3580.64</c:v>
                </c:pt>
                <c:pt idx="19035">
                  <c:v>3580.66</c:v>
                </c:pt>
                <c:pt idx="19036">
                  <c:v>3580.68</c:v>
                </c:pt>
                <c:pt idx="19037">
                  <c:v>3580.7</c:v>
                </c:pt>
                <c:pt idx="19038">
                  <c:v>3580.72</c:v>
                </c:pt>
                <c:pt idx="19039">
                  <c:v>3580.74</c:v>
                </c:pt>
                <c:pt idx="19040">
                  <c:v>3580.7599999999998</c:v>
                </c:pt>
                <c:pt idx="19041">
                  <c:v>3580.7799999999997</c:v>
                </c:pt>
                <c:pt idx="19042">
                  <c:v>3580.8</c:v>
                </c:pt>
                <c:pt idx="19043">
                  <c:v>3580.82</c:v>
                </c:pt>
                <c:pt idx="19044">
                  <c:v>3580.84</c:v>
                </c:pt>
                <c:pt idx="19045">
                  <c:v>3580.86</c:v>
                </c:pt>
                <c:pt idx="19046">
                  <c:v>3580.88</c:v>
                </c:pt>
                <c:pt idx="19047">
                  <c:v>3580.9</c:v>
                </c:pt>
                <c:pt idx="19048">
                  <c:v>3580.92</c:v>
                </c:pt>
                <c:pt idx="19049">
                  <c:v>3580.94</c:v>
                </c:pt>
                <c:pt idx="19050">
                  <c:v>3580.96</c:v>
                </c:pt>
                <c:pt idx="19051">
                  <c:v>3580.98</c:v>
                </c:pt>
                <c:pt idx="19052">
                  <c:v>3581</c:v>
                </c:pt>
                <c:pt idx="19053">
                  <c:v>3581.02</c:v>
                </c:pt>
                <c:pt idx="19054">
                  <c:v>3581.04</c:v>
                </c:pt>
                <c:pt idx="19055">
                  <c:v>3581.06</c:v>
                </c:pt>
                <c:pt idx="19056">
                  <c:v>3581.08</c:v>
                </c:pt>
                <c:pt idx="19057">
                  <c:v>3581.1</c:v>
                </c:pt>
                <c:pt idx="19058">
                  <c:v>3581.12</c:v>
                </c:pt>
                <c:pt idx="19059">
                  <c:v>3581.14</c:v>
                </c:pt>
                <c:pt idx="19060">
                  <c:v>3581.16</c:v>
                </c:pt>
                <c:pt idx="19061">
                  <c:v>3581.18</c:v>
                </c:pt>
                <c:pt idx="19062">
                  <c:v>3581.2</c:v>
                </c:pt>
                <c:pt idx="19063">
                  <c:v>3581.22</c:v>
                </c:pt>
                <c:pt idx="19064">
                  <c:v>3581.24</c:v>
                </c:pt>
                <c:pt idx="19065">
                  <c:v>3581.2599999999998</c:v>
                </c:pt>
                <c:pt idx="19066">
                  <c:v>3581.2799999999997</c:v>
                </c:pt>
                <c:pt idx="19067">
                  <c:v>3581.3</c:v>
                </c:pt>
                <c:pt idx="19068">
                  <c:v>3581.32</c:v>
                </c:pt>
                <c:pt idx="19069">
                  <c:v>3581.34</c:v>
                </c:pt>
                <c:pt idx="19070">
                  <c:v>3581.36</c:v>
                </c:pt>
                <c:pt idx="19071">
                  <c:v>3581.38</c:v>
                </c:pt>
                <c:pt idx="19072">
                  <c:v>3581.4</c:v>
                </c:pt>
                <c:pt idx="19073">
                  <c:v>3581.42</c:v>
                </c:pt>
                <c:pt idx="19074">
                  <c:v>3581.44</c:v>
                </c:pt>
                <c:pt idx="19075">
                  <c:v>3581.46</c:v>
                </c:pt>
                <c:pt idx="19076">
                  <c:v>3581.48</c:v>
                </c:pt>
                <c:pt idx="19077">
                  <c:v>3581.5</c:v>
                </c:pt>
                <c:pt idx="19078">
                  <c:v>3581.52</c:v>
                </c:pt>
                <c:pt idx="19079">
                  <c:v>3581.54</c:v>
                </c:pt>
                <c:pt idx="19080">
                  <c:v>3581.56</c:v>
                </c:pt>
                <c:pt idx="19081">
                  <c:v>3581.58</c:v>
                </c:pt>
                <c:pt idx="19082">
                  <c:v>3581.6</c:v>
                </c:pt>
                <c:pt idx="19083">
                  <c:v>3581.62</c:v>
                </c:pt>
                <c:pt idx="19084">
                  <c:v>3581.64</c:v>
                </c:pt>
                <c:pt idx="19085">
                  <c:v>3581.66</c:v>
                </c:pt>
                <c:pt idx="19086">
                  <c:v>3581.68</c:v>
                </c:pt>
                <c:pt idx="19087">
                  <c:v>3581.7</c:v>
                </c:pt>
                <c:pt idx="19088">
                  <c:v>3581.72</c:v>
                </c:pt>
                <c:pt idx="19089">
                  <c:v>3581.74</c:v>
                </c:pt>
                <c:pt idx="19090">
                  <c:v>3581.7599999999998</c:v>
                </c:pt>
                <c:pt idx="19091">
                  <c:v>3581.7799999999997</c:v>
                </c:pt>
                <c:pt idx="19092">
                  <c:v>3581.8</c:v>
                </c:pt>
                <c:pt idx="19093">
                  <c:v>3581.82</c:v>
                </c:pt>
                <c:pt idx="19094">
                  <c:v>3581.84</c:v>
                </c:pt>
                <c:pt idx="19095">
                  <c:v>3581.86</c:v>
                </c:pt>
                <c:pt idx="19096">
                  <c:v>3581.88</c:v>
                </c:pt>
                <c:pt idx="19097">
                  <c:v>3581.9</c:v>
                </c:pt>
                <c:pt idx="19098">
                  <c:v>3581.92</c:v>
                </c:pt>
                <c:pt idx="19099">
                  <c:v>3581.94</c:v>
                </c:pt>
                <c:pt idx="19100">
                  <c:v>3581.96</c:v>
                </c:pt>
                <c:pt idx="19101">
                  <c:v>3581.98</c:v>
                </c:pt>
                <c:pt idx="19102">
                  <c:v>3582</c:v>
                </c:pt>
                <c:pt idx="19103">
                  <c:v>3582.02</c:v>
                </c:pt>
                <c:pt idx="19104">
                  <c:v>3582.04</c:v>
                </c:pt>
                <c:pt idx="19105">
                  <c:v>3582.06</c:v>
                </c:pt>
                <c:pt idx="19106">
                  <c:v>3582.08</c:v>
                </c:pt>
                <c:pt idx="19107">
                  <c:v>3582.1</c:v>
                </c:pt>
                <c:pt idx="19108">
                  <c:v>3582.12</c:v>
                </c:pt>
                <c:pt idx="19109">
                  <c:v>3582.14</c:v>
                </c:pt>
                <c:pt idx="19110">
                  <c:v>3582.16</c:v>
                </c:pt>
                <c:pt idx="19111">
                  <c:v>3582.18</c:v>
                </c:pt>
                <c:pt idx="19112">
                  <c:v>3582.2</c:v>
                </c:pt>
                <c:pt idx="19113">
                  <c:v>3582.22</c:v>
                </c:pt>
                <c:pt idx="19114">
                  <c:v>3582.24</c:v>
                </c:pt>
                <c:pt idx="19115">
                  <c:v>3582.2599999999998</c:v>
                </c:pt>
                <c:pt idx="19116">
                  <c:v>3582.2799999999997</c:v>
                </c:pt>
                <c:pt idx="19117">
                  <c:v>3582.3</c:v>
                </c:pt>
                <c:pt idx="19118">
                  <c:v>3582.32</c:v>
                </c:pt>
                <c:pt idx="19119">
                  <c:v>3582.34</c:v>
                </c:pt>
                <c:pt idx="19120">
                  <c:v>3582.36</c:v>
                </c:pt>
                <c:pt idx="19121">
                  <c:v>3582.38</c:v>
                </c:pt>
                <c:pt idx="19122">
                  <c:v>3582.4</c:v>
                </c:pt>
                <c:pt idx="19123">
                  <c:v>3582.42</c:v>
                </c:pt>
                <c:pt idx="19124">
                  <c:v>3582.44</c:v>
                </c:pt>
                <c:pt idx="19125">
                  <c:v>3582.46</c:v>
                </c:pt>
                <c:pt idx="19126">
                  <c:v>3582.48</c:v>
                </c:pt>
                <c:pt idx="19127">
                  <c:v>3582.5</c:v>
                </c:pt>
                <c:pt idx="19128">
                  <c:v>3582.52</c:v>
                </c:pt>
                <c:pt idx="19129">
                  <c:v>3582.54</c:v>
                </c:pt>
                <c:pt idx="19130">
                  <c:v>3582.56</c:v>
                </c:pt>
                <c:pt idx="19131">
                  <c:v>3582.58</c:v>
                </c:pt>
                <c:pt idx="19132">
                  <c:v>3582.6</c:v>
                </c:pt>
                <c:pt idx="19133">
                  <c:v>3582.62</c:v>
                </c:pt>
                <c:pt idx="19134">
                  <c:v>3582.64</c:v>
                </c:pt>
                <c:pt idx="19135">
                  <c:v>3582.66</c:v>
                </c:pt>
                <c:pt idx="19136">
                  <c:v>3582.68</c:v>
                </c:pt>
                <c:pt idx="19137">
                  <c:v>3582.7</c:v>
                </c:pt>
                <c:pt idx="19138">
                  <c:v>3582.72</c:v>
                </c:pt>
                <c:pt idx="19139">
                  <c:v>3582.74</c:v>
                </c:pt>
                <c:pt idx="19140">
                  <c:v>3582.7599999999998</c:v>
                </c:pt>
                <c:pt idx="19141">
                  <c:v>3582.7799999999997</c:v>
                </c:pt>
                <c:pt idx="19142">
                  <c:v>3582.8</c:v>
                </c:pt>
                <c:pt idx="19143">
                  <c:v>3582.82</c:v>
                </c:pt>
                <c:pt idx="19144">
                  <c:v>3582.84</c:v>
                </c:pt>
                <c:pt idx="19145">
                  <c:v>3582.86</c:v>
                </c:pt>
                <c:pt idx="19146">
                  <c:v>3582.88</c:v>
                </c:pt>
                <c:pt idx="19147">
                  <c:v>3582.9</c:v>
                </c:pt>
                <c:pt idx="19148">
                  <c:v>3582.92</c:v>
                </c:pt>
                <c:pt idx="19149">
                  <c:v>3582.94</c:v>
                </c:pt>
                <c:pt idx="19150">
                  <c:v>3582.96</c:v>
                </c:pt>
                <c:pt idx="19151">
                  <c:v>3582.98</c:v>
                </c:pt>
                <c:pt idx="19152">
                  <c:v>3583</c:v>
                </c:pt>
                <c:pt idx="19153">
                  <c:v>3583.02</c:v>
                </c:pt>
                <c:pt idx="19154">
                  <c:v>3583.04</c:v>
                </c:pt>
                <c:pt idx="19155">
                  <c:v>3583.06</c:v>
                </c:pt>
                <c:pt idx="19156">
                  <c:v>3583.08</c:v>
                </c:pt>
                <c:pt idx="19157">
                  <c:v>3583.1</c:v>
                </c:pt>
                <c:pt idx="19158">
                  <c:v>3583.12</c:v>
                </c:pt>
                <c:pt idx="19159">
                  <c:v>3583.14</c:v>
                </c:pt>
                <c:pt idx="19160">
                  <c:v>3583.16</c:v>
                </c:pt>
                <c:pt idx="19161">
                  <c:v>3583.18</c:v>
                </c:pt>
                <c:pt idx="19162">
                  <c:v>3583.2</c:v>
                </c:pt>
                <c:pt idx="19163">
                  <c:v>3583.22</c:v>
                </c:pt>
                <c:pt idx="19164">
                  <c:v>3583.24</c:v>
                </c:pt>
                <c:pt idx="19165">
                  <c:v>3583.2599999999998</c:v>
                </c:pt>
                <c:pt idx="19166">
                  <c:v>3583.2799999999997</c:v>
                </c:pt>
                <c:pt idx="19167">
                  <c:v>3583.3</c:v>
                </c:pt>
                <c:pt idx="19168">
                  <c:v>3583.32</c:v>
                </c:pt>
                <c:pt idx="19169">
                  <c:v>3583.34</c:v>
                </c:pt>
                <c:pt idx="19170">
                  <c:v>3583.36</c:v>
                </c:pt>
                <c:pt idx="19171">
                  <c:v>3583.38</c:v>
                </c:pt>
                <c:pt idx="19172">
                  <c:v>3583.4</c:v>
                </c:pt>
                <c:pt idx="19173">
                  <c:v>3583.42</c:v>
                </c:pt>
                <c:pt idx="19174">
                  <c:v>3583.44</c:v>
                </c:pt>
                <c:pt idx="19175">
                  <c:v>3583.46</c:v>
                </c:pt>
                <c:pt idx="19176">
                  <c:v>3583.48</c:v>
                </c:pt>
                <c:pt idx="19177">
                  <c:v>3583.5</c:v>
                </c:pt>
                <c:pt idx="19178">
                  <c:v>3583.52</c:v>
                </c:pt>
                <c:pt idx="19179">
                  <c:v>3583.54</c:v>
                </c:pt>
                <c:pt idx="19180">
                  <c:v>3583.56</c:v>
                </c:pt>
                <c:pt idx="19181">
                  <c:v>3583.58</c:v>
                </c:pt>
                <c:pt idx="19182">
                  <c:v>3583.6</c:v>
                </c:pt>
                <c:pt idx="19183">
                  <c:v>3583.62</c:v>
                </c:pt>
                <c:pt idx="19184">
                  <c:v>3583.64</c:v>
                </c:pt>
                <c:pt idx="19185">
                  <c:v>3583.66</c:v>
                </c:pt>
                <c:pt idx="19186">
                  <c:v>3583.68</c:v>
                </c:pt>
                <c:pt idx="19187">
                  <c:v>3583.7</c:v>
                </c:pt>
                <c:pt idx="19188">
                  <c:v>3583.72</c:v>
                </c:pt>
                <c:pt idx="19189">
                  <c:v>3583.74</c:v>
                </c:pt>
                <c:pt idx="19190">
                  <c:v>3583.7599999999998</c:v>
                </c:pt>
                <c:pt idx="19191">
                  <c:v>3583.7799999999997</c:v>
                </c:pt>
                <c:pt idx="19192">
                  <c:v>3583.8</c:v>
                </c:pt>
                <c:pt idx="19193">
                  <c:v>3583.82</c:v>
                </c:pt>
                <c:pt idx="19194">
                  <c:v>3583.84</c:v>
                </c:pt>
                <c:pt idx="19195">
                  <c:v>3583.86</c:v>
                </c:pt>
                <c:pt idx="19196">
                  <c:v>3583.88</c:v>
                </c:pt>
                <c:pt idx="19197">
                  <c:v>3583.9</c:v>
                </c:pt>
                <c:pt idx="19198">
                  <c:v>3583.92</c:v>
                </c:pt>
                <c:pt idx="19199">
                  <c:v>3583.94</c:v>
                </c:pt>
                <c:pt idx="19200">
                  <c:v>3583.96</c:v>
                </c:pt>
                <c:pt idx="19201">
                  <c:v>3583.98</c:v>
                </c:pt>
                <c:pt idx="19202">
                  <c:v>3584</c:v>
                </c:pt>
                <c:pt idx="19203">
                  <c:v>3584.02</c:v>
                </c:pt>
                <c:pt idx="19204">
                  <c:v>3584.04</c:v>
                </c:pt>
                <c:pt idx="19205">
                  <c:v>3584.06</c:v>
                </c:pt>
                <c:pt idx="19206">
                  <c:v>3584.08</c:v>
                </c:pt>
                <c:pt idx="19207">
                  <c:v>3584.1</c:v>
                </c:pt>
                <c:pt idx="19208">
                  <c:v>3584.12</c:v>
                </c:pt>
                <c:pt idx="19209">
                  <c:v>3584.14</c:v>
                </c:pt>
                <c:pt idx="19210">
                  <c:v>3584.16</c:v>
                </c:pt>
                <c:pt idx="19211">
                  <c:v>3584.18</c:v>
                </c:pt>
                <c:pt idx="19212">
                  <c:v>3584.2</c:v>
                </c:pt>
                <c:pt idx="19213">
                  <c:v>3584.22</c:v>
                </c:pt>
                <c:pt idx="19214">
                  <c:v>3584.24</c:v>
                </c:pt>
                <c:pt idx="19215">
                  <c:v>3584.2599999999998</c:v>
                </c:pt>
                <c:pt idx="19216">
                  <c:v>3584.2799999999997</c:v>
                </c:pt>
                <c:pt idx="19217">
                  <c:v>3584.3</c:v>
                </c:pt>
                <c:pt idx="19218">
                  <c:v>3584.32</c:v>
                </c:pt>
                <c:pt idx="19219">
                  <c:v>3584.34</c:v>
                </c:pt>
                <c:pt idx="19220">
                  <c:v>3584.36</c:v>
                </c:pt>
                <c:pt idx="19221">
                  <c:v>3584.38</c:v>
                </c:pt>
                <c:pt idx="19222">
                  <c:v>3584.4</c:v>
                </c:pt>
                <c:pt idx="19223">
                  <c:v>3584.42</c:v>
                </c:pt>
                <c:pt idx="19224">
                  <c:v>3584.44</c:v>
                </c:pt>
                <c:pt idx="19225">
                  <c:v>3584.46</c:v>
                </c:pt>
                <c:pt idx="19226">
                  <c:v>3584.48</c:v>
                </c:pt>
                <c:pt idx="19227">
                  <c:v>3584.5</c:v>
                </c:pt>
                <c:pt idx="19228">
                  <c:v>3584.52</c:v>
                </c:pt>
                <c:pt idx="19229">
                  <c:v>3584.54</c:v>
                </c:pt>
                <c:pt idx="19230">
                  <c:v>3584.56</c:v>
                </c:pt>
                <c:pt idx="19231">
                  <c:v>3584.58</c:v>
                </c:pt>
                <c:pt idx="19232">
                  <c:v>3584.6</c:v>
                </c:pt>
                <c:pt idx="19233">
                  <c:v>3584.62</c:v>
                </c:pt>
                <c:pt idx="19234">
                  <c:v>3584.64</c:v>
                </c:pt>
                <c:pt idx="19235">
                  <c:v>3584.66</c:v>
                </c:pt>
                <c:pt idx="19236">
                  <c:v>3584.68</c:v>
                </c:pt>
                <c:pt idx="19237">
                  <c:v>3584.7</c:v>
                </c:pt>
                <c:pt idx="19238">
                  <c:v>3584.72</c:v>
                </c:pt>
                <c:pt idx="19239">
                  <c:v>3584.74</c:v>
                </c:pt>
                <c:pt idx="19240">
                  <c:v>3584.7599999999998</c:v>
                </c:pt>
                <c:pt idx="19241">
                  <c:v>3584.7799999999997</c:v>
                </c:pt>
                <c:pt idx="19242">
                  <c:v>3584.8</c:v>
                </c:pt>
                <c:pt idx="19243">
                  <c:v>3584.82</c:v>
                </c:pt>
                <c:pt idx="19244">
                  <c:v>3584.84</c:v>
                </c:pt>
                <c:pt idx="19245">
                  <c:v>3584.86</c:v>
                </c:pt>
                <c:pt idx="19246">
                  <c:v>3584.88</c:v>
                </c:pt>
                <c:pt idx="19247">
                  <c:v>3584.9</c:v>
                </c:pt>
                <c:pt idx="19248">
                  <c:v>3584.92</c:v>
                </c:pt>
                <c:pt idx="19249">
                  <c:v>3584.94</c:v>
                </c:pt>
                <c:pt idx="19250">
                  <c:v>3584.96</c:v>
                </c:pt>
                <c:pt idx="19251">
                  <c:v>3584.98</c:v>
                </c:pt>
                <c:pt idx="19252">
                  <c:v>3585</c:v>
                </c:pt>
                <c:pt idx="19253">
                  <c:v>3585.02</c:v>
                </c:pt>
                <c:pt idx="19254">
                  <c:v>3585.04</c:v>
                </c:pt>
                <c:pt idx="19255">
                  <c:v>3585.06</c:v>
                </c:pt>
                <c:pt idx="19256">
                  <c:v>3585.08</c:v>
                </c:pt>
                <c:pt idx="19257">
                  <c:v>3585.1</c:v>
                </c:pt>
                <c:pt idx="19258">
                  <c:v>3585.12</c:v>
                </c:pt>
                <c:pt idx="19259">
                  <c:v>3585.14</c:v>
                </c:pt>
                <c:pt idx="19260">
                  <c:v>3585.16</c:v>
                </c:pt>
                <c:pt idx="19261">
                  <c:v>3585.18</c:v>
                </c:pt>
                <c:pt idx="19262">
                  <c:v>3585.2</c:v>
                </c:pt>
                <c:pt idx="19263">
                  <c:v>3585.22</c:v>
                </c:pt>
                <c:pt idx="19264">
                  <c:v>3585.24</c:v>
                </c:pt>
                <c:pt idx="19265">
                  <c:v>3585.2599999999998</c:v>
                </c:pt>
                <c:pt idx="19266">
                  <c:v>3585.2799999999997</c:v>
                </c:pt>
                <c:pt idx="19267">
                  <c:v>3585.3</c:v>
                </c:pt>
                <c:pt idx="19268">
                  <c:v>3585.32</c:v>
                </c:pt>
                <c:pt idx="19269">
                  <c:v>3585.34</c:v>
                </c:pt>
                <c:pt idx="19270">
                  <c:v>3585.36</c:v>
                </c:pt>
                <c:pt idx="19271">
                  <c:v>3585.38</c:v>
                </c:pt>
                <c:pt idx="19272">
                  <c:v>3585.4</c:v>
                </c:pt>
                <c:pt idx="19273">
                  <c:v>3585.42</c:v>
                </c:pt>
                <c:pt idx="19274">
                  <c:v>3585.44</c:v>
                </c:pt>
                <c:pt idx="19275">
                  <c:v>3585.46</c:v>
                </c:pt>
                <c:pt idx="19276">
                  <c:v>3585.48</c:v>
                </c:pt>
                <c:pt idx="19277">
                  <c:v>3585.5</c:v>
                </c:pt>
                <c:pt idx="19278">
                  <c:v>3585.52</c:v>
                </c:pt>
                <c:pt idx="19279">
                  <c:v>3585.54</c:v>
                </c:pt>
                <c:pt idx="19280">
                  <c:v>3585.56</c:v>
                </c:pt>
                <c:pt idx="19281">
                  <c:v>3585.58</c:v>
                </c:pt>
                <c:pt idx="19282">
                  <c:v>3585.6</c:v>
                </c:pt>
                <c:pt idx="19283">
                  <c:v>3585.62</c:v>
                </c:pt>
                <c:pt idx="19284">
                  <c:v>3585.64</c:v>
                </c:pt>
                <c:pt idx="19285">
                  <c:v>3585.66</c:v>
                </c:pt>
                <c:pt idx="19286">
                  <c:v>3585.68</c:v>
                </c:pt>
                <c:pt idx="19287">
                  <c:v>3585.7</c:v>
                </c:pt>
                <c:pt idx="19288">
                  <c:v>3585.72</c:v>
                </c:pt>
                <c:pt idx="19289">
                  <c:v>3585.74</c:v>
                </c:pt>
                <c:pt idx="19290">
                  <c:v>3585.7599999999998</c:v>
                </c:pt>
                <c:pt idx="19291">
                  <c:v>3585.7799999999997</c:v>
                </c:pt>
                <c:pt idx="19292">
                  <c:v>3585.8</c:v>
                </c:pt>
                <c:pt idx="19293">
                  <c:v>3585.82</c:v>
                </c:pt>
                <c:pt idx="19294">
                  <c:v>3585.84</c:v>
                </c:pt>
                <c:pt idx="19295">
                  <c:v>3585.86</c:v>
                </c:pt>
                <c:pt idx="19296">
                  <c:v>3585.88</c:v>
                </c:pt>
                <c:pt idx="19297">
                  <c:v>3585.9</c:v>
                </c:pt>
                <c:pt idx="19298">
                  <c:v>3585.92</c:v>
                </c:pt>
                <c:pt idx="19299">
                  <c:v>3585.94</c:v>
                </c:pt>
                <c:pt idx="19300">
                  <c:v>3585.96</c:v>
                </c:pt>
                <c:pt idx="19301">
                  <c:v>3585.98</c:v>
                </c:pt>
                <c:pt idx="19302">
                  <c:v>3586</c:v>
                </c:pt>
                <c:pt idx="19303">
                  <c:v>3586.02</c:v>
                </c:pt>
                <c:pt idx="19304">
                  <c:v>3586.04</c:v>
                </c:pt>
                <c:pt idx="19305">
                  <c:v>3586.06</c:v>
                </c:pt>
                <c:pt idx="19306">
                  <c:v>3586.08</c:v>
                </c:pt>
                <c:pt idx="19307">
                  <c:v>3586.1</c:v>
                </c:pt>
                <c:pt idx="19308">
                  <c:v>3586.12</c:v>
                </c:pt>
                <c:pt idx="19309">
                  <c:v>3586.14</c:v>
                </c:pt>
                <c:pt idx="19310">
                  <c:v>3586.16</c:v>
                </c:pt>
                <c:pt idx="19311">
                  <c:v>3586.18</c:v>
                </c:pt>
                <c:pt idx="19312">
                  <c:v>3586.2</c:v>
                </c:pt>
                <c:pt idx="19313">
                  <c:v>3586.22</c:v>
                </c:pt>
                <c:pt idx="19314">
                  <c:v>3586.24</c:v>
                </c:pt>
                <c:pt idx="19315">
                  <c:v>3586.2599999999998</c:v>
                </c:pt>
                <c:pt idx="19316">
                  <c:v>3586.2799999999997</c:v>
                </c:pt>
                <c:pt idx="19317">
                  <c:v>3586.3</c:v>
                </c:pt>
                <c:pt idx="19318">
                  <c:v>3586.32</c:v>
                </c:pt>
                <c:pt idx="19319">
                  <c:v>3586.34</c:v>
                </c:pt>
                <c:pt idx="19320">
                  <c:v>3586.36</c:v>
                </c:pt>
                <c:pt idx="19321">
                  <c:v>3586.38</c:v>
                </c:pt>
                <c:pt idx="19322">
                  <c:v>3586.4</c:v>
                </c:pt>
                <c:pt idx="19323">
                  <c:v>3586.42</c:v>
                </c:pt>
                <c:pt idx="19324">
                  <c:v>3586.44</c:v>
                </c:pt>
                <c:pt idx="19325">
                  <c:v>3586.46</c:v>
                </c:pt>
                <c:pt idx="19326">
                  <c:v>3586.48</c:v>
                </c:pt>
                <c:pt idx="19327">
                  <c:v>3586.5</c:v>
                </c:pt>
                <c:pt idx="19328">
                  <c:v>3586.52</c:v>
                </c:pt>
                <c:pt idx="19329">
                  <c:v>3586.54</c:v>
                </c:pt>
                <c:pt idx="19330">
                  <c:v>3586.56</c:v>
                </c:pt>
                <c:pt idx="19331">
                  <c:v>3586.58</c:v>
                </c:pt>
                <c:pt idx="19332">
                  <c:v>3586.6</c:v>
                </c:pt>
                <c:pt idx="19333">
                  <c:v>3586.62</c:v>
                </c:pt>
                <c:pt idx="19334">
                  <c:v>3586.64</c:v>
                </c:pt>
                <c:pt idx="19335">
                  <c:v>3586.66</c:v>
                </c:pt>
                <c:pt idx="19336">
                  <c:v>3586.68</c:v>
                </c:pt>
                <c:pt idx="19337">
                  <c:v>3586.7</c:v>
                </c:pt>
                <c:pt idx="19338">
                  <c:v>3586.72</c:v>
                </c:pt>
                <c:pt idx="19339">
                  <c:v>3586.74</c:v>
                </c:pt>
                <c:pt idx="19340">
                  <c:v>3586.7599999999998</c:v>
                </c:pt>
                <c:pt idx="19341">
                  <c:v>3586.7799999999997</c:v>
                </c:pt>
                <c:pt idx="19342">
                  <c:v>3586.8</c:v>
                </c:pt>
                <c:pt idx="19343">
                  <c:v>3586.82</c:v>
                </c:pt>
                <c:pt idx="19344">
                  <c:v>3586.84</c:v>
                </c:pt>
                <c:pt idx="19345">
                  <c:v>3586.86</c:v>
                </c:pt>
                <c:pt idx="19346">
                  <c:v>3586.88</c:v>
                </c:pt>
                <c:pt idx="19347">
                  <c:v>3586.9</c:v>
                </c:pt>
                <c:pt idx="19348">
                  <c:v>3586.92</c:v>
                </c:pt>
                <c:pt idx="19349">
                  <c:v>3586.94</c:v>
                </c:pt>
                <c:pt idx="19350">
                  <c:v>3586.96</c:v>
                </c:pt>
                <c:pt idx="19351">
                  <c:v>3586.98</c:v>
                </c:pt>
                <c:pt idx="19352">
                  <c:v>3587</c:v>
                </c:pt>
                <c:pt idx="19353">
                  <c:v>3587.02</c:v>
                </c:pt>
                <c:pt idx="19354">
                  <c:v>3587.04</c:v>
                </c:pt>
                <c:pt idx="19355">
                  <c:v>3587.06</c:v>
                </c:pt>
                <c:pt idx="19356">
                  <c:v>3587.08</c:v>
                </c:pt>
                <c:pt idx="19357">
                  <c:v>3587.1</c:v>
                </c:pt>
                <c:pt idx="19358">
                  <c:v>3587.12</c:v>
                </c:pt>
                <c:pt idx="19359">
                  <c:v>3587.14</c:v>
                </c:pt>
                <c:pt idx="19360">
                  <c:v>3587.16</c:v>
                </c:pt>
                <c:pt idx="19361">
                  <c:v>3587.18</c:v>
                </c:pt>
                <c:pt idx="19362">
                  <c:v>3587.2</c:v>
                </c:pt>
                <c:pt idx="19363">
                  <c:v>3587.22</c:v>
                </c:pt>
                <c:pt idx="19364">
                  <c:v>3587.24</c:v>
                </c:pt>
                <c:pt idx="19365">
                  <c:v>3587.2599999999998</c:v>
                </c:pt>
                <c:pt idx="19366">
                  <c:v>3587.2799999999997</c:v>
                </c:pt>
                <c:pt idx="19367">
                  <c:v>3587.3</c:v>
                </c:pt>
                <c:pt idx="19368">
                  <c:v>3587.32</c:v>
                </c:pt>
                <c:pt idx="19369">
                  <c:v>3587.34</c:v>
                </c:pt>
                <c:pt idx="19370">
                  <c:v>3587.36</c:v>
                </c:pt>
                <c:pt idx="19371">
                  <c:v>3587.38</c:v>
                </c:pt>
                <c:pt idx="19372">
                  <c:v>3587.4</c:v>
                </c:pt>
                <c:pt idx="19373">
                  <c:v>3587.42</c:v>
                </c:pt>
                <c:pt idx="19374">
                  <c:v>3587.44</c:v>
                </c:pt>
                <c:pt idx="19375">
                  <c:v>3587.46</c:v>
                </c:pt>
                <c:pt idx="19376">
                  <c:v>3587.48</c:v>
                </c:pt>
                <c:pt idx="19377">
                  <c:v>3587.5</c:v>
                </c:pt>
                <c:pt idx="19378">
                  <c:v>3587.52</c:v>
                </c:pt>
                <c:pt idx="19379">
                  <c:v>3587.54</c:v>
                </c:pt>
                <c:pt idx="19380">
                  <c:v>3587.56</c:v>
                </c:pt>
                <c:pt idx="19381">
                  <c:v>3587.58</c:v>
                </c:pt>
                <c:pt idx="19382">
                  <c:v>3587.6</c:v>
                </c:pt>
                <c:pt idx="19383">
                  <c:v>3587.62</c:v>
                </c:pt>
                <c:pt idx="19384">
                  <c:v>3587.64</c:v>
                </c:pt>
                <c:pt idx="19385">
                  <c:v>3587.66</c:v>
                </c:pt>
                <c:pt idx="19386">
                  <c:v>3587.68</c:v>
                </c:pt>
                <c:pt idx="19387">
                  <c:v>3587.7</c:v>
                </c:pt>
                <c:pt idx="19388">
                  <c:v>3587.72</c:v>
                </c:pt>
                <c:pt idx="19389">
                  <c:v>3587.74</c:v>
                </c:pt>
                <c:pt idx="19390">
                  <c:v>3587.7599999999998</c:v>
                </c:pt>
                <c:pt idx="19391">
                  <c:v>3587.7799999999997</c:v>
                </c:pt>
                <c:pt idx="19392">
                  <c:v>3587.8</c:v>
                </c:pt>
                <c:pt idx="19393">
                  <c:v>3587.82</c:v>
                </c:pt>
                <c:pt idx="19394">
                  <c:v>3587.84</c:v>
                </c:pt>
                <c:pt idx="19395">
                  <c:v>3587.86</c:v>
                </c:pt>
                <c:pt idx="19396">
                  <c:v>3587.88</c:v>
                </c:pt>
                <c:pt idx="19397">
                  <c:v>3587.9</c:v>
                </c:pt>
                <c:pt idx="19398">
                  <c:v>3587.92</c:v>
                </c:pt>
                <c:pt idx="19399">
                  <c:v>3587.94</c:v>
                </c:pt>
                <c:pt idx="19400">
                  <c:v>3587.96</c:v>
                </c:pt>
                <c:pt idx="19401">
                  <c:v>3587.98</c:v>
                </c:pt>
                <c:pt idx="19402">
                  <c:v>3588</c:v>
                </c:pt>
                <c:pt idx="19403">
                  <c:v>3588.02</c:v>
                </c:pt>
                <c:pt idx="19404">
                  <c:v>3588.04</c:v>
                </c:pt>
                <c:pt idx="19405">
                  <c:v>3588.06</c:v>
                </c:pt>
                <c:pt idx="19406">
                  <c:v>3588.08</c:v>
                </c:pt>
                <c:pt idx="19407">
                  <c:v>3588.1</c:v>
                </c:pt>
                <c:pt idx="19408">
                  <c:v>3588.12</c:v>
                </c:pt>
                <c:pt idx="19409">
                  <c:v>3588.14</c:v>
                </c:pt>
                <c:pt idx="19410">
                  <c:v>3588.16</c:v>
                </c:pt>
                <c:pt idx="19411">
                  <c:v>3588.18</c:v>
                </c:pt>
                <c:pt idx="19412">
                  <c:v>3588.2</c:v>
                </c:pt>
                <c:pt idx="19413">
                  <c:v>3588.22</c:v>
                </c:pt>
                <c:pt idx="19414">
                  <c:v>3588.24</c:v>
                </c:pt>
                <c:pt idx="19415">
                  <c:v>3588.2599999999998</c:v>
                </c:pt>
                <c:pt idx="19416">
                  <c:v>3588.2799999999997</c:v>
                </c:pt>
                <c:pt idx="19417">
                  <c:v>3588.3</c:v>
                </c:pt>
                <c:pt idx="19418">
                  <c:v>3588.32</c:v>
                </c:pt>
                <c:pt idx="19419">
                  <c:v>3588.34</c:v>
                </c:pt>
                <c:pt idx="19420">
                  <c:v>3588.36</c:v>
                </c:pt>
                <c:pt idx="19421">
                  <c:v>3588.38</c:v>
                </c:pt>
                <c:pt idx="19422">
                  <c:v>3588.4</c:v>
                </c:pt>
                <c:pt idx="19423">
                  <c:v>3588.42</c:v>
                </c:pt>
                <c:pt idx="19424">
                  <c:v>3588.44</c:v>
                </c:pt>
                <c:pt idx="19425">
                  <c:v>3588.46</c:v>
                </c:pt>
                <c:pt idx="19426">
                  <c:v>3588.48</c:v>
                </c:pt>
                <c:pt idx="19427">
                  <c:v>3588.5</c:v>
                </c:pt>
                <c:pt idx="19428">
                  <c:v>3588.52</c:v>
                </c:pt>
                <c:pt idx="19429">
                  <c:v>3588.54</c:v>
                </c:pt>
                <c:pt idx="19430">
                  <c:v>3588.56</c:v>
                </c:pt>
                <c:pt idx="19431">
                  <c:v>3588.58</c:v>
                </c:pt>
                <c:pt idx="19432">
                  <c:v>3588.6</c:v>
                </c:pt>
                <c:pt idx="19433">
                  <c:v>3588.62</c:v>
                </c:pt>
                <c:pt idx="19434">
                  <c:v>3588.64</c:v>
                </c:pt>
                <c:pt idx="19435">
                  <c:v>3588.66</c:v>
                </c:pt>
                <c:pt idx="19436">
                  <c:v>3588.68</c:v>
                </c:pt>
                <c:pt idx="19437">
                  <c:v>3588.7</c:v>
                </c:pt>
                <c:pt idx="19438">
                  <c:v>3588.72</c:v>
                </c:pt>
                <c:pt idx="19439">
                  <c:v>3588.74</c:v>
                </c:pt>
                <c:pt idx="19440">
                  <c:v>3588.7599999999998</c:v>
                </c:pt>
                <c:pt idx="19441">
                  <c:v>3588.7799999999997</c:v>
                </c:pt>
                <c:pt idx="19442">
                  <c:v>3588.8</c:v>
                </c:pt>
                <c:pt idx="19443">
                  <c:v>3588.82</c:v>
                </c:pt>
                <c:pt idx="19444">
                  <c:v>3588.84</c:v>
                </c:pt>
                <c:pt idx="19445">
                  <c:v>3588.86</c:v>
                </c:pt>
                <c:pt idx="19446">
                  <c:v>3588.88</c:v>
                </c:pt>
                <c:pt idx="19447">
                  <c:v>3588.9</c:v>
                </c:pt>
                <c:pt idx="19448">
                  <c:v>3588.92</c:v>
                </c:pt>
                <c:pt idx="19449">
                  <c:v>3588.94</c:v>
                </c:pt>
                <c:pt idx="19450">
                  <c:v>3588.96</c:v>
                </c:pt>
                <c:pt idx="19451">
                  <c:v>3588.98</c:v>
                </c:pt>
                <c:pt idx="19452">
                  <c:v>3589</c:v>
                </c:pt>
                <c:pt idx="19453">
                  <c:v>3589.02</c:v>
                </c:pt>
                <c:pt idx="19454">
                  <c:v>3589.04</c:v>
                </c:pt>
                <c:pt idx="19455">
                  <c:v>3589.06</c:v>
                </c:pt>
                <c:pt idx="19456">
                  <c:v>3589.08</c:v>
                </c:pt>
                <c:pt idx="19457">
                  <c:v>3589.1</c:v>
                </c:pt>
                <c:pt idx="19458">
                  <c:v>3589.12</c:v>
                </c:pt>
                <c:pt idx="19459">
                  <c:v>3589.14</c:v>
                </c:pt>
                <c:pt idx="19460">
                  <c:v>3589.16</c:v>
                </c:pt>
                <c:pt idx="19461">
                  <c:v>3589.18</c:v>
                </c:pt>
                <c:pt idx="19462">
                  <c:v>3589.2</c:v>
                </c:pt>
                <c:pt idx="19463">
                  <c:v>3589.22</c:v>
                </c:pt>
                <c:pt idx="19464">
                  <c:v>3589.24</c:v>
                </c:pt>
                <c:pt idx="19465">
                  <c:v>3589.2599999999998</c:v>
                </c:pt>
                <c:pt idx="19466">
                  <c:v>3589.2799999999997</c:v>
                </c:pt>
                <c:pt idx="19467">
                  <c:v>3589.3</c:v>
                </c:pt>
                <c:pt idx="19468">
                  <c:v>3589.32</c:v>
                </c:pt>
                <c:pt idx="19469">
                  <c:v>3589.34</c:v>
                </c:pt>
                <c:pt idx="19470">
                  <c:v>3589.36</c:v>
                </c:pt>
                <c:pt idx="19471">
                  <c:v>3589.38</c:v>
                </c:pt>
                <c:pt idx="19472">
                  <c:v>3589.4</c:v>
                </c:pt>
                <c:pt idx="19473">
                  <c:v>3589.42</c:v>
                </c:pt>
                <c:pt idx="19474">
                  <c:v>3589.44</c:v>
                </c:pt>
                <c:pt idx="19475">
                  <c:v>3589.46</c:v>
                </c:pt>
                <c:pt idx="19476">
                  <c:v>3589.48</c:v>
                </c:pt>
                <c:pt idx="19477">
                  <c:v>3589.5</c:v>
                </c:pt>
                <c:pt idx="19478">
                  <c:v>3589.52</c:v>
                </c:pt>
                <c:pt idx="19479">
                  <c:v>3589.54</c:v>
                </c:pt>
                <c:pt idx="19480">
                  <c:v>3589.56</c:v>
                </c:pt>
                <c:pt idx="19481">
                  <c:v>3589.58</c:v>
                </c:pt>
                <c:pt idx="19482">
                  <c:v>3589.6</c:v>
                </c:pt>
                <c:pt idx="19483">
                  <c:v>3589.62</c:v>
                </c:pt>
                <c:pt idx="19484">
                  <c:v>3589.64</c:v>
                </c:pt>
                <c:pt idx="19485">
                  <c:v>3589.66</c:v>
                </c:pt>
                <c:pt idx="19486">
                  <c:v>3589.68</c:v>
                </c:pt>
                <c:pt idx="19487">
                  <c:v>3589.7</c:v>
                </c:pt>
                <c:pt idx="19488">
                  <c:v>3589.72</c:v>
                </c:pt>
                <c:pt idx="19489">
                  <c:v>3589.74</c:v>
                </c:pt>
                <c:pt idx="19490">
                  <c:v>3589.7599999999998</c:v>
                </c:pt>
                <c:pt idx="19491">
                  <c:v>3589.7799999999997</c:v>
                </c:pt>
                <c:pt idx="19492">
                  <c:v>3589.8</c:v>
                </c:pt>
                <c:pt idx="19493">
                  <c:v>3589.82</c:v>
                </c:pt>
                <c:pt idx="19494">
                  <c:v>3589.84</c:v>
                </c:pt>
                <c:pt idx="19495">
                  <c:v>3589.86</c:v>
                </c:pt>
                <c:pt idx="19496">
                  <c:v>3589.88</c:v>
                </c:pt>
                <c:pt idx="19497">
                  <c:v>3589.9</c:v>
                </c:pt>
                <c:pt idx="19498">
                  <c:v>3589.92</c:v>
                </c:pt>
                <c:pt idx="19499">
                  <c:v>3589.94</c:v>
                </c:pt>
                <c:pt idx="19500">
                  <c:v>3589.96</c:v>
                </c:pt>
                <c:pt idx="19501">
                  <c:v>3589.98</c:v>
                </c:pt>
                <c:pt idx="19502">
                  <c:v>3590</c:v>
                </c:pt>
                <c:pt idx="19503">
                  <c:v>3590.02</c:v>
                </c:pt>
                <c:pt idx="19504">
                  <c:v>3590.04</c:v>
                </c:pt>
                <c:pt idx="19505">
                  <c:v>3590.06</c:v>
                </c:pt>
                <c:pt idx="19506">
                  <c:v>3590.08</c:v>
                </c:pt>
                <c:pt idx="19507">
                  <c:v>3590.1</c:v>
                </c:pt>
                <c:pt idx="19508">
                  <c:v>3590.12</c:v>
                </c:pt>
                <c:pt idx="19509">
                  <c:v>3590.14</c:v>
                </c:pt>
                <c:pt idx="19510">
                  <c:v>3590.16</c:v>
                </c:pt>
                <c:pt idx="19511">
                  <c:v>3590.18</c:v>
                </c:pt>
                <c:pt idx="19512">
                  <c:v>3590.2</c:v>
                </c:pt>
                <c:pt idx="19513">
                  <c:v>3590.22</c:v>
                </c:pt>
                <c:pt idx="19514">
                  <c:v>3590.24</c:v>
                </c:pt>
                <c:pt idx="19515">
                  <c:v>3590.2599999999998</c:v>
                </c:pt>
                <c:pt idx="19516">
                  <c:v>3590.2799999999997</c:v>
                </c:pt>
                <c:pt idx="19517">
                  <c:v>3590.3</c:v>
                </c:pt>
                <c:pt idx="19518">
                  <c:v>3590.32</c:v>
                </c:pt>
                <c:pt idx="19519">
                  <c:v>3590.34</c:v>
                </c:pt>
                <c:pt idx="19520">
                  <c:v>3590.36</c:v>
                </c:pt>
                <c:pt idx="19521">
                  <c:v>3590.38</c:v>
                </c:pt>
                <c:pt idx="19522">
                  <c:v>3590.4</c:v>
                </c:pt>
                <c:pt idx="19523">
                  <c:v>3590.42</c:v>
                </c:pt>
                <c:pt idx="19524">
                  <c:v>3590.44</c:v>
                </c:pt>
                <c:pt idx="19525">
                  <c:v>3590.46</c:v>
                </c:pt>
                <c:pt idx="19526">
                  <c:v>3590.48</c:v>
                </c:pt>
                <c:pt idx="19527">
                  <c:v>3590.5</c:v>
                </c:pt>
                <c:pt idx="19528">
                  <c:v>3590.52</c:v>
                </c:pt>
                <c:pt idx="19529">
                  <c:v>3590.54</c:v>
                </c:pt>
                <c:pt idx="19530">
                  <c:v>3590.56</c:v>
                </c:pt>
                <c:pt idx="19531">
                  <c:v>3590.58</c:v>
                </c:pt>
                <c:pt idx="19532">
                  <c:v>3590.6</c:v>
                </c:pt>
                <c:pt idx="19533">
                  <c:v>3590.62</c:v>
                </c:pt>
                <c:pt idx="19534">
                  <c:v>3590.64</c:v>
                </c:pt>
                <c:pt idx="19535">
                  <c:v>3590.66</c:v>
                </c:pt>
                <c:pt idx="19536">
                  <c:v>3590.68</c:v>
                </c:pt>
                <c:pt idx="19537">
                  <c:v>3590.7</c:v>
                </c:pt>
                <c:pt idx="19538">
                  <c:v>3590.72</c:v>
                </c:pt>
                <c:pt idx="19539">
                  <c:v>3590.74</c:v>
                </c:pt>
                <c:pt idx="19540">
                  <c:v>3590.7599999999998</c:v>
                </c:pt>
                <c:pt idx="19541">
                  <c:v>3590.7799999999997</c:v>
                </c:pt>
                <c:pt idx="19542">
                  <c:v>3590.8</c:v>
                </c:pt>
                <c:pt idx="19543">
                  <c:v>3590.82</c:v>
                </c:pt>
                <c:pt idx="19544">
                  <c:v>3590.84</c:v>
                </c:pt>
                <c:pt idx="19545">
                  <c:v>3590.86</c:v>
                </c:pt>
                <c:pt idx="19546">
                  <c:v>3590.88</c:v>
                </c:pt>
                <c:pt idx="19547">
                  <c:v>3590.9</c:v>
                </c:pt>
                <c:pt idx="19548">
                  <c:v>3590.92</c:v>
                </c:pt>
                <c:pt idx="19549">
                  <c:v>3590.94</c:v>
                </c:pt>
                <c:pt idx="19550">
                  <c:v>3590.96</c:v>
                </c:pt>
                <c:pt idx="19551">
                  <c:v>3590.98</c:v>
                </c:pt>
                <c:pt idx="19552">
                  <c:v>3591</c:v>
                </c:pt>
                <c:pt idx="19553">
                  <c:v>3591.02</c:v>
                </c:pt>
                <c:pt idx="19554">
                  <c:v>3591.04</c:v>
                </c:pt>
                <c:pt idx="19555">
                  <c:v>3591.06</c:v>
                </c:pt>
                <c:pt idx="19556">
                  <c:v>3591.08</c:v>
                </c:pt>
                <c:pt idx="19557">
                  <c:v>3591.1</c:v>
                </c:pt>
                <c:pt idx="19558">
                  <c:v>3591.12</c:v>
                </c:pt>
                <c:pt idx="19559">
                  <c:v>3591.14</c:v>
                </c:pt>
                <c:pt idx="19560">
                  <c:v>3591.16</c:v>
                </c:pt>
                <c:pt idx="19561">
                  <c:v>3591.18</c:v>
                </c:pt>
                <c:pt idx="19562">
                  <c:v>3591.2</c:v>
                </c:pt>
                <c:pt idx="19563">
                  <c:v>3591.22</c:v>
                </c:pt>
                <c:pt idx="19564">
                  <c:v>3591.24</c:v>
                </c:pt>
                <c:pt idx="19565">
                  <c:v>3591.2599999999998</c:v>
                </c:pt>
                <c:pt idx="19566">
                  <c:v>3591.2799999999997</c:v>
                </c:pt>
                <c:pt idx="19567">
                  <c:v>3591.3</c:v>
                </c:pt>
                <c:pt idx="19568">
                  <c:v>3591.32</c:v>
                </c:pt>
                <c:pt idx="19569">
                  <c:v>3591.34</c:v>
                </c:pt>
                <c:pt idx="19570">
                  <c:v>3591.36</c:v>
                </c:pt>
                <c:pt idx="19571">
                  <c:v>3591.38</c:v>
                </c:pt>
                <c:pt idx="19572">
                  <c:v>3591.4</c:v>
                </c:pt>
                <c:pt idx="19573">
                  <c:v>3591.42</c:v>
                </c:pt>
                <c:pt idx="19574">
                  <c:v>3591.44</c:v>
                </c:pt>
                <c:pt idx="19575">
                  <c:v>3591.46</c:v>
                </c:pt>
                <c:pt idx="19576">
                  <c:v>3591.48</c:v>
                </c:pt>
                <c:pt idx="19577">
                  <c:v>3591.5</c:v>
                </c:pt>
                <c:pt idx="19578">
                  <c:v>3591.52</c:v>
                </c:pt>
                <c:pt idx="19579">
                  <c:v>3591.54</c:v>
                </c:pt>
                <c:pt idx="19580">
                  <c:v>3591.56</c:v>
                </c:pt>
                <c:pt idx="19581">
                  <c:v>3591.58</c:v>
                </c:pt>
                <c:pt idx="19582">
                  <c:v>3591.6</c:v>
                </c:pt>
                <c:pt idx="19583">
                  <c:v>3591.62</c:v>
                </c:pt>
                <c:pt idx="19584">
                  <c:v>3591.64</c:v>
                </c:pt>
                <c:pt idx="19585">
                  <c:v>3591.66</c:v>
                </c:pt>
                <c:pt idx="19586">
                  <c:v>3591.68</c:v>
                </c:pt>
                <c:pt idx="19587">
                  <c:v>3591.7</c:v>
                </c:pt>
                <c:pt idx="19588">
                  <c:v>3591.72</c:v>
                </c:pt>
                <c:pt idx="19589">
                  <c:v>3591.74</c:v>
                </c:pt>
                <c:pt idx="19590">
                  <c:v>3591.7599999999998</c:v>
                </c:pt>
                <c:pt idx="19591">
                  <c:v>3591.7799999999997</c:v>
                </c:pt>
                <c:pt idx="19592">
                  <c:v>3591.8</c:v>
                </c:pt>
                <c:pt idx="19593">
                  <c:v>3591.82</c:v>
                </c:pt>
                <c:pt idx="19594">
                  <c:v>3591.84</c:v>
                </c:pt>
                <c:pt idx="19595">
                  <c:v>3591.86</c:v>
                </c:pt>
                <c:pt idx="19596">
                  <c:v>3591.88</c:v>
                </c:pt>
                <c:pt idx="19597">
                  <c:v>3591.9</c:v>
                </c:pt>
                <c:pt idx="19598">
                  <c:v>3591.92</c:v>
                </c:pt>
                <c:pt idx="19599">
                  <c:v>3591.94</c:v>
                </c:pt>
                <c:pt idx="19600">
                  <c:v>3591.96</c:v>
                </c:pt>
                <c:pt idx="19601">
                  <c:v>3591.98</c:v>
                </c:pt>
                <c:pt idx="19602">
                  <c:v>3592</c:v>
                </c:pt>
                <c:pt idx="19603">
                  <c:v>3592.02</c:v>
                </c:pt>
                <c:pt idx="19604">
                  <c:v>3592.04</c:v>
                </c:pt>
                <c:pt idx="19605">
                  <c:v>3592.06</c:v>
                </c:pt>
                <c:pt idx="19606">
                  <c:v>3592.08</c:v>
                </c:pt>
                <c:pt idx="19607">
                  <c:v>3592.1</c:v>
                </c:pt>
                <c:pt idx="19608">
                  <c:v>3592.12</c:v>
                </c:pt>
                <c:pt idx="19609">
                  <c:v>3592.14</c:v>
                </c:pt>
                <c:pt idx="19610">
                  <c:v>3592.16</c:v>
                </c:pt>
                <c:pt idx="19611">
                  <c:v>3592.18</c:v>
                </c:pt>
                <c:pt idx="19612">
                  <c:v>3592.2</c:v>
                </c:pt>
                <c:pt idx="19613">
                  <c:v>3592.22</c:v>
                </c:pt>
                <c:pt idx="19614">
                  <c:v>3592.24</c:v>
                </c:pt>
                <c:pt idx="19615">
                  <c:v>3592.2599999999998</c:v>
                </c:pt>
                <c:pt idx="19616">
                  <c:v>3592.2799999999997</c:v>
                </c:pt>
                <c:pt idx="19617">
                  <c:v>3592.3</c:v>
                </c:pt>
                <c:pt idx="19618">
                  <c:v>3592.32</c:v>
                </c:pt>
                <c:pt idx="19619">
                  <c:v>3592.34</c:v>
                </c:pt>
                <c:pt idx="19620">
                  <c:v>3592.36</c:v>
                </c:pt>
                <c:pt idx="19621">
                  <c:v>3592.38</c:v>
                </c:pt>
                <c:pt idx="19622">
                  <c:v>3592.4</c:v>
                </c:pt>
                <c:pt idx="19623">
                  <c:v>3592.42</c:v>
                </c:pt>
                <c:pt idx="19624">
                  <c:v>3592.44</c:v>
                </c:pt>
                <c:pt idx="19625">
                  <c:v>3592.46</c:v>
                </c:pt>
                <c:pt idx="19626">
                  <c:v>3592.48</c:v>
                </c:pt>
                <c:pt idx="19627">
                  <c:v>3592.5</c:v>
                </c:pt>
                <c:pt idx="19628">
                  <c:v>3592.52</c:v>
                </c:pt>
                <c:pt idx="19629">
                  <c:v>3592.54</c:v>
                </c:pt>
                <c:pt idx="19630">
                  <c:v>3592.56</c:v>
                </c:pt>
                <c:pt idx="19631">
                  <c:v>3592.58</c:v>
                </c:pt>
                <c:pt idx="19632">
                  <c:v>3592.6</c:v>
                </c:pt>
                <c:pt idx="19633">
                  <c:v>3592.62</c:v>
                </c:pt>
                <c:pt idx="19634">
                  <c:v>3592.64</c:v>
                </c:pt>
                <c:pt idx="19635">
                  <c:v>3592.66</c:v>
                </c:pt>
                <c:pt idx="19636">
                  <c:v>3592.68</c:v>
                </c:pt>
                <c:pt idx="19637">
                  <c:v>3592.7</c:v>
                </c:pt>
                <c:pt idx="19638">
                  <c:v>3592.72</c:v>
                </c:pt>
                <c:pt idx="19639">
                  <c:v>3592.74</c:v>
                </c:pt>
                <c:pt idx="19640">
                  <c:v>3592.7599999999998</c:v>
                </c:pt>
                <c:pt idx="19641">
                  <c:v>3592.7799999999997</c:v>
                </c:pt>
                <c:pt idx="19642">
                  <c:v>3592.8</c:v>
                </c:pt>
                <c:pt idx="19643">
                  <c:v>3592.82</c:v>
                </c:pt>
                <c:pt idx="19644">
                  <c:v>3592.84</c:v>
                </c:pt>
                <c:pt idx="19645">
                  <c:v>3592.86</c:v>
                </c:pt>
                <c:pt idx="19646">
                  <c:v>3592.88</c:v>
                </c:pt>
                <c:pt idx="19647">
                  <c:v>3592.9</c:v>
                </c:pt>
                <c:pt idx="19648">
                  <c:v>3592.92</c:v>
                </c:pt>
                <c:pt idx="19649">
                  <c:v>3592.94</c:v>
                </c:pt>
                <c:pt idx="19650">
                  <c:v>3592.96</c:v>
                </c:pt>
                <c:pt idx="19651">
                  <c:v>3592.98</c:v>
                </c:pt>
                <c:pt idx="19652">
                  <c:v>3593</c:v>
                </c:pt>
                <c:pt idx="19653">
                  <c:v>3593.02</c:v>
                </c:pt>
                <c:pt idx="19654">
                  <c:v>3593.04</c:v>
                </c:pt>
                <c:pt idx="19655">
                  <c:v>3593.06</c:v>
                </c:pt>
                <c:pt idx="19656">
                  <c:v>3593.08</c:v>
                </c:pt>
                <c:pt idx="19657">
                  <c:v>3593.1</c:v>
                </c:pt>
                <c:pt idx="19658">
                  <c:v>3593.12</c:v>
                </c:pt>
                <c:pt idx="19659">
                  <c:v>3593.14</c:v>
                </c:pt>
                <c:pt idx="19660">
                  <c:v>3593.16</c:v>
                </c:pt>
                <c:pt idx="19661">
                  <c:v>3593.18</c:v>
                </c:pt>
                <c:pt idx="19662">
                  <c:v>3593.2</c:v>
                </c:pt>
                <c:pt idx="19663">
                  <c:v>3593.22</c:v>
                </c:pt>
                <c:pt idx="19664">
                  <c:v>3593.24</c:v>
                </c:pt>
                <c:pt idx="19665">
                  <c:v>3593.2599999999998</c:v>
                </c:pt>
                <c:pt idx="19666">
                  <c:v>3593.2799999999997</c:v>
                </c:pt>
                <c:pt idx="19667">
                  <c:v>3593.3</c:v>
                </c:pt>
                <c:pt idx="19668">
                  <c:v>3593.32</c:v>
                </c:pt>
                <c:pt idx="19669">
                  <c:v>3593.34</c:v>
                </c:pt>
                <c:pt idx="19670">
                  <c:v>3593.36</c:v>
                </c:pt>
                <c:pt idx="19671">
                  <c:v>3593.38</c:v>
                </c:pt>
                <c:pt idx="19672">
                  <c:v>3593.4</c:v>
                </c:pt>
                <c:pt idx="19673">
                  <c:v>3593.42</c:v>
                </c:pt>
                <c:pt idx="19674">
                  <c:v>3593.44</c:v>
                </c:pt>
                <c:pt idx="19675">
                  <c:v>3593.46</c:v>
                </c:pt>
                <c:pt idx="19676">
                  <c:v>3593.48</c:v>
                </c:pt>
                <c:pt idx="19677">
                  <c:v>3593.5</c:v>
                </c:pt>
                <c:pt idx="19678">
                  <c:v>3593.52</c:v>
                </c:pt>
                <c:pt idx="19679">
                  <c:v>3593.54</c:v>
                </c:pt>
                <c:pt idx="19680">
                  <c:v>3593.56</c:v>
                </c:pt>
                <c:pt idx="19681">
                  <c:v>3593.58</c:v>
                </c:pt>
                <c:pt idx="19682">
                  <c:v>3593.6</c:v>
                </c:pt>
                <c:pt idx="19683">
                  <c:v>3593.62</c:v>
                </c:pt>
                <c:pt idx="19684">
                  <c:v>3593.64</c:v>
                </c:pt>
                <c:pt idx="19685">
                  <c:v>3593.66</c:v>
                </c:pt>
                <c:pt idx="19686">
                  <c:v>3593.68</c:v>
                </c:pt>
                <c:pt idx="19687">
                  <c:v>3593.7</c:v>
                </c:pt>
                <c:pt idx="19688">
                  <c:v>3593.72</c:v>
                </c:pt>
                <c:pt idx="19689">
                  <c:v>3593.74</c:v>
                </c:pt>
                <c:pt idx="19690">
                  <c:v>3593.7599999999998</c:v>
                </c:pt>
                <c:pt idx="19691">
                  <c:v>3593.7799999999997</c:v>
                </c:pt>
                <c:pt idx="19692">
                  <c:v>3593.8</c:v>
                </c:pt>
                <c:pt idx="19693">
                  <c:v>3593.82</c:v>
                </c:pt>
                <c:pt idx="19694">
                  <c:v>3593.84</c:v>
                </c:pt>
                <c:pt idx="19695">
                  <c:v>3593.86</c:v>
                </c:pt>
                <c:pt idx="19696">
                  <c:v>3593.88</c:v>
                </c:pt>
                <c:pt idx="19697">
                  <c:v>3593.9</c:v>
                </c:pt>
                <c:pt idx="19698">
                  <c:v>3593.92</c:v>
                </c:pt>
                <c:pt idx="19699">
                  <c:v>3593.94</c:v>
                </c:pt>
                <c:pt idx="19700">
                  <c:v>3593.96</c:v>
                </c:pt>
                <c:pt idx="19701">
                  <c:v>3593.98</c:v>
                </c:pt>
                <c:pt idx="19702">
                  <c:v>3594</c:v>
                </c:pt>
                <c:pt idx="19703">
                  <c:v>3594.02</c:v>
                </c:pt>
                <c:pt idx="19704">
                  <c:v>3594.04</c:v>
                </c:pt>
                <c:pt idx="19705">
                  <c:v>3594.06</c:v>
                </c:pt>
                <c:pt idx="19706">
                  <c:v>3594.08</c:v>
                </c:pt>
                <c:pt idx="19707">
                  <c:v>3594.1</c:v>
                </c:pt>
                <c:pt idx="19708">
                  <c:v>3594.12</c:v>
                </c:pt>
                <c:pt idx="19709">
                  <c:v>3594.14</c:v>
                </c:pt>
                <c:pt idx="19710">
                  <c:v>3594.16</c:v>
                </c:pt>
                <c:pt idx="19711">
                  <c:v>3594.18</c:v>
                </c:pt>
                <c:pt idx="19712">
                  <c:v>3594.2</c:v>
                </c:pt>
                <c:pt idx="19713">
                  <c:v>3594.22</c:v>
                </c:pt>
                <c:pt idx="19714">
                  <c:v>3594.24</c:v>
                </c:pt>
                <c:pt idx="19715">
                  <c:v>3594.2599999999998</c:v>
                </c:pt>
                <c:pt idx="19716">
                  <c:v>3594.2799999999997</c:v>
                </c:pt>
                <c:pt idx="19717">
                  <c:v>3594.3</c:v>
                </c:pt>
                <c:pt idx="19718">
                  <c:v>3594.32</c:v>
                </c:pt>
                <c:pt idx="19719">
                  <c:v>3594.34</c:v>
                </c:pt>
                <c:pt idx="19720">
                  <c:v>3594.36</c:v>
                </c:pt>
                <c:pt idx="19721">
                  <c:v>3594.38</c:v>
                </c:pt>
                <c:pt idx="19722">
                  <c:v>3594.4</c:v>
                </c:pt>
                <c:pt idx="19723">
                  <c:v>3594.42</c:v>
                </c:pt>
                <c:pt idx="19724">
                  <c:v>3594.44</c:v>
                </c:pt>
                <c:pt idx="19725">
                  <c:v>3594.46</c:v>
                </c:pt>
                <c:pt idx="19726">
                  <c:v>3594.48</c:v>
                </c:pt>
                <c:pt idx="19727">
                  <c:v>3594.5</c:v>
                </c:pt>
                <c:pt idx="19728">
                  <c:v>3594.52</c:v>
                </c:pt>
                <c:pt idx="19729">
                  <c:v>3594.54</c:v>
                </c:pt>
                <c:pt idx="19730">
                  <c:v>3594.56</c:v>
                </c:pt>
                <c:pt idx="19731">
                  <c:v>3594.58</c:v>
                </c:pt>
                <c:pt idx="19732">
                  <c:v>3594.6</c:v>
                </c:pt>
                <c:pt idx="19733">
                  <c:v>3594.62</c:v>
                </c:pt>
                <c:pt idx="19734">
                  <c:v>3594.64</c:v>
                </c:pt>
                <c:pt idx="19735">
                  <c:v>3594.66</c:v>
                </c:pt>
                <c:pt idx="19736">
                  <c:v>3594.68</c:v>
                </c:pt>
                <c:pt idx="19737">
                  <c:v>3594.7</c:v>
                </c:pt>
                <c:pt idx="19738">
                  <c:v>3594.72</c:v>
                </c:pt>
                <c:pt idx="19739">
                  <c:v>3594.74</c:v>
                </c:pt>
                <c:pt idx="19740">
                  <c:v>3594.7599999999998</c:v>
                </c:pt>
                <c:pt idx="19741">
                  <c:v>3594.7799999999997</c:v>
                </c:pt>
                <c:pt idx="19742">
                  <c:v>3594.8</c:v>
                </c:pt>
                <c:pt idx="19743">
                  <c:v>3594.82</c:v>
                </c:pt>
                <c:pt idx="19744">
                  <c:v>3594.84</c:v>
                </c:pt>
                <c:pt idx="19745">
                  <c:v>3594.86</c:v>
                </c:pt>
                <c:pt idx="19746">
                  <c:v>3594.88</c:v>
                </c:pt>
                <c:pt idx="19747">
                  <c:v>3594.9</c:v>
                </c:pt>
                <c:pt idx="19748">
                  <c:v>3594.92</c:v>
                </c:pt>
                <c:pt idx="19749">
                  <c:v>3594.94</c:v>
                </c:pt>
                <c:pt idx="19750">
                  <c:v>3594.96</c:v>
                </c:pt>
                <c:pt idx="19751">
                  <c:v>3594.98</c:v>
                </c:pt>
                <c:pt idx="19752">
                  <c:v>3595</c:v>
                </c:pt>
                <c:pt idx="19753">
                  <c:v>3595.02</c:v>
                </c:pt>
                <c:pt idx="19754">
                  <c:v>3595.04</c:v>
                </c:pt>
                <c:pt idx="19755">
                  <c:v>3595.06</c:v>
                </c:pt>
                <c:pt idx="19756">
                  <c:v>3595.08</c:v>
                </c:pt>
                <c:pt idx="19757">
                  <c:v>3595.1</c:v>
                </c:pt>
                <c:pt idx="19758">
                  <c:v>3595.12</c:v>
                </c:pt>
                <c:pt idx="19759">
                  <c:v>3595.14</c:v>
                </c:pt>
                <c:pt idx="19760">
                  <c:v>3595.16</c:v>
                </c:pt>
                <c:pt idx="19761">
                  <c:v>3595.18</c:v>
                </c:pt>
                <c:pt idx="19762">
                  <c:v>3595.2</c:v>
                </c:pt>
                <c:pt idx="19763">
                  <c:v>3595.22</c:v>
                </c:pt>
                <c:pt idx="19764">
                  <c:v>3595.24</c:v>
                </c:pt>
                <c:pt idx="19765">
                  <c:v>3595.2599999999998</c:v>
                </c:pt>
                <c:pt idx="19766">
                  <c:v>3595.2799999999997</c:v>
                </c:pt>
                <c:pt idx="19767">
                  <c:v>3595.3</c:v>
                </c:pt>
                <c:pt idx="19768">
                  <c:v>3595.32</c:v>
                </c:pt>
                <c:pt idx="19769">
                  <c:v>3595.34</c:v>
                </c:pt>
                <c:pt idx="19770">
                  <c:v>3595.36</c:v>
                </c:pt>
                <c:pt idx="19771">
                  <c:v>3595.38</c:v>
                </c:pt>
                <c:pt idx="19772">
                  <c:v>3595.4</c:v>
                </c:pt>
                <c:pt idx="19773">
                  <c:v>3595.42</c:v>
                </c:pt>
                <c:pt idx="19774">
                  <c:v>3595.44</c:v>
                </c:pt>
                <c:pt idx="19775">
                  <c:v>3595.46</c:v>
                </c:pt>
                <c:pt idx="19776">
                  <c:v>3595.48</c:v>
                </c:pt>
                <c:pt idx="19777">
                  <c:v>3595.5</c:v>
                </c:pt>
                <c:pt idx="19778">
                  <c:v>3595.52</c:v>
                </c:pt>
                <c:pt idx="19779">
                  <c:v>3595.54</c:v>
                </c:pt>
                <c:pt idx="19780">
                  <c:v>3595.56</c:v>
                </c:pt>
                <c:pt idx="19781">
                  <c:v>3595.58</c:v>
                </c:pt>
                <c:pt idx="19782">
                  <c:v>3595.6</c:v>
                </c:pt>
                <c:pt idx="19783">
                  <c:v>3595.62</c:v>
                </c:pt>
                <c:pt idx="19784">
                  <c:v>3595.64</c:v>
                </c:pt>
                <c:pt idx="19785">
                  <c:v>3595.66</c:v>
                </c:pt>
                <c:pt idx="19786">
                  <c:v>3595.68</c:v>
                </c:pt>
                <c:pt idx="19787">
                  <c:v>3595.7</c:v>
                </c:pt>
                <c:pt idx="19788">
                  <c:v>3595.72</c:v>
                </c:pt>
                <c:pt idx="19789">
                  <c:v>3595.74</c:v>
                </c:pt>
                <c:pt idx="19790">
                  <c:v>3595.7599999999998</c:v>
                </c:pt>
                <c:pt idx="19791">
                  <c:v>3595.7799999999997</c:v>
                </c:pt>
                <c:pt idx="19792">
                  <c:v>3595.8</c:v>
                </c:pt>
                <c:pt idx="19793">
                  <c:v>3595.82</c:v>
                </c:pt>
                <c:pt idx="19794">
                  <c:v>3595.84</c:v>
                </c:pt>
                <c:pt idx="19795">
                  <c:v>3595.86</c:v>
                </c:pt>
                <c:pt idx="19796">
                  <c:v>3595.88</c:v>
                </c:pt>
                <c:pt idx="19797">
                  <c:v>3595.9</c:v>
                </c:pt>
                <c:pt idx="19798">
                  <c:v>3595.92</c:v>
                </c:pt>
                <c:pt idx="19799">
                  <c:v>3595.94</c:v>
                </c:pt>
                <c:pt idx="19800">
                  <c:v>3595.96</c:v>
                </c:pt>
                <c:pt idx="19801">
                  <c:v>3595.98</c:v>
                </c:pt>
                <c:pt idx="19802">
                  <c:v>3596</c:v>
                </c:pt>
                <c:pt idx="19803">
                  <c:v>3596.02</c:v>
                </c:pt>
                <c:pt idx="19804">
                  <c:v>3596.04</c:v>
                </c:pt>
                <c:pt idx="19805">
                  <c:v>3596.06</c:v>
                </c:pt>
                <c:pt idx="19806">
                  <c:v>3596.08</c:v>
                </c:pt>
                <c:pt idx="19807">
                  <c:v>3596.1</c:v>
                </c:pt>
                <c:pt idx="19808">
                  <c:v>3596.12</c:v>
                </c:pt>
                <c:pt idx="19809">
                  <c:v>3596.14</c:v>
                </c:pt>
                <c:pt idx="19810">
                  <c:v>3596.16</c:v>
                </c:pt>
                <c:pt idx="19811">
                  <c:v>3596.18</c:v>
                </c:pt>
                <c:pt idx="19812">
                  <c:v>3596.2</c:v>
                </c:pt>
                <c:pt idx="19813">
                  <c:v>3596.22</c:v>
                </c:pt>
                <c:pt idx="19814">
                  <c:v>3596.24</c:v>
                </c:pt>
                <c:pt idx="19815">
                  <c:v>3596.2599999999998</c:v>
                </c:pt>
                <c:pt idx="19816">
                  <c:v>3596.2799999999997</c:v>
                </c:pt>
                <c:pt idx="19817">
                  <c:v>3596.3</c:v>
                </c:pt>
                <c:pt idx="19818">
                  <c:v>3596.32</c:v>
                </c:pt>
                <c:pt idx="19819">
                  <c:v>3596.34</c:v>
                </c:pt>
                <c:pt idx="19820">
                  <c:v>3596.36</c:v>
                </c:pt>
                <c:pt idx="19821">
                  <c:v>3596.38</c:v>
                </c:pt>
                <c:pt idx="19822">
                  <c:v>3596.4</c:v>
                </c:pt>
                <c:pt idx="19823">
                  <c:v>3596.42</c:v>
                </c:pt>
                <c:pt idx="19824">
                  <c:v>3596.44</c:v>
                </c:pt>
                <c:pt idx="19825">
                  <c:v>3596.46</c:v>
                </c:pt>
                <c:pt idx="19826">
                  <c:v>3596.48</c:v>
                </c:pt>
                <c:pt idx="19827">
                  <c:v>3596.5</c:v>
                </c:pt>
                <c:pt idx="19828">
                  <c:v>3596.52</c:v>
                </c:pt>
                <c:pt idx="19829">
                  <c:v>3596.54</c:v>
                </c:pt>
                <c:pt idx="19830">
                  <c:v>3596.56</c:v>
                </c:pt>
                <c:pt idx="19831">
                  <c:v>3596.58</c:v>
                </c:pt>
                <c:pt idx="19832">
                  <c:v>3596.6</c:v>
                </c:pt>
                <c:pt idx="19833">
                  <c:v>3596.62</c:v>
                </c:pt>
                <c:pt idx="19834">
                  <c:v>3596.64</c:v>
                </c:pt>
                <c:pt idx="19835">
                  <c:v>3596.66</c:v>
                </c:pt>
                <c:pt idx="19836">
                  <c:v>3596.68</c:v>
                </c:pt>
                <c:pt idx="19837">
                  <c:v>3596.7</c:v>
                </c:pt>
                <c:pt idx="19838">
                  <c:v>3596.72</c:v>
                </c:pt>
                <c:pt idx="19839">
                  <c:v>3596.74</c:v>
                </c:pt>
                <c:pt idx="19840">
                  <c:v>3596.7599999999998</c:v>
                </c:pt>
                <c:pt idx="19841">
                  <c:v>3596.7799999999997</c:v>
                </c:pt>
                <c:pt idx="19842">
                  <c:v>3596.8</c:v>
                </c:pt>
                <c:pt idx="19843">
                  <c:v>3596.82</c:v>
                </c:pt>
                <c:pt idx="19844">
                  <c:v>3596.84</c:v>
                </c:pt>
                <c:pt idx="19845">
                  <c:v>3596.86</c:v>
                </c:pt>
                <c:pt idx="19846">
                  <c:v>3596.88</c:v>
                </c:pt>
                <c:pt idx="19847">
                  <c:v>3596.9</c:v>
                </c:pt>
                <c:pt idx="19848">
                  <c:v>3596.92</c:v>
                </c:pt>
                <c:pt idx="19849">
                  <c:v>3596.94</c:v>
                </c:pt>
                <c:pt idx="19850">
                  <c:v>3596.96</c:v>
                </c:pt>
                <c:pt idx="19851">
                  <c:v>3596.98</c:v>
                </c:pt>
                <c:pt idx="19852">
                  <c:v>3597</c:v>
                </c:pt>
                <c:pt idx="19853">
                  <c:v>3597.02</c:v>
                </c:pt>
                <c:pt idx="19854">
                  <c:v>3597.04</c:v>
                </c:pt>
                <c:pt idx="19855">
                  <c:v>3597.06</c:v>
                </c:pt>
                <c:pt idx="19856">
                  <c:v>3597.08</c:v>
                </c:pt>
                <c:pt idx="19857">
                  <c:v>3597.1</c:v>
                </c:pt>
                <c:pt idx="19858">
                  <c:v>3597.12</c:v>
                </c:pt>
                <c:pt idx="19859">
                  <c:v>3597.14</c:v>
                </c:pt>
                <c:pt idx="19860">
                  <c:v>3597.16</c:v>
                </c:pt>
                <c:pt idx="19861">
                  <c:v>3597.18</c:v>
                </c:pt>
                <c:pt idx="19862">
                  <c:v>3597.2</c:v>
                </c:pt>
                <c:pt idx="19863">
                  <c:v>3597.22</c:v>
                </c:pt>
                <c:pt idx="19864">
                  <c:v>3597.24</c:v>
                </c:pt>
                <c:pt idx="19865">
                  <c:v>3597.2599999999998</c:v>
                </c:pt>
                <c:pt idx="19866">
                  <c:v>3597.2799999999997</c:v>
                </c:pt>
                <c:pt idx="19867">
                  <c:v>3597.3</c:v>
                </c:pt>
                <c:pt idx="19868">
                  <c:v>3597.32</c:v>
                </c:pt>
                <c:pt idx="19869">
                  <c:v>3597.34</c:v>
                </c:pt>
                <c:pt idx="19870">
                  <c:v>3597.36</c:v>
                </c:pt>
                <c:pt idx="19871">
                  <c:v>3597.38</c:v>
                </c:pt>
                <c:pt idx="19872">
                  <c:v>3597.4</c:v>
                </c:pt>
                <c:pt idx="19873">
                  <c:v>3597.42</c:v>
                </c:pt>
                <c:pt idx="19874">
                  <c:v>3597.44</c:v>
                </c:pt>
                <c:pt idx="19875">
                  <c:v>3597.46</c:v>
                </c:pt>
                <c:pt idx="19876">
                  <c:v>3597.48</c:v>
                </c:pt>
                <c:pt idx="19877">
                  <c:v>3597.5</c:v>
                </c:pt>
                <c:pt idx="19878">
                  <c:v>3597.52</c:v>
                </c:pt>
                <c:pt idx="19879">
                  <c:v>3597.54</c:v>
                </c:pt>
                <c:pt idx="19880">
                  <c:v>3597.56</c:v>
                </c:pt>
                <c:pt idx="19881">
                  <c:v>3597.58</c:v>
                </c:pt>
                <c:pt idx="19882">
                  <c:v>3597.6</c:v>
                </c:pt>
                <c:pt idx="19883">
                  <c:v>3597.62</c:v>
                </c:pt>
                <c:pt idx="19884">
                  <c:v>3597.64</c:v>
                </c:pt>
                <c:pt idx="19885">
                  <c:v>3597.66</c:v>
                </c:pt>
                <c:pt idx="19886">
                  <c:v>3597.68</c:v>
                </c:pt>
                <c:pt idx="19887">
                  <c:v>3597.7</c:v>
                </c:pt>
                <c:pt idx="19888">
                  <c:v>3597.72</c:v>
                </c:pt>
                <c:pt idx="19889">
                  <c:v>3597.74</c:v>
                </c:pt>
                <c:pt idx="19890">
                  <c:v>3597.7599999999998</c:v>
                </c:pt>
                <c:pt idx="19891">
                  <c:v>3597.7799999999997</c:v>
                </c:pt>
                <c:pt idx="19892">
                  <c:v>3597.8</c:v>
                </c:pt>
                <c:pt idx="19893">
                  <c:v>3597.82</c:v>
                </c:pt>
                <c:pt idx="19894">
                  <c:v>3597.84</c:v>
                </c:pt>
                <c:pt idx="19895">
                  <c:v>3597.86</c:v>
                </c:pt>
                <c:pt idx="19896">
                  <c:v>3597.88</c:v>
                </c:pt>
                <c:pt idx="19897">
                  <c:v>3597.9</c:v>
                </c:pt>
                <c:pt idx="19898">
                  <c:v>3597.92</c:v>
                </c:pt>
                <c:pt idx="19899">
                  <c:v>3597.94</c:v>
                </c:pt>
                <c:pt idx="19900">
                  <c:v>3597.96</c:v>
                </c:pt>
                <c:pt idx="19901">
                  <c:v>3597.98</c:v>
                </c:pt>
                <c:pt idx="19902">
                  <c:v>3598</c:v>
                </c:pt>
                <c:pt idx="19903">
                  <c:v>3598.02</c:v>
                </c:pt>
                <c:pt idx="19904">
                  <c:v>3598.04</c:v>
                </c:pt>
                <c:pt idx="19905">
                  <c:v>3598.06</c:v>
                </c:pt>
                <c:pt idx="19906">
                  <c:v>3598.08</c:v>
                </c:pt>
                <c:pt idx="19907">
                  <c:v>3598.1</c:v>
                </c:pt>
                <c:pt idx="19908">
                  <c:v>3598.12</c:v>
                </c:pt>
                <c:pt idx="19909">
                  <c:v>3598.14</c:v>
                </c:pt>
                <c:pt idx="19910">
                  <c:v>3598.16</c:v>
                </c:pt>
                <c:pt idx="19911">
                  <c:v>3598.18</c:v>
                </c:pt>
                <c:pt idx="19912">
                  <c:v>3598.2</c:v>
                </c:pt>
                <c:pt idx="19913">
                  <c:v>3598.22</c:v>
                </c:pt>
                <c:pt idx="19914">
                  <c:v>3598.24</c:v>
                </c:pt>
                <c:pt idx="19915">
                  <c:v>3598.2599999999998</c:v>
                </c:pt>
                <c:pt idx="19916">
                  <c:v>3598.2799999999997</c:v>
                </c:pt>
                <c:pt idx="19917">
                  <c:v>3598.3</c:v>
                </c:pt>
                <c:pt idx="19918">
                  <c:v>3598.32</c:v>
                </c:pt>
                <c:pt idx="19919">
                  <c:v>3598.34</c:v>
                </c:pt>
                <c:pt idx="19920">
                  <c:v>3598.36</c:v>
                </c:pt>
                <c:pt idx="19921">
                  <c:v>3598.38</c:v>
                </c:pt>
                <c:pt idx="19922">
                  <c:v>3598.4</c:v>
                </c:pt>
                <c:pt idx="19923">
                  <c:v>3598.42</c:v>
                </c:pt>
                <c:pt idx="19924">
                  <c:v>3598.44</c:v>
                </c:pt>
                <c:pt idx="19925">
                  <c:v>3598.46</c:v>
                </c:pt>
                <c:pt idx="19926">
                  <c:v>3598.48</c:v>
                </c:pt>
                <c:pt idx="19927">
                  <c:v>3598.5</c:v>
                </c:pt>
                <c:pt idx="19928">
                  <c:v>3598.52</c:v>
                </c:pt>
                <c:pt idx="19929">
                  <c:v>3598.54</c:v>
                </c:pt>
                <c:pt idx="19930">
                  <c:v>3598.56</c:v>
                </c:pt>
                <c:pt idx="19931">
                  <c:v>3598.58</c:v>
                </c:pt>
                <c:pt idx="19932">
                  <c:v>3598.6</c:v>
                </c:pt>
                <c:pt idx="19933">
                  <c:v>3598.62</c:v>
                </c:pt>
                <c:pt idx="19934">
                  <c:v>3598.64</c:v>
                </c:pt>
                <c:pt idx="19935">
                  <c:v>3598.66</c:v>
                </c:pt>
                <c:pt idx="19936">
                  <c:v>3598.68</c:v>
                </c:pt>
                <c:pt idx="19937">
                  <c:v>3598.7</c:v>
                </c:pt>
                <c:pt idx="19938">
                  <c:v>3598.72</c:v>
                </c:pt>
                <c:pt idx="19939">
                  <c:v>3598.74</c:v>
                </c:pt>
                <c:pt idx="19940">
                  <c:v>3598.7599999999998</c:v>
                </c:pt>
                <c:pt idx="19941">
                  <c:v>3598.7799999999997</c:v>
                </c:pt>
                <c:pt idx="19942">
                  <c:v>3598.8</c:v>
                </c:pt>
                <c:pt idx="19943">
                  <c:v>3598.82</c:v>
                </c:pt>
                <c:pt idx="19944">
                  <c:v>3598.84</c:v>
                </c:pt>
                <c:pt idx="19945">
                  <c:v>3598.86</c:v>
                </c:pt>
                <c:pt idx="19946">
                  <c:v>3598.88</c:v>
                </c:pt>
                <c:pt idx="19947">
                  <c:v>3598.9</c:v>
                </c:pt>
                <c:pt idx="19948">
                  <c:v>3598.92</c:v>
                </c:pt>
                <c:pt idx="19949">
                  <c:v>3598.94</c:v>
                </c:pt>
                <c:pt idx="19950">
                  <c:v>3598.96</c:v>
                </c:pt>
                <c:pt idx="19951">
                  <c:v>3598.98</c:v>
                </c:pt>
                <c:pt idx="19952">
                  <c:v>3599</c:v>
                </c:pt>
                <c:pt idx="19953">
                  <c:v>3599.02</c:v>
                </c:pt>
                <c:pt idx="19954">
                  <c:v>3599.04</c:v>
                </c:pt>
                <c:pt idx="19955">
                  <c:v>3599.06</c:v>
                </c:pt>
                <c:pt idx="19956">
                  <c:v>3599.08</c:v>
                </c:pt>
                <c:pt idx="19957">
                  <c:v>3599.1</c:v>
                </c:pt>
                <c:pt idx="19958">
                  <c:v>3599.12</c:v>
                </c:pt>
                <c:pt idx="19959">
                  <c:v>3599.14</c:v>
                </c:pt>
                <c:pt idx="19960">
                  <c:v>3599.16</c:v>
                </c:pt>
                <c:pt idx="19961">
                  <c:v>3599.18</c:v>
                </c:pt>
                <c:pt idx="19962">
                  <c:v>3599.2</c:v>
                </c:pt>
                <c:pt idx="19963">
                  <c:v>3599.22</c:v>
                </c:pt>
                <c:pt idx="19964">
                  <c:v>3599.24</c:v>
                </c:pt>
                <c:pt idx="19965">
                  <c:v>3599.2599999999998</c:v>
                </c:pt>
                <c:pt idx="19966">
                  <c:v>3599.2799999999997</c:v>
                </c:pt>
                <c:pt idx="19967">
                  <c:v>3599.3</c:v>
                </c:pt>
                <c:pt idx="19968">
                  <c:v>3599.32</c:v>
                </c:pt>
                <c:pt idx="19969">
                  <c:v>3599.34</c:v>
                </c:pt>
                <c:pt idx="19970">
                  <c:v>3599.36</c:v>
                </c:pt>
                <c:pt idx="19971">
                  <c:v>3599.38</c:v>
                </c:pt>
                <c:pt idx="19972">
                  <c:v>3599.4</c:v>
                </c:pt>
                <c:pt idx="19973">
                  <c:v>3599.42</c:v>
                </c:pt>
                <c:pt idx="19974">
                  <c:v>3599.44</c:v>
                </c:pt>
                <c:pt idx="19975">
                  <c:v>3599.46</c:v>
                </c:pt>
                <c:pt idx="19976">
                  <c:v>3599.48</c:v>
                </c:pt>
                <c:pt idx="19977">
                  <c:v>3599.5</c:v>
                </c:pt>
                <c:pt idx="19978">
                  <c:v>3599.52</c:v>
                </c:pt>
                <c:pt idx="19979">
                  <c:v>3599.54</c:v>
                </c:pt>
                <c:pt idx="19980">
                  <c:v>3599.56</c:v>
                </c:pt>
                <c:pt idx="19981">
                  <c:v>3599.58</c:v>
                </c:pt>
                <c:pt idx="19982">
                  <c:v>3599.6</c:v>
                </c:pt>
                <c:pt idx="19983">
                  <c:v>3599.62</c:v>
                </c:pt>
                <c:pt idx="19984">
                  <c:v>3599.64</c:v>
                </c:pt>
                <c:pt idx="19985">
                  <c:v>3599.66</c:v>
                </c:pt>
                <c:pt idx="19986">
                  <c:v>3599.68</c:v>
                </c:pt>
                <c:pt idx="19987">
                  <c:v>3599.7</c:v>
                </c:pt>
                <c:pt idx="19988">
                  <c:v>3599.72</c:v>
                </c:pt>
                <c:pt idx="19989">
                  <c:v>3599.74</c:v>
                </c:pt>
                <c:pt idx="19990">
                  <c:v>3599.7599999999998</c:v>
                </c:pt>
                <c:pt idx="19991">
                  <c:v>3599.7799999999997</c:v>
                </c:pt>
                <c:pt idx="19992">
                  <c:v>3599.8</c:v>
                </c:pt>
                <c:pt idx="19993">
                  <c:v>3599.82</c:v>
                </c:pt>
                <c:pt idx="19994">
                  <c:v>3599.84</c:v>
                </c:pt>
                <c:pt idx="19995">
                  <c:v>3599.86</c:v>
                </c:pt>
                <c:pt idx="19996">
                  <c:v>3599.88</c:v>
                </c:pt>
                <c:pt idx="19997">
                  <c:v>3599.9</c:v>
                </c:pt>
                <c:pt idx="19998">
                  <c:v>3599.92</c:v>
                </c:pt>
                <c:pt idx="19999">
                  <c:v>3599.94</c:v>
                </c:pt>
                <c:pt idx="20000">
                  <c:v>3599.96</c:v>
                </c:pt>
                <c:pt idx="20001">
                  <c:v>3599.98</c:v>
                </c:pt>
                <c:pt idx="20002">
                  <c:v>3600</c:v>
                </c:pt>
                <c:pt idx="20003">
                  <c:v>3600.02</c:v>
                </c:pt>
                <c:pt idx="20004">
                  <c:v>3600.04</c:v>
                </c:pt>
                <c:pt idx="20005">
                  <c:v>3600.06</c:v>
                </c:pt>
                <c:pt idx="20006">
                  <c:v>3600.08</c:v>
                </c:pt>
                <c:pt idx="20007">
                  <c:v>3600.1</c:v>
                </c:pt>
                <c:pt idx="20008">
                  <c:v>3600.12</c:v>
                </c:pt>
                <c:pt idx="20009">
                  <c:v>3600.14</c:v>
                </c:pt>
                <c:pt idx="20010">
                  <c:v>3600.16</c:v>
                </c:pt>
                <c:pt idx="20011">
                  <c:v>3600.18</c:v>
                </c:pt>
                <c:pt idx="20012">
                  <c:v>3600.2</c:v>
                </c:pt>
                <c:pt idx="20013">
                  <c:v>3600.22</c:v>
                </c:pt>
                <c:pt idx="20014">
                  <c:v>3600.24</c:v>
                </c:pt>
                <c:pt idx="20015">
                  <c:v>3600.2599999999998</c:v>
                </c:pt>
                <c:pt idx="20016">
                  <c:v>3600.2799999999997</c:v>
                </c:pt>
                <c:pt idx="20017">
                  <c:v>3600.3</c:v>
                </c:pt>
                <c:pt idx="20018">
                  <c:v>3600.32</c:v>
                </c:pt>
                <c:pt idx="20019">
                  <c:v>3600.34</c:v>
                </c:pt>
                <c:pt idx="20020">
                  <c:v>3600.36</c:v>
                </c:pt>
                <c:pt idx="20021">
                  <c:v>3600.38</c:v>
                </c:pt>
                <c:pt idx="20022">
                  <c:v>3600.4</c:v>
                </c:pt>
                <c:pt idx="20023">
                  <c:v>3600.42</c:v>
                </c:pt>
                <c:pt idx="20024">
                  <c:v>3600.44</c:v>
                </c:pt>
                <c:pt idx="20025">
                  <c:v>3600.46</c:v>
                </c:pt>
                <c:pt idx="20026">
                  <c:v>3600.48</c:v>
                </c:pt>
                <c:pt idx="20027">
                  <c:v>3600.5</c:v>
                </c:pt>
                <c:pt idx="20028">
                  <c:v>3600.52</c:v>
                </c:pt>
                <c:pt idx="20029">
                  <c:v>3600.54</c:v>
                </c:pt>
                <c:pt idx="20030">
                  <c:v>3600.56</c:v>
                </c:pt>
                <c:pt idx="20031">
                  <c:v>3600.58</c:v>
                </c:pt>
                <c:pt idx="20032">
                  <c:v>3600.6</c:v>
                </c:pt>
                <c:pt idx="20033">
                  <c:v>3600.62</c:v>
                </c:pt>
                <c:pt idx="20034">
                  <c:v>3600.64</c:v>
                </c:pt>
                <c:pt idx="20035">
                  <c:v>3600.66</c:v>
                </c:pt>
                <c:pt idx="20036">
                  <c:v>3600.68</c:v>
                </c:pt>
                <c:pt idx="20037">
                  <c:v>3600.7</c:v>
                </c:pt>
                <c:pt idx="20038">
                  <c:v>3600.72</c:v>
                </c:pt>
                <c:pt idx="20039">
                  <c:v>3600.74</c:v>
                </c:pt>
                <c:pt idx="20040">
                  <c:v>3600.7599999999998</c:v>
                </c:pt>
                <c:pt idx="20041">
                  <c:v>3600.7799999999997</c:v>
                </c:pt>
                <c:pt idx="20042">
                  <c:v>3600.8</c:v>
                </c:pt>
                <c:pt idx="20043">
                  <c:v>3600.82</c:v>
                </c:pt>
                <c:pt idx="20044">
                  <c:v>3600.84</c:v>
                </c:pt>
                <c:pt idx="20045">
                  <c:v>3600.86</c:v>
                </c:pt>
                <c:pt idx="20046">
                  <c:v>3600.88</c:v>
                </c:pt>
                <c:pt idx="20047">
                  <c:v>3600.9</c:v>
                </c:pt>
                <c:pt idx="20048">
                  <c:v>3600.92</c:v>
                </c:pt>
                <c:pt idx="20049">
                  <c:v>3600.94</c:v>
                </c:pt>
                <c:pt idx="20050">
                  <c:v>3600.96</c:v>
                </c:pt>
                <c:pt idx="20051">
                  <c:v>3600.98</c:v>
                </c:pt>
                <c:pt idx="20052">
                  <c:v>3601</c:v>
                </c:pt>
                <c:pt idx="20053">
                  <c:v>3601.02</c:v>
                </c:pt>
                <c:pt idx="20054">
                  <c:v>3601.04</c:v>
                </c:pt>
                <c:pt idx="20055">
                  <c:v>3601.06</c:v>
                </c:pt>
                <c:pt idx="20056">
                  <c:v>3601.08</c:v>
                </c:pt>
                <c:pt idx="20057">
                  <c:v>3601.1</c:v>
                </c:pt>
                <c:pt idx="20058">
                  <c:v>3601.12</c:v>
                </c:pt>
                <c:pt idx="20059">
                  <c:v>3601.14</c:v>
                </c:pt>
                <c:pt idx="20060">
                  <c:v>3601.16</c:v>
                </c:pt>
                <c:pt idx="20061">
                  <c:v>3601.18</c:v>
                </c:pt>
                <c:pt idx="20062">
                  <c:v>3601.2</c:v>
                </c:pt>
                <c:pt idx="20063">
                  <c:v>3601.22</c:v>
                </c:pt>
                <c:pt idx="20064">
                  <c:v>3601.24</c:v>
                </c:pt>
                <c:pt idx="20065">
                  <c:v>3601.2599999999998</c:v>
                </c:pt>
                <c:pt idx="20066">
                  <c:v>3601.2799999999997</c:v>
                </c:pt>
                <c:pt idx="20067">
                  <c:v>3601.3</c:v>
                </c:pt>
                <c:pt idx="20068">
                  <c:v>3601.32</c:v>
                </c:pt>
                <c:pt idx="20069">
                  <c:v>3601.34</c:v>
                </c:pt>
                <c:pt idx="20070">
                  <c:v>3601.36</c:v>
                </c:pt>
                <c:pt idx="20071">
                  <c:v>3601.38</c:v>
                </c:pt>
                <c:pt idx="20072">
                  <c:v>3601.4</c:v>
                </c:pt>
                <c:pt idx="20073">
                  <c:v>3601.42</c:v>
                </c:pt>
                <c:pt idx="20074">
                  <c:v>3601.44</c:v>
                </c:pt>
                <c:pt idx="20075">
                  <c:v>3601.46</c:v>
                </c:pt>
                <c:pt idx="20076">
                  <c:v>3601.48</c:v>
                </c:pt>
                <c:pt idx="20077">
                  <c:v>3601.5</c:v>
                </c:pt>
                <c:pt idx="20078">
                  <c:v>3601.52</c:v>
                </c:pt>
                <c:pt idx="20079">
                  <c:v>3601.54</c:v>
                </c:pt>
                <c:pt idx="20080">
                  <c:v>3601.56</c:v>
                </c:pt>
                <c:pt idx="20081">
                  <c:v>3601.58</c:v>
                </c:pt>
                <c:pt idx="20082">
                  <c:v>3601.6</c:v>
                </c:pt>
                <c:pt idx="20083">
                  <c:v>3601.62</c:v>
                </c:pt>
                <c:pt idx="20084">
                  <c:v>3601.64</c:v>
                </c:pt>
                <c:pt idx="20085">
                  <c:v>3601.66</c:v>
                </c:pt>
                <c:pt idx="20086">
                  <c:v>3601.68</c:v>
                </c:pt>
                <c:pt idx="20087">
                  <c:v>3601.7</c:v>
                </c:pt>
                <c:pt idx="20088">
                  <c:v>3601.72</c:v>
                </c:pt>
                <c:pt idx="20089">
                  <c:v>3601.74</c:v>
                </c:pt>
                <c:pt idx="20090">
                  <c:v>3601.7599999999998</c:v>
                </c:pt>
                <c:pt idx="20091">
                  <c:v>3601.7799999999997</c:v>
                </c:pt>
                <c:pt idx="20092">
                  <c:v>3601.8</c:v>
                </c:pt>
                <c:pt idx="20093">
                  <c:v>3601.82</c:v>
                </c:pt>
                <c:pt idx="20094">
                  <c:v>3601.84</c:v>
                </c:pt>
                <c:pt idx="20095">
                  <c:v>3601.86</c:v>
                </c:pt>
                <c:pt idx="20096">
                  <c:v>3601.88</c:v>
                </c:pt>
                <c:pt idx="20097">
                  <c:v>3601.9</c:v>
                </c:pt>
                <c:pt idx="20098">
                  <c:v>3601.92</c:v>
                </c:pt>
                <c:pt idx="20099">
                  <c:v>3601.94</c:v>
                </c:pt>
                <c:pt idx="20100">
                  <c:v>3601.96</c:v>
                </c:pt>
                <c:pt idx="20101">
                  <c:v>3601.98</c:v>
                </c:pt>
                <c:pt idx="20102">
                  <c:v>3602</c:v>
                </c:pt>
                <c:pt idx="20103">
                  <c:v>3602.02</c:v>
                </c:pt>
                <c:pt idx="20104">
                  <c:v>3602.04</c:v>
                </c:pt>
                <c:pt idx="20105">
                  <c:v>3602.06</c:v>
                </c:pt>
                <c:pt idx="20106">
                  <c:v>3602.08</c:v>
                </c:pt>
                <c:pt idx="20107">
                  <c:v>3602.1</c:v>
                </c:pt>
                <c:pt idx="20108">
                  <c:v>3602.12</c:v>
                </c:pt>
                <c:pt idx="20109">
                  <c:v>3602.14</c:v>
                </c:pt>
                <c:pt idx="20110">
                  <c:v>3602.16</c:v>
                </c:pt>
                <c:pt idx="20111">
                  <c:v>3602.18</c:v>
                </c:pt>
                <c:pt idx="20112">
                  <c:v>3602.2</c:v>
                </c:pt>
                <c:pt idx="20113">
                  <c:v>3602.22</c:v>
                </c:pt>
                <c:pt idx="20114">
                  <c:v>3602.24</c:v>
                </c:pt>
                <c:pt idx="20115">
                  <c:v>3602.2599999999998</c:v>
                </c:pt>
                <c:pt idx="20116">
                  <c:v>3602.2799999999997</c:v>
                </c:pt>
                <c:pt idx="20117">
                  <c:v>3602.3</c:v>
                </c:pt>
                <c:pt idx="20118">
                  <c:v>3602.32</c:v>
                </c:pt>
                <c:pt idx="20119">
                  <c:v>3602.34</c:v>
                </c:pt>
                <c:pt idx="20120">
                  <c:v>3602.36</c:v>
                </c:pt>
                <c:pt idx="20121">
                  <c:v>3602.38</c:v>
                </c:pt>
                <c:pt idx="20122">
                  <c:v>3602.4</c:v>
                </c:pt>
                <c:pt idx="20123">
                  <c:v>3602.42</c:v>
                </c:pt>
                <c:pt idx="20124">
                  <c:v>3602.44</c:v>
                </c:pt>
                <c:pt idx="20125">
                  <c:v>3602.46</c:v>
                </c:pt>
                <c:pt idx="20126">
                  <c:v>3602.48</c:v>
                </c:pt>
                <c:pt idx="20127">
                  <c:v>3602.5</c:v>
                </c:pt>
                <c:pt idx="20128">
                  <c:v>3602.52</c:v>
                </c:pt>
                <c:pt idx="20129">
                  <c:v>3602.54</c:v>
                </c:pt>
                <c:pt idx="20130">
                  <c:v>3602.56</c:v>
                </c:pt>
                <c:pt idx="20131">
                  <c:v>3602.58</c:v>
                </c:pt>
                <c:pt idx="20132">
                  <c:v>3602.6</c:v>
                </c:pt>
                <c:pt idx="20133">
                  <c:v>3602.62</c:v>
                </c:pt>
                <c:pt idx="20134">
                  <c:v>3602.64</c:v>
                </c:pt>
                <c:pt idx="20135">
                  <c:v>3602.66</c:v>
                </c:pt>
                <c:pt idx="20136">
                  <c:v>3602.68</c:v>
                </c:pt>
                <c:pt idx="20137">
                  <c:v>3602.7</c:v>
                </c:pt>
                <c:pt idx="20138">
                  <c:v>3602.72</c:v>
                </c:pt>
                <c:pt idx="20139">
                  <c:v>3602.74</c:v>
                </c:pt>
                <c:pt idx="20140">
                  <c:v>3602.7599999999998</c:v>
                </c:pt>
                <c:pt idx="20141">
                  <c:v>3602.7799999999997</c:v>
                </c:pt>
                <c:pt idx="20142">
                  <c:v>3602.8</c:v>
                </c:pt>
                <c:pt idx="20143">
                  <c:v>3602.82</c:v>
                </c:pt>
                <c:pt idx="20144">
                  <c:v>3602.84</c:v>
                </c:pt>
                <c:pt idx="20145">
                  <c:v>3602.86</c:v>
                </c:pt>
                <c:pt idx="20146">
                  <c:v>3602.88</c:v>
                </c:pt>
                <c:pt idx="20147">
                  <c:v>3602.9</c:v>
                </c:pt>
                <c:pt idx="20148">
                  <c:v>3602.92</c:v>
                </c:pt>
                <c:pt idx="20149">
                  <c:v>3602.94</c:v>
                </c:pt>
                <c:pt idx="20150">
                  <c:v>3602.96</c:v>
                </c:pt>
                <c:pt idx="20151">
                  <c:v>3602.98</c:v>
                </c:pt>
                <c:pt idx="20152">
                  <c:v>3603</c:v>
                </c:pt>
                <c:pt idx="20153">
                  <c:v>3603.02</c:v>
                </c:pt>
                <c:pt idx="20154">
                  <c:v>3603.04</c:v>
                </c:pt>
                <c:pt idx="20155">
                  <c:v>3603.06</c:v>
                </c:pt>
                <c:pt idx="20156">
                  <c:v>3603.08</c:v>
                </c:pt>
                <c:pt idx="20157">
                  <c:v>3603.1</c:v>
                </c:pt>
                <c:pt idx="20158">
                  <c:v>3603.12</c:v>
                </c:pt>
                <c:pt idx="20159">
                  <c:v>3603.14</c:v>
                </c:pt>
                <c:pt idx="20160">
                  <c:v>3603.16</c:v>
                </c:pt>
                <c:pt idx="20161">
                  <c:v>3603.18</c:v>
                </c:pt>
                <c:pt idx="20162">
                  <c:v>3603.2</c:v>
                </c:pt>
                <c:pt idx="20163">
                  <c:v>3603.22</c:v>
                </c:pt>
                <c:pt idx="20164">
                  <c:v>3603.24</c:v>
                </c:pt>
                <c:pt idx="20165">
                  <c:v>3603.2599999999998</c:v>
                </c:pt>
                <c:pt idx="20166">
                  <c:v>3603.2799999999997</c:v>
                </c:pt>
                <c:pt idx="20167">
                  <c:v>3603.3</c:v>
                </c:pt>
                <c:pt idx="20168">
                  <c:v>3603.32</c:v>
                </c:pt>
                <c:pt idx="20169">
                  <c:v>3603.34</c:v>
                </c:pt>
                <c:pt idx="20170">
                  <c:v>3603.36</c:v>
                </c:pt>
                <c:pt idx="20171">
                  <c:v>3603.38</c:v>
                </c:pt>
                <c:pt idx="20172">
                  <c:v>3603.4</c:v>
                </c:pt>
                <c:pt idx="20173">
                  <c:v>3603.42</c:v>
                </c:pt>
                <c:pt idx="20174">
                  <c:v>3603.44</c:v>
                </c:pt>
                <c:pt idx="20175">
                  <c:v>3603.46</c:v>
                </c:pt>
                <c:pt idx="20176">
                  <c:v>3603.48</c:v>
                </c:pt>
                <c:pt idx="20177">
                  <c:v>3603.5</c:v>
                </c:pt>
                <c:pt idx="20178">
                  <c:v>3603.52</c:v>
                </c:pt>
                <c:pt idx="20179">
                  <c:v>3603.54</c:v>
                </c:pt>
                <c:pt idx="20180">
                  <c:v>3603.56</c:v>
                </c:pt>
                <c:pt idx="20181">
                  <c:v>3603.58</c:v>
                </c:pt>
                <c:pt idx="20182">
                  <c:v>3603.6</c:v>
                </c:pt>
                <c:pt idx="20183">
                  <c:v>3603.62</c:v>
                </c:pt>
                <c:pt idx="20184">
                  <c:v>3603.64</c:v>
                </c:pt>
                <c:pt idx="20185">
                  <c:v>3603.66</c:v>
                </c:pt>
                <c:pt idx="20186">
                  <c:v>3603.68</c:v>
                </c:pt>
                <c:pt idx="20187">
                  <c:v>3603.7</c:v>
                </c:pt>
                <c:pt idx="20188">
                  <c:v>3603.72</c:v>
                </c:pt>
                <c:pt idx="20189">
                  <c:v>3603.74</c:v>
                </c:pt>
                <c:pt idx="20190">
                  <c:v>3603.7599999999998</c:v>
                </c:pt>
                <c:pt idx="20191">
                  <c:v>3603.7799999999997</c:v>
                </c:pt>
                <c:pt idx="20192">
                  <c:v>3603.8</c:v>
                </c:pt>
                <c:pt idx="20193">
                  <c:v>3603.82</c:v>
                </c:pt>
                <c:pt idx="20194">
                  <c:v>3603.84</c:v>
                </c:pt>
                <c:pt idx="20195">
                  <c:v>3603.86</c:v>
                </c:pt>
                <c:pt idx="20196">
                  <c:v>3603.88</c:v>
                </c:pt>
                <c:pt idx="20197">
                  <c:v>3603.9</c:v>
                </c:pt>
                <c:pt idx="20198">
                  <c:v>3603.92</c:v>
                </c:pt>
                <c:pt idx="20199">
                  <c:v>3603.94</c:v>
                </c:pt>
                <c:pt idx="20200">
                  <c:v>3603.96</c:v>
                </c:pt>
                <c:pt idx="20201">
                  <c:v>3603.98</c:v>
                </c:pt>
                <c:pt idx="20202">
                  <c:v>3604</c:v>
                </c:pt>
                <c:pt idx="20203">
                  <c:v>3604.02</c:v>
                </c:pt>
                <c:pt idx="20204">
                  <c:v>3604.04</c:v>
                </c:pt>
                <c:pt idx="20205">
                  <c:v>3604.06</c:v>
                </c:pt>
                <c:pt idx="20206">
                  <c:v>3604.08</c:v>
                </c:pt>
                <c:pt idx="20207">
                  <c:v>3604.1</c:v>
                </c:pt>
                <c:pt idx="20208">
                  <c:v>3604.12</c:v>
                </c:pt>
                <c:pt idx="20209">
                  <c:v>3604.14</c:v>
                </c:pt>
                <c:pt idx="20210">
                  <c:v>3604.16</c:v>
                </c:pt>
                <c:pt idx="20211">
                  <c:v>3604.18</c:v>
                </c:pt>
                <c:pt idx="20212">
                  <c:v>3604.2</c:v>
                </c:pt>
                <c:pt idx="20213">
                  <c:v>3604.22</c:v>
                </c:pt>
                <c:pt idx="20214">
                  <c:v>3604.24</c:v>
                </c:pt>
                <c:pt idx="20215">
                  <c:v>3604.2599999999998</c:v>
                </c:pt>
                <c:pt idx="20216">
                  <c:v>3604.2799999999997</c:v>
                </c:pt>
                <c:pt idx="20217">
                  <c:v>3604.3</c:v>
                </c:pt>
                <c:pt idx="20218">
                  <c:v>3604.32</c:v>
                </c:pt>
                <c:pt idx="20219">
                  <c:v>3604.34</c:v>
                </c:pt>
                <c:pt idx="20220">
                  <c:v>3604.36</c:v>
                </c:pt>
                <c:pt idx="20221">
                  <c:v>3604.38</c:v>
                </c:pt>
                <c:pt idx="20222">
                  <c:v>3604.4</c:v>
                </c:pt>
                <c:pt idx="20223">
                  <c:v>3604.42</c:v>
                </c:pt>
                <c:pt idx="20224">
                  <c:v>3604.44</c:v>
                </c:pt>
                <c:pt idx="20225">
                  <c:v>3604.46</c:v>
                </c:pt>
                <c:pt idx="20226">
                  <c:v>3604.48</c:v>
                </c:pt>
                <c:pt idx="20227">
                  <c:v>3604.5</c:v>
                </c:pt>
                <c:pt idx="20228">
                  <c:v>3604.52</c:v>
                </c:pt>
                <c:pt idx="20229">
                  <c:v>3604.54</c:v>
                </c:pt>
                <c:pt idx="20230">
                  <c:v>3604.56</c:v>
                </c:pt>
                <c:pt idx="20231">
                  <c:v>3604.58</c:v>
                </c:pt>
                <c:pt idx="20232">
                  <c:v>3604.6</c:v>
                </c:pt>
                <c:pt idx="20233">
                  <c:v>3604.62</c:v>
                </c:pt>
                <c:pt idx="20234">
                  <c:v>3604.64</c:v>
                </c:pt>
                <c:pt idx="20235">
                  <c:v>3604.66</c:v>
                </c:pt>
                <c:pt idx="20236">
                  <c:v>3604.68</c:v>
                </c:pt>
                <c:pt idx="20237">
                  <c:v>3604.7</c:v>
                </c:pt>
                <c:pt idx="20238">
                  <c:v>3604.72</c:v>
                </c:pt>
                <c:pt idx="20239">
                  <c:v>3604.74</c:v>
                </c:pt>
                <c:pt idx="20240">
                  <c:v>3604.7599999999998</c:v>
                </c:pt>
                <c:pt idx="20241">
                  <c:v>3604.7799999999997</c:v>
                </c:pt>
                <c:pt idx="20242">
                  <c:v>3604.8</c:v>
                </c:pt>
                <c:pt idx="20243">
                  <c:v>3604.82</c:v>
                </c:pt>
                <c:pt idx="20244">
                  <c:v>3604.84</c:v>
                </c:pt>
                <c:pt idx="20245">
                  <c:v>3604.86</c:v>
                </c:pt>
                <c:pt idx="20246">
                  <c:v>3604.88</c:v>
                </c:pt>
                <c:pt idx="20247">
                  <c:v>3604.9</c:v>
                </c:pt>
                <c:pt idx="20248">
                  <c:v>3604.92</c:v>
                </c:pt>
                <c:pt idx="20249">
                  <c:v>3604.94</c:v>
                </c:pt>
                <c:pt idx="20250">
                  <c:v>3604.96</c:v>
                </c:pt>
                <c:pt idx="20251">
                  <c:v>3604.98</c:v>
                </c:pt>
                <c:pt idx="20252">
                  <c:v>3605</c:v>
                </c:pt>
                <c:pt idx="20253">
                  <c:v>3605.02</c:v>
                </c:pt>
                <c:pt idx="20254">
                  <c:v>3605.04</c:v>
                </c:pt>
                <c:pt idx="20255">
                  <c:v>3605.06</c:v>
                </c:pt>
                <c:pt idx="20256">
                  <c:v>3605.08</c:v>
                </c:pt>
                <c:pt idx="20257">
                  <c:v>3605.1</c:v>
                </c:pt>
                <c:pt idx="20258">
                  <c:v>3605.12</c:v>
                </c:pt>
                <c:pt idx="20259">
                  <c:v>3605.14</c:v>
                </c:pt>
                <c:pt idx="20260">
                  <c:v>3605.16</c:v>
                </c:pt>
                <c:pt idx="20261">
                  <c:v>3605.18</c:v>
                </c:pt>
                <c:pt idx="20262">
                  <c:v>3605.2</c:v>
                </c:pt>
                <c:pt idx="20263">
                  <c:v>3605.22</c:v>
                </c:pt>
                <c:pt idx="20264">
                  <c:v>3605.24</c:v>
                </c:pt>
                <c:pt idx="20265">
                  <c:v>3605.2599999999998</c:v>
                </c:pt>
                <c:pt idx="20266">
                  <c:v>3605.2799999999997</c:v>
                </c:pt>
                <c:pt idx="20267">
                  <c:v>3605.3</c:v>
                </c:pt>
                <c:pt idx="20268">
                  <c:v>3605.32</c:v>
                </c:pt>
                <c:pt idx="20269">
                  <c:v>3605.34</c:v>
                </c:pt>
                <c:pt idx="20270">
                  <c:v>3605.36</c:v>
                </c:pt>
                <c:pt idx="20271">
                  <c:v>3605.38</c:v>
                </c:pt>
                <c:pt idx="20272">
                  <c:v>3605.4</c:v>
                </c:pt>
                <c:pt idx="20273">
                  <c:v>3605.42</c:v>
                </c:pt>
                <c:pt idx="20274">
                  <c:v>3605.44</c:v>
                </c:pt>
                <c:pt idx="20275">
                  <c:v>3605.46</c:v>
                </c:pt>
                <c:pt idx="20276">
                  <c:v>3605.48</c:v>
                </c:pt>
                <c:pt idx="20277">
                  <c:v>3605.5</c:v>
                </c:pt>
                <c:pt idx="20278">
                  <c:v>3605.52</c:v>
                </c:pt>
                <c:pt idx="20279">
                  <c:v>3605.54</c:v>
                </c:pt>
                <c:pt idx="20280">
                  <c:v>3605.56</c:v>
                </c:pt>
                <c:pt idx="20281">
                  <c:v>3605.58</c:v>
                </c:pt>
                <c:pt idx="20282">
                  <c:v>3605.6</c:v>
                </c:pt>
                <c:pt idx="20283">
                  <c:v>3605.62</c:v>
                </c:pt>
                <c:pt idx="20284">
                  <c:v>3605.64</c:v>
                </c:pt>
                <c:pt idx="20285">
                  <c:v>3605.66</c:v>
                </c:pt>
                <c:pt idx="20286">
                  <c:v>3605.68</c:v>
                </c:pt>
                <c:pt idx="20287">
                  <c:v>3605.7</c:v>
                </c:pt>
                <c:pt idx="20288">
                  <c:v>3605.72</c:v>
                </c:pt>
                <c:pt idx="20289">
                  <c:v>3605.74</c:v>
                </c:pt>
                <c:pt idx="20290">
                  <c:v>3605.7599999999998</c:v>
                </c:pt>
                <c:pt idx="20291">
                  <c:v>3605.7799999999997</c:v>
                </c:pt>
                <c:pt idx="20292">
                  <c:v>3605.8</c:v>
                </c:pt>
                <c:pt idx="20293">
                  <c:v>3605.82</c:v>
                </c:pt>
                <c:pt idx="20294">
                  <c:v>3605.84</c:v>
                </c:pt>
                <c:pt idx="20295">
                  <c:v>3605.86</c:v>
                </c:pt>
                <c:pt idx="20296">
                  <c:v>3605.88</c:v>
                </c:pt>
                <c:pt idx="20297">
                  <c:v>3605.9</c:v>
                </c:pt>
                <c:pt idx="20298">
                  <c:v>3605.92</c:v>
                </c:pt>
                <c:pt idx="20299">
                  <c:v>3605.94</c:v>
                </c:pt>
                <c:pt idx="20300">
                  <c:v>3605.96</c:v>
                </c:pt>
                <c:pt idx="20301">
                  <c:v>3605.98</c:v>
                </c:pt>
                <c:pt idx="20302">
                  <c:v>3606</c:v>
                </c:pt>
                <c:pt idx="20303">
                  <c:v>3606.02</c:v>
                </c:pt>
                <c:pt idx="20304">
                  <c:v>3606.04</c:v>
                </c:pt>
                <c:pt idx="20305">
                  <c:v>3606.06</c:v>
                </c:pt>
                <c:pt idx="20306">
                  <c:v>3606.08</c:v>
                </c:pt>
                <c:pt idx="20307">
                  <c:v>3606.1</c:v>
                </c:pt>
                <c:pt idx="20308">
                  <c:v>3606.12</c:v>
                </c:pt>
                <c:pt idx="20309">
                  <c:v>3606.14</c:v>
                </c:pt>
                <c:pt idx="20310">
                  <c:v>3606.16</c:v>
                </c:pt>
                <c:pt idx="20311">
                  <c:v>3606.18</c:v>
                </c:pt>
                <c:pt idx="20312">
                  <c:v>3606.2</c:v>
                </c:pt>
                <c:pt idx="20313">
                  <c:v>3606.22</c:v>
                </c:pt>
                <c:pt idx="20314">
                  <c:v>3606.24</c:v>
                </c:pt>
                <c:pt idx="20315">
                  <c:v>3606.2599999999998</c:v>
                </c:pt>
                <c:pt idx="20316">
                  <c:v>3606.2799999999997</c:v>
                </c:pt>
                <c:pt idx="20317">
                  <c:v>3606.3</c:v>
                </c:pt>
                <c:pt idx="20318">
                  <c:v>3606.32</c:v>
                </c:pt>
                <c:pt idx="20319">
                  <c:v>3606.34</c:v>
                </c:pt>
                <c:pt idx="20320">
                  <c:v>3606.36</c:v>
                </c:pt>
                <c:pt idx="20321">
                  <c:v>3606.38</c:v>
                </c:pt>
                <c:pt idx="20322">
                  <c:v>3606.4</c:v>
                </c:pt>
                <c:pt idx="20323">
                  <c:v>3606.42</c:v>
                </c:pt>
                <c:pt idx="20324">
                  <c:v>3606.44</c:v>
                </c:pt>
                <c:pt idx="20325">
                  <c:v>3606.46</c:v>
                </c:pt>
                <c:pt idx="20326">
                  <c:v>3606.48</c:v>
                </c:pt>
                <c:pt idx="20327">
                  <c:v>3606.5</c:v>
                </c:pt>
                <c:pt idx="20328">
                  <c:v>3606.52</c:v>
                </c:pt>
                <c:pt idx="20329">
                  <c:v>3606.54</c:v>
                </c:pt>
                <c:pt idx="20330">
                  <c:v>3606.56</c:v>
                </c:pt>
                <c:pt idx="20331">
                  <c:v>3606.58</c:v>
                </c:pt>
                <c:pt idx="20332">
                  <c:v>3606.6</c:v>
                </c:pt>
                <c:pt idx="20333">
                  <c:v>3606.62</c:v>
                </c:pt>
                <c:pt idx="20334">
                  <c:v>3606.64</c:v>
                </c:pt>
                <c:pt idx="20335">
                  <c:v>3606.66</c:v>
                </c:pt>
                <c:pt idx="20336">
                  <c:v>3606.68</c:v>
                </c:pt>
                <c:pt idx="20337">
                  <c:v>3606.7</c:v>
                </c:pt>
                <c:pt idx="20338">
                  <c:v>3606.72</c:v>
                </c:pt>
                <c:pt idx="20339">
                  <c:v>3606.74</c:v>
                </c:pt>
                <c:pt idx="20340">
                  <c:v>3606.7599999999998</c:v>
                </c:pt>
                <c:pt idx="20341">
                  <c:v>3606.7799999999997</c:v>
                </c:pt>
                <c:pt idx="20342">
                  <c:v>3606.8</c:v>
                </c:pt>
                <c:pt idx="20343">
                  <c:v>3606.82</c:v>
                </c:pt>
                <c:pt idx="20344">
                  <c:v>3606.84</c:v>
                </c:pt>
                <c:pt idx="20345">
                  <c:v>3606.86</c:v>
                </c:pt>
                <c:pt idx="20346">
                  <c:v>3606.88</c:v>
                </c:pt>
                <c:pt idx="20347">
                  <c:v>3606.9</c:v>
                </c:pt>
                <c:pt idx="20348">
                  <c:v>3606.92</c:v>
                </c:pt>
                <c:pt idx="20349">
                  <c:v>3606.94</c:v>
                </c:pt>
                <c:pt idx="20350">
                  <c:v>3606.96</c:v>
                </c:pt>
                <c:pt idx="20351">
                  <c:v>3606.98</c:v>
                </c:pt>
                <c:pt idx="20352">
                  <c:v>3607</c:v>
                </c:pt>
                <c:pt idx="20353">
                  <c:v>3607.02</c:v>
                </c:pt>
                <c:pt idx="20354">
                  <c:v>3607.04</c:v>
                </c:pt>
                <c:pt idx="20355">
                  <c:v>3607.06</c:v>
                </c:pt>
                <c:pt idx="20356">
                  <c:v>3607.08</c:v>
                </c:pt>
                <c:pt idx="20357">
                  <c:v>3607.1</c:v>
                </c:pt>
                <c:pt idx="20358">
                  <c:v>3607.12</c:v>
                </c:pt>
                <c:pt idx="20359">
                  <c:v>3607.14</c:v>
                </c:pt>
                <c:pt idx="20360">
                  <c:v>3607.16</c:v>
                </c:pt>
                <c:pt idx="20361">
                  <c:v>3607.18</c:v>
                </c:pt>
                <c:pt idx="20362">
                  <c:v>3607.2</c:v>
                </c:pt>
                <c:pt idx="20363">
                  <c:v>3607.22</c:v>
                </c:pt>
                <c:pt idx="20364">
                  <c:v>3607.24</c:v>
                </c:pt>
                <c:pt idx="20365">
                  <c:v>3607.2599999999998</c:v>
                </c:pt>
                <c:pt idx="20366">
                  <c:v>3607.2799999999997</c:v>
                </c:pt>
                <c:pt idx="20367">
                  <c:v>3607.3</c:v>
                </c:pt>
                <c:pt idx="20368">
                  <c:v>3607.32</c:v>
                </c:pt>
                <c:pt idx="20369">
                  <c:v>3607.34</c:v>
                </c:pt>
                <c:pt idx="20370">
                  <c:v>3607.36</c:v>
                </c:pt>
                <c:pt idx="20371">
                  <c:v>3607.38</c:v>
                </c:pt>
                <c:pt idx="20372">
                  <c:v>3607.4</c:v>
                </c:pt>
                <c:pt idx="20373">
                  <c:v>3607.42</c:v>
                </c:pt>
                <c:pt idx="20374">
                  <c:v>3607.44</c:v>
                </c:pt>
                <c:pt idx="20375">
                  <c:v>3607.46</c:v>
                </c:pt>
                <c:pt idx="20376">
                  <c:v>3607.48</c:v>
                </c:pt>
                <c:pt idx="20377">
                  <c:v>3607.5</c:v>
                </c:pt>
                <c:pt idx="20378">
                  <c:v>3607.52</c:v>
                </c:pt>
                <c:pt idx="20379">
                  <c:v>3607.54</c:v>
                </c:pt>
                <c:pt idx="20380">
                  <c:v>3607.56</c:v>
                </c:pt>
                <c:pt idx="20381">
                  <c:v>3607.58</c:v>
                </c:pt>
                <c:pt idx="20382">
                  <c:v>3607.6</c:v>
                </c:pt>
                <c:pt idx="20383">
                  <c:v>3607.62</c:v>
                </c:pt>
                <c:pt idx="20384">
                  <c:v>3607.64</c:v>
                </c:pt>
                <c:pt idx="20385">
                  <c:v>3607.66</c:v>
                </c:pt>
                <c:pt idx="20386">
                  <c:v>3607.68</c:v>
                </c:pt>
                <c:pt idx="20387">
                  <c:v>3607.7</c:v>
                </c:pt>
                <c:pt idx="20388">
                  <c:v>3607.72</c:v>
                </c:pt>
                <c:pt idx="20389">
                  <c:v>3607.74</c:v>
                </c:pt>
                <c:pt idx="20390">
                  <c:v>3607.7599999999998</c:v>
                </c:pt>
                <c:pt idx="20391">
                  <c:v>3607.7799999999997</c:v>
                </c:pt>
                <c:pt idx="20392">
                  <c:v>3607.8</c:v>
                </c:pt>
                <c:pt idx="20393">
                  <c:v>3607.82</c:v>
                </c:pt>
                <c:pt idx="20394">
                  <c:v>3607.84</c:v>
                </c:pt>
                <c:pt idx="20395">
                  <c:v>3607.86</c:v>
                </c:pt>
                <c:pt idx="20396">
                  <c:v>3607.88</c:v>
                </c:pt>
                <c:pt idx="20397">
                  <c:v>3607.9</c:v>
                </c:pt>
                <c:pt idx="20398">
                  <c:v>3607.92</c:v>
                </c:pt>
                <c:pt idx="20399">
                  <c:v>3607.94</c:v>
                </c:pt>
                <c:pt idx="20400">
                  <c:v>3607.96</c:v>
                </c:pt>
                <c:pt idx="20401">
                  <c:v>3607.98</c:v>
                </c:pt>
                <c:pt idx="20402">
                  <c:v>3608</c:v>
                </c:pt>
                <c:pt idx="20403">
                  <c:v>3608.02</c:v>
                </c:pt>
                <c:pt idx="20404">
                  <c:v>3608.04</c:v>
                </c:pt>
                <c:pt idx="20405">
                  <c:v>3608.06</c:v>
                </c:pt>
                <c:pt idx="20406">
                  <c:v>3608.08</c:v>
                </c:pt>
                <c:pt idx="20407">
                  <c:v>3608.1</c:v>
                </c:pt>
                <c:pt idx="20408">
                  <c:v>3608.12</c:v>
                </c:pt>
                <c:pt idx="20409">
                  <c:v>3608.14</c:v>
                </c:pt>
                <c:pt idx="20410">
                  <c:v>3608.16</c:v>
                </c:pt>
                <c:pt idx="20411">
                  <c:v>3608.18</c:v>
                </c:pt>
                <c:pt idx="20412">
                  <c:v>3608.2</c:v>
                </c:pt>
                <c:pt idx="20413">
                  <c:v>3608.22</c:v>
                </c:pt>
                <c:pt idx="20414">
                  <c:v>3608.24</c:v>
                </c:pt>
                <c:pt idx="20415">
                  <c:v>3608.2599999999998</c:v>
                </c:pt>
                <c:pt idx="20416">
                  <c:v>3608.2799999999997</c:v>
                </c:pt>
                <c:pt idx="20417">
                  <c:v>3608.3</c:v>
                </c:pt>
                <c:pt idx="20418">
                  <c:v>3608.32</c:v>
                </c:pt>
                <c:pt idx="20419">
                  <c:v>3608.34</c:v>
                </c:pt>
                <c:pt idx="20420">
                  <c:v>3608.36</c:v>
                </c:pt>
                <c:pt idx="20421">
                  <c:v>3608.38</c:v>
                </c:pt>
                <c:pt idx="20422">
                  <c:v>3608.4</c:v>
                </c:pt>
                <c:pt idx="20423">
                  <c:v>3608.42</c:v>
                </c:pt>
                <c:pt idx="20424">
                  <c:v>3608.44</c:v>
                </c:pt>
                <c:pt idx="20425">
                  <c:v>3608.46</c:v>
                </c:pt>
                <c:pt idx="20426">
                  <c:v>3608.48</c:v>
                </c:pt>
                <c:pt idx="20427">
                  <c:v>3608.5</c:v>
                </c:pt>
                <c:pt idx="20428">
                  <c:v>3608.52</c:v>
                </c:pt>
                <c:pt idx="20429">
                  <c:v>3608.54</c:v>
                </c:pt>
                <c:pt idx="20430">
                  <c:v>3608.56</c:v>
                </c:pt>
                <c:pt idx="20431">
                  <c:v>3608.58</c:v>
                </c:pt>
                <c:pt idx="20432">
                  <c:v>3608.6</c:v>
                </c:pt>
                <c:pt idx="20433">
                  <c:v>3608.62</c:v>
                </c:pt>
                <c:pt idx="20434">
                  <c:v>3608.64</c:v>
                </c:pt>
                <c:pt idx="20435">
                  <c:v>3608.66</c:v>
                </c:pt>
                <c:pt idx="20436">
                  <c:v>3608.68</c:v>
                </c:pt>
                <c:pt idx="20437">
                  <c:v>3608.7</c:v>
                </c:pt>
                <c:pt idx="20438">
                  <c:v>3608.72</c:v>
                </c:pt>
                <c:pt idx="20439">
                  <c:v>3608.74</c:v>
                </c:pt>
                <c:pt idx="20440">
                  <c:v>3608.7599999999998</c:v>
                </c:pt>
                <c:pt idx="20441">
                  <c:v>3608.7799999999997</c:v>
                </c:pt>
                <c:pt idx="20442">
                  <c:v>3608.8</c:v>
                </c:pt>
                <c:pt idx="20443">
                  <c:v>3608.82</c:v>
                </c:pt>
                <c:pt idx="20444">
                  <c:v>3608.84</c:v>
                </c:pt>
                <c:pt idx="20445">
                  <c:v>3608.86</c:v>
                </c:pt>
                <c:pt idx="20446">
                  <c:v>3608.88</c:v>
                </c:pt>
                <c:pt idx="20447">
                  <c:v>3608.9</c:v>
                </c:pt>
                <c:pt idx="20448">
                  <c:v>3608.92</c:v>
                </c:pt>
                <c:pt idx="20449">
                  <c:v>3608.94</c:v>
                </c:pt>
                <c:pt idx="20450">
                  <c:v>3608.96</c:v>
                </c:pt>
                <c:pt idx="20451">
                  <c:v>3608.98</c:v>
                </c:pt>
                <c:pt idx="20452">
                  <c:v>3609</c:v>
                </c:pt>
                <c:pt idx="20453">
                  <c:v>3609.02</c:v>
                </c:pt>
                <c:pt idx="20454">
                  <c:v>3609.04</c:v>
                </c:pt>
                <c:pt idx="20455">
                  <c:v>3609.06</c:v>
                </c:pt>
                <c:pt idx="20456">
                  <c:v>3609.08</c:v>
                </c:pt>
                <c:pt idx="20457">
                  <c:v>3609.1</c:v>
                </c:pt>
                <c:pt idx="20458">
                  <c:v>3609.12</c:v>
                </c:pt>
                <c:pt idx="20459">
                  <c:v>3609.14</c:v>
                </c:pt>
                <c:pt idx="20460">
                  <c:v>3609.16</c:v>
                </c:pt>
                <c:pt idx="20461">
                  <c:v>3609.18</c:v>
                </c:pt>
                <c:pt idx="20462">
                  <c:v>3609.2</c:v>
                </c:pt>
                <c:pt idx="20463">
                  <c:v>3609.22</c:v>
                </c:pt>
                <c:pt idx="20464">
                  <c:v>3609.24</c:v>
                </c:pt>
                <c:pt idx="20465">
                  <c:v>3609.2599999999998</c:v>
                </c:pt>
                <c:pt idx="20466">
                  <c:v>3609.2799999999997</c:v>
                </c:pt>
                <c:pt idx="20467">
                  <c:v>3609.3</c:v>
                </c:pt>
                <c:pt idx="20468">
                  <c:v>3609.32</c:v>
                </c:pt>
                <c:pt idx="20469">
                  <c:v>3609.34</c:v>
                </c:pt>
                <c:pt idx="20470">
                  <c:v>3609.36</c:v>
                </c:pt>
                <c:pt idx="20471">
                  <c:v>3609.38</c:v>
                </c:pt>
                <c:pt idx="20472">
                  <c:v>3609.4</c:v>
                </c:pt>
                <c:pt idx="20473">
                  <c:v>3609.42</c:v>
                </c:pt>
                <c:pt idx="20474">
                  <c:v>3609.44</c:v>
                </c:pt>
                <c:pt idx="20475">
                  <c:v>3609.46</c:v>
                </c:pt>
                <c:pt idx="20476">
                  <c:v>3609.48</c:v>
                </c:pt>
                <c:pt idx="20477">
                  <c:v>3609.5</c:v>
                </c:pt>
                <c:pt idx="20478">
                  <c:v>3609.52</c:v>
                </c:pt>
                <c:pt idx="20479">
                  <c:v>3609.54</c:v>
                </c:pt>
                <c:pt idx="20480">
                  <c:v>3609.56</c:v>
                </c:pt>
                <c:pt idx="20481">
                  <c:v>3609.58</c:v>
                </c:pt>
                <c:pt idx="20482">
                  <c:v>3609.6</c:v>
                </c:pt>
                <c:pt idx="20483">
                  <c:v>3609.62</c:v>
                </c:pt>
                <c:pt idx="20484">
                  <c:v>3609.64</c:v>
                </c:pt>
                <c:pt idx="20485">
                  <c:v>3609.66</c:v>
                </c:pt>
                <c:pt idx="20486">
                  <c:v>3609.68</c:v>
                </c:pt>
                <c:pt idx="20487">
                  <c:v>3609.7</c:v>
                </c:pt>
                <c:pt idx="20488">
                  <c:v>3609.72</c:v>
                </c:pt>
                <c:pt idx="20489">
                  <c:v>3609.74</c:v>
                </c:pt>
                <c:pt idx="20490">
                  <c:v>3609.7599999999998</c:v>
                </c:pt>
                <c:pt idx="20491">
                  <c:v>3609.7799999999997</c:v>
                </c:pt>
                <c:pt idx="20492">
                  <c:v>3609.8</c:v>
                </c:pt>
                <c:pt idx="20493">
                  <c:v>3609.82</c:v>
                </c:pt>
                <c:pt idx="20494">
                  <c:v>3609.84</c:v>
                </c:pt>
                <c:pt idx="20495">
                  <c:v>3609.86</c:v>
                </c:pt>
                <c:pt idx="20496">
                  <c:v>3609.88</c:v>
                </c:pt>
                <c:pt idx="20497">
                  <c:v>3609.9</c:v>
                </c:pt>
                <c:pt idx="20498">
                  <c:v>3609.92</c:v>
                </c:pt>
                <c:pt idx="20499">
                  <c:v>3609.94</c:v>
                </c:pt>
                <c:pt idx="20500">
                  <c:v>3609.96</c:v>
                </c:pt>
                <c:pt idx="20501">
                  <c:v>3609.98</c:v>
                </c:pt>
                <c:pt idx="20502">
                  <c:v>3610</c:v>
                </c:pt>
                <c:pt idx="20503">
                  <c:v>3610.02</c:v>
                </c:pt>
                <c:pt idx="20504">
                  <c:v>3610.04</c:v>
                </c:pt>
                <c:pt idx="20505">
                  <c:v>3610.06</c:v>
                </c:pt>
                <c:pt idx="20506">
                  <c:v>3610.08</c:v>
                </c:pt>
                <c:pt idx="20507">
                  <c:v>3610.1</c:v>
                </c:pt>
                <c:pt idx="20508">
                  <c:v>3610.12</c:v>
                </c:pt>
                <c:pt idx="20509">
                  <c:v>3610.14</c:v>
                </c:pt>
                <c:pt idx="20510">
                  <c:v>3610.16</c:v>
                </c:pt>
                <c:pt idx="20511">
                  <c:v>3610.18</c:v>
                </c:pt>
                <c:pt idx="20512">
                  <c:v>3610.2</c:v>
                </c:pt>
                <c:pt idx="20513">
                  <c:v>3610.22</c:v>
                </c:pt>
                <c:pt idx="20514">
                  <c:v>3610.24</c:v>
                </c:pt>
                <c:pt idx="20515">
                  <c:v>3610.2599999999998</c:v>
                </c:pt>
                <c:pt idx="20516">
                  <c:v>3610.2799999999997</c:v>
                </c:pt>
                <c:pt idx="20517">
                  <c:v>3610.3</c:v>
                </c:pt>
                <c:pt idx="20518">
                  <c:v>3610.32</c:v>
                </c:pt>
                <c:pt idx="20519">
                  <c:v>3610.34</c:v>
                </c:pt>
                <c:pt idx="20520">
                  <c:v>3610.36</c:v>
                </c:pt>
                <c:pt idx="20521">
                  <c:v>3610.38</c:v>
                </c:pt>
                <c:pt idx="20522">
                  <c:v>3610.4</c:v>
                </c:pt>
                <c:pt idx="20523">
                  <c:v>3610.42</c:v>
                </c:pt>
                <c:pt idx="20524">
                  <c:v>3610.44</c:v>
                </c:pt>
                <c:pt idx="20525">
                  <c:v>3610.46</c:v>
                </c:pt>
                <c:pt idx="20526">
                  <c:v>3610.48</c:v>
                </c:pt>
                <c:pt idx="20527">
                  <c:v>3610.5</c:v>
                </c:pt>
                <c:pt idx="20528">
                  <c:v>3610.52</c:v>
                </c:pt>
                <c:pt idx="20529">
                  <c:v>3610.54</c:v>
                </c:pt>
                <c:pt idx="20530">
                  <c:v>3610.56</c:v>
                </c:pt>
                <c:pt idx="20531">
                  <c:v>3610.58</c:v>
                </c:pt>
                <c:pt idx="20532">
                  <c:v>3610.6</c:v>
                </c:pt>
                <c:pt idx="20533">
                  <c:v>3610.62</c:v>
                </c:pt>
                <c:pt idx="20534">
                  <c:v>3610.64</c:v>
                </c:pt>
                <c:pt idx="20535">
                  <c:v>3610.66</c:v>
                </c:pt>
                <c:pt idx="20536">
                  <c:v>3610.68</c:v>
                </c:pt>
                <c:pt idx="20537">
                  <c:v>3610.7</c:v>
                </c:pt>
                <c:pt idx="20538">
                  <c:v>3610.72</c:v>
                </c:pt>
                <c:pt idx="20539">
                  <c:v>3610.74</c:v>
                </c:pt>
                <c:pt idx="20540">
                  <c:v>3610.7599999999998</c:v>
                </c:pt>
                <c:pt idx="20541">
                  <c:v>3610.7799999999997</c:v>
                </c:pt>
                <c:pt idx="20542">
                  <c:v>3610.8</c:v>
                </c:pt>
                <c:pt idx="20543">
                  <c:v>3610.82</c:v>
                </c:pt>
                <c:pt idx="20544">
                  <c:v>3610.84</c:v>
                </c:pt>
                <c:pt idx="20545">
                  <c:v>3610.86</c:v>
                </c:pt>
                <c:pt idx="20546">
                  <c:v>3610.88</c:v>
                </c:pt>
                <c:pt idx="20547">
                  <c:v>3610.9</c:v>
                </c:pt>
                <c:pt idx="20548">
                  <c:v>3610.92</c:v>
                </c:pt>
                <c:pt idx="20549">
                  <c:v>3610.94</c:v>
                </c:pt>
                <c:pt idx="20550">
                  <c:v>3610.96</c:v>
                </c:pt>
                <c:pt idx="20551">
                  <c:v>3610.98</c:v>
                </c:pt>
                <c:pt idx="20552">
                  <c:v>3611</c:v>
                </c:pt>
                <c:pt idx="20553">
                  <c:v>3611.02</c:v>
                </c:pt>
                <c:pt idx="20554">
                  <c:v>3611.04</c:v>
                </c:pt>
                <c:pt idx="20555">
                  <c:v>3611.06</c:v>
                </c:pt>
                <c:pt idx="20556">
                  <c:v>3611.08</c:v>
                </c:pt>
                <c:pt idx="20557">
                  <c:v>3611.1</c:v>
                </c:pt>
                <c:pt idx="20558">
                  <c:v>3611.12</c:v>
                </c:pt>
                <c:pt idx="20559">
                  <c:v>3611.14</c:v>
                </c:pt>
                <c:pt idx="20560">
                  <c:v>3611.16</c:v>
                </c:pt>
                <c:pt idx="20561">
                  <c:v>3611.18</c:v>
                </c:pt>
                <c:pt idx="20562">
                  <c:v>3611.2</c:v>
                </c:pt>
                <c:pt idx="20563">
                  <c:v>3611.22</c:v>
                </c:pt>
                <c:pt idx="20564">
                  <c:v>3611.24</c:v>
                </c:pt>
                <c:pt idx="20565">
                  <c:v>3611.2599999999998</c:v>
                </c:pt>
                <c:pt idx="20566">
                  <c:v>3611.2799999999997</c:v>
                </c:pt>
                <c:pt idx="20567">
                  <c:v>3611.3</c:v>
                </c:pt>
                <c:pt idx="20568">
                  <c:v>3611.32</c:v>
                </c:pt>
                <c:pt idx="20569">
                  <c:v>3611.34</c:v>
                </c:pt>
                <c:pt idx="20570">
                  <c:v>3611.36</c:v>
                </c:pt>
                <c:pt idx="20571">
                  <c:v>3611.38</c:v>
                </c:pt>
                <c:pt idx="20572">
                  <c:v>3611.4</c:v>
                </c:pt>
                <c:pt idx="20573">
                  <c:v>3611.42</c:v>
                </c:pt>
                <c:pt idx="20574">
                  <c:v>3611.44</c:v>
                </c:pt>
                <c:pt idx="20575">
                  <c:v>3611.46</c:v>
                </c:pt>
                <c:pt idx="20576">
                  <c:v>3611.48</c:v>
                </c:pt>
                <c:pt idx="20577">
                  <c:v>3611.5</c:v>
                </c:pt>
                <c:pt idx="20578">
                  <c:v>3611.52</c:v>
                </c:pt>
                <c:pt idx="20579">
                  <c:v>3611.54</c:v>
                </c:pt>
                <c:pt idx="20580">
                  <c:v>3611.56</c:v>
                </c:pt>
                <c:pt idx="20581">
                  <c:v>3611.58</c:v>
                </c:pt>
                <c:pt idx="20582">
                  <c:v>3611.6</c:v>
                </c:pt>
                <c:pt idx="20583">
                  <c:v>3611.62</c:v>
                </c:pt>
                <c:pt idx="20584">
                  <c:v>3611.64</c:v>
                </c:pt>
                <c:pt idx="20585">
                  <c:v>3611.66</c:v>
                </c:pt>
                <c:pt idx="20586">
                  <c:v>3611.68</c:v>
                </c:pt>
                <c:pt idx="20587">
                  <c:v>3611.7</c:v>
                </c:pt>
                <c:pt idx="20588">
                  <c:v>3611.72</c:v>
                </c:pt>
                <c:pt idx="20589">
                  <c:v>3611.74</c:v>
                </c:pt>
                <c:pt idx="20590">
                  <c:v>3611.7599999999998</c:v>
                </c:pt>
                <c:pt idx="20591">
                  <c:v>3611.7799999999997</c:v>
                </c:pt>
                <c:pt idx="20592">
                  <c:v>3611.8</c:v>
                </c:pt>
                <c:pt idx="20593">
                  <c:v>3611.82</c:v>
                </c:pt>
                <c:pt idx="20594">
                  <c:v>3611.84</c:v>
                </c:pt>
                <c:pt idx="20595">
                  <c:v>3611.86</c:v>
                </c:pt>
                <c:pt idx="20596">
                  <c:v>3611.88</c:v>
                </c:pt>
                <c:pt idx="20597">
                  <c:v>3611.9</c:v>
                </c:pt>
                <c:pt idx="20598">
                  <c:v>3611.92</c:v>
                </c:pt>
                <c:pt idx="20599">
                  <c:v>3611.94</c:v>
                </c:pt>
                <c:pt idx="20600">
                  <c:v>3611.96</c:v>
                </c:pt>
                <c:pt idx="20601">
                  <c:v>3611.98</c:v>
                </c:pt>
                <c:pt idx="20602">
                  <c:v>3612</c:v>
                </c:pt>
                <c:pt idx="20603">
                  <c:v>3612.02</c:v>
                </c:pt>
                <c:pt idx="20604">
                  <c:v>3612.04</c:v>
                </c:pt>
                <c:pt idx="20605">
                  <c:v>3612.06</c:v>
                </c:pt>
                <c:pt idx="20606">
                  <c:v>3612.08</c:v>
                </c:pt>
                <c:pt idx="20607">
                  <c:v>3612.1</c:v>
                </c:pt>
                <c:pt idx="20608">
                  <c:v>3612.12</c:v>
                </c:pt>
                <c:pt idx="20609">
                  <c:v>3612.14</c:v>
                </c:pt>
                <c:pt idx="20610">
                  <c:v>3612.16</c:v>
                </c:pt>
                <c:pt idx="20611">
                  <c:v>3612.18</c:v>
                </c:pt>
                <c:pt idx="20612">
                  <c:v>3612.2</c:v>
                </c:pt>
                <c:pt idx="20613">
                  <c:v>3612.22</c:v>
                </c:pt>
                <c:pt idx="20614">
                  <c:v>3612.24</c:v>
                </c:pt>
                <c:pt idx="20615">
                  <c:v>3612.2599999999998</c:v>
                </c:pt>
                <c:pt idx="20616">
                  <c:v>3612.2799999999997</c:v>
                </c:pt>
                <c:pt idx="20617">
                  <c:v>3612.3</c:v>
                </c:pt>
                <c:pt idx="20618">
                  <c:v>3612.32</c:v>
                </c:pt>
                <c:pt idx="20619">
                  <c:v>3612.34</c:v>
                </c:pt>
                <c:pt idx="20620">
                  <c:v>3612.36</c:v>
                </c:pt>
                <c:pt idx="20621">
                  <c:v>3612.38</c:v>
                </c:pt>
                <c:pt idx="20622">
                  <c:v>3612.4</c:v>
                </c:pt>
                <c:pt idx="20623">
                  <c:v>3612.42</c:v>
                </c:pt>
                <c:pt idx="20624">
                  <c:v>3612.44</c:v>
                </c:pt>
                <c:pt idx="20625">
                  <c:v>3612.46</c:v>
                </c:pt>
                <c:pt idx="20626">
                  <c:v>3612.48</c:v>
                </c:pt>
                <c:pt idx="20627">
                  <c:v>3612.5</c:v>
                </c:pt>
                <c:pt idx="20628">
                  <c:v>3612.52</c:v>
                </c:pt>
                <c:pt idx="20629">
                  <c:v>3612.54</c:v>
                </c:pt>
                <c:pt idx="20630">
                  <c:v>3612.56</c:v>
                </c:pt>
                <c:pt idx="20631">
                  <c:v>3612.58</c:v>
                </c:pt>
                <c:pt idx="20632">
                  <c:v>3612.6</c:v>
                </c:pt>
                <c:pt idx="20633">
                  <c:v>3612.62</c:v>
                </c:pt>
                <c:pt idx="20634">
                  <c:v>3612.64</c:v>
                </c:pt>
                <c:pt idx="20635">
                  <c:v>3612.66</c:v>
                </c:pt>
                <c:pt idx="20636">
                  <c:v>3612.68</c:v>
                </c:pt>
                <c:pt idx="20637">
                  <c:v>3612.7</c:v>
                </c:pt>
                <c:pt idx="20638">
                  <c:v>3612.72</c:v>
                </c:pt>
                <c:pt idx="20639">
                  <c:v>3612.74</c:v>
                </c:pt>
                <c:pt idx="20640">
                  <c:v>3612.7599999999998</c:v>
                </c:pt>
                <c:pt idx="20641">
                  <c:v>3612.7799999999997</c:v>
                </c:pt>
                <c:pt idx="20642">
                  <c:v>3612.8</c:v>
                </c:pt>
                <c:pt idx="20643">
                  <c:v>3612.82</c:v>
                </c:pt>
                <c:pt idx="20644">
                  <c:v>3612.84</c:v>
                </c:pt>
                <c:pt idx="20645">
                  <c:v>3612.86</c:v>
                </c:pt>
                <c:pt idx="20646">
                  <c:v>3612.88</c:v>
                </c:pt>
                <c:pt idx="20647">
                  <c:v>3612.9</c:v>
                </c:pt>
                <c:pt idx="20648">
                  <c:v>3612.92</c:v>
                </c:pt>
                <c:pt idx="20649">
                  <c:v>3612.94</c:v>
                </c:pt>
                <c:pt idx="20650">
                  <c:v>3612.96</c:v>
                </c:pt>
                <c:pt idx="20651">
                  <c:v>3612.98</c:v>
                </c:pt>
                <c:pt idx="20652">
                  <c:v>3613</c:v>
                </c:pt>
                <c:pt idx="20653">
                  <c:v>3613.02</c:v>
                </c:pt>
                <c:pt idx="20654">
                  <c:v>3613.04</c:v>
                </c:pt>
                <c:pt idx="20655">
                  <c:v>3613.06</c:v>
                </c:pt>
                <c:pt idx="20656">
                  <c:v>3613.08</c:v>
                </c:pt>
                <c:pt idx="20657">
                  <c:v>3613.1</c:v>
                </c:pt>
                <c:pt idx="20658">
                  <c:v>3613.12</c:v>
                </c:pt>
                <c:pt idx="20659">
                  <c:v>3613.14</c:v>
                </c:pt>
                <c:pt idx="20660">
                  <c:v>3613.16</c:v>
                </c:pt>
                <c:pt idx="20661">
                  <c:v>3613.18</c:v>
                </c:pt>
                <c:pt idx="20662">
                  <c:v>3613.2</c:v>
                </c:pt>
                <c:pt idx="20663">
                  <c:v>3613.22</c:v>
                </c:pt>
                <c:pt idx="20664">
                  <c:v>3613.24</c:v>
                </c:pt>
                <c:pt idx="20665">
                  <c:v>3613.2599999999998</c:v>
                </c:pt>
                <c:pt idx="20666">
                  <c:v>3613.2799999999997</c:v>
                </c:pt>
                <c:pt idx="20667">
                  <c:v>3613.3</c:v>
                </c:pt>
                <c:pt idx="20668">
                  <c:v>3613.32</c:v>
                </c:pt>
                <c:pt idx="20669">
                  <c:v>3613.34</c:v>
                </c:pt>
                <c:pt idx="20670">
                  <c:v>3613.36</c:v>
                </c:pt>
                <c:pt idx="20671">
                  <c:v>3613.38</c:v>
                </c:pt>
                <c:pt idx="20672">
                  <c:v>3613.4</c:v>
                </c:pt>
                <c:pt idx="20673">
                  <c:v>3613.42</c:v>
                </c:pt>
                <c:pt idx="20674">
                  <c:v>3613.44</c:v>
                </c:pt>
                <c:pt idx="20675">
                  <c:v>3613.46</c:v>
                </c:pt>
                <c:pt idx="20676">
                  <c:v>3613.48</c:v>
                </c:pt>
                <c:pt idx="20677">
                  <c:v>3613.5</c:v>
                </c:pt>
                <c:pt idx="20678">
                  <c:v>3613.52</c:v>
                </c:pt>
                <c:pt idx="20679">
                  <c:v>3613.54</c:v>
                </c:pt>
                <c:pt idx="20680">
                  <c:v>3613.56</c:v>
                </c:pt>
                <c:pt idx="20681">
                  <c:v>3613.58</c:v>
                </c:pt>
                <c:pt idx="20682">
                  <c:v>3613.6</c:v>
                </c:pt>
                <c:pt idx="20683">
                  <c:v>3613.62</c:v>
                </c:pt>
                <c:pt idx="20684">
                  <c:v>3613.64</c:v>
                </c:pt>
                <c:pt idx="20685">
                  <c:v>3613.66</c:v>
                </c:pt>
                <c:pt idx="20686">
                  <c:v>3613.68</c:v>
                </c:pt>
                <c:pt idx="20687">
                  <c:v>3613.7</c:v>
                </c:pt>
                <c:pt idx="20688">
                  <c:v>3613.72</c:v>
                </c:pt>
                <c:pt idx="20689">
                  <c:v>3613.74</c:v>
                </c:pt>
                <c:pt idx="20690">
                  <c:v>3613.7599999999998</c:v>
                </c:pt>
                <c:pt idx="20691">
                  <c:v>3613.7799999999997</c:v>
                </c:pt>
                <c:pt idx="20692">
                  <c:v>3613.8</c:v>
                </c:pt>
                <c:pt idx="20693">
                  <c:v>3613.82</c:v>
                </c:pt>
                <c:pt idx="20694">
                  <c:v>3613.84</c:v>
                </c:pt>
                <c:pt idx="20695">
                  <c:v>3613.86</c:v>
                </c:pt>
                <c:pt idx="20696">
                  <c:v>3613.88</c:v>
                </c:pt>
                <c:pt idx="20697">
                  <c:v>3613.9</c:v>
                </c:pt>
                <c:pt idx="20698">
                  <c:v>3613.92</c:v>
                </c:pt>
                <c:pt idx="20699">
                  <c:v>3613.94</c:v>
                </c:pt>
                <c:pt idx="20700">
                  <c:v>3613.96</c:v>
                </c:pt>
                <c:pt idx="20701">
                  <c:v>3613.98</c:v>
                </c:pt>
                <c:pt idx="20702">
                  <c:v>3614</c:v>
                </c:pt>
                <c:pt idx="20703">
                  <c:v>3614.02</c:v>
                </c:pt>
                <c:pt idx="20704">
                  <c:v>3614.04</c:v>
                </c:pt>
                <c:pt idx="20705">
                  <c:v>3614.06</c:v>
                </c:pt>
                <c:pt idx="20706">
                  <c:v>3614.08</c:v>
                </c:pt>
                <c:pt idx="20707">
                  <c:v>3614.1</c:v>
                </c:pt>
                <c:pt idx="20708">
                  <c:v>3614.12</c:v>
                </c:pt>
                <c:pt idx="20709">
                  <c:v>3614.14</c:v>
                </c:pt>
                <c:pt idx="20710">
                  <c:v>3614.16</c:v>
                </c:pt>
                <c:pt idx="20711">
                  <c:v>3614.18</c:v>
                </c:pt>
                <c:pt idx="20712">
                  <c:v>3614.2</c:v>
                </c:pt>
                <c:pt idx="20713">
                  <c:v>3614.22</c:v>
                </c:pt>
                <c:pt idx="20714">
                  <c:v>3614.24</c:v>
                </c:pt>
                <c:pt idx="20715">
                  <c:v>3614.2599999999998</c:v>
                </c:pt>
                <c:pt idx="20716">
                  <c:v>3614.2799999999997</c:v>
                </c:pt>
                <c:pt idx="20717">
                  <c:v>3614.3</c:v>
                </c:pt>
                <c:pt idx="20718">
                  <c:v>3614.32</c:v>
                </c:pt>
                <c:pt idx="20719">
                  <c:v>3614.34</c:v>
                </c:pt>
                <c:pt idx="20720">
                  <c:v>3614.36</c:v>
                </c:pt>
                <c:pt idx="20721">
                  <c:v>3614.38</c:v>
                </c:pt>
                <c:pt idx="20722">
                  <c:v>3614.4</c:v>
                </c:pt>
                <c:pt idx="20723">
                  <c:v>3614.42</c:v>
                </c:pt>
                <c:pt idx="20724">
                  <c:v>3614.44</c:v>
                </c:pt>
                <c:pt idx="20725">
                  <c:v>3614.46</c:v>
                </c:pt>
                <c:pt idx="20726">
                  <c:v>3614.48</c:v>
                </c:pt>
                <c:pt idx="20727">
                  <c:v>3614.5</c:v>
                </c:pt>
                <c:pt idx="20728">
                  <c:v>3614.52</c:v>
                </c:pt>
                <c:pt idx="20729">
                  <c:v>3614.54</c:v>
                </c:pt>
                <c:pt idx="20730">
                  <c:v>3614.56</c:v>
                </c:pt>
                <c:pt idx="20731">
                  <c:v>3614.58</c:v>
                </c:pt>
                <c:pt idx="20732">
                  <c:v>3614.6</c:v>
                </c:pt>
                <c:pt idx="20733">
                  <c:v>3614.62</c:v>
                </c:pt>
                <c:pt idx="20734">
                  <c:v>3614.64</c:v>
                </c:pt>
                <c:pt idx="20735">
                  <c:v>3614.66</c:v>
                </c:pt>
                <c:pt idx="20736">
                  <c:v>3614.68</c:v>
                </c:pt>
                <c:pt idx="20737">
                  <c:v>3614.7</c:v>
                </c:pt>
                <c:pt idx="20738">
                  <c:v>3614.72</c:v>
                </c:pt>
                <c:pt idx="20739">
                  <c:v>3614.74</c:v>
                </c:pt>
                <c:pt idx="20740">
                  <c:v>3614.7599999999998</c:v>
                </c:pt>
                <c:pt idx="20741">
                  <c:v>3614.7799999999997</c:v>
                </c:pt>
                <c:pt idx="20742">
                  <c:v>3614.8</c:v>
                </c:pt>
                <c:pt idx="20743">
                  <c:v>3614.82</c:v>
                </c:pt>
                <c:pt idx="20744">
                  <c:v>3614.84</c:v>
                </c:pt>
                <c:pt idx="20745">
                  <c:v>3614.86</c:v>
                </c:pt>
                <c:pt idx="20746">
                  <c:v>3614.88</c:v>
                </c:pt>
                <c:pt idx="20747">
                  <c:v>3614.9</c:v>
                </c:pt>
                <c:pt idx="20748">
                  <c:v>3614.92</c:v>
                </c:pt>
                <c:pt idx="20749">
                  <c:v>3614.94</c:v>
                </c:pt>
                <c:pt idx="20750">
                  <c:v>3614.96</c:v>
                </c:pt>
                <c:pt idx="20751">
                  <c:v>3614.98</c:v>
                </c:pt>
                <c:pt idx="20752">
                  <c:v>3615</c:v>
                </c:pt>
                <c:pt idx="20753">
                  <c:v>3615.02</c:v>
                </c:pt>
                <c:pt idx="20754">
                  <c:v>3615.04</c:v>
                </c:pt>
                <c:pt idx="20755">
                  <c:v>3615.06</c:v>
                </c:pt>
                <c:pt idx="20756">
                  <c:v>3615.08</c:v>
                </c:pt>
                <c:pt idx="20757">
                  <c:v>3615.1</c:v>
                </c:pt>
                <c:pt idx="20758">
                  <c:v>3615.12</c:v>
                </c:pt>
                <c:pt idx="20759">
                  <c:v>3615.14</c:v>
                </c:pt>
                <c:pt idx="20760">
                  <c:v>3615.16</c:v>
                </c:pt>
                <c:pt idx="20761">
                  <c:v>3615.18</c:v>
                </c:pt>
                <c:pt idx="20762">
                  <c:v>3615.2</c:v>
                </c:pt>
                <c:pt idx="20763">
                  <c:v>3615.22</c:v>
                </c:pt>
                <c:pt idx="20764">
                  <c:v>3615.24</c:v>
                </c:pt>
                <c:pt idx="20765">
                  <c:v>3615.2599999999998</c:v>
                </c:pt>
                <c:pt idx="20766">
                  <c:v>3615.2799999999997</c:v>
                </c:pt>
                <c:pt idx="20767">
                  <c:v>3615.3</c:v>
                </c:pt>
                <c:pt idx="20768">
                  <c:v>3615.32</c:v>
                </c:pt>
                <c:pt idx="20769">
                  <c:v>3615.34</c:v>
                </c:pt>
                <c:pt idx="20770">
                  <c:v>3615.36</c:v>
                </c:pt>
                <c:pt idx="20771">
                  <c:v>3615.38</c:v>
                </c:pt>
                <c:pt idx="20772">
                  <c:v>3615.4</c:v>
                </c:pt>
                <c:pt idx="20773">
                  <c:v>3615.42</c:v>
                </c:pt>
                <c:pt idx="20774">
                  <c:v>3615.44</c:v>
                </c:pt>
                <c:pt idx="20775">
                  <c:v>3615.46</c:v>
                </c:pt>
                <c:pt idx="20776">
                  <c:v>3615.48</c:v>
                </c:pt>
                <c:pt idx="20777">
                  <c:v>3615.5</c:v>
                </c:pt>
                <c:pt idx="20778">
                  <c:v>3615.52</c:v>
                </c:pt>
                <c:pt idx="20779">
                  <c:v>3615.54</c:v>
                </c:pt>
                <c:pt idx="20780">
                  <c:v>3615.56</c:v>
                </c:pt>
                <c:pt idx="20781">
                  <c:v>3615.58</c:v>
                </c:pt>
                <c:pt idx="20782">
                  <c:v>3615.6</c:v>
                </c:pt>
                <c:pt idx="20783">
                  <c:v>3615.62</c:v>
                </c:pt>
                <c:pt idx="20784">
                  <c:v>3615.64</c:v>
                </c:pt>
                <c:pt idx="20785">
                  <c:v>3615.66</c:v>
                </c:pt>
                <c:pt idx="20786">
                  <c:v>3615.68</c:v>
                </c:pt>
                <c:pt idx="20787">
                  <c:v>3615.7</c:v>
                </c:pt>
                <c:pt idx="20788">
                  <c:v>3615.72</c:v>
                </c:pt>
                <c:pt idx="20789">
                  <c:v>3615.74</c:v>
                </c:pt>
                <c:pt idx="20790">
                  <c:v>3615.7599999999998</c:v>
                </c:pt>
                <c:pt idx="20791">
                  <c:v>3615.7799999999997</c:v>
                </c:pt>
                <c:pt idx="20792">
                  <c:v>3615.8</c:v>
                </c:pt>
                <c:pt idx="20793">
                  <c:v>3615.82</c:v>
                </c:pt>
                <c:pt idx="20794">
                  <c:v>3615.84</c:v>
                </c:pt>
                <c:pt idx="20795">
                  <c:v>3615.86</c:v>
                </c:pt>
                <c:pt idx="20796">
                  <c:v>3615.88</c:v>
                </c:pt>
                <c:pt idx="20797">
                  <c:v>3615.9</c:v>
                </c:pt>
                <c:pt idx="20798">
                  <c:v>3615.92</c:v>
                </c:pt>
                <c:pt idx="20799">
                  <c:v>3615.94</c:v>
                </c:pt>
                <c:pt idx="20800">
                  <c:v>3615.96</c:v>
                </c:pt>
                <c:pt idx="20801">
                  <c:v>3615.98</c:v>
                </c:pt>
                <c:pt idx="20802">
                  <c:v>3616</c:v>
                </c:pt>
                <c:pt idx="20803">
                  <c:v>3616.02</c:v>
                </c:pt>
                <c:pt idx="20804">
                  <c:v>3616.04</c:v>
                </c:pt>
                <c:pt idx="20805">
                  <c:v>3616.06</c:v>
                </c:pt>
                <c:pt idx="20806">
                  <c:v>3616.08</c:v>
                </c:pt>
                <c:pt idx="20807">
                  <c:v>3616.1</c:v>
                </c:pt>
                <c:pt idx="20808">
                  <c:v>3616.12</c:v>
                </c:pt>
                <c:pt idx="20809">
                  <c:v>3616.14</c:v>
                </c:pt>
                <c:pt idx="20810">
                  <c:v>3616.16</c:v>
                </c:pt>
                <c:pt idx="20811">
                  <c:v>3616.18</c:v>
                </c:pt>
                <c:pt idx="20812">
                  <c:v>3616.2</c:v>
                </c:pt>
                <c:pt idx="20813">
                  <c:v>3616.22</c:v>
                </c:pt>
                <c:pt idx="20814">
                  <c:v>3616.24</c:v>
                </c:pt>
                <c:pt idx="20815">
                  <c:v>3616.2599999999998</c:v>
                </c:pt>
                <c:pt idx="20816">
                  <c:v>3616.2799999999997</c:v>
                </c:pt>
                <c:pt idx="20817">
                  <c:v>3616.3</c:v>
                </c:pt>
                <c:pt idx="20818">
                  <c:v>3616.32</c:v>
                </c:pt>
                <c:pt idx="20819">
                  <c:v>3616.34</c:v>
                </c:pt>
                <c:pt idx="20820">
                  <c:v>3616.36</c:v>
                </c:pt>
                <c:pt idx="20821">
                  <c:v>3616.38</c:v>
                </c:pt>
                <c:pt idx="20822">
                  <c:v>3616.4</c:v>
                </c:pt>
                <c:pt idx="20823">
                  <c:v>3616.42</c:v>
                </c:pt>
                <c:pt idx="20824">
                  <c:v>3616.44</c:v>
                </c:pt>
                <c:pt idx="20825">
                  <c:v>3616.46</c:v>
                </c:pt>
                <c:pt idx="20826">
                  <c:v>3616.48</c:v>
                </c:pt>
                <c:pt idx="20827">
                  <c:v>3616.5</c:v>
                </c:pt>
                <c:pt idx="20828">
                  <c:v>3616.52</c:v>
                </c:pt>
                <c:pt idx="20829">
                  <c:v>3616.54</c:v>
                </c:pt>
                <c:pt idx="20830">
                  <c:v>3616.56</c:v>
                </c:pt>
                <c:pt idx="20831">
                  <c:v>3616.58</c:v>
                </c:pt>
                <c:pt idx="20832">
                  <c:v>3616.6</c:v>
                </c:pt>
                <c:pt idx="20833">
                  <c:v>3616.62</c:v>
                </c:pt>
                <c:pt idx="20834">
                  <c:v>3616.64</c:v>
                </c:pt>
                <c:pt idx="20835">
                  <c:v>3616.66</c:v>
                </c:pt>
                <c:pt idx="20836">
                  <c:v>3616.68</c:v>
                </c:pt>
                <c:pt idx="20837">
                  <c:v>3616.7</c:v>
                </c:pt>
                <c:pt idx="20838">
                  <c:v>3616.72</c:v>
                </c:pt>
                <c:pt idx="20839">
                  <c:v>3616.74</c:v>
                </c:pt>
                <c:pt idx="20840">
                  <c:v>3616.7599999999998</c:v>
                </c:pt>
                <c:pt idx="20841">
                  <c:v>3616.7799999999997</c:v>
                </c:pt>
                <c:pt idx="20842">
                  <c:v>3616.8</c:v>
                </c:pt>
                <c:pt idx="20843">
                  <c:v>3616.82</c:v>
                </c:pt>
                <c:pt idx="20844">
                  <c:v>3616.84</c:v>
                </c:pt>
                <c:pt idx="20845">
                  <c:v>3616.86</c:v>
                </c:pt>
                <c:pt idx="20846">
                  <c:v>3616.88</c:v>
                </c:pt>
                <c:pt idx="20847">
                  <c:v>3616.9</c:v>
                </c:pt>
                <c:pt idx="20848">
                  <c:v>3616.92</c:v>
                </c:pt>
                <c:pt idx="20849">
                  <c:v>3616.94</c:v>
                </c:pt>
                <c:pt idx="20850">
                  <c:v>3616.96</c:v>
                </c:pt>
                <c:pt idx="20851">
                  <c:v>3616.98</c:v>
                </c:pt>
                <c:pt idx="20852">
                  <c:v>3617</c:v>
                </c:pt>
                <c:pt idx="20853">
                  <c:v>3617.02</c:v>
                </c:pt>
                <c:pt idx="20854">
                  <c:v>3617.04</c:v>
                </c:pt>
                <c:pt idx="20855">
                  <c:v>3617.06</c:v>
                </c:pt>
                <c:pt idx="20856">
                  <c:v>3617.08</c:v>
                </c:pt>
                <c:pt idx="20857">
                  <c:v>3617.1</c:v>
                </c:pt>
                <c:pt idx="20858">
                  <c:v>3617.12</c:v>
                </c:pt>
                <c:pt idx="20859">
                  <c:v>3617.14</c:v>
                </c:pt>
                <c:pt idx="20860">
                  <c:v>3617.16</c:v>
                </c:pt>
                <c:pt idx="20861">
                  <c:v>3617.18</c:v>
                </c:pt>
                <c:pt idx="20862">
                  <c:v>3617.2</c:v>
                </c:pt>
                <c:pt idx="20863">
                  <c:v>3617.22</c:v>
                </c:pt>
                <c:pt idx="20864">
                  <c:v>3617.24</c:v>
                </c:pt>
                <c:pt idx="20865">
                  <c:v>3617.2599999999998</c:v>
                </c:pt>
                <c:pt idx="20866">
                  <c:v>3617.2799999999997</c:v>
                </c:pt>
                <c:pt idx="20867">
                  <c:v>3617.3</c:v>
                </c:pt>
                <c:pt idx="20868">
                  <c:v>3617.32</c:v>
                </c:pt>
                <c:pt idx="20869">
                  <c:v>3617.34</c:v>
                </c:pt>
                <c:pt idx="20870">
                  <c:v>3617.36</c:v>
                </c:pt>
                <c:pt idx="20871">
                  <c:v>3617.38</c:v>
                </c:pt>
                <c:pt idx="20872">
                  <c:v>3617.4</c:v>
                </c:pt>
                <c:pt idx="20873">
                  <c:v>3617.42</c:v>
                </c:pt>
                <c:pt idx="20874">
                  <c:v>3617.44</c:v>
                </c:pt>
                <c:pt idx="20875">
                  <c:v>3617.46</c:v>
                </c:pt>
                <c:pt idx="20876">
                  <c:v>3617.48</c:v>
                </c:pt>
                <c:pt idx="20877">
                  <c:v>3617.5</c:v>
                </c:pt>
                <c:pt idx="20878">
                  <c:v>3617.52</c:v>
                </c:pt>
                <c:pt idx="20879">
                  <c:v>3617.54</c:v>
                </c:pt>
                <c:pt idx="20880">
                  <c:v>3617.56</c:v>
                </c:pt>
                <c:pt idx="20881">
                  <c:v>3617.58</c:v>
                </c:pt>
                <c:pt idx="20882">
                  <c:v>3617.6</c:v>
                </c:pt>
                <c:pt idx="20883">
                  <c:v>3617.62</c:v>
                </c:pt>
                <c:pt idx="20884">
                  <c:v>3617.64</c:v>
                </c:pt>
                <c:pt idx="20885">
                  <c:v>3617.66</c:v>
                </c:pt>
                <c:pt idx="20886">
                  <c:v>3617.68</c:v>
                </c:pt>
                <c:pt idx="20887">
                  <c:v>3617.7</c:v>
                </c:pt>
                <c:pt idx="20888">
                  <c:v>3617.72</c:v>
                </c:pt>
                <c:pt idx="20889">
                  <c:v>3617.74</c:v>
                </c:pt>
                <c:pt idx="20890">
                  <c:v>3617.7599999999998</c:v>
                </c:pt>
                <c:pt idx="20891">
                  <c:v>3617.7799999999997</c:v>
                </c:pt>
                <c:pt idx="20892">
                  <c:v>3617.8</c:v>
                </c:pt>
                <c:pt idx="20893">
                  <c:v>3617.82</c:v>
                </c:pt>
                <c:pt idx="20894">
                  <c:v>3617.84</c:v>
                </c:pt>
                <c:pt idx="20895">
                  <c:v>3617.86</c:v>
                </c:pt>
                <c:pt idx="20896">
                  <c:v>3617.88</c:v>
                </c:pt>
                <c:pt idx="20897">
                  <c:v>3617.9</c:v>
                </c:pt>
                <c:pt idx="20898">
                  <c:v>3617.92</c:v>
                </c:pt>
                <c:pt idx="20899">
                  <c:v>3617.94</c:v>
                </c:pt>
                <c:pt idx="20900">
                  <c:v>3617.96</c:v>
                </c:pt>
                <c:pt idx="20901">
                  <c:v>3617.98</c:v>
                </c:pt>
                <c:pt idx="20902">
                  <c:v>3618</c:v>
                </c:pt>
                <c:pt idx="20903">
                  <c:v>3618.02</c:v>
                </c:pt>
                <c:pt idx="20904">
                  <c:v>3618.04</c:v>
                </c:pt>
                <c:pt idx="20905">
                  <c:v>3618.06</c:v>
                </c:pt>
                <c:pt idx="20906">
                  <c:v>3618.08</c:v>
                </c:pt>
                <c:pt idx="20907">
                  <c:v>3618.1</c:v>
                </c:pt>
                <c:pt idx="20908">
                  <c:v>3618.12</c:v>
                </c:pt>
                <c:pt idx="20909">
                  <c:v>3618.14</c:v>
                </c:pt>
                <c:pt idx="20910">
                  <c:v>3618.16</c:v>
                </c:pt>
                <c:pt idx="20911">
                  <c:v>3618.18</c:v>
                </c:pt>
                <c:pt idx="20912">
                  <c:v>3618.2</c:v>
                </c:pt>
                <c:pt idx="20913">
                  <c:v>3618.22</c:v>
                </c:pt>
                <c:pt idx="20914">
                  <c:v>3618.24</c:v>
                </c:pt>
                <c:pt idx="20915">
                  <c:v>3618.2599999999998</c:v>
                </c:pt>
                <c:pt idx="20916">
                  <c:v>3618.2799999999997</c:v>
                </c:pt>
                <c:pt idx="20917">
                  <c:v>3618.3</c:v>
                </c:pt>
                <c:pt idx="20918">
                  <c:v>3618.32</c:v>
                </c:pt>
                <c:pt idx="20919">
                  <c:v>3618.34</c:v>
                </c:pt>
                <c:pt idx="20920">
                  <c:v>3618.36</c:v>
                </c:pt>
                <c:pt idx="20921">
                  <c:v>3618.38</c:v>
                </c:pt>
                <c:pt idx="20922">
                  <c:v>3618.4</c:v>
                </c:pt>
                <c:pt idx="20923">
                  <c:v>3618.42</c:v>
                </c:pt>
                <c:pt idx="20924">
                  <c:v>3618.44</c:v>
                </c:pt>
                <c:pt idx="20925">
                  <c:v>3618.46</c:v>
                </c:pt>
                <c:pt idx="20926">
                  <c:v>3618.48</c:v>
                </c:pt>
                <c:pt idx="20927">
                  <c:v>3618.5</c:v>
                </c:pt>
                <c:pt idx="20928">
                  <c:v>3618.52</c:v>
                </c:pt>
                <c:pt idx="20929">
                  <c:v>3618.54</c:v>
                </c:pt>
                <c:pt idx="20930">
                  <c:v>3618.56</c:v>
                </c:pt>
                <c:pt idx="20931">
                  <c:v>3618.58</c:v>
                </c:pt>
                <c:pt idx="20932">
                  <c:v>3618.6</c:v>
                </c:pt>
                <c:pt idx="20933">
                  <c:v>3618.62</c:v>
                </c:pt>
                <c:pt idx="20934">
                  <c:v>3618.64</c:v>
                </c:pt>
                <c:pt idx="20935">
                  <c:v>3618.66</c:v>
                </c:pt>
                <c:pt idx="20936">
                  <c:v>3618.68</c:v>
                </c:pt>
                <c:pt idx="20937">
                  <c:v>3618.7</c:v>
                </c:pt>
                <c:pt idx="20938">
                  <c:v>3618.72</c:v>
                </c:pt>
                <c:pt idx="20939">
                  <c:v>3618.74</c:v>
                </c:pt>
                <c:pt idx="20940">
                  <c:v>3618.7599999999998</c:v>
                </c:pt>
                <c:pt idx="20941">
                  <c:v>3618.7799999999997</c:v>
                </c:pt>
                <c:pt idx="20942">
                  <c:v>3618.8</c:v>
                </c:pt>
                <c:pt idx="20943">
                  <c:v>3618.82</c:v>
                </c:pt>
                <c:pt idx="20944">
                  <c:v>3618.84</c:v>
                </c:pt>
                <c:pt idx="20945">
                  <c:v>3618.86</c:v>
                </c:pt>
                <c:pt idx="20946">
                  <c:v>3618.88</c:v>
                </c:pt>
                <c:pt idx="20947">
                  <c:v>3618.9</c:v>
                </c:pt>
                <c:pt idx="20948">
                  <c:v>3618.92</c:v>
                </c:pt>
                <c:pt idx="20949">
                  <c:v>3618.94</c:v>
                </c:pt>
                <c:pt idx="20950">
                  <c:v>3618.96</c:v>
                </c:pt>
                <c:pt idx="20951">
                  <c:v>3618.98</c:v>
                </c:pt>
                <c:pt idx="20952">
                  <c:v>3619</c:v>
                </c:pt>
                <c:pt idx="20953">
                  <c:v>3619.02</c:v>
                </c:pt>
                <c:pt idx="20954">
                  <c:v>3619.04</c:v>
                </c:pt>
                <c:pt idx="20955">
                  <c:v>3619.06</c:v>
                </c:pt>
                <c:pt idx="20956">
                  <c:v>3619.08</c:v>
                </c:pt>
                <c:pt idx="20957">
                  <c:v>3619.1</c:v>
                </c:pt>
                <c:pt idx="20958">
                  <c:v>3619.12</c:v>
                </c:pt>
                <c:pt idx="20959">
                  <c:v>3619.14</c:v>
                </c:pt>
                <c:pt idx="20960">
                  <c:v>3619.16</c:v>
                </c:pt>
                <c:pt idx="20961">
                  <c:v>3619.18</c:v>
                </c:pt>
                <c:pt idx="20962">
                  <c:v>3619.2</c:v>
                </c:pt>
                <c:pt idx="20963">
                  <c:v>3619.22</c:v>
                </c:pt>
                <c:pt idx="20964">
                  <c:v>3619.24</c:v>
                </c:pt>
                <c:pt idx="20965">
                  <c:v>3619.2599999999998</c:v>
                </c:pt>
                <c:pt idx="20966">
                  <c:v>3619.2799999999997</c:v>
                </c:pt>
                <c:pt idx="20967">
                  <c:v>3619.3</c:v>
                </c:pt>
                <c:pt idx="20968">
                  <c:v>3619.32</c:v>
                </c:pt>
                <c:pt idx="20969">
                  <c:v>3619.34</c:v>
                </c:pt>
                <c:pt idx="20970">
                  <c:v>3619.36</c:v>
                </c:pt>
                <c:pt idx="20971">
                  <c:v>3619.38</c:v>
                </c:pt>
                <c:pt idx="20972">
                  <c:v>3619.4</c:v>
                </c:pt>
                <c:pt idx="20973">
                  <c:v>3619.42</c:v>
                </c:pt>
                <c:pt idx="20974">
                  <c:v>3619.44</c:v>
                </c:pt>
                <c:pt idx="20975">
                  <c:v>3619.46</c:v>
                </c:pt>
                <c:pt idx="20976">
                  <c:v>3619.48</c:v>
                </c:pt>
                <c:pt idx="20977">
                  <c:v>3619.5</c:v>
                </c:pt>
                <c:pt idx="20978">
                  <c:v>3619.52</c:v>
                </c:pt>
                <c:pt idx="20979">
                  <c:v>3619.54</c:v>
                </c:pt>
                <c:pt idx="20980">
                  <c:v>3619.56</c:v>
                </c:pt>
                <c:pt idx="20981">
                  <c:v>3619.58</c:v>
                </c:pt>
                <c:pt idx="20982">
                  <c:v>3619.6</c:v>
                </c:pt>
                <c:pt idx="20983">
                  <c:v>3619.62</c:v>
                </c:pt>
                <c:pt idx="20984">
                  <c:v>3619.64</c:v>
                </c:pt>
                <c:pt idx="20985">
                  <c:v>3619.66</c:v>
                </c:pt>
                <c:pt idx="20986">
                  <c:v>3619.68</c:v>
                </c:pt>
                <c:pt idx="20987">
                  <c:v>3619.7</c:v>
                </c:pt>
                <c:pt idx="20988">
                  <c:v>3619.72</c:v>
                </c:pt>
                <c:pt idx="20989">
                  <c:v>3619.74</c:v>
                </c:pt>
                <c:pt idx="20990">
                  <c:v>3619.7599999999998</c:v>
                </c:pt>
                <c:pt idx="20991">
                  <c:v>3619.7799999999997</c:v>
                </c:pt>
                <c:pt idx="20992">
                  <c:v>3619.8</c:v>
                </c:pt>
                <c:pt idx="20993">
                  <c:v>3619.82</c:v>
                </c:pt>
                <c:pt idx="20994">
                  <c:v>3619.84</c:v>
                </c:pt>
                <c:pt idx="20995">
                  <c:v>3619.86</c:v>
                </c:pt>
                <c:pt idx="20996">
                  <c:v>3619.88</c:v>
                </c:pt>
                <c:pt idx="20997">
                  <c:v>3619.9</c:v>
                </c:pt>
                <c:pt idx="20998">
                  <c:v>3619.92</c:v>
                </c:pt>
                <c:pt idx="20999">
                  <c:v>3619.94</c:v>
                </c:pt>
                <c:pt idx="21000">
                  <c:v>3619.96</c:v>
                </c:pt>
                <c:pt idx="21001">
                  <c:v>3619.98</c:v>
                </c:pt>
                <c:pt idx="21002">
                  <c:v>3620</c:v>
                </c:pt>
                <c:pt idx="21003">
                  <c:v>3620.02</c:v>
                </c:pt>
                <c:pt idx="21004">
                  <c:v>3620.04</c:v>
                </c:pt>
                <c:pt idx="21005">
                  <c:v>3620.06</c:v>
                </c:pt>
                <c:pt idx="21006">
                  <c:v>3620.08</c:v>
                </c:pt>
                <c:pt idx="21007">
                  <c:v>3620.1</c:v>
                </c:pt>
                <c:pt idx="21008">
                  <c:v>3620.12</c:v>
                </c:pt>
                <c:pt idx="21009">
                  <c:v>3620.14</c:v>
                </c:pt>
                <c:pt idx="21010">
                  <c:v>3620.16</c:v>
                </c:pt>
                <c:pt idx="21011">
                  <c:v>3620.18</c:v>
                </c:pt>
                <c:pt idx="21012">
                  <c:v>3620.2</c:v>
                </c:pt>
                <c:pt idx="21013">
                  <c:v>3620.22</c:v>
                </c:pt>
                <c:pt idx="21014">
                  <c:v>3620.24</c:v>
                </c:pt>
                <c:pt idx="21015">
                  <c:v>3620.2599999999998</c:v>
                </c:pt>
                <c:pt idx="21016">
                  <c:v>3620.2799999999997</c:v>
                </c:pt>
                <c:pt idx="21017">
                  <c:v>3620.3</c:v>
                </c:pt>
                <c:pt idx="21018">
                  <c:v>3620.32</c:v>
                </c:pt>
                <c:pt idx="21019">
                  <c:v>3620.34</c:v>
                </c:pt>
                <c:pt idx="21020">
                  <c:v>3620.36</c:v>
                </c:pt>
                <c:pt idx="21021">
                  <c:v>3620.38</c:v>
                </c:pt>
                <c:pt idx="21022">
                  <c:v>3620.4</c:v>
                </c:pt>
                <c:pt idx="21023">
                  <c:v>3620.42</c:v>
                </c:pt>
                <c:pt idx="21024">
                  <c:v>3620.44</c:v>
                </c:pt>
                <c:pt idx="21025">
                  <c:v>3620.46</c:v>
                </c:pt>
                <c:pt idx="21026">
                  <c:v>3620.48</c:v>
                </c:pt>
                <c:pt idx="21027">
                  <c:v>3620.5</c:v>
                </c:pt>
                <c:pt idx="21028">
                  <c:v>3620.52</c:v>
                </c:pt>
                <c:pt idx="21029">
                  <c:v>3620.54</c:v>
                </c:pt>
                <c:pt idx="21030">
                  <c:v>3620.56</c:v>
                </c:pt>
                <c:pt idx="21031">
                  <c:v>3620.58</c:v>
                </c:pt>
                <c:pt idx="21032">
                  <c:v>3620.6</c:v>
                </c:pt>
                <c:pt idx="21033">
                  <c:v>3620.62</c:v>
                </c:pt>
                <c:pt idx="21034">
                  <c:v>3620.64</c:v>
                </c:pt>
                <c:pt idx="21035">
                  <c:v>3620.66</c:v>
                </c:pt>
                <c:pt idx="21036">
                  <c:v>3620.68</c:v>
                </c:pt>
                <c:pt idx="21037">
                  <c:v>3620.7</c:v>
                </c:pt>
                <c:pt idx="21038">
                  <c:v>3620.72</c:v>
                </c:pt>
                <c:pt idx="21039">
                  <c:v>3620.74</c:v>
                </c:pt>
                <c:pt idx="21040">
                  <c:v>3620.7599999999998</c:v>
                </c:pt>
                <c:pt idx="21041">
                  <c:v>3620.7799999999997</c:v>
                </c:pt>
                <c:pt idx="21042">
                  <c:v>3620.8</c:v>
                </c:pt>
                <c:pt idx="21043">
                  <c:v>3620.82</c:v>
                </c:pt>
                <c:pt idx="21044">
                  <c:v>3620.84</c:v>
                </c:pt>
                <c:pt idx="21045">
                  <c:v>3620.86</c:v>
                </c:pt>
                <c:pt idx="21046">
                  <c:v>3620.88</c:v>
                </c:pt>
                <c:pt idx="21047">
                  <c:v>3620.9</c:v>
                </c:pt>
                <c:pt idx="21048">
                  <c:v>3620.92</c:v>
                </c:pt>
                <c:pt idx="21049">
                  <c:v>3620.94</c:v>
                </c:pt>
                <c:pt idx="21050">
                  <c:v>3620.96</c:v>
                </c:pt>
                <c:pt idx="21051">
                  <c:v>3620.98</c:v>
                </c:pt>
                <c:pt idx="21052">
                  <c:v>3621</c:v>
                </c:pt>
                <c:pt idx="21053">
                  <c:v>3621.02</c:v>
                </c:pt>
                <c:pt idx="21054">
                  <c:v>3621.04</c:v>
                </c:pt>
                <c:pt idx="21055">
                  <c:v>3621.06</c:v>
                </c:pt>
                <c:pt idx="21056">
                  <c:v>3621.08</c:v>
                </c:pt>
                <c:pt idx="21057">
                  <c:v>3621.1</c:v>
                </c:pt>
                <c:pt idx="21058">
                  <c:v>3621.12</c:v>
                </c:pt>
                <c:pt idx="21059">
                  <c:v>3621.14</c:v>
                </c:pt>
                <c:pt idx="21060">
                  <c:v>3621.16</c:v>
                </c:pt>
                <c:pt idx="21061">
                  <c:v>3621.18</c:v>
                </c:pt>
                <c:pt idx="21062">
                  <c:v>3621.2</c:v>
                </c:pt>
                <c:pt idx="21063">
                  <c:v>3621.22</c:v>
                </c:pt>
                <c:pt idx="21064">
                  <c:v>3621.24</c:v>
                </c:pt>
                <c:pt idx="21065">
                  <c:v>3621.2599999999998</c:v>
                </c:pt>
                <c:pt idx="21066">
                  <c:v>3621.2799999999997</c:v>
                </c:pt>
                <c:pt idx="21067">
                  <c:v>3621.3</c:v>
                </c:pt>
                <c:pt idx="21068">
                  <c:v>3621.32</c:v>
                </c:pt>
                <c:pt idx="21069">
                  <c:v>3621.34</c:v>
                </c:pt>
                <c:pt idx="21070">
                  <c:v>3621.36</c:v>
                </c:pt>
                <c:pt idx="21071">
                  <c:v>3621.38</c:v>
                </c:pt>
                <c:pt idx="21072">
                  <c:v>3621.4</c:v>
                </c:pt>
                <c:pt idx="21073">
                  <c:v>3621.42</c:v>
                </c:pt>
                <c:pt idx="21074">
                  <c:v>3621.44</c:v>
                </c:pt>
                <c:pt idx="21075">
                  <c:v>3621.46</c:v>
                </c:pt>
                <c:pt idx="21076">
                  <c:v>3621.48</c:v>
                </c:pt>
                <c:pt idx="21077">
                  <c:v>3621.5</c:v>
                </c:pt>
                <c:pt idx="21078">
                  <c:v>3621.52</c:v>
                </c:pt>
                <c:pt idx="21079">
                  <c:v>3621.54</c:v>
                </c:pt>
                <c:pt idx="21080">
                  <c:v>3621.56</c:v>
                </c:pt>
                <c:pt idx="21081">
                  <c:v>3621.58</c:v>
                </c:pt>
                <c:pt idx="21082">
                  <c:v>3621.6</c:v>
                </c:pt>
                <c:pt idx="21083">
                  <c:v>3621.62</c:v>
                </c:pt>
                <c:pt idx="21084">
                  <c:v>3621.64</c:v>
                </c:pt>
                <c:pt idx="21085">
                  <c:v>3621.66</c:v>
                </c:pt>
                <c:pt idx="21086">
                  <c:v>3621.68</c:v>
                </c:pt>
                <c:pt idx="21087">
                  <c:v>3621.7</c:v>
                </c:pt>
                <c:pt idx="21088">
                  <c:v>3621.72</c:v>
                </c:pt>
                <c:pt idx="21089">
                  <c:v>3621.74</c:v>
                </c:pt>
                <c:pt idx="21090">
                  <c:v>3621.7599999999998</c:v>
                </c:pt>
                <c:pt idx="21091">
                  <c:v>3621.7799999999997</c:v>
                </c:pt>
                <c:pt idx="21092">
                  <c:v>3621.8</c:v>
                </c:pt>
                <c:pt idx="21093">
                  <c:v>3621.82</c:v>
                </c:pt>
                <c:pt idx="21094">
                  <c:v>3621.84</c:v>
                </c:pt>
                <c:pt idx="21095">
                  <c:v>3621.86</c:v>
                </c:pt>
                <c:pt idx="21096">
                  <c:v>3621.88</c:v>
                </c:pt>
                <c:pt idx="21097">
                  <c:v>3621.9</c:v>
                </c:pt>
                <c:pt idx="21098">
                  <c:v>3621.92</c:v>
                </c:pt>
                <c:pt idx="21099">
                  <c:v>3621.94</c:v>
                </c:pt>
                <c:pt idx="21100">
                  <c:v>3621.96</c:v>
                </c:pt>
                <c:pt idx="21101">
                  <c:v>3621.98</c:v>
                </c:pt>
                <c:pt idx="21102">
                  <c:v>3622</c:v>
                </c:pt>
                <c:pt idx="21103">
                  <c:v>3622.02</c:v>
                </c:pt>
                <c:pt idx="21104">
                  <c:v>3622.04</c:v>
                </c:pt>
                <c:pt idx="21105">
                  <c:v>3622.06</c:v>
                </c:pt>
                <c:pt idx="21106">
                  <c:v>3622.08</c:v>
                </c:pt>
                <c:pt idx="21107">
                  <c:v>3622.1</c:v>
                </c:pt>
                <c:pt idx="21108">
                  <c:v>3622.12</c:v>
                </c:pt>
                <c:pt idx="21109">
                  <c:v>3622.14</c:v>
                </c:pt>
                <c:pt idx="21110">
                  <c:v>3622.16</c:v>
                </c:pt>
                <c:pt idx="21111">
                  <c:v>3622.18</c:v>
                </c:pt>
                <c:pt idx="21112">
                  <c:v>3622.2</c:v>
                </c:pt>
                <c:pt idx="21113">
                  <c:v>3622.22</c:v>
                </c:pt>
                <c:pt idx="21114">
                  <c:v>3622.24</c:v>
                </c:pt>
                <c:pt idx="21115">
                  <c:v>3622.2599999999998</c:v>
                </c:pt>
                <c:pt idx="21116">
                  <c:v>3622.2799999999997</c:v>
                </c:pt>
                <c:pt idx="21117">
                  <c:v>3622.3</c:v>
                </c:pt>
                <c:pt idx="21118">
                  <c:v>3622.32</c:v>
                </c:pt>
                <c:pt idx="21119">
                  <c:v>3622.34</c:v>
                </c:pt>
                <c:pt idx="21120">
                  <c:v>3622.36</c:v>
                </c:pt>
                <c:pt idx="21121">
                  <c:v>3622.38</c:v>
                </c:pt>
                <c:pt idx="21122">
                  <c:v>3622.4</c:v>
                </c:pt>
                <c:pt idx="21123">
                  <c:v>3622.42</c:v>
                </c:pt>
                <c:pt idx="21124">
                  <c:v>3622.44</c:v>
                </c:pt>
                <c:pt idx="21125">
                  <c:v>3622.46</c:v>
                </c:pt>
                <c:pt idx="21126">
                  <c:v>3622.48</c:v>
                </c:pt>
                <c:pt idx="21127">
                  <c:v>3622.5</c:v>
                </c:pt>
                <c:pt idx="21128">
                  <c:v>3622.52</c:v>
                </c:pt>
                <c:pt idx="21129">
                  <c:v>3622.54</c:v>
                </c:pt>
                <c:pt idx="21130">
                  <c:v>3622.56</c:v>
                </c:pt>
                <c:pt idx="21131">
                  <c:v>3622.58</c:v>
                </c:pt>
                <c:pt idx="21132">
                  <c:v>3622.6</c:v>
                </c:pt>
                <c:pt idx="21133">
                  <c:v>3622.62</c:v>
                </c:pt>
                <c:pt idx="21134">
                  <c:v>3622.64</c:v>
                </c:pt>
                <c:pt idx="21135">
                  <c:v>3622.66</c:v>
                </c:pt>
                <c:pt idx="21136">
                  <c:v>3622.68</c:v>
                </c:pt>
                <c:pt idx="21137">
                  <c:v>3622.7</c:v>
                </c:pt>
                <c:pt idx="21138">
                  <c:v>3622.72</c:v>
                </c:pt>
                <c:pt idx="21139">
                  <c:v>3622.74</c:v>
                </c:pt>
                <c:pt idx="21140">
                  <c:v>3622.7599999999998</c:v>
                </c:pt>
                <c:pt idx="21141">
                  <c:v>3622.7799999999997</c:v>
                </c:pt>
                <c:pt idx="21142">
                  <c:v>3622.8</c:v>
                </c:pt>
                <c:pt idx="21143">
                  <c:v>3622.82</c:v>
                </c:pt>
                <c:pt idx="21144">
                  <c:v>3622.84</c:v>
                </c:pt>
                <c:pt idx="21145">
                  <c:v>3622.86</c:v>
                </c:pt>
                <c:pt idx="21146">
                  <c:v>3622.88</c:v>
                </c:pt>
                <c:pt idx="21147">
                  <c:v>3622.9</c:v>
                </c:pt>
                <c:pt idx="21148">
                  <c:v>3622.92</c:v>
                </c:pt>
                <c:pt idx="21149">
                  <c:v>3622.94</c:v>
                </c:pt>
                <c:pt idx="21150">
                  <c:v>3622.96</c:v>
                </c:pt>
                <c:pt idx="21151">
                  <c:v>3622.98</c:v>
                </c:pt>
                <c:pt idx="21152">
                  <c:v>3623</c:v>
                </c:pt>
                <c:pt idx="21153">
                  <c:v>3623.02</c:v>
                </c:pt>
                <c:pt idx="21154">
                  <c:v>3623.04</c:v>
                </c:pt>
                <c:pt idx="21155">
                  <c:v>3623.06</c:v>
                </c:pt>
                <c:pt idx="21156">
                  <c:v>3623.08</c:v>
                </c:pt>
                <c:pt idx="21157">
                  <c:v>3623.1</c:v>
                </c:pt>
                <c:pt idx="21158">
                  <c:v>3623.12</c:v>
                </c:pt>
                <c:pt idx="21159">
                  <c:v>3623.14</c:v>
                </c:pt>
                <c:pt idx="21160">
                  <c:v>3623.16</c:v>
                </c:pt>
                <c:pt idx="21161">
                  <c:v>3623.18</c:v>
                </c:pt>
                <c:pt idx="21162">
                  <c:v>3623.2</c:v>
                </c:pt>
                <c:pt idx="21163">
                  <c:v>3623.22</c:v>
                </c:pt>
                <c:pt idx="21164">
                  <c:v>3623.24</c:v>
                </c:pt>
                <c:pt idx="21165">
                  <c:v>3623.2599999999998</c:v>
                </c:pt>
                <c:pt idx="21166">
                  <c:v>3623.2799999999997</c:v>
                </c:pt>
                <c:pt idx="21167">
                  <c:v>3623.3</c:v>
                </c:pt>
                <c:pt idx="21168">
                  <c:v>3623.32</c:v>
                </c:pt>
                <c:pt idx="21169">
                  <c:v>3623.34</c:v>
                </c:pt>
                <c:pt idx="21170">
                  <c:v>3623.36</c:v>
                </c:pt>
                <c:pt idx="21171">
                  <c:v>3623.38</c:v>
                </c:pt>
                <c:pt idx="21172">
                  <c:v>3623.4</c:v>
                </c:pt>
                <c:pt idx="21173">
                  <c:v>3623.42</c:v>
                </c:pt>
                <c:pt idx="21174">
                  <c:v>3623.44</c:v>
                </c:pt>
                <c:pt idx="21175">
                  <c:v>3623.46</c:v>
                </c:pt>
                <c:pt idx="21176">
                  <c:v>3623.48</c:v>
                </c:pt>
                <c:pt idx="21177">
                  <c:v>3623.5</c:v>
                </c:pt>
                <c:pt idx="21178">
                  <c:v>3623.52</c:v>
                </c:pt>
                <c:pt idx="21179">
                  <c:v>3623.54</c:v>
                </c:pt>
                <c:pt idx="21180">
                  <c:v>3623.56</c:v>
                </c:pt>
                <c:pt idx="21181">
                  <c:v>3623.58</c:v>
                </c:pt>
                <c:pt idx="21182">
                  <c:v>3623.6</c:v>
                </c:pt>
                <c:pt idx="21183">
                  <c:v>3623.62</c:v>
                </c:pt>
                <c:pt idx="21184">
                  <c:v>3623.64</c:v>
                </c:pt>
                <c:pt idx="21185">
                  <c:v>3623.66</c:v>
                </c:pt>
                <c:pt idx="21186">
                  <c:v>3623.68</c:v>
                </c:pt>
                <c:pt idx="21187">
                  <c:v>3623.7</c:v>
                </c:pt>
                <c:pt idx="21188">
                  <c:v>3623.72</c:v>
                </c:pt>
                <c:pt idx="21189">
                  <c:v>3623.74</c:v>
                </c:pt>
                <c:pt idx="21190">
                  <c:v>3623.7599999999998</c:v>
                </c:pt>
                <c:pt idx="21191">
                  <c:v>3623.7799999999997</c:v>
                </c:pt>
                <c:pt idx="21192">
                  <c:v>3623.8</c:v>
                </c:pt>
                <c:pt idx="21193">
                  <c:v>3623.82</c:v>
                </c:pt>
                <c:pt idx="21194">
                  <c:v>3623.84</c:v>
                </c:pt>
                <c:pt idx="21195">
                  <c:v>3623.86</c:v>
                </c:pt>
                <c:pt idx="21196">
                  <c:v>3623.88</c:v>
                </c:pt>
                <c:pt idx="21197">
                  <c:v>3623.9</c:v>
                </c:pt>
                <c:pt idx="21198">
                  <c:v>3623.92</c:v>
                </c:pt>
                <c:pt idx="21199">
                  <c:v>3623.94</c:v>
                </c:pt>
                <c:pt idx="21200">
                  <c:v>3623.96</c:v>
                </c:pt>
                <c:pt idx="21201">
                  <c:v>3623.98</c:v>
                </c:pt>
                <c:pt idx="21202">
                  <c:v>3624</c:v>
                </c:pt>
                <c:pt idx="21203">
                  <c:v>3624.02</c:v>
                </c:pt>
                <c:pt idx="21204">
                  <c:v>3624.04</c:v>
                </c:pt>
                <c:pt idx="21205">
                  <c:v>3624.06</c:v>
                </c:pt>
                <c:pt idx="21206">
                  <c:v>3624.08</c:v>
                </c:pt>
                <c:pt idx="21207">
                  <c:v>3624.1</c:v>
                </c:pt>
                <c:pt idx="21208">
                  <c:v>3624.12</c:v>
                </c:pt>
                <c:pt idx="21209">
                  <c:v>3624.14</c:v>
                </c:pt>
                <c:pt idx="21210">
                  <c:v>3624.16</c:v>
                </c:pt>
                <c:pt idx="21211">
                  <c:v>3624.18</c:v>
                </c:pt>
                <c:pt idx="21212">
                  <c:v>3624.2</c:v>
                </c:pt>
                <c:pt idx="21213">
                  <c:v>3624.22</c:v>
                </c:pt>
                <c:pt idx="21214">
                  <c:v>3624.24</c:v>
                </c:pt>
                <c:pt idx="21215">
                  <c:v>3624.2599999999998</c:v>
                </c:pt>
                <c:pt idx="21216">
                  <c:v>3624.2799999999997</c:v>
                </c:pt>
                <c:pt idx="21217">
                  <c:v>3624.3</c:v>
                </c:pt>
                <c:pt idx="21218">
                  <c:v>3624.32</c:v>
                </c:pt>
                <c:pt idx="21219">
                  <c:v>3624.34</c:v>
                </c:pt>
                <c:pt idx="21220">
                  <c:v>3624.36</c:v>
                </c:pt>
                <c:pt idx="21221">
                  <c:v>3624.38</c:v>
                </c:pt>
                <c:pt idx="21222">
                  <c:v>3624.4</c:v>
                </c:pt>
                <c:pt idx="21223">
                  <c:v>3624.42</c:v>
                </c:pt>
                <c:pt idx="21224">
                  <c:v>3624.44</c:v>
                </c:pt>
                <c:pt idx="21225">
                  <c:v>3624.46</c:v>
                </c:pt>
                <c:pt idx="21226">
                  <c:v>3624.48</c:v>
                </c:pt>
                <c:pt idx="21227">
                  <c:v>3624.5</c:v>
                </c:pt>
                <c:pt idx="21228">
                  <c:v>3624.52</c:v>
                </c:pt>
                <c:pt idx="21229">
                  <c:v>3624.54</c:v>
                </c:pt>
                <c:pt idx="21230">
                  <c:v>3624.56</c:v>
                </c:pt>
                <c:pt idx="21231">
                  <c:v>3624.58</c:v>
                </c:pt>
                <c:pt idx="21232">
                  <c:v>3624.6</c:v>
                </c:pt>
                <c:pt idx="21233">
                  <c:v>3624.62</c:v>
                </c:pt>
                <c:pt idx="21234">
                  <c:v>3624.64</c:v>
                </c:pt>
                <c:pt idx="21235">
                  <c:v>3624.66</c:v>
                </c:pt>
                <c:pt idx="21236">
                  <c:v>3624.68</c:v>
                </c:pt>
                <c:pt idx="21237">
                  <c:v>3624.7</c:v>
                </c:pt>
                <c:pt idx="21238">
                  <c:v>3624.72</c:v>
                </c:pt>
                <c:pt idx="21239">
                  <c:v>3624.74</c:v>
                </c:pt>
                <c:pt idx="21240">
                  <c:v>3624.7599999999998</c:v>
                </c:pt>
                <c:pt idx="21241">
                  <c:v>3624.7799999999997</c:v>
                </c:pt>
                <c:pt idx="21242">
                  <c:v>3624.8</c:v>
                </c:pt>
                <c:pt idx="21243">
                  <c:v>3624.82</c:v>
                </c:pt>
                <c:pt idx="21244">
                  <c:v>3624.84</c:v>
                </c:pt>
                <c:pt idx="21245">
                  <c:v>3624.86</c:v>
                </c:pt>
                <c:pt idx="21246">
                  <c:v>3624.88</c:v>
                </c:pt>
                <c:pt idx="21247">
                  <c:v>3624.9</c:v>
                </c:pt>
                <c:pt idx="21248">
                  <c:v>3624.92</c:v>
                </c:pt>
                <c:pt idx="21249">
                  <c:v>3624.94</c:v>
                </c:pt>
                <c:pt idx="21250">
                  <c:v>3624.96</c:v>
                </c:pt>
                <c:pt idx="21251">
                  <c:v>3624.98</c:v>
                </c:pt>
                <c:pt idx="21252">
                  <c:v>3625</c:v>
                </c:pt>
                <c:pt idx="21253">
                  <c:v>3625.02</c:v>
                </c:pt>
                <c:pt idx="21254">
                  <c:v>3625.04</c:v>
                </c:pt>
                <c:pt idx="21255">
                  <c:v>3625.06</c:v>
                </c:pt>
                <c:pt idx="21256">
                  <c:v>3625.08</c:v>
                </c:pt>
                <c:pt idx="21257">
                  <c:v>3625.1</c:v>
                </c:pt>
                <c:pt idx="21258">
                  <c:v>3625.12</c:v>
                </c:pt>
                <c:pt idx="21259">
                  <c:v>3625.14</c:v>
                </c:pt>
                <c:pt idx="21260">
                  <c:v>3625.16</c:v>
                </c:pt>
                <c:pt idx="21261">
                  <c:v>3625.18</c:v>
                </c:pt>
                <c:pt idx="21262">
                  <c:v>3625.2</c:v>
                </c:pt>
                <c:pt idx="21263">
                  <c:v>3625.22</c:v>
                </c:pt>
                <c:pt idx="21264">
                  <c:v>3625.24</c:v>
                </c:pt>
                <c:pt idx="21265">
                  <c:v>3625.2599999999998</c:v>
                </c:pt>
                <c:pt idx="21266">
                  <c:v>3625.2799999999997</c:v>
                </c:pt>
                <c:pt idx="21267">
                  <c:v>3625.3</c:v>
                </c:pt>
                <c:pt idx="21268">
                  <c:v>3625.32</c:v>
                </c:pt>
                <c:pt idx="21269">
                  <c:v>3625.34</c:v>
                </c:pt>
                <c:pt idx="21270">
                  <c:v>3625.36</c:v>
                </c:pt>
                <c:pt idx="21271">
                  <c:v>3625.38</c:v>
                </c:pt>
                <c:pt idx="21272">
                  <c:v>3625.4</c:v>
                </c:pt>
                <c:pt idx="21273">
                  <c:v>3625.42</c:v>
                </c:pt>
                <c:pt idx="21274">
                  <c:v>3625.44</c:v>
                </c:pt>
                <c:pt idx="21275">
                  <c:v>3625.46</c:v>
                </c:pt>
                <c:pt idx="21276">
                  <c:v>3625.48</c:v>
                </c:pt>
                <c:pt idx="21277">
                  <c:v>3625.5</c:v>
                </c:pt>
                <c:pt idx="21278">
                  <c:v>3625.52</c:v>
                </c:pt>
                <c:pt idx="21279">
                  <c:v>3625.54</c:v>
                </c:pt>
                <c:pt idx="21280">
                  <c:v>3625.56</c:v>
                </c:pt>
                <c:pt idx="21281">
                  <c:v>3625.58</c:v>
                </c:pt>
                <c:pt idx="21282">
                  <c:v>3625.6</c:v>
                </c:pt>
                <c:pt idx="21283">
                  <c:v>3625.62</c:v>
                </c:pt>
                <c:pt idx="21284">
                  <c:v>3625.64</c:v>
                </c:pt>
                <c:pt idx="21285">
                  <c:v>3625.66</c:v>
                </c:pt>
                <c:pt idx="21286">
                  <c:v>3625.68</c:v>
                </c:pt>
                <c:pt idx="21287">
                  <c:v>3625.7</c:v>
                </c:pt>
                <c:pt idx="21288">
                  <c:v>3625.72</c:v>
                </c:pt>
                <c:pt idx="21289">
                  <c:v>3625.74</c:v>
                </c:pt>
                <c:pt idx="21290">
                  <c:v>3625.7599999999998</c:v>
                </c:pt>
                <c:pt idx="21291">
                  <c:v>3625.7799999999997</c:v>
                </c:pt>
                <c:pt idx="21292">
                  <c:v>3625.8</c:v>
                </c:pt>
                <c:pt idx="21293">
                  <c:v>3625.82</c:v>
                </c:pt>
                <c:pt idx="21294">
                  <c:v>3625.84</c:v>
                </c:pt>
                <c:pt idx="21295">
                  <c:v>3625.86</c:v>
                </c:pt>
                <c:pt idx="21296">
                  <c:v>3625.88</c:v>
                </c:pt>
                <c:pt idx="21297">
                  <c:v>3625.9</c:v>
                </c:pt>
                <c:pt idx="21298">
                  <c:v>3625.92</c:v>
                </c:pt>
                <c:pt idx="21299">
                  <c:v>3625.94</c:v>
                </c:pt>
                <c:pt idx="21300">
                  <c:v>3625.96</c:v>
                </c:pt>
                <c:pt idx="21301">
                  <c:v>3625.98</c:v>
                </c:pt>
                <c:pt idx="21302">
                  <c:v>3626</c:v>
                </c:pt>
                <c:pt idx="21303">
                  <c:v>3626.02</c:v>
                </c:pt>
                <c:pt idx="21304">
                  <c:v>3626.04</c:v>
                </c:pt>
                <c:pt idx="21305">
                  <c:v>3626.06</c:v>
                </c:pt>
                <c:pt idx="21306">
                  <c:v>3626.08</c:v>
                </c:pt>
                <c:pt idx="21307">
                  <c:v>3626.1</c:v>
                </c:pt>
                <c:pt idx="21308">
                  <c:v>3626.12</c:v>
                </c:pt>
                <c:pt idx="21309">
                  <c:v>3626.14</c:v>
                </c:pt>
                <c:pt idx="21310">
                  <c:v>3626.16</c:v>
                </c:pt>
                <c:pt idx="21311">
                  <c:v>3626.18</c:v>
                </c:pt>
                <c:pt idx="21312">
                  <c:v>3626.2</c:v>
                </c:pt>
                <c:pt idx="21313">
                  <c:v>3626.22</c:v>
                </c:pt>
                <c:pt idx="21314">
                  <c:v>3626.24</c:v>
                </c:pt>
                <c:pt idx="21315">
                  <c:v>3626.2599999999998</c:v>
                </c:pt>
                <c:pt idx="21316">
                  <c:v>3626.2799999999997</c:v>
                </c:pt>
                <c:pt idx="21317">
                  <c:v>3626.3</c:v>
                </c:pt>
                <c:pt idx="21318">
                  <c:v>3626.32</c:v>
                </c:pt>
                <c:pt idx="21319">
                  <c:v>3626.34</c:v>
                </c:pt>
                <c:pt idx="21320">
                  <c:v>3626.36</c:v>
                </c:pt>
                <c:pt idx="21321">
                  <c:v>3626.38</c:v>
                </c:pt>
                <c:pt idx="21322">
                  <c:v>3626.4</c:v>
                </c:pt>
                <c:pt idx="21323">
                  <c:v>3626.42</c:v>
                </c:pt>
                <c:pt idx="21324">
                  <c:v>3626.44</c:v>
                </c:pt>
                <c:pt idx="21325">
                  <c:v>3626.46</c:v>
                </c:pt>
                <c:pt idx="21326">
                  <c:v>3626.48</c:v>
                </c:pt>
                <c:pt idx="21327">
                  <c:v>3626.5</c:v>
                </c:pt>
                <c:pt idx="21328">
                  <c:v>3626.52</c:v>
                </c:pt>
                <c:pt idx="21329">
                  <c:v>3626.54</c:v>
                </c:pt>
                <c:pt idx="21330">
                  <c:v>3626.56</c:v>
                </c:pt>
                <c:pt idx="21331">
                  <c:v>3626.58</c:v>
                </c:pt>
                <c:pt idx="21332">
                  <c:v>3626.6</c:v>
                </c:pt>
                <c:pt idx="21333">
                  <c:v>3626.62</c:v>
                </c:pt>
                <c:pt idx="21334">
                  <c:v>3626.64</c:v>
                </c:pt>
                <c:pt idx="21335">
                  <c:v>3626.66</c:v>
                </c:pt>
                <c:pt idx="21336">
                  <c:v>3626.68</c:v>
                </c:pt>
                <c:pt idx="21337">
                  <c:v>3626.7</c:v>
                </c:pt>
                <c:pt idx="21338">
                  <c:v>3626.72</c:v>
                </c:pt>
                <c:pt idx="21339">
                  <c:v>3626.74</c:v>
                </c:pt>
                <c:pt idx="21340">
                  <c:v>3626.7599999999998</c:v>
                </c:pt>
                <c:pt idx="21341">
                  <c:v>3626.7799999999997</c:v>
                </c:pt>
                <c:pt idx="21342">
                  <c:v>3626.8</c:v>
                </c:pt>
                <c:pt idx="21343">
                  <c:v>3626.82</c:v>
                </c:pt>
                <c:pt idx="21344">
                  <c:v>3626.84</c:v>
                </c:pt>
                <c:pt idx="21345">
                  <c:v>3626.86</c:v>
                </c:pt>
                <c:pt idx="21346">
                  <c:v>3626.88</c:v>
                </c:pt>
                <c:pt idx="21347">
                  <c:v>3626.9</c:v>
                </c:pt>
                <c:pt idx="21348">
                  <c:v>3626.92</c:v>
                </c:pt>
                <c:pt idx="21349">
                  <c:v>3626.94</c:v>
                </c:pt>
                <c:pt idx="21350">
                  <c:v>3626.96</c:v>
                </c:pt>
                <c:pt idx="21351">
                  <c:v>3626.98</c:v>
                </c:pt>
                <c:pt idx="21352">
                  <c:v>3627</c:v>
                </c:pt>
                <c:pt idx="21353">
                  <c:v>3627.02</c:v>
                </c:pt>
                <c:pt idx="21354">
                  <c:v>3627.04</c:v>
                </c:pt>
                <c:pt idx="21355">
                  <c:v>3627.06</c:v>
                </c:pt>
                <c:pt idx="21356">
                  <c:v>3627.08</c:v>
                </c:pt>
                <c:pt idx="21357">
                  <c:v>3627.1</c:v>
                </c:pt>
                <c:pt idx="21358">
                  <c:v>3627.12</c:v>
                </c:pt>
                <c:pt idx="21359">
                  <c:v>3627.14</c:v>
                </c:pt>
                <c:pt idx="21360">
                  <c:v>3627.16</c:v>
                </c:pt>
                <c:pt idx="21361">
                  <c:v>3627.18</c:v>
                </c:pt>
                <c:pt idx="21362">
                  <c:v>3627.2</c:v>
                </c:pt>
                <c:pt idx="21363">
                  <c:v>3627.22</c:v>
                </c:pt>
                <c:pt idx="21364">
                  <c:v>3627.24</c:v>
                </c:pt>
                <c:pt idx="21365">
                  <c:v>3627.2599999999998</c:v>
                </c:pt>
                <c:pt idx="21366">
                  <c:v>3627.2799999999997</c:v>
                </c:pt>
                <c:pt idx="21367">
                  <c:v>3627.3</c:v>
                </c:pt>
                <c:pt idx="21368">
                  <c:v>3627.32</c:v>
                </c:pt>
                <c:pt idx="21369">
                  <c:v>3627.34</c:v>
                </c:pt>
                <c:pt idx="21370">
                  <c:v>3627.36</c:v>
                </c:pt>
                <c:pt idx="21371">
                  <c:v>3627.38</c:v>
                </c:pt>
                <c:pt idx="21372">
                  <c:v>3627.4</c:v>
                </c:pt>
                <c:pt idx="21373">
                  <c:v>3627.42</c:v>
                </c:pt>
                <c:pt idx="21374">
                  <c:v>3627.44</c:v>
                </c:pt>
                <c:pt idx="21375">
                  <c:v>3627.46</c:v>
                </c:pt>
                <c:pt idx="21376">
                  <c:v>3627.48</c:v>
                </c:pt>
                <c:pt idx="21377">
                  <c:v>3627.5</c:v>
                </c:pt>
                <c:pt idx="21378">
                  <c:v>3627.52</c:v>
                </c:pt>
                <c:pt idx="21379">
                  <c:v>3627.54</c:v>
                </c:pt>
                <c:pt idx="21380">
                  <c:v>3627.56</c:v>
                </c:pt>
                <c:pt idx="21381">
                  <c:v>3627.58</c:v>
                </c:pt>
                <c:pt idx="21382">
                  <c:v>3627.6</c:v>
                </c:pt>
                <c:pt idx="21383">
                  <c:v>3627.62</c:v>
                </c:pt>
                <c:pt idx="21384">
                  <c:v>3627.64</c:v>
                </c:pt>
                <c:pt idx="21385">
                  <c:v>3627.66</c:v>
                </c:pt>
                <c:pt idx="21386">
                  <c:v>3627.68</c:v>
                </c:pt>
                <c:pt idx="21387">
                  <c:v>3627.7</c:v>
                </c:pt>
                <c:pt idx="21388">
                  <c:v>3627.72</c:v>
                </c:pt>
                <c:pt idx="21389">
                  <c:v>3627.74</c:v>
                </c:pt>
                <c:pt idx="21390">
                  <c:v>3627.7599999999998</c:v>
                </c:pt>
                <c:pt idx="21391">
                  <c:v>3627.7799999999997</c:v>
                </c:pt>
                <c:pt idx="21392">
                  <c:v>3627.8</c:v>
                </c:pt>
                <c:pt idx="21393">
                  <c:v>3627.82</c:v>
                </c:pt>
                <c:pt idx="21394">
                  <c:v>3627.84</c:v>
                </c:pt>
                <c:pt idx="21395">
                  <c:v>3627.86</c:v>
                </c:pt>
                <c:pt idx="21396">
                  <c:v>3627.88</c:v>
                </c:pt>
                <c:pt idx="21397">
                  <c:v>3627.9</c:v>
                </c:pt>
                <c:pt idx="21398">
                  <c:v>3627.92</c:v>
                </c:pt>
                <c:pt idx="21399">
                  <c:v>3627.94</c:v>
                </c:pt>
                <c:pt idx="21400">
                  <c:v>3627.96</c:v>
                </c:pt>
                <c:pt idx="21401">
                  <c:v>3627.98</c:v>
                </c:pt>
                <c:pt idx="21402">
                  <c:v>3628</c:v>
                </c:pt>
                <c:pt idx="21403">
                  <c:v>3628.02</c:v>
                </c:pt>
                <c:pt idx="21404">
                  <c:v>3628.04</c:v>
                </c:pt>
                <c:pt idx="21405">
                  <c:v>3628.06</c:v>
                </c:pt>
                <c:pt idx="21406">
                  <c:v>3628.08</c:v>
                </c:pt>
                <c:pt idx="21407">
                  <c:v>3628.1</c:v>
                </c:pt>
                <c:pt idx="21408">
                  <c:v>3628.12</c:v>
                </c:pt>
                <c:pt idx="21409">
                  <c:v>3628.14</c:v>
                </c:pt>
                <c:pt idx="21410">
                  <c:v>3628.16</c:v>
                </c:pt>
                <c:pt idx="21411">
                  <c:v>3628.18</c:v>
                </c:pt>
                <c:pt idx="21412">
                  <c:v>3628.2</c:v>
                </c:pt>
                <c:pt idx="21413">
                  <c:v>3628.22</c:v>
                </c:pt>
                <c:pt idx="21414">
                  <c:v>3628.24</c:v>
                </c:pt>
                <c:pt idx="21415">
                  <c:v>3628.2599999999998</c:v>
                </c:pt>
                <c:pt idx="21416">
                  <c:v>3628.2799999999997</c:v>
                </c:pt>
                <c:pt idx="21417">
                  <c:v>3628.3</c:v>
                </c:pt>
                <c:pt idx="21418">
                  <c:v>3628.32</c:v>
                </c:pt>
                <c:pt idx="21419">
                  <c:v>3628.34</c:v>
                </c:pt>
                <c:pt idx="21420">
                  <c:v>3628.36</c:v>
                </c:pt>
                <c:pt idx="21421">
                  <c:v>3628.38</c:v>
                </c:pt>
                <c:pt idx="21422">
                  <c:v>3628.4</c:v>
                </c:pt>
                <c:pt idx="21423">
                  <c:v>3628.42</c:v>
                </c:pt>
                <c:pt idx="21424">
                  <c:v>3628.44</c:v>
                </c:pt>
                <c:pt idx="21425">
                  <c:v>3628.46</c:v>
                </c:pt>
                <c:pt idx="21426">
                  <c:v>3628.48</c:v>
                </c:pt>
                <c:pt idx="21427">
                  <c:v>3628.5</c:v>
                </c:pt>
                <c:pt idx="21428">
                  <c:v>3628.52</c:v>
                </c:pt>
                <c:pt idx="21429">
                  <c:v>3628.54</c:v>
                </c:pt>
                <c:pt idx="21430">
                  <c:v>3628.56</c:v>
                </c:pt>
                <c:pt idx="21431">
                  <c:v>3628.58</c:v>
                </c:pt>
                <c:pt idx="21432">
                  <c:v>3628.6</c:v>
                </c:pt>
                <c:pt idx="21433">
                  <c:v>3628.62</c:v>
                </c:pt>
                <c:pt idx="21434">
                  <c:v>3628.64</c:v>
                </c:pt>
                <c:pt idx="21435">
                  <c:v>3628.66</c:v>
                </c:pt>
                <c:pt idx="21436">
                  <c:v>3628.68</c:v>
                </c:pt>
                <c:pt idx="21437">
                  <c:v>3628.7</c:v>
                </c:pt>
                <c:pt idx="21438">
                  <c:v>3628.72</c:v>
                </c:pt>
                <c:pt idx="21439">
                  <c:v>3628.74</c:v>
                </c:pt>
                <c:pt idx="21440">
                  <c:v>3628.7599999999998</c:v>
                </c:pt>
                <c:pt idx="21441">
                  <c:v>3628.7799999999997</c:v>
                </c:pt>
                <c:pt idx="21442">
                  <c:v>3628.8</c:v>
                </c:pt>
                <c:pt idx="21443">
                  <c:v>3628.82</c:v>
                </c:pt>
                <c:pt idx="21444">
                  <c:v>3628.84</c:v>
                </c:pt>
                <c:pt idx="21445">
                  <c:v>3628.86</c:v>
                </c:pt>
                <c:pt idx="21446">
                  <c:v>3628.88</c:v>
                </c:pt>
                <c:pt idx="21447">
                  <c:v>3628.9</c:v>
                </c:pt>
                <c:pt idx="21448">
                  <c:v>3628.92</c:v>
                </c:pt>
                <c:pt idx="21449">
                  <c:v>3628.94</c:v>
                </c:pt>
                <c:pt idx="21450">
                  <c:v>3628.96</c:v>
                </c:pt>
                <c:pt idx="21451">
                  <c:v>3628.98</c:v>
                </c:pt>
                <c:pt idx="21452">
                  <c:v>3629</c:v>
                </c:pt>
                <c:pt idx="21453">
                  <c:v>3629.02</c:v>
                </c:pt>
                <c:pt idx="21454">
                  <c:v>3629.04</c:v>
                </c:pt>
                <c:pt idx="21455">
                  <c:v>3629.06</c:v>
                </c:pt>
                <c:pt idx="21456">
                  <c:v>3629.08</c:v>
                </c:pt>
                <c:pt idx="21457">
                  <c:v>3629.1</c:v>
                </c:pt>
                <c:pt idx="21458">
                  <c:v>3629.12</c:v>
                </c:pt>
                <c:pt idx="21459">
                  <c:v>3629.14</c:v>
                </c:pt>
                <c:pt idx="21460">
                  <c:v>3629.16</c:v>
                </c:pt>
                <c:pt idx="21461">
                  <c:v>3629.18</c:v>
                </c:pt>
                <c:pt idx="21462">
                  <c:v>3629.2</c:v>
                </c:pt>
                <c:pt idx="21463">
                  <c:v>3629.22</c:v>
                </c:pt>
                <c:pt idx="21464">
                  <c:v>3629.24</c:v>
                </c:pt>
                <c:pt idx="21465">
                  <c:v>3629.2599999999998</c:v>
                </c:pt>
                <c:pt idx="21466">
                  <c:v>3629.2799999999997</c:v>
                </c:pt>
                <c:pt idx="21467">
                  <c:v>3629.3</c:v>
                </c:pt>
                <c:pt idx="21468">
                  <c:v>3629.32</c:v>
                </c:pt>
                <c:pt idx="21469">
                  <c:v>3629.34</c:v>
                </c:pt>
                <c:pt idx="21470">
                  <c:v>3629.36</c:v>
                </c:pt>
                <c:pt idx="21471">
                  <c:v>3629.38</c:v>
                </c:pt>
                <c:pt idx="21472">
                  <c:v>3629.4</c:v>
                </c:pt>
                <c:pt idx="21473">
                  <c:v>3629.42</c:v>
                </c:pt>
                <c:pt idx="21474">
                  <c:v>3629.44</c:v>
                </c:pt>
                <c:pt idx="21475">
                  <c:v>3629.46</c:v>
                </c:pt>
                <c:pt idx="21476">
                  <c:v>3629.48</c:v>
                </c:pt>
                <c:pt idx="21477">
                  <c:v>3629.5</c:v>
                </c:pt>
                <c:pt idx="21478">
                  <c:v>3629.52</c:v>
                </c:pt>
                <c:pt idx="21479">
                  <c:v>3629.54</c:v>
                </c:pt>
                <c:pt idx="21480">
                  <c:v>3629.56</c:v>
                </c:pt>
                <c:pt idx="21481">
                  <c:v>3629.58</c:v>
                </c:pt>
                <c:pt idx="21482">
                  <c:v>3629.6</c:v>
                </c:pt>
                <c:pt idx="21483">
                  <c:v>3629.62</c:v>
                </c:pt>
                <c:pt idx="21484">
                  <c:v>3629.64</c:v>
                </c:pt>
                <c:pt idx="21485">
                  <c:v>3629.66</c:v>
                </c:pt>
                <c:pt idx="21486">
                  <c:v>3629.68</c:v>
                </c:pt>
                <c:pt idx="21487">
                  <c:v>3629.7</c:v>
                </c:pt>
                <c:pt idx="21488">
                  <c:v>3629.72</c:v>
                </c:pt>
                <c:pt idx="21489">
                  <c:v>3629.74</c:v>
                </c:pt>
                <c:pt idx="21490">
                  <c:v>3629.7599999999998</c:v>
                </c:pt>
                <c:pt idx="21491">
                  <c:v>3629.7799999999997</c:v>
                </c:pt>
                <c:pt idx="21492">
                  <c:v>3629.8</c:v>
                </c:pt>
                <c:pt idx="21493">
                  <c:v>3629.82</c:v>
                </c:pt>
                <c:pt idx="21494">
                  <c:v>3629.84</c:v>
                </c:pt>
                <c:pt idx="21495">
                  <c:v>3629.86</c:v>
                </c:pt>
                <c:pt idx="21496">
                  <c:v>3629.88</c:v>
                </c:pt>
                <c:pt idx="21497">
                  <c:v>3629.9</c:v>
                </c:pt>
                <c:pt idx="21498">
                  <c:v>3629.92</c:v>
                </c:pt>
                <c:pt idx="21499">
                  <c:v>3629.94</c:v>
                </c:pt>
                <c:pt idx="21500">
                  <c:v>3629.96</c:v>
                </c:pt>
                <c:pt idx="21501">
                  <c:v>3629.98</c:v>
                </c:pt>
                <c:pt idx="21502">
                  <c:v>3630</c:v>
                </c:pt>
                <c:pt idx="21503">
                  <c:v>3630.02</c:v>
                </c:pt>
                <c:pt idx="21504">
                  <c:v>3630.04</c:v>
                </c:pt>
                <c:pt idx="21505">
                  <c:v>3630.06</c:v>
                </c:pt>
                <c:pt idx="21506">
                  <c:v>3630.08</c:v>
                </c:pt>
                <c:pt idx="21507">
                  <c:v>3630.1</c:v>
                </c:pt>
                <c:pt idx="21508">
                  <c:v>3630.12</c:v>
                </c:pt>
                <c:pt idx="21509">
                  <c:v>3630.14</c:v>
                </c:pt>
                <c:pt idx="21510">
                  <c:v>3630.16</c:v>
                </c:pt>
                <c:pt idx="21511">
                  <c:v>3630.18</c:v>
                </c:pt>
                <c:pt idx="21512">
                  <c:v>3630.2</c:v>
                </c:pt>
                <c:pt idx="21513">
                  <c:v>3630.22</c:v>
                </c:pt>
                <c:pt idx="21514">
                  <c:v>3630.24</c:v>
                </c:pt>
                <c:pt idx="21515">
                  <c:v>3630.2599999999998</c:v>
                </c:pt>
                <c:pt idx="21516">
                  <c:v>3630.2799999999997</c:v>
                </c:pt>
                <c:pt idx="21517">
                  <c:v>3630.3</c:v>
                </c:pt>
                <c:pt idx="21518">
                  <c:v>3630.32</c:v>
                </c:pt>
                <c:pt idx="21519">
                  <c:v>3630.34</c:v>
                </c:pt>
                <c:pt idx="21520">
                  <c:v>3630.36</c:v>
                </c:pt>
                <c:pt idx="21521">
                  <c:v>3630.38</c:v>
                </c:pt>
                <c:pt idx="21522">
                  <c:v>3630.4</c:v>
                </c:pt>
                <c:pt idx="21523">
                  <c:v>3630.42</c:v>
                </c:pt>
                <c:pt idx="21524">
                  <c:v>3630.44</c:v>
                </c:pt>
                <c:pt idx="21525">
                  <c:v>3630.46</c:v>
                </c:pt>
                <c:pt idx="21526">
                  <c:v>3630.48</c:v>
                </c:pt>
                <c:pt idx="21527">
                  <c:v>3630.5</c:v>
                </c:pt>
                <c:pt idx="21528">
                  <c:v>3630.52</c:v>
                </c:pt>
                <c:pt idx="21529">
                  <c:v>3630.54</c:v>
                </c:pt>
                <c:pt idx="21530">
                  <c:v>3630.56</c:v>
                </c:pt>
                <c:pt idx="21531">
                  <c:v>3630.58</c:v>
                </c:pt>
                <c:pt idx="21532">
                  <c:v>3630.6</c:v>
                </c:pt>
                <c:pt idx="21533">
                  <c:v>3630.62</c:v>
                </c:pt>
                <c:pt idx="21534">
                  <c:v>3630.64</c:v>
                </c:pt>
                <c:pt idx="21535">
                  <c:v>3630.66</c:v>
                </c:pt>
                <c:pt idx="21536">
                  <c:v>3630.68</c:v>
                </c:pt>
                <c:pt idx="21537">
                  <c:v>3630.7</c:v>
                </c:pt>
                <c:pt idx="21538">
                  <c:v>3630.72</c:v>
                </c:pt>
                <c:pt idx="21539">
                  <c:v>3630.74</c:v>
                </c:pt>
                <c:pt idx="21540">
                  <c:v>3630.7599999999998</c:v>
                </c:pt>
                <c:pt idx="21541">
                  <c:v>3630.7799999999997</c:v>
                </c:pt>
                <c:pt idx="21542">
                  <c:v>3630.8</c:v>
                </c:pt>
                <c:pt idx="21543">
                  <c:v>3630.82</c:v>
                </c:pt>
                <c:pt idx="21544">
                  <c:v>3630.84</c:v>
                </c:pt>
                <c:pt idx="21545">
                  <c:v>3630.86</c:v>
                </c:pt>
                <c:pt idx="21546">
                  <c:v>3630.88</c:v>
                </c:pt>
                <c:pt idx="21547">
                  <c:v>3630.9</c:v>
                </c:pt>
                <c:pt idx="21548">
                  <c:v>3630.92</c:v>
                </c:pt>
                <c:pt idx="21549">
                  <c:v>3630.94</c:v>
                </c:pt>
                <c:pt idx="21550">
                  <c:v>3630.96</c:v>
                </c:pt>
                <c:pt idx="21551">
                  <c:v>3630.98</c:v>
                </c:pt>
                <c:pt idx="21552">
                  <c:v>3631</c:v>
                </c:pt>
                <c:pt idx="21553">
                  <c:v>3631.02</c:v>
                </c:pt>
                <c:pt idx="21554">
                  <c:v>3631.04</c:v>
                </c:pt>
                <c:pt idx="21555">
                  <c:v>3631.06</c:v>
                </c:pt>
                <c:pt idx="21556">
                  <c:v>3631.08</c:v>
                </c:pt>
                <c:pt idx="21557">
                  <c:v>3631.1</c:v>
                </c:pt>
                <c:pt idx="21558">
                  <c:v>3631.12</c:v>
                </c:pt>
                <c:pt idx="21559">
                  <c:v>3631.14</c:v>
                </c:pt>
                <c:pt idx="21560">
                  <c:v>3631.16</c:v>
                </c:pt>
                <c:pt idx="21561">
                  <c:v>3631.18</c:v>
                </c:pt>
                <c:pt idx="21562">
                  <c:v>3631.2</c:v>
                </c:pt>
                <c:pt idx="21563">
                  <c:v>3631.22</c:v>
                </c:pt>
                <c:pt idx="21564">
                  <c:v>3631.24</c:v>
                </c:pt>
                <c:pt idx="21565">
                  <c:v>3631.2599999999998</c:v>
                </c:pt>
                <c:pt idx="21566">
                  <c:v>3631.2799999999997</c:v>
                </c:pt>
                <c:pt idx="21567">
                  <c:v>3631.3</c:v>
                </c:pt>
                <c:pt idx="21568">
                  <c:v>3631.32</c:v>
                </c:pt>
                <c:pt idx="21569">
                  <c:v>3631.34</c:v>
                </c:pt>
                <c:pt idx="21570">
                  <c:v>3631.36</c:v>
                </c:pt>
                <c:pt idx="21571">
                  <c:v>3631.38</c:v>
                </c:pt>
                <c:pt idx="21572">
                  <c:v>3631.4</c:v>
                </c:pt>
                <c:pt idx="21573">
                  <c:v>3631.42</c:v>
                </c:pt>
                <c:pt idx="21574">
                  <c:v>3631.44</c:v>
                </c:pt>
                <c:pt idx="21575">
                  <c:v>3631.46</c:v>
                </c:pt>
                <c:pt idx="21576">
                  <c:v>3631.48</c:v>
                </c:pt>
                <c:pt idx="21577">
                  <c:v>3631.5</c:v>
                </c:pt>
                <c:pt idx="21578">
                  <c:v>3631.52</c:v>
                </c:pt>
                <c:pt idx="21579">
                  <c:v>3631.54</c:v>
                </c:pt>
                <c:pt idx="21580">
                  <c:v>3631.56</c:v>
                </c:pt>
                <c:pt idx="21581">
                  <c:v>3631.58</c:v>
                </c:pt>
                <c:pt idx="21582">
                  <c:v>3631.6</c:v>
                </c:pt>
                <c:pt idx="21583">
                  <c:v>3631.62</c:v>
                </c:pt>
                <c:pt idx="21584">
                  <c:v>3631.64</c:v>
                </c:pt>
                <c:pt idx="21585">
                  <c:v>3631.66</c:v>
                </c:pt>
                <c:pt idx="21586">
                  <c:v>3631.68</c:v>
                </c:pt>
                <c:pt idx="21587">
                  <c:v>3631.7</c:v>
                </c:pt>
                <c:pt idx="21588">
                  <c:v>3631.72</c:v>
                </c:pt>
                <c:pt idx="21589">
                  <c:v>3631.74</c:v>
                </c:pt>
                <c:pt idx="21590">
                  <c:v>3631.7599999999998</c:v>
                </c:pt>
                <c:pt idx="21591">
                  <c:v>3631.7799999999997</c:v>
                </c:pt>
                <c:pt idx="21592">
                  <c:v>3631.8</c:v>
                </c:pt>
                <c:pt idx="21593">
                  <c:v>3631.82</c:v>
                </c:pt>
                <c:pt idx="21594">
                  <c:v>3631.84</c:v>
                </c:pt>
                <c:pt idx="21595">
                  <c:v>3631.86</c:v>
                </c:pt>
                <c:pt idx="21596">
                  <c:v>3631.88</c:v>
                </c:pt>
                <c:pt idx="21597">
                  <c:v>3631.9</c:v>
                </c:pt>
                <c:pt idx="21598">
                  <c:v>3631.92</c:v>
                </c:pt>
                <c:pt idx="21599">
                  <c:v>3631.94</c:v>
                </c:pt>
                <c:pt idx="21600">
                  <c:v>3631.96</c:v>
                </c:pt>
                <c:pt idx="21601">
                  <c:v>3631.98</c:v>
                </c:pt>
                <c:pt idx="21602">
                  <c:v>3632</c:v>
                </c:pt>
                <c:pt idx="21603">
                  <c:v>3632.02</c:v>
                </c:pt>
                <c:pt idx="21604">
                  <c:v>3632.04</c:v>
                </c:pt>
                <c:pt idx="21605">
                  <c:v>3632.06</c:v>
                </c:pt>
                <c:pt idx="21606">
                  <c:v>3632.08</c:v>
                </c:pt>
                <c:pt idx="21607">
                  <c:v>3632.1</c:v>
                </c:pt>
                <c:pt idx="21608">
                  <c:v>3632.12</c:v>
                </c:pt>
                <c:pt idx="21609">
                  <c:v>3632.14</c:v>
                </c:pt>
                <c:pt idx="21610">
                  <c:v>3632.16</c:v>
                </c:pt>
                <c:pt idx="21611">
                  <c:v>3632.18</c:v>
                </c:pt>
                <c:pt idx="21612">
                  <c:v>3632.2</c:v>
                </c:pt>
                <c:pt idx="21613">
                  <c:v>3632.22</c:v>
                </c:pt>
                <c:pt idx="21614">
                  <c:v>3632.24</c:v>
                </c:pt>
                <c:pt idx="21615">
                  <c:v>3632.2599999999998</c:v>
                </c:pt>
                <c:pt idx="21616">
                  <c:v>3632.2799999999997</c:v>
                </c:pt>
                <c:pt idx="21617">
                  <c:v>3632.3</c:v>
                </c:pt>
                <c:pt idx="21618">
                  <c:v>3632.32</c:v>
                </c:pt>
                <c:pt idx="21619">
                  <c:v>3632.34</c:v>
                </c:pt>
                <c:pt idx="21620">
                  <c:v>3632.36</c:v>
                </c:pt>
                <c:pt idx="21621">
                  <c:v>3632.38</c:v>
                </c:pt>
                <c:pt idx="21622">
                  <c:v>3632.4</c:v>
                </c:pt>
                <c:pt idx="21623">
                  <c:v>3632.42</c:v>
                </c:pt>
                <c:pt idx="21624">
                  <c:v>3632.44</c:v>
                </c:pt>
                <c:pt idx="21625">
                  <c:v>3632.46</c:v>
                </c:pt>
                <c:pt idx="21626">
                  <c:v>3632.48</c:v>
                </c:pt>
                <c:pt idx="21627">
                  <c:v>3632.5</c:v>
                </c:pt>
                <c:pt idx="21628">
                  <c:v>3632.52</c:v>
                </c:pt>
                <c:pt idx="21629">
                  <c:v>3632.54</c:v>
                </c:pt>
                <c:pt idx="21630">
                  <c:v>3632.56</c:v>
                </c:pt>
                <c:pt idx="21631">
                  <c:v>3632.58</c:v>
                </c:pt>
                <c:pt idx="21632">
                  <c:v>3632.6</c:v>
                </c:pt>
                <c:pt idx="21633">
                  <c:v>3632.62</c:v>
                </c:pt>
                <c:pt idx="21634">
                  <c:v>3632.64</c:v>
                </c:pt>
                <c:pt idx="21635">
                  <c:v>3632.66</c:v>
                </c:pt>
                <c:pt idx="21636">
                  <c:v>3632.68</c:v>
                </c:pt>
                <c:pt idx="21637">
                  <c:v>3632.7</c:v>
                </c:pt>
                <c:pt idx="21638">
                  <c:v>3632.72</c:v>
                </c:pt>
                <c:pt idx="21639">
                  <c:v>3632.74</c:v>
                </c:pt>
                <c:pt idx="21640">
                  <c:v>3632.7599999999998</c:v>
                </c:pt>
                <c:pt idx="21641">
                  <c:v>3632.7799999999997</c:v>
                </c:pt>
                <c:pt idx="21642">
                  <c:v>3632.8</c:v>
                </c:pt>
                <c:pt idx="21643">
                  <c:v>3632.82</c:v>
                </c:pt>
                <c:pt idx="21644">
                  <c:v>3632.84</c:v>
                </c:pt>
                <c:pt idx="21645">
                  <c:v>3632.86</c:v>
                </c:pt>
                <c:pt idx="21646">
                  <c:v>3632.88</c:v>
                </c:pt>
                <c:pt idx="21647">
                  <c:v>3632.9</c:v>
                </c:pt>
                <c:pt idx="21648">
                  <c:v>3632.92</c:v>
                </c:pt>
                <c:pt idx="21649">
                  <c:v>3632.94</c:v>
                </c:pt>
                <c:pt idx="21650">
                  <c:v>3632.96</c:v>
                </c:pt>
                <c:pt idx="21651">
                  <c:v>3632.98</c:v>
                </c:pt>
                <c:pt idx="21652">
                  <c:v>3633</c:v>
                </c:pt>
                <c:pt idx="21653">
                  <c:v>3633.02</c:v>
                </c:pt>
                <c:pt idx="21654">
                  <c:v>3633.04</c:v>
                </c:pt>
                <c:pt idx="21655">
                  <c:v>3633.06</c:v>
                </c:pt>
                <c:pt idx="21656">
                  <c:v>3633.08</c:v>
                </c:pt>
                <c:pt idx="21657">
                  <c:v>3633.1</c:v>
                </c:pt>
                <c:pt idx="21658">
                  <c:v>3633.12</c:v>
                </c:pt>
                <c:pt idx="21659">
                  <c:v>3633.14</c:v>
                </c:pt>
                <c:pt idx="21660">
                  <c:v>3633.16</c:v>
                </c:pt>
                <c:pt idx="21661">
                  <c:v>3633.18</c:v>
                </c:pt>
                <c:pt idx="21662">
                  <c:v>3633.2</c:v>
                </c:pt>
                <c:pt idx="21663">
                  <c:v>3633.22</c:v>
                </c:pt>
                <c:pt idx="21664">
                  <c:v>3633.24</c:v>
                </c:pt>
                <c:pt idx="21665">
                  <c:v>3633.2599999999998</c:v>
                </c:pt>
                <c:pt idx="21666">
                  <c:v>3633.2799999999997</c:v>
                </c:pt>
                <c:pt idx="21667">
                  <c:v>3633.3</c:v>
                </c:pt>
                <c:pt idx="21668">
                  <c:v>3633.32</c:v>
                </c:pt>
                <c:pt idx="21669">
                  <c:v>3633.34</c:v>
                </c:pt>
                <c:pt idx="21670">
                  <c:v>3633.36</c:v>
                </c:pt>
                <c:pt idx="21671">
                  <c:v>3633.38</c:v>
                </c:pt>
                <c:pt idx="21672">
                  <c:v>3633.4</c:v>
                </c:pt>
                <c:pt idx="21673">
                  <c:v>3633.42</c:v>
                </c:pt>
                <c:pt idx="21674">
                  <c:v>3633.44</c:v>
                </c:pt>
                <c:pt idx="21675">
                  <c:v>3633.46</c:v>
                </c:pt>
                <c:pt idx="21676">
                  <c:v>3633.48</c:v>
                </c:pt>
                <c:pt idx="21677">
                  <c:v>3633.5</c:v>
                </c:pt>
                <c:pt idx="21678">
                  <c:v>3633.52</c:v>
                </c:pt>
                <c:pt idx="21679">
                  <c:v>3633.54</c:v>
                </c:pt>
                <c:pt idx="21680">
                  <c:v>3633.56</c:v>
                </c:pt>
                <c:pt idx="21681">
                  <c:v>3633.58</c:v>
                </c:pt>
                <c:pt idx="21682">
                  <c:v>3633.6</c:v>
                </c:pt>
                <c:pt idx="21683">
                  <c:v>3633.62</c:v>
                </c:pt>
                <c:pt idx="21684">
                  <c:v>3633.64</c:v>
                </c:pt>
                <c:pt idx="21685">
                  <c:v>3633.66</c:v>
                </c:pt>
                <c:pt idx="21686">
                  <c:v>3633.68</c:v>
                </c:pt>
                <c:pt idx="21687">
                  <c:v>3633.7</c:v>
                </c:pt>
                <c:pt idx="21688">
                  <c:v>3633.72</c:v>
                </c:pt>
                <c:pt idx="21689">
                  <c:v>3633.74</c:v>
                </c:pt>
                <c:pt idx="21690">
                  <c:v>3633.7599999999998</c:v>
                </c:pt>
                <c:pt idx="21691">
                  <c:v>3633.7799999999997</c:v>
                </c:pt>
                <c:pt idx="21692">
                  <c:v>3633.8</c:v>
                </c:pt>
                <c:pt idx="21693">
                  <c:v>3633.82</c:v>
                </c:pt>
                <c:pt idx="21694">
                  <c:v>3633.84</c:v>
                </c:pt>
                <c:pt idx="21695">
                  <c:v>3633.86</c:v>
                </c:pt>
                <c:pt idx="21696">
                  <c:v>3633.88</c:v>
                </c:pt>
                <c:pt idx="21697">
                  <c:v>3633.9</c:v>
                </c:pt>
                <c:pt idx="21698">
                  <c:v>3633.92</c:v>
                </c:pt>
                <c:pt idx="21699">
                  <c:v>3633.94</c:v>
                </c:pt>
                <c:pt idx="21700">
                  <c:v>3633.96</c:v>
                </c:pt>
                <c:pt idx="21701">
                  <c:v>3633.98</c:v>
                </c:pt>
                <c:pt idx="21702">
                  <c:v>3634</c:v>
                </c:pt>
                <c:pt idx="21703">
                  <c:v>3634.02</c:v>
                </c:pt>
                <c:pt idx="21704">
                  <c:v>3634.04</c:v>
                </c:pt>
                <c:pt idx="21705">
                  <c:v>3634.06</c:v>
                </c:pt>
                <c:pt idx="21706">
                  <c:v>3634.08</c:v>
                </c:pt>
                <c:pt idx="21707">
                  <c:v>3634.1</c:v>
                </c:pt>
                <c:pt idx="21708">
                  <c:v>3634.12</c:v>
                </c:pt>
                <c:pt idx="21709">
                  <c:v>3634.14</c:v>
                </c:pt>
                <c:pt idx="21710">
                  <c:v>3634.16</c:v>
                </c:pt>
                <c:pt idx="21711">
                  <c:v>3634.18</c:v>
                </c:pt>
                <c:pt idx="21712">
                  <c:v>3634.2</c:v>
                </c:pt>
                <c:pt idx="21713">
                  <c:v>3634.22</c:v>
                </c:pt>
                <c:pt idx="21714">
                  <c:v>3634.24</c:v>
                </c:pt>
                <c:pt idx="21715">
                  <c:v>3634.2599999999998</c:v>
                </c:pt>
                <c:pt idx="21716">
                  <c:v>3634.2799999999997</c:v>
                </c:pt>
                <c:pt idx="21717">
                  <c:v>3634.3</c:v>
                </c:pt>
                <c:pt idx="21718">
                  <c:v>3634.32</c:v>
                </c:pt>
                <c:pt idx="21719">
                  <c:v>3634.34</c:v>
                </c:pt>
                <c:pt idx="21720">
                  <c:v>3634.36</c:v>
                </c:pt>
                <c:pt idx="21721">
                  <c:v>3634.38</c:v>
                </c:pt>
                <c:pt idx="21722">
                  <c:v>3634.4</c:v>
                </c:pt>
                <c:pt idx="21723">
                  <c:v>3634.42</c:v>
                </c:pt>
                <c:pt idx="21724">
                  <c:v>3634.44</c:v>
                </c:pt>
                <c:pt idx="21725">
                  <c:v>3634.46</c:v>
                </c:pt>
                <c:pt idx="21726">
                  <c:v>3634.48</c:v>
                </c:pt>
                <c:pt idx="21727">
                  <c:v>3634.5</c:v>
                </c:pt>
                <c:pt idx="21728">
                  <c:v>3634.52</c:v>
                </c:pt>
                <c:pt idx="21729">
                  <c:v>3634.54</c:v>
                </c:pt>
                <c:pt idx="21730">
                  <c:v>3634.56</c:v>
                </c:pt>
                <c:pt idx="21731">
                  <c:v>3634.58</c:v>
                </c:pt>
                <c:pt idx="21732">
                  <c:v>3634.6</c:v>
                </c:pt>
                <c:pt idx="21733">
                  <c:v>3634.62</c:v>
                </c:pt>
                <c:pt idx="21734">
                  <c:v>3634.64</c:v>
                </c:pt>
                <c:pt idx="21735">
                  <c:v>3634.66</c:v>
                </c:pt>
                <c:pt idx="21736">
                  <c:v>3634.68</c:v>
                </c:pt>
                <c:pt idx="21737">
                  <c:v>3634.7</c:v>
                </c:pt>
                <c:pt idx="21738">
                  <c:v>3634.72</c:v>
                </c:pt>
                <c:pt idx="21739">
                  <c:v>3634.74</c:v>
                </c:pt>
                <c:pt idx="21740">
                  <c:v>3634.7599999999998</c:v>
                </c:pt>
                <c:pt idx="21741">
                  <c:v>3634.7799999999997</c:v>
                </c:pt>
                <c:pt idx="21742">
                  <c:v>3634.8</c:v>
                </c:pt>
                <c:pt idx="21743">
                  <c:v>3634.82</c:v>
                </c:pt>
                <c:pt idx="21744">
                  <c:v>3634.84</c:v>
                </c:pt>
                <c:pt idx="21745">
                  <c:v>3634.86</c:v>
                </c:pt>
                <c:pt idx="21746">
                  <c:v>3634.88</c:v>
                </c:pt>
                <c:pt idx="21747">
                  <c:v>3634.9</c:v>
                </c:pt>
                <c:pt idx="21748">
                  <c:v>3634.92</c:v>
                </c:pt>
                <c:pt idx="21749">
                  <c:v>3634.94</c:v>
                </c:pt>
                <c:pt idx="21750">
                  <c:v>3634.96</c:v>
                </c:pt>
                <c:pt idx="21751">
                  <c:v>3634.98</c:v>
                </c:pt>
                <c:pt idx="21752">
                  <c:v>3635</c:v>
                </c:pt>
                <c:pt idx="21753">
                  <c:v>3635.02</c:v>
                </c:pt>
                <c:pt idx="21754">
                  <c:v>3635.04</c:v>
                </c:pt>
                <c:pt idx="21755">
                  <c:v>3635.06</c:v>
                </c:pt>
                <c:pt idx="21756">
                  <c:v>3635.08</c:v>
                </c:pt>
                <c:pt idx="21757">
                  <c:v>3635.1</c:v>
                </c:pt>
                <c:pt idx="21758">
                  <c:v>3635.12</c:v>
                </c:pt>
                <c:pt idx="21759">
                  <c:v>3635.14</c:v>
                </c:pt>
                <c:pt idx="21760">
                  <c:v>3635.16</c:v>
                </c:pt>
                <c:pt idx="21761">
                  <c:v>3635.18</c:v>
                </c:pt>
                <c:pt idx="21762">
                  <c:v>3635.2</c:v>
                </c:pt>
                <c:pt idx="21763">
                  <c:v>3635.22</c:v>
                </c:pt>
                <c:pt idx="21764">
                  <c:v>3635.24</c:v>
                </c:pt>
                <c:pt idx="21765">
                  <c:v>3635.2599999999998</c:v>
                </c:pt>
                <c:pt idx="21766">
                  <c:v>3635.2799999999997</c:v>
                </c:pt>
                <c:pt idx="21767">
                  <c:v>3635.3</c:v>
                </c:pt>
                <c:pt idx="21768">
                  <c:v>3635.32</c:v>
                </c:pt>
                <c:pt idx="21769">
                  <c:v>3635.34</c:v>
                </c:pt>
                <c:pt idx="21770">
                  <c:v>3635.36</c:v>
                </c:pt>
                <c:pt idx="21771">
                  <c:v>3635.38</c:v>
                </c:pt>
                <c:pt idx="21772">
                  <c:v>3635.4</c:v>
                </c:pt>
                <c:pt idx="21773">
                  <c:v>3635.42</c:v>
                </c:pt>
                <c:pt idx="21774">
                  <c:v>3635.44</c:v>
                </c:pt>
                <c:pt idx="21775">
                  <c:v>3635.46</c:v>
                </c:pt>
                <c:pt idx="21776">
                  <c:v>3635.48</c:v>
                </c:pt>
                <c:pt idx="21777">
                  <c:v>3635.5</c:v>
                </c:pt>
                <c:pt idx="21778">
                  <c:v>3635.52</c:v>
                </c:pt>
                <c:pt idx="21779">
                  <c:v>3635.54</c:v>
                </c:pt>
                <c:pt idx="21780">
                  <c:v>3635.56</c:v>
                </c:pt>
                <c:pt idx="21781">
                  <c:v>3635.58</c:v>
                </c:pt>
                <c:pt idx="21782">
                  <c:v>3635.6</c:v>
                </c:pt>
                <c:pt idx="21783">
                  <c:v>3635.62</c:v>
                </c:pt>
                <c:pt idx="21784">
                  <c:v>3635.64</c:v>
                </c:pt>
                <c:pt idx="21785">
                  <c:v>3635.66</c:v>
                </c:pt>
                <c:pt idx="21786">
                  <c:v>3635.68</c:v>
                </c:pt>
                <c:pt idx="21787">
                  <c:v>3635.7</c:v>
                </c:pt>
                <c:pt idx="21788">
                  <c:v>3635.72</c:v>
                </c:pt>
                <c:pt idx="21789">
                  <c:v>3635.74</c:v>
                </c:pt>
                <c:pt idx="21790">
                  <c:v>3635.7599999999998</c:v>
                </c:pt>
                <c:pt idx="21791">
                  <c:v>3635.7799999999997</c:v>
                </c:pt>
                <c:pt idx="21792">
                  <c:v>3635.8</c:v>
                </c:pt>
                <c:pt idx="21793">
                  <c:v>3635.82</c:v>
                </c:pt>
                <c:pt idx="21794">
                  <c:v>3635.84</c:v>
                </c:pt>
                <c:pt idx="21795">
                  <c:v>3635.86</c:v>
                </c:pt>
                <c:pt idx="21796">
                  <c:v>3635.88</c:v>
                </c:pt>
                <c:pt idx="21797">
                  <c:v>3635.9</c:v>
                </c:pt>
                <c:pt idx="21798">
                  <c:v>3635.92</c:v>
                </c:pt>
                <c:pt idx="21799">
                  <c:v>3635.94</c:v>
                </c:pt>
                <c:pt idx="21800">
                  <c:v>3635.96</c:v>
                </c:pt>
                <c:pt idx="21801">
                  <c:v>3635.98</c:v>
                </c:pt>
                <c:pt idx="21802">
                  <c:v>3636</c:v>
                </c:pt>
                <c:pt idx="21803">
                  <c:v>3636.02</c:v>
                </c:pt>
                <c:pt idx="21804">
                  <c:v>3636.04</c:v>
                </c:pt>
                <c:pt idx="21805">
                  <c:v>3636.06</c:v>
                </c:pt>
                <c:pt idx="21806">
                  <c:v>3636.08</c:v>
                </c:pt>
                <c:pt idx="21807">
                  <c:v>3636.1</c:v>
                </c:pt>
                <c:pt idx="21808">
                  <c:v>3636.12</c:v>
                </c:pt>
                <c:pt idx="21809">
                  <c:v>3636.14</c:v>
                </c:pt>
                <c:pt idx="21810">
                  <c:v>3636.16</c:v>
                </c:pt>
                <c:pt idx="21811">
                  <c:v>3636.18</c:v>
                </c:pt>
                <c:pt idx="21812">
                  <c:v>3636.2</c:v>
                </c:pt>
                <c:pt idx="21813">
                  <c:v>3636.22</c:v>
                </c:pt>
                <c:pt idx="21814">
                  <c:v>3636.24</c:v>
                </c:pt>
                <c:pt idx="21815">
                  <c:v>3636.2599999999998</c:v>
                </c:pt>
                <c:pt idx="21816">
                  <c:v>3636.2799999999997</c:v>
                </c:pt>
                <c:pt idx="21817">
                  <c:v>3636.3</c:v>
                </c:pt>
                <c:pt idx="21818">
                  <c:v>3636.32</c:v>
                </c:pt>
                <c:pt idx="21819">
                  <c:v>3636.34</c:v>
                </c:pt>
                <c:pt idx="21820">
                  <c:v>3636.36</c:v>
                </c:pt>
                <c:pt idx="21821">
                  <c:v>3636.38</c:v>
                </c:pt>
                <c:pt idx="21822">
                  <c:v>3636.4</c:v>
                </c:pt>
                <c:pt idx="21823">
                  <c:v>3636.42</c:v>
                </c:pt>
                <c:pt idx="21824">
                  <c:v>3636.44</c:v>
                </c:pt>
                <c:pt idx="21825">
                  <c:v>3636.46</c:v>
                </c:pt>
                <c:pt idx="21826">
                  <c:v>3636.48</c:v>
                </c:pt>
                <c:pt idx="21827">
                  <c:v>3636.5</c:v>
                </c:pt>
                <c:pt idx="21828">
                  <c:v>3636.52</c:v>
                </c:pt>
                <c:pt idx="21829">
                  <c:v>3636.54</c:v>
                </c:pt>
                <c:pt idx="21830">
                  <c:v>3636.56</c:v>
                </c:pt>
                <c:pt idx="21831">
                  <c:v>3636.58</c:v>
                </c:pt>
                <c:pt idx="21832">
                  <c:v>3636.6</c:v>
                </c:pt>
                <c:pt idx="21833">
                  <c:v>3636.62</c:v>
                </c:pt>
                <c:pt idx="21834">
                  <c:v>3636.64</c:v>
                </c:pt>
                <c:pt idx="21835">
                  <c:v>3636.66</c:v>
                </c:pt>
                <c:pt idx="21836">
                  <c:v>3636.68</c:v>
                </c:pt>
                <c:pt idx="21837">
                  <c:v>3636.7</c:v>
                </c:pt>
                <c:pt idx="21838">
                  <c:v>3636.72</c:v>
                </c:pt>
                <c:pt idx="21839">
                  <c:v>3636.74</c:v>
                </c:pt>
                <c:pt idx="21840">
                  <c:v>3636.7599999999998</c:v>
                </c:pt>
                <c:pt idx="21841">
                  <c:v>3636.7799999999997</c:v>
                </c:pt>
                <c:pt idx="21842">
                  <c:v>3636.8</c:v>
                </c:pt>
                <c:pt idx="21843">
                  <c:v>3636.82</c:v>
                </c:pt>
                <c:pt idx="21844">
                  <c:v>3636.84</c:v>
                </c:pt>
                <c:pt idx="21845">
                  <c:v>3636.86</c:v>
                </c:pt>
                <c:pt idx="21846">
                  <c:v>3636.88</c:v>
                </c:pt>
                <c:pt idx="21847">
                  <c:v>3636.9</c:v>
                </c:pt>
                <c:pt idx="21848">
                  <c:v>3636.92</c:v>
                </c:pt>
                <c:pt idx="21849">
                  <c:v>3636.94</c:v>
                </c:pt>
                <c:pt idx="21850">
                  <c:v>3636.96</c:v>
                </c:pt>
                <c:pt idx="21851">
                  <c:v>3636.98</c:v>
                </c:pt>
                <c:pt idx="21852">
                  <c:v>3637</c:v>
                </c:pt>
                <c:pt idx="21853">
                  <c:v>3637.02</c:v>
                </c:pt>
                <c:pt idx="21854">
                  <c:v>3637.04</c:v>
                </c:pt>
                <c:pt idx="21855">
                  <c:v>3637.06</c:v>
                </c:pt>
                <c:pt idx="21856">
                  <c:v>3637.08</c:v>
                </c:pt>
                <c:pt idx="21857">
                  <c:v>3637.1</c:v>
                </c:pt>
                <c:pt idx="21858">
                  <c:v>3637.12</c:v>
                </c:pt>
                <c:pt idx="21859">
                  <c:v>3637.14</c:v>
                </c:pt>
                <c:pt idx="21860">
                  <c:v>3637.16</c:v>
                </c:pt>
                <c:pt idx="21861">
                  <c:v>3637.18</c:v>
                </c:pt>
                <c:pt idx="21862">
                  <c:v>3637.2</c:v>
                </c:pt>
                <c:pt idx="21863">
                  <c:v>3637.22</c:v>
                </c:pt>
                <c:pt idx="21864">
                  <c:v>3637.24</c:v>
                </c:pt>
                <c:pt idx="21865">
                  <c:v>3637.2599999999998</c:v>
                </c:pt>
                <c:pt idx="21866">
                  <c:v>3637.2799999999997</c:v>
                </c:pt>
                <c:pt idx="21867">
                  <c:v>3637.3</c:v>
                </c:pt>
                <c:pt idx="21868">
                  <c:v>3637.32</c:v>
                </c:pt>
                <c:pt idx="21869">
                  <c:v>3637.34</c:v>
                </c:pt>
                <c:pt idx="21870">
                  <c:v>3637.36</c:v>
                </c:pt>
                <c:pt idx="21871">
                  <c:v>3637.38</c:v>
                </c:pt>
                <c:pt idx="21872">
                  <c:v>3637.4</c:v>
                </c:pt>
                <c:pt idx="21873">
                  <c:v>3637.42</c:v>
                </c:pt>
                <c:pt idx="21874">
                  <c:v>3637.44</c:v>
                </c:pt>
                <c:pt idx="21875">
                  <c:v>3637.46</c:v>
                </c:pt>
                <c:pt idx="21876">
                  <c:v>3637.48</c:v>
                </c:pt>
                <c:pt idx="21877">
                  <c:v>3637.5</c:v>
                </c:pt>
                <c:pt idx="21878">
                  <c:v>3637.52</c:v>
                </c:pt>
                <c:pt idx="21879">
                  <c:v>3637.54</c:v>
                </c:pt>
                <c:pt idx="21880">
                  <c:v>3637.56</c:v>
                </c:pt>
                <c:pt idx="21881">
                  <c:v>3637.58</c:v>
                </c:pt>
                <c:pt idx="21882">
                  <c:v>3637.6</c:v>
                </c:pt>
                <c:pt idx="21883">
                  <c:v>3637.62</c:v>
                </c:pt>
                <c:pt idx="21884">
                  <c:v>3637.64</c:v>
                </c:pt>
                <c:pt idx="21885">
                  <c:v>3637.66</c:v>
                </c:pt>
                <c:pt idx="21886">
                  <c:v>3637.68</c:v>
                </c:pt>
                <c:pt idx="21887">
                  <c:v>3637.7</c:v>
                </c:pt>
                <c:pt idx="21888">
                  <c:v>3637.72</c:v>
                </c:pt>
                <c:pt idx="21889">
                  <c:v>3637.74</c:v>
                </c:pt>
                <c:pt idx="21890">
                  <c:v>3637.7599999999998</c:v>
                </c:pt>
                <c:pt idx="21891">
                  <c:v>3637.7799999999997</c:v>
                </c:pt>
                <c:pt idx="21892">
                  <c:v>3637.8</c:v>
                </c:pt>
                <c:pt idx="21893">
                  <c:v>3637.82</c:v>
                </c:pt>
                <c:pt idx="21894">
                  <c:v>3637.84</c:v>
                </c:pt>
                <c:pt idx="21895">
                  <c:v>3637.86</c:v>
                </c:pt>
                <c:pt idx="21896">
                  <c:v>3637.88</c:v>
                </c:pt>
                <c:pt idx="21897">
                  <c:v>3637.9</c:v>
                </c:pt>
                <c:pt idx="21898">
                  <c:v>3637.92</c:v>
                </c:pt>
                <c:pt idx="21899">
                  <c:v>3637.94</c:v>
                </c:pt>
                <c:pt idx="21900">
                  <c:v>3637.96</c:v>
                </c:pt>
                <c:pt idx="21901">
                  <c:v>3637.98</c:v>
                </c:pt>
                <c:pt idx="21902">
                  <c:v>3638</c:v>
                </c:pt>
                <c:pt idx="21903">
                  <c:v>3638.02</c:v>
                </c:pt>
                <c:pt idx="21904">
                  <c:v>3638.04</c:v>
                </c:pt>
                <c:pt idx="21905">
                  <c:v>3638.06</c:v>
                </c:pt>
                <c:pt idx="21906">
                  <c:v>3638.08</c:v>
                </c:pt>
                <c:pt idx="21907">
                  <c:v>3638.1</c:v>
                </c:pt>
                <c:pt idx="21908">
                  <c:v>3638.12</c:v>
                </c:pt>
                <c:pt idx="21909">
                  <c:v>3638.14</c:v>
                </c:pt>
                <c:pt idx="21910">
                  <c:v>3638.16</c:v>
                </c:pt>
                <c:pt idx="21911">
                  <c:v>3638.18</c:v>
                </c:pt>
                <c:pt idx="21912">
                  <c:v>3638.2</c:v>
                </c:pt>
                <c:pt idx="21913">
                  <c:v>3638.22</c:v>
                </c:pt>
                <c:pt idx="21914">
                  <c:v>3638.24</c:v>
                </c:pt>
                <c:pt idx="21915">
                  <c:v>3638.2599999999998</c:v>
                </c:pt>
                <c:pt idx="21916">
                  <c:v>3638.2799999999997</c:v>
                </c:pt>
                <c:pt idx="21917">
                  <c:v>3638.3</c:v>
                </c:pt>
                <c:pt idx="21918">
                  <c:v>3638.32</c:v>
                </c:pt>
                <c:pt idx="21919">
                  <c:v>3638.34</c:v>
                </c:pt>
                <c:pt idx="21920">
                  <c:v>3638.36</c:v>
                </c:pt>
                <c:pt idx="21921">
                  <c:v>3638.38</c:v>
                </c:pt>
                <c:pt idx="21922">
                  <c:v>3638.4</c:v>
                </c:pt>
                <c:pt idx="21923">
                  <c:v>3638.42</c:v>
                </c:pt>
                <c:pt idx="21924">
                  <c:v>3638.44</c:v>
                </c:pt>
                <c:pt idx="21925">
                  <c:v>3638.46</c:v>
                </c:pt>
                <c:pt idx="21926">
                  <c:v>3638.48</c:v>
                </c:pt>
                <c:pt idx="21927">
                  <c:v>3638.5</c:v>
                </c:pt>
                <c:pt idx="21928">
                  <c:v>3638.52</c:v>
                </c:pt>
                <c:pt idx="21929">
                  <c:v>3638.54</c:v>
                </c:pt>
                <c:pt idx="21930">
                  <c:v>3638.56</c:v>
                </c:pt>
                <c:pt idx="21931">
                  <c:v>3638.58</c:v>
                </c:pt>
                <c:pt idx="21932">
                  <c:v>3638.6</c:v>
                </c:pt>
                <c:pt idx="21933">
                  <c:v>3638.62</c:v>
                </c:pt>
                <c:pt idx="21934">
                  <c:v>3638.64</c:v>
                </c:pt>
                <c:pt idx="21935">
                  <c:v>3638.66</c:v>
                </c:pt>
                <c:pt idx="21936">
                  <c:v>3638.68</c:v>
                </c:pt>
                <c:pt idx="21937">
                  <c:v>3638.7</c:v>
                </c:pt>
                <c:pt idx="21938">
                  <c:v>3638.72</c:v>
                </c:pt>
                <c:pt idx="21939">
                  <c:v>3638.74</c:v>
                </c:pt>
                <c:pt idx="21940">
                  <c:v>3638.7599999999998</c:v>
                </c:pt>
                <c:pt idx="21941">
                  <c:v>3638.7799999999997</c:v>
                </c:pt>
                <c:pt idx="21942">
                  <c:v>3638.8</c:v>
                </c:pt>
                <c:pt idx="21943">
                  <c:v>3638.82</c:v>
                </c:pt>
                <c:pt idx="21944">
                  <c:v>3638.84</c:v>
                </c:pt>
                <c:pt idx="21945">
                  <c:v>3638.86</c:v>
                </c:pt>
                <c:pt idx="21946">
                  <c:v>3638.88</c:v>
                </c:pt>
                <c:pt idx="21947">
                  <c:v>3638.9</c:v>
                </c:pt>
                <c:pt idx="21948">
                  <c:v>3638.92</c:v>
                </c:pt>
                <c:pt idx="21949">
                  <c:v>3638.94</c:v>
                </c:pt>
                <c:pt idx="21950">
                  <c:v>3638.96</c:v>
                </c:pt>
                <c:pt idx="21951">
                  <c:v>3638.98</c:v>
                </c:pt>
                <c:pt idx="21952">
                  <c:v>3639</c:v>
                </c:pt>
                <c:pt idx="21953">
                  <c:v>3639.02</c:v>
                </c:pt>
                <c:pt idx="21954">
                  <c:v>3639.04</c:v>
                </c:pt>
                <c:pt idx="21955">
                  <c:v>3639.06</c:v>
                </c:pt>
                <c:pt idx="21956">
                  <c:v>3639.08</c:v>
                </c:pt>
                <c:pt idx="21957">
                  <c:v>3639.1</c:v>
                </c:pt>
                <c:pt idx="21958">
                  <c:v>3639.12</c:v>
                </c:pt>
                <c:pt idx="21959">
                  <c:v>3639.14</c:v>
                </c:pt>
                <c:pt idx="21960">
                  <c:v>3639.16</c:v>
                </c:pt>
                <c:pt idx="21961">
                  <c:v>3639.18</c:v>
                </c:pt>
                <c:pt idx="21962">
                  <c:v>3639.2</c:v>
                </c:pt>
                <c:pt idx="21963">
                  <c:v>3639.22</c:v>
                </c:pt>
                <c:pt idx="21964">
                  <c:v>3639.24</c:v>
                </c:pt>
                <c:pt idx="21965">
                  <c:v>3639.2599999999998</c:v>
                </c:pt>
                <c:pt idx="21966">
                  <c:v>3639.2799999999997</c:v>
                </c:pt>
                <c:pt idx="21967">
                  <c:v>3639.3</c:v>
                </c:pt>
                <c:pt idx="21968">
                  <c:v>3639.32</c:v>
                </c:pt>
                <c:pt idx="21969">
                  <c:v>3639.34</c:v>
                </c:pt>
                <c:pt idx="21970">
                  <c:v>3639.36</c:v>
                </c:pt>
                <c:pt idx="21971">
                  <c:v>3639.38</c:v>
                </c:pt>
                <c:pt idx="21972">
                  <c:v>3639.4</c:v>
                </c:pt>
                <c:pt idx="21973">
                  <c:v>3639.42</c:v>
                </c:pt>
                <c:pt idx="21974">
                  <c:v>3639.44</c:v>
                </c:pt>
                <c:pt idx="21975">
                  <c:v>3639.46</c:v>
                </c:pt>
                <c:pt idx="21976">
                  <c:v>3639.48</c:v>
                </c:pt>
                <c:pt idx="21977">
                  <c:v>3639.5</c:v>
                </c:pt>
                <c:pt idx="21978">
                  <c:v>3639.52</c:v>
                </c:pt>
                <c:pt idx="21979">
                  <c:v>3639.54</c:v>
                </c:pt>
                <c:pt idx="21980">
                  <c:v>3639.56</c:v>
                </c:pt>
                <c:pt idx="21981">
                  <c:v>3639.58</c:v>
                </c:pt>
                <c:pt idx="21982">
                  <c:v>3639.6</c:v>
                </c:pt>
                <c:pt idx="21983">
                  <c:v>3639.62</c:v>
                </c:pt>
                <c:pt idx="21984">
                  <c:v>3639.64</c:v>
                </c:pt>
                <c:pt idx="21985">
                  <c:v>3639.66</c:v>
                </c:pt>
                <c:pt idx="21986">
                  <c:v>3639.68</c:v>
                </c:pt>
                <c:pt idx="21987">
                  <c:v>3639.7</c:v>
                </c:pt>
                <c:pt idx="21988">
                  <c:v>3639.72</c:v>
                </c:pt>
                <c:pt idx="21989">
                  <c:v>3639.74</c:v>
                </c:pt>
                <c:pt idx="21990">
                  <c:v>3639.7599999999998</c:v>
                </c:pt>
                <c:pt idx="21991">
                  <c:v>3639.7799999999997</c:v>
                </c:pt>
                <c:pt idx="21992">
                  <c:v>3639.8</c:v>
                </c:pt>
                <c:pt idx="21993">
                  <c:v>3639.82</c:v>
                </c:pt>
                <c:pt idx="21994">
                  <c:v>3639.84</c:v>
                </c:pt>
                <c:pt idx="21995">
                  <c:v>3639.86</c:v>
                </c:pt>
                <c:pt idx="21996">
                  <c:v>3639.88</c:v>
                </c:pt>
                <c:pt idx="21997">
                  <c:v>3639.9</c:v>
                </c:pt>
                <c:pt idx="21998">
                  <c:v>3639.92</c:v>
                </c:pt>
                <c:pt idx="21999">
                  <c:v>3639.94</c:v>
                </c:pt>
                <c:pt idx="22000">
                  <c:v>3639.96</c:v>
                </c:pt>
                <c:pt idx="22001">
                  <c:v>3639.98</c:v>
                </c:pt>
                <c:pt idx="22002">
                  <c:v>3640</c:v>
                </c:pt>
                <c:pt idx="22003">
                  <c:v>3640.02</c:v>
                </c:pt>
                <c:pt idx="22004">
                  <c:v>3640.04</c:v>
                </c:pt>
                <c:pt idx="22005">
                  <c:v>3640.06</c:v>
                </c:pt>
                <c:pt idx="22006">
                  <c:v>3640.08</c:v>
                </c:pt>
                <c:pt idx="22007">
                  <c:v>3640.1</c:v>
                </c:pt>
                <c:pt idx="22008">
                  <c:v>3640.12</c:v>
                </c:pt>
                <c:pt idx="22009">
                  <c:v>3640.14</c:v>
                </c:pt>
                <c:pt idx="22010">
                  <c:v>3640.16</c:v>
                </c:pt>
                <c:pt idx="22011">
                  <c:v>3640.18</c:v>
                </c:pt>
                <c:pt idx="22012">
                  <c:v>3640.2</c:v>
                </c:pt>
                <c:pt idx="22013">
                  <c:v>3640.22</c:v>
                </c:pt>
                <c:pt idx="22014">
                  <c:v>3640.24</c:v>
                </c:pt>
                <c:pt idx="22015">
                  <c:v>3640.2599999999998</c:v>
                </c:pt>
                <c:pt idx="22016">
                  <c:v>3640.2799999999997</c:v>
                </c:pt>
                <c:pt idx="22017">
                  <c:v>3640.3</c:v>
                </c:pt>
                <c:pt idx="22018">
                  <c:v>3640.32</c:v>
                </c:pt>
                <c:pt idx="22019">
                  <c:v>3640.34</c:v>
                </c:pt>
                <c:pt idx="22020">
                  <c:v>3640.36</c:v>
                </c:pt>
                <c:pt idx="22021">
                  <c:v>3640.38</c:v>
                </c:pt>
                <c:pt idx="22022">
                  <c:v>3640.4</c:v>
                </c:pt>
                <c:pt idx="22023">
                  <c:v>3640.42</c:v>
                </c:pt>
                <c:pt idx="22024">
                  <c:v>3640.44</c:v>
                </c:pt>
                <c:pt idx="22025">
                  <c:v>3640.46</c:v>
                </c:pt>
                <c:pt idx="22026">
                  <c:v>3640.48</c:v>
                </c:pt>
                <c:pt idx="22027">
                  <c:v>3640.5</c:v>
                </c:pt>
                <c:pt idx="22028">
                  <c:v>3640.52</c:v>
                </c:pt>
                <c:pt idx="22029">
                  <c:v>3640.54</c:v>
                </c:pt>
                <c:pt idx="22030">
                  <c:v>3640.56</c:v>
                </c:pt>
                <c:pt idx="22031">
                  <c:v>3640.58</c:v>
                </c:pt>
                <c:pt idx="22032">
                  <c:v>3640.6</c:v>
                </c:pt>
                <c:pt idx="22033">
                  <c:v>3640.62</c:v>
                </c:pt>
                <c:pt idx="22034">
                  <c:v>3640.64</c:v>
                </c:pt>
                <c:pt idx="22035">
                  <c:v>3640.66</c:v>
                </c:pt>
                <c:pt idx="22036">
                  <c:v>3640.68</c:v>
                </c:pt>
                <c:pt idx="22037">
                  <c:v>3640.7</c:v>
                </c:pt>
                <c:pt idx="22038">
                  <c:v>3640.72</c:v>
                </c:pt>
                <c:pt idx="22039">
                  <c:v>3640.74</c:v>
                </c:pt>
                <c:pt idx="22040">
                  <c:v>3640.7599999999998</c:v>
                </c:pt>
                <c:pt idx="22041">
                  <c:v>3640.7799999999997</c:v>
                </c:pt>
                <c:pt idx="22042">
                  <c:v>3640.8</c:v>
                </c:pt>
                <c:pt idx="22043">
                  <c:v>3640.82</c:v>
                </c:pt>
                <c:pt idx="22044">
                  <c:v>3640.84</c:v>
                </c:pt>
                <c:pt idx="22045">
                  <c:v>3640.86</c:v>
                </c:pt>
                <c:pt idx="22046">
                  <c:v>3640.88</c:v>
                </c:pt>
                <c:pt idx="22047">
                  <c:v>3640.9</c:v>
                </c:pt>
                <c:pt idx="22048">
                  <c:v>3640.92</c:v>
                </c:pt>
                <c:pt idx="22049">
                  <c:v>3640.94</c:v>
                </c:pt>
                <c:pt idx="22050">
                  <c:v>3640.96</c:v>
                </c:pt>
                <c:pt idx="22051">
                  <c:v>3640.98</c:v>
                </c:pt>
                <c:pt idx="22052">
                  <c:v>3641</c:v>
                </c:pt>
                <c:pt idx="22053">
                  <c:v>3641.02</c:v>
                </c:pt>
                <c:pt idx="22054">
                  <c:v>3641.04</c:v>
                </c:pt>
                <c:pt idx="22055">
                  <c:v>3641.06</c:v>
                </c:pt>
                <c:pt idx="22056">
                  <c:v>3641.08</c:v>
                </c:pt>
                <c:pt idx="22057">
                  <c:v>3641.1</c:v>
                </c:pt>
                <c:pt idx="22058">
                  <c:v>3641.12</c:v>
                </c:pt>
                <c:pt idx="22059">
                  <c:v>3641.14</c:v>
                </c:pt>
                <c:pt idx="22060">
                  <c:v>3641.16</c:v>
                </c:pt>
                <c:pt idx="22061">
                  <c:v>3641.18</c:v>
                </c:pt>
                <c:pt idx="22062">
                  <c:v>3641.2</c:v>
                </c:pt>
                <c:pt idx="22063">
                  <c:v>3641.22</c:v>
                </c:pt>
                <c:pt idx="22064">
                  <c:v>3641.24</c:v>
                </c:pt>
                <c:pt idx="22065">
                  <c:v>3641.2599999999998</c:v>
                </c:pt>
                <c:pt idx="22066">
                  <c:v>3641.2799999999997</c:v>
                </c:pt>
                <c:pt idx="22067">
                  <c:v>3641.3</c:v>
                </c:pt>
                <c:pt idx="22068">
                  <c:v>3641.32</c:v>
                </c:pt>
                <c:pt idx="22069">
                  <c:v>3641.34</c:v>
                </c:pt>
                <c:pt idx="22070">
                  <c:v>3641.36</c:v>
                </c:pt>
                <c:pt idx="22071">
                  <c:v>3641.38</c:v>
                </c:pt>
                <c:pt idx="22072">
                  <c:v>3641.4</c:v>
                </c:pt>
                <c:pt idx="22073">
                  <c:v>3641.42</c:v>
                </c:pt>
                <c:pt idx="22074">
                  <c:v>3641.44</c:v>
                </c:pt>
                <c:pt idx="22075">
                  <c:v>3641.46</c:v>
                </c:pt>
                <c:pt idx="22076">
                  <c:v>3641.48</c:v>
                </c:pt>
                <c:pt idx="22077">
                  <c:v>3641.5</c:v>
                </c:pt>
                <c:pt idx="22078">
                  <c:v>3641.52</c:v>
                </c:pt>
                <c:pt idx="22079">
                  <c:v>3641.54</c:v>
                </c:pt>
                <c:pt idx="22080">
                  <c:v>3641.56</c:v>
                </c:pt>
                <c:pt idx="22081">
                  <c:v>3641.58</c:v>
                </c:pt>
                <c:pt idx="22082">
                  <c:v>3641.6</c:v>
                </c:pt>
                <c:pt idx="22083">
                  <c:v>3641.62</c:v>
                </c:pt>
                <c:pt idx="22084">
                  <c:v>3641.64</c:v>
                </c:pt>
                <c:pt idx="22085">
                  <c:v>3641.66</c:v>
                </c:pt>
                <c:pt idx="22086">
                  <c:v>3641.68</c:v>
                </c:pt>
                <c:pt idx="22087">
                  <c:v>3641.7</c:v>
                </c:pt>
                <c:pt idx="22088">
                  <c:v>3641.72</c:v>
                </c:pt>
                <c:pt idx="22089">
                  <c:v>3641.74</c:v>
                </c:pt>
                <c:pt idx="22090">
                  <c:v>3641.7599999999998</c:v>
                </c:pt>
                <c:pt idx="22091">
                  <c:v>3641.7799999999997</c:v>
                </c:pt>
                <c:pt idx="22092">
                  <c:v>3641.8</c:v>
                </c:pt>
                <c:pt idx="22093">
                  <c:v>3641.82</c:v>
                </c:pt>
                <c:pt idx="22094">
                  <c:v>3641.84</c:v>
                </c:pt>
                <c:pt idx="22095">
                  <c:v>3641.86</c:v>
                </c:pt>
                <c:pt idx="22096">
                  <c:v>3641.88</c:v>
                </c:pt>
                <c:pt idx="22097">
                  <c:v>3641.9</c:v>
                </c:pt>
                <c:pt idx="22098">
                  <c:v>3641.92</c:v>
                </c:pt>
                <c:pt idx="22099">
                  <c:v>3641.94</c:v>
                </c:pt>
                <c:pt idx="22100">
                  <c:v>3641.96</c:v>
                </c:pt>
                <c:pt idx="22101">
                  <c:v>3641.98</c:v>
                </c:pt>
                <c:pt idx="22102">
                  <c:v>3642</c:v>
                </c:pt>
                <c:pt idx="22103">
                  <c:v>3642.02</c:v>
                </c:pt>
                <c:pt idx="22104">
                  <c:v>3642.04</c:v>
                </c:pt>
                <c:pt idx="22105">
                  <c:v>3642.06</c:v>
                </c:pt>
                <c:pt idx="22106">
                  <c:v>3642.08</c:v>
                </c:pt>
                <c:pt idx="22107">
                  <c:v>3642.1</c:v>
                </c:pt>
                <c:pt idx="22108">
                  <c:v>3642.12</c:v>
                </c:pt>
                <c:pt idx="22109">
                  <c:v>3642.14</c:v>
                </c:pt>
                <c:pt idx="22110">
                  <c:v>3642.16</c:v>
                </c:pt>
                <c:pt idx="22111">
                  <c:v>3642.18</c:v>
                </c:pt>
                <c:pt idx="22112">
                  <c:v>3642.2</c:v>
                </c:pt>
                <c:pt idx="22113">
                  <c:v>3642.22</c:v>
                </c:pt>
                <c:pt idx="22114">
                  <c:v>3642.24</c:v>
                </c:pt>
                <c:pt idx="22115">
                  <c:v>3642.2599999999998</c:v>
                </c:pt>
                <c:pt idx="22116">
                  <c:v>3642.2799999999997</c:v>
                </c:pt>
                <c:pt idx="22117">
                  <c:v>3642.3</c:v>
                </c:pt>
                <c:pt idx="22118">
                  <c:v>3642.32</c:v>
                </c:pt>
                <c:pt idx="22119">
                  <c:v>3642.34</c:v>
                </c:pt>
                <c:pt idx="22120">
                  <c:v>3642.36</c:v>
                </c:pt>
                <c:pt idx="22121">
                  <c:v>3642.38</c:v>
                </c:pt>
                <c:pt idx="22122">
                  <c:v>3642.4</c:v>
                </c:pt>
                <c:pt idx="22123">
                  <c:v>3642.42</c:v>
                </c:pt>
                <c:pt idx="22124">
                  <c:v>3642.44</c:v>
                </c:pt>
                <c:pt idx="22125">
                  <c:v>3642.46</c:v>
                </c:pt>
                <c:pt idx="22126">
                  <c:v>3642.48</c:v>
                </c:pt>
                <c:pt idx="22127">
                  <c:v>3642.5</c:v>
                </c:pt>
                <c:pt idx="22128">
                  <c:v>3642.52</c:v>
                </c:pt>
                <c:pt idx="22129">
                  <c:v>3642.54</c:v>
                </c:pt>
                <c:pt idx="22130">
                  <c:v>3642.56</c:v>
                </c:pt>
                <c:pt idx="22131">
                  <c:v>3642.58</c:v>
                </c:pt>
                <c:pt idx="22132">
                  <c:v>3642.6</c:v>
                </c:pt>
                <c:pt idx="22133">
                  <c:v>3642.62</c:v>
                </c:pt>
                <c:pt idx="22134">
                  <c:v>3642.64</c:v>
                </c:pt>
                <c:pt idx="22135">
                  <c:v>3642.66</c:v>
                </c:pt>
                <c:pt idx="22136">
                  <c:v>3642.68</c:v>
                </c:pt>
                <c:pt idx="22137">
                  <c:v>3642.7</c:v>
                </c:pt>
                <c:pt idx="22138">
                  <c:v>3642.72</c:v>
                </c:pt>
                <c:pt idx="22139">
                  <c:v>3642.74</c:v>
                </c:pt>
                <c:pt idx="22140">
                  <c:v>3642.7599999999998</c:v>
                </c:pt>
                <c:pt idx="22141">
                  <c:v>3642.7799999999997</c:v>
                </c:pt>
                <c:pt idx="22142">
                  <c:v>3642.8</c:v>
                </c:pt>
                <c:pt idx="22143">
                  <c:v>3642.82</c:v>
                </c:pt>
                <c:pt idx="22144">
                  <c:v>3642.84</c:v>
                </c:pt>
                <c:pt idx="22145">
                  <c:v>3642.86</c:v>
                </c:pt>
                <c:pt idx="22146">
                  <c:v>3642.88</c:v>
                </c:pt>
                <c:pt idx="22147">
                  <c:v>3642.9</c:v>
                </c:pt>
                <c:pt idx="22148">
                  <c:v>3642.92</c:v>
                </c:pt>
                <c:pt idx="22149">
                  <c:v>3642.94</c:v>
                </c:pt>
                <c:pt idx="22150">
                  <c:v>3642.96</c:v>
                </c:pt>
                <c:pt idx="22151">
                  <c:v>3642.98</c:v>
                </c:pt>
                <c:pt idx="22152">
                  <c:v>3643</c:v>
                </c:pt>
                <c:pt idx="22153">
                  <c:v>3643.02</c:v>
                </c:pt>
                <c:pt idx="22154">
                  <c:v>3643.04</c:v>
                </c:pt>
                <c:pt idx="22155">
                  <c:v>3643.06</c:v>
                </c:pt>
                <c:pt idx="22156">
                  <c:v>3643.08</c:v>
                </c:pt>
                <c:pt idx="22157">
                  <c:v>3643.1</c:v>
                </c:pt>
                <c:pt idx="22158">
                  <c:v>3643.12</c:v>
                </c:pt>
                <c:pt idx="22159">
                  <c:v>3643.14</c:v>
                </c:pt>
                <c:pt idx="22160">
                  <c:v>3643.16</c:v>
                </c:pt>
                <c:pt idx="22161">
                  <c:v>3643.18</c:v>
                </c:pt>
                <c:pt idx="22162">
                  <c:v>3643.2</c:v>
                </c:pt>
                <c:pt idx="22163">
                  <c:v>3643.22</c:v>
                </c:pt>
                <c:pt idx="22164">
                  <c:v>3643.24</c:v>
                </c:pt>
                <c:pt idx="22165">
                  <c:v>3643.2599999999998</c:v>
                </c:pt>
                <c:pt idx="22166">
                  <c:v>3643.2799999999997</c:v>
                </c:pt>
                <c:pt idx="22167">
                  <c:v>3643.3</c:v>
                </c:pt>
                <c:pt idx="22168">
                  <c:v>3643.32</c:v>
                </c:pt>
                <c:pt idx="22169">
                  <c:v>3643.34</c:v>
                </c:pt>
                <c:pt idx="22170">
                  <c:v>3643.36</c:v>
                </c:pt>
                <c:pt idx="22171">
                  <c:v>3643.38</c:v>
                </c:pt>
                <c:pt idx="22172">
                  <c:v>3643.4</c:v>
                </c:pt>
                <c:pt idx="22173">
                  <c:v>3643.42</c:v>
                </c:pt>
                <c:pt idx="22174">
                  <c:v>3643.44</c:v>
                </c:pt>
                <c:pt idx="22175">
                  <c:v>3643.46</c:v>
                </c:pt>
                <c:pt idx="22176">
                  <c:v>3643.48</c:v>
                </c:pt>
                <c:pt idx="22177">
                  <c:v>3643.5</c:v>
                </c:pt>
                <c:pt idx="22178">
                  <c:v>3643.52</c:v>
                </c:pt>
                <c:pt idx="22179">
                  <c:v>3643.54</c:v>
                </c:pt>
                <c:pt idx="22180">
                  <c:v>3643.56</c:v>
                </c:pt>
                <c:pt idx="22181">
                  <c:v>3643.58</c:v>
                </c:pt>
                <c:pt idx="22182">
                  <c:v>3643.6</c:v>
                </c:pt>
                <c:pt idx="22183">
                  <c:v>3643.62</c:v>
                </c:pt>
                <c:pt idx="22184">
                  <c:v>3643.64</c:v>
                </c:pt>
                <c:pt idx="22185">
                  <c:v>3643.66</c:v>
                </c:pt>
                <c:pt idx="22186">
                  <c:v>3643.68</c:v>
                </c:pt>
                <c:pt idx="22187">
                  <c:v>3643.7</c:v>
                </c:pt>
                <c:pt idx="22188">
                  <c:v>3643.72</c:v>
                </c:pt>
                <c:pt idx="22189">
                  <c:v>3643.74</c:v>
                </c:pt>
                <c:pt idx="22190">
                  <c:v>3643.7599999999998</c:v>
                </c:pt>
                <c:pt idx="22191">
                  <c:v>3643.7799999999997</c:v>
                </c:pt>
                <c:pt idx="22192">
                  <c:v>3643.8</c:v>
                </c:pt>
                <c:pt idx="22193">
                  <c:v>3643.82</c:v>
                </c:pt>
                <c:pt idx="22194">
                  <c:v>3643.84</c:v>
                </c:pt>
                <c:pt idx="22195">
                  <c:v>3643.86</c:v>
                </c:pt>
                <c:pt idx="22196">
                  <c:v>3643.88</c:v>
                </c:pt>
                <c:pt idx="22197">
                  <c:v>3643.9</c:v>
                </c:pt>
                <c:pt idx="22198">
                  <c:v>3643.92</c:v>
                </c:pt>
                <c:pt idx="22199">
                  <c:v>3643.94</c:v>
                </c:pt>
                <c:pt idx="22200">
                  <c:v>3643.96</c:v>
                </c:pt>
                <c:pt idx="22201">
                  <c:v>3643.98</c:v>
                </c:pt>
                <c:pt idx="22202">
                  <c:v>3644</c:v>
                </c:pt>
                <c:pt idx="22203">
                  <c:v>3644.02</c:v>
                </c:pt>
                <c:pt idx="22204">
                  <c:v>3644.04</c:v>
                </c:pt>
                <c:pt idx="22205">
                  <c:v>3644.06</c:v>
                </c:pt>
                <c:pt idx="22206">
                  <c:v>3644.08</c:v>
                </c:pt>
                <c:pt idx="22207">
                  <c:v>3644.1</c:v>
                </c:pt>
                <c:pt idx="22208">
                  <c:v>3644.12</c:v>
                </c:pt>
                <c:pt idx="22209">
                  <c:v>3644.14</c:v>
                </c:pt>
                <c:pt idx="22210">
                  <c:v>3644.16</c:v>
                </c:pt>
                <c:pt idx="22211">
                  <c:v>3644.18</c:v>
                </c:pt>
                <c:pt idx="22212">
                  <c:v>3644.2</c:v>
                </c:pt>
                <c:pt idx="22213">
                  <c:v>3644.22</c:v>
                </c:pt>
                <c:pt idx="22214">
                  <c:v>3644.24</c:v>
                </c:pt>
                <c:pt idx="22215">
                  <c:v>3644.2599999999998</c:v>
                </c:pt>
                <c:pt idx="22216">
                  <c:v>3644.2799999999997</c:v>
                </c:pt>
                <c:pt idx="22217">
                  <c:v>3644.3</c:v>
                </c:pt>
                <c:pt idx="22218">
                  <c:v>3644.32</c:v>
                </c:pt>
                <c:pt idx="22219">
                  <c:v>3644.34</c:v>
                </c:pt>
                <c:pt idx="22220">
                  <c:v>3644.36</c:v>
                </c:pt>
                <c:pt idx="22221">
                  <c:v>3644.38</c:v>
                </c:pt>
                <c:pt idx="22222">
                  <c:v>3644.4</c:v>
                </c:pt>
                <c:pt idx="22223">
                  <c:v>3644.42</c:v>
                </c:pt>
                <c:pt idx="22224">
                  <c:v>3644.44</c:v>
                </c:pt>
                <c:pt idx="22225">
                  <c:v>3644.46</c:v>
                </c:pt>
                <c:pt idx="22226">
                  <c:v>3644.48</c:v>
                </c:pt>
                <c:pt idx="22227">
                  <c:v>3644.5</c:v>
                </c:pt>
                <c:pt idx="22228">
                  <c:v>3644.52</c:v>
                </c:pt>
                <c:pt idx="22229">
                  <c:v>3644.54</c:v>
                </c:pt>
                <c:pt idx="22230">
                  <c:v>3644.56</c:v>
                </c:pt>
                <c:pt idx="22231">
                  <c:v>3644.58</c:v>
                </c:pt>
                <c:pt idx="22232">
                  <c:v>3644.6</c:v>
                </c:pt>
                <c:pt idx="22233">
                  <c:v>3644.62</c:v>
                </c:pt>
                <c:pt idx="22234">
                  <c:v>3644.64</c:v>
                </c:pt>
                <c:pt idx="22235">
                  <c:v>3644.66</c:v>
                </c:pt>
                <c:pt idx="22236">
                  <c:v>3644.68</c:v>
                </c:pt>
                <c:pt idx="22237">
                  <c:v>3644.7</c:v>
                </c:pt>
                <c:pt idx="22238">
                  <c:v>3644.72</c:v>
                </c:pt>
                <c:pt idx="22239">
                  <c:v>3644.74</c:v>
                </c:pt>
                <c:pt idx="22240">
                  <c:v>3644.7599999999998</c:v>
                </c:pt>
                <c:pt idx="22241">
                  <c:v>3644.7799999999997</c:v>
                </c:pt>
                <c:pt idx="22242">
                  <c:v>3644.8</c:v>
                </c:pt>
                <c:pt idx="22243">
                  <c:v>3644.82</c:v>
                </c:pt>
                <c:pt idx="22244">
                  <c:v>3644.84</c:v>
                </c:pt>
                <c:pt idx="22245">
                  <c:v>3644.86</c:v>
                </c:pt>
                <c:pt idx="22246">
                  <c:v>3644.88</c:v>
                </c:pt>
                <c:pt idx="22247">
                  <c:v>3644.9</c:v>
                </c:pt>
                <c:pt idx="22248">
                  <c:v>3644.92</c:v>
                </c:pt>
                <c:pt idx="22249">
                  <c:v>3644.94</c:v>
                </c:pt>
                <c:pt idx="22250">
                  <c:v>3644.96</c:v>
                </c:pt>
                <c:pt idx="22251">
                  <c:v>3644.98</c:v>
                </c:pt>
                <c:pt idx="22252">
                  <c:v>3645</c:v>
                </c:pt>
                <c:pt idx="22253">
                  <c:v>3645.02</c:v>
                </c:pt>
                <c:pt idx="22254">
                  <c:v>3645.04</c:v>
                </c:pt>
                <c:pt idx="22255">
                  <c:v>3645.06</c:v>
                </c:pt>
                <c:pt idx="22256">
                  <c:v>3645.08</c:v>
                </c:pt>
                <c:pt idx="22257">
                  <c:v>3645.1</c:v>
                </c:pt>
                <c:pt idx="22258">
                  <c:v>3645.12</c:v>
                </c:pt>
                <c:pt idx="22259">
                  <c:v>3645.14</c:v>
                </c:pt>
                <c:pt idx="22260">
                  <c:v>3645.16</c:v>
                </c:pt>
                <c:pt idx="22261">
                  <c:v>3645.18</c:v>
                </c:pt>
                <c:pt idx="22262">
                  <c:v>3645.2</c:v>
                </c:pt>
                <c:pt idx="22263">
                  <c:v>3645.22</c:v>
                </c:pt>
                <c:pt idx="22264">
                  <c:v>3645.24</c:v>
                </c:pt>
                <c:pt idx="22265">
                  <c:v>3645.2599999999998</c:v>
                </c:pt>
                <c:pt idx="22266">
                  <c:v>3645.2799999999997</c:v>
                </c:pt>
                <c:pt idx="22267">
                  <c:v>3645.3</c:v>
                </c:pt>
                <c:pt idx="22268">
                  <c:v>3645.32</c:v>
                </c:pt>
                <c:pt idx="22269">
                  <c:v>3645.34</c:v>
                </c:pt>
                <c:pt idx="22270">
                  <c:v>3645.36</c:v>
                </c:pt>
                <c:pt idx="22271">
                  <c:v>3645.38</c:v>
                </c:pt>
                <c:pt idx="22272">
                  <c:v>3645.4</c:v>
                </c:pt>
                <c:pt idx="22273">
                  <c:v>3645.42</c:v>
                </c:pt>
                <c:pt idx="22274">
                  <c:v>3645.44</c:v>
                </c:pt>
                <c:pt idx="22275">
                  <c:v>3645.46</c:v>
                </c:pt>
                <c:pt idx="22276">
                  <c:v>3645.48</c:v>
                </c:pt>
                <c:pt idx="22277">
                  <c:v>3645.5</c:v>
                </c:pt>
                <c:pt idx="22278">
                  <c:v>3645.52</c:v>
                </c:pt>
                <c:pt idx="22279">
                  <c:v>3645.54</c:v>
                </c:pt>
                <c:pt idx="22280">
                  <c:v>3645.56</c:v>
                </c:pt>
                <c:pt idx="22281">
                  <c:v>3645.58</c:v>
                </c:pt>
                <c:pt idx="22282">
                  <c:v>3645.6</c:v>
                </c:pt>
                <c:pt idx="22283">
                  <c:v>3645.62</c:v>
                </c:pt>
                <c:pt idx="22284">
                  <c:v>3645.64</c:v>
                </c:pt>
                <c:pt idx="22285">
                  <c:v>3645.66</c:v>
                </c:pt>
                <c:pt idx="22286">
                  <c:v>3645.68</c:v>
                </c:pt>
                <c:pt idx="22287">
                  <c:v>3645.7</c:v>
                </c:pt>
                <c:pt idx="22288">
                  <c:v>3645.72</c:v>
                </c:pt>
                <c:pt idx="22289">
                  <c:v>3645.74</c:v>
                </c:pt>
                <c:pt idx="22290">
                  <c:v>3645.7599999999998</c:v>
                </c:pt>
                <c:pt idx="22291">
                  <c:v>3645.7799999999997</c:v>
                </c:pt>
                <c:pt idx="22292">
                  <c:v>3645.8</c:v>
                </c:pt>
                <c:pt idx="22293">
                  <c:v>3645.82</c:v>
                </c:pt>
                <c:pt idx="22294">
                  <c:v>3645.84</c:v>
                </c:pt>
                <c:pt idx="22295">
                  <c:v>3645.86</c:v>
                </c:pt>
                <c:pt idx="22296">
                  <c:v>3645.88</c:v>
                </c:pt>
                <c:pt idx="22297">
                  <c:v>3645.9</c:v>
                </c:pt>
                <c:pt idx="22298">
                  <c:v>3645.92</c:v>
                </c:pt>
                <c:pt idx="22299">
                  <c:v>3645.94</c:v>
                </c:pt>
                <c:pt idx="22300">
                  <c:v>3645.96</c:v>
                </c:pt>
                <c:pt idx="22301">
                  <c:v>3645.98</c:v>
                </c:pt>
                <c:pt idx="22302">
                  <c:v>3646</c:v>
                </c:pt>
                <c:pt idx="22303">
                  <c:v>3646.02</c:v>
                </c:pt>
                <c:pt idx="22304">
                  <c:v>3646.04</c:v>
                </c:pt>
                <c:pt idx="22305">
                  <c:v>3646.06</c:v>
                </c:pt>
                <c:pt idx="22306">
                  <c:v>3646.08</c:v>
                </c:pt>
                <c:pt idx="22307">
                  <c:v>3646.1</c:v>
                </c:pt>
                <c:pt idx="22308">
                  <c:v>3646.12</c:v>
                </c:pt>
                <c:pt idx="22309">
                  <c:v>3646.14</c:v>
                </c:pt>
                <c:pt idx="22310">
                  <c:v>3646.16</c:v>
                </c:pt>
                <c:pt idx="22311">
                  <c:v>3646.18</c:v>
                </c:pt>
                <c:pt idx="22312">
                  <c:v>3646.2</c:v>
                </c:pt>
                <c:pt idx="22313">
                  <c:v>3646.22</c:v>
                </c:pt>
                <c:pt idx="22314">
                  <c:v>3646.24</c:v>
                </c:pt>
                <c:pt idx="22315">
                  <c:v>3646.2599999999998</c:v>
                </c:pt>
                <c:pt idx="22316">
                  <c:v>3646.2799999999997</c:v>
                </c:pt>
                <c:pt idx="22317">
                  <c:v>3646.3</c:v>
                </c:pt>
                <c:pt idx="22318">
                  <c:v>3646.32</c:v>
                </c:pt>
                <c:pt idx="22319">
                  <c:v>3646.34</c:v>
                </c:pt>
                <c:pt idx="22320">
                  <c:v>3646.36</c:v>
                </c:pt>
                <c:pt idx="22321">
                  <c:v>3646.38</c:v>
                </c:pt>
                <c:pt idx="22322">
                  <c:v>3646.4</c:v>
                </c:pt>
                <c:pt idx="22323">
                  <c:v>3646.42</c:v>
                </c:pt>
                <c:pt idx="22324">
                  <c:v>3646.44</c:v>
                </c:pt>
                <c:pt idx="22325">
                  <c:v>3646.46</c:v>
                </c:pt>
                <c:pt idx="22326">
                  <c:v>3646.48</c:v>
                </c:pt>
                <c:pt idx="22327">
                  <c:v>3646.5</c:v>
                </c:pt>
                <c:pt idx="22328">
                  <c:v>3646.52</c:v>
                </c:pt>
                <c:pt idx="22329">
                  <c:v>3646.54</c:v>
                </c:pt>
                <c:pt idx="22330">
                  <c:v>3646.56</c:v>
                </c:pt>
                <c:pt idx="22331">
                  <c:v>3646.58</c:v>
                </c:pt>
                <c:pt idx="22332">
                  <c:v>3646.6</c:v>
                </c:pt>
                <c:pt idx="22333">
                  <c:v>3646.62</c:v>
                </c:pt>
                <c:pt idx="22334">
                  <c:v>3646.64</c:v>
                </c:pt>
                <c:pt idx="22335">
                  <c:v>3646.66</c:v>
                </c:pt>
                <c:pt idx="22336">
                  <c:v>3646.68</c:v>
                </c:pt>
                <c:pt idx="22337">
                  <c:v>3646.7</c:v>
                </c:pt>
                <c:pt idx="22338">
                  <c:v>3646.72</c:v>
                </c:pt>
                <c:pt idx="22339">
                  <c:v>3646.74</c:v>
                </c:pt>
                <c:pt idx="22340">
                  <c:v>3646.7599999999998</c:v>
                </c:pt>
                <c:pt idx="22341">
                  <c:v>3646.7799999999997</c:v>
                </c:pt>
                <c:pt idx="22342">
                  <c:v>3646.8</c:v>
                </c:pt>
                <c:pt idx="22343">
                  <c:v>3646.82</c:v>
                </c:pt>
                <c:pt idx="22344">
                  <c:v>3646.84</c:v>
                </c:pt>
                <c:pt idx="22345">
                  <c:v>3646.86</c:v>
                </c:pt>
                <c:pt idx="22346">
                  <c:v>3646.88</c:v>
                </c:pt>
                <c:pt idx="22347">
                  <c:v>3646.9</c:v>
                </c:pt>
                <c:pt idx="22348">
                  <c:v>3646.92</c:v>
                </c:pt>
                <c:pt idx="22349">
                  <c:v>3646.94</c:v>
                </c:pt>
                <c:pt idx="22350">
                  <c:v>3646.96</c:v>
                </c:pt>
                <c:pt idx="22351">
                  <c:v>3646.98</c:v>
                </c:pt>
                <c:pt idx="22352">
                  <c:v>3647</c:v>
                </c:pt>
                <c:pt idx="22353">
                  <c:v>3647.02</c:v>
                </c:pt>
                <c:pt idx="22354">
                  <c:v>3647.04</c:v>
                </c:pt>
                <c:pt idx="22355">
                  <c:v>3647.06</c:v>
                </c:pt>
                <c:pt idx="22356">
                  <c:v>3647.08</c:v>
                </c:pt>
                <c:pt idx="22357">
                  <c:v>3647.1</c:v>
                </c:pt>
                <c:pt idx="22358">
                  <c:v>3647.12</c:v>
                </c:pt>
                <c:pt idx="22359">
                  <c:v>3647.14</c:v>
                </c:pt>
                <c:pt idx="22360">
                  <c:v>3647.16</c:v>
                </c:pt>
                <c:pt idx="22361">
                  <c:v>3647.18</c:v>
                </c:pt>
                <c:pt idx="22362">
                  <c:v>3647.2</c:v>
                </c:pt>
                <c:pt idx="22363">
                  <c:v>3647.22</c:v>
                </c:pt>
                <c:pt idx="22364">
                  <c:v>3647.24</c:v>
                </c:pt>
                <c:pt idx="22365">
                  <c:v>3647.2599999999998</c:v>
                </c:pt>
                <c:pt idx="22366">
                  <c:v>3647.2799999999997</c:v>
                </c:pt>
                <c:pt idx="22367">
                  <c:v>3647.3</c:v>
                </c:pt>
                <c:pt idx="22368">
                  <c:v>3647.32</c:v>
                </c:pt>
                <c:pt idx="22369">
                  <c:v>3647.34</c:v>
                </c:pt>
                <c:pt idx="22370">
                  <c:v>3647.36</c:v>
                </c:pt>
                <c:pt idx="22371">
                  <c:v>3647.38</c:v>
                </c:pt>
                <c:pt idx="22372">
                  <c:v>3647.4</c:v>
                </c:pt>
                <c:pt idx="22373">
                  <c:v>3647.42</c:v>
                </c:pt>
                <c:pt idx="22374">
                  <c:v>3647.44</c:v>
                </c:pt>
                <c:pt idx="22375">
                  <c:v>3647.46</c:v>
                </c:pt>
                <c:pt idx="22376">
                  <c:v>3647.48</c:v>
                </c:pt>
                <c:pt idx="22377">
                  <c:v>3647.5</c:v>
                </c:pt>
                <c:pt idx="22378">
                  <c:v>3647.52</c:v>
                </c:pt>
                <c:pt idx="22379">
                  <c:v>3647.54</c:v>
                </c:pt>
                <c:pt idx="22380">
                  <c:v>3647.56</c:v>
                </c:pt>
                <c:pt idx="22381">
                  <c:v>3647.58</c:v>
                </c:pt>
                <c:pt idx="22382">
                  <c:v>3647.6</c:v>
                </c:pt>
                <c:pt idx="22383">
                  <c:v>3647.62</c:v>
                </c:pt>
                <c:pt idx="22384">
                  <c:v>3647.64</c:v>
                </c:pt>
                <c:pt idx="22385">
                  <c:v>3647.66</c:v>
                </c:pt>
                <c:pt idx="22386">
                  <c:v>3647.68</c:v>
                </c:pt>
                <c:pt idx="22387">
                  <c:v>3647.7</c:v>
                </c:pt>
                <c:pt idx="22388">
                  <c:v>3647.72</c:v>
                </c:pt>
                <c:pt idx="22389">
                  <c:v>3647.74</c:v>
                </c:pt>
                <c:pt idx="22390">
                  <c:v>3647.7599999999998</c:v>
                </c:pt>
                <c:pt idx="22391">
                  <c:v>3647.7799999999997</c:v>
                </c:pt>
                <c:pt idx="22392">
                  <c:v>3647.8</c:v>
                </c:pt>
                <c:pt idx="22393">
                  <c:v>3647.82</c:v>
                </c:pt>
                <c:pt idx="22394">
                  <c:v>3647.84</c:v>
                </c:pt>
                <c:pt idx="22395">
                  <c:v>3647.86</c:v>
                </c:pt>
                <c:pt idx="22396">
                  <c:v>3647.88</c:v>
                </c:pt>
                <c:pt idx="22397">
                  <c:v>3647.9</c:v>
                </c:pt>
                <c:pt idx="22398">
                  <c:v>3647.92</c:v>
                </c:pt>
                <c:pt idx="22399">
                  <c:v>3647.94</c:v>
                </c:pt>
                <c:pt idx="22400">
                  <c:v>3647.96</c:v>
                </c:pt>
                <c:pt idx="22401">
                  <c:v>3647.98</c:v>
                </c:pt>
                <c:pt idx="22402">
                  <c:v>3648</c:v>
                </c:pt>
                <c:pt idx="22403">
                  <c:v>3648.02</c:v>
                </c:pt>
                <c:pt idx="22404">
                  <c:v>3648.04</c:v>
                </c:pt>
                <c:pt idx="22405">
                  <c:v>3648.06</c:v>
                </c:pt>
                <c:pt idx="22406">
                  <c:v>3648.08</c:v>
                </c:pt>
                <c:pt idx="22407">
                  <c:v>3648.1</c:v>
                </c:pt>
                <c:pt idx="22408">
                  <c:v>3648.12</c:v>
                </c:pt>
                <c:pt idx="22409">
                  <c:v>3648.14</c:v>
                </c:pt>
                <c:pt idx="22410">
                  <c:v>3648.16</c:v>
                </c:pt>
                <c:pt idx="22411">
                  <c:v>3648.18</c:v>
                </c:pt>
                <c:pt idx="22412">
                  <c:v>3648.2</c:v>
                </c:pt>
                <c:pt idx="22413">
                  <c:v>3648.22</c:v>
                </c:pt>
                <c:pt idx="22414">
                  <c:v>3648.24</c:v>
                </c:pt>
                <c:pt idx="22415">
                  <c:v>3648.2599999999998</c:v>
                </c:pt>
                <c:pt idx="22416">
                  <c:v>3648.2799999999997</c:v>
                </c:pt>
                <c:pt idx="22417">
                  <c:v>3648.3</c:v>
                </c:pt>
                <c:pt idx="22418">
                  <c:v>3648.32</c:v>
                </c:pt>
                <c:pt idx="22419">
                  <c:v>3648.34</c:v>
                </c:pt>
                <c:pt idx="22420">
                  <c:v>3648.36</c:v>
                </c:pt>
                <c:pt idx="22421">
                  <c:v>3648.38</c:v>
                </c:pt>
                <c:pt idx="22422">
                  <c:v>3648.4</c:v>
                </c:pt>
                <c:pt idx="22423">
                  <c:v>3648.42</c:v>
                </c:pt>
                <c:pt idx="22424">
                  <c:v>3648.44</c:v>
                </c:pt>
                <c:pt idx="22425">
                  <c:v>3648.46</c:v>
                </c:pt>
                <c:pt idx="22426">
                  <c:v>3648.48</c:v>
                </c:pt>
                <c:pt idx="22427">
                  <c:v>3648.5</c:v>
                </c:pt>
                <c:pt idx="22428">
                  <c:v>3648.52</c:v>
                </c:pt>
                <c:pt idx="22429">
                  <c:v>3648.54</c:v>
                </c:pt>
                <c:pt idx="22430">
                  <c:v>3648.56</c:v>
                </c:pt>
                <c:pt idx="22431">
                  <c:v>3648.58</c:v>
                </c:pt>
                <c:pt idx="22432">
                  <c:v>3648.6</c:v>
                </c:pt>
                <c:pt idx="22433">
                  <c:v>3648.62</c:v>
                </c:pt>
                <c:pt idx="22434">
                  <c:v>3648.64</c:v>
                </c:pt>
                <c:pt idx="22435">
                  <c:v>3648.66</c:v>
                </c:pt>
                <c:pt idx="22436">
                  <c:v>3648.68</c:v>
                </c:pt>
                <c:pt idx="22437">
                  <c:v>3648.7</c:v>
                </c:pt>
                <c:pt idx="22438">
                  <c:v>3648.72</c:v>
                </c:pt>
                <c:pt idx="22439">
                  <c:v>3648.74</c:v>
                </c:pt>
                <c:pt idx="22440">
                  <c:v>3648.7599999999998</c:v>
                </c:pt>
                <c:pt idx="22441">
                  <c:v>3648.7799999999997</c:v>
                </c:pt>
                <c:pt idx="22442">
                  <c:v>3648.8</c:v>
                </c:pt>
                <c:pt idx="22443">
                  <c:v>3648.82</c:v>
                </c:pt>
                <c:pt idx="22444">
                  <c:v>3648.84</c:v>
                </c:pt>
                <c:pt idx="22445">
                  <c:v>3648.86</c:v>
                </c:pt>
                <c:pt idx="22446">
                  <c:v>3648.88</c:v>
                </c:pt>
                <c:pt idx="22447">
                  <c:v>3648.9</c:v>
                </c:pt>
                <c:pt idx="22448">
                  <c:v>3648.92</c:v>
                </c:pt>
                <c:pt idx="22449">
                  <c:v>3648.94</c:v>
                </c:pt>
                <c:pt idx="22450">
                  <c:v>3648.96</c:v>
                </c:pt>
                <c:pt idx="22451">
                  <c:v>3648.98</c:v>
                </c:pt>
                <c:pt idx="22452">
                  <c:v>3649</c:v>
                </c:pt>
                <c:pt idx="22453">
                  <c:v>3649.02</c:v>
                </c:pt>
                <c:pt idx="22454">
                  <c:v>3649.04</c:v>
                </c:pt>
                <c:pt idx="22455">
                  <c:v>3649.06</c:v>
                </c:pt>
                <c:pt idx="22456">
                  <c:v>3649.08</c:v>
                </c:pt>
                <c:pt idx="22457">
                  <c:v>3649.1</c:v>
                </c:pt>
                <c:pt idx="22458">
                  <c:v>3649.12</c:v>
                </c:pt>
                <c:pt idx="22459">
                  <c:v>3649.14</c:v>
                </c:pt>
                <c:pt idx="22460">
                  <c:v>3649.16</c:v>
                </c:pt>
                <c:pt idx="22461">
                  <c:v>3649.18</c:v>
                </c:pt>
                <c:pt idx="22462">
                  <c:v>3649.2</c:v>
                </c:pt>
                <c:pt idx="22463">
                  <c:v>3649.22</c:v>
                </c:pt>
                <c:pt idx="22464">
                  <c:v>3649.24</c:v>
                </c:pt>
                <c:pt idx="22465">
                  <c:v>3649.2599999999998</c:v>
                </c:pt>
                <c:pt idx="22466">
                  <c:v>3649.2799999999997</c:v>
                </c:pt>
                <c:pt idx="22467">
                  <c:v>3649.3</c:v>
                </c:pt>
                <c:pt idx="22468">
                  <c:v>3649.32</c:v>
                </c:pt>
                <c:pt idx="22469">
                  <c:v>3649.34</c:v>
                </c:pt>
                <c:pt idx="22470">
                  <c:v>3649.36</c:v>
                </c:pt>
                <c:pt idx="22471">
                  <c:v>3649.38</c:v>
                </c:pt>
                <c:pt idx="22472">
                  <c:v>3649.4</c:v>
                </c:pt>
                <c:pt idx="22473">
                  <c:v>3649.42</c:v>
                </c:pt>
                <c:pt idx="22474">
                  <c:v>3649.44</c:v>
                </c:pt>
                <c:pt idx="22475">
                  <c:v>3649.46</c:v>
                </c:pt>
                <c:pt idx="22476">
                  <c:v>3649.48</c:v>
                </c:pt>
                <c:pt idx="22477">
                  <c:v>3649.5</c:v>
                </c:pt>
                <c:pt idx="22478">
                  <c:v>3649.52</c:v>
                </c:pt>
                <c:pt idx="22479">
                  <c:v>3649.54</c:v>
                </c:pt>
                <c:pt idx="22480">
                  <c:v>3649.56</c:v>
                </c:pt>
                <c:pt idx="22481">
                  <c:v>3649.58</c:v>
                </c:pt>
                <c:pt idx="22482">
                  <c:v>3649.6</c:v>
                </c:pt>
                <c:pt idx="22483">
                  <c:v>3649.62</c:v>
                </c:pt>
                <c:pt idx="22484">
                  <c:v>3649.64</c:v>
                </c:pt>
                <c:pt idx="22485">
                  <c:v>3649.66</c:v>
                </c:pt>
                <c:pt idx="22486">
                  <c:v>3649.68</c:v>
                </c:pt>
                <c:pt idx="22487">
                  <c:v>3649.7</c:v>
                </c:pt>
                <c:pt idx="22488">
                  <c:v>3649.72</c:v>
                </c:pt>
                <c:pt idx="22489">
                  <c:v>3649.74</c:v>
                </c:pt>
                <c:pt idx="22490">
                  <c:v>3649.7599999999998</c:v>
                </c:pt>
                <c:pt idx="22491">
                  <c:v>3649.7799999999997</c:v>
                </c:pt>
                <c:pt idx="22492">
                  <c:v>3649.8</c:v>
                </c:pt>
                <c:pt idx="22493">
                  <c:v>3649.82</c:v>
                </c:pt>
                <c:pt idx="22494">
                  <c:v>3649.84</c:v>
                </c:pt>
                <c:pt idx="22495">
                  <c:v>3649.86</c:v>
                </c:pt>
                <c:pt idx="22496">
                  <c:v>3649.88</c:v>
                </c:pt>
                <c:pt idx="22497">
                  <c:v>3649.9</c:v>
                </c:pt>
                <c:pt idx="22498">
                  <c:v>3649.92</c:v>
                </c:pt>
                <c:pt idx="22499">
                  <c:v>3649.94</c:v>
                </c:pt>
                <c:pt idx="22500">
                  <c:v>3649.96</c:v>
                </c:pt>
                <c:pt idx="22501">
                  <c:v>3649.98</c:v>
                </c:pt>
                <c:pt idx="22502">
                  <c:v>3650</c:v>
                </c:pt>
                <c:pt idx="22503">
                  <c:v>3650.02</c:v>
                </c:pt>
                <c:pt idx="22504">
                  <c:v>3650.04</c:v>
                </c:pt>
                <c:pt idx="22505">
                  <c:v>3650.06</c:v>
                </c:pt>
                <c:pt idx="22506">
                  <c:v>3650.08</c:v>
                </c:pt>
                <c:pt idx="22507">
                  <c:v>3650.1</c:v>
                </c:pt>
                <c:pt idx="22508">
                  <c:v>3650.12</c:v>
                </c:pt>
                <c:pt idx="22509">
                  <c:v>3650.14</c:v>
                </c:pt>
                <c:pt idx="22510">
                  <c:v>3650.16</c:v>
                </c:pt>
                <c:pt idx="22511">
                  <c:v>3650.18</c:v>
                </c:pt>
                <c:pt idx="22512">
                  <c:v>3650.2</c:v>
                </c:pt>
                <c:pt idx="22513">
                  <c:v>3650.22</c:v>
                </c:pt>
                <c:pt idx="22514">
                  <c:v>3650.24</c:v>
                </c:pt>
                <c:pt idx="22515">
                  <c:v>3650.2599999999998</c:v>
                </c:pt>
                <c:pt idx="22516">
                  <c:v>3650.2799999999997</c:v>
                </c:pt>
                <c:pt idx="22517">
                  <c:v>3650.3</c:v>
                </c:pt>
                <c:pt idx="22518">
                  <c:v>3650.32</c:v>
                </c:pt>
                <c:pt idx="22519">
                  <c:v>3650.34</c:v>
                </c:pt>
                <c:pt idx="22520">
                  <c:v>3650.36</c:v>
                </c:pt>
                <c:pt idx="22521">
                  <c:v>3650.38</c:v>
                </c:pt>
                <c:pt idx="22522">
                  <c:v>3650.4</c:v>
                </c:pt>
                <c:pt idx="22523">
                  <c:v>3650.42</c:v>
                </c:pt>
                <c:pt idx="22524">
                  <c:v>3650.44</c:v>
                </c:pt>
                <c:pt idx="22525">
                  <c:v>3650.46</c:v>
                </c:pt>
                <c:pt idx="22526">
                  <c:v>3650.48</c:v>
                </c:pt>
                <c:pt idx="22527">
                  <c:v>3650.5</c:v>
                </c:pt>
                <c:pt idx="22528">
                  <c:v>3650.52</c:v>
                </c:pt>
                <c:pt idx="22529">
                  <c:v>3650.54</c:v>
                </c:pt>
                <c:pt idx="22530">
                  <c:v>3650.56</c:v>
                </c:pt>
                <c:pt idx="22531">
                  <c:v>3650.58</c:v>
                </c:pt>
                <c:pt idx="22532">
                  <c:v>3650.6</c:v>
                </c:pt>
                <c:pt idx="22533">
                  <c:v>3650.62</c:v>
                </c:pt>
                <c:pt idx="22534">
                  <c:v>3650.64</c:v>
                </c:pt>
                <c:pt idx="22535">
                  <c:v>3650.66</c:v>
                </c:pt>
                <c:pt idx="22536">
                  <c:v>3650.68</c:v>
                </c:pt>
                <c:pt idx="22537">
                  <c:v>3650.7</c:v>
                </c:pt>
                <c:pt idx="22538">
                  <c:v>3650.72</c:v>
                </c:pt>
                <c:pt idx="22539">
                  <c:v>3650.74</c:v>
                </c:pt>
                <c:pt idx="22540">
                  <c:v>3650.7599999999998</c:v>
                </c:pt>
                <c:pt idx="22541">
                  <c:v>3650.7799999999997</c:v>
                </c:pt>
                <c:pt idx="22542">
                  <c:v>3650.8</c:v>
                </c:pt>
                <c:pt idx="22543">
                  <c:v>3650.82</c:v>
                </c:pt>
                <c:pt idx="22544">
                  <c:v>3650.84</c:v>
                </c:pt>
                <c:pt idx="22545">
                  <c:v>3650.86</c:v>
                </c:pt>
                <c:pt idx="22546">
                  <c:v>3650.88</c:v>
                </c:pt>
                <c:pt idx="22547">
                  <c:v>3650.9</c:v>
                </c:pt>
                <c:pt idx="22548">
                  <c:v>3650.92</c:v>
                </c:pt>
                <c:pt idx="22549">
                  <c:v>3650.94</c:v>
                </c:pt>
                <c:pt idx="22550">
                  <c:v>3650.96</c:v>
                </c:pt>
                <c:pt idx="22551">
                  <c:v>3650.98</c:v>
                </c:pt>
                <c:pt idx="22552">
                  <c:v>3651</c:v>
                </c:pt>
                <c:pt idx="22553">
                  <c:v>3651.02</c:v>
                </c:pt>
                <c:pt idx="22554">
                  <c:v>3651.04</c:v>
                </c:pt>
                <c:pt idx="22555">
                  <c:v>3651.06</c:v>
                </c:pt>
                <c:pt idx="22556">
                  <c:v>3651.08</c:v>
                </c:pt>
                <c:pt idx="22557">
                  <c:v>3651.1</c:v>
                </c:pt>
                <c:pt idx="22558">
                  <c:v>3651.12</c:v>
                </c:pt>
                <c:pt idx="22559">
                  <c:v>3651.14</c:v>
                </c:pt>
                <c:pt idx="22560">
                  <c:v>3651.16</c:v>
                </c:pt>
                <c:pt idx="22561">
                  <c:v>3651.18</c:v>
                </c:pt>
                <c:pt idx="22562">
                  <c:v>3651.2</c:v>
                </c:pt>
                <c:pt idx="22563">
                  <c:v>3651.22</c:v>
                </c:pt>
                <c:pt idx="22564">
                  <c:v>3651.24</c:v>
                </c:pt>
                <c:pt idx="22565">
                  <c:v>3651.2599999999998</c:v>
                </c:pt>
                <c:pt idx="22566">
                  <c:v>3651.2799999999997</c:v>
                </c:pt>
                <c:pt idx="22567">
                  <c:v>3651.3</c:v>
                </c:pt>
                <c:pt idx="22568">
                  <c:v>3651.32</c:v>
                </c:pt>
                <c:pt idx="22569">
                  <c:v>3651.34</c:v>
                </c:pt>
                <c:pt idx="22570">
                  <c:v>3651.36</c:v>
                </c:pt>
                <c:pt idx="22571">
                  <c:v>3651.38</c:v>
                </c:pt>
                <c:pt idx="22572">
                  <c:v>3651.4</c:v>
                </c:pt>
                <c:pt idx="22573">
                  <c:v>3651.42</c:v>
                </c:pt>
                <c:pt idx="22574">
                  <c:v>3651.44</c:v>
                </c:pt>
                <c:pt idx="22575">
                  <c:v>3651.46</c:v>
                </c:pt>
                <c:pt idx="22576">
                  <c:v>3651.48</c:v>
                </c:pt>
                <c:pt idx="22577">
                  <c:v>3651.5</c:v>
                </c:pt>
                <c:pt idx="22578">
                  <c:v>3651.52</c:v>
                </c:pt>
                <c:pt idx="22579">
                  <c:v>3651.54</c:v>
                </c:pt>
                <c:pt idx="22580">
                  <c:v>3651.56</c:v>
                </c:pt>
                <c:pt idx="22581">
                  <c:v>3651.58</c:v>
                </c:pt>
                <c:pt idx="22582">
                  <c:v>3651.6</c:v>
                </c:pt>
                <c:pt idx="22583">
                  <c:v>3651.62</c:v>
                </c:pt>
                <c:pt idx="22584">
                  <c:v>3651.64</c:v>
                </c:pt>
                <c:pt idx="22585">
                  <c:v>3651.66</c:v>
                </c:pt>
                <c:pt idx="22586">
                  <c:v>3651.68</c:v>
                </c:pt>
                <c:pt idx="22587">
                  <c:v>3651.7</c:v>
                </c:pt>
                <c:pt idx="22588">
                  <c:v>3651.72</c:v>
                </c:pt>
                <c:pt idx="22589">
                  <c:v>3651.74</c:v>
                </c:pt>
                <c:pt idx="22590">
                  <c:v>3651.7599999999998</c:v>
                </c:pt>
                <c:pt idx="22591">
                  <c:v>3651.7799999999997</c:v>
                </c:pt>
                <c:pt idx="22592">
                  <c:v>3651.8</c:v>
                </c:pt>
                <c:pt idx="22593">
                  <c:v>3651.82</c:v>
                </c:pt>
                <c:pt idx="22594">
                  <c:v>3651.84</c:v>
                </c:pt>
                <c:pt idx="22595">
                  <c:v>3651.86</c:v>
                </c:pt>
                <c:pt idx="22596">
                  <c:v>3651.88</c:v>
                </c:pt>
                <c:pt idx="22597">
                  <c:v>3651.9</c:v>
                </c:pt>
                <c:pt idx="22598">
                  <c:v>3651.92</c:v>
                </c:pt>
                <c:pt idx="22599">
                  <c:v>3651.94</c:v>
                </c:pt>
                <c:pt idx="22600">
                  <c:v>3651.96</c:v>
                </c:pt>
                <c:pt idx="22601">
                  <c:v>3651.98</c:v>
                </c:pt>
                <c:pt idx="22602">
                  <c:v>3652</c:v>
                </c:pt>
                <c:pt idx="22603">
                  <c:v>3652.02</c:v>
                </c:pt>
                <c:pt idx="22604">
                  <c:v>3652.04</c:v>
                </c:pt>
                <c:pt idx="22605">
                  <c:v>3652.06</c:v>
                </c:pt>
                <c:pt idx="22606">
                  <c:v>3652.08</c:v>
                </c:pt>
                <c:pt idx="22607">
                  <c:v>3652.1</c:v>
                </c:pt>
                <c:pt idx="22608">
                  <c:v>3652.12</c:v>
                </c:pt>
                <c:pt idx="22609">
                  <c:v>3652.14</c:v>
                </c:pt>
                <c:pt idx="22610">
                  <c:v>3652.16</c:v>
                </c:pt>
                <c:pt idx="22611">
                  <c:v>3652.18</c:v>
                </c:pt>
                <c:pt idx="22612">
                  <c:v>3652.2</c:v>
                </c:pt>
                <c:pt idx="22613">
                  <c:v>3652.22</c:v>
                </c:pt>
                <c:pt idx="22614">
                  <c:v>3652.24</c:v>
                </c:pt>
                <c:pt idx="22615">
                  <c:v>3652.2599999999998</c:v>
                </c:pt>
                <c:pt idx="22616">
                  <c:v>3652.2799999999997</c:v>
                </c:pt>
                <c:pt idx="22617">
                  <c:v>3652.3</c:v>
                </c:pt>
                <c:pt idx="22618">
                  <c:v>3652.32</c:v>
                </c:pt>
                <c:pt idx="22619">
                  <c:v>3652.34</c:v>
                </c:pt>
                <c:pt idx="22620">
                  <c:v>3652.36</c:v>
                </c:pt>
                <c:pt idx="22621">
                  <c:v>3652.38</c:v>
                </c:pt>
                <c:pt idx="22622">
                  <c:v>3652.4</c:v>
                </c:pt>
                <c:pt idx="22623">
                  <c:v>3652.42</c:v>
                </c:pt>
                <c:pt idx="22624">
                  <c:v>3652.44</c:v>
                </c:pt>
                <c:pt idx="22625">
                  <c:v>3652.46</c:v>
                </c:pt>
                <c:pt idx="22626">
                  <c:v>3652.48</c:v>
                </c:pt>
                <c:pt idx="22627">
                  <c:v>3652.5</c:v>
                </c:pt>
                <c:pt idx="22628">
                  <c:v>3652.52</c:v>
                </c:pt>
                <c:pt idx="22629">
                  <c:v>3652.54</c:v>
                </c:pt>
                <c:pt idx="22630">
                  <c:v>3652.56</c:v>
                </c:pt>
                <c:pt idx="22631">
                  <c:v>3652.58</c:v>
                </c:pt>
                <c:pt idx="22632">
                  <c:v>3652.6</c:v>
                </c:pt>
                <c:pt idx="22633">
                  <c:v>3652.62</c:v>
                </c:pt>
                <c:pt idx="22634">
                  <c:v>3652.64</c:v>
                </c:pt>
                <c:pt idx="22635">
                  <c:v>3652.66</c:v>
                </c:pt>
                <c:pt idx="22636">
                  <c:v>3652.68</c:v>
                </c:pt>
                <c:pt idx="22637">
                  <c:v>3652.7</c:v>
                </c:pt>
                <c:pt idx="22638">
                  <c:v>3652.72</c:v>
                </c:pt>
                <c:pt idx="22639">
                  <c:v>3652.74</c:v>
                </c:pt>
                <c:pt idx="22640">
                  <c:v>3652.7599999999998</c:v>
                </c:pt>
                <c:pt idx="22641">
                  <c:v>3652.7799999999997</c:v>
                </c:pt>
                <c:pt idx="22642">
                  <c:v>3652.8</c:v>
                </c:pt>
                <c:pt idx="22643">
                  <c:v>3652.82</c:v>
                </c:pt>
                <c:pt idx="22644">
                  <c:v>3652.84</c:v>
                </c:pt>
                <c:pt idx="22645">
                  <c:v>3652.86</c:v>
                </c:pt>
                <c:pt idx="22646">
                  <c:v>3652.88</c:v>
                </c:pt>
                <c:pt idx="22647">
                  <c:v>3652.9</c:v>
                </c:pt>
                <c:pt idx="22648">
                  <c:v>3652.92</c:v>
                </c:pt>
                <c:pt idx="22649">
                  <c:v>3652.94</c:v>
                </c:pt>
                <c:pt idx="22650">
                  <c:v>3652.96</c:v>
                </c:pt>
                <c:pt idx="22651">
                  <c:v>3652.98</c:v>
                </c:pt>
                <c:pt idx="22652">
                  <c:v>3653</c:v>
                </c:pt>
                <c:pt idx="22653">
                  <c:v>3653.02</c:v>
                </c:pt>
                <c:pt idx="22654">
                  <c:v>3653.04</c:v>
                </c:pt>
                <c:pt idx="22655">
                  <c:v>3653.06</c:v>
                </c:pt>
                <c:pt idx="22656">
                  <c:v>3653.08</c:v>
                </c:pt>
                <c:pt idx="22657">
                  <c:v>3653.1</c:v>
                </c:pt>
                <c:pt idx="22658">
                  <c:v>3653.12</c:v>
                </c:pt>
                <c:pt idx="22659">
                  <c:v>3653.14</c:v>
                </c:pt>
                <c:pt idx="22660">
                  <c:v>3653.16</c:v>
                </c:pt>
                <c:pt idx="22661">
                  <c:v>3653.18</c:v>
                </c:pt>
                <c:pt idx="22662">
                  <c:v>3653.2</c:v>
                </c:pt>
                <c:pt idx="22663">
                  <c:v>3653.22</c:v>
                </c:pt>
                <c:pt idx="22664">
                  <c:v>3653.24</c:v>
                </c:pt>
                <c:pt idx="22665">
                  <c:v>3653.2599999999998</c:v>
                </c:pt>
                <c:pt idx="22666">
                  <c:v>3653.2799999999997</c:v>
                </c:pt>
                <c:pt idx="22667">
                  <c:v>3653.3</c:v>
                </c:pt>
                <c:pt idx="22668">
                  <c:v>3653.32</c:v>
                </c:pt>
                <c:pt idx="22669">
                  <c:v>3653.34</c:v>
                </c:pt>
                <c:pt idx="22670">
                  <c:v>3653.36</c:v>
                </c:pt>
                <c:pt idx="22671">
                  <c:v>3653.38</c:v>
                </c:pt>
                <c:pt idx="22672">
                  <c:v>3653.4</c:v>
                </c:pt>
                <c:pt idx="22673">
                  <c:v>3653.42</c:v>
                </c:pt>
                <c:pt idx="22674">
                  <c:v>3653.44</c:v>
                </c:pt>
                <c:pt idx="22675">
                  <c:v>3653.46</c:v>
                </c:pt>
                <c:pt idx="22676">
                  <c:v>3653.48</c:v>
                </c:pt>
                <c:pt idx="22677">
                  <c:v>3653.5</c:v>
                </c:pt>
                <c:pt idx="22678">
                  <c:v>3653.52</c:v>
                </c:pt>
                <c:pt idx="22679">
                  <c:v>3653.54</c:v>
                </c:pt>
                <c:pt idx="22680">
                  <c:v>3653.56</c:v>
                </c:pt>
                <c:pt idx="22681">
                  <c:v>3653.58</c:v>
                </c:pt>
                <c:pt idx="22682">
                  <c:v>3653.6</c:v>
                </c:pt>
                <c:pt idx="22683">
                  <c:v>3653.62</c:v>
                </c:pt>
                <c:pt idx="22684">
                  <c:v>3653.64</c:v>
                </c:pt>
                <c:pt idx="22685">
                  <c:v>3653.66</c:v>
                </c:pt>
                <c:pt idx="22686">
                  <c:v>3653.68</c:v>
                </c:pt>
                <c:pt idx="22687">
                  <c:v>3653.7</c:v>
                </c:pt>
                <c:pt idx="22688">
                  <c:v>3653.72</c:v>
                </c:pt>
                <c:pt idx="22689">
                  <c:v>3653.74</c:v>
                </c:pt>
                <c:pt idx="22690">
                  <c:v>3653.7599999999998</c:v>
                </c:pt>
                <c:pt idx="22691">
                  <c:v>3653.7799999999997</c:v>
                </c:pt>
                <c:pt idx="22692">
                  <c:v>3653.8</c:v>
                </c:pt>
                <c:pt idx="22693">
                  <c:v>3653.82</c:v>
                </c:pt>
                <c:pt idx="22694">
                  <c:v>3653.84</c:v>
                </c:pt>
                <c:pt idx="22695">
                  <c:v>3653.86</c:v>
                </c:pt>
                <c:pt idx="22696">
                  <c:v>3653.88</c:v>
                </c:pt>
                <c:pt idx="22697">
                  <c:v>3653.9</c:v>
                </c:pt>
                <c:pt idx="22698">
                  <c:v>3653.92</c:v>
                </c:pt>
                <c:pt idx="22699">
                  <c:v>3653.94</c:v>
                </c:pt>
                <c:pt idx="22700">
                  <c:v>3653.96</c:v>
                </c:pt>
                <c:pt idx="22701">
                  <c:v>3653.98</c:v>
                </c:pt>
                <c:pt idx="22702">
                  <c:v>3654</c:v>
                </c:pt>
                <c:pt idx="22703">
                  <c:v>3654.02</c:v>
                </c:pt>
                <c:pt idx="22704">
                  <c:v>3654.04</c:v>
                </c:pt>
                <c:pt idx="22705">
                  <c:v>3654.06</c:v>
                </c:pt>
                <c:pt idx="22706">
                  <c:v>3654.08</c:v>
                </c:pt>
                <c:pt idx="22707">
                  <c:v>3654.1</c:v>
                </c:pt>
                <c:pt idx="22708">
                  <c:v>3654.12</c:v>
                </c:pt>
                <c:pt idx="22709">
                  <c:v>3654.14</c:v>
                </c:pt>
                <c:pt idx="22710">
                  <c:v>3654.16</c:v>
                </c:pt>
                <c:pt idx="22711">
                  <c:v>3654.18</c:v>
                </c:pt>
                <c:pt idx="22712">
                  <c:v>3654.2</c:v>
                </c:pt>
                <c:pt idx="22713">
                  <c:v>3654.22</c:v>
                </c:pt>
                <c:pt idx="22714">
                  <c:v>3654.24</c:v>
                </c:pt>
                <c:pt idx="22715">
                  <c:v>3654.2599999999998</c:v>
                </c:pt>
                <c:pt idx="22716">
                  <c:v>3654.2799999999997</c:v>
                </c:pt>
                <c:pt idx="22717">
                  <c:v>3654.3</c:v>
                </c:pt>
                <c:pt idx="22718">
                  <c:v>3654.32</c:v>
                </c:pt>
                <c:pt idx="22719">
                  <c:v>3654.34</c:v>
                </c:pt>
                <c:pt idx="22720">
                  <c:v>3654.36</c:v>
                </c:pt>
                <c:pt idx="22721">
                  <c:v>3654.38</c:v>
                </c:pt>
                <c:pt idx="22722">
                  <c:v>3654.4</c:v>
                </c:pt>
                <c:pt idx="22723">
                  <c:v>3654.42</c:v>
                </c:pt>
                <c:pt idx="22724">
                  <c:v>3654.44</c:v>
                </c:pt>
                <c:pt idx="22725">
                  <c:v>3654.46</c:v>
                </c:pt>
                <c:pt idx="22726">
                  <c:v>3654.48</c:v>
                </c:pt>
                <c:pt idx="22727">
                  <c:v>3654.5</c:v>
                </c:pt>
                <c:pt idx="22728">
                  <c:v>3654.52</c:v>
                </c:pt>
                <c:pt idx="22729">
                  <c:v>3654.54</c:v>
                </c:pt>
                <c:pt idx="22730">
                  <c:v>3654.56</c:v>
                </c:pt>
                <c:pt idx="22731">
                  <c:v>3654.58</c:v>
                </c:pt>
                <c:pt idx="22732">
                  <c:v>3654.6</c:v>
                </c:pt>
                <c:pt idx="22733">
                  <c:v>3654.62</c:v>
                </c:pt>
                <c:pt idx="22734">
                  <c:v>3654.64</c:v>
                </c:pt>
                <c:pt idx="22735">
                  <c:v>3654.66</c:v>
                </c:pt>
                <c:pt idx="22736">
                  <c:v>3654.68</c:v>
                </c:pt>
                <c:pt idx="22737">
                  <c:v>3654.7</c:v>
                </c:pt>
                <c:pt idx="22738">
                  <c:v>3654.72</c:v>
                </c:pt>
                <c:pt idx="22739">
                  <c:v>3654.74</c:v>
                </c:pt>
                <c:pt idx="22740">
                  <c:v>3654.7599999999998</c:v>
                </c:pt>
                <c:pt idx="22741">
                  <c:v>3654.7799999999997</c:v>
                </c:pt>
                <c:pt idx="22742">
                  <c:v>3654.8</c:v>
                </c:pt>
                <c:pt idx="22743">
                  <c:v>3654.82</c:v>
                </c:pt>
                <c:pt idx="22744">
                  <c:v>3654.84</c:v>
                </c:pt>
                <c:pt idx="22745">
                  <c:v>3654.86</c:v>
                </c:pt>
                <c:pt idx="22746">
                  <c:v>3654.88</c:v>
                </c:pt>
                <c:pt idx="22747">
                  <c:v>3654.9</c:v>
                </c:pt>
                <c:pt idx="22748">
                  <c:v>3654.92</c:v>
                </c:pt>
                <c:pt idx="22749">
                  <c:v>3654.94</c:v>
                </c:pt>
                <c:pt idx="22750">
                  <c:v>3654.96</c:v>
                </c:pt>
                <c:pt idx="22751">
                  <c:v>3654.98</c:v>
                </c:pt>
                <c:pt idx="22752">
                  <c:v>3655</c:v>
                </c:pt>
                <c:pt idx="22753">
                  <c:v>3655.02</c:v>
                </c:pt>
                <c:pt idx="22754">
                  <c:v>3655.04</c:v>
                </c:pt>
                <c:pt idx="22755">
                  <c:v>3655.06</c:v>
                </c:pt>
                <c:pt idx="22756">
                  <c:v>3655.08</c:v>
                </c:pt>
                <c:pt idx="22757">
                  <c:v>3655.1</c:v>
                </c:pt>
                <c:pt idx="22758">
                  <c:v>3655.12</c:v>
                </c:pt>
                <c:pt idx="22759">
                  <c:v>3655.14</c:v>
                </c:pt>
                <c:pt idx="22760">
                  <c:v>3655.16</c:v>
                </c:pt>
                <c:pt idx="22761">
                  <c:v>3655.18</c:v>
                </c:pt>
                <c:pt idx="22762">
                  <c:v>3655.2</c:v>
                </c:pt>
                <c:pt idx="22763">
                  <c:v>3655.22</c:v>
                </c:pt>
                <c:pt idx="22764">
                  <c:v>3655.24</c:v>
                </c:pt>
                <c:pt idx="22765">
                  <c:v>3655.2599999999998</c:v>
                </c:pt>
                <c:pt idx="22766">
                  <c:v>3655.2799999999997</c:v>
                </c:pt>
                <c:pt idx="22767">
                  <c:v>3655.3</c:v>
                </c:pt>
                <c:pt idx="22768">
                  <c:v>3655.32</c:v>
                </c:pt>
                <c:pt idx="22769">
                  <c:v>3655.34</c:v>
                </c:pt>
                <c:pt idx="22770">
                  <c:v>3655.36</c:v>
                </c:pt>
                <c:pt idx="22771">
                  <c:v>3655.38</c:v>
                </c:pt>
                <c:pt idx="22772">
                  <c:v>3655.4</c:v>
                </c:pt>
                <c:pt idx="22773">
                  <c:v>3655.42</c:v>
                </c:pt>
                <c:pt idx="22774">
                  <c:v>3655.44</c:v>
                </c:pt>
                <c:pt idx="22775">
                  <c:v>3655.46</c:v>
                </c:pt>
                <c:pt idx="22776">
                  <c:v>3655.48</c:v>
                </c:pt>
                <c:pt idx="22777">
                  <c:v>3655.5</c:v>
                </c:pt>
                <c:pt idx="22778">
                  <c:v>3655.52</c:v>
                </c:pt>
                <c:pt idx="22779">
                  <c:v>3655.54</c:v>
                </c:pt>
                <c:pt idx="22780">
                  <c:v>3655.56</c:v>
                </c:pt>
                <c:pt idx="22781">
                  <c:v>3655.58</c:v>
                </c:pt>
                <c:pt idx="22782">
                  <c:v>3655.6</c:v>
                </c:pt>
                <c:pt idx="22783">
                  <c:v>3655.62</c:v>
                </c:pt>
                <c:pt idx="22784">
                  <c:v>3655.64</c:v>
                </c:pt>
                <c:pt idx="22785">
                  <c:v>3655.66</c:v>
                </c:pt>
                <c:pt idx="22786">
                  <c:v>3655.68</c:v>
                </c:pt>
                <c:pt idx="22787">
                  <c:v>3655.7</c:v>
                </c:pt>
                <c:pt idx="22788">
                  <c:v>3655.72</c:v>
                </c:pt>
                <c:pt idx="22789">
                  <c:v>3655.74</c:v>
                </c:pt>
                <c:pt idx="22790">
                  <c:v>3655.7599999999998</c:v>
                </c:pt>
                <c:pt idx="22791">
                  <c:v>3655.7799999999997</c:v>
                </c:pt>
                <c:pt idx="22792">
                  <c:v>3655.8</c:v>
                </c:pt>
                <c:pt idx="22793">
                  <c:v>3655.82</c:v>
                </c:pt>
                <c:pt idx="22794">
                  <c:v>3655.84</c:v>
                </c:pt>
                <c:pt idx="22795">
                  <c:v>3655.86</c:v>
                </c:pt>
                <c:pt idx="22796">
                  <c:v>3655.88</c:v>
                </c:pt>
                <c:pt idx="22797">
                  <c:v>3655.9</c:v>
                </c:pt>
                <c:pt idx="22798">
                  <c:v>3655.92</c:v>
                </c:pt>
                <c:pt idx="22799">
                  <c:v>3655.94</c:v>
                </c:pt>
                <c:pt idx="22800">
                  <c:v>3655.96</c:v>
                </c:pt>
                <c:pt idx="22801">
                  <c:v>3655.98</c:v>
                </c:pt>
                <c:pt idx="22802">
                  <c:v>3656</c:v>
                </c:pt>
                <c:pt idx="22803">
                  <c:v>3656.02</c:v>
                </c:pt>
                <c:pt idx="22804">
                  <c:v>3656.04</c:v>
                </c:pt>
                <c:pt idx="22805">
                  <c:v>3656.06</c:v>
                </c:pt>
                <c:pt idx="22806">
                  <c:v>3656.08</c:v>
                </c:pt>
                <c:pt idx="22807">
                  <c:v>3656.1</c:v>
                </c:pt>
                <c:pt idx="22808">
                  <c:v>3656.12</c:v>
                </c:pt>
                <c:pt idx="22809">
                  <c:v>3656.14</c:v>
                </c:pt>
                <c:pt idx="22810">
                  <c:v>3656.16</c:v>
                </c:pt>
                <c:pt idx="22811">
                  <c:v>3656.18</c:v>
                </c:pt>
                <c:pt idx="22812">
                  <c:v>3656.2</c:v>
                </c:pt>
                <c:pt idx="22813">
                  <c:v>3656.22</c:v>
                </c:pt>
                <c:pt idx="22814">
                  <c:v>3656.24</c:v>
                </c:pt>
                <c:pt idx="22815">
                  <c:v>3656.2599999999998</c:v>
                </c:pt>
                <c:pt idx="22816">
                  <c:v>3656.2799999999997</c:v>
                </c:pt>
                <c:pt idx="22817">
                  <c:v>3656.3</c:v>
                </c:pt>
                <c:pt idx="22818">
                  <c:v>3656.32</c:v>
                </c:pt>
                <c:pt idx="22819">
                  <c:v>3656.34</c:v>
                </c:pt>
                <c:pt idx="22820">
                  <c:v>3656.36</c:v>
                </c:pt>
                <c:pt idx="22821">
                  <c:v>3656.38</c:v>
                </c:pt>
                <c:pt idx="22822">
                  <c:v>3656.4</c:v>
                </c:pt>
                <c:pt idx="22823">
                  <c:v>3656.42</c:v>
                </c:pt>
                <c:pt idx="22824">
                  <c:v>3656.44</c:v>
                </c:pt>
                <c:pt idx="22825">
                  <c:v>3656.46</c:v>
                </c:pt>
                <c:pt idx="22826">
                  <c:v>3656.48</c:v>
                </c:pt>
                <c:pt idx="22827">
                  <c:v>3656.5</c:v>
                </c:pt>
                <c:pt idx="22828">
                  <c:v>3656.52</c:v>
                </c:pt>
                <c:pt idx="22829">
                  <c:v>3656.54</c:v>
                </c:pt>
                <c:pt idx="22830">
                  <c:v>3656.56</c:v>
                </c:pt>
                <c:pt idx="22831">
                  <c:v>3656.58</c:v>
                </c:pt>
                <c:pt idx="22832">
                  <c:v>3656.6</c:v>
                </c:pt>
                <c:pt idx="22833">
                  <c:v>3656.62</c:v>
                </c:pt>
                <c:pt idx="22834">
                  <c:v>3656.64</c:v>
                </c:pt>
                <c:pt idx="22835">
                  <c:v>3656.66</c:v>
                </c:pt>
                <c:pt idx="22836">
                  <c:v>3656.68</c:v>
                </c:pt>
                <c:pt idx="22837">
                  <c:v>3656.7</c:v>
                </c:pt>
                <c:pt idx="22838">
                  <c:v>3656.72</c:v>
                </c:pt>
                <c:pt idx="22839">
                  <c:v>3656.74</c:v>
                </c:pt>
                <c:pt idx="22840">
                  <c:v>3656.7599999999998</c:v>
                </c:pt>
                <c:pt idx="22841">
                  <c:v>3656.7799999999997</c:v>
                </c:pt>
                <c:pt idx="22842">
                  <c:v>3656.8</c:v>
                </c:pt>
                <c:pt idx="22843">
                  <c:v>3656.82</c:v>
                </c:pt>
                <c:pt idx="22844">
                  <c:v>3656.84</c:v>
                </c:pt>
                <c:pt idx="22845">
                  <c:v>3656.86</c:v>
                </c:pt>
                <c:pt idx="22846">
                  <c:v>3656.88</c:v>
                </c:pt>
                <c:pt idx="22847">
                  <c:v>3656.9</c:v>
                </c:pt>
                <c:pt idx="22848">
                  <c:v>3656.92</c:v>
                </c:pt>
                <c:pt idx="22849">
                  <c:v>3656.94</c:v>
                </c:pt>
                <c:pt idx="22850">
                  <c:v>3656.96</c:v>
                </c:pt>
                <c:pt idx="22851">
                  <c:v>3656.98</c:v>
                </c:pt>
                <c:pt idx="22852">
                  <c:v>3657</c:v>
                </c:pt>
                <c:pt idx="22853">
                  <c:v>3657.02</c:v>
                </c:pt>
                <c:pt idx="22854">
                  <c:v>3657.04</c:v>
                </c:pt>
                <c:pt idx="22855">
                  <c:v>3657.06</c:v>
                </c:pt>
                <c:pt idx="22856">
                  <c:v>3657.08</c:v>
                </c:pt>
                <c:pt idx="22857">
                  <c:v>3657.1</c:v>
                </c:pt>
                <c:pt idx="22858">
                  <c:v>3657.12</c:v>
                </c:pt>
                <c:pt idx="22859">
                  <c:v>3657.14</c:v>
                </c:pt>
                <c:pt idx="22860">
                  <c:v>3657.16</c:v>
                </c:pt>
                <c:pt idx="22861">
                  <c:v>3657.18</c:v>
                </c:pt>
                <c:pt idx="22862">
                  <c:v>3657.2</c:v>
                </c:pt>
                <c:pt idx="22863">
                  <c:v>3657.22</c:v>
                </c:pt>
                <c:pt idx="22864">
                  <c:v>3657.24</c:v>
                </c:pt>
                <c:pt idx="22865">
                  <c:v>3657.2599999999998</c:v>
                </c:pt>
                <c:pt idx="22866">
                  <c:v>3657.2799999999997</c:v>
                </c:pt>
                <c:pt idx="22867">
                  <c:v>3657.3</c:v>
                </c:pt>
                <c:pt idx="22868">
                  <c:v>3657.32</c:v>
                </c:pt>
                <c:pt idx="22869">
                  <c:v>3657.34</c:v>
                </c:pt>
                <c:pt idx="22870">
                  <c:v>3657.36</c:v>
                </c:pt>
                <c:pt idx="22871">
                  <c:v>3657.38</c:v>
                </c:pt>
                <c:pt idx="22872">
                  <c:v>3657.4</c:v>
                </c:pt>
                <c:pt idx="22873">
                  <c:v>3657.42</c:v>
                </c:pt>
                <c:pt idx="22874">
                  <c:v>3657.44</c:v>
                </c:pt>
                <c:pt idx="22875">
                  <c:v>3657.46</c:v>
                </c:pt>
                <c:pt idx="22876">
                  <c:v>3657.48</c:v>
                </c:pt>
                <c:pt idx="22877">
                  <c:v>3657.5</c:v>
                </c:pt>
                <c:pt idx="22878">
                  <c:v>3657.52</c:v>
                </c:pt>
                <c:pt idx="22879">
                  <c:v>3657.54</c:v>
                </c:pt>
                <c:pt idx="22880">
                  <c:v>3657.56</c:v>
                </c:pt>
                <c:pt idx="22881">
                  <c:v>3657.58</c:v>
                </c:pt>
                <c:pt idx="22882">
                  <c:v>3657.6</c:v>
                </c:pt>
                <c:pt idx="22883">
                  <c:v>3657.62</c:v>
                </c:pt>
                <c:pt idx="22884">
                  <c:v>3657.64</c:v>
                </c:pt>
                <c:pt idx="22885">
                  <c:v>3657.66</c:v>
                </c:pt>
                <c:pt idx="22886">
                  <c:v>3657.68</c:v>
                </c:pt>
                <c:pt idx="22887">
                  <c:v>3657.7</c:v>
                </c:pt>
                <c:pt idx="22888">
                  <c:v>3657.72</c:v>
                </c:pt>
                <c:pt idx="22889">
                  <c:v>3657.74</c:v>
                </c:pt>
                <c:pt idx="22890">
                  <c:v>3657.7599999999998</c:v>
                </c:pt>
                <c:pt idx="22891">
                  <c:v>3657.7799999999997</c:v>
                </c:pt>
                <c:pt idx="22892">
                  <c:v>3657.8</c:v>
                </c:pt>
                <c:pt idx="22893">
                  <c:v>3657.82</c:v>
                </c:pt>
                <c:pt idx="22894">
                  <c:v>3657.84</c:v>
                </c:pt>
                <c:pt idx="22895">
                  <c:v>3657.86</c:v>
                </c:pt>
                <c:pt idx="22896">
                  <c:v>3657.88</c:v>
                </c:pt>
                <c:pt idx="22897">
                  <c:v>3657.9</c:v>
                </c:pt>
                <c:pt idx="22898">
                  <c:v>3657.92</c:v>
                </c:pt>
                <c:pt idx="22899">
                  <c:v>3657.94</c:v>
                </c:pt>
                <c:pt idx="22900">
                  <c:v>3657.96</c:v>
                </c:pt>
                <c:pt idx="22901">
                  <c:v>3657.98</c:v>
                </c:pt>
                <c:pt idx="22902">
                  <c:v>3658</c:v>
                </c:pt>
                <c:pt idx="22903">
                  <c:v>3658.02</c:v>
                </c:pt>
                <c:pt idx="22904">
                  <c:v>3658.04</c:v>
                </c:pt>
                <c:pt idx="22905">
                  <c:v>3658.06</c:v>
                </c:pt>
                <c:pt idx="22906">
                  <c:v>3658.08</c:v>
                </c:pt>
                <c:pt idx="22907">
                  <c:v>3658.1</c:v>
                </c:pt>
                <c:pt idx="22908">
                  <c:v>3658.12</c:v>
                </c:pt>
                <c:pt idx="22909">
                  <c:v>3658.14</c:v>
                </c:pt>
                <c:pt idx="22910">
                  <c:v>3658.16</c:v>
                </c:pt>
                <c:pt idx="22911">
                  <c:v>3658.18</c:v>
                </c:pt>
                <c:pt idx="22912">
                  <c:v>3658.2</c:v>
                </c:pt>
                <c:pt idx="22913">
                  <c:v>3658.22</c:v>
                </c:pt>
                <c:pt idx="22914">
                  <c:v>3658.24</c:v>
                </c:pt>
                <c:pt idx="22915">
                  <c:v>3658.2599999999998</c:v>
                </c:pt>
                <c:pt idx="22916">
                  <c:v>3658.2799999999997</c:v>
                </c:pt>
                <c:pt idx="22917">
                  <c:v>3658.3</c:v>
                </c:pt>
                <c:pt idx="22918">
                  <c:v>3658.32</c:v>
                </c:pt>
                <c:pt idx="22919">
                  <c:v>3658.34</c:v>
                </c:pt>
                <c:pt idx="22920">
                  <c:v>3658.36</c:v>
                </c:pt>
                <c:pt idx="22921">
                  <c:v>3658.38</c:v>
                </c:pt>
                <c:pt idx="22922">
                  <c:v>3658.4</c:v>
                </c:pt>
                <c:pt idx="22923">
                  <c:v>3658.42</c:v>
                </c:pt>
                <c:pt idx="22924">
                  <c:v>3658.44</c:v>
                </c:pt>
                <c:pt idx="22925">
                  <c:v>3658.46</c:v>
                </c:pt>
                <c:pt idx="22926">
                  <c:v>3658.48</c:v>
                </c:pt>
                <c:pt idx="22927">
                  <c:v>3658.5</c:v>
                </c:pt>
                <c:pt idx="22928">
                  <c:v>3658.52</c:v>
                </c:pt>
                <c:pt idx="22929">
                  <c:v>3658.54</c:v>
                </c:pt>
                <c:pt idx="22930">
                  <c:v>3658.56</c:v>
                </c:pt>
                <c:pt idx="22931">
                  <c:v>3658.58</c:v>
                </c:pt>
                <c:pt idx="22932">
                  <c:v>3658.6</c:v>
                </c:pt>
                <c:pt idx="22933">
                  <c:v>3658.62</c:v>
                </c:pt>
                <c:pt idx="22934">
                  <c:v>3658.64</c:v>
                </c:pt>
                <c:pt idx="22935">
                  <c:v>3658.66</c:v>
                </c:pt>
                <c:pt idx="22936">
                  <c:v>3658.68</c:v>
                </c:pt>
                <c:pt idx="22937">
                  <c:v>3658.7</c:v>
                </c:pt>
                <c:pt idx="22938">
                  <c:v>3658.72</c:v>
                </c:pt>
                <c:pt idx="22939">
                  <c:v>3658.74</c:v>
                </c:pt>
                <c:pt idx="22940">
                  <c:v>3658.7599999999998</c:v>
                </c:pt>
                <c:pt idx="22941">
                  <c:v>3658.7799999999997</c:v>
                </c:pt>
                <c:pt idx="22942">
                  <c:v>3658.8</c:v>
                </c:pt>
                <c:pt idx="22943">
                  <c:v>3658.82</c:v>
                </c:pt>
                <c:pt idx="22944">
                  <c:v>3658.84</c:v>
                </c:pt>
                <c:pt idx="22945">
                  <c:v>3658.86</c:v>
                </c:pt>
                <c:pt idx="22946">
                  <c:v>3658.88</c:v>
                </c:pt>
                <c:pt idx="22947">
                  <c:v>3658.9</c:v>
                </c:pt>
                <c:pt idx="22948">
                  <c:v>3658.92</c:v>
                </c:pt>
                <c:pt idx="22949">
                  <c:v>3658.94</c:v>
                </c:pt>
                <c:pt idx="22950">
                  <c:v>3658.96</c:v>
                </c:pt>
                <c:pt idx="22951">
                  <c:v>3658.98</c:v>
                </c:pt>
                <c:pt idx="22952">
                  <c:v>3659</c:v>
                </c:pt>
                <c:pt idx="22953">
                  <c:v>3659.02</c:v>
                </c:pt>
                <c:pt idx="22954">
                  <c:v>3659.04</c:v>
                </c:pt>
                <c:pt idx="22955">
                  <c:v>3659.06</c:v>
                </c:pt>
                <c:pt idx="22956">
                  <c:v>3659.08</c:v>
                </c:pt>
                <c:pt idx="22957">
                  <c:v>3659.1</c:v>
                </c:pt>
                <c:pt idx="22958">
                  <c:v>3659.12</c:v>
                </c:pt>
                <c:pt idx="22959">
                  <c:v>3659.14</c:v>
                </c:pt>
                <c:pt idx="22960">
                  <c:v>3659.16</c:v>
                </c:pt>
                <c:pt idx="22961">
                  <c:v>3659.18</c:v>
                </c:pt>
                <c:pt idx="22962">
                  <c:v>3659.2</c:v>
                </c:pt>
                <c:pt idx="22963">
                  <c:v>3659.22</c:v>
                </c:pt>
                <c:pt idx="22964">
                  <c:v>3659.24</c:v>
                </c:pt>
                <c:pt idx="22965">
                  <c:v>3659.2599999999998</c:v>
                </c:pt>
                <c:pt idx="22966">
                  <c:v>3659.2799999999997</c:v>
                </c:pt>
                <c:pt idx="22967">
                  <c:v>3659.3</c:v>
                </c:pt>
                <c:pt idx="22968">
                  <c:v>3659.32</c:v>
                </c:pt>
                <c:pt idx="22969">
                  <c:v>3659.34</c:v>
                </c:pt>
                <c:pt idx="22970">
                  <c:v>3659.36</c:v>
                </c:pt>
                <c:pt idx="22971">
                  <c:v>3659.38</c:v>
                </c:pt>
                <c:pt idx="22972">
                  <c:v>3659.4</c:v>
                </c:pt>
                <c:pt idx="22973">
                  <c:v>3659.42</c:v>
                </c:pt>
                <c:pt idx="22974">
                  <c:v>3659.44</c:v>
                </c:pt>
                <c:pt idx="22975">
                  <c:v>3659.46</c:v>
                </c:pt>
                <c:pt idx="22976">
                  <c:v>3659.48</c:v>
                </c:pt>
                <c:pt idx="22977">
                  <c:v>3659.5</c:v>
                </c:pt>
                <c:pt idx="22978">
                  <c:v>3659.52</c:v>
                </c:pt>
                <c:pt idx="22979">
                  <c:v>3659.54</c:v>
                </c:pt>
                <c:pt idx="22980">
                  <c:v>3659.56</c:v>
                </c:pt>
                <c:pt idx="22981">
                  <c:v>3659.58</c:v>
                </c:pt>
                <c:pt idx="22982">
                  <c:v>3659.6</c:v>
                </c:pt>
                <c:pt idx="22983">
                  <c:v>3659.62</c:v>
                </c:pt>
                <c:pt idx="22984">
                  <c:v>3659.64</c:v>
                </c:pt>
                <c:pt idx="22985">
                  <c:v>3659.66</c:v>
                </c:pt>
                <c:pt idx="22986">
                  <c:v>3659.68</c:v>
                </c:pt>
                <c:pt idx="22987">
                  <c:v>3659.7</c:v>
                </c:pt>
                <c:pt idx="22988">
                  <c:v>3659.72</c:v>
                </c:pt>
                <c:pt idx="22989">
                  <c:v>3659.74</c:v>
                </c:pt>
                <c:pt idx="22990">
                  <c:v>3659.7599999999998</c:v>
                </c:pt>
                <c:pt idx="22991">
                  <c:v>3659.7799999999997</c:v>
                </c:pt>
                <c:pt idx="22992">
                  <c:v>3659.8</c:v>
                </c:pt>
                <c:pt idx="22993">
                  <c:v>3659.82</c:v>
                </c:pt>
                <c:pt idx="22994">
                  <c:v>3659.84</c:v>
                </c:pt>
                <c:pt idx="22995">
                  <c:v>3659.86</c:v>
                </c:pt>
                <c:pt idx="22996">
                  <c:v>3659.88</c:v>
                </c:pt>
                <c:pt idx="22997">
                  <c:v>3659.9</c:v>
                </c:pt>
                <c:pt idx="22998">
                  <c:v>3659.92</c:v>
                </c:pt>
                <c:pt idx="22999">
                  <c:v>3659.94</c:v>
                </c:pt>
                <c:pt idx="23000">
                  <c:v>3659.96</c:v>
                </c:pt>
                <c:pt idx="23001">
                  <c:v>3659.98</c:v>
                </c:pt>
                <c:pt idx="23002">
                  <c:v>3660</c:v>
                </c:pt>
                <c:pt idx="23003">
                  <c:v>3660.02</c:v>
                </c:pt>
                <c:pt idx="23004">
                  <c:v>3660.04</c:v>
                </c:pt>
                <c:pt idx="23005">
                  <c:v>3660.06</c:v>
                </c:pt>
                <c:pt idx="23006">
                  <c:v>3660.08</c:v>
                </c:pt>
                <c:pt idx="23007">
                  <c:v>3660.1</c:v>
                </c:pt>
                <c:pt idx="23008">
                  <c:v>3660.12</c:v>
                </c:pt>
                <c:pt idx="23009">
                  <c:v>3660.14</c:v>
                </c:pt>
                <c:pt idx="23010">
                  <c:v>3660.16</c:v>
                </c:pt>
                <c:pt idx="23011">
                  <c:v>3660.18</c:v>
                </c:pt>
                <c:pt idx="23012">
                  <c:v>3660.2</c:v>
                </c:pt>
                <c:pt idx="23013">
                  <c:v>3660.22</c:v>
                </c:pt>
                <c:pt idx="23014">
                  <c:v>3660.24</c:v>
                </c:pt>
                <c:pt idx="23015">
                  <c:v>3660.2599999999998</c:v>
                </c:pt>
                <c:pt idx="23016">
                  <c:v>3660.2799999999997</c:v>
                </c:pt>
                <c:pt idx="23017">
                  <c:v>3660.3</c:v>
                </c:pt>
                <c:pt idx="23018">
                  <c:v>3660.32</c:v>
                </c:pt>
                <c:pt idx="23019">
                  <c:v>3660.34</c:v>
                </c:pt>
                <c:pt idx="23020">
                  <c:v>3660.36</c:v>
                </c:pt>
                <c:pt idx="23021">
                  <c:v>3660.38</c:v>
                </c:pt>
                <c:pt idx="23022">
                  <c:v>3660.4</c:v>
                </c:pt>
                <c:pt idx="23023">
                  <c:v>3660.42</c:v>
                </c:pt>
                <c:pt idx="23024">
                  <c:v>3660.44</c:v>
                </c:pt>
                <c:pt idx="23025">
                  <c:v>3660.46</c:v>
                </c:pt>
                <c:pt idx="23026">
                  <c:v>3660.48</c:v>
                </c:pt>
                <c:pt idx="23027">
                  <c:v>3660.5</c:v>
                </c:pt>
                <c:pt idx="23028">
                  <c:v>3660.52</c:v>
                </c:pt>
                <c:pt idx="23029">
                  <c:v>3660.54</c:v>
                </c:pt>
                <c:pt idx="23030">
                  <c:v>3660.56</c:v>
                </c:pt>
                <c:pt idx="23031">
                  <c:v>3660.58</c:v>
                </c:pt>
                <c:pt idx="23032">
                  <c:v>3660.6</c:v>
                </c:pt>
                <c:pt idx="23033">
                  <c:v>3660.62</c:v>
                </c:pt>
                <c:pt idx="23034">
                  <c:v>3660.64</c:v>
                </c:pt>
                <c:pt idx="23035">
                  <c:v>3660.66</c:v>
                </c:pt>
                <c:pt idx="23036">
                  <c:v>3660.68</c:v>
                </c:pt>
                <c:pt idx="23037">
                  <c:v>3660.7</c:v>
                </c:pt>
                <c:pt idx="23038">
                  <c:v>3660.72</c:v>
                </c:pt>
                <c:pt idx="23039">
                  <c:v>3660.74</c:v>
                </c:pt>
                <c:pt idx="23040">
                  <c:v>3660.7599999999998</c:v>
                </c:pt>
                <c:pt idx="23041">
                  <c:v>3660.7799999999997</c:v>
                </c:pt>
                <c:pt idx="23042">
                  <c:v>3660.8</c:v>
                </c:pt>
                <c:pt idx="23043">
                  <c:v>3660.82</c:v>
                </c:pt>
                <c:pt idx="23044">
                  <c:v>3660.84</c:v>
                </c:pt>
                <c:pt idx="23045">
                  <c:v>3660.86</c:v>
                </c:pt>
                <c:pt idx="23046">
                  <c:v>3660.88</c:v>
                </c:pt>
                <c:pt idx="23047">
                  <c:v>3660.9</c:v>
                </c:pt>
                <c:pt idx="23048">
                  <c:v>3660.92</c:v>
                </c:pt>
                <c:pt idx="23049">
                  <c:v>3660.94</c:v>
                </c:pt>
                <c:pt idx="23050">
                  <c:v>3660.96</c:v>
                </c:pt>
                <c:pt idx="23051">
                  <c:v>3660.98</c:v>
                </c:pt>
                <c:pt idx="23052">
                  <c:v>3661</c:v>
                </c:pt>
                <c:pt idx="23053">
                  <c:v>3661.02</c:v>
                </c:pt>
                <c:pt idx="23054">
                  <c:v>3661.04</c:v>
                </c:pt>
                <c:pt idx="23055">
                  <c:v>3661.06</c:v>
                </c:pt>
                <c:pt idx="23056">
                  <c:v>3661.08</c:v>
                </c:pt>
                <c:pt idx="23057">
                  <c:v>3661.1</c:v>
                </c:pt>
                <c:pt idx="23058">
                  <c:v>3661.12</c:v>
                </c:pt>
                <c:pt idx="23059">
                  <c:v>3661.14</c:v>
                </c:pt>
                <c:pt idx="23060">
                  <c:v>3661.16</c:v>
                </c:pt>
                <c:pt idx="23061">
                  <c:v>3661.18</c:v>
                </c:pt>
                <c:pt idx="23062">
                  <c:v>3661.2</c:v>
                </c:pt>
                <c:pt idx="23063">
                  <c:v>3661.22</c:v>
                </c:pt>
                <c:pt idx="23064">
                  <c:v>3661.24</c:v>
                </c:pt>
                <c:pt idx="23065">
                  <c:v>3661.2599999999998</c:v>
                </c:pt>
                <c:pt idx="23066">
                  <c:v>3661.2799999999997</c:v>
                </c:pt>
                <c:pt idx="23067">
                  <c:v>3661.3</c:v>
                </c:pt>
                <c:pt idx="23068">
                  <c:v>3661.32</c:v>
                </c:pt>
                <c:pt idx="23069">
                  <c:v>3661.34</c:v>
                </c:pt>
                <c:pt idx="23070">
                  <c:v>3661.36</c:v>
                </c:pt>
                <c:pt idx="23071">
                  <c:v>3661.38</c:v>
                </c:pt>
                <c:pt idx="23072">
                  <c:v>3661.4</c:v>
                </c:pt>
                <c:pt idx="23073">
                  <c:v>3661.42</c:v>
                </c:pt>
                <c:pt idx="23074">
                  <c:v>3661.44</c:v>
                </c:pt>
                <c:pt idx="23075">
                  <c:v>3661.46</c:v>
                </c:pt>
                <c:pt idx="23076">
                  <c:v>3661.48</c:v>
                </c:pt>
                <c:pt idx="23077">
                  <c:v>3661.5</c:v>
                </c:pt>
                <c:pt idx="23078">
                  <c:v>3661.52</c:v>
                </c:pt>
                <c:pt idx="23079">
                  <c:v>3661.54</c:v>
                </c:pt>
                <c:pt idx="23080">
                  <c:v>3661.56</c:v>
                </c:pt>
                <c:pt idx="23081">
                  <c:v>3661.58</c:v>
                </c:pt>
                <c:pt idx="23082">
                  <c:v>3661.6</c:v>
                </c:pt>
                <c:pt idx="23083">
                  <c:v>3661.62</c:v>
                </c:pt>
                <c:pt idx="23084">
                  <c:v>3661.64</c:v>
                </c:pt>
                <c:pt idx="23085">
                  <c:v>3661.66</c:v>
                </c:pt>
                <c:pt idx="23086">
                  <c:v>3661.68</c:v>
                </c:pt>
                <c:pt idx="23087">
                  <c:v>3661.7</c:v>
                </c:pt>
                <c:pt idx="23088">
                  <c:v>3661.72</c:v>
                </c:pt>
                <c:pt idx="23089">
                  <c:v>3661.74</c:v>
                </c:pt>
                <c:pt idx="23090">
                  <c:v>3661.7599999999998</c:v>
                </c:pt>
                <c:pt idx="23091">
                  <c:v>3661.7799999999997</c:v>
                </c:pt>
                <c:pt idx="23092">
                  <c:v>3661.8</c:v>
                </c:pt>
                <c:pt idx="23093">
                  <c:v>3661.82</c:v>
                </c:pt>
                <c:pt idx="23094">
                  <c:v>3661.84</c:v>
                </c:pt>
                <c:pt idx="23095">
                  <c:v>3661.86</c:v>
                </c:pt>
                <c:pt idx="23096">
                  <c:v>3661.88</c:v>
                </c:pt>
                <c:pt idx="23097">
                  <c:v>3661.9</c:v>
                </c:pt>
                <c:pt idx="23098">
                  <c:v>3661.92</c:v>
                </c:pt>
                <c:pt idx="23099">
                  <c:v>3661.94</c:v>
                </c:pt>
                <c:pt idx="23100">
                  <c:v>3661.96</c:v>
                </c:pt>
                <c:pt idx="23101">
                  <c:v>3661.98</c:v>
                </c:pt>
                <c:pt idx="23102">
                  <c:v>3662</c:v>
                </c:pt>
                <c:pt idx="23103">
                  <c:v>3662.02</c:v>
                </c:pt>
                <c:pt idx="23104">
                  <c:v>3662.04</c:v>
                </c:pt>
                <c:pt idx="23105">
                  <c:v>3662.06</c:v>
                </c:pt>
                <c:pt idx="23106">
                  <c:v>3662.08</c:v>
                </c:pt>
                <c:pt idx="23107">
                  <c:v>3662.1</c:v>
                </c:pt>
                <c:pt idx="23108">
                  <c:v>3662.12</c:v>
                </c:pt>
                <c:pt idx="23109">
                  <c:v>3662.14</c:v>
                </c:pt>
                <c:pt idx="23110">
                  <c:v>3662.16</c:v>
                </c:pt>
                <c:pt idx="23111">
                  <c:v>3662.18</c:v>
                </c:pt>
                <c:pt idx="23112">
                  <c:v>3662.2</c:v>
                </c:pt>
                <c:pt idx="23113">
                  <c:v>3662.22</c:v>
                </c:pt>
                <c:pt idx="23114">
                  <c:v>3662.24</c:v>
                </c:pt>
                <c:pt idx="23115">
                  <c:v>3662.2599999999998</c:v>
                </c:pt>
                <c:pt idx="23116">
                  <c:v>3662.2799999999997</c:v>
                </c:pt>
                <c:pt idx="23117">
                  <c:v>3662.3</c:v>
                </c:pt>
                <c:pt idx="23118">
                  <c:v>3662.32</c:v>
                </c:pt>
                <c:pt idx="23119">
                  <c:v>3662.34</c:v>
                </c:pt>
                <c:pt idx="23120">
                  <c:v>3662.36</c:v>
                </c:pt>
                <c:pt idx="23121">
                  <c:v>3662.38</c:v>
                </c:pt>
                <c:pt idx="23122">
                  <c:v>3662.4</c:v>
                </c:pt>
                <c:pt idx="23123">
                  <c:v>3662.42</c:v>
                </c:pt>
                <c:pt idx="23124">
                  <c:v>3662.44</c:v>
                </c:pt>
                <c:pt idx="23125">
                  <c:v>3662.46</c:v>
                </c:pt>
                <c:pt idx="23126">
                  <c:v>3662.48</c:v>
                </c:pt>
                <c:pt idx="23127">
                  <c:v>3662.5</c:v>
                </c:pt>
                <c:pt idx="23128">
                  <c:v>3662.52</c:v>
                </c:pt>
                <c:pt idx="23129">
                  <c:v>3662.54</c:v>
                </c:pt>
                <c:pt idx="23130">
                  <c:v>3662.56</c:v>
                </c:pt>
                <c:pt idx="23131">
                  <c:v>3662.58</c:v>
                </c:pt>
                <c:pt idx="23132">
                  <c:v>3662.6</c:v>
                </c:pt>
                <c:pt idx="23133">
                  <c:v>3662.62</c:v>
                </c:pt>
                <c:pt idx="23134">
                  <c:v>3662.64</c:v>
                </c:pt>
                <c:pt idx="23135">
                  <c:v>3662.66</c:v>
                </c:pt>
                <c:pt idx="23136">
                  <c:v>3662.68</c:v>
                </c:pt>
                <c:pt idx="23137">
                  <c:v>3662.7</c:v>
                </c:pt>
                <c:pt idx="23138">
                  <c:v>3662.72</c:v>
                </c:pt>
                <c:pt idx="23139">
                  <c:v>3662.74</c:v>
                </c:pt>
                <c:pt idx="23140">
                  <c:v>3662.7599999999998</c:v>
                </c:pt>
                <c:pt idx="23141">
                  <c:v>3662.7799999999997</c:v>
                </c:pt>
                <c:pt idx="23142">
                  <c:v>3662.8</c:v>
                </c:pt>
                <c:pt idx="23143">
                  <c:v>3662.82</c:v>
                </c:pt>
                <c:pt idx="23144">
                  <c:v>3662.84</c:v>
                </c:pt>
                <c:pt idx="23145">
                  <c:v>3662.86</c:v>
                </c:pt>
                <c:pt idx="23146">
                  <c:v>3662.88</c:v>
                </c:pt>
                <c:pt idx="23147">
                  <c:v>3662.9</c:v>
                </c:pt>
                <c:pt idx="23148">
                  <c:v>3662.92</c:v>
                </c:pt>
                <c:pt idx="23149">
                  <c:v>3662.94</c:v>
                </c:pt>
                <c:pt idx="23150">
                  <c:v>3662.96</c:v>
                </c:pt>
                <c:pt idx="23151">
                  <c:v>3662.98</c:v>
                </c:pt>
                <c:pt idx="23152">
                  <c:v>3663</c:v>
                </c:pt>
                <c:pt idx="23153">
                  <c:v>3663.02</c:v>
                </c:pt>
                <c:pt idx="23154">
                  <c:v>3663.04</c:v>
                </c:pt>
                <c:pt idx="23155">
                  <c:v>3663.06</c:v>
                </c:pt>
                <c:pt idx="23156">
                  <c:v>3663.08</c:v>
                </c:pt>
                <c:pt idx="23157">
                  <c:v>3663.1</c:v>
                </c:pt>
                <c:pt idx="23158">
                  <c:v>3663.12</c:v>
                </c:pt>
                <c:pt idx="23159">
                  <c:v>3663.14</c:v>
                </c:pt>
                <c:pt idx="23160">
                  <c:v>3663.16</c:v>
                </c:pt>
                <c:pt idx="23161">
                  <c:v>3663.18</c:v>
                </c:pt>
                <c:pt idx="23162">
                  <c:v>3663.2</c:v>
                </c:pt>
                <c:pt idx="23163">
                  <c:v>3663.22</c:v>
                </c:pt>
                <c:pt idx="23164">
                  <c:v>3663.24</c:v>
                </c:pt>
                <c:pt idx="23165">
                  <c:v>3663.2599999999998</c:v>
                </c:pt>
                <c:pt idx="23166">
                  <c:v>3663.2799999999997</c:v>
                </c:pt>
                <c:pt idx="23167">
                  <c:v>3663.3</c:v>
                </c:pt>
                <c:pt idx="23168">
                  <c:v>3663.32</c:v>
                </c:pt>
                <c:pt idx="23169">
                  <c:v>3663.34</c:v>
                </c:pt>
                <c:pt idx="23170">
                  <c:v>3663.36</c:v>
                </c:pt>
                <c:pt idx="23171">
                  <c:v>3663.38</c:v>
                </c:pt>
                <c:pt idx="23172">
                  <c:v>3663.4</c:v>
                </c:pt>
                <c:pt idx="23173">
                  <c:v>3663.42</c:v>
                </c:pt>
                <c:pt idx="23174">
                  <c:v>3663.44</c:v>
                </c:pt>
                <c:pt idx="23175">
                  <c:v>3663.46</c:v>
                </c:pt>
                <c:pt idx="23176">
                  <c:v>3663.48</c:v>
                </c:pt>
                <c:pt idx="23177">
                  <c:v>3663.5</c:v>
                </c:pt>
                <c:pt idx="23178">
                  <c:v>3663.52</c:v>
                </c:pt>
                <c:pt idx="23179">
                  <c:v>3663.54</c:v>
                </c:pt>
                <c:pt idx="23180">
                  <c:v>3663.56</c:v>
                </c:pt>
                <c:pt idx="23181">
                  <c:v>3663.58</c:v>
                </c:pt>
                <c:pt idx="23182">
                  <c:v>3663.6</c:v>
                </c:pt>
                <c:pt idx="23183">
                  <c:v>3663.62</c:v>
                </c:pt>
                <c:pt idx="23184">
                  <c:v>3663.64</c:v>
                </c:pt>
                <c:pt idx="23185">
                  <c:v>3663.66</c:v>
                </c:pt>
                <c:pt idx="23186">
                  <c:v>3663.68</c:v>
                </c:pt>
                <c:pt idx="23187">
                  <c:v>3663.7</c:v>
                </c:pt>
                <c:pt idx="23188">
                  <c:v>3663.72</c:v>
                </c:pt>
                <c:pt idx="23189">
                  <c:v>3663.74</c:v>
                </c:pt>
                <c:pt idx="23190">
                  <c:v>3663.7599999999998</c:v>
                </c:pt>
                <c:pt idx="23191">
                  <c:v>3663.7799999999997</c:v>
                </c:pt>
                <c:pt idx="23192">
                  <c:v>3663.8</c:v>
                </c:pt>
                <c:pt idx="23193">
                  <c:v>3663.82</c:v>
                </c:pt>
                <c:pt idx="23194">
                  <c:v>3663.84</c:v>
                </c:pt>
                <c:pt idx="23195">
                  <c:v>3663.86</c:v>
                </c:pt>
                <c:pt idx="23196">
                  <c:v>3663.88</c:v>
                </c:pt>
                <c:pt idx="23197">
                  <c:v>3663.9</c:v>
                </c:pt>
                <c:pt idx="23198">
                  <c:v>3663.92</c:v>
                </c:pt>
                <c:pt idx="23199">
                  <c:v>3663.94</c:v>
                </c:pt>
                <c:pt idx="23200">
                  <c:v>3663.96</c:v>
                </c:pt>
                <c:pt idx="23201">
                  <c:v>3663.98</c:v>
                </c:pt>
                <c:pt idx="23202">
                  <c:v>3664</c:v>
                </c:pt>
                <c:pt idx="23203">
                  <c:v>3664.02</c:v>
                </c:pt>
                <c:pt idx="23204">
                  <c:v>3664.04</c:v>
                </c:pt>
                <c:pt idx="23205">
                  <c:v>3664.06</c:v>
                </c:pt>
                <c:pt idx="23206">
                  <c:v>3664.08</c:v>
                </c:pt>
                <c:pt idx="23207">
                  <c:v>3664.1</c:v>
                </c:pt>
                <c:pt idx="23208">
                  <c:v>3664.12</c:v>
                </c:pt>
                <c:pt idx="23209">
                  <c:v>3664.14</c:v>
                </c:pt>
                <c:pt idx="23210">
                  <c:v>3664.16</c:v>
                </c:pt>
                <c:pt idx="23211">
                  <c:v>3664.18</c:v>
                </c:pt>
                <c:pt idx="23212">
                  <c:v>3664.2</c:v>
                </c:pt>
                <c:pt idx="23213">
                  <c:v>3664.22</c:v>
                </c:pt>
                <c:pt idx="23214">
                  <c:v>3664.24</c:v>
                </c:pt>
                <c:pt idx="23215">
                  <c:v>3664.2599999999998</c:v>
                </c:pt>
                <c:pt idx="23216">
                  <c:v>3664.2799999999997</c:v>
                </c:pt>
                <c:pt idx="23217">
                  <c:v>3664.3</c:v>
                </c:pt>
                <c:pt idx="23218">
                  <c:v>3664.32</c:v>
                </c:pt>
                <c:pt idx="23219">
                  <c:v>3664.34</c:v>
                </c:pt>
                <c:pt idx="23220">
                  <c:v>3664.36</c:v>
                </c:pt>
                <c:pt idx="23221">
                  <c:v>3664.38</c:v>
                </c:pt>
                <c:pt idx="23222">
                  <c:v>3664.4</c:v>
                </c:pt>
                <c:pt idx="23223">
                  <c:v>3664.42</c:v>
                </c:pt>
                <c:pt idx="23224">
                  <c:v>3664.44</c:v>
                </c:pt>
                <c:pt idx="23225">
                  <c:v>3664.46</c:v>
                </c:pt>
                <c:pt idx="23226">
                  <c:v>3664.48</c:v>
                </c:pt>
                <c:pt idx="23227">
                  <c:v>3664.5</c:v>
                </c:pt>
                <c:pt idx="23228">
                  <c:v>3664.52</c:v>
                </c:pt>
                <c:pt idx="23229">
                  <c:v>3664.54</c:v>
                </c:pt>
                <c:pt idx="23230">
                  <c:v>3664.56</c:v>
                </c:pt>
                <c:pt idx="23231">
                  <c:v>3664.58</c:v>
                </c:pt>
                <c:pt idx="23232">
                  <c:v>3664.6</c:v>
                </c:pt>
                <c:pt idx="23233">
                  <c:v>3664.62</c:v>
                </c:pt>
                <c:pt idx="23234">
                  <c:v>3664.64</c:v>
                </c:pt>
                <c:pt idx="23235">
                  <c:v>3664.66</c:v>
                </c:pt>
                <c:pt idx="23236">
                  <c:v>3664.68</c:v>
                </c:pt>
                <c:pt idx="23237">
                  <c:v>3664.7</c:v>
                </c:pt>
                <c:pt idx="23238">
                  <c:v>3664.72</c:v>
                </c:pt>
                <c:pt idx="23239">
                  <c:v>3664.74</c:v>
                </c:pt>
                <c:pt idx="23240">
                  <c:v>3664.7599999999998</c:v>
                </c:pt>
                <c:pt idx="23241">
                  <c:v>3664.7799999999997</c:v>
                </c:pt>
                <c:pt idx="23242">
                  <c:v>3664.8</c:v>
                </c:pt>
                <c:pt idx="23243">
                  <c:v>3664.82</c:v>
                </c:pt>
                <c:pt idx="23244">
                  <c:v>3664.84</c:v>
                </c:pt>
                <c:pt idx="23245">
                  <c:v>3664.86</c:v>
                </c:pt>
                <c:pt idx="23246">
                  <c:v>3664.88</c:v>
                </c:pt>
                <c:pt idx="23247">
                  <c:v>3664.9</c:v>
                </c:pt>
                <c:pt idx="23248">
                  <c:v>3664.92</c:v>
                </c:pt>
                <c:pt idx="23249">
                  <c:v>3664.94</c:v>
                </c:pt>
                <c:pt idx="23250">
                  <c:v>3664.96</c:v>
                </c:pt>
                <c:pt idx="23251">
                  <c:v>3664.98</c:v>
                </c:pt>
                <c:pt idx="23252">
                  <c:v>3665</c:v>
                </c:pt>
                <c:pt idx="23253">
                  <c:v>3665.02</c:v>
                </c:pt>
                <c:pt idx="23254">
                  <c:v>3665.04</c:v>
                </c:pt>
                <c:pt idx="23255">
                  <c:v>3665.06</c:v>
                </c:pt>
                <c:pt idx="23256">
                  <c:v>3665.08</c:v>
                </c:pt>
                <c:pt idx="23257">
                  <c:v>3665.1</c:v>
                </c:pt>
                <c:pt idx="23258">
                  <c:v>3665.12</c:v>
                </c:pt>
                <c:pt idx="23259">
                  <c:v>3665.14</c:v>
                </c:pt>
                <c:pt idx="23260">
                  <c:v>3665.16</c:v>
                </c:pt>
                <c:pt idx="23261">
                  <c:v>3665.18</c:v>
                </c:pt>
                <c:pt idx="23262">
                  <c:v>3665.2</c:v>
                </c:pt>
                <c:pt idx="23263">
                  <c:v>3665.22</c:v>
                </c:pt>
                <c:pt idx="23264">
                  <c:v>3665.24</c:v>
                </c:pt>
                <c:pt idx="23265">
                  <c:v>3665.2599999999998</c:v>
                </c:pt>
                <c:pt idx="23266">
                  <c:v>3665.2799999999997</c:v>
                </c:pt>
                <c:pt idx="23267">
                  <c:v>3665.3</c:v>
                </c:pt>
                <c:pt idx="23268">
                  <c:v>3665.32</c:v>
                </c:pt>
                <c:pt idx="23269">
                  <c:v>3665.34</c:v>
                </c:pt>
                <c:pt idx="23270">
                  <c:v>3665.36</c:v>
                </c:pt>
                <c:pt idx="23271">
                  <c:v>3665.38</c:v>
                </c:pt>
                <c:pt idx="23272">
                  <c:v>3665.4</c:v>
                </c:pt>
                <c:pt idx="23273">
                  <c:v>3665.42</c:v>
                </c:pt>
                <c:pt idx="23274">
                  <c:v>3665.44</c:v>
                </c:pt>
                <c:pt idx="23275">
                  <c:v>3665.46</c:v>
                </c:pt>
                <c:pt idx="23276">
                  <c:v>3665.48</c:v>
                </c:pt>
                <c:pt idx="23277">
                  <c:v>3665.5</c:v>
                </c:pt>
                <c:pt idx="23278">
                  <c:v>3665.52</c:v>
                </c:pt>
                <c:pt idx="23279">
                  <c:v>3665.54</c:v>
                </c:pt>
                <c:pt idx="23280">
                  <c:v>3665.56</c:v>
                </c:pt>
                <c:pt idx="23281">
                  <c:v>3665.58</c:v>
                </c:pt>
                <c:pt idx="23282">
                  <c:v>3665.6</c:v>
                </c:pt>
                <c:pt idx="23283">
                  <c:v>3665.62</c:v>
                </c:pt>
                <c:pt idx="23284">
                  <c:v>3665.64</c:v>
                </c:pt>
                <c:pt idx="23285">
                  <c:v>3665.66</c:v>
                </c:pt>
                <c:pt idx="23286">
                  <c:v>3665.68</c:v>
                </c:pt>
                <c:pt idx="23287">
                  <c:v>3665.7</c:v>
                </c:pt>
                <c:pt idx="23288">
                  <c:v>3665.72</c:v>
                </c:pt>
                <c:pt idx="23289">
                  <c:v>3665.74</c:v>
                </c:pt>
                <c:pt idx="23290">
                  <c:v>3665.7599999999998</c:v>
                </c:pt>
                <c:pt idx="23291">
                  <c:v>3665.7799999999997</c:v>
                </c:pt>
                <c:pt idx="23292">
                  <c:v>3665.8</c:v>
                </c:pt>
                <c:pt idx="23293">
                  <c:v>3665.82</c:v>
                </c:pt>
                <c:pt idx="23294">
                  <c:v>3665.84</c:v>
                </c:pt>
                <c:pt idx="23295">
                  <c:v>3665.86</c:v>
                </c:pt>
                <c:pt idx="23296">
                  <c:v>3665.88</c:v>
                </c:pt>
                <c:pt idx="23297">
                  <c:v>3665.9</c:v>
                </c:pt>
                <c:pt idx="23298">
                  <c:v>3665.92</c:v>
                </c:pt>
                <c:pt idx="23299">
                  <c:v>3665.94</c:v>
                </c:pt>
                <c:pt idx="23300">
                  <c:v>3665.96</c:v>
                </c:pt>
                <c:pt idx="23301">
                  <c:v>3665.98</c:v>
                </c:pt>
                <c:pt idx="23302">
                  <c:v>3666</c:v>
                </c:pt>
                <c:pt idx="23303">
                  <c:v>3666.02</c:v>
                </c:pt>
                <c:pt idx="23304">
                  <c:v>3666.04</c:v>
                </c:pt>
                <c:pt idx="23305">
                  <c:v>3666.06</c:v>
                </c:pt>
                <c:pt idx="23306">
                  <c:v>3666.08</c:v>
                </c:pt>
                <c:pt idx="23307">
                  <c:v>3666.1</c:v>
                </c:pt>
                <c:pt idx="23308">
                  <c:v>3666.12</c:v>
                </c:pt>
                <c:pt idx="23309">
                  <c:v>3666.14</c:v>
                </c:pt>
                <c:pt idx="23310">
                  <c:v>3666.16</c:v>
                </c:pt>
                <c:pt idx="23311">
                  <c:v>3666.18</c:v>
                </c:pt>
                <c:pt idx="23312">
                  <c:v>3666.2</c:v>
                </c:pt>
                <c:pt idx="23313">
                  <c:v>3666.22</c:v>
                </c:pt>
                <c:pt idx="23314">
                  <c:v>3666.24</c:v>
                </c:pt>
                <c:pt idx="23315">
                  <c:v>3666.2599999999998</c:v>
                </c:pt>
                <c:pt idx="23316">
                  <c:v>3666.2799999999997</c:v>
                </c:pt>
                <c:pt idx="23317">
                  <c:v>3666.3</c:v>
                </c:pt>
                <c:pt idx="23318">
                  <c:v>3666.32</c:v>
                </c:pt>
                <c:pt idx="23319">
                  <c:v>3666.34</c:v>
                </c:pt>
                <c:pt idx="23320">
                  <c:v>3666.36</c:v>
                </c:pt>
                <c:pt idx="23321">
                  <c:v>3666.38</c:v>
                </c:pt>
                <c:pt idx="23322">
                  <c:v>3666.4</c:v>
                </c:pt>
                <c:pt idx="23323">
                  <c:v>3666.42</c:v>
                </c:pt>
                <c:pt idx="23324">
                  <c:v>3666.44</c:v>
                </c:pt>
                <c:pt idx="23325">
                  <c:v>3666.46</c:v>
                </c:pt>
                <c:pt idx="23326">
                  <c:v>3666.48</c:v>
                </c:pt>
                <c:pt idx="23327">
                  <c:v>3666.5</c:v>
                </c:pt>
                <c:pt idx="23328">
                  <c:v>3666.52</c:v>
                </c:pt>
                <c:pt idx="23329">
                  <c:v>3666.54</c:v>
                </c:pt>
                <c:pt idx="23330">
                  <c:v>3666.56</c:v>
                </c:pt>
                <c:pt idx="23331">
                  <c:v>3666.58</c:v>
                </c:pt>
                <c:pt idx="23332">
                  <c:v>3666.6</c:v>
                </c:pt>
                <c:pt idx="23333">
                  <c:v>3666.62</c:v>
                </c:pt>
                <c:pt idx="23334">
                  <c:v>3666.64</c:v>
                </c:pt>
                <c:pt idx="23335">
                  <c:v>3666.66</c:v>
                </c:pt>
                <c:pt idx="23336">
                  <c:v>3666.68</c:v>
                </c:pt>
                <c:pt idx="23337">
                  <c:v>3666.7</c:v>
                </c:pt>
                <c:pt idx="23338">
                  <c:v>3666.72</c:v>
                </c:pt>
                <c:pt idx="23339">
                  <c:v>3666.74</c:v>
                </c:pt>
                <c:pt idx="23340">
                  <c:v>3666.7599999999998</c:v>
                </c:pt>
                <c:pt idx="23341">
                  <c:v>3666.7799999999997</c:v>
                </c:pt>
                <c:pt idx="23342">
                  <c:v>3666.8</c:v>
                </c:pt>
                <c:pt idx="23343">
                  <c:v>3666.82</c:v>
                </c:pt>
                <c:pt idx="23344">
                  <c:v>3666.84</c:v>
                </c:pt>
                <c:pt idx="23345">
                  <c:v>3666.86</c:v>
                </c:pt>
                <c:pt idx="23346">
                  <c:v>3666.88</c:v>
                </c:pt>
                <c:pt idx="23347">
                  <c:v>3666.9</c:v>
                </c:pt>
                <c:pt idx="23348">
                  <c:v>3666.92</c:v>
                </c:pt>
                <c:pt idx="23349">
                  <c:v>3666.94</c:v>
                </c:pt>
                <c:pt idx="23350">
                  <c:v>3666.96</c:v>
                </c:pt>
                <c:pt idx="23351">
                  <c:v>3666.98</c:v>
                </c:pt>
                <c:pt idx="23352">
                  <c:v>3667</c:v>
                </c:pt>
                <c:pt idx="23353">
                  <c:v>3667.02</c:v>
                </c:pt>
                <c:pt idx="23354">
                  <c:v>3667.04</c:v>
                </c:pt>
                <c:pt idx="23355">
                  <c:v>3667.06</c:v>
                </c:pt>
                <c:pt idx="23356">
                  <c:v>3667.08</c:v>
                </c:pt>
                <c:pt idx="23357">
                  <c:v>3667.1</c:v>
                </c:pt>
                <c:pt idx="23358">
                  <c:v>3667.12</c:v>
                </c:pt>
                <c:pt idx="23359">
                  <c:v>3667.14</c:v>
                </c:pt>
                <c:pt idx="23360">
                  <c:v>3667.16</c:v>
                </c:pt>
                <c:pt idx="23361">
                  <c:v>3667.18</c:v>
                </c:pt>
                <c:pt idx="23362">
                  <c:v>3667.2</c:v>
                </c:pt>
                <c:pt idx="23363">
                  <c:v>3667.22</c:v>
                </c:pt>
                <c:pt idx="23364">
                  <c:v>3667.24</c:v>
                </c:pt>
                <c:pt idx="23365">
                  <c:v>3667.2599999999998</c:v>
                </c:pt>
                <c:pt idx="23366">
                  <c:v>3667.2799999999997</c:v>
                </c:pt>
                <c:pt idx="23367">
                  <c:v>3667.3</c:v>
                </c:pt>
                <c:pt idx="23368">
                  <c:v>3667.32</c:v>
                </c:pt>
                <c:pt idx="23369">
                  <c:v>3667.34</c:v>
                </c:pt>
                <c:pt idx="23370">
                  <c:v>3667.36</c:v>
                </c:pt>
                <c:pt idx="23371">
                  <c:v>3667.38</c:v>
                </c:pt>
                <c:pt idx="23372">
                  <c:v>3667.4</c:v>
                </c:pt>
                <c:pt idx="23373">
                  <c:v>3667.42</c:v>
                </c:pt>
                <c:pt idx="23374">
                  <c:v>3667.44</c:v>
                </c:pt>
                <c:pt idx="23375">
                  <c:v>3667.46</c:v>
                </c:pt>
                <c:pt idx="23376">
                  <c:v>3667.48</c:v>
                </c:pt>
                <c:pt idx="23377">
                  <c:v>3667.5</c:v>
                </c:pt>
                <c:pt idx="23378">
                  <c:v>3667.52</c:v>
                </c:pt>
                <c:pt idx="23379">
                  <c:v>3667.54</c:v>
                </c:pt>
                <c:pt idx="23380">
                  <c:v>3667.56</c:v>
                </c:pt>
                <c:pt idx="23381">
                  <c:v>3667.58</c:v>
                </c:pt>
                <c:pt idx="23382">
                  <c:v>3667.6</c:v>
                </c:pt>
                <c:pt idx="23383">
                  <c:v>3667.62</c:v>
                </c:pt>
                <c:pt idx="23384">
                  <c:v>3667.64</c:v>
                </c:pt>
                <c:pt idx="23385">
                  <c:v>3667.66</c:v>
                </c:pt>
                <c:pt idx="23386">
                  <c:v>3667.68</c:v>
                </c:pt>
                <c:pt idx="23387">
                  <c:v>3667.7</c:v>
                </c:pt>
                <c:pt idx="23388">
                  <c:v>3667.72</c:v>
                </c:pt>
                <c:pt idx="23389">
                  <c:v>3667.74</c:v>
                </c:pt>
                <c:pt idx="23390">
                  <c:v>3667.7599999999998</c:v>
                </c:pt>
                <c:pt idx="23391">
                  <c:v>3667.7799999999997</c:v>
                </c:pt>
                <c:pt idx="23392">
                  <c:v>3667.8</c:v>
                </c:pt>
                <c:pt idx="23393">
                  <c:v>3667.82</c:v>
                </c:pt>
                <c:pt idx="23394">
                  <c:v>3667.84</c:v>
                </c:pt>
                <c:pt idx="23395">
                  <c:v>3667.86</c:v>
                </c:pt>
                <c:pt idx="23396">
                  <c:v>3667.88</c:v>
                </c:pt>
                <c:pt idx="23397">
                  <c:v>3667.9</c:v>
                </c:pt>
                <c:pt idx="23398">
                  <c:v>3667.92</c:v>
                </c:pt>
                <c:pt idx="23399">
                  <c:v>3667.94</c:v>
                </c:pt>
                <c:pt idx="23400">
                  <c:v>3667.96</c:v>
                </c:pt>
                <c:pt idx="23401">
                  <c:v>3667.98</c:v>
                </c:pt>
                <c:pt idx="23402">
                  <c:v>3668</c:v>
                </c:pt>
                <c:pt idx="23403">
                  <c:v>3668.02</c:v>
                </c:pt>
                <c:pt idx="23404">
                  <c:v>3668.04</c:v>
                </c:pt>
                <c:pt idx="23405">
                  <c:v>3668.06</c:v>
                </c:pt>
                <c:pt idx="23406">
                  <c:v>3668.08</c:v>
                </c:pt>
                <c:pt idx="23407">
                  <c:v>3668.1</c:v>
                </c:pt>
                <c:pt idx="23408">
                  <c:v>3668.12</c:v>
                </c:pt>
                <c:pt idx="23409">
                  <c:v>3668.14</c:v>
                </c:pt>
                <c:pt idx="23410">
                  <c:v>3668.16</c:v>
                </c:pt>
                <c:pt idx="23411">
                  <c:v>3668.18</c:v>
                </c:pt>
                <c:pt idx="23412">
                  <c:v>3668.2</c:v>
                </c:pt>
                <c:pt idx="23413">
                  <c:v>3668.22</c:v>
                </c:pt>
                <c:pt idx="23414">
                  <c:v>3668.24</c:v>
                </c:pt>
                <c:pt idx="23415">
                  <c:v>3668.2599999999998</c:v>
                </c:pt>
                <c:pt idx="23416">
                  <c:v>3668.2799999999997</c:v>
                </c:pt>
                <c:pt idx="23417">
                  <c:v>3668.3</c:v>
                </c:pt>
                <c:pt idx="23418">
                  <c:v>3668.32</c:v>
                </c:pt>
                <c:pt idx="23419">
                  <c:v>3668.34</c:v>
                </c:pt>
                <c:pt idx="23420">
                  <c:v>3668.36</c:v>
                </c:pt>
                <c:pt idx="23421">
                  <c:v>3668.38</c:v>
                </c:pt>
                <c:pt idx="23422">
                  <c:v>3668.4</c:v>
                </c:pt>
                <c:pt idx="23423">
                  <c:v>3668.42</c:v>
                </c:pt>
                <c:pt idx="23424">
                  <c:v>3668.44</c:v>
                </c:pt>
                <c:pt idx="23425">
                  <c:v>3668.46</c:v>
                </c:pt>
                <c:pt idx="23426">
                  <c:v>3668.48</c:v>
                </c:pt>
                <c:pt idx="23427">
                  <c:v>3668.5</c:v>
                </c:pt>
                <c:pt idx="23428">
                  <c:v>3668.52</c:v>
                </c:pt>
                <c:pt idx="23429">
                  <c:v>3668.54</c:v>
                </c:pt>
                <c:pt idx="23430">
                  <c:v>3668.56</c:v>
                </c:pt>
                <c:pt idx="23431">
                  <c:v>3668.58</c:v>
                </c:pt>
                <c:pt idx="23432">
                  <c:v>3668.6</c:v>
                </c:pt>
                <c:pt idx="23433">
                  <c:v>3668.62</c:v>
                </c:pt>
                <c:pt idx="23434">
                  <c:v>3668.64</c:v>
                </c:pt>
                <c:pt idx="23435">
                  <c:v>3668.66</c:v>
                </c:pt>
                <c:pt idx="23436">
                  <c:v>3668.68</c:v>
                </c:pt>
                <c:pt idx="23437">
                  <c:v>3668.7</c:v>
                </c:pt>
                <c:pt idx="23438">
                  <c:v>3668.72</c:v>
                </c:pt>
                <c:pt idx="23439">
                  <c:v>3668.74</c:v>
                </c:pt>
                <c:pt idx="23440">
                  <c:v>3668.7599999999998</c:v>
                </c:pt>
                <c:pt idx="23441">
                  <c:v>3668.7799999999997</c:v>
                </c:pt>
                <c:pt idx="23442">
                  <c:v>3668.8</c:v>
                </c:pt>
                <c:pt idx="23443">
                  <c:v>3668.82</c:v>
                </c:pt>
                <c:pt idx="23444">
                  <c:v>3668.84</c:v>
                </c:pt>
                <c:pt idx="23445">
                  <c:v>3668.86</c:v>
                </c:pt>
                <c:pt idx="23446">
                  <c:v>3668.88</c:v>
                </c:pt>
                <c:pt idx="23447">
                  <c:v>3668.9</c:v>
                </c:pt>
                <c:pt idx="23448">
                  <c:v>3668.92</c:v>
                </c:pt>
                <c:pt idx="23449">
                  <c:v>3668.94</c:v>
                </c:pt>
                <c:pt idx="23450">
                  <c:v>3668.96</c:v>
                </c:pt>
                <c:pt idx="23451">
                  <c:v>3668.98</c:v>
                </c:pt>
                <c:pt idx="23452">
                  <c:v>3669</c:v>
                </c:pt>
                <c:pt idx="23453">
                  <c:v>3669.02</c:v>
                </c:pt>
                <c:pt idx="23454">
                  <c:v>3669.04</c:v>
                </c:pt>
                <c:pt idx="23455">
                  <c:v>3669.06</c:v>
                </c:pt>
                <c:pt idx="23456">
                  <c:v>3669.08</c:v>
                </c:pt>
                <c:pt idx="23457">
                  <c:v>3669.1</c:v>
                </c:pt>
                <c:pt idx="23458">
                  <c:v>3669.12</c:v>
                </c:pt>
                <c:pt idx="23459">
                  <c:v>3669.14</c:v>
                </c:pt>
                <c:pt idx="23460">
                  <c:v>3669.16</c:v>
                </c:pt>
                <c:pt idx="23461">
                  <c:v>3669.18</c:v>
                </c:pt>
                <c:pt idx="23462">
                  <c:v>3669.2</c:v>
                </c:pt>
                <c:pt idx="23463">
                  <c:v>3669.22</c:v>
                </c:pt>
                <c:pt idx="23464">
                  <c:v>3669.24</c:v>
                </c:pt>
                <c:pt idx="23465">
                  <c:v>3669.2599999999998</c:v>
                </c:pt>
                <c:pt idx="23466">
                  <c:v>3669.2799999999997</c:v>
                </c:pt>
                <c:pt idx="23467">
                  <c:v>3669.3</c:v>
                </c:pt>
                <c:pt idx="23468">
                  <c:v>3669.32</c:v>
                </c:pt>
                <c:pt idx="23469">
                  <c:v>3669.34</c:v>
                </c:pt>
                <c:pt idx="23470">
                  <c:v>3669.36</c:v>
                </c:pt>
                <c:pt idx="23471">
                  <c:v>3669.38</c:v>
                </c:pt>
                <c:pt idx="23472">
                  <c:v>3669.4</c:v>
                </c:pt>
                <c:pt idx="23473">
                  <c:v>3669.42</c:v>
                </c:pt>
                <c:pt idx="23474">
                  <c:v>3669.44</c:v>
                </c:pt>
                <c:pt idx="23475">
                  <c:v>3669.46</c:v>
                </c:pt>
                <c:pt idx="23476">
                  <c:v>3669.48</c:v>
                </c:pt>
                <c:pt idx="23477">
                  <c:v>3669.5</c:v>
                </c:pt>
                <c:pt idx="23478">
                  <c:v>3669.52</c:v>
                </c:pt>
                <c:pt idx="23479">
                  <c:v>3669.54</c:v>
                </c:pt>
                <c:pt idx="23480">
                  <c:v>3669.56</c:v>
                </c:pt>
                <c:pt idx="23481">
                  <c:v>3669.58</c:v>
                </c:pt>
                <c:pt idx="23482">
                  <c:v>3669.6</c:v>
                </c:pt>
                <c:pt idx="23483">
                  <c:v>3669.62</c:v>
                </c:pt>
                <c:pt idx="23484">
                  <c:v>3669.64</c:v>
                </c:pt>
                <c:pt idx="23485">
                  <c:v>3669.66</c:v>
                </c:pt>
                <c:pt idx="23486">
                  <c:v>3669.68</c:v>
                </c:pt>
                <c:pt idx="23487">
                  <c:v>3669.7</c:v>
                </c:pt>
                <c:pt idx="23488">
                  <c:v>3669.72</c:v>
                </c:pt>
                <c:pt idx="23489">
                  <c:v>3669.74</c:v>
                </c:pt>
                <c:pt idx="23490">
                  <c:v>3669.7599999999998</c:v>
                </c:pt>
                <c:pt idx="23491">
                  <c:v>3669.7799999999997</c:v>
                </c:pt>
                <c:pt idx="23492">
                  <c:v>3669.8</c:v>
                </c:pt>
                <c:pt idx="23493">
                  <c:v>3669.82</c:v>
                </c:pt>
                <c:pt idx="23494">
                  <c:v>3669.84</c:v>
                </c:pt>
                <c:pt idx="23495">
                  <c:v>3669.86</c:v>
                </c:pt>
                <c:pt idx="23496">
                  <c:v>3669.88</c:v>
                </c:pt>
                <c:pt idx="23497">
                  <c:v>3669.9</c:v>
                </c:pt>
                <c:pt idx="23498">
                  <c:v>3669.92</c:v>
                </c:pt>
                <c:pt idx="23499">
                  <c:v>3669.94</c:v>
                </c:pt>
                <c:pt idx="23500">
                  <c:v>3669.96</c:v>
                </c:pt>
                <c:pt idx="23501">
                  <c:v>3669.98</c:v>
                </c:pt>
                <c:pt idx="23502">
                  <c:v>3670</c:v>
                </c:pt>
                <c:pt idx="23503">
                  <c:v>3670.02</c:v>
                </c:pt>
                <c:pt idx="23504">
                  <c:v>3670.04</c:v>
                </c:pt>
                <c:pt idx="23505">
                  <c:v>3670.06</c:v>
                </c:pt>
                <c:pt idx="23506">
                  <c:v>3670.08</c:v>
                </c:pt>
                <c:pt idx="23507">
                  <c:v>3670.1</c:v>
                </c:pt>
                <c:pt idx="23508">
                  <c:v>3670.12</c:v>
                </c:pt>
                <c:pt idx="23509">
                  <c:v>3670.14</c:v>
                </c:pt>
                <c:pt idx="23510">
                  <c:v>3670.16</c:v>
                </c:pt>
                <c:pt idx="23511">
                  <c:v>3670.18</c:v>
                </c:pt>
                <c:pt idx="23512">
                  <c:v>3670.2</c:v>
                </c:pt>
                <c:pt idx="23513">
                  <c:v>3670.22</c:v>
                </c:pt>
                <c:pt idx="23514">
                  <c:v>3670.24</c:v>
                </c:pt>
                <c:pt idx="23515">
                  <c:v>3670.2599999999998</c:v>
                </c:pt>
                <c:pt idx="23516">
                  <c:v>3670.2799999999997</c:v>
                </c:pt>
                <c:pt idx="23517">
                  <c:v>3670.3</c:v>
                </c:pt>
                <c:pt idx="23518">
                  <c:v>3670.32</c:v>
                </c:pt>
                <c:pt idx="23519">
                  <c:v>3670.34</c:v>
                </c:pt>
                <c:pt idx="23520">
                  <c:v>3670.36</c:v>
                </c:pt>
                <c:pt idx="23521">
                  <c:v>3670.38</c:v>
                </c:pt>
                <c:pt idx="23522">
                  <c:v>3670.4</c:v>
                </c:pt>
                <c:pt idx="23523">
                  <c:v>3670.42</c:v>
                </c:pt>
                <c:pt idx="23524">
                  <c:v>3670.44</c:v>
                </c:pt>
                <c:pt idx="23525">
                  <c:v>3670.46</c:v>
                </c:pt>
                <c:pt idx="23526">
                  <c:v>3670.48</c:v>
                </c:pt>
                <c:pt idx="23527">
                  <c:v>3670.5</c:v>
                </c:pt>
                <c:pt idx="23528">
                  <c:v>3670.52</c:v>
                </c:pt>
                <c:pt idx="23529">
                  <c:v>3670.54</c:v>
                </c:pt>
                <c:pt idx="23530">
                  <c:v>3670.56</c:v>
                </c:pt>
                <c:pt idx="23531">
                  <c:v>3670.58</c:v>
                </c:pt>
                <c:pt idx="23532">
                  <c:v>3670.6</c:v>
                </c:pt>
                <c:pt idx="23533">
                  <c:v>3670.62</c:v>
                </c:pt>
                <c:pt idx="23534">
                  <c:v>3670.64</c:v>
                </c:pt>
                <c:pt idx="23535">
                  <c:v>3670.66</c:v>
                </c:pt>
                <c:pt idx="23536">
                  <c:v>3670.68</c:v>
                </c:pt>
                <c:pt idx="23537">
                  <c:v>3670.7</c:v>
                </c:pt>
                <c:pt idx="23538">
                  <c:v>3670.72</c:v>
                </c:pt>
                <c:pt idx="23539">
                  <c:v>3670.74</c:v>
                </c:pt>
                <c:pt idx="23540">
                  <c:v>3670.7599999999998</c:v>
                </c:pt>
                <c:pt idx="23541">
                  <c:v>3670.7799999999997</c:v>
                </c:pt>
                <c:pt idx="23542">
                  <c:v>3670.8</c:v>
                </c:pt>
                <c:pt idx="23543">
                  <c:v>3670.82</c:v>
                </c:pt>
                <c:pt idx="23544">
                  <c:v>3670.84</c:v>
                </c:pt>
                <c:pt idx="23545">
                  <c:v>3670.86</c:v>
                </c:pt>
                <c:pt idx="23546">
                  <c:v>3670.88</c:v>
                </c:pt>
                <c:pt idx="23547">
                  <c:v>3670.9</c:v>
                </c:pt>
                <c:pt idx="23548">
                  <c:v>3670.92</c:v>
                </c:pt>
                <c:pt idx="23549">
                  <c:v>3670.94</c:v>
                </c:pt>
                <c:pt idx="23550">
                  <c:v>3670.96</c:v>
                </c:pt>
                <c:pt idx="23551">
                  <c:v>3670.98</c:v>
                </c:pt>
                <c:pt idx="23552">
                  <c:v>3671</c:v>
                </c:pt>
                <c:pt idx="23553">
                  <c:v>3671.02</c:v>
                </c:pt>
                <c:pt idx="23554">
                  <c:v>3671.04</c:v>
                </c:pt>
                <c:pt idx="23555">
                  <c:v>3671.06</c:v>
                </c:pt>
                <c:pt idx="23556">
                  <c:v>3671.08</c:v>
                </c:pt>
                <c:pt idx="23557">
                  <c:v>3671.1</c:v>
                </c:pt>
                <c:pt idx="23558">
                  <c:v>3671.12</c:v>
                </c:pt>
                <c:pt idx="23559">
                  <c:v>3671.14</c:v>
                </c:pt>
                <c:pt idx="23560">
                  <c:v>3671.16</c:v>
                </c:pt>
                <c:pt idx="23561">
                  <c:v>3671.18</c:v>
                </c:pt>
                <c:pt idx="23562">
                  <c:v>3671.2</c:v>
                </c:pt>
                <c:pt idx="23563">
                  <c:v>3671.22</c:v>
                </c:pt>
                <c:pt idx="23564">
                  <c:v>3671.24</c:v>
                </c:pt>
                <c:pt idx="23565">
                  <c:v>3671.2599999999998</c:v>
                </c:pt>
                <c:pt idx="23566">
                  <c:v>3671.2799999999997</c:v>
                </c:pt>
                <c:pt idx="23567">
                  <c:v>3671.3</c:v>
                </c:pt>
                <c:pt idx="23568">
                  <c:v>3671.32</c:v>
                </c:pt>
                <c:pt idx="23569">
                  <c:v>3671.34</c:v>
                </c:pt>
                <c:pt idx="23570">
                  <c:v>3671.36</c:v>
                </c:pt>
                <c:pt idx="23571">
                  <c:v>3671.38</c:v>
                </c:pt>
                <c:pt idx="23572">
                  <c:v>3671.4</c:v>
                </c:pt>
                <c:pt idx="23573">
                  <c:v>3671.42</c:v>
                </c:pt>
                <c:pt idx="23574">
                  <c:v>3671.44</c:v>
                </c:pt>
                <c:pt idx="23575">
                  <c:v>3671.46</c:v>
                </c:pt>
                <c:pt idx="23576">
                  <c:v>3671.48</c:v>
                </c:pt>
                <c:pt idx="23577">
                  <c:v>3671.5</c:v>
                </c:pt>
                <c:pt idx="23578">
                  <c:v>3671.52</c:v>
                </c:pt>
                <c:pt idx="23579">
                  <c:v>3671.54</c:v>
                </c:pt>
                <c:pt idx="23580">
                  <c:v>3671.56</c:v>
                </c:pt>
                <c:pt idx="23581">
                  <c:v>3671.58</c:v>
                </c:pt>
                <c:pt idx="23582">
                  <c:v>3671.6</c:v>
                </c:pt>
                <c:pt idx="23583">
                  <c:v>3671.62</c:v>
                </c:pt>
                <c:pt idx="23584">
                  <c:v>3671.64</c:v>
                </c:pt>
                <c:pt idx="23585">
                  <c:v>3671.66</c:v>
                </c:pt>
                <c:pt idx="23586">
                  <c:v>3671.68</c:v>
                </c:pt>
                <c:pt idx="23587">
                  <c:v>3671.7</c:v>
                </c:pt>
                <c:pt idx="23588">
                  <c:v>3671.72</c:v>
                </c:pt>
                <c:pt idx="23589">
                  <c:v>3671.74</c:v>
                </c:pt>
                <c:pt idx="23590">
                  <c:v>3671.7599999999998</c:v>
                </c:pt>
                <c:pt idx="23591">
                  <c:v>3671.7799999999997</c:v>
                </c:pt>
                <c:pt idx="23592">
                  <c:v>3671.8</c:v>
                </c:pt>
                <c:pt idx="23593">
                  <c:v>3671.82</c:v>
                </c:pt>
                <c:pt idx="23594">
                  <c:v>3671.84</c:v>
                </c:pt>
                <c:pt idx="23595">
                  <c:v>3671.86</c:v>
                </c:pt>
                <c:pt idx="23596">
                  <c:v>3671.88</c:v>
                </c:pt>
                <c:pt idx="23597">
                  <c:v>3671.9</c:v>
                </c:pt>
                <c:pt idx="23598">
                  <c:v>3671.92</c:v>
                </c:pt>
                <c:pt idx="23599">
                  <c:v>3671.94</c:v>
                </c:pt>
                <c:pt idx="23600">
                  <c:v>3671.96</c:v>
                </c:pt>
                <c:pt idx="23601">
                  <c:v>3671.98</c:v>
                </c:pt>
                <c:pt idx="23602">
                  <c:v>3672</c:v>
                </c:pt>
                <c:pt idx="23603">
                  <c:v>3672.02</c:v>
                </c:pt>
                <c:pt idx="23604">
                  <c:v>3672.04</c:v>
                </c:pt>
                <c:pt idx="23605">
                  <c:v>3672.06</c:v>
                </c:pt>
                <c:pt idx="23606">
                  <c:v>3672.08</c:v>
                </c:pt>
                <c:pt idx="23607">
                  <c:v>3672.1</c:v>
                </c:pt>
                <c:pt idx="23608">
                  <c:v>3672.12</c:v>
                </c:pt>
                <c:pt idx="23609">
                  <c:v>3672.14</c:v>
                </c:pt>
                <c:pt idx="23610">
                  <c:v>3672.16</c:v>
                </c:pt>
                <c:pt idx="23611">
                  <c:v>3672.18</c:v>
                </c:pt>
                <c:pt idx="23612">
                  <c:v>3672.2</c:v>
                </c:pt>
                <c:pt idx="23613">
                  <c:v>3672.22</c:v>
                </c:pt>
                <c:pt idx="23614">
                  <c:v>3672.24</c:v>
                </c:pt>
                <c:pt idx="23615">
                  <c:v>3672.2599999999998</c:v>
                </c:pt>
                <c:pt idx="23616">
                  <c:v>3672.2799999999997</c:v>
                </c:pt>
                <c:pt idx="23617">
                  <c:v>3672.3</c:v>
                </c:pt>
                <c:pt idx="23618">
                  <c:v>3672.32</c:v>
                </c:pt>
                <c:pt idx="23619">
                  <c:v>3672.34</c:v>
                </c:pt>
                <c:pt idx="23620">
                  <c:v>3672.36</c:v>
                </c:pt>
                <c:pt idx="23621">
                  <c:v>3672.38</c:v>
                </c:pt>
                <c:pt idx="23622">
                  <c:v>3672.4</c:v>
                </c:pt>
                <c:pt idx="23623">
                  <c:v>3672.42</c:v>
                </c:pt>
                <c:pt idx="23624">
                  <c:v>3672.44</c:v>
                </c:pt>
                <c:pt idx="23625">
                  <c:v>3672.46</c:v>
                </c:pt>
                <c:pt idx="23626">
                  <c:v>3672.48</c:v>
                </c:pt>
                <c:pt idx="23627">
                  <c:v>3672.5</c:v>
                </c:pt>
                <c:pt idx="23628">
                  <c:v>3672.52</c:v>
                </c:pt>
                <c:pt idx="23629">
                  <c:v>3672.54</c:v>
                </c:pt>
                <c:pt idx="23630">
                  <c:v>3672.56</c:v>
                </c:pt>
                <c:pt idx="23631">
                  <c:v>3672.58</c:v>
                </c:pt>
                <c:pt idx="23632">
                  <c:v>3672.6</c:v>
                </c:pt>
                <c:pt idx="23633">
                  <c:v>3672.62</c:v>
                </c:pt>
                <c:pt idx="23634">
                  <c:v>3672.64</c:v>
                </c:pt>
                <c:pt idx="23635">
                  <c:v>3672.66</c:v>
                </c:pt>
                <c:pt idx="23636">
                  <c:v>3672.68</c:v>
                </c:pt>
                <c:pt idx="23637">
                  <c:v>3672.7</c:v>
                </c:pt>
                <c:pt idx="23638">
                  <c:v>3672.72</c:v>
                </c:pt>
                <c:pt idx="23639">
                  <c:v>3672.74</c:v>
                </c:pt>
                <c:pt idx="23640">
                  <c:v>3672.7599999999998</c:v>
                </c:pt>
                <c:pt idx="23641">
                  <c:v>3672.7799999999997</c:v>
                </c:pt>
                <c:pt idx="23642">
                  <c:v>3672.8</c:v>
                </c:pt>
                <c:pt idx="23643">
                  <c:v>3672.82</c:v>
                </c:pt>
                <c:pt idx="23644">
                  <c:v>3672.84</c:v>
                </c:pt>
                <c:pt idx="23645">
                  <c:v>3672.86</c:v>
                </c:pt>
                <c:pt idx="23646">
                  <c:v>3672.88</c:v>
                </c:pt>
                <c:pt idx="23647">
                  <c:v>3672.9</c:v>
                </c:pt>
                <c:pt idx="23648">
                  <c:v>3672.92</c:v>
                </c:pt>
                <c:pt idx="23649">
                  <c:v>3672.94</c:v>
                </c:pt>
                <c:pt idx="23650">
                  <c:v>3672.96</c:v>
                </c:pt>
                <c:pt idx="23651">
                  <c:v>3672.98</c:v>
                </c:pt>
                <c:pt idx="23652">
                  <c:v>3673</c:v>
                </c:pt>
                <c:pt idx="23653">
                  <c:v>3673.02</c:v>
                </c:pt>
                <c:pt idx="23654">
                  <c:v>3673.04</c:v>
                </c:pt>
                <c:pt idx="23655">
                  <c:v>3673.06</c:v>
                </c:pt>
                <c:pt idx="23656">
                  <c:v>3673.08</c:v>
                </c:pt>
                <c:pt idx="23657">
                  <c:v>3673.1</c:v>
                </c:pt>
                <c:pt idx="23658">
                  <c:v>3673.12</c:v>
                </c:pt>
                <c:pt idx="23659">
                  <c:v>3673.14</c:v>
                </c:pt>
                <c:pt idx="23660">
                  <c:v>3673.16</c:v>
                </c:pt>
                <c:pt idx="23661">
                  <c:v>3673.18</c:v>
                </c:pt>
                <c:pt idx="23662">
                  <c:v>3673.2</c:v>
                </c:pt>
                <c:pt idx="23663">
                  <c:v>3673.22</c:v>
                </c:pt>
                <c:pt idx="23664">
                  <c:v>3673.24</c:v>
                </c:pt>
                <c:pt idx="23665">
                  <c:v>3673.2599999999998</c:v>
                </c:pt>
                <c:pt idx="23666">
                  <c:v>3673.2799999999997</c:v>
                </c:pt>
                <c:pt idx="23667">
                  <c:v>3673.3</c:v>
                </c:pt>
                <c:pt idx="23668">
                  <c:v>3673.32</c:v>
                </c:pt>
                <c:pt idx="23669">
                  <c:v>3673.34</c:v>
                </c:pt>
                <c:pt idx="23670">
                  <c:v>3673.36</c:v>
                </c:pt>
                <c:pt idx="23671">
                  <c:v>3673.38</c:v>
                </c:pt>
                <c:pt idx="23672">
                  <c:v>3673.4</c:v>
                </c:pt>
                <c:pt idx="23673">
                  <c:v>3673.42</c:v>
                </c:pt>
                <c:pt idx="23674">
                  <c:v>3673.44</c:v>
                </c:pt>
                <c:pt idx="23675">
                  <c:v>3673.46</c:v>
                </c:pt>
                <c:pt idx="23676">
                  <c:v>3673.48</c:v>
                </c:pt>
                <c:pt idx="23677">
                  <c:v>3673.5</c:v>
                </c:pt>
                <c:pt idx="23678">
                  <c:v>3673.52</c:v>
                </c:pt>
                <c:pt idx="23679">
                  <c:v>3673.54</c:v>
                </c:pt>
                <c:pt idx="23680">
                  <c:v>3673.56</c:v>
                </c:pt>
                <c:pt idx="23681">
                  <c:v>3673.58</c:v>
                </c:pt>
                <c:pt idx="23682">
                  <c:v>3673.6</c:v>
                </c:pt>
                <c:pt idx="23683">
                  <c:v>3673.62</c:v>
                </c:pt>
                <c:pt idx="23684">
                  <c:v>3673.64</c:v>
                </c:pt>
                <c:pt idx="23685">
                  <c:v>3673.66</c:v>
                </c:pt>
                <c:pt idx="23686">
                  <c:v>3673.68</c:v>
                </c:pt>
                <c:pt idx="23687">
                  <c:v>3673.7</c:v>
                </c:pt>
                <c:pt idx="23688">
                  <c:v>3673.72</c:v>
                </c:pt>
                <c:pt idx="23689">
                  <c:v>3673.74</c:v>
                </c:pt>
                <c:pt idx="23690">
                  <c:v>3673.7599999999998</c:v>
                </c:pt>
                <c:pt idx="23691">
                  <c:v>3673.7799999999997</c:v>
                </c:pt>
                <c:pt idx="23692">
                  <c:v>3673.8</c:v>
                </c:pt>
                <c:pt idx="23693">
                  <c:v>3673.82</c:v>
                </c:pt>
                <c:pt idx="23694">
                  <c:v>3673.84</c:v>
                </c:pt>
                <c:pt idx="23695">
                  <c:v>3673.86</c:v>
                </c:pt>
                <c:pt idx="23696">
                  <c:v>3673.88</c:v>
                </c:pt>
                <c:pt idx="23697">
                  <c:v>3673.9</c:v>
                </c:pt>
                <c:pt idx="23698">
                  <c:v>3673.92</c:v>
                </c:pt>
                <c:pt idx="23699">
                  <c:v>3673.94</c:v>
                </c:pt>
                <c:pt idx="23700">
                  <c:v>3673.96</c:v>
                </c:pt>
                <c:pt idx="23701">
                  <c:v>3673.98</c:v>
                </c:pt>
                <c:pt idx="23702">
                  <c:v>3674</c:v>
                </c:pt>
                <c:pt idx="23703">
                  <c:v>3674.02</c:v>
                </c:pt>
                <c:pt idx="23704">
                  <c:v>3674.04</c:v>
                </c:pt>
                <c:pt idx="23705">
                  <c:v>3674.06</c:v>
                </c:pt>
                <c:pt idx="23706">
                  <c:v>3674.08</c:v>
                </c:pt>
                <c:pt idx="23707">
                  <c:v>3674.1</c:v>
                </c:pt>
                <c:pt idx="23708">
                  <c:v>3674.12</c:v>
                </c:pt>
                <c:pt idx="23709">
                  <c:v>3674.14</c:v>
                </c:pt>
                <c:pt idx="23710">
                  <c:v>3674.16</c:v>
                </c:pt>
                <c:pt idx="23711">
                  <c:v>3674.18</c:v>
                </c:pt>
                <c:pt idx="23712">
                  <c:v>3674.2</c:v>
                </c:pt>
                <c:pt idx="23713">
                  <c:v>3674.22</c:v>
                </c:pt>
                <c:pt idx="23714">
                  <c:v>3674.24</c:v>
                </c:pt>
                <c:pt idx="23715">
                  <c:v>3674.2599999999998</c:v>
                </c:pt>
                <c:pt idx="23716">
                  <c:v>3674.2799999999997</c:v>
                </c:pt>
                <c:pt idx="23717">
                  <c:v>3674.3</c:v>
                </c:pt>
                <c:pt idx="23718">
                  <c:v>3674.32</c:v>
                </c:pt>
                <c:pt idx="23719">
                  <c:v>3674.34</c:v>
                </c:pt>
                <c:pt idx="23720">
                  <c:v>3674.36</c:v>
                </c:pt>
                <c:pt idx="23721">
                  <c:v>3674.38</c:v>
                </c:pt>
                <c:pt idx="23722">
                  <c:v>3674.4</c:v>
                </c:pt>
                <c:pt idx="23723">
                  <c:v>3674.42</c:v>
                </c:pt>
                <c:pt idx="23724">
                  <c:v>3674.44</c:v>
                </c:pt>
                <c:pt idx="23725">
                  <c:v>3674.46</c:v>
                </c:pt>
                <c:pt idx="23726">
                  <c:v>3674.48</c:v>
                </c:pt>
                <c:pt idx="23727">
                  <c:v>3674.5</c:v>
                </c:pt>
                <c:pt idx="23728">
                  <c:v>3674.52</c:v>
                </c:pt>
                <c:pt idx="23729">
                  <c:v>3674.54</c:v>
                </c:pt>
                <c:pt idx="23730">
                  <c:v>3674.56</c:v>
                </c:pt>
                <c:pt idx="23731">
                  <c:v>3674.58</c:v>
                </c:pt>
                <c:pt idx="23732">
                  <c:v>3674.6</c:v>
                </c:pt>
                <c:pt idx="23733">
                  <c:v>3674.62</c:v>
                </c:pt>
                <c:pt idx="23734">
                  <c:v>3674.64</c:v>
                </c:pt>
                <c:pt idx="23735">
                  <c:v>3674.66</c:v>
                </c:pt>
                <c:pt idx="23736">
                  <c:v>3674.68</c:v>
                </c:pt>
                <c:pt idx="23737">
                  <c:v>3674.7</c:v>
                </c:pt>
                <c:pt idx="23738">
                  <c:v>3674.72</c:v>
                </c:pt>
                <c:pt idx="23739">
                  <c:v>3674.74</c:v>
                </c:pt>
                <c:pt idx="23740">
                  <c:v>3674.7599999999998</c:v>
                </c:pt>
                <c:pt idx="23741">
                  <c:v>3674.7799999999997</c:v>
                </c:pt>
                <c:pt idx="23742">
                  <c:v>3674.8</c:v>
                </c:pt>
                <c:pt idx="23743">
                  <c:v>3674.82</c:v>
                </c:pt>
                <c:pt idx="23744">
                  <c:v>3674.84</c:v>
                </c:pt>
                <c:pt idx="23745">
                  <c:v>3674.86</c:v>
                </c:pt>
                <c:pt idx="23746">
                  <c:v>3674.88</c:v>
                </c:pt>
                <c:pt idx="23747">
                  <c:v>3674.9</c:v>
                </c:pt>
                <c:pt idx="23748">
                  <c:v>3674.92</c:v>
                </c:pt>
                <c:pt idx="23749">
                  <c:v>3674.94</c:v>
                </c:pt>
                <c:pt idx="23750">
                  <c:v>3674.96</c:v>
                </c:pt>
                <c:pt idx="23751">
                  <c:v>3674.98</c:v>
                </c:pt>
                <c:pt idx="23752">
                  <c:v>3675</c:v>
                </c:pt>
                <c:pt idx="23753">
                  <c:v>3675.02</c:v>
                </c:pt>
                <c:pt idx="23754">
                  <c:v>3675.04</c:v>
                </c:pt>
                <c:pt idx="23755">
                  <c:v>3675.06</c:v>
                </c:pt>
                <c:pt idx="23756">
                  <c:v>3675.08</c:v>
                </c:pt>
                <c:pt idx="23757">
                  <c:v>3675.1</c:v>
                </c:pt>
                <c:pt idx="23758">
                  <c:v>3675.12</c:v>
                </c:pt>
                <c:pt idx="23759">
                  <c:v>3675.14</c:v>
                </c:pt>
                <c:pt idx="23760">
                  <c:v>3675.16</c:v>
                </c:pt>
                <c:pt idx="23761">
                  <c:v>3675.18</c:v>
                </c:pt>
                <c:pt idx="23762">
                  <c:v>3675.2</c:v>
                </c:pt>
                <c:pt idx="23763">
                  <c:v>3675.22</c:v>
                </c:pt>
                <c:pt idx="23764">
                  <c:v>3675.24</c:v>
                </c:pt>
                <c:pt idx="23765">
                  <c:v>3675.2599999999998</c:v>
                </c:pt>
                <c:pt idx="23766">
                  <c:v>3675.2799999999997</c:v>
                </c:pt>
                <c:pt idx="23767">
                  <c:v>3675.3</c:v>
                </c:pt>
                <c:pt idx="23768">
                  <c:v>3675.32</c:v>
                </c:pt>
                <c:pt idx="23769">
                  <c:v>3675.34</c:v>
                </c:pt>
                <c:pt idx="23770">
                  <c:v>3675.36</c:v>
                </c:pt>
                <c:pt idx="23771">
                  <c:v>3675.38</c:v>
                </c:pt>
                <c:pt idx="23772">
                  <c:v>3675.4</c:v>
                </c:pt>
                <c:pt idx="23773">
                  <c:v>3675.42</c:v>
                </c:pt>
                <c:pt idx="23774">
                  <c:v>3675.44</c:v>
                </c:pt>
                <c:pt idx="23775">
                  <c:v>3675.46</c:v>
                </c:pt>
                <c:pt idx="23776">
                  <c:v>3675.48</c:v>
                </c:pt>
                <c:pt idx="23777">
                  <c:v>3675.5</c:v>
                </c:pt>
                <c:pt idx="23778">
                  <c:v>3675.52</c:v>
                </c:pt>
                <c:pt idx="23779">
                  <c:v>3675.54</c:v>
                </c:pt>
                <c:pt idx="23780">
                  <c:v>3675.56</c:v>
                </c:pt>
                <c:pt idx="23781">
                  <c:v>3675.58</c:v>
                </c:pt>
                <c:pt idx="23782">
                  <c:v>3675.6</c:v>
                </c:pt>
                <c:pt idx="23783">
                  <c:v>3675.62</c:v>
                </c:pt>
                <c:pt idx="23784">
                  <c:v>3675.64</c:v>
                </c:pt>
                <c:pt idx="23785">
                  <c:v>3675.66</c:v>
                </c:pt>
                <c:pt idx="23786">
                  <c:v>3675.68</c:v>
                </c:pt>
                <c:pt idx="23787">
                  <c:v>3675.7</c:v>
                </c:pt>
                <c:pt idx="23788">
                  <c:v>3675.72</c:v>
                </c:pt>
                <c:pt idx="23789">
                  <c:v>3675.74</c:v>
                </c:pt>
                <c:pt idx="23790">
                  <c:v>3675.7599999999998</c:v>
                </c:pt>
                <c:pt idx="23791">
                  <c:v>3675.7799999999997</c:v>
                </c:pt>
                <c:pt idx="23792">
                  <c:v>3675.8</c:v>
                </c:pt>
                <c:pt idx="23793">
                  <c:v>3675.82</c:v>
                </c:pt>
                <c:pt idx="23794">
                  <c:v>3675.84</c:v>
                </c:pt>
                <c:pt idx="23795">
                  <c:v>3675.86</c:v>
                </c:pt>
                <c:pt idx="23796">
                  <c:v>3675.88</c:v>
                </c:pt>
                <c:pt idx="23797">
                  <c:v>3675.9</c:v>
                </c:pt>
                <c:pt idx="23798">
                  <c:v>3675.92</c:v>
                </c:pt>
                <c:pt idx="23799">
                  <c:v>3675.94</c:v>
                </c:pt>
                <c:pt idx="23800">
                  <c:v>3675.96</c:v>
                </c:pt>
                <c:pt idx="23801">
                  <c:v>3675.98</c:v>
                </c:pt>
                <c:pt idx="23802">
                  <c:v>3676</c:v>
                </c:pt>
                <c:pt idx="23803">
                  <c:v>3676.02</c:v>
                </c:pt>
                <c:pt idx="23804">
                  <c:v>3676.04</c:v>
                </c:pt>
                <c:pt idx="23805">
                  <c:v>3676.06</c:v>
                </c:pt>
                <c:pt idx="23806">
                  <c:v>3676.08</c:v>
                </c:pt>
                <c:pt idx="23807">
                  <c:v>3676.1</c:v>
                </c:pt>
                <c:pt idx="23808">
                  <c:v>3676.12</c:v>
                </c:pt>
                <c:pt idx="23809">
                  <c:v>3676.14</c:v>
                </c:pt>
                <c:pt idx="23810">
                  <c:v>3676.16</c:v>
                </c:pt>
                <c:pt idx="23811">
                  <c:v>3676.18</c:v>
                </c:pt>
                <c:pt idx="23812">
                  <c:v>3676.2</c:v>
                </c:pt>
                <c:pt idx="23813">
                  <c:v>3676.22</c:v>
                </c:pt>
                <c:pt idx="23814">
                  <c:v>3676.24</c:v>
                </c:pt>
                <c:pt idx="23815">
                  <c:v>3676.2599999999998</c:v>
                </c:pt>
                <c:pt idx="23816">
                  <c:v>3676.2799999999997</c:v>
                </c:pt>
                <c:pt idx="23817">
                  <c:v>3676.3</c:v>
                </c:pt>
                <c:pt idx="23818">
                  <c:v>3676.32</c:v>
                </c:pt>
                <c:pt idx="23819">
                  <c:v>3676.34</c:v>
                </c:pt>
                <c:pt idx="23820">
                  <c:v>3676.36</c:v>
                </c:pt>
                <c:pt idx="23821">
                  <c:v>3676.38</c:v>
                </c:pt>
                <c:pt idx="23822">
                  <c:v>3676.4</c:v>
                </c:pt>
                <c:pt idx="23823">
                  <c:v>3676.42</c:v>
                </c:pt>
                <c:pt idx="23824">
                  <c:v>3676.44</c:v>
                </c:pt>
                <c:pt idx="23825">
                  <c:v>3676.46</c:v>
                </c:pt>
                <c:pt idx="23826">
                  <c:v>3676.48</c:v>
                </c:pt>
                <c:pt idx="23827">
                  <c:v>3676.5</c:v>
                </c:pt>
                <c:pt idx="23828">
                  <c:v>3676.52</c:v>
                </c:pt>
                <c:pt idx="23829">
                  <c:v>3676.54</c:v>
                </c:pt>
                <c:pt idx="23830">
                  <c:v>3676.56</c:v>
                </c:pt>
                <c:pt idx="23831">
                  <c:v>3676.58</c:v>
                </c:pt>
                <c:pt idx="23832">
                  <c:v>3676.6</c:v>
                </c:pt>
                <c:pt idx="23833">
                  <c:v>3676.62</c:v>
                </c:pt>
                <c:pt idx="23834">
                  <c:v>3676.64</c:v>
                </c:pt>
                <c:pt idx="23835">
                  <c:v>3676.66</c:v>
                </c:pt>
                <c:pt idx="23836">
                  <c:v>3676.68</c:v>
                </c:pt>
                <c:pt idx="23837">
                  <c:v>3676.7</c:v>
                </c:pt>
                <c:pt idx="23838">
                  <c:v>3676.72</c:v>
                </c:pt>
                <c:pt idx="23839">
                  <c:v>3676.74</c:v>
                </c:pt>
                <c:pt idx="23840">
                  <c:v>3676.7599999999998</c:v>
                </c:pt>
                <c:pt idx="23841">
                  <c:v>3676.7799999999997</c:v>
                </c:pt>
                <c:pt idx="23842">
                  <c:v>3676.8</c:v>
                </c:pt>
                <c:pt idx="23843">
                  <c:v>3676.82</c:v>
                </c:pt>
                <c:pt idx="23844">
                  <c:v>3676.84</c:v>
                </c:pt>
                <c:pt idx="23845">
                  <c:v>3676.86</c:v>
                </c:pt>
                <c:pt idx="23846">
                  <c:v>3676.88</c:v>
                </c:pt>
                <c:pt idx="23847">
                  <c:v>3676.9</c:v>
                </c:pt>
                <c:pt idx="23848">
                  <c:v>3676.92</c:v>
                </c:pt>
                <c:pt idx="23849">
                  <c:v>3676.94</c:v>
                </c:pt>
                <c:pt idx="23850">
                  <c:v>3676.96</c:v>
                </c:pt>
                <c:pt idx="23851">
                  <c:v>3676.98</c:v>
                </c:pt>
                <c:pt idx="23852">
                  <c:v>3677</c:v>
                </c:pt>
                <c:pt idx="23853">
                  <c:v>3677.02</c:v>
                </c:pt>
                <c:pt idx="23854">
                  <c:v>3677.04</c:v>
                </c:pt>
                <c:pt idx="23855">
                  <c:v>3677.06</c:v>
                </c:pt>
                <c:pt idx="23856">
                  <c:v>3677.08</c:v>
                </c:pt>
                <c:pt idx="23857">
                  <c:v>3677.1</c:v>
                </c:pt>
                <c:pt idx="23858">
                  <c:v>3677.12</c:v>
                </c:pt>
                <c:pt idx="23859">
                  <c:v>3677.14</c:v>
                </c:pt>
                <c:pt idx="23860">
                  <c:v>3677.16</c:v>
                </c:pt>
                <c:pt idx="23861">
                  <c:v>3677.18</c:v>
                </c:pt>
                <c:pt idx="23862">
                  <c:v>3677.2</c:v>
                </c:pt>
                <c:pt idx="23863">
                  <c:v>3677.22</c:v>
                </c:pt>
                <c:pt idx="23864">
                  <c:v>3677.24</c:v>
                </c:pt>
                <c:pt idx="23865">
                  <c:v>3677.2599999999998</c:v>
                </c:pt>
                <c:pt idx="23866">
                  <c:v>3677.2799999999997</c:v>
                </c:pt>
                <c:pt idx="23867">
                  <c:v>3677.3</c:v>
                </c:pt>
                <c:pt idx="23868">
                  <c:v>3677.32</c:v>
                </c:pt>
                <c:pt idx="23869">
                  <c:v>3677.34</c:v>
                </c:pt>
                <c:pt idx="23870">
                  <c:v>3677.36</c:v>
                </c:pt>
                <c:pt idx="23871">
                  <c:v>3677.38</c:v>
                </c:pt>
                <c:pt idx="23872">
                  <c:v>3677.4</c:v>
                </c:pt>
                <c:pt idx="23873">
                  <c:v>3677.42</c:v>
                </c:pt>
                <c:pt idx="23874">
                  <c:v>3677.44</c:v>
                </c:pt>
                <c:pt idx="23875">
                  <c:v>3677.46</c:v>
                </c:pt>
                <c:pt idx="23876">
                  <c:v>3677.48</c:v>
                </c:pt>
                <c:pt idx="23877">
                  <c:v>3677.5</c:v>
                </c:pt>
                <c:pt idx="23878">
                  <c:v>3677.52</c:v>
                </c:pt>
                <c:pt idx="23879">
                  <c:v>3677.54</c:v>
                </c:pt>
                <c:pt idx="23880">
                  <c:v>3677.56</c:v>
                </c:pt>
                <c:pt idx="23881">
                  <c:v>3677.58</c:v>
                </c:pt>
                <c:pt idx="23882">
                  <c:v>3677.6</c:v>
                </c:pt>
                <c:pt idx="23883">
                  <c:v>3677.62</c:v>
                </c:pt>
                <c:pt idx="23884">
                  <c:v>3677.64</c:v>
                </c:pt>
                <c:pt idx="23885">
                  <c:v>3677.66</c:v>
                </c:pt>
                <c:pt idx="23886">
                  <c:v>3677.68</c:v>
                </c:pt>
                <c:pt idx="23887">
                  <c:v>3677.7</c:v>
                </c:pt>
                <c:pt idx="23888">
                  <c:v>3677.72</c:v>
                </c:pt>
                <c:pt idx="23889">
                  <c:v>3677.74</c:v>
                </c:pt>
                <c:pt idx="23890">
                  <c:v>3677.7599999999998</c:v>
                </c:pt>
                <c:pt idx="23891">
                  <c:v>3677.7799999999997</c:v>
                </c:pt>
                <c:pt idx="23892">
                  <c:v>3677.8</c:v>
                </c:pt>
                <c:pt idx="23893">
                  <c:v>3677.82</c:v>
                </c:pt>
                <c:pt idx="23894">
                  <c:v>3677.84</c:v>
                </c:pt>
                <c:pt idx="23895">
                  <c:v>3677.86</c:v>
                </c:pt>
                <c:pt idx="23896">
                  <c:v>3677.88</c:v>
                </c:pt>
                <c:pt idx="23897">
                  <c:v>3677.9</c:v>
                </c:pt>
                <c:pt idx="23898">
                  <c:v>3677.92</c:v>
                </c:pt>
                <c:pt idx="23899">
                  <c:v>3677.94</c:v>
                </c:pt>
                <c:pt idx="23900">
                  <c:v>3677.96</c:v>
                </c:pt>
                <c:pt idx="23901">
                  <c:v>3677.98</c:v>
                </c:pt>
                <c:pt idx="23902">
                  <c:v>3678</c:v>
                </c:pt>
                <c:pt idx="23903">
                  <c:v>3678.02</c:v>
                </c:pt>
                <c:pt idx="23904">
                  <c:v>3678.04</c:v>
                </c:pt>
                <c:pt idx="23905">
                  <c:v>3678.06</c:v>
                </c:pt>
                <c:pt idx="23906">
                  <c:v>3678.08</c:v>
                </c:pt>
                <c:pt idx="23907">
                  <c:v>3678.1</c:v>
                </c:pt>
                <c:pt idx="23908">
                  <c:v>3678.12</c:v>
                </c:pt>
                <c:pt idx="23909">
                  <c:v>3678.14</c:v>
                </c:pt>
                <c:pt idx="23910">
                  <c:v>3678.16</c:v>
                </c:pt>
                <c:pt idx="23911">
                  <c:v>3678.18</c:v>
                </c:pt>
                <c:pt idx="23912">
                  <c:v>3678.2</c:v>
                </c:pt>
                <c:pt idx="23913">
                  <c:v>3678.22</c:v>
                </c:pt>
                <c:pt idx="23914">
                  <c:v>3678.24</c:v>
                </c:pt>
                <c:pt idx="23915">
                  <c:v>3678.2599999999998</c:v>
                </c:pt>
                <c:pt idx="23916">
                  <c:v>3678.2799999999997</c:v>
                </c:pt>
                <c:pt idx="23917">
                  <c:v>3678.3</c:v>
                </c:pt>
                <c:pt idx="23918">
                  <c:v>3678.32</c:v>
                </c:pt>
                <c:pt idx="23919">
                  <c:v>3678.34</c:v>
                </c:pt>
                <c:pt idx="23920">
                  <c:v>3678.36</c:v>
                </c:pt>
                <c:pt idx="23921">
                  <c:v>3678.38</c:v>
                </c:pt>
                <c:pt idx="23922">
                  <c:v>3678.4</c:v>
                </c:pt>
                <c:pt idx="23923">
                  <c:v>3678.42</c:v>
                </c:pt>
                <c:pt idx="23924">
                  <c:v>3678.44</c:v>
                </c:pt>
                <c:pt idx="23925">
                  <c:v>3678.46</c:v>
                </c:pt>
                <c:pt idx="23926">
                  <c:v>3678.48</c:v>
                </c:pt>
                <c:pt idx="23927">
                  <c:v>3678.5</c:v>
                </c:pt>
                <c:pt idx="23928">
                  <c:v>3678.52</c:v>
                </c:pt>
                <c:pt idx="23929">
                  <c:v>3678.54</c:v>
                </c:pt>
                <c:pt idx="23930">
                  <c:v>3678.56</c:v>
                </c:pt>
                <c:pt idx="23931">
                  <c:v>3678.58</c:v>
                </c:pt>
                <c:pt idx="23932">
                  <c:v>3678.6</c:v>
                </c:pt>
                <c:pt idx="23933">
                  <c:v>3678.62</c:v>
                </c:pt>
                <c:pt idx="23934">
                  <c:v>3678.64</c:v>
                </c:pt>
                <c:pt idx="23935">
                  <c:v>3678.66</c:v>
                </c:pt>
                <c:pt idx="23936">
                  <c:v>3678.68</c:v>
                </c:pt>
                <c:pt idx="23937">
                  <c:v>3678.7</c:v>
                </c:pt>
                <c:pt idx="23938">
                  <c:v>3678.72</c:v>
                </c:pt>
                <c:pt idx="23939">
                  <c:v>3678.74</c:v>
                </c:pt>
                <c:pt idx="23940">
                  <c:v>3678.7599999999998</c:v>
                </c:pt>
                <c:pt idx="23941">
                  <c:v>3678.7799999999997</c:v>
                </c:pt>
                <c:pt idx="23942">
                  <c:v>3678.8</c:v>
                </c:pt>
                <c:pt idx="23943">
                  <c:v>3678.82</c:v>
                </c:pt>
                <c:pt idx="23944">
                  <c:v>3678.84</c:v>
                </c:pt>
                <c:pt idx="23945">
                  <c:v>3678.86</c:v>
                </c:pt>
                <c:pt idx="23946">
                  <c:v>3678.88</c:v>
                </c:pt>
                <c:pt idx="23947">
                  <c:v>3678.9</c:v>
                </c:pt>
                <c:pt idx="23948">
                  <c:v>3678.92</c:v>
                </c:pt>
                <c:pt idx="23949">
                  <c:v>3678.94</c:v>
                </c:pt>
                <c:pt idx="23950">
                  <c:v>3678.96</c:v>
                </c:pt>
                <c:pt idx="23951">
                  <c:v>3678.98</c:v>
                </c:pt>
                <c:pt idx="23952">
                  <c:v>3679</c:v>
                </c:pt>
                <c:pt idx="23953">
                  <c:v>3679.02</c:v>
                </c:pt>
                <c:pt idx="23954">
                  <c:v>3679.04</c:v>
                </c:pt>
                <c:pt idx="23955">
                  <c:v>3679.06</c:v>
                </c:pt>
                <c:pt idx="23956">
                  <c:v>3679.08</c:v>
                </c:pt>
                <c:pt idx="23957">
                  <c:v>3679.1</c:v>
                </c:pt>
                <c:pt idx="23958">
                  <c:v>3679.12</c:v>
                </c:pt>
                <c:pt idx="23959">
                  <c:v>3679.14</c:v>
                </c:pt>
                <c:pt idx="23960">
                  <c:v>3679.16</c:v>
                </c:pt>
                <c:pt idx="23961">
                  <c:v>3679.18</c:v>
                </c:pt>
                <c:pt idx="23962">
                  <c:v>3679.2</c:v>
                </c:pt>
                <c:pt idx="23963">
                  <c:v>3679.22</c:v>
                </c:pt>
                <c:pt idx="23964">
                  <c:v>3679.24</c:v>
                </c:pt>
                <c:pt idx="23965">
                  <c:v>3679.2599999999998</c:v>
                </c:pt>
                <c:pt idx="23966">
                  <c:v>3679.2799999999997</c:v>
                </c:pt>
                <c:pt idx="23967">
                  <c:v>3679.3</c:v>
                </c:pt>
                <c:pt idx="23968">
                  <c:v>3679.32</c:v>
                </c:pt>
                <c:pt idx="23969">
                  <c:v>3679.34</c:v>
                </c:pt>
                <c:pt idx="23970">
                  <c:v>3679.36</c:v>
                </c:pt>
                <c:pt idx="23971">
                  <c:v>3679.38</c:v>
                </c:pt>
                <c:pt idx="23972">
                  <c:v>3679.4</c:v>
                </c:pt>
                <c:pt idx="23973">
                  <c:v>3679.42</c:v>
                </c:pt>
                <c:pt idx="23974">
                  <c:v>3679.44</c:v>
                </c:pt>
                <c:pt idx="23975">
                  <c:v>3679.46</c:v>
                </c:pt>
                <c:pt idx="23976">
                  <c:v>3679.48</c:v>
                </c:pt>
                <c:pt idx="23977">
                  <c:v>3679.5</c:v>
                </c:pt>
                <c:pt idx="23978">
                  <c:v>3679.52</c:v>
                </c:pt>
                <c:pt idx="23979">
                  <c:v>3679.54</c:v>
                </c:pt>
                <c:pt idx="23980">
                  <c:v>3679.56</c:v>
                </c:pt>
                <c:pt idx="23981">
                  <c:v>3679.58</c:v>
                </c:pt>
                <c:pt idx="23982">
                  <c:v>3679.6</c:v>
                </c:pt>
                <c:pt idx="23983">
                  <c:v>3679.62</c:v>
                </c:pt>
                <c:pt idx="23984">
                  <c:v>3679.64</c:v>
                </c:pt>
                <c:pt idx="23985">
                  <c:v>3679.66</c:v>
                </c:pt>
                <c:pt idx="23986">
                  <c:v>3679.68</c:v>
                </c:pt>
                <c:pt idx="23987">
                  <c:v>3679.7</c:v>
                </c:pt>
                <c:pt idx="23988">
                  <c:v>3679.72</c:v>
                </c:pt>
                <c:pt idx="23989">
                  <c:v>3679.74</c:v>
                </c:pt>
                <c:pt idx="23990">
                  <c:v>3679.7599999999998</c:v>
                </c:pt>
                <c:pt idx="23991">
                  <c:v>3679.7799999999997</c:v>
                </c:pt>
                <c:pt idx="23992">
                  <c:v>3679.8</c:v>
                </c:pt>
                <c:pt idx="23993">
                  <c:v>3679.82</c:v>
                </c:pt>
                <c:pt idx="23994">
                  <c:v>3679.84</c:v>
                </c:pt>
                <c:pt idx="23995">
                  <c:v>3679.86</c:v>
                </c:pt>
                <c:pt idx="23996">
                  <c:v>3679.88</c:v>
                </c:pt>
                <c:pt idx="23997">
                  <c:v>3679.9</c:v>
                </c:pt>
                <c:pt idx="23998">
                  <c:v>3679.92</c:v>
                </c:pt>
                <c:pt idx="23999">
                  <c:v>3679.94</c:v>
                </c:pt>
                <c:pt idx="24000">
                  <c:v>3679.96</c:v>
                </c:pt>
                <c:pt idx="24001">
                  <c:v>3679.98</c:v>
                </c:pt>
                <c:pt idx="24002">
                  <c:v>3680</c:v>
                </c:pt>
                <c:pt idx="24003">
                  <c:v>3680.02</c:v>
                </c:pt>
                <c:pt idx="24004">
                  <c:v>3680.04</c:v>
                </c:pt>
                <c:pt idx="24005">
                  <c:v>3680.06</c:v>
                </c:pt>
                <c:pt idx="24006">
                  <c:v>3680.08</c:v>
                </c:pt>
                <c:pt idx="24007">
                  <c:v>3680.1</c:v>
                </c:pt>
                <c:pt idx="24008">
                  <c:v>3680.12</c:v>
                </c:pt>
                <c:pt idx="24009">
                  <c:v>3680.14</c:v>
                </c:pt>
                <c:pt idx="24010">
                  <c:v>3680.16</c:v>
                </c:pt>
                <c:pt idx="24011">
                  <c:v>3680.18</c:v>
                </c:pt>
                <c:pt idx="24012">
                  <c:v>3680.2</c:v>
                </c:pt>
                <c:pt idx="24013">
                  <c:v>3680.22</c:v>
                </c:pt>
                <c:pt idx="24014">
                  <c:v>3680.24</c:v>
                </c:pt>
                <c:pt idx="24015">
                  <c:v>3680.2599999999998</c:v>
                </c:pt>
                <c:pt idx="24016">
                  <c:v>3680.2799999999997</c:v>
                </c:pt>
                <c:pt idx="24017">
                  <c:v>3680.3</c:v>
                </c:pt>
                <c:pt idx="24018">
                  <c:v>3680.32</c:v>
                </c:pt>
                <c:pt idx="24019">
                  <c:v>3680.34</c:v>
                </c:pt>
                <c:pt idx="24020">
                  <c:v>3680.36</c:v>
                </c:pt>
                <c:pt idx="24021">
                  <c:v>3680.38</c:v>
                </c:pt>
                <c:pt idx="24022">
                  <c:v>3680.4</c:v>
                </c:pt>
                <c:pt idx="24023">
                  <c:v>3680.42</c:v>
                </c:pt>
                <c:pt idx="24024">
                  <c:v>3680.44</c:v>
                </c:pt>
                <c:pt idx="24025">
                  <c:v>3680.46</c:v>
                </c:pt>
                <c:pt idx="24026">
                  <c:v>3680.48</c:v>
                </c:pt>
                <c:pt idx="24027">
                  <c:v>3680.5</c:v>
                </c:pt>
                <c:pt idx="24028">
                  <c:v>3680.52</c:v>
                </c:pt>
                <c:pt idx="24029">
                  <c:v>3680.54</c:v>
                </c:pt>
                <c:pt idx="24030">
                  <c:v>3680.56</c:v>
                </c:pt>
                <c:pt idx="24031">
                  <c:v>3680.58</c:v>
                </c:pt>
                <c:pt idx="24032">
                  <c:v>3680.6</c:v>
                </c:pt>
                <c:pt idx="24033">
                  <c:v>3680.62</c:v>
                </c:pt>
                <c:pt idx="24034">
                  <c:v>3680.64</c:v>
                </c:pt>
                <c:pt idx="24035">
                  <c:v>3680.66</c:v>
                </c:pt>
                <c:pt idx="24036">
                  <c:v>3680.68</c:v>
                </c:pt>
                <c:pt idx="24037">
                  <c:v>3680.7</c:v>
                </c:pt>
                <c:pt idx="24038">
                  <c:v>3680.72</c:v>
                </c:pt>
                <c:pt idx="24039">
                  <c:v>3680.74</c:v>
                </c:pt>
                <c:pt idx="24040">
                  <c:v>3680.7599999999998</c:v>
                </c:pt>
                <c:pt idx="24041">
                  <c:v>3680.7799999999997</c:v>
                </c:pt>
                <c:pt idx="24042">
                  <c:v>3680.8</c:v>
                </c:pt>
                <c:pt idx="24043">
                  <c:v>3680.82</c:v>
                </c:pt>
                <c:pt idx="24044">
                  <c:v>3680.84</c:v>
                </c:pt>
                <c:pt idx="24045">
                  <c:v>3680.86</c:v>
                </c:pt>
                <c:pt idx="24046">
                  <c:v>3680.88</c:v>
                </c:pt>
                <c:pt idx="24047">
                  <c:v>3680.9</c:v>
                </c:pt>
                <c:pt idx="24048">
                  <c:v>3680.92</c:v>
                </c:pt>
                <c:pt idx="24049">
                  <c:v>3680.94</c:v>
                </c:pt>
                <c:pt idx="24050">
                  <c:v>3680.96</c:v>
                </c:pt>
                <c:pt idx="24051">
                  <c:v>3680.98</c:v>
                </c:pt>
                <c:pt idx="24052">
                  <c:v>3681</c:v>
                </c:pt>
                <c:pt idx="24053">
                  <c:v>3681.02</c:v>
                </c:pt>
                <c:pt idx="24054">
                  <c:v>3681.04</c:v>
                </c:pt>
                <c:pt idx="24055">
                  <c:v>3681.06</c:v>
                </c:pt>
                <c:pt idx="24056">
                  <c:v>3681.08</c:v>
                </c:pt>
                <c:pt idx="24057">
                  <c:v>3681.1</c:v>
                </c:pt>
                <c:pt idx="24058">
                  <c:v>3681.12</c:v>
                </c:pt>
                <c:pt idx="24059">
                  <c:v>3681.14</c:v>
                </c:pt>
                <c:pt idx="24060">
                  <c:v>3681.16</c:v>
                </c:pt>
                <c:pt idx="24061">
                  <c:v>3681.18</c:v>
                </c:pt>
                <c:pt idx="24062">
                  <c:v>3681.2</c:v>
                </c:pt>
                <c:pt idx="24063">
                  <c:v>3681.22</c:v>
                </c:pt>
                <c:pt idx="24064">
                  <c:v>3681.24</c:v>
                </c:pt>
                <c:pt idx="24065">
                  <c:v>3681.2599999999998</c:v>
                </c:pt>
                <c:pt idx="24066">
                  <c:v>3681.2799999999997</c:v>
                </c:pt>
                <c:pt idx="24067">
                  <c:v>3681.3</c:v>
                </c:pt>
                <c:pt idx="24068">
                  <c:v>3681.32</c:v>
                </c:pt>
                <c:pt idx="24069">
                  <c:v>3681.34</c:v>
                </c:pt>
                <c:pt idx="24070">
                  <c:v>3681.36</c:v>
                </c:pt>
                <c:pt idx="24071">
                  <c:v>3681.38</c:v>
                </c:pt>
                <c:pt idx="24072">
                  <c:v>3681.4</c:v>
                </c:pt>
                <c:pt idx="24073">
                  <c:v>3681.42</c:v>
                </c:pt>
                <c:pt idx="24074">
                  <c:v>3681.44</c:v>
                </c:pt>
                <c:pt idx="24075">
                  <c:v>3681.46</c:v>
                </c:pt>
                <c:pt idx="24076">
                  <c:v>3681.48</c:v>
                </c:pt>
                <c:pt idx="24077">
                  <c:v>3681.5</c:v>
                </c:pt>
                <c:pt idx="24078">
                  <c:v>3681.52</c:v>
                </c:pt>
                <c:pt idx="24079">
                  <c:v>3681.54</c:v>
                </c:pt>
                <c:pt idx="24080">
                  <c:v>3681.56</c:v>
                </c:pt>
                <c:pt idx="24081">
                  <c:v>3681.58</c:v>
                </c:pt>
                <c:pt idx="24082">
                  <c:v>3681.6</c:v>
                </c:pt>
                <c:pt idx="24083">
                  <c:v>3681.62</c:v>
                </c:pt>
                <c:pt idx="24084">
                  <c:v>3681.64</c:v>
                </c:pt>
                <c:pt idx="24085">
                  <c:v>3681.66</c:v>
                </c:pt>
                <c:pt idx="24086">
                  <c:v>3681.68</c:v>
                </c:pt>
                <c:pt idx="24087">
                  <c:v>3681.7</c:v>
                </c:pt>
                <c:pt idx="24088">
                  <c:v>3681.72</c:v>
                </c:pt>
                <c:pt idx="24089">
                  <c:v>3681.74</c:v>
                </c:pt>
                <c:pt idx="24090">
                  <c:v>3681.7599999999998</c:v>
                </c:pt>
                <c:pt idx="24091">
                  <c:v>3681.7799999999997</c:v>
                </c:pt>
                <c:pt idx="24092">
                  <c:v>3681.8</c:v>
                </c:pt>
                <c:pt idx="24093">
                  <c:v>3681.82</c:v>
                </c:pt>
                <c:pt idx="24094">
                  <c:v>3681.84</c:v>
                </c:pt>
                <c:pt idx="24095">
                  <c:v>3681.86</c:v>
                </c:pt>
                <c:pt idx="24096">
                  <c:v>3681.88</c:v>
                </c:pt>
                <c:pt idx="24097">
                  <c:v>3681.9</c:v>
                </c:pt>
                <c:pt idx="24098">
                  <c:v>3681.92</c:v>
                </c:pt>
                <c:pt idx="24099">
                  <c:v>3681.94</c:v>
                </c:pt>
                <c:pt idx="24100">
                  <c:v>3681.96</c:v>
                </c:pt>
                <c:pt idx="24101">
                  <c:v>3681.98</c:v>
                </c:pt>
                <c:pt idx="24102">
                  <c:v>3682</c:v>
                </c:pt>
                <c:pt idx="24103">
                  <c:v>3682.02</c:v>
                </c:pt>
                <c:pt idx="24104">
                  <c:v>3682.04</c:v>
                </c:pt>
                <c:pt idx="24105">
                  <c:v>3682.06</c:v>
                </c:pt>
                <c:pt idx="24106">
                  <c:v>3682.08</c:v>
                </c:pt>
                <c:pt idx="24107">
                  <c:v>3682.1</c:v>
                </c:pt>
                <c:pt idx="24108">
                  <c:v>3682.12</c:v>
                </c:pt>
                <c:pt idx="24109">
                  <c:v>3682.14</c:v>
                </c:pt>
                <c:pt idx="24110">
                  <c:v>3682.16</c:v>
                </c:pt>
                <c:pt idx="24111">
                  <c:v>3682.18</c:v>
                </c:pt>
                <c:pt idx="24112">
                  <c:v>3682.2</c:v>
                </c:pt>
                <c:pt idx="24113">
                  <c:v>3682.22</c:v>
                </c:pt>
                <c:pt idx="24114">
                  <c:v>3682.24</c:v>
                </c:pt>
                <c:pt idx="24115">
                  <c:v>3682.2599999999998</c:v>
                </c:pt>
                <c:pt idx="24116">
                  <c:v>3682.2799999999997</c:v>
                </c:pt>
                <c:pt idx="24117">
                  <c:v>3682.3</c:v>
                </c:pt>
                <c:pt idx="24118">
                  <c:v>3682.32</c:v>
                </c:pt>
                <c:pt idx="24119">
                  <c:v>3682.34</c:v>
                </c:pt>
                <c:pt idx="24120">
                  <c:v>3682.36</c:v>
                </c:pt>
                <c:pt idx="24121">
                  <c:v>3682.38</c:v>
                </c:pt>
                <c:pt idx="24122">
                  <c:v>3682.4</c:v>
                </c:pt>
                <c:pt idx="24123">
                  <c:v>3682.42</c:v>
                </c:pt>
                <c:pt idx="24124">
                  <c:v>3682.44</c:v>
                </c:pt>
                <c:pt idx="24125">
                  <c:v>3682.46</c:v>
                </c:pt>
                <c:pt idx="24126">
                  <c:v>3682.48</c:v>
                </c:pt>
                <c:pt idx="24127">
                  <c:v>3682.5</c:v>
                </c:pt>
                <c:pt idx="24128">
                  <c:v>3682.52</c:v>
                </c:pt>
                <c:pt idx="24129">
                  <c:v>3682.54</c:v>
                </c:pt>
                <c:pt idx="24130">
                  <c:v>3682.56</c:v>
                </c:pt>
                <c:pt idx="24131">
                  <c:v>3682.58</c:v>
                </c:pt>
                <c:pt idx="24132">
                  <c:v>3682.6</c:v>
                </c:pt>
                <c:pt idx="24133">
                  <c:v>3682.62</c:v>
                </c:pt>
                <c:pt idx="24134">
                  <c:v>3682.64</c:v>
                </c:pt>
                <c:pt idx="24135">
                  <c:v>3682.66</c:v>
                </c:pt>
                <c:pt idx="24136">
                  <c:v>3682.68</c:v>
                </c:pt>
                <c:pt idx="24137">
                  <c:v>3682.7</c:v>
                </c:pt>
                <c:pt idx="24138">
                  <c:v>3682.72</c:v>
                </c:pt>
                <c:pt idx="24139">
                  <c:v>3682.74</c:v>
                </c:pt>
                <c:pt idx="24140">
                  <c:v>3682.7599999999998</c:v>
                </c:pt>
                <c:pt idx="24141">
                  <c:v>3682.7799999999997</c:v>
                </c:pt>
                <c:pt idx="24142">
                  <c:v>3682.8</c:v>
                </c:pt>
                <c:pt idx="24143">
                  <c:v>3682.82</c:v>
                </c:pt>
                <c:pt idx="24144">
                  <c:v>3682.84</c:v>
                </c:pt>
                <c:pt idx="24145">
                  <c:v>3682.86</c:v>
                </c:pt>
                <c:pt idx="24146">
                  <c:v>3682.88</c:v>
                </c:pt>
                <c:pt idx="24147">
                  <c:v>3682.9</c:v>
                </c:pt>
                <c:pt idx="24148">
                  <c:v>3682.92</c:v>
                </c:pt>
                <c:pt idx="24149">
                  <c:v>3682.94</c:v>
                </c:pt>
                <c:pt idx="24150">
                  <c:v>3682.96</c:v>
                </c:pt>
                <c:pt idx="24151">
                  <c:v>3682.98</c:v>
                </c:pt>
                <c:pt idx="24152">
                  <c:v>3683</c:v>
                </c:pt>
                <c:pt idx="24153">
                  <c:v>3683.02</c:v>
                </c:pt>
                <c:pt idx="24154">
                  <c:v>3683.04</c:v>
                </c:pt>
                <c:pt idx="24155">
                  <c:v>3683.06</c:v>
                </c:pt>
                <c:pt idx="24156">
                  <c:v>3683.08</c:v>
                </c:pt>
                <c:pt idx="24157">
                  <c:v>3683.1</c:v>
                </c:pt>
                <c:pt idx="24158">
                  <c:v>3683.12</c:v>
                </c:pt>
                <c:pt idx="24159">
                  <c:v>3683.14</c:v>
                </c:pt>
                <c:pt idx="24160">
                  <c:v>3683.16</c:v>
                </c:pt>
                <c:pt idx="24161">
                  <c:v>3683.18</c:v>
                </c:pt>
                <c:pt idx="24162">
                  <c:v>3683.2</c:v>
                </c:pt>
                <c:pt idx="24163">
                  <c:v>3683.22</c:v>
                </c:pt>
                <c:pt idx="24164">
                  <c:v>3683.24</c:v>
                </c:pt>
                <c:pt idx="24165">
                  <c:v>3683.2599999999998</c:v>
                </c:pt>
                <c:pt idx="24166">
                  <c:v>3683.2799999999997</c:v>
                </c:pt>
                <c:pt idx="24167">
                  <c:v>3683.3</c:v>
                </c:pt>
                <c:pt idx="24168">
                  <c:v>3683.32</c:v>
                </c:pt>
                <c:pt idx="24169">
                  <c:v>3683.34</c:v>
                </c:pt>
                <c:pt idx="24170">
                  <c:v>3683.36</c:v>
                </c:pt>
                <c:pt idx="24171">
                  <c:v>3683.38</c:v>
                </c:pt>
                <c:pt idx="24172">
                  <c:v>3683.4</c:v>
                </c:pt>
                <c:pt idx="24173">
                  <c:v>3683.42</c:v>
                </c:pt>
                <c:pt idx="24174">
                  <c:v>3683.44</c:v>
                </c:pt>
                <c:pt idx="24175">
                  <c:v>3683.46</c:v>
                </c:pt>
                <c:pt idx="24176">
                  <c:v>3683.48</c:v>
                </c:pt>
                <c:pt idx="24177">
                  <c:v>3683.5</c:v>
                </c:pt>
                <c:pt idx="24178">
                  <c:v>3683.52</c:v>
                </c:pt>
                <c:pt idx="24179">
                  <c:v>3683.54</c:v>
                </c:pt>
                <c:pt idx="24180">
                  <c:v>3683.56</c:v>
                </c:pt>
                <c:pt idx="24181">
                  <c:v>3683.58</c:v>
                </c:pt>
                <c:pt idx="24182">
                  <c:v>3683.6</c:v>
                </c:pt>
                <c:pt idx="24183">
                  <c:v>3683.62</c:v>
                </c:pt>
                <c:pt idx="24184">
                  <c:v>3683.64</c:v>
                </c:pt>
                <c:pt idx="24185">
                  <c:v>3683.66</c:v>
                </c:pt>
                <c:pt idx="24186">
                  <c:v>3683.68</c:v>
                </c:pt>
                <c:pt idx="24187">
                  <c:v>3683.7</c:v>
                </c:pt>
                <c:pt idx="24188">
                  <c:v>3683.72</c:v>
                </c:pt>
                <c:pt idx="24189">
                  <c:v>3683.74</c:v>
                </c:pt>
                <c:pt idx="24190">
                  <c:v>3683.7599999999998</c:v>
                </c:pt>
                <c:pt idx="24191">
                  <c:v>3683.7799999999997</c:v>
                </c:pt>
                <c:pt idx="24192">
                  <c:v>3683.8</c:v>
                </c:pt>
                <c:pt idx="24193">
                  <c:v>3683.82</c:v>
                </c:pt>
                <c:pt idx="24194">
                  <c:v>3683.84</c:v>
                </c:pt>
                <c:pt idx="24195">
                  <c:v>3683.86</c:v>
                </c:pt>
                <c:pt idx="24196">
                  <c:v>3683.88</c:v>
                </c:pt>
                <c:pt idx="24197">
                  <c:v>3683.9</c:v>
                </c:pt>
                <c:pt idx="24198">
                  <c:v>3683.92</c:v>
                </c:pt>
                <c:pt idx="24199">
                  <c:v>3683.94</c:v>
                </c:pt>
                <c:pt idx="24200">
                  <c:v>3683.96</c:v>
                </c:pt>
                <c:pt idx="24201">
                  <c:v>3683.98</c:v>
                </c:pt>
                <c:pt idx="24202">
                  <c:v>3684</c:v>
                </c:pt>
                <c:pt idx="24203">
                  <c:v>3684.02</c:v>
                </c:pt>
                <c:pt idx="24204">
                  <c:v>3684.04</c:v>
                </c:pt>
                <c:pt idx="24205">
                  <c:v>3684.06</c:v>
                </c:pt>
                <c:pt idx="24206">
                  <c:v>3684.08</c:v>
                </c:pt>
                <c:pt idx="24207">
                  <c:v>3684.1</c:v>
                </c:pt>
                <c:pt idx="24208">
                  <c:v>3684.12</c:v>
                </c:pt>
                <c:pt idx="24209">
                  <c:v>3684.14</c:v>
                </c:pt>
                <c:pt idx="24210">
                  <c:v>3684.16</c:v>
                </c:pt>
                <c:pt idx="24211">
                  <c:v>3684.18</c:v>
                </c:pt>
                <c:pt idx="24212">
                  <c:v>3684.2</c:v>
                </c:pt>
                <c:pt idx="24213">
                  <c:v>3684.22</c:v>
                </c:pt>
                <c:pt idx="24214">
                  <c:v>3684.24</c:v>
                </c:pt>
                <c:pt idx="24215">
                  <c:v>3684.2599999999998</c:v>
                </c:pt>
                <c:pt idx="24216">
                  <c:v>3684.2799999999997</c:v>
                </c:pt>
                <c:pt idx="24217">
                  <c:v>3684.3</c:v>
                </c:pt>
                <c:pt idx="24218">
                  <c:v>3684.32</c:v>
                </c:pt>
                <c:pt idx="24219">
                  <c:v>3684.34</c:v>
                </c:pt>
                <c:pt idx="24220">
                  <c:v>3684.36</c:v>
                </c:pt>
                <c:pt idx="24221">
                  <c:v>3684.38</c:v>
                </c:pt>
                <c:pt idx="24222">
                  <c:v>3684.4</c:v>
                </c:pt>
                <c:pt idx="24223">
                  <c:v>3684.42</c:v>
                </c:pt>
                <c:pt idx="24224">
                  <c:v>3684.44</c:v>
                </c:pt>
                <c:pt idx="24225">
                  <c:v>3684.46</c:v>
                </c:pt>
                <c:pt idx="24226">
                  <c:v>3684.48</c:v>
                </c:pt>
                <c:pt idx="24227">
                  <c:v>3684.5</c:v>
                </c:pt>
                <c:pt idx="24228">
                  <c:v>3684.52</c:v>
                </c:pt>
                <c:pt idx="24229">
                  <c:v>3684.54</c:v>
                </c:pt>
                <c:pt idx="24230">
                  <c:v>3684.56</c:v>
                </c:pt>
                <c:pt idx="24231">
                  <c:v>3684.58</c:v>
                </c:pt>
                <c:pt idx="24232">
                  <c:v>3684.6</c:v>
                </c:pt>
                <c:pt idx="24233">
                  <c:v>3684.62</c:v>
                </c:pt>
                <c:pt idx="24234">
                  <c:v>3684.64</c:v>
                </c:pt>
                <c:pt idx="24235">
                  <c:v>3684.66</c:v>
                </c:pt>
                <c:pt idx="24236">
                  <c:v>3684.68</c:v>
                </c:pt>
                <c:pt idx="24237">
                  <c:v>3684.7</c:v>
                </c:pt>
                <c:pt idx="24238">
                  <c:v>3684.72</c:v>
                </c:pt>
                <c:pt idx="24239">
                  <c:v>3684.74</c:v>
                </c:pt>
                <c:pt idx="24240">
                  <c:v>3684.7599999999998</c:v>
                </c:pt>
                <c:pt idx="24241">
                  <c:v>3684.7799999999997</c:v>
                </c:pt>
                <c:pt idx="24242">
                  <c:v>3684.8</c:v>
                </c:pt>
                <c:pt idx="24243">
                  <c:v>3684.82</c:v>
                </c:pt>
                <c:pt idx="24244">
                  <c:v>3684.84</c:v>
                </c:pt>
                <c:pt idx="24245">
                  <c:v>3684.86</c:v>
                </c:pt>
                <c:pt idx="24246">
                  <c:v>3684.88</c:v>
                </c:pt>
                <c:pt idx="24247">
                  <c:v>3684.9</c:v>
                </c:pt>
                <c:pt idx="24248">
                  <c:v>3684.92</c:v>
                </c:pt>
                <c:pt idx="24249">
                  <c:v>3684.94</c:v>
                </c:pt>
                <c:pt idx="24250">
                  <c:v>3684.96</c:v>
                </c:pt>
                <c:pt idx="24251">
                  <c:v>3684.98</c:v>
                </c:pt>
                <c:pt idx="24252">
                  <c:v>3685</c:v>
                </c:pt>
                <c:pt idx="24253">
                  <c:v>3685.02</c:v>
                </c:pt>
                <c:pt idx="24254">
                  <c:v>3685.04</c:v>
                </c:pt>
                <c:pt idx="24255">
                  <c:v>3685.06</c:v>
                </c:pt>
                <c:pt idx="24256">
                  <c:v>3685.08</c:v>
                </c:pt>
                <c:pt idx="24257">
                  <c:v>3685.1</c:v>
                </c:pt>
                <c:pt idx="24258">
                  <c:v>3685.12</c:v>
                </c:pt>
                <c:pt idx="24259">
                  <c:v>3685.14</c:v>
                </c:pt>
                <c:pt idx="24260">
                  <c:v>3685.16</c:v>
                </c:pt>
                <c:pt idx="24261">
                  <c:v>3685.18</c:v>
                </c:pt>
                <c:pt idx="24262">
                  <c:v>3685.2</c:v>
                </c:pt>
                <c:pt idx="24263">
                  <c:v>3685.22</c:v>
                </c:pt>
                <c:pt idx="24264">
                  <c:v>3685.24</c:v>
                </c:pt>
                <c:pt idx="24265">
                  <c:v>3685.2599999999998</c:v>
                </c:pt>
                <c:pt idx="24266">
                  <c:v>3685.2799999999997</c:v>
                </c:pt>
                <c:pt idx="24267">
                  <c:v>3685.3</c:v>
                </c:pt>
                <c:pt idx="24268">
                  <c:v>3685.32</c:v>
                </c:pt>
                <c:pt idx="24269">
                  <c:v>3685.34</c:v>
                </c:pt>
                <c:pt idx="24270">
                  <c:v>3685.36</c:v>
                </c:pt>
                <c:pt idx="24271">
                  <c:v>3685.38</c:v>
                </c:pt>
                <c:pt idx="24272">
                  <c:v>3685.4</c:v>
                </c:pt>
                <c:pt idx="24273">
                  <c:v>3685.42</c:v>
                </c:pt>
                <c:pt idx="24274">
                  <c:v>3685.44</c:v>
                </c:pt>
                <c:pt idx="24275">
                  <c:v>3685.46</c:v>
                </c:pt>
                <c:pt idx="24276">
                  <c:v>3685.48</c:v>
                </c:pt>
                <c:pt idx="24277">
                  <c:v>3685.5</c:v>
                </c:pt>
                <c:pt idx="24278">
                  <c:v>3685.52</c:v>
                </c:pt>
                <c:pt idx="24279">
                  <c:v>3685.54</c:v>
                </c:pt>
                <c:pt idx="24280">
                  <c:v>3685.56</c:v>
                </c:pt>
                <c:pt idx="24281">
                  <c:v>3685.58</c:v>
                </c:pt>
                <c:pt idx="24282">
                  <c:v>3685.6</c:v>
                </c:pt>
                <c:pt idx="24283">
                  <c:v>3685.62</c:v>
                </c:pt>
                <c:pt idx="24284">
                  <c:v>3685.64</c:v>
                </c:pt>
                <c:pt idx="24285">
                  <c:v>3685.66</c:v>
                </c:pt>
                <c:pt idx="24286">
                  <c:v>3685.68</c:v>
                </c:pt>
                <c:pt idx="24287">
                  <c:v>3685.7</c:v>
                </c:pt>
                <c:pt idx="24288">
                  <c:v>3685.72</c:v>
                </c:pt>
                <c:pt idx="24289">
                  <c:v>3685.74</c:v>
                </c:pt>
                <c:pt idx="24290">
                  <c:v>3685.7599999999998</c:v>
                </c:pt>
                <c:pt idx="24291">
                  <c:v>3685.7799999999997</c:v>
                </c:pt>
                <c:pt idx="24292">
                  <c:v>3685.8</c:v>
                </c:pt>
                <c:pt idx="24293">
                  <c:v>3685.82</c:v>
                </c:pt>
                <c:pt idx="24294">
                  <c:v>3685.84</c:v>
                </c:pt>
                <c:pt idx="24295">
                  <c:v>3685.86</c:v>
                </c:pt>
                <c:pt idx="24296">
                  <c:v>3685.88</c:v>
                </c:pt>
                <c:pt idx="24297">
                  <c:v>3685.9</c:v>
                </c:pt>
                <c:pt idx="24298">
                  <c:v>3685.92</c:v>
                </c:pt>
                <c:pt idx="24299">
                  <c:v>3685.94</c:v>
                </c:pt>
                <c:pt idx="24300">
                  <c:v>3685.96</c:v>
                </c:pt>
                <c:pt idx="24301">
                  <c:v>3685.98</c:v>
                </c:pt>
                <c:pt idx="24302">
                  <c:v>3686</c:v>
                </c:pt>
                <c:pt idx="24303">
                  <c:v>3686.02</c:v>
                </c:pt>
                <c:pt idx="24304">
                  <c:v>3686.04</c:v>
                </c:pt>
                <c:pt idx="24305">
                  <c:v>3686.06</c:v>
                </c:pt>
                <c:pt idx="24306">
                  <c:v>3686.08</c:v>
                </c:pt>
                <c:pt idx="24307">
                  <c:v>3686.1</c:v>
                </c:pt>
                <c:pt idx="24308">
                  <c:v>3686.12</c:v>
                </c:pt>
                <c:pt idx="24309">
                  <c:v>3686.14</c:v>
                </c:pt>
                <c:pt idx="24310">
                  <c:v>3686.16</c:v>
                </c:pt>
                <c:pt idx="24311">
                  <c:v>3686.18</c:v>
                </c:pt>
                <c:pt idx="24312">
                  <c:v>3686.2</c:v>
                </c:pt>
                <c:pt idx="24313">
                  <c:v>3686.22</c:v>
                </c:pt>
                <c:pt idx="24314">
                  <c:v>3686.24</c:v>
                </c:pt>
                <c:pt idx="24315">
                  <c:v>3686.2599999999998</c:v>
                </c:pt>
                <c:pt idx="24316">
                  <c:v>3686.2799999999997</c:v>
                </c:pt>
                <c:pt idx="24317">
                  <c:v>3686.3</c:v>
                </c:pt>
                <c:pt idx="24318">
                  <c:v>3686.32</c:v>
                </c:pt>
                <c:pt idx="24319">
                  <c:v>3686.34</c:v>
                </c:pt>
                <c:pt idx="24320">
                  <c:v>3686.36</c:v>
                </c:pt>
                <c:pt idx="24321">
                  <c:v>3686.38</c:v>
                </c:pt>
                <c:pt idx="24322">
                  <c:v>3686.4</c:v>
                </c:pt>
                <c:pt idx="24323">
                  <c:v>3686.42</c:v>
                </c:pt>
                <c:pt idx="24324">
                  <c:v>3686.44</c:v>
                </c:pt>
                <c:pt idx="24325">
                  <c:v>3686.46</c:v>
                </c:pt>
                <c:pt idx="24326">
                  <c:v>3686.48</c:v>
                </c:pt>
                <c:pt idx="24327">
                  <c:v>3686.5</c:v>
                </c:pt>
                <c:pt idx="24328">
                  <c:v>3686.52</c:v>
                </c:pt>
                <c:pt idx="24329">
                  <c:v>3686.54</c:v>
                </c:pt>
                <c:pt idx="24330">
                  <c:v>3686.56</c:v>
                </c:pt>
                <c:pt idx="24331">
                  <c:v>3686.58</c:v>
                </c:pt>
                <c:pt idx="24332">
                  <c:v>3686.6</c:v>
                </c:pt>
                <c:pt idx="24333">
                  <c:v>3686.62</c:v>
                </c:pt>
                <c:pt idx="24334">
                  <c:v>3686.64</c:v>
                </c:pt>
                <c:pt idx="24335">
                  <c:v>3686.66</c:v>
                </c:pt>
                <c:pt idx="24336">
                  <c:v>3686.68</c:v>
                </c:pt>
                <c:pt idx="24337">
                  <c:v>3686.7</c:v>
                </c:pt>
                <c:pt idx="24338">
                  <c:v>3686.72</c:v>
                </c:pt>
                <c:pt idx="24339">
                  <c:v>3686.74</c:v>
                </c:pt>
                <c:pt idx="24340">
                  <c:v>3686.7599999999998</c:v>
                </c:pt>
                <c:pt idx="24341">
                  <c:v>3686.7799999999997</c:v>
                </c:pt>
                <c:pt idx="24342">
                  <c:v>3686.8</c:v>
                </c:pt>
                <c:pt idx="24343">
                  <c:v>3686.82</c:v>
                </c:pt>
                <c:pt idx="24344">
                  <c:v>3686.84</c:v>
                </c:pt>
                <c:pt idx="24345">
                  <c:v>3686.86</c:v>
                </c:pt>
                <c:pt idx="24346">
                  <c:v>3686.88</c:v>
                </c:pt>
                <c:pt idx="24347">
                  <c:v>3686.9</c:v>
                </c:pt>
                <c:pt idx="24348">
                  <c:v>3686.92</c:v>
                </c:pt>
                <c:pt idx="24349">
                  <c:v>3686.94</c:v>
                </c:pt>
                <c:pt idx="24350">
                  <c:v>3686.96</c:v>
                </c:pt>
                <c:pt idx="24351">
                  <c:v>3686.98</c:v>
                </c:pt>
                <c:pt idx="24352">
                  <c:v>3687</c:v>
                </c:pt>
                <c:pt idx="24353">
                  <c:v>3687.02</c:v>
                </c:pt>
                <c:pt idx="24354">
                  <c:v>3687.04</c:v>
                </c:pt>
                <c:pt idx="24355">
                  <c:v>3687.06</c:v>
                </c:pt>
                <c:pt idx="24356">
                  <c:v>3687.08</c:v>
                </c:pt>
                <c:pt idx="24357">
                  <c:v>3687.1</c:v>
                </c:pt>
                <c:pt idx="24358">
                  <c:v>3687.12</c:v>
                </c:pt>
                <c:pt idx="24359">
                  <c:v>3687.14</c:v>
                </c:pt>
                <c:pt idx="24360">
                  <c:v>3687.16</c:v>
                </c:pt>
                <c:pt idx="24361">
                  <c:v>3687.18</c:v>
                </c:pt>
                <c:pt idx="24362">
                  <c:v>3687.2</c:v>
                </c:pt>
                <c:pt idx="24363">
                  <c:v>3687.22</c:v>
                </c:pt>
                <c:pt idx="24364">
                  <c:v>3687.24</c:v>
                </c:pt>
                <c:pt idx="24365">
                  <c:v>3687.2599999999998</c:v>
                </c:pt>
                <c:pt idx="24366">
                  <c:v>3687.2799999999997</c:v>
                </c:pt>
                <c:pt idx="24367">
                  <c:v>3687.3</c:v>
                </c:pt>
                <c:pt idx="24368">
                  <c:v>3687.32</c:v>
                </c:pt>
                <c:pt idx="24369">
                  <c:v>3687.34</c:v>
                </c:pt>
                <c:pt idx="24370">
                  <c:v>3687.36</c:v>
                </c:pt>
                <c:pt idx="24371">
                  <c:v>3687.38</c:v>
                </c:pt>
                <c:pt idx="24372">
                  <c:v>3687.4</c:v>
                </c:pt>
                <c:pt idx="24373">
                  <c:v>3687.42</c:v>
                </c:pt>
                <c:pt idx="24374">
                  <c:v>3687.44</c:v>
                </c:pt>
                <c:pt idx="24375">
                  <c:v>3687.46</c:v>
                </c:pt>
                <c:pt idx="24376">
                  <c:v>3687.48</c:v>
                </c:pt>
                <c:pt idx="24377">
                  <c:v>3687.5</c:v>
                </c:pt>
                <c:pt idx="24378">
                  <c:v>3687.52</c:v>
                </c:pt>
                <c:pt idx="24379">
                  <c:v>3687.54</c:v>
                </c:pt>
                <c:pt idx="24380">
                  <c:v>3687.56</c:v>
                </c:pt>
                <c:pt idx="24381">
                  <c:v>3687.58</c:v>
                </c:pt>
                <c:pt idx="24382">
                  <c:v>3687.6</c:v>
                </c:pt>
                <c:pt idx="24383">
                  <c:v>3687.62</c:v>
                </c:pt>
                <c:pt idx="24384">
                  <c:v>3687.64</c:v>
                </c:pt>
                <c:pt idx="24385">
                  <c:v>3687.66</c:v>
                </c:pt>
                <c:pt idx="24386">
                  <c:v>3687.68</c:v>
                </c:pt>
                <c:pt idx="24387">
                  <c:v>3687.7</c:v>
                </c:pt>
                <c:pt idx="24388">
                  <c:v>3687.72</c:v>
                </c:pt>
                <c:pt idx="24389">
                  <c:v>3687.74</c:v>
                </c:pt>
                <c:pt idx="24390">
                  <c:v>3687.7599999999998</c:v>
                </c:pt>
                <c:pt idx="24391">
                  <c:v>3687.7799999999997</c:v>
                </c:pt>
                <c:pt idx="24392">
                  <c:v>3687.8</c:v>
                </c:pt>
                <c:pt idx="24393">
                  <c:v>3687.82</c:v>
                </c:pt>
                <c:pt idx="24394">
                  <c:v>3687.84</c:v>
                </c:pt>
                <c:pt idx="24395">
                  <c:v>3687.86</c:v>
                </c:pt>
                <c:pt idx="24396">
                  <c:v>3687.88</c:v>
                </c:pt>
                <c:pt idx="24397">
                  <c:v>3687.9</c:v>
                </c:pt>
                <c:pt idx="24398">
                  <c:v>3687.92</c:v>
                </c:pt>
                <c:pt idx="24399">
                  <c:v>3687.94</c:v>
                </c:pt>
                <c:pt idx="24400">
                  <c:v>3687.96</c:v>
                </c:pt>
                <c:pt idx="24401">
                  <c:v>3687.98</c:v>
                </c:pt>
                <c:pt idx="24402">
                  <c:v>3688</c:v>
                </c:pt>
                <c:pt idx="24403">
                  <c:v>3688.02</c:v>
                </c:pt>
                <c:pt idx="24404">
                  <c:v>3688.04</c:v>
                </c:pt>
                <c:pt idx="24405">
                  <c:v>3688.06</c:v>
                </c:pt>
                <c:pt idx="24406">
                  <c:v>3688.08</c:v>
                </c:pt>
                <c:pt idx="24407">
                  <c:v>3688.1</c:v>
                </c:pt>
                <c:pt idx="24408">
                  <c:v>3688.12</c:v>
                </c:pt>
                <c:pt idx="24409">
                  <c:v>3688.14</c:v>
                </c:pt>
                <c:pt idx="24410">
                  <c:v>3688.16</c:v>
                </c:pt>
                <c:pt idx="24411">
                  <c:v>3688.18</c:v>
                </c:pt>
                <c:pt idx="24412">
                  <c:v>3688.2</c:v>
                </c:pt>
                <c:pt idx="24413">
                  <c:v>3688.22</c:v>
                </c:pt>
                <c:pt idx="24414">
                  <c:v>3688.24</c:v>
                </c:pt>
                <c:pt idx="24415">
                  <c:v>3688.2599999999998</c:v>
                </c:pt>
                <c:pt idx="24416">
                  <c:v>3688.2799999999997</c:v>
                </c:pt>
                <c:pt idx="24417">
                  <c:v>3688.3</c:v>
                </c:pt>
                <c:pt idx="24418">
                  <c:v>3688.32</c:v>
                </c:pt>
                <c:pt idx="24419">
                  <c:v>3688.34</c:v>
                </c:pt>
                <c:pt idx="24420">
                  <c:v>3688.36</c:v>
                </c:pt>
                <c:pt idx="24421">
                  <c:v>3688.38</c:v>
                </c:pt>
                <c:pt idx="24422">
                  <c:v>3688.4</c:v>
                </c:pt>
                <c:pt idx="24423">
                  <c:v>3688.42</c:v>
                </c:pt>
                <c:pt idx="24424">
                  <c:v>3688.44</c:v>
                </c:pt>
                <c:pt idx="24425">
                  <c:v>3688.46</c:v>
                </c:pt>
                <c:pt idx="24426">
                  <c:v>3688.48</c:v>
                </c:pt>
                <c:pt idx="24427">
                  <c:v>3688.5</c:v>
                </c:pt>
                <c:pt idx="24428">
                  <c:v>3688.52</c:v>
                </c:pt>
                <c:pt idx="24429">
                  <c:v>3688.54</c:v>
                </c:pt>
                <c:pt idx="24430">
                  <c:v>3688.56</c:v>
                </c:pt>
                <c:pt idx="24431">
                  <c:v>3688.58</c:v>
                </c:pt>
                <c:pt idx="24432">
                  <c:v>3688.6</c:v>
                </c:pt>
                <c:pt idx="24433">
                  <c:v>3688.62</c:v>
                </c:pt>
                <c:pt idx="24434">
                  <c:v>3688.64</c:v>
                </c:pt>
                <c:pt idx="24435">
                  <c:v>3688.66</c:v>
                </c:pt>
                <c:pt idx="24436">
                  <c:v>3688.68</c:v>
                </c:pt>
                <c:pt idx="24437">
                  <c:v>3688.7</c:v>
                </c:pt>
                <c:pt idx="24438">
                  <c:v>3688.72</c:v>
                </c:pt>
                <c:pt idx="24439">
                  <c:v>3688.74</c:v>
                </c:pt>
                <c:pt idx="24440">
                  <c:v>3688.7599999999998</c:v>
                </c:pt>
                <c:pt idx="24441">
                  <c:v>3688.7799999999997</c:v>
                </c:pt>
                <c:pt idx="24442">
                  <c:v>3688.8</c:v>
                </c:pt>
                <c:pt idx="24443">
                  <c:v>3688.82</c:v>
                </c:pt>
                <c:pt idx="24444">
                  <c:v>3688.84</c:v>
                </c:pt>
                <c:pt idx="24445">
                  <c:v>3688.86</c:v>
                </c:pt>
                <c:pt idx="24446">
                  <c:v>3688.88</c:v>
                </c:pt>
                <c:pt idx="24447">
                  <c:v>3688.9</c:v>
                </c:pt>
                <c:pt idx="24448">
                  <c:v>3688.92</c:v>
                </c:pt>
                <c:pt idx="24449">
                  <c:v>3688.94</c:v>
                </c:pt>
                <c:pt idx="24450">
                  <c:v>3688.96</c:v>
                </c:pt>
                <c:pt idx="24451">
                  <c:v>3688.98</c:v>
                </c:pt>
                <c:pt idx="24452">
                  <c:v>3689</c:v>
                </c:pt>
                <c:pt idx="24453">
                  <c:v>3689.02</c:v>
                </c:pt>
                <c:pt idx="24454">
                  <c:v>3689.04</c:v>
                </c:pt>
                <c:pt idx="24455">
                  <c:v>3689.06</c:v>
                </c:pt>
                <c:pt idx="24456">
                  <c:v>3689.08</c:v>
                </c:pt>
                <c:pt idx="24457">
                  <c:v>3689.1</c:v>
                </c:pt>
                <c:pt idx="24458">
                  <c:v>3689.12</c:v>
                </c:pt>
                <c:pt idx="24459">
                  <c:v>3689.14</c:v>
                </c:pt>
                <c:pt idx="24460">
                  <c:v>3689.16</c:v>
                </c:pt>
                <c:pt idx="24461">
                  <c:v>3689.18</c:v>
                </c:pt>
                <c:pt idx="24462">
                  <c:v>3689.2</c:v>
                </c:pt>
                <c:pt idx="24463">
                  <c:v>3689.22</c:v>
                </c:pt>
                <c:pt idx="24464">
                  <c:v>3689.24</c:v>
                </c:pt>
                <c:pt idx="24465">
                  <c:v>3689.2599999999998</c:v>
                </c:pt>
                <c:pt idx="24466">
                  <c:v>3689.2799999999997</c:v>
                </c:pt>
                <c:pt idx="24467">
                  <c:v>3689.3</c:v>
                </c:pt>
                <c:pt idx="24468">
                  <c:v>3689.32</c:v>
                </c:pt>
                <c:pt idx="24469">
                  <c:v>3689.34</c:v>
                </c:pt>
                <c:pt idx="24470">
                  <c:v>3689.36</c:v>
                </c:pt>
                <c:pt idx="24471">
                  <c:v>3689.38</c:v>
                </c:pt>
                <c:pt idx="24472">
                  <c:v>3689.4</c:v>
                </c:pt>
                <c:pt idx="24473">
                  <c:v>3689.42</c:v>
                </c:pt>
                <c:pt idx="24474">
                  <c:v>3689.44</c:v>
                </c:pt>
                <c:pt idx="24475">
                  <c:v>3689.46</c:v>
                </c:pt>
                <c:pt idx="24476">
                  <c:v>3689.48</c:v>
                </c:pt>
                <c:pt idx="24477">
                  <c:v>3689.5</c:v>
                </c:pt>
                <c:pt idx="24478">
                  <c:v>3689.52</c:v>
                </c:pt>
                <c:pt idx="24479">
                  <c:v>3689.54</c:v>
                </c:pt>
                <c:pt idx="24480">
                  <c:v>3689.56</c:v>
                </c:pt>
                <c:pt idx="24481">
                  <c:v>3689.58</c:v>
                </c:pt>
                <c:pt idx="24482">
                  <c:v>3689.6</c:v>
                </c:pt>
                <c:pt idx="24483">
                  <c:v>3689.62</c:v>
                </c:pt>
                <c:pt idx="24484">
                  <c:v>3689.64</c:v>
                </c:pt>
                <c:pt idx="24485">
                  <c:v>3689.66</c:v>
                </c:pt>
                <c:pt idx="24486">
                  <c:v>3689.68</c:v>
                </c:pt>
                <c:pt idx="24487">
                  <c:v>3689.7</c:v>
                </c:pt>
                <c:pt idx="24488">
                  <c:v>3689.72</c:v>
                </c:pt>
                <c:pt idx="24489">
                  <c:v>3689.74</c:v>
                </c:pt>
                <c:pt idx="24490">
                  <c:v>3689.7599999999998</c:v>
                </c:pt>
                <c:pt idx="24491">
                  <c:v>3689.7799999999997</c:v>
                </c:pt>
                <c:pt idx="24492">
                  <c:v>3689.8</c:v>
                </c:pt>
                <c:pt idx="24493">
                  <c:v>3689.82</c:v>
                </c:pt>
                <c:pt idx="24494">
                  <c:v>3689.84</c:v>
                </c:pt>
                <c:pt idx="24495">
                  <c:v>3689.86</c:v>
                </c:pt>
                <c:pt idx="24496">
                  <c:v>3689.88</c:v>
                </c:pt>
                <c:pt idx="24497">
                  <c:v>3689.9</c:v>
                </c:pt>
                <c:pt idx="24498">
                  <c:v>3689.92</c:v>
                </c:pt>
                <c:pt idx="24499">
                  <c:v>3689.94</c:v>
                </c:pt>
                <c:pt idx="24500">
                  <c:v>3689.96</c:v>
                </c:pt>
                <c:pt idx="24501">
                  <c:v>3689.98</c:v>
                </c:pt>
                <c:pt idx="24502">
                  <c:v>3690</c:v>
                </c:pt>
                <c:pt idx="24503">
                  <c:v>3690.02</c:v>
                </c:pt>
                <c:pt idx="24504">
                  <c:v>3690.04</c:v>
                </c:pt>
                <c:pt idx="24505">
                  <c:v>3690.06</c:v>
                </c:pt>
                <c:pt idx="24506">
                  <c:v>3690.08</c:v>
                </c:pt>
                <c:pt idx="24507">
                  <c:v>3690.1</c:v>
                </c:pt>
                <c:pt idx="24508">
                  <c:v>3690.12</c:v>
                </c:pt>
                <c:pt idx="24509">
                  <c:v>3690.14</c:v>
                </c:pt>
                <c:pt idx="24510">
                  <c:v>3690.16</c:v>
                </c:pt>
                <c:pt idx="24511">
                  <c:v>3690.18</c:v>
                </c:pt>
                <c:pt idx="24512">
                  <c:v>3690.2</c:v>
                </c:pt>
                <c:pt idx="24513">
                  <c:v>3690.22</c:v>
                </c:pt>
                <c:pt idx="24514">
                  <c:v>3690.24</c:v>
                </c:pt>
                <c:pt idx="24515">
                  <c:v>3690.2599999999998</c:v>
                </c:pt>
                <c:pt idx="24516">
                  <c:v>3690.2799999999997</c:v>
                </c:pt>
                <c:pt idx="24517">
                  <c:v>3690.3</c:v>
                </c:pt>
                <c:pt idx="24518">
                  <c:v>3690.32</c:v>
                </c:pt>
                <c:pt idx="24519">
                  <c:v>3690.34</c:v>
                </c:pt>
                <c:pt idx="24520">
                  <c:v>3690.36</c:v>
                </c:pt>
                <c:pt idx="24521">
                  <c:v>3690.38</c:v>
                </c:pt>
                <c:pt idx="24522">
                  <c:v>3690.4</c:v>
                </c:pt>
                <c:pt idx="24523">
                  <c:v>3690.42</c:v>
                </c:pt>
                <c:pt idx="24524">
                  <c:v>3690.44</c:v>
                </c:pt>
                <c:pt idx="24525">
                  <c:v>3690.46</c:v>
                </c:pt>
                <c:pt idx="24526">
                  <c:v>3690.48</c:v>
                </c:pt>
                <c:pt idx="24527">
                  <c:v>3690.5</c:v>
                </c:pt>
                <c:pt idx="24528">
                  <c:v>3690.52</c:v>
                </c:pt>
                <c:pt idx="24529">
                  <c:v>3690.54</c:v>
                </c:pt>
                <c:pt idx="24530">
                  <c:v>3690.56</c:v>
                </c:pt>
                <c:pt idx="24531">
                  <c:v>3690.58</c:v>
                </c:pt>
                <c:pt idx="24532">
                  <c:v>3690.6</c:v>
                </c:pt>
                <c:pt idx="24533">
                  <c:v>3690.62</c:v>
                </c:pt>
                <c:pt idx="24534">
                  <c:v>3690.64</c:v>
                </c:pt>
                <c:pt idx="24535">
                  <c:v>3690.66</c:v>
                </c:pt>
                <c:pt idx="24536">
                  <c:v>3690.68</c:v>
                </c:pt>
                <c:pt idx="24537">
                  <c:v>3690.7</c:v>
                </c:pt>
                <c:pt idx="24538">
                  <c:v>3690.72</c:v>
                </c:pt>
                <c:pt idx="24539">
                  <c:v>3690.74</c:v>
                </c:pt>
                <c:pt idx="24540">
                  <c:v>3690.7599999999998</c:v>
                </c:pt>
                <c:pt idx="24541">
                  <c:v>3690.7799999999997</c:v>
                </c:pt>
                <c:pt idx="24542">
                  <c:v>3690.8</c:v>
                </c:pt>
                <c:pt idx="24543">
                  <c:v>3690.82</c:v>
                </c:pt>
                <c:pt idx="24544">
                  <c:v>3690.84</c:v>
                </c:pt>
                <c:pt idx="24545">
                  <c:v>3690.86</c:v>
                </c:pt>
                <c:pt idx="24546">
                  <c:v>3690.88</c:v>
                </c:pt>
                <c:pt idx="24547">
                  <c:v>3690.9</c:v>
                </c:pt>
                <c:pt idx="24548">
                  <c:v>3690.92</c:v>
                </c:pt>
                <c:pt idx="24549">
                  <c:v>3690.94</c:v>
                </c:pt>
                <c:pt idx="24550">
                  <c:v>3690.96</c:v>
                </c:pt>
                <c:pt idx="24551">
                  <c:v>3690.98</c:v>
                </c:pt>
                <c:pt idx="24552">
                  <c:v>3691</c:v>
                </c:pt>
                <c:pt idx="24553">
                  <c:v>3691.02</c:v>
                </c:pt>
                <c:pt idx="24554">
                  <c:v>3691.04</c:v>
                </c:pt>
                <c:pt idx="24555">
                  <c:v>3691.06</c:v>
                </c:pt>
                <c:pt idx="24556">
                  <c:v>3691.08</c:v>
                </c:pt>
                <c:pt idx="24557">
                  <c:v>3691.1</c:v>
                </c:pt>
                <c:pt idx="24558">
                  <c:v>3691.12</c:v>
                </c:pt>
                <c:pt idx="24559">
                  <c:v>3691.14</c:v>
                </c:pt>
                <c:pt idx="24560">
                  <c:v>3691.16</c:v>
                </c:pt>
                <c:pt idx="24561">
                  <c:v>3691.18</c:v>
                </c:pt>
                <c:pt idx="24562">
                  <c:v>3691.2</c:v>
                </c:pt>
                <c:pt idx="24563">
                  <c:v>3691.22</c:v>
                </c:pt>
                <c:pt idx="24564">
                  <c:v>3691.24</c:v>
                </c:pt>
                <c:pt idx="24565">
                  <c:v>3691.2599999999998</c:v>
                </c:pt>
                <c:pt idx="24566">
                  <c:v>3691.2799999999997</c:v>
                </c:pt>
                <c:pt idx="24567">
                  <c:v>3691.3</c:v>
                </c:pt>
                <c:pt idx="24568">
                  <c:v>3691.32</c:v>
                </c:pt>
                <c:pt idx="24569">
                  <c:v>3691.34</c:v>
                </c:pt>
                <c:pt idx="24570">
                  <c:v>3691.36</c:v>
                </c:pt>
                <c:pt idx="24571">
                  <c:v>3691.38</c:v>
                </c:pt>
                <c:pt idx="24572">
                  <c:v>3691.4</c:v>
                </c:pt>
                <c:pt idx="24573">
                  <c:v>3691.42</c:v>
                </c:pt>
                <c:pt idx="24574">
                  <c:v>3691.44</c:v>
                </c:pt>
                <c:pt idx="24575">
                  <c:v>3691.46</c:v>
                </c:pt>
                <c:pt idx="24576">
                  <c:v>3691.48</c:v>
                </c:pt>
                <c:pt idx="24577">
                  <c:v>3691.5</c:v>
                </c:pt>
                <c:pt idx="24578">
                  <c:v>3691.52</c:v>
                </c:pt>
                <c:pt idx="24579">
                  <c:v>3691.54</c:v>
                </c:pt>
                <c:pt idx="24580">
                  <c:v>3691.56</c:v>
                </c:pt>
                <c:pt idx="24581">
                  <c:v>3691.58</c:v>
                </c:pt>
                <c:pt idx="24582">
                  <c:v>3691.6</c:v>
                </c:pt>
                <c:pt idx="24583">
                  <c:v>3691.62</c:v>
                </c:pt>
                <c:pt idx="24584">
                  <c:v>3691.64</c:v>
                </c:pt>
                <c:pt idx="24585">
                  <c:v>3691.66</c:v>
                </c:pt>
                <c:pt idx="24586">
                  <c:v>3691.68</c:v>
                </c:pt>
                <c:pt idx="24587">
                  <c:v>3691.7</c:v>
                </c:pt>
                <c:pt idx="24588">
                  <c:v>3691.72</c:v>
                </c:pt>
                <c:pt idx="24589">
                  <c:v>3691.74</c:v>
                </c:pt>
                <c:pt idx="24590">
                  <c:v>3691.7599999999998</c:v>
                </c:pt>
                <c:pt idx="24591">
                  <c:v>3691.7799999999997</c:v>
                </c:pt>
                <c:pt idx="24592">
                  <c:v>3691.8</c:v>
                </c:pt>
                <c:pt idx="24593">
                  <c:v>3691.82</c:v>
                </c:pt>
                <c:pt idx="24594">
                  <c:v>3691.84</c:v>
                </c:pt>
                <c:pt idx="24595">
                  <c:v>3691.86</c:v>
                </c:pt>
                <c:pt idx="24596">
                  <c:v>3691.88</c:v>
                </c:pt>
                <c:pt idx="24597">
                  <c:v>3691.9</c:v>
                </c:pt>
                <c:pt idx="24598">
                  <c:v>3691.92</c:v>
                </c:pt>
                <c:pt idx="24599">
                  <c:v>3691.94</c:v>
                </c:pt>
                <c:pt idx="24600">
                  <c:v>3691.96</c:v>
                </c:pt>
                <c:pt idx="24601">
                  <c:v>3691.98</c:v>
                </c:pt>
                <c:pt idx="24602">
                  <c:v>3692</c:v>
                </c:pt>
                <c:pt idx="24603">
                  <c:v>3692.02</c:v>
                </c:pt>
                <c:pt idx="24604">
                  <c:v>3692.04</c:v>
                </c:pt>
                <c:pt idx="24605">
                  <c:v>3692.06</c:v>
                </c:pt>
                <c:pt idx="24606">
                  <c:v>3692.08</c:v>
                </c:pt>
                <c:pt idx="24607">
                  <c:v>3692.1</c:v>
                </c:pt>
                <c:pt idx="24608">
                  <c:v>3692.12</c:v>
                </c:pt>
                <c:pt idx="24609">
                  <c:v>3692.14</c:v>
                </c:pt>
                <c:pt idx="24610">
                  <c:v>3692.16</c:v>
                </c:pt>
                <c:pt idx="24611">
                  <c:v>3692.18</c:v>
                </c:pt>
                <c:pt idx="24612">
                  <c:v>3692.2</c:v>
                </c:pt>
                <c:pt idx="24613">
                  <c:v>3692.22</c:v>
                </c:pt>
                <c:pt idx="24614">
                  <c:v>3692.24</c:v>
                </c:pt>
                <c:pt idx="24615">
                  <c:v>3692.2599999999998</c:v>
                </c:pt>
                <c:pt idx="24616">
                  <c:v>3692.2799999999997</c:v>
                </c:pt>
                <c:pt idx="24617">
                  <c:v>3692.3</c:v>
                </c:pt>
                <c:pt idx="24618">
                  <c:v>3692.32</c:v>
                </c:pt>
                <c:pt idx="24619">
                  <c:v>3692.34</c:v>
                </c:pt>
                <c:pt idx="24620">
                  <c:v>3692.36</c:v>
                </c:pt>
                <c:pt idx="24621">
                  <c:v>3692.38</c:v>
                </c:pt>
                <c:pt idx="24622">
                  <c:v>3692.4</c:v>
                </c:pt>
                <c:pt idx="24623">
                  <c:v>3692.42</c:v>
                </c:pt>
                <c:pt idx="24624">
                  <c:v>3692.44</c:v>
                </c:pt>
                <c:pt idx="24625">
                  <c:v>3692.46</c:v>
                </c:pt>
                <c:pt idx="24626">
                  <c:v>3692.48</c:v>
                </c:pt>
                <c:pt idx="24627">
                  <c:v>3692.5</c:v>
                </c:pt>
                <c:pt idx="24628">
                  <c:v>3692.52</c:v>
                </c:pt>
                <c:pt idx="24629">
                  <c:v>3692.54</c:v>
                </c:pt>
                <c:pt idx="24630">
                  <c:v>3692.56</c:v>
                </c:pt>
                <c:pt idx="24631">
                  <c:v>3692.58</c:v>
                </c:pt>
                <c:pt idx="24632">
                  <c:v>3692.6</c:v>
                </c:pt>
                <c:pt idx="24633">
                  <c:v>3692.62</c:v>
                </c:pt>
                <c:pt idx="24634">
                  <c:v>3692.64</c:v>
                </c:pt>
                <c:pt idx="24635">
                  <c:v>3692.66</c:v>
                </c:pt>
                <c:pt idx="24636">
                  <c:v>3692.68</c:v>
                </c:pt>
                <c:pt idx="24637">
                  <c:v>3692.7</c:v>
                </c:pt>
                <c:pt idx="24638">
                  <c:v>3692.72</c:v>
                </c:pt>
                <c:pt idx="24639">
                  <c:v>3692.74</c:v>
                </c:pt>
                <c:pt idx="24640">
                  <c:v>3692.7599999999998</c:v>
                </c:pt>
                <c:pt idx="24641">
                  <c:v>3692.7799999999997</c:v>
                </c:pt>
                <c:pt idx="24642">
                  <c:v>3692.8</c:v>
                </c:pt>
                <c:pt idx="24643">
                  <c:v>3692.82</c:v>
                </c:pt>
                <c:pt idx="24644">
                  <c:v>3692.84</c:v>
                </c:pt>
                <c:pt idx="24645">
                  <c:v>3692.86</c:v>
                </c:pt>
                <c:pt idx="24646">
                  <c:v>3692.88</c:v>
                </c:pt>
                <c:pt idx="24647">
                  <c:v>3692.9</c:v>
                </c:pt>
                <c:pt idx="24648">
                  <c:v>3692.92</c:v>
                </c:pt>
                <c:pt idx="24649">
                  <c:v>3692.94</c:v>
                </c:pt>
                <c:pt idx="24650">
                  <c:v>3692.96</c:v>
                </c:pt>
                <c:pt idx="24651">
                  <c:v>3692.98</c:v>
                </c:pt>
                <c:pt idx="24652">
                  <c:v>3693</c:v>
                </c:pt>
                <c:pt idx="24653">
                  <c:v>3693.02</c:v>
                </c:pt>
                <c:pt idx="24654">
                  <c:v>3693.04</c:v>
                </c:pt>
                <c:pt idx="24655">
                  <c:v>3693.06</c:v>
                </c:pt>
                <c:pt idx="24656">
                  <c:v>3693.08</c:v>
                </c:pt>
                <c:pt idx="24657">
                  <c:v>3693.1</c:v>
                </c:pt>
                <c:pt idx="24658">
                  <c:v>3693.12</c:v>
                </c:pt>
                <c:pt idx="24659">
                  <c:v>3693.14</c:v>
                </c:pt>
                <c:pt idx="24660">
                  <c:v>3693.16</c:v>
                </c:pt>
                <c:pt idx="24661">
                  <c:v>3693.18</c:v>
                </c:pt>
                <c:pt idx="24662">
                  <c:v>3693.2</c:v>
                </c:pt>
                <c:pt idx="24663">
                  <c:v>3693.22</c:v>
                </c:pt>
                <c:pt idx="24664">
                  <c:v>3693.24</c:v>
                </c:pt>
                <c:pt idx="24665">
                  <c:v>3693.2599999999998</c:v>
                </c:pt>
                <c:pt idx="24666">
                  <c:v>3693.2799999999997</c:v>
                </c:pt>
                <c:pt idx="24667">
                  <c:v>3693.3</c:v>
                </c:pt>
                <c:pt idx="24668">
                  <c:v>3693.32</c:v>
                </c:pt>
                <c:pt idx="24669">
                  <c:v>3693.34</c:v>
                </c:pt>
                <c:pt idx="24670">
                  <c:v>3693.36</c:v>
                </c:pt>
                <c:pt idx="24671">
                  <c:v>3693.38</c:v>
                </c:pt>
                <c:pt idx="24672">
                  <c:v>3693.4</c:v>
                </c:pt>
                <c:pt idx="24673">
                  <c:v>3693.42</c:v>
                </c:pt>
                <c:pt idx="24674">
                  <c:v>3693.44</c:v>
                </c:pt>
                <c:pt idx="24675">
                  <c:v>3693.46</c:v>
                </c:pt>
                <c:pt idx="24676">
                  <c:v>3693.48</c:v>
                </c:pt>
                <c:pt idx="24677">
                  <c:v>3693.5</c:v>
                </c:pt>
                <c:pt idx="24678">
                  <c:v>3693.52</c:v>
                </c:pt>
                <c:pt idx="24679">
                  <c:v>3693.54</c:v>
                </c:pt>
                <c:pt idx="24680">
                  <c:v>3693.56</c:v>
                </c:pt>
                <c:pt idx="24681">
                  <c:v>3693.58</c:v>
                </c:pt>
                <c:pt idx="24682">
                  <c:v>3693.6</c:v>
                </c:pt>
                <c:pt idx="24683">
                  <c:v>3693.62</c:v>
                </c:pt>
                <c:pt idx="24684">
                  <c:v>3693.64</c:v>
                </c:pt>
                <c:pt idx="24685">
                  <c:v>3693.66</c:v>
                </c:pt>
                <c:pt idx="24686">
                  <c:v>3693.68</c:v>
                </c:pt>
                <c:pt idx="24687">
                  <c:v>3693.7</c:v>
                </c:pt>
                <c:pt idx="24688">
                  <c:v>3693.72</c:v>
                </c:pt>
                <c:pt idx="24689">
                  <c:v>3693.74</c:v>
                </c:pt>
                <c:pt idx="24690">
                  <c:v>3693.7599999999998</c:v>
                </c:pt>
                <c:pt idx="24691">
                  <c:v>3693.7799999999997</c:v>
                </c:pt>
                <c:pt idx="24692">
                  <c:v>3693.8</c:v>
                </c:pt>
                <c:pt idx="24693">
                  <c:v>3693.82</c:v>
                </c:pt>
                <c:pt idx="24694">
                  <c:v>3693.84</c:v>
                </c:pt>
                <c:pt idx="24695">
                  <c:v>3693.86</c:v>
                </c:pt>
                <c:pt idx="24696">
                  <c:v>3693.88</c:v>
                </c:pt>
                <c:pt idx="24697">
                  <c:v>3693.9</c:v>
                </c:pt>
                <c:pt idx="24698">
                  <c:v>3693.92</c:v>
                </c:pt>
                <c:pt idx="24699">
                  <c:v>3693.94</c:v>
                </c:pt>
                <c:pt idx="24700">
                  <c:v>3693.96</c:v>
                </c:pt>
                <c:pt idx="24701">
                  <c:v>3693.98</c:v>
                </c:pt>
                <c:pt idx="24702">
                  <c:v>3694</c:v>
                </c:pt>
                <c:pt idx="24703">
                  <c:v>3694.02</c:v>
                </c:pt>
                <c:pt idx="24704">
                  <c:v>3694.04</c:v>
                </c:pt>
                <c:pt idx="24705">
                  <c:v>3694.06</c:v>
                </c:pt>
                <c:pt idx="24706">
                  <c:v>3694.08</c:v>
                </c:pt>
                <c:pt idx="24707">
                  <c:v>3694.1</c:v>
                </c:pt>
                <c:pt idx="24708">
                  <c:v>3694.12</c:v>
                </c:pt>
                <c:pt idx="24709">
                  <c:v>3694.14</c:v>
                </c:pt>
                <c:pt idx="24710">
                  <c:v>3694.16</c:v>
                </c:pt>
                <c:pt idx="24711">
                  <c:v>3694.18</c:v>
                </c:pt>
                <c:pt idx="24712">
                  <c:v>3694.2</c:v>
                </c:pt>
                <c:pt idx="24713">
                  <c:v>3694.22</c:v>
                </c:pt>
                <c:pt idx="24714">
                  <c:v>3694.24</c:v>
                </c:pt>
                <c:pt idx="24715">
                  <c:v>3694.2599999999998</c:v>
                </c:pt>
                <c:pt idx="24716">
                  <c:v>3694.2799999999997</c:v>
                </c:pt>
                <c:pt idx="24717">
                  <c:v>3694.3</c:v>
                </c:pt>
                <c:pt idx="24718">
                  <c:v>3694.32</c:v>
                </c:pt>
                <c:pt idx="24719">
                  <c:v>3694.34</c:v>
                </c:pt>
                <c:pt idx="24720">
                  <c:v>3694.36</c:v>
                </c:pt>
                <c:pt idx="24721">
                  <c:v>3694.38</c:v>
                </c:pt>
                <c:pt idx="24722">
                  <c:v>3694.4</c:v>
                </c:pt>
                <c:pt idx="24723">
                  <c:v>3694.42</c:v>
                </c:pt>
                <c:pt idx="24724">
                  <c:v>3694.44</c:v>
                </c:pt>
                <c:pt idx="24725">
                  <c:v>3694.46</c:v>
                </c:pt>
                <c:pt idx="24726">
                  <c:v>3694.48</c:v>
                </c:pt>
                <c:pt idx="24727">
                  <c:v>3694.5</c:v>
                </c:pt>
                <c:pt idx="24728">
                  <c:v>3694.52</c:v>
                </c:pt>
                <c:pt idx="24729">
                  <c:v>3694.54</c:v>
                </c:pt>
                <c:pt idx="24730">
                  <c:v>3694.56</c:v>
                </c:pt>
                <c:pt idx="24731">
                  <c:v>3694.58</c:v>
                </c:pt>
                <c:pt idx="24732">
                  <c:v>3694.6</c:v>
                </c:pt>
                <c:pt idx="24733">
                  <c:v>3694.62</c:v>
                </c:pt>
                <c:pt idx="24734">
                  <c:v>3694.64</c:v>
                </c:pt>
                <c:pt idx="24735">
                  <c:v>3694.66</c:v>
                </c:pt>
                <c:pt idx="24736">
                  <c:v>3694.68</c:v>
                </c:pt>
                <c:pt idx="24737">
                  <c:v>3694.7</c:v>
                </c:pt>
                <c:pt idx="24738">
                  <c:v>3694.72</c:v>
                </c:pt>
                <c:pt idx="24739">
                  <c:v>3694.74</c:v>
                </c:pt>
                <c:pt idx="24740">
                  <c:v>3694.7599999999998</c:v>
                </c:pt>
                <c:pt idx="24741">
                  <c:v>3694.7799999999997</c:v>
                </c:pt>
                <c:pt idx="24742">
                  <c:v>3694.8</c:v>
                </c:pt>
                <c:pt idx="24743">
                  <c:v>3694.82</c:v>
                </c:pt>
                <c:pt idx="24744">
                  <c:v>3694.84</c:v>
                </c:pt>
                <c:pt idx="24745">
                  <c:v>3694.86</c:v>
                </c:pt>
                <c:pt idx="24746">
                  <c:v>3694.88</c:v>
                </c:pt>
                <c:pt idx="24747">
                  <c:v>3694.9</c:v>
                </c:pt>
                <c:pt idx="24748">
                  <c:v>3694.92</c:v>
                </c:pt>
                <c:pt idx="24749">
                  <c:v>3694.94</c:v>
                </c:pt>
                <c:pt idx="24750">
                  <c:v>3694.96</c:v>
                </c:pt>
                <c:pt idx="24751">
                  <c:v>3694.98</c:v>
                </c:pt>
                <c:pt idx="24752">
                  <c:v>3695</c:v>
                </c:pt>
                <c:pt idx="24753">
                  <c:v>3695.02</c:v>
                </c:pt>
                <c:pt idx="24754">
                  <c:v>3695.04</c:v>
                </c:pt>
                <c:pt idx="24755">
                  <c:v>3695.06</c:v>
                </c:pt>
                <c:pt idx="24756">
                  <c:v>3695.08</c:v>
                </c:pt>
                <c:pt idx="24757">
                  <c:v>3695.1</c:v>
                </c:pt>
                <c:pt idx="24758">
                  <c:v>3695.12</c:v>
                </c:pt>
                <c:pt idx="24759">
                  <c:v>3695.14</c:v>
                </c:pt>
                <c:pt idx="24760">
                  <c:v>3695.16</c:v>
                </c:pt>
                <c:pt idx="24761">
                  <c:v>3695.18</c:v>
                </c:pt>
                <c:pt idx="24762">
                  <c:v>3695.2</c:v>
                </c:pt>
                <c:pt idx="24763">
                  <c:v>3695.22</c:v>
                </c:pt>
                <c:pt idx="24764">
                  <c:v>3695.24</c:v>
                </c:pt>
                <c:pt idx="24765">
                  <c:v>3695.2599999999998</c:v>
                </c:pt>
                <c:pt idx="24766">
                  <c:v>3695.2799999999997</c:v>
                </c:pt>
                <c:pt idx="24767">
                  <c:v>3695.3</c:v>
                </c:pt>
                <c:pt idx="24768">
                  <c:v>3695.32</c:v>
                </c:pt>
                <c:pt idx="24769">
                  <c:v>3695.34</c:v>
                </c:pt>
                <c:pt idx="24770">
                  <c:v>3695.36</c:v>
                </c:pt>
                <c:pt idx="24771">
                  <c:v>3695.38</c:v>
                </c:pt>
                <c:pt idx="24772">
                  <c:v>3695.4</c:v>
                </c:pt>
                <c:pt idx="24773">
                  <c:v>3695.42</c:v>
                </c:pt>
                <c:pt idx="24774">
                  <c:v>3695.44</c:v>
                </c:pt>
                <c:pt idx="24775">
                  <c:v>3695.46</c:v>
                </c:pt>
                <c:pt idx="24776">
                  <c:v>3695.48</c:v>
                </c:pt>
                <c:pt idx="24777">
                  <c:v>3695.5</c:v>
                </c:pt>
                <c:pt idx="24778">
                  <c:v>3695.52</c:v>
                </c:pt>
                <c:pt idx="24779">
                  <c:v>3695.54</c:v>
                </c:pt>
                <c:pt idx="24780">
                  <c:v>3695.56</c:v>
                </c:pt>
                <c:pt idx="24781">
                  <c:v>3695.58</c:v>
                </c:pt>
                <c:pt idx="24782">
                  <c:v>3695.6</c:v>
                </c:pt>
                <c:pt idx="24783">
                  <c:v>3695.62</c:v>
                </c:pt>
                <c:pt idx="24784">
                  <c:v>3695.64</c:v>
                </c:pt>
                <c:pt idx="24785">
                  <c:v>3695.66</c:v>
                </c:pt>
                <c:pt idx="24786">
                  <c:v>3695.68</c:v>
                </c:pt>
                <c:pt idx="24787">
                  <c:v>3695.7</c:v>
                </c:pt>
                <c:pt idx="24788">
                  <c:v>3695.72</c:v>
                </c:pt>
                <c:pt idx="24789">
                  <c:v>3695.74</c:v>
                </c:pt>
                <c:pt idx="24790">
                  <c:v>3695.7599999999998</c:v>
                </c:pt>
                <c:pt idx="24791">
                  <c:v>3695.7799999999997</c:v>
                </c:pt>
                <c:pt idx="24792">
                  <c:v>3695.8</c:v>
                </c:pt>
                <c:pt idx="24793">
                  <c:v>3695.82</c:v>
                </c:pt>
                <c:pt idx="24794">
                  <c:v>3695.84</c:v>
                </c:pt>
                <c:pt idx="24795">
                  <c:v>3695.86</c:v>
                </c:pt>
                <c:pt idx="24796">
                  <c:v>3695.88</c:v>
                </c:pt>
                <c:pt idx="24797">
                  <c:v>3695.9</c:v>
                </c:pt>
                <c:pt idx="24798">
                  <c:v>3695.92</c:v>
                </c:pt>
                <c:pt idx="24799">
                  <c:v>3695.94</c:v>
                </c:pt>
                <c:pt idx="24800">
                  <c:v>3695.96</c:v>
                </c:pt>
                <c:pt idx="24801">
                  <c:v>3695.98</c:v>
                </c:pt>
                <c:pt idx="24802">
                  <c:v>3696</c:v>
                </c:pt>
                <c:pt idx="24803">
                  <c:v>3696.02</c:v>
                </c:pt>
                <c:pt idx="24804">
                  <c:v>3696.04</c:v>
                </c:pt>
                <c:pt idx="24805">
                  <c:v>3696.06</c:v>
                </c:pt>
                <c:pt idx="24806">
                  <c:v>3696.08</c:v>
                </c:pt>
                <c:pt idx="24807">
                  <c:v>3696.1</c:v>
                </c:pt>
                <c:pt idx="24808">
                  <c:v>3696.12</c:v>
                </c:pt>
                <c:pt idx="24809">
                  <c:v>3696.14</c:v>
                </c:pt>
                <c:pt idx="24810">
                  <c:v>3696.16</c:v>
                </c:pt>
                <c:pt idx="24811">
                  <c:v>3696.18</c:v>
                </c:pt>
                <c:pt idx="24812">
                  <c:v>3696.2</c:v>
                </c:pt>
                <c:pt idx="24813">
                  <c:v>3696.22</c:v>
                </c:pt>
                <c:pt idx="24814">
                  <c:v>3696.24</c:v>
                </c:pt>
                <c:pt idx="24815">
                  <c:v>3696.2599999999998</c:v>
                </c:pt>
                <c:pt idx="24816">
                  <c:v>3696.2799999999997</c:v>
                </c:pt>
                <c:pt idx="24817">
                  <c:v>3696.3</c:v>
                </c:pt>
                <c:pt idx="24818">
                  <c:v>3696.32</c:v>
                </c:pt>
                <c:pt idx="24819">
                  <c:v>3696.34</c:v>
                </c:pt>
                <c:pt idx="24820">
                  <c:v>3696.36</c:v>
                </c:pt>
                <c:pt idx="24821">
                  <c:v>3696.38</c:v>
                </c:pt>
                <c:pt idx="24822">
                  <c:v>3696.4</c:v>
                </c:pt>
                <c:pt idx="24823">
                  <c:v>3696.42</c:v>
                </c:pt>
                <c:pt idx="24824">
                  <c:v>3696.44</c:v>
                </c:pt>
                <c:pt idx="24825">
                  <c:v>3696.46</c:v>
                </c:pt>
                <c:pt idx="24826">
                  <c:v>3696.48</c:v>
                </c:pt>
                <c:pt idx="24827">
                  <c:v>3696.5</c:v>
                </c:pt>
                <c:pt idx="24828">
                  <c:v>3696.52</c:v>
                </c:pt>
                <c:pt idx="24829">
                  <c:v>3696.54</c:v>
                </c:pt>
                <c:pt idx="24830">
                  <c:v>3696.56</c:v>
                </c:pt>
                <c:pt idx="24831">
                  <c:v>3696.58</c:v>
                </c:pt>
                <c:pt idx="24832">
                  <c:v>3696.6</c:v>
                </c:pt>
                <c:pt idx="24833">
                  <c:v>3696.62</c:v>
                </c:pt>
                <c:pt idx="24834">
                  <c:v>3696.64</c:v>
                </c:pt>
                <c:pt idx="24835">
                  <c:v>3696.66</c:v>
                </c:pt>
                <c:pt idx="24836">
                  <c:v>3696.68</c:v>
                </c:pt>
                <c:pt idx="24837">
                  <c:v>3696.7</c:v>
                </c:pt>
                <c:pt idx="24838">
                  <c:v>3696.72</c:v>
                </c:pt>
                <c:pt idx="24839">
                  <c:v>3696.74</c:v>
                </c:pt>
                <c:pt idx="24840">
                  <c:v>3696.7599999999998</c:v>
                </c:pt>
                <c:pt idx="24841">
                  <c:v>3696.7799999999997</c:v>
                </c:pt>
                <c:pt idx="24842">
                  <c:v>3696.8</c:v>
                </c:pt>
                <c:pt idx="24843">
                  <c:v>3696.82</c:v>
                </c:pt>
                <c:pt idx="24844">
                  <c:v>3696.84</c:v>
                </c:pt>
                <c:pt idx="24845">
                  <c:v>3696.86</c:v>
                </c:pt>
                <c:pt idx="24846">
                  <c:v>3696.88</c:v>
                </c:pt>
                <c:pt idx="24847">
                  <c:v>3696.9</c:v>
                </c:pt>
                <c:pt idx="24848">
                  <c:v>3696.92</c:v>
                </c:pt>
                <c:pt idx="24849">
                  <c:v>3696.94</c:v>
                </c:pt>
                <c:pt idx="24850">
                  <c:v>3696.96</c:v>
                </c:pt>
                <c:pt idx="24851">
                  <c:v>3696.98</c:v>
                </c:pt>
                <c:pt idx="24852">
                  <c:v>3697</c:v>
                </c:pt>
                <c:pt idx="24853">
                  <c:v>3697.02</c:v>
                </c:pt>
                <c:pt idx="24854">
                  <c:v>3697.04</c:v>
                </c:pt>
                <c:pt idx="24855">
                  <c:v>3697.06</c:v>
                </c:pt>
                <c:pt idx="24856">
                  <c:v>3697.08</c:v>
                </c:pt>
                <c:pt idx="24857">
                  <c:v>3697.1</c:v>
                </c:pt>
                <c:pt idx="24858">
                  <c:v>3697.12</c:v>
                </c:pt>
                <c:pt idx="24859">
                  <c:v>3697.14</c:v>
                </c:pt>
                <c:pt idx="24860">
                  <c:v>3697.16</c:v>
                </c:pt>
                <c:pt idx="24861">
                  <c:v>3697.18</c:v>
                </c:pt>
                <c:pt idx="24862">
                  <c:v>3697.2</c:v>
                </c:pt>
                <c:pt idx="24863">
                  <c:v>3697.22</c:v>
                </c:pt>
                <c:pt idx="24864">
                  <c:v>3697.24</c:v>
                </c:pt>
                <c:pt idx="24865">
                  <c:v>3697.2599999999998</c:v>
                </c:pt>
                <c:pt idx="24866">
                  <c:v>3697.2799999999997</c:v>
                </c:pt>
                <c:pt idx="24867">
                  <c:v>3697.3</c:v>
                </c:pt>
                <c:pt idx="24868">
                  <c:v>3697.32</c:v>
                </c:pt>
                <c:pt idx="24869">
                  <c:v>3697.34</c:v>
                </c:pt>
                <c:pt idx="24870">
                  <c:v>3697.36</c:v>
                </c:pt>
                <c:pt idx="24871">
                  <c:v>3697.38</c:v>
                </c:pt>
                <c:pt idx="24872">
                  <c:v>3697.4</c:v>
                </c:pt>
                <c:pt idx="24873">
                  <c:v>3697.42</c:v>
                </c:pt>
                <c:pt idx="24874">
                  <c:v>3697.44</c:v>
                </c:pt>
                <c:pt idx="24875">
                  <c:v>3697.46</c:v>
                </c:pt>
                <c:pt idx="24876">
                  <c:v>3697.48</c:v>
                </c:pt>
                <c:pt idx="24877">
                  <c:v>3697.5</c:v>
                </c:pt>
                <c:pt idx="24878">
                  <c:v>3697.52</c:v>
                </c:pt>
                <c:pt idx="24879">
                  <c:v>3697.54</c:v>
                </c:pt>
                <c:pt idx="24880">
                  <c:v>3697.56</c:v>
                </c:pt>
                <c:pt idx="24881">
                  <c:v>3697.58</c:v>
                </c:pt>
                <c:pt idx="24882">
                  <c:v>3697.6</c:v>
                </c:pt>
                <c:pt idx="24883">
                  <c:v>3697.62</c:v>
                </c:pt>
                <c:pt idx="24884">
                  <c:v>3697.64</c:v>
                </c:pt>
                <c:pt idx="24885">
                  <c:v>3697.66</c:v>
                </c:pt>
                <c:pt idx="24886">
                  <c:v>3697.68</c:v>
                </c:pt>
                <c:pt idx="24887">
                  <c:v>3697.7</c:v>
                </c:pt>
                <c:pt idx="24888">
                  <c:v>3697.72</c:v>
                </c:pt>
                <c:pt idx="24889">
                  <c:v>3697.74</c:v>
                </c:pt>
                <c:pt idx="24890">
                  <c:v>3697.7599999999998</c:v>
                </c:pt>
                <c:pt idx="24891">
                  <c:v>3697.7799999999997</c:v>
                </c:pt>
                <c:pt idx="24892">
                  <c:v>3697.8</c:v>
                </c:pt>
                <c:pt idx="24893">
                  <c:v>3697.82</c:v>
                </c:pt>
                <c:pt idx="24894">
                  <c:v>3697.84</c:v>
                </c:pt>
                <c:pt idx="24895">
                  <c:v>3697.86</c:v>
                </c:pt>
                <c:pt idx="24896">
                  <c:v>3697.88</c:v>
                </c:pt>
                <c:pt idx="24897">
                  <c:v>3697.9</c:v>
                </c:pt>
                <c:pt idx="24898">
                  <c:v>3697.92</c:v>
                </c:pt>
                <c:pt idx="24899">
                  <c:v>3697.94</c:v>
                </c:pt>
                <c:pt idx="24900">
                  <c:v>3697.96</c:v>
                </c:pt>
                <c:pt idx="24901">
                  <c:v>3697.98</c:v>
                </c:pt>
                <c:pt idx="24902">
                  <c:v>3698</c:v>
                </c:pt>
                <c:pt idx="24903">
                  <c:v>3698.02</c:v>
                </c:pt>
                <c:pt idx="24904">
                  <c:v>3698.04</c:v>
                </c:pt>
                <c:pt idx="24905">
                  <c:v>3698.06</c:v>
                </c:pt>
                <c:pt idx="24906">
                  <c:v>3698.08</c:v>
                </c:pt>
                <c:pt idx="24907">
                  <c:v>3698.1</c:v>
                </c:pt>
                <c:pt idx="24908">
                  <c:v>3698.12</c:v>
                </c:pt>
                <c:pt idx="24909">
                  <c:v>3698.14</c:v>
                </c:pt>
                <c:pt idx="24910">
                  <c:v>3698.16</c:v>
                </c:pt>
                <c:pt idx="24911">
                  <c:v>3698.18</c:v>
                </c:pt>
                <c:pt idx="24912">
                  <c:v>3698.2</c:v>
                </c:pt>
                <c:pt idx="24913">
                  <c:v>3698.22</c:v>
                </c:pt>
                <c:pt idx="24914">
                  <c:v>3698.24</c:v>
                </c:pt>
                <c:pt idx="24915">
                  <c:v>3698.2599999999998</c:v>
                </c:pt>
                <c:pt idx="24916">
                  <c:v>3698.2799999999997</c:v>
                </c:pt>
                <c:pt idx="24917">
                  <c:v>3698.3</c:v>
                </c:pt>
                <c:pt idx="24918">
                  <c:v>3698.32</c:v>
                </c:pt>
                <c:pt idx="24919">
                  <c:v>3698.34</c:v>
                </c:pt>
                <c:pt idx="24920">
                  <c:v>3698.36</c:v>
                </c:pt>
                <c:pt idx="24921">
                  <c:v>3698.38</c:v>
                </c:pt>
                <c:pt idx="24922">
                  <c:v>3698.4</c:v>
                </c:pt>
                <c:pt idx="24923">
                  <c:v>3698.42</c:v>
                </c:pt>
                <c:pt idx="24924">
                  <c:v>3698.44</c:v>
                </c:pt>
                <c:pt idx="24925">
                  <c:v>3698.46</c:v>
                </c:pt>
                <c:pt idx="24926">
                  <c:v>3698.48</c:v>
                </c:pt>
                <c:pt idx="24927">
                  <c:v>3698.5</c:v>
                </c:pt>
                <c:pt idx="24928">
                  <c:v>3698.52</c:v>
                </c:pt>
                <c:pt idx="24929">
                  <c:v>3698.54</c:v>
                </c:pt>
                <c:pt idx="24930">
                  <c:v>3698.56</c:v>
                </c:pt>
                <c:pt idx="24931">
                  <c:v>3698.58</c:v>
                </c:pt>
                <c:pt idx="24932">
                  <c:v>3698.6</c:v>
                </c:pt>
                <c:pt idx="24933">
                  <c:v>3698.62</c:v>
                </c:pt>
                <c:pt idx="24934">
                  <c:v>3698.64</c:v>
                </c:pt>
                <c:pt idx="24935">
                  <c:v>3698.66</c:v>
                </c:pt>
                <c:pt idx="24936">
                  <c:v>3698.68</c:v>
                </c:pt>
                <c:pt idx="24937">
                  <c:v>3698.7</c:v>
                </c:pt>
                <c:pt idx="24938">
                  <c:v>3698.72</c:v>
                </c:pt>
                <c:pt idx="24939">
                  <c:v>3698.74</c:v>
                </c:pt>
                <c:pt idx="24940">
                  <c:v>3698.7599999999998</c:v>
                </c:pt>
                <c:pt idx="24941">
                  <c:v>3698.7799999999997</c:v>
                </c:pt>
                <c:pt idx="24942">
                  <c:v>3698.8</c:v>
                </c:pt>
                <c:pt idx="24943">
                  <c:v>3698.82</c:v>
                </c:pt>
                <c:pt idx="24944">
                  <c:v>3698.84</c:v>
                </c:pt>
                <c:pt idx="24945">
                  <c:v>3698.86</c:v>
                </c:pt>
                <c:pt idx="24946">
                  <c:v>3698.88</c:v>
                </c:pt>
                <c:pt idx="24947">
                  <c:v>3698.9</c:v>
                </c:pt>
                <c:pt idx="24948">
                  <c:v>3698.92</c:v>
                </c:pt>
                <c:pt idx="24949">
                  <c:v>3698.94</c:v>
                </c:pt>
                <c:pt idx="24950">
                  <c:v>3698.96</c:v>
                </c:pt>
                <c:pt idx="24951">
                  <c:v>3698.98</c:v>
                </c:pt>
                <c:pt idx="24952">
                  <c:v>3699</c:v>
                </c:pt>
                <c:pt idx="24953">
                  <c:v>3699.02</c:v>
                </c:pt>
                <c:pt idx="24954">
                  <c:v>3699.04</c:v>
                </c:pt>
                <c:pt idx="24955">
                  <c:v>3699.06</c:v>
                </c:pt>
                <c:pt idx="24956">
                  <c:v>3699.08</c:v>
                </c:pt>
                <c:pt idx="24957">
                  <c:v>3699.1</c:v>
                </c:pt>
                <c:pt idx="24958">
                  <c:v>3699.12</c:v>
                </c:pt>
                <c:pt idx="24959">
                  <c:v>3699.14</c:v>
                </c:pt>
                <c:pt idx="24960">
                  <c:v>3699.16</c:v>
                </c:pt>
                <c:pt idx="24961">
                  <c:v>3699.18</c:v>
                </c:pt>
                <c:pt idx="24962">
                  <c:v>3699.2</c:v>
                </c:pt>
                <c:pt idx="24963">
                  <c:v>3699.22</c:v>
                </c:pt>
                <c:pt idx="24964">
                  <c:v>3699.24</c:v>
                </c:pt>
                <c:pt idx="24965">
                  <c:v>3699.2599999999998</c:v>
                </c:pt>
                <c:pt idx="24966">
                  <c:v>3699.2799999999997</c:v>
                </c:pt>
                <c:pt idx="24967">
                  <c:v>3699.3</c:v>
                </c:pt>
                <c:pt idx="24968">
                  <c:v>3699.32</c:v>
                </c:pt>
                <c:pt idx="24969">
                  <c:v>3699.34</c:v>
                </c:pt>
                <c:pt idx="24970">
                  <c:v>3699.36</c:v>
                </c:pt>
                <c:pt idx="24971">
                  <c:v>3699.38</c:v>
                </c:pt>
                <c:pt idx="24972">
                  <c:v>3699.4</c:v>
                </c:pt>
                <c:pt idx="24973">
                  <c:v>3699.42</c:v>
                </c:pt>
                <c:pt idx="24974">
                  <c:v>3699.44</c:v>
                </c:pt>
                <c:pt idx="24975">
                  <c:v>3699.46</c:v>
                </c:pt>
                <c:pt idx="24976">
                  <c:v>3699.48</c:v>
                </c:pt>
                <c:pt idx="24977">
                  <c:v>3699.5</c:v>
                </c:pt>
                <c:pt idx="24978">
                  <c:v>3699.52</c:v>
                </c:pt>
                <c:pt idx="24979">
                  <c:v>3699.54</c:v>
                </c:pt>
                <c:pt idx="24980">
                  <c:v>3699.56</c:v>
                </c:pt>
                <c:pt idx="24981">
                  <c:v>3699.58</c:v>
                </c:pt>
                <c:pt idx="24982">
                  <c:v>3699.6</c:v>
                </c:pt>
                <c:pt idx="24983">
                  <c:v>3699.62</c:v>
                </c:pt>
                <c:pt idx="24984">
                  <c:v>3699.64</c:v>
                </c:pt>
                <c:pt idx="24985">
                  <c:v>3699.66</c:v>
                </c:pt>
                <c:pt idx="24986">
                  <c:v>3699.68</c:v>
                </c:pt>
                <c:pt idx="24987">
                  <c:v>3699.7</c:v>
                </c:pt>
                <c:pt idx="24988">
                  <c:v>3699.72</c:v>
                </c:pt>
                <c:pt idx="24989">
                  <c:v>3699.74</c:v>
                </c:pt>
                <c:pt idx="24990">
                  <c:v>3699.7599999999998</c:v>
                </c:pt>
                <c:pt idx="24991">
                  <c:v>3699.7799999999997</c:v>
                </c:pt>
                <c:pt idx="24992">
                  <c:v>3699.8</c:v>
                </c:pt>
                <c:pt idx="24993">
                  <c:v>3699.82</c:v>
                </c:pt>
                <c:pt idx="24994">
                  <c:v>3699.84</c:v>
                </c:pt>
                <c:pt idx="24995">
                  <c:v>3699.86</c:v>
                </c:pt>
                <c:pt idx="24996">
                  <c:v>3699.88</c:v>
                </c:pt>
                <c:pt idx="24997">
                  <c:v>3699.9</c:v>
                </c:pt>
                <c:pt idx="24998">
                  <c:v>3699.92</c:v>
                </c:pt>
                <c:pt idx="24999">
                  <c:v>3699.94</c:v>
                </c:pt>
                <c:pt idx="25000">
                  <c:v>3699.96</c:v>
                </c:pt>
                <c:pt idx="25001">
                  <c:v>3699.98</c:v>
                </c:pt>
                <c:pt idx="25002">
                  <c:v>3700</c:v>
                </c:pt>
                <c:pt idx="25003">
                  <c:v>3700.02</c:v>
                </c:pt>
                <c:pt idx="25004">
                  <c:v>3700.04</c:v>
                </c:pt>
                <c:pt idx="25005">
                  <c:v>3700.06</c:v>
                </c:pt>
                <c:pt idx="25006">
                  <c:v>3700.08</c:v>
                </c:pt>
                <c:pt idx="25007">
                  <c:v>3700.1</c:v>
                </c:pt>
                <c:pt idx="25008">
                  <c:v>3700.12</c:v>
                </c:pt>
                <c:pt idx="25009">
                  <c:v>3700.14</c:v>
                </c:pt>
                <c:pt idx="25010">
                  <c:v>3700.16</c:v>
                </c:pt>
                <c:pt idx="25011">
                  <c:v>3700.18</c:v>
                </c:pt>
                <c:pt idx="25012">
                  <c:v>3700.2</c:v>
                </c:pt>
                <c:pt idx="25013">
                  <c:v>3700.22</c:v>
                </c:pt>
                <c:pt idx="25014">
                  <c:v>3700.24</c:v>
                </c:pt>
                <c:pt idx="25015">
                  <c:v>3700.2599999999998</c:v>
                </c:pt>
                <c:pt idx="25016">
                  <c:v>3700.2799999999997</c:v>
                </c:pt>
                <c:pt idx="25017">
                  <c:v>3700.3</c:v>
                </c:pt>
                <c:pt idx="25018">
                  <c:v>3700.32</c:v>
                </c:pt>
                <c:pt idx="25019">
                  <c:v>3700.34</c:v>
                </c:pt>
                <c:pt idx="25020">
                  <c:v>3700.36</c:v>
                </c:pt>
                <c:pt idx="25021">
                  <c:v>3700.38</c:v>
                </c:pt>
                <c:pt idx="25022">
                  <c:v>3700.4</c:v>
                </c:pt>
                <c:pt idx="25023">
                  <c:v>3700.42</c:v>
                </c:pt>
                <c:pt idx="25024">
                  <c:v>3700.44</c:v>
                </c:pt>
                <c:pt idx="25025">
                  <c:v>3700.46</c:v>
                </c:pt>
                <c:pt idx="25026">
                  <c:v>3700.48</c:v>
                </c:pt>
                <c:pt idx="25027">
                  <c:v>3700.5</c:v>
                </c:pt>
                <c:pt idx="25028">
                  <c:v>3700.52</c:v>
                </c:pt>
                <c:pt idx="25029">
                  <c:v>3700.54</c:v>
                </c:pt>
                <c:pt idx="25030">
                  <c:v>3700.56</c:v>
                </c:pt>
                <c:pt idx="25031">
                  <c:v>3700.58</c:v>
                </c:pt>
                <c:pt idx="25032">
                  <c:v>3700.6</c:v>
                </c:pt>
                <c:pt idx="25033">
                  <c:v>3700.62</c:v>
                </c:pt>
                <c:pt idx="25034">
                  <c:v>3700.64</c:v>
                </c:pt>
                <c:pt idx="25035">
                  <c:v>3700.66</c:v>
                </c:pt>
                <c:pt idx="25036">
                  <c:v>3700.68</c:v>
                </c:pt>
                <c:pt idx="25037">
                  <c:v>3700.7</c:v>
                </c:pt>
                <c:pt idx="25038">
                  <c:v>3700.72</c:v>
                </c:pt>
                <c:pt idx="25039">
                  <c:v>3700.74</c:v>
                </c:pt>
                <c:pt idx="25040">
                  <c:v>3700.7599999999998</c:v>
                </c:pt>
                <c:pt idx="25041">
                  <c:v>3700.7799999999997</c:v>
                </c:pt>
                <c:pt idx="25042">
                  <c:v>3700.8</c:v>
                </c:pt>
                <c:pt idx="25043">
                  <c:v>3700.82</c:v>
                </c:pt>
                <c:pt idx="25044">
                  <c:v>3700.84</c:v>
                </c:pt>
                <c:pt idx="25045">
                  <c:v>3700.86</c:v>
                </c:pt>
                <c:pt idx="25046">
                  <c:v>3700.88</c:v>
                </c:pt>
                <c:pt idx="25047">
                  <c:v>3700.9</c:v>
                </c:pt>
                <c:pt idx="25048">
                  <c:v>3700.92</c:v>
                </c:pt>
                <c:pt idx="25049">
                  <c:v>3700.94</c:v>
                </c:pt>
                <c:pt idx="25050">
                  <c:v>3700.96</c:v>
                </c:pt>
                <c:pt idx="25051">
                  <c:v>3700.98</c:v>
                </c:pt>
                <c:pt idx="25052">
                  <c:v>3701</c:v>
                </c:pt>
                <c:pt idx="25053">
                  <c:v>3701.02</c:v>
                </c:pt>
                <c:pt idx="25054">
                  <c:v>3701.04</c:v>
                </c:pt>
                <c:pt idx="25055">
                  <c:v>3701.06</c:v>
                </c:pt>
                <c:pt idx="25056">
                  <c:v>3701.08</c:v>
                </c:pt>
                <c:pt idx="25057">
                  <c:v>3701.1</c:v>
                </c:pt>
                <c:pt idx="25058">
                  <c:v>3701.12</c:v>
                </c:pt>
                <c:pt idx="25059">
                  <c:v>3701.14</c:v>
                </c:pt>
                <c:pt idx="25060">
                  <c:v>3701.16</c:v>
                </c:pt>
                <c:pt idx="25061">
                  <c:v>3701.18</c:v>
                </c:pt>
                <c:pt idx="25062">
                  <c:v>3701.2</c:v>
                </c:pt>
                <c:pt idx="25063">
                  <c:v>3701.22</c:v>
                </c:pt>
                <c:pt idx="25064">
                  <c:v>3701.24</c:v>
                </c:pt>
                <c:pt idx="25065">
                  <c:v>3701.2599999999998</c:v>
                </c:pt>
                <c:pt idx="25066">
                  <c:v>3701.2799999999997</c:v>
                </c:pt>
                <c:pt idx="25067">
                  <c:v>3701.3</c:v>
                </c:pt>
                <c:pt idx="25068">
                  <c:v>3701.32</c:v>
                </c:pt>
                <c:pt idx="25069">
                  <c:v>3701.34</c:v>
                </c:pt>
                <c:pt idx="25070">
                  <c:v>3701.36</c:v>
                </c:pt>
                <c:pt idx="25071">
                  <c:v>3701.38</c:v>
                </c:pt>
                <c:pt idx="25072">
                  <c:v>3701.4</c:v>
                </c:pt>
                <c:pt idx="25073">
                  <c:v>3701.42</c:v>
                </c:pt>
                <c:pt idx="25074">
                  <c:v>3701.44</c:v>
                </c:pt>
                <c:pt idx="25075">
                  <c:v>3701.46</c:v>
                </c:pt>
                <c:pt idx="25076">
                  <c:v>3701.48</c:v>
                </c:pt>
                <c:pt idx="25077">
                  <c:v>3701.5</c:v>
                </c:pt>
                <c:pt idx="25078">
                  <c:v>3701.52</c:v>
                </c:pt>
                <c:pt idx="25079">
                  <c:v>3701.54</c:v>
                </c:pt>
                <c:pt idx="25080">
                  <c:v>3701.56</c:v>
                </c:pt>
                <c:pt idx="25081">
                  <c:v>3701.58</c:v>
                </c:pt>
                <c:pt idx="25082">
                  <c:v>3701.6</c:v>
                </c:pt>
                <c:pt idx="25083">
                  <c:v>3701.62</c:v>
                </c:pt>
                <c:pt idx="25084">
                  <c:v>3701.64</c:v>
                </c:pt>
                <c:pt idx="25085">
                  <c:v>3701.66</c:v>
                </c:pt>
                <c:pt idx="25086">
                  <c:v>3701.68</c:v>
                </c:pt>
                <c:pt idx="25087">
                  <c:v>3701.7</c:v>
                </c:pt>
                <c:pt idx="25088">
                  <c:v>3701.72</c:v>
                </c:pt>
                <c:pt idx="25089">
                  <c:v>3701.74</c:v>
                </c:pt>
                <c:pt idx="25090">
                  <c:v>3701.7599999999998</c:v>
                </c:pt>
                <c:pt idx="25091">
                  <c:v>3701.7799999999997</c:v>
                </c:pt>
                <c:pt idx="25092">
                  <c:v>3701.8</c:v>
                </c:pt>
                <c:pt idx="25093">
                  <c:v>3701.82</c:v>
                </c:pt>
                <c:pt idx="25094">
                  <c:v>3701.84</c:v>
                </c:pt>
                <c:pt idx="25095">
                  <c:v>3701.86</c:v>
                </c:pt>
                <c:pt idx="25096">
                  <c:v>3701.88</c:v>
                </c:pt>
                <c:pt idx="25097">
                  <c:v>3701.9</c:v>
                </c:pt>
                <c:pt idx="25098">
                  <c:v>3701.92</c:v>
                </c:pt>
                <c:pt idx="25099">
                  <c:v>3701.94</c:v>
                </c:pt>
                <c:pt idx="25100">
                  <c:v>3701.96</c:v>
                </c:pt>
                <c:pt idx="25101">
                  <c:v>3701.98</c:v>
                </c:pt>
                <c:pt idx="25102">
                  <c:v>3702</c:v>
                </c:pt>
                <c:pt idx="25103">
                  <c:v>3702.02</c:v>
                </c:pt>
                <c:pt idx="25104">
                  <c:v>3702.04</c:v>
                </c:pt>
                <c:pt idx="25105">
                  <c:v>3702.06</c:v>
                </c:pt>
                <c:pt idx="25106">
                  <c:v>3702.08</c:v>
                </c:pt>
                <c:pt idx="25107">
                  <c:v>3702.1</c:v>
                </c:pt>
                <c:pt idx="25108">
                  <c:v>3702.12</c:v>
                </c:pt>
                <c:pt idx="25109">
                  <c:v>3702.14</c:v>
                </c:pt>
                <c:pt idx="25110">
                  <c:v>3702.16</c:v>
                </c:pt>
                <c:pt idx="25111">
                  <c:v>3702.18</c:v>
                </c:pt>
                <c:pt idx="25112">
                  <c:v>3702.2</c:v>
                </c:pt>
                <c:pt idx="25113">
                  <c:v>3702.22</c:v>
                </c:pt>
                <c:pt idx="25114">
                  <c:v>3702.24</c:v>
                </c:pt>
                <c:pt idx="25115">
                  <c:v>3702.2599999999998</c:v>
                </c:pt>
                <c:pt idx="25116">
                  <c:v>3702.2799999999997</c:v>
                </c:pt>
                <c:pt idx="25117">
                  <c:v>3702.3</c:v>
                </c:pt>
                <c:pt idx="25118">
                  <c:v>3702.32</c:v>
                </c:pt>
                <c:pt idx="25119">
                  <c:v>3702.34</c:v>
                </c:pt>
                <c:pt idx="25120">
                  <c:v>3702.36</c:v>
                </c:pt>
                <c:pt idx="25121">
                  <c:v>3702.38</c:v>
                </c:pt>
                <c:pt idx="25122">
                  <c:v>3702.4</c:v>
                </c:pt>
                <c:pt idx="25123">
                  <c:v>3702.42</c:v>
                </c:pt>
                <c:pt idx="25124">
                  <c:v>3702.44</c:v>
                </c:pt>
                <c:pt idx="25125">
                  <c:v>3702.46</c:v>
                </c:pt>
                <c:pt idx="25126">
                  <c:v>3702.48</c:v>
                </c:pt>
                <c:pt idx="25127">
                  <c:v>3702.5</c:v>
                </c:pt>
                <c:pt idx="25128">
                  <c:v>3702.52</c:v>
                </c:pt>
                <c:pt idx="25129">
                  <c:v>3702.54</c:v>
                </c:pt>
                <c:pt idx="25130">
                  <c:v>3702.56</c:v>
                </c:pt>
                <c:pt idx="25131">
                  <c:v>3702.58</c:v>
                </c:pt>
                <c:pt idx="25132">
                  <c:v>3702.6</c:v>
                </c:pt>
                <c:pt idx="25133">
                  <c:v>3702.62</c:v>
                </c:pt>
                <c:pt idx="25134">
                  <c:v>3702.64</c:v>
                </c:pt>
                <c:pt idx="25135">
                  <c:v>3702.66</c:v>
                </c:pt>
                <c:pt idx="25136">
                  <c:v>3702.68</c:v>
                </c:pt>
                <c:pt idx="25137">
                  <c:v>3702.7</c:v>
                </c:pt>
                <c:pt idx="25138">
                  <c:v>3702.72</c:v>
                </c:pt>
                <c:pt idx="25139">
                  <c:v>3702.74</c:v>
                </c:pt>
                <c:pt idx="25140">
                  <c:v>3702.7599999999998</c:v>
                </c:pt>
                <c:pt idx="25141">
                  <c:v>3702.7799999999997</c:v>
                </c:pt>
                <c:pt idx="25142">
                  <c:v>3702.8</c:v>
                </c:pt>
                <c:pt idx="25143">
                  <c:v>3702.82</c:v>
                </c:pt>
                <c:pt idx="25144">
                  <c:v>3702.84</c:v>
                </c:pt>
                <c:pt idx="25145">
                  <c:v>3702.86</c:v>
                </c:pt>
                <c:pt idx="25146">
                  <c:v>3702.88</c:v>
                </c:pt>
                <c:pt idx="25147">
                  <c:v>3702.9</c:v>
                </c:pt>
                <c:pt idx="25148">
                  <c:v>3702.92</c:v>
                </c:pt>
                <c:pt idx="25149">
                  <c:v>3702.94</c:v>
                </c:pt>
                <c:pt idx="25150">
                  <c:v>3702.96</c:v>
                </c:pt>
                <c:pt idx="25151">
                  <c:v>3702.98</c:v>
                </c:pt>
                <c:pt idx="25152">
                  <c:v>3703</c:v>
                </c:pt>
                <c:pt idx="25153">
                  <c:v>3703.02</c:v>
                </c:pt>
                <c:pt idx="25154">
                  <c:v>3703.04</c:v>
                </c:pt>
                <c:pt idx="25155">
                  <c:v>3703.06</c:v>
                </c:pt>
                <c:pt idx="25156">
                  <c:v>3703.08</c:v>
                </c:pt>
                <c:pt idx="25157">
                  <c:v>3703.1</c:v>
                </c:pt>
                <c:pt idx="25158">
                  <c:v>3703.12</c:v>
                </c:pt>
                <c:pt idx="25159">
                  <c:v>3703.14</c:v>
                </c:pt>
                <c:pt idx="25160">
                  <c:v>3703.16</c:v>
                </c:pt>
                <c:pt idx="25161">
                  <c:v>3703.18</c:v>
                </c:pt>
                <c:pt idx="25162">
                  <c:v>3703.2</c:v>
                </c:pt>
                <c:pt idx="25163">
                  <c:v>3703.22</c:v>
                </c:pt>
                <c:pt idx="25164">
                  <c:v>3703.24</c:v>
                </c:pt>
                <c:pt idx="25165">
                  <c:v>3703.2599999999998</c:v>
                </c:pt>
                <c:pt idx="25166">
                  <c:v>3703.2799999999997</c:v>
                </c:pt>
                <c:pt idx="25167">
                  <c:v>3703.3</c:v>
                </c:pt>
                <c:pt idx="25168">
                  <c:v>3703.32</c:v>
                </c:pt>
                <c:pt idx="25169">
                  <c:v>3703.34</c:v>
                </c:pt>
                <c:pt idx="25170">
                  <c:v>3703.36</c:v>
                </c:pt>
                <c:pt idx="25171">
                  <c:v>3703.38</c:v>
                </c:pt>
                <c:pt idx="25172">
                  <c:v>3703.4</c:v>
                </c:pt>
                <c:pt idx="25173">
                  <c:v>3703.42</c:v>
                </c:pt>
                <c:pt idx="25174">
                  <c:v>3703.44</c:v>
                </c:pt>
                <c:pt idx="25175">
                  <c:v>3703.46</c:v>
                </c:pt>
                <c:pt idx="25176">
                  <c:v>3703.48</c:v>
                </c:pt>
                <c:pt idx="25177">
                  <c:v>3703.5</c:v>
                </c:pt>
                <c:pt idx="25178">
                  <c:v>3703.52</c:v>
                </c:pt>
                <c:pt idx="25179">
                  <c:v>3703.54</c:v>
                </c:pt>
                <c:pt idx="25180">
                  <c:v>3703.56</c:v>
                </c:pt>
                <c:pt idx="25181">
                  <c:v>3703.58</c:v>
                </c:pt>
                <c:pt idx="25182">
                  <c:v>3703.6</c:v>
                </c:pt>
                <c:pt idx="25183">
                  <c:v>3703.62</c:v>
                </c:pt>
                <c:pt idx="25184">
                  <c:v>3703.64</c:v>
                </c:pt>
                <c:pt idx="25185">
                  <c:v>3703.66</c:v>
                </c:pt>
                <c:pt idx="25186">
                  <c:v>3703.68</c:v>
                </c:pt>
                <c:pt idx="25187">
                  <c:v>3703.7</c:v>
                </c:pt>
                <c:pt idx="25188">
                  <c:v>3703.72</c:v>
                </c:pt>
                <c:pt idx="25189">
                  <c:v>3703.74</c:v>
                </c:pt>
                <c:pt idx="25190">
                  <c:v>3703.7599999999998</c:v>
                </c:pt>
                <c:pt idx="25191">
                  <c:v>3703.7799999999997</c:v>
                </c:pt>
                <c:pt idx="25192">
                  <c:v>3703.8</c:v>
                </c:pt>
                <c:pt idx="25193">
                  <c:v>3703.82</c:v>
                </c:pt>
                <c:pt idx="25194">
                  <c:v>3703.84</c:v>
                </c:pt>
                <c:pt idx="25195">
                  <c:v>3703.86</c:v>
                </c:pt>
                <c:pt idx="25196">
                  <c:v>3703.88</c:v>
                </c:pt>
                <c:pt idx="25197">
                  <c:v>3703.9</c:v>
                </c:pt>
                <c:pt idx="25198">
                  <c:v>3703.92</c:v>
                </c:pt>
                <c:pt idx="25199">
                  <c:v>3703.94</c:v>
                </c:pt>
                <c:pt idx="25200">
                  <c:v>3703.96</c:v>
                </c:pt>
                <c:pt idx="25201">
                  <c:v>3703.98</c:v>
                </c:pt>
                <c:pt idx="25202">
                  <c:v>3704</c:v>
                </c:pt>
                <c:pt idx="25203">
                  <c:v>3704.02</c:v>
                </c:pt>
                <c:pt idx="25204">
                  <c:v>3704.04</c:v>
                </c:pt>
                <c:pt idx="25205">
                  <c:v>3704.06</c:v>
                </c:pt>
                <c:pt idx="25206">
                  <c:v>3704.08</c:v>
                </c:pt>
                <c:pt idx="25207">
                  <c:v>3704.1</c:v>
                </c:pt>
                <c:pt idx="25208">
                  <c:v>3704.12</c:v>
                </c:pt>
                <c:pt idx="25209">
                  <c:v>3704.14</c:v>
                </c:pt>
                <c:pt idx="25210">
                  <c:v>3704.16</c:v>
                </c:pt>
                <c:pt idx="25211">
                  <c:v>3704.18</c:v>
                </c:pt>
                <c:pt idx="25212">
                  <c:v>3704.2</c:v>
                </c:pt>
                <c:pt idx="25213">
                  <c:v>3704.22</c:v>
                </c:pt>
                <c:pt idx="25214">
                  <c:v>3704.24</c:v>
                </c:pt>
                <c:pt idx="25215">
                  <c:v>3704.2599999999998</c:v>
                </c:pt>
                <c:pt idx="25216">
                  <c:v>3704.2799999999997</c:v>
                </c:pt>
                <c:pt idx="25217">
                  <c:v>3704.3</c:v>
                </c:pt>
                <c:pt idx="25218">
                  <c:v>3704.32</c:v>
                </c:pt>
                <c:pt idx="25219">
                  <c:v>3704.34</c:v>
                </c:pt>
                <c:pt idx="25220">
                  <c:v>3704.36</c:v>
                </c:pt>
                <c:pt idx="25221">
                  <c:v>3704.38</c:v>
                </c:pt>
                <c:pt idx="25222">
                  <c:v>3704.4</c:v>
                </c:pt>
                <c:pt idx="25223">
                  <c:v>3704.42</c:v>
                </c:pt>
                <c:pt idx="25224">
                  <c:v>3704.44</c:v>
                </c:pt>
                <c:pt idx="25225">
                  <c:v>3704.46</c:v>
                </c:pt>
                <c:pt idx="25226">
                  <c:v>3704.48</c:v>
                </c:pt>
                <c:pt idx="25227">
                  <c:v>3704.5</c:v>
                </c:pt>
                <c:pt idx="25228">
                  <c:v>3704.52</c:v>
                </c:pt>
                <c:pt idx="25229">
                  <c:v>3704.54</c:v>
                </c:pt>
                <c:pt idx="25230">
                  <c:v>3704.56</c:v>
                </c:pt>
                <c:pt idx="25231">
                  <c:v>3704.58</c:v>
                </c:pt>
                <c:pt idx="25232">
                  <c:v>3704.6</c:v>
                </c:pt>
                <c:pt idx="25233">
                  <c:v>3704.62</c:v>
                </c:pt>
                <c:pt idx="25234">
                  <c:v>3704.64</c:v>
                </c:pt>
                <c:pt idx="25235">
                  <c:v>3704.66</c:v>
                </c:pt>
                <c:pt idx="25236">
                  <c:v>3704.68</c:v>
                </c:pt>
                <c:pt idx="25237">
                  <c:v>3704.7</c:v>
                </c:pt>
                <c:pt idx="25238">
                  <c:v>3704.72</c:v>
                </c:pt>
                <c:pt idx="25239">
                  <c:v>3704.74</c:v>
                </c:pt>
                <c:pt idx="25240">
                  <c:v>3704.7599999999998</c:v>
                </c:pt>
                <c:pt idx="25241">
                  <c:v>3704.7799999999997</c:v>
                </c:pt>
                <c:pt idx="25242">
                  <c:v>3704.8</c:v>
                </c:pt>
                <c:pt idx="25243">
                  <c:v>3704.82</c:v>
                </c:pt>
                <c:pt idx="25244">
                  <c:v>3704.84</c:v>
                </c:pt>
                <c:pt idx="25245">
                  <c:v>3704.86</c:v>
                </c:pt>
                <c:pt idx="25246">
                  <c:v>3704.88</c:v>
                </c:pt>
                <c:pt idx="25247">
                  <c:v>3704.9</c:v>
                </c:pt>
                <c:pt idx="25248">
                  <c:v>3704.92</c:v>
                </c:pt>
                <c:pt idx="25249">
                  <c:v>3704.94</c:v>
                </c:pt>
                <c:pt idx="25250">
                  <c:v>3704.96</c:v>
                </c:pt>
                <c:pt idx="25251">
                  <c:v>3704.98</c:v>
                </c:pt>
                <c:pt idx="25252">
                  <c:v>3705</c:v>
                </c:pt>
                <c:pt idx="25253">
                  <c:v>3705.02</c:v>
                </c:pt>
                <c:pt idx="25254">
                  <c:v>3705.04</c:v>
                </c:pt>
                <c:pt idx="25255">
                  <c:v>3705.06</c:v>
                </c:pt>
                <c:pt idx="25256">
                  <c:v>3705.08</c:v>
                </c:pt>
                <c:pt idx="25257">
                  <c:v>3705.1</c:v>
                </c:pt>
                <c:pt idx="25258">
                  <c:v>3705.12</c:v>
                </c:pt>
                <c:pt idx="25259">
                  <c:v>3705.14</c:v>
                </c:pt>
                <c:pt idx="25260">
                  <c:v>3705.16</c:v>
                </c:pt>
                <c:pt idx="25261">
                  <c:v>3705.18</c:v>
                </c:pt>
                <c:pt idx="25262">
                  <c:v>3705.2</c:v>
                </c:pt>
                <c:pt idx="25263">
                  <c:v>3705.22</c:v>
                </c:pt>
                <c:pt idx="25264">
                  <c:v>3705.24</c:v>
                </c:pt>
                <c:pt idx="25265">
                  <c:v>3705.2599999999998</c:v>
                </c:pt>
                <c:pt idx="25266">
                  <c:v>3705.2799999999997</c:v>
                </c:pt>
                <c:pt idx="25267">
                  <c:v>3705.3</c:v>
                </c:pt>
                <c:pt idx="25268">
                  <c:v>3705.32</c:v>
                </c:pt>
                <c:pt idx="25269">
                  <c:v>3705.34</c:v>
                </c:pt>
                <c:pt idx="25270">
                  <c:v>3705.36</c:v>
                </c:pt>
                <c:pt idx="25271">
                  <c:v>3705.38</c:v>
                </c:pt>
                <c:pt idx="25272">
                  <c:v>3705.4</c:v>
                </c:pt>
                <c:pt idx="25273">
                  <c:v>3705.42</c:v>
                </c:pt>
                <c:pt idx="25274">
                  <c:v>3705.44</c:v>
                </c:pt>
                <c:pt idx="25275">
                  <c:v>3705.46</c:v>
                </c:pt>
                <c:pt idx="25276">
                  <c:v>3705.48</c:v>
                </c:pt>
                <c:pt idx="25277">
                  <c:v>3705.5</c:v>
                </c:pt>
                <c:pt idx="25278">
                  <c:v>3705.52</c:v>
                </c:pt>
                <c:pt idx="25279">
                  <c:v>3705.54</c:v>
                </c:pt>
                <c:pt idx="25280">
                  <c:v>3705.56</c:v>
                </c:pt>
                <c:pt idx="25281">
                  <c:v>3705.58</c:v>
                </c:pt>
                <c:pt idx="25282">
                  <c:v>3705.6</c:v>
                </c:pt>
                <c:pt idx="25283">
                  <c:v>3705.62</c:v>
                </c:pt>
                <c:pt idx="25284">
                  <c:v>3705.64</c:v>
                </c:pt>
                <c:pt idx="25285">
                  <c:v>3705.66</c:v>
                </c:pt>
                <c:pt idx="25286">
                  <c:v>3705.68</c:v>
                </c:pt>
                <c:pt idx="25287">
                  <c:v>3705.7</c:v>
                </c:pt>
                <c:pt idx="25288">
                  <c:v>3705.72</c:v>
                </c:pt>
                <c:pt idx="25289">
                  <c:v>3705.74</c:v>
                </c:pt>
                <c:pt idx="25290">
                  <c:v>3705.7599999999998</c:v>
                </c:pt>
                <c:pt idx="25291">
                  <c:v>3705.7799999999997</c:v>
                </c:pt>
                <c:pt idx="25292">
                  <c:v>3705.8</c:v>
                </c:pt>
                <c:pt idx="25293">
                  <c:v>3705.82</c:v>
                </c:pt>
                <c:pt idx="25294">
                  <c:v>3705.84</c:v>
                </c:pt>
                <c:pt idx="25295">
                  <c:v>3705.86</c:v>
                </c:pt>
                <c:pt idx="25296">
                  <c:v>3705.88</c:v>
                </c:pt>
                <c:pt idx="25297">
                  <c:v>3705.9</c:v>
                </c:pt>
                <c:pt idx="25298">
                  <c:v>3705.92</c:v>
                </c:pt>
                <c:pt idx="25299">
                  <c:v>3705.94</c:v>
                </c:pt>
                <c:pt idx="25300">
                  <c:v>3705.96</c:v>
                </c:pt>
                <c:pt idx="25301">
                  <c:v>3705.98</c:v>
                </c:pt>
                <c:pt idx="25302">
                  <c:v>3706</c:v>
                </c:pt>
                <c:pt idx="25303">
                  <c:v>3706.02</c:v>
                </c:pt>
                <c:pt idx="25304">
                  <c:v>3706.04</c:v>
                </c:pt>
                <c:pt idx="25305">
                  <c:v>3706.06</c:v>
                </c:pt>
                <c:pt idx="25306">
                  <c:v>3706.08</c:v>
                </c:pt>
                <c:pt idx="25307">
                  <c:v>3706.1</c:v>
                </c:pt>
                <c:pt idx="25308">
                  <c:v>3706.12</c:v>
                </c:pt>
                <c:pt idx="25309">
                  <c:v>3706.14</c:v>
                </c:pt>
                <c:pt idx="25310">
                  <c:v>3706.16</c:v>
                </c:pt>
                <c:pt idx="25311">
                  <c:v>3706.18</c:v>
                </c:pt>
                <c:pt idx="25312">
                  <c:v>3706.2</c:v>
                </c:pt>
                <c:pt idx="25313">
                  <c:v>3706.22</c:v>
                </c:pt>
                <c:pt idx="25314">
                  <c:v>3706.24</c:v>
                </c:pt>
                <c:pt idx="25315">
                  <c:v>3706.2599999999998</c:v>
                </c:pt>
                <c:pt idx="25316">
                  <c:v>3706.2799999999997</c:v>
                </c:pt>
                <c:pt idx="25317">
                  <c:v>3706.3</c:v>
                </c:pt>
                <c:pt idx="25318">
                  <c:v>3706.32</c:v>
                </c:pt>
                <c:pt idx="25319">
                  <c:v>3706.34</c:v>
                </c:pt>
                <c:pt idx="25320">
                  <c:v>3706.36</c:v>
                </c:pt>
                <c:pt idx="25321">
                  <c:v>3706.38</c:v>
                </c:pt>
                <c:pt idx="25322">
                  <c:v>3706.4</c:v>
                </c:pt>
                <c:pt idx="25323">
                  <c:v>3706.42</c:v>
                </c:pt>
                <c:pt idx="25324">
                  <c:v>3706.44</c:v>
                </c:pt>
                <c:pt idx="25325">
                  <c:v>3706.46</c:v>
                </c:pt>
                <c:pt idx="25326">
                  <c:v>3706.48</c:v>
                </c:pt>
                <c:pt idx="25327">
                  <c:v>3706.5</c:v>
                </c:pt>
                <c:pt idx="25328">
                  <c:v>3706.52</c:v>
                </c:pt>
                <c:pt idx="25329">
                  <c:v>3706.54</c:v>
                </c:pt>
                <c:pt idx="25330">
                  <c:v>3706.56</c:v>
                </c:pt>
                <c:pt idx="25331">
                  <c:v>3706.58</c:v>
                </c:pt>
                <c:pt idx="25332">
                  <c:v>3706.6</c:v>
                </c:pt>
                <c:pt idx="25333">
                  <c:v>3706.62</c:v>
                </c:pt>
                <c:pt idx="25334">
                  <c:v>3706.64</c:v>
                </c:pt>
                <c:pt idx="25335">
                  <c:v>3706.66</c:v>
                </c:pt>
                <c:pt idx="25336">
                  <c:v>3706.68</c:v>
                </c:pt>
                <c:pt idx="25337">
                  <c:v>3706.7</c:v>
                </c:pt>
                <c:pt idx="25338">
                  <c:v>3706.72</c:v>
                </c:pt>
                <c:pt idx="25339">
                  <c:v>3706.74</c:v>
                </c:pt>
                <c:pt idx="25340">
                  <c:v>3706.7599999999998</c:v>
                </c:pt>
                <c:pt idx="25341">
                  <c:v>3706.7799999999997</c:v>
                </c:pt>
                <c:pt idx="25342">
                  <c:v>3706.8</c:v>
                </c:pt>
                <c:pt idx="25343">
                  <c:v>3706.82</c:v>
                </c:pt>
                <c:pt idx="25344">
                  <c:v>3706.84</c:v>
                </c:pt>
                <c:pt idx="25345">
                  <c:v>3706.86</c:v>
                </c:pt>
                <c:pt idx="25346">
                  <c:v>3706.88</c:v>
                </c:pt>
                <c:pt idx="25347">
                  <c:v>3706.9</c:v>
                </c:pt>
                <c:pt idx="25348">
                  <c:v>3706.92</c:v>
                </c:pt>
                <c:pt idx="25349">
                  <c:v>3706.94</c:v>
                </c:pt>
                <c:pt idx="25350">
                  <c:v>3706.96</c:v>
                </c:pt>
                <c:pt idx="25351">
                  <c:v>3706.98</c:v>
                </c:pt>
                <c:pt idx="25352">
                  <c:v>3707</c:v>
                </c:pt>
                <c:pt idx="25353">
                  <c:v>3707.02</c:v>
                </c:pt>
                <c:pt idx="25354">
                  <c:v>3707.04</c:v>
                </c:pt>
                <c:pt idx="25355">
                  <c:v>3707.06</c:v>
                </c:pt>
                <c:pt idx="25356">
                  <c:v>3707.08</c:v>
                </c:pt>
                <c:pt idx="25357">
                  <c:v>3707.1</c:v>
                </c:pt>
                <c:pt idx="25358">
                  <c:v>3707.12</c:v>
                </c:pt>
                <c:pt idx="25359">
                  <c:v>3707.14</c:v>
                </c:pt>
                <c:pt idx="25360">
                  <c:v>3707.16</c:v>
                </c:pt>
                <c:pt idx="25361">
                  <c:v>3707.18</c:v>
                </c:pt>
                <c:pt idx="25362">
                  <c:v>3707.2</c:v>
                </c:pt>
                <c:pt idx="25363">
                  <c:v>3707.22</c:v>
                </c:pt>
                <c:pt idx="25364">
                  <c:v>3707.24</c:v>
                </c:pt>
                <c:pt idx="25365">
                  <c:v>3707.2599999999998</c:v>
                </c:pt>
                <c:pt idx="25366">
                  <c:v>3707.2799999999997</c:v>
                </c:pt>
                <c:pt idx="25367">
                  <c:v>3707.3</c:v>
                </c:pt>
                <c:pt idx="25368">
                  <c:v>3707.32</c:v>
                </c:pt>
                <c:pt idx="25369">
                  <c:v>3707.34</c:v>
                </c:pt>
                <c:pt idx="25370">
                  <c:v>3707.36</c:v>
                </c:pt>
                <c:pt idx="25371">
                  <c:v>3707.38</c:v>
                </c:pt>
                <c:pt idx="25372">
                  <c:v>3707.4</c:v>
                </c:pt>
                <c:pt idx="25373">
                  <c:v>3707.42</c:v>
                </c:pt>
                <c:pt idx="25374">
                  <c:v>3707.44</c:v>
                </c:pt>
                <c:pt idx="25375">
                  <c:v>3707.46</c:v>
                </c:pt>
                <c:pt idx="25376">
                  <c:v>3707.48</c:v>
                </c:pt>
                <c:pt idx="25377">
                  <c:v>3707.5</c:v>
                </c:pt>
                <c:pt idx="25378">
                  <c:v>3707.52</c:v>
                </c:pt>
                <c:pt idx="25379">
                  <c:v>3707.54</c:v>
                </c:pt>
                <c:pt idx="25380">
                  <c:v>3707.56</c:v>
                </c:pt>
                <c:pt idx="25381">
                  <c:v>3707.58</c:v>
                </c:pt>
                <c:pt idx="25382">
                  <c:v>3707.6</c:v>
                </c:pt>
                <c:pt idx="25383">
                  <c:v>3707.62</c:v>
                </c:pt>
                <c:pt idx="25384">
                  <c:v>3707.64</c:v>
                </c:pt>
                <c:pt idx="25385">
                  <c:v>3707.66</c:v>
                </c:pt>
                <c:pt idx="25386">
                  <c:v>3707.68</c:v>
                </c:pt>
                <c:pt idx="25387">
                  <c:v>3707.7</c:v>
                </c:pt>
                <c:pt idx="25388">
                  <c:v>3707.72</c:v>
                </c:pt>
                <c:pt idx="25389">
                  <c:v>3707.74</c:v>
                </c:pt>
                <c:pt idx="25390">
                  <c:v>3707.7599999999998</c:v>
                </c:pt>
                <c:pt idx="25391">
                  <c:v>3707.7799999999997</c:v>
                </c:pt>
                <c:pt idx="25392">
                  <c:v>3707.8</c:v>
                </c:pt>
                <c:pt idx="25393">
                  <c:v>3707.82</c:v>
                </c:pt>
                <c:pt idx="25394">
                  <c:v>3707.84</c:v>
                </c:pt>
                <c:pt idx="25395">
                  <c:v>3707.86</c:v>
                </c:pt>
                <c:pt idx="25396">
                  <c:v>3707.88</c:v>
                </c:pt>
                <c:pt idx="25397">
                  <c:v>3707.9</c:v>
                </c:pt>
                <c:pt idx="25398">
                  <c:v>3707.92</c:v>
                </c:pt>
                <c:pt idx="25399">
                  <c:v>3707.94</c:v>
                </c:pt>
                <c:pt idx="25400">
                  <c:v>3707.96</c:v>
                </c:pt>
                <c:pt idx="25401">
                  <c:v>3707.98</c:v>
                </c:pt>
                <c:pt idx="25402">
                  <c:v>3708</c:v>
                </c:pt>
                <c:pt idx="25403">
                  <c:v>3708.02</c:v>
                </c:pt>
                <c:pt idx="25404">
                  <c:v>3708.04</c:v>
                </c:pt>
                <c:pt idx="25405">
                  <c:v>3708.06</c:v>
                </c:pt>
                <c:pt idx="25406">
                  <c:v>3708.08</c:v>
                </c:pt>
                <c:pt idx="25407">
                  <c:v>3708.1</c:v>
                </c:pt>
                <c:pt idx="25408">
                  <c:v>3708.12</c:v>
                </c:pt>
                <c:pt idx="25409">
                  <c:v>3708.14</c:v>
                </c:pt>
                <c:pt idx="25410">
                  <c:v>3708.16</c:v>
                </c:pt>
                <c:pt idx="25411">
                  <c:v>3708.18</c:v>
                </c:pt>
                <c:pt idx="25412">
                  <c:v>3708.2</c:v>
                </c:pt>
                <c:pt idx="25413">
                  <c:v>3708.22</c:v>
                </c:pt>
                <c:pt idx="25414">
                  <c:v>3708.24</c:v>
                </c:pt>
                <c:pt idx="25415">
                  <c:v>3708.2599999999998</c:v>
                </c:pt>
                <c:pt idx="25416">
                  <c:v>3708.2799999999997</c:v>
                </c:pt>
                <c:pt idx="25417">
                  <c:v>3708.3</c:v>
                </c:pt>
                <c:pt idx="25418">
                  <c:v>3708.32</c:v>
                </c:pt>
                <c:pt idx="25419">
                  <c:v>3708.34</c:v>
                </c:pt>
                <c:pt idx="25420">
                  <c:v>3708.36</c:v>
                </c:pt>
                <c:pt idx="25421">
                  <c:v>3708.38</c:v>
                </c:pt>
                <c:pt idx="25422">
                  <c:v>3708.4</c:v>
                </c:pt>
                <c:pt idx="25423">
                  <c:v>3708.42</c:v>
                </c:pt>
                <c:pt idx="25424">
                  <c:v>3708.44</c:v>
                </c:pt>
                <c:pt idx="25425">
                  <c:v>3708.46</c:v>
                </c:pt>
                <c:pt idx="25426">
                  <c:v>3708.48</c:v>
                </c:pt>
                <c:pt idx="25427">
                  <c:v>3708.5</c:v>
                </c:pt>
                <c:pt idx="25428">
                  <c:v>3708.52</c:v>
                </c:pt>
                <c:pt idx="25429">
                  <c:v>3708.54</c:v>
                </c:pt>
                <c:pt idx="25430">
                  <c:v>3708.56</c:v>
                </c:pt>
                <c:pt idx="25431">
                  <c:v>3708.58</c:v>
                </c:pt>
                <c:pt idx="25432">
                  <c:v>3708.6</c:v>
                </c:pt>
                <c:pt idx="25433">
                  <c:v>3708.62</c:v>
                </c:pt>
                <c:pt idx="25434">
                  <c:v>3708.64</c:v>
                </c:pt>
                <c:pt idx="25435">
                  <c:v>3708.66</c:v>
                </c:pt>
                <c:pt idx="25436">
                  <c:v>3708.68</c:v>
                </c:pt>
                <c:pt idx="25437">
                  <c:v>3708.7</c:v>
                </c:pt>
                <c:pt idx="25438">
                  <c:v>3708.72</c:v>
                </c:pt>
                <c:pt idx="25439">
                  <c:v>3708.74</c:v>
                </c:pt>
                <c:pt idx="25440">
                  <c:v>3708.7599999999998</c:v>
                </c:pt>
                <c:pt idx="25441">
                  <c:v>3708.7799999999997</c:v>
                </c:pt>
                <c:pt idx="25442">
                  <c:v>3708.8</c:v>
                </c:pt>
                <c:pt idx="25443">
                  <c:v>3708.82</c:v>
                </c:pt>
                <c:pt idx="25444">
                  <c:v>3708.84</c:v>
                </c:pt>
                <c:pt idx="25445">
                  <c:v>3708.86</c:v>
                </c:pt>
                <c:pt idx="25446">
                  <c:v>3708.88</c:v>
                </c:pt>
                <c:pt idx="25447">
                  <c:v>3708.9</c:v>
                </c:pt>
                <c:pt idx="25448">
                  <c:v>3708.92</c:v>
                </c:pt>
                <c:pt idx="25449">
                  <c:v>3708.94</c:v>
                </c:pt>
                <c:pt idx="25450">
                  <c:v>3708.96</c:v>
                </c:pt>
                <c:pt idx="25451">
                  <c:v>3708.98</c:v>
                </c:pt>
                <c:pt idx="25452">
                  <c:v>3709</c:v>
                </c:pt>
                <c:pt idx="25453">
                  <c:v>3709.02</c:v>
                </c:pt>
                <c:pt idx="25454">
                  <c:v>3709.04</c:v>
                </c:pt>
                <c:pt idx="25455">
                  <c:v>3709.06</c:v>
                </c:pt>
                <c:pt idx="25456">
                  <c:v>3709.08</c:v>
                </c:pt>
                <c:pt idx="25457">
                  <c:v>3709.1</c:v>
                </c:pt>
                <c:pt idx="25458">
                  <c:v>3709.12</c:v>
                </c:pt>
                <c:pt idx="25459">
                  <c:v>3709.14</c:v>
                </c:pt>
                <c:pt idx="25460">
                  <c:v>3709.16</c:v>
                </c:pt>
                <c:pt idx="25461">
                  <c:v>3709.18</c:v>
                </c:pt>
                <c:pt idx="25462">
                  <c:v>3709.2</c:v>
                </c:pt>
                <c:pt idx="25463">
                  <c:v>3709.22</c:v>
                </c:pt>
                <c:pt idx="25464">
                  <c:v>3709.24</c:v>
                </c:pt>
                <c:pt idx="25465">
                  <c:v>3709.2599999999998</c:v>
                </c:pt>
                <c:pt idx="25466">
                  <c:v>3709.2799999999997</c:v>
                </c:pt>
                <c:pt idx="25467">
                  <c:v>3709.3</c:v>
                </c:pt>
                <c:pt idx="25468">
                  <c:v>3709.32</c:v>
                </c:pt>
                <c:pt idx="25469">
                  <c:v>3709.34</c:v>
                </c:pt>
                <c:pt idx="25470">
                  <c:v>3709.36</c:v>
                </c:pt>
                <c:pt idx="25471">
                  <c:v>3709.38</c:v>
                </c:pt>
                <c:pt idx="25472">
                  <c:v>3709.4</c:v>
                </c:pt>
                <c:pt idx="25473">
                  <c:v>3709.42</c:v>
                </c:pt>
                <c:pt idx="25474">
                  <c:v>3709.44</c:v>
                </c:pt>
                <c:pt idx="25475">
                  <c:v>3709.46</c:v>
                </c:pt>
                <c:pt idx="25476">
                  <c:v>3709.48</c:v>
                </c:pt>
                <c:pt idx="25477">
                  <c:v>3709.5</c:v>
                </c:pt>
                <c:pt idx="25478">
                  <c:v>3709.52</c:v>
                </c:pt>
                <c:pt idx="25479">
                  <c:v>3709.54</c:v>
                </c:pt>
                <c:pt idx="25480">
                  <c:v>3709.56</c:v>
                </c:pt>
                <c:pt idx="25481">
                  <c:v>3709.58</c:v>
                </c:pt>
                <c:pt idx="25482">
                  <c:v>3709.6</c:v>
                </c:pt>
                <c:pt idx="25483">
                  <c:v>3709.62</c:v>
                </c:pt>
                <c:pt idx="25484">
                  <c:v>3709.64</c:v>
                </c:pt>
                <c:pt idx="25485">
                  <c:v>3709.66</c:v>
                </c:pt>
                <c:pt idx="25486">
                  <c:v>3709.68</c:v>
                </c:pt>
                <c:pt idx="25487">
                  <c:v>3709.7</c:v>
                </c:pt>
                <c:pt idx="25488">
                  <c:v>3709.72</c:v>
                </c:pt>
                <c:pt idx="25489">
                  <c:v>3709.74</c:v>
                </c:pt>
                <c:pt idx="25490">
                  <c:v>3709.7599999999998</c:v>
                </c:pt>
                <c:pt idx="25491">
                  <c:v>3709.7799999999997</c:v>
                </c:pt>
                <c:pt idx="25492">
                  <c:v>3709.8</c:v>
                </c:pt>
                <c:pt idx="25493">
                  <c:v>3709.82</c:v>
                </c:pt>
                <c:pt idx="25494">
                  <c:v>3709.84</c:v>
                </c:pt>
                <c:pt idx="25495">
                  <c:v>3709.86</c:v>
                </c:pt>
                <c:pt idx="25496">
                  <c:v>3709.88</c:v>
                </c:pt>
                <c:pt idx="25497">
                  <c:v>3709.9</c:v>
                </c:pt>
                <c:pt idx="25498">
                  <c:v>3709.92</c:v>
                </c:pt>
                <c:pt idx="25499">
                  <c:v>3709.94</c:v>
                </c:pt>
                <c:pt idx="25500">
                  <c:v>3709.96</c:v>
                </c:pt>
                <c:pt idx="25501">
                  <c:v>3709.98</c:v>
                </c:pt>
                <c:pt idx="25502">
                  <c:v>3710</c:v>
                </c:pt>
                <c:pt idx="25503">
                  <c:v>3710.02</c:v>
                </c:pt>
                <c:pt idx="25504">
                  <c:v>3710.04</c:v>
                </c:pt>
                <c:pt idx="25505">
                  <c:v>3710.06</c:v>
                </c:pt>
                <c:pt idx="25506">
                  <c:v>3710.08</c:v>
                </c:pt>
                <c:pt idx="25507">
                  <c:v>3710.1</c:v>
                </c:pt>
                <c:pt idx="25508">
                  <c:v>3710.12</c:v>
                </c:pt>
                <c:pt idx="25509">
                  <c:v>3710.14</c:v>
                </c:pt>
                <c:pt idx="25510">
                  <c:v>3710.16</c:v>
                </c:pt>
                <c:pt idx="25511">
                  <c:v>3710.18</c:v>
                </c:pt>
                <c:pt idx="25512">
                  <c:v>3710.2</c:v>
                </c:pt>
                <c:pt idx="25513">
                  <c:v>3710.22</c:v>
                </c:pt>
                <c:pt idx="25514">
                  <c:v>3710.24</c:v>
                </c:pt>
                <c:pt idx="25515">
                  <c:v>3710.2599999999998</c:v>
                </c:pt>
                <c:pt idx="25516">
                  <c:v>3710.2799999999997</c:v>
                </c:pt>
                <c:pt idx="25517">
                  <c:v>3710.3</c:v>
                </c:pt>
                <c:pt idx="25518">
                  <c:v>3710.32</c:v>
                </c:pt>
                <c:pt idx="25519">
                  <c:v>3710.34</c:v>
                </c:pt>
                <c:pt idx="25520">
                  <c:v>3710.36</c:v>
                </c:pt>
                <c:pt idx="25521">
                  <c:v>3710.38</c:v>
                </c:pt>
                <c:pt idx="25522">
                  <c:v>3710.4</c:v>
                </c:pt>
                <c:pt idx="25523">
                  <c:v>3710.42</c:v>
                </c:pt>
                <c:pt idx="25524">
                  <c:v>3710.44</c:v>
                </c:pt>
                <c:pt idx="25525">
                  <c:v>3710.46</c:v>
                </c:pt>
                <c:pt idx="25526">
                  <c:v>3710.48</c:v>
                </c:pt>
                <c:pt idx="25527">
                  <c:v>3710.5</c:v>
                </c:pt>
                <c:pt idx="25528">
                  <c:v>3710.52</c:v>
                </c:pt>
                <c:pt idx="25529">
                  <c:v>3710.54</c:v>
                </c:pt>
                <c:pt idx="25530">
                  <c:v>3710.56</c:v>
                </c:pt>
                <c:pt idx="25531">
                  <c:v>3710.58</c:v>
                </c:pt>
                <c:pt idx="25532">
                  <c:v>3710.6</c:v>
                </c:pt>
                <c:pt idx="25533">
                  <c:v>3710.62</c:v>
                </c:pt>
                <c:pt idx="25534">
                  <c:v>3710.64</c:v>
                </c:pt>
                <c:pt idx="25535">
                  <c:v>3710.66</c:v>
                </c:pt>
                <c:pt idx="25536">
                  <c:v>3710.68</c:v>
                </c:pt>
                <c:pt idx="25537">
                  <c:v>3710.7</c:v>
                </c:pt>
                <c:pt idx="25538">
                  <c:v>3710.72</c:v>
                </c:pt>
                <c:pt idx="25539">
                  <c:v>3710.74</c:v>
                </c:pt>
                <c:pt idx="25540">
                  <c:v>3710.7599999999998</c:v>
                </c:pt>
                <c:pt idx="25541">
                  <c:v>3710.7799999999997</c:v>
                </c:pt>
                <c:pt idx="25542">
                  <c:v>3710.8</c:v>
                </c:pt>
                <c:pt idx="25543">
                  <c:v>3710.82</c:v>
                </c:pt>
                <c:pt idx="25544">
                  <c:v>3710.84</c:v>
                </c:pt>
                <c:pt idx="25545">
                  <c:v>3710.86</c:v>
                </c:pt>
                <c:pt idx="25546">
                  <c:v>3710.88</c:v>
                </c:pt>
                <c:pt idx="25547">
                  <c:v>3710.9</c:v>
                </c:pt>
                <c:pt idx="25548">
                  <c:v>3710.92</c:v>
                </c:pt>
                <c:pt idx="25549">
                  <c:v>3710.94</c:v>
                </c:pt>
                <c:pt idx="25550">
                  <c:v>3710.96</c:v>
                </c:pt>
                <c:pt idx="25551">
                  <c:v>3710.98</c:v>
                </c:pt>
                <c:pt idx="25552">
                  <c:v>3711</c:v>
                </c:pt>
                <c:pt idx="25553">
                  <c:v>3711.02</c:v>
                </c:pt>
                <c:pt idx="25554">
                  <c:v>3711.04</c:v>
                </c:pt>
                <c:pt idx="25555">
                  <c:v>3711.06</c:v>
                </c:pt>
                <c:pt idx="25556">
                  <c:v>3711.08</c:v>
                </c:pt>
                <c:pt idx="25557">
                  <c:v>3711.1</c:v>
                </c:pt>
                <c:pt idx="25558">
                  <c:v>3711.12</c:v>
                </c:pt>
                <c:pt idx="25559">
                  <c:v>3711.14</c:v>
                </c:pt>
                <c:pt idx="25560">
                  <c:v>3711.16</c:v>
                </c:pt>
                <c:pt idx="25561">
                  <c:v>3711.18</c:v>
                </c:pt>
                <c:pt idx="25562">
                  <c:v>3711.2</c:v>
                </c:pt>
                <c:pt idx="25563">
                  <c:v>3711.22</c:v>
                </c:pt>
                <c:pt idx="25564">
                  <c:v>3711.24</c:v>
                </c:pt>
                <c:pt idx="25565">
                  <c:v>3711.2599999999998</c:v>
                </c:pt>
                <c:pt idx="25566">
                  <c:v>3711.2799999999997</c:v>
                </c:pt>
                <c:pt idx="25567">
                  <c:v>3711.3</c:v>
                </c:pt>
                <c:pt idx="25568">
                  <c:v>3711.32</c:v>
                </c:pt>
                <c:pt idx="25569">
                  <c:v>3711.34</c:v>
                </c:pt>
                <c:pt idx="25570">
                  <c:v>3711.36</c:v>
                </c:pt>
                <c:pt idx="25571">
                  <c:v>3711.38</c:v>
                </c:pt>
                <c:pt idx="25572">
                  <c:v>3711.4</c:v>
                </c:pt>
                <c:pt idx="25573">
                  <c:v>3711.42</c:v>
                </c:pt>
                <c:pt idx="25574">
                  <c:v>3711.44</c:v>
                </c:pt>
                <c:pt idx="25575">
                  <c:v>3711.46</c:v>
                </c:pt>
                <c:pt idx="25576">
                  <c:v>3711.48</c:v>
                </c:pt>
                <c:pt idx="25577">
                  <c:v>3711.5</c:v>
                </c:pt>
                <c:pt idx="25578">
                  <c:v>3711.52</c:v>
                </c:pt>
                <c:pt idx="25579">
                  <c:v>3711.54</c:v>
                </c:pt>
                <c:pt idx="25580">
                  <c:v>3711.56</c:v>
                </c:pt>
                <c:pt idx="25581">
                  <c:v>3711.58</c:v>
                </c:pt>
                <c:pt idx="25582">
                  <c:v>3711.6</c:v>
                </c:pt>
                <c:pt idx="25583">
                  <c:v>3711.62</c:v>
                </c:pt>
                <c:pt idx="25584">
                  <c:v>3711.64</c:v>
                </c:pt>
                <c:pt idx="25585">
                  <c:v>3711.66</c:v>
                </c:pt>
                <c:pt idx="25586">
                  <c:v>3711.68</c:v>
                </c:pt>
                <c:pt idx="25587">
                  <c:v>3711.7</c:v>
                </c:pt>
                <c:pt idx="25588">
                  <c:v>3711.72</c:v>
                </c:pt>
                <c:pt idx="25589">
                  <c:v>3711.74</c:v>
                </c:pt>
                <c:pt idx="25590">
                  <c:v>3711.7599999999998</c:v>
                </c:pt>
                <c:pt idx="25591">
                  <c:v>3711.7799999999997</c:v>
                </c:pt>
                <c:pt idx="25592">
                  <c:v>3711.8</c:v>
                </c:pt>
                <c:pt idx="25593">
                  <c:v>3711.82</c:v>
                </c:pt>
                <c:pt idx="25594">
                  <c:v>3711.84</c:v>
                </c:pt>
                <c:pt idx="25595">
                  <c:v>3711.86</c:v>
                </c:pt>
                <c:pt idx="25596">
                  <c:v>3711.88</c:v>
                </c:pt>
                <c:pt idx="25597">
                  <c:v>3711.9</c:v>
                </c:pt>
                <c:pt idx="25598">
                  <c:v>3711.92</c:v>
                </c:pt>
                <c:pt idx="25599">
                  <c:v>3711.94</c:v>
                </c:pt>
                <c:pt idx="25600">
                  <c:v>3711.96</c:v>
                </c:pt>
                <c:pt idx="25601">
                  <c:v>3711.98</c:v>
                </c:pt>
                <c:pt idx="25602">
                  <c:v>3712</c:v>
                </c:pt>
                <c:pt idx="25603">
                  <c:v>3712.02</c:v>
                </c:pt>
                <c:pt idx="25604">
                  <c:v>3712.04</c:v>
                </c:pt>
                <c:pt idx="25605">
                  <c:v>3712.06</c:v>
                </c:pt>
                <c:pt idx="25606">
                  <c:v>3712.08</c:v>
                </c:pt>
                <c:pt idx="25607">
                  <c:v>3712.1</c:v>
                </c:pt>
                <c:pt idx="25608">
                  <c:v>3712.12</c:v>
                </c:pt>
                <c:pt idx="25609">
                  <c:v>3712.14</c:v>
                </c:pt>
                <c:pt idx="25610">
                  <c:v>3712.16</c:v>
                </c:pt>
                <c:pt idx="25611">
                  <c:v>3712.18</c:v>
                </c:pt>
                <c:pt idx="25612">
                  <c:v>3712.2</c:v>
                </c:pt>
                <c:pt idx="25613">
                  <c:v>3712.22</c:v>
                </c:pt>
                <c:pt idx="25614">
                  <c:v>3712.24</c:v>
                </c:pt>
                <c:pt idx="25615">
                  <c:v>3712.2599999999998</c:v>
                </c:pt>
                <c:pt idx="25616">
                  <c:v>3712.2799999999997</c:v>
                </c:pt>
                <c:pt idx="25617">
                  <c:v>3712.3</c:v>
                </c:pt>
                <c:pt idx="25618">
                  <c:v>3712.32</c:v>
                </c:pt>
                <c:pt idx="25619">
                  <c:v>3712.34</c:v>
                </c:pt>
                <c:pt idx="25620">
                  <c:v>3712.36</c:v>
                </c:pt>
                <c:pt idx="25621">
                  <c:v>3712.38</c:v>
                </c:pt>
                <c:pt idx="25622">
                  <c:v>3712.4</c:v>
                </c:pt>
                <c:pt idx="25623">
                  <c:v>3712.42</c:v>
                </c:pt>
                <c:pt idx="25624">
                  <c:v>3712.44</c:v>
                </c:pt>
                <c:pt idx="25625">
                  <c:v>3712.46</c:v>
                </c:pt>
                <c:pt idx="25626">
                  <c:v>3712.48</c:v>
                </c:pt>
                <c:pt idx="25627">
                  <c:v>3712.5</c:v>
                </c:pt>
                <c:pt idx="25628">
                  <c:v>3712.52</c:v>
                </c:pt>
                <c:pt idx="25629">
                  <c:v>3712.54</c:v>
                </c:pt>
                <c:pt idx="25630">
                  <c:v>3712.56</c:v>
                </c:pt>
                <c:pt idx="25631">
                  <c:v>3712.58</c:v>
                </c:pt>
                <c:pt idx="25632">
                  <c:v>3712.6</c:v>
                </c:pt>
                <c:pt idx="25633">
                  <c:v>3712.62</c:v>
                </c:pt>
                <c:pt idx="25634">
                  <c:v>3712.64</c:v>
                </c:pt>
                <c:pt idx="25635">
                  <c:v>3712.66</c:v>
                </c:pt>
                <c:pt idx="25636">
                  <c:v>3712.68</c:v>
                </c:pt>
                <c:pt idx="25637">
                  <c:v>3712.7</c:v>
                </c:pt>
                <c:pt idx="25638">
                  <c:v>3712.72</c:v>
                </c:pt>
                <c:pt idx="25639">
                  <c:v>3712.74</c:v>
                </c:pt>
                <c:pt idx="25640">
                  <c:v>3712.7599999999998</c:v>
                </c:pt>
                <c:pt idx="25641">
                  <c:v>3712.7799999999997</c:v>
                </c:pt>
                <c:pt idx="25642">
                  <c:v>3712.8</c:v>
                </c:pt>
                <c:pt idx="25643">
                  <c:v>3712.82</c:v>
                </c:pt>
                <c:pt idx="25644">
                  <c:v>3712.84</c:v>
                </c:pt>
                <c:pt idx="25645">
                  <c:v>3712.86</c:v>
                </c:pt>
                <c:pt idx="25646">
                  <c:v>3712.88</c:v>
                </c:pt>
                <c:pt idx="25647">
                  <c:v>3712.9</c:v>
                </c:pt>
                <c:pt idx="25648">
                  <c:v>3712.92</c:v>
                </c:pt>
                <c:pt idx="25649">
                  <c:v>3712.94</c:v>
                </c:pt>
                <c:pt idx="25650">
                  <c:v>3712.96</c:v>
                </c:pt>
                <c:pt idx="25651">
                  <c:v>3712.98</c:v>
                </c:pt>
                <c:pt idx="25652">
                  <c:v>3713</c:v>
                </c:pt>
                <c:pt idx="25653">
                  <c:v>3713.02</c:v>
                </c:pt>
                <c:pt idx="25654">
                  <c:v>3713.04</c:v>
                </c:pt>
                <c:pt idx="25655">
                  <c:v>3713.06</c:v>
                </c:pt>
                <c:pt idx="25656">
                  <c:v>3713.08</c:v>
                </c:pt>
                <c:pt idx="25657">
                  <c:v>3713.1</c:v>
                </c:pt>
                <c:pt idx="25658">
                  <c:v>3713.12</c:v>
                </c:pt>
                <c:pt idx="25659">
                  <c:v>3713.14</c:v>
                </c:pt>
                <c:pt idx="25660">
                  <c:v>3713.16</c:v>
                </c:pt>
                <c:pt idx="25661">
                  <c:v>3713.18</c:v>
                </c:pt>
                <c:pt idx="25662">
                  <c:v>3713.2</c:v>
                </c:pt>
                <c:pt idx="25663">
                  <c:v>3713.22</c:v>
                </c:pt>
                <c:pt idx="25664">
                  <c:v>3713.24</c:v>
                </c:pt>
                <c:pt idx="25665">
                  <c:v>3713.2599999999998</c:v>
                </c:pt>
                <c:pt idx="25666">
                  <c:v>3713.2799999999997</c:v>
                </c:pt>
                <c:pt idx="25667">
                  <c:v>3713.3</c:v>
                </c:pt>
                <c:pt idx="25668">
                  <c:v>3713.32</c:v>
                </c:pt>
                <c:pt idx="25669">
                  <c:v>3713.34</c:v>
                </c:pt>
                <c:pt idx="25670">
                  <c:v>3713.36</c:v>
                </c:pt>
                <c:pt idx="25671">
                  <c:v>3713.38</c:v>
                </c:pt>
                <c:pt idx="25672">
                  <c:v>3713.4</c:v>
                </c:pt>
                <c:pt idx="25673">
                  <c:v>3713.42</c:v>
                </c:pt>
                <c:pt idx="25674">
                  <c:v>3713.44</c:v>
                </c:pt>
                <c:pt idx="25675">
                  <c:v>3713.46</c:v>
                </c:pt>
                <c:pt idx="25676">
                  <c:v>3713.48</c:v>
                </c:pt>
                <c:pt idx="25677">
                  <c:v>3713.5</c:v>
                </c:pt>
                <c:pt idx="25678">
                  <c:v>3713.52</c:v>
                </c:pt>
                <c:pt idx="25679">
                  <c:v>3713.54</c:v>
                </c:pt>
                <c:pt idx="25680">
                  <c:v>3713.56</c:v>
                </c:pt>
                <c:pt idx="25681">
                  <c:v>3713.58</c:v>
                </c:pt>
                <c:pt idx="25682">
                  <c:v>3713.6</c:v>
                </c:pt>
                <c:pt idx="25683">
                  <c:v>3713.62</c:v>
                </c:pt>
                <c:pt idx="25684">
                  <c:v>3713.64</c:v>
                </c:pt>
                <c:pt idx="25685">
                  <c:v>3713.66</c:v>
                </c:pt>
                <c:pt idx="25686">
                  <c:v>3713.68</c:v>
                </c:pt>
                <c:pt idx="25687">
                  <c:v>3713.7</c:v>
                </c:pt>
                <c:pt idx="25688">
                  <c:v>3713.72</c:v>
                </c:pt>
                <c:pt idx="25689">
                  <c:v>3713.74</c:v>
                </c:pt>
                <c:pt idx="25690">
                  <c:v>3713.7599999999998</c:v>
                </c:pt>
                <c:pt idx="25691">
                  <c:v>3713.7799999999997</c:v>
                </c:pt>
                <c:pt idx="25692">
                  <c:v>3713.8</c:v>
                </c:pt>
                <c:pt idx="25693">
                  <c:v>3713.82</c:v>
                </c:pt>
                <c:pt idx="25694">
                  <c:v>3713.84</c:v>
                </c:pt>
                <c:pt idx="25695">
                  <c:v>3713.86</c:v>
                </c:pt>
                <c:pt idx="25696">
                  <c:v>3713.88</c:v>
                </c:pt>
                <c:pt idx="25697">
                  <c:v>3713.9</c:v>
                </c:pt>
                <c:pt idx="25698">
                  <c:v>3713.92</c:v>
                </c:pt>
                <c:pt idx="25699">
                  <c:v>3713.94</c:v>
                </c:pt>
                <c:pt idx="25700">
                  <c:v>3713.96</c:v>
                </c:pt>
                <c:pt idx="25701">
                  <c:v>3713.98</c:v>
                </c:pt>
                <c:pt idx="25702">
                  <c:v>3714</c:v>
                </c:pt>
                <c:pt idx="25703">
                  <c:v>3714.02</c:v>
                </c:pt>
                <c:pt idx="25704">
                  <c:v>3714.04</c:v>
                </c:pt>
                <c:pt idx="25705">
                  <c:v>3714.06</c:v>
                </c:pt>
                <c:pt idx="25706">
                  <c:v>3714.08</c:v>
                </c:pt>
                <c:pt idx="25707">
                  <c:v>3714.1</c:v>
                </c:pt>
                <c:pt idx="25708">
                  <c:v>3714.12</c:v>
                </c:pt>
                <c:pt idx="25709">
                  <c:v>3714.14</c:v>
                </c:pt>
                <c:pt idx="25710">
                  <c:v>3714.16</c:v>
                </c:pt>
                <c:pt idx="25711">
                  <c:v>3714.18</c:v>
                </c:pt>
                <c:pt idx="25712">
                  <c:v>3714.2</c:v>
                </c:pt>
                <c:pt idx="25713">
                  <c:v>3714.22</c:v>
                </c:pt>
                <c:pt idx="25714">
                  <c:v>3714.24</c:v>
                </c:pt>
                <c:pt idx="25715">
                  <c:v>3714.2599999999998</c:v>
                </c:pt>
                <c:pt idx="25716">
                  <c:v>3714.2799999999997</c:v>
                </c:pt>
                <c:pt idx="25717">
                  <c:v>3714.3</c:v>
                </c:pt>
                <c:pt idx="25718">
                  <c:v>3714.32</c:v>
                </c:pt>
                <c:pt idx="25719">
                  <c:v>3714.34</c:v>
                </c:pt>
                <c:pt idx="25720">
                  <c:v>3714.36</c:v>
                </c:pt>
                <c:pt idx="25721">
                  <c:v>3714.38</c:v>
                </c:pt>
                <c:pt idx="25722">
                  <c:v>3714.4</c:v>
                </c:pt>
                <c:pt idx="25723">
                  <c:v>3714.42</c:v>
                </c:pt>
                <c:pt idx="25724">
                  <c:v>3714.44</c:v>
                </c:pt>
                <c:pt idx="25725">
                  <c:v>3714.46</c:v>
                </c:pt>
                <c:pt idx="25726">
                  <c:v>3714.48</c:v>
                </c:pt>
                <c:pt idx="25727">
                  <c:v>3714.5</c:v>
                </c:pt>
                <c:pt idx="25728">
                  <c:v>3714.52</c:v>
                </c:pt>
                <c:pt idx="25729">
                  <c:v>3714.54</c:v>
                </c:pt>
                <c:pt idx="25730">
                  <c:v>3714.56</c:v>
                </c:pt>
                <c:pt idx="25731">
                  <c:v>3714.58</c:v>
                </c:pt>
                <c:pt idx="25732">
                  <c:v>3714.6</c:v>
                </c:pt>
                <c:pt idx="25733">
                  <c:v>3714.62</c:v>
                </c:pt>
                <c:pt idx="25734">
                  <c:v>3714.64</c:v>
                </c:pt>
                <c:pt idx="25735">
                  <c:v>3714.66</c:v>
                </c:pt>
                <c:pt idx="25736">
                  <c:v>3714.68</c:v>
                </c:pt>
                <c:pt idx="25737">
                  <c:v>3714.7</c:v>
                </c:pt>
                <c:pt idx="25738">
                  <c:v>3714.72</c:v>
                </c:pt>
                <c:pt idx="25739">
                  <c:v>3714.74</c:v>
                </c:pt>
                <c:pt idx="25740">
                  <c:v>3714.7599999999998</c:v>
                </c:pt>
                <c:pt idx="25741">
                  <c:v>3714.7799999999997</c:v>
                </c:pt>
                <c:pt idx="25742">
                  <c:v>3714.8</c:v>
                </c:pt>
                <c:pt idx="25743">
                  <c:v>3714.82</c:v>
                </c:pt>
                <c:pt idx="25744">
                  <c:v>3714.84</c:v>
                </c:pt>
                <c:pt idx="25745">
                  <c:v>3714.86</c:v>
                </c:pt>
                <c:pt idx="25746">
                  <c:v>3714.88</c:v>
                </c:pt>
                <c:pt idx="25747">
                  <c:v>3714.9</c:v>
                </c:pt>
                <c:pt idx="25748">
                  <c:v>3714.92</c:v>
                </c:pt>
                <c:pt idx="25749">
                  <c:v>3714.94</c:v>
                </c:pt>
                <c:pt idx="25750">
                  <c:v>3714.96</c:v>
                </c:pt>
                <c:pt idx="25751">
                  <c:v>3714.98</c:v>
                </c:pt>
                <c:pt idx="25752">
                  <c:v>3715</c:v>
                </c:pt>
                <c:pt idx="25753">
                  <c:v>3715.02</c:v>
                </c:pt>
                <c:pt idx="25754">
                  <c:v>3715.04</c:v>
                </c:pt>
                <c:pt idx="25755">
                  <c:v>3715.06</c:v>
                </c:pt>
                <c:pt idx="25756">
                  <c:v>3715.08</c:v>
                </c:pt>
                <c:pt idx="25757">
                  <c:v>3715.1</c:v>
                </c:pt>
                <c:pt idx="25758">
                  <c:v>3715.12</c:v>
                </c:pt>
                <c:pt idx="25759">
                  <c:v>3715.14</c:v>
                </c:pt>
                <c:pt idx="25760">
                  <c:v>3715.16</c:v>
                </c:pt>
                <c:pt idx="25761">
                  <c:v>3715.18</c:v>
                </c:pt>
                <c:pt idx="25762">
                  <c:v>3715.2</c:v>
                </c:pt>
                <c:pt idx="25763">
                  <c:v>3715.22</c:v>
                </c:pt>
                <c:pt idx="25764">
                  <c:v>3715.24</c:v>
                </c:pt>
                <c:pt idx="25765">
                  <c:v>3715.2599999999998</c:v>
                </c:pt>
                <c:pt idx="25766">
                  <c:v>3715.2799999999997</c:v>
                </c:pt>
                <c:pt idx="25767">
                  <c:v>3715.3</c:v>
                </c:pt>
                <c:pt idx="25768">
                  <c:v>3715.32</c:v>
                </c:pt>
                <c:pt idx="25769">
                  <c:v>3715.34</c:v>
                </c:pt>
                <c:pt idx="25770">
                  <c:v>3715.36</c:v>
                </c:pt>
                <c:pt idx="25771">
                  <c:v>3715.38</c:v>
                </c:pt>
                <c:pt idx="25772">
                  <c:v>3715.4</c:v>
                </c:pt>
                <c:pt idx="25773">
                  <c:v>3715.42</c:v>
                </c:pt>
                <c:pt idx="25774">
                  <c:v>3715.44</c:v>
                </c:pt>
                <c:pt idx="25775">
                  <c:v>3715.46</c:v>
                </c:pt>
                <c:pt idx="25776">
                  <c:v>3715.48</c:v>
                </c:pt>
                <c:pt idx="25777">
                  <c:v>3715.5</c:v>
                </c:pt>
                <c:pt idx="25778">
                  <c:v>3715.52</c:v>
                </c:pt>
                <c:pt idx="25779">
                  <c:v>3715.54</c:v>
                </c:pt>
                <c:pt idx="25780">
                  <c:v>3715.56</c:v>
                </c:pt>
                <c:pt idx="25781">
                  <c:v>3715.58</c:v>
                </c:pt>
                <c:pt idx="25782">
                  <c:v>3715.6</c:v>
                </c:pt>
                <c:pt idx="25783">
                  <c:v>3715.62</c:v>
                </c:pt>
                <c:pt idx="25784">
                  <c:v>3715.64</c:v>
                </c:pt>
                <c:pt idx="25785">
                  <c:v>3715.66</c:v>
                </c:pt>
                <c:pt idx="25786">
                  <c:v>3715.68</c:v>
                </c:pt>
                <c:pt idx="25787">
                  <c:v>3715.7</c:v>
                </c:pt>
                <c:pt idx="25788">
                  <c:v>3715.72</c:v>
                </c:pt>
                <c:pt idx="25789">
                  <c:v>3715.74</c:v>
                </c:pt>
                <c:pt idx="25790">
                  <c:v>3715.7599999999998</c:v>
                </c:pt>
                <c:pt idx="25791">
                  <c:v>3715.7799999999997</c:v>
                </c:pt>
                <c:pt idx="25792">
                  <c:v>3715.8</c:v>
                </c:pt>
                <c:pt idx="25793">
                  <c:v>3715.82</c:v>
                </c:pt>
                <c:pt idx="25794">
                  <c:v>3715.84</c:v>
                </c:pt>
                <c:pt idx="25795">
                  <c:v>3715.86</c:v>
                </c:pt>
                <c:pt idx="25796">
                  <c:v>3715.88</c:v>
                </c:pt>
                <c:pt idx="25797">
                  <c:v>3715.9</c:v>
                </c:pt>
                <c:pt idx="25798">
                  <c:v>3715.92</c:v>
                </c:pt>
                <c:pt idx="25799">
                  <c:v>3715.94</c:v>
                </c:pt>
                <c:pt idx="25800">
                  <c:v>3715.96</c:v>
                </c:pt>
                <c:pt idx="25801">
                  <c:v>3715.98</c:v>
                </c:pt>
                <c:pt idx="25802">
                  <c:v>3716</c:v>
                </c:pt>
                <c:pt idx="25803">
                  <c:v>3716.02</c:v>
                </c:pt>
                <c:pt idx="25804">
                  <c:v>3716.04</c:v>
                </c:pt>
                <c:pt idx="25805">
                  <c:v>3716.06</c:v>
                </c:pt>
                <c:pt idx="25806">
                  <c:v>3716.08</c:v>
                </c:pt>
                <c:pt idx="25807">
                  <c:v>3716.1</c:v>
                </c:pt>
                <c:pt idx="25808">
                  <c:v>3716.12</c:v>
                </c:pt>
                <c:pt idx="25809">
                  <c:v>3716.14</c:v>
                </c:pt>
                <c:pt idx="25810">
                  <c:v>3716.16</c:v>
                </c:pt>
                <c:pt idx="25811">
                  <c:v>3716.18</c:v>
                </c:pt>
                <c:pt idx="25812">
                  <c:v>3716.2</c:v>
                </c:pt>
                <c:pt idx="25813">
                  <c:v>3716.22</c:v>
                </c:pt>
                <c:pt idx="25814">
                  <c:v>3716.24</c:v>
                </c:pt>
                <c:pt idx="25815">
                  <c:v>3716.2599999999998</c:v>
                </c:pt>
                <c:pt idx="25816">
                  <c:v>3716.2799999999997</c:v>
                </c:pt>
                <c:pt idx="25817">
                  <c:v>3716.3</c:v>
                </c:pt>
                <c:pt idx="25818">
                  <c:v>3716.32</c:v>
                </c:pt>
                <c:pt idx="25819">
                  <c:v>3716.34</c:v>
                </c:pt>
                <c:pt idx="25820">
                  <c:v>3716.36</c:v>
                </c:pt>
                <c:pt idx="25821">
                  <c:v>3716.38</c:v>
                </c:pt>
                <c:pt idx="25822">
                  <c:v>3716.4</c:v>
                </c:pt>
                <c:pt idx="25823">
                  <c:v>3716.42</c:v>
                </c:pt>
                <c:pt idx="25824">
                  <c:v>3716.44</c:v>
                </c:pt>
                <c:pt idx="25825">
                  <c:v>3716.46</c:v>
                </c:pt>
                <c:pt idx="25826">
                  <c:v>3716.48</c:v>
                </c:pt>
                <c:pt idx="25827">
                  <c:v>3716.5</c:v>
                </c:pt>
                <c:pt idx="25828">
                  <c:v>3716.52</c:v>
                </c:pt>
                <c:pt idx="25829">
                  <c:v>3716.54</c:v>
                </c:pt>
                <c:pt idx="25830">
                  <c:v>3716.56</c:v>
                </c:pt>
                <c:pt idx="25831">
                  <c:v>3716.58</c:v>
                </c:pt>
                <c:pt idx="25832">
                  <c:v>3716.6</c:v>
                </c:pt>
                <c:pt idx="25833">
                  <c:v>3716.62</c:v>
                </c:pt>
                <c:pt idx="25834">
                  <c:v>3716.64</c:v>
                </c:pt>
                <c:pt idx="25835">
                  <c:v>3716.66</c:v>
                </c:pt>
                <c:pt idx="25836">
                  <c:v>3716.68</c:v>
                </c:pt>
                <c:pt idx="25837">
                  <c:v>3716.7</c:v>
                </c:pt>
                <c:pt idx="25838">
                  <c:v>3716.72</c:v>
                </c:pt>
                <c:pt idx="25839">
                  <c:v>3716.74</c:v>
                </c:pt>
                <c:pt idx="25840">
                  <c:v>3716.7599999999998</c:v>
                </c:pt>
                <c:pt idx="25841">
                  <c:v>3716.7799999999997</c:v>
                </c:pt>
                <c:pt idx="25842">
                  <c:v>3716.8</c:v>
                </c:pt>
                <c:pt idx="25843">
                  <c:v>3716.82</c:v>
                </c:pt>
                <c:pt idx="25844">
                  <c:v>3716.84</c:v>
                </c:pt>
                <c:pt idx="25845">
                  <c:v>3716.86</c:v>
                </c:pt>
                <c:pt idx="25846">
                  <c:v>3716.88</c:v>
                </c:pt>
                <c:pt idx="25847">
                  <c:v>3716.9</c:v>
                </c:pt>
                <c:pt idx="25848">
                  <c:v>3716.92</c:v>
                </c:pt>
                <c:pt idx="25849">
                  <c:v>3716.94</c:v>
                </c:pt>
                <c:pt idx="25850">
                  <c:v>3716.96</c:v>
                </c:pt>
                <c:pt idx="25851">
                  <c:v>3716.98</c:v>
                </c:pt>
                <c:pt idx="25852">
                  <c:v>3717</c:v>
                </c:pt>
                <c:pt idx="25853">
                  <c:v>3717.02</c:v>
                </c:pt>
                <c:pt idx="25854">
                  <c:v>3717.04</c:v>
                </c:pt>
                <c:pt idx="25855">
                  <c:v>3717.06</c:v>
                </c:pt>
                <c:pt idx="25856">
                  <c:v>3717.08</c:v>
                </c:pt>
                <c:pt idx="25857">
                  <c:v>3717.1</c:v>
                </c:pt>
                <c:pt idx="25858">
                  <c:v>3717.12</c:v>
                </c:pt>
                <c:pt idx="25859">
                  <c:v>3717.14</c:v>
                </c:pt>
                <c:pt idx="25860">
                  <c:v>3717.16</c:v>
                </c:pt>
                <c:pt idx="25861">
                  <c:v>3717.18</c:v>
                </c:pt>
                <c:pt idx="25862">
                  <c:v>3717.2</c:v>
                </c:pt>
                <c:pt idx="25863">
                  <c:v>3717.22</c:v>
                </c:pt>
                <c:pt idx="25864">
                  <c:v>3717.24</c:v>
                </c:pt>
                <c:pt idx="25865">
                  <c:v>3717.2599999999998</c:v>
                </c:pt>
                <c:pt idx="25866">
                  <c:v>3717.2799999999997</c:v>
                </c:pt>
                <c:pt idx="25867">
                  <c:v>3717.3</c:v>
                </c:pt>
                <c:pt idx="25868">
                  <c:v>3717.32</c:v>
                </c:pt>
                <c:pt idx="25869">
                  <c:v>3717.34</c:v>
                </c:pt>
                <c:pt idx="25870">
                  <c:v>3717.36</c:v>
                </c:pt>
                <c:pt idx="25871">
                  <c:v>3717.38</c:v>
                </c:pt>
                <c:pt idx="25872">
                  <c:v>3717.4</c:v>
                </c:pt>
                <c:pt idx="25873">
                  <c:v>3717.42</c:v>
                </c:pt>
                <c:pt idx="25874">
                  <c:v>3717.44</c:v>
                </c:pt>
                <c:pt idx="25875">
                  <c:v>3717.46</c:v>
                </c:pt>
                <c:pt idx="25876">
                  <c:v>3717.48</c:v>
                </c:pt>
                <c:pt idx="25877">
                  <c:v>3717.5</c:v>
                </c:pt>
                <c:pt idx="25878">
                  <c:v>3717.52</c:v>
                </c:pt>
                <c:pt idx="25879">
                  <c:v>3717.54</c:v>
                </c:pt>
                <c:pt idx="25880">
                  <c:v>3717.56</c:v>
                </c:pt>
                <c:pt idx="25881">
                  <c:v>3717.58</c:v>
                </c:pt>
                <c:pt idx="25882">
                  <c:v>3717.6</c:v>
                </c:pt>
                <c:pt idx="25883">
                  <c:v>3717.62</c:v>
                </c:pt>
                <c:pt idx="25884">
                  <c:v>3717.64</c:v>
                </c:pt>
                <c:pt idx="25885">
                  <c:v>3717.66</c:v>
                </c:pt>
                <c:pt idx="25886">
                  <c:v>3717.68</c:v>
                </c:pt>
                <c:pt idx="25887">
                  <c:v>3717.7</c:v>
                </c:pt>
                <c:pt idx="25888">
                  <c:v>3717.72</c:v>
                </c:pt>
                <c:pt idx="25889">
                  <c:v>3717.74</c:v>
                </c:pt>
                <c:pt idx="25890">
                  <c:v>3717.7599999999998</c:v>
                </c:pt>
                <c:pt idx="25891">
                  <c:v>3717.7799999999997</c:v>
                </c:pt>
                <c:pt idx="25892">
                  <c:v>3717.8</c:v>
                </c:pt>
                <c:pt idx="25893">
                  <c:v>3717.82</c:v>
                </c:pt>
                <c:pt idx="25894">
                  <c:v>3717.84</c:v>
                </c:pt>
                <c:pt idx="25895">
                  <c:v>3717.86</c:v>
                </c:pt>
                <c:pt idx="25896">
                  <c:v>3717.88</c:v>
                </c:pt>
                <c:pt idx="25897">
                  <c:v>3717.9</c:v>
                </c:pt>
                <c:pt idx="25898">
                  <c:v>3717.92</c:v>
                </c:pt>
                <c:pt idx="25899">
                  <c:v>3717.94</c:v>
                </c:pt>
                <c:pt idx="25900">
                  <c:v>3717.96</c:v>
                </c:pt>
                <c:pt idx="25901">
                  <c:v>3717.98</c:v>
                </c:pt>
                <c:pt idx="25902">
                  <c:v>3718</c:v>
                </c:pt>
                <c:pt idx="25903">
                  <c:v>3718.02</c:v>
                </c:pt>
                <c:pt idx="25904">
                  <c:v>3718.04</c:v>
                </c:pt>
                <c:pt idx="25905">
                  <c:v>3718.06</c:v>
                </c:pt>
                <c:pt idx="25906">
                  <c:v>3718.08</c:v>
                </c:pt>
                <c:pt idx="25907">
                  <c:v>3718.1</c:v>
                </c:pt>
                <c:pt idx="25908">
                  <c:v>3718.12</c:v>
                </c:pt>
                <c:pt idx="25909">
                  <c:v>3718.14</c:v>
                </c:pt>
                <c:pt idx="25910">
                  <c:v>3718.16</c:v>
                </c:pt>
                <c:pt idx="25911">
                  <c:v>3718.18</c:v>
                </c:pt>
                <c:pt idx="25912">
                  <c:v>3718.2</c:v>
                </c:pt>
                <c:pt idx="25913">
                  <c:v>3718.22</c:v>
                </c:pt>
                <c:pt idx="25914">
                  <c:v>3718.24</c:v>
                </c:pt>
                <c:pt idx="25915">
                  <c:v>3718.2599999999998</c:v>
                </c:pt>
                <c:pt idx="25916">
                  <c:v>3718.2799999999997</c:v>
                </c:pt>
                <c:pt idx="25917">
                  <c:v>3718.3</c:v>
                </c:pt>
                <c:pt idx="25918">
                  <c:v>3718.32</c:v>
                </c:pt>
                <c:pt idx="25919">
                  <c:v>3718.34</c:v>
                </c:pt>
                <c:pt idx="25920">
                  <c:v>3718.36</c:v>
                </c:pt>
                <c:pt idx="25921">
                  <c:v>3718.38</c:v>
                </c:pt>
                <c:pt idx="25922">
                  <c:v>3718.4</c:v>
                </c:pt>
                <c:pt idx="25923">
                  <c:v>3718.42</c:v>
                </c:pt>
                <c:pt idx="25924">
                  <c:v>3718.44</c:v>
                </c:pt>
                <c:pt idx="25925">
                  <c:v>3718.46</c:v>
                </c:pt>
                <c:pt idx="25926">
                  <c:v>3718.48</c:v>
                </c:pt>
                <c:pt idx="25927">
                  <c:v>3718.5</c:v>
                </c:pt>
                <c:pt idx="25928">
                  <c:v>3718.52</c:v>
                </c:pt>
                <c:pt idx="25929">
                  <c:v>3718.54</c:v>
                </c:pt>
                <c:pt idx="25930">
                  <c:v>3718.56</c:v>
                </c:pt>
                <c:pt idx="25931">
                  <c:v>3718.58</c:v>
                </c:pt>
                <c:pt idx="25932">
                  <c:v>3718.6</c:v>
                </c:pt>
                <c:pt idx="25933">
                  <c:v>3718.62</c:v>
                </c:pt>
                <c:pt idx="25934">
                  <c:v>3718.64</c:v>
                </c:pt>
                <c:pt idx="25935">
                  <c:v>3718.66</c:v>
                </c:pt>
                <c:pt idx="25936">
                  <c:v>3718.68</c:v>
                </c:pt>
                <c:pt idx="25937">
                  <c:v>3718.7</c:v>
                </c:pt>
                <c:pt idx="25938">
                  <c:v>3718.72</c:v>
                </c:pt>
                <c:pt idx="25939">
                  <c:v>3718.74</c:v>
                </c:pt>
                <c:pt idx="25940">
                  <c:v>3718.7599999999998</c:v>
                </c:pt>
                <c:pt idx="25941">
                  <c:v>3718.7799999999997</c:v>
                </c:pt>
                <c:pt idx="25942">
                  <c:v>3718.8</c:v>
                </c:pt>
                <c:pt idx="25943">
                  <c:v>3718.82</c:v>
                </c:pt>
                <c:pt idx="25944">
                  <c:v>3718.84</c:v>
                </c:pt>
                <c:pt idx="25945">
                  <c:v>3718.86</c:v>
                </c:pt>
                <c:pt idx="25946">
                  <c:v>3718.88</c:v>
                </c:pt>
                <c:pt idx="25947">
                  <c:v>3718.9</c:v>
                </c:pt>
                <c:pt idx="25948">
                  <c:v>3718.92</c:v>
                </c:pt>
                <c:pt idx="25949">
                  <c:v>3718.94</c:v>
                </c:pt>
                <c:pt idx="25950">
                  <c:v>3718.96</c:v>
                </c:pt>
                <c:pt idx="25951">
                  <c:v>3718.98</c:v>
                </c:pt>
                <c:pt idx="25952">
                  <c:v>3719</c:v>
                </c:pt>
                <c:pt idx="25953">
                  <c:v>3719.02</c:v>
                </c:pt>
                <c:pt idx="25954">
                  <c:v>3719.04</c:v>
                </c:pt>
                <c:pt idx="25955">
                  <c:v>3719.06</c:v>
                </c:pt>
                <c:pt idx="25956">
                  <c:v>3719.08</c:v>
                </c:pt>
                <c:pt idx="25957">
                  <c:v>3719.1</c:v>
                </c:pt>
                <c:pt idx="25958">
                  <c:v>3719.12</c:v>
                </c:pt>
                <c:pt idx="25959">
                  <c:v>3719.14</c:v>
                </c:pt>
                <c:pt idx="25960">
                  <c:v>3719.16</c:v>
                </c:pt>
                <c:pt idx="25961">
                  <c:v>3719.18</c:v>
                </c:pt>
                <c:pt idx="25962">
                  <c:v>3719.2</c:v>
                </c:pt>
                <c:pt idx="25963">
                  <c:v>3719.22</c:v>
                </c:pt>
                <c:pt idx="25964">
                  <c:v>3719.24</c:v>
                </c:pt>
                <c:pt idx="25965">
                  <c:v>3719.2599999999998</c:v>
                </c:pt>
                <c:pt idx="25966">
                  <c:v>3719.2799999999997</c:v>
                </c:pt>
                <c:pt idx="25967">
                  <c:v>3719.3</c:v>
                </c:pt>
                <c:pt idx="25968">
                  <c:v>3719.32</c:v>
                </c:pt>
                <c:pt idx="25969">
                  <c:v>3719.34</c:v>
                </c:pt>
                <c:pt idx="25970">
                  <c:v>3719.36</c:v>
                </c:pt>
                <c:pt idx="25971">
                  <c:v>3719.38</c:v>
                </c:pt>
                <c:pt idx="25972">
                  <c:v>3719.4</c:v>
                </c:pt>
                <c:pt idx="25973">
                  <c:v>3719.42</c:v>
                </c:pt>
                <c:pt idx="25974">
                  <c:v>3719.44</c:v>
                </c:pt>
                <c:pt idx="25975">
                  <c:v>3719.46</c:v>
                </c:pt>
                <c:pt idx="25976">
                  <c:v>3719.48</c:v>
                </c:pt>
                <c:pt idx="25977">
                  <c:v>3719.5</c:v>
                </c:pt>
                <c:pt idx="25978">
                  <c:v>3719.52</c:v>
                </c:pt>
                <c:pt idx="25979">
                  <c:v>3719.54</c:v>
                </c:pt>
                <c:pt idx="25980">
                  <c:v>3719.56</c:v>
                </c:pt>
                <c:pt idx="25981">
                  <c:v>3719.58</c:v>
                </c:pt>
                <c:pt idx="25982">
                  <c:v>3719.6</c:v>
                </c:pt>
                <c:pt idx="25983">
                  <c:v>3719.62</c:v>
                </c:pt>
                <c:pt idx="25984">
                  <c:v>3719.64</c:v>
                </c:pt>
                <c:pt idx="25985">
                  <c:v>3719.66</c:v>
                </c:pt>
                <c:pt idx="25986">
                  <c:v>3719.68</c:v>
                </c:pt>
                <c:pt idx="25987">
                  <c:v>3719.7</c:v>
                </c:pt>
                <c:pt idx="25988">
                  <c:v>3719.72</c:v>
                </c:pt>
                <c:pt idx="25989">
                  <c:v>3719.74</c:v>
                </c:pt>
                <c:pt idx="25990">
                  <c:v>3719.7599999999998</c:v>
                </c:pt>
                <c:pt idx="25991">
                  <c:v>3719.7799999999997</c:v>
                </c:pt>
                <c:pt idx="25992">
                  <c:v>3719.8</c:v>
                </c:pt>
                <c:pt idx="25993">
                  <c:v>3719.82</c:v>
                </c:pt>
                <c:pt idx="25994">
                  <c:v>3719.84</c:v>
                </c:pt>
                <c:pt idx="25995">
                  <c:v>3719.86</c:v>
                </c:pt>
                <c:pt idx="25996">
                  <c:v>3719.88</c:v>
                </c:pt>
                <c:pt idx="25997">
                  <c:v>3719.9</c:v>
                </c:pt>
                <c:pt idx="25998">
                  <c:v>3719.92</c:v>
                </c:pt>
                <c:pt idx="25999">
                  <c:v>3719.94</c:v>
                </c:pt>
                <c:pt idx="26000">
                  <c:v>3719.96</c:v>
                </c:pt>
                <c:pt idx="26001">
                  <c:v>3719.98</c:v>
                </c:pt>
                <c:pt idx="26002">
                  <c:v>3720</c:v>
                </c:pt>
                <c:pt idx="26003">
                  <c:v>3720.02</c:v>
                </c:pt>
                <c:pt idx="26004">
                  <c:v>3720.04</c:v>
                </c:pt>
                <c:pt idx="26005">
                  <c:v>3720.06</c:v>
                </c:pt>
                <c:pt idx="26006">
                  <c:v>3720.08</c:v>
                </c:pt>
                <c:pt idx="26007">
                  <c:v>3720.1</c:v>
                </c:pt>
                <c:pt idx="26008">
                  <c:v>3720.12</c:v>
                </c:pt>
                <c:pt idx="26009">
                  <c:v>3720.14</c:v>
                </c:pt>
                <c:pt idx="26010">
                  <c:v>3720.16</c:v>
                </c:pt>
                <c:pt idx="26011">
                  <c:v>3720.18</c:v>
                </c:pt>
                <c:pt idx="26012">
                  <c:v>3720.2</c:v>
                </c:pt>
                <c:pt idx="26013">
                  <c:v>3720.22</c:v>
                </c:pt>
                <c:pt idx="26014">
                  <c:v>3720.24</c:v>
                </c:pt>
                <c:pt idx="26015">
                  <c:v>3720.2599999999998</c:v>
                </c:pt>
                <c:pt idx="26016">
                  <c:v>3720.2799999999997</c:v>
                </c:pt>
                <c:pt idx="26017">
                  <c:v>3720.3</c:v>
                </c:pt>
                <c:pt idx="26018">
                  <c:v>3720.32</c:v>
                </c:pt>
                <c:pt idx="26019">
                  <c:v>3720.34</c:v>
                </c:pt>
                <c:pt idx="26020">
                  <c:v>3720.36</c:v>
                </c:pt>
                <c:pt idx="26021">
                  <c:v>3720.38</c:v>
                </c:pt>
                <c:pt idx="26022">
                  <c:v>3720.4</c:v>
                </c:pt>
                <c:pt idx="26023">
                  <c:v>3720.42</c:v>
                </c:pt>
                <c:pt idx="26024">
                  <c:v>3720.44</c:v>
                </c:pt>
                <c:pt idx="26025">
                  <c:v>3720.46</c:v>
                </c:pt>
                <c:pt idx="26026">
                  <c:v>3720.48</c:v>
                </c:pt>
                <c:pt idx="26027">
                  <c:v>3720.5</c:v>
                </c:pt>
                <c:pt idx="26028">
                  <c:v>3720.52</c:v>
                </c:pt>
                <c:pt idx="26029">
                  <c:v>3720.54</c:v>
                </c:pt>
                <c:pt idx="26030">
                  <c:v>3720.56</c:v>
                </c:pt>
                <c:pt idx="26031">
                  <c:v>3720.58</c:v>
                </c:pt>
                <c:pt idx="26032">
                  <c:v>3720.6</c:v>
                </c:pt>
                <c:pt idx="26033">
                  <c:v>3720.62</c:v>
                </c:pt>
                <c:pt idx="26034">
                  <c:v>3720.64</c:v>
                </c:pt>
                <c:pt idx="26035">
                  <c:v>3720.66</c:v>
                </c:pt>
                <c:pt idx="26036">
                  <c:v>3720.68</c:v>
                </c:pt>
                <c:pt idx="26037">
                  <c:v>3720.7</c:v>
                </c:pt>
                <c:pt idx="26038">
                  <c:v>3720.72</c:v>
                </c:pt>
                <c:pt idx="26039">
                  <c:v>3720.74</c:v>
                </c:pt>
                <c:pt idx="26040">
                  <c:v>3720.7599999999998</c:v>
                </c:pt>
                <c:pt idx="26041">
                  <c:v>3720.7799999999997</c:v>
                </c:pt>
                <c:pt idx="26042">
                  <c:v>3720.8</c:v>
                </c:pt>
                <c:pt idx="26043">
                  <c:v>3720.82</c:v>
                </c:pt>
                <c:pt idx="26044">
                  <c:v>3720.84</c:v>
                </c:pt>
                <c:pt idx="26045">
                  <c:v>3720.86</c:v>
                </c:pt>
                <c:pt idx="26046">
                  <c:v>3720.88</c:v>
                </c:pt>
                <c:pt idx="26047">
                  <c:v>3720.9</c:v>
                </c:pt>
                <c:pt idx="26048">
                  <c:v>3720.92</c:v>
                </c:pt>
                <c:pt idx="26049">
                  <c:v>3720.94</c:v>
                </c:pt>
                <c:pt idx="26050">
                  <c:v>3720.96</c:v>
                </c:pt>
                <c:pt idx="26051">
                  <c:v>3720.98</c:v>
                </c:pt>
                <c:pt idx="26052">
                  <c:v>3721</c:v>
                </c:pt>
                <c:pt idx="26053">
                  <c:v>3721.02</c:v>
                </c:pt>
                <c:pt idx="26054">
                  <c:v>3721.04</c:v>
                </c:pt>
                <c:pt idx="26055">
                  <c:v>3721.06</c:v>
                </c:pt>
                <c:pt idx="26056">
                  <c:v>3721.08</c:v>
                </c:pt>
                <c:pt idx="26057">
                  <c:v>3721.1</c:v>
                </c:pt>
                <c:pt idx="26058">
                  <c:v>3721.12</c:v>
                </c:pt>
                <c:pt idx="26059">
                  <c:v>3721.14</c:v>
                </c:pt>
                <c:pt idx="26060">
                  <c:v>3721.16</c:v>
                </c:pt>
                <c:pt idx="26061">
                  <c:v>3721.18</c:v>
                </c:pt>
                <c:pt idx="26062">
                  <c:v>3721.2</c:v>
                </c:pt>
                <c:pt idx="26063">
                  <c:v>3721.22</c:v>
                </c:pt>
                <c:pt idx="26064">
                  <c:v>3721.24</c:v>
                </c:pt>
                <c:pt idx="26065">
                  <c:v>3721.2599999999998</c:v>
                </c:pt>
                <c:pt idx="26066">
                  <c:v>3721.2799999999997</c:v>
                </c:pt>
                <c:pt idx="26067">
                  <c:v>3721.3</c:v>
                </c:pt>
                <c:pt idx="26068">
                  <c:v>3721.32</c:v>
                </c:pt>
                <c:pt idx="26069">
                  <c:v>3721.34</c:v>
                </c:pt>
                <c:pt idx="26070">
                  <c:v>3721.36</c:v>
                </c:pt>
                <c:pt idx="26071">
                  <c:v>3721.38</c:v>
                </c:pt>
                <c:pt idx="26072">
                  <c:v>3721.4</c:v>
                </c:pt>
                <c:pt idx="26073">
                  <c:v>3721.42</c:v>
                </c:pt>
                <c:pt idx="26074">
                  <c:v>3721.44</c:v>
                </c:pt>
                <c:pt idx="26075">
                  <c:v>3721.46</c:v>
                </c:pt>
                <c:pt idx="26076">
                  <c:v>3721.48</c:v>
                </c:pt>
                <c:pt idx="26077">
                  <c:v>3721.5</c:v>
                </c:pt>
                <c:pt idx="26078">
                  <c:v>3721.52</c:v>
                </c:pt>
                <c:pt idx="26079">
                  <c:v>3721.54</c:v>
                </c:pt>
                <c:pt idx="26080">
                  <c:v>3721.56</c:v>
                </c:pt>
                <c:pt idx="26081">
                  <c:v>3721.58</c:v>
                </c:pt>
                <c:pt idx="26082">
                  <c:v>3721.6</c:v>
                </c:pt>
                <c:pt idx="26083">
                  <c:v>3721.62</c:v>
                </c:pt>
                <c:pt idx="26084">
                  <c:v>3721.64</c:v>
                </c:pt>
                <c:pt idx="26085">
                  <c:v>3721.66</c:v>
                </c:pt>
                <c:pt idx="26086">
                  <c:v>3721.68</c:v>
                </c:pt>
                <c:pt idx="26087">
                  <c:v>3721.7</c:v>
                </c:pt>
                <c:pt idx="26088">
                  <c:v>3721.72</c:v>
                </c:pt>
                <c:pt idx="26089">
                  <c:v>3721.74</c:v>
                </c:pt>
                <c:pt idx="26090">
                  <c:v>3721.7599999999998</c:v>
                </c:pt>
                <c:pt idx="26091">
                  <c:v>3721.7799999999997</c:v>
                </c:pt>
                <c:pt idx="26092">
                  <c:v>3721.8</c:v>
                </c:pt>
                <c:pt idx="26093">
                  <c:v>3721.82</c:v>
                </c:pt>
                <c:pt idx="26094">
                  <c:v>3721.84</c:v>
                </c:pt>
                <c:pt idx="26095">
                  <c:v>3721.86</c:v>
                </c:pt>
                <c:pt idx="26096">
                  <c:v>3721.88</c:v>
                </c:pt>
                <c:pt idx="26097">
                  <c:v>3721.9</c:v>
                </c:pt>
                <c:pt idx="26098">
                  <c:v>3721.92</c:v>
                </c:pt>
                <c:pt idx="26099">
                  <c:v>3721.94</c:v>
                </c:pt>
                <c:pt idx="26100">
                  <c:v>3721.96</c:v>
                </c:pt>
                <c:pt idx="26101">
                  <c:v>3721.98</c:v>
                </c:pt>
                <c:pt idx="26102">
                  <c:v>3722</c:v>
                </c:pt>
                <c:pt idx="26103">
                  <c:v>3722.02</c:v>
                </c:pt>
                <c:pt idx="26104">
                  <c:v>3722.04</c:v>
                </c:pt>
                <c:pt idx="26105">
                  <c:v>3722.06</c:v>
                </c:pt>
                <c:pt idx="26106">
                  <c:v>3722.08</c:v>
                </c:pt>
                <c:pt idx="26107">
                  <c:v>3722.1</c:v>
                </c:pt>
                <c:pt idx="26108">
                  <c:v>3722.12</c:v>
                </c:pt>
                <c:pt idx="26109">
                  <c:v>3722.14</c:v>
                </c:pt>
                <c:pt idx="26110">
                  <c:v>3722.16</c:v>
                </c:pt>
                <c:pt idx="26111">
                  <c:v>3722.18</c:v>
                </c:pt>
                <c:pt idx="26112">
                  <c:v>3722.2</c:v>
                </c:pt>
                <c:pt idx="26113">
                  <c:v>3722.22</c:v>
                </c:pt>
                <c:pt idx="26114">
                  <c:v>3722.24</c:v>
                </c:pt>
                <c:pt idx="26115">
                  <c:v>3722.2599999999998</c:v>
                </c:pt>
                <c:pt idx="26116">
                  <c:v>3722.2799999999997</c:v>
                </c:pt>
                <c:pt idx="26117">
                  <c:v>3722.3</c:v>
                </c:pt>
                <c:pt idx="26118">
                  <c:v>3722.32</c:v>
                </c:pt>
                <c:pt idx="26119">
                  <c:v>3722.34</c:v>
                </c:pt>
                <c:pt idx="26120">
                  <c:v>3722.36</c:v>
                </c:pt>
                <c:pt idx="26121">
                  <c:v>3722.38</c:v>
                </c:pt>
                <c:pt idx="26122">
                  <c:v>3722.4</c:v>
                </c:pt>
                <c:pt idx="26123">
                  <c:v>3722.42</c:v>
                </c:pt>
                <c:pt idx="26124">
                  <c:v>3722.44</c:v>
                </c:pt>
                <c:pt idx="26125">
                  <c:v>3722.46</c:v>
                </c:pt>
                <c:pt idx="26126">
                  <c:v>3722.48</c:v>
                </c:pt>
                <c:pt idx="26127">
                  <c:v>3722.5</c:v>
                </c:pt>
                <c:pt idx="26128">
                  <c:v>3722.52</c:v>
                </c:pt>
                <c:pt idx="26129">
                  <c:v>3722.54</c:v>
                </c:pt>
                <c:pt idx="26130">
                  <c:v>3722.56</c:v>
                </c:pt>
                <c:pt idx="26131">
                  <c:v>3722.58</c:v>
                </c:pt>
                <c:pt idx="26132">
                  <c:v>3722.6</c:v>
                </c:pt>
                <c:pt idx="26133">
                  <c:v>3722.62</c:v>
                </c:pt>
                <c:pt idx="26134">
                  <c:v>3722.64</c:v>
                </c:pt>
                <c:pt idx="26135">
                  <c:v>3722.66</c:v>
                </c:pt>
                <c:pt idx="26136">
                  <c:v>3722.68</c:v>
                </c:pt>
                <c:pt idx="26137">
                  <c:v>3722.7</c:v>
                </c:pt>
                <c:pt idx="26138">
                  <c:v>3722.72</c:v>
                </c:pt>
                <c:pt idx="26139">
                  <c:v>3722.74</c:v>
                </c:pt>
                <c:pt idx="26140">
                  <c:v>3722.7599999999998</c:v>
                </c:pt>
                <c:pt idx="26141">
                  <c:v>3722.7799999999997</c:v>
                </c:pt>
                <c:pt idx="26142">
                  <c:v>3722.8</c:v>
                </c:pt>
                <c:pt idx="26143">
                  <c:v>3722.82</c:v>
                </c:pt>
                <c:pt idx="26144">
                  <c:v>3722.84</c:v>
                </c:pt>
                <c:pt idx="26145">
                  <c:v>3722.86</c:v>
                </c:pt>
                <c:pt idx="26146">
                  <c:v>3722.88</c:v>
                </c:pt>
                <c:pt idx="26147">
                  <c:v>3722.9</c:v>
                </c:pt>
                <c:pt idx="26148">
                  <c:v>3722.92</c:v>
                </c:pt>
                <c:pt idx="26149">
                  <c:v>3722.94</c:v>
                </c:pt>
                <c:pt idx="26150">
                  <c:v>3722.96</c:v>
                </c:pt>
                <c:pt idx="26151">
                  <c:v>3722.98</c:v>
                </c:pt>
                <c:pt idx="26152">
                  <c:v>3723</c:v>
                </c:pt>
                <c:pt idx="26153">
                  <c:v>3723.02</c:v>
                </c:pt>
                <c:pt idx="26154">
                  <c:v>3723.04</c:v>
                </c:pt>
                <c:pt idx="26155">
                  <c:v>3723.06</c:v>
                </c:pt>
                <c:pt idx="26156">
                  <c:v>3723.08</c:v>
                </c:pt>
                <c:pt idx="26157">
                  <c:v>3723.1</c:v>
                </c:pt>
                <c:pt idx="26158">
                  <c:v>3723.12</c:v>
                </c:pt>
                <c:pt idx="26159">
                  <c:v>3723.14</c:v>
                </c:pt>
                <c:pt idx="26160">
                  <c:v>3723.16</c:v>
                </c:pt>
                <c:pt idx="26161">
                  <c:v>3723.18</c:v>
                </c:pt>
                <c:pt idx="26162">
                  <c:v>3723.2</c:v>
                </c:pt>
                <c:pt idx="26163">
                  <c:v>3723.22</c:v>
                </c:pt>
                <c:pt idx="26164">
                  <c:v>3723.24</c:v>
                </c:pt>
                <c:pt idx="26165">
                  <c:v>3723.2599999999998</c:v>
                </c:pt>
                <c:pt idx="26166">
                  <c:v>3723.2799999999997</c:v>
                </c:pt>
                <c:pt idx="26167">
                  <c:v>3723.3</c:v>
                </c:pt>
                <c:pt idx="26168">
                  <c:v>3723.32</c:v>
                </c:pt>
                <c:pt idx="26169">
                  <c:v>3723.34</c:v>
                </c:pt>
                <c:pt idx="26170">
                  <c:v>3723.36</c:v>
                </c:pt>
                <c:pt idx="26171">
                  <c:v>3723.38</c:v>
                </c:pt>
                <c:pt idx="26172">
                  <c:v>3723.4</c:v>
                </c:pt>
                <c:pt idx="26173">
                  <c:v>3723.42</c:v>
                </c:pt>
                <c:pt idx="26174">
                  <c:v>3723.44</c:v>
                </c:pt>
                <c:pt idx="26175">
                  <c:v>3723.46</c:v>
                </c:pt>
                <c:pt idx="26176">
                  <c:v>3723.48</c:v>
                </c:pt>
                <c:pt idx="26177">
                  <c:v>3723.5</c:v>
                </c:pt>
                <c:pt idx="26178">
                  <c:v>3723.52</c:v>
                </c:pt>
                <c:pt idx="26179">
                  <c:v>3723.54</c:v>
                </c:pt>
                <c:pt idx="26180">
                  <c:v>3723.56</c:v>
                </c:pt>
                <c:pt idx="26181">
                  <c:v>3723.58</c:v>
                </c:pt>
                <c:pt idx="26182">
                  <c:v>3723.6</c:v>
                </c:pt>
                <c:pt idx="26183">
                  <c:v>3723.62</c:v>
                </c:pt>
                <c:pt idx="26184">
                  <c:v>3723.64</c:v>
                </c:pt>
                <c:pt idx="26185">
                  <c:v>3723.66</c:v>
                </c:pt>
                <c:pt idx="26186">
                  <c:v>3723.68</c:v>
                </c:pt>
                <c:pt idx="26187">
                  <c:v>3723.7</c:v>
                </c:pt>
                <c:pt idx="26188">
                  <c:v>3723.72</c:v>
                </c:pt>
                <c:pt idx="26189">
                  <c:v>3723.74</c:v>
                </c:pt>
                <c:pt idx="26190">
                  <c:v>3723.7599999999998</c:v>
                </c:pt>
                <c:pt idx="26191">
                  <c:v>3723.7799999999997</c:v>
                </c:pt>
                <c:pt idx="26192">
                  <c:v>3723.8</c:v>
                </c:pt>
                <c:pt idx="26193">
                  <c:v>3723.82</c:v>
                </c:pt>
                <c:pt idx="26194">
                  <c:v>3723.84</c:v>
                </c:pt>
                <c:pt idx="26195">
                  <c:v>3723.86</c:v>
                </c:pt>
                <c:pt idx="26196">
                  <c:v>3723.88</c:v>
                </c:pt>
                <c:pt idx="26197">
                  <c:v>3723.9</c:v>
                </c:pt>
                <c:pt idx="26198">
                  <c:v>3723.92</c:v>
                </c:pt>
                <c:pt idx="26199">
                  <c:v>3723.94</c:v>
                </c:pt>
                <c:pt idx="26200">
                  <c:v>3723.96</c:v>
                </c:pt>
                <c:pt idx="26201">
                  <c:v>3723.98</c:v>
                </c:pt>
                <c:pt idx="26202">
                  <c:v>3724</c:v>
                </c:pt>
                <c:pt idx="26203">
                  <c:v>3724.02</c:v>
                </c:pt>
                <c:pt idx="26204">
                  <c:v>3724.04</c:v>
                </c:pt>
                <c:pt idx="26205">
                  <c:v>3724.06</c:v>
                </c:pt>
                <c:pt idx="26206">
                  <c:v>3724.08</c:v>
                </c:pt>
                <c:pt idx="26207">
                  <c:v>3724.1</c:v>
                </c:pt>
                <c:pt idx="26208">
                  <c:v>3724.12</c:v>
                </c:pt>
                <c:pt idx="26209">
                  <c:v>3724.14</c:v>
                </c:pt>
                <c:pt idx="26210">
                  <c:v>3724.16</c:v>
                </c:pt>
                <c:pt idx="26211">
                  <c:v>3724.18</c:v>
                </c:pt>
                <c:pt idx="26212">
                  <c:v>3724.2</c:v>
                </c:pt>
                <c:pt idx="26213">
                  <c:v>3724.22</c:v>
                </c:pt>
                <c:pt idx="26214">
                  <c:v>3724.24</c:v>
                </c:pt>
                <c:pt idx="26215">
                  <c:v>3724.2599999999998</c:v>
                </c:pt>
                <c:pt idx="26216">
                  <c:v>3724.2799999999997</c:v>
                </c:pt>
                <c:pt idx="26217">
                  <c:v>3724.3</c:v>
                </c:pt>
                <c:pt idx="26218">
                  <c:v>3724.32</c:v>
                </c:pt>
                <c:pt idx="26219">
                  <c:v>3724.34</c:v>
                </c:pt>
                <c:pt idx="26220">
                  <c:v>3724.36</c:v>
                </c:pt>
                <c:pt idx="26221">
                  <c:v>3724.38</c:v>
                </c:pt>
                <c:pt idx="26222">
                  <c:v>3724.4</c:v>
                </c:pt>
                <c:pt idx="26223">
                  <c:v>3724.42</c:v>
                </c:pt>
                <c:pt idx="26224">
                  <c:v>3724.44</c:v>
                </c:pt>
                <c:pt idx="26225">
                  <c:v>3724.46</c:v>
                </c:pt>
                <c:pt idx="26226">
                  <c:v>3724.48</c:v>
                </c:pt>
                <c:pt idx="26227">
                  <c:v>3724.5</c:v>
                </c:pt>
                <c:pt idx="26228">
                  <c:v>3724.52</c:v>
                </c:pt>
                <c:pt idx="26229">
                  <c:v>3724.54</c:v>
                </c:pt>
                <c:pt idx="26230">
                  <c:v>3724.56</c:v>
                </c:pt>
                <c:pt idx="26231">
                  <c:v>3724.58</c:v>
                </c:pt>
                <c:pt idx="26232">
                  <c:v>3724.6</c:v>
                </c:pt>
                <c:pt idx="26233">
                  <c:v>3724.62</c:v>
                </c:pt>
                <c:pt idx="26234">
                  <c:v>3724.64</c:v>
                </c:pt>
                <c:pt idx="26235">
                  <c:v>3724.66</c:v>
                </c:pt>
                <c:pt idx="26236">
                  <c:v>3724.68</c:v>
                </c:pt>
                <c:pt idx="26237">
                  <c:v>3724.7</c:v>
                </c:pt>
                <c:pt idx="26238">
                  <c:v>3724.72</c:v>
                </c:pt>
                <c:pt idx="26239">
                  <c:v>3724.74</c:v>
                </c:pt>
                <c:pt idx="26240">
                  <c:v>3724.7599999999998</c:v>
                </c:pt>
                <c:pt idx="26241">
                  <c:v>3724.7799999999997</c:v>
                </c:pt>
                <c:pt idx="26242">
                  <c:v>3724.8</c:v>
                </c:pt>
                <c:pt idx="26243">
                  <c:v>3724.82</c:v>
                </c:pt>
                <c:pt idx="26244">
                  <c:v>3724.84</c:v>
                </c:pt>
                <c:pt idx="26245">
                  <c:v>3724.86</c:v>
                </c:pt>
                <c:pt idx="26246">
                  <c:v>3724.88</c:v>
                </c:pt>
                <c:pt idx="26247">
                  <c:v>3724.9</c:v>
                </c:pt>
                <c:pt idx="26248">
                  <c:v>3724.92</c:v>
                </c:pt>
                <c:pt idx="26249">
                  <c:v>3724.94</c:v>
                </c:pt>
                <c:pt idx="26250">
                  <c:v>3724.96</c:v>
                </c:pt>
                <c:pt idx="26251">
                  <c:v>3724.98</c:v>
                </c:pt>
                <c:pt idx="26252">
                  <c:v>3725</c:v>
                </c:pt>
                <c:pt idx="26253">
                  <c:v>3725.02</c:v>
                </c:pt>
                <c:pt idx="26254">
                  <c:v>3725.04</c:v>
                </c:pt>
                <c:pt idx="26255">
                  <c:v>3725.06</c:v>
                </c:pt>
                <c:pt idx="26256">
                  <c:v>3725.08</c:v>
                </c:pt>
                <c:pt idx="26257">
                  <c:v>3725.1</c:v>
                </c:pt>
                <c:pt idx="26258">
                  <c:v>3725.12</c:v>
                </c:pt>
                <c:pt idx="26259">
                  <c:v>3725.14</c:v>
                </c:pt>
                <c:pt idx="26260">
                  <c:v>3725.16</c:v>
                </c:pt>
                <c:pt idx="26261">
                  <c:v>3725.18</c:v>
                </c:pt>
                <c:pt idx="26262">
                  <c:v>3725.2</c:v>
                </c:pt>
                <c:pt idx="26263">
                  <c:v>3725.22</c:v>
                </c:pt>
                <c:pt idx="26264">
                  <c:v>3725.24</c:v>
                </c:pt>
                <c:pt idx="26265">
                  <c:v>3725.2599999999998</c:v>
                </c:pt>
                <c:pt idx="26266">
                  <c:v>3725.2799999999997</c:v>
                </c:pt>
                <c:pt idx="26267">
                  <c:v>3725.3</c:v>
                </c:pt>
                <c:pt idx="26268">
                  <c:v>3725.32</c:v>
                </c:pt>
                <c:pt idx="26269">
                  <c:v>3725.34</c:v>
                </c:pt>
                <c:pt idx="26270">
                  <c:v>3725.36</c:v>
                </c:pt>
                <c:pt idx="26271">
                  <c:v>3725.38</c:v>
                </c:pt>
                <c:pt idx="26272">
                  <c:v>3725.4</c:v>
                </c:pt>
                <c:pt idx="26273">
                  <c:v>3725.42</c:v>
                </c:pt>
                <c:pt idx="26274">
                  <c:v>3725.44</c:v>
                </c:pt>
                <c:pt idx="26275">
                  <c:v>3725.46</c:v>
                </c:pt>
                <c:pt idx="26276">
                  <c:v>3725.48</c:v>
                </c:pt>
                <c:pt idx="26277">
                  <c:v>3725.5</c:v>
                </c:pt>
                <c:pt idx="26278">
                  <c:v>3725.52</c:v>
                </c:pt>
                <c:pt idx="26279">
                  <c:v>3725.54</c:v>
                </c:pt>
                <c:pt idx="26280">
                  <c:v>3725.56</c:v>
                </c:pt>
                <c:pt idx="26281">
                  <c:v>3725.58</c:v>
                </c:pt>
                <c:pt idx="26282">
                  <c:v>3725.6</c:v>
                </c:pt>
                <c:pt idx="26283">
                  <c:v>3725.62</c:v>
                </c:pt>
                <c:pt idx="26284">
                  <c:v>3725.64</c:v>
                </c:pt>
                <c:pt idx="26285">
                  <c:v>3725.66</c:v>
                </c:pt>
                <c:pt idx="26286">
                  <c:v>3725.68</c:v>
                </c:pt>
                <c:pt idx="26287">
                  <c:v>3725.7</c:v>
                </c:pt>
                <c:pt idx="26288">
                  <c:v>3725.72</c:v>
                </c:pt>
                <c:pt idx="26289">
                  <c:v>3725.74</c:v>
                </c:pt>
                <c:pt idx="26290">
                  <c:v>3725.7599999999998</c:v>
                </c:pt>
                <c:pt idx="26291">
                  <c:v>3725.7799999999997</c:v>
                </c:pt>
                <c:pt idx="26292">
                  <c:v>3725.8</c:v>
                </c:pt>
                <c:pt idx="26293">
                  <c:v>3725.82</c:v>
                </c:pt>
                <c:pt idx="26294">
                  <c:v>3725.84</c:v>
                </c:pt>
                <c:pt idx="26295">
                  <c:v>3725.86</c:v>
                </c:pt>
                <c:pt idx="26296">
                  <c:v>3725.88</c:v>
                </c:pt>
                <c:pt idx="26297">
                  <c:v>3725.9</c:v>
                </c:pt>
                <c:pt idx="26298">
                  <c:v>3725.92</c:v>
                </c:pt>
                <c:pt idx="26299">
                  <c:v>3725.94</c:v>
                </c:pt>
                <c:pt idx="26300">
                  <c:v>3725.96</c:v>
                </c:pt>
                <c:pt idx="26301">
                  <c:v>3725.98</c:v>
                </c:pt>
                <c:pt idx="26302">
                  <c:v>3726</c:v>
                </c:pt>
                <c:pt idx="26303">
                  <c:v>3726.02</c:v>
                </c:pt>
                <c:pt idx="26304">
                  <c:v>3726.04</c:v>
                </c:pt>
                <c:pt idx="26305">
                  <c:v>3726.06</c:v>
                </c:pt>
                <c:pt idx="26306">
                  <c:v>3726.08</c:v>
                </c:pt>
                <c:pt idx="26307">
                  <c:v>3726.1</c:v>
                </c:pt>
                <c:pt idx="26308">
                  <c:v>3726.12</c:v>
                </c:pt>
                <c:pt idx="26309">
                  <c:v>3726.14</c:v>
                </c:pt>
                <c:pt idx="26310">
                  <c:v>3726.16</c:v>
                </c:pt>
                <c:pt idx="26311">
                  <c:v>3726.18</c:v>
                </c:pt>
                <c:pt idx="26312">
                  <c:v>3726.2</c:v>
                </c:pt>
                <c:pt idx="26313">
                  <c:v>3726.22</c:v>
                </c:pt>
                <c:pt idx="26314">
                  <c:v>3726.24</c:v>
                </c:pt>
                <c:pt idx="26315">
                  <c:v>3726.2599999999998</c:v>
                </c:pt>
                <c:pt idx="26316">
                  <c:v>3726.2799999999997</c:v>
                </c:pt>
                <c:pt idx="26317">
                  <c:v>3726.3</c:v>
                </c:pt>
                <c:pt idx="26318">
                  <c:v>3726.32</c:v>
                </c:pt>
                <c:pt idx="26319">
                  <c:v>3726.34</c:v>
                </c:pt>
                <c:pt idx="26320">
                  <c:v>3726.36</c:v>
                </c:pt>
                <c:pt idx="26321">
                  <c:v>3726.38</c:v>
                </c:pt>
                <c:pt idx="26322">
                  <c:v>3726.4</c:v>
                </c:pt>
                <c:pt idx="26323">
                  <c:v>3726.42</c:v>
                </c:pt>
                <c:pt idx="26324">
                  <c:v>3726.44</c:v>
                </c:pt>
                <c:pt idx="26325">
                  <c:v>3726.46</c:v>
                </c:pt>
                <c:pt idx="26326">
                  <c:v>3726.48</c:v>
                </c:pt>
                <c:pt idx="26327">
                  <c:v>3726.5</c:v>
                </c:pt>
                <c:pt idx="26328">
                  <c:v>3726.52</c:v>
                </c:pt>
                <c:pt idx="26329">
                  <c:v>3726.54</c:v>
                </c:pt>
                <c:pt idx="26330">
                  <c:v>3726.56</c:v>
                </c:pt>
                <c:pt idx="26331">
                  <c:v>3726.58</c:v>
                </c:pt>
                <c:pt idx="26332">
                  <c:v>3726.6</c:v>
                </c:pt>
                <c:pt idx="26333">
                  <c:v>3726.62</c:v>
                </c:pt>
                <c:pt idx="26334">
                  <c:v>3726.64</c:v>
                </c:pt>
                <c:pt idx="26335">
                  <c:v>3726.66</c:v>
                </c:pt>
                <c:pt idx="26336">
                  <c:v>3726.68</c:v>
                </c:pt>
                <c:pt idx="26337">
                  <c:v>3726.7</c:v>
                </c:pt>
                <c:pt idx="26338">
                  <c:v>3726.72</c:v>
                </c:pt>
                <c:pt idx="26339">
                  <c:v>3726.74</c:v>
                </c:pt>
                <c:pt idx="26340">
                  <c:v>3726.7599999999998</c:v>
                </c:pt>
                <c:pt idx="26341">
                  <c:v>3726.7799999999997</c:v>
                </c:pt>
                <c:pt idx="26342">
                  <c:v>3726.8</c:v>
                </c:pt>
                <c:pt idx="26343">
                  <c:v>3726.82</c:v>
                </c:pt>
                <c:pt idx="26344">
                  <c:v>3726.84</c:v>
                </c:pt>
                <c:pt idx="26345">
                  <c:v>3726.86</c:v>
                </c:pt>
                <c:pt idx="26346">
                  <c:v>3726.88</c:v>
                </c:pt>
                <c:pt idx="26347">
                  <c:v>3726.9</c:v>
                </c:pt>
                <c:pt idx="26348">
                  <c:v>3726.92</c:v>
                </c:pt>
                <c:pt idx="26349">
                  <c:v>3726.94</c:v>
                </c:pt>
                <c:pt idx="26350">
                  <c:v>3726.96</c:v>
                </c:pt>
                <c:pt idx="26351">
                  <c:v>3726.98</c:v>
                </c:pt>
                <c:pt idx="26352">
                  <c:v>3727</c:v>
                </c:pt>
                <c:pt idx="26353">
                  <c:v>3727.02</c:v>
                </c:pt>
                <c:pt idx="26354">
                  <c:v>3727.04</c:v>
                </c:pt>
                <c:pt idx="26355">
                  <c:v>3727.06</c:v>
                </c:pt>
                <c:pt idx="26356">
                  <c:v>3727.08</c:v>
                </c:pt>
                <c:pt idx="26357">
                  <c:v>3727.1</c:v>
                </c:pt>
                <c:pt idx="26358">
                  <c:v>3727.12</c:v>
                </c:pt>
                <c:pt idx="26359">
                  <c:v>3727.14</c:v>
                </c:pt>
                <c:pt idx="26360">
                  <c:v>3727.16</c:v>
                </c:pt>
                <c:pt idx="26361">
                  <c:v>3727.18</c:v>
                </c:pt>
                <c:pt idx="26362">
                  <c:v>3727.2</c:v>
                </c:pt>
                <c:pt idx="26363">
                  <c:v>3727.22</c:v>
                </c:pt>
                <c:pt idx="26364">
                  <c:v>3727.24</c:v>
                </c:pt>
                <c:pt idx="26365">
                  <c:v>3727.2599999999998</c:v>
                </c:pt>
                <c:pt idx="26366">
                  <c:v>3727.2799999999997</c:v>
                </c:pt>
                <c:pt idx="26367">
                  <c:v>3727.3</c:v>
                </c:pt>
                <c:pt idx="26368">
                  <c:v>3727.32</c:v>
                </c:pt>
                <c:pt idx="26369">
                  <c:v>3727.34</c:v>
                </c:pt>
                <c:pt idx="26370">
                  <c:v>3727.36</c:v>
                </c:pt>
                <c:pt idx="26371">
                  <c:v>3727.38</c:v>
                </c:pt>
                <c:pt idx="26372">
                  <c:v>3727.4</c:v>
                </c:pt>
                <c:pt idx="26373">
                  <c:v>3727.42</c:v>
                </c:pt>
                <c:pt idx="26374">
                  <c:v>3727.44</c:v>
                </c:pt>
                <c:pt idx="26375">
                  <c:v>3727.46</c:v>
                </c:pt>
                <c:pt idx="26376">
                  <c:v>3727.48</c:v>
                </c:pt>
                <c:pt idx="26377">
                  <c:v>3727.5</c:v>
                </c:pt>
                <c:pt idx="26378">
                  <c:v>3727.52</c:v>
                </c:pt>
                <c:pt idx="26379">
                  <c:v>3727.54</c:v>
                </c:pt>
                <c:pt idx="26380">
                  <c:v>3727.56</c:v>
                </c:pt>
                <c:pt idx="26381">
                  <c:v>3727.58</c:v>
                </c:pt>
                <c:pt idx="26382">
                  <c:v>3727.6</c:v>
                </c:pt>
                <c:pt idx="26383">
                  <c:v>3727.62</c:v>
                </c:pt>
                <c:pt idx="26384">
                  <c:v>3727.64</c:v>
                </c:pt>
                <c:pt idx="26385">
                  <c:v>3727.66</c:v>
                </c:pt>
                <c:pt idx="26386">
                  <c:v>3727.68</c:v>
                </c:pt>
                <c:pt idx="26387">
                  <c:v>3727.7</c:v>
                </c:pt>
                <c:pt idx="26388">
                  <c:v>3727.72</c:v>
                </c:pt>
                <c:pt idx="26389">
                  <c:v>3727.74</c:v>
                </c:pt>
                <c:pt idx="26390">
                  <c:v>3727.7599999999998</c:v>
                </c:pt>
                <c:pt idx="26391">
                  <c:v>3727.7799999999997</c:v>
                </c:pt>
                <c:pt idx="26392">
                  <c:v>3727.8</c:v>
                </c:pt>
                <c:pt idx="26393">
                  <c:v>3727.82</c:v>
                </c:pt>
                <c:pt idx="26394">
                  <c:v>3727.84</c:v>
                </c:pt>
                <c:pt idx="26395">
                  <c:v>3727.86</c:v>
                </c:pt>
                <c:pt idx="26396">
                  <c:v>3727.88</c:v>
                </c:pt>
                <c:pt idx="26397">
                  <c:v>3727.9</c:v>
                </c:pt>
                <c:pt idx="26398">
                  <c:v>3727.92</c:v>
                </c:pt>
                <c:pt idx="26399">
                  <c:v>3727.94</c:v>
                </c:pt>
                <c:pt idx="26400">
                  <c:v>3727.96</c:v>
                </c:pt>
                <c:pt idx="26401">
                  <c:v>3727.98</c:v>
                </c:pt>
                <c:pt idx="26402">
                  <c:v>3728</c:v>
                </c:pt>
                <c:pt idx="26403">
                  <c:v>3728.02</c:v>
                </c:pt>
                <c:pt idx="26404">
                  <c:v>3728.04</c:v>
                </c:pt>
                <c:pt idx="26405">
                  <c:v>3728.06</c:v>
                </c:pt>
                <c:pt idx="26406">
                  <c:v>3728.08</c:v>
                </c:pt>
                <c:pt idx="26407">
                  <c:v>3728.1</c:v>
                </c:pt>
                <c:pt idx="26408">
                  <c:v>3728.12</c:v>
                </c:pt>
                <c:pt idx="26409">
                  <c:v>3728.14</c:v>
                </c:pt>
                <c:pt idx="26410">
                  <c:v>3728.16</c:v>
                </c:pt>
                <c:pt idx="26411">
                  <c:v>3728.18</c:v>
                </c:pt>
                <c:pt idx="26412">
                  <c:v>3728.2</c:v>
                </c:pt>
                <c:pt idx="26413">
                  <c:v>3728.22</c:v>
                </c:pt>
                <c:pt idx="26414">
                  <c:v>3728.24</c:v>
                </c:pt>
                <c:pt idx="26415">
                  <c:v>3728.2599999999998</c:v>
                </c:pt>
                <c:pt idx="26416">
                  <c:v>3728.2799999999997</c:v>
                </c:pt>
                <c:pt idx="26417">
                  <c:v>3728.3</c:v>
                </c:pt>
                <c:pt idx="26418">
                  <c:v>3728.32</c:v>
                </c:pt>
                <c:pt idx="26419">
                  <c:v>3728.34</c:v>
                </c:pt>
                <c:pt idx="26420">
                  <c:v>3728.36</c:v>
                </c:pt>
                <c:pt idx="26421">
                  <c:v>3728.38</c:v>
                </c:pt>
                <c:pt idx="26422">
                  <c:v>3728.4</c:v>
                </c:pt>
                <c:pt idx="26423">
                  <c:v>3728.42</c:v>
                </c:pt>
                <c:pt idx="26424">
                  <c:v>3728.44</c:v>
                </c:pt>
                <c:pt idx="26425">
                  <c:v>3728.46</c:v>
                </c:pt>
                <c:pt idx="26426">
                  <c:v>3728.48</c:v>
                </c:pt>
                <c:pt idx="26427">
                  <c:v>3728.5</c:v>
                </c:pt>
                <c:pt idx="26428">
                  <c:v>3728.52</c:v>
                </c:pt>
                <c:pt idx="26429">
                  <c:v>3728.54</c:v>
                </c:pt>
                <c:pt idx="26430">
                  <c:v>3728.56</c:v>
                </c:pt>
                <c:pt idx="26431">
                  <c:v>3728.58</c:v>
                </c:pt>
                <c:pt idx="26432">
                  <c:v>3728.6</c:v>
                </c:pt>
                <c:pt idx="26433">
                  <c:v>3728.62</c:v>
                </c:pt>
                <c:pt idx="26434">
                  <c:v>3728.64</c:v>
                </c:pt>
                <c:pt idx="26435">
                  <c:v>3728.66</c:v>
                </c:pt>
                <c:pt idx="26436">
                  <c:v>3728.68</c:v>
                </c:pt>
                <c:pt idx="26437">
                  <c:v>3728.7</c:v>
                </c:pt>
                <c:pt idx="26438">
                  <c:v>3728.72</c:v>
                </c:pt>
                <c:pt idx="26439">
                  <c:v>3728.74</c:v>
                </c:pt>
                <c:pt idx="26440">
                  <c:v>3728.7599999999998</c:v>
                </c:pt>
                <c:pt idx="26441">
                  <c:v>3728.7799999999997</c:v>
                </c:pt>
                <c:pt idx="26442">
                  <c:v>3728.8</c:v>
                </c:pt>
                <c:pt idx="26443">
                  <c:v>3728.82</c:v>
                </c:pt>
                <c:pt idx="26444">
                  <c:v>3728.84</c:v>
                </c:pt>
                <c:pt idx="26445">
                  <c:v>3728.86</c:v>
                </c:pt>
                <c:pt idx="26446">
                  <c:v>3728.88</c:v>
                </c:pt>
                <c:pt idx="26447">
                  <c:v>3728.9</c:v>
                </c:pt>
                <c:pt idx="26448">
                  <c:v>3728.92</c:v>
                </c:pt>
                <c:pt idx="26449">
                  <c:v>3728.94</c:v>
                </c:pt>
                <c:pt idx="26450">
                  <c:v>3728.96</c:v>
                </c:pt>
                <c:pt idx="26451">
                  <c:v>3728.98</c:v>
                </c:pt>
                <c:pt idx="26452">
                  <c:v>3729</c:v>
                </c:pt>
                <c:pt idx="26453">
                  <c:v>3729.02</c:v>
                </c:pt>
                <c:pt idx="26454">
                  <c:v>3729.04</c:v>
                </c:pt>
                <c:pt idx="26455">
                  <c:v>3729.06</c:v>
                </c:pt>
                <c:pt idx="26456">
                  <c:v>3729.08</c:v>
                </c:pt>
                <c:pt idx="26457">
                  <c:v>3729.1</c:v>
                </c:pt>
                <c:pt idx="26458">
                  <c:v>3729.12</c:v>
                </c:pt>
                <c:pt idx="26459">
                  <c:v>3729.14</c:v>
                </c:pt>
                <c:pt idx="26460">
                  <c:v>3729.16</c:v>
                </c:pt>
                <c:pt idx="26461">
                  <c:v>3729.18</c:v>
                </c:pt>
                <c:pt idx="26462">
                  <c:v>3729.2</c:v>
                </c:pt>
                <c:pt idx="26463">
                  <c:v>3729.22</c:v>
                </c:pt>
                <c:pt idx="26464">
                  <c:v>3729.24</c:v>
                </c:pt>
                <c:pt idx="26465">
                  <c:v>3729.2599999999998</c:v>
                </c:pt>
                <c:pt idx="26466">
                  <c:v>3729.2799999999997</c:v>
                </c:pt>
                <c:pt idx="26467">
                  <c:v>3729.3</c:v>
                </c:pt>
                <c:pt idx="26468">
                  <c:v>3729.32</c:v>
                </c:pt>
                <c:pt idx="26469">
                  <c:v>3729.34</c:v>
                </c:pt>
                <c:pt idx="26470">
                  <c:v>3729.36</c:v>
                </c:pt>
                <c:pt idx="26471">
                  <c:v>3729.38</c:v>
                </c:pt>
                <c:pt idx="26472">
                  <c:v>3729.4</c:v>
                </c:pt>
                <c:pt idx="26473">
                  <c:v>3729.42</c:v>
                </c:pt>
                <c:pt idx="26474">
                  <c:v>3729.44</c:v>
                </c:pt>
                <c:pt idx="26475">
                  <c:v>3729.46</c:v>
                </c:pt>
                <c:pt idx="26476">
                  <c:v>3729.48</c:v>
                </c:pt>
                <c:pt idx="26477">
                  <c:v>3729.5</c:v>
                </c:pt>
                <c:pt idx="26478">
                  <c:v>3729.52</c:v>
                </c:pt>
                <c:pt idx="26479">
                  <c:v>3729.54</c:v>
                </c:pt>
                <c:pt idx="26480">
                  <c:v>3729.56</c:v>
                </c:pt>
                <c:pt idx="26481">
                  <c:v>3729.58</c:v>
                </c:pt>
                <c:pt idx="26482">
                  <c:v>3729.6</c:v>
                </c:pt>
                <c:pt idx="26483">
                  <c:v>3729.62</c:v>
                </c:pt>
                <c:pt idx="26484">
                  <c:v>3729.64</c:v>
                </c:pt>
                <c:pt idx="26485">
                  <c:v>3729.66</c:v>
                </c:pt>
                <c:pt idx="26486">
                  <c:v>3729.68</c:v>
                </c:pt>
                <c:pt idx="26487">
                  <c:v>3729.7</c:v>
                </c:pt>
                <c:pt idx="26488">
                  <c:v>3729.72</c:v>
                </c:pt>
                <c:pt idx="26489">
                  <c:v>3729.74</c:v>
                </c:pt>
                <c:pt idx="26490">
                  <c:v>3729.7599999999998</c:v>
                </c:pt>
                <c:pt idx="26491">
                  <c:v>3729.7799999999997</c:v>
                </c:pt>
                <c:pt idx="26492">
                  <c:v>3729.8</c:v>
                </c:pt>
                <c:pt idx="26493">
                  <c:v>3729.82</c:v>
                </c:pt>
                <c:pt idx="26494">
                  <c:v>3729.84</c:v>
                </c:pt>
                <c:pt idx="26495">
                  <c:v>3729.86</c:v>
                </c:pt>
                <c:pt idx="26496">
                  <c:v>3729.88</c:v>
                </c:pt>
                <c:pt idx="26497">
                  <c:v>3729.9</c:v>
                </c:pt>
                <c:pt idx="26498">
                  <c:v>3729.92</c:v>
                </c:pt>
                <c:pt idx="26499">
                  <c:v>3729.94</c:v>
                </c:pt>
                <c:pt idx="26500">
                  <c:v>3729.96</c:v>
                </c:pt>
                <c:pt idx="26501">
                  <c:v>3729.98</c:v>
                </c:pt>
                <c:pt idx="26502">
                  <c:v>3730</c:v>
                </c:pt>
                <c:pt idx="26503">
                  <c:v>3730.02</c:v>
                </c:pt>
                <c:pt idx="26504">
                  <c:v>3730.04</c:v>
                </c:pt>
                <c:pt idx="26505">
                  <c:v>3730.06</c:v>
                </c:pt>
                <c:pt idx="26506">
                  <c:v>3730.08</c:v>
                </c:pt>
                <c:pt idx="26507">
                  <c:v>3730.1</c:v>
                </c:pt>
                <c:pt idx="26508">
                  <c:v>3730.12</c:v>
                </c:pt>
                <c:pt idx="26509">
                  <c:v>3730.14</c:v>
                </c:pt>
                <c:pt idx="26510">
                  <c:v>3730.16</c:v>
                </c:pt>
                <c:pt idx="26511">
                  <c:v>3730.18</c:v>
                </c:pt>
                <c:pt idx="26512">
                  <c:v>3730.2</c:v>
                </c:pt>
                <c:pt idx="26513">
                  <c:v>3730.22</c:v>
                </c:pt>
                <c:pt idx="26514">
                  <c:v>3730.24</c:v>
                </c:pt>
                <c:pt idx="26515">
                  <c:v>3730.2599999999998</c:v>
                </c:pt>
                <c:pt idx="26516">
                  <c:v>3730.2799999999997</c:v>
                </c:pt>
                <c:pt idx="26517">
                  <c:v>3730.3</c:v>
                </c:pt>
                <c:pt idx="26518">
                  <c:v>3730.32</c:v>
                </c:pt>
                <c:pt idx="26519">
                  <c:v>3730.34</c:v>
                </c:pt>
                <c:pt idx="26520">
                  <c:v>3730.36</c:v>
                </c:pt>
                <c:pt idx="26521">
                  <c:v>3730.38</c:v>
                </c:pt>
                <c:pt idx="26522">
                  <c:v>3730.4</c:v>
                </c:pt>
                <c:pt idx="26523">
                  <c:v>3730.42</c:v>
                </c:pt>
                <c:pt idx="26524">
                  <c:v>3730.44</c:v>
                </c:pt>
                <c:pt idx="26525">
                  <c:v>3730.46</c:v>
                </c:pt>
                <c:pt idx="26526">
                  <c:v>3730.48</c:v>
                </c:pt>
                <c:pt idx="26527">
                  <c:v>3730.5</c:v>
                </c:pt>
                <c:pt idx="26528">
                  <c:v>3730.52</c:v>
                </c:pt>
                <c:pt idx="26529">
                  <c:v>3730.54</c:v>
                </c:pt>
                <c:pt idx="26530">
                  <c:v>3730.56</c:v>
                </c:pt>
                <c:pt idx="26531">
                  <c:v>3730.58</c:v>
                </c:pt>
                <c:pt idx="26532">
                  <c:v>3730.6</c:v>
                </c:pt>
                <c:pt idx="26533">
                  <c:v>3730.62</c:v>
                </c:pt>
                <c:pt idx="26534">
                  <c:v>3730.64</c:v>
                </c:pt>
                <c:pt idx="26535">
                  <c:v>3730.66</c:v>
                </c:pt>
                <c:pt idx="26536">
                  <c:v>3730.68</c:v>
                </c:pt>
                <c:pt idx="26537">
                  <c:v>3730.7</c:v>
                </c:pt>
                <c:pt idx="26538">
                  <c:v>3730.72</c:v>
                </c:pt>
                <c:pt idx="26539">
                  <c:v>3730.74</c:v>
                </c:pt>
                <c:pt idx="26540">
                  <c:v>3730.7599999999998</c:v>
                </c:pt>
                <c:pt idx="26541">
                  <c:v>3730.7799999999997</c:v>
                </c:pt>
                <c:pt idx="26542">
                  <c:v>3730.8</c:v>
                </c:pt>
                <c:pt idx="26543">
                  <c:v>3730.82</c:v>
                </c:pt>
                <c:pt idx="26544">
                  <c:v>3730.84</c:v>
                </c:pt>
                <c:pt idx="26545">
                  <c:v>3730.86</c:v>
                </c:pt>
                <c:pt idx="26546">
                  <c:v>3730.88</c:v>
                </c:pt>
                <c:pt idx="26547">
                  <c:v>3730.9</c:v>
                </c:pt>
                <c:pt idx="26548">
                  <c:v>3730.92</c:v>
                </c:pt>
                <c:pt idx="26549">
                  <c:v>3730.94</c:v>
                </c:pt>
                <c:pt idx="26550">
                  <c:v>3730.96</c:v>
                </c:pt>
                <c:pt idx="26551">
                  <c:v>3730.98</c:v>
                </c:pt>
                <c:pt idx="26552">
                  <c:v>3731</c:v>
                </c:pt>
                <c:pt idx="26553">
                  <c:v>3731.02</c:v>
                </c:pt>
                <c:pt idx="26554">
                  <c:v>3731.04</c:v>
                </c:pt>
                <c:pt idx="26555">
                  <c:v>3731.06</c:v>
                </c:pt>
                <c:pt idx="26556">
                  <c:v>3731.08</c:v>
                </c:pt>
                <c:pt idx="26557">
                  <c:v>3731.1</c:v>
                </c:pt>
                <c:pt idx="26558">
                  <c:v>3731.12</c:v>
                </c:pt>
                <c:pt idx="26559">
                  <c:v>3731.14</c:v>
                </c:pt>
                <c:pt idx="26560">
                  <c:v>3731.16</c:v>
                </c:pt>
                <c:pt idx="26561">
                  <c:v>3731.18</c:v>
                </c:pt>
                <c:pt idx="26562">
                  <c:v>3731.2</c:v>
                </c:pt>
                <c:pt idx="26563">
                  <c:v>3731.22</c:v>
                </c:pt>
                <c:pt idx="26564">
                  <c:v>3731.24</c:v>
                </c:pt>
                <c:pt idx="26565">
                  <c:v>3731.2599999999998</c:v>
                </c:pt>
                <c:pt idx="26566">
                  <c:v>3731.2799999999997</c:v>
                </c:pt>
                <c:pt idx="26567">
                  <c:v>3731.3</c:v>
                </c:pt>
                <c:pt idx="26568">
                  <c:v>3731.32</c:v>
                </c:pt>
                <c:pt idx="26569">
                  <c:v>3731.34</c:v>
                </c:pt>
                <c:pt idx="26570">
                  <c:v>3731.36</c:v>
                </c:pt>
                <c:pt idx="26571">
                  <c:v>3731.38</c:v>
                </c:pt>
                <c:pt idx="26572">
                  <c:v>3731.4</c:v>
                </c:pt>
                <c:pt idx="26573">
                  <c:v>3731.42</c:v>
                </c:pt>
                <c:pt idx="26574">
                  <c:v>3731.44</c:v>
                </c:pt>
                <c:pt idx="26575">
                  <c:v>3731.46</c:v>
                </c:pt>
                <c:pt idx="26576">
                  <c:v>3731.48</c:v>
                </c:pt>
                <c:pt idx="26577">
                  <c:v>3731.5</c:v>
                </c:pt>
                <c:pt idx="26578">
                  <c:v>3731.52</c:v>
                </c:pt>
                <c:pt idx="26579">
                  <c:v>3731.54</c:v>
                </c:pt>
                <c:pt idx="26580">
                  <c:v>3731.56</c:v>
                </c:pt>
                <c:pt idx="26581">
                  <c:v>3731.58</c:v>
                </c:pt>
                <c:pt idx="26582">
                  <c:v>3731.6</c:v>
                </c:pt>
                <c:pt idx="26583">
                  <c:v>3731.62</c:v>
                </c:pt>
                <c:pt idx="26584">
                  <c:v>3731.64</c:v>
                </c:pt>
                <c:pt idx="26585">
                  <c:v>3731.66</c:v>
                </c:pt>
                <c:pt idx="26586">
                  <c:v>3731.68</c:v>
                </c:pt>
                <c:pt idx="26587">
                  <c:v>3731.7</c:v>
                </c:pt>
                <c:pt idx="26588">
                  <c:v>3731.72</c:v>
                </c:pt>
                <c:pt idx="26589">
                  <c:v>3731.74</c:v>
                </c:pt>
                <c:pt idx="26590">
                  <c:v>3731.7599999999998</c:v>
                </c:pt>
                <c:pt idx="26591">
                  <c:v>3731.7799999999997</c:v>
                </c:pt>
                <c:pt idx="26592">
                  <c:v>3731.8</c:v>
                </c:pt>
                <c:pt idx="26593">
                  <c:v>3731.82</c:v>
                </c:pt>
                <c:pt idx="26594">
                  <c:v>3731.84</c:v>
                </c:pt>
                <c:pt idx="26595">
                  <c:v>3731.86</c:v>
                </c:pt>
                <c:pt idx="26596">
                  <c:v>3731.88</c:v>
                </c:pt>
                <c:pt idx="26597">
                  <c:v>3731.9</c:v>
                </c:pt>
                <c:pt idx="26598">
                  <c:v>3731.92</c:v>
                </c:pt>
                <c:pt idx="26599">
                  <c:v>3731.94</c:v>
                </c:pt>
                <c:pt idx="26600">
                  <c:v>3731.96</c:v>
                </c:pt>
                <c:pt idx="26601">
                  <c:v>3731.98</c:v>
                </c:pt>
                <c:pt idx="26602">
                  <c:v>3732</c:v>
                </c:pt>
                <c:pt idx="26603">
                  <c:v>3732.02</c:v>
                </c:pt>
                <c:pt idx="26604">
                  <c:v>3732.04</c:v>
                </c:pt>
                <c:pt idx="26605">
                  <c:v>3732.06</c:v>
                </c:pt>
                <c:pt idx="26606">
                  <c:v>3732.08</c:v>
                </c:pt>
                <c:pt idx="26607">
                  <c:v>3732.1</c:v>
                </c:pt>
                <c:pt idx="26608">
                  <c:v>3732.12</c:v>
                </c:pt>
                <c:pt idx="26609">
                  <c:v>3732.14</c:v>
                </c:pt>
                <c:pt idx="26610">
                  <c:v>3732.16</c:v>
                </c:pt>
                <c:pt idx="26611">
                  <c:v>3732.18</c:v>
                </c:pt>
                <c:pt idx="26612">
                  <c:v>3732.2</c:v>
                </c:pt>
                <c:pt idx="26613">
                  <c:v>3732.22</c:v>
                </c:pt>
                <c:pt idx="26614">
                  <c:v>3732.24</c:v>
                </c:pt>
                <c:pt idx="26615">
                  <c:v>3732.2599999999998</c:v>
                </c:pt>
                <c:pt idx="26616">
                  <c:v>3732.2799999999997</c:v>
                </c:pt>
                <c:pt idx="26617">
                  <c:v>3732.3</c:v>
                </c:pt>
                <c:pt idx="26618">
                  <c:v>3732.32</c:v>
                </c:pt>
                <c:pt idx="26619">
                  <c:v>3732.34</c:v>
                </c:pt>
                <c:pt idx="26620">
                  <c:v>3732.36</c:v>
                </c:pt>
                <c:pt idx="26621">
                  <c:v>3732.38</c:v>
                </c:pt>
                <c:pt idx="26622">
                  <c:v>3732.4</c:v>
                </c:pt>
                <c:pt idx="26623">
                  <c:v>3732.42</c:v>
                </c:pt>
                <c:pt idx="26624">
                  <c:v>3732.44</c:v>
                </c:pt>
                <c:pt idx="26625">
                  <c:v>3732.46</c:v>
                </c:pt>
                <c:pt idx="26626">
                  <c:v>3732.48</c:v>
                </c:pt>
                <c:pt idx="26627">
                  <c:v>3732.5</c:v>
                </c:pt>
                <c:pt idx="26628">
                  <c:v>3732.52</c:v>
                </c:pt>
                <c:pt idx="26629">
                  <c:v>3732.54</c:v>
                </c:pt>
                <c:pt idx="26630">
                  <c:v>3732.56</c:v>
                </c:pt>
                <c:pt idx="26631">
                  <c:v>3732.58</c:v>
                </c:pt>
                <c:pt idx="26632">
                  <c:v>3732.6</c:v>
                </c:pt>
                <c:pt idx="26633">
                  <c:v>3732.62</c:v>
                </c:pt>
                <c:pt idx="26634">
                  <c:v>3732.64</c:v>
                </c:pt>
                <c:pt idx="26635">
                  <c:v>3732.66</c:v>
                </c:pt>
                <c:pt idx="26636">
                  <c:v>3732.68</c:v>
                </c:pt>
                <c:pt idx="26637">
                  <c:v>3732.7</c:v>
                </c:pt>
                <c:pt idx="26638">
                  <c:v>3732.72</c:v>
                </c:pt>
                <c:pt idx="26639">
                  <c:v>3732.74</c:v>
                </c:pt>
                <c:pt idx="26640">
                  <c:v>3732.7599999999998</c:v>
                </c:pt>
                <c:pt idx="26641">
                  <c:v>3732.7799999999997</c:v>
                </c:pt>
                <c:pt idx="26642">
                  <c:v>3732.8</c:v>
                </c:pt>
                <c:pt idx="26643">
                  <c:v>3732.82</c:v>
                </c:pt>
                <c:pt idx="26644">
                  <c:v>3732.84</c:v>
                </c:pt>
                <c:pt idx="26645">
                  <c:v>3732.86</c:v>
                </c:pt>
                <c:pt idx="26646">
                  <c:v>3732.88</c:v>
                </c:pt>
                <c:pt idx="26647">
                  <c:v>3732.9</c:v>
                </c:pt>
                <c:pt idx="26648">
                  <c:v>3732.92</c:v>
                </c:pt>
                <c:pt idx="26649">
                  <c:v>3732.94</c:v>
                </c:pt>
                <c:pt idx="26650">
                  <c:v>3732.96</c:v>
                </c:pt>
                <c:pt idx="26651">
                  <c:v>3732.98</c:v>
                </c:pt>
                <c:pt idx="26652">
                  <c:v>3733</c:v>
                </c:pt>
                <c:pt idx="26653">
                  <c:v>3733.02</c:v>
                </c:pt>
                <c:pt idx="26654">
                  <c:v>3733.04</c:v>
                </c:pt>
                <c:pt idx="26655">
                  <c:v>3733.06</c:v>
                </c:pt>
                <c:pt idx="26656">
                  <c:v>3733.08</c:v>
                </c:pt>
                <c:pt idx="26657">
                  <c:v>3733.1</c:v>
                </c:pt>
                <c:pt idx="26658">
                  <c:v>3733.12</c:v>
                </c:pt>
                <c:pt idx="26659">
                  <c:v>3733.14</c:v>
                </c:pt>
                <c:pt idx="26660">
                  <c:v>3733.16</c:v>
                </c:pt>
                <c:pt idx="26661">
                  <c:v>3733.18</c:v>
                </c:pt>
                <c:pt idx="26662">
                  <c:v>3733.2</c:v>
                </c:pt>
                <c:pt idx="26663">
                  <c:v>3733.22</c:v>
                </c:pt>
                <c:pt idx="26664">
                  <c:v>3733.24</c:v>
                </c:pt>
                <c:pt idx="26665">
                  <c:v>3733.2599999999998</c:v>
                </c:pt>
                <c:pt idx="26666">
                  <c:v>3733.2799999999997</c:v>
                </c:pt>
                <c:pt idx="26667">
                  <c:v>3733.3</c:v>
                </c:pt>
                <c:pt idx="26668">
                  <c:v>3733.32</c:v>
                </c:pt>
                <c:pt idx="26669">
                  <c:v>3733.34</c:v>
                </c:pt>
                <c:pt idx="26670">
                  <c:v>3733.36</c:v>
                </c:pt>
                <c:pt idx="26671">
                  <c:v>3733.38</c:v>
                </c:pt>
                <c:pt idx="26672">
                  <c:v>3733.4</c:v>
                </c:pt>
                <c:pt idx="26673">
                  <c:v>3733.42</c:v>
                </c:pt>
                <c:pt idx="26674">
                  <c:v>3733.44</c:v>
                </c:pt>
                <c:pt idx="26675">
                  <c:v>3733.46</c:v>
                </c:pt>
                <c:pt idx="26676">
                  <c:v>3733.48</c:v>
                </c:pt>
                <c:pt idx="26677">
                  <c:v>3733.5</c:v>
                </c:pt>
                <c:pt idx="26678">
                  <c:v>3733.52</c:v>
                </c:pt>
                <c:pt idx="26679">
                  <c:v>3733.54</c:v>
                </c:pt>
                <c:pt idx="26680">
                  <c:v>3733.56</c:v>
                </c:pt>
                <c:pt idx="26681">
                  <c:v>3733.58</c:v>
                </c:pt>
                <c:pt idx="26682">
                  <c:v>3733.6</c:v>
                </c:pt>
                <c:pt idx="26683">
                  <c:v>3733.62</c:v>
                </c:pt>
                <c:pt idx="26684">
                  <c:v>3733.64</c:v>
                </c:pt>
                <c:pt idx="26685">
                  <c:v>3733.66</c:v>
                </c:pt>
                <c:pt idx="26686">
                  <c:v>3733.68</c:v>
                </c:pt>
                <c:pt idx="26687">
                  <c:v>3733.7</c:v>
                </c:pt>
                <c:pt idx="26688">
                  <c:v>3733.72</c:v>
                </c:pt>
                <c:pt idx="26689">
                  <c:v>3733.74</c:v>
                </c:pt>
                <c:pt idx="26690">
                  <c:v>3733.7599999999998</c:v>
                </c:pt>
                <c:pt idx="26691">
                  <c:v>3733.7799999999997</c:v>
                </c:pt>
                <c:pt idx="26692">
                  <c:v>3733.8</c:v>
                </c:pt>
                <c:pt idx="26693">
                  <c:v>3733.82</c:v>
                </c:pt>
                <c:pt idx="26694">
                  <c:v>3733.84</c:v>
                </c:pt>
                <c:pt idx="26695">
                  <c:v>3733.86</c:v>
                </c:pt>
                <c:pt idx="26696">
                  <c:v>3733.88</c:v>
                </c:pt>
                <c:pt idx="26697">
                  <c:v>3733.9</c:v>
                </c:pt>
                <c:pt idx="26698">
                  <c:v>3733.92</c:v>
                </c:pt>
                <c:pt idx="26699">
                  <c:v>3733.94</c:v>
                </c:pt>
                <c:pt idx="26700">
                  <c:v>3733.96</c:v>
                </c:pt>
                <c:pt idx="26701">
                  <c:v>3733.98</c:v>
                </c:pt>
                <c:pt idx="26702">
                  <c:v>3734</c:v>
                </c:pt>
                <c:pt idx="26703">
                  <c:v>3734.02</c:v>
                </c:pt>
                <c:pt idx="26704">
                  <c:v>3734.04</c:v>
                </c:pt>
                <c:pt idx="26705">
                  <c:v>3734.06</c:v>
                </c:pt>
                <c:pt idx="26706">
                  <c:v>3734.08</c:v>
                </c:pt>
                <c:pt idx="26707">
                  <c:v>3734.1</c:v>
                </c:pt>
                <c:pt idx="26708">
                  <c:v>3734.12</c:v>
                </c:pt>
                <c:pt idx="26709">
                  <c:v>3734.14</c:v>
                </c:pt>
                <c:pt idx="26710">
                  <c:v>3734.16</c:v>
                </c:pt>
                <c:pt idx="26711">
                  <c:v>3734.18</c:v>
                </c:pt>
                <c:pt idx="26712">
                  <c:v>3734.2</c:v>
                </c:pt>
                <c:pt idx="26713">
                  <c:v>3734.22</c:v>
                </c:pt>
                <c:pt idx="26714">
                  <c:v>3734.24</c:v>
                </c:pt>
                <c:pt idx="26715">
                  <c:v>3734.2599999999998</c:v>
                </c:pt>
                <c:pt idx="26716">
                  <c:v>3734.2799999999997</c:v>
                </c:pt>
                <c:pt idx="26717">
                  <c:v>3734.3</c:v>
                </c:pt>
                <c:pt idx="26718">
                  <c:v>3734.32</c:v>
                </c:pt>
                <c:pt idx="26719">
                  <c:v>3734.34</c:v>
                </c:pt>
                <c:pt idx="26720">
                  <c:v>3734.36</c:v>
                </c:pt>
                <c:pt idx="26721">
                  <c:v>3734.38</c:v>
                </c:pt>
                <c:pt idx="26722">
                  <c:v>3734.4</c:v>
                </c:pt>
                <c:pt idx="26723">
                  <c:v>3734.42</c:v>
                </c:pt>
                <c:pt idx="26724">
                  <c:v>3734.44</c:v>
                </c:pt>
                <c:pt idx="26725">
                  <c:v>3734.46</c:v>
                </c:pt>
                <c:pt idx="26726">
                  <c:v>3734.48</c:v>
                </c:pt>
                <c:pt idx="26727">
                  <c:v>3734.5</c:v>
                </c:pt>
                <c:pt idx="26728">
                  <c:v>3734.52</c:v>
                </c:pt>
                <c:pt idx="26729">
                  <c:v>3734.54</c:v>
                </c:pt>
                <c:pt idx="26730">
                  <c:v>3734.56</c:v>
                </c:pt>
                <c:pt idx="26731">
                  <c:v>3734.58</c:v>
                </c:pt>
                <c:pt idx="26732">
                  <c:v>3734.6</c:v>
                </c:pt>
                <c:pt idx="26733">
                  <c:v>3734.62</c:v>
                </c:pt>
                <c:pt idx="26734">
                  <c:v>3734.64</c:v>
                </c:pt>
                <c:pt idx="26735">
                  <c:v>3734.66</c:v>
                </c:pt>
                <c:pt idx="26736">
                  <c:v>3734.68</c:v>
                </c:pt>
                <c:pt idx="26737">
                  <c:v>3734.7</c:v>
                </c:pt>
                <c:pt idx="26738">
                  <c:v>3734.72</c:v>
                </c:pt>
                <c:pt idx="26739">
                  <c:v>3734.74</c:v>
                </c:pt>
                <c:pt idx="26740">
                  <c:v>3734.7599999999998</c:v>
                </c:pt>
                <c:pt idx="26741">
                  <c:v>3734.7799999999997</c:v>
                </c:pt>
                <c:pt idx="26742">
                  <c:v>3734.8</c:v>
                </c:pt>
                <c:pt idx="26743">
                  <c:v>3734.82</c:v>
                </c:pt>
                <c:pt idx="26744">
                  <c:v>3734.84</c:v>
                </c:pt>
                <c:pt idx="26745">
                  <c:v>3734.86</c:v>
                </c:pt>
                <c:pt idx="26746">
                  <c:v>3734.88</c:v>
                </c:pt>
                <c:pt idx="26747">
                  <c:v>3734.9</c:v>
                </c:pt>
                <c:pt idx="26748">
                  <c:v>3734.92</c:v>
                </c:pt>
                <c:pt idx="26749">
                  <c:v>3734.94</c:v>
                </c:pt>
                <c:pt idx="26750">
                  <c:v>3734.96</c:v>
                </c:pt>
                <c:pt idx="26751">
                  <c:v>3734.98</c:v>
                </c:pt>
                <c:pt idx="26752">
                  <c:v>3735</c:v>
                </c:pt>
                <c:pt idx="26753">
                  <c:v>3735.02</c:v>
                </c:pt>
                <c:pt idx="26754">
                  <c:v>3735.04</c:v>
                </c:pt>
                <c:pt idx="26755">
                  <c:v>3735.06</c:v>
                </c:pt>
                <c:pt idx="26756">
                  <c:v>3735.08</c:v>
                </c:pt>
                <c:pt idx="26757">
                  <c:v>3735.1</c:v>
                </c:pt>
                <c:pt idx="26758">
                  <c:v>3735.12</c:v>
                </c:pt>
                <c:pt idx="26759">
                  <c:v>3735.14</c:v>
                </c:pt>
                <c:pt idx="26760">
                  <c:v>3735.16</c:v>
                </c:pt>
                <c:pt idx="26761">
                  <c:v>3735.18</c:v>
                </c:pt>
                <c:pt idx="26762">
                  <c:v>3735.2</c:v>
                </c:pt>
                <c:pt idx="26763">
                  <c:v>3735.22</c:v>
                </c:pt>
                <c:pt idx="26764">
                  <c:v>3735.24</c:v>
                </c:pt>
                <c:pt idx="26765">
                  <c:v>3735.2599999999998</c:v>
                </c:pt>
                <c:pt idx="26766">
                  <c:v>3735.2799999999997</c:v>
                </c:pt>
                <c:pt idx="26767">
                  <c:v>3735.3</c:v>
                </c:pt>
                <c:pt idx="26768">
                  <c:v>3735.32</c:v>
                </c:pt>
                <c:pt idx="26769">
                  <c:v>3735.34</c:v>
                </c:pt>
                <c:pt idx="26770">
                  <c:v>3735.36</c:v>
                </c:pt>
                <c:pt idx="26771">
                  <c:v>3735.38</c:v>
                </c:pt>
                <c:pt idx="26772">
                  <c:v>3735.4</c:v>
                </c:pt>
                <c:pt idx="26773">
                  <c:v>3735.42</c:v>
                </c:pt>
                <c:pt idx="26774">
                  <c:v>3735.44</c:v>
                </c:pt>
                <c:pt idx="26775">
                  <c:v>3735.46</c:v>
                </c:pt>
                <c:pt idx="26776">
                  <c:v>3735.48</c:v>
                </c:pt>
                <c:pt idx="26777">
                  <c:v>3735.5</c:v>
                </c:pt>
                <c:pt idx="26778">
                  <c:v>3735.52</c:v>
                </c:pt>
                <c:pt idx="26779">
                  <c:v>3735.54</c:v>
                </c:pt>
                <c:pt idx="26780">
                  <c:v>3735.56</c:v>
                </c:pt>
                <c:pt idx="26781">
                  <c:v>3735.58</c:v>
                </c:pt>
                <c:pt idx="26782">
                  <c:v>3735.6</c:v>
                </c:pt>
                <c:pt idx="26783">
                  <c:v>3735.62</c:v>
                </c:pt>
                <c:pt idx="26784">
                  <c:v>3735.64</c:v>
                </c:pt>
                <c:pt idx="26785">
                  <c:v>3735.66</c:v>
                </c:pt>
                <c:pt idx="26786">
                  <c:v>3735.68</c:v>
                </c:pt>
                <c:pt idx="26787">
                  <c:v>3735.7</c:v>
                </c:pt>
                <c:pt idx="26788">
                  <c:v>3735.72</c:v>
                </c:pt>
                <c:pt idx="26789">
                  <c:v>3735.74</c:v>
                </c:pt>
                <c:pt idx="26790">
                  <c:v>3735.7599999999998</c:v>
                </c:pt>
                <c:pt idx="26791">
                  <c:v>3735.7799999999997</c:v>
                </c:pt>
                <c:pt idx="26792">
                  <c:v>3735.8</c:v>
                </c:pt>
                <c:pt idx="26793">
                  <c:v>3735.82</c:v>
                </c:pt>
                <c:pt idx="26794">
                  <c:v>3735.84</c:v>
                </c:pt>
                <c:pt idx="26795">
                  <c:v>3735.86</c:v>
                </c:pt>
                <c:pt idx="26796">
                  <c:v>3735.88</c:v>
                </c:pt>
                <c:pt idx="26797">
                  <c:v>3735.9</c:v>
                </c:pt>
                <c:pt idx="26798">
                  <c:v>3735.92</c:v>
                </c:pt>
                <c:pt idx="26799">
                  <c:v>3735.94</c:v>
                </c:pt>
                <c:pt idx="26800">
                  <c:v>3735.96</c:v>
                </c:pt>
                <c:pt idx="26801">
                  <c:v>3735.98</c:v>
                </c:pt>
                <c:pt idx="26802">
                  <c:v>3736</c:v>
                </c:pt>
                <c:pt idx="26803">
                  <c:v>3736.02</c:v>
                </c:pt>
                <c:pt idx="26804">
                  <c:v>3736.04</c:v>
                </c:pt>
                <c:pt idx="26805">
                  <c:v>3736.06</c:v>
                </c:pt>
                <c:pt idx="26806">
                  <c:v>3736.08</c:v>
                </c:pt>
                <c:pt idx="26807">
                  <c:v>3736.1</c:v>
                </c:pt>
                <c:pt idx="26808">
                  <c:v>3736.12</c:v>
                </c:pt>
                <c:pt idx="26809">
                  <c:v>3736.14</c:v>
                </c:pt>
                <c:pt idx="26810">
                  <c:v>3736.16</c:v>
                </c:pt>
                <c:pt idx="26811">
                  <c:v>3736.18</c:v>
                </c:pt>
                <c:pt idx="26812">
                  <c:v>3736.2</c:v>
                </c:pt>
                <c:pt idx="26813">
                  <c:v>3736.22</c:v>
                </c:pt>
                <c:pt idx="26814">
                  <c:v>3736.24</c:v>
                </c:pt>
                <c:pt idx="26815">
                  <c:v>3736.2599999999998</c:v>
                </c:pt>
                <c:pt idx="26816">
                  <c:v>3736.2799999999997</c:v>
                </c:pt>
                <c:pt idx="26817">
                  <c:v>3736.3</c:v>
                </c:pt>
                <c:pt idx="26818">
                  <c:v>3736.32</c:v>
                </c:pt>
                <c:pt idx="26819">
                  <c:v>3736.34</c:v>
                </c:pt>
                <c:pt idx="26820">
                  <c:v>3736.36</c:v>
                </c:pt>
                <c:pt idx="26821">
                  <c:v>3736.38</c:v>
                </c:pt>
                <c:pt idx="26822">
                  <c:v>3736.4</c:v>
                </c:pt>
                <c:pt idx="26823">
                  <c:v>3736.42</c:v>
                </c:pt>
                <c:pt idx="26824">
                  <c:v>3736.44</c:v>
                </c:pt>
                <c:pt idx="26825">
                  <c:v>3736.46</c:v>
                </c:pt>
                <c:pt idx="26826">
                  <c:v>3736.48</c:v>
                </c:pt>
                <c:pt idx="26827">
                  <c:v>3736.5</c:v>
                </c:pt>
                <c:pt idx="26828">
                  <c:v>3736.52</c:v>
                </c:pt>
                <c:pt idx="26829">
                  <c:v>3736.54</c:v>
                </c:pt>
                <c:pt idx="26830">
                  <c:v>3736.56</c:v>
                </c:pt>
                <c:pt idx="26831">
                  <c:v>3736.58</c:v>
                </c:pt>
                <c:pt idx="26832">
                  <c:v>3736.6</c:v>
                </c:pt>
                <c:pt idx="26833">
                  <c:v>3736.62</c:v>
                </c:pt>
                <c:pt idx="26834">
                  <c:v>3736.64</c:v>
                </c:pt>
                <c:pt idx="26835">
                  <c:v>3736.66</c:v>
                </c:pt>
                <c:pt idx="26836">
                  <c:v>3736.68</c:v>
                </c:pt>
                <c:pt idx="26837">
                  <c:v>3736.7</c:v>
                </c:pt>
                <c:pt idx="26838">
                  <c:v>3736.72</c:v>
                </c:pt>
                <c:pt idx="26839">
                  <c:v>3736.74</c:v>
                </c:pt>
                <c:pt idx="26840">
                  <c:v>3736.7599999999998</c:v>
                </c:pt>
                <c:pt idx="26841">
                  <c:v>3736.7799999999997</c:v>
                </c:pt>
                <c:pt idx="26842">
                  <c:v>3736.8</c:v>
                </c:pt>
                <c:pt idx="26843">
                  <c:v>3736.82</c:v>
                </c:pt>
                <c:pt idx="26844">
                  <c:v>3736.84</c:v>
                </c:pt>
                <c:pt idx="26845">
                  <c:v>3736.86</c:v>
                </c:pt>
                <c:pt idx="26846">
                  <c:v>3736.88</c:v>
                </c:pt>
                <c:pt idx="26847">
                  <c:v>3736.9</c:v>
                </c:pt>
                <c:pt idx="26848">
                  <c:v>3736.92</c:v>
                </c:pt>
                <c:pt idx="26849">
                  <c:v>3736.94</c:v>
                </c:pt>
                <c:pt idx="26850">
                  <c:v>3736.96</c:v>
                </c:pt>
                <c:pt idx="26851">
                  <c:v>3736.98</c:v>
                </c:pt>
                <c:pt idx="26852">
                  <c:v>3737</c:v>
                </c:pt>
                <c:pt idx="26853">
                  <c:v>3737.02</c:v>
                </c:pt>
                <c:pt idx="26854">
                  <c:v>3737.04</c:v>
                </c:pt>
                <c:pt idx="26855">
                  <c:v>3737.06</c:v>
                </c:pt>
                <c:pt idx="26856">
                  <c:v>3737.08</c:v>
                </c:pt>
                <c:pt idx="26857">
                  <c:v>3737.1</c:v>
                </c:pt>
                <c:pt idx="26858">
                  <c:v>3737.12</c:v>
                </c:pt>
                <c:pt idx="26859">
                  <c:v>3737.14</c:v>
                </c:pt>
                <c:pt idx="26860">
                  <c:v>3737.16</c:v>
                </c:pt>
                <c:pt idx="26861">
                  <c:v>3737.18</c:v>
                </c:pt>
                <c:pt idx="26862">
                  <c:v>3737.2</c:v>
                </c:pt>
                <c:pt idx="26863">
                  <c:v>3737.22</c:v>
                </c:pt>
                <c:pt idx="26864">
                  <c:v>3737.24</c:v>
                </c:pt>
                <c:pt idx="26865">
                  <c:v>3737.2599999999998</c:v>
                </c:pt>
                <c:pt idx="26866">
                  <c:v>3737.2799999999997</c:v>
                </c:pt>
                <c:pt idx="26867">
                  <c:v>3737.3</c:v>
                </c:pt>
                <c:pt idx="26868">
                  <c:v>3737.32</c:v>
                </c:pt>
                <c:pt idx="26869">
                  <c:v>3737.34</c:v>
                </c:pt>
                <c:pt idx="26870">
                  <c:v>3737.36</c:v>
                </c:pt>
                <c:pt idx="26871">
                  <c:v>3737.38</c:v>
                </c:pt>
                <c:pt idx="26872">
                  <c:v>3737.4</c:v>
                </c:pt>
                <c:pt idx="26873">
                  <c:v>3737.42</c:v>
                </c:pt>
                <c:pt idx="26874">
                  <c:v>3737.44</c:v>
                </c:pt>
                <c:pt idx="26875">
                  <c:v>3737.46</c:v>
                </c:pt>
                <c:pt idx="26876">
                  <c:v>3737.48</c:v>
                </c:pt>
                <c:pt idx="26877">
                  <c:v>3737.5</c:v>
                </c:pt>
                <c:pt idx="26878">
                  <c:v>3737.52</c:v>
                </c:pt>
                <c:pt idx="26879">
                  <c:v>3737.54</c:v>
                </c:pt>
                <c:pt idx="26880">
                  <c:v>3737.56</c:v>
                </c:pt>
                <c:pt idx="26881">
                  <c:v>3737.58</c:v>
                </c:pt>
                <c:pt idx="26882">
                  <c:v>3737.6</c:v>
                </c:pt>
                <c:pt idx="26883">
                  <c:v>3737.62</c:v>
                </c:pt>
                <c:pt idx="26884">
                  <c:v>3737.64</c:v>
                </c:pt>
                <c:pt idx="26885">
                  <c:v>3737.66</c:v>
                </c:pt>
                <c:pt idx="26886">
                  <c:v>3737.68</c:v>
                </c:pt>
                <c:pt idx="26887">
                  <c:v>3737.7</c:v>
                </c:pt>
                <c:pt idx="26888">
                  <c:v>3737.72</c:v>
                </c:pt>
                <c:pt idx="26889">
                  <c:v>3737.74</c:v>
                </c:pt>
                <c:pt idx="26890">
                  <c:v>3737.7599999999998</c:v>
                </c:pt>
                <c:pt idx="26891">
                  <c:v>3737.7799999999997</c:v>
                </c:pt>
                <c:pt idx="26892">
                  <c:v>3737.8</c:v>
                </c:pt>
                <c:pt idx="26893">
                  <c:v>3737.82</c:v>
                </c:pt>
                <c:pt idx="26894">
                  <c:v>3737.84</c:v>
                </c:pt>
                <c:pt idx="26895">
                  <c:v>3737.86</c:v>
                </c:pt>
                <c:pt idx="26896">
                  <c:v>3737.88</c:v>
                </c:pt>
                <c:pt idx="26897">
                  <c:v>3737.9</c:v>
                </c:pt>
                <c:pt idx="26898">
                  <c:v>3737.92</c:v>
                </c:pt>
                <c:pt idx="26899">
                  <c:v>3737.94</c:v>
                </c:pt>
                <c:pt idx="26900">
                  <c:v>3737.96</c:v>
                </c:pt>
                <c:pt idx="26901">
                  <c:v>3737.98</c:v>
                </c:pt>
                <c:pt idx="26902">
                  <c:v>3738</c:v>
                </c:pt>
                <c:pt idx="26903">
                  <c:v>3738.02</c:v>
                </c:pt>
                <c:pt idx="26904">
                  <c:v>3738.04</c:v>
                </c:pt>
                <c:pt idx="26905">
                  <c:v>3738.06</c:v>
                </c:pt>
                <c:pt idx="26906">
                  <c:v>3738.08</c:v>
                </c:pt>
                <c:pt idx="26907">
                  <c:v>3738.1</c:v>
                </c:pt>
                <c:pt idx="26908">
                  <c:v>3738.12</c:v>
                </c:pt>
                <c:pt idx="26909">
                  <c:v>3738.14</c:v>
                </c:pt>
                <c:pt idx="26910">
                  <c:v>3738.16</c:v>
                </c:pt>
                <c:pt idx="26911">
                  <c:v>3738.18</c:v>
                </c:pt>
                <c:pt idx="26912">
                  <c:v>3738.2</c:v>
                </c:pt>
                <c:pt idx="26913">
                  <c:v>3738.22</c:v>
                </c:pt>
                <c:pt idx="26914">
                  <c:v>3738.24</c:v>
                </c:pt>
                <c:pt idx="26915">
                  <c:v>3738.2599999999998</c:v>
                </c:pt>
                <c:pt idx="26916">
                  <c:v>3738.2799999999997</c:v>
                </c:pt>
                <c:pt idx="26917">
                  <c:v>3738.3</c:v>
                </c:pt>
                <c:pt idx="26918">
                  <c:v>3738.32</c:v>
                </c:pt>
                <c:pt idx="26919">
                  <c:v>3738.34</c:v>
                </c:pt>
                <c:pt idx="26920">
                  <c:v>3738.36</c:v>
                </c:pt>
                <c:pt idx="26921">
                  <c:v>3738.38</c:v>
                </c:pt>
                <c:pt idx="26922">
                  <c:v>3738.4</c:v>
                </c:pt>
                <c:pt idx="26923">
                  <c:v>3738.42</c:v>
                </c:pt>
                <c:pt idx="26924">
                  <c:v>3738.44</c:v>
                </c:pt>
                <c:pt idx="26925">
                  <c:v>3738.46</c:v>
                </c:pt>
                <c:pt idx="26926">
                  <c:v>3738.48</c:v>
                </c:pt>
                <c:pt idx="26927">
                  <c:v>3738.5</c:v>
                </c:pt>
                <c:pt idx="26928">
                  <c:v>3738.52</c:v>
                </c:pt>
                <c:pt idx="26929">
                  <c:v>3738.54</c:v>
                </c:pt>
                <c:pt idx="26930">
                  <c:v>3738.56</c:v>
                </c:pt>
                <c:pt idx="26931">
                  <c:v>3738.58</c:v>
                </c:pt>
                <c:pt idx="26932">
                  <c:v>3738.6</c:v>
                </c:pt>
                <c:pt idx="26933">
                  <c:v>3738.62</c:v>
                </c:pt>
                <c:pt idx="26934">
                  <c:v>3738.64</c:v>
                </c:pt>
                <c:pt idx="26935">
                  <c:v>3738.66</c:v>
                </c:pt>
                <c:pt idx="26936">
                  <c:v>3738.68</c:v>
                </c:pt>
                <c:pt idx="26937">
                  <c:v>3738.7</c:v>
                </c:pt>
                <c:pt idx="26938">
                  <c:v>3738.72</c:v>
                </c:pt>
                <c:pt idx="26939">
                  <c:v>3738.74</c:v>
                </c:pt>
                <c:pt idx="26940">
                  <c:v>3738.7599999999998</c:v>
                </c:pt>
                <c:pt idx="26941">
                  <c:v>3738.7799999999997</c:v>
                </c:pt>
                <c:pt idx="26942">
                  <c:v>3738.8</c:v>
                </c:pt>
                <c:pt idx="26943">
                  <c:v>3738.82</c:v>
                </c:pt>
                <c:pt idx="26944">
                  <c:v>3738.84</c:v>
                </c:pt>
                <c:pt idx="26945">
                  <c:v>3738.86</c:v>
                </c:pt>
                <c:pt idx="26946">
                  <c:v>3738.88</c:v>
                </c:pt>
                <c:pt idx="26947">
                  <c:v>3738.9</c:v>
                </c:pt>
                <c:pt idx="26948">
                  <c:v>3738.92</c:v>
                </c:pt>
                <c:pt idx="26949">
                  <c:v>3738.94</c:v>
                </c:pt>
                <c:pt idx="26950">
                  <c:v>3738.96</c:v>
                </c:pt>
                <c:pt idx="26951">
                  <c:v>3738.98</c:v>
                </c:pt>
                <c:pt idx="26952">
                  <c:v>3739</c:v>
                </c:pt>
                <c:pt idx="26953">
                  <c:v>3739.02</c:v>
                </c:pt>
                <c:pt idx="26954">
                  <c:v>3739.04</c:v>
                </c:pt>
                <c:pt idx="26955">
                  <c:v>3739.06</c:v>
                </c:pt>
                <c:pt idx="26956">
                  <c:v>3739.08</c:v>
                </c:pt>
                <c:pt idx="26957">
                  <c:v>3739.1</c:v>
                </c:pt>
                <c:pt idx="26958">
                  <c:v>3739.12</c:v>
                </c:pt>
                <c:pt idx="26959">
                  <c:v>3739.14</c:v>
                </c:pt>
                <c:pt idx="26960">
                  <c:v>3739.16</c:v>
                </c:pt>
                <c:pt idx="26961">
                  <c:v>3739.18</c:v>
                </c:pt>
                <c:pt idx="26962">
                  <c:v>3739.2</c:v>
                </c:pt>
                <c:pt idx="26963">
                  <c:v>3739.22</c:v>
                </c:pt>
                <c:pt idx="26964">
                  <c:v>3739.24</c:v>
                </c:pt>
                <c:pt idx="26965">
                  <c:v>3739.2599999999998</c:v>
                </c:pt>
                <c:pt idx="26966">
                  <c:v>3739.2799999999997</c:v>
                </c:pt>
                <c:pt idx="26967">
                  <c:v>3739.3</c:v>
                </c:pt>
                <c:pt idx="26968">
                  <c:v>3739.32</c:v>
                </c:pt>
                <c:pt idx="26969">
                  <c:v>3739.34</c:v>
                </c:pt>
                <c:pt idx="26970">
                  <c:v>3739.36</c:v>
                </c:pt>
                <c:pt idx="26971">
                  <c:v>3739.38</c:v>
                </c:pt>
                <c:pt idx="26972">
                  <c:v>3739.4</c:v>
                </c:pt>
                <c:pt idx="26973">
                  <c:v>3739.42</c:v>
                </c:pt>
                <c:pt idx="26974">
                  <c:v>3739.44</c:v>
                </c:pt>
                <c:pt idx="26975">
                  <c:v>3739.46</c:v>
                </c:pt>
                <c:pt idx="26976">
                  <c:v>3739.48</c:v>
                </c:pt>
                <c:pt idx="26977">
                  <c:v>3739.5</c:v>
                </c:pt>
                <c:pt idx="26978">
                  <c:v>3739.52</c:v>
                </c:pt>
                <c:pt idx="26979">
                  <c:v>3739.54</c:v>
                </c:pt>
                <c:pt idx="26980">
                  <c:v>3739.56</c:v>
                </c:pt>
                <c:pt idx="26981">
                  <c:v>3739.58</c:v>
                </c:pt>
                <c:pt idx="26982">
                  <c:v>3739.6</c:v>
                </c:pt>
                <c:pt idx="26983">
                  <c:v>3739.62</c:v>
                </c:pt>
                <c:pt idx="26984">
                  <c:v>3739.64</c:v>
                </c:pt>
                <c:pt idx="26985">
                  <c:v>3739.66</c:v>
                </c:pt>
                <c:pt idx="26986">
                  <c:v>3739.68</c:v>
                </c:pt>
                <c:pt idx="26987">
                  <c:v>3739.7</c:v>
                </c:pt>
                <c:pt idx="26988">
                  <c:v>3739.72</c:v>
                </c:pt>
                <c:pt idx="26989">
                  <c:v>3739.74</c:v>
                </c:pt>
                <c:pt idx="26990">
                  <c:v>3739.7599999999998</c:v>
                </c:pt>
                <c:pt idx="26991">
                  <c:v>3739.7799999999997</c:v>
                </c:pt>
                <c:pt idx="26992">
                  <c:v>3739.8</c:v>
                </c:pt>
                <c:pt idx="26993">
                  <c:v>3739.82</c:v>
                </c:pt>
                <c:pt idx="26994">
                  <c:v>3739.84</c:v>
                </c:pt>
                <c:pt idx="26995">
                  <c:v>3739.86</c:v>
                </c:pt>
                <c:pt idx="26996">
                  <c:v>3739.88</c:v>
                </c:pt>
                <c:pt idx="26997">
                  <c:v>3739.9</c:v>
                </c:pt>
                <c:pt idx="26998">
                  <c:v>3739.92</c:v>
                </c:pt>
                <c:pt idx="26999">
                  <c:v>3739.94</c:v>
                </c:pt>
                <c:pt idx="27000">
                  <c:v>3739.96</c:v>
                </c:pt>
                <c:pt idx="27001">
                  <c:v>3739.98</c:v>
                </c:pt>
                <c:pt idx="27002">
                  <c:v>3740</c:v>
                </c:pt>
                <c:pt idx="27003">
                  <c:v>3740.02</c:v>
                </c:pt>
                <c:pt idx="27004">
                  <c:v>3740.04</c:v>
                </c:pt>
                <c:pt idx="27005">
                  <c:v>3740.06</c:v>
                </c:pt>
                <c:pt idx="27006">
                  <c:v>3740.08</c:v>
                </c:pt>
                <c:pt idx="27007">
                  <c:v>3740.1</c:v>
                </c:pt>
                <c:pt idx="27008">
                  <c:v>3740.12</c:v>
                </c:pt>
                <c:pt idx="27009">
                  <c:v>3740.14</c:v>
                </c:pt>
                <c:pt idx="27010">
                  <c:v>3740.16</c:v>
                </c:pt>
                <c:pt idx="27011">
                  <c:v>3740.18</c:v>
                </c:pt>
                <c:pt idx="27012">
                  <c:v>3740.2</c:v>
                </c:pt>
                <c:pt idx="27013">
                  <c:v>3740.22</c:v>
                </c:pt>
                <c:pt idx="27014">
                  <c:v>3740.24</c:v>
                </c:pt>
                <c:pt idx="27015">
                  <c:v>3740.2599999999998</c:v>
                </c:pt>
                <c:pt idx="27016">
                  <c:v>3740.2799999999997</c:v>
                </c:pt>
                <c:pt idx="27017">
                  <c:v>3740.3</c:v>
                </c:pt>
                <c:pt idx="27018">
                  <c:v>3740.32</c:v>
                </c:pt>
                <c:pt idx="27019">
                  <c:v>3740.34</c:v>
                </c:pt>
                <c:pt idx="27020">
                  <c:v>3740.36</c:v>
                </c:pt>
                <c:pt idx="27021">
                  <c:v>3740.38</c:v>
                </c:pt>
                <c:pt idx="27022">
                  <c:v>3740.4</c:v>
                </c:pt>
                <c:pt idx="27023">
                  <c:v>3740.42</c:v>
                </c:pt>
                <c:pt idx="27024">
                  <c:v>3740.44</c:v>
                </c:pt>
                <c:pt idx="27025">
                  <c:v>3740.46</c:v>
                </c:pt>
                <c:pt idx="27026">
                  <c:v>3740.48</c:v>
                </c:pt>
                <c:pt idx="27027">
                  <c:v>3740.5</c:v>
                </c:pt>
                <c:pt idx="27028">
                  <c:v>3740.52</c:v>
                </c:pt>
                <c:pt idx="27029">
                  <c:v>3740.54</c:v>
                </c:pt>
                <c:pt idx="27030">
                  <c:v>3740.56</c:v>
                </c:pt>
                <c:pt idx="27031">
                  <c:v>3740.58</c:v>
                </c:pt>
                <c:pt idx="27032">
                  <c:v>3740.6</c:v>
                </c:pt>
                <c:pt idx="27033">
                  <c:v>3740.62</c:v>
                </c:pt>
                <c:pt idx="27034">
                  <c:v>3740.64</c:v>
                </c:pt>
                <c:pt idx="27035">
                  <c:v>3740.66</c:v>
                </c:pt>
                <c:pt idx="27036">
                  <c:v>3740.68</c:v>
                </c:pt>
                <c:pt idx="27037">
                  <c:v>3740.7</c:v>
                </c:pt>
                <c:pt idx="27038">
                  <c:v>3740.72</c:v>
                </c:pt>
                <c:pt idx="27039">
                  <c:v>3740.74</c:v>
                </c:pt>
                <c:pt idx="27040">
                  <c:v>3740.7599999999998</c:v>
                </c:pt>
                <c:pt idx="27041">
                  <c:v>3740.7799999999997</c:v>
                </c:pt>
                <c:pt idx="27042">
                  <c:v>3740.8</c:v>
                </c:pt>
                <c:pt idx="27043">
                  <c:v>3740.82</c:v>
                </c:pt>
                <c:pt idx="27044">
                  <c:v>3740.84</c:v>
                </c:pt>
                <c:pt idx="27045">
                  <c:v>3740.86</c:v>
                </c:pt>
                <c:pt idx="27046">
                  <c:v>3740.88</c:v>
                </c:pt>
                <c:pt idx="27047">
                  <c:v>3740.9</c:v>
                </c:pt>
                <c:pt idx="27048">
                  <c:v>3740.92</c:v>
                </c:pt>
                <c:pt idx="27049">
                  <c:v>3740.94</c:v>
                </c:pt>
                <c:pt idx="27050">
                  <c:v>3740.96</c:v>
                </c:pt>
                <c:pt idx="27051">
                  <c:v>3740.98</c:v>
                </c:pt>
                <c:pt idx="27052">
                  <c:v>3741</c:v>
                </c:pt>
                <c:pt idx="27053">
                  <c:v>3741.02</c:v>
                </c:pt>
                <c:pt idx="27054">
                  <c:v>3741.04</c:v>
                </c:pt>
                <c:pt idx="27055">
                  <c:v>3741.06</c:v>
                </c:pt>
                <c:pt idx="27056">
                  <c:v>3741.08</c:v>
                </c:pt>
                <c:pt idx="27057">
                  <c:v>3741.1</c:v>
                </c:pt>
                <c:pt idx="27058">
                  <c:v>3741.12</c:v>
                </c:pt>
                <c:pt idx="27059">
                  <c:v>3741.14</c:v>
                </c:pt>
                <c:pt idx="27060">
                  <c:v>3741.16</c:v>
                </c:pt>
                <c:pt idx="27061">
                  <c:v>3741.18</c:v>
                </c:pt>
                <c:pt idx="27062">
                  <c:v>3741.2</c:v>
                </c:pt>
                <c:pt idx="27063">
                  <c:v>3741.22</c:v>
                </c:pt>
                <c:pt idx="27064">
                  <c:v>3741.24</c:v>
                </c:pt>
                <c:pt idx="27065">
                  <c:v>3741.2599999999998</c:v>
                </c:pt>
                <c:pt idx="27066">
                  <c:v>3741.2799999999997</c:v>
                </c:pt>
                <c:pt idx="27067">
                  <c:v>3741.3</c:v>
                </c:pt>
                <c:pt idx="27068">
                  <c:v>3741.32</c:v>
                </c:pt>
                <c:pt idx="27069">
                  <c:v>3741.34</c:v>
                </c:pt>
                <c:pt idx="27070">
                  <c:v>3741.36</c:v>
                </c:pt>
                <c:pt idx="27071">
                  <c:v>3741.38</c:v>
                </c:pt>
                <c:pt idx="27072">
                  <c:v>3741.4</c:v>
                </c:pt>
                <c:pt idx="27073">
                  <c:v>3741.42</c:v>
                </c:pt>
                <c:pt idx="27074">
                  <c:v>3741.44</c:v>
                </c:pt>
                <c:pt idx="27075">
                  <c:v>3741.46</c:v>
                </c:pt>
                <c:pt idx="27076">
                  <c:v>3741.48</c:v>
                </c:pt>
                <c:pt idx="27077">
                  <c:v>3741.5</c:v>
                </c:pt>
                <c:pt idx="27078">
                  <c:v>3741.52</c:v>
                </c:pt>
                <c:pt idx="27079">
                  <c:v>3741.54</c:v>
                </c:pt>
                <c:pt idx="27080">
                  <c:v>3741.56</c:v>
                </c:pt>
                <c:pt idx="27081">
                  <c:v>3741.58</c:v>
                </c:pt>
                <c:pt idx="27082">
                  <c:v>3741.6</c:v>
                </c:pt>
                <c:pt idx="27083">
                  <c:v>3741.62</c:v>
                </c:pt>
                <c:pt idx="27084">
                  <c:v>3741.64</c:v>
                </c:pt>
                <c:pt idx="27085">
                  <c:v>3741.66</c:v>
                </c:pt>
                <c:pt idx="27086">
                  <c:v>3741.68</c:v>
                </c:pt>
                <c:pt idx="27087">
                  <c:v>3741.7</c:v>
                </c:pt>
                <c:pt idx="27088">
                  <c:v>3741.72</c:v>
                </c:pt>
                <c:pt idx="27089">
                  <c:v>3741.74</c:v>
                </c:pt>
                <c:pt idx="27090">
                  <c:v>3741.7599999999998</c:v>
                </c:pt>
                <c:pt idx="27091">
                  <c:v>3741.7799999999997</c:v>
                </c:pt>
                <c:pt idx="27092">
                  <c:v>3741.8</c:v>
                </c:pt>
                <c:pt idx="27093">
                  <c:v>3741.82</c:v>
                </c:pt>
                <c:pt idx="27094">
                  <c:v>3741.84</c:v>
                </c:pt>
                <c:pt idx="27095">
                  <c:v>3741.86</c:v>
                </c:pt>
                <c:pt idx="27096">
                  <c:v>3741.88</c:v>
                </c:pt>
                <c:pt idx="27097">
                  <c:v>3741.9</c:v>
                </c:pt>
                <c:pt idx="27098">
                  <c:v>3741.92</c:v>
                </c:pt>
                <c:pt idx="27099">
                  <c:v>3741.94</c:v>
                </c:pt>
                <c:pt idx="27100">
                  <c:v>3741.96</c:v>
                </c:pt>
                <c:pt idx="27101">
                  <c:v>3741.98</c:v>
                </c:pt>
                <c:pt idx="27102">
                  <c:v>3742</c:v>
                </c:pt>
                <c:pt idx="27103">
                  <c:v>3742.02</c:v>
                </c:pt>
                <c:pt idx="27104">
                  <c:v>3742.04</c:v>
                </c:pt>
                <c:pt idx="27105">
                  <c:v>3742.06</c:v>
                </c:pt>
                <c:pt idx="27106">
                  <c:v>3742.08</c:v>
                </c:pt>
                <c:pt idx="27107">
                  <c:v>3742.1</c:v>
                </c:pt>
                <c:pt idx="27108">
                  <c:v>3742.12</c:v>
                </c:pt>
                <c:pt idx="27109">
                  <c:v>3742.14</c:v>
                </c:pt>
                <c:pt idx="27110">
                  <c:v>3742.16</c:v>
                </c:pt>
                <c:pt idx="27111">
                  <c:v>3742.18</c:v>
                </c:pt>
                <c:pt idx="27112">
                  <c:v>3742.2</c:v>
                </c:pt>
                <c:pt idx="27113">
                  <c:v>3742.22</c:v>
                </c:pt>
                <c:pt idx="27114">
                  <c:v>3742.24</c:v>
                </c:pt>
                <c:pt idx="27115">
                  <c:v>3742.2599999999998</c:v>
                </c:pt>
                <c:pt idx="27116">
                  <c:v>3742.2799999999997</c:v>
                </c:pt>
                <c:pt idx="27117">
                  <c:v>3742.3</c:v>
                </c:pt>
                <c:pt idx="27118">
                  <c:v>3742.32</c:v>
                </c:pt>
                <c:pt idx="27119">
                  <c:v>3742.34</c:v>
                </c:pt>
                <c:pt idx="27120">
                  <c:v>3742.36</c:v>
                </c:pt>
                <c:pt idx="27121">
                  <c:v>3742.38</c:v>
                </c:pt>
                <c:pt idx="27122">
                  <c:v>3742.4</c:v>
                </c:pt>
                <c:pt idx="27123">
                  <c:v>3742.42</c:v>
                </c:pt>
                <c:pt idx="27124">
                  <c:v>3742.44</c:v>
                </c:pt>
                <c:pt idx="27125">
                  <c:v>3742.46</c:v>
                </c:pt>
                <c:pt idx="27126">
                  <c:v>3742.48</c:v>
                </c:pt>
                <c:pt idx="27127">
                  <c:v>3742.5</c:v>
                </c:pt>
                <c:pt idx="27128">
                  <c:v>3742.52</c:v>
                </c:pt>
                <c:pt idx="27129">
                  <c:v>3742.54</c:v>
                </c:pt>
                <c:pt idx="27130">
                  <c:v>3742.56</c:v>
                </c:pt>
                <c:pt idx="27131">
                  <c:v>3742.58</c:v>
                </c:pt>
                <c:pt idx="27132">
                  <c:v>3742.6</c:v>
                </c:pt>
                <c:pt idx="27133">
                  <c:v>3742.62</c:v>
                </c:pt>
                <c:pt idx="27134">
                  <c:v>3742.64</c:v>
                </c:pt>
                <c:pt idx="27135">
                  <c:v>3742.66</c:v>
                </c:pt>
                <c:pt idx="27136">
                  <c:v>3742.68</c:v>
                </c:pt>
                <c:pt idx="27137">
                  <c:v>3742.7</c:v>
                </c:pt>
                <c:pt idx="27138">
                  <c:v>3742.72</c:v>
                </c:pt>
                <c:pt idx="27139">
                  <c:v>3742.74</c:v>
                </c:pt>
                <c:pt idx="27140">
                  <c:v>3742.7599999999998</c:v>
                </c:pt>
                <c:pt idx="27141">
                  <c:v>3742.7799999999997</c:v>
                </c:pt>
                <c:pt idx="27142">
                  <c:v>3742.8</c:v>
                </c:pt>
                <c:pt idx="27143">
                  <c:v>3742.82</c:v>
                </c:pt>
                <c:pt idx="27144">
                  <c:v>3742.84</c:v>
                </c:pt>
                <c:pt idx="27145">
                  <c:v>3742.86</c:v>
                </c:pt>
                <c:pt idx="27146">
                  <c:v>3742.88</c:v>
                </c:pt>
                <c:pt idx="27147">
                  <c:v>3742.9</c:v>
                </c:pt>
                <c:pt idx="27148">
                  <c:v>3742.92</c:v>
                </c:pt>
                <c:pt idx="27149">
                  <c:v>3742.94</c:v>
                </c:pt>
                <c:pt idx="27150">
                  <c:v>3742.96</c:v>
                </c:pt>
                <c:pt idx="27151">
                  <c:v>3742.98</c:v>
                </c:pt>
                <c:pt idx="27152">
                  <c:v>3743</c:v>
                </c:pt>
                <c:pt idx="27153">
                  <c:v>3743.02</c:v>
                </c:pt>
                <c:pt idx="27154">
                  <c:v>3743.04</c:v>
                </c:pt>
                <c:pt idx="27155">
                  <c:v>3743.06</c:v>
                </c:pt>
                <c:pt idx="27156">
                  <c:v>3743.08</c:v>
                </c:pt>
                <c:pt idx="27157">
                  <c:v>3743.1</c:v>
                </c:pt>
                <c:pt idx="27158">
                  <c:v>3743.12</c:v>
                </c:pt>
                <c:pt idx="27159">
                  <c:v>3743.14</c:v>
                </c:pt>
                <c:pt idx="27160">
                  <c:v>3743.16</c:v>
                </c:pt>
                <c:pt idx="27161">
                  <c:v>3743.18</c:v>
                </c:pt>
                <c:pt idx="27162">
                  <c:v>3743.2</c:v>
                </c:pt>
                <c:pt idx="27163">
                  <c:v>3743.22</c:v>
                </c:pt>
                <c:pt idx="27164">
                  <c:v>3743.24</c:v>
                </c:pt>
                <c:pt idx="27165">
                  <c:v>3743.2599999999998</c:v>
                </c:pt>
                <c:pt idx="27166">
                  <c:v>3743.2799999999997</c:v>
                </c:pt>
                <c:pt idx="27167">
                  <c:v>3743.3</c:v>
                </c:pt>
                <c:pt idx="27168">
                  <c:v>3743.32</c:v>
                </c:pt>
                <c:pt idx="27169">
                  <c:v>3743.34</c:v>
                </c:pt>
                <c:pt idx="27170">
                  <c:v>3743.36</c:v>
                </c:pt>
                <c:pt idx="27171">
                  <c:v>3743.38</c:v>
                </c:pt>
                <c:pt idx="27172">
                  <c:v>3743.4</c:v>
                </c:pt>
                <c:pt idx="27173">
                  <c:v>3743.42</c:v>
                </c:pt>
                <c:pt idx="27174">
                  <c:v>3743.44</c:v>
                </c:pt>
                <c:pt idx="27175">
                  <c:v>3743.46</c:v>
                </c:pt>
                <c:pt idx="27176">
                  <c:v>3743.48</c:v>
                </c:pt>
                <c:pt idx="27177">
                  <c:v>3743.5</c:v>
                </c:pt>
                <c:pt idx="27178">
                  <c:v>3743.52</c:v>
                </c:pt>
                <c:pt idx="27179">
                  <c:v>3743.54</c:v>
                </c:pt>
                <c:pt idx="27180">
                  <c:v>3743.56</c:v>
                </c:pt>
                <c:pt idx="27181">
                  <c:v>3743.58</c:v>
                </c:pt>
                <c:pt idx="27182">
                  <c:v>3743.6</c:v>
                </c:pt>
                <c:pt idx="27183">
                  <c:v>3743.62</c:v>
                </c:pt>
                <c:pt idx="27184">
                  <c:v>3743.64</c:v>
                </c:pt>
                <c:pt idx="27185">
                  <c:v>3743.66</c:v>
                </c:pt>
                <c:pt idx="27186">
                  <c:v>3743.68</c:v>
                </c:pt>
                <c:pt idx="27187">
                  <c:v>3743.7</c:v>
                </c:pt>
                <c:pt idx="27188">
                  <c:v>3743.72</c:v>
                </c:pt>
                <c:pt idx="27189">
                  <c:v>3743.74</c:v>
                </c:pt>
                <c:pt idx="27190">
                  <c:v>3743.7599999999998</c:v>
                </c:pt>
                <c:pt idx="27191">
                  <c:v>3743.7799999999997</c:v>
                </c:pt>
                <c:pt idx="27192">
                  <c:v>3743.8</c:v>
                </c:pt>
                <c:pt idx="27193">
                  <c:v>3743.82</c:v>
                </c:pt>
                <c:pt idx="27194">
                  <c:v>3743.84</c:v>
                </c:pt>
                <c:pt idx="27195">
                  <c:v>3743.86</c:v>
                </c:pt>
                <c:pt idx="27196">
                  <c:v>3743.88</c:v>
                </c:pt>
                <c:pt idx="27197">
                  <c:v>3743.9</c:v>
                </c:pt>
                <c:pt idx="27198">
                  <c:v>3743.92</c:v>
                </c:pt>
                <c:pt idx="27199">
                  <c:v>3743.94</c:v>
                </c:pt>
                <c:pt idx="27200">
                  <c:v>3743.96</c:v>
                </c:pt>
                <c:pt idx="27201">
                  <c:v>3743.98</c:v>
                </c:pt>
                <c:pt idx="27202">
                  <c:v>3744</c:v>
                </c:pt>
                <c:pt idx="27203">
                  <c:v>3744.02</c:v>
                </c:pt>
                <c:pt idx="27204">
                  <c:v>3744.04</c:v>
                </c:pt>
                <c:pt idx="27205">
                  <c:v>3744.06</c:v>
                </c:pt>
                <c:pt idx="27206">
                  <c:v>3744.08</c:v>
                </c:pt>
                <c:pt idx="27207">
                  <c:v>3744.1</c:v>
                </c:pt>
                <c:pt idx="27208">
                  <c:v>3744.12</c:v>
                </c:pt>
                <c:pt idx="27209">
                  <c:v>3744.14</c:v>
                </c:pt>
                <c:pt idx="27210">
                  <c:v>3744.16</c:v>
                </c:pt>
                <c:pt idx="27211">
                  <c:v>3744.18</c:v>
                </c:pt>
                <c:pt idx="27212">
                  <c:v>3744.2</c:v>
                </c:pt>
                <c:pt idx="27213">
                  <c:v>3744.22</c:v>
                </c:pt>
                <c:pt idx="27214">
                  <c:v>3744.24</c:v>
                </c:pt>
                <c:pt idx="27215">
                  <c:v>3744.2599999999998</c:v>
                </c:pt>
                <c:pt idx="27216">
                  <c:v>3744.2799999999997</c:v>
                </c:pt>
                <c:pt idx="27217">
                  <c:v>3744.3</c:v>
                </c:pt>
                <c:pt idx="27218">
                  <c:v>3744.32</c:v>
                </c:pt>
                <c:pt idx="27219">
                  <c:v>3744.34</c:v>
                </c:pt>
                <c:pt idx="27220">
                  <c:v>3744.36</c:v>
                </c:pt>
                <c:pt idx="27221">
                  <c:v>3744.38</c:v>
                </c:pt>
                <c:pt idx="27222">
                  <c:v>3744.4</c:v>
                </c:pt>
                <c:pt idx="27223">
                  <c:v>3744.42</c:v>
                </c:pt>
                <c:pt idx="27224">
                  <c:v>3744.44</c:v>
                </c:pt>
                <c:pt idx="27225">
                  <c:v>3744.46</c:v>
                </c:pt>
                <c:pt idx="27226">
                  <c:v>3744.48</c:v>
                </c:pt>
                <c:pt idx="27227">
                  <c:v>3744.5</c:v>
                </c:pt>
                <c:pt idx="27228">
                  <c:v>3744.52</c:v>
                </c:pt>
                <c:pt idx="27229">
                  <c:v>3744.54</c:v>
                </c:pt>
                <c:pt idx="27230">
                  <c:v>3744.56</c:v>
                </c:pt>
                <c:pt idx="27231">
                  <c:v>3744.58</c:v>
                </c:pt>
                <c:pt idx="27232">
                  <c:v>3744.6</c:v>
                </c:pt>
                <c:pt idx="27233">
                  <c:v>3744.62</c:v>
                </c:pt>
                <c:pt idx="27234">
                  <c:v>3744.64</c:v>
                </c:pt>
                <c:pt idx="27235">
                  <c:v>3744.66</c:v>
                </c:pt>
                <c:pt idx="27236">
                  <c:v>3744.68</c:v>
                </c:pt>
                <c:pt idx="27237">
                  <c:v>3744.7</c:v>
                </c:pt>
                <c:pt idx="27238">
                  <c:v>3744.72</c:v>
                </c:pt>
                <c:pt idx="27239">
                  <c:v>3744.74</c:v>
                </c:pt>
                <c:pt idx="27240">
                  <c:v>3744.7599999999998</c:v>
                </c:pt>
                <c:pt idx="27241">
                  <c:v>3744.7799999999997</c:v>
                </c:pt>
                <c:pt idx="27242">
                  <c:v>3744.8</c:v>
                </c:pt>
                <c:pt idx="27243">
                  <c:v>3744.82</c:v>
                </c:pt>
                <c:pt idx="27244">
                  <c:v>3744.84</c:v>
                </c:pt>
                <c:pt idx="27245">
                  <c:v>3744.86</c:v>
                </c:pt>
                <c:pt idx="27246">
                  <c:v>3744.88</c:v>
                </c:pt>
                <c:pt idx="27247">
                  <c:v>3744.9</c:v>
                </c:pt>
                <c:pt idx="27248">
                  <c:v>3744.92</c:v>
                </c:pt>
                <c:pt idx="27249">
                  <c:v>3744.94</c:v>
                </c:pt>
                <c:pt idx="27250">
                  <c:v>3744.96</c:v>
                </c:pt>
                <c:pt idx="27251">
                  <c:v>3744.98</c:v>
                </c:pt>
                <c:pt idx="27252">
                  <c:v>3745</c:v>
                </c:pt>
                <c:pt idx="27253">
                  <c:v>3745.02</c:v>
                </c:pt>
                <c:pt idx="27254">
                  <c:v>3745.04</c:v>
                </c:pt>
                <c:pt idx="27255">
                  <c:v>3745.06</c:v>
                </c:pt>
                <c:pt idx="27256">
                  <c:v>3745.08</c:v>
                </c:pt>
                <c:pt idx="27257">
                  <c:v>3745.1</c:v>
                </c:pt>
                <c:pt idx="27258">
                  <c:v>3745.12</c:v>
                </c:pt>
                <c:pt idx="27259">
                  <c:v>3745.14</c:v>
                </c:pt>
                <c:pt idx="27260">
                  <c:v>3745.16</c:v>
                </c:pt>
                <c:pt idx="27261">
                  <c:v>3745.18</c:v>
                </c:pt>
                <c:pt idx="27262">
                  <c:v>3745.2</c:v>
                </c:pt>
                <c:pt idx="27263">
                  <c:v>3745.22</c:v>
                </c:pt>
                <c:pt idx="27264">
                  <c:v>3745.24</c:v>
                </c:pt>
                <c:pt idx="27265">
                  <c:v>3745.2599999999998</c:v>
                </c:pt>
                <c:pt idx="27266">
                  <c:v>3745.2799999999997</c:v>
                </c:pt>
                <c:pt idx="27267">
                  <c:v>3745.3</c:v>
                </c:pt>
                <c:pt idx="27268">
                  <c:v>3745.32</c:v>
                </c:pt>
                <c:pt idx="27269">
                  <c:v>3745.34</c:v>
                </c:pt>
                <c:pt idx="27270">
                  <c:v>3745.36</c:v>
                </c:pt>
                <c:pt idx="27271">
                  <c:v>3745.38</c:v>
                </c:pt>
                <c:pt idx="27272">
                  <c:v>3745.4</c:v>
                </c:pt>
                <c:pt idx="27273">
                  <c:v>3745.42</c:v>
                </c:pt>
                <c:pt idx="27274">
                  <c:v>3745.44</c:v>
                </c:pt>
                <c:pt idx="27275">
                  <c:v>3745.46</c:v>
                </c:pt>
                <c:pt idx="27276">
                  <c:v>3745.48</c:v>
                </c:pt>
                <c:pt idx="27277">
                  <c:v>3745.5</c:v>
                </c:pt>
                <c:pt idx="27278">
                  <c:v>3745.52</c:v>
                </c:pt>
                <c:pt idx="27279">
                  <c:v>3745.54</c:v>
                </c:pt>
                <c:pt idx="27280">
                  <c:v>3745.56</c:v>
                </c:pt>
                <c:pt idx="27281">
                  <c:v>3745.58</c:v>
                </c:pt>
                <c:pt idx="27282">
                  <c:v>3745.6</c:v>
                </c:pt>
                <c:pt idx="27283">
                  <c:v>3745.62</c:v>
                </c:pt>
                <c:pt idx="27284">
                  <c:v>3745.64</c:v>
                </c:pt>
                <c:pt idx="27285">
                  <c:v>3745.66</c:v>
                </c:pt>
                <c:pt idx="27286">
                  <c:v>3745.68</c:v>
                </c:pt>
                <c:pt idx="27287">
                  <c:v>3745.7</c:v>
                </c:pt>
                <c:pt idx="27288">
                  <c:v>3745.72</c:v>
                </c:pt>
                <c:pt idx="27289">
                  <c:v>3745.74</c:v>
                </c:pt>
                <c:pt idx="27290">
                  <c:v>3745.7599999999998</c:v>
                </c:pt>
                <c:pt idx="27291">
                  <c:v>3745.7799999999997</c:v>
                </c:pt>
                <c:pt idx="27292">
                  <c:v>3745.8</c:v>
                </c:pt>
                <c:pt idx="27293">
                  <c:v>3745.82</c:v>
                </c:pt>
                <c:pt idx="27294">
                  <c:v>3745.84</c:v>
                </c:pt>
                <c:pt idx="27295">
                  <c:v>3745.86</c:v>
                </c:pt>
                <c:pt idx="27296">
                  <c:v>3745.88</c:v>
                </c:pt>
                <c:pt idx="27297">
                  <c:v>3745.9</c:v>
                </c:pt>
                <c:pt idx="27298">
                  <c:v>3745.92</c:v>
                </c:pt>
                <c:pt idx="27299">
                  <c:v>3745.94</c:v>
                </c:pt>
                <c:pt idx="27300">
                  <c:v>3745.96</c:v>
                </c:pt>
                <c:pt idx="27301">
                  <c:v>3745.98</c:v>
                </c:pt>
                <c:pt idx="27302">
                  <c:v>3746</c:v>
                </c:pt>
                <c:pt idx="27303">
                  <c:v>3746.02</c:v>
                </c:pt>
                <c:pt idx="27304">
                  <c:v>3746.04</c:v>
                </c:pt>
                <c:pt idx="27305">
                  <c:v>3746.06</c:v>
                </c:pt>
                <c:pt idx="27306">
                  <c:v>3746.08</c:v>
                </c:pt>
                <c:pt idx="27307">
                  <c:v>3746.1</c:v>
                </c:pt>
                <c:pt idx="27308">
                  <c:v>3746.12</c:v>
                </c:pt>
                <c:pt idx="27309">
                  <c:v>3746.14</c:v>
                </c:pt>
                <c:pt idx="27310">
                  <c:v>3746.16</c:v>
                </c:pt>
                <c:pt idx="27311">
                  <c:v>3746.18</c:v>
                </c:pt>
                <c:pt idx="27312">
                  <c:v>3746.2</c:v>
                </c:pt>
                <c:pt idx="27313">
                  <c:v>3746.22</c:v>
                </c:pt>
                <c:pt idx="27314">
                  <c:v>3746.24</c:v>
                </c:pt>
                <c:pt idx="27315">
                  <c:v>3746.2599999999998</c:v>
                </c:pt>
                <c:pt idx="27316">
                  <c:v>3746.2799999999997</c:v>
                </c:pt>
                <c:pt idx="27317">
                  <c:v>3746.3</c:v>
                </c:pt>
                <c:pt idx="27318">
                  <c:v>3746.32</c:v>
                </c:pt>
                <c:pt idx="27319">
                  <c:v>3746.34</c:v>
                </c:pt>
                <c:pt idx="27320">
                  <c:v>3746.36</c:v>
                </c:pt>
                <c:pt idx="27321">
                  <c:v>3746.38</c:v>
                </c:pt>
                <c:pt idx="27322">
                  <c:v>3746.4</c:v>
                </c:pt>
                <c:pt idx="27323">
                  <c:v>3746.42</c:v>
                </c:pt>
                <c:pt idx="27324">
                  <c:v>3746.44</c:v>
                </c:pt>
                <c:pt idx="27325">
                  <c:v>3746.46</c:v>
                </c:pt>
                <c:pt idx="27326">
                  <c:v>3746.48</c:v>
                </c:pt>
                <c:pt idx="27327">
                  <c:v>3746.5</c:v>
                </c:pt>
                <c:pt idx="27328">
                  <c:v>3746.52</c:v>
                </c:pt>
                <c:pt idx="27329">
                  <c:v>3746.54</c:v>
                </c:pt>
                <c:pt idx="27330">
                  <c:v>3746.56</c:v>
                </c:pt>
                <c:pt idx="27331">
                  <c:v>3746.58</c:v>
                </c:pt>
                <c:pt idx="27332">
                  <c:v>3746.6</c:v>
                </c:pt>
                <c:pt idx="27333">
                  <c:v>3746.62</c:v>
                </c:pt>
                <c:pt idx="27334">
                  <c:v>3746.64</c:v>
                </c:pt>
                <c:pt idx="27335">
                  <c:v>3746.66</c:v>
                </c:pt>
                <c:pt idx="27336">
                  <c:v>3746.68</c:v>
                </c:pt>
                <c:pt idx="27337">
                  <c:v>3746.7</c:v>
                </c:pt>
                <c:pt idx="27338">
                  <c:v>3746.72</c:v>
                </c:pt>
                <c:pt idx="27339">
                  <c:v>3746.74</c:v>
                </c:pt>
                <c:pt idx="27340">
                  <c:v>3746.7599999999998</c:v>
                </c:pt>
                <c:pt idx="27341">
                  <c:v>3746.7799999999997</c:v>
                </c:pt>
                <c:pt idx="27342">
                  <c:v>3746.8</c:v>
                </c:pt>
                <c:pt idx="27343">
                  <c:v>3746.82</c:v>
                </c:pt>
                <c:pt idx="27344">
                  <c:v>3746.84</c:v>
                </c:pt>
                <c:pt idx="27345">
                  <c:v>3746.86</c:v>
                </c:pt>
                <c:pt idx="27346">
                  <c:v>3746.88</c:v>
                </c:pt>
                <c:pt idx="27347">
                  <c:v>3746.9</c:v>
                </c:pt>
                <c:pt idx="27348">
                  <c:v>3746.92</c:v>
                </c:pt>
                <c:pt idx="27349">
                  <c:v>3746.94</c:v>
                </c:pt>
                <c:pt idx="27350">
                  <c:v>3746.96</c:v>
                </c:pt>
                <c:pt idx="27351">
                  <c:v>3746.98</c:v>
                </c:pt>
                <c:pt idx="27352">
                  <c:v>3747</c:v>
                </c:pt>
                <c:pt idx="27353">
                  <c:v>3747.02</c:v>
                </c:pt>
                <c:pt idx="27354">
                  <c:v>3747.04</c:v>
                </c:pt>
                <c:pt idx="27355">
                  <c:v>3747.06</c:v>
                </c:pt>
                <c:pt idx="27356">
                  <c:v>3747.08</c:v>
                </c:pt>
                <c:pt idx="27357">
                  <c:v>3747.1</c:v>
                </c:pt>
                <c:pt idx="27358">
                  <c:v>3747.12</c:v>
                </c:pt>
                <c:pt idx="27359">
                  <c:v>3747.14</c:v>
                </c:pt>
                <c:pt idx="27360">
                  <c:v>3747.16</c:v>
                </c:pt>
                <c:pt idx="27361">
                  <c:v>3747.18</c:v>
                </c:pt>
                <c:pt idx="27362">
                  <c:v>3747.2</c:v>
                </c:pt>
                <c:pt idx="27363">
                  <c:v>3747.22</c:v>
                </c:pt>
                <c:pt idx="27364">
                  <c:v>3747.24</c:v>
                </c:pt>
                <c:pt idx="27365">
                  <c:v>3747.2599999999998</c:v>
                </c:pt>
                <c:pt idx="27366">
                  <c:v>3747.2799999999997</c:v>
                </c:pt>
                <c:pt idx="27367">
                  <c:v>3747.3</c:v>
                </c:pt>
                <c:pt idx="27368">
                  <c:v>3747.32</c:v>
                </c:pt>
                <c:pt idx="27369">
                  <c:v>3747.34</c:v>
                </c:pt>
                <c:pt idx="27370">
                  <c:v>3747.36</c:v>
                </c:pt>
                <c:pt idx="27371">
                  <c:v>3747.38</c:v>
                </c:pt>
                <c:pt idx="27372">
                  <c:v>3747.4</c:v>
                </c:pt>
                <c:pt idx="27373">
                  <c:v>3747.42</c:v>
                </c:pt>
                <c:pt idx="27374">
                  <c:v>3747.44</c:v>
                </c:pt>
                <c:pt idx="27375">
                  <c:v>3747.46</c:v>
                </c:pt>
                <c:pt idx="27376">
                  <c:v>3747.48</c:v>
                </c:pt>
                <c:pt idx="27377">
                  <c:v>3747.5</c:v>
                </c:pt>
                <c:pt idx="27378">
                  <c:v>3747.52</c:v>
                </c:pt>
                <c:pt idx="27379">
                  <c:v>3747.54</c:v>
                </c:pt>
                <c:pt idx="27380">
                  <c:v>3747.56</c:v>
                </c:pt>
                <c:pt idx="27381">
                  <c:v>3747.58</c:v>
                </c:pt>
                <c:pt idx="27382">
                  <c:v>3747.6</c:v>
                </c:pt>
                <c:pt idx="27383">
                  <c:v>3747.62</c:v>
                </c:pt>
                <c:pt idx="27384">
                  <c:v>3747.64</c:v>
                </c:pt>
                <c:pt idx="27385">
                  <c:v>3747.66</c:v>
                </c:pt>
                <c:pt idx="27386">
                  <c:v>3747.68</c:v>
                </c:pt>
                <c:pt idx="27387">
                  <c:v>3747.7</c:v>
                </c:pt>
                <c:pt idx="27388">
                  <c:v>3747.72</c:v>
                </c:pt>
                <c:pt idx="27389">
                  <c:v>3747.74</c:v>
                </c:pt>
                <c:pt idx="27390">
                  <c:v>3747.7599999999998</c:v>
                </c:pt>
                <c:pt idx="27391">
                  <c:v>3747.7799999999997</c:v>
                </c:pt>
                <c:pt idx="27392">
                  <c:v>3747.8</c:v>
                </c:pt>
                <c:pt idx="27393">
                  <c:v>3747.82</c:v>
                </c:pt>
                <c:pt idx="27394">
                  <c:v>3747.84</c:v>
                </c:pt>
                <c:pt idx="27395">
                  <c:v>3747.86</c:v>
                </c:pt>
                <c:pt idx="27396">
                  <c:v>3747.88</c:v>
                </c:pt>
                <c:pt idx="27397">
                  <c:v>3747.9</c:v>
                </c:pt>
                <c:pt idx="27398">
                  <c:v>3747.92</c:v>
                </c:pt>
                <c:pt idx="27399">
                  <c:v>3747.94</c:v>
                </c:pt>
                <c:pt idx="27400">
                  <c:v>3747.96</c:v>
                </c:pt>
                <c:pt idx="27401">
                  <c:v>3747.98</c:v>
                </c:pt>
                <c:pt idx="27402">
                  <c:v>3748</c:v>
                </c:pt>
                <c:pt idx="27403">
                  <c:v>3748.02</c:v>
                </c:pt>
                <c:pt idx="27404">
                  <c:v>3748.04</c:v>
                </c:pt>
                <c:pt idx="27405">
                  <c:v>3748.06</c:v>
                </c:pt>
                <c:pt idx="27406">
                  <c:v>3748.08</c:v>
                </c:pt>
                <c:pt idx="27407">
                  <c:v>3748.1</c:v>
                </c:pt>
                <c:pt idx="27408">
                  <c:v>3748.12</c:v>
                </c:pt>
                <c:pt idx="27409">
                  <c:v>3748.14</c:v>
                </c:pt>
                <c:pt idx="27410">
                  <c:v>3748.16</c:v>
                </c:pt>
                <c:pt idx="27411">
                  <c:v>3748.18</c:v>
                </c:pt>
                <c:pt idx="27412">
                  <c:v>3748.2</c:v>
                </c:pt>
                <c:pt idx="27413">
                  <c:v>3748.22</c:v>
                </c:pt>
                <c:pt idx="27414">
                  <c:v>3748.24</c:v>
                </c:pt>
                <c:pt idx="27415">
                  <c:v>3748.2599999999998</c:v>
                </c:pt>
                <c:pt idx="27416">
                  <c:v>3748.2799999999997</c:v>
                </c:pt>
                <c:pt idx="27417">
                  <c:v>3748.3</c:v>
                </c:pt>
                <c:pt idx="27418">
                  <c:v>3748.32</c:v>
                </c:pt>
                <c:pt idx="27419">
                  <c:v>3748.34</c:v>
                </c:pt>
                <c:pt idx="27420">
                  <c:v>3748.36</c:v>
                </c:pt>
                <c:pt idx="27421">
                  <c:v>3748.38</c:v>
                </c:pt>
                <c:pt idx="27422">
                  <c:v>3748.4</c:v>
                </c:pt>
                <c:pt idx="27423">
                  <c:v>3748.42</c:v>
                </c:pt>
                <c:pt idx="27424">
                  <c:v>3748.44</c:v>
                </c:pt>
                <c:pt idx="27425">
                  <c:v>3748.46</c:v>
                </c:pt>
                <c:pt idx="27426">
                  <c:v>3748.48</c:v>
                </c:pt>
                <c:pt idx="27427">
                  <c:v>3748.5</c:v>
                </c:pt>
                <c:pt idx="27428">
                  <c:v>3748.52</c:v>
                </c:pt>
                <c:pt idx="27429">
                  <c:v>3748.54</c:v>
                </c:pt>
                <c:pt idx="27430">
                  <c:v>3748.56</c:v>
                </c:pt>
                <c:pt idx="27431">
                  <c:v>3748.58</c:v>
                </c:pt>
                <c:pt idx="27432">
                  <c:v>3748.6</c:v>
                </c:pt>
                <c:pt idx="27433">
                  <c:v>3748.62</c:v>
                </c:pt>
                <c:pt idx="27434">
                  <c:v>3748.64</c:v>
                </c:pt>
                <c:pt idx="27435">
                  <c:v>3748.66</c:v>
                </c:pt>
                <c:pt idx="27436">
                  <c:v>3748.68</c:v>
                </c:pt>
                <c:pt idx="27437">
                  <c:v>3748.7</c:v>
                </c:pt>
                <c:pt idx="27438">
                  <c:v>3748.72</c:v>
                </c:pt>
                <c:pt idx="27439">
                  <c:v>3748.74</c:v>
                </c:pt>
                <c:pt idx="27440">
                  <c:v>3748.7599999999998</c:v>
                </c:pt>
                <c:pt idx="27441">
                  <c:v>3748.7799999999997</c:v>
                </c:pt>
                <c:pt idx="27442">
                  <c:v>3748.8</c:v>
                </c:pt>
                <c:pt idx="27443">
                  <c:v>3748.82</c:v>
                </c:pt>
                <c:pt idx="27444">
                  <c:v>3748.84</c:v>
                </c:pt>
                <c:pt idx="27445">
                  <c:v>3748.86</c:v>
                </c:pt>
                <c:pt idx="27446">
                  <c:v>3748.88</c:v>
                </c:pt>
                <c:pt idx="27447">
                  <c:v>3748.9</c:v>
                </c:pt>
                <c:pt idx="27448">
                  <c:v>3748.92</c:v>
                </c:pt>
                <c:pt idx="27449">
                  <c:v>3748.94</c:v>
                </c:pt>
                <c:pt idx="27450">
                  <c:v>3748.96</c:v>
                </c:pt>
                <c:pt idx="27451">
                  <c:v>3748.98</c:v>
                </c:pt>
                <c:pt idx="27452">
                  <c:v>3749</c:v>
                </c:pt>
                <c:pt idx="27453">
                  <c:v>3749.02</c:v>
                </c:pt>
                <c:pt idx="27454">
                  <c:v>3749.04</c:v>
                </c:pt>
                <c:pt idx="27455">
                  <c:v>3749.06</c:v>
                </c:pt>
                <c:pt idx="27456">
                  <c:v>3749.08</c:v>
                </c:pt>
                <c:pt idx="27457">
                  <c:v>3749.1</c:v>
                </c:pt>
                <c:pt idx="27458">
                  <c:v>3749.12</c:v>
                </c:pt>
                <c:pt idx="27459">
                  <c:v>3749.14</c:v>
                </c:pt>
                <c:pt idx="27460">
                  <c:v>3749.16</c:v>
                </c:pt>
                <c:pt idx="27461">
                  <c:v>3749.18</c:v>
                </c:pt>
                <c:pt idx="27462">
                  <c:v>3749.2</c:v>
                </c:pt>
                <c:pt idx="27463">
                  <c:v>3749.22</c:v>
                </c:pt>
                <c:pt idx="27464">
                  <c:v>3749.24</c:v>
                </c:pt>
                <c:pt idx="27465">
                  <c:v>3749.2599999999998</c:v>
                </c:pt>
                <c:pt idx="27466">
                  <c:v>3749.2799999999997</c:v>
                </c:pt>
                <c:pt idx="27467">
                  <c:v>3749.3</c:v>
                </c:pt>
                <c:pt idx="27468">
                  <c:v>3749.32</c:v>
                </c:pt>
                <c:pt idx="27469">
                  <c:v>3749.34</c:v>
                </c:pt>
                <c:pt idx="27470">
                  <c:v>3749.36</c:v>
                </c:pt>
                <c:pt idx="27471">
                  <c:v>3749.38</c:v>
                </c:pt>
                <c:pt idx="27472">
                  <c:v>3749.4</c:v>
                </c:pt>
                <c:pt idx="27473">
                  <c:v>3749.42</c:v>
                </c:pt>
                <c:pt idx="27474">
                  <c:v>3749.44</c:v>
                </c:pt>
                <c:pt idx="27475">
                  <c:v>3749.46</c:v>
                </c:pt>
                <c:pt idx="27476">
                  <c:v>3749.48</c:v>
                </c:pt>
                <c:pt idx="27477">
                  <c:v>3749.5</c:v>
                </c:pt>
                <c:pt idx="27478">
                  <c:v>3749.52</c:v>
                </c:pt>
                <c:pt idx="27479">
                  <c:v>3749.54</c:v>
                </c:pt>
                <c:pt idx="27480">
                  <c:v>3749.56</c:v>
                </c:pt>
                <c:pt idx="27481">
                  <c:v>3749.58</c:v>
                </c:pt>
                <c:pt idx="27482">
                  <c:v>3749.6</c:v>
                </c:pt>
                <c:pt idx="27483">
                  <c:v>3749.62</c:v>
                </c:pt>
                <c:pt idx="27484">
                  <c:v>3749.64</c:v>
                </c:pt>
                <c:pt idx="27485">
                  <c:v>3749.66</c:v>
                </c:pt>
                <c:pt idx="27486">
                  <c:v>3749.68</c:v>
                </c:pt>
                <c:pt idx="27487">
                  <c:v>3749.7</c:v>
                </c:pt>
                <c:pt idx="27488">
                  <c:v>3749.72</c:v>
                </c:pt>
                <c:pt idx="27489">
                  <c:v>3749.74</c:v>
                </c:pt>
                <c:pt idx="27490">
                  <c:v>3749.7599999999998</c:v>
                </c:pt>
                <c:pt idx="27491">
                  <c:v>3749.7799999999997</c:v>
                </c:pt>
                <c:pt idx="27492">
                  <c:v>3749.8</c:v>
                </c:pt>
                <c:pt idx="27493">
                  <c:v>3749.82</c:v>
                </c:pt>
                <c:pt idx="27494">
                  <c:v>3749.84</c:v>
                </c:pt>
                <c:pt idx="27495">
                  <c:v>3749.86</c:v>
                </c:pt>
                <c:pt idx="27496">
                  <c:v>3749.88</c:v>
                </c:pt>
                <c:pt idx="27497">
                  <c:v>3749.9</c:v>
                </c:pt>
                <c:pt idx="27498">
                  <c:v>3749.92</c:v>
                </c:pt>
                <c:pt idx="27499">
                  <c:v>3749.94</c:v>
                </c:pt>
                <c:pt idx="27500">
                  <c:v>3749.96</c:v>
                </c:pt>
                <c:pt idx="27501">
                  <c:v>3749.98</c:v>
                </c:pt>
                <c:pt idx="27502">
                  <c:v>3750</c:v>
                </c:pt>
                <c:pt idx="27503">
                  <c:v>3750.02</c:v>
                </c:pt>
                <c:pt idx="27504">
                  <c:v>3750.04</c:v>
                </c:pt>
                <c:pt idx="27505">
                  <c:v>3750.06</c:v>
                </c:pt>
                <c:pt idx="27506">
                  <c:v>3750.08</c:v>
                </c:pt>
                <c:pt idx="27507">
                  <c:v>3750.1</c:v>
                </c:pt>
                <c:pt idx="27508">
                  <c:v>3750.12</c:v>
                </c:pt>
                <c:pt idx="27509">
                  <c:v>3750.14</c:v>
                </c:pt>
                <c:pt idx="27510">
                  <c:v>3750.16</c:v>
                </c:pt>
                <c:pt idx="27511">
                  <c:v>3750.18</c:v>
                </c:pt>
                <c:pt idx="27512">
                  <c:v>3750.2</c:v>
                </c:pt>
                <c:pt idx="27513">
                  <c:v>3750.22</c:v>
                </c:pt>
                <c:pt idx="27514">
                  <c:v>3750.24</c:v>
                </c:pt>
                <c:pt idx="27515">
                  <c:v>3750.2599999999998</c:v>
                </c:pt>
                <c:pt idx="27516">
                  <c:v>3750.2799999999997</c:v>
                </c:pt>
                <c:pt idx="27517">
                  <c:v>3750.3</c:v>
                </c:pt>
                <c:pt idx="27518">
                  <c:v>3750.32</c:v>
                </c:pt>
                <c:pt idx="27519">
                  <c:v>3750.34</c:v>
                </c:pt>
                <c:pt idx="27520">
                  <c:v>3750.36</c:v>
                </c:pt>
                <c:pt idx="27521">
                  <c:v>3750.38</c:v>
                </c:pt>
                <c:pt idx="27522">
                  <c:v>3750.4</c:v>
                </c:pt>
                <c:pt idx="27523">
                  <c:v>3750.42</c:v>
                </c:pt>
                <c:pt idx="27524">
                  <c:v>3750.44</c:v>
                </c:pt>
                <c:pt idx="27525">
                  <c:v>3750.46</c:v>
                </c:pt>
                <c:pt idx="27526">
                  <c:v>3750.48</c:v>
                </c:pt>
                <c:pt idx="27527">
                  <c:v>3750.5</c:v>
                </c:pt>
                <c:pt idx="27528">
                  <c:v>3750.52</c:v>
                </c:pt>
                <c:pt idx="27529">
                  <c:v>3750.54</c:v>
                </c:pt>
                <c:pt idx="27530">
                  <c:v>3750.56</c:v>
                </c:pt>
                <c:pt idx="27531">
                  <c:v>3750.58</c:v>
                </c:pt>
                <c:pt idx="27532">
                  <c:v>3750.6</c:v>
                </c:pt>
                <c:pt idx="27533">
                  <c:v>3750.62</c:v>
                </c:pt>
                <c:pt idx="27534">
                  <c:v>3750.64</c:v>
                </c:pt>
                <c:pt idx="27535">
                  <c:v>3750.66</c:v>
                </c:pt>
                <c:pt idx="27536">
                  <c:v>3750.68</c:v>
                </c:pt>
                <c:pt idx="27537">
                  <c:v>3750.7</c:v>
                </c:pt>
                <c:pt idx="27538">
                  <c:v>3750.72</c:v>
                </c:pt>
                <c:pt idx="27539">
                  <c:v>3750.74</c:v>
                </c:pt>
                <c:pt idx="27540">
                  <c:v>3750.7599999999998</c:v>
                </c:pt>
                <c:pt idx="27541">
                  <c:v>3750.7799999999997</c:v>
                </c:pt>
                <c:pt idx="27542">
                  <c:v>3750.8</c:v>
                </c:pt>
                <c:pt idx="27543">
                  <c:v>3750.82</c:v>
                </c:pt>
                <c:pt idx="27544">
                  <c:v>3750.84</c:v>
                </c:pt>
                <c:pt idx="27545">
                  <c:v>3750.86</c:v>
                </c:pt>
                <c:pt idx="27546">
                  <c:v>3750.88</c:v>
                </c:pt>
                <c:pt idx="27547">
                  <c:v>3750.9</c:v>
                </c:pt>
                <c:pt idx="27548">
                  <c:v>3750.92</c:v>
                </c:pt>
                <c:pt idx="27549">
                  <c:v>3750.94</c:v>
                </c:pt>
                <c:pt idx="27550">
                  <c:v>3750.96</c:v>
                </c:pt>
                <c:pt idx="27551">
                  <c:v>3750.98</c:v>
                </c:pt>
                <c:pt idx="27552">
                  <c:v>3751</c:v>
                </c:pt>
                <c:pt idx="27553">
                  <c:v>3751.02</c:v>
                </c:pt>
                <c:pt idx="27554">
                  <c:v>3751.04</c:v>
                </c:pt>
                <c:pt idx="27555">
                  <c:v>3751.06</c:v>
                </c:pt>
                <c:pt idx="27556">
                  <c:v>3751.08</c:v>
                </c:pt>
                <c:pt idx="27557">
                  <c:v>3751.1</c:v>
                </c:pt>
                <c:pt idx="27558">
                  <c:v>3751.12</c:v>
                </c:pt>
                <c:pt idx="27559">
                  <c:v>3751.14</c:v>
                </c:pt>
                <c:pt idx="27560">
                  <c:v>3751.16</c:v>
                </c:pt>
                <c:pt idx="27561">
                  <c:v>3751.18</c:v>
                </c:pt>
                <c:pt idx="27562">
                  <c:v>3751.2</c:v>
                </c:pt>
                <c:pt idx="27563">
                  <c:v>3751.22</c:v>
                </c:pt>
                <c:pt idx="27564">
                  <c:v>3751.24</c:v>
                </c:pt>
                <c:pt idx="27565">
                  <c:v>3751.2599999999998</c:v>
                </c:pt>
                <c:pt idx="27566">
                  <c:v>3751.2799999999997</c:v>
                </c:pt>
                <c:pt idx="27567">
                  <c:v>3751.3</c:v>
                </c:pt>
                <c:pt idx="27568">
                  <c:v>3751.32</c:v>
                </c:pt>
                <c:pt idx="27569">
                  <c:v>3751.34</c:v>
                </c:pt>
                <c:pt idx="27570">
                  <c:v>3751.36</c:v>
                </c:pt>
                <c:pt idx="27571">
                  <c:v>3751.38</c:v>
                </c:pt>
                <c:pt idx="27572">
                  <c:v>3751.4</c:v>
                </c:pt>
                <c:pt idx="27573">
                  <c:v>3751.42</c:v>
                </c:pt>
                <c:pt idx="27574">
                  <c:v>3751.44</c:v>
                </c:pt>
                <c:pt idx="27575">
                  <c:v>3751.46</c:v>
                </c:pt>
                <c:pt idx="27576">
                  <c:v>3751.48</c:v>
                </c:pt>
                <c:pt idx="27577">
                  <c:v>3751.5</c:v>
                </c:pt>
                <c:pt idx="27578">
                  <c:v>3751.52</c:v>
                </c:pt>
                <c:pt idx="27579">
                  <c:v>3751.54</c:v>
                </c:pt>
                <c:pt idx="27580">
                  <c:v>3751.56</c:v>
                </c:pt>
                <c:pt idx="27581">
                  <c:v>3751.58</c:v>
                </c:pt>
                <c:pt idx="27582">
                  <c:v>3751.6</c:v>
                </c:pt>
                <c:pt idx="27583">
                  <c:v>3751.62</c:v>
                </c:pt>
                <c:pt idx="27584">
                  <c:v>3751.64</c:v>
                </c:pt>
                <c:pt idx="27585">
                  <c:v>3751.66</c:v>
                </c:pt>
                <c:pt idx="27586">
                  <c:v>3751.68</c:v>
                </c:pt>
                <c:pt idx="27587">
                  <c:v>3751.7</c:v>
                </c:pt>
                <c:pt idx="27588">
                  <c:v>3751.72</c:v>
                </c:pt>
                <c:pt idx="27589">
                  <c:v>3751.74</c:v>
                </c:pt>
                <c:pt idx="27590">
                  <c:v>3751.7599999999998</c:v>
                </c:pt>
                <c:pt idx="27591">
                  <c:v>3751.7799999999997</c:v>
                </c:pt>
                <c:pt idx="27592">
                  <c:v>3751.8</c:v>
                </c:pt>
                <c:pt idx="27593">
                  <c:v>3751.82</c:v>
                </c:pt>
                <c:pt idx="27594">
                  <c:v>3751.84</c:v>
                </c:pt>
                <c:pt idx="27595">
                  <c:v>3751.86</c:v>
                </c:pt>
                <c:pt idx="27596">
                  <c:v>3751.88</c:v>
                </c:pt>
                <c:pt idx="27597">
                  <c:v>3751.9</c:v>
                </c:pt>
                <c:pt idx="27598">
                  <c:v>3751.92</c:v>
                </c:pt>
                <c:pt idx="27599">
                  <c:v>3751.94</c:v>
                </c:pt>
                <c:pt idx="27600">
                  <c:v>3751.96</c:v>
                </c:pt>
                <c:pt idx="27601">
                  <c:v>3751.98</c:v>
                </c:pt>
                <c:pt idx="27602">
                  <c:v>3752</c:v>
                </c:pt>
                <c:pt idx="27603">
                  <c:v>3752.02</c:v>
                </c:pt>
                <c:pt idx="27604">
                  <c:v>3752.04</c:v>
                </c:pt>
                <c:pt idx="27605">
                  <c:v>3752.06</c:v>
                </c:pt>
                <c:pt idx="27606">
                  <c:v>3752.08</c:v>
                </c:pt>
                <c:pt idx="27607">
                  <c:v>3752.1</c:v>
                </c:pt>
                <c:pt idx="27608">
                  <c:v>3752.12</c:v>
                </c:pt>
                <c:pt idx="27609">
                  <c:v>3752.14</c:v>
                </c:pt>
                <c:pt idx="27610">
                  <c:v>3752.16</c:v>
                </c:pt>
                <c:pt idx="27611">
                  <c:v>3752.18</c:v>
                </c:pt>
                <c:pt idx="27612">
                  <c:v>3752.2</c:v>
                </c:pt>
                <c:pt idx="27613">
                  <c:v>3752.22</c:v>
                </c:pt>
                <c:pt idx="27614">
                  <c:v>3752.24</c:v>
                </c:pt>
                <c:pt idx="27615">
                  <c:v>3752.2599999999998</c:v>
                </c:pt>
                <c:pt idx="27616">
                  <c:v>3752.2799999999997</c:v>
                </c:pt>
                <c:pt idx="27617">
                  <c:v>3752.3</c:v>
                </c:pt>
                <c:pt idx="27618">
                  <c:v>3752.32</c:v>
                </c:pt>
                <c:pt idx="27619">
                  <c:v>3752.34</c:v>
                </c:pt>
                <c:pt idx="27620">
                  <c:v>3752.36</c:v>
                </c:pt>
                <c:pt idx="27621">
                  <c:v>3752.38</c:v>
                </c:pt>
                <c:pt idx="27622">
                  <c:v>3752.4</c:v>
                </c:pt>
                <c:pt idx="27623">
                  <c:v>3752.42</c:v>
                </c:pt>
                <c:pt idx="27624">
                  <c:v>3752.44</c:v>
                </c:pt>
                <c:pt idx="27625">
                  <c:v>3752.46</c:v>
                </c:pt>
                <c:pt idx="27626">
                  <c:v>3752.48</c:v>
                </c:pt>
                <c:pt idx="27627">
                  <c:v>3752.5</c:v>
                </c:pt>
                <c:pt idx="27628">
                  <c:v>3752.52</c:v>
                </c:pt>
                <c:pt idx="27629">
                  <c:v>3752.54</c:v>
                </c:pt>
                <c:pt idx="27630">
                  <c:v>3752.56</c:v>
                </c:pt>
                <c:pt idx="27631">
                  <c:v>3752.58</c:v>
                </c:pt>
                <c:pt idx="27632">
                  <c:v>3752.6</c:v>
                </c:pt>
                <c:pt idx="27633">
                  <c:v>3752.62</c:v>
                </c:pt>
                <c:pt idx="27634">
                  <c:v>3752.64</c:v>
                </c:pt>
                <c:pt idx="27635">
                  <c:v>3752.66</c:v>
                </c:pt>
                <c:pt idx="27636">
                  <c:v>3752.68</c:v>
                </c:pt>
                <c:pt idx="27637">
                  <c:v>3752.7</c:v>
                </c:pt>
                <c:pt idx="27638">
                  <c:v>3752.72</c:v>
                </c:pt>
                <c:pt idx="27639">
                  <c:v>3752.74</c:v>
                </c:pt>
                <c:pt idx="27640">
                  <c:v>3752.7599999999998</c:v>
                </c:pt>
                <c:pt idx="27641">
                  <c:v>3752.7799999999997</c:v>
                </c:pt>
                <c:pt idx="27642">
                  <c:v>3752.8</c:v>
                </c:pt>
                <c:pt idx="27643">
                  <c:v>3752.82</c:v>
                </c:pt>
                <c:pt idx="27644">
                  <c:v>3752.84</c:v>
                </c:pt>
                <c:pt idx="27645">
                  <c:v>3752.86</c:v>
                </c:pt>
                <c:pt idx="27646">
                  <c:v>3752.88</c:v>
                </c:pt>
                <c:pt idx="27647">
                  <c:v>3752.9</c:v>
                </c:pt>
                <c:pt idx="27648">
                  <c:v>3752.92</c:v>
                </c:pt>
                <c:pt idx="27649">
                  <c:v>3752.94</c:v>
                </c:pt>
                <c:pt idx="27650">
                  <c:v>3752.96</c:v>
                </c:pt>
                <c:pt idx="27651">
                  <c:v>3752.98</c:v>
                </c:pt>
                <c:pt idx="27652">
                  <c:v>3753</c:v>
                </c:pt>
                <c:pt idx="27653">
                  <c:v>3753.02</c:v>
                </c:pt>
                <c:pt idx="27654">
                  <c:v>3753.04</c:v>
                </c:pt>
                <c:pt idx="27655">
                  <c:v>3753.06</c:v>
                </c:pt>
                <c:pt idx="27656">
                  <c:v>3753.08</c:v>
                </c:pt>
                <c:pt idx="27657">
                  <c:v>3753.1</c:v>
                </c:pt>
                <c:pt idx="27658">
                  <c:v>3753.12</c:v>
                </c:pt>
                <c:pt idx="27659">
                  <c:v>3753.14</c:v>
                </c:pt>
                <c:pt idx="27660">
                  <c:v>3753.16</c:v>
                </c:pt>
                <c:pt idx="27661">
                  <c:v>3753.18</c:v>
                </c:pt>
                <c:pt idx="27662">
                  <c:v>3753.2</c:v>
                </c:pt>
                <c:pt idx="27663">
                  <c:v>3753.22</c:v>
                </c:pt>
                <c:pt idx="27664">
                  <c:v>3753.24</c:v>
                </c:pt>
                <c:pt idx="27665">
                  <c:v>3753.2599999999998</c:v>
                </c:pt>
                <c:pt idx="27666">
                  <c:v>3753.2799999999997</c:v>
                </c:pt>
                <c:pt idx="27667">
                  <c:v>3753.3</c:v>
                </c:pt>
                <c:pt idx="27668">
                  <c:v>3753.32</c:v>
                </c:pt>
                <c:pt idx="27669">
                  <c:v>3753.34</c:v>
                </c:pt>
                <c:pt idx="27670">
                  <c:v>3753.36</c:v>
                </c:pt>
                <c:pt idx="27671">
                  <c:v>3753.38</c:v>
                </c:pt>
                <c:pt idx="27672">
                  <c:v>3753.4</c:v>
                </c:pt>
                <c:pt idx="27673">
                  <c:v>3753.42</c:v>
                </c:pt>
                <c:pt idx="27674">
                  <c:v>3753.44</c:v>
                </c:pt>
                <c:pt idx="27675">
                  <c:v>3753.46</c:v>
                </c:pt>
                <c:pt idx="27676">
                  <c:v>3753.48</c:v>
                </c:pt>
                <c:pt idx="27677">
                  <c:v>3753.5</c:v>
                </c:pt>
                <c:pt idx="27678">
                  <c:v>3753.52</c:v>
                </c:pt>
                <c:pt idx="27679">
                  <c:v>3753.54</c:v>
                </c:pt>
                <c:pt idx="27680">
                  <c:v>3753.56</c:v>
                </c:pt>
                <c:pt idx="27681">
                  <c:v>3753.58</c:v>
                </c:pt>
                <c:pt idx="27682">
                  <c:v>3753.6</c:v>
                </c:pt>
                <c:pt idx="27683">
                  <c:v>3753.62</c:v>
                </c:pt>
                <c:pt idx="27684">
                  <c:v>3753.64</c:v>
                </c:pt>
                <c:pt idx="27685">
                  <c:v>3753.66</c:v>
                </c:pt>
                <c:pt idx="27686">
                  <c:v>3753.68</c:v>
                </c:pt>
                <c:pt idx="27687">
                  <c:v>3753.7</c:v>
                </c:pt>
                <c:pt idx="27688">
                  <c:v>3753.72</c:v>
                </c:pt>
                <c:pt idx="27689">
                  <c:v>3753.74</c:v>
                </c:pt>
                <c:pt idx="27690">
                  <c:v>3753.7599999999998</c:v>
                </c:pt>
                <c:pt idx="27691">
                  <c:v>3753.7799999999997</c:v>
                </c:pt>
                <c:pt idx="27692">
                  <c:v>3753.8</c:v>
                </c:pt>
                <c:pt idx="27693">
                  <c:v>3753.82</c:v>
                </c:pt>
                <c:pt idx="27694">
                  <c:v>3753.84</c:v>
                </c:pt>
                <c:pt idx="27695">
                  <c:v>3753.86</c:v>
                </c:pt>
                <c:pt idx="27696">
                  <c:v>3753.88</c:v>
                </c:pt>
                <c:pt idx="27697">
                  <c:v>3753.9</c:v>
                </c:pt>
                <c:pt idx="27698">
                  <c:v>3753.92</c:v>
                </c:pt>
                <c:pt idx="27699">
                  <c:v>3753.94</c:v>
                </c:pt>
                <c:pt idx="27700">
                  <c:v>3753.96</c:v>
                </c:pt>
                <c:pt idx="27701">
                  <c:v>3753.98</c:v>
                </c:pt>
                <c:pt idx="27702">
                  <c:v>3754</c:v>
                </c:pt>
                <c:pt idx="27703">
                  <c:v>3754.02</c:v>
                </c:pt>
                <c:pt idx="27704">
                  <c:v>3754.04</c:v>
                </c:pt>
                <c:pt idx="27705">
                  <c:v>3754.06</c:v>
                </c:pt>
                <c:pt idx="27706">
                  <c:v>3754.08</c:v>
                </c:pt>
                <c:pt idx="27707">
                  <c:v>3754.1</c:v>
                </c:pt>
                <c:pt idx="27708">
                  <c:v>3754.12</c:v>
                </c:pt>
                <c:pt idx="27709">
                  <c:v>3754.14</c:v>
                </c:pt>
                <c:pt idx="27710">
                  <c:v>3754.16</c:v>
                </c:pt>
                <c:pt idx="27711">
                  <c:v>3754.18</c:v>
                </c:pt>
                <c:pt idx="27712">
                  <c:v>3754.2</c:v>
                </c:pt>
                <c:pt idx="27713">
                  <c:v>3754.22</c:v>
                </c:pt>
                <c:pt idx="27714">
                  <c:v>3754.24</c:v>
                </c:pt>
                <c:pt idx="27715">
                  <c:v>3754.2599999999998</c:v>
                </c:pt>
                <c:pt idx="27716">
                  <c:v>3754.2799999999997</c:v>
                </c:pt>
                <c:pt idx="27717">
                  <c:v>3754.3</c:v>
                </c:pt>
                <c:pt idx="27718">
                  <c:v>3754.32</c:v>
                </c:pt>
                <c:pt idx="27719">
                  <c:v>3754.34</c:v>
                </c:pt>
                <c:pt idx="27720">
                  <c:v>3754.36</c:v>
                </c:pt>
                <c:pt idx="27721">
                  <c:v>3754.38</c:v>
                </c:pt>
                <c:pt idx="27722">
                  <c:v>3754.4</c:v>
                </c:pt>
                <c:pt idx="27723">
                  <c:v>3754.42</c:v>
                </c:pt>
                <c:pt idx="27724">
                  <c:v>3754.44</c:v>
                </c:pt>
                <c:pt idx="27725">
                  <c:v>3754.46</c:v>
                </c:pt>
                <c:pt idx="27726">
                  <c:v>3754.48</c:v>
                </c:pt>
                <c:pt idx="27727">
                  <c:v>3754.5</c:v>
                </c:pt>
                <c:pt idx="27728">
                  <c:v>3754.52</c:v>
                </c:pt>
                <c:pt idx="27729">
                  <c:v>3754.54</c:v>
                </c:pt>
                <c:pt idx="27730">
                  <c:v>3754.56</c:v>
                </c:pt>
                <c:pt idx="27731">
                  <c:v>3754.58</c:v>
                </c:pt>
                <c:pt idx="27732">
                  <c:v>3754.6</c:v>
                </c:pt>
                <c:pt idx="27733">
                  <c:v>3754.62</c:v>
                </c:pt>
                <c:pt idx="27734">
                  <c:v>3754.64</c:v>
                </c:pt>
                <c:pt idx="27735">
                  <c:v>3754.66</c:v>
                </c:pt>
                <c:pt idx="27736">
                  <c:v>3754.68</c:v>
                </c:pt>
                <c:pt idx="27737">
                  <c:v>3754.7</c:v>
                </c:pt>
                <c:pt idx="27738">
                  <c:v>3754.72</c:v>
                </c:pt>
                <c:pt idx="27739">
                  <c:v>3754.74</c:v>
                </c:pt>
                <c:pt idx="27740">
                  <c:v>3754.7599999999998</c:v>
                </c:pt>
                <c:pt idx="27741">
                  <c:v>3754.7799999999997</c:v>
                </c:pt>
                <c:pt idx="27742">
                  <c:v>3754.8</c:v>
                </c:pt>
                <c:pt idx="27743">
                  <c:v>3754.82</c:v>
                </c:pt>
                <c:pt idx="27744">
                  <c:v>3754.84</c:v>
                </c:pt>
                <c:pt idx="27745">
                  <c:v>3754.86</c:v>
                </c:pt>
                <c:pt idx="27746">
                  <c:v>3754.88</c:v>
                </c:pt>
                <c:pt idx="27747">
                  <c:v>3754.9</c:v>
                </c:pt>
                <c:pt idx="27748">
                  <c:v>3754.92</c:v>
                </c:pt>
                <c:pt idx="27749">
                  <c:v>3754.94</c:v>
                </c:pt>
                <c:pt idx="27750">
                  <c:v>3754.96</c:v>
                </c:pt>
                <c:pt idx="27751">
                  <c:v>3754.98</c:v>
                </c:pt>
                <c:pt idx="27752">
                  <c:v>3755</c:v>
                </c:pt>
                <c:pt idx="27753">
                  <c:v>3755.02</c:v>
                </c:pt>
                <c:pt idx="27754">
                  <c:v>3755.04</c:v>
                </c:pt>
                <c:pt idx="27755">
                  <c:v>3755.06</c:v>
                </c:pt>
                <c:pt idx="27756">
                  <c:v>3755.08</c:v>
                </c:pt>
                <c:pt idx="27757">
                  <c:v>3755.1</c:v>
                </c:pt>
                <c:pt idx="27758">
                  <c:v>3755.12</c:v>
                </c:pt>
                <c:pt idx="27759">
                  <c:v>3755.14</c:v>
                </c:pt>
                <c:pt idx="27760">
                  <c:v>3755.16</c:v>
                </c:pt>
                <c:pt idx="27761">
                  <c:v>3755.18</c:v>
                </c:pt>
                <c:pt idx="27762">
                  <c:v>3755.2</c:v>
                </c:pt>
                <c:pt idx="27763">
                  <c:v>3755.22</c:v>
                </c:pt>
                <c:pt idx="27764">
                  <c:v>3755.24</c:v>
                </c:pt>
                <c:pt idx="27765">
                  <c:v>3755.2599999999998</c:v>
                </c:pt>
                <c:pt idx="27766">
                  <c:v>3755.2799999999997</c:v>
                </c:pt>
                <c:pt idx="27767">
                  <c:v>3755.3</c:v>
                </c:pt>
                <c:pt idx="27768">
                  <c:v>3755.32</c:v>
                </c:pt>
                <c:pt idx="27769">
                  <c:v>3755.34</c:v>
                </c:pt>
                <c:pt idx="27770">
                  <c:v>3755.36</c:v>
                </c:pt>
                <c:pt idx="27771">
                  <c:v>3755.38</c:v>
                </c:pt>
                <c:pt idx="27772">
                  <c:v>3755.4</c:v>
                </c:pt>
                <c:pt idx="27773">
                  <c:v>3755.42</c:v>
                </c:pt>
                <c:pt idx="27774">
                  <c:v>3755.44</c:v>
                </c:pt>
                <c:pt idx="27775">
                  <c:v>3755.46</c:v>
                </c:pt>
                <c:pt idx="27776">
                  <c:v>3755.48</c:v>
                </c:pt>
                <c:pt idx="27777">
                  <c:v>3755.5</c:v>
                </c:pt>
                <c:pt idx="27778">
                  <c:v>3755.52</c:v>
                </c:pt>
                <c:pt idx="27779">
                  <c:v>3755.54</c:v>
                </c:pt>
                <c:pt idx="27780">
                  <c:v>3755.56</c:v>
                </c:pt>
                <c:pt idx="27781">
                  <c:v>3755.58</c:v>
                </c:pt>
                <c:pt idx="27782">
                  <c:v>3755.6</c:v>
                </c:pt>
                <c:pt idx="27783">
                  <c:v>3755.62</c:v>
                </c:pt>
                <c:pt idx="27784">
                  <c:v>3755.64</c:v>
                </c:pt>
                <c:pt idx="27785">
                  <c:v>3755.66</c:v>
                </c:pt>
                <c:pt idx="27786">
                  <c:v>3755.68</c:v>
                </c:pt>
                <c:pt idx="27787">
                  <c:v>3755.7</c:v>
                </c:pt>
                <c:pt idx="27788">
                  <c:v>3755.72</c:v>
                </c:pt>
                <c:pt idx="27789">
                  <c:v>3755.74</c:v>
                </c:pt>
                <c:pt idx="27790">
                  <c:v>3755.7599999999998</c:v>
                </c:pt>
                <c:pt idx="27791">
                  <c:v>3755.7799999999997</c:v>
                </c:pt>
                <c:pt idx="27792">
                  <c:v>3755.8</c:v>
                </c:pt>
                <c:pt idx="27793">
                  <c:v>3755.82</c:v>
                </c:pt>
                <c:pt idx="27794">
                  <c:v>3755.84</c:v>
                </c:pt>
                <c:pt idx="27795">
                  <c:v>3755.86</c:v>
                </c:pt>
                <c:pt idx="27796">
                  <c:v>3755.88</c:v>
                </c:pt>
                <c:pt idx="27797">
                  <c:v>3755.9</c:v>
                </c:pt>
                <c:pt idx="27798">
                  <c:v>3755.92</c:v>
                </c:pt>
                <c:pt idx="27799">
                  <c:v>3755.94</c:v>
                </c:pt>
                <c:pt idx="27800">
                  <c:v>3755.96</c:v>
                </c:pt>
                <c:pt idx="27801">
                  <c:v>3755.98</c:v>
                </c:pt>
                <c:pt idx="27802">
                  <c:v>3756</c:v>
                </c:pt>
                <c:pt idx="27803">
                  <c:v>3756.02</c:v>
                </c:pt>
                <c:pt idx="27804">
                  <c:v>3756.04</c:v>
                </c:pt>
                <c:pt idx="27805">
                  <c:v>3756.06</c:v>
                </c:pt>
                <c:pt idx="27806">
                  <c:v>3756.08</c:v>
                </c:pt>
                <c:pt idx="27807">
                  <c:v>3756.1</c:v>
                </c:pt>
                <c:pt idx="27808">
                  <c:v>3756.12</c:v>
                </c:pt>
                <c:pt idx="27809">
                  <c:v>3756.14</c:v>
                </c:pt>
                <c:pt idx="27810">
                  <c:v>3756.16</c:v>
                </c:pt>
                <c:pt idx="27811">
                  <c:v>3756.18</c:v>
                </c:pt>
                <c:pt idx="27812">
                  <c:v>3756.2</c:v>
                </c:pt>
                <c:pt idx="27813">
                  <c:v>3756.22</c:v>
                </c:pt>
                <c:pt idx="27814">
                  <c:v>3756.24</c:v>
                </c:pt>
                <c:pt idx="27815">
                  <c:v>3756.2599999999998</c:v>
                </c:pt>
                <c:pt idx="27816">
                  <c:v>3756.2799999999997</c:v>
                </c:pt>
                <c:pt idx="27817">
                  <c:v>3756.3</c:v>
                </c:pt>
                <c:pt idx="27818">
                  <c:v>3756.32</c:v>
                </c:pt>
                <c:pt idx="27819">
                  <c:v>3756.34</c:v>
                </c:pt>
                <c:pt idx="27820">
                  <c:v>3756.36</c:v>
                </c:pt>
                <c:pt idx="27821">
                  <c:v>3756.38</c:v>
                </c:pt>
                <c:pt idx="27822">
                  <c:v>3756.4</c:v>
                </c:pt>
                <c:pt idx="27823">
                  <c:v>3756.42</c:v>
                </c:pt>
                <c:pt idx="27824">
                  <c:v>3756.44</c:v>
                </c:pt>
                <c:pt idx="27825">
                  <c:v>3756.46</c:v>
                </c:pt>
                <c:pt idx="27826">
                  <c:v>3756.48</c:v>
                </c:pt>
                <c:pt idx="27827">
                  <c:v>3756.5</c:v>
                </c:pt>
                <c:pt idx="27828">
                  <c:v>3756.52</c:v>
                </c:pt>
                <c:pt idx="27829">
                  <c:v>3756.54</c:v>
                </c:pt>
                <c:pt idx="27830">
                  <c:v>3756.56</c:v>
                </c:pt>
                <c:pt idx="27831">
                  <c:v>3756.58</c:v>
                </c:pt>
                <c:pt idx="27832">
                  <c:v>3756.6</c:v>
                </c:pt>
                <c:pt idx="27833">
                  <c:v>3756.62</c:v>
                </c:pt>
                <c:pt idx="27834">
                  <c:v>3756.64</c:v>
                </c:pt>
                <c:pt idx="27835">
                  <c:v>3756.66</c:v>
                </c:pt>
                <c:pt idx="27836">
                  <c:v>3756.68</c:v>
                </c:pt>
                <c:pt idx="27837">
                  <c:v>3756.7</c:v>
                </c:pt>
                <c:pt idx="27838">
                  <c:v>3756.72</c:v>
                </c:pt>
                <c:pt idx="27839">
                  <c:v>3756.74</c:v>
                </c:pt>
                <c:pt idx="27840">
                  <c:v>3756.7599999999998</c:v>
                </c:pt>
                <c:pt idx="27841">
                  <c:v>3756.7799999999997</c:v>
                </c:pt>
                <c:pt idx="27842">
                  <c:v>3756.8</c:v>
                </c:pt>
                <c:pt idx="27843">
                  <c:v>3756.82</c:v>
                </c:pt>
                <c:pt idx="27844">
                  <c:v>3756.84</c:v>
                </c:pt>
                <c:pt idx="27845">
                  <c:v>3756.86</c:v>
                </c:pt>
                <c:pt idx="27846">
                  <c:v>3756.88</c:v>
                </c:pt>
                <c:pt idx="27847">
                  <c:v>3756.9</c:v>
                </c:pt>
                <c:pt idx="27848">
                  <c:v>3756.92</c:v>
                </c:pt>
                <c:pt idx="27849">
                  <c:v>3756.94</c:v>
                </c:pt>
                <c:pt idx="27850">
                  <c:v>3756.96</c:v>
                </c:pt>
                <c:pt idx="27851">
                  <c:v>3756.98</c:v>
                </c:pt>
                <c:pt idx="27852">
                  <c:v>3757</c:v>
                </c:pt>
                <c:pt idx="27853">
                  <c:v>3757.02</c:v>
                </c:pt>
                <c:pt idx="27854">
                  <c:v>3757.04</c:v>
                </c:pt>
                <c:pt idx="27855">
                  <c:v>3757.06</c:v>
                </c:pt>
                <c:pt idx="27856">
                  <c:v>3757.08</c:v>
                </c:pt>
                <c:pt idx="27857">
                  <c:v>3757.1</c:v>
                </c:pt>
                <c:pt idx="27858">
                  <c:v>3757.12</c:v>
                </c:pt>
                <c:pt idx="27859">
                  <c:v>3757.14</c:v>
                </c:pt>
                <c:pt idx="27860">
                  <c:v>3757.16</c:v>
                </c:pt>
                <c:pt idx="27861">
                  <c:v>3757.18</c:v>
                </c:pt>
                <c:pt idx="27862">
                  <c:v>3757.2</c:v>
                </c:pt>
                <c:pt idx="27863">
                  <c:v>3757.22</c:v>
                </c:pt>
                <c:pt idx="27864">
                  <c:v>3757.24</c:v>
                </c:pt>
                <c:pt idx="27865">
                  <c:v>3757.2599999999998</c:v>
                </c:pt>
                <c:pt idx="27866">
                  <c:v>3757.2799999999997</c:v>
                </c:pt>
                <c:pt idx="27867">
                  <c:v>3757.3</c:v>
                </c:pt>
                <c:pt idx="27868">
                  <c:v>3757.32</c:v>
                </c:pt>
                <c:pt idx="27869">
                  <c:v>3757.34</c:v>
                </c:pt>
                <c:pt idx="27870">
                  <c:v>3757.36</c:v>
                </c:pt>
                <c:pt idx="27871">
                  <c:v>3757.38</c:v>
                </c:pt>
                <c:pt idx="27872">
                  <c:v>3757.4</c:v>
                </c:pt>
                <c:pt idx="27873">
                  <c:v>3757.42</c:v>
                </c:pt>
                <c:pt idx="27874">
                  <c:v>3757.44</c:v>
                </c:pt>
                <c:pt idx="27875">
                  <c:v>3757.46</c:v>
                </c:pt>
                <c:pt idx="27876">
                  <c:v>3757.48</c:v>
                </c:pt>
                <c:pt idx="27877">
                  <c:v>3757.5</c:v>
                </c:pt>
                <c:pt idx="27878">
                  <c:v>3757.52</c:v>
                </c:pt>
                <c:pt idx="27879">
                  <c:v>3757.54</c:v>
                </c:pt>
                <c:pt idx="27880">
                  <c:v>3757.56</c:v>
                </c:pt>
                <c:pt idx="27881">
                  <c:v>3757.58</c:v>
                </c:pt>
                <c:pt idx="27882">
                  <c:v>3757.6</c:v>
                </c:pt>
                <c:pt idx="27883">
                  <c:v>3757.62</c:v>
                </c:pt>
                <c:pt idx="27884">
                  <c:v>3757.64</c:v>
                </c:pt>
                <c:pt idx="27885">
                  <c:v>3757.66</c:v>
                </c:pt>
                <c:pt idx="27886">
                  <c:v>3757.68</c:v>
                </c:pt>
                <c:pt idx="27887">
                  <c:v>3757.7</c:v>
                </c:pt>
                <c:pt idx="27888">
                  <c:v>3757.72</c:v>
                </c:pt>
                <c:pt idx="27889">
                  <c:v>3757.74</c:v>
                </c:pt>
                <c:pt idx="27890">
                  <c:v>3757.7599999999998</c:v>
                </c:pt>
                <c:pt idx="27891">
                  <c:v>3757.7799999999997</c:v>
                </c:pt>
                <c:pt idx="27892">
                  <c:v>3757.8</c:v>
                </c:pt>
                <c:pt idx="27893">
                  <c:v>3757.82</c:v>
                </c:pt>
                <c:pt idx="27894">
                  <c:v>3757.84</c:v>
                </c:pt>
                <c:pt idx="27895">
                  <c:v>3757.86</c:v>
                </c:pt>
                <c:pt idx="27896">
                  <c:v>3757.88</c:v>
                </c:pt>
                <c:pt idx="27897">
                  <c:v>3757.9</c:v>
                </c:pt>
                <c:pt idx="27898">
                  <c:v>3757.92</c:v>
                </c:pt>
                <c:pt idx="27899">
                  <c:v>3757.94</c:v>
                </c:pt>
                <c:pt idx="27900">
                  <c:v>3757.96</c:v>
                </c:pt>
                <c:pt idx="27901">
                  <c:v>3757.98</c:v>
                </c:pt>
                <c:pt idx="27902">
                  <c:v>3758</c:v>
                </c:pt>
                <c:pt idx="27903">
                  <c:v>3758.02</c:v>
                </c:pt>
                <c:pt idx="27904">
                  <c:v>3758.04</c:v>
                </c:pt>
                <c:pt idx="27905">
                  <c:v>3758.06</c:v>
                </c:pt>
                <c:pt idx="27906">
                  <c:v>3758.08</c:v>
                </c:pt>
                <c:pt idx="27907">
                  <c:v>3758.1</c:v>
                </c:pt>
                <c:pt idx="27908">
                  <c:v>3758.12</c:v>
                </c:pt>
                <c:pt idx="27909">
                  <c:v>3758.14</c:v>
                </c:pt>
                <c:pt idx="27910">
                  <c:v>3758.16</c:v>
                </c:pt>
                <c:pt idx="27911">
                  <c:v>3758.18</c:v>
                </c:pt>
                <c:pt idx="27912">
                  <c:v>3758.2</c:v>
                </c:pt>
                <c:pt idx="27913">
                  <c:v>3758.22</c:v>
                </c:pt>
                <c:pt idx="27914">
                  <c:v>3758.24</c:v>
                </c:pt>
                <c:pt idx="27915">
                  <c:v>3758.2599999999998</c:v>
                </c:pt>
                <c:pt idx="27916">
                  <c:v>3758.2799999999997</c:v>
                </c:pt>
                <c:pt idx="27917">
                  <c:v>3758.3</c:v>
                </c:pt>
                <c:pt idx="27918">
                  <c:v>3758.32</c:v>
                </c:pt>
                <c:pt idx="27919">
                  <c:v>3758.34</c:v>
                </c:pt>
                <c:pt idx="27920">
                  <c:v>3758.36</c:v>
                </c:pt>
                <c:pt idx="27921">
                  <c:v>3758.38</c:v>
                </c:pt>
                <c:pt idx="27922">
                  <c:v>3758.4</c:v>
                </c:pt>
                <c:pt idx="27923">
                  <c:v>3758.42</c:v>
                </c:pt>
                <c:pt idx="27924">
                  <c:v>3758.44</c:v>
                </c:pt>
                <c:pt idx="27925">
                  <c:v>3758.46</c:v>
                </c:pt>
                <c:pt idx="27926">
                  <c:v>3758.48</c:v>
                </c:pt>
                <c:pt idx="27927">
                  <c:v>3758.5</c:v>
                </c:pt>
                <c:pt idx="27928">
                  <c:v>3758.52</c:v>
                </c:pt>
                <c:pt idx="27929">
                  <c:v>3758.54</c:v>
                </c:pt>
                <c:pt idx="27930">
                  <c:v>3758.56</c:v>
                </c:pt>
                <c:pt idx="27931">
                  <c:v>3758.58</c:v>
                </c:pt>
                <c:pt idx="27932">
                  <c:v>3758.6</c:v>
                </c:pt>
                <c:pt idx="27933">
                  <c:v>3758.62</c:v>
                </c:pt>
                <c:pt idx="27934">
                  <c:v>3758.64</c:v>
                </c:pt>
                <c:pt idx="27935">
                  <c:v>3758.66</c:v>
                </c:pt>
                <c:pt idx="27936">
                  <c:v>3758.68</c:v>
                </c:pt>
                <c:pt idx="27937">
                  <c:v>3758.7</c:v>
                </c:pt>
                <c:pt idx="27938">
                  <c:v>3758.72</c:v>
                </c:pt>
                <c:pt idx="27939">
                  <c:v>3758.74</c:v>
                </c:pt>
                <c:pt idx="27940">
                  <c:v>3758.7599999999998</c:v>
                </c:pt>
                <c:pt idx="27941">
                  <c:v>3758.7799999999997</c:v>
                </c:pt>
                <c:pt idx="27942">
                  <c:v>3758.8</c:v>
                </c:pt>
                <c:pt idx="27943">
                  <c:v>3758.82</c:v>
                </c:pt>
                <c:pt idx="27944">
                  <c:v>3758.84</c:v>
                </c:pt>
                <c:pt idx="27945">
                  <c:v>3758.86</c:v>
                </c:pt>
                <c:pt idx="27946">
                  <c:v>3758.88</c:v>
                </c:pt>
                <c:pt idx="27947">
                  <c:v>3758.9</c:v>
                </c:pt>
                <c:pt idx="27948">
                  <c:v>3758.92</c:v>
                </c:pt>
                <c:pt idx="27949">
                  <c:v>3758.94</c:v>
                </c:pt>
                <c:pt idx="27950">
                  <c:v>3758.96</c:v>
                </c:pt>
                <c:pt idx="27951">
                  <c:v>3758.98</c:v>
                </c:pt>
                <c:pt idx="27952">
                  <c:v>3759</c:v>
                </c:pt>
                <c:pt idx="27953">
                  <c:v>3759.02</c:v>
                </c:pt>
                <c:pt idx="27954">
                  <c:v>3759.04</c:v>
                </c:pt>
                <c:pt idx="27955">
                  <c:v>3759.06</c:v>
                </c:pt>
                <c:pt idx="27956">
                  <c:v>3759.08</c:v>
                </c:pt>
                <c:pt idx="27957">
                  <c:v>3759.1</c:v>
                </c:pt>
                <c:pt idx="27958">
                  <c:v>3759.12</c:v>
                </c:pt>
                <c:pt idx="27959">
                  <c:v>3759.14</c:v>
                </c:pt>
                <c:pt idx="27960">
                  <c:v>3759.16</c:v>
                </c:pt>
                <c:pt idx="27961">
                  <c:v>3759.18</c:v>
                </c:pt>
                <c:pt idx="27962">
                  <c:v>3759.2</c:v>
                </c:pt>
                <c:pt idx="27963">
                  <c:v>3759.22</c:v>
                </c:pt>
                <c:pt idx="27964">
                  <c:v>3759.24</c:v>
                </c:pt>
                <c:pt idx="27965">
                  <c:v>3759.2599999999998</c:v>
                </c:pt>
                <c:pt idx="27966">
                  <c:v>3759.2799999999997</c:v>
                </c:pt>
                <c:pt idx="27967">
                  <c:v>3759.3</c:v>
                </c:pt>
                <c:pt idx="27968">
                  <c:v>3759.32</c:v>
                </c:pt>
                <c:pt idx="27969">
                  <c:v>3759.34</c:v>
                </c:pt>
                <c:pt idx="27970">
                  <c:v>3759.36</c:v>
                </c:pt>
                <c:pt idx="27971">
                  <c:v>3759.38</c:v>
                </c:pt>
                <c:pt idx="27972">
                  <c:v>3759.4</c:v>
                </c:pt>
                <c:pt idx="27973">
                  <c:v>3759.42</c:v>
                </c:pt>
                <c:pt idx="27974">
                  <c:v>3759.44</c:v>
                </c:pt>
                <c:pt idx="27975">
                  <c:v>3759.46</c:v>
                </c:pt>
                <c:pt idx="27976">
                  <c:v>3759.48</c:v>
                </c:pt>
                <c:pt idx="27977">
                  <c:v>3759.5</c:v>
                </c:pt>
                <c:pt idx="27978">
                  <c:v>3759.52</c:v>
                </c:pt>
                <c:pt idx="27979">
                  <c:v>3759.54</c:v>
                </c:pt>
                <c:pt idx="27980">
                  <c:v>3759.56</c:v>
                </c:pt>
                <c:pt idx="27981">
                  <c:v>3759.58</c:v>
                </c:pt>
                <c:pt idx="27982">
                  <c:v>3759.6</c:v>
                </c:pt>
                <c:pt idx="27983">
                  <c:v>3759.62</c:v>
                </c:pt>
                <c:pt idx="27984">
                  <c:v>3759.64</c:v>
                </c:pt>
                <c:pt idx="27985">
                  <c:v>3759.66</c:v>
                </c:pt>
                <c:pt idx="27986">
                  <c:v>3759.68</c:v>
                </c:pt>
                <c:pt idx="27987">
                  <c:v>3759.7</c:v>
                </c:pt>
                <c:pt idx="27988">
                  <c:v>3759.72</c:v>
                </c:pt>
                <c:pt idx="27989">
                  <c:v>3759.74</c:v>
                </c:pt>
                <c:pt idx="27990">
                  <c:v>3759.7599999999998</c:v>
                </c:pt>
                <c:pt idx="27991">
                  <c:v>3759.7799999999997</c:v>
                </c:pt>
                <c:pt idx="27992">
                  <c:v>3759.8</c:v>
                </c:pt>
                <c:pt idx="27993">
                  <c:v>3759.82</c:v>
                </c:pt>
                <c:pt idx="27994">
                  <c:v>3759.84</c:v>
                </c:pt>
                <c:pt idx="27995">
                  <c:v>3759.86</c:v>
                </c:pt>
                <c:pt idx="27996">
                  <c:v>3759.88</c:v>
                </c:pt>
                <c:pt idx="27997">
                  <c:v>3759.9</c:v>
                </c:pt>
                <c:pt idx="27998">
                  <c:v>3759.92</c:v>
                </c:pt>
                <c:pt idx="27999">
                  <c:v>3759.94</c:v>
                </c:pt>
                <c:pt idx="28000">
                  <c:v>3759.96</c:v>
                </c:pt>
                <c:pt idx="28001">
                  <c:v>3759.98</c:v>
                </c:pt>
                <c:pt idx="28002">
                  <c:v>3760</c:v>
                </c:pt>
                <c:pt idx="28003">
                  <c:v>3760.02</c:v>
                </c:pt>
                <c:pt idx="28004">
                  <c:v>3760.04</c:v>
                </c:pt>
                <c:pt idx="28005">
                  <c:v>3760.06</c:v>
                </c:pt>
                <c:pt idx="28006">
                  <c:v>3760.08</c:v>
                </c:pt>
                <c:pt idx="28007">
                  <c:v>3760.1</c:v>
                </c:pt>
                <c:pt idx="28008">
                  <c:v>3760.12</c:v>
                </c:pt>
                <c:pt idx="28009">
                  <c:v>3760.14</c:v>
                </c:pt>
                <c:pt idx="28010">
                  <c:v>3760.16</c:v>
                </c:pt>
                <c:pt idx="28011">
                  <c:v>3760.18</c:v>
                </c:pt>
                <c:pt idx="28012">
                  <c:v>3760.2</c:v>
                </c:pt>
                <c:pt idx="28013">
                  <c:v>3760.22</c:v>
                </c:pt>
                <c:pt idx="28014">
                  <c:v>3760.24</c:v>
                </c:pt>
                <c:pt idx="28015">
                  <c:v>3760.2599999999998</c:v>
                </c:pt>
                <c:pt idx="28016">
                  <c:v>3760.2799999999997</c:v>
                </c:pt>
                <c:pt idx="28017">
                  <c:v>3760.3</c:v>
                </c:pt>
                <c:pt idx="28018">
                  <c:v>3760.32</c:v>
                </c:pt>
                <c:pt idx="28019">
                  <c:v>3760.34</c:v>
                </c:pt>
                <c:pt idx="28020">
                  <c:v>3760.36</c:v>
                </c:pt>
                <c:pt idx="28021">
                  <c:v>3760.38</c:v>
                </c:pt>
                <c:pt idx="28022">
                  <c:v>3760.4</c:v>
                </c:pt>
                <c:pt idx="28023">
                  <c:v>3760.42</c:v>
                </c:pt>
                <c:pt idx="28024">
                  <c:v>3760.44</c:v>
                </c:pt>
                <c:pt idx="28025">
                  <c:v>3760.46</c:v>
                </c:pt>
                <c:pt idx="28026">
                  <c:v>3760.48</c:v>
                </c:pt>
                <c:pt idx="28027">
                  <c:v>3760.5</c:v>
                </c:pt>
                <c:pt idx="28028">
                  <c:v>3760.52</c:v>
                </c:pt>
                <c:pt idx="28029">
                  <c:v>3760.54</c:v>
                </c:pt>
                <c:pt idx="28030">
                  <c:v>3760.56</c:v>
                </c:pt>
                <c:pt idx="28031">
                  <c:v>3760.58</c:v>
                </c:pt>
                <c:pt idx="28032">
                  <c:v>3760.6</c:v>
                </c:pt>
                <c:pt idx="28033">
                  <c:v>3760.62</c:v>
                </c:pt>
                <c:pt idx="28034">
                  <c:v>3760.64</c:v>
                </c:pt>
                <c:pt idx="28035">
                  <c:v>3760.66</c:v>
                </c:pt>
                <c:pt idx="28036">
                  <c:v>3760.68</c:v>
                </c:pt>
                <c:pt idx="28037">
                  <c:v>3760.7</c:v>
                </c:pt>
                <c:pt idx="28038">
                  <c:v>3760.72</c:v>
                </c:pt>
                <c:pt idx="28039">
                  <c:v>3760.74</c:v>
                </c:pt>
                <c:pt idx="28040">
                  <c:v>3760.7599999999998</c:v>
                </c:pt>
                <c:pt idx="28041">
                  <c:v>3760.7799999999997</c:v>
                </c:pt>
                <c:pt idx="28042">
                  <c:v>3760.8</c:v>
                </c:pt>
                <c:pt idx="28043">
                  <c:v>3760.82</c:v>
                </c:pt>
                <c:pt idx="28044">
                  <c:v>3760.84</c:v>
                </c:pt>
                <c:pt idx="28045">
                  <c:v>3760.86</c:v>
                </c:pt>
                <c:pt idx="28046">
                  <c:v>3760.88</c:v>
                </c:pt>
                <c:pt idx="28047">
                  <c:v>3760.9</c:v>
                </c:pt>
                <c:pt idx="28048">
                  <c:v>3760.92</c:v>
                </c:pt>
                <c:pt idx="28049">
                  <c:v>3760.94</c:v>
                </c:pt>
                <c:pt idx="28050">
                  <c:v>3760.96</c:v>
                </c:pt>
                <c:pt idx="28051">
                  <c:v>3760.98</c:v>
                </c:pt>
                <c:pt idx="28052">
                  <c:v>3761</c:v>
                </c:pt>
                <c:pt idx="28053">
                  <c:v>3761.02</c:v>
                </c:pt>
                <c:pt idx="28054">
                  <c:v>3761.04</c:v>
                </c:pt>
                <c:pt idx="28055">
                  <c:v>3761.06</c:v>
                </c:pt>
                <c:pt idx="28056">
                  <c:v>3761.08</c:v>
                </c:pt>
                <c:pt idx="28057">
                  <c:v>3761.1</c:v>
                </c:pt>
                <c:pt idx="28058">
                  <c:v>3761.12</c:v>
                </c:pt>
                <c:pt idx="28059">
                  <c:v>3761.14</c:v>
                </c:pt>
                <c:pt idx="28060">
                  <c:v>3761.16</c:v>
                </c:pt>
                <c:pt idx="28061">
                  <c:v>3761.18</c:v>
                </c:pt>
                <c:pt idx="28062">
                  <c:v>3761.2</c:v>
                </c:pt>
                <c:pt idx="28063">
                  <c:v>3761.22</c:v>
                </c:pt>
                <c:pt idx="28064">
                  <c:v>3761.24</c:v>
                </c:pt>
                <c:pt idx="28065">
                  <c:v>3761.2599999999998</c:v>
                </c:pt>
                <c:pt idx="28066">
                  <c:v>3761.2799999999997</c:v>
                </c:pt>
                <c:pt idx="28067">
                  <c:v>3761.3</c:v>
                </c:pt>
                <c:pt idx="28068">
                  <c:v>3761.32</c:v>
                </c:pt>
                <c:pt idx="28069">
                  <c:v>3761.34</c:v>
                </c:pt>
                <c:pt idx="28070">
                  <c:v>3761.36</c:v>
                </c:pt>
                <c:pt idx="28071">
                  <c:v>3761.38</c:v>
                </c:pt>
                <c:pt idx="28072">
                  <c:v>3761.4</c:v>
                </c:pt>
                <c:pt idx="28073">
                  <c:v>3761.42</c:v>
                </c:pt>
                <c:pt idx="28074">
                  <c:v>3761.44</c:v>
                </c:pt>
                <c:pt idx="28075">
                  <c:v>3761.46</c:v>
                </c:pt>
                <c:pt idx="28076">
                  <c:v>3761.48</c:v>
                </c:pt>
                <c:pt idx="28077">
                  <c:v>3761.5</c:v>
                </c:pt>
                <c:pt idx="28078">
                  <c:v>3761.52</c:v>
                </c:pt>
                <c:pt idx="28079">
                  <c:v>3761.54</c:v>
                </c:pt>
                <c:pt idx="28080">
                  <c:v>3761.56</c:v>
                </c:pt>
                <c:pt idx="28081">
                  <c:v>3761.58</c:v>
                </c:pt>
                <c:pt idx="28082">
                  <c:v>3761.6</c:v>
                </c:pt>
                <c:pt idx="28083">
                  <c:v>3761.62</c:v>
                </c:pt>
                <c:pt idx="28084">
                  <c:v>3761.64</c:v>
                </c:pt>
                <c:pt idx="28085">
                  <c:v>3761.66</c:v>
                </c:pt>
                <c:pt idx="28086">
                  <c:v>3761.68</c:v>
                </c:pt>
                <c:pt idx="28087">
                  <c:v>3761.7</c:v>
                </c:pt>
                <c:pt idx="28088">
                  <c:v>3761.72</c:v>
                </c:pt>
                <c:pt idx="28089">
                  <c:v>3761.74</c:v>
                </c:pt>
                <c:pt idx="28090">
                  <c:v>3761.7599999999998</c:v>
                </c:pt>
                <c:pt idx="28091">
                  <c:v>3761.7799999999997</c:v>
                </c:pt>
                <c:pt idx="28092">
                  <c:v>3761.8</c:v>
                </c:pt>
                <c:pt idx="28093">
                  <c:v>3761.82</c:v>
                </c:pt>
                <c:pt idx="28094">
                  <c:v>3761.84</c:v>
                </c:pt>
                <c:pt idx="28095">
                  <c:v>3761.86</c:v>
                </c:pt>
                <c:pt idx="28096">
                  <c:v>3761.88</c:v>
                </c:pt>
                <c:pt idx="28097">
                  <c:v>3761.9</c:v>
                </c:pt>
                <c:pt idx="28098">
                  <c:v>3761.92</c:v>
                </c:pt>
                <c:pt idx="28099">
                  <c:v>3761.94</c:v>
                </c:pt>
                <c:pt idx="28100">
                  <c:v>3761.96</c:v>
                </c:pt>
                <c:pt idx="28101">
                  <c:v>3761.98</c:v>
                </c:pt>
                <c:pt idx="28102">
                  <c:v>3762</c:v>
                </c:pt>
                <c:pt idx="28103">
                  <c:v>3762.02</c:v>
                </c:pt>
                <c:pt idx="28104">
                  <c:v>3762.04</c:v>
                </c:pt>
                <c:pt idx="28105">
                  <c:v>3762.06</c:v>
                </c:pt>
                <c:pt idx="28106">
                  <c:v>3762.08</c:v>
                </c:pt>
                <c:pt idx="28107">
                  <c:v>3762.1</c:v>
                </c:pt>
                <c:pt idx="28108">
                  <c:v>3762.12</c:v>
                </c:pt>
                <c:pt idx="28109">
                  <c:v>3762.14</c:v>
                </c:pt>
                <c:pt idx="28110">
                  <c:v>3762.16</c:v>
                </c:pt>
                <c:pt idx="28111">
                  <c:v>3762.18</c:v>
                </c:pt>
                <c:pt idx="28112">
                  <c:v>3762.2</c:v>
                </c:pt>
                <c:pt idx="28113">
                  <c:v>3762.22</c:v>
                </c:pt>
                <c:pt idx="28114">
                  <c:v>3762.24</c:v>
                </c:pt>
                <c:pt idx="28115">
                  <c:v>3762.2599999999998</c:v>
                </c:pt>
                <c:pt idx="28116">
                  <c:v>3762.2799999999997</c:v>
                </c:pt>
                <c:pt idx="28117">
                  <c:v>3762.3</c:v>
                </c:pt>
                <c:pt idx="28118">
                  <c:v>3762.32</c:v>
                </c:pt>
                <c:pt idx="28119">
                  <c:v>3762.34</c:v>
                </c:pt>
                <c:pt idx="28120">
                  <c:v>3762.36</c:v>
                </c:pt>
                <c:pt idx="28121">
                  <c:v>3762.38</c:v>
                </c:pt>
                <c:pt idx="28122">
                  <c:v>3762.4</c:v>
                </c:pt>
                <c:pt idx="28123">
                  <c:v>3762.42</c:v>
                </c:pt>
                <c:pt idx="28124">
                  <c:v>3762.44</c:v>
                </c:pt>
                <c:pt idx="28125">
                  <c:v>3762.46</c:v>
                </c:pt>
                <c:pt idx="28126">
                  <c:v>3762.48</c:v>
                </c:pt>
                <c:pt idx="28127">
                  <c:v>3762.5</c:v>
                </c:pt>
                <c:pt idx="28128">
                  <c:v>3762.52</c:v>
                </c:pt>
                <c:pt idx="28129">
                  <c:v>3762.54</c:v>
                </c:pt>
                <c:pt idx="28130">
                  <c:v>3762.56</c:v>
                </c:pt>
                <c:pt idx="28131">
                  <c:v>3762.58</c:v>
                </c:pt>
                <c:pt idx="28132">
                  <c:v>3762.6</c:v>
                </c:pt>
                <c:pt idx="28133">
                  <c:v>3762.62</c:v>
                </c:pt>
                <c:pt idx="28134">
                  <c:v>3762.64</c:v>
                </c:pt>
                <c:pt idx="28135">
                  <c:v>3762.66</c:v>
                </c:pt>
                <c:pt idx="28136">
                  <c:v>3762.68</c:v>
                </c:pt>
                <c:pt idx="28137">
                  <c:v>3762.7</c:v>
                </c:pt>
                <c:pt idx="28138">
                  <c:v>3762.72</c:v>
                </c:pt>
                <c:pt idx="28139">
                  <c:v>3762.74</c:v>
                </c:pt>
                <c:pt idx="28140">
                  <c:v>3762.7599999999998</c:v>
                </c:pt>
                <c:pt idx="28141">
                  <c:v>3762.7799999999997</c:v>
                </c:pt>
                <c:pt idx="28142">
                  <c:v>3762.8</c:v>
                </c:pt>
                <c:pt idx="28143">
                  <c:v>3762.82</c:v>
                </c:pt>
                <c:pt idx="28144">
                  <c:v>3762.84</c:v>
                </c:pt>
                <c:pt idx="28145">
                  <c:v>3762.86</c:v>
                </c:pt>
                <c:pt idx="28146">
                  <c:v>3762.88</c:v>
                </c:pt>
                <c:pt idx="28147">
                  <c:v>3762.9</c:v>
                </c:pt>
                <c:pt idx="28148">
                  <c:v>3762.92</c:v>
                </c:pt>
                <c:pt idx="28149">
                  <c:v>3762.94</c:v>
                </c:pt>
                <c:pt idx="28150">
                  <c:v>3762.96</c:v>
                </c:pt>
                <c:pt idx="28151">
                  <c:v>3762.98</c:v>
                </c:pt>
                <c:pt idx="28152">
                  <c:v>3763</c:v>
                </c:pt>
                <c:pt idx="28153">
                  <c:v>3763.02</c:v>
                </c:pt>
                <c:pt idx="28154">
                  <c:v>3763.04</c:v>
                </c:pt>
                <c:pt idx="28155">
                  <c:v>3763.06</c:v>
                </c:pt>
                <c:pt idx="28156">
                  <c:v>3763.08</c:v>
                </c:pt>
                <c:pt idx="28157">
                  <c:v>3763.1</c:v>
                </c:pt>
                <c:pt idx="28158">
                  <c:v>3763.12</c:v>
                </c:pt>
                <c:pt idx="28159">
                  <c:v>3763.14</c:v>
                </c:pt>
                <c:pt idx="28160">
                  <c:v>3763.16</c:v>
                </c:pt>
                <c:pt idx="28161">
                  <c:v>3763.18</c:v>
                </c:pt>
                <c:pt idx="28162">
                  <c:v>3763.2</c:v>
                </c:pt>
                <c:pt idx="28163">
                  <c:v>3763.22</c:v>
                </c:pt>
                <c:pt idx="28164">
                  <c:v>3763.24</c:v>
                </c:pt>
                <c:pt idx="28165">
                  <c:v>3763.2599999999998</c:v>
                </c:pt>
                <c:pt idx="28166">
                  <c:v>3763.2799999999997</c:v>
                </c:pt>
                <c:pt idx="28167">
                  <c:v>3763.3</c:v>
                </c:pt>
                <c:pt idx="28168">
                  <c:v>3763.32</c:v>
                </c:pt>
                <c:pt idx="28169">
                  <c:v>3763.34</c:v>
                </c:pt>
                <c:pt idx="28170">
                  <c:v>3763.36</c:v>
                </c:pt>
                <c:pt idx="28171">
                  <c:v>3763.38</c:v>
                </c:pt>
                <c:pt idx="28172">
                  <c:v>3763.4</c:v>
                </c:pt>
                <c:pt idx="28173">
                  <c:v>3763.42</c:v>
                </c:pt>
                <c:pt idx="28174">
                  <c:v>3763.44</c:v>
                </c:pt>
                <c:pt idx="28175">
                  <c:v>3763.46</c:v>
                </c:pt>
                <c:pt idx="28176">
                  <c:v>3763.48</c:v>
                </c:pt>
                <c:pt idx="28177">
                  <c:v>3763.5</c:v>
                </c:pt>
                <c:pt idx="28178">
                  <c:v>3763.52</c:v>
                </c:pt>
                <c:pt idx="28179">
                  <c:v>3763.54</c:v>
                </c:pt>
                <c:pt idx="28180">
                  <c:v>3763.56</c:v>
                </c:pt>
                <c:pt idx="28181">
                  <c:v>3763.58</c:v>
                </c:pt>
                <c:pt idx="28182">
                  <c:v>3763.6</c:v>
                </c:pt>
                <c:pt idx="28183">
                  <c:v>3763.62</c:v>
                </c:pt>
                <c:pt idx="28184">
                  <c:v>3763.64</c:v>
                </c:pt>
                <c:pt idx="28185">
                  <c:v>3763.66</c:v>
                </c:pt>
                <c:pt idx="28186">
                  <c:v>3763.68</c:v>
                </c:pt>
                <c:pt idx="28187">
                  <c:v>3763.7</c:v>
                </c:pt>
                <c:pt idx="28188">
                  <c:v>3763.72</c:v>
                </c:pt>
                <c:pt idx="28189">
                  <c:v>3763.74</c:v>
                </c:pt>
                <c:pt idx="28190">
                  <c:v>3763.7599999999998</c:v>
                </c:pt>
                <c:pt idx="28191">
                  <c:v>3763.7799999999997</c:v>
                </c:pt>
                <c:pt idx="28192">
                  <c:v>3763.8</c:v>
                </c:pt>
                <c:pt idx="28193">
                  <c:v>3763.82</c:v>
                </c:pt>
                <c:pt idx="28194">
                  <c:v>3763.84</c:v>
                </c:pt>
                <c:pt idx="28195">
                  <c:v>3763.86</c:v>
                </c:pt>
                <c:pt idx="28196">
                  <c:v>3763.88</c:v>
                </c:pt>
                <c:pt idx="28197">
                  <c:v>3763.9</c:v>
                </c:pt>
                <c:pt idx="28198">
                  <c:v>3763.92</c:v>
                </c:pt>
                <c:pt idx="28199">
                  <c:v>3763.94</c:v>
                </c:pt>
                <c:pt idx="28200">
                  <c:v>3763.96</c:v>
                </c:pt>
                <c:pt idx="28201">
                  <c:v>3763.98</c:v>
                </c:pt>
                <c:pt idx="28202">
                  <c:v>3764</c:v>
                </c:pt>
                <c:pt idx="28203">
                  <c:v>3764.02</c:v>
                </c:pt>
                <c:pt idx="28204">
                  <c:v>3764.04</c:v>
                </c:pt>
                <c:pt idx="28205">
                  <c:v>3764.06</c:v>
                </c:pt>
                <c:pt idx="28206">
                  <c:v>3764.08</c:v>
                </c:pt>
                <c:pt idx="28207">
                  <c:v>3764.1</c:v>
                </c:pt>
                <c:pt idx="28208">
                  <c:v>3764.12</c:v>
                </c:pt>
                <c:pt idx="28209">
                  <c:v>3764.14</c:v>
                </c:pt>
                <c:pt idx="28210">
                  <c:v>3764.16</c:v>
                </c:pt>
                <c:pt idx="28211">
                  <c:v>3764.18</c:v>
                </c:pt>
                <c:pt idx="28212">
                  <c:v>3764.2</c:v>
                </c:pt>
                <c:pt idx="28213">
                  <c:v>3764.22</c:v>
                </c:pt>
                <c:pt idx="28214">
                  <c:v>3764.24</c:v>
                </c:pt>
                <c:pt idx="28215">
                  <c:v>3764.2599999999998</c:v>
                </c:pt>
                <c:pt idx="28216">
                  <c:v>3764.2799999999997</c:v>
                </c:pt>
                <c:pt idx="28217">
                  <c:v>3764.3</c:v>
                </c:pt>
                <c:pt idx="28218">
                  <c:v>3764.32</c:v>
                </c:pt>
                <c:pt idx="28219">
                  <c:v>3764.34</c:v>
                </c:pt>
                <c:pt idx="28220">
                  <c:v>3764.36</c:v>
                </c:pt>
                <c:pt idx="28221">
                  <c:v>3764.38</c:v>
                </c:pt>
                <c:pt idx="28222">
                  <c:v>3764.4</c:v>
                </c:pt>
                <c:pt idx="28223">
                  <c:v>3764.42</c:v>
                </c:pt>
                <c:pt idx="28224">
                  <c:v>3764.44</c:v>
                </c:pt>
                <c:pt idx="28225">
                  <c:v>3764.46</c:v>
                </c:pt>
                <c:pt idx="28226">
                  <c:v>3764.48</c:v>
                </c:pt>
                <c:pt idx="28227">
                  <c:v>3764.5</c:v>
                </c:pt>
                <c:pt idx="28228">
                  <c:v>3764.52</c:v>
                </c:pt>
                <c:pt idx="28229">
                  <c:v>3764.54</c:v>
                </c:pt>
                <c:pt idx="28230">
                  <c:v>3764.56</c:v>
                </c:pt>
                <c:pt idx="28231">
                  <c:v>3764.58</c:v>
                </c:pt>
                <c:pt idx="28232">
                  <c:v>3764.6</c:v>
                </c:pt>
                <c:pt idx="28233">
                  <c:v>3764.62</c:v>
                </c:pt>
                <c:pt idx="28234">
                  <c:v>3764.64</c:v>
                </c:pt>
                <c:pt idx="28235">
                  <c:v>3764.66</c:v>
                </c:pt>
                <c:pt idx="28236">
                  <c:v>3764.68</c:v>
                </c:pt>
                <c:pt idx="28237">
                  <c:v>3764.7</c:v>
                </c:pt>
                <c:pt idx="28238">
                  <c:v>3764.72</c:v>
                </c:pt>
                <c:pt idx="28239">
                  <c:v>3764.74</c:v>
                </c:pt>
                <c:pt idx="28240">
                  <c:v>3764.7599999999998</c:v>
                </c:pt>
                <c:pt idx="28241">
                  <c:v>3764.7799999999997</c:v>
                </c:pt>
                <c:pt idx="28242">
                  <c:v>3764.8</c:v>
                </c:pt>
                <c:pt idx="28243">
                  <c:v>3764.82</c:v>
                </c:pt>
                <c:pt idx="28244">
                  <c:v>3764.84</c:v>
                </c:pt>
                <c:pt idx="28245">
                  <c:v>3764.86</c:v>
                </c:pt>
                <c:pt idx="28246">
                  <c:v>3764.88</c:v>
                </c:pt>
                <c:pt idx="28247">
                  <c:v>3764.9</c:v>
                </c:pt>
                <c:pt idx="28248">
                  <c:v>3764.92</c:v>
                </c:pt>
                <c:pt idx="28249">
                  <c:v>3764.94</c:v>
                </c:pt>
                <c:pt idx="28250">
                  <c:v>3764.96</c:v>
                </c:pt>
                <c:pt idx="28251">
                  <c:v>3764.98</c:v>
                </c:pt>
                <c:pt idx="28252">
                  <c:v>3765</c:v>
                </c:pt>
                <c:pt idx="28253">
                  <c:v>3765.02</c:v>
                </c:pt>
                <c:pt idx="28254">
                  <c:v>3765.04</c:v>
                </c:pt>
                <c:pt idx="28255">
                  <c:v>3765.06</c:v>
                </c:pt>
                <c:pt idx="28256">
                  <c:v>3765.08</c:v>
                </c:pt>
                <c:pt idx="28257">
                  <c:v>3765.1</c:v>
                </c:pt>
                <c:pt idx="28258">
                  <c:v>3765.12</c:v>
                </c:pt>
                <c:pt idx="28259">
                  <c:v>3765.14</c:v>
                </c:pt>
                <c:pt idx="28260">
                  <c:v>3765.16</c:v>
                </c:pt>
                <c:pt idx="28261">
                  <c:v>3765.18</c:v>
                </c:pt>
                <c:pt idx="28262">
                  <c:v>3765.2</c:v>
                </c:pt>
                <c:pt idx="28263">
                  <c:v>3765.22</c:v>
                </c:pt>
                <c:pt idx="28264">
                  <c:v>3765.24</c:v>
                </c:pt>
                <c:pt idx="28265">
                  <c:v>3765.2599999999998</c:v>
                </c:pt>
                <c:pt idx="28266">
                  <c:v>3765.2799999999997</c:v>
                </c:pt>
                <c:pt idx="28267">
                  <c:v>3765.3</c:v>
                </c:pt>
                <c:pt idx="28268">
                  <c:v>3765.32</c:v>
                </c:pt>
                <c:pt idx="28269">
                  <c:v>3765.34</c:v>
                </c:pt>
                <c:pt idx="28270">
                  <c:v>3765.36</c:v>
                </c:pt>
                <c:pt idx="28271">
                  <c:v>3765.38</c:v>
                </c:pt>
                <c:pt idx="28272">
                  <c:v>3765.4</c:v>
                </c:pt>
                <c:pt idx="28273">
                  <c:v>3765.42</c:v>
                </c:pt>
                <c:pt idx="28274">
                  <c:v>3765.44</c:v>
                </c:pt>
                <c:pt idx="28275">
                  <c:v>3765.46</c:v>
                </c:pt>
                <c:pt idx="28276">
                  <c:v>3765.48</c:v>
                </c:pt>
                <c:pt idx="28277">
                  <c:v>3765.5</c:v>
                </c:pt>
                <c:pt idx="28278">
                  <c:v>3765.52</c:v>
                </c:pt>
                <c:pt idx="28279">
                  <c:v>3765.54</c:v>
                </c:pt>
                <c:pt idx="28280">
                  <c:v>3765.56</c:v>
                </c:pt>
                <c:pt idx="28281">
                  <c:v>3765.58</c:v>
                </c:pt>
                <c:pt idx="28282">
                  <c:v>3765.6</c:v>
                </c:pt>
                <c:pt idx="28283">
                  <c:v>3765.62</c:v>
                </c:pt>
                <c:pt idx="28284">
                  <c:v>3765.64</c:v>
                </c:pt>
                <c:pt idx="28285">
                  <c:v>3765.66</c:v>
                </c:pt>
                <c:pt idx="28286">
                  <c:v>3765.68</c:v>
                </c:pt>
                <c:pt idx="28287">
                  <c:v>3765.7</c:v>
                </c:pt>
                <c:pt idx="28288">
                  <c:v>3765.72</c:v>
                </c:pt>
                <c:pt idx="28289">
                  <c:v>3765.74</c:v>
                </c:pt>
                <c:pt idx="28290">
                  <c:v>3765.7599999999998</c:v>
                </c:pt>
                <c:pt idx="28291">
                  <c:v>3765.7799999999997</c:v>
                </c:pt>
                <c:pt idx="28292">
                  <c:v>3765.8</c:v>
                </c:pt>
                <c:pt idx="28293">
                  <c:v>3765.82</c:v>
                </c:pt>
                <c:pt idx="28294">
                  <c:v>3765.84</c:v>
                </c:pt>
                <c:pt idx="28295">
                  <c:v>3765.86</c:v>
                </c:pt>
                <c:pt idx="28296">
                  <c:v>3765.88</c:v>
                </c:pt>
                <c:pt idx="28297">
                  <c:v>3765.9</c:v>
                </c:pt>
                <c:pt idx="28298">
                  <c:v>3765.92</c:v>
                </c:pt>
                <c:pt idx="28299">
                  <c:v>3765.94</c:v>
                </c:pt>
                <c:pt idx="28300">
                  <c:v>3765.96</c:v>
                </c:pt>
                <c:pt idx="28301">
                  <c:v>3765.98</c:v>
                </c:pt>
                <c:pt idx="28302">
                  <c:v>3766</c:v>
                </c:pt>
                <c:pt idx="28303">
                  <c:v>3766.02</c:v>
                </c:pt>
                <c:pt idx="28304">
                  <c:v>3766.04</c:v>
                </c:pt>
                <c:pt idx="28305">
                  <c:v>3766.06</c:v>
                </c:pt>
                <c:pt idx="28306">
                  <c:v>3766.08</c:v>
                </c:pt>
                <c:pt idx="28307">
                  <c:v>3766.1</c:v>
                </c:pt>
                <c:pt idx="28308">
                  <c:v>3766.12</c:v>
                </c:pt>
                <c:pt idx="28309">
                  <c:v>3766.14</c:v>
                </c:pt>
                <c:pt idx="28310">
                  <c:v>3766.16</c:v>
                </c:pt>
                <c:pt idx="28311">
                  <c:v>3766.18</c:v>
                </c:pt>
                <c:pt idx="28312">
                  <c:v>3766.2</c:v>
                </c:pt>
                <c:pt idx="28313">
                  <c:v>3766.22</c:v>
                </c:pt>
                <c:pt idx="28314">
                  <c:v>3766.24</c:v>
                </c:pt>
                <c:pt idx="28315">
                  <c:v>3766.2599999999998</c:v>
                </c:pt>
                <c:pt idx="28316">
                  <c:v>3766.2799999999997</c:v>
                </c:pt>
                <c:pt idx="28317">
                  <c:v>3766.3</c:v>
                </c:pt>
                <c:pt idx="28318">
                  <c:v>3766.32</c:v>
                </c:pt>
                <c:pt idx="28319">
                  <c:v>3766.34</c:v>
                </c:pt>
                <c:pt idx="28320">
                  <c:v>3766.36</c:v>
                </c:pt>
                <c:pt idx="28321">
                  <c:v>3766.38</c:v>
                </c:pt>
                <c:pt idx="28322">
                  <c:v>3766.4</c:v>
                </c:pt>
                <c:pt idx="28323">
                  <c:v>3766.42</c:v>
                </c:pt>
                <c:pt idx="28324">
                  <c:v>3766.44</c:v>
                </c:pt>
                <c:pt idx="28325">
                  <c:v>3766.46</c:v>
                </c:pt>
                <c:pt idx="28326">
                  <c:v>3766.48</c:v>
                </c:pt>
                <c:pt idx="28327">
                  <c:v>3766.5</c:v>
                </c:pt>
                <c:pt idx="28328">
                  <c:v>3766.52</c:v>
                </c:pt>
                <c:pt idx="28329">
                  <c:v>3766.54</c:v>
                </c:pt>
                <c:pt idx="28330">
                  <c:v>3766.56</c:v>
                </c:pt>
                <c:pt idx="28331">
                  <c:v>3766.58</c:v>
                </c:pt>
                <c:pt idx="28332">
                  <c:v>3766.6</c:v>
                </c:pt>
                <c:pt idx="28333">
                  <c:v>3766.62</c:v>
                </c:pt>
                <c:pt idx="28334">
                  <c:v>3766.64</c:v>
                </c:pt>
                <c:pt idx="28335">
                  <c:v>3766.66</c:v>
                </c:pt>
                <c:pt idx="28336">
                  <c:v>3766.68</c:v>
                </c:pt>
                <c:pt idx="28337">
                  <c:v>3766.7</c:v>
                </c:pt>
                <c:pt idx="28338">
                  <c:v>3766.72</c:v>
                </c:pt>
                <c:pt idx="28339">
                  <c:v>3766.74</c:v>
                </c:pt>
                <c:pt idx="28340">
                  <c:v>3766.7599999999998</c:v>
                </c:pt>
                <c:pt idx="28341">
                  <c:v>3766.7799999999997</c:v>
                </c:pt>
                <c:pt idx="28342">
                  <c:v>3766.8</c:v>
                </c:pt>
                <c:pt idx="28343">
                  <c:v>3766.82</c:v>
                </c:pt>
                <c:pt idx="28344">
                  <c:v>3766.84</c:v>
                </c:pt>
                <c:pt idx="28345">
                  <c:v>3766.86</c:v>
                </c:pt>
                <c:pt idx="28346">
                  <c:v>3766.88</c:v>
                </c:pt>
                <c:pt idx="28347">
                  <c:v>3766.9</c:v>
                </c:pt>
                <c:pt idx="28348">
                  <c:v>3766.92</c:v>
                </c:pt>
                <c:pt idx="28349">
                  <c:v>3766.94</c:v>
                </c:pt>
                <c:pt idx="28350">
                  <c:v>3766.96</c:v>
                </c:pt>
                <c:pt idx="28351">
                  <c:v>3766.98</c:v>
                </c:pt>
                <c:pt idx="28352">
                  <c:v>3767</c:v>
                </c:pt>
                <c:pt idx="28353">
                  <c:v>3767.02</c:v>
                </c:pt>
                <c:pt idx="28354">
                  <c:v>3767.04</c:v>
                </c:pt>
                <c:pt idx="28355">
                  <c:v>3767.06</c:v>
                </c:pt>
                <c:pt idx="28356">
                  <c:v>3767.08</c:v>
                </c:pt>
                <c:pt idx="28357">
                  <c:v>3767.1</c:v>
                </c:pt>
                <c:pt idx="28358">
                  <c:v>3767.12</c:v>
                </c:pt>
                <c:pt idx="28359">
                  <c:v>3767.14</c:v>
                </c:pt>
                <c:pt idx="28360">
                  <c:v>3767.16</c:v>
                </c:pt>
                <c:pt idx="28361">
                  <c:v>3767.18</c:v>
                </c:pt>
                <c:pt idx="28362">
                  <c:v>3767.2</c:v>
                </c:pt>
                <c:pt idx="28363">
                  <c:v>3767.22</c:v>
                </c:pt>
                <c:pt idx="28364">
                  <c:v>3767.24</c:v>
                </c:pt>
                <c:pt idx="28365">
                  <c:v>3767.2599999999998</c:v>
                </c:pt>
                <c:pt idx="28366">
                  <c:v>3767.2799999999997</c:v>
                </c:pt>
                <c:pt idx="28367">
                  <c:v>3767.3</c:v>
                </c:pt>
                <c:pt idx="28368">
                  <c:v>3767.32</c:v>
                </c:pt>
                <c:pt idx="28369">
                  <c:v>3767.34</c:v>
                </c:pt>
                <c:pt idx="28370">
                  <c:v>3767.36</c:v>
                </c:pt>
                <c:pt idx="28371">
                  <c:v>3767.38</c:v>
                </c:pt>
                <c:pt idx="28372">
                  <c:v>3767.4</c:v>
                </c:pt>
                <c:pt idx="28373">
                  <c:v>3767.42</c:v>
                </c:pt>
                <c:pt idx="28374">
                  <c:v>3767.44</c:v>
                </c:pt>
                <c:pt idx="28375">
                  <c:v>3767.46</c:v>
                </c:pt>
                <c:pt idx="28376">
                  <c:v>3767.48</c:v>
                </c:pt>
                <c:pt idx="28377">
                  <c:v>3767.5</c:v>
                </c:pt>
                <c:pt idx="28378">
                  <c:v>3767.52</c:v>
                </c:pt>
                <c:pt idx="28379">
                  <c:v>3767.54</c:v>
                </c:pt>
                <c:pt idx="28380">
                  <c:v>3767.56</c:v>
                </c:pt>
                <c:pt idx="28381">
                  <c:v>3767.58</c:v>
                </c:pt>
                <c:pt idx="28382">
                  <c:v>3767.6</c:v>
                </c:pt>
                <c:pt idx="28383">
                  <c:v>3767.62</c:v>
                </c:pt>
                <c:pt idx="28384">
                  <c:v>3767.64</c:v>
                </c:pt>
                <c:pt idx="28385">
                  <c:v>3767.66</c:v>
                </c:pt>
                <c:pt idx="28386">
                  <c:v>3767.68</c:v>
                </c:pt>
                <c:pt idx="28387">
                  <c:v>3767.7</c:v>
                </c:pt>
                <c:pt idx="28388">
                  <c:v>3767.72</c:v>
                </c:pt>
                <c:pt idx="28389">
                  <c:v>3767.74</c:v>
                </c:pt>
                <c:pt idx="28390">
                  <c:v>3767.7599999999998</c:v>
                </c:pt>
                <c:pt idx="28391">
                  <c:v>3767.7799999999997</c:v>
                </c:pt>
                <c:pt idx="28392">
                  <c:v>3767.8</c:v>
                </c:pt>
                <c:pt idx="28393">
                  <c:v>3767.82</c:v>
                </c:pt>
                <c:pt idx="28394">
                  <c:v>3767.84</c:v>
                </c:pt>
                <c:pt idx="28395">
                  <c:v>3767.86</c:v>
                </c:pt>
                <c:pt idx="28396">
                  <c:v>3767.88</c:v>
                </c:pt>
                <c:pt idx="28397">
                  <c:v>3767.9</c:v>
                </c:pt>
                <c:pt idx="28398">
                  <c:v>3767.92</c:v>
                </c:pt>
                <c:pt idx="28399">
                  <c:v>3767.94</c:v>
                </c:pt>
                <c:pt idx="28400">
                  <c:v>3767.96</c:v>
                </c:pt>
                <c:pt idx="28401">
                  <c:v>3767.98</c:v>
                </c:pt>
                <c:pt idx="28402">
                  <c:v>3768</c:v>
                </c:pt>
                <c:pt idx="28403">
                  <c:v>3768.02</c:v>
                </c:pt>
                <c:pt idx="28404">
                  <c:v>3768.04</c:v>
                </c:pt>
                <c:pt idx="28405">
                  <c:v>3768.06</c:v>
                </c:pt>
                <c:pt idx="28406">
                  <c:v>3768.08</c:v>
                </c:pt>
                <c:pt idx="28407">
                  <c:v>3768.1</c:v>
                </c:pt>
                <c:pt idx="28408">
                  <c:v>3768.12</c:v>
                </c:pt>
                <c:pt idx="28409">
                  <c:v>3768.14</c:v>
                </c:pt>
                <c:pt idx="28410">
                  <c:v>3768.16</c:v>
                </c:pt>
                <c:pt idx="28411">
                  <c:v>3768.18</c:v>
                </c:pt>
                <c:pt idx="28412">
                  <c:v>3768.2</c:v>
                </c:pt>
                <c:pt idx="28413">
                  <c:v>3768.22</c:v>
                </c:pt>
                <c:pt idx="28414">
                  <c:v>3768.24</c:v>
                </c:pt>
                <c:pt idx="28415">
                  <c:v>3768.2599999999998</c:v>
                </c:pt>
                <c:pt idx="28416">
                  <c:v>3768.2799999999997</c:v>
                </c:pt>
                <c:pt idx="28417">
                  <c:v>3768.3</c:v>
                </c:pt>
                <c:pt idx="28418">
                  <c:v>3768.32</c:v>
                </c:pt>
                <c:pt idx="28419">
                  <c:v>3768.34</c:v>
                </c:pt>
                <c:pt idx="28420">
                  <c:v>3768.36</c:v>
                </c:pt>
                <c:pt idx="28421">
                  <c:v>3768.38</c:v>
                </c:pt>
                <c:pt idx="28422">
                  <c:v>3768.4</c:v>
                </c:pt>
                <c:pt idx="28423">
                  <c:v>3768.42</c:v>
                </c:pt>
                <c:pt idx="28424">
                  <c:v>3768.44</c:v>
                </c:pt>
                <c:pt idx="28425">
                  <c:v>3768.46</c:v>
                </c:pt>
                <c:pt idx="28426">
                  <c:v>3768.48</c:v>
                </c:pt>
                <c:pt idx="28427">
                  <c:v>3768.5</c:v>
                </c:pt>
                <c:pt idx="28428">
                  <c:v>3768.52</c:v>
                </c:pt>
                <c:pt idx="28429">
                  <c:v>3768.54</c:v>
                </c:pt>
                <c:pt idx="28430">
                  <c:v>3768.56</c:v>
                </c:pt>
                <c:pt idx="28431">
                  <c:v>3768.58</c:v>
                </c:pt>
                <c:pt idx="28432">
                  <c:v>3768.6</c:v>
                </c:pt>
                <c:pt idx="28433">
                  <c:v>3768.62</c:v>
                </c:pt>
                <c:pt idx="28434">
                  <c:v>3768.64</c:v>
                </c:pt>
                <c:pt idx="28435">
                  <c:v>3768.66</c:v>
                </c:pt>
                <c:pt idx="28436">
                  <c:v>3768.68</c:v>
                </c:pt>
                <c:pt idx="28437">
                  <c:v>3768.7</c:v>
                </c:pt>
                <c:pt idx="28438">
                  <c:v>3768.72</c:v>
                </c:pt>
                <c:pt idx="28439">
                  <c:v>3768.74</c:v>
                </c:pt>
                <c:pt idx="28440">
                  <c:v>3768.7599999999998</c:v>
                </c:pt>
                <c:pt idx="28441">
                  <c:v>3768.7799999999997</c:v>
                </c:pt>
                <c:pt idx="28442">
                  <c:v>3768.8</c:v>
                </c:pt>
                <c:pt idx="28443">
                  <c:v>3768.82</c:v>
                </c:pt>
                <c:pt idx="28444">
                  <c:v>3768.84</c:v>
                </c:pt>
                <c:pt idx="28445">
                  <c:v>3768.86</c:v>
                </c:pt>
                <c:pt idx="28446">
                  <c:v>3768.88</c:v>
                </c:pt>
                <c:pt idx="28447">
                  <c:v>3768.9</c:v>
                </c:pt>
                <c:pt idx="28448">
                  <c:v>3768.92</c:v>
                </c:pt>
                <c:pt idx="28449">
                  <c:v>3768.94</c:v>
                </c:pt>
                <c:pt idx="28450">
                  <c:v>3768.96</c:v>
                </c:pt>
                <c:pt idx="28451">
                  <c:v>3768.98</c:v>
                </c:pt>
                <c:pt idx="28452">
                  <c:v>3769</c:v>
                </c:pt>
                <c:pt idx="28453">
                  <c:v>3769.02</c:v>
                </c:pt>
                <c:pt idx="28454">
                  <c:v>3769.04</c:v>
                </c:pt>
                <c:pt idx="28455">
                  <c:v>3769.06</c:v>
                </c:pt>
                <c:pt idx="28456">
                  <c:v>3769.08</c:v>
                </c:pt>
                <c:pt idx="28457">
                  <c:v>3769.1</c:v>
                </c:pt>
                <c:pt idx="28458">
                  <c:v>3769.12</c:v>
                </c:pt>
                <c:pt idx="28459">
                  <c:v>3769.14</c:v>
                </c:pt>
                <c:pt idx="28460">
                  <c:v>3769.16</c:v>
                </c:pt>
                <c:pt idx="28461">
                  <c:v>3769.18</c:v>
                </c:pt>
                <c:pt idx="28462">
                  <c:v>3769.2</c:v>
                </c:pt>
                <c:pt idx="28463">
                  <c:v>3769.22</c:v>
                </c:pt>
                <c:pt idx="28464">
                  <c:v>3769.24</c:v>
                </c:pt>
                <c:pt idx="28465">
                  <c:v>3769.2599999999998</c:v>
                </c:pt>
                <c:pt idx="28466">
                  <c:v>3769.2799999999997</c:v>
                </c:pt>
                <c:pt idx="28467">
                  <c:v>3769.3</c:v>
                </c:pt>
                <c:pt idx="28468">
                  <c:v>3769.32</c:v>
                </c:pt>
                <c:pt idx="28469">
                  <c:v>3769.34</c:v>
                </c:pt>
                <c:pt idx="28470">
                  <c:v>3769.36</c:v>
                </c:pt>
                <c:pt idx="28471">
                  <c:v>3769.38</c:v>
                </c:pt>
                <c:pt idx="28472">
                  <c:v>3769.4</c:v>
                </c:pt>
                <c:pt idx="28473">
                  <c:v>3769.42</c:v>
                </c:pt>
                <c:pt idx="28474">
                  <c:v>3769.44</c:v>
                </c:pt>
                <c:pt idx="28475">
                  <c:v>3769.46</c:v>
                </c:pt>
                <c:pt idx="28476">
                  <c:v>3769.48</c:v>
                </c:pt>
                <c:pt idx="28477">
                  <c:v>3769.5</c:v>
                </c:pt>
                <c:pt idx="28478">
                  <c:v>3769.52</c:v>
                </c:pt>
                <c:pt idx="28479">
                  <c:v>3769.54</c:v>
                </c:pt>
                <c:pt idx="28480">
                  <c:v>3769.56</c:v>
                </c:pt>
                <c:pt idx="28481">
                  <c:v>3769.58</c:v>
                </c:pt>
                <c:pt idx="28482">
                  <c:v>3769.6</c:v>
                </c:pt>
                <c:pt idx="28483">
                  <c:v>3769.62</c:v>
                </c:pt>
                <c:pt idx="28484">
                  <c:v>3769.64</c:v>
                </c:pt>
                <c:pt idx="28485">
                  <c:v>3769.66</c:v>
                </c:pt>
                <c:pt idx="28486">
                  <c:v>3769.68</c:v>
                </c:pt>
                <c:pt idx="28487">
                  <c:v>3769.7</c:v>
                </c:pt>
                <c:pt idx="28488">
                  <c:v>3769.72</c:v>
                </c:pt>
                <c:pt idx="28489">
                  <c:v>3769.74</c:v>
                </c:pt>
                <c:pt idx="28490">
                  <c:v>3769.7599999999998</c:v>
                </c:pt>
                <c:pt idx="28491">
                  <c:v>3769.7799999999997</c:v>
                </c:pt>
                <c:pt idx="28492">
                  <c:v>3769.8</c:v>
                </c:pt>
                <c:pt idx="28493">
                  <c:v>3769.82</c:v>
                </c:pt>
                <c:pt idx="28494">
                  <c:v>3769.84</c:v>
                </c:pt>
                <c:pt idx="28495">
                  <c:v>3769.86</c:v>
                </c:pt>
                <c:pt idx="28496">
                  <c:v>3769.88</c:v>
                </c:pt>
                <c:pt idx="28497">
                  <c:v>3769.9</c:v>
                </c:pt>
                <c:pt idx="28498">
                  <c:v>3769.92</c:v>
                </c:pt>
                <c:pt idx="28499">
                  <c:v>3769.94</c:v>
                </c:pt>
                <c:pt idx="28500">
                  <c:v>3769.96</c:v>
                </c:pt>
                <c:pt idx="28501">
                  <c:v>3769.98</c:v>
                </c:pt>
                <c:pt idx="28502">
                  <c:v>3770</c:v>
                </c:pt>
                <c:pt idx="28503">
                  <c:v>3770.02</c:v>
                </c:pt>
                <c:pt idx="28504">
                  <c:v>3770.04</c:v>
                </c:pt>
                <c:pt idx="28505">
                  <c:v>3770.06</c:v>
                </c:pt>
                <c:pt idx="28506">
                  <c:v>3770.08</c:v>
                </c:pt>
                <c:pt idx="28507">
                  <c:v>3770.1</c:v>
                </c:pt>
                <c:pt idx="28508">
                  <c:v>3770.12</c:v>
                </c:pt>
                <c:pt idx="28509">
                  <c:v>3770.14</c:v>
                </c:pt>
                <c:pt idx="28510">
                  <c:v>3770.16</c:v>
                </c:pt>
                <c:pt idx="28511">
                  <c:v>3770.18</c:v>
                </c:pt>
                <c:pt idx="28512">
                  <c:v>3770.2</c:v>
                </c:pt>
                <c:pt idx="28513">
                  <c:v>3770.22</c:v>
                </c:pt>
                <c:pt idx="28514">
                  <c:v>3770.24</c:v>
                </c:pt>
                <c:pt idx="28515">
                  <c:v>3770.2599999999998</c:v>
                </c:pt>
                <c:pt idx="28516">
                  <c:v>3770.2799999999997</c:v>
                </c:pt>
                <c:pt idx="28517">
                  <c:v>3770.3</c:v>
                </c:pt>
                <c:pt idx="28518">
                  <c:v>3770.32</c:v>
                </c:pt>
                <c:pt idx="28519">
                  <c:v>3770.34</c:v>
                </c:pt>
                <c:pt idx="28520">
                  <c:v>3770.36</c:v>
                </c:pt>
                <c:pt idx="28521">
                  <c:v>3770.38</c:v>
                </c:pt>
                <c:pt idx="28522">
                  <c:v>3770.4</c:v>
                </c:pt>
                <c:pt idx="28523">
                  <c:v>3770.42</c:v>
                </c:pt>
                <c:pt idx="28524">
                  <c:v>3770.44</c:v>
                </c:pt>
                <c:pt idx="28525">
                  <c:v>3770.46</c:v>
                </c:pt>
                <c:pt idx="28526">
                  <c:v>3770.48</c:v>
                </c:pt>
                <c:pt idx="28527">
                  <c:v>3770.5</c:v>
                </c:pt>
                <c:pt idx="28528">
                  <c:v>3770.52</c:v>
                </c:pt>
                <c:pt idx="28529">
                  <c:v>3770.54</c:v>
                </c:pt>
                <c:pt idx="28530">
                  <c:v>3770.56</c:v>
                </c:pt>
                <c:pt idx="28531">
                  <c:v>3770.58</c:v>
                </c:pt>
                <c:pt idx="28532">
                  <c:v>3770.6</c:v>
                </c:pt>
                <c:pt idx="28533">
                  <c:v>3770.62</c:v>
                </c:pt>
                <c:pt idx="28534">
                  <c:v>3770.64</c:v>
                </c:pt>
                <c:pt idx="28535">
                  <c:v>3770.66</c:v>
                </c:pt>
                <c:pt idx="28536">
                  <c:v>3770.68</c:v>
                </c:pt>
                <c:pt idx="28537">
                  <c:v>3770.7</c:v>
                </c:pt>
                <c:pt idx="28538">
                  <c:v>3770.72</c:v>
                </c:pt>
                <c:pt idx="28539">
                  <c:v>3770.74</c:v>
                </c:pt>
                <c:pt idx="28540">
                  <c:v>3770.7599999999998</c:v>
                </c:pt>
                <c:pt idx="28541">
                  <c:v>3770.7799999999997</c:v>
                </c:pt>
                <c:pt idx="28542">
                  <c:v>3770.8</c:v>
                </c:pt>
                <c:pt idx="28543">
                  <c:v>3770.82</c:v>
                </c:pt>
                <c:pt idx="28544">
                  <c:v>3770.84</c:v>
                </c:pt>
                <c:pt idx="28545">
                  <c:v>3770.86</c:v>
                </c:pt>
                <c:pt idx="28546">
                  <c:v>3770.88</c:v>
                </c:pt>
                <c:pt idx="28547">
                  <c:v>3770.9</c:v>
                </c:pt>
                <c:pt idx="28548">
                  <c:v>3770.92</c:v>
                </c:pt>
                <c:pt idx="28549">
                  <c:v>3770.94</c:v>
                </c:pt>
                <c:pt idx="28550">
                  <c:v>3770.96</c:v>
                </c:pt>
                <c:pt idx="28551">
                  <c:v>3770.98</c:v>
                </c:pt>
                <c:pt idx="28552">
                  <c:v>3771</c:v>
                </c:pt>
                <c:pt idx="28553">
                  <c:v>3771.02</c:v>
                </c:pt>
                <c:pt idx="28554">
                  <c:v>3771.04</c:v>
                </c:pt>
                <c:pt idx="28555">
                  <c:v>3771.06</c:v>
                </c:pt>
                <c:pt idx="28556">
                  <c:v>3771.08</c:v>
                </c:pt>
                <c:pt idx="28557">
                  <c:v>3771.1</c:v>
                </c:pt>
                <c:pt idx="28558">
                  <c:v>3771.12</c:v>
                </c:pt>
                <c:pt idx="28559">
                  <c:v>3771.14</c:v>
                </c:pt>
                <c:pt idx="28560">
                  <c:v>3771.16</c:v>
                </c:pt>
                <c:pt idx="28561">
                  <c:v>3771.18</c:v>
                </c:pt>
                <c:pt idx="28562">
                  <c:v>3771.2</c:v>
                </c:pt>
                <c:pt idx="28563">
                  <c:v>3771.22</c:v>
                </c:pt>
                <c:pt idx="28564">
                  <c:v>3771.24</c:v>
                </c:pt>
                <c:pt idx="28565">
                  <c:v>3771.2599999999998</c:v>
                </c:pt>
                <c:pt idx="28566">
                  <c:v>3771.2799999999997</c:v>
                </c:pt>
                <c:pt idx="28567">
                  <c:v>3771.3</c:v>
                </c:pt>
                <c:pt idx="28568">
                  <c:v>3771.32</c:v>
                </c:pt>
                <c:pt idx="28569">
                  <c:v>3771.34</c:v>
                </c:pt>
                <c:pt idx="28570">
                  <c:v>3771.36</c:v>
                </c:pt>
                <c:pt idx="28571">
                  <c:v>3771.38</c:v>
                </c:pt>
                <c:pt idx="28572">
                  <c:v>3771.4</c:v>
                </c:pt>
                <c:pt idx="28573">
                  <c:v>3771.42</c:v>
                </c:pt>
                <c:pt idx="28574">
                  <c:v>3771.44</c:v>
                </c:pt>
                <c:pt idx="28575">
                  <c:v>3771.46</c:v>
                </c:pt>
                <c:pt idx="28576">
                  <c:v>3771.48</c:v>
                </c:pt>
                <c:pt idx="28577">
                  <c:v>3771.5</c:v>
                </c:pt>
                <c:pt idx="28578">
                  <c:v>3771.52</c:v>
                </c:pt>
                <c:pt idx="28579">
                  <c:v>3771.54</c:v>
                </c:pt>
                <c:pt idx="28580">
                  <c:v>3771.56</c:v>
                </c:pt>
                <c:pt idx="28581">
                  <c:v>3771.58</c:v>
                </c:pt>
                <c:pt idx="28582">
                  <c:v>3771.6</c:v>
                </c:pt>
                <c:pt idx="28583">
                  <c:v>3771.62</c:v>
                </c:pt>
                <c:pt idx="28584">
                  <c:v>3771.64</c:v>
                </c:pt>
                <c:pt idx="28585">
                  <c:v>3771.66</c:v>
                </c:pt>
                <c:pt idx="28586">
                  <c:v>3771.68</c:v>
                </c:pt>
                <c:pt idx="28587">
                  <c:v>3771.7</c:v>
                </c:pt>
                <c:pt idx="28588">
                  <c:v>3771.72</c:v>
                </c:pt>
                <c:pt idx="28589">
                  <c:v>3771.74</c:v>
                </c:pt>
                <c:pt idx="28590">
                  <c:v>3771.7599999999998</c:v>
                </c:pt>
                <c:pt idx="28591">
                  <c:v>3771.7799999999997</c:v>
                </c:pt>
                <c:pt idx="28592">
                  <c:v>3771.8</c:v>
                </c:pt>
                <c:pt idx="28593">
                  <c:v>3771.82</c:v>
                </c:pt>
                <c:pt idx="28594">
                  <c:v>3771.84</c:v>
                </c:pt>
                <c:pt idx="28595">
                  <c:v>3771.86</c:v>
                </c:pt>
                <c:pt idx="28596">
                  <c:v>3771.88</c:v>
                </c:pt>
                <c:pt idx="28597">
                  <c:v>3771.9</c:v>
                </c:pt>
                <c:pt idx="28598">
                  <c:v>3771.92</c:v>
                </c:pt>
                <c:pt idx="28599">
                  <c:v>3771.94</c:v>
                </c:pt>
                <c:pt idx="28600">
                  <c:v>3771.96</c:v>
                </c:pt>
                <c:pt idx="28601">
                  <c:v>3771.98</c:v>
                </c:pt>
                <c:pt idx="28602">
                  <c:v>3772</c:v>
                </c:pt>
                <c:pt idx="28603">
                  <c:v>3772.02</c:v>
                </c:pt>
                <c:pt idx="28604">
                  <c:v>3772.04</c:v>
                </c:pt>
                <c:pt idx="28605">
                  <c:v>3772.06</c:v>
                </c:pt>
                <c:pt idx="28606">
                  <c:v>3772.08</c:v>
                </c:pt>
                <c:pt idx="28607">
                  <c:v>3772.1</c:v>
                </c:pt>
                <c:pt idx="28608">
                  <c:v>3772.12</c:v>
                </c:pt>
                <c:pt idx="28609">
                  <c:v>3772.14</c:v>
                </c:pt>
                <c:pt idx="28610">
                  <c:v>3772.16</c:v>
                </c:pt>
                <c:pt idx="28611">
                  <c:v>3772.18</c:v>
                </c:pt>
                <c:pt idx="28612">
                  <c:v>3772.2</c:v>
                </c:pt>
                <c:pt idx="28613">
                  <c:v>3772.22</c:v>
                </c:pt>
                <c:pt idx="28614">
                  <c:v>3772.24</c:v>
                </c:pt>
                <c:pt idx="28615">
                  <c:v>3772.2599999999998</c:v>
                </c:pt>
                <c:pt idx="28616">
                  <c:v>3772.2799999999997</c:v>
                </c:pt>
                <c:pt idx="28617">
                  <c:v>3772.3</c:v>
                </c:pt>
                <c:pt idx="28618">
                  <c:v>3772.32</c:v>
                </c:pt>
                <c:pt idx="28619">
                  <c:v>3772.34</c:v>
                </c:pt>
                <c:pt idx="28620">
                  <c:v>3772.36</c:v>
                </c:pt>
                <c:pt idx="28621">
                  <c:v>3772.38</c:v>
                </c:pt>
                <c:pt idx="28622">
                  <c:v>3772.4</c:v>
                </c:pt>
                <c:pt idx="28623">
                  <c:v>3772.42</c:v>
                </c:pt>
                <c:pt idx="28624">
                  <c:v>3772.44</c:v>
                </c:pt>
                <c:pt idx="28625">
                  <c:v>3772.46</c:v>
                </c:pt>
                <c:pt idx="28626">
                  <c:v>3772.48</c:v>
                </c:pt>
                <c:pt idx="28627">
                  <c:v>3772.5</c:v>
                </c:pt>
                <c:pt idx="28628">
                  <c:v>3772.52</c:v>
                </c:pt>
                <c:pt idx="28629">
                  <c:v>3772.54</c:v>
                </c:pt>
                <c:pt idx="28630">
                  <c:v>3772.56</c:v>
                </c:pt>
                <c:pt idx="28631">
                  <c:v>3772.58</c:v>
                </c:pt>
                <c:pt idx="28632">
                  <c:v>3772.6</c:v>
                </c:pt>
                <c:pt idx="28633">
                  <c:v>3772.62</c:v>
                </c:pt>
                <c:pt idx="28634">
                  <c:v>3772.64</c:v>
                </c:pt>
                <c:pt idx="28635">
                  <c:v>3772.66</c:v>
                </c:pt>
                <c:pt idx="28636">
                  <c:v>3772.68</c:v>
                </c:pt>
                <c:pt idx="28637">
                  <c:v>3772.7</c:v>
                </c:pt>
                <c:pt idx="28638">
                  <c:v>3772.72</c:v>
                </c:pt>
                <c:pt idx="28639">
                  <c:v>3772.74</c:v>
                </c:pt>
                <c:pt idx="28640">
                  <c:v>3772.7599999999998</c:v>
                </c:pt>
                <c:pt idx="28641">
                  <c:v>3772.7799999999997</c:v>
                </c:pt>
                <c:pt idx="28642">
                  <c:v>3772.8</c:v>
                </c:pt>
                <c:pt idx="28643">
                  <c:v>3772.82</c:v>
                </c:pt>
                <c:pt idx="28644">
                  <c:v>3772.84</c:v>
                </c:pt>
                <c:pt idx="28645">
                  <c:v>3772.86</c:v>
                </c:pt>
                <c:pt idx="28646">
                  <c:v>3772.88</c:v>
                </c:pt>
                <c:pt idx="28647">
                  <c:v>3772.9</c:v>
                </c:pt>
                <c:pt idx="28648">
                  <c:v>3772.92</c:v>
                </c:pt>
                <c:pt idx="28649">
                  <c:v>3772.94</c:v>
                </c:pt>
                <c:pt idx="28650">
                  <c:v>3772.96</c:v>
                </c:pt>
                <c:pt idx="28651">
                  <c:v>3772.98</c:v>
                </c:pt>
                <c:pt idx="28652">
                  <c:v>3773</c:v>
                </c:pt>
                <c:pt idx="28653">
                  <c:v>3773.02</c:v>
                </c:pt>
                <c:pt idx="28654">
                  <c:v>3773.04</c:v>
                </c:pt>
                <c:pt idx="28655">
                  <c:v>3773.06</c:v>
                </c:pt>
                <c:pt idx="28656">
                  <c:v>3773.08</c:v>
                </c:pt>
                <c:pt idx="28657">
                  <c:v>3773.1</c:v>
                </c:pt>
                <c:pt idx="28658">
                  <c:v>3773.12</c:v>
                </c:pt>
                <c:pt idx="28659">
                  <c:v>3773.14</c:v>
                </c:pt>
                <c:pt idx="28660">
                  <c:v>3773.16</c:v>
                </c:pt>
                <c:pt idx="28661">
                  <c:v>3773.18</c:v>
                </c:pt>
                <c:pt idx="28662">
                  <c:v>3773.2</c:v>
                </c:pt>
                <c:pt idx="28663">
                  <c:v>3773.22</c:v>
                </c:pt>
                <c:pt idx="28664">
                  <c:v>3773.24</c:v>
                </c:pt>
                <c:pt idx="28665">
                  <c:v>3773.2599999999998</c:v>
                </c:pt>
                <c:pt idx="28666">
                  <c:v>3773.2799999999997</c:v>
                </c:pt>
                <c:pt idx="28667">
                  <c:v>3773.3</c:v>
                </c:pt>
                <c:pt idx="28668">
                  <c:v>3773.32</c:v>
                </c:pt>
                <c:pt idx="28669">
                  <c:v>3773.34</c:v>
                </c:pt>
                <c:pt idx="28670">
                  <c:v>3773.36</c:v>
                </c:pt>
                <c:pt idx="28671">
                  <c:v>3773.38</c:v>
                </c:pt>
                <c:pt idx="28672">
                  <c:v>3773.4</c:v>
                </c:pt>
                <c:pt idx="28673">
                  <c:v>3773.42</c:v>
                </c:pt>
                <c:pt idx="28674">
                  <c:v>3773.44</c:v>
                </c:pt>
                <c:pt idx="28675">
                  <c:v>3773.46</c:v>
                </c:pt>
                <c:pt idx="28676">
                  <c:v>3773.48</c:v>
                </c:pt>
                <c:pt idx="28677">
                  <c:v>3773.5</c:v>
                </c:pt>
                <c:pt idx="28678">
                  <c:v>3773.52</c:v>
                </c:pt>
                <c:pt idx="28679">
                  <c:v>3773.54</c:v>
                </c:pt>
                <c:pt idx="28680">
                  <c:v>3773.56</c:v>
                </c:pt>
                <c:pt idx="28681">
                  <c:v>3773.58</c:v>
                </c:pt>
                <c:pt idx="28682">
                  <c:v>3773.6</c:v>
                </c:pt>
                <c:pt idx="28683">
                  <c:v>3773.62</c:v>
                </c:pt>
                <c:pt idx="28684">
                  <c:v>3773.64</c:v>
                </c:pt>
                <c:pt idx="28685">
                  <c:v>3773.66</c:v>
                </c:pt>
                <c:pt idx="28686">
                  <c:v>3773.68</c:v>
                </c:pt>
                <c:pt idx="28687">
                  <c:v>3773.7</c:v>
                </c:pt>
                <c:pt idx="28688">
                  <c:v>3773.72</c:v>
                </c:pt>
                <c:pt idx="28689">
                  <c:v>3773.74</c:v>
                </c:pt>
                <c:pt idx="28690">
                  <c:v>3773.7599999999998</c:v>
                </c:pt>
                <c:pt idx="28691">
                  <c:v>3773.7799999999997</c:v>
                </c:pt>
                <c:pt idx="28692">
                  <c:v>3773.8</c:v>
                </c:pt>
                <c:pt idx="28693">
                  <c:v>3773.82</c:v>
                </c:pt>
                <c:pt idx="28694">
                  <c:v>3773.84</c:v>
                </c:pt>
                <c:pt idx="28695">
                  <c:v>3773.86</c:v>
                </c:pt>
                <c:pt idx="28696">
                  <c:v>3773.88</c:v>
                </c:pt>
                <c:pt idx="28697">
                  <c:v>3773.9</c:v>
                </c:pt>
                <c:pt idx="28698">
                  <c:v>3773.92</c:v>
                </c:pt>
                <c:pt idx="28699">
                  <c:v>3773.94</c:v>
                </c:pt>
                <c:pt idx="28700">
                  <c:v>3773.96</c:v>
                </c:pt>
                <c:pt idx="28701">
                  <c:v>3773.98</c:v>
                </c:pt>
                <c:pt idx="28702">
                  <c:v>3774</c:v>
                </c:pt>
                <c:pt idx="28703">
                  <c:v>3774.02</c:v>
                </c:pt>
                <c:pt idx="28704">
                  <c:v>3774.04</c:v>
                </c:pt>
                <c:pt idx="28705">
                  <c:v>3774.06</c:v>
                </c:pt>
                <c:pt idx="28706">
                  <c:v>3774.08</c:v>
                </c:pt>
                <c:pt idx="28707">
                  <c:v>3774.1</c:v>
                </c:pt>
                <c:pt idx="28708">
                  <c:v>3774.12</c:v>
                </c:pt>
                <c:pt idx="28709">
                  <c:v>3774.14</c:v>
                </c:pt>
                <c:pt idx="28710">
                  <c:v>3774.16</c:v>
                </c:pt>
                <c:pt idx="28711">
                  <c:v>3774.18</c:v>
                </c:pt>
                <c:pt idx="28712">
                  <c:v>3774.2</c:v>
                </c:pt>
                <c:pt idx="28713">
                  <c:v>3774.22</c:v>
                </c:pt>
                <c:pt idx="28714">
                  <c:v>3774.24</c:v>
                </c:pt>
                <c:pt idx="28715">
                  <c:v>3774.2599999999998</c:v>
                </c:pt>
                <c:pt idx="28716">
                  <c:v>3774.2799999999997</c:v>
                </c:pt>
                <c:pt idx="28717">
                  <c:v>3774.3</c:v>
                </c:pt>
                <c:pt idx="28718">
                  <c:v>3774.32</c:v>
                </c:pt>
                <c:pt idx="28719">
                  <c:v>3774.34</c:v>
                </c:pt>
                <c:pt idx="28720">
                  <c:v>3774.36</c:v>
                </c:pt>
                <c:pt idx="28721">
                  <c:v>3774.38</c:v>
                </c:pt>
                <c:pt idx="28722">
                  <c:v>3774.4</c:v>
                </c:pt>
                <c:pt idx="28723">
                  <c:v>3774.42</c:v>
                </c:pt>
                <c:pt idx="28724">
                  <c:v>3774.44</c:v>
                </c:pt>
                <c:pt idx="28725">
                  <c:v>3774.46</c:v>
                </c:pt>
                <c:pt idx="28726">
                  <c:v>3774.48</c:v>
                </c:pt>
                <c:pt idx="28727">
                  <c:v>3774.5</c:v>
                </c:pt>
                <c:pt idx="28728">
                  <c:v>3774.52</c:v>
                </c:pt>
                <c:pt idx="28729">
                  <c:v>3774.54</c:v>
                </c:pt>
                <c:pt idx="28730">
                  <c:v>3774.56</c:v>
                </c:pt>
                <c:pt idx="28731">
                  <c:v>3774.58</c:v>
                </c:pt>
                <c:pt idx="28732">
                  <c:v>3774.6</c:v>
                </c:pt>
                <c:pt idx="28733">
                  <c:v>3774.62</c:v>
                </c:pt>
                <c:pt idx="28734">
                  <c:v>3774.64</c:v>
                </c:pt>
                <c:pt idx="28735">
                  <c:v>3774.66</c:v>
                </c:pt>
                <c:pt idx="28736">
                  <c:v>3774.68</c:v>
                </c:pt>
                <c:pt idx="28737">
                  <c:v>3774.7</c:v>
                </c:pt>
                <c:pt idx="28738">
                  <c:v>3774.72</c:v>
                </c:pt>
                <c:pt idx="28739">
                  <c:v>3774.74</c:v>
                </c:pt>
                <c:pt idx="28740">
                  <c:v>3774.7599999999998</c:v>
                </c:pt>
                <c:pt idx="28741">
                  <c:v>3774.7799999999997</c:v>
                </c:pt>
                <c:pt idx="28742">
                  <c:v>3774.8</c:v>
                </c:pt>
                <c:pt idx="28743">
                  <c:v>3774.82</c:v>
                </c:pt>
                <c:pt idx="28744">
                  <c:v>3774.84</c:v>
                </c:pt>
                <c:pt idx="28745">
                  <c:v>3774.86</c:v>
                </c:pt>
                <c:pt idx="28746">
                  <c:v>3774.88</c:v>
                </c:pt>
                <c:pt idx="28747">
                  <c:v>3774.9</c:v>
                </c:pt>
                <c:pt idx="28748">
                  <c:v>3774.92</c:v>
                </c:pt>
                <c:pt idx="28749">
                  <c:v>3774.94</c:v>
                </c:pt>
                <c:pt idx="28750">
                  <c:v>3774.96</c:v>
                </c:pt>
                <c:pt idx="28751">
                  <c:v>3774.98</c:v>
                </c:pt>
                <c:pt idx="28752">
                  <c:v>3775</c:v>
                </c:pt>
                <c:pt idx="28753">
                  <c:v>3775.02</c:v>
                </c:pt>
                <c:pt idx="28754">
                  <c:v>3775.04</c:v>
                </c:pt>
                <c:pt idx="28755">
                  <c:v>3775.06</c:v>
                </c:pt>
                <c:pt idx="28756">
                  <c:v>3775.08</c:v>
                </c:pt>
                <c:pt idx="28757">
                  <c:v>3775.1</c:v>
                </c:pt>
                <c:pt idx="28758">
                  <c:v>3775.12</c:v>
                </c:pt>
                <c:pt idx="28759">
                  <c:v>3775.14</c:v>
                </c:pt>
                <c:pt idx="28760">
                  <c:v>3775.16</c:v>
                </c:pt>
                <c:pt idx="28761">
                  <c:v>3775.18</c:v>
                </c:pt>
                <c:pt idx="28762">
                  <c:v>3775.2</c:v>
                </c:pt>
                <c:pt idx="28763">
                  <c:v>3775.22</c:v>
                </c:pt>
                <c:pt idx="28764">
                  <c:v>3775.24</c:v>
                </c:pt>
                <c:pt idx="28765">
                  <c:v>3775.2599999999998</c:v>
                </c:pt>
                <c:pt idx="28766">
                  <c:v>3775.2799999999997</c:v>
                </c:pt>
                <c:pt idx="28767">
                  <c:v>3775.3</c:v>
                </c:pt>
                <c:pt idx="28768">
                  <c:v>3775.32</c:v>
                </c:pt>
                <c:pt idx="28769">
                  <c:v>3775.34</c:v>
                </c:pt>
                <c:pt idx="28770">
                  <c:v>3775.36</c:v>
                </c:pt>
                <c:pt idx="28771">
                  <c:v>3775.38</c:v>
                </c:pt>
                <c:pt idx="28772">
                  <c:v>3775.4</c:v>
                </c:pt>
                <c:pt idx="28773">
                  <c:v>3775.42</c:v>
                </c:pt>
                <c:pt idx="28774">
                  <c:v>3775.44</c:v>
                </c:pt>
                <c:pt idx="28775">
                  <c:v>3775.46</c:v>
                </c:pt>
                <c:pt idx="28776">
                  <c:v>3775.48</c:v>
                </c:pt>
                <c:pt idx="28777">
                  <c:v>3775.5</c:v>
                </c:pt>
                <c:pt idx="28778">
                  <c:v>3775.52</c:v>
                </c:pt>
                <c:pt idx="28779">
                  <c:v>3775.54</c:v>
                </c:pt>
                <c:pt idx="28780">
                  <c:v>3775.56</c:v>
                </c:pt>
                <c:pt idx="28781">
                  <c:v>3775.58</c:v>
                </c:pt>
                <c:pt idx="28782">
                  <c:v>3775.6</c:v>
                </c:pt>
                <c:pt idx="28783">
                  <c:v>3775.62</c:v>
                </c:pt>
                <c:pt idx="28784">
                  <c:v>3775.64</c:v>
                </c:pt>
                <c:pt idx="28785">
                  <c:v>3775.66</c:v>
                </c:pt>
                <c:pt idx="28786">
                  <c:v>3775.68</c:v>
                </c:pt>
                <c:pt idx="28787">
                  <c:v>3775.7</c:v>
                </c:pt>
                <c:pt idx="28788">
                  <c:v>3775.72</c:v>
                </c:pt>
                <c:pt idx="28789">
                  <c:v>3775.74</c:v>
                </c:pt>
                <c:pt idx="28790">
                  <c:v>3775.7599999999998</c:v>
                </c:pt>
                <c:pt idx="28791">
                  <c:v>3775.7799999999997</c:v>
                </c:pt>
                <c:pt idx="28792">
                  <c:v>3775.8</c:v>
                </c:pt>
                <c:pt idx="28793">
                  <c:v>3775.82</c:v>
                </c:pt>
                <c:pt idx="28794">
                  <c:v>3775.84</c:v>
                </c:pt>
                <c:pt idx="28795">
                  <c:v>3775.86</c:v>
                </c:pt>
                <c:pt idx="28796">
                  <c:v>3775.88</c:v>
                </c:pt>
                <c:pt idx="28797">
                  <c:v>3775.9</c:v>
                </c:pt>
                <c:pt idx="28798">
                  <c:v>3775.92</c:v>
                </c:pt>
                <c:pt idx="28799">
                  <c:v>3775.94</c:v>
                </c:pt>
                <c:pt idx="28800">
                  <c:v>3775.96</c:v>
                </c:pt>
                <c:pt idx="28801">
                  <c:v>3775.98</c:v>
                </c:pt>
                <c:pt idx="28802">
                  <c:v>3776</c:v>
                </c:pt>
                <c:pt idx="28803">
                  <c:v>3776.02</c:v>
                </c:pt>
                <c:pt idx="28804">
                  <c:v>3776.04</c:v>
                </c:pt>
                <c:pt idx="28805">
                  <c:v>3776.06</c:v>
                </c:pt>
                <c:pt idx="28806">
                  <c:v>3776.08</c:v>
                </c:pt>
                <c:pt idx="28807">
                  <c:v>3776.1</c:v>
                </c:pt>
                <c:pt idx="28808">
                  <c:v>3776.12</c:v>
                </c:pt>
                <c:pt idx="28809">
                  <c:v>3776.14</c:v>
                </c:pt>
                <c:pt idx="28810">
                  <c:v>3776.16</c:v>
                </c:pt>
                <c:pt idx="28811">
                  <c:v>3776.18</c:v>
                </c:pt>
                <c:pt idx="28812">
                  <c:v>3776.2</c:v>
                </c:pt>
                <c:pt idx="28813">
                  <c:v>3776.22</c:v>
                </c:pt>
                <c:pt idx="28814">
                  <c:v>3776.24</c:v>
                </c:pt>
                <c:pt idx="28815">
                  <c:v>3776.2599999999998</c:v>
                </c:pt>
                <c:pt idx="28816">
                  <c:v>3776.2799999999997</c:v>
                </c:pt>
                <c:pt idx="28817">
                  <c:v>3776.3</c:v>
                </c:pt>
                <c:pt idx="28818">
                  <c:v>3776.32</c:v>
                </c:pt>
                <c:pt idx="28819">
                  <c:v>3776.34</c:v>
                </c:pt>
                <c:pt idx="28820">
                  <c:v>3776.36</c:v>
                </c:pt>
                <c:pt idx="28821">
                  <c:v>3776.38</c:v>
                </c:pt>
                <c:pt idx="28822">
                  <c:v>3776.4</c:v>
                </c:pt>
                <c:pt idx="28823">
                  <c:v>3776.42</c:v>
                </c:pt>
                <c:pt idx="28824">
                  <c:v>3776.44</c:v>
                </c:pt>
                <c:pt idx="28825">
                  <c:v>3776.46</c:v>
                </c:pt>
                <c:pt idx="28826">
                  <c:v>3776.48</c:v>
                </c:pt>
                <c:pt idx="28827">
                  <c:v>3776.5</c:v>
                </c:pt>
                <c:pt idx="28828">
                  <c:v>3776.52</c:v>
                </c:pt>
                <c:pt idx="28829">
                  <c:v>3776.54</c:v>
                </c:pt>
                <c:pt idx="28830">
                  <c:v>3776.56</c:v>
                </c:pt>
                <c:pt idx="28831">
                  <c:v>3776.58</c:v>
                </c:pt>
                <c:pt idx="28832">
                  <c:v>3776.6</c:v>
                </c:pt>
                <c:pt idx="28833">
                  <c:v>3776.62</c:v>
                </c:pt>
                <c:pt idx="28834">
                  <c:v>3776.64</c:v>
                </c:pt>
                <c:pt idx="28835">
                  <c:v>3776.66</c:v>
                </c:pt>
                <c:pt idx="28836">
                  <c:v>3776.68</c:v>
                </c:pt>
                <c:pt idx="28837">
                  <c:v>3776.7</c:v>
                </c:pt>
                <c:pt idx="28838">
                  <c:v>3776.72</c:v>
                </c:pt>
                <c:pt idx="28839">
                  <c:v>3776.74</c:v>
                </c:pt>
                <c:pt idx="28840">
                  <c:v>3776.7599999999998</c:v>
                </c:pt>
                <c:pt idx="28841">
                  <c:v>3776.7799999999997</c:v>
                </c:pt>
                <c:pt idx="28842">
                  <c:v>3776.8</c:v>
                </c:pt>
                <c:pt idx="28843">
                  <c:v>3776.82</c:v>
                </c:pt>
                <c:pt idx="28844">
                  <c:v>3776.84</c:v>
                </c:pt>
                <c:pt idx="28845">
                  <c:v>3776.86</c:v>
                </c:pt>
                <c:pt idx="28846">
                  <c:v>3776.88</c:v>
                </c:pt>
                <c:pt idx="28847">
                  <c:v>3776.9</c:v>
                </c:pt>
                <c:pt idx="28848">
                  <c:v>3776.92</c:v>
                </c:pt>
                <c:pt idx="28849">
                  <c:v>3776.94</c:v>
                </c:pt>
                <c:pt idx="28850">
                  <c:v>3776.96</c:v>
                </c:pt>
                <c:pt idx="28851">
                  <c:v>3776.98</c:v>
                </c:pt>
                <c:pt idx="28852">
                  <c:v>3777</c:v>
                </c:pt>
                <c:pt idx="28853">
                  <c:v>3777.02</c:v>
                </c:pt>
                <c:pt idx="28854">
                  <c:v>3777.04</c:v>
                </c:pt>
                <c:pt idx="28855">
                  <c:v>3777.06</c:v>
                </c:pt>
                <c:pt idx="28856">
                  <c:v>3777.08</c:v>
                </c:pt>
                <c:pt idx="28857">
                  <c:v>3777.1</c:v>
                </c:pt>
                <c:pt idx="28858">
                  <c:v>3777.12</c:v>
                </c:pt>
                <c:pt idx="28859">
                  <c:v>3777.14</c:v>
                </c:pt>
                <c:pt idx="28860">
                  <c:v>3777.16</c:v>
                </c:pt>
                <c:pt idx="28861">
                  <c:v>3777.18</c:v>
                </c:pt>
                <c:pt idx="28862">
                  <c:v>3777.2</c:v>
                </c:pt>
                <c:pt idx="28863">
                  <c:v>3777.22</c:v>
                </c:pt>
                <c:pt idx="28864">
                  <c:v>3777.24</c:v>
                </c:pt>
                <c:pt idx="28865">
                  <c:v>3777.2599999999998</c:v>
                </c:pt>
                <c:pt idx="28866">
                  <c:v>3777.2799999999997</c:v>
                </c:pt>
                <c:pt idx="28867">
                  <c:v>3777.3</c:v>
                </c:pt>
                <c:pt idx="28868">
                  <c:v>3777.32</c:v>
                </c:pt>
                <c:pt idx="28869">
                  <c:v>3777.34</c:v>
                </c:pt>
                <c:pt idx="28870">
                  <c:v>3777.36</c:v>
                </c:pt>
                <c:pt idx="28871">
                  <c:v>3777.38</c:v>
                </c:pt>
                <c:pt idx="28872">
                  <c:v>3777.4</c:v>
                </c:pt>
                <c:pt idx="28873">
                  <c:v>3777.42</c:v>
                </c:pt>
                <c:pt idx="28874">
                  <c:v>3777.44</c:v>
                </c:pt>
                <c:pt idx="28875">
                  <c:v>3777.46</c:v>
                </c:pt>
                <c:pt idx="28876">
                  <c:v>3777.48</c:v>
                </c:pt>
                <c:pt idx="28877">
                  <c:v>3777.5</c:v>
                </c:pt>
                <c:pt idx="28878">
                  <c:v>3777.52</c:v>
                </c:pt>
                <c:pt idx="28879">
                  <c:v>3777.54</c:v>
                </c:pt>
                <c:pt idx="28880">
                  <c:v>3777.56</c:v>
                </c:pt>
                <c:pt idx="28881">
                  <c:v>3777.58</c:v>
                </c:pt>
                <c:pt idx="28882">
                  <c:v>3777.6</c:v>
                </c:pt>
                <c:pt idx="28883">
                  <c:v>3777.62</c:v>
                </c:pt>
                <c:pt idx="28884">
                  <c:v>3777.64</c:v>
                </c:pt>
                <c:pt idx="28885">
                  <c:v>3777.66</c:v>
                </c:pt>
                <c:pt idx="28886">
                  <c:v>3777.68</c:v>
                </c:pt>
                <c:pt idx="28887">
                  <c:v>3777.7</c:v>
                </c:pt>
                <c:pt idx="28888">
                  <c:v>3777.72</c:v>
                </c:pt>
                <c:pt idx="28889">
                  <c:v>3777.74</c:v>
                </c:pt>
                <c:pt idx="28890">
                  <c:v>3777.7599999999998</c:v>
                </c:pt>
                <c:pt idx="28891">
                  <c:v>3777.7799999999997</c:v>
                </c:pt>
                <c:pt idx="28892">
                  <c:v>3777.8</c:v>
                </c:pt>
                <c:pt idx="28893">
                  <c:v>3777.82</c:v>
                </c:pt>
                <c:pt idx="28894">
                  <c:v>3777.84</c:v>
                </c:pt>
                <c:pt idx="28895">
                  <c:v>3777.86</c:v>
                </c:pt>
                <c:pt idx="28896">
                  <c:v>3777.88</c:v>
                </c:pt>
                <c:pt idx="28897">
                  <c:v>3777.9</c:v>
                </c:pt>
                <c:pt idx="28898">
                  <c:v>3777.92</c:v>
                </c:pt>
                <c:pt idx="28899">
                  <c:v>3777.94</c:v>
                </c:pt>
                <c:pt idx="28900">
                  <c:v>3777.96</c:v>
                </c:pt>
                <c:pt idx="28901">
                  <c:v>3777.98</c:v>
                </c:pt>
                <c:pt idx="28902">
                  <c:v>3778</c:v>
                </c:pt>
                <c:pt idx="28903">
                  <c:v>3778.02</c:v>
                </c:pt>
                <c:pt idx="28904">
                  <c:v>3778.04</c:v>
                </c:pt>
                <c:pt idx="28905">
                  <c:v>3778.06</c:v>
                </c:pt>
                <c:pt idx="28906">
                  <c:v>3778.08</c:v>
                </c:pt>
                <c:pt idx="28907">
                  <c:v>3778.1</c:v>
                </c:pt>
                <c:pt idx="28908">
                  <c:v>3778.12</c:v>
                </c:pt>
                <c:pt idx="28909">
                  <c:v>3778.14</c:v>
                </c:pt>
                <c:pt idx="28910">
                  <c:v>3778.16</c:v>
                </c:pt>
                <c:pt idx="28911">
                  <c:v>3778.18</c:v>
                </c:pt>
                <c:pt idx="28912">
                  <c:v>3778.2</c:v>
                </c:pt>
                <c:pt idx="28913">
                  <c:v>3778.22</c:v>
                </c:pt>
                <c:pt idx="28914">
                  <c:v>3778.24</c:v>
                </c:pt>
                <c:pt idx="28915">
                  <c:v>3778.2599999999998</c:v>
                </c:pt>
                <c:pt idx="28916">
                  <c:v>3778.2799999999997</c:v>
                </c:pt>
                <c:pt idx="28917">
                  <c:v>3778.3</c:v>
                </c:pt>
                <c:pt idx="28918">
                  <c:v>3778.32</c:v>
                </c:pt>
                <c:pt idx="28919">
                  <c:v>3778.34</c:v>
                </c:pt>
                <c:pt idx="28920">
                  <c:v>3778.36</c:v>
                </c:pt>
                <c:pt idx="28921">
                  <c:v>3778.38</c:v>
                </c:pt>
                <c:pt idx="28922">
                  <c:v>3778.4</c:v>
                </c:pt>
                <c:pt idx="28923">
                  <c:v>3778.42</c:v>
                </c:pt>
                <c:pt idx="28924">
                  <c:v>3778.44</c:v>
                </c:pt>
                <c:pt idx="28925">
                  <c:v>3778.46</c:v>
                </c:pt>
                <c:pt idx="28926">
                  <c:v>3778.48</c:v>
                </c:pt>
                <c:pt idx="28927">
                  <c:v>3778.5</c:v>
                </c:pt>
                <c:pt idx="28928">
                  <c:v>3778.52</c:v>
                </c:pt>
                <c:pt idx="28929">
                  <c:v>3778.54</c:v>
                </c:pt>
                <c:pt idx="28930">
                  <c:v>3778.56</c:v>
                </c:pt>
                <c:pt idx="28931">
                  <c:v>3778.58</c:v>
                </c:pt>
                <c:pt idx="28932">
                  <c:v>3778.6</c:v>
                </c:pt>
                <c:pt idx="28933">
                  <c:v>3778.62</c:v>
                </c:pt>
                <c:pt idx="28934">
                  <c:v>3778.64</c:v>
                </c:pt>
                <c:pt idx="28935">
                  <c:v>3778.66</c:v>
                </c:pt>
                <c:pt idx="28936">
                  <c:v>3778.68</c:v>
                </c:pt>
                <c:pt idx="28937">
                  <c:v>3778.7</c:v>
                </c:pt>
                <c:pt idx="28938">
                  <c:v>3778.72</c:v>
                </c:pt>
                <c:pt idx="28939">
                  <c:v>3778.74</c:v>
                </c:pt>
                <c:pt idx="28940">
                  <c:v>3778.7599999999998</c:v>
                </c:pt>
                <c:pt idx="28941">
                  <c:v>3778.7799999999997</c:v>
                </c:pt>
                <c:pt idx="28942">
                  <c:v>3778.8</c:v>
                </c:pt>
                <c:pt idx="28943">
                  <c:v>3778.82</c:v>
                </c:pt>
                <c:pt idx="28944">
                  <c:v>3778.84</c:v>
                </c:pt>
                <c:pt idx="28945">
                  <c:v>3778.86</c:v>
                </c:pt>
                <c:pt idx="28946">
                  <c:v>3778.88</c:v>
                </c:pt>
                <c:pt idx="28947">
                  <c:v>3778.9</c:v>
                </c:pt>
                <c:pt idx="28948">
                  <c:v>3778.92</c:v>
                </c:pt>
                <c:pt idx="28949">
                  <c:v>3778.94</c:v>
                </c:pt>
                <c:pt idx="28950">
                  <c:v>3778.96</c:v>
                </c:pt>
                <c:pt idx="28951">
                  <c:v>3778.98</c:v>
                </c:pt>
                <c:pt idx="28952">
                  <c:v>3779</c:v>
                </c:pt>
                <c:pt idx="28953">
                  <c:v>3779.02</c:v>
                </c:pt>
                <c:pt idx="28954">
                  <c:v>3779.04</c:v>
                </c:pt>
                <c:pt idx="28955">
                  <c:v>3779.06</c:v>
                </c:pt>
                <c:pt idx="28956">
                  <c:v>3779.08</c:v>
                </c:pt>
                <c:pt idx="28957">
                  <c:v>3779.1</c:v>
                </c:pt>
                <c:pt idx="28958">
                  <c:v>3779.12</c:v>
                </c:pt>
                <c:pt idx="28959">
                  <c:v>3779.14</c:v>
                </c:pt>
                <c:pt idx="28960">
                  <c:v>3779.16</c:v>
                </c:pt>
                <c:pt idx="28961">
                  <c:v>3779.18</c:v>
                </c:pt>
                <c:pt idx="28962">
                  <c:v>3779.2</c:v>
                </c:pt>
                <c:pt idx="28963">
                  <c:v>3779.22</c:v>
                </c:pt>
                <c:pt idx="28964">
                  <c:v>3779.24</c:v>
                </c:pt>
                <c:pt idx="28965">
                  <c:v>3779.2599999999998</c:v>
                </c:pt>
                <c:pt idx="28966">
                  <c:v>3779.2799999999997</c:v>
                </c:pt>
                <c:pt idx="28967">
                  <c:v>3779.3</c:v>
                </c:pt>
                <c:pt idx="28968">
                  <c:v>3779.32</c:v>
                </c:pt>
                <c:pt idx="28969">
                  <c:v>3779.34</c:v>
                </c:pt>
                <c:pt idx="28970">
                  <c:v>3779.36</c:v>
                </c:pt>
                <c:pt idx="28971">
                  <c:v>3779.38</c:v>
                </c:pt>
                <c:pt idx="28972">
                  <c:v>3779.4</c:v>
                </c:pt>
                <c:pt idx="28973">
                  <c:v>3779.42</c:v>
                </c:pt>
                <c:pt idx="28974">
                  <c:v>3779.44</c:v>
                </c:pt>
                <c:pt idx="28975">
                  <c:v>3779.46</c:v>
                </c:pt>
                <c:pt idx="28976">
                  <c:v>3779.48</c:v>
                </c:pt>
                <c:pt idx="28977">
                  <c:v>3779.5</c:v>
                </c:pt>
                <c:pt idx="28978">
                  <c:v>3779.52</c:v>
                </c:pt>
                <c:pt idx="28979">
                  <c:v>3779.54</c:v>
                </c:pt>
                <c:pt idx="28980">
                  <c:v>3779.56</c:v>
                </c:pt>
                <c:pt idx="28981">
                  <c:v>3779.58</c:v>
                </c:pt>
                <c:pt idx="28982">
                  <c:v>3779.6</c:v>
                </c:pt>
                <c:pt idx="28983">
                  <c:v>3779.62</c:v>
                </c:pt>
                <c:pt idx="28984">
                  <c:v>3779.64</c:v>
                </c:pt>
                <c:pt idx="28985">
                  <c:v>3779.66</c:v>
                </c:pt>
                <c:pt idx="28986">
                  <c:v>3779.68</c:v>
                </c:pt>
                <c:pt idx="28987">
                  <c:v>3779.7</c:v>
                </c:pt>
                <c:pt idx="28988">
                  <c:v>3779.72</c:v>
                </c:pt>
                <c:pt idx="28989">
                  <c:v>3779.74</c:v>
                </c:pt>
                <c:pt idx="28990">
                  <c:v>3779.7599999999998</c:v>
                </c:pt>
                <c:pt idx="28991">
                  <c:v>3779.7799999999997</c:v>
                </c:pt>
                <c:pt idx="28992">
                  <c:v>3779.8</c:v>
                </c:pt>
                <c:pt idx="28993">
                  <c:v>3779.82</c:v>
                </c:pt>
                <c:pt idx="28994">
                  <c:v>3779.84</c:v>
                </c:pt>
                <c:pt idx="28995">
                  <c:v>3779.86</c:v>
                </c:pt>
                <c:pt idx="28996">
                  <c:v>3779.88</c:v>
                </c:pt>
                <c:pt idx="28997">
                  <c:v>3779.9</c:v>
                </c:pt>
                <c:pt idx="28998">
                  <c:v>3779.92</c:v>
                </c:pt>
                <c:pt idx="28999">
                  <c:v>3779.94</c:v>
                </c:pt>
                <c:pt idx="29000">
                  <c:v>3779.96</c:v>
                </c:pt>
                <c:pt idx="29001">
                  <c:v>3779.98</c:v>
                </c:pt>
                <c:pt idx="29002">
                  <c:v>3780</c:v>
                </c:pt>
                <c:pt idx="29003">
                  <c:v>3780.02</c:v>
                </c:pt>
                <c:pt idx="29004">
                  <c:v>3780.04</c:v>
                </c:pt>
                <c:pt idx="29005">
                  <c:v>3780.06</c:v>
                </c:pt>
                <c:pt idx="29006">
                  <c:v>3780.08</c:v>
                </c:pt>
                <c:pt idx="29007">
                  <c:v>3780.1</c:v>
                </c:pt>
                <c:pt idx="29008">
                  <c:v>3780.12</c:v>
                </c:pt>
                <c:pt idx="29009">
                  <c:v>3780.14</c:v>
                </c:pt>
                <c:pt idx="29010">
                  <c:v>3780.16</c:v>
                </c:pt>
                <c:pt idx="29011">
                  <c:v>3780.18</c:v>
                </c:pt>
                <c:pt idx="29012">
                  <c:v>3780.2</c:v>
                </c:pt>
                <c:pt idx="29013">
                  <c:v>3780.22</c:v>
                </c:pt>
                <c:pt idx="29014">
                  <c:v>3780.24</c:v>
                </c:pt>
                <c:pt idx="29015">
                  <c:v>3780.2599999999998</c:v>
                </c:pt>
                <c:pt idx="29016">
                  <c:v>3780.2799999999997</c:v>
                </c:pt>
                <c:pt idx="29017">
                  <c:v>3780.3</c:v>
                </c:pt>
                <c:pt idx="29018">
                  <c:v>3780.32</c:v>
                </c:pt>
                <c:pt idx="29019">
                  <c:v>3780.34</c:v>
                </c:pt>
                <c:pt idx="29020">
                  <c:v>3780.36</c:v>
                </c:pt>
                <c:pt idx="29021">
                  <c:v>3780.38</c:v>
                </c:pt>
                <c:pt idx="29022">
                  <c:v>3780.4</c:v>
                </c:pt>
                <c:pt idx="29023">
                  <c:v>3780.42</c:v>
                </c:pt>
                <c:pt idx="29024">
                  <c:v>3780.44</c:v>
                </c:pt>
                <c:pt idx="29025">
                  <c:v>3780.46</c:v>
                </c:pt>
                <c:pt idx="29026">
                  <c:v>3780.48</c:v>
                </c:pt>
                <c:pt idx="29027">
                  <c:v>3780.5</c:v>
                </c:pt>
                <c:pt idx="29028">
                  <c:v>3780.52</c:v>
                </c:pt>
                <c:pt idx="29029">
                  <c:v>3780.54</c:v>
                </c:pt>
                <c:pt idx="29030">
                  <c:v>3780.56</c:v>
                </c:pt>
                <c:pt idx="29031">
                  <c:v>3780.58</c:v>
                </c:pt>
                <c:pt idx="29032">
                  <c:v>3780.6</c:v>
                </c:pt>
                <c:pt idx="29033">
                  <c:v>3780.62</c:v>
                </c:pt>
                <c:pt idx="29034">
                  <c:v>3780.64</c:v>
                </c:pt>
                <c:pt idx="29035">
                  <c:v>3780.66</c:v>
                </c:pt>
                <c:pt idx="29036">
                  <c:v>3780.68</c:v>
                </c:pt>
                <c:pt idx="29037">
                  <c:v>3780.7</c:v>
                </c:pt>
                <c:pt idx="29038">
                  <c:v>3780.72</c:v>
                </c:pt>
                <c:pt idx="29039">
                  <c:v>3780.74</c:v>
                </c:pt>
                <c:pt idx="29040">
                  <c:v>3780.7599999999998</c:v>
                </c:pt>
                <c:pt idx="29041">
                  <c:v>3780.7799999999997</c:v>
                </c:pt>
                <c:pt idx="29042">
                  <c:v>3780.8</c:v>
                </c:pt>
                <c:pt idx="29043">
                  <c:v>3780.82</c:v>
                </c:pt>
                <c:pt idx="29044">
                  <c:v>3780.84</c:v>
                </c:pt>
                <c:pt idx="29045">
                  <c:v>3780.86</c:v>
                </c:pt>
                <c:pt idx="29046">
                  <c:v>3780.88</c:v>
                </c:pt>
                <c:pt idx="29047">
                  <c:v>3780.9</c:v>
                </c:pt>
                <c:pt idx="29048">
                  <c:v>3780.92</c:v>
                </c:pt>
                <c:pt idx="29049">
                  <c:v>3780.94</c:v>
                </c:pt>
                <c:pt idx="29050">
                  <c:v>3780.96</c:v>
                </c:pt>
                <c:pt idx="29051">
                  <c:v>3780.98</c:v>
                </c:pt>
                <c:pt idx="29052">
                  <c:v>3781</c:v>
                </c:pt>
                <c:pt idx="29053">
                  <c:v>3781.02</c:v>
                </c:pt>
                <c:pt idx="29054">
                  <c:v>3781.04</c:v>
                </c:pt>
                <c:pt idx="29055">
                  <c:v>3781.06</c:v>
                </c:pt>
                <c:pt idx="29056">
                  <c:v>3781.08</c:v>
                </c:pt>
                <c:pt idx="29057">
                  <c:v>3781.1</c:v>
                </c:pt>
                <c:pt idx="29058">
                  <c:v>3781.12</c:v>
                </c:pt>
                <c:pt idx="29059">
                  <c:v>3781.14</c:v>
                </c:pt>
                <c:pt idx="29060">
                  <c:v>3781.16</c:v>
                </c:pt>
                <c:pt idx="29061">
                  <c:v>3781.18</c:v>
                </c:pt>
                <c:pt idx="29062">
                  <c:v>3781.2</c:v>
                </c:pt>
                <c:pt idx="29063">
                  <c:v>3781.22</c:v>
                </c:pt>
                <c:pt idx="29064">
                  <c:v>3781.24</c:v>
                </c:pt>
                <c:pt idx="29065">
                  <c:v>3781.2599999999998</c:v>
                </c:pt>
                <c:pt idx="29066">
                  <c:v>3781.2799999999997</c:v>
                </c:pt>
                <c:pt idx="29067">
                  <c:v>3781.3</c:v>
                </c:pt>
                <c:pt idx="29068">
                  <c:v>3781.32</c:v>
                </c:pt>
                <c:pt idx="29069">
                  <c:v>3781.34</c:v>
                </c:pt>
                <c:pt idx="29070">
                  <c:v>3781.36</c:v>
                </c:pt>
                <c:pt idx="29071">
                  <c:v>3781.38</c:v>
                </c:pt>
                <c:pt idx="29072">
                  <c:v>3781.4</c:v>
                </c:pt>
                <c:pt idx="29073">
                  <c:v>3781.42</c:v>
                </c:pt>
                <c:pt idx="29074">
                  <c:v>3781.44</c:v>
                </c:pt>
                <c:pt idx="29075">
                  <c:v>3781.46</c:v>
                </c:pt>
                <c:pt idx="29076">
                  <c:v>3781.48</c:v>
                </c:pt>
                <c:pt idx="29077">
                  <c:v>3781.5</c:v>
                </c:pt>
                <c:pt idx="29078">
                  <c:v>3781.52</c:v>
                </c:pt>
                <c:pt idx="29079">
                  <c:v>3781.54</c:v>
                </c:pt>
                <c:pt idx="29080">
                  <c:v>3781.56</c:v>
                </c:pt>
                <c:pt idx="29081">
                  <c:v>3781.58</c:v>
                </c:pt>
                <c:pt idx="29082">
                  <c:v>3781.6</c:v>
                </c:pt>
                <c:pt idx="29083">
                  <c:v>3781.62</c:v>
                </c:pt>
                <c:pt idx="29084">
                  <c:v>3781.64</c:v>
                </c:pt>
                <c:pt idx="29085">
                  <c:v>3781.66</c:v>
                </c:pt>
                <c:pt idx="29086">
                  <c:v>3781.68</c:v>
                </c:pt>
                <c:pt idx="29087">
                  <c:v>3781.7</c:v>
                </c:pt>
                <c:pt idx="29088">
                  <c:v>3781.72</c:v>
                </c:pt>
                <c:pt idx="29089">
                  <c:v>3781.74</c:v>
                </c:pt>
                <c:pt idx="29090">
                  <c:v>3781.7599999999998</c:v>
                </c:pt>
                <c:pt idx="29091">
                  <c:v>3781.7799999999997</c:v>
                </c:pt>
                <c:pt idx="29092">
                  <c:v>3781.8</c:v>
                </c:pt>
                <c:pt idx="29093">
                  <c:v>3781.82</c:v>
                </c:pt>
                <c:pt idx="29094">
                  <c:v>3781.84</c:v>
                </c:pt>
                <c:pt idx="29095">
                  <c:v>3781.86</c:v>
                </c:pt>
                <c:pt idx="29096">
                  <c:v>3781.88</c:v>
                </c:pt>
                <c:pt idx="29097">
                  <c:v>3781.9</c:v>
                </c:pt>
                <c:pt idx="29098">
                  <c:v>3781.92</c:v>
                </c:pt>
                <c:pt idx="29099">
                  <c:v>3781.94</c:v>
                </c:pt>
                <c:pt idx="29100">
                  <c:v>3781.96</c:v>
                </c:pt>
                <c:pt idx="29101">
                  <c:v>3781.98</c:v>
                </c:pt>
                <c:pt idx="29102">
                  <c:v>3782</c:v>
                </c:pt>
                <c:pt idx="29103">
                  <c:v>3782.02</c:v>
                </c:pt>
                <c:pt idx="29104">
                  <c:v>3782.04</c:v>
                </c:pt>
                <c:pt idx="29105">
                  <c:v>3782.06</c:v>
                </c:pt>
                <c:pt idx="29106">
                  <c:v>3782.08</c:v>
                </c:pt>
                <c:pt idx="29107">
                  <c:v>3782.1</c:v>
                </c:pt>
                <c:pt idx="29108">
                  <c:v>3782.12</c:v>
                </c:pt>
                <c:pt idx="29109">
                  <c:v>3782.14</c:v>
                </c:pt>
                <c:pt idx="29110">
                  <c:v>3782.16</c:v>
                </c:pt>
                <c:pt idx="29111">
                  <c:v>3782.18</c:v>
                </c:pt>
                <c:pt idx="29112">
                  <c:v>3782.2</c:v>
                </c:pt>
                <c:pt idx="29113">
                  <c:v>3782.22</c:v>
                </c:pt>
                <c:pt idx="29114">
                  <c:v>3782.24</c:v>
                </c:pt>
                <c:pt idx="29115">
                  <c:v>3782.2599999999998</c:v>
                </c:pt>
                <c:pt idx="29116">
                  <c:v>3782.2799999999997</c:v>
                </c:pt>
                <c:pt idx="29117">
                  <c:v>3782.3</c:v>
                </c:pt>
                <c:pt idx="29118">
                  <c:v>3782.32</c:v>
                </c:pt>
                <c:pt idx="29119">
                  <c:v>3782.34</c:v>
                </c:pt>
                <c:pt idx="29120">
                  <c:v>3782.36</c:v>
                </c:pt>
                <c:pt idx="29121">
                  <c:v>3782.38</c:v>
                </c:pt>
                <c:pt idx="29122">
                  <c:v>3782.4</c:v>
                </c:pt>
                <c:pt idx="29123">
                  <c:v>3782.42</c:v>
                </c:pt>
                <c:pt idx="29124">
                  <c:v>3782.44</c:v>
                </c:pt>
                <c:pt idx="29125">
                  <c:v>3782.46</c:v>
                </c:pt>
                <c:pt idx="29126">
                  <c:v>3782.48</c:v>
                </c:pt>
                <c:pt idx="29127">
                  <c:v>3782.5</c:v>
                </c:pt>
                <c:pt idx="29128">
                  <c:v>3782.52</c:v>
                </c:pt>
                <c:pt idx="29129">
                  <c:v>3782.54</c:v>
                </c:pt>
                <c:pt idx="29130">
                  <c:v>3782.56</c:v>
                </c:pt>
                <c:pt idx="29131">
                  <c:v>3782.58</c:v>
                </c:pt>
                <c:pt idx="29132">
                  <c:v>3782.6</c:v>
                </c:pt>
                <c:pt idx="29133">
                  <c:v>3782.62</c:v>
                </c:pt>
                <c:pt idx="29134">
                  <c:v>3782.64</c:v>
                </c:pt>
                <c:pt idx="29135">
                  <c:v>3782.66</c:v>
                </c:pt>
                <c:pt idx="29136">
                  <c:v>3782.68</c:v>
                </c:pt>
                <c:pt idx="29137">
                  <c:v>3782.7</c:v>
                </c:pt>
                <c:pt idx="29138">
                  <c:v>3782.72</c:v>
                </c:pt>
                <c:pt idx="29139">
                  <c:v>3782.74</c:v>
                </c:pt>
                <c:pt idx="29140">
                  <c:v>3782.7599999999998</c:v>
                </c:pt>
                <c:pt idx="29141">
                  <c:v>3782.7799999999997</c:v>
                </c:pt>
                <c:pt idx="29142">
                  <c:v>3782.8</c:v>
                </c:pt>
                <c:pt idx="29143">
                  <c:v>3782.82</c:v>
                </c:pt>
                <c:pt idx="29144">
                  <c:v>3782.84</c:v>
                </c:pt>
                <c:pt idx="29145">
                  <c:v>3782.86</c:v>
                </c:pt>
                <c:pt idx="29146">
                  <c:v>3782.88</c:v>
                </c:pt>
                <c:pt idx="29147">
                  <c:v>3782.9</c:v>
                </c:pt>
                <c:pt idx="29148">
                  <c:v>3782.92</c:v>
                </c:pt>
                <c:pt idx="29149">
                  <c:v>3782.94</c:v>
                </c:pt>
                <c:pt idx="29150">
                  <c:v>3782.96</c:v>
                </c:pt>
                <c:pt idx="29151">
                  <c:v>3782.98</c:v>
                </c:pt>
                <c:pt idx="29152">
                  <c:v>3783</c:v>
                </c:pt>
                <c:pt idx="29153">
                  <c:v>3783.02</c:v>
                </c:pt>
                <c:pt idx="29154">
                  <c:v>3783.04</c:v>
                </c:pt>
                <c:pt idx="29155">
                  <c:v>3783.06</c:v>
                </c:pt>
                <c:pt idx="29156">
                  <c:v>3783.08</c:v>
                </c:pt>
                <c:pt idx="29157">
                  <c:v>3783.1</c:v>
                </c:pt>
                <c:pt idx="29158">
                  <c:v>3783.12</c:v>
                </c:pt>
                <c:pt idx="29159">
                  <c:v>3783.14</c:v>
                </c:pt>
                <c:pt idx="29160">
                  <c:v>3783.16</c:v>
                </c:pt>
                <c:pt idx="29161">
                  <c:v>3783.18</c:v>
                </c:pt>
                <c:pt idx="29162">
                  <c:v>3783.2</c:v>
                </c:pt>
                <c:pt idx="29163">
                  <c:v>3783.22</c:v>
                </c:pt>
                <c:pt idx="29164">
                  <c:v>3783.24</c:v>
                </c:pt>
                <c:pt idx="29165">
                  <c:v>3783.2599999999998</c:v>
                </c:pt>
                <c:pt idx="29166">
                  <c:v>3783.2799999999997</c:v>
                </c:pt>
                <c:pt idx="29167">
                  <c:v>3783.3</c:v>
                </c:pt>
                <c:pt idx="29168">
                  <c:v>3783.32</c:v>
                </c:pt>
                <c:pt idx="29169">
                  <c:v>3783.34</c:v>
                </c:pt>
                <c:pt idx="29170">
                  <c:v>3783.36</c:v>
                </c:pt>
                <c:pt idx="29171">
                  <c:v>3783.38</c:v>
                </c:pt>
                <c:pt idx="29172">
                  <c:v>3783.4</c:v>
                </c:pt>
                <c:pt idx="29173">
                  <c:v>3783.42</c:v>
                </c:pt>
                <c:pt idx="29174">
                  <c:v>3783.44</c:v>
                </c:pt>
                <c:pt idx="29175">
                  <c:v>3783.46</c:v>
                </c:pt>
                <c:pt idx="29176">
                  <c:v>3783.48</c:v>
                </c:pt>
                <c:pt idx="29177">
                  <c:v>3783.5</c:v>
                </c:pt>
                <c:pt idx="29178">
                  <c:v>3783.52</c:v>
                </c:pt>
                <c:pt idx="29179">
                  <c:v>3783.54</c:v>
                </c:pt>
                <c:pt idx="29180">
                  <c:v>3783.56</c:v>
                </c:pt>
                <c:pt idx="29181">
                  <c:v>3783.58</c:v>
                </c:pt>
                <c:pt idx="29182">
                  <c:v>3783.6</c:v>
                </c:pt>
                <c:pt idx="29183">
                  <c:v>3783.62</c:v>
                </c:pt>
                <c:pt idx="29184">
                  <c:v>3783.64</c:v>
                </c:pt>
                <c:pt idx="29185">
                  <c:v>3783.66</c:v>
                </c:pt>
                <c:pt idx="29186">
                  <c:v>3783.68</c:v>
                </c:pt>
                <c:pt idx="29187">
                  <c:v>3783.7</c:v>
                </c:pt>
                <c:pt idx="29188">
                  <c:v>3783.72</c:v>
                </c:pt>
                <c:pt idx="29189">
                  <c:v>3783.74</c:v>
                </c:pt>
                <c:pt idx="29190">
                  <c:v>3783.7599999999998</c:v>
                </c:pt>
                <c:pt idx="29191">
                  <c:v>3783.7799999999997</c:v>
                </c:pt>
                <c:pt idx="29192">
                  <c:v>3783.8</c:v>
                </c:pt>
                <c:pt idx="29193">
                  <c:v>3783.82</c:v>
                </c:pt>
                <c:pt idx="29194">
                  <c:v>3783.84</c:v>
                </c:pt>
                <c:pt idx="29195">
                  <c:v>3783.86</c:v>
                </c:pt>
                <c:pt idx="29196">
                  <c:v>3783.88</c:v>
                </c:pt>
                <c:pt idx="29197">
                  <c:v>3783.9</c:v>
                </c:pt>
                <c:pt idx="29198">
                  <c:v>3783.92</c:v>
                </c:pt>
                <c:pt idx="29199">
                  <c:v>3783.94</c:v>
                </c:pt>
                <c:pt idx="29200">
                  <c:v>3783.96</c:v>
                </c:pt>
                <c:pt idx="29201">
                  <c:v>3783.98</c:v>
                </c:pt>
                <c:pt idx="29202">
                  <c:v>3784</c:v>
                </c:pt>
                <c:pt idx="29203">
                  <c:v>3784.02</c:v>
                </c:pt>
                <c:pt idx="29204">
                  <c:v>3784.04</c:v>
                </c:pt>
                <c:pt idx="29205">
                  <c:v>3784.06</c:v>
                </c:pt>
                <c:pt idx="29206">
                  <c:v>3784.08</c:v>
                </c:pt>
                <c:pt idx="29207">
                  <c:v>3784.1</c:v>
                </c:pt>
                <c:pt idx="29208">
                  <c:v>3784.12</c:v>
                </c:pt>
                <c:pt idx="29209">
                  <c:v>3784.14</c:v>
                </c:pt>
                <c:pt idx="29210">
                  <c:v>3784.16</c:v>
                </c:pt>
                <c:pt idx="29211">
                  <c:v>3784.18</c:v>
                </c:pt>
                <c:pt idx="29212">
                  <c:v>3784.2</c:v>
                </c:pt>
                <c:pt idx="29213">
                  <c:v>3784.22</c:v>
                </c:pt>
                <c:pt idx="29214">
                  <c:v>3784.24</c:v>
                </c:pt>
                <c:pt idx="29215">
                  <c:v>3784.2599999999998</c:v>
                </c:pt>
                <c:pt idx="29216">
                  <c:v>3784.2799999999997</c:v>
                </c:pt>
                <c:pt idx="29217">
                  <c:v>3784.3</c:v>
                </c:pt>
                <c:pt idx="29218">
                  <c:v>3784.32</c:v>
                </c:pt>
                <c:pt idx="29219">
                  <c:v>3784.34</c:v>
                </c:pt>
                <c:pt idx="29220">
                  <c:v>3784.36</c:v>
                </c:pt>
                <c:pt idx="29221">
                  <c:v>3784.38</c:v>
                </c:pt>
                <c:pt idx="29222">
                  <c:v>3784.4</c:v>
                </c:pt>
                <c:pt idx="29223">
                  <c:v>3784.42</c:v>
                </c:pt>
                <c:pt idx="29224">
                  <c:v>3784.44</c:v>
                </c:pt>
                <c:pt idx="29225">
                  <c:v>3784.46</c:v>
                </c:pt>
                <c:pt idx="29226">
                  <c:v>3784.48</c:v>
                </c:pt>
                <c:pt idx="29227">
                  <c:v>3784.5</c:v>
                </c:pt>
                <c:pt idx="29228">
                  <c:v>3784.52</c:v>
                </c:pt>
                <c:pt idx="29229">
                  <c:v>3784.54</c:v>
                </c:pt>
                <c:pt idx="29230">
                  <c:v>3784.56</c:v>
                </c:pt>
                <c:pt idx="29231">
                  <c:v>3784.58</c:v>
                </c:pt>
                <c:pt idx="29232">
                  <c:v>3784.6</c:v>
                </c:pt>
                <c:pt idx="29233">
                  <c:v>3784.62</c:v>
                </c:pt>
                <c:pt idx="29234">
                  <c:v>3784.64</c:v>
                </c:pt>
                <c:pt idx="29235">
                  <c:v>3784.66</c:v>
                </c:pt>
                <c:pt idx="29236">
                  <c:v>3784.68</c:v>
                </c:pt>
                <c:pt idx="29237">
                  <c:v>3784.7</c:v>
                </c:pt>
                <c:pt idx="29238">
                  <c:v>3784.72</c:v>
                </c:pt>
                <c:pt idx="29239">
                  <c:v>3784.74</c:v>
                </c:pt>
                <c:pt idx="29240">
                  <c:v>3784.7599999999998</c:v>
                </c:pt>
                <c:pt idx="29241">
                  <c:v>3784.7799999999997</c:v>
                </c:pt>
                <c:pt idx="29242">
                  <c:v>3784.8</c:v>
                </c:pt>
                <c:pt idx="29243">
                  <c:v>3784.82</c:v>
                </c:pt>
                <c:pt idx="29244">
                  <c:v>3784.84</c:v>
                </c:pt>
                <c:pt idx="29245">
                  <c:v>3784.86</c:v>
                </c:pt>
                <c:pt idx="29246">
                  <c:v>3784.88</c:v>
                </c:pt>
                <c:pt idx="29247">
                  <c:v>3784.9</c:v>
                </c:pt>
                <c:pt idx="29248">
                  <c:v>3784.92</c:v>
                </c:pt>
                <c:pt idx="29249">
                  <c:v>3784.94</c:v>
                </c:pt>
                <c:pt idx="29250">
                  <c:v>3784.96</c:v>
                </c:pt>
                <c:pt idx="29251">
                  <c:v>3784.98</c:v>
                </c:pt>
                <c:pt idx="29252">
                  <c:v>3785</c:v>
                </c:pt>
                <c:pt idx="29253">
                  <c:v>3785.02</c:v>
                </c:pt>
                <c:pt idx="29254">
                  <c:v>3785.04</c:v>
                </c:pt>
                <c:pt idx="29255">
                  <c:v>3785.06</c:v>
                </c:pt>
                <c:pt idx="29256">
                  <c:v>3785.08</c:v>
                </c:pt>
                <c:pt idx="29257">
                  <c:v>3785.1</c:v>
                </c:pt>
                <c:pt idx="29258">
                  <c:v>3785.12</c:v>
                </c:pt>
                <c:pt idx="29259">
                  <c:v>3785.14</c:v>
                </c:pt>
                <c:pt idx="29260">
                  <c:v>3785.16</c:v>
                </c:pt>
                <c:pt idx="29261">
                  <c:v>3785.18</c:v>
                </c:pt>
                <c:pt idx="29262">
                  <c:v>3785.2</c:v>
                </c:pt>
                <c:pt idx="29263">
                  <c:v>3785.22</c:v>
                </c:pt>
                <c:pt idx="29264">
                  <c:v>3785.24</c:v>
                </c:pt>
                <c:pt idx="29265">
                  <c:v>3785.2599999999998</c:v>
                </c:pt>
                <c:pt idx="29266">
                  <c:v>3785.2799999999997</c:v>
                </c:pt>
                <c:pt idx="29267">
                  <c:v>3785.3</c:v>
                </c:pt>
                <c:pt idx="29268">
                  <c:v>3785.32</c:v>
                </c:pt>
                <c:pt idx="29269">
                  <c:v>3785.34</c:v>
                </c:pt>
                <c:pt idx="29270">
                  <c:v>3785.36</c:v>
                </c:pt>
                <c:pt idx="29271">
                  <c:v>3785.38</c:v>
                </c:pt>
                <c:pt idx="29272">
                  <c:v>3785.4</c:v>
                </c:pt>
                <c:pt idx="29273">
                  <c:v>3785.42</c:v>
                </c:pt>
                <c:pt idx="29274">
                  <c:v>3785.44</c:v>
                </c:pt>
                <c:pt idx="29275">
                  <c:v>3785.46</c:v>
                </c:pt>
                <c:pt idx="29276">
                  <c:v>3785.48</c:v>
                </c:pt>
                <c:pt idx="29277">
                  <c:v>3785.5</c:v>
                </c:pt>
                <c:pt idx="29278">
                  <c:v>3785.52</c:v>
                </c:pt>
                <c:pt idx="29279">
                  <c:v>3785.54</c:v>
                </c:pt>
                <c:pt idx="29280">
                  <c:v>3785.56</c:v>
                </c:pt>
                <c:pt idx="29281">
                  <c:v>3785.58</c:v>
                </c:pt>
                <c:pt idx="29282">
                  <c:v>3785.6</c:v>
                </c:pt>
                <c:pt idx="29283">
                  <c:v>3785.62</c:v>
                </c:pt>
                <c:pt idx="29284">
                  <c:v>3785.64</c:v>
                </c:pt>
                <c:pt idx="29285">
                  <c:v>3785.66</c:v>
                </c:pt>
                <c:pt idx="29286">
                  <c:v>3785.68</c:v>
                </c:pt>
                <c:pt idx="29287">
                  <c:v>3785.7</c:v>
                </c:pt>
                <c:pt idx="29288">
                  <c:v>3785.72</c:v>
                </c:pt>
                <c:pt idx="29289">
                  <c:v>3785.74</c:v>
                </c:pt>
                <c:pt idx="29290">
                  <c:v>3785.7599999999998</c:v>
                </c:pt>
                <c:pt idx="29291">
                  <c:v>3785.7799999999997</c:v>
                </c:pt>
                <c:pt idx="29292">
                  <c:v>3785.8</c:v>
                </c:pt>
                <c:pt idx="29293">
                  <c:v>3785.82</c:v>
                </c:pt>
                <c:pt idx="29294">
                  <c:v>3785.84</c:v>
                </c:pt>
                <c:pt idx="29295">
                  <c:v>3785.86</c:v>
                </c:pt>
                <c:pt idx="29296">
                  <c:v>3785.88</c:v>
                </c:pt>
                <c:pt idx="29297">
                  <c:v>3785.9</c:v>
                </c:pt>
                <c:pt idx="29298">
                  <c:v>3785.92</c:v>
                </c:pt>
                <c:pt idx="29299">
                  <c:v>3785.94</c:v>
                </c:pt>
                <c:pt idx="29300">
                  <c:v>3785.96</c:v>
                </c:pt>
                <c:pt idx="29301">
                  <c:v>3785.98</c:v>
                </c:pt>
                <c:pt idx="29302">
                  <c:v>3786</c:v>
                </c:pt>
                <c:pt idx="29303">
                  <c:v>3786.02</c:v>
                </c:pt>
                <c:pt idx="29304">
                  <c:v>3786.04</c:v>
                </c:pt>
                <c:pt idx="29305">
                  <c:v>3786.06</c:v>
                </c:pt>
                <c:pt idx="29306">
                  <c:v>3786.08</c:v>
                </c:pt>
                <c:pt idx="29307">
                  <c:v>3786.1</c:v>
                </c:pt>
                <c:pt idx="29308">
                  <c:v>3786.12</c:v>
                </c:pt>
                <c:pt idx="29309">
                  <c:v>3786.14</c:v>
                </c:pt>
                <c:pt idx="29310">
                  <c:v>3786.16</c:v>
                </c:pt>
                <c:pt idx="29311">
                  <c:v>3786.18</c:v>
                </c:pt>
                <c:pt idx="29312">
                  <c:v>3786.2</c:v>
                </c:pt>
                <c:pt idx="29313">
                  <c:v>3786.22</c:v>
                </c:pt>
                <c:pt idx="29314">
                  <c:v>3786.24</c:v>
                </c:pt>
                <c:pt idx="29315">
                  <c:v>3786.2599999999998</c:v>
                </c:pt>
                <c:pt idx="29316">
                  <c:v>3786.2799999999997</c:v>
                </c:pt>
                <c:pt idx="29317">
                  <c:v>3786.3</c:v>
                </c:pt>
                <c:pt idx="29318">
                  <c:v>3786.32</c:v>
                </c:pt>
                <c:pt idx="29319">
                  <c:v>3786.34</c:v>
                </c:pt>
                <c:pt idx="29320">
                  <c:v>3786.36</c:v>
                </c:pt>
                <c:pt idx="29321">
                  <c:v>3786.38</c:v>
                </c:pt>
                <c:pt idx="29322">
                  <c:v>3786.4</c:v>
                </c:pt>
                <c:pt idx="29323">
                  <c:v>3786.42</c:v>
                </c:pt>
                <c:pt idx="29324">
                  <c:v>3786.44</c:v>
                </c:pt>
                <c:pt idx="29325">
                  <c:v>3786.46</c:v>
                </c:pt>
                <c:pt idx="29326">
                  <c:v>3786.48</c:v>
                </c:pt>
                <c:pt idx="29327">
                  <c:v>3786.5</c:v>
                </c:pt>
                <c:pt idx="29328">
                  <c:v>3786.52</c:v>
                </c:pt>
                <c:pt idx="29329">
                  <c:v>3786.54</c:v>
                </c:pt>
                <c:pt idx="29330">
                  <c:v>3786.56</c:v>
                </c:pt>
                <c:pt idx="29331">
                  <c:v>3786.58</c:v>
                </c:pt>
                <c:pt idx="29332">
                  <c:v>3786.6</c:v>
                </c:pt>
                <c:pt idx="29333">
                  <c:v>3786.62</c:v>
                </c:pt>
                <c:pt idx="29334">
                  <c:v>3786.64</c:v>
                </c:pt>
                <c:pt idx="29335">
                  <c:v>3786.66</c:v>
                </c:pt>
                <c:pt idx="29336">
                  <c:v>3786.68</c:v>
                </c:pt>
                <c:pt idx="29337">
                  <c:v>3786.7</c:v>
                </c:pt>
                <c:pt idx="29338">
                  <c:v>3786.72</c:v>
                </c:pt>
                <c:pt idx="29339">
                  <c:v>3786.74</c:v>
                </c:pt>
                <c:pt idx="29340">
                  <c:v>3786.7599999999998</c:v>
                </c:pt>
                <c:pt idx="29341">
                  <c:v>3786.7799999999997</c:v>
                </c:pt>
                <c:pt idx="29342">
                  <c:v>3786.8</c:v>
                </c:pt>
                <c:pt idx="29343">
                  <c:v>3786.82</c:v>
                </c:pt>
                <c:pt idx="29344">
                  <c:v>3786.84</c:v>
                </c:pt>
                <c:pt idx="29345">
                  <c:v>3786.86</c:v>
                </c:pt>
                <c:pt idx="29346">
                  <c:v>3786.88</c:v>
                </c:pt>
                <c:pt idx="29347">
                  <c:v>3786.9</c:v>
                </c:pt>
                <c:pt idx="29348">
                  <c:v>3786.92</c:v>
                </c:pt>
                <c:pt idx="29349">
                  <c:v>3786.94</c:v>
                </c:pt>
                <c:pt idx="29350">
                  <c:v>3786.96</c:v>
                </c:pt>
                <c:pt idx="29351">
                  <c:v>3786.98</c:v>
                </c:pt>
                <c:pt idx="29352">
                  <c:v>3787</c:v>
                </c:pt>
                <c:pt idx="29353">
                  <c:v>3787.02</c:v>
                </c:pt>
                <c:pt idx="29354">
                  <c:v>3787.04</c:v>
                </c:pt>
                <c:pt idx="29355">
                  <c:v>3787.06</c:v>
                </c:pt>
                <c:pt idx="29356">
                  <c:v>3787.08</c:v>
                </c:pt>
                <c:pt idx="29357">
                  <c:v>3787.1</c:v>
                </c:pt>
                <c:pt idx="29358">
                  <c:v>3787.12</c:v>
                </c:pt>
                <c:pt idx="29359">
                  <c:v>3787.14</c:v>
                </c:pt>
                <c:pt idx="29360">
                  <c:v>3787.16</c:v>
                </c:pt>
                <c:pt idx="29361">
                  <c:v>3787.18</c:v>
                </c:pt>
                <c:pt idx="29362">
                  <c:v>3787.2</c:v>
                </c:pt>
                <c:pt idx="29363">
                  <c:v>3787.22</c:v>
                </c:pt>
                <c:pt idx="29364">
                  <c:v>3787.24</c:v>
                </c:pt>
                <c:pt idx="29365">
                  <c:v>3787.2599999999998</c:v>
                </c:pt>
                <c:pt idx="29366">
                  <c:v>3787.2799999999997</c:v>
                </c:pt>
                <c:pt idx="29367">
                  <c:v>3787.3</c:v>
                </c:pt>
                <c:pt idx="29368">
                  <c:v>3787.32</c:v>
                </c:pt>
                <c:pt idx="29369">
                  <c:v>3787.34</c:v>
                </c:pt>
                <c:pt idx="29370">
                  <c:v>3787.36</c:v>
                </c:pt>
                <c:pt idx="29371">
                  <c:v>3787.38</c:v>
                </c:pt>
                <c:pt idx="29372">
                  <c:v>3787.4</c:v>
                </c:pt>
                <c:pt idx="29373">
                  <c:v>3787.42</c:v>
                </c:pt>
                <c:pt idx="29374">
                  <c:v>3787.44</c:v>
                </c:pt>
                <c:pt idx="29375">
                  <c:v>3787.46</c:v>
                </c:pt>
                <c:pt idx="29376">
                  <c:v>3787.48</c:v>
                </c:pt>
                <c:pt idx="29377">
                  <c:v>3787.5</c:v>
                </c:pt>
                <c:pt idx="29378">
                  <c:v>3787.52</c:v>
                </c:pt>
                <c:pt idx="29379">
                  <c:v>3787.54</c:v>
                </c:pt>
                <c:pt idx="29380">
                  <c:v>3787.56</c:v>
                </c:pt>
                <c:pt idx="29381">
                  <c:v>3787.58</c:v>
                </c:pt>
                <c:pt idx="29382">
                  <c:v>3787.6</c:v>
                </c:pt>
                <c:pt idx="29383">
                  <c:v>3787.62</c:v>
                </c:pt>
                <c:pt idx="29384">
                  <c:v>3787.64</c:v>
                </c:pt>
                <c:pt idx="29385">
                  <c:v>3787.66</c:v>
                </c:pt>
                <c:pt idx="29386">
                  <c:v>3787.68</c:v>
                </c:pt>
                <c:pt idx="29387">
                  <c:v>3787.7</c:v>
                </c:pt>
                <c:pt idx="29388">
                  <c:v>3787.72</c:v>
                </c:pt>
                <c:pt idx="29389">
                  <c:v>3787.74</c:v>
                </c:pt>
                <c:pt idx="29390">
                  <c:v>3787.7599999999998</c:v>
                </c:pt>
                <c:pt idx="29391">
                  <c:v>3787.7799999999997</c:v>
                </c:pt>
                <c:pt idx="29392">
                  <c:v>3787.8</c:v>
                </c:pt>
                <c:pt idx="29393">
                  <c:v>3787.82</c:v>
                </c:pt>
                <c:pt idx="29394">
                  <c:v>3787.84</c:v>
                </c:pt>
                <c:pt idx="29395">
                  <c:v>3787.86</c:v>
                </c:pt>
                <c:pt idx="29396">
                  <c:v>3787.88</c:v>
                </c:pt>
                <c:pt idx="29397">
                  <c:v>3787.9</c:v>
                </c:pt>
                <c:pt idx="29398">
                  <c:v>3787.92</c:v>
                </c:pt>
                <c:pt idx="29399">
                  <c:v>3787.94</c:v>
                </c:pt>
                <c:pt idx="29400">
                  <c:v>3787.96</c:v>
                </c:pt>
                <c:pt idx="29401">
                  <c:v>3787.98</c:v>
                </c:pt>
                <c:pt idx="29402">
                  <c:v>3788</c:v>
                </c:pt>
                <c:pt idx="29403">
                  <c:v>3788.02</c:v>
                </c:pt>
                <c:pt idx="29404">
                  <c:v>3788.04</c:v>
                </c:pt>
                <c:pt idx="29405">
                  <c:v>3788.06</c:v>
                </c:pt>
                <c:pt idx="29406">
                  <c:v>3788.08</c:v>
                </c:pt>
                <c:pt idx="29407">
                  <c:v>3788.1</c:v>
                </c:pt>
                <c:pt idx="29408">
                  <c:v>3788.12</c:v>
                </c:pt>
                <c:pt idx="29409">
                  <c:v>3788.14</c:v>
                </c:pt>
                <c:pt idx="29410">
                  <c:v>3788.16</c:v>
                </c:pt>
                <c:pt idx="29411">
                  <c:v>3788.18</c:v>
                </c:pt>
                <c:pt idx="29412">
                  <c:v>3788.2</c:v>
                </c:pt>
                <c:pt idx="29413">
                  <c:v>3788.22</c:v>
                </c:pt>
                <c:pt idx="29414">
                  <c:v>3788.24</c:v>
                </c:pt>
                <c:pt idx="29415">
                  <c:v>3788.2599999999998</c:v>
                </c:pt>
                <c:pt idx="29416">
                  <c:v>3788.2799999999997</c:v>
                </c:pt>
                <c:pt idx="29417">
                  <c:v>3788.3</c:v>
                </c:pt>
                <c:pt idx="29418">
                  <c:v>3788.32</c:v>
                </c:pt>
                <c:pt idx="29419">
                  <c:v>3788.34</c:v>
                </c:pt>
                <c:pt idx="29420">
                  <c:v>3788.36</c:v>
                </c:pt>
                <c:pt idx="29421">
                  <c:v>3788.38</c:v>
                </c:pt>
                <c:pt idx="29422">
                  <c:v>3788.4</c:v>
                </c:pt>
                <c:pt idx="29423">
                  <c:v>3788.42</c:v>
                </c:pt>
                <c:pt idx="29424">
                  <c:v>3788.44</c:v>
                </c:pt>
                <c:pt idx="29425">
                  <c:v>3788.46</c:v>
                </c:pt>
                <c:pt idx="29426">
                  <c:v>3788.48</c:v>
                </c:pt>
                <c:pt idx="29427">
                  <c:v>3788.5</c:v>
                </c:pt>
                <c:pt idx="29428">
                  <c:v>3788.52</c:v>
                </c:pt>
                <c:pt idx="29429">
                  <c:v>3788.54</c:v>
                </c:pt>
                <c:pt idx="29430">
                  <c:v>3788.56</c:v>
                </c:pt>
                <c:pt idx="29431">
                  <c:v>3788.58</c:v>
                </c:pt>
                <c:pt idx="29432">
                  <c:v>3788.6</c:v>
                </c:pt>
                <c:pt idx="29433">
                  <c:v>3788.62</c:v>
                </c:pt>
                <c:pt idx="29434">
                  <c:v>3788.64</c:v>
                </c:pt>
                <c:pt idx="29435">
                  <c:v>3788.66</c:v>
                </c:pt>
                <c:pt idx="29436">
                  <c:v>3788.68</c:v>
                </c:pt>
                <c:pt idx="29437">
                  <c:v>3788.7</c:v>
                </c:pt>
                <c:pt idx="29438">
                  <c:v>3788.72</c:v>
                </c:pt>
                <c:pt idx="29439">
                  <c:v>3788.74</c:v>
                </c:pt>
                <c:pt idx="29440">
                  <c:v>3788.7599999999998</c:v>
                </c:pt>
                <c:pt idx="29441">
                  <c:v>3788.7799999999997</c:v>
                </c:pt>
                <c:pt idx="29442">
                  <c:v>3788.8</c:v>
                </c:pt>
                <c:pt idx="29443">
                  <c:v>3788.82</c:v>
                </c:pt>
                <c:pt idx="29444">
                  <c:v>3788.84</c:v>
                </c:pt>
                <c:pt idx="29445">
                  <c:v>3788.86</c:v>
                </c:pt>
                <c:pt idx="29446">
                  <c:v>3788.88</c:v>
                </c:pt>
                <c:pt idx="29447">
                  <c:v>3788.9</c:v>
                </c:pt>
                <c:pt idx="29448">
                  <c:v>3788.92</c:v>
                </c:pt>
                <c:pt idx="29449">
                  <c:v>3788.94</c:v>
                </c:pt>
                <c:pt idx="29450">
                  <c:v>3788.96</c:v>
                </c:pt>
                <c:pt idx="29451">
                  <c:v>3788.98</c:v>
                </c:pt>
                <c:pt idx="29452">
                  <c:v>3789</c:v>
                </c:pt>
                <c:pt idx="29453">
                  <c:v>3789.02</c:v>
                </c:pt>
                <c:pt idx="29454">
                  <c:v>3789.04</c:v>
                </c:pt>
                <c:pt idx="29455">
                  <c:v>3789.06</c:v>
                </c:pt>
                <c:pt idx="29456">
                  <c:v>3789.08</c:v>
                </c:pt>
                <c:pt idx="29457">
                  <c:v>3789.1</c:v>
                </c:pt>
                <c:pt idx="29458">
                  <c:v>3789.12</c:v>
                </c:pt>
                <c:pt idx="29459">
                  <c:v>3789.14</c:v>
                </c:pt>
                <c:pt idx="29460">
                  <c:v>3789.16</c:v>
                </c:pt>
                <c:pt idx="29461">
                  <c:v>3789.18</c:v>
                </c:pt>
                <c:pt idx="29462">
                  <c:v>3789.2</c:v>
                </c:pt>
                <c:pt idx="29463">
                  <c:v>3789.22</c:v>
                </c:pt>
                <c:pt idx="29464">
                  <c:v>3789.24</c:v>
                </c:pt>
                <c:pt idx="29465">
                  <c:v>3789.2599999999998</c:v>
                </c:pt>
                <c:pt idx="29466">
                  <c:v>3789.2799999999997</c:v>
                </c:pt>
                <c:pt idx="29467">
                  <c:v>3789.3</c:v>
                </c:pt>
                <c:pt idx="29468">
                  <c:v>3789.32</c:v>
                </c:pt>
                <c:pt idx="29469">
                  <c:v>3789.34</c:v>
                </c:pt>
                <c:pt idx="29470">
                  <c:v>3789.36</c:v>
                </c:pt>
                <c:pt idx="29471">
                  <c:v>3789.38</c:v>
                </c:pt>
                <c:pt idx="29472">
                  <c:v>3789.4</c:v>
                </c:pt>
                <c:pt idx="29473">
                  <c:v>3789.42</c:v>
                </c:pt>
                <c:pt idx="29474">
                  <c:v>3789.44</c:v>
                </c:pt>
                <c:pt idx="29475">
                  <c:v>3789.46</c:v>
                </c:pt>
                <c:pt idx="29476">
                  <c:v>3789.48</c:v>
                </c:pt>
                <c:pt idx="29477">
                  <c:v>3789.5</c:v>
                </c:pt>
                <c:pt idx="29478">
                  <c:v>3789.52</c:v>
                </c:pt>
                <c:pt idx="29479">
                  <c:v>3789.54</c:v>
                </c:pt>
                <c:pt idx="29480">
                  <c:v>3789.56</c:v>
                </c:pt>
                <c:pt idx="29481">
                  <c:v>3789.58</c:v>
                </c:pt>
                <c:pt idx="29482">
                  <c:v>3789.6</c:v>
                </c:pt>
                <c:pt idx="29483">
                  <c:v>3789.62</c:v>
                </c:pt>
                <c:pt idx="29484">
                  <c:v>3789.64</c:v>
                </c:pt>
                <c:pt idx="29485">
                  <c:v>3789.66</c:v>
                </c:pt>
                <c:pt idx="29486">
                  <c:v>3789.68</c:v>
                </c:pt>
                <c:pt idx="29487">
                  <c:v>3789.7</c:v>
                </c:pt>
                <c:pt idx="29488">
                  <c:v>3789.72</c:v>
                </c:pt>
                <c:pt idx="29489">
                  <c:v>3789.74</c:v>
                </c:pt>
                <c:pt idx="29490">
                  <c:v>3789.7599999999998</c:v>
                </c:pt>
                <c:pt idx="29491">
                  <c:v>3789.7799999999997</c:v>
                </c:pt>
                <c:pt idx="29492">
                  <c:v>3789.8</c:v>
                </c:pt>
                <c:pt idx="29493">
                  <c:v>3789.82</c:v>
                </c:pt>
                <c:pt idx="29494">
                  <c:v>3789.84</c:v>
                </c:pt>
                <c:pt idx="29495">
                  <c:v>3789.86</c:v>
                </c:pt>
                <c:pt idx="29496">
                  <c:v>3789.88</c:v>
                </c:pt>
                <c:pt idx="29497">
                  <c:v>3789.9</c:v>
                </c:pt>
                <c:pt idx="29498">
                  <c:v>3789.92</c:v>
                </c:pt>
                <c:pt idx="29499">
                  <c:v>3789.94</c:v>
                </c:pt>
                <c:pt idx="29500">
                  <c:v>3789.96</c:v>
                </c:pt>
                <c:pt idx="29501">
                  <c:v>3789.98</c:v>
                </c:pt>
                <c:pt idx="29502">
                  <c:v>3790</c:v>
                </c:pt>
                <c:pt idx="29503">
                  <c:v>3790.02</c:v>
                </c:pt>
                <c:pt idx="29504">
                  <c:v>3790.04</c:v>
                </c:pt>
                <c:pt idx="29505">
                  <c:v>3790.06</c:v>
                </c:pt>
                <c:pt idx="29506">
                  <c:v>3790.08</c:v>
                </c:pt>
                <c:pt idx="29507">
                  <c:v>3790.1</c:v>
                </c:pt>
                <c:pt idx="29508">
                  <c:v>3790.12</c:v>
                </c:pt>
                <c:pt idx="29509">
                  <c:v>3790.14</c:v>
                </c:pt>
                <c:pt idx="29510">
                  <c:v>3790.16</c:v>
                </c:pt>
                <c:pt idx="29511">
                  <c:v>3790.18</c:v>
                </c:pt>
                <c:pt idx="29512">
                  <c:v>3790.2</c:v>
                </c:pt>
                <c:pt idx="29513">
                  <c:v>3790.22</c:v>
                </c:pt>
                <c:pt idx="29514">
                  <c:v>3790.24</c:v>
                </c:pt>
                <c:pt idx="29515">
                  <c:v>3790.2599999999998</c:v>
                </c:pt>
                <c:pt idx="29516">
                  <c:v>3790.2799999999997</c:v>
                </c:pt>
                <c:pt idx="29517">
                  <c:v>3790.3</c:v>
                </c:pt>
                <c:pt idx="29518">
                  <c:v>3790.32</c:v>
                </c:pt>
                <c:pt idx="29519">
                  <c:v>3790.34</c:v>
                </c:pt>
                <c:pt idx="29520">
                  <c:v>3790.36</c:v>
                </c:pt>
                <c:pt idx="29521">
                  <c:v>3790.38</c:v>
                </c:pt>
                <c:pt idx="29522">
                  <c:v>3790.4</c:v>
                </c:pt>
                <c:pt idx="29523">
                  <c:v>3790.42</c:v>
                </c:pt>
                <c:pt idx="29524">
                  <c:v>3790.44</c:v>
                </c:pt>
                <c:pt idx="29525">
                  <c:v>3790.46</c:v>
                </c:pt>
                <c:pt idx="29526">
                  <c:v>3790.48</c:v>
                </c:pt>
                <c:pt idx="29527">
                  <c:v>3790.5</c:v>
                </c:pt>
                <c:pt idx="29528">
                  <c:v>3790.52</c:v>
                </c:pt>
                <c:pt idx="29529">
                  <c:v>3790.54</c:v>
                </c:pt>
                <c:pt idx="29530">
                  <c:v>3790.56</c:v>
                </c:pt>
                <c:pt idx="29531">
                  <c:v>3790.58</c:v>
                </c:pt>
                <c:pt idx="29532">
                  <c:v>3790.6</c:v>
                </c:pt>
                <c:pt idx="29533">
                  <c:v>3790.62</c:v>
                </c:pt>
                <c:pt idx="29534">
                  <c:v>3790.64</c:v>
                </c:pt>
                <c:pt idx="29535">
                  <c:v>3790.66</c:v>
                </c:pt>
                <c:pt idx="29536">
                  <c:v>3790.68</c:v>
                </c:pt>
                <c:pt idx="29537">
                  <c:v>3790.7</c:v>
                </c:pt>
                <c:pt idx="29538">
                  <c:v>3790.72</c:v>
                </c:pt>
                <c:pt idx="29539">
                  <c:v>3790.74</c:v>
                </c:pt>
                <c:pt idx="29540">
                  <c:v>3790.7599999999998</c:v>
                </c:pt>
                <c:pt idx="29541">
                  <c:v>3790.7799999999997</c:v>
                </c:pt>
                <c:pt idx="29542">
                  <c:v>3790.8</c:v>
                </c:pt>
                <c:pt idx="29543">
                  <c:v>3790.82</c:v>
                </c:pt>
                <c:pt idx="29544">
                  <c:v>3790.84</c:v>
                </c:pt>
                <c:pt idx="29545">
                  <c:v>3790.86</c:v>
                </c:pt>
                <c:pt idx="29546">
                  <c:v>3790.88</c:v>
                </c:pt>
                <c:pt idx="29547">
                  <c:v>3790.9</c:v>
                </c:pt>
                <c:pt idx="29548">
                  <c:v>3790.92</c:v>
                </c:pt>
                <c:pt idx="29549">
                  <c:v>3790.94</c:v>
                </c:pt>
                <c:pt idx="29550">
                  <c:v>3790.96</c:v>
                </c:pt>
                <c:pt idx="29551">
                  <c:v>3790.98</c:v>
                </c:pt>
                <c:pt idx="29552">
                  <c:v>3791</c:v>
                </c:pt>
                <c:pt idx="29553">
                  <c:v>3791.02</c:v>
                </c:pt>
                <c:pt idx="29554">
                  <c:v>3791.04</c:v>
                </c:pt>
                <c:pt idx="29555">
                  <c:v>3791.06</c:v>
                </c:pt>
                <c:pt idx="29556">
                  <c:v>3791.08</c:v>
                </c:pt>
                <c:pt idx="29557">
                  <c:v>3791.1</c:v>
                </c:pt>
                <c:pt idx="29558">
                  <c:v>3791.12</c:v>
                </c:pt>
                <c:pt idx="29559">
                  <c:v>3791.14</c:v>
                </c:pt>
                <c:pt idx="29560">
                  <c:v>3791.16</c:v>
                </c:pt>
                <c:pt idx="29561">
                  <c:v>3791.18</c:v>
                </c:pt>
                <c:pt idx="29562">
                  <c:v>3791.2</c:v>
                </c:pt>
                <c:pt idx="29563">
                  <c:v>3791.22</c:v>
                </c:pt>
                <c:pt idx="29564">
                  <c:v>3791.24</c:v>
                </c:pt>
                <c:pt idx="29565">
                  <c:v>3791.2599999999998</c:v>
                </c:pt>
                <c:pt idx="29566">
                  <c:v>3791.2799999999997</c:v>
                </c:pt>
                <c:pt idx="29567">
                  <c:v>3791.3</c:v>
                </c:pt>
                <c:pt idx="29568">
                  <c:v>3791.32</c:v>
                </c:pt>
                <c:pt idx="29569">
                  <c:v>3791.34</c:v>
                </c:pt>
                <c:pt idx="29570">
                  <c:v>3791.36</c:v>
                </c:pt>
                <c:pt idx="29571">
                  <c:v>3791.38</c:v>
                </c:pt>
                <c:pt idx="29572">
                  <c:v>3791.4</c:v>
                </c:pt>
                <c:pt idx="29573">
                  <c:v>3791.42</c:v>
                </c:pt>
                <c:pt idx="29574">
                  <c:v>3791.44</c:v>
                </c:pt>
                <c:pt idx="29575">
                  <c:v>3791.46</c:v>
                </c:pt>
                <c:pt idx="29576">
                  <c:v>3791.48</c:v>
                </c:pt>
                <c:pt idx="29577">
                  <c:v>3791.5</c:v>
                </c:pt>
                <c:pt idx="29578">
                  <c:v>3791.52</c:v>
                </c:pt>
                <c:pt idx="29579">
                  <c:v>3791.54</c:v>
                </c:pt>
                <c:pt idx="29580">
                  <c:v>3791.56</c:v>
                </c:pt>
                <c:pt idx="29581">
                  <c:v>3791.58</c:v>
                </c:pt>
                <c:pt idx="29582">
                  <c:v>3791.6</c:v>
                </c:pt>
                <c:pt idx="29583">
                  <c:v>3791.62</c:v>
                </c:pt>
                <c:pt idx="29584">
                  <c:v>3791.64</c:v>
                </c:pt>
                <c:pt idx="29585">
                  <c:v>3791.66</c:v>
                </c:pt>
                <c:pt idx="29586">
                  <c:v>3791.68</c:v>
                </c:pt>
                <c:pt idx="29587">
                  <c:v>3791.7</c:v>
                </c:pt>
                <c:pt idx="29588">
                  <c:v>3791.72</c:v>
                </c:pt>
                <c:pt idx="29589">
                  <c:v>3791.74</c:v>
                </c:pt>
                <c:pt idx="29590">
                  <c:v>3791.7599999999998</c:v>
                </c:pt>
                <c:pt idx="29591">
                  <c:v>3791.7799999999997</c:v>
                </c:pt>
                <c:pt idx="29592">
                  <c:v>3791.8</c:v>
                </c:pt>
                <c:pt idx="29593">
                  <c:v>3791.82</c:v>
                </c:pt>
                <c:pt idx="29594">
                  <c:v>3791.84</c:v>
                </c:pt>
                <c:pt idx="29595">
                  <c:v>3791.86</c:v>
                </c:pt>
                <c:pt idx="29596">
                  <c:v>3791.88</c:v>
                </c:pt>
                <c:pt idx="29597">
                  <c:v>3791.9</c:v>
                </c:pt>
                <c:pt idx="29598">
                  <c:v>3791.92</c:v>
                </c:pt>
                <c:pt idx="29599">
                  <c:v>3791.94</c:v>
                </c:pt>
                <c:pt idx="29600">
                  <c:v>3791.96</c:v>
                </c:pt>
                <c:pt idx="29601">
                  <c:v>3791.98</c:v>
                </c:pt>
                <c:pt idx="29602">
                  <c:v>3792</c:v>
                </c:pt>
                <c:pt idx="29603">
                  <c:v>3792.02</c:v>
                </c:pt>
                <c:pt idx="29604">
                  <c:v>3792.04</c:v>
                </c:pt>
                <c:pt idx="29605">
                  <c:v>3792.06</c:v>
                </c:pt>
                <c:pt idx="29606">
                  <c:v>3792.08</c:v>
                </c:pt>
                <c:pt idx="29607">
                  <c:v>3792.1</c:v>
                </c:pt>
                <c:pt idx="29608">
                  <c:v>3792.12</c:v>
                </c:pt>
                <c:pt idx="29609">
                  <c:v>3792.14</c:v>
                </c:pt>
                <c:pt idx="29610">
                  <c:v>3792.16</c:v>
                </c:pt>
                <c:pt idx="29611">
                  <c:v>3792.18</c:v>
                </c:pt>
                <c:pt idx="29612">
                  <c:v>3792.2</c:v>
                </c:pt>
                <c:pt idx="29613">
                  <c:v>3792.22</c:v>
                </c:pt>
                <c:pt idx="29614">
                  <c:v>3792.24</c:v>
                </c:pt>
                <c:pt idx="29615">
                  <c:v>3792.2599999999998</c:v>
                </c:pt>
                <c:pt idx="29616">
                  <c:v>3792.2799999999997</c:v>
                </c:pt>
                <c:pt idx="29617">
                  <c:v>3792.3</c:v>
                </c:pt>
                <c:pt idx="29618">
                  <c:v>3792.32</c:v>
                </c:pt>
                <c:pt idx="29619">
                  <c:v>3792.34</c:v>
                </c:pt>
                <c:pt idx="29620">
                  <c:v>3792.36</c:v>
                </c:pt>
                <c:pt idx="29621">
                  <c:v>3792.38</c:v>
                </c:pt>
                <c:pt idx="29622">
                  <c:v>3792.4</c:v>
                </c:pt>
                <c:pt idx="29623">
                  <c:v>3792.42</c:v>
                </c:pt>
                <c:pt idx="29624">
                  <c:v>3792.44</c:v>
                </c:pt>
                <c:pt idx="29625">
                  <c:v>3792.46</c:v>
                </c:pt>
                <c:pt idx="29626">
                  <c:v>3792.48</c:v>
                </c:pt>
                <c:pt idx="29627">
                  <c:v>3792.5</c:v>
                </c:pt>
                <c:pt idx="29628">
                  <c:v>3792.52</c:v>
                </c:pt>
                <c:pt idx="29629">
                  <c:v>3792.54</c:v>
                </c:pt>
                <c:pt idx="29630">
                  <c:v>3792.56</c:v>
                </c:pt>
                <c:pt idx="29631">
                  <c:v>3792.58</c:v>
                </c:pt>
                <c:pt idx="29632">
                  <c:v>3792.6</c:v>
                </c:pt>
                <c:pt idx="29633">
                  <c:v>3792.62</c:v>
                </c:pt>
                <c:pt idx="29634">
                  <c:v>3792.64</c:v>
                </c:pt>
                <c:pt idx="29635">
                  <c:v>3792.66</c:v>
                </c:pt>
                <c:pt idx="29636">
                  <c:v>3792.68</c:v>
                </c:pt>
                <c:pt idx="29637">
                  <c:v>3792.7</c:v>
                </c:pt>
                <c:pt idx="29638">
                  <c:v>3792.72</c:v>
                </c:pt>
                <c:pt idx="29639">
                  <c:v>3792.74</c:v>
                </c:pt>
                <c:pt idx="29640">
                  <c:v>3792.7599999999998</c:v>
                </c:pt>
                <c:pt idx="29641">
                  <c:v>3792.7799999999997</c:v>
                </c:pt>
                <c:pt idx="29642">
                  <c:v>3792.8</c:v>
                </c:pt>
                <c:pt idx="29643">
                  <c:v>3792.82</c:v>
                </c:pt>
                <c:pt idx="29644">
                  <c:v>3792.84</c:v>
                </c:pt>
                <c:pt idx="29645">
                  <c:v>3792.86</c:v>
                </c:pt>
                <c:pt idx="29646">
                  <c:v>3792.88</c:v>
                </c:pt>
                <c:pt idx="29647">
                  <c:v>3792.9</c:v>
                </c:pt>
                <c:pt idx="29648">
                  <c:v>3792.92</c:v>
                </c:pt>
                <c:pt idx="29649">
                  <c:v>3792.94</c:v>
                </c:pt>
                <c:pt idx="29650">
                  <c:v>3792.96</c:v>
                </c:pt>
                <c:pt idx="29651">
                  <c:v>3792.98</c:v>
                </c:pt>
                <c:pt idx="29652">
                  <c:v>3793</c:v>
                </c:pt>
                <c:pt idx="29653">
                  <c:v>3793.02</c:v>
                </c:pt>
                <c:pt idx="29654">
                  <c:v>3793.04</c:v>
                </c:pt>
                <c:pt idx="29655">
                  <c:v>3793.06</c:v>
                </c:pt>
                <c:pt idx="29656">
                  <c:v>3793.08</c:v>
                </c:pt>
                <c:pt idx="29657">
                  <c:v>3793.1</c:v>
                </c:pt>
                <c:pt idx="29658">
                  <c:v>3793.12</c:v>
                </c:pt>
                <c:pt idx="29659">
                  <c:v>3793.14</c:v>
                </c:pt>
                <c:pt idx="29660">
                  <c:v>3793.16</c:v>
                </c:pt>
                <c:pt idx="29661">
                  <c:v>3793.18</c:v>
                </c:pt>
                <c:pt idx="29662">
                  <c:v>3793.2</c:v>
                </c:pt>
                <c:pt idx="29663">
                  <c:v>3793.22</c:v>
                </c:pt>
                <c:pt idx="29664">
                  <c:v>3793.24</c:v>
                </c:pt>
                <c:pt idx="29665">
                  <c:v>3793.2599999999998</c:v>
                </c:pt>
                <c:pt idx="29666">
                  <c:v>3793.2799999999997</c:v>
                </c:pt>
                <c:pt idx="29667">
                  <c:v>3793.3</c:v>
                </c:pt>
                <c:pt idx="29668">
                  <c:v>3793.32</c:v>
                </c:pt>
                <c:pt idx="29669">
                  <c:v>3793.34</c:v>
                </c:pt>
                <c:pt idx="29670">
                  <c:v>3793.36</c:v>
                </c:pt>
                <c:pt idx="29671">
                  <c:v>3793.38</c:v>
                </c:pt>
                <c:pt idx="29672">
                  <c:v>3793.4</c:v>
                </c:pt>
                <c:pt idx="29673">
                  <c:v>3793.42</c:v>
                </c:pt>
                <c:pt idx="29674">
                  <c:v>3793.44</c:v>
                </c:pt>
                <c:pt idx="29675">
                  <c:v>3793.46</c:v>
                </c:pt>
                <c:pt idx="29676">
                  <c:v>3793.48</c:v>
                </c:pt>
                <c:pt idx="29677">
                  <c:v>3793.5</c:v>
                </c:pt>
                <c:pt idx="29678">
                  <c:v>3793.52</c:v>
                </c:pt>
                <c:pt idx="29679">
                  <c:v>3793.54</c:v>
                </c:pt>
                <c:pt idx="29680">
                  <c:v>3793.56</c:v>
                </c:pt>
                <c:pt idx="29681">
                  <c:v>3793.58</c:v>
                </c:pt>
                <c:pt idx="29682">
                  <c:v>3793.6</c:v>
                </c:pt>
                <c:pt idx="29683">
                  <c:v>3793.62</c:v>
                </c:pt>
                <c:pt idx="29684">
                  <c:v>3793.64</c:v>
                </c:pt>
                <c:pt idx="29685">
                  <c:v>3793.66</c:v>
                </c:pt>
                <c:pt idx="29686">
                  <c:v>3793.68</c:v>
                </c:pt>
                <c:pt idx="29687">
                  <c:v>3793.7</c:v>
                </c:pt>
                <c:pt idx="29688">
                  <c:v>3793.72</c:v>
                </c:pt>
                <c:pt idx="29689">
                  <c:v>3793.74</c:v>
                </c:pt>
                <c:pt idx="29690">
                  <c:v>3793.7599999999998</c:v>
                </c:pt>
                <c:pt idx="29691">
                  <c:v>3793.7799999999997</c:v>
                </c:pt>
                <c:pt idx="29692">
                  <c:v>3793.8</c:v>
                </c:pt>
                <c:pt idx="29693">
                  <c:v>3793.82</c:v>
                </c:pt>
                <c:pt idx="29694">
                  <c:v>3793.84</c:v>
                </c:pt>
                <c:pt idx="29695">
                  <c:v>3793.86</c:v>
                </c:pt>
                <c:pt idx="29696">
                  <c:v>3793.88</c:v>
                </c:pt>
                <c:pt idx="29697">
                  <c:v>3793.9</c:v>
                </c:pt>
                <c:pt idx="29698">
                  <c:v>3793.92</c:v>
                </c:pt>
                <c:pt idx="29699">
                  <c:v>3793.94</c:v>
                </c:pt>
                <c:pt idx="29700">
                  <c:v>3793.96</c:v>
                </c:pt>
                <c:pt idx="29701">
                  <c:v>3793.98</c:v>
                </c:pt>
                <c:pt idx="29702">
                  <c:v>3794</c:v>
                </c:pt>
                <c:pt idx="29703">
                  <c:v>3794.02</c:v>
                </c:pt>
                <c:pt idx="29704">
                  <c:v>3794.04</c:v>
                </c:pt>
                <c:pt idx="29705">
                  <c:v>3794.06</c:v>
                </c:pt>
                <c:pt idx="29706">
                  <c:v>3794.08</c:v>
                </c:pt>
                <c:pt idx="29707">
                  <c:v>3794.1</c:v>
                </c:pt>
                <c:pt idx="29708">
                  <c:v>3794.12</c:v>
                </c:pt>
                <c:pt idx="29709">
                  <c:v>3794.14</c:v>
                </c:pt>
                <c:pt idx="29710">
                  <c:v>3794.16</c:v>
                </c:pt>
                <c:pt idx="29711">
                  <c:v>3794.18</c:v>
                </c:pt>
                <c:pt idx="29712">
                  <c:v>3794.2</c:v>
                </c:pt>
                <c:pt idx="29713">
                  <c:v>3794.22</c:v>
                </c:pt>
                <c:pt idx="29714">
                  <c:v>3794.24</c:v>
                </c:pt>
                <c:pt idx="29715">
                  <c:v>3794.2599999999998</c:v>
                </c:pt>
                <c:pt idx="29716">
                  <c:v>3794.2799999999997</c:v>
                </c:pt>
                <c:pt idx="29717">
                  <c:v>3794.3</c:v>
                </c:pt>
                <c:pt idx="29718">
                  <c:v>3794.32</c:v>
                </c:pt>
                <c:pt idx="29719">
                  <c:v>3794.34</c:v>
                </c:pt>
                <c:pt idx="29720">
                  <c:v>3794.36</c:v>
                </c:pt>
                <c:pt idx="29721">
                  <c:v>3794.38</c:v>
                </c:pt>
                <c:pt idx="29722">
                  <c:v>3794.4</c:v>
                </c:pt>
                <c:pt idx="29723">
                  <c:v>3794.42</c:v>
                </c:pt>
                <c:pt idx="29724">
                  <c:v>3794.44</c:v>
                </c:pt>
                <c:pt idx="29725">
                  <c:v>3794.46</c:v>
                </c:pt>
                <c:pt idx="29726">
                  <c:v>3794.48</c:v>
                </c:pt>
                <c:pt idx="29727">
                  <c:v>3794.5</c:v>
                </c:pt>
                <c:pt idx="29728">
                  <c:v>3794.52</c:v>
                </c:pt>
                <c:pt idx="29729">
                  <c:v>3794.54</c:v>
                </c:pt>
                <c:pt idx="29730">
                  <c:v>3794.56</c:v>
                </c:pt>
                <c:pt idx="29731">
                  <c:v>3794.58</c:v>
                </c:pt>
                <c:pt idx="29732">
                  <c:v>3794.6</c:v>
                </c:pt>
                <c:pt idx="29733">
                  <c:v>3794.62</c:v>
                </c:pt>
                <c:pt idx="29734">
                  <c:v>3794.64</c:v>
                </c:pt>
                <c:pt idx="29735">
                  <c:v>3794.66</c:v>
                </c:pt>
                <c:pt idx="29736">
                  <c:v>3794.68</c:v>
                </c:pt>
                <c:pt idx="29737">
                  <c:v>3794.7</c:v>
                </c:pt>
                <c:pt idx="29738">
                  <c:v>3794.72</c:v>
                </c:pt>
                <c:pt idx="29739">
                  <c:v>3794.74</c:v>
                </c:pt>
                <c:pt idx="29740">
                  <c:v>3794.7599999999998</c:v>
                </c:pt>
                <c:pt idx="29741">
                  <c:v>3794.7799999999997</c:v>
                </c:pt>
                <c:pt idx="29742">
                  <c:v>3794.8</c:v>
                </c:pt>
                <c:pt idx="29743">
                  <c:v>3794.82</c:v>
                </c:pt>
                <c:pt idx="29744">
                  <c:v>3794.84</c:v>
                </c:pt>
                <c:pt idx="29745">
                  <c:v>3794.86</c:v>
                </c:pt>
                <c:pt idx="29746">
                  <c:v>3794.88</c:v>
                </c:pt>
                <c:pt idx="29747">
                  <c:v>3794.9</c:v>
                </c:pt>
                <c:pt idx="29748">
                  <c:v>3794.92</c:v>
                </c:pt>
                <c:pt idx="29749">
                  <c:v>3794.94</c:v>
                </c:pt>
                <c:pt idx="29750">
                  <c:v>3794.96</c:v>
                </c:pt>
                <c:pt idx="29751">
                  <c:v>3794.98</c:v>
                </c:pt>
                <c:pt idx="29752">
                  <c:v>3795</c:v>
                </c:pt>
                <c:pt idx="29753">
                  <c:v>3795.02</c:v>
                </c:pt>
                <c:pt idx="29754">
                  <c:v>3795.04</c:v>
                </c:pt>
                <c:pt idx="29755">
                  <c:v>3795.06</c:v>
                </c:pt>
                <c:pt idx="29756">
                  <c:v>3795.08</c:v>
                </c:pt>
                <c:pt idx="29757">
                  <c:v>3795.1</c:v>
                </c:pt>
                <c:pt idx="29758">
                  <c:v>3795.12</c:v>
                </c:pt>
                <c:pt idx="29759">
                  <c:v>3795.14</c:v>
                </c:pt>
                <c:pt idx="29760">
                  <c:v>3795.16</c:v>
                </c:pt>
                <c:pt idx="29761">
                  <c:v>3795.18</c:v>
                </c:pt>
                <c:pt idx="29762">
                  <c:v>3795.2</c:v>
                </c:pt>
                <c:pt idx="29763">
                  <c:v>3795.22</c:v>
                </c:pt>
                <c:pt idx="29764">
                  <c:v>3795.24</c:v>
                </c:pt>
                <c:pt idx="29765">
                  <c:v>3795.2599999999998</c:v>
                </c:pt>
                <c:pt idx="29766">
                  <c:v>3795.2799999999997</c:v>
                </c:pt>
                <c:pt idx="29767">
                  <c:v>3795.3</c:v>
                </c:pt>
                <c:pt idx="29768">
                  <c:v>3795.32</c:v>
                </c:pt>
                <c:pt idx="29769">
                  <c:v>3795.34</c:v>
                </c:pt>
                <c:pt idx="29770">
                  <c:v>3795.36</c:v>
                </c:pt>
                <c:pt idx="29771">
                  <c:v>3795.38</c:v>
                </c:pt>
                <c:pt idx="29772">
                  <c:v>3795.4</c:v>
                </c:pt>
                <c:pt idx="29773">
                  <c:v>3795.42</c:v>
                </c:pt>
                <c:pt idx="29774">
                  <c:v>3795.44</c:v>
                </c:pt>
                <c:pt idx="29775">
                  <c:v>3795.46</c:v>
                </c:pt>
                <c:pt idx="29776">
                  <c:v>3795.48</c:v>
                </c:pt>
                <c:pt idx="29777">
                  <c:v>3795.5</c:v>
                </c:pt>
                <c:pt idx="29778">
                  <c:v>3795.52</c:v>
                </c:pt>
                <c:pt idx="29779">
                  <c:v>3795.54</c:v>
                </c:pt>
                <c:pt idx="29780">
                  <c:v>3795.56</c:v>
                </c:pt>
                <c:pt idx="29781">
                  <c:v>3795.58</c:v>
                </c:pt>
                <c:pt idx="29782">
                  <c:v>3795.6</c:v>
                </c:pt>
                <c:pt idx="29783">
                  <c:v>3795.62</c:v>
                </c:pt>
                <c:pt idx="29784">
                  <c:v>3795.64</c:v>
                </c:pt>
                <c:pt idx="29785">
                  <c:v>3795.66</c:v>
                </c:pt>
                <c:pt idx="29786">
                  <c:v>3795.68</c:v>
                </c:pt>
                <c:pt idx="29787">
                  <c:v>3795.7</c:v>
                </c:pt>
                <c:pt idx="29788">
                  <c:v>3795.72</c:v>
                </c:pt>
                <c:pt idx="29789">
                  <c:v>3795.74</c:v>
                </c:pt>
                <c:pt idx="29790">
                  <c:v>3795.7599999999998</c:v>
                </c:pt>
                <c:pt idx="29791">
                  <c:v>3795.7799999999997</c:v>
                </c:pt>
                <c:pt idx="29792">
                  <c:v>3795.8</c:v>
                </c:pt>
                <c:pt idx="29793">
                  <c:v>3795.82</c:v>
                </c:pt>
                <c:pt idx="29794">
                  <c:v>3795.84</c:v>
                </c:pt>
                <c:pt idx="29795">
                  <c:v>3795.86</c:v>
                </c:pt>
                <c:pt idx="29796">
                  <c:v>3795.88</c:v>
                </c:pt>
                <c:pt idx="29797">
                  <c:v>3795.9</c:v>
                </c:pt>
                <c:pt idx="29798">
                  <c:v>3795.92</c:v>
                </c:pt>
                <c:pt idx="29799">
                  <c:v>3795.94</c:v>
                </c:pt>
                <c:pt idx="29800">
                  <c:v>3795.96</c:v>
                </c:pt>
                <c:pt idx="29801">
                  <c:v>3795.98</c:v>
                </c:pt>
                <c:pt idx="29802">
                  <c:v>3796</c:v>
                </c:pt>
                <c:pt idx="29803">
                  <c:v>3796.02</c:v>
                </c:pt>
                <c:pt idx="29804">
                  <c:v>3796.04</c:v>
                </c:pt>
                <c:pt idx="29805">
                  <c:v>3796.06</c:v>
                </c:pt>
                <c:pt idx="29806">
                  <c:v>3796.08</c:v>
                </c:pt>
                <c:pt idx="29807">
                  <c:v>3796.1</c:v>
                </c:pt>
                <c:pt idx="29808">
                  <c:v>3796.12</c:v>
                </c:pt>
                <c:pt idx="29809">
                  <c:v>3796.14</c:v>
                </c:pt>
                <c:pt idx="29810">
                  <c:v>3796.16</c:v>
                </c:pt>
                <c:pt idx="29811">
                  <c:v>3796.18</c:v>
                </c:pt>
                <c:pt idx="29812">
                  <c:v>3796.2</c:v>
                </c:pt>
                <c:pt idx="29813">
                  <c:v>3796.22</c:v>
                </c:pt>
                <c:pt idx="29814">
                  <c:v>3796.24</c:v>
                </c:pt>
                <c:pt idx="29815">
                  <c:v>3796.2599999999998</c:v>
                </c:pt>
                <c:pt idx="29816">
                  <c:v>3796.2799999999997</c:v>
                </c:pt>
                <c:pt idx="29817">
                  <c:v>3796.3</c:v>
                </c:pt>
                <c:pt idx="29818">
                  <c:v>3796.32</c:v>
                </c:pt>
                <c:pt idx="29819">
                  <c:v>3796.34</c:v>
                </c:pt>
                <c:pt idx="29820">
                  <c:v>3796.36</c:v>
                </c:pt>
                <c:pt idx="29821">
                  <c:v>3796.38</c:v>
                </c:pt>
                <c:pt idx="29822">
                  <c:v>3796.4</c:v>
                </c:pt>
                <c:pt idx="29823">
                  <c:v>3796.42</c:v>
                </c:pt>
                <c:pt idx="29824">
                  <c:v>3796.44</c:v>
                </c:pt>
                <c:pt idx="29825">
                  <c:v>3796.46</c:v>
                </c:pt>
                <c:pt idx="29826">
                  <c:v>3796.48</c:v>
                </c:pt>
                <c:pt idx="29827">
                  <c:v>3796.5</c:v>
                </c:pt>
                <c:pt idx="29828">
                  <c:v>3796.52</c:v>
                </c:pt>
                <c:pt idx="29829">
                  <c:v>3796.54</c:v>
                </c:pt>
                <c:pt idx="29830">
                  <c:v>3796.56</c:v>
                </c:pt>
                <c:pt idx="29831">
                  <c:v>3796.58</c:v>
                </c:pt>
                <c:pt idx="29832">
                  <c:v>3796.6</c:v>
                </c:pt>
                <c:pt idx="29833">
                  <c:v>3796.62</c:v>
                </c:pt>
                <c:pt idx="29834">
                  <c:v>3796.64</c:v>
                </c:pt>
                <c:pt idx="29835">
                  <c:v>3796.66</c:v>
                </c:pt>
                <c:pt idx="29836">
                  <c:v>3796.68</c:v>
                </c:pt>
                <c:pt idx="29837">
                  <c:v>3796.7</c:v>
                </c:pt>
                <c:pt idx="29838">
                  <c:v>3796.72</c:v>
                </c:pt>
                <c:pt idx="29839">
                  <c:v>3796.74</c:v>
                </c:pt>
                <c:pt idx="29840">
                  <c:v>3796.7599999999998</c:v>
                </c:pt>
                <c:pt idx="29841">
                  <c:v>3796.7799999999997</c:v>
                </c:pt>
                <c:pt idx="29842">
                  <c:v>3796.8</c:v>
                </c:pt>
                <c:pt idx="29843">
                  <c:v>3796.82</c:v>
                </c:pt>
                <c:pt idx="29844">
                  <c:v>3796.84</c:v>
                </c:pt>
                <c:pt idx="29845">
                  <c:v>3796.86</c:v>
                </c:pt>
                <c:pt idx="29846">
                  <c:v>3796.88</c:v>
                </c:pt>
                <c:pt idx="29847">
                  <c:v>3796.9</c:v>
                </c:pt>
                <c:pt idx="29848">
                  <c:v>3796.92</c:v>
                </c:pt>
                <c:pt idx="29849">
                  <c:v>3796.94</c:v>
                </c:pt>
                <c:pt idx="29850">
                  <c:v>3796.96</c:v>
                </c:pt>
                <c:pt idx="29851">
                  <c:v>3796.98</c:v>
                </c:pt>
                <c:pt idx="29852">
                  <c:v>3797</c:v>
                </c:pt>
                <c:pt idx="29853">
                  <c:v>3797.02</c:v>
                </c:pt>
                <c:pt idx="29854">
                  <c:v>3797.04</c:v>
                </c:pt>
                <c:pt idx="29855">
                  <c:v>3797.06</c:v>
                </c:pt>
                <c:pt idx="29856">
                  <c:v>3797.08</c:v>
                </c:pt>
                <c:pt idx="29857">
                  <c:v>3797.1</c:v>
                </c:pt>
                <c:pt idx="29858">
                  <c:v>3797.12</c:v>
                </c:pt>
                <c:pt idx="29859">
                  <c:v>3797.14</c:v>
                </c:pt>
                <c:pt idx="29860">
                  <c:v>3797.16</c:v>
                </c:pt>
                <c:pt idx="29861">
                  <c:v>3797.18</c:v>
                </c:pt>
                <c:pt idx="29862">
                  <c:v>3797.2</c:v>
                </c:pt>
                <c:pt idx="29863">
                  <c:v>3797.22</c:v>
                </c:pt>
                <c:pt idx="29864">
                  <c:v>3797.24</c:v>
                </c:pt>
                <c:pt idx="29865">
                  <c:v>3797.2599999999998</c:v>
                </c:pt>
                <c:pt idx="29866">
                  <c:v>3797.2799999999997</c:v>
                </c:pt>
                <c:pt idx="29867">
                  <c:v>3797.3</c:v>
                </c:pt>
                <c:pt idx="29868">
                  <c:v>3797.32</c:v>
                </c:pt>
                <c:pt idx="29869">
                  <c:v>3797.34</c:v>
                </c:pt>
                <c:pt idx="29870">
                  <c:v>3797.36</c:v>
                </c:pt>
                <c:pt idx="29871">
                  <c:v>3797.38</c:v>
                </c:pt>
                <c:pt idx="29872">
                  <c:v>3797.4</c:v>
                </c:pt>
                <c:pt idx="29873">
                  <c:v>3797.42</c:v>
                </c:pt>
                <c:pt idx="29874">
                  <c:v>3797.44</c:v>
                </c:pt>
                <c:pt idx="29875">
                  <c:v>3797.46</c:v>
                </c:pt>
                <c:pt idx="29876">
                  <c:v>3797.48</c:v>
                </c:pt>
                <c:pt idx="29877">
                  <c:v>3797.5</c:v>
                </c:pt>
                <c:pt idx="29878">
                  <c:v>3797.52</c:v>
                </c:pt>
                <c:pt idx="29879">
                  <c:v>3797.54</c:v>
                </c:pt>
                <c:pt idx="29880">
                  <c:v>3797.56</c:v>
                </c:pt>
                <c:pt idx="29881">
                  <c:v>3797.58</c:v>
                </c:pt>
                <c:pt idx="29882">
                  <c:v>3797.6</c:v>
                </c:pt>
                <c:pt idx="29883">
                  <c:v>3797.62</c:v>
                </c:pt>
                <c:pt idx="29884">
                  <c:v>3797.64</c:v>
                </c:pt>
                <c:pt idx="29885">
                  <c:v>3797.66</c:v>
                </c:pt>
                <c:pt idx="29886">
                  <c:v>3797.68</c:v>
                </c:pt>
                <c:pt idx="29887">
                  <c:v>3797.7</c:v>
                </c:pt>
                <c:pt idx="29888">
                  <c:v>3797.72</c:v>
                </c:pt>
                <c:pt idx="29889">
                  <c:v>3797.74</c:v>
                </c:pt>
                <c:pt idx="29890">
                  <c:v>3797.7599999999998</c:v>
                </c:pt>
                <c:pt idx="29891">
                  <c:v>3797.7799999999997</c:v>
                </c:pt>
                <c:pt idx="29892">
                  <c:v>3797.8</c:v>
                </c:pt>
                <c:pt idx="29893">
                  <c:v>3797.82</c:v>
                </c:pt>
                <c:pt idx="29894">
                  <c:v>3797.84</c:v>
                </c:pt>
                <c:pt idx="29895">
                  <c:v>3797.86</c:v>
                </c:pt>
                <c:pt idx="29896">
                  <c:v>3797.88</c:v>
                </c:pt>
                <c:pt idx="29897">
                  <c:v>3797.9</c:v>
                </c:pt>
                <c:pt idx="29898">
                  <c:v>3797.92</c:v>
                </c:pt>
                <c:pt idx="29899">
                  <c:v>3797.94</c:v>
                </c:pt>
                <c:pt idx="29900">
                  <c:v>3797.96</c:v>
                </c:pt>
                <c:pt idx="29901">
                  <c:v>3797.98</c:v>
                </c:pt>
                <c:pt idx="29902">
                  <c:v>3798</c:v>
                </c:pt>
                <c:pt idx="29903">
                  <c:v>3798.02</c:v>
                </c:pt>
                <c:pt idx="29904">
                  <c:v>3798.04</c:v>
                </c:pt>
                <c:pt idx="29905">
                  <c:v>3798.06</c:v>
                </c:pt>
                <c:pt idx="29906">
                  <c:v>3798.08</c:v>
                </c:pt>
                <c:pt idx="29907">
                  <c:v>3798.1</c:v>
                </c:pt>
                <c:pt idx="29908">
                  <c:v>3798.12</c:v>
                </c:pt>
                <c:pt idx="29909">
                  <c:v>3798.14</c:v>
                </c:pt>
                <c:pt idx="29910">
                  <c:v>3798.16</c:v>
                </c:pt>
                <c:pt idx="29911">
                  <c:v>3798.18</c:v>
                </c:pt>
                <c:pt idx="29912">
                  <c:v>3798.2</c:v>
                </c:pt>
                <c:pt idx="29913">
                  <c:v>3798.22</c:v>
                </c:pt>
                <c:pt idx="29914">
                  <c:v>3798.24</c:v>
                </c:pt>
                <c:pt idx="29915">
                  <c:v>3798.2599999999998</c:v>
                </c:pt>
                <c:pt idx="29916">
                  <c:v>3798.2799999999997</c:v>
                </c:pt>
                <c:pt idx="29917">
                  <c:v>3798.3</c:v>
                </c:pt>
                <c:pt idx="29918">
                  <c:v>3798.32</c:v>
                </c:pt>
                <c:pt idx="29919">
                  <c:v>3798.34</c:v>
                </c:pt>
                <c:pt idx="29920">
                  <c:v>3798.36</c:v>
                </c:pt>
                <c:pt idx="29921">
                  <c:v>3798.38</c:v>
                </c:pt>
                <c:pt idx="29922">
                  <c:v>3798.4</c:v>
                </c:pt>
                <c:pt idx="29923">
                  <c:v>3798.42</c:v>
                </c:pt>
                <c:pt idx="29924">
                  <c:v>3798.44</c:v>
                </c:pt>
                <c:pt idx="29925">
                  <c:v>3798.46</c:v>
                </c:pt>
                <c:pt idx="29926">
                  <c:v>3798.48</c:v>
                </c:pt>
                <c:pt idx="29927">
                  <c:v>3798.5</c:v>
                </c:pt>
                <c:pt idx="29928">
                  <c:v>3798.52</c:v>
                </c:pt>
                <c:pt idx="29929">
                  <c:v>3798.54</c:v>
                </c:pt>
                <c:pt idx="29930">
                  <c:v>3798.56</c:v>
                </c:pt>
                <c:pt idx="29931">
                  <c:v>3798.58</c:v>
                </c:pt>
                <c:pt idx="29932">
                  <c:v>3798.6</c:v>
                </c:pt>
                <c:pt idx="29933">
                  <c:v>3798.62</c:v>
                </c:pt>
                <c:pt idx="29934">
                  <c:v>3798.64</c:v>
                </c:pt>
                <c:pt idx="29935">
                  <c:v>3798.66</c:v>
                </c:pt>
                <c:pt idx="29936">
                  <c:v>3798.68</c:v>
                </c:pt>
                <c:pt idx="29937">
                  <c:v>3798.7</c:v>
                </c:pt>
                <c:pt idx="29938">
                  <c:v>3798.72</c:v>
                </c:pt>
                <c:pt idx="29939">
                  <c:v>3798.74</c:v>
                </c:pt>
                <c:pt idx="29940">
                  <c:v>3798.7599999999998</c:v>
                </c:pt>
                <c:pt idx="29941">
                  <c:v>3798.7799999999997</c:v>
                </c:pt>
                <c:pt idx="29942">
                  <c:v>3798.8</c:v>
                </c:pt>
                <c:pt idx="29943">
                  <c:v>3798.82</c:v>
                </c:pt>
                <c:pt idx="29944">
                  <c:v>3798.84</c:v>
                </c:pt>
                <c:pt idx="29945">
                  <c:v>3798.86</c:v>
                </c:pt>
                <c:pt idx="29946">
                  <c:v>3798.88</c:v>
                </c:pt>
                <c:pt idx="29947">
                  <c:v>3798.9</c:v>
                </c:pt>
                <c:pt idx="29948">
                  <c:v>3798.92</c:v>
                </c:pt>
                <c:pt idx="29949">
                  <c:v>3798.94</c:v>
                </c:pt>
                <c:pt idx="29950">
                  <c:v>3798.96</c:v>
                </c:pt>
                <c:pt idx="29951">
                  <c:v>3798.98</c:v>
                </c:pt>
                <c:pt idx="29952">
                  <c:v>3799</c:v>
                </c:pt>
                <c:pt idx="29953">
                  <c:v>3799.02</c:v>
                </c:pt>
                <c:pt idx="29954">
                  <c:v>3799.04</c:v>
                </c:pt>
                <c:pt idx="29955">
                  <c:v>3799.06</c:v>
                </c:pt>
                <c:pt idx="29956">
                  <c:v>3799.08</c:v>
                </c:pt>
                <c:pt idx="29957">
                  <c:v>3799.1</c:v>
                </c:pt>
                <c:pt idx="29958">
                  <c:v>3799.12</c:v>
                </c:pt>
                <c:pt idx="29959">
                  <c:v>3799.14</c:v>
                </c:pt>
                <c:pt idx="29960">
                  <c:v>3799.16</c:v>
                </c:pt>
                <c:pt idx="29961">
                  <c:v>3799.18</c:v>
                </c:pt>
                <c:pt idx="29962">
                  <c:v>3799.2</c:v>
                </c:pt>
                <c:pt idx="29963">
                  <c:v>3799.22</c:v>
                </c:pt>
                <c:pt idx="29964">
                  <c:v>3799.24</c:v>
                </c:pt>
                <c:pt idx="29965">
                  <c:v>3799.2599999999998</c:v>
                </c:pt>
                <c:pt idx="29966">
                  <c:v>3799.2799999999997</c:v>
                </c:pt>
                <c:pt idx="29967">
                  <c:v>3799.3</c:v>
                </c:pt>
                <c:pt idx="29968">
                  <c:v>3799.32</c:v>
                </c:pt>
                <c:pt idx="29969">
                  <c:v>3799.34</c:v>
                </c:pt>
                <c:pt idx="29970">
                  <c:v>3799.36</c:v>
                </c:pt>
                <c:pt idx="29971">
                  <c:v>3799.38</c:v>
                </c:pt>
                <c:pt idx="29972">
                  <c:v>3799.4</c:v>
                </c:pt>
                <c:pt idx="29973">
                  <c:v>3799.42</c:v>
                </c:pt>
                <c:pt idx="29974">
                  <c:v>3799.44</c:v>
                </c:pt>
                <c:pt idx="29975">
                  <c:v>3799.46</c:v>
                </c:pt>
                <c:pt idx="29976">
                  <c:v>3799.48</c:v>
                </c:pt>
                <c:pt idx="29977">
                  <c:v>3799.5</c:v>
                </c:pt>
                <c:pt idx="29978">
                  <c:v>3799.52</c:v>
                </c:pt>
                <c:pt idx="29979">
                  <c:v>3799.54</c:v>
                </c:pt>
                <c:pt idx="29980">
                  <c:v>3799.56</c:v>
                </c:pt>
                <c:pt idx="29981">
                  <c:v>3799.58</c:v>
                </c:pt>
                <c:pt idx="29982">
                  <c:v>3799.6</c:v>
                </c:pt>
                <c:pt idx="29983">
                  <c:v>3799.62</c:v>
                </c:pt>
                <c:pt idx="29984">
                  <c:v>3799.64</c:v>
                </c:pt>
                <c:pt idx="29985">
                  <c:v>3799.66</c:v>
                </c:pt>
                <c:pt idx="29986">
                  <c:v>3799.68</c:v>
                </c:pt>
                <c:pt idx="29987">
                  <c:v>3799.7</c:v>
                </c:pt>
                <c:pt idx="29988">
                  <c:v>3799.72</c:v>
                </c:pt>
                <c:pt idx="29989">
                  <c:v>3799.74</c:v>
                </c:pt>
                <c:pt idx="29990">
                  <c:v>3799.7599999999998</c:v>
                </c:pt>
                <c:pt idx="29991">
                  <c:v>3799.7799999999997</c:v>
                </c:pt>
                <c:pt idx="29992">
                  <c:v>3799.8</c:v>
                </c:pt>
                <c:pt idx="29993">
                  <c:v>3799.82</c:v>
                </c:pt>
                <c:pt idx="29994">
                  <c:v>3799.84</c:v>
                </c:pt>
                <c:pt idx="29995">
                  <c:v>3799.86</c:v>
                </c:pt>
                <c:pt idx="29996">
                  <c:v>3799.88</c:v>
                </c:pt>
                <c:pt idx="29997">
                  <c:v>3799.9</c:v>
                </c:pt>
                <c:pt idx="29998">
                  <c:v>3799.92</c:v>
                </c:pt>
                <c:pt idx="29999">
                  <c:v>3799.94</c:v>
                </c:pt>
                <c:pt idx="30000">
                  <c:v>3799.96</c:v>
                </c:pt>
                <c:pt idx="30001">
                  <c:v>3799.98</c:v>
                </c:pt>
                <c:pt idx="30002">
                  <c:v>3800</c:v>
                </c:pt>
                <c:pt idx="30003">
                  <c:v>3800.02</c:v>
                </c:pt>
                <c:pt idx="30004">
                  <c:v>3800.04</c:v>
                </c:pt>
                <c:pt idx="30005">
                  <c:v>3800.06</c:v>
                </c:pt>
                <c:pt idx="30006">
                  <c:v>3800.08</c:v>
                </c:pt>
                <c:pt idx="30007">
                  <c:v>3800.1</c:v>
                </c:pt>
                <c:pt idx="30008">
                  <c:v>3800.12</c:v>
                </c:pt>
                <c:pt idx="30009">
                  <c:v>3800.14</c:v>
                </c:pt>
                <c:pt idx="30010">
                  <c:v>3800.16</c:v>
                </c:pt>
                <c:pt idx="30011">
                  <c:v>3800.18</c:v>
                </c:pt>
                <c:pt idx="30012">
                  <c:v>3800.2</c:v>
                </c:pt>
                <c:pt idx="30013">
                  <c:v>3800.22</c:v>
                </c:pt>
                <c:pt idx="30014">
                  <c:v>3800.24</c:v>
                </c:pt>
                <c:pt idx="30015">
                  <c:v>3800.2599999999998</c:v>
                </c:pt>
                <c:pt idx="30016">
                  <c:v>3800.2799999999997</c:v>
                </c:pt>
                <c:pt idx="30017">
                  <c:v>3800.3</c:v>
                </c:pt>
                <c:pt idx="30018">
                  <c:v>3800.32</c:v>
                </c:pt>
                <c:pt idx="30019">
                  <c:v>3800.34</c:v>
                </c:pt>
                <c:pt idx="30020">
                  <c:v>3800.36</c:v>
                </c:pt>
                <c:pt idx="30021">
                  <c:v>3800.38</c:v>
                </c:pt>
                <c:pt idx="30022">
                  <c:v>3800.4</c:v>
                </c:pt>
                <c:pt idx="30023">
                  <c:v>3800.42</c:v>
                </c:pt>
                <c:pt idx="30024">
                  <c:v>3800.44</c:v>
                </c:pt>
                <c:pt idx="30025">
                  <c:v>3800.46</c:v>
                </c:pt>
                <c:pt idx="30026">
                  <c:v>3800.48</c:v>
                </c:pt>
                <c:pt idx="30027">
                  <c:v>3800.5</c:v>
                </c:pt>
                <c:pt idx="30028">
                  <c:v>3800.52</c:v>
                </c:pt>
                <c:pt idx="30029">
                  <c:v>3800.54</c:v>
                </c:pt>
                <c:pt idx="30030">
                  <c:v>3800.56</c:v>
                </c:pt>
                <c:pt idx="30031">
                  <c:v>3800.58</c:v>
                </c:pt>
                <c:pt idx="30032">
                  <c:v>3800.6</c:v>
                </c:pt>
                <c:pt idx="30033">
                  <c:v>3800.62</c:v>
                </c:pt>
                <c:pt idx="30034">
                  <c:v>3800.64</c:v>
                </c:pt>
                <c:pt idx="30035">
                  <c:v>3800.66</c:v>
                </c:pt>
                <c:pt idx="30036">
                  <c:v>3800.68</c:v>
                </c:pt>
                <c:pt idx="30037">
                  <c:v>3800.7</c:v>
                </c:pt>
                <c:pt idx="30038">
                  <c:v>3800.72</c:v>
                </c:pt>
                <c:pt idx="30039">
                  <c:v>3800.74</c:v>
                </c:pt>
                <c:pt idx="30040">
                  <c:v>3800.7599999999998</c:v>
                </c:pt>
                <c:pt idx="30041">
                  <c:v>3800.7799999999997</c:v>
                </c:pt>
                <c:pt idx="30042">
                  <c:v>3800.8</c:v>
                </c:pt>
                <c:pt idx="30043">
                  <c:v>3800.82</c:v>
                </c:pt>
                <c:pt idx="30044">
                  <c:v>3800.84</c:v>
                </c:pt>
                <c:pt idx="30045">
                  <c:v>3800.86</c:v>
                </c:pt>
                <c:pt idx="30046">
                  <c:v>3800.88</c:v>
                </c:pt>
                <c:pt idx="30047">
                  <c:v>3800.9</c:v>
                </c:pt>
                <c:pt idx="30048">
                  <c:v>3800.92</c:v>
                </c:pt>
                <c:pt idx="30049">
                  <c:v>3800.94</c:v>
                </c:pt>
                <c:pt idx="30050">
                  <c:v>3800.96</c:v>
                </c:pt>
                <c:pt idx="30051">
                  <c:v>3800.98</c:v>
                </c:pt>
                <c:pt idx="30052">
                  <c:v>3801</c:v>
                </c:pt>
                <c:pt idx="30053">
                  <c:v>3801.02</c:v>
                </c:pt>
                <c:pt idx="30054">
                  <c:v>3801.04</c:v>
                </c:pt>
                <c:pt idx="30055">
                  <c:v>3801.06</c:v>
                </c:pt>
                <c:pt idx="30056">
                  <c:v>3801.08</c:v>
                </c:pt>
                <c:pt idx="30057">
                  <c:v>3801.1</c:v>
                </c:pt>
                <c:pt idx="30058">
                  <c:v>3801.12</c:v>
                </c:pt>
                <c:pt idx="30059">
                  <c:v>3801.14</c:v>
                </c:pt>
                <c:pt idx="30060">
                  <c:v>3801.16</c:v>
                </c:pt>
                <c:pt idx="30061">
                  <c:v>3801.18</c:v>
                </c:pt>
                <c:pt idx="30062">
                  <c:v>3801.2</c:v>
                </c:pt>
                <c:pt idx="30063">
                  <c:v>3801.22</c:v>
                </c:pt>
                <c:pt idx="30064">
                  <c:v>3801.24</c:v>
                </c:pt>
                <c:pt idx="30065">
                  <c:v>3801.2599999999998</c:v>
                </c:pt>
                <c:pt idx="30066">
                  <c:v>3801.2799999999997</c:v>
                </c:pt>
                <c:pt idx="30067">
                  <c:v>3801.3</c:v>
                </c:pt>
                <c:pt idx="30068">
                  <c:v>3801.32</c:v>
                </c:pt>
                <c:pt idx="30069">
                  <c:v>3801.34</c:v>
                </c:pt>
                <c:pt idx="30070">
                  <c:v>3801.36</c:v>
                </c:pt>
                <c:pt idx="30071">
                  <c:v>3801.38</c:v>
                </c:pt>
                <c:pt idx="30072">
                  <c:v>3801.4</c:v>
                </c:pt>
                <c:pt idx="30073">
                  <c:v>3801.42</c:v>
                </c:pt>
                <c:pt idx="30074">
                  <c:v>3801.44</c:v>
                </c:pt>
                <c:pt idx="30075">
                  <c:v>3801.46</c:v>
                </c:pt>
                <c:pt idx="30076">
                  <c:v>3801.48</c:v>
                </c:pt>
                <c:pt idx="30077">
                  <c:v>3801.5</c:v>
                </c:pt>
                <c:pt idx="30078">
                  <c:v>3801.52</c:v>
                </c:pt>
                <c:pt idx="30079">
                  <c:v>3801.54</c:v>
                </c:pt>
                <c:pt idx="30080">
                  <c:v>3801.56</c:v>
                </c:pt>
                <c:pt idx="30081">
                  <c:v>3801.58</c:v>
                </c:pt>
                <c:pt idx="30082">
                  <c:v>3801.6</c:v>
                </c:pt>
                <c:pt idx="30083">
                  <c:v>3801.62</c:v>
                </c:pt>
                <c:pt idx="30084">
                  <c:v>3801.64</c:v>
                </c:pt>
                <c:pt idx="30085">
                  <c:v>3801.66</c:v>
                </c:pt>
                <c:pt idx="30086">
                  <c:v>3801.68</c:v>
                </c:pt>
                <c:pt idx="30087">
                  <c:v>3801.7</c:v>
                </c:pt>
                <c:pt idx="30088">
                  <c:v>3801.72</c:v>
                </c:pt>
                <c:pt idx="30089">
                  <c:v>3801.74</c:v>
                </c:pt>
                <c:pt idx="30090">
                  <c:v>3801.7599999999998</c:v>
                </c:pt>
                <c:pt idx="30091">
                  <c:v>3801.7799999999997</c:v>
                </c:pt>
                <c:pt idx="30092">
                  <c:v>3801.8</c:v>
                </c:pt>
                <c:pt idx="30093">
                  <c:v>3801.82</c:v>
                </c:pt>
                <c:pt idx="30094">
                  <c:v>3801.84</c:v>
                </c:pt>
                <c:pt idx="30095">
                  <c:v>3801.86</c:v>
                </c:pt>
                <c:pt idx="30096">
                  <c:v>3801.88</c:v>
                </c:pt>
                <c:pt idx="30097">
                  <c:v>3801.9</c:v>
                </c:pt>
                <c:pt idx="30098">
                  <c:v>3801.92</c:v>
                </c:pt>
                <c:pt idx="30099">
                  <c:v>3801.94</c:v>
                </c:pt>
                <c:pt idx="30100">
                  <c:v>3801.96</c:v>
                </c:pt>
                <c:pt idx="30101">
                  <c:v>3801.98</c:v>
                </c:pt>
                <c:pt idx="30102">
                  <c:v>3802</c:v>
                </c:pt>
                <c:pt idx="30103">
                  <c:v>3802.02</c:v>
                </c:pt>
                <c:pt idx="30104">
                  <c:v>3802.04</c:v>
                </c:pt>
                <c:pt idx="30105">
                  <c:v>3802.06</c:v>
                </c:pt>
                <c:pt idx="30106">
                  <c:v>3802.08</c:v>
                </c:pt>
                <c:pt idx="30107">
                  <c:v>3802.1</c:v>
                </c:pt>
                <c:pt idx="30108">
                  <c:v>3802.12</c:v>
                </c:pt>
                <c:pt idx="30109">
                  <c:v>3802.14</c:v>
                </c:pt>
                <c:pt idx="30110">
                  <c:v>3802.16</c:v>
                </c:pt>
                <c:pt idx="30111">
                  <c:v>3802.18</c:v>
                </c:pt>
                <c:pt idx="30112">
                  <c:v>3802.2</c:v>
                </c:pt>
                <c:pt idx="30113">
                  <c:v>3802.22</c:v>
                </c:pt>
                <c:pt idx="30114">
                  <c:v>3802.24</c:v>
                </c:pt>
                <c:pt idx="30115">
                  <c:v>3802.2599999999998</c:v>
                </c:pt>
                <c:pt idx="30116">
                  <c:v>3802.2799999999997</c:v>
                </c:pt>
                <c:pt idx="30117">
                  <c:v>3802.3</c:v>
                </c:pt>
                <c:pt idx="30118">
                  <c:v>3802.32</c:v>
                </c:pt>
                <c:pt idx="30119">
                  <c:v>3802.34</c:v>
                </c:pt>
                <c:pt idx="30120">
                  <c:v>3802.36</c:v>
                </c:pt>
                <c:pt idx="30121">
                  <c:v>3802.38</c:v>
                </c:pt>
                <c:pt idx="30122">
                  <c:v>3802.4</c:v>
                </c:pt>
                <c:pt idx="30123">
                  <c:v>3802.42</c:v>
                </c:pt>
                <c:pt idx="30124">
                  <c:v>3802.44</c:v>
                </c:pt>
                <c:pt idx="30125">
                  <c:v>3802.46</c:v>
                </c:pt>
                <c:pt idx="30126">
                  <c:v>3802.48</c:v>
                </c:pt>
                <c:pt idx="30127">
                  <c:v>3802.5</c:v>
                </c:pt>
                <c:pt idx="30128">
                  <c:v>3802.52</c:v>
                </c:pt>
                <c:pt idx="30129">
                  <c:v>3802.54</c:v>
                </c:pt>
                <c:pt idx="30130">
                  <c:v>3802.56</c:v>
                </c:pt>
                <c:pt idx="30131">
                  <c:v>3802.58</c:v>
                </c:pt>
                <c:pt idx="30132">
                  <c:v>3802.6</c:v>
                </c:pt>
                <c:pt idx="30133">
                  <c:v>3802.62</c:v>
                </c:pt>
                <c:pt idx="30134">
                  <c:v>3802.64</c:v>
                </c:pt>
                <c:pt idx="30135">
                  <c:v>3802.66</c:v>
                </c:pt>
                <c:pt idx="30136">
                  <c:v>3802.68</c:v>
                </c:pt>
                <c:pt idx="30137">
                  <c:v>3802.7</c:v>
                </c:pt>
                <c:pt idx="30138">
                  <c:v>3802.72</c:v>
                </c:pt>
                <c:pt idx="30139">
                  <c:v>3802.74</c:v>
                </c:pt>
                <c:pt idx="30140">
                  <c:v>3802.7599999999998</c:v>
                </c:pt>
                <c:pt idx="30141">
                  <c:v>3802.7799999999997</c:v>
                </c:pt>
                <c:pt idx="30142">
                  <c:v>3802.8</c:v>
                </c:pt>
                <c:pt idx="30143">
                  <c:v>3802.82</c:v>
                </c:pt>
                <c:pt idx="30144">
                  <c:v>3802.84</c:v>
                </c:pt>
                <c:pt idx="30145">
                  <c:v>3802.86</c:v>
                </c:pt>
                <c:pt idx="30146">
                  <c:v>3802.88</c:v>
                </c:pt>
                <c:pt idx="30147">
                  <c:v>3802.9</c:v>
                </c:pt>
                <c:pt idx="30148">
                  <c:v>3802.92</c:v>
                </c:pt>
                <c:pt idx="30149">
                  <c:v>3802.94</c:v>
                </c:pt>
                <c:pt idx="30150">
                  <c:v>3802.96</c:v>
                </c:pt>
                <c:pt idx="30151">
                  <c:v>3802.98</c:v>
                </c:pt>
                <c:pt idx="30152">
                  <c:v>3803</c:v>
                </c:pt>
                <c:pt idx="30153">
                  <c:v>3803.02</c:v>
                </c:pt>
                <c:pt idx="30154">
                  <c:v>3803.04</c:v>
                </c:pt>
                <c:pt idx="30155">
                  <c:v>3803.06</c:v>
                </c:pt>
                <c:pt idx="30156">
                  <c:v>3803.08</c:v>
                </c:pt>
                <c:pt idx="30157">
                  <c:v>3803.1</c:v>
                </c:pt>
                <c:pt idx="30158">
                  <c:v>3803.12</c:v>
                </c:pt>
                <c:pt idx="30159">
                  <c:v>3803.14</c:v>
                </c:pt>
                <c:pt idx="30160">
                  <c:v>3803.16</c:v>
                </c:pt>
                <c:pt idx="30161">
                  <c:v>3803.18</c:v>
                </c:pt>
                <c:pt idx="30162">
                  <c:v>3803.2</c:v>
                </c:pt>
                <c:pt idx="30163">
                  <c:v>3803.22</c:v>
                </c:pt>
                <c:pt idx="30164">
                  <c:v>3803.24</c:v>
                </c:pt>
                <c:pt idx="30165">
                  <c:v>3803.2599999999998</c:v>
                </c:pt>
                <c:pt idx="30166">
                  <c:v>3803.2799999999997</c:v>
                </c:pt>
                <c:pt idx="30167">
                  <c:v>3803.3</c:v>
                </c:pt>
                <c:pt idx="30168">
                  <c:v>3803.32</c:v>
                </c:pt>
                <c:pt idx="30169">
                  <c:v>3803.34</c:v>
                </c:pt>
                <c:pt idx="30170">
                  <c:v>3803.36</c:v>
                </c:pt>
                <c:pt idx="30171">
                  <c:v>3803.38</c:v>
                </c:pt>
                <c:pt idx="30172">
                  <c:v>3803.4</c:v>
                </c:pt>
                <c:pt idx="30173">
                  <c:v>3803.42</c:v>
                </c:pt>
                <c:pt idx="30174">
                  <c:v>3803.44</c:v>
                </c:pt>
                <c:pt idx="30175">
                  <c:v>3803.46</c:v>
                </c:pt>
                <c:pt idx="30176">
                  <c:v>3803.48</c:v>
                </c:pt>
                <c:pt idx="30177">
                  <c:v>3803.5</c:v>
                </c:pt>
                <c:pt idx="30178">
                  <c:v>3803.52</c:v>
                </c:pt>
                <c:pt idx="30179">
                  <c:v>3803.54</c:v>
                </c:pt>
                <c:pt idx="30180">
                  <c:v>3803.56</c:v>
                </c:pt>
                <c:pt idx="30181">
                  <c:v>3803.58</c:v>
                </c:pt>
                <c:pt idx="30182">
                  <c:v>3803.6</c:v>
                </c:pt>
                <c:pt idx="30183">
                  <c:v>3803.62</c:v>
                </c:pt>
                <c:pt idx="30184">
                  <c:v>3803.64</c:v>
                </c:pt>
                <c:pt idx="30185">
                  <c:v>3803.66</c:v>
                </c:pt>
                <c:pt idx="30186">
                  <c:v>3803.68</c:v>
                </c:pt>
                <c:pt idx="30187">
                  <c:v>3803.7</c:v>
                </c:pt>
                <c:pt idx="30188">
                  <c:v>3803.72</c:v>
                </c:pt>
                <c:pt idx="30189">
                  <c:v>3803.74</c:v>
                </c:pt>
                <c:pt idx="30190">
                  <c:v>3803.7599999999998</c:v>
                </c:pt>
                <c:pt idx="30191">
                  <c:v>3803.7799999999997</c:v>
                </c:pt>
                <c:pt idx="30192">
                  <c:v>3803.8</c:v>
                </c:pt>
                <c:pt idx="30193">
                  <c:v>3803.82</c:v>
                </c:pt>
                <c:pt idx="30194">
                  <c:v>3803.84</c:v>
                </c:pt>
                <c:pt idx="30195">
                  <c:v>3803.86</c:v>
                </c:pt>
                <c:pt idx="30196">
                  <c:v>3803.88</c:v>
                </c:pt>
                <c:pt idx="30197">
                  <c:v>3803.9</c:v>
                </c:pt>
                <c:pt idx="30198">
                  <c:v>3803.92</c:v>
                </c:pt>
                <c:pt idx="30199">
                  <c:v>3803.94</c:v>
                </c:pt>
                <c:pt idx="30200">
                  <c:v>3803.96</c:v>
                </c:pt>
                <c:pt idx="30201">
                  <c:v>3803.98</c:v>
                </c:pt>
                <c:pt idx="30202">
                  <c:v>3804</c:v>
                </c:pt>
                <c:pt idx="30203">
                  <c:v>3804.02</c:v>
                </c:pt>
                <c:pt idx="30204">
                  <c:v>3804.04</c:v>
                </c:pt>
                <c:pt idx="30205">
                  <c:v>3804.06</c:v>
                </c:pt>
                <c:pt idx="30206">
                  <c:v>3804.08</c:v>
                </c:pt>
                <c:pt idx="30207">
                  <c:v>3804.1</c:v>
                </c:pt>
                <c:pt idx="30208">
                  <c:v>3804.12</c:v>
                </c:pt>
                <c:pt idx="30209">
                  <c:v>3804.14</c:v>
                </c:pt>
                <c:pt idx="30210">
                  <c:v>3804.16</c:v>
                </c:pt>
                <c:pt idx="30211">
                  <c:v>3804.18</c:v>
                </c:pt>
                <c:pt idx="30212">
                  <c:v>3804.2</c:v>
                </c:pt>
                <c:pt idx="30213">
                  <c:v>3804.22</c:v>
                </c:pt>
                <c:pt idx="30214">
                  <c:v>3804.24</c:v>
                </c:pt>
                <c:pt idx="30215">
                  <c:v>3804.2599999999998</c:v>
                </c:pt>
                <c:pt idx="30216">
                  <c:v>3804.2799999999997</c:v>
                </c:pt>
                <c:pt idx="30217">
                  <c:v>3804.3</c:v>
                </c:pt>
                <c:pt idx="30218">
                  <c:v>3804.32</c:v>
                </c:pt>
                <c:pt idx="30219">
                  <c:v>3804.34</c:v>
                </c:pt>
                <c:pt idx="30220">
                  <c:v>3804.36</c:v>
                </c:pt>
                <c:pt idx="30221">
                  <c:v>3804.38</c:v>
                </c:pt>
                <c:pt idx="30222">
                  <c:v>3804.4</c:v>
                </c:pt>
                <c:pt idx="30223">
                  <c:v>3804.42</c:v>
                </c:pt>
                <c:pt idx="30224">
                  <c:v>3804.44</c:v>
                </c:pt>
                <c:pt idx="30225">
                  <c:v>3804.46</c:v>
                </c:pt>
                <c:pt idx="30226">
                  <c:v>3804.48</c:v>
                </c:pt>
                <c:pt idx="30227">
                  <c:v>3804.5</c:v>
                </c:pt>
                <c:pt idx="30228">
                  <c:v>3804.52</c:v>
                </c:pt>
                <c:pt idx="30229">
                  <c:v>3804.54</c:v>
                </c:pt>
                <c:pt idx="30230">
                  <c:v>3804.56</c:v>
                </c:pt>
                <c:pt idx="30231">
                  <c:v>3804.58</c:v>
                </c:pt>
                <c:pt idx="30232">
                  <c:v>3804.6</c:v>
                </c:pt>
                <c:pt idx="30233">
                  <c:v>3804.62</c:v>
                </c:pt>
                <c:pt idx="30234">
                  <c:v>3804.64</c:v>
                </c:pt>
                <c:pt idx="30235">
                  <c:v>3804.66</c:v>
                </c:pt>
                <c:pt idx="30236">
                  <c:v>3804.68</c:v>
                </c:pt>
                <c:pt idx="30237">
                  <c:v>3804.7</c:v>
                </c:pt>
                <c:pt idx="30238">
                  <c:v>3804.72</c:v>
                </c:pt>
                <c:pt idx="30239">
                  <c:v>3804.74</c:v>
                </c:pt>
                <c:pt idx="30240">
                  <c:v>3804.7599999999998</c:v>
                </c:pt>
                <c:pt idx="30241">
                  <c:v>3804.7799999999997</c:v>
                </c:pt>
                <c:pt idx="30242">
                  <c:v>3804.8</c:v>
                </c:pt>
                <c:pt idx="30243">
                  <c:v>3804.82</c:v>
                </c:pt>
                <c:pt idx="30244">
                  <c:v>3804.84</c:v>
                </c:pt>
                <c:pt idx="30245">
                  <c:v>3804.86</c:v>
                </c:pt>
                <c:pt idx="30246">
                  <c:v>3804.88</c:v>
                </c:pt>
                <c:pt idx="30247">
                  <c:v>3804.9</c:v>
                </c:pt>
                <c:pt idx="30248">
                  <c:v>3804.92</c:v>
                </c:pt>
                <c:pt idx="30249">
                  <c:v>3804.94</c:v>
                </c:pt>
                <c:pt idx="30250">
                  <c:v>3804.96</c:v>
                </c:pt>
                <c:pt idx="30251">
                  <c:v>3804.98</c:v>
                </c:pt>
                <c:pt idx="30252">
                  <c:v>3805</c:v>
                </c:pt>
                <c:pt idx="30253">
                  <c:v>3805.02</c:v>
                </c:pt>
                <c:pt idx="30254">
                  <c:v>3805.04</c:v>
                </c:pt>
                <c:pt idx="30255">
                  <c:v>3805.06</c:v>
                </c:pt>
                <c:pt idx="30256">
                  <c:v>3805.08</c:v>
                </c:pt>
                <c:pt idx="30257">
                  <c:v>3805.1</c:v>
                </c:pt>
                <c:pt idx="30258">
                  <c:v>3805.12</c:v>
                </c:pt>
                <c:pt idx="30259">
                  <c:v>3805.14</c:v>
                </c:pt>
                <c:pt idx="30260">
                  <c:v>3805.16</c:v>
                </c:pt>
                <c:pt idx="30261">
                  <c:v>3805.18</c:v>
                </c:pt>
                <c:pt idx="30262">
                  <c:v>3805.2</c:v>
                </c:pt>
                <c:pt idx="30263">
                  <c:v>3805.22</c:v>
                </c:pt>
                <c:pt idx="30264">
                  <c:v>3805.24</c:v>
                </c:pt>
                <c:pt idx="30265">
                  <c:v>3805.2599999999998</c:v>
                </c:pt>
                <c:pt idx="30266">
                  <c:v>3805.2799999999997</c:v>
                </c:pt>
                <c:pt idx="30267">
                  <c:v>3805.3</c:v>
                </c:pt>
                <c:pt idx="30268">
                  <c:v>3805.32</c:v>
                </c:pt>
                <c:pt idx="30269">
                  <c:v>3805.34</c:v>
                </c:pt>
                <c:pt idx="30270">
                  <c:v>3805.36</c:v>
                </c:pt>
                <c:pt idx="30271">
                  <c:v>3805.38</c:v>
                </c:pt>
                <c:pt idx="30272">
                  <c:v>3805.4</c:v>
                </c:pt>
                <c:pt idx="30273">
                  <c:v>3805.42</c:v>
                </c:pt>
                <c:pt idx="30274">
                  <c:v>3805.44</c:v>
                </c:pt>
                <c:pt idx="30275">
                  <c:v>3805.46</c:v>
                </c:pt>
                <c:pt idx="30276">
                  <c:v>3805.48</c:v>
                </c:pt>
                <c:pt idx="30277">
                  <c:v>3805.5</c:v>
                </c:pt>
                <c:pt idx="30278">
                  <c:v>3805.52</c:v>
                </c:pt>
                <c:pt idx="30279">
                  <c:v>3805.54</c:v>
                </c:pt>
                <c:pt idx="30280">
                  <c:v>3805.56</c:v>
                </c:pt>
                <c:pt idx="30281">
                  <c:v>3805.58</c:v>
                </c:pt>
                <c:pt idx="30282">
                  <c:v>3805.6</c:v>
                </c:pt>
                <c:pt idx="30283">
                  <c:v>3805.62</c:v>
                </c:pt>
                <c:pt idx="30284">
                  <c:v>3805.64</c:v>
                </c:pt>
                <c:pt idx="30285">
                  <c:v>3805.66</c:v>
                </c:pt>
                <c:pt idx="30286">
                  <c:v>3805.68</c:v>
                </c:pt>
                <c:pt idx="30287">
                  <c:v>3805.7</c:v>
                </c:pt>
                <c:pt idx="30288">
                  <c:v>3805.72</c:v>
                </c:pt>
                <c:pt idx="30289">
                  <c:v>3805.74</c:v>
                </c:pt>
                <c:pt idx="30290">
                  <c:v>3805.7599999999998</c:v>
                </c:pt>
                <c:pt idx="30291">
                  <c:v>3805.7799999999997</c:v>
                </c:pt>
                <c:pt idx="30292">
                  <c:v>3805.8</c:v>
                </c:pt>
                <c:pt idx="30293">
                  <c:v>3805.82</c:v>
                </c:pt>
                <c:pt idx="30294">
                  <c:v>3805.84</c:v>
                </c:pt>
                <c:pt idx="30295">
                  <c:v>3805.86</c:v>
                </c:pt>
                <c:pt idx="30296">
                  <c:v>3805.88</c:v>
                </c:pt>
                <c:pt idx="30297">
                  <c:v>3805.9</c:v>
                </c:pt>
                <c:pt idx="30298">
                  <c:v>3805.92</c:v>
                </c:pt>
                <c:pt idx="30299">
                  <c:v>3805.94</c:v>
                </c:pt>
                <c:pt idx="30300">
                  <c:v>3805.96</c:v>
                </c:pt>
                <c:pt idx="30301">
                  <c:v>3805.98</c:v>
                </c:pt>
                <c:pt idx="30302">
                  <c:v>3806</c:v>
                </c:pt>
                <c:pt idx="30303">
                  <c:v>3806.02</c:v>
                </c:pt>
                <c:pt idx="30304">
                  <c:v>3806.04</c:v>
                </c:pt>
                <c:pt idx="30305">
                  <c:v>3806.06</c:v>
                </c:pt>
                <c:pt idx="30306">
                  <c:v>3806.08</c:v>
                </c:pt>
                <c:pt idx="30307">
                  <c:v>3806.1</c:v>
                </c:pt>
                <c:pt idx="30308">
                  <c:v>3806.12</c:v>
                </c:pt>
                <c:pt idx="30309">
                  <c:v>3806.14</c:v>
                </c:pt>
                <c:pt idx="30310">
                  <c:v>3806.16</c:v>
                </c:pt>
                <c:pt idx="30311">
                  <c:v>3806.18</c:v>
                </c:pt>
                <c:pt idx="30312">
                  <c:v>3806.2</c:v>
                </c:pt>
                <c:pt idx="30313">
                  <c:v>3806.22</c:v>
                </c:pt>
                <c:pt idx="30314">
                  <c:v>3806.24</c:v>
                </c:pt>
                <c:pt idx="30315">
                  <c:v>3806.2599999999998</c:v>
                </c:pt>
                <c:pt idx="30316">
                  <c:v>3806.2799999999997</c:v>
                </c:pt>
                <c:pt idx="30317">
                  <c:v>3806.3</c:v>
                </c:pt>
                <c:pt idx="30318">
                  <c:v>3806.32</c:v>
                </c:pt>
                <c:pt idx="30319">
                  <c:v>3806.34</c:v>
                </c:pt>
                <c:pt idx="30320">
                  <c:v>3806.36</c:v>
                </c:pt>
                <c:pt idx="30321">
                  <c:v>3806.38</c:v>
                </c:pt>
                <c:pt idx="30322">
                  <c:v>3806.4</c:v>
                </c:pt>
                <c:pt idx="30323">
                  <c:v>3806.42</c:v>
                </c:pt>
                <c:pt idx="30324">
                  <c:v>3806.44</c:v>
                </c:pt>
                <c:pt idx="30325">
                  <c:v>3806.46</c:v>
                </c:pt>
                <c:pt idx="30326">
                  <c:v>3806.48</c:v>
                </c:pt>
                <c:pt idx="30327">
                  <c:v>3806.5</c:v>
                </c:pt>
                <c:pt idx="30328">
                  <c:v>3806.52</c:v>
                </c:pt>
                <c:pt idx="30329">
                  <c:v>3806.54</c:v>
                </c:pt>
                <c:pt idx="30330">
                  <c:v>3806.56</c:v>
                </c:pt>
                <c:pt idx="30331">
                  <c:v>3806.58</c:v>
                </c:pt>
                <c:pt idx="30332">
                  <c:v>3806.6</c:v>
                </c:pt>
                <c:pt idx="30333">
                  <c:v>3806.62</c:v>
                </c:pt>
                <c:pt idx="30334">
                  <c:v>3806.64</c:v>
                </c:pt>
                <c:pt idx="30335">
                  <c:v>3806.66</c:v>
                </c:pt>
                <c:pt idx="30336">
                  <c:v>3806.68</c:v>
                </c:pt>
                <c:pt idx="30337">
                  <c:v>3806.7</c:v>
                </c:pt>
                <c:pt idx="30338">
                  <c:v>3806.72</c:v>
                </c:pt>
                <c:pt idx="30339">
                  <c:v>3806.74</c:v>
                </c:pt>
                <c:pt idx="30340">
                  <c:v>3806.7599999999998</c:v>
                </c:pt>
                <c:pt idx="30341">
                  <c:v>3806.7799999999997</c:v>
                </c:pt>
                <c:pt idx="30342">
                  <c:v>3806.8</c:v>
                </c:pt>
                <c:pt idx="30343">
                  <c:v>3806.82</c:v>
                </c:pt>
                <c:pt idx="30344">
                  <c:v>3806.84</c:v>
                </c:pt>
                <c:pt idx="30345">
                  <c:v>3806.86</c:v>
                </c:pt>
                <c:pt idx="30346">
                  <c:v>3806.88</c:v>
                </c:pt>
                <c:pt idx="30347">
                  <c:v>3806.9</c:v>
                </c:pt>
                <c:pt idx="30348">
                  <c:v>3806.92</c:v>
                </c:pt>
                <c:pt idx="30349">
                  <c:v>3806.94</c:v>
                </c:pt>
                <c:pt idx="30350">
                  <c:v>3806.96</c:v>
                </c:pt>
                <c:pt idx="30351">
                  <c:v>3806.98</c:v>
                </c:pt>
                <c:pt idx="30352">
                  <c:v>3807</c:v>
                </c:pt>
                <c:pt idx="30353">
                  <c:v>3807.02</c:v>
                </c:pt>
                <c:pt idx="30354">
                  <c:v>3807.04</c:v>
                </c:pt>
                <c:pt idx="30355">
                  <c:v>3807.06</c:v>
                </c:pt>
                <c:pt idx="30356">
                  <c:v>3807.08</c:v>
                </c:pt>
                <c:pt idx="30357">
                  <c:v>3807.1</c:v>
                </c:pt>
                <c:pt idx="30358">
                  <c:v>3807.12</c:v>
                </c:pt>
                <c:pt idx="30359">
                  <c:v>3807.14</c:v>
                </c:pt>
                <c:pt idx="30360">
                  <c:v>3807.16</c:v>
                </c:pt>
                <c:pt idx="30361">
                  <c:v>3807.18</c:v>
                </c:pt>
                <c:pt idx="30362">
                  <c:v>3807.2</c:v>
                </c:pt>
                <c:pt idx="30363">
                  <c:v>3807.22</c:v>
                </c:pt>
                <c:pt idx="30364">
                  <c:v>3807.24</c:v>
                </c:pt>
                <c:pt idx="30365">
                  <c:v>3807.2599999999998</c:v>
                </c:pt>
                <c:pt idx="30366">
                  <c:v>3807.2799999999997</c:v>
                </c:pt>
                <c:pt idx="30367">
                  <c:v>3807.3</c:v>
                </c:pt>
                <c:pt idx="30368">
                  <c:v>3807.32</c:v>
                </c:pt>
                <c:pt idx="30369">
                  <c:v>3807.34</c:v>
                </c:pt>
                <c:pt idx="30370">
                  <c:v>3807.36</c:v>
                </c:pt>
                <c:pt idx="30371">
                  <c:v>3807.38</c:v>
                </c:pt>
                <c:pt idx="30372">
                  <c:v>3807.4</c:v>
                </c:pt>
                <c:pt idx="30373">
                  <c:v>3807.42</c:v>
                </c:pt>
                <c:pt idx="30374">
                  <c:v>3807.44</c:v>
                </c:pt>
                <c:pt idx="30375">
                  <c:v>3807.46</c:v>
                </c:pt>
                <c:pt idx="30376">
                  <c:v>3807.48</c:v>
                </c:pt>
                <c:pt idx="30377">
                  <c:v>3807.5</c:v>
                </c:pt>
                <c:pt idx="30378">
                  <c:v>3807.52</c:v>
                </c:pt>
                <c:pt idx="30379">
                  <c:v>3807.54</c:v>
                </c:pt>
                <c:pt idx="30380">
                  <c:v>3807.56</c:v>
                </c:pt>
                <c:pt idx="30381">
                  <c:v>3807.58</c:v>
                </c:pt>
                <c:pt idx="30382">
                  <c:v>3807.6</c:v>
                </c:pt>
                <c:pt idx="30383">
                  <c:v>3807.62</c:v>
                </c:pt>
                <c:pt idx="30384">
                  <c:v>3807.64</c:v>
                </c:pt>
                <c:pt idx="30385">
                  <c:v>3807.66</c:v>
                </c:pt>
                <c:pt idx="30386">
                  <c:v>3807.68</c:v>
                </c:pt>
                <c:pt idx="30387">
                  <c:v>3807.7</c:v>
                </c:pt>
                <c:pt idx="30388">
                  <c:v>3807.72</c:v>
                </c:pt>
                <c:pt idx="30389">
                  <c:v>3807.74</c:v>
                </c:pt>
                <c:pt idx="30390">
                  <c:v>3807.7599999999998</c:v>
                </c:pt>
                <c:pt idx="30391">
                  <c:v>3807.7799999999997</c:v>
                </c:pt>
                <c:pt idx="30392">
                  <c:v>3807.8</c:v>
                </c:pt>
                <c:pt idx="30393">
                  <c:v>3807.82</c:v>
                </c:pt>
                <c:pt idx="30394">
                  <c:v>3807.84</c:v>
                </c:pt>
                <c:pt idx="30395">
                  <c:v>3807.86</c:v>
                </c:pt>
                <c:pt idx="30396">
                  <c:v>3807.88</c:v>
                </c:pt>
                <c:pt idx="30397">
                  <c:v>3807.9</c:v>
                </c:pt>
                <c:pt idx="30398">
                  <c:v>3807.92</c:v>
                </c:pt>
                <c:pt idx="30399">
                  <c:v>3807.94</c:v>
                </c:pt>
                <c:pt idx="30400">
                  <c:v>3807.96</c:v>
                </c:pt>
                <c:pt idx="30401">
                  <c:v>3807.98</c:v>
                </c:pt>
                <c:pt idx="30402">
                  <c:v>3808</c:v>
                </c:pt>
                <c:pt idx="30403">
                  <c:v>3808.02</c:v>
                </c:pt>
                <c:pt idx="30404">
                  <c:v>3808.04</c:v>
                </c:pt>
                <c:pt idx="30405">
                  <c:v>3808.06</c:v>
                </c:pt>
                <c:pt idx="30406">
                  <c:v>3808.08</c:v>
                </c:pt>
                <c:pt idx="30407">
                  <c:v>3808.1</c:v>
                </c:pt>
                <c:pt idx="30408">
                  <c:v>3808.12</c:v>
                </c:pt>
                <c:pt idx="30409">
                  <c:v>3808.14</c:v>
                </c:pt>
                <c:pt idx="30410">
                  <c:v>3808.16</c:v>
                </c:pt>
                <c:pt idx="30411">
                  <c:v>3808.18</c:v>
                </c:pt>
                <c:pt idx="30412">
                  <c:v>3808.2</c:v>
                </c:pt>
                <c:pt idx="30413">
                  <c:v>3808.22</c:v>
                </c:pt>
                <c:pt idx="30414">
                  <c:v>3808.24</c:v>
                </c:pt>
                <c:pt idx="30415">
                  <c:v>3808.2599999999998</c:v>
                </c:pt>
                <c:pt idx="30416">
                  <c:v>3808.2799999999997</c:v>
                </c:pt>
                <c:pt idx="30417">
                  <c:v>3808.3</c:v>
                </c:pt>
                <c:pt idx="30418">
                  <c:v>3808.32</c:v>
                </c:pt>
                <c:pt idx="30419">
                  <c:v>3808.34</c:v>
                </c:pt>
                <c:pt idx="30420">
                  <c:v>3808.36</c:v>
                </c:pt>
                <c:pt idx="30421">
                  <c:v>3808.38</c:v>
                </c:pt>
                <c:pt idx="30422">
                  <c:v>3808.4</c:v>
                </c:pt>
                <c:pt idx="30423">
                  <c:v>3808.42</c:v>
                </c:pt>
                <c:pt idx="30424">
                  <c:v>3808.44</c:v>
                </c:pt>
                <c:pt idx="30425">
                  <c:v>3808.46</c:v>
                </c:pt>
                <c:pt idx="30426">
                  <c:v>3808.48</c:v>
                </c:pt>
                <c:pt idx="30427">
                  <c:v>3808.5</c:v>
                </c:pt>
                <c:pt idx="30428">
                  <c:v>3808.52</c:v>
                </c:pt>
                <c:pt idx="30429">
                  <c:v>3808.54</c:v>
                </c:pt>
                <c:pt idx="30430">
                  <c:v>3808.56</c:v>
                </c:pt>
                <c:pt idx="30431">
                  <c:v>3808.58</c:v>
                </c:pt>
                <c:pt idx="30432">
                  <c:v>3808.6</c:v>
                </c:pt>
                <c:pt idx="30433">
                  <c:v>3808.62</c:v>
                </c:pt>
                <c:pt idx="30434">
                  <c:v>3808.64</c:v>
                </c:pt>
                <c:pt idx="30435">
                  <c:v>3808.66</c:v>
                </c:pt>
                <c:pt idx="30436">
                  <c:v>3808.68</c:v>
                </c:pt>
                <c:pt idx="30437">
                  <c:v>3808.7</c:v>
                </c:pt>
                <c:pt idx="30438">
                  <c:v>3808.72</c:v>
                </c:pt>
                <c:pt idx="30439">
                  <c:v>3808.74</c:v>
                </c:pt>
                <c:pt idx="30440">
                  <c:v>3808.7599999999998</c:v>
                </c:pt>
                <c:pt idx="30441">
                  <c:v>3808.7799999999997</c:v>
                </c:pt>
                <c:pt idx="30442">
                  <c:v>3808.8</c:v>
                </c:pt>
                <c:pt idx="30443">
                  <c:v>3808.82</c:v>
                </c:pt>
                <c:pt idx="30444">
                  <c:v>3808.84</c:v>
                </c:pt>
                <c:pt idx="30445">
                  <c:v>3808.86</c:v>
                </c:pt>
                <c:pt idx="30446">
                  <c:v>3808.88</c:v>
                </c:pt>
                <c:pt idx="30447">
                  <c:v>3808.9</c:v>
                </c:pt>
                <c:pt idx="30448">
                  <c:v>3808.92</c:v>
                </c:pt>
                <c:pt idx="30449">
                  <c:v>3808.94</c:v>
                </c:pt>
                <c:pt idx="30450">
                  <c:v>3808.96</c:v>
                </c:pt>
                <c:pt idx="30451">
                  <c:v>3808.98</c:v>
                </c:pt>
                <c:pt idx="30452">
                  <c:v>3809</c:v>
                </c:pt>
                <c:pt idx="30453">
                  <c:v>3809.02</c:v>
                </c:pt>
                <c:pt idx="30454">
                  <c:v>3809.04</c:v>
                </c:pt>
                <c:pt idx="30455">
                  <c:v>3809.06</c:v>
                </c:pt>
                <c:pt idx="30456">
                  <c:v>3809.08</c:v>
                </c:pt>
                <c:pt idx="30457">
                  <c:v>3809.1</c:v>
                </c:pt>
                <c:pt idx="30458">
                  <c:v>3809.12</c:v>
                </c:pt>
                <c:pt idx="30459">
                  <c:v>3809.14</c:v>
                </c:pt>
                <c:pt idx="30460">
                  <c:v>3809.16</c:v>
                </c:pt>
                <c:pt idx="30461">
                  <c:v>3809.18</c:v>
                </c:pt>
                <c:pt idx="30462">
                  <c:v>3809.2</c:v>
                </c:pt>
                <c:pt idx="30463">
                  <c:v>3809.22</c:v>
                </c:pt>
                <c:pt idx="30464">
                  <c:v>3809.24</c:v>
                </c:pt>
                <c:pt idx="30465">
                  <c:v>3809.2599999999998</c:v>
                </c:pt>
                <c:pt idx="30466">
                  <c:v>3809.2799999999997</c:v>
                </c:pt>
                <c:pt idx="30467">
                  <c:v>3809.3</c:v>
                </c:pt>
                <c:pt idx="30468">
                  <c:v>3809.32</c:v>
                </c:pt>
                <c:pt idx="30469">
                  <c:v>3809.34</c:v>
                </c:pt>
                <c:pt idx="30470">
                  <c:v>3809.36</c:v>
                </c:pt>
                <c:pt idx="30471">
                  <c:v>3809.38</c:v>
                </c:pt>
                <c:pt idx="30472">
                  <c:v>3809.4</c:v>
                </c:pt>
                <c:pt idx="30473">
                  <c:v>3809.42</c:v>
                </c:pt>
                <c:pt idx="30474">
                  <c:v>3809.44</c:v>
                </c:pt>
                <c:pt idx="30475">
                  <c:v>3809.46</c:v>
                </c:pt>
                <c:pt idx="30476">
                  <c:v>3809.48</c:v>
                </c:pt>
                <c:pt idx="30477">
                  <c:v>3809.5</c:v>
                </c:pt>
                <c:pt idx="30478">
                  <c:v>3809.52</c:v>
                </c:pt>
                <c:pt idx="30479">
                  <c:v>3809.54</c:v>
                </c:pt>
                <c:pt idx="30480">
                  <c:v>3809.56</c:v>
                </c:pt>
                <c:pt idx="30481">
                  <c:v>3809.58</c:v>
                </c:pt>
                <c:pt idx="30482">
                  <c:v>3809.6</c:v>
                </c:pt>
                <c:pt idx="30483">
                  <c:v>3809.62</c:v>
                </c:pt>
                <c:pt idx="30484">
                  <c:v>3809.64</c:v>
                </c:pt>
                <c:pt idx="30485">
                  <c:v>3809.66</c:v>
                </c:pt>
                <c:pt idx="30486">
                  <c:v>3809.68</c:v>
                </c:pt>
                <c:pt idx="30487">
                  <c:v>3809.7</c:v>
                </c:pt>
                <c:pt idx="30488">
                  <c:v>3809.72</c:v>
                </c:pt>
                <c:pt idx="30489">
                  <c:v>3809.74</c:v>
                </c:pt>
                <c:pt idx="30490">
                  <c:v>3809.7599999999998</c:v>
                </c:pt>
                <c:pt idx="30491">
                  <c:v>3809.7799999999997</c:v>
                </c:pt>
                <c:pt idx="30492">
                  <c:v>3809.8</c:v>
                </c:pt>
                <c:pt idx="30493">
                  <c:v>3809.82</c:v>
                </c:pt>
                <c:pt idx="30494">
                  <c:v>3809.84</c:v>
                </c:pt>
                <c:pt idx="30495">
                  <c:v>3809.86</c:v>
                </c:pt>
                <c:pt idx="30496">
                  <c:v>3809.88</c:v>
                </c:pt>
                <c:pt idx="30497">
                  <c:v>3809.9</c:v>
                </c:pt>
                <c:pt idx="30498">
                  <c:v>3809.92</c:v>
                </c:pt>
                <c:pt idx="30499">
                  <c:v>3809.94</c:v>
                </c:pt>
                <c:pt idx="30500">
                  <c:v>3809.96</c:v>
                </c:pt>
                <c:pt idx="30501">
                  <c:v>3809.98</c:v>
                </c:pt>
                <c:pt idx="30502">
                  <c:v>3810</c:v>
                </c:pt>
                <c:pt idx="30503">
                  <c:v>3810.02</c:v>
                </c:pt>
                <c:pt idx="30504">
                  <c:v>3810.04</c:v>
                </c:pt>
                <c:pt idx="30505">
                  <c:v>3810.06</c:v>
                </c:pt>
                <c:pt idx="30506">
                  <c:v>3810.08</c:v>
                </c:pt>
                <c:pt idx="30507">
                  <c:v>3810.1</c:v>
                </c:pt>
                <c:pt idx="30508">
                  <c:v>3810.12</c:v>
                </c:pt>
                <c:pt idx="30509">
                  <c:v>3810.14</c:v>
                </c:pt>
                <c:pt idx="30510">
                  <c:v>3810.16</c:v>
                </c:pt>
                <c:pt idx="30511">
                  <c:v>3810.18</c:v>
                </c:pt>
                <c:pt idx="30512">
                  <c:v>3810.2</c:v>
                </c:pt>
                <c:pt idx="30513">
                  <c:v>3810.22</c:v>
                </c:pt>
                <c:pt idx="30514">
                  <c:v>3810.24</c:v>
                </c:pt>
                <c:pt idx="30515">
                  <c:v>3810.2599999999998</c:v>
                </c:pt>
                <c:pt idx="30516">
                  <c:v>3810.2799999999997</c:v>
                </c:pt>
                <c:pt idx="30517">
                  <c:v>3810.3</c:v>
                </c:pt>
                <c:pt idx="30518">
                  <c:v>3810.32</c:v>
                </c:pt>
                <c:pt idx="30519">
                  <c:v>3810.34</c:v>
                </c:pt>
                <c:pt idx="30520">
                  <c:v>3810.36</c:v>
                </c:pt>
                <c:pt idx="30521">
                  <c:v>3810.38</c:v>
                </c:pt>
                <c:pt idx="30522">
                  <c:v>3810.4</c:v>
                </c:pt>
                <c:pt idx="30523">
                  <c:v>3810.42</c:v>
                </c:pt>
                <c:pt idx="30524">
                  <c:v>3810.44</c:v>
                </c:pt>
                <c:pt idx="30525">
                  <c:v>3810.46</c:v>
                </c:pt>
                <c:pt idx="30526">
                  <c:v>3810.48</c:v>
                </c:pt>
                <c:pt idx="30527">
                  <c:v>3810.5</c:v>
                </c:pt>
                <c:pt idx="30528">
                  <c:v>3810.52</c:v>
                </c:pt>
                <c:pt idx="30529">
                  <c:v>3810.54</c:v>
                </c:pt>
                <c:pt idx="30530">
                  <c:v>3810.56</c:v>
                </c:pt>
                <c:pt idx="30531">
                  <c:v>3810.58</c:v>
                </c:pt>
                <c:pt idx="30532">
                  <c:v>3810.6</c:v>
                </c:pt>
                <c:pt idx="30533">
                  <c:v>3810.62</c:v>
                </c:pt>
                <c:pt idx="30534">
                  <c:v>3810.64</c:v>
                </c:pt>
                <c:pt idx="30535">
                  <c:v>3810.66</c:v>
                </c:pt>
                <c:pt idx="30536">
                  <c:v>3810.68</c:v>
                </c:pt>
                <c:pt idx="30537">
                  <c:v>3810.7</c:v>
                </c:pt>
                <c:pt idx="30538">
                  <c:v>3810.72</c:v>
                </c:pt>
                <c:pt idx="30539">
                  <c:v>3810.74</c:v>
                </c:pt>
                <c:pt idx="30540">
                  <c:v>3810.7599999999998</c:v>
                </c:pt>
                <c:pt idx="30541">
                  <c:v>3810.7799999999997</c:v>
                </c:pt>
                <c:pt idx="30542">
                  <c:v>3810.8</c:v>
                </c:pt>
                <c:pt idx="30543">
                  <c:v>3810.82</c:v>
                </c:pt>
                <c:pt idx="30544">
                  <c:v>3810.84</c:v>
                </c:pt>
                <c:pt idx="30545">
                  <c:v>3810.86</c:v>
                </c:pt>
                <c:pt idx="30546">
                  <c:v>3810.88</c:v>
                </c:pt>
                <c:pt idx="30547">
                  <c:v>3810.9</c:v>
                </c:pt>
                <c:pt idx="30548">
                  <c:v>3810.92</c:v>
                </c:pt>
                <c:pt idx="30549">
                  <c:v>3810.94</c:v>
                </c:pt>
                <c:pt idx="30550">
                  <c:v>3810.96</c:v>
                </c:pt>
                <c:pt idx="30551">
                  <c:v>3810.98</c:v>
                </c:pt>
                <c:pt idx="30552">
                  <c:v>3811</c:v>
                </c:pt>
                <c:pt idx="30553">
                  <c:v>3811.02</c:v>
                </c:pt>
                <c:pt idx="30554">
                  <c:v>3811.04</c:v>
                </c:pt>
                <c:pt idx="30555">
                  <c:v>3811.06</c:v>
                </c:pt>
                <c:pt idx="30556">
                  <c:v>3811.08</c:v>
                </c:pt>
                <c:pt idx="30557">
                  <c:v>3811.1</c:v>
                </c:pt>
                <c:pt idx="30558">
                  <c:v>3811.12</c:v>
                </c:pt>
                <c:pt idx="30559">
                  <c:v>3811.14</c:v>
                </c:pt>
                <c:pt idx="30560">
                  <c:v>3811.16</c:v>
                </c:pt>
                <c:pt idx="30561">
                  <c:v>3811.18</c:v>
                </c:pt>
                <c:pt idx="30562">
                  <c:v>3811.2</c:v>
                </c:pt>
                <c:pt idx="30563">
                  <c:v>3811.22</c:v>
                </c:pt>
                <c:pt idx="30564">
                  <c:v>3811.24</c:v>
                </c:pt>
                <c:pt idx="30565">
                  <c:v>3811.2599999999998</c:v>
                </c:pt>
                <c:pt idx="30566">
                  <c:v>3811.2799999999997</c:v>
                </c:pt>
                <c:pt idx="30567">
                  <c:v>3811.3</c:v>
                </c:pt>
                <c:pt idx="30568">
                  <c:v>3811.32</c:v>
                </c:pt>
                <c:pt idx="30569">
                  <c:v>3811.34</c:v>
                </c:pt>
                <c:pt idx="30570">
                  <c:v>3811.36</c:v>
                </c:pt>
                <c:pt idx="30571">
                  <c:v>3811.38</c:v>
                </c:pt>
                <c:pt idx="30572">
                  <c:v>3811.4</c:v>
                </c:pt>
                <c:pt idx="30573">
                  <c:v>3811.42</c:v>
                </c:pt>
                <c:pt idx="30574">
                  <c:v>3811.44</c:v>
                </c:pt>
                <c:pt idx="30575">
                  <c:v>3811.46</c:v>
                </c:pt>
                <c:pt idx="30576">
                  <c:v>3811.48</c:v>
                </c:pt>
                <c:pt idx="30577">
                  <c:v>3811.5</c:v>
                </c:pt>
                <c:pt idx="30578">
                  <c:v>3811.52</c:v>
                </c:pt>
                <c:pt idx="30579">
                  <c:v>3811.54</c:v>
                </c:pt>
                <c:pt idx="30580">
                  <c:v>3811.56</c:v>
                </c:pt>
                <c:pt idx="30581">
                  <c:v>3811.58</c:v>
                </c:pt>
                <c:pt idx="30582">
                  <c:v>3811.6</c:v>
                </c:pt>
                <c:pt idx="30583">
                  <c:v>3811.62</c:v>
                </c:pt>
                <c:pt idx="30584">
                  <c:v>3811.64</c:v>
                </c:pt>
                <c:pt idx="30585">
                  <c:v>3811.66</c:v>
                </c:pt>
                <c:pt idx="30586">
                  <c:v>3811.68</c:v>
                </c:pt>
                <c:pt idx="30587">
                  <c:v>3811.7</c:v>
                </c:pt>
                <c:pt idx="30588">
                  <c:v>3811.72</c:v>
                </c:pt>
                <c:pt idx="30589">
                  <c:v>3811.74</c:v>
                </c:pt>
                <c:pt idx="30590">
                  <c:v>3811.7599999999998</c:v>
                </c:pt>
                <c:pt idx="30591">
                  <c:v>3811.7799999999997</c:v>
                </c:pt>
                <c:pt idx="30592">
                  <c:v>3811.8</c:v>
                </c:pt>
                <c:pt idx="30593">
                  <c:v>3811.82</c:v>
                </c:pt>
                <c:pt idx="30594">
                  <c:v>3811.84</c:v>
                </c:pt>
                <c:pt idx="30595">
                  <c:v>3811.86</c:v>
                </c:pt>
                <c:pt idx="30596">
                  <c:v>3811.88</c:v>
                </c:pt>
                <c:pt idx="30597">
                  <c:v>3811.9</c:v>
                </c:pt>
                <c:pt idx="30598">
                  <c:v>3811.92</c:v>
                </c:pt>
                <c:pt idx="30599">
                  <c:v>3811.94</c:v>
                </c:pt>
                <c:pt idx="30600">
                  <c:v>3811.96</c:v>
                </c:pt>
                <c:pt idx="30601">
                  <c:v>3811.98</c:v>
                </c:pt>
                <c:pt idx="30602">
                  <c:v>3812</c:v>
                </c:pt>
                <c:pt idx="30603">
                  <c:v>3812.02</c:v>
                </c:pt>
                <c:pt idx="30604">
                  <c:v>3812.04</c:v>
                </c:pt>
                <c:pt idx="30605">
                  <c:v>3812.06</c:v>
                </c:pt>
                <c:pt idx="30606">
                  <c:v>3812.08</c:v>
                </c:pt>
                <c:pt idx="30607">
                  <c:v>3812.1</c:v>
                </c:pt>
                <c:pt idx="30608">
                  <c:v>3812.12</c:v>
                </c:pt>
                <c:pt idx="30609">
                  <c:v>3812.14</c:v>
                </c:pt>
                <c:pt idx="30610">
                  <c:v>3812.16</c:v>
                </c:pt>
                <c:pt idx="30611">
                  <c:v>3812.18</c:v>
                </c:pt>
                <c:pt idx="30612">
                  <c:v>3812.2</c:v>
                </c:pt>
                <c:pt idx="30613">
                  <c:v>3812.22</c:v>
                </c:pt>
                <c:pt idx="30614">
                  <c:v>3812.24</c:v>
                </c:pt>
                <c:pt idx="30615">
                  <c:v>3812.2599999999998</c:v>
                </c:pt>
                <c:pt idx="30616">
                  <c:v>3812.2799999999997</c:v>
                </c:pt>
                <c:pt idx="30617">
                  <c:v>3812.3</c:v>
                </c:pt>
                <c:pt idx="30618">
                  <c:v>3812.32</c:v>
                </c:pt>
                <c:pt idx="30619">
                  <c:v>3812.34</c:v>
                </c:pt>
                <c:pt idx="30620">
                  <c:v>3812.36</c:v>
                </c:pt>
                <c:pt idx="30621">
                  <c:v>3812.38</c:v>
                </c:pt>
                <c:pt idx="30622">
                  <c:v>3812.4</c:v>
                </c:pt>
                <c:pt idx="30623">
                  <c:v>3812.42</c:v>
                </c:pt>
                <c:pt idx="30624">
                  <c:v>3812.44</c:v>
                </c:pt>
                <c:pt idx="30625">
                  <c:v>3812.46</c:v>
                </c:pt>
                <c:pt idx="30626">
                  <c:v>3812.48</c:v>
                </c:pt>
                <c:pt idx="30627">
                  <c:v>3812.5</c:v>
                </c:pt>
                <c:pt idx="30628">
                  <c:v>3812.52</c:v>
                </c:pt>
                <c:pt idx="30629">
                  <c:v>3812.54</c:v>
                </c:pt>
                <c:pt idx="30630">
                  <c:v>3812.56</c:v>
                </c:pt>
                <c:pt idx="30631">
                  <c:v>3812.58</c:v>
                </c:pt>
                <c:pt idx="30632">
                  <c:v>3812.6</c:v>
                </c:pt>
                <c:pt idx="30633">
                  <c:v>3812.62</c:v>
                </c:pt>
                <c:pt idx="30634">
                  <c:v>3812.64</c:v>
                </c:pt>
                <c:pt idx="30635">
                  <c:v>3812.66</c:v>
                </c:pt>
                <c:pt idx="30636">
                  <c:v>3812.68</c:v>
                </c:pt>
                <c:pt idx="30637">
                  <c:v>3812.7</c:v>
                </c:pt>
                <c:pt idx="30638">
                  <c:v>3812.72</c:v>
                </c:pt>
                <c:pt idx="30639">
                  <c:v>3812.74</c:v>
                </c:pt>
                <c:pt idx="30640">
                  <c:v>3812.7599999999998</c:v>
                </c:pt>
                <c:pt idx="30641">
                  <c:v>3812.7799999999997</c:v>
                </c:pt>
                <c:pt idx="30642">
                  <c:v>3812.8</c:v>
                </c:pt>
                <c:pt idx="30643">
                  <c:v>3812.82</c:v>
                </c:pt>
                <c:pt idx="30644">
                  <c:v>3812.84</c:v>
                </c:pt>
                <c:pt idx="30645">
                  <c:v>3812.86</c:v>
                </c:pt>
                <c:pt idx="30646">
                  <c:v>3812.88</c:v>
                </c:pt>
                <c:pt idx="30647">
                  <c:v>3812.9</c:v>
                </c:pt>
                <c:pt idx="30648">
                  <c:v>3812.92</c:v>
                </c:pt>
                <c:pt idx="30649">
                  <c:v>3812.94</c:v>
                </c:pt>
                <c:pt idx="30650">
                  <c:v>3812.96</c:v>
                </c:pt>
                <c:pt idx="30651">
                  <c:v>3812.98</c:v>
                </c:pt>
                <c:pt idx="30652">
                  <c:v>3813</c:v>
                </c:pt>
                <c:pt idx="30653">
                  <c:v>3813.02</c:v>
                </c:pt>
                <c:pt idx="30654">
                  <c:v>3813.04</c:v>
                </c:pt>
                <c:pt idx="30655">
                  <c:v>3813.06</c:v>
                </c:pt>
                <c:pt idx="30656">
                  <c:v>3813.08</c:v>
                </c:pt>
                <c:pt idx="30657">
                  <c:v>3813.1</c:v>
                </c:pt>
                <c:pt idx="30658">
                  <c:v>3813.12</c:v>
                </c:pt>
                <c:pt idx="30659">
                  <c:v>3813.14</c:v>
                </c:pt>
                <c:pt idx="30660">
                  <c:v>3813.16</c:v>
                </c:pt>
                <c:pt idx="30661">
                  <c:v>3813.18</c:v>
                </c:pt>
                <c:pt idx="30662">
                  <c:v>3813.2</c:v>
                </c:pt>
                <c:pt idx="30663">
                  <c:v>3813.22</c:v>
                </c:pt>
                <c:pt idx="30664">
                  <c:v>3813.24</c:v>
                </c:pt>
                <c:pt idx="30665">
                  <c:v>3813.2599999999998</c:v>
                </c:pt>
                <c:pt idx="30666">
                  <c:v>3813.2799999999997</c:v>
                </c:pt>
                <c:pt idx="30667">
                  <c:v>3813.3</c:v>
                </c:pt>
                <c:pt idx="30668">
                  <c:v>3813.32</c:v>
                </c:pt>
                <c:pt idx="30669">
                  <c:v>3813.34</c:v>
                </c:pt>
                <c:pt idx="30670">
                  <c:v>3813.36</c:v>
                </c:pt>
                <c:pt idx="30671">
                  <c:v>3813.38</c:v>
                </c:pt>
                <c:pt idx="30672">
                  <c:v>3813.4</c:v>
                </c:pt>
                <c:pt idx="30673">
                  <c:v>3813.42</c:v>
                </c:pt>
                <c:pt idx="30674">
                  <c:v>3813.44</c:v>
                </c:pt>
                <c:pt idx="30675">
                  <c:v>3813.46</c:v>
                </c:pt>
                <c:pt idx="30676">
                  <c:v>3813.48</c:v>
                </c:pt>
                <c:pt idx="30677">
                  <c:v>3813.5</c:v>
                </c:pt>
                <c:pt idx="30678">
                  <c:v>3813.52</c:v>
                </c:pt>
                <c:pt idx="30679">
                  <c:v>3813.54</c:v>
                </c:pt>
                <c:pt idx="30680">
                  <c:v>3813.56</c:v>
                </c:pt>
                <c:pt idx="30681">
                  <c:v>3813.58</c:v>
                </c:pt>
                <c:pt idx="30682">
                  <c:v>3813.6</c:v>
                </c:pt>
                <c:pt idx="30683">
                  <c:v>3813.62</c:v>
                </c:pt>
                <c:pt idx="30684">
                  <c:v>3813.64</c:v>
                </c:pt>
                <c:pt idx="30685">
                  <c:v>3813.66</c:v>
                </c:pt>
                <c:pt idx="30686">
                  <c:v>3813.68</c:v>
                </c:pt>
                <c:pt idx="30687">
                  <c:v>3813.7</c:v>
                </c:pt>
                <c:pt idx="30688">
                  <c:v>3813.72</c:v>
                </c:pt>
                <c:pt idx="30689">
                  <c:v>3813.74</c:v>
                </c:pt>
                <c:pt idx="30690">
                  <c:v>3813.7599999999998</c:v>
                </c:pt>
                <c:pt idx="30691">
                  <c:v>3813.7799999999997</c:v>
                </c:pt>
                <c:pt idx="30692">
                  <c:v>3813.8</c:v>
                </c:pt>
                <c:pt idx="30693">
                  <c:v>3813.82</c:v>
                </c:pt>
                <c:pt idx="30694">
                  <c:v>3813.84</c:v>
                </c:pt>
                <c:pt idx="30695">
                  <c:v>3813.86</c:v>
                </c:pt>
                <c:pt idx="30696">
                  <c:v>3813.88</c:v>
                </c:pt>
                <c:pt idx="30697">
                  <c:v>3813.9</c:v>
                </c:pt>
                <c:pt idx="30698">
                  <c:v>3813.92</c:v>
                </c:pt>
                <c:pt idx="30699">
                  <c:v>3813.94</c:v>
                </c:pt>
                <c:pt idx="30700">
                  <c:v>3813.96</c:v>
                </c:pt>
                <c:pt idx="30701">
                  <c:v>3813.98</c:v>
                </c:pt>
                <c:pt idx="30702">
                  <c:v>3814</c:v>
                </c:pt>
                <c:pt idx="30703">
                  <c:v>3814.02</c:v>
                </c:pt>
                <c:pt idx="30704">
                  <c:v>3814.04</c:v>
                </c:pt>
                <c:pt idx="30705">
                  <c:v>3814.06</c:v>
                </c:pt>
                <c:pt idx="30706">
                  <c:v>3814.08</c:v>
                </c:pt>
                <c:pt idx="30707">
                  <c:v>3814.1</c:v>
                </c:pt>
                <c:pt idx="30708">
                  <c:v>3814.12</c:v>
                </c:pt>
                <c:pt idx="30709">
                  <c:v>3814.14</c:v>
                </c:pt>
                <c:pt idx="30710">
                  <c:v>3814.16</c:v>
                </c:pt>
                <c:pt idx="30711">
                  <c:v>3814.18</c:v>
                </c:pt>
                <c:pt idx="30712">
                  <c:v>3814.2</c:v>
                </c:pt>
                <c:pt idx="30713">
                  <c:v>3814.22</c:v>
                </c:pt>
                <c:pt idx="30714">
                  <c:v>3814.24</c:v>
                </c:pt>
                <c:pt idx="30715">
                  <c:v>3814.2599999999998</c:v>
                </c:pt>
                <c:pt idx="30716">
                  <c:v>3814.2799999999997</c:v>
                </c:pt>
                <c:pt idx="30717">
                  <c:v>3814.3</c:v>
                </c:pt>
                <c:pt idx="30718">
                  <c:v>3814.32</c:v>
                </c:pt>
                <c:pt idx="30719">
                  <c:v>3814.34</c:v>
                </c:pt>
                <c:pt idx="30720">
                  <c:v>3814.36</c:v>
                </c:pt>
                <c:pt idx="30721">
                  <c:v>3814.38</c:v>
                </c:pt>
                <c:pt idx="30722">
                  <c:v>3814.4</c:v>
                </c:pt>
                <c:pt idx="30723">
                  <c:v>3814.42</c:v>
                </c:pt>
                <c:pt idx="30724">
                  <c:v>3814.44</c:v>
                </c:pt>
                <c:pt idx="30725">
                  <c:v>3814.46</c:v>
                </c:pt>
                <c:pt idx="30726">
                  <c:v>3814.48</c:v>
                </c:pt>
                <c:pt idx="30727">
                  <c:v>3814.5</c:v>
                </c:pt>
                <c:pt idx="30728">
                  <c:v>3814.52</c:v>
                </c:pt>
                <c:pt idx="30729">
                  <c:v>3814.54</c:v>
                </c:pt>
                <c:pt idx="30730">
                  <c:v>3814.56</c:v>
                </c:pt>
                <c:pt idx="30731">
                  <c:v>3814.58</c:v>
                </c:pt>
                <c:pt idx="30732">
                  <c:v>3814.6</c:v>
                </c:pt>
                <c:pt idx="30733">
                  <c:v>3814.62</c:v>
                </c:pt>
                <c:pt idx="30734">
                  <c:v>3814.64</c:v>
                </c:pt>
                <c:pt idx="30735">
                  <c:v>3814.66</c:v>
                </c:pt>
                <c:pt idx="30736">
                  <c:v>3814.68</c:v>
                </c:pt>
                <c:pt idx="30737">
                  <c:v>3814.7</c:v>
                </c:pt>
                <c:pt idx="30738">
                  <c:v>3814.72</c:v>
                </c:pt>
                <c:pt idx="30739">
                  <c:v>3814.74</c:v>
                </c:pt>
                <c:pt idx="30740">
                  <c:v>3814.7599999999998</c:v>
                </c:pt>
                <c:pt idx="30741">
                  <c:v>3814.7799999999997</c:v>
                </c:pt>
                <c:pt idx="30742">
                  <c:v>3814.8</c:v>
                </c:pt>
                <c:pt idx="30743">
                  <c:v>3814.82</c:v>
                </c:pt>
                <c:pt idx="30744">
                  <c:v>3814.84</c:v>
                </c:pt>
                <c:pt idx="30745">
                  <c:v>3814.86</c:v>
                </c:pt>
                <c:pt idx="30746">
                  <c:v>3814.88</c:v>
                </c:pt>
                <c:pt idx="30747">
                  <c:v>3814.9</c:v>
                </c:pt>
                <c:pt idx="30748">
                  <c:v>3814.92</c:v>
                </c:pt>
                <c:pt idx="30749">
                  <c:v>3814.94</c:v>
                </c:pt>
                <c:pt idx="30750">
                  <c:v>3814.96</c:v>
                </c:pt>
                <c:pt idx="30751">
                  <c:v>3814.98</c:v>
                </c:pt>
                <c:pt idx="30752">
                  <c:v>3815</c:v>
                </c:pt>
                <c:pt idx="30753">
                  <c:v>3815.02</c:v>
                </c:pt>
                <c:pt idx="30754">
                  <c:v>3815.04</c:v>
                </c:pt>
                <c:pt idx="30755">
                  <c:v>3815.06</c:v>
                </c:pt>
                <c:pt idx="30756">
                  <c:v>3815.08</c:v>
                </c:pt>
                <c:pt idx="30757">
                  <c:v>3815.1</c:v>
                </c:pt>
                <c:pt idx="30758">
                  <c:v>3815.12</c:v>
                </c:pt>
                <c:pt idx="30759">
                  <c:v>3815.14</c:v>
                </c:pt>
                <c:pt idx="30760">
                  <c:v>3815.16</c:v>
                </c:pt>
                <c:pt idx="30761">
                  <c:v>3815.18</c:v>
                </c:pt>
                <c:pt idx="30762">
                  <c:v>3815.2</c:v>
                </c:pt>
                <c:pt idx="30763">
                  <c:v>3815.22</c:v>
                </c:pt>
                <c:pt idx="30764">
                  <c:v>3815.24</c:v>
                </c:pt>
                <c:pt idx="30765">
                  <c:v>3815.2599999999998</c:v>
                </c:pt>
                <c:pt idx="30766">
                  <c:v>3815.2799999999997</c:v>
                </c:pt>
                <c:pt idx="30767">
                  <c:v>3815.3</c:v>
                </c:pt>
                <c:pt idx="30768">
                  <c:v>3815.32</c:v>
                </c:pt>
                <c:pt idx="30769">
                  <c:v>3815.34</c:v>
                </c:pt>
                <c:pt idx="30770">
                  <c:v>3815.36</c:v>
                </c:pt>
                <c:pt idx="30771">
                  <c:v>3815.38</c:v>
                </c:pt>
                <c:pt idx="30772">
                  <c:v>3815.4</c:v>
                </c:pt>
                <c:pt idx="30773">
                  <c:v>3815.42</c:v>
                </c:pt>
                <c:pt idx="30774">
                  <c:v>3815.44</c:v>
                </c:pt>
                <c:pt idx="30775">
                  <c:v>3815.46</c:v>
                </c:pt>
                <c:pt idx="30776">
                  <c:v>3815.48</c:v>
                </c:pt>
                <c:pt idx="30777">
                  <c:v>3815.5</c:v>
                </c:pt>
                <c:pt idx="30778">
                  <c:v>3815.52</c:v>
                </c:pt>
                <c:pt idx="30779">
                  <c:v>3815.54</c:v>
                </c:pt>
                <c:pt idx="30780">
                  <c:v>3815.56</c:v>
                </c:pt>
                <c:pt idx="30781">
                  <c:v>3815.58</c:v>
                </c:pt>
                <c:pt idx="30782">
                  <c:v>3815.6</c:v>
                </c:pt>
                <c:pt idx="30783">
                  <c:v>3815.62</c:v>
                </c:pt>
                <c:pt idx="30784">
                  <c:v>3815.64</c:v>
                </c:pt>
                <c:pt idx="30785">
                  <c:v>3815.66</c:v>
                </c:pt>
                <c:pt idx="30786">
                  <c:v>3815.68</c:v>
                </c:pt>
                <c:pt idx="30787">
                  <c:v>3815.7</c:v>
                </c:pt>
                <c:pt idx="30788">
                  <c:v>3815.72</c:v>
                </c:pt>
                <c:pt idx="30789">
                  <c:v>3815.74</c:v>
                </c:pt>
                <c:pt idx="30790">
                  <c:v>3815.7599999999998</c:v>
                </c:pt>
                <c:pt idx="30791">
                  <c:v>3815.7799999999997</c:v>
                </c:pt>
                <c:pt idx="30792">
                  <c:v>3815.8</c:v>
                </c:pt>
                <c:pt idx="30793">
                  <c:v>3815.82</c:v>
                </c:pt>
                <c:pt idx="30794">
                  <c:v>3815.84</c:v>
                </c:pt>
                <c:pt idx="30795">
                  <c:v>3815.86</c:v>
                </c:pt>
                <c:pt idx="30796">
                  <c:v>3815.88</c:v>
                </c:pt>
                <c:pt idx="30797">
                  <c:v>3815.9</c:v>
                </c:pt>
                <c:pt idx="30798">
                  <c:v>3815.92</c:v>
                </c:pt>
                <c:pt idx="30799">
                  <c:v>3815.94</c:v>
                </c:pt>
                <c:pt idx="30800">
                  <c:v>3815.96</c:v>
                </c:pt>
                <c:pt idx="30801">
                  <c:v>3815.98</c:v>
                </c:pt>
                <c:pt idx="30802">
                  <c:v>3816</c:v>
                </c:pt>
                <c:pt idx="30803">
                  <c:v>3816.02</c:v>
                </c:pt>
                <c:pt idx="30804">
                  <c:v>3816.04</c:v>
                </c:pt>
                <c:pt idx="30805">
                  <c:v>3816.06</c:v>
                </c:pt>
                <c:pt idx="30806">
                  <c:v>3816.08</c:v>
                </c:pt>
                <c:pt idx="30807">
                  <c:v>3816.1</c:v>
                </c:pt>
                <c:pt idx="30808">
                  <c:v>3816.12</c:v>
                </c:pt>
                <c:pt idx="30809">
                  <c:v>3816.14</c:v>
                </c:pt>
                <c:pt idx="30810">
                  <c:v>3816.16</c:v>
                </c:pt>
                <c:pt idx="30811">
                  <c:v>3816.18</c:v>
                </c:pt>
                <c:pt idx="30812">
                  <c:v>3816.2</c:v>
                </c:pt>
                <c:pt idx="30813">
                  <c:v>3816.22</c:v>
                </c:pt>
                <c:pt idx="30814">
                  <c:v>3816.24</c:v>
                </c:pt>
                <c:pt idx="30815">
                  <c:v>3816.2599999999998</c:v>
                </c:pt>
                <c:pt idx="30816">
                  <c:v>3816.2799999999997</c:v>
                </c:pt>
                <c:pt idx="30817">
                  <c:v>3816.3</c:v>
                </c:pt>
                <c:pt idx="30818">
                  <c:v>3816.32</c:v>
                </c:pt>
                <c:pt idx="30819">
                  <c:v>3816.34</c:v>
                </c:pt>
                <c:pt idx="30820">
                  <c:v>3816.36</c:v>
                </c:pt>
                <c:pt idx="30821">
                  <c:v>3816.38</c:v>
                </c:pt>
                <c:pt idx="30822">
                  <c:v>3816.4</c:v>
                </c:pt>
                <c:pt idx="30823">
                  <c:v>3816.42</c:v>
                </c:pt>
                <c:pt idx="30824">
                  <c:v>3816.44</c:v>
                </c:pt>
                <c:pt idx="30825">
                  <c:v>3816.46</c:v>
                </c:pt>
                <c:pt idx="30826">
                  <c:v>3816.48</c:v>
                </c:pt>
                <c:pt idx="30827">
                  <c:v>3816.5</c:v>
                </c:pt>
                <c:pt idx="30828">
                  <c:v>3816.52</c:v>
                </c:pt>
                <c:pt idx="30829">
                  <c:v>3816.54</c:v>
                </c:pt>
                <c:pt idx="30830">
                  <c:v>3816.56</c:v>
                </c:pt>
                <c:pt idx="30831">
                  <c:v>3816.58</c:v>
                </c:pt>
                <c:pt idx="30832">
                  <c:v>3816.6</c:v>
                </c:pt>
                <c:pt idx="30833">
                  <c:v>3816.62</c:v>
                </c:pt>
                <c:pt idx="30834">
                  <c:v>3816.64</c:v>
                </c:pt>
                <c:pt idx="30835">
                  <c:v>3816.66</c:v>
                </c:pt>
                <c:pt idx="30836">
                  <c:v>3816.68</c:v>
                </c:pt>
                <c:pt idx="30837">
                  <c:v>3816.7</c:v>
                </c:pt>
                <c:pt idx="30838">
                  <c:v>3816.72</c:v>
                </c:pt>
                <c:pt idx="30839">
                  <c:v>3816.74</c:v>
                </c:pt>
                <c:pt idx="30840">
                  <c:v>3816.7599999999998</c:v>
                </c:pt>
                <c:pt idx="30841">
                  <c:v>3816.7799999999997</c:v>
                </c:pt>
                <c:pt idx="30842">
                  <c:v>3816.8</c:v>
                </c:pt>
                <c:pt idx="30843">
                  <c:v>3816.82</c:v>
                </c:pt>
                <c:pt idx="30844">
                  <c:v>3816.84</c:v>
                </c:pt>
                <c:pt idx="30845">
                  <c:v>3816.86</c:v>
                </c:pt>
                <c:pt idx="30846">
                  <c:v>3816.88</c:v>
                </c:pt>
                <c:pt idx="30847">
                  <c:v>3816.9</c:v>
                </c:pt>
                <c:pt idx="30848">
                  <c:v>3816.92</c:v>
                </c:pt>
                <c:pt idx="30849">
                  <c:v>3816.94</c:v>
                </c:pt>
                <c:pt idx="30850">
                  <c:v>3816.96</c:v>
                </c:pt>
                <c:pt idx="30851">
                  <c:v>3816.98</c:v>
                </c:pt>
                <c:pt idx="30852">
                  <c:v>3817</c:v>
                </c:pt>
                <c:pt idx="30853">
                  <c:v>3817.02</c:v>
                </c:pt>
                <c:pt idx="30854">
                  <c:v>3817.04</c:v>
                </c:pt>
                <c:pt idx="30855">
                  <c:v>3817.06</c:v>
                </c:pt>
                <c:pt idx="30856">
                  <c:v>3817.08</c:v>
                </c:pt>
                <c:pt idx="30857">
                  <c:v>3817.1</c:v>
                </c:pt>
                <c:pt idx="30858">
                  <c:v>3817.12</c:v>
                </c:pt>
                <c:pt idx="30859">
                  <c:v>3817.14</c:v>
                </c:pt>
                <c:pt idx="30860">
                  <c:v>3817.16</c:v>
                </c:pt>
                <c:pt idx="30861">
                  <c:v>3817.18</c:v>
                </c:pt>
                <c:pt idx="30862">
                  <c:v>3817.2</c:v>
                </c:pt>
                <c:pt idx="30863">
                  <c:v>3817.22</c:v>
                </c:pt>
                <c:pt idx="30864">
                  <c:v>3817.24</c:v>
                </c:pt>
                <c:pt idx="30865">
                  <c:v>3817.2599999999998</c:v>
                </c:pt>
                <c:pt idx="30866">
                  <c:v>3817.2799999999997</c:v>
                </c:pt>
                <c:pt idx="30867">
                  <c:v>3817.3</c:v>
                </c:pt>
                <c:pt idx="30868">
                  <c:v>3817.32</c:v>
                </c:pt>
                <c:pt idx="30869">
                  <c:v>3817.34</c:v>
                </c:pt>
                <c:pt idx="30870">
                  <c:v>3817.36</c:v>
                </c:pt>
                <c:pt idx="30871">
                  <c:v>3817.38</c:v>
                </c:pt>
                <c:pt idx="30872">
                  <c:v>3817.4</c:v>
                </c:pt>
                <c:pt idx="30873">
                  <c:v>3817.42</c:v>
                </c:pt>
                <c:pt idx="30874">
                  <c:v>3817.44</c:v>
                </c:pt>
                <c:pt idx="30875">
                  <c:v>3817.46</c:v>
                </c:pt>
                <c:pt idx="30876">
                  <c:v>3817.48</c:v>
                </c:pt>
                <c:pt idx="30877">
                  <c:v>3817.5</c:v>
                </c:pt>
                <c:pt idx="30878">
                  <c:v>3817.52</c:v>
                </c:pt>
                <c:pt idx="30879">
                  <c:v>3817.54</c:v>
                </c:pt>
                <c:pt idx="30880">
                  <c:v>3817.56</c:v>
                </c:pt>
                <c:pt idx="30881">
                  <c:v>3817.58</c:v>
                </c:pt>
                <c:pt idx="30882">
                  <c:v>3817.6</c:v>
                </c:pt>
                <c:pt idx="30883">
                  <c:v>3817.62</c:v>
                </c:pt>
                <c:pt idx="30884">
                  <c:v>3817.64</c:v>
                </c:pt>
                <c:pt idx="30885">
                  <c:v>3817.66</c:v>
                </c:pt>
                <c:pt idx="30886">
                  <c:v>3817.68</c:v>
                </c:pt>
                <c:pt idx="30887">
                  <c:v>3817.7</c:v>
                </c:pt>
                <c:pt idx="30888">
                  <c:v>3817.72</c:v>
                </c:pt>
                <c:pt idx="30889">
                  <c:v>3817.74</c:v>
                </c:pt>
                <c:pt idx="30890">
                  <c:v>3817.7599999999998</c:v>
                </c:pt>
                <c:pt idx="30891">
                  <c:v>3817.7799999999997</c:v>
                </c:pt>
                <c:pt idx="30892">
                  <c:v>3817.8</c:v>
                </c:pt>
                <c:pt idx="30893">
                  <c:v>3817.82</c:v>
                </c:pt>
                <c:pt idx="30894">
                  <c:v>3817.84</c:v>
                </c:pt>
                <c:pt idx="30895">
                  <c:v>3817.86</c:v>
                </c:pt>
                <c:pt idx="30896">
                  <c:v>3817.88</c:v>
                </c:pt>
                <c:pt idx="30897">
                  <c:v>3817.9</c:v>
                </c:pt>
                <c:pt idx="30898">
                  <c:v>3817.92</c:v>
                </c:pt>
                <c:pt idx="30899">
                  <c:v>3817.94</c:v>
                </c:pt>
                <c:pt idx="30900">
                  <c:v>3817.96</c:v>
                </c:pt>
                <c:pt idx="30901">
                  <c:v>3817.98</c:v>
                </c:pt>
                <c:pt idx="30902">
                  <c:v>3818</c:v>
                </c:pt>
                <c:pt idx="30903">
                  <c:v>3818.02</c:v>
                </c:pt>
                <c:pt idx="30904">
                  <c:v>3818.04</c:v>
                </c:pt>
                <c:pt idx="30905">
                  <c:v>3818.06</c:v>
                </c:pt>
                <c:pt idx="30906">
                  <c:v>3818.08</c:v>
                </c:pt>
                <c:pt idx="30907">
                  <c:v>3818.1</c:v>
                </c:pt>
                <c:pt idx="30908">
                  <c:v>3818.12</c:v>
                </c:pt>
                <c:pt idx="30909">
                  <c:v>3818.14</c:v>
                </c:pt>
                <c:pt idx="30910">
                  <c:v>3818.16</c:v>
                </c:pt>
                <c:pt idx="30911">
                  <c:v>3818.18</c:v>
                </c:pt>
                <c:pt idx="30912">
                  <c:v>3818.2</c:v>
                </c:pt>
                <c:pt idx="30913">
                  <c:v>3818.22</c:v>
                </c:pt>
                <c:pt idx="30914">
                  <c:v>3818.24</c:v>
                </c:pt>
                <c:pt idx="30915">
                  <c:v>3818.2599999999998</c:v>
                </c:pt>
                <c:pt idx="30916">
                  <c:v>3818.2799999999997</c:v>
                </c:pt>
                <c:pt idx="30917">
                  <c:v>3818.3</c:v>
                </c:pt>
                <c:pt idx="30918">
                  <c:v>3818.32</c:v>
                </c:pt>
                <c:pt idx="30919">
                  <c:v>3818.34</c:v>
                </c:pt>
                <c:pt idx="30920">
                  <c:v>3818.36</c:v>
                </c:pt>
                <c:pt idx="30921">
                  <c:v>3818.38</c:v>
                </c:pt>
                <c:pt idx="30922">
                  <c:v>3818.4</c:v>
                </c:pt>
                <c:pt idx="30923">
                  <c:v>3818.42</c:v>
                </c:pt>
                <c:pt idx="30924">
                  <c:v>3818.44</c:v>
                </c:pt>
                <c:pt idx="30925">
                  <c:v>3818.46</c:v>
                </c:pt>
                <c:pt idx="30926">
                  <c:v>3818.48</c:v>
                </c:pt>
                <c:pt idx="30927">
                  <c:v>3818.5</c:v>
                </c:pt>
                <c:pt idx="30928">
                  <c:v>3818.52</c:v>
                </c:pt>
                <c:pt idx="30929">
                  <c:v>3818.54</c:v>
                </c:pt>
                <c:pt idx="30930">
                  <c:v>3818.56</c:v>
                </c:pt>
                <c:pt idx="30931">
                  <c:v>3818.58</c:v>
                </c:pt>
                <c:pt idx="30932">
                  <c:v>3818.6</c:v>
                </c:pt>
                <c:pt idx="30933">
                  <c:v>3818.62</c:v>
                </c:pt>
                <c:pt idx="30934">
                  <c:v>3818.64</c:v>
                </c:pt>
                <c:pt idx="30935">
                  <c:v>3818.66</c:v>
                </c:pt>
                <c:pt idx="30936">
                  <c:v>3818.68</c:v>
                </c:pt>
                <c:pt idx="30937">
                  <c:v>3818.7</c:v>
                </c:pt>
                <c:pt idx="30938">
                  <c:v>3818.72</c:v>
                </c:pt>
                <c:pt idx="30939">
                  <c:v>3818.74</c:v>
                </c:pt>
                <c:pt idx="30940">
                  <c:v>3818.7599999999998</c:v>
                </c:pt>
                <c:pt idx="30941">
                  <c:v>3818.7799999999997</c:v>
                </c:pt>
                <c:pt idx="30942">
                  <c:v>3818.8</c:v>
                </c:pt>
                <c:pt idx="30943">
                  <c:v>3818.82</c:v>
                </c:pt>
                <c:pt idx="30944">
                  <c:v>3818.84</c:v>
                </c:pt>
                <c:pt idx="30945">
                  <c:v>3818.86</c:v>
                </c:pt>
                <c:pt idx="30946">
                  <c:v>3818.88</c:v>
                </c:pt>
                <c:pt idx="30947">
                  <c:v>3818.9</c:v>
                </c:pt>
                <c:pt idx="30948">
                  <c:v>3818.92</c:v>
                </c:pt>
                <c:pt idx="30949">
                  <c:v>3818.94</c:v>
                </c:pt>
                <c:pt idx="30950">
                  <c:v>3818.96</c:v>
                </c:pt>
                <c:pt idx="30951">
                  <c:v>3818.98</c:v>
                </c:pt>
                <c:pt idx="30952">
                  <c:v>3819</c:v>
                </c:pt>
                <c:pt idx="30953">
                  <c:v>3819.02</c:v>
                </c:pt>
                <c:pt idx="30954">
                  <c:v>3819.04</c:v>
                </c:pt>
                <c:pt idx="30955">
                  <c:v>3819.06</c:v>
                </c:pt>
                <c:pt idx="30956">
                  <c:v>3819.08</c:v>
                </c:pt>
                <c:pt idx="30957">
                  <c:v>3819.1</c:v>
                </c:pt>
                <c:pt idx="30958">
                  <c:v>3819.12</c:v>
                </c:pt>
                <c:pt idx="30959">
                  <c:v>3819.14</c:v>
                </c:pt>
                <c:pt idx="30960">
                  <c:v>3819.16</c:v>
                </c:pt>
                <c:pt idx="30961">
                  <c:v>3819.18</c:v>
                </c:pt>
                <c:pt idx="30962">
                  <c:v>3819.2</c:v>
                </c:pt>
                <c:pt idx="30963">
                  <c:v>3819.22</c:v>
                </c:pt>
                <c:pt idx="30964">
                  <c:v>3819.24</c:v>
                </c:pt>
                <c:pt idx="30965">
                  <c:v>3819.2599999999998</c:v>
                </c:pt>
                <c:pt idx="30966">
                  <c:v>3819.2799999999997</c:v>
                </c:pt>
                <c:pt idx="30967">
                  <c:v>3819.3</c:v>
                </c:pt>
                <c:pt idx="30968">
                  <c:v>3819.32</c:v>
                </c:pt>
                <c:pt idx="30969">
                  <c:v>3819.34</c:v>
                </c:pt>
                <c:pt idx="30970">
                  <c:v>3819.36</c:v>
                </c:pt>
                <c:pt idx="30971">
                  <c:v>3819.38</c:v>
                </c:pt>
                <c:pt idx="30972">
                  <c:v>3819.4</c:v>
                </c:pt>
                <c:pt idx="30973">
                  <c:v>3819.42</c:v>
                </c:pt>
                <c:pt idx="30974">
                  <c:v>3819.44</c:v>
                </c:pt>
                <c:pt idx="30975">
                  <c:v>3819.46</c:v>
                </c:pt>
                <c:pt idx="30976">
                  <c:v>3819.48</c:v>
                </c:pt>
                <c:pt idx="30977">
                  <c:v>3819.5</c:v>
                </c:pt>
                <c:pt idx="30978">
                  <c:v>3819.52</c:v>
                </c:pt>
                <c:pt idx="30979">
                  <c:v>3819.54</c:v>
                </c:pt>
                <c:pt idx="30980">
                  <c:v>3819.56</c:v>
                </c:pt>
                <c:pt idx="30981">
                  <c:v>3819.58</c:v>
                </c:pt>
                <c:pt idx="30982">
                  <c:v>3819.6</c:v>
                </c:pt>
                <c:pt idx="30983">
                  <c:v>3819.62</c:v>
                </c:pt>
                <c:pt idx="30984">
                  <c:v>3819.64</c:v>
                </c:pt>
                <c:pt idx="30985">
                  <c:v>3819.66</c:v>
                </c:pt>
                <c:pt idx="30986">
                  <c:v>3819.68</c:v>
                </c:pt>
                <c:pt idx="30987">
                  <c:v>3819.7</c:v>
                </c:pt>
                <c:pt idx="30988">
                  <c:v>3819.72</c:v>
                </c:pt>
                <c:pt idx="30989">
                  <c:v>3819.74</c:v>
                </c:pt>
                <c:pt idx="30990">
                  <c:v>3819.7599999999998</c:v>
                </c:pt>
                <c:pt idx="30991">
                  <c:v>3819.7799999999997</c:v>
                </c:pt>
                <c:pt idx="30992">
                  <c:v>3819.8</c:v>
                </c:pt>
                <c:pt idx="30993">
                  <c:v>3819.82</c:v>
                </c:pt>
                <c:pt idx="30994">
                  <c:v>3819.84</c:v>
                </c:pt>
                <c:pt idx="30995">
                  <c:v>3819.86</c:v>
                </c:pt>
                <c:pt idx="30996">
                  <c:v>3819.88</c:v>
                </c:pt>
                <c:pt idx="30997">
                  <c:v>3819.9</c:v>
                </c:pt>
                <c:pt idx="30998">
                  <c:v>3819.92</c:v>
                </c:pt>
                <c:pt idx="30999">
                  <c:v>3819.94</c:v>
                </c:pt>
                <c:pt idx="31000">
                  <c:v>3819.96</c:v>
                </c:pt>
                <c:pt idx="31001">
                  <c:v>3819.98</c:v>
                </c:pt>
                <c:pt idx="31002">
                  <c:v>3820</c:v>
                </c:pt>
                <c:pt idx="31003">
                  <c:v>3820.02</c:v>
                </c:pt>
                <c:pt idx="31004">
                  <c:v>3820.04</c:v>
                </c:pt>
                <c:pt idx="31005">
                  <c:v>3820.06</c:v>
                </c:pt>
                <c:pt idx="31006">
                  <c:v>3820.08</c:v>
                </c:pt>
                <c:pt idx="31007">
                  <c:v>3820.1</c:v>
                </c:pt>
                <c:pt idx="31008">
                  <c:v>3820.12</c:v>
                </c:pt>
                <c:pt idx="31009">
                  <c:v>3820.14</c:v>
                </c:pt>
                <c:pt idx="31010">
                  <c:v>3820.16</c:v>
                </c:pt>
                <c:pt idx="31011">
                  <c:v>3820.18</c:v>
                </c:pt>
                <c:pt idx="31012">
                  <c:v>3820.2</c:v>
                </c:pt>
                <c:pt idx="31013">
                  <c:v>3820.22</c:v>
                </c:pt>
                <c:pt idx="31014">
                  <c:v>3820.24</c:v>
                </c:pt>
                <c:pt idx="31015">
                  <c:v>3820.2599999999998</c:v>
                </c:pt>
                <c:pt idx="31016">
                  <c:v>3820.2799999999997</c:v>
                </c:pt>
                <c:pt idx="31017">
                  <c:v>3820.3</c:v>
                </c:pt>
                <c:pt idx="31018">
                  <c:v>3820.32</c:v>
                </c:pt>
                <c:pt idx="31019">
                  <c:v>3820.34</c:v>
                </c:pt>
                <c:pt idx="31020">
                  <c:v>3820.36</c:v>
                </c:pt>
                <c:pt idx="31021">
                  <c:v>3820.38</c:v>
                </c:pt>
                <c:pt idx="31022">
                  <c:v>3820.4</c:v>
                </c:pt>
                <c:pt idx="31023">
                  <c:v>3820.42</c:v>
                </c:pt>
                <c:pt idx="31024">
                  <c:v>3820.44</c:v>
                </c:pt>
                <c:pt idx="31025">
                  <c:v>3820.46</c:v>
                </c:pt>
                <c:pt idx="31026">
                  <c:v>3820.48</c:v>
                </c:pt>
                <c:pt idx="31027">
                  <c:v>3820.5</c:v>
                </c:pt>
                <c:pt idx="31028">
                  <c:v>3820.52</c:v>
                </c:pt>
                <c:pt idx="31029">
                  <c:v>3820.54</c:v>
                </c:pt>
                <c:pt idx="31030">
                  <c:v>3820.56</c:v>
                </c:pt>
                <c:pt idx="31031">
                  <c:v>3820.58</c:v>
                </c:pt>
                <c:pt idx="31032">
                  <c:v>3820.6</c:v>
                </c:pt>
                <c:pt idx="31033">
                  <c:v>3820.62</c:v>
                </c:pt>
                <c:pt idx="31034">
                  <c:v>3820.64</c:v>
                </c:pt>
                <c:pt idx="31035">
                  <c:v>3820.66</c:v>
                </c:pt>
                <c:pt idx="31036">
                  <c:v>3820.68</c:v>
                </c:pt>
                <c:pt idx="31037">
                  <c:v>3820.7</c:v>
                </c:pt>
                <c:pt idx="31038">
                  <c:v>3820.72</c:v>
                </c:pt>
                <c:pt idx="31039">
                  <c:v>3820.74</c:v>
                </c:pt>
                <c:pt idx="31040">
                  <c:v>3820.7599999999998</c:v>
                </c:pt>
                <c:pt idx="31041">
                  <c:v>3820.7799999999997</c:v>
                </c:pt>
                <c:pt idx="31042">
                  <c:v>3820.8</c:v>
                </c:pt>
                <c:pt idx="31043">
                  <c:v>3820.82</c:v>
                </c:pt>
                <c:pt idx="31044">
                  <c:v>3820.84</c:v>
                </c:pt>
                <c:pt idx="31045">
                  <c:v>3820.86</c:v>
                </c:pt>
                <c:pt idx="31046">
                  <c:v>3820.88</c:v>
                </c:pt>
                <c:pt idx="31047">
                  <c:v>3820.9</c:v>
                </c:pt>
                <c:pt idx="31048">
                  <c:v>3820.92</c:v>
                </c:pt>
                <c:pt idx="31049">
                  <c:v>3820.94</c:v>
                </c:pt>
                <c:pt idx="31050">
                  <c:v>3820.96</c:v>
                </c:pt>
                <c:pt idx="31051">
                  <c:v>3820.98</c:v>
                </c:pt>
                <c:pt idx="31052">
                  <c:v>3821</c:v>
                </c:pt>
                <c:pt idx="31053">
                  <c:v>3821.02</c:v>
                </c:pt>
                <c:pt idx="31054">
                  <c:v>3821.04</c:v>
                </c:pt>
                <c:pt idx="31055">
                  <c:v>3821.06</c:v>
                </c:pt>
                <c:pt idx="31056">
                  <c:v>3821.08</c:v>
                </c:pt>
                <c:pt idx="31057">
                  <c:v>3821.1</c:v>
                </c:pt>
                <c:pt idx="31058">
                  <c:v>3821.12</c:v>
                </c:pt>
                <c:pt idx="31059">
                  <c:v>3821.14</c:v>
                </c:pt>
                <c:pt idx="31060">
                  <c:v>3821.16</c:v>
                </c:pt>
                <c:pt idx="31061">
                  <c:v>3821.18</c:v>
                </c:pt>
                <c:pt idx="31062">
                  <c:v>3821.2</c:v>
                </c:pt>
                <c:pt idx="31063">
                  <c:v>3821.22</c:v>
                </c:pt>
                <c:pt idx="31064">
                  <c:v>3821.24</c:v>
                </c:pt>
                <c:pt idx="31065">
                  <c:v>3821.2599999999998</c:v>
                </c:pt>
                <c:pt idx="31066">
                  <c:v>3821.2799999999997</c:v>
                </c:pt>
                <c:pt idx="31067">
                  <c:v>3821.3</c:v>
                </c:pt>
                <c:pt idx="31068">
                  <c:v>3821.32</c:v>
                </c:pt>
                <c:pt idx="31069">
                  <c:v>3821.34</c:v>
                </c:pt>
                <c:pt idx="31070">
                  <c:v>3821.36</c:v>
                </c:pt>
                <c:pt idx="31071">
                  <c:v>3821.38</c:v>
                </c:pt>
                <c:pt idx="31072">
                  <c:v>3821.4</c:v>
                </c:pt>
                <c:pt idx="31073">
                  <c:v>3821.42</c:v>
                </c:pt>
                <c:pt idx="31074">
                  <c:v>3821.44</c:v>
                </c:pt>
                <c:pt idx="31075">
                  <c:v>3821.46</c:v>
                </c:pt>
                <c:pt idx="31076">
                  <c:v>3821.48</c:v>
                </c:pt>
                <c:pt idx="31077">
                  <c:v>3821.5</c:v>
                </c:pt>
                <c:pt idx="31078">
                  <c:v>3821.52</c:v>
                </c:pt>
                <c:pt idx="31079">
                  <c:v>3821.54</c:v>
                </c:pt>
                <c:pt idx="31080">
                  <c:v>3821.56</c:v>
                </c:pt>
                <c:pt idx="31081">
                  <c:v>3821.58</c:v>
                </c:pt>
                <c:pt idx="31082">
                  <c:v>3821.6</c:v>
                </c:pt>
                <c:pt idx="31083">
                  <c:v>3821.62</c:v>
                </c:pt>
                <c:pt idx="31084">
                  <c:v>3821.64</c:v>
                </c:pt>
                <c:pt idx="31085">
                  <c:v>3821.66</c:v>
                </c:pt>
                <c:pt idx="31086">
                  <c:v>3821.68</c:v>
                </c:pt>
                <c:pt idx="31087">
                  <c:v>3821.7</c:v>
                </c:pt>
                <c:pt idx="31088">
                  <c:v>3821.72</c:v>
                </c:pt>
                <c:pt idx="31089">
                  <c:v>3821.74</c:v>
                </c:pt>
                <c:pt idx="31090">
                  <c:v>3821.7599999999998</c:v>
                </c:pt>
                <c:pt idx="31091">
                  <c:v>3821.7799999999997</c:v>
                </c:pt>
                <c:pt idx="31092">
                  <c:v>3821.8</c:v>
                </c:pt>
                <c:pt idx="31093">
                  <c:v>3821.82</c:v>
                </c:pt>
                <c:pt idx="31094">
                  <c:v>3821.84</c:v>
                </c:pt>
                <c:pt idx="31095">
                  <c:v>3821.86</c:v>
                </c:pt>
                <c:pt idx="31096">
                  <c:v>3821.88</c:v>
                </c:pt>
                <c:pt idx="31097">
                  <c:v>3821.9</c:v>
                </c:pt>
                <c:pt idx="31098">
                  <c:v>3821.92</c:v>
                </c:pt>
                <c:pt idx="31099">
                  <c:v>3821.94</c:v>
                </c:pt>
                <c:pt idx="31100">
                  <c:v>3821.96</c:v>
                </c:pt>
                <c:pt idx="31101">
                  <c:v>3821.98</c:v>
                </c:pt>
                <c:pt idx="31102">
                  <c:v>3822</c:v>
                </c:pt>
                <c:pt idx="31103">
                  <c:v>3822.02</c:v>
                </c:pt>
                <c:pt idx="31104">
                  <c:v>3822.04</c:v>
                </c:pt>
                <c:pt idx="31105">
                  <c:v>3822.06</c:v>
                </c:pt>
                <c:pt idx="31106">
                  <c:v>3822.08</c:v>
                </c:pt>
                <c:pt idx="31107">
                  <c:v>3822.1</c:v>
                </c:pt>
                <c:pt idx="31108">
                  <c:v>3822.12</c:v>
                </c:pt>
                <c:pt idx="31109">
                  <c:v>3822.14</c:v>
                </c:pt>
                <c:pt idx="31110">
                  <c:v>3822.16</c:v>
                </c:pt>
                <c:pt idx="31111">
                  <c:v>3822.18</c:v>
                </c:pt>
                <c:pt idx="31112">
                  <c:v>3822.2</c:v>
                </c:pt>
                <c:pt idx="31113">
                  <c:v>3822.22</c:v>
                </c:pt>
                <c:pt idx="31114">
                  <c:v>3822.24</c:v>
                </c:pt>
                <c:pt idx="31115">
                  <c:v>3822.2599999999998</c:v>
                </c:pt>
                <c:pt idx="31116">
                  <c:v>3822.2799999999997</c:v>
                </c:pt>
                <c:pt idx="31117">
                  <c:v>3822.3</c:v>
                </c:pt>
                <c:pt idx="31118">
                  <c:v>3822.32</c:v>
                </c:pt>
                <c:pt idx="31119">
                  <c:v>3822.34</c:v>
                </c:pt>
                <c:pt idx="31120">
                  <c:v>3822.36</c:v>
                </c:pt>
                <c:pt idx="31121">
                  <c:v>3822.38</c:v>
                </c:pt>
                <c:pt idx="31122">
                  <c:v>3822.4</c:v>
                </c:pt>
                <c:pt idx="31123">
                  <c:v>3822.42</c:v>
                </c:pt>
                <c:pt idx="31124">
                  <c:v>3822.44</c:v>
                </c:pt>
                <c:pt idx="31125">
                  <c:v>3822.46</c:v>
                </c:pt>
                <c:pt idx="31126">
                  <c:v>3822.48</c:v>
                </c:pt>
                <c:pt idx="31127">
                  <c:v>3822.5</c:v>
                </c:pt>
                <c:pt idx="31128">
                  <c:v>3822.52</c:v>
                </c:pt>
                <c:pt idx="31129">
                  <c:v>3822.54</c:v>
                </c:pt>
                <c:pt idx="31130">
                  <c:v>3822.56</c:v>
                </c:pt>
                <c:pt idx="31131">
                  <c:v>3822.58</c:v>
                </c:pt>
                <c:pt idx="31132">
                  <c:v>3822.6</c:v>
                </c:pt>
                <c:pt idx="31133">
                  <c:v>3822.62</c:v>
                </c:pt>
                <c:pt idx="31134">
                  <c:v>3822.64</c:v>
                </c:pt>
                <c:pt idx="31135">
                  <c:v>3822.66</c:v>
                </c:pt>
                <c:pt idx="31136">
                  <c:v>3822.68</c:v>
                </c:pt>
                <c:pt idx="31137">
                  <c:v>3822.7</c:v>
                </c:pt>
                <c:pt idx="31138">
                  <c:v>3822.72</c:v>
                </c:pt>
                <c:pt idx="31139">
                  <c:v>3822.74</c:v>
                </c:pt>
                <c:pt idx="31140">
                  <c:v>3822.7599999999998</c:v>
                </c:pt>
                <c:pt idx="31141">
                  <c:v>3822.7799999999997</c:v>
                </c:pt>
                <c:pt idx="31142">
                  <c:v>3822.8</c:v>
                </c:pt>
                <c:pt idx="31143">
                  <c:v>3822.82</c:v>
                </c:pt>
                <c:pt idx="31144">
                  <c:v>3822.84</c:v>
                </c:pt>
                <c:pt idx="31145">
                  <c:v>3822.86</c:v>
                </c:pt>
                <c:pt idx="31146">
                  <c:v>3822.88</c:v>
                </c:pt>
                <c:pt idx="31147">
                  <c:v>3822.9</c:v>
                </c:pt>
                <c:pt idx="31148">
                  <c:v>3822.92</c:v>
                </c:pt>
                <c:pt idx="31149">
                  <c:v>3822.94</c:v>
                </c:pt>
                <c:pt idx="31150">
                  <c:v>3822.96</c:v>
                </c:pt>
                <c:pt idx="31151">
                  <c:v>3822.98</c:v>
                </c:pt>
                <c:pt idx="31152">
                  <c:v>3823</c:v>
                </c:pt>
                <c:pt idx="31153">
                  <c:v>3823.02</c:v>
                </c:pt>
                <c:pt idx="31154">
                  <c:v>3823.04</c:v>
                </c:pt>
                <c:pt idx="31155">
                  <c:v>3823.06</c:v>
                </c:pt>
                <c:pt idx="31156">
                  <c:v>3823.08</c:v>
                </c:pt>
                <c:pt idx="31157">
                  <c:v>3823.1</c:v>
                </c:pt>
                <c:pt idx="31158">
                  <c:v>3823.12</c:v>
                </c:pt>
                <c:pt idx="31159">
                  <c:v>3823.14</c:v>
                </c:pt>
                <c:pt idx="31160">
                  <c:v>3823.16</c:v>
                </c:pt>
                <c:pt idx="31161">
                  <c:v>3823.18</c:v>
                </c:pt>
                <c:pt idx="31162">
                  <c:v>3823.2</c:v>
                </c:pt>
                <c:pt idx="31163">
                  <c:v>3823.22</c:v>
                </c:pt>
                <c:pt idx="31164">
                  <c:v>3823.24</c:v>
                </c:pt>
                <c:pt idx="31165">
                  <c:v>3823.2599999999998</c:v>
                </c:pt>
                <c:pt idx="31166">
                  <c:v>3823.2799999999997</c:v>
                </c:pt>
                <c:pt idx="31167">
                  <c:v>3823.3</c:v>
                </c:pt>
                <c:pt idx="31168">
                  <c:v>3823.32</c:v>
                </c:pt>
                <c:pt idx="31169">
                  <c:v>3823.34</c:v>
                </c:pt>
                <c:pt idx="31170">
                  <c:v>3823.36</c:v>
                </c:pt>
                <c:pt idx="31171">
                  <c:v>3823.38</c:v>
                </c:pt>
                <c:pt idx="31172">
                  <c:v>3823.4</c:v>
                </c:pt>
                <c:pt idx="31173">
                  <c:v>3823.42</c:v>
                </c:pt>
                <c:pt idx="31174">
                  <c:v>3823.44</c:v>
                </c:pt>
                <c:pt idx="31175">
                  <c:v>3823.46</c:v>
                </c:pt>
                <c:pt idx="31176">
                  <c:v>3823.48</c:v>
                </c:pt>
                <c:pt idx="31177">
                  <c:v>3823.5</c:v>
                </c:pt>
                <c:pt idx="31178">
                  <c:v>3823.52</c:v>
                </c:pt>
                <c:pt idx="31179">
                  <c:v>3823.54</c:v>
                </c:pt>
                <c:pt idx="31180">
                  <c:v>3823.56</c:v>
                </c:pt>
                <c:pt idx="31181">
                  <c:v>3823.58</c:v>
                </c:pt>
                <c:pt idx="31182">
                  <c:v>3823.6</c:v>
                </c:pt>
                <c:pt idx="31183">
                  <c:v>3823.62</c:v>
                </c:pt>
                <c:pt idx="31184">
                  <c:v>3823.64</c:v>
                </c:pt>
                <c:pt idx="31185">
                  <c:v>3823.66</c:v>
                </c:pt>
                <c:pt idx="31186">
                  <c:v>3823.68</c:v>
                </c:pt>
                <c:pt idx="31187">
                  <c:v>3823.7</c:v>
                </c:pt>
                <c:pt idx="31188">
                  <c:v>3823.72</c:v>
                </c:pt>
                <c:pt idx="31189">
                  <c:v>3823.74</c:v>
                </c:pt>
                <c:pt idx="31190">
                  <c:v>3823.7599999999998</c:v>
                </c:pt>
                <c:pt idx="31191">
                  <c:v>3823.7799999999997</c:v>
                </c:pt>
                <c:pt idx="31192">
                  <c:v>3823.8</c:v>
                </c:pt>
                <c:pt idx="31193">
                  <c:v>3823.82</c:v>
                </c:pt>
                <c:pt idx="31194">
                  <c:v>3823.84</c:v>
                </c:pt>
                <c:pt idx="31195">
                  <c:v>3823.86</c:v>
                </c:pt>
                <c:pt idx="31196">
                  <c:v>3823.88</c:v>
                </c:pt>
                <c:pt idx="31197">
                  <c:v>3823.9</c:v>
                </c:pt>
                <c:pt idx="31198">
                  <c:v>3823.92</c:v>
                </c:pt>
                <c:pt idx="31199">
                  <c:v>3823.94</c:v>
                </c:pt>
                <c:pt idx="31200">
                  <c:v>3823.96</c:v>
                </c:pt>
                <c:pt idx="31201">
                  <c:v>3823.98</c:v>
                </c:pt>
                <c:pt idx="31202">
                  <c:v>3824</c:v>
                </c:pt>
                <c:pt idx="31203">
                  <c:v>3824.02</c:v>
                </c:pt>
                <c:pt idx="31204">
                  <c:v>3824.04</c:v>
                </c:pt>
                <c:pt idx="31205">
                  <c:v>3824.06</c:v>
                </c:pt>
                <c:pt idx="31206">
                  <c:v>3824.08</c:v>
                </c:pt>
                <c:pt idx="31207">
                  <c:v>3824.1</c:v>
                </c:pt>
                <c:pt idx="31208">
                  <c:v>3824.12</c:v>
                </c:pt>
                <c:pt idx="31209">
                  <c:v>3824.14</c:v>
                </c:pt>
                <c:pt idx="31210">
                  <c:v>3824.16</c:v>
                </c:pt>
                <c:pt idx="31211">
                  <c:v>3824.18</c:v>
                </c:pt>
                <c:pt idx="31212">
                  <c:v>3824.2</c:v>
                </c:pt>
                <c:pt idx="31213">
                  <c:v>3824.22</c:v>
                </c:pt>
                <c:pt idx="31214">
                  <c:v>3824.24</c:v>
                </c:pt>
                <c:pt idx="31215">
                  <c:v>3824.2599999999998</c:v>
                </c:pt>
                <c:pt idx="31216">
                  <c:v>3824.2799999999997</c:v>
                </c:pt>
                <c:pt idx="31217">
                  <c:v>3824.3</c:v>
                </c:pt>
                <c:pt idx="31218">
                  <c:v>3824.32</c:v>
                </c:pt>
                <c:pt idx="31219">
                  <c:v>3824.34</c:v>
                </c:pt>
                <c:pt idx="31220">
                  <c:v>3824.36</c:v>
                </c:pt>
                <c:pt idx="31221">
                  <c:v>3824.38</c:v>
                </c:pt>
                <c:pt idx="31222">
                  <c:v>3824.4</c:v>
                </c:pt>
                <c:pt idx="31223">
                  <c:v>3824.42</c:v>
                </c:pt>
                <c:pt idx="31224">
                  <c:v>3824.44</c:v>
                </c:pt>
                <c:pt idx="31225">
                  <c:v>3824.46</c:v>
                </c:pt>
                <c:pt idx="31226">
                  <c:v>3824.48</c:v>
                </c:pt>
                <c:pt idx="31227">
                  <c:v>3824.5</c:v>
                </c:pt>
                <c:pt idx="31228">
                  <c:v>3824.52</c:v>
                </c:pt>
                <c:pt idx="31229">
                  <c:v>3824.54</c:v>
                </c:pt>
                <c:pt idx="31230">
                  <c:v>3824.56</c:v>
                </c:pt>
                <c:pt idx="31231">
                  <c:v>3824.58</c:v>
                </c:pt>
                <c:pt idx="31232">
                  <c:v>3824.6</c:v>
                </c:pt>
                <c:pt idx="31233">
                  <c:v>3824.62</c:v>
                </c:pt>
                <c:pt idx="31234">
                  <c:v>3824.64</c:v>
                </c:pt>
                <c:pt idx="31235">
                  <c:v>3824.66</c:v>
                </c:pt>
                <c:pt idx="31236">
                  <c:v>3824.68</c:v>
                </c:pt>
                <c:pt idx="31237">
                  <c:v>3824.7</c:v>
                </c:pt>
                <c:pt idx="31238">
                  <c:v>3824.72</c:v>
                </c:pt>
                <c:pt idx="31239">
                  <c:v>3824.74</c:v>
                </c:pt>
                <c:pt idx="31240">
                  <c:v>3824.7599999999998</c:v>
                </c:pt>
                <c:pt idx="31241">
                  <c:v>3824.7799999999997</c:v>
                </c:pt>
                <c:pt idx="31242">
                  <c:v>3824.8</c:v>
                </c:pt>
                <c:pt idx="31243">
                  <c:v>3824.82</c:v>
                </c:pt>
                <c:pt idx="31244">
                  <c:v>3824.84</c:v>
                </c:pt>
                <c:pt idx="31245">
                  <c:v>3824.86</c:v>
                </c:pt>
                <c:pt idx="31246">
                  <c:v>3824.88</c:v>
                </c:pt>
                <c:pt idx="31247">
                  <c:v>3824.9</c:v>
                </c:pt>
                <c:pt idx="31248">
                  <c:v>3824.92</c:v>
                </c:pt>
                <c:pt idx="31249">
                  <c:v>3824.94</c:v>
                </c:pt>
                <c:pt idx="31250">
                  <c:v>3824.96</c:v>
                </c:pt>
                <c:pt idx="31251">
                  <c:v>3824.98</c:v>
                </c:pt>
                <c:pt idx="31252">
                  <c:v>3825</c:v>
                </c:pt>
                <c:pt idx="31253">
                  <c:v>3825.02</c:v>
                </c:pt>
                <c:pt idx="31254">
                  <c:v>3825.04</c:v>
                </c:pt>
                <c:pt idx="31255">
                  <c:v>3825.06</c:v>
                </c:pt>
                <c:pt idx="31256">
                  <c:v>3825.08</c:v>
                </c:pt>
                <c:pt idx="31257">
                  <c:v>3825.1</c:v>
                </c:pt>
                <c:pt idx="31258">
                  <c:v>3825.12</c:v>
                </c:pt>
                <c:pt idx="31259">
                  <c:v>3825.14</c:v>
                </c:pt>
                <c:pt idx="31260">
                  <c:v>3825.16</c:v>
                </c:pt>
                <c:pt idx="31261">
                  <c:v>3825.18</c:v>
                </c:pt>
                <c:pt idx="31262">
                  <c:v>3825.2</c:v>
                </c:pt>
                <c:pt idx="31263">
                  <c:v>3825.22</c:v>
                </c:pt>
                <c:pt idx="31264">
                  <c:v>3825.24</c:v>
                </c:pt>
                <c:pt idx="31265">
                  <c:v>3825.2599999999998</c:v>
                </c:pt>
                <c:pt idx="31266">
                  <c:v>3825.2799999999997</c:v>
                </c:pt>
                <c:pt idx="31267">
                  <c:v>3825.3</c:v>
                </c:pt>
                <c:pt idx="31268">
                  <c:v>3825.32</c:v>
                </c:pt>
                <c:pt idx="31269">
                  <c:v>3825.34</c:v>
                </c:pt>
                <c:pt idx="31270">
                  <c:v>3825.36</c:v>
                </c:pt>
                <c:pt idx="31271">
                  <c:v>3825.38</c:v>
                </c:pt>
                <c:pt idx="31272">
                  <c:v>3825.4</c:v>
                </c:pt>
                <c:pt idx="31273">
                  <c:v>3825.42</c:v>
                </c:pt>
                <c:pt idx="31274">
                  <c:v>3825.44</c:v>
                </c:pt>
                <c:pt idx="31275">
                  <c:v>3825.46</c:v>
                </c:pt>
                <c:pt idx="31276">
                  <c:v>3825.48</c:v>
                </c:pt>
                <c:pt idx="31277">
                  <c:v>3825.5</c:v>
                </c:pt>
                <c:pt idx="31278">
                  <c:v>3825.52</c:v>
                </c:pt>
                <c:pt idx="31279">
                  <c:v>3825.54</c:v>
                </c:pt>
                <c:pt idx="31280">
                  <c:v>3825.56</c:v>
                </c:pt>
                <c:pt idx="31281">
                  <c:v>3825.58</c:v>
                </c:pt>
                <c:pt idx="31282">
                  <c:v>3825.6</c:v>
                </c:pt>
                <c:pt idx="31283">
                  <c:v>3825.62</c:v>
                </c:pt>
                <c:pt idx="31284">
                  <c:v>3825.64</c:v>
                </c:pt>
                <c:pt idx="31285">
                  <c:v>3825.66</c:v>
                </c:pt>
                <c:pt idx="31286">
                  <c:v>3825.68</c:v>
                </c:pt>
                <c:pt idx="31287">
                  <c:v>3825.7</c:v>
                </c:pt>
                <c:pt idx="31288">
                  <c:v>3825.72</c:v>
                </c:pt>
                <c:pt idx="31289">
                  <c:v>3825.74</c:v>
                </c:pt>
                <c:pt idx="31290">
                  <c:v>3825.7599999999998</c:v>
                </c:pt>
                <c:pt idx="31291">
                  <c:v>3825.7799999999997</c:v>
                </c:pt>
                <c:pt idx="31292">
                  <c:v>3825.8</c:v>
                </c:pt>
                <c:pt idx="31293">
                  <c:v>3825.82</c:v>
                </c:pt>
                <c:pt idx="31294">
                  <c:v>3825.84</c:v>
                </c:pt>
                <c:pt idx="31295">
                  <c:v>3825.86</c:v>
                </c:pt>
                <c:pt idx="31296">
                  <c:v>3825.88</c:v>
                </c:pt>
                <c:pt idx="31297">
                  <c:v>3825.9</c:v>
                </c:pt>
                <c:pt idx="31298">
                  <c:v>3825.92</c:v>
                </c:pt>
                <c:pt idx="31299">
                  <c:v>3825.94</c:v>
                </c:pt>
                <c:pt idx="31300">
                  <c:v>3825.96</c:v>
                </c:pt>
                <c:pt idx="31301">
                  <c:v>3825.98</c:v>
                </c:pt>
                <c:pt idx="31302">
                  <c:v>3826</c:v>
                </c:pt>
                <c:pt idx="31303">
                  <c:v>3826.02</c:v>
                </c:pt>
                <c:pt idx="31304">
                  <c:v>3826.04</c:v>
                </c:pt>
                <c:pt idx="31305">
                  <c:v>3826.06</c:v>
                </c:pt>
                <c:pt idx="31306">
                  <c:v>3826.08</c:v>
                </c:pt>
                <c:pt idx="31307">
                  <c:v>3826.1</c:v>
                </c:pt>
                <c:pt idx="31308">
                  <c:v>3826.12</c:v>
                </c:pt>
                <c:pt idx="31309">
                  <c:v>3826.14</c:v>
                </c:pt>
                <c:pt idx="31310">
                  <c:v>3826.16</c:v>
                </c:pt>
                <c:pt idx="31311">
                  <c:v>3826.18</c:v>
                </c:pt>
                <c:pt idx="31312">
                  <c:v>3826.2</c:v>
                </c:pt>
                <c:pt idx="31313">
                  <c:v>3826.22</c:v>
                </c:pt>
                <c:pt idx="31314">
                  <c:v>3826.24</c:v>
                </c:pt>
                <c:pt idx="31315">
                  <c:v>3826.2599999999998</c:v>
                </c:pt>
                <c:pt idx="31316">
                  <c:v>3826.2799999999997</c:v>
                </c:pt>
                <c:pt idx="31317">
                  <c:v>3826.3</c:v>
                </c:pt>
                <c:pt idx="31318">
                  <c:v>3826.32</c:v>
                </c:pt>
                <c:pt idx="31319">
                  <c:v>3826.34</c:v>
                </c:pt>
                <c:pt idx="31320">
                  <c:v>3826.36</c:v>
                </c:pt>
                <c:pt idx="31321">
                  <c:v>3826.38</c:v>
                </c:pt>
                <c:pt idx="31322">
                  <c:v>3826.4</c:v>
                </c:pt>
                <c:pt idx="31323">
                  <c:v>3826.42</c:v>
                </c:pt>
                <c:pt idx="31324">
                  <c:v>3826.44</c:v>
                </c:pt>
                <c:pt idx="31325">
                  <c:v>3826.46</c:v>
                </c:pt>
                <c:pt idx="31326">
                  <c:v>3826.48</c:v>
                </c:pt>
                <c:pt idx="31327">
                  <c:v>3826.5</c:v>
                </c:pt>
                <c:pt idx="31328">
                  <c:v>3826.52</c:v>
                </c:pt>
                <c:pt idx="31329">
                  <c:v>3826.54</c:v>
                </c:pt>
                <c:pt idx="31330">
                  <c:v>3826.56</c:v>
                </c:pt>
                <c:pt idx="31331">
                  <c:v>3826.58</c:v>
                </c:pt>
                <c:pt idx="31332">
                  <c:v>3826.6</c:v>
                </c:pt>
                <c:pt idx="31333">
                  <c:v>3826.62</c:v>
                </c:pt>
                <c:pt idx="31334">
                  <c:v>3826.64</c:v>
                </c:pt>
                <c:pt idx="31335">
                  <c:v>3826.66</c:v>
                </c:pt>
                <c:pt idx="31336">
                  <c:v>3826.68</c:v>
                </c:pt>
                <c:pt idx="31337">
                  <c:v>3826.7</c:v>
                </c:pt>
                <c:pt idx="31338">
                  <c:v>3826.72</c:v>
                </c:pt>
                <c:pt idx="31339">
                  <c:v>3826.74</c:v>
                </c:pt>
                <c:pt idx="31340">
                  <c:v>3826.7599999999998</c:v>
                </c:pt>
                <c:pt idx="31341">
                  <c:v>3826.7799999999997</c:v>
                </c:pt>
                <c:pt idx="31342">
                  <c:v>3826.8</c:v>
                </c:pt>
                <c:pt idx="31343">
                  <c:v>3826.82</c:v>
                </c:pt>
                <c:pt idx="31344">
                  <c:v>3826.84</c:v>
                </c:pt>
                <c:pt idx="31345">
                  <c:v>3826.86</c:v>
                </c:pt>
                <c:pt idx="31346">
                  <c:v>3826.88</c:v>
                </c:pt>
                <c:pt idx="31347">
                  <c:v>3826.9</c:v>
                </c:pt>
                <c:pt idx="31348">
                  <c:v>3826.92</c:v>
                </c:pt>
                <c:pt idx="31349">
                  <c:v>3826.94</c:v>
                </c:pt>
                <c:pt idx="31350">
                  <c:v>3826.96</c:v>
                </c:pt>
                <c:pt idx="31351">
                  <c:v>3826.98</c:v>
                </c:pt>
                <c:pt idx="31352">
                  <c:v>3827</c:v>
                </c:pt>
                <c:pt idx="31353">
                  <c:v>3827.02</c:v>
                </c:pt>
                <c:pt idx="31354">
                  <c:v>3827.04</c:v>
                </c:pt>
                <c:pt idx="31355">
                  <c:v>3827.06</c:v>
                </c:pt>
                <c:pt idx="31356">
                  <c:v>3827.08</c:v>
                </c:pt>
                <c:pt idx="31357">
                  <c:v>3827.1</c:v>
                </c:pt>
                <c:pt idx="31358">
                  <c:v>3827.12</c:v>
                </c:pt>
                <c:pt idx="31359">
                  <c:v>3827.14</c:v>
                </c:pt>
                <c:pt idx="31360">
                  <c:v>3827.16</c:v>
                </c:pt>
                <c:pt idx="31361">
                  <c:v>3827.18</c:v>
                </c:pt>
                <c:pt idx="31362">
                  <c:v>3827.2</c:v>
                </c:pt>
                <c:pt idx="31363">
                  <c:v>3827.22</c:v>
                </c:pt>
                <c:pt idx="31364">
                  <c:v>3827.24</c:v>
                </c:pt>
                <c:pt idx="31365">
                  <c:v>3827.2599999999998</c:v>
                </c:pt>
                <c:pt idx="31366">
                  <c:v>3827.2799999999997</c:v>
                </c:pt>
                <c:pt idx="31367">
                  <c:v>3827.3</c:v>
                </c:pt>
                <c:pt idx="31368">
                  <c:v>3827.32</c:v>
                </c:pt>
                <c:pt idx="31369">
                  <c:v>3827.34</c:v>
                </c:pt>
                <c:pt idx="31370">
                  <c:v>3827.36</c:v>
                </c:pt>
                <c:pt idx="31371">
                  <c:v>3827.38</c:v>
                </c:pt>
                <c:pt idx="31372">
                  <c:v>3827.4</c:v>
                </c:pt>
                <c:pt idx="31373">
                  <c:v>3827.42</c:v>
                </c:pt>
                <c:pt idx="31374">
                  <c:v>3827.44</c:v>
                </c:pt>
                <c:pt idx="31375">
                  <c:v>3827.46</c:v>
                </c:pt>
                <c:pt idx="31376">
                  <c:v>3827.48</c:v>
                </c:pt>
                <c:pt idx="31377">
                  <c:v>3827.5</c:v>
                </c:pt>
                <c:pt idx="31378">
                  <c:v>3827.52</c:v>
                </c:pt>
                <c:pt idx="31379">
                  <c:v>3827.54</c:v>
                </c:pt>
                <c:pt idx="31380">
                  <c:v>3827.56</c:v>
                </c:pt>
                <c:pt idx="31381">
                  <c:v>3827.58</c:v>
                </c:pt>
                <c:pt idx="31382">
                  <c:v>3827.6</c:v>
                </c:pt>
                <c:pt idx="31383">
                  <c:v>3827.62</c:v>
                </c:pt>
                <c:pt idx="31384">
                  <c:v>3827.64</c:v>
                </c:pt>
                <c:pt idx="31385">
                  <c:v>3827.66</c:v>
                </c:pt>
                <c:pt idx="31386">
                  <c:v>3827.68</c:v>
                </c:pt>
                <c:pt idx="31387">
                  <c:v>3827.7</c:v>
                </c:pt>
                <c:pt idx="31388">
                  <c:v>3827.72</c:v>
                </c:pt>
                <c:pt idx="31389">
                  <c:v>3827.74</c:v>
                </c:pt>
                <c:pt idx="31390">
                  <c:v>3827.7599999999998</c:v>
                </c:pt>
                <c:pt idx="31391">
                  <c:v>3827.7799999999997</c:v>
                </c:pt>
                <c:pt idx="31392">
                  <c:v>3827.8</c:v>
                </c:pt>
                <c:pt idx="31393">
                  <c:v>3827.82</c:v>
                </c:pt>
                <c:pt idx="31394">
                  <c:v>3827.84</c:v>
                </c:pt>
                <c:pt idx="31395">
                  <c:v>3827.86</c:v>
                </c:pt>
                <c:pt idx="31396">
                  <c:v>3827.88</c:v>
                </c:pt>
                <c:pt idx="31397">
                  <c:v>3827.9</c:v>
                </c:pt>
                <c:pt idx="31398">
                  <c:v>3827.92</c:v>
                </c:pt>
                <c:pt idx="31399">
                  <c:v>3827.94</c:v>
                </c:pt>
                <c:pt idx="31400">
                  <c:v>3827.96</c:v>
                </c:pt>
                <c:pt idx="31401">
                  <c:v>3827.98</c:v>
                </c:pt>
                <c:pt idx="31402">
                  <c:v>3828</c:v>
                </c:pt>
                <c:pt idx="31403">
                  <c:v>3828.02</c:v>
                </c:pt>
                <c:pt idx="31404">
                  <c:v>3828.04</c:v>
                </c:pt>
                <c:pt idx="31405">
                  <c:v>3828.06</c:v>
                </c:pt>
                <c:pt idx="31406">
                  <c:v>3828.08</c:v>
                </c:pt>
                <c:pt idx="31407">
                  <c:v>3828.1</c:v>
                </c:pt>
                <c:pt idx="31408">
                  <c:v>3828.12</c:v>
                </c:pt>
                <c:pt idx="31409">
                  <c:v>3828.14</c:v>
                </c:pt>
                <c:pt idx="31410">
                  <c:v>3828.16</c:v>
                </c:pt>
                <c:pt idx="31411">
                  <c:v>3828.18</c:v>
                </c:pt>
                <c:pt idx="31412">
                  <c:v>3828.2</c:v>
                </c:pt>
                <c:pt idx="31413">
                  <c:v>3828.22</c:v>
                </c:pt>
                <c:pt idx="31414">
                  <c:v>3828.24</c:v>
                </c:pt>
                <c:pt idx="31415">
                  <c:v>3828.2599999999998</c:v>
                </c:pt>
                <c:pt idx="31416">
                  <c:v>3828.2799999999997</c:v>
                </c:pt>
                <c:pt idx="31417">
                  <c:v>3828.3</c:v>
                </c:pt>
                <c:pt idx="31418">
                  <c:v>3828.32</c:v>
                </c:pt>
                <c:pt idx="31419">
                  <c:v>3828.34</c:v>
                </c:pt>
                <c:pt idx="31420">
                  <c:v>3828.36</c:v>
                </c:pt>
                <c:pt idx="31421">
                  <c:v>3828.38</c:v>
                </c:pt>
                <c:pt idx="31422">
                  <c:v>3828.4</c:v>
                </c:pt>
                <c:pt idx="31423">
                  <c:v>3828.42</c:v>
                </c:pt>
                <c:pt idx="31424">
                  <c:v>3828.44</c:v>
                </c:pt>
                <c:pt idx="31425">
                  <c:v>3828.46</c:v>
                </c:pt>
                <c:pt idx="31426">
                  <c:v>3828.48</c:v>
                </c:pt>
                <c:pt idx="31427">
                  <c:v>3828.5</c:v>
                </c:pt>
                <c:pt idx="31428">
                  <c:v>3828.52</c:v>
                </c:pt>
                <c:pt idx="31429">
                  <c:v>3828.54</c:v>
                </c:pt>
                <c:pt idx="31430">
                  <c:v>3828.56</c:v>
                </c:pt>
                <c:pt idx="31431">
                  <c:v>3828.58</c:v>
                </c:pt>
                <c:pt idx="31432">
                  <c:v>3828.6</c:v>
                </c:pt>
                <c:pt idx="31433">
                  <c:v>3828.62</c:v>
                </c:pt>
                <c:pt idx="31434">
                  <c:v>3828.64</c:v>
                </c:pt>
                <c:pt idx="31435">
                  <c:v>3828.66</c:v>
                </c:pt>
                <c:pt idx="31436">
                  <c:v>3828.68</c:v>
                </c:pt>
                <c:pt idx="31437">
                  <c:v>3828.7</c:v>
                </c:pt>
                <c:pt idx="31438">
                  <c:v>3828.72</c:v>
                </c:pt>
                <c:pt idx="31439">
                  <c:v>3828.74</c:v>
                </c:pt>
                <c:pt idx="31440">
                  <c:v>3828.7599999999998</c:v>
                </c:pt>
                <c:pt idx="31441">
                  <c:v>3828.7799999999997</c:v>
                </c:pt>
                <c:pt idx="31442">
                  <c:v>3828.8</c:v>
                </c:pt>
                <c:pt idx="31443">
                  <c:v>3828.82</c:v>
                </c:pt>
                <c:pt idx="31444">
                  <c:v>3828.84</c:v>
                </c:pt>
                <c:pt idx="31445">
                  <c:v>3828.86</c:v>
                </c:pt>
                <c:pt idx="31446">
                  <c:v>3828.88</c:v>
                </c:pt>
                <c:pt idx="31447">
                  <c:v>3828.9</c:v>
                </c:pt>
                <c:pt idx="31448">
                  <c:v>3828.92</c:v>
                </c:pt>
                <c:pt idx="31449">
                  <c:v>3828.94</c:v>
                </c:pt>
                <c:pt idx="31450">
                  <c:v>3828.96</c:v>
                </c:pt>
                <c:pt idx="31451">
                  <c:v>3828.98</c:v>
                </c:pt>
                <c:pt idx="31452">
                  <c:v>3829</c:v>
                </c:pt>
                <c:pt idx="31453">
                  <c:v>3829.02</c:v>
                </c:pt>
                <c:pt idx="31454">
                  <c:v>3829.04</c:v>
                </c:pt>
                <c:pt idx="31455">
                  <c:v>3829.06</c:v>
                </c:pt>
                <c:pt idx="31456">
                  <c:v>3829.08</c:v>
                </c:pt>
                <c:pt idx="31457">
                  <c:v>3829.1</c:v>
                </c:pt>
                <c:pt idx="31458">
                  <c:v>3829.12</c:v>
                </c:pt>
                <c:pt idx="31459">
                  <c:v>3829.14</c:v>
                </c:pt>
                <c:pt idx="31460">
                  <c:v>3829.16</c:v>
                </c:pt>
                <c:pt idx="31461">
                  <c:v>3829.18</c:v>
                </c:pt>
                <c:pt idx="31462">
                  <c:v>3829.2</c:v>
                </c:pt>
                <c:pt idx="31463">
                  <c:v>3829.22</c:v>
                </c:pt>
                <c:pt idx="31464">
                  <c:v>3829.24</c:v>
                </c:pt>
                <c:pt idx="31465">
                  <c:v>3829.2599999999998</c:v>
                </c:pt>
                <c:pt idx="31466">
                  <c:v>3829.2799999999997</c:v>
                </c:pt>
                <c:pt idx="31467">
                  <c:v>3829.3</c:v>
                </c:pt>
                <c:pt idx="31468">
                  <c:v>3829.32</c:v>
                </c:pt>
                <c:pt idx="31469">
                  <c:v>3829.34</c:v>
                </c:pt>
                <c:pt idx="31470">
                  <c:v>3829.36</c:v>
                </c:pt>
                <c:pt idx="31471">
                  <c:v>3829.38</c:v>
                </c:pt>
                <c:pt idx="31472">
                  <c:v>3829.4</c:v>
                </c:pt>
                <c:pt idx="31473">
                  <c:v>3829.42</c:v>
                </c:pt>
                <c:pt idx="31474">
                  <c:v>3829.44</c:v>
                </c:pt>
                <c:pt idx="31475">
                  <c:v>3829.46</c:v>
                </c:pt>
                <c:pt idx="31476">
                  <c:v>3829.48</c:v>
                </c:pt>
                <c:pt idx="31477">
                  <c:v>3829.5</c:v>
                </c:pt>
                <c:pt idx="31478">
                  <c:v>3829.52</c:v>
                </c:pt>
                <c:pt idx="31479">
                  <c:v>3829.54</c:v>
                </c:pt>
                <c:pt idx="31480">
                  <c:v>3829.56</c:v>
                </c:pt>
                <c:pt idx="31481">
                  <c:v>3829.58</c:v>
                </c:pt>
                <c:pt idx="31482">
                  <c:v>3829.6</c:v>
                </c:pt>
                <c:pt idx="31483">
                  <c:v>3829.62</c:v>
                </c:pt>
                <c:pt idx="31484">
                  <c:v>3829.64</c:v>
                </c:pt>
                <c:pt idx="31485">
                  <c:v>3829.66</c:v>
                </c:pt>
                <c:pt idx="31486">
                  <c:v>3829.68</c:v>
                </c:pt>
                <c:pt idx="31487">
                  <c:v>3829.7</c:v>
                </c:pt>
                <c:pt idx="31488">
                  <c:v>3829.72</c:v>
                </c:pt>
                <c:pt idx="31489">
                  <c:v>3829.74</c:v>
                </c:pt>
                <c:pt idx="31490">
                  <c:v>3829.7599999999998</c:v>
                </c:pt>
                <c:pt idx="31491">
                  <c:v>3829.7799999999997</c:v>
                </c:pt>
                <c:pt idx="31492">
                  <c:v>3829.8</c:v>
                </c:pt>
                <c:pt idx="31493">
                  <c:v>3829.82</c:v>
                </c:pt>
                <c:pt idx="31494">
                  <c:v>3829.84</c:v>
                </c:pt>
                <c:pt idx="31495">
                  <c:v>3829.86</c:v>
                </c:pt>
                <c:pt idx="31496">
                  <c:v>3829.88</c:v>
                </c:pt>
                <c:pt idx="31497">
                  <c:v>3829.9</c:v>
                </c:pt>
                <c:pt idx="31498">
                  <c:v>3829.92</c:v>
                </c:pt>
                <c:pt idx="31499">
                  <c:v>3829.94</c:v>
                </c:pt>
                <c:pt idx="31500">
                  <c:v>3829.96</c:v>
                </c:pt>
                <c:pt idx="31501">
                  <c:v>3829.98</c:v>
                </c:pt>
                <c:pt idx="31502">
                  <c:v>3830</c:v>
                </c:pt>
                <c:pt idx="31503">
                  <c:v>3830.02</c:v>
                </c:pt>
                <c:pt idx="31504">
                  <c:v>3830.04</c:v>
                </c:pt>
                <c:pt idx="31505">
                  <c:v>3830.06</c:v>
                </c:pt>
                <c:pt idx="31506">
                  <c:v>3830.08</c:v>
                </c:pt>
                <c:pt idx="31507">
                  <c:v>3830.1</c:v>
                </c:pt>
                <c:pt idx="31508">
                  <c:v>3830.12</c:v>
                </c:pt>
                <c:pt idx="31509">
                  <c:v>3830.14</c:v>
                </c:pt>
                <c:pt idx="31510">
                  <c:v>3830.16</c:v>
                </c:pt>
                <c:pt idx="31511">
                  <c:v>3830.18</c:v>
                </c:pt>
                <c:pt idx="31512">
                  <c:v>3830.2</c:v>
                </c:pt>
                <c:pt idx="31513">
                  <c:v>3830.22</c:v>
                </c:pt>
                <c:pt idx="31514">
                  <c:v>3830.24</c:v>
                </c:pt>
                <c:pt idx="31515">
                  <c:v>3830.2599999999998</c:v>
                </c:pt>
                <c:pt idx="31516">
                  <c:v>3830.2799999999997</c:v>
                </c:pt>
                <c:pt idx="31517">
                  <c:v>3830.3</c:v>
                </c:pt>
                <c:pt idx="31518">
                  <c:v>3830.32</c:v>
                </c:pt>
                <c:pt idx="31519">
                  <c:v>3830.34</c:v>
                </c:pt>
                <c:pt idx="31520">
                  <c:v>3830.36</c:v>
                </c:pt>
                <c:pt idx="31521">
                  <c:v>3830.38</c:v>
                </c:pt>
                <c:pt idx="31522">
                  <c:v>3830.4</c:v>
                </c:pt>
                <c:pt idx="31523">
                  <c:v>3830.42</c:v>
                </c:pt>
                <c:pt idx="31524">
                  <c:v>3830.44</c:v>
                </c:pt>
                <c:pt idx="31525">
                  <c:v>3830.46</c:v>
                </c:pt>
                <c:pt idx="31526">
                  <c:v>3830.48</c:v>
                </c:pt>
                <c:pt idx="31527">
                  <c:v>3830.5</c:v>
                </c:pt>
                <c:pt idx="31528">
                  <c:v>3830.52</c:v>
                </c:pt>
                <c:pt idx="31529">
                  <c:v>3830.54</c:v>
                </c:pt>
                <c:pt idx="31530">
                  <c:v>3830.56</c:v>
                </c:pt>
                <c:pt idx="31531">
                  <c:v>3830.58</c:v>
                </c:pt>
                <c:pt idx="31532">
                  <c:v>3830.6</c:v>
                </c:pt>
                <c:pt idx="31533">
                  <c:v>3830.62</c:v>
                </c:pt>
                <c:pt idx="31534">
                  <c:v>3830.64</c:v>
                </c:pt>
                <c:pt idx="31535">
                  <c:v>3830.66</c:v>
                </c:pt>
                <c:pt idx="31536">
                  <c:v>3830.68</c:v>
                </c:pt>
                <c:pt idx="31537">
                  <c:v>3830.7</c:v>
                </c:pt>
                <c:pt idx="31538">
                  <c:v>3830.72</c:v>
                </c:pt>
                <c:pt idx="31539">
                  <c:v>3830.74</c:v>
                </c:pt>
                <c:pt idx="31540">
                  <c:v>3830.7599999999998</c:v>
                </c:pt>
                <c:pt idx="31541">
                  <c:v>3830.7799999999997</c:v>
                </c:pt>
                <c:pt idx="31542">
                  <c:v>3830.8</c:v>
                </c:pt>
                <c:pt idx="31543">
                  <c:v>3830.82</c:v>
                </c:pt>
                <c:pt idx="31544">
                  <c:v>3830.84</c:v>
                </c:pt>
                <c:pt idx="31545">
                  <c:v>3830.86</c:v>
                </c:pt>
                <c:pt idx="31546">
                  <c:v>3830.88</c:v>
                </c:pt>
                <c:pt idx="31547">
                  <c:v>3830.9</c:v>
                </c:pt>
                <c:pt idx="31548">
                  <c:v>3830.92</c:v>
                </c:pt>
                <c:pt idx="31549">
                  <c:v>3830.94</c:v>
                </c:pt>
                <c:pt idx="31550">
                  <c:v>3830.96</c:v>
                </c:pt>
                <c:pt idx="31551">
                  <c:v>3830.98</c:v>
                </c:pt>
                <c:pt idx="31552">
                  <c:v>3831</c:v>
                </c:pt>
                <c:pt idx="31553">
                  <c:v>3831.02</c:v>
                </c:pt>
                <c:pt idx="31554">
                  <c:v>3831.04</c:v>
                </c:pt>
                <c:pt idx="31555">
                  <c:v>3831.06</c:v>
                </c:pt>
                <c:pt idx="31556">
                  <c:v>3831.08</c:v>
                </c:pt>
                <c:pt idx="31557">
                  <c:v>3831.1</c:v>
                </c:pt>
                <c:pt idx="31558">
                  <c:v>3831.12</c:v>
                </c:pt>
                <c:pt idx="31559">
                  <c:v>3831.14</c:v>
                </c:pt>
                <c:pt idx="31560">
                  <c:v>3831.16</c:v>
                </c:pt>
                <c:pt idx="31561">
                  <c:v>3831.18</c:v>
                </c:pt>
                <c:pt idx="31562">
                  <c:v>3831.2</c:v>
                </c:pt>
                <c:pt idx="31563">
                  <c:v>3831.22</c:v>
                </c:pt>
                <c:pt idx="31564">
                  <c:v>3831.24</c:v>
                </c:pt>
                <c:pt idx="31565">
                  <c:v>3831.2599999999998</c:v>
                </c:pt>
                <c:pt idx="31566">
                  <c:v>3831.2799999999997</c:v>
                </c:pt>
                <c:pt idx="31567">
                  <c:v>3831.3</c:v>
                </c:pt>
                <c:pt idx="31568">
                  <c:v>3831.32</c:v>
                </c:pt>
                <c:pt idx="31569">
                  <c:v>3831.34</c:v>
                </c:pt>
                <c:pt idx="31570">
                  <c:v>3831.36</c:v>
                </c:pt>
                <c:pt idx="31571">
                  <c:v>3831.38</c:v>
                </c:pt>
                <c:pt idx="31572">
                  <c:v>3831.4</c:v>
                </c:pt>
                <c:pt idx="31573">
                  <c:v>3831.42</c:v>
                </c:pt>
                <c:pt idx="31574">
                  <c:v>3831.44</c:v>
                </c:pt>
                <c:pt idx="31575">
                  <c:v>3831.46</c:v>
                </c:pt>
                <c:pt idx="31576">
                  <c:v>3831.48</c:v>
                </c:pt>
                <c:pt idx="31577">
                  <c:v>3831.5</c:v>
                </c:pt>
                <c:pt idx="31578">
                  <c:v>3831.52</c:v>
                </c:pt>
                <c:pt idx="31579">
                  <c:v>3831.54</c:v>
                </c:pt>
                <c:pt idx="31580">
                  <c:v>3831.56</c:v>
                </c:pt>
                <c:pt idx="31581">
                  <c:v>3831.58</c:v>
                </c:pt>
                <c:pt idx="31582">
                  <c:v>3831.6</c:v>
                </c:pt>
                <c:pt idx="31583">
                  <c:v>3831.62</c:v>
                </c:pt>
                <c:pt idx="31584">
                  <c:v>3831.64</c:v>
                </c:pt>
                <c:pt idx="31585">
                  <c:v>3831.66</c:v>
                </c:pt>
                <c:pt idx="31586">
                  <c:v>3831.68</c:v>
                </c:pt>
                <c:pt idx="31587">
                  <c:v>3831.7</c:v>
                </c:pt>
                <c:pt idx="31588">
                  <c:v>3831.72</c:v>
                </c:pt>
                <c:pt idx="31589">
                  <c:v>3831.74</c:v>
                </c:pt>
                <c:pt idx="31590">
                  <c:v>3831.7599999999998</c:v>
                </c:pt>
                <c:pt idx="31591">
                  <c:v>3831.7799999999997</c:v>
                </c:pt>
                <c:pt idx="31592">
                  <c:v>3831.8</c:v>
                </c:pt>
                <c:pt idx="31593">
                  <c:v>3831.82</c:v>
                </c:pt>
                <c:pt idx="31594">
                  <c:v>3831.84</c:v>
                </c:pt>
                <c:pt idx="31595">
                  <c:v>3831.86</c:v>
                </c:pt>
                <c:pt idx="31596">
                  <c:v>3831.88</c:v>
                </c:pt>
                <c:pt idx="31597">
                  <c:v>3831.9</c:v>
                </c:pt>
                <c:pt idx="31598">
                  <c:v>3831.92</c:v>
                </c:pt>
                <c:pt idx="31599">
                  <c:v>3831.94</c:v>
                </c:pt>
                <c:pt idx="31600">
                  <c:v>3831.96</c:v>
                </c:pt>
                <c:pt idx="31601">
                  <c:v>3831.98</c:v>
                </c:pt>
                <c:pt idx="31602">
                  <c:v>3832</c:v>
                </c:pt>
                <c:pt idx="31603">
                  <c:v>3832.02</c:v>
                </c:pt>
                <c:pt idx="31604">
                  <c:v>3832.04</c:v>
                </c:pt>
                <c:pt idx="31605">
                  <c:v>3832.06</c:v>
                </c:pt>
                <c:pt idx="31606">
                  <c:v>3832.08</c:v>
                </c:pt>
                <c:pt idx="31607">
                  <c:v>3832.1</c:v>
                </c:pt>
                <c:pt idx="31608">
                  <c:v>3832.12</c:v>
                </c:pt>
                <c:pt idx="31609">
                  <c:v>3832.14</c:v>
                </c:pt>
                <c:pt idx="31610">
                  <c:v>3832.16</c:v>
                </c:pt>
                <c:pt idx="31611">
                  <c:v>3832.18</c:v>
                </c:pt>
                <c:pt idx="31612">
                  <c:v>3832.2</c:v>
                </c:pt>
                <c:pt idx="31613">
                  <c:v>3832.22</c:v>
                </c:pt>
                <c:pt idx="31614">
                  <c:v>3832.24</c:v>
                </c:pt>
                <c:pt idx="31615">
                  <c:v>3832.2599999999998</c:v>
                </c:pt>
                <c:pt idx="31616">
                  <c:v>3832.2799999999997</c:v>
                </c:pt>
                <c:pt idx="31617">
                  <c:v>3832.3</c:v>
                </c:pt>
                <c:pt idx="31618">
                  <c:v>3832.32</c:v>
                </c:pt>
                <c:pt idx="31619">
                  <c:v>3832.34</c:v>
                </c:pt>
                <c:pt idx="31620">
                  <c:v>3832.36</c:v>
                </c:pt>
                <c:pt idx="31621">
                  <c:v>3832.38</c:v>
                </c:pt>
                <c:pt idx="31622">
                  <c:v>3832.4</c:v>
                </c:pt>
                <c:pt idx="31623">
                  <c:v>3832.42</c:v>
                </c:pt>
                <c:pt idx="31624">
                  <c:v>3832.44</c:v>
                </c:pt>
                <c:pt idx="31625">
                  <c:v>3832.46</c:v>
                </c:pt>
                <c:pt idx="31626">
                  <c:v>3832.48</c:v>
                </c:pt>
                <c:pt idx="31627">
                  <c:v>3832.5</c:v>
                </c:pt>
                <c:pt idx="31628">
                  <c:v>3832.52</c:v>
                </c:pt>
                <c:pt idx="31629">
                  <c:v>3832.54</c:v>
                </c:pt>
                <c:pt idx="31630">
                  <c:v>3832.56</c:v>
                </c:pt>
                <c:pt idx="31631">
                  <c:v>3832.58</c:v>
                </c:pt>
                <c:pt idx="31632">
                  <c:v>3832.6</c:v>
                </c:pt>
                <c:pt idx="31633">
                  <c:v>3832.62</c:v>
                </c:pt>
                <c:pt idx="31634">
                  <c:v>3832.64</c:v>
                </c:pt>
                <c:pt idx="31635">
                  <c:v>3832.66</c:v>
                </c:pt>
                <c:pt idx="31636">
                  <c:v>3832.68</c:v>
                </c:pt>
                <c:pt idx="31637">
                  <c:v>3832.7</c:v>
                </c:pt>
                <c:pt idx="31638">
                  <c:v>3832.72</c:v>
                </c:pt>
                <c:pt idx="31639">
                  <c:v>3832.74</c:v>
                </c:pt>
                <c:pt idx="31640">
                  <c:v>3832.7599999999998</c:v>
                </c:pt>
                <c:pt idx="31641">
                  <c:v>3832.7799999999997</c:v>
                </c:pt>
                <c:pt idx="31642">
                  <c:v>3832.8</c:v>
                </c:pt>
                <c:pt idx="31643">
                  <c:v>3832.82</c:v>
                </c:pt>
                <c:pt idx="31644">
                  <c:v>3832.84</c:v>
                </c:pt>
                <c:pt idx="31645">
                  <c:v>3832.86</c:v>
                </c:pt>
                <c:pt idx="31646">
                  <c:v>3832.88</c:v>
                </c:pt>
                <c:pt idx="31647">
                  <c:v>3832.9</c:v>
                </c:pt>
                <c:pt idx="31648">
                  <c:v>3832.92</c:v>
                </c:pt>
                <c:pt idx="31649">
                  <c:v>3832.94</c:v>
                </c:pt>
                <c:pt idx="31650">
                  <c:v>3832.96</c:v>
                </c:pt>
                <c:pt idx="31651">
                  <c:v>3832.98</c:v>
                </c:pt>
                <c:pt idx="31652">
                  <c:v>3833</c:v>
                </c:pt>
                <c:pt idx="31653">
                  <c:v>3833.02</c:v>
                </c:pt>
                <c:pt idx="31654">
                  <c:v>3833.04</c:v>
                </c:pt>
                <c:pt idx="31655">
                  <c:v>3833.06</c:v>
                </c:pt>
                <c:pt idx="31656">
                  <c:v>3833.08</c:v>
                </c:pt>
                <c:pt idx="31657">
                  <c:v>3833.1</c:v>
                </c:pt>
                <c:pt idx="31658">
                  <c:v>3833.12</c:v>
                </c:pt>
                <c:pt idx="31659">
                  <c:v>3833.14</c:v>
                </c:pt>
                <c:pt idx="31660">
                  <c:v>3833.16</c:v>
                </c:pt>
                <c:pt idx="31661">
                  <c:v>3833.18</c:v>
                </c:pt>
                <c:pt idx="31662">
                  <c:v>3833.2</c:v>
                </c:pt>
                <c:pt idx="31663">
                  <c:v>3833.22</c:v>
                </c:pt>
                <c:pt idx="31664">
                  <c:v>3833.24</c:v>
                </c:pt>
                <c:pt idx="31665">
                  <c:v>3833.2599999999998</c:v>
                </c:pt>
                <c:pt idx="31666">
                  <c:v>3833.2799999999997</c:v>
                </c:pt>
                <c:pt idx="31667">
                  <c:v>3833.3</c:v>
                </c:pt>
                <c:pt idx="31668">
                  <c:v>3833.32</c:v>
                </c:pt>
                <c:pt idx="31669">
                  <c:v>3833.34</c:v>
                </c:pt>
                <c:pt idx="31670">
                  <c:v>3833.36</c:v>
                </c:pt>
                <c:pt idx="31671">
                  <c:v>3833.38</c:v>
                </c:pt>
                <c:pt idx="31672">
                  <c:v>3833.4</c:v>
                </c:pt>
                <c:pt idx="31673">
                  <c:v>3833.42</c:v>
                </c:pt>
                <c:pt idx="31674">
                  <c:v>3833.44</c:v>
                </c:pt>
                <c:pt idx="31675">
                  <c:v>3833.46</c:v>
                </c:pt>
                <c:pt idx="31676">
                  <c:v>3833.48</c:v>
                </c:pt>
                <c:pt idx="31677">
                  <c:v>3833.5</c:v>
                </c:pt>
                <c:pt idx="31678">
                  <c:v>3833.52</c:v>
                </c:pt>
                <c:pt idx="31679">
                  <c:v>3833.54</c:v>
                </c:pt>
                <c:pt idx="31680">
                  <c:v>3833.56</c:v>
                </c:pt>
                <c:pt idx="31681">
                  <c:v>3833.58</c:v>
                </c:pt>
                <c:pt idx="31682">
                  <c:v>3833.6</c:v>
                </c:pt>
                <c:pt idx="31683">
                  <c:v>3833.62</c:v>
                </c:pt>
                <c:pt idx="31684">
                  <c:v>3833.64</c:v>
                </c:pt>
                <c:pt idx="31685">
                  <c:v>3833.66</c:v>
                </c:pt>
                <c:pt idx="31686">
                  <c:v>3833.68</c:v>
                </c:pt>
                <c:pt idx="31687">
                  <c:v>3833.7</c:v>
                </c:pt>
                <c:pt idx="31688">
                  <c:v>3833.72</c:v>
                </c:pt>
                <c:pt idx="31689">
                  <c:v>3833.74</c:v>
                </c:pt>
                <c:pt idx="31690">
                  <c:v>3833.7599999999998</c:v>
                </c:pt>
                <c:pt idx="31691">
                  <c:v>3833.7799999999997</c:v>
                </c:pt>
                <c:pt idx="31692">
                  <c:v>3833.8</c:v>
                </c:pt>
                <c:pt idx="31693">
                  <c:v>3833.82</c:v>
                </c:pt>
                <c:pt idx="31694">
                  <c:v>3833.84</c:v>
                </c:pt>
                <c:pt idx="31695">
                  <c:v>3833.86</c:v>
                </c:pt>
                <c:pt idx="31696">
                  <c:v>3833.88</c:v>
                </c:pt>
                <c:pt idx="31697">
                  <c:v>3833.9</c:v>
                </c:pt>
                <c:pt idx="31698">
                  <c:v>3833.92</c:v>
                </c:pt>
                <c:pt idx="31699">
                  <c:v>3833.94</c:v>
                </c:pt>
                <c:pt idx="31700">
                  <c:v>3833.96</c:v>
                </c:pt>
                <c:pt idx="31701">
                  <c:v>3833.98</c:v>
                </c:pt>
                <c:pt idx="31702">
                  <c:v>3834</c:v>
                </c:pt>
                <c:pt idx="31703">
                  <c:v>3834.02</c:v>
                </c:pt>
                <c:pt idx="31704">
                  <c:v>3834.04</c:v>
                </c:pt>
                <c:pt idx="31705">
                  <c:v>3834.06</c:v>
                </c:pt>
                <c:pt idx="31706">
                  <c:v>3834.08</c:v>
                </c:pt>
                <c:pt idx="31707">
                  <c:v>3834.1</c:v>
                </c:pt>
                <c:pt idx="31708">
                  <c:v>3834.12</c:v>
                </c:pt>
                <c:pt idx="31709">
                  <c:v>3834.14</c:v>
                </c:pt>
                <c:pt idx="31710">
                  <c:v>3834.16</c:v>
                </c:pt>
                <c:pt idx="31711">
                  <c:v>3834.18</c:v>
                </c:pt>
                <c:pt idx="31712">
                  <c:v>3834.2</c:v>
                </c:pt>
                <c:pt idx="31713">
                  <c:v>3834.22</c:v>
                </c:pt>
                <c:pt idx="31714">
                  <c:v>3834.24</c:v>
                </c:pt>
                <c:pt idx="31715">
                  <c:v>3834.2599999999998</c:v>
                </c:pt>
                <c:pt idx="31716">
                  <c:v>3834.2799999999997</c:v>
                </c:pt>
                <c:pt idx="31717">
                  <c:v>3834.3</c:v>
                </c:pt>
                <c:pt idx="31718">
                  <c:v>3834.32</c:v>
                </c:pt>
                <c:pt idx="31719">
                  <c:v>3834.34</c:v>
                </c:pt>
                <c:pt idx="31720">
                  <c:v>3834.36</c:v>
                </c:pt>
                <c:pt idx="31721">
                  <c:v>3834.38</c:v>
                </c:pt>
                <c:pt idx="31722">
                  <c:v>3834.4</c:v>
                </c:pt>
                <c:pt idx="31723">
                  <c:v>3834.42</c:v>
                </c:pt>
                <c:pt idx="31724">
                  <c:v>3834.44</c:v>
                </c:pt>
                <c:pt idx="31725">
                  <c:v>3834.46</c:v>
                </c:pt>
                <c:pt idx="31726">
                  <c:v>3834.48</c:v>
                </c:pt>
                <c:pt idx="31727">
                  <c:v>3834.5</c:v>
                </c:pt>
                <c:pt idx="31728">
                  <c:v>3834.52</c:v>
                </c:pt>
                <c:pt idx="31729">
                  <c:v>3834.54</c:v>
                </c:pt>
                <c:pt idx="31730">
                  <c:v>3834.56</c:v>
                </c:pt>
                <c:pt idx="31731">
                  <c:v>3834.58</c:v>
                </c:pt>
                <c:pt idx="31732">
                  <c:v>3834.6</c:v>
                </c:pt>
                <c:pt idx="31733">
                  <c:v>3834.62</c:v>
                </c:pt>
                <c:pt idx="31734">
                  <c:v>3834.64</c:v>
                </c:pt>
                <c:pt idx="31735">
                  <c:v>3834.66</c:v>
                </c:pt>
                <c:pt idx="31736">
                  <c:v>3834.68</c:v>
                </c:pt>
                <c:pt idx="31737">
                  <c:v>3834.7</c:v>
                </c:pt>
                <c:pt idx="31738">
                  <c:v>3834.72</c:v>
                </c:pt>
                <c:pt idx="31739">
                  <c:v>3834.74</c:v>
                </c:pt>
                <c:pt idx="31740">
                  <c:v>3834.7599999999998</c:v>
                </c:pt>
                <c:pt idx="31741">
                  <c:v>3834.7799999999997</c:v>
                </c:pt>
                <c:pt idx="31742">
                  <c:v>3834.8</c:v>
                </c:pt>
                <c:pt idx="31743">
                  <c:v>3834.82</c:v>
                </c:pt>
                <c:pt idx="31744">
                  <c:v>3834.84</c:v>
                </c:pt>
                <c:pt idx="31745">
                  <c:v>3834.86</c:v>
                </c:pt>
                <c:pt idx="31746">
                  <c:v>3834.88</c:v>
                </c:pt>
                <c:pt idx="31747">
                  <c:v>3834.9</c:v>
                </c:pt>
                <c:pt idx="31748">
                  <c:v>3834.92</c:v>
                </c:pt>
                <c:pt idx="31749">
                  <c:v>3834.94</c:v>
                </c:pt>
                <c:pt idx="31750">
                  <c:v>3834.96</c:v>
                </c:pt>
                <c:pt idx="31751">
                  <c:v>3834.98</c:v>
                </c:pt>
                <c:pt idx="31752">
                  <c:v>3835</c:v>
                </c:pt>
                <c:pt idx="31753">
                  <c:v>3835.02</c:v>
                </c:pt>
                <c:pt idx="31754">
                  <c:v>3835.04</c:v>
                </c:pt>
                <c:pt idx="31755">
                  <c:v>3835.06</c:v>
                </c:pt>
                <c:pt idx="31756">
                  <c:v>3835.08</c:v>
                </c:pt>
                <c:pt idx="31757">
                  <c:v>3835.1</c:v>
                </c:pt>
                <c:pt idx="31758">
                  <c:v>3835.12</c:v>
                </c:pt>
                <c:pt idx="31759">
                  <c:v>3835.14</c:v>
                </c:pt>
                <c:pt idx="31760">
                  <c:v>3835.16</c:v>
                </c:pt>
                <c:pt idx="31761">
                  <c:v>3835.18</c:v>
                </c:pt>
                <c:pt idx="31762">
                  <c:v>3835.2</c:v>
                </c:pt>
                <c:pt idx="31763">
                  <c:v>3835.22</c:v>
                </c:pt>
                <c:pt idx="31764">
                  <c:v>3835.24</c:v>
                </c:pt>
                <c:pt idx="31765">
                  <c:v>3835.2599999999998</c:v>
                </c:pt>
                <c:pt idx="31766">
                  <c:v>3835.2799999999997</c:v>
                </c:pt>
                <c:pt idx="31767">
                  <c:v>3835.3</c:v>
                </c:pt>
                <c:pt idx="31768">
                  <c:v>3835.32</c:v>
                </c:pt>
                <c:pt idx="31769">
                  <c:v>3835.34</c:v>
                </c:pt>
                <c:pt idx="31770">
                  <c:v>3835.36</c:v>
                </c:pt>
                <c:pt idx="31771">
                  <c:v>3835.38</c:v>
                </c:pt>
                <c:pt idx="31772">
                  <c:v>3835.4</c:v>
                </c:pt>
                <c:pt idx="31773">
                  <c:v>3835.42</c:v>
                </c:pt>
                <c:pt idx="31774">
                  <c:v>3835.44</c:v>
                </c:pt>
                <c:pt idx="31775">
                  <c:v>3835.46</c:v>
                </c:pt>
                <c:pt idx="31776">
                  <c:v>3835.48</c:v>
                </c:pt>
                <c:pt idx="31777">
                  <c:v>3835.5</c:v>
                </c:pt>
                <c:pt idx="31778">
                  <c:v>3835.52</c:v>
                </c:pt>
                <c:pt idx="31779">
                  <c:v>3835.54</c:v>
                </c:pt>
                <c:pt idx="31780">
                  <c:v>3835.56</c:v>
                </c:pt>
                <c:pt idx="31781">
                  <c:v>3835.58</c:v>
                </c:pt>
                <c:pt idx="31782">
                  <c:v>3835.6</c:v>
                </c:pt>
                <c:pt idx="31783">
                  <c:v>3835.62</c:v>
                </c:pt>
                <c:pt idx="31784">
                  <c:v>3835.64</c:v>
                </c:pt>
                <c:pt idx="31785">
                  <c:v>3835.66</c:v>
                </c:pt>
                <c:pt idx="31786">
                  <c:v>3835.68</c:v>
                </c:pt>
                <c:pt idx="31787">
                  <c:v>3835.7</c:v>
                </c:pt>
                <c:pt idx="31788">
                  <c:v>3835.72</c:v>
                </c:pt>
                <c:pt idx="31789">
                  <c:v>3835.74</c:v>
                </c:pt>
                <c:pt idx="31790">
                  <c:v>3835.7599999999998</c:v>
                </c:pt>
                <c:pt idx="31791">
                  <c:v>3835.7799999999997</c:v>
                </c:pt>
                <c:pt idx="31792">
                  <c:v>3835.8</c:v>
                </c:pt>
                <c:pt idx="31793">
                  <c:v>3835.82</c:v>
                </c:pt>
                <c:pt idx="31794">
                  <c:v>3835.84</c:v>
                </c:pt>
                <c:pt idx="31795">
                  <c:v>3835.86</c:v>
                </c:pt>
                <c:pt idx="31796">
                  <c:v>3835.88</c:v>
                </c:pt>
                <c:pt idx="31797">
                  <c:v>3835.9</c:v>
                </c:pt>
                <c:pt idx="31798">
                  <c:v>3835.92</c:v>
                </c:pt>
                <c:pt idx="31799">
                  <c:v>3835.94</c:v>
                </c:pt>
                <c:pt idx="31800">
                  <c:v>3835.96</c:v>
                </c:pt>
                <c:pt idx="31801">
                  <c:v>3835.98</c:v>
                </c:pt>
                <c:pt idx="31802">
                  <c:v>3836</c:v>
                </c:pt>
                <c:pt idx="31803">
                  <c:v>3836.02</c:v>
                </c:pt>
                <c:pt idx="31804">
                  <c:v>3836.04</c:v>
                </c:pt>
                <c:pt idx="31805">
                  <c:v>3836.06</c:v>
                </c:pt>
                <c:pt idx="31806">
                  <c:v>3836.08</c:v>
                </c:pt>
                <c:pt idx="31807">
                  <c:v>3836.1</c:v>
                </c:pt>
                <c:pt idx="31808">
                  <c:v>3836.12</c:v>
                </c:pt>
                <c:pt idx="31809">
                  <c:v>3836.14</c:v>
                </c:pt>
                <c:pt idx="31810">
                  <c:v>3836.16</c:v>
                </c:pt>
                <c:pt idx="31811">
                  <c:v>3836.18</c:v>
                </c:pt>
                <c:pt idx="31812">
                  <c:v>3836.2</c:v>
                </c:pt>
                <c:pt idx="31813">
                  <c:v>3836.22</c:v>
                </c:pt>
                <c:pt idx="31814">
                  <c:v>3836.24</c:v>
                </c:pt>
                <c:pt idx="31815">
                  <c:v>3836.2599999999998</c:v>
                </c:pt>
                <c:pt idx="31816">
                  <c:v>3836.2799999999997</c:v>
                </c:pt>
                <c:pt idx="31817">
                  <c:v>3836.3</c:v>
                </c:pt>
                <c:pt idx="31818">
                  <c:v>3836.32</c:v>
                </c:pt>
                <c:pt idx="31819">
                  <c:v>3836.34</c:v>
                </c:pt>
                <c:pt idx="31820">
                  <c:v>3836.36</c:v>
                </c:pt>
                <c:pt idx="31821">
                  <c:v>3836.38</c:v>
                </c:pt>
                <c:pt idx="31822">
                  <c:v>3836.4</c:v>
                </c:pt>
                <c:pt idx="31823">
                  <c:v>3836.42</c:v>
                </c:pt>
                <c:pt idx="31824">
                  <c:v>3836.44</c:v>
                </c:pt>
                <c:pt idx="31825">
                  <c:v>3836.46</c:v>
                </c:pt>
                <c:pt idx="31826">
                  <c:v>3836.48</c:v>
                </c:pt>
                <c:pt idx="31827">
                  <c:v>3836.5</c:v>
                </c:pt>
                <c:pt idx="31828">
                  <c:v>3836.52</c:v>
                </c:pt>
                <c:pt idx="31829">
                  <c:v>3836.54</c:v>
                </c:pt>
                <c:pt idx="31830">
                  <c:v>3836.56</c:v>
                </c:pt>
                <c:pt idx="31831">
                  <c:v>3836.58</c:v>
                </c:pt>
                <c:pt idx="31832">
                  <c:v>3836.6</c:v>
                </c:pt>
                <c:pt idx="31833">
                  <c:v>3836.62</c:v>
                </c:pt>
                <c:pt idx="31834">
                  <c:v>3836.64</c:v>
                </c:pt>
                <c:pt idx="31835">
                  <c:v>3836.66</c:v>
                </c:pt>
                <c:pt idx="31836">
                  <c:v>3836.68</c:v>
                </c:pt>
                <c:pt idx="31837">
                  <c:v>3836.7</c:v>
                </c:pt>
                <c:pt idx="31838">
                  <c:v>3836.72</c:v>
                </c:pt>
                <c:pt idx="31839">
                  <c:v>3836.74</c:v>
                </c:pt>
                <c:pt idx="31840">
                  <c:v>3836.7599999999998</c:v>
                </c:pt>
                <c:pt idx="31841">
                  <c:v>3836.7799999999997</c:v>
                </c:pt>
                <c:pt idx="31842">
                  <c:v>3836.8</c:v>
                </c:pt>
                <c:pt idx="31843">
                  <c:v>3836.82</c:v>
                </c:pt>
                <c:pt idx="31844">
                  <c:v>3836.84</c:v>
                </c:pt>
                <c:pt idx="31845">
                  <c:v>3836.86</c:v>
                </c:pt>
                <c:pt idx="31846">
                  <c:v>3836.88</c:v>
                </c:pt>
                <c:pt idx="31847">
                  <c:v>3836.9</c:v>
                </c:pt>
                <c:pt idx="31848">
                  <c:v>3836.92</c:v>
                </c:pt>
                <c:pt idx="31849">
                  <c:v>3836.94</c:v>
                </c:pt>
                <c:pt idx="31850">
                  <c:v>3836.96</c:v>
                </c:pt>
                <c:pt idx="31851">
                  <c:v>3836.98</c:v>
                </c:pt>
                <c:pt idx="31852">
                  <c:v>3837</c:v>
                </c:pt>
                <c:pt idx="31853">
                  <c:v>3837.02</c:v>
                </c:pt>
                <c:pt idx="31854">
                  <c:v>3837.04</c:v>
                </c:pt>
                <c:pt idx="31855">
                  <c:v>3837.06</c:v>
                </c:pt>
                <c:pt idx="31856">
                  <c:v>3837.08</c:v>
                </c:pt>
                <c:pt idx="31857">
                  <c:v>3837.1</c:v>
                </c:pt>
                <c:pt idx="31858">
                  <c:v>3837.12</c:v>
                </c:pt>
                <c:pt idx="31859">
                  <c:v>3837.14</c:v>
                </c:pt>
                <c:pt idx="31860">
                  <c:v>3837.16</c:v>
                </c:pt>
                <c:pt idx="31861">
                  <c:v>3837.18</c:v>
                </c:pt>
                <c:pt idx="31862">
                  <c:v>3837.2</c:v>
                </c:pt>
                <c:pt idx="31863">
                  <c:v>3837.22</c:v>
                </c:pt>
                <c:pt idx="31864">
                  <c:v>3837.24</c:v>
                </c:pt>
                <c:pt idx="31865">
                  <c:v>3837.2599999999998</c:v>
                </c:pt>
                <c:pt idx="31866">
                  <c:v>3837.2799999999997</c:v>
                </c:pt>
                <c:pt idx="31867">
                  <c:v>3837.3</c:v>
                </c:pt>
                <c:pt idx="31868">
                  <c:v>3837.32</c:v>
                </c:pt>
                <c:pt idx="31869">
                  <c:v>3837.34</c:v>
                </c:pt>
                <c:pt idx="31870">
                  <c:v>3837.36</c:v>
                </c:pt>
                <c:pt idx="31871">
                  <c:v>3837.38</c:v>
                </c:pt>
                <c:pt idx="31872">
                  <c:v>3837.4</c:v>
                </c:pt>
                <c:pt idx="31873">
                  <c:v>3837.42</c:v>
                </c:pt>
                <c:pt idx="31874">
                  <c:v>3837.44</c:v>
                </c:pt>
                <c:pt idx="31875">
                  <c:v>3837.46</c:v>
                </c:pt>
                <c:pt idx="31876">
                  <c:v>3837.48</c:v>
                </c:pt>
                <c:pt idx="31877">
                  <c:v>3837.5</c:v>
                </c:pt>
                <c:pt idx="31878">
                  <c:v>3837.52</c:v>
                </c:pt>
                <c:pt idx="31879">
                  <c:v>3837.54</c:v>
                </c:pt>
                <c:pt idx="31880">
                  <c:v>3837.56</c:v>
                </c:pt>
                <c:pt idx="31881">
                  <c:v>3837.58</c:v>
                </c:pt>
                <c:pt idx="31882">
                  <c:v>3837.6</c:v>
                </c:pt>
                <c:pt idx="31883">
                  <c:v>3837.62</c:v>
                </c:pt>
                <c:pt idx="31884">
                  <c:v>3837.64</c:v>
                </c:pt>
                <c:pt idx="31885">
                  <c:v>3837.66</c:v>
                </c:pt>
                <c:pt idx="31886">
                  <c:v>3837.68</c:v>
                </c:pt>
                <c:pt idx="31887">
                  <c:v>3837.7</c:v>
                </c:pt>
                <c:pt idx="31888">
                  <c:v>3837.72</c:v>
                </c:pt>
                <c:pt idx="31889">
                  <c:v>3837.74</c:v>
                </c:pt>
                <c:pt idx="31890">
                  <c:v>3837.7599999999998</c:v>
                </c:pt>
                <c:pt idx="31891">
                  <c:v>3837.7799999999997</c:v>
                </c:pt>
                <c:pt idx="31892">
                  <c:v>3837.8</c:v>
                </c:pt>
                <c:pt idx="31893">
                  <c:v>3837.82</c:v>
                </c:pt>
                <c:pt idx="31894">
                  <c:v>3837.84</c:v>
                </c:pt>
                <c:pt idx="31895">
                  <c:v>3837.86</c:v>
                </c:pt>
                <c:pt idx="31896">
                  <c:v>3837.88</c:v>
                </c:pt>
                <c:pt idx="31897">
                  <c:v>3837.9</c:v>
                </c:pt>
                <c:pt idx="31898">
                  <c:v>3837.92</c:v>
                </c:pt>
                <c:pt idx="31899">
                  <c:v>3837.94</c:v>
                </c:pt>
                <c:pt idx="31900">
                  <c:v>3837.96</c:v>
                </c:pt>
                <c:pt idx="31901">
                  <c:v>3837.98</c:v>
                </c:pt>
                <c:pt idx="31902">
                  <c:v>3838</c:v>
                </c:pt>
                <c:pt idx="31903">
                  <c:v>3838.02</c:v>
                </c:pt>
                <c:pt idx="31904">
                  <c:v>3838.04</c:v>
                </c:pt>
                <c:pt idx="31905">
                  <c:v>3838.06</c:v>
                </c:pt>
                <c:pt idx="31906">
                  <c:v>3838.08</c:v>
                </c:pt>
                <c:pt idx="31907">
                  <c:v>3838.1</c:v>
                </c:pt>
                <c:pt idx="31908">
                  <c:v>3838.12</c:v>
                </c:pt>
                <c:pt idx="31909">
                  <c:v>3838.14</c:v>
                </c:pt>
                <c:pt idx="31910">
                  <c:v>3838.16</c:v>
                </c:pt>
                <c:pt idx="31911">
                  <c:v>3838.18</c:v>
                </c:pt>
                <c:pt idx="31912">
                  <c:v>3838.2</c:v>
                </c:pt>
                <c:pt idx="31913">
                  <c:v>3838.22</c:v>
                </c:pt>
                <c:pt idx="31914">
                  <c:v>3838.24</c:v>
                </c:pt>
                <c:pt idx="31915">
                  <c:v>3838.2599999999998</c:v>
                </c:pt>
                <c:pt idx="31916">
                  <c:v>3838.2799999999997</c:v>
                </c:pt>
                <c:pt idx="31917">
                  <c:v>3838.3</c:v>
                </c:pt>
                <c:pt idx="31918">
                  <c:v>3838.32</c:v>
                </c:pt>
                <c:pt idx="31919">
                  <c:v>3838.34</c:v>
                </c:pt>
                <c:pt idx="31920">
                  <c:v>3838.36</c:v>
                </c:pt>
                <c:pt idx="31921">
                  <c:v>3838.38</c:v>
                </c:pt>
                <c:pt idx="31922">
                  <c:v>3838.4</c:v>
                </c:pt>
                <c:pt idx="31923">
                  <c:v>3838.42</c:v>
                </c:pt>
                <c:pt idx="31924">
                  <c:v>3838.44</c:v>
                </c:pt>
                <c:pt idx="31925">
                  <c:v>3838.46</c:v>
                </c:pt>
                <c:pt idx="31926">
                  <c:v>3838.48</c:v>
                </c:pt>
                <c:pt idx="31927">
                  <c:v>3838.5</c:v>
                </c:pt>
                <c:pt idx="31928">
                  <c:v>3838.52</c:v>
                </c:pt>
                <c:pt idx="31929">
                  <c:v>3838.54</c:v>
                </c:pt>
                <c:pt idx="31930">
                  <c:v>3838.56</c:v>
                </c:pt>
                <c:pt idx="31931">
                  <c:v>3838.58</c:v>
                </c:pt>
                <c:pt idx="31932">
                  <c:v>3838.6</c:v>
                </c:pt>
                <c:pt idx="31933">
                  <c:v>3838.62</c:v>
                </c:pt>
                <c:pt idx="31934">
                  <c:v>3838.64</c:v>
                </c:pt>
                <c:pt idx="31935">
                  <c:v>3838.66</c:v>
                </c:pt>
                <c:pt idx="31936">
                  <c:v>3838.68</c:v>
                </c:pt>
                <c:pt idx="31937">
                  <c:v>3838.7</c:v>
                </c:pt>
                <c:pt idx="31938">
                  <c:v>3838.72</c:v>
                </c:pt>
                <c:pt idx="31939">
                  <c:v>3838.74</c:v>
                </c:pt>
                <c:pt idx="31940">
                  <c:v>3838.7599999999998</c:v>
                </c:pt>
                <c:pt idx="31941">
                  <c:v>3838.7799999999997</c:v>
                </c:pt>
                <c:pt idx="31942">
                  <c:v>3838.8</c:v>
                </c:pt>
                <c:pt idx="31943">
                  <c:v>3838.82</c:v>
                </c:pt>
                <c:pt idx="31944">
                  <c:v>3838.84</c:v>
                </c:pt>
                <c:pt idx="31945">
                  <c:v>3838.86</c:v>
                </c:pt>
                <c:pt idx="31946">
                  <c:v>3838.88</c:v>
                </c:pt>
                <c:pt idx="31947">
                  <c:v>3838.9</c:v>
                </c:pt>
                <c:pt idx="31948">
                  <c:v>3838.92</c:v>
                </c:pt>
                <c:pt idx="31949">
                  <c:v>3838.94</c:v>
                </c:pt>
                <c:pt idx="31950">
                  <c:v>3838.96</c:v>
                </c:pt>
                <c:pt idx="31951">
                  <c:v>3838.98</c:v>
                </c:pt>
                <c:pt idx="31952">
                  <c:v>3839</c:v>
                </c:pt>
                <c:pt idx="31953">
                  <c:v>3839.02</c:v>
                </c:pt>
                <c:pt idx="31954">
                  <c:v>3839.04</c:v>
                </c:pt>
                <c:pt idx="31955">
                  <c:v>3839.06</c:v>
                </c:pt>
                <c:pt idx="31956">
                  <c:v>3839.08</c:v>
                </c:pt>
                <c:pt idx="31957">
                  <c:v>3839.1</c:v>
                </c:pt>
                <c:pt idx="31958">
                  <c:v>3839.12</c:v>
                </c:pt>
                <c:pt idx="31959">
                  <c:v>3839.14</c:v>
                </c:pt>
                <c:pt idx="31960">
                  <c:v>3839.16</c:v>
                </c:pt>
                <c:pt idx="31961">
                  <c:v>3839.18</c:v>
                </c:pt>
                <c:pt idx="31962">
                  <c:v>3839.2</c:v>
                </c:pt>
                <c:pt idx="31963">
                  <c:v>3839.22</c:v>
                </c:pt>
                <c:pt idx="31964">
                  <c:v>3839.24</c:v>
                </c:pt>
                <c:pt idx="31965">
                  <c:v>3839.2599999999998</c:v>
                </c:pt>
                <c:pt idx="31966">
                  <c:v>3839.2799999999997</c:v>
                </c:pt>
                <c:pt idx="31967">
                  <c:v>3839.3</c:v>
                </c:pt>
                <c:pt idx="31968">
                  <c:v>3839.32</c:v>
                </c:pt>
                <c:pt idx="31969">
                  <c:v>3839.34</c:v>
                </c:pt>
                <c:pt idx="31970">
                  <c:v>3839.36</c:v>
                </c:pt>
                <c:pt idx="31971">
                  <c:v>3839.38</c:v>
                </c:pt>
                <c:pt idx="31972">
                  <c:v>3839.4</c:v>
                </c:pt>
                <c:pt idx="31973">
                  <c:v>3839.42</c:v>
                </c:pt>
                <c:pt idx="31974">
                  <c:v>3839.44</c:v>
                </c:pt>
                <c:pt idx="31975">
                  <c:v>3839.46</c:v>
                </c:pt>
                <c:pt idx="31976">
                  <c:v>3839.48</c:v>
                </c:pt>
                <c:pt idx="31977">
                  <c:v>3839.5</c:v>
                </c:pt>
                <c:pt idx="31978">
                  <c:v>3839.52</c:v>
                </c:pt>
                <c:pt idx="31979">
                  <c:v>3839.54</c:v>
                </c:pt>
                <c:pt idx="31980">
                  <c:v>3839.56</c:v>
                </c:pt>
                <c:pt idx="31981">
                  <c:v>3839.58</c:v>
                </c:pt>
                <c:pt idx="31982">
                  <c:v>3839.6</c:v>
                </c:pt>
                <c:pt idx="31983">
                  <c:v>3839.62</c:v>
                </c:pt>
                <c:pt idx="31984">
                  <c:v>3839.64</c:v>
                </c:pt>
                <c:pt idx="31985">
                  <c:v>3839.66</c:v>
                </c:pt>
                <c:pt idx="31986">
                  <c:v>3839.68</c:v>
                </c:pt>
                <c:pt idx="31987">
                  <c:v>3839.7</c:v>
                </c:pt>
                <c:pt idx="31988">
                  <c:v>3839.72</c:v>
                </c:pt>
                <c:pt idx="31989">
                  <c:v>3839.74</c:v>
                </c:pt>
                <c:pt idx="31990">
                  <c:v>3839.7599999999998</c:v>
                </c:pt>
                <c:pt idx="31991">
                  <c:v>3839.7799999999997</c:v>
                </c:pt>
                <c:pt idx="31992">
                  <c:v>3839.8</c:v>
                </c:pt>
                <c:pt idx="31993">
                  <c:v>3839.82</c:v>
                </c:pt>
                <c:pt idx="31994">
                  <c:v>3839.84</c:v>
                </c:pt>
                <c:pt idx="31995">
                  <c:v>3839.86</c:v>
                </c:pt>
                <c:pt idx="31996">
                  <c:v>3839.88</c:v>
                </c:pt>
                <c:pt idx="31997">
                  <c:v>3839.9</c:v>
                </c:pt>
                <c:pt idx="31998">
                  <c:v>3839.92</c:v>
                </c:pt>
                <c:pt idx="31999">
                  <c:v>3839.94</c:v>
                </c:pt>
              </c:numCache>
            </c:numRef>
          </c:xVal>
          <c:yVal>
            <c:numRef>
              <c:f>Sheet1!$B$160001:$B$192000</c:f>
              <c:numCache>
                <c:formatCode>General</c:formatCode>
                <c:ptCount val="32000"/>
                <c:pt idx="0">
                  <c:v>2426.7578100000001</c:v>
                </c:pt>
                <c:pt idx="1">
                  <c:v>2426.7578100000001</c:v>
                </c:pt>
                <c:pt idx="2">
                  <c:v>2426.7578100000001</c:v>
                </c:pt>
                <c:pt idx="3">
                  <c:v>2426.7578100000001</c:v>
                </c:pt>
                <c:pt idx="4">
                  <c:v>2426.7578100000001</c:v>
                </c:pt>
                <c:pt idx="5">
                  <c:v>2426.7578100000001</c:v>
                </c:pt>
                <c:pt idx="6">
                  <c:v>2426.7578100000001</c:v>
                </c:pt>
                <c:pt idx="7">
                  <c:v>2426.7578100000001</c:v>
                </c:pt>
                <c:pt idx="8">
                  <c:v>2426.7578100000001</c:v>
                </c:pt>
                <c:pt idx="9">
                  <c:v>2426.7578100000001</c:v>
                </c:pt>
                <c:pt idx="10">
                  <c:v>2426.7578100000001</c:v>
                </c:pt>
                <c:pt idx="11">
                  <c:v>2426.7578100000001</c:v>
                </c:pt>
                <c:pt idx="12">
                  <c:v>2429.19922</c:v>
                </c:pt>
                <c:pt idx="13">
                  <c:v>2426.7578100000001</c:v>
                </c:pt>
                <c:pt idx="14">
                  <c:v>2426.7578100000001</c:v>
                </c:pt>
                <c:pt idx="15">
                  <c:v>2426.7578100000001</c:v>
                </c:pt>
                <c:pt idx="16">
                  <c:v>2426.7578100000001</c:v>
                </c:pt>
                <c:pt idx="17">
                  <c:v>2426.7578100000001</c:v>
                </c:pt>
                <c:pt idx="18">
                  <c:v>2426.7578100000001</c:v>
                </c:pt>
                <c:pt idx="19">
                  <c:v>2426.7578100000001</c:v>
                </c:pt>
                <c:pt idx="20">
                  <c:v>2426.7578100000001</c:v>
                </c:pt>
                <c:pt idx="21">
                  <c:v>2426.7578100000001</c:v>
                </c:pt>
                <c:pt idx="22">
                  <c:v>2426.7578100000001</c:v>
                </c:pt>
                <c:pt idx="23">
                  <c:v>2426.7578100000001</c:v>
                </c:pt>
                <c:pt idx="24">
                  <c:v>2429.19922</c:v>
                </c:pt>
                <c:pt idx="25">
                  <c:v>2426.7578100000001</c:v>
                </c:pt>
                <c:pt idx="26">
                  <c:v>2426.7578100000001</c:v>
                </c:pt>
                <c:pt idx="27">
                  <c:v>2426.7578100000001</c:v>
                </c:pt>
                <c:pt idx="28">
                  <c:v>2426.7578100000001</c:v>
                </c:pt>
                <c:pt idx="29">
                  <c:v>2426.7578100000001</c:v>
                </c:pt>
                <c:pt idx="30">
                  <c:v>2426.7578100000001</c:v>
                </c:pt>
                <c:pt idx="31">
                  <c:v>2426.7578100000001</c:v>
                </c:pt>
                <c:pt idx="32">
                  <c:v>2426.7578100000001</c:v>
                </c:pt>
                <c:pt idx="33">
                  <c:v>2426.7578100000001</c:v>
                </c:pt>
                <c:pt idx="34">
                  <c:v>2426.7578100000001</c:v>
                </c:pt>
                <c:pt idx="35">
                  <c:v>2426.7578100000001</c:v>
                </c:pt>
                <c:pt idx="36">
                  <c:v>2426.7578100000001</c:v>
                </c:pt>
                <c:pt idx="37">
                  <c:v>2424.3164099999999</c:v>
                </c:pt>
                <c:pt idx="38">
                  <c:v>2426.7578100000001</c:v>
                </c:pt>
                <c:pt idx="39">
                  <c:v>2429.19922</c:v>
                </c:pt>
                <c:pt idx="40">
                  <c:v>2426.7578100000001</c:v>
                </c:pt>
                <c:pt idx="41">
                  <c:v>2429.19922</c:v>
                </c:pt>
                <c:pt idx="42">
                  <c:v>2426.7578100000001</c:v>
                </c:pt>
                <c:pt idx="43">
                  <c:v>2426.7578100000001</c:v>
                </c:pt>
                <c:pt idx="44">
                  <c:v>2426.7578100000001</c:v>
                </c:pt>
                <c:pt idx="45">
                  <c:v>2426.7578100000001</c:v>
                </c:pt>
                <c:pt idx="46">
                  <c:v>2424.3164099999999</c:v>
                </c:pt>
                <c:pt idx="47">
                  <c:v>2429.19922</c:v>
                </c:pt>
                <c:pt idx="48">
                  <c:v>2426.7578100000001</c:v>
                </c:pt>
                <c:pt idx="49">
                  <c:v>2429.19922</c:v>
                </c:pt>
                <c:pt idx="50">
                  <c:v>2426.7578100000001</c:v>
                </c:pt>
                <c:pt idx="51">
                  <c:v>2429.19922</c:v>
                </c:pt>
                <c:pt idx="52">
                  <c:v>2426.7578100000001</c:v>
                </c:pt>
                <c:pt idx="53">
                  <c:v>2426.7578100000001</c:v>
                </c:pt>
                <c:pt idx="54">
                  <c:v>2426.7578100000001</c:v>
                </c:pt>
                <c:pt idx="55">
                  <c:v>2424.3164099999999</c:v>
                </c:pt>
                <c:pt idx="56">
                  <c:v>2426.7578100000001</c:v>
                </c:pt>
                <c:pt idx="57">
                  <c:v>2429.19922</c:v>
                </c:pt>
                <c:pt idx="58">
                  <c:v>2426.7578100000001</c:v>
                </c:pt>
                <c:pt idx="59">
                  <c:v>2426.7578100000001</c:v>
                </c:pt>
                <c:pt idx="60">
                  <c:v>2426.7578100000001</c:v>
                </c:pt>
                <c:pt idx="61">
                  <c:v>2426.7578100000001</c:v>
                </c:pt>
                <c:pt idx="62">
                  <c:v>2426.7578100000001</c:v>
                </c:pt>
                <c:pt idx="63">
                  <c:v>2426.7578100000001</c:v>
                </c:pt>
                <c:pt idx="64">
                  <c:v>2426.7578100000001</c:v>
                </c:pt>
                <c:pt idx="65">
                  <c:v>2426.7578100000001</c:v>
                </c:pt>
                <c:pt idx="66">
                  <c:v>2426.7578100000001</c:v>
                </c:pt>
                <c:pt idx="67">
                  <c:v>2426.7578100000001</c:v>
                </c:pt>
                <c:pt idx="68">
                  <c:v>2426.7578100000001</c:v>
                </c:pt>
                <c:pt idx="69">
                  <c:v>2426.7578100000001</c:v>
                </c:pt>
                <c:pt idx="70">
                  <c:v>2429.19922</c:v>
                </c:pt>
                <c:pt idx="71">
                  <c:v>2426.7578100000001</c:v>
                </c:pt>
                <c:pt idx="72">
                  <c:v>2426.7578100000001</c:v>
                </c:pt>
                <c:pt idx="73">
                  <c:v>2426.7578100000001</c:v>
                </c:pt>
                <c:pt idx="74">
                  <c:v>2426.7578100000001</c:v>
                </c:pt>
                <c:pt idx="75">
                  <c:v>2426.7578100000001</c:v>
                </c:pt>
                <c:pt idx="76">
                  <c:v>2426.7578100000001</c:v>
                </c:pt>
                <c:pt idx="77">
                  <c:v>2429.19922</c:v>
                </c:pt>
                <c:pt idx="78">
                  <c:v>2426.7578100000001</c:v>
                </c:pt>
                <c:pt idx="79">
                  <c:v>2426.7578100000001</c:v>
                </c:pt>
                <c:pt idx="80">
                  <c:v>2426.7578100000001</c:v>
                </c:pt>
                <c:pt idx="81">
                  <c:v>2426.7578100000001</c:v>
                </c:pt>
                <c:pt idx="82">
                  <c:v>2426.7578100000001</c:v>
                </c:pt>
                <c:pt idx="83">
                  <c:v>2429.19922</c:v>
                </c:pt>
                <c:pt idx="84">
                  <c:v>2426.7578100000001</c:v>
                </c:pt>
                <c:pt idx="85">
                  <c:v>2426.7578100000001</c:v>
                </c:pt>
                <c:pt idx="86">
                  <c:v>2426.7578100000001</c:v>
                </c:pt>
                <c:pt idx="87">
                  <c:v>2426.7578100000001</c:v>
                </c:pt>
                <c:pt idx="88">
                  <c:v>2426.7578100000001</c:v>
                </c:pt>
                <c:pt idx="89">
                  <c:v>2426.7578100000001</c:v>
                </c:pt>
                <c:pt idx="90">
                  <c:v>2426.7578100000001</c:v>
                </c:pt>
                <c:pt idx="91">
                  <c:v>2426.7578100000001</c:v>
                </c:pt>
                <c:pt idx="92">
                  <c:v>2426.7578100000001</c:v>
                </c:pt>
                <c:pt idx="93">
                  <c:v>2426.7578100000001</c:v>
                </c:pt>
                <c:pt idx="94">
                  <c:v>2426.7578100000001</c:v>
                </c:pt>
                <c:pt idx="95">
                  <c:v>2426.7578100000001</c:v>
                </c:pt>
                <c:pt idx="96">
                  <c:v>2424.3164099999999</c:v>
                </c:pt>
                <c:pt idx="97">
                  <c:v>2426.7578100000001</c:v>
                </c:pt>
                <c:pt idx="98">
                  <c:v>2426.7578100000001</c:v>
                </c:pt>
                <c:pt idx="99">
                  <c:v>2426.7578100000001</c:v>
                </c:pt>
                <c:pt idx="100">
                  <c:v>2426.7578100000001</c:v>
                </c:pt>
                <c:pt idx="101">
                  <c:v>2426.7578100000001</c:v>
                </c:pt>
                <c:pt idx="102">
                  <c:v>2426.7578100000001</c:v>
                </c:pt>
                <c:pt idx="103">
                  <c:v>2426.7578100000001</c:v>
                </c:pt>
                <c:pt idx="104">
                  <c:v>2429.19922</c:v>
                </c:pt>
                <c:pt idx="105">
                  <c:v>2429.19922</c:v>
                </c:pt>
                <c:pt idx="106">
                  <c:v>2426.7578100000001</c:v>
                </c:pt>
                <c:pt idx="107">
                  <c:v>2426.7578100000001</c:v>
                </c:pt>
                <c:pt idx="108">
                  <c:v>2426.7578100000001</c:v>
                </c:pt>
                <c:pt idx="109">
                  <c:v>2426.7578100000001</c:v>
                </c:pt>
                <c:pt idx="110">
                  <c:v>2426.7578100000001</c:v>
                </c:pt>
                <c:pt idx="111">
                  <c:v>2426.7578100000001</c:v>
                </c:pt>
                <c:pt idx="112">
                  <c:v>2426.7578100000001</c:v>
                </c:pt>
                <c:pt idx="113">
                  <c:v>2426.7578100000001</c:v>
                </c:pt>
                <c:pt idx="114">
                  <c:v>2426.7578100000001</c:v>
                </c:pt>
                <c:pt idx="115">
                  <c:v>2426.7578100000001</c:v>
                </c:pt>
                <c:pt idx="116">
                  <c:v>2426.7578100000001</c:v>
                </c:pt>
                <c:pt idx="117">
                  <c:v>2426.7578100000001</c:v>
                </c:pt>
                <c:pt idx="118">
                  <c:v>2426.7578100000001</c:v>
                </c:pt>
                <c:pt idx="119">
                  <c:v>2429.19922</c:v>
                </c:pt>
                <c:pt idx="120">
                  <c:v>2426.7578100000001</c:v>
                </c:pt>
                <c:pt idx="121">
                  <c:v>2426.7578100000001</c:v>
                </c:pt>
                <c:pt idx="122">
                  <c:v>2426.7578100000001</c:v>
                </c:pt>
                <c:pt idx="123">
                  <c:v>2426.7578100000001</c:v>
                </c:pt>
                <c:pt idx="124">
                  <c:v>2426.7578100000001</c:v>
                </c:pt>
                <c:pt idx="125">
                  <c:v>2426.7578100000001</c:v>
                </c:pt>
                <c:pt idx="126">
                  <c:v>2426.7578100000001</c:v>
                </c:pt>
                <c:pt idx="127">
                  <c:v>2426.7578100000001</c:v>
                </c:pt>
                <c:pt idx="128">
                  <c:v>2426.7578100000001</c:v>
                </c:pt>
                <c:pt idx="129">
                  <c:v>2426.7578100000001</c:v>
                </c:pt>
                <c:pt idx="130">
                  <c:v>2426.7578100000001</c:v>
                </c:pt>
                <c:pt idx="131">
                  <c:v>2426.7578100000001</c:v>
                </c:pt>
                <c:pt idx="132">
                  <c:v>2426.7578100000001</c:v>
                </c:pt>
                <c:pt idx="133">
                  <c:v>2426.7578100000001</c:v>
                </c:pt>
                <c:pt idx="134">
                  <c:v>2426.7578100000001</c:v>
                </c:pt>
                <c:pt idx="135">
                  <c:v>2426.7578100000001</c:v>
                </c:pt>
                <c:pt idx="136">
                  <c:v>2426.7578100000001</c:v>
                </c:pt>
                <c:pt idx="137">
                  <c:v>2426.7578100000001</c:v>
                </c:pt>
                <c:pt idx="138">
                  <c:v>2426.7578100000001</c:v>
                </c:pt>
                <c:pt idx="139">
                  <c:v>2426.7578100000001</c:v>
                </c:pt>
                <c:pt idx="140">
                  <c:v>2429.19922</c:v>
                </c:pt>
                <c:pt idx="141">
                  <c:v>2429.19922</c:v>
                </c:pt>
                <c:pt idx="142">
                  <c:v>2426.7578100000001</c:v>
                </c:pt>
                <c:pt idx="143">
                  <c:v>2426.7578100000001</c:v>
                </c:pt>
                <c:pt idx="144">
                  <c:v>2426.7578100000001</c:v>
                </c:pt>
                <c:pt idx="145">
                  <c:v>2426.7578100000001</c:v>
                </c:pt>
                <c:pt idx="146">
                  <c:v>2426.7578100000001</c:v>
                </c:pt>
                <c:pt idx="147">
                  <c:v>2429.19922</c:v>
                </c:pt>
                <c:pt idx="148">
                  <c:v>2429.19922</c:v>
                </c:pt>
                <c:pt idx="149">
                  <c:v>2424.3164099999999</c:v>
                </c:pt>
                <c:pt idx="150">
                  <c:v>2426.7578100000001</c:v>
                </c:pt>
                <c:pt idx="151">
                  <c:v>2426.7578100000001</c:v>
                </c:pt>
                <c:pt idx="152">
                  <c:v>2426.7578100000001</c:v>
                </c:pt>
                <c:pt idx="153">
                  <c:v>2429.19922</c:v>
                </c:pt>
                <c:pt idx="154">
                  <c:v>2426.7578100000001</c:v>
                </c:pt>
                <c:pt idx="155">
                  <c:v>2426.7578100000001</c:v>
                </c:pt>
                <c:pt idx="156">
                  <c:v>2426.7578100000001</c:v>
                </c:pt>
                <c:pt idx="157">
                  <c:v>2426.7578100000001</c:v>
                </c:pt>
                <c:pt idx="158">
                  <c:v>2429.19922</c:v>
                </c:pt>
                <c:pt idx="159">
                  <c:v>2426.7578100000001</c:v>
                </c:pt>
                <c:pt idx="160">
                  <c:v>2426.7578100000001</c:v>
                </c:pt>
                <c:pt idx="161">
                  <c:v>2429.19922</c:v>
                </c:pt>
                <c:pt idx="162">
                  <c:v>2426.7578100000001</c:v>
                </c:pt>
                <c:pt idx="163">
                  <c:v>2426.7578100000001</c:v>
                </c:pt>
                <c:pt idx="164">
                  <c:v>2426.7578100000001</c:v>
                </c:pt>
                <c:pt idx="165">
                  <c:v>2426.7578100000001</c:v>
                </c:pt>
                <c:pt idx="166">
                  <c:v>2429.19922</c:v>
                </c:pt>
                <c:pt idx="167">
                  <c:v>2426.7578100000001</c:v>
                </c:pt>
                <c:pt idx="168">
                  <c:v>2426.7578100000001</c:v>
                </c:pt>
                <c:pt idx="169">
                  <c:v>2426.7578100000001</c:v>
                </c:pt>
                <c:pt idx="170">
                  <c:v>2426.7578100000001</c:v>
                </c:pt>
                <c:pt idx="171">
                  <c:v>2426.7578100000001</c:v>
                </c:pt>
                <c:pt idx="172">
                  <c:v>2426.7578100000001</c:v>
                </c:pt>
                <c:pt idx="173">
                  <c:v>2429.19922</c:v>
                </c:pt>
                <c:pt idx="174">
                  <c:v>2426.7578100000001</c:v>
                </c:pt>
                <c:pt idx="175">
                  <c:v>2426.7578100000001</c:v>
                </c:pt>
                <c:pt idx="176">
                  <c:v>2426.7578100000001</c:v>
                </c:pt>
                <c:pt idx="177">
                  <c:v>2426.7578100000001</c:v>
                </c:pt>
                <c:pt idx="178">
                  <c:v>2426.7578100000001</c:v>
                </c:pt>
                <c:pt idx="179">
                  <c:v>2426.7578100000001</c:v>
                </c:pt>
                <c:pt idx="180">
                  <c:v>2426.7578100000001</c:v>
                </c:pt>
                <c:pt idx="181">
                  <c:v>2426.7578100000001</c:v>
                </c:pt>
                <c:pt idx="182">
                  <c:v>2426.7578100000001</c:v>
                </c:pt>
                <c:pt idx="183">
                  <c:v>2426.7578100000001</c:v>
                </c:pt>
                <c:pt idx="184">
                  <c:v>2426.7578100000001</c:v>
                </c:pt>
                <c:pt idx="185">
                  <c:v>2426.7578100000001</c:v>
                </c:pt>
                <c:pt idx="186">
                  <c:v>2426.7578100000001</c:v>
                </c:pt>
                <c:pt idx="187">
                  <c:v>2429.19922</c:v>
                </c:pt>
                <c:pt idx="188">
                  <c:v>2426.7578100000001</c:v>
                </c:pt>
                <c:pt idx="189">
                  <c:v>2426.7578100000001</c:v>
                </c:pt>
                <c:pt idx="190">
                  <c:v>2429.19922</c:v>
                </c:pt>
                <c:pt idx="191">
                  <c:v>2426.7578100000001</c:v>
                </c:pt>
                <c:pt idx="192">
                  <c:v>2426.7578100000001</c:v>
                </c:pt>
                <c:pt idx="193">
                  <c:v>2426.7578100000001</c:v>
                </c:pt>
                <c:pt idx="194">
                  <c:v>2426.7578100000001</c:v>
                </c:pt>
                <c:pt idx="195">
                  <c:v>2426.7578100000001</c:v>
                </c:pt>
                <c:pt idx="196">
                  <c:v>2426.7578100000001</c:v>
                </c:pt>
                <c:pt idx="197">
                  <c:v>2426.7578100000001</c:v>
                </c:pt>
                <c:pt idx="198">
                  <c:v>2426.7578100000001</c:v>
                </c:pt>
                <c:pt idx="199">
                  <c:v>2426.7578100000001</c:v>
                </c:pt>
                <c:pt idx="200">
                  <c:v>2426.7578100000001</c:v>
                </c:pt>
                <c:pt idx="201">
                  <c:v>2426.7578100000001</c:v>
                </c:pt>
                <c:pt idx="202">
                  <c:v>2429.19922</c:v>
                </c:pt>
                <c:pt idx="203">
                  <c:v>2426.7578100000001</c:v>
                </c:pt>
                <c:pt idx="204">
                  <c:v>2429.19922</c:v>
                </c:pt>
                <c:pt idx="205">
                  <c:v>2426.7578100000001</c:v>
                </c:pt>
                <c:pt idx="206">
                  <c:v>2426.7578100000001</c:v>
                </c:pt>
                <c:pt idx="207">
                  <c:v>2426.7578100000001</c:v>
                </c:pt>
                <c:pt idx="208">
                  <c:v>2424.3164099999999</c:v>
                </c:pt>
                <c:pt idx="209">
                  <c:v>2426.7578100000001</c:v>
                </c:pt>
                <c:pt idx="210">
                  <c:v>2426.7578100000001</c:v>
                </c:pt>
                <c:pt idx="211">
                  <c:v>2426.7578100000001</c:v>
                </c:pt>
                <c:pt idx="212">
                  <c:v>2426.7578100000001</c:v>
                </c:pt>
                <c:pt idx="213">
                  <c:v>2426.7578100000001</c:v>
                </c:pt>
                <c:pt idx="214">
                  <c:v>2426.7578100000001</c:v>
                </c:pt>
                <c:pt idx="215">
                  <c:v>2426.7578100000001</c:v>
                </c:pt>
                <c:pt idx="216">
                  <c:v>2429.19922</c:v>
                </c:pt>
                <c:pt idx="217">
                  <c:v>2426.7578100000001</c:v>
                </c:pt>
                <c:pt idx="218">
                  <c:v>2429.19922</c:v>
                </c:pt>
                <c:pt idx="219">
                  <c:v>2426.7578100000001</c:v>
                </c:pt>
                <c:pt idx="220">
                  <c:v>2426.7578100000001</c:v>
                </c:pt>
                <c:pt idx="221">
                  <c:v>2426.7578100000001</c:v>
                </c:pt>
                <c:pt idx="222">
                  <c:v>2426.7578100000001</c:v>
                </c:pt>
                <c:pt idx="223">
                  <c:v>2426.7578100000001</c:v>
                </c:pt>
                <c:pt idx="224">
                  <c:v>2426.7578100000001</c:v>
                </c:pt>
                <c:pt idx="225">
                  <c:v>2429.19922</c:v>
                </c:pt>
                <c:pt idx="226">
                  <c:v>2426.7578100000001</c:v>
                </c:pt>
                <c:pt idx="227">
                  <c:v>2429.19922</c:v>
                </c:pt>
                <c:pt idx="228">
                  <c:v>2429.19922</c:v>
                </c:pt>
                <c:pt idx="229">
                  <c:v>2426.7578100000001</c:v>
                </c:pt>
                <c:pt idx="230">
                  <c:v>2426.7578100000001</c:v>
                </c:pt>
                <c:pt idx="231">
                  <c:v>2426.7578100000001</c:v>
                </c:pt>
                <c:pt idx="232">
                  <c:v>2426.7578100000001</c:v>
                </c:pt>
                <c:pt idx="233">
                  <c:v>2426.7578100000001</c:v>
                </c:pt>
                <c:pt idx="234">
                  <c:v>2426.7578100000001</c:v>
                </c:pt>
                <c:pt idx="235">
                  <c:v>2426.7578100000001</c:v>
                </c:pt>
                <c:pt idx="236">
                  <c:v>2426.7578100000001</c:v>
                </c:pt>
                <c:pt idx="237">
                  <c:v>2426.7578100000001</c:v>
                </c:pt>
                <c:pt idx="238">
                  <c:v>2426.7578100000001</c:v>
                </c:pt>
                <c:pt idx="239">
                  <c:v>2426.7578100000001</c:v>
                </c:pt>
                <c:pt idx="240">
                  <c:v>2426.7578100000001</c:v>
                </c:pt>
                <c:pt idx="241">
                  <c:v>2426.7578100000001</c:v>
                </c:pt>
                <c:pt idx="242">
                  <c:v>2426.7578100000001</c:v>
                </c:pt>
                <c:pt idx="243">
                  <c:v>2429.19922</c:v>
                </c:pt>
                <c:pt idx="244">
                  <c:v>2426.7578100000001</c:v>
                </c:pt>
                <c:pt idx="245">
                  <c:v>2426.7578100000001</c:v>
                </c:pt>
                <c:pt idx="246">
                  <c:v>2426.7578100000001</c:v>
                </c:pt>
                <c:pt idx="247">
                  <c:v>2426.7578100000001</c:v>
                </c:pt>
                <c:pt idx="248">
                  <c:v>2426.7578100000001</c:v>
                </c:pt>
                <c:pt idx="249">
                  <c:v>2426.7578100000001</c:v>
                </c:pt>
                <c:pt idx="250">
                  <c:v>2429.19922</c:v>
                </c:pt>
                <c:pt idx="251">
                  <c:v>2426.7578100000001</c:v>
                </c:pt>
                <c:pt idx="252">
                  <c:v>2426.7578100000001</c:v>
                </c:pt>
                <c:pt idx="253">
                  <c:v>2426.7578100000001</c:v>
                </c:pt>
                <c:pt idx="254">
                  <c:v>2426.7578100000001</c:v>
                </c:pt>
                <c:pt idx="255">
                  <c:v>2429.19922</c:v>
                </c:pt>
                <c:pt idx="256">
                  <c:v>2426.7578100000001</c:v>
                </c:pt>
                <c:pt idx="257">
                  <c:v>2426.7578100000001</c:v>
                </c:pt>
                <c:pt idx="258">
                  <c:v>2426.7578100000001</c:v>
                </c:pt>
                <c:pt idx="259">
                  <c:v>2426.7578100000001</c:v>
                </c:pt>
                <c:pt idx="260">
                  <c:v>2426.7578100000001</c:v>
                </c:pt>
                <c:pt idx="261">
                  <c:v>2426.7578100000001</c:v>
                </c:pt>
                <c:pt idx="262">
                  <c:v>2426.7578100000001</c:v>
                </c:pt>
                <c:pt idx="263">
                  <c:v>2426.7578100000001</c:v>
                </c:pt>
                <c:pt idx="264">
                  <c:v>2426.7578100000001</c:v>
                </c:pt>
                <c:pt idx="265">
                  <c:v>2429.19922</c:v>
                </c:pt>
                <c:pt idx="266">
                  <c:v>2426.7578100000001</c:v>
                </c:pt>
                <c:pt idx="267">
                  <c:v>2426.7578100000001</c:v>
                </c:pt>
                <c:pt idx="268">
                  <c:v>2429.19922</c:v>
                </c:pt>
                <c:pt idx="269">
                  <c:v>2426.7578100000001</c:v>
                </c:pt>
                <c:pt idx="270">
                  <c:v>2426.7578100000001</c:v>
                </c:pt>
                <c:pt idx="271">
                  <c:v>2426.7578100000001</c:v>
                </c:pt>
                <c:pt idx="272">
                  <c:v>2426.7578100000001</c:v>
                </c:pt>
                <c:pt idx="273">
                  <c:v>2426.7578100000001</c:v>
                </c:pt>
                <c:pt idx="274">
                  <c:v>2426.7578100000001</c:v>
                </c:pt>
                <c:pt idx="275">
                  <c:v>2426.7578100000001</c:v>
                </c:pt>
                <c:pt idx="276">
                  <c:v>2426.7578100000001</c:v>
                </c:pt>
                <c:pt idx="277">
                  <c:v>2426.7578100000001</c:v>
                </c:pt>
                <c:pt idx="278">
                  <c:v>2426.7578100000001</c:v>
                </c:pt>
                <c:pt idx="279">
                  <c:v>2426.7578100000001</c:v>
                </c:pt>
                <c:pt idx="280">
                  <c:v>2426.7578100000001</c:v>
                </c:pt>
                <c:pt idx="281">
                  <c:v>2426.7578100000001</c:v>
                </c:pt>
                <c:pt idx="282">
                  <c:v>2426.7578100000001</c:v>
                </c:pt>
                <c:pt idx="283">
                  <c:v>2429.19922</c:v>
                </c:pt>
                <c:pt idx="284">
                  <c:v>2426.7578100000001</c:v>
                </c:pt>
                <c:pt idx="285">
                  <c:v>2429.19922</c:v>
                </c:pt>
                <c:pt idx="286">
                  <c:v>2426.7578100000001</c:v>
                </c:pt>
                <c:pt idx="287">
                  <c:v>2426.7578100000001</c:v>
                </c:pt>
                <c:pt idx="288">
                  <c:v>2426.7578100000001</c:v>
                </c:pt>
                <c:pt idx="289">
                  <c:v>2426.7578100000001</c:v>
                </c:pt>
                <c:pt idx="290">
                  <c:v>2426.7578100000001</c:v>
                </c:pt>
                <c:pt idx="291">
                  <c:v>2426.7578100000001</c:v>
                </c:pt>
                <c:pt idx="292">
                  <c:v>2426.7578100000001</c:v>
                </c:pt>
                <c:pt idx="293">
                  <c:v>2426.7578100000001</c:v>
                </c:pt>
                <c:pt idx="294">
                  <c:v>2426.7578100000001</c:v>
                </c:pt>
                <c:pt idx="295">
                  <c:v>2426.7578100000001</c:v>
                </c:pt>
                <c:pt idx="296">
                  <c:v>2426.7578100000001</c:v>
                </c:pt>
                <c:pt idx="297">
                  <c:v>2426.7578100000001</c:v>
                </c:pt>
                <c:pt idx="298">
                  <c:v>2426.7578100000001</c:v>
                </c:pt>
                <c:pt idx="299">
                  <c:v>2429.19922</c:v>
                </c:pt>
                <c:pt idx="300">
                  <c:v>2426.7578100000001</c:v>
                </c:pt>
                <c:pt idx="301">
                  <c:v>2426.7578100000001</c:v>
                </c:pt>
                <c:pt idx="302">
                  <c:v>2426.7578100000001</c:v>
                </c:pt>
                <c:pt idx="303">
                  <c:v>2426.7578100000001</c:v>
                </c:pt>
                <c:pt idx="304">
                  <c:v>2426.7578100000001</c:v>
                </c:pt>
                <c:pt idx="305">
                  <c:v>2426.7578100000001</c:v>
                </c:pt>
                <c:pt idx="306">
                  <c:v>2426.7578100000001</c:v>
                </c:pt>
                <c:pt idx="307">
                  <c:v>2426.7578100000001</c:v>
                </c:pt>
                <c:pt idx="308">
                  <c:v>2426.7578100000001</c:v>
                </c:pt>
                <c:pt idx="309">
                  <c:v>2426.7578100000001</c:v>
                </c:pt>
                <c:pt idx="310">
                  <c:v>2426.7578100000001</c:v>
                </c:pt>
                <c:pt idx="311">
                  <c:v>2426.7578100000001</c:v>
                </c:pt>
                <c:pt idx="312">
                  <c:v>2429.19922</c:v>
                </c:pt>
                <c:pt idx="313">
                  <c:v>2426.7578100000001</c:v>
                </c:pt>
                <c:pt idx="314">
                  <c:v>2426.7578100000001</c:v>
                </c:pt>
                <c:pt idx="315">
                  <c:v>2426.7578100000001</c:v>
                </c:pt>
                <c:pt idx="316">
                  <c:v>2426.7578100000001</c:v>
                </c:pt>
                <c:pt idx="317">
                  <c:v>2426.7578100000001</c:v>
                </c:pt>
                <c:pt idx="318">
                  <c:v>2429.19922</c:v>
                </c:pt>
                <c:pt idx="319">
                  <c:v>2426.7578100000001</c:v>
                </c:pt>
                <c:pt idx="320">
                  <c:v>2426.7578100000001</c:v>
                </c:pt>
                <c:pt idx="321">
                  <c:v>2426.7578100000001</c:v>
                </c:pt>
                <c:pt idx="322">
                  <c:v>2426.7578100000001</c:v>
                </c:pt>
                <c:pt idx="323">
                  <c:v>2426.7578100000001</c:v>
                </c:pt>
                <c:pt idx="324">
                  <c:v>2429.19922</c:v>
                </c:pt>
                <c:pt idx="325">
                  <c:v>2426.7578100000001</c:v>
                </c:pt>
                <c:pt idx="326">
                  <c:v>2426.7578100000001</c:v>
                </c:pt>
                <c:pt idx="327">
                  <c:v>2426.7578100000001</c:v>
                </c:pt>
                <c:pt idx="328">
                  <c:v>2426.7578100000001</c:v>
                </c:pt>
                <c:pt idx="329">
                  <c:v>2426.7578100000001</c:v>
                </c:pt>
                <c:pt idx="330">
                  <c:v>2426.7578100000001</c:v>
                </c:pt>
                <c:pt idx="331">
                  <c:v>2426.7578100000001</c:v>
                </c:pt>
                <c:pt idx="332">
                  <c:v>2426.7578100000001</c:v>
                </c:pt>
                <c:pt idx="333">
                  <c:v>2429.19922</c:v>
                </c:pt>
                <c:pt idx="334">
                  <c:v>2426.7578100000001</c:v>
                </c:pt>
                <c:pt idx="335">
                  <c:v>2426.7578100000001</c:v>
                </c:pt>
                <c:pt idx="336">
                  <c:v>2426.7578100000001</c:v>
                </c:pt>
                <c:pt idx="337">
                  <c:v>2426.7578100000001</c:v>
                </c:pt>
                <c:pt idx="338">
                  <c:v>2426.7578100000001</c:v>
                </c:pt>
                <c:pt idx="339">
                  <c:v>2426.7578100000001</c:v>
                </c:pt>
                <c:pt idx="340">
                  <c:v>2426.7578100000001</c:v>
                </c:pt>
                <c:pt idx="341">
                  <c:v>2426.7578100000001</c:v>
                </c:pt>
                <c:pt idx="342">
                  <c:v>2426.7578100000001</c:v>
                </c:pt>
                <c:pt idx="343">
                  <c:v>2426.7578100000001</c:v>
                </c:pt>
                <c:pt idx="344">
                  <c:v>2426.7578100000001</c:v>
                </c:pt>
                <c:pt idx="345">
                  <c:v>2426.7578100000001</c:v>
                </c:pt>
                <c:pt idx="346">
                  <c:v>2426.7578100000001</c:v>
                </c:pt>
                <c:pt idx="347">
                  <c:v>2426.7578100000001</c:v>
                </c:pt>
                <c:pt idx="348">
                  <c:v>2426.7578100000001</c:v>
                </c:pt>
                <c:pt idx="349">
                  <c:v>2426.7578100000001</c:v>
                </c:pt>
                <c:pt idx="350">
                  <c:v>2426.7578100000001</c:v>
                </c:pt>
                <c:pt idx="351">
                  <c:v>2426.7578100000001</c:v>
                </c:pt>
                <c:pt idx="352">
                  <c:v>2426.7578100000001</c:v>
                </c:pt>
                <c:pt idx="353">
                  <c:v>2426.7578100000001</c:v>
                </c:pt>
                <c:pt idx="354">
                  <c:v>2426.7578100000001</c:v>
                </c:pt>
                <c:pt idx="355">
                  <c:v>2426.7578100000001</c:v>
                </c:pt>
                <c:pt idx="356">
                  <c:v>2426.7578100000001</c:v>
                </c:pt>
                <c:pt idx="357">
                  <c:v>2426.7578100000001</c:v>
                </c:pt>
                <c:pt idx="358">
                  <c:v>2426.7578100000001</c:v>
                </c:pt>
                <c:pt idx="359">
                  <c:v>2426.7578100000001</c:v>
                </c:pt>
                <c:pt idx="360">
                  <c:v>2426.7578100000001</c:v>
                </c:pt>
                <c:pt idx="361">
                  <c:v>2429.19922</c:v>
                </c:pt>
                <c:pt idx="362">
                  <c:v>2429.19922</c:v>
                </c:pt>
                <c:pt idx="363">
                  <c:v>2426.7578100000001</c:v>
                </c:pt>
                <c:pt idx="364">
                  <c:v>2429.19922</c:v>
                </c:pt>
                <c:pt idx="365">
                  <c:v>2426.7578100000001</c:v>
                </c:pt>
                <c:pt idx="366">
                  <c:v>2426.7578100000001</c:v>
                </c:pt>
                <c:pt idx="367">
                  <c:v>2429.19922</c:v>
                </c:pt>
                <c:pt idx="368">
                  <c:v>2426.7578100000001</c:v>
                </c:pt>
                <c:pt idx="369">
                  <c:v>2426.7578100000001</c:v>
                </c:pt>
                <c:pt idx="370">
                  <c:v>2426.7578100000001</c:v>
                </c:pt>
                <c:pt idx="371">
                  <c:v>2426.7578100000001</c:v>
                </c:pt>
                <c:pt idx="372">
                  <c:v>2426.7578100000001</c:v>
                </c:pt>
                <c:pt idx="373">
                  <c:v>2426.7578100000001</c:v>
                </c:pt>
                <c:pt idx="374">
                  <c:v>2426.7578100000001</c:v>
                </c:pt>
                <c:pt idx="375">
                  <c:v>2426.7578100000001</c:v>
                </c:pt>
                <c:pt idx="376">
                  <c:v>2426.7578100000001</c:v>
                </c:pt>
                <c:pt idx="377">
                  <c:v>2426.7578100000001</c:v>
                </c:pt>
                <c:pt idx="378">
                  <c:v>2426.7578100000001</c:v>
                </c:pt>
                <c:pt idx="379">
                  <c:v>2426.7578100000001</c:v>
                </c:pt>
                <c:pt idx="380">
                  <c:v>2426.7578100000001</c:v>
                </c:pt>
                <c:pt idx="381">
                  <c:v>2426.7578100000001</c:v>
                </c:pt>
                <c:pt idx="382">
                  <c:v>2426.7578100000001</c:v>
                </c:pt>
                <c:pt idx="383">
                  <c:v>2426.7578100000001</c:v>
                </c:pt>
                <c:pt idx="384">
                  <c:v>2426.7578100000001</c:v>
                </c:pt>
                <c:pt idx="385">
                  <c:v>2426.7578100000001</c:v>
                </c:pt>
                <c:pt idx="386">
                  <c:v>2429.19922</c:v>
                </c:pt>
                <c:pt idx="387">
                  <c:v>2426.7578100000001</c:v>
                </c:pt>
                <c:pt idx="388">
                  <c:v>2426.7578100000001</c:v>
                </c:pt>
                <c:pt idx="389">
                  <c:v>2429.19922</c:v>
                </c:pt>
                <c:pt idx="390">
                  <c:v>2426.7578100000001</c:v>
                </c:pt>
                <c:pt idx="391">
                  <c:v>2426.7578100000001</c:v>
                </c:pt>
                <c:pt idx="392">
                  <c:v>2429.19922</c:v>
                </c:pt>
                <c:pt idx="393">
                  <c:v>2426.7578100000001</c:v>
                </c:pt>
                <c:pt idx="394">
                  <c:v>2426.7578100000001</c:v>
                </c:pt>
                <c:pt idx="395">
                  <c:v>2426.7578100000001</c:v>
                </c:pt>
                <c:pt idx="396">
                  <c:v>2426.7578100000001</c:v>
                </c:pt>
                <c:pt idx="397">
                  <c:v>2429.19922</c:v>
                </c:pt>
                <c:pt idx="398">
                  <c:v>2426.7578100000001</c:v>
                </c:pt>
                <c:pt idx="399">
                  <c:v>2426.7578100000001</c:v>
                </c:pt>
                <c:pt idx="400">
                  <c:v>2429.19922</c:v>
                </c:pt>
                <c:pt idx="401">
                  <c:v>2426.7578100000001</c:v>
                </c:pt>
                <c:pt idx="402">
                  <c:v>2429.19922</c:v>
                </c:pt>
                <c:pt idx="403">
                  <c:v>2426.7578100000001</c:v>
                </c:pt>
                <c:pt idx="404">
                  <c:v>2426.7578100000001</c:v>
                </c:pt>
                <c:pt idx="405">
                  <c:v>2426.7578100000001</c:v>
                </c:pt>
                <c:pt idx="406">
                  <c:v>2426.7578100000001</c:v>
                </c:pt>
                <c:pt idx="407">
                  <c:v>2426.7578100000001</c:v>
                </c:pt>
                <c:pt idx="408">
                  <c:v>2426.7578100000001</c:v>
                </c:pt>
                <c:pt idx="409">
                  <c:v>2426.7578100000001</c:v>
                </c:pt>
                <c:pt idx="410">
                  <c:v>2426.7578100000001</c:v>
                </c:pt>
                <c:pt idx="411">
                  <c:v>2429.19922</c:v>
                </c:pt>
                <c:pt idx="412">
                  <c:v>2426.7578100000001</c:v>
                </c:pt>
                <c:pt idx="413">
                  <c:v>2429.19922</c:v>
                </c:pt>
                <c:pt idx="414">
                  <c:v>2426.7578100000001</c:v>
                </c:pt>
                <c:pt idx="415">
                  <c:v>2426.7578100000001</c:v>
                </c:pt>
                <c:pt idx="416">
                  <c:v>2426.7578100000001</c:v>
                </c:pt>
                <c:pt idx="417">
                  <c:v>2426.7578100000001</c:v>
                </c:pt>
                <c:pt idx="418">
                  <c:v>2426.7578100000001</c:v>
                </c:pt>
                <c:pt idx="419">
                  <c:v>2426.7578100000001</c:v>
                </c:pt>
                <c:pt idx="420">
                  <c:v>2426.7578100000001</c:v>
                </c:pt>
                <c:pt idx="421">
                  <c:v>2426.7578100000001</c:v>
                </c:pt>
                <c:pt idx="422">
                  <c:v>2426.7578100000001</c:v>
                </c:pt>
                <c:pt idx="423">
                  <c:v>2426.7578100000001</c:v>
                </c:pt>
                <c:pt idx="424">
                  <c:v>2429.19922</c:v>
                </c:pt>
                <c:pt idx="425">
                  <c:v>2429.19922</c:v>
                </c:pt>
                <c:pt idx="426">
                  <c:v>2426.7578100000001</c:v>
                </c:pt>
                <c:pt idx="427">
                  <c:v>2424.3164099999999</c:v>
                </c:pt>
                <c:pt idx="428">
                  <c:v>2426.7578100000001</c:v>
                </c:pt>
                <c:pt idx="429">
                  <c:v>2426.7578100000001</c:v>
                </c:pt>
                <c:pt idx="430">
                  <c:v>2426.7578100000001</c:v>
                </c:pt>
                <c:pt idx="431">
                  <c:v>2426.7578100000001</c:v>
                </c:pt>
                <c:pt idx="432">
                  <c:v>2426.7578100000001</c:v>
                </c:pt>
                <c:pt idx="433">
                  <c:v>2426.7578100000001</c:v>
                </c:pt>
                <c:pt idx="434">
                  <c:v>2426.7578100000001</c:v>
                </c:pt>
                <c:pt idx="435">
                  <c:v>2426.7578100000001</c:v>
                </c:pt>
                <c:pt idx="436">
                  <c:v>2426.7578100000001</c:v>
                </c:pt>
                <c:pt idx="437">
                  <c:v>2426.7578100000001</c:v>
                </c:pt>
                <c:pt idx="438">
                  <c:v>2426.7578100000001</c:v>
                </c:pt>
                <c:pt idx="439">
                  <c:v>2429.19922</c:v>
                </c:pt>
                <c:pt idx="440">
                  <c:v>2429.19922</c:v>
                </c:pt>
                <c:pt idx="441">
                  <c:v>2426.7578100000001</c:v>
                </c:pt>
                <c:pt idx="442">
                  <c:v>2426.7578100000001</c:v>
                </c:pt>
                <c:pt idx="443">
                  <c:v>2429.19922</c:v>
                </c:pt>
                <c:pt idx="444">
                  <c:v>2426.7578100000001</c:v>
                </c:pt>
                <c:pt idx="445">
                  <c:v>2426.7578100000001</c:v>
                </c:pt>
                <c:pt idx="446">
                  <c:v>2429.19922</c:v>
                </c:pt>
                <c:pt idx="447">
                  <c:v>2429.19922</c:v>
                </c:pt>
                <c:pt idx="448">
                  <c:v>2429.19922</c:v>
                </c:pt>
                <c:pt idx="449">
                  <c:v>2429.19922</c:v>
                </c:pt>
                <c:pt idx="450">
                  <c:v>2424.3164099999999</c:v>
                </c:pt>
                <c:pt idx="451">
                  <c:v>2426.7578100000001</c:v>
                </c:pt>
                <c:pt idx="452">
                  <c:v>2426.7578100000001</c:v>
                </c:pt>
                <c:pt idx="453">
                  <c:v>2429.19922</c:v>
                </c:pt>
                <c:pt idx="454">
                  <c:v>2426.7578100000001</c:v>
                </c:pt>
                <c:pt idx="455">
                  <c:v>2429.19922</c:v>
                </c:pt>
                <c:pt idx="456">
                  <c:v>2426.7578100000001</c:v>
                </c:pt>
                <c:pt idx="457">
                  <c:v>2426.7578100000001</c:v>
                </c:pt>
                <c:pt idx="458">
                  <c:v>2426.7578100000001</c:v>
                </c:pt>
                <c:pt idx="459">
                  <c:v>2426.7578100000001</c:v>
                </c:pt>
                <c:pt idx="460">
                  <c:v>2429.19922</c:v>
                </c:pt>
                <c:pt idx="461">
                  <c:v>2426.7578100000001</c:v>
                </c:pt>
                <c:pt idx="462">
                  <c:v>2426.7578100000001</c:v>
                </c:pt>
                <c:pt idx="463">
                  <c:v>2426.7578100000001</c:v>
                </c:pt>
                <c:pt idx="464">
                  <c:v>2426.7578100000001</c:v>
                </c:pt>
                <c:pt idx="465">
                  <c:v>2429.19922</c:v>
                </c:pt>
                <c:pt idx="466">
                  <c:v>2429.19922</c:v>
                </c:pt>
                <c:pt idx="467">
                  <c:v>2426.7578100000001</c:v>
                </c:pt>
                <c:pt idx="468">
                  <c:v>2426.7578100000001</c:v>
                </c:pt>
                <c:pt idx="469">
                  <c:v>2426.7578100000001</c:v>
                </c:pt>
                <c:pt idx="470">
                  <c:v>2426.7578100000001</c:v>
                </c:pt>
                <c:pt idx="471">
                  <c:v>2426.7578100000001</c:v>
                </c:pt>
                <c:pt idx="472">
                  <c:v>2426.7578100000001</c:v>
                </c:pt>
                <c:pt idx="473">
                  <c:v>2426.7578100000001</c:v>
                </c:pt>
                <c:pt idx="474">
                  <c:v>2426.7578100000001</c:v>
                </c:pt>
                <c:pt idx="475">
                  <c:v>2426.7578100000001</c:v>
                </c:pt>
                <c:pt idx="476">
                  <c:v>2426.7578100000001</c:v>
                </c:pt>
                <c:pt idx="477">
                  <c:v>2426.7578100000001</c:v>
                </c:pt>
                <c:pt idx="478">
                  <c:v>2426.7578100000001</c:v>
                </c:pt>
                <c:pt idx="479">
                  <c:v>2426.7578100000001</c:v>
                </c:pt>
                <c:pt idx="480">
                  <c:v>2426.7578100000001</c:v>
                </c:pt>
                <c:pt idx="481">
                  <c:v>2426.7578100000001</c:v>
                </c:pt>
                <c:pt idx="482">
                  <c:v>2426.7578100000001</c:v>
                </c:pt>
                <c:pt idx="483">
                  <c:v>2429.19922</c:v>
                </c:pt>
                <c:pt idx="484">
                  <c:v>2426.7578100000001</c:v>
                </c:pt>
                <c:pt idx="485">
                  <c:v>2426.7578100000001</c:v>
                </c:pt>
                <c:pt idx="486">
                  <c:v>2426.7578100000001</c:v>
                </c:pt>
                <c:pt idx="487">
                  <c:v>2429.19922</c:v>
                </c:pt>
                <c:pt idx="488">
                  <c:v>2426.7578100000001</c:v>
                </c:pt>
                <c:pt idx="489">
                  <c:v>2426.7578100000001</c:v>
                </c:pt>
                <c:pt idx="490">
                  <c:v>2429.19922</c:v>
                </c:pt>
                <c:pt idx="491">
                  <c:v>2426.7578100000001</c:v>
                </c:pt>
                <c:pt idx="492">
                  <c:v>2429.19922</c:v>
                </c:pt>
                <c:pt idx="493">
                  <c:v>2426.7578100000001</c:v>
                </c:pt>
                <c:pt idx="494">
                  <c:v>2426.7578100000001</c:v>
                </c:pt>
                <c:pt idx="495">
                  <c:v>2426.7578100000001</c:v>
                </c:pt>
                <c:pt idx="496">
                  <c:v>2426.7578100000001</c:v>
                </c:pt>
                <c:pt idx="497">
                  <c:v>2426.7578100000001</c:v>
                </c:pt>
                <c:pt idx="498">
                  <c:v>2429.19922</c:v>
                </c:pt>
                <c:pt idx="499">
                  <c:v>2429.19922</c:v>
                </c:pt>
                <c:pt idx="500">
                  <c:v>2426.7578100000001</c:v>
                </c:pt>
                <c:pt idx="501">
                  <c:v>2426.7578100000001</c:v>
                </c:pt>
                <c:pt idx="502">
                  <c:v>2426.7578100000001</c:v>
                </c:pt>
                <c:pt idx="503">
                  <c:v>2426.7578100000001</c:v>
                </c:pt>
                <c:pt idx="504">
                  <c:v>2426.7578100000001</c:v>
                </c:pt>
                <c:pt idx="505">
                  <c:v>2426.7578100000001</c:v>
                </c:pt>
                <c:pt idx="506">
                  <c:v>2426.7578100000001</c:v>
                </c:pt>
                <c:pt idx="507">
                  <c:v>2426.7578100000001</c:v>
                </c:pt>
                <c:pt idx="508">
                  <c:v>2426.7578100000001</c:v>
                </c:pt>
                <c:pt idx="509">
                  <c:v>2426.7578100000001</c:v>
                </c:pt>
                <c:pt idx="510">
                  <c:v>2426.7578100000001</c:v>
                </c:pt>
                <c:pt idx="511">
                  <c:v>2426.7578100000001</c:v>
                </c:pt>
                <c:pt idx="512">
                  <c:v>2426.7578100000001</c:v>
                </c:pt>
                <c:pt idx="513">
                  <c:v>2429.19922</c:v>
                </c:pt>
                <c:pt idx="514">
                  <c:v>2426.7578100000001</c:v>
                </c:pt>
                <c:pt idx="515">
                  <c:v>2426.7578100000001</c:v>
                </c:pt>
                <c:pt idx="516">
                  <c:v>2429.19922</c:v>
                </c:pt>
                <c:pt idx="517">
                  <c:v>2426.7578100000001</c:v>
                </c:pt>
                <c:pt idx="518">
                  <c:v>2426.7578100000001</c:v>
                </c:pt>
                <c:pt idx="519">
                  <c:v>2426.7578100000001</c:v>
                </c:pt>
                <c:pt idx="520">
                  <c:v>2426.7578100000001</c:v>
                </c:pt>
                <c:pt idx="521">
                  <c:v>2426.7578100000001</c:v>
                </c:pt>
                <c:pt idx="522">
                  <c:v>2429.19922</c:v>
                </c:pt>
                <c:pt idx="523">
                  <c:v>2426.7578100000001</c:v>
                </c:pt>
                <c:pt idx="524">
                  <c:v>2426.7578100000001</c:v>
                </c:pt>
                <c:pt idx="525">
                  <c:v>2426.7578100000001</c:v>
                </c:pt>
                <c:pt idx="526">
                  <c:v>2426.7578100000001</c:v>
                </c:pt>
                <c:pt idx="527">
                  <c:v>2429.19922</c:v>
                </c:pt>
                <c:pt idx="528">
                  <c:v>2426.7578100000001</c:v>
                </c:pt>
                <c:pt idx="529">
                  <c:v>2426.7578100000001</c:v>
                </c:pt>
                <c:pt idx="530">
                  <c:v>2426.7578100000001</c:v>
                </c:pt>
                <c:pt idx="531">
                  <c:v>2426.7578100000001</c:v>
                </c:pt>
                <c:pt idx="532">
                  <c:v>2426.7578100000001</c:v>
                </c:pt>
                <c:pt idx="533">
                  <c:v>2426.7578100000001</c:v>
                </c:pt>
                <c:pt idx="534">
                  <c:v>2426.7578100000001</c:v>
                </c:pt>
                <c:pt idx="535">
                  <c:v>2426.7578100000001</c:v>
                </c:pt>
                <c:pt idx="536">
                  <c:v>2426.7578100000001</c:v>
                </c:pt>
                <c:pt idx="537">
                  <c:v>2426.7578100000001</c:v>
                </c:pt>
                <c:pt idx="538">
                  <c:v>2426.7578100000001</c:v>
                </c:pt>
                <c:pt idx="539">
                  <c:v>2426.7578100000001</c:v>
                </c:pt>
                <c:pt idx="540">
                  <c:v>2426.7578100000001</c:v>
                </c:pt>
                <c:pt idx="541">
                  <c:v>2426.7578100000001</c:v>
                </c:pt>
                <c:pt idx="542">
                  <c:v>2426.7578100000001</c:v>
                </c:pt>
                <c:pt idx="543">
                  <c:v>2426.7578100000001</c:v>
                </c:pt>
                <c:pt idx="544">
                  <c:v>2426.7578100000001</c:v>
                </c:pt>
                <c:pt idx="545">
                  <c:v>2429.19922</c:v>
                </c:pt>
                <c:pt idx="546">
                  <c:v>2426.7578100000001</c:v>
                </c:pt>
                <c:pt idx="547">
                  <c:v>2429.19922</c:v>
                </c:pt>
                <c:pt idx="548">
                  <c:v>2426.7578100000001</c:v>
                </c:pt>
                <c:pt idx="549">
                  <c:v>2426.7578100000001</c:v>
                </c:pt>
                <c:pt idx="550">
                  <c:v>2426.7578100000001</c:v>
                </c:pt>
                <c:pt idx="551">
                  <c:v>2429.19922</c:v>
                </c:pt>
                <c:pt idx="552">
                  <c:v>2429.19922</c:v>
                </c:pt>
                <c:pt idx="553">
                  <c:v>2429.19922</c:v>
                </c:pt>
                <c:pt idx="554">
                  <c:v>2426.7578100000001</c:v>
                </c:pt>
                <c:pt idx="555">
                  <c:v>2426.7578100000001</c:v>
                </c:pt>
                <c:pt idx="556">
                  <c:v>2426.7578100000001</c:v>
                </c:pt>
                <c:pt idx="557">
                  <c:v>2426.7578100000001</c:v>
                </c:pt>
                <c:pt idx="558">
                  <c:v>2426.7578100000001</c:v>
                </c:pt>
                <c:pt idx="559">
                  <c:v>2426.7578100000001</c:v>
                </c:pt>
                <c:pt idx="560">
                  <c:v>2426.7578100000001</c:v>
                </c:pt>
                <c:pt idx="561">
                  <c:v>2426.7578100000001</c:v>
                </c:pt>
                <c:pt idx="562">
                  <c:v>2426.7578100000001</c:v>
                </c:pt>
                <c:pt idx="563">
                  <c:v>2426.7578100000001</c:v>
                </c:pt>
                <c:pt idx="564">
                  <c:v>2426.7578100000001</c:v>
                </c:pt>
                <c:pt idx="565">
                  <c:v>2426.7578100000001</c:v>
                </c:pt>
                <c:pt idx="566">
                  <c:v>2426.7578100000001</c:v>
                </c:pt>
                <c:pt idx="567">
                  <c:v>2426.7578100000001</c:v>
                </c:pt>
                <c:pt idx="568">
                  <c:v>2426.7578100000001</c:v>
                </c:pt>
                <c:pt idx="569">
                  <c:v>2429.19922</c:v>
                </c:pt>
                <c:pt idx="570">
                  <c:v>2426.7578100000001</c:v>
                </c:pt>
                <c:pt idx="571">
                  <c:v>2426.7578100000001</c:v>
                </c:pt>
                <c:pt idx="572">
                  <c:v>2426.7578100000001</c:v>
                </c:pt>
                <c:pt idx="573">
                  <c:v>2426.7578100000001</c:v>
                </c:pt>
                <c:pt idx="574">
                  <c:v>2429.19922</c:v>
                </c:pt>
                <c:pt idx="575">
                  <c:v>2426.7578100000001</c:v>
                </c:pt>
                <c:pt idx="576">
                  <c:v>2426.7578100000001</c:v>
                </c:pt>
                <c:pt idx="577">
                  <c:v>2429.19922</c:v>
                </c:pt>
                <c:pt idx="578">
                  <c:v>2426.7578100000001</c:v>
                </c:pt>
                <c:pt idx="579">
                  <c:v>2426.7578100000001</c:v>
                </c:pt>
                <c:pt idx="580">
                  <c:v>2426.7578100000001</c:v>
                </c:pt>
                <c:pt idx="581">
                  <c:v>2426.7578100000001</c:v>
                </c:pt>
                <c:pt idx="582">
                  <c:v>2426.7578100000001</c:v>
                </c:pt>
                <c:pt idx="583">
                  <c:v>2426.7578100000001</c:v>
                </c:pt>
                <c:pt idx="584">
                  <c:v>2426.7578100000001</c:v>
                </c:pt>
                <c:pt idx="585">
                  <c:v>2429.19922</c:v>
                </c:pt>
                <c:pt idx="586">
                  <c:v>2426.7578100000001</c:v>
                </c:pt>
                <c:pt idx="587">
                  <c:v>2426.7578100000001</c:v>
                </c:pt>
                <c:pt idx="588">
                  <c:v>2426.7578100000001</c:v>
                </c:pt>
                <c:pt idx="589">
                  <c:v>2426.7578100000001</c:v>
                </c:pt>
                <c:pt idx="590">
                  <c:v>2426.7578100000001</c:v>
                </c:pt>
                <c:pt idx="591">
                  <c:v>2426.7578100000001</c:v>
                </c:pt>
                <c:pt idx="592">
                  <c:v>2426.7578100000001</c:v>
                </c:pt>
                <c:pt idx="593">
                  <c:v>2426.7578100000001</c:v>
                </c:pt>
                <c:pt idx="594">
                  <c:v>2426.7578100000001</c:v>
                </c:pt>
                <c:pt idx="595">
                  <c:v>2426.7578100000001</c:v>
                </c:pt>
                <c:pt idx="596">
                  <c:v>2429.19922</c:v>
                </c:pt>
                <c:pt idx="597">
                  <c:v>2426.7578100000001</c:v>
                </c:pt>
                <c:pt idx="598">
                  <c:v>2426.7578100000001</c:v>
                </c:pt>
                <c:pt idx="599">
                  <c:v>2429.19922</c:v>
                </c:pt>
                <c:pt idx="600">
                  <c:v>2426.7578100000001</c:v>
                </c:pt>
                <c:pt idx="601">
                  <c:v>2426.7578100000001</c:v>
                </c:pt>
                <c:pt idx="602">
                  <c:v>2426.7578100000001</c:v>
                </c:pt>
                <c:pt idx="603">
                  <c:v>2429.19922</c:v>
                </c:pt>
                <c:pt idx="604">
                  <c:v>2426.7578100000001</c:v>
                </c:pt>
                <c:pt idx="605">
                  <c:v>2426.7578100000001</c:v>
                </c:pt>
                <c:pt idx="606">
                  <c:v>2429.19922</c:v>
                </c:pt>
                <c:pt idx="607">
                  <c:v>2429.19922</c:v>
                </c:pt>
                <c:pt idx="608">
                  <c:v>2429.19922</c:v>
                </c:pt>
                <c:pt idx="609">
                  <c:v>2426.7578100000001</c:v>
                </c:pt>
                <c:pt idx="610">
                  <c:v>2426.7578100000001</c:v>
                </c:pt>
                <c:pt idx="611">
                  <c:v>2426.7578100000001</c:v>
                </c:pt>
                <c:pt idx="612">
                  <c:v>2426.7578100000001</c:v>
                </c:pt>
                <c:pt idx="613">
                  <c:v>2426.7578100000001</c:v>
                </c:pt>
                <c:pt idx="614">
                  <c:v>2426.7578100000001</c:v>
                </c:pt>
                <c:pt idx="615">
                  <c:v>2426.7578100000001</c:v>
                </c:pt>
                <c:pt idx="616">
                  <c:v>2426.7578100000001</c:v>
                </c:pt>
                <c:pt idx="617">
                  <c:v>2426.7578100000001</c:v>
                </c:pt>
                <c:pt idx="618">
                  <c:v>2429.19922</c:v>
                </c:pt>
                <c:pt idx="619">
                  <c:v>2426.7578100000001</c:v>
                </c:pt>
                <c:pt idx="620">
                  <c:v>2426.7578100000001</c:v>
                </c:pt>
                <c:pt idx="621">
                  <c:v>2426.7578100000001</c:v>
                </c:pt>
                <c:pt idx="622">
                  <c:v>2426.7578100000001</c:v>
                </c:pt>
                <c:pt idx="623">
                  <c:v>2426.7578100000001</c:v>
                </c:pt>
                <c:pt idx="624">
                  <c:v>2426.7578100000001</c:v>
                </c:pt>
                <c:pt idx="625">
                  <c:v>2426.7578100000001</c:v>
                </c:pt>
                <c:pt idx="626">
                  <c:v>2426.7578100000001</c:v>
                </c:pt>
                <c:pt idx="627">
                  <c:v>2429.19922</c:v>
                </c:pt>
                <c:pt idx="628">
                  <c:v>2426.7578100000001</c:v>
                </c:pt>
                <c:pt idx="629">
                  <c:v>2426.7578100000001</c:v>
                </c:pt>
                <c:pt idx="630">
                  <c:v>2426.7578100000001</c:v>
                </c:pt>
                <c:pt idx="631">
                  <c:v>2426.7578100000001</c:v>
                </c:pt>
                <c:pt idx="632">
                  <c:v>2426.7578100000001</c:v>
                </c:pt>
                <c:pt idx="633">
                  <c:v>2426.7578100000001</c:v>
                </c:pt>
                <c:pt idx="634">
                  <c:v>2426.7578100000001</c:v>
                </c:pt>
                <c:pt idx="635">
                  <c:v>2426.7578100000001</c:v>
                </c:pt>
                <c:pt idx="636">
                  <c:v>2426.7578100000001</c:v>
                </c:pt>
                <c:pt idx="637">
                  <c:v>2426.7578100000001</c:v>
                </c:pt>
                <c:pt idx="638">
                  <c:v>2424.3164099999999</c:v>
                </c:pt>
                <c:pt idx="639">
                  <c:v>2426.7578100000001</c:v>
                </c:pt>
                <c:pt idx="640">
                  <c:v>2426.7578100000001</c:v>
                </c:pt>
                <c:pt idx="641">
                  <c:v>2426.7578100000001</c:v>
                </c:pt>
                <c:pt idx="642">
                  <c:v>2429.19922</c:v>
                </c:pt>
                <c:pt idx="643">
                  <c:v>2426.7578100000001</c:v>
                </c:pt>
                <c:pt idx="644">
                  <c:v>2426.7578100000001</c:v>
                </c:pt>
                <c:pt idx="645">
                  <c:v>2426.7578100000001</c:v>
                </c:pt>
                <c:pt idx="646">
                  <c:v>2426.7578100000001</c:v>
                </c:pt>
                <c:pt idx="647">
                  <c:v>2426.7578100000001</c:v>
                </c:pt>
                <c:pt idx="648">
                  <c:v>2426.7578100000001</c:v>
                </c:pt>
                <c:pt idx="649">
                  <c:v>2426.7578100000001</c:v>
                </c:pt>
                <c:pt idx="650">
                  <c:v>2426.7578100000001</c:v>
                </c:pt>
                <c:pt idx="651">
                  <c:v>2426.7578100000001</c:v>
                </c:pt>
                <c:pt idx="652">
                  <c:v>2426.7578100000001</c:v>
                </c:pt>
                <c:pt idx="653">
                  <c:v>2426.7578100000001</c:v>
                </c:pt>
                <c:pt idx="654">
                  <c:v>2426.7578100000001</c:v>
                </c:pt>
                <c:pt idx="655">
                  <c:v>2426.7578100000001</c:v>
                </c:pt>
                <c:pt idx="656">
                  <c:v>2424.3164099999999</c:v>
                </c:pt>
                <c:pt idx="657">
                  <c:v>2426.7578100000001</c:v>
                </c:pt>
                <c:pt idx="658">
                  <c:v>2426.7578100000001</c:v>
                </c:pt>
                <c:pt idx="659">
                  <c:v>2426.7578100000001</c:v>
                </c:pt>
                <c:pt idx="660">
                  <c:v>2426.7578100000001</c:v>
                </c:pt>
                <c:pt idx="661">
                  <c:v>2426.7578100000001</c:v>
                </c:pt>
                <c:pt idx="662">
                  <c:v>2426.7578100000001</c:v>
                </c:pt>
                <c:pt idx="663">
                  <c:v>2426.7578100000001</c:v>
                </c:pt>
                <c:pt idx="664">
                  <c:v>2429.19922</c:v>
                </c:pt>
                <c:pt idx="665">
                  <c:v>2426.7578100000001</c:v>
                </c:pt>
                <c:pt idx="666">
                  <c:v>2426.7578100000001</c:v>
                </c:pt>
                <c:pt idx="667">
                  <c:v>2429.19922</c:v>
                </c:pt>
                <c:pt idx="668">
                  <c:v>2426.7578100000001</c:v>
                </c:pt>
                <c:pt idx="669">
                  <c:v>2426.7578100000001</c:v>
                </c:pt>
                <c:pt idx="670">
                  <c:v>2426.7578100000001</c:v>
                </c:pt>
                <c:pt idx="671">
                  <c:v>2426.7578100000001</c:v>
                </c:pt>
                <c:pt idx="672">
                  <c:v>2426.7578100000001</c:v>
                </c:pt>
                <c:pt idx="673">
                  <c:v>2426.7578100000001</c:v>
                </c:pt>
                <c:pt idx="674">
                  <c:v>2426.7578100000001</c:v>
                </c:pt>
                <c:pt idx="675">
                  <c:v>2426.7578100000001</c:v>
                </c:pt>
                <c:pt idx="676">
                  <c:v>2426.7578100000001</c:v>
                </c:pt>
                <c:pt idx="677">
                  <c:v>2426.7578100000001</c:v>
                </c:pt>
                <c:pt idx="678">
                  <c:v>2426.7578100000001</c:v>
                </c:pt>
                <c:pt idx="679">
                  <c:v>2429.19922</c:v>
                </c:pt>
                <c:pt idx="680">
                  <c:v>2429.19922</c:v>
                </c:pt>
                <c:pt idx="681">
                  <c:v>2426.7578100000001</c:v>
                </c:pt>
                <c:pt idx="682">
                  <c:v>2429.19922</c:v>
                </c:pt>
                <c:pt idx="683">
                  <c:v>2426.7578100000001</c:v>
                </c:pt>
                <c:pt idx="684">
                  <c:v>2426.7578100000001</c:v>
                </c:pt>
                <c:pt idx="685">
                  <c:v>2426.7578100000001</c:v>
                </c:pt>
                <c:pt idx="686">
                  <c:v>2426.7578100000001</c:v>
                </c:pt>
                <c:pt idx="687">
                  <c:v>2426.7578100000001</c:v>
                </c:pt>
                <c:pt idx="688">
                  <c:v>2426.7578100000001</c:v>
                </c:pt>
                <c:pt idx="689">
                  <c:v>2429.19922</c:v>
                </c:pt>
                <c:pt idx="690">
                  <c:v>2426.7578100000001</c:v>
                </c:pt>
                <c:pt idx="691">
                  <c:v>2426.7578100000001</c:v>
                </c:pt>
                <c:pt idx="692">
                  <c:v>2426.7578100000001</c:v>
                </c:pt>
                <c:pt idx="693">
                  <c:v>2426.7578100000001</c:v>
                </c:pt>
                <c:pt idx="694">
                  <c:v>2426.7578100000001</c:v>
                </c:pt>
                <c:pt idx="695">
                  <c:v>2426.7578100000001</c:v>
                </c:pt>
                <c:pt idx="696">
                  <c:v>2426.7578100000001</c:v>
                </c:pt>
                <c:pt idx="697">
                  <c:v>2426.7578100000001</c:v>
                </c:pt>
                <c:pt idx="698">
                  <c:v>2426.7578100000001</c:v>
                </c:pt>
                <c:pt idx="699">
                  <c:v>2426.7578100000001</c:v>
                </c:pt>
                <c:pt idx="700">
                  <c:v>2426.7578100000001</c:v>
                </c:pt>
                <c:pt idx="701">
                  <c:v>2426.7578100000001</c:v>
                </c:pt>
                <c:pt idx="702">
                  <c:v>2426.7578100000001</c:v>
                </c:pt>
                <c:pt idx="703">
                  <c:v>2426.7578100000001</c:v>
                </c:pt>
                <c:pt idx="704">
                  <c:v>2429.19922</c:v>
                </c:pt>
                <c:pt idx="705">
                  <c:v>2426.7578100000001</c:v>
                </c:pt>
                <c:pt idx="706">
                  <c:v>2426.7578100000001</c:v>
                </c:pt>
                <c:pt idx="707">
                  <c:v>2426.7578100000001</c:v>
                </c:pt>
                <c:pt idx="708">
                  <c:v>2426.7578100000001</c:v>
                </c:pt>
                <c:pt idx="709">
                  <c:v>2426.7578100000001</c:v>
                </c:pt>
                <c:pt idx="710">
                  <c:v>2426.7578100000001</c:v>
                </c:pt>
                <c:pt idx="711">
                  <c:v>2426.7578100000001</c:v>
                </c:pt>
                <c:pt idx="712">
                  <c:v>2426.7578100000001</c:v>
                </c:pt>
                <c:pt idx="713">
                  <c:v>2426.7578100000001</c:v>
                </c:pt>
                <c:pt idx="714">
                  <c:v>2426.7578100000001</c:v>
                </c:pt>
                <c:pt idx="715">
                  <c:v>2426.7578100000001</c:v>
                </c:pt>
                <c:pt idx="716">
                  <c:v>2426.7578100000001</c:v>
                </c:pt>
                <c:pt idx="717">
                  <c:v>2426.7578100000001</c:v>
                </c:pt>
                <c:pt idx="718">
                  <c:v>2426.7578100000001</c:v>
                </c:pt>
                <c:pt idx="719">
                  <c:v>2429.19922</c:v>
                </c:pt>
                <c:pt idx="720">
                  <c:v>2426.7578100000001</c:v>
                </c:pt>
                <c:pt idx="721">
                  <c:v>2426.7578100000001</c:v>
                </c:pt>
                <c:pt idx="722">
                  <c:v>2426.7578100000001</c:v>
                </c:pt>
                <c:pt idx="723">
                  <c:v>2426.7578100000001</c:v>
                </c:pt>
                <c:pt idx="724">
                  <c:v>2426.7578100000001</c:v>
                </c:pt>
                <c:pt idx="725">
                  <c:v>2426.7578100000001</c:v>
                </c:pt>
                <c:pt idx="726">
                  <c:v>2426.7578100000001</c:v>
                </c:pt>
                <c:pt idx="727">
                  <c:v>2426.7578100000001</c:v>
                </c:pt>
                <c:pt idx="728">
                  <c:v>2426.7578100000001</c:v>
                </c:pt>
                <c:pt idx="729">
                  <c:v>2426.7578100000001</c:v>
                </c:pt>
                <c:pt idx="730">
                  <c:v>2426.7578100000001</c:v>
                </c:pt>
                <c:pt idx="731">
                  <c:v>2426.7578100000001</c:v>
                </c:pt>
                <c:pt idx="732">
                  <c:v>2426.7578100000001</c:v>
                </c:pt>
                <c:pt idx="733">
                  <c:v>2426.7578100000001</c:v>
                </c:pt>
                <c:pt idx="734">
                  <c:v>2426.7578100000001</c:v>
                </c:pt>
                <c:pt idx="735">
                  <c:v>2426.7578100000001</c:v>
                </c:pt>
                <c:pt idx="736">
                  <c:v>2426.7578100000001</c:v>
                </c:pt>
                <c:pt idx="737">
                  <c:v>2426.7578100000001</c:v>
                </c:pt>
                <c:pt idx="738">
                  <c:v>2426.7578100000001</c:v>
                </c:pt>
                <c:pt idx="739">
                  <c:v>2426.7578100000001</c:v>
                </c:pt>
                <c:pt idx="740">
                  <c:v>2429.19922</c:v>
                </c:pt>
                <c:pt idx="741">
                  <c:v>2426.7578100000001</c:v>
                </c:pt>
                <c:pt idx="742">
                  <c:v>2429.19922</c:v>
                </c:pt>
                <c:pt idx="743">
                  <c:v>2426.7578100000001</c:v>
                </c:pt>
                <c:pt idx="744">
                  <c:v>2426.7578100000001</c:v>
                </c:pt>
                <c:pt idx="745">
                  <c:v>2426.7578100000001</c:v>
                </c:pt>
                <c:pt idx="746">
                  <c:v>2426.7578100000001</c:v>
                </c:pt>
                <c:pt idx="747">
                  <c:v>2426.7578100000001</c:v>
                </c:pt>
                <c:pt idx="748">
                  <c:v>2426.7578100000001</c:v>
                </c:pt>
                <c:pt idx="749">
                  <c:v>2426.7578100000001</c:v>
                </c:pt>
                <c:pt idx="750">
                  <c:v>2426.7578100000001</c:v>
                </c:pt>
                <c:pt idx="751">
                  <c:v>2426.7578100000001</c:v>
                </c:pt>
                <c:pt idx="752">
                  <c:v>2429.19922</c:v>
                </c:pt>
                <c:pt idx="753">
                  <c:v>2426.7578100000001</c:v>
                </c:pt>
                <c:pt idx="754">
                  <c:v>2429.19922</c:v>
                </c:pt>
                <c:pt idx="755">
                  <c:v>2426.7578100000001</c:v>
                </c:pt>
                <c:pt idx="756">
                  <c:v>2426.7578100000001</c:v>
                </c:pt>
                <c:pt idx="757">
                  <c:v>2426.7578100000001</c:v>
                </c:pt>
                <c:pt idx="758">
                  <c:v>2426.7578100000001</c:v>
                </c:pt>
                <c:pt idx="759">
                  <c:v>2426.7578100000001</c:v>
                </c:pt>
                <c:pt idx="760">
                  <c:v>2426.7578100000001</c:v>
                </c:pt>
                <c:pt idx="761">
                  <c:v>2426.7578100000001</c:v>
                </c:pt>
                <c:pt idx="762">
                  <c:v>2429.19922</c:v>
                </c:pt>
                <c:pt idx="763">
                  <c:v>2426.7578100000001</c:v>
                </c:pt>
                <c:pt idx="764">
                  <c:v>2426.7578100000001</c:v>
                </c:pt>
                <c:pt idx="765">
                  <c:v>2426.7578100000001</c:v>
                </c:pt>
                <c:pt idx="766">
                  <c:v>2426.7578100000001</c:v>
                </c:pt>
                <c:pt idx="767">
                  <c:v>2426.7578100000001</c:v>
                </c:pt>
                <c:pt idx="768">
                  <c:v>2429.19922</c:v>
                </c:pt>
                <c:pt idx="769">
                  <c:v>2429.19922</c:v>
                </c:pt>
                <c:pt idx="770">
                  <c:v>2426.7578100000001</c:v>
                </c:pt>
                <c:pt idx="771">
                  <c:v>2426.7578100000001</c:v>
                </c:pt>
                <c:pt idx="772">
                  <c:v>2426.7578100000001</c:v>
                </c:pt>
                <c:pt idx="773">
                  <c:v>2426.7578100000001</c:v>
                </c:pt>
                <c:pt idx="774">
                  <c:v>2426.7578100000001</c:v>
                </c:pt>
                <c:pt idx="775">
                  <c:v>2426.7578100000001</c:v>
                </c:pt>
                <c:pt idx="776">
                  <c:v>2426.7578100000001</c:v>
                </c:pt>
                <c:pt idx="777">
                  <c:v>2426.7578100000001</c:v>
                </c:pt>
                <c:pt idx="778">
                  <c:v>2426.7578100000001</c:v>
                </c:pt>
                <c:pt idx="779">
                  <c:v>2426.7578100000001</c:v>
                </c:pt>
                <c:pt idx="780">
                  <c:v>2429.19922</c:v>
                </c:pt>
                <c:pt idx="781">
                  <c:v>2426.7578100000001</c:v>
                </c:pt>
                <c:pt idx="782">
                  <c:v>2426.7578100000001</c:v>
                </c:pt>
                <c:pt idx="783">
                  <c:v>2426.7578100000001</c:v>
                </c:pt>
                <c:pt idx="784">
                  <c:v>2426.7578100000001</c:v>
                </c:pt>
                <c:pt idx="785">
                  <c:v>2426.7578100000001</c:v>
                </c:pt>
                <c:pt idx="786">
                  <c:v>2426.7578100000001</c:v>
                </c:pt>
                <c:pt idx="787">
                  <c:v>2429.19922</c:v>
                </c:pt>
                <c:pt idx="788">
                  <c:v>2426.7578100000001</c:v>
                </c:pt>
                <c:pt idx="789">
                  <c:v>2426.7578100000001</c:v>
                </c:pt>
                <c:pt idx="790">
                  <c:v>2426.7578100000001</c:v>
                </c:pt>
                <c:pt idx="791">
                  <c:v>2426.7578100000001</c:v>
                </c:pt>
                <c:pt idx="792">
                  <c:v>2426.7578100000001</c:v>
                </c:pt>
                <c:pt idx="793">
                  <c:v>2426.7578100000001</c:v>
                </c:pt>
                <c:pt idx="794">
                  <c:v>2429.19922</c:v>
                </c:pt>
                <c:pt idx="795">
                  <c:v>2426.7578100000001</c:v>
                </c:pt>
                <c:pt idx="796">
                  <c:v>2426.7578100000001</c:v>
                </c:pt>
                <c:pt idx="797">
                  <c:v>2426.7578100000001</c:v>
                </c:pt>
                <c:pt idx="798">
                  <c:v>2426.7578100000001</c:v>
                </c:pt>
                <c:pt idx="799">
                  <c:v>2426.7578100000001</c:v>
                </c:pt>
                <c:pt idx="800">
                  <c:v>2426.7578100000001</c:v>
                </c:pt>
                <c:pt idx="801">
                  <c:v>2426.7578100000001</c:v>
                </c:pt>
                <c:pt idx="802">
                  <c:v>2426.7578100000001</c:v>
                </c:pt>
                <c:pt idx="803">
                  <c:v>2426.7578100000001</c:v>
                </c:pt>
                <c:pt idx="804">
                  <c:v>2426.7578100000001</c:v>
                </c:pt>
                <c:pt idx="805">
                  <c:v>2426.7578100000001</c:v>
                </c:pt>
                <c:pt idx="806">
                  <c:v>2426.7578100000001</c:v>
                </c:pt>
                <c:pt idx="807">
                  <c:v>2429.19922</c:v>
                </c:pt>
                <c:pt idx="808">
                  <c:v>2426.7578100000001</c:v>
                </c:pt>
                <c:pt idx="809">
                  <c:v>2426.7578100000001</c:v>
                </c:pt>
                <c:pt idx="810">
                  <c:v>2426.7578100000001</c:v>
                </c:pt>
                <c:pt idx="811">
                  <c:v>2426.7578100000001</c:v>
                </c:pt>
                <c:pt idx="812">
                  <c:v>2426.7578100000001</c:v>
                </c:pt>
                <c:pt idx="813">
                  <c:v>2426.7578100000001</c:v>
                </c:pt>
                <c:pt idx="814">
                  <c:v>2426.7578100000001</c:v>
                </c:pt>
                <c:pt idx="815">
                  <c:v>2426.7578100000001</c:v>
                </c:pt>
                <c:pt idx="816">
                  <c:v>2426.7578100000001</c:v>
                </c:pt>
                <c:pt idx="817">
                  <c:v>2424.3164099999999</c:v>
                </c:pt>
                <c:pt idx="818">
                  <c:v>2426.7578100000001</c:v>
                </c:pt>
                <c:pt idx="819">
                  <c:v>2426.7578100000001</c:v>
                </c:pt>
                <c:pt idx="820">
                  <c:v>2426.7578100000001</c:v>
                </c:pt>
                <c:pt idx="821">
                  <c:v>2426.7578100000001</c:v>
                </c:pt>
                <c:pt idx="822">
                  <c:v>2426.7578100000001</c:v>
                </c:pt>
                <c:pt idx="823">
                  <c:v>2426.7578100000001</c:v>
                </c:pt>
                <c:pt idx="824">
                  <c:v>2426.7578100000001</c:v>
                </c:pt>
                <c:pt idx="825">
                  <c:v>2426.7578100000001</c:v>
                </c:pt>
                <c:pt idx="826">
                  <c:v>2429.19922</c:v>
                </c:pt>
                <c:pt idx="827">
                  <c:v>2426.7578100000001</c:v>
                </c:pt>
                <c:pt idx="828">
                  <c:v>2426.7578100000001</c:v>
                </c:pt>
                <c:pt idx="829">
                  <c:v>2426.7578100000001</c:v>
                </c:pt>
                <c:pt idx="830">
                  <c:v>2426.7578100000001</c:v>
                </c:pt>
                <c:pt idx="831">
                  <c:v>2426.7578100000001</c:v>
                </c:pt>
                <c:pt idx="832">
                  <c:v>2426.7578100000001</c:v>
                </c:pt>
                <c:pt idx="833">
                  <c:v>2426.7578100000001</c:v>
                </c:pt>
                <c:pt idx="834">
                  <c:v>2426.7578100000001</c:v>
                </c:pt>
                <c:pt idx="835">
                  <c:v>2426.7578100000001</c:v>
                </c:pt>
                <c:pt idx="836">
                  <c:v>2426.7578100000001</c:v>
                </c:pt>
                <c:pt idx="837">
                  <c:v>2426.7578100000001</c:v>
                </c:pt>
                <c:pt idx="838">
                  <c:v>2426.7578100000001</c:v>
                </c:pt>
                <c:pt idx="839">
                  <c:v>2426.7578100000001</c:v>
                </c:pt>
                <c:pt idx="840">
                  <c:v>2426.7578100000001</c:v>
                </c:pt>
                <c:pt idx="841">
                  <c:v>2426.7578100000001</c:v>
                </c:pt>
                <c:pt idx="842">
                  <c:v>2426.7578100000001</c:v>
                </c:pt>
                <c:pt idx="843">
                  <c:v>2426.7578100000001</c:v>
                </c:pt>
                <c:pt idx="844">
                  <c:v>2426.7578100000001</c:v>
                </c:pt>
                <c:pt idx="845">
                  <c:v>2426.7578100000001</c:v>
                </c:pt>
                <c:pt idx="846">
                  <c:v>2426.7578100000001</c:v>
                </c:pt>
                <c:pt idx="847">
                  <c:v>2426.7578100000001</c:v>
                </c:pt>
                <c:pt idx="848">
                  <c:v>2426.7578100000001</c:v>
                </c:pt>
                <c:pt idx="849">
                  <c:v>2426.7578100000001</c:v>
                </c:pt>
                <c:pt idx="850">
                  <c:v>2426.7578100000001</c:v>
                </c:pt>
                <c:pt idx="851">
                  <c:v>2426.7578100000001</c:v>
                </c:pt>
                <c:pt idx="852">
                  <c:v>2426.7578100000001</c:v>
                </c:pt>
                <c:pt idx="853">
                  <c:v>2426.7578100000001</c:v>
                </c:pt>
                <c:pt idx="854">
                  <c:v>2426.7578100000001</c:v>
                </c:pt>
                <c:pt idx="855">
                  <c:v>2426.7578100000001</c:v>
                </c:pt>
                <c:pt idx="856">
                  <c:v>2424.3164099999999</c:v>
                </c:pt>
                <c:pt idx="857">
                  <c:v>2426.7578100000001</c:v>
                </c:pt>
                <c:pt idx="858">
                  <c:v>2426.7578100000001</c:v>
                </c:pt>
                <c:pt idx="859">
                  <c:v>2426.7578100000001</c:v>
                </c:pt>
                <c:pt idx="860">
                  <c:v>2429.19922</c:v>
                </c:pt>
                <c:pt idx="861">
                  <c:v>2426.7578100000001</c:v>
                </c:pt>
                <c:pt idx="862">
                  <c:v>2426.7578100000001</c:v>
                </c:pt>
                <c:pt idx="863">
                  <c:v>2426.7578100000001</c:v>
                </c:pt>
                <c:pt idx="864">
                  <c:v>2426.7578100000001</c:v>
                </c:pt>
                <c:pt idx="865">
                  <c:v>2426.7578100000001</c:v>
                </c:pt>
                <c:pt idx="866">
                  <c:v>2426.7578100000001</c:v>
                </c:pt>
                <c:pt idx="867">
                  <c:v>2426.7578100000001</c:v>
                </c:pt>
                <c:pt idx="868">
                  <c:v>2426.7578100000001</c:v>
                </c:pt>
                <c:pt idx="869">
                  <c:v>2426.7578100000001</c:v>
                </c:pt>
                <c:pt idx="870">
                  <c:v>2426.7578100000001</c:v>
                </c:pt>
                <c:pt idx="871">
                  <c:v>2426.7578100000001</c:v>
                </c:pt>
                <c:pt idx="872">
                  <c:v>2429.19922</c:v>
                </c:pt>
                <c:pt idx="873">
                  <c:v>2426.7578100000001</c:v>
                </c:pt>
                <c:pt idx="874">
                  <c:v>2426.7578100000001</c:v>
                </c:pt>
                <c:pt idx="875">
                  <c:v>2426.7578100000001</c:v>
                </c:pt>
                <c:pt idx="876">
                  <c:v>2424.3164099999999</c:v>
                </c:pt>
                <c:pt idx="877">
                  <c:v>2429.19922</c:v>
                </c:pt>
                <c:pt idx="878">
                  <c:v>2426.7578100000001</c:v>
                </c:pt>
                <c:pt idx="879">
                  <c:v>2426.7578100000001</c:v>
                </c:pt>
                <c:pt idx="880">
                  <c:v>2426.7578100000001</c:v>
                </c:pt>
                <c:pt idx="881">
                  <c:v>2426.7578100000001</c:v>
                </c:pt>
                <c:pt idx="882">
                  <c:v>2426.7578100000001</c:v>
                </c:pt>
                <c:pt idx="883">
                  <c:v>2426.7578100000001</c:v>
                </c:pt>
                <c:pt idx="884">
                  <c:v>2426.7578100000001</c:v>
                </c:pt>
                <c:pt idx="885">
                  <c:v>2426.7578100000001</c:v>
                </c:pt>
                <c:pt idx="886">
                  <c:v>2426.7578100000001</c:v>
                </c:pt>
                <c:pt idx="887">
                  <c:v>2426.7578100000001</c:v>
                </c:pt>
                <c:pt idx="888">
                  <c:v>2429.19922</c:v>
                </c:pt>
                <c:pt idx="889">
                  <c:v>2426.7578100000001</c:v>
                </c:pt>
                <c:pt idx="890">
                  <c:v>2424.3164099999999</c:v>
                </c:pt>
                <c:pt idx="891">
                  <c:v>2426.7578100000001</c:v>
                </c:pt>
                <c:pt idx="892">
                  <c:v>2426.7578100000001</c:v>
                </c:pt>
                <c:pt idx="893">
                  <c:v>2426.7578100000001</c:v>
                </c:pt>
                <c:pt idx="894">
                  <c:v>2426.7578100000001</c:v>
                </c:pt>
                <c:pt idx="895">
                  <c:v>2426.7578100000001</c:v>
                </c:pt>
                <c:pt idx="896">
                  <c:v>2426.7578100000001</c:v>
                </c:pt>
                <c:pt idx="897">
                  <c:v>2426.7578100000001</c:v>
                </c:pt>
                <c:pt idx="898">
                  <c:v>2426.7578100000001</c:v>
                </c:pt>
                <c:pt idx="899">
                  <c:v>2426.7578100000001</c:v>
                </c:pt>
                <c:pt idx="900">
                  <c:v>2426.7578100000001</c:v>
                </c:pt>
                <c:pt idx="901">
                  <c:v>2426.7578100000001</c:v>
                </c:pt>
                <c:pt idx="902">
                  <c:v>2426.7578100000001</c:v>
                </c:pt>
                <c:pt idx="903">
                  <c:v>2424.3164099999999</c:v>
                </c:pt>
                <c:pt idx="904">
                  <c:v>2426.7578100000001</c:v>
                </c:pt>
                <c:pt idx="905">
                  <c:v>2426.7578100000001</c:v>
                </c:pt>
                <c:pt idx="906">
                  <c:v>2429.19922</c:v>
                </c:pt>
                <c:pt idx="907">
                  <c:v>2426.7578100000001</c:v>
                </c:pt>
                <c:pt idx="908">
                  <c:v>2426.7578100000001</c:v>
                </c:pt>
                <c:pt idx="909">
                  <c:v>2426.7578100000001</c:v>
                </c:pt>
                <c:pt idx="910">
                  <c:v>2426.7578100000001</c:v>
                </c:pt>
                <c:pt idx="911">
                  <c:v>2426.7578100000001</c:v>
                </c:pt>
                <c:pt idx="912">
                  <c:v>2426.7578100000001</c:v>
                </c:pt>
                <c:pt idx="913">
                  <c:v>2426.7578100000001</c:v>
                </c:pt>
                <c:pt idx="914">
                  <c:v>2426.7578100000001</c:v>
                </c:pt>
                <c:pt idx="915">
                  <c:v>2426.7578100000001</c:v>
                </c:pt>
                <c:pt idx="916">
                  <c:v>2424.3164099999999</c:v>
                </c:pt>
                <c:pt idx="917">
                  <c:v>2426.7578100000001</c:v>
                </c:pt>
                <c:pt idx="918">
                  <c:v>2429.19922</c:v>
                </c:pt>
                <c:pt idx="919">
                  <c:v>2426.7578100000001</c:v>
                </c:pt>
                <c:pt idx="920">
                  <c:v>2426.7578100000001</c:v>
                </c:pt>
                <c:pt idx="921">
                  <c:v>2426.7578100000001</c:v>
                </c:pt>
                <c:pt idx="922">
                  <c:v>2426.7578100000001</c:v>
                </c:pt>
                <c:pt idx="923">
                  <c:v>2426.7578100000001</c:v>
                </c:pt>
                <c:pt idx="924">
                  <c:v>2426.7578100000001</c:v>
                </c:pt>
                <c:pt idx="925">
                  <c:v>2426.7578100000001</c:v>
                </c:pt>
                <c:pt idx="926">
                  <c:v>2426.7578100000001</c:v>
                </c:pt>
                <c:pt idx="927">
                  <c:v>2426.7578100000001</c:v>
                </c:pt>
                <c:pt idx="928">
                  <c:v>2429.19922</c:v>
                </c:pt>
                <c:pt idx="929">
                  <c:v>2426.7578100000001</c:v>
                </c:pt>
                <c:pt idx="930">
                  <c:v>2426.7578100000001</c:v>
                </c:pt>
                <c:pt idx="931">
                  <c:v>2426.7578100000001</c:v>
                </c:pt>
                <c:pt idx="932">
                  <c:v>2426.7578100000001</c:v>
                </c:pt>
                <c:pt idx="933">
                  <c:v>2426.7578100000001</c:v>
                </c:pt>
                <c:pt idx="934">
                  <c:v>2426.7578100000001</c:v>
                </c:pt>
                <c:pt idx="935">
                  <c:v>2424.3164099999999</c:v>
                </c:pt>
                <c:pt idx="936">
                  <c:v>2426.7578100000001</c:v>
                </c:pt>
                <c:pt idx="937">
                  <c:v>2426.7578100000001</c:v>
                </c:pt>
                <c:pt idx="938">
                  <c:v>2426.7578100000001</c:v>
                </c:pt>
                <c:pt idx="939">
                  <c:v>2426.7578100000001</c:v>
                </c:pt>
                <c:pt idx="940">
                  <c:v>2426.7578100000001</c:v>
                </c:pt>
                <c:pt idx="941">
                  <c:v>2426.7578100000001</c:v>
                </c:pt>
                <c:pt idx="942">
                  <c:v>2426.7578100000001</c:v>
                </c:pt>
                <c:pt idx="943">
                  <c:v>2426.7578100000001</c:v>
                </c:pt>
                <c:pt idx="944">
                  <c:v>2424.3164099999999</c:v>
                </c:pt>
                <c:pt idx="945">
                  <c:v>2426.7578100000001</c:v>
                </c:pt>
                <c:pt idx="946">
                  <c:v>2426.7578100000001</c:v>
                </c:pt>
                <c:pt idx="947">
                  <c:v>2426.7578100000001</c:v>
                </c:pt>
                <c:pt idx="948">
                  <c:v>2426.7578100000001</c:v>
                </c:pt>
                <c:pt idx="949">
                  <c:v>2426.7578100000001</c:v>
                </c:pt>
                <c:pt idx="950">
                  <c:v>2426.7578100000001</c:v>
                </c:pt>
                <c:pt idx="951">
                  <c:v>2426.7578100000001</c:v>
                </c:pt>
                <c:pt idx="952">
                  <c:v>2426.7578100000001</c:v>
                </c:pt>
                <c:pt idx="953">
                  <c:v>2426.7578100000001</c:v>
                </c:pt>
                <c:pt idx="954">
                  <c:v>2426.7578100000001</c:v>
                </c:pt>
                <c:pt idx="955">
                  <c:v>2424.3164099999999</c:v>
                </c:pt>
                <c:pt idx="956">
                  <c:v>2426.7578100000001</c:v>
                </c:pt>
                <c:pt idx="957">
                  <c:v>2426.7578100000001</c:v>
                </c:pt>
                <c:pt idx="958">
                  <c:v>2426.7578100000001</c:v>
                </c:pt>
                <c:pt idx="959">
                  <c:v>2426.7578100000001</c:v>
                </c:pt>
                <c:pt idx="960">
                  <c:v>2426.7578100000001</c:v>
                </c:pt>
                <c:pt idx="961">
                  <c:v>2426.7578100000001</c:v>
                </c:pt>
                <c:pt idx="962">
                  <c:v>2426.7578100000001</c:v>
                </c:pt>
                <c:pt idx="963">
                  <c:v>2426.7578100000001</c:v>
                </c:pt>
                <c:pt idx="964">
                  <c:v>2426.7578100000001</c:v>
                </c:pt>
                <c:pt idx="965">
                  <c:v>2426.7578100000001</c:v>
                </c:pt>
                <c:pt idx="966">
                  <c:v>2426.7578100000001</c:v>
                </c:pt>
                <c:pt idx="967">
                  <c:v>2426.7578100000001</c:v>
                </c:pt>
                <c:pt idx="968">
                  <c:v>2426.7578100000001</c:v>
                </c:pt>
                <c:pt idx="969">
                  <c:v>2426.7578100000001</c:v>
                </c:pt>
                <c:pt idx="970">
                  <c:v>2426.7578100000001</c:v>
                </c:pt>
                <c:pt idx="971">
                  <c:v>2426.7578100000001</c:v>
                </c:pt>
                <c:pt idx="972">
                  <c:v>2426.7578100000001</c:v>
                </c:pt>
                <c:pt idx="973">
                  <c:v>2426.7578100000001</c:v>
                </c:pt>
                <c:pt idx="974">
                  <c:v>2426.7578100000001</c:v>
                </c:pt>
                <c:pt idx="975">
                  <c:v>2426.7578100000001</c:v>
                </c:pt>
                <c:pt idx="976">
                  <c:v>2426.7578100000001</c:v>
                </c:pt>
                <c:pt idx="977">
                  <c:v>2426.7578100000001</c:v>
                </c:pt>
                <c:pt idx="978">
                  <c:v>2426.7578100000001</c:v>
                </c:pt>
                <c:pt idx="979">
                  <c:v>2426.7578100000001</c:v>
                </c:pt>
                <c:pt idx="980">
                  <c:v>2426.7578100000001</c:v>
                </c:pt>
                <c:pt idx="981">
                  <c:v>2426.7578100000001</c:v>
                </c:pt>
                <c:pt idx="982">
                  <c:v>2426.7578100000001</c:v>
                </c:pt>
                <c:pt idx="983">
                  <c:v>2429.19922</c:v>
                </c:pt>
                <c:pt idx="984">
                  <c:v>2426.7578100000001</c:v>
                </c:pt>
                <c:pt idx="985">
                  <c:v>2426.7578100000001</c:v>
                </c:pt>
                <c:pt idx="986">
                  <c:v>2426.7578100000001</c:v>
                </c:pt>
                <c:pt idx="987">
                  <c:v>2426.7578100000001</c:v>
                </c:pt>
                <c:pt idx="988">
                  <c:v>2426.7578100000001</c:v>
                </c:pt>
                <c:pt idx="989">
                  <c:v>2426.7578100000001</c:v>
                </c:pt>
                <c:pt idx="990">
                  <c:v>2426.7578100000001</c:v>
                </c:pt>
                <c:pt idx="991">
                  <c:v>2426.7578100000001</c:v>
                </c:pt>
                <c:pt idx="992">
                  <c:v>2426.7578100000001</c:v>
                </c:pt>
                <c:pt idx="993">
                  <c:v>2426.7578100000001</c:v>
                </c:pt>
                <c:pt idx="994">
                  <c:v>2426.7578100000001</c:v>
                </c:pt>
                <c:pt idx="995">
                  <c:v>2426.7578100000001</c:v>
                </c:pt>
                <c:pt idx="996">
                  <c:v>2426.7578100000001</c:v>
                </c:pt>
                <c:pt idx="997">
                  <c:v>2426.7578100000001</c:v>
                </c:pt>
                <c:pt idx="998">
                  <c:v>2426.7578100000001</c:v>
                </c:pt>
                <c:pt idx="999">
                  <c:v>2426.7578100000001</c:v>
                </c:pt>
                <c:pt idx="1000">
                  <c:v>2426.7578100000001</c:v>
                </c:pt>
                <c:pt idx="1001">
                  <c:v>2426.7578100000001</c:v>
                </c:pt>
                <c:pt idx="1002">
                  <c:v>2426.7578100000001</c:v>
                </c:pt>
                <c:pt idx="1003">
                  <c:v>2429.19922</c:v>
                </c:pt>
                <c:pt idx="1004">
                  <c:v>2426.7578100000001</c:v>
                </c:pt>
                <c:pt idx="1005">
                  <c:v>2426.7578100000001</c:v>
                </c:pt>
                <c:pt idx="1006">
                  <c:v>2426.7578100000001</c:v>
                </c:pt>
                <c:pt idx="1007">
                  <c:v>2424.3164099999999</c:v>
                </c:pt>
                <c:pt idx="1008">
                  <c:v>2426.7578100000001</c:v>
                </c:pt>
                <c:pt idx="1009">
                  <c:v>2426.7578100000001</c:v>
                </c:pt>
                <c:pt idx="1010">
                  <c:v>2426.7578100000001</c:v>
                </c:pt>
                <c:pt idx="1011">
                  <c:v>2426.7578100000001</c:v>
                </c:pt>
                <c:pt idx="1012">
                  <c:v>2426.7578100000001</c:v>
                </c:pt>
                <c:pt idx="1013">
                  <c:v>2426.7578100000001</c:v>
                </c:pt>
                <c:pt idx="1014">
                  <c:v>2426.7578100000001</c:v>
                </c:pt>
                <c:pt idx="1015">
                  <c:v>2429.19922</c:v>
                </c:pt>
                <c:pt idx="1016">
                  <c:v>2426.7578100000001</c:v>
                </c:pt>
                <c:pt idx="1017">
                  <c:v>2426.7578100000001</c:v>
                </c:pt>
                <c:pt idx="1018">
                  <c:v>2426.7578100000001</c:v>
                </c:pt>
                <c:pt idx="1019">
                  <c:v>2426.7578100000001</c:v>
                </c:pt>
                <c:pt idx="1020">
                  <c:v>2426.7578100000001</c:v>
                </c:pt>
                <c:pt idx="1021">
                  <c:v>2429.19922</c:v>
                </c:pt>
                <c:pt idx="1022">
                  <c:v>2426.7578100000001</c:v>
                </c:pt>
                <c:pt idx="1023">
                  <c:v>2426.7578100000001</c:v>
                </c:pt>
                <c:pt idx="1024">
                  <c:v>2426.7578100000001</c:v>
                </c:pt>
                <c:pt idx="1025">
                  <c:v>2426.7578100000001</c:v>
                </c:pt>
                <c:pt idx="1026">
                  <c:v>2426.7578100000001</c:v>
                </c:pt>
                <c:pt idx="1027">
                  <c:v>2426.7578100000001</c:v>
                </c:pt>
                <c:pt idx="1028">
                  <c:v>2426.7578100000001</c:v>
                </c:pt>
                <c:pt idx="1029">
                  <c:v>2426.7578100000001</c:v>
                </c:pt>
                <c:pt idx="1030">
                  <c:v>2426.7578100000001</c:v>
                </c:pt>
                <c:pt idx="1031">
                  <c:v>2426.7578100000001</c:v>
                </c:pt>
                <c:pt idx="1032">
                  <c:v>2426.7578100000001</c:v>
                </c:pt>
                <c:pt idx="1033">
                  <c:v>2426.7578100000001</c:v>
                </c:pt>
                <c:pt idx="1034">
                  <c:v>2426.7578100000001</c:v>
                </c:pt>
                <c:pt idx="1035">
                  <c:v>2426.7578100000001</c:v>
                </c:pt>
                <c:pt idx="1036">
                  <c:v>2429.19922</c:v>
                </c:pt>
                <c:pt idx="1037">
                  <c:v>2426.7578100000001</c:v>
                </c:pt>
                <c:pt idx="1038">
                  <c:v>2426.7578100000001</c:v>
                </c:pt>
                <c:pt idx="1039">
                  <c:v>2429.19922</c:v>
                </c:pt>
                <c:pt idx="1040">
                  <c:v>2426.7578100000001</c:v>
                </c:pt>
                <c:pt idx="1041">
                  <c:v>2426.7578100000001</c:v>
                </c:pt>
                <c:pt idx="1042">
                  <c:v>2426.7578100000001</c:v>
                </c:pt>
                <c:pt idx="1043">
                  <c:v>2426.7578100000001</c:v>
                </c:pt>
                <c:pt idx="1044">
                  <c:v>2426.7578100000001</c:v>
                </c:pt>
                <c:pt idx="1045">
                  <c:v>2426.7578100000001</c:v>
                </c:pt>
                <c:pt idx="1046">
                  <c:v>2426.7578100000001</c:v>
                </c:pt>
                <c:pt idx="1047">
                  <c:v>2426.7578100000001</c:v>
                </c:pt>
                <c:pt idx="1048">
                  <c:v>2426.7578100000001</c:v>
                </c:pt>
                <c:pt idx="1049">
                  <c:v>2426.7578100000001</c:v>
                </c:pt>
                <c:pt idx="1050">
                  <c:v>2426.7578100000001</c:v>
                </c:pt>
                <c:pt idx="1051">
                  <c:v>2426.7578100000001</c:v>
                </c:pt>
                <c:pt idx="1052">
                  <c:v>2426.7578100000001</c:v>
                </c:pt>
                <c:pt idx="1053">
                  <c:v>2426.7578100000001</c:v>
                </c:pt>
                <c:pt idx="1054">
                  <c:v>2426.7578100000001</c:v>
                </c:pt>
                <c:pt idx="1055">
                  <c:v>2424.3164099999999</c:v>
                </c:pt>
                <c:pt idx="1056">
                  <c:v>2429.19922</c:v>
                </c:pt>
                <c:pt idx="1057">
                  <c:v>2426.7578100000001</c:v>
                </c:pt>
                <c:pt idx="1058">
                  <c:v>2426.7578100000001</c:v>
                </c:pt>
                <c:pt idx="1059">
                  <c:v>2426.7578100000001</c:v>
                </c:pt>
                <c:pt idx="1060">
                  <c:v>2426.7578100000001</c:v>
                </c:pt>
                <c:pt idx="1061">
                  <c:v>2426.7578100000001</c:v>
                </c:pt>
                <c:pt idx="1062">
                  <c:v>2426.7578100000001</c:v>
                </c:pt>
                <c:pt idx="1063">
                  <c:v>2426.7578100000001</c:v>
                </c:pt>
                <c:pt idx="1064">
                  <c:v>2426.7578100000001</c:v>
                </c:pt>
                <c:pt idx="1065">
                  <c:v>2426.7578100000001</c:v>
                </c:pt>
                <c:pt idx="1066">
                  <c:v>2426.7578100000001</c:v>
                </c:pt>
                <c:pt idx="1067">
                  <c:v>2426.7578100000001</c:v>
                </c:pt>
                <c:pt idx="1068">
                  <c:v>2426.7578100000001</c:v>
                </c:pt>
                <c:pt idx="1069">
                  <c:v>2426.7578100000001</c:v>
                </c:pt>
                <c:pt idx="1070">
                  <c:v>2424.3164099999999</c:v>
                </c:pt>
                <c:pt idx="1071">
                  <c:v>2426.7578100000001</c:v>
                </c:pt>
                <c:pt idx="1072">
                  <c:v>2426.7578100000001</c:v>
                </c:pt>
                <c:pt idx="1073">
                  <c:v>2426.7578100000001</c:v>
                </c:pt>
                <c:pt idx="1074">
                  <c:v>2426.7578100000001</c:v>
                </c:pt>
                <c:pt idx="1075">
                  <c:v>2426.7578100000001</c:v>
                </c:pt>
                <c:pt idx="1076">
                  <c:v>2426.7578100000001</c:v>
                </c:pt>
                <c:pt idx="1077">
                  <c:v>2426.7578100000001</c:v>
                </c:pt>
                <c:pt idx="1078">
                  <c:v>2429.19922</c:v>
                </c:pt>
                <c:pt idx="1079">
                  <c:v>2426.7578100000001</c:v>
                </c:pt>
                <c:pt idx="1080">
                  <c:v>2426.7578100000001</c:v>
                </c:pt>
                <c:pt idx="1081">
                  <c:v>2426.7578100000001</c:v>
                </c:pt>
                <c:pt idx="1082">
                  <c:v>2426.7578100000001</c:v>
                </c:pt>
                <c:pt idx="1083">
                  <c:v>2426.7578100000001</c:v>
                </c:pt>
                <c:pt idx="1084">
                  <c:v>2426.7578100000001</c:v>
                </c:pt>
                <c:pt idx="1085">
                  <c:v>2426.7578100000001</c:v>
                </c:pt>
                <c:pt idx="1086">
                  <c:v>2426.7578100000001</c:v>
                </c:pt>
                <c:pt idx="1087">
                  <c:v>2426.7578100000001</c:v>
                </c:pt>
                <c:pt idx="1088">
                  <c:v>2426.7578100000001</c:v>
                </c:pt>
                <c:pt idx="1089">
                  <c:v>2426.7578100000001</c:v>
                </c:pt>
                <c:pt idx="1090">
                  <c:v>2429.19922</c:v>
                </c:pt>
                <c:pt idx="1091">
                  <c:v>2426.7578100000001</c:v>
                </c:pt>
                <c:pt idx="1092">
                  <c:v>2426.7578100000001</c:v>
                </c:pt>
                <c:pt idx="1093">
                  <c:v>2426.7578100000001</c:v>
                </c:pt>
                <c:pt idx="1094">
                  <c:v>2429.19922</c:v>
                </c:pt>
                <c:pt idx="1095">
                  <c:v>2426.7578100000001</c:v>
                </c:pt>
                <c:pt idx="1096">
                  <c:v>2426.7578100000001</c:v>
                </c:pt>
                <c:pt idx="1097">
                  <c:v>2426.7578100000001</c:v>
                </c:pt>
                <c:pt idx="1098">
                  <c:v>2426.7578100000001</c:v>
                </c:pt>
                <c:pt idx="1099">
                  <c:v>2426.7578100000001</c:v>
                </c:pt>
                <c:pt idx="1100">
                  <c:v>2426.7578100000001</c:v>
                </c:pt>
                <c:pt idx="1101">
                  <c:v>2426.7578100000001</c:v>
                </c:pt>
                <c:pt idx="1102">
                  <c:v>2426.7578100000001</c:v>
                </c:pt>
                <c:pt idx="1103">
                  <c:v>2426.7578100000001</c:v>
                </c:pt>
                <c:pt idx="1104">
                  <c:v>2426.7578100000001</c:v>
                </c:pt>
                <c:pt idx="1105">
                  <c:v>2426.7578100000001</c:v>
                </c:pt>
                <c:pt idx="1106">
                  <c:v>2429.19922</c:v>
                </c:pt>
                <c:pt idx="1107">
                  <c:v>2429.19922</c:v>
                </c:pt>
                <c:pt idx="1108">
                  <c:v>2426.7578100000001</c:v>
                </c:pt>
                <c:pt idx="1109">
                  <c:v>2426.7578100000001</c:v>
                </c:pt>
                <c:pt idx="1110">
                  <c:v>2429.19922</c:v>
                </c:pt>
                <c:pt idx="1111">
                  <c:v>2426.7578100000001</c:v>
                </c:pt>
                <c:pt idx="1112">
                  <c:v>2426.7578100000001</c:v>
                </c:pt>
                <c:pt idx="1113">
                  <c:v>2426.7578100000001</c:v>
                </c:pt>
                <c:pt idx="1114">
                  <c:v>2426.7578100000001</c:v>
                </c:pt>
                <c:pt idx="1115">
                  <c:v>2426.7578100000001</c:v>
                </c:pt>
                <c:pt idx="1116">
                  <c:v>2426.7578100000001</c:v>
                </c:pt>
                <c:pt idx="1117">
                  <c:v>2426.7578100000001</c:v>
                </c:pt>
                <c:pt idx="1118">
                  <c:v>2426.7578100000001</c:v>
                </c:pt>
                <c:pt idx="1119">
                  <c:v>2426.7578100000001</c:v>
                </c:pt>
                <c:pt idx="1120">
                  <c:v>2426.7578100000001</c:v>
                </c:pt>
                <c:pt idx="1121">
                  <c:v>2426.7578100000001</c:v>
                </c:pt>
                <c:pt idx="1122">
                  <c:v>2426.7578100000001</c:v>
                </c:pt>
                <c:pt idx="1123">
                  <c:v>2426.7578100000001</c:v>
                </c:pt>
                <c:pt idx="1124">
                  <c:v>2429.19922</c:v>
                </c:pt>
                <c:pt idx="1125">
                  <c:v>2426.7578100000001</c:v>
                </c:pt>
                <c:pt idx="1126">
                  <c:v>2426.7578100000001</c:v>
                </c:pt>
                <c:pt idx="1127">
                  <c:v>2426.7578100000001</c:v>
                </c:pt>
                <c:pt idx="1128">
                  <c:v>2426.7578100000001</c:v>
                </c:pt>
                <c:pt idx="1129">
                  <c:v>2426.7578100000001</c:v>
                </c:pt>
                <c:pt idx="1130">
                  <c:v>2426.7578100000001</c:v>
                </c:pt>
                <c:pt idx="1131">
                  <c:v>2429.19922</c:v>
                </c:pt>
                <c:pt idx="1132">
                  <c:v>2426.7578100000001</c:v>
                </c:pt>
                <c:pt idx="1133">
                  <c:v>2426.7578100000001</c:v>
                </c:pt>
                <c:pt idx="1134">
                  <c:v>2429.19922</c:v>
                </c:pt>
                <c:pt idx="1135">
                  <c:v>2424.3164099999999</c:v>
                </c:pt>
                <c:pt idx="1136">
                  <c:v>2426.7578100000001</c:v>
                </c:pt>
                <c:pt idx="1137">
                  <c:v>2426.7578100000001</c:v>
                </c:pt>
                <c:pt idx="1138">
                  <c:v>2426.7578100000001</c:v>
                </c:pt>
                <c:pt idx="1139">
                  <c:v>2424.3164099999999</c:v>
                </c:pt>
                <c:pt idx="1140">
                  <c:v>2426.7578100000001</c:v>
                </c:pt>
                <c:pt idx="1141">
                  <c:v>2426.7578100000001</c:v>
                </c:pt>
                <c:pt idx="1142">
                  <c:v>2426.7578100000001</c:v>
                </c:pt>
                <c:pt idx="1143">
                  <c:v>2426.7578100000001</c:v>
                </c:pt>
                <c:pt idx="1144">
                  <c:v>2426.7578100000001</c:v>
                </c:pt>
                <c:pt idx="1145">
                  <c:v>2426.7578100000001</c:v>
                </c:pt>
                <c:pt idx="1146">
                  <c:v>2426.7578100000001</c:v>
                </c:pt>
                <c:pt idx="1147">
                  <c:v>2426.7578100000001</c:v>
                </c:pt>
                <c:pt idx="1148">
                  <c:v>2424.3164099999999</c:v>
                </c:pt>
                <c:pt idx="1149">
                  <c:v>2426.7578100000001</c:v>
                </c:pt>
                <c:pt idx="1150">
                  <c:v>2426.7578100000001</c:v>
                </c:pt>
                <c:pt idx="1151">
                  <c:v>2426.7578100000001</c:v>
                </c:pt>
                <c:pt idx="1152">
                  <c:v>2426.7578100000001</c:v>
                </c:pt>
                <c:pt idx="1153">
                  <c:v>2426.7578100000001</c:v>
                </c:pt>
                <c:pt idx="1154">
                  <c:v>2426.7578100000001</c:v>
                </c:pt>
                <c:pt idx="1155">
                  <c:v>2426.7578100000001</c:v>
                </c:pt>
                <c:pt idx="1156">
                  <c:v>2426.7578100000001</c:v>
                </c:pt>
                <c:pt idx="1157">
                  <c:v>2426.7578100000001</c:v>
                </c:pt>
                <c:pt idx="1158">
                  <c:v>2426.7578100000001</c:v>
                </c:pt>
                <c:pt idx="1159">
                  <c:v>2426.7578100000001</c:v>
                </c:pt>
                <c:pt idx="1160">
                  <c:v>2426.7578100000001</c:v>
                </c:pt>
                <c:pt idx="1161">
                  <c:v>2429.19922</c:v>
                </c:pt>
                <c:pt idx="1162">
                  <c:v>2426.7578100000001</c:v>
                </c:pt>
                <c:pt idx="1163">
                  <c:v>2426.7578100000001</c:v>
                </c:pt>
                <c:pt idx="1164">
                  <c:v>2429.19922</c:v>
                </c:pt>
                <c:pt idx="1165">
                  <c:v>2426.7578100000001</c:v>
                </c:pt>
                <c:pt idx="1166">
                  <c:v>2426.7578100000001</c:v>
                </c:pt>
                <c:pt idx="1167">
                  <c:v>2424.3164099999999</c:v>
                </c:pt>
                <c:pt idx="1168">
                  <c:v>2426.7578100000001</c:v>
                </c:pt>
                <c:pt idx="1169">
                  <c:v>2426.7578100000001</c:v>
                </c:pt>
                <c:pt idx="1170">
                  <c:v>2426.7578100000001</c:v>
                </c:pt>
                <c:pt idx="1171">
                  <c:v>2426.7578100000001</c:v>
                </c:pt>
                <c:pt idx="1172">
                  <c:v>2426.7578100000001</c:v>
                </c:pt>
                <c:pt idx="1173">
                  <c:v>2426.7578100000001</c:v>
                </c:pt>
                <c:pt idx="1174">
                  <c:v>2426.7578100000001</c:v>
                </c:pt>
                <c:pt idx="1175">
                  <c:v>2426.7578100000001</c:v>
                </c:pt>
                <c:pt idx="1176">
                  <c:v>2426.7578100000001</c:v>
                </c:pt>
                <c:pt idx="1177">
                  <c:v>2426.7578100000001</c:v>
                </c:pt>
                <c:pt idx="1178">
                  <c:v>2426.7578100000001</c:v>
                </c:pt>
                <c:pt idx="1179">
                  <c:v>2426.7578100000001</c:v>
                </c:pt>
                <c:pt idx="1180">
                  <c:v>2426.7578100000001</c:v>
                </c:pt>
                <c:pt idx="1181">
                  <c:v>2426.7578100000001</c:v>
                </c:pt>
                <c:pt idx="1182">
                  <c:v>2426.7578100000001</c:v>
                </c:pt>
                <c:pt idx="1183">
                  <c:v>2426.7578100000001</c:v>
                </c:pt>
                <c:pt idx="1184">
                  <c:v>2426.7578100000001</c:v>
                </c:pt>
                <c:pt idx="1185">
                  <c:v>2426.7578100000001</c:v>
                </c:pt>
                <c:pt idx="1186">
                  <c:v>2429.19922</c:v>
                </c:pt>
                <c:pt idx="1187">
                  <c:v>2424.3164099999999</c:v>
                </c:pt>
                <c:pt idx="1188">
                  <c:v>2426.7578100000001</c:v>
                </c:pt>
                <c:pt idx="1189">
                  <c:v>2426.7578100000001</c:v>
                </c:pt>
                <c:pt idx="1190">
                  <c:v>2426.7578100000001</c:v>
                </c:pt>
                <c:pt idx="1191">
                  <c:v>2426.7578100000001</c:v>
                </c:pt>
                <c:pt idx="1192">
                  <c:v>2426.7578100000001</c:v>
                </c:pt>
                <c:pt idx="1193">
                  <c:v>2426.7578100000001</c:v>
                </c:pt>
                <c:pt idx="1194">
                  <c:v>2426.7578100000001</c:v>
                </c:pt>
                <c:pt idx="1195">
                  <c:v>2426.7578100000001</c:v>
                </c:pt>
                <c:pt idx="1196">
                  <c:v>2426.7578100000001</c:v>
                </c:pt>
                <c:pt idx="1197">
                  <c:v>2426.7578100000001</c:v>
                </c:pt>
                <c:pt idx="1198">
                  <c:v>2426.7578100000001</c:v>
                </c:pt>
                <c:pt idx="1199">
                  <c:v>2426.7578100000001</c:v>
                </c:pt>
                <c:pt idx="1200">
                  <c:v>2426.7578100000001</c:v>
                </c:pt>
                <c:pt idx="1201">
                  <c:v>2426.7578100000001</c:v>
                </c:pt>
                <c:pt idx="1202">
                  <c:v>2429.19922</c:v>
                </c:pt>
                <c:pt idx="1203">
                  <c:v>2424.3164099999999</c:v>
                </c:pt>
                <c:pt idx="1204">
                  <c:v>2429.19922</c:v>
                </c:pt>
                <c:pt idx="1205">
                  <c:v>2426.7578100000001</c:v>
                </c:pt>
                <c:pt idx="1206">
                  <c:v>2426.7578100000001</c:v>
                </c:pt>
                <c:pt idx="1207">
                  <c:v>2426.7578100000001</c:v>
                </c:pt>
                <c:pt idx="1208">
                  <c:v>2426.7578100000001</c:v>
                </c:pt>
                <c:pt idx="1209">
                  <c:v>2426.7578100000001</c:v>
                </c:pt>
                <c:pt idx="1210">
                  <c:v>2426.7578100000001</c:v>
                </c:pt>
                <c:pt idx="1211">
                  <c:v>2426.7578100000001</c:v>
                </c:pt>
                <c:pt idx="1212">
                  <c:v>2426.7578100000001</c:v>
                </c:pt>
                <c:pt idx="1213">
                  <c:v>2426.7578100000001</c:v>
                </c:pt>
                <c:pt idx="1214">
                  <c:v>2426.7578100000001</c:v>
                </c:pt>
                <c:pt idx="1215">
                  <c:v>2426.7578100000001</c:v>
                </c:pt>
                <c:pt idx="1216">
                  <c:v>2426.7578100000001</c:v>
                </c:pt>
                <c:pt idx="1217">
                  <c:v>2426.7578100000001</c:v>
                </c:pt>
                <c:pt idx="1218">
                  <c:v>2426.7578100000001</c:v>
                </c:pt>
                <c:pt idx="1219">
                  <c:v>2426.7578100000001</c:v>
                </c:pt>
                <c:pt idx="1220">
                  <c:v>2426.7578100000001</c:v>
                </c:pt>
                <c:pt idx="1221">
                  <c:v>2426.7578100000001</c:v>
                </c:pt>
                <c:pt idx="1222">
                  <c:v>2426.7578100000001</c:v>
                </c:pt>
                <c:pt idx="1223">
                  <c:v>2426.7578100000001</c:v>
                </c:pt>
                <c:pt idx="1224">
                  <c:v>2426.7578100000001</c:v>
                </c:pt>
                <c:pt idx="1225">
                  <c:v>2426.7578100000001</c:v>
                </c:pt>
                <c:pt idx="1226">
                  <c:v>2426.7578100000001</c:v>
                </c:pt>
                <c:pt idx="1227">
                  <c:v>2426.7578100000001</c:v>
                </c:pt>
                <c:pt idx="1228">
                  <c:v>2426.7578100000001</c:v>
                </c:pt>
                <c:pt idx="1229">
                  <c:v>2426.7578100000001</c:v>
                </c:pt>
                <c:pt idx="1230">
                  <c:v>2426.7578100000001</c:v>
                </c:pt>
                <c:pt idx="1231">
                  <c:v>2426.7578100000001</c:v>
                </c:pt>
                <c:pt idx="1232">
                  <c:v>2429.19922</c:v>
                </c:pt>
                <c:pt idx="1233">
                  <c:v>2426.7578100000001</c:v>
                </c:pt>
                <c:pt idx="1234">
                  <c:v>2426.7578100000001</c:v>
                </c:pt>
                <c:pt idx="1235">
                  <c:v>2426.7578100000001</c:v>
                </c:pt>
                <c:pt idx="1236">
                  <c:v>2426.7578100000001</c:v>
                </c:pt>
                <c:pt idx="1237">
                  <c:v>2426.7578100000001</c:v>
                </c:pt>
                <c:pt idx="1238">
                  <c:v>2426.7578100000001</c:v>
                </c:pt>
                <c:pt idx="1239">
                  <c:v>2426.7578100000001</c:v>
                </c:pt>
                <c:pt idx="1240">
                  <c:v>2426.7578100000001</c:v>
                </c:pt>
                <c:pt idx="1241">
                  <c:v>2426.7578100000001</c:v>
                </c:pt>
                <c:pt idx="1242">
                  <c:v>2426.7578100000001</c:v>
                </c:pt>
                <c:pt idx="1243">
                  <c:v>2424.3164099999999</c:v>
                </c:pt>
                <c:pt idx="1244">
                  <c:v>2426.7578100000001</c:v>
                </c:pt>
                <c:pt idx="1245">
                  <c:v>2426.7578100000001</c:v>
                </c:pt>
                <c:pt idx="1246">
                  <c:v>2426.7578100000001</c:v>
                </c:pt>
                <c:pt idx="1247">
                  <c:v>2429.19922</c:v>
                </c:pt>
                <c:pt idx="1248">
                  <c:v>2426.7578100000001</c:v>
                </c:pt>
                <c:pt idx="1249">
                  <c:v>2424.3164099999999</c:v>
                </c:pt>
                <c:pt idx="1250">
                  <c:v>2426.7578100000001</c:v>
                </c:pt>
                <c:pt idx="1251">
                  <c:v>2426.7578100000001</c:v>
                </c:pt>
                <c:pt idx="1252">
                  <c:v>2426.7578100000001</c:v>
                </c:pt>
                <c:pt idx="1253">
                  <c:v>2426.7578100000001</c:v>
                </c:pt>
                <c:pt idx="1254">
                  <c:v>2426.7578100000001</c:v>
                </c:pt>
                <c:pt idx="1255">
                  <c:v>2424.3164099999999</c:v>
                </c:pt>
                <c:pt idx="1256">
                  <c:v>2424.3164099999999</c:v>
                </c:pt>
                <c:pt idx="1257">
                  <c:v>2426.7578100000001</c:v>
                </c:pt>
                <c:pt idx="1258">
                  <c:v>2426.7578100000001</c:v>
                </c:pt>
                <c:pt idx="1259">
                  <c:v>2426.7578100000001</c:v>
                </c:pt>
                <c:pt idx="1260">
                  <c:v>2426.7578100000001</c:v>
                </c:pt>
                <c:pt idx="1261">
                  <c:v>2426.7578100000001</c:v>
                </c:pt>
                <c:pt idx="1262">
                  <c:v>2426.7578100000001</c:v>
                </c:pt>
                <c:pt idx="1263">
                  <c:v>2426.7578100000001</c:v>
                </c:pt>
                <c:pt idx="1264">
                  <c:v>2426.7578100000001</c:v>
                </c:pt>
                <c:pt idx="1265">
                  <c:v>2426.7578100000001</c:v>
                </c:pt>
                <c:pt idx="1266">
                  <c:v>2426.7578100000001</c:v>
                </c:pt>
                <c:pt idx="1267">
                  <c:v>2426.7578100000001</c:v>
                </c:pt>
                <c:pt idx="1268">
                  <c:v>2426.7578100000001</c:v>
                </c:pt>
                <c:pt idx="1269">
                  <c:v>2426.7578100000001</c:v>
                </c:pt>
                <c:pt idx="1270">
                  <c:v>2426.7578100000001</c:v>
                </c:pt>
                <c:pt idx="1271">
                  <c:v>2426.7578100000001</c:v>
                </c:pt>
                <c:pt idx="1272">
                  <c:v>2426.7578100000001</c:v>
                </c:pt>
                <c:pt idx="1273">
                  <c:v>2426.7578100000001</c:v>
                </c:pt>
                <c:pt idx="1274">
                  <c:v>2426.7578100000001</c:v>
                </c:pt>
                <c:pt idx="1275">
                  <c:v>2426.7578100000001</c:v>
                </c:pt>
                <c:pt idx="1276">
                  <c:v>2426.7578100000001</c:v>
                </c:pt>
                <c:pt idx="1277">
                  <c:v>2426.7578100000001</c:v>
                </c:pt>
                <c:pt idx="1278">
                  <c:v>2426.7578100000001</c:v>
                </c:pt>
                <c:pt idx="1279">
                  <c:v>2426.7578100000001</c:v>
                </c:pt>
                <c:pt idx="1280">
                  <c:v>2426.7578100000001</c:v>
                </c:pt>
                <c:pt idx="1281">
                  <c:v>2426.7578100000001</c:v>
                </c:pt>
                <c:pt idx="1282">
                  <c:v>2426.7578100000001</c:v>
                </c:pt>
                <c:pt idx="1283">
                  <c:v>2426.7578100000001</c:v>
                </c:pt>
                <c:pt idx="1284">
                  <c:v>2426.7578100000001</c:v>
                </c:pt>
                <c:pt idx="1285">
                  <c:v>2426.7578100000001</c:v>
                </c:pt>
                <c:pt idx="1286">
                  <c:v>2426.7578100000001</c:v>
                </c:pt>
                <c:pt idx="1287">
                  <c:v>2426.7578100000001</c:v>
                </c:pt>
                <c:pt idx="1288">
                  <c:v>2426.7578100000001</c:v>
                </c:pt>
                <c:pt idx="1289">
                  <c:v>2426.7578100000001</c:v>
                </c:pt>
                <c:pt idx="1290">
                  <c:v>2426.7578100000001</c:v>
                </c:pt>
                <c:pt idx="1291">
                  <c:v>2426.7578100000001</c:v>
                </c:pt>
                <c:pt idx="1292">
                  <c:v>2426.7578100000001</c:v>
                </c:pt>
                <c:pt idx="1293">
                  <c:v>2426.7578100000001</c:v>
                </c:pt>
                <c:pt idx="1294">
                  <c:v>2426.7578100000001</c:v>
                </c:pt>
                <c:pt idx="1295">
                  <c:v>2426.7578100000001</c:v>
                </c:pt>
                <c:pt idx="1296">
                  <c:v>2426.7578100000001</c:v>
                </c:pt>
                <c:pt idx="1297">
                  <c:v>2426.7578100000001</c:v>
                </c:pt>
                <c:pt idx="1298">
                  <c:v>2426.7578100000001</c:v>
                </c:pt>
                <c:pt idx="1299">
                  <c:v>2429.19922</c:v>
                </c:pt>
                <c:pt idx="1300">
                  <c:v>2426.7578100000001</c:v>
                </c:pt>
                <c:pt idx="1301">
                  <c:v>2426.7578100000001</c:v>
                </c:pt>
                <c:pt idx="1302">
                  <c:v>2426.7578100000001</c:v>
                </c:pt>
                <c:pt idx="1303">
                  <c:v>2426.7578100000001</c:v>
                </c:pt>
                <c:pt idx="1304">
                  <c:v>2426.7578100000001</c:v>
                </c:pt>
                <c:pt idx="1305">
                  <c:v>2426.7578100000001</c:v>
                </c:pt>
                <c:pt idx="1306">
                  <c:v>2426.7578100000001</c:v>
                </c:pt>
                <c:pt idx="1307">
                  <c:v>2426.7578100000001</c:v>
                </c:pt>
                <c:pt idx="1308">
                  <c:v>2426.7578100000001</c:v>
                </c:pt>
                <c:pt idx="1309">
                  <c:v>2426.7578100000001</c:v>
                </c:pt>
                <c:pt idx="1310">
                  <c:v>2426.7578100000001</c:v>
                </c:pt>
                <c:pt idx="1311">
                  <c:v>2426.7578100000001</c:v>
                </c:pt>
                <c:pt idx="1312">
                  <c:v>2426.7578100000001</c:v>
                </c:pt>
                <c:pt idx="1313">
                  <c:v>2426.7578100000001</c:v>
                </c:pt>
                <c:pt idx="1314">
                  <c:v>2426.7578100000001</c:v>
                </c:pt>
                <c:pt idx="1315">
                  <c:v>2426.7578100000001</c:v>
                </c:pt>
                <c:pt idx="1316">
                  <c:v>2429.19922</c:v>
                </c:pt>
                <c:pt idx="1317">
                  <c:v>2426.7578100000001</c:v>
                </c:pt>
                <c:pt idx="1318">
                  <c:v>2424.3164099999999</c:v>
                </c:pt>
                <c:pt idx="1319">
                  <c:v>2426.7578100000001</c:v>
                </c:pt>
                <c:pt idx="1320">
                  <c:v>2424.3164099999999</c:v>
                </c:pt>
                <c:pt idx="1321">
                  <c:v>2426.7578100000001</c:v>
                </c:pt>
                <c:pt idx="1322">
                  <c:v>2426.7578100000001</c:v>
                </c:pt>
                <c:pt idx="1323">
                  <c:v>2429.19922</c:v>
                </c:pt>
                <c:pt idx="1324">
                  <c:v>2426.7578100000001</c:v>
                </c:pt>
                <c:pt idx="1325">
                  <c:v>2426.7578100000001</c:v>
                </c:pt>
                <c:pt idx="1326">
                  <c:v>2429.19922</c:v>
                </c:pt>
                <c:pt idx="1327">
                  <c:v>2426.7578100000001</c:v>
                </c:pt>
                <c:pt idx="1328">
                  <c:v>2426.7578100000001</c:v>
                </c:pt>
                <c:pt idx="1329">
                  <c:v>2426.7578100000001</c:v>
                </c:pt>
                <c:pt idx="1330">
                  <c:v>2426.7578100000001</c:v>
                </c:pt>
                <c:pt idx="1331">
                  <c:v>2426.7578100000001</c:v>
                </c:pt>
                <c:pt idx="1332">
                  <c:v>2426.7578100000001</c:v>
                </c:pt>
                <c:pt idx="1333">
                  <c:v>2426.7578100000001</c:v>
                </c:pt>
                <c:pt idx="1334">
                  <c:v>2426.7578100000001</c:v>
                </c:pt>
                <c:pt idx="1335">
                  <c:v>2426.7578100000001</c:v>
                </c:pt>
                <c:pt idx="1336">
                  <c:v>2426.7578100000001</c:v>
                </c:pt>
                <c:pt idx="1337">
                  <c:v>2426.7578100000001</c:v>
                </c:pt>
                <c:pt idx="1338">
                  <c:v>2426.7578100000001</c:v>
                </c:pt>
                <c:pt idx="1339">
                  <c:v>2426.7578100000001</c:v>
                </c:pt>
                <c:pt idx="1340">
                  <c:v>2426.7578100000001</c:v>
                </c:pt>
                <c:pt idx="1341">
                  <c:v>2426.7578100000001</c:v>
                </c:pt>
                <c:pt idx="1342">
                  <c:v>2426.7578100000001</c:v>
                </c:pt>
                <c:pt idx="1343">
                  <c:v>2426.7578100000001</c:v>
                </c:pt>
                <c:pt idx="1344">
                  <c:v>2426.7578100000001</c:v>
                </c:pt>
                <c:pt idx="1345">
                  <c:v>2426.7578100000001</c:v>
                </c:pt>
                <c:pt idx="1346">
                  <c:v>2426.7578100000001</c:v>
                </c:pt>
                <c:pt idx="1347">
                  <c:v>2426.7578100000001</c:v>
                </c:pt>
                <c:pt idx="1348">
                  <c:v>2426.7578100000001</c:v>
                </c:pt>
                <c:pt idx="1349">
                  <c:v>2426.7578100000001</c:v>
                </c:pt>
                <c:pt idx="1350">
                  <c:v>2426.7578100000001</c:v>
                </c:pt>
                <c:pt idx="1351">
                  <c:v>2426.7578100000001</c:v>
                </c:pt>
                <c:pt idx="1352">
                  <c:v>2426.7578100000001</c:v>
                </c:pt>
                <c:pt idx="1353">
                  <c:v>2426.7578100000001</c:v>
                </c:pt>
                <c:pt idx="1354">
                  <c:v>2426.7578100000001</c:v>
                </c:pt>
                <c:pt idx="1355">
                  <c:v>2424.3164099999999</c:v>
                </c:pt>
                <c:pt idx="1356">
                  <c:v>2426.7578100000001</c:v>
                </c:pt>
                <c:pt idx="1357">
                  <c:v>2424.3164099999999</c:v>
                </c:pt>
                <c:pt idx="1358">
                  <c:v>2426.7578100000001</c:v>
                </c:pt>
                <c:pt idx="1359">
                  <c:v>2426.7578100000001</c:v>
                </c:pt>
                <c:pt idx="1360">
                  <c:v>2426.7578100000001</c:v>
                </c:pt>
                <c:pt idx="1361">
                  <c:v>2424.3164099999999</c:v>
                </c:pt>
                <c:pt idx="1362">
                  <c:v>2426.7578100000001</c:v>
                </c:pt>
                <c:pt idx="1363">
                  <c:v>2426.7578100000001</c:v>
                </c:pt>
                <c:pt idx="1364">
                  <c:v>2426.7578100000001</c:v>
                </c:pt>
                <c:pt idx="1365">
                  <c:v>2426.7578100000001</c:v>
                </c:pt>
                <c:pt idx="1366">
                  <c:v>2426.7578100000001</c:v>
                </c:pt>
                <c:pt idx="1367">
                  <c:v>2426.7578100000001</c:v>
                </c:pt>
                <c:pt idx="1368">
                  <c:v>2426.7578100000001</c:v>
                </c:pt>
                <c:pt idx="1369">
                  <c:v>2426.7578100000001</c:v>
                </c:pt>
                <c:pt idx="1370">
                  <c:v>2426.7578100000001</c:v>
                </c:pt>
                <c:pt idx="1371">
                  <c:v>2426.7578100000001</c:v>
                </c:pt>
                <c:pt idx="1372">
                  <c:v>2426.7578100000001</c:v>
                </c:pt>
                <c:pt idx="1373">
                  <c:v>2426.7578100000001</c:v>
                </c:pt>
                <c:pt idx="1374">
                  <c:v>2424.3164099999999</c:v>
                </c:pt>
                <c:pt idx="1375">
                  <c:v>2426.7578100000001</c:v>
                </c:pt>
                <c:pt idx="1376">
                  <c:v>2426.7578100000001</c:v>
                </c:pt>
                <c:pt idx="1377">
                  <c:v>2426.7578100000001</c:v>
                </c:pt>
                <c:pt idx="1378">
                  <c:v>2426.7578100000001</c:v>
                </c:pt>
                <c:pt idx="1379">
                  <c:v>2426.7578100000001</c:v>
                </c:pt>
                <c:pt idx="1380">
                  <c:v>2426.7578100000001</c:v>
                </c:pt>
                <c:pt idx="1381">
                  <c:v>2426.7578100000001</c:v>
                </c:pt>
                <c:pt idx="1382">
                  <c:v>2426.7578100000001</c:v>
                </c:pt>
                <c:pt idx="1383">
                  <c:v>2426.7578100000001</c:v>
                </c:pt>
                <c:pt idx="1384">
                  <c:v>2426.7578100000001</c:v>
                </c:pt>
                <c:pt idx="1385">
                  <c:v>2426.7578100000001</c:v>
                </c:pt>
                <c:pt idx="1386">
                  <c:v>2426.7578100000001</c:v>
                </c:pt>
                <c:pt idx="1387">
                  <c:v>2426.7578100000001</c:v>
                </c:pt>
                <c:pt idx="1388">
                  <c:v>2426.7578100000001</c:v>
                </c:pt>
                <c:pt idx="1389">
                  <c:v>2426.7578100000001</c:v>
                </c:pt>
                <c:pt idx="1390">
                  <c:v>2426.7578100000001</c:v>
                </c:pt>
                <c:pt idx="1391">
                  <c:v>2426.7578100000001</c:v>
                </c:pt>
                <c:pt idx="1392">
                  <c:v>2426.7578100000001</c:v>
                </c:pt>
                <c:pt idx="1393">
                  <c:v>2426.7578100000001</c:v>
                </c:pt>
                <c:pt idx="1394">
                  <c:v>2426.7578100000001</c:v>
                </c:pt>
                <c:pt idx="1395">
                  <c:v>2426.7578100000001</c:v>
                </c:pt>
                <c:pt idx="1396">
                  <c:v>2426.7578100000001</c:v>
                </c:pt>
                <c:pt idx="1397">
                  <c:v>2426.7578100000001</c:v>
                </c:pt>
                <c:pt idx="1398">
                  <c:v>2426.7578100000001</c:v>
                </c:pt>
                <c:pt idx="1399">
                  <c:v>2426.7578100000001</c:v>
                </c:pt>
                <c:pt idx="1400">
                  <c:v>2426.7578100000001</c:v>
                </c:pt>
                <c:pt idx="1401">
                  <c:v>2426.7578100000001</c:v>
                </c:pt>
                <c:pt idx="1402">
                  <c:v>2426.7578100000001</c:v>
                </c:pt>
                <c:pt idx="1403">
                  <c:v>2426.7578100000001</c:v>
                </c:pt>
                <c:pt idx="1404">
                  <c:v>2426.7578100000001</c:v>
                </c:pt>
                <c:pt idx="1405">
                  <c:v>2426.7578100000001</c:v>
                </c:pt>
                <c:pt idx="1406">
                  <c:v>2426.7578100000001</c:v>
                </c:pt>
                <c:pt idx="1407">
                  <c:v>2426.7578100000001</c:v>
                </c:pt>
                <c:pt idx="1408">
                  <c:v>2429.19922</c:v>
                </c:pt>
                <c:pt idx="1409">
                  <c:v>2429.19922</c:v>
                </c:pt>
                <c:pt idx="1410">
                  <c:v>2426.7578100000001</c:v>
                </c:pt>
                <c:pt idx="1411">
                  <c:v>2426.7578100000001</c:v>
                </c:pt>
                <c:pt idx="1412">
                  <c:v>2426.7578100000001</c:v>
                </c:pt>
                <c:pt idx="1413">
                  <c:v>2426.7578100000001</c:v>
                </c:pt>
                <c:pt idx="1414">
                  <c:v>2426.7578100000001</c:v>
                </c:pt>
                <c:pt idx="1415">
                  <c:v>2426.7578100000001</c:v>
                </c:pt>
                <c:pt idx="1416">
                  <c:v>2426.7578100000001</c:v>
                </c:pt>
                <c:pt idx="1417">
                  <c:v>2426.7578100000001</c:v>
                </c:pt>
                <c:pt idx="1418">
                  <c:v>2429.19922</c:v>
                </c:pt>
                <c:pt idx="1419">
                  <c:v>2426.7578100000001</c:v>
                </c:pt>
                <c:pt idx="1420">
                  <c:v>2426.7578100000001</c:v>
                </c:pt>
                <c:pt idx="1421">
                  <c:v>2426.7578100000001</c:v>
                </c:pt>
                <c:pt idx="1422">
                  <c:v>2426.7578100000001</c:v>
                </c:pt>
                <c:pt idx="1423">
                  <c:v>2426.7578100000001</c:v>
                </c:pt>
                <c:pt idx="1424">
                  <c:v>2426.7578100000001</c:v>
                </c:pt>
                <c:pt idx="1425">
                  <c:v>2426.7578100000001</c:v>
                </c:pt>
                <c:pt idx="1426">
                  <c:v>2426.7578100000001</c:v>
                </c:pt>
                <c:pt idx="1427">
                  <c:v>2426.7578100000001</c:v>
                </c:pt>
                <c:pt idx="1428">
                  <c:v>2426.7578100000001</c:v>
                </c:pt>
                <c:pt idx="1429">
                  <c:v>2426.7578100000001</c:v>
                </c:pt>
                <c:pt idx="1430">
                  <c:v>2426.7578100000001</c:v>
                </c:pt>
                <c:pt idx="1431">
                  <c:v>2426.7578100000001</c:v>
                </c:pt>
                <c:pt idx="1432">
                  <c:v>2426.7578100000001</c:v>
                </c:pt>
                <c:pt idx="1433">
                  <c:v>2426.7578100000001</c:v>
                </c:pt>
                <c:pt idx="1434">
                  <c:v>2426.7578100000001</c:v>
                </c:pt>
                <c:pt idx="1435">
                  <c:v>2426.7578100000001</c:v>
                </c:pt>
                <c:pt idx="1436">
                  <c:v>2426.7578100000001</c:v>
                </c:pt>
                <c:pt idx="1437">
                  <c:v>2426.7578100000001</c:v>
                </c:pt>
                <c:pt idx="1438">
                  <c:v>2426.7578100000001</c:v>
                </c:pt>
                <c:pt idx="1439">
                  <c:v>2424.3164099999999</c:v>
                </c:pt>
                <c:pt idx="1440">
                  <c:v>2426.7578100000001</c:v>
                </c:pt>
                <c:pt idx="1441">
                  <c:v>2426.7578100000001</c:v>
                </c:pt>
                <c:pt idx="1442">
                  <c:v>2424.3164099999999</c:v>
                </c:pt>
                <c:pt idx="1443">
                  <c:v>2426.7578100000001</c:v>
                </c:pt>
                <c:pt idx="1444">
                  <c:v>2426.7578100000001</c:v>
                </c:pt>
                <c:pt idx="1445">
                  <c:v>2426.7578100000001</c:v>
                </c:pt>
                <c:pt idx="1446">
                  <c:v>2426.7578100000001</c:v>
                </c:pt>
                <c:pt idx="1447">
                  <c:v>2426.7578100000001</c:v>
                </c:pt>
                <c:pt idx="1448">
                  <c:v>2424.3164099999999</c:v>
                </c:pt>
                <c:pt idx="1449">
                  <c:v>2426.7578100000001</c:v>
                </c:pt>
                <c:pt idx="1450">
                  <c:v>2426.7578100000001</c:v>
                </c:pt>
                <c:pt idx="1451">
                  <c:v>2426.7578100000001</c:v>
                </c:pt>
                <c:pt idx="1452">
                  <c:v>2426.7578100000001</c:v>
                </c:pt>
                <c:pt idx="1453">
                  <c:v>2426.7578100000001</c:v>
                </c:pt>
                <c:pt idx="1454">
                  <c:v>2426.7578100000001</c:v>
                </c:pt>
                <c:pt idx="1455">
                  <c:v>2426.7578100000001</c:v>
                </c:pt>
                <c:pt idx="1456">
                  <c:v>2426.7578100000001</c:v>
                </c:pt>
                <c:pt idx="1457">
                  <c:v>2426.7578100000001</c:v>
                </c:pt>
                <c:pt idx="1458">
                  <c:v>2426.7578100000001</c:v>
                </c:pt>
                <c:pt idx="1459">
                  <c:v>2426.7578100000001</c:v>
                </c:pt>
                <c:pt idx="1460">
                  <c:v>2426.7578100000001</c:v>
                </c:pt>
                <c:pt idx="1461">
                  <c:v>2426.7578100000001</c:v>
                </c:pt>
                <c:pt idx="1462">
                  <c:v>2426.7578100000001</c:v>
                </c:pt>
                <c:pt idx="1463">
                  <c:v>2424.3164099999999</c:v>
                </c:pt>
                <c:pt idx="1464">
                  <c:v>2426.7578100000001</c:v>
                </c:pt>
                <c:pt idx="1465">
                  <c:v>2426.7578100000001</c:v>
                </c:pt>
                <c:pt idx="1466">
                  <c:v>2426.7578100000001</c:v>
                </c:pt>
                <c:pt idx="1467">
                  <c:v>2426.7578100000001</c:v>
                </c:pt>
                <c:pt idx="1468">
                  <c:v>2426.7578100000001</c:v>
                </c:pt>
                <c:pt idx="1469">
                  <c:v>2426.7578100000001</c:v>
                </c:pt>
                <c:pt idx="1470">
                  <c:v>2426.7578100000001</c:v>
                </c:pt>
                <c:pt idx="1471">
                  <c:v>2426.7578100000001</c:v>
                </c:pt>
                <c:pt idx="1472">
                  <c:v>2426.7578100000001</c:v>
                </c:pt>
                <c:pt idx="1473">
                  <c:v>2426.7578100000001</c:v>
                </c:pt>
                <c:pt idx="1474">
                  <c:v>2426.7578100000001</c:v>
                </c:pt>
                <c:pt idx="1475">
                  <c:v>2426.7578100000001</c:v>
                </c:pt>
                <c:pt idx="1476">
                  <c:v>2426.7578100000001</c:v>
                </c:pt>
                <c:pt idx="1477">
                  <c:v>2426.7578100000001</c:v>
                </c:pt>
                <c:pt idx="1478">
                  <c:v>2426.7578100000001</c:v>
                </c:pt>
                <c:pt idx="1479">
                  <c:v>2426.7578100000001</c:v>
                </c:pt>
                <c:pt idx="1480">
                  <c:v>2426.7578100000001</c:v>
                </c:pt>
                <c:pt idx="1481">
                  <c:v>2426.7578100000001</c:v>
                </c:pt>
                <c:pt idx="1482">
                  <c:v>2426.7578100000001</c:v>
                </c:pt>
                <c:pt idx="1483">
                  <c:v>2426.7578100000001</c:v>
                </c:pt>
                <c:pt idx="1484">
                  <c:v>2426.7578100000001</c:v>
                </c:pt>
                <c:pt idx="1485">
                  <c:v>2426.7578100000001</c:v>
                </c:pt>
                <c:pt idx="1486">
                  <c:v>2426.7578100000001</c:v>
                </c:pt>
                <c:pt idx="1487">
                  <c:v>2426.7578100000001</c:v>
                </c:pt>
                <c:pt idx="1488">
                  <c:v>2426.7578100000001</c:v>
                </c:pt>
                <c:pt idx="1489">
                  <c:v>2426.7578100000001</c:v>
                </c:pt>
                <c:pt idx="1490">
                  <c:v>2426.7578100000001</c:v>
                </c:pt>
                <c:pt idx="1491">
                  <c:v>2426.7578100000001</c:v>
                </c:pt>
                <c:pt idx="1492">
                  <c:v>2426.7578100000001</c:v>
                </c:pt>
                <c:pt idx="1493">
                  <c:v>2426.7578100000001</c:v>
                </c:pt>
                <c:pt idx="1494">
                  <c:v>2426.7578100000001</c:v>
                </c:pt>
                <c:pt idx="1495">
                  <c:v>2429.19922</c:v>
                </c:pt>
                <c:pt idx="1496">
                  <c:v>2426.7578100000001</c:v>
                </c:pt>
                <c:pt idx="1497">
                  <c:v>2426.7578100000001</c:v>
                </c:pt>
                <c:pt idx="1498">
                  <c:v>2426.7578100000001</c:v>
                </c:pt>
                <c:pt idx="1499">
                  <c:v>2426.7578100000001</c:v>
                </c:pt>
                <c:pt idx="1500">
                  <c:v>2426.7578100000001</c:v>
                </c:pt>
                <c:pt idx="1501">
                  <c:v>2429.19922</c:v>
                </c:pt>
                <c:pt idx="1502">
                  <c:v>2426.7578100000001</c:v>
                </c:pt>
                <c:pt idx="1503">
                  <c:v>2426.7578100000001</c:v>
                </c:pt>
                <c:pt idx="1504">
                  <c:v>2426.7578100000001</c:v>
                </c:pt>
                <c:pt idx="1505">
                  <c:v>2424.3164099999999</c:v>
                </c:pt>
                <c:pt idx="1506">
                  <c:v>2426.7578100000001</c:v>
                </c:pt>
                <c:pt idx="1507">
                  <c:v>2426.7578100000001</c:v>
                </c:pt>
                <c:pt idx="1508">
                  <c:v>2426.7578100000001</c:v>
                </c:pt>
                <c:pt idx="1509">
                  <c:v>2426.7578100000001</c:v>
                </c:pt>
                <c:pt idx="1510">
                  <c:v>2426.7578100000001</c:v>
                </c:pt>
                <c:pt idx="1511">
                  <c:v>2424.3164099999999</c:v>
                </c:pt>
                <c:pt idx="1512">
                  <c:v>2426.7578100000001</c:v>
                </c:pt>
                <c:pt idx="1513">
                  <c:v>2426.7578100000001</c:v>
                </c:pt>
                <c:pt idx="1514">
                  <c:v>2426.7578100000001</c:v>
                </c:pt>
                <c:pt idx="1515">
                  <c:v>2426.7578100000001</c:v>
                </c:pt>
                <c:pt idx="1516">
                  <c:v>2426.7578100000001</c:v>
                </c:pt>
                <c:pt idx="1517">
                  <c:v>2426.7578100000001</c:v>
                </c:pt>
                <c:pt idx="1518">
                  <c:v>2424.3164099999999</c:v>
                </c:pt>
                <c:pt idx="1519">
                  <c:v>2426.7578100000001</c:v>
                </c:pt>
                <c:pt idx="1520">
                  <c:v>2424.3164099999999</c:v>
                </c:pt>
                <c:pt idx="1521">
                  <c:v>2426.7578100000001</c:v>
                </c:pt>
                <c:pt idx="1522">
                  <c:v>2426.7578100000001</c:v>
                </c:pt>
                <c:pt idx="1523">
                  <c:v>2426.7578100000001</c:v>
                </c:pt>
                <c:pt idx="1524">
                  <c:v>2426.7578100000001</c:v>
                </c:pt>
                <c:pt idx="1525">
                  <c:v>2429.19922</c:v>
                </c:pt>
                <c:pt idx="1526">
                  <c:v>2426.7578100000001</c:v>
                </c:pt>
                <c:pt idx="1527">
                  <c:v>2426.7578100000001</c:v>
                </c:pt>
                <c:pt idx="1528">
                  <c:v>2429.19922</c:v>
                </c:pt>
                <c:pt idx="1529">
                  <c:v>2426.7578100000001</c:v>
                </c:pt>
                <c:pt idx="1530">
                  <c:v>2426.7578100000001</c:v>
                </c:pt>
                <c:pt idx="1531">
                  <c:v>2426.7578100000001</c:v>
                </c:pt>
                <c:pt idx="1532">
                  <c:v>2426.7578100000001</c:v>
                </c:pt>
                <c:pt idx="1533">
                  <c:v>2426.7578100000001</c:v>
                </c:pt>
                <c:pt idx="1534">
                  <c:v>2426.7578100000001</c:v>
                </c:pt>
                <c:pt idx="1535">
                  <c:v>2424.3164099999999</c:v>
                </c:pt>
                <c:pt idx="1536">
                  <c:v>2426.7578100000001</c:v>
                </c:pt>
                <c:pt idx="1537">
                  <c:v>2426.7578100000001</c:v>
                </c:pt>
                <c:pt idx="1538">
                  <c:v>2426.7578100000001</c:v>
                </c:pt>
                <c:pt idx="1539">
                  <c:v>2426.7578100000001</c:v>
                </c:pt>
                <c:pt idx="1540">
                  <c:v>2426.7578100000001</c:v>
                </c:pt>
                <c:pt idx="1541">
                  <c:v>2426.7578100000001</c:v>
                </c:pt>
                <c:pt idx="1542">
                  <c:v>2426.7578100000001</c:v>
                </c:pt>
                <c:pt idx="1543">
                  <c:v>2426.7578100000001</c:v>
                </c:pt>
                <c:pt idx="1544">
                  <c:v>2426.7578100000001</c:v>
                </c:pt>
                <c:pt idx="1545">
                  <c:v>2426.7578100000001</c:v>
                </c:pt>
                <c:pt idx="1546">
                  <c:v>2426.7578100000001</c:v>
                </c:pt>
                <c:pt idx="1547">
                  <c:v>2426.7578100000001</c:v>
                </c:pt>
                <c:pt idx="1548">
                  <c:v>2426.7578100000001</c:v>
                </c:pt>
                <c:pt idx="1549">
                  <c:v>2426.7578100000001</c:v>
                </c:pt>
                <c:pt idx="1550">
                  <c:v>2426.7578100000001</c:v>
                </c:pt>
                <c:pt idx="1551">
                  <c:v>2426.7578100000001</c:v>
                </c:pt>
                <c:pt idx="1552">
                  <c:v>2426.7578100000001</c:v>
                </c:pt>
                <c:pt idx="1553">
                  <c:v>2426.7578100000001</c:v>
                </c:pt>
                <c:pt idx="1554">
                  <c:v>2426.7578100000001</c:v>
                </c:pt>
                <c:pt idx="1555">
                  <c:v>2426.7578100000001</c:v>
                </c:pt>
                <c:pt idx="1556">
                  <c:v>2426.7578100000001</c:v>
                </c:pt>
                <c:pt idx="1557">
                  <c:v>2426.7578100000001</c:v>
                </c:pt>
                <c:pt idx="1558">
                  <c:v>2424.3164099999999</c:v>
                </c:pt>
                <c:pt idx="1559">
                  <c:v>2426.7578100000001</c:v>
                </c:pt>
                <c:pt idx="1560">
                  <c:v>2426.7578100000001</c:v>
                </c:pt>
                <c:pt idx="1561">
                  <c:v>2426.7578100000001</c:v>
                </c:pt>
                <c:pt idx="1562">
                  <c:v>2426.7578100000001</c:v>
                </c:pt>
                <c:pt idx="1563">
                  <c:v>2429.19922</c:v>
                </c:pt>
                <c:pt idx="1564">
                  <c:v>2426.7578100000001</c:v>
                </c:pt>
                <c:pt idx="1565">
                  <c:v>2426.7578100000001</c:v>
                </c:pt>
                <c:pt idx="1566">
                  <c:v>2426.7578100000001</c:v>
                </c:pt>
                <c:pt idx="1567">
                  <c:v>2426.7578100000001</c:v>
                </c:pt>
                <c:pt idx="1568">
                  <c:v>2426.7578100000001</c:v>
                </c:pt>
                <c:pt idx="1569">
                  <c:v>2426.7578100000001</c:v>
                </c:pt>
                <c:pt idx="1570">
                  <c:v>2426.7578100000001</c:v>
                </c:pt>
                <c:pt idx="1571">
                  <c:v>2426.7578100000001</c:v>
                </c:pt>
                <c:pt idx="1572">
                  <c:v>2426.7578100000001</c:v>
                </c:pt>
                <c:pt idx="1573">
                  <c:v>2424.3164099999999</c:v>
                </c:pt>
                <c:pt idx="1574">
                  <c:v>2426.7578100000001</c:v>
                </c:pt>
                <c:pt idx="1575">
                  <c:v>2426.7578100000001</c:v>
                </c:pt>
                <c:pt idx="1576">
                  <c:v>2426.7578100000001</c:v>
                </c:pt>
                <c:pt idx="1577">
                  <c:v>2426.7578100000001</c:v>
                </c:pt>
                <c:pt idx="1578">
                  <c:v>2426.7578100000001</c:v>
                </c:pt>
                <c:pt idx="1579">
                  <c:v>2426.7578100000001</c:v>
                </c:pt>
                <c:pt idx="1580">
                  <c:v>2426.7578100000001</c:v>
                </c:pt>
                <c:pt idx="1581">
                  <c:v>2426.7578100000001</c:v>
                </c:pt>
                <c:pt idx="1582">
                  <c:v>2426.7578100000001</c:v>
                </c:pt>
                <c:pt idx="1583">
                  <c:v>2426.7578100000001</c:v>
                </c:pt>
                <c:pt idx="1584">
                  <c:v>2426.7578100000001</c:v>
                </c:pt>
                <c:pt idx="1585">
                  <c:v>2426.7578100000001</c:v>
                </c:pt>
                <c:pt idx="1586">
                  <c:v>2426.7578100000001</c:v>
                </c:pt>
                <c:pt idx="1587">
                  <c:v>2429.19922</c:v>
                </c:pt>
                <c:pt idx="1588">
                  <c:v>2426.7578100000001</c:v>
                </c:pt>
                <c:pt idx="1589">
                  <c:v>2424.3164099999999</c:v>
                </c:pt>
                <c:pt idx="1590">
                  <c:v>2426.7578100000001</c:v>
                </c:pt>
                <c:pt idx="1591">
                  <c:v>2426.7578100000001</c:v>
                </c:pt>
                <c:pt idx="1592">
                  <c:v>2429.19922</c:v>
                </c:pt>
                <c:pt idx="1593">
                  <c:v>2426.7578100000001</c:v>
                </c:pt>
                <c:pt idx="1594">
                  <c:v>2426.7578100000001</c:v>
                </c:pt>
                <c:pt idx="1595">
                  <c:v>2426.7578100000001</c:v>
                </c:pt>
                <c:pt idx="1596">
                  <c:v>2426.7578100000001</c:v>
                </c:pt>
                <c:pt idx="1597">
                  <c:v>2426.7578100000001</c:v>
                </c:pt>
                <c:pt idx="1598">
                  <c:v>2426.7578100000001</c:v>
                </c:pt>
                <c:pt idx="1599">
                  <c:v>2426.7578100000001</c:v>
                </c:pt>
                <c:pt idx="1600">
                  <c:v>2426.7578100000001</c:v>
                </c:pt>
                <c:pt idx="1601">
                  <c:v>2426.7578100000001</c:v>
                </c:pt>
                <c:pt idx="1602">
                  <c:v>2426.7578100000001</c:v>
                </c:pt>
                <c:pt idx="1603">
                  <c:v>2426.7578100000001</c:v>
                </c:pt>
                <c:pt idx="1604">
                  <c:v>2424.3164099999999</c:v>
                </c:pt>
                <c:pt idx="1605">
                  <c:v>2426.7578100000001</c:v>
                </c:pt>
                <c:pt idx="1606">
                  <c:v>2426.7578100000001</c:v>
                </c:pt>
                <c:pt idx="1607">
                  <c:v>2426.7578100000001</c:v>
                </c:pt>
                <c:pt idx="1608">
                  <c:v>2426.7578100000001</c:v>
                </c:pt>
                <c:pt idx="1609">
                  <c:v>2426.7578100000001</c:v>
                </c:pt>
                <c:pt idx="1610">
                  <c:v>2424.3164099999999</c:v>
                </c:pt>
                <c:pt idx="1611">
                  <c:v>2426.7578100000001</c:v>
                </c:pt>
                <c:pt idx="1612">
                  <c:v>2426.7578100000001</c:v>
                </c:pt>
                <c:pt idx="1613">
                  <c:v>2426.7578100000001</c:v>
                </c:pt>
                <c:pt idx="1614">
                  <c:v>2426.7578100000001</c:v>
                </c:pt>
                <c:pt idx="1615">
                  <c:v>2426.7578100000001</c:v>
                </c:pt>
                <c:pt idx="1616">
                  <c:v>2426.7578100000001</c:v>
                </c:pt>
                <c:pt idx="1617">
                  <c:v>2424.3164099999999</c:v>
                </c:pt>
                <c:pt idx="1618">
                  <c:v>2426.7578100000001</c:v>
                </c:pt>
                <c:pt idx="1619">
                  <c:v>2429.19922</c:v>
                </c:pt>
                <c:pt idx="1620">
                  <c:v>2424.3164099999999</c:v>
                </c:pt>
                <c:pt idx="1621">
                  <c:v>2426.7578100000001</c:v>
                </c:pt>
                <c:pt idx="1622">
                  <c:v>2426.7578100000001</c:v>
                </c:pt>
                <c:pt idx="1623">
                  <c:v>2426.7578100000001</c:v>
                </c:pt>
                <c:pt idx="1624">
                  <c:v>2426.7578100000001</c:v>
                </c:pt>
                <c:pt idx="1625">
                  <c:v>2426.7578100000001</c:v>
                </c:pt>
                <c:pt idx="1626">
                  <c:v>2426.7578100000001</c:v>
                </c:pt>
                <c:pt idx="1627">
                  <c:v>2426.7578100000001</c:v>
                </c:pt>
                <c:pt idx="1628">
                  <c:v>2426.7578100000001</c:v>
                </c:pt>
                <c:pt idx="1629">
                  <c:v>2426.7578100000001</c:v>
                </c:pt>
                <c:pt idx="1630">
                  <c:v>2426.7578100000001</c:v>
                </c:pt>
                <c:pt idx="1631">
                  <c:v>2426.7578100000001</c:v>
                </c:pt>
                <c:pt idx="1632">
                  <c:v>2426.7578100000001</c:v>
                </c:pt>
                <c:pt idx="1633">
                  <c:v>2426.7578100000001</c:v>
                </c:pt>
                <c:pt idx="1634">
                  <c:v>2426.7578100000001</c:v>
                </c:pt>
                <c:pt idx="1635">
                  <c:v>2426.7578100000001</c:v>
                </c:pt>
                <c:pt idx="1636">
                  <c:v>2429.19922</c:v>
                </c:pt>
                <c:pt idx="1637">
                  <c:v>2426.7578100000001</c:v>
                </c:pt>
                <c:pt idx="1638">
                  <c:v>2426.7578100000001</c:v>
                </c:pt>
                <c:pt idx="1639">
                  <c:v>2426.7578100000001</c:v>
                </c:pt>
                <c:pt idx="1640">
                  <c:v>2426.7578100000001</c:v>
                </c:pt>
                <c:pt idx="1641">
                  <c:v>2426.7578100000001</c:v>
                </c:pt>
                <c:pt idx="1642">
                  <c:v>2426.7578100000001</c:v>
                </c:pt>
                <c:pt idx="1643">
                  <c:v>2426.7578100000001</c:v>
                </c:pt>
                <c:pt idx="1644">
                  <c:v>2426.7578100000001</c:v>
                </c:pt>
                <c:pt idx="1645">
                  <c:v>2426.7578100000001</c:v>
                </c:pt>
                <c:pt idx="1646">
                  <c:v>2426.7578100000001</c:v>
                </c:pt>
                <c:pt idx="1647">
                  <c:v>2426.7578100000001</c:v>
                </c:pt>
                <c:pt idx="1648">
                  <c:v>2426.7578100000001</c:v>
                </c:pt>
                <c:pt idx="1649">
                  <c:v>2426.7578100000001</c:v>
                </c:pt>
                <c:pt idx="1650">
                  <c:v>2426.7578100000001</c:v>
                </c:pt>
                <c:pt idx="1651">
                  <c:v>2426.7578100000001</c:v>
                </c:pt>
                <c:pt idx="1652">
                  <c:v>2426.7578100000001</c:v>
                </c:pt>
                <c:pt idx="1653">
                  <c:v>2426.7578100000001</c:v>
                </c:pt>
                <c:pt idx="1654">
                  <c:v>2426.7578100000001</c:v>
                </c:pt>
                <c:pt idx="1655">
                  <c:v>2426.7578100000001</c:v>
                </c:pt>
                <c:pt idx="1656">
                  <c:v>2426.7578100000001</c:v>
                </c:pt>
                <c:pt idx="1657">
                  <c:v>2426.7578100000001</c:v>
                </c:pt>
                <c:pt idx="1658">
                  <c:v>2429.19922</c:v>
                </c:pt>
                <c:pt idx="1659">
                  <c:v>2426.7578100000001</c:v>
                </c:pt>
                <c:pt idx="1660">
                  <c:v>2424.3164099999999</c:v>
                </c:pt>
                <c:pt idx="1661">
                  <c:v>2429.19922</c:v>
                </c:pt>
                <c:pt idx="1662">
                  <c:v>2424.3164099999999</c:v>
                </c:pt>
                <c:pt idx="1663">
                  <c:v>2426.7578100000001</c:v>
                </c:pt>
                <c:pt idx="1664">
                  <c:v>2426.7578100000001</c:v>
                </c:pt>
                <c:pt idx="1665">
                  <c:v>2426.7578100000001</c:v>
                </c:pt>
                <c:pt idx="1666">
                  <c:v>2426.7578100000001</c:v>
                </c:pt>
                <c:pt idx="1667">
                  <c:v>2424.3164099999999</c:v>
                </c:pt>
                <c:pt idx="1668">
                  <c:v>2426.7578100000001</c:v>
                </c:pt>
                <c:pt idx="1669">
                  <c:v>2426.7578100000001</c:v>
                </c:pt>
                <c:pt idx="1670">
                  <c:v>2426.7578100000001</c:v>
                </c:pt>
                <c:pt idx="1671">
                  <c:v>2426.7578100000001</c:v>
                </c:pt>
                <c:pt idx="1672">
                  <c:v>2426.7578100000001</c:v>
                </c:pt>
                <c:pt idx="1673">
                  <c:v>2426.7578100000001</c:v>
                </c:pt>
                <c:pt idx="1674">
                  <c:v>2426.7578100000001</c:v>
                </c:pt>
                <c:pt idx="1675">
                  <c:v>2426.7578100000001</c:v>
                </c:pt>
                <c:pt idx="1676">
                  <c:v>2426.7578100000001</c:v>
                </c:pt>
                <c:pt idx="1677">
                  <c:v>2426.7578100000001</c:v>
                </c:pt>
                <c:pt idx="1678">
                  <c:v>2426.7578100000001</c:v>
                </c:pt>
                <c:pt idx="1679">
                  <c:v>2429.19922</c:v>
                </c:pt>
                <c:pt idx="1680">
                  <c:v>2426.7578100000001</c:v>
                </c:pt>
                <c:pt idx="1681">
                  <c:v>2426.7578100000001</c:v>
                </c:pt>
                <c:pt idx="1682">
                  <c:v>2426.7578100000001</c:v>
                </c:pt>
                <c:pt idx="1683">
                  <c:v>2424.3164099999999</c:v>
                </c:pt>
                <c:pt idx="1684">
                  <c:v>2426.7578100000001</c:v>
                </c:pt>
                <c:pt idx="1685">
                  <c:v>2426.7578100000001</c:v>
                </c:pt>
                <c:pt idx="1686">
                  <c:v>2426.7578100000001</c:v>
                </c:pt>
                <c:pt idx="1687">
                  <c:v>2426.7578100000001</c:v>
                </c:pt>
                <c:pt idx="1688">
                  <c:v>2426.7578100000001</c:v>
                </c:pt>
                <c:pt idx="1689">
                  <c:v>2426.7578100000001</c:v>
                </c:pt>
                <c:pt idx="1690">
                  <c:v>2426.7578100000001</c:v>
                </c:pt>
                <c:pt idx="1691">
                  <c:v>2426.7578100000001</c:v>
                </c:pt>
                <c:pt idx="1692">
                  <c:v>2426.7578100000001</c:v>
                </c:pt>
                <c:pt idx="1693">
                  <c:v>2426.7578100000001</c:v>
                </c:pt>
                <c:pt idx="1694">
                  <c:v>2426.7578100000001</c:v>
                </c:pt>
                <c:pt idx="1695">
                  <c:v>2426.7578100000001</c:v>
                </c:pt>
                <c:pt idx="1696">
                  <c:v>2424.3164099999999</c:v>
                </c:pt>
                <c:pt idx="1697">
                  <c:v>2426.7578100000001</c:v>
                </c:pt>
                <c:pt idx="1698">
                  <c:v>2426.7578100000001</c:v>
                </c:pt>
                <c:pt idx="1699">
                  <c:v>2426.7578100000001</c:v>
                </c:pt>
                <c:pt idx="1700">
                  <c:v>2426.7578100000001</c:v>
                </c:pt>
                <c:pt idx="1701">
                  <c:v>2424.3164099999999</c:v>
                </c:pt>
                <c:pt idx="1702">
                  <c:v>2426.7578100000001</c:v>
                </c:pt>
                <c:pt idx="1703">
                  <c:v>2426.7578100000001</c:v>
                </c:pt>
                <c:pt idx="1704">
                  <c:v>2426.7578100000001</c:v>
                </c:pt>
                <c:pt idx="1705">
                  <c:v>2426.7578100000001</c:v>
                </c:pt>
                <c:pt idx="1706">
                  <c:v>2426.7578100000001</c:v>
                </c:pt>
                <c:pt idx="1707">
                  <c:v>2426.7578100000001</c:v>
                </c:pt>
                <c:pt idx="1708">
                  <c:v>2426.7578100000001</c:v>
                </c:pt>
                <c:pt idx="1709">
                  <c:v>2426.7578100000001</c:v>
                </c:pt>
                <c:pt idx="1710">
                  <c:v>2426.7578100000001</c:v>
                </c:pt>
                <c:pt idx="1711">
                  <c:v>2426.7578100000001</c:v>
                </c:pt>
                <c:pt idx="1712">
                  <c:v>2426.7578100000001</c:v>
                </c:pt>
                <c:pt idx="1713">
                  <c:v>2426.7578100000001</c:v>
                </c:pt>
                <c:pt idx="1714">
                  <c:v>2426.7578100000001</c:v>
                </c:pt>
                <c:pt idx="1715">
                  <c:v>2426.7578100000001</c:v>
                </c:pt>
                <c:pt idx="1716">
                  <c:v>2426.7578100000001</c:v>
                </c:pt>
                <c:pt idx="1717">
                  <c:v>2426.7578100000001</c:v>
                </c:pt>
                <c:pt idx="1718">
                  <c:v>2426.7578100000001</c:v>
                </c:pt>
                <c:pt idx="1719">
                  <c:v>2426.7578100000001</c:v>
                </c:pt>
                <c:pt idx="1720">
                  <c:v>2426.7578100000001</c:v>
                </c:pt>
                <c:pt idx="1721">
                  <c:v>2426.7578100000001</c:v>
                </c:pt>
                <c:pt idx="1722">
                  <c:v>2426.7578100000001</c:v>
                </c:pt>
                <c:pt idx="1723">
                  <c:v>2426.7578100000001</c:v>
                </c:pt>
                <c:pt idx="1724">
                  <c:v>2426.7578100000001</c:v>
                </c:pt>
                <c:pt idx="1725">
                  <c:v>2426.7578100000001</c:v>
                </c:pt>
                <c:pt idx="1726">
                  <c:v>2426.7578100000001</c:v>
                </c:pt>
                <c:pt idx="1727">
                  <c:v>2426.7578100000001</c:v>
                </c:pt>
                <c:pt idx="1728">
                  <c:v>2426.7578100000001</c:v>
                </c:pt>
                <c:pt idx="1729">
                  <c:v>2426.7578100000001</c:v>
                </c:pt>
                <c:pt idx="1730">
                  <c:v>2424.3164099999999</c:v>
                </c:pt>
                <c:pt idx="1731">
                  <c:v>2426.7578100000001</c:v>
                </c:pt>
                <c:pt idx="1732">
                  <c:v>2426.7578100000001</c:v>
                </c:pt>
                <c:pt idx="1733">
                  <c:v>2429.19922</c:v>
                </c:pt>
                <c:pt idx="1734">
                  <c:v>2426.7578100000001</c:v>
                </c:pt>
                <c:pt idx="1735">
                  <c:v>2426.7578100000001</c:v>
                </c:pt>
                <c:pt idx="1736">
                  <c:v>2426.7578100000001</c:v>
                </c:pt>
                <c:pt idx="1737">
                  <c:v>2426.7578100000001</c:v>
                </c:pt>
                <c:pt idx="1738">
                  <c:v>2426.7578100000001</c:v>
                </c:pt>
                <c:pt idx="1739">
                  <c:v>2426.7578100000001</c:v>
                </c:pt>
                <c:pt idx="1740">
                  <c:v>2426.7578100000001</c:v>
                </c:pt>
                <c:pt idx="1741">
                  <c:v>2426.7578100000001</c:v>
                </c:pt>
                <c:pt idx="1742">
                  <c:v>2426.7578100000001</c:v>
                </c:pt>
                <c:pt idx="1743">
                  <c:v>2426.7578100000001</c:v>
                </c:pt>
                <c:pt idx="1744">
                  <c:v>2426.7578100000001</c:v>
                </c:pt>
                <c:pt idx="1745">
                  <c:v>2426.7578100000001</c:v>
                </c:pt>
                <c:pt idx="1746">
                  <c:v>2426.7578100000001</c:v>
                </c:pt>
                <c:pt idx="1747">
                  <c:v>2426.7578100000001</c:v>
                </c:pt>
                <c:pt idx="1748">
                  <c:v>2426.7578100000001</c:v>
                </c:pt>
                <c:pt idx="1749">
                  <c:v>2426.7578100000001</c:v>
                </c:pt>
                <c:pt idx="1750">
                  <c:v>2426.7578100000001</c:v>
                </c:pt>
                <c:pt idx="1751">
                  <c:v>2426.7578100000001</c:v>
                </c:pt>
                <c:pt idx="1752">
                  <c:v>2426.7578100000001</c:v>
                </c:pt>
                <c:pt idx="1753">
                  <c:v>2429.19922</c:v>
                </c:pt>
                <c:pt idx="1754">
                  <c:v>2426.7578100000001</c:v>
                </c:pt>
                <c:pt idx="1755">
                  <c:v>2426.7578100000001</c:v>
                </c:pt>
                <c:pt idx="1756">
                  <c:v>2426.7578100000001</c:v>
                </c:pt>
                <c:pt idx="1757">
                  <c:v>2426.7578100000001</c:v>
                </c:pt>
                <c:pt idx="1758">
                  <c:v>2426.7578100000001</c:v>
                </c:pt>
                <c:pt idx="1759">
                  <c:v>2426.7578100000001</c:v>
                </c:pt>
                <c:pt idx="1760">
                  <c:v>2426.7578100000001</c:v>
                </c:pt>
                <c:pt idx="1761">
                  <c:v>2426.7578100000001</c:v>
                </c:pt>
                <c:pt idx="1762">
                  <c:v>2426.7578100000001</c:v>
                </c:pt>
                <c:pt idx="1763">
                  <c:v>2426.7578100000001</c:v>
                </c:pt>
                <c:pt idx="1764">
                  <c:v>2426.7578100000001</c:v>
                </c:pt>
                <c:pt idx="1765">
                  <c:v>2429.19922</c:v>
                </c:pt>
                <c:pt idx="1766">
                  <c:v>2426.7578100000001</c:v>
                </c:pt>
                <c:pt idx="1767">
                  <c:v>2426.7578100000001</c:v>
                </c:pt>
                <c:pt idx="1768">
                  <c:v>2426.7578100000001</c:v>
                </c:pt>
                <c:pt idx="1769">
                  <c:v>2426.7578100000001</c:v>
                </c:pt>
                <c:pt idx="1770">
                  <c:v>2429.19922</c:v>
                </c:pt>
                <c:pt idx="1771">
                  <c:v>2426.7578100000001</c:v>
                </c:pt>
                <c:pt idx="1772">
                  <c:v>2426.7578100000001</c:v>
                </c:pt>
                <c:pt idx="1773">
                  <c:v>2426.7578100000001</c:v>
                </c:pt>
                <c:pt idx="1774">
                  <c:v>2429.19922</c:v>
                </c:pt>
                <c:pt idx="1775">
                  <c:v>2426.7578100000001</c:v>
                </c:pt>
                <c:pt idx="1776">
                  <c:v>2426.7578100000001</c:v>
                </c:pt>
                <c:pt idx="1777">
                  <c:v>2426.7578100000001</c:v>
                </c:pt>
                <c:pt idx="1778">
                  <c:v>2426.7578100000001</c:v>
                </c:pt>
                <c:pt idx="1779">
                  <c:v>2426.7578100000001</c:v>
                </c:pt>
                <c:pt idx="1780">
                  <c:v>2426.7578100000001</c:v>
                </c:pt>
                <c:pt idx="1781">
                  <c:v>2426.7578100000001</c:v>
                </c:pt>
                <c:pt idx="1782">
                  <c:v>2426.7578100000001</c:v>
                </c:pt>
                <c:pt idx="1783">
                  <c:v>2426.7578100000001</c:v>
                </c:pt>
                <c:pt idx="1784">
                  <c:v>2426.7578100000001</c:v>
                </c:pt>
                <c:pt idx="1785">
                  <c:v>2426.7578100000001</c:v>
                </c:pt>
                <c:pt idx="1786">
                  <c:v>2426.7578100000001</c:v>
                </c:pt>
                <c:pt idx="1787">
                  <c:v>2426.7578100000001</c:v>
                </c:pt>
                <c:pt idx="1788">
                  <c:v>2426.7578100000001</c:v>
                </c:pt>
                <c:pt idx="1789">
                  <c:v>2426.7578100000001</c:v>
                </c:pt>
                <c:pt idx="1790">
                  <c:v>2426.7578100000001</c:v>
                </c:pt>
                <c:pt idx="1791">
                  <c:v>2426.7578100000001</c:v>
                </c:pt>
                <c:pt idx="1792">
                  <c:v>2426.7578100000001</c:v>
                </c:pt>
                <c:pt idx="1793">
                  <c:v>2426.7578100000001</c:v>
                </c:pt>
                <c:pt idx="1794">
                  <c:v>2426.7578100000001</c:v>
                </c:pt>
                <c:pt idx="1795">
                  <c:v>2426.7578100000001</c:v>
                </c:pt>
                <c:pt idx="1796">
                  <c:v>2426.7578100000001</c:v>
                </c:pt>
                <c:pt idx="1797">
                  <c:v>2426.7578100000001</c:v>
                </c:pt>
                <c:pt idx="1798">
                  <c:v>2426.7578100000001</c:v>
                </c:pt>
                <c:pt idx="1799">
                  <c:v>2426.7578100000001</c:v>
                </c:pt>
                <c:pt idx="1800">
                  <c:v>2426.7578100000001</c:v>
                </c:pt>
                <c:pt idx="1801">
                  <c:v>2426.7578100000001</c:v>
                </c:pt>
                <c:pt idx="1802">
                  <c:v>2426.7578100000001</c:v>
                </c:pt>
                <c:pt idx="1803">
                  <c:v>2426.7578100000001</c:v>
                </c:pt>
                <c:pt idx="1804">
                  <c:v>2426.7578100000001</c:v>
                </c:pt>
                <c:pt idx="1805">
                  <c:v>2426.7578100000001</c:v>
                </c:pt>
                <c:pt idx="1806">
                  <c:v>2426.7578100000001</c:v>
                </c:pt>
                <c:pt idx="1807">
                  <c:v>2426.7578100000001</c:v>
                </c:pt>
                <c:pt idx="1808">
                  <c:v>2426.7578100000001</c:v>
                </c:pt>
                <c:pt idx="1809">
                  <c:v>2429.19922</c:v>
                </c:pt>
                <c:pt idx="1810">
                  <c:v>2424.3164099999999</c:v>
                </c:pt>
                <c:pt idx="1811">
                  <c:v>2426.7578100000001</c:v>
                </c:pt>
                <c:pt idx="1812">
                  <c:v>2426.7578100000001</c:v>
                </c:pt>
                <c:pt idx="1813">
                  <c:v>2426.7578100000001</c:v>
                </c:pt>
                <c:pt idx="1814">
                  <c:v>2426.7578100000001</c:v>
                </c:pt>
                <c:pt idx="1815">
                  <c:v>2426.7578100000001</c:v>
                </c:pt>
                <c:pt idx="1816">
                  <c:v>2426.7578100000001</c:v>
                </c:pt>
                <c:pt idx="1817">
                  <c:v>2426.7578100000001</c:v>
                </c:pt>
                <c:pt idx="1818">
                  <c:v>2426.7578100000001</c:v>
                </c:pt>
                <c:pt idx="1819">
                  <c:v>2426.7578100000001</c:v>
                </c:pt>
                <c:pt idx="1820">
                  <c:v>2426.7578100000001</c:v>
                </c:pt>
                <c:pt idx="1821">
                  <c:v>2426.7578100000001</c:v>
                </c:pt>
                <c:pt idx="1822">
                  <c:v>2426.7578100000001</c:v>
                </c:pt>
                <c:pt idx="1823">
                  <c:v>2426.7578100000001</c:v>
                </c:pt>
                <c:pt idx="1824">
                  <c:v>2426.7578100000001</c:v>
                </c:pt>
                <c:pt idx="1825">
                  <c:v>2426.7578100000001</c:v>
                </c:pt>
                <c:pt idx="1826">
                  <c:v>2426.7578100000001</c:v>
                </c:pt>
                <c:pt idx="1827">
                  <c:v>2426.7578100000001</c:v>
                </c:pt>
                <c:pt idx="1828">
                  <c:v>2426.7578100000001</c:v>
                </c:pt>
                <c:pt idx="1829">
                  <c:v>2426.7578100000001</c:v>
                </c:pt>
                <c:pt idx="1830">
                  <c:v>2426.7578100000001</c:v>
                </c:pt>
                <c:pt idx="1831">
                  <c:v>2429.19922</c:v>
                </c:pt>
                <c:pt idx="1832">
                  <c:v>2426.7578100000001</c:v>
                </c:pt>
                <c:pt idx="1833">
                  <c:v>2426.7578100000001</c:v>
                </c:pt>
                <c:pt idx="1834">
                  <c:v>2426.7578100000001</c:v>
                </c:pt>
                <c:pt idx="1835">
                  <c:v>2424.3164099999999</c:v>
                </c:pt>
                <c:pt idx="1836">
                  <c:v>2426.7578100000001</c:v>
                </c:pt>
                <c:pt idx="1837">
                  <c:v>2426.7578100000001</c:v>
                </c:pt>
                <c:pt idx="1838">
                  <c:v>2426.7578100000001</c:v>
                </c:pt>
                <c:pt idx="1839">
                  <c:v>2424.3164099999999</c:v>
                </c:pt>
                <c:pt idx="1840">
                  <c:v>2426.7578100000001</c:v>
                </c:pt>
                <c:pt idx="1841">
                  <c:v>2426.7578100000001</c:v>
                </c:pt>
                <c:pt idx="1842">
                  <c:v>2424.3164099999999</c:v>
                </c:pt>
                <c:pt idx="1843">
                  <c:v>2426.7578100000001</c:v>
                </c:pt>
                <c:pt idx="1844">
                  <c:v>2426.7578100000001</c:v>
                </c:pt>
                <c:pt idx="1845">
                  <c:v>2426.7578100000001</c:v>
                </c:pt>
                <c:pt idx="1846">
                  <c:v>2426.7578100000001</c:v>
                </c:pt>
                <c:pt idx="1847">
                  <c:v>2426.7578100000001</c:v>
                </c:pt>
                <c:pt idx="1848">
                  <c:v>2426.7578100000001</c:v>
                </c:pt>
                <c:pt idx="1849">
                  <c:v>2426.7578100000001</c:v>
                </c:pt>
                <c:pt idx="1850">
                  <c:v>2426.7578100000001</c:v>
                </c:pt>
                <c:pt idx="1851">
                  <c:v>2426.7578100000001</c:v>
                </c:pt>
                <c:pt idx="1852">
                  <c:v>2426.7578100000001</c:v>
                </c:pt>
                <c:pt idx="1853">
                  <c:v>2426.7578100000001</c:v>
                </c:pt>
                <c:pt idx="1854">
                  <c:v>2426.7578100000001</c:v>
                </c:pt>
                <c:pt idx="1855">
                  <c:v>2426.7578100000001</c:v>
                </c:pt>
                <c:pt idx="1856">
                  <c:v>2426.7578100000001</c:v>
                </c:pt>
                <c:pt idx="1857">
                  <c:v>2426.7578100000001</c:v>
                </c:pt>
                <c:pt idx="1858">
                  <c:v>2424.3164099999999</c:v>
                </c:pt>
                <c:pt idx="1859">
                  <c:v>2426.7578100000001</c:v>
                </c:pt>
                <c:pt idx="1860">
                  <c:v>2426.7578100000001</c:v>
                </c:pt>
                <c:pt idx="1861">
                  <c:v>2426.7578100000001</c:v>
                </c:pt>
                <c:pt idx="1862">
                  <c:v>2426.7578100000001</c:v>
                </c:pt>
                <c:pt idx="1863">
                  <c:v>2426.7578100000001</c:v>
                </c:pt>
                <c:pt idx="1864">
                  <c:v>2426.7578100000001</c:v>
                </c:pt>
                <c:pt idx="1865">
                  <c:v>2426.7578100000001</c:v>
                </c:pt>
                <c:pt idx="1866">
                  <c:v>2426.7578100000001</c:v>
                </c:pt>
                <c:pt idx="1867">
                  <c:v>2426.7578100000001</c:v>
                </c:pt>
                <c:pt idx="1868">
                  <c:v>2426.7578100000001</c:v>
                </c:pt>
                <c:pt idx="1869">
                  <c:v>2426.7578100000001</c:v>
                </c:pt>
                <c:pt idx="1870">
                  <c:v>2426.7578100000001</c:v>
                </c:pt>
                <c:pt idx="1871">
                  <c:v>2426.7578100000001</c:v>
                </c:pt>
                <c:pt idx="1872">
                  <c:v>2426.7578100000001</c:v>
                </c:pt>
                <c:pt idx="1873">
                  <c:v>2426.7578100000001</c:v>
                </c:pt>
                <c:pt idx="1874">
                  <c:v>2429.19922</c:v>
                </c:pt>
                <c:pt idx="1875">
                  <c:v>2424.3164099999999</c:v>
                </c:pt>
                <c:pt idx="1876">
                  <c:v>2426.7578100000001</c:v>
                </c:pt>
                <c:pt idx="1877">
                  <c:v>2426.7578100000001</c:v>
                </c:pt>
                <c:pt idx="1878">
                  <c:v>2426.7578100000001</c:v>
                </c:pt>
                <c:pt idx="1879">
                  <c:v>2426.7578100000001</c:v>
                </c:pt>
                <c:pt idx="1880">
                  <c:v>2426.7578100000001</c:v>
                </c:pt>
                <c:pt idx="1881">
                  <c:v>2424.3164099999999</c:v>
                </c:pt>
                <c:pt idx="1882">
                  <c:v>2424.3164099999999</c:v>
                </c:pt>
                <c:pt idx="1883">
                  <c:v>2426.7578100000001</c:v>
                </c:pt>
                <c:pt idx="1884">
                  <c:v>2426.7578100000001</c:v>
                </c:pt>
                <c:pt idx="1885">
                  <c:v>2426.7578100000001</c:v>
                </c:pt>
                <c:pt idx="1886">
                  <c:v>2426.7578100000001</c:v>
                </c:pt>
                <c:pt idx="1887">
                  <c:v>2426.7578100000001</c:v>
                </c:pt>
                <c:pt idx="1888">
                  <c:v>2426.7578100000001</c:v>
                </c:pt>
                <c:pt idx="1889">
                  <c:v>2426.7578100000001</c:v>
                </c:pt>
                <c:pt idx="1890">
                  <c:v>2429.19922</c:v>
                </c:pt>
                <c:pt idx="1891">
                  <c:v>2426.7578100000001</c:v>
                </c:pt>
                <c:pt idx="1892">
                  <c:v>2426.7578100000001</c:v>
                </c:pt>
                <c:pt idx="1893">
                  <c:v>2426.7578100000001</c:v>
                </c:pt>
                <c:pt idx="1894">
                  <c:v>2426.7578100000001</c:v>
                </c:pt>
                <c:pt idx="1895">
                  <c:v>2426.7578100000001</c:v>
                </c:pt>
                <c:pt idx="1896">
                  <c:v>2426.7578100000001</c:v>
                </c:pt>
                <c:pt idx="1897">
                  <c:v>2426.7578100000001</c:v>
                </c:pt>
                <c:pt idx="1898">
                  <c:v>2424.3164099999999</c:v>
                </c:pt>
                <c:pt idx="1899">
                  <c:v>2426.7578100000001</c:v>
                </c:pt>
                <c:pt idx="1900">
                  <c:v>2426.7578100000001</c:v>
                </c:pt>
                <c:pt idx="1901">
                  <c:v>2426.7578100000001</c:v>
                </c:pt>
                <c:pt idx="1902">
                  <c:v>2426.7578100000001</c:v>
                </c:pt>
                <c:pt idx="1903">
                  <c:v>2426.7578100000001</c:v>
                </c:pt>
                <c:pt idx="1904">
                  <c:v>2426.7578100000001</c:v>
                </c:pt>
                <c:pt idx="1905">
                  <c:v>2426.7578100000001</c:v>
                </c:pt>
                <c:pt idx="1906">
                  <c:v>2426.7578100000001</c:v>
                </c:pt>
                <c:pt idx="1907">
                  <c:v>2426.7578100000001</c:v>
                </c:pt>
                <c:pt idx="1908">
                  <c:v>2426.7578100000001</c:v>
                </c:pt>
                <c:pt idx="1909">
                  <c:v>2426.7578100000001</c:v>
                </c:pt>
                <c:pt idx="1910">
                  <c:v>2426.7578100000001</c:v>
                </c:pt>
                <c:pt idx="1911">
                  <c:v>2426.7578100000001</c:v>
                </c:pt>
                <c:pt idx="1912">
                  <c:v>2426.7578100000001</c:v>
                </c:pt>
                <c:pt idx="1913">
                  <c:v>2426.7578100000001</c:v>
                </c:pt>
                <c:pt idx="1914">
                  <c:v>2426.7578100000001</c:v>
                </c:pt>
                <c:pt idx="1915">
                  <c:v>2426.7578100000001</c:v>
                </c:pt>
                <c:pt idx="1916">
                  <c:v>2426.7578100000001</c:v>
                </c:pt>
                <c:pt idx="1917">
                  <c:v>2426.7578100000001</c:v>
                </c:pt>
                <c:pt idx="1918">
                  <c:v>2426.7578100000001</c:v>
                </c:pt>
                <c:pt idx="1919">
                  <c:v>2426.7578100000001</c:v>
                </c:pt>
                <c:pt idx="1920">
                  <c:v>2426.7578100000001</c:v>
                </c:pt>
                <c:pt idx="1921">
                  <c:v>2426.7578100000001</c:v>
                </c:pt>
                <c:pt idx="1922">
                  <c:v>2429.19922</c:v>
                </c:pt>
                <c:pt idx="1923">
                  <c:v>2426.7578100000001</c:v>
                </c:pt>
                <c:pt idx="1924">
                  <c:v>2426.7578100000001</c:v>
                </c:pt>
                <c:pt idx="1925">
                  <c:v>2426.7578100000001</c:v>
                </c:pt>
                <c:pt idx="1926">
                  <c:v>2426.7578100000001</c:v>
                </c:pt>
                <c:pt idx="1927">
                  <c:v>2426.7578100000001</c:v>
                </c:pt>
                <c:pt idx="1928">
                  <c:v>2429.19922</c:v>
                </c:pt>
                <c:pt idx="1929">
                  <c:v>2426.7578100000001</c:v>
                </c:pt>
                <c:pt idx="1930">
                  <c:v>2426.7578100000001</c:v>
                </c:pt>
                <c:pt idx="1931">
                  <c:v>2426.7578100000001</c:v>
                </c:pt>
                <c:pt idx="1932">
                  <c:v>2426.7578100000001</c:v>
                </c:pt>
                <c:pt idx="1933">
                  <c:v>2426.7578100000001</c:v>
                </c:pt>
                <c:pt idx="1934">
                  <c:v>2426.7578100000001</c:v>
                </c:pt>
                <c:pt idx="1935">
                  <c:v>2426.7578100000001</c:v>
                </c:pt>
                <c:pt idx="1936">
                  <c:v>2426.7578100000001</c:v>
                </c:pt>
                <c:pt idx="1937">
                  <c:v>2426.7578100000001</c:v>
                </c:pt>
                <c:pt idx="1938">
                  <c:v>2426.7578100000001</c:v>
                </c:pt>
                <c:pt idx="1939">
                  <c:v>2426.7578100000001</c:v>
                </c:pt>
                <c:pt idx="1940">
                  <c:v>2426.7578100000001</c:v>
                </c:pt>
                <c:pt idx="1941">
                  <c:v>2426.7578100000001</c:v>
                </c:pt>
                <c:pt idx="1942">
                  <c:v>2426.7578100000001</c:v>
                </c:pt>
                <c:pt idx="1943">
                  <c:v>2429.19922</c:v>
                </c:pt>
                <c:pt idx="1944">
                  <c:v>2426.7578100000001</c:v>
                </c:pt>
                <c:pt idx="1945">
                  <c:v>2426.7578100000001</c:v>
                </c:pt>
                <c:pt idx="1946">
                  <c:v>2426.7578100000001</c:v>
                </c:pt>
                <c:pt idx="1947">
                  <c:v>2426.7578100000001</c:v>
                </c:pt>
                <c:pt idx="1948">
                  <c:v>2426.7578100000001</c:v>
                </c:pt>
                <c:pt idx="1949">
                  <c:v>2426.7578100000001</c:v>
                </c:pt>
                <c:pt idx="1950">
                  <c:v>2426.7578100000001</c:v>
                </c:pt>
                <c:pt idx="1951">
                  <c:v>2426.7578100000001</c:v>
                </c:pt>
                <c:pt idx="1952">
                  <c:v>2426.7578100000001</c:v>
                </c:pt>
                <c:pt idx="1953">
                  <c:v>2426.7578100000001</c:v>
                </c:pt>
                <c:pt idx="1954">
                  <c:v>2426.7578100000001</c:v>
                </c:pt>
                <c:pt idx="1955">
                  <c:v>2426.7578100000001</c:v>
                </c:pt>
                <c:pt idx="1956">
                  <c:v>2426.7578100000001</c:v>
                </c:pt>
                <c:pt idx="1957">
                  <c:v>2426.7578100000001</c:v>
                </c:pt>
                <c:pt idx="1958">
                  <c:v>2426.7578100000001</c:v>
                </c:pt>
                <c:pt idx="1959">
                  <c:v>2426.7578100000001</c:v>
                </c:pt>
                <c:pt idx="1960">
                  <c:v>2426.7578100000001</c:v>
                </c:pt>
                <c:pt idx="1961">
                  <c:v>2426.7578100000001</c:v>
                </c:pt>
                <c:pt idx="1962">
                  <c:v>2426.7578100000001</c:v>
                </c:pt>
                <c:pt idx="1963">
                  <c:v>2426.7578100000001</c:v>
                </c:pt>
                <c:pt idx="1964">
                  <c:v>2426.7578100000001</c:v>
                </c:pt>
                <c:pt idx="1965">
                  <c:v>2429.19922</c:v>
                </c:pt>
                <c:pt idx="1966">
                  <c:v>2426.7578100000001</c:v>
                </c:pt>
                <c:pt idx="1967">
                  <c:v>2426.7578100000001</c:v>
                </c:pt>
                <c:pt idx="1968">
                  <c:v>2426.7578100000001</c:v>
                </c:pt>
                <c:pt idx="1969">
                  <c:v>2424.3164099999999</c:v>
                </c:pt>
                <c:pt idx="1970">
                  <c:v>2426.7578100000001</c:v>
                </c:pt>
                <c:pt idx="1971">
                  <c:v>2426.7578100000001</c:v>
                </c:pt>
                <c:pt idx="1972">
                  <c:v>2426.7578100000001</c:v>
                </c:pt>
                <c:pt idx="1973">
                  <c:v>2426.7578100000001</c:v>
                </c:pt>
                <c:pt idx="1974">
                  <c:v>2426.7578100000001</c:v>
                </c:pt>
                <c:pt idx="1975">
                  <c:v>2426.7578100000001</c:v>
                </c:pt>
                <c:pt idx="1976">
                  <c:v>2426.7578100000001</c:v>
                </c:pt>
                <c:pt idx="1977">
                  <c:v>2426.7578100000001</c:v>
                </c:pt>
                <c:pt idx="1978">
                  <c:v>2426.7578100000001</c:v>
                </c:pt>
                <c:pt idx="1979">
                  <c:v>2426.7578100000001</c:v>
                </c:pt>
                <c:pt idx="1980">
                  <c:v>2426.7578100000001</c:v>
                </c:pt>
                <c:pt idx="1981">
                  <c:v>2426.7578100000001</c:v>
                </c:pt>
                <c:pt idx="1982">
                  <c:v>2426.7578100000001</c:v>
                </c:pt>
                <c:pt idx="1983">
                  <c:v>2424.3164099999999</c:v>
                </c:pt>
                <c:pt idx="1984">
                  <c:v>2426.7578100000001</c:v>
                </c:pt>
                <c:pt idx="1985">
                  <c:v>2426.7578100000001</c:v>
                </c:pt>
                <c:pt idx="1986">
                  <c:v>2426.7578100000001</c:v>
                </c:pt>
                <c:pt idx="1987">
                  <c:v>2426.7578100000001</c:v>
                </c:pt>
                <c:pt idx="1988">
                  <c:v>2426.7578100000001</c:v>
                </c:pt>
                <c:pt idx="1989">
                  <c:v>2429.19922</c:v>
                </c:pt>
                <c:pt idx="1990">
                  <c:v>2426.7578100000001</c:v>
                </c:pt>
                <c:pt idx="1991">
                  <c:v>2426.7578100000001</c:v>
                </c:pt>
                <c:pt idx="1992">
                  <c:v>2426.7578100000001</c:v>
                </c:pt>
                <c:pt idx="1993">
                  <c:v>2426.7578100000001</c:v>
                </c:pt>
                <c:pt idx="1994">
                  <c:v>2426.7578100000001</c:v>
                </c:pt>
                <c:pt idx="1995">
                  <c:v>2426.7578100000001</c:v>
                </c:pt>
                <c:pt idx="1996">
                  <c:v>2426.7578100000001</c:v>
                </c:pt>
                <c:pt idx="1997">
                  <c:v>2426.7578100000001</c:v>
                </c:pt>
                <c:pt idx="1998">
                  <c:v>2426.7578100000001</c:v>
                </c:pt>
                <c:pt idx="1999">
                  <c:v>2426.7578100000001</c:v>
                </c:pt>
                <c:pt idx="2000">
                  <c:v>2426.7578100000001</c:v>
                </c:pt>
                <c:pt idx="2001">
                  <c:v>2424.3164099999999</c:v>
                </c:pt>
                <c:pt idx="2002">
                  <c:v>2426.7578100000001</c:v>
                </c:pt>
                <c:pt idx="2003">
                  <c:v>2426.7578100000001</c:v>
                </c:pt>
                <c:pt idx="2004">
                  <c:v>2426.7578100000001</c:v>
                </c:pt>
                <c:pt idx="2005">
                  <c:v>2426.7578100000001</c:v>
                </c:pt>
                <c:pt idx="2006">
                  <c:v>2426.7578100000001</c:v>
                </c:pt>
                <c:pt idx="2007">
                  <c:v>2426.7578100000001</c:v>
                </c:pt>
                <c:pt idx="2008">
                  <c:v>2426.7578100000001</c:v>
                </c:pt>
                <c:pt idx="2009">
                  <c:v>2426.7578100000001</c:v>
                </c:pt>
                <c:pt idx="2010">
                  <c:v>2424.3164099999999</c:v>
                </c:pt>
                <c:pt idx="2011">
                  <c:v>2426.7578100000001</c:v>
                </c:pt>
                <c:pt idx="2012">
                  <c:v>2426.7578100000001</c:v>
                </c:pt>
                <c:pt idx="2013">
                  <c:v>2424.3164099999999</c:v>
                </c:pt>
                <c:pt idx="2014">
                  <c:v>2426.7578100000001</c:v>
                </c:pt>
                <c:pt idx="2015">
                  <c:v>2426.7578100000001</c:v>
                </c:pt>
                <c:pt idx="2016">
                  <c:v>2426.7578100000001</c:v>
                </c:pt>
                <c:pt idx="2017">
                  <c:v>2426.7578100000001</c:v>
                </c:pt>
                <c:pt idx="2018">
                  <c:v>2426.7578100000001</c:v>
                </c:pt>
                <c:pt idx="2019">
                  <c:v>2426.7578100000001</c:v>
                </c:pt>
                <c:pt idx="2020">
                  <c:v>2426.7578100000001</c:v>
                </c:pt>
                <c:pt idx="2021">
                  <c:v>2426.7578100000001</c:v>
                </c:pt>
                <c:pt idx="2022">
                  <c:v>2426.7578100000001</c:v>
                </c:pt>
                <c:pt idx="2023">
                  <c:v>2426.7578100000001</c:v>
                </c:pt>
                <c:pt idx="2024">
                  <c:v>2426.7578100000001</c:v>
                </c:pt>
                <c:pt idx="2025">
                  <c:v>2426.7578100000001</c:v>
                </c:pt>
                <c:pt idx="2026">
                  <c:v>2426.7578100000001</c:v>
                </c:pt>
                <c:pt idx="2027">
                  <c:v>2424.3164099999999</c:v>
                </c:pt>
                <c:pt idx="2028">
                  <c:v>2426.7578100000001</c:v>
                </c:pt>
                <c:pt idx="2029">
                  <c:v>2426.7578100000001</c:v>
                </c:pt>
                <c:pt idx="2030">
                  <c:v>2426.7578100000001</c:v>
                </c:pt>
                <c:pt idx="2031">
                  <c:v>2426.7578100000001</c:v>
                </c:pt>
                <c:pt idx="2032">
                  <c:v>2426.7578100000001</c:v>
                </c:pt>
                <c:pt idx="2033">
                  <c:v>2426.7578100000001</c:v>
                </c:pt>
                <c:pt idx="2034">
                  <c:v>2426.7578100000001</c:v>
                </c:pt>
                <c:pt idx="2035">
                  <c:v>2426.7578100000001</c:v>
                </c:pt>
                <c:pt idx="2036">
                  <c:v>2426.7578100000001</c:v>
                </c:pt>
                <c:pt idx="2037">
                  <c:v>2426.7578100000001</c:v>
                </c:pt>
                <c:pt idx="2038">
                  <c:v>2426.7578100000001</c:v>
                </c:pt>
                <c:pt idx="2039">
                  <c:v>2426.7578100000001</c:v>
                </c:pt>
                <c:pt idx="2040">
                  <c:v>2426.7578100000001</c:v>
                </c:pt>
                <c:pt idx="2041">
                  <c:v>2426.7578100000001</c:v>
                </c:pt>
                <c:pt idx="2042">
                  <c:v>2426.7578100000001</c:v>
                </c:pt>
                <c:pt idx="2043">
                  <c:v>2426.7578100000001</c:v>
                </c:pt>
                <c:pt idx="2044">
                  <c:v>2426.7578100000001</c:v>
                </c:pt>
                <c:pt idx="2045">
                  <c:v>2426.7578100000001</c:v>
                </c:pt>
                <c:pt idx="2046">
                  <c:v>2426.7578100000001</c:v>
                </c:pt>
                <c:pt idx="2047">
                  <c:v>2426.7578100000001</c:v>
                </c:pt>
                <c:pt idx="2048">
                  <c:v>2426.7578100000001</c:v>
                </c:pt>
                <c:pt idx="2049">
                  <c:v>2426.7578100000001</c:v>
                </c:pt>
                <c:pt idx="2050">
                  <c:v>2426.7578100000001</c:v>
                </c:pt>
                <c:pt idx="2051">
                  <c:v>2426.7578100000001</c:v>
                </c:pt>
                <c:pt idx="2052">
                  <c:v>2426.7578100000001</c:v>
                </c:pt>
                <c:pt idx="2053">
                  <c:v>2426.7578100000001</c:v>
                </c:pt>
                <c:pt idx="2054">
                  <c:v>2426.7578100000001</c:v>
                </c:pt>
                <c:pt idx="2055">
                  <c:v>2426.7578100000001</c:v>
                </c:pt>
                <c:pt idx="2056">
                  <c:v>2426.7578100000001</c:v>
                </c:pt>
                <c:pt idx="2057">
                  <c:v>2426.7578100000001</c:v>
                </c:pt>
                <c:pt idx="2058">
                  <c:v>2424.3164099999999</c:v>
                </c:pt>
                <c:pt idx="2059">
                  <c:v>2426.7578100000001</c:v>
                </c:pt>
                <c:pt idx="2060">
                  <c:v>2426.7578100000001</c:v>
                </c:pt>
                <c:pt idx="2061">
                  <c:v>2426.7578100000001</c:v>
                </c:pt>
                <c:pt idx="2062">
                  <c:v>2426.7578100000001</c:v>
                </c:pt>
                <c:pt idx="2063">
                  <c:v>2426.7578100000001</c:v>
                </c:pt>
                <c:pt idx="2064">
                  <c:v>2426.7578100000001</c:v>
                </c:pt>
                <c:pt idx="2065">
                  <c:v>2426.7578100000001</c:v>
                </c:pt>
                <c:pt idx="2066">
                  <c:v>2426.7578100000001</c:v>
                </c:pt>
                <c:pt idx="2067">
                  <c:v>2426.7578100000001</c:v>
                </c:pt>
                <c:pt idx="2068">
                  <c:v>2426.7578100000001</c:v>
                </c:pt>
                <c:pt idx="2069">
                  <c:v>2426.7578100000001</c:v>
                </c:pt>
                <c:pt idx="2070">
                  <c:v>2426.7578100000001</c:v>
                </c:pt>
                <c:pt idx="2071">
                  <c:v>2426.7578100000001</c:v>
                </c:pt>
                <c:pt idx="2072">
                  <c:v>2426.7578100000001</c:v>
                </c:pt>
                <c:pt idx="2073">
                  <c:v>2426.7578100000001</c:v>
                </c:pt>
                <c:pt idx="2074">
                  <c:v>2426.7578100000001</c:v>
                </c:pt>
                <c:pt idx="2075">
                  <c:v>2426.7578100000001</c:v>
                </c:pt>
                <c:pt idx="2076">
                  <c:v>2426.7578100000001</c:v>
                </c:pt>
                <c:pt idx="2077">
                  <c:v>2426.7578100000001</c:v>
                </c:pt>
                <c:pt idx="2078">
                  <c:v>2426.7578100000001</c:v>
                </c:pt>
                <c:pt idx="2079">
                  <c:v>2426.7578100000001</c:v>
                </c:pt>
                <c:pt idx="2080">
                  <c:v>2426.7578100000001</c:v>
                </c:pt>
                <c:pt idx="2081">
                  <c:v>2426.7578100000001</c:v>
                </c:pt>
                <c:pt idx="2082">
                  <c:v>2426.7578100000001</c:v>
                </c:pt>
                <c:pt idx="2083">
                  <c:v>2426.7578100000001</c:v>
                </c:pt>
                <c:pt idx="2084">
                  <c:v>2426.7578100000001</c:v>
                </c:pt>
                <c:pt idx="2085">
                  <c:v>2426.7578100000001</c:v>
                </c:pt>
                <c:pt idx="2086">
                  <c:v>2424.3164099999999</c:v>
                </c:pt>
                <c:pt idx="2087">
                  <c:v>2424.3164099999999</c:v>
                </c:pt>
                <c:pt idx="2088">
                  <c:v>2426.7578100000001</c:v>
                </c:pt>
                <c:pt idx="2089">
                  <c:v>2426.7578100000001</c:v>
                </c:pt>
                <c:pt idx="2090">
                  <c:v>2426.7578100000001</c:v>
                </c:pt>
                <c:pt idx="2091">
                  <c:v>2426.7578100000001</c:v>
                </c:pt>
                <c:pt idx="2092">
                  <c:v>2426.7578100000001</c:v>
                </c:pt>
                <c:pt idx="2093">
                  <c:v>2426.7578100000001</c:v>
                </c:pt>
                <c:pt idx="2094">
                  <c:v>2426.7578100000001</c:v>
                </c:pt>
                <c:pt idx="2095">
                  <c:v>2426.7578100000001</c:v>
                </c:pt>
                <c:pt idx="2096">
                  <c:v>2429.19922</c:v>
                </c:pt>
                <c:pt idx="2097">
                  <c:v>2426.7578100000001</c:v>
                </c:pt>
                <c:pt idx="2098">
                  <c:v>2426.7578100000001</c:v>
                </c:pt>
                <c:pt idx="2099">
                  <c:v>2424.3164099999999</c:v>
                </c:pt>
                <c:pt idx="2100">
                  <c:v>2426.7578100000001</c:v>
                </c:pt>
                <c:pt idx="2101">
                  <c:v>2426.7578100000001</c:v>
                </c:pt>
                <c:pt idx="2102">
                  <c:v>2429.19922</c:v>
                </c:pt>
                <c:pt idx="2103">
                  <c:v>2426.7578100000001</c:v>
                </c:pt>
                <c:pt idx="2104">
                  <c:v>2424.3164099999999</c:v>
                </c:pt>
                <c:pt idx="2105">
                  <c:v>2426.7578100000001</c:v>
                </c:pt>
                <c:pt idx="2106">
                  <c:v>2424.3164099999999</c:v>
                </c:pt>
                <c:pt idx="2107">
                  <c:v>2426.7578100000001</c:v>
                </c:pt>
                <c:pt idx="2108">
                  <c:v>2426.7578100000001</c:v>
                </c:pt>
                <c:pt idx="2109">
                  <c:v>2426.7578100000001</c:v>
                </c:pt>
                <c:pt idx="2110">
                  <c:v>2426.7578100000001</c:v>
                </c:pt>
                <c:pt idx="2111">
                  <c:v>2426.7578100000001</c:v>
                </c:pt>
                <c:pt idx="2112">
                  <c:v>2426.7578100000001</c:v>
                </c:pt>
                <c:pt idx="2113">
                  <c:v>2426.7578100000001</c:v>
                </c:pt>
                <c:pt idx="2114">
                  <c:v>2426.7578100000001</c:v>
                </c:pt>
                <c:pt idx="2115">
                  <c:v>2426.7578100000001</c:v>
                </c:pt>
                <c:pt idx="2116">
                  <c:v>2426.7578100000001</c:v>
                </c:pt>
                <c:pt idx="2117">
                  <c:v>2426.7578100000001</c:v>
                </c:pt>
                <c:pt idx="2118">
                  <c:v>2426.7578100000001</c:v>
                </c:pt>
                <c:pt idx="2119">
                  <c:v>2426.7578100000001</c:v>
                </c:pt>
                <c:pt idx="2120">
                  <c:v>2426.7578100000001</c:v>
                </c:pt>
                <c:pt idx="2121">
                  <c:v>2426.7578100000001</c:v>
                </c:pt>
                <c:pt idx="2122">
                  <c:v>2426.7578100000001</c:v>
                </c:pt>
                <c:pt idx="2123">
                  <c:v>2426.7578100000001</c:v>
                </c:pt>
                <c:pt idx="2124">
                  <c:v>2426.7578100000001</c:v>
                </c:pt>
                <c:pt idx="2125">
                  <c:v>2426.7578100000001</c:v>
                </c:pt>
                <c:pt idx="2126">
                  <c:v>2426.7578100000001</c:v>
                </c:pt>
                <c:pt idx="2127">
                  <c:v>2426.7578100000001</c:v>
                </c:pt>
                <c:pt idx="2128">
                  <c:v>2426.7578100000001</c:v>
                </c:pt>
                <c:pt idx="2129">
                  <c:v>2426.7578100000001</c:v>
                </c:pt>
                <c:pt idx="2130">
                  <c:v>2426.7578100000001</c:v>
                </c:pt>
                <c:pt idx="2131">
                  <c:v>2426.7578100000001</c:v>
                </c:pt>
                <c:pt idx="2132">
                  <c:v>2426.7578100000001</c:v>
                </c:pt>
                <c:pt idx="2133">
                  <c:v>2426.7578100000001</c:v>
                </c:pt>
                <c:pt idx="2134">
                  <c:v>2426.7578100000001</c:v>
                </c:pt>
                <c:pt idx="2135">
                  <c:v>2426.7578100000001</c:v>
                </c:pt>
                <c:pt idx="2136">
                  <c:v>2426.7578100000001</c:v>
                </c:pt>
                <c:pt idx="2137">
                  <c:v>2426.7578100000001</c:v>
                </c:pt>
                <c:pt idx="2138">
                  <c:v>2426.7578100000001</c:v>
                </c:pt>
                <c:pt idx="2139">
                  <c:v>2426.7578100000001</c:v>
                </c:pt>
                <c:pt idx="2140">
                  <c:v>2429.19922</c:v>
                </c:pt>
                <c:pt idx="2141">
                  <c:v>2426.7578100000001</c:v>
                </c:pt>
                <c:pt idx="2142">
                  <c:v>2426.7578100000001</c:v>
                </c:pt>
                <c:pt idx="2143">
                  <c:v>2426.7578100000001</c:v>
                </c:pt>
                <c:pt idx="2144">
                  <c:v>2426.7578100000001</c:v>
                </c:pt>
                <c:pt idx="2145">
                  <c:v>2426.7578100000001</c:v>
                </c:pt>
                <c:pt idx="2146">
                  <c:v>2426.7578100000001</c:v>
                </c:pt>
                <c:pt idx="2147">
                  <c:v>2426.7578100000001</c:v>
                </c:pt>
                <c:pt idx="2148">
                  <c:v>2426.7578100000001</c:v>
                </c:pt>
                <c:pt idx="2149">
                  <c:v>2426.7578100000001</c:v>
                </c:pt>
                <c:pt idx="2150">
                  <c:v>2426.7578100000001</c:v>
                </c:pt>
                <c:pt idx="2151">
                  <c:v>2426.7578100000001</c:v>
                </c:pt>
                <c:pt idx="2152">
                  <c:v>2426.7578100000001</c:v>
                </c:pt>
                <c:pt idx="2153">
                  <c:v>2426.7578100000001</c:v>
                </c:pt>
                <c:pt idx="2154">
                  <c:v>2426.7578100000001</c:v>
                </c:pt>
                <c:pt idx="2155">
                  <c:v>2426.7578100000001</c:v>
                </c:pt>
                <c:pt idx="2156">
                  <c:v>2426.7578100000001</c:v>
                </c:pt>
                <c:pt idx="2157">
                  <c:v>2426.7578100000001</c:v>
                </c:pt>
                <c:pt idx="2158">
                  <c:v>2426.7578100000001</c:v>
                </c:pt>
                <c:pt idx="2159">
                  <c:v>2426.7578100000001</c:v>
                </c:pt>
                <c:pt idx="2160">
                  <c:v>2426.7578100000001</c:v>
                </c:pt>
                <c:pt idx="2161">
                  <c:v>2426.7578100000001</c:v>
                </c:pt>
                <c:pt idx="2162">
                  <c:v>2426.7578100000001</c:v>
                </c:pt>
                <c:pt idx="2163">
                  <c:v>2426.7578100000001</c:v>
                </c:pt>
                <c:pt idx="2164">
                  <c:v>2426.7578100000001</c:v>
                </c:pt>
                <c:pt idx="2165">
                  <c:v>2426.7578100000001</c:v>
                </c:pt>
                <c:pt idx="2166">
                  <c:v>2426.7578100000001</c:v>
                </c:pt>
                <c:pt idx="2167">
                  <c:v>2426.7578100000001</c:v>
                </c:pt>
                <c:pt idx="2168">
                  <c:v>2426.7578100000001</c:v>
                </c:pt>
                <c:pt idx="2169">
                  <c:v>2426.7578100000001</c:v>
                </c:pt>
                <c:pt idx="2170">
                  <c:v>2426.7578100000001</c:v>
                </c:pt>
                <c:pt idx="2171">
                  <c:v>2426.7578100000001</c:v>
                </c:pt>
                <c:pt idx="2172">
                  <c:v>2426.7578100000001</c:v>
                </c:pt>
                <c:pt idx="2173">
                  <c:v>2426.7578100000001</c:v>
                </c:pt>
                <c:pt idx="2174">
                  <c:v>2426.7578100000001</c:v>
                </c:pt>
                <c:pt idx="2175">
                  <c:v>2426.7578100000001</c:v>
                </c:pt>
                <c:pt idx="2176">
                  <c:v>2426.7578100000001</c:v>
                </c:pt>
                <c:pt idx="2177">
                  <c:v>2426.7578100000001</c:v>
                </c:pt>
                <c:pt idx="2178">
                  <c:v>2426.7578100000001</c:v>
                </c:pt>
                <c:pt idx="2179">
                  <c:v>2426.7578100000001</c:v>
                </c:pt>
                <c:pt idx="2180">
                  <c:v>2426.7578100000001</c:v>
                </c:pt>
                <c:pt idx="2181">
                  <c:v>2424.3164099999999</c:v>
                </c:pt>
                <c:pt idx="2182">
                  <c:v>2426.7578100000001</c:v>
                </c:pt>
                <c:pt idx="2183">
                  <c:v>2426.7578100000001</c:v>
                </c:pt>
                <c:pt idx="2184">
                  <c:v>2426.7578100000001</c:v>
                </c:pt>
                <c:pt idx="2185">
                  <c:v>2424.3164099999999</c:v>
                </c:pt>
                <c:pt idx="2186">
                  <c:v>2426.7578100000001</c:v>
                </c:pt>
                <c:pt idx="2187">
                  <c:v>2426.7578100000001</c:v>
                </c:pt>
                <c:pt idx="2188">
                  <c:v>2426.7578100000001</c:v>
                </c:pt>
                <c:pt idx="2189">
                  <c:v>2426.7578100000001</c:v>
                </c:pt>
                <c:pt idx="2190">
                  <c:v>2426.7578100000001</c:v>
                </c:pt>
                <c:pt idx="2191">
                  <c:v>2426.7578100000001</c:v>
                </c:pt>
                <c:pt idx="2192">
                  <c:v>2426.7578100000001</c:v>
                </c:pt>
                <c:pt idx="2193">
                  <c:v>2426.7578100000001</c:v>
                </c:pt>
                <c:pt idx="2194">
                  <c:v>2426.7578100000001</c:v>
                </c:pt>
                <c:pt idx="2195">
                  <c:v>2426.7578100000001</c:v>
                </c:pt>
                <c:pt idx="2196">
                  <c:v>2426.7578100000001</c:v>
                </c:pt>
                <c:pt idx="2197">
                  <c:v>2426.7578100000001</c:v>
                </c:pt>
                <c:pt idx="2198">
                  <c:v>2426.7578100000001</c:v>
                </c:pt>
                <c:pt idx="2199">
                  <c:v>2426.7578100000001</c:v>
                </c:pt>
                <c:pt idx="2200">
                  <c:v>2426.7578100000001</c:v>
                </c:pt>
                <c:pt idx="2201">
                  <c:v>2426.7578100000001</c:v>
                </c:pt>
                <c:pt idx="2202">
                  <c:v>2426.7578100000001</c:v>
                </c:pt>
                <c:pt idx="2203">
                  <c:v>2426.7578100000001</c:v>
                </c:pt>
                <c:pt idx="2204">
                  <c:v>2426.7578100000001</c:v>
                </c:pt>
                <c:pt idx="2205">
                  <c:v>2424.3164099999999</c:v>
                </c:pt>
                <c:pt idx="2206">
                  <c:v>2426.7578100000001</c:v>
                </c:pt>
                <c:pt idx="2207">
                  <c:v>2426.7578100000001</c:v>
                </c:pt>
                <c:pt idx="2208">
                  <c:v>2426.7578100000001</c:v>
                </c:pt>
                <c:pt idx="2209">
                  <c:v>2426.7578100000001</c:v>
                </c:pt>
                <c:pt idx="2210">
                  <c:v>2426.7578100000001</c:v>
                </c:pt>
                <c:pt idx="2211">
                  <c:v>2426.7578100000001</c:v>
                </c:pt>
                <c:pt idx="2212">
                  <c:v>2426.7578100000001</c:v>
                </c:pt>
                <c:pt idx="2213">
                  <c:v>2426.7578100000001</c:v>
                </c:pt>
                <c:pt idx="2214">
                  <c:v>2426.7578100000001</c:v>
                </c:pt>
                <c:pt idx="2215">
                  <c:v>2426.7578100000001</c:v>
                </c:pt>
                <c:pt idx="2216">
                  <c:v>2426.7578100000001</c:v>
                </c:pt>
                <c:pt idx="2217">
                  <c:v>2426.7578100000001</c:v>
                </c:pt>
                <c:pt idx="2218">
                  <c:v>2426.7578100000001</c:v>
                </c:pt>
                <c:pt idx="2219">
                  <c:v>2426.7578100000001</c:v>
                </c:pt>
                <c:pt idx="2220">
                  <c:v>2426.7578100000001</c:v>
                </c:pt>
                <c:pt idx="2221">
                  <c:v>2426.7578100000001</c:v>
                </c:pt>
                <c:pt idx="2222">
                  <c:v>2424.3164099999999</c:v>
                </c:pt>
                <c:pt idx="2223">
                  <c:v>2426.7578100000001</c:v>
                </c:pt>
                <c:pt idx="2224">
                  <c:v>2426.7578100000001</c:v>
                </c:pt>
                <c:pt idx="2225">
                  <c:v>2426.7578100000001</c:v>
                </c:pt>
                <c:pt idx="2226">
                  <c:v>2426.7578100000001</c:v>
                </c:pt>
                <c:pt idx="2227">
                  <c:v>2426.7578100000001</c:v>
                </c:pt>
                <c:pt idx="2228">
                  <c:v>2426.7578100000001</c:v>
                </c:pt>
                <c:pt idx="2229">
                  <c:v>2426.7578100000001</c:v>
                </c:pt>
                <c:pt idx="2230">
                  <c:v>2426.7578100000001</c:v>
                </c:pt>
                <c:pt idx="2231">
                  <c:v>2426.7578100000001</c:v>
                </c:pt>
                <c:pt idx="2232">
                  <c:v>2426.7578100000001</c:v>
                </c:pt>
                <c:pt idx="2233">
                  <c:v>2429.19922</c:v>
                </c:pt>
                <c:pt idx="2234">
                  <c:v>2426.7578100000001</c:v>
                </c:pt>
                <c:pt idx="2235">
                  <c:v>2426.7578100000001</c:v>
                </c:pt>
                <c:pt idx="2236">
                  <c:v>2426.7578100000001</c:v>
                </c:pt>
                <c:pt idx="2237">
                  <c:v>2426.7578100000001</c:v>
                </c:pt>
                <c:pt idx="2238">
                  <c:v>2426.7578100000001</c:v>
                </c:pt>
                <c:pt idx="2239">
                  <c:v>2426.7578100000001</c:v>
                </c:pt>
                <c:pt idx="2240">
                  <c:v>2426.7578100000001</c:v>
                </c:pt>
                <c:pt idx="2241">
                  <c:v>2426.7578100000001</c:v>
                </c:pt>
                <c:pt idx="2242">
                  <c:v>2426.7578100000001</c:v>
                </c:pt>
                <c:pt idx="2243">
                  <c:v>2426.7578100000001</c:v>
                </c:pt>
                <c:pt idx="2244">
                  <c:v>2426.7578100000001</c:v>
                </c:pt>
                <c:pt idx="2245">
                  <c:v>2426.7578100000001</c:v>
                </c:pt>
                <c:pt idx="2246">
                  <c:v>2426.7578100000001</c:v>
                </c:pt>
                <c:pt idx="2247">
                  <c:v>2426.7578100000001</c:v>
                </c:pt>
                <c:pt idx="2248">
                  <c:v>2426.7578100000001</c:v>
                </c:pt>
                <c:pt idx="2249">
                  <c:v>2424.3164099999999</c:v>
                </c:pt>
                <c:pt idx="2250">
                  <c:v>2426.7578100000001</c:v>
                </c:pt>
                <c:pt idx="2251">
                  <c:v>2426.7578100000001</c:v>
                </c:pt>
                <c:pt idx="2252">
                  <c:v>2426.7578100000001</c:v>
                </c:pt>
                <c:pt idx="2253">
                  <c:v>2426.7578100000001</c:v>
                </c:pt>
                <c:pt idx="2254">
                  <c:v>2426.7578100000001</c:v>
                </c:pt>
                <c:pt idx="2255">
                  <c:v>2426.7578100000001</c:v>
                </c:pt>
                <c:pt idx="2256">
                  <c:v>2426.7578100000001</c:v>
                </c:pt>
                <c:pt idx="2257">
                  <c:v>2426.7578100000001</c:v>
                </c:pt>
                <c:pt idx="2258">
                  <c:v>2426.7578100000001</c:v>
                </c:pt>
                <c:pt idx="2259">
                  <c:v>2426.7578100000001</c:v>
                </c:pt>
                <c:pt idx="2260">
                  <c:v>2426.7578100000001</c:v>
                </c:pt>
                <c:pt idx="2261">
                  <c:v>2426.7578100000001</c:v>
                </c:pt>
                <c:pt idx="2262">
                  <c:v>2426.7578100000001</c:v>
                </c:pt>
                <c:pt idx="2263">
                  <c:v>2426.7578100000001</c:v>
                </c:pt>
                <c:pt idx="2264">
                  <c:v>2426.7578100000001</c:v>
                </c:pt>
                <c:pt idx="2265">
                  <c:v>2426.7578100000001</c:v>
                </c:pt>
                <c:pt idx="2266">
                  <c:v>2426.7578100000001</c:v>
                </c:pt>
                <c:pt idx="2267">
                  <c:v>2426.7578100000001</c:v>
                </c:pt>
                <c:pt idx="2268">
                  <c:v>2429.19922</c:v>
                </c:pt>
                <c:pt idx="2269">
                  <c:v>2429.19922</c:v>
                </c:pt>
                <c:pt idx="2270">
                  <c:v>2426.7578100000001</c:v>
                </c:pt>
                <c:pt idx="2271">
                  <c:v>2426.7578100000001</c:v>
                </c:pt>
                <c:pt idx="2272">
                  <c:v>2426.7578100000001</c:v>
                </c:pt>
                <c:pt idx="2273">
                  <c:v>2426.7578100000001</c:v>
                </c:pt>
                <c:pt idx="2274">
                  <c:v>2426.7578100000001</c:v>
                </c:pt>
                <c:pt idx="2275">
                  <c:v>2426.7578100000001</c:v>
                </c:pt>
                <c:pt idx="2276">
                  <c:v>2426.7578100000001</c:v>
                </c:pt>
                <c:pt idx="2277">
                  <c:v>2426.7578100000001</c:v>
                </c:pt>
                <c:pt idx="2278">
                  <c:v>2426.7578100000001</c:v>
                </c:pt>
                <c:pt idx="2279">
                  <c:v>2426.7578100000001</c:v>
                </c:pt>
                <c:pt idx="2280">
                  <c:v>2426.7578100000001</c:v>
                </c:pt>
                <c:pt idx="2281">
                  <c:v>2426.7578100000001</c:v>
                </c:pt>
                <c:pt idx="2282">
                  <c:v>2426.7578100000001</c:v>
                </c:pt>
                <c:pt idx="2283">
                  <c:v>2424.3164099999999</c:v>
                </c:pt>
                <c:pt idx="2284">
                  <c:v>2426.7578100000001</c:v>
                </c:pt>
                <c:pt idx="2285">
                  <c:v>2426.7578100000001</c:v>
                </c:pt>
                <c:pt idx="2286">
                  <c:v>2424.3164099999999</c:v>
                </c:pt>
                <c:pt idx="2287">
                  <c:v>2426.7578100000001</c:v>
                </c:pt>
                <c:pt idx="2288">
                  <c:v>2426.7578100000001</c:v>
                </c:pt>
                <c:pt idx="2289">
                  <c:v>2426.7578100000001</c:v>
                </c:pt>
                <c:pt idx="2290">
                  <c:v>2426.7578100000001</c:v>
                </c:pt>
                <c:pt idx="2291">
                  <c:v>2426.7578100000001</c:v>
                </c:pt>
                <c:pt idx="2292">
                  <c:v>2424.3164099999999</c:v>
                </c:pt>
                <c:pt idx="2293">
                  <c:v>2424.3164099999999</c:v>
                </c:pt>
                <c:pt idx="2294">
                  <c:v>2426.7578100000001</c:v>
                </c:pt>
                <c:pt idx="2295">
                  <c:v>2426.7578100000001</c:v>
                </c:pt>
                <c:pt idx="2296">
                  <c:v>2426.7578100000001</c:v>
                </c:pt>
                <c:pt idx="2297">
                  <c:v>2426.7578100000001</c:v>
                </c:pt>
                <c:pt idx="2298">
                  <c:v>2426.7578100000001</c:v>
                </c:pt>
                <c:pt idx="2299">
                  <c:v>2426.7578100000001</c:v>
                </c:pt>
                <c:pt idx="2300">
                  <c:v>2426.7578100000001</c:v>
                </c:pt>
                <c:pt idx="2301">
                  <c:v>2426.7578100000001</c:v>
                </c:pt>
                <c:pt idx="2302">
                  <c:v>2426.7578100000001</c:v>
                </c:pt>
                <c:pt idx="2303">
                  <c:v>2426.7578100000001</c:v>
                </c:pt>
                <c:pt idx="2304">
                  <c:v>2426.7578100000001</c:v>
                </c:pt>
                <c:pt idx="2305">
                  <c:v>2426.7578100000001</c:v>
                </c:pt>
                <c:pt idx="2306">
                  <c:v>2426.7578100000001</c:v>
                </c:pt>
                <c:pt idx="2307">
                  <c:v>2426.7578100000001</c:v>
                </c:pt>
                <c:pt idx="2308">
                  <c:v>2426.7578100000001</c:v>
                </c:pt>
                <c:pt idx="2309">
                  <c:v>2426.7578100000001</c:v>
                </c:pt>
                <c:pt idx="2310">
                  <c:v>2426.7578100000001</c:v>
                </c:pt>
                <c:pt idx="2311">
                  <c:v>2426.7578100000001</c:v>
                </c:pt>
                <c:pt idx="2312">
                  <c:v>2426.7578100000001</c:v>
                </c:pt>
                <c:pt idx="2313">
                  <c:v>2426.7578100000001</c:v>
                </c:pt>
                <c:pt idx="2314">
                  <c:v>2426.7578100000001</c:v>
                </c:pt>
                <c:pt idx="2315">
                  <c:v>2426.7578100000001</c:v>
                </c:pt>
                <c:pt idx="2316">
                  <c:v>2426.7578100000001</c:v>
                </c:pt>
                <c:pt idx="2317">
                  <c:v>2426.7578100000001</c:v>
                </c:pt>
                <c:pt idx="2318">
                  <c:v>2426.7578100000001</c:v>
                </c:pt>
                <c:pt idx="2319">
                  <c:v>2426.7578100000001</c:v>
                </c:pt>
                <c:pt idx="2320">
                  <c:v>2426.7578100000001</c:v>
                </c:pt>
                <c:pt idx="2321">
                  <c:v>2426.7578100000001</c:v>
                </c:pt>
                <c:pt idx="2322">
                  <c:v>2424.3164099999999</c:v>
                </c:pt>
                <c:pt idx="2323">
                  <c:v>2426.7578100000001</c:v>
                </c:pt>
                <c:pt idx="2324">
                  <c:v>2426.7578100000001</c:v>
                </c:pt>
                <c:pt idx="2325">
                  <c:v>2426.7578100000001</c:v>
                </c:pt>
                <c:pt idx="2326">
                  <c:v>2426.7578100000001</c:v>
                </c:pt>
                <c:pt idx="2327">
                  <c:v>2424.3164099999999</c:v>
                </c:pt>
                <c:pt idx="2328">
                  <c:v>2426.7578100000001</c:v>
                </c:pt>
                <c:pt idx="2329">
                  <c:v>2426.7578100000001</c:v>
                </c:pt>
                <c:pt idx="2330">
                  <c:v>2426.7578100000001</c:v>
                </c:pt>
                <c:pt idx="2331">
                  <c:v>2424.3164099999999</c:v>
                </c:pt>
                <c:pt idx="2332">
                  <c:v>2426.7578100000001</c:v>
                </c:pt>
                <c:pt idx="2333">
                  <c:v>2426.7578100000001</c:v>
                </c:pt>
                <c:pt idx="2334">
                  <c:v>2426.7578100000001</c:v>
                </c:pt>
                <c:pt idx="2335">
                  <c:v>2429.19922</c:v>
                </c:pt>
                <c:pt idx="2336">
                  <c:v>2426.7578100000001</c:v>
                </c:pt>
                <c:pt idx="2337">
                  <c:v>2426.7578100000001</c:v>
                </c:pt>
                <c:pt idx="2338">
                  <c:v>2426.7578100000001</c:v>
                </c:pt>
                <c:pt idx="2339">
                  <c:v>2424.3164099999999</c:v>
                </c:pt>
                <c:pt idx="2340">
                  <c:v>2426.7578100000001</c:v>
                </c:pt>
                <c:pt idx="2341">
                  <c:v>2429.19922</c:v>
                </c:pt>
                <c:pt idx="2342">
                  <c:v>2426.7578100000001</c:v>
                </c:pt>
                <c:pt idx="2343">
                  <c:v>2426.7578100000001</c:v>
                </c:pt>
                <c:pt idx="2344">
                  <c:v>2426.7578100000001</c:v>
                </c:pt>
                <c:pt idx="2345">
                  <c:v>2426.7578100000001</c:v>
                </c:pt>
                <c:pt idx="2346">
                  <c:v>2424.3164099999999</c:v>
                </c:pt>
                <c:pt idx="2347">
                  <c:v>2426.7578100000001</c:v>
                </c:pt>
                <c:pt idx="2348">
                  <c:v>2426.7578100000001</c:v>
                </c:pt>
                <c:pt idx="2349">
                  <c:v>2426.7578100000001</c:v>
                </c:pt>
                <c:pt idx="2350">
                  <c:v>2426.7578100000001</c:v>
                </c:pt>
                <c:pt idx="2351">
                  <c:v>2426.7578100000001</c:v>
                </c:pt>
                <c:pt idx="2352">
                  <c:v>2426.7578100000001</c:v>
                </c:pt>
                <c:pt idx="2353">
                  <c:v>2426.7578100000001</c:v>
                </c:pt>
                <c:pt idx="2354">
                  <c:v>2426.7578100000001</c:v>
                </c:pt>
                <c:pt idx="2355">
                  <c:v>2426.7578100000001</c:v>
                </c:pt>
                <c:pt idx="2356">
                  <c:v>2426.7578100000001</c:v>
                </c:pt>
                <c:pt idx="2357">
                  <c:v>2426.7578100000001</c:v>
                </c:pt>
                <c:pt idx="2358">
                  <c:v>2426.7578100000001</c:v>
                </c:pt>
                <c:pt idx="2359">
                  <c:v>2426.7578100000001</c:v>
                </c:pt>
                <c:pt idx="2360">
                  <c:v>2426.7578100000001</c:v>
                </c:pt>
                <c:pt idx="2361">
                  <c:v>2426.7578100000001</c:v>
                </c:pt>
                <c:pt idx="2362">
                  <c:v>2426.7578100000001</c:v>
                </c:pt>
                <c:pt idx="2363">
                  <c:v>2426.7578100000001</c:v>
                </c:pt>
                <c:pt idx="2364">
                  <c:v>2429.19922</c:v>
                </c:pt>
                <c:pt idx="2365">
                  <c:v>2426.7578100000001</c:v>
                </c:pt>
                <c:pt idx="2366">
                  <c:v>2426.7578100000001</c:v>
                </c:pt>
                <c:pt idx="2367">
                  <c:v>2426.7578100000001</c:v>
                </c:pt>
                <c:pt idx="2368">
                  <c:v>2426.7578100000001</c:v>
                </c:pt>
                <c:pt idx="2369">
                  <c:v>2426.7578100000001</c:v>
                </c:pt>
                <c:pt idx="2370">
                  <c:v>2426.7578100000001</c:v>
                </c:pt>
                <c:pt idx="2371">
                  <c:v>2426.7578100000001</c:v>
                </c:pt>
                <c:pt idx="2372">
                  <c:v>2426.7578100000001</c:v>
                </c:pt>
                <c:pt idx="2373">
                  <c:v>2426.7578100000001</c:v>
                </c:pt>
                <c:pt idx="2374">
                  <c:v>2426.7578100000001</c:v>
                </c:pt>
                <c:pt idx="2375">
                  <c:v>2426.7578100000001</c:v>
                </c:pt>
                <c:pt idx="2376">
                  <c:v>2424.3164099999999</c:v>
                </c:pt>
                <c:pt idx="2377">
                  <c:v>2426.7578100000001</c:v>
                </c:pt>
                <c:pt idx="2378">
                  <c:v>2426.7578100000001</c:v>
                </c:pt>
                <c:pt idx="2379">
                  <c:v>2429.19922</c:v>
                </c:pt>
                <c:pt idx="2380">
                  <c:v>2426.7578100000001</c:v>
                </c:pt>
                <c:pt idx="2381">
                  <c:v>2426.7578100000001</c:v>
                </c:pt>
                <c:pt idx="2382">
                  <c:v>2426.7578100000001</c:v>
                </c:pt>
                <c:pt idx="2383">
                  <c:v>2426.7578100000001</c:v>
                </c:pt>
                <c:pt idx="2384">
                  <c:v>2426.7578100000001</c:v>
                </c:pt>
                <c:pt idx="2385">
                  <c:v>2426.7578100000001</c:v>
                </c:pt>
                <c:pt idx="2386">
                  <c:v>2426.7578100000001</c:v>
                </c:pt>
                <c:pt idx="2387">
                  <c:v>2426.7578100000001</c:v>
                </c:pt>
                <c:pt idx="2388">
                  <c:v>2426.7578100000001</c:v>
                </c:pt>
                <c:pt idx="2389">
                  <c:v>2426.7578100000001</c:v>
                </c:pt>
                <c:pt idx="2390">
                  <c:v>2426.7578100000001</c:v>
                </c:pt>
                <c:pt idx="2391">
                  <c:v>2426.7578100000001</c:v>
                </c:pt>
                <c:pt idx="2392">
                  <c:v>2424.3164099999999</c:v>
                </c:pt>
                <c:pt idx="2393">
                  <c:v>2426.7578100000001</c:v>
                </c:pt>
                <c:pt idx="2394">
                  <c:v>2426.7578100000001</c:v>
                </c:pt>
                <c:pt idx="2395">
                  <c:v>2426.7578100000001</c:v>
                </c:pt>
                <c:pt idx="2396">
                  <c:v>2426.7578100000001</c:v>
                </c:pt>
                <c:pt idx="2397">
                  <c:v>2426.7578100000001</c:v>
                </c:pt>
                <c:pt idx="2398">
                  <c:v>2429.19922</c:v>
                </c:pt>
                <c:pt idx="2399">
                  <c:v>2426.7578100000001</c:v>
                </c:pt>
                <c:pt idx="2400">
                  <c:v>2426.7578100000001</c:v>
                </c:pt>
                <c:pt idx="2401">
                  <c:v>2426.7578100000001</c:v>
                </c:pt>
                <c:pt idx="2402">
                  <c:v>2429.19922</c:v>
                </c:pt>
                <c:pt idx="2403">
                  <c:v>2424.3164099999999</c:v>
                </c:pt>
                <c:pt idx="2404">
                  <c:v>2426.7578100000001</c:v>
                </c:pt>
                <c:pt idx="2405">
                  <c:v>2426.7578100000001</c:v>
                </c:pt>
                <c:pt idx="2406">
                  <c:v>2426.7578100000001</c:v>
                </c:pt>
                <c:pt idx="2407">
                  <c:v>2426.7578100000001</c:v>
                </c:pt>
                <c:pt idx="2408">
                  <c:v>2426.7578100000001</c:v>
                </c:pt>
                <c:pt idx="2409">
                  <c:v>2426.7578100000001</c:v>
                </c:pt>
                <c:pt idx="2410">
                  <c:v>2426.7578100000001</c:v>
                </c:pt>
                <c:pt idx="2411">
                  <c:v>2424.3164099999999</c:v>
                </c:pt>
                <c:pt idx="2412">
                  <c:v>2426.7578100000001</c:v>
                </c:pt>
                <c:pt idx="2413">
                  <c:v>2426.7578100000001</c:v>
                </c:pt>
                <c:pt idx="2414">
                  <c:v>2426.7578100000001</c:v>
                </c:pt>
                <c:pt idx="2415">
                  <c:v>2426.7578100000001</c:v>
                </c:pt>
                <c:pt idx="2416">
                  <c:v>2426.7578100000001</c:v>
                </c:pt>
                <c:pt idx="2417">
                  <c:v>2426.7578100000001</c:v>
                </c:pt>
                <c:pt idx="2418">
                  <c:v>2426.7578100000001</c:v>
                </c:pt>
                <c:pt idx="2419">
                  <c:v>2426.7578100000001</c:v>
                </c:pt>
                <c:pt idx="2420">
                  <c:v>2426.7578100000001</c:v>
                </c:pt>
                <c:pt idx="2421">
                  <c:v>2424.3164099999999</c:v>
                </c:pt>
                <c:pt idx="2422">
                  <c:v>2426.7578100000001</c:v>
                </c:pt>
                <c:pt idx="2423">
                  <c:v>2426.7578100000001</c:v>
                </c:pt>
                <c:pt idx="2424">
                  <c:v>2426.7578100000001</c:v>
                </c:pt>
                <c:pt idx="2425">
                  <c:v>2426.7578100000001</c:v>
                </c:pt>
                <c:pt idx="2426">
                  <c:v>2426.7578100000001</c:v>
                </c:pt>
                <c:pt idx="2427">
                  <c:v>2426.7578100000001</c:v>
                </c:pt>
                <c:pt idx="2428">
                  <c:v>2426.7578100000001</c:v>
                </c:pt>
                <c:pt idx="2429">
                  <c:v>2426.7578100000001</c:v>
                </c:pt>
                <c:pt idx="2430">
                  <c:v>2426.7578100000001</c:v>
                </c:pt>
                <c:pt idx="2431">
                  <c:v>2424.3164099999999</c:v>
                </c:pt>
                <c:pt idx="2432">
                  <c:v>2426.7578100000001</c:v>
                </c:pt>
                <c:pt idx="2433">
                  <c:v>2426.7578100000001</c:v>
                </c:pt>
                <c:pt idx="2434">
                  <c:v>2426.7578100000001</c:v>
                </c:pt>
                <c:pt idx="2435">
                  <c:v>2424.3164099999999</c:v>
                </c:pt>
                <c:pt idx="2436">
                  <c:v>2424.3164099999999</c:v>
                </c:pt>
                <c:pt idx="2437">
                  <c:v>2426.7578100000001</c:v>
                </c:pt>
                <c:pt idx="2438">
                  <c:v>2426.7578100000001</c:v>
                </c:pt>
                <c:pt idx="2439">
                  <c:v>2426.7578100000001</c:v>
                </c:pt>
                <c:pt idx="2440">
                  <c:v>2424.3164099999999</c:v>
                </c:pt>
                <c:pt idx="2441">
                  <c:v>2426.7578100000001</c:v>
                </c:pt>
                <c:pt idx="2442">
                  <c:v>2424.3164099999999</c:v>
                </c:pt>
                <c:pt idx="2443">
                  <c:v>2426.7578100000001</c:v>
                </c:pt>
                <c:pt idx="2444">
                  <c:v>2429.19922</c:v>
                </c:pt>
                <c:pt idx="2445">
                  <c:v>2426.7578100000001</c:v>
                </c:pt>
                <c:pt idx="2446">
                  <c:v>2426.7578100000001</c:v>
                </c:pt>
                <c:pt idx="2447">
                  <c:v>2426.7578100000001</c:v>
                </c:pt>
                <c:pt idx="2448">
                  <c:v>2424.3164099999999</c:v>
                </c:pt>
                <c:pt idx="2449">
                  <c:v>2426.7578100000001</c:v>
                </c:pt>
                <c:pt idx="2450">
                  <c:v>2426.7578100000001</c:v>
                </c:pt>
                <c:pt idx="2451">
                  <c:v>2426.7578100000001</c:v>
                </c:pt>
                <c:pt idx="2452">
                  <c:v>2426.7578100000001</c:v>
                </c:pt>
                <c:pt idx="2453">
                  <c:v>2426.7578100000001</c:v>
                </c:pt>
                <c:pt idx="2454">
                  <c:v>2426.7578100000001</c:v>
                </c:pt>
                <c:pt idx="2455">
                  <c:v>2429.19922</c:v>
                </c:pt>
                <c:pt idx="2456">
                  <c:v>2426.7578100000001</c:v>
                </c:pt>
                <c:pt idx="2457">
                  <c:v>2426.7578100000001</c:v>
                </c:pt>
                <c:pt idx="2458">
                  <c:v>2426.7578100000001</c:v>
                </c:pt>
                <c:pt idx="2459">
                  <c:v>2426.7578100000001</c:v>
                </c:pt>
                <c:pt idx="2460">
                  <c:v>2426.7578100000001</c:v>
                </c:pt>
                <c:pt idx="2461">
                  <c:v>2426.7578100000001</c:v>
                </c:pt>
                <c:pt idx="2462">
                  <c:v>2429.19922</c:v>
                </c:pt>
                <c:pt idx="2463">
                  <c:v>2426.7578100000001</c:v>
                </c:pt>
                <c:pt idx="2464">
                  <c:v>2426.7578100000001</c:v>
                </c:pt>
                <c:pt idx="2465">
                  <c:v>2426.7578100000001</c:v>
                </c:pt>
                <c:pt idx="2466">
                  <c:v>2426.7578100000001</c:v>
                </c:pt>
                <c:pt idx="2467">
                  <c:v>2426.7578100000001</c:v>
                </c:pt>
                <c:pt idx="2468">
                  <c:v>2426.7578100000001</c:v>
                </c:pt>
                <c:pt idx="2469">
                  <c:v>2426.7578100000001</c:v>
                </c:pt>
                <c:pt idx="2470">
                  <c:v>2424.3164099999999</c:v>
                </c:pt>
                <c:pt idx="2471">
                  <c:v>2426.7578100000001</c:v>
                </c:pt>
                <c:pt idx="2472">
                  <c:v>2424.3164099999999</c:v>
                </c:pt>
                <c:pt idx="2473">
                  <c:v>2424.3164099999999</c:v>
                </c:pt>
                <c:pt idx="2474">
                  <c:v>2426.7578100000001</c:v>
                </c:pt>
                <c:pt idx="2475">
                  <c:v>2426.7578100000001</c:v>
                </c:pt>
                <c:pt idx="2476">
                  <c:v>2426.7578100000001</c:v>
                </c:pt>
                <c:pt idx="2477">
                  <c:v>2426.7578100000001</c:v>
                </c:pt>
                <c:pt idx="2478">
                  <c:v>2426.7578100000001</c:v>
                </c:pt>
                <c:pt idx="2479">
                  <c:v>2426.7578100000001</c:v>
                </c:pt>
                <c:pt idx="2480">
                  <c:v>2426.7578100000001</c:v>
                </c:pt>
                <c:pt idx="2481">
                  <c:v>2424.3164099999999</c:v>
                </c:pt>
                <c:pt idx="2482">
                  <c:v>2426.7578100000001</c:v>
                </c:pt>
                <c:pt idx="2483">
                  <c:v>2429.19922</c:v>
                </c:pt>
                <c:pt idx="2484">
                  <c:v>2426.7578100000001</c:v>
                </c:pt>
                <c:pt idx="2485">
                  <c:v>2424.3164099999999</c:v>
                </c:pt>
                <c:pt idx="2486">
                  <c:v>2426.7578100000001</c:v>
                </c:pt>
                <c:pt idx="2487">
                  <c:v>2426.7578100000001</c:v>
                </c:pt>
                <c:pt idx="2488">
                  <c:v>2426.7578100000001</c:v>
                </c:pt>
                <c:pt idx="2489">
                  <c:v>2426.7578100000001</c:v>
                </c:pt>
                <c:pt idx="2490">
                  <c:v>2426.7578100000001</c:v>
                </c:pt>
                <c:pt idx="2491">
                  <c:v>2426.7578100000001</c:v>
                </c:pt>
                <c:pt idx="2492">
                  <c:v>2426.7578100000001</c:v>
                </c:pt>
                <c:pt idx="2493">
                  <c:v>2426.7578100000001</c:v>
                </c:pt>
                <c:pt idx="2494">
                  <c:v>2426.7578100000001</c:v>
                </c:pt>
                <c:pt idx="2495">
                  <c:v>2426.7578100000001</c:v>
                </c:pt>
                <c:pt idx="2496">
                  <c:v>2426.7578100000001</c:v>
                </c:pt>
                <c:pt idx="2497">
                  <c:v>2426.7578100000001</c:v>
                </c:pt>
                <c:pt idx="2498">
                  <c:v>2426.7578100000001</c:v>
                </c:pt>
                <c:pt idx="2499">
                  <c:v>2426.7578100000001</c:v>
                </c:pt>
                <c:pt idx="2500">
                  <c:v>2424.3164099999999</c:v>
                </c:pt>
                <c:pt idx="2501">
                  <c:v>2426.7578100000001</c:v>
                </c:pt>
                <c:pt idx="2502">
                  <c:v>2426.7578100000001</c:v>
                </c:pt>
                <c:pt idx="2503">
                  <c:v>2426.7578100000001</c:v>
                </c:pt>
                <c:pt idx="2504">
                  <c:v>2426.7578100000001</c:v>
                </c:pt>
                <c:pt idx="2505">
                  <c:v>2426.7578100000001</c:v>
                </c:pt>
                <c:pt idx="2506">
                  <c:v>2426.7578100000001</c:v>
                </c:pt>
                <c:pt idx="2507">
                  <c:v>2426.7578100000001</c:v>
                </c:pt>
                <c:pt idx="2508">
                  <c:v>2426.7578100000001</c:v>
                </c:pt>
                <c:pt idx="2509">
                  <c:v>2426.7578100000001</c:v>
                </c:pt>
                <c:pt idx="2510">
                  <c:v>2426.7578100000001</c:v>
                </c:pt>
                <c:pt idx="2511">
                  <c:v>2426.7578100000001</c:v>
                </c:pt>
                <c:pt idx="2512">
                  <c:v>2426.7578100000001</c:v>
                </c:pt>
                <c:pt idx="2513">
                  <c:v>2426.7578100000001</c:v>
                </c:pt>
                <c:pt idx="2514">
                  <c:v>2426.7578100000001</c:v>
                </c:pt>
                <c:pt idx="2515">
                  <c:v>2426.7578100000001</c:v>
                </c:pt>
                <c:pt idx="2516">
                  <c:v>2426.7578100000001</c:v>
                </c:pt>
                <c:pt idx="2517">
                  <c:v>2424.3164099999999</c:v>
                </c:pt>
                <c:pt idx="2518">
                  <c:v>2426.7578100000001</c:v>
                </c:pt>
                <c:pt idx="2519">
                  <c:v>2424.3164099999999</c:v>
                </c:pt>
                <c:pt idx="2520">
                  <c:v>2426.7578100000001</c:v>
                </c:pt>
                <c:pt idx="2521">
                  <c:v>2426.7578100000001</c:v>
                </c:pt>
                <c:pt idx="2522">
                  <c:v>2426.7578100000001</c:v>
                </c:pt>
                <c:pt idx="2523">
                  <c:v>2426.7578100000001</c:v>
                </c:pt>
                <c:pt idx="2524">
                  <c:v>2426.7578100000001</c:v>
                </c:pt>
                <c:pt idx="2525">
                  <c:v>2426.7578100000001</c:v>
                </c:pt>
                <c:pt idx="2526">
                  <c:v>2426.7578100000001</c:v>
                </c:pt>
                <c:pt idx="2527">
                  <c:v>2426.7578100000001</c:v>
                </c:pt>
                <c:pt idx="2528">
                  <c:v>2426.7578100000001</c:v>
                </c:pt>
                <c:pt idx="2529">
                  <c:v>2426.7578100000001</c:v>
                </c:pt>
                <c:pt idx="2530">
                  <c:v>2426.7578100000001</c:v>
                </c:pt>
                <c:pt idx="2531">
                  <c:v>2426.7578100000001</c:v>
                </c:pt>
                <c:pt idx="2532">
                  <c:v>2426.7578100000001</c:v>
                </c:pt>
                <c:pt idx="2533">
                  <c:v>2426.7578100000001</c:v>
                </c:pt>
                <c:pt idx="2534">
                  <c:v>2426.7578100000001</c:v>
                </c:pt>
                <c:pt idx="2535">
                  <c:v>2426.7578100000001</c:v>
                </c:pt>
                <c:pt idx="2536">
                  <c:v>2426.7578100000001</c:v>
                </c:pt>
                <c:pt idx="2537">
                  <c:v>2426.7578100000001</c:v>
                </c:pt>
                <c:pt idx="2538">
                  <c:v>2426.7578100000001</c:v>
                </c:pt>
                <c:pt idx="2539">
                  <c:v>2426.7578100000001</c:v>
                </c:pt>
                <c:pt idx="2540">
                  <c:v>2426.7578100000001</c:v>
                </c:pt>
                <c:pt idx="2541">
                  <c:v>2426.7578100000001</c:v>
                </c:pt>
                <c:pt idx="2542">
                  <c:v>2426.7578100000001</c:v>
                </c:pt>
                <c:pt idx="2543">
                  <c:v>2426.7578100000001</c:v>
                </c:pt>
                <c:pt idx="2544">
                  <c:v>2426.7578100000001</c:v>
                </c:pt>
                <c:pt idx="2545">
                  <c:v>2426.7578100000001</c:v>
                </c:pt>
                <c:pt idx="2546">
                  <c:v>2426.7578100000001</c:v>
                </c:pt>
                <c:pt idx="2547">
                  <c:v>2426.7578100000001</c:v>
                </c:pt>
                <c:pt idx="2548">
                  <c:v>2426.7578100000001</c:v>
                </c:pt>
                <c:pt idx="2549">
                  <c:v>2426.7578100000001</c:v>
                </c:pt>
                <c:pt idx="2550">
                  <c:v>2426.7578100000001</c:v>
                </c:pt>
                <c:pt idx="2551">
                  <c:v>2426.7578100000001</c:v>
                </c:pt>
                <c:pt idx="2552">
                  <c:v>2426.7578100000001</c:v>
                </c:pt>
                <c:pt idx="2553">
                  <c:v>2426.7578100000001</c:v>
                </c:pt>
                <c:pt idx="2554">
                  <c:v>2426.7578100000001</c:v>
                </c:pt>
                <c:pt idx="2555">
                  <c:v>2426.7578100000001</c:v>
                </c:pt>
                <c:pt idx="2556">
                  <c:v>2426.7578100000001</c:v>
                </c:pt>
                <c:pt idx="2557">
                  <c:v>2426.7578100000001</c:v>
                </c:pt>
                <c:pt idx="2558">
                  <c:v>2426.7578100000001</c:v>
                </c:pt>
                <c:pt idx="2559">
                  <c:v>2426.7578100000001</c:v>
                </c:pt>
                <c:pt idx="2560">
                  <c:v>2426.7578100000001</c:v>
                </c:pt>
                <c:pt idx="2561">
                  <c:v>2424.3164099999999</c:v>
                </c:pt>
                <c:pt idx="2562">
                  <c:v>2426.7578100000001</c:v>
                </c:pt>
                <c:pt idx="2563">
                  <c:v>2426.7578100000001</c:v>
                </c:pt>
                <c:pt idx="2564">
                  <c:v>2426.7578100000001</c:v>
                </c:pt>
                <c:pt idx="2565">
                  <c:v>2426.7578100000001</c:v>
                </c:pt>
                <c:pt idx="2566">
                  <c:v>2426.7578100000001</c:v>
                </c:pt>
                <c:pt idx="2567">
                  <c:v>2426.7578100000001</c:v>
                </c:pt>
                <c:pt idx="2568">
                  <c:v>2426.7578100000001</c:v>
                </c:pt>
                <c:pt idx="2569">
                  <c:v>2426.7578100000001</c:v>
                </c:pt>
                <c:pt idx="2570">
                  <c:v>2426.7578100000001</c:v>
                </c:pt>
                <c:pt idx="2571">
                  <c:v>2426.7578100000001</c:v>
                </c:pt>
                <c:pt idx="2572">
                  <c:v>2426.7578100000001</c:v>
                </c:pt>
                <c:pt idx="2573">
                  <c:v>2426.7578100000001</c:v>
                </c:pt>
                <c:pt idx="2574">
                  <c:v>2426.7578100000001</c:v>
                </c:pt>
                <c:pt idx="2575">
                  <c:v>2426.7578100000001</c:v>
                </c:pt>
                <c:pt idx="2576">
                  <c:v>2426.7578100000001</c:v>
                </c:pt>
                <c:pt idx="2577">
                  <c:v>2426.7578100000001</c:v>
                </c:pt>
                <c:pt idx="2578">
                  <c:v>2429.19922</c:v>
                </c:pt>
                <c:pt idx="2579">
                  <c:v>2426.7578100000001</c:v>
                </c:pt>
                <c:pt idx="2580">
                  <c:v>2426.7578100000001</c:v>
                </c:pt>
                <c:pt idx="2581">
                  <c:v>2426.7578100000001</c:v>
                </c:pt>
                <c:pt idx="2582">
                  <c:v>2426.7578100000001</c:v>
                </c:pt>
                <c:pt idx="2583">
                  <c:v>2426.7578100000001</c:v>
                </c:pt>
                <c:pt idx="2584">
                  <c:v>2426.7578100000001</c:v>
                </c:pt>
                <c:pt idx="2585">
                  <c:v>2426.7578100000001</c:v>
                </c:pt>
                <c:pt idx="2586">
                  <c:v>2426.7578100000001</c:v>
                </c:pt>
                <c:pt idx="2587">
                  <c:v>2426.7578100000001</c:v>
                </c:pt>
                <c:pt idx="2588">
                  <c:v>2426.7578100000001</c:v>
                </c:pt>
                <c:pt idx="2589">
                  <c:v>2426.7578100000001</c:v>
                </c:pt>
                <c:pt idx="2590">
                  <c:v>2424.3164099999999</c:v>
                </c:pt>
                <c:pt idx="2591">
                  <c:v>2429.19922</c:v>
                </c:pt>
                <c:pt idx="2592">
                  <c:v>2426.7578100000001</c:v>
                </c:pt>
                <c:pt idx="2593">
                  <c:v>2424.3164099999999</c:v>
                </c:pt>
                <c:pt idx="2594">
                  <c:v>2429.19922</c:v>
                </c:pt>
                <c:pt idx="2595">
                  <c:v>2426.7578100000001</c:v>
                </c:pt>
                <c:pt idx="2596">
                  <c:v>2426.7578100000001</c:v>
                </c:pt>
                <c:pt idx="2597">
                  <c:v>2426.7578100000001</c:v>
                </c:pt>
                <c:pt idx="2598">
                  <c:v>2426.7578100000001</c:v>
                </c:pt>
                <c:pt idx="2599">
                  <c:v>2426.7578100000001</c:v>
                </c:pt>
                <c:pt idx="2600">
                  <c:v>2426.7578100000001</c:v>
                </c:pt>
                <c:pt idx="2601">
                  <c:v>2426.7578100000001</c:v>
                </c:pt>
                <c:pt idx="2602">
                  <c:v>2429.19922</c:v>
                </c:pt>
                <c:pt idx="2603">
                  <c:v>2426.7578100000001</c:v>
                </c:pt>
                <c:pt idx="2604">
                  <c:v>2426.7578100000001</c:v>
                </c:pt>
                <c:pt idx="2605">
                  <c:v>2426.7578100000001</c:v>
                </c:pt>
                <c:pt idx="2606">
                  <c:v>2426.7578100000001</c:v>
                </c:pt>
                <c:pt idx="2607">
                  <c:v>2426.7578100000001</c:v>
                </c:pt>
                <c:pt idx="2608">
                  <c:v>2426.7578100000001</c:v>
                </c:pt>
                <c:pt idx="2609">
                  <c:v>2426.7578100000001</c:v>
                </c:pt>
                <c:pt idx="2610">
                  <c:v>2426.7578100000001</c:v>
                </c:pt>
                <c:pt idx="2611">
                  <c:v>2426.7578100000001</c:v>
                </c:pt>
                <c:pt idx="2612">
                  <c:v>2426.7578100000001</c:v>
                </c:pt>
                <c:pt idx="2613">
                  <c:v>2424.3164099999999</c:v>
                </c:pt>
                <c:pt idx="2614">
                  <c:v>2426.7578100000001</c:v>
                </c:pt>
                <c:pt idx="2615">
                  <c:v>2426.7578100000001</c:v>
                </c:pt>
                <c:pt idx="2616">
                  <c:v>2426.7578100000001</c:v>
                </c:pt>
                <c:pt idx="2617">
                  <c:v>2424.3164099999999</c:v>
                </c:pt>
                <c:pt idx="2618">
                  <c:v>2426.7578100000001</c:v>
                </c:pt>
                <c:pt idx="2619">
                  <c:v>2426.7578100000001</c:v>
                </c:pt>
                <c:pt idx="2620">
                  <c:v>2426.7578100000001</c:v>
                </c:pt>
                <c:pt idx="2621">
                  <c:v>2424.3164099999999</c:v>
                </c:pt>
                <c:pt idx="2622">
                  <c:v>2426.7578100000001</c:v>
                </c:pt>
                <c:pt idx="2623">
                  <c:v>2426.7578100000001</c:v>
                </c:pt>
                <c:pt idx="2624">
                  <c:v>2426.7578100000001</c:v>
                </c:pt>
                <c:pt idx="2625">
                  <c:v>2426.7578100000001</c:v>
                </c:pt>
                <c:pt idx="2626">
                  <c:v>2426.7578100000001</c:v>
                </c:pt>
                <c:pt idx="2627">
                  <c:v>2426.7578100000001</c:v>
                </c:pt>
                <c:pt idx="2628">
                  <c:v>2426.7578100000001</c:v>
                </c:pt>
                <c:pt idx="2629">
                  <c:v>2426.7578100000001</c:v>
                </c:pt>
                <c:pt idx="2630">
                  <c:v>2426.7578100000001</c:v>
                </c:pt>
                <c:pt idx="2631">
                  <c:v>2426.7578100000001</c:v>
                </c:pt>
                <c:pt idx="2632">
                  <c:v>2426.7578100000001</c:v>
                </c:pt>
                <c:pt idx="2633">
                  <c:v>2426.7578100000001</c:v>
                </c:pt>
                <c:pt idx="2634">
                  <c:v>2426.7578100000001</c:v>
                </c:pt>
                <c:pt idx="2635">
                  <c:v>2426.7578100000001</c:v>
                </c:pt>
                <c:pt idx="2636">
                  <c:v>2426.7578100000001</c:v>
                </c:pt>
                <c:pt idx="2637">
                  <c:v>2426.7578100000001</c:v>
                </c:pt>
                <c:pt idx="2638">
                  <c:v>2426.7578100000001</c:v>
                </c:pt>
                <c:pt idx="2639">
                  <c:v>2426.7578100000001</c:v>
                </c:pt>
                <c:pt idx="2640">
                  <c:v>2426.7578100000001</c:v>
                </c:pt>
                <c:pt idx="2641">
                  <c:v>2426.7578100000001</c:v>
                </c:pt>
                <c:pt idx="2642">
                  <c:v>2426.7578100000001</c:v>
                </c:pt>
                <c:pt idx="2643">
                  <c:v>2426.7578100000001</c:v>
                </c:pt>
                <c:pt idx="2644">
                  <c:v>2426.7578100000001</c:v>
                </c:pt>
                <c:pt idx="2645">
                  <c:v>2426.7578100000001</c:v>
                </c:pt>
                <c:pt idx="2646">
                  <c:v>2426.7578100000001</c:v>
                </c:pt>
                <c:pt idx="2647">
                  <c:v>2426.7578100000001</c:v>
                </c:pt>
                <c:pt idx="2648">
                  <c:v>2426.7578100000001</c:v>
                </c:pt>
                <c:pt idx="2649">
                  <c:v>2426.7578100000001</c:v>
                </c:pt>
                <c:pt idx="2650">
                  <c:v>2426.7578100000001</c:v>
                </c:pt>
                <c:pt idx="2651">
                  <c:v>2426.7578100000001</c:v>
                </c:pt>
                <c:pt idx="2652">
                  <c:v>2426.7578100000001</c:v>
                </c:pt>
                <c:pt idx="2653">
                  <c:v>2426.7578100000001</c:v>
                </c:pt>
                <c:pt idx="2654">
                  <c:v>2426.7578100000001</c:v>
                </c:pt>
                <c:pt idx="2655">
                  <c:v>2426.7578100000001</c:v>
                </c:pt>
                <c:pt idx="2656">
                  <c:v>2426.7578100000001</c:v>
                </c:pt>
                <c:pt idx="2657">
                  <c:v>2426.7578100000001</c:v>
                </c:pt>
                <c:pt idx="2658">
                  <c:v>2426.7578100000001</c:v>
                </c:pt>
                <c:pt idx="2659">
                  <c:v>2426.7578100000001</c:v>
                </c:pt>
                <c:pt idx="2660">
                  <c:v>2426.7578100000001</c:v>
                </c:pt>
                <c:pt idx="2661">
                  <c:v>2426.7578100000001</c:v>
                </c:pt>
                <c:pt idx="2662">
                  <c:v>2426.7578100000001</c:v>
                </c:pt>
                <c:pt idx="2663">
                  <c:v>2426.7578100000001</c:v>
                </c:pt>
                <c:pt idx="2664">
                  <c:v>2426.7578100000001</c:v>
                </c:pt>
                <c:pt idx="2665">
                  <c:v>2426.7578100000001</c:v>
                </c:pt>
                <c:pt idx="2666">
                  <c:v>2426.7578100000001</c:v>
                </c:pt>
                <c:pt idx="2667">
                  <c:v>2424.3164099999999</c:v>
                </c:pt>
                <c:pt idx="2668">
                  <c:v>2426.7578100000001</c:v>
                </c:pt>
                <c:pt idx="2669">
                  <c:v>2426.7578100000001</c:v>
                </c:pt>
                <c:pt idx="2670">
                  <c:v>2426.7578100000001</c:v>
                </c:pt>
                <c:pt idx="2671">
                  <c:v>2426.7578100000001</c:v>
                </c:pt>
                <c:pt idx="2672">
                  <c:v>2426.7578100000001</c:v>
                </c:pt>
                <c:pt idx="2673">
                  <c:v>2426.7578100000001</c:v>
                </c:pt>
                <c:pt idx="2674">
                  <c:v>2426.7578100000001</c:v>
                </c:pt>
                <c:pt idx="2675">
                  <c:v>2426.7578100000001</c:v>
                </c:pt>
                <c:pt idx="2676">
                  <c:v>2426.7578100000001</c:v>
                </c:pt>
                <c:pt idx="2677">
                  <c:v>2426.7578100000001</c:v>
                </c:pt>
                <c:pt idx="2678">
                  <c:v>2426.7578100000001</c:v>
                </c:pt>
                <c:pt idx="2679">
                  <c:v>2426.7578100000001</c:v>
                </c:pt>
                <c:pt idx="2680">
                  <c:v>2426.7578100000001</c:v>
                </c:pt>
                <c:pt idx="2681">
                  <c:v>2426.7578100000001</c:v>
                </c:pt>
                <c:pt idx="2682">
                  <c:v>2426.7578100000001</c:v>
                </c:pt>
                <c:pt idx="2683">
                  <c:v>2426.7578100000001</c:v>
                </c:pt>
                <c:pt idx="2684">
                  <c:v>2426.7578100000001</c:v>
                </c:pt>
                <c:pt idx="2685">
                  <c:v>2424.3164099999999</c:v>
                </c:pt>
                <c:pt idx="2686">
                  <c:v>2424.3164099999999</c:v>
                </c:pt>
                <c:pt idx="2687">
                  <c:v>2426.7578100000001</c:v>
                </c:pt>
                <c:pt idx="2688">
                  <c:v>2426.7578100000001</c:v>
                </c:pt>
                <c:pt idx="2689">
                  <c:v>2426.7578100000001</c:v>
                </c:pt>
                <c:pt idx="2690">
                  <c:v>2426.7578100000001</c:v>
                </c:pt>
                <c:pt idx="2691">
                  <c:v>2426.7578100000001</c:v>
                </c:pt>
                <c:pt idx="2692">
                  <c:v>2426.7578100000001</c:v>
                </c:pt>
                <c:pt idx="2693">
                  <c:v>2426.7578100000001</c:v>
                </c:pt>
                <c:pt idx="2694">
                  <c:v>2426.7578100000001</c:v>
                </c:pt>
                <c:pt idx="2695">
                  <c:v>2424.3164099999999</c:v>
                </c:pt>
                <c:pt idx="2696">
                  <c:v>2426.7578100000001</c:v>
                </c:pt>
                <c:pt idx="2697">
                  <c:v>2426.7578100000001</c:v>
                </c:pt>
                <c:pt idx="2698">
                  <c:v>2424.3164099999999</c:v>
                </c:pt>
                <c:pt idx="2699">
                  <c:v>2426.7578100000001</c:v>
                </c:pt>
                <c:pt idx="2700">
                  <c:v>2426.7578100000001</c:v>
                </c:pt>
                <c:pt idx="2701">
                  <c:v>2426.7578100000001</c:v>
                </c:pt>
                <c:pt idx="2702">
                  <c:v>2426.7578100000001</c:v>
                </c:pt>
                <c:pt idx="2703">
                  <c:v>2426.7578100000001</c:v>
                </c:pt>
                <c:pt idx="2704">
                  <c:v>2426.7578100000001</c:v>
                </c:pt>
                <c:pt idx="2705">
                  <c:v>2426.7578100000001</c:v>
                </c:pt>
                <c:pt idx="2706">
                  <c:v>2426.7578100000001</c:v>
                </c:pt>
                <c:pt idx="2707">
                  <c:v>2424.3164099999999</c:v>
                </c:pt>
                <c:pt idx="2708">
                  <c:v>2426.7578100000001</c:v>
                </c:pt>
                <c:pt idx="2709">
                  <c:v>2426.7578100000001</c:v>
                </c:pt>
                <c:pt idx="2710">
                  <c:v>2426.7578100000001</c:v>
                </c:pt>
                <c:pt idx="2711">
                  <c:v>2426.7578100000001</c:v>
                </c:pt>
                <c:pt idx="2712">
                  <c:v>2426.7578100000001</c:v>
                </c:pt>
                <c:pt idx="2713">
                  <c:v>2426.7578100000001</c:v>
                </c:pt>
                <c:pt idx="2714">
                  <c:v>2426.7578100000001</c:v>
                </c:pt>
                <c:pt idx="2715">
                  <c:v>2426.7578100000001</c:v>
                </c:pt>
                <c:pt idx="2716">
                  <c:v>2426.7578100000001</c:v>
                </c:pt>
                <c:pt idx="2717">
                  <c:v>2424.3164099999999</c:v>
                </c:pt>
                <c:pt idx="2718">
                  <c:v>2424.3164099999999</c:v>
                </c:pt>
                <c:pt idx="2719">
                  <c:v>2426.7578100000001</c:v>
                </c:pt>
                <c:pt idx="2720">
                  <c:v>2424.3164099999999</c:v>
                </c:pt>
                <c:pt idx="2721">
                  <c:v>2426.7578100000001</c:v>
                </c:pt>
                <c:pt idx="2722">
                  <c:v>2426.7578100000001</c:v>
                </c:pt>
                <c:pt idx="2723">
                  <c:v>2426.7578100000001</c:v>
                </c:pt>
                <c:pt idx="2724">
                  <c:v>2426.7578100000001</c:v>
                </c:pt>
                <c:pt idx="2725">
                  <c:v>2426.7578100000001</c:v>
                </c:pt>
                <c:pt idx="2726">
                  <c:v>2426.7578100000001</c:v>
                </c:pt>
                <c:pt idx="2727">
                  <c:v>2426.7578100000001</c:v>
                </c:pt>
                <c:pt idx="2728">
                  <c:v>2426.7578100000001</c:v>
                </c:pt>
                <c:pt idx="2729">
                  <c:v>2426.7578100000001</c:v>
                </c:pt>
                <c:pt idx="2730">
                  <c:v>2426.7578100000001</c:v>
                </c:pt>
                <c:pt idx="2731">
                  <c:v>2429.19922</c:v>
                </c:pt>
                <c:pt idx="2732">
                  <c:v>2426.7578100000001</c:v>
                </c:pt>
                <c:pt idx="2733">
                  <c:v>2426.7578100000001</c:v>
                </c:pt>
                <c:pt idx="2734">
                  <c:v>2426.7578100000001</c:v>
                </c:pt>
                <c:pt idx="2735">
                  <c:v>2426.7578100000001</c:v>
                </c:pt>
                <c:pt idx="2736">
                  <c:v>2426.7578100000001</c:v>
                </c:pt>
                <c:pt idx="2737">
                  <c:v>2426.7578100000001</c:v>
                </c:pt>
                <c:pt idx="2738">
                  <c:v>2424.3164099999999</c:v>
                </c:pt>
                <c:pt idx="2739">
                  <c:v>2429.19922</c:v>
                </c:pt>
                <c:pt idx="2740">
                  <c:v>2426.7578100000001</c:v>
                </c:pt>
                <c:pt idx="2741">
                  <c:v>2426.7578100000001</c:v>
                </c:pt>
                <c:pt idx="2742">
                  <c:v>2426.7578100000001</c:v>
                </c:pt>
                <c:pt idx="2743">
                  <c:v>2426.7578100000001</c:v>
                </c:pt>
                <c:pt idx="2744">
                  <c:v>2426.7578100000001</c:v>
                </c:pt>
                <c:pt idx="2745">
                  <c:v>2426.7578100000001</c:v>
                </c:pt>
                <c:pt idx="2746">
                  <c:v>2426.7578100000001</c:v>
                </c:pt>
                <c:pt idx="2747">
                  <c:v>2426.7578100000001</c:v>
                </c:pt>
                <c:pt idx="2748">
                  <c:v>2424.3164099999999</c:v>
                </c:pt>
                <c:pt idx="2749">
                  <c:v>2426.7578100000001</c:v>
                </c:pt>
                <c:pt idx="2750">
                  <c:v>2426.7578100000001</c:v>
                </c:pt>
                <c:pt idx="2751">
                  <c:v>2426.7578100000001</c:v>
                </c:pt>
                <c:pt idx="2752">
                  <c:v>2426.7578100000001</c:v>
                </c:pt>
                <c:pt idx="2753">
                  <c:v>2426.7578100000001</c:v>
                </c:pt>
                <c:pt idx="2754">
                  <c:v>2426.7578100000001</c:v>
                </c:pt>
                <c:pt idx="2755">
                  <c:v>2426.7578100000001</c:v>
                </c:pt>
                <c:pt idx="2756">
                  <c:v>2426.7578100000001</c:v>
                </c:pt>
                <c:pt idx="2757">
                  <c:v>2424.3164099999999</c:v>
                </c:pt>
                <c:pt idx="2758">
                  <c:v>2426.7578100000001</c:v>
                </c:pt>
                <c:pt idx="2759">
                  <c:v>2426.7578100000001</c:v>
                </c:pt>
                <c:pt idx="2760">
                  <c:v>2426.7578100000001</c:v>
                </c:pt>
                <c:pt idx="2761">
                  <c:v>2426.7578100000001</c:v>
                </c:pt>
                <c:pt idx="2762">
                  <c:v>2426.7578100000001</c:v>
                </c:pt>
                <c:pt idx="2763">
                  <c:v>2426.7578100000001</c:v>
                </c:pt>
                <c:pt idx="2764">
                  <c:v>2426.7578100000001</c:v>
                </c:pt>
                <c:pt idx="2765">
                  <c:v>2426.7578100000001</c:v>
                </c:pt>
                <c:pt idx="2766">
                  <c:v>2426.7578100000001</c:v>
                </c:pt>
                <c:pt idx="2767">
                  <c:v>2426.7578100000001</c:v>
                </c:pt>
                <c:pt idx="2768">
                  <c:v>2426.7578100000001</c:v>
                </c:pt>
                <c:pt idx="2769">
                  <c:v>2426.7578100000001</c:v>
                </c:pt>
                <c:pt idx="2770">
                  <c:v>2426.7578100000001</c:v>
                </c:pt>
                <c:pt idx="2771">
                  <c:v>2426.7578100000001</c:v>
                </c:pt>
                <c:pt idx="2772">
                  <c:v>2426.7578100000001</c:v>
                </c:pt>
                <c:pt idx="2773">
                  <c:v>2426.7578100000001</c:v>
                </c:pt>
                <c:pt idx="2774">
                  <c:v>2429.19922</c:v>
                </c:pt>
                <c:pt idx="2775">
                  <c:v>2424.3164099999999</c:v>
                </c:pt>
                <c:pt idx="2776">
                  <c:v>2426.7578100000001</c:v>
                </c:pt>
                <c:pt idx="2777">
                  <c:v>2426.7578100000001</c:v>
                </c:pt>
                <c:pt idx="2778">
                  <c:v>2426.7578100000001</c:v>
                </c:pt>
                <c:pt idx="2779">
                  <c:v>2426.7578100000001</c:v>
                </c:pt>
                <c:pt idx="2780">
                  <c:v>2426.7578100000001</c:v>
                </c:pt>
                <c:pt idx="2781">
                  <c:v>2426.7578100000001</c:v>
                </c:pt>
                <c:pt idx="2782">
                  <c:v>2426.7578100000001</c:v>
                </c:pt>
                <c:pt idx="2783">
                  <c:v>2426.7578100000001</c:v>
                </c:pt>
                <c:pt idx="2784">
                  <c:v>2426.7578100000001</c:v>
                </c:pt>
                <c:pt idx="2785">
                  <c:v>2426.7578100000001</c:v>
                </c:pt>
                <c:pt idx="2786">
                  <c:v>2426.7578100000001</c:v>
                </c:pt>
                <c:pt idx="2787">
                  <c:v>2426.7578100000001</c:v>
                </c:pt>
                <c:pt idx="2788">
                  <c:v>2426.7578100000001</c:v>
                </c:pt>
                <c:pt idx="2789">
                  <c:v>2429.19922</c:v>
                </c:pt>
                <c:pt idx="2790">
                  <c:v>2426.7578100000001</c:v>
                </c:pt>
                <c:pt idx="2791">
                  <c:v>2426.7578100000001</c:v>
                </c:pt>
                <c:pt idx="2792">
                  <c:v>2424.3164099999999</c:v>
                </c:pt>
                <c:pt idx="2793">
                  <c:v>2426.7578100000001</c:v>
                </c:pt>
                <c:pt idx="2794">
                  <c:v>2424.3164099999999</c:v>
                </c:pt>
                <c:pt idx="2795">
                  <c:v>2426.7578100000001</c:v>
                </c:pt>
                <c:pt idx="2796">
                  <c:v>2426.7578100000001</c:v>
                </c:pt>
                <c:pt idx="2797">
                  <c:v>2426.7578100000001</c:v>
                </c:pt>
                <c:pt idx="2798">
                  <c:v>2426.7578100000001</c:v>
                </c:pt>
                <c:pt idx="2799">
                  <c:v>2426.7578100000001</c:v>
                </c:pt>
                <c:pt idx="2800">
                  <c:v>2424.3164099999999</c:v>
                </c:pt>
                <c:pt idx="2801">
                  <c:v>2426.7578100000001</c:v>
                </c:pt>
                <c:pt idx="2802">
                  <c:v>2426.7578100000001</c:v>
                </c:pt>
                <c:pt idx="2803">
                  <c:v>2426.7578100000001</c:v>
                </c:pt>
                <c:pt idx="2804">
                  <c:v>2426.7578100000001</c:v>
                </c:pt>
                <c:pt idx="2805">
                  <c:v>2426.7578100000001</c:v>
                </c:pt>
                <c:pt idx="2806">
                  <c:v>2426.7578100000001</c:v>
                </c:pt>
                <c:pt idx="2807">
                  <c:v>2426.7578100000001</c:v>
                </c:pt>
                <c:pt idx="2808">
                  <c:v>2426.7578100000001</c:v>
                </c:pt>
                <c:pt idx="2809">
                  <c:v>2424.3164099999999</c:v>
                </c:pt>
                <c:pt idx="2810">
                  <c:v>2426.7578100000001</c:v>
                </c:pt>
                <c:pt idx="2811">
                  <c:v>2426.7578100000001</c:v>
                </c:pt>
                <c:pt idx="2812">
                  <c:v>2426.7578100000001</c:v>
                </c:pt>
                <c:pt idx="2813">
                  <c:v>2426.7578100000001</c:v>
                </c:pt>
                <c:pt idx="2814">
                  <c:v>2426.7578100000001</c:v>
                </c:pt>
                <c:pt idx="2815">
                  <c:v>2426.7578100000001</c:v>
                </c:pt>
                <c:pt idx="2816">
                  <c:v>2426.7578100000001</c:v>
                </c:pt>
                <c:pt idx="2817">
                  <c:v>2426.7578100000001</c:v>
                </c:pt>
                <c:pt idx="2818">
                  <c:v>2424.3164099999999</c:v>
                </c:pt>
                <c:pt idx="2819">
                  <c:v>2426.7578100000001</c:v>
                </c:pt>
                <c:pt idx="2820">
                  <c:v>2426.7578100000001</c:v>
                </c:pt>
                <c:pt idx="2821">
                  <c:v>2426.7578100000001</c:v>
                </c:pt>
                <c:pt idx="2822">
                  <c:v>2426.7578100000001</c:v>
                </c:pt>
                <c:pt idx="2823">
                  <c:v>2426.7578100000001</c:v>
                </c:pt>
                <c:pt idx="2824">
                  <c:v>2426.7578100000001</c:v>
                </c:pt>
                <c:pt idx="2825">
                  <c:v>2426.7578100000001</c:v>
                </c:pt>
                <c:pt idx="2826">
                  <c:v>2426.7578100000001</c:v>
                </c:pt>
                <c:pt idx="2827">
                  <c:v>2426.7578100000001</c:v>
                </c:pt>
                <c:pt idx="2828">
                  <c:v>2424.3164099999999</c:v>
                </c:pt>
                <c:pt idx="2829">
                  <c:v>2426.7578100000001</c:v>
                </c:pt>
                <c:pt idx="2830">
                  <c:v>2426.7578100000001</c:v>
                </c:pt>
                <c:pt idx="2831">
                  <c:v>2426.7578100000001</c:v>
                </c:pt>
                <c:pt idx="2832">
                  <c:v>2426.7578100000001</c:v>
                </c:pt>
                <c:pt idx="2833">
                  <c:v>2426.7578100000001</c:v>
                </c:pt>
                <c:pt idx="2834">
                  <c:v>2426.7578100000001</c:v>
                </c:pt>
                <c:pt idx="2835">
                  <c:v>2424.3164099999999</c:v>
                </c:pt>
                <c:pt idx="2836">
                  <c:v>2426.7578100000001</c:v>
                </c:pt>
                <c:pt idx="2837">
                  <c:v>2426.7578100000001</c:v>
                </c:pt>
                <c:pt idx="2838">
                  <c:v>2426.7578100000001</c:v>
                </c:pt>
                <c:pt idx="2839">
                  <c:v>2426.7578100000001</c:v>
                </c:pt>
                <c:pt idx="2840">
                  <c:v>2424.3164099999999</c:v>
                </c:pt>
                <c:pt idx="2841">
                  <c:v>2426.7578100000001</c:v>
                </c:pt>
                <c:pt idx="2842">
                  <c:v>2424.3164099999999</c:v>
                </c:pt>
                <c:pt idx="2843">
                  <c:v>2426.7578100000001</c:v>
                </c:pt>
                <c:pt idx="2844">
                  <c:v>2429.19922</c:v>
                </c:pt>
                <c:pt idx="2845">
                  <c:v>2426.7578100000001</c:v>
                </c:pt>
                <c:pt idx="2846">
                  <c:v>2426.7578100000001</c:v>
                </c:pt>
                <c:pt idx="2847">
                  <c:v>2426.7578100000001</c:v>
                </c:pt>
                <c:pt idx="2848">
                  <c:v>2426.7578100000001</c:v>
                </c:pt>
                <c:pt idx="2849">
                  <c:v>2426.7578100000001</c:v>
                </c:pt>
                <c:pt idx="2850">
                  <c:v>2426.7578100000001</c:v>
                </c:pt>
                <c:pt idx="2851">
                  <c:v>2424.3164099999999</c:v>
                </c:pt>
                <c:pt idx="2852">
                  <c:v>2426.7578100000001</c:v>
                </c:pt>
                <c:pt idx="2853">
                  <c:v>2424.3164099999999</c:v>
                </c:pt>
                <c:pt idx="2854">
                  <c:v>2426.7578100000001</c:v>
                </c:pt>
                <c:pt idx="2855">
                  <c:v>2426.7578100000001</c:v>
                </c:pt>
                <c:pt idx="2856">
                  <c:v>2426.7578100000001</c:v>
                </c:pt>
                <c:pt idx="2857">
                  <c:v>2426.7578100000001</c:v>
                </c:pt>
                <c:pt idx="2858">
                  <c:v>2426.7578100000001</c:v>
                </c:pt>
                <c:pt idx="2859">
                  <c:v>2426.7578100000001</c:v>
                </c:pt>
                <c:pt idx="2860">
                  <c:v>2426.7578100000001</c:v>
                </c:pt>
                <c:pt idx="2861">
                  <c:v>2426.7578100000001</c:v>
                </c:pt>
                <c:pt idx="2862">
                  <c:v>2426.7578100000001</c:v>
                </c:pt>
                <c:pt idx="2863">
                  <c:v>2426.7578100000001</c:v>
                </c:pt>
                <c:pt idx="2864">
                  <c:v>2426.7578100000001</c:v>
                </c:pt>
                <c:pt idx="2865">
                  <c:v>2426.7578100000001</c:v>
                </c:pt>
                <c:pt idx="2866">
                  <c:v>2426.7578100000001</c:v>
                </c:pt>
                <c:pt idx="2867">
                  <c:v>2426.7578100000001</c:v>
                </c:pt>
                <c:pt idx="2868">
                  <c:v>2426.7578100000001</c:v>
                </c:pt>
                <c:pt idx="2869">
                  <c:v>2426.7578100000001</c:v>
                </c:pt>
                <c:pt idx="2870">
                  <c:v>2426.7578100000001</c:v>
                </c:pt>
                <c:pt idx="2871">
                  <c:v>2426.7578100000001</c:v>
                </c:pt>
                <c:pt idx="2872">
                  <c:v>2426.7578100000001</c:v>
                </c:pt>
                <c:pt idx="2873">
                  <c:v>2426.7578100000001</c:v>
                </c:pt>
                <c:pt idx="2874">
                  <c:v>2426.7578100000001</c:v>
                </c:pt>
                <c:pt idx="2875">
                  <c:v>2426.7578100000001</c:v>
                </c:pt>
                <c:pt idx="2876">
                  <c:v>2426.7578100000001</c:v>
                </c:pt>
                <c:pt idx="2877">
                  <c:v>2426.7578100000001</c:v>
                </c:pt>
                <c:pt idx="2878">
                  <c:v>2426.7578100000001</c:v>
                </c:pt>
                <c:pt idx="2879">
                  <c:v>2426.7578100000001</c:v>
                </c:pt>
                <c:pt idx="2880">
                  <c:v>2424.3164099999999</c:v>
                </c:pt>
                <c:pt idx="2881">
                  <c:v>2424.3164099999999</c:v>
                </c:pt>
                <c:pt idx="2882">
                  <c:v>2424.3164099999999</c:v>
                </c:pt>
                <c:pt idx="2883">
                  <c:v>2424.3164099999999</c:v>
                </c:pt>
                <c:pt idx="2884">
                  <c:v>2426.7578100000001</c:v>
                </c:pt>
                <c:pt idx="2885">
                  <c:v>2424.3164099999999</c:v>
                </c:pt>
                <c:pt idx="2886">
                  <c:v>2426.7578100000001</c:v>
                </c:pt>
                <c:pt idx="2887">
                  <c:v>2426.7578100000001</c:v>
                </c:pt>
                <c:pt idx="2888">
                  <c:v>2426.7578100000001</c:v>
                </c:pt>
                <c:pt idx="2889">
                  <c:v>2426.7578100000001</c:v>
                </c:pt>
                <c:pt idx="2890">
                  <c:v>2426.7578100000001</c:v>
                </c:pt>
                <c:pt idx="2891">
                  <c:v>2424.3164099999999</c:v>
                </c:pt>
                <c:pt idx="2892">
                  <c:v>2426.7578100000001</c:v>
                </c:pt>
                <c:pt idx="2893">
                  <c:v>2426.7578100000001</c:v>
                </c:pt>
                <c:pt idx="2894">
                  <c:v>2426.7578100000001</c:v>
                </c:pt>
                <c:pt idx="2895">
                  <c:v>2426.7578100000001</c:v>
                </c:pt>
                <c:pt idx="2896">
                  <c:v>2424.3164099999999</c:v>
                </c:pt>
                <c:pt idx="2897">
                  <c:v>2426.7578100000001</c:v>
                </c:pt>
                <c:pt idx="2898">
                  <c:v>2426.7578100000001</c:v>
                </c:pt>
                <c:pt idx="2899">
                  <c:v>2426.7578100000001</c:v>
                </c:pt>
                <c:pt idx="2900">
                  <c:v>2424.3164099999999</c:v>
                </c:pt>
                <c:pt idx="2901">
                  <c:v>2426.7578100000001</c:v>
                </c:pt>
                <c:pt idx="2902">
                  <c:v>2426.7578100000001</c:v>
                </c:pt>
                <c:pt idx="2903">
                  <c:v>2426.7578100000001</c:v>
                </c:pt>
                <c:pt idx="2904">
                  <c:v>2426.7578100000001</c:v>
                </c:pt>
                <c:pt idx="2905">
                  <c:v>2426.7578100000001</c:v>
                </c:pt>
                <c:pt idx="2906">
                  <c:v>2426.7578100000001</c:v>
                </c:pt>
                <c:pt idx="2907">
                  <c:v>2426.7578100000001</c:v>
                </c:pt>
                <c:pt idx="2908">
                  <c:v>2426.7578100000001</c:v>
                </c:pt>
                <c:pt idx="2909">
                  <c:v>2426.7578100000001</c:v>
                </c:pt>
                <c:pt idx="2910">
                  <c:v>2426.7578100000001</c:v>
                </c:pt>
                <c:pt idx="2911">
                  <c:v>2426.7578100000001</c:v>
                </c:pt>
                <c:pt idx="2912">
                  <c:v>2426.7578100000001</c:v>
                </c:pt>
                <c:pt idx="2913">
                  <c:v>2426.7578100000001</c:v>
                </c:pt>
                <c:pt idx="2914">
                  <c:v>2426.7578100000001</c:v>
                </c:pt>
                <c:pt idx="2915">
                  <c:v>2426.7578100000001</c:v>
                </c:pt>
                <c:pt idx="2916">
                  <c:v>2426.7578100000001</c:v>
                </c:pt>
                <c:pt idx="2917">
                  <c:v>2426.7578100000001</c:v>
                </c:pt>
                <c:pt idx="2918">
                  <c:v>2426.7578100000001</c:v>
                </c:pt>
                <c:pt idx="2919">
                  <c:v>2426.7578100000001</c:v>
                </c:pt>
                <c:pt idx="2920">
                  <c:v>2426.7578100000001</c:v>
                </c:pt>
                <c:pt idx="2921">
                  <c:v>2426.7578100000001</c:v>
                </c:pt>
                <c:pt idx="2922">
                  <c:v>2426.7578100000001</c:v>
                </c:pt>
                <c:pt idx="2923">
                  <c:v>2426.7578100000001</c:v>
                </c:pt>
                <c:pt idx="2924">
                  <c:v>2426.7578100000001</c:v>
                </c:pt>
                <c:pt idx="2925">
                  <c:v>2426.7578100000001</c:v>
                </c:pt>
                <c:pt idx="2926">
                  <c:v>2426.7578100000001</c:v>
                </c:pt>
                <c:pt idx="2927">
                  <c:v>2426.7578100000001</c:v>
                </c:pt>
                <c:pt idx="2928">
                  <c:v>2426.7578100000001</c:v>
                </c:pt>
                <c:pt idx="2929">
                  <c:v>2426.7578100000001</c:v>
                </c:pt>
                <c:pt idx="2930">
                  <c:v>2426.7578100000001</c:v>
                </c:pt>
                <c:pt idx="2931">
                  <c:v>2426.7578100000001</c:v>
                </c:pt>
                <c:pt idx="2932">
                  <c:v>2426.7578100000001</c:v>
                </c:pt>
                <c:pt idx="2933">
                  <c:v>2426.7578100000001</c:v>
                </c:pt>
                <c:pt idx="2934">
                  <c:v>2426.7578100000001</c:v>
                </c:pt>
                <c:pt idx="2935">
                  <c:v>2426.7578100000001</c:v>
                </c:pt>
                <c:pt idx="2936">
                  <c:v>2426.7578100000001</c:v>
                </c:pt>
                <c:pt idx="2937">
                  <c:v>2426.7578100000001</c:v>
                </c:pt>
                <c:pt idx="2938">
                  <c:v>2426.7578100000001</c:v>
                </c:pt>
                <c:pt idx="2939">
                  <c:v>2424.3164099999999</c:v>
                </c:pt>
                <c:pt idx="2940">
                  <c:v>2426.7578100000001</c:v>
                </c:pt>
                <c:pt idx="2941">
                  <c:v>2429.19922</c:v>
                </c:pt>
                <c:pt idx="2942">
                  <c:v>2426.7578100000001</c:v>
                </c:pt>
                <c:pt idx="2943">
                  <c:v>2424.3164099999999</c:v>
                </c:pt>
                <c:pt idx="2944">
                  <c:v>2426.7578100000001</c:v>
                </c:pt>
                <c:pt idx="2945">
                  <c:v>2426.7578100000001</c:v>
                </c:pt>
                <c:pt idx="2946">
                  <c:v>2426.7578100000001</c:v>
                </c:pt>
                <c:pt idx="2947">
                  <c:v>2426.7578100000001</c:v>
                </c:pt>
                <c:pt idx="2948">
                  <c:v>2426.7578100000001</c:v>
                </c:pt>
                <c:pt idx="2949">
                  <c:v>2426.7578100000001</c:v>
                </c:pt>
                <c:pt idx="2950">
                  <c:v>2426.7578100000001</c:v>
                </c:pt>
                <c:pt idx="2951">
                  <c:v>2426.7578100000001</c:v>
                </c:pt>
                <c:pt idx="2952">
                  <c:v>2426.7578100000001</c:v>
                </c:pt>
                <c:pt idx="2953">
                  <c:v>2426.7578100000001</c:v>
                </c:pt>
                <c:pt idx="2954">
                  <c:v>2426.7578100000001</c:v>
                </c:pt>
                <c:pt idx="2955">
                  <c:v>2424.3164099999999</c:v>
                </c:pt>
                <c:pt idx="2956">
                  <c:v>2426.7578100000001</c:v>
                </c:pt>
                <c:pt idx="2957">
                  <c:v>2424.3164099999999</c:v>
                </c:pt>
                <c:pt idx="2958">
                  <c:v>2426.7578100000001</c:v>
                </c:pt>
                <c:pt idx="2959">
                  <c:v>2424.3164099999999</c:v>
                </c:pt>
                <c:pt idx="2960">
                  <c:v>2426.7578100000001</c:v>
                </c:pt>
                <c:pt idx="2961">
                  <c:v>2426.7578100000001</c:v>
                </c:pt>
                <c:pt idx="2962">
                  <c:v>2426.7578100000001</c:v>
                </c:pt>
                <c:pt idx="2963">
                  <c:v>2426.7578100000001</c:v>
                </c:pt>
                <c:pt idx="2964">
                  <c:v>2424.3164099999999</c:v>
                </c:pt>
                <c:pt idx="2965">
                  <c:v>2426.7578100000001</c:v>
                </c:pt>
                <c:pt idx="2966">
                  <c:v>2426.7578100000001</c:v>
                </c:pt>
                <c:pt idx="2967">
                  <c:v>2426.7578100000001</c:v>
                </c:pt>
                <c:pt idx="2968">
                  <c:v>2426.7578100000001</c:v>
                </c:pt>
                <c:pt idx="2969">
                  <c:v>2426.7578100000001</c:v>
                </c:pt>
                <c:pt idx="2970">
                  <c:v>2426.7578100000001</c:v>
                </c:pt>
                <c:pt idx="2971">
                  <c:v>2424.3164099999999</c:v>
                </c:pt>
                <c:pt idx="2972">
                  <c:v>2426.7578100000001</c:v>
                </c:pt>
                <c:pt idx="2973">
                  <c:v>2426.7578100000001</c:v>
                </c:pt>
                <c:pt idx="2974">
                  <c:v>2424.3164099999999</c:v>
                </c:pt>
                <c:pt idx="2975">
                  <c:v>2426.7578100000001</c:v>
                </c:pt>
                <c:pt idx="2976">
                  <c:v>2426.7578100000001</c:v>
                </c:pt>
                <c:pt idx="2977">
                  <c:v>2426.7578100000001</c:v>
                </c:pt>
                <c:pt idx="2978">
                  <c:v>2426.7578100000001</c:v>
                </c:pt>
                <c:pt idx="2979">
                  <c:v>2426.7578100000001</c:v>
                </c:pt>
                <c:pt idx="2980">
                  <c:v>2429.19922</c:v>
                </c:pt>
                <c:pt idx="2981">
                  <c:v>2426.7578100000001</c:v>
                </c:pt>
                <c:pt idx="2982">
                  <c:v>2426.7578100000001</c:v>
                </c:pt>
                <c:pt idx="2983">
                  <c:v>2426.7578100000001</c:v>
                </c:pt>
                <c:pt idx="2984">
                  <c:v>2426.7578100000001</c:v>
                </c:pt>
                <c:pt idx="2985">
                  <c:v>2426.7578100000001</c:v>
                </c:pt>
                <c:pt idx="2986">
                  <c:v>2426.7578100000001</c:v>
                </c:pt>
                <c:pt idx="2987">
                  <c:v>2426.7578100000001</c:v>
                </c:pt>
                <c:pt idx="2988">
                  <c:v>2426.7578100000001</c:v>
                </c:pt>
                <c:pt idx="2989">
                  <c:v>2426.7578100000001</c:v>
                </c:pt>
                <c:pt idx="2990">
                  <c:v>2426.7578100000001</c:v>
                </c:pt>
                <c:pt idx="2991">
                  <c:v>2426.7578100000001</c:v>
                </c:pt>
                <c:pt idx="2992">
                  <c:v>2426.7578100000001</c:v>
                </c:pt>
                <c:pt idx="2993">
                  <c:v>2426.7578100000001</c:v>
                </c:pt>
                <c:pt idx="2994">
                  <c:v>2426.7578100000001</c:v>
                </c:pt>
                <c:pt idx="2995">
                  <c:v>2426.7578100000001</c:v>
                </c:pt>
                <c:pt idx="2996">
                  <c:v>2426.7578100000001</c:v>
                </c:pt>
                <c:pt idx="2997">
                  <c:v>2426.7578100000001</c:v>
                </c:pt>
                <c:pt idx="2998">
                  <c:v>2426.7578100000001</c:v>
                </c:pt>
                <c:pt idx="2999">
                  <c:v>2426.7578100000001</c:v>
                </c:pt>
                <c:pt idx="3000">
                  <c:v>2426.7578100000001</c:v>
                </c:pt>
                <c:pt idx="3001">
                  <c:v>2426.7578100000001</c:v>
                </c:pt>
                <c:pt idx="3002">
                  <c:v>2426.7578100000001</c:v>
                </c:pt>
                <c:pt idx="3003">
                  <c:v>2426.7578100000001</c:v>
                </c:pt>
                <c:pt idx="3004">
                  <c:v>2426.7578100000001</c:v>
                </c:pt>
                <c:pt idx="3005">
                  <c:v>2426.7578100000001</c:v>
                </c:pt>
                <c:pt idx="3006">
                  <c:v>2424.3164099999999</c:v>
                </c:pt>
                <c:pt idx="3007">
                  <c:v>2426.7578100000001</c:v>
                </c:pt>
                <c:pt idx="3008">
                  <c:v>2424.3164099999999</c:v>
                </c:pt>
                <c:pt idx="3009">
                  <c:v>2426.7578100000001</c:v>
                </c:pt>
                <c:pt idx="3010">
                  <c:v>2426.7578100000001</c:v>
                </c:pt>
                <c:pt idx="3011">
                  <c:v>2426.7578100000001</c:v>
                </c:pt>
                <c:pt idx="3012">
                  <c:v>2426.7578100000001</c:v>
                </c:pt>
                <c:pt idx="3013">
                  <c:v>2426.7578100000001</c:v>
                </c:pt>
                <c:pt idx="3014">
                  <c:v>2426.7578100000001</c:v>
                </c:pt>
                <c:pt idx="3015">
                  <c:v>2426.7578100000001</c:v>
                </c:pt>
                <c:pt idx="3016">
                  <c:v>2426.7578100000001</c:v>
                </c:pt>
                <c:pt idx="3017">
                  <c:v>2426.7578100000001</c:v>
                </c:pt>
                <c:pt idx="3018">
                  <c:v>2426.7578100000001</c:v>
                </c:pt>
                <c:pt idx="3019">
                  <c:v>2426.7578100000001</c:v>
                </c:pt>
                <c:pt idx="3020">
                  <c:v>2424.3164099999999</c:v>
                </c:pt>
                <c:pt idx="3021">
                  <c:v>2426.7578100000001</c:v>
                </c:pt>
                <c:pt idx="3022">
                  <c:v>2426.7578100000001</c:v>
                </c:pt>
                <c:pt idx="3023">
                  <c:v>2426.7578100000001</c:v>
                </c:pt>
                <c:pt idx="3024">
                  <c:v>2426.7578100000001</c:v>
                </c:pt>
                <c:pt idx="3025">
                  <c:v>2424.3164099999999</c:v>
                </c:pt>
                <c:pt idx="3026">
                  <c:v>2426.7578100000001</c:v>
                </c:pt>
                <c:pt idx="3027">
                  <c:v>2426.7578100000001</c:v>
                </c:pt>
                <c:pt idx="3028">
                  <c:v>2426.7578100000001</c:v>
                </c:pt>
                <c:pt idx="3029">
                  <c:v>2426.7578100000001</c:v>
                </c:pt>
                <c:pt idx="3030">
                  <c:v>2424.3164099999999</c:v>
                </c:pt>
                <c:pt idx="3031">
                  <c:v>2426.7578100000001</c:v>
                </c:pt>
                <c:pt idx="3032">
                  <c:v>2426.7578100000001</c:v>
                </c:pt>
                <c:pt idx="3033">
                  <c:v>2426.7578100000001</c:v>
                </c:pt>
                <c:pt idx="3034">
                  <c:v>2426.7578100000001</c:v>
                </c:pt>
                <c:pt idx="3035">
                  <c:v>2426.7578100000001</c:v>
                </c:pt>
                <c:pt idx="3036">
                  <c:v>2426.7578100000001</c:v>
                </c:pt>
                <c:pt idx="3037">
                  <c:v>2426.7578100000001</c:v>
                </c:pt>
                <c:pt idx="3038">
                  <c:v>2426.7578100000001</c:v>
                </c:pt>
                <c:pt idx="3039">
                  <c:v>2426.7578100000001</c:v>
                </c:pt>
                <c:pt idx="3040">
                  <c:v>2426.7578100000001</c:v>
                </c:pt>
                <c:pt idx="3041">
                  <c:v>2426.7578100000001</c:v>
                </c:pt>
                <c:pt idx="3042">
                  <c:v>2426.7578100000001</c:v>
                </c:pt>
                <c:pt idx="3043">
                  <c:v>2426.7578100000001</c:v>
                </c:pt>
                <c:pt idx="3044">
                  <c:v>2426.7578100000001</c:v>
                </c:pt>
                <c:pt idx="3045">
                  <c:v>2426.7578100000001</c:v>
                </c:pt>
                <c:pt idx="3046">
                  <c:v>2426.7578100000001</c:v>
                </c:pt>
                <c:pt idx="3047">
                  <c:v>2426.7578100000001</c:v>
                </c:pt>
                <c:pt idx="3048">
                  <c:v>2426.7578100000001</c:v>
                </c:pt>
                <c:pt idx="3049">
                  <c:v>2426.7578100000001</c:v>
                </c:pt>
                <c:pt idx="3050">
                  <c:v>2426.7578100000001</c:v>
                </c:pt>
                <c:pt idx="3051">
                  <c:v>2426.7578100000001</c:v>
                </c:pt>
                <c:pt idx="3052">
                  <c:v>2426.7578100000001</c:v>
                </c:pt>
                <c:pt idx="3053">
                  <c:v>2426.7578100000001</c:v>
                </c:pt>
                <c:pt idx="3054">
                  <c:v>2426.7578100000001</c:v>
                </c:pt>
                <c:pt idx="3055">
                  <c:v>2426.7578100000001</c:v>
                </c:pt>
                <c:pt idx="3056">
                  <c:v>2426.7578100000001</c:v>
                </c:pt>
                <c:pt idx="3057">
                  <c:v>2426.7578100000001</c:v>
                </c:pt>
                <c:pt idx="3058">
                  <c:v>2426.7578100000001</c:v>
                </c:pt>
                <c:pt idx="3059">
                  <c:v>2426.7578100000001</c:v>
                </c:pt>
                <c:pt idx="3060">
                  <c:v>2426.7578100000001</c:v>
                </c:pt>
                <c:pt idx="3061">
                  <c:v>2426.7578100000001</c:v>
                </c:pt>
                <c:pt idx="3062">
                  <c:v>2426.7578100000001</c:v>
                </c:pt>
                <c:pt idx="3063">
                  <c:v>2424.3164099999999</c:v>
                </c:pt>
                <c:pt idx="3064">
                  <c:v>2426.7578100000001</c:v>
                </c:pt>
                <c:pt idx="3065">
                  <c:v>2426.7578100000001</c:v>
                </c:pt>
                <c:pt idx="3066">
                  <c:v>2426.7578100000001</c:v>
                </c:pt>
                <c:pt idx="3067">
                  <c:v>2426.7578100000001</c:v>
                </c:pt>
                <c:pt idx="3068">
                  <c:v>2426.7578100000001</c:v>
                </c:pt>
                <c:pt idx="3069">
                  <c:v>2426.7578100000001</c:v>
                </c:pt>
                <c:pt idx="3070">
                  <c:v>2426.7578100000001</c:v>
                </c:pt>
                <c:pt idx="3071">
                  <c:v>2429.19922</c:v>
                </c:pt>
                <c:pt idx="3072">
                  <c:v>2426.7578100000001</c:v>
                </c:pt>
                <c:pt idx="3073">
                  <c:v>2426.7578100000001</c:v>
                </c:pt>
                <c:pt idx="3074">
                  <c:v>2426.7578100000001</c:v>
                </c:pt>
                <c:pt idx="3075">
                  <c:v>2424.3164099999999</c:v>
                </c:pt>
                <c:pt idx="3076">
                  <c:v>2426.7578100000001</c:v>
                </c:pt>
                <c:pt idx="3077">
                  <c:v>2426.7578100000001</c:v>
                </c:pt>
                <c:pt idx="3078">
                  <c:v>2426.7578100000001</c:v>
                </c:pt>
                <c:pt idx="3079">
                  <c:v>2424.3164099999999</c:v>
                </c:pt>
                <c:pt idx="3080">
                  <c:v>2424.3164099999999</c:v>
                </c:pt>
                <c:pt idx="3081">
                  <c:v>2426.7578100000001</c:v>
                </c:pt>
                <c:pt idx="3082">
                  <c:v>2424.3164099999999</c:v>
                </c:pt>
                <c:pt idx="3083">
                  <c:v>2426.7578100000001</c:v>
                </c:pt>
                <c:pt idx="3084">
                  <c:v>2426.7578100000001</c:v>
                </c:pt>
                <c:pt idx="3085">
                  <c:v>2426.7578100000001</c:v>
                </c:pt>
                <c:pt idx="3086">
                  <c:v>2424.3164099999999</c:v>
                </c:pt>
                <c:pt idx="3087">
                  <c:v>2426.7578100000001</c:v>
                </c:pt>
                <c:pt idx="3088">
                  <c:v>2426.7578100000001</c:v>
                </c:pt>
                <c:pt idx="3089">
                  <c:v>2426.7578100000001</c:v>
                </c:pt>
                <c:pt idx="3090">
                  <c:v>2426.7578100000001</c:v>
                </c:pt>
                <c:pt idx="3091">
                  <c:v>2426.7578100000001</c:v>
                </c:pt>
                <c:pt idx="3092">
                  <c:v>2426.7578100000001</c:v>
                </c:pt>
                <c:pt idx="3093">
                  <c:v>2426.7578100000001</c:v>
                </c:pt>
                <c:pt idx="3094">
                  <c:v>2424.3164099999999</c:v>
                </c:pt>
                <c:pt idx="3095">
                  <c:v>2426.7578100000001</c:v>
                </c:pt>
                <c:pt idx="3096">
                  <c:v>2426.7578100000001</c:v>
                </c:pt>
                <c:pt idx="3097">
                  <c:v>2426.7578100000001</c:v>
                </c:pt>
                <c:pt idx="3098">
                  <c:v>2426.7578100000001</c:v>
                </c:pt>
                <c:pt idx="3099">
                  <c:v>2426.7578100000001</c:v>
                </c:pt>
                <c:pt idx="3100">
                  <c:v>2426.7578100000001</c:v>
                </c:pt>
                <c:pt idx="3101">
                  <c:v>2426.7578100000001</c:v>
                </c:pt>
                <c:pt idx="3102">
                  <c:v>2424.3164099999999</c:v>
                </c:pt>
                <c:pt idx="3103">
                  <c:v>2426.7578100000001</c:v>
                </c:pt>
                <c:pt idx="3104">
                  <c:v>2424.3164099999999</c:v>
                </c:pt>
                <c:pt idx="3105">
                  <c:v>2426.7578100000001</c:v>
                </c:pt>
                <c:pt idx="3106">
                  <c:v>2426.7578100000001</c:v>
                </c:pt>
                <c:pt idx="3107">
                  <c:v>2426.7578100000001</c:v>
                </c:pt>
                <c:pt idx="3108">
                  <c:v>2426.7578100000001</c:v>
                </c:pt>
                <c:pt idx="3109">
                  <c:v>2426.7578100000001</c:v>
                </c:pt>
                <c:pt idx="3110">
                  <c:v>2426.7578100000001</c:v>
                </c:pt>
                <c:pt idx="3111">
                  <c:v>2429.19922</c:v>
                </c:pt>
                <c:pt idx="3112">
                  <c:v>2426.7578100000001</c:v>
                </c:pt>
                <c:pt idx="3113">
                  <c:v>2426.7578100000001</c:v>
                </c:pt>
                <c:pt idx="3114">
                  <c:v>2424.3164099999999</c:v>
                </c:pt>
                <c:pt idx="3115">
                  <c:v>2426.7578100000001</c:v>
                </c:pt>
                <c:pt idx="3116">
                  <c:v>2426.7578100000001</c:v>
                </c:pt>
                <c:pt idx="3117">
                  <c:v>2426.7578100000001</c:v>
                </c:pt>
                <c:pt idx="3118">
                  <c:v>2426.7578100000001</c:v>
                </c:pt>
                <c:pt idx="3119">
                  <c:v>2426.7578100000001</c:v>
                </c:pt>
                <c:pt idx="3120">
                  <c:v>2426.7578100000001</c:v>
                </c:pt>
                <c:pt idx="3121">
                  <c:v>2426.7578100000001</c:v>
                </c:pt>
                <c:pt idx="3122">
                  <c:v>2426.7578100000001</c:v>
                </c:pt>
                <c:pt idx="3123">
                  <c:v>2424.3164099999999</c:v>
                </c:pt>
                <c:pt idx="3124">
                  <c:v>2424.3164099999999</c:v>
                </c:pt>
                <c:pt idx="3125">
                  <c:v>2426.7578100000001</c:v>
                </c:pt>
                <c:pt idx="3126">
                  <c:v>2426.7578100000001</c:v>
                </c:pt>
                <c:pt idx="3127">
                  <c:v>2424.3164099999999</c:v>
                </c:pt>
                <c:pt idx="3128">
                  <c:v>2424.3164099999999</c:v>
                </c:pt>
                <c:pt idx="3129">
                  <c:v>2426.7578100000001</c:v>
                </c:pt>
                <c:pt idx="3130">
                  <c:v>2426.7578100000001</c:v>
                </c:pt>
                <c:pt idx="3131">
                  <c:v>2426.7578100000001</c:v>
                </c:pt>
                <c:pt idx="3132">
                  <c:v>2426.7578100000001</c:v>
                </c:pt>
                <c:pt idx="3133">
                  <c:v>2426.7578100000001</c:v>
                </c:pt>
                <c:pt idx="3134">
                  <c:v>2426.7578100000001</c:v>
                </c:pt>
                <c:pt idx="3135">
                  <c:v>2426.7578100000001</c:v>
                </c:pt>
                <c:pt idx="3136">
                  <c:v>2426.7578100000001</c:v>
                </c:pt>
                <c:pt idx="3137">
                  <c:v>2426.7578100000001</c:v>
                </c:pt>
                <c:pt idx="3138">
                  <c:v>2426.7578100000001</c:v>
                </c:pt>
                <c:pt idx="3139">
                  <c:v>2426.7578100000001</c:v>
                </c:pt>
                <c:pt idx="3140">
                  <c:v>2426.7578100000001</c:v>
                </c:pt>
                <c:pt idx="3141">
                  <c:v>2426.7578100000001</c:v>
                </c:pt>
                <c:pt idx="3142">
                  <c:v>2426.7578100000001</c:v>
                </c:pt>
                <c:pt idx="3143">
                  <c:v>2426.7578100000001</c:v>
                </c:pt>
                <c:pt idx="3144">
                  <c:v>2426.7578100000001</c:v>
                </c:pt>
                <c:pt idx="3145">
                  <c:v>2424.3164099999999</c:v>
                </c:pt>
                <c:pt idx="3146">
                  <c:v>2426.7578100000001</c:v>
                </c:pt>
                <c:pt idx="3147">
                  <c:v>2426.7578100000001</c:v>
                </c:pt>
                <c:pt idx="3148">
                  <c:v>2426.7578100000001</c:v>
                </c:pt>
                <c:pt idx="3149">
                  <c:v>2426.7578100000001</c:v>
                </c:pt>
                <c:pt idx="3150">
                  <c:v>2426.7578100000001</c:v>
                </c:pt>
                <c:pt idx="3151">
                  <c:v>2426.7578100000001</c:v>
                </c:pt>
                <c:pt idx="3152">
                  <c:v>2426.7578100000001</c:v>
                </c:pt>
                <c:pt idx="3153">
                  <c:v>2426.7578100000001</c:v>
                </c:pt>
                <c:pt idx="3154">
                  <c:v>2424.3164099999999</c:v>
                </c:pt>
                <c:pt idx="3155">
                  <c:v>2426.7578100000001</c:v>
                </c:pt>
                <c:pt idx="3156">
                  <c:v>2426.7578100000001</c:v>
                </c:pt>
                <c:pt idx="3157">
                  <c:v>2426.7578100000001</c:v>
                </c:pt>
                <c:pt idx="3158">
                  <c:v>2426.7578100000001</c:v>
                </c:pt>
                <c:pt idx="3159">
                  <c:v>2426.7578100000001</c:v>
                </c:pt>
                <c:pt idx="3160">
                  <c:v>2426.7578100000001</c:v>
                </c:pt>
                <c:pt idx="3161">
                  <c:v>2426.7578100000001</c:v>
                </c:pt>
                <c:pt idx="3162">
                  <c:v>2424.3164099999999</c:v>
                </c:pt>
                <c:pt idx="3163">
                  <c:v>2426.7578100000001</c:v>
                </c:pt>
                <c:pt idx="3164">
                  <c:v>2426.7578100000001</c:v>
                </c:pt>
                <c:pt idx="3165">
                  <c:v>2426.7578100000001</c:v>
                </c:pt>
                <c:pt idx="3166">
                  <c:v>2426.7578100000001</c:v>
                </c:pt>
                <c:pt idx="3167">
                  <c:v>2426.7578100000001</c:v>
                </c:pt>
                <c:pt idx="3168">
                  <c:v>2426.7578100000001</c:v>
                </c:pt>
                <c:pt idx="3169">
                  <c:v>2426.7578100000001</c:v>
                </c:pt>
                <c:pt idx="3170">
                  <c:v>2426.7578100000001</c:v>
                </c:pt>
                <c:pt idx="3171">
                  <c:v>2426.7578100000001</c:v>
                </c:pt>
                <c:pt idx="3172">
                  <c:v>2424.3164099999999</c:v>
                </c:pt>
                <c:pt idx="3173">
                  <c:v>2426.7578100000001</c:v>
                </c:pt>
                <c:pt idx="3174">
                  <c:v>2426.7578100000001</c:v>
                </c:pt>
                <c:pt idx="3175">
                  <c:v>2424.3164099999999</c:v>
                </c:pt>
                <c:pt idx="3176">
                  <c:v>2426.7578100000001</c:v>
                </c:pt>
                <c:pt idx="3177">
                  <c:v>2426.7578100000001</c:v>
                </c:pt>
                <c:pt idx="3178">
                  <c:v>2426.7578100000001</c:v>
                </c:pt>
                <c:pt idx="3179">
                  <c:v>2426.7578100000001</c:v>
                </c:pt>
                <c:pt idx="3180">
                  <c:v>2426.7578100000001</c:v>
                </c:pt>
                <c:pt idx="3181">
                  <c:v>2426.7578100000001</c:v>
                </c:pt>
                <c:pt idx="3182">
                  <c:v>2424.3164099999999</c:v>
                </c:pt>
                <c:pt idx="3183">
                  <c:v>2426.7578100000001</c:v>
                </c:pt>
                <c:pt idx="3184">
                  <c:v>2426.7578100000001</c:v>
                </c:pt>
                <c:pt idx="3185">
                  <c:v>2426.7578100000001</c:v>
                </c:pt>
                <c:pt idx="3186">
                  <c:v>2426.7578100000001</c:v>
                </c:pt>
                <c:pt idx="3187">
                  <c:v>2426.7578100000001</c:v>
                </c:pt>
                <c:pt idx="3188">
                  <c:v>2426.7578100000001</c:v>
                </c:pt>
                <c:pt idx="3189">
                  <c:v>2424.3164099999999</c:v>
                </c:pt>
                <c:pt idx="3190">
                  <c:v>2426.7578100000001</c:v>
                </c:pt>
                <c:pt idx="3191">
                  <c:v>2426.7578100000001</c:v>
                </c:pt>
                <c:pt idx="3192">
                  <c:v>2426.7578100000001</c:v>
                </c:pt>
                <c:pt idx="3193">
                  <c:v>2426.7578100000001</c:v>
                </c:pt>
                <c:pt idx="3194">
                  <c:v>2426.7578100000001</c:v>
                </c:pt>
                <c:pt idx="3195">
                  <c:v>2426.7578100000001</c:v>
                </c:pt>
                <c:pt idx="3196">
                  <c:v>2424.3164099999999</c:v>
                </c:pt>
                <c:pt idx="3197">
                  <c:v>2426.7578100000001</c:v>
                </c:pt>
                <c:pt idx="3198">
                  <c:v>2426.7578100000001</c:v>
                </c:pt>
                <c:pt idx="3199">
                  <c:v>2424.3164099999999</c:v>
                </c:pt>
                <c:pt idx="3200">
                  <c:v>2426.7578100000001</c:v>
                </c:pt>
                <c:pt idx="3201">
                  <c:v>2424.3164099999999</c:v>
                </c:pt>
                <c:pt idx="3202">
                  <c:v>2424.3164099999999</c:v>
                </c:pt>
                <c:pt idx="3203">
                  <c:v>2426.7578100000001</c:v>
                </c:pt>
                <c:pt idx="3204">
                  <c:v>2424.3164099999999</c:v>
                </c:pt>
                <c:pt idx="3205">
                  <c:v>2424.3164099999999</c:v>
                </c:pt>
                <c:pt idx="3206">
                  <c:v>2426.7578100000001</c:v>
                </c:pt>
                <c:pt idx="3207">
                  <c:v>2426.7578100000001</c:v>
                </c:pt>
                <c:pt idx="3208">
                  <c:v>2424.3164099999999</c:v>
                </c:pt>
                <c:pt idx="3209">
                  <c:v>2426.7578100000001</c:v>
                </c:pt>
                <c:pt idx="3210">
                  <c:v>2426.7578100000001</c:v>
                </c:pt>
                <c:pt idx="3211">
                  <c:v>2426.7578100000001</c:v>
                </c:pt>
                <c:pt idx="3212">
                  <c:v>2424.3164099999999</c:v>
                </c:pt>
                <c:pt idx="3213">
                  <c:v>2426.7578100000001</c:v>
                </c:pt>
                <c:pt idx="3214">
                  <c:v>2426.7578100000001</c:v>
                </c:pt>
                <c:pt idx="3215">
                  <c:v>2426.7578100000001</c:v>
                </c:pt>
                <c:pt idx="3216">
                  <c:v>2426.7578100000001</c:v>
                </c:pt>
                <c:pt idx="3217">
                  <c:v>2426.7578100000001</c:v>
                </c:pt>
                <c:pt idx="3218">
                  <c:v>2426.7578100000001</c:v>
                </c:pt>
                <c:pt idx="3219">
                  <c:v>2426.7578100000001</c:v>
                </c:pt>
                <c:pt idx="3220">
                  <c:v>2424.3164099999999</c:v>
                </c:pt>
                <c:pt idx="3221">
                  <c:v>2426.7578100000001</c:v>
                </c:pt>
                <c:pt idx="3222">
                  <c:v>2426.7578100000001</c:v>
                </c:pt>
                <c:pt idx="3223">
                  <c:v>2426.7578100000001</c:v>
                </c:pt>
                <c:pt idx="3224">
                  <c:v>2426.7578100000001</c:v>
                </c:pt>
                <c:pt idx="3225">
                  <c:v>2426.7578100000001</c:v>
                </c:pt>
                <c:pt idx="3226">
                  <c:v>2426.7578100000001</c:v>
                </c:pt>
                <c:pt idx="3227">
                  <c:v>2426.7578100000001</c:v>
                </c:pt>
                <c:pt idx="3228">
                  <c:v>2426.7578100000001</c:v>
                </c:pt>
                <c:pt idx="3229">
                  <c:v>2426.7578100000001</c:v>
                </c:pt>
                <c:pt idx="3230">
                  <c:v>2426.7578100000001</c:v>
                </c:pt>
                <c:pt idx="3231">
                  <c:v>2426.7578100000001</c:v>
                </c:pt>
                <c:pt idx="3232">
                  <c:v>2426.7578100000001</c:v>
                </c:pt>
                <c:pt idx="3233">
                  <c:v>2424.3164099999999</c:v>
                </c:pt>
                <c:pt idx="3234">
                  <c:v>2426.7578100000001</c:v>
                </c:pt>
                <c:pt idx="3235">
                  <c:v>2426.7578100000001</c:v>
                </c:pt>
                <c:pt idx="3236">
                  <c:v>2426.7578100000001</c:v>
                </c:pt>
                <c:pt idx="3237">
                  <c:v>2426.7578100000001</c:v>
                </c:pt>
                <c:pt idx="3238">
                  <c:v>2426.7578100000001</c:v>
                </c:pt>
                <c:pt idx="3239">
                  <c:v>2426.7578100000001</c:v>
                </c:pt>
                <c:pt idx="3240">
                  <c:v>2426.7578100000001</c:v>
                </c:pt>
                <c:pt idx="3241">
                  <c:v>2426.7578100000001</c:v>
                </c:pt>
                <c:pt idx="3242">
                  <c:v>2426.7578100000001</c:v>
                </c:pt>
                <c:pt idx="3243">
                  <c:v>2426.7578100000001</c:v>
                </c:pt>
                <c:pt idx="3244">
                  <c:v>2426.7578100000001</c:v>
                </c:pt>
                <c:pt idx="3245">
                  <c:v>2426.7578100000001</c:v>
                </c:pt>
                <c:pt idx="3246">
                  <c:v>2426.7578100000001</c:v>
                </c:pt>
                <c:pt idx="3247">
                  <c:v>2426.7578100000001</c:v>
                </c:pt>
                <c:pt idx="3248">
                  <c:v>2426.7578100000001</c:v>
                </c:pt>
                <c:pt idx="3249">
                  <c:v>2426.7578100000001</c:v>
                </c:pt>
                <c:pt idx="3250">
                  <c:v>2426.7578100000001</c:v>
                </c:pt>
                <c:pt idx="3251">
                  <c:v>2426.7578100000001</c:v>
                </c:pt>
                <c:pt idx="3252">
                  <c:v>2426.7578100000001</c:v>
                </c:pt>
                <c:pt idx="3253">
                  <c:v>2426.7578100000001</c:v>
                </c:pt>
                <c:pt idx="3254">
                  <c:v>2424.3164099999999</c:v>
                </c:pt>
                <c:pt idx="3255">
                  <c:v>2426.7578100000001</c:v>
                </c:pt>
                <c:pt idx="3256">
                  <c:v>2426.7578100000001</c:v>
                </c:pt>
                <c:pt idx="3257">
                  <c:v>2424.3164099999999</c:v>
                </c:pt>
                <c:pt idx="3258">
                  <c:v>2426.7578100000001</c:v>
                </c:pt>
                <c:pt idx="3259">
                  <c:v>2426.7578100000001</c:v>
                </c:pt>
                <c:pt idx="3260">
                  <c:v>2426.7578100000001</c:v>
                </c:pt>
                <c:pt idx="3261">
                  <c:v>2426.7578100000001</c:v>
                </c:pt>
                <c:pt idx="3262">
                  <c:v>2426.7578100000001</c:v>
                </c:pt>
                <c:pt idx="3263">
                  <c:v>2424.3164099999999</c:v>
                </c:pt>
                <c:pt idx="3264">
                  <c:v>2426.7578100000001</c:v>
                </c:pt>
                <c:pt idx="3265">
                  <c:v>2426.7578100000001</c:v>
                </c:pt>
                <c:pt idx="3266">
                  <c:v>2424.3164099999999</c:v>
                </c:pt>
                <c:pt idx="3267">
                  <c:v>2426.7578100000001</c:v>
                </c:pt>
                <c:pt idx="3268">
                  <c:v>2424.3164099999999</c:v>
                </c:pt>
                <c:pt idx="3269">
                  <c:v>2426.7578100000001</c:v>
                </c:pt>
                <c:pt idx="3270">
                  <c:v>2426.7578100000001</c:v>
                </c:pt>
                <c:pt idx="3271">
                  <c:v>2424.3164099999999</c:v>
                </c:pt>
                <c:pt idx="3272">
                  <c:v>2424.3164099999999</c:v>
                </c:pt>
                <c:pt idx="3273">
                  <c:v>2424.3164099999999</c:v>
                </c:pt>
                <c:pt idx="3274">
                  <c:v>2426.7578100000001</c:v>
                </c:pt>
                <c:pt idx="3275">
                  <c:v>2424.3164099999999</c:v>
                </c:pt>
                <c:pt idx="3276">
                  <c:v>2426.7578100000001</c:v>
                </c:pt>
                <c:pt idx="3277">
                  <c:v>2426.7578100000001</c:v>
                </c:pt>
                <c:pt idx="3278">
                  <c:v>2426.7578100000001</c:v>
                </c:pt>
                <c:pt idx="3279">
                  <c:v>2426.7578100000001</c:v>
                </c:pt>
                <c:pt idx="3280">
                  <c:v>2426.7578100000001</c:v>
                </c:pt>
                <c:pt idx="3281">
                  <c:v>2426.7578100000001</c:v>
                </c:pt>
                <c:pt idx="3282">
                  <c:v>2426.7578100000001</c:v>
                </c:pt>
                <c:pt idx="3283">
                  <c:v>2424.3164099999999</c:v>
                </c:pt>
                <c:pt idx="3284">
                  <c:v>2426.7578100000001</c:v>
                </c:pt>
                <c:pt idx="3285">
                  <c:v>2426.7578100000001</c:v>
                </c:pt>
                <c:pt idx="3286">
                  <c:v>2426.7578100000001</c:v>
                </c:pt>
                <c:pt idx="3287">
                  <c:v>2426.7578100000001</c:v>
                </c:pt>
                <c:pt idx="3288">
                  <c:v>2426.7578100000001</c:v>
                </c:pt>
                <c:pt idx="3289">
                  <c:v>2424.3164099999999</c:v>
                </c:pt>
                <c:pt idx="3290">
                  <c:v>2426.7578100000001</c:v>
                </c:pt>
                <c:pt idx="3291">
                  <c:v>2426.7578100000001</c:v>
                </c:pt>
                <c:pt idx="3292">
                  <c:v>2424.3164099999999</c:v>
                </c:pt>
                <c:pt idx="3293">
                  <c:v>2426.7578100000001</c:v>
                </c:pt>
                <c:pt idx="3294">
                  <c:v>2426.7578100000001</c:v>
                </c:pt>
                <c:pt idx="3295">
                  <c:v>2426.7578100000001</c:v>
                </c:pt>
                <c:pt idx="3296">
                  <c:v>2426.7578100000001</c:v>
                </c:pt>
                <c:pt idx="3297">
                  <c:v>2426.7578100000001</c:v>
                </c:pt>
                <c:pt idx="3298">
                  <c:v>2426.7578100000001</c:v>
                </c:pt>
                <c:pt idx="3299">
                  <c:v>2424.3164099999999</c:v>
                </c:pt>
                <c:pt idx="3300">
                  <c:v>2426.7578100000001</c:v>
                </c:pt>
                <c:pt idx="3301">
                  <c:v>2426.7578100000001</c:v>
                </c:pt>
                <c:pt idx="3302">
                  <c:v>2426.7578100000001</c:v>
                </c:pt>
                <c:pt idx="3303">
                  <c:v>2426.7578100000001</c:v>
                </c:pt>
                <c:pt idx="3304">
                  <c:v>2426.7578100000001</c:v>
                </c:pt>
                <c:pt idx="3305">
                  <c:v>2426.7578100000001</c:v>
                </c:pt>
                <c:pt idx="3306">
                  <c:v>2424.3164099999999</c:v>
                </c:pt>
                <c:pt idx="3307">
                  <c:v>2426.7578100000001</c:v>
                </c:pt>
                <c:pt idx="3308">
                  <c:v>2426.7578100000001</c:v>
                </c:pt>
                <c:pt idx="3309">
                  <c:v>2426.7578100000001</c:v>
                </c:pt>
                <c:pt idx="3310">
                  <c:v>2426.7578100000001</c:v>
                </c:pt>
                <c:pt idx="3311">
                  <c:v>2426.7578100000001</c:v>
                </c:pt>
                <c:pt idx="3312">
                  <c:v>2424.3164099999999</c:v>
                </c:pt>
                <c:pt idx="3313">
                  <c:v>2426.7578100000001</c:v>
                </c:pt>
                <c:pt idx="3314">
                  <c:v>2426.7578100000001</c:v>
                </c:pt>
                <c:pt idx="3315">
                  <c:v>2426.7578100000001</c:v>
                </c:pt>
                <c:pt idx="3316">
                  <c:v>2426.7578100000001</c:v>
                </c:pt>
                <c:pt idx="3317">
                  <c:v>2424.3164099999999</c:v>
                </c:pt>
                <c:pt idx="3318">
                  <c:v>2426.7578100000001</c:v>
                </c:pt>
                <c:pt idx="3319">
                  <c:v>2426.7578100000001</c:v>
                </c:pt>
                <c:pt idx="3320">
                  <c:v>2426.7578100000001</c:v>
                </c:pt>
                <c:pt idx="3321">
                  <c:v>2426.7578100000001</c:v>
                </c:pt>
                <c:pt idx="3322">
                  <c:v>2426.7578100000001</c:v>
                </c:pt>
                <c:pt idx="3323">
                  <c:v>2426.7578100000001</c:v>
                </c:pt>
                <c:pt idx="3324">
                  <c:v>2426.7578100000001</c:v>
                </c:pt>
                <c:pt idx="3325">
                  <c:v>2426.7578100000001</c:v>
                </c:pt>
                <c:pt idx="3326">
                  <c:v>2426.7578100000001</c:v>
                </c:pt>
                <c:pt idx="3327">
                  <c:v>2426.7578100000001</c:v>
                </c:pt>
                <c:pt idx="3328">
                  <c:v>2426.7578100000001</c:v>
                </c:pt>
                <c:pt idx="3329">
                  <c:v>2424.3164099999999</c:v>
                </c:pt>
                <c:pt idx="3330">
                  <c:v>2426.7578100000001</c:v>
                </c:pt>
                <c:pt idx="3331">
                  <c:v>2426.7578100000001</c:v>
                </c:pt>
                <c:pt idx="3332">
                  <c:v>2426.7578100000001</c:v>
                </c:pt>
                <c:pt idx="3333">
                  <c:v>2426.7578100000001</c:v>
                </c:pt>
                <c:pt idx="3334">
                  <c:v>2424.3164099999999</c:v>
                </c:pt>
                <c:pt idx="3335">
                  <c:v>2424.3164099999999</c:v>
                </c:pt>
                <c:pt idx="3336">
                  <c:v>2426.7578100000001</c:v>
                </c:pt>
                <c:pt idx="3337">
                  <c:v>2424.3164099999999</c:v>
                </c:pt>
                <c:pt idx="3338">
                  <c:v>2424.3164099999999</c:v>
                </c:pt>
                <c:pt idx="3339">
                  <c:v>2424.3164099999999</c:v>
                </c:pt>
                <c:pt idx="3340">
                  <c:v>2424.3164099999999</c:v>
                </c:pt>
                <c:pt idx="3341">
                  <c:v>2426.7578100000001</c:v>
                </c:pt>
                <c:pt idx="3342">
                  <c:v>2424.3164099999999</c:v>
                </c:pt>
                <c:pt idx="3343">
                  <c:v>2426.7578100000001</c:v>
                </c:pt>
                <c:pt idx="3344">
                  <c:v>2426.7578100000001</c:v>
                </c:pt>
                <c:pt idx="3345">
                  <c:v>2426.7578100000001</c:v>
                </c:pt>
                <c:pt idx="3346">
                  <c:v>2426.7578100000001</c:v>
                </c:pt>
                <c:pt idx="3347">
                  <c:v>2426.7578100000001</c:v>
                </c:pt>
                <c:pt idx="3348">
                  <c:v>2426.7578100000001</c:v>
                </c:pt>
                <c:pt idx="3349">
                  <c:v>2426.7578100000001</c:v>
                </c:pt>
                <c:pt idx="3350">
                  <c:v>2426.7578100000001</c:v>
                </c:pt>
                <c:pt idx="3351">
                  <c:v>2426.7578100000001</c:v>
                </c:pt>
                <c:pt idx="3352">
                  <c:v>2426.7578100000001</c:v>
                </c:pt>
                <c:pt idx="3353">
                  <c:v>2424.3164099999999</c:v>
                </c:pt>
                <c:pt idx="3354">
                  <c:v>2426.7578100000001</c:v>
                </c:pt>
                <c:pt idx="3355">
                  <c:v>2426.7578100000001</c:v>
                </c:pt>
                <c:pt idx="3356">
                  <c:v>2426.7578100000001</c:v>
                </c:pt>
                <c:pt idx="3357">
                  <c:v>2426.7578100000001</c:v>
                </c:pt>
                <c:pt idx="3358">
                  <c:v>2426.7578100000001</c:v>
                </c:pt>
                <c:pt idx="3359">
                  <c:v>2426.7578100000001</c:v>
                </c:pt>
                <c:pt idx="3360">
                  <c:v>2426.7578100000001</c:v>
                </c:pt>
                <c:pt idx="3361">
                  <c:v>2426.7578100000001</c:v>
                </c:pt>
                <c:pt idx="3362">
                  <c:v>2426.7578100000001</c:v>
                </c:pt>
                <c:pt idx="3363">
                  <c:v>2426.7578100000001</c:v>
                </c:pt>
                <c:pt idx="3364">
                  <c:v>2426.7578100000001</c:v>
                </c:pt>
                <c:pt idx="3365">
                  <c:v>2426.7578100000001</c:v>
                </c:pt>
                <c:pt idx="3366">
                  <c:v>2426.7578100000001</c:v>
                </c:pt>
                <c:pt idx="3367">
                  <c:v>2426.7578100000001</c:v>
                </c:pt>
                <c:pt idx="3368">
                  <c:v>2426.7578100000001</c:v>
                </c:pt>
                <c:pt idx="3369">
                  <c:v>2424.3164099999999</c:v>
                </c:pt>
                <c:pt idx="3370">
                  <c:v>2426.7578100000001</c:v>
                </c:pt>
                <c:pt idx="3371">
                  <c:v>2426.7578100000001</c:v>
                </c:pt>
                <c:pt idx="3372">
                  <c:v>2424.3164099999999</c:v>
                </c:pt>
                <c:pt idx="3373">
                  <c:v>2426.7578100000001</c:v>
                </c:pt>
                <c:pt idx="3374">
                  <c:v>2426.7578100000001</c:v>
                </c:pt>
                <c:pt idx="3375">
                  <c:v>2426.7578100000001</c:v>
                </c:pt>
                <c:pt idx="3376">
                  <c:v>2426.7578100000001</c:v>
                </c:pt>
                <c:pt idx="3377">
                  <c:v>2426.7578100000001</c:v>
                </c:pt>
                <c:pt idx="3378">
                  <c:v>2426.7578100000001</c:v>
                </c:pt>
                <c:pt idx="3379">
                  <c:v>2426.7578100000001</c:v>
                </c:pt>
                <c:pt idx="3380">
                  <c:v>2426.7578100000001</c:v>
                </c:pt>
                <c:pt idx="3381">
                  <c:v>2429.19922</c:v>
                </c:pt>
                <c:pt idx="3382">
                  <c:v>2426.7578100000001</c:v>
                </c:pt>
                <c:pt idx="3383">
                  <c:v>2426.7578100000001</c:v>
                </c:pt>
                <c:pt idx="3384">
                  <c:v>2426.7578100000001</c:v>
                </c:pt>
                <c:pt idx="3385">
                  <c:v>2426.7578100000001</c:v>
                </c:pt>
                <c:pt idx="3386">
                  <c:v>2426.7578100000001</c:v>
                </c:pt>
                <c:pt idx="3387">
                  <c:v>2426.7578100000001</c:v>
                </c:pt>
                <c:pt idx="3388">
                  <c:v>2426.7578100000001</c:v>
                </c:pt>
                <c:pt idx="3389">
                  <c:v>2426.7578100000001</c:v>
                </c:pt>
                <c:pt idx="3390">
                  <c:v>2426.7578100000001</c:v>
                </c:pt>
                <c:pt idx="3391">
                  <c:v>2426.7578100000001</c:v>
                </c:pt>
                <c:pt idx="3392">
                  <c:v>2426.7578100000001</c:v>
                </c:pt>
                <c:pt idx="3393">
                  <c:v>2426.7578100000001</c:v>
                </c:pt>
                <c:pt idx="3394">
                  <c:v>2426.7578100000001</c:v>
                </c:pt>
                <c:pt idx="3395">
                  <c:v>2426.7578100000001</c:v>
                </c:pt>
                <c:pt idx="3396">
                  <c:v>2426.7578100000001</c:v>
                </c:pt>
                <c:pt idx="3397">
                  <c:v>2426.7578100000001</c:v>
                </c:pt>
                <c:pt idx="3398">
                  <c:v>2426.7578100000001</c:v>
                </c:pt>
                <c:pt idx="3399">
                  <c:v>2426.7578100000001</c:v>
                </c:pt>
                <c:pt idx="3400">
                  <c:v>2426.7578100000001</c:v>
                </c:pt>
                <c:pt idx="3401">
                  <c:v>2426.7578100000001</c:v>
                </c:pt>
                <c:pt idx="3402">
                  <c:v>2426.7578100000001</c:v>
                </c:pt>
                <c:pt idx="3403">
                  <c:v>2426.7578100000001</c:v>
                </c:pt>
                <c:pt idx="3404">
                  <c:v>2426.7578100000001</c:v>
                </c:pt>
                <c:pt idx="3405">
                  <c:v>2426.7578100000001</c:v>
                </c:pt>
                <c:pt idx="3406">
                  <c:v>2426.7578100000001</c:v>
                </c:pt>
                <c:pt idx="3407">
                  <c:v>2424.3164099999999</c:v>
                </c:pt>
                <c:pt idx="3408">
                  <c:v>2426.7578100000001</c:v>
                </c:pt>
                <c:pt idx="3409">
                  <c:v>2424.3164099999999</c:v>
                </c:pt>
                <c:pt idx="3410">
                  <c:v>2426.7578100000001</c:v>
                </c:pt>
                <c:pt idx="3411">
                  <c:v>2426.7578100000001</c:v>
                </c:pt>
                <c:pt idx="3412">
                  <c:v>2426.7578100000001</c:v>
                </c:pt>
                <c:pt idx="3413">
                  <c:v>2426.7578100000001</c:v>
                </c:pt>
                <c:pt idx="3414">
                  <c:v>2426.7578100000001</c:v>
                </c:pt>
                <c:pt idx="3415">
                  <c:v>2426.7578100000001</c:v>
                </c:pt>
                <c:pt idx="3416">
                  <c:v>2424.3164099999999</c:v>
                </c:pt>
                <c:pt idx="3417">
                  <c:v>2426.7578100000001</c:v>
                </c:pt>
                <c:pt idx="3418">
                  <c:v>2426.7578100000001</c:v>
                </c:pt>
                <c:pt idx="3419">
                  <c:v>2424.3164099999999</c:v>
                </c:pt>
                <c:pt idx="3420">
                  <c:v>2426.7578100000001</c:v>
                </c:pt>
                <c:pt idx="3421">
                  <c:v>2426.7578100000001</c:v>
                </c:pt>
                <c:pt idx="3422">
                  <c:v>2426.7578100000001</c:v>
                </c:pt>
                <c:pt idx="3423">
                  <c:v>2426.7578100000001</c:v>
                </c:pt>
                <c:pt idx="3424">
                  <c:v>2426.7578100000001</c:v>
                </c:pt>
                <c:pt idx="3425">
                  <c:v>2424.3164099999999</c:v>
                </c:pt>
                <c:pt idx="3426">
                  <c:v>2426.7578100000001</c:v>
                </c:pt>
                <c:pt idx="3427">
                  <c:v>2426.7578100000001</c:v>
                </c:pt>
                <c:pt idx="3428">
                  <c:v>2426.7578100000001</c:v>
                </c:pt>
                <c:pt idx="3429">
                  <c:v>2424.3164099999999</c:v>
                </c:pt>
                <c:pt idx="3430">
                  <c:v>2424.3164099999999</c:v>
                </c:pt>
                <c:pt idx="3431">
                  <c:v>2426.7578100000001</c:v>
                </c:pt>
                <c:pt idx="3432">
                  <c:v>2426.7578100000001</c:v>
                </c:pt>
                <c:pt idx="3433">
                  <c:v>2426.7578100000001</c:v>
                </c:pt>
                <c:pt idx="3434">
                  <c:v>2426.7578100000001</c:v>
                </c:pt>
                <c:pt idx="3435">
                  <c:v>2426.7578100000001</c:v>
                </c:pt>
                <c:pt idx="3436">
                  <c:v>2426.7578100000001</c:v>
                </c:pt>
                <c:pt idx="3437">
                  <c:v>2426.7578100000001</c:v>
                </c:pt>
                <c:pt idx="3438">
                  <c:v>2426.7578100000001</c:v>
                </c:pt>
                <c:pt idx="3439">
                  <c:v>2424.3164099999999</c:v>
                </c:pt>
                <c:pt idx="3440">
                  <c:v>2424.3164099999999</c:v>
                </c:pt>
                <c:pt idx="3441">
                  <c:v>2426.7578100000001</c:v>
                </c:pt>
                <c:pt idx="3442">
                  <c:v>2426.7578100000001</c:v>
                </c:pt>
                <c:pt idx="3443">
                  <c:v>2426.7578100000001</c:v>
                </c:pt>
                <c:pt idx="3444">
                  <c:v>2426.7578100000001</c:v>
                </c:pt>
                <c:pt idx="3445">
                  <c:v>2426.7578100000001</c:v>
                </c:pt>
                <c:pt idx="3446">
                  <c:v>2426.7578100000001</c:v>
                </c:pt>
                <c:pt idx="3447">
                  <c:v>2426.7578100000001</c:v>
                </c:pt>
                <c:pt idx="3448">
                  <c:v>2426.7578100000001</c:v>
                </c:pt>
                <c:pt idx="3449">
                  <c:v>2426.7578100000001</c:v>
                </c:pt>
                <c:pt idx="3450">
                  <c:v>2424.3164099999999</c:v>
                </c:pt>
                <c:pt idx="3451">
                  <c:v>2426.7578100000001</c:v>
                </c:pt>
                <c:pt idx="3452">
                  <c:v>2426.7578100000001</c:v>
                </c:pt>
                <c:pt idx="3453">
                  <c:v>2426.7578100000001</c:v>
                </c:pt>
                <c:pt idx="3454">
                  <c:v>2426.7578100000001</c:v>
                </c:pt>
                <c:pt idx="3455">
                  <c:v>2424.3164099999999</c:v>
                </c:pt>
                <c:pt idx="3456">
                  <c:v>2426.7578100000001</c:v>
                </c:pt>
                <c:pt idx="3457">
                  <c:v>2426.7578100000001</c:v>
                </c:pt>
                <c:pt idx="3458">
                  <c:v>2426.7578100000001</c:v>
                </c:pt>
                <c:pt idx="3459">
                  <c:v>2426.7578100000001</c:v>
                </c:pt>
                <c:pt idx="3460">
                  <c:v>2424.3164099999999</c:v>
                </c:pt>
                <c:pt idx="3461">
                  <c:v>2426.7578100000001</c:v>
                </c:pt>
                <c:pt idx="3462">
                  <c:v>2426.7578100000001</c:v>
                </c:pt>
                <c:pt idx="3463">
                  <c:v>2424.3164099999999</c:v>
                </c:pt>
                <c:pt idx="3464">
                  <c:v>2424.3164099999999</c:v>
                </c:pt>
                <c:pt idx="3465">
                  <c:v>2426.7578100000001</c:v>
                </c:pt>
                <c:pt idx="3466">
                  <c:v>2426.7578100000001</c:v>
                </c:pt>
                <c:pt idx="3467">
                  <c:v>2426.7578100000001</c:v>
                </c:pt>
                <c:pt idx="3468">
                  <c:v>2426.7578100000001</c:v>
                </c:pt>
                <c:pt idx="3469">
                  <c:v>2426.7578100000001</c:v>
                </c:pt>
                <c:pt idx="3470">
                  <c:v>2426.7578100000001</c:v>
                </c:pt>
                <c:pt idx="3471">
                  <c:v>2424.3164099999999</c:v>
                </c:pt>
                <c:pt idx="3472">
                  <c:v>2426.7578100000001</c:v>
                </c:pt>
                <c:pt idx="3473">
                  <c:v>2424.3164099999999</c:v>
                </c:pt>
                <c:pt idx="3474">
                  <c:v>2426.7578100000001</c:v>
                </c:pt>
                <c:pt idx="3475">
                  <c:v>2426.7578100000001</c:v>
                </c:pt>
                <c:pt idx="3476">
                  <c:v>2426.7578100000001</c:v>
                </c:pt>
                <c:pt idx="3477">
                  <c:v>2424.3164099999999</c:v>
                </c:pt>
                <c:pt idx="3478">
                  <c:v>2426.7578100000001</c:v>
                </c:pt>
                <c:pt idx="3479">
                  <c:v>2426.7578100000001</c:v>
                </c:pt>
                <c:pt idx="3480">
                  <c:v>2426.7578100000001</c:v>
                </c:pt>
                <c:pt idx="3481">
                  <c:v>2426.7578100000001</c:v>
                </c:pt>
                <c:pt idx="3482">
                  <c:v>2426.7578100000001</c:v>
                </c:pt>
                <c:pt idx="3483">
                  <c:v>2429.19922</c:v>
                </c:pt>
                <c:pt idx="3484">
                  <c:v>2426.7578100000001</c:v>
                </c:pt>
                <c:pt idx="3485">
                  <c:v>2426.7578100000001</c:v>
                </c:pt>
                <c:pt idx="3486">
                  <c:v>2426.7578100000001</c:v>
                </c:pt>
                <c:pt idx="3487">
                  <c:v>2424.3164099999999</c:v>
                </c:pt>
                <c:pt idx="3488">
                  <c:v>2426.7578100000001</c:v>
                </c:pt>
                <c:pt idx="3489">
                  <c:v>2424.3164099999999</c:v>
                </c:pt>
                <c:pt idx="3490">
                  <c:v>2426.7578100000001</c:v>
                </c:pt>
                <c:pt idx="3491">
                  <c:v>2426.7578100000001</c:v>
                </c:pt>
                <c:pt idx="3492">
                  <c:v>2426.7578100000001</c:v>
                </c:pt>
                <c:pt idx="3493">
                  <c:v>2426.7578100000001</c:v>
                </c:pt>
                <c:pt idx="3494">
                  <c:v>2426.7578100000001</c:v>
                </c:pt>
                <c:pt idx="3495">
                  <c:v>2426.7578100000001</c:v>
                </c:pt>
                <c:pt idx="3496">
                  <c:v>2424.3164099999999</c:v>
                </c:pt>
                <c:pt idx="3497">
                  <c:v>2426.7578100000001</c:v>
                </c:pt>
                <c:pt idx="3498">
                  <c:v>2426.7578100000001</c:v>
                </c:pt>
                <c:pt idx="3499">
                  <c:v>2426.7578100000001</c:v>
                </c:pt>
                <c:pt idx="3500">
                  <c:v>2426.7578100000001</c:v>
                </c:pt>
                <c:pt idx="3501">
                  <c:v>2426.7578100000001</c:v>
                </c:pt>
                <c:pt idx="3502">
                  <c:v>2426.7578100000001</c:v>
                </c:pt>
                <c:pt idx="3503">
                  <c:v>2426.7578100000001</c:v>
                </c:pt>
                <c:pt idx="3504">
                  <c:v>2424.3164099999999</c:v>
                </c:pt>
                <c:pt idx="3505">
                  <c:v>2426.7578100000001</c:v>
                </c:pt>
                <c:pt idx="3506">
                  <c:v>2426.7578100000001</c:v>
                </c:pt>
                <c:pt idx="3507">
                  <c:v>2426.7578100000001</c:v>
                </c:pt>
                <c:pt idx="3508">
                  <c:v>2426.7578100000001</c:v>
                </c:pt>
                <c:pt idx="3509">
                  <c:v>2426.7578100000001</c:v>
                </c:pt>
                <c:pt idx="3510">
                  <c:v>2426.7578100000001</c:v>
                </c:pt>
                <c:pt idx="3511">
                  <c:v>2424.3164099999999</c:v>
                </c:pt>
                <c:pt idx="3512">
                  <c:v>2426.7578100000001</c:v>
                </c:pt>
                <c:pt idx="3513">
                  <c:v>2426.7578100000001</c:v>
                </c:pt>
                <c:pt idx="3514">
                  <c:v>2424.3164099999999</c:v>
                </c:pt>
                <c:pt idx="3515">
                  <c:v>2426.7578100000001</c:v>
                </c:pt>
                <c:pt idx="3516">
                  <c:v>2426.7578100000001</c:v>
                </c:pt>
                <c:pt idx="3517">
                  <c:v>2426.7578100000001</c:v>
                </c:pt>
                <c:pt idx="3518">
                  <c:v>2426.7578100000001</c:v>
                </c:pt>
                <c:pt idx="3519">
                  <c:v>2426.7578100000001</c:v>
                </c:pt>
                <c:pt idx="3520">
                  <c:v>2426.7578100000001</c:v>
                </c:pt>
                <c:pt idx="3521">
                  <c:v>2426.7578100000001</c:v>
                </c:pt>
                <c:pt idx="3522">
                  <c:v>2426.7578100000001</c:v>
                </c:pt>
                <c:pt idx="3523">
                  <c:v>2424.3164099999999</c:v>
                </c:pt>
                <c:pt idx="3524">
                  <c:v>2426.7578100000001</c:v>
                </c:pt>
                <c:pt idx="3525">
                  <c:v>2426.7578100000001</c:v>
                </c:pt>
                <c:pt idx="3526">
                  <c:v>2426.7578100000001</c:v>
                </c:pt>
                <c:pt idx="3527">
                  <c:v>2424.3164099999999</c:v>
                </c:pt>
                <c:pt idx="3528">
                  <c:v>2426.7578100000001</c:v>
                </c:pt>
                <c:pt idx="3529">
                  <c:v>2426.7578100000001</c:v>
                </c:pt>
                <c:pt idx="3530">
                  <c:v>2426.7578100000001</c:v>
                </c:pt>
                <c:pt idx="3531">
                  <c:v>2426.7578100000001</c:v>
                </c:pt>
                <c:pt idx="3532">
                  <c:v>2426.7578100000001</c:v>
                </c:pt>
                <c:pt idx="3533">
                  <c:v>2426.7578100000001</c:v>
                </c:pt>
                <c:pt idx="3534">
                  <c:v>2426.7578100000001</c:v>
                </c:pt>
                <c:pt idx="3535">
                  <c:v>2426.7578100000001</c:v>
                </c:pt>
                <c:pt idx="3536">
                  <c:v>2426.7578100000001</c:v>
                </c:pt>
                <c:pt idx="3537">
                  <c:v>2424.3164099999999</c:v>
                </c:pt>
                <c:pt idx="3538">
                  <c:v>2426.7578100000001</c:v>
                </c:pt>
                <c:pt idx="3539">
                  <c:v>2426.7578100000001</c:v>
                </c:pt>
                <c:pt idx="3540">
                  <c:v>2424.3164099999999</c:v>
                </c:pt>
                <c:pt idx="3541">
                  <c:v>2426.7578100000001</c:v>
                </c:pt>
                <c:pt idx="3542">
                  <c:v>2426.7578100000001</c:v>
                </c:pt>
                <c:pt idx="3543">
                  <c:v>2426.7578100000001</c:v>
                </c:pt>
                <c:pt idx="3544">
                  <c:v>2426.7578100000001</c:v>
                </c:pt>
                <c:pt idx="3545">
                  <c:v>2426.7578100000001</c:v>
                </c:pt>
                <c:pt idx="3546">
                  <c:v>2424.3164099999999</c:v>
                </c:pt>
                <c:pt idx="3547">
                  <c:v>2426.7578100000001</c:v>
                </c:pt>
                <c:pt idx="3548">
                  <c:v>2426.7578100000001</c:v>
                </c:pt>
                <c:pt idx="3549">
                  <c:v>2424.3164099999999</c:v>
                </c:pt>
                <c:pt idx="3550">
                  <c:v>2426.7578100000001</c:v>
                </c:pt>
                <c:pt idx="3551">
                  <c:v>2426.7578100000001</c:v>
                </c:pt>
                <c:pt idx="3552">
                  <c:v>2426.7578100000001</c:v>
                </c:pt>
                <c:pt idx="3553">
                  <c:v>2426.7578100000001</c:v>
                </c:pt>
                <c:pt idx="3554">
                  <c:v>2424.3164099999999</c:v>
                </c:pt>
                <c:pt idx="3555">
                  <c:v>2426.7578100000001</c:v>
                </c:pt>
                <c:pt idx="3556">
                  <c:v>2426.7578100000001</c:v>
                </c:pt>
                <c:pt idx="3557">
                  <c:v>2424.3164099999999</c:v>
                </c:pt>
                <c:pt idx="3558">
                  <c:v>2424.3164099999999</c:v>
                </c:pt>
                <c:pt idx="3559">
                  <c:v>2426.7578100000001</c:v>
                </c:pt>
                <c:pt idx="3560">
                  <c:v>2426.7578100000001</c:v>
                </c:pt>
                <c:pt idx="3561">
                  <c:v>2424.3164099999999</c:v>
                </c:pt>
                <c:pt idx="3562">
                  <c:v>2426.7578100000001</c:v>
                </c:pt>
                <c:pt idx="3563">
                  <c:v>2426.7578100000001</c:v>
                </c:pt>
                <c:pt idx="3564">
                  <c:v>2426.7578100000001</c:v>
                </c:pt>
                <c:pt idx="3565">
                  <c:v>2426.7578100000001</c:v>
                </c:pt>
                <c:pt idx="3566">
                  <c:v>2426.7578100000001</c:v>
                </c:pt>
                <c:pt idx="3567">
                  <c:v>2426.7578100000001</c:v>
                </c:pt>
                <c:pt idx="3568">
                  <c:v>2426.7578100000001</c:v>
                </c:pt>
                <c:pt idx="3569">
                  <c:v>2426.7578100000001</c:v>
                </c:pt>
                <c:pt idx="3570">
                  <c:v>2426.7578100000001</c:v>
                </c:pt>
                <c:pt idx="3571">
                  <c:v>2426.7578100000001</c:v>
                </c:pt>
                <c:pt idx="3572">
                  <c:v>2426.7578100000001</c:v>
                </c:pt>
                <c:pt idx="3573">
                  <c:v>2426.7578100000001</c:v>
                </c:pt>
                <c:pt idx="3574">
                  <c:v>2426.7578100000001</c:v>
                </c:pt>
                <c:pt idx="3575">
                  <c:v>2426.7578100000001</c:v>
                </c:pt>
                <c:pt idx="3576">
                  <c:v>2426.7578100000001</c:v>
                </c:pt>
                <c:pt idx="3577">
                  <c:v>2424.3164099999999</c:v>
                </c:pt>
                <c:pt idx="3578">
                  <c:v>2426.7578100000001</c:v>
                </c:pt>
                <c:pt idx="3579">
                  <c:v>2424.3164099999999</c:v>
                </c:pt>
                <c:pt idx="3580">
                  <c:v>2426.7578100000001</c:v>
                </c:pt>
                <c:pt idx="3581">
                  <c:v>2426.7578100000001</c:v>
                </c:pt>
                <c:pt idx="3582">
                  <c:v>2426.7578100000001</c:v>
                </c:pt>
                <c:pt idx="3583">
                  <c:v>2426.7578100000001</c:v>
                </c:pt>
                <c:pt idx="3584">
                  <c:v>2426.7578100000001</c:v>
                </c:pt>
                <c:pt idx="3585">
                  <c:v>2424.3164099999999</c:v>
                </c:pt>
                <c:pt idx="3586">
                  <c:v>2426.7578100000001</c:v>
                </c:pt>
                <c:pt idx="3587">
                  <c:v>2426.7578100000001</c:v>
                </c:pt>
                <c:pt idx="3588">
                  <c:v>2426.7578100000001</c:v>
                </c:pt>
                <c:pt idx="3589">
                  <c:v>2426.7578100000001</c:v>
                </c:pt>
                <c:pt idx="3590">
                  <c:v>2426.7578100000001</c:v>
                </c:pt>
                <c:pt idx="3591">
                  <c:v>2426.7578100000001</c:v>
                </c:pt>
                <c:pt idx="3592">
                  <c:v>2424.3164099999999</c:v>
                </c:pt>
                <c:pt idx="3593">
                  <c:v>2426.7578100000001</c:v>
                </c:pt>
                <c:pt idx="3594">
                  <c:v>2426.7578100000001</c:v>
                </c:pt>
                <c:pt idx="3595">
                  <c:v>2424.3164099999999</c:v>
                </c:pt>
                <c:pt idx="3596">
                  <c:v>2426.7578100000001</c:v>
                </c:pt>
                <c:pt idx="3597">
                  <c:v>2426.7578100000001</c:v>
                </c:pt>
                <c:pt idx="3598">
                  <c:v>2424.3164099999999</c:v>
                </c:pt>
                <c:pt idx="3599">
                  <c:v>2426.7578100000001</c:v>
                </c:pt>
                <c:pt idx="3600">
                  <c:v>2426.7578100000001</c:v>
                </c:pt>
                <c:pt idx="3601">
                  <c:v>2426.7578100000001</c:v>
                </c:pt>
                <c:pt idx="3602">
                  <c:v>2424.3164099999999</c:v>
                </c:pt>
                <c:pt idx="3603">
                  <c:v>2424.3164099999999</c:v>
                </c:pt>
                <c:pt idx="3604">
                  <c:v>2426.7578100000001</c:v>
                </c:pt>
                <c:pt idx="3605">
                  <c:v>2426.7578100000001</c:v>
                </c:pt>
                <c:pt idx="3606">
                  <c:v>2429.19922</c:v>
                </c:pt>
                <c:pt idx="3607">
                  <c:v>2426.7578100000001</c:v>
                </c:pt>
                <c:pt idx="3608">
                  <c:v>2426.7578100000001</c:v>
                </c:pt>
                <c:pt idx="3609">
                  <c:v>2426.7578100000001</c:v>
                </c:pt>
                <c:pt idx="3610">
                  <c:v>2426.7578100000001</c:v>
                </c:pt>
                <c:pt idx="3611">
                  <c:v>2426.7578100000001</c:v>
                </c:pt>
                <c:pt idx="3612">
                  <c:v>2426.7578100000001</c:v>
                </c:pt>
                <c:pt idx="3613">
                  <c:v>2426.7578100000001</c:v>
                </c:pt>
                <c:pt idx="3614">
                  <c:v>2426.7578100000001</c:v>
                </c:pt>
                <c:pt idx="3615">
                  <c:v>2424.3164099999999</c:v>
                </c:pt>
                <c:pt idx="3616">
                  <c:v>2426.7578100000001</c:v>
                </c:pt>
                <c:pt idx="3617">
                  <c:v>2426.7578100000001</c:v>
                </c:pt>
                <c:pt idx="3618">
                  <c:v>2426.7578100000001</c:v>
                </c:pt>
                <c:pt idx="3619">
                  <c:v>2424.3164099999999</c:v>
                </c:pt>
                <c:pt idx="3620">
                  <c:v>2426.7578100000001</c:v>
                </c:pt>
                <c:pt idx="3621">
                  <c:v>2426.7578100000001</c:v>
                </c:pt>
                <c:pt idx="3622">
                  <c:v>2426.7578100000001</c:v>
                </c:pt>
                <c:pt idx="3623">
                  <c:v>2426.7578100000001</c:v>
                </c:pt>
                <c:pt idx="3624">
                  <c:v>2426.7578100000001</c:v>
                </c:pt>
                <c:pt idx="3625">
                  <c:v>2426.7578100000001</c:v>
                </c:pt>
                <c:pt idx="3626">
                  <c:v>2426.7578100000001</c:v>
                </c:pt>
                <c:pt idx="3627">
                  <c:v>2426.7578100000001</c:v>
                </c:pt>
                <c:pt idx="3628">
                  <c:v>2426.7578100000001</c:v>
                </c:pt>
                <c:pt idx="3629">
                  <c:v>2426.7578100000001</c:v>
                </c:pt>
                <c:pt idx="3630">
                  <c:v>2426.7578100000001</c:v>
                </c:pt>
                <c:pt idx="3631">
                  <c:v>2426.7578100000001</c:v>
                </c:pt>
                <c:pt idx="3632">
                  <c:v>2426.7578100000001</c:v>
                </c:pt>
                <c:pt idx="3633">
                  <c:v>2426.7578100000001</c:v>
                </c:pt>
                <c:pt idx="3634">
                  <c:v>2426.7578100000001</c:v>
                </c:pt>
                <c:pt idx="3635">
                  <c:v>2426.7578100000001</c:v>
                </c:pt>
                <c:pt idx="3636">
                  <c:v>2424.3164099999999</c:v>
                </c:pt>
                <c:pt idx="3637">
                  <c:v>2426.7578100000001</c:v>
                </c:pt>
                <c:pt idx="3638">
                  <c:v>2424.3164099999999</c:v>
                </c:pt>
                <c:pt idx="3639">
                  <c:v>2426.7578100000001</c:v>
                </c:pt>
                <c:pt idx="3640">
                  <c:v>2426.7578100000001</c:v>
                </c:pt>
                <c:pt idx="3641">
                  <c:v>2424.3164099999999</c:v>
                </c:pt>
                <c:pt idx="3642">
                  <c:v>2426.7578100000001</c:v>
                </c:pt>
                <c:pt idx="3643">
                  <c:v>2426.7578100000001</c:v>
                </c:pt>
                <c:pt idx="3644">
                  <c:v>2426.7578100000001</c:v>
                </c:pt>
                <c:pt idx="3645">
                  <c:v>2426.7578100000001</c:v>
                </c:pt>
                <c:pt idx="3646">
                  <c:v>2426.7578100000001</c:v>
                </c:pt>
                <c:pt idx="3647">
                  <c:v>2426.7578100000001</c:v>
                </c:pt>
                <c:pt idx="3648">
                  <c:v>2426.7578100000001</c:v>
                </c:pt>
                <c:pt idx="3649">
                  <c:v>2426.7578100000001</c:v>
                </c:pt>
                <c:pt idx="3650">
                  <c:v>2424.3164099999999</c:v>
                </c:pt>
                <c:pt idx="3651">
                  <c:v>2424.3164099999999</c:v>
                </c:pt>
                <c:pt idx="3652">
                  <c:v>2426.7578100000001</c:v>
                </c:pt>
                <c:pt idx="3653">
                  <c:v>2426.7578100000001</c:v>
                </c:pt>
                <c:pt idx="3654">
                  <c:v>2426.7578100000001</c:v>
                </c:pt>
                <c:pt idx="3655">
                  <c:v>2424.3164099999999</c:v>
                </c:pt>
                <c:pt idx="3656">
                  <c:v>2426.7578100000001</c:v>
                </c:pt>
                <c:pt idx="3657">
                  <c:v>2426.7578100000001</c:v>
                </c:pt>
                <c:pt idx="3658">
                  <c:v>2426.7578100000001</c:v>
                </c:pt>
                <c:pt idx="3659">
                  <c:v>2424.3164099999999</c:v>
                </c:pt>
                <c:pt idx="3660">
                  <c:v>2426.7578100000001</c:v>
                </c:pt>
                <c:pt idx="3661">
                  <c:v>2426.7578100000001</c:v>
                </c:pt>
                <c:pt idx="3662">
                  <c:v>2424.3164099999999</c:v>
                </c:pt>
                <c:pt idx="3663">
                  <c:v>2426.7578100000001</c:v>
                </c:pt>
                <c:pt idx="3664">
                  <c:v>2426.7578100000001</c:v>
                </c:pt>
                <c:pt idx="3665">
                  <c:v>2426.7578100000001</c:v>
                </c:pt>
                <c:pt idx="3666">
                  <c:v>2426.7578100000001</c:v>
                </c:pt>
                <c:pt idx="3667">
                  <c:v>2426.7578100000001</c:v>
                </c:pt>
                <c:pt idx="3668">
                  <c:v>2426.7578100000001</c:v>
                </c:pt>
                <c:pt idx="3669">
                  <c:v>2426.7578100000001</c:v>
                </c:pt>
                <c:pt idx="3670">
                  <c:v>2424.3164099999999</c:v>
                </c:pt>
                <c:pt idx="3671">
                  <c:v>2426.7578100000001</c:v>
                </c:pt>
                <c:pt idx="3672">
                  <c:v>2426.7578100000001</c:v>
                </c:pt>
                <c:pt idx="3673">
                  <c:v>2426.7578100000001</c:v>
                </c:pt>
                <c:pt idx="3674">
                  <c:v>2426.7578100000001</c:v>
                </c:pt>
                <c:pt idx="3675">
                  <c:v>2424.3164099999999</c:v>
                </c:pt>
                <c:pt idx="3676">
                  <c:v>2426.7578100000001</c:v>
                </c:pt>
                <c:pt idx="3677">
                  <c:v>2424.3164099999999</c:v>
                </c:pt>
                <c:pt idx="3678">
                  <c:v>2426.7578100000001</c:v>
                </c:pt>
                <c:pt idx="3679">
                  <c:v>2426.7578100000001</c:v>
                </c:pt>
                <c:pt idx="3680">
                  <c:v>2426.7578100000001</c:v>
                </c:pt>
                <c:pt idx="3681">
                  <c:v>2426.7578100000001</c:v>
                </c:pt>
                <c:pt idx="3682">
                  <c:v>2424.3164099999999</c:v>
                </c:pt>
                <c:pt idx="3683">
                  <c:v>2426.7578100000001</c:v>
                </c:pt>
                <c:pt idx="3684">
                  <c:v>2426.7578100000001</c:v>
                </c:pt>
                <c:pt idx="3685">
                  <c:v>2424.3164099999999</c:v>
                </c:pt>
                <c:pt idx="3686">
                  <c:v>2424.3164099999999</c:v>
                </c:pt>
                <c:pt idx="3687">
                  <c:v>2426.7578100000001</c:v>
                </c:pt>
                <c:pt idx="3688">
                  <c:v>2426.7578100000001</c:v>
                </c:pt>
                <c:pt idx="3689">
                  <c:v>2424.3164099999999</c:v>
                </c:pt>
                <c:pt idx="3690">
                  <c:v>2426.7578100000001</c:v>
                </c:pt>
                <c:pt idx="3691">
                  <c:v>2426.7578100000001</c:v>
                </c:pt>
                <c:pt idx="3692">
                  <c:v>2426.7578100000001</c:v>
                </c:pt>
                <c:pt idx="3693">
                  <c:v>2426.7578100000001</c:v>
                </c:pt>
                <c:pt idx="3694">
                  <c:v>2426.7578100000001</c:v>
                </c:pt>
                <c:pt idx="3695">
                  <c:v>2426.7578100000001</c:v>
                </c:pt>
                <c:pt idx="3696">
                  <c:v>2426.7578100000001</c:v>
                </c:pt>
                <c:pt idx="3697">
                  <c:v>2426.7578100000001</c:v>
                </c:pt>
                <c:pt idx="3698">
                  <c:v>2426.7578100000001</c:v>
                </c:pt>
                <c:pt idx="3699">
                  <c:v>2424.3164099999999</c:v>
                </c:pt>
                <c:pt idx="3700">
                  <c:v>2426.7578100000001</c:v>
                </c:pt>
                <c:pt idx="3701">
                  <c:v>2426.7578100000001</c:v>
                </c:pt>
                <c:pt idx="3702">
                  <c:v>2424.3164099999999</c:v>
                </c:pt>
                <c:pt idx="3703">
                  <c:v>2426.7578100000001</c:v>
                </c:pt>
                <c:pt idx="3704">
                  <c:v>2426.7578100000001</c:v>
                </c:pt>
                <c:pt idx="3705">
                  <c:v>2424.3164099999999</c:v>
                </c:pt>
                <c:pt idx="3706">
                  <c:v>2426.7578100000001</c:v>
                </c:pt>
                <c:pt idx="3707">
                  <c:v>2426.7578100000001</c:v>
                </c:pt>
                <c:pt idx="3708">
                  <c:v>2426.7578100000001</c:v>
                </c:pt>
                <c:pt idx="3709">
                  <c:v>2426.7578100000001</c:v>
                </c:pt>
                <c:pt idx="3710">
                  <c:v>2426.7578100000001</c:v>
                </c:pt>
                <c:pt idx="3711">
                  <c:v>2426.7578100000001</c:v>
                </c:pt>
                <c:pt idx="3712">
                  <c:v>2426.7578100000001</c:v>
                </c:pt>
                <c:pt idx="3713">
                  <c:v>2426.7578100000001</c:v>
                </c:pt>
                <c:pt idx="3714">
                  <c:v>2424.3164099999999</c:v>
                </c:pt>
                <c:pt idx="3715">
                  <c:v>2426.7578100000001</c:v>
                </c:pt>
                <c:pt idx="3716">
                  <c:v>2426.7578100000001</c:v>
                </c:pt>
                <c:pt idx="3717">
                  <c:v>2426.7578100000001</c:v>
                </c:pt>
                <c:pt idx="3718">
                  <c:v>2426.7578100000001</c:v>
                </c:pt>
                <c:pt idx="3719">
                  <c:v>2426.7578100000001</c:v>
                </c:pt>
                <c:pt idx="3720">
                  <c:v>2424.3164099999999</c:v>
                </c:pt>
                <c:pt idx="3721">
                  <c:v>2426.7578100000001</c:v>
                </c:pt>
                <c:pt idx="3722">
                  <c:v>2426.7578100000001</c:v>
                </c:pt>
                <c:pt idx="3723">
                  <c:v>2426.7578100000001</c:v>
                </c:pt>
                <c:pt idx="3724">
                  <c:v>2426.7578100000001</c:v>
                </c:pt>
                <c:pt idx="3725">
                  <c:v>2426.7578100000001</c:v>
                </c:pt>
                <c:pt idx="3726">
                  <c:v>2426.7578100000001</c:v>
                </c:pt>
                <c:pt idx="3727">
                  <c:v>2424.3164099999999</c:v>
                </c:pt>
                <c:pt idx="3728">
                  <c:v>2426.7578100000001</c:v>
                </c:pt>
                <c:pt idx="3729">
                  <c:v>2426.7578100000001</c:v>
                </c:pt>
                <c:pt idx="3730">
                  <c:v>2424.3164099999999</c:v>
                </c:pt>
                <c:pt idx="3731">
                  <c:v>2424.3164099999999</c:v>
                </c:pt>
                <c:pt idx="3732">
                  <c:v>2426.7578100000001</c:v>
                </c:pt>
                <c:pt idx="3733">
                  <c:v>2426.7578100000001</c:v>
                </c:pt>
                <c:pt idx="3734">
                  <c:v>2426.7578100000001</c:v>
                </c:pt>
                <c:pt idx="3735">
                  <c:v>2424.3164099999999</c:v>
                </c:pt>
                <c:pt idx="3736">
                  <c:v>2426.7578100000001</c:v>
                </c:pt>
                <c:pt idx="3737">
                  <c:v>2426.7578100000001</c:v>
                </c:pt>
                <c:pt idx="3738">
                  <c:v>2426.7578100000001</c:v>
                </c:pt>
                <c:pt idx="3739">
                  <c:v>2424.3164099999999</c:v>
                </c:pt>
                <c:pt idx="3740">
                  <c:v>2426.7578100000001</c:v>
                </c:pt>
                <c:pt idx="3741">
                  <c:v>2426.7578100000001</c:v>
                </c:pt>
                <c:pt idx="3742">
                  <c:v>2426.7578100000001</c:v>
                </c:pt>
                <c:pt idx="3743">
                  <c:v>2426.7578100000001</c:v>
                </c:pt>
                <c:pt idx="3744">
                  <c:v>2424.3164099999999</c:v>
                </c:pt>
                <c:pt idx="3745">
                  <c:v>2424.3164099999999</c:v>
                </c:pt>
                <c:pt idx="3746">
                  <c:v>2426.7578100000001</c:v>
                </c:pt>
                <c:pt idx="3747">
                  <c:v>2426.7578100000001</c:v>
                </c:pt>
                <c:pt idx="3748">
                  <c:v>2426.7578100000001</c:v>
                </c:pt>
                <c:pt idx="3749">
                  <c:v>2426.7578100000001</c:v>
                </c:pt>
                <c:pt idx="3750">
                  <c:v>2426.7578100000001</c:v>
                </c:pt>
                <c:pt idx="3751">
                  <c:v>2424.3164099999999</c:v>
                </c:pt>
                <c:pt idx="3752">
                  <c:v>2426.7578100000001</c:v>
                </c:pt>
                <c:pt idx="3753">
                  <c:v>2426.7578100000001</c:v>
                </c:pt>
                <c:pt idx="3754">
                  <c:v>2426.7578100000001</c:v>
                </c:pt>
                <c:pt idx="3755">
                  <c:v>2426.7578100000001</c:v>
                </c:pt>
                <c:pt idx="3756">
                  <c:v>2426.7578100000001</c:v>
                </c:pt>
                <c:pt idx="3757">
                  <c:v>2426.7578100000001</c:v>
                </c:pt>
                <c:pt idx="3758">
                  <c:v>2426.7578100000001</c:v>
                </c:pt>
                <c:pt idx="3759">
                  <c:v>2426.7578100000001</c:v>
                </c:pt>
                <c:pt idx="3760">
                  <c:v>2426.7578100000001</c:v>
                </c:pt>
                <c:pt idx="3761">
                  <c:v>2426.7578100000001</c:v>
                </c:pt>
                <c:pt idx="3762">
                  <c:v>2426.7578100000001</c:v>
                </c:pt>
                <c:pt idx="3763">
                  <c:v>2424.3164099999999</c:v>
                </c:pt>
                <c:pt idx="3764">
                  <c:v>2426.7578100000001</c:v>
                </c:pt>
                <c:pt idx="3765">
                  <c:v>2424.3164099999999</c:v>
                </c:pt>
                <c:pt idx="3766">
                  <c:v>2424.3164099999999</c:v>
                </c:pt>
                <c:pt idx="3767">
                  <c:v>2426.7578100000001</c:v>
                </c:pt>
                <c:pt idx="3768">
                  <c:v>2426.7578100000001</c:v>
                </c:pt>
                <c:pt idx="3769">
                  <c:v>2424.3164099999999</c:v>
                </c:pt>
                <c:pt idx="3770">
                  <c:v>2426.7578100000001</c:v>
                </c:pt>
                <c:pt idx="3771">
                  <c:v>2426.7578100000001</c:v>
                </c:pt>
                <c:pt idx="3772">
                  <c:v>2426.7578100000001</c:v>
                </c:pt>
                <c:pt idx="3773">
                  <c:v>2426.7578100000001</c:v>
                </c:pt>
                <c:pt idx="3774">
                  <c:v>2424.3164099999999</c:v>
                </c:pt>
                <c:pt idx="3775">
                  <c:v>2424.3164099999999</c:v>
                </c:pt>
                <c:pt idx="3776">
                  <c:v>2426.7578100000001</c:v>
                </c:pt>
                <c:pt idx="3777">
                  <c:v>2424.3164099999999</c:v>
                </c:pt>
                <c:pt idx="3778">
                  <c:v>2426.7578100000001</c:v>
                </c:pt>
                <c:pt idx="3779">
                  <c:v>2426.7578100000001</c:v>
                </c:pt>
                <c:pt idx="3780">
                  <c:v>2426.7578100000001</c:v>
                </c:pt>
                <c:pt idx="3781">
                  <c:v>2424.3164099999999</c:v>
                </c:pt>
                <c:pt idx="3782">
                  <c:v>2426.7578100000001</c:v>
                </c:pt>
                <c:pt idx="3783">
                  <c:v>2426.7578100000001</c:v>
                </c:pt>
                <c:pt idx="3784">
                  <c:v>2429.19922</c:v>
                </c:pt>
                <c:pt idx="3785">
                  <c:v>2426.7578100000001</c:v>
                </c:pt>
                <c:pt idx="3786">
                  <c:v>2424.3164099999999</c:v>
                </c:pt>
                <c:pt idx="3787">
                  <c:v>2424.3164099999999</c:v>
                </c:pt>
                <c:pt idx="3788">
                  <c:v>2426.7578100000001</c:v>
                </c:pt>
                <c:pt idx="3789">
                  <c:v>2424.3164099999999</c:v>
                </c:pt>
                <c:pt idx="3790">
                  <c:v>2426.7578100000001</c:v>
                </c:pt>
                <c:pt idx="3791">
                  <c:v>2424.3164099999999</c:v>
                </c:pt>
                <c:pt idx="3792">
                  <c:v>2426.7578100000001</c:v>
                </c:pt>
                <c:pt idx="3793">
                  <c:v>2426.7578100000001</c:v>
                </c:pt>
                <c:pt idx="3794">
                  <c:v>2424.3164099999999</c:v>
                </c:pt>
                <c:pt idx="3795">
                  <c:v>2426.7578100000001</c:v>
                </c:pt>
                <c:pt idx="3796">
                  <c:v>2426.7578100000001</c:v>
                </c:pt>
                <c:pt idx="3797">
                  <c:v>2426.7578100000001</c:v>
                </c:pt>
                <c:pt idx="3798">
                  <c:v>2426.7578100000001</c:v>
                </c:pt>
                <c:pt idx="3799">
                  <c:v>2424.3164099999999</c:v>
                </c:pt>
                <c:pt idx="3800">
                  <c:v>2426.7578100000001</c:v>
                </c:pt>
                <c:pt idx="3801">
                  <c:v>2424.3164099999999</c:v>
                </c:pt>
                <c:pt idx="3802">
                  <c:v>2424.3164099999999</c:v>
                </c:pt>
                <c:pt idx="3803">
                  <c:v>2426.7578100000001</c:v>
                </c:pt>
                <c:pt idx="3804">
                  <c:v>2426.7578100000001</c:v>
                </c:pt>
                <c:pt idx="3805">
                  <c:v>2424.3164099999999</c:v>
                </c:pt>
                <c:pt idx="3806">
                  <c:v>2426.7578100000001</c:v>
                </c:pt>
                <c:pt idx="3807">
                  <c:v>2426.7578100000001</c:v>
                </c:pt>
                <c:pt idx="3808">
                  <c:v>2424.3164099999999</c:v>
                </c:pt>
                <c:pt idx="3809">
                  <c:v>2424.3164099999999</c:v>
                </c:pt>
                <c:pt idx="3810">
                  <c:v>2426.7578100000001</c:v>
                </c:pt>
                <c:pt idx="3811">
                  <c:v>2426.7578100000001</c:v>
                </c:pt>
                <c:pt idx="3812">
                  <c:v>2426.7578100000001</c:v>
                </c:pt>
                <c:pt idx="3813">
                  <c:v>2426.7578100000001</c:v>
                </c:pt>
                <c:pt idx="3814">
                  <c:v>2424.3164099999999</c:v>
                </c:pt>
                <c:pt idx="3815">
                  <c:v>2426.7578100000001</c:v>
                </c:pt>
                <c:pt idx="3816">
                  <c:v>2426.7578100000001</c:v>
                </c:pt>
                <c:pt idx="3817">
                  <c:v>2426.7578100000001</c:v>
                </c:pt>
                <c:pt idx="3818">
                  <c:v>2426.7578100000001</c:v>
                </c:pt>
                <c:pt idx="3819">
                  <c:v>2424.3164099999999</c:v>
                </c:pt>
                <c:pt idx="3820">
                  <c:v>2426.7578100000001</c:v>
                </c:pt>
                <c:pt idx="3821">
                  <c:v>2426.7578100000001</c:v>
                </c:pt>
                <c:pt idx="3822">
                  <c:v>2426.7578100000001</c:v>
                </c:pt>
                <c:pt idx="3823">
                  <c:v>2426.7578100000001</c:v>
                </c:pt>
                <c:pt idx="3824">
                  <c:v>2426.7578100000001</c:v>
                </c:pt>
                <c:pt idx="3825">
                  <c:v>2424.3164099999999</c:v>
                </c:pt>
                <c:pt idx="3826">
                  <c:v>2426.7578100000001</c:v>
                </c:pt>
                <c:pt idx="3827">
                  <c:v>2424.3164099999999</c:v>
                </c:pt>
                <c:pt idx="3828">
                  <c:v>2424.3164099999999</c:v>
                </c:pt>
                <c:pt idx="3829">
                  <c:v>2424.3164099999999</c:v>
                </c:pt>
                <c:pt idx="3830">
                  <c:v>2426.7578100000001</c:v>
                </c:pt>
                <c:pt idx="3831">
                  <c:v>2426.7578100000001</c:v>
                </c:pt>
                <c:pt idx="3832">
                  <c:v>2426.7578100000001</c:v>
                </c:pt>
                <c:pt idx="3833">
                  <c:v>2426.7578100000001</c:v>
                </c:pt>
                <c:pt idx="3834">
                  <c:v>2426.7578100000001</c:v>
                </c:pt>
                <c:pt idx="3835">
                  <c:v>2426.7578100000001</c:v>
                </c:pt>
                <c:pt idx="3836">
                  <c:v>2424.3164099999999</c:v>
                </c:pt>
                <c:pt idx="3837">
                  <c:v>2426.7578100000001</c:v>
                </c:pt>
                <c:pt idx="3838">
                  <c:v>2426.7578100000001</c:v>
                </c:pt>
                <c:pt idx="3839">
                  <c:v>2426.7578100000001</c:v>
                </c:pt>
                <c:pt idx="3840">
                  <c:v>2426.7578100000001</c:v>
                </c:pt>
                <c:pt idx="3841">
                  <c:v>2424.3164099999999</c:v>
                </c:pt>
                <c:pt idx="3842">
                  <c:v>2426.7578100000001</c:v>
                </c:pt>
                <c:pt idx="3843">
                  <c:v>2426.7578100000001</c:v>
                </c:pt>
                <c:pt idx="3844">
                  <c:v>2426.7578100000001</c:v>
                </c:pt>
                <c:pt idx="3845">
                  <c:v>2426.7578100000001</c:v>
                </c:pt>
                <c:pt idx="3846">
                  <c:v>2424.3164099999999</c:v>
                </c:pt>
                <c:pt idx="3847">
                  <c:v>2426.7578100000001</c:v>
                </c:pt>
                <c:pt idx="3848">
                  <c:v>2426.7578100000001</c:v>
                </c:pt>
                <c:pt idx="3849">
                  <c:v>2426.7578100000001</c:v>
                </c:pt>
                <c:pt idx="3850">
                  <c:v>2426.7578100000001</c:v>
                </c:pt>
                <c:pt idx="3851">
                  <c:v>2424.3164099999999</c:v>
                </c:pt>
                <c:pt idx="3852">
                  <c:v>2426.7578100000001</c:v>
                </c:pt>
                <c:pt idx="3853">
                  <c:v>2424.3164099999999</c:v>
                </c:pt>
                <c:pt idx="3854">
                  <c:v>2424.3164099999999</c:v>
                </c:pt>
                <c:pt idx="3855">
                  <c:v>2426.7578100000001</c:v>
                </c:pt>
                <c:pt idx="3856">
                  <c:v>2426.7578100000001</c:v>
                </c:pt>
                <c:pt idx="3857">
                  <c:v>2426.7578100000001</c:v>
                </c:pt>
                <c:pt idx="3858">
                  <c:v>2426.7578100000001</c:v>
                </c:pt>
                <c:pt idx="3859">
                  <c:v>2426.7578100000001</c:v>
                </c:pt>
                <c:pt idx="3860">
                  <c:v>2426.7578100000001</c:v>
                </c:pt>
                <c:pt idx="3861">
                  <c:v>2424.3164099999999</c:v>
                </c:pt>
                <c:pt idx="3862">
                  <c:v>2424.3164099999999</c:v>
                </c:pt>
                <c:pt idx="3863">
                  <c:v>2424.3164099999999</c:v>
                </c:pt>
                <c:pt idx="3864">
                  <c:v>2426.7578100000001</c:v>
                </c:pt>
                <c:pt idx="3865">
                  <c:v>2426.7578100000001</c:v>
                </c:pt>
                <c:pt idx="3866">
                  <c:v>2426.7578100000001</c:v>
                </c:pt>
                <c:pt idx="3867">
                  <c:v>2424.3164099999999</c:v>
                </c:pt>
                <c:pt idx="3868">
                  <c:v>2426.7578100000001</c:v>
                </c:pt>
                <c:pt idx="3869">
                  <c:v>2424.3164099999999</c:v>
                </c:pt>
                <c:pt idx="3870">
                  <c:v>2426.7578100000001</c:v>
                </c:pt>
                <c:pt idx="3871">
                  <c:v>2426.7578100000001</c:v>
                </c:pt>
                <c:pt idx="3872">
                  <c:v>2426.7578100000001</c:v>
                </c:pt>
                <c:pt idx="3873">
                  <c:v>2426.7578100000001</c:v>
                </c:pt>
                <c:pt idx="3874">
                  <c:v>2426.7578100000001</c:v>
                </c:pt>
                <c:pt idx="3875">
                  <c:v>2426.7578100000001</c:v>
                </c:pt>
                <c:pt idx="3876">
                  <c:v>2424.3164099999999</c:v>
                </c:pt>
                <c:pt idx="3877">
                  <c:v>2424.3164099999999</c:v>
                </c:pt>
                <c:pt idx="3878">
                  <c:v>2426.7578100000001</c:v>
                </c:pt>
                <c:pt idx="3879">
                  <c:v>2424.3164099999999</c:v>
                </c:pt>
                <c:pt idx="3880">
                  <c:v>2424.3164099999999</c:v>
                </c:pt>
                <c:pt idx="3881">
                  <c:v>2426.7578100000001</c:v>
                </c:pt>
                <c:pt idx="3882">
                  <c:v>2426.7578100000001</c:v>
                </c:pt>
                <c:pt idx="3883">
                  <c:v>2424.3164099999999</c:v>
                </c:pt>
                <c:pt idx="3884">
                  <c:v>2424.3164099999999</c:v>
                </c:pt>
                <c:pt idx="3885">
                  <c:v>2426.7578100000001</c:v>
                </c:pt>
                <c:pt idx="3886">
                  <c:v>2426.7578100000001</c:v>
                </c:pt>
                <c:pt idx="3887">
                  <c:v>2426.7578100000001</c:v>
                </c:pt>
                <c:pt idx="3888">
                  <c:v>2424.3164099999999</c:v>
                </c:pt>
                <c:pt idx="3889">
                  <c:v>2426.7578100000001</c:v>
                </c:pt>
                <c:pt idx="3890">
                  <c:v>2426.7578100000001</c:v>
                </c:pt>
                <c:pt idx="3891">
                  <c:v>2424.3164099999999</c:v>
                </c:pt>
                <c:pt idx="3892">
                  <c:v>2426.7578100000001</c:v>
                </c:pt>
                <c:pt idx="3893">
                  <c:v>2426.7578100000001</c:v>
                </c:pt>
                <c:pt idx="3894">
                  <c:v>2426.7578100000001</c:v>
                </c:pt>
                <c:pt idx="3895">
                  <c:v>2426.7578100000001</c:v>
                </c:pt>
                <c:pt idx="3896">
                  <c:v>2426.7578100000001</c:v>
                </c:pt>
                <c:pt idx="3897">
                  <c:v>2424.3164099999999</c:v>
                </c:pt>
                <c:pt idx="3898">
                  <c:v>2424.3164099999999</c:v>
                </c:pt>
                <c:pt idx="3899">
                  <c:v>2426.7578100000001</c:v>
                </c:pt>
                <c:pt idx="3900">
                  <c:v>2424.3164099999999</c:v>
                </c:pt>
                <c:pt idx="3901">
                  <c:v>2426.7578100000001</c:v>
                </c:pt>
                <c:pt idx="3902">
                  <c:v>2426.7578100000001</c:v>
                </c:pt>
                <c:pt idx="3903">
                  <c:v>2426.7578100000001</c:v>
                </c:pt>
                <c:pt idx="3904">
                  <c:v>2426.7578100000001</c:v>
                </c:pt>
                <c:pt idx="3905">
                  <c:v>2426.7578100000001</c:v>
                </c:pt>
                <c:pt idx="3906">
                  <c:v>2426.7578100000001</c:v>
                </c:pt>
                <c:pt idx="3907">
                  <c:v>2426.7578100000001</c:v>
                </c:pt>
                <c:pt idx="3908">
                  <c:v>2426.7578100000001</c:v>
                </c:pt>
                <c:pt idx="3909">
                  <c:v>2426.7578100000001</c:v>
                </c:pt>
                <c:pt idx="3910">
                  <c:v>2424.3164099999999</c:v>
                </c:pt>
                <c:pt idx="3911">
                  <c:v>2426.7578100000001</c:v>
                </c:pt>
                <c:pt idx="3912">
                  <c:v>2426.7578100000001</c:v>
                </c:pt>
                <c:pt idx="3913">
                  <c:v>2424.3164099999999</c:v>
                </c:pt>
                <c:pt idx="3914">
                  <c:v>2424.3164099999999</c:v>
                </c:pt>
                <c:pt idx="3915">
                  <c:v>2426.7578100000001</c:v>
                </c:pt>
                <c:pt idx="3916">
                  <c:v>2426.7578100000001</c:v>
                </c:pt>
                <c:pt idx="3917">
                  <c:v>2426.7578100000001</c:v>
                </c:pt>
                <c:pt idx="3918">
                  <c:v>2426.7578100000001</c:v>
                </c:pt>
                <c:pt idx="3919">
                  <c:v>2424.3164099999999</c:v>
                </c:pt>
                <c:pt idx="3920">
                  <c:v>2426.7578100000001</c:v>
                </c:pt>
                <c:pt idx="3921">
                  <c:v>2424.3164099999999</c:v>
                </c:pt>
                <c:pt idx="3922">
                  <c:v>2424.3164099999999</c:v>
                </c:pt>
                <c:pt idx="3923">
                  <c:v>2426.7578100000001</c:v>
                </c:pt>
                <c:pt idx="3924">
                  <c:v>2424.3164099999999</c:v>
                </c:pt>
                <c:pt idx="3925">
                  <c:v>2426.7578100000001</c:v>
                </c:pt>
                <c:pt idx="3926">
                  <c:v>2426.7578100000001</c:v>
                </c:pt>
                <c:pt idx="3927">
                  <c:v>2424.3164099999999</c:v>
                </c:pt>
                <c:pt idx="3928">
                  <c:v>2424.3164099999999</c:v>
                </c:pt>
                <c:pt idx="3929">
                  <c:v>2426.7578100000001</c:v>
                </c:pt>
                <c:pt idx="3930">
                  <c:v>2426.7578100000001</c:v>
                </c:pt>
                <c:pt idx="3931">
                  <c:v>2426.7578100000001</c:v>
                </c:pt>
                <c:pt idx="3932">
                  <c:v>2424.3164099999999</c:v>
                </c:pt>
                <c:pt idx="3933">
                  <c:v>2426.7578100000001</c:v>
                </c:pt>
                <c:pt idx="3934">
                  <c:v>2426.7578100000001</c:v>
                </c:pt>
                <c:pt idx="3935">
                  <c:v>2426.7578100000001</c:v>
                </c:pt>
                <c:pt idx="3936">
                  <c:v>2426.7578100000001</c:v>
                </c:pt>
                <c:pt idx="3937">
                  <c:v>2426.7578100000001</c:v>
                </c:pt>
                <c:pt idx="3938">
                  <c:v>2426.7578100000001</c:v>
                </c:pt>
                <c:pt idx="3939">
                  <c:v>2424.3164099999999</c:v>
                </c:pt>
                <c:pt idx="3940">
                  <c:v>2424.3164099999999</c:v>
                </c:pt>
                <c:pt idx="3941">
                  <c:v>2426.7578100000001</c:v>
                </c:pt>
                <c:pt idx="3942">
                  <c:v>2426.7578100000001</c:v>
                </c:pt>
                <c:pt idx="3943">
                  <c:v>2426.7578100000001</c:v>
                </c:pt>
                <c:pt idx="3944">
                  <c:v>2426.7578100000001</c:v>
                </c:pt>
                <c:pt idx="3945">
                  <c:v>2426.7578100000001</c:v>
                </c:pt>
                <c:pt idx="3946">
                  <c:v>2426.7578100000001</c:v>
                </c:pt>
                <c:pt idx="3947">
                  <c:v>2426.7578100000001</c:v>
                </c:pt>
                <c:pt idx="3948">
                  <c:v>2426.7578100000001</c:v>
                </c:pt>
                <c:pt idx="3949">
                  <c:v>2424.3164099999999</c:v>
                </c:pt>
                <c:pt idx="3950">
                  <c:v>2424.3164099999999</c:v>
                </c:pt>
                <c:pt idx="3951">
                  <c:v>2426.7578100000001</c:v>
                </c:pt>
                <c:pt idx="3952">
                  <c:v>2426.7578100000001</c:v>
                </c:pt>
                <c:pt idx="3953">
                  <c:v>2426.7578100000001</c:v>
                </c:pt>
                <c:pt idx="3954">
                  <c:v>2426.7578100000001</c:v>
                </c:pt>
                <c:pt idx="3955">
                  <c:v>2426.7578100000001</c:v>
                </c:pt>
                <c:pt idx="3956">
                  <c:v>2424.3164099999999</c:v>
                </c:pt>
                <c:pt idx="3957">
                  <c:v>2424.3164099999999</c:v>
                </c:pt>
                <c:pt idx="3958">
                  <c:v>2426.7578100000001</c:v>
                </c:pt>
                <c:pt idx="3959">
                  <c:v>2426.7578100000001</c:v>
                </c:pt>
                <c:pt idx="3960">
                  <c:v>2426.7578100000001</c:v>
                </c:pt>
                <c:pt idx="3961">
                  <c:v>2426.7578100000001</c:v>
                </c:pt>
                <c:pt idx="3962">
                  <c:v>2426.7578100000001</c:v>
                </c:pt>
                <c:pt idx="3963">
                  <c:v>2424.3164099999999</c:v>
                </c:pt>
                <c:pt idx="3964">
                  <c:v>2426.7578100000001</c:v>
                </c:pt>
                <c:pt idx="3965">
                  <c:v>2426.7578100000001</c:v>
                </c:pt>
                <c:pt idx="3966">
                  <c:v>2424.3164099999999</c:v>
                </c:pt>
                <c:pt idx="3967">
                  <c:v>2426.7578100000001</c:v>
                </c:pt>
                <c:pt idx="3968">
                  <c:v>2426.7578100000001</c:v>
                </c:pt>
                <c:pt idx="3969">
                  <c:v>2426.7578100000001</c:v>
                </c:pt>
                <c:pt idx="3970">
                  <c:v>2426.7578100000001</c:v>
                </c:pt>
                <c:pt idx="3971">
                  <c:v>2426.7578100000001</c:v>
                </c:pt>
                <c:pt idx="3972">
                  <c:v>2426.7578100000001</c:v>
                </c:pt>
                <c:pt idx="3973">
                  <c:v>2426.7578100000001</c:v>
                </c:pt>
                <c:pt idx="3974">
                  <c:v>2426.7578100000001</c:v>
                </c:pt>
                <c:pt idx="3975">
                  <c:v>2426.7578100000001</c:v>
                </c:pt>
                <c:pt idx="3976">
                  <c:v>2426.7578100000001</c:v>
                </c:pt>
                <c:pt idx="3977">
                  <c:v>2426.7578100000001</c:v>
                </c:pt>
                <c:pt idx="3978">
                  <c:v>2426.7578100000001</c:v>
                </c:pt>
                <c:pt idx="3979">
                  <c:v>2426.7578100000001</c:v>
                </c:pt>
                <c:pt idx="3980">
                  <c:v>2426.7578100000001</c:v>
                </c:pt>
                <c:pt idx="3981">
                  <c:v>2424.3164099999999</c:v>
                </c:pt>
                <c:pt idx="3982">
                  <c:v>2426.7578100000001</c:v>
                </c:pt>
                <c:pt idx="3983">
                  <c:v>2426.7578100000001</c:v>
                </c:pt>
                <c:pt idx="3984">
                  <c:v>2426.7578100000001</c:v>
                </c:pt>
                <c:pt idx="3985">
                  <c:v>2426.7578100000001</c:v>
                </c:pt>
                <c:pt idx="3986">
                  <c:v>2426.7578100000001</c:v>
                </c:pt>
                <c:pt idx="3987">
                  <c:v>2424.3164099999999</c:v>
                </c:pt>
                <c:pt idx="3988">
                  <c:v>2426.7578100000001</c:v>
                </c:pt>
                <c:pt idx="3989">
                  <c:v>2426.7578100000001</c:v>
                </c:pt>
                <c:pt idx="3990">
                  <c:v>2426.7578100000001</c:v>
                </c:pt>
                <c:pt idx="3991">
                  <c:v>2424.3164099999999</c:v>
                </c:pt>
                <c:pt idx="3992">
                  <c:v>2426.7578100000001</c:v>
                </c:pt>
                <c:pt idx="3993">
                  <c:v>2426.7578100000001</c:v>
                </c:pt>
                <c:pt idx="3994">
                  <c:v>2426.7578100000001</c:v>
                </c:pt>
                <c:pt idx="3995">
                  <c:v>2426.7578100000001</c:v>
                </c:pt>
                <c:pt idx="3996">
                  <c:v>2426.7578100000001</c:v>
                </c:pt>
                <c:pt idx="3997">
                  <c:v>2424.3164099999999</c:v>
                </c:pt>
                <c:pt idx="3998">
                  <c:v>2426.7578100000001</c:v>
                </c:pt>
                <c:pt idx="3999">
                  <c:v>2426.7578100000001</c:v>
                </c:pt>
                <c:pt idx="4000">
                  <c:v>2424.3164099999999</c:v>
                </c:pt>
                <c:pt idx="4001">
                  <c:v>2424.3164099999999</c:v>
                </c:pt>
                <c:pt idx="4002">
                  <c:v>2426.7578100000001</c:v>
                </c:pt>
                <c:pt idx="4003">
                  <c:v>2424.3164099999999</c:v>
                </c:pt>
                <c:pt idx="4004">
                  <c:v>2426.7578100000001</c:v>
                </c:pt>
                <c:pt idx="4005">
                  <c:v>2426.7578100000001</c:v>
                </c:pt>
                <c:pt idx="4006">
                  <c:v>2426.7578100000001</c:v>
                </c:pt>
                <c:pt idx="4007">
                  <c:v>2426.7578100000001</c:v>
                </c:pt>
                <c:pt idx="4008">
                  <c:v>2424.3164099999999</c:v>
                </c:pt>
                <c:pt idx="4009">
                  <c:v>2426.7578100000001</c:v>
                </c:pt>
                <c:pt idx="4010">
                  <c:v>2426.7578100000001</c:v>
                </c:pt>
                <c:pt idx="4011">
                  <c:v>2426.7578100000001</c:v>
                </c:pt>
                <c:pt idx="4012">
                  <c:v>2426.7578100000001</c:v>
                </c:pt>
                <c:pt idx="4013">
                  <c:v>2426.7578100000001</c:v>
                </c:pt>
                <c:pt idx="4014">
                  <c:v>2424.3164099999999</c:v>
                </c:pt>
                <c:pt idx="4015">
                  <c:v>2426.7578100000001</c:v>
                </c:pt>
                <c:pt idx="4016">
                  <c:v>2426.7578100000001</c:v>
                </c:pt>
                <c:pt idx="4017">
                  <c:v>2426.7578100000001</c:v>
                </c:pt>
                <c:pt idx="4018">
                  <c:v>2426.7578100000001</c:v>
                </c:pt>
                <c:pt idx="4019">
                  <c:v>2426.7578100000001</c:v>
                </c:pt>
                <c:pt idx="4020">
                  <c:v>2426.7578100000001</c:v>
                </c:pt>
                <c:pt idx="4021">
                  <c:v>2426.7578100000001</c:v>
                </c:pt>
                <c:pt idx="4022">
                  <c:v>2426.7578100000001</c:v>
                </c:pt>
                <c:pt idx="4023">
                  <c:v>2424.3164099999999</c:v>
                </c:pt>
                <c:pt idx="4024">
                  <c:v>2426.7578100000001</c:v>
                </c:pt>
                <c:pt idx="4025">
                  <c:v>2426.7578100000001</c:v>
                </c:pt>
                <c:pt idx="4026">
                  <c:v>2424.3164099999999</c:v>
                </c:pt>
                <c:pt idx="4027">
                  <c:v>2426.7578100000001</c:v>
                </c:pt>
                <c:pt idx="4028">
                  <c:v>2426.7578100000001</c:v>
                </c:pt>
                <c:pt idx="4029">
                  <c:v>2424.3164099999999</c:v>
                </c:pt>
                <c:pt idx="4030">
                  <c:v>2426.7578100000001</c:v>
                </c:pt>
                <c:pt idx="4031">
                  <c:v>2426.7578100000001</c:v>
                </c:pt>
                <c:pt idx="4032">
                  <c:v>2426.7578100000001</c:v>
                </c:pt>
                <c:pt idx="4033">
                  <c:v>2426.7578100000001</c:v>
                </c:pt>
                <c:pt idx="4034">
                  <c:v>2426.7578100000001</c:v>
                </c:pt>
                <c:pt idx="4035">
                  <c:v>2426.7578100000001</c:v>
                </c:pt>
                <c:pt idx="4036">
                  <c:v>2424.3164099999999</c:v>
                </c:pt>
                <c:pt idx="4037">
                  <c:v>2426.7578100000001</c:v>
                </c:pt>
                <c:pt idx="4038">
                  <c:v>2426.7578100000001</c:v>
                </c:pt>
                <c:pt idx="4039">
                  <c:v>2426.7578100000001</c:v>
                </c:pt>
                <c:pt idx="4040">
                  <c:v>2426.7578100000001</c:v>
                </c:pt>
                <c:pt idx="4041">
                  <c:v>2426.7578100000001</c:v>
                </c:pt>
                <c:pt idx="4042">
                  <c:v>2424.3164099999999</c:v>
                </c:pt>
                <c:pt idx="4043">
                  <c:v>2424.3164099999999</c:v>
                </c:pt>
                <c:pt idx="4044">
                  <c:v>2426.7578100000001</c:v>
                </c:pt>
                <c:pt idx="4045">
                  <c:v>2426.7578100000001</c:v>
                </c:pt>
                <c:pt idx="4046">
                  <c:v>2424.3164099999999</c:v>
                </c:pt>
                <c:pt idx="4047">
                  <c:v>2424.3164099999999</c:v>
                </c:pt>
                <c:pt idx="4048">
                  <c:v>2424.3164099999999</c:v>
                </c:pt>
                <c:pt idx="4049">
                  <c:v>2426.7578100000001</c:v>
                </c:pt>
                <c:pt idx="4050">
                  <c:v>2426.7578100000001</c:v>
                </c:pt>
                <c:pt idx="4051">
                  <c:v>2426.7578100000001</c:v>
                </c:pt>
                <c:pt idx="4052">
                  <c:v>2426.7578100000001</c:v>
                </c:pt>
                <c:pt idx="4053">
                  <c:v>2426.7578100000001</c:v>
                </c:pt>
                <c:pt idx="4054">
                  <c:v>2424.3164099999999</c:v>
                </c:pt>
                <c:pt idx="4055">
                  <c:v>2426.7578100000001</c:v>
                </c:pt>
                <c:pt idx="4056">
                  <c:v>2426.7578100000001</c:v>
                </c:pt>
                <c:pt idx="4057">
                  <c:v>2426.7578100000001</c:v>
                </c:pt>
                <c:pt idx="4058">
                  <c:v>2426.7578100000001</c:v>
                </c:pt>
                <c:pt idx="4059">
                  <c:v>2426.7578100000001</c:v>
                </c:pt>
                <c:pt idx="4060">
                  <c:v>2426.7578100000001</c:v>
                </c:pt>
                <c:pt idx="4061">
                  <c:v>2426.7578100000001</c:v>
                </c:pt>
                <c:pt idx="4062">
                  <c:v>2426.7578100000001</c:v>
                </c:pt>
                <c:pt idx="4063">
                  <c:v>2424.3164099999999</c:v>
                </c:pt>
                <c:pt idx="4064">
                  <c:v>2426.7578100000001</c:v>
                </c:pt>
                <c:pt idx="4065">
                  <c:v>2426.7578100000001</c:v>
                </c:pt>
                <c:pt idx="4066">
                  <c:v>2426.7578100000001</c:v>
                </c:pt>
                <c:pt idx="4067">
                  <c:v>2424.3164099999999</c:v>
                </c:pt>
                <c:pt idx="4068">
                  <c:v>2424.3164099999999</c:v>
                </c:pt>
                <c:pt idx="4069">
                  <c:v>2426.7578100000001</c:v>
                </c:pt>
                <c:pt idx="4070">
                  <c:v>2426.7578100000001</c:v>
                </c:pt>
                <c:pt idx="4071">
                  <c:v>2426.7578100000001</c:v>
                </c:pt>
                <c:pt idx="4072">
                  <c:v>2426.7578100000001</c:v>
                </c:pt>
                <c:pt idx="4073">
                  <c:v>2426.7578100000001</c:v>
                </c:pt>
                <c:pt idx="4074">
                  <c:v>2424.3164099999999</c:v>
                </c:pt>
                <c:pt idx="4075">
                  <c:v>2426.7578100000001</c:v>
                </c:pt>
                <c:pt idx="4076">
                  <c:v>2426.7578100000001</c:v>
                </c:pt>
                <c:pt idx="4077">
                  <c:v>2426.7578100000001</c:v>
                </c:pt>
                <c:pt idx="4078">
                  <c:v>2426.7578100000001</c:v>
                </c:pt>
                <c:pt idx="4079">
                  <c:v>2426.7578100000001</c:v>
                </c:pt>
                <c:pt idx="4080">
                  <c:v>2426.7578100000001</c:v>
                </c:pt>
                <c:pt idx="4081">
                  <c:v>2426.7578100000001</c:v>
                </c:pt>
                <c:pt idx="4082">
                  <c:v>2426.7578100000001</c:v>
                </c:pt>
                <c:pt idx="4083">
                  <c:v>2426.7578100000001</c:v>
                </c:pt>
                <c:pt idx="4084">
                  <c:v>2426.7578100000001</c:v>
                </c:pt>
                <c:pt idx="4085">
                  <c:v>2426.7578100000001</c:v>
                </c:pt>
                <c:pt idx="4086">
                  <c:v>2426.7578100000001</c:v>
                </c:pt>
                <c:pt idx="4087">
                  <c:v>2426.7578100000001</c:v>
                </c:pt>
                <c:pt idx="4088">
                  <c:v>2424.3164099999999</c:v>
                </c:pt>
                <c:pt idx="4089">
                  <c:v>2426.7578100000001</c:v>
                </c:pt>
                <c:pt idx="4090">
                  <c:v>2426.7578100000001</c:v>
                </c:pt>
                <c:pt idx="4091">
                  <c:v>2426.7578100000001</c:v>
                </c:pt>
                <c:pt idx="4092">
                  <c:v>2424.3164099999999</c:v>
                </c:pt>
                <c:pt idx="4093">
                  <c:v>2424.3164099999999</c:v>
                </c:pt>
                <c:pt idx="4094">
                  <c:v>2426.7578100000001</c:v>
                </c:pt>
                <c:pt idx="4095">
                  <c:v>2426.7578100000001</c:v>
                </c:pt>
                <c:pt idx="4096">
                  <c:v>2424.3164099999999</c:v>
                </c:pt>
                <c:pt idx="4097">
                  <c:v>2426.7578100000001</c:v>
                </c:pt>
                <c:pt idx="4098">
                  <c:v>2426.7578100000001</c:v>
                </c:pt>
                <c:pt idx="4099">
                  <c:v>2426.7578100000001</c:v>
                </c:pt>
                <c:pt idx="4100">
                  <c:v>2424.3164099999999</c:v>
                </c:pt>
                <c:pt idx="4101">
                  <c:v>2426.7578100000001</c:v>
                </c:pt>
                <c:pt idx="4102">
                  <c:v>2424.3164099999999</c:v>
                </c:pt>
                <c:pt idx="4103">
                  <c:v>2426.7578100000001</c:v>
                </c:pt>
                <c:pt idx="4104">
                  <c:v>2426.7578100000001</c:v>
                </c:pt>
                <c:pt idx="4105">
                  <c:v>2426.7578100000001</c:v>
                </c:pt>
                <c:pt idx="4106">
                  <c:v>2426.7578100000001</c:v>
                </c:pt>
                <c:pt idx="4107">
                  <c:v>2426.7578100000001</c:v>
                </c:pt>
                <c:pt idx="4108">
                  <c:v>2424.3164099999999</c:v>
                </c:pt>
                <c:pt idx="4109">
                  <c:v>2426.7578100000001</c:v>
                </c:pt>
                <c:pt idx="4110">
                  <c:v>2426.7578100000001</c:v>
                </c:pt>
                <c:pt idx="4111">
                  <c:v>2426.7578100000001</c:v>
                </c:pt>
                <c:pt idx="4112">
                  <c:v>2424.3164099999999</c:v>
                </c:pt>
                <c:pt idx="4113">
                  <c:v>2426.7578100000001</c:v>
                </c:pt>
                <c:pt idx="4114">
                  <c:v>2424.3164099999999</c:v>
                </c:pt>
                <c:pt idx="4115">
                  <c:v>2426.7578100000001</c:v>
                </c:pt>
                <c:pt idx="4116">
                  <c:v>2426.7578100000001</c:v>
                </c:pt>
                <c:pt idx="4117">
                  <c:v>2426.7578100000001</c:v>
                </c:pt>
                <c:pt idx="4118">
                  <c:v>2424.3164099999999</c:v>
                </c:pt>
                <c:pt idx="4119">
                  <c:v>2424.3164099999999</c:v>
                </c:pt>
                <c:pt idx="4120">
                  <c:v>2424.3164099999999</c:v>
                </c:pt>
                <c:pt idx="4121">
                  <c:v>2424.3164099999999</c:v>
                </c:pt>
                <c:pt idx="4122">
                  <c:v>2426.7578100000001</c:v>
                </c:pt>
                <c:pt idx="4123">
                  <c:v>2424.3164099999999</c:v>
                </c:pt>
                <c:pt idx="4124">
                  <c:v>2426.7578100000001</c:v>
                </c:pt>
                <c:pt idx="4125">
                  <c:v>2426.7578100000001</c:v>
                </c:pt>
                <c:pt idx="4126">
                  <c:v>2426.7578100000001</c:v>
                </c:pt>
                <c:pt idx="4127">
                  <c:v>2424.3164099999999</c:v>
                </c:pt>
                <c:pt idx="4128">
                  <c:v>2424.3164099999999</c:v>
                </c:pt>
                <c:pt idx="4129">
                  <c:v>2424.3164099999999</c:v>
                </c:pt>
                <c:pt idx="4130">
                  <c:v>2426.7578100000001</c:v>
                </c:pt>
                <c:pt idx="4131">
                  <c:v>2426.7578100000001</c:v>
                </c:pt>
                <c:pt idx="4132">
                  <c:v>2426.7578100000001</c:v>
                </c:pt>
                <c:pt idx="4133">
                  <c:v>2426.7578100000001</c:v>
                </c:pt>
                <c:pt idx="4134">
                  <c:v>2426.7578100000001</c:v>
                </c:pt>
                <c:pt idx="4135">
                  <c:v>2426.7578100000001</c:v>
                </c:pt>
                <c:pt idx="4136">
                  <c:v>2426.7578100000001</c:v>
                </c:pt>
                <c:pt idx="4137">
                  <c:v>2426.7578100000001</c:v>
                </c:pt>
                <c:pt idx="4138">
                  <c:v>2424.3164099999999</c:v>
                </c:pt>
                <c:pt idx="4139">
                  <c:v>2426.7578100000001</c:v>
                </c:pt>
                <c:pt idx="4140">
                  <c:v>2426.7578100000001</c:v>
                </c:pt>
                <c:pt idx="4141">
                  <c:v>2426.7578100000001</c:v>
                </c:pt>
                <c:pt idx="4142">
                  <c:v>2426.7578100000001</c:v>
                </c:pt>
                <c:pt idx="4143">
                  <c:v>2426.7578100000001</c:v>
                </c:pt>
                <c:pt idx="4144">
                  <c:v>2426.7578100000001</c:v>
                </c:pt>
                <c:pt idx="4145">
                  <c:v>2426.7578100000001</c:v>
                </c:pt>
                <c:pt idx="4146">
                  <c:v>2426.7578100000001</c:v>
                </c:pt>
                <c:pt idx="4147">
                  <c:v>2426.7578100000001</c:v>
                </c:pt>
                <c:pt idx="4148">
                  <c:v>2426.7578100000001</c:v>
                </c:pt>
                <c:pt idx="4149">
                  <c:v>2426.7578100000001</c:v>
                </c:pt>
                <c:pt idx="4150">
                  <c:v>2424.3164099999999</c:v>
                </c:pt>
                <c:pt idx="4151">
                  <c:v>2424.3164099999999</c:v>
                </c:pt>
                <c:pt idx="4152">
                  <c:v>2424.3164099999999</c:v>
                </c:pt>
                <c:pt idx="4153">
                  <c:v>2426.7578100000001</c:v>
                </c:pt>
                <c:pt idx="4154">
                  <c:v>2426.7578100000001</c:v>
                </c:pt>
                <c:pt idx="4155">
                  <c:v>2424.3164099999999</c:v>
                </c:pt>
                <c:pt idx="4156">
                  <c:v>2426.7578100000001</c:v>
                </c:pt>
                <c:pt idx="4157">
                  <c:v>2426.7578100000001</c:v>
                </c:pt>
                <c:pt idx="4158">
                  <c:v>2424.3164099999999</c:v>
                </c:pt>
                <c:pt idx="4159">
                  <c:v>2426.7578100000001</c:v>
                </c:pt>
                <c:pt idx="4160">
                  <c:v>2426.7578100000001</c:v>
                </c:pt>
                <c:pt idx="4161">
                  <c:v>2424.3164099999999</c:v>
                </c:pt>
                <c:pt idx="4162">
                  <c:v>2426.7578100000001</c:v>
                </c:pt>
                <c:pt idx="4163">
                  <c:v>2424.3164099999999</c:v>
                </c:pt>
                <c:pt idx="4164">
                  <c:v>2424.3164099999999</c:v>
                </c:pt>
                <c:pt idx="4165">
                  <c:v>2426.7578100000001</c:v>
                </c:pt>
                <c:pt idx="4166">
                  <c:v>2424.3164099999999</c:v>
                </c:pt>
                <c:pt idx="4167">
                  <c:v>2424.3164099999999</c:v>
                </c:pt>
                <c:pt idx="4168">
                  <c:v>2426.7578100000001</c:v>
                </c:pt>
                <c:pt idx="4169">
                  <c:v>2426.7578100000001</c:v>
                </c:pt>
                <c:pt idx="4170">
                  <c:v>2424.3164099999999</c:v>
                </c:pt>
                <c:pt idx="4171">
                  <c:v>2426.7578100000001</c:v>
                </c:pt>
                <c:pt idx="4172">
                  <c:v>2426.7578100000001</c:v>
                </c:pt>
                <c:pt idx="4173">
                  <c:v>2426.7578100000001</c:v>
                </c:pt>
                <c:pt idx="4174">
                  <c:v>2426.7578100000001</c:v>
                </c:pt>
                <c:pt idx="4175">
                  <c:v>2426.7578100000001</c:v>
                </c:pt>
                <c:pt idx="4176">
                  <c:v>2426.7578100000001</c:v>
                </c:pt>
                <c:pt idx="4177">
                  <c:v>2426.7578100000001</c:v>
                </c:pt>
                <c:pt idx="4178">
                  <c:v>2424.3164099999999</c:v>
                </c:pt>
                <c:pt idx="4179">
                  <c:v>2426.7578100000001</c:v>
                </c:pt>
                <c:pt idx="4180">
                  <c:v>2426.7578100000001</c:v>
                </c:pt>
                <c:pt idx="4181">
                  <c:v>2426.7578100000001</c:v>
                </c:pt>
                <c:pt idx="4182">
                  <c:v>2424.3164099999999</c:v>
                </c:pt>
                <c:pt idx="4183">
                  <c:v>2424.3164099999999</c:v>
                </c:pt>
                <c:pt idx="4184">
                  <c:v>2426.7578100000001</c:v>
                </c:pt>
                <c:pt idx="4185">
                  <c:v>2426.7578100000001</c:v>
                </c:pt>
                <c:pt idx="4186">
                  <c:v>2424.3164099999999</c:v>
                </c:pt>
                <c:pt idx="4187">
                  <c:v>2426.7578100000001</c:v>
                </c:pt>
                <c:pt idx="4188">
                  <c:v>2424.3164099999999</c:v>
                </c:pt>
                <c:pt idx="4189">
                  <c:v>2426.7578100000001</c:v>
                </c:pt>
                <c:pt idx="4190">
                  <c:v>2426.7578100000001</c:v>
                </c:pt>
                <c:pt idx="4191">
                  <c:v>2424.3164099999999</c:v>
                </c:pt>
                <c:pt idx="4192">
                  <c:v>2426.7578100000001</c:v>
                </c:pt>
                <c:pt idx="4193">
                  <c:v>2424.3164099999999</c:v>
                </c:pt>
                <c:pt idx="4194">
                  <c:v>2426.7578100000001</c:v>
                </c:pt>
                <c:pt idx="4195">
                  <c:v>2424.3164099999999</c:v>
                </c:pt>
                <c:pt idx="4196">
                  <c:v>2426.7578100000001</c:v>
                </c:pt>
                <c:pt idx="4197">
                  <c:v>2424.3164099999999</c:v>
                </c:pt>
                <c:pt idx="4198">
                  <c:v>2426.7578100000001</c:v>
                </c:pt>
                <c:pt idx="4199">
                  <c:v>2426.7578100000001</c:v>
                </c:pt>
                <c:pt idx="4200">
                  <c:v>2426.7578100000001</c:v>
                </c:pt>
                <c:pt idx="4201">
                  <c:v>2424.3164099999999</c:v>
                </c:pt>
                <c:pt idx="4202">
                  <c:v>2426.7578100000001</c:v>
                </c:pt>
                <c:pt idx="4203">
                  <c:v>2424.3164099999999</c:v>
                </c:pt>
                <c:pt idx="4204">
                  <c:v>2424.3164099999999</c:v>
                </c:pt>
                <c:pt idx="4205">
                  <c:v>2426.7578100000001</c:v>
                </c:pt>
                <c:pt idx="4206">
                  <c:v>2426.7578100000001</c:v>
                </c:pt>
                <c:pt idx="4207">
                  <c:v>2426.7578100000001</c:v>
                </c:pt>
                <c:pt idx="4208">
                  <c:v>2426.7578100000001</c:v>
                </c:pt>
                <c:pt idx="4209">
                  <c:v>2426.7578100000001</c:v>
                </c:pt>
                <c:pt idx="4210">
                  <c:v>2426.7578100000001</c:v>
                </c:pt>
                <c:pt idx="4211">
                  <c:v>2426.7578100000001</c:v>
                </c:pt>
                <c:pt idx="4212">
                  <c:v>2426.7578100000001</c:v>
                </c:pt>
                <c:pt idx="4213">
                  <c:v>2426.7578100000001</c:v>
                </c:pt>
                <c:pt idx="4214">
                  <c:v>2424.3164099999999</c:v>
                </c:pt>
                <c:pt idx="4215">
                  <c:v>2426.7578100000001</c:v>
                </c:pt>
                <c:pt idx="4216">
                  <c:v>2426.7578100000001</c:v>
                </c:pt>
                <c:pt idx="4217">
                  <c:v>2426.7578100000001</c:v>
                </c:pt>
                <c:pt idx="4218">
                  <c:v>2426.7578100000001</c:v>
                </c:pt>
                <c:pt idx="4219">
                  <c:v>2424.3164099999999</c:v>
                </c:pt>
                <c:pt idx="4220">
                  <c:v>2424.3164099999999</c:v>
                </c:pt>
                <c:pt idx="4221">
                  <c:v>2426.7578100000001</c:v>
                </c:pt>
                <c:pt idx="4222">
                  <c:v>2426.7578100000001</c:v>
                </c:pt>
                <c:pt idx="4223">
                  <c:v>2426.7578100000001</c:v>
                </c:pt>
                <c:pt idx="4224">
                  <c:v>2426.7578100000001</c:v>
                </c:pt>
                <c:pt idx="4225">
                  <c:v>2426.7578100000001</c:v>
                </c:pt>
                <c:pt idx="4226">
                  <c:v>2426.7578100000001</c:v>
                </c:pt>
                <c:pt idx="4227">
                  <c:v>2426.7578100000001</c:v>
                </c:pt>
                <c:pt idx="4228">
                  <c:v>2426.7578100000001</c:v>
                </c:pt>
                <c:pt idx="4229">
                  <c:v>2426.7578100000001</c:v>
                </c:pt>
                <c:pt idx="4230">
                  <c:v>2426.7578100000001</c:v>
                </c:pt>
                <c:pt idx="4231">
                  <c:v>2426.7578100000001</c:v>
                </c:pt>
                <c:pt idx="4232">
                  <c:v>2426.7578100000001</c:v>
                </c:pt>
                <c:pt idx="4233">
                  <c:v>2426.7578100000001</c:v>
                </c:pt>
                <c:pt idx="4234">
                  <c:v>2426.7578100000001</c:v>
                </c:pt>
                <c:pt idx="4235">
                  <c:v>2426.7578100000001</c:v>
                </c:pt>
                <c:pt idx="4236">
                  <c:v>2426.7578100000001</c:v>
                </c:pt>
                <c:pt idx="4237">
                  <c:v>2426.7578100000001</c:v>
                </c:pt>
                <c:pt idx="4238">
                  <c:v>2426.7578100000001</c:v>
                </c:pt>
                <c:pt idx="4239">
                  <c:v>2426.7578100000001</c:v>
                </c:pt>
                <c:pt idx="4240">
                  <c:v>2424.3164099999999</c:v>
                </c:pt>
                <c:pt idx="4241">
                  <c:v>2424.3164099999999</c:v>
                </c:pt>
                <c:pt idx="4242">
                  <c:v>2426.7578100000001</c:v>
                </c:pt>
                <c:pt idx="4243">
                  <c:v>2426.7578100000001</c:v>
                </c:pt>
                <c:pt idx="4244">
                  <c:v>2424.3164099999999</c:v>
                </c:pt>
                <c:pt idx="4245">
                  <c:v>2426.7578100000001</c:v>
                </c:pt>
                <c:pt idx="4246">
                  <c:v>2426.7578100000001</c:v>
                </c:pt>
                <c:pt idx="4247">
                  <c:v>2426.7578100000001</c:v>
                </c:pt>
                <c:pt idx="4248">
                  <c:v>2426.7578100000001</c:v>
                </c:pt>
                <c:pt idx="4249">
                  <c:v>2426.7578100000001</c:v>
                </c:pt>
                <c:pt idx="4250">
                  <c:v>2426.7578100000001</c:v>
                </c:pt>
                <c:pt idx="4251">
                  <c:v>2424.3164099999999</c:v>
                </c:pt>
                <c:pt idx="4252">
                  <c:v>2426.7578100000001</c:v>
                </c:pt>
                <c:pt idx="4253">
                  <c:v>2426.7578100000001</c:v>
                </c:pt>
                <c:pt idx="4254">
                  <c:v>2426.7578100000001</c:v>
                </c:pt>
                <c:pt idx="4255">
                  <c:v>2426.7578100000001</c:v>
                </c:pt>
                <c:pt idx="4256">
                  <c:v>2424.3164099999999</c:v>
                </c:pt>
                <c:pt idx="4257">
                  <c:v>2424.3164099999999</c:v>
                </c:pt>
                <c:pt idx="4258">
                  <c:v>2426.7578100000001</c:v>
                </c:pt>
                <c:pt idx="4259">
                  <c:v>2426.7578100000001</c:v>
                </c:pt>
                <c:pt idx="4260">
                  <c:v>2426.7578100000001</c:v>
                </c:pt>
                <c:pt idx="4261">
                  <c:v>2424.3164099999999</c:v>
                </c:pt>
                <c:pt idx="4262">
                  <c:v>2426.7578100000001</c:v>
                </c:pt>
                <c:pt idx="4263">
                  <c:v>2426.7578100000001</c:v>
                </c:pt>
                <c:pt idx="4264">
                  <c:v>2426.7578100000001</c:v>
                </c:pt>
                <c:pt idx="4265">
                  <c:v>2424.3164099999999</c:v>
                </c:pt>
                <c:pt idx="4266">
                  <c:v>2426.7578100000001</c:v>
                </c:pt>
                <c:pt idx="4267">
                  <c:v>2426.7578100000001</c:v>
                </c:pt>
                <c:pt idx="4268">
                  <c:v>2424.3164099999999</c:v>
                </c:pt>
                <c:pt idx="4269">
                  <c:v>2424.3164099999999</c:v>
                </c:pt>
                <c:pt idx="4270">
                  <c:v>2424.3164099999999</c:v>
                </c:pt>
                <c:pt idx="4271">
                  <c:v>2424.3164099999999</c:v>
                </c:pt>
                <c:pt idx="4272">
                  <c:v>2426.7578100000001</c:v>
                </c:pt>
                <c:pt idx="4273">
                  <c:v>2426.7578100000001</c:v>
                </c:pt>
                <c:pt idx="4274">
                  <c:v>2424.3164099999999</c:v>
                </c:pt>
                <c:pt idx="4275">
                  <c:v>2426.7578100000001</c:v>
                </c:pt>
                <c:pt idx="4276">
                  <c:v>2426.7578100000001</c:v>
                </c:pt>
                <c:pt idx="4277">
                  <c:v>2426.7578100000001</c:v>
                </c:pt>
                <c:pt idx="4278">
                  <c:v>2426.7578100000001</c:v>
                </c:pt>
                <c:pt idx="4279">
                  <c:v>2426.7578100000001</c:v>
                </c:pt>
                <c:pt idx="4280">
                  <c:v>2426.7578100000001</c:v>
                </c:pt>
                <c:pt idx="4281">
                  <c:v>2424.3164099999999</c:v>
                </c:pt>
                <c:pt idx="4282">
                  <c:v>2426.7578100000001</c:v>
                </c:pt>
                <c:pt idx="4283">
                  <c:v>2424.3164099999999</c:v>
                </c:pt>
                <c:pt idx="4284">
                  <c:v>2426.7578100000001</c:v>
                </c:pt>
                <c:pt idx="4285">
                  <c:v>2424.3164099999999</c:v>
                </c:pt>
                <c:pt idx="4286">
                  <c:v>2426.7578100000001</c:v>
                </c:pt>
                <c:pt idx="4287">
                  <c:v>2426.7578100000001</c:v>
                </c:pt>
                <c:pt idx="4288">
                  <c:v>2426.7578100000001</c:v>
                </c:pt>
                <c:pt idx="4289">
                  <c:v>2426.7578100000001</c:v>
                </c:pt>
                <c:pt idx="4290">
                  <c:v>2424.3164099999999</c:v>
                </c:pt>
                <c:pt idx="4291">
                  <c:v>2426.7578100000001</c:v>
                </c:pt>
                <c:pt idx="4292">
                  <c:v>2426.7578100000001</c:v>
                </c:pt>
                <c:pt idx="4293">
                  <c:v>2426.7578100000001</c:v>
                </c:pt>
                <c:pt idx="4294">
                  <c:v>2426.7578100000001</c:v>
                </c:pt>
                <c:pt idx="4295">
                  <c:v>2426.7578100000001</c:v>
                </c:pt>
                <c:pt idx="4296">
                  <c:v>2426.7578100000001</c:v>
                </c:pt>
                <c:pt idx="4297">
                  <c:v>2426.7578100000001</c:v>
                </c:pt>
                <c:pt idx="4298">
                  <c:v>2429.19922</c:v>
                </c:pt>
                <c:pt idx="4299">
                  <c:v>2426.7578100000001</c:v>
                </c:pt>
                <c:pt idx="4300">
                  <c:v>2426.7578100000001</c:v>
                </c:pt>
                <c:pt idx="4301">
                  <c:v>2426.7578100000001</c:v>
                </c:pt>
                <c:pt idx="4302">
                  <c:v>2426.7578100000001</c:v>
                </c:pt>
                <c:pt idx="4303">
                  <c:v>2426.7578100000001</c:v>
                </c:pt>
                <c:pt idx="4304">
                  <c:v>2426.7578100000001</c:v>
                </c:pt>
                <c:pt idx="4305">
                  <c:v>2426.7578100000001</c:v>
                </c:pt>
                <c:pt idx="4306">
                  <c:v>2426.7578100000001</c:v>
                </c:pt>
                <c:pt idx="4307">
                  <c:v>2426.7578100000001</c:v>
                </c:pt>
                <c:pt idx="4308">
                  <c:v>2424.3164099999999</c:v>
                </c:pt>
                <c:pt idx="4309">
                  <c:v>2426.7578100000001</c:v>
                </c:pt>
                <c:pt idx="4310">
                  <c:v>2426.7578100000001</c:v>
                </c:pt>
                <c:pt idx="4311">
                  <c:v>2424.3164099999999</c:v>
                </c:pt>
                <c:pt idx="4312">
                  <c:v>2426.7578100000001</c:v>
                </c:pt>
                <c:pt idx="4313">
                  <c:v>2426.7578100000001</c:v>
                </c:pt>
                <c:pt idx="4314">
                  <c:v>2426.7578100000001</c:v>
                </c:pt>
                <c:pt idx="4315">
                  <c:v>2424.3164099999999</c:v>
                </c:pt>
                <c:pt idx="4316">
                  <c:v>2426.7578100000001</c:v>
                </c:pt>
                <c:pt idx="4317">
                  <c:v>2426.7578100000001</c:v>
                </c:pt>
                <c:pt idx="4318">
                  <c:v>2426.7578100000001</c:v>
                </c:pt>
                <c:pt idx="4319">
                  <c:v>2424.3164099999999</c:v>
                </c:pt>
                <c:pt idx="4320">
                  <c:v>2426.7578100000001</c:v>
                </c:pt>
                <c:pt idx="4321">
                  <c:v>2426.7578100000001</c:v>
                </c:pt>
                <c:pt idx="4322">
                  <c:v>2424.3164099999999</c:v>
                </c:pt>
                <c:pt idx="4323">
                  <c:v>2426.7578100000001</c:v>
                </c:pt>
                <c:pt idx="4324">
                  <c:v>2426.7578100000001</c:v>
                </c:pt>
                <c:pt idx="4325">
                  <c:v>2426.7578100000001</c:v>
                </c:pt>
                <c:pt idx="4326">
                  <c:v>2426.7578100000001</c:v>
                </c:pt>
                <c:pt idx="4327">
                  <c:v>2424.3164099999999</c:v>
                </c:pt>
                <c:pt idx="4328">
                  <c:v>2424.3164099999999</c:v>
                </c:pt>
                <c:pt idx="4329">
                  <c:v>2426.7578100000001</c:v>
                </c:pt>
                <c:pt idx="4330">
                  <c:v>2424.3164099999999</c:v>
                </c:pt>
                <c:pt idx="4331">
                  <c:v>2426.7578100000001</c:v>
                </c:pt>
                <c:pt idx="4332">
                  <c:v>2426.7578100000001</c:v>
                </c:pt>
                <c:pt idx="4333">
                  <c:v>2426.7578100000001</c:v>
                </c:pt>
                <c:pt idx="4334">
                  <c:v>2426.7578100000001</c:v>
                </c:pt>
                <c:pt idx="4335">
                  <c:v>2426.7578100000001</c:v>
                </c:pt>
                <c:pt idx="4336">
                  <c:v>2424.3164099999999</c:v>
                </c:pt>
                <c:pt idx="4337">
                  <c:v>2426.7578100000001</c:v>
                </c:pt>
                <c:pt idx="4338">
                  <c:v>2426.7578100000001</c:v>
                </c:pt>
                <c:pt idx="4339">
                  <c:v>2426.7578100000001</c:v>
                </c:pt>
                <c:pt idx="4340">
                  <c:v>2426.7578100000001</c:v>
                </c:pt>
                <c:pt idx="4341">
                  <c:v>2424.3164099999999</c:v>
                </c:pt>
                <c:pt idx="4342">
                  <c:v>2426.7578100000001</c:v>
                </c:pt>
                <c:pt idx="4343">
                  <c:v>2426.7578100000001</c:v>
                </c:pt>
                <c:pt idx="4344">
                  <c:v>2426.7578100000001</c:v>
                </c:pt>
                <c:pt idx="4345">
                  <c:v>2426.7578100000001</c:v>
                </c:pt>
                <c:pt idx="4346">
                  <c:v>2426.7578100000001</c:v>
                </c:pt>
                <c:pt idx="4347">
                  <c:v>2426.7578100000001</c:v>
                </c:pt>
                <c:pt idx="4348">
                  <c:v>2426.7578100000001</c:v>
                </c:pt>
                <c:pt idx="4349">
                  <c:v>2424.3164099999999</c:v>
                </c:pt>
                <c:pt idx="4350">
                  <c:v>2426.7578100000001</c:v>
                </c:pt>
                <c:pt idx="4351">
                  <c:v>2426.7578100000001</c:v>
                </c:pt>
                <c:pt idx="4352">
                  <c:v>2426.7578100000001</c:v>
                </c:pt>
                <c:pt idx="4353">
                  <c:v>2426.7578100000001</c:v>
                </c:pt>
                <c:pt idx="4354">
                  <c:v>2426.7578100000001</c:v>
                </c:pt>
                <c:pt idx="4355">
                  <c:v>2424.3164099999999</c:v>
                </c:pt>
                <c:pt idx="4356">
                  <c:v>2426.7578100000001</c:v>
                </c:pt>
                <c:pt idx="4357">
                  <c:v>2426.7578100000001</c:v>
                </c:pt>
                <c:pt idx="4358">
                  <c:v>2426.7578100000001</c:v>
                </c:pt>
                <c:pt idx="4359">
                  <c:v>2424.3164099999999</c:v>
                </c:pt>
                <c:pt idx="4360">
                  <c:v>2426.7578100000001</c:v>
                </c:pt>
                <c:pt idx="4361">
                  <c:v>2426.7578100000001</c:v>
                </c:pt>
                <c:pt idx="4362">
                  <c:v>2426.7578100000001</c:v>
                </c:pt>
                <c:pt idx="4363">
                  <c:v>2424.3164099999999</c:v>
                </c:pt>
                <c:pt idx="4364">
                  <c:v>2426.7578100000001</c:v>
                </c:pt>
                <c:pt idx="4365">
                  <c:v>2424.3164099999999</c:v>
                </c:pt>
                <c:pt idx="4366">
                  <c:v>2426.7578100000001</c:v>
                </c:pt>
                <c:pt idx="4367">
                  <c:v>2424.3164099999999</c:v>
                </c:pt>
                <c:pt idx="4368">
                  <c:v>2426.7578100000001</c:v>
                </c:pt>
                <c:pt idx="4369">
                  <c:v>2426.7578100000001</c:v>
                </c:pt>
                <c:pt idx="4370">
                  <c:v>2424.3164099999999</c:v>
                </c:pt>
                <c:pt idx="4371">
                  <c:v>2424.3164099999999</c:v>
                </c:pt>
                <c:pt idx="4372">
                  <c:v>2426.7578100000001</c:v>
                </c:pt>
                <c:pt idx="4373">
                  <c:v>2426.7578100000001</c:v>
                </c:pt>
                <c:pt idx="4374">
                  <c:v>2424.3164099999999</c:v>
                </c:pt>
                <c:pt idx="4375">
                  <c:v>2426.7578100000001</c:v>
                </c:pt>
                <c:pt idx="4376">
                  <c:v>2424.3164099999999</c:v>
                </c:pt>
                <c:pt idx="4377">
                  <c:v>2424.3164099999999</c:v>
                </c:pt>
                <c:pt idx="4378">
                  <c:v>2424.3164099999999</c:v>
                </c:pt>
                <c:pt idx="4379">
                  <c:v>2426.7578100000001</c:v>
                </c:pt>
                <c:pt idx="4380">
                  <c:v>2426.7578100000001</c:v>
                </c:pt>
                <c:pt idx="4381">
                  <c:v>2426.7578100000001</c:v>
                </c:pt>
                <c:pt idx="4382">
                  <c:v>2424.3164099999999</c:v>
                </c:pt>
                <c:pt idx="4383">
                  <c:v>2424.3164099999999</c:v>
                </c:pt>
                <c:pt idx="4384">
                  <c:v>2426.7578100000001</c:v>
                </c:pt>
                <c:pt idx="4385">
                  <c:v>2426.7578100000001</c:v>
                </c:pt>
                <c:pt idx="4386">
                  <c:v>2424.3164099999999</c:v>
                </c:pt>
                <c:pt idx="4387">
                  <c:v>2426.7578100000001</c:v>
                </c:pt>
                <c:pt idx="4388">
                  <c:v>2426.7578100000001</c:v>
                </c:pt>
                <c:pt idx="4389">
                  <c:v>2424.3164099999999</c:v>
                </c:pt>
                <c:pt idx="4390">
                  <c:v>2426.7578100000001</c:v>
                </c:pt>
                <c:pt idx="4391">
                  <c:v>2426.7578100000001</c:v>
                </c:pt>
                <c:pt idx="4392">
                  <c:v>2424.3164099999999</c:v>
                </c:pt>
                <c:pt idx="4393">
                  <c:v>2426.7578100000001</c:v>
                </c:pt>
                <c:pt idx="4394">
                  <c:v>2426.7578100000001</c:v>
                </c:pt>
                <c:pt idx="4395">
                  <c:v>2426.7578100000001</c:v>
                </c:pt>
                <c:pt idx="4396">
                  <c:v>2426.7578100000001</c:v>
                </c:pt>
                <c:pt idx="4397">
                  <c:v>2426.7578100000001</c:v>
                </c:pt>
                <c:pt idx="4398">
                  <c:v>2424.3164099999999</c:v>
                </c:pt>
                <c:pt idx="4399">
                  <c:v>2424.3164099999999</c:v>
                </c:pt>
                <c:pt idx="4400">
                  <c:v>2426.7578100000001</c:v>
                </c:pt>
                <c:pt idx="4401">
                  <c:v>2426.7578100000001</c:v>
                </c:pt>
                <c:pt idx="4402">
                  <c:v>2426.7578100000001</c:v>
                </c:pt>
                <c:pt idx="4403">
                  <c:v>2424.3164099999999</c:v>
                </c:pt>
                <c:pt idx="4404">
                  <c:v>2424.3164099999999</c:v>
                </c:pt>
                <c:pt idx="4405">
                  <c:v>2426.7578100000001</c:v>
                </c:pt>
                <c:pt idx="4406">
                  <c:v>2426.7578100000001</c:v>
                </c:pt>
                <c:pt idx="4407">
                  <c:v>2426.7578100000001</c:v>
                </c:pt>
                <c:pt idx="4408">
                  <c:v>2424.3164099999999</c:v>
                </c:pt>
                <c:pt idx="4409">
                  <c:v>2424.3164099999999</c:v>
                </c:pt>
                <c:pt idx="4410">
                  <c:v>2426.7578100000001</c:v>
                </c:pt>
                <c:pt idx="4411">
                  <c:v>2426.7578100000001</c:v>
                </c:pt>
                <c:pt idx="4412">
                  <c:v>2426.7578100000001</c:v>
                </c:pt>
                <c:pt idx="4413">
                  <c:v>2426.7578100000001</c:v>
                </c:pt>
                <c:pt idx="4414">
                  <c:v>2426.7578100000001</c:v>
                </c:pt>
                <c:pt idx="4415">
                  <c:v>2426.7578100000001</c:v>
                </c:pt>
                <c:pt idx="4416">
                  <c:v>2424.3164099999999</c:v>
                </c:pt>
                <c:pt idx="4417">
                  <c:v>2426.7578100000001</c:v>
                </c:pt>
                <c:pt idx="4418">
                  <c:v>2426.7578100000001</c:v>
                </c:pt>
                <c:pt idx="4419">
                  <c:v>2426.7578100000001</c:v>
                </c:pt>
                <c:pt idx="4420">
                  <c:v>2424.3164099999999</c:v>
                </c:pt>
                <c:pt idx="4421">
                  <c:v>2426.7578100000001</c:v>
                </c:pt>
                <c:pt idx="4422">
                  <c:v>2426.7578100000001</c:v>
                </c:pt>
                <c:pt idx="4423">
                  <c:v>2426.7578100000001</c:v>
                </c:pt>
                <c:pt idx="4424">
                  <c:v>2426.7578100000001</c:v>
                </c:pt>
                <c:pt idx="4425">
                  <c:v>2426.7578100000001</c:v>
                </c:pt>
                <c:pt idx="4426">
                  <c:v>2426.7578100000001</c:v>
                </c:pt>
                <c:pt idx="4427">
                  <c:v>2426.7578100000001</c:v>
                </c:pt>
                <c:pt idx="4428">
                  <c:v>2426.7578100000001</c:v>
                </c:pt>
                <c:pt idx="4429">
                  <c:v>2424.3164099999999</c:v>
                </c:pt>
                <c:pt idx="4430">
                  <c:v>2424.3164099999999</c:v>
                </c:pt>
                <c:pt idx="4431">
                  <c:v>2426.7578100000001</c:v>
                </c:pt>
                <c:pt idx="4432">
                  <c:v>2426.7578100000001</c:v>
                </c:pt>
                <c:pt idx="4433">
                  <c:v>2426.7578100000001</c:v>
                </c:pt>
                <c:pt idx="4434">
                  <c:v>2426.7578100000001</c:v>
                </c:pt>
                <c:pt idx="4435">
                  <c:v>2424.3164099999999</c:v>
                </c:pt>
                <c:pt idx="4436">
                  <c:v>2426.7578100000001</c:v>
                </c:pt>
                <c:pt idx="4437">
                  <c:v>2426.7578100000001</c:v>
                </c:pt>
                <c:pt idx="4438">
                  <c:v>2424.3164099999999</c:v>
                </c:pt>
                <c:pt idx="4439">
                  <c:v>2426.7578100000001</c:v>
                </c:pt>
                <c:pt idx="4440">
                  <c:v>2424.3164099999999</c:v>
                </c:pt>
                <c:pt idx="4441">
                  <c:v>2426.7578100000001</c:v>
                </c:pt>
                <c:pt idx="4442">
                  <c:v>2424.3164099999999</c:v>
                </c:pt>
                <c:pt idx="4443">
                  <c:v>2424.3164099999999</c:v>
                </c:pt>
                <c:pt idx="4444">
                  <c:v>2424.3164099999999</c:v>
                </c:pt>
                <c:pt idx="4445">
                  <c:v>2426.7578100000001</c:v>
                </c:pt>
                <c:pt idx="4446">
                  <c:v>2424.3164099999999</c:v>
                </c:pt>
                <c:pt idx="4447">
                  <c:v>2426.7578100000001</c:v>
                </c:pt>
                <c:pt idx="4448">
                  <c:v>2424.3164099999999</c:v>
                </c:pt>
                <c:pt idx="4449">
                  <c:v>2424.3164099999999</c:v>
                </c:pt>
                <c:pt idx="4450">
                  <c:v>2426.7578100000001</c:v>
                </c:pt>
                <c:pt idx="4451">
                  <c:v>2424.3164099999999</c:v>
                </c:pt>
                <c:pt idx="4452">
                  <c:v>2424.3164099999999</c:v>
                </c:pt>
                <c:pt idx="4453">
                  <c:v>2424.3164099999999</c:v>
                </c:pt>
                <c:pt idx="4454">
                  <c:v>2426.7578100000001</c:v>
                </c:pt>
                <c:pt idx="4455">
                  <c:v>2426.7578100000001</c:v>
                </c:pt>
                <c:pt idx="4456">
                  <c:v>2426.7578100000001</c:v>
                </c:pt>
                <c:pt idx="4457">
                  <c:v>2426.7578100000001</c:v>
                </c:pt>
                <c:pt idx="4458">
                  <c:v>2426.7578100000001</c:v>
                </c:pt>
                <c:pt idx="4459">
                  <c:v>2426.7578100000001</c:v>
                </c:pt>
                <c:pt idx="4460">
                  <c:v>2424.3164099999999</c:v>
                </c:pt>
                <c:pt idx="4461">
                  <c:v>2426.7578100000001</c:v>
                </c:pt>
                <c:pt idx="4462">
                  <c:v>2426.7578100000001</c:v>
                </c:pt>
                <c:pt idx="4463">
                  <c:v>2426.7578100000001</c:v>
                </c:pt>
                <c:pt idx="4464">
                  <c:v>2424.3164099999999</c:v>
                </c:pt>
                <c:pt idx="4465">
                  <c:v>2424.3164099999999</c:v>
                </c:pt>
                <c:pt idx="4466">
                  <c:v>2426.7578100000001</c:v>
                </c:pt>
                <c:pt idx="4467">
                  <c:v>2424.3164099999999</c:v>
                </c:pt>
                <c:pt idx="4468">
                  <c:v>2424.3164099999999</c:v>
                </c:pt>
                <c:pt idx="4469">
                  <c:v>2424.3164099999999</c:v>
                </c:pt>
                <c:pt idx="4470">
                  <c:v>2424.3164099999999</c:v>
                </c:pt>
                <c:pt idx="4471">
                  <c:v>2426.7578100000001</c:v>
                </c:pt>
                <c:pt idx="4472">
                  <c:v>2426.7578100000001</c:v>
                </c:pt>
                <c:pt idx="4473">
                  <c:v>2424.3164099999999</c:v>
                </c:pt>
                <c:pt idx="4474">
                  <c:v>2426.7578100000001</c:v>
                </c:pt>
                <c:pt idx="4475">
                  <c:v>2424.3164099999999</c:v>
                </c:pt>
                <c:pt idx="4476">
                  <c:v>2424.3164099999999</c:v>
                </c:pt>
                <c:pt idx="4477">
                  <c:v>2426.7578100000001</c:v>
                </c:pt>
                <c:pt idx="4478">
                  <c:v>2424.3164099999999</c:v>
                </c:pt>
                <c:pt idx="4479">
                  <c:v>2424.3164099999999</c:v>
                </c:pt>
                <c:pt idx="4480">
                  <c:v>2426.7578100000001</c:v>
                </c:pt>
                <c:pt idx="4481">
                  <c:v>2426.7578100000001</c:v>
                </c:pt>
                <c:pt idx="4482">
                  <c:v>2424.3164099999999</c:v>
                </c:pt>
                <c:pt idx="4483">
                  <c:v>2424.3164099999999</c:v>
                </c:pt>
                <c:pt idx="4484">
                  <c:v>2426.7578100000001</c:v>
                </c:pt>
                <c:pt idx="4485">
                  <c:v>2426.7578100000001</c:v>
                </c:pt>
                <c:pt idx="4486">
                  <c:v>2426.7578100000001</c:v>
                </c:pt>
                <c:pt idx="4487">
                  <c:v>2426.7578100000001</c:v>
                </c:pt>
                <c:pt idx="4488">
                  <c:v>2426.7578100000001</c:v>
                </c:pt>
                <c:pt idx="4489">
                  <c:v>2424.3164099999999</c:v>
                </c:pt>
                <c:pt idx="4490">
                  <c:v>2426.7578100000001</c:v>
                </c:pt>
                <c:pt idx="4491">
                  <c:v>2426.7578100000001</c:v>
                </c:pt>
                <c:pt idx="4492">
                  <c:v>2426.7578100000001</c:v>
                </c:pt>
                <c:pt idx="4493">
                  <c:v>2426.7578100000001</c:v>
                </c:pt>
                <c:pt idx="4494">
                  <c:v>2424.3164099999999</c:v>
                </c:pt>
                <c:pt idx="4495">
                  <c:v>2426.7578100000001</c:v>
                </c:pt>
                <c:pt idx="4496">
                  <c:v>2426.7578100000001</c:v>
                </c:pt>
                <c:pt idx="4497">
                  <c:v>2426.7578100000001</c:v>
                </c:pt>
                <c:pt idx="4498">
                  <c:v>2424.3164099999999</c:v>
                </c:pt>
                <c:pt idx="4499">
                  <c:v>2426.7578100000001</c:v>
                </c:pt>
                <c:pt idx="4500">
                  <c:v>2426.7578100000001</c:v>
                </c:pt>
                <c:pt idx="4501">
                  <c:v>2426.7578100000001</c:v>
                </c:pt>
                <c:pt idx="4502">
                  <c:v>2424.3164099999999</c:v>
                </c:pt>
                <c:pt idx="4503">
                  <c:v>2426.7578100000001</c:v>
                </c:pt>
                <c:pt idx="4504">
                  <c:v>2424.3164099999999</c:v>
                </c:pt>
                <c:pt idx="4505">
                  <c:v>2426.7578100000001</c:v>
                </c:pt>
                <c:pt idx="4506">
                  <c:v>2426.7578100000001</c:v>
                </c:pt>
                <c:pt idx="4507">
                  <c:v>2424.3164099999999</c:v>
                </c:pt>
                <c:pt idx="4508">
                  <c:v>2426.7578100000001</c:v>
                </c:pt>
                <c:pt idx="4509">
                  <c:v>2424.3164099999999</c:v>
                </c:pt>
                <c:pt idx="4510">
                  <c:v>2424.3164099999999</c:v>
                </c:pt>
                <c:pt idx="4511">
                  <c:v>2426.7578100000001</c:v>
                </c:pt>
                <c:pt idx="4512">
                  <c:v>2426.7578100000001</c:v>
                </c:pt>
                <c:pt idx="4513">
                  <c:v>2424.3164099999999</c:v>
                </c:pt>
                <c:pt idx="4514">
                  <c:v>2426.7578100000001</c:v>
                </c:pt>
                <c:pt idx="4515">
                  <c:v>2426.7578100000001</c:v>
                </c:pt>
                <c:pt idx="4516">
                  <c:v>2426.7578100000001</c:v>
                </c:pt>
                <c:pt idx="4517">
                  <c:v>2426.7578100000001</c:v>
                </c:pt>
                <c:pt idx="4518">
                  <c:v>2426.7578100000001</c:v>
                </c:pt>
                <c:pt idx="4519">
                  <c:v>2424.3164099999999</c:v>
                </c:pt>
                <c:pt idx="4520">
                  <c:v>2426.7578100000001</c:v>
                </c:pt>
                <c:pt idx="4521">
                  <c:v>2426.7578100000001</c:v>
                </c:pt>
                <c:pt idx="4522">
                  <c:v>2426.7578100000001</c:v>
                </c:pt>
                <c:pt idx="4523">
                  <c:v>2426.7578100000001</c:v>
                </c:pt>
                <c:pt idx="4524">
                  <c:v>2424.3164099999999</c:v>
                </c:pt>
                <c:pt idx="4525">
                  <c:v>2426.7578100000001</c:v>
                </c:pt>
                <c:pt idx="4526">
                  <c:v>2426.7578100000001</c:v>
                </c:pt>
                <c:pt idx="4527">
                  <c:v>2426.7578100000001</c:v>
                </c:pt>
                <c:pt idx="4528">
                  <c:v>2426.7578100000001</c:v>
                </c:pt>
                <c:pt idx="4529">
                  <c:v>2424.3164099999999</c:v>
                </c:pt>
                <c:pt idx="4530">
                  <c:v>2426.7578100000001</c:v>
                </c:pt>
                <c:pt idx="4531">
                  <c:v>2426.7578100000001</c:v>
                </c:pt>
                <c:pt idx="4532">
                  <c:v>2426.7578100000001</c:v>
                </c:pt>
                <c:pt idx="4533">
                  <c:v>2426.7578100000001</c:v>
                </c:pt>
                <c:pt idx="4534">
                  <c:v>2424.3164099999999</c:v>
                </c:pt>
                <c:pt idx="4535">
                  <c:v>2426.7578100000001</c:v>
                </c:pt>
                <c:pt idx="4536">
                  <c:v>2426.7578100000001</c:v>
                </c:pt>
                <c:pt idx="4537">
                  <c:v>2426.7578100000001</c:v>
                </c:pt>
                <c:pt idx="4538">
                  <c:v>2424.3164099999999</c:v>
                </c:pt>
                <c:pt idx="4539">
                  <c:v>2424.3164099999999</c:v>
                </c:pt>
                <c:pt idx="4540">
                  <c:v>2424.3164099999999</c:v>
                </c:pt>
                <c:pt idx="4541">
                  <c:v>2424.3164099999999</c:v>
                </c:pt>
                <c:pt idx="4542">
                  <c:v>2426.7578100000001</c:v>
                </c:pt>
                <c:pt idx="4543">
                  <c:v>2426.7578100000001</c:v>
                </c:pt>
                <c:pt idx="4544">
                  <c:v>2426.7578100000001</c:v>
                </c:pt>
                <c:pt idx="4545">
                  <c:v>2426.7578100000001</c:v>
                </c:pt>
                <c:pt idx="4546">
                  <c:v>2426.7578100000001</c:v>
                </c:pt>
                <c:pt idx="4547">
                  <c:v>2426.7578100000001</c:v>
                </c:pt>
                <c:pt idx="4548">
                  <c:v>2426.7578100000001</c:v>
                </c:pt>
                <c:pt idx="4549">
                  <c:v>2424.3164099999999</c:v>
                </c:pt>
                <c:pt idx="4550">
                  <c:v>2424.3164099999999</c:v>
                </c:pt>
                <c:pt idx="4551">
                  <c:v>2426.7578100000001</c:v>
                </c:pt>
                <c:pt idx="4552">
                  <c:v>2426.7578100000001</c:v>
                </c:pt>
                <c:pt idx="4553">
                  <c:v>2426.7578100000001</c:v>
                </c:pt>
                <c:pt idx="4554">
                  <c:v>2426.7578100000001</c:v>
                </c:pt>
                <c:pt idx="4555">
                  <c:v>2426.7578100000001</c:v>
                </c:pt>
                <c:pt idx="4556">
                  <c:v>2426.7578100000001</c:v>
                </c:pt>
                <c:pt idx="4557">
                  <c:v>2426.7578100000001</c:v>
                </c:pt>
                <c:pt idx="4558">
                  <c:v>2426.7578100000001</c:v>
                </c:pt>
                <c:pt idx="4559">
                  <c:v>2424.3164099999999</c:v>
                </c:pt>
                <c:pt idx="4560">
                  <c:v>2426.7578100000001</c:v>
                </c:pt>
                <c:pt idx="4561">
                  <c:v>2426.7578100000001</c:v>
                </c:pt>
                <c:pt idx="4562">
                  <c:v>2426.7578100000001</c:v>
                </c:pt>
                <c:pt idx="4563">
                  <c:v>2426.7578100000001</c:v>
                </c:pt>
                <c:pt idx="4564">
                  <c:v>2424.3164099999999</c:v>
                </c:pt>
                <c:pt idx="4565">
                  <c:v>2426.7578100000001</c:v>
                </c:pt>
                <c:pt idx="4566">
                  <c:v>2426.7578100000001</c:v>
                </c:pt>
                <c:pt idx="4567">
                  <c:v>2424.3164099999999</c:v>
                </c:pt>
                <c:pt idx="4568">
                  <c:v>2426.7578100000001</c:v>
                </c:pt>
                <c:pt idx="4569">
                  <c:v>2424.3164099999999</c:v>
                </c:pt>
                <c:pt idx="4570">
                  <c:v>2426.7578100000001</c:v>
                </c:pt>
                <c:pt idx="4571">
                  <c:v>2424.3164099999999</c:v>
                </c:pt>
                <c:pt idx="4572">
                  <c:v>2426.7578100000001</c:v>
                </c:pt>
                <c:pt idx="4573">
                  <c:v>2426.7578100000001</c:v>
                </c:pt>
                <c:pt idx="4574">
                  <c:v>2426.7578100000001</c:v>
                </c:pt>
                <c:pt idx="4575">
                  <c:v>2426.7578100000001</c:v>
                </c:pt>
                <c:pt idx="4576">
                  <c:v>2424.3164099999999</c:v>
                </c:pt>
                <c:pt idx="4577">
                  <c:v>2426.7578100000001</c:v>
                </c:pt>
                <c:pt idx="4578">
                  <c:v>2426.7578100000001</c:v>
                </c:pt>
                <c:pt idx="4579">
                  <c:v>2426.7578100000001</c:v>
                </c:pt>
                <c:pt idx="4580">
                  <c:v>2426.7578100000001</c:v>
                </c:pt>
                <c:pt idx="4581">
                  <c:v>2424.3164099999999</c:v>
                </c:pt>
                <c:pt idx="4582">
                  <c:v>2426.7578100000001</c:v>
                </c:pt>
                <c:pt idx="4583">
                  <c:v>2426.7578100000001</c:v>
                </c:pt>
                <c:pt idx="4584">
                  <c:v>2426.7578100000001</c:v>
                </c:pt>
                <c:pt idx="4585">
                  <c:v>2426.7578100000001</c:v>
                </c:pt>
                <c:pt idx="4586">
                  <c:v>2426.7578100000001</c:v>
                </c:pt>
                <c:pt idx="4587">
                  <c:v>2424.3164099999999</c:v>
                </c:pt>
                <c:pt idx="4588">
                  <c:v>2426.7578100000001</c:v>
                </c:pt>
                <c:pt idx="4589">
                  <c:v>2424.3164099999999</c:v>
                </c:pt>
                <c:pt idx="4590">
                  <c:v>2424.3164099999999</c:v>
                </c:pt>
                <c:pt idx="4591">
                  <c:v>2426.7578100000001</c:v>
                </c:pt>
                <c:pt idx="4592">
                  <c:v>2424.3164099999999</c:v>
                </c:pt>
                <c:pt idx="4593">
                  <c:v>2424.3164099999999</c:v>
                </c:pt>
                <c:pt idx="4594">
                  <c:v>2426.7578100000001</c:v>
                </c:pt>
                <c:pt idx="4595">
                  <c:v>2426.7578100000001</c:v>
                </c:pt>
                <c:pt idx="4596">
                  <c:v>2426.7578100000001</c:v>
                </c:pt>
                <c:pt idx="4597">
                  <c:v>2426.7578100000001</c:v>
                </c:pt>
                <c:pt idx="4598">
                  <c:v>2426.7578100000001</c:v>
                </c:pt>
                <c:pt idx="4599">
                  <c:v>2426.7578100000001</c:v>
                </c:pt>
                <c:pt idx="4600">
                  <c:v>2424.3164099999999</c:v>
                </c:pt>
                <c:pt idx="4601">
                  <c:v>2426.7578100000001</c:v>
                </c:pt>
                <c:pt idx="4602">
                  <c:v>2426.7578100000001</c:v>
                </c:pt>
                <c:pt idx="4603">
                  <c:v>2426.7578100000001</c:v>
                </c:pt>
                <c:pt idx="4604">
                  <c:v>2426.7578100000001</c:v>
                </c:pt>
                <c:pt idx="4605">
                  <c:v>2426.7578100000001</c:v>
                </c:pt>
                <c:pt idx="4606">
                  <c:v>2424.3164099999999</c:v>
                </c:pt>
                <c:pt idx="4607">
                  <c:v>2426.7578100000001</c:v>
                </c:pt>
                <c:pt idx="4608">
                  <c:v>2426.7578100000001</c:v>
                </c:pt>
                <c:pt idx="4609">
                  <c:v>2426.7578100000001</c:v>
                </c:pt>
                <c:pt idx="4610">
                  <c:v>2426.7578100000001</c:v>
                </c:pt>
                <c:pt idx="4611">
                  <c:v>2426.7578100000001</c:v>
                </c:pt>
                <c:pt idx="4612">
                  <c:v>2426.7578100000001</c:v>
                </c:pt>
                <c:pt idx="4613">
                  <c:v>2424.3164099999999</c:v>
                </c:pt>
                <c:pt idx="4614">
                  <c:v>2426.7578100000001</c:v>
                </c:pt>
                <c:pt idx="4615">
                  <c:v>2424.3164099999999</c:v>
                </c:pt>
                <c:pt idx="4616">
                  <c:v>2424.3164099999999</c:v>
                </c:pt>
                <c:pt idx="4617">
                  <c:v>2426.7578100000001</c:v>
                </c:pt>
                <c:pt idx="4618">
                  <c:v>2426.7578100000001</c:v>
                </c:pt>
                <c:pt idx="4619">
                  <c:v>2424.3164099999999</c:v>
                </c:pt>
                <c:pt idx="4620">
                  <c:v>2426.7578100000001</c:v>
                </c:pt>
                <c:pt idx="4621">
                  <c:v>2426.7578100000001</c:v>
                </c:pt>
                <c:pt idx="4622">
                  <c:v>2426.7578100000001</c:v>
                </c:pt>
                <c:pt idx="4623">
                  <c:v>2426.7578100000001</c:v>
                </c:pt>
                <c:pt idx="4624">
                  <c:v>2424.3164099999999</c:v>
                </c:pt>
                <c:pt idx="4625">
                  <c:v>2426.7578100000001</c:v>
                </c:pt>
                <c:pt idx="4626">
                  <c:v>2426.7578100000001</c:v>
                </c:pt>
                <c:pt idx="4627">
                  <c:v>2426.7578100000001</c:v>
                </c:pt>
                <c:pt idx="4628">
                  <c:v>2426.7578100000001</c:v>
                </c:pt>
                <c:pt idx="4629">
                  <c:v>2426.7578100000001</c:v>
                </c:pt>
                <c:pt idx="4630">
                  <c:v>2426.7578100000001</c:v>
                </c:pt>
                <c:pt idx="4631">
                  <c:v>2424.3164099999999</c:v>
                </c:pt>
                <c:pt idx="4632">
                  <c:v>2426.7578100000001</c:v>
                </c:pt>
                <c:pt idx="4633">
                  <c:v>2424.3164099999999</c:v>
                </c:pt>
                <c:pt idx="4634">
                  <c:v>2426.7578100000001</c:v>
                </c:pt>
                <c:pt idx="4635">
                  <c:v>2424.3164099999999</c:v>
                </c:pt>
                <c:pt idx="4636">
                  <c:v>2426.7578100000001</c:v>
                </c:pt>
                <c:pt idx="4637">
                  <c:v>2426.7578100000001</c:v>
                </c:pt>
                <c:pt idx="4638">
                  <c:v>2424.3164099999999</c:v>
                </c:pt>
                <c:pt idx="4639">
                  <c:v>2426.7578100000001</c:v>
                </c:pt>
                <c:pt idx="4640">
                  <c:v>2426.7578100000001</c:v>
                </c:pt>
                <c:pt idx="4641">
                  <c:v>2426.7578100000001</c:v>
                </c:pt>
                <c:pt idx="4642">
                  <c:v>2426.7578100000001</c:v>
                </c:pt>
                <c:pt idx="4643">
                  <c:v>2424.3164099999999</c:v>
                </c:pt>
                <c:pt idx="4644">
                  <c:v>2424.3164099999999</c:v>
                </c:pt>
                <c:pt idx="4645">
                  <c:v>2424.3164099999999</c:v>
                </c:pt>
                <c:pt idx="4646">
                  <c:v>2426.7578100000001</c:v>
                </c:pt>
                <c:pt idx="4647">
                  <c:v>2426.7578100000001</c:v>
                </c:pt>
                <c:pt idx="4648">
                  <c:v>2426.7578100000001</c:v>
                </c:pt>
                <c:pt idx="4649">
                  <c:v>2424.3164099999999</c:v>
                </c:pt>
                <c:pt idx="4650">
                  <c:v>2426.7578100000001</c:v>
                </c:pt>
                <c:pt idx="4651">
                  <c:v>2426.7578100000001</c:v>
                </c:pt>
                <c:pt idx="4652">
                  <c:v>2426.7578100000001</c:v>
                </c:pt>
                <c:pt idx="4653">
                  <c:v>2426.7578100000001</c:v>
                </c:pt>
                <c:pt idx="4654">
                  <c:v>2424.3164099999999</c:v>
                </c:pt>
                <c:pt idx="4655">
                  <c:v>2426.7578100000001</c:v>
                </c:pt>
                <c:pt idx="4656">
                  <c:v>2426.7578100000001</c:v>
                </c:pt>
                <c:pt idx="4657">
                  <c:v>2426.7578100000001</c:v>
                </c:pt>
                <c:pt idx="4658">
                  <c:v>2426.7578100000001</c:v>
                </c:pt>
                <c:pt idx="4659">
                  <c:v>2426.7578100000001</c:v>
                </c:pt>
                <c:pt idx="4660">
                  <c:v>2426.7578100000001</c:v>
                </c:pt>
                <c:pt idx="4661">
                  <c:v>2426.7578100000001</c:v>
                </c:pt>
                <c:pt idx="4662">
                  <c:v>2426.7578100000001</c:v>
                </c:pt>
                <c:pt idx="4663">
                  <c:v>2424.3164099999999</c:v>
                </c:pt>
                <c:pt idx="4664">
                  <c:v>2424.3164099999999</c:v>
                </c:pt>
                <c:pt idx="4665">
                  <c:v>2426.7578100000001</c:v>
                </c:pt>
                <c:pt idx="4666">
                  <c:v>2426.7578100000001</c:v>
                </c:pt>
                <c:pt idx="4667">
                  <c:v>2424.3164099999999</c:v>
                </c:pt>
                <c:pt idx="4668">
                  <c:v>2424.3164099999999</c:v>
                </c:pt>
                <c:pt idx="4669">
                  <c:v>2424.3164099999999</c:v>
                </c:pt>
                <c:pt idx="4670">
                  <c:v>2426.7578100000001</c:v>
                </c:pt>
                <c:pt idx="4671">
                  <c:v>2426.7578100000001</c:v>
                </c:pt>
                <c:pt idx="4672">
                  <c:v>2424.3164099999999</c:v>
                </c:pt>
                <c:pt idx="4673">
                  <c:v>2426.7578100000001</c:v>
                </c:pt>
                <c:pt idx="4674">
                  <c:v>2426.7578100000001</c:v>
                </c:pt>
                <c:pt idx="4675">
                  <c:v>2424.3164099999999</c:v>
                </c:pt>
                <c:pt idx="4676">
                  <c:v>2424.3164099999999</c:v>
                </c:pt>
                <c:pt idx="4677">
                  <c:v>2426.7578100000001</c:v>
                </c:pt>
                <c:pt idx="4678">
                  <c:v>2426.7578100000001</c:v>
                </c:pt>
                <c:pt idx="4679">
                  <c:v>2424.3164099999999</c:v>
                </c:pt>
                <c:pt idx="4680">
                  <c:v>2426.7578100000001</c:v>
                </c:pt>
                <c:pt idx="4681">
                  <c:v>2426.7578100000001</c:v>
                </c:pt>
                <c:pt idx="4682">
                  <c:v>2426.7578100000001</c:v>
                </c:pt>
                <c:pt idx="4683">
                  <c:v>2424.3164099999999</c:v>
                </c:pt>
                <c:pt idx="4684">
                  <c:v>2426.7578100000001</c:v>
                </c:pt>
                <c:pt idx="4685">
                  <c:v>2426.7578100000001</c:v>
                </c:pt>
                <c:pt idx="4686">
                  <c:v>2426.7578100000001</c:v>
                </c:pt>
                <c:pt idx="4687">
                  <c:v>2426.7578100000001</c:v>
                </c:pt>
                <c:pt idx="4688">
                  <c:v>2426.7578100000001</c:v>
                </c:pt>
                <c:pt idx="4689">
                  <c:v>2424.3164099999999</c:v>
                </c:pt>
                <c:pt idx="4690">
                  <c:v>2424.3164099999999</c:v>
                </c:pt>
                <c:pt idx="4691">
                  <c:v>2424.3164099999999</c:v>
                </c:pt>
                <c:pt idx="4692">
                  <c:v>2426.7578100000001</c:v>
                </c:pt>
                <c:pt idx="4693">
                  <c:v>2426.7578100000001</c:v>
                </c:pt>
                <c:pt idx="4694">
                  <c:v>2426.7578100000001</c:v>
                </c:pt>
                <c:pt idx="4695">
                  <c:v>2426.7578100000001</c:v>
                </c:pt>
                <c:pt idx="4696">
                  <c:v>2424.3164099999999</c:v>
                </c:pt>
                <c:pt idx="4697">
                  <c:v>2426.7578100000001</c:v>
                </c:pt>
                <c:pt idx="4698">
                  <c:v>2424.3164099999999</c:v>
                </c:pt>
                <c:pt idx="4699">
                  <c:v>2424.3164099999999</c:v>
                </c:pt>
                <c:pt idx="4700">
                  <c:v>2424.3164099999999</c:v>
                </c:pt>
                <c:pt idx="4701">
                  <c:v>2424.3164099999999</c:v>
                </c:pt>
                <c:pt idx="4702">
                  <c:v>2424.3164099999999</c:v>
                </c:pt>
                <c:pt idx="4703">
                  <c:v>2426.7578100000001</c:v>
                </c:pt>
                <c:pt idx="4704">
                  <c:v>2424.3164099999999</c:v>
                </c:pt>
                <c:pt idx="4705">
                  <c:v>2424.3164099999999</c:v>
                </c:pt>
                <c:pt idx="4706">
                  <c:v>2424.3164099999999</c:v>
                </c:pt>
                <c:pt idx="4707">
                  <c:v>2424.3164099999999</c:v>
                </c:pt>
                <c:pt idx="4708">
                  <c:v>2424.3164099999999</c:v>
                </c:pt>
                <c:pt idx="4709">
                  <c:v>2424.3164099999999</c:v>
                </c:pt>
                <c:pt idx="4710">
                  <c:v>2426.7578100000001</c:v>
                </c:pt>
                <c:pt idx="4711">
                  <c:v>2426.7578100000001</c:v>
                </c:pt>
                <c:pt idx="4712">
                  <c:v>2424.3164099999999</c:v>
                </c:pt>
                <c:pt idx="4713">
                  <c:v>2426.7578100000001</c:v>
                </c:pt>
                <c:pt idx="4714">
                  <c:v>2424.3164099999999</c:v>
                </c:pt>
                <c:pt idx="4715">
                  <c:v>2426.7578100000001</c:v>
                </c:pt>
                <c:pt idx="4716">
                  <c:v>2424.3164099999999</c:v>
                </c:pt>
                <c:pt idx="4717">
                  <c:v>2426.7578100000001</c:v>
                </c:pt>
                <c:pt idx="4718">
                  <c:v>2426.7578100000001</c:v>
                </c:pt>
                <c:pt idx="4719">
                  <c:v>2424.3164099999999</c:v>
                </c:pt>
                <c:pt idx="4720">
                  <c:v>2426.7578100000001</c:v>
                </c:pt>
                <c:pt idx="4721">
                  <c:v>2426.7578100000001</c:v>
                </c:pt>
                <c:pt idx="4722">
                  <c:v>2424.3164099999999</c:v>
                </c:pt>
                <c:pt idx="4723">
                  <c:v>2426.7578100000001</c:v>
                </c:pt>
                <c:pt idx="4724">
                  <c:v>2426.7578100000001</c:v>
                </c:pt>
                <c:pt idx="4725">
                  <c:v>2426.7578100000001</c:v>
                </c:pt>
                <c:pt idx="4726">
                  <c:v>2426.7578100000001</c:v>
                </c:pt>
                <c:pt idx="4727">
                  <c:v>2426.7578100000001</c:v>
                </c:pt>
                <c:pt idx="4728">
                  <c:v>2426.7578100000001</c:v>
                </c:pt>
                <c:pt idx="4729">
                  <c:v>2424.3164099999999</c:v>
                </c:pt>
                <c:pt idx="4730">
                  <c:v>2426.7578100000001</c:v>
                </c:pt>
                <c:pt idx="4731">
                  <c:v>2426.7578100000001</c:v>
                </c:pt>
                <c:pt idx="4732">
                  <c:v>2426.7578100000001</c:v>
                </c:pt>
                <c:pt idx="4733">
                  <c:v>2424.3164099999999</c:v>
                </c:pt>
                <c:pt idx="4734">
                  <c:v>2424.3164099999999</c:v>
                </c:pt>
                <c:pt idx="4735">
                  <c:v>2426.7578100000001</c:v>
                </c:pt>
                <c:pt idx="4736">
                  <c:v>2424.3164099999999</c:v>
                </c:pt>
                <c:pt idx="4737">
                  <c:v>2426.7578100000001</c:v>
                </c:pt>
                <c:pt idx="4738">
                  <c:v>2424.3164099999999</c:v>
                </c:pt>
                <c:pt idx="4739">
                  <c:v>2424.3164099999999</c:v>
                </c:pt>
                <c:pt idx="4740">
                  <c:v>2426.7578100000001</c:v>
                </c:pt>
                <c:pt idx="4741">
                  <c:v>2424.3164099999999</c:v>
                </c:pt>
                <c:pt idx="4742">
                  <c:v>2424.3164099999999</c:v>
                </c:pt>
                <c:pt idx="4743">
                  <c:v>2426.7578100000001</c:v>
                </c:pt>
                <c:pt idx="4744">
                  <c:v>2426.7578100000001</c:v>
                </c:pt>
                <c:pt idx="4745">
                  <c:v>2424.3164099999999</c:v>
                </c:pt>
                <c:pt idx="4746">
                  <c:v>2424.3164099999999</c:v>
                </c:pt>
                <c:pt idx="4747">
                  <c:v>2426.7578100000001</c:v>
                </c:pt>
                <c:pt idx="4748">
                  <c:v>2424.3164099999999</c:v>
                </c:pt>
                <c:pt idx="4749">
                  <c:v>2426.7578100000001</c:v>
                </c:pt>
                <c:pt idx="4750">
                  <c:v>2426.7578100000001</c:v>
                </c:pt>
                <c:pt idx="4751">
                  <c:v>2424.3164099999999</c:v>
                </c:pt>
                <c:pt idx="4752">
                  <c:v>2424.3164099999999</c:v>
                </c:pt>
                <c:pt idx="4753">
                  <c:v>2426.7578100000001</c:v>
                </c:pt>
                <c:pt idx="4754">
                  <c:v>2426.7578100000001</c:v>
                </c:pt>
                <c:pt idx="4755">
                  <c:v>2426.7578100000001</c:v>
                </c:pt>
                <c:pt idx="4756">
                  <c:v>2424.3164099999999</c:v>
                </c:pt>
                <c:pt idx="4757">
                  <c:v>2426.7578100000001</c:v>
                </c:pt>
                <c:pt idx="4758">
                  <c:v>2426.7578100000001</c:v>
                </c:pt>
                <c:pt idx="4759">
                  <c:v>2424.3164099999999</c:v>
                </c:pt>
                <c:pt idx="4760">
                  <c:v>2426.7578100000001</c:v>
                </c:pt>
                <c:pt idx="4761">
                  <c:v>2424.3164099999999</c:v>
                </c:pt>
                <c:pt idx="4762">
                  <c:v>2426.7578100000001</c:v>
                </c:pt>
                <c:pt idx="4763">
                  <c:v>2426.7578100000001</c:v>
                </c:pt>
                <c:pt idx="4764">
                  <c:v>2426.7578100000001</c:v>
                </c:pt>
                <c:pt idx="4765">
                  <c:v>2426.7578100000001</c:v>
                </c:pt>
                <c:pt idx="4766">
                  <c:v>2426.7578100000001</c:v>
                </c:pt>
                <c:pt idx="4767">
                  <c:v>2426.7578100000001</c:v>
                </c:pt>
                <c:pt idx="4768">
                  <c:v>2426.7578100000001</c:v>
                </c:pt>
                <c:pt idx="4769">
                  <c:v>2424.3164099999999</c:v>
                </c:pt>
                <c:pt idx="4770">
                  <c:v>2426.7578100000001</c:v>
                </c:pt>
                <c:pt idx="4771">
                  <c:v>2426.7578100000001</c:v>
                </c:pt>
                <c:pt idx="4772">
                  <c:v>2426.7578100000001</c:v>
                </c:pt>
                <c:pt idx="4773">
                  <c:v>2424.3164099999999</c:v>
                </c:pt>
                <c:pt idx="4774">
                  <c:v>2424.3164099999999</c:v>
                </c:pt>
                <c:pt idx="4775">
                  <c:v>2424.3164099999999</c:v>
                </c:pt>
                <c:pt idx="4776">
                  <c:v>2424.3164099999999</c:v>
                </c:pt>
                <c:pt idx="4777">
                  <c:v>2426.7578100000001</c:v>
                </c:pt>
                <c:pt idx="4778">
                  <c:v>2424.3164099999999</c:v>
                </c:pt>
                <c:pt idx="4779">
                  <c:v>2426.7578100000001</c:v>
                </c:pt>
                <c:pt idx="4780">
                  <c:v>2424.3164099999999</c:v>
                </c:pt>
                <c:pt idx="4781">
                  <c:v>2426.7578100000001</c:v>
                </c:pt>
                <c:pt idx="4782">
                  <c:v>2424.3164099999999</c:v>
                </c:pt>
                <c:pt idx="4783">
                  <c:v>2424.3164099999999</c:v>
                </c:pt>
                <c:pt idx="4784">
                  <c:v>2424.3164099999999</c:v>
                </c:pt>
                <c:pt idx="4785">
                  <c:v>2426.7578100000001</c:v>
                </c:pt>
                <c:pt idx="4786">
                  <c:v>2426.7578100000001</c:v>
                </c:pt>
                <c:pt idx="4787">
                  <c:v>2426.7578100000001</c:v>
                </c:pt>
                <c:pt idx="4788">
                  <c:v>2426.7578100000001</c:v>
                </c:pt>
                <c:pt idx="4789">
                  <c:v>2426.7578100000001</c:v>
                </c:pt>
                <c:pt idx="4790">
                  <c:v>2426.7578100000001</c:v>
                </c:pt>
                <c:pt idx="4791">
                  <c:v>2426.7578100000001</c:v>
                </c:pt>
                <c:pt idx="4792">
                  <c:v>2426.7578100000001</c:v>
                </c:pt>
                <c:pt idx="4793">
                  <c:v>2426.7578100000001</c:v>
                </c:pt>
                <c:pt idx="4794">
                  <c:v>2426.7578100000001</c:v>
                </c:pt>
                <c:pt idx="4795">
                  <c:v>2426.7578100000001</c:v>
                </c:pt>
                <c:pt idx="4796">
                  <c:v>2426.7578100000001</c:v>
                </c:pt>
                <c:pt idx="4797">
                  <c:v>2424.3164099999999</c:v>
                </c:pt>
                <c:pt idx="4798">
                  <c:v>2426.7578100000001</c:v>
                </c:pt>
                <c:pt idx="4799">
                  <c:v>2426.7578100000001</c:v>
                </c:pt>
                <c:pt idx="4800">
                  <c:v>2426.7578100000001</c:v>
                </c:pt>
                <c:pt idx="4801">
                  <c:v>2426.7578100000001</c:v>
                </c:pt>
                <c:pt idx="4802">
                  <c:v>2426.7578100000001</c:v>
                </c:pt>
                <c:pt idx="4803">
                  <c:v>2426.7578100000001</c:v>
                </c:pt>
                <c:pt idx="4804">
                  <c:v>2424.3164099999999</c:v>
                </c:pt>
                <c:pt idx="4805">
                  <c:v>2424.3164099999999</c:v>
                </c:pt>
                <c:pt idx="4806">
                  <c:v>2426.7578100000001</c:v>
                </c:pt>
                <c:pt idx="4807">
                  <c:v>2426.7578100000001</c:v>
                </c:pt>
                <c:pt idx="4808">
                  <c:v>2424.3164099999999</c:v>
                </c:pt>
                <c:pt idx="4809">
                  <c:v>2426.7578100000001</c:v>
                </c:pt>
                <c:pt idx="4810">
                  <c:v>2426.7578100000001</c:v>
                </c:pt>
                <c:pt idx="4811">
                  <c:v>2426.7578100000001</c:v>
                </c:pt>
                <c:pt idx="4812">
                  <c:v>2424.3164099999999</c:v>
                </c:pt>
                <c:pt idx="4813">
                  <c:v>2426.7578100000001</c:v>
                </c:pt>
                <c:pt idx="4814">
                  <c:v>2426.7578100000001</c:v>
                </c:pt>
                <c:pt idx="4815">
                  <c:v>2426.7578100000001</c:v>
                </c:pt>
                <c:pt idx="4816">
                  <c:v>2424.3164099999999</c:v>
                </c:pt>
                <c:pt idx="4817">
                  <c:v>2426.7578100000001</c:v>
                </c:pt>
                <c:pt idx="4818">
                  <c:v>2426.7578100000001</c:v>
                </c:pt>
                <c:pt idx="4819">
                  <c:v>2426.7578100000001</c:v>
                </c:pt>
                <c:pt idx="4820">
                  <c:v>2426.7578100000001</c:v>
                </c:pt>
                <c:pt idx="4821">
                  <c:v>2426.7578100000001</c:v>
                </c:pt>
                <c:pt idx="4822">
                  <c:v>2424.3164099999999</c:v>
                </c:pt>
                <c:pt idx="4823">
                  <c:v>2424.3164099999999</c:v>
                </c:pt>
                <c:pt idx="4824">
                  <c:v>2424.3164099999999</c:v>
                </c:pt>
                <c:pt idx="4825">
                  <c:v>2426.7578100000001</c:v>
                </c:pt>
                <c:pt idx="4826">
                  <c:v>2426.7578100000001</c:v>
                </c:pt>
                <c:pt idx="4827">
                  <c:v>2426.7578100000001</c:v>
                </c:pt>
                <c:pt idx="4828">
                  <c:v>2424.3164099999999</c:v>
                </c:pt>
                <c:pt idx="4829">
                  <c:v>2426.7578100000001</c:v>
                </c:pt>
                <c:pt idx="4830">
                  <c:v>2424.3164099999999</c:v>
                </c:pt>
                <c:pt idx="4831">
                  <c:v>2426.7578100000001</c:v>
                </c:pt>
                <c:pt idx="4832">
                  <c:v>2424.3164099999999</c:v>
                </c:pt>
                <c:pt idx="4833">
                  <c:v>2424.3164099999999</c:v>
                </c:pt>
                <c:pt idx="4834">
                  <c:v>2424.3164099999999</c:v>
                </c:pt>
                <c:pt idx="4835">
                  <c:v>2426.7578100000001</c:v>
                </c:pt>
                <c:pt idx="4836">
                  <c:v>2424.3164099999999</c:v>
                </c:pt>
                <c:pt idx="4837">
                  <c:v>2424.3164099999999</c:v>
                </c:pt>
                <c:pt idx="4838">
                  <c:v>2426.7578100000001</c:v>
                </c:pt>
                <c:pt idx="4839">
                  <c:v>2426.7578100000001</c:v>
                </c:pt>
                <c:pt idx="4840">
                  <c:v>2424.3164099999999</c:v>
                </c:pt>
                <c:pt idx="4841">
                  <c:v>2426.7578100000001</c:v>
                </c:pt>
                <c:pt idx="4842">
                  <c:v>2426.7578100000001</c:v>
                </c:pt>
                <c:pt idx="4843">
                  <c:v>2424.3164099999999</c:v>
                </c:pt>
                <c:pt idx="4844">
                  <c:v>2426.7578100000001</c:v>
                </c:pt>
                <c:pt idx="4845">
                  <c:v>2429.19922</c:v>
                </c:pt>
                <c:pt idx="4846">
                  <c:v>2424.3164099999999</c:v>
                </c:pt>
                <c:pt idx="4847">
                  <c:v>2424.3164099999999</c:v>
                </c:pt>
                <c:pt idx="4848">
                  <c:v>2424.3164099999999</c:v>
                </c:pt>
                <c:pt idx="4849">
                  <c:v>2426.7578100000001</c:v>
                </c:pt>
                <c:pt idx="4850">
                  <c:v>2426.7578100000001</c:v>
                </c:pt>
                <c:pt idx="4851">
                  <c:v>2426.7578100000001</c:v>
                </c:pt>
                <c:pt idx="4852">
                  <c:v>2424.3164099999999</c:v>
                </c:pt>
                <c:pt idx="4853">
                  <c:v>2426.7578100000001</c:v>
                </c:pt>
                <c:pt idx="4854">
                  <c:v>2426.7578100000001</c:v>
                </c:pt>
                <c:pt idx="4855">
                  <c:v>2426.7578100000001</c:v>
                </c:pt>
                <c:pt idx="4856">
                  <c:v>2424.3164099999999</c:v>
                </c:pt>
                <c:pt idx="4857">
                  <c:v>2426.7578100000001</c:v>
                </c:pt>
                <c:pt idx="4858">
                  <c:v>2426.7578100000001</c:v>
                </c:pt>
                <c:pt idx="4859">
                  <c:v>2426.7578100000001</c:v>
                </c:pt>
                <c:pt idx="4860">
                  <c:v>2426.7578100000001</c:v>
                </c:pt>
                <c:pt idx="4861">
                  <c:v>2426.7578100000001</c:v>
                </c:pt>
                <c:pt idx="4862">
                  <c:v>2426.7578100000001</c:v>
                </c:pt>
                <c:pt idx="4863">
                  <c:v>2424.3164099999999</c:v>
                </c:pt>
                <c:pt idx="4864">
                  <c:v>2426.7578100000001</c:v>
                </c:pt>
                <c:pt idx="4865">
                  <c:v>2426.7578100000001</c:v>
                </c:pt>
                <c:pt idx="4866">
                  <c:v>2426.7578100000001</c:v>
                </c:pt>
                <c:pt idx="4867">
                  <c:v>2426.7578100000001</c:v>
                </c:pt>
                <c:pt idx="4868">
                  <c:v>2426.7578100000001</c:v>
                </c:pt>
                <c:pt idx="4869">
                  <c:v>2426.7578100000001</c:v>
                </c:pt>
                <c:pt idx="4870">
                  <c:v>2426.7578100000001</c:v>
                </c:pt>
                <c:pt idx="4871">
                  <c:v>2426.7578100000001</c:v>
                </c:pt>
                <c:pt idx="4872">
                  <c:v>2426.7578100000001</c:v>
                </c:pt>
                <c:pt idx="4873">
                  <c:v>2426.7578100000001</c:v>
                </c:pt>
                <c:pt idx="4874">
                  <c:v>2426.7578100000001</c:v>
                </c:pt>
                <c:pt idx="4875">
                  <c:v>2424.3164099999999</c:v>
                </c:pt>
                <c:pt idx="4876">
                  <c:v>2424.3164099999999</c:v>
                </c:pt>
                <c:pt idx="4877">
                  <c:v>2426.7578100000001</c:v>
                </c:pt>
                <c:pt idx="4878">
                  <c:v>2426.7578100000001</c:v>
                </c:pt>
                <c:pt idx="4879">
                  <c:v>2424.3164099999999</c:v>
                </c:pt>
                <c:pt idx="4880">
                  <c:v>2426.7578100000001</c:v>
                </c:pt>
                <c:pt idx="4881">
                  <c:v>2426.7578100000001</c:v>
                </c:pt>
                <c:pt idx="4882">
                  <c:v>2426.7578100000001</c:v>
                </c:pt>
                <c:pt idx="4883">
                  <c:v>2424.3164099999999</c:v>
                </c:pt>
                <c:pt idx="4884">
                  <c:v>2426.7578100000001</c:v>
                </c:pt>
                <c:pt idx="4885">
                  <c:v>2424.3164099999999</c:v>
                </c:pt>
                <c:pt idx="4886">
                  <c:v>2426.7578100000001</c:v>
                </c:pt>
                <c:pt idx="4887">
                  <c:v>2426.7578100000001</c:v>
                </c:pt>
                <c:pt idx="4888">
                  <c:v>2424.3164099999999</c:v>
                </c:pt>
                <c:pt idx="4889">
                  <c:v>2426.7578100000001</c:v>
                </c:pt>
                <c:pt idx="4890">
                  <c:v>2426.7578100000001</c:v>
                </c:pt>
                <c:pt idx="4891">
                  <c:v>2426.7578100000001</c:v>
                </c:pt>
                <c:pt idx="4892">
                  <c:v>2424.3164099999999</c:v>
                </c:pt>
                <c:pt idx="4893">
                  <c:v>2426.7578100000001</c:v>
                </c:pt>
                <c:pt idx="4894">
                  <c:v>2429.19922</c:v>
                </c:pt>
                <c:pt idx="4895">
                  <c:v>2426.7578100000001</c:v>
                </c:pt>
                <c:pt idx="4896">
                  <c:v>2426.7578100000001</c:v>
                </c:pt>
                <c:pt idx="4897">
                  <c:v>2426.7578100000001</c:v>
                </c:pt>
                <c:pt idx="4898">
                  <c:v>2426.7578100000001</c:v>
                </c:pt>
                <c:pt idx="4899">
                  <c:v>2424.3164099999999</c:v>
                </c:pt>
                <c:pt idx="4900">
                  <c:v>2424.3164099999999</c:v>
                </c:pt>
                <c:pt idx="4901">
                  <c:v>2426.7578100000001</c:v>
                </c:pt>
                <c:pt idx="4902">
                  <c:v>2424.3164099999999</c:v>
                </c:pt>
                <c:pt idx="4903">
                  <c:v>2426.7578100000001</c:v>
                </c:pt>
                <c:pt idx="4904">
                  <c:v>2424.3164099999999</c:v>
                </c:pt>
                <c:pt idx="4905">
                  <c:v>2424.3164099999999</c:v>
                </c:pt>
                <c:pt idx="4906">
                  <c:v>2426.7578100000001</c:v>
                </c:pt>
                <c:pt idx="4907">
                  <c:v>2426.7578100000001</c:v>
                </c:pt>
                <c:pt idx="4908">
                  <c:v>2426.7578100000001</c:v>
                </c:pt>
                <c:pt idx="4909">
                  <c:v>2426.7578100000001</c:v>
                </c:pt>
                <c:pt idx="4910">
                  <c:v>2424.3164099999999</c:v>
                </c:pt>
                <c:pt idx="4911">
                  <c:v>2426.7578100000001</c:v>
                </c:pt>
                <c:pt idx="4912">
                  <c:v>2424.3164099999999</c:v>
                </c:pt>
                <c:pt idx="4913">
                  <c:v>2424.3164099999999</c:v>
                </c:pt>
                <c:pt idx="4914">
                  <c:v>2424.3164099999999</c:v>
                </c:pt>
                <c:pt idx="4915">
                  <c:v>2424.3164099999999</c:v>
                </c:pt>
                <c:pt idx="4916">
                  <c:v>2424.3164099999999</c:v>
                </c:pt>
                <c:pt idx="4917">
                  <c:v>2424.3164099999999</c:v>
                </c:pt>
                <c:pt idx="4918">
                  <c:v>2426.7578100000001</c:v>
                </c:pt>
                <c:pt idx="4919">
                  <c:v>2426.7578100000001</c:v>
                </c:pt>
                <c:pt idx="4920">
                  <c:v>2424.3164099999999</c:v>
                </c:pt>
                <c:pt idx="4921">
                  <c:v>2426.7578100000001</c:v>
                </c:pt>
                <c:pt idx="4922">
                  <c:v>2426.7578100000001</c:v>
                </c:pt>
                <c:pt idx="4923">
                  <c:v>2424.3164099999999</c:v>
                </c:pt>
                <c:pt idx="4924">
                  <c:v>2426.7578100000001</c:v>
                </c:pt>
                <c:pt idx="4925">
                  <c:v>2424.3164099999999</c:v>
                </c:pt>
                <c:pt idx="4926">
                  <c:v>2424.3164099999999</c:v>
                </c:pt>
                <c:pt idx="4927">
                  <c:v>2424.3164099999999</c:v>
                </c:pt>
                <c:pt idx="4928">
                  <c:v>2424.3164099999999</c:v>
                </c:pt>
                <c:pt idx="4929">
                  <c:v>2424.3164099999999</c:v>
                </c:pt>
                <c:pt idx="4930">
                  <c:v>2426.7578100000001</c:v>
                </c:pt>
                <c:pt idx="4931">
                  <c:v>2424.3164099999999</c:v>
                </c:pt>
                <c:pt idx="4932">
                  <c:v>2424.3164099999999</c:v>
                </c:pt>
                <c:pt idx="4933">
                  <c:v>2426.7578100000001</c:v>
                </c:pt>
                <c:pt idx="4934">
                  <c:v>2424.3164099999999</c:v>
                </c:pt>
                <c:pt idx="4935">
                  <c:v>2426.7578100000001</c:v>
                </c:pt>
                <c:pt idx="4936">
                  <c:v>2426.7578100000001</c:v>
                </c:pt>
                <c:pt idx="4937">
                  <c:v>2426.7578100000001</c:v>
                </c:pt>
                <c:pt idx="4938">
                  <c:v>2424.3164099999999</c:v>
                </c:pt>
                <c:pt idx="4939">
                  <c:v>2424.3164099999999</c:v>
                </c:pt>
                <c:pt idx="4940">
                  <c:v>2424.3164099999999</c:v>
                </c:pt>
                <c:pt idx="4941">
                  <c:v>2426.7578100000001</c:v>
                </c:pt>
                <c:pt idx="4942">
                  <c:v>2424.3164099999999</c:v>
                </c:pt>
                <c:pt idx="4943">
                  <c:v>2426.7578100000001</c:v>
                </c:pt>
                <c:pt idx="4944">
                  <c:v>2424.3164099999999</c:v>
                </c:pt>
                <c:pt idx="4945">
                  <c:v>2424.3164099999999</c:v>
                </c:pt>
                <c:pt idx="4946">
                  <c:v>2424.3164099999999</c:v>
                </c:pt>
                <c:pt idx="4947">
                  <c:v>2426.7578100000001</c:v>
                </c:pt>
                <c:pt idx="4948">
                  <c:v>2426.7578100000001</c:v>
                </c:pt>
                <c:pt idx="4949">
                  <c:v>2426.7578100000001</c:v>
                </c:pt>
                <c:pt idx="4950">
                  <c:v>2426.7578100000001</c:v>
                </c:pt>
                <c:pt idx="4951">
                  <c:v>2426.7578100000001</c:v>
                </c:pt>
                <c:pt idx="4952">
                  <c:v>2426.7578100000001</c:v>
                </c:pt>
                <c:pt idx="4953">
                  <c:v>2426.7578100000001</c:v>
                </c:pt>
                <c:pt idx="4954">
                  <c:v>2424.3164099999999</c:v>
                </c:pt>
                <c:pt idx="4955">
                  <c:v>2426.7578100000001</c:v>
                </c:pt>
                <c:pt idx="4956">
                  <c:v>2424.3164099999999</c:v>
                </c:pt>
                <c:pt idx="4957">
                  <c:v>2424.3164099999999</c:v>
                </c:pt>
                <c:pt idx="4958">
                  <c:v>2426.7578100000001</c:v>
                </c:pt>
                <c:pt idx="4959">
                  <c:v>2426.7578100000001</c:v>
                </c:pt>
                <c:pt idx="4960">
                  <c:v>2424.3164099999999</c:v>
                </c:pt>
                <c:pt idx="4961">
                  <c:v>2424.3164099999999</c:v>
                </c:pt>
                <c:pt idx="4962">
                  <c:v>2426.7578100000001</c:v>
                </c:pt>
                <c:pt idx="4963">
                  <c:v>2426.7578100000001</c:v>
                </c:pt>
                <c:pt idx="4964">
                  <c:v>2426.7578100000001</c:v>
                </c:pt>
                <c:pt idx="4965">
                  <c:v>2426.7578100000001</c:v>
                </c:pt>
                <c:pt idx="4966">
                  <c:v>2426.7578100000001</c:v>
                </c:pt>
                <c:pt idx="4967">
                  <c:v>2426.7578100000001</c:v>
                </c:pt>
                <c:pt idx="4968">
                  <c:v>2426.7578100000001</c:v>
                </c:pt>
                <c:pt idx="4969">
                  <c:v>2426.7578100000001</c:v>
                </c:pt>
                <c:pt idx="4970">
                  <c:v>2424.3164099999999</c:v>
                </c:pt>
                <c:pt idx="4971">
                  <c:v>2426.7578100000001</c:v>
                </c:pt>
                <c:pt idx="4972">
                  <c:v>2426.7578100000001</c:v>
                </c:pt>
                <c:pt idx="4973">
                  <c:v>2426.7578100000001</c:v>
                </c:pt>
                <c:pt idx="4974">
                  <c:v>2426.7578100000001</c:v>
                </c:pt>
                <c:pt idx="4975">
                  <c:v>2424.3164099999999</c:v>
                </c:pt>
                <c:pt idx="4976">
                  <c:v>2424.3164099999999</c:v>
                </c:pt>
                <c:pt idx="4977">
                  <c:v>2426.7578100000001</c:v>
                </c:pt>
                <c:pt idx="4978">
                  <c:v>2426.7578100000001</c:v>
                </c:pt>
                <c:pt idx="4979">
                  <c:v>2424.3164099999999</c:v>
                </c:pt>
                <c:pt idx="4980">
                  <c:v>2426.7578100000001</c:v>
                </c:pt>
                <c:pt idx="4981">
                  <c:v>2426.7578100000001</c:v>
                </c:pt>
                <c:pt idx="4982">
                  <c:v>2426.7578100000001</c:v>
                </c:pt>
                <c:pt idx="4983">
                  <c:v>2426.7578100000001</c:v>
                </c:pt>
                <c:pt idx="4984">
                  <c:v>2426.7578100000001</c:v>
                </c:pt>
                <c:pt idx="4985">
                  <c:v>2426.7578100000001</c:v>
                </c:pt>
                <c:pt idx="4986">
                  <c:v>2426.7578100000001</c:v>
                </c:pt>
                <c:pt idx="4987">
                  <c:v>2426.7578100000001</c:v>
                </c:pt>
                <c:pt idx="4988">
                  <c:v>2424.3164099999999</c:v>
                </c:pt>
                <c:pt idx="4989">
                  <c:v>2426.7578100000001</c:v>
                </c:pt>
                <c:pt idx="4990">
                  <c:v>2426.7578100000001</c:v>
                </c:pt>
                <c:pt idx="4991">
                  <c:v>2424.3164099999999</c:v>
                </c:pt>
                <c:pt idx="4992">
                  <c:v>2424.3164099999999</c:v>
                </c:pt>
                <c:pt idx="4993">
                  <c:v>2424.3164099999999</c:v>
                </c:pt>
                <c:pt idx="4994">
                  <c:v>2424.3164099999999</c:v>
                </c:pt>
                <c:pt idx="4995">
                  <c:v>2426.7578100000001</c:v>
                </c:pt>
                <c:pt idx="4996">
                  <c:v>2426.7578100000001</c:v>
                </c:pt>
                <c:pt idx="4997">
                  <c:v>2426.7578100000001</c:v>
                </c:pt>
                <c:pt idx="4998">
                  <c:v>2426.7578100000001</c:v>
                </c:pt>
                <c:pt idx="4999">
                  <c:v>2426.7578100000001</c:v>
                </c:pt>
                <c:pt idx="5000">
                  <c:v>2426.7578100000001</c:v>
                </c:pt>
                <c:pt idx="5001">
                  <c:v>2426.7578100000001</c:v>
                </c:pt>
                <c:pt idx="5002">
                  <c:v>2426.7578100000001</c:v>
                </c:pt>
                <c:pt idx="5003">
                  <c:v>2426.7578100000001</c:v>
                </c:pt>
                <c:pt idx="5004">
                  <c:v>2424.3164099999999</c:v>
                </c:pt>
                <c:pt idx="5005">
                  <c:v>2426.7578100000001</c:v>
                </c:pt>
                <c:pt idx="5006">
                  <c:v>2426.7578100000001</c:v>
                </c:pt>
                <c:pt idx="5007">
                  <c:v>2424.3164099999999</c:v>
                </c:pt>
                <c:pt idx="5008">
                  <c:v>2426.7578100000001</c:v>
                </c:pt>
                <c:pt idx="5009">
                  <c:v>2426.7578100000001</c:v>
                </c:pt>
                <c:pt idx="5010">
                  <c:v>2424.3164099999999</c:v>
                </c:pt>
                <c:pt idx="5011">
                  <c:v>2424.3164099999999</c:v>
                </c:pt>
                <c:pt idx="5012">
                  <c:v>2426.7578100000001</c:v>
                </c:pt>
                <c:pt idx="5013">
                  <c:v>2424.3164099999999</c:v>
                </c:pt>
                <c:pt idx="5014">
                  <c:v>2426.7578100000001</c:v>
                </c:pt>
                <c:pt idx="5015">
                  <c:v>2426.7578100000001</c:v>
                </c:pt>
                <c:pt idx="5016">
                  <c:v>2426.7578100000001</c:v>
                </c:pt>
                <c:pt idx="5017">
                  <c:v>2424.3164099999999</c:v>
                </c:pt>
                <c:pt idx="5018">
                  <c:v>2426.7578100000001</c:v>
                </c:pt>
                <c:pt idx="5019">
                  <c:v>2426.7578100000001</c:v>
                </c:pt>
                <c:pt idx="5020">
                  <c:v>2426.7578100000001</c:v>
                </c:pt>
                <c:pt idx="5021">
                  <c:v>2426.7578100000001</c:v>
                </c:pt>
                <c:pt idx="5022">
                  <c:v>2426.7578100000001</c:v>
                </c:pt>
                <c:pt idx="5023">
                  <c:v>2424.3164099999999</c:v>
                </c:pt>
                <c:pt idx="5024">
                  <c:v>2424.3164099999999</c:v>
                </c:pt>
                <c:pt idx="5025">
                  <c:v>2424.3164099999999</c:v>
                </c:pt>
                <c:pt idx="5026">
                  <c:v>2424.3164099999999</c:v>
                </c:pt>
                <c:pt idx="5027">
                  <c:v>2426.7578100000001</c:v>
                </c:pt>
                <c:pt idx="5028">
                  <c:v>2426.7578100000001</c:v>
                </c:pt>
                <c:pt idx="5029">
                  <c:v>2426.7578100000001</c:v>
                </c:pt>
                <c:pt idx="5030">
                  <c:v>2426.7578100000001</c:v>
                </c:pt>
                <c:pt idx="5031">
                  <c:v>2426.7578100000001</c:v>
                </c:pt>
                <c:pt idx="5032">
                  <c:v>2424.3164099999999</c:v>
                </c:pt>
                <c:pt idx="5033">
                  <c:v>2426.7578100000001</c:v>
                </c:pt>
                <c:pt idx="5034">
                  <c:v>2426.7578100000001</c:v>
                </c:pt>
                <c:pt idx="5035">
                  <c:v>2426.7578100000001</c:v>
                </c:pt>
                <c:pt idx="5036">
                  <c:v>2426.7578100000001</c:v>
                </c:pt>
                <c:pt idx="5037">
                  <c:v>2426.7578100000001</c:v>
                </c:pt>
                <c:pt idx="5038">
                  <c:v>2424.3164099999999</c:v>
                </c:pt>
                <c:pt idx="5039">
                  <c:v>2426.7578100000001</c:v>
                </c:pt>
                <c:pt idx="5040">
                  <c:v>2424.3164099999999</c:v>
                </c:pt>
                <c:pt idx="5041">
                  <c:v>2426.7578100000001</c:v>
                </c:pt>
                <c:pt idx="5042">
                  <c:v>2426.7578100000001</c:v>
                </c:pt>
                <c:pt idx="5043">
                  <c:v>2426.7578100000001</c:v>
                </c:pt>
                <c:pt idx="5044">
                  <c:v>2424.3164099999999</c:v>
                </c:pt>
                <c:pt idx="5045">
                  <c:v>2424.3164099999999</c:v>
                </c:pt>
                <c:pt idx="5046">
                  <c:v>2424.3164099999999</c:v>
                </c:pt>
                <c:pt idx="5047">
                  <c:v>2426.7578100000001</c:v>
                </c:pt>
                <c:pt idx="5048">
                  <c:v>2426.7578100000001</c:v>
                </c:pt>
                <c:pt idx="5049">
                  <c:v>2426.7578100000001</c:v>
                </c:pt>
                <c:pt idx="5050">
                  <c:v>2424.3164099999999</c:v>
                </c:pt>
                <c:pt idx="5051">
                  <c:v>2426.7578100000001</c:v>
                </c:pt>
                <c:pt idx="5052">
                  <c:v>2426.7578100000001</c:v>
                </c:pt>
                <c:pt idx="5053">
                  <c:v>2424.3164099999999</c:v>
                </c:pt>
                <c:pt idx="5054">
                  <c:v>2424.3164099999999</c:v>
                </c:pt>
                <c:pt idx="5055">
                  <c:v>2426.7578100000001</c:v>
                </c:pt>
                <c:pt idx="5056">
                  <c:v>2426.7578100000001</c:v>
                </c:pt>
                <c:pt idx="5057">
                  <c:v>2424.3164099999999</c:v>
                </c:pt>
                <c:pt idx="5058">
                  <c:v>2426.7578100000001</c:v>
                </c:pt>
                <c:pt idx="5059">
                  <c:v>2426.7578100000001</c:v>
                </c:pt>
                <c:pt idx="5060">
                  <c:v>2424.3164099999999</c:v>
                </c:pt>
                <c:pt idx="5061">
                  <c:v>2426.7578100000001</c:v>
                </c:pt>
                <c:pt idx="5062">
                  <c:v>2426.7578100000001</c:v>
                </c:pt>
                <c:pt idx="5063">
                  <c:v>2424.3164099999999</c:v>
                </c:pt>
                <c:pt idx="5064">
                  <c:v>2424.3164099999999</c:v>
                </c:pt>
                <c:pt idx="5065">
                  <c:v>2424.3164099999999</c:v>
                </c:pt>
                <c:pt idx="5066">
                  <c:v>2424.3164099999999</c:v>
                </c:pt>
                <c:pt idx="5067">
                  <c:v>2424.3164099999999</c:v>
                </c:pt>
                <c:pt idx="5068">
                  <c:v>2424.3164099999999</c:v>
                </c:pt>
                <c:pt idx="5069">
                  <c:v>2426.7578100000001</c:v>
                </c:pt>
                <c:pt idx="5070">
                  <c:v>2424.3164099999999</c:v>
                </c:pt>
                <c:pt idx="5071">
                  <c:v>2424.3164099999999</c:v>
                </c:pt>
                <c:pt idx="5072">
                  <c:v>2426.7578100000001</c:v>
                </c:pt>
                <c:pt idx="5073">
                  <c:v>2424.3164099999999</c:v>
                </c:pt>
                <c:pt idx="5074">
                  <c:v>2426.7578100000001</c:v>
                </c:pt>
                <c:pt idx="5075">
                  <c:v>2424.3164099999999</c:v>
                </c:pt>
                <c:pt idx="5076">
                  <c:v>2424.3164099999999</c:v>
                </c:pt>
                <c:pt idx="5077">
                  <c:v>2424.3164099999999</c:v>
                </c:pt>
                <c:pt idx="5078">
                  <c:v>2426.7578100000001</c:v>
                </c:pt>
                <c:pt idx="5079">
                  <c:v>2424.3164099999999</c:v>
                </c:pt>
                <c:pt idx="5080">
                  <c:v>2426.7578100000001</c:v>
                </c:pt>
                <c:pt idx="5081">
                  <c:v>2426.7578100000001</c:v>
                </c:pt>
                <c:pt idx="5082">
                  <c:v>2426.7578100000001</c:v>
                </c:pt>
                <c:pt idx="5083">
                  <c:v>2426.7578100000001</c:v>
                </c:pt>
                <c:pt idx="5084">
                  <c:v>2424.3164099999999</c:v>
                </c:pt>
                <c:pt idx="5085">
                  <c:v>2426.7578100000001</c:v>
                </c:pt>
                <c:pt idx="5086">
                  <c:v>2426.7578100000001</c:v>
                </c:pt>
                <c:pt idx="5087">
                  <c:v>2424.3164099999999</c:v>
                </c:pt>
                <c:pt idx="5088">
                  <c:v>2424.3164099999999</c:v>
                </c:pt>
                <c:pt idx="5089">
                  <c:v>2424.3164099999999</c:v>
                </c:pt>
                <c:pt idx="5090">
                  <c:v>2426.7578100000001</c:v>
                </c:pt>
                <c:pt idx="5091">
                  <c:v>2426.7578100000001</c:v>
                </c:pt>
                <c:pt idx="5092">
                  <c:v>2426.7578100000001</c:v>
                </c:pt>
                <c:pt idx="5093">
                  <c:v>2426.7578100000001</c:v>
                </c:pt>
                <c:pt idx="5094">
                  <c:v>2424.3164099999999</c:v>
                </c:pt>
                <c:pt idx="5095">
                  <c:v>2426.7578100000001</c:v>
                </c:pt>
                <c:pt idx="5096">
                  <c:v>2424.3164099999999</c:v>
                </c:pt>
                <c:pt idx="5097">
                  <c:v>2424.3164099999999</c:v>
                </c:pt>
                <c:pt idx="5098">
                  <c:v>2426.7578100000001</c:v>
                </c:pt>
                <c:pt idx="5099">
                  <c:v>2424.3164099999999</c:v>
                </c:pt>
                <c:pt idx="5100">
                  <c:v>2426.7578100000001</c:v>
                </c:pt>
                <c:pt idx="5101">
                  <c:v>2424.3164099999999</c:v>
                </c:pt>
                <c:pt idx="5102">
                  <c:v>2426.7578100000001</c:v>
                </c:pt>
                <c:pt idx="5103">
                  <c:v>2426.7578100000001</c:v>
                </c:pt>
                <c:pt idx="5104">
                  <c:v>2426.7578100000001</c:v>
                </c:pt>
                <c:pt idx="5105">
                  <c:v>2424.3164099999999</c:v>
                </c:pt>
                <c:pt idx="5106">
                  <c:v>2424.3164099999999</c:v>
                </c:pt>
                <c:pt idx="5107">
                  <c:v>2426.7578100000001</c:v>
                </c:pt>
                <c:pt idx="5108">
                  <c:v>2424.3164099999999</c:v>
                </c:pt>
                <c:pt idx="5109">
                  <c:v>2424.3164099999999</c:v>
                </c:pt>
                <c:pt idx="5110">
                  <c:v>2424.3164099999999</c:v>
                </c:pt>
                <c:pt idx="5111">
                  <c:v>2429.19922</c:v>
                </c:pt>
                <c:pt idx="5112">
                  <c:v>2426.7578100000001</c:v>
                </c:pt>
                <c:pt idx="5113">
                  <c:v>2424.3164099999999</c:v>
                </c:pt>
                <c:pt idx="5114">
                  <c:v>2426.7578100000001</c:v>
                </c:pt>
                <c:pt idx="5115">
                  <c:v>2426.7578100000001</c:v>
                </c:pt>
                <c:pt idx="5116">
                  <c:v>2426.7578100000001</c:v>
                </c:pt>
                <c:pt idx="5117">
                  <c:v>2426.7578100000001</c:v>
                </c:pt>
                <c:pt idx="5118">
                  <c:v>2426.7578100000001</c:v>
                </c:pt>
                <c:pt idx="5119">
                  <c:v>2426.7578100000001</c:v>
                </c:pt>
                <c:pt idx="5120">
                  <c:v>2426.7578100000001</c:v>
                </c:pt>
                <c:pt idx="5121">
                  <c:v>2426.7578100000001</c:v>
                </c:pt>
                <c:pt idx="5122">
                  <c:v>2426.7578100000001</c:v>
                </c:pt>
                <c:pt idx="5123">
                  <c:v>2426.7578100000001</c:v>
                </c:pt>
                <c:pt idx="5124">
                  <c:v>2424.3164099999999</c:v>
                </c:pt>
                <c:pt idx="5125">
                  <c:v>2426.7578100000001</c:v>
                </c:pt>
                <c:pt idx="5126">
                  <c:v>2424.3164099999999</c:v>
                </c:pt>
                <c:pt idx="5127">
                  <c:v>2426.7578100000001</c:v>
                </c:pt>
                <c:pt idx="5128">
                  <c:v>2424.3164099999999</c:v>
                </c:pt>
                <c:pt idx="5129">
                  <c:v>2426.7578100000001</c:v>
                </c:pt>
                <c:pt idx="5130">
                  <c:v>2424.3164099999999</c:v>
                </c:pt>
                <c:pt idx="5131">
                  <c:v>2426.7578100000001</c:v>
                </c:pt>
                <c:pt idx="5132">
                  <c:v>2424.3164099999999</c:v>
                </c:pt>
                <c:pt idx="5133">
                  <c:v>2426.7578100000001</c:v>
                </c:pt>
                <c:pt idx="5134">
                  <c:v>2424.3164099999999</c:v>
                </c:pt>
                <c:pt idx="5135">
                  <c:v>2426.7578100000001</c:v>
                </c:pt>
                <c:pt idx="5136">
                  <c:v>2426.7578100000001</c:v>
                </c:pt>
                <c:pt idx="5137">
                  <c:v>2426.7578100000001</c:v>
                </c:pt>
                <c:pt idx="5138">
                  <c:v>2424.3164099999999</c:v>
                </c:pt>
                <c:pt idx="5139">
                  <c:v>2426.7578100000001</c:v>
                </c:pt>
                <c:pt idx="5140">
                  <c:v>2426.7578100000001</c:v>
                </c:pt>
                <c:pt idx="5141">
                  <c:v>2426.7578100000001</c:v>
                </c:pt>
                <c:pt idx="5142">
                  <c:v>2424.3164099999999</c:v>
                </c:pt>
                <c:pt idx="5143">
                  <c:v>2424.3164099999999</c:v>
                </c:pt>
                <c:pt idx="5144">
                  <c:v>2424.3164099999999</c:v>
                </c:pt>
                <c:pt idx="5145">
                  <c:v>2424.3164099999999</c:v>
                </c:pt>
                <c:pt idx="5146">
                  <c:v>2424.3164099999999</c:v>
                </c:pt>
                <c:pt idx="5147">
                  <c:v>2426.7578100000001</c:v>
                </c:pt>
                <c:pt idx="5148">
                  <c:v>2426.7578100000001</c:v>
                </c:pt>
                <c:pt idx="5149">
                  <c:v>2426.7578100000001</c:v>
                </c:pt>
                <c:pt idx="5150">
                  <c:v>2424.3164099999999</c:v>
                </c:pt>
                <c:pt idx="5151">
                  <c:v>2424.3164099999999</c:v>
                </c:pt>
                <c:pt idx="5152">
                  <c:v>2426.7578100000001</c:v>
                </c:pt>
                <c:pt idx="5153">
                  <c:v>2426.7578100000001</c:v>
                </c:pt>
                <c:pt idx="5154">
                  <c:v>2424.3164099999999</c:v>
                </c:pt>
                <c:pt idx="5155">
                  <c:v>2426.7578100000001</c:v>
                </c:pt>
                <c:pt idx="5156">
                  <c:v>2426.7578100000001</c:v>
                </c:pt>
                <c:pt idx="5157">
                  <c:v>2426.7578100000001</c:v>
                </c:pt>
                <c:pt idx="5158">
                  <c:v>2424.3164099999999</c:v>
                </c:pt>
                <c:pt idx="5159">
                  <c:v>2426.7578100000001</c:v>
                </c:pt>
                <c:pt idx="5160">
                  <c:v>2426.7578100000001</c:v>
                </c:pt>
                <c:pt idx="5161">
                  <c:v>2424.3164099999999</c:v>
                </c:pt>
                <c:pt idx="5162">
                  <c:v>2424.3164099999999</c:v>
                </c:pt>
                <c:pt idx="5163">
                  <c:v>2424.3164099999999</c:v>
                </c:pt>
                <c:pt idx="5164">
                  <c:v>2424.3164099999999</c:v>
                </c:pt>
                <c:pt idx="5165">
                  <c:v>2424.3164099999999</c:v>
                </c:pt>
                <c:pt idx="5166">
                  <c:v>2426.7578100000001</c:v>
                </c:pt>
                <c:pt idx="5167">
                  <c:v>2426.7578100000001</c:v>
                </c:pt>
                <c:pt idx="5168">
                  <c:v>2424.3164099999999</c:v>
                </c:pt>
                <c:pt idx="5169">
                  <c:v>2426.7578100000001</c:v>
                </c:pt>
                <c:pt idx="5170">
                  <c:v>2426.7578100000001</c:v>
                </c:pt>
                <c:pt idx="5171">
                  <c:v>2426.7578100000001</c:v>
                </c:pt>
                <c:pt idx="5172">
                  <c:v>2426.7578100000001</c:v>
                </c:pt>
                <c:pt idx="5173">
                  <c:v>2426.7578100000001</c:v>
                </c:pt>
                <c:pt idx="5174">
                  <c:v>2426.7578100000001</c:v>
                </c:pt>
                <c:pt idx="5175">
                  <c:v>2424.3164099999999</c:v>
                </c:pt>
                <c:pt idx="5176">
                  <c:v>2426.7578100000001</c:v>
                </c:pt>
                <c:pt idx="5177">
                  <c:v>2426.7578100000001</c:v>
                </c:pt>
                <c:pt idx="5178">
                  <c:v>2426.7578100000001</c:v>
                </c:pt>
                <c:pt idx="5179">
                  <c:v>2426.7578100000001</c:v>
                </c:pt>
                <c:pt idx="5180">
                  <c:v>2424.3164099999999</c:v>
                </c:pt>
                <c:pt idx="5181">
                  <c:v>2424.3164099999999</c:v>
                </c:pt>
                <c:pt idx="5182">
                  <c:v>2426.7578100000001</c:v>
                </c:pt>
                <c:pt idx="5183">
                  <c:v>2424.3164099999999</c:v>
                </c:pt>
                <c:pt idx="5184">
                  <c:v>2426.7578100000001</c:v>
                </c:pt>
                <c:pt idx="5185">
                  <c:v>2424.3164099999999</c:v>
                </c:pt>
                <c:pt idx="5186">
                  <c:v>2424.3164099999999</c:v>
                </c:pt>
                <c:pt idx="5187">
                  <c:v>2426.7578100000001</c:v>
                </c:pt>
                <c:pt idx="5188">
                  <c:v>2426.7578100000001</c:v>
                </c:pt>
                <c:pt idx="5189">
                  <c:v>2426.7578100000001</c:v>
                </c:pt>
                <c:pt idx="5190">
                  <c:v>2426.7578100000001</c:v>
                </c:pt>
                <c:pt idx="5191">
                  <c:v>2426.7578100000001</c:v>
                </c:pt>
                <c:pt idx="5192">
                  <c:v>2424.3164099999999</c:v>
                </c:pt>
                <c:pt idx="5193">
                  <c:v>2424.3164099999999</c:v>
                </c:pt>
                <c:pt idx="5194">
                  <c:v>2426.7578100000001</c:v>
                </c:pt>
                <c:pt idx="5195">
                  <c:v>2424.3164099999999</c:v>
                </c:pt>
                <c:pt idx="5196">
                  <c:v>2426.7578100000001</c:v>
                </c:pt>
                <c:pt idx="5197">
                  <c:v>2426.7578100000001</c:v>
                </c:pt>
                <c:pt idx="5198">
                  <c:v>2426.7578100000001</c:v>
                </c:pt>
                <c:pt idx="5199">
                  <c:v>2426.7578100000001</c:v>
                </c:pt>
                <c:pt idx="5200">
                  <c:v>2426.7578100000001</c:v>
                </c:pt>
                <c:pt idx="5201">
                  <c:v>2424.3164099999999</c:v>
                </c:pt>
                <c:pt idx="5202">
                  <c:v>2426.7578100000001</c:v>
                </c:pt>
                <c:pt idx="5203">
                  <c:v>2424.3164099999999</c:v>
                </c:pt>
                <c:pt idx="5204">
                  <c:v>2424.3164099999999</c:v>
                </c:pt>
                <c:pt idx="5205">
                  <c:v>2424.3164099999999</c:v>
                </c:pt>
                <c:pt idx="5206">
                  <c:v>2426.7578100000001</c:v>
                </c:pt>
                <c:pt idx="5207">
                  <c:v>2426.7578100000001</c:v>
                </c:pt>
                <c:pt idx="5208">
                  <c:v>2426.7578100000001</c:v>
                </c:pt>
                <c:pt idx="5209">
                  <c:v>2426.7578100000001</c:v>
                </c:pt>
                <c:pt idx="5210">
                  <c:v>2426.7578100000001</c:v>
                </c:pt>
                <c:pt idx="5211">
                  <c:v>2424.3164099999999</c:v>
                </c:pt>
                <c:pt idx="5212">
                  <c:v>2426.7578100000001</c:v>
                </c:pt>
                <c:pt idx="5213">
                  <c:v>2424.3164099999999</c:v>
                </c:pt>
                <c:pt idx="5214">
                  <c:v>2424.3164099999999</c:v>
                </c:pt>
                <c:pt idx="5215">
                  <c:v>2424.3164099999999</c:v>
                </c:pt>
                <c:pt idx="5216">
                  <c:v>2426.7578100000001</c:v>
                </c:pt>
                <c:pt idx="5217">
                  <c:v>2424.3164099999999</c:v>
                </c:pt>
                <c:pt idx="5218">
                  <c:v>2424.3164099999999</c:v>
                </c:pt>
                <c:pt idx="5219">
                  <c:v>2426.7578100000001</c:v>
                </c:pt>
                <c:pt idx="5220">
                  <c:v>2424.3164099999999</c:v>
                </c:pt>
                <c:pt idx="5221">
                  <c:v>2424.3164099999999</c:v>
                </c:pt>
                <c:pt idx="5222">
                  <c:v>2424.3164099999999</c:v>
                </c:pt>
                <c:pt idx="5223">
                  <c:v>2424.3164099999999</c:v>
                </c:pt>
                <c:pt idx="5224">
                  <c:v>2426.7578100000001</c:v>
                </c:pt>
                <c:pt idx="5225">
                  <c:v>2426.7578100000001</c:v>
                </c:pt>
                <c:pt idx="5226">
                  <c:v>2426.7578100000001</c:v>
                </c:pt>
                <c:pt idx="5227">
                  <c:v>2426.7578100000001</c:v>
                </c:pt>
                <c:pt idx="5228">
                  <c:v>2424.3164099999999</c:v>
                </c:pt>
                <c:pt idx="5229">
                  <c:v>2426.7578100000001</c:v>
                </c:pt>
                <c:pt idx="5230">
                  <c:v>2426.7578100000001</c:v>
                </c:pt>
                <c:pt idx="5231">
                  <c:v>2424.3164099999999</c:v>
                </c:pt>
                <c:pt idx="5232">
                  <c:v>2424.3164099999999</c:v>
                </c:pt>
                <c:pt idx="5233">
                  <c:v>2426.7578100000001</c:v>
                </c:pt>
                <c:pt idx="5234">
                  <c:v>2424.3164099999999</c:v>
                </c:pt>
                <c:pt idx="5235">
                  <c:v>2424.3164099999999</c:v>
                </c:pt>
                <c:pt idx="5236">
                  <c:v>2426.7578100000001</c:v>
                </c:pt>
                <c:pt idx="5237">
                  <c:v>2426.7578100000001</c:v>
                </c:pt>
                <c:pt idx="5238">
                  <c:v>2424.3164099999999</c:v>
                </c:pt>
                <c:pt idx="5239">
                  <c:v>2426.7578100000001</c:v>
                </c:pt>
                <c:pt idx="5240">
                  <c:v>2426.7578100000001</c:v>
                </c:pt>
                <c:pt idx="5241">
                  <c:v>2426.7578100000001</c:v>
                </c:pt>
                <c:pt idx="5242">
                  <c:v>2426.7578100000001</c:v>
                </c:pt>
                <c:pt idx="5243">
                  <c:v>2426.7578100000001</c:v>
                </c:pt>
                <c:pt idx="5244">
                  <c:v>2424.3164099999999</c:v>
                </c:pt>
                <c:pt idx="5245">
                  <c:v>2426.7578100000001</c:v>
                </c:pt>
                <c:pt idx="5246">
                  <c:v>2424.3164099999999</c:v>
                </c:pt>
                <c:pt idx="5247">
                  <c:v>2426.7578100000001</c:v>
                </c:pt>
                <c:pt idx="5248">
                  <c:v>2424.3164099999999</c:v>
                </c:pt>
                <c:pt idx="5249">
                  <c:v>2424.3164099999999</c:v>
                </c:pt>
                <c:pt idx="5250">
                  <c:v>2426.7578100000001</c:v>
                </c:pt>
                <c:pt idx="5251">
                  <c:v>2424.3164099999999</c:v>
                </c:pt>
                <c:pt idx="5252">
                  <c:v>2426.7578100000001</c:v>
                </c:pt>
                <c:pt idx="5253">
                  <c:v>2426.7578100000001</c:v>
                </c:pt>
                <c:pt idx="5254">
                  <c:v>2424.3164099999999</c:v>
                </c:pt>
                <c:pt idx="5255">
                  <c:v>2426.7578100000001</c:v>
                </c:pt>
                <c:pt idx="5256">
                  <c:v>2426.7578100000001</c:v>
                </c:pt>
                <c:pt idx="5257">
                  <c:v>2424.3164099999999</c:v>
                </c:pt>
                <c:pt idx="5258">
                  <c:v>2424.3164099999999</c:v>
                </c:pt>
                <c:pt idx="5259">
                  <c:v>2426.7578100000001</c:v>
                </c:pt>
                <c:pt idx="5260">
                  <c:v>2424.3164099999999</c:v>
                </c:pt>
                <c:pt idx="5261">
                  <c:v>2424.3164099999999</c:v>
                </c:pt>
                <c:pt idx="5262">
                  <c:v>2424.3164099999999</c:v>
                </c:pt>
                <c:pt idx="5263">
                  <c:v>2426.7578100000001</c:v>
                </c:pt>
                <c:pt idx="5264">
                  <c:v>2426.7578100000001</c:v>
                </c:pt>
                <c:pt idx="5265">
                  <c:v>2424.3164099999999</c:v>
                </c:pt>
                <c:pt idx="5266">
                  <c:v>2424.3164099999999</c:v>
                </c:pt>
                <c:pt idx="5267">
                  <c:v>2426.7578100000001</c:v>
                </c:pt>
                <c:pt idx="5268">
                  <c:v>2426.7578100000001</c:v>
                </c:pt>
                <c:pt idx="5269">
                  <c:v>2424.3164099999999</c:v>
                </c:pt>
                <c:pt idx="5270">
                  <c:v>2426.7578100000001</c:v>
                </c:pt>
                <c:pt idx="5271">
                  <c:v>2426.7578100000001</c:v>
                </c:pt>
                <c:pt idx="5272">
                  <c:v>2426.7578100000001</c:v>
                </c:pt>
                <c:pt idx="5273">
                  <c:v>2424.3164099999999</c:v>
                </c:pt>
                <c:pt idx="5274">
                  <c:v>2424.3164099999999</c:v>
                </c:pt>
                <c:pt idx="5275">
                  <c:v>2426.7578100000001</c:v>
                </c:pt>
                <c:pt idx="5276">
                  <c:v>2424.3164099999999</c:v>
                </c:pt>
                <c:pt idx="5277">
                  <c:v>2424.3164099999999</c:v>
                </c:pt>
                <c:pt idx="5278">
                  <c:v>2426.7578100000001</c:v>
                </c:pt>
                <c:pt idx="5279">
                  <c:v>2426.7578100000001</c:v>
                </c:pt>
                <c:pt idx="5280">
                  <c:v>2426.7578100000001</c:v>
                </c:pt>
                <c:pt idx="5281">
                  <c:v>2426.7578100000001</c:v>
                </c:pt>
                <c:pt idx="5282">
                  <c:v>2424.3164099999999</c:v>
                </c:pt>
                <c:pt idx="5283">
                  <c:v>2424.3164099999999</c:v>
                </c:pt>
                <c:pt idx="5284">
                  <c:v>2426.7578100000001</c:v>
                </c:pt>
                <c:pt idx="5285">
                  <c:v>2426.7578100000001</c:v>
                </c:pt>
                <c:pt idx="5286">
                  <c:v>2424.3164099999999</c:v>
                </c:pt>
                <c:pt idx="5287">
                  <c:v>2424.3164099999999</c:v>
                </c:pt>
                <c:pt idx="5288">
                  <c:v>2424.3164099999999</c:v>
                </c:pt>
                <c:pt idx="5289">
                  <c:v>2424.3164099999999</c:v>
                </c:pt>
                <c:pt idx="5290">
                  <c:v>2426.7578100000001</c:v>
                </c:pt>
                <c:pt idx="5291">
                  <c:v>2424.3164099999999</c:v>
                </c:pt>
                <c:pt idx="5292">
                  <c:v>2424.3164099999999</c:v>
                </c:pt>
                <c:pt idx="5293">
                  <c:v>2426.7578100000001</c:v>
                </c:pt>
                <c:pt idx="5294">
                  <c:v>2424.3164099999999</c:v>
                </c:pt>
                <c:pt idx="5295">
                  <c:v>2424.3164099999999</c:v>
                </c:pt>
                <c:pt idx="5296">
                  <c:v>2426.7578100000001</c:v>
                </c:pt>
                <c:pt idx="5297">
                  <c:v>2424.3164099999999</c:v>
                </c:pt>
                <c:pt idx="5298">
                  <c:v>2424.3164099999999</c:v>
                </c:pt>
                <c:pt idx="5299">
                  <c:v>2426.7578100000001</c:v>
                </c:pt>
                <c:pt idx="5300">
                  <c:v>2424.3164099999999</c:v>
                </c:pt>
                <c:pt idx="5301">
                  <c:v>2426.7578100000001</c:v>
                </c:pt>
                <c:pt idx="5302">
                  <c:v>2426.7578100000001</c:v>
                </c:pt>
                <c:pt idx="5303">
                  <c:v>2424.3164099999999</c:v>
                </c:pt>
                <c:pt idx="5304">
                  <c:v>2424.3164099999999</c:v>
                </c:pt>
                <c:pt idx="5305">
                  <c:v>2424.3164099999999</c:v>
                </c:pt>
                <c:pt idx="5306">
                  <c:v>2424.3164099999999</c:v>
                </c:pt>
                <c:pt idx="5307">
                  <c:v>2426.7578100000001</c:v>
                </c:pt>
                <c:pt idx="5308">
                  <c:v>2426.7578100000001</c:v>
                </c:pt>
                <c:pt idx="5309">
                  <c:v>2426.7578100000001</c:v>
                </c:pt>
                <c:pt idx="5310">
                  <c:v>2426.7578100000001</c:v>
                </c:pt>
                <c:pt idx="5311">
                  <c:v>2426.7578100000001</c:v>
                </c:pt>
                <c:pt idx="5312">
                  <c:v>2426.7578100000001</c:v>
                </c:pt>
                <c:pt idx="5313">
                  <c:v>2426.7578100000001</c:v>
                </c:pt>
                <c:pt idx="5314">
                  <c:v>2426.7578100000001</c:v>
                </c:pt>
                <c:pt idx="5315">
                  <c:v>2424.3164099999999</c:v>
                </c:pt>
                <c:pt idx="5316">
                  <c:v>2424.3164099999999</c:v>
                </c:pt>
                <c:pt idx="5317">
                  <c:v>2426.7578100000001</c:v>
                </c:pt>
                <c:pt idx="5318">
                  <c:v>2426.7578100000001</c:v>
                </c:pt>
                <c:pt idx="5319">
                  <c:v>2426.7578100000001</c:v>
                </c:pt>
                <c:pt idx="5320">
                  <c:v>2424.3164099999999</c:v>
                </c:pt>
                <c:pt idx="5321">
                  <c:v>2424.3164099999999</c:v>
                </c:pt>
                <c:pt idx="5322">
                  <c:v>2424.3164099999999</c:v>
                </c:pt>
                <c:pt idx="5323">
                  <c:v>2426.7578100000001</c:v>
                </c:pt>
                <c:pt idx="5324">
                  <c:v>2424.3164099999999</c:v>
                </c:pt>
                <c:pt idx="5325">
                  <c:v>2424.3164099999999</c:v>
                </c:pt>
                <c:pt idx="5326">
                  <c:v>2426.7578100000001</c:v>
                </c:pt>
                <c:pt idx="5327">
                  <c:v>2424.3164099999999</c:v>
                </c:pt>
                <c:pt idx="5328">
                  <c:v>2424.3164099999999</c:v>
                </c:pt>
                <c:pt idx="5329">
                  <c:v>2426.7578100000001</c:v>
                </c:pt>
                <c:pt idx="5330">
                  <c:v>2424.3164099999999</c:v>
                </c:pt>
                <c:pt idx="5331">
                  <c:v>2424.3164099999999</c:v>
                </c:pt>
                <c:pt idx="5332">
                  <c:v>2424.3164099999999</c:v>
                </c:pt>
                <c:pt idx="5333">
                  <c:v>2426.7578100000001</c:v>
                </c:pt>
                <c:pt idx="5334">
                  <c:v>2424.3164099999999</c:v>
                </c:pt>
                <c:pt idx="5335">
                  <c:v>2424.3164099999999</c:v>
                </c:pt>
                <c:pt idx="5336">
                  <c:v>2426.7578100000001</c:v>
                </c:pt>
                <c:pt idx="5337">
                  <c:v>2424.3164099999999</c:v>
                </c:pt>
                <c:pt idx="5338">
                  <c:v>2426.7578100000001</c:v>
                </c:pt>
                <c:pt idx="5339">
                  <c:v>2424.3164099999999</c:v>
                </c:pt>
                <c:pt idx="5340">
                  <c:v>2424.3164099999999</c:v>
                </c:pt>
                <c:pt idx="5341">
                  <c:v>2426.7578100000001</c:v>
                </c:pt>
                <c:pt idx="5342">
                  <c:v>2426.7578100000001</c:v>
                </c:pt>
                <c:pt idx="5343">
                  <c:v>2426.7578100000001</c:v>
                </c:pt>
                <c:pt idx="5344">
                  <c:v>2426.7578100000001</c:v>
                </c:pt>
                <c:pt idx="5345">
                  <c:v>2424.3164099999999</c:v>
                </c:pt>
                <c:pt idx="5346">
                  <c:v>2426.7578100000001</c:v>
                </c:pt>
                <c:pt idx="5347">
                  <c:v>2424.3164099999999</c:v>
                </c:pt>
                <c:pt idx="5348">
                  <c:v>2426.7578100000001</c:v>
                </c:pt>
                <c:pt idx="5349">
                  <c:v>2426.7578100000001</c:v>
                </c:pt>
                <c:pt idx="5350">
                  <c:v>2424.3164099999999</c:v>
                </c:pt>
                <c:pt idx="5351">
                  <c:v>2424.3164099999999</c:v>
                </c:pt>
                <c:pt idx="5352">
                  <c:v>2426.7578100000001</c:v>
                </c:pt>
                <c:pt idx="5353">
                  <c:v>2424.3164099999999</c:v>
                </c:pt>
                <c:pt idx="5354">
                  <c:v>2424.3164099999999</c:v>
                </c:pt>
                <c:pt idx="5355">
                  <c:v>2424.3164099999999</c:v>
                </c:pt>
                <c:pt idx="5356">
                  <c:v>2424.3164099999999</c:v>
                </c:pt>
                <c:pt idx="5357">
                  <c:v>2426.7578100000001</c:v>
                </c:pt>
                <c:pt idx="5358">
                  <c:v>2426.7578100000001</c:v>
                </c:pt>
                <c:pt idx="5359">
                  <c:v>2426.7578100000001</c:v>
                </c:pt>
                <c:pt idx="5360">
                  <c:v>2426.7578100000001</c:v>
                </c:pt>
                <c:pt idx="5361">
                  <c:v>2424.3164099999999</c:v>
                </c:pt>
                <c:pt idx="5362">
                  <c:v>2426.7578100000001</c:v>
                </c:pt>
                <c:pt idx="5363">
                  <c:v>2426.7578100000001</c:v>
                </c:pt>
                <c:pt idx="5364">
                  <c:v>2426.7578100000001</c:v>
                </c:pt>
                <c:pt idx="5365">
                  <c:v>2424.3164099999999</c:v>
                </c:pt>
                <c:pt idx="5366">
                  <c:v>2426.7578100000001</c:v>
                </c:pt>
                <c:pt idx="5367">
                  <c:v>2426.7578100000001</c:v>
                </c:pt>
                <c:pt idx="5368">
                  <c:v>2424.3164099999999</c:v>
                </c:pt>
                <c:pt idx="5369">
                  <c:v>2426.7578100000001</c:v>
                </c:pt>
                <c:pt idx="5370">
                  <c:v>2424.3164099999999</c:v>
                </c:pt>
                <c:pt idx="5371">
                  <c:v>2424.3164099999999</c:v>
                </c:pt>
                <c:pt idx="5372">
                  <c:v>2424.3164099999999</c:v>
                </c:pt>
                <c:pt idx="5373">
                  <c:v>2424.3164099999999</c:v>
                </c:pt>
                <c:pt idx="5374">
                  <c:v>2426.7578100000001</c:v>
                </c:pt>
                <c:pt idx="5375">
                  <c:v>2424.3164099999999</c:v>
                </c:pt>
                <c:pt idx="5376">
                  <c:v>2426.7578100000001</c:v>
                </c:pt>
                <c:pt idx="5377">
                  <c:v>2424.3164099999999</c:v>
                </c:pt>
                <c:pt idx="5378">
                  <c:v>2426.7578100000001</c:v>
                </c:pt>
                <c:pt idx="5379">
                  <c:v>2426.7578100000001</c:v>
                </c:pt>
                <c:pt idx="5380">
                  <c:v>2426.7578100000001</c:v>
                </c:pt>
                <c:pt idx="5381">
                  <c:v>2424.3164099999999</c:v>
                </c:pt>
                <c:pt idx="5382">
                  <c:v>2426.7578100000001</c:v>
                </c:pt>
                <c:pt idx="5383">
                  <c:v>2424.3164099999999</c:v>
                </c:pt>
                <c:pt idx="5384">
                  <c:v>2424.3164099999999</c:v>
                </c:pt>
                <c:pt idx="5385">
                  <c:v>2426.7578100000001</c:v>
                </c:pt>
                <c:pt idx="5386">
                  <c:v>2426.7578100000001</c:v>
                </c:pt>
                <c:pt idx="5387">
                  <c:v>2424.3164099999999</c:v>
                </c:pt>
                <c:pt idx="5388">
                  <c:v>2426.7578100000001</c:v>
                </c:pt>
                <c:pt idx="5389">
                  <c:v>2426.7578100000001</c:v>
                </c:pt>
                <c:pt idx="5390">
                  <c:v>2426.7578100000001</c:v>
                </c:pt>
                <c:pt idx="5391">
                  <c:v>2426.7578100000001</c:v>
                </c:pt>
                <c:pt idx="5392">
                  <c:v>2426.7578100000001</c:v>
                </c:pt>
                <c:pt idx="5393">
                  <c:v>2426.7578100000001</c:v>
                </c:pt>
                <c:pt idx="5394">
                  <c:v>2426.7578100000001</c:v>
                </c:pt>
                <c:pt idx="5395">
                  <c:v>2426.7578100000001</c:v>
                </c:pt>
                <c:pt idx="5396">
                  <c:v>2426.7578100000001</c:v>
                </c:pt>
                <c:pt idx="5397">
                  <c:v>2426.7578100000001</c:v>
                </c:pt>
                <c:pt idx="5398">
                  <c:v>2426.7578100000001</c:v>
                </c:pt>
                <c:pt idx="5399">
                  <c:v>2424.3164099999999</c:v>
                </c:pt>
                <c:pt idx="5400">
                  <c:v>2426.7578100000001</c:v>
                </c:pt>
                <c:pt idx="5401">
                  <c:v>2424.3164099999999</c:v>
                </c:pt>
                <c:pt idx="5402">
                  <c:v>2426.7578100000001</c:v>
                </c:pt>
                <c:pt idx="5403">
                  <c:v>2426.7578100000001</c:v>
                </c:pt>
                <c:pt idx="5404">
                  <c:v>2424.3164099999999</c:v>
                </c:pt>
                <c:pt idx="5405">
                  <c:v>2424.3164099999999</c:v>
                </c:pt>
                <c:pt idx="5406">
                  <c:v>2426.7578100000001</c:v>
                </c:pt>
                <c:pt idx="5407">
                  <c:v>2424.3164099999999</c:v>
                </c:pt>
                <c:pt idx="5408">
                  <c:v>2426.7578100000001</c:v>
                </c:pt>
                <c:pt idx="5409">
                  <c:v>2424.3164099999999</c:v>
                </c:pt>
                <c:pt idx="5410">
                  <c:v>2424.3164099999999</c:v>
                </c:pt>
                <c:pt idx="5411">
                  <c:v>2424.3164099999999</c:v>
                </c:pt>
                <c:pt idx="5412">
                  <c:v>2424.3164099999999</c:v>
                </c:pt>
                <c:pt idx="5413">
                  <c:v>2424.3164099999999</c:v>
                </c:pt>
                <c:pt idx="5414">
                  <c:v>2424.3164099999999</c:v>
                </c:pt>
                <c:pt idx="5415">
                  <c:v>2424.3164099999999</c:v>
                </c:pt>
                <c:pt idx="5416">
                  <c:v>2426.7578100000001</c:v>
                </c:pt>
                <c:pt idx="5417">
                  <c:v>2424.3164099999999</c:v>
                </c:pt>
                <c:pt idx="5418">
                  <c:v>2426.7578100000001</c:v>
                </c:pt>
                <c:pt idx="5419">
                  <c:v>2426.7578100000001</c:v>
                </c:pt>
                <c:pt idx="5420">
                  <c:v>2424.3164099999999</c:v>
                </c:pt>
                <c:pt idx="5421">
                  <c:v>2426.7578100000001</c:v>
                </c:pt>
                <c:pt idx="5422">
                  <c:v>2424.3164099999999</c:v>
                </c:pt>
                <c:pt idx="5423">
                  <c:v>2426.7578100000001</c:v>
                </c:pt>
                <c:pt idx="5424">
                  <c:v>2426.7578100000001</c:v>
                </c:pt>
                <c:pt idx="5425">
                  <c:v>2426.7578100000001</c:v>
                </c:pt>
                <c:pt idx="5426">
                  <c:v>2424.3164099999999</c:v>
                </c:pt>
                <c:pt idx="5427">
                  <c:v>2426.7578100000001</c:v>
                </c:pt>
                <c:pt idx="5428">
                  <c:v>2426.7578100000001</c:v>
                </c:pt>
                <c:pt idx="5429">
                  <c:v>2426.7578100000001</c:v>
                </c:pt>
                <c:pt idx="5430">
                  <c:v>2424.3164099999999</c:v>
                </c:pt>
                <c:pt idx="5431">
                  <c:v>2424.3164099999999</c:v>
                </c:pt>
                <c:pt idx="5432">
                  <c:v>2426.7578100000001</c:v>
                </c:pt>
                <c:pt idx="5433">
                  <c:v>2424.3164099999999</c:v>
                </c:pt>
                <c:pt idx="5434">
                  <c:v>2426.7578100000001</c:v>
                </c:pt>
                <c:pt idx="5435">
                  <c:v>2424.3164099999999</c:v>
                </c:pt>
                <c:pt idx="5436">
                  <c:v>2424.3164099999999</c:v>
                </c:pt>
                <c:pt idx="5437">
                  <c:v>2426.7578100000001</c:v>
                </c:pt>
                <c:pt idx="5438">
                  <c:v>2424.3164099999999</c:v>
                </c:pt>
                <c:pt idx="5439">
                  <c:v>2424.3164099999999</c:v>
                </c:pt>
                <c:pt idx="5440">
                  <c:v>2424.3164099999999</c:v>
                </c:pt>
                <c:pt idx="5441">
                  <c:v>2424.3164099999999</c:v>
                </c:pt>
                <c:pt idx="5442">
                  <c:v>2424.3164099999999</c:v>
                </c:pt>
                <c:pt idx="5443">
                  <c:v>2426.7578100000001</c:v>
                </c:pt>
                <c:pt idx="5444">
                  <c:v>2426.7578100000001</c:v>
                </c:pt>
                <c:pt idx="5445">
                  <c:v>2424.3164099999999</c:v>
                </c:pt>
                <c:pt idx="5446">
                  <c:v>2426.7578100000001</c:v>
                </c:pt>
                <c:pt idx="5447">
                  <c:v>2424.3164099999999</c:v>
                </c:pt>
                <c:pt idx="5448">
                  <c:v>2424.3164099999999</c:v>
                </c:pt>
                <c:pt idx="5449">
                  <c:v>2426.7578100000001</c:v>
                </c:pt>
                <c:pt idx="5450">
                  <c:v>2426.7578100000001</c:v>
                </c:pt>
                <c:pt idx="5451">
                  <c:v>2426.7578100000001</c:v>
                </c:pt>
                <c:pt idx="5452">
                  <c:v>2424.3164099999999</c:v>
                </c:pt>
                <c:pt idx="5453">
                  <c:v>2424.3164099999999</c:v>
                </c:pt>
                <c:pt idx="5454">
                  <c:v>2424.3164099999999</c:v>
                </c:pt>
                <c:pt idx="5455">
                  <c:v>2424.3164099999999</c:v>
                </c:pt>
                <c:pt idx="5456">
                  <c:v>2426.7578100000001</c:v>
                </c:pt>
                <c:pt idx="5457">
                  <c:v>2426.7578100000001</c:v>
                </c:pt>
                <c:pt idx="5458">
                  <c:v>2426.7578100000001</c:v>
                </c:pt>
                <c:pt idx="5459">
                  <c:v>2424.3164099999999</c:v>
                </c:pt>
                <c:pt idx="5460">
                  <c:v>2426.7578100000001</c:v>
                </c:pt>
                <c:pt idx="5461">
                  <c:v>2426.7578100000001</c:v>
                </c:pt>
                <c:pt idx="5462">
                  <c:v>2424.3164099999999</c:v>
                </c:pt>
                <c:pt idx="5463">
                  <c:v>2424.3164099999999</c:v>
                </c:pt>
                <c:pt idx="5464">
                  <c:v>2426.7578100000001</c:v>
                </c:pt>
                <c:pt idx="5465">
                  <c:v>2424.3164099999999</c:v>
                </c:pt>
                <c:pt idx="5466">
                  <c:v>2426.7578100000001</c:v>
                </c:pt>
                <c:pt idx="5467">
                  <c:v>2426.7578100000001</c:v>
                </c:pt>
                <c:pt idx="5468">
                  <c:v>2426.7578100000001</c:v>
                </c:pt>
                <c:pt idx="5469">
                  <c:v>2424.3164099999999</c:v>
                </c:pt>
                <c:pt idx="5470">
                  <c:v>2426.7578100000001</c:v>
                </c:pt>
                <c:pt idx="5471">
                  <c:v>2426.7578100000001</c:v>
                </c:pt>
                <c:pt idx="5472">
                  <c:v>2424.3164099999999</c:v>
                </c:pt>
                <c:pt idx="5473">
                  <c:v>2426.7578100000001</c:v>
                </c:pt>
                <c:pt idx="5474">
                  <c:v>2426.7578100000001</c:v>
                </c:pt>
                <c:pt idx="5475">
                  <c:v>2426.7578100000001</c:v>
                </c:pt>
                <c:pt idx="5476">
                  <c:v>2426.7578100000001</c:v>
                </c:pt>
                <c:pt idx="5477">
                  <c:v>2424.3164099999999</c:v>
                </c:pt>
                <c:pt idx="5478">
                  <c:v>2424.3164099999999</c:v>
                </c:pt>
                <c:pt idx="5479">
                  <c:v>2426.7578100000001</c:v>
                </c:pt>
                <c:pt idx="5480">
                  <c:v>2426.7578100000001</c:v>
                </c:pt>
                <c:pt idx="5481">
                  <c:v>2426.7578100000001</c:v>
                </c:pt>
                <c:pt idx="5482">
                  <c:v>2424.3164099999999</c:v>
                </c:pt>
                <c:pt idx="5483">
                  <c:v>2424.3164099999999</c:v>
                </c:pt>
                <c:pt idx="5484">
                  <c:v>2426.7578100000001</c:v>
                </c:pt>
                <c:pt idx="5485">
                  <c:v>2426.7578100000001</c:v>
                </c:pt>
                <c:pt idx="5486">
                  <c:v>2426.7578100000001</c:v>
                </c:pt>
                <c:pt idx="5487">
                  <c:v>2424.3164099999999</c:v>
                </c:pt>
                <c:pt idx="5488">
                  <c:v>2426.7578100000001</c:v>
                </c:pt>
                <c:pt idx="5489">
                  <c:v>2424.3164099999999</c:v>
                </c:pt>
                <c:pt idx="5490">
                  <c:v>2424.3164099999999</c:v>
                </c:pt>
                <c:pt idx="5491">
                  <c:v>2426.7578100000001</c:v>
                </c:pt>
                <c:pt idx="5492">
                  <c:v>2424.3164099999999</c:v>
                </c:pt>
                <c:pt idx="5493">
                  <c:v>2424.3164099999999</c:v>
                </c:pt>
                <c:pt idx="5494">
                  <c:v>2426.7578100000001</c:v>
                </c:pt>
                <c:pt idx="5495">
                  <c:v>2426.7578100000001</c:v>
                </c:pt>
                <c:pt idx="5496">
                  <c:v>2424.3164099999999</c:v>
                </c:pt>
                <c:pt idx="5497">
                  <c:v>2424.3164099999999</c:v>
                </c:pt>
                <c:pt idx="5498">
                  <c:v>2424.3164099999999</c:v>
                </c:pt>
                <c:pt idx="5499">
                  <c:v>2426.7578100000001</c:v>
                </c:pt>
                <c:pt idx="5500">
                  <c:v>2424.3164099999999</c:v>
                </c:pt>
                <c:pt idx="5501">
                  <c:v>2424.3164099999999</c:v>
                </c:pt>
                <c:pt idx="5502">
                  <c:v>2424.3164099999999</c:v>
                </c:pt>
                <c:pt idx="5503">
                  <c:v>2426.7578100000001</c:v>
                </c:pt>
                <c:pt idx="5504">
                  <c:v>2426.7578100000001</c:v>
                </c:pt>
                <c:pt idx="5505">
                  <c:v>2426.7578100000001</c:v>
                </c:pt>
                <c:pt idx="5506">
                  <c:v>2424.3164099999999</c:v>
                </c:pt>
                <c:pt idx="5507">
                  <c:v>2424.3164099999999</c:v>
                </c:pt>
                <c:pt idx="5508">
                  <c:v>2426.7578100000001</c:v>
                </c:pt>
                <c:pt idx="5509">
                  <c:v>2424.3164099999999</c:v>
                </c:pt>
                <c:pt idx="5510">
                  <c:v>2426.7578100000001</c:v>
                </c:pt>
                <c:pt idx="5511">
                  <c:v>2424.3164099999999</c:v>
                </c:pt>
                <c:pt idx="5512">
                  <c:v>2426.7578100000001</c:v>
                </c:pt>
                <c:pt idx="5513">
                  <c:v>2424.3164099999999</c:v>
                </c:pt>
                <c:pt idx="5514">
                  <c:v>2424.3164099999999</c:v>
                </c:pt>
                <c:pt idx="5515">
                  <c:v>2426.7578100000001</c:v>
                </c:pt>
                <c:pt idx="5516">
                  <c:v>2426.7578100000001</c:v>
                </c:pt>
                <c:pt idx="5517">
                  <c:v>2424.3164099999999</c:v>
                </c:pt>
                <c:pt idx="5518">
                  <c:v>2424.3164099999999</c:v>
                </c:pt>
                <c:pt idx="5519">
                  <c:v>2426.7578100000001</c:v>
                </c:pt>
                <c:pt idx="5520">
                  <c:v>2424.3164099999999</c:v>
                </c:pt>
                <c:pt idx="5521">
                  <c:v>2424.3164099999999</c:v>
                </c:pt>
                <c:pt idx="5522">
                  <c:v>2426.7578100000001</c:v>
                </c:pt>
                <c:pt idx="5523">
                  <c:v>2424.3164099999999</c:v>
                </c:pt>
                <c:pt idx="5524">
                  <c:v>2424.3164099999999</c:v>
                </c:pt>
                <c:pt idx="5525">
                  <c:v>2426.7578100000001</c:v>
                </c:pt>
                <c:pt idx="5526">
                  <c:v>2426.7578100000001</c:v>
                </c:pt>
                <c:pt idx="5527">
                  <c:v>2424.3164099999999</c:v>
                </c:pt>
                <c:pt idx="5528">
                  <c:v>2424.3164099999999</c:v>
                </c:pt>
                <c:pt idx="5529">
                  <c:v>2426.7578100000001</c:v>
                </c:pt>
                <c:pt idx="5530">
                  <c:v>2424.3164099999999</c:v>
                </c:pt>
                <c:pt idx="5531">
                  <c:v>2426.7578100000001</c:v>
                </c:pt>
                <c:pt idx="5532">
                  <c:v>2424.3164099999999</c:v>
                </c:pt>
                <c:pt idx="5533">
                  <c:v>2424.3164099999999</c:v>
                </c:pt>
                <c:pt idx="5534">
                  <c:v>2426.7578100000001</c:v>
                </c:pt>
                <c:pt idx="5535">
                  <c:v>2426.7578100000001</c:v>
                </c:pt>
                <c:pt idx="5536">
                  <c:v>2424.3164099999999</c:v>
                </c:pt>
                <c:pt idx="5537">
                  <c:v>2426.7578100000001</c:v>
                </c:pt>
                <c:pt idx="5538">
                  <c:v>2424.3164099999999</c:v>
                </c:pt>
                <c:pt idx="5539">
                  <c:v>2424.3164099999999</c:v>
                </c:pt>
                <c:pt idx="5540">
                  <c:v>2426.7578100000001</c:v>
                </c:pt>
                <c:pt idx="5541">
                  <c:v>2424.3164099999999</c:v>
                </c:pt>
                <c:pt idx="5542">
                  <c:v>2424.3164099999999</c:v>
                </c:pt>
                <c:pt idx="5543">
                  <c:v>2426.7578100000001</c:v>
                </c:pt>
                <c:pt idx="5544">
                  <c:v>2424.3164099999999</c:v>
                </c:pt>
                <c:pt idx="5545">
                  <c:v>2426.7578100000001</c:v>
                </c:pt>
                <c:pt idx="5546">
                  <c:v>2426.7578100000001</c:v>
                </c:pt>
                <c:pt idx="5547">
                  <c:v>2424.3164099999999</c:v>
                </c:pt>
                <c:pt idx="5548">
                  <c:v>2426.7578100000001</c:v>
                </c:pt>
                <c:pt idx="5549">
                  <c:v>2424.3164099999999</c:v>
                </c:pt>
                <c:pt idx="5550">
                  <c:v>2424.3164099999999</c:v>
                </c:pt>
                <c:pt idx="5551">
                  <c:v>2424.3164099999999</c:v>
                </c:pt>
                <c:pt idx="5552">
                  <c:v>2424.3164099999999</c:v>
                </c:pt>
                <c:pt idx="5553">
                  <c:v>2426.7578100000001</c:v>
                </c:pt>
                <c:pt idx="5554">
                  <c:v>2426.7578100000001</c:v>
                </c:pt>
                <c:pt idx="5555">
                  <c:v>2424.3164099999999</c:v>
                </c:pt>
                <c:pt idx="5556">
                  <c:v>2424.3164099999999</c:v>
                </c:pt>
                <c:pt idx="5557">
                  <c:v>2426.7578100000001</c:v>
                </c:pt>
                <c:pt idx="5558">
                  <c:v>2426.7578100000001</c:v>
                </c:pt>
                <c:pt idx="5559">
                  <c:v>2424.3164099999999</c:v>
                </c:pt>
                <c:pt idx="5560">
                  <c:v>2426.7578100000001</c:v>
                </c:pt>
                <c:pt idx="5561">
                  <c:v>2426.7578100000001</c:v>
                </c:pt>
                <c:pt idx="5562">
                  <c:v>2426.7578100000001</c:v>
                </c:pt>
                <c:pt idx="5563">
                  <c:v>2426.7578100000001</c:v>
                </c:pt>
                <c:pt idx="5564">
                  <c:v>2424.3164099999999</c:v>
                </c:pt>
                <c:pt idx="5565">
                  <c:v>2424.3164099999999</c:v>
                </c:pt>
                <c:pt idx="5566">
                  <c:v>2426.7578100000001</c:v>
                </c:pt>
                <c:pt idx="5567">
                  <c:v>2424.3164099999999</c:v>
                </c:pt>
                <c:pt idx="5568">
                  <c:v>2426.7578100000001</c:v>
                </c:pt>
                <c:pt idx="5569">
                  <c:v>2426.7578100000001</c:v>
                </c:pt>
                <c:pt idx="5570">
                  <c:v>2426.7578100000001</c:v>
                </c:pt>
                <c:pt idx="5571">
                  <c:v>2424.3164099999999</c:v>
                </c:pt>
                <c:pt idx="5572">
                  <c:v>2426.7578100000001</c:v>
                </c:pt>
                <c:pt idx="5573">
                  <c:v>2424.3164099999999</c:v>
                </c:pt>
                <c:pt idx="5574">
                  <c:v>2424.3164099999999</c:v>
                </c:pt>
                <c:pt idx="5575">
                  <c:v>2424.3164099999999</c:v>
                </c:pt>
                <c:pt idx="5576">
                  <c:v>2426.7578100000001</c:v>
                </c:pt>
                <c:pt idx="5577">
                  <c:v>2426.7578100000001</c:v>
                </c:pt>
                <c:pt idx="5578">
                  <c:v>2426.7578100000001</c:v>
                </c:pt>
                <c:pt idx="5579">
                  <c:v>2424.3164099999999</c:v>
                </c:pt>
                <c:pt idx="5580">
                  <c:v>2426.7578100000001</c:v>
                </c:pt>
                <c:pt idx="5581">
                  <c:v>2424.3164099999999</c:v>
                </c:pt>
                <c:pt idx="5582">
                  <c:v>2426.7578100000001</c:v>
                </c:pt>
                <c:pt idx="5583">
                  <c:v>2426.7578100000001</c:v>
                </c:pt>
                <c:pt idx="5584">
                  <c:v>2426.7578100000001</c:v>
                </c:pt>
                <c:pt idx="5585">
                  <c:v>2424.3164099999999</c:v>
                </c:pt>
                <c:pt idx="5586">
                  <c:v>2424.3164099999999</c:v>
                </c:pt>
                <c:pt idx="5587">
                  <c:v>2426.7578100000001</c:v>
                </c:pt>
                <c:pt idx="5588">
                  <c:v>2424.3164099999999</c:v>
                </c:pt>
                <c:pt idx="5589">
                  <c:v>2424.3164099999999</c:v>
                </c:pt>
                <c:pt idx="5590">
                  <c:v>2424.3164099999999</c:v>
                </c:pt>
                <c:pt idx="5591">
                  <c:v>2426.7578100000001</c:v>
                </c:pt>
                <c:pt idx="5592">
                  <c:v>2424.3164099999999</c:v>
                </c:pt>
                <c:pt idx="5593">
                  <c:v>2426.7578100000001</c:v>
                </c:pt>
                <c:pt idx="5594">
                  <c:v>2426.7578100000001</c:v>
                </c:pt>
                <c:pt idx="5595">
                  <c:v>2426.7578100000001</c:v>
                </c:pt>
                <c:pt idx="5596">
                  <c:v>2424.3164099999999</c:v>
                </c:pt>
                <c:pt idx="5597">
                  <c:v>2426.7578100000001</c:v>
                </c:pt>
                <c:pt idx="5598">
                  <c:v>2424.3164099999999</c:v>
                </c:pt>
                <c:pt idx="5599">
                  <c:v>2426.7578100000001</c:v>
                </c:pt>
                <c:pt idx="5600">
                  <c:v>2426.7578100000001</c:v>
                </c:pt>
                <c:pt idx="5601">
                  <c:v>2424.3164099999999</c:v>
                </c:pt>
                <c:pt idx="5602">
                  <c:v>2424.3164099999999</c:v>
                </c:pt>
                <c:pt idx="5603">
                  <c:v>2426.7578100000001</c:v>
                </c:pt>
                <c:pt idx="5604">
                  <c:v>2424.3164099999999</c:v>
                </c:pt>
                <c:pt idx="5605">
                  <c:v>2426.7578100000001</c:v>
                </c:pt>
                <c:pt idx="5606">
                  <c:v>2424.3164099999999</c:v>
                </c:pt>
                <c:pt idx="5607">
                  <c:v>2424.3164099999999</c:v>
                </c:pt>
                <c:pt idx="5608">
                  <c:v>2424.3164099999999</c:v>
                </c:pt>
                <c:pt idx="5609">
                  <c:v>2424.3164099999999</c:v>
                </c:pt>
                <c:pt idx="5610">
                  <c:v>2424.3164099999999</c:v>
                </c:pt>
                <c:pt idx="5611">
                  <c:v>2426.7578100000001</c:v>
                </c:pt>
                <c:pt idx="5612">
                  <c:v>2424.3164099999999</c:v>
                </c:pt>
                <c:pt idx="5613">
                  <c:v>2426.7578100000001</c:v>
                </c:pt>
                <c:pt idx="5614">
                  <c:v>2426.7578100000001</c:v>
                </c:pt>
                <c:pt idx="5615">
                  <c:v>2424.3164099999999</c:v>
                </c:pt>
                <c:pt idx="5616">
                  <c:v>2426.7578100000001</c:v>
                </c:pt>
                <c:pt idx="5617">
                  <c:v>2424.3164099999999</c:v>
                </c:pt>
                <c:pt idx="5618">
                  <c:v>2424.3164099999999</c:v>
                </c:pt>
                <c:pt idx="5619">
                  <c:v>2424.3164099999999</c:v>
                </c:pt>
                <c:pt idx="5620">
                  <c:v>2424.3164099999999</c:v>
                </c:pt>
                <c:pt idx="5621">
                  <c:v>2424.3164099999999</c:v>
                </c:pt>
                <c:pt idx="5622">
                  <c:v>2424.3164099999999</c:v>
                </c:pt>
                <c:pt idx="5623">
                  <c:v>2426.7578100000001</c:v>
                </c:pt>
                <c:pt idx="5624">
                  <c:v>2424.3164099999999</c:v>
                </c:pt>
                <c:pt idx="5625">
                  <c:v>2424.3164099999999</c:v>
                </c:pt>
                <c:pt idx="5626">
                  <c:v>2426.7578100000001</c:v>
                </c:pt>
                <c:pt idx="5627">
                  <c:v>2424.3164099999999</c:v>
                </c:pt>
                <c:pt idx="5628">
                  <c:v>2426.7578100000001</c:v>
                </c:pt>
                <c:pt idx="5629">
                  <c:v>2424.3164099999999</c:v>
                </c:pt>
                <c:pt idx="5630">
                  <c:v>2426.7578100000001</c:v>
                </c:pt>
                <c:pt idx="5631">
                  <c:v>2424.3164099999999</c:v>
                </c:pt>
                <c:pt idx="5632">
                  <c:v>2424.3164099999999</c:v>
                </c:pt>
                <c:pt idx="5633">
                  <c:v>2424.3164099999999</c:v>
                </c:pt>
                <c:pt idx="5634">
                  <c:v>2424.3164099999999</c:v>
                </c:pt>
                <c:pt idx="5635">
                  <c:v>2426.7578100000001</c:v>
                </c:pt>
                <c:pt idx="5636">
                  <c:v>2426.7578100000001</c:v>
                </c:pt>
                <c:pt idx="5637">
                  <c:v>2424.3164099999999</c:v>
                </c:pt>
                <c:pt idx="5638">
                  <c:v>2424.3164099999999</c:v>
                </c:pt>
                <c:pt idx="5639">
                  <c:v>2426.7578100000001</c:v>
                </c:pt>
                <c:pt idx="5640">
                  <c:v>2426.7578100000001</c:v>
                </c:pt>
                <c:pt idx="5641">
                  <c:v>2426.7578100000001</c:v>
                </c:pt>
                <c:pt idx="5642">
                  <c:v>2424.3164099999999</c:v>
                </c:pt>
                <c:pt idx="5643">
                  <c:v>2424.3164099999999</c:v>
                </c:pt>
                <c:pt idx="5644">
                  <c:v>2426.7578100000001</c:v>
                </c:pt>
                <c:pt idx="5645">
                  <c:v>2424.3164099999999</c:v>
                </c:pt>
                <c:pt idx="5646">
                  <c:v>2426.7578100000001</c:v>
                </c:pt>
                <c:pt idx="5647">
                  <c:v>2426.7578100000001</c:v>
                </c:pt>
                <c:pt idx="5648">
                  <c:v>2424.3164099999999</c:v>
                </c:pt>
                <c:pt idx="5649">
                  <c:v>2424.3164099999999</c:v>
                </c:pt>
                <c:pt idx="5650">
                  <c:v>2426.7578100000001</c:v>
                </c:pt>
                <c:pt idx="5651">
                  <c:v>2426.7578100000001</c:v>
                </c:pt>
                <c:pt idx="5652">
                  <c:v>2426.7578100000001</c:v>
                </c:pt>
                <c:pt idx="5653">
                  <c:v>2424.3164099999999</c:v>
                </c:pt>
                <c:pt idx="5654">
                  <c:v>2426.7578100000001</c:v>
                </c:pt>
                <c:pt idx="5655">
                  <c:v>2424.3164099999999</c:v>
                </c:pt>
                <c:pt idx="5656">
                  <c:v>2424.3164099999999</c:v>
                </c:pt>
                <c:pt idx="5657">
                  <c:v>2424.3164099999999</c:v>
                </c:pt>
                <c:pt idx="5658">
                  <c:v>2426.7578100000001</c:v>
                </c:pt>
                <c:pt idx="5659">
                  <c:v>2424.3164099999999</c:v>
                </c:pt>
                <c:pt idx="5660">
                  <c:v>2424.3164099999999</c:v>
                </c:pt>
                <c:pt idx="5661">
                  <c:v>2426.7578100000001</c:v>
                </c:pt>
                <c:pt idx="5662">
                  <c:v>2424.3164099999999</c:v>
                </c:pt>
                <c:pt idx="5663">
                  <c:v>2424.3164099999999</c:v>
                </c:pt>
                <c:pt idx="5664">
                  <c:v>2424.3164099999999</c:v>
                </c:pt>
                <c:pt idx="5665">
                  <c:v>2424.3164099999999</c:v>
                </c:pt>
                <c:pt idx="5666">
                  <c:v>2426.7578100000001</c:v>
                </c:pt>
                <c:pt idx="5667">
                  <c:v>2426.7578100000001</c:v>
                </c:pt>
                <c:pt idx="5668">
                  <c:v>2426.7578100000001</c:v>
                </c:pt>
                <c:pt idx="5669">
                  <c:v>2424.3164099999999</c:v>
                </c:pt>
                <c:pt idx="5670">
                  <c:v>2426.7578100000001</c:v>
                </c:pt>
                <c:pt idx="5671">
                  <c:v>2424.3164099999999</c:v>
                </c:pt>
                <c:pt idx="5672">
                  <c:v>2426.7578100000001</c:v>
                </c:pt>
                <c:pt idx="5673">
                  <c:v>2426.7578100000001</c:v>
                </c:pt>
                <c:pt idx="5674">
                  <c:v>2424.3164099999999</c:v>
                </c:pt>
                <c:pt idx="5675">
                  <c:v>2429.19922</c:v>
                </c:pt>
                <c:pt idx="5676">
                  <c:v>2426.7578100000001</c:v>
                </c:pt>
                <c:pt idx="5677">
                  <c:v>2424.3164099999999</c:v>
                </c:pt>
                <c:pt idx="5678">
                  <c:v>2426.7578100000001</c:v>
                </c:pt>
                <c:pt idx="5679">
                  <c:v>2424.3164099999999</c:v>
                </c:pt>
                <c:pt idx="5680">
                  <c:v>2426.7578100000001</c:v>
                </c:pt>
                <c:pt idx="5681">
                  <c:v>2426.7578100000001</c:v>
                </c:pt>
                <c:pt idx="5682">
                  <c:v>2426.7578100000001</c:v>
                </c:pt>
                <c:pt idx="5683">
                  <c:v>2426.7578100000001</c:v>
                </c:pt>
                <c:pt idx="5684">
                  <c:v>2426.7578100000001</c:v>
                </c:pt>
                <c:pt idx="5685">
                  <c:v>2426.7578100000001</c:v>
                </c:pt>
                <c:pt idx="5686">
                  <c:v>2426.7578100000001</c:v>
                </c:pt>
                <c:pt idx="5687">
                  <c:v>2426.7578100000001</c:v>
                </c:pt>
                <c:pt idx="5688">
                  <c:v>2426.7578100000001</c:v>
                </c:pt>
                <c:pt idx="5689">
                  <c:v>2424.3164099999999</c:v>
                </c:pt>
                <c:pt idx="5690">
                  <c:v>2424.3164099999999</c:v>
                </c:pt>
                <c:pt idx="5691">
                  <c:v>2426.7578100000001</c:v>
                </c:pt>
                <c:pt idx="5692">
                  <c:v>2426.7578100000001</c:v>
                </c:pt>
                <c:pt idx="5693">
                  <c:v>2424.3164099999999</c:v>
                </c:pt>
                <c:pt idx="5694">
                  <c:v>2424.3164099999999</c:v>
                </c:pt>
                <c:pt idx="5695">
                  <c:v>2424.3164099999999</c:v>
                </c:pt>
                <c:pt idx="5696">
                  <c:v>2426.7578100000001</c:v>
                </c:pt>
                <c:pt idx="5697">
                  <c:v>2424.3164099999999</c:v>
                </c:pt>
                <c:pt idx="5698">
                  <c:v>2424.3164099999999</c:v>
                </c:pt>
                <c:pt idx="5699">
                  <c:v>2426.7578100000001</c:v>
                </c:pt>
                <c:pt idx="5700">
                  <c:v>2426.7578100000001</c:v>
                </c:pt>
                <c:pt idx="5701">
                  <c:v>2424.3164099999999</c:v>
                </c:pt>
                <c:pt idx="5702">
                  <c:v>2424.3164099999999</c:v>
                </c:pt>
                <c:pt idx="5703">
                  <c:v>2426.7578100000001</c:v>
                </c:pt>
                <c:pt idx="5704">
                  <c:v>2426.7578100000001</c:v>
                </c:pt>
                <c:pt idx="5705">
                  <c:v>2424.3164099999999</c:v>
                </c:pt>
                <c:pt idx="5706">
                  <c:v>2426.7578100000001</c:v>
                </c:pt>
                <c:pt idx="5707">
                  <c:v>2424.3164099999999</c:v>
                </c:pt>
                <c:pt idx="5708">
                  <c:v>2424.3164099999999</c:v>
                </c:pt>
                <c:pt idx="5709">
                  <c:v>2424.3164099999999</c:v>
                </c:pt>
                <c:pt idx="5710">
                  <c:v>2424.3164099999999</c:v>
                </c:pt>
                <c:pt idx="5711">
                  <c:v>2424.3164099999999</c:v>
                </c:pt>
                <c:pt idx="5712">
                  <c:v>2424.3164099999999</c:v>
                </c:pt>
                <c:pt idx="5713">
                  <c:v>2424.3164099999999</c:v>
                </c:pt>
                <c:pt idx="5714">
                  <c:v>2426.7578100000001</c:v>
                </c:pt>
                <c:pt idx="5715">
                  <c:v>2426.7578100000001</c:v>
                </c:pt>
                <c:pt idx="5716">
                  <c:v>2424.3164099999999</c:v>
                </c:pt>
                <c:pt idx="5717">
                  <c:v>2424.3164099999999</c:v>
                </c:pt>
                <c:pt idx="5718">
                  <c:v>2424.3164099999999</c:v>
                </c:pt>
                <c:pt idx="5719">
                  <c:v>2426.7578100000001</c:v>
                </c:pt>
                <c:pt idx="5720">
                  <c:v>2424.3164099999999</c:v>
                </c:pt>
                <c:pt idx="5721">
                  <c:v>2426.7578100000001</c:v>
                </c:pt>
                <c:pt idx="5722">
                  <c:v>2426.7578100000001</c:v>
                </c:pt>
                <c:pt idx="5723">
                  <c:v>2426.7578100000001</c:v>
                </c:pt>
                <c:pt idx="5724">
                  <c:v>2426.7578100000001</c:v>
                </c:pt>
                <c:pt idx="5725">
                  <c:v>2426.7578100000001</c:v>
                </c:pt>
                <c:pt idx="5726">
                  <c:v>2424.3164099999999</c:v>
                </c:pt>
                <c:pt idx="5727">
                  <c:v>2426.7578100000001</c:v>
                </c:pt>
                <c:pt idx="5728">
                  <c:v>2426.7578100000001</c:v>
                </c:pt>
                <c:pt idx="5729">
                  <c:v>2426.7578100000001</c:v>
                </c:pt>
                <c:pt idx="5730">
                  <c:v>2424.3164099999999</c:v>
                </c:pt>
                <c:pt idx="5731">
                  <c:v>2426.7578100000001</c:v>
                </c:pt>
                <c:pt idx="5732">
                  <c:v>2424.3164099999999</c:v>
                </c:pt>
                <c:pt idx="5733">
                  <c:v>2424.3164099999999</c:v>
                </c:pt>
                <c:pt idx="5734">
                  <c:v>2426.7578100000001</c:v>
                </c:pt>
                <c:pt idx="5735">
                  <c:v>2429.19922</c:v>
                </c:pt>
                <c:pt idx="5736">
                  <c:v>2426.7578100000001</c:v>
                </c:pt>
                <c:pt idx="5737">
                  <c:v>2424.3164099999999</c:v>
                </c:pt>
                <c:pt idx="5738">
                  <c:v>2424.3164099999999</c:v>
                </c:pt>
                <c:pt idx="5739">
                  <c:v>2426.7578100000001</c:v>
                </c:pt>
                <c:pt idx="5740">
                  <c:v>2424.3164099999999</c:v>
                </c:pt>
                <c:pt idx="5741">
                  <c:v>2426.7578100000001</c:v>
                </c:pt>
                <c:pt idx="5742">
                  <c:v>2424.3164099999999</c:v>
                </c:pt>
                <c:pt idx="5743">
                  <c:v>2426.7578100000001</c:v>
                </c:pt>
                <c:pt idx="5744">
                  <c:v>2424.3164099999999</c:v>
                </c:pt>
                <c:pt idx="5745">
                  <c:v>2426.7578100000001</c:v>
                </c:pt>
                <c:pt idx="5746">
                  <c:v>2424.3164099999999</c:v>
                </c:pt>
                <c:pt idx="5747">
                  <c:v>2426.7578100000001</c:v>
                </c:pt>
                <c:pt idx="5748">
                  <c:v>2426.7578100000001</c:v>
                </c:pt>
                <c:pt idx="5749">
                  <c:v>2424.3164099999999</c:v>
                </c:pt>
                <c:pt idx="5750">
                  <c:v>2424.3164099999999</c:v>
                </c:pt>
                <c:pt idx="5751">
                  <c:v>2424.3164099999999</c:v>
                </c:pt>
                <c:pt idx="5752">
                  <c:v>2424.3164099999999</c:v>
                </c:pt>
                <c:pt idx="5753">
                  <c:v>2426.7578100000001</c:v>
                </c:pt>
                <c:pt idx="5754">
                  <c:v>2424.3164099999999</c:v>
                </c:pt>
                <c:pt idx="5755">
                  <c:v>2424.3164099999999</c:v>
                </c:pt>
                <c:pt idx="5756">
                  <c:v>2424.3164099999999</c:v>
                </c:pt>
                <c:pt idx="5757">
                  <c:v>2424.3164099999999</c:v>
                </c:pt>
                <c:pt idx="5758">
                  <c:v>2424.3164099999999</c:v>
                </c:pt>
                <c:pt idx="5759">
                  <c:v>2424.3164099999999</c:v>
                </c:pt>
                <c:pt idx="5760">
                  <c:v>2424.3164099999999</c:v>
                </c:pt>
                <c:pt idx="5761">
                  <c:v>2426.7578100000001</c:v>
                </c:pt>
                <c:pt idx="5762">
                  <c:v>2426.7578100000001</c:v>
                </c:pt>
                <c:pt idx="5763">
                  <c:v>2424.3164099999999</c:v>
                </c:pt>
                <c:pt idx="5764">
                  <c:v>2426.7578100000001</c:v>
                </c:pt>
                <c:pt idx="5765">
                  <c:v>2426.7578100000001</c:v>
                </c:pt>
                <c:pt idx="5766">
                  <c:v>2424.3164099999999</c:v>
                </c:pt>
                <c:pt idx="5767">
                  <c:v>2424.3164099999999</c:v>
                </c:pt>
                <c:pt idx="5768">
                  <c:v>2424.3164099999999</c:v>
                </c:pt>
                <c:pt idx="5769">
                  <c:v>2426.7578100000001</c:v>
                </c:pt>
                <c:pt idx="5770">
                  <c:v>2424.3164099999999</c:v>
                </c:pt>
                <c:pt idx="5771">
                  <c:v>2424.3164099999999</c:v>
                </c:pt>
                <c:pt idx="5772">
                  <c:v>2424.3164099999999</c:v>
                </c:pt>
                <c:pt idx="5773">
                  <c:v>2424.3164099999999</c:v>
                </c:pt>
                <c:pt idx="5774">
                  <c:v>2426.7578100000001</c:v>
                </c:pt>
                <c:pt idx="5775">
                  <c:v>2424.3164099999999</c:v>
                </c:pt>
                <c:pt idx="5776">
                  <c:v>2426.7578100000001</c:v>
                </c:pt>
                <c:pt idx="5777">
                  <c:v>2426.7578100000001</c:v>
                </c:pt>
                <c:pt idx="5778">
                  <c:v>2426.7578100000001</c:v>
                </c:pt>
                <c:pt idx="5779">
                  <c:v>2424.3164099999999</c:v>
                </c:pt>
                <c:pt idx="5780">
                  <c:v>2424.3164099999999</c:v>
                </c:pt>
                <c:pt idx="5781">
                  <c:v>2426.7578100000001</c:v>
                </c:pt>
                <c:pt idx="5782">
                  <c:v>2424.3164099999999</c:v>
                </c:pt>
                <c:pt idx="5783">
                  <c:v>2424.3164099999999</c:v>
                </c:pt>
                <c:pt idx="5784">
                  <c:v>2424.3164099999999</c:v>
                </c:pt>
                <c:pt idx="5785">
                  <c:v>2426.7578100000001</c:v>
                </c:pt>
                <c:pt idx="5786">
                  <c:v>2424.3164099999999</c:v>
                </c:pt>
                <c:pt idx="5787">
                  <c:v>2424.3164099999999</c:v>
                </c:pt>
                <c:pt idx="5788">
                  <c:v>2424.3164099999999</c:v>
                </c:pt>
                <c:pt idx="5789">
                  <c:v>2424.3164099999999</c:v>
                </c:pt>
                <c:pt idx="5790">
                  <c:v>2424.3164099999999</c:v>
                </c:pt>
                <c:pt idx="5791">
                  <c:v>2426.7578100000001</c:v>
                </c:pt>
                <c:pt idx="5792">
                  <c:v>2426.7578100000001</c:v>
                </c:pt>
                <c:pt idx="5793">
                  <c:v>2426.7578100000001</c:v>
                </c:pt>
                <c:pt idx="5794">
                  <c:v>2424.3164099999999</c:v>
                </c:pt>
                <c:pt idx="5795">
                  <c:v>2424.3164099999999</c:v>
                </c:pt>
                <c:pt idx="5796">
                  <c:v>2424.3164099999999</c:v>
                </c:pt>
                <c:pt idx="5797">
                  <c:v>2426.7578100000001</c:v>
                </c:pt>
                <c:pt idx="5798">
                  <c:v>2426.7578100000001</c:v>
                </c:pt>
                <c:pt idx="5799">
                  <c:v>2426.7578100000001</c:v>
                </c:pt>
                <c:pt idx="5800">
                  <c:v>2424.3164099999999</c:v>
                </c:pt>
                <c:pt idx="5801">
                  <c:v>2424.3164099999999</c:v>
                </c:pt>
                <c:pt idx="5802">
                  <c:v>2426.7578100000001</c:v>
                </c:pt>
                <c:pt idx="5803">
                  <c:v>2424.3164099999999</c:v>
                </c:pt>
                <c:pt idx="5804">
                  <c:v>2424.3164099999999</c:v>
                </c:pt>
                <c:pt idx="5805">
                  <c:v>2424.3164099999999</c:v>
                </c:pt>
                <c:pt idx="5806">
                  <c:v>2424.3164099999999</c:v>
                </c:pt>
                <c:pt idx="5807">
                  <c:v>2424.3164099999999</c:v>
                </c:pt>
                <c:pt idx="5808">
                  <c:v>2424.3164099999999</c:v>
                </c:pt>
                <c:pt idx="5809">
                  <c:v>2424.3164099999999</c:v>
                </c:pt>
                <c:pt idx="5810">
                  <c:v>2424.3164099999999</c:v>
                </c:pt>
                <c:pt idx="5811">
                  <c:v>2426.7578100000001</c:v>
                </c:pt>
                <c:pt idx="5812">
                  <c:v>2424.3164099999999</c:v>
                </c:pt>
                <c:pt idx="5813">
                  <c:v>2426.7578100000001</c:v>
                </c:pt>
                <c:pt idx="5814">
                  <c:v>2424.3164099999999</c:v>
                </c:pt>
                <c:pt idx="5815">
                  <c:v>2426.7578100000001</c:v>
                </c:pt>
                <c:pt idx="5816">
                  <c:v>2424.3164099999999</c:v>
                </c:pt>
                <c:pt idx="5817">
                  <c:v>2426.7578100000001</c:v>
                </c:pt>
                <c:pt idx="5818">
                  <c:v>2424.3164099999999</c:v>
                </c:pt>
                <c:pt idx="5819">
                  <c:v>2424.3164099999999</c:v>
                </c:pt>
                <c:pt idx="5820">
                  <c:v>2424.3164099999999</c:v>
                </c:pt>
                <c:pt idx="5821">
                  <c:v>2426.7578100000001</c:v>
                </c:pt>
                <c:pt idx="5822">
                  <c:v>2426.7578100000001</c:v>
                </c:pt>
                <c:pt idx="5823">
                  <c:v>2426.7578100000001</c:v>
                </c:pt>
                <c:pt idx="5824">
                  <c:v>2424.3164099999999</c:v>
                </c:pt>
                <c:pt idx="5825">
                  <c:v>2426.7578100000001</c:v>
                </c:pt>
                <c:pt idx="5826">
                  <c:v>2426.7578100000001</c:v>
                </c:pt>
                <c:pt idx="5827">
                  <c:v>2424.3164099999999</c:v>
                </c:pt>
                <c:pt idx="5828">
                  <c:v>2424.3164099999999</c:v>
                </c:pt>
                <c:pt idx="5829">
                  <c:v>2426.7578100000001</c:v>
                </c:pt>
                <c:pt idx="5830">
                  <c:v>2424.3164099999999</c:v>
                </c:pt>
                <c:pt idx="5831">
                  <c:v>2426.7578100000001</c:v>
                </c:pt>
                <c:pt idx="5832">
                  <c:v>2426.7578100000001</c:v>
                </c:pt>
                <c:pt idx="5833">
                  <c:v>2426.7578100000001</c:v>
                </c:pt>
                <c:pt idx="5834">
                  <c:v>2426.7578100000001</c:v>
                </c:pt>
                <c:pt idx="5835">
                  <c:v>2424.3164099999999</c:v>
                </c:pt>
                <c:pt idx="5836">
                  <c:v>2424.3164099999999</c:v>
                </c:pt>
                <c:pt idx="5837">
                  <c:v>2424.3164099999999</c:v>
                </c:pt>
                <c:pt idx="5838">
                  <c:v>2424.3164099999999</c:v>
                </c:pt>
                <c:pt idx="5839">
                  <c:v>2424.3164099999999</c:v>
                </c:pt>
                <c:pt idx="5840">
                  <c:v>2426.7578100000001</c:v>
                </c:pt>
                <c:pt idx="5841">
                  <c:v>2426.7578100000001</c:v>
                </c:pt>
                <c:pt idx="5842">
                  <c:v>2424.3164099999999</c:v>
                </c:pt>
                <c:pt idx="5843">
                  <c:v>2424.3164099999999</c:v>
                </c:pt>
                <c:pt idx="5844">
                  <c:v>2426.7578100000001</c:v>
                </c:pt>
                <c:pt idx="5845">
                  <c:v>2424.3164099999999</c:v>
                </c:pt>
                <c:pt idx="5846">
                  <c:v>2424.3164099999999</c:v>
                </c:pt>
                <c:pt idx="5847">
                  <c:v>2424.3164099999999</c:v>
                </c:pt>
                <c:pt idx="5848">
                  <c:v>2426.7578100000001</c:v>
                </c:pt>
                <c:pt idx="5849">
                  <c:v>2426.7578100000001</c:v>
                </c:pt>
                <c:pt idx="5850">
                  <c:v>2426.7578100000001</c:v>
                </c:pt>
                <c:pt idx="5851">
                  <c:v>2426.7578100000001</c:v>
                </c:pt>
                <c:pt idx="5852">
                  <c:v>2424.3164099999999</c:v>
                </c:pt>
                <c:pt idx="5853">
                  <c:v>2424.3164099999999</c:v>
                </c:pt>
                <c:pt idx="5854">
                  <c:v>2424.3164099999999</c:v>
                </c:pt>
                <c:pt idx="5855">
                  <c:v>2424.3164099999999</c:v>
                </c:pt>
                <c:pt idx="5856">
                  <c:v>2424.3164099999999</c:v>
                </c:pt>
                <c:pt idx="5857">
                  <c:v>2424.3164099999999</c:v>
                </c:pt>
                <c:pt idx="5858">
                  <c:v>2426.7578100000001</c:v>
                </c:pt>
                <c:pt idx="5859">
                  <c:v>2426.7578100000001</c:v>
                </c:pt>
                <c:pt idx="5860">
                  <c:v>2426.7578100000001</c:v>
                </c:pt>
                <c:pt idx="5861">
                  <c:v>2426.7578100000001</c:v>
                </c:pt>
                <c:pt idx="5862">
                  <c:v>2426.7578100000001</c:v>
                </c:pt>
                <c:pt idx="5863">
                  <c:v>2424.3164099999999</c:v>
                </c:pt>
                <c:pt idx="5864">
                  <c:v>2426.7578100000001</c:v>
                </c:pt>
                <c:pt idx="5865">
                  <c:v>2426.7578100000001</c:v>
                </c:pt>
                <c:pt idx="5866">
                  <c:v>2426.7578100000001</c:v>
                </c:pt>
                <c:pt idx="5867">
                  <c:v>2424.3164099999999</c:v>
                </c:pt>
                <c:pt idx="5868">
                  <c:v>2426.7578100000001</c:v>
                </c:pt>
                <c:pt idx="5869">
                  <c:v>2424.3164099999999</c:v>
                </c:pt>
                <c:pt idx="5870">
                  <c:v>2426.7578100000001</c:v>
                </c:pt>
                <c:pt idx="5871">
                  <c:v>2424.3164099999999</c:v>
                </c:pt>
                <c:pt idx="5872">
                  <c:v>2426.7578100000001</c:v>
                </c:pt>
                <c:pt idx="5873">
                  <c:v>2424.3164099999999</c:v>
                </c:pt>
                <c:pt idx="5874">
                  <c:v>2424.3164099999999</c:v>
                </c:pt>
                <c:pt idx="5875">
                  <c:v>2424.3164099999999</c:v>
                </c:pt>
                <c:pt idx="5876">
                  <c:v>2426.7578100000001</c:v>
                </c:pt>
                <c:pt idx="5877">
                  <c:v>2426.7578100000001</c:v>
                </c:pt>
                <c:pt idx="5878">
                  <c:v>2424.3164099999999</c:v>
                </c:pt>
                <c:pt idx="5879">
                  <c:v>2426.7578100000001</c:v>
                </c:pt>
                <c:pt idx="5880">
                  <c:v>2424.3164099999999</c:v>
                </c:pt>
                <c:pt idx="5881">
                  <c:v>2426.7578100000001</c:v>
                </c:pt>
                <c:pt idx="5882">
                  <c:v>2426.7578100000001</c:v>
                </c:pt>
                <c:pt idx="5883">
                  <c:v>2424.3164099999999</c:v>
                </c:pt>
                <c:pt idx="5884">
                  <c:v>2426.7578100000001</c:v>
                </c:pt>
                <c:pt idx="5885">
                  <c:v>2426.7578100000001</c:v>
                </c:pt>
                <c:pt idx="5886">
                  <c:v>2426.7578100000001</c:v>
                </c:pt>
                <c:pt idx="5887">
                  <c:v>2424.3164099999999</c:v>
                </c:pt>
                <c:pt idx="5888">
                  <c:v>2426.7578100000001</c:v>
                </c:pt>
                <c:pt idx="5889">
                  <c:v>2426.7578100000001</c:v>
                </c:pt>
                <c:pt idx="5890">
                  <c:v>2424.3164099999999</c:v>
                </c:pt>
                <c:pt idx="5891">
                  <c:v>2424.3164099999999</c:v>
                </c:pt>
                <c:pt idx="5892">
                  <c:v>2426.7578100000001</c:v>
                </c:pt>
                <c:pt idx="5893">
                  <c:v>2424.3164099999999</c:v>
                </c:pt>
                <c:pt idx="5894">
                  <c:v>2426.7578100000001</c:v>
                </c:pt>
                <c:pt idx="5895">
                  <c:v>2424.3164099999999</c:v>
                </c:pt>
                <c:pt idx="5896">
                  <c:v>2426.7578100000001</c:v>
                </c:pt>
                <c:pt idx="5897">
                  <c:v>2424.3164099999999</c:v>
                </c:pt>
                <c:pt idx="5898">
                  <c:v>2426.7578100000001</c:v>
                </c:pt>
                <c:pt idx="5899">
                  <c:v>2424.3164099999999</c:v>
                </c:pt>
                <c:pt idx="5900">
                  <c:v>2426.7578100000001</c:v>
                </c:pt>
                <c:pt idx="5901">
                  <c:v>2424.3164099999999</c:v>
                </c:pt>
                <c:pt idx="5902">
                  <c:v>2424.3164099999999</c:v>
                </c:pt>
                <c:pt idx="5903">
                  <c:v>2424.3164099999999</c:v>
                </c:pt>
                <c:pt idx="5904">
                  <c:v>2426.7578100000001</c:v>
                </c:pt>
                <c:pt idx="5905">
                  <c:v>2424.3164099999999</c:v>
                </c:pt>
                <c:pt idx="5906">
                  <c:v>2426.7578100000001</c:v>
                </c:pt>
                <c:pt idx="5907">
                  <c:v>2424.3164099999999</c:v>
                </c:pt>
                <c:pt idx="5908">
                  <c:v>2426.7578100000001</c:v>
                </c:pt>
                <c:pt idx="5909">
                  <c:v>2426.7578100000001</c:v>
                </c:pt>
                <c:pt idx="5910">
                  <c:v>2426.7578100000001</c:v>
                </c:pt>
                <c:pt idx="5911">
                  <c:v>2424.3164099999999</c:v>
                </c:pt>
                <c:pt idx="5912">
                  <c:v>2426.7578100000001</c:v>
                </c:pt>
                <c:pt idx="5913">
                  <c:v>2424.3164099999999</c:v>
                </c:pt>
                <c:pt idx="5914">
                  <c:v>2426.7578100000001</c:v>
                </c:pt>
                <c:pt idx="5915">
                  <c:v>2424.3164099999999</c:v>
                </c:pt>
                <c:pt idx="5916">
                  <c:v>2426.7578100000001</c:v>
                </c:pt>
                <c:pt idx="5917">
                  <c:v>2424.3164099999999</c:v>
                </c:pt>
                <c:pt idx="5918">
                  <c:v>2424.3164099999999</c:v>
                </c:pt>
                <c:pt idx="5919">
                  <c:v>2424.3164099999999</c:v>
                </c:pt>
                <c:pt idx="5920">
                  <c:v>2426.7578100000001</c:v>
                </c:pt>
                <c:pt idx="5921">
                  <c:v>2426.7578100000001</c:v>
                </c:pt>
                <c:pt idx="5922">
                  <c:v>2424.3164099999999</c:v>
                </c:pt>
                <c:pt idx="5923">
                  <c:v>2424.3164099999999</c:v>
                </c:pt>
                <c:pt idx="5924">
                  <c:v>2424.3164099999999</c:v>
                </c:pt>
                <c:pt idx="5925">
                  <c:v>2424.3164099999999</c:v>
                </c:pt>
                <c:pt idx="5926">
                  <c:v>2426.7578100000001</c:v>
                </c:pt>
                <c:pt idx="5927">
                  <c:v>2426.7578100000001</c:v>
                </c:pt>
                <c:pt idx="5928">
                  <c:v>2424.3164099999999</c:v>
                </c:pt>
                <c:pt idx="5929">
                  <c:v>2426.7578100000001</c:v>
                </c:pt>
                <c:pt idx="5930">
                  <c:v>2424.3164099999999</c:v>
                </c:pt>
                <c:pt idx="5931">
                  <c:v>2426.7578100000001</c:v>
                </c:pt>
                <c:pt idx="5932">
                  <c:v>2424.3164099999999</c:v>
                </c:pt>
                <c:pt idx="5933">
                  <c:v>2424.3164099999999</c:v>
                </c:pt>
                <c:pt idx="5934">
                  <c:v>2424.3164099999999</c:v>
                </c:pt>
                <c:pt idx="5935">
                  <c:v>2426.7578100000001</c:v>
                </c:pt>
                <c:pt idx="5936">
                  <c:v>2424.3164099999999</c:v>
                </c:pt>
                <c:pt idx="5937">
                  <c:v>2424.3164099999999</c:v>
                </c:pt>
                <c:pt idx="5938">
                  <c:v>2426.7578100000001</c:v>
                </c:pt>
                <c:pt idx="5939">
                  <c:v>2424.3164099999999</c:v>
                </c:pt>
                <c:pt idx="5940">
                  <c:v>2426.7578100000001</c:v>
                </c:pt>
                <c:pt idx="5941">
                  <c:v>2424.3164099999999</c:v>
                </c:pt>
                <c:pt idx="5942">
                  <c:v>2424.3164099999999</c:v>
                </c:pt>
                <c:pt idx="5943">
                  <c:v>2424.3164099999999</c:v>
                </c:pt>
                <c:pt idx="5944">
                  <c:v>2424.3164099999999</c:v>
                </c:pt>
                <c:pt idx="5945">
                  <c:v>2426.7578100000001</c:v>
                </c:pt>
                <c:pt idx="5946">
                  <c:v>2424.3164099999999</c:v>
                </c:pt>
                <c:pt idx="5947">
                  <c:v>2426.7578100000001</c:v>
                </c:pt>
                <c:pt idx="5948">
                  <c:v>2424.3164099999999</c:v>
                </c:pt>
                <c:pt idx="5949">
                  <c:v>2424.3164099999999</c:v>
                </c:pt>
                <c:pt idx="5950">
                  <c:v>2424.3164099999999</c:v>
                </c:pt>
                <c:pt idx="5951">
                  <c:v>2426.7578100000001</c:v>
                </c:pt>
                <c:pt idx="5952">
                  <c:v>2426.7578100000001</c:v>
                </c:pt>
                <c:pt idx="5953">
                  <c:v>2426.7578100000001</c:v>
                </c:pt>
                <c:pt idx="5954">
                  <c:v>2426.7578100000001</c:v>
                </c:pt>
                <c:pt idx="5955">
                  <c:v>2424.3164099999999</c:v>
                </c:pt>
                <c:pt idx="5956">
                  <c:v>2424.3164099999999</c:v>
                </c:pt>
                <c:pt idx="5957">
                  <c:v>2426.7578100000001</c:v>
                </c:pt>
                <c:pt idx="5958">
                  <c:v>2426.7578100000001</c:v>
                </c:pt>
                <c:pt idx="5959">
                  <c:v>2424.3164099999999</c:v>
                </c:pt>
                <c:pt idx="5960">
                  <c:v>2426.7578100000001</c:v>
                </c:pt>
                <c:pt idx="5961">
                  <c:v>2426.7578100000001</c:v>
                </c:pt>
                <c:pt idx="5962">
                  <c:v>2424.3164099999999</c:v>
                </c:pt>
                <c:pt idx="5963">
                  <c:v>2424.3164099999999</c:v>
                </c:pt>
                <c:pt idx="5964">
                  <c:v>2426.7578100000001</c:v>
                </c:pt>
                <c:pt idx="5965">
                  <c:v>2426.7578100000001</c:v>
                </c:pt>
                <c:pt idx="5966">
                  <c:v>2426.7578100000001</c:v>
                </c:pt>
                <c:pt idx="5967">
                  <c:v>2426.7578100000001</c:v>
                </c:pt>
                <c:pt idx="5968">
                  <c:v>2424.3164099999999</c:v>
                </c:pt>
                <c:pt idx="5969">
                  <c:v>2424.3164099999999</c:v>
                </c:pt>
                <c:pt idx="5970">
                  <c:v>2424.3164099999999</c:v>
                </c:pt>
                <c:pt idx="5971">
                  <c:v>2424.3164099999999</c:v>
                </c:pt>
                <c:pt idx="5972">
                  <c:v>2426.7578100000001</c:v>
                </c:pt>
                <c:pt idx="5973">
                  <c:v>2426.7578100000001</c:v>
                </c:pt>
                <c:pt idx="5974">
                  <c:v>2426.7578100000001</c:v>
                </c:pt>
                <c:pt idx="5975">
                  <c:v>2426.7578100000001</c:v>
                </c:pt>
                <c:pt idx="5976">
                  <c:v>2426.7578100000001</c:v>
                </c:pt>
                <c:pt idx="5977">
                  <c:v>2424.3164099999999</c:v>
                </c:pt>
                <c:pt idx="5978">
                  <c:v>2424.3164099999999</c:v>
                </c:pt>
                <c:pt idx="5979">
                  <c:v>2426.7578100000001</c:v>
                </c:pt>
                <c:pt idx="5980">
                  <c:v>2424.3164099999999</c:v>
                </c:pt>
                <c:pt idx="5981">
                  <c:v>2424.3164099999999</c:v>
                </c:pt>
                <c:pt idx="5982">
                  <c:v>2426.7578100000001</c:v>
                </c:pt>
                <c:pt idx="5983">
                  <c:v>2424.3164099999999</c:v>
                </c:pt>
                <c:pt idx="5984">
                  <c:v>2424.3164099999999</c:v>
                </c:pt>
                <c:pt idx="5985">
                  <c:v>2426.7578100000001</c:v>
                </c:pt>
                <c:pt idx="5986">
                  <c:v>2424.3164099999999</c:v>
                </c:pt>
                <c:pt idx="5987">
                  <c:v>2424.3164099999999</c:v>
                </c:pt>
                <c:pt idx="5988">
                  <c:v>2424.3164099999999</c:v>
                </c:pt>
                <c:pt idx="5989">
                  <c:v>2426.7578100000001</c:v>
                </c:pt>
                <c:pt idx="5990">
                  <c:v>2424.3164099999999</c:v>
                </c:pt>
                <c:pt idx="5991">
                  <c:v>2424.3164099999999</c:v>
                </c:pt>
                <c:pt idx="5992">
                  <c:v>2424.3164099999999</c:v>
                </c:pt>
                <c:pt idx="5993">
                  <c:v>2424.3164099999999</c:v>
                </c:pt>
                <c:pt idx="5994">
                  <c:v>2426.7578100000001</c:v>
                </c:pt>
                <c:pt idx="5995">
                  <c:v>2426.7578100000001</c:v>
                </c:pt>
                <c:pt idx="5996">
                  <c:v>2426.7578100000001</c:v>
                </c:pt>
                <c:pt idx="5997">
                  <c:v>2426.7578100000001</c:v>
                </c:pt>
                <c:pt idx="5998">
                  <c:v>2426.7578100000001</c:v>
                </c:pt>
                <c:pt idx="5999">
                  <c:v>2424.3164099999999</c:v>
                </c:pt>
                <c:pt idx="6000">
                  <c:v>2424.3164099999999</c:v>
                </c:pt>
                <c:pt idx="6001">
                  <c:v>2424.3164099999999</c:v>
                </c:pt>
                <c:pt idx="6002">
                  <c:v>2426.7578100000001</c:v>
                </c:pt>
                <c:pt idx="6003">
                  <c:v>2426.7578100000001</c:v>
                </c:pt>
                <c:pt idx="6004">
                  <c:v>2424.3164099999999</c:v>
                </c:pt>
                <c:pt idx="6005">
                  <c:v>2424.3164099999999</c:v>
                </c:pt>
                <c:pt idx="6006">
                  <c:v>2426.7578100000001</c:v>
                </c:pt>
                <c:pt idx="6007">
                  <c:v>2426.7578100000001</c:v>
                </c:pt>
                <c:pt idx="6008">
                  <c:v>2426.7578100000001</c:v>
                </c:pt>
                <c:pt idx="6009">
                  <c:v>2426.7578100000001</c:v>
                </c:pt>
                <c:pt idx="6010">
                  <c:v>2426.7578100000001</c:v>
                </c:pt>
                <c:pt idx="6011">
                  <c:v>2424.3164099999999</c:v>
                </c:pt>
                <c:pt idx="6012">
                  <c:v>2424.3164099999999</c:v>
                </c:pt>
                <c:pt idx="6013">
                  <c:v>2424.3164099999999</c:v>
                </c:pt>
                <c:pt idx="6014">
                  <c:v>2426.7578100000001</c:v>
                </c:pt>
                <c:pt idx="6015">
                  <c:v>2426.7578100000001</c:v>
                </c:pt>
                <c:pt idx="6016">
                  <c:v>2426.7578100000001</c:v>
                </c:pt>
                <c:pt idx="6017">
                  <c:v>2424.3164099999999</c:v>
                </c:pt>
                <c:pt idx="6018">
                  <c:v>2424.3164099999999</c:v>
                </c:pt>
                <c:pt idx="6019">
                  <c:v>2424.3164099999999</c:v>
                </c:pt>
                <c:pt idx="6020">
                  <c:v>2426.7578100000001</c:v>
                </c:pt>
                <c:pt idx="6021">
                  <c:v>2426.7578100000001</c:v>
                </c:pt>
                <c:pt idx="6022">
                  <c:v>2424.3164099999999</c:v>
                </c:pt>
                <c:pt idx="6023">
                  <c:v>2426.7578100000001</c:v>
                </c:pt>
                <c:pt idx="6024">
                  <c:v>2424.3164099999999</c:v>
                </c:pt>
                <c:pt idx="6025">
                  <c:v>2426.7578100000001</c:v>
                </c:pt>
                <c:pt idx="6026">
                  <c:v>2424.3164099999999</c:v>
                </c:pt>
                <c:pt idx="6027">
                  <c:v>2426.7578100000001</c:v>
                </c:pt>
                <c:pt idx="6028">
                  <c:v>2426.7578100000001</c:v>
                </c:pt>
                <c:pt idx="6029">
                  <c:v>2426.7578100000001</c:v>
                </c:pt>
                <c:pt idx="6030">
                  <c:v>2426.7578100000001</c:v>
                </c:pt>
                <c:pt idx="6031">
                  <c:v>2424.3164099999999</c:v>
                </c:pt>
                <c:pt idx="6032">
                  <c:v>2424.3164099999999</c:v>
                </c:pt>
                <c:pt idx="6033">
                  <c:v>2426.7578100000001</c:v>
                </c:pt>
                <c:pt idx="6034">
                  <c:v>2424.3164099999999</c:v>
                </c:pt>
                <c:pt idx="6035">
                  <c:v>2424.3164099999999</c:v>
                </c:pt>
                <c:pt idx="6036">
                  <c:v>2424.3164099999999</c:v>
                </c:pt>
                <c:pt idx="6037">
                  <c:v>2424.3164099999999</c:v>
                </c:pt>
                <c:pt idx="6038">
                  <c:v>2424.3164099999999</c:v>
                </c:pt>
                <c:pt idx="6039">
                  <c:v>2426.7578100000001</c:v>
                </c:pt>
                <c:pt idx="6040">
                  <c:v>2426.7578100000001</c:v>
                </c:pt>
                <c:pt idx="6041">
                  <c:v>2424.3164099999999</c:v>
                </c:pt>
                <c:pt idx="6042">
                  <c:v>2426.7578100000001</c:v>
                </c:pt>
                <c:pt idx="6043">
                  <c:v>2426.7578100000001</c:v>
                </c:pt>
                <c:pt idx="6044">
                  <c:v>2426.7578100000001</c:v>
                </c:pt>
                <c:pt idx="6045">
                  <c:v>2424.3164099999999</c:v>
                </c:pt>
                <c:pt idx="6046">
                  <c:v>2426.7578100000001</c:v>
                </c:pt>
                <c:pt idx="6047">
                  <c:v>2426.7578100000001</c:v>
                </c:pt>
                <c:pt idx="6048">
                  <c:v>2424.3164099999999</c:v>
                </c:pt>
                <c:pt idx="6049">
                  <c:v>2424.3164099999999</c:v>
                </c:pt>
                <c:pt idx="6050">
                  <c:v>2426.7578100000001</c:v>
                </c:pt>
                <c:pt idx="6051">
                  <c:v>2426.7578100000001</c:v>
                </c:pt>
                <c:pt idx="6052">
                  <c:v>2424.3164099999999</c:v>
                </c:pt>
                <c:pt idx="6053">
                  <c:v>2424.3164099999999</c:v>
                </c:pt>
                <c:pt idx="6054">
                  <c:v>2424.3164099999999</c:v>
                </c:pt>
                <c:pt idx="6055">
                  <c:v>2424.3164099999999</c:v>
                </c:pt>
                <c:pt idx="6056">
                  <c:v>2426.7578100000001</c:v>
                </c:pt>
                <c:pt idx="6057">
                  <c:v>2424.3164099999999</c:v>
                </c:pt>
                <c:pt idx="6058">
                  <c:v>2424.3164099999999</c:v>
                </c:pt>
                <c:pt idx="6059">
                  <c:v>2424.3164099999999</c:v>
                </c:pt>
                <c:pt idx="6060">
                  <c:v>2424.3164099999999</c:v>
                </c:pt>
                <c:pt idx="6061">
                  <c:v>2426.7578100000001</c:v>
                </c:pt>
                <c:pt idx="6062">
                  <c:v>2426.7578100000001</c:v>
                </c:pt>
                <c:pt idx="6063">
                  <c:v>2424.3164099999999</c:v>
                </c:pt>
                <c:pt idx="6064">
                  <c:v>2426.7578100000001</c:v>
                </c:pt>
                <c:pt idx="6065">
                  <c:v>2424.3164099999999</c:v>
                </c:pt>
                <c:pt idx="6066">
                  <c:v>2424.3164099999999</c:v>
                </c:pt>
                <c:pt idx="6067">
                  <c:v>2424.3164099999999</c:v>
                </c:pt>
                <c:pt idx="6068">
                  <c:v>2424.3164099999999</c:v>
                </c:pt>
                <c:pt idx="6069">
                  <c:v>2426.7578100000001</c:v>
                </c:pt>
                <c:pt idx="6070">
                  <c:v>2426.7578100000001</c:v>
                </c:pt>
                <c:pt idx="6071">
                  <c:v>2424.3164099999999</c:v>
                </c:pt>
                <c:pt idx="6072">
                  <c:v>2424.3164099999999</c:v>
                </c:pt>
                <c:pt idx="6073">
                  <c:v>2424.3164099999999</c:v>
                </c:pt>
                <c:pt idx="6074">
                  <c:v>2424.3164099999999</c:v>
                </c:pt>
                <c:pt idx="6075">
                  <c:v>2424.3164099999999</c:v>
                </c:pt>
                <c:pt idx="6076">
                  <c:v>2426.7578100000001</c:v>
                </c:pt>
                <c:pt idx="6077">
                  <c:v>2424.3164099999999</c:v>
                </c:pt>
                <c:pt idx="6078">
                  <c:v>2426.7578100000001</c:v>
                </c:pt>
                <c:pt idx="6079">
                  <c:v>2424.3164099999999</c:v>
                </c:pt>
                <c:pt idx="6080">
                  <c:v>2424.3164099999999</c:v>
                </c:pt>
                <c:pt idx="6081">
                  <c:v>2426.7578100000001</c:v>
                </c:pt>
                <c:pt idx="6082">
                  <c:v>2426.7578100000001</c:v>
                </c:pt>
                <c:pt idx="6083">
                  <c:v>2424.3164099999999</c:v>
                </c:pt>
                <c:pt idx="6084">
                  <c:v>2424.3164099999999</c:v>
                </c:pt>
                <c:pt idx="6085">
                  <c:v>2424.3164099999999</c:v>
                </c:pt>
                <c:pt idx="6086">
                  <c:v>2426.7578100000001</c:v>
                </c:pt>
                <c:pt idx="6087">
                  <c:v>2424.3164099999999</c:v>
                </c:pt>
                <c:pt idx="6088">
                  <c:v>2424.3164099999999</c:v>
                </c:pt>
                <c:pt idx="6089">
                  <c:v>2426.7578100000001</c:v>
                </c:pt>
                <c:pt idx="6090">
                  <c:v>2424.3164099999999</c:v>
                </c:pt>
                <c:pt idx="6091">
                  <c:v>2426.7578100000001</c:v>
                </c:pt>
                <c:pt idx="6092">
                  <c:v>2426.7578100000001</c:v>
                </c:pt>
                <c:pt idx="6093">
                  <c:v>2424.3164099999999</c:v>
                </c:pt>
                <c:pt idx="6094">
                  <c:v>2424.3164099999999</c:v>
                </c:pt>
                <c:pt idx="6095">
                  <c:v>2426.7578100000001</c:v>
                </c:pt>
                <c:pt idx="6096">
                  <c:v>2426.7578100000001</c:v>
                </c:pt>
                <c:pt idx="6097">
                  <c:v>2424.3164099999999</c:v>
                </c:pt>
                <c:pt idx="6098">
                  <c:v>2426.7578100000001</c:v>
                </c:pt>
                <c:pt idx="6099">
                  <c:v>2426.7578100000001</c:v>
                </c:pt>
                <c:pt idx="6100">
                  <c:v>2424.3164099999999</c:v>
                </c:pt>
                <c:pt idx="6101">
                  <c:v>2426.7578100000001</c:v>
                </c:pt>
                <c:pt idx="6102">
                  <c:v>2426.7578100000001</c:v>
                </c:pt>
                <c:pt idx="6103">
                  <c:v>2426.7578100000001</c:v>
                </c:pt>
                <c:pt idx="6104">
                  <c:v>2424.3164099999999</c:v>
                </c:pt>
                <c:pt idx="6105">
                  <c:v>2424.3164099999999</c:v>
                </c:pt>
                <c:pt idx="6106">
                  <c:v>2426.7578100000001</c:v>
                </c:pt>
                <c:pt idx="6107">
                  <c:v>2424.3164099999999</c:v>
                </c:pt>
                <c:pt idx="6108">
                  <c:v>2424.3164099999999</c:v>
                </c:pt>
                <c:pt idx="6109">
                  <c:v>2424.3164099999999</c:v>
                </c:pt>
                <c:pt idx="6110">
                  <c:v>2424.3164099999999</c:v>
                </c:pt>
                <c:pt idx="6111">
                  <c:v>2424.3164099999999</c:v>
                </c:pt>
                <c:pt idx="6112">
                  <c:v>2426.7578100000001</c:v>
                </c:pt>
                <c:pt idx="6113">
                  <c:v>2424.3164099999999</c:v>
                </c:pt>
                <c:pt idx="6114">
                  <c:v>2424.3164099999999</c:v>
                </c:pt>
                <c:pt idx="6115">
                  <c:v>2424.3164099999999</c:v>
                </c:pt>
                <c:pt idx="6116">
                  <c:v>2424.3164099999999</c:v>
                </c:pt>
                <c:pt idx="6117">
                  <c:v>2426.7578100000001</c:v>
                </c:pt>
                <c:pt idx="6118">
                  <c:v>2424.3164099999999</c:v>
                </c:pt>
                <c:pt idx="6119">
                  <c:v>2426.7578100000001</c:v>
                </c:pt>
                <c:pt idx="6120">
                  <c:v>2424.3164099999999</c:v>
                </c:pt>
                <c:pt idx="6121">
                  <c:v>2426.7578100000001</c:v>
                </c:pt>
                <c:pt idx="6122">
                  <c:v>2426.7578100000001</c:v>
                </c:pt>
                <c:pt idx="6123">
                  <c:v>2426.7578100000001</c:v>
                </c:pt>
                <c:pt idx="6124">
                  <c:v>2424.3164099999999</c:v>
                </c:pt>
                <c:pt idx="6125">
                  <c:v>2424.3164099999999</c:v>
                </c:pt>
                <c:pt idx="6126">
                  <c:v>2426.7578100000001</c:v>
                </c:pt>
                <c:pt idx="6127">
                  <c:v>2424.3164099999999</c:v>
                </c:pt>
                <c:pt idx="6128">
                  <c:v>2424.3164099999999</c:v>
                </c:pt>
                <c:pt idx="6129">
                  <c:v>2424.3164099999999</c:v>
                </c:pt>
                <c:pt idx="6130">
                  <c:v>2426.7578100000001</c:v>
                </c:pt>
                <c:pt idx="6131">
                  <c:v>2426.7578100000001</c:v>
                </c:pt>
                <c:pt idx="6132">
                  <c:v>2424.3164099999999</c:v>
                </c:pt>
                <c:pt idx="6133">
                  <c:v>2424.3164099999999</c:v>
                </c:pt>
                <c:pt idx="6134">
                  <c:v>2424.3164099999999</c:v>
                </c:pt>
                <c:pt idx="6135">
                  <c:v>2424.3164099999999</c:v>
                </c:pt>
                <c:pt idx="6136">
                  <c:v>2424.3164099999999</c:v>
                </c:pt>
                <c:pt idx="6137">
                  <c:v>2426.7578100000001</c:v>
                </c:pt>
                <c:pt idx="6138">
                  <c:v>2426.7578100000001</c:v>
                </c:pt>
                <c:pt idx="6139">
                  <c:v>2426.7578100000001</c:v>
                </c:pt>
                <c:pt idx="6140">
                  <c:v>2424.3164099999999</c:v>
                </c:pt>
                <c:pt idx="6141">
                  <c:v>2426.7578100000001</c:v>
                </c:pt>
                <c:pt idx="6142">
                  <c:v>2424.3164099999999</c:v>
                </c:pt>
                <c:pt idx="6143">
                  <c:v>2426.7578100000001</c:v>
                </c:pt>
                <c:pt idx="6144">
                  <c:v>2424.3164099999999</c:v>
                </c:pt>
                <c:pt idx="6145">
                  <c:v>2424.3164099999999</c:v>
                </c:pt>
                <c:pt idx="6146">
                  <c:v>2424.3164099999999</c:v>
                </c:pt>
                <c:pt idx="6147">
                  <c:v>2424.3164099999999</c:v>
                </c:pt>
                <c:pt idx="6148">
                  <c:v>2424.3164099999999</c:v>
                </c:pt>
                <c:pt idx="6149">
                  <c:v>2424.3164099999999</c:v>
                </c:pt>
                <c:pt idx="6150">
                  <c:v>2424.3164099999999</c:v>
                </c:pt>
                <c:pt idx="6151">
                  <c:v>2424.3164099999999</c:v>
                </c:pt>
                <c:pt idx="6152">
                  <c:v>2424.3164099999999</c:v>
                </c:pt>
                <c:pt idx="6153">
                  <c:v>2424.3164099999999</c:v>
                </c:pt>
                <c:pt idx="6154">
                  <c:v>2424.3164099999999</c:v>
                </c:pt>
                <c:pt idx="6155">
                  <c:v>2424.3164099999999</c:v>
                </c:pt>
                <c:pt idx="6156">
                  <c:v>2424.3164099999999</c:v>
                </c:pt>
                <c:pt idx="6157">
                  <c:v>2426.7578100000001</c:v>
                </c:pt>
                <c:pt idx="6158">
                  <c:v>2424.3164099999999</c:v>
                </c:pt>
                <c:pt idx="6159">
                  <c:v>2424.3164099999999</c:v>
                </c:pt>
                <c:pt idx="6160">
                  <c:v>2424.3164099999999</c:v>
                </c:pt>
                <c:pt idx="6161">
                  <c:v>2426.7578100000001</c:v>
                </c:pt>
                <c:pt idx="6162">
                  <c:v>2426.7578100000001</c:v>
                </c:pt>
                <c:pt idx="6163">
                  <c:v>2426.7578100000001</c:v>
                </c:pt>
                <c:pt idx="6164">
                  <c:v>2426.7578100000001</c:v>
                </c:pt>
                <c:pt idx="6165">
                  <c:v>2426.7578100000001</c:v>
                </c:pt>
                <c:pt idx="6166">
                  <c:v>2426.7578100000001</c:v>
                </c:pt>
                <c:pt idx="6167">
                  <c:v>2424.3164099999999</c:v>
                </c:pt>
                <c:pt idx="6168">
                  <c:v>2426.7578100000001</c:v>
                </c:pt>
                <c:pt idx="6169">
                  <c:v>2424.3164099999999</c:v>
                </c:pt>
                <c:pt idx="6170">
                  <c:v>2426.7578100000001</c:v>
                </c:pt>
                <c:pt idx="6171">
                  <c:v>2426.7578100000001</c:v>
                </c:pt>
                <c:pt idx="6172">
                  <c:v>2426.7578100000001</c:v>
                </c:pt>
                <c:pt idx="6173">
                  <c:v>2424.3164099999999</c:v>
                </c:pt>
                <c:pt idx="6174">
                  <c:v>2424.3164099999999</c:v>
                </c:pt>
                <c:pt idx="6175">
                  <c:v>2426.7578100000001</c:v>
                </c:pt>
                <c:pt idx="6176">
                  <c:v>2426.7578100000001</c:v>
                </c:pt>
                <c:pt idx="6177">
                  <c:v>2424.3164099999999</c:v>
                </c:pt>
                <c:pt idx="6178">
                  <c:v>2424.3164099999999</c:v>
                </c:pt>
                <c:pt idx="6179">
                  <c:v>2424.3164099999999</c:v>
                </c:pt>
                <c:pt idx="6180">
                  <c:v>2426.7578100000001</c:v>
                </c:pt>
                <c:pt idx="6181">
                  <c:v>2426.7578100000001</c:v>
                </c:pt>
                <c:pt idx="6182">
                  <c:v>2424.3164099999999</c:v>
                </c:pt>
                <c:pt idx="6183">
                  <c:v>2426.7578100000001</c:v>
                </c:pt>
                <c:pt idx="6184">
                  <c:v>2426.7578100000001</c:v>
                </c:pt>
                <c:pt idx="6185">
                  <c:v>2426.7578100000001</c:v>
                </c:pt>
                <c:pt idx="6186">
                  <c:v>2424.3164099999999</c:v>
                </c:pt>
                <c:pt idx="6187">
                  <c:v>2426.7578100000001</c:v>
                </c:pt>
                <c:pt idx="6188">
                  <c:v>2424.3164099999999</c:v>
                </c:pt>
                <c:pt idx="6189">
                  <c:v>2426.7578100000001</c:v>
                </c:pt>
                <c:pt idx="6190">
                  <c:v>2424.3164099999999</c:v>
                </c:pt>
                <c:pt idx="6191">
                  <c:v>2426.7578100000001</c:v>
                </c:pt>
                <c:pt idx="6192">
                  <c:v>2424.3164099999999</c:v>
                </c:pt>
                <c:pt idx="6193">
                  <c:v>2426.7578100000001</c:v>
                </c:pt>
                <c:pt idx="6194">
                  <c:v>2424.3164099999999</c:v>
                </c:pt>
                <c:pt idx="6195">
                  <c:v>2426.7578100000001</c:v>
                </c:pt>
                <c:pt idx="6196">
                  <c:v>2426.7578100000001</c:v>
                </c:pt>
                <c:pt idx="6197">
                  <c:v>2424.3164099999999</c:v>
                </c:pt>
                <c:pt idx="6198">
                  <c:v>2426.7578100000001</c:v>
                </c:pt>
                <c:pt idx="6199">
                  <c:v>2426.7578100000001</c:v>
                </c:pt>
                <c:pt idx="6200">
                  <c:v>2424.3164099999999</c:v>
                </c:pt>
                <c:pt idx="6201">
                  <c:v>2426.7578100000001</c:v>
                </c:pt>
                <c:pt idx="6202">
                  <c:v>2424.3164099999999</c:v>
                </c:pt>
                <c:pt idx="6203">
                  <c:v>2424.3164099999999</c:v>
                </c:pt>
                <c:pt idx="6204">
                  <c:v>2424.3164099999999</c:v>
                </c:pt>
                <c:pt idx="6205">
                  <c:v>2424.3164099999999</c:v>
                </c:pt>
                <c:pt idx="6206">
                  <c:v>2424.3164099999999</c:v>
                </c:pt>
                <c:pt idx="6207">
                  <c:v>2426.7578100000001</c:v>
                </c:pt>
                <c:pt idx="6208">
                  <c:v>2426.7578100000001</c:v>
                </c:pt>
                <c:pt idx="6209">
                  <c:v>2424.3164099999999</c:v>
                </c:pt>
                <c:pt idx="6210">
                  <c:v>2424.3164099999999</c:v>
                </c:pt>
                <c:pt idx="6211">
                  <c:v>2424.3164099999999</c:v>
                </c:pt>
                <c:pt idx="6212">
                  <c:v>2424.3164099999999</c:v>
                </c:pt>
                <c:pt idx="6213">
                  <c:v>2424.3164099999999</c:v>
                </c:pt>
                <c:pt idx="6214">
                  <c:v>2426.7578100000001</c:v>
                </c:pt>
                <c:pt idx="6215">
                  <c:v>2424.3164099999999</c:v>
                </c:pt>
                <c:pt idx="6216">
                  <c:v>2426.7578100000001</c:v>
                </c:pt>
                <c:pt idx="6217">
                  <c:v>2426.7578100000001</c:v>
                </c:pt>
                <c:pt idx="6218">
                  <c:v>2424.3164099999999</c:v>
                </c:pt>
                <c:pt idx="6219">
                  <c:v>2426.7578100000001</c:v>
                </c:pt>
                <c:pt idx="6220">
                  <c:v>2424.3164099999999</c:v>
                </c:pt>
                <c:pt idx="6221">
                  <c:v>2424.3164099999999</c:v>
                </c:pt>
                <c:pt idx="6222">
                  <c:v>2424.3164099999999</c:v>
                </c:pt>
                <c:pt idx="6223">
                  <c:v>2424.3164099999999</c:v>
                </c:pt>
                <c:pt idx="6224">
                  <c:v>2424.3164099999999</c:v>
                </c:pt>
                <c:pt idx="6225">
                  <c:v>2426.7578100000001</c:v>
                </c:pt>
                <c:pt idx="6226">
                  <c:v>2426.7578100000001</c:v>
                </c:pt>
                <c:pt idx="6227">
                  <c:v>2424.3164099999999</c:v>
                </c:pt>
                <c:pt idx="6228">
                  <c:v>2426.7578100000001</c:v>
                </c:pt>
                <c:pt idx="6229">
                  <c:v>2426.7578100000001</c:v>
                </c:pt>
                <c:pt idx="6230">
                  <c:v>2424.3164099999999</c:v>
                </c:pt>
                <c:pt idx="6231">
                  <c:v>2426.7578100000001</c:v>
                </c:pt>
                <c:pt idx="6232">
                  <c:v>2426.7578100000001</c:v>
                </c:pt>
                <c:pt idx="6233">
                  <c:v>2424.3164099999999</c:v>
                </c:pt>
                <c:pt idx="6234">
                  <c:v>2426.7578100000001</c:v>
                </c:pt>
                <c:pt idx="6235">
                  <c:v>2424.3164099999999</c:v>
                </c:pt>
                <c:pt idx="6236">
                  <c:v>2424.3164099999999</c:v>
                </c:pt>
                <c:pt idx="6237">
                  <c:v>2424.3164099999999</c:v>
                </c:pt>
                <c:pt idx="6238">
                  <c:v>2424.3164099999999</c:v>
                </c:pt>
                <c:pt idx="6239">
                  <c:v>2426.7578100000001</c:v>
                </c:pt>
                <c:pt idx="6240">
                  <c:v>2424.3164099999999</c:v>
                </c:pt>
                <c:pt idx="6241">
                  <c:v>2424.3164099999999</c:v>
                </c:pt>
                <c:pt idx="6242">
                  <c:v>2426.7578100000001</c:v>
                </c:pt>
                <c:pt idx="6243">
                  <c:v>2424.3164099999999</c:v>
                </c:pt>
                <c:pt idx="6244">
                  <c:v>2424.3164099999999</c:v>
                </c:pt>
                <c:pt idx="6245">
                  <c:v>2424.3164099999999</c:v>
                </c:pt>
                <c:pt idx="6246">
                  <c:v>2426.7578100000001</c:v>
                </c:pt>
                <c:pt idx="6247">
                  <c:v>2424.3164099999999</c:v>
                </c:pt>
                <c:pt idx="6248">
                  <c:v>2424.3164099999999</c:v>
                </c:pt>
                <c:pt idx="6249">
                  <c:v>2426.7578100000001</c:v>
                </c:pt>
                <c:pt idx="6250">
                  <c:v>2424.3164099999999</c:v>
                </c:pt>
                <c:pt idx="6251">
                  <c:v>2424.3164099999999</c:v>
                </c:pt>
                <c:pt idx="6252">
                  <c:v>2424.3164099999999</c:v>
                </c:pt>
                <c:pt idx="6253">
                  <c:v>2426.7578100000001</c:v>
                </c:pt>
                <c:pt idx="6254">
                  <c:v>2424.3164099999999</c:v>
                </c:pt>
                <c:pt idx="6255">
                  <c:v>2426.7578100000001</c:v>
                </c:pt>
                <c:pt idx="6256">
                  <c:v>2424.3164099999999</c:v>
                </c:pt>
                <c:pt idx="6257">
                  <c:v>2426.7578100000001</c:v>
                </c:pt>
                <c:pt idx="6258">
                  <c:v>2426.7578100000001</c:v>
                </c:pt>
                <c:pt idx="6259">
                  <c:v>2426.7578100000001</c:v>
                </c:pt>
                <c:pt idx="6260">
                  <c:v>2426.7578100000001</c:v>
                </c:pt>
                <c:pt idx="6261">
                  <c:v>2424.3164099999999</c:v>
                </c:pt>
                <c:pt idx="6262">
                  <c:v>2424.3164099999999</c:v>
                </c:pt>
                <c:pt idx="6263">
                  <c:v>2424.3164099999999</c:v>
                </c:pt>
                <c:pt idx="6264">
                  <c:v>2424.3164099999999</c:v>
                </c:pt>
                <c:pt idx="6265">
                  <c:v>2426.7578100000001</c:v>
                </c:pt>
                <c:pt idx="6266">
                  <c:v>2426.7578100000001</c:v>
                </c:pt>
                <c:pt idx="6267">
                  <c:v>2424.3164099999999</c:v>
                </c:pt>
                <c:pt idx="6268">
                  <c:v>2424.3164099999999</c:v>
                </c:pt>
                <c:pt idx="6269">
                  <c:v>2424.3164099999999</c:v>
                </c:pt>
                <c:pt idx="6270">
                  <c:v>2426.7578100000001</c:v>
                </c:pt>
                <c:pt idx="6271">
                  <c:v>2424.3164099999999</c:v>
                </c:pt>
                <c:pt idx="6272">
                  <c:v>2424.3164099999999</c:v>
                </c:pt>
                <c:pt idx="6273">
                  <c:v>2424.3164099999999</c:v>
                </c:pt>
                <c:pt idx="6274">
                  <c:v>2424.3164099999999</c:v>
                </c:pt>
                <c:pt idx="6275">
                  <c:v>2426.7578100000001</c:v>
                </c:pt>
                <c:pt idx="6276">
                  <c:v>2424.3164099999999</c:v>
                </c:pt>
                <c:pt idx="6277">
                  <c:v>2424.3164099999999</c:v>
                </c:pt>
                <c:pt idx="6278">
                  <c:v>2426.7578100000001</c:v>
                </c:pt>
                <c:pt idx="6279">
                  <c:v>2426.7578100000001</c:v>
                </c:pt>
                <c:pt idx="6280">
                  <c:v>2426.7578100000001</c:v>
                </c:pt>
                <c:pt idx="6281">
                  <c:v>2424.3164099999999</c:v>
                </c:pt>
                <c:pt idx="6282">
                  <c:v>2426.7578100000001</c:v>
                </c:pt>
                <c:pt idx="6283">
                  <c:v>2424.3164099999999</c:v>
                </c:pt>
                <c:pt idx="6284">
                  <c:v>2424.3164099999999</c:v>
                </c:pt>
                <c:pt idx="6285">
                  <c:v>2424.3164099999999</c:v>
                </c:pt>
                <c:pt idx="6286">
                  <c:v>2426.7578100000001</c:v>
                </c:pt>
                <c:pt idx="6287">
                  <c:v>2424.3164099999999</c:v>
                </c:pt>
                <c:pt idx="6288">
                  <c:v>2426.7578100000001</c:v>
                </c:pt>
                <c:pt idx="6289">
                  <c:v>2424.3164099999999</c:v>
                </c:pt>
                <c:pt idx="6290">
                  <c:v>2424.3164099999999</c:v>
                </c:pt>
                <c:pt idx="6291">
                  <c:v>2424.3164099999999</c:v>
                </c:pt>
                <c:pt idx="6292">
                  <c:v>2426.7578100000001</c:v>
                </c:pt>
                <c:pt idx="6293">
                  <c:v>2426.7578100000001</c:v>
                </c:pt>
                <c:pt idx="6294">
                  <c:v>2424.3164099999999</c:v>
                </c:pt>
                <c:pt idx="6295">
                  <c:v>2424.3164099999999</c:v>
                </c:pt>
                <c:pt idx="6296">
                  <c:v>2426.7578100000001</c:v>
                </c:pt>
                <c:pt idx="6297">
                  <c:v>2426.7578100000001</c:v>
                </c:pt>
                <c:pt idx="6298">
                  <c:v>2424.3164099999999</c:v>
                </c:pt>
                <c:pt idx="6299">
                  <c:v>2424.3164099999999</c:v>
                </c:pt>
                <c:pt idx="6300">
                  <c:v>2424.3164099999999</c:v>
                </c:pt>
                <c:pt idx="6301">
                  <c:v>2426.7578100000001</c:v>
                </c:pt>
                <c:pt idx="6302">
                  <c:v>2424.3164099999999</c:v>
                </c:pt>
                <c:pt idx="6303">
                  <c:v>2426.7578100000001</c:v>
                </c:pt>
                <c:pt idx="6304">
                  <c:v>2424.3164099999999</c:v>
                </c:pt>
                <c:pt idx="6305">
                  <c:v>2424.3164099999999</c:v>
                </c:pt>
                <c:pt idx="6306">
                  <c:v>2426.7578100000001</c:v>
                </c:pt>
                <c:pt idx="6307">
                  <c:v>2424.3164099999999</c:v>
                </c:pt>
                <c:pt idx="6308">
                  <c:v>2426.7578100000001</c:v>
                </c:pt>
                <c:pt idx="6309">
                  <c:v>2426.7578100000001</c:v>
                </c:pt>
                <c:pt idx="6310">
                  <c:v>2424.3164099999999</c:v>
                </c:pt>
                <c:pt idx="6311">
                  <c:v>2424.3164099999999</c:v>
                </c:pt>
                <c:pt idx="6312">
                  <c:v>2424.3164099999999</c:v>
                </c:pt>
                <c:pt idx="6313">
                  <c:v>2426.7578100000001</c:v>
                </c:pt>
                <c:pt idx="6314">
                  <c:v>2424.3164099999999</c:v>
                </c:pt>
                <c:pt idx="6315">
                  <c:v>2424.3164099999999</c:v>
                </c:pt>
                <c:pt idx="6316">
                  <c:v>2426.7578100000001</c:v>
                </c:pt>
                <c:pt idx="6317">
                  <c:v>2424.3164099999999</c:v>
                </c:pt>
                <c:pt idx="6318">
                  <c:v>2424.3164099999999</c:v>
                </c:pt>
                <c:pt idx="6319">
                  <c:v>2426.7578100000001</c:v>
                </c:pt>
                <c:pt idx="6320">
                  <c:v>2424.3164099999999</c:v>
                </c:pt>
                <c:pt idx="6321">
                  <c:v>2426.7578100000001</c:v>
                </c:pt>
                <c:pt idx="6322">
                  <c:v>2424.3164099999999</c:v>
                </c:pt>
                <c:pt idx="6323">
                  <c:v>2424.3164099999999</c:v>
                </c:pt>
                <c:pt idx="6324">
                  <c:v>2424.3164099999999</c:v>
                </c:pt>
                <c:pt idx="6325">
                  <c:v>2424.3164099999999</c:v>
                </c:pt>
                <c:pt idx="6326">
                  <c:v>2424.3164099999999</c:v>
                </c:pt>
                <c:pt idx="6327">
                  <c:v>2424.3164099999999</c:v>
                </c:pt>
                <c:pt idx="6328">
                  <c:v>2424.3164099999999</c:v>
                </c:pt>
                <c:pt idx="6329">
                  <c:v>2424.3164099999999</c:v>
                </c:pt>
                <c:pt idx="6330">
                  <c:v>2426.7578100000001</c:v>
                </c:pt>
                <c:pt idx="6331">
                  <c:v>2426.7578100000001</c:v>
                </c:pt>
                <c:pt idx="6332">
                  <c:v>2424.3164099999999</c:v>
                </c:pt>
                <c:pt idx="6333">
                  <c:v>2424.3164099999999</c:v>
                </c:pt>
                <c:pt idx="6334">
                  <c:v>2426.7578100000001</c:v>
                </c:pt>
                <c:pt idx="6335">
                  <c:v>2424.3164099999999</c:v>
                </c:pt>
                <c:pt idx="6336">
                  <c:v>2424.3164099999999</c:v>
                </c:pt>
                <c:pt idx="6337">
                  <c:v>2424.3164099999999</c:v>
                </c:pt>
                <c:pt idx="6338">
                  <c:v>2424.3164099999999</c:v>
                </c:pt>
                <c:pt idx="6339">
                  <c:v>2424.3164099999999</c:v>
                </c:pt>
                <c:pt idx="6340">
                  <c:v>2424.3164099999999</c:v>
                </c:pt>
                <c:pt idx="6341">
                  <c:v>2424.3164099999999</c:v>
                </c:pt>
                <c:pt idx="6342">
                  <c:v>2424.3164099999999</c:v>
                </c:pt>
                <c:pt idx="6343">
                  <c:v>2424.3164099999999</c:v>
                </c:pt>
                <c:pt idx="6344">
                  <c:v>2424.3164099999999</c:v>
                </c:pt>
                <c:pt idx="6345">
                  <c:v>2426.7578100000001</c:v>
                </c:pt>
                <c:pt idx="6346">
                  <c:v>2426.7578100000001</c:v>
                </c:pt>
                <c:pt idx="6347">
                  <c:v>2424.3164099999999</c:v>
                </c:pt>
                <c:pt idx="6348">
                  <c:v>2424.3164099999999</c:v>
                </c:pt>
                <c:pt idx="6349">
                  <c:v>2426.7578100000001</c:v>
                </c:pt>
                <c:pt idx="6350">
                  <c:v>2424.3164099999999</c:v>
                </c:pt>
                <c:pt idx="6351">
                  <c:v>2426.7578100000001</c:v>
                </c:pt>
                <c:pt idx="6352">
                  <c:v>2424.3164099999999</c:v>
                </c:pt>
                <c:pt idx="6353">
                  <c:v>2424.3164099999999</c:v>
                </c:pt>
                <c:pt idx="6354">
                  <c:v>2424.3164099999999</c:v>
                </c:pt>
                <c:pt idx="6355">
                  <c:v>2424.3164099999999</c:v>
                </c:pt>
                <c:pt idx="6356">
                  <c:v>2426.7578100000001</c:v>
                </c:pt>
                <c:pt idx="6357">
                  <c:v>2426.7578100000001</c:v>
                </c:pt>
                <c:pt idx="6358">
                  <c:v>2424.3164099999999</c:v>
                </c:pt>
                <c:pt idx="6359">
                  <c:v>2426.7578100000001</c:v>
                </c:pt>
                <c:pt idx="6360">
                  <c:v>2424.3164099999999</c:v>
                </c:pt>
                <c:pt idx="6361">
                  <c:v>2424.3164099999999</c:v>
                </c:pt>
                <c:pt idx="6362">
                  <c:v>2426.7578100000001</c:v>
                </c:pt>
                <c:pt idx="6363">
                  <c:v>2426.7578100000001</c:v>
                </c:pt>
                <c:pt idx="6364">
                  <c:v>2424.3164099999999</c:v>
                </c:pt>
                <c:pt idx="6365">
                  <c:v>2424.3164099999999</c:v>
                </c:pt>
                <c:pt idx="6366">
                  <c:v>2424.3164099999999</c:v>
                </c:pt>
                <c:pt idx="6367">
                  <c:v>2426.7578100000001</c:v>
                </c:pt>
                <c:pt idx="6368">
                  <c:v>2424.3164099999999</c:v>
                </c:pt>
                <c:pt idx="6369">
                  <c:v>2424.3164099999999</c:v>
                </c:pt>
                <c:pt idx="6370">
                  <c:v>2426.7578100000001</c:v>
                </c:pt>
                <c:pt idx="6371">
                  <c:v>2424.3164099999999</c:v>
                </c:pt>
                <c:pt idx="6372">
                  <c:v>2426.7578100000001</c:v>
                </c:pt>
                <c:pt idx="6373">
                  <c:v>2424.3164099999999</c:v>
                </c:pt>
                <c:pt idx="6374">
                  <c:v>2426.7578100000001</c:v>
                </c:pt>
                <c:pt idx="6375">
                  <c:v>2424.3164099999999</c:v>
                </c:pt>
                <c:pt idx="6376">
                  <c:v>2424.3164099999999</c:v>
                </c:pt>
                <c:pt idx="6377">
                  <c:v>2426.7578100000001</c:v>
                </c:pt>
                <c:pt idx="6378">
                  <c:v>2426.7578100000001</c:v>
                </c:pt>
                <c:pt idx="6379">
                  <c:v>2424.3164099999999</c:v>
                </c:pt>
                <c:pt idx="6380">
                  <c:v>2426.7578100000001</c:v>
                </c:pt>
                <c:pt idx="6381">
                  <c:v>2424.3164099999999</c:v>
                </c:pt>
                <c:pt idx="6382">
                  <c:v>2426.7578100000001</c:v>
                </c:pt>
                <c:pt idx="6383">
                  <c:v>2424.3164099999999</c:v>
                </c:pt>
                <c:pt idx="6384">
                  <c:v>2424.3164099999999</c:v>
                </c:pt>
                <c:pt idx="6385">
                  <c:v>2424.3164099999999</c:v>
                </c:pt>
                <c:pt idx="6386">
                  <c:v>2424.3164099999999</c:v>
                </c:pt>
                <c:pt idx="6387">
                  <c:v>2424.3164099999999</c:v>
                </c:pt>
                <c:pt idx="6388">
                  <c:v>2424.3164099999999</c:v>
                </c:pt>
                <c:pt idx="6389">
                  <c:v>2426.7578100000001</c:v>
                </c:pt>
                <c:pt idx="6390">
                  <c:v>2424.3164099999999</c:v>
                </c:pt>
                <c:pt idx="6391">
                  <c:v>2426.7578100000001</c:v>
                </c:pt>
                <c:pt idx="6392">
                  <c:v>2426.7578100000001</c:v>
                </c:pt>
                <c:pt idx="6393">
                  <c:v>2424.3164099999999</c:v>
                </c:pt>
                <c:pt idx="6394">
                  <c:v>2424.3164099999999</c:v>
                </c:pt>
                <c:pt idx="6395">
                  <c:v>2424.3164099999999</c:v>
                </c:pt>
                <c:pt idx="6396">
                  <c:v>2424.3164099999999</c:v>
                </c:pt>
                <c:pt idx="6397">
                  <c:v>2424.3164099999999</c:v>
                </c:pt>
                <c:pt idx="6398">
                  <c:v>2424.3164099999999</c:v>
                </c:pt>
                <c:pt idx="6399">
                  <c:v>2424.3164099999999</c:v>
                </c:pt>
                <c:pt idx="6400">
                  <c:v>2424.3164099999999</c:v>
                </c:pt>
                <c:pt idx="6401">
                  <c:v>2424.3164099999999</c:v>
                </c:pt>
                <c:pt idx="6402">
                  <c:v>2426.7578100000001</c:v>
                </c:pt>
                <c:pt idx="6403">
                  <c:v>2426.7578100000001</c:v>
                </c:pt>
                <c:pt idx="6404">
                  <c:v>2424.3164099999999</c:v>
                </c:pt>
                <c:pt idx="6405">
                  <c:v>2426.7578100000001</c:v>
                </c:pt>
                <c:pt idx="6406">
                  <c:v>2426.7578100000001</c:v>
                </c:pt>
                <c:pt idx="6407">
                  <c:v>2426.7578100000001</c:v>
                </c:pt>
                <c:pt idx="6408">
                  <c:v>2424.3164099999999</c:v>
                </c:pt>
                <c:pt idx="6409">
                  <c:v>2426.7578100000001</c:v>
                </c:pt>
                <c:pt idx="6410">
                  <c:v>2424.3164099999999</c:v>
                </c:pt>
                <c:pt idx="6411">
                  <c:v>2426.7578100000001</c:v>
                </c:pt>
                <c:pt idx="6412">
                  <c:v>2424.3164099999999</c:v>
                </c:pt>
                <c:pt idx="6413">
                  <c:v>2424.3164099999999</c:v>
                </c:pt>
                <c:pt idx="6414">
                  <c:v>2426.7578100000001</c:v>
                </c:pt>
                <c:pt idx="6415">
                  <c:v>2426.7578100000001</c:v>
                </c:pt>
                <c:pt idx="6416">
                  <c:v>2424.3164099999999</c:v>
                </c:pt>
                <c:pt idx="6417">
                  <c:v>2426.7578100000001</c:v>
                </c:pt>
                <c:pt idx="6418">
                  <c:v>2426.7578100000001</c:v>
                </c:pt>
                <c:pt idx="6419">
                  <c:v>2426.7578100000001</c:v>
                </c:pt>
                <c:pt idx="6420">
                  <c:v>2424.3164099999999</c:v>
                </c:pt>
                <c:pt idx="6421">
                  <c:v>2426.7578100000001</c:v>
                </c:pt>
                <c:pt idx="6422">
                  <c:v>2424.3164099999999</c:v>
                </c:pt>
                <c:pt idx="6423">
                  <c:v>2426.7578100000001</c:v>
                </c:pt>
                <c:pt idx="6424">
                  <c:v>2424.3164099999999</c:v>
                </c:pt>
                <c:pt idx="6425">
                  <c:v>2424.3164099999999</c:v>
                </c:pt>
                <c:pt idx="6426">
                  <c:v>2424.3164099999999</c:v>
                </c:pt>
                <c:pt idx="6427">
                  <c:v>2426.7578100000001</c:v>
                </c:pt>
                <c:pt idx="6428">
                  <c:v>2426.7578100000001</c:v>
                </c:pt>
                <c:pt idx="6429">
                  <c:v>2424.3164099999999</c:v>
                </c:pt>
                <c:pt idx="6430">
                  <c:v>2426.7578100000001</c:v>
                </c:pt>
                <c:pt idx="6431">
                  <c:v>2426.7578100000001</c:v>
                </c:pt>
                <c:pt idx="6432">
                  <c:v>2426.7578100000001</c:v>
                </c:pt>
                <c:pt idx="6433">
                  <c:v>2426.7578100000001</c:v>
                </c:pt>
                <c:pt idx="6434">
                  <c:v>2426.7578100000001</c:v>
                </c:pt>
                <c:pt idx="6435">
                  <c:v>2426.7578100000001</c:v>
                </c:pt>
                <c:pt idx="6436">
                  <c:v>2426.7578100000001</c:v>
                </c:pt>
                <c:pt idx="6437">
                  <c:v>2424.3164099999999</c:v>
                </c:pt>
                <c:pt idx="6438">
                  <c:v>2424.3164099999999</c:v>
                </c:pt>
                <c:pt idx="6439">
                  <c:v>2424.3164099999999</c:v>
                </c:pt>
                <c:pt idx="6440">
                  <c:v>2426.7578100000001</c:v>
                </c:pt>
                <c:pt idx="6441">
                  <c:v>2426.7578100000001</c:v>
                </c:pt>
                <c:pt idx="6442">
                  <c:v>2426.7578100000001</c:v>
                </c:pt>
                <c:pt idx="6443">
                  <c:v>2426.7578100000001</c:v>
                </c:pt>
                <c:pt idx="6444">
                  <c:v>2426.7578100000001</c:v>
                </c:pt>
                <c:pt idx="6445">
                  <c:v>2424.3164099999999</c:v>
                </c:pt>
                <c:pt idx="6446">
                  <c:v>2426.7578100000001</c:v>
                </c:pt>
                <c:pt idx="6447">
                  <c:v>2424.3164099999999</c:v>
                </c:pt>
                <c:pt idx="6448">
                  <c:v>2426.7578100000001</c:v>
                </c:pt>
                <c:pt idx="6449">
                  <c:v>2424.3164099999999</c:v>
                </c:pt>
                <c:pt idx="6450">
                  <c:v>2426.7578100000001</c:v>
                </c:pt>
                <c:pt idx="6451">
                  <c:v>2426.7578100000001</c:v>
                </c:pt>
                <c:pt idx="6452">
                  <c:v>2426.7578100000001</c:v>
                </c:pt>
                <c:pt idx="6453">
                  <c:v>2424.3164099999999</c:v>
                </c:pt>
                <c:pt idx="6454">
                  <c:v>2424.3164099999999</c:v>
                </c:pt>
                <c:pt idx="6455">
                  <c:v>2424.3164099999999</c:v>
                </c:pt>
                <c:pt idx="6456">
                  <c:v>2426.7578100000001</c:v>
                </c:pt>
                <c:pt idx="6457">
                  <c:v>2424.3164099999999</c:v>
                </c:pt>
                <c:pt idx="6458">
                  <c:v>2424.3164099999999</c:v>
                </c:pt>
                <c:pt idx="6459">
                  <c:v>2424.3164099999999</c:v>
                </c:pt>
                <c:pt idx="6460">
                  <c:v>2426.7578100000001</c:v>
                </c:pt>
                <c:pt idx="6461">
                  <c:v>2424.3164099999999</c:v>
                </c:pt>
                <c:pt idx="6462">
                  <c:v>2424.3164099999999</c:v>
                </c:pt>
                <c:pt idx="6463">
                  <c:v>2426.7578100000001</c:v>
                </c:pt>
                <c:pt idx="6464">
                  <c:v>2426.7578100000001</c:v>
                </c:pt>
                <c:pt idx="6465">
                  <c:v>2424.3164099999999</c:v>
                </c:pt>
                <c:pt idx="6466">
                  <c:v>2424.3164099999999</c:v>
                </c:pt>
                <c:pt idx="6467">
                  <c:v>2424.3164099999999</c:v>
                </c:pt>
                <c:pt idx="6468">
                  <c:v>2424.3164099999999</c:v>
                </c:pt>
                <c:pt idx="6469">
                  <c:v>2424.3164099999999</c:v>
                </c:pt>
                <c:pt idx="6470">
                  <c:v>2424.3164099999999</c:v>
                </c:pt>
                <c:pt idx="6471">
                  <c:v>2424.3164099999999</c:v>
                </c:pt>
                <c:pt idx="6472">
                  <c:v>2426.7578100000001</c:v>
                </c:pt>
                <c:pt idx="6473">
                  <c:v>2424.3164099999999</c:v>
                </c:pt>
                <c:pt idx="6474">
                  <c:v>2426.7578100000001</c:v>
                </c:pt>
                <c:pt idx="6475">
                  <c:v>2424.3164099999999</c:v>
                </c:pt>
                <c:pt idx="6476">
                  <c:v>2424.3164099999999</c:v>
                </c:pt>
                <c:pt idx="6477">
                  <c:v>2424.3164099999999</c:v>
                </c:pt>
                <c:pt idx="6478">
                  <c:v>2426.7578100000001</c:v>
                </c:pt>
                <c:pt idx="6479">
                  <c:v>2426.7578100000001</c:v>
                </c:pt>
                <c:pt idx="6480">
                  <c:v>2424.3164099999999</c:v>
                </c:pt>
                <c:pt idx="6481">
                  <c:v>2426.7578100000001</c:v>
                </c:pt>
                <c:pt idx="6482">
                  <c:v>2424.3164099999999</c:v>
                </c:pt>
                <c:pt idx="6483">
                  <c:v>2426.7578100000001</c:v>
                </c:pt>
                <c:pt idx="6484">
                  <c:v>2424.3164099999999</c:v>
                </c:pt>
                <c:pt idx="6485">
                  <c:v>2424.3164099999999</c:v>
                </c:pt>
                <c:pt idx="6486">
                  <c:v>2426.7578100000001</c:v>
                </c:pt>
                <c:pt idx="6487">
                  <c:v>2424.3164099999999</c:v>
                </c:pt>
                <c:pt idx="6488">
                  <c:v>2424.3164099999999</c:v>
                </c:pt>
                <c:pt idx="6489">
                  <c:v>2424.3164099999999</c:v>
                </c:pt>
                <c:pt idx="6490">
                  <c:v>2424.3164099999999</c:v>
                </c:pt>
                <c:pt idx="6491">
                  <c:v>2424.3164099999999</c:v>
                </c:pt>
                <c:pt idx="6492">
                  <c:v>2424.3164099999999</c:v>
                </c:pt>
                <c:pt idx="6493">
                  <c:v>2424.3164099999999</c:v>
                </c:pt>
                <c:pt idx="6494">
                  <c:v>2424.3164099999999</c:v>
                </c:pt>
                <c:pt idx="6495">
                  <c:v>2426.7578100000001</c:v>
                </c:pt>
                <c:pt idx="6496">
                  <c:v>2424.3164099999999</c:v>
                </c:pt>
                <c:pt idx="6497">
                  <c:v>2424.3164099999999</c:v>
                </c:pt>
                <c:pt idx="6498">
                  <c:v>2424.3164099999999</c:v>
                </c:pt>
                <c:pt idx="6499">
                  <c:v>2424.3164099999999</c:v>
                </c:pt>
                <c:pt idx="6500">
                  <c:v>2426.7578100000001</c:v>
                </c:pt>
                <c:pt idx="6501">
                  <c:v>2424.3164099999999</c:v>
                </c:pt>
                <c:pt idx="6502">
                  <c:v>2424.3164099999999</c:v>
                </c:pt>
                <c:pt idx="6503">
                  <c:v>2426.7578100000001</c:v>
                </c:pt>
                <c:pt idx="6504">
                  <c:v>2424.3164099999999</c:v>
                </c:pt>
                <c:pt idx="6505">
                  <c:v>2424.3164099999999</c:v>
                </c:pt>
                <c:pt idx="6506">
                  <c:v>2424.3164099999999</c:v>
                </c:pt>
                <c:pt idx="6507">
                  <c:v>2424.3164099999999</c:v>
                </c:pt>
                <c:pt idx="6508">
                  <c:v>2424.3164099999999</c:v>
                </c:pt>
                <c:pt idx="6509">
                  <c:v>2424.3164099999999</c:v>
                </c:pt>
                <c:pt idx="6510">
                  <c:v>2426.7578100000001</c:v>
                </c:pt>
                <c:pt idx="6511">
                  <c:v>2426.7578100000001</c:v>
                </c:pt>
                <c:pt idx="6512">
                  <c:v>2424.3164099999999</c:v>
                </c:pt>
                <c:pt idx="6513">
                  <c:v>2424.3164099999999</c:v>
                </c:pt>
                <c:pt idx="6514">
                  <c:v>2426.7578100000001</c:v>
                </c:pt>
                <c:pt idx="6515">
                  <c:v>2424.3164099999999</c:v>
                </c:pt>
                <c:pt idx="6516">
                  <c:v>2426.7578100000001</c:v>
                </c:pt>
                <c:pt idx="6517">
                  <c:v>2424.3164099999999</c:v>
                </c:pt>
                <c:pt idx="6518">
                  <c:v>2424.3164099999999</c:v>
                </c:pt>
                <c:pt idx="6519">
                  <c:v>2424.3164099999999</c:v>
                </c:pt>
                <c:pt idx="6520">
                  <c:v>2424.3164099999999</c:v>
                </c:pt>
                <c:pt idx="6521">
                  <c:v>2424.3164099999999</c:v>
                </c:pt>
                <c:pt idx="6522">
                  <c:v>2424.3164099999999</c:v>
                </c:pt>
                <c:pt idx="6523">
                  <c:v>2424.3164099999999</c:v>
                </c:pt>
                <c:pt idx="6524">
                  <c:v>2424.3164099999999</c:v>
                </c:pt>
                <c:pt idx="6525">
                  <c:v>2426.7578100000001</c:v>
                </c:pt>
                <c:pt idx="6526">
                  <c:v>2424.3164099999999</c:v>
                </c:pt>
                <c:pt idx="6527">
                  <c:v>2424.3164099999999</c:v>
                </c:pt>
                <c:pt idx="6528">
                  <c:v>2424.3164099999999</c:v>
                </c:pt>
                <c:pt idx="6529">
                  <c:v>2424.3164099999999</c:v>
                </c:pt>
                <c:pt idx="6530">
                  <c:v>2424.3164099999999</c:v>
                </c:pt>
                <c:pt idx="6531">
                  <c:v>2424.3164099999999</c:v>
                </c:pt>
                <c:pt idx="6532">
                  <c:v>2426.7578100000001</c:v>
                </c:pt>
                <c:pt idx="6533">
                  <c:v>2424.3164099999999</c:v>
                </c:pt>
                <c:pt idx="6534">
                  <c:v>2424.3164099999999</c:v>
                </c:pt>
                <c:pt idx="6535">
                  <c:v>2424.3164099999999</c:v>
                </c:pt>
                <c:pt idx="6536">
                  <c:v>2424.3164099999999</c:v>
                </c:pt>
                <c:pt idx="6537">
                  <c:v>2424.3164099999999</c:v>
                </c:pt>
                <c:pt idx="6538">
                  <c:v>2424.3164099999999</c:v>
                </c:pt>
                <c:pt idx="6539">
                  <c:v>2426.7578100000001</c:v>
                </c:pt>
                <c:pt idx="6540">
                  <c:v>2424.3164099999999</c:v>
                </c:pt>
                <c:pt idx="6541">
                  <c:v>2429.19922</c:v>
                </c:pt>
                <c:pt idx="6542">
                  <c:v>2426.7578100000001</c:v>
                </c:pt>
                <c:pt idx="6543">
                  <c:v>2424.3164099999999</c:v>
                </c:pt>
                <c:pt idx="6544">
                  <c:v>2424.3164099999999</c:v>
                </c:pt>
                <c:pt idx="6545">
                  <c:v>2424.3164099999999</c:v>
                </c:pt>
                <c:pt idx="6546">
                  <c:v>2424.3164099999999</c:v>
                </c:pt>
                <c:pt idx="6547">
                  <c:v>2426.7578100000001</c:v>
                </c:pt>
                <c:pt idx="6548">
                  <c:v>2426.7578100000001</c:v>
                </c:pt>
                <c:pt idx="6549">
                  <c:v>2424.3164099999999</c:v>
                </c:pt>
                <c:pt idx="6550">
                  <c:v>2424.3164099999999</c:v>
                </c:pt>
                <c:pt idx="6551">
                  <c:v>2424.3164099999999</c:v>
                </c:pt>
                <c:pt idx="6552">
                  <c:v>2426.7578100000001</c:v>
                </c:pt>
                <c:pt idx="6553">
                  <c:v>2424.3164099999999</c:v>
                </c:pt>
                <c:pt idx="6554">
                  <c:v>2426.7578100000001</c:v>
                </c:pt>
                <c:pt idx="6555">
                  <c:v>2424.3164099999999</c:v>
                </c:pt>
                <c:pt idx="6556">
                  <c:v>2426.7578100000001</c:v>
                </c:pt>
                <c:pt idx="6557">
                  <c:v>2424.3164099999999</c:v>
                </c:pt>
                <c:pt idx="6558">
                  <c:v>2424.3164099999999</c:v>
                </c:pt>
                <c:pt idx="6559">
                  <c:v>2426.7578100000001</c:v>
                </c:pt>
                <c:pt idx="6560">
                  <c:v>2424.3164099999999</c:v>
                </c:pt>
                <c:pt idx="6561">
                  <c:v>2424.3164099999999</c:v>
                </c:pt>
                <c:pt idx="6562">
                  <c:v>2424.3164099999999</c:v>
                </c:pt>
                <c:pt idx="6563">
                  <c:v>2424.3164099999999</c:v>
                </c:pt>
                <c:pt idx="6564">
                  <c:v>2424.3164099999999</c:v>
                </c:pt>
                <c:pt idx="6565">
                  <c:v>2426.7578100000001</c:v>
                </c:pt>
                <c:pt idx="6566">
                  <c:v>2424.3164099999999</c:v>
                </c:pt>
                <c:pt idx="6567">
                  <c:v>2424.3164099999999</c:v>
                </c:pt>
                <c:pt idx="6568">
                  <c:v>2426.7578100000001</c:v>
                </c:pt>
                <c:pt idx="6569">
                  <c:v>2426.7578100000001</c:v>
                </c:pt>
                <c:pt idx="6570">
                  <c:v>2424.3164099999999</c:v>
                </c:pt>
                <c:pt idx="6571">
                  <c:v>2424.3164099999999</c:v>
                </c:pt>
                <c:pt idx="6572">
                  <c:v>2424.3164099999999</c:v>
                </c:pt>
                <c:pt idx="6573">
                  <c:v>2424.3164099999999</c:v>
                </c:pt>
                <c:pt idx="6574">
                  <c:v>2424.3164099999999</c:v>
                </c:pt>
                <c:pt idx="6575">
                  <c:v>2426.7578100000001</c:v>
                </c:pt>
                <c:pt idx="6576">
                  <c:v>2426.7578100000001</c:v>
                </c:pt>
                <c:pt idx="6577">
                  <c:v>2424.3164099999999</c:v>
                </c:pt>
                <c:pt idx="6578">
                  <c:v>2424.3164099999999</c:v>
                </c:pt>
                <c:pt idx="6579">
                  <c:v>2426.7578100000001</c:v>
                </c:pt>
                <c:pt idx="6580">
                  <c:v>2426.7578100000001</c:v>
                </c:pt>
                <c:pt idx="6581">
                  <c:v>2426.7578100000001</c:v>
                </c:pt>
                <c:pt idx="6582">
                  <c:v>2426.7578100000001</c:v>
                </c:pt>
                <c:pt idx="6583">
                  <c:v>2424.3164099999999</c:v>
                </c:pt>
                <c:pt idx="6584">
                  <c:v>2424.3164099999999</c:v>
                </c:pt>
                <c:pt idx="6585">
                  <c:v>2426.7578100000001</c:v>
                </c:pt>
                <c:pt idx="6586">
                  <c:v>2424.3164099999999</c:v>
                </c:pt>
                <c:pt idx="6587">
                  <c:v>2426.7578100000001</c:v>
                </c:pt>
                <c:pt idx="6588">
                  <c:v>2424.3164099999999</c:v>
                </c:pt>
                <c:pt idx="6589">
                  <c:v>2426.7578100000001</c:v>
                </c:pt>
                <c:pt idx="6590">
                  <c:v>2424.3164099999999</c:v>
                </c:pt>
                <c:pt idx="6591">
                  <c:v>2424.3164099999999</c:v>
                </c:pt>
                <c:pt idx="6592">
                  <c:v>2426.7578100000001</c:v>
                </c:pt>
                <c:pt idx="6593">
                  <c:v>2424.3164099999999</c:v>
                </c:pt>
                <c:pt idx="6594">
                  <c:v>2424.3164099999999</c:v>
                </c:pt>
                <c:pt idx="6595">
                  <c:v>2424.3164099999999</c:v>
                </c:pt>
                <c:pt idx="6596">
                  <c:v>2426.7578100000001</c:v>
                </c:pt>
                <c:pt idx="6597">
                  <c:v>2424.3164099999999</c:v>
                </c:pt>
                <c:pt idx="6598">
                  <c:v>2424.3164099999999</c:v>
                </c:pt>
                <c:pt idx="6599">
                  <c:v>2424.3164099999999</c:v>
                </c:pt>
                <c:pt idx="6600">
                  <c:v>2426.7578100000001</c:v>
                </c:pt>
                <c:pt idx="6601">
                  <c:v>2426.7578100000001</c:v>
                </c:pt>
                <c:pt idx="6602">
                  <c:v>2426.7578100000001</c:v>
                </c:pt>
                <c:pt idx="6603">
                  <c:v>2424.3164099999999</c:v>
                </c:pt>
                <c:pt idx="6604">
                  <c:v>2424.3164099999999</c:v>
                </c:pt>
                <c:pt idx="6605">
                  <c:v>2424.3164099999999</c:v>
                </c:pt>
                <c:pt idx="6606">
                  <c:v>2424.3164099999999</c:v>
                </c:pt>
                <c:pt idx="6607">
                  <c:v>2424.3164099999999</c:v>
                </c:pt>
                <c:pt idx="6608">
                  <c:v>2426.7578100000001</c:v>
                </c:pt>
                <c:pt idx="6609">
                  <c:v>2424.3164099999999</c:v>
                </c:pt>
                <c:pt idx="6610">
                  <c:v>2424.3164099999999</c:v>
                </c:pt>
                <c:pt idx="6611">
                  <c:v>2424.3164099999999</c:v>
                </c:pt>
                <c:pt idx="6612">
                  <c:v>2424.3164099999999</c:v>
                </c:pt>
                <c:pt idx="6613">
                  <c:v>2426.7578100000001</c:v>
                </c:pt>
                <c:pt idx="6614">
                  <c:v>2424.3164099999999</c:v>
                </c:pt>
                <c:pt idx="6615">
                  <c:v>2424.3164099999999</c:v>
                </c:pt>
                <c:pt idx="6616">
                  <c:v>2424.3164099999999</c:v>
                </c:pt>
                <c:pt idx="6617">
                  <c:v>2424.3164099999999</c:v>
                </c:pt>
                <c:pt idx="6618">
                  <c:v>2426.7578100000001</c:v>
                </c:pt>
                <c:pt idx="6619">
                  <c:v>2424.3164099999999</c:v>
                </c:pt>
                <c:pt idx="6620">
                  <c:v>2426.7578100000001</c:v>
                </c:pt>
                <c:pt idx="6621">
                  <c:v>2426.7578100000001</c:v>
                </c:pt>
                <c:pt idx="6622">
                  <c:v>2424.3164099999999</c:v>
                </c:pt>
                <c:pt idx="6623">
                  <c:v>2424.3164099999999</c:v>
                </c:pt>
                <c:pt idx="6624">
                  <c:v>2426.7578100000001</c:v>
                </c:pt>
                <c:pt idx="6625">
                  <c:v>2424.3164099999999</c:v>
                </c:pt>
                <c:pt idx="6626">
                  <c:v>2426.7578100000001</c:v>
                </c:pt>
                <c:pt idx="6627">
                  <c:v>2426.7578100000001</c:v>
                </c:pt>
                <c:pt idx="6628">
                  <c:v>2424.3164099999999</c:v>
                </c:pt>
                <c:pt idx="6629">
                  <c:v>2426.7578100000001</c:v>
                </c:pt>
                <c:pt idx="6630">
                  <c:v>2424.3164099999999</c:v>
                </c:pt>
                <c:pt idx="6631">
                  <c:v>2426.7578100000001</c:v>
                </c:pt>
                <c:pt idx="6632">
                  <c:v>2426.7578100000001</c:v>
                </c:pt>
                <c:pt idx="6633">
                  <c:v>2424.3164099999999</c:v>
                </c:pt>
                <c:pt idx="6634">
                  <c:v>2424.3164099999999</c:v>
                </c:pt>
                <c:pt idx="6635">
                  <c:v>2426.7578100000001</c:v>
                </c:pt>
                <c:pt idx="6636">
                  <c:v>2424.3164099999999</c:v>
                </c:pt>
                <c:pt idx="6637">
                  <c:v>2424.3164099999999</c:v>
                </c:pt>
                <c:pt idx="6638">
                  <c:v>2426.7578100000001</c:v>
                </c:pt>
                <c:pt idx="6639">
                  <c:v>2426.7578100000001</c:v>
                </c:pt>
                <c:pt idx="6640">
                  <c:v>2424.3164099999999</c:v>
                </c:pt>
                <c:pt idx="6641">
                  <c:v>2424.3164099999999</c:v>
                </c:pt>
                <c:pt idx="6642">
                  <c:v>2424.3164099999999</c:v>
                </c:pt>
                <c:pt idx="6643">
                  <c:v>2424.3164099999999</c:v>
                </c:pt>
                <c:pt idx="6644">
                  <c:v>2426.7578100000001</c:v>
                </c:pt>
                <c:pt idx="6645">
                  <c:v>2424.3164099999999</c:v>
                </c:pt>
                <c:pt idx="6646">
                  <c:v>2426.7578100000001</c:v>
                </c:pt>
                <c:pt idx="6647">
                  <c:v>2426.7578100000001</c:v>
                </c:pt>
                <c:pt idx="6648">
                  <c:v>2424.3164099999999</c:v>
                </c:pt>
                <c:pt idx="6649">
                  <c:v>2426.7578100000001</c:v>
                </c:pt>
                <c:pt idx="6650">
                  <c:v>2424.3164099999999</c:v>
                </c:pt>
                <c:pt idx="6651">
                  <c:v>2426.7578100000001</c:v>
                </c:pt>
                <c:pt idx="6652">
                  <c:v>2424.3164099999999</c:v>
                </c:pt>
                <c:pt idx="6653">
                  <c:v>2424.3164099999999</c:v>
                </c:pt>
                <c:pt idx="6654">
                  <c:v>2426.7578100000001</c:v>
                </c:pt>
                <c:pt idx="6655">
                  <c:v>2424.3164099999999</c:v>
                </c:pt>
                <c:pt idx="6656">
                  <c:v>2424.3164099999999</c:v>
                </c:pt>
                <c:pt idx="6657">
                  <c:v>2426.7578100000001</c:v>
                </c:pt>
                <c:pt idx="6658">
                  <c:v>2424.3164099999999</c:v>
                </c:pt>
                <c:pt idx="6659">
                  <c:v>2426.7578100000001</c:v>
                </c:pt>
                <c:pt idx="6660">
                  <c:v>2424.3164099999999</c:v>
                </c:pt>
                <c:pt idx="6661">
                  <c:v>2426.7578100000001</c:v>
                </c:pt>
                <c:pt idx="6662">
                  <c:v>2424.3164099999999</c:v>
                </c:pt>
                <c:pt idx="6663">
                  <c:v>2426.7578100000001</c:v>
                </c:pt>
                <c:pt idx="6664">
                  <c:v>2426.7578100000001</c:v>
                </c:pt>
                <c:pt idx="6665">
                  <c:v>2424.3164099999999</c:v>
                </c:pt>
                <c:pt idx="6666">
                  <c:v>2426.7578100000001</c:v>
                </c:pt>
                <c:pt idx="6667">
                  <c:v>2424.3164099999999</c:v>
                </c:pt>
                <c:pt idx="6668">
                  <c:v>2426.7578100000001</c:v>
                </c:pt>
                <c:pt idx="6669">
                  <c:v>2424.3164099999999</c:v>
                </c:pt>
                <c:pt idx="6670">
                  <c:v>2424.3164099999999</c:v>
                </c:pt>
                <c:pt idx="6671">
                  <c:v>2424.3164099999999</c:v>
                </c:pt>
                <c:pt idx="6672">
                  <c:v>2426.7578100000001</c:v>
                </c:pt>
                <c:pt idx="6673">
                  <c:v>2426.7578100000001</c:v>
                </c:pt>
                <c:pt idx="6674">
                  <c:v>2426.7578100000001</c:v>
                </c:pt>
                <c:pt idx="6675">
                  <c:v>2426.7578100000001</c:v>
                </c:pt>
                <c:pt idx="6676">
                  <c:v>2424.3164099999999</c:v>
                </c:pt>
                <c:pt idx="6677">
                  <c:v>2424.3164099999999</c:v>
                </c:pt>
                <c:pt idx="6678">
                  <c:v>2424.3164099999999</c:v>
                </c:pt>
                <c:pt idx="6679">
                  <c:v>2424.3164099999999</c:v>
                </c:pt>
                <c:pt idx="6680">
                  <c:v>2424.3164099999999</c:v>
                </c:pt>
                <c:pt idx="6681">
                  <c:v>2426.7578100000001</c:v>
                </c:pt>
                <c:pt idx="6682">
                  <c:v>2426.7578100000001</c:v>
                </c:pt>
                <c:pt idx="6683">
                  <c:v>2424.3164099999999</c:v>
                </c:pt>
                <c:pt idx="6684">
                  <c:v>2426.7578100000001</c:v>
                </c:pt>
                <c:pt idx="6685">
                  <c:v>2424.3164099999999</c:v>
                </c:pt>
                <c:pt idx="6686">
                  <c:v>2424.3164099999999</c:v>
                </c:pt>
                <c:pt idx="6687">
                  <c:v>2426.7578100000001</c:v>
                </c:pt>
                <c:pt idx="6688">
                  <c:v>2424.3164099999999</c:v>
                </c:pt>
                <c:pt idx="6689">
                  <c:v>2426.7578100000001</c:v>
                </c:pt>
                <c:pt idx="6690">
                  <c:v>2424.3164099999999</c:v>
                </c:pt>
                <c:pt idx="6691">
                  <c:v>2424.3164099999999</c:v>
                </c:pt>
                <c:pt idx="6692">
                  <c:v>2424.3164099999999</c:v>
                </c:pt>
                <c:pt idx="6693">
                  <c:v>2424.3164099999999</c:v>
                </c:pt>
                <c:pt idx="6694">
                  <c:v>2424.3164099999999</c:v>
                </c:pt>
                <c:pt idx="6695">
                  <c:v>2424.3164099999999</c:v>
                </c:pt>
                <c:pt idx="6696">
                  <c:v>2424.3164099999999</c:v>
                </c:pt>
                <c:pt idx="6697">
                  <c:v>2426.7578100000001</c:v>
                </c:pt>
                <c:pt idx="6698">
                  <c:v>2424.3164099999999</c:v>
                </c:pt>
                <c:pt idx="6699">
                  <c:v>2424.3164099999999</c:v>
                </c:pt>
                <c:pt idx="6700">
                  <c:v>2424.3164099999999</c:v>
                </c:pt>
                <c:pt idx="6701">
                  <c:v>2426.7578100000001</c:v>
                </c:pt>
                <c:pt idx="6702">
                  <c:v>2424.3164099999999</c:v>
                </c:pt>
                <c:pt idx="6703">
                  <c:v>2424.3164099999999</c:v>
                </c:pt>
                <c:pt idx="6704">
                  <c:v>2424.3164099999999</c:v>
                </c:pt>
                <c:pt idx="6705">
                  <c:v>2426.7578100000001</c:v>
                </c:pt>
                <c:pt idx="6706">
                  <c:v>2424.3164099999999</c:v>
                </c:pt>
                <c:pt idx="6707">
                  <c:v>2424.3164099999999</c:v>
                </c:pt>
                <c:pt idx="6708">
                  <c:v>2424.3164099999999</c:v>
                </c:pt>
                <c:pt idx="6709">
                  <c:v>2424.3164099999999</c:v>
                </c:pt>
                <c:pt idx="6710">
                  <c:v>2426.7578100000001</c:v>
                </c:pt>
                <c:pt idx="6711">
                  <c:v>2424.3164099999999</c:v>
                </c:pt>
                <c:pt idx="6712">
                  <c:v>2426.7578100000001</c:v>
                </c:pt>
                <c:pt idx="6713">
                  <c:v>2426.7578100000001</c:v>
                </c:pt>
                <c:pt idx="6714">
                  <c:v>2424.3164099999999</c:v>
                </c:pt>
                <c:pt idx="6715">
                  <c:v>2426.7578100000001</c:v>
                </c:pt>
                <c:pt idx="6716">
                  <c:v>2424.3164099999999</c:v>
                </c:pt>
                <c:pt idx="6717">
                  <c:v>2424.3164099999999</c:v>
                </c:pt>
                <c:pt idx="6718">
                  <c:v>2424.3164099999999</c:v>
                </c:pt>
                <c:pt idx="6719">
                  <c:v>2424.3164099999999</c:v>
                </c:pt>
                <c:pt idx="6720">
                  <c:v>2426.7578100000001</c:v>
                </c:pt>
                <c:pt idx="6721">
                  <c:v>2426.7578100000001</c:v>
                </c:pt>
                <c:pt idx="6722">
                  <c:v>2424.3164099999999</c:v>
                </c:pt>
                <c:pt idx="6723">
                  <c:v>2424.3164099999999</c:v>
                </c:pt>
                <c:pt idx="6724">
                  <c:v>2424.3164099999999</c:v>
                </c:pt>
                <c:pt idx="6725">
                  <c:v>2424.3164099999999</c:v>
                </c:pt>
                <c:pt idx="6726">
                  <c:v>2424.3164099999999</c:v>
                </c:pt>
                <c:pt idx="6727">
                  <c:v>2424.3164099999999</c:v>
                </c:pt>
                <c:pt idx="6728">
                  <c:v>2424.3164099999999</c:v>
                </c:pt>
                <c:pt idx="6729">
                  <c:v>2424.3164099999999</c:v>
                </c:pt>
                <c:pt idx="6730">
                  <c:v>2426.7578100000001</c:v>
                </c:pt>
                <c:pt idx="6731">
                  <c:v>2424.3164099999999</c:v>
                </c:pt>
                <c:pt idx="6732">
                  <c:v>2424.3164099999999</c:v>
                </c:pt>
                <c:pt idx="6733">
                  <c:v>2424.3164099999999</c:v>
                </c:pt>
                <c:pt idx="6734">
                  <c:v>2424.3164099999999</c:v>
                </c:pt>
                <c:pt idx="6735">
                  <c:v>2424.3164099999999</c:v>
                </c:pt>
                <c:pt idx="6736">
                  <c:v>2426.7578100000001</c:v>
                </c:pt>
                <c:pt idx="6737">
                  <c:v>2424.3164099999999</c:v>
                </c:pt>
                <c:pt idx="6738">
                  <c:v>2426.7578100000001</c:v>
                </c:pt>
                <c:pt idx="6739">
                  <c:v>2426.7578100000001</c:v>
                </c:pt>
                <c:pt idx="6740">
                  <c:v>2426.7578100000001</c:v>
                </c:pt>
                <c:pt idx="6741">
                  <c:v>2426.7578100000001</c:v>
                </c:pt>
                <c:pt idx="6742">
                  <c:v>2424.3164099999999</c:v>
                </c:pt>
                <c:pt idx="6743">
                  <c:v>2426.7578100000001</c:v>
                </c:pt>
                <c:pt idx="6744">
                  <c:v>2424.3164099999999</c:v>
                </c:pt>
                <c:pt idx="6745">
                  <c:v>2426.7578100000001</c:v>
                </c:pt>
                <c:pt idx="6746">
                  <c:v>2424.3164099999999</c:v>
                </c:pt>
                <c:pt idx="6747">
                  <c:v>2424.3164099999999</c:v>
                </c:pt>
                <c:pt idx="6748">
                  <c:v>2424.3164099999999</c:v>
                </c:pt>
                <c:pt idx="6749">
                  <c:v>2424.3164099999999</c:v>
                </c:pt>
                <c:pt idx="6750">
                  <c:v>2426.7578100000001</c:v>
                </c:pt>
                <c:pt idx="6751">
                  <c:v>2426.7578100000001</c:v>
                </c:pt>
                <c:pt idx="6752">
                  <c:v>2426.7578100000001</c:v>
                </c:pt>
                <c:pt idx="6753">
                  <c:v>2424.3164099999999</c:v>
                </c:pt>
                <c:pt idx="6754">
                  <c:v>2424.3164099999999</c:v>
                </c:pt>
                <c:pt idx="6755">
                  <c:v>2424.3164099999999</c:v>
                </c:pt>
                <c:pt idx="6756">
                  <c:v>2424.3164099999999</c:v>
                </c:pt>
                <c:pt idx="6757">
                  <c:v>2424.3164099999999</c:v>
                </c:pt>
                <c:pt idx="6758">
                  <c:v>2426.7578100000001</c:v>
                </c:pt>
                <c:pt idx="6759">
                  <c:v>2424.3164099999999</c:v>
                </c:pt>
                <c:pt idx="6760">
                  <c:v>2426.7578100000001</c:v>
                </c:pt>
                <c:pt idx="6761">
                  <c:v>2424.3164099999999</c:v>
                </c:pt>
                <c:pt idx="6762">
                  <c:v>2424.3164099999999</c:v>
                </c:pt>
                <c:pt idx="6763">
                  <c:v>2424.3164099999999</c:v>
                </c:pt>
                <c:pt idx="6764">
                  <c:v>2424.3164099999999</c:v>
                </c:pt>
                <c:pt idx="6765">
                  <c:v>2424.3164099999999</c:v>
                </c:pt>
                <c:pt idx="6766">
                  <c:v>2424.3164099999999</c:v>
                </c:pt>
                <c:pt idx="6767">
                  <c:v>2424.3164099999999</c:v>
                </c:pt>
                <c:pt idx="6768">
                  <c:v>2424.3164099999999</c:v>
                </c:pt>
                <c:pt idx="6769">
                  <c:v>2424.3164099999999</c:v>
                </c:pt>
                <c:pt idx="6770">
                  <c:v>2424.3164099999999</c:v>
                </c:pt>
                <c:pt idx="6771">
                  <c:v>2424.3164099999999</c:v>
                </c:pt>
                <c:pt idx="6772">
                  <c:v>2426.7578100000001</c:v>
                </c:pt>
                <c:pt idx="6773">
                  <c:v>2424.3164099999999</c:v>
                </c:pt>
                <c:pt idx="6774">
                  <c:v>2424.3164099999999</c:v>
                </c:pt>
                <c:pt idx="6775">
                  <c:v>2424.3164099999999</c:v>
                </c:pt>
                <c:pt idx="6776">
                  <c:v>2424.3164099999999</c:v>
                </c:pt>
                <c:pt idx="6777">
                  <c:v>2424.3164099999999</c:v>
                </c:pt>
                <c:pt idx="6778">
                  <c:v>2426.7578100000001</c:v>
                </c:pt>
                <c:pt idx="6779">
                  <c:v>2424.3164099999999</c:v>
                </c:pt>
                <c:pt idx="6780">
                  <c:v>2424.3164099999999</c:v>
                </c:pt>
                <c:pt idx="6781">
                  <c:v>2424.3164099999999</c:v>
                </c:pt>
                <c:pt idx="6782">
                  <c:v>2424.3164099999999</c:v>
                </c:pt>
                <c:pt idx="6783">
                  <c:v>2424.3164099999999</c:v>
                </c:pt>
                <c:pt idx="6784">
                  <c:v>2426.7578100000001</c:v>
                </c:pt>
                <c:pt idx="6785">
                  <c:v>2426.7578100000001</c:v>
                </c:pt>
                <c:pt idx="6786">
                  <c:v>2424.3164099999999</c:v>
                </c:pt>
                <c:pt idx="6787">
                  <c:v>2426.7578100000001</c:v>
                </c:pt>
                <c:pt idx="6788">
                  <c:v>2426.7578100000001</c:v>
                </c:pt>
                <c:pt idx="6789">
                  <c:v>2424.3164099999999</c:v>
                </c:pt>
                <c:pt idx="6790">
                  <c:v>2426.7578100000001</c:v>
                </c:pt>
                <c:pt idx="6791">
                  <c:v>2424.3164099999999</c:v>
                </c:pt>
                <c:pt idx="6792">
                  <c:v>2424.3164099999999</c:v>
                </c:pt>
                <c:pt idx="6793">
                  <c:v>2424.3164099999999</c:v>
                </c:pt>
                <c:pt idx="6794">
                  <c:v>2424.3164099999999</c:v>
                </c:pt>
                <c:pt idx="6795">
                  <c:v>2424.3164099999999</c:v>
                </c:pt>
                <c:pt idx="6796">
                  <c:v>2426.7578100000001</c:v>
                </c:pt>
                <c:pt idx="6797">
                  <c:v>2426.7578100000001</c:v>
                </c:pt>
                <c:pt idx="6798">
                  <c:v>2424.3164099999999</c:v>
                </c:pt>
                <c:pt idx="6799">
                  <c:v>2426.7578100000001</c:v>
                </c:pt>
                <c:pt idx="6800">
                  <c:v>2426.7578100000001</c:v>
                </c:pt>
                <c:pt idx="6801">
                  <c:v>2426.7578100000001</c:v>
                </c:pt>
                <c:pt idx="6802">
                  <c:v>2424.3164099999999</c:v>
                </c:pt>
                <c:pt idx="6803">
                  <c:v>2424.3164099999999</c:v>
                </c:pt>
                <c:pt idx="6804">
                  <c:v>2424.3164099999999</c:v>
                </c:pt>
                <c:pt idx="6805">
                  <c:v>2424.3164099999999</c:v>
                </c:pt>
                <c:pt idx="6806">
                  <c:v>2424.3164099999999</c:v>
                </c:pt>
                <c:pt idx="6807">
                  <c:v>2424.3164099999999</c:v>
                </c:pt>
                <c:pt idx="6808">
                  <c:v>2426.7578100000001</c:v>
                </c:pt>
                <c:pt idx="6809">
                  <c:v>2424.3164099999999</c:v>
                </c:pt>
                <c:pt idx="6810">
                  <c:v>2424.3164099999999</c:v>
                </c:pt>
                <c:pt idx="6811">
                  <c:v>2424.3164099999999</c:v>
                </c:pt>
                <c:pt idx="6812">
                  <c:v>2424.3164099999999</c:v>
                </c:pt>
                <c:pt idx="6813">
                  <c:v>2426.7578100000001</c:v>
                </c:pt>
                <c:pt idx="6814">
                  <c:v>2426.7578100000001</c:v>
                </c:pt>
                <c:pt idx="6815">
                  <c:v>2424.3164099999999</c:v>
                </c:pt>
                <c:pt idx="6816">
                  <c:v>2424.3164099999999</c:v>
                </c:pt>
                <c:pt idx="6817">
                  <c:v>2426.7578100000001</c:v>
                </c:pt>
                <c:pt idx="6818">
                  <c:v>2424.3164099999999</c:v>
                </c:pt>
                <c:pt idx="6819">
                  <c:v>2426.7578100000001</c:v>
                </c:pt>
                <c:pt idx="6820">
                  <c:v>2424.3164099999999</c:v>
                </c:pt>
                <c:pt idx="6821">
                  <c:v>2426.7578100000001</c:v>
                </c:pt>
                <c:pt idx="6822">
                  <c:v>2426.7578100000001</c:v>
                </c:pt>
                <c:pt idx="6823">
                  <c:v>2424.3164099999999</c:v>
                </c:pt>
                <c:pt idx="6824">
                  <c:v>2424.3164099999999</c:v>
                </c:pt>
                <c:pt idx="6825">
                  <c:v>2424.3164099999999</c:v>
                </c:pt>
                <c:pt idx="6826">
                  <c:v>2426.7578100000001</c:v>
                </c:pt>
                <c:pt idx="6827">
                  <c:v>2426.7578100000001</c:v>
                </c:pt>
                <c:pt idx="6828">
                  <c:v>2424.3164099999999</c:v>
                </c:pt>
                <c:pt idx="6829">
                  <c:v>2426.7578100000001</c:v>
                </c:pt>
                <c:pt idx="6830">
                  <c:v>2424.3164099999999</c:v>
                </c:pt>
                <c:pt idx="6831">
                  <c:v>2424.3164099999999</c:v>
                </c:pt>
                <c:pt idx="6832">
                  <c:v>2426.7578100000001</c:v>
                </c:pt>
                <c:pt idx="6833">
                  <c:v>2424.3164099999999</c:v>
                </c:pt>
                <c:pt idx="6834">
                  <c:v>2426.7578100000001</c:v>
                </c:pt>
                <c:pt idx="6835">
                  <c:v>2426.7578100000001</c:v>
                </c:pt>
                <c:pt idx="6836">
                  <c:v>2424.3164099999999</c:v>
                </c:pt>
                <c:pt idx="6837">
                  <c:v>2426.7578100000001</c:v>
                </c:pt>
                <c:pt idx="6838">
                  <c:v>2424.3164099999999</c:v>
                </c:pt>
                <c:pt idx="6839">
                  <c:v>2426.7578100000001</c:v>
                </c:pt>
                <c:pt idx="6840">
                  <c:v>2424.3164099999999</c:v>
                </c:pt>
                <c:pt idx="6841">
                  <c:v>2424.3164099999999</c:v>
                </c:pt>
                <c:pt idx="6842">
                  <c:v>2424.3164099999999</c:v>
                </c:pt>
                <c:pt idx="6843">
                  <c:v>2426.7578100000001</c:v>
                </c:pt>
                <c:pt idx="6844">
                  <c:v>2424.3164099999999</c:v>
                </c:pt>
                <c:pt idx="6845">
                  <c:v>2424.3164099999999</c:v>
                </c:pt>
                <c:pt idx="6846">
                  <c:v>2426.7578100000001</c:v>
                </c:pt>
                <c:pt idx="6847">
                  <c:v>2426.7578100000001</c:v>
                </c:pt>
                <c:pt idx="6848">
                  <c:v>2424.3164099999999</c:v>
                </c:pt>
                <c:pt idx="6849">
                  <c:v>2424.3164099999999</c:v>
                </c:pt>
                <c:pt idx="6850">
                  <c:v>2424.3164099999999</c:v>
                </c:pt>
                <c:pt idx="6851">
                  <c:v>2424.3164099999999</c:v>
                </c:pt>
                <c:pt idx="6852">
                  <c:v>2426.7578100000001</c:v>
                </c:pt>
                <c:pt idx="6853">
                  <c:v>2426.7578100000001</c:v>
                </c:pt>
                <c:pt idx="6854">
                  <c:v>2424.3164099999999</c:v>
                </c:pt>
                <c:pt idx="6855">
                  <c:v>2424.3164099999999</c:v>
                </c:pt>
                <c:pt idx="6856">
                  <c:v>2424.3164099999999</c:v>
                </c:pt>
                <c:pt idx="6857">
                  <c:v>2424.3164099999999</c:v>
                </c:pt>
                <c:pt idx="6858">
                  <c:v>2424.3164099999999</c:v>
                </c:pt>
                <c:pt idx="6859">
                  <c:v>2426.7578100000001</c:v>
                </c:pt>
                <c:pt idx="6860">
                  <c:v>2424.3164099999999</c:v>
                </c:pt>
                <c:pt idx="6861">
                  <c:v>2424.3164099999999</c:v>
                </c:pt>
                <c:pt idx="6862">
                  <c:v>2424.3164099999999</c:v>
                </c:pt>
                <c:pt idx="6863">
                  <c:v>2426.7578100000001</c:v>
                </c:pt>
                <c:pt idx="6864">
                  <c:v>2424.3164099999999</c:v>
                </c:pt>
                <c:pt idx="6865">
                  <c:v>2426.7578100000001</c:v>
                </c:pt>
                <c:pt idx="6866">
                  <c:v>2424.3164099999999</c:v>
                </c:pt>
                <c:pt idx="6867">
                  <c:v>2424.3164099999999</c:v>
                </c:pt>
                <c:pt idx="6868">
                  <c:v>2424.3164099999999</c:v>
                </c:pt>
                <c:pt idx="6869">
                  <c:v>2424.3164099999999</c:v>
                </c:pt>
                <c:pt idx="6870">
                  <c:v>2424.3164099999999</c:v>
                </c:pt>
                <c:pt idx="6871">
                  <c:v>2426.7578100000001</c:v>
                </c:pt>
                <c:pt idx="6872">
                  <c:v>2424.3164099999999</c:v>
                </c:pt>
                <c:pt idx="6873">
                  <c:v>2424.3164099999999</c:v>
                </c:pt>
                <c:pt idx="6874">
                  <c:v>2424.3164099999999</c:v>
                </c:pt>
                <c:pt idx="6875">
                  <c:v>2426.7578100000001</c:v>
                </c:pt>
                <c:pt idx="6876">
                  <c:v>2424.3164099999999</c:v>
                </c:pt>
                <c:pt idx="6877">
                  <c:v>2424.3164099999999</c:v>
                </c:pt>
                <c:pt idx="6878">
                  <c:v>2424.3164099999999</c:v>
                </c:pt>
                <c:pt idx="6879">
                  <c:v>2424.3164099999999</c:v>
                </c:pt>
                <c:pt idx="6880">
                  <c:v>2426.7578100000001</c:v>
                </c:pt>
                <c:pt idx="6881">
                  <c:v>2426.7578100000001</c:v>
                </c:pt>
                <c:pt idx="6882">
                  <c:v>2426.7578100000001</c:v>
                </c:pt>
                <c:pt idx="6883">
                  <c:v>2426.7578100000001</c:v>
                </c:pt>
                <c:pt idx="6884">
                  <c:v>2424.3164099999999</c:v>
                </c:pt>
                <c:pt idx="6885">
                  <c:v>2424.3164099999999</c:v>
                </c:pt>
                <c:pt idx="6886">
                  <c:v>2426.7578100000001</c:v>
                </c:pt>
                <c:pt idx="6887">
                  <c:v>2424.3164099999999</c:v>
                </c:pt>
                <c:pt idx="6888">
                  <c:v>2424.3164099999999</c:v>
                </c:pt>
                <c:pt idx="6889">
                  <c:v>2424.3164099999999</c:v>
                </c:pt>
                <c:pt idx="6890">
                  <c:v>2424.3164099999999</c:v>
                </c:pt>
                <c:pt idx="6891">
                  <c:v>2424.3164099999999</c:v>
                </c:pt>
                <c:pt idx="6892">
                  <c:v>2426.7578100000001</c:v>
                </c:pt>
                <c:pt idx="6893">
                  <c:v>2426.7578100000001</c:v>
                </c:pt>
                <c:pt idx="6894">
                  <c:v>2424.3164099999999</c:v>
                </c:pt>
                <c:pt idx="6895">
                  <c:v>2424.3164099999999</c:v>
                </c:pt>
                <c:pt idx="6896">
                  <c:v>2424.3164099999999</c:v>
                </c:pt>
                <c:pt idx="6897">
                  <c:v>2426.7578100000001</c:v>
                </c:pt>
                <c:pt idx="6898">
                  <c:v>2426.7578100000001</c:v>
                </c:pt>
                <c:pt idx="6899">
                  <c:v>2424.3164099999999</c:v>
                </c:pt>
                <c:pt idx="6900">
                  <c:v>2424.3164099999999</c:v>
                </c:pt>
                <c:pt idx="6901">
                  <c:v>2426.7578100000001</c:v>
                </c:pt>
                <c:pt idx="6902">
                  <c:v>2424.3164099999999</c:v>
                </c:pt>
                <c:pt idx="6903">
                  <c:v>2424.3164099999999</c:v>
                </c:pt>
                <c:pt idx="6904">
                  <c:v>2424.3164099999999</c:v>
                </c:pt>
                <c:pt idx="6905">
                  <c:v>2426.7578100000001</c:v>
                </c:pt>
                <c:pt idx="6906">
                  <c:v>2424.3164099999999</c:v>
                </c:pt>
                <c:pt idx="6907">
                  <c:v>2424.3164099999999</c:v>
                </c:pt>
                <c:pt idx="6908">
                  <c:v>2426.7578100000001</c:v>
                </c:pt>
                <c:pt idx="6909">
                  <c:v>2424.3164099999999</c:v>
                </c:pt>
                <c:pt idx="6910">
                  <c:v>2424.3164099999999</c:v>
                </c:pt>
                <c:pt idx="6911">
                  <c:v>2424.3164099999999</c:v>
                </c:pt>
                <c:pt idx="6912">
                  <c:v>2424.3164099999999</c:v>
                </c:pt>
                <c:pt idx="6913">
                  <c:v>2424.3164099999999</c:v>
                </c:pt>
                <c:pt idx="6914">
                  <c:v>2426.7578100000001</c:v>
                </c:pt>
                <c:pt idx="6915">
                  <c:v>2426.7578100000001</c:v>
                </c:pt>
                <c:pt idx="6916">
                  <c:v>2424.3164099999999</c:v>
                </c:pt>
                <c:pt idx="6917">
                  <c:v>2424.3164099999999</c:v>
                </c:pt>
                <c:pt idx="6918">
                  <c:v>2424.3164099999999</c:v>
                </c:pt>
                <c:pt idx="6919">
                  <c:v>2424.3164099999999</c:v>
                </c:pt>
                <c:pt idx="6920">
                  <c:v>2424.3164099999999</c:v>
                </c:pt>
                <c:pt idx="6921">
                  <c:v>2424.3164099999999</c:v>
                </c:pt>
                <c:pt idx="6922">
                  <c:v>2424.3164099999999</c:v>
                </c:pt>
                <c:pt idx="6923">
                  <c:v>2424.3164099999999</c:v>
                </c:pt>
                <c:pt idx="6924">
                  <c:v>2424.3164099999999</c:v>
                </c:pt>
                <c:pt idx="6925">
                  <c:v>2424.3164099999999</c:v>
                </c:pt>
                <c:pt idx="6926">
                  <c:v>2424.3164099999999</c:v>
                </c:pt>
                <c:pt idx="6927">
                  <c:v>2424.3164099999999</c:v>
                </c:pt>
                <c:pt idx="6928">
                  <c:v>2424.3164099999999</c:v>
                </c:pt>
                <c:pt idx="6929">
                  <c:v>2424.3164099999999</c:v>
                </c:pt>
                <c:pt idx="6930">
                  <c:v>2424.3164099999999</c:v>
                </c:pt>
                <c:pt idx="6931">
                  <c:v>2424.3164099999999</c:v>
                </c:pt>
                <c:pt idx="6932">
                  <c:v>2424.3164099999999</c:v>
                </c:pt>
                <c:pt idx="6933">
                  <c:v>2426.7578100000001</c:v>
                </c:pt>
                <c:pt idx="6934">
                  <c:v>2426.7578100000001</c:v>
                </c:pt>
                <c:pt idx="6935">
                  <c:v>2424.3164099999999</c:v>
                </c:pt>
                <c:pt idx="6936">
                  <c:v>2424.3164099999999</c:v>
                </c:pt>
                <c:pt idx="6937">
                  <c:v>2424.3164099999999</c:v>
                </c:pt>
                <c:pt idx="6938">
                  <c:v>2424.3164099999999</c:v>
                </c:pt>
                <c:pt idx="6939">
                  <c:v>2424.3164099999999</c:v>
                </c:pt>
                <c:pt idx="6940">
                  <c:v>2424.3164099999999</c:v>
                </c:pt>
                <c:pt idx="6941">
                  <c:v>2424.3164099999999</c:v>
                </c:pt>
                <c:pt idx="6942">
                  <c:v>2424.3164099999999</c:v>
                </c:pt>
                <c:pt idx="6943">
                  <c:v>2426.7578100000001</c:v>
                </c:pt>
                <c:pt idx="6944">
                  <c:v>2426.7578100000001</c:v>
                </c:pt>
                <c:pt idx="6945">
                  <c:v>2426.7578100000001</c:v>
                </c:pt>
                <c:pt idx="6946">
                  <c:v>2424.3164099999999</c:v>
                </c:pt>
                <c:pt idx="6947">
                  <c:v>2424.3164099999999</c:v>
                </c:pt>
                <c:pt idx="6948">
                  <c:v>2424.3164099999999</c:v>
                </c:pt>
                <c:pt idx="6949">
                  <c:v>2426.7578100000001</c:v>
                </c:pt>
                <c:pt idx="6950">
                  <c:v>2424.3164099999999</c:v>
                </c:pt>
                <c:pt idx="6951">
                  <c:v>2424.3164099999999</c:v>
                </c:pt>
                <c:pt idx="6952">
                  <c:v>2424.3164099999999</c:v>
                </c:pt>
                <c:pt idx="6953">
                  <c:v>2424.3164099999999</c:v>
                </c:pt>
                <c:pt idx="6954">
                  <c:v>2424.3164099999999</c:v>
                </c:pt>
                <c:pt idx="6955">
                  <c:v>2424.3164099999999</c:v>
                </c:pt>
                <c:pt idx="6956">
                  <c:v>2424.3164099999999</c:v>
                </c:pt>
                <c:pt idx="6957">
                  <c:v>2424.3164099999999</c:v>
                </c:pt>
                <c:pt idx="6958">
                  <c:v>2426.7578100000001</c:v>
                </c:pt>
                <c:pt idx="6959">
                  <c:v>2424.3164099999999</c:v>
                </c:pt>
                <c:pt idx="6960">
                  <c:v>2426.7578100000001</c:v>
                </c:pt>
                <c:pt idx="6961">
                  <c:v>2424.3164099999999</c:v>
                </c:pt>
                <c:pt idx="6962">
                  <c:v>2424.3164099999999</c:v>
                </c:pt>
                <c:pt idx="6963">
                  <c:v>2424.3164099999999</c:v>
                </c:pt>
                <c:pt idx="6964">
                  <c:v>2426.7578100000001</c:v>
                </c:pt>
                <c:pt idx="6965">
                  <c:v>2424.3164099999999</c:v>
                </c:pt>
                <c:pt idx="6966">
                  <c:v>2426.7578100000001</c:v>
                </c:pt>
                <c:pt idx="6967">
                  <c:v>2426.7578100000001</c:v>
                </c:pt>
                <c:pt idx="6968">
                  <c:v>2426.7578100000001</c:v>
                </c:pt>
                <c:pt idx="6969">
                  <c:v>2424.3164099999999</c:v>
                </c:pt>
                <c:pt idx="6970">
                  <c:v>2426.7578100000001</c:v>
                </c:pt>
                <c:pt idx="6971">
                  <c:v>2424.3164099999999</c:v>
                </c:pt>
                <c:pt idx="6972">
                  <c:v>2424.3164099999999</c:v>
                </c:pt>
                <c:pt idx="6973">
                  <c:v>2424.3164099999999</c:v>
                </c:pt>
                <c:pt idx="6974">
                  <c:v>2424.3164099999999</c:v>
                </c:pt>
                <c:pt idx="6975">
                  <c:v>2424.3164099999999</c:v>
                </c:pt>
                <c:pt idx="6976">
                  <c:v>2424.3164099999999</c:v>
                </c:pt>
                <c:pt idx="6977">
                  <c:v>2426.7578100000001</c:v>
                </c:pt>
                <c:pt idx="6978">
                  <c:v>2424.3164099999999</c:v>
                </c:pt>
                <c:pt idx="6979">
                  <c:v>2424.3164099999999</c:v>
                </c:pt>
                <c:pt idx="6980">
                  <c:v>2426.7578100000001</c:v>
                </c:pt>
                <c:pt idx="6981">
                  <c:v>2426.7578100000001</c:v>
                </c:pt>
                <c:pt idx="6982">
                  <c:v>2424.3164099999999</c:v>
                </c:pt>
                <c:pt idx="6983">
                  <c:v>2424.3164099999999</c:v>
                </c:pt>
                <c:pt idx="6984">
                  <c:v>2426.7578100000001</c:v>
                </c:pt>
                <c:pt idx="6985">
                  <c:v>2426.7578100000001</c:v>
                </c:pt>
                <c:pt idx="6986">
                  <c:v>2426.7578100000001</c:v>
                </c:pt>
                <c:pt idx="6987">
                  <c:v>2424.3164099999999</c:v>
                </c:pt>
                <c:pt idx="6988">
                  <c:v>2424.3164099999999</c:v>
                </c:pt>
                <c:pt idx="6989">
                  <c:v>2424.3164099999999</c:v>
                </c:pt>
                <c:pt idx="6990">
                  <c:v>2424.3164099999999</c:v>
                </c:pt>
                <c:pt idx="6991">
                  <c:v>2424.3164099999999</c:v>
                </c:pt>
                <c:pt idx="6992">
                  <c:v>2424.3164099999999</c:v>
                </c:pt>
                <c:pt idx="6993">
                  <c:v>2424.3164099999999</c:v>
                </c:pt>
                <c:pt idx="6994">
                  <c:v>2426.7578100000001</c:v>
                </c:pt>
                <c:pt idx="6995">
                  <c:v>2424.3164099999999</c:v>
                </c:pt>
                <c:pt idx="6996">
                  <c:v>2424.3164099999999</c:v>
                </c:pt>
                <c:pt idx="6997">
                  <c:v>2426.7578100000001</c:v>
                </c:pt>
                <c:pt idx="6998">
                  <c:v>2424.3164099999999</c:v>
                </c:pt>
                <c:pt idx="6999">
                  <c:v>2426.7578100000001</c:v>
                </c:pt>
                <c:pt idx="7000">
                  <c:v>2424.3164099999999</c:v>
                </c:pt>
                <c:pt idx="7001">
                  <c:v>2424.3164099999999</c:v>
                </c:pt>
                <c:pt idx="7002">
                  <c:v>2426.7578100000001</c:v>
                </c:pt>
                <c:pt idx="7003">
                  <c:v>2424.3164099999999</c:v>
                </c:pt>
                <c:pt idx="7004">
                  <c:v>2426.7578100000001</c:v>
                </c:pt>
                <c:pt idx="7005">
                  <c:v>2424.3164099999999</c:v>
                </c:pt>
                <c:pt idx="7006">
                  <c:v>2426.7578100000001</c:v>
                </c:pt>
                <c:pt idx="7007">
                  <c:v>2424.3164099999999</c:v>
                </c:pt>
                <c:pt idx="7008">
                  <c:v>2424.3164099999999</c:v>
                </c:pt>
                <c:pt idx="7009">
                  <c:v>2424.3164099999999</c:v>
                </c:pt>
                <c:pt idx="7010">
                  <c:v>2424.3164099999999</c:v>
                </c:pt>
                <c:pt idx="7011">
                  <c:v>2424.3164099999999</c:v>
                </c:pt>
                <c:pt idx="7012">
                  <c:v>2426.7578100000001</c:v>
                </c:pt>
                <c:pt idx="7013">
                  <c:v>2424.3164099999999</c:v>
                </c:pt>
                <c:pt idx="7014">
                  <c:v>2424.3164099999999</c:v>
                </c:pt>
                <c:pt idx="7015">
                  <c:v>2424.3164099999999</c:v>
                </c:pt>
                <c:pt idx="7016">
                  <c:v>2426.7578100000001</c:v>
                </c:pt>
                <c:pt idx="7017">
                  <c:v>2426.7578100000001</c:v>
                </c:pt>
                <c:pt idx="7018">
                  <c:v>2424.3164099999999</c:v>
                </c:pt>
                <c:pt idx="7019">
                  <c:v>2424.3164099999999</c:v>
                </c:pt>
                <c:pt idx="7020">
                  <c:v>2424.3164099999999</c:v>
                </c:pt>
                <c:pt idx="7021">
                  <c:v>2424.3164099999999</c:v>
                </c:pt>
                <c:pt idx="7022">
                  <c:v>2424.3164099999999</c:v>
                </c:pt>
                <c:pt idx="7023">
                  <c:v>2424.3164099999999</c:v>
                </c:pt>
                <c:pt idx="7024">
                  <c:v>2424.3164099999999</c:v>
                </c:pt>
                <c:pt idx="7025">
                  <c:v>2424.3164099999999</c:v>
                </c:pt>
                <c:pt idx="7026">
                  <c:v>2426.7578100000001</c:v>
                </c:pt>
                <c:pt idx="7027">
                  <c:v>2426.7578100000001</c:v>
                </c:pt>
                <c:pt idx="7028">
                  <c:v>2424.3164099999999</c:v>
                </c:pt>
                <c:pt idx="7029">
                  <c:v>2424.3164099999999</c:v>
                </c:pt>
                <c:pt idx="7030">
                  <c:v>2424.3164099999999</c:v>
                </c:pt>
                <c:pt idx="7031">
                  <c:v>2424.3164099999999</c:v>
                </c:pt>
                <c:pt idx="7032">
                  <c:v>2424.3164099999999</c:v>
                </c:pt>
                <c:pt idx="7033">
                  <c:v>2424.3164099999999</c:v>
                </c:pt>
                <c:pt idx="7034">
                  <c:v>2424.3164099999999</c:v>
                </c:pt>
                <c:pt idx="7035">
                  <c:v>2424.3164099999999</c:v>
                </c:pt>
                <c:pt idx="7036">
                  <c:v>2424.3164099999999</c:v>
                </c:pt>
                <c:pt idx="7037">
                  <c:v>2424.3164099999999</c:v>
                </c:pt>
                <c:pt idx="7038">
                  <c:v>2424.3164099999999</c:v>
                </c:pt>
                <c:pt idx="7039">
                  <c:v>2424.3164099999999</c:v>
                </c:pt>
                <c:pt idx="7040">
                  <c:v>2426.7578100000001</c:v>
                </c:pt>
                <c:pt idx="7041">
                  <c:v>2424.3164099999999</c:v>
                </c:pt>
                <c:pt idx="7042">
                  <c:v>2424.3164099999999</c:v>
                </c:pt>
                <c:pt idx="7043">
                  <c:v>2424.3164099999999</c:v>
                </c:pt>
                <c:pt idx="7044">
                  <c:v>2424.3164099999999</c:v>
                </c:pt>
                <c:pt idx="7045">
                  <c:v>2426.7578100000001</c:v>
                </c:pt>
                <c:pt idx="7046">
                  <c:v>2424.3164099999999</c:v>
                </c:pt>
                <c:pt idx="7047">
                  <c:v>2426.7578100000001</c:v>
                </c:pt>
                <c:pt idx="7048">
                  <c:v>2426.7578100000001</c:v>
                </c:pt>
                <c:pt idx="7049">
                  <c:v>2424.3164099999999</c:v>
                </c:pt>
                <c:pt idx="7050">
                  <c:v>2424.3164099999999</c:v>
                </c:pt>
                <c:pt idx="7051">
                  <c:v>2424.3164099999999</c:v>
                </c:pt>
                <c:pt idx="7052">
                  <c:v>2426.7578100000001</c:v>
                </c:pt>
                <c:pt idx="7053">
                  <c:v>2426.7578100000001</c:v>
                </c:pt>
                <c:pt idx="7054">
                  <c:v>2424.3164099999999</c:v>
                </c:pt>
                <c:pt idx="7055">
                  <c:v>2424.3164099999999</c:v>
                </c:pt>
                <c:pt idx="7056">
                  <c:v>2424.3164099999999</c:v>
                </c:pt>
                <c:pt idx="7057">
                  <c:v>2424.3164099999999</c:v>
                </c:pt>
                <c:pt idx="7058">
                  <c:v>2424.3164099999999</c:v>
                </c:pt>
                <c:pt idx="7059">
                  <c:v>2424.3164099999999</c:v>
                </c:pt>
                <c:pt idx="7060">
                  <c:v>2426.7578100000001</c:v>
                </c:pt>
                <c:pt idx="7061">
                  <c:v>2426.7578100000001</c:v>
                </c:pt>
                <c:pt idx="7062">
                  <c:v>2424.3164099999999</c:v>
                </c:pt>
                <c:pt idx="7063">
                  <c:v>2426.7578100000001</c:v>
                </c:pt>
                <c:pt idx="7064">
                  <c:v>2426.7578100000001</c:v>
                </c:pt>
                <c:pt idx="7065">
                  <c:v>2424.3164099999999</c:v>
                </c:pt>
                <c:pt idx="7066">
                  <c:v>2424.3164099999999</c:v>
                </c:pt>
                <c:pt idx="7067">
                  <c:v>2424.3164099999999</c:v>
                </c:pt>
                <c:pt idx="7068">
                  <c:v>2426.7578100000001</c:v>
                </c:pt>
                <c:pt idx="7069">
                  <c:v>2426.7578100000001</c:v>
                </c:pt>
                <c:pt idx="7070">
                  <c:v>2424.3164099999999</c:v>
                </c:pt>
                <c:pt idx="7071">
                  <c:v>2424.3164099999999</c:v>
                </c:pt>
                <c:pt idx="7072">
                  <c:v>2426.7578100000001</c:v>
                </c:pt>
                <c:pt idx="7073">
                  <c:v>2426.7578100000001</c:v>
                </c:pt>
                <c:pt idx="7074">
                  <c:v>2424.3164099999999</c:v>
                </c:pt>
                <c:pt idx="7075">
                  <c:v>2424.3164099999999</c:v>
                </c:pt>
                <c:pt idx="7076">
                  <c:v>2426.7578100000001</c:v>
                </c:pt>
                <c:pt idx="7077">
                  <c:v>2424.3164099999999</c:v>
                </c:pt>
                <c:pt idx="7078">
                  <c:v>2424.3164099999999</c:v>
                </c:pt>
                <c:pt idx="7079">
                  <c:v>2424.3164099999999</c:v>
                </c:pt>
                <c:pt idx="7080">
                  <c:v>2426.7578100000001</c:v>
                </c:pt>
                <c:pt idx="7081">
                  <c:v>2424.3164099999999</c:v>
                </c:pt>
                <c:pt idx="7082">
                  <c:v>2424.3164099999999</c:v>
                </c:pt>
                <c:pt idx="7083">
                  <c:v>2424.3164099999999</c:v>
                </c:pt>
                <c:pt idx="7084">
                  <c:v>2426.7578100000001</c:v>
                </c:pt>
                <c:pt idx="7085">
                  <c:v>2424.3164099999999</c:v>
                </c:pt>
                <c:pt idx="7086">
                  <c:v>2424.3164099999999</c:v>
                </c:pt>
                <c:pt idx="7087">
                  <c:v>2424.3164099999999</c:v>
                </c:pt>
                <c:pt idx="7088">
                  <c:v>2424.3164099999999</c:v>
                </c:pt>
                <c:pt idx="7089">
                  <c:v>2424.3164099999999</c:v>
                </c:pt>
                <c:pt idx="7090">
                  <c:v>2424.3164099999999</c:v>
                </c:pt>
                <c:pt idx="7091">
                  <c:v>2424.3164099999999</c:v>
                </c:pt>
                <c:pt idx="7092">
                  <c:v>2424.3164099999999</c:v>
                </c:pt>
                <c:pt idx="7093">
                  <c:v>2424.3164099999999</c:v>
                </c:pt>
                <c:pt idx="7094">
                  <c:v>2426.7578100000001</c:v>
                </c:pt>
                <c:pt idx="7095">
                  <c:v>2424.3164099999999</c:v>
                </c:pt>
                <c:pt idx="7096">
                  <c:v>2424.3164099999999</c:v>
                </c:pt>
                <c:pt idx="7097">
                  <c:v>2424.3164099999999</c:v>
                </c:pt>
                <c:pt idx="7098">
                  <c:v>2424.3164099999999</c:v>
                </c:pt>
                <c:pt idx="7099">
                  <c:v>2424.3164099999999</c:v>
                </c:pt>
                <c:pt idx="7100">
                  <c:v>2424.3164099999999</c:v>
                </c:pt>
                <c:pt idx="7101">
                  <c:v>2424.3164099999999</c:v>
                </c:pt>
                <c:pt idx="7102">
                  <c:v>2424.3164099999999</c:v>
                </c:pt>
                <c:pt idx="7103">
                  <c:v>2426.7578100000001</c:v>
                </c:pt>
                <c:pt idx="7104">
                  <c:v>2424.3164099999999</c:v>
                </c:pt>
                <c:pt idx="7105">
                  <c:v>2424.3164099999999</c:v>
                </c:pt>
                <c:pt idx="7106">
                  <c:v>2424.3164099999999</c:v>
                </c:pt>
                <c:pt idx="7107">
                  <c:v>2426.7578100000001</c:v>
                </c:pt>
                <c:pt idx="7108">
                  <c:v>2424.3164099999999</c:v>
                </c:pt>
                <c:pt idx="7109">
                  <c:v>2424.3164099999999</c:v>
                </c:pt>
                <c:pt idx="7110">
                  <c:v>2426.7578100000001</c:v>
                </c:pt>
                <c:pt idx="7111">
                  <c:v>2424.3164099999999</c:v>
                </c:pt>
                <c:pt idx="7112">
                  <c:v>2424.3164099999999</c:v>
                </c:pt>
                <c:pt idx="7113">
                  <c:v>2426.7578100000001</c:v>
                </c:pt>
                <c:pt idx="7114">
                  <c:v>2424.3164099999999</c:v>
                </c:pt>
                <c:pt idx="7115">
                  <c:v>2426.7578100000001</c:v>
                </c:pt>
                <c:pt idx="7116">
                  <c:v>2424.3164099999999</c:v>
                </c:pt>
                <c:pt idx="7117">
                  <c:v>2426.7578100000001</c:v>
                </c:pt>
                <c:pt idx="7118">
                  <c:v>2426.7578100000001</c:v>
                </c:pt>
                <c:pt idx="7119">
                  <c:v>2426.7578100000001</c:v>
                </c:pt>
                <c:pt idx="7120">
                  <c:v>2424.3164099999999</c:v>
                </c:pt>
                <c:pt idx="7121">
                  <c:v>2424.3164099999999</c:v>
                </c:pt>
                <c:pt idx="7122">
                  <c:v>2424.3164099999999</c:v>
                </c:pt>
                <c:pt idx="7123">
                  <c:v>2424.3164099999999</c:v>
                </c:pt>
                <c:pt idx="7124">
                  <c:v>2424.3164099999999</c:v>
                </c:pt>
                <c:pt idx="7125">
                  <c:v>2424.3164099999999</c:v>
                </c:pt>
                <c:pt idx="7126">
                  <c:v>2426.7578100000001</c:v>
                </c:pt>
                <c:pt idx="7127">
                  <c:v>2426.7578100000001</c:v>
                </c:pt>
                <c:pt idx="7128">
                  <c:v>2426.7578100000001</c:v>
                </c:pt>
                <c:pt idx="7129">
                  <c:v>2424.3164099999999</c:v>
                </c:pt>
                <c:pt idx="7130">
                  <c:v>2424.3164099999999</c:v>
                </c:pt>
                <c:pt idx="7131">
                  <c:v>2426.7578100000001</c:v>
                </c:pt>
                <c:pt idx="7132">
                  <c:v>2424.3164099999999</c:v>
                </c:pt>
                <c:pt idx="7133">
                  <c:v>2424.3164099999999</c:v>
                </c:pt>
                <c:pt idx="7134">
                  <c:v>2424.3164099999999</c:v>
                </c:pt>
                <c:pt idx="7135">
                  <c:v>2424.3164099999999</c:v>
                </c:pt>
                <c:pt idx="7136">
                  <c:v>2424.3164099999999</c:v>
                </c:pt>
                <c:pt idx="7137">
                  <c:v>2426.7578100000001</c:v>
                </c:pt>
                <c:pt idx="7138">
                  <c:v>2424.3164099999999</c:v>
                </c:pt>
                <c:pt idx="7139">
                  <c:v>2424.3164099999999</c:v>
                </c:pt>
                <c:pt idx="7140">
                  <c:v>2424.3164099999999</c:v>
                </c:pt>
                <c:pt idx="7141">
                  <c:v>2424.3164099999999</c:v>
                </c:pt>
                <c:pt idx="7142">
                  <c:v>2426.7578100000001</c:v>
                </c:pt>
                <c:pt idx="7143">
                  <c:v>2426.7578100000001</c:v>
                </c:pt>
                <c:pt idx="7144">
                  <c:v>2424.3164099999999</c:v>
                </c:pt>
                <c:pt idx="7145">
                  <c:v>2424.3164099999999</c:v>
                </c:pt>
                <c:pt idx="7146">
                  <c:v>2426.7578100000001</c:v>
                </c:pt>
                <c:pt idx="7147">
                  <c:v>2424.3164099999999</c:v>
                </c:pt>
                <c:pt idx="7148">
                  <c:v>2424.3164099999999</c:v>
                </c:pt>
                <c:pt idx="7149">
                  <c:v>2426.7578100000001</c:v>
                </c:pt>
                <c:pt idx="7150">
                  <c:v>2426.7578100000001</c:v>
                </c:pt>
                <c:pt idx="7151">
                  <c:v>2424.3164099999999</c:v>
                </c:pt>
                <c:pt idx="7152">
                  <c:v>2424.3164099999999</c:v>
                </c:pt>
                <c:pt idx="7153">
                  <c:v>2424.3164099999999</c:v>
                </c:pt>
                <c:pt idx="7154">
                  <c:v>2424.3164099999999</c:v>
                </c:pt>
                <c:pt idx="7155">
                  <c:v>2424.3164099999999</c:v>
                </c:pt>
                <c:pt idx="7156">
                  <c:v>2424.3164099999999</c:v>
                </c:pt>
                <c:pt idx="7157">
                  <c:v>2424.3164099999999</c:v>
                </c:pt>
                <c:pt idx="7158">
                  <c:v>2424.3164099999999</c:v>
                </c:pt>
                <c:pt idx="7159">
                  <c:v>2426.7578100000001</c:v>
                </c:pt>
                <c:pt idx="7160">
                  <c:v>2424.3164099999999</c:v>
                </c:pt>
                <c:pt idx="7161">
                  <c:v>2424.3164099999999</c:v>
                </c:pt>
                <c:pt idx="7162">
                  <c:v>2426.7578100000001</c:v>
                </c:pt>
                <c:pt idx="7163">
                  <c:v>2426.7578100000001</c:v>
                </c:pt>
                <c:pt idx="7164">
                  <c:v>2426.7578100000001</c:v>
                </c:pt>
                <c:pt idx="7165">
                  <c:v>2424.3164099999999</c:v>
                </c:pt>
                <c:pt idx="7166">
                  <c:v>2426.7578100000001</c:v>
                </c:pt>
                <c:pt idx="7167">
                  <c:v>2426.7578100000001</c:v>
                </c:pt>
                <c:pt idx="7168">
                  <c:v>2424.3164099999999</c:v>
                </c:pt>
                <c:pt idx="7169">
                  <c:v>2424.3164099999999</c:v>
                </c:pt>
                <c:pt idx="7170">
                  <c:v>2424.3164099999999</c:v>
                </c:pt>
                <c:pt idx="7171">
                  <c:v>2424.3164099999999</c:v>
                </c:pt>
                <c:pt idx="7172">
                  <c:v>2424.3164099999999</c:v>
                </c:pt>
                <c:pt idx="7173">
                  <c:v>2426.7578100000001</c:v>
                </c:pt>
                <c:pt idx="7174">
                  <c:v>2424.3164099999999</c:v>
                </c:pt>
                <c:pt idx="7175">
                  <c:v>2424.3164099999999</c:v>
                </c:pt>
                <c:pt idx="7176">
                  <c:v>2424.3164099999999</c:v>
                </c:pt>
                <c:pt idx="7177">
                  <c:v>2424.3164099999999</c:v>
                </c:pt>
                <c:pt idx="7178">
                  <c:v>2424.3164099999999</c:v>
                </c:pt>
                <c:pt idx="7179">
                  <c:v>2426.7578100000001</c:v>
                </c:pt>
                <c:pt idx="7180">
                  <c:v>2426.7578100000001</c:v>
                </c:pt>
                <c:pt idx="7181">
                  <c:v>2424.3164099999999</c:v>
                </c:pt>
                <c:pt idx="7182">
                  <c:v>2424.3164099999999</c:v>
                </c:pt>
                <c:pt idx="7183">
                  <c:v>2424.3164099999999</c:v>
                </c:pt>
                <c:pt idx="7184">
                  <c:v>2424.3164099999999</c:v>
                </c:pt>
                <c:pt idx="7185">
                  <c:v>2424.3164099999999</c:v>
                </c:pt>
                <c:pt idx="7186">
                  <c:v>2424.3164099999999</c:v>
                </c:pt>
                <c:pt idx="7187">
                  <c:v>2424.3164099999999</c:v>
                </c:pt>
                <c:pt idx="7188">
                  <c:v>2424.3164099999999</c:v>
                </c:pt>
                <c:pt idx="7189">
                  <c:v>2426.7578100000001</c:v>
                </c:pt>
                <c:pt idx="7190">
                  <c:v>2426.7578100000001</c:v>
                </c:pt>
                <c:pt idx="7191">
                  <c:v>2424.3164099999999</c:v>
                </c:pt>
                <c:pt idx="7192">
                  <c:v>2424.3164099999999</c:v>
                </c:pt>
                <c:pt idx="7193">
                  <c:v>2424.3164099999999</c:v>
                </c:pt>
                <c:pt idx="7194">
                  <c:v>2424.3164099999999</c:v>
                </c:pt>
                <c:pt idx="7195">
                  <c:v>2424.3164099999999</c:v>
                </c:pt>
                <c:pt idx="7196">
                  <c:v>2424.3164099999999</c:v>
                </c:pt>
                <c:pt idx="7197">
                  <c:v>2424.3164099999999</c:v>
                </c:pt>
                <c:pt idx="7198">
                  <c:v>2426.7578100000001</c:v>
                </c:pt>
                <c:pt idx="7199">
                  <c:v>2424.3164099999999</c:v>
                </c:pt>
                <c:pt idx="7200">
                  <c:v>2424.3164099999999</c:v>
                </c:pt>
                <c:pt idx="7201">
                  <c:v>2426.7578100000001</c:v>
                </c:pt>
                <c:pt idx="7202">
                  <c:v>2424.3164099999999</c:v>
                </c:pt>
                <c:pt idx="7203">
                  <c:v>2426.7578100000001</c:v>
                </c:pt>
                <c:pt idx="7204">
                  <c:v>2424.3164099999999</c:v>
                </c:pt>
                <c:pt idx="7205">
                  <c:v>2424.3164099999999</c:v>
                </c:pt>
                <c:pt idx="7206">
                  <c:v>2424.3164099999999</c:v>
                </c:pt>
                <c:pt idx="7207">
                  <c:v>2426.7578100000001</c:v>
                </c:pt>
                <c:pt idx="7208">
                  <c:v>2424.3164099999999</c:v>
                </c:pt>
                <c:pt idx="7209">
                  <c:v>2424.3164099999999</c:v>
                </c:pt>
                <c:pt idx="7210">
                  <c:v>2424.3164099999999</c:v>
                </c:pt>
                <c:pt idx="7211">
                  <c:v>2424.3164099999999</c:v>
                </c:pt>
                <c:pt idx="7212">
                  <c:v>2424.3164099999999</c:v>
                </c:pt>
                <c:pt idx="7213">
                  <c:v>2426.7578100000001</c:v>
                </c:pt>
                <c:pt idx="7214">
                  <c:v>2424.3164099999999</c:v>
                </c:pt>
                <c:pt idx="7215">
                  <c:v>2424.3164099999999</c:v>
                </c:pt>
                <c:pt idx="7216">
                  <c:v>2424.3164099999999</c:v>
                </c:pt>
                <c:pt idx="7217">
                  <c:v>2424.3164099999999</c:v>
                </c:pt>
                <c:pt idx="7218">
                  <c:v>2424.3164099999999</c:v>
                </c:pt>
                <c:pt idx="7219">
                  <c:v>2424.3164099999999</c:v>
                </c:pt>
                <c:pt idx="7220">
                  <c:v>2424.3164099999999</c:v>
                </c:pt>
                <c:pt idx="7221">
                  <c:v>2426.7578100000001</c:v>
                </c:pt>
                <c:pt idx="7222">
                  <c:v>2424.3164099999999</c:v>
                </c:pt>
                <c:pt idx="7223">
                  <c:v>2424.3164099999999</c:v>
                </c:pt>
                <c:pt idx="7224">
                  <c:v>2426.7578100000001</c:v>
                </c:pt>
                <c:pt idx="7225">
                  <c:v>2424.3164099999999</c:v>
                </c:pt>
                <c:pt idx="7226">
                  <c:v>2424.3164099999999</c:v>
                </c:pt>
                <c:pt idx="7227">
                  <c:v>2424.3164099999999</c:v>
                </c:pt>
                <c:pt idx="7228">
                  <c:v>2424.3164099999999</c:v>
                </c:pt>
                <c:pt idx="7229">
                  <c:v>2426.7578100000001</c:v>
                </c:pt>
                <c:pt idx="7230">
                  <c:v>2424.3164099999999</c:v>
                </c:pt>
                <c:pt idx="7231">
                  <c:v>2424.3164099999999</c:v>
                </c:pt>
                <c:pt idx="7232">
                  <c:v>2424.3164099999999</c:v>
                </c:pt>
                <c:pt idx="7233">
                  <c:v>2426.7578100000001</c:v>
                </c:pt>
                <c:pt idx="7234">
                  <c:v>2424.3164099999999</c:v>
                </c:pt>
                <c:pt idx="7235">
                  <c:v>2424.3164099999999</c:v>
                </c:pt>
                <c:pt idx="7236">
                  <c:v>2424.3164099999999</c:v>
                </c:pt>
                <c:pt idx="7237">
                  <c:v>2424.3164099999999</c:v>
                </c:pt>
                <c:pt idx="7238">
                  <c:v>2424.3164099999999</c:v>
                </c:pt>
                <c:pt idx="7239">
                  <c:v>2424.3164099999999</c:v>
                </c:pt>
                <c:pt idx="7240">
                  <c:v>2424.3164099999999</c:v>
                </c:pt>
                <c:pt idx="7241">
                  <c:v>2426.7578100000001</c:v>
                </c:pt>
                <c:pt idx="7242">
                  <c:v>2424.3164099999999</c:v>
                </c:pt>
                <c:pt idx="7243">
                  <c:v>2424.3164099999999</c:v>
                </c:pt>
                <c:pt idx="7244">
                  <c:v>2426.7578100000001</c:v>
                </c:pt>
                <c:pt idx="7245">
                  <c:v>2424.3164099999999</c:v>
                </c:pt>
                <c:pt idx="7246">
                  <c:v>2426.7578100000001</c:v>
                </c:pt>
                <c:pt idx="7247">
                  <c:v>2424.3164099999999</c:v>
                </c:pt>
                <c:pt idx="7248">
                  <c:v>2426.7578100000001</c:v>
                </c:pt>
                <c:pt idx="7249">
                  <c:v>2424.3164099999999</c:v>
                </c:pt>
                <c:pt idx="7250">
                  <c:v>2424.3164099999999</c:v>
                </c:pt>
                <c:pt idx="7251">
                  <c:v>2424.3164099999999</c:v>
                </c:pt>
                <c:pt idx="7252">
                  <c:v>2426.7578100000001</c:v>
                </c:pt>
                <c:pt idx="7253">
                  <c:v>2426.7578100000001</c:v>
                </c:pt>
                <c:pt idx="7254">
                  <c:v>2426.7578100000001</c:v>
                </c:pt>
                <c:pt idx="7255">
                  <c:v>2424.3164099999999</c:v>
                </c:pt>
                <c:pt idx="7256">
                  <c:v>2424.3164099999999</c:v>
                </c:pt>
                <c:pt idx="7257">
                  <c:v>2426.7578100000001</c:v>
                </c:pt>
                <c:pt idx="7258">
                  <c:v>2424.3164099999999</c:v>
                </c:pt>
                <c:pt idx="7259">
                  <c:v>2424.3164099999999</c:v>
                </c:pt>
                <c:pt idx="7260">
                  <c:v>2424.3164099999999</c:v>
                </c:pt>
                <c:pt idx="7261">
                  <c:v>2424.3164099999999</c:v>
                </c:pt>
                <c:pt idx="7262">
                  <c:v>2424.3164099999999</c:v>
                </c:pt>
                <c:pt idx="7263">
                  <c:v>2424.3164099999999</c:v>
                </c:pt>
                <c:pt idx="7264">
                  <c:v>2424.3164099999999</c:v>
                </c:pt>
                <c:pt idx="7265">
                  <c:v>2426.7578100000001</c:v>
                </c:pt>
                <c:pt idx="7266">
                  <c:v>2426.7578100000001</c:v>
                </c:pt>
                <c:pt idx="7267">
                  <c:v>2426.7578100000001</c:v>
                </c:pt>
                <c:pt idx="7268">
                  <c:v>2424.3164099999999</c:v>
                </c:pt>
                <c:pt idx="7269">
                  <c:v>2424.3164099999999</c:v>
                </c:pt>
                <c:pt idx="7270">
                  <c:v>2424.3164099999999</c:v>
                </c:pt>
                <c:pt idx="7271">
                  <c:v>2424.3164099999999</c:v>
                </c:pt>
                <c:pt idx="7272">
                  <c:v>2426.7578100000001</c:v>
                </c:pt>
                <c:pt idx="7273">
                  <c:v>2424.3164099999999</c:v>
                </c:pt>
                <c:pt idx="7274">
                  <c:v>2424.3164099999999</c:v>
                </c:pt>
                <c:pt idx="7275">
                  <c:v>2426.7578100000001</c:v>
                </c:pt>
                <c:pt idx="7276">
                  <c:v>2424.3164099999999</c:v>
                </c:pt>
                <c:pt idx="7277">
                  <c:v>2424.3164099999999</c:v>
                </c:pt>
                <c:pt idx="7278">
                  <c:v>2424.3164099999999</c:v>
                </c:pt>
                <c:pt idx="7279">
                  <c:v>2426.7578100000001</c:v>
                </c:pt>
                <c:pt idx="7280">
                  <c:v>2424.3164099999999</c:v>
                </c:pt>
                <c:pt idx="7281">
                  <c:v>2424.3164099999999</c:v>
                </c:pt>
                <c:pt idx="7282">
                  <c:v>2424.3164099999999</c:v>
                </c:pt>
                <c:pt idx="7283">
                  <c:v>2424.3164099999999</c:v>
                </c:pt>
                <c:pt idx="7284">
                  <c:v>2424.3164099999999</c:v>
                </c:pt>
                <c:pt idx="7285">
                  <c:v>2424.3164099999999</c:v>
                </c:pt>
                <c:pt idx="7286">
                  <c:v>2424.3164099999999</c:v>
                </c:pt>
                <c:pt idx="7287">
                  <c:v>2424.3164099999999</c:v>
                </c:pt>
                <c:pt idx="7288">
                  <c:v>2424.3164099999999</c:v>
                </c:pt>
                <c:pt idx="7289">
                  <c:v>2424.3164099999999</c:v>
                </c:pt>
                <c:pt idx="7290">
                  <c:v>2424.3164099999999</c:v>
                </c:pt>
                <c:pt idx="7291">
                  <c:v>2424.3164099999999</c:v>
                </c:pt>
                <c:pt idx="7292">
                  <c:v>2424.3164099999999</c:v>
                </c:pt>
                <c:pt idx="7293">
                  <c:v>2426.7578100000001</c:v>
                </c:pt>
                <c:pt idx="7294">
                  <c:v>2424.3164099999999</c:v>
                </c:pt>
                <c:pt idx="7295">
                  <c:v>2424.3164099999999</c:v>
                </c:pt>
                <c:pt idx="7296">
                  <c:v>2424.3164099999999</c:v>
                </c:pt>
                <c:pt idx="7297">
                  <c:v>2424.3164099999999</c:v>
                </c:pt>
                <c:pt idx="7298">
                  <c:v>2424.3164099999999</c:v>
                </c:pt>
                <c:pt idx="7299">
                  <c:v>2424.3164099999999</c:v>
                </c:pt>
                <c:pt idx="7300">
                  <c:v>2424.3164099999999</c:v>
                </c:pt>
                <c:pt idx="7301">
                  <c:v>2426.7578100000001</c:v>
                </c:pt>
                <c:pt idx="7302">
                  <c:v>2424.3164099999999</c:v>
                </c:pt>
                <c:pt idx="7303">
                  <c:v>2426.7578100000001</c:v>
                </c:pt>
                <c:pt idx="7304">
                  <c:v>2424.3164099999999</c:v>
                </c:pt>
                <c:pt idx="7305">
                  <c:v>2424.3164099999999</c:v>
                </c:pt>
                <c:pt idx="7306">
                  <c:v>2426.7578100000001</c:v>
                </c:pt>
                <c:pt idx="7307">
                  <c:v>2424.3164099999999</c:v>
                </c:pt>
                <c:pt idx="7308">
                  <c:v>2426.7578100000001</c:v>
                </c:pt>
                <c:pt idx="7309">
                  <c:v>2424.3164099999999</c:v>
                </c:pt>
                <c:pt idx="7310">
                  <c:v>2424.3164099999999</c:v>
                </c:pt>
                <c:pt idx="7311">
                  <c:v>2424.3164099999999</c:v>
                </c:pt>
                <c:pt idx="7312">
                  <c:v>2424.3164099999999</c:v>
                </c:pt>
                <c:pt idx="7313">
                  <c:v>2424.3164099999999</c:v>
                </c:pt>
                <c:pt idx="7314">
                  <c:v>2426.7578100000001</c:v>
                </c:pt>
                <c:pt idx="7315">
                  <c:v>2424.3164099999999</c:v>
                </c:pt>
                <c:pt idx="7316">
                  <c:v>2424.3164099999999</c:v>
                </c:pt>
                <c:pt idx="7317">
                  <c:v>2426.7578100000001</c:v>
                </c:pt>
                <c:pt idx="7318">
                  <c:v>2426.7578100000001</c:v>
                </c:pt>
                <c:pt idx="7319">
                  <c:v>2424.3164099999999</c:v>
                </c:pt>
                <c:pt idx="7320">
                  <c:v>2426.7578100000001</c:v>
                </c:pt>
                <c:pt idx="7321">
                  <c:v>2424.3164099999999</c:v>
                </c:pt>
                <c:pt idx="7322">
                  <c:v>2424.3164099999999</c:v>
                </c:pt>
                <c:pt idx="7323">
                  <c:v>2424.3164099999999</c:v>
                </c:pt>
                <c:pt idx="7324">
                  <c:v>2424.3164099999999</c:v>
                </c:pt>
                <c:pt idx="7325">
                  <c:v>2426.7578100000001</c:v>
                </c:pt>
                <c:pt idx="7326">
                  <c:v>2424.3164099999999</c:v>
                </c:pt>
                <c:pt idx="7327">
                  <c:v>2424.3164099999999</c:v>
                </c:pt>
                <c:pt idx="7328">
                  <c:v>2426.7578100000001</c:v>
                </c:pt>
                <c:pt idx="7329">
                  <c:v>2424.3164099999999</c:v>
                </c:pt>
                <c:pt idx="7330">
                  <c:v>2426.7578100000001</c:v>
                </c:pt>
                <c:pt idx="7331">
                  <c:v>2424.3164099999999</c:v>
                </c:pt>
                <c:pt idx="7332">
                  <c:v>2426.7578100000001</c:v>
                </c:pt>
                <c:pt idx="7333">
                  <c:v>2424.3164099999999</c:v>
                </c:pt>
                <c:pt idx="7334">
                  <c:v>2424.3164099999999</c:v>
                </c:pt>
                <c:pt idx="7335">
                  <c:v>2424.3164099999999</c:v>
                </c:pt>
                <c:pt idx="7336">
                  <c:v>2424.3164099999999</c:v>
                </c:pt>
                <c:pt idx="7337">
                  <c:v>2426.7578100000001</c:v>
                </c:pt>
                <c:pt idx="7338">
                  <c:v>2424.3164099999999</c:v>
                </c:pt>
                <c:pt idx="7339">
                  <c:v>2426.7578100000001</c:v>
                </c:pt>
                <c:pt idx="7340">
                  <c:v>2424.3164099999999</c:v>
                </c:pt>
                <c:pt idx="7341">
                  <c:v>2424.3164099999999</c:v>
                </c:pt>
                <c:pt idx="7342">
                  <c:v>2424.3164099999999</c:v>
                </c:pt>
                <c:pt idx="7343">
                  <c:v>2424.3164099999999</c:v>
                </c:pt>
                <c:pt idx="7344">
                  <c:v>2424.3164099999999</c:v>
                </c:pt>
                <c:pt idx="7345">
                  <c:v>2424.3164099999999</c:v>
                </c:pt>
                <c:pt idx="7346">
                  <c:v>2424.3164099999999</c:v>
                </c:pt>
                <c:pt idx="7347">
                  <c:v>2424.3164099999999</c:v>
                </c:pt>
                <c:pt idx="7348">
                  <c:v>2424.3164099999999</c:v>
                </c:pt>
                <c:pt idx="7349">
                  <c:v>2426.7578100000001</c:v>
                </c:pt>
                <c:pt idx="7350">
                  <c:v>2424.3164099999999</c:v>
                </c:pt>
                <c:pt idx="7351">
                  <c:v>2426.7578100000001</c:v>
                </c:pt>
                <c:pt idx="7352">
                  <c:v>2424.3164099999999</c:v>
                </c:pt>
                <c:pt idx="7353">
                  <c:v>2424.3164099999999</c:v>
                </c:pt>
                <c:pt idx="7354">
                  <c:v>2424.3164099999999</c:v>
                </c:pt>
                <c:pt idx="7355">
                  <c:v>2426.7578100000001</c:v>
                </c:pt>
                <c:pt idx="7356">
                  <c:v>2424.3164099999999</c:v>
                </c:pt>
                <c:pt idx="7357">
                  <c:v>2424.3164099999999</c:v>
                </c:pt>
                <c:pt idx="7358">
                  <c:v>2424.3164099999999</c:v>
                </c:pt>
                <c:pt idx="7359">
                  <c:v>2424.3164099999999</c:v>
                </c:pt>
                <c:pt idx="7360">
                  <c:v>2424.3164099999999</c:v>
                </c:pt>
                <c:pt idx="7361">
                  <c:v>2424.3164099999999</c:v>
                </c:pt>
                <c:pt idx="7362">
                  <c:v>2424.3164099999999</c:v>
                </c:pt>
                <c:pt idx="7363">
                  <c:v>2424.3164099999999</c:v>
                </c:pt>
                <c:pt idx="7364">
                  <c:v>2426.7578100000001</c:v>
                </c:pt>
                <c:pt idx="7365">
                  <c:v>2424.3164099999999</c:v>
                </c:pt>
                <c:pt idx="7366">
                  <c:v>2424.3164099999999</c:v>
                </c:pt>
                <c:pt idx="7367">
                  <c:v>2424.3164099999999</c:v>
                </c:pt>
                <c:pt idx="7368">
                  <c:v>2424.3164099999999</c:v>
                </c:pt>
                <c:pt idx="7369">
                  <c:v>2424.3164099999999</c:v>
                </c:pt>
                <c:pt idx="7370">
                  <c:v>2426.7578100000001</c:v>
                </c:pt>
                <c:pt idx="7371">
                  <c:v>2426.7578100000001</c:v>
                </c:pt>
                <c:pt idx="7372">
                  <c:v>2424.3164099999999</c:v>
                </c:pt>
                <c:pt idx="7373">
                  <c:v>2424.3164099999999</c:v>
                </c:pt>
                <c:pt idx="7374">
                  <c:v>2424.3164099999999</c:v>
                </c:pt>
                <c:pt idx="7375">
                  <c:v>2426.7578100000001</c:v>
                </c:pt>
                <c:pt idx="7376">
                  <c:v>2424.3164099999999</c:v>
                </c:pt>
                <c:pt idx="7377">
                  <c:v>2424.3164099999999</c:v>
                </c:pt>
                <c:pt idx="7378">
                  <c:v>2424.3164099999999</c:v>
                </c:pt>
                <c:pt idx="7379">
                  <c:v>2426.7578100000001</c:v>
                </c:pt>
                <c:pt idx="7380">
                  <c:v>2424.3164099999999</c:v>
                </c:pt>
                <c:pt idx="7381">
                  <c:v>2424.3164099999999</c:v>
                </c:pt>
                <c:pt idx="7382">
                  <c:v>2424.3164099999999</c:v>
                </c:pt>
                <c:pt idx="7383">
                  <c:v>2424.3164099999999</c:v>
                </c:pt>
                <c:pt idx="7384">
                  <c:v>2424.3164099999999</c:v>
                </c:pt>
                <c:pt idx="7385">
                  <c:v>2424.3164099999999</c:v>
                </c:pt>
                <c:pt idx="7386">
                  <c:v>2426.7578100000001</c:v>
                </c:pt>
                <c:pt idx="7387">
                  <c:v>2424.3164099999999</c:v>
                </c:pt>
                <c:pt idx="7388">
                  <c:v>2424.3164099999999</c:v>
                </c:pt>
                <c:pt idx="7389">
                  <c:v>2424.3164099999999</c:v>
                </c:pt>
                <c:pt idx="7390">
                  <c:v>2424.3164099999999</c:v>
                </c:pt>
                <c:pt idx="7391">
                  <c:v>2424.3164099999999</c:v>
                </c:pt>
                <c:pt idx="7392">
                  <c:v>2424.3164099999999</c:v>
                </c:pt>
                <c:pt idx="7393">
                  <c:v>2424.3164099999999</c:v>
                </c:pt>
                <c:pt idx="7394">
                  <c:v>2424.3164099999999</c:v>
                </c:pt>
                <c:pt idx="7395">
                  <c:v>2424.3164099999999</c:v>
                </c:pt>
                <c:pt idx="7396">
                  <c:v>2426.7578100000001</c:v>
                </c:pt>
                <c:pt idx="7397">
                  <c:v>2424.3164099999999</c:v>
                </c:pt>
                <c:pt idx="7398">
                  <c:v>2424.3164099999999</c:v>
                </c:pt>
                <c:pt idx="7399">
                  <c:v>2424.3164099999999</c:v>
                </c:pt>
                <c:pt idx="7400">
                  <c:v>2424.3164099999999</c:v>
                </c:pt>
                <c:pt idx="7401">
                  <c:v>2424.3164099999999</c:v>
                </c:pt>
                <c:pt idx="7402">
                  <c:v>2424.3164099999999</c:v>
                </c:pt>
                <c:pt idx="7403">
                  <c:v>2424.3164099999999</c:v>
                </c:pt>
                <c:pt idx="7404">
                  <c:v>2424.3164099999999</c:v>
                </c:pt>
                <c:pt idx="7405">
                  <c:v>2424.3164099999999</c:v>
                </c:pt>
                <c:pt idx="7406">
                  <c:v>2426.7578100000001</c:v>
                </c:pt>
                <c:pt idx="7407">
                  <c:v>2424.3164099999999</c:v>
                </c:pt>
                <c:pt idx="7408">
                  <c:v>2424.3164099999999</c:v>
                </c:pt>
                <c:pt idx="7409">
                  <c:v>2426.7578100000001</c:v>
                </c:pt>
                <c:pt idx="7410">
                  <c:v>2424.3164099999999</c:v>
                </c:pt>
                <c:pt idx="7411">
                  <c:v>2424.3164099999999</c:v>
                </c:pt>
                <c:pt idx="7412">
                  <c:v>2426.7578100000001</c:v>
                </c:pt>
                <c:pt idx="7413">
                  <c:v>2424.3164099999999</c:v>
                </c:pt>
                <c:pt idx="7414">
                  <c:v>2424.3164099999999</c:v>
                </c:pt>
                <c:pt idx="7415">
                  <c:v>2424.3164099999999</c:v>
                </c:pt>
                <c:pt idx="7416">
                  <c:v>2426.7578100000001</c:v>
                </c:pt>
                <c:pt idx="7417">
                  <c:v>2426.7578100000001</c:v>
                </c:pt>
                <c:pt idx="7418">
                  <c:v>2426.7578100000001</c:v>
                </c:pt>
                <c:pt idx="7419">
                  <c:v>2424.3164099999999</c:v>
                </c:pt>
                <c:pt idx="7420">
                  <c:v>2426.7578100000001</c:v>
                </c:pt>
                <c:pt idx="7421">
                  <c:v>2424.3164099999999</c:v>
                </c:pt>
                <c:pt idx="7422">
                  <c:v>2424.3164099999999</c:v>
                </c:pt>
                <c:pt idx="7423">
                  <c:v>2426.7578100000001</c:v>
                </c:pt>
                <c:pt idx="7424">
                  <c:v>2424.3164099999999</c:v>
                </c:pt>
                <c:pt idx="7425">
                  <c:v>2424.3164099999999</c:v>
                </c:pt>
                <c:pt idx="7426">
                  <c:v>2424.3164099999999</c:v>
                </c:pt>
                <c:pt idx="7427">
                  <c:v>2424.3164099999999</c:v>
                </c:pt>
                <c:pt idx="7428">
                  <c:v>2426.7578100000001</c:v>
                </c:pt>
                <c:pt idx="7429">
                  <c:v>2424.3164099999999</c:v>
                </c:pt>
                <c:pt idx="7430">
                  <c:v>2424.3164099999999</c:v>
                </c:pt>
                <c:pt idx="7431">
                  <c:v>2424.3164099999999</c:v>
                </c:pt>
                <c:pt idx="7432">
                  <c:v>2424.3164099999999</c:v>
                </c:pt>
                <c:pt idx="7433">
                  <c:v>2424.3164099999999</c:v>
                </c:pt>
                <c:pt idx="7434">
                  <c:v>2426.7578100000001</c:v>
                </c:pt>
                <c:pt idx="7435">
                  <c:v>2424.3164099999999</c:v>
                </c:pt>
                <c:pt idx="7436">
                  <c:v>2426.7578100000001</c:v>
                </c:pt>
                <c:pt idx="7437">
                  <c:v>2424.3164099999999</c:v>
                </c:pt>
                <c:pt idx="7438">
                  <c:v>2424.3164099999999</c:v>
                </c:pt>
                <c:pt idx="7439">
                  <c:v>2424.3164099999999</c:v>
                </c:pt>
                <c:pt idx="7440">
                  <c:v>2424.3164099999999</c:v>
                </c:pt>
                <c:pt idx="7441">
                  <c:v>2424.3164099999999</c:v>
                </c:pt>
                <c:pt idx="7442">
                  <c:v>2424.3164099999999</c:v>
                </c:pt>
                <c:pt idx="7443">
                  <c:v>2426.7578100000001</c:v>
                </c:pt>
                <c:pt idx="7444">
                  <c:v>2424.3164099999999</c:v>
                </c:pt>
                <c:pt idx="7445">
                  <c:v>2424.3164099999999</c:v>
                </c:pt>
                <c:pt idx="7446">
                  <c:v>2424.3164099999999</c:v>
                </c:pt>
                <c:pt idx="7447">
                  <c:v>2426.7578100000001</c:v>
                </c:pt>
                <c:pt idx="7448">
                  <c:v>2424.3164099999999</c:v>
                </c:pt>
                <c:pt idx="7449">
                  <c:v>2424.3164099999999</c:v>
                </c:pt>
                <c:pt idx="7450">
                  <c:v>2424.3164099999999</c:v>
                </c:pt>
                <c:pt idx="7451">
                  <c:v>2424.3164099999999</c:v>
                </c:pt>
                <c:pt idx="7452">
                  <c:v>2426.7578100000001</c:v>
                </c:pt>
                <c:pt idx="7453">
                  <c:v>2424.3164099999999</c:v>
                </c:pt>
                <c:pt idx="7454">
                  <c:v>2426.7578100000001</c:v>
                </c:pt>
                <c:pt idx="7455">
                  <c:v>2424.3164099999999</c:v>
                </c:pt>
                <c:pt idx="7456">
                  <c:v>2426.7578100000001</c:v>
                </c:pt>
                <c:pt idx="7457">
                  <c:v>2424.3164099999999</c:v>
                </c:pt>
                <c:pt idx="7458">
                  <c:v>2424.3164099999999</c:v>
                </c:pt>
                <c:pt idx="7459">
                  <c:v>2424.3164099999999</c:v>
                </c:pt>
                <c:pt idx="7460">
                  <c:v>2424.3164099999999</c:v>
                </c:pt>
                <c:pt idx="7461">
                  <c:v>2424.3164099999999</c:v>
                </c:pt>
                <c:pt idx="7462">
                  <c:v>2424.3164099999999</c:v>
                </c:pt>
                <c:pt idx="7463">
                  <c:v>2426.7578100000001</c:v>
                </c:pt>
                <c:pt idx="7464">
                  <c:v>2426.7578100000001</c:v>
                </c:pt>
                <c:pt idx="7465">
                  <c:v>2424.3164099999999</c:v>
                </c:pt>
                <c:pt idx="7466">
                  <c:v>2426.7578100000001</c:v>
                </c:pt>
                <c:pt idx="7467">
                  <c:v>2424.3164099999999</c:v>
                </c:pt>
                <c:pt idx="7468">
                  <c:v>2424.3164099999999</c:v>
                </c:pt>
                <c:pt idx="7469">
                  <c:v>2426.7578100000001</c:v>
                </c:pt>
                <c:pt idx="7470">
                  <c:v>2424.3164099999999</c:v>
                </c:pt>
                <c:pt idx="7471">
                  <c:v>2424.3164099999999</c:v>
                </c:pt>
                <c:pt idx="7472">
                  <c:v>2424.3164099999999</c:v>
                </c:pt>
                <c:pt idx="7473">
                  <c:v>2424.3164099999999</c:v>
                </c:pt>
                <c:pt idx="7474">
                  <c:v>2424.3164099999999</c:v>
                </c:pt>
                <c:pt idx="7475">
                  <c:v>2424.3164099999999</c:v>
                </c:pt>
                <c:pt idx="7476">
                  <c:v>2424.3164099999999</c:v>
                </c:pt>
                <c:pt idx="7477">
                  <c:v>2426.7578100000001</c:v>
                </c:pt>
                <c:pt idx="7478">
                  <c:v>2424.3164099999999</c:v>
                </c:pt>
                <c:pt idx="7479">
                  <c:v>2424.3164099999999</c:v>
                </c:pt>
                <c:pt idx="7480">
                  <c:v>2424.3164099999999</c:v>
                </c:pt>
                <c:pt idx="7481">
                  <c:v>2424.3164099999999</c:v>
                </c:pt>
                <c:pt idx="7482">
                  <c:v>2424.3164099999999</c:v>
                </c:pt>
                <c:pt idx="7483">
                  <c:v>2426.7578100000001</c:v>
                </c:pt>
                <c:pt idx="7484">
                  <c:v>2424.3164099999999</c:v>
                </c:pt>
                <c:pt idx="7485">
                  <c:v>2424.3164099999999</c:v>
                </c:pt>
                <c:pt idx="7486">
                  <c:v>2424.3164099999999</c:v>
                </c:pt>
                <c:pt idx="7487">
                  <c:v>2424.3164099999999</c:v>
                </c:pt>
                <c:pt idx="7488">
                  <c:v>2424.3164099999999</c:v>
                </c:pt>
                <c:pt idx="7489">
                  <c:v>2424.3164099999999</c:v>
                </c:pt>
                <c:pt idx="7490">
                  <c:v>2424.3164099999999</c:v>
                </c:pt>
                <c:pt idx="7491">
                  <c:v>2424.3164099999999</c:v>
                </c:pt>
                <c:pt idx="7492">
                  <c:v>2424.3164099999999</c:v>
                </c:pt>
                <c:pt idx="7493">
                  <c:v>2424.3164099999999</c:v>
                </c:pt>
                <c:pt idx="7494">
                  <c:v>2424.3164099999999</c:v>
                </c:pt>
                <c:pt idx="7495">
                  <c:v>2424.3164099999999</c:v>
                </c:pt>
                <c:pt idx="7496">
                  <c:v>2426.7578100000001</c:v>
                </c:pt>
                <c:pt idx="7497">
                  <c:v>2426.7578100000001</c:v>
                </c:pt>
                <c:pt idx="7498">
                  <c:v>2426.7578100000001</c:v>
                </c:pt>
                <c:pt idx="7499">
                  <c:v>2424.3164099999999</c:v>
                </c:pt>
                <c:pt idx="7500">
                  <c:v>2424.3164099999999</c:v>
                </c:pt>
                <c:pt idx="7501">
                  <c:v>2426.7578100000001</c:v>
                </c:pt>
                <c:pt idx="7502">
                  <c:v>2424.3164099999999</c:v>
                </c:pt>
                <c:pt idx="7503">
                  <c:v>2424.3164099999999</c:v>
                </c:pt>
                <c:pt idx="7504">
                  <c:v>2424.3164099999999</c:v>
                </c:pt>
                <c:pt idx="7505">
                  <c:v>2424.3164099999999</c:v>
                </c:pt>
                <c:pt idx="7506">
                  <c:v>2424.3164099999999</c:v>
                </c:pt>
                <c:pt idx="7507">
                  <c:v>2426.7578100000001</c:v>
                </c:pt>
                <c:pt idx="7508">
                  <c:v>2424.3164099999999</c:v>
                </c:pt>
                <c:pt idx="7509">
                  <c:v>2424.3164099999999</c:v>
                </c:pt>
                <c:pt idx="7510">
                  <c:v>2424.3164099999999</c:v>
                </c:pt>
                <c:pt idx="7511">
                  <c:v>2424.3164099999999</c:v>
                </c:pt>
                <c:pt idx="7512">
                  <c:v>2424.3164099999999</c:v>
                </c:pt>
                <c:pt idx="7513">
                  <c:v>2424.3164099999999</c:v>
                </c:pt>
                <c:pt idx="7514">
                  <c:v>2424.3164099999999</c:v>
                </c:pt>
                <c:pt idx="7515">
                  <c:v>2426.7578100000001</c:v>
                </c:pt>
                <c:pt idx="7516">
                  <c:v>2424.3164099999999</c:v>
                </c:pt>
                <c:pt idx="7517">
                  <c:v>2424.3164099999999</c:v>
                </c:pt>
                <c:pt idx="7518">
                  <c:v>2424.3164099999999</c:v>
                </c:pt>
                <c:pt idx="7519">
                  <c:v>2424.3164099999999</c:v>
                </c:pt>
                <c:pt idx="7520">
                  <c:v>2424.3164099999999</c:v>
                </c:pt>
                <c:pt idx="7521">
                  <c:v>2426.7578100000001</c:v>
                </c:pt>
                <c:pt idx="7522">
                  <c:v>2424.3164099999999</c:v>
                </c:pt>
                <c:pt idx="7523">
                  <c:v>2424.3164099999999</c:v>
                </c:pt>
                <c:pt idx="7524">
                  <c:v>2424.3164099999999</c:v>
                </c:pt>
                <c:pt idx="7525">
                  <c:v>2424.3164099999999</c:v>
                </c:pt>
                <c:pt idx="7526">
                  <c:v>2424.3164099999999</c:v>
                </c:pt>
                <c:pt idx="7527">
                  <c:v>2424.3164099999999</c:v>
                </c:pt>
                <c:pt idx="7528">
                  <c:v>2424.3164099999999</c:v>
                </c:pt>
                <c:pt idx="7529">
                  <c:v>2424.3164099999999</c:v>
                </c:pt>
                <c:pt idx="7530">
                  <c:v>2424.3164099999999</c:v>
                </c:pt>
                <c:pt idx="7531">
                  <c:v>2424.3164099999999</c:v>
                </c:pt>
                <c:pt idx="7532">
                  <c:v>2424.3164099999999</c:v>
                </c:pt>
                <c:pt idx="7533">
                  <c:v>2426.7578100000001</c:v>
                </c:pt>
                <c:pt idx="7534">
                  <c:v>2424.3164099999999</c:v>
                </c:pt>
                <c:pt idx="7535">
                  <c:v>2424.3164099999999</c:v>
                </c:pt>
                <c:pt idx="7536">
                  <c:v>2424.3164099999999</c:v>
                </c:pt>
                <c:pt idx="7537">
                  <c:v>2426.7578100000001</c:v>
                </c:pt>
                <c:pt idx="7538">
                  <c:v>2424.3164099999999</c:v>
                </c:pt>
                <c:pt idx="7539">
                  <c:v>2426.7578100000001</c:v>
                </c:pt>
                <c:pt idx="7540">
                  <c:v>2426.7578100000001</c:v>
                </c:pt>
                <c:pt idx="7541">
                  <c:v>2424.3164099999999</c:v>
                </c:pt>
                <c:pt idx="7542">
                  <c:v>2424.3164099999999</c:v>
                </c:pt>
                <c:pt idx="7543">
                  <c:v>2424.3164099999999</c:v>
                </c:pt>
                <c:pt idx="7544">
                  <c:v>2424.3164099999999</c:v>
                </c:pt>
                <c:pt idx="7545">
                  <c:v>2424.3164099999999</c:v>
                </c:pt>
                <c:pt idx="7546">
                  <c:v>2424.3164099999999</c:v>
                </c:pt>
                <c:pt idx="7547">
                  <c:v>2424.3164099999999</c:v>
                </c:pt>
                <c:pt idx="7548">
                  <c:v>2424.3164099999999</c:v>
                </c:pt>
                <c:pt idx="7549">
                  <c:v>2424.3164099999999</c:v>
                </c:pt>
                <c:pt idx="7550">
                  <c:v>2424.3164099999999</c:v>
                </c:pt>
                <c:pt idx="7551">
                  <c:v>2424.3164099999999</c:v>
                </c:pt>
                <c:pt idx="7552">
                  <c:v>2426.7578100000001</c:v>
                </c:pt>
                <c:pt idx="7553">
                  <c:v>2424.3164099999999</c:v>
                </c:pt>
                <c:pt idx="7554">
                  <c:v>2424.3164099999999</c:v>
                </c:pt>
                <c:pt idx="7555">
                  <c:v>2426.7578100000001</c:v>
                </c:pt>
                <c:pt idx="7556">
                  <c:v>2426.7578100000001</c:v>
                </c:pt>
                <c:pt idx="7557">
                  <c:v>2424.3164099999999</c:v>
                </c:pt>
                <c:pt idx="7558">
                  <c:v>2424.3164099999999</c:v>
                </c:pt>
                <c:pt idx="7559">
                  <c:v>2424.3164099999999</c:v>
                </c:pt>
                <c:pt idx="7560">
                  <c:v>2424.3164099999999</c:v>
                </c:pt>
                <c:pt idx="7561">
                  <c:v>2424.3164099999999</c:v>
                </c:pt>
                <c:pt idx="7562">
                  <c:v>2424.3164099999999</c:v>
                </c:pt>
                <c:pt idx="7563">
                  <c:v>2424.3164099999999</c:v>
                </c:pt>
                <c:pt idx="7564">
                  <c:v>2424.3164099999999</c:v>
                </c:pt>
                <c:pt idx="7565">
                  <c:v>2424.3164099999999</c:v>
                </c:pt>
                <c:pt idx="7566">
                  <c:v>2426.7578100000001</c:v>
                </c:pt>
                <c:pt idx="7567">
                  <c:v>2424.3164099999999</c:v>
                </c:pt>
                <c:pt idx="7568">
                  <c:v>2424.3164099999999</c:v>
                </c:pt>
                <c:pt idx="7569">
                  <c:v>2424.3164099999999</c:v>
                </c:pt>
                <c:pt idx="7570">
                  <c:v>2424.3164099999999</c:v>
                </c:pt>
                <c:pt idx="7571">
                  <c:v>2424.3164099999999</c:v>
                </c:pt>
                <c:pt idx="7572">
                  <c:v>2424.3164099999999</c:v>
                </c:pt>
                <c:pt idx="7573">
                  <c:v>2426.7578100000001</c:v>
                </c:pt>
                <c:pt idx="7574">
                  <c:v>2424.3164099999999</c:v>
                </c:pt>
                <c:pt idx="7575">
                  <c:v>2424.3164099999999</c:v>
                </c:pt>
                <c:pt idx="7576">
                  <c:v>2426.7578100000001</c:v>
                </c:pt>
                <c:pt idx="7577">
                  <c:v>2424.3164099999999</c:v>
                </c:pt>
                <c:pt idx="7578">
                  <c:v>2424.3164099999999</c:v>
                </c:pt>
                <c:pt idx="7579">
                  <c:v>2424.3164099999999</c:v>
                </c:pt>
                <c:pt idx="7580">
                  <c:v>2424.3164099999999</c:v>
                </c:pt>
                <c:pt idx="7581">
                  <c:v>2426.7578100000001</c:v>
                </c:pt>
                <c:pt idx="7582">
                  <c:v>2424.3164099999999</c:v>
                </c:pt>
                <c:pt idx="7583">
                  <c:v>2426.7578100000001</c:v>
                </c:pt>
                <c:pt idx="7584">
                  <c:v>2424.3164099999999</c:v>
                </c:pt>
                <c:pt idx="7585">
                  <c:v>2424.3164099999999</c:v>
                </c:pt>
                <c:pt idx="7586">
                  <c:v>2424.3164099999999</c:v>
                </c:pt>
                <c:pt idx="7587">
                  <c:v>2426.7578100000001</c:v>
                </c:pt>
                <c:pt idx="7588">
                  <c:v>2426.7578100000001</c:v>
                </c:pt>
                <c:pt idx="7589">
                  <c:v>2424.3164099999999</c:v>
                </c:pt>
                <c:pt idx="7590">
                  <c:v>2424.3164099999999</c:v>
                </c:pt>
                <c:pt idx="7591">
                  <c:v>2424.3164099999999</c:v>
                </c:pt>
                <c:pt idx="7592">
                  <c:v>2424.3164099999999</c:v>
                </c:pt>
                <c:pt idx="7593">
                  <c:v>2424.3164099999999</c:v>
                </c:pt>
                <c:pt idx="7594">
                  <c:v>2424.3164099999999</c:v>
                </c:pt>
                <c:pt idx="7595">
                  <c:v>2424.3164099999999</c:v>
                </c:pt>
                <c:pt idx="7596">
                  <c:v>2424.3164099999999</c:v>
                </c:pt>
                <c:pt idx="7597">
                  <c:v>2424.3164099999999</c:v>
                </c:pt>
                <c:pt idx="7598">
                  <c:v>2424.3164099999999</c:v>
                </c:pt>
                <c:pt idx="7599">
                  <c:v>2426.7578100000001</c:v>
                </c:pt>
                <c:pt idx="7600">
                  <c:v>2424.3164099999999</c:v>
                </c:pt>
                <c:pt idx="7601">
                  <c:v>2424.3164099999999</c:v>
                </c:pt>
                <c:pt idx="7602">
                  <c:v>2424.3164099999999</c:v>
                </c:pt>
                <c:pt idx="7603">
                  <c:v>2426.7578100000001</c:v>
                </c:pt>
                <c:pt idx="7604">
                  <c:v>2426.7578100000001</c:v>
                </c:pt>
                <c:pt idx="7605">
                  <c:v>2426.7578100000001</c:v>
                </c:pt>
                <c:pt idx="7606">
                  <c:v>2424.3164099999999</c:v>
                </c:pt>
                <c:pt idx="7607">
                  <c:v>2424.3164099999999</c:v>
                </c:pt>
                <c:pt idx="7608">
                  <c:v>2424.3164099999999</c:v>
                </c:pt>
                <c:pt idx="7609">
                  <c:v>2426.7578100000001</c:v>
                </c:pt>
                <c:pt idx="7610">
                  <c:v>2424.3164099999999</c:v>
                </c:pt>
                <c:pt idx="7611">
                  <c:v>2424.3164099999999</c:v>
                </c:pt>
                <c:pt idx="7612">
                  <c:v>2424.3164099999999</c:v>
                </c:pt>
                <c:pt idx="7613">
                  <c:v>2424.3164099999999</c:v>
                </c:pt>
                <c:pt idx="7614">
                  <c:v>2426.7578100000001</c:v>
                </c:pt>
                <c:pt idx="7615">
                  <c:v>2424.3164099999999</c:v>
                </c:pt>
                <c:pt idx="7616">
                  <c:v>2424.3164099999999</c:v>
                </c:pt>
                <c:pt idx="7617">
                  <c:v>2424.3164099999999</c:v>
                </c:pt>
                <c:pt idx="7618">
                  <c:v>2424.3164099999999</c:v>
                </c:pt>
                <c:pt idx="7619">
                  <c:v>2424.3164099999999</c:v>
                </c:pt>
                <c:pt idx="7620">
                  <c:v>2424.3164099999999</c:v>
                </c:pt>
                <c:pt idx="7621">
                  <c:v>2426.7578100000001</c:v>
                </c:pt>
                <c:pt idx="7622">
                  <c:v>2424.3164099999999</c:v>
                </c:pt>
                <c:pt idx="7623">
                  <c:v>2424.3164099999999</c:v>
                </c:pt>
                <c:pt idx="7624">
                  <c:v>2426.7578100000001</c:v>
                </c:pt>
                <c:pt idx="7625">
                  <c:v>2424.3164099999999</c:v>
                </c:pt>
                <c:pt idx="7626">
                  <c:v>2424.3164099999999</c:v>
                </c:pt>
                <c:pt idx="7627">
                  <c:v>2424.3164099999999</c:v>
                </c:pt>
                <c:pt idx="7628">
                  <c:v>2424.3164099999999</c:v>
                </c:pt>
                <c:pt idx="7629">
                  <c:v>2424.3164099999999</c:v>
                </c:pt>
                <c:pt idx="7630">
                  <c:v>2424.3164099999999</c:v>
                </c:pt>
                <c:pt idx="7631">
                  <c:v>2424.3164099999999</c:v>
                </c:pt>
                <c:pt idx="7632">
                  <c:v>2424.3164099999999</c:v>
                </c:pt>
                <c:pt idx="7633">
                  <c:v>2424.3164099999999</c:v>
                </c:pt>
                <c:pt idx="7634">
                  <c:v>2426.7578100000001</c:v>
                </c:pt>
                <c:pt idx="7635">
                  <c:v>2424.3164099999999</c:v>
                </c:pt>
                <c:pt idx="7636">
                  <c:v>2424.3164099999999</c:v>
                </c:pt>
                <c:pt idx="7637">
                  <c:v>2426.7578100000001</c:v>
                </c:pt>
                <c:pt idx="7638">
                  <c:v>2424.3164099999999</c:v>
                </c:pt>
                <c:pt idx="7639">
                  <c:v>2424.3164099999999</c:v>
                </c:pt>
                <c:pt idx="7640">
                  <c:v>2424.3164099999999</c:v>
                </c:pt>
                <c:pt idx="7641">
                  <c:v>2424.3164099999999</c:v>
                </c:pt>
                <c:pt idx="7642">
                  <c:v>2424.3164099999999</c:v>
                </c:pt>
                <c:pt idx="7643">
                  <c:v>2424.3164099999999</c:v>
                </c:pt>
                <c:pt idx="7644">
                  <c:v>2424.3164099999999</c:v>
                </c:pt>
                <c:pt idx="7645">
                  <c:v>2424.3164099999999</c:v>
                </c:pt>
                <c:pt idx="7646">
                  <c:v>2426.7578100000001</c:v>
                </c:pt>
                <c:pt idx="7647">
                  <c:v>2426.7578100000001</c:v>
                </c:pt>
                <c:pt idx="7648">
                  <c:v>2424.3164099999999</c:v>
                </c:pt>
                <c:pt idx="7649">
                  <c:v>2426.7578100000001</c:v>
                </c:pt>
                <c:pt idx="7650">
                  <c:v>2424.3164099999999</c:v>
                </c:pt>
                <c:pt idx="7651">
                  <c:v>2426.7578100000001</c:v>
                </c:pt>
                <c:pt idx="7652">
                  <c:v>2424.3164099999999</c:v>
                </c:pt>
                <c:pt idx="7653">
                  <c:v>2424.3164099999999</c:v>
                </c:pt>
                <c:pt idx="7654">
                  <c:v>2426.7578100000001</c:v>
                </c:pt>
                <c:pt idx="7655">
                  <c:v>2424.3164099999999</c:v>
                </c:pt>
                <c:pt idx="7656">
                  <c:v>2424.3164099999999</c:v>
                </c:pt>
                <c:pt idx="7657">
                  <c:v>2426.7578100000001</c:v>
                </c:pt>
                <c:pt idx="7658">
                  <c:v>2424.3164099999999</c:v>
                </c:pt>
                <c:pt idx="7659">
                  <c:v>2424.3164099999999</c:v>
                </c:pt>
                <c:pt idx="7660">
                  <c:v>2424.3164099999999</c:v>
                </c:pt>
                <c:pt idx="7661">
                  <c:v>2426.7578100000001</c:v>
                </c:pt>
                <c:pt idx="7662">
                  <c:v>2424.3164099999999</c:v>
                </c:pt>
                <c:pt idx="7663">
                  <c:v>2424.3164099999999</c:v>
                </c:pt>
                <c:pt idx="7664">
                  <c:v>2424.3164099999999</c:v>
                </c:pt>
                <c:pt idx="7665">
                  <c:v>2424.3164099999999</c:v>
                </c:pt>
                <c:pt idx="7666">
                  <c:v>2424.3164099999999</c:v>
                </c:pt>
                <c:pt idx="7667">
                  <c:v>2424.3164099999999</c:v>
                </c:pt>
                <c:pt idx="7668">
                  <c:v>2424.3164099999999</c:v>
                </c:pt>
                <c:pt idx="7669">
                  <c:v>2424.3164099999999</c:v>
                </c:pt>
                <c:pt idx="7670">
                  <c:v>2424.3164099999999</c:v>
                </c:pt>
                <c:pt idx="7671">
                  <c:v>2424.3164099999999</c:v>
                </c:pt>
                <c:pt idx="7672">
                  <c:v>2426.7578100000001</c:v>
                </c:pt>
                <c:pt idx="7673">
                  <c:v>2424.3164099999999</c:v>
                </c:pt>
                <c:pt idx="7674">
                  <c:v>2424.3164099999999</c:v>
                </c:pt>
                <c:pt idx="7675">
                  <c:v>2424.3164099999999</c:v>
                </c:pt>
                <c:pt idx="7676">
                  <c:v>2424.3164099999999</c:v>
                </c:pt>
                <c:pt idx="7677">
                  <c:v>2424.3164099999999</c:v>
                </c:pt>
                <c:pt idx="7678">
                  <c:v>2424.3164099999999</c:v>
                </c:pt>
                <c:pt idx="7679">
                  <c:v>2424.3164099999999</c:v>
                </c:pt>
                <c:pt idx="7680">
                  <c:v>2426.7578100000001</c:v>
                </c:pt>
                <c:pt idx="7681">
                  <c:v>2426.7578100000001</c:v>
                </c:pt>
                <c:pt idx="7682">
                  <c:v>2424.3164099999999</c:v>
                </c:pt>
                <c:pt idx="7683">
                  <c:v>2424.3164099999999</c:v>
                </c:pt>
                <c:pt idx="7684">
                  <c:v>2424.3164099999999</c:v>
                </c:pt>
                <c:pt idx="7685">
                  <c:v>2424.3164099999999</c:v>
                </c:pt>
                <c:pt idx="7686">
                  <c:v>2424.3164099999999</c:v>
                </c:pt>
                <c:pt idx="7687">
                  <c:v>2424.3164099999999</c:v>
                </c:pt>
                <c:pt idx="7688">
                  <c:v>2424.3164099999999</c:v>
                </c:pt>
                <c:pt idx="7689">
                  <c:v>2426.7578100000001</c:v>
                </c:pt>
                <c:pt idx="7690">
                  <c:v>2426.7578100000001</c:v>
                </c:pt>
                <c:pt idx="7691">
                  <c:v>2424.3164099999999</c:v>
                </c:pt>
                <c:pt idx="7692">
                  <c:v>2424.3164099999999</c:v>
                </c:pt>
                <c:pt idx="7693">
                  <c:v>2426.7578100000001</c:v>
                </c:pt>
                <c:pt idx="7694">
                  <c:v>2426.7578100000001</c:v>
                </c:pt>
                <c:pt idx="7695">
                  <c:v>2424.3164099999999</c:v>
                </c:pt>
                <c:pt idx="7696">
                  <c:v>2426.7578100000001</c:v>
                </c:pt>
                <c:pt idx="7697">
                  <c:v>2424.3164099999999</c:v>
                </c:pt>
                <c:pt idx="7698">
                  <c:v>2424.3164099999999</c:v>
                </c:pt>
                <c:pt idx="7699">
                  <c:v>2424.3164099999999</c:v>
                </c:pt>
                <c:pt idx="7700">
                  <c:v>2424.3164099999999</c:v>
                </c:pt>
                <c:pt idx="7701">
                  <c:v>2426.7578100000001</c:v>
                </c:pt>
                <c:pt idx="7702">
                  <c:v>2424.3164099999999</c:v>
                </c:pt>
                <c:pt idx="7703">
                  <c:v>2424.3164099999999</c:v>
                </c:pt>
                <c:pt idx="7704">
                  <c:v>2426.7578100000001</c:v>
                </c:pt>
                <c:pt idx="7705">
                  <c:v>2424.3164099999999</c:v>
                </c:pt>
                <c:pt idx="7706">
                  <c:v>2424.3164099999999</c:v>
                </c:pt>
                <c:pt idx="7707">
                  <c:v>2426.7578100000001</c:v>
                </c:pt>
                <c:pt idx="7708">
                  <c:v>2424.3164099999999</c:v>
                </c:pt>
                <c:pt idx="7709">
                  <c:v>2424.3164099999999</c:v>
                </c:pt>
                <c:pt idx="7710">
                  <c:v>2424.3164099999999</c:v>
                </c:pt>
                <c:pt idx="7711">
                  <c:v>2424.3164099999999</c:v>
                </c:pt>
                <c:pt idx="7712">
                  <c:v>2426.7578100000001</c:v>
                </c:pt>
                <c:pt idx="7713">
                  <c:v>2424.3164099999999</c:v>
                </c:pt>
                <c:pt idx="7714">
                  <c:v>2424.3164099999999</c:v>
                </c:pt>
                <c:pt idx="7715">
                  <c:v>2424.3164099999999</c:v>
                </c:pt>
                <c:pt idx="7716">
                  <c:v>2424.3164099999999</c:v>
                </c:pt>
                <c:pt idx="7717">
                  <c:v>2426.7578100000001</c:v>
                </c:pt>
                <c:pt idx="7718">
                  <c:v>2426.7578100000001</c:v>
                </c:pt>
                <c:pt idx="7719">
                  <c:v>2424.3164099999999</c:v>
                </c:pt>
                <c:pt idx="7720">
                  <c:v>2424.3164099999999</c:v>
                </c:pt>
                <c:pt idx="7721">
                  <c:v>2424.3164099999999</c:v>
                </c:pt>
                <c:pt idx="7722">
                  <c:v>2424.3164099999999</c:v>
                </c:pt>
                <c:pt idx="7723">
                  <c:v>2424.3164099999999</c:v>
                </c:pt>
                <c:pt idx="7724">
                  <c:v>2424.3164099999999</c:v>
                </c:pt>
                <c:pt idx="7725">
                  <c:v>2424.3164099999999</c:v>
                </c:pt>
                <c:pt idx="7726">
                  <c:v>2424.3164099999999</c:v>
                </c:pt>
                <c:pt idx="7727">
                  <c:v>2424.3164099999999</c:v>
                </c:pt>
                <c:pt idx="7728">
                  <c:v>2424.3164099999999</c:v>
                </c:pt>
                <c:pt idx="7729">
                  <c:v>2424.3164099999999</c:v>
                </c:pt>
                <c:pt idx="7730">
                  <c:v>2424.3164099999999</c:v>
                </c:pt>
                <c:pt idx="7731">
                  <c:v>2424.3164099999999</c:v>
                </c:pt>
                <c:pt idx="7732">
                  <c:v>2424.3164099999999</c:v>
                </c:pt>
                <c:pt idx="7733">
                  <c:v>2426.7578100000001</c:v>
                </c:pt>
                <c:pt idx="7734">
                  <c:v>2426.7578100000001</c:v>
                </c:pt>
                <c:pt idx="7735">
                  <c:v>2426.7578100000001</c:v>
                </c:pt>
                <c:pt idx="7736">
                  <c:v>2426.7578100000001</c:v>
                </c:pt>
                <c:pt idx="7737">
                  <c:v>2424.3164099999999</c:v>
                </c:pt>
                <c:pt idx="7738">
                  <c:v>2424.3164099999999</c:v>
                </c:pt>
                <c:pt idx="7739">
                  <c:v>2426.7578100000001</c:v>
                </c:pt>
                <c:pt idx="7740">
                  <c:v>2424.3164099999999</c:v>
                </c:pt>
                <c:pt idx="7741">
                  <c:v>2424.3164099999999</c:v>
                </c:pt>
                <c:pt idx="7742">
                  <c:v>2426.7578100000001</c:v>
                </c:pt>
                <c:pt idx="7743">
                  <c:v>2426.7578100000001</c:v>
                </c:pt>
                <c:pt idx="7744">
                  <c:v>2426.7578100000001</c:v>
                </c:pt>
                <c:pt idx="7745">
                  <c:v>2424.3164099999999</c:v>
                </c:pt>
                <c:pt idx="7746">
                  <c:v>2424.3164099999999</c:v>
                </c:pt>
                <c:pt idx="7747">
                  <c:v>2424.3164099999999</c:v>
                </c:pt>
                <c:pt idx="7748">
                  <c:v>2424.3164099999999</c:v>
                </c:pt>
                <c:pt idx="7749">
                  <c:v>2424.3164099999999</c:v>
                </c:pt>
                <c:pt idx="7750">
                  <c:v>2424.3164099999999</c:v>
                </c:pt>
                <c:pt idx="7751">
                  <c:v>2424.3164099999999</c:v>
                </c:pt>
                <c:pt idx="7752">
                  <c:v>2424.3164099999999</c:v>
                </c:pt>
                <c:pt idx="7753">
                  <c:v>2424.3164099999999</c:v>
                </c:pt>
                <c:pt idx="7754">
                  <c:v>2424.3164099999999</c:v>
                </c:pt>
                <c:pt idx="7755">
                  <c:v>2424.3164099999999</c:v>
                </c:pt>
                <c:pt idx="7756">
                  <c:v>2426.7578100000001</c:v>
                </c:pt>
                <c:pt idx="7757">
                  <c:v>2424.3164099999999</c:v>
                </c:pt>
                <c:pt idx="7758">
                  <c:v>2424.3164099999999</c:v>
                </c:pt>
                <c:pt idx="7759">
                  <c:v>2424.3164099999999</c:v>
                </c:pt>
                <c:pt idx="7760">
                  <c:v>2424.3164099999999</c:v>
                </c:pt>
                <c:pt idx="7761">
                  <c:v>2424.3164099999999</c:v>
                </c:pt>
                <c:pt idx="7762">
                  <c:v>2424.3164099999999</c:v>
                </c:pt>
                <c:pt idx="7763">
                  <c:v>2424.3164099999999</c:v>
                </c:pt>
                <c:pt idx="7764">
                  <c:v>2424.3164099999999</c:v>
                </c:pt>
                <c:pt idx="7765">
                  <c:v>2424.3164099999999</c:v>
                </c:pt>
                <c:pt idx="7766">
                  <c:v>2424.3164099999999</c:v>
                </c:pt>
                <c:pt idx="7767">
                  <c:v>2424.3164099999999</c:v>
                </c:pt>
                <c:pt idx="7768">
                  <c:v>2424.3164099999999</c:v>
                </c:pt>
                <c:pt idx="7769">
                  <c:v>2424.3164099999999</c:v>
                </c:pt>
                <c:pt idx="7770">
                  <c:v>2426.7578100000001</c:v>
                </c:pt>
                <c:pt idx="7771">
                  <c:v>2424.3164099999999</c:v>
                </c:pt>
                <c:pt idx="7772">
                  <c:v>2424.3164099999999</c:v>
                </c:pt>
                <c:pt idx="7773">
                  <c:v>2424.3164099999999</c:v>
                </c:pt>
                <c:pt idx="7774">
                  <c:v>2424.3164099999999</c:v>
                </c:pt>
                <c:pt idx="7775">
                  <c:v>2424.3164099999999</c:v>
                </c:pt>
                <c:pt idx="7776">
                  <c:v>2424.3164099999999</c:v>
                </c:pt>
                <c:pt idx="7777">
                  <c:v>2424.3164099999999</c:v>
                </c:pt>
                <c:pt idx="7778">
                  <c:v>2424.3164099999999</c:v>
                </c:pt>
                <c:pt idx="7779">
                  <c:v>2424.3164099999999</c:v>
                </c:pt>
                <c:pt idx="7780">
                  <c:v>2424.3164099999999</c:v>
                </c:pt>
                <c:pt idx="7781">
                  <c:v>2424.3164099999999</c:v>
                </c:pt>
                <c:pt idx="7782">
                  <c:v>2426.7578100000001</c:v>
                </c:pt>
                <c:pt idx="7783">
                  <c:v>2424.3164099999999</c:v>
                </c:pt>
                <c:pt idx="7784">
                  <c:v>2424.3164099999999</c:v>
                </c:pt>
                <c:pt idx="7785">
                  <c:v>2424.3164099999999</c:v>
                </c:pt>
                <c:pt idx="7786">
                  <c:v>2424.3164099999999</c:v>
                </c:pt>
                <c:pt idx="7787">
                  <c:v>2426.7578100000001</c:v>
                </c:pt>
                <c:pt idx="7788">
                  <c:v>2424.3164099999999</c:v>
                </c:pt>
                <c:pt idx="7789">
                  <c:v>2424.3164099999999</c:v>
                </c:pt>
                <c:pt idx="7790">
                  <c:v>2424.3164099999999</c:v>
                </c:pt>
                <c:pt idx="7791">
                  <c:v>2424.3164099999999</c:v>
                </c:pt>
                <c:pt idx="7792">
                  <c:v>2424.3164099999999</c:v>
                </c:pt>
                <c:pt idx="7793">
                  <c:v>2424.3164099999999</c:v>
                </c:pt>
                <c:pt idx="7794">
                  <c:v>2424.3164099999999</c:v>
                </c:pt>
                <c:pt idx="7795">
                  <c:v>2424.3164099999999</c:v>
                </c:pt>
                <c:pt idx="7796">
                  <c:v>2424.3164099999999</c:v>
                </c:pt>
                <c:pt idx="7797">
                  <c:v>2424.3164099999999</c:v>
                </c:pt>
                <c:pt idx="7798">
                  <c:v>2426.7578100000001</c:v>
                </c:pt>
                <c:pt idx="7799">
                  <c:v>2424.3164099999999</c:v>
                </c:pt>
                <c:pt idx="7800">
                  <c:v>2424.3164099999999</c:v>
                </c:pt>
                <c:pt idx="7801">
                  <c:v>2424.3164099999999</c:v>
                </c:pt>
                <c:pt idx="7802">
                  <c:v>2424.3164099999999</c:v>
                </c:pt>
                <c:pt idx="7803">
                  <c:v>2424.3164099999999</c:v>
                </c:pt>
                <c:pt idx="7804">
                  <c:v>2426.7578100000001</c:v>
                </c:pt>
                <c:pt idx="7805">
                  <c:v>2424.3164099999999</c:v>
                </c:pt>
                <c:pt idx="7806">
                  <c:v>2424.3164099999999</c:v>
                </c:pt>
                <c:pt idx="7807">
                  <c:v>2424.3164099999999</c:v>
                </c:pt>
                <c:pt idx="7808">
                  <c:v>2426.7578100000001</c:v>
                </c:pt>
                <c:pt idx="7809">
                  <c:v>2424.3164099999999</c:v>
                </c:pt>
                <c:pt idx="7810">
                  <c:v>2424.3164099999999</c:v>
                </c:pt>
                <c:pt idx="7811">
                  <c:v>2424.3164099999999</c:v>
                </c:pt>
                <c:pt idx="7812">
                  <c:v>2424.3164099999999</c:v>
                </c:pt>
                <c:pt idx="7813">
                  <c:v>2424.3164099999999</c:v>
                </c:pt>
                <c:pt idx="7814">
                  <c:v>2424.3164099999999</c:v>
                </c:pt>
                <c:pt idx="7815">
                  <c:v>2424.3164099999999</c:v>
                </c:pt>
                <c:pt idx="7816">
                  <c:v>2424.3164099999999</c:v>
                </c:pt>
                <c:pt idx="7817">
                  <c:v>2424.3164099999999</c:v>
                </c:pt>
                <c:pt idx="7818">
                  <c:v>2424.3164099999999</c:v>
                </c:pt>
                <c:pt idx="7819">
                  <c:v>2424.3164099999999</c:v>
                </c:pt>
                <c:pt idx="7820">
                  <c:v>2424.3164099999999</c:v>
                </c:pt>
                <c:pt idx="7821">
                  <c:v>2424.3164099999999</c:v>
                </c:pt>
                <c:pt idx="7822">
                  <c:v>2424.3164099999999</c:v>
                </c:pt>
                <c:pt idx="7823">
                  <c:v>2424.3164099999999</c:v>
                </c:pt>
                <c:pt idx="7824">
                  <c:v>2424.3164099999999</c:v>
                </c:pt>
                <c:pt idx="7825">
                  <c:v>2424.3164099999999</c:v>
                </c:pt>
                <c:pt idx="7826">
                  <c:v>2426.7578100000001</c:v>
                </c:pt>
                <c:pt idx="7827">
                  <c:v>2424.3164099999999</c:v>
                </c:pt>
                <c:pt idx="7828">
                  <c:v>2424.3164099999999</c:v>
                </c:pt>
                <c:pt idx="7829">
                  <c:v>2424.3164099999999</c:v>
                </c:pt>
                <c:pt idx="7830">
                  <c:v>2426.7578100000001</c:v>
                </c:pt>
                <c:pt idx="7831">
                  <c:v>2426.7578100000001</c:v>
                </c:pt>
                <c:pt idx="7832">
                  <c:v>2426.7578100000001</c:v>
                </c:pt>
                <c:pt idx="7833">
                  <c:v>2424.3164099999999</c:v>
                </c:pt>
                <c:pt idx="7834">
                  <c:v>2426.7578100000001</c:v>
                </c:pt>
                <c:pt idx="7835">
                  <c:v>2424.3164099999999</c:v>
                </c:pt>
                <c:pt idx="7836">
                  <c:v>2424.3164099999999</c:v>
                </c:pt>
                <c:pt idx="7837">
                  <c:v>2424.3164099999999</c:v>
                </c:pt>
                <c:pt idx="7838">
                  <c:v>2424.3164099999999</c:v>
                </c:pt>
                <c:pt idx="7839">
                  <c:v>2424.3164099999999</c:v>
                </c:pt>
                <c:pt idx="7840">
                  <c:v>2424.3164099999999</c:v>
                </c:pt>
                <c:pt idx="7841">
                  <c:v>2424.3164099999999</c:v>
                </c:pt>
                <c:pt idx="7842">
                  <c:v>2426.7578100000001</c:v>
                </c:pt>
                <c:pt idx="7843">
                  <c:v>2426.7578100000001</c:v>
                </c:pt>
                <c:pt idx="7844">
                  <c:v>2424.3164099999999</c:v>
                </c:pt>
                <c:pt idx="7845">
                  <c:v>2424.3164099999999</c:v>
                </c:pt>
                <c:pt idx="7846">
                  <c:v>2424.3164099999999</c:v>
                </c:pt>
                <c:pt idx="7847">
                  <c:v>2424.3164099999999</c:v>
                </c:pt>
                <c:pt idx="7848">
                  <c:v>2424.3164099999999</c:v>
                </c:pt>
                <c:pt idx="7849">
                  <c:v>2424.3164099999999</c:v>
                </c:pt>
                <c:pt idx="7850">
                  <c:v>2424.3164099999999</c:v>
                </c:pt>
                <c:pt idx="7851">
                  <c:v>2424.3164099999999</c:v>
                </c:pt>
                <c:pt idx="7852">
                  <c:v>2424.3164099999999</c:v>
                </c:pt>
                <c:pt idx="7853">
                  <c:v>2424.3164099999999</c:v>
                </c:pt>
                <c:pt idx="7854">
                  <c:v>2424.3164099999999</c:v>
                </c:pt>
                <c:pt idx="7855">
                  <c:v>2424.3164099999999</c:v>
                </c:pt>
                <c:pt idx="7856">
                  <c:v>2424.3164099999999</c:v>
                </c:pt>
                <c:pt idx="7857">
                  <c:v>2424.3164099999999</c:v>
                </c:pt>
                <c:pt idx="7858">
                  <c:v>2424.3164099999999</c:v>
                </c:pt>
                <c:pt idx="7859">
                  <c:v>2426.7578100000001</c:v>
                </c:pt>
                <c:pt idx="7860">
                  <c:v>2424.3164099999999</c:v>
                </c:pt>
                <c:pt idx="7861">
                  <c:v>2424.3164099999999</c:v>
                </c:pt>
                <c:pt idx="7862">
                  <c:v>2424.3164099999999</c:v>
                </c:pt>
                <c:pt idx="7863">
                  <c:v>2424.3164099999999</c:v>
                </c:pt>
                <c:pt idx="7864">
                  <c:v>2426.7578100000001</c:v>
                </c:pt>
                <c:pt idx="7865">
                  <c:v>2424.3164099999999</c:v>
                </c:pt>
                <c:pt idx="7866">
                  <c:v>2426.7578100000001</c:v>
                </c:pt>
                <c:pt idx="7867">
                  <c:v>2426.7578100000001</c:v>
                </c:pt>
                <c:pt idx="7868">
                  <c:v>2424.3164099999999</c:v>
                </c:pt>
                <c:pt idx="7869">
                  <c:v>2424.3164099999999</c:v>
                </c:pt>
                <c:pt idx="7870">
                  <c:v>2424.3164099999999</c:v>
                </c:pt>
                <c:pt idx="7871">
                  <c:v>2424.3164099999999</c:v>
                </c:pt>
                <c:pt idx="7872">
                  <c:v>2424.3164099999999</c:v>
                </c:pt>
                <c:pt idx="7873">
                  <c:v>2424.3164099999999</c:v>
                </c:pt>
                <c:pt idx="7874">
                  <c:v>2424.3164099999999</c:v>
                </c:pt>
                <c:pt idx="7875">
                  <c:v>2424.3164099999999</c:v>
                </c:pt>
                <c:pt idx="7876">
                  <c:v>2424.3164099999999</c:v>
                </c:pt>
                <c:pt idx="7877">
                  <c:v>2424.3164099999999</c:v>
                </c:pt>
                <c:pt idx="7878">
                  <c:v>2424.3164099999999</c:v>
                </c:pt>
                <c:pt idx="7879">
                  <c:v>2424.3164099999999</c:v>
                </c:pt>
                <c:pt idx="7880">
                  <c:v>2424.3164099999999</c:v>
                </c:pt>
                <c:pt idx="7881">
                  <c:v>2426.7578100000001</c:v>
                </c:pt>
                <c:pt idx="7882">
                  <c:v>2424.3164099999999</c:v>
                </c:pt>
                <c:pt idx="7883">
                  <c:v>2426.7578100000001</c:v>
                </c:pt>
                <c:pt idx="7884">
                  <c:v>2424.3164099999999</c:v>
                </c:pt>
                <c:pt idx="7885">
                  <c:v>2424.3164099999999</c:v>
                </c:pt>
                <c:pt idx="7886">
                  <c:v>2424.3164099999999</c:v>
                </c:pt>
                <c:pt idx="7887">
                  <c:v>2424.3164099999999</c:v>
                </c:pt>
                <c:pt idx="7888">
                  <c:v>2424.3164099999999</c:v>
                </c:pt>
                <c:pt idx="7889">
                  <c:v>2424.3164099999999</c:v>
                </c:pt>
                <c:pt idx="7890">
                  <c:v>2426.7578100000001</c:v>
                </c:pt>
                <c:pt idx="7891">
                  <c:v>2424.3164099999999</c:v>
                </c:pt>
                <c:pt idx="7892">
                  <c:v>2424.3164099999999</c:v>
                </c:pt>
                <c:pt idx="7893">
                  <c:v>2424.3164099999999</c:v>
                </c:pt>
                <c:pt idx="7894">
                  <c:v>2424.3164099999999</c:v>
                </c:pt>
                <c:pt idx="7895">
                  <c:v>2424.3164099999999</c:v>
                </c:pt>
                <c:pt idx="7896">
                  <c:v>2424.3164099999999</c:v>
                </c:pt>
                <c:pt idx="7897">
                  <c:v>2424.3164099999999</c:v>
                </c:pt>
                <c:pt idx="7898">
                  <c:v>2424.3164099999999</c:v>
                </c:pt>
                <c:pt idx="7899">
                  <c:v>2424.3164099999999</c:v>
                </c:pt>
                <c:pt idx="7900">
                  <c:v>2424.3164099999999</c:v>
                </c:pt>
                <c:pt idx="7901">
                  <c:v>2424.3164099999999</c:v>
                </c:pt>
                <c:pt idx="7902">
                  <c:v>2424.3164099999999</c:v>
                </c:pt>
                <c:pt idx="7903">
                  <c:v>2424.3164099999999</c:v>
                </c:pt>
                <c:pt idx="7904">
                  <c:v>2424.3164099999999</c:v>
                </c:pt>
                <c:pt idx="7905">
                  <c:v>2424.3164099999999</c:v>
                </c:pt>
                <c:pt idx="7906">
                  <c:v>2424.3164099999999</c:v>
                </c:pt>
                <c:pt idx="7907">
                  <c:v>2424.3164099999999</c:v>
                </c:pt>
                <c:pt idx="7908">
                  <c:v>2424.3164099999999</c:v>
                </c:pt>
                <c:pt idx="7909">
                  <c:v>2424.3164099999999</c:v>
                </c:pt>
                <c:pt idx="7910">
                  <c:v>2424.3164099999999</c:v>
                </c:pt>
                <c:pt idx="7911">
                  <c:v>2426.7578100000001</c:v>
                </c:pt>
                <c:pt idx="7912">
                  <c:v>2426.7578100000001</c:v>
                </c:pt>
                <c:pt idx="7913">
                  <c:v>2424.3164099999999</c:v>
                </c:pt>
                <c:pt idx="7914">
                  <c:v>2424.3164099999999</c:v>
                </c:pt>
                <c:pt idx="7915">
                  <c:v>2424.3164099999999</c:v>
                </c:pt>
                <c:pt idx="7916">
                  <c:v>2424.3164099999999</c:v>
                </c:pt>
                <c:pt idx="7917">
                  <c:v>2424.3164099999999</c:v>
                </c:pt>
                <c:pt idx="7918">
                  <c:v>2426.7578100000001</c:v>
                </c:pt>
                <c:pt idx="7919">
                  <c:v>2424.3164099999999</c:v>
                </c:pt>
                <c:pt idx="7920">
                  <c:v>2424.3164099999999</c:v>
                </c:pt>
                <c:pt idx="7921">
                  <c:v>2426.7578100000001</c:v>
                </c:pt>
                <c:pt idx="7922">
                  <c:v>2424.3164099999999</c:v>
                </c:pt>
                <c:pt idx="7923">
                  <c:v>2424.3164099999999</c:v>
                </c:pt>
                <c:pt idx="7924">
                  <c:v>2424.3164099999999</c:v>
                </c:pt>
                <c:pt idx="7925">
                  <c:v>2424.3164099999999</c:v>
                </c:pt>
                <c:pt idx="7926">
                  <c:v>2424.3164099999999</c:v>
                </c:pt>
                <c:pt idx="7927">
                  <c:v>2424.3164099999999</c:v>
                </c:pt>
                <c:pt idx="7928">
                  <c:v>2426.7578100000001</c:v>
                </c:pt>
                <c:pt idx="7929">
                  <c:v>2424.3164099999999</c:v>
                </c:pt>
                <c:pt idx="7930">
                  <c:v>2424.3164099999999</c:v>
                </c:pt>
                <c:pt idx="7931">
                  <c:v>2426.7578100000001</c:v>
                </c:pt>
                <c:pt idx="7932">
                  <c:v>2424.3164099999999</c:v>
                </c:pt>
                <c:pt idx="7933">
                  <c:v>2424.3164099999999</c:v>
                </c:pt>
                <c:pt idx="7934">
                  <c:v>2424.3164099999999</c:v>
                </c:pt>
                <c:pt idx="7935">
                  <c:v>2424.3164099999999</c:v>
                </c:pt>
                <c:pt idx="7936">
                  <c:v>2424.3164099999999</c:v>
                </c:pt>
                <c:pt idx="7937">
                  <c:v>2424.3164099999999</c:v>
                </c:pt>
                <c:pt idx="7938">
                  <c:v>2424.3164099999999</c:v>
                </c:pt>
                <c:pt idx="7939">
                  <c:v>2424.3164099999999</c:v>
                </c:pt>
                <c:pt idx="7940">
                  <c:v>2424.3164099999999</c:v>
                </c:pt>
                <c:pt idx="7941">
                  <c:v>2424.3164099999999</c:v>
                </c:pt>
                <c:pt idx="7942">
                  <c:v>2424.3164099999999</c:v>
                </c:pt>
                <c:pt idx="7943">
                  <c:v>2424.3164099999999</c:v>
                </c:pt>
                <c:pt idx="7944">
                  <c:v>2424.3164099999999</c:v>
                </c:pt>
                <c:pt idx="7945">
                  <c:v>2424.3164099999999</c:v>
                </c:pt>
                <c:pt idx="7946">
                  <c:v>2424.3164099999999</c:v>
                </c:pt>
                <c:pt idx="7947">
                  <c:v>2424.3164099999999</c:v>
                </c:pt>
                <c:pt idx="7948">
                  <c:v>2424.3164099999999</c:v>
                </c:pt>
                <c:pt idx="7949">
                  <c:v>2426.7578100000001</c:v>
                </c:pt>
                <c:pt idx="7950">
                  <c:v>2424.3164099999999</c:v>
                </c:pt>
                <c:pt idx="7951">
                  <c:v>2424.3164099999999</c:v>
                </c:pt>
                <c:pt idx="7952">
                  <c:v>2424.3164099999999</c:v>
                </c:pt>
                <c:pt idx="7953">
                  <c:v>2426.7578100000001</c:v>
                </c:pt>
                <c:pt idx="7954">
                  <c:v>2424.3164099999999</c:v>
                </c:pt>
                <c:pt idx="7955">
                  <c:v>2424.3164099999999</c:v>
                </c:pt>
                <c:pt idx="7956">
                  <c:v>2424.3164099999999</c:v>
                </c:pt>
                <c:pt idx="7957">
                  <c:v>2424.3164099999999</c:v>
                </c:pt>
                <c:pt idx="7958">
                  <c:v>2424.3164099999999</c:v>
                </c:pt>
                <c:pt idx="7959">
                  <c:v>2424.3164099999999</c:v>
                </c:pt>
                <c:pt idx="7960">
                  <c:v>2426.7578100000001</c:v>
                </c:pt>
                <c:pt idx="7961">
                  <c:v>2424.3164099999999</c:v>
                </c:pt>
                <c:pt idx="7962">
                  <c:v>2424.3164099999999</c:v>
                </c:pt>
                <c:pt idx="7963">
                  <c:v>2424.3164099999999</c:v>
                </c:pt>
                <c:pt idx="7964">
                  <c:v>2426.7578100000001</c:v>
                </c:pt>
                <c:pt idx="7965">
                  <c:v>2424.3164099999999</c:v>
                </c:pt>
                <c:pt idx="7966">
                  <c:v>2424.3164099999999</c:v>
                </c:pt>
                <c:pt idx="7967">
                  <c:v>2424.3164099999999</c:v>
                </c:pt>
                <c:pt idx="7968">
                  <c:v>2424.3164099999999</c:v>
                </c:pt>
                <c:pt idx="7969">
                  <c:v>2424.3164099999999</c:v>
                </c:pt>
                <c:pt idx="7970">
                  <c:v>2424.3164099999999</c:v>
                </c:pt>
                <c:pt idx="7971">
                  <c:v>2424.3164099999999</c:v>
                </c:pt>
                <c:pt idx="7972">
                  <c:v>2424.3164099999999</c:v>
                </c:pt>
                <c:pt idx="7973">
                  <c:v>2426.7578100000001</c:v>
                </c:pt>
                <c:pt idx="7974">
                  <c:v>2424.3164099999999</c:v>
                </c:pt>
                <c:pt idx="7975">
                  <c:v>2426.7578100000001</c:v>
                </c:pt>
                <c:pt idx="7976">
                  <c:v>2424.3164099999999</c:v>
                </c:pt>
                <c:pt idx="7977">
                  <c:v>2424.3164099999999</c:v>
                </c:pt>
                <c:pt idx="7978">
                  <c:v>2424.3164099999999</c:v>
                </c:pt>
                <c:pt idx="7979">
                  <c:v>2424.3164099999999</c:v>
                </c:pt>
                <c:pt idx="7980">
                  <c:v>2424.3164099999999</c:v>
                </c:pt>
                <c:pt idx="7981">
                  <c:v>2424.3164099999999</c:v>
                </c:pt>
                <c:pt idx="7982">
                  <c:v>2424.3164099999999</c:v>
                </c:pt>
                <c:pt idx="7983">
                  <c:v>2426.7578100000001</c:v>
                </c:pt>
                <c:pt idx="7984">
                  <c:v>2424.3164099999999</c:v>
                </c:pt>
                <c:pt idx="7985">
                  <c:v>2424.3164099999999</c:v>
                </c:pt>
                <c:pt idx="7986">
                  <c:v>2426.7578100000001</c:v>
                </c:pt>
                <c:pt idx="7987">
                  <c:v>2424.3164099999999</c:v>
                </c:pt>
                <c:pt idx="7988">
                  <c:v>2424.3164099999999</c:v>
                </c:pt>
                <c:pt idx="7989">
                  <c:v>2424.3164099999999</c:v>
                </c:pt>
                <c:pt idx="7990">
                  <c:v>2424.3164099999999</c:v>
                </c:pt>
                <c:pt idx="7991">
                  <c:v>2424.3164099999999</c:v>
                </c:pt>
                <c:pt idx="7992">
                  <c:v>2424.3164099999999</c:v>
                </c:pt>
                <c:pt idx="7993">
                  <c:v>2424.3164099999999</c:v>
                </c:pt>
                <c:pt idx="7994">
                  <c:v>2424.3164099999999</c:v>
                </c:pt>
                <c:pt idx="7995">
                  <c:v>2426.7578100000001</c:v>
                </c:pt>
                <c:pt idx="7996">
                  <c:v>2424.3164099999999</c:v>
                </c:pt>
                <c:pt idx="7997">
                  <c:v>2424.3164099999999</c:v>
                </c:pt>
                <c:pt idx="7998">
                  <c:v>2426.7578100000001</c:v>
                </c:pt>
                <c:pt idx="7999">
                  <c:v>2424.3164099999999</c:v>
                </c:pt>
                <c:pt idx="8000">
                  <c:v>2424.3164099999999</c:v>
                </c:pt>
                <c:pt idx="8001">
                  <c:v>2424.3164099999999</c:v>
                </c:pt>
                <c:pt idx="8002">
                  <c:v>2426.7578100000001</c:v>
                </c:pt>
                <c:pt idx="8003">
                  <c:v>2424.3164099999999</c:v>
                </c:pt>
                <c:pt idx="8004">
                  <c:v>2426.7578100000001</c:v>
                </c:pt>
                <c:pt idx="8005">
                  <c:v>2424.3164099999999</c:v>
                </c:pt>
                <c:pt idx="8006">
                  <c:v>2426.7578100000001</c:v>
                </c:pt>
                <c:pt idx="8007">
                  <c:v>2424.3164099999999</c:v>
                </c:pt>
                <c:pt idx="8008">
                  <c:v>2424.3164099999999</c:v>
                </c:pt>
                <c:pt idx="8009">
                  <c:v>2424.3164099999999</c:v>
                </c:pt>
                <c:pt idx="8010">
                  <c:v>2424.3164099999999</c:v>
                </c:pt>
                <c:pt idx="8011">
                  <c:v>2424.3164099999999</c:v>
                </c:pt>
                <c:pt idx="8012">
                  <c:v>2424.3164099999999</c:v>
                </c:pt>
                <c:pt idx="8013">
                  <c:v>2424.3164099999999</c:v>
                </c:pt>
                <c:pt idx="8014">
                  <c:v>2424.3164099999999</c:v>
                </c:pt>
                <c:pt idx="8015">
                  <c:v>2426.7578100000001</c:v>
                </c:pt>
                <c:pt idx="8016">
                  <c:v>2424.3164099999999</c:v>
                </c:pt>
                <c:pt idx="8017">
                  <c:v>2424.3164099999999</c:v>
                </c:pt>
                <c:pt idx="8018">
                  <c:v>2424.3164099999999</c:v>
                </c:pt>
                <c:pt idx="8019">
                  <c:v>2426.7578100000001</c:v>
                </c:pt>
                <c:pt idx="8020">
                  <c:v>2424.3164099999999</c:v>
                </c:pt>
                <c:pt idx="8021">
                  <c:v>2424.3164099999999</c:v>
                </c:pt>
                <c:pt idx="8022">
                  <c:v>2424.3164099999999</c:v>
                </c:pt>
                <c:pt idx="8023">
                  <c:v>2424.3164099999999</c:v>
                </c:pt>
                <c:pt idx="8024">
                  <c:v>2424.3164099999999</c:v>
                </c:pt>
                <c:pt idx="8025">
                  <c:v>2424.3164099999999</c:v>
                </c:pt>
                <c:pt idx="8026">
                  <c:v>2424.3164099999999</c:v>
                </c:pt>
                <c:pt idx="8027">
                  <c:v>2424.3164099999999</c:v>
                </c:pt>
                <c:pt idx="8028">
                  <c:v>2424.3164099999999</c:v>
                </c:pt>
                <c:pt idx="8029">
                  <c:v>2424.3164099999999</c:v>
                </c:pt>
                <c:pt idx="8030">
                  <c:v>2426.7578100000001</c:v>
                </c:pt>
                <c:pt idx="8031">
                  <c:v>2424.3164099999999</c:v>
                </c:pt>
                <c:pt idx="8032">
                  <c:v>2424.3164099999999</c:v>
                </c:pt>
                <c:pt idx="8033">
                  <c:v>2424.3164099999999</c:v>
                </c:pt>
                <c:pt idx="8034">
                  <c:v>2424.3164099999999</c:v>
                </c:pt>
                <c:pt idx="8035">
                  <c:v>2424.3164099999999</c:v>
                </c:pt>
                <c:pt idx="8036">
                  <c:v>2424.3164099999999</c:v>
                </c:pt>
                <c:pt idx="8037">
                  <c:v>2424.3164099999999</c:v>
                </c:pt>
                <c:pt idx="8038">
                  <c:v>2424.3164099999999</c:v>
                </c:pt>
                <c:pt idx="8039">
                  <c:v>2424.3164099999999</c:v>
                </c:pt>
                <c:pt idx="8040">
                  <c:v>2424.3164099999999</c:v>
                </c:pt>
                <c:pt idx="8041">
                  <c:v>2424.3164099999999</c:v>
                </c:pt>
                <c:pt idx="8042">
                  <c:v>2424.3164099999999</c:v>
                </c:pt>
                <c:pt idx="8043">
                  <c:v>2426.7578100000001</c:v>
                </c:pt>
                <c:pt idx="8044">
                  <c:v>2424.3164099999999</c:v>
                </c:pt>
                <c:pt idx="8045">
                  <c:v>2424.3164099999999</c:v>
                </c:pt>
                <c:pt idx="8046">
                  <c:v>2424.3164099999999</c:v>
                </c:pt>
                <c:pt idx="8047">
                  <c:v>2426.7578100000001</c:v>
                </c:pt>
                <c:pt idx="8048">
                  <c:v>2424.3164099999999</c:v>
                </c:pt>
                <c:pt idx="8049">
                  <c:v>2424.3164099999999</c:v>
                </c:pt>
                <c:pt idx="8050">
                  <c:v>2424.3164099999999</c:v>
                </c:pt>
                <c:pt idx="8051">
                  <c:v>2424.3164099999999</c:v>
                </c:pt>
                <c:pt idx="8052">
                  <c:v>2424.3164099999999</c:v>
                </c:pt>
                <c:pt idx="8053">
                  <c:v>2424.3164099999999</c:v>
                </c:pt>
                <c:pt idx="8054">
                  <c:v>2424.3164099999999</c:v>
                </c:pt>
                <c:pt idx="8055">
                  <c:v>2424.3164099999999</c:v>
                </c:pt>
                <c:pt idx="8056">
                  <c:v>2424.3164099999999</c:v>
                </c:pt>
                <c:pt idx="8057">
                  <c:v>2424.3164099999999</c:v>
                </c:pt>
                <c:pt idx="8058">
                  <c:v>2424.3164099999999</c:v>
                </c:pt>
                <c:pt idx="8059">
                  <c:v>2426.7578100000001</c:v>
                </c:pt>
                <c:pt idx="8060">
                  <c:v>2426.7578100000001</c:v>
                </c:pt>
                <c:pt idx="8061">
                  <c:v>2426.7578100000001</c:v>
                </c:pt>
                <c:pt idx="8062">
                  <c:v>2424.3164099999999</c:v>
                </c:pt>
                <c:pt idx="8063">
                  <c:v>2426.7578100000001</c:v>
                </c:pt>
                <c:pt idx="8064">
                  <c:v>2424.3164099999999</c:v>
                </c:pt>
                <c:pt idx="8065">
                  <c:v>2424.3164099999999</c:v>
                </c:pt>
                <c:pt idx="8066">
                  <c:v>2426.7578100000001</c:v>
                </c:pt>
                <c:pt idx="8067">
                  <c:v>2426.7578100000001</c:v>
                </c:pt>
                <c:pt idx="8068">
                  <c:v>2426.7578100000001</c:v>
                </c:pt>
                <c:pt idx="8069">
                  <c:v>2424.3164099999999</c:v>
                </c:pt>
                <c:pt idx="8070">
                  <c:v>2424.3164099999999</c:v>
                </c:pt>
                <c:pt idx="8071">
                  <c:v>2424.3164099999999</c:v>
                </c:pt>
                <c:pt idx="8072">
                  <c:v>2426.7578100000001</c:v>
                </c:pt>
                <c:pt idx="8073">
                  <c:v>2424.3164099999999</c:v>
                </c:pt>
                <c:pt idx="8074">
                  <c:v>2424.3164099999999</c:v>
                </c:pt>
                <c:pt idx="8075">
                  <c:v>2424.3164099999999</c:v>
                </c:pt>
                <c:pt idx="8076">
                  <c:v>2426.7578100000001</c:v>
                </c:pt>
                <c:pt idx="8077">
                  <c:v>2424.3164099999999</c:v>
                </c:pt>
                <c:pt idx="8078">
                  <c:v>2426.7578100000001</c:v>
                </c:pt>
                <c:pt idx="8079">
                  <c:v>2424.3164099999999</c:v>
                </c:pt>
                <c:pt idx="8080">
                  <c:v>2424.3164099999999</c:v>
                </c:pt>
                <c:pt idx="8081">
                  <c:v>2424.3164099999999</c:v>
                </c:pt>
                <c:pt idx="8082">
                  <c:v>2424.3164099999999</c:v>
                </c:pt>
                <c:pt idx="8083">
                  <c:v>2424.3164099999999</c:v>
                </c:pt>
                <c:pt idx="8084">
                  <c:v>2424.3164099999999</c:v>
                </c:pt>
                <c:pt idx="8085">
                  <c:v>2426.7578100000001</c:v>
                </c:pt>
                <c:pt idx="8086">
                  <c:v>2424.3164099999999</c:v>
                </c:pt>
                <c:pt idx="8087">
                  <c:v>2424.3164099999999</c:v>
                </c:pt>
                <c:pt idx="8088">
                  <c:v>2424.3164099999999</c:v>
                </c:pt>
                <c:pt idx="8089">
                  <c:v>2424.3164099999999</c:v>
                </c:pt>
                <c:pt idx="8090">
                  <c:v>2424.3164099999999</c:v>
                </c:pt>
                <c:pt idx="8091">
                  <c:v>2424.3164099999999</c:v>
                </c:pt>
                <c:pt idx="8092">
                  <c:v>2424.3164099999999</c:v>
                </c:pt>
                <c:pt idx="8093">
                  <c:v>2426.7578100000001</c:v>
                </c:pt>
                <c:pt idx="8094">
                  <c:v>2424.3164099999999</c:v>
                </c:pt>
                <c:pt idx="8095">
                  <c:v>2426.7578100000001</c:v>
                </c:pt>
                <c:pt idx="8096">
                  <c:v>2424.3164099999999</c:v>
                </c:pt>
                <c:pt idx="8097">
                  <c:v>2424.3164099999999</c:v>
                </c:pt>
                <c:pt idx="8098">
                  <c:v>2424.3164099999999</c:v>
                </c:pt>
                <c:pt idx="8099">
                  <c:v>2424.3164099999999</c:v>
                </c:pt>
                <c:pt idx="8100">
                  <c:v>2424.3164099999999</c:v>
                </c:pt>
                <c:pt idx="8101">
                  <c:v>2424.3164099999999</c:v>
                </c:pt>
                <c:pt idx="8102">
                  <c:v>2424.3164099999999</c:v>
                </c:pt>
                <c:pt idx="8103">
                  <c:v>2426.7578100000001</c:v>
                </c:pt>
                <c:pt idx="8104">
                  <c:v>2426.7578100000001</c:v>
                </c:pt>
                <c:pt idx="8105">
                  <c:v>2424.3164099999999</c:v>
                </c:pt>
                <c:pt idx="8106">
                  <c:v>2424.3164099999999</c:v>
                </c:pt>
                <c:pt idx="8107">
                  <c:v>2424.3164099999999</c:v>
                </c:pt>
                <c:pt idx="8108">
                  <c:v>2424.3164099999999</c:v>
                </c:pt>
                <c:pt idx="8109">
                  <c:v>2424.3164099999999</c:v>
                </c:pt>
                <c:pt idx="8110">
                  <c:v>2424.3164099999999</c:v>
                </c:pt>
                <c:pt idx="8111">
                  <c:v>2424.3164099999999</c:v>
                </c:pt>
                <c:pt idx="8112">
                  <c:v>2424.3164099999999</c:v>
                </c:pt>
                <c:pt idx="8113">
                  <c:v>2424.3164099999999</c:v>
                </c:pt>
                <c:pt idx="8114">
                  <c:v>2424.3164099999999</c:v>
                </c:pt>
                <c:pt idx="8115">
                  <c:v>2424.3164099999999</c:v>
                </c:pt>
                <c:pt idx="8116">
                  <c:v>2426.7578100000001</c:v>
                </c:pt>
                <c:pt idx="8117">
                  <c:v>2424.3164099999999</c:v>
                </c:pt>
                <c:pt idx="8118">
                  <c:v>2426.7578100000001</c:v>
                </c:pt>
                <c:pt idx="8119">
                  <c:v>2426.7578100000001</c:v>
                </c:pt>
                <c:pt idx="8120">
                  <c:v>2424.3164099999999</c:v>
                </c:pt>
                <c:pt idx="8121">
                  <c:v>2424.3164099999999</c:v>
                </c:pt>
                <c:pt idx="8122">
                  <c:v>2424.3164099999999</c:v>
                </c:pt>
                <c:pt idx="8123">
                  <c:v>2424.3164099999999</c:v>
                </c:pt>
                <c:pt idx="8124">
                  <c:v>2424.3164099999999</c:v>
                </c:pt>
                <c:pt idx="8125">
                  <c:v>2424.3164099999999</c:v>
                </c:pt>
                <c:pt idx="8126">
                  <c:v>2424.3164099999999</c:v>
                </c:pt>
                <c:pt idx="8127">
                  <c:v>2424.3164099999999</c:v>
                </c:pt>
                <c:pt idx="8128">
                  <c:v>2424.3164099999999</c:v>
                </c:pt>
                <c:pt idx="8129">
                  <c:v>2426.7578100000001</c:v>
                </c:pt>
                <c:pt idx="8130">
                  <c:v>2424.3164099999999</c:v>
                </c:pt>
                <c:pt idx="8131">
                  <c:v>2424.3164099999999</c:v>
                </c:pt>
                <c:pt idx="8132">
                  <c:v>2424.3164099999999</c:v>
                </c:pt>
                <c:pt idx="8133">
                  <c:v>2424.3164099999999</c:v>
                </c:pt>
                <c:pt idx="8134">
                  <c:v>2424.3164099999999</c:v>
                </c:pt>
                <c:pt idx="8135">
                  <c:v>2426.7578100000001</c:v>
                </c:pt>
                <c:pt idx="8136">
                  <c:v>2424.3164099999999</c:v>
                </c:pt>
                <c:pt idx="8137">
                  <c:v>2426.7578100000001</c:v>
                </c:pt>
                <c:pt idx="8138">
                  <c:v>2424.3164099999999</c:v>
                </c:pt>
                <c:pt idx="8139">
                  <c:v>2424.3164099999999</c:v>
                </c:pt>
                <c:pt idx="8140">
                  <c:v>2424.3164099999999</c:v>
                </c:pt>
                <c:pt idx="8141">
                  <c:v>2424.3164099999999</c:v>
                </c:pt>
                <c:pt idx="8142">
                  <c:v>2424.3164099999999</c:v>
                </c:pt>
                <c:pt idx="8143">
                  <c:v>2424.3164099999999</c:v>
                </c:pt>
                <c:pt idx="8144">
                  <c:v>2424.3164099999999</c:v>
                </c:pt>
                <c:pt idx="8145">
                  <c:v>2424.3164099999999</c:v>
                </c:pt>
                <c:pt idx="8146">
                  <c:v>2424.3164099999999</c:v>
                </c:pt>
                <c:pt idx="8147">
                  <c:v>2424.3164099999999</c:v>
                </c:pt>
                <c:pt idx="8148">
                  <c:v>2424.3164099999999</c:v>
                </c:pt>
                <c:pt idx="8149">
                  <c:v>2424.3164099999999</c:v>
                </c:pt>
                <c:pt idx="8150">
                  <c:v>2426.7578100000001</c:v>
                </c:pt>
                <c:pt idx="8151">
                  <c:v>2424.3164099999999</c:v>
                </c:pt>
                <c:pt idx="8152">
                  <c:v>2424.3164099999999</c:v>
                </c:pt>
                <c:pt idx="8153">
                  <c:v>2424.3164099999999</c:v>
                </c:pt>
                <c:pt idx="8154">
                  <c:v>2424.3164099999999</c:v>
                </c:pt>
                <c:pt idx="8155">
                  <c:v>2424.3164099999999</c:v>
                </c:pt>
                <c:pt idx="8156">
                  <c:v>2426.7578100000001</c:v>
                </c:pt>
                <c:pt idx="8157">
                  <c:v>2424.3164099999999</c:v>
                </c:pt>
                <c:pt idx="8158">
                  <c:v>2424.3164099999999</c:v>
                </c:pt>
                <c:pt idx="8159">
                  <c:v>2424.3164099999999</c:v>
                </c:pt>
                <c:pt idx="8160">
                  <c:v>2424.3164099999999</c:v>
                </c:pt>
                <c:pt idx="8161">
                  <c:v>2424.3164099999999</c:v>
                </c:pt>
                <c:pt idx="8162">
                  <c:v>2424.3164099999999</c:v>
                </c:pt>
                <c:pt idx="8163">
                  <c:v>2424.3164099999999</c:v>
                </c:pt>
                <c:pt idx="8164">
                  <c:v>2424.3164099999999</c:v>
                </c:pt>
                <c:pt idx="8165">
                  <c:v>2424.3164099999999</c:v>
                </c:pt>
                <c:pt idx="8166">
                  <c:v>2426.7578100000001</c:v>
                </c:pt>
                <c:pt idx="8167">
                  <c:v>2426.7578100000001</c:v>
                </c:pt>
                <c:pt idx="8168">
                  <c:v>2424.3164099999999</c:v>
                </c:pt>
                <c:pt idx="8169">
                  <c:v>2424.3164099999999</c:v>
                </c:pt>
                <c:pt idx="8170">
                  <c:v>2424.3164099999999</c:v>
                </c:pt>
                <c:pt idx="8171">
                  <c:v>2424.3164099999999</c:v>
                </c:pt>
                <c:pt idx="8172">
                  <c:v>2426.7578100000001</c:v>
                </c:pt>
                <c:pt idx="8173">
                  <c:v>2424.3164099999999</c:v>
                </c:pt>
                <c:pt idx="8174">
                  <c:v>2426.7578100000001</c:v>
                </c:pt>
                <c:pt idx="8175">
                  <c:v>2424.3164099999999</c:v>
                </c:pt>
                <c:pt idx="8176">
                  <c:v>2424.3164099999999</c:v>
                </c:pt>
                <c:pt idx="8177">
                  <c:v>2424.3164099999999</c:v>
                </c:pt>
                <c:pt idx="8178">
                  <c:v>2424.3164099999999</c:v>
                </c:pt>
                <c:pt idx="8179">
                  <c:v>2426.7578100000001</c:v>
                </c:pt>
                <c:pt idx="8180">
                  <c:v>2424.3164099999999</c:v>
                </c:pt>
                <c:pt idx="8181">
                  <c:v>2424.3164099999999</c:v>
                </c:pt>
                <c:pt idx="8182">
                  <c:v>2424.3164099999999</c:v>
                </c:pt>
                <c:pt idx="8183">
                  <c:v>2424.3164099999999</c:v>
                </c:pt>
                <c:pt idx="8184">
                  <c:v>2426.7578100000001</c:v>
                </c:pt>
                <c:pt idx="8185">
                  <c:v>2424.3164099999999</c:v>
                </c:pt>
                <c:pt idx="8186">
                  <c:v>2424.3164099999999</c:v>
                </c:pt>
                <c:pt idx="8187">
                  <c:v>2424.3164099999999</c:v>
                </c:pt>
                <c:pt idx="8188">
                  <c:v>2424.3164099999999</c:v>
                </c:pt>
                <c:pt idx="8189">
                  <c:v>2424.3164099999999</c:v>
                </c:pt>
                <c:pt idx="8190">
                  <c:v>2426.7578100000001</c:v>
                </c:pt>
                <c:pt idx="8191">
                  <c:v>2424.3164099999999</c:v>
                </c:pt>
                <c:pt idx="8192">
                  <c:v>2424.3164099999999</c:v>
                </c:pt>
                <c:pt idx="8193">
                  <c:v>2426.7578100000001</c:v>
                </c:pt>
                <c:pt idx="8194">
                  <c:v>2424.3164099999999</c:v>
                </c:pt>
                <c:pt idx="8195">
                  <c:v>2424.3164099999999</c:v>
                </c:pt>
                <c:pt idx="8196">
                  <c:v>2424.3164099999999</c:v>
                </c:pt>
                <c:pt idx="8197">
                  <c:v>2424.3164099999999</c:v>
                </c:pt>
                <c:pt idx="8198">
                  <c:v>2424.3164099999999</c:v>
                </c:pt>
                <c:pt idx="8199">
                  <c:v>2424.3164099999999</c:v>
                </c:pt>
                <c:pt idx="8200">
                  <c:v>2424.3164099999999</c:v>
                </c:pt>
                <c:pt idx="8201">
                  <c:v>2426.7578100000001</c:v>
                </c:pt>
                <c:pt idx="8202">
                  <c:v>2424.3164099999999</c:v>
                </c:pt>
                <c:pt idx="8203">
                  <c:v>2424.3164099999999</c:v>
                </c:pt>
                <c:pt idx="8204">
                  <c:v>2424.3164099999999</c:v>
                </c:pt>
                <c:pt idx="8205">
                  <c:v>2424.3164099999999</c:v>
                </c:pt>
                <c:pt idx="8206">
                  <c:v>2424.3164099999999</c:v>
                </c:pt>
                <c:pt idx="8207">
                  <c:v>2424.3164099999999</c:v>
                </c:pt>
                <c:pt idx="8208">
                  <c:v>2424.3164099999999</c:v>
                </c:pt>
                <c:pt idx="8209">
                  <c:v>2426.7578100000001</c:v>
                </c:pt>
                <c:pt idx="8210">
                  <c:v>2424.3164099999999</c:v>
                </c:pt>
                <c:pt idx="8211">
                  <c:v>2426.7578100000001</c:v>
                </c:pt>
                <c:pt idx="8212">
                  <c:v>2424.3164099999999</c:v>
                </c:pt>
                <c:pt idx="8213">
                  <c:v>2424.3164099999999</c:v>
                </c:pt>
                <c:pt idx="8214">
                  <c:v>2424.3164099999999</c:v>
                </c:pt>
                <c:pt idx="8215">
                  <c:v>2426.7578100000001</c:v>
                </c:pt>
                <c:pt idx="8216">
                  <c:v>2424.3164099999999</c:v>
                </c:pt>
                <c:pt idx="8217">
                  <c:v>2424.3164099999999</c:v>
                </c:pt>
                <c:pt idx="8218">
                  <c:v>2424.3164099999999</c:v>
                </c:pt>
                <c:pt idx="8219">
                  <c:v>2424.3164099999999</c:v>
                </c:pt>
                <c:pt idx="8220">
                  <c:v>2424.3164099999999</c:v>
                </c:pt>
                <c:pt idx="8221">
                  <c:v>2424.3164099999999</c:v>
                </c:pt>
                <c:pt idx="8222">
                  <c:v>2424.3164099999999</c:v>
                </c:pt>
                <c:pt idx="8223">
                  <c:v>2424.3164099999999</c:v>
                </c:pt>
                <c:pt idx="8224">
                  <c:v>2424.3164099999999</c:v>
                </c:pt>
                <c:pt idx="8225">
                  <c:v>2424.3164099999999</c:v>
                </c:pt>
                <c:pt idx="8226">
                  <c:v>2424.3164099999999</c:v>
                </c:pt>
                <c:pt idx="8227">
                  <c:v>2424.3164099999999</c:v>
                </c:pt>
                <c:pt idx="8228">
                  <c:v>2424.3164099999999</c:v>
                </c:pt>
                <c:pt idx="8229">
                  <c:v>2424.3164099999999</c:v>
                </c:pt>
                <c:pt idx="8230">
                  <c:v>2424.3164099999999</c:v>
                </c:pt>
                <c:pt idx="8231">
                  <c:v>2424.3164099999999</c:v>
                </c:pt>
                <c:pt idx="8232">
                  <c:v>2426.7578100000001</c:v>
                </c:pt>
                <c:pt idx="8233">
                  <c:v>2426.7578100000001</c:v>
                </c:pt>
                <c:pt idx="8234">
                  <c:v>2424.3164099999999</c:v>
                </c:pt>
                <c:pt idx="8235">
                  <c:v>2424.3164099999999</c:v>
                </c:pt>
                <c:pt idx="8236">
                  <c:v>2426.7578100000001</c:v>
                </c:pt>
                <c:pt idx="8237">
                  <c:v>2426.7578100000001</c:v>
                </c:pt>
                <c:pt idx="8238">
                  <c:v>2424.3164099999999</c:v>
                </c:pt>
                <c:pt idx="8239">
                  <c:v>2424.3164099999999</c:v>
                </c:pt>
                <c:pt idx="8240">
                  <c:v>2424.3164099999999</c:v>
                </c:pt>
                <c:pt idx="8241">
                  <c:v>2426.7578100000001</c:v>
                </c:pt>
                <c:pt idx="8242">
                  <c:v>2424.3164099999999</c:v>
                </c:pt>
                <c:pt idx="8243">
                  <c:v>2424.3164099999999</c:v>
                </c:pt>
                <c:pt idx="8244">
                  <c:v>2424.3164099999999</c:v>
                </c:pt>
                <c:pt idx="8245">
                  <c:v>2426.7578100000001</c:v>
                </c:pt>
                <c:pt idx="8246">
                  <c:v>2424.3164099999999</c:v>
                </c:pt>
                <c:pt idx="8247">
                  <c:v>2426.7578100000001</c:v>
                </c:pt>
                <c:pt idx="8248">
                  <c:v>2424.3164099999999</c:v>
                </c:pt>
                <c:pt idx="8249">
                  <c:v>2424.3164099999999</c:v>
                </c:pt>
                <c:pt idx="8250">
                  <c:v>2424.3164099999999</c:v>
                </c:pt>
                <c:pt idx="8251">
                  <c:v>2426.7578100000001</c:v>
                </c:pt>
                <c:pt idx="8252">
                  <c:v>2424.3164099999999</c:v>
                </c:pt>
                <c:pt idx="8253">
                  <c:v>2424.3164099999999</c:v>
                </c:pt>
                <c:pt idx="8254">
                  <c:v>2424.3164099999999</c:v>
                </c:pt>
                <c:pt idx="8255">
                  <c:v>2424.3164099999999</c:v>
                </c:pt>
                <c:pt idx="8256">
                  <c:v>2424.3164099999999</c:v>
                </c:pt>
                <c:pt idx="8257">
                  <c:v>2424.3164099999999</c:v>
                </c:pt>
                <c:pt idx="8258">
                  <c:v>2424.3164099999999</c:v>
                </c:pt>
                <c:pt idx="8259">
                  <c:v>2424.3164099999999</c:v>
                </c:pt>
                <c:pt idx="8260">
                  <c:v>2424.3164099999999</c:v>
                </c:pt>
                <c:pt idx="8261">
                  <c:v>2424.3164099999999</c:v>
                </c:pt>
                <c:pt idx="8262">
                  <c:v>2424.3164099999999</c:v>
                </c:pt>
                <c:pt idx="8263">
                  <c:v>2424.3164099999999</c:v>
                </c:pt>
                <c:pt idx="8264">
                  <c:v>2426.7578100000001</c:v>
                </c:pt>
                <c:pt idx="8265">
                  <c:v>2424.3164099999999</c:v>
                </c:pt>
                <c:pt idx="8266">
                  <c:v>2424.3164099999999</c:v>
                </c:pt>
                <c:pt idx="8267">
                  <c:v>2424.3164099999999</c:v>
                </c:pt>
                <c:pt idx="8268">
                  <c:v>2424.3164099999999</c:v>
                </c:pt>
                <c:pt idx="8269">
                  <c:v>2424.3164099999999</c:v>
                </c:pt>
                <c:pt idx="8270">
                  <c:v>2424.3164099999999</c:v>
                </c:pt>
                <c:pt idx="8271">
                  <c:v>2424.3164099999999</c:v>
                </c:pt>
                <c:pt idx="8272">
                  <c:v>2424.3164099999999</c:v>
                </c:pt>
                <c:pt idx="8273">
                  <c:v>2426.7578100000001</c:v>
                </c:pt>
                <c:pt idx="8274">
                  <c:v>2424.3164099999999</c:v>
                </c:pt>
                <c:pt idx="8275">
                  <c:v>2426.7578100000001</c:v>
                </c:pt>
                <c:pt idx="8276">
                  <c:v>2426.7578100000001</c:v>
                </c:pt>
                <c:pt idx="8277">
                  <c:v>2424.3164099999999</c:v>
                </c:pt>
                <c:pt idx="8278">
                  <c:v>2424.3164099999999</c:v>
                </c:pt>
                <c:pt idx="8279">
                  <c:v>2424.3164099999999</c:v>
                </c:pt>
                <c:pt idx="8280">
                  <c:v>2424.3164099999999</c:v>
                </c:pt>
                <c:pt idx="8281">
                  <c:v>2424.3164099999999</c:v>
                </c:pt>
                <c:pt idx="8282">
                  <c:v>2426.7578100000001</c:v>
                </c:pt>
                <c:pt idx="8283">
                  <c:v>2424.3164099999999</c:v>
                </c:pt>
                <c:pt idx="8284">
                  <c:v>2424.3164099999999</c:v>
                </c:pt>
                <c:pt idx="8285">
                  <c:v>2424.3164099999999</c:v>
                </c:pt>
                <c:pt idx="8286">
                  <c:v>2424.3164099999999</c:v>
                </c:pt>
                <c:pt idx="8287">
                  <c:v>2424.3164099999999</c:v>
                </c:pt>
                <c:pt idx="8288">
                  <c:v>2424.3164099999999</c:v>
                </c:pt>
                <c:pt idx="8289">
                  <c:v>2424.3164099999999</c:v>
                </c:pt>
                <c:pt idx="8290">
                  <c:v>2424.3164099999999</c:v>
                </c:pt>
                <c:pt idx="8291">
                  <c:v>2424.3164099999999</c:v>
                </c:pt>
                <c:pt idx="8292">
                  <c:v>2426.7578100000001</c:v>
                </c:pt>
                <c:pt idx="8293">
                  <c:v>2424.3164099999999</c:v>
                </c:pt>
                <c:pt idx="8294">
                  <c:v>2424.3164099999999</c:v>
                </c:pt>
                <c:pt idx="8295">
                  <c:v>2424.3164099999999</c:v>
                </c:pt>
                <c:pt idx="8296">
                  <c:v>2424.3164099999999</c:v>
                </c:pt>
                <c:pt idx="8297">
                  <c:v>2426.7578100000001</c:v>
                </c:pt>
                <c:pt idx="8298">
                  <c:v>2424.3164099999999</c:v>
                </c:pt>
                <c:pt idx="8299">
                  <c:v>2424.3164099999999</c:v>
                </c:pt>
                <c:pt idx="8300">
                  <c:v>2424.3164099999999</c:v>
                </c:pt>
                <c:pt idx="8301">
                  <c:v>2424.3164099999999</c:v>
                </c:pt>
                <c:pt idx="8302">
                  <c:v>2424.3164099999999</c:v>
                </c:pt>
                <c:pt idx="8303">
                  <c:v>2424.3164099999999</c:v>
                </c:pt>
                <c:pt idx="8304">
                  <c:v>2424.3164099999999</c:v>
                </c:pt>
                <c:pt idx="8305">
                  <c:v>2424.3164099999999</c:v>
                </c:pt>
                <c:pt idx="8306">
                  <c:v>2424.3164099999999</c:v>
                </c:pt>
                <c:pt idx="8307">
                  <c:v>2424.3164099999999</c:v>
                </c:pt>
                <c:pt idx="8308">
                  <c:v>2424.3164099999999</c:v>
                </c:pt>
                <c:pt idx="8309">
                  <c:v>2424.3164099999999</c:v>
                </c:pt>
                <c:pt idx="8310">
                  <c:v>2424.3164099999999</c:v>
                </c:pt>
                <c:pt idx="8311">
                  <c:v>2424.3164099999999</c:v>
                </c:pt>
                <c:pt idx="8312">
                  <c:v>2424.3164099999999</c:v>
                </c:pt>
                <c:pt idx="8313">
                  <c:v>2424.3164099999999</c:v>
                </c:pt>
                <c:pt idx="8314">
                  <c:v>2426.7578100000001</c:v>
                </c:pt>
                <c:pt idx="8315">
                  <c:v>2424.3164099999999</c:v>
                </c:pt>
                <c:pt idx="8316">
                  <c:v>2424.3164099999999</c:v>
                </c:pt>
                <c:pt idx="8317">
                  <c:v>2424.3164099999999</c:v>
                </c:pt>
                <c:pt idx="8318">
                  <c:v>2424.3164099999999</c:v>
                </c:pt>
                <c:pt idx="8319">
                  <c:v>2424.3164099999999</c:v>
                </c:pt>
                <c:pt idx="8320">
                  <c:v>2424.3164099999999</c:v>
                </c:pt>
                <c:pt idx="8321">
                  <c:v>2424.3164099999999</c:v>
                </c:pt>
                <c:pt idx="8322">
                  <c:v>2426.7578100000001</c:v>
                </c:pt>
                <c:pt idx="8323">
                  <c:v>2424.3164099999999</c:v>
                </c:pt>
                <c:pt idx="8324">
                  <c:v>2424.3164099999999</c:v>
                </c:pt>
                <c:pt idx="8325">
                  <c:v>2424.3164099999999</c:v>
                </c:pt>
                <c:pt idx="8326">
                  <c:v>2424.3164099999999</c:v>
                </c:pt>
                <c:pt idx="8327">
                  <c:v>2424.3164099999999</c:v>
                </c:pt>
                <c:pt idx="8328">
                  <c:v>2424.3164099999999</c:v>
                </c:pt>
                <c:pt idx="8329">
                  <c:v>2424.3164099999999</c:v>
                </c:pt>
                <c:pt idx="8330">
                  <c:v>2426.7578100000001</c:v>
                </c:pt>
                <c:pt idx="8331">
                  <c:v>2424.3164099999999</c:v>
                </c:pt>
                <c:pt idx="8332">
                  <c:v>2424.3164099999999</c:v>
                </c:pt>
                <c:pt idx="8333">
                  <c:v>2426.7578100000001</c:v>
                </c:pt>
                <c:pt idx="8334">
                  <c:v>2424.3164099999999</c:v>
                </c:pt>
                <c:pt idx="8335">
                  <c:v>2424.3164099999999</c:v>
                </c:pt>
                <c:pt idx="8336">
                  <c:v>2424.3164099999999</c:v>
                </c:pt>
                <c:pt idx="8337">
                  <c:v>2424.3164099999999</c:v>
                </c:pt>
                <c:pt idx="8338">
                  <c:v>2424.3164099999999</c:v>
                </c:pt>
                <c:pt idx="8339">
                  <c:v>2424.3164099999999</c:v>
                </c:pt>
                <c:pt idx="8340">
                  <c:v>2424.3164099999999</c:v>
                </c:pt>
                <c:pt idx="8341">
                  <c:v>2424.3164099999999</c:v>
                </c:pt>
                <c:pt idx="8342">
                  <c:v>2424.3164099999999</c:v>
                </c:pt>
                <c:pt idx="8343">
                  <c:v>2424.3164099999999</c:v>
                </c:pt>
                <c:pt idx="8344">
                  <c:v>2424.3164099999999</c:v>
                </c:pt>
                <c:pt idx="8345">
                  <c:v>2426.7578100000001</c:v>
                </c:pt>
                <c:pt idx="8346">
                  <c:v>2424.3164099999999</c:v>
                </c:pt>
                <c:pt idx="8347">
                  <c:v>2424.3164099999999</c:v>
                </c:pt>
                <c:pt idx="8348">
                  <c:v>2424.3164099999999</c:v>
                </c:pt>
                <c:pt idx="8349">
                  <c:v>2426.7578100000001</c:v>
                </c:pt>
                <c:pt idx="8350">
                  <c:v>2426.7578100000001</c:v>
                </c:pt>
                <c:pt idx="8351">
                  <c:v>2424.3164099999999</c:v>
                </c:pt>
                <c:pt idx="8352">
                  <c:v>2424.3164099999999</c:v>
                </c:pt>
                <c:pt idx="8353">
                  <c:v>2426.7578100000001</c:v>
                </c:pt>
                <c:pt idx="8354">
                  <c:v>2424.3164099999999</c:v>
                </c:pt>
                <c:pt idx="8355">
                  <c:v>2424.3164099999999</c:v>
                </c:pt>
                <c:pt idx="8356">
                  <c:v>2424.3164099999999</c:v>
                </c:pt>
                <c:pt idx="8357">
                  <c:v>2426.7578100000001</c:v>
                </c:pt>
                <c:pt idx="8358">
                  <c:v>2424.3164099999999</c:v>
                </c:pt>
                <c:pt idx="8359">
                  <c:v>2424.3164099999999</c:v>
                </c:pt>
                <c:pt idx="8360">
                  <c:v>2424.3164099999999</c:v>
                </c:pt>
                <c:pt idx="8361">
                  <c:v>2424.3164099999999</c:v>
                </c:pt>
                <c:pt idx="8362">
                  <c:v>2424.3164099999999</c:v>
                </c:pt>
                <c:pt idx="8363">
                  <c:v>2424.3164099999999</c:v>
                </c:pt>
                <c:pt idx="8364">
                  <c:v>2424.3164099999999</c:v>
                </c:pt>
                <c:pt idx="8365">
                  <c:v>2424.3164099999999</c:v>
                </c:pt>
                <c:pt idx="8366">
                  <c:v>2426.7578100000001</c:v>
                </c:pt>
                <c:pt idx="8367">
                  <c:v>2424.3164099999999</c:v>
                </c:pt>
                <c:pt idx="8368">
                  <c:v>2424.3164099999999</c:v>
                </c:pt>
                <c:pt idx="8369">
                  <c:v>2424.3164099999999</c:v>
                </c:pt>
                <c:pt idx="8370">
                  <c:v>2424.3164099999999</c:v>
                </c:pt>
                <c:pt idx="8371">
                  <c:v>2424.3164099999999</c:v>
                </c:pt>
                <c:pt idx="8372">
                  <c:v>2424.3164099999999</c:v>
                </c:pt>
                <c:pt idx="8373">
                  <c:v>2424.3164099999999</c:v>
                </c:pt>
                <c:pt idx="8374">
                  <c:v>2424.3164099999999</c:v>
                </c:pt>
                <c:pt idx="8375">
                  <c:v>2424.3164099999999</c:v>
                </c:pt>
                <c:pt idx="8376">
                  <c:v>2424.3164099999999</c:v>
                </c:pt>
                <c:pt idx="8377">
                  <c:v>2424.3164099999999</c:v>
                </c:pt>
                <c:pt idx="8378">
                  <c:v>2424.3164099999999</c:v>
                </c:pt>
                <c:pt idx="8379">
                  <c:v>2424.3164099999999</c:v>
                </c:pt>
                <c:pt idx="8380">
                  <c:v>2424.3164099999999</c:v>
                </c:pt>
                <c:pt idx="8381">
                  <c:v>2424.3164099999999</c:v>
                </c:pt>
                <c:pt idx="8382">
                  <c:v>2424.3164099999999</c:v>
                </c:pt>
                <c:pt idx="8383">
                  <c:v>2424.3164099999999</c:v>
                </c:pt>
                <c:pt idx="8384">
                  <c:v>2424.3164099999999</c:v>
                </c:pt>
                <c:pt idx="8385">
                  <c:v>2424.3164099999999</c:v>
                </c:pt>
                <c:pt idx="8386">
                  <c:v>2424.3164099999999</c:v>
                </c:pt>
                <c:pt idx="8387">
                  <c:v>2424.3164099999999</c:v>
                </c:pt>
                <c:pt idx="8388">
                  <c:v>2424.3164099999999</c:v>
                </c:pt>
                <c:pt idx="8389">
                  <c:v>2424.3164099999999</c:v>
                </c:pt>
                <c:pt idx="8390">
                  <c:v>2424.3164099999999</c:v>
                </c:pt>
                <c:pt idx="8391">
                  <c:v>2424.3164099999999</c:v>
                </c:pt>
                <c:pt idx="8392">
                  <c:v>2424.3164099999999</c:v>
                </c:pt>
                <c:pt idx="8393">
                  <c:v>2424.3164099999999</c:v>
                </c:pt>
                <c:pt idx="8394">
                  <c:v>2424.3164099999999</c:v>
                </c:pt>
                <c:pt idx="8395">
                  <c:v>2426.7578100000001</c:v>
                </c:pt>
                <c:pt idx="8396">
                  <c:v>2424.3164099999999</c:v>
                </c:pt>
                <c:pt idx="8397">
                  <c:v>2424.3164099999999</c:v>
                </c:pt>
                <c:pt idx="8398">
                  <c:v>2424.3164099999999</c:v>
                </c:pt>
                <c:pt idx="8399">
                  <c:v>2424.3164099999999</c:v>
                </c:pt>
                <c:pt idx="8400">
                  <c:v>2424.3164099999999</c:v>
                </c:pt>
                <c:pt idx="8401">
                  <c:v>2424.3164099999999</c:v>
                </c:pt>
                <c:pt idx="8402">
                  <c:v>2424.3164099999999</c:v>
                </c:pt>
                <c:pt idx="8403">
                  <c:v>2426.7578100000001</c:v>
                </c:pt>
                <c:pt idx="8404">
                  <c:v>2424.3164099999999</c:v>
                </c:pt>
                <c:pt idx="8405">
                  <c:v>2424.3164099999999</c:v>
                </c:pt>
                <c:pt idx="8406">
                  <c:v>2426.7578100000001</c:v>
                </c:pt>
                <c:pt idx="8407">
                  <c:v>2424.3164099999999</c:v>
                </c:pt>
                <c:pt idx="8408">
                  <c:v>2424.3164099999999</c:v>
                </c:pt>
                <c:pt idx="8409">
                  <c:v>2424.3164099999999</c:v>
                </c:pt>
                <c:pt idx="8410">
                  <c:v>2426.7578100000001</c:v>
                </c:pt>
                <c:pt idx="8411">
                  <c:v>2424.3164099999999</c:v>
                </c:pt>
                <c:pt idx="8412">
                  <c:v>2424.3164099999999</c:v>
                </c:pt>
                <c:pt idx="8413">
                  <c:v>2424.3164099999999</c:v>
                </c:pt>
                <c:pt idx="8414">
                  <c:v>2424.3164099999999</c:v>
                </c:pt>
                <c:pt idx="8415">
                  <c:v>2424.3164099999999</c:v>
                </c:pt>
                <c:pt idx="8416">
                  <c:v>2424.3164099999999</c:v>
                </c:pt>
                <c:pt idx="8417">
                  <c:v>2424.3164099999999</c:v>
                </c:pt>
                <c:pt idx="8418">
                  <c:v>2424.3164099999999</c:v>
                </c:pt>
                <c:pt idx="8419">
                  <c:v>2424.3164099999999</c:v>
                </c:pt>
                <c:pt idx="8420">
                  <c:v>2424.3164099999999</c:v>
                </c:pt>
                <c:pt idx="8421">
                  <c:v>2424.3164099999999</c:v>
                </c:pt>
                <c:pt idx="8422">
                  <c:v>2424.3164099999999</c:v>
                </c:pt>
                <c:pt idx="8423">
                  <c:v>2426.7578100000001</c:v>
                </c:pt>
                <c:pt idx="8424">
                  <c:v>2426.7578100000001</c:v>
                </c:pt>
                <c:pt idx="8425">
                  <c:v>2424.3164099999999</c:v>
                </c:pt>
                <c:pt idx="8426">
                  <c:v>2424.3164099999999</c:v>
                </c:pt>
                <c:pt idx="8427">
                  <c:v>2424.3164099999999</c:v>
                </c:pt>
                <c:pt idx="8428">
                  <c:v>2426.7578100000001</c:v>
                </c:pt>
                <c:pt idx="8429">
                  <c:v>2424.3164099999999</c:v>
                </c:pt>
                <c:pt idx="8430">
                  <c:v>2424.3164099999999</c:v>
                </c:pt>
                <c:pt idx="8431">
                  <c:v>2424.3164099999999</c:v>
                </c:pt>
                <c:pt idx="8432">
                  <c:v>2424.3164099999999</c:v>
                </c:pt>
                <c:pt idx="8433">
                  <c:v>2424.3164099999999</c:v>
                </c:pt>
                <c:pt idx="8434">
                  <c:v>2426.7578100000001</c:v>
                </c:pt>
                <c:pt idx="8435">
                  <c:v>2424.3164099999999</c:v>
                </c:pt>
                <c:pt idx="8436">
                  <c:v>2424.3164099999999</c:v>
                </c:pt>
                <c:pt idx="8437">
                  <c:v>2424.3164099999999</c:v>
                </c:pt>
                <c:pt idx="8438">
                  <c:v>2424.3164099999999</c:v>
                </c:pt>
                <c:pt idx="8439">
                  <c:v>2424.3164099999999</c:v>
                </c:pt>
                <c:pt idx="8440">
                  <c:v>2424.3164099999999</c:v>
                </c:pt>
                <c:pt idx="8441">
                  <c:v>2424.3164099999999</c:v>
                </c:pt>
                <c:pt idx="8442">
                  <c:v>2424.3164099999999</c:v>
                </c:pt>
                <c:pt idx="8443">
                  <c:v>2424.3164099999999</c:v>
                </c:pt>
                <c:pt idx="8444">
                  <c:v>2424.3164099999999</c:v>
                </c:pt>
                <c:pt idx="8445">
                  <c:v>2424.3164099999999</c:v>
                </c:pt>
                <c:pt idx="8446">
                  <c:v>2424.3164099999999</c:v>
                </c:pt>
                <c:pt idx="8447">
                  <c:v>2424.3164099999999</c:v>
                </c:pt>
                <c:pt idx="8448">
                  <c:v>2424.3164099999999</c:v>
                </c:pt>
                <c:pt idx="8449">
                  <c:v>2424.3164099999999</c:v>
                </c:pt>
                <c:pt idx="8450">
                  <c:v>2424.3164099999999</c:v>
                </c:pt>
                <c:pt idx="8451">
                  <c:v>2424.3164099999999</c:v>
                </c:pt>
                <c:pt idx="8452">
                  <c:v>2424.3164099999999</c:v>
                </c:pt>
                <c:pt idx="8453">
                  <c:v>2424.3164099999999</c:v>
                </c:pt>
                <c:pt idx="8454">
                  <c:v>2424.3164099999999</c:v>
                </c:pt>
                <c:pt idx="8455">
                  <c:v>2424.3164099999999</c:v>
                </c:pt>
                <c:pt idx="8456">
                  <c:v>2424.3164099999999</c:v>
                </c:pt>
                <c:pt idx="8457">
                  <c:v>2424.3164099999999</c:v>
                </c:pt>
                <c:pt idx="8458">
                  <c:v>2424.3164099999999</c:v>
                </c:pt>
                <c:pt idx="8459">
                  <c:v>2424.3164099999999</c:v>
                </c:pt>
                <c:pt idx="8460">
                  <c:v>2424.3164099999999</c:v>
                </c:pt>
                <c:pt idx="8461">
                  <c:v>2424.3164099999999</c:v>
                </c:pt>
                <c:pt idx="8462">
                  <c:v>2424.3164099999999</c:v>
                </c:pt>
                <c:pt idx="8463">
                  <c:v>2424.3164099999999</c:v>
                </c:pt>
                <c:pt idx="8464">
                  <c:v>2424.3164099999999</c:v>
                </c:pt>
                <c:pt idx="8465">
                  <c:v>2424.3164099999999</c:v>
                </c:pt>
                <c:pt idx="8466">
                  <c:v>2424.3164099999999</c:v>
                </c:pt>
                <c:pt idx="8467">
                  <c:v>2424.3164099999999</c:v>
                </c:pt>
                <c:pt idx="8468">
                  <c:v>2426.7578100000001</c:v>
                </c:pt>
                <c:pt idx="8469">
                  <c:v>2424.3164099999999</c:v>
                </c:pt>
                <c:pt idx="8470">
                  <c:v>2424.3164099999999</c:v>
                </c:pt>
                <c:pt idx="8471">
                  <c:v>2424.3164099999999</c:v>
                </c:pt>
                <c:pt idx="8472">
                  <c:v>2424.3164099999999</c:v>
                </c:pt>
                <c:pt idx="8473">
                  <c:v>2424.3164099999999</c:v>
                </c:pt>
                <c:pt idx="8474">
                  <c:v>2426.7578100000001</c:v>
                </c:pt>
                <c:pt idx="8475">
                  <c:v>2424.3164099999999</c:v>
                </c:pt>
                <c:pt idx="8476">
                  <c:v>2424.3164099999999</c:v>
                </c:pt>
                <c:pt idx="8477">
                  <c:v>2426.7578100000001</c:v>
                </c:pt>
                <c:pt idx="8478">
                  <c:v>2424.3164099999999</c:v>
                </c:pt>
                <c:pt idx="8479">
                  <c:v>2424.3164099999999</c:v>
                </c:pt>
                <c:pt idx="8480">
                  <c:v>2426.7578100000001</c:v>
                </c:pt>
                <c:pt idx="8481">
                  <c:v>2424.3164099999999</c:v>
                </c:pt>
                <c:pt idx="8482">
                  <c:v>2424.3164099999999</c:v>
                </c:pt>
                <c:pt idx="8483">
                  <c:v>2424.3164099999999</c:v>
                </c:pt>
                <c:pt idx="8484">
                  <c:v>2424.3164099999999</c:v>
                </c:pt>
                <c:pt idx="8485">
                  <c:v>2424.3164099999999</c:v>
                </c:pt>
                <c:pt idx="8486">
                  <c:v>2424.3164099999999</c:v>
                </c:pt>
                <c:pt idx="8487">
                  <c:v>2424.3164099999999</c:v>
                </c:pt>
                <c:pt idx="8488">
                  <c:v>2424.3164099999999</c:v>
                </c:pt>
                <c:pt idx="8489">
                  <c:v>2424.3164099999999</c:v>
                </c:pt>
                <c:pt idx="8490">
                  <c:v>2424.3164099999999</c:v>
                </c:pt>
                <c:pt idx="8491">
                  <c:v>2424.3164099999999</c:v>
                </c:pt>
                <c:pt idx="8492">
                  <c:v>2424.3164099999999</c:v>
                </c:pt>
                <c:pt idx="8493">
                  <c:v>2426.7578100000001</c:v>
                </c:pt>
                <c:pt idx="8494">
                  <c:v>2424.3164099999999</c:v>
                </c:pt>
                <c:pt idx="8495">
                  <c:v>2424.3164099999999</c:v>
                </c:pt>
                <c:pt idx="8496">
                  <c:v>2424.3164099999999</c:v>
                </c:pt>
                <c:pt idx="8497">
                  <c:v>2424.3164099999999</c:v>
                </c:pt>
                <c:pt idx="8498">
                  <c:v>2424.3164099999999</c:v>
                </c:pt>
                <c:pt idx="8499">
                  <c:v>2424.3164099999999</c:v>
                </c:pt>
                <c:pt idx="8500">
                  <c:v>2424.3164099999999</c:v>
                </c:pt>
                <c:pt idx="8501">
                  <c:v>2424.3164099999999</c:v>
                </c:pt>
                <c:pt idx="8502">
                  <c:v>2424.3164099999999</c:v>
                </c:pt>
                <c:pt idx="8503">
                  <c:v>2424.3164099999999</c:v>
                </c:pt>
                <c:pt idx="8504">
                  <c:v>2424.3164099999999</c:v>
                </c:pt>
                <c:pt idx="8505">
                  <c:v>2424.3164099999999</c:v>
                </c:pt>
                <c:pt idx="8506">
                  <c:v>2424.3164099999999</c:v>
                </c:pt>
                <c:pt idx="8507">
                  <c:v>2424.3164099999999</c:v>
                </c:pt>
                <c:pt idx="8508">
                  <c:v>2424.3164099999999</c:v>
                </c:pt>
                <c:pt idx="8509">
                  <c:v>2424.3164099999999</c:v>
                </c:pt>
                <c:pt idx="8510">
                  <c:v>2424.3164099999999</c:v>
                </c:pt>
                <c:pt idx="8511">
                  <c:v>2424.3164099999999</c:v>
                </c:pt>
                <c:pt idx="8512">
                  <c:v>2424.3164099999999</c:v>
                </c:pt>
                <c:pt idx="8513">
                  <c:v>2424.3164099999999</c:v>
                </c:pt>
                <c:pt idx="8514">
                  <c:v>2424.3164099999999</c:v>
                </c:pt>
                <c:pt idx="8515">
                  <c:v>2426.7578100000001</c:v>
                </c:pt>
                <c:pt idx="8516">
                  <c:v>2424.3164099999999</c:v>
                </c:pt>
                <c:pt idx="8517">
                  <c:v>2424.3164099999999</c:v>
                </c:pt>
                <c:pt idx="8518">
                  <c:v>2424.3164099999999</c:v>
                </c:pt>
                <c:pt idx="8519">
                  <c:v>2424.3164099999999</c:v>
                </c:pt>
                <c:pt idx="8520">
                  <c:v>2424.3164099999999</c:v>
                </c:pt>
                <c:pt idx="8521">
                  <c:v>2424.3164099999999</c:v>
                </c:pt>
                <c:pt idx="8522">
                  <c:v>2424.3164099999999</c:v>
                </c:pt>
                <c:pt idx="8523">
                  <c:v>2424.3164099999999</c:v>
                </c:pt>
                <c:pt idx="8524">
                  <c:v>2424.3164099999999</c:v>
                </c:pt>
                <c:pt idx="8525">
                  <c:v>2424.3164099999999</c:v>
                </c:pt>
                <c:pt idx="8526">
                  <c:v>2424.3164099999999</c:v>
                </c:pt>
                <c:pt idx="8527">
                  <c:v>2424.3164099999999</c:v>
                </c:pt>
                <c:pt idx="8528">
                  <c:v>2424.3164099999999</c:v>
                </c:pt>
                <c:pt idx="8529">
                  <c:v>2424.3164099999999</c:v>
                </c:pt>
                <c:pt idx="8530">
                  <c:v>2426.7578100000001</c:v>
                </c:pt>
                <c:pt idx="8531">
                  <c:v>2424.3164099999999</c:v>
                </c:pt>
                <c:pt idx="8532">
                  <c:v>2424.3164099999999</c:v>
                </c:pt>
                <c:pt idx="8533">
                  <c:v>2424.3164099999999</c:v>
                </c:pt>
                <c:pt idx="8534">
                  <c:v>2424.3164099999999</c:v>
                </c:pt>
                <c:pt idx="8535">
                  <c:v>2424.3164099999999</c:v>
                </c:pt>
                <c:pt idx="8536">
                  <c:v>2424.3164099999999</c:v>
                </c:pt>
                <c:pt idx="8537">
                  <c:v>2424.3164099999999</c:v>
                </c:pt>
                <c:pt idx="8538">
                  <c:v>2424.3164099999999</c:v>
                </c:pt>
                <c:pt idx="8539">
                  <c:v>2424.3164099999999</c:v>
                </c:pt>
                <c:pt idx="8540">
                  <c:v>2424.3164099999999</c:v>
                </c:pt>
                <c:pt idx="8541">
                  <c:v>2426.7578100000001</c:v>
                </c:pt>
                <c:pt idx="8542">
                  <c:v>2424.3164099999999</c:v>
                </c:pt>
                <c:pt idx="8543">
                  <c:v>2424.3164099999999</c:v>
                </c:pt>
                <c:pt idx="8544">
                  <c:v>2424.3164099999999</c:v>
                </c:pt>
                <c:pt idx="8545">
                  <c:v>2424.3164099999999</c:v>
                </c:pt>
                <c:pt idx="8546">
                  <c:v>2424.3164099999999</c:v>
                </c:pt>
                <c:pt idx="8547">
                  <c:v>2424.3164099999999</c:v>
                </c:pt>
                <c:pt idx="8548">
                  <c:v>2426.7578100000001</c:v>
                </c:pt>
                <c:pt idx="8549">
                  <c:v>2424.3164099999999</c:v>
                </c:pt>
                <c:pt idx="8550">
                  <c:v>2424.3164099999999</c:v>
                </c:pt>
                <c:pt idx="8551">
                  <c:v>2424.3164099999999</c:v>
                </c:pt>
                <c:pt idx="8552">
                  <c:v>2424.3164099999999</c:v>
                </c:pt>
                <c:pt idx="8553">
                  <c:v>2424.3164099999999</c:v>
                </c:pt>
                <c:pt idx="8554">
                  <c:v>2426.7578100000001</c:v>
                </c:pt>
                <c:pt idx="8555">
                  <c:v>2424.3164099999999</c:v>
                </c:pt>
                <c:pt idx="8556">
                  <c:v>2424.3164099999999</c:v>
                </c:pt>
                <c:pt idx="8557">
                  <c:v>2424.3164099999999</c:v>
                </c:pt>
                <c:pt idx="8558">
                  <c:v>2424.3164099999999</c:v>
                </c:pt>
                <c:pt idx="8559">
                  <c:v>2426.7578100000001</c:v>
                </c:pt>
                <c:pt idx="8560">
                  <c:v>2424.3164099999999</c:v>
                </c:pt>
                <c:pt idx="8561">
                  <c:v>2424.3164099999999</c:v>
                </c:pt>
                <c:pt idx="8562">
                  <c:v>2424.3164099999999</c:v>
                </c:pt>
                <c:pt idx="8563">
                  <c:v>2424.3164099999999</c:v>
                </c:pt>
                <c:pt idx="8564">
                  <c:v>2424.3164099999999</c:v>
                </c:pt>
                <c:pt idx="8565">
                  <c:v>2424.3164099999999</c:v>
                </c:pt>
                <c:pt idx="8566">
                  <c:v>2424.3164099999999</c:v>
                </c:pt>
                <c:pt idx="8567">
                  <c:v>2424.3164099999999</c:v>
                </c:pt>
                <c:pt idx="8568">
                  <c:v>2424.3164099999999</c:v>
                </c:pt>
                <c:pt idx="8569">
                  <c:v>2424.3164099999999</c:v>
                </c:pt>
                <c:pt idx="8570">
                  <c:v>2424.3164099999999</c:v>
                </c:pt>
                <c:pt idx="8571">
                  <c:v>2424.3164099999999</c:v>
                </c:pt>
                <c:pt idx="8572">
                  <c:v>2426.7578100000001</c:v>
                </c:pt>
                <c:pt idx="8573">
                  <c:v>2424.3164099999999</c:v>
                </c:pt>
                <c:pt idx="8574">
                  <c:v>2424.3164099999999</c:v>
                </c:pt>
                <c:pt idx="8575">
                  <c:v>2424.3164099999999</c:v>
                </c:pt>
                <c:pt idx="8576">
                  <c:v>2426.7578100000001</c:v>
                </c:pt>
                <c:pt idx="8577">
                  <c:v>2424.3164099999999</c:v>
                </c:pt>
                <c:pt idx="8578">
                  <c:v>2424.3164099999999</c:v>
                </c:pt>
                <c:pt idx="8579">
                  <c:v>2424.3164099999999</c:v>
                </c:pt>
                <c:pt idx="8580">
                  <c:v>2424.3164099999999</c:v>
                </c:pt>
                <c:pt idx="8581">
                  <c:v>2424.3164099999999</c:v>
                </c:pt>
                <c:pt idx="8582">
                  <c:v>2424.3164099999999</c:v>
                </c:pt>
                <c:pt idx="8583">
                  <c:v>2424.3164099999999</c:v>
                </c:pt>
                <c:pt idx="8584">
                  <c:v>2424.3164099999999</c:v>
                </c:pt>
                <c:pt idx="8585">
                  <c:v>2424.3164099999999</c:v>
                </c:pt>
                <c:pt idx="8586">
                  <c:v>2424.3164099999999</c:v>
                </c:pt>
                <c:pt idx="8587">
                  <c:v>2424.3164099999999</c:v>
                </c:pt>
                <c:pt idx="8588">
                  <c:v>2424.3164099999999</c:v>
                </c:pt>
                <c:pt idx="8589">
                  <c:v>2426.7578100000001</c:v>
                </c:pt>
                <c:pt idx="8590">
                  <c:v>2424.3164099999999</c:v>
                </c:pt>
                <c:pt idx="8591">
                  <c:v>2426.7578100000001</c:v>
                </c:pt>
                <c:pt idx="8592">
                  <c:v>2426.7578100000001</c:v>
                </c:pt>
                <c:pt idx="8593">
                  <c:v>2424.3164099999999</c:v>
                </c:pt>
                <c:pt idx="8594">
                  <c:v>2424.3164099999999</c:v>
                </c:pt>
                <c:pt idx="8595">
                  <c:v>2424.3164099999999</c:v>
                </c:pt>
                <c:pt idx="8596">
                  <c:v>2424.3164099999999</c:v>
                </c:pt>
                <c:pt idx="8597">
                  <c:v>2424.3164099999999</c:v>
                </c:pt>
                <c:pt idx="8598">
                  <c:v>2424.3164099999999</c:v>
                </c:pt>
                <c:pt idx="8599">
                  <c:v>2424.3164099999999</c:v>
                </c:pt>
                <c:pt idx="8600">
                  <c:v>2424.3164099999999</c:v>
                </c:pt>
                <c:pt idx="8601">
                  <c:v>2424.3164099999999</c:v>
                </c:pt>
                <c:pt idx="8602">
                  <c:v>2424.3164099999999</c:v>
                </c:pt>
                <c:pt idx="8603">
                  <c:v>2424.3164099999999</c:v>
                </c:pt>
                <c:pt idx="8604">
                  <c:v>2424.3164099999999</c:v>
                </c:pt>
                <c:pt idx="8605">
                  <c:v>2424.3164099999999</c:v>
                </c:pt>
                <c:pt idx="8606">
                  <c:v>2424.3164099999999</c:v>
                </c:pt>
                <c:pt idx="8607">
                  <c:v>2424.3164099999999</c:v>
                </c:pt>
                <c:pt idx="8608">
                  <c:v>2426.7578100000001</c:v>
                </c:pt>
                <c:pt idx="8609">
                  <c:v>2424.3164099999999</c:v>
                </c:pt>
                <c:pt idx="8610">
                  <c:v>2424.3164099999999</c:v>
                </c:pt>
                <c:pt idx="8611">
                  <c:v>2424.3164099999999</c:v>
                </c:pt>
                <c:pt idx="8612">
                  <c:v>2424.3164099999999</c:v>
                </c:pt>
                <c:pt idx="8613">
                  <c:v>2424.3164099999999</c:v>
                </c:pt>
                <c:pt idx="8614">
                  <c:v>2424.3164099999999</c:v>
                </c:pt>
                <c:pt idx="8615">
                  <c:v>2424.3164099999999</c:v>
                </c:pt>
                <c:pt idx="8616">
                  <c:v>2424.3164099999999</c:v>
                </c:pt>
                <c:pt idx="8617">
                  <c:v>2424.3164099999999</c:v>
                </c:pt>
                <c:pt idx="8618">
                  <c:v>2424.3164099999999</c:v>
                </c:pt>
                <c:pt idx="8619">
                  <c:v>2424.3164099999999</c:v>
                </c:pt>
                <c:pt idx="8620">
                  <c:v>2424.3164099999999</c:v>
                </c:pt>
                <c:pt idx="8621">
                  <c:v>2424.3164099999999</c:v>
                </c:pt>
                <c:pt idx="8622">
                  <c:v>2424.3164099999999</c:v>
                </c:pt>
                <c:pt idx="8623">
                  <c:v>2424.3164099999999</c:v>
                </c:pt>
                <c:pt idx="8624">
                  <c:v>2424.3164099999999</c:v>
                </c:pt>
                <c:pt idx="8625">
                  <c:v>2424.3164099999999</c:v>
                </c:pt>
                <c:pt idx="8626">
                  <c:v>2426.7578100000001</c:v>
                </c:pt>
                <c:pt idx="8627">
                  <c:v>2424.3164099999999</c:v>
                </c:pt>
                <c:pt idx="8628">
                  <c:v>2424.3164099999999</c:v>
                </c:pt>
                <c:pt idx="8629">
                  <c:v>2424.3164099999999</c:v>
                </c:pt>
                <c:pt idx="8630">
                  <c:v>2424.3164099999999</c:v>
                </c:pt>
                <c:pt idx="8631">
                  <c:v>2424.3164099999999</c:v>
                </c:pt>
                <c:pt idx="8632">
                  <c:v>2424.3164099999999</c:v>
                </c:pt>
                <c:pt idx="8633">
                  <c:v>2424.3164099999999</c:v>
                </c:pt>
                <c:pt idx="8634">
                  <c:v>2424.3164099999999</c:v>
                </c:pt>
                <c:pt idx="8635">
                  <c:v>2424.3164099999999</c:v>
                </c:pt>
                <c:pt idx="8636">
                  <c:v>2424.3164099999999</c:v>
                </c:pt>
                <c:pt idx="8637">
                  <c:v>2424.3164099999999</c:v>
                </c:pt>
                <c:pt idx="8638">
                  <c:v>2424.3164099999999</c:v>
                </c:pt>
                <c:pt idx="8639">
                  <c:v>2424.3164099999999</c:v>
                </c:pt>
                <c:pt idx="8640">
                  <c:v>2424.3164099999999</c:v>
                </c:pt>
                <c:pt idx="8641">
                  <c:v>2424.3164099999999</c:v>
                </c:pt>
                <c:pt idx="8642">
                  <c:v>2424.3164099999999</c:v>
                </c:pt>
                <c:pt idx="8643">
                  <c:v>2424.3164099999999</c:v>
                </c:pt>
                <c:pt idx="8644">
                  <c:v>2426.7578100000001</c:v>
                </c:pt>
                <c:pt idx="8645">
                  <c:v>2424.3164099999999</c:v>
                </c:pt>
                <c:pt idx="8646">
                  <c:v>2426.7578100000001</c:v>
                </c:pt>
                <c:pt idx="8647">
                  <c:v>2424.3164099999999</c:v>
                </c:pt>
                <c:pt idx="8648">
                  <c:v>2424.3164099999999</c:v>
                </c:pt>
                <c:pt idx="8649">
                  <c:v>2424.3164099999999</c:v>
                </c:pt>
                <c:pt idx="8650">
                  <c:v>2424.3164099999999</c:v>
                </c:pt>
                <c:pt idx="8651">
                  <c:v>2424.3164099999999</c:v>
                </c:pt>
                <c:pt idx="8652">
                  <c:v>2424.3164099999999</c:v>
                </c:pt>
                <c:pt idx="8653">
                  <c:v>2424.3164099999999</c:v>
                </c:pt>
                <c:pt idx="8654">
                  <c:v>2424.3164099999999</c:v>
                </c:pt>
                <c:pt idx="8655">
                  <c:v>2424.3164099999999</c:v>
                </c:pt>
                <c:pt idx="8656">
                  <c:v>2424.3164099999999</c:v>
                </c:pt>
                <c:pt idx="8657">
                  <c:v>2424.3164099999999</c:v>
                </c:pt>
                <c:pt idx="8658">
                  <c:v>2426.7578100000001</c:v>
                </c:pt>
                <c:pt idx="8659">
                  <c:v>2424.3164099999999</c:v>
                </c:pt>
                <c:pt idx="8660">
                  <c:v>2424.3164099999999</c:v>
                </c:pt>
                <c:pt idx="8661">
                  <c:v>2424.3164099999999</c:v>
                </c:pt>
                <c:pt idx="8662">
                  <c:v>2424.3164099999999</c:v>
                </c:pt>
                <c:pt idx="8663">
                  <c:v>2426.7578100000001</c:v>
                </c:pt>
                <c:pt idx="8664">
                  <c:v>2424.3164099999999</c:v>
                </c:pt>
                <c:pt idx="8665">
                  <c:v>2424.3164099999999</c:v>
                </c:pt>
                <c:pt idx="8666">
                  <c:v>2424.3164099999999</c:v>
                </c:pt>
                <c:pt idx="8667">
                  <c:v>2424.3164099999999</c:v>
                </c:pt>
                <c:pt idx="8668">
                  <c:v>2424.3164099999999</c:v>
                </c:pt>
                <c:pt idx="8669">
                  <c:v>2424.3164099999999</c:v>
                </c:pt>
                <c:pt idx="8670">
                  <c:v>2424.3164099999999</c:v>
                </c:pt>
                <c:pt idx="8671">
                  <c:v>2426.7578100000001</c:v>
                </c:pt>
                <c:pt idx="8672">
                  <c:v>2424.3164099999999</c:v>
                </c:pt>
                <c:pt idx="8673">
                  <c:v>2424.3164099999999</c:v>
                </c:pt>
                <c:pt idx="8674">
                  <c:v>2424.3164099999999</c:v>
                </c:pt>
                <c:pt idx="8675">
                  <c:v>2424.3164099999999</c:v>
                </c:pt>
                <c:pt idx="8676">
                  <c:v>2424.3164099999999</c:v>
                </c:pt>
                <c:pt idx="8677">
                  <c:v>2424.3164099999999</c:v>
                </c:pt>
                <c:pt idx="8678">
                  <c:v>2424.3164099999999</c:v>
                </c:pt>
                <c:pt idx="8679">
                  <c:v>2424.3164099999999</c:v>
                </c:pt>
                <c:pt idx="8680">
                  <c:v>2424.3164099999999</c:v>
                </c:pt>
                <c:pt idx="8681">
                  <c:v>2424.3164099999999</c:v>
                </c:pt>
                <c:pt idx="8682">
                  <c:v>2424.3164099999999</c:v>
                </c:pt>
                <c:pt idx="8683">
                  <c:v>2424.3164099999999</c:v>
                </c:pt>
                <c:pt idx="8684">
                  <c:v>2424.3164099999999</c:v>
                </c:pt>
                <c:pt idx="8685">
                  <c:v>2424.3164099999999</c:v>
                </c:pt>
                <c:pt idx="8686">
                  <c:v>2424.3164099999999</c:v>
                </c:pt>
                <c:pt idx="8687">
                  <c:v>2424.3164099999999</c:v>
                </c:pt>
                <c:pt idx="8688">
                  <c:v>2424.3164099999999</c:v>
                </c:pt>
                <c:pt idx="8689">
                  <c:v>2426.7578100000001</c:v>
                </c:pt>
                <c:pt idx="8690">
                  <c:v>2424.3164099999999</c:v>
                </c:pt>
                <c:pt idx="8691">
                  <c:v>2424.3164099999999</c:v>
                </c:pt>
                <c:pt idx="8692">
                  <c:v>2424.3164099999999</c:v>
                </c:pt>
                <c:pt idx="8693">
                  <c:v>2424.3164099999999</c:v>
                </c:pt>
                <c:pt idx="8694">
                  <c:v>2424.3164099999999</c:v>
                </c:pt>
                <c:pt idx="8695">
                  <c:v>2424.3164099999999</c:v>
                </c:pt>
                <c:pt idx="8696">
                  <c:v>2424.3164099999999</c:v>
                </c:pt>
                <c:pt idx="8697">
                  <c:v>2424.3164099999999</c:v>
                </c:pt>
                <c:pt idx="8698">
                  <c:v>2424.3164099999999</c:v>
                </c:pt>
                <c:pt idx="8699">
                  <c:v>2424.3164099999999</c:v>
                </c:pt>
                <c:pt idx="8700">
                  <c:v>2424.3164099999999</c:v>
                </c:pt>
                <c:pt idx="8701">
                  <c:v>2424.3164099999999</c:v>
                </c:pt>
                <c:pt idx="8702">
                  <c:v>2426.7578100000001</c:v>
                </c:pt>
                <c:pt idx="8703">
                  <c:v>2424.3164099999999</c:v>
                </c:pt>
                <c:pt idx="8704">
                  <c:v>2424.3164099999999</c:v>
                </c:pt>
                <c:pt idx="8705">
                  <c:v>2424.3164099999999</c:v>
                </c:pt>
                <c:pt idx="8706">
                  <c:v>2424.3164099999999</c:v>
                </c:pt>
                <c:pt idx="8707">
                  <c:v>2424.3164099999999</c:v>
                </c:pt>
                <c:pt idx="8708">
                  <c:v>2424.3164099999999</c:v>
                </c:pt>
                <c:pt idx="8709">
                  <c:v>2424.3164099999999</c:v>
                </c:pt>
                <c:pt idx="8710">
                  <c:v>2424.3164099999999</c:v>
                </c:pt>
                <c:pt idx="8711">
                  <c:v>2424.3164099999999</c:v>
                </c:pt>
                <c:pt idx="8712">
                  <c:v>2424.3164099999999</c:v>
                </c:pt>
                <c:pt idx="8713">
                  <c:v>2424.3164099999999</c:v>
                </c:pt>
                <c:pt idx="8714">
                  <c:v>2424.3164099999999</c:v>
                </c:pt>
                <c:pt idx="8715">
                  <c:v>2424.3164099999999</c:v>
                </c:pt>
                <c:pt idx="8716">
                  <c:v>2424.3164099999999</c:v>
                </c:pt>
                <c:pt idx="8717">
                  <c:v>2424.3164099999999</c:v>
                </c:pt>
                <c:pt idx="8718">
                  <c:v>2424.3164099999999</c:v>
                </c:pt>
                <c:pt idx="8719">
                  <c:v>2424.3164099999999</c:v>
                </c:pt>
                <c:pt idx="8720">
                  <c:v>2426.7578100000001</c:v>
                </c:pt>
                <c:pt idx="8721">
                  <c:v>2424.3164099999999</c:v>
                </c:pt>
                <c:pt idx="8722">
                  <c:v>2424.3164099999999</c:v>
                </c:pt>
                <c:pt idx="8723">
                  <c:v>2426.7578100000001</c:v>
                </c:pt>
                <c:pt idx="8724">
                  <c:v>2424.3164099999999</c:v>
                </c:pt>
                <c:pt idx="8725">
                  <c:v>2424.3164099999999</c:v>
                </c:pt>
                <c:pt idx="8726">
                  <c:v>2424.3164099999999</c:v>
                </c:pt>
                <c:pt idx="8727">
                  <c:v>2424.3164099999999</c:v>
                </c:pt>
                <c:pt idx="8728">
                  <c:v>2424.3164099999999</c:v>
                </c:pt>
                <c:pt idx="8729">
                  <c:v>2424.3164099999999</c:v>
                </c:pt>
                <c:pt idx="8730">
                  <c:v>2424.3164099999999</c:v>
                </c:pt>
                <c:pt idx="8731">
                  <c:v>2424.3164099999999</c:v>
                </c:pt>
                <c:pt idx="8732">
                  <c:v>2424.3164099999999</c:v>
                </c:pt>
                <c:pt idx="8733">
                  <c:v>2424.3164099999999</c:v>
                </c:pt>
                <c:pt idx="8734">
                  <c:v>2424.3164099999999</c:v>
                </c:pt>
                <c:pt idx="8735">
                  <c:v>2424.3164099999999</c:v>
                </c:pt>
                <c:pt idx="8736">
                  <c:v>2424.3164099999999</c:v>
                </c:pt>
                <c:pt idx="8737">
                  <c:v>2424.3164099999999</c:v>
                </c:pt>
                <c:pt idx="8738">
                  <c:v>2424.3164099999999</c:v>
                </c:pt>
                <c:pt idx="8739">
                  <c:v>2424.3164099999999</c:v>
                </c:pt>
                <c:pt idx="8740">
                  <c:v>2424.3164099999999</c:v>
                </c:pt>
                <c:pt idx="8741">
                  <c:v>2424.3164099999999</c:v>
                </c:pt>
                <c:pt idx="8742">
                  <c:v>2426.7578100000001</c:v>
                </c:pt>
                <c:pt idx="8743">
                  <c:v>2424.3164099999999</c:v>
                </c:pt>
                <c:pt idx="8744">
                  <c:v>2424.3164099999999</c:v>
                </c:pt>
                <c:pt idx="8745">
                  <c:v>2424.3164099999999</c:v>
                </c:pt>
                <c:pt idx="8746">
                  <c:v>2424.3164099999999</c:v>
                </c:pt>
                <c:pt idx="8747">
                  <c:v>2424.3164099999999</c:v>
                </c:pt>
                <c:pt idx="8748">
                  <c:v>2424.3164099999999</c:v>
                </c:pt>
                <c:pt idx="8749">
                  <c:v>2424.3164099999999</c:v>
                </c:pt>
                <c:pt idx="8750">
                  <c:v>2424.3164099999999</c:v>
                </c:pt>
                <c:pt idx="8751">
                  <c:v>2424.3164099999999</c:v>
                </c:pt>
                <c:pt idx="8752">
                  <c:v>2424.3164099999999</c:v>
                </c:pt>
                <c:pt idx="8753">
                  <c:v>2424.3164099999999</c:v>
                </c:pt>
                <c:pt idx="8754">
                  <c:v>2424.3164099999999</c:v>
                </c:pt>
                <c:pt idx="8755">
                  <c:v>2424.3164099999999</c:v>
                </c:pt>
                <c:pt idx="8756">
                  <c:v>2424.3164099999999</c:v>
                </c:pt>
                <c:pt idx="8757">
                  <c:v>2424.3164099999999</c:v>
                </c:pt>
                <c:pt idx="8758">
                  <c:v>2424.3164099999999</c:v>
                </c:pt>
                <c:pt idx="8759">
                  <c:v>2424.3164099999999</c:v>
                </c:pt>
                <c:pt idx="8760">
                  <c:v>2424.3164099999999</c:v>
                </c:pt>
                <c:pt idx="8761">
                  <c:v>2424.3164099999999</c:v>
                </c:pt>
                <c:pt idx="8762">
                  <c:v>2424.3164099999999</c:v>
                </c:pt>
                <c:pt idx="8763">
                  <c:v>2424.3164099999999</c:v>
                </c:pt>
                <c:pt idx="8764">
                  <c:v>2424.3164099999999</c:v>
                </c:pt>
                <c:pt idx="8765">
                  <c:v>2424.3164099999999</c:v>
                </c:pt>
                <c:pt idx="8766">
                  <c:v>2424.3164099999999</c:v>
                </c:pt>
                <c:pt idx="8767">
                  <c:v>2424.3164099999999</c:v>
                </c:pt>
                <c:pt idx="8768">
                  <c:v>2426.7578100000001</c:v>
                </c:pt>
                <c:pt idx="8769">
                  <c:v>2424.3164099999999</c:v>
                </c:pt>
                <c:pt idx="8770">
                  <c:v>2426.7578100000001</c:v>
                </c:pt>
                <c:pt idx="8771">
                  <c:v>2424.3164099999999</c:v>
                </c:pt>
                <c:pt idx="8772">
                  <c:v>2424.3164099999999</c:v>
                </c:pt>
                <c:pt idx="8773">
                  <c:v>2424.3164099999999</c:v>
                </c:pt>
                <c:pt idx="8774">
                  <c:v>2424.3164099999999</c:v>
                </c:pt>
                <c:pt idx="8775">
                  <c:v>2424.3164099999999</c:v>
                </c:pt>
                <c:pt idx="8776">
                  <c:v>2424.3164099999999</c:v>
                </c:pt>
                <c:pt idx="8777">
                  <c:v>2424.3164099999999</c:v>
                </c:pt>
                <c:pt idx="8778">
                  <c:v>2424.3164099999999</c:v>
                </c:pt>
                <c:pt idx="8779">
                  <c:v>2424.3164099999999</c:v>
                </c:pt>
                <c:pt idx="8780">
                  <c:v>2424.3164099999999</c:v>
                </c:pt>
                <c:pt idx="8781">
                  <c:v>2424.3164099999999</c:v>
                </c:pt>
                <c:pt idx="8782">
                  <c:v>2426.7578100000001</c:v>
                </c:pt>
                <c:pt idx="8783">
                  <c:v>2424.3164099999999</c:v>
                </c:pt>
                <c:pt idx="8784">
                  <c:v>2424.3164099999999</c:v>
                </c:pt>
                <c:pt idx="8785">
                  <c:v>2424.3164099999999</c:v>
                </c:pt>
                <c:pt idx="8786">
                  <c:v>2426.7578100000001</c:v>
                </c:pt>
                <c:pt idx="8787">
                  <c:v>2424.3164099999999</c:v>
                </c:pt>
                <c:pt idx="8788">
                  <c:v>2424.3164099999999</c:v>
                </c:pt>
                <c:pt idx="8789">
                  <c:v>2424.3164099999999</c:v>
                </c:pt>
                <c:pt idx="8790">
                  <c:v>2424.3164099999999</c:v>
                </c:pt>
                <c:pt idx="8791">
                  <c:v>2424.3164099999999</c:v>
                </c:pt>
                <c:pt idx="8792">
                  <c:v>2424.3164099999999</c:v>
                </c:pt>
                <c:pt idx="8793">
                  <c:v>2424.3164099999999</c:v>
                </c:pt>
                <c:pt idx="8794">
                  <c:v>2424.3164099999999</c:v>
                </c:pt>
                <c:pt idx="8795">
                  <c:v>2424.3164099999999</c:v>
                </c:pt>
                <c:pt idx="8796">
                  <c:v>2424.3164099999999</c:v>
                </c:pt>
                <c:pt idx="8797">
                  <c:v>2424.3164099999999</c:v>
                </c:pt>
                <c:pt idx="8798">
                  <c:v>2424.3164099999999</c:v>
                </c:pt>
                <c:pt idx="8799">
                  <c:v>2424.3164099999999</c:v>
                </c:pt>
                <c:pt idx="8800">
                  <c:v>2424.3164099999999</c:v>
                </c:pt>
                <c:pt idx="8801">
                  <c:v>2424.3164099999999</c:v>
                </c:pt>
                <c:pt idx="8802">
                  <c:v>2424.3164099999999</c:v>
                </c:pt>
                <c:pt idx="8803">
                  <c:v>2424.3164099999999</c:v>
                </c:pt>
                <c:pt idx="8804">
                  <c:v>2424.3164099999999</c:v>
                </c:pt>
                <c:pt idx="8805">
                  <c:v>2426.7578100000001</c:v>
                </c:pt>
                <c:pt idx="8806">
                  <c:v>2424.3164099999999</c:v>
                </c:pt>
                <c:pt idx="8807">
                  <c:v>2426.7578100000001</c:v>
                </c:pt>
                <c:pt idx="8808">
                  <c:v>2424.3164099999999</c:v>
                </c:pt>
                <c:pt idx="8809">
                  <c:v>2424.3164099999999</c:v>
                </c:pt>
                <c:pt idx="8810">
                  <c:v>2424.3164099999999</c:v>
                </c:pt>
                <c:pt idx="8811">
                  <c:v>2424.3164099999999</c:v>
                </c:pt>
                <c:pt idx="8812">
                  <c:v>2424.3164099999999</c:v>
                </c:pt>
                <c:pt idx="8813">
                  <c:v>2424.3164099999999</c:v>
                </c:pt>
                <c:pt idx="8814">
                  <c:v>2424.3164099999999</c:v>
                </c:pt>
                <c:pt idx="8815">
                  <c:v>2424.3164099999999</c:v>
                </c:pt>
                <c:pt idx="8816">
                  <c:v>2424.3164099999999</c:v>
                </c:pt>
                <c:pt idx="8817">
                  <c:v>2424.3164099999999</c:v>
                </c:pt>
                <c:pt idx="8818">
                  <c:v>2424.3164099999999</c:v>
                </c:pt>
                <c:pt idx="8819">
                  <c:v>2424.3164099999999</c:v>
                </c:pt>
                <c:pt idx="8820">
                  <c:v>2424.3164099999999</c:v>
                </c:pt>
                <c:pt idx="8821">
                  <c:v>2424.3164099999999</c:v>
                </c:pt>
                <c:pt idx="8822">
                  <c:v>2426.7578100000001</c:v>
                </c:pt>
                <c:pt idx="8823">
                  <c:v>2424.3164099999999</c:v>
                </c:pt>
                <c:pt idx="8824">
                  <c:v>2424.3164099999999</c:v>
                </c:pt>
                <c:pt idx="8825">
                  <c:v>2424.3164099999999</c:v>
                </c:pt>
                <c:pt idx="8826">
                  <c:v>2424.3164099999999</c:v>
                </c:pt>
                <c:pt idx="8827">
                  <c:v>2424.3164099999999</c:v>
                </c:pt>
                <c:pt idx="8828">
                  <c:v>2424.3164099999999</c:v>
                </c:pt>
                <c:pt idx="8829">
                  <c:v>2424.3164099999999</c:v>
                </c:pt>
                <c:pt idx="8830">
                  <c:v>2424.3164099999999</c:v>
                </c:pt>
                <c:pt idx="8831">
                  <c:v>2424.3164099999999</c:v>
                </c:pt>
                <c:pt idx="8832">
                  <c:v>2424.3164099999999</c:v>
                </c:pt>
                <c:pt idx="8833">
                  <c:v>2424.3164099999999</c:v>
                </c:pt>
                <c:pt idx="8834">
                  <c:v>2424.3164099999999</c:v>
                </c:pt>
                <c:pt idx="8835">
                  <c:v>2426.7578100000001</c:v>
                </c:pt>
                <c:pt idx="8836">
                  <c:v>2424.3164099999999</c:v>
                </c:pt>
                <c:pt idx="8837">
                  <c:v>2426.7578100000001</c:v>
                </c:pt>
                <c:pt idx="8838">
                  <c:v>2424.3164099999999</c:v>
                </c:pt>
                <c:pt idx="8839">
                  <c:v>2424.3164099999999</c:v>
                </c:pt>
                <c:pt idx="8840">
                  <c:v>2424.3164099999999</c:v>
                </c:pt>
                <c:pt idx="8841">
                  <c:v>2424.3164099999999</c:v>
                </c:pt>
                <c:pt idx="8842">
                  <c:v>2424.3164099999999</c:v>
                </c:pt>
                <c:pt idx="8843">
                  <c:v>2424.3164099999999</c:v>
                </c:pt>
                <c:pt idx="8844">
                  <c:v>2424.3164099999999</c:v>
                </c:pt>
                <c:pt idx="8845">
                  <c:v>2424.3164099999999</c:v>
                </c:pt>
                <c:pt idx="8846">
                  <c:v>2424.3164099999999</c:v>
                </c:pt>
                <c:pt idx="8847">
                  <c:v>2424.3164099999999</c:v>
                </c:pt>
                <c:pt idx="8848">
                  <c:v>2424.3164099999999</c:v>
                </c:pt>
                <c:pt idx="8849">
                  <c:v>2424.3164099999999</c:v>
                </c:pt>
                <c:pt idx="8850">
                  <c:v>2424.3164099999999</c:v>
                </c:pt>
                <c:pt idx="8851">
                  <c:v>2424.3164099999999</c:v>
                </c:pt>
                <c:pt idx="8852">
                  <c:v>2424.3164099999999</c:v>
                </c:pt>
                <c:pt idx="8853">
                  <c:v>2424.3164099999999</c:v>
                </c:pt>
                <c:pt idx="8854">
                  <c:v>2424.3164099999999</c:v>
                </c:pt>
                <c:pt idx="8855">
                  <c:v>2424.3164099999999</c:v>
                </c:pt>
                <c:pt idx="8856">
                  <c:v>2424.3164099999999</c:v>
                </c:pt>
                <c:pt idx="8857">
                  <c:v>2424.3164099999999</c:v>
                </c:pt>
                <c:pt idx="8858">
                  <c:v>2424.3164099999999</c:v>
                </c:pt>
                <c:pt idx="8859">
                  <c:v>2424.3164099999999</c:v>
                </c:pt>
                <c:pt idx="8860">
                  <c:v>2426.7578100000001</c:v>
                </c:pt>
                <c:pt idx="8861">
                  <c:v>2424.3164099999999</c:v>
                </c:pt>
                <c:pt idx="8862">
                  <c:v>2424.3164099999999</c:v>
                </c:pt>
                <c:pt idx="8863">
                  <c:v>2426.7578100000001</c:v>
                </c:pt>
                <c:pt idx="8864">
                  <c:v>2424.3164099999999</c:v>
                </c:pt>
                <c:pt idx="8865">
                  <c:v>2424.3164099999999</c:v>
                </c:pt>
                <c:pt idx="8866">
                  <c:v>2424.3164099999999</c:v>
                </c:pt>
                <c:pt idx="8867">
                  <c:v>2424.3164099999999</c:v>
                </c:pt>
                <c:pt idx="8868">
                  <c:v>2424.3164099999999</c:v>
                </c:pt>
                <c:pt idx="8869">
                  <c:v>2424.3164099999999</c:v>
                </c:pt>
                <c:pt idx="8870">
                  <c:v>2424.3164099999999</c:v>
                </c:pt>
                <c:pt idx="8871">
                  <c:v>2424.3164099999999</c:v>
                </c:pt>
                <c:pt idx="8872">
                  <c:v>2424.3164099999999</c:v>
                </c:pt>
                <c:pt idx="8873">
                  <c:v>2424.3164099999999</c:v>
                </c:pt>
                <c:pt idx="8874">
                  <c:v>2424.3164099999999</c:v>
                </c:pt>
                <c:pt idx="8875">
                  <c:v>2424.3164099999999</c:v>
                </c:pt>
                <c:pt idx="8876">
                  <c:v>2424.3164099999999</c:v>
                </c:pt>
                <c:pt idx="8877">
                  <c:v>2424.3164099999999</c:v>
                </c:pt>
                <c:pt idx="8878">
                  <c:v>2424.3164099999999</c:v>
                </c:pt>
                <c:pt idx="8879">
                  <c:v>2424.3164099999999</c:v>
                </c:pt>
                <c:pt idx="8880">
                  <c:v>2424.3164099999999</c:v>
                </c:pt>
                <c:pt idx="8881">
                  <c:v>2424.3164099999999</c:v>
                </c:pt>
                <c:pt idx="8882">
                  <c:v>2424.3164099999999</c:v>
                </c:pt>
                <c:pt idx="8883">
                  <c:v>2424.3164099999999</c:v>
                </c:pt>
                <c:pt idx="8884">
                  <c:v>2426.7578100000001</c:v>
                </c:pt>
                <c:pt idx="8885">
                  <c:v>2424.3164099999999</c:v>
                </c:pt>
                <c:pt idx="8886">
                  <c:v>2426.7578100000001</c:v>
                </c:pt>
                <c:pt idx="8887">
                  <c:v>2424.3164099999999</c:v>
                </c:pt>
                <c:pt idx="8888">
                  <c:v>2424.3164099999999</c:v>
                </c:pt>
                <c:pt idx="8889">
                  <c:v>2424.3164099999999</c:v>
                </c:pt>
                <c:pt idx="8890">
                  <c:v>2424.3164099999999</c:v>
                </c:pt>
                <c:pt idx="8891">
                  <c:v>2424.3164099999999</c:v>
                </c:pt>
                <c:pt idx="8892">
                  <c:v>2424.3164099999999</c:v>
                </c:pt>
                <c:pt idx="8893">
                  <c:v>2424.3164099999999</c:v>
                </c:pt>
                <c:pt idx="8894">
                  <c:v>2424.3164099999999</c:v>
                </c:pt>
                <c:pt idx="8895">
                  <c:v>2424.3164099999999</c:v>
                </c:pt>
                <c:pt idx="8896">
                  <c:v>2424.3164099999999</c:v>
                </c:pt>
                <c:pt idx="8897">
                  <c:v>2424.3164099999999</c:v>
                </c:pt>
                <c:pt idx="8898">
                  <c:v>2424.3164099999999</c:v>
                </c:pt>
                <c:pt idx="8899">
                  <c:v>2426.7578100000001</c:v>
                </c:pt>
                <c:pt idx="8900">
                  <c:v>2424.3164099999999</c:v>
                </c:pt>
                <c:pt idx="8901">
                  <c:v>2424.3164099999999</c:v>
                </c:pt>
                <c:pt idx="8902">
                  <c:v>2426.7578100000001</c:v>
                </c:pt>
                <c:pt idx="8903">
                  <c:v>2426.7578100000001</c:v>
                </c:pt>
                <c:pt idx="8904">
                  <c:v>2424.3164099999999</c:v>
                </c:pt>
                <c:pt idx="8905">
                  <c:v>2424.3164099999999</c:v>
                </c:pt>
                <c:pt idx="8906">
                  <c:v>2424.3164099999999</c:v>
                </c:pt>
                <c:pt idx="8907">
                  <c:v>2424.3164099999999</c:v>
                </c:pt>
                <c:pt idx="8908">
                  <c:v>2424.3164099999999</c:v>
                </c:pt>
                <c:pt idx="8909">
                  <c:v>2424.3164099999999</c:v>
                </c:pt>
                <c:pt idx="8910">
                  <c:v>2424.3164099999999</c:v>
                </c:pt>
                <c:pt idx="8911">
                  <c:v>2424.3164099999999</c:v>
                </c:pt>
                <c:pt idx="8912">
                  <c:v>2424.3164099999999</c:v>
                </c:pt>
                <c:pt idx="8913">
                  <c:v>2424.3164099999999</c:v>
                </c:pt>
                <c:pt idx="8914">
                  <c:v>2424.3164099999999</c:v>
                </c:pt>
                <c:pt idx="8915">
                  <c:v>2424.3164099999999</c:v>
                </c:pt>
                <c:pt idx="8916">
                  <c:v>2424.3164099999999</c:v>
                </c:pt>
                <c:pt idx="8917">
                  <c:v>2424.3164099999999</c:v>
                </c:pt>
                <c:pt idx="8918">
                  <c:v>2424.3164099999999</c:v>
                </c:pt>
                <c:pt idx="8919">
                  <c:v>2424.3164099999999</c:v>
                </c:pt>
                <c:pt idx="8920">
                  <c:v>2424.3164099999999</c:v>
                </c:pt>
                <c:pt idx="8921">
                  <c:v>2426.7578100000001</c:v>
                </c:pt>
                <c:pt idx="8922">
                  <c:v>2426.7578100000001</c:v>
                </c:pt>
                <c:pt idx="8923">
                  <c:v>2424.3164099999999</c:v>
                </c:pt>
                <c:pt idx="8924">
                  <c:v>2424.3164099999999</c:v>
                </c:pt>
                <c:pt idx="8925">
                  <c:v>2424.3164099999999</c:v>
                </c:pt>
                <c:pt idx="8926">
                  <c:v>2424.3164099999999</c:v>
                </c:pt>
                <c:pt idx="8927">
                  <c:v>2424.3164099999999</c:v>
                </c:pt>
                <c:pt idx="8928">
                  <c:v>2426.7578100000001</c:v>
                </c:pt>
                <c:pt idx="8929">
                  <c:v>2424.3164099999999</c:v>
                </c:pt>
                <c:pt idx="8930">
                  <c:v>2424.3164099999999</c:v>
                </c:pt>
                <c:pt idx="8931">
                  <c:v>2424.3164099999999</c:v>
                </c:pt>
                <c:pt idx="8932">
                  <c:v>2424.3164099999999</c:v>
                </c:pt>
                <c:pt idx="8933">
                  <c:v>2424.3164099999999</c:v>
                </c:pt>
                <c:pt idx="8934">
                  <c:v>2424.3164099999999</c:v>
                </c:pt>
                <c:pt idx="8935">
                  <c:v>2424.3164099999999</c:v>
                </c:pt>
                <c:pt idx="8936">
                  <c:v>2424.3164099999999</c:v>
                </c:pt>
                <c:pt idx="8937">
                  <c:v>2424.3164099999999</c:v>
                </c:pt>
                <c:pt idx="8938">
                  <c:v>2424.3164099999999</c:v>
                </c:pt>
                <c:pt idx="8939">
                  <c:v>2424.3164099999999</c:v>
                </c:pt>
                <c:pt idx="8940">
                  <c:v>2424.3164099999999</c:v>
                </c:pt>
                <c:pt idx="8941">
                  <c:v>2424.3164099999999</c:v>
                </c:pt>
                <c:pt idx="8942">
                  <c:v>2424.3164099999999</c:v>
                </c:pt>
                <c:pt idx="8943">
                  <c:v>2424.3164099999999</c:v>
                </c:pt>
                <c:pt idx="8944">
                  <c:v>2424.3164099999999</c:v>
                </c:pt>
                <c:pt idx="8945">
                  <c:v>2424.3164099999999</c:v>
                </c:pt>
                <c:pt idx="8946">
                  <c:v>2424.3164099999999</c:v>
                </c:pt>
                <c:pt idx="8947">
                  <c:v>2424.3164099999999</c:v>
                </c:pt>
                <c:pt idx="8948">
                  <c:v>2424.3164099999999</c:v>
                </c:pt>
                <c:pt idx="8949">
                  <c:v>2424.3164099999999</c:v>
                </c:pt>
                <c:pt idx="8950">
                  <c:v>2426.7578100000001</c:v>
                </c:pt>
                <c:pt idx="8951">
                  <c:v>2424.3164099999999</c:v>
                </c:pt>
                <c:pt idx="8952">
                  <c:v>2424.3164099999999</c:v>
                </c:pt>
                <c:pt idx="8953">
                  <c:v>2424.3164099999999</c:v>
                </c:pt>
                <c:pt idx="8954">
                  <c:v>2424.3164099999999</c:v>
                </c:pt>
                <c:pt idx="8955">
                  <c:v>2424.3164099999999</c:v>
                </c:pt>
                <c:pt idx="8956">
                  <c:v>2424.3164099999999</c:v>
                </c:pt>
                <c:pt idx="8957">
                  <c:v>2424.3164099999999</c:v>
                </c:pt>
                <c:pt idx="8958">
                  <c:v>2424.3164099999999</c:v>
                </c:pt>
                <c:pt idx="8959">
                  <c:v>2426.7578100000001</c:v>
                </c:pt>
                <c:pt idx="8960">
                  <c:v>2424.3164099999999</c:v>
                </c:pt>
                <c:pt idx="8961">
                  <c:v>2424.3164099999999</c:v>
                </c:pt>
                <c:pt idx="8962">
                  <c:v>2424.3164099999999</c:v>
                </c:pt>
                <c:pt idx="8963">
                  <c:v>2426.7578100000001</c:v>
                </c:pt>
                <c:pt idx="8964">
                  <c:v>2424.3164099999999</c:v>
                </c:pt>
                <c:pt idx="8965">
                  <c:v>2424.3164099999999</c:v>
                </c:pt>
                <c:pt idx="8966">
                  <c:v>2424.3164099999999</c:v>
                </c:pt>
                <c:pt idx="8967">
                  <c:v>2424.3164099999999</c:v>
                </c:pt>
                <c:pt idx="8968">
                  <c:v>2424.3164099999999</c:v>
                </c:pt>
                <c:pt idx="8969">
                  <c:v>2426.7578100000001</c:v>
                </c:pt>
                <c:pt idx="8970">
                  <c:v>2426.7578100000001</c:v>
                </c:pt>
                <c:pt idx="8971">
                  <c:v>2424.3164099999999</c:v>
                </c:pt>
                <c:pt idx="8972">
                  <c:v>2424.3164099999999</c:v>
                </c:pt>
                <c:pt idx="8973">
                  <c:v>2424.3164099999999</c:v>
                </c:pt>
                <c:pt idx="8974">
                  <c:v>2426.7578100000001</c:v>
                </c:pt>
                <c:pt idx="8975">
                  <c:v>2424.3164099999999</c:v>
                </c:pt>
                <c:pt idx="8976">
                  <c:v>2424.3164099999999</c:v>
                </c:pt>
                <c:pt idx="8977">
                  <c:v>2424.3164099999999</c:v>
                </c:pt>
                <c:pt idx="8978">
                  <c:v>2424.3164099999999</c:v>
                </c:pt>
                <c:pt idx="8979">
                  <c:v>2424.3164099999999</c:v>
                </c:pt>
                <c:pt idx="8980">
                  <c:v>2424.3164099999999</c:v>
                </c:pt>
                <c:pt idx="8981">
                  <c:v>2424.3164099999999</c:v>
                </c:pt>
                <c:pt idx="8982">
                  <c:v>2424.3164099999999</c:v>
                </c:pt>
                <c:pt idx="8983">
                  <c:v>2426.7578100000001</c:v>
                </c:pt>
                <c:pt idx="8984">
                  <c:v>2426.7578100000001</c:v>
                </c:pt>
                <c:pt idx="8985">
                  <c:v>2426.7578100000001</c:v>
                </c:pt>
                <c:pt idx="8986">
                  <c:v>2424.3164099999999</c:v>
                </c:pt>
                <c:pt idx="8987">
                  <c:v>2424.3164099999999</c:v>
                </c:pt>
                <c:pt idx="8988">
                  <c:v>2424.3164099999999</c:v>
                </c:pt>
                <c:pt idx="8989">
                  <c:v>2424.3164099999999</c:v>
                </c:pt>
                <c:pt idx="8990">
                  <c:v>2424.3164099999999</c:v>
                </c:pt>
                <c:pt idx="8991">
                  <c:v>2424.3164099999999</c:v>
                </c:pt>
                <c:pt idx="8992">
                  <c:v>2424.3164099999999</c:v>
                </c:pt>
                <c:pt idx="8993">
                  <c:v>2424.3164099999999</c:v>
                </c:pt>
                <c:pt idx="8994">
                  <c:v>2424.3164099999999</c:v>
                </c:pt>
                <c:pt idx="8995">
                  <c:v>2424.3164099999999</c:v>
                </c:pt>
                <c:pt idx="8996">
                  <c:v>2424.3164099999999</c:v>
                </c:pt>
                <c:pt idx="8997">
                  <c:v>2424.3164099999999</c:v>
                </c:pt>
                <c:pt idx="8998">
                  <c:v>2424.3164099999999</c:v>
                </c:pt>
                <c:pt idx="8999">
                  <c:v>2424.3164099999999</c:v>
                </c:pt>
                <c:pt idx="9000">
                  <c:v>2424.3164099999999</c:v>
                </c:pt>
                <c:pt idx="9001">
                  <c:v>2424.3164099999999</c:v>
                </c:pt>
                <c:pt idx="9002">
                  <c:v>2424.3164099999999</c:v>
                </c:pt>
                <c:pt idx="9003">
                  <c:v>2424.3164099999999</c:v>
                </c:pt>
                <c:pt idx="9004">
                  <c:v>2424.3164099999999</c:v>
                </c:pt>
                <c:pt idx="9005">
                  <c:v>2426.7578100000001</c:v>
                </c:pt>
                <c:pt idx="9006">
                  <c:v>2424.3164099999999</c:v>
                </c:pt>
                <c:pt idx="9007">
                  <c:v>2424.3164099999999</c:v>
                </c:pt>
                <c:pt idx="9008">
                  <c:v>2426.7578100000001</c:v>
                </c:pt>
                <c:pt idx="9009">
                  <c:v>2424.3164099999999</c:v>
                </c:pt>
                <c:pt idx="9010">
                  <c:v>2424.3164099999999</c:v>
                </c:pt>
                <c:pt idx="9011">
                  <c:v>2424.3164099999999</c:v>
                </c:pt>
                <c:pt idx="9012">
                  <c:v>2424.3164099999999</c:v>
                </c:pt>
                <c:pt idx="9013">
                  <c:v>2424.3164099999999</c:v>
                </c:pt>
                <c:pt idx="9014">
                  <c:v>2424.3164099999999</c:v>
                </c:pt>
                <c:pt idx="9015">
                  <c:v>2424.3164099999999</c:v>
                </c:pt>
                <c:pt idx="9016">
                  <c:v>2424.3164099999999</c:v>
                </c:pt>
                <c:pt idx="9017">
                  <c:v>2424.3164099999999</c:v>
                </c:pt>
                <c:pt idx="9018">
                  <c:v>2424.3164099999999</c:v>
                </c:pt>
                <c:pt idx="9019">
                  <c:v>2424.3164099999999</c:v>
                </c:pt>
                <c:pt idx="9020">
                  <c:v>2424.3164099999999</c:v>
                </c:pt>
                <c:pt idx="9021">
                  <c:v>2424.3164099999999</c:v>
                </c:pt>
                <c:pt idx="9022">
                  <c:v>2424.3164099999999</c:v>
                </c:pt>
                <c:pt idx="9023">
                  <c:v>2424.3164099999999</c:v>
                </c:pt>
                <c:pt idx="9024">
                  <c:v>2424.3164099999999</c:v>
                </c:pt>
                <c:pt idx="9025">
                  <c:v>2424.3164099999999</c:v>
                </c:pt>
                <c:pt idx="9026">
                  <c:v>2426.7578100000001</c:v>
                </c:pt>
                <c:pt idx="9027">
                  <c:v>2424.3164099999999</c:v>
                </c:pt>
                <c:pt idx="9028">
                  <c:v>2424.3164099999999</c:v>
                </c:pt>
                <c:pt idx="9029">
                  <c:v>2424.3164099999999</c:v>
                </c:pt>
                <c:pt idx="9030">
                  <c:v>2424.3164099999999</c:v>
                </c:pt>
                <c:pt idx="9031">
                  <c:v>2424.3164099999999</c:v>
                </c:pt>
                <c:pt idx="9032">
                  <c:v>2424.3164099999999</c:v>
                </c:pt>
                <c:pt idx="9033">
                  <c:v>2424.3164099999999</c:v>
                </c:pt>
                <c:pt idx="9034">
                  <c:v>2424.3164099999999</c:v>
                </c:pt>
                <c:pt idx="9035">
                  <c:v>2424.3164099999999</c:v>
                </c:pt>
                <c:pt idx="9036">
                  <c:v>2424.3164099999999</c:v>
                </c:pt>
                <c:pt idx="9037">
                  <c:v>2424.3164099999999</c:v>
                </c:pt>
                <c:pt idx="9038">
                  <c:v>2424.3164099999999</c:v>
                </c:pt>
                <c:pt idx="9039">
                  <c:v>2424.3164099999999</c:v>
                </c:pt>
                <c:pt idx="9040">
                  <c:v>2424.3164099999999</c:v>
                </c:pt>
                <c:pt idx="9041">
                  <c:v>2424.3164099999999</c:v>
                </c:pt>
                <c:pt idx="9042">
                  <c:v>2424.3164099999999</c:v>
                </c:pt>
                <c:pt idx="9043">
                  <c:v>2424.3164099999999</c:v>
                </c:pt>
                <c:pt idx="9044">
                  <c:v>2424.3164099999999</c:v>
                </c:pt>
                <c:pt idx="9045">
                  <c:v>2424.3164099999999</c:v>
                </c:pt>
                <c:pt idx="9046">
                  <c:v>2424.3164099999999</c:v>
                </c:pt>
                <c:pt idx="9047">
                  <c:v>2424.3164099999999</c:v>
                </c:pt>
                <c:pt idx="9048">
                  <c:v>2424.3164099999999</c:v>
                </c:pt>
                <c:pt idx="9049">
                  <c:v>2424.3164099999999</c:v>
                </c:pt>
                <c:pt idx="9050">
                  <c:v>2424.3164099999999</c:v>
                </c:pt>
                <c:pt idx="9051">
                  <c:v>2424.3164099999999</c:v>
                </c:pt>
                <c:pt idx="9052">
                  <c:v>2426.7578100000001</c:v>
                </c:pt>
                <c:pt idx="9053">
                  <c:v>2424.3164099999999</c:v>
                </c:pt>
                <c:pt idx="9054">
                  <c:v>2424.3164099999999</c:v>
                </c:pt>
                <c:pt idx="9055">
                  <c:v>2424.3164099999999</c:v>
                </c:pt>
                <c:pt idx="9056">
                  <c:v>2424.3164099999999</c:v>
                </c:pt>
                <c:pt idx="9057">
                  <c:v>2424.3164099999999</c:v>
                </c:pt>
                <c:pt idx="9058">
                  <c:v>2424.3164099999999</c:v>
                </c:pt>
                <c:pt idx="9059">
                  <c:v>2424.3164099999999</c:v>
                </c:pt>
                <c:pt idx="9060">
                  <c:v>2424.3164099999999</c:v>
                </c:pt>
                <c:pt idx="9061">
                  <c:v>2424.3164099999999</c:v>
                </c:pt>
                <c:pt idx="9062">
                  <c:v>2424.3164099999999</c:v>
                </c:pt>
                <c:pt idx="9063">
                  <c:v>2424.3164099999999</c:v>
                </c:pt>
                <c:pt idx="9064">
                  <c:v>2424.3164099999999</c:v>
                </c:pt>
                <c:pt idx="9065">
                  <c:v>2424.3164099999999</c:v>
                </c:pt>
                <c:pt idx="9066">
                  <c:v>2424.3164099999999</c:v>
                </c:pt>
                <c:pt idx="9067">
                  <c:v>2424.3164099999999</c:v>
                </c:pt>
                <c:pt idx="9068">
                  <c:v>2424.3164099999999</c:v>
                </c:pt>
                <c:pt idx="9069">
                  <c:v>2424.3164099999999</c:v>
                </c:pt>
                <c:pt idx="9070">
                  <c:v>2424.3164099999999</c:v>
                </c:pt>
                <c:pt idx="9071">
                  <c:v>2424.3164099999999</c:v>
                </c:pt>
                <c:pt idx="9072">
                  <c:v>2424.3164099999999</c:v>
                </c:pt>
                <c:pt idx="9073">
                  <c:v>2424.3164099999999</c:v>
                </c:pt>
                <c:pt idx="9074">
                  <c:v>2424.3164099999999</c:v>
                </c:pt>
                <c:pt idx="9075">
                  <c:v>2424.3164099999999</c:v>
                </c:pt>
                <c:pt idx="9076">
                  <c:v>2424.3164099999999</c:v>
                </c:pt>
                <c:pt idx="9077">
                  <c:v>2424.3164099999999</c:v>
                </c:pt>
                <c:pt idx="9078">
                  <c:v>2424.3164099999999</c:v>
                </c:pt>
                <c:pt idx="9079">
                  <c:v>2424.3164099999999</c:v>
                </c:pt>
                <c:pt idx="9080">
                  <c:v>2424.3164099999999</c:v>
                </c:pt>
                <c:pt idx="9081">
                  <c:v>2424.3164099999999</c:v>
                </c:pt>
                <c:pt idx="9082">
                  <c:v>2424.3164099999999</c:v>
                </c:pt>
                <c:pt idx="9083">
                  <c:v>2424.3164099999999</c:v>
                </c:pt>
                <c:pt idx="9084">
                  <c:v>2424.3164099999999</c:v>
                </c:pt>
                <c:pt idx="9085">
                  <c:v>2424.3164099999999</c:v>
                </c:pt>
                <c:pt idx="9086">
                  <c:v>2424.3164099999999</c:v>
                </c:pt>
                <c:pt idx="9087">
                  <c:v>2426.7578100000001</c:v>
                </c:pt>
                <c:pt idx="9088">
                  <c:v>2424.3164099999999</c:v>
                </c:pt>
                <c:pt idx="9089">
                  <c:v>2424.3164099999999</c:v>
                </c:pt>
                <c:pt idx="9090">
                  <c:v>2424.3164099999999</c:v>
                </c:pt>
                <c:pt idx="9091">
                  <c:v>2424.3164099999999</c:v>
                </c:pt>
                <c:pt idx="9092">
                  <c:v>2424.3164099999999</c:v>
                </c:pt>
                <c:pt idx="9093">
                  <c:v>2424.3164099999999</c:v>
                </c:pt>
                <c:pt idx="9094">
                  <c:v>2424.3164099999999</c:v>
                </c:pt>
                <c:pt idx="9095">
                  <c:v>2424.3164099999999</c:v>
                </c:pt>
                <c:pt idx="9096">
                  <c:v>2424.3164099999999</c:v>
                </c:pt>
                <c:pt idx="9097">
                  <c:v>2424.3164099999999</c:v>
                </c:pt>
                <c:pt idx="9098">
                  <c:v>2424.3164099999999</c:v>
                </c:pt>
                <c:pt idx="9099">
                  <c:v>2424.3164099999999</c:v>
                </c:pt>
                <c:pt idx="9100">
                  <c:v>2424.3164099999999</c:v>
                </c:pt>
                <c:pt idx="9101">
                  <c:v>2424.3164099999999</c:v>
                </c:pt>
                <c:pt idx="9102">
                  <c:v>2424.3164099999999</c:v>
                </c:pt>
                <c:pt idx="9103">
                  <c:v>2424.3164099999999</c:v>
                </c:pt>
                <c:pt idx="9104">
                  <c:v>2424.3164099999999</c:v>
                </c:pt>
                <c:pt idx="9105">
                  <c:v>2424.3164099999999</c:v>
                </c:pt>
                <c:pt idx="9106">
                  <c:v>2424.3164099999999</c:v>
                </c:pt>
                <c:pt idx="9107">
                  <c:v>2424.3164099999999</c:v>
                </c:pt>
                <c:pt idx="9108">
                  <c:v>2424.3164099999999</c:v>
                </c:pt>
                <c:pt idx="9109">
                  <c:v>2424.3164099999999</c:v>
                </c:pt>
                <c:pt idx="9110">
                  <c:v>2426.7578100000001</c:v>
                </c:pt>
                <c:pt idx="9111">
                  <c:v>2424.3164099999999</c:v>
                </c:pt>
                <c:pt idx="9112">
                  <c:v>2424.3164099999999</c:v>
                </c:pt>
                <c:pt idx="9113">
                  <c:v>2424.3164099999999</c:v>
                </c:pt>
                <c:pt idx="9114">
                  <c:v>2424.3164099999999</c:v>
                </c:pt>
                <c:pt idx="9115">
                  <c:v>2424.3164099999999</c:v>
                </c:pt>
                <c:pt idx="9116">
                  <c:v>2424.3164099999999</c:v>
                </c:pt>
                <c:pt idx="9117">
                  <c:v>2424.3164099999999</c:v>
                </c:pt>
                <c:pt idx="9118">
                  <c:v>2424.3164099999999</c:v>
                </c:pt>
                <c:pt idx="9119">
                  <c:v>2424.3164099999999</c:v>
                </c:pt>
                <c:pt idx="9120">
                  <c:v>2424.3164099999999</c:v>
                </c:pt>
                <c:pt idx="9121">
                  <c:v>2424.3164099999999</c:v>
                </c:pt>
                <c:pt idx="9122">
                  <c:v>2424.3164099999999</c:v>
                </c:pt>
                <c:pt idx="9123">
                  <c:v>2424.3164099999999</c:v>
                </c:pt>
                <c:pt idx="9124">
                  <c:v>2424.3164099999999</c:v>
                </c:pt>
                <c:pt idx="9125">
                  <c:v>2424.3164099999999</c:v>
                </c:pt>
                <c:pt idx="9126">
                  <c:v>2424.3164099999999</c:v>
                </c:pt>
                <c:pt idx="9127">
                  <c:v>2424.3164099999999</c:v>
                </c:pt>
                <c:pt idx="9128">
                  <c:v>2424.3164099999999</c:v>
                </c:pt>
                <c:pt idx="9129">
                  <c:v>2424.3164099999999</c:v>
                </c:pt>
                <c:pt idx="9130">
                  <c:v>2424.3164099999999</c:v>
                </c:pt>
                <c:pt idx="9131">
                  <c:v>2424.3164099999999</c:v>
                </c:pt>
                <c:pt idx="9132">
                  <c:v>2424.3164099999999</c:v>
                </c:pt>
                <c:pt idx="9133">
                  <c:v>2424.3164099999999</c:v>
                </c:pt>
                <c:pt idx="9134">
                  <c:v>2424.3164099999999</c:v>
                </c:pt>
                <c:pt idx="9135">
                  <c:v>2424.3164099999999</c:v>
                </c:pt>
                <c:pt idx="9136">
                  <c:v>2424.3164099999999</c:v>
                </c:pt>
                <c:pt idx="9137">
                  <c:v>2424.3164099999999</c:v>
                </c:pt>
                <c:pt idx="9138">
                  <c:v>2424.3164099999999</c:v>
                </c:pt>
                <c:pt idx="9139">
                  <c:v>2424.3164099999999</c:v>
                </c:pt>
                <c:pt idx="9140">
                  <c:v>2424.3164099999999</c:v>
                </c:pt>
                <c:pt idx="9141">
                  <c:v>2424.3164099999999</c:v>
                </c:pt>
                <c:pt idx="9142">
                  <c:v>2424.3164099999999</c:v>
                </c:pt>
                <c:pt idx="9143">
                  <c:v>2424.3164099999999</c:v>
                </c:pt>
                <c:pt idx="9144">
                  <c:v>2424.3164099999999</c:v>
                </c:pt>
                <c:pt idx="9145">
                  <c:v>2424.3164099999999</c:v>
                </c:pt>
                <c:pt idx="9146">
                  <c:v>2424.3164099999999</c:v>
                </c:pt>
                <c:pt idx="9147">
                  <c:v>2424.3164099999999</c:v>
                </c:pt>
                <c:pt idx="9148">
                  <c:v>2424.3164099999999</c:v>
                </c:pt>
                <c:pt idx="9149">
                  <c:v>2424.3164099999999</c:v>
                </c:pt>
                <c:pt idx="9150">
                  <c:v>2424.3164099999999</c:v>
                </c:pt>
                <c:pt idx="9151">
                  <c:v>2424.3164099999999</c:v>
                </c:pt>
                <c:pt idx="9152">
                  <c:v>2424.3164099999999</c:v>
                </c:pt>
                <c:pt idx="9153">
                  <c:v>2424.3164099999999</c:v>
                </c:pt>
                <c:pt idx="9154">
                  <c:v>2424.3164099999999</c:v>
                </c:pt>
                <c:pt idx="9155">
                  <c:v>2424.3164099999999</c:v>
                </c:pt>
                <c:pt idx="9156">
                  <c:v>2424.3164099999999</c:v>
                </c:pt>
                <c:pt idx="9157">
                  <c:v>2424.3164099999999</c:v>
                </c:pt>
                <c:pt idx="9158">
                  <c:v>2424.3164099999999</c:v>
                </c:pt>
                <c:pt idx="9159">
                  <c:v>2424.3164099999999</c:v>
                </c:pt>
                <c:pt idx="9160">
                  <c:v>2424.3164099999999</c:v>
                </c:pt>
                <c:pt idx="9161">
                  <c:v>2424.3164099999999</c:v>
                </c:pt>
                <c:pt idx="9162">
                  <c:v>2424.3164099999999</c:v>
                </c:pt>
                <c:pt idx="9163">
                  <c:v>2424.3164099999999</c:v>
                </c:pt>
                <c:pt idx="9164">
                  <c:v>2426.7578100000001</c:v>
                </c:pt>
                <c:pt idx="9165">
                  <c:v>2424.3164099999999</c:v>
                </c:pt>
                <c:pt idx="9166">
                  <c:v>2424.3164099999999</c:v>
                </c:pt>
                <c:pt idx="9167">
                  <c:v>2424.3164099999999</c:v>
                </c:pt>
                <c:pt idx="9168">
                  <c:v>2424.3164099999999</c:v>
                </c:pt>
                <c:pt idx="9169">
                  <c:v>2424.3164099999999</c:v>
                </c:pt>
                <c:pt idx="9170">
                  <c:v>2424.3164099999999</c:v>
                </c:pt>
                <c:pt idx="9171">
                  <c:v>2424.3164099999999</c:v>
                </c:pt>
                <c:pt idx="9172">
                  <c:v>2424.3164099999999</c:v>
                </c:pt>
                <c:pt idx="9173">
                  <c:v>2426.7578100000001</c:v>
                </c:pt>
                <c:pt idx="9174">
                  <c:v>2424.3164099999999</c:v>
                </c:pt>
                <c:pt idx="9175">
                  <c:v>2424.3164099999999</c:v>
                </c:pt>
                <c:pt idx="9176">
                  <c:v>2424.3164099999999</c:v>
                </c:pt>
                <c:pt idx="9177">
                  <c:v>2424.3164099999999</c:v>
                </c:pt>
                <c:pt idx="9178">
                  <c:v>2424.3164099999999</c:v>
                </c:pt>
                <c:pt idx="9179">
                  <c:v>2424.3164099999999</c:v>
                </c:pt>
                <c:pt idx="9180">
                  <c:v>2424.3164099999999</c:v>
                </c:pt>
                <c:pt idx="9181">
                  <c:v>2424.3164099999999</c:v>
                </c:pt>
                <c:pt idx="9182">
                  <c:v>2424.3164099999999</c:v>
                </c:pt>
                <c:pt idx="9183">
                  <c:v>2424.3164099999999</c:v>
                </c:pt>
                <c:pt idx="9184">
                  <c:v>2424.3164099999999</c:v>
                </c:pt>
                <c:pt idx="9185">
                  <c:v>2424.3164099999999</c:v>
                </c:pt>
                <c:pt idx="9186">
                  <c:v>2424.3164099999999</c:v>
                </c:pt>
                <c:pt idx="9187">
                  <c:v>2424.3164099999999</c:v>
                </c:pt>
                <c:pt idx="9188">
                  <c:v>2424.3164099999999</c:v>
                </c:pt>
                <c:pt idx="9189">
                  <c:v>2424.3164099999999</c:v>
                </c:pt>
                <c:pt idx="9190">
                  <c:v>2426.7578100000001</c:v>
                </c:pt>
                <c:pt idx="9191">
                  <c:v>2424.3164099999999</c:v>
                </c:pt>
                <c:pt idx="9192">
                  <c:v>2424.3164099999999</c:v>
                </c:pt>
                <c:pt idx="9193">
                  <c:v>2424.3164099999999</c:v>
                </c:pt>
                <c:pt idx="9194">
                  <c:v>2424.3164099999999</c:v>
                </c:pt>
                <c:pt idx="9195">
                  <c:v>2424.3164099999999</c:v>
                </c:pt>
                <c:pt idx="9196">
                  <c:v>2424.3164099999999</c:v>
                </c:pt>
                <c:pt idx="9197">
                  <c:v>2424.3164099999999</c:v>
                </c:pt>
                <c:pt idx="9198">
                  <c:v>2424.3164099999999</c:v>
                </c:pt>
                <c:pt idx="9199">
                  <c:v>2424.3164099999999</c:v>
                </c:pt>
                <c:pt idx="9200">
                  <c:v>2426.7578100000001</c:v>
                </c:pt>
                <c:pt idx="9201">
                  <c:v>2424.3164099999999</c:v>
                </c:pt>
                <c:pt idx="9202">
                  <c:v>2424.3164099999999</c:v>
                </c:pt>
                <c:pt idx="9203">
                  <c:v>2424.3164099999999</c:v>
                </c:pt>
                <c:pt idx="9204">
                  <c:v>2424.3164099999999</c:v>
                </c:pt>
                <c:pt idx="9205">
                  <c:v>2426.7578100000001</c:v>
                </c:pt>
                <c:pt idx="9206">
                  <c:v>2424.3164099999999</c:v>
                </c:pt>
                <c:pt idx="9207">
                  <c:v>2424.3164099999999</c:v>
                </c:pt>
                <c:pt idx="9208">
                  <c:v>2424.3164099999999</c:v>
                </c:pt>
                <c:pt idx="9209">
                  <c:v>2424.3164099999999</c:v>
                </c:pt>
                <c:pt idx="9210">
                  <c:v>2424.3164099999999</c:v>
                </c:pt>
                <c:pt idx="9211">
                  <c:v>2426.7578100000001</c:v>
                </c:pt>
                <c:pt idx="9212">
                  <c:v>2424.3164099999999</c:v>
                </c:pt>
                <c:pt idx="9213">
                  <c:v>2424.3164099999999</c:v>
                </c:pt>
                <c:pt idx="9214">
                  <c:v>2424.3164099999999</c:v>
                </c:pt>
                <c:pt idx="9215">
                  <c:v>2424.3164099999999</c:v>
                </c:pt>
                <c:pt idx="9216">
                  <c:v>2424.3164099999999</c:v>
                </c:pt>
                <c:pt idx="9217">
                  <c:v>2424.3164099999999</c:v>
                </c:pt>
                <c:pt idx="9218">
                  <c:v>2424.3164099999999</c:v>
                </c:pt>
                <c:pt idx="9219">
                  <c:v>2424.3164099999999</c:v>
                </c:pt>
                <c:pt idx="9220">
                  <c:v>2424.3164099999999</c:v>
                </c:pt>
                <c:pt idx="9221">
                  <c:v>2424.3164099999999</c:v>
                </c:pt>
                <c:pt idx="9222">
                  <c:v>2424.3164099999999</c:v>
                </c:pt>
                <c:pt idx="9223">
                  <c:v>2424.3164099999999</c:v>
                </c:pt>
                <c:pt idx="9224">
                  <c:v>2424.3164099999999</c:v>
                </c:pt>
                <c:pt idx="9225">
                  <c:v>2424.3164099999999</c:v>
                </c:pt>
                <c:pt idx="9226">
                  <c:v>2424.3164099999999</c:v>
                </c:pt>
                <c:pt idx="9227">
                  <c:v>2424.3164099999999</c:v>
                </c:pt>
                <c:pt idx="9228">
                  <c:v>2424.3164099999999</c:v>
                </c:pt>
                <c:pt idx="9229">
                  <c:v>2424.3164099999999</c:v>
                </c:pt>
                <c:pt idx="9230">
                  <c:v>2424.3164099999999</c:v>
                </c:pt>
                <c:pt idx="9231">
                  <c:v>2424.3164099999999</c:v>
                </c:pt>
                <c:pt idx="9232">
                  <c:v>2426.7578100000001</c:v>
                </c:pt>
                <c:pt idx="9233">
                  <c:v>2424.3164099999999</c:v>
                </c:pt>
                <c:pt idx="9234">
                  <c:v>2424.3164099999999</c:v>
                </c:pt>
                <c:pt idx="9235">
                  <c:v>2424.3164099999999</c:v>
                </c:pt>
                <c:pt idx="9236">
                  <c:v>2426.7578100000001</c:v>
                </c:pt>
                <c:pt idx="9237">
                  <c:v>2426.7578100000001</c:v>
                </c:pt>
                <c:pt idx="9238">
                  <c:v>2424.3164099999999</c:v>
                </c:pt>
                <c:pt idx="9239">
                  <c:v>2426.7578100000001</c:v>
                </c:pt>
                <c:pt idx="9240">
                  <c:v>2424.3164099999999</c:v>
                </c:pt>
                <c:pt idx="9241">
                  <c:v>2424.3164099999999</c:v>
                </c:pt>
                <c:pt idx="9242">
                  <c:v>2424.3164099999999</c:v>
                </c:pt>
                <c:pt idx="9243">
                  <c:v>2424.3164099999999</c:v>
                </c:pt>
                <c:pt idx="9244">
                  <c:v>2424.3164099999999</c:v>
                </c:pt>
                <c:pt idx="9245">
                  <c:v>2424.3164099999999</c:v>
                </c:pt>
                <c:pt idx="9246">
                  <c:v>2424.3164099999999</c:v>
                </c:pt>
                <c:pt idx="9247">
                  <c:v>2424.3164099999999</c:v>
                </c:pt>
                <c:pt idx="9248">
                  <c:v>2424.3164099999999</c:v>
                </c:pt>
                <c:pt idx="9249">
                  <c:v>2424.3164099999999</c:v>
                </c:pt>
                <c:pt idx="9250">
                  <c:v>2424.3164099999999</c:v>
                </c:pt>
                <c:pt idx="9251">
                  <c:v>2424.3164099999999</c:v>
                </c:pt>
                <c:pt idx="9252">
                  <c:v>2426.7578100000001</c:v>
                </c:pt>
                <c:pt idx="9253">
                  <c:v>2424.3164099999999</c:v>
                </c:pt>
                <c:pt idx="9254">
                  <c:v>2424.3164099999999</c:v>
                </c:pt>
                <c:pt idx="9255">
                  <c:v>2426.7578100000001</c:v>
                </c:pt>
                <c:pt idx="9256">
                  <c:v>2424.3164099999999</c:v>
                </c:pt>
                <c:pt idx="9257">
                  <c:v>2424.3164099999999</c:v>
                </c:pt>
                <c:pt idx="9258">
                  <c:v>2424.3164099999999</c:v>
                </c:pt>
                <c:pt idx="9259">
                  <c:v>2424.3164099999999</c:v>
                </c:pt>
                <c:pt idx="9260">
                  <c:v>2426.7578100000001</c:v>
                </c:pt>
                <c:pt idx="9261">
                  <c:v>2424.3164099999999</c:v>
                </c:pt>
                <c:pt idx="9262">
                  <c:v>2424.3164099999999</c:v>
                </c:pt>
                <c:pt idx="9263">
                  <c:v>2424.3164099999999</c:v>
                </c:pt>
                <c:pt idx="9264">
                  <c:v>2424.3164099999999</c:v>
                </c:pt>
                <c:pt idx="9265">
                  <c:v>2424.3164099999999</c:v>
                </c:pt>
                <c:pt idx="9266">
                  <c:v>2426.7578100000001</c:v>
                </c:pt>
                <c:pt idx="9267">
                  <c:v>2424.3164099999999</c:v>
                </c:pt>
                <c:pt idx="9268">
                  <c:v>2424.3164099999999</c:v>
                </c:pt>
                <c:pt idx="9269">
                  <c:v>2424.3164099999999</c:v>
                </c:pt>
                <c:pt idx="9270">
                  <c:v>2424.3164099999999</c:v>
                </c:pt>
                <c:pt idx="9271">
                  <c:v>2424.3164099999999</c:v>
                </c:pt>
                <c:pt idx="9272">
                  <c:v>2424.3164099999999</c:v>
                </c:pt>
                <c:pt idx="9273">
                  <c:v>2424.3164099999999</c:v>
                </c:pt>
                <c:pt idx="9274">
                  <c:v>2424.3164099999999</c:v>
                </c:pt>
                <c:pt idx="9275">
                  <c:v>2424.3164099999999</c:v>
                </c:pt>
                <c:pt idx="9276">
                  <c:v>2424.3164099999999</c:v>
                </c:pt>
                <c:pt idx="9277">
                  <c:v>2424.3164099999999</c:v>
                </c:pt>
                <c:pt idx="9278">
                  <c:v>2424.3164099999999</c:v>
                </c:pt>
                <c:pt idx="9279">
                  <c:v>2424.3164099999999</c:v>
                </c:pt>
                <c:pt idx="9280">
                  <c:v>2426.7578100000001</c:v>
                </c:pt>
                <c:pt idx="9281">
                  <c:v>2424.3164099999999</c:v>
                </c:pt>
                <c:pt idx="9282">
                  <c:v>2424.3164099999999</c:v>
                </c:pt>
                <c:pt idx="9283">
                  <c:v>2424.3164099999999</c:v>
                </c:pt>
                <c:pt idx="9284">
                  <c:v>2426.7578100000001</c:v>
                </c:pt>
                <c:pt idx="9285">
                  <c:v>2424.3164099999999</c:v>
                </c:pt>
                <c:pt idx="9286">
                  <c:v>2424.3164099999999</c:v>
                </c:pt>
                <c:pt idx="9287">
                  <c:v>2424.3164099999999</c:v>
                </c:pt>
                <c:pt idx="9288">
                  <c:v>2424.3164099999999</c:v>
                </c:pt>
                <c:pt idx="9289">
                  <c:v>2424.3164099999999</c:v>
                </c:pt>
                <c:pt idx="9290">
                  <c:v>2424.3164099999999</c:v>
                </c:pt>
                <c:pt idx="9291">
                  <c:v>2424.3164099999999</c:v>
                </c:pt>
                <c:pt idx="9292">
                  <c:v>2424.3164099999999</c:v>
                </c:pt>
                <c:pt idx="9293">
                  <c:v>2424.3164099999999</c:v>
                </c:pt>
                <c:pt idx="9294">
                  <c:v>2424.3164099999999</c:v>
                </c:pt>
                <c:pt idx="9295">
                  <c:v>2424.3164099999999</c:v>
                </c:pt>
                <c:pt idx="9296">
                  <c:v>2424.3164099999999</c:v>
                </c:pt>
                <c:pt idx="9297">
                  <c:v>2424.3164099999999</c:v>
                </c:pt>
                <c:pt idx="9298">
                  <c:v>2424.3164099999999</c:v>
                </c:pt>
                <c:pt idx="9299">
                  <c:v>2424.3164099999999</c:v>
                </c:pt>
                <c:pt idx="9300">
                  <c:v>2424.3164099999999</c:v>
                </c:pt>
                <c:pt idx="9301">
                  <c:v>2426.7578100000001</c:v>
                </c:pt>
                <c:pt idx="9302">
                  <c:v>2424.3164099999999</c:v>
                </c:pt>
                <c:pt idx="9303">
                  <c:v>2424.3164099999999</c:v>
                </c:pt>
                <c:pt idx="9304">
                  <c:v>2424.3164099999999</c:v>
                </c:pt>
                <c:pt idx="9305">
                  <c:v>2424.3164099999999</c:v>
                </c:pt>
                <c:pt idx="9306">
                  <c:v>2424.3164099999999</c:v>
                </c:pt>
                <c:pt idx="9307">
                  <c:v>2424.3164099999999</c:v>
                </c:pt>
                <c:pt idx="9308">
                  <c:v>2424.3164099999999</c:v>
                </c:pt>
                <c:pt idx="9309">
                  <c:v>2424.3164099999999</c:v>
                </c:pt>
                <c:pt idx="9310">
                  <c:v>2424.3164099999999</c:v>
                </c:pt>
                <c:pt idx="9311">
                  <c:v>2424.3164099999999</c:v>
                </c:pt>
                <c:pt idx="9312">
                  <c:v>2424.3164099999999</c:v>
                </c:pt>
                <c:pt idx="9313">
                  <c:v>2424.3164099999999</c:v>
                </c:pt>
                <c:pt idx="9314">
                  <c:v>2424.3164099999999</c:v>
                </c:pt>
                <c:pt idx="9315">
                  <c:v>2424.3164099999999</c:v>
                </c:pt>
                <c:pt idx="9316">
                  <c:v>2424.3164099999999</c:v>
                </c:pt>
                <c:pt idx="9317">
                  <c:v>2424.3164099999999</c:v>
                </c:pt>
                <c:pt idx="9318">
                  <c:v>2426.7578100000001</c:v>
                </c:pt>
                <c:pt idx="9319">
                  <c:v>2424.3164099999999</c:v>
                </c:pt>
                <c:pt idx="9320">
                  <c:v>2424.3164099999999</c:v>
                </c:pt>
                <c:pt idx="9321">
                  <c:v>2424.3164099999999</c:v>
                </c:pt>
                <c:pt idx="9322">
                  <c:v>2424.3164099999999</c:v>
                </c:pt>
                <c:pt idx="9323">
                  <c:v>2424.3164099999999</c:v>
                </c:pt>
                <c:pt idx="9324">
                  <c:v>2424.3164099999999</c:v>
                </c:pt>
                <c:pt idx="9325">
                  <c:v>2424.3164099999999</c:v>
                </c:pt>
                <c:pt idx="9326">
                  <c:v>2424.3164099999999</c:v>
                </c:pt>
                <c:pt idx="9327">
                  <c:v>2424.3164099999999</c:v>
                </c:pt>
                <c:pt idx="9328">
                  <c:v>2424.3164099999999</c:v>
                </c:pt>
                <c:pt idx="9329">
                  <c:v>2424.3164099999999</c:v>
                </c:pt>
                <c:pt idx="9330">
                  <c:v>2424.3164099999999</c:v>
                </c:pt>
                <c:pt idx="9331">
                  <c:v>2424.3164099999999</c:v>
                </c:pt>
                <c:pt idx="9332">
                  <c:v>2424.3164099999999</c:v>
                </c:pt>
                <c:pt idx="9333">
                  <c:v>2424.3164099999999</c:v>
                </c:pt>
                <c:pt idx="9334">
                  <c:v>2424.3164099999999</c:v>
                </c:pt>
                <c:pt idx="9335">
                  <c:v>2424.3164099999999</c:v>
                </c:pt>
                <c:pt idx="9336">
                  <c:v>2424.3164099999999</c:v>
                </c:pt>
                <c:pt idx="9337">
                  <c:v>2424.3164099999999</c:v>
                </c:pt>
                <c:pt idx="9338">
                  <c:v>2426.7578100000001</c:v>
                </c:pt>
                <c:pt idx="9339">
                  <c:v>2424.3164099999999</c:v>
                </c:pt>
                <c:pt idx="9340">
                  <c:v>2424.3164099999999</c:v>
                </c:pt>
                <c:pt idx="9341">
                  <c:v>2424.3164099999999</c:v>
                </c:pt>
                <c:pt idx="9342">
                  <c:v>2424.3164099999999</c:v>
                </c:pt>
                <c:pt idx="9343">
                  <c:v>2424.3164099999999</c:v>
                </c:pt>
                <c:pt idx="9344">
                  <c:v>2426.7578100000001</c:v>
                </c:pt>
                <c:pt idx="9345">
                  <c:v>2424.3164099999999</c:v>
                </c:pt>
                <c:pt idx="9346">
                  <c:v>2424.3164099999999</c:v>
                </c:pt>
                <c:pt idx="9347">
                  <c:v>2424.3164099999999</c:v>
                </c:pt>
                <c:pt idx="9348">
                  <c:v>2424.3164099999999</c:v>
                </c:pt>
                <c:pt idx="9349">
                  <c:v>2424.3164099999999</c:v>
                </c:pt>
                <c:pt idx="9350">
                  <c:v>2424.3164099999999</c:v>
                </c:pt>
                <c:pt idx="9351">
                  <c:v>2424.3164099999999</c:v>
                </c:pt>
                <c:pt idx="9352">
                  <c:v>2424.3164099999999</c:v>
                </c:pt>
                <c:pt idx="9353">
                  <c:v>2424.3164099999999</c:v>
                </c:pt>
                <c:pt idx="9354">
                  <c:v>2424.3164099999999</c:v>
                </c:pt>
                <c:pt idx="9355">
                  <c:v>2424.3164099999999</c:v>
                </c:pt>
                <c:pt idx="9356">
                  <c:v>2424.3164099999999</c:v>
                </c:pt>
                <c:pt idx="9357">
                  <c:v>2424.3164099999999</c:v>
                </c:pt>
                <c:pt idx="9358">
                  <c:v>2424.3164099999999</c:v>
                </c:pt>
                <c:pt idx="9359">
                  <c:v>2424.3164099999999</c:v>
                </c:pt>
                <c:pt idx="9360">
                  <c:v>2424.3164099999999</c:v>
                </c:pt>
                <c:pt idx="9361">
                  <c:v>2424.3164099999999</c:v>
                </c:pt>
                <c:pt idx="9362">
                  <c:v>2424.3164099999999</c:v>
                </c:pt>
                <c:pt idx="9363">
                  <c:v>2424.3164099999999</c:v>
                </c:pt>
                <c:pt idx="9364">
                  <c:v>2424.3164099999999</c:v>
                </c:pt>
                <c:pt idx="9365">
                  <c:v>2424.3164099999999</c:v>
                </c:pt>
                <c:pt idx="9366">
                  <c:v>2424.3164099999999</c:v>
                </c:pt>
                <c:pt idx="9367">
                  <c:v>2424.3164099999999</c:v>
                </c:pt>
                <c:pt idx="9368">
                  <c:v>2424.3164099999999</c:v>
                </c:pt>
                <c:pt idx="9369">
                  <c:v>2424.3164099999999</c:v>
                </c:pt>
                <c:pt idx="9370">
                  <c:v>2424.3164099999999</c:v>
                </c:pt>
                <c:pt idx="9371">
                  <c:v>2424.3164099999999</c:v>
                </c:pt>
                <c:pt idx="9372">
                  <c:v>2424.3164099999999</c:v>
                </c:pt>
                <c:pt idx="9373">
                  <c:v>2424.3164099999999</c:v>
                </c:pt>
                <c:pt idx="9374">
                  <c:v>2424.3164099999999</c:v>
                </c:pt>
                <c:pt idx="9375">
                  <c:v>2424.3164099999999</c:v>
                </c:pt>
                <c:pt idx="9376">
                  <c:v>2424.3164099999999</c:v>
                </c:pt>
                <c:pt idx="9377">
                  <c:v>2424.3164099999999</c:v>
                </c:pt>
                <c:pt idx="9378">
                  <c:v>2424.3164099999999</c:v>
                </c:pt>
                <c:pt idx="9379">
                  <c:v>2424.3164099999999</c:v>
                </c:pt>
                <c:pt idx="9380">
                  <c:v>2424.3164099999999</c:v>
                </c:pt>
                <c:pt idx="9381">
                  <c:v>2424.3164099999999</c:v>
                </c:pt>
                <c:pt idx="9382">
                  <c:v>2424.3164099999999</c:v>
                </c:pt>
                <c:pt idx="9383">
                  <c:v>2424.3164099999999</c:v>
                </c:pt>
                <c:pt idx="9384">
                  <c:v>2424.3164099999999</c:v>
                </c:pt>
                <c:pt idx="9385">
                  <c:v>2424.3164099999999</c:v>
                </c:pt>
                <c:pt idx="9386">
                  <c:v>2424.3164099999999</c:v>
                </c:pt>
                <c:pt idx="9387">
                  <c:v>2424.3164099999999</c:v>
                </c:pt>
                <c:pt idx="9388">
                  <c:v>2424.3164099999999</c:v>
                </c:pt>
                <c:pt idx="9389">
                  <c:v>2424.3164099999999</c:v>
                </c:pt>
                <c:pt idx="9390">
                  <c:v>2424.3164099999999</c:v>
                </c:pt>
                <c:pt idx="9391">
                  <c:v>2424.3164099999999</c:v>
                </c:pt>
                <c:pt idx="9392">
                  <c:v>2424.3164099999999</c:v>
                </c:pt>
                <c:pt idx="9393">
                  <c:v>2424.3164099999999</c:v>
                </c:pt>
                <c:pt idx="9394">
                  <c:v>2424.3164099999999</c:v>
                </c:pt>
                <c:pt idx="9395">
                  <c:v>2424.3164099999999</c:v>
                </c:pt>
                <c:pt idx="9396">
                  <c:v>2424.3164099999999</c:v>
                </c:pt>
                <c:pt idx="9397">
                  <c:v>2424.3164099999999</c:v>
                </c:pt>
                <c:pt idx="9398">
                  <c:v>2424.3164099999999</c:v>
                </c:pt>
                <c:pt idx="9399">
                  <c:v>2424.3164099999999</c:v>
                </c:pt>
                <c:pt idx="9400">
                  <c:v>2424.3164099999999</c:v>
                </c:pt>
                <c:pt idx="9401">
                  <c:v>2424.3164099999999</c:v>
                </c:pt>
                <c:pt idx="9402">
                  <c:v>2424.3164099999999</c:v>
                </c:pt>
                <c:pt idx="9403">
                  <c:v>2424.3164099999999</c:v>
                </c:pt>
                <c:pt idx="9404">
                  <c:v>2424.3164099999999</c:v>
                </c:pt>
                <c:pt idx="9405">
                  <c:v>2424.3164099999999</c:v>
                </c:pt>
                <c:pt idx="9406">
                  <c:v>2424.3164099999999</c:v>
                </c:pt>
                <c:pt idx="9407">
                  <c:v>2424.3164099999999</c:v>
                </c:pt>
                <c:pt idx="9408">
                  <c:v>2424.3164099999999</c:v>
                </c:pt>
                <c:pt idx="9409">
                  <c:v>2424.3164099999999</c:v>
                </c:pt>
                <c:pt idx="9410">
                  <c:v>2426.7578100000001</c:v>
                </c:pt>
                <c:pt idx="9411">
                  <c:v>2424.3164099999999</c:v>
                </c:pt>
                <c:pt idx="9412">
                  <c:v>2424.3164099999999</c:v>
                </c:pt>
                <c:pt idx="9413">
                  <c:v>2424.3164099999999</c:v>
                </c:pt>
                <c:pt idx="9414">
                  <c:v>2424.3164099999999</c:v>
                </c:pt>
                <c:pt idx="9415">
                  <c:v>2424.3164099999999</c:v>
                </c:pt>
                <c:pt idx="9416">
                  <c:v>2424.3164099999999</c:v>
                </c:pt>
                <c:pt idx="9417">
                  <c:v>2424.3164099999999</c:v>
                </c:pt>
                <c:pt idx="9418">
                  <c:v>2424.3164099999999</c:v>
                </c:pt>
                <c:pt idx="9419">
                  <c:v>2424.3164099999999</c:v>
                </c:pt>
                <c:pt idx="9420">
                  <c:v>2424.3164099999999</c:v>
                </c:pt>
                <c:pt idx="9421">
                  <c:v>2424.3164099999999</c:v>
                </c:pt>
                <c:pt idx="9422">
                  <c:v>2424.3164099999999</c:v>
                </c:pt>
                <c:pt idx="9423">
                  <c:v>2424.3164099999999</c:v>
                </c:pt>
                <c:pt idx="9424">
                  <c:v>2424.3164099999999</c:v>
                </c:pt>
                <c:pt idx="9425">
                  <c:v>2424.3164099999999</c:v>
                </c:pt>
                <c:pt idx="9426">
                  <c:v>2424.3164099999999</c:v>
                </c:pt>
                <c:pt idx="9427">
                  <c:v>2424.3164099999999</c:v>
                </c:pt>
                <c:pt idx="9428">
                  <c:v>2424.3164099999999</c:v>
                </c:pt>
                <c:pt idx="9429">
                  <c:v>2424.3164099999999</c:v>
                </c:pt>
                <c:pt idx="9430">
                  <c:v>2424.3164099999999</c:v>
                </c:pt>
                <c:pt idx="9431">
                  <c:v>2424.3164099999999</c:v>
                </c:pt>
                <c:pt idx="9432">
                  <c:v>2424.3164099999999</c:v>
                </c:pt>
                <c:pt idx="9433">
                  <c:v>2426.7578100000001</c:v>
                </c:pt>
                <c:pt idx="9434">
                  <c:v>2424.3164099999999</c:v>
                </c:pt>
                <c:pt idx="9435">
                  <c:v>2424.3164099999999</c:v>
                </c:pt>
                <c:pt idx="9436">
                  <c:v>2424.3164099999999</c:v>
                </c:pt>
                <c:pt idx="9437">
                  <c:v>2424.3164099999999</c:v>
                </c:pt>
                <c:pt idx="9438">
                  <c:v>2424.3164099999999</c:v>
                </c:pt>
                <c:pt idx="9439">
                  <c:v>2424.3164099999999</c:v>
                </c:pt>
                <c:pt idx="9440">
                  <c:v>2424.3164099999999</c:v>
                </c:pt>
                <c:pt idx="9441">
                  <c:v>2424.3164099999999</c:v>
                </c:pt>
                <c:pt idx="9442">
                  <c:v>2424.3164099999999</c:v>
                </c:pt>
                <c:pt idx="9443">
                  <c:v>2424.3164099999999</c:v>
                </c:pt>
                <c:pt idx="9444">
                  <c:v>2424.3164099999999</c:v>
                </c:pt>
                <c:pt idx="9445">
                  <c:v>2424.3164099999999</c:v>
                </c:pt>
                <c:pt idx="9446">
                  <c:v>2424.3164099999999</c:v>
                </c:pt>
                <c:pt idx="9447">
                  <c:v>2424.3164099999999</c:v>
                </c:pt>
                <c:pt idx="9448">
                  <c:v>2424.3164099999999</c:v>
                </c:pt>
                <c:pt idx="9449">
                  <c:v>2424.3164099999999</c:v>
                </c:pt>
                <c:pt idx="9450">
                  <c:v>2424.3164099999999</c:v>
                </c:pt>
                <c:pt idx="9451">
                  <c:v>2424.3164099999999</c:v>
                </c:pt>
                <c:pt idx="9452">
                  <c:v>2424.3164099999999</c:v>
                </c:pt>
                <c:pt idx="9453">
                  <c:v>2424.3164099999999</c:v>
                </c:pt>
                <c:pt idx="9454">
                  <c:v>2424.3164099999999</c:v>
                </c:pt>
                <c:pt idx="9455">
                  <c:v>2424.3164099999999</c:v>
                </c:pt>
                <c:pt idx="9456">
                  <c:v>2424.3164099999999</c:v>
                </c:pt>
                <c:pt idx="9457">
                  <c:v>2424.3164099999999</c:v>
                </c:pt>
                <c:pt idx="9458">
                  <c:v>2426.7578100000001</c:v>
                </c:pt>
                <c:pt idx="9459">
                  <c:v>2424.3164099999999</c:v>
                </c:pt>
                <c:pt idx="9460">
                  <c:v>2424.3164099999999</c:v>
                </c:pt>
                <c:pt idx="9461">
                  <c:v>2424.3164099999999</c:v>
                </c:pt>
                <c:pt idx="9462">
                  <c:v>2424.3164099999999</c:v>
                </c:pt>
                <c:pt idx="9463">
                  <c:v>2424.3164099999999</c:v>
                </c:pt>
                <c:pt idx="9464">
                  <c:v>2424.3164099999999</c:v>
                </c:pt>
                <c:pt idx="9465">
                  <c:v>2426.7578100000001</c:v>
                </c:pt>
                <c:pt idx="9466">
                  <c:v>2424.3164099999999</c:v>
                </c:pt>
                <c:pt idx="9467">
                  <c:v>2424.3164099999999</c:v>
                </c:pt>
                <c:pt idx="9468">
                  <c:v>2424.3164099999999</c:v>
                </c:pt>
                <c:pt idx="9469">
                  <c:v>2424.3164099999999</c:v>
                </c:pt>
                <c:pt idx="9470">
                  <c:v>2424.3164099999999</c:v>
                </c:pt>
                <c:pt idx="9471">
                  <c:v>2424.3164099999999</c:v>
                </c:pt>
                <c:pt idx="9472">
                  <c:v>2424.3164099999999</c:v>
                </c:pt>
                <c:pt idx="9473">
                  <c:v>2424.3164099999999</c:v>
                </c:pt>
                <c:pt idx="9474">
                  <c:v>2424.3164099999999</c:v>
                </c:pt>
                <c:pt idx="9475">
                  <c:v>2424.3164099999999</c:v>
                </c:pt>
                <c:pt idx="9476">
                  <c:v>2424.3164099999999</c:v>
                </c:pt>
                <c:pt idx="9477">
                  <c:v>2424.3164099999999</c:v>
                </c:pt>
                <c:pt idx="9478">
                  <c:v>2424.3164099999999</c:v>
                </c:pt>
                <c:pt idx="9479">
                  <c:v>2424.3164099999999</c:v>
                </c:pt>
                <c:pt idx="9480">
                  <c:v>2424.3164099999999</c:v>
                </c:pt>
                <c:pt idx="9481">
                  <c:v>2424.3164099999999</c:v>
                </c:pt>
                <c:pt idx="9482">
                  <c:v>2426.7578100000001</c:v>
                </c:pt>
                <c:pt idx="9483">
                  <c:v>2424.3164099999999</c:v>
                </c:pt>
                <c:pt idx="9484">
                  <c:v>2424.3164099999999</c:v>
                </c:pt>
                <c:pt idx="9485">
                  <c:v>2424.3164099999999</c:v>
                </c:pt>
                <c:pt idx="9486">
                  <c:v>2424.3164099999999</c:v>
                </c:pt>
                <c:pt idx="9487">
                  <c:v>2424.3164099999999</c:v>
                </c:pt>
                <c:pt idx="9488">
                  <c:v>2424.3164099999999</c:v>
                </c:pt>
                <c:pt idx="9489">
                  <c:v>2424.3164099999999</c:v>
                </c:pt>
                <c:pt idx="9490">
                  <c:v>2424.3164099999999</c:v>
                </c:pt>
                <c:pt idx="9491">
                  <c:v>2424.3164099999999</c:v>
                </c:pt>
                <c:pt idx="9492">
                  <c:v>2424.3164099999999</c:v>
                </c:pt>
                <c:pt idx="9493">
                  <c:v>2424.3164099999999</c:v>
                </c:pt>
                <c:pt idx="9494">
                  <c:v>2424.3164099999999</c:v>
                </c:pt>
                <c:pt idx="9495">
                  <c:v>2424.3164099999999</c:v>
                </c:pt>
                <c:pt idx="9496">
                  <c:v>2424.3164099999999</c:v>
                </c:pt>
                <c:pt idx="9497">
                  <c:v>2424.3164099999999</c:v>
                </c:pt>
                <c:pt idx="9498">
                  <c:v>2424.3164099999999</c:v>
                </c:pt>
                <c:pt idx="9499">
                  <c:v>2424.3164099999999</c:v>
                </c:pt>
                <c:pt idx="9500">
                  <c:v>2424.3164099999999</c:v>
                </c:pt>
                <c:pt idx="9501">
                  <c:v>2424.3164099999999</c:v>
                </c:pt>
                <c:pt idx="9502">
                  <c:v>2424.3164099999999</c:v>
                </c:pt>
                <c:pt idx="9503">
                  <c:v>2424.3164099999999</c:v>
                </c:pt>
                <c:pt idx="9504">
                  <c:v>2424.3164099999999</c:v>
                </c:pt>
                <c:pt idx="9505">
                  <c:v>2424.3164099999999</c:v>
                </c:pt>
                <c:pt idx="9506">
                  <c:v>2424.3164099999999</c:v>
                </c:pt>
                <c:pt idx="9507">
                  <c:v>2424.3164099999999</c:v>
                </c:pt>
                <c:pt idx="9508">
                  <c:v>2424.3164099999999</c:v>
                </c:pt>
                <c:pt idx="9509">
                  <c:v>2424.3164099999999</c:v>
                </c:pt>
                <c:pt idx="9510">
                  <c:v>2424.3164099999999</c:v>
                </c:pt>
                <c:pt idx="9511">
                  <c:v>2424.3164099999999</c:v>
                </c:pt>
                <c:pt idx="9512">
                  <c:v>2424.3164099999999</c:v>
                </c:pt>
                <c:pt idx="9513">
                  <c:v>2426.7578100000001</c:v>
                </c:pt>
                <c:pt idx="9514">
                  <c:v>2424.3164099999999</c:v>
                </c:pt>
                <c:pt idx="9515">
                  <c:v>2424.3164099999999</c:v>
                </c:pt>
                <c:pt idx="9516">
                  <c:v>2424.3164099999999</c:v>
                </c:pt>
                <c:pt idx="9517">
                  <c:v>2424.3164099999999</c:v>
                </c:pt>
                <c:pt idx="9518">
                  <c:v>2424.3164099999999</c:v>
                </c:pt>
                <c:pt idx="9519">
                  <c:v>2424.3164099999999</c:v>
                </c:pt>
                <c:pt idx="9520">
                  <c:v>2424.3164099999999</c:v>
                </c:pt>
                <c:pt idx="9521">
                  <c:v>2424.3164099999999</c:v>
                </c:pt>
                <c:pt idx="9522">
                  <c:v>2424.3164099999999</c:v>
                </c:pt>
                <c:pt idx="9523">
                  <c:v>2424.3164099999999</c:v>
                </c:pt>
                <c:pt idx="9524">
                  <c:v>2424.3164099999999</c:v>
                </c:pt>
                <c:pt idx="9525">
                  <c:v>2424.3164099999999</c:v>
                </c:pt>
                <c:pt idx="9526">
                  <c:v>2424.3164099999999</c:v>
                </c:pt>
                <c:pt idx="9527">
                  <c:v>2424.3164099999999</c:v>
                </c:pt>
                <c:pt idx="9528">
                  <c:v>2424.3164099999999</c:v>
                </c:pt>
                <c:pt idx="9529">
                  <c:v>2424.3164099999999</c:v>
                </c:pt>
                <c:pt idx="9530">
                  <c:v>2424.3164099999999</c:v>
                </c:pt>
                <c:pt idx="9531">
                  <c:v>2424.3164099999999</c:v>
                </c:pt>
                <c:pt idx="9532">
                  <c:v>2424.3164099999999</c:v>
                </c:pt>
                <c:pt idx="9533">
                  <c:v>2424.3164099999999</c:v>
                </c:pt>
                <c:pt idx="9534">
                  <c:v>2424.3164099999999</c:v>
                </c:pt>
                <c:pt idx="9535">
                  <c:v>2424.3164099999999</c:v>
                </c:pt>
                <c:pt idx="9536">
                  <c:v>2424.3164099999999</c:v>
                </c:pt>
                <c:pt idx="9537">
                  <c:v>2424.3164099999999</c:v>
                </c:pt>
                <c:pt idx="9538">
                  <c:v>2424.3164099999999</c:v>
                </c:pt>
                <c:pt idx="9539">
                  <c:v>2424.3164099999999</c:v>
                </c:pt>
                <c:pt idx="9540">
                  <c:v>2424.3164099999999</c:v>
                </c:pt>
                <c:pt idx="9541">
                  <c:v>2424.3164099999999</c:v>
                </c:pt>
                <c:pt idx="9542">
                  <c:v>2426.7578100000001</c:v>
                </c:pt>
                <c:pt idx="9543">
                  <c:v>2424.3164099999999</c:v>
                </c:pt>
                <c:pt idx="9544">
                  <c:v>2424.3164099999999</c:v>
                </c:pt>
                <c:pt idx="9545">
                  <c:v>2424.3164099999999</c:v>
                </c:pt>
                <c:pt idx="9546">
                  <c:v>2424.3164099999999</c:v>
                </c:pt>
                <c:pt idx="9547">
                  <c:v>2424.3164099999999</c:v>
                </c:pt>
                <c:pt idx="9548">
                  <c:v>2424.3164099999999</c:v>
                </c:pt>
                <c:pt idx="9549">
                  <c:v>2426.7578100000001</c:v>
                </c:pt>
                <c:pt idx="9550">
                  <c:v>2424.3164099999999</c:v>
                </c:pt>
                <c:pt idx="9551">
                  <c:v>2426.7578100000001</c:v>
                </c:pt>
                <c:pt idx="9552">
                  <c:v>2424.3164099999999</c:v>
                </c:pt>
                <c:pt idx="9553">
                  <c:v>2424.3164099999999</c:v>
                </c:pt>
                <c:pt idx="9554">
                  <c:v>2424.3164099999999</c:v>
                </c:pt>
                <c:pt idx="9555">
                  <c:v>2424.3164099999999</c:v>
                </c:pt>
                <c:pt idx="9556">
                  <c:v>2424.3164099999999</c:v>
                </c:pt>
                <c:pt idx="9557">
                  <c:v>2424.3164099999999</c:v>
                </c:pt>
                <c:pt idx="9558">
                  <c:v>2424.3164099999999</c:v>
                </c:pt>
                <c:pt idx="9559">
                  <c:v>2424.3164099999999</c:v>
                </c:pt>
                <c:pt idx="9560">
                  <c:v>2424.3164099999999</c:v>
                </c:pt>
                <c:pt idx="9561">
                  <c:v>2424.3164099999999</c:v>
                </c:pt>
                <c:pt idx="9562">
                  <c:v>2424.3164099999999</c:v>
                </c:pt>
                <c:pt idx="9563">
                  <c:v>2424.3164099999999</c:v>
                </c:pt>
                <c:pt idx="9564">
                  <c:v>2424.3164099999999</c:v>
                </c:pt>
                <c:pt idx="9565">
                  <c:v>2424.3164099999999</c:v>
                </c:pt>
                <c:pt idx="9566">
                  <c:v>2424.3164099999999</c:v>
                </c:pt>
                <c:pt idx="9567">
                  <c:v>2424.3164099999999</c:v>
                </c:pt>
                <c:pt idx="9568">
                  <c:v>2424.3164099999999</c:v>
                </c:pt>
                <c:pt idx="9569">
                  <c:v>2424.3164099999999</c:v>
                </c:pt>
                <c:pt idx="9570">
                  <c:v>2424.3164099999999</c:v>
                </c:pt>
                <c:pt idx="9571">
                  <c:v>2424.3164099999999</c:v>
                </c:pt>
                <c:pt idx="9572">
                  <c:v>2424.3164099999999</c:v>
                </c:pt>
                <c:pt idx="9573">
                  <c:v>2424.3164099999999</c:v>
                </c:pt>
                <c:pt idx="9574">
                  <c:v>2424.3164099999999</c:v>
                </c:pt>
                <c:pt idx="9575">
                  <c:v>2424.3164099999999</c:v>
                </c:pt>
                <c:pt idx="9576">
                  <c:v>2424.3164099999999</c:v>
                </c:pt>
                <c:pt idx="9577">
                  <c:v>2424.3164099999999</c:v>
                </c:pt>
                <c:pt idx="9578">
                  <c:v>2424.3164099999999</c:v>
                </c:pt>
                <c:pt idx="9579">
                  <c:v>2424.3164099999999</c:v>
                </c:pt>
                <c:pt idx="9580">
                  <c:v>2424.3164099999999</c:v>
                </c:pt>
                <c:pt idx="9581">
                  <c:v>2424.3164099999999</c:v>
                </c:pt>
                <c:pt idx="9582">
                  <c:v>2424.3164099999999</c:v>
                </c:pt>
                <c:pt idx="9583">
                  <c:v>2424.3164099999999</c:v>
                </c:pt>
                <c:pt idx="9584">
                  <c:v>2424.3164099999999</c:v>
                </c:pt>
                <c:pt idx="9585">
                  <c:v>2424.3164099999999</c:v>
                </c:pt>
                <c:pt idx="9586">
                  <c:v>2424.3164099999999</c:v>
                </c:pt>
                <c:pt idx="9587">
                  <c:v>2424.3164099999999</c:v>
                </c:pt>
                <c:pt idx="9588">
                  <c:v>2426.7578100000001</c:v>
                </c:pt>
                <c:pt idx="9589">
                  <c:v>2424.3164099999999</c:v>
                </c:pt>
                <c:pt idx="9590">
                  <c:v>2424.3164099999999</c:v>
                </c:pt>
                <c:pt idx="9591">
                  <c:v>2424.3164099999999</c:v>
                </c:pt>
                <c:pt idx="9592">
                  <c:v>2424.3164099999999</c:v>
                </c:pt>
                <c:pt idx="9593">
                  <c:v>2424.3164099999999</c:v>
                </c:pt>
                <c:pt idx="9594">
                  <c:v>2424.3164099999999</c:v>
                </c:pt>
                <c:pt idx="9595">
                  <c:v>2424.3164099999999</c:v>
                </c:pt>
                <c:pt idx="9596">
                  <c:v>2424.3164099999999</c:v>
                </c:pt>
                <c:pt idx="9597">
                  <c:v>2424.3164099999999</c:v>
                </c:pt>
                <c:pt idx="9598">
                  <c:v>2424.3164099999999</c:v>
                </c:pt>
                <c:pt idx="9599">
                  <c:v>2424.3164099999999</c:v>
                </c:pt>
                <c:pt idx="9600">
                  <c:v>2424.3164099999999</c:v>
                </c:pt>
                <c:pt idx="9601">
                  <c:v>2424.3164099999999</c:v>
                </c:pt>
                <c:pt idx="9602">
                  <c:v>2424.3164099999999</c:v>
                </c:pt>
                <c:pt idx="9603">
                  <c:v>2424.3164099999999</c:v>
                </c:pt>
                <c:pt idx="9604">
                  <c:v>2424.3164099999999</c:v>
                </c:pt>
                <c:pt idx="9605">
                  <c:v>2424.3164099999999</c:v>
                </c:pt>
                <c:pt idx="9606">
                  <c:v>2424.3164099999999</c:v>
                </c:pt>
                <c:pt idx="9607">
                  <c:v>2424.3164099999999</c:v>
                </c:pt>
                <c:pt idx="9608">
                  <c:v>2424.3164099999999</c:v>
                </c:pt>
                <c:pt idx="9609">
                  <c:v>2426.7578100000001</c:v>
                </c:pt>
                <c:pt idx="9610">
                  <c:v>2424.3164099999999</c:v>
                </c:pt>
                <c:pt idx="9611">
                  <c:v>2424.3164099999999</c:v>
                </c:pt>
                <c:pt idx="9612">
                  <c:v>2424.3164099999999</c:v>
                </c:pt>
                <c:pt idx="9613">
                  <c:v>2424.3164099999999</c:v>
                </c:pt>
                <c:pt idx="9614">
                  <c:v>2424.3164099999999</c:v>
                </c:pt>
                <c:pt idx="9615">
                  <c:v>2424.3164099999999</c:v>
                </c:pt>
                <c:pt idx="9616">
                  <c:v>2424.3164099999999</c:v>
                </c:pt>
                <c:pt idx="9617">
                  <c:v>2424.3164099999999</c:v>
                </c:pt>
                <c:pt idx="9618">
                  <c:v>2424.3164099999999</c:v>
                </c:pt>
                <c:pt idx="9619">
                  <c:v>2424.3164099999999</c:v>
                </c:pt>
                <c:pt idx="9620">
                  <c:v>2424.3164099999999</c:v>
                </c:pt>
                <c:pt idx="9621">
                  <c:v>2424.3164099999999</c:v>
                </c:pt>
                <c:pt idx="9622">
                  <c:v>2424.3164099999999</c:v>
                </c:pt>
                <c:pt idx="9623">
                  <c:v>2424.3164099999999</c:v>
                </c:pt>
                <c:pt idx="9624">
                  <c:v>2424.3164099999999</c:v>
                </c:pt>
                <c:pt idx="9625">
                  <c:v>2424.3164099999999</c:v>
                </c:pt>
                <c:pt idx="9626">
                  <c:v>2424.3164099999999</c:v>
                </c:pt>
                <c:pt idx="9627">
                  <c:v>2424.3164099999999</c:v>
                </c:pt>
                <c:pt idx="9628">
                  <c:v>2424.3164099999999</c:v>
                </c:pt>
                <c:pt idx="9629">
                  <c:v>2424.3164099999999</c:v>
                </c:pt>
                <c:pt idx="9630">
                  <c:v>2424.3164099999999</c:v>
                </c:pt>
                <c:pt idx="9631">
                  <c:v>2424.3164099999999</c:v>
                </c:pt>
                <c:pt idx="9632">
                  <c:v>2424.3164099999999</c:v>
                </c:pt>
                <c:pt idx="9633">
                  <c:v>2424.3164099999999</c:v>
                </c:pt>
                <c:pt idx="9634">
                  <c:v>2424.3164099999999</c:v>
                </c:pt>
                <c:pt idx="9635">
                  <c:v>2424.3164099999999</c:v>
                </c:pt>
                <c:pt idx="9636">
                  <c:v>2424.3164099999999</c:v>
                </c:pt>
                <c:pt idx="9637">
                  <c:v>2424.3164099999999</c:v>
                </c:pt>
                <c:pt idx="9638">
                  <c:v>2424.3164099999999</c:v>
                </c:pt>
                <c:pt idx="9639">
                  <c:v>2424.3164099999999</c:v>
                </c:pt>
                <c:pt idx="9640">
                  <c:v>2424.3164099999999</c:v>
                </c:pt>
                <c:pt idx="9641">
                  <c:v>2424.3164099999999</c:v>
                </c:pt>
                <c:pt idx="9642">
                  <c:v>2424.3164099999999</c:v>
                </c:pt>
                <c:pt idx="9643">
                  <c:v>2424.3164099999999</c:v>
                </c:pt>
                <c:pt idx="9644">
                  <c:v>2424.3164099999999</c:v>
                </c:pt>
                <c:pt idx="9645">
                  <c:v>2424.3164099999999</c:v>
                </c:pt>
                <c:pt idx="9646">
                  <c:v>2424.3164099999999</c:v>
                </c:pt>
                <c:pt idx="9647">
                  <c:v>2424.3164099999999</c:v>
                </c:pt>
                <c:pt idx="9648">
                  <c:v>2424.3164099999999</c:v>
                </c:pt>
                <c:pt idx="9649">
                  <c:v>2424.3164099999999</c:v>
                </c:pt>
                <c:pt idx="9650">
                  <c:v>2424.3164099999999</c:v>
                </c:pt>
                <c:pt idx="9651">
                  <c:v>2424.3164099999999</c:v>
                </c:pt>
                <c:pt idx="9652">
                  <c:v>2424.3164099999999</c:v>
                </c:pt>
                <c:pt idx="9653">
                  <c:v>2424.3164099999999</c:v>
                </c:pt>
                <c:pt idx="9654">
                  <c:v>2424.3164099999999</c:v>
                </c:pt>
                <c:pt idx="9655">
                  <c:v>2424.3164099999999</c:v>
                </c:pt>
                <c:pt idx="9656">
                  <c:v>2424.3164099999999</c:v>
                </c:pt>
                <c:pt idx="9657">
                  <c:v>2424.3164099999999</c:v>
                </c:pt>
                <c:pt idx="9658">
                  <c:v>2424.3164099999999</c:v>
                </c:pt>
                <c:pt idx="9659">
                  <c:v>2424.3164099999999</c:v>
                </c:pt>
                <c:pt idx="9660">
                  <c:v>2424.3164099999999</c:v>
                </c:pt>
                <c:pt idx="9661">
                  <c:v>2424.3164099999999</c:v>
                </c:pt>
                <c:pt idx="9662">
                  <c:v>2424.3164099999999</c:v>
                </c:pt>
                <c:pt idx="9663">
                  <c:v>2424.3164099999999</c:v>
                </c:pt>
                <c:pt idx="9664">
                  <c:v>2424.3164099999999</c:v>
                </c:pt>
                <c:pt idx="9665">
                  <c:v>2424.3164099999999</c:v>
                </c:pt>
                <c:pt idx="9666">
                  <c:v>2424.3164099999999</c:v>
                </c:pt>
                <c:pt idx="9667">
                  <c:v>2424.3164099999999</c:v>
                </c:pt>
                <c:pt idx="9668">
                  <c:v>2424.3164099999999</c:v>
                </c:pt>
                <c:pt idx="9669">
                  <c:v>2424.3164099999999</c:v>
                </c:pt>
                <c:pt idx="9670">
                  <c:v>2424.3164099999999</c:v>
                </c:pt>
                <c:pt idx="9671">
                  <c:v>2424.3164099999999</c:v>
                </c:pt>
                <c:pt idx="9672">
                  <c:v>2424.3164099999999</c:v>
                </c:pt>
                <c:pt idx="9673">
                  <c:v>2424.3164099999999</c:v>
                </c:pt>
                <c:pt idx="9674">
                  <c:v>2424.3164099999999</c:v>
                </c:pt>
                <c:pt idx="9675">
                  <c:v>2426.7578100000001</c:v>
                </c:pt>
                <c:pt idx="9676">
                  <c:v>2424.3164099999999</c:v>
                </c:pt>
                <c:pt idx="9677">
                  <c:v>2424.3164099999999</c:v>
                </c:pt>
                <c:pt idx="9678">
                  <c:v>2424.3164099999999</c:v>
                </c:pt>
                <c:pt idx="9679">
                  <c:v>2424.3164099999999</c:v>
                </c:pt>
                <c:pt idx="9680">
                  <c:v>2424.3164099999999</c:v>
                </c:pt>
                <c:pt idx="9681">
                  <c:v>2424.3164099999999</c:v>
                </c:pt>
                <c:pt idx="9682">
                  <c:v>2424.3164099999999</c:v>
                </c:pt>
                <c:pt idx="9683">
                  <c:v>2426.7578100000001</c:v>
                </c:pt>
                <c:pt idx="9684">
                  <c:v>2424.3164099999999</c:v>
                </c:pt>
                <c:pt idx="9685">
                  <c:v>2424.3164099999999</c:v>
                </c:pt>
                <c:pt idx="9686">
                  <c:v>2424.3164099999999</c:v>
                </c:pt>
                <c:pt idx="9687">
                  <c:v>2424.3164099999999</c:v>
                </c:pt>
                <c:pt idx="9688">
                  <c:v>2424.3164099999999</c:v>
                </c:pt>
                <c:pt idx="9689">
                  <c:v>2424.3164099999999</c:v>
                </c:pt>
                <c:pt idx="9690">
                  <c:v>2426.7578100000001</c:v>
                </c:pt>
                <c:pt idx="9691">
                  <c:v>2424.3164099999999</c:v>
                </c:pt>
                <c:pt idx="9692">
                  <c:v>2424.3164099999999</c:v>
                </c:pt>
                <c:pt idx="9693">
                  <c:v>2424.3164099999999</c:v>
                </c:pt>
                <c:pt idx="9694">
                  <c:v>2424.3164099999999</c:v>
                </c:pt>
                <c:pt idx="9695">
                  <c:v>2424.3164099999999</c:v>
                </c:pt>
                <c:pt idx="9696">
                  <c:v>2424.3164099999999</c:v>
                </c:pt>
                <c:pt idx="9697">
                  <c:v>2424.3164099999999</c:v>
                </c:pt>
                <c:pt idx="9698">
                  <c:v>2424.3164099999999</c:v>
                </c:pt>
                <c:pt idx="9699">
                  <c:v>2424.3164099999999</c:v>
                </c:pt>
                <c:pt idx="9700">
                  <c:v>2424.3164099999999</c:v>
                </c:pt>
                <c:pt idx="9701">
                  <c:v>2424.3164099999999</c:v>
                </c:pt>
                <c:pt idx="9702">
                  <c:v>2424.3164099999999</c:v>
                </c:pt>
                <c:pt idx="9703">
                  <c:v>2424.3164099999999</c:v>
                </c:pt>
                <c:pt idx="9704">
                  <c:v>2424.3164099999999</c:v>
                </c:pt>
                <c:pt idx="9705">
                  <c:v>2424.3164099999999</c:v>
                </c:pt>
                <c:pt idx="9706">
                  <c:v>2424.3164099999999</c:v>
                </c:pt>
                <c:pt idx="9707">
                  <c:v>2424.3164099999999</c:v>
                </c:pt>
                <c:pt idx="9708">
                  <c:v>2424.3164099999999</c:v>
                </c:pt>
                <c:pt idx="9709">
                  <c:v>2424.3164099999999</c:v>
                </c:pt>
                <c:pt idx="9710">
                  <c:v>2424.3164099999999</c:v>
                </c:pt>
                <c:pt idx="9711">
                  <c:v>2424.3164099999999</c:v>
                </c:pt>
                <c:pt idx="9712">
                  <c:v>2424.3164099999999</c:v>
                </c:pt>
                <c:pt idx="9713">
                  <c:v>2424.3164099999999</c:v>
                </c:pt>
                <c:pt idx="9714">
                  <c:v>2424.3164099999999</c:v>
                </c:pt>
                <c:pt idx="9715">
                  <c:v>2424.3164099999999</c:v>
                </c:pt>
                <c:pt idx="9716">
                  <c:v>2424.3164099999999</c:v>
                </c:pt>
                <c:pt idx="9717">
                  <c:v>2424.3164099999999</c:v>
                </c:pt>
                <c:pt idx="9718">
                  <c:v>2424.3164099999999</c:v>
                </c:pt>
                <c:pt idx="9719">
                  <c:v>2424.3164099999999</c:v>
                </c:pt>
                <c:pt idx="9720">
                  <c:v>2424.3164099999999</c:v>
                </c:pt>
                <c:pt idx="9721">
                  <c:v>2424.3164099999999</c:v>
                </c:pt>
                <c:pt idx="9722">
                  <c:v>2424.3164099999999</c:v>
                </c:pt>
                <c:pt idx="9723">
                  <c:v>2424.3164099999999</c:v>
                </c:pt>
                <c:pt idx="9724">
                  <c:v>2424.3164099999999</c:v>
                </c:pt>
                <c:pt idx="9725">
                  <c:v>2424.3164099999999</c:v>
                </c:pt>
                <c:pt idx="9726">
                  <c:v>2424.3164099999999</c:v>
                </c:pt>
                <c:pt idx="9727">
                  <c:v>2424.3164099999999</c:v>
                </c:pt>
                <c:pt idx="9728">
                  <c:v>2424.3164099999999</c:v>
                </c:pt>
                <c:pt idx="9729">
                  <c:v>2424.3164099999999</c:v>
                </c:pt>
                <c:pt idx="9730">
                  <c:v>2424.3164099999999</c:v>
                </c:pt>
                <c:pt idx="9731">
                  <c:v>2424.3164099999999</c:v>
                </c:pt>
                <c:pt idx="9732">
                  <c:v>2424.3164099999999</c:v>
                </c:pt>
                <c:pt idx="9733">
                  <c:v>2424.3164099999999</c:v>
                </c:pt>
                <c:pt idx="9734">
                  <c:v>2424.3164099999999</c:v>
                </c:pt>
                <c:pt idx="9735">
                  <c:v>2424.3164099999999</c:v>
                </c:pt>
                <c:pt idx="9736">
                  <c:v>2424.3164099999999</c:v>
                </c:pt>
                <c:pt idx="9737">
                  <c:v>2424.3164099999999</c:v>
                </c:pt>
                <c:pt idx="9738">
                  <c:v>2424.3164099999999</c:v>
                </c:pt>
                <c:pt idx="9739">
                  <c:v>2424.3164099999999</c:v>
                </c:pt>
                <c:pt idx="9740">
                  <c:v>2424.3164099999999</c:v>
                </c:pt>
                <c:pt idx="9741">
                  <c:v>2424.3164099999999</c:v>
                </c:pt>
                <c:pt idx="9742">
                  <c:v>2424.3164099999999</c:v>
                </c:pt>
                <c:pt idx="9743">
                  <c:v>2424.3164099999999</c:v>
                </c:pt>
                <c:pt idx="9744">
                  <c:v>2424.3164099999999</c:v>
                </c:pt>
                <c:pt idx="9745">
                  <c:v>2424.3164099999999</c:v>
                </c:pt>
                <c:pt idx="9746">
                  <c:v>2424.3164099999999</c:v>
                </c:pt>
                <c:pt idx="9747">
                  <c:v>2424.3164099999999</c:v>
                </c:pt>
                <c:pt idx="9748">
                  <c:v>2424.3164099999999</c:v>
                </c:pt>
                <c:pt idx="9749">
                  <c:v>2424.3164099999999</c:v>
                </c:pt>
                <c:pt idx="9750">
                  <c:v>2424.3164099999999</c:v>
                </c:pt>
                <c:pt idx="9751">
                  <c:v>2424.3164099999999</c:v>
                </c:pt>
                <c:pt idx="9752">
                  <c:v>2424.3164099999999</c:v>
                </c:pt>
                <c:pt idx="9753">
                  <c:v>2424.3164099999999</c:v>
                </c:pt>
                <c:pt idx="9754">
                  <c:v>2424.3164099999999</c:v>
                </c:pt>
                <c:pt idx="9755">
                  <c:v>2426.7578100000001</c:v>
                </c:pt>
                <c:pt idx="9756">
                  <c:v>2424.3164099999999</c:v>
                </c:pt>
                <c:pt idx="9757">
                  <c:v>2424.3164099999999</c:v>
                </c:pt>
                <c:pt idx="9758">
                  <c:v>2424.3164099999999</c:v>
                </c:pt>
                <c:pt idx="9759">
                  <c:v>2424.3164099999999</c:v>
                </c:pt>
                <c:pt idx="9760">
                  <c:v>2424.3164099999999</c:v>
                </c:pt>
                <c:pt idx="9761">
                  <c:v>2424.3164099999999</c:v>
                </c:pt>
                <c:pt idx="9762">
                  <c:v>2424.3164099999999</c:v>
                </c:pt>
                <c:pt idx="9763">
                  <c:v>2424.3164099999999</c:v>
                </c:pt>
                <c:pt idx="9764">
                  <c:v>2424.3164099999999</c:v>
                </c:pt>
                <c:pt idx="9765">
                  <c:v>2424.3164099999999</c:v>
                </c:pt>
                <c:pt idx="9766">
                  <c:v>2426.7578100000001</c:v>
                </c:pt>
                <c:pt idx="9767">
                  <c:v>2424.3164099999999</c:v>
                </c:pt>
                <c:pt idx="9768">
                  <c:v>2424.3164099999999</c:v>
                </c:pt>
                <c:pt idx="9769">
                  <c:v>2424.3164099999999</c:v>
                </c:pt>
                <c:pt idx="9770">
                  <c:v>2424.3164099999999</c:v>
                </c:pt>
                <c:pt idx="9771">
                  <c:v>2424.3164099999999</c:v>
                </c:pt>
                <c:pt idx="9772">
                  <c:v>2424.3164099999999</c:v>
                </c:pt>
                <c:pt idx="9773">
                  <c:v>2424.3164099999999</c:v>
                </c:pt>
                <c:pt idx="9774">
                  <c:v>2424.3164099999999</c:v>
                </c:pt>
                <c:pt idx="9775">
                  <c:v>2424.3164099999999</c:v>
                </c:pt>
                <c:pt idx="9776">
                  <c:v>2424.3164099999999</c:v>
                </c:pt>
                <c:pt idx="9777">
                  <c:v>2424.3164099999999</c:v>
                </c:pt>
                <c:pt idx="9778">
                  <c:v>2424.3164099999999</c:v>
                </c:pt>
                <c:pt idx="9779">
                  <c:v>2424.3164099999999</c:v>
                </c:pt>
                <c:pt idx="9780">
                  <c:v>2424.3164099999999</c:v>
                </c:pt>
                <c:pt idx="9781">
                  <c:v>2424.3164099999999</c:v>
                </c:pt>
                <c:pt idx="9782">
                  <c:v>2424.3164099999999</c:v>
                </c:pt>
                <c:pt idx="9783">
                  <c:v>2424.3164099999999</c:v>
                </c:pt>
                <c:pt idx="9784">
                  <c:v>2424.3164099999999</c:v>
                </c:pt>
                <c:pt idx="9785">
                  <c:v>2426.7578100000001</c:v>
                </c:pt>
                <c:pt idx="9786">
                  <c:v>2424.3164099999999</c:v>
                </c:pt>
                <c:pt idx="9787">
                  <c:v>2424.3164099999999</c:v>
                </c:pt>
                <c:pt idx="9788">
                  <c:v>2424.3164099999999</c:v>
                </c:pt>
                <c:pt idx="9789">
                  <c:v>2424.3164099999999</c:v>
                </c:pt>
                <c:pt idx="9790">
                  <c:v>2424.3164099999999</c:v>
                </c:pt>
                <c:pt idx="9791">
                  <c:v>2424.3164099999999</c:v>
                </c:pt>
                <c:pt idx="9792">
                  <c:v>2424.3164099999999</c:v>
                </c:pt>
                <c:pt idx="9793">
                  <c:v>2424.3164099999999</c:v>
                </c:pt>
                <c:pt idx="9794">
                  <c:v>2424.3164099999999</c:v>
                </c:pt>
                <c:pt idx="9795">
                  <c:v>2424.3164099999999</c:v>
                </c:pt>
                <c:pt idx="9796">
                  <c:v>2424.3164099999999</c:v>
                </c:pt>
                <c:pt idx="9797">
                  <c:v>2424.3164099999999</c:v>
                </c:pt>
                <c:pt idx="9798">
                  <c:v>2424.3164099999999</c:v>
                </c:pt>
                <c:pt idx="9799">
                  <c:v>2424.3164099999999</c:v>
                </c:pt>
                <c:pt idx="9800">
                  <c:v>2424.3164099999999</c:v>
                </c:pt>
                <c:pt idx="9801">
                  <c:v>2426.7578100000001</c:v>
                </c:pt>
                <c:pt idx="9802">
                  <c:v>2424.3164099999999</c:v>
                </c:pt>
                <c:pt idx="9803">
                  <c:v>2424.3164099999999</c:v>
                </c:pt>
                <c:pt idx="9804">
                  <c:v>2424.3164099999999</c:v>
                </c:pt>
                <c:pt idx="9805">
                  <c:v>2424.3164099999999</c:v>
                </c:pt>
                <c:pt idx="9806">
                  <c:v>2424.3164099999999</c:v>
                </c:pt>
                <c:pt idx="9807">
                  <c:v>2424.3164099999999</c:v>
                </c:pt>
                <c:pt idx="9808">
                  <c:v>2424.3164099999999</c:v>
                </c:pt>
                <c:pt idx="9809">
                  <c:v>2424.3164099999999</c:v>
                </c:pt>
                <c:pt idx="9810">
                  <c:v>2424.3164099999999</c:v>
                </c:pt>
                <c:pt idx="9811">
                  <c:v>2424.3164099999999</c:v>
                </c:pt>
                <c:pt idx="9812">
                  <c:v>2424.3164099999999</c:v>
                </c:pt>
                <c:pt idx="9813">
                  <c:v>2424.3164099999999</c:v>
                </c:pt>
                <c:pt idx="9814">
                  <c:v>2424.3164099999999</c:v>
                </c:pt>
                <c:pt idx="9815">
                  <c:v>2424.3164099999999</c:v>
                </c:pt>
                <c:pt idx="9816">
                  <c:v>2424.3164099999999</c:v>
                </c:pt>
                <c:pt idx="9817">
                  <c:v>2424.3164099999999</c:v>
                </c:pt>
                <c:pt idx="9818">
                  <c:v>2424.3164099999999</c:v>
                </c:pt>
                <c:pt idx="9819">
                  <c:v>2424.3164099999999</c:v>
                </c:pt>
                <c:pt idx="9820">
                  <c:v>2424.3164099999999</c:v>
                </c:pt>
                <c:pt idx="9821">
                  <c:v>2424.3164099999999</c:v>
                </c:pt>
                <c:pt idx="9822">
                  <c:v>2424.3164099999999</c:v>
                </c:pt>
                <c:pt idx="9823">
                  <c:v>2424.3164099999999</c:v>
                </c:pt>
                <c:pt idx="9824">
                  <c:v>2424.3164099999999</c:v>
                </c:pt>
                <c:pt idx="9825">
                  <c:v>2424.3164099999999</c:v>
                </c:pt>
                <c:pt idx="9826">
                  <c:v>2424.3164099999999</c:v>
                </c:pt>
                <c:pt idx="9827">
                  <c:v>2424.3164099999999</c:v>
                </c:pt>
                <c:pt idx="9828">
                  <c:v>2424.3164099999999</c:v>
                </c:pt>
                <c:pt idx="9829">
                  <c:v>2424.3164099999999</c:v>
                </c:pt>
                <c:pt idx="9830">
                  <c:v>2424.3164099999999</c:v>
                </c:pt>
                <c:pt idx="9831">
                  <c:v>2424.3164099999999</c:v>
                </c:pt>
                <c:pt idx="9832">
                  <c:v>2424.3164099999999</c:v>
                </c:pt>
                <c:pt idx="9833">
                  <c:v>2424.3164099999999</c:v>
                </c:pt>
                <c:pt idx="9834">
                  <c:v>2424.3164099999999</c:v>
                </c:pt>
                <c:pt idx="9835">
                  <c:v>2424.3164099999999</c:v>
                </c:pt>
                <c:pt idx="9836">
                  <c:v>2424.3164099999999</c:v>
                </c:pt>
                <c:pt idx="9837">
                  <c:v>2424.3164099999999</c:v>
                </c:pt>
                <c:pt idx="9838">
                  <c:v>2424.3164099999999</c:v>
                </c:pt>
                <c:pt idx="9839">
                  <c:v>2426.7578100000001</c:v>
                </c:pt>
                <c:pt idx="9840">
                  <c:v>2424.3164099999999</c:v>
                </c:pt>
                <c:pt idx="9841">
                  <c:v>2426.7578100000001</c:v>
                </c:pt>
                <c:pt idx="9842">
                  <c:v>2424.3164099999999</c:v>
                </c:pt>
                <c:pt idx="9843">
                  <c:v>2424.3164099999999</c:v>
                </c:pt>
                <c:pt idx="9844">
                  <c:v>2424.3164099999999</c:v>
                </c:pt>
                <c:pt idx="9845">
                  <c:v>2424.3164099999999</c:v>
                </c:pt>
                <c:pt idx="9846">
                  <c:v>2424.3164099999999</c:v>
                </c:pt>
                <c:pt idx="9847">
                  <c:v>2424.3164099999999</c:v>
                </c:pt>
                <c:pt idx="9848">
                  <c:v>2424.3164099999999</c:v>
                </c:pt>
                <c:pt idx="9849">
                  <c:v>2424.3164099999999</c:v>
                </c:pt>
                <c:pt idx="9850">
                  <c:v>2424.3164099999999</c:v>
                </c:pt>
                <c:pt idx="9851">
                  <c:v>2424.3164099999999</c:v>
                </c:pt>
                <c:pt idx="9852">
                  <c:v>2426.7578100000001</c:v>
                </c:pt>
                <c:pt idx="9853">
                  <c:v>2424.3164099999999</c:v>
                </c:pt>
                <c:pt idx="9854">
                  <c:v>2424.3164099999999</c:v>
                </c:pt>
                <c:pt idx="9855">
                  <c:v>2424.3164099999999</c:v>
                </c:pt>
                <c:pt idx="9856">
                  <c:v>2426.7578100000001</c:v>
                </c:pt>
                <c:pt idx="9857">
                  <c:v>2424.3164099999999</c:v>
                </c:pt>
                <c:pt idx="9858">
                  <c:v>2424.3164099999999</c:v>
                </c:pt>
                <c:pt idx="9859">
                  <c:v>2424.3164099999999</c:v>
                </c:pt>
                <c:pt idx="9860">
                  <c:v>2424.3164099999999</c:v>
                </c:pt>
                <c:pt idx="9861">
                  <c:v>2424.3164099999999</c:v>
                </c:pt>
                <c:pt idx="9862">
                  <c:v>2424.3164099999999</c:v>
                </c:pt>
                <c:pt idx="9863">
                  <c:v>2424.3164099999999</c:v>
                </c:pt>
                <c:pt idx="9864">
                  <c:v>2424.3164099999999</c:v>
                </c:pt>
                <c:pt idx="9865">
                  <c:v>2424.3164099999999</c:v>
                </c:pt>
                <c:pt idx="9866">
                  <c:v>2424.3164099999999</c:v>
                </c:pt>
                <c:pt idx="9867">
                  <c:v>2424.3164099999999</c:v>
                </c:pt>
                <c:pt idx="9868">
                  <c:v>2424.3164099999999</c:v>
                </c:pt>
                <c:pt idx="9869">
                  <c:v>2424.3164099999999</c:v>
                </c:pt>
                <c:pt idx="9870">
                  <c:v>2426.7578100000001</c:v>
                </c:pt>
                <c:pt idx="9871">
                  <c:v>2424.3164099999999</c:v>
                </c:pt>
                <c:pt idx="9872">
                  <c:v>2424.3164099999999</c:v>
                </c:pt>
                <c:pt idx="9873">
                  <c:v>2424.3164099999999</c:v>
                </c:pt>
                <c:pt idx="9874">
                  <c:v>2424.3164099999999</c:v>
                </c:pt>
                <c:pt idx="9875">
                  <c:v>2424.3164099999999</c:v>
                </c:pt>
                <c:pt idx="9876">
                  <c:v>2424.3164099999999</c:v>
                </c:pt>
                <c:pt idx="9877">
                  <c:v>2424.3164099999999</c:v>
                </c:pt>
                <c:pt idx="9878">
                  <c:v>2424.3164099999999</c:v>
                </c:pt>
                <c:pt idx="9879">
                  <c:v>2426.7578100000001</c:v>
                </c:pt>
                <c:pt idx="9880">
                  <c:v>2424.3164099999999</c:v>
                </c:pt>
                <c:pt idx="9881">
                  <c:v>2424.3164099999999</c:v>
                </c:pt>
                <c:pt idx="9882">
                  <c:v>2424.3164099999999</c:v>
                </c:pt>
                <c:pt idx="9883">
                  <c:v>2424.3164099999999</c:v>
                </c:pt>
                <c:pt idx="9884">
                  <c:v>2424.3164099999999</c:v>
                </c:pt>
                <c:pt idx="9885">
                  <c:v>2424.3164099999999</c:v>
                </c:pt>
                <c:pt idx="9886">
                  <c:v>2424.3164099999999</c:v>
                </c:pt>
                <c:pt idx="9887">
                  <c:v>2424.3164099999999</c:v>
                </c:pt>
                <c:pt idx="9888">
                  <c:v>2424.3164099999999</c:v>
                </c:pt>
                <c:pt idx="9889">
                  <c:v>2424.3164099999999</c:v>
                </c:pt>
                <c:pt idx="9890">
                  <c:v>2424.3164099999999</c:v>
                </c:pt>
                <c:pt idx="9891">
                  <c:v>2424.3164099999999</c:v>
                </c:pt>
                <c:pt idx="9892">
                  <c:v>2424.3164099999999</c:v>
                </c:pt>
                <c:pt idx="9893">
                  <c:v>2424.3164099999999</c:v>
                </c:pt>
                <c:pt idx="9894">
                  <c:v>2424.3164099999999</c:v>
                </c:pt>
                <c:pt idx="9895">
                  <c:v>2424.3164099999999</c:v>
                </c:pt>
                <c:pt idx="9896">
                  <c:v>2426.7578100000001</c:v>
                </c:pt>
                <c:pt idx="9897">
                  <c:v>2424.3164099999999</c:v>
                </c:pt>
                <c:pt idx="9898">
                  <c:v>2424.3164099999999</c:v>
                </c:pt>
                <c:pt idx="9899">
                  <c:v>2424.3164099999999</c:v>
                </c:pt>
                <c:pt idx="9900">
                  <c:v>2424.3164099999999</c:v>
                </c:pt>
                <c:pt idx="9901">
                  <c:v>2424.3164099999999</c:v>
                </c:pt>
                <c:pt idx="9902">
                  <c:v>2424.3164099999999</c:v>
                </c:pt>
                <c:pt idx="9903">
                  <c:v>2424.3164099999999</c:v>
                </c:pt>
                <c:pt idx="9904">
                  <c:v>2424.3164099999999</c:v>
                </c:pt>
                <c:pt idx="9905">
                  <c:v>2424.3164099999999</c:v>
                </c:pt>
                <c:pt idx="9906">
                  <c:v>2424.3164099999999</c:v>
                </c:pt>
                <c:pt idx="9907">
                  <c:v>2424.3164099999999</c:v>
                </c:pt>
                <c:pt idx="9908">
                  <c:v>2424.3164099999999</c:v>
                </c:pt>
                <c:pt idx="9909">
                  <c:v>2424.3164099999999</c:v>
                </c:pt>
                <c:pt idx="9910">
                  <c:v>2424.3164099999999</c:v>
                </c:pt>
                <c:pt idx="9911">
                  <c:v>2424.3164099999999</c:v>
                </c:pt>
                <c:pt idx="9912">
                  <c:v>2424.3164099999999</c:v>
                </c:pt>
                <c:pt idx="9913">
                  <c:v>2424.3164099999999</c:v>
                </c:pt>
                <c:pt idx="9914">
                  <c:v>2424.3164099999999</c:v>
                </c:pt>
                <c:pt idx="9915">
                  <c:v>2424.3164099999999</c:v>
                </c:pt>
                <c:pt idx="9916">
                  <c:v>2424.3164099999999</c:v>
                </c:pt>
                <c:pt idx="9917">
                  <c:v>2424.3164099999999</c:v>
                </c:pt>
                <c:pt idx="9918">
                  <c:v>2424.3164099999999</c:v>
                </c:pt>
                <c:pt idx="9919">
                  <c:v>2424.3164099999999</c:v>
                </c:pt>
                <c:pt idx="9920">
                  <c:v>2424.3164099999999</c:v>
                </c:pt>
                <c:pt idx="9921">
                  <c:v>2424.3164099999999</c:v>
                </c:pt>
                <c:pt idx="9922">
                  <c:v>2424.3164099999999</c:v>
                </c:pt>
                <c:pt idx="9923">
                  <c:v>2424.3164099999999</c:v>
                </c:pt>
                <c:pt idx="9924">
                  <c:v>2424.3164099999999</c:v>
                </c:pt>
                <c:pt idx="9925">
                  <c:v>2424.3164099999999</c:v>
                </c:pt>
                <c:pt idx="9926">
                  <c:v>2424.3164099999999</c:v>
                </c:pt>
                <c:pt idx="9927">
                  <c:v>2424.3164099999999</c:v>
                </c:pt>
                <c:pt idx="9928">
                  <c:v>2424.3164099999999</c:v>
                </c:pt>
                <c:pt idx="9929">
                  <c:v>2424.3164099999999</c:v>
                </c:pt>
                <c:pt idx="9930">
                  <c:v>2424.3164099999999</c:v>
                </c:pt>
                <c:pt idx="9931">
                  <c:v>2424.3164099999999</c:v>
                </c:pt>
                <c:pt idx="9932">
                  <c:v>2424.3164099999999</c:v>
                </c:pt>
                <c:pt idx="9933">
                  <c:v>2424.3164099999999</c:v>
                </c:pt>
                <c:pt idx="9934">
                  <c:v>2424.3164099999999</c:v>
                </c:pt>
                <c:pt idx="9935">
                  <c:v>2424.3164099999999</c:v>
                </c:pt>
                <c:pt idx="9936">
                  <c:v>2424.3164099999999</c:v>
                </c:pt>
                <c:pt idx="9937">
                  <c:v>2424.3164099999999</c:v>
                </c:pt>
                <c:pt idx="9938">
                  <c:v>2426.7578100000001</c:v>
                </c:pt>
                <c:pt idx="9939">
                  <c:v>2424.3164099999999</c:v>
                </c:pt>
                <c:pt idx="9940">
                  <c:v>2424.3164099999999</c:v>
                </c:pt>
                <c:pt idx="9941">
                  <c:v>2424.3164099999999</c:v>
                </c:pt>
                <c:pt idx="9942">
                  <c:v>2424.3164099999999</c:v>
                </c:pt>
                <c:pt idx="9943">
                  <c:v>2424.3164099999999</c:v>
                </c:pt>
                <c:pt idx="9944">
                  <c:v>2424.3164099999999</c:v>
                </c:pt>
                <c:pt idx="9945">
                  <c:v>2424.3164099999999</c:v>
                </c:pt>
                <c:pt idx="9946">
                  <c:v>2424.3164099999999</c:v>
                </c:pt>
                <c:pt idx="9947">
                  <c:v>2424.3164099999999</c:v>
                </c:pt>
                <c:pt idx="9948">
                  <c:v>2424.3164099999999</c:v>
                </c:pt>
                <c:pt idx="9949">
                  <c:v>2424.3164099999999</c:v>
                </c:pt>
                <c:pt idx="9950">
                  <c:v>2424.3164099999999</c:v>
                </c:pt>
                <c:pt idx="9951">
                  <c:v>2424.3164099999999</c:v>
                </c:pt>
                <c:pt idx="9952">
                  <c:v>2424.3164099999999</c:v>
                </c:pt>
                <c:pt idx="9953">
                  <c:v>2424.3164099999999</c:v>
                </c:pt>
                <c:pt idx="9954">
                  <c:v>2424.3164099999999</c:v>
                </c:pt>
                <c:pt idx="9955">
                  <c:v>2424.3164099999999</c:v>
                </c:pt>
                <c:pt idx="9956">
                  <c:v>2424.3164099999999</c:v>
                </c:pt>
                <c:pt idx="9957">
                  <c:v>2424.3164099999999</c:v>
                </c:pt>
                <c:pt idx="9958">
                  <c:v>2424.3164099999999</c:v>
                </c:pt>
                <c:pt idx="9959">
                  <c:v>2424.3164099999999</c:v>
                </c:pt>
                <c:pt idx="9960">
                  <c:v>2424.3164099999999</c:v>
                </c:pt>
                <c:pt idx="9961">
                  <c:v>2424.3164099999999</c:v>
                </c:pt>
                <c:pt idx="9962">
                  <c:v>2424.3164099999999</c:v>
                </c:pt>
                <c:pt idx="9963">
                  <c:v>2424.3164099999999</c:v>
                </c:pt>
                <c:pt idx="9964">
                  <c:v>2424.3164099999999</c:v>
                </c:pt>
                <c:pt idx="9965">
                  <c:v>2424.3164099999999</c:v>
                </c:pt>
                <c:pt idx="9966">
                  <c:v>2424.3164099999999</c:v>
                </c:pt>
                <c:pt idx="9967">
                  <c:v>2424.3164099999999</c:v>
                </c:pt>
                <c:pt idx="9968">
                  <c:v>2424.3164099999999</c:v>
                </c:pt>
                <c:pt idx="9969">
                  <c:v>2424.3164099999999</c:v>
                </c:pt>
                <c:pt idx="9970">
                  <c:v>2424.3164099999999</c:v>
                </c:pt>
                <c:pt idx="9971">
                  <c:v>2424.3164099999999</c:v>
                </c:pt>
                <c:pt idx="9972">
                  <c:v>2424.3164099999999</c:v>
                </c:pt>
                <c:pt idx="9973">
                  <c:v>2424.3164099999999</c:v>
                </c:pt>
                <c:pt idx="9974">
                  <c:v>2424.3164099999999</c:v>
                </c:pt>
                <c:pt idx="9975">
                  <c:v>2424.3164099999999</c:v>
                </c:pt>
                <c:pt idx="9976">
                  <c:v>2426.7578100000001</c:v>
                </c:pt>
                <c:pt idx="9977">
                  <c:v>2424.3164099999999</c:v>
                </c:pt>
                <c:pt idx="9978">
                  <c:v>2424.3164099999999</c:v>
                </c:pt>
                <c:pt idx="9979">
                  <c:v>2424.3164099999999</c:v>
                </c:pt>
                <c:pt idx="9980">
                  <c:v>2424.3164099999999</c:v>
                </c:pt>
                <c:pt idx="9981">
                  <c:v>2424.3164099999999</c:v>
                </c:pt>
                <c:pt idx="9982">
                  <c:v>2424.3164099999999</c:v>
                </c:pt>
                <c:pt idx="9983">
                  <c:v>2424.3164099999999</c:v>
                </c:pt>
                <c:pt idx="9984">
                  <c:v>2424.3164099999999</c:v>
                </c:pt>
                <c:pt idx="9985">
                  <c:v>2424.3164099999999</c:v>
                </c:pt>
                <c:pt idx="9986">
                  <c:v>2424.3164099999999</c:v>
                </c:pt>
                <c:pt idx="9987">
                  <c:v>2426.7578100000001</c:v>
                </c:pt>
                <c:pt idx="9988">
                  <c:v>2424.3164099999999</c:v>
                </c:pt>
                <c:pt idx="9989">
                  <c:v>2424.3164099999999</c:v>
                </c:pt>
                <c:pt idx="9990">
                  <c:v>2424.3164099999999</c:v>
                </c:pt>
                <c:pt idx="9991">
                  <c:v>2424.3164099999999</c:v>
                </c:pt>
                <c:pt idx="9992">
                  <c:v>2424.3164099999999</c:v>
                </c:pt>
                <c:pt idx="9993">
                  <c:v>2424.3164099999999</c:v>
                </c:pt>
                <c:pt idx="9994">
                  <c:v>2424.3164099999999</c:v>
                </c:pt>
                <c:pt idx="9995">
                  <c:v>2424.3164099999999</c:v>
                </c:pt>
                <c:pt idx="9996">
                  <c:v>2424.3164099999999</c:v>
                </c:pt>
                <c:pt idx="9997">
                  <c:v>2424.3164099999999</c:v>
                </c:pt>
                <c:pt idx="9998">
                  <c:v>2424.3164099999999</c:v>
                </c:pt>
                <c:pt idx="9999">
                  <c:v>2424.3164099999999</c:v>
                </c:pt>
                <c:pt idx="10000">
                  <c:v>2424.3164099999999</c:v>
                </c:pt>
                <c:pt idx="10001">
                  <c:v>2424.3164099999999</c:v>
                </c:pt>
                <c:pt idx="10002">
                  <c:v>2424.3164099999999</c:v>
                </c:pt>
                <c:pt idx="10003">
                  <c:v>2424.3164099999999</c:v>
                </c:pt>
                <c:pt idx="10004">
                  <c:v>2424.3164099999999</c:v>
                </c:pt>
                <c:pt idx="10005">
                  <c:v>2424.3164099999999</c:v>
                </c:pt>
                <c:pt idx="10006">
                  <c:v>2424.3164099999999</c:v>
                </c:pt>
                <c:pt idx="10007">
                  <c:v>2424.3164099999999</c:v>
                </c:pt>
                <c:pt idx="10008">
                  <c:v>2424.3164099999999</c:v>
                </c:pt>
                <c:pt idx="10009">
                  <c:v>2424.3164099999999</c:v>
                </c:pt>
                <c:pt idx="10010">
                  <c:v>2424.3164099999999</c:v>
                </c:pt>
                <c:pt idx="10011">
                  <c:v>2424.3164099999999</c:v>
                </c:pt>
                <c:pt idx="10012">
                  <c:v>2424.3164099999999</c:v>
                </c:pt>
                <c:pt idx="10013">
                  <c:v>2424.3164099999999</c:v>
                </c:pt>
                <c:pt idx="10014">
                  <c:v>2424.3164099999999</c:v>
                </c:pt>
                <c:pt idx="10015">
                  <c:v>2424.3164099999999</c:v>
                </c:pt>
                <c:pt idx="10016">
                  <c:v>2424.3164099999999</c:v>
                </c:pt>
                <c:pt idx="10017">
                  <c:v>2424.3164099999999</c:v>
                </c:pt>
                <c:pt idx="10018">
                  <c:v>2424.3164099999999</c:v>
                </c:pt>
                <c:pt idx="10019">
                  <c:v>2424.3164099999999</c:v>
                </c:pt>
                <c:pt idx="10020">
                  <c:v>2424.3164099999999</c:v>
                </c:pt>
                <c:pt idx="10021">
                  <c:v>2424.3164099999999</c:v>
                </c:pt>
                <c:pt idx="10022">
                  <c:v>2424.3164099999999</c:v>
                </c:pt>
                <c:pt idx="10023">
                  <c:v>2424.3164099999999</c:v>
                </c:pt>
                <c:pt idx="10024">
                  <c:v>2424.3164099999999</c:v>
                </c:pt>
                <c:pt idx="10025">
                  <c:v>2424.3164099999999</c:v>
                </c:pt>
                <c:pt idx="10026">
                  <c:v>2424.3164099999999</c:v>
                </c:pt>
                <c:pt idx="10027">
                  <c:v>2424.3164099999999</c:v>
                </c:pt>
                <c:pt idx="10028">
                  <c:v>2424.3164099999999</c:v>
                </c:pt>
                <c:pt idx="10029">
                  <c:v>2424.3164099999999</c:v>
                </c:pt>
                <c:pt idx="10030">
                  <c:v>2424.3164099999999</c:v>
                </c:pt>
                <c:pt idx="10031">
                  <c:v>2424.3164099999999</c:v>
                </c:pt>
                <c:pt idx="10032">
                  <c:v>2424.3164099999999</c:v>
                </c:pt>
                <c:pt idx="10033">
                  <c:v>2424.3164099999999</c:v>
                </c:pt>
                <c:pt idx="10034">
                  <c:v>2424.3164099999999</c:v>
                </c:pt>
                <c:pt idx="10035">
                  <c:v>2426.7578100000001</c:v>
                </c:pt>
                <c:pt idx="10036">
                  <c:v>2424.3164099999999</c:v>
                </c:pt>
                <c:pt idx="10037">
                  <c:v>2424.3164099999999</c:v>
                </c:pt>
                <c:pt idx="10038">
                  <c:v>2424.3164099999999</c:v>
                </c:pt>
                <c:pt idx="10039">
                  <c:v>2424.3164099999999</c:v>
                </c:pt>
                <c:pt idx="10040">
                  <c:v>2424.3164099999999</c:v>
                </c:pt>
                <c:pt idx="10041">
                  <c:v>2424.3164099999999</c:v>
                </c:pt>
                <c:pt idx="10042">
                  <c:v>2424.3164099999999</c:v>
                </c:pt>
                <c:pt idx="10043">
                  <c:v>2424.3164099999999</c:v>
                </c:pt>
                <c:pt idx="10044">
                  <c:v>2424.3164099999999</c:v>
                </c:pt>
                <c:pt idx="10045">
                  <c:v>2424.3164099999999</c:v>
                </c:pt>
                <c:pt idx="10046">
                  <c:v>2424.3164099999999</c:v>
                </c:pt>
                <c:pt idx="10047">
                  <c:v>2424.3164099999999</c:v>
                </c:pt>
                <c:pt idx="10048">
                  <c:v>2424.3164099999999</c:v>
                </c:pt>
                <c:pt idx="10049">
                  <c:v>2424.3164099999999</c:v>
                </c:pt>
                <c:pt idx="10050">
                  <c:v>2424.3164099999999</c:v>
                </c:pt>
                <c:pt idx="10051">
                  <c:v>2424.3164099999999</c:v>
                </c:pt>
                <c:pt idx="10052">
                  <c:v>2424.3164099999999</c:v>
                </c:pt>
                <c:pt idx="10053">
                  <c:v>2424.3164099999999</c:v>
                </c:pt>
                <c:pt idx="10054">
                  <c:v>2424.3164099999999</c:v>
                </c:pt>
                <c:pt idx="10055">
                  <c:v>2424.3164099999999</c:v>
                </c:pt>
                <c:pt idx="10056">
                  <c:v>2424.3164099999999</c:v>
                </c:pt>
                <c:pt idx="10057">
                  <c:v>2424.3164099999999</c:v>
                </c:pt>
                <c:pt idx="10058">
                  <c:v>2424.3164099999999</c:v>
                </c:pt>
                <c:pt idx="10059">
                  <c:v>2424.3164099999999</c:v>
                </c:pt>
                <c:pt idx="10060">
                  <c:v>2424.3164099999999</c:v>
                </c:pt>
                <c:pt idx="10061">
                  <c:v>2424.3164099999999</c:v>
                </c:pt>
                <c:pt idx="10062">
                  <c:v>2424.3164099999999</c:v>
                </c:pt>
                <c:pt idx="10063">
                  <c:v>2424.3164099999999</c:v>
                </c:pt>
                <c:pt idx="10064">
                  <c:v>2424.3164099999999</c:v>
                </c:pt>
                <c:pt idx="10065">
                  <c:v>2424.3164099999999</c:v>
                </c:pt>
                <c:pt idx="10066">
                  <c:v>2424.3164099999999</c:v>
                </c:pt>
                <c:pt idx="10067">
                  <c:v>2424.3164099999999</c:v>
                </c:pt>
                <c:pt idx="10068">
                  <c:v>2424.3164099999999</c:v>
                </c:pt>
                <c:pt idx="10069">
                  <c:v>2424.3164099999999</c:v>
                </c:pt>
                <c:pt idx="10070">
                  <c:v>2424.3164099999999</c:v>
                </c:pt>
                <c:pt idx="10071">
                  <c:v>2424.3164099999999</c:v>
                </c:pt>
                <c:pt idx="10072">
                  <c:v>2424.3164099999999</c:v>
                </c:pt>
                <c:pt idx="10073">
                  <c:v>2424.3164099999999</c:v>
                </c:pt>
                <c:pt idx="10074">
                  <c:v>2424.3164099999999</c:v>
                </c:pt>
                <c:pt idx="10075">
                  <c:v>2424.3164099999999</c:v>
                </c:pt>
                <c:pt idx="10076">
                  <c:v>2424.3164099999999</c:v>
                </c:pt>
                <c:pt idx="10077">
                  <c:v>2424.3164099999999</c:v>
                </c:pt>
                <c:pt idx="10078">
                  <c:v>2424.3164099999999</c:v>
                </c:pt>
                <c:pt idx="10079">
                  <c:v>2424.3164099999999</c:v>
                </c:pt>
                <c:pt idx="10080">
                  <c:v>2424.3164099999999</c:v>
                </c:pt>
                <c:pt idx="10081">
                  <c:v>2424.3164099999999</c:v>
                </c:pt>
                <c:pt idx="10082">
                  <c:v>2424.3164099999999</c:v>
                </c:pt>
                <c:pt idx="10083">
                  <c:v>2424.3164099999999</c:v>
                </c:pt>
                <c:pt idx="10084">
                  <c:v>2424.3164099999999</c:v>
                </c:pt>
                <c:pt idx="10085">
                  <c:v>2424.3164099999999</c:v>
                </c:pt>
                <c:pt idx="10086">
                  <c:v>2424.3164099999999</c:v>
                </c:pt>
                <c:pt idx="10087">
                  <c:v>2424.3164099999999</c:v>
                </c:pt>
                <c:pt idx="10088">
                  <c:v>2424.3164099999999</c:v>
                </c:pt>
                <c:pt idx="10089">
                  <c:v>2424.3164099999999</c:v>
                </c:pt>
                <c:pt idx="10090">
                  <c:v>2424.3164099999999</c:v>
                </c:pt>
                <c:pt idx="10091">
                  <c:v>2424.3164099999999</c:v>
                </c:pt>
                <c:pt idx="10092">
                  <c:v>2424.3164099999999</c:v>
                </c:pt>
                <c:pt idx="10093">
                  <c:v>2424.3164099999999</c:v>
                </c:pt>
                <c:pt idx="10094">
                  <c:v>2424.3164099999999</c:v>
                </c:pt>
                <c:pt idx="10095">
                  <c:v>2424.3164099999999</c:v>
                </c:pt>
                <c:pt idx="10096">
                  <c:v>2424.3164099999999</c:v>
                </c:pt>
                <c:pt idx="10097">
                  <c:v>2424.3164099999999</c:v>
                </c:pt>
                <c:pt idx="10098">
                  <c:v>2424.3164099999999</c:v>
                </c:pt>
                <c:pt idx="10099">
                  <c:v>2424.3164099999999</c:v>
                </c:pt>
                <c:pt idx="10100">
                  <c:v>2424.3164099999999</c:v>
                </c:pt>
                <c:pt idx="10101">
                  <c:v>2424.3164099999999</c:v>
                </c:pt>
                <c:pt idx="10102">
                  <c:v>2424.3164099999999</c:v>
                </c:pt>
                <c:pt idx="10103">
                  <c:v>2424.3164099999999</c:v>
                </c:pt>
                <c:pt idx="10104">
                  <c:v>2424.3164099999999</c:v>
                </c:pt>
                <c:pt idx="10105">
                  <c:v>2424.3164099999999</c:v>
                </c:pt>
                <c:pt idx="10106">
                  <c:v>2424.3164099999999</c:v>
                </c:pt>
                <c:pt idx="10107">
                  <c:v>2424.3164099999999</c:v>
                </c:pt>
                <c:pt idx="10108">
                  <c:v>2424.3164099999999</c:v>
                </c:pt>
                <c:pt idx="10109">
                  <c:v>2424.3164099999999</c:v>
                </c:pt>
                <c:pt idx="10110">
                  <c:v>2426.7578100000001</c:v>
                </c:pt>
                <c:pt idx="10111">
                  <c:v>2424.3164099999999</c:v>
                </c:pt>
                <c:pt idx="10112">
                  <c:v>2424.3164099999999</c:v>
                </c:pt>
                <c:pt idx="10113">
                  <c:v>2424.3164099999999</c:v>
                </c:pt>
                <c:pt idx="10114">
                  <c:v>2424.3164099999999</c:v>
                </c:pt>
                <c:pt idx="10115">
                  <c:v>2424.3164099999999</c:v>
                </c:pt>
                <c:pt idx="10116">
                  <c:v>2424.3164099999999</c:v>
                </c:pt>
                <c:pt idx="10117">
                  <c:v>2424.3164099999999</c:v>
                </c:pt>
                <c:pt idx="10118">
                  <c:v>2424.3164099999999</c:v>
                </c:pt>
                <c:pt idx="10119">
                  <c:v>2424.3164099999999</c:v>
                </c:pt>
                <c:pt idx="10120">
                  <c:v>2424.3164099999999</c:v>
                </c:pt>
                <c:pt idx="10121">
                  <c:v>2424.3164099999999</c:v>
                </c:pt>
                <c:pt idx="10122">
                  <c:v>2424.3164099999999</c:v>
                </c:pt>
                <c:pt idx="10123">
                  <c:v>2424.3164099999999</c:v>
                </c:pt>
                <c:pt idx="10124">
                  <c:v>2424.3164099999999</c:v>
                </c:pt>
                <c:pt idx="10125">
                  <c:v>2424.3164099999999</c:v>
                </c:pt>
                <c:pt idx="10126">
                  <c:v>2424.3164099999999</c:v>
                </c:pt>
                <c:pt idx="10127">
                  <c:v>2424.3164099999999</c:v>
                </c:pt>
                <c:pt idx="10128">
                  <c:v>2424.3164099999999</c:v>
                </c:pt>
                <c:pt idx="10129">
                  <c:v>2424.3164099999999</c:v>
                </c:pt>
                <c:pt idx="10130">
                  <c:v>2424.3164099999999</c:v>
                </c:pt>
                <c:pt idx="10131">
                  <c:v>2424.3164099999999</c:v>
                </c:pt>
                <c:pt idx="10132">
                  <c:v>2424.3164099999999</c:v>
                </c:pt>
                <c:pt idx="10133">
                  <c:v>2424.3164099999999</c:v>
                </c:pt>
                <c:pt idx="10134">
                  <c:v>2424.3164099999999</c:v>
                </c:pt>
                <c:pt idx="10135">
                  <c:v>2424.3164099999999</c:v>
                </c:pt>
                <c:pt idx="10136">
                  <c:v>2424.3164099999999</c:v>
                </c:pt>
                <c:pt idx="10137">
                  <c:v>2424.3164099999999</c:v>
                </c:pt>
                <c:pt idx="10138">
                  <c:v>2424.3164099999999</c:v>
                </c:pt>
                <c:pt idx="10139">
                  <c:v>2424.3164099999999</c:v>
                </c:pt>
                <c:pt idx="10140">
                  <c:v>2424.3164099999999</c:v>
                </c:pt>
                <c:pt idx="10141">
                  <c:v>2424.3164099999999</c:v>
                </c:pt>
                <c:pt idx="10142">
                  <c:v>2424.3164099999999</c:v>
                </c:pt>
                <c:pt idx="10143">
                  <c:v>2424.3164099999999</c:v>
                </c:pt>
                <c:pt idx="10144">
                  <c:v>2424.3164099999999</c:v>
                </c:pt>
                <c:pt idx="10145">
                  <c:v>2424.3164099999999</c:v>
                </c:pt>
                <c:pt idx="10146">
                  <c:v>2424.3164099999999</c:v>
                </c:pt>
                <c:pt idx="10147">
                  <c:v>2424.3164099999999</c:v>
                </c:pt>
                <c:pt idx="10148">
                  <c:v>2424.3164099999999</c:v>
                </c:pt>
                <c:pt idx="10149">
                  <c:v>2424.3164099999999</c:v>
                </c:pt>
                <c:pt idx="10150">
                  <c:v>2424.3164099999999</c:v>
                </c:pt>
                <c:pt idx="10151">
                  <c:v>2424.3164099999999</c:v>
                </c:pt>
                <c:pt idx="10152">
                  <c:v>2426.7578100000001</c:v>
                </c:pt>
                <c:pt idx="10153">
                  <c:v>2424.3164099999999</c:v>
                </c:pt>
                <c:pt idx="10154">
                  <c:v>2424.3164099999999</c:v>
                </c:pt>
                <c:pt idx="10155">
                  <c:v>2424.3164099999999</c:v>
                </c:pt>
                <c:pt idx="10156">
                  <c:v>2424.3164099999999</c:v>
                </c:pt>
                <c:pt idx="10157">
                  <c:v>2424.3164099999999</c:v>
                </c:pt>
                <c:pt idx="10158">
                  <c:v>2424.3164099999999</c:v>
                </c:pt>
                <c:pt idx="10159">
                  <c:v>2426.7578100000001</c:v>
                </c:pt>
                <c:pt idx="10160">
                  <c:v>2424.3164099999999</c:v>
                </c:pt>
                <c:pt idx="10161">
                  <c:v>2424.3164099999999</c:v>
                </c:pt>
                <c:pt idx="10162">
                  <c:v>2424.3164099999999</c:v>
                </c:pt>
                <c:pt idx="10163">
                  <c:v>2424.3164099999999</c:v>
                </c:pt>
                <c:pt idx="10164">
                  <c:v>2424.3164099999999</c:v>
                </c:pt>
                <c:pt idx="10165">
                  <c:v>2424.3164099999999</c:v>
                </c:pt>
                <c:pt idx="10166">
                  <c:v>2424.3164099999999</c:v>
                </c:pt>
                <c:pt idx="10167">
                  <c:v>2424.3164099999999</c:v>
                </c:pt>
                <c:pt idx="10168">
                  <c:v>2424.3164099999999</c:v>
                </c:pt>
                <c:pt idx="10169">
                  <c:v>2424.3164099999999</c:v>
                </c:pt>
                <c:pt idx="10170">
                  <c:v>2424.3164099999999</c:v>
                </c:pt>
                <c:pt idx="10171">
                  <c:v>2424.3164099999999</c:v>
                </c:pt>
                <c:pt idx="10172">
                  <c:v>2424.3164099999999</c:v>
                </c:pt>
                <c:pt idx="10173">
                  <c:v>2424.3164099999999</c:v>
                </c:pt>
                <c:pt idx="10174">
                  <c:v>2424.3164099999999</c:v>
                </c:pt>
                <c:pt idx="10175">
                  <c:v>2424.3164099999999</c:v>
                </c:pt>
                <c:pt idx="10176">
                  <c:v>2424.3164099999999</c:v>
                </c:pt>
                <c:pt idx="10177">
                  <c:v>2424.3164099999999</c:v>
                </c:pt>
                <c:pt idx="10178">
                  <c:v>2424.3164099999999</c:v>
                </c:pt>
                <c:pt idx="10179">
                  <c:v>2424.3164099999999</c:v>
                </c:pt>
                <c:pt idx="10180">
                  <c:v>2424.3164099999999</c:v>
                </c:pt>
                <c:pt idx="10181">
                  <c:v>2424.3164099999999</c:v>
                </c:pt>
                <c:pt idx="10182">
                  <c:v>2424.3164099999999</c:v>
                </c:pt>
                <c:pt idx="10183">
                  <c:v>2424.3164099999999</c:v>
                </c:pt>
                <c:pt idx="10184">
                  <c:v>2424.3164099999999</c:v>
                </c:pt>
                <c:pt idx="10185">
                  <c:v>2424.3164099999999</c:v>
                </c:pt>
                <c:pt idx="10186">
                  <c:v>2424.3164099999999</c:v>
                </c:pt>
                <c:pt idx="10187">
                  <c:v>2424.3164099999999</c:v>
                </c:pt>
                <c:pt idx="10188">
                  <c:v>2424.3164099999999</c:v>
                </c:pt>
                <c:pt idx="10189">
                  <c:v>2424.3164099999999</c:v>
                </c:pt>
                <c:pt idx="10190">
                  <c:v>2424.3164099999999</c:v>
                </c:pt>
                <c:pt idx="10191">
                  <c:v>2424.3164099999999</c:v>
                </c:pt>
                <c:pt idx="10192">
                  <c:v>2424.3164099999999</c:v>
                </c:pt>
                <c:pt idx="10193">
                  <c:v>2424.3164099999999</c:v>
                </c:pt>
                <c:pt idx="10194">
                  <c:v>2424.3164099999999</c:v>
                </c:pt>
                <c:pt idx="10195">
                  <c:v>2424.3164099999999</c:v>
                </c:pt>
                <c:pt idx="10196">
                  <c:v>2424.3164099999999</c:v>
                </c:pt>
                <c:pt idx="10197">
                  <c:v>2424.3164099999999</c:v>
                </c:pt>
                <c:pt idx="10198">
                  <c:v>2424.3164099999999</c:v>
                </c:pt>
                <c:pt idx="10199">
                  <c:v>2424.3164099999999</c:v>
                </c:pt>
                <c:pt idx="10200">
                  <c:v>2424.3164099999999</c:v>
                </c:pt>
                <c:pt idx="10201">
                  <c:v>2424.3164099999999</c:v>
                </c:pt>
                <c:pt idx="10202">
                  <c:v>2424.3164099999999</c:v>
                </c:pt>
                <c:pt idx="10203">
                  <c:v>2424.3164099999999</c:v>
                </c:pt>
                <c:pt idx="10204">
                  <c:v>2424.3164099999999</c:v>
                </c:pt>
                <c:pt idx="10205">
                  <c:v>2424.3164099999999</c:v>
                </c:pt>
                <c:pt idx="10206">
                  <c:v>2424.3164099999999</c:v>
                </c:pt>
                <c:pt idx="10207">
                  <c:v>2424.3164099999999</c:v>
                </c:pt>
                <c:pt idx="10208">
                  <c:v>2424.3164099999999</c:v>
                </c:pt>
                <c:pt idx="10209">
                  <c:v>2424.3164099999999</c:v>
                </c:pt>
                <c:pt idx="10210">
                  <c:v>2424.3164099999999</c:v>
                </c:pt>
                <c:pt idx="10211">
                  <c:v>2424.3164099999999</c:v>
                </c:pt>
                <c:pt idx="10212">
                  <c:v>2424.3164099999999</c:v>
                </c:pt>
                <c:pt idx="10213">
                  <c:v>2424.3164099999999</c:v>
                </c:pt>
                <c:pt idx="10214">
                  <c:v>2424.3164099999999</c:v>
                </c:pt>
                <c:pt idx="10215">
                  <c:v>2424.3164099999999</c:v>
                </c:pt>
                <c:pt idx="10216">
                  <c:v>2424.3164099999999</c:v>
                </c:pt>
                <c:pt idx="10217">
                  <c:v>2424.3164099999999</c:v>
                </c:pt>
                <c:pt idx="10218">
                  <c:v>2424.3164099999999</c:v>
                </c:pt>
                <c:pt idx="10219">
                  <c:v>2424.3164099999999</c:v>
                </c:pt>
                <c:pt idx="10220">
                  <c:v>2424.3164099999999</c:v>
                </c:pt>
                <c:pt idx="10221">
                  <c:v>2424.3164099999999</c:v>
                </c:pt>
                <c:pt idx="10222">
                  <c:v>2424.3164099999999</c:v>
                </c:pt>
                <c:pt idx="10223">
                  <c:v>2424.3164099999999</c:v>
                </c:pt>
                <c:pt idx="10224">
                  <c:v>2424.3164099999999</c:v>
                </c:pt>
                <c:pt idx="10225">
                  <c:v>2424.3164099999999</c:v>
                </c:pt>
                <c:pt idx="10226">
                  <c:v>2424.3164099999999</c:v>
                </c:pt>
                <c:pt idx="10227">
                  <c:v>2424.3164099999999</c:v>
                </c:pt>
                <c:pt idx="10228">
                  <c:v>2424.3164099999999</c:v>
                </c:pt>
                <c:pt idx="10229">
                  <c:v>2424.3164099999999</c:v>
                </c:pt>
                <c:pt idx="10230">
                  <c:v>2424.3164099999999</c:v>
                </c:pt>
                <c:pt idx="10231">
                  <c:v>2426.7578100000001</c:v>
                </c:pt>
                <c:pt idx="10232">
                  <c:v>2424.3164099999999</c:v>
                </c:pt>
                <c:pt idx="10233">
                  <c:v>2424.3164099999999</c:v>
                </c:pt>
                <c:pt idx="10234">
                  <c:v>2424.3164099999999</c:v>
                </c:pt>
                <c:pt idx="10235">
                  <c:v>2424.3164099999999</c:v>
                </c:pt>
                <c:pt idx="10236">
                  <c:v>2424.3164099999999</c:v>
                </c:pt>
                <c:pt idx="10237">
                  <c:v>2424.3164099999999</c:v>
                </c:pt>
                <c:pt idx="10238">
                  <c:v>2424.3164099999999</c:v>
                </c:pt>
                <c:pt idx="10239">
                  <c:v>2424.3164099999999</c:v>
                </c:pt>
                <c:pt idx="10240">
                  <c:v>2424.3164099999999</c:v>
                </c:pt>
                <c:pt idx="10241">
                  <c:v>2424.3164099999999</c:v>
                </c:pt>
                <c:pt idx="10242">
                  <c:v>2424.3164099999999</c:v>
                </c:pt>
                <c:pt idx="10243">
                  <c:v>2424.3164099999999</c:v>
                </c:pt>
                <c:pt idx="10244">
                  <c:v>2424.3164099999999</c:v>
                </c:pt>
                <c:pt idx="10245">
                  <c:v>2424.3164099999999</c:v>
                </c:pt>
                <c:pt idx="10246">
                  <c:v>2424.3164099999999</c:v>
                </c:pt>
                <c:pt idx="10247">
                  <c:v>2424.3164099999999</c:v>
                </c:pt>
                <c:pt idx="10248">
                  <c:v>2424.3164099999999</c:v>
                </c:pt>
                <c:pt idx="10249">
                  <c:v>2424.3164099999999</c:v>
                </c:pt>
                <c:pt idx="10250">
                  <c:v>2424.3164099999999</c:v>
                </c:pt>
                <c:pt idx="10251">
                  <c:v>2424.3164099999999</c:v>
                </c:pt>
                <c:pt idx="10252">
                  <c:v>2426.7578100000001</c:v>
                </c:pt>
                <c:pt idx="10253">
                  <c:v>2424.3164099999999</c:v>
                </c:pt>
                <c:pt idx="10254">
                  <c:v>2424.3164099999999</c:v>
                </c:pt>
                <c:pt idx="10255">
                  <c:v>2424.3164099999999</c:v>
                </c:pt>
                <c:pt idx="10256">
                  <c:v>2424.3164099999999</c:v>
                </c:pt>
                <c:pt idx="10257">
                  <c:v>2424.3164099999999</c:v>
                </c:pt>
                <c:pt idx="10258">
                  <c:v>2424.3164099999999</c:v>
                </c:pt>
                <c:pt idx="10259">
                  <c:v>2424.3164099999999</c:v>
                </c:pt>
                <c:pt idx="10260">
                  <c:v>2424.3164099999999</c:v>
                </c:pt>
                <c:pt idx="10261">
                  <c:v>2424.3164099999999</c:v>
                </c:pt>
                <c:pt idx="10262">
                  <c:v>2424.3164099999999</c:v>
                </c:pt>
                <c:pt idx="10263">
                  <c:v>2424.3164099999999</c:v>
                </c:pt>
                <c:pt idx="10264">
                  <c:v>2424.3164099999999</c:v>
                </c:pt>
                <c:pt idx="10265">
                  <c:v>2424.3164099999999</c:v>
                </c:pt>
                <c:pt idx="10266">
                  <c:v>2424.3164099999999</c:v>
                </c:pt>
                <c:pt idx="10267">
                  <c:v>2424.3164099999999</c:v>
                </c:pt>
                <c:pt idx="10268">
                  <c:v>2424.3164099999999</c:v>
                </c:pt>
                <c:pt idx="10269">
                  <c:v>2424.3164099999999</c:v>
                </c:pt>
                <c:pt idx="10270">
                  <c:v>2424.3164099999999</c:v>
                </c:pt>
                <c:pt idx="10271">
                  <c:v>2424.3164099999999</c:v>
                </c:pt>
                <c:pt idx="10272">
                  <c:v>2424.3164099999999</c:v>
                </c:pt>
                <c:pt idx="10273">
                  <c:v>2424.3164099999999</c:v>
                </c:pt>
                <c:pt idx="10274">
                  <c:v>2424.3164099999999</c:v>
                </c:pt>
                <c:pt idx="10275">
                  <c:v>2424.3164099999999</c:v>
                </c:pt>
                <c:pt idx="10276">
                  <c:v>2424.3164099999999</c:v>
                </c:pt>
                <c:pt idx="10277">
                  <c:v>2424.3164099999999</c:v>
                </c:pt>
                <c:pt idx="10278">
                  <c:v>2424.3164099999999</c:v>
                </c:pt>
                <c:pt idx="10279">
                  <c:v>2424.3164099999999</c:v>
                </c:pt>
                <c:pt idx="10280">
                  <c:v>2424.3164099999999</c:v>
                </c:pt>
                <c:pt idx="10281">
                  <c:v>2424.3164099999999</c:v>
                </c:pt>
                <c:pt idx="10282">
                  <c:v>2424.3164099999999</c:v>
                </c:pt>
                <c:pt idx="10283">
                  <c:v>2424.3164099999999</c:v>
                </c:pt>
                <c:pt idx="10284">
                  <c:v>2424.3164099999999</c:v>
                </c:pt>
                <c:pt idx="10285">
                  <c:v>2424.3164099999999</c:v>
                </c:pt>
                <c:pt idx="10286">
                  <c:v>2424.3164099999999</c:v>
                </c:pt>
                <c:pt idx="10287">
                  <c:v>2424.3164099999999</c:v>
                </c:pt>
                <c:pt idx="10288">
                  <c:v>2424.3164099999999</c:v>
                </c:pt>
                <c:pt idx="10289">
                  <c:v>2424.3164099999999</c:v>
                </c:pt>
                <c:pt idx="10290">
                  <c:v>2424.3164099999999</c:v>
                </c:pt>
                <c:pt idx="10291">
                  <c:v>2424.3164099999999</c:v>
                </c:pt>
                <c:pt idx="10292">
                  <c:v>2424.3164099999999</c:v>
                </c:pt>
                <c:pt idx="10293">
                  <c:v>2424.3164099999999</c:v>
                </c:pt>
                <c:pt idx="10294">
                  <c:v>2424.3164099999999</c:v>
                </c:pt>
                <c:pt idx="10295">
                  <c:v>2424.3164099999999</c:v>
                </c:pt>
                <c:pt idx="10296">
                  <c:v>2424.3164099999999</c:v>
                </c:pt>
                <c:pt idx="10297">
                  <c:v>2424.3164099999999</c:v>
                </c:pt>
                <c:pt idx="10298">
                  <c:v>2424.3164099999999</c:v>
                </c:pt>
                <c:pt idx="10299">
                  <c:v>2424.3164099999999</c:v>
                </c:pt>
                <c:pt idx="10300">
                  <c:v>2424.3164099999999</c:v>
                </c:pt>
                <c:pt idx="10301">
                  <c:v>2424.3164099999999</c:v>
                </c:pt>
                <c:pt idx="10302">
                  <c:v>2424.3164099999999</c:v>
                </c:pt>
                <c:pt idx="10303">
                  <c:v>2424.3164099999999</c:v>
                </c:pt>
                <c:pt idx="10304">
                  <c:v>2424.3164099999999</c:v>
                </c:pt>
                <c:pt idx="10305">
                  <c:v>2424.3164099999999</c:v>
                </c:pt>
                <c:pt idx="10306">
                  <c:v>2424.3164099999999</c:v>
                </c:pt>
                <c:pt idx="10307">
                  <c:v>2424.3164099999999</c:v>
                </c:pt>
                <c:pt idx="10308">
                  <c:v>2424.3164099999999</c:v>
                </c:pt>
                <c:pt idx="10309">
                  <c:v>2424.3164099999999</c:v>
                </c:pt>
                <c:pt idx="10310">
                  <c:v>2424.3164099999999</c:v>
                </c:pt>
                <c:pt idx="10311">
                  <c:v>2424.3164099999999</c:v>
                </c:pt>
                <c:pt idx="10312">
                  <c:v>2424.3164099999999</c:v>
                </c:pt>
                <c:pt idx="10313">
                  <c:v>2424.3164099999999</c:v>
                </c:pt>
                <c:pt idx="10314">
                  <c:v>2424.3164099999999</c:v>
                </c:pt>
                <c:pt idx="10315">
                  <c:v>2424.3164099999999</c:v>
                </c:pt>
                <c:pt idx="10316">
                  <c:v>2424.3164099999999</c:v>
                </c:pt>
                <c:pt idx="10317">
                  <c:v>2424.3164099999999</c:v>
                </c:pt>
                <c:pt idx="10318">
                  <c:v>2424.3164099999999</c:v>
                </c:pt>
                <c:pt idx="10319">
                  <c:v>2424.3164099999999</c:v>
                </c:pt>
                <c:pt idx="10320">
                  <c:v>2424.3164099999999</c:v>
                </c:pt>
                <c:pt idx="10321">
                  <c:v>2424.3164099999999</c:v>
                </c:pt>
                <c:pt idx="10322">
                  <c:v>2424.3164099999999</c:v>
                </c:pt>
                <c:pt idx="10323">
                  <c:v>2424.3164099999999</c:v>
                </c:pt>
                <c:pt idx="10324">
                  <c:v>2424.3164099999999</c:v>
                </c:pt>
                <c:pt idx="10325">
                  <c:v>2424.3164099999999</c:v>
                </c:pt>
                <c:pt idx="10326">
                  <c:v>2424.3164099999999</c:v>
                </c:pt>
                <c:pt idx="10327">
                  <c:v>2424.3164099999999</c:v>
                </c:pt>
                <c:pt idx="10328">
                  <c:v>2424.3164099999999</c:v>
                </c:pt>
                <c:pt idx="10329">
                  <c:v>2424.3164099999999</c:v>
                </c:pt>
                <c:pt idx="10330">
                  <c:v>2424.3164099999999</c:v>
                </c:pt>
                <c:pt idx="10331">
                  <c:v>2424.3164099999999</c:v>
                </c:pt>
                <c:pt idx="10332">
                  <c:v>2424.3164099999999</c:v>
                </c:pt>
                <c:pt idx="10333">
                  <c:v>2424.3164099999999</c:v>
                </c:pt>
                <c:pt idx="10334">
                  <c:v>2424.3164099999999</c:v>
                </c:pt>
                <c:pt idx="10335">
                  <c:v>2424.3164099999999</c:v>
                </c:pt>
                <c:pt idx="10336">
                  <c:v>2424.3164099999999</c:v>
                </c:pt>
                <c:pt idx="10337">
                  <c:v>2424.3164099999999</c:v>
                </c:pt>
                <c:pt idx="10338">
                  <c:v>2424.3164099999999</c:v>
                </c:pt>
                <c:pt idx="10339">
                  <c:v>2424.3164099999999</c:v>
                </c:pt>
                <c:pt idx="10340">
                  <c:v>2424.3164099999999</c:v>
                </c:pt>
                <c:pt idx="10341">
                  <c:v>2424.3164099999999</c:v>
                </c:pt>
                <c:pt idx="10342">
                  <c:v>2424.3164099999999</c:v>
                </c:pt>
                <c:pt idx="10343">
                  <c:v>2424.3164099999999</c:v>
                </c:pt>
                <c:pt idx="10344">
                  <c:v>2424.3164099999999</c:v>
                </c:pt>
                <c:pt idx="10345">
                  <c:v>2424.3164099999999</c:v>
                </c:pt>
                <c:pt idx="10346">
                  <c:v>2424.3164099999999</c:v>
                </c:pt>
                <c:pt idx="10347">
                  <c:v>2424.3164099999999</c:v>
                </c:pt>
                <c:pt idx="10348">
                  <c:v>2424.3164099999999</c:v>
                </c:pt>
                <c:pt idx="10349">
                  <c:v>2424.3164099999999</c:v>
                </c:pt>
                <c:pt idx="10350">
                  <c:v>2424.3164099999999</c:v>
                </c:pt>
                <c:pt idx="10351">
                  <c:v>2424.3164099999999</c:v>
                </c:pt>
                <c:pt idx="10352">
                  <c:v>2424.3164099999999</c:v>
                </c:pt>
                <c:pt idx="10353">
                  <c:v>2424.3164099999999</c:v>
                </c:pt>
                <c:pt idx="10354">
                  <c:v>2424.3164099999999</c:v>
                </c:pt>
                <c:pt idx="10355">
                  <c:v>2424.3164099999999</c:v>
                </c:pt>
                <c:pt idx="10356">
                  <c:v>2424.3164099999999</c:v>
                </c:pt>
                <c:pt idx="10357">
                  <c:v>2424.3164099999999</c:v>
                </c:pt>
                <c:pt idx="10358">
                  <c:v>2424.3164099999999</c:v>
                </c:pt>
                <c:pt idx="10359">
                  <c:v>2424.3164099999999</c:v>
                </c:pt>
                <c:pt idx="10360">
                  <c:v>2424.3164099999999</c:v>
                </c:pt>
                <c:pt idx="10361">
                  <c:v>2424.3164099999999</c:v>
                </c:pt>
                <c:pt idx="10362">
                  <c:v>2424.3164099999999</c:v>
                </c:pt>
                <c:pt idx="10363">
                  <c:v>2424.3164099999999</c:v>
                </c:pt>
                <c:pt idx="10364">
                  <c:v>2424.3164099999999</c:v>
                </c:pt>
                <c:pt idx="10365">
                  <c:v>2424.3164099999999</c:v>
                </c:pt>
                <c:pt idx="10366">
                  <c:v>2424.3164099999999</c:v>
                </c:pt>
                <c:pt idx="10367">
                  <c:v>2424.3164099999999</c:v>
                </c:pt>
                <c:pt idx="10368">
                  <c:v>2424.3164099999999</c:v>
                </c:pt>
                <c:pt idx="10369">
                  <c:v>2424.3164099999999</c:v>
                </c:pt>
                <c:pt idx="10370">
                  <c:v>2424.3164099999999</c:v>
                </c:pt>
                <c:pt idx="10371">
                  <c:v>2424.3164099999999</c:v>
                </c:pt>
                <c:pt idx="10372">
                  <c:v>2424.3164099999999</c:v>
                </c:pt>
                <c:pt idx="10373">
                  <c:v>2424.3164099999999</c:v>
                </c:pt>
                <c:pt idx="10374">
                  <c:v>2424.3164099999999</c:v>
                </c:pt>
                <c:pt idx="10375">
                  <c:v>2424.3164099999999</c:v>
                </c:pt>
                <c:pt idx="10376">
                  <c:v>2424.3164099999999</c:v>
                </c:pt>
                <c:pt idx="10377">
                  <c:v>2424.3164099999999</c:v>
                </c:pt>
                <c:pt idx="10378">
                  <c:v>2424.3164099999999</c:v>
                </c:pt>
                <c:pt idx="10379">
                  <c:v>2424.3164099999999</c:v>
                </c:pt>
                <c:pt idx="10380">
                  <c:v>2424.3164099999999</c:v>
                </c:pt>
                <c:pt idx="10381">
                  <c:v>2424.3164099999999</c:v>
                </c:pt>
                <c:pt idx="10382">
                  <c:v>2424.3164099999999</c:v>
                </c:pt>
                <c:pt idx="10383">
                  <c:v>2424.3164099999999</c:v>
                </c:pt>
                <c:pt idx="10384">
                  <c:v>2424.3164099999999</c:v>
                </c:pt>
                <c:pt idx="10385">
                  <c:v>2424.3164099999999</c:v>
                </c:pt>
                <c:pt idx="10386">
                  <c:v>2424.3164099999999</c:v>
                </c:pt>
                <c:pt idx="10387">
                  <c:v>2424.3164099999999</c:v>
                </c:pt>
                <c:pt idx="10388">
                  <c:v>2424.3164099999999</c:v>
                </c:pt>
                <c:pt idx="10389">
                  <c:v>2424.3164099999999</c:v>
                </c:pt>
                <c:pt idx="10390">
                  <c:v>2424.3164099999999</c:v>
                </c:pt>
                <c:pt idx="10391">
                  <c:v>2424.3164099999999</c:v>
                </c:pt>
                <c:pt idx="10392">
                  <c:v>2424.3164099999999</c:v>
                </c:pt>
                <c:pt idx="10393">
                  <c:v>2426.7578100000001</c:v>
                </c:pt>
                <c:pt idx="10394">
                  <c:v>2424.3164099999999</c:v>
                </c:pt>
                <c:pt idx="10395">
                  <c:v>2424.3164099999999</c:v>
                </c:pt>
                <c:pt idx="10396">
                  <c:v>2424.3164099999999</c:v>
                </c:pt>
                <c:pt idx="10397">
                  <c:v>2424.3164099999999</c:v>
                </c:pt>
                <c:pt idx="10398">
                  <c:v>2424.3164099999999</c:v>
                </c:pt>
                <c:pt idx="10399">
                  <c:v>2424.3164099999999</c:v>
                </c:pt>
                <c:pt idx="10400">
                  <c:v>2424.3164099999999</c:v>
                </c:pt>
                <c:pt idx="10401">
                  <c:v>2424.3164099999999</c:v>
                </c:pt>
                <c:pt idx="10402">
                  <c:v>2424.3164099999999</c:v>
                </c:pt>
                <c:pt idx="10403">
                  <c:v>2424.3164099999999</c:v>
                </c:pt>
                <c:pt idx="10404">
                  <c:v>2424.3164099999999</c:v>
                </c:pt>
                <c:pt idx="10405">
                  <c:v>2424.3164099999999</c:v>
                </c:pt>
                <c:pt idx="10406">
                  <c:v>2424.3164099999999</c:v>
                </c:pt>
                <c:pt idx="10407">
                  <c:v>2424.3164099999999</c:v>
                </c:pt>
                <c:pt idx="10408">
                  <c:v>2424.3164099999999</c:v>
                </c:pt>
                <c:pt idx="10409">
                  <c:v>2424.3164099999999</c:v>
                </c:pt>
                <c:pt idx="10410">
                  <c:v>2424.3164099999999</c:v>
                </c:pt>
                <c:pt idx="10411">
                  <c:v>2424.3164099999999</c:v>
                </c:pt>
                <c:pt idx="10412">
                  <c:v>2424.3164099999999</c:v>
                </c:pt>
                <c:pt idx="10413">
                  <c:v>2424.3164099999999</c:v>
                </c:pt>
                <c:pt idx="10414">
                  <c:v>2424.3164099999999</c:v>
                </c:pt>
                <c:pt idx="10415">
                  <c:v>2424.3164099999999</c:v>
                </c:pt>
                <c:pt idx="10416">
                  <c:v>2426.7578100000001</c:v>
                </c:pt>
                <c:pt idx="10417">
                  <c:v>2424.3164099999999</c:v>
                </c:pt>
                <c:pt idx="10418">
                  <c:v>2424.3164099999999</c:v>
                </c:pt>
                <c:pt idx="10419">
                  <c:v>2424.3164099999999</c:v>
                </c:pt>
                <c:pt idx="10420">
                  <c:v>2424.3164099999999</c:v>
                </c:pt>
                <c:pt idx="10421">
                  <c:v>2424.3164099999999</c:v>
                </c:pt>
                <c:pt idx="10422">
                  <c:v>2424.3164099999999</c:v>
                </c:pt>
                <c:pt idx="10423">
                  <c:v>2424.3164099999999</c:v>
                </c:pt>
                <c:pt idx="10424">
                  <c:v>2426.7578100000001</c:v>
                </c:pt>
                <c:pt idx="10425">
                  <c:v>2424.3164099999999</c:v>
                </c:pt>
                <c:pt idx="10426">
                  <c:v>2424.3164099999999</c:v>
                </c:pt>
                <c:pt idx="10427">
                  <c:v>2424.3164099999999</c:v>
                </c:pt>
                <c:pt idx="10428">
                  <c:v>2424.3164099999999</c:v>
                </c:pt>
                <c:pt idx="10429">
                  <c:v>2424.3164099999999</c:v>
                </c:pt>
                <c:pt idx="10430">
                  <c:v>2424.3164099999999</c:v>
                </c:pt>
                <c:pt idx="10431">
                  <c:v>2424.3164099999999</c:v>
                </c:pt>
                <c:pt idx="10432">
                  <c:v>2424.3164099999999</c:v>
                </c:pt>
                <c:pt idx="10433">
                  <c:v>2424.3164099999999</c:v>
                </c:pt>
                <c:pt idx="10434">
                  <c:v>2424.3164099999999</c:v>
                </c:pt>
                <c:pt idx="10435">
                  <c:v>2424.3164099999999</c:v>
                </c:pt>
                <c:pt idx="10436">
                  <c:v>2424.3164099999999</c:v>
                </c:pt>
                <c:pt idx="10437">
                  <c:v>2424.3164099999999</c:v>
                </c:pt>
                <c:pt idx="10438">
                  <c:v>2424.3164099999999</c:v>
                </c:pt>
                <c:pt idx="10439">
                  <c:v>2424.3164099999999</c:v>
                </c:pt>
                <c:pt idx="10440">
                  <c:v>2424.3164099999999</c:v>
                </c:pt>
                <c:pt idx="10441">
                  <c:v>2424.3164099999999</c:v>
                </c:pt>
                <c:pt idx="10442">
                  <c:v>2424.3164099999999</c:v>
                </c:pt>
                <c:pt idx="10443">
                  <c:v>2424.3164099999999</c:v>
                </c:pt>
                <c:pt idx="10444">
                  <c:v>2424.3164099999999</c:v>
                </c:pt>
                <c:pt idx="10445">
                  <c:v>2424.3164099999999</c:v>
                </c:pt>
                <c:pt idx="10446">
                  <c:v>2424.3164099999999</c:v>
                </c:pt>
                <c:pt idx="10447">
                  <c:v>2424.3164099999999</c:v>
                </c:pt>
                <c:pt idx="10448">
                  <c:v>2426.7578100000001</c:v>
                </c:pt>
                <c:pt idx="10449">
                  <c:v>2424.3164099999999</c:v>
                </c:pt>
                <c:pt idx="10450">
                  <c:v>2424.3164099999999</c:v>
                </c:pt>
                <c:pt idx="10451">
                  <c:v>2424.3164099999999</c:v>
                </c:pt>
                <c:pt idx="10452">
                  <c:v>2424.3164099999999</c:v>
                </c:pt>
                <c:pt idx="10453">
                  <c:v>2424.3164099999999</c:v>
                </c:pt>
                <c:pt idx="10454">
                  <c:v>2424.3164099999999</c:v>
                </c:pt>
                <c:pt idx="10455">
                  <c:v>2424.3164099999999</c:v>
                </c:pt>
                <c:pt idx="10456">
                  <c:v>2424.3164099999999</c:v>
                </c:pt>
                <c:pt idx="10457">
                  <c:v>2424.3164099999999</c:v>
                </c:pt>
                <c:pt idx="10458">
                  <c:v>2424.3164099999999</c:v>
                </c:pt>
                <c:pt idx="10459">
                  <c:v>2424.3164099999999</c:v>
                </c:pt>
                <c:pt idx="10460">
                  <c:v>2424.3164099999999</c:v>
                </c:pt>
                <c:pt idx="10461">
                  <c:v>2424.3164099999999</c:v>
                </c:pt>
                <c:pt idx="10462">
                  <c:v>2424.3164099999999</c:v>
                </c:pt>
                <c:pt idx="10463">
                  <c:v>2424.3164099999999</c:v>
                </c:pt>
                <c:pt idx="10464">
                  <c:v>2424.3164099999999</c:v>
                </c:pt>
                <c:pt idx="10465">
                  <c:v>2424.3164099999999</c:v>
                </c:pt>
                <c:pt idx="10466">
                  <c:v>2424.3164099999999</c:v>
                </c:pt>
                <c:pt idx="10467">
                  <c:v>2424.3164099999999</c:v>
                </c:pt>
                <c:pt idx="10468">
                  <c:v>2424.3164099999999</c:v>
                </c:pt>
                <c:pt idx="10469">
                  <c:v>2424.3164099999999</c:v>
                </c:pt>
                <c:pt idx="10470">
                  <c:v>2424.3164099999999</c:v>
                </c:pt>
                <c:pt idx="10471">
                  <c:v>2424.3164099999999</c:v>
                </c:pt>
                <c:pt idx="10472">
                  <c:v>2424.3164099999999</c:v>
                </c:pt>
                <c:pt idx="10473">
                  <c:v>2424.3164099999999</c:v>
                </c:pt>
                <c:pt idx="10474">
                  <c:v>2424.3164099999999</c:v>
                </c:pt>
                <c:pt idx="10475">
                  <c:v>2424.3164099999999</c:v>
                </c:pt>
                <c:pt idx="10476">
                  <c:v>2424.3164099999999</c:v>
                </c:pt>
                <c:pt idx="10477">
                  <c:v>2424.3164099999999</c:v>
                </c:pt>
                <c:pt idx="10478">
                  <c:v>2424.3164099999999</c:v>
                </c:pt>
                <c:pt idx="10479">
                  <c:v>2424.3164099999999</c:v>
                </c:pt>
                <c:pt idx="10480">
                  <c:v>2426.7578100000001</c:v>
                </c:pt>
                <c:pt idx="10481">
                  <c:v>2424.3164099999999</c:v>
                </c:pt>
                <c:pt idx="10482">
                  <c:v>2424.3164099999999</c:v>
                </c:pt>
                <c:pt idx="10483">
                  <c:v>2424.3164099999999</c:v>
                </c:pt>
                <c:pt idx="10484">
                  <c:v>2424.3164099999999</c:v>
                </c:pt>
                <c:pt idx="10485">
                  <c:v>2424.3164099999999</c:v>
                </c:pt>
                <c:pt idx="10486">
                  <c:v>2424.3164099999999</c:v>
                </c:pt>
                <c:pt idx="10487">
                  <c:v>2424.3164099999999</c:v>
                </c:pt>
                <c:pt idx="10488">
                  <c:v>2424.3164099999999</c:v>
                </c:pt>
                <c:pt idx="10489">
                  <c:v>2424.3164099999999</c:v>
                </c:pt>
                <c:pt idx="10490">
                  <c:v>2424.3164099999999</c:v>
                </c:pt>
                <c:pt idx="10491">
                  <c:v>2424.3164099999999</c:v>
                </c:pt>
                <c:pt idx="10492">
                  <c:v>2424.3164099999999</c:v>
                </c:pt>
                <c:pt idx="10493">
                  <c:v>2424.3164099999999</c:v>
                </c:pt>
                <c:pt idx="10494">
                  <c:v>2424.3164099999999</c:v>
                </c:pt>
                <c:pt idx="10495">
                  <c:v>2424.3164099999999</c:v>
                </c:pt>
                <c:pt idx="10496">
                  <c:v>2424.3164099999999</c:v>
                </c:pt>
                <c:pt idx="10497">
                  <c:v>2424.3164099999999</c:v>
                </c:pt>
                <c:pt idx="10498">
                  <c:v>2424.3164099999999</c:v>
                </c:pt>
                <c:pt idx="10499">
                  <c:v>2424.3164099999999</c:v>
                </c:pt>
                <c:pt idx="10500">
                  <c:v>2424.3164099999999</c:v>
                </c:pt>
                <c:pt idx="10501">
                  <c:v>2424.3164099999999</c:v>
                </c:pt>
                <c:pt idx="10502">
                  <c:v>2424.3164099999999</c:v>
                </c:pt>
                <c:pt idx="10503">
                  <c:v>2424.3164099999999</c:v>
                </c:pt>
                <c:pt idx="10504">
                  <c:v>2424.3164099999999</c:v>
                </c:pt>
                <c:pt idx="10505">
                  <c:v>2424.3164099999999</c:v>
                </c:pt>
                <c:pt idx="10506">
                  <c:v>2424.3164099999999</c:v>
                </c:pt>
                <c:pt idx="10507">
                  <c:v>2424.3164099999999</c:v>
                </c:pt>
                <c:pt idx="10508">
                  <c:v>2424.3164099999999</c:v>
                </c:pt>
                <c:pt idx="10509">
                  <c:v>2424.3164099999999</c:v>
                </c:pt>
                <c:pt idx="10510">
                  <c:v>2424.3164099999999</c:v>
                </c:pt>
                <c:pt idx="10511">
                  <c:v>2424.3164099999999</c:v>
                </c:pt>
                <c:pt idx="10512">
                  <c:v>2424.3164099999999</c:v>
                </c:pt>
                <c:pt idx="10513">
                  <c:v>2424.3164099999999</c:v>
                </c:pt>
                <c:pt idx="10514">
                  <c:v>2424.3164099999999</c:v>
                </c:pt>
                <c:pt idx="10515">
                  <c:v>2424.3164099999999</c:v>
                </c:pt>
                <c:pt idx="10516">
                  <c:v>2424.3164099999999</c:v>
                </c:pt>
                <c:pt idx="10517">
                  <c:v>2424.3164099999999</c:v>
                </c:pt>
                <c:pt idx="10518">
                  <c:v>2424.3164099999999</c:v>
                </c:pt>
                <c:pt idx="10519">
                  <c:v>2424.3164099999999</c:v>
                </c:pt>
                <c:pt idx="10520">
                  <c:v>2424.3164099999999</c:v>
                </c:pt>
                <c:pt idx="10521">
                  <c:v>2424.3164099999999</c:v>
                </c:pt>
                <c:pt idx="10522">
                  <c:v>2424.3164099999999</c:v>
                </c:pt>
                <c:pt idx="10523">
                  <c:v>2424.3164099999999</c:v>
                </c:pt>
                <c:pt idx="10524">
                  <c:v>2424.3164099999999</c:v>
                </c:pt>
                <c:pt idx="10525">
                  <c:v>2424.3164099999999</c:v>
                </c:pt>
                <c:pt idx="10526">
                  <c:v>2424.3164099999999</c:v>
                </c:pt>
                <c:pt idx="10527">
                  <c:v>2424.3164099999999</c:v>
                </c:pt>
                <c:pt idx="10528">
                  <c:v>2424.3164099999999</c:v>
                </c:pt>
                <c:pt idx="10529">
                  <c:v>2424.3164099999999</c:v>
                </c:pt>
                <c:pt idx="10530">
                  <c:v>2424.3164099999999</c:v>
                </c:pt>
                <c:pt idx="10531">
                  <c:v>2424.3164099999999</c:v>
                </c:pt>
                <c:pt idx="10532">
                  <c:v>2424.3164099999999</c:v>
                </c:pt>
                <c:pt idx="10533">
                  <c:v>2424.3164099999999</c:v>
                </c:pt>
                <c:pt idx="10534">
                  <c:v>2424.3164099999999</c:v>
                </c:pt>
                <c:pt idx="10535">
                  <c:v>2424.3164099999999</c:v>
                </c:pt>
                <c:pt idx="10536">
                  <c:v>2424.3164099999999</c:v>
                </c:pt>
                <c:pt idx="10537">
                  <c:v>2424.3164099999999</c:v>
                </c:pt>
                <c:pt idx="10538">
                  <c:v>2424.3164099999999</c:v>
                </c:pt>
                <c:pt idx="10539">
                  <c:v>2424.3164099999999</c:v>
                </c:pt>
                <c:pt idx="10540">
                  <c:v>2424.3164099999999</c:v>
                </c:pt>
                <c:pt idx="10541">
                  <c:v>2424.3164099999999</c:v>
                </c:pt>
                <c:pt idx="10542">
                  <c:v>2424.3164099999999</c:v>
                </c:pt>
                <c:pt idx="10543">
                  <c:v>2424.3164099999999</c:v>
                </c:pt>
                <c:pt idx="10544">
                  <c:v>2424.3164099999999</c:v>
                </c:pt>
                <c:pt idx="10545">
                  <c:v>2424.3164099999999</c:v>
                </c:pt>
                <c:pt idx="10546">
                  <c:v>2424.3164099999999</c:v>
                </c:pt>
                <c:pt idx="10547">
                  <c:v>2424.3164099999999</c:v>
                </c:pt>
                <c:pt idx="10548">
                  <c:v>2424.3164099999999</c:v>
                </c:pt>
                <c:pt idx="10549">
                  <c:v>2424.3164099999999</c:v>
                </c:pt>
                <c:pt idx="10550">
                  <c:v>2424.3164099999999</c:v>
                </c:pt>
                <c:pt idx="10551">
                  <c:v>2424.3164099999999</c:v>
                </c:pt>
                <c:pt idx="10552">
                  <c:v>2424.3164099999999</c:v>
                </c:pt>
                <c:pt idx="10553">
                  <c:v>2424.3164099999999</c:v>
                </c:pt>
                <c:pt idx="10554">
                  <c:v>2424.3164099999999</c:v>
                </c:pt>
                <c:pt idx="10555">
                  <c:v>2424.3164099999999</c:v>
                </c:pt>
                <c:pt idx="10556">
                  <c:v>2424.3164099999999</c:v>
                </c:pt>
                <c:pt idx="10557">
                  <c:v>2424.3164099999999</c:v>
                </c:pt>
                <c:pt idx="10558">
                  <c:v>2424.3164099999999</c:v>
                </c:pt>
                <c:pt idx="10559">
                  <c:v>2424.3164099999999</c:v>
                </c:pt>
                <c:pt idx="10560">
                  <c:v>2424.3164099999999</c:v>
                </c:pt>
                <c:pt idx="10561">
                  <c:v>2424.3164099999999</c:v>
                </c:pt>
                <c:pt idx="10562">
                  <c:v>2424.3164099999999</c:v>
                </c:pt>
                <c:pt idx="10563">
                  <c:v>2424.3164099999999</c:v>
                </c:pt>
                <c:pt idx="10564">
                  <c:v>2426.7578100000001</c:v>
                </c:pt>
                <c:pt idx="10565">
                  <c:v>2424.3164099999999</c:v>
                </c:pt>
                <c:pt idx="10566">
                  <c:v>2424.3164099999999</c:v>
                </c:pt>
                <c:pt idx="10567">
                  <c:v>2424.3164099999999</c:v>
                </c:pt>
                <c:pt idx="10568">
                  <c:v>2424.3164099999999</c:v>
                </c:pt>
                <c:pt idx="10569">
                  <c:v>2424.3164099999999</c:v>
                </c:pt>
                <c:pt idx="10570">
                  <c:v>2424.3164099999999</c:v>
                </c:pt>
                <c:pt idx="10571">
                  <c:v>2424.3164099999999</c:v>
                </c:pt>
                <c:pt idx="10572">
                  <c:v>2424.3164099999999</c:v>
                </c:pt>
                <c:pt idx="10573">
                  <c:v>2424.3164099999999</c:v>
                </c:pt>
                <c:pt idx="10574">
                  <c:v>2424.3164099999999</c:v>
                </c:pt>
                <c:pt idx="10575">
                  <c:v>2424.3164099999999</c:v>
                </c:pt>
                <c:pt idx="10576">
                  <c:v>2424.3164099999999</c:v>
                </c:pt>
                <c:pt idx="10577">
                  <c:v>2424.3164099999999</c:v>
                </c:pt>
                <c:pt idx="10578">
                  <c:v>2424.3164099999999</c:v>
                </c:pt>
                <c:pt idx="10579">
                  <c:v>2424.3164099999999</c:v>
                </c:pt>
                <c:pt idx="10580">
                  <c:v>2424.3164099999999</c:v>
                </c:pt>
                <c:pt idx="10581">
                  <c:v>2424.3164099999999</c:v>
                </c:pt>
                <c:pt idx="10582">
                  <c:v>2424.3164099999999</c:v>
                </c:pt>
                <c:pt idx="10583">
                  <c:v>2424.3164099999999</c:v>
                </c:pt>
                <c:pt idx="10584">
                  <c:v>2424.3164099999999</c:v>
                </c:pt>
                <c:pt idx="10585">
                  <c:v>2424.3164099999999</c:v>
                </c:pt>
                <c:pt idx="10586">
                  <c:v>2424.3164099999999</c:v>
                </c:pt>
                <c:pt idx="10587">
                  <c:v>2424.3164099999999</c:v>
                </c:pt>
                <c:pt idx="10588">
                  <c:v>2424.3164099999999</c:v>
                </c:pt>
                <c:pt idx="10589">
                  <c:v>2424.3164099999999</c:v>
                </c:pt>
                <c:pt idx="10590">
                  <c:v>2424.3164099999999</c:v>
                </c:pt>
                <c:pt idx="10591">
                  <c:v>2424.3164099999999</c:v>
                </c:pt>
                <c:pt idx="10592">
                  <c:v>2424.3164099999999</c:v>
                </c:pt>
                <c:pt idx="10593">
                  <c:v>2424.3164099999999</c:v>
                </c:pt>
                <c:pt idx="10594">
                  <c:v>2424.3164099999999</c:v>
                </c:pt>
                <c:pt idx="10595">
                  <c:v>2424.3164099999999</c:v>
                </c:pt>
                <c:pt idx="10596">
                  <c:v>2424.3164099999999</c:v>
                </c:pt>
                <c:pt idx="10597">
                  <c:v>2424.3164099999999</c:v>
                </c:pt>
                <c:pt idx="10598">
                  <c:v>2424.3164099999999</c:v>
                </c:pt>
                <c:pt idx="10599">
                  <c:v>2424.3164099999999</c:v>
                </c:pt>
                <c:pt idx="10600">
                  <c:v>2424.3164099999999</c:v>
                </c:pt>
                <c:pt idx="10601">
                  <c:v>2424.3164099999999</c:v>
                </c:pt>
                <c:pt idx="10602">
                  <c:v>2424.3164099999999</c:v>
                </c:pt>
                <c:pt idx="10603">
                  <c:v>2424.3164099999999</c:v>
                </c:pt>
                <c:pt idx="10604">
                  <c:v>2424.3164099999999</c:v>
                </c:pt>
                <c:pt idx="10605">
                  <c:v>2424.3164099999999</c:v>
                </c:pt>
                <c:pt idx="10606">
                  <c:v>2424.3164099999999</c:v>
                </c:pt>
                <c:pt idx="10607">
                  <c:v>2424.3164099999999</c:v>
                </c:pt>
                <c:pt idx="10608">
                  <c:v>2424.3164099999999</c:v>
                </c:pt>
                <c:pt idx="10609">
                  <c:v>2424.3164099999999</c:v>
                </c:pt>
                <c:pt idx="10610">
                  <c:v>2424.3164099999999</c:v>
                </c:pt>
                <c:pt idx="10611">
                  <c:v>2424.3164099999999</c:v>
                </c:pt>
                <c:pt idx="10612">
                  <c:v>2424.3164099999999</c:v>
                </c:pt>
                <c:pt idx="10613">
                  <c:v>2424.3164099999999</c:v>
                </c:pt>
                <c:pt idx="10614">
                  <c:v>2424.3164099999999</c:v>
                </c:pt>
                <c:pt idx="10615">
                  <c:v>2424.3164099999999</c:v>
                </c:pt>
                <c:pt idx="10616">
                  <c:v>2424.3164099999999</c:v>
                </c:pt>
                <c:pt idx="10617">
                  <c:v>2424.3164099999999</c:v>
                </c:pt>
                <c:pt idx="10618">
                  <c:v>2424.3164099999999</c:v>
                </c:pt>
                <c:pt idx="10619">
                  <c:v>2426.7578100000001</c:v>
                </c:pt>
                <c:pt idx="10620">
                  <c:v>2424.3164099999999</c:v>
                </c:pt>
                <c:pt idx="10621">
                  <c:v>2424.3164099999999</c:v>
                </c:pt>
                <c:pt idx="10622">
                  <c:v>2424.3164099999999</c:v>
                </c:pt>
                <c:pt idx="10623">
                  <c:v>2424.3164099999999</c:v>
                </c:pt>
                <c:pt idx="10624">
                  <c:v>2424.3164099999999</c:v>
                </c:pt>
                <c:pt idx="10625">
                  <c:v>2424.3164099999999</c:v>
                </c:pt>
                <c:pt idx="10626">
                  <c:v>2424.3164099999999</c:v>
                </c:pt>
                <c:pt idx="10627">
                  <c:v>2424.3164099999999</c:v>
                </c:pt>
                <c:pt idx="10628">
                  <c:v>2424.3164099999999</c:v>
                </c:pt>
                <c:pt idx="10629">
                  <c:v>2424.3164099999999</c:v>
                </c:pt>
                <c:pt idx="10630">
                  <c:v>2424.3164099999999</c:v>
                </c:pt>
                <c:pt idx="10631">
                  <c:v>2424.3164099999999</c:v>
                </c:pt>
                <c:pt idx="10632">
                  <c:v>2424.3164099999999</c:v>
                </c:pt>
                <c:pt idx="10633">
                  <c:v>2424.3164099999999</c:v>
                </c:pt>
                <c:pt idx="10634">
                  <c:v>2424.3164099999999</c:v>
                </c:pt>
                <c:pt idx="10635">
                  <c:v>2424.3164099999999</c:v>
                </c:pt>
                <c:pt idx="10636">
                  <c:v>2424.3164099999999</c:v>
                </c:pt>
                <c:pt idx="10637">
                  <c:v>2424.3164099999999</c:v>
                </c:pt>
                <c:pt idx="10638">
                  <c:v>2424.3164099999999</c:v>
                </c:pt>
                <c:pt idx="10639">
                  <c:v>2424.3164099999999</c:v>
                </c:pt>
                <c:pt idx="10640">
                  <c:v>2424.3164099999999</c:v>
                </c:pt>
                <c:pt idx="10641">
                  <c:v>2424.3164099999999</c:v>
                </c:pt>
                <c:pt idx="10642">
                  <c:v>2424.3164099999999</c:v>
                </c:pt>
                <c:pt idx="10643">
                  <c:v>2424.3164099999999</c:v>
                </c:pt>
                <c:pt idx="10644">
                  <c:v>2424.3164099999999</c:v>
                </c:pt>
                <c:pt idx="10645">
                  <c:v>2424.3164099999999</c:v>
                </c:pt>
                <c:pt idx="10646">
                  <c:v>2424.3164099999999</c:v>
                </c:pt>
                <c:pt idx="10647">
                  <c:v>2424.3164099999999</c:v>
                </c:pt>
                <c:pt idx="10648">
                  <c:v>2424.3164099999999</c:v>
                </c:pt>
                <c:pt idx="10649">
                  <c:v>2424.3164099999999</c:v>
                </c:pt>
                <c:pt idx="10650">
                  <c:v>2424.3164099999999</c:v>
                </c:pt>
                <c:pt idx="10651">
                  <c:v>2424.3164099999999</c:v>
                </c:pt>
                <c:pt idx="10652">
                  <c:v>2424.3164099999999</c:v>
                </c:pt>
                <c:pt idx="10653">
                  <c:v>2424.3164099999999</c:v>
                </c:pt>
                <c:pt idx="10654">
                  <c:v>2424.3164099999999</c:v>
                </c:pt>
                <c:pt idx="10655">
                  <c:v>2424.3164099999999</c:v>
                </c:pt>
                <c:pt idx="10656">
                  <c:v>2424.3164099999999</c:v>
                </c:pt>
                <c:pt idx="10657">
                  <c:v>2424.3164099999999</c:v>
                </c:pt>
                <c:pt idx="10658">
                  <c:v>2424.3164099999999</c:v>
                </c:pt>
                <c:pt idx="10659">
                  <c:v>2424.3164099999999</c:v>
                </c:pt>
                <c:pt idx="10660">
                  <c:v>2424.3164099999999</c:v>
                </c:pt>
                <c:pt idx="10661">
                  <c:v>2424.3164099999999</c:v>
                </c:pt>
                <c:pt idx="10662">
                  <c:v>2424.3164099999999</c:v>
                </c:pt>
                <c:pt idx="10663">
                  <c:v>2424.3164099999999</c:v>
                </c:pt>
                <c:pt idx="10664">
                  <c:v>2424.3164099999999</c:v>
                </c:pt>
                <c:pt idx="10665">
                  <c:v>2424.3164099999999</c:v>
                </c:pt>
                <c:pt idx="10666">
                  <c:v>2424.3164099999999</c:v>
                </c:pt>
                <c:pt idx="10667">
                  <c:v>2424.3164099999999</c:v>
                </c:pt>
                <c:pt idx="10668">
                  <c:v>2424.3164099999999</c:v>
                </c:pt>
                <c:pt idx="10669">
                  <c:v>2424.3164099999999</c:v>
                </c:pt>
                <c:pt idx="10670">
                  <c:v>2424.3164099999999</c:v>
                </c:pt>
                <c:pt idx="10671">
                  <c:v>2424.3164099999999</c:v>
                </c:pt>
                <c:pt idx="10672">
                  <c:v>2424.3164099999999</c:v>
                </c:pt>
                <c:pt idx="10673">
                  <c:v>2424.3164099999999</c:v>
                </c:pt>
                <c:pt idx="10674">
                  <c:v>2424.3164099999999</c:v>
                </c:pt>
                <c:pt idx="10675">
                  <c:v>2424.3164099999999</c:v>
                </c:pt>
                <c:pt idx="10676">
                  <c:v>2424.3164099999999</c:v>
                </c:pt>
                <c:pt idx="10677">
                  <c:v>2424.3164099999999</c:v>
                </c:pt>
                <c:pt idx="10678">
                  <c:v>2424.3164099999999</c:v>
                </c:pt>
                <c:pt idx="10679">
                  <c:v>2424.3164099999999</c:v>
                </c:pt>
                <c:pt idx="10680">
                  <c:v>2424.3164099999999</c:v>
                </c:pt>
                <c:pt idx="10681">
                  <c:v>2424.3164099999999</c:v>
                </c:pt>
                <c:pt idx="10682">
                  <c:v>2424.3164099999999</c:v>
                </c:pt>
                <c:pt idx="10683">
                  <c:v>2424.3164099999999</c:v>
                </c:pt>
                <c:pt idx="10684">
                  <c:v>2424.3164099999999</c:v>
                </c:pt>
                <c:pt idx="10685">
                  <c:v>2424.3164099999999</c:v>
                </c:pt>
                <c:pt idx="10686">
                  <c:v>2424.3164099999999</c:v>
                </c:pt>
                <c:pt idx="10687">
                  <c:v>2424.3164099999999</c:v>
                </c:pt>
                <c:pt idx="10688">
                  <c:v>2424.3164099999999</c:v>
                </c:pt>
                <c:pt idx="10689">
                  <c:v>2424.3164099999999</c:v>
                </c:pt>
                <c:pt idx="10690">
                  <c:v>2424.3164099999999</c:v>
                </c:pt>
                <c:pt idx="10691">
                  <c:v>2424.3164099999999</c:v>
                </c:pt>
                <c:pt idx="10692">
                  <c:v>2424.3164099999999</c:v>
                </c:pt>
                <c:pt idx="10693">
                  <c:v>2424.3164099999999</c:v>
                </c:pt>
                <c:pt idx="10694">
                  <c:v>2424.3164099999999</c:v>
                </c:pt>
                <c:pt idx="10695">
                  <c:v>2424.3164099999999</c:v>
                </c:pt>
                <c:pt idx="10696">
                  <c:v>2424.3164099999999</c:v>
                </c:pt>
                <c:pt idx="10697">
                  <c:v>2424.3164099999999</c:v>
                </c:pt>
                <c:pt idx="10698">
                  <c:v>2424.3164099999999</c:v>
                </c:pt>
                <c:pt idx="10699">
                  <c:v>2424.3164099999999</c:v>
                </c:pt>
                <c:pt idx="10700">
                  <c:v>2424.3164099999999</c:v>
                </c:pt>
                <c:pt idx="10701">
                  <c:v>2424.3164099999999</c:v>
                </c:pt>
                <c:pt idx="10702">
                  <c:v>2424.3164099999999</c:v>
                </c:pt>
                <c:pt idx="10703">
                  <c:v>2424.3164099999999</c:v>
                </c:pt>
                <c:pt idx="10704">
                  <c:v>2424.3164099999999</c:v>
                </c:pt>
                <c:pt idx="10705">
                  <c:v>2424.3164099999999</c:v>
                </c:pt>
                <c:pt idx="10706">
                  <c:v>2424.3164099999999</c:v>
                </c:pt>
                <c:pt idx="10707">
                  <c:v>2424.3164099999999</c:v>
                </c:pt>
                <c:pt idx="10708">
                  <c:v>2424.3164099999999</c:v>
                </c:pt>
                <c:pt idx="10709">
                  <c:v>2424.3164099999999</c:v>
                </c:pt>
                <c:pt idx="10710">
                  <c:v>2424.3164099999999</c:v>
                </c:pt>
                <c:pt idx="10711">
                  <c:v>2426.7578100000001</c:v>
                </c:pt>
                <c:pt idx="10712">
                  <c:v>2424.3164099999999</c:v>
                </c:pt>
                <c:pt idx="10713">
                  <c:v>2424.3164099999999</c:v>
                </c:pt>
                <c:pt idx="10714">
                  <c:v>2424.3164099999999</c:v>
                </c:pt>
                <c:pt idx="10715">
                  <c:v>2424.3164099999999</c:v>
                </c:pt>
                <c:pt idx="10716">
                  <c:v>2424.3164099999999</c:v>
                </c:pt>
                <c:pt idx="10717">
                  <c:v>2424.3164099999999</c:v>
                </c:pt>
                <c:pt idx="10718">
                  <c:v>2424.3164099999999</c:v>
                </c:pt>
                <c:pt idx="10719">
                  <c:v>2424.3164099999999</c:v>
                </c:pt>
                <c:pt idx="10720">
                  <c:v>2424.3164099999999</c:v>
                </c:pt>
                <c:pt idx="10721">
                  <c:v>2424.3164099999999</c:v>
                </c:pt>
                <c:pt idx="10722">
                  <c:v>2424.3164099999999</c:v>
                </c:pt>
                <c:pt idx="10723">
                  <c:v>2424.3164099999999</c:v>
                </c:pt>
                <c:pt idx="10724">
                  <c:v>2426.7578100000001</c:v>
                </c:pt>
                <c:pt idx="10725">
                  <c:v>2424.3164099999999</c:v>
                </c:pt>
                <c:pt idx="10726">
                  <c:v>2424.3164099999999</c:v>
                </c:pt>
                <c:pt idx="10727">
                  <c:v>2424.3164099999999</c:v>
                </c:pt>
                <c:pt idx="10728">
                  <c:v>2424.3164099999999</c:v>
                </c:pt>
                <c:pt idx="10729">
                  <c:v>2424.3164099999999</c:v>
                </c:pt>
                <c:pt idx="10730">
                  <c:v>2424.3164099999999</c:v>
                </c:pt>
                <c:pt idx="10731">
                  <c:v>2424.3164099999999</c:v>
                </c:pt>
                <c:pt idx="10732">
                  <c:v>2424.3164099999999</c:v>
                </c:pt>
                <c:pt idx="10733">
                  <c:v>2424.3164099999999</c:v>
                </c:pt>
                <c:pt idx="10734">
                  <c:v>2424.3164099999999</c:v>
                </c:pt>
                <c:pt idx="10735">
                  <c:v>2424.3164099999999</c:v>
                </c:pt>
                <c:pt idx="10736">
                  <c:v>2424.3164099999999</c:v>
                </c:pt>
                <c:pt idx="10737">
                  <c:v>2424.3164099999999</c:v>
                </c:pt>
                <c:pt idx="10738">
                  <c:v>2424.3164099999999</c:v>
                </c:pt>
                <c:pt idx="10739">
                  <c:v>2424.3164099999999</c:v>
                </c:pt>
                <c:pt idx="10740">
                  <c:v>2424.3164099999999</c:v>
                </c:pt>
                <c:pt idx="10741">
                  <c:v>2424.3164099999999</c:v>
                </c:pt>
                <c:pt idx="10742">
                  <c:v>2424.3164099999999</c:v>
                </c:pt>
                <c:pt idx="10743">
                  <c:v>2424.3164099999999</c:v>
                </c:pt>
                <c:pt idx="10744">
                  <c:v>2424.3164099999999</c:v>
                </c:pt>
                <c:pt idx="10745">
                  <c:v>2424.3164099999999</c:v>
                </c:pt>
                <c:pt idx="10746">
                  <c:v>2424.3164099999999</c:v>
                </c:pt>
                <c:pt idx="10747">
                  <c:v>2424.3164099999999</c:v>
                </c:pt>
                <c:pt idx="10748">
                  <c:v>2424.3164099999999</c:v>
                </c:pt>
                <c:pt idx="10749">
                  <c:v>2424.3164099999999</c:v>
                </c:pt>
                <c:pt idx="10750">
                  <c:v>2424.3164099999999</c:v>
                </c:pt>
                <c:pt idx="10751">
                  <c:v>2424.3164099999999</c:v>
                </c:pt>
                <c:pt idx="10752">
                  <c:v>2424.3164099999999</c:v>
                </c:pt>
                <c:pt idx="10753">
                  <c:v>2424.3164099999999</c:v>
                </c:pt>
                <c:pt idx="10754">
                  <c:v>2424.3164099999999</c:v>
                </c:pt>
                <c:pt idx="10755">
                  <c:v>2424.3164099999999</c:v>
                </c:pt>
                <c:pt idx="10756">
                  <c:v>2424.3164099999999</c:v>
                </c:pt>
                <c:pt idx="10757">
                  <c:v>2424.3164099999999</c:v>
                </c:pt>
                <c:pt idx="10758">
                  <c:v>2424.3164099999999</c:v>
                </c:pt>
                <c:pt idx="10759">
                  <c:v>2424.3164099999999</c:v>
                </c:pt>
                <c:pt idx="10760">
                  <c:v>2424.3164099999999</c:v>
                </c:pt>
                <c:pt idx="10761">
                  <c:v>2424.3164099999999</c:v>
                </c:pt>
                <c:pt idx="10762">
                  <c:v>2424.3164099999999</c:v>
                </c:pt>
                <c:pt idx="10763">
                  <c:v>2424.3164099999999</c:v>
                </c:pt>
                <c:pt idx="10764">
                  <c:v>2424.3164099999999</c:v>
                </c:pt>
                <c:pt idx="10765">
                  <c:v>2424.3164099999999</c:v>
                </c:pt>
                <c:pt idx="10766">
                  <c:v>2424.3164099999999</c:v>
                </c:pt>
                <c:pt idx="10767">
                  <c:v>2424.3164099999999</c:v>
                </c:pt>
                <c:pt idx="10768">
                  <c:v>2424.3164099999999</c:v>
                </c:pt>
                <c:pt idx="10769">
                  <c:v>2424.3164099999999</c:v>
                </c:pt>
                <c:pt idx="10770">
                  <c:v>2424.3164099999999</c:v>
                </c:pt>
                <c:pt idx="10771">
                  <c:v>2424.3164099999999</c:v>
                </c:pt>
                <c:pt idx="10772">
                  <c:v>2424.3164099999999</c:v>
                </c:pt>
                <c:pt idx="10773">
                  <c:v>2424.3164099999999</c:v>
                </c:pt>
                <c:pt idx="10774">
                  <c:v>2424.3164099999999</c:v>
                </c:pt>
                <c:pt idx="10775">
                  <c:v>2426.7578100000001</c:v>
                </c:pt>
                <c:pt idx="10776">
                  <c:v>2424.3164099999999</c:v>
                </c:pt>
                <c:pt idx="10777">
                  <c:v>2424.3164099999999</c:v>
                </c:pt>
                <c:pt idx="10778">
                  <c:v>2424.3164099999999</c:v>
                </c:pt>
                <c:pt idx="10779">
                  <c:v>2424.3164099999999</c:v>
                </c:pt>
                <c:pt idx="10780">
                  <c:v>2424.3164099999999</c:v>
                </c:pt>
                <c:pt idx="10781">
                  <c:v>2424.3164099999999</c:v>
                </c:pt>
                <c:pt idx="10782">
                  <c:v>2424.3164099999999</c:v>
                </c:pt>
                <c:pt idx="10783">
                  <c:v>2424.3164099999999</c:v>
                </c:pt>
                <c:pt idx="10784">
                  <c:v>2424.3164099999999</c:v>
                </c:pt>
                <c:pt idx="10785">
                  <c:v>2424.3164099999999</c:v>
                </c:pt>
                <c:pt idx="10786">
                  <c:v>2424.3164099999999</c:v>
                </c:pt>
                <c:pt idx="10787">
                  <c:v>2424.3164099999999</c:v>
                </c:pt>
                <c:pt idx="10788">
                  <c:v>2424.3164099999999</c:v>
                </c:pt>
                <c:pt idx="10789">
                  <c:v>2424.3164099999999</c:v>
                </c:pt>
                <c:pt idx="10790">
                  <c:v>2424.3164099999999</c:v>
                </c:pt>
                <c:pt idx="10791">
                  <c:v>2424.3164099999999</c:v>
                </c:pt>
                <c:pt idx="10792">
                  <c:v>2424.3164099999999</c:v>
                </c:pt>
                <c:pt idx="10793">
                  <c:v>2424.3164099999999</c:v>
                </c:pt>
                <c:pt idx="10794">
                  <c:v>2424.3164099999999</c:v>
                </c:pt>
                <c:pt idx="10795">
                  <c:v>2424.3164099999999</c:v>
                </c:pt>
                <c:pt idx="10796">
                  <c:v>2424.3164099999999</c:v>
                </c:pt>
                <c:pt idx="10797">
                  <c:v>2424.3164099999999</c:v>
                </c:pt>
                <c:pt idx="10798">
                  <c:v>2424.3164099999999</c:v>
                </c:pt>
                <c:pt idx="10799">
                  <c:v>2424.3164099999999</c:v>
                </c:pt>
                <c:pt idx="10800">
                  <c:v>2424.3164099999999</c:v>
                </c:pt>
                <c:pt idx="10801">
                  <c:v>2424.3164099999999</c:v>
                </c:pt>
                <c:pt idx="10802">
                  <c:v>2424.3164099999999</c:v>
                </c:pt>
                <c:pt idx="10803">
                  <c:v>2424.3164099999999</c:v>
                </c:pt>
                <c:pt idx="10804">
                  <c:v>2424.3164099999999</c:v>
                </c:pt>
                <c:pt idx="10805">
                  <c:v>2424.3164099999999</c:v>
                </c:pt>
                <c:pt idx="10806">
                  <c:v>2424.3164099999999</c:v>
                </c:pt>
                <c:pt idx="10807">
                  <c:v>2424.3164099999999</c:v>
                </c:pt>
                <c:pt idx="10808">
                  <c:v>2424.3164099999999</c:v>
                </c:pt>
                <c:pt idx="10809">
                  <c:v>2424.3164099999999</c:v>
                </c:pt>
                <c:pt idx="10810">
                  <c:v>2424.3164099999999</c:v>
                </c:pt>
                <c:pt idx="10811">
                  <c:v>2424.3164099999999</c:v>
                </c:pt>
                <c:pt idx="10812">
                  <c:v>2424.3164099999999</c:v>
                </c:pt>
                <c:pt idx="10813">
                  <c:v>2424.3164099999999</c:v>
                </c:pt>
                <c:pt idx="10814">
                  <c:v>2424.3164099999999</c:v>
                </c:pt>
                <c:pt idx="10815">
                  <c:v>2424.3164099999999</c:v>
                </c:pt>
                <c:pt idx="10816">
                  <c:v>2424.3164099999999</c:v>
                </c:pt>
                <c:pt idx="10817">
                  <c:v>2424.3164099999999</c:v>
                </c:pt>
                <c:pt idx="10818">
                  <c:v>2424.3164099999999</c:v>
                </c:pt>
                <c:pt idx="10819">
                  <c:v>2424.3164099999999</c:v>
                </c:pt>
                <c:pt idx="10820">
                  <c:v>2424.3164099999999</c:v>
                </c:pt>
                <c:pt idx="10821">
                  <c:v>2424.3164099999999</c:v>
                </c:pt>
                <c:pt idx="10822">
                  <c:v>2424.3164099999999</c:v>
                </c:pt>
                <c:pt idx="10823">
                  <c:v>2424.3164099999999</c:v>
                </c:pt>
                <c:pt idx="10824">
                  <c:v>2424.3164099999999</c:v>
                </c:pt>
                <c:pt idx="10825">
                  <c:v>2424.3164099999999</c:v>
                </c:pt>
                <c:pt idx="10826">
                  <c:v>2424.3164099999999</c:v>
                </c:pt>
                <c:pt idx="10827">
                  <c:v>2424.3164099999999</c:v>
                </c:pt>
                <c:pt idx="10828">
                  <c:v>2424.3164099999999</c:v>
                </c:pt>
                <c:pt idx="10829">
                  <c:v>2424.3164099999999</c:v>
                </c:pt>
                <c:pt idx="10830">
                  <c:v>2424.3164099999999</c:v>
                </c:pt>
                <c:pt idx="10831">
                  <c:v>2424.3164099999999</c:v>
                </c:pt>
                <c:pt idx="10832">
                  <c:v>2424.3164099999999</c:v>
                </c:pt>
                <c:pt idx="10833">
                  <c:v>2424.3164099999999</c:v>
                </c:pt>
                <c:pt idx="10834">
                  <c:v>2424.3164099999999</c:v>
                </c:pt>
                <c:pt idx="10835">
                  <c:v>2424.3164099999999</c:v>
                </c:pt>
                <c:pt idx="10836">
                  <c:v>2424.3164099999999</c:v>
                </c:pt>
                <c:pt idx="10837">
                  <c:v>2424.3164099999999</c:v>
                </c:pt>
                <c:pt idx="10838">
                  <c:v>2424.3164099999999</c:v>
                </c:pt>
                <c:pt idx="10839">
                  <c:v>2424.3164099999999</c:v>
                </c:pt>
                <c:pt idx="10840">
                  <c:v>2424.3164099999999</c:v>
                </c:pt>
                <c:pt idx="10841">
                  <c:v>2424.3164099999999</c:v>
                </c:pt>
                <c:pt idx="10842">
                  <c:v>2424.3164099999999</c:v>
                </c:pt>
                <c:pt idx="10843">
                  <c:v>2424.3164099999999</c:v>
                </c:pt>
                <c:pt idx="10844">
                  <c:v>2424.3164099999999</c:v>
                </c:pt>
                <c:pt idx="10845">
                  <c:v>2424.3164099999999</c:v>
                </c:pt>
                <c:pt idx="10846">
                  <c:v>2424.3164099999999</c:v>
                </c:pt>
                <c:pt idx="10847">
                  <c:v>2424.3164099999999</c:v>
                </c:pt>
                <c:pt idx="10848">
                  <c:v>2424.3164099999999</c:v>
                </c:pt>
                <c:pt idx="10849">
                  <c:v>2424.3164099999999</c:v>
                </c:pt>
                <c:pt idx="10850">
                  <c:v>2424.3164099999999</c:v>
                </c:pt>
                <c:pt idx="10851">
                  <c:v>2424.3164099999999</c:v>
                </c:pt>
                <c:pt idx="10852">
                  <c:v>2424.3164099999999</c:v>
                </c:pt>
                <c:pt idx="10853">
                  <c:v>2424.3164099999999</c:v>
                </c:pt>
                <c:pt idx="10854">
                  <c:v>2424.3164099999999</c:v>
                </c:pt>
                <c:pt idx="10855">
                  <c:v>2424.3164099999999</c:v>
                </c:pt>
                <c:pt idx="10856">
                  <c:v>2424.3164099999999</c:v>
                </c:pt>
                <c:pt idx="10857">
                  <c:v>2424.3164099999999</c:v>
                </c:pt>
                <c:pt idx="10858">
                  <c:v>2424.3164099999999</c:v>
                </c:pt>
                <c:pt idx="10859">
                  <c:v>2424.3164099999999</c:v>
                </c:pt>
                <c:pt idx="10860">
                  <c:v>2424.3164099999999</c:v>
                </c:pt>
                <c:pt idx="10861">
                  <c:v>2424.3164099999999</c:v>
                </c:pt>
                <c:pt idx="10862">
                  <c:v>2424.3164099999999</c:v>
                </c:pt>
                <c:pt idx="10863">
                  <c:v>2424.3164099999999</c:v>
                </c:pt>
                <c:pt idx="10864">
                  <c:v>2424.3164099999999</c:v>
                </c:pt>
                <c:pt idx="10865">
                  <c:v>2424.3164099999999</c:v>
                </c:pt>
                <c:pt idx="10866">
                  <c:v>2424.3164099999999</c:v>
                </c:pt>
                <c:pt idx="10867">
                  <c:v>2424.3164099999999</c:v>
                </c:pt>
                <c:pt idx="10868">
                  <c:v>2424.3164099999999</c:v>
                </c:pt>
                <c:pt idx="10869">
                  <c:v>2424.3164099999999</c:v>
                </c:pt>
                <c:pt idx="10870">
                  <c:v>2424.3164099999999</c:v>
                </c:pt>
                <c:pt idx="10871">
                  <c:v>2424.3164099999999</c:v>
                </c:pt>
                <c:pt idx="10872">
                  <c:v>2424.3164099999999</c:v>
                </c:pt>
                <c:pt idx="10873">
                  <c:v>2426.7578100000001</c:v>
                </c:pt>
                <c:pt idx="10874">
                  <c:v>2424.3164099999999</c:v>
                </c:pt>
                <c:pt idx="10875">
                  <c:v>2424.3164099999999</c:v>
                </c:pt>
                <c:pt idx="10876">
                  <c:v>2424.3164099999999</c:v>
                </c:pt>
                <c:pt idx="10877">
                  <c:v>2424.3164099999999</c:v>
                </c:pt>
                <c:pt idx="10878">
                  <c:v>2424.3164099999999</c:v>
                </c:pt>
                <c:pt idx="10879">
                  <c:v>2424.3164099999999</c:v>
                </c:pt>
                <c:pt idx="10880">
                  <c:v>2424.3164099999999</c:v>
                </c:pt>
                <c:pt idx="10881">
                  <c:v>2424.3164099999999</c:v>
                </c:pt>
                <c:pt idx="10882">
                  <c:v>2424.3164099999999</c:v>
                </c:pt>
                <c:pt idx="10883">
                  <c:v>2424.3164099999999</c:v>
                </c:pt>
                <c:pt idx="10884">
                  <c:v>2424.3164099999999</c:v>
                </c:pt>
                <c:pt idx="10885">
                  <c:v>2424.3164099999999</c:v>
                </c:pt>
                <c:pt idx="10886">
                  <c:v>2424.3164099999999</c:v>
                </c:pt>
                <c:pt idx="10887">
                  <c:v>2424.3164099999999</c:v>
                </c:pt>
                <c:pt idx="10888">
                  <c:v>2424.3164099999999</c:v>
                </c:pt>
                <c:pt idx="10889">
                  <c:v>2424.3164099999999</c:v>
                </c:pt>
                <c:pt idx="10890">
                  <c:v>2424.3164099999999</c:v>
                </c:pt>
                <c:pt idx="10891">
                  <c:v>2424.3164099999999</c:v>
                </c:pt>
                <c:pt idx="10892">
                  <c:v>2424.3164099999999</c:v>
                </c:pt>
                <c:pt idx="10893">
                  <c:v>2424.3164099999999</c:v>
                </c:pt>
                <c:pt idx="10894">
                  <c:v>2424.3164099999999</c:v>
                </c:pt>
                <c:pt idx="10895">
                  <c:v>2424.3164099999999</c:v>
                </c:pt>
                <c:pt idx="10896">
                  <c:v>2424.3164099999999</c:v>
                </c:pt>
                <c:pt idx="10897">
                  <c:v>2424.3164099999999</c:v>
                </c:pt>
                <c:pt idx="10898">
                  <c:v>2424.3164099999999</c:v>
                </c:pt>
                <c:pt idx="10899">
                  <c:v>2424.3164099999999</c:v>
                </c:pt>
                <c:pt idx="10900">
                  <c:v>2424.3164099999999</c:v>
                </c:pt>
                <c:pt idx="10901">
                  <c:v>2424.3164099999999</c:v>
                </c:pt>
                <c:pt idx="10902">
                  <c:v>2424.3164099999999</c:v>
                </c:pt>
                <c:pt idx="10903">
                  <c:v>2424.3164099999999</c:v>
                </c:pt>
                <c:pt idx="10904">
                  <c:v>2424.3164099999999</c:v>
                </c:pt>
                <c:pt idx="10905">
                  <c:v>2424.3164099999999</c:v>
                </c:pt>
                <c:pt idx="10906">
                  <c:v>2424.3164099999999</c:v>
                </c:pt>
                <c:pt idx="10907">
                  <c:v>2424.3164099999999</c:v>
                </c:pt>
                <c:pt idx="10908">
                  <c:v>2424.3164099999999</c:v>
                </c:pt>
                <c:pt idx="10909">
                  <c:v>2424.3164099999999</c:v>
                </c:pt>
                <c:pt idx="10910">
                  <c:v>2424.3164099999999</c:v>
                </c:pt>
                <c:pt idx="10911">
                  <c:v>2424.3164099999999</c:v>
                </c:pt>
                <c:pt idx="10912">
                  <c:v>2424.3164099999999</c:v>
                </c:pt>
                <c:pt idx="10913">
                  <c:v>2424.3164099999999</c:v>
                </c:pt>
                <c:pt idx="10914">
                  <c:v>2424.3164099999999</c:v>
                </c:pt>
                <c:pt idx="10915">
                  <c:v>2424.3164099999999</c:v>
                </c:pt>
                <c:pt idx="10916">
                  <c:v>2424.3164099999999</c:v>
                </c:pt>
                <c:pt idx="10917">
                  <c:v>2424.3164099999999</c:v>
                </c:pt>
                <c:pt idx="10918">
                  <c:v>2424.3164099999999</c:v>
                </c:pt>
                <c:pt idx="10919">
                  <c:v>2424.3164099999999</c:v>
                </c:pt>
                <c:pt idx="10920">
                  <c:v>2424.3164099999999</c:v>
                </c:pt>
                <c:pt idx="10921">
                  <c:v>2424.3164099999999</c:v>
                </c:pt>
                <c:pt idx="10922">
                  <c:v>2424.3164099999999</c:v>
                </c:pt>
                <c:pt idx="10923">
                  <c:v>2424.3164099999999</c:v>
                </c:pt>
                <c:pt idx="10924">
                  <c:v>2424.3164099999999</c:v>
                </c:pt>
                <c:pt idx="10925">
                  <c:v>2424.3164099999999</c:v>
                </c:pt>
                <c:pt idx="10926">
                  <c:v>2424.3164099999999</c:v>
                </c:pt>
                <c:pt idx="10927">
                  <c:v>2424.3164099999999</c:v>
                </c:pt>
                <c:pt idx="10928">
                  <c:v>2424.3164099999999</c:v>
                </c:pt>
                <c:pt idx="10929">
                  <c:v>2424.3164099999999</c:v>
                </c:pt>
                <c:pt idx="10930">
                  <c:v>2424.3164099999999</c:v>
                </c:pt>
                <c:pt idx="10931">
                  <c:v>2424.3164099999999</c:v>
                </c:pt>
                <c:pt idx="10932">
                  <c:v>2424.3164099999999</c:v>
                </c:pt>
                <c:pt idx="10933">
                  <c:v>2424.3164099999999</c:v>
                </c:pt>
                <c:pt idx="10934">
                  <c:v>2424.3164099999999</c:v>
                </c:pt>
                <c:pt idx="10935">
                  <c:v>2424.3164099999999</c:v>
                </c:pt>
                <c:pt idx="10936">
                  <c:v>2424.3164099999999</c:v>
                </c:pt>
                <c:pt idx="10937">
                  <c:v>2424.3164099999999</c:v>
                </c:pt>
                <c:pt idx="10938">
                  <c:v>2424.3164099999999</c:v>
                </c:pt>
                <c:pt idx="10939">
                  <c:v>2424.3164099999999</c:v>
                </c:pt>
                <c:pt idx="10940">
                  <c:v>2424.3164099999999</c:v>
                </c:pt>
                <c:pt idx="10941">
                  <c:v>2424.3164099999999</c:v>
                </c:pt>
                <c:pt idx="10942">
                  <c:v>2424.3164099999999</c:v>
                </c:pt>
                <c:pt idx="10943">
                  <c:v>2424.3164099999999</c:v>
                </c:pt>
                <c:pt idx="10944">
                  <c:v>2424.3164099999999</c:v>
                </c:pt>
                <c:pt idx="10945">
                  <c:v>2424.3164099999999</c:v>
                </c:pt>
                <c:pt idx="10946">
                  <c:v>2424.3164099999999</c:v>
                </c:pt>
                <c:pt idx="10947">
                  <c:v>2424.3164099999999</c:v>
                </c:pt>
                <c:pt idx="10948">
                  <c:v>2424.3164099999999</c:v>
                </c:pt>
                <c:pt idx="10949">
                  <c:v>2424.3164099999999</c:v>
                </c:pt>
                <c:pt idx="10950">
                  <c:v>2424.3164099999999</c:v>
                </c:pt>
                <c:pt idx="10951">
                  <c:v>2424.3164099999999</c:v>
                </c:pt>
                <c:pt idx="10952">
                  <c:v>2424.3164099999999</c:v>
                </c:pt>
                <c:pt idx="10953">
                  <c:v>2424.3164099999999</c:v>
                </c:pt>
                <c:pt idx="10954">
                  <c:v>2424.3164099999999</c:v>
                </c:pt>
                <c:pt idx="10955">
                  <c:v>2424.3164099999999</c:v>
                </c:pt>
                <c:pt idx="10956">
                  <c:v>2424.3164099999999</c:v>
                </c:pt>
                <c:pt idx="10957">
                  <c:v>2424.3164099999999</c:v>
                </c:pt>
                <c:pt idx="10958">
                  <c:v>2424.3164099999999</c:v>
                </c:pt>
                <c:pt idx="10959">
                  <c:v>2424.3164099999999</c:v>
                </c:pt>
                <c:pt idx="10960">
                  <c:v>2424.3164099999999</c:v>
                </c:pt>
                <c:pt idx="10961">
                  <c:v>2424.3164099999999</c:v>
                </c:pt>
                <c:pt idx="10962">
                  <c:v>2424.3164099999999</c:v>
                </c:pt>
                <c:pt idx="10963">
                  <c:v>2424.3164099999999</c:v>
                </c:pt>
                <c:pt idx="10964">
                  <c:v>2424.3164099999999</c:v>
                </c:pt>
                <c:pt idx="10965">
                  <c:v>2426.7578100000001</c:v>
                </c:pt>
                <c:pt idx="10966">
                  <c:v>2424.3164099999999</c:v>
                </c:pt>
                <c:pt idx="10967">
                  <c:v>2424.3164099999999</c:v>
                </c:pt>
                <c:pt idx="10968">
                  <c:v>2424.3164099999999</c:v>
                </c:pt>
                <c:pt idx="10969">
                  <c:v>2424.3164099999999</c:v>
                </c:pt>
                <c:pt idx="10970">
                  <c:v>2424.3164099999999</c:v>
                </c:pt>
                <c:pt idx="10971">
                  <c:v>2424.3164099999999</c:v>
                </c:pt>
                <c:pt idx="10972">
                  <c:v>2424.3164099999999</c:v>
                </c:pt>
                <c:pt idx="10973">
                  <c:v>2424.3164099999999</c:v>
                </c:pt>
                <c:pt idx="10974">
                  <c:v>2424.3164099999999</c:v>
                </c:pt>
                <c:pt idx="10975">
                  <c:v>2424.3164099999999</c:v>
                </c:pt>
                <c:pt idx="10976">
                  <c:v>2424.3164099999999</c:v>
                </c:pt>
                <c:pt idx="10977">
                  <c:v>2424.3164099999999</c:v>
                </c:pt>
                <c:pt idx="10978">
                  <c:v>2424.3164099999999</c:v>
                </c:pt>
                <c:pt idx="10979">
                  <c:v>2424.3164099999999</c:v>
                </c:pt>
                <c:pt idx="10980">
                  <c:v>2424.3164099999999</c:v>
                </c:pt>
                <c:pt idx="10981">
                  <c:v>2424.3164099999999</c:v>
                </c:pt>
                <c:pt idx="10982">
                  <c:v>2424.3164099999999</c:v>
                </c:pt>
                <c:pt idx="10983">
                  <c:v>2424.3164099999999</c:v>
                </c:pt>
                <c:pt idx="10984">
                  <c:v>2424.3164099999999</c:v>
                </c:pt>
                <c:pt idx="10985">
                  <c:v>2424.3164099999999</c:v>
                </c:pt>
                <c:pt idx="10986">
                  <c:v>2424.3164099999999</c:v>
                </c:pt>
                <c:pt idx="10987">
                  <c:v>2424.3164099999999</c:v>
                </c:pt>
                <c:pt idx="10988">
                  <c:v>2424.3164099999999</c:v>
                </c:pt>
                <c:pt idx="10989">
                  <c:v>2424.3164099999999</c:v>
                </c:pt>
                <c:pt idx="10990">
                  <c:v>2424.3164099999999</c:v>
                </c:pt>
                <c:pt idx="10991">
                  <c:v>2424.3164099999999</c:v>
                </c:pt>
                <c:pt idx="10992">
                  <c:v>2424.3164099999999</c:v>
                </c:pt>
                <c:pt idx="10993">
                  <c:v>2424.3164099999999</c:v>
                </c:pt>
                <c:pt idx="10994">
                  <c:v>2424.3164099999999</c:v>
                </c:pt>
                <c:pt idx="10995">
                  <c:v>2424.3164099999999</c:v>
                </c:pt>
                <c:pt idx="10996">
                  <c:v>2424.3164099999999</c:v>
                </c:pt>
                <c:pt idx="10997">
                  <c:v>2424.3164099999999</c:v>
                </c:pt>
                <c:pt idx="10998">
                  <c:v>2424.3164099999999</c:v>
                </c:pt>
                <c:pt idx="10999">
                  <c:v>2424.3164099999999</c:v>
                </c:pt>
                <c:pt idx="11000">
                  <c:v>2424.3164099999999</c:v>
                </c:pt>
                <c:pt idx="11001">
                  <c:v>2424.3164099999999</c:v>
                </c:pt>
                <c:pt idx="11002">
                  <c:v>2424.3164099999999</c:v>
                </c:pt>
                <c:pt idx="11003">
                  <c:v>2424.3164099999999</c:v>
                </c:pt>
                <c:pt idx="11004">
                  <c:v>2424.3164099999999</c:v>
                </c:pt>
                <c:pt idx="11005">
                  <c:v>2424.3164099999999</c:v>
                </c:pt>
                <c:pt idx="11006">
                  <c:v>2424.3164099999999</c:v>
                </c:pt>
                <c:pt idx="11007">
                  <c:v>2424.3164099999999</c:v>
                </c:pt>
                <c:pt idx="11008">
                  <c:v>2424.3164099999999</c:v>
                </c:pt>
                <c:pt idx="11009">
                  <c:v>2424.3164099999999</c:v>
                </c:pt>
                <c:pt idx="11010">
                  <c:v>2424.3164099999999</c:v>
                </c:pt>
                <c:pt idx="11011">
                  <c:v>2424.3164099999999</c:v>
                </c:pt>
                <c:pt idx="11012">
                  <c:v>2424.3164099999999</c:v>
                </c:pt>
                <c:pt idx="11013">
                  <c:v>2424.3164099999999</c:v>
                </c:pt>
                <c:pt idx="11014">
                  <c:v>2424.3164099999999</c:v>
                </c:pt>
                <c:pt idx="11015">
                  <c:v>2424.3164099999999</c:v>
                </c:pt>
                <c:pt idx="11016">
                  <c:v>2424.3164099999999</c:v>
                </c:pt>
                <c:pt idx="11017">
                  <c:v>2424.3164099999999</c:v>
                </c:pt>
                <c:pt idx="11018">
                  <c:v>2424.3164099999999</c:v>
                </c:pt>
                <c:pt idx="11019">
                  <c:v>2424.3164099999999</c:v>
                </c:pt>
                <c:pt idx="11020">
                  <c:v>2424.3164099999999</c:v>
                </c:pt>
                <c:pt idx="11021">
                  <c:v>2424.3164099999999</c:v>
                </c:pt>
                <c:pt idx="11022">
                  <c:v>2424.3164099999999</c:v>
                </c:pt>
                <c:pt idx="11023">
                  <c:v>2424.3164099999999</c:v>
                </c:pt>
                <c:pt idx="11024">
                  <c:v>2424.3164099999999</c:v>
                </c:pt>
                <c:pt idx="11025">
                  <c:v>2424.3164099999999</c:v>
                </c:pt>
                <c:pt idx="11026">
                  <c:v>2424.3164099999999</c:v>
                </c:pt>
                <c:pt idx="11027">
                  <c:v>2424.3164099999999</c:v>
                </c:pt>
                <c:pt idx="11028">
                  <c:v>2424.3164099999999</c:v>
                </c:pt>
                <c:pt idx="11029">
                  <c:v>2424.3164099999999</c:v>
                </c:pt>
                <c:pt idx="11030">
                  <c:v>2424.3164099999999</c:v>
                </c:pt>
                <c:pt idx="11031">
                  <c:v>2424.3164099999999</c:v>
                </c:pt>
                <c:pt idx="11032">
                  <c:v>2424.3164099999999</c:v>
                </c:pt>
                <c:pt idx="11033">
                  <c:v>2424.3164099999999</c:v>
                </c:pt>
                <c:pt idx="11034">
                  <c:v>2424.3164099999999</c:v>
                </c:pt>
                <c:pt idx="11035">
                  <c:v>2424.3164099999999</c:v>
                </c:pt>
                <c:pt idx="11036">
                  <c:v>2424.3164099999999</c:v>
                </c:pt>
                <c:pt idx="11037">
                  <c:v>2424.3164099999999</c:v>
                </c:pt>
                <c:pt idx="11038">
                  <c:v>2424.3164099999999</c:v>
                </c:pt>
                <c:pt idx="11039">
                  <c:v>2424.3164099999999</c:v>
                </c:pt>
                <c:pt idx="11040">
                  <c:v>2424.3164099999999</c:v>
                </c:pt>
                <c:pt idx="11041">
                  <c:v>2424.3164099999999</c:v>
                </c:pt>
                <c:pt idx="11042">
                  <c:v>2424.3164099999999</c:v>
                </c:pt>
                <c:pt idx="11043">
                  <c:v>2424.3164099999999</c:v>
                </c:pt>
                <c:pt idx="11044">
                  <c:v>2424.3164099999999</c:v>
                </c:pt>
                <c:pt idx="11045">
                  <c:v>2424.3164099999999</c:v>
                </c:pt>
                <c:pt idx="11046">
                  <c:v>2424.3164099999999</c:v>
                </c:pt>
                <c:pt idx="11047">
                  <c:v>2424.3164099999999</c:v>
                </c:pt>
                <c:pt idx="11048">
                  <c:v>2424.3164099999999</c:v>
                </c:pt>
                <c:pt idx="11049">
                  <c:v>2424.3164099999999</c:v>
                </c:pt>
                <c:pt idx="11050">
                  <c:v>2424.3164099999999</c:v>
                </c:pt>
                <c:pt idx="11051">
                  <c:v>2424.3164099999999</c:v>
                </c:pt>
                <c:pt idx="11052">
                  <c:v>2424.3164099999999</c:v>
                </c:pt>
                <c:pt idx="11053">
                  <c:v>2424.3164099999999</c:v>
                </c:pt>
                <c:pt idx="11054">
                  <c:v>2424.3164099999999</c:v>
                </c:pt>
                <c:pt idx="11055">
                  <c:v>2424.3164099999999</c:v>
                </c:pt>
                <c:pt idx="11056">
                  <c:v>2424.3164099999999</c:v>
                </c:pt>
                <c:pt idx="11057">
                  <c:v>2424.3164099999999</c:v>
                </c:pt>
                <c:pt idx="11058">
                  <c:v>2424.3164099999999</c:v>
                </c:pt>
                <c:pt idx="11059">
                  <c:v>2424.3164099999999</c:v>
                </c:pt>
                <c:pt idx="11060">
                  <c:v>2424.3164099999999</c:v>
                </c:pt>
                <c:pt idx="11061">
                  <c:v>2424.3164099999999</c:v>
                </c:pt>
                <c:pt idx="11062">
                  <c:v>2424.3164099999999</c:v>
                </c:pt>
                <c:pt idx="11063">
                  <c:v>2424.3164099999999</c:v>
                </c:pt>
                <c:pt idx="11064">
                  <c:v>2424.3164099999999</c:v>
                </c:pt>
                <c:pt idx="11065">
                  <c:v>2424.3164099999999</c:v>
                </c:pt>
                <c:pt idx="11066">
                  <c:v>2424.3164099999999</c:v>
                </c:pt>
                <c:pt idx="11067">
                  <c:v>2424.3164099999999</c:v>
                </c:pt>
                <c:pt idx="11068">
                  <c:v>2424.3164099999999</c:v>
                </c:pt>
                <c:pt idx="11069">
                  <c:v>2424.3164099999999</c:v>
                </c:pt>
                <c:pt idx="11070">
                  <c:v>2424.3164099999999</c:v>
                </c:pt>
                <c:pt idx="11071">
                  <c:v>2424.3164099999999</c:v>
                </c:pt>
                <c:pt idx="11072">
                  <c:v>2424.3164099999999</c:v>
                </c:pt>
                <c:pt idx="11073">
                  <c:v>2424.3164099999999</c:v>
                </c:pt>
                <c:pt idx="11074">
                  <c:v>2424.3164099999999</c:v>
                </c:pt>
                <c:pt idx="11075">
                  <c:v>2424.3164099999999</c:v>
                </c:pt>
                <c:pt idx="11076">
                  <c:v>2424.3164099999999</c:v>
                </c:pt>
                <c:pt idx="11077">
                  <c:v>2424.3164099999999</c:v>
                </c:pt>
                <c:pt idx="11078">
                  <c:v>2424.3164099999999</c:v>
                </c:pt>
                <c:pt idx="11079">
                  <c:v>2424.3164099999999</c:v>
                </c:pt>
                <c:pt idx="11080">
                  <c:v>2424.3164099999999</c:v>
                </c:pt>
                <c:pt idx="11081">
                  <c:v>2424.3164099999999</c:v>
                </c:pt>
                <c:pt idx="11082">
                  <c:v>2424.3164099999999</c:v>
                </c:pt>
                <c:pt idx="11083">
                  <c:v>2424.3164099999999</c:v>
                </c:pt>
                <c:pt idx="11084">
                  <c:v>2424.3164099999999</c:v>
                </c:pt>
                <c:pt idx="11085">
                  <c:v>2424.3164099999999</c:v>
                </c:pt>
                <c:pt idx="11086">
                  <c:v>2424.3164099999999</c:v>
                </c:pt>
                <c:pt idx="11087">
                  <c:v>2424.3164099999999</c:v>
                </c:pt>
                <c:pt idx="11088">
                  <c:v>2424.3164099999999</c:v>
                </c:pt>
                <c:pt idx="11089">
                  <c:v>2424.3164099999999</c:v>
                </c:pt>
                <c:pt idx="11090">
                  <c:v>2424.3164099999999</c:v>
                </c:pt>
                <c:pt idx="11091">
                  <c:v>2424.3164099999999</c:v>
                </c:pt>
                <c:pt idx="11092">
                  <c:v>2424.3164099999999</c:v>
                </c:pt>
                <c:pt idx="11093">
                  <c:v>2424.3164099999999</c:v>
                </c:pt>
                <c:pt idx="11094">
                  <c:v>2424.3164099999999</c:v>
                </c:pt>
                <c:pt idx="11095">
                  <c:v>2424.3164099999999</c:v>
                </c:pt>
                <c:pt idx="11096">
                  <c:v>2424.3164099999999</c:v>
                </c:pt>
                <c:pt idx="11097">
                  <c:v>2424.3164099999999</c:v>
                </c:pt>
                <c:pt idx="11098">
                  <c:v>2424.3164099999999</c:v>
                </c:pt>
                <c:pt idx="11099">
                  <c:v>2424.3164099999999</c:v>
                </c:pt>
                <c:pt idx="11100">
                  <c:v>2424.3164099999999</c:v>
                </c:pt>
                <c:pt idx="11101">
                  <c:v>2424.3164099999999</c:v>
                </c:pt>
                <c:pt idx="11102">
                  <c:v>2424.3164099999999</c:v>
                </c:pt>
                <c:pt idx="11103">
                  <c:v>2424.3164099999999</c:v>
                </c:pt>
                <c:pt idx="11104">
                  <c:v>2424.3164099999999</c:v>
                </c:pt>
                <c:pt idx="11105">
                  <c:v>2424.3164099999999</c:v>
                </c:pt>
                <c:pt idx="11106">
                  <c:v>2424.3164099999999</c:v>
                </c:pt>
                <c:pt idx="11107">
                  <c:v>2424.3164099999999</c:v>
                </c:pt>
                <c:pt idx="11108">
                  <c:v>2424.3164099999999</c:v>
                </c:pt>
                <c:pt idx="11109">
                  <c:v>2424.3164099999999</c:v>
                </c:pt>
                <c:pt idx="11110">
                  <c:v>2424.3164099999999</c:v>
                </c:pt>
                <c:pt idx="11111">
                  <c:v>2424.3164099999999</c:v>
                </c:pt>
                <c:pt idx="11112">
                  <c:v>2424.3164099999999</c:v>
                </c:pt>
                <c:pt idx="11113">
                  <c:v>2424.3164099999999</c:v>
                </c:pt>
                <c:pt idx="11114">
                  <c:v>2424.3164099999999</c:v>
                </c:pt>
                <c:pt idx="11115">
                  <c:v>2424.3164099999999</c:v>
                </c:pt>
                <c:pt idx="11116">
                  <c:v>2424.3164099999999</c:v>
                </c:pt>
                <c:pt idx="11117">
                  <c:v>2424.3164099999999</c:v>
                </c:pt>
                <c:pt idx="11118">
                  <c:v>2424.3164099999999</c:v>
                </c:pt>
                <c:pt idx="11119">
                  <c:v>2424.3164099999999</c:v>
                </c:pt>
                <c:pt idx="11120">
                  <c:v>2424.3164099999999</c:v>
                </c:pt>
                <c:pt idx="11121">
                  <c:v>2424.3164099999999</c:v>
                </c:pt>
                <c:pt idx="11122">
                  <c:v>2424.3164099999999</c:v>
                </c:pt>
                <c:pt idx="11123">
                  <c:v>2424.3164099999999</c:v>
                </c:pt>
                <c:pt idx="11124">
                  <c:v>2424.3164099999999</c:v>
                </c:pt>
                <c:pt idx="11125">
                  <c:v>2424.3164099999999</c:v>
                </c:pt>
                <c:pt idx="11126">
                  <c:v>2424.3164099999999</c:v>
                </c:pt>
                <c:pt idx="11127">
                  <c:v>2424.3164099999999</c:v>
                </c:pt>
                <c:pt idx="11128">
                  <c:v>2424.3164099999999</c:v>
                </c:pt>
                <c:pt idx="11129">
                  <c:v>2424.3164099999999</c:v>
                </c:pt>
                <c:pt idx="11130">
                  <c:v>2424.3164099999999</c:v>
                </c:pt>
                <c:pt idx="11131">
                  <c:v>2424.3164099999999</c:v>
                </c:pt>
                <c:pt idx="11132">
                  <c:v>2424.3164099999999</c:v>
                </c:pt>
                <c:pt idx="11133">
                  <c:v>2424.3164099999999</c:v>
                </c:pt>
                <c:pt idx="11134">
                  <c:v>2424.3164099999999</c:v>
                </c:pt>
                <c:pt idx="11135">
                  <c:v>2424.3164099999999</c:v>
                </c:pt>
                <c:pt idx="11136">
                  <c:v>2424.3164099999999</c:v>
                </c:pt>
                <c:pt idx="11137">
                  <c:v>2424.3164099999999</c:v>
                </c:pt>
                <c:pt idx="11138">
                  <c:v>2424.3164099999999</c:v>
                </c:pt>
                <c:pt idx="11139">
                  <c:v>2424.3164099999999</c:v>
                </c:pt>
                <c:pt idx="11140">
                  <c:v>2424.3164099999999</c:v>
                </c:pt>
                <c:pt idx="11141">
                  <c:v>2424.3164099999999</c:v>
                </c:pt>
                <c:pt idx="11142">
                  <c:v>2424.3164099999999</c:v>
                </c:pt>
                <c:pt idx="11143">
                  <c:v>2424.3164099999999</c:v>
                </c:pt>
                <c:pt idx="11144">
                  <c:v>2424.3164099999999</c:v>
                </c:pt>
                <c:pt idx="11145">
                  <c:v>2424.3164099999999</c:v>
                </c:pt>
                <c:pt idx="11146">
                  <c:v>2424.3164099999999</c:v>
                </c:pt>
                <c:pt idx="11147">
                  <c:v>2424.3164099999999</c:v>
                </c:pt>
                <c:pt idx="11148">
                  <c:v>2424.3164099999999</c:v>
                </c:pt>
                <c:pt idx="11149">
                  <c:v>2424.3164099999999</c:v>
                </c:pt>
                <c:pt idx="11150">
                  <c:v>2424.3164099999999</c:v>
                </c:pt>
                <c:pt idx="11151">
                  <c:v>2424.3164099999999</c:v>
                </c:pt>
                <c:pt idx="11152">
                  <c:v>2424.3164099999999</c:v>
                </c:pt>
                <c:pt idx="11153">
                  <c:v>2424.3164099999999</c:v>
                </c:pt>
                <c:pt idx="11154">
                  <c:v>2424.3164099999999</c:v>
                </c:pt>
                <c:pt idx="11155">
                  <c:v>2424.3164099999999</c:v>
                </c:pt>
                <c:pt idx="11156">
                  <c:v>2424.3164099999999</c:v>
                </c:pt>
                <c:pt idx="11157">
                  <c:v>2424.3164099999999</c:v>
                </c:pt>
                <c:pt idx="11158">
                  <c:v>2424.3164099999999</c:v>
                </c:pt>
                <c:pt idx="11159">
                  <c:v>2424.3164099999999</c:v>
                </c:pt>
                <c:pt idx="11160">
                  <c:v>2424.3164099999999</c:v>
                </c:pt>
                <c:pt idx="11161">
                  <c:v>2424.3164099999999</c:v>
                </c:pt>
                <c:pt idx="11162">
                  <c:v>2424.3164099999999</c:v>
                </c:pt>
                <c:pt idx="11163">
                  <c:v>2424.3164099999999</c:v>
                </c:pt>
                <c:pt idx="11164">
                  <c:v>2424.3164099999999</c:v>
                </c:pt>
                <c:pt idx="11165">
                  <c:v>2424.3164099999999</c:v>
                </c:pt>
                <c:pt idx="11166">
                  <c:v>2424.3164099999999</c:v>
                </c:pt>
                <c:pt idx="11167">
                  <c:v>2424.3164099999999</c:v>
                </c:pt>
                <c:pt idx="11168">
                  <c:v>2424.3164099999999</c:v>
                </c:pt>
                <c:pt idx="11169">
                  <c:v>2424.3164099999999</c:v>
                </c:pt>
                <c:pt idx="11170">
                  <c:v>2424.3164099999999</c:v>
                </c:pt>
                <c:pt idx="11171">
                  <c:v>2424.3164099999999</c:v>
                </c:pt>
                <c:pt idx="11172">
                  <c:v>2424.3164099999999</c:v>
                </c:pt>
                <c:pt idx="11173">
                  <c:v>2424.3164099999999</c:v>
                </c:pt>
                <c:pt idx="11174">
                  <c:v>2424.3164099999999</c:v>
                </c:pt>
                <c:pt idx="11175">
                  <c:v>2424.3164099999999</c:v>
                </c:pt>
                <c:pt idx="11176">
                  <c:v>2424.3164099999999</c:v>
                </c:pt>
                <c:pt idx="11177">
                  <c:v>2424.3164099999999</c:v>
                </c:pt>
                <c:pt idx="11178">
                  <c:v>2424.3164099999999</c:v>
                </c:pt>
                <c:pt idx="11179">
                  <c:v>2424.3164099999999</c:v>
                </c:pt>
                <c:pt idx="11180">
                  <c:v>2424.3164099999999</c:v>
                </c:pt>
                <c:pt idx="11181">
                  <c:v>2424.3164099999999</c:v>
                </c:pt>
                <c:pt idx="11182">
                  <c:v>2424.3164099999999</c:v>
                </c:pt>
                <c:pt idx="11183">
                  <c:v>2424.3164099999999</c:v>
                </c:pt>
                <c:pt idx="11184">
                  <c:v>2424.3164099999999</c:v>
                </c:pt>
                <c:pt idx="11185">
                  <c:v>2424.3164099999999</c:v>
                </c:pt>
                <c:pt idx="11186">
                  <c:v>2424.3164099999999</c:v>
                </c:pt>
                <c:pt idx="11187">
                  <c:v>2424.3164099999999</c:v>
                </c:pt>
                <c:pt idx="11188">
                  <c:v>2424.3164099999999</c:v>
                </c:pt>
                <c:pt idx="11189">
                  <c:v>2424.3164099999999</c:v>
                </c:pt>
                <c:pt idx="11190">
                  <c:v>2424.3164099999999</c:v>
                </c:pt>
                <c:pt idx="11191">
                  <c:v>2424.3164099999999</c:v>
                </c:pt>
                <c:pt idx="11192">
                  <c:v>2424.3164099999999</c:v>
                </c:pt>
                <c:pt idx="11193">
                  <c:v>2424.3164099999999</c:v>
                </c:pt>
                <c:pt idx="11194">
                  <c:v>2424.3164099999999</c:v>
                </c:pt>
                <c:pt idx="11195">
                  <c:v>2424.3164099999999</c:v>
                </c:pt>
                <c:pt idx="11196">
                  <c:v>2424.3164099999999</c:v>
                </c:pt>
                <c:pt idx="11197">
                  <c:v>2424.3164099999999</c:v>
                </c:pt>
                <c:pt idx="11198">
                  <c:v>2424.3164099999999</c:v>
                </c:pt>
                <c:pt idx="11199">
                  <c:v>2424.3164099999999</c:v>
                </c:pt>
                <c:pt idx="11200">
                  <c:v>2424.3164099999999</c:v>
                </c:pt>
                <c:pt idx="11201">
                  <c:v>2424.3164099999999</c:v>
                </c:pt>
                <c:pt idx="11202">
                  <c:v>2424.3164099999999</c:v>
                </c:pt>
                <c:pt idx="11203">
                  <c:v>2424.3164099999999</c:v>
                </c:pt>
                <c:pt idx="11204">
                  <c:v>2424.3164099999999</c:v>
                </c:pt>
                <c:pt idx="11205">
                  <c:v>2424.3164099999999</c:v>
                </c:pt>
                <c:pt idx="11206">
                  <c:v>2424.3164099999999</c:v>
                </c:pt>
                <c:pt idx="11207">
                  <c:v>2424.3164099999999</c:v>
                </c:pt>
                <c:pt idx="11208">
                  <c:v>2424.3164099999999</c:v>
                </c:pt>
                <c:pt idx="11209">
                  <c:v>2424.3164099999999</c:v>
                </c:pt>
                <c:pt idx="11210">
                  <c:v>2424.3164099999999</c:v>
                </c:pt>
                <c:pt idx="11211">
                  <c:v>2424.3164099999999</c:v>
                </c:pt>
                <c:pt idx="11212">
                  <c:v>2424.3164099999999</c:v>
                </c:pt>
                <c:pt idx="11213">
                  <c:v>2424.3164099999999</c:v>
                </c:pt>
                <c:pt idx="11214">
                  <c:v>2426.7578100000001</c:v>
                </c:pt>
                <c:pt idx="11215">
                  <c:v>2424.3164099999999</c:v>
                </c:pt>
                <c:pt idx="11216">
                  <c:v>2424.3164099999999</c:v>
                </c:pt>
                <c:pt idx="11217">
                  <c:v>2424.3164099999999</c:v>
                </c:pt>
                <c:pt idx="11218">
                  <c:v>2424.3164099999999</c:v>
                </c:pt>
                <c:pt idx="11219">
                  <c:v>2424.3164099999999</c:v>
                </c:pt>
                <c:pt idx="11220">
                  <c:v>2424.3164099999999</c:v>
                </c:pt>
                <c:pt idx="11221">
                  <c:v>2424.3164099999999</c:v>
                </c:pt>
                <c:pt idx="11222">
                  <c:v>2424.3164099999999</c:v>
                </c:pt>
                <c:pt idx="11223">
                  <c:v>2426.7578100000001</c:v>
                </c:pt>
                <c:pt idx="11224">
                  <c:v>2424.3164099999999</c:v>
                </c:pt>
                <c:pt idx="11225">
                  <c:v>2424.3164099999999</c:v>
                </c:pt>
                <c:pt idx="11226">
                  <c:v>2424.3164099999999</c:v>
                </c:pt>
                <c:pt idx="11227">
                  <c:v>2424.3164099999999</c:v>
                </c:pt>
                <c:pt idx="11228">
                  <c:v>2424.3164099999999</c:v>
                </c:pt>
                <c:pt idx="11229">
                  <c:v>2424.3164099999999</c:v>
                </c:pt>
                <c:pt idx="11230">
                  <c:v>2424.3164099999999</c:v>
                </c:pt>
                <c:pt idx="11231">
                  <c:v>2424.3164099999999</c:v>
                </c:pt>
                <c:pt idx="11232">
                  <c:v>2424.3164099999999</c:v>
                </c:pt>
                <c:pt idx="11233">
                  <c:v>2424.3164099999999</c:v>
                </c:pt>
                <c:pt idx="11234">
                  <c:v>2424.3164099999999</c:v>
                </c:pt>
                <c:pt idx="11235">
                  <c:v>2424.3164099999999</c:v>
                </c:pt>
                <c:pt idx="11236">
                  <c:v>2424.3164099999999</c:v>
                </c:pt>
                <c:pt idx="11237">
                  <c:v>2424.3164099999999</c:v>
                </c:pt>
                <c:pt idx="11238">
                  <c:v>2424.3164099999999</c:v>
                </c:pt>
                <c:pt idx="11239">
                  <c:v>2424.3164099999999</c:v>
                </c:pt>
                <c:pt idx="11240">
                  <c:v>2424.3164099999999</c:v>
                </c:pt>
                <c:pt idx="11241">
                  <c:v>2424.3164099999999</c:v>
                </c:pt>
                <c:pt idx="11242">
                  <c:v>2424.3164099999999</c:v>
                </c:pt>
                <c:pt idx="11243">
                  <c:v>2424.3164099999999</c:v>
                </c:pt>
                <c:pt idx="11244">
                  <c:v>2424.3164099999999</c:v>
                </c:pt>
                <c:pt idx="11245">
                  <c:v>2424.3164099999999</c:v>
                </c:pt>
                <c:pt idx="11246">
                  <c:v>2424.3164099999999</c:v>
                </c:pt>
                <c:pt idx="11247">
                  <c:v>2424.3164099999999</c:v>
                </c:pt>
                <c:pt idx="11248">
                  <c:v>2424.3164099999999</c:v>
                </c:pt>
                <c:pt idx="11249">
                  <c:v>2424.3164099999999</c:v>
                </c:pt>
                <c:pt idx="11250">
                  <c:v>2424.3164099999999</c:v>
                </c:pt>
                <c:pt idx="11251">
                  <c:v>2424.3164099999999</c:v>
                </c:pt>
                <c:pt idx="11252">
                  <c:v>2424.3164099999999</c:v>
                </c:pt>
                <c:pt idx="11253">
                  <c:v>2424.3164099999999</c:v>
                </c:pt>
                <c:pt idx="11254">
                  <c:v>2424.3164099999999</c:v>
                </c:pt>
                <c:pt idx="11255">
                  <c:v>2424.3164099999999</c:v>
                </c:pt>
                <c:pt idx="11256">
                  <c:v>2424.3164099999999</c:v>
                </c:pt>
                <c:pt idx="11257">
                  <c:v>2424.3164099999999</c:v>
                </c:pt>
                <c:pt idx="11258">
                  <c:v>2424.3164099999999</c:v>
                </c:pt>
                <c:pt idx="11259">
                  <c:v>2424.3164099999999</c:v>
                </c:pt>
                <c:pt idx="11260">
                  <c:v>2424.3164099999999</c:v>
                </c:pt>
                <c:pt idx="11261">
                  <c:v>2424.3164099999999</c:v>
                </c:pt>
                <c:pt idx="11262">
                  <c:v>2424.3164099999999</c:v>
                </c:pt>
                <c:pt idx="11263">
                  <c:v>2424.3164099999999</c:v>
                </c:pt>
                <c:pt idx="11264">
                  <c:v>2424.3164099999999</c:v>
                </c:pt>
                <c:pt idx="11265">
                  <c:v>2424.3164099999999</c:v>
                </c:pt>
                <c:pt idx="11266">
                  <c:v>2424.3164099999999</c:v>
                </c:pt>
                <c:pt idx="11267">
                  <c:v>2424.3164099999999</c:v>
                </c:pt>
                <c:pt idx="11268">
                  <c:v>2424.3164099999999</c:v>
                </c:pt>
                <c:pt idx="11269">
                  <c:v>2424.3164099999999</c:v>
                </c:pt>
                <c:pt idx="11270">
                  <c:v>2424.3164099999999</c:v>
                </c:pt>
                <c:pt idx="11271">
                  <c:v>2424.3164099999999</c:v>
                </c:pt>
                <c:pt idx="11272">
                  <c:v>2424.3164099999999</c:v>
                </c:pt>
                <c:pt idx="11273">
                  <c:v>2424.3164099999999</c:v>
                </c:pt>
                <c:pt idx="11274">
                  <c:v>2424.3164099999999</c:v>
                </c:pt>
                <c:pt idx="11275">
                  <c:v>2424.3164099999999</c:v>
                </c:pt>
                <c:pt idx="11276">
                  <c:v>2424.3164099999999</c:v>
                </c:pt>
                <c:pt idx="11277">
                  <c:v>2424.3164099999999</c:v>
                </c:pt>
                <c:pt idx="11278">
                  <c:v>2424.3164099999999</c:v>
                </c:pt>
                <c:pt idx="11279">
                  <c:v>2424.3164099999999</c:v>
                </c:pt>
                <c:pt idx="11280">
                  <c:v>2424.3164099999999</c:v>
                </c:pt>
                <c:pt idx="11281">
                  <c:v>2424.3164099999999</c:v>
                </c:pt>
                <c:pt idx="11282">
                  <c:v>2424.3164099999999</c:v>
                </c:pt>
                <c:pt idx="11283">
                  <c:v>2424.3164099999999</c:v>
                </c:pt>
                <c:pt idx="11284">
                  <c:v>2424.3164099999999</c:v>
                </c:pt>
                <c:pt idx="11285">
                  <c:v>2424.3164099999999</c:v>
                </c:pt>
                <c:pt idx="11286">
                  <c:v>2424.3164099999999</c:v>
                </c:pt>
                <c:pt idx="11287">
                  <c:v>2424.3164099999999</c:v>
                </c:pt>
                <c:pt idx="11288">
                  <c:v>2424.3164099999999</c:v>
                </c:pt>
                <c:pt idx="11289">
                  <c:v>2424.3164099999999</c:v>
                </c:pt>
                <c:pt idx="11290">
                  <c:v>2424.3164099999999</c:v>
                </c:pt>
                <c:pt idx="11291">
                  <c:v>2424.3164099999999</c:v>
                </c:pt>
                <c:pt idx="11292">
                  <c:v>2424.3164099999999</c:v>
                </c:pt>
                <c:pt idx="11293">
                  <c:v>2424.3164099999999</c:v>
                </c:pt>
                <c:pt idx="11294">
                  <c:v>2424.3164099999999</c:v>
                </c:pt>
                <c:pt idx="11295">
                  <c:v>2424.3164099999999</c:v>
                </c:pt>
                <c:pt idx="11296">
                  <c:v>2424.3164099999999</c:v>
                </c:pt>
                <c:pt idx="11297">
                  <c:v>2424.3164099999999</c:v>
                </c:pt>
                <c:pt idx="11298">
                  <c:v>2424.3164099999999</c:v>
                </c:pt>
                <c:pt idx="11299">
                  <c:v>2424.3164099999999</c:v>
                </c:pt>
                <c:pt idx="11300">
                  <c:v>2424.3164099999999</c:v>
                </c:pt>
                <c:pt idx="11301">
                  <c:v>2424.3164099999999</c:v>
                </c:pt>
                <c:pt idx="11302">
                  <c:v>2424.3164099999999</c:v>
                </c:pt>
                <c:pt idx="11303">
                  <c:v>2424.3164099999999</c:v>
                </c:pt>
                <c:pt idx="11304">
                  <c:v>2424.3164099999999</c:v>
                </c:pt>
                <c:pt idx="11305">
                  <c:v>2424.3164099999999</c:v>
                </c:pt>
                <c:pt idx="11306">
                  <c:v>2424.3164099999999</c:v>
                </c:pt>
                <c:pt idx="11307">
                  <c:v>2424.3164099999999</c:v>
                </c:pt>
                <c:pt idx="11308">
                  <c:v>2424.3164099999999</c:v>
                </c:pt>
                <c:pt idx="11309">
                  <c:v>2424.3164099999999</c:v>
                </c:pt>
                <c:pt idx="11310">
                  <c:v>2424.3164099999999</c:v>
                </c:pt>
                <c:pt idx="11311">
                  <c:v>2424.3164099999999</c:v>
                </c:pt>
                <c:pt idx="11312">
                  <c:v>2424.3164099999999</c:v>
                </c:pt>
                <c:pt idx="11313">
                  <c:v>2424.3164099999999</c:v>
                </c:pt>
                <c:pt idx="11314">
                  <c:v>2424.3164099999999</c:v>
                </c:pt>
                <c:pt idx="11315">
                  <c:v>2424.3164099999999</c:v>
                </c:pt>
                <c:pt idx="11316">
                  <c:v>2424.3164099999999</c:v>
                </c:pt>
                <c:pt idx="11317">
                  <c:v>2424.3164099999999</c:v>
                </c:pt>
                <c:pt idx="11318">
                  <c:v>2424.3164099999999</c:v>
                </c:pt>
                <c:pt idx="11319">
                  <c:v>2424.3164099999999</c:v>
                </c:pt>
                <c:pt idx="11320">
                  <c:v>2424.3164099999999</c:v>
                </c:pt>
                <c:pt idx="11321">
                  <c:v>2424.3164099999999</c:v>
                </c:pt>
                <c:pt idx="11322">
                  <c:v>2424.3164099999999</c:v>
                </c:pt>
                <c:pt idx="11323">
                  <c:v>2424.3164099999999</c:v>
                </c:pt>
                <c:pt idx="11324">
                  <c:v>2424.3164099999999</c:v>
                </c:pt>
                <c:pt idx="11325">
                  <c:v>2424.3164099999999</c:v>
                </c:pt>
                <c:pt idx="11326">
                  <c:v>2424.3164099999999</c:v>
                </c:pt>
                <c:pt idx="11327">
                  <c:v>2424.3164099999999</c:v>
                </c:pt>
                <c:pt idx="11328">
                  <c:v>2424.3164099999999</c:v>
                </c:pt>
                <c:pt idx="11329">
                  <c:v>2424.3164099999999</c:v>
                </c:pt>
                <c:pt idx="11330">
                  <c:v>2424.3164099999999</c:v>
                </c:pt>
                <c:pt idx="11331">
                  <c:v>2424.3164099999999</c:v>
                </c:pt>
                <c:pt idx="11332">
                  <c:v>2424.3164099999999</c:v>
                </c:pt>
                <c:pt idx="11333">
                  <c:v>2424.3164099999999</c:v>
                </c:pt>
                <c:pt idx="11334">
                  <c:v>2424.3164099999999</c:v>
                </c:pt>
                <c:pt idx="11335">
                  <c:v>2424.3164099999999</c:v>
                </c:pt>
                <c:pt idx="11336">
                  <c:v>2424.3164099999999</c:v>
                </c:pt>
                <c:pt idx="11337">
                  <c:v>2424.3164099999999</c:v>
                </c:pt>
                <c:pt idx="11338">
                  <c:v>2424.3164099999999</c:v>
                </c:pt>
                <c:pt idx="11339">
                  <c:v>2424.3164099999999</c:v>
                </c:pt>
                <c:pt idx="11340">
                  <c:v>2424.3164099999999</c:v>
                </c:pt>
                <c:pt idx="11341">
                  <c:v>2424.3164099999999</c:v>
                </c:pt>
                <c:pt idx="11342">
                  <c:v>2424.3164099999999</c:v>
                </c:pt>
                <c:pt idx="11343">
                  <c:v>2424.3164099999999</c:v>
                </c:pt>
                <c:pt idx="11344">
                  <c:v>2424.3164099999999</c:v>
                </c:pt>
                <c:pt idx="11345">
                  <c:v>2424.3164099999999</c:v>
                </c:pt>
                <c:pt idx="11346">
                  <c:v>2424.3164099999999</c:v>
                </c:pt>
                <c:pt idx="11347">
                  <c:v>2424.3164099999999</c:v>
                </c:pt>
                <c:pt idx="11348">
                  <c:v>2424.3164099999999</c:v>
                </c:pt>
                <c:pt idx="11349">
                  <c:v>2424.3164099999999</c:v>
                </c:pt>
                <c:pt idx="11350">
                  <c:v>2424.3164099999999</c:v>
                </c:pt>
                <c:pt idx="11351">
                  <c:v>2424.3164099999999</c:v>
                </c:pt>
                <c:pt idx="11352">
                  <c:v>2424.3164099999999</c:v>
                </c:pt>
                <c:pt idx="11353">
                  <c:v>2424.3164099999999</c:v>
                </c:pt>
                <c:pt idx="11354">
                  <c:v>2424.3164099999999</c:v>
                </c:pt>
                <c:pt idx="11355">
                  <c:v>2424.3164099999999</c:v>
                </c:pt>
                <c:pt idx="11356">
                  <c:v>2424.3164099999999</c:v>
                </c:pt>
                <c:pt idx="11357">
                  <c:v>2424.3164099999999</c:v>
                </c:pt>
                <c:pt idx="11358">
                  <c:v>2424.3164099999999</c:v>
                </c:pt>
                <c:pt idx="11359">
                  <c:v>2424.3164099999999</c:v>
                </c:pt>
                <c:pt idx="11360">
                  <c:v>2424.3164099999999</c:v>
                </c:pt>
                <c:pt idx="11361">
                  <c:v>2424.3164099999999</c:v>
                </c:pt>
                <c:pt idx="11362">
                  <c:v>2424.3164099999999</c:v>
                </c:pt>
                <c:pt idx="11363">
                  <c:v>2424.3164099999999</c:v>
                </c:pt>
                <c:pt idx="11364">
                  <c:v>2424.3164099999999</c:v>
                </c:pt>
                <c:pt idx="11365">
                  <c:v>2424.3164099999999</c:v>
                </c:pt>
                <c:pt idx="11366">
                  <c:v>2424.3164099999999</c:v>
                </c:pt>
                <c:pt idx="11367">
                  <c:v>2424.3164099999999</c:v>
                </c:pt>
                <c:pt idx="11368">
                  <c:v>2424.3164099999999</c:v>
                </c:pt>
                <c:pt idx="11369">
                  <c:v>2424.3164099999999</c:v>
                </c:pt>
                <c:pt idx="11370">
                  <c:v>2424.3164099999999</c:v>
                </c:pt>
                <c:pt idx="11371">
                  <c:v>2424.3164099999999</c:v>
                </c:pt>
                <c:pt idx="11372">
                  <c:v>2424.3164099999999</c:v>
                </c:pt>
                <c:pt idx="11373">
                  <c:v>2424.3164099999999</c:v>
                </c:pt>
                <c:pt idx="11374">
                  <c:v>2424.3164099999999</c:v>
                </c:pt>
                <c:pt idx="11375">
                  <c:v>2424.3164099999999</c:v>
                </c:pt>
                <c:pt idx="11376">
                  <c:v>2424.3164099999999</c:v>
                </c:pt>
                <c:pt idx="11377">
                  <c:v>2424.3164099999999</c:v>
                </c:pt>
                <c:pt idx="11378">
                  <c:v>2424.3164099999999</c:v>
                </c:pt>
                <c:pt idx="11379">
                  <c:v>2424.3164099999999</c:v>
                </c:pt>
                <c:pt idx="11380">
                  <c:v>2424.3164099999999</c:v>
                </c:pt>
                <c:pt idx="11381">
                  <c:v>2424.3164099999999</c:v>
                </c:pt>
                <c:pt idx="11382">
                  <c:v>2424.3164099999999</c:v>
                </c:pt>
                <c:pt idx="11383">
                  <c:v>2424.3164099999999</c:v>
                </c:pt>
                <c:pt idx="11384">
                  <c:v>2424.3164099999999</c:v>
                </c:pt>
                <c:pt idx="11385">
                  <c:v>2424.3164099999999</c:v>
                </c:pt>
                <c:pt idx="11386">
                  <c:v>2424.3164099999999</c:v>
                </c:pt>
                <c:pt idx="11387">
                  <c:v>2424.3164099999999</c:v>
                </c:pt>
                <c:pt idx="11388">
                  <c:v>2424.3164099999999</c:v>
                </c:pt>
                <c:pt idx="11389">
                  <c:v>2424.3164099999999</c:v>
                </c:pt>
                <c:pt idx="11390">
                  <c:v>2424.3164099999999</c:v>
                </c:pt>
                <c:pt idx="11391">
                  <c:v>2424.3164099999999</c:v>
                </c:pt>
                <c:pt idx="11392">
                  <c:v>2424.3164099999999</c:v>
                </c:pt>
                <c:pt idx="11393">
                  <c:v>2424.3164099999999</c:v>
                </c:pt>
                <c:pt idx="11394">
                  <c:v>2424.3164099999999</c:v>
                </c:pt>
                <c:pt idx="11395">
                  <c:v>2424.3164099999999</c:v>
                </c:pt>
                <c:pt idx="11396">
                  <c:v>2424.3164099999999</c:v>
                </c:pt>
                <c:pt idx="11397">
                  <c:v>2424.3164099999999</c:v>
                </c:pt>
                <c:pt idx="11398">
                  <c:v>2424.3164099999999</c:v>
                </c:pt>
                <c:pt idx="11399">
                  <c:v>2424.3164099999999</c:v>
                </c:pt>
                <c:pt idx="11400">
                  <c:v>2424.3164099999999</c:v>
                </c:pt>
                <c:pt idx="11401">
                  <c:v>2424.3164099999999</c:v>
                </c:pt>
                <c:pt idx="11402">
                  <c:v>2424.3164099999999</c:v>
                </c:pt>
                <c:pt idx="11403">
                  <c:v>2424.3164099999999</c:v>
                </c:pt>
                <c:pt idx="11404">
                  <c:v>2424.3164099999999</c:v>
                </c:pt>
                <c:pt idx="11405">
                  <c:v>2424.3164099999999</c:v>
                </c:pt>
                <c:pt idx="11406">
                  <c:v>2424.3164099999999</c:v>
                </c:pt>
                <c:pt idx="11407">
                  <c:v>2424.3164099999999</c:v>
                </c:pt>
                <c:pt idx="11408">
                  <c:v>2424.3164099999999</c:v>
                </c:pt>
                <c:pt idx="11409">
                  <c:v>2424.3164099999999</c:v>
                </c:pt>
                <c:pt idx="11410">
                  <c:v>2424.3164099999999</c:v>
                </c:pt>
                <c:pt idx="11411">
                  <c:v>2424.3164099999999</c:v>
                </c:pt>
                <c:pt idx="11412">
                  <c:v>2424.3164099999999</c:v>
                </c:pt>
                <c:pt idx="11413">
                  <c:v>2424.3164099999999</c:v>
                </c:pt>
                <c:pt idx="11414">
                  <c:v>2424.3164099999999</c:v>
                </c:pt>
                <c:pt idx="11415">
                  <c:v>2424.3164099999999</c:v>
                </c:pt>
                <c:pt idx="11416">
                  <c:v>2424.3164099999999</c:v>
                </c:pt>
                <c:pt idx="11417">
                  <c:v>2424.3164099999999</c:v>
                </c:pt>
                <c:pt idx="11418">
                  <c:v>2424.3164099999999</c:v>
                </c:pt>
                <c:pt idx="11419">
                  <c:v>2424.3164099999999</c:v>
                </c:pt>
                <c:pt idx="11420">
                  <c:v>2424.3164099999999</c:v>
                </c:pt>
                <c:pt idx="11421">
                  <c:v>2424.3164099999999</c:v>
                </c:pt>
                <c:pt idx="11422">
                  <c:v>2424.3164099999999</c:v>
                </c:pt>
                <c:pt idx="11423">
                  <c:v>2424.3164099999999</c:v>
                </c:pt>
                <c:pt idx="11424">
                  <c:v>2424.3164099999999</c:v>
                </c:pt>
                <c:pt idx="11425">
                  <c:v>2424.3164099999999</c:v>
                </c:pt>
                <c:pt idx="11426">
                  <c:v>2424.3164099999999</c:v>
                </c:pt>
                <c:pt idx="11427">
                  <c:v>2424.3164099999999</c:v>
                </c:pt>
                <c:pt idx="11428">
                  <c:v>2424.3164099999999</c:v>
                </c:pt>
                <c:pt idx="11429">
                  <c:v>2424.3164099999999</c:v>
                </c:pt>
                <c:pt idx="11430">
                  <c:v>2424.3164099999999</c:v>
                </c:pt>
                <c:pt idx="11431">
                  <c:v>2424.3164099999999</c:v>
                </c:pt>
                <c:pt idx="11432">
                  <c:v>2424.3164099999999</c:v>
                </c:pt>
                <c:pt idx="11433">
                  <c:v>2424.3164099999999</c:v>
                </c:pt>
                <c:pt idx="11434">
                  <c:v>2424.3164099999999</c:v>
                </c:pt>
                <c:pt idx="11435">
                  <c:v>2424.3164099999999</c:v>
                </c:pt>
                <c:pt idx="11436">
                  <c:v>2424.3164099999999</c:v>
                </c:pt>
                <c:pt idx="11437">
                  <c:v>2424.3164099999999</c:v>
                </c:pt>
                <c:pt idx="11438">
                  <c:v>2424.3164099999999</c:v>
                </c:pt>
                <c:pt idx="11439">
                  <c:v>2424.3164099999999</c:v>
                </c:pt>
                <c:pt idx="11440">
                  <c:v>2424.3164099999999</c:v>
                </c:pt>
                <c:pt idx="11441">
                  <c:v>2424.3164099999999</c:v>
                </c:pt>
                <c:pt idx="11442">
                  <c:v>2424.3164099999999</c:v>
                </c:pt>
                <c:pt idx="11443">
                  <c:v>2424.3164099999999</c:v>
                </c:pt>
                <c:pt idx="11444">
                  <c:v>2424.3164099999999</c:v>
                </c:pt>
                <c:pt idx="11445">
                  <c:v>2424.3164099999999</c:v>
                </c:pt>
                <c:pt idx="11446">
                  <c:v>2424.3164099999999</c:v>
                </c:pt>
                <c:pt idx="11447">
                  <c:v>2424.3164099999999</c:v>
                </c:pt>
                <c:pt idx="11448">
                  <c:v>2424.3164099999999</c:v>
                </c:pt>
                <c:pt idx="11449">
                  <c:v>2424.3164099999999</c:v>
                </c:pt>
                <c:pt idx="11450">
                  <c:v>2424.3164099999999</c:v>
                </c:pt>
                <c:pt idx="11451">
                  <c:v>2424.3164099999999</c:v>
                </c:pt>
                <c:pt idx="11452">
                  <c:v>2424.3164099999999</c:v>
                </c:pt>
                <c:pt idx="11453">
                  <c:v>2424.3164099999999</c:v>
                </c:pt>
                <c:pt idx="11454">
                  <c:v>2424.3164099999999</c:v>
                </c:pt>
                <c:pt idx="11455">
                  <c:v>2424.3164099999999</c:v>
                </c:pt>
                <c:pt idx="11456">
                  <c:v>2424.3164099999999</c:v>
                </c:pt>
                <c:pt idx="11457">
                  <c:v>2424.3164099999999</c:v>
                </c:pt>
                <c:pt idx="11458">
                  <c:v>2424.3164099999999</c:v>
                </c:pt>
                <c:pt idx="11459">
                  <c:v>2424.3164099999999</c:v>
                </c:pt>
                <c:pt idx="11460">
                  <c:v>2424.3164099999999</c:v>
                </c:pt>
                <c:pt idx="11461">
                  <c:v>2424.3164099999999</c:v>
                </c:pt>
                <c:pt idx="11462">
                  <c:v>2424.3164099999999</c:v>
                </c:pt>
                <c:pt idx="11463">
                  <c:v>2424.3164099999999</c:v>
                </c:pt>
                <c:pt idx="11464">
                  <c:v>2424.3164099999999</c:v>
                </c:pt>
                <c:pt idx="11465">
                  <c:v>2424.3164099999999</c:v>
                </c:pt>
                <c:pt idx="11466">
                  <c:v>2424.3164099999999</c:v>
                </c:pt>
                <c:pt idx="11467">
                  <c:v>2424.3164099999999</c:v>
                </c:pt>
                <c:pt idx="11468">
                  <c:v>2424.3164099999999</c:v>
                </c:pt>
                <c:pt idx="11469">
                  <c:v>2424.3164099999999</c:v>
                </c:pt>
                <c:pt idx="11470">
                  <c:v>2424.3164099999999</c:v>
                </c:pt>
                <c:pt idx="11471">
                  <c:v>2424.3164099999999</c:v>
                </c:pt>
                <c:pt idx="11472">
                  <c:v>2424.3164099999999</c:v>
                </c:pt>
                <c:pt idx="11473">
                  <c:v>2424.3164099999999</c:v>
                </c:pt>
                <c:pt idx="11474">
                  <c:v>2424.3164099999999</c:v>
                </c:pt>
                <c:pt idx="11475">
                  <c:v>2424.3164099999999</c:v>
                </c:pt>
                <c:pt idx="11476">
                  <c:v>2424.3164099999999</c:v>
                </c:pt>
                <c:pt idx="11477">
                  <c:v>2424.3164099999999</c:v>
                </c:pt>
                <c:pt idx="11478">
                  <c:v>2424.3164099999999</c:v>
                </c:pt>
                <c:pt idx="11479">
                  <c:v>2424.3164099999999</c:v>
                </c:pt>
                <c:pt idx="11480">
                  <c:v>2424.3164099999999</c:v>
                </c:pt>
                <c:pt idx="11481">
                  <c:v>2424.3164099999999</c:v>
                </c:pt>
                <c:pt idx="11482">
                  <c:v>2424.3164099999999</c:v>
                </c:pt>
                <c:pt idx="11483">
                  <c:v>2424.3164099999999</c:v>
                </c:pt>
                <c:pt idx="11484">
                  <c:v>2424.3164099999999</c:v>
                </c:pt>
                <c:pt idx="11485">
                  <c:v>2424.3164099999999</c:v>
                </c:pt>
                <c:pt idx="11486">
                  <c:v>2424.3164099999999</c:v>
                </c:pt>
                <c:pt idx="11487">
                  <c:v>2424.3164099999999</c:v>
                </c:pt>
                <c:pt idx="11488">
                  <c:v>2424.3164099999999</c:v>
                </c:pt>
                <c:pt idx="11489">
                  <c:v>2424.3164099999999</c:v>
                </c:pt>
                <c:pt idx="11490">
                  <c:v>2424.3164099999999</c:v>
                </c:pt>
                <c:pt idx="11491">
                  <c:v>2424.3164099999999</c:v>
                </c:pt>
                <c:pt idx="11492">
                  <c:v>2424.3164099999999</c:v>
                </c:pt>
                <c:pt idx="11493">
                  <c:v>2424.3164099999999</c:v>
                </c:pt>
                <c:pt idx="11494">
                  <c:v>2424.3164099999999</c:v>
                </c:pt>
                <c:pt idx="11495">
                  <c:v>2424.3164099999999</c:v>
                </c:pt>
                <c:pt idx="11496">
                  <c:v>2424.3164099999999</c:v>
                </c:pt>
                <c:pt idx="11497">
                  <c:v>2424.3164099999999</c:v>
                </c:pt>
                <c:pt idx="11498">
                  <c:v>2424.3164099999999</c:v>
                </c:pt>
                <c:pt idx="11499">
                  <c:v>2424.3164099999999</c:v>
                </c:pt>
                <c:pt idx="11500">
                  <c:v>2424.3164099999999</c:v>
                </c:pt>
                <c:pt idx="11501">
                  <c:v>2424.3164099999999</c:v>
                </c:pt>
                <c:pt idx="11502">
                  <c:v>2424.3164099999999</c:v>
                </c:pt>
                <c:pt idx="11503">
                  <c:v>2424.3164099999999</c:v>
                </c:pt>
                <c:pt idx="11504">
                  <c:v>2424.3164099999999</c:v>
                </c:pt>
                <c:pt idx="11505">
                  <c:v>2424.3164099999999</c:v>
                </c:pt>
                <c:pt idx="11506">
                  <c:v>2424.3164099999999</c:v>
                </c:pt>
                <c:pt idx="11507">
                  <c:v>2424.3164099999999</c:v>
                </c:pt>
                <c:pt idx="11508">
                  <c:v>2424.3164099999999</c:v>
                </c:pt>
                <c:pt idx="11509">
                  <c:v>2424.3164099999999</c:v>
                </c:pt>
                <c:pt idx="11510">
                  <c:v>2424.3164099999999</c:v>
                </c:pt>
                <c:pt idx="11511">
                  <c:v>2424.3164099999999</c:v>
                </c:pt>
                <c:pt idx="11512">
                  <c:v>2424.3164099999999</c:v>
                </c:pt>
                <c:pt idx="11513">
                  <c:v>2424.3164099999999</c:v>
                </c:pt>
                <c:pt idx="11514">
                  <c:v>2424.3164099999999</c:v>
                </c:pt>
                <c:pt idx="11515">
                  <c:v>2424.3164099999999</c:v>
                </c:pt>
                <c:pt idx="11516">
                  <c:v>2424.3164099999999</c:v>
                </c:pt>
                <c:pt idx="11517">
                  <c:v>2424.3164099999999</c:v>
                </c:pt>
                <c:pt idx="11518">
                  <c:v>2424.3164099999999</c:v>
                </c:pt>
                <c:pt idx="11519">
                  <c:v>2424.3164099999999</c:v>
                </c:pt>
                <c:pt idx="11520">
                  <c:v>2424.3164099999999</c:v>
                </c:pt>
                <c:pt idx="11521">
                  <c:v>2424.3164099999999</c:v>
                </c:pt>
                <c:pt idx="11522">
                  <c:v>2424.3164099999999</c:v>
                </c:pt>
                <c:pt idx="11523">
                  <c:v>2424.3164099999999</c:v>
                </c:pt>
                <c:pt idx="11524">
                  <c:v>2424.3164099999999</c:v>
                </c:pt>
                <c:pt idx="11525">
                  <c:v>2424.3164099999999</c:v>
                </c:pt>
                <c:pt idx="11526">
                  <c:v>2424.3164099999999</c:v>
                </c:pt>
                <c:pt idx="11527">
                  <c:v>2424.3164099999999</c:v>
                </c:pt>
                <c:pt idx="11528">
                  <c:v>2424.3164099999999</c:v>
                </c:pt>
                <c:pt idx="11529">
                  <c:v>2424.3164099999999</c:v>
                </c:pt>
                <c:pt idx="11530">
                  <c:v>2424.3164099999999</c:v>
                </c:pt>
                <c:pt idx="11531">
                  <c:v>2424.3164099999999</c:v>
                </c:pt>
                <c:pt idx="11532">
                  <c:v>2424.3164099999999</c:v>
                </c:pt>
                <c:pt idx="11533">
                  <c:v>2424.3164099999999</c:v>
                </c:pt>
                <c:pt idx="11534">
                  <c:v>2424.3164099999999</c:v>
                </c:pt>
                <c:pt idx="11535">
                  <c:v>2424.3164099999999</c:v>
                </c:pt>
                <c:pt idx="11536">
                  <c:v>2424.3164099999999</c:v>
                </c:pt>
                <c:pt idx="11537">
                  <c:v>2424.3164099999999</c:v>
                </c:pt>
                <c:pt idx="11538">
                  <c:v>2424.3164099999999</c:v>
                </c:pt>
                <c:pt idx="11539">
                  <c:v>2424.3164099999999</c:v>
                </c:pt>
                <c:pt idx="11540">
                  <c:v>2424.3164099999999</c:v>
                </c:pt>
                <c:pt idx="11541">
                  <c:v>2424.3164099999999</c:v>
                </c:pt>
                <c:pt idx="11542">
                  <c:v>2424.3164099999999</c:v>
                </c:pt>
                <c:pt idx="11543">
                  <c:v>2424.3164099999999</c:v>
                </c:pt>
                <c:pt idx="11544">
                  <c:v>2424.3164099999999</c:v>
                </c:pt>
                <c:pt idx="11545">
                  <c:v>2424.3164099999999</c:v>
                </c:pt>
                <c:pt idx="11546">
                  <c:v>2424.3164099999999</c:v>
                </c:pt>
                <c:pt idx="11547">
                  <c:v>2424.3164099999999</c:v>
                </c:pt>
                <c:pt idx="11548">
                  <c:v>2424.3164099999999</c:v>
                </c:pt>
                <c:pt idx="11549">
                  <c:v>2424.3164099999999</c:v>
                </c:pt>
                <c:pt idx="11550">
                  <c:v>2424.3164099999999</c:v>
                </c:pt>
                <c:pt idx="11551">
                  <c:v>2424.3164099999999</c:v>
                </c:pt>
                <c:pt idx="11552">
                  <c:v>2424.3164099999999</c:v>
                </c:pt>
                <c:pt idx="11553">
                  <c:v>2424.3164099999999</c:v>
                </c:pt>
                <c:pt idx="11554">
                  <c:v>2424.3164099999999</c:v>
                </c:pt>
                <c:pt idx="11555">
                  <c:v>2424.3164099999999</c:v>
                </c:pt>
                <c:pt idx="11556">
                  <c:v>2424.3164099999999</c:v>
                </c:pt>
                <c:pt idx="11557">
                  <c:v>2424.3164099999999</c:v>
                </c:pt>
                <c:pt idx="11558">
                  <c:v>2424.3164099999999</c:v>
                </c:pt>
                <c:pt idx="11559">
                  <c:v>2424.3164099999999</c:v>
                </c:pt>
                <c:pt idx="11560">
                  <c:v>2424.3164099999999</c:v>
                </c:pt>
                <c:pt idx="11561">
                  <c:v>2424.3164099999999</c:v>
                </c:pt>
                <c:pt idx="11562">
                  <c:v>2424.3164099999999</c:v>
                </c:pt>
                <c:pt idx="11563">
                  <c:v>2424.3164099999999</c:v>
                </c:pt>
                <c:pt idx="11564">
                  <c:v>2424.3164099999999</c:v>
                </c:pt>
                <c:pt idx="11565">
                  <c:v>2424.3164099999999</c:v>
                </c:pt>
                <c:pt idx="11566">
                  <c:v>2424.3164099999999</c:v>
                </c:pt>
                <c:pt idx="11567">
                  <c:v>2424.3164099999999</c:v>
                </c:pt>
                <c:pt idx="11568">
                  <c:v>2424.3164099999999</c:v>
                </c:pt>
                <c:pt idx="11569">
                  <c:v>2424.3164099999999</c:v>
                </c:pt>
                <c:pt idx="11570">
                  <c:v>2424.3164099999999</c:v>
                </c:pt>
                <c:pt idx="11571">
                  <c:v>2424.3164099999999</c:v>
                </c:pt>
                <c:pt idx="11572">
                  <c:v>2424.3164099999999</c:v>
                </c:pt>
                <c:pt idx="11573">
                  <c:v>2424.3164099999999</c:v>
                </c:pt>
                <c:pt idx="11574">
                  <c:v>2424.3164099999999</c:v>
                </c:pt>
                <c:pt idx="11575">
                  <c:v>2424.3164099999999</c:v>
                </c:pt>
                <c:pt idx="11576">
                  <c:v>2424.3164099999999</c:v>
                </c:pt>
                <c:pt idx="11577">
                  <c:v>2424.3164099999999</c:v>
                </c:pt>
                <c:pt idx="11578">
                  <c:v>2424.3164099999999</c:v>
                </c:pt>
                <c:pt idx="11579">
                  <c:v>2424.3164099999999</c:v>
                </c:pt>
                <c:pt idx="11580">
                  <c:v>2424.3164099999999</c:v>
                </c:pt>
                <c:pt idx="11581">
                  <c:v>2424.3164099999999</c:v>
                </c:pt>
                <c:pt idx="11582">
                  <c:v>2424.3164099999999</c:v>
                </c:pt>
                <c:pt idx="11583">
                  <c:v>2424.3164099999999</c:v>
                </c:pt>
                <c:pt idx="11584">
                  <c:v>2424.3164099999999</c:v>
                </c:pt>
                <c:pt idx="11585">
                  <c:v>2424.3164099999999</c:v>
                </c:pt>
                <c:pt idx="11586">
                  <c:v>2424.3164099999999</c:v>
                </c:pt>
                <c:pt idx="11587">
                  <c:v>2424.3164099999999</c:v>
                </c:pt>
                <c:pt idx="11588">
                  <c:v>2424.3164099999999</c:v>
                </c:pt>
                <c:pt idx="11589">
                  <c:v>2424.3164099999999</c:v>
                </c:pt>
                <c:pt idx="11590">
                  <c:v>2424.3164099999999</c:v>
                </c:pt>
                <c:pt idx="11591">
                  <c:v>2424.3164099999999</c:v>
                </c:pt>
                <c:pt idx="11592">
                  <c:v>2424.3164099999999</c:v>
                </c:pt>
                <c:pt idx="11593">
                  <c:v>2424.3164099999999</c:v>
                </c:pt>
                <c:pt idx="11594">
                  <c:v>2424.3164099999999</c:v>
                </c:pt>
                <c:pt idx="11595">
                  <c:v>2424.3164099999999</c:v>
                </c:pt>
                <c:pt idx="11596">
                  <c:v>2424.3164099999999</c:v>
                </c:pt>
                <c:pt idx="11597">
                  <c:v>2426.7578100000001</c:v>
                </c:pt>
                <c:pt idx="11598">
                  <c:v>2424.3164099999999</c:v>
                </c:pt>
                <c:pt idx="11599">
                  <c:v>2424.3164099999999</c:v>
                </c:pt>
                <c:pt idx="11600">
                  <c:v>2424.3164099999999</c:v>
                </c:pt>
                <c:pt idx="11601">
                  <c:v>2424.3164099999999</c:v>
                </c:pt>
                <c:pt idx="11602">
                  <c:v>2424.3164099999999</c:v>
                </c:pt>
                <c:pt idx="11603">
                  <c:v>2424.3164099999999</c:v>
                </c:pt>
                <c:pt idx="11604">
                  <c:v>2424.3164099999999</c:v>
                </c:pt>
                <c:pt idx="11605">
                  <c:v>2424.3164099999999</c:v>
                </c:pt>
                <c:pt idx="11606">
                  <c:v>2424.3164099999999</c:v>
                </c:pt>
                <c:pt idx="11607">
                  <c:v>2424.3164099999999</c:v>
                </c:pt>
                <c:pt idx="11608">
                  <c:v>2424.3164099999999</c:v>
                </c:pt>
                <c:pt idx="11609">
                  <c:v>2424.3164099999999</c:v>
                </c:pt>
                <c:pt idx="11610">
                  <c:v>2424.3164099999999</c:v>
                </c:pt>
                <c:pt idx="11611">
                  <c:v>2424.3164099999999</c:v>
                </c:pt>
                <c:pt idx="11612">
                  <c:v>2424.3164099999999</c:v>
                </c:pt>
                <c:pt idx="11613">
                  <c:v>2424.3164099999999</c:v>
                </c:pt>
                <c:pt idx="11614">
                  <c:v>2424.3164099999999</c:v>
                </c:pt>
                <c:pt idx="11615">
                  <c:v>2424.3164099999999</c:v>
                </c:pt>
                <c:pt idx="11616">
                  <c:v>2424.3164099999999</c:v>
                </c:pt>
                <c:pt idx="11617">
                  <c:v>2424.3164099999999</c:v>
                </c:pt>
                <c:pt idx="11618">
                  <c:v>2424.3164099999999</c:v>
                </c:pt>
                <c:pt idx="11619">
                  <c:v>2424.3164099999999</c:v>
                </c:pt>
                <c:pt idx="11620">
                  <c:v>2424.3164099999999</c:v>
                </c:pt>
                <c:pt idx="11621">
                  <c:v>2424.3164099999999</c:v>
                </c:pt>
                <c:pt idx="11622">
                  <c:v>2424.3164099999999</c:v>
                </c:pt>
                <c:pt idx="11623">
                  <c:v>2424.3164099999999</c:v>
                </c:pt>
                <c:pt idx="11624">
                  <c:v>2424.3164099999999</c:v>
                </c:pt>
                <c:pt idx="11625">
                  <c:v>2424.3164099999999</c:v>
                </c:pt>
                <c:pt idx="11626">
                  <c:v>2424.3164099999999</c:v>
                </c:pt>
                <c:pt idx="11627">
                  <c:v>2424.3164099999999</c:v>
                </c:pt>
                <c:pt idx="11628">
                  <c:v>2424.3164099999999</c:v>
                </c:pt>
                <c:pt idx="11629">
                  <c:v>2424.3164099999999</c:v>
                </c:pt>
                <c:pt idx="11630">
                  <c:v>2424.3164099999999</c:v>
                </c:pt>
                <c:pt idx="11631">
                  <c:v>2424.3164099999999</c:v>
                </c:pt>
                <c:pt idx="11632">
                  <c:v>2424.3164099999999</c:v>
                </c:pt>
                <c:pt idx="11633">
                  <c:v>2424.3164099999999</c:v>
                </c:pt>
                <c:pt idx="11634">
                  <c:v>2424.3164099999999</c:v>
                </c:pt>
                <c:pt idx="11635">
                  <c:v>2424.3164099999999</c:v>
                </c:pt>
                <c:pt idx="11636">
                  <c:v>2424.3164099999999</c:v>
                </c:pt>
                <c:pt idx="11637">
                  <c:v>2424.3164099999999</c:v>
                </c:pt>
                <c:pt idx="11638">
                  <c:v>2424.3164099999999</c:v>
                </c:pt>
                <c:pt idx="11639">
                  <c:v>2424.3164099999999</c:v>
                </c:pt>
                <c:pt idx="11640">
                  <c:v>2424.3164099999999</c:v>
                </c:pt>
                <c:pt idx="11641">
                  <c:v>2426.7578100000001</c:v>
                </c:pt>
                <c:pt idx="11642">
                  <c:v>2424.3164099999999</c:v>
                </c:pt>
                <c:pt idx="11643">
                  <c:v>2424.3164099999999</c:v>
                </c:pt>
                <c:pt idx="11644">
                  <c:v>2424.3164099999999</c:v>
                </c:pt>
                <c:pt idx="11645">
                  <c:v>2424.3164099999999</c:v>
                </c:pt>
                <c:pt idx="11646">
                  <c:v>2424.3164099999999</c:v>
                </c:pt>
                <c:pt idx="11647">
                  <c:v>2424.3164099999999</c:v>
                </c:pt>
                <c:pt idx="11648">
                  <c:v>2424.3164099999999</c:v>
                </c:pt>
                <c:pt idx="11649">
                  <c:v>2424.3164099999999</c:v>
                </c:pt>
                <c:pt idx="11650">
                  <c:v>2424.3164099999999</c:v>
                </c:pt>
                <c:pt idx="11651">
                  <c:v>2424.3164099999999</c:v>
                </c:pt>
                <c:pt idx="11652">
                  <c:v>2424.3164099999999</c:v>
                </c:pt>
                <c:pt idx="11653">
                  <c:v>2424.3164099999999</c:v>
                </c:pt>
                <c:pt idx="11654">
                  <c:v>2424.3164099999999</c:v>
                </c:pt>
                <c:pt idx="11655">
                  <c:v>2424.3164099999999</c:v>
                </c:pt>
                <c:pt idx="11656">
                  <c:v>2424.3164099999999</c:v>
                </c:pt>
                <c:pt idx="11657">
                  <c:v>2424.3164099999999</c:v>
                </c:pt>
                <c:pt idx="11658">
                  <c:v>2424.3164099999999</c:v>
                </c:pt>
                <c:pt idx="11659">
                  <c:v>2424.3164099999999</c:v>
                </c:pt>
                <c:pt idx="11660">
                  <c:v>2424.3164099999999</c:v>
                </c:pt>
                <c:pt idx="11661">
                  <c:v>2424.3164099999999</c:v>
                </c:pt>
                <c:pt idx="11662">
                  <c:v>2424.3164099999999</c:v>
                </c:pt>
                <c:pt idx="11663">
                  <c:v>2424.3164099999999</c:v>
                </c:pt>
                <c:pt idx="11664">
                  <c:v>2424.3164099999999</c:v>
                </c:pt>
                <c:pt idx="11665">
                  <c:v>2424.3164099999999</c:v>
                </c:pt>
                <c:pt idx="11666">
                  <c:v>2424.3164099999999</c:v>
                </c:pt>
                <c:pt idx="11667">
                  <c:v>2424.3164099999999</c:v>
                </c:pt>
                <c:pt idx="11668">
                  <c:v>2424.3164099999999</c:v>
                </c:pt>
                <c:pt idx="11669">
                  <c:v>2424.3164099999999</c:v>
                </c:pt>
                <c:pt idx="11670">
                  <c:v>2424.3164099999999</c:v>
                </c:pt>
                <c:pt idx="11671">
                  <c:v>2424.3164099999999</c:v>
                </c:pt>
                <c:pt idx="11672">
                  <c:v>2424.3164099999999</c:v>
                </c:pt>
                <c:pt idx="11673">
                  <c:v>2424.3164099999999</c:v>
                </c:pt>
                <c:pt idx="11674">
                  <c:v>2424.3164099999999</c:v>
                </c:pt>
                <c:pt idx="11675">
                  <c:v>2424.3164099999999</c:v>
                </c:pt>
                <c:pt idx="11676">
                  <c:v>2424.3164099999999</c:v>
                </c:pt>
                <c:pt idx="11677">
                  <c:v>2424.3164099999999</c:v>
                </c:pt>
                <c:pt idx="11678">
                  <c:v>2424.3164099999999</c:v>
                </c:pt>
                <c:pt idx="11679">
                  <c:v>2424.3164099999999</c:v>
                </c:pt>
                <c:pt idx="11680">
                  <c:v>2424.3164099999999</c:v>
                </c:pt>
                <c:pt idx="11681">
                  <c:v>2424.3164099999999</c:v>
                </c:pt>
                <c:pt idx="11682">
                  <c:v>2424.3164099999999</c:v>
                </c:pt>
                <c:pt idx="11683">
                  <c:v>2424.3164099999999</c:v>
                </c:pt>
                <c:pt idx="11684">
                  <c:v>2424.3164099999999</c:v>
                </c:pt>
                <c:pt idx="11685">
                  <c:v>2424.3164099999999</c:v>
                </c:pt>
                <c:pt idx="11686">
                  <c:v>2424.3164099999999</c:v>
                </c:pt>
                <c:pt idx="11687">
                  <c:v>2424.3164099999999</c:v>
                </c:pt>
                <c:pt idx="11688">
                  <c:v>2424.3164099999999</c:v>
                </c:pt>
                <c:pt idx="11689">
                  <c:v>2424.3164099999999</c:v>
                </c:pt>
                <c:pt idx="11690">
                  <c:v>2424.3164099999999</c:v>
                </c:pt>
                <c:pt idx="11691">
                  <c:v>2424.3164099999999</c:v>
                </c:pt>
                <c:pt idx="11692">
                  <c:v>2424.3164099999999</c:v>
                </c:pt>
                <c:pt idx="11693">
                  <c:v>2424.3164099999999</c:v>
                </c:pt>
                <c:pt idx="11694">
                  <c:v>2426.7578100000001</c:v>
                </c:pt>
                <c:pt idx="11695">
                  <c:v>2424.3164099999999</c:v>
                </c:pt>
                <c:pt idx="11696">
                  <c:v>2424.3164099999999</c:v>
                </c:pt>
                <c:pt idx="11697">
                  <c:v>2424.3164099999999</c:v>
                </c:pt>
                <c:pt idx="11698">
                  <c:v>2424.3164099999999</c:v>
                </c:pt>
                <c:pt idx="11699">
                  <c:v>2424.3164099999999</c:v>
                </c:pt>
                <c:pt idx="11700">
                  <c:v>2424.3164099999999</c:v>
                </c:pt>
                <c:pt idx="11701">
                  <c:v>2424.3164099999999</c:v>
                </c:pt>
                <c:pt idx="11702">
                  <c:v>2424.3164099999999</c:v>
                </c:pt>
                <c:pt idx="11703">
                  <c:v>2424.3164099999999</c:v>
                </c:pt>
                <c:pt idx="11704">
                  <c:v>2424.3164099999999</c:v>
                </c:pt>
                <c:pt idx="11705">
                  <c:v>2424.3164099999999</c:v>
                </c:pt>
                <c:pt idx="11706">
                  <c:v>2424.3164099999999</c:v>
                </c:pt>
                <c:pt idx="11707">
                  <c:v>2424.3164099999999</c:v>
                </c:pt>
                <c:pt idx="11708">
                  <c:v>2424.3164099999999</c:v>
                </c:pt>
                <c:pt idx="11709">
                  <c:v>2424.3164099999999</c:v>
                </c:pt>
                <c:pt idx="11710">
                  <c:v>2424.3164099999999</c:v>
                </c:pt>
                <c:pt idx="11711">
                  <c:v>2424.3164099999999</c:v>
                </c:pt>
                <c:pt idx="11712">
                  <c:v>2424.3164099999999</c:v>
                </c:pt>
                <c:pt idx="11713">
                  <c:v>2424.3164099999999</c:v>
                </c:pt>
                <c:pt idx="11714">
                  <c:v>2424.3164099999999</c:v>
                </c:pt>
                <c:pt idx="11715">
                  <c:v>2424.3164099999999</c:v>
                </c:pt>
                <c:pt idx="11716">
                  <c:v>2424.3164099999999</c:v>
                </c:pt>
                <c:pt idx="11717">
                  <c:v>2424.3164099999999</c:v>
                </c:pt>
                <c:pt idx="11718">
                  <c:v>2424.3164099999999</c:v>
                </c:pt>
                <c:pt idx="11719">
                  <c:v>2424.3164099999999</c:v>
                </c:pt>
                <c:pt idx="11720">
                  <c:v>2424.3164099999999</c:v>
                </c:pt>
                <c:pt idx="11721">
                  <c:v>2424.3164099999999</c:v>
                </c:pt>
                <c:pt idx="11722">
                  <c:v>2424.3164099999999</c:v>
                </c:pt>
                <c:pt idx="11723">
                  <c:v>2424.3164099999999</c:v>
                </c:pt>
                <c:pt idx="11724">
                  <c:v>2424.3164099999999</c:v>
                </c:pt>
                <c:pt idx="11725">
                  <c:v>2424.3164099999999</c:v>
                </c:pt>
                <c:pt idx="11726">
                  <c:v>2424.3164099999999</c:v>
                </c:pt>
                <c:pt idx="11727">
                  <c:v>2424.3164099999999</c:v>
                </c:pt>
                <c:pt idx="11728">
                  <c:v>2424.3164099999999</c:v>
                </c:pt>
                <c:pt idx="11729">
                  <c:v>2424.3164099999999</c:v>
                </c:pt>
                <c:pt idx="11730">
                  <c:v>2424.3164099999999</c:v>
                </c:pt>
                <c:pt idx="11731">
                  <c:v>2424.3164099999999</c:v>
                </c:pt>
                <c:pt idx="11732">
                  <c:v>2424.3164099999999</c:v>
                </c:pt>
                <c:pt idx="11733">
                  <c:v>2424.3164099999999</c:v>
                </c:pt>
                <c:pt idx="11734">
                  <c:v>2424.3164099999999</c:v>
                </c:pt>
                <c:pt idx="11735">
                  <c:v>2424.3164099999999</c:v>
                </c:pt>
                <c:pt idx="11736">
                  <c:v>2424.3164099999999</c:v>
                </c:pt>
                <c:pt idx="11737">
                  <c:v>2424.3164099999999</c:v>
                </c:pt>
                <c:pt idx="11738">
                  <c:v>2424.3164099999999</c:v>
                </c:pt>
                <c:pt idx="11739">
                  <c:v>2424.3164099999999</c:v>
                </c:pt>
                <c:pt idx="11740">
                  <c:v>2424.3164099999999</c:v>
                </c:pt>
                <c:pt idx="11741">
                  <c:v>2424.3164099999999</c:v>
                </c:pt>
                <c:pt idx="11742">
                  <c:v>2424.3164099999999</c:v>
                </c:pt>
                <c:pt idx="11743">
                  <c:v>2424.3164099999999</c:v>
                </c:pt>
                <c:pt idx="11744">
                  <c:v>2424.3164099999999</c:v>
                </c:pt>
                <c:pt idx="11745">
                  <c:v>2424.3164099999999</c:v>
                </c:pt>
                <c:pt idx="11746">
                  <c:v>2424.3164099999999</c:v>
                </c:pt>
                <c:pt idx="11747">
                  <c:v>2424.3164099999999</c:v>
                </c:pt>
                <c:pt idx="11748">
                  <c:v>2424.3164099999999</c:v>
                </c:pt>
                <c:pt idx="11749">
                  <c:v>2424.3164099999999</c:v>
                </c:pt>
                <c:pt idx="11750">
                  <c:v>2424.3164099999999</c:v>
                </c:pt>
                <c:pt idx="11751">
                  <c:v>2424.3164099999999</c:v>
                </c:pt>
                <c:pt idx="11752">
                  <c:v>2424.3164099999999</c:v>
                </c:pt>
                <c:pt idx="11753">
                  <c:v>2424.3164099999999</c:v>
                </c:pt>
                <c:pt idx="11754">
                  <c:v>2424.3164099999999</c:v>
                </c:pt>
                <c:pt idx="11755">
                  <c:v>2424.3164099999999</c:v>
                </c:pt>
                <c:pt idx="11756">
                  <c:v>2424.3164099999999</c:v>
                </c:pt>
                <c:pt idx="11757">
                  <c:v>2424.3164099999999</c:v>
                </c:pt>
                <c:pt idx="11758">
                  <c:v>2424.3164099999999</c:v>
                </c:pt>
                <c:pt idx="11759">
                  <c:v>2424.3164099999999</c:v>
                </c:pt>
                <c:pt idx="11760">
                  <c:v>2424.3164099999999</c:v>
                </c:pt>
                <c:pt idx="11761">
                  <c:v>2424.3164099999999</c:v>
                </c:pt>
                <c:pt idx="11762">
                  <c:v>2424.3164099999999</c:v>
                </c:pt>
                <c:pt idx="11763">
                  <c:v>2424.3164099999999</c:v>
                </c:pt>
                <c:pt idx="11764">
                  <c:v>2424.3164099999999</c:v>
                </c:pt>
                <c:pt idx="11765">
                  <c:v>2424.3164099999999</c:v>
                </c:pt>
                <c:pt idx="11766">
                  <c:v>2424.3164099999999</c:v>
                </c:pt>
                <c:pt idx="11767">
                  <c:v>2424.3164099999999</c:v>
                </c:pt>
                <c:pt idx="11768">
                  <c:v>2424.3164099999999</c:v>
                </c:pt>
                <c:pt idx="11769">
                  <c:v>2424.3164099999999</c:v>
                </c:pt>
                <c:pt idx="11770">
                  <c:v>2424.3164099999999</c:v>
                </c:pt>
                <c:pt idx="11771">
                  <c:v>2424.3164099999999</c:v>
                </c:pt>
                <c:pt idx="11772">
                  <c:v>2424.3164099999999</c:v>
                </c:pt>
                <c:pt idx="11773">
                  <c:v>2424.3164099999999</c:v>
                </c:pt>
                <c:pt idx="11774">
                  <c:v>2424.3164099999999</c:v>
                </c:pt>
                <c:pt idx="11775">
                  <c:v>2424.3164099999999</c:v>
                </c:pt>
                <c:pt idx="11776">
                  <c:v>2424.3164099999999</c:v>
                </c:pt>
                <c:pt idx="11777">
                  <c:v>2424.3164099999999</c:v>
                </c:pt>
                <c:pt idx="11778">
                  <c:v>2424.3164099999999</c:v>
                </c:pt>
                <c:pt idx="11779">
                  <c:v>2424.3164099999999</c:v>
                </c:pt>
                <c:pt idx="11780">
                  <c:v>2424.3164099999999</c:v>
                </c:pt>
                <c:pt idx="11781">
                  <c:v>2424.3164099999999</c:v>
                </c:pt>
                <c:pt idx="11782">
                  <c:v>2424.3164099999999</c:v>
                </c:pt>
                <c:pt idx="11783">
                  <c:v>2424.3164099999999</c:v>
                </c:pt>
                <c:pt idx="11784">
                  <c:v>2424.3164099999999</c:v>
                </c:pt>
                <c:pt idx="11785">
                  <c:v>2424.3164099999999</c:v>
                </c:pt>
                <c:pt idx="11786">
                  <c:v>2424.3164099999999</c:v>
                </c:pt>
                <c:pt idx="11787">
                  <c:v>2424.3164099999999</c:v>
                </c:pt>
                <c:pt idx="11788">
                  <c:v>2424.3164099999999</c:v>
                </c:pt>
                <c:pt idx="11789">
                  <c:v>2424.3164099999999</c:v>
                </c:pt>
                <c:pt idx="11790">
                  <c:v>2424.3164099999999</c:v>
                </c:pt>
                <c:pt idx="11791">
                  <c:v>2424.3164099999999</c:v>
                </c:pt>
                <c:pt idx="11792">
                  <c:v>2424.3164099999999</c:v>
                </c:pt>
                <c:pt idx="11793">
                  <c:v>2424.3164099999999</c:v>
                </c:pt>
                <c:pt idx="11794">
                  <c:v>2424.3164099999999</c:v>
                </c:pt>
                <c:pt idx="11795">
                  <c:v>2424.3164099999999</c:v>
                </c:pt>
                <c:pt idx="11796">
                  <c:v>2424.3164099999999</c:v>
                </c:pt>
                <c:pt idx="11797">
                  <c:v>2424.3164099999999</c:v>
                </c:pt>
                <c:pt idx="11798">
                  <c:v>2424.3164099999999</c:v>
                </c:pt>
                <c:pt idx="11799">
                  <c:v>2424.3164099999999</c:v>
                </c:pt>
                <c:pt idx="11800">
                  <c:v>2424.3164099999999</c:v>
                </c:pt>
                <c:pt idx="11801">
                  <c:v>2424.3164099999999</c:v>
                </c:pt>
                <c:pt idx="11802">
                  <c:v>2424.3164099999999</c:v>
                </c:pt>
                <c:pt idx="11803">
                  <c:v>2424.3164099999999</c:v>
                </c:pt>
                <c:pt idx="11804">
                  <c:v>2424.3164099999999</c:v>
                </c:pt>
                <c:pt idx="11805">
                  <c:v>2424.3164099999999</c:v>
                </c:pt>
                <c:pt idx="11806">
                  <c:v>2424.3164099999999</c:v>
                </c:pt>
                <c:pt idx="11807">
                  <c:v>2424.3164099999999</c:v>
                </c:pt>
                <c:pt idx="11808">
                  <c:v>2424.3164099999999</c:v>
                </c:pt>
                <c:pt idx="11809">
                  <c:v>2424.3164099999999</c:v>
                </c:pt>
                <c:pt idx="11810">
                  <c:v>2424.3164099999999</c:v>
                </c:pt>
                <c:pt idx="11811">
                  <c:v>2424.3164099999999</c:v>
                </c:pt>
                <c:pt idx="11812">
                  <c:v>2424.3164099999999</c:v>
                </c:pt>
                <c:pt idx="11813">
                  <c:v>2424.3164099999999</c:v>
                </c:pt>
                <c:pt idx="11814">
                  <c:v>2424.3164099999999</c:v>
                </c:pt>
                <c:pt idx="11815">
                  <c:v>2424.3164099999999</c:v>
                </c:pt>
                <c:pt idx="11816">
                  <c:v>2424.3164099999999</c:v>
                </c:pt>
                <c:pt idx="11817">
                  <c:v>2424.3164099999999</c:v>
                </c:pt>
                <c:pt idx="11818">
                  <c:v>2424.3164099999999</c:v>
                </c:pt>
                <c:pt idx="11819">
                  <c:v>2424.3164099999999</c:v>
                </c:pt>
                <c:pt idx="11820">
                  <c:v>2424.3164099999999</c:v>
                </c:pt>
                <c:pt idx="11821">
                  <c:v>2424.3164099999999</c:v>
                </c:pt>
                <c:pt idx="11822">
                  <c:v>2424.3164099999999</c:v>
                </c:pt>
                <c:pt idx="11823">
                  <c:v>2424.3164099999999</c:v>
                </c:pt>
                <c:pt idx="11824">
                  <c:v>2424.3164099999999</c:v>
                </c:pt>
                <c:pt idx="11825">
                  <c:v>2424.3164099999999</c:v>
                </c:pt>
                <c:pt idx="11826">
                  <c:v>2424.3164099999999</c:v>
                </c:pt>
                <c:pt idx="11827">
                  <c:v>2424.3164099999999</c:v>
                </c:pt>
                <c:pt idx="11828">
                  <c:v>2424.3164099999999</c:v>
                </c:pt>
                <c:pt idx="11829">
                  <c:v>2424.3164099999999</c:v>
                </c:pt>
                <c:pt idx="11830">
                  <c:v>2424.3164099999999</c:v>
                </c:pt>
                <c:pt idx="11831">
                  <c:v>2424.3164099999999</c:v>
                </c:pt>
                <c:pt idx="11832">
                  <c:v>2424.3164099999999</c:v>
                </c:pt>
                <c:pt idx="11833">
                  <c:v>2424.3164099999999</c:v>
                </c:pt>
                <c:pt idx="11834">
                  <c:v>2424.3164099999999</c:v>
                </c:pt>
                <c:pt idx="11835">
                  <c:v>2424.3164099999999</c:v>
                </c:pt>
                <c:pt idx="11836">
                  <c:v>2424.3164099999999</c:v>
                </c:pt>
                <c:pt idx="11837">
                  <c:v>2424.3164099999999</c:v>
                </c:pt>
                <c:pt idx="11838">
                  <c:v>2424.3164099999999</c:v>
                </c:pt>
                <c:pt idx="11839">
                  <c:v>2424.3164099999999</c:v>
                </c:pt>
                <c:pt idx="11840">
                  <c:v>2424.3164099999999</c:v>
                </c:pt>
                <c:pt idx="11841">
                  <c:v>2424.3164099999999</c:v>
                </c:pt>
                <c:pt idx="11842">
                  <c:v>2424.3164099999999</c:v>
                </c:pt>
                <c:pt idx="11843">
                  <c:v>2424.3164099999999</c:v>
                </c:pt>
                <c:pt idx="11844">
                  <c:v>2424.3164099999999</c:v>
                </c:pt>
                <c:pt idx="11845">
                  <c:v>2424.3164099999999</c:v>
                </c:pt>
                <c:pt idx="11846">
                  <c:v>2424.3164099999999</c:v>
                </c:pt>
                <c:pt idx="11847">
                  <c:v>2424.3164099999999</c:v>
                </c:pt>
                <c:pt idx="11848">
                  <c:v>2424.3164099999999</c:v>
                </c:pt>
                <c:pt idx="11849">
                  <c:v>2424.3164099999999</c:v>
                </c:pt>
                <c:pt idx="11850">
                  <c:v>2424.3164099999999</c:v>
                </c:pt>
                <c:pt idx="11851">
                  <c:v>2424.3164099999999</c:v>
                </c:pt>
                <c:pt idx="11852">
                  <c:v>2424.3164099999999</c:v>
                </c:pt>
                <c:pt idx="11853">
                  <c:v>2424.3164099999999</c:v>
                </c:pt>
                <c:pt idx="11854">
                  <c:v>2424.3164099999999</c:v>
                </c:pt>
                <c:pt idx="11855">
                  <c:v>2424.3164099999999</c:v>
                </c:pt>
                <c:pt idx="11856">
                  <c:v>2424.3164099999999</c:v>
                </c:pt>
                <c:pt idx="11857">
                  <c:v>2424.3164099999999</c:v>
                </c:pt>
                <c:pt idx="11858">
                  <c:v>2424.3164099999999</c:v>
                </c:pt>
                <c:pt idx="11859">
                  <c:v>2424.3164099999999</c:v>
                </c:pt>
                <c:pt idx="11860">
                  <c:v>2424.3164099999999</c:v>
                </c:pt>
                <c:pt idx="11861">
                  <c:v>2424.3164099999999</c:v>
                </c:pt>
                <c:pt idx="11862">
                  <c:v>2424.3164099999999</c:v>
                </c:pt>
                <c:pt idx="11863">
                  <c:v>2424.3164099999999</c:v>
                </c:pt>
                <c:pt idx="11864">
                  <c:v>2424.3164099999999</c:v>
                </c:pt>
                <c:pt idx="11865">
                  <c:v>2424.3164099999999</c:v>
                </c:pt>
                <c:pt idx="11866">
                  <c:v>2424.3164099999999</c:v>
                </c:pt>
                <c:pt idx="11867">
                  <c:v>2424.3164099999999</c:v>
                </c:pt>
                <c:pt idx="11868">
                  <c:v>2424.3164099999999</c:v>
                </c:pt>
                <c:pt idx="11869">
                  <c:v>2424.3164099999999</c:v>
                </c:pt>
                <c:pt idx="11870">
                  <c:v>2424.3164099999999</c:v>
                </c:pt>
                <c:pt idx="11871">
                  <c:v>2424.3164099999999</c:v>
                </c:pt>
                <c:pt idx="11872">
                  <c:v>2424.3164099999999</c:v>
                </c:pt>
                <c:pt idx="11873">
                  <c:v>2424.3164099999999</c:v>
                </c:pt>
                <c:pt idx="11874">
                  <c:v>2424.3164099999999</c:v>
                </c:pt>
                <c:pt idx="11875">
                  <c:v>2424.3164099999999</c:v>
                </c:pt>
                <c:pt idx="11876">
                  <c:v>2424.3164099999999</c:v>
                </c:pt>
                <c:pt idx="11877">
                  <c:v>2424.3164099999999</c:v>
                </c:pt>
                <c:pt idx="11878">
                  <c:v>2424.3164099999999</c:v>
                </c:pt>
                <c:pt idx="11879">
                  <c:v>2424.3164099999999</c:v>
                </c:pt>
                <c:pt idx="11880">
                  <c:v>2424.3164099999999</c:v>
                </c:pt>
                <c:pt idx="11881">
                  <c:v>2424.3164099999999</c:v>
                </c:pt>
                <c:pt idx="11882">
                  <c:v>2424.3164099999999</c:v>
                </c:pt>
                <c:pt idx="11883">
                  <c:v>2424.3164099999999</c:v>
                </c:pt>
                <c:pt idx="11884">
                  <c:v>2424.3164099999999</c:v>
                </c:pt>
                <c:pt idx="11885">
                  <c:v>2424.3164099999999</c:v>
                </c:pt>
                <c:pt idx="11886">
                  <c:v>2424.3164099999999</c:v>
                </c:pt>
                <c:pt idx="11887">
                  <c:v>2424.3164099999999</c:v>
                </c:pt>
                <c:pt idx="11888">
                  <c:v>2424.3164099999999</c:v>
                </c:pt>
                <c:pt idx="11889">
                  <c:v>2424.3164099999999</c:v>
                </c:pt>
                <c:pt idx="11890">
                  <c:v>2424.3164099999999</c:v>
                </c:pt>
                <c:pt idx="11891">
                  <c:v>2424.3164099999999</c:v>
                </c:pt>
                <c:pt idx="11892">
                  <c:v>2424.3164099999999</c:v>
                </c:pt>
                <c:pt idx="11893">
                  <c:v>2424.3164099999999</c:v>
                </c:pt>
                <c:pt idx="11894">
                  <c:v>2424.3164099999999</c:v>
                </c:pt>
                <c:pt idx="11895">
                  <c:v>2424.3164099999999</c:v>
                </c:pt>
                <c:pt idx="11896">
                  <c:v>2424.3164099999999</c:v>
                </c:pt>
                <c:pt idx="11897">
                  <c:v>2424.3164099999999</c:v>
                </c:pt>
                <c:pt idx="11898">
                  <c:v>2424.3164099999999</c:v>
                </c:pt>
                <c:pt idx="11899">
                  <c:v>2424.3164099999999</c:v>
                </c:pt>
                <c:pt idx="11900">
                  <c:v>2424.3164099999999</c:v>
                </c:pt>
                <c:pt idx="11901">
                  <c:v>2424.3164099999999</c:v>
                </c:pt>
                <c:pt idx="11902">
                  <c:v>2424.3164099999999</c:v>
                </c:pt>
                <c:pt idx="11903">
                  <c:v>2424.3164099999999</c:v>
                </c:pt>
                <c:pt idx="11904">
                  <c:v>2424.3164099999999</c:v>
                </c:pt>
                <c:pt idx="11905">
                  <c:v>2424.3164099999999</c:v>
                </c:pt>
                <c:pt idx="11906">
                  <c:v>2424.3164099999999</c:v>
                </c:pt>
                <c:pt idx="11907">
                  <c:v>2424.3164099999999</c:v>
                </c:pt>
                <c:pt idx="11908">
                  <c:v>2424.3164099999999</c:v>
                </c:pt>
                <c:pt idx="11909">
                  <c:v>2424.3164099999999</c:v>
                </c:pt>
                <c:pt idx="11910">
                  <c:v>2424.3164099999999</c:v>
                </c:pt>
                <c:pt idx="11911">
                  <c:v>2424.3164099999999</c:v>
                </c:pt>
                <c:pt idx="11912">
                  <c:v>2424.3164099999999</c:v>
                </c:pt>
                <c:pt idx="11913">
                  <c:v>2424.3164099999999</c:v>
                </c:pt>
                <c:pt idx="11914">
                  <c:v>2424.3164099999999</c:v>
                </c:pt>
                <c:pt idx="11915">
                  <c:v>2424.3164099999999</c:v>
                </c:pt>
                <c:pt idx="11916">
                  <c:v>2424.3164099999999</c:v>
                </c:pt>
                <c:pt idx="11917">
                  <c:v>2424.3164099999999</c:v>
                </c:pt>
                <c:pt idx="11918">
                  <c:v>2424.3164099999999</c:v>
                </c:pt>
                <c:pt idx="11919">
                  <c:v>2424.3164099999999</c:v>
                </c:pt>
                <c:pt idx="11920">
                  <c:v>2424.3164099999999</c:v>
                </c:pt>
                <c:pt idx="11921">
                  <c:v>2424.3164099999999</c:v>
                </c:pt>
                <c:pt idx="11922">
                  <c:v>2424.3164099999999</c:v>
                </c:pt>
                <c:pt idx="11923">
                  <c:v>2424.3164099999999</c:v>
                </c:pt>
                <c:pt idx="11924">
                  <c:v>2424.3164099999999</c:v>
                </c:pt>
                <c:pt idx="11925">
                  <c:v>2424.3164099999999</c:v>
                </c:pt>
                <c:pt idx="11926">
                  <c:v>2424.3164099999999</c:v>
                </c:pt>
                <c:pt idx="11927">
                  <c:v>2424.3164099999999</c:v>
                </c:pt>
                <c:pt idx="11928">
                  <c:v>2424.3164099999999</c:v>
                </c:pt>
                <c:pt idx="11929">
                  <c:v>2424.3164099999999</c:v>
                </c:pt>
                <c:pt idx="11930">
                  <c:v>2424.3164099999999</c:v>
                </c:pt>
                <c:pt idx="11931">
                  <c:v>2424.3164099999999</c:v>
                </c:pt>
                <c:pt idx="11932">
                  <c:v>2424.3164099999999</c:v>
                </c:pt>
                <c:pt idx="11933">
                  <c:v>2424.3164099999999</c:v>
                </c:pt>
                <c:pt idx="11934">
                  <c:v>2424.3164099999999</c:v>
                </c:pt>
                <c:pt idx="11935">
                  <c:v>2424.3164099999999</c:v>
                </c:pt>
                <c:pt idx="11936">
                  <c:v>2424.3164099999999</c:v>
                </c:pt>
                <c:pt idx="11937">
                  <c:v>2424.3164099999999</c:v>
                </c:pt>
                <c:pt idx="11938">
                  <c:v>2424.3164099999999</c:v>
                </c:pt>
                <c:pt idx="11939">
                  <c:v>2424.3164099999999</c:v>
                </c:pt>
                <c:pt idx="11940">
                  <c:v>2424.3164099999999</c:v>
                </c:pt>
                <c:pt idx="11941">
                  <c:v>2424.3164099999999</c:v>
                </c:pt>
                <c:pt idx="11942">
                  <c:v>2424.3164099999999</c:v>
                </c:pt>
                <c:pt idx="11943">
                  <c:v>2424.3164099999999</c:v>
                </c:pt>
                <c:pt idx="11944">
                  <c:v>2424.3164099999999</c:v>
                </c:pt>
                <c:pt idx="11945">
                  <c:v>2424.3164099999999</c:v>
                </c:pt>
                <c:pt idx="11946">
                  <c:v>2424.3164099999999</c:v>
                </c:pt>
                <c:pt idx="11947">
                  <c:v>2424.3164099999999</c:v>
                </c:pt>
                <c:pt idx="11948">
                  <c:v>2424.3164099999999</c:v>
                </c:pt>
                <c:pt idx="11949">
                  <c:v>2424.3164099999999</c:v>
                </c:pt>
                <c:pt idx="11950">
                  <c:v>2424.3164099999999</c:v>
                </c:pt>
                <c:pt idx="11951">
                  <c:v>2424.3164099999999</c:v>
                </c:pt>
                <c:pt idx="11952">
                  <c:v>2424.3164099999999</c:v>
                </c:pt>
                <c:pt idx="11953">
                  <c:v>2424.3164099999999</c:v>
                </c:pt>
                <c:pt idx="11954">
                  <c:v>2424.3164099999999</c:v>
                </c:pt>
                <c:pt idx="11955">
                  <c:v>2424.3164099999999</c:v>
                </c:pt>
                <c:pt idx="11956">
                  <c:v>2424.3164099999999</c:v>
                </c:pt>
                <c:pt idx="11957">
                  <c:v>2424.3164099999999</c:v>
                </c:pt>
                <c:pt idx="11958">
                  <c:v>2424.3164099999999</c:v>
                </c:pt>
                <c:pt idx="11959">
                  <c:v>2424.3164099999999</c:v>
                </c:pt>
                <c:pt idx="11960">
                  <c:v>2424.3164099999999</c:v>
                </c:pt>
                <c:pt idx="11961">
                  <c:v>2424.3164099999999</c:v>
                </c:pt>
                <c:pt idx="11962">
                  <c:v>2424.3164099999999</c:v>
                </c:pt>
                <c:pt idx="11963">
                  <c:v>2424.3164099999999</c:v>
                </c:pt>
                <c:pt idx="11964">
                  <c:v>2424.3164099999999</c:v>
                </c:pt>
                <c:pt idx="11965">
                  <c:v>2424.3164099999999</c:v>
                </c:pt>
                <c:pt idx="11966">
                  <c:v>2424.3164099999999</c:v>
                </c:pt>
                <c:pt idx="11967">
                  <c:v>2424.3164099999999</c:v>
                </c:pt>
                <c:pt idx="11968">
                  <c:v>2424.3164099999999</c:v>
                </c:pt>
                <c:pt idx="11969">
                  <c:v>2424.3164099999999</c:v>
                </c:pt>
                <c:pt idx="11970">
                  <c:v>2424.3164099999999</c:v>
                </c:pt>
                <c:pt idx="11971">
                  <c:v>2424.3164099999999</c:v>
                </c:pt>
                <c:pt idx="11972">
                  <c:v>2424.3164099999999</c:v>
                </c:pt>
                <c:pt idx="11973">
                  <c:v>2424.3164099999999</c:v>
                </c:pt>
                <c:pt idx="11974">
                  <c:v>2424.3164099999999</c:v>
                </c:pt>
                <c:pt idx="11975">
                  <c:v>2424.3164099999999</c:v>
                </c:pt>
                <c:pt idx="11976">
                  <c:v>2424.3164099999999</c:v>
                </c:pt>
                <c:pt idx="11977">
                  <c:v>2424.3164099999999</c:v>
                </c:pt>
                <c:pt idx="11978">
                  <c:v>2424.3164099999999</c:v>
                </c:pt>
                <c:pt idx="11979">
                  <c:v>2424.3164099999999</c:v>
                </c:pt>
                <c:pt idx="11980">
                  <c:v>2424.3164099999999</c:v>
                </c:pt>
                <c:pt idx="11981">
                  <c:v>2424.3164099999999</c:v>
                </c:pt>
                <c:pt idx="11982">
                  <c:v>2424.3164099999999</c:v>
                </c:pt>
                <c:pt idx="11983">
                  <c:v>2424.3164099999999</c:v>
                </c:pt>
                <c:pt idx="11984">
                  <c:v>2424.3164099999999</c:v>
                </c:pt>
                <c:pt idx="11985">
                  <c:v>2424.3164099999999</c:v>
                </c:pt>
                <c:pt idx="11986">
                  <c:v>2424.3164099999999</c:v>
                </c:pt>
                <c:pt idx="11987">
                  <c:v>2424.3164099999999</c:v>
                </c:pt>
                <c:pt idx="11988">
                  <c:v>2424.3164099999999</c:v>
                </c:pt>
                <c:pt idx="11989">
                  <c:v>2424.3164099999999</c:v>
                </c:pt>
                <c:pt idx="11990">
                  <c:v>2424.3164099999999</c:v>
                </c:pt>
                <c:pt idx="11991">
                  <c:v>2424.3164099999999</c:v>
                </c:pt>
                <c:pt idx="11992">
                  <c:v>2424.3164099999999</c:v>
                </c:pt>
                <c:pt idx="11993">
                  <c:v>2424.3164099999999</c:v>
                </c:pt>
                <c:pt idx="11994">
                  <c:v>2424.3164099999999</c:v>
                </c:pt>
                <c:pt idx="11995">
                  <c:v>2424.3164099999999</c:v>
                </c:pt>
                <c:pt idx="11996">
                  <c:v>2424.3164099999999</c:v>
                </c:pt>
                <c:pt idx="11997">
                  <c:v>2424.3164099999999</c:v>
                </c:pt>
                <c:pt idx="11998">
                  <c:v>2424.3164099999999</c:v>
                </c:pt>
                <c:pt idx="11999">
                  <c:v>2424.3164099999999</c:v>
                </c:pt>
                <c:pt idx="12000">
                  <c:v>2426.7578100000001</c:v>
                </c:pt>
                <c:pt idx="12001">
                  <c:v>2424.3164099999999</c:v>
                </c:pt>
                <c:pt idx="12002">
                  <c:v>2424.3164099999999</c:v>
                </c:pt>
                <c:pt idx="12003">
                  <c:v>2424.3164099999999</c:v>
                </c:pt>
                <c:pt idx="12004">
                  <c:v>2424.3164099999999</c:v>
                </c:pt>
                <c:pt idx="12005">
                  <c:v>2424.3164099999999</c:v>
                </c:pt>
                <c:pt idx="12006">
                  <c:v>2424.3164099999999</c:v>
                </c:pt>
                <c:pt idx="12007">
                  <c:v>2424.3164099999999</c:v>
                </c:pt>
                <c:pt idx="12008">
                  <c:v>2424.3164099999999</c:v>
                </c:pt>
                <c:pt idx="12009">
                  <c:v>2424.3164099999999</c:v>
                </c:pt>
                <c:pt idx="12010">
                  <c:v>2424.3164099999999</c:v>
                </c:pt>
                <c:pt idx="12011">
                  <c:v>2424.3164099999999</c:v>
                </c:pt>
                <c:pt idx="12012">
                  <c:v>2424.3164099999999</c:v>
                </c:pt>
                <c:pt idx="12013">
                  <c:v>2424.3164099999999</c:v>
                </c:pt>
                <c:pt idx="12014">
                  <c:v>2424.3164099999999</c:v>
                </c:pt>
                <c:pt idx="12015">
                  <c:v>2424.3164099999999</c:v>
                </c:pt>
                <c:pt idx="12016">
                  <c:v>2424.3164099999999</c:v>
                </c:pt>
                <c:pt idx="12017">
                  <c:v>2424.3164099999999</c:v>
                </c:pt>
                <c:pt idx="12018">
                  <c:v>2424.3164099999999</c:v>
                </c:pt>
                <c:pt idx="12019">
                  <c:v>2424.3164099999999</c:v>
                </c:pt>
                <c:pt idx="12020">
                  <c:v>2424.3164099999999</c:v>
                </c:pt>
                <c:pt idx="12021">
                  <c:v>2424.3164099999999</c:v>
                </c:pt>
                <c:pt idx="12022">
                  <c:v>2424.3164099999999</c:v>
                </c:pt>
                <c:pt idx="12023">
                  <c:v>2424.3164099999999</c:v>
                </c:pt>
                <c:pt idx="12024">
                  <c:v>2424.3164099999999</c:v>
                </c:pt>
                <c:pt idx="12025">
                  <c:v>2424.3164099999999</c:v>
                </c:pt>
                <c:pt idx="12026">
                  <c:v>2424.3164099999999</c:v>
                </c:pt>
                <c:pt idx="12027">
                  <c:v>2424.3164099999999</c:v>
                </c:pt>
                <c:pt idx="12028">
                  <c:v>2424.3164099999999</c:v>
                </c:pt>
                <c:pt idx="12029">
                  <c:v>2424.3164099999999</c:v>
                </c:pt>
                <c:pt idx="12030">
                  <c:v>2424.3164099999999</c:v>
                </c:pt>
                <c:pt idx="12031">
                  <c:v>2424.3164099999999</c:v>
                </c:pt>
                <c:pt idx="12032">
                  <c:v>2424.3164099999999</c:v>
                </c:pt>
                <c:pt idx="12033">
                  <c:v>2424.3164099999999</c:v>
                </c:pt>
                <c:pt idx="12034">
                  <c:v>2424.3164099999999</c:v>
                </c:pt>
                <c:pt idx="12035">
                  <c:v>2424.3164099999999</c:v>
                </c:pt>
                <c:pt idx="12036">
                  <c:v>2424.3164099999999</c:v>
                </c:pt>
                <c:pt idx="12037">
                  <c:v>2424.3164099999999</c:v>
                </c:pt>
                <c:pt idx="12038">
                  <c:v>2424.3164099999999</c:v>
                </c:pt>
                <c:pt idx="12039">
                  <c:v>2424.3164099999999</c:v>
                </c:pt>
                <c:pt idx="12040">
                  <c:v>2424.3164099999999</c:v>
                </c:pt>
                <c:pt idx="12041">
                  <c:v>2424.3164099999999</c:v>
                </c:pt>
                <c:pt idx="12042">
                  <c:v>2424.3164099999999</c:v>
                </c:pt>
                <c:pt idx="12043">
                  <c:v>2424.3164099999999</c:v>
                </c:pt>
                <c:pt idx="12044">
                  <c:v>2424.3164099999999</c:v>
                </c:pt>
                <c:pt idx="12045">
                  <c:v>2424.3164099999999</c:v>
                </c:pt>
                <c:pt idx="12046">
                  <c:v>2424.3164099999999</c:v>
                </c:pt>
                <c:pt idx="12047">
                  <c:v>2424.3164099999999</c:v>
                </c:pt>
                <c:pt idx="12048">
                  <c:v>2424.3164099999999</c:v>
                </c:pt>
                <c:pt idx="12049">
                  <c:v>2424.3164099999999</c:v>
                </c:pt>
                <c:pt idx="12050">
                  <c:v>2424.3164099999999</c:v>
                </c:pt>
                <c:pt idx="12051">
                  <c:v>2424.3164099999999</c:v>
                </c:pt>
                <c:pt idx="12052">
                  <c:v>2424.3164099999999</c:v>
                </c:pt>
                <c:pt idx="12053">
                  <c:v>2424.3164099999999</c:v>
                </c:pt>
                <c:pt idx="12054">
                  <c:v>2424.3164099999999</c:v>
                </c:pt>
                <c:pt idx="12055">
                  <c:v>2424.3164099999999</c:v>
                </c:pt>
                <c:pt idx="12056">
                  <c:v>2424.3164099999999</c:v>
                </c:pt>
                <c:pt idx="12057">
                  <c:v>2424.3164099999999</c:v>
                </c:pt>
                <c:pt idx="12058">
                  <c:v>2424.3164099999999</c:v>
                </c:pt>
                <c:pt idx="12059">
                  <c:v>2424.3164099999999</c:v>
                </c:pt>
                <c:pt idx="12060">
                  <c:v>2424.3164099999999</c:v>
                </c:pt>
                <c:pt idx="12061">
                  <c:v>2424.3164099999999</c:v>
                </c:pt>
                <c:pt idx="12062">
                  <c:v>2424.3164099999999</c:v>
                </c:pt>
                <c:pt idx="12063">
                  <c:v>2424.3164099999999</c:v>
                </c:pt>
                <c:pt idx="12064">
                  <c:v>2424.3164099999999</c:v>
                </c:pt>
                <c:pt idx="12065">
                  <c:v>2424.3164099999999</c:v>
                </c:pt>
                <c:pt idx="12066">
                  <c:v>2424.3164099999999</c:v>
                </c:pt>
                <c:pt idx="12067">
                  <c:v>2424.3164099999999</c:v>
                </c:pt>
                <c:pt idx="12068">
                  <c:v>2424.3164099999999</c:v>
                </c:pt>
                <c:pt idx="12069">
                  <c:v>2424.3164099999999</c:v>
                </c:pt>
                <c:pt idx="12070">
                  <c:v>2424.3164099999999</c:v>
                </c:pt>
                <c:pt idx="12071">
                  <c:v>2424.3164099999999</c:v>
                </c:pt>
                <c:pt idx="12072">
                  <c:v>2424.3164099999999</c:v>
                </c:pt>
                <c:pt idx="12073">
                  <c:v>2424.3164099999999</c:v>
                </c:pt>
                <c:pt idx="12074">
                  <c:v>2424.3164099999999</c:v>
                </c:pt>
                <c:pt idx="12075">
                  <c:v>2424.3164099999999</c:v>
                </c:pt>
                <c:pt idx="12076">
                  <c:v>2424.3164099999999</c:v>
                </c:pt>
                <c:pt idx="12077">
                  <c:v>2424.3164099999999</c:v>
                </c:pt>
                <c:pt idx="12078">
                  <c:v>2424.3164099999999</c:v>
                </c:pt>
                <c:pt idx="12079">
                  <c:v>2424.3164099999999</c:v>
                </c:pt>
                <c:pt idx="12080">
                  <c:v>2424.3164099999999</c:v>
                </c:pt>
                <c:pt idx="12081">
                  <c:v>2424.3164099999999</c:v>
                </c:pt>
                <c:pt idx="12082">
                  <c:v>2424.3164099999999</c:v>
                </c:pt>
                <c:pt idx="12083">
                  <c:v>2424.3164099999999</c:v>
                </c:pt>
                <c:pt idx="12084">
                  <c:v>2424.3164099999999</c:v>
                </c:pt>
                <c:pt idx="12085">
                  <c:v>2424.3164099999999</c:v>
                </c:pt>
                <c:pt idx="12086">
                  <c:v>2424.3164099999999</c:v>
                </c:pt>
                <c:pt idx="12087">
                  <c:v>2424.3164099999999</c:v>
                </c:pt>
                <c:pt idx="12088">
                  <c:v>2424.3164099999999</c:v>
                </c:pt>
                <c:pt idx="12089">
                  <c:v>2424.3164099999999</c:v>
                </c:pt>
                <c:pt idx="12090">
                  <c:v>2424.3164099999999</c:v>
                </c:pt>
                <c:pt idx="12091">
                  <c:v>2424.3164099999999</c:v>
                </c:pt>
                <c:pt idx="12092">
                  <c:v>2424.3164099999999</c:v>
                </c:pt>
                <c:pt idx="12093">
                  <c:v>2424.3164099999999</c:v>
                </c:pt>
                <c:pt idx="12094">
                  <c:v>2424.3164099999999</c:v>
                </c:pt>
                <c:pt idx="12095">
                  <c:v>2424.3164099999999</c:v>
                </c:pt>
                <c:pt idx="12096">
                  <c:v>2424.3164099999999</c:v>
                </c:pt>
                <c:pt idx="12097">
                  <c:v>2424.3164099999999</c:v>
                </c:pt>
                <c:pt idx="12098">
                  <c:v>2424.3164099999999</c:v>
                </c:pt>
                <c:pt idx="12099">
                  <c:v>2424.3164099999999</c:v>
                </c:pt>
                <c:pt idx="12100">
                  <c:v>2424.3164099999999</c:v>
                </c:pt>
                <c:pt idx="12101">
                  <c:v>2424.3164099999999</c:v>
                </c:pt>
                <c:pt idx="12102">
                  <c:v>2424.3164099999999</c:v>
                </c:pt>
                <c:pt idx="12103">
                  <c:v>2424.3164099999999</c:v>
                </c:pt>
                <c:pt idx="12104">
                  <c:v>2424.3164099999999</c:v>
                </c:pt>
                <c:pt idx="12105">
                  <c:v>2424.3164099999999</c:v>
                </c:pt>
                <c:pt idx="12106">
                  <c:v>2424.3164099999999</c:v>
                </c:pt>
                <c:pt idx="12107">
                  <c:v>2424.3164099999999</c:v>
                </c:pt>
                <c:pt idx="12108">
                  <c:v>2424.3164099999999</c:v>
                </c:pt>
                <c:pt idx="12109">
                  <c:v>2424.3164099999999</c:v>
                </c:pt>
                <c:pt idx="12110">
                  <c:v>2424.3164099999999</c:v>
                </c:pt>
                <c:pt idx="12111">
                  <c:v>2424.3164099999999</c:v>
                </c:pt>
                <c:pt idx="12112">
                  <c:v>2424.3164099999999</c:v>
                </c:pt>
                <c:pt idx="12113">
                  <c:v>2424.3164099999999</c:v>
                </c:pt>
                <c:pt idx="12114">
                  <c:v>2424.3164099999999</c:v>
                </c:pt>
                <c:pt idx="12115">
                  <c:v>2424.3164099999999</c:v>
                </c:pt>
                <c:pt idx="12116">
                  <c:v>2424.3164099999999</c:v>
                </c:pt>
                <c:pt idx="12117">
                  <c:v>2426.7578100000001</c:v>
                </c:pt>
                <c:pt idx="12118">
                  <c:v>2424.3164099999999</c:v>
                </c:pt>
                <c:pt idx="12119">
                  <c:v>2424.3164099999999</c:v>
                </c:pt>
                <c:pt idx="12120">
                  <c:v>2424.3164099999999</c:v>
                </c:pt>
                <c:pt idx="12121">
                  <c:v>2424.3164099999999</c:v>
                </c:pt>
                <c:pt idx="12122">
                  <c:v>2424.3164099999999</c:v>
                </c:pt>
                <c:pt idx="12123">
                  <c:v>2424.3164099999999</c:v>
                </c:pt>
                <c:pt idx="12124">
                  <c:v>2424.3164099999999</c:v>
                </c:pt>
                <c:pt idx="12125">
                  <c:v>2424.3164099999999</c:v>
                </c:pt>
                <c:pt idx="12126">
                  <c:v>2424.3164099999999</c:v>
                </c:pt>
                <c:pt idx="12127">
                  <c:v>2424.3164099999999</c:v>
                </c:pt>
                <c:pt idx="12128">
                  <c:v>2424.3164099999999</c:v>
                </c:pt>
                <c:pt idx="12129">
                  <c:v>2424.3164099999999</c:v>
                </c:pt>
                <c:pt idx="12130">
                  <c:v>2424.3164099999999</c:v>
                </c:pt>
                <c:pt idx="12131">
                  <c:v>2424.3164099999999</c:v>
                </c:pt>
                <c:pt idx="12132">
                  <c:v>2424.3164099999999</c:v>
                </c:pt>
                <c:pt idx="12133">
                  <c:v>2424.3164099999999</c:v>
                </c:pt>
                <c:pt idx="12134">
                  <c:v>2424.3164099999999</c:v>
                </c:pt>
                <c:pt idx="12135">
                  <c:v>2424.3164099999999</c:v>
                </c:pt>
                <c:pt idx="12136">
                  <c:v>2424.3164099999999</c:v>
                </c:pt>
                <c:pt idx="12137">
                  <c:v>2424.3164099999999</c:v>
                </c:pt>
                <c:pt idx="12138">
                  <c:v>2424.3164099999999</c:v>
                </c:pt>
                <c:pt idx="12139">
                  <c:v>2424.3164099999999</c:v>
                </c:pt>
                <c:pt idx="12140">
                  <c:v>2424.3164099999999</c:v>
                </c:pt>
                <c:pt idx="12141">
                  <c:v>2424.3164099999999</c:v>
                </c:pt>
                <c:pt idx="12142">
                  <c:v>2424.3164099999999</c:v>
                </c:pt>
                <c:pt idx="12143">
                  <c:v>2424.3164099999999</c:v>
                </c:pt>
                <c:pt idx="12144">
                  <c:v>2424.3164099999999</c:v>
                </c:pt>
                <c:pt idx="12145">
                  <c:v>2424.3164099999999</c:v>
                </c:pt>
                <c:pt idx="12146">
                  <c:v>2424.3164099999999</c:v>
                </c:pt>
                <c:pt idx="12147">
                  <c:v>2424.3164099999999</c:v>
                </c:pt>
                <c:pt idx="12148">
                  <c:v>2424.3164099999999</c:v>
                </c:pt>
                <c:pt idx="12149">
                  <c:v>2424.3164099999999</c:v>
                </c:pt>
                <c:pt idx="12150">
                  <c:v>2424.3164099999999</c:v>
                </c:pt>
                <c:pt idx="12151">
                  <c:v>2424.3164099999999</c:v>
                </c:pt>
                <c:pt idx="12152">
                  <c:v>2424.3164099999999</c:v>
                </c:pt>
                <c:pt idx="12153">
                  <c:v>2424.3164099999999</c:v>
                </c:pt>
                <c:pt idx="12154">
                  <c:v>2424.3164099999999</c:v>
                </c:pt>
                <c:pt idx="12155">
                  <c:v>2424.3164099999999</c:v>
                </c:pt>
                <c:pt idx="12156">
                  <c:v>2424.3164099999999</c:v>
                </c:pt>
                <c:pt idx="12157">
                  <c:v>2424.3164099999999</c:v>
                </c:pt>
                <c:pt idx="12158">
                  <c:v>2424.3164099999999</c:v>
                </c:pt>
                <c:pt idx="12159">
                  <c:v>2424.3164099999999</c:v>
                </c:pt>
                <c:pt idx="12160">
                  <c:v>2424.3164099999999</c:v>
                </c:pt>
                <c:pt idx="12161">
                  <c:v>2424.3164099999999</c:v>
                </c:pt>
                <c:pt idx="12162">
                  <c:v>2424.3164099999999</c:v>
                </c:pt>
                <c:pt idx="12163">
                  <c:v>2424.3164099999999</c:v>
                </c:pt>
                <c:pt idx="12164">
                  <c:v>2424.3164099999999</c:v>
                </c:pt>
                <c:pt idx="12165">
                  <c:v>2424.3164099999999</c:v>
                </c:pt>
                <c:pt idx="12166">
                  <c:v>2424.3164099999999</c:v>
                </c:pt>
                <c:pt idx="12167">
                  <c:v>2424.3164099999999</c:v>
                </c:pt>
                <c:pt idx="12168">
                  <c:v>2424.3164099999999</c:v>
                </c:pt>
                <c:pt idx="12169">
                  <c:v>2424.3164099999999</c:v>
                </c:pt>
                <c:pt idx="12170">
                  <c:v>2424.3164099999999</c:v>
                </c:pt>
                <c:pt idx="12171">
                  <c:v>2424.3164099999999</c:v>
                </c:pt>
                <c:pt idx="12172">
                  <c:v>2424.3164099999999</c:v>
                </c:pt>
                <c:pt idx="12173">
                  <c:v>2424.3164099999999</c:v>
                </c:pt>
                <c:pt idx="12174">
                  <c:v>2424.3164099999999</c:v>
                </c:pt>
                <c:pt idx="12175">
                  <c:v>2424.3164099999999</c:v>
                </c:pt>
                <c:pt idx="12176">
                  <c:v>2424.3164099999999</c:v>
                </c:pt>
                <c:pt idx="12177">
                  <c:v>2424.3164099999999</c:v>
                </c:pt>
                <c:pt idx="12178">
                  <c:v>2424.3164099999999</c:v>
                </c:pt>
                <c:pt idx="12179">
                  <c:v>2424.3164099999999</c:v>
                </c:pt>
                <c:pt idx="12180">
                  <c:v>2424.3164099999999</c:v>
                </c:pt>
                <c:pt idx="12181">
                  <c:v>2424.3164099999999</c:v>
                </c:pt>
                <c:pt idx="12182">
                  <c:v>2424.3164099999999</c:v>
                </c:pt>
                <c:pt idx="12183">
                  <c:v>2424.3164099999999</c:v>
                </c:pt>
                <c:pt idx="12184">
                  <c:v>2424.3164099999999</c:v>
                </c:pt>
                <c:pt idx="12185">
                  <c:v>2424.3164099999999</c:v>
                </c:pt>
                <c:pt idx="12186">
                  <c:v>2424.3164099999999</c:v>
                </c:pt>
                <c:pt idx="12187">
                  <c:v>2424.3164099999999</c:v>
                </c:pt>
                <c:pt idx="12188">
                  <c:v>2424.3164099999999</c:v>
                </c:pt>
                <c:pt idx="12189">
                  <c:v>2424.3164099999999</c:v>
                </c:pt>
                <c:pt idx="12190">
                  <c:v>2424.3164099999999</c:v>
                </c:pt>
                <c:pt idx="12191">
                  <c:v>2424.3164099999999</c:v>
                </c:pt>
                <c:pt idx="12192">
                  <c:v>2424.3164099999999</c:v>
                </c:pt>
                <c:pt idx="12193">
                  <c:v>2424.3164099999999</c:v>
                </c:pt>
                <c:pt idx="12194">
                  <c:v>2424.3164099999999</c:v>
                </c:pt>
                <c:pt idx="12195">
                  <c:v>2424.3164099999999</c:v>
                </c:pt>
                <c:pt idx="12196">
                  <c:v>2424.3164099999999</c:v>
                </c:pt>
                <c:pt idx="12197">
                  <c:v>2424.3164099999999</c:v>
                </c:pt>
                <c:pt idx="12198">
                  <c:v>2424.3164099999999</c:v>
                </c:pt>
                <c:pt idx="12199">
                  <c:v>2424.3164099999999</c:v>
                </c:pt>
                <c:pt idx="12200">
                  <c:v>2424.3164099999999</c:v>
                </c:pt>
                <c:pt idx="12201">
                  <c:v>2424.3164099999999</c:v>
                </c:pt>
                <c:pt idx="12202">
                  <c:v>2424.3164099999999</c:v>
                </c:pt>
                <c:pt idx="12203">
                  <c:v>2424.3164099999999</c:v>
                </c:pt>
                <c:pt idx="12204">
                  <c:v>2424.3164099999999</c:v>
                </c:pt>
                <c:pt idx="12205">
                  <c:v>2424.3164099999999</c:v>
                </c:pt>
                <c:pt idx="12206">
                  <c:v>2424.3164099999999</c:v>
                </c:pt>
                <c:pt idx="12207">
                  <c:v>2424.3164099999999</c:v>
                </c:pt>
                <c:pt idx="12208">
                  <c:v>2424.3164099999999</c:v>
                </c:pt>
                <c:pt idx="12209">
                  <c:v>2424.3164099999999</c:v>
                </c:pt>
                <c:pt idx="12210">
                  <c:v>2424.3164099999999</c:v>
                </c:pt>
                <c:pt idx="12211">
                  <c:v>2424.3164099999999</c:v>
                </c:pt>
                <c:pt idx="12212">
                  <c:v>2424.3164099999999</c:v>
                </c:pt>
                <c:pt idx="12213">
                  <c:v>2424.3164099999999</c:v>
                </c:pt>
                <c:pt idx="12214">
                  <c:v>2424.3164099999999</c:v>
                </c:pt>
                <c:pt idx="12215">
                  <c:v>2424.3164099999999</c:v>
                </c:pt>
                <c:pt idx="12216">
                  <c:v>2424.3164099999999</c:v>
                </c:pt>
                <c:pt idx="12217">
                  <c:v>2424.3164099999999</c:v>
                </c:pt>
                <c:pt idx="12218">
                  <c:v>2424.3164099999999</c:v>
                </c:pt>
                <c:pt idx="12219">
                  <c:v>2424.3164099999999</c:v>
                </c:pt>
                <c:pt idx="12220">
                  <c:v>2424.3164099999999</c:v>
                </c:pt>
                <c:pt idx="12221">
                  <c:v>2424.3164099999999</c:v>
                </c:pt>
                <c:pt idx="12222">
                  <c:v>2424.3164099999999</c:v>
                </c:pt>
                <c:pt idx="12223">
                  <c:v>2424.3164099999999</c:v>
                </c:pt>
                <c:pt idx="12224">
                  <c:v>2424.3164099999999</c:v>
                </c:pt>
                <c:pt idx="12225">
                  <c:v>2424.3164099999999</c:v>
                </c:pt>
                <c:pt idx="12226">
                  <c:v>2424.3164099999999</c:v>
                </c:pt>
                <c:pt idx="12227">
                  <c:v>2424.3164099999999</c:v>
                </c:pt>
                <c:pt idx="12228">
                  <c:v>2424.3164099999999</c:v>
                </c:pt>
                <c:pt idx="12229">
                  <c:v>2424.3164099999999</c:v>
                </c:pt>
                <c:pt idx="12230">
                  <c:v>2424.3164099999999</c:v>
                </c:pt>
                <c:pt idx="12231">
                  <c:v>2424.3164099999999</c:v>
                </c:pt>
                <c:pt idx="12232">
                  <c:v>2424.3164099999999</c:v>
                </c:pt>
                <c:pt idx="12233">
                  <c:v>2424.3164099999999</c:v>
                </c:pt>
                <c:pt idx="12234">
                  <c:v>2424.3164099999999</c:v>
                </c:pt>
                <c:pt idx="12235">
                  <c:v>2424.3164099999999</c:v>
                </c:pt>
                <c:pt idx="12236">
                  <c:v>2424.3164099999999</c:v>
                </c:pt>
                <c:pt idx="12237">
                  <c:v>2424.3164099999999</c:v>
                </c:pt>
                <c:pt idx="12238">
                  <c:v>2424.3164099999999</c:v>
                </c:pt>
                <c:pt idx="12239">
                  <c:v>2424.3164099999999</c:v>
                </c:pt>
                <c:pt idx="12240">
                  <c:v>2424.3164099999999</c:v>
                </c:pt>
                <c:pt idx="12241">
                  <c:v>2424.3164099999999</c:v>
                </c:pt>
                <c:pt idx="12242">
                  <c:v>2424.3164099999999</c:v>
                </c:pt>
                <c:pt idx="12243">
                  <c:v>2424.3164099999999</c:v>
                </c:pt>
                <c:pt idx="12244">
                  <c:v>2424.3164099999999</c:v>
                </c:pt>
                <c:pt idx="12245">
                  <c:v>2424.3164099999999</c:v>
                </c:pt>
                <c:pt idx="12246">
                  <c:v>2424.3164099999999</c:v>
                </c:pt>
                <c:pt idx="12247">
                  <c:v>2424.3164099999999</c:v>
                </c:pt>
                <c:pt idx="12248">
                  <c:v>2424.3164099999999</c:v>
                </c:pt>
                <c:pt idx="12249">
                  <c:v>2424.3164099999999</c:v>
                </c:pt>
                <c:pt idx="12250">
                  <c:v>2424.3164099999999</c:v>
                </c:pt>
                <c:pt idx="12251">
                  <c:v>2424.3164099999999</c:v>
                </c:pt>
                <c:pt idx="12252">
                  <c:v>2424.3164099999999</c:v>
                </c:pt>
                <c:pt idx="12253">
                  <c:v>2424.3164099999999</c:v>
                </c:pt>
                <c:pt idx="12254">
                  <c:v>2424.3164099999999</c:v>
                </c:pt>
                <c:pt idx="12255">
                  <c:v>2424.3164099999999</c:v>
                </c:pt>
                <c:pt idx="12256">
                  <c:v>2424.3164099999999</c:v>
                </c:pt>
                <c:pt idx="12257">
                  <c:v>2424.3164099999999</c:v>
                </c:pt>
                <c:pt idx="12258">
                  <c:v>2424.3164099999999</c:v>
                </c:pt>
                <c:pt idx="12259">
                  <c:v>2424.3164099999999</c:v>
                </c:pt>
                <c:pt idx="12260">
                  <c:v>2424.3164099999999</c:v>
                </c:pt>
                <c:pt idx="12261">
                  <c:v>2424.3164099999999</c:v>
                </c:pt>
                <c:pt idx="12262">
                  <c:v>2424.3164099999999</c:v>
                </c:pt>
                <c:pt idx="12263">
                  <c:v>2424.3164099999999</c:v>
                </c:pt>
                <c:pt idx="12264">
                  <c:v>2424.3164099999999</c:v>
                </c:pt>
                <c:pt idx="12265">
                  <c:v>2424.3164099999999</c:v>
                </c:pt>
                <c:pt idx="12266">
                  <c:v>2424.3164099999999</c:v>
                </c:pt>
                <c:pt idx="12267">
                  <c:v>2424.3164099999999</c:v>
                </c:pt>
                <c:pt idx="12268">
                  <c:v>2424.3164099999999</c:v>
                </c:pt>
                <c:pt idx="12269">
                  <c:v>2424.3164099999999</c:v>
                </c:pt>
                <c:pt idx="12270">
                  <c:v>2424.3164099999999</c:v>
                </c:pt>
                <c:pt idx="12271">
                  <c:v>2424.3164099999999</c:v>
                </c:pt>
                <c:pt idx="12272">
                  <c:v>2424.3164099999999</c:v>
                </c:pt>
                <c:pt idx="12273">
                  <c:v>2424.3164099999999</c:v>
                </c:pt>
                <c:pt idx="12274">
                  <c:v>2424.3164099999999</c:v>
                </c:pt>
                <c:pt idx="12275">
                  <c:v>2424.3164099999999</c:v>
                </c:pt>
                <c:pt idx="12276">
                  <c:v>2424.3164099999999</c:v>
                </c:pt>
                <c:pt idx="12277">
                  <c:v>2424.3164099999999</c:v>
                </c:pt>
                <c:pt idx="12278">
                  <c:v>2424.3164099999999</c:v>
                </c:pt>
                <c:pt idx="12279">
                  <c:v>2424.3164099999999</c:v>
                </c:pt>
                <c:pt idx="12280">
                  <c:v>2424.3164099999999</c:v>
                </c:pt>
                <c:pt idx="12281">
                  <c:v>2424.3164099999999</c:v>
                </c:pt>
                <c:pt idx="12282">
                  <c:v>2424.3164099999999</c:v>
                </c:pt>
                <c:pt idx="12283">
                  <c:v>2424.3164099999999</c:v>
                </c:pt>
                <c:pt idx="12284">
                  <c:v>2424.3164099999999</c:v>
                </c:pt>
                <c:pt idx="12285">
                  <c:v>2424.3164099999999</c:v>
                </c:pt>
                <c:pt idx="12286">
                  <c:v>2424.3164099999999</c:v>
                </c:pt>
                <c:pt idx="12287">
                  <c:v>2424.3164099999999</c:v>
                </c:pt>
                <c:pt idx="12288">
                  <c:v>2424.3164099999999</c:v>
                </c:pt>
                <c:pt idx="12289">
                  <c:v>2424.3164099999999</c:v>
                </c:pt>
                <c:pt idx="12290">
                  <c:v>2424.3164099999999</c:v>
                </c:pt>
                <c:pt idx="12291">
                  <c:v>2424.3164099999999</c:v>
                </c:pt>
                <c:pt idx="12292">
                  <c:v>2424.3164099999999</c:v>
                </c:pt>
                <c:pt idx="12293">
                  <c:v>2424.3164099999999</c:v>
                </c:pt>
                <c:pt idx="12294">
                  <c:v>2424.3164099999999</c:v>
                </c:pt>
                <c:pt idx="12295">
                  <c:v>2424.3164099999999</c:v>
                </c:pt>
                <c:pt idx="12296">
                  <c:v>2424.3164099999999</c:v>
                </c:pt>
                <c:pt idx="12297">
                  <c:v>2424.3164099999999</c:v>
                </c:pt>
                <c:pt idx="12298">
                  <c:v>2424.3164099999999</c:v>
                </c:pt>
                <c:pt idx="12299">
                  <c:v>2424.3164099999999</c:v>
                </c:pt>
                <c:pt idx="12300">
                  <c:v>2424.3164099999999</c:v>
                </c:pt>
                <c:pt idx="12301">
                  <c:v>2424.3164099999999</c:v>
                </c:pt>
                <c:pt idx="12302">
                  <c:v>2424.3164099999999</c:v>
                </c:pt>
                <c:pt idx="12303">
                  <c:v>2424.3164099999999</c:v>
                </c:pt>
                <c:pt idx="12304">
                  <c:v>2424.3164099999999</c:v>
                </c:pt>
                <c:pt idx="12305">
                  <c:v>2424.3164099999999</c:v>
                </c:pt>
                <c:pt idx="12306">
                  <c:v>2424.3164099999999</c:v>
                </c:pt>
                <c:pt idx="12307">
                  <c:v>2424.3164099999999</c:v>
                </c:pt>
                <c:pt idx="12308">
                  <c:v>2424.3164099999999</c:v>
                </c:pt>
                <c:pt idx="12309">
                  <c:v>2424.3164099999999</c:v>
                </c:pt>
                <c:pt idx="12310">
                  <c:v>2424.3164099999999</c:v>
                </c:pt>
                <c:pt idx="12311">
                  <c:v>2424.3164099999999</c:v>
                </c:pt>
                <c:pt idx="12312">
                  <c:v>2424.3164099999999</c:v>
                </c:pt>
                <c:pt idx="12313">
                  <c:v>2424.3164099999999</c:v>
                </c:pt>
                <c:pt idx="12314">
                  <c:v>2424.3164099999999</c:v>
                </c:pt>
                <c:pt idx="12315">
                  <c:v>2424.3164099999999</c:v>
                </c:pt>
                <c:pt idx="12316">
                  <c:v>2424.3164099999999</c:v>
                </c:pt>
                <c:pt idx="12317">
                  <c:v>2424.3164099999999</c:v>
                </c:pt>
                <c:pt idx="12318">
                  <c:v>2424.3164099999999</c:v>
                </c:pt>
                <c:pt idx="12319">
                  <c:v>2424.3164099999999</c:v>
                </c:pt>
                <c:pt idx="12320">
                  <c:v>2424.3164099999999</c:v>
                </c:pt>
                <c:pt idx="12321">
                  <c:v>2424.3164099999999</c:v>
                </c:pt>
                <c:pt idx="12322">
                  <c:v>2424.3164099999999</c:v>
                </c:pt>
                <c:pt idx="12323">
                  <c:v>2424.3164099999999</c:v>
                </c:pt>
                <c:pt idx="12324">
                  <c:v>2424.3164099999999</c:v>
                </c:pt>
                <c:pt idx="12325">
                  <c:v>2424.3164099999999</c:v>
                </c:pt>
                <c:pt idx="12326">
                  <c:v>2424.3164099999999</c:v>
                </c:pt>
                <c:pt idx="12327">
                  <c:v>2424.3164099999999</c:v>
                </c:pt>
                <c:pt idx="12328">
                  <c:v>2424.3164099999999</c:v>
                </c:pt>
                <c:pt idx="12329">
                  <c:v>2424.3164099999999</c:v>
                </c:pt>
                <c:pt idx="12330">
                  <c:v>2424.3164099999999</c:v>
                </c:pt>
                <c:pt idx="12331">
                  <c:v>2424.3164099999999</c:v>
                </c:pt>
                <c:pt idx="12332">
                  <c:v>2424.3164099999999</c:v>
                </c:pt>
                <c:pt idx="12333">
                  <c:v>2424.3164099999999</c:v>
                </c:pt>
                <c:pt idx="12334">
                  <c:v>2424.3164099999999</c:v>
                </c:pt>
                <c:pt idx="12335">
                  <c:v>2424.3164099999999</c:v>
                </c:pt>
                <c:pt idx="12336">
                  <c:v>2424.3164099999999</c:v>
                </c:pt>
                <c:pt idx="12337">
                  <c:v>2424.3164099999999</c:v>
                </c:pt>
                <c:pt idx="12338">
                  <c:v>2424.3164099999999</c:v>
                </c:pt>
                <c:pt idx="12339">
                  <c:v>2424.3164099999999</c:v>
                </c:pt>
                <c:pt idx="12340">
                  <c:v>2424.3164099999999</c:v>
                </c:pt>
                <c:pt idx="12341">
                  <c:v>2424.3164099999999</c:v>
                </c:pt>
                <c:pt idx="12342">
                  <c:v>2424.3164099999999</c:v>
                </c:pt>
                <c:pt idx="12343">
                  <c:v>2424.3164099999999</c:v>
                </c:pt>
                <c:pt idx="12344">
                  <c:v>2424.3164099999999</c:v>
                </c:pt>
                <c:pt idx="12345">
                  <c:v>2424.3164099999999</c:v>
                </c:pt>
                <c:pt idx="12346">
                  <c:v>2424.3164099999999</c:v>
                </c:pt>
                <c:pt idx="12347">
                  <c:v>2424.3164099999999</c:v>
                </c:pt>
                <c:pt idx="12348">
                  <c:v>2424.3164099999999</c:v>
                </c:pt>
                <c:pt idx="12349">
                  <c:v>2424.3164099999999</c:v>
                </c:pt>
                <c:pt idx="12350">
                  <c:v>2424.3164099999999</c:v>
                </c:pt>
                <c:pt idx="12351">
                  <c:v>2424.3164099999999</c:v>
                </c:pt>
                <c:pt idx="12352">
                  <c:v>2424.3164099999999</c:v>
                </c:pt>
                <c:pt idx="12353">
                  <c:v>2424.3164099999999</c:v>
                </c:pt>
                <c:pt idx="12354">
                  <c:v>2424.3164099999999</c:v>
                </c:pt>
                <c:pt idx="12355">
                  <c:v>2424.3164099999999</c:v>
                </c:pt>
                <c:pt idx="12356">
                  <c:v>2424.3164099999999</c:v>
                </c:pt>
                <c:pt idx="12357">
                  <c:v>2424.3164099999999</c:v>
                </c:pt>
                <c:pt idx="12358">
                  <c:v>2424.3164099999999</c:v>
                </c:pt>
                <c:pt idx="12359">
                  <c:v>2424.3164099999999</c:v>
                </c:pt>
                <c:pt idx="12360">
                  <c:v>2424.3164099999999</c:v>
                </c:pt>
                <c:pt idx="12361">
                  <c:v>2424.3164099999999</c:v>
                </c:pt>
                <c:pt idx="12362">
                  <c:v>2424.3164099999999</c:v>
                </c:pt>
                <c:pt idx="12363">
                  <c:v>2424.3164099999999</c:v>
                </c:pt>
                <c:pt idx="12364">
                  <c:v>2424.3164099999999</c:v>
                </c:pt>
                <c:pt idx="12365">
                  <c:v>2424.3164099999999</c:v>
                </c:pt>
                <c:pt idx="12366">
                  <c:v>2424.3164099999999</c:v>
                </c:pt>
                <c:pt idx="12367">
                  <c:v>2424.3164099999999</c:v>
                </c:pt>
                <c:pt idx="12368">
                  <c:v>2424.3164099999999</c:v>
                </c:pt>
                <c:pt idx="12369">
                  <c:v>2424.3164099999999</c:v>
                </c:pt>
                <c:pt idx="12370">
                  <c:v>2424.3164099999999</c:v>
                </c:pt>
                <c:pt idx="12371">
                  <c:v>2424.3164099999999</c:v>
                </c:pt>
                <c:pt idx="12372">
                  <c:v>2424.3164099999999</c:v>
                </c:pt>
                <c:pt idx="12373">
                  <c:v>2424.3164099999999</c:v>
                </c:pt>
                <c:pt idx="12374">
                  <c:v>2424.3164099999999</c:v>
                </c:pt>
                <c:pt idx="12375">
                  <c:v>2424.3164099999999</c:v>
                </c:pt>
                <c:pt idx="12376">
                  <c:v>2424.3164099999999</c:v>
                </c:pt>
                <c:pt idx="12377">
                  <c:v>2424.3164099999999</c:v>
                </c:pt>
                <c:pt idx="12378">
                  <c:v>2424.3164099999999</c:v>
                </c:pt>
                <c:pt idx="12379">
                  <c:v>2424.3164099999999</c:v>
                </c:pt>
                <c:pt idx="12380">
                  <c:v>2424.3164099999999</c:v>
                </c:pt>
                <c:pt idx="12381">
                  <c:v>2424.3164099999999</c:v>
                </c:pt>
                <c:pt idx="12382">
                  <c:v>2424.3164099999999</c:v>
                </c:pt>
                <c:pt idx="12383">
                  <c:v>2424.3164099999999</c:v>
                </c:pt>
                <c:pt idx="12384">
                  <c:v>2424.3164099999999</c:v>
                </c:pt>
                <c:pt idx="12385">
                  <c:v>2424.3164099999999</c:v>
                </c:pt>
                <c:pt idx="12386">
                  <c:v>2426.7578100000001</c:v>
                </c:pt>
                <c:pt idx="12387">
                  <c:v>2424.3164099999999</c:v>
                </c:pt>
                <c:pt idx="12388">
                  <c:v>2424.3164099999999</c:v>
                </c:pt>
                <c:pt idx="12389">
                  <c:v>2424.3164099999999</c:v>
                </c:pt>
                <c:pt idx="12390">
                  <c:v>2424.3164099999999</c:v>
                </c:pt>
                <c:pt idx="12391">
                  <c:v>2424.3164099999999</c:v>
                </c:pt>
                <c:pt idx="12392">
                  <c:v>2424.3164099999999</c:v>
                </c:pt>
                <c:pt idx="12393">
                  <c:v>2424.3164099999999</c:v>
                </c:pt>
                <c:pt idx="12394">
                  <c:v>2424.3164099999999</c:v>
                </c:pt>
                <c:pt idx="12395">
                  <c:v>2424.3164099999999</c:v>
                </c:pt>
                <c:pt idx="12396">
                  <c:v>2424.3164099999999</c:v>
                </c:pt>
                <c:pt idx="12397">
                  <c:v>2424.3164099999999</c:v>
                </c:pt>
                <c:pt idx="12398">
                  <c:v>2424.3164099999999</c:v>
                </c:pt>
                <c:pt idx="12399">
                  <c:v>2424.3164099999999</c:v>
                </c:pt>
                <c:pt idx="12400">
                  <c:v>2424.3164099999999</c:v>
                </c:pt>
                <c:pt idx="12401">
                  <c:v>2424.3164099999999</c:v>
                </c:pt>
                <c:pt idx="12402">
                  <c:v>2424.3164099999999</c:v>
                </c:pt>
                <c:pt idx="12403">
                  <c:v>2424.3164099999999</c:v>
                </c:pt>
                <c:pt idx="12404">
                  <c:v>2424.3164099999999</c:v>
                </c:pt>
                <c:pt idx="12405">
                  <c:v>2424.3164099999999</c:v>
                </c:pt>
                <c:pt idx="12406">
                  <c:v>2424.3164099999999</c:v>
                </c:pt>
                <c:pt idx="12407">
                  <c:v>2424.3164099999999</c:v>
                </c:pt>
                <c:pt idx="12408">
                  <c:v>2424.3164099999999</c:v>
                </c:pt>
                <c:pt idx="12409">
                  <c:v>2424.3164099999999</c:v>
                </c:pt>
                <c:pt idx="12410">
                  <c:v>2424.3164099999999</c:v>
                </c:pt>
                <c:pt idx="12411">
                  <c:v>2424.3164099999999</c:v>
                </c:pt>
                <c:pt idx="12412">
                  <c:v>2424.3164099999999</c:v>
                </c:pt>
                <c:pt idx="12413">
                  <c:v>2424.3164099999999</c:v>
                </c:pt>
                <c:pt idx="12414">
                  <c:v>2424.3164099999999</c:v>
                </c:pt>
                <c:pt idx="12415">
                  <c:v>2424.3164099999999</c:v>
                </c:pt>
                <c:pt idx="12416">
                  <c:v>2424.3164099999999</c:v>
                </c:pt>
                <c:pt idx="12417">
                  <c:v>2424.3164099999999</c:v>
                </c:pt>
                <c:pt idx="12418">
                  <c:v>2424.3164099999999</c:v>
                </c:pt>
                <c:pt idx="12419">
                  <c:v>2424.3164099999999</c:v>
                </c:pt>
                <c:pt idx="12420">
                  <c:v>2424.3164099999999</c:v>
                </c:pt>
                <c:pt idx="12421">
                  <c:v>2424.3164099999999</c:v>
                </c:pt>
                <c:pt idx="12422">
                  <c:v>2424.3164099999999</c:v>
                </c:pt>
                <c:pt idx="12423">
                  <c:v>2424.3164099999999</c:v>
                </c:pt>
                <c:pt idx="12424">
                  <c:v>2424.3164099999999</c:v>
                </c:pt>
                <c:pt idx="12425">
                  <c:v>2424.3164099999999</c:v>
                </c:pt>
                <c:pt idx="12426">
                  <c:v>2424.3164099999999</c:v>
                </c:pt>
                <c:pt idx="12427">
                  <c:v>2424.3164099999999</c:v>
                </c:pt>
                <c:pt idx="12428">
                  <c:v>2424.3164099999999</c:v>
                </c:pt>
                <c:pt idx="12429">
                  <c:v>2424.3164099999999</c:v>
                </c:pt>
                <c:pt idx="12430">
                  <c:v>2424.3164099999999</c:v>
                </c:pt>
                <c:pt idx="12431">
                  <c:v>2424.3164099999999</c:v>
                </c:pt>
                <c:pt idx="12432">
                  <c:v>2424.3164099999999</c:v>
                </c:pt>
                <c:pt idx="12433">
                  <c:v>2424.3164099999999</c:v>
                </c:pt>
                <c:pt idx="12434">
                  <c:v>2424.3164099999999</c:v>
                </c:pt>
                <c:pt idx="12435">
                  <c:v>2424.3164099999999</c:v>
                </c:pt>
                <c:pt idx="12436">
                  <c:v>2424.3164099999999</c:v>
                </c:pt>
                <c:pt idx="12437">
                  <c:v>2424.3164099999999</c:v>
                </c:pt>
                <c:pt idx="12438">
                  <c:v>2424.3164099999999</c:v>
                </c:pt>
                <c:pt idx="12439">
                  <c:v>2424.3164099999999</c:v>
                </c:pt>
                <c:pt idx="12440">
                  <c:v>2424.3164099999999</c:v>
                </c:pt>
                <c:pt idx="12441">
                  <c:v>2424.3164099999999</c:v>
                </c:pt>
                <c:pt idx="12442">
                  <c:v>2424.3164099999999</c:v>
                </c:pt>
                <c:pt idx="12443">
                  <c:v>2424.3164099999999</c:v>
                </c:pt>
                <c:pt idx="12444">
                  <c:v>2424.3164099999999</c:v>
                </c:pt>
                <c:pt idx="12445">
                  <c:v>2424.3164099999999</c:v>
                </c:pt>
                <c:pt idx="12446">
                  <c:v>2424.3164099999999</c:v>
                </c:pt>
                <c:pt idx="12447">
                  <c:v>2424.3164099999999</c:v>
                </c:pt>
                <c:pt idx="12448">
                  <c:v>2424.3164099999999</c:v>
                </c:pt>
                <c:pt idx="12449">
                  <c:v>2424.3164099999999</c:v>
                </c:pt>
                <c:pt idx="12450">
                  <c:v>2424.3164099999999</c:v>
                </c:pt>
                <c:pt idx="12451">
                  <c:v>2424.3164099999999</c:v>
                </c:pt>
                <c:pt idx="12452">
                  <c:v>2424.3164099999999</c:v>
                </c:pt>
                <c:pt idx="12453">
                  <c:v>2424.3164099999999</c:v>
                </c:pt>
                <c:pt idx="12454">
                  <c:v>2424.3164099999999</c:v>
                </c:pt>
                <c:pt idx="12455">
                  <c:v>2424.3164099999999</c:v>
                </c:pt>
                <c:pt idx="12456">
                  <c:v>2424.3164099999999</c:v>
                </c:pt>
                <c:pt idx="12457">
                  <c:v>2424.3164099999999</c:v>
                </c:pt>
                <c:pt idx="12458">
                  <c:v>2424.3164099999999</c:v>
                </c:pt>
                <c:pt idx="12459">
                  <c:v>2424.3164099999999</c:v>
                </c:pt>
                <c:pt idx="12460">
                  <c:v>2424.3164099999999</c:v>
                </c:pt>
                <c:pt idx="12461">
                  <c:v>2424.3164099999999</c:v>
                </c:pt>
                <c:pt idx="12462">
                  <c:v>2424.3164099999999</c:v>
                </c:pt>
                <c:pt idx="12463">
                  <c:v>2424.3164099999999</c:v>
                </c:pt>
                <c:pt idx="12464">
                  <c:v>2424.3164099999999</c:v>
                </c:pt>
                <c:pt idx="12465">
                  <c:v>2424.3164099999999</c:v>
                </c:pt>
                <c:pt idx="12466">
                  <c:v>2424.3164099999999</c:v>
                </c:pt>
                <c:pt idx="12467">
                  <c:v>2424.3164099999999</c:v>
                </c:pt>
                <c:pt idx="12468">
                  <c:v>2424.3164099999999</c:v>
                </c:pt>
                <c:pt idx="12469">
                  <c:v>2424.3164099999999</c:v>
                </c:pt>
                <c:pt idx="12470">
                  <c:v>2424.3164099999999</c:v>
                </c:pt>
                <c:pt idx="12471">
                  <c:v>2424.3164099999999</c:v>
                </c:pt>
                <c:pt idx="12472">
                  <c:v>2424.3164099999999</c:v>
                </c:pt>
                <c:pt idx="12473">
                  <c:v>2424.3164099999999</c:v>
                </c:pt>
                <c:pt idx="12474">
                  <c:v>2424.3164099999999</c:v>
                </c:pt>
                <c:pt idx="12475">
                  <c:v>2424.3164099999999</c:v>
                </c:pt>
                <c:pt idx="12476">
                  <c:v>2424.3164099999999</c:v>
                </c:pt>
                <c:pt idx="12477">
                  <c:v>2424.3164099999999</c:v>
                </c:pt>
                <c:pt idx="12478">
                  <c:v>2424.3164099999999</c:v>
                </c:pt>
                <c:pt idx="12479">
                  <c:v>2424.3164099999999</c:v>
                </c:pt>
                <c:pt idx="12480">
                  <c:v>2424.3164099999999</c:v>
                </c:pt>
                <c:pt idx="12481">
                  <c:v>2424.3164099999999</c:v>
                </c:pt>
                <c:pt idx="12482">
                  <c:v>2424.3164099999999</c:v>
                </c:pt>
                <c:pt idx="12483">
                  <c:v>2424.3164099999999</c:v>
                </c:pt>
                <c:pt idx="12484">
                  <c:v>2424.3164099999999</c:v>
                </c:pt>
                <c:pt idx="12485">
                  <c:v>2424.3164099999999</c:v>
                </c:pt>
                <c:pt idx="12486">
                  <c:v>2424.3164099999999</c:v>
                </c:pt>
                <c:pt idx="12487">
                  <c:v>2424.3164099999999</c:v>
                </c:pt>
                <c:pt idx="12488">
                  <c:v>2424.3164099999999</c:v>
                </c:pt>
                <c:pt idx="12489">
                  <c:v>2424.3164099999999</c:v>
                </c:pt>
                <c:pt idx="12490">
                  <c:v>2424.3164099999999</c:v>
                </c:pt>
                <c:pt idx="12491">
                  <c:v>2424.3164099999999</c:v>
                </c:pt>
                <c:pt idx="12492">
                  <c:v>2424.3164099999999</c:v>
                </c:pt>
                <c:pt idx="12493">
                  <c:v>2424.3164099999999</c:v>
                </c:pt>
                <c:pt idx="12494">
                  <c:v>2424.3164099999999</c:v>
                </c:pt>
                <c:pt idx="12495">
                  <c:v>2424.3164099999999</c:v>
                </c:pt>
                <c:pt idx="12496">
                  <c:v>2424.3164099999999</c:v>
                </c:pt>
                <c:pt idx="12497">
                  <c:v>2424.3164099999999</c:v>
                </c:pt>
                <c:pt idx="12498">
                  <c:v>2424.3164099999999</c:v>
                </c:pt>
                <c:pt idx="12499">
                  <c:v>2424.3164099999999</c:v>
                </c:pt>
                <c:pt idx="12500">
                  <c:v>2424.3164099999999</c:v>
                </c:pt>
                <c:pt idx="12501">
                  <c:v>2424.3164099999999</c:v>
                </c:pt>
                <c:pt idx="12502">
                  <c:v>2424.3164099999999</c:v>
                </c:pt>
                <c:pt idx="12503">
                  <c:v>2424.3164099999999</c:v>
                </c:pt>
                <c:pt idx="12504">
                  <c:v>2424.3164099999999</c:v>
                </c:pt>
                <c:pt idx="12505">
                  <c:v>2424.3164099999999</c:v>
                </c:pt>
                <c:pt idx="12506">
                  <c:v>2424.3164099999999</c:v>
                </c:pt>
                <c:pt idx="12507">
                  <c:v>2424.3164099999999</c:v>
                </c:pt>
                <c:pt idx="12508">
                  <c:v>2424.3164099999999</c:v>
                </c:pt>
                <c:pt idx="12509">
                  <c:v>2424.3164099999999</c:v>
                </c:pt>
                <c:pt idx="12510">
                  <c:v>2424.3164099999999</c:v>
                </c:pt>
                <c:pt idx="12511">
                  <c:v>2424.3164099999999</c:v>
                </c:pt>
                <c:pt idx="12512">
                  <c:v>2424.3164099999999</c:v>
                </c:pt>
                <c:pt idx="12513">
                  <c:v>2424.3164099999999</c:v>
                </c:pt>
                <c:pt idx="12514">
                  <c:v>2424.3164099999999</c:v>
                </c:pt>
                <c:pt idx="12515">
                  <c:v>2424.3164099999999</c:v>
                </c:pt>
                <c:pt idx="12516">
                  <c:v>2424.3164099999999</c:v>
                </c:pt>
                <c:pt idx="12517">
                  <c:v>2424.3164099999999</c:v>
                </c:pt>
                <c:pt idx="12518">
                  <c:v>2424.3164099999999</c:v>
                </c:pt>
                <c:pt idx="12519">
                  <c:v>2424.3164099999999</c:v>
                </c:pt>
                <c:pt idx="12520">
                  <c:v>2424.3164099999999</c:v>
                </c:pt>
                <c:pt idx="12521">
                  <c:v>2424.3164099999999</c:v>
                </c:pt>
                <c:pt idx="12522">
                  <c:v>2424.3164099999999</c:v>
                </c:pt>
                <c:pt idx="12523">
                  <c:v>2424.3164099999999</c:v>
                </c:pt>
                <c:pt idx="12524">
                  <c:v>2424.3164099999999</c:v>
                </c:pt>
                <c:pt idx="12525">
                  <c:v>2424.3164099999999</c:v>
                </c:pt>
                <c:pt idx="12526">
                  <c:v>2424.3164099999999</c:v>
                </c:pt>
                <c:pt idx="12527">
                  <c:v>2424.3164099999999</c:v>
                </c:pt>
                <c:pt idx="12528">
                  <c:v>2424.3164099999999</c:v>
                </c:pt>
                <c:pt idx="12529">
                  <c:v>2424.3164099999999</c:v>
                </c:pt>
                <c:pt idx="12530">
                  <c:v>2424.3164099999999</c:v>
                </c:pt>
                <c:pt idx="12531">
                  <c:v>2424.3164099999999</c:v>
                </c:pt>
                <c:pt idx="12532">
                  <c:v>2424.3164099999999</c:v>
                </c:pt>
                <c:pt idx="12533">
                  <c:v>2424.3164099999999</c:v>
                </c:pt>
                <c:pt idx="12534">
                  <c:v>2424.3164099999999</c:v>
                </c:pt>
                <c:pt idx="12535">
                  <c:v>2424.3164099999999</c:v>
                </c:pt>
                <c:pt idx="12536">
                  <c:v>2424.3164099999999</c:v>
                </c:pt>
                <c:pt idx="12537">
                  <c:v>2424.3164099999999</c:v>
                </c:pt>
                <c:pt idx="12538">
                  <c:v>2424.3164099999999</c:v>
                </c:pt>
                <c:pt idx="12539">
                  <c:v>2424.3164099999999</c:v>
                </c:pt>
                <c:pt idx="12540">
                  <c:v>2424.3164099999999</c:v>
                </c:pt>
                <c:pt idx="12541">
                  <c:v>2424.3164099999999</c:v>
                </c:pt>
                <c:pt idx="12542">
                  <c:v>2424.3164099999999</c:v>
                </c:pt>
                <c:pt idx="12543">
                  <c:v>2424.3164099999999</c:v>
                </c:pt>
                <c:pt idx="12544">
                  <c:v>2424.3164099999999</c:v>
                </c:pt>
                <c:pt idx="12545">
                  <c:v>2424.3164099999999</c:v>
                </c:pt>
                <c:pt idx="12546">
                  <c:v>2424.3164099999999</c:v>
                </c:pt>
                <c:pt idx="12547">
                  <c:v>2424.3164099999999</c:v>
                </c:pt>
                <c:pt idx="12548">
                  <c:v>2424.3164099999999</c:v>
                </c:pt>
                <c:pt idx="12549">
                  <c:v>2424.3164099999999</c:v>
                </c:pt>
                <c:pt idx="12550">
                  <c:v>2424.3164099999999</c:v>
                </c:pt>
                <c:pt idx="12551">
                  <c:v>2424.3164099999999</c:v>
                </c:pt>
                <c:pt idx="12552">
                  <c:v>2424.3164099999999</c:v>
                </c:pt>
                <c:pt idx="12553">
                  <c:v>2424.3164099999999</c:v>
                </c:pt>
                <c:pt idx="12554">
                  <c:v>2424.3164099999999</c:v>
                </c:pt>
                <c:pt idx="12555">
                  <c:v>2424.3164099999999</c:v>
                </c:pt>
                <c:pt idx="12556">
                  <c:v>2424.3164099999999</c:v>
                </c:pt>
                <c:pt idx="12557">
                  <c:v>2424.3164099999999</c:v>
                </c:pt>
                <c:pt idx="12558">
                  <c:v>2424.3164099999999</c:v>
                </c:pt>
                <c:pt idx="12559">
                  <c:v>2424.3164099999999</c:v>
                </c:pt>
                <c:pt idx="12560">
                  <c:v>2424.3164099999999</c:v>
                </c:pt>
                <c:pt idx="12561">
                  <c:v>2424.3164099999999</c:v>
                </c:pt>
                <c:pt idx="12562">
                  <c:v>2424.3164099999999</c:v>
                </c:pt>
                <c:pt idx="12563">
                  <c:v>2424.3164099999999</c:v>
                </c:pt>
                <c:pt idx="12564">
                  <c:v>2424.3164099999999</c:v>
                </c:pt>
                <c:pt idx="12565">
                  <c:v>2424.3164099999999</c:v>
                </c:pt>
                <c:pt idx="12566">
                  <c:v>2424.3164099999999</c:v>
                </c:pt>
                <c:pt idx="12567">
                  <c:v>2424.3164099999999</c:v>
                </c:pt>
                <c:pt idx="12568">
                  <c:v>2424.3164099999999</c:v>
                </c:pt>
                <c:pt idx="12569">
                  <c:v>2424.3164099999999</c:v>
                </c:pt>
                <c:pt idx="12570">
                  <c:v>2424.3164099999999</c:v>
                </c:pt>
                <c:pt idx="12571">
                  <c:v>2424.3164099999999</c:v>
                </c:pt>
                <c:pt idx="12572">
                  <c:v>2424.3164099999999</c:v>
                </c:pt>
                <c:pt idx="12573">
                  <c:v>2424.3164099999999</c:v>
                </c:pt>
                <c:pt idx="12574">
                  <c:v>2424.3164099999999</c:v>
                </c:pt>
                <c:pt idx="12575">
                  <c:v>2424.3164099999999</c:v>
                </c:pt>
                <c:pt idx="12576">
                  <c:v>2424.3164099999999</c:v>
                </c:pt>
                <c:pt idx="12577">
                  <c:v>2424.3164099999999</c:v>
                </c:pt>
                <c:pt idx="12578">
                  <c:v>2424.3164099999999</c:v>
                </c:pt>
                <c:pt idx="12579">
                  <c:v>2424.3164099999999</c:v>
                </c:pt>
                <c:pt idx="12580">
                  <c:v>2424.3164099999999</c:v>
                </c:pt>
                <c:pt idx="12581">
                  <c:v>2424.3164099999999</c:v>
                </c:pt>
                <c:pt idx="12582">
                  <c:v>2424.3164099999999</c:v>
                </c:pt>
                <c:pt idx="12583">
                  <c:v>2424.3164099999999</c:v>
                </c:pt>
                <c:pt idx="12584">
                  <c:v>2424.3164099999999</c:v>
                </c:pt>
                <c:pt idx="12585">
                  <c:v>2424.3164099999999</c:v>
                </c:pt>
                <c:pt idx="12586">
                  <c:v>2424.3164099999999</c:v>
                </c:pt>
                <c:pt idx="12587">
                  <c:v>2424.3164099999999</c:v>
                </c:pt>
                <c:pt idx="12588">
                  <c:v>2424.3164099999999</c:v>
                </c:pt>
                <c:pt idx="12589">
                  <c:v>2424.3164099999999</c:v>
                </c:pt>
                <c:pt idx="12590">
                  <c:v>2424.3164099999999</c:v>
                </c:pt>
                <c:pt idx="12591">
                  <c:v>2424.3164099999999</c:v>
                </c:pt>
                <c:pt idx="12592">
                  <c:v>2424.3164099999999</c:v>
                </c:pt>
                <c:pt idx="12593">
                  <c:v>2424.3164099999999</c:v>
                </c:pt>
                <c:pt idx="12594">
                  <c:v>2424.3164099999999</c:v>
                </c:pt>
                <c:pt idx="12595">
                  <c:v>2424.3164099999999</c:v>
                </c:pt>
                <c:pt idx="12596">
                  <c:v>2424.3164099999999</c:v>
                </c:pt>
                <c:pt idx="12597">
                  <c:v>2424.3164099999999</c:v>
                </c:pt>
                <c:pt idx="12598">
                  <c:v>2424.3164099999999</c:v>
                </c:pt>
                <c:pt idx="12599">
                  <c:v>2424.3164099999999</c:v>
                </c:pt>
                <c:pt idx="12600">
                  <c:v>2424.3164099999999</c:v>
                </c:pt>
                <c:pt idx="12601">
                  <c:v>2424.3164099999999</c:v>
                </c:pt>
                <c:pt idx="12602">
                  <c:v>2424.3164099999999</c:v>
                </c:pt>
                <c:pt idx="12603">
                  <c:v>2424.3164099999999</c:v>
                </c:pt>
                <c:pt idx="12604">
                  <c:v>2424.3164099999999</c:v>
                </c:pt>
                <c:pt idx="12605">
                  <c:v>2424.3164099999999</c:v>
                </c:pt>
                <c:pt idx="12606">
                  <c:v>2424.3164099999999</c:v>
                </c:pt>
                <c:pt idx="12607">
                  <c:v>2424.3164099999999</c:v>
                </c:pt>
                <c:pt idx="12608">
                  <c:v>2424.3164099999999</c:v>
                </c:pt>
                <c:pt idx="12609">
                  <c:v>2424.3164099999999</c:v>
                </c:pt>
                <c:pt idx="12610">
                  <c:v>2424.3164099999999</c:v>
                </c:pt>
                <c:pt idx="12611">
                  <c:v>2424.3164099999999</c:v>
                </c:pt>
                <c:pt idx="12612">
                  <c:v>2424.3164099999999</c:v>
                </c:pt>
                <c:pt idx="12613">
                  <c:v>2424.3164099999999</c:v>
                </c:pt>
                <c:pt idx="12614">
                  <c:v>2424.3164099999999</c:v>
                </c:pt>
                <c:pt idx="12615">
                  <c:v>2424.3164099999999</c:v>
                </c:pt>
                <c:pt idx="12616">
                  <c:v>2424.3164099999999</c:v>
                </c:pt>
                <c:pt idx="12617">
                  <c:v>2424.3164099999999</c:v>
                </c:pt>
                <c:pt idx="12618">
                  <c:v>2424.3164099999999</c:v>
                </c:pt>
                <c:pt idx="12619">
                  <c:v>2424.3164099999999</c:v>
                </c:pt>
                <c:pt idx="12620">
                  <c:v>2424.3164099999999</c:v>
                </c:pt>
                <c:pt idx="12621">
                  <c:v>2424.3164099999999</c:v>
                </c:pt>
                <c:pt idx="12622">
                  <c:v>2424.3164099999999</c:v>
                </c:pt>
                <c:pt idx="12623">
                  <c:v>2424.3164099999999</c:v>
                </c:pt>
                <c:pt idx="12624">
                  <c:v>2424.3164099999999</c:v>
                </c:pt>
                <c:pt idx="12625">
                  <c:v>2424.3164099999999</c:v>
                </c:pt>
                <c:pt idx="12626">
                  <c:v>2424.3164099999999</c:v>
                </c:pt>
                <c:pt idx="12627">
                  <c:v>2424.3164099999999</c:v>
                </c:pt>
                <c:pt idx="12628">
                  <c:v>2424.3164099999999</c:v>
                </c:pt>
                <c:pt idx="12629">
                  <c:v>2424.3164099999999</c:v>
                </c:pt>
                <c:pt idx="12630">
                  <c:v>2424.3164099999999</c:v>
                </c:pt>
                <c:pt idx="12631">
                  <c:v>2424.3164099999999</c:v>
                </c:pt>
                <c:pt idx="12632">
                  <c:v>2424.3164099999999</c:v>
                </c:pt>
                <c:pt idx="12633">
                  <c:v>2424.3164099999999</c:v>
                </c:pt>
                <c:pt idx="12634">
                  <c:v>2424.3164099999999</c:v>
                </c:pt>
                <c:pt idx="12635">
                  <c:v>2424.3164099999999</c:v>
                </c:pt>
                <c:pt idx="12636">
                  <c:v>2424.3164099999999</c:v>
                </c:pt>
                <c:pt idx="12637">
                  <c:v>2424.3164099999999</c:v>
                </c:pt>
                <c:pt idx="12638">
                  <c:v>2424.3164099999999</c:v>
                </c:pt>
                <c:pt idx="12639">
                  <c:v>2424.3164099999999</c:v>
                </c:pt>
                <c:pt idx="12640">
                  <c:v>2424.3164099999999</c:v>
                </c:pt>
                <c:pt idx="12641">
                  <c:v>2424.3164099999999</c:v>
                </c:pt>
                <c:pt idx="12642">
                  <c:v>2424.3164099999999</c:v>
                </c:pt>
                <c:pt idx="12643">
                  <c:v>2424.3164099999999</c:v>
                </c:pt>
                <c:pt idx="12644">
                  <c:v>2424.3164099999999</c:v>
                </c:pt>
                <c:pt idx="12645">
                  <c:v>2424.3164099999999</c:v>
                </c:pt>
                <c:pt idx="12646">
                  <c:v>2424.3164099999999</c:v>
                </c:pt>
                <c:pt idx="12647">
                  <c:v>2424.3164099999999</c:v>
                </c:pt>
                <c:pt idx="12648">
                  <c:v>2424.3164099999999</c:v>
                </c:pt>
                <c:pt idx="12649">
                  <c:v>2424.3164099999999</c:v>
                </c:pt>
                <c:pt idx="12650">
                  <c:v>2424.3164099999999</c:v>
                </c:pt>
                <c:pt idx="12651">
                  <c:v>2424.3164099999999</c:v>
                </c:pt>
                <c:pt idx="12652">
                  <c:v>2424.3164099999999</c:v>
                </c:pt>
                <c:pt idx="12653">
                  <c:v>2424.3164099999999</c:v>
                </c:pt>
                <c:pt idx="12654">
                  <c:v>2424.3164099999999</c:v>
                </c:pt>
                <c:pt idx="12655">
                  <c:v>2424.3164099999999</c:v>
                </c:pt>
                <c:pt idx="12656">
                  <c:v>2424.3164099999999</c:v>
                </c:pt>
                <c:pt idx="12657">
                  <c:v>2424.3164099999999</c:v>
                </c:pt>
                <c:pt idx="12658">
                  <c:v>2424.3164099999999</c:v>
                </c:pt>
                <c:pt idx="12659">
                  <c:v>2424.3164099999999</c:v>
                </c:pt>
                <c:pt idx="12660">
                  <c:v>2424.3164099999999</c:v>
                </c:pt>
                <c:pt idx="12661">
                  <c:v>2424.3164099999999</c:v>
                </c:pt>
                <c:pt idx="12662">
                  <c:v>2424.3164099999999</c:v>
                </c:pt>
                <c:pt idx="12663">
                  <c:v>2424.3164099999999</c:v>
                </c:pt>
                <c:pt idx="12664">
                  <c:v>2424.3164099999999</c:v>
                </c:pt>
                <c:pt idx="12665">
                  <c:v>2424.3164099999999</c:v>
                </c:pt>
                <c:pt idx="12666">
                  <c:v>2424.3164099999999</c:v>
                </c:pt>
                <c:pt idx="12667">
                  <c:v>2424.3164099999999</c:v>
                </c:pt>
                <c:pt idx="12668">
                  <c:v>2424.3164099999999</c:v>
                </c:pt>
                <c:pt idx="12669">
                  <c:v>2424.3164099999999</c:v>
                </c:pt>
                <c:pt idx="12670">
                  <c:v>2424.3164099999999</c:v>
                </c:pt>
                <c:pt idx="12671">
                  <c:v>2424.3164099999999</c:v>
                </c:pt>
                <c:pt idx="12672">
                  <c:v>2424.3164099999999</c:v>
                </c:pt>
                <c:pt idx="12673">
                  <c:v>2424.3164099999999</c:v>
                </c:pt>
                <c:pt idx="12674">
                  <c:v>2424.3164099999999</c:v>
                </c:pt>
                <c:pt idx="12675">
                  <c:v>2424.3164099999999</c:v>
                </c:pt>
                <c:pt idx="12676">
                  <c:v>2424.3164099999999</c:v>
                </c:pt>
                <c:pt idx="12677">
                  <c:v>2424.3164099999999</c:v>
                </c:pt>
                <c:pt idx="12678">
                  <c:v>2424.3164099999999</c:v>
                </c:pt>
                <c:pt idx="12679">
                  <c:v>2424.3164099999999</c:v>
                </c:pt>
                <c:pt idx="12680">
                  <c:v>2424.3164099999999</c:v>
                </c:pt>
                <c:pt idx="12681">
                  <c:v>2424.3164099999999</c:v>
                </c:pt>
                <c:pt idx="12682">
                  <c:v>2424.3164099999999</c:v>
                </c:pt>
                <c:pt idx="12683">
                  <c:v>2424.3164099999999</c:v>
                </c:pt>
                <c:pt idx="12684">
                  <c:v>2424.3164099999999</c:v>
                </c:pt>
                <c:pt idx="12685">
                  <c:v>2424.3164099999999</c:v>
                </c:pt>
                <c:pt idx="12686">
                  <c:v>2424.3164099999999</c:v>
                </c:pt>
                <c:pt idx="12687">
                  <c:v>2424.3164099999999</c:v>
                </c:pt>
                <c:pt idx="12688">
                  <c:v>2424.3164099999999</c:v>
                </c:pt>
                <c:pt idx="12689">
                  <c:v>2424.3164099999999</c:v>
                </c:pt>
                <c:pt idx="12690">
                  <c:v>2424.3164099999999</c:v>
                </c:pt>
                <c:pt idx="12691">
                  <c:v>2424.3164099999999</c:v>
                </c:pt>
                <c:pt idx="12692">
                  <c:v>2424.3164099999999</c:v>
                </c:pt>
                <c:pt idx="12693">
                  <c:v>2424.3164099999999</c:v>
                </c:pt>
                <c:pt idx="12694">
                  <c:v>2424.3164099999999</c:v>
                </c:pt>
                <c:pt idx="12695">
                  <c:v>2424.3164099999999</c:v>
                </c:pt>
                <c:pt idx="12696">
                  <c:v>2424.3164099999999</c:v>
                </c:pt>
                <c:pt idx="12697">
                  <c:v>2424.3164099999999</c:v>
                </c:pt>
                <c:pt idx="12698">
                  <c:v>2424.3164099999999</c:v>
                </c:pt>
                <c:pt idx="12699">
                  <c:v>2424.3164099999999</c:v>
                </c:pt>
                <c:pt idx="12700">
                  <c:v>2424.3164099999999</c:v>
                </c:pt>
                <c:pt idx="12701">
                  <c:v>2424.3164099999999</c:v>
                </c:pt>
                <c:pt idx="12702">
                  <c:v>2424.3164099999999</c:v>
                </c:pt>
                <c:pt idx="12703">
                  <c:v>2424.3164099999999</c:v>
                </c:pt>
                <c:pt idx="12704">
                  <c:v>2424.3164099999999</c:v>
                </c:pt>
                <c:pt idx="12705">
                  <c:v>2424.3164099999999</c:v>
                </c:pt>
                <c:pt idx="12706">
                  <c:v>2424.3164099999999</c:v>
                </c:pt>
                <c:pt idx="12707">
                  <c:v>2424.3164099999999</c:v>
                </c:pt>
                <c:pt idx="12708">
                  <c:v>2424.3164099999999</c:v>
                </c:pt>
                <c:pt idx="12709">
                  <c:v>2424.3164099999999</c:v>
                </c:pt>
                <c:pt idx="12710">
                  <c:v>2424.3164099999999</c:v>
                </c:pt>
                <c:pt idx="12711">
                  <c:v>2424.3164099999999</c:v>
                </c:pt>
                <c:pt idx="12712">
                  <c:v>2424.3164099999999</c:v>
                </c:pt>
                <c:pt idx="12713">
                  <c:v>2424.3164099999999</c:v>
                </c:pt>
                <c:pt idx="12714">
                  <c:v>2424.3164099999999</c:v>
                </c:pt>
                <c:pt idx="12715">
                  <c:v>2424.3164099999999</c:v>
                </c:pt>
                <c:pt idx="12716">
                  <c:v>2424.3164099999999</c:v>
                </c:pt>
                <c:pt idx="12717">
                  <c:v>2424.3164099999999</c:v>
                </c:pt>
                <c:pt idx="12718">
                  <c:v>2424.3164099999999</c:v>
                </c:pt>
                <c:pt idx="12719">
                  <c:v>2424.3164099999999</c:v>
                </c:pt>
                <c:pt idx="12720">
                  <c:v>2424.3164099999999</c:v>
                </c:pt>
                <c:pt idx="12721">
                  <c:v>2424.3164099999999</c:v>
                </c:pt>
                <c:pt idx="12722">
                  <c:v>2424.3164099999999</c:v>
                </c:pt>
                <c:pt idx="12723">
                  <c:v>2424.3164099999999</c:v>
                </c:pt>
                <c:pt idx="12724">
                  <c:v>2424.3164099999999</c:v>
                </c:pt>
                <c:pt idx="12725">
                  <c:v>2424.3164099999999</c:v>
                </c:pt>
                <c:pt idx="12726">
                  <c:v>2424.3164099999999</c:v>
                </c:pt>
                <c:pt idx="12727">
                  <c:v>2424.3164099999999</c:v>
                </c:pt>
                <c:pt idx="12728">
                  <c:v>2424.3164099999999</c:v>
                </c:pt>
                <c:pt idx="12729">
                  <c:v>2424.3164099999999</c:v>
                </c:pt>
                <c:pt idx="12730">
                  <c:v>2424.3164099999999</c:v>
                </c:pt>
                <c:pt idx="12731">
                  <c:v>2424.3164099999999</c:v>
                </c:pt>
                <c:pt idx="12732">
                  <c:v>2424.3164099999999</c:v>
                </c:pt>
                <c:pt idx="12733">
                  <c:v>2424.3164099999999</c:v>
                </c:pt>
                <c:pt idx="12734">
                  <c:v>2424.3164099999999</c:v>
                </c:pt>
                <c:pt idx="12735">
                  <c:v>2424.3164099999999</c:v>
                </c:pt>
                <c:pt idx="12736">
                  <c:v>2424.3164099999999</c:v>
                </c:pt>
                <c:pt idx="12737">
                  <c:v>2424.3164099999999</c:v>
                </c:pt>
                <c:pt idx="12738">
                  <c:v>2424.3164099999999</c:v>
                </c:pt>
                <c:pt idx="12739">
                  <c:v>2424.3164099999999</c:v>
                </c:pt>
                <c:pt idx="12740">
                  <c:v>2424.3164099999999</c:v>
                </c:pt>
                <c:pt idx="12741">
                  <c:v>2424.3164099999999</c:v>
                </c:pt>
                <c:pt idx="12742">
                  <c:v>2424.3164099999999</c:v>
                </c:pt>
                <c:pt idx="12743">
                  <c:v>2424.3164099999999</c:v>
                </c:pt>
                <c:pt idx="12744">
                  <c:v>2424.3164099999999</c:v>
                </c:pt>
                <c:pt idx="12745">
                  <c:v>2424.3164099999999</c:v>
                </c:pt>
                <c:pt idx="12746">
                  <c:v>2424.3164099999999</c:v>
                </c:pt>
                <c:pt idx="12747">
                  <c:v>2424.3164099999999</c:v>
                </c:pt>
                <c:pt idx="12748">
                  <c:v>2424.3164099999999</c:v>
                </c:pt>
                <c:pt idx="12749">
                  <c:v>2424.3164099999999</c:v>
                </c:pt>
                <c:pt idx="12750">
                  <c:v>2424.3164099999999</c:v>
                </c:pt>
                <c:pt idx="12751">
                  <c:v>2424.3164099999999</c:v>
                </c:pt>
                <c:pt idx="12752">
                  <c:v>2424.3164099999999</c:v>
                </c:pt>
                <c:pt idx="12753">
                  <c:v>2424.3164099999999</c:v>
                </c:pt>
                <c:pt idx="12754">
                  <c:v>2424.3164099999999</c:v>
                </c:pt>
                <c:pt idx="12755">
                  <c:v>2424.3164099999999</c:v>
                </c:pt>
                <c:pt idx="12756">
                  <c:v>2424.3164099999999</c:v>
                </c:pt>
                <c:pt idx="12757">
                  <c:v>2424.3164099999999</c:v>
                </c:pt>
                <c:pt idx="12758">
                  <c:v>2424.3164099999999</c:v>
                </c:pt>
                <c:pt idx="12759">
                  <c:v>2424.3164099999999</c:v>
                </c:pt>
                <c:pt idx="12760">
                  <c:v>2424.3164099999999</c:v>
                </c:pt>
                <c:pt idx="12761">
                  <c:v>2424.3164099999999</c:v>
                </c:pt>
                <c:pt idx="12762">
                  <c:v>2424.3164099999999</c:v>
                </c:pt>
                <c:pt idx="12763">
                  <c:v>2424.3164099999999</c:v>
                </c:pt>
                <c:pt idx="12764">
                  <c:v>2424.3164099999999</c:v>
                </c:pt>
                <c:pt idx="12765">
                  <c:v>2424.3164099999999</c:v>
                </c:pt>
                <c:pt idx="12766">
                  <c:v>2424.3164099999999</c:v>
                </c:pt>
                <c:pt idx="12767">
                  <c:v>2424.3164099999999</c:v>
                </c:pt>
                <c:pt idx="12768">
                  <c:v>2424.3164099999999</c:v>
                </c:pt>
                <c:pt idx="12769">
                  <c:v>2424.3164099999999</c:v>
                </c:pt>
                <c:pt idx="12770">
                  <c:v>2424.3164099999999</c:v>
                </c:pt>
                <c:pt idx="12771">
                  <c:v>2424.3164099999999</c:v>
                </c:pt>
                <c:pt idx="12772">
                  <c:v>2424.3164099999999</c:v>
                </c:pt>
                <c:pt idx="12773">
                  <c:v>2424.3164099999999</c:v>
                </c:pt>
                <c:pt idx="12774">
                  <c:v>2424.3164099999999</c:v>
                </c:pt>
                <c:pt idx="12775">
                  <c:v>2424.3164099999999</c:v>
                </c:pt>
                <c:pt idx="12776">
                  <c:v>2424.3164099999999</c:v>
                </c:pt>
                <c:pt idx="12777">
                  <c:v>2424.3164099999999</c:v>
                </c:pt>
                <c:pt idx="12778">
                  <c:v>2424.3164099999999</c:v>
                </c:pt>
                <c:pt idx="12779">
                  <c:v>2424.3164099999999</c:v>
                </c:pt>
                <c:pt idx="12780">
                  <c:v>2424.3164099999999</c:v>
                </c:pt>
                <c:pt idx="12781">
                  <c:v>2424.3164099999999</c:v>
                </c:pt>
                <c:pt idx="12782">
                  <c:v>2424.3164099999999</c:v>
                </c:pt>
                <c:pt idx="12783">
                  <c:v>2424.3164099999999</c:v>
                </c:pt>
                <c:pt idx="12784">
                  <c:v>2424.3164099999999</c:v>
                </c:pt>
                <c:pt idx="12785">
                  <c:v>2424.3164099999999</c:v>
                </c:pt>
                <c:pt idx="12786">
                  <c:v>2424.3164099999999</c:v>
                </c:pt>
                <c:pt idx="12787">
                  <c:v>2424.3164099999999</c:v>
                </c:pt>
                <c:pt idx="12788">
                  <c:v>2424.3164099999999</c:v>
                </c:pt>
                <c:pt idx="12789">
                  <c:v>2424.3164099999999</c:v>
                </c:pt>
                <c:pt idx="12790">
                  <c:v>2424.3164099999999</c:v>
                </c:pt>
                <c:pt idx="12791">
                  <c:v>2424.3164099999999</c:v>
                </c:pt>
                <c:pt idx="12792">
                  <c:v>2424.3164099999999</c:v>
                </c:pt>
                <c:pt idx="12793">
                  <c:v>2424.3164099999999</c:v>
                </c:pt>
                <c:pt idx="12794">
                  <c:v>2424.3164099999999</c:v>
                </c:pt>
                <c:pt idx="12795">
                  <c:v>2424.3164099999999</c:v>
                </c:pt>
                <c:pt idx="12796">
                  <c:v>2424.3164099999999</c:v>
                </c:pt>
                <c:pt idx="12797">
                  <c:v>2424.3164099999999</c:v>
                </c:pt>
                <c:pt idx="12798">
                  <c:v>2424.3164099999999</c:v>
                </c:pt>
                <c:pt idx="12799">
                  <c:v>2424.3164099999999</c:v>
                </c:pt>
                <c:pt idx="12800">
                  <c:v>2424.3164099999999</c:v>
                </c:pt>
                <c:pt idx="12801">
                  <c:v>2424.3164099999999</c:v>
                </c:pt>
                <c:pt idx="12802">
                  <c:v>2424.3164099999999</c:v>
                </c:pt>
                <c:pt idx="12803">
                  <c:v>2424.3164099999999</c:v>
                </c:pt>
                <c:pt idx="12804">
                  <c:v>2424.3164099999999</c:v>
                </c:pt>
                <c:pt idx="12805">
                  <c:v>2424.3164099999999</c:v>
                </c:pt>
                <c:pt idx="12806">
                  <c:v>2424.3164099999999</c:v>
                </c:pt>
                <c:pt idx="12807">
                  <c:v>2424.3164099999999</c:v>
                </c:pt>
                <c:pt idx="12808">
                  <c:v>2424.3164099999999</c:v>
                </c:pt>
                <c:pt idx="12809">
                  <c:v>2424.3164099999999</c:v>
                </c:pt>
                <c:pt idx="12810">
                  <c:v>2424.3164099999999</c:v>
                </c:pt>
                <c:pt idx="12811">
                  <c:v>2424.3164099999999</c:v>
                </c:pt>
                <c:pt idx="12812">
                  <c:v>2424.3164099999999</c:v>
                </c:pt>
                <c:pt idx="12813">
                  <c:v>2424.3164099999999</c:v>
                </c:pt>
                <c:pt idx="12814">
                  <c:v>2424.3164099999999</c:v>
                </c:pt>
                <c:pt idx="12815">
                  <c:v>2424.3164099999999</c:v>
                </c:pt>
                <c:pt idx="12816">
                  <c:v>2424.3164099999999</c:v>
                </c:pt>
                <c:pt idx="12817">
                  <c:v>2424.3164099999999</c:v>
                </c:pt>
                <c:pt idx="12818">
                  <c:v>2424.3164099999999</c:v>
                </c:pt>
                <c:pt idx="12819">
                  <c:v>2424.3164099999999</c:v>
                </c:pt>
                <c:pt idx="12820">
                  <c:v>2424.3164099999999</c:v>
                </c:pt>
                <c:pt idx="12821">
                  <c:v>2424.3164099999999</c:v>
                </c:pt>
                <c:pt idx="12822">
                  <c:v>2424.3164099999999</c:v>
                </c:pt>
                <c:pt idx="12823">
                  <c:v>2424.3164099999999</c:v>
                </c:pt>
                <c:pt idx="12824">
                  <c:v>2424.3164099999999</c:v>
                </c:pt>
                <c:pt idx="12825">
                  <c:v>2424.3164099999999</c:v>
                </c:pt>
                <c:pt idx="12826">
                  <c:v>2424.3164099999999</c:v>
                </c:pt>
                <c:pt idx="12827">
                  <c:v>2424.3164099999999</c:v>
                </c:pt>
                <c:pt idx="12828">
                  <c:v>2424.3164099999999</c:v>
                </c:pt>
                <c:pt idx="12829">
                  <c:v>2424.3164099999999</c:v>
                </c:pt>
                <c:pt idx="12830">
                  <c:v>2424.3164099999999</c:v>
                </c:pt>
                <c:pt idx="12831">
                  <c:v>2424.3164099999999</c:v>
                </c:pt>
                <c:pt idx="12832">
                  <c:v>2424.3164099999999</c:v>
                </c:pt>
                <c:pt idx="12833">
                  <c:v>2424.3164099999999</c:v>
                </c:pt>
                <c:pt idx="12834">
                  <c:v>2424.3164099999999</c:v>
                </c:pt>
                <c:pt idx="12835">
                  <c:v>2424.3164099999999</c:v>
                </c:pt>
                <c:pt idx="12836">
                  <c:v>2424.3164099999999</c:v>
                </c:pt>
                <c:pt idx="12837">
                  <c:v>2424.3164099999999</c:v>
                </c:pt>
                <c:pt idx="12838">
                  <c:v>2424.3164099999999</c:v>
                </c:pt>
                <c:pt idx="12839">
                  <c:v>2424.3164099999999</c:v>
                </c:pt>
                <c:pt idx="12840">
                  <c:v>2424.3164099999999</c:v>
                </c:pt>
                <c:pt idx="12841">
                  <c:v>2424.3164099999999</c:v>
                </c:pt>
                <c:pt idx="12842">
                  <c:v>2424.3164099999999</c:v>
                </c:pt>
                <c:pt idx="12843">
                  <c:v>2424.3164099999999</c:v>
                </c:pt>
                <c:pt idx="12844">
                  <c:v>2424.3164099999999</c:v>
                </c:pt>
                <c:pt idx="12845">
                  <c:v>2424.3164099999999</c:v>
                </c:pt>
                <c:pt idx="12846">
                  <c:v>2424.3164099999999</c:v>
                </c:pt>
                <c:pt idx="12847">
                  <c:v>2424.3164099999999</c:v>
                </c:pt>
                <c:pt idx="12848">
                  <c:v>2424.3164099999999</c:v>
                </c:pt>
                <c:pt idx="12849">
                  <c:v>2424.3164099999999</c:v>
                </c:pt>
                <c:pt idx="12850">
                  <c:v>2424.3164099999999</c:v>
                </c:pt>
                <c:pt idx="12851">
                  <c:v>2424.3164099999999</c:v>
                </c:pt>
                <c:pt idx="12852">
                  <c:v>2424.3164099999999</c:v>
                </c:pt>
                <c:pt idx="12853">
                  <c:v>2424.3164099999999</c:v>
                </c:pt>
                <c:pt idx="12854">
                  <c:v>2424.3164099999999</c:v>
                </c:pt>
                <c:pt idx="12855">
                  <c:v>2424.3164099999999</c:v>
                </c:pt>
                <c:pt idx="12856">
                  <c:v>2424.3164099999999</c:v>
                </c:pt>
                <c:pt idx="12857">
                  <c:v>2424.3164099999999</c:v>
                </c:pt>
                <c:pt idx="12858">
                  <c:v>2424.3164099999999</c:v>
                </c:pt>
                <c:pt idx="12859">
                  <c:v>2424.3164099999999</c:v>
                </c:pt>
                <c:pt idx="12860">
                  <c:v>2424.3164099999999</c:v>
                </c:pt>
                <c:pt idx="12861">
                  <c:v>2424.3164099999999</c:v>
                </c:pt>
                <c:pt idx="12862">
                  <c:v>2424.3164099999999</c:v>
                </c:pt>
                <c:pt idx="12863">
                  <c:v>2424.3164099999999</c:v>
                </c:pt>
                <c:pt idx="12864">
                  <c:v>2424.3164099999999</c:v>
                </c:pt>
                <c:pt idx="12865">
                  <c:v>2424.3164099999999</c:v>
                </c:pt>
                <c:pt idx="12866">
                  <c:v>2424.3164099999999</c:v>
                </c:pt>
                <c:pt idx="12867">
                  <c:v>2424.3164099999999</c:v>
                </c:pt>
                <c:pt idx="12868">
                  <c:v>2424.3164099999999</c:v>
                </c:pt>
                <c:pt idx="12869">
                  <c:v>2424.3164099999999</c:v>
                </c:pt>
                <c:pt idx="12870">
                  <c:v>2424.3164099999999</c:v>
                </c:pt>
                <c:pt idx="12871">
                  <c:v>2424.3164099999999</c:v>
                </c:pt>
                <c:pt idx="12872">
                  <c:v>2424.3164099999999</c:v>
                </c:pt>
                <c:pt idx="12873">
                  <c:v>2424.3164099999999</c:v>
                </c:pt>
                <c:pt idx="12874">
                  <c:v>2424.3164099999999</c:v>
                </c:pt>
                <c:pt idx="12875">
                  <c:v>2424.3164099999999</c:v>
                </c:pt>
                <c:pt idx="12876">
                  <c:v>2424.3164099999999</c:v>
                </c:pt>
                <c:pt idx="12877">
                  <c:v>2424.3164099999999</c:v>
                </c:pt>
                <c:pt idx="12878">
                  <c:v>2424.3164099999999</c:v>
                </c:pt>
                <c:pt idx="12879">
                  <c:v>2424.3164099999999</c:v>
                </c:pt>
                <c:pt idx="12880">
                  <c:v>2424.3164099999999</c:v>
                </c:pt>
                <c:pt idx="12881">
                  <c:v>2424.3164099999999</c:v>
                </c:pt>
                <c:pt idx="12882">
                  <c:v>2424.3164099999999</c:v>
                </c:pt>
                <c:pt idx="12883">
                  <c:v>2424.3164099999999</c:v>
                </c:pt>
                <c:pt idx="12884">
                  <c:v>2424.3164099999999</c:v>
                </c:pt>
                <c:pt idx="12885">
                  <c:v>2424.3164099999999</c:v>
                </c:pt>
                <c:pt idx="12886">
                  <c:v>2424.3164099999999</c:v>
                </c:pt>
                <c:pt idx="12887">
                  <c:v>2424.3164099999999</c:v>
                </c:pt>
                <c:pt idx="12888">
                  <c:v>2424.3164099999999</c:v>
                </c:pt>
                <c:pt idx="12889">
                  <c:v>2424.3164099999999</c:v>
                </c:pt>
                <c:pt idx="12890">
                  <c:v>2424.3164099999999</c:v>
                </c:pt>
                <c:pt idx="12891">
                  <c:v>2424.3164099999999</c:v>
                </c:pt>
                <c:pt idx="12892">
                  <c:v>2424.3164099999999</c:v>
                </c:pt>
                <c:pt idx="12893">
                  <c:v>2424.3164099999999</c:v>
                </c:pt>
                <c:pt idx="12894">
                  <c:v>2424.3164099999999</c:v>
                </c:pt>
                <c:pt idx="12895">
                  <c:v>2424.3164099999999</c:v>
                </c:pt>
                <c:pt idx="12896">
                  <c:v>2424.3164099999999</c:v>
                </c:pt>
                <c:pt idx="12897">
                  <c:v>2424.3164099999999</c:v>
                </c:pt>
                <c:pt idx="12898">
                  <c:v>2424.3164099999999</c:v>
                </c:pt>
                <c:pt idx="12899">
                  <c:v>2424.3164099999999</c:v>
                </c:pt>
                <c:pt idx="12900">
                  <c:v>2424.3164099999999</c:v>
                </c:pt>
                <c:pt idx="12901">
                  <c:v>2424.3164099999999</c:v>
                </c:pt>
                <c:pt idx="12902">
                  <c:v>2424.3164099999999</c:v>
                </c:pt>
                <c:pt idx="12903">
                  <c:v>2424.3164099999999</c:v>
                </c:pt>
                <c:pt idx="12904">
                  <c:v>2424.3164099999999</c:v>
                </c:pt>
                <c:pt idx="12905">
                  <c:v>2424.3164099999999</c:v>
                </c:pt>
                <c:pt idx="12906">
                  <c:v>2424.3164099999999</c:v>
                </c:pt>
                <c:pt idx="12907">
                  <c:v>2424.3164099999999</c:v>
                </c:pt>
                <c:pt idx="12908">
                  <c:v>2424.3164099999999</c:v>
                </c:pt>
                <c:pt idx="12909">
                  <c:v>2424.3164099999999</c:v>
                </c:pt>
                <c:pt idx="12910">
                  <c:v>2424.3164099999999</c:v>
                </c:pt>
                <c:pt idx="12911">
                  <c:v>2424.3164099999999</c:v>
                </c:pt>
                <c:pt idx="12912">
                  <c:v>2424.3164099999999</c:v>
                </c:pt>
                <c:pt idx="12913">
                  <c:v>2424.3164099999999</c:v>
                </c:pt>
                <c:pt idx="12914">
                  <c:v>2424.3164099999999</c:v>
                </c:pt>
                <c:pt idx="12915">
                  <c:v>2424.3164099999999</c:v>
                </c:pt>
                <c:pt idx="12916">
                  <c:v>2424.3164099999999</c:v>
                </c:pt>
                <c:pt idx="12917">
                  <c:v>2424.3164099999999</c:v>
                </c:pt>
                <c:pt idx="12918">
                  <c:v>2424.3164099999999</c:v>
                </c:pt>
                <c:pt idx="12919">
                  <c:v>2424.3164099999999</c:v>
                </c:pt>
                <c:pt idx="12920">
                  <c:v>2424.3164099999999</c:v>
                </c:pt>
                <c:pt idx="12921">
                  <c:v>2424.3164099999999</c:v>
                </c:pt>
                <c:pt idx="12922">
                  <c:v>2424.3164099999999</c:v>
                </c:pt>
                <c:pt idx="12923">
                  <c:v>2424.3164099999999</c:v>
                </c:pt>
                <c:pt idx="12924">
                  <c:v>2424.3164099999999</c:v>
                </c:pt>
                <c:pt idx="12925">
                  <c:v>2424.3164099999999</c:v>
                </c:pt>
                <c:pt idx="12926">
                  <c:v>2424.3164099999999</c:v>
                </c:pt>
                <c:pt idx="12927">
                  <c:v>2424.3164099999999</c:v>
                </c:pt>
                <c:pt idx="12928">
                  <c:v>2424.3164099999999</c:v>
                </c:pt>
                <c:pt idx="12929">
                  <c:v>2424.3164099999999</c:v>
                </c:pt>
                <c:pt idx="12930">
                  <c:v>2424.3164099999999</c:v>
                </c:pt>
                <c:pt idx="12931">
                  <c:v>2424.3164099999999</c:v>
                </c:pt>
                <c:pt idx="12932">
                  <c:v>2424.3164099999999</c:v>
                </c:pt>
                <c:pt idx="12933">
                  <c:v>2424.3164099999999</c:v>
                </c:pt>
                <c:pt idx="12934">
                  <c:v>2424.3164099999999</c:v>
                </c:pt>
                <c:pt idx="12935">
                  <c:v>2424.3164099999999</c:v>
                </c:pt>
                <c:pt idx="12936">
                  <c:v>2424.3164099999999</c:v>
                </c:pt>
                <c:pt idx="12937">
                  <c:v>2424.3164099999999</c:v>
                </c:pt>
                <c:pt idx="12938">
                  <c:v>2424.3164099999999</c:v>
                </c:pt>
                <c:pt idx="12939">
                  <c:v>2424.3164099999999</c:v>
                </c:pt>
                <c:pt idx="12940">
                  <c:v>2424.3164099999999</c:v>
                </c:pt>
                <c:pt idx="12941">
                  <c:v>2424.3164099999999</c:v>
                </c:pt>
                <c:pt idx="12942">
                  <c:v>2424.3164099999999</c:v>
                </c:pt>
                <c:pt idx="12943">
                  <c:v>2424.3164099999999</c:v>
                </c:pt>
                <c:pt idx="12944">
                  <c:v>2424.3164099999999</c:v>
                </c:pt>
                <c:pt idx="12945">
                  <c:v>2424.3164099999999</c:v>
                </c:pt>
                <c:pt idx="12946">
                  <c:v>2424.3164099999999</c:v>
                </c:pt>
                <c:pt idx="12947">
                  <c:v>2424.3164099999999</c:v>
                </c:pt>
                <c:pt idx="12948">
                  <c:v>2424.3164099999999</c:v>
                </c:pt>
                <c:pt idx="12949">
                  <c:v>2424.3164099999999</c:v>
                </c:pt>
                <c:pt idx="12950">
                  <c:v>2424.3164099999999</c:v>
                </c:pt>
                <c:pt idx="12951">
                  <c:v>2424.3164099999999</c:v>
                </c:pt>
                <c:pt idx="12952">
                  <c:v>2424.3164099999999</c:v>
                </c:pt>
                <c:pt idx="12953">
                  <c:v>2424.3164099999999</c:v>
                </c:pt>
                <c:pt idx="12954">
                  <c:v>2424.3164099999999</c:v>
                </c:pt>
                <c:pt idx="12955">
                  <c:v>2424.3164099999999</c:v>
                </c:pt>
                <c:pt idx="12956">
                  <c:v>2424.3164099999999</c:v>
                </c:pt>
                <c:pt idx="12957">
                  <c:v>2424.3164099999999</c:v>
                </c:pt>
                <c:pt idx="12958">
                  <c:v>2424.3164099999999</c:v>
                </c:pt>
                <c:pt idx="12959">
                  <c:v>2424.3164099999999</c:v>
                </c:pt>
                <c:pt idx="12960">
                  <c:v>2424.3164099999999</c:v>
                </c:pt>
                <c:pt idx="12961">
                  <c:v>2424.3164099999999</c:v>
                </c:pt>
                <c:pt idx="12962">
                  <c:v>2424.3164099999999</c:v>
                </c:pt>
                <c:pt idx="12963">
                  <c:v>2424.3164099999999</c:v>
                </c:pt>
                <c:pt idx="12964">
                  <c:v>2424.3164099999999</c:v>
                </c:pt>
                <c:pt idx="12965">
                  <c:v>2424.3164099999999</c:v>
                </c:pt>
                <c:pt idx="12966">
                  <c:v>2424.3164099999999</c:v>
                </c:pt>
                <c:pt idx="12967">
                  <c:v>2424.3164099999999</c:v>
                </c:pt>
                <c:pt idx="12968">
                  <c:v>2424.3164099999999</c:v>
                </c:pt>
                <c:pt idx="12969">
                  <c:v>2424.3164099999999</c:v>
                </c:pt>
                <c:pt idx="12970">
                  <c:v>2424.3164099999999</c:v>
                </c:pt>
                <c:pt idx="12971">
                  <c:v>2424.3164099999999</c:v>
                </c:pt>
                <c:pt idx="12972">
                  <c:v>2424.3164099999999</c:v>
                </c:pt>
                <c:pt idx="12973">
                  <c:v>2424.3164099999999</c:v>
                </c:pt>
                <c:pt idx="12974">
                  <c:v>2424.3164099999999</c:v>
                </c:pt>
                <c:pt idx="12975">
                  <c:v>2424.3164099999999</c:v>
                </c:pt>
                <c:pt idx="12976">
                  <c:v>2424.3164099999999</c:v>
                </c:pt>
                <c:pt idx="12977">
                  <c:v>2424.3164099999999</c:v>
                </c:pt>
                <c:pt idx="12978">
                  <c:v>2424.3164099999999</c:v>
                </c:pt>
                <c:pt idx="12979">
                  <c:v>2424.3164099999999</c:v>
                </c:pt>
                <c:pt idx="12980">
                  <c:v>2424.3164099999999</c:v>
                </c:pt>
                <c:pt idx="12981">
                  <c:v>2424.3164099999999</c:v>
                </c:pt>
                <c:pt idx="12982">
                  <c:v>2424.3164099999999</c:v>
                </c:pt>
                <c:pt idx="12983">
                  <c:v>2424.3164099999999</c:v>
                </c:pt>
                <c:pt idx="12984">
                  <c:v>2424.3164099999999</c:v>
                </c:pt>
                <c:pt idx="12985">
                  <c:v>2424.3164099999999</c:v>
                </c:pt>
                <c:pt idx="12986">
                  <c:v>2424.3164099999999</c:v>
                </c:pt>
                <c:pt idx="12987">
                  <c:v>2424.3164099999999</c:v>
                </c:pt>
                <c:pt idx="12988">
                  <c:v>2424.3164099999999</c:v>
                </c:pt>
                <c:pt idx="12989">
                  <c:v>2424.3164099999999</c:v>
                </c:pt>
                <c:pt idx="12990">
                  <c:v>2424.3164099999999</c:v>
                </c:pt>
                <c:pt idx="12991">
                  <c:v>2424.3164099999999</c:v>
                </c:pt>
                <c:pt idx="12992">
                  <c:v>2424.3164099999999</c:v>
                </c:pt>
                <c:pt idx="12993">
                  <c:v>2424.3164099999999</c:v>
                </c:pt>
                <c:pt idx="12994">
                  <c:v>2424.3164099999999</c:v>
                </c:pt>
                <c:pt idx="12995">
                  <c:v>2424.3164099999999</c:v>
                </c:pt>
                <c:pt idx="12996">
                  <c:v>2424.3164099999999</c:v>
                </c:pt>
                <c:pt idx="12997">
                  <c:v>2424.3164099999999</c:v>
                </c:pt>
                <c:pt idx="12998">
                  <c:v>2424.3164099999999</c:v>
                </c:pt>
                <c:pt idx="12999">
                  <c:v>2424.3164099999999</c:v>
                </c:pt>
                <c:pt idx="13000">
                  <c:v>2424.3164099999999</c:v>
                </c:pt>
                <c:pt idx="13001">
                  <c:v>2424.3164099999999</c:v>
                </c:pt>
                <c:pt idx="13002">
                  <c:v>2424.3164099999999</c:v>
                </c:pt>
                <c:pt idx="13003">
                  <c:v>2424.3164099999999</c:v>
                </c:pt>
                <c:pt idx="13004">
                  <c:v>2424.3164099999999</c:v>
                </c:pt>
                <c:pt idx="13005">
                  <c:v>2424.3164099999999</c:v>
                </c:pt>
                <c:pt idx="13006">
                  <c:v>2424.3164099999999</c:v>
                </c:pt>
                <c:pt idx="13007">
                  <c:v>2424.3164099999999</c:v>
                </c:pt>
                <c:pt idx="13008">
                  <c:v>2424.3164099999999</c:v>
                </c:pt>
                <c:pt idx="13009">
                  <c:v>2424.3164099999999</c:v>
                </c:pt>
                <c:pt idx="13010">
                  <c:v>2424.3164099999999</c:v>
                </c:pt>
                <c:pt idx="13011">
                  <c:v>2424.3164099999999</c:v>
                </c:pt>
                <c:pt idx="13012">
                  <c:v>2424.3164099999999</c:v>
                </c:pt>
                <c:pt idx="13013">
                  <c:v>2424.3164099999999</c:v>
                </c:pt>
                <c:pt idx="13014">
                  <c:v>2424.3164099999999</c:v>
                </c:pt>
                <c:pt idx="13015">
                  <c:v>2424.3164099999999</c:v>
                </c:pt>
                <c:pt idx="13016">
                  <c:v>2424.3164099999999</c:v>
                </c:pt>
                <c:pt idx="13017">
                  <c:v>2424.3164099999999</c:v>
                </c:pt>
                <c:pt idx="13018">
                  <c:v>2424.3164099999999</c:v>
                </c:pt>
                <c:pt idx="13019">
                  <c:v>2424.3164099999999</c:v>
                </c:pt>
                <c:pt idx="13020">
                  <c:v>2424.3164099999999</c:v>
                </c:pt>
                <c:pt idx="13021">
                  <c:v>2424.3164099999999</c:v>
                </c:pt>
                <c:pt idx="13022">
                  <c:v>2424.3164099999999</c:v>
                </c:pt>
                <c:pt idx="13023">
                  <c:v>2424.3164099999999</c:v>
                </c:pt>
                <c:pt idx="13024">
                  <c:v>2424.3164099999999</c:v>
                </c:pt>
                <c:pt idx="13025">
                  <c:v>2424.3164099999999</c:v>
                </c:pt>
                <c:pt idx="13026">
                  <c:v>2424.3164099999999</c:v>
                </c:pt>
                <c:pt idx="13027">
                  <c:v>2424.3164099999999</c:v>
                </c:pt>
                <c:pt idx="13028">
                  <c:v>2424.3164099999999</c:v>
                </c:pt>
                <c:pt idx="13029">
                  <c:v>2424.3164099999999</c:v>
                </c:pt>
                <c:pt idx="13030">
                  <c:v>2424.3164099999999</c:v>
                </c:pt>
                <c:pt idx="13031">
                  <c:v>2424.3164099999999</c:v>
                </c:pt>
                <c:pt idx="13032">
                  <c:v>2424.3164099999999</c:v>
                </c:pt>
                <c:pt idx="13033">
                  <c:v>2424.3164099999999</c:v>
                </c:pt>
                <c:pt idx="13034">
                  <c:v>2424.3164099999999</c:v>
                </c:pt>
                <c:pt idx="13035">
                  <c:v>2424.3164099999999</c:v>
                </c:pt>
                <c:pt idx="13036">
                  <c:v>2424.3164099999999</c:v>
                </c:pt>
                <c:pt idx="13037">
                  <c:v>2424.3164099999999</c:v>
                </c:pt>
                <c:pt idx="13038">
                  <c:v>2424.3164099999999</c:v>
                </c:pt>
                <c:pt idx="13039">
                  <c:v>2424.3164099999999</c:v>
                </c:pt>
                <c:pt idx="13040">
                  <c:v>2424.3164099999999</c:v>
                </c:pt>
                <c:pt idx="13041">
                  <c:v>2424.3164099999999</c:v>
                </c:pt>
                <c:pt idx="13042">
                  <c:v>2424.3164099999999</c:v>
                </c:pt>
                <c:pt idx="13043">
                  <c:v>2424.3164099999999</c:v>
                </c:pt>
                <c:pt idx="13044">
                  <c:v>2424.3164099999999</c:v>
                </c:pt>
                <c:pt idx="13045">
                  <c:v>2424.3164099999999</c:v>
                </c:pt>
                <c:pt idx="13046">
                  <c:v>2424.3164099999999</c:v>
                </c:pt>
                <c:pt idx="13047">
                  <c:v>2424.3164099999999</c:v>
                </c:pt>
                <c:pt idx="13048">
                  <c:v>2424.3164099999999</c:v>
                </c:pt>
                <c:pt idx="13049">
                  <c:v>2424.3164099999999</c:v>
                </c:pt>
                <c:pt idx="13050">
                  <c:v>2424.3164099999999</c:v>
                </c:pt>
                <c:pt idx="13051">
                  <c:v>2424.3164099999999</c:v>
                </c:pt>
                <c:pt idx="13052">
                  <c:v>2424.3164099999999</c:v>
                </c:pt>
                <c:pt idx="13053">
                  <c:v>2424.3164099999999</c:v>
                </c:pt>
                <c:pt idx="13054">
                  <c:v>2424.3164099999999</c:v>
                </c:pt>
                <c:pt idx="13055">
                  <c:v>2424.3164099999999</c:v>
                </c:pt>
                <c:pt idx="13056">
                  <c:v>2424.3164099999999</c:v>
                </c:pt>
                <c:pt idx="13057">
                  <c:v>2424.3164099999999</c:v>
                </c:pt>
                <c:pt idx="13058">
                  <c:v>2424.3164099999999</c:v>
                </c:pt>
                <c:pt idx="13059">
                  <c:v>2424.3164099999999</c:v>
                </c:pt>
                <c:pt idx="13060">
                  <c:v>2424.3164099999999</c:v>
                </c:pt>
                <c:pt idx="13061">
                  <c:v>2424.3164099999999</c:v>
                </c:pt>
                <c:pt idx="13062">
                  <c:v>2424.3164099999999</c:v>
                </c:pt>
                <c:pt idx="13063">
                  <c:v>2424.3164099999999</c:v>
                </c:pt>
                <c:pt idx="13064">
                  <c:v>2424.3164099999999</c:v>
                </c:pt>
                <c:pt idx="13065">
                  <c:v>2424.3164099999999</c:v>
                </c:pt>
                <c:pt idx="13066">
                  <c:v>2424.3164099999999</c:v>
                </c:pt>
                <c:pt idx="13067">
                  <c:v>2424.3164099999999</c:v>
                </c:pt>
                <c:pt idx="13068">
                  <c:v>2424.3164099999999</c:v>
                </c:pt>
                <c:pt idx="13069">
                  <c:v>2424.3164099999999</c:v>
                </c:pt>
                <c:pt idx="13070">
                  <c:v>2424.3164099999999</c:v>
                </c:pt>
                <c:pt idx="13071">
                  <c:v>2424.3164099999999</c:v>
                </c:pt>
                <c:pt idx="13072">
                  <c:v>2424.3164099999999</c:v>
                </c:pt>
                <c:pt idx="13073">
                  <c:v>2424.3164099999999</c:v>
                </c:pt>
                <c:pt idx="13074">
                  <c:v>2424.3164099999999</c:v>
                </c:pt>
                <c:pt idx="13075">
                  <c:v>2424.3164099999999</c:v>
                </c:pt>
                <c:pt idx="13076">
                  <c:v>2424.3164099999999</c:v>
                </c:pt>
                <c:pt idx="13077">
                  <c:v>2424.3164099999999</c:v>
                </c:pt>
                <c:pt idx="13078">
                  <c:v>2424.3164099999999</c:v>
                </c:pt>
                <c:pt idx="13079">
                  <c:v>2424.3164099999999</c:v>
                </c:pt>
                <c:pt idx="13080">
                  <c:v>2424.3164099999999</c:v>
                </c:pt>
                <c:pt idx="13081">
                  <c:v>2424.3164099999999</c:v>
                </c:pt>
                <c:pt idx="13082">
                  <c:v>2424.3164099999999</c:v>
                </c:pt>
                <c:pt idx="13083">
                  <c:v>2424.3164099999999</c:v>
                </c:pt>
                <c:pt idx="13084">
                  <c:v>2424.3164099999999</c:v>
                </c:pt>
                <c:pt idx="13085">
                  <c:v>2424.3164099999999</c:v>
                </c:pt>
                <c:pt idx="13086">
                  <c:v>2424.3164099999999</c:v>
                </c:pt>
                <c:pt idx="13087">
                  <c:v>2424.3164099999999</c:v>
                </c:pt>
                <c:pt idx="13088">
                  <c:v>2424.3164099999999</c:v>
                </c:pt>
                <c:pt idx="13089">
                  <c:v>2424.3164099999999</c:v>
                </c:pt>
                <c:pt idx="13090">
                  <c:v>2424.3164099999999</c:v>
                </c:pt>
                <c:pt idx="13091">
                  <c:v>2424.3164099999999</c:v>
                </c:pt>
                <c:pt idx="13092">
                  <c:v>2424.3164099999999</c:v>
                </c:pt>
                <c:pt idx="13093">
                  <c:v>2421.8750000000018</c:v>
                </c:pt>
                <c:pt idx="13094">
                  <c:v>2424.3164099999999</c:v>
                </c:pt>
                <c:pt idx="13095">
                  <c:v>2424.3164099999999</c:v>
                </c:pt>
                <c:pt idx="13096">
                  <c:v>2424.3164099999999</c:v>
                </c:pt>
                <c:pt idx="13097">
                  <c:v>2424.3164099999999</c:v>
                </c:pt>
                <c:pt idx="13098">
                  <c:v>2424.3164099999999</c:v>
                </c:pt>
                <c:pt idx="13099">
                  <c:v>2424.3164099999999</c:v>
                </c:pt>
                <c:pt idx="13100">
                  <c:v>2424.3164099999999</c:v>
                </c:pt>
                <c:pt idx="13101">
                  <c:v>2424.3164099999999</c:v>
                </c:pt>
                <c:pt idx="13102">
                  <c:v>2424.3164099999999</c:v>
                </c:pt>
                <c:pt idx="13103">
                  <c:v>2424.3164099999999</c:v>
                </c:pt>
                <c:pt idx="13104">
                  <c:v>2424.3164099999999</c:v>
                </c:pt>
                <c:pt idx="13105">
                  <c:v>2424.3164099999999</c:v>
                </c:pt>
                <c:pt idx="13106">
                  <c:v>2424.3164099999999</c:v>
                </c:pt>
                <c:pt idx="13107">
                  <c:v>2424.3164099999999</c:v>
                </c:pt>
                <c:pt idx="13108">
                  <c:v>2424.3164099999999</c:v>
                </c:pt>
                <c:pt idx="13109">
                  <c:v>2424.3164099999999</c:v>
                </c:pt>
                <c:pt idx="13110">
                  <c:v>2424.3164099999999</c:v>
                </c:pt>
                <c:pt idx="13111">
                  <c:v>2424.3164099999999</c:v>
                </c:pt>
                <c:pt idx="13112">
                  <c:v>2424.3164099999999</c:v>
                </c:pt>
                <c:pt idx="13113">
                  <c:v>2424.3164099999999</c:v>
                </c:pt>
                <c:pt idx="13114">
                  <c:v>2424.3164099999999</c:v>
                </c:pt>
                <c:pt idx="13115">
                  <c:v>2424.3164099999999</c:v>
                </c:pt>
                <c:pt idx="13116">
                  <c:v>2424.3164099999999</c:v>
                </c:pt>
                <c:pt idx="13117">
                  <c:v>2424.3164099999999</c:v>
                </c:pt>
                <c:pt idx="13118">
                  <c:v>2424.3164099999999</c:v>
                </c:pt>
                <c:pt idx="13119">
                  <c:v>2424.3164099999999</c:v>
                </c:pt>
                <c:pt idx="13120">
                  <c:v>2424.3164099999999</c:v>
                </c:pt>
                <c:pt idx="13121">
                  <c:v>2424.3164099999999</c:v>
                </c:pt>
                <c:pt idx="13122">
                  <c:v>2424.3164099999999</c:v>
                </c:pt>
                <c:pt idx="13123">
                  <c:v>2424.3164099999999</c:v>
                </c:pt>
                <c:pt idx="13124">
                  <c:v>2424.3164099999999</c:v>
                </c:pt>
                <c:pt idx="13125">
                  <c:v>2424.3164099999999</c:v>
                </c:pt>
                <c:pt idx="13126">
                  <c:v>2424.3164099999999</c:v>
                </c:pt>
                <c:pt idx="13127">
                  <c:v>2424.3164099999999</c:v>
                </c:pt>
                <c:pt idx="13128">
                  <c:v>2424.3164099999999</c:v>
                </c:pt>
                <c:pt idx="13129">
                  <c:v>2424.3164099999999</c:v>
                </c:pt>
                <c:pt idx="13130">
                  <c:v>2424.3164099999999</c:v>
                </c:pt>
                <c:pt idx="13131">
                  <c:v>2424.3164099999999</c:v>
                </c:pt>
                <c:pt idx="13132">
                  <c:v>2424.3164099999999</c:v>
                </c:pt>
                <c:pt idx="13133">
                  <c:v>2424.3164099999999</c:v>
                </c:pt>
                <c:pt idx="13134">
                  <c:v>2424.3164099999999</c:v>
                </c:pt>
                <c:pt idx="13135">
                  <c:v>2424.3164099999999</c:v>
                </c:pt>
                <c:pt idx="13136">
                  <c:v>2424.3164099999999</c:v>
                </c:pt>
                <c:pt idx="13137">
                  <c:v>2424.3164099999999</c:v>
                </c:pt>
                <c:pt idx="13138">
                  <c:v>2424.3164099999999</c:v>
                </c:pt>
                <c:pt idx="13139">
                  <c:v>2424.3164099999999</c:v>
                </c:pt>
                <c:pt idx="13140">
                  <c:v>2424.3164099999999</c:v>
                </c:pt>
                <c:pt idx="13141">
                  <c:v>2424.3164099999999</c:v>
                </c:pt>
                <c:pt idx="13142">
                  <c:v>2424.3164099999999</c:v>
                </c:pt>
                <c:pt idx="13143">
                  <c:v>2424.3164099999999</c:v>
                </c:pt>
                <c:pt idx="13144">
                  <c:v>2424.3164099999999</c:v>
                </c:pt>
                <c:pt idx="13145">
                  <c:v>2424.3164099999999</c:v>
                </c:pt>
                <c:pt idx="13146">
                  <c:v>2424.3164099999999</c:v>
                </c:pt>
                <c:pt idx="13147">
                  <c:v>2424.3164099999999</c:v>
                </c:pt>
                <c:pt idx="13148">
                  <c:v>2424.3164099999999</c:v>
                </c:pt>
                <c:pt idx="13149">
                  <c:v>2424.3164099999999</c:v>
                </c:pt>
                <c:pt idx="13150">
                  <c:v>2426.7578100000001</c:v>
                </c:pt>
                <c:pt idx="13151">
                  <c:v>2424.3164099999999</c:v>
                </c:pt>
                <c:pt idx="13152">
                  <c:v>2424.3164099999999</c:v>
                </c:pt>
                <c:pt idx="13153">
                  <c:v>2424.3164099999999</c:v>
                </c:pt>
                <c:pt idx="13154">
                  <c:v>2424.3164099999999</c:v>
                </c:pt>
                <c:pt idx="13155">
                  <c:v>2424.3164099999999</c:v>
                </c:pt>
                <c:pt idx="13156">
                  <c:v>2424.3164099999999</c:v>
                </c:pt>
                <c:pt idx="13157">
                  <c:v>2424.3164099999999</c:v>
                </c:pt>
                <c:pt idx="13158">
                  <c:v>2424.3164099999999</c:v>
                </c:pt>
                <c:pt idx="13159">
                  <c:v>2424.3164099999999</c:v>
                </c:pt>
                <c:pt idx="13160">
                  <c:v>2424.3164099999999</c:v>
                </c:pt>
                <c:pt idx="13161">
                  <c:v>2424.3164099999999</c:v>
                </c:pt>
                <c:pt idx="13162">
                  <c:v>2424.3164099999999</c:v>
                </c:pt>
                <c:pt idx="13163">
                  <c:v>2424.3164099999999</c:v>
                </c:pt>
                <c:pt idx="13164">
                  <c:v>2424.3164099999999</c:v>
                </c:pt>
                <c:pt idx="13165">
                  <c:v>2424.3164099999999</c:v>
                </c:pt>
                <c:pt idx="13166">
                  <c:v>2424.3164099999999</c:v>
                </c:pt>
                <c:pt idx="13167">
                  <c:v>2424.3164099999999</c:v>
                </c:pt>
                <c:pt idx="13168">
                  <c:v>2424.3164099999999</c:v>
                </c:pt>
                <c:pt idx="13169">
                  <c:v>2424.3164099999999</c:v>
                </c:pt>
                <c:pt idx="13170">
                  <c:v>2424.3164099999999</c:v>
                </c:pt>
                <c:pt idx="13171">
                  <c:v>2424.3164099999999</c:v>
                </c:pt>
                <c:pt idx="13172">
                  <c:v>2424.3164099999999</c:v>
                </c:pt>
                <c:pt idx="13173">
                  <c:v>2424.3164099999999</c:v>
                </c:pt>
                <c:pt idx="13174">
                  <c:v>2424.3164099999999</c:v>
                </c:pt>
                <c:pt idx="13175">
                  <c:v>2424.3164099999999</c:v>
                </c:pt>
                <c:pt idx="13176">
                  <c:v>2424.3164099999999</c:v>
                </c:pt>
                <c:pt idx="13177">
                  <c:v>2424.3164099999999</c:v>
                </c:pt>
                <c:pt idx="13178">
                  <c:v>2424.3164099999999</c:v>
                </c:pt>
                <c:pt idx="13179">
                  <c:v>2424.3164099999999</c:v>
                </c:pt>
                <c:pt idx="13180">
                  <c:v>2424.3164099999999</c:v>
                </c:pt>
                <c:pt idx="13181">
                  <c:v>2424.3164099999999</c:v>
                </c:pt>
                <c:pt idx="13182">
                  <c:v>2424.3164099999999</c:v>
                </c:pt>
                <c:pt idx="13183">
                  <c:v>2424.3164099999999</c:v>
                </c:pt>
                <c:pt idx="13184">
                  <c:v>2424.3164099999999</c:v>
                </c:pt>
                <c:pt idx="13185">
                  <c:v>2424.3164099999999</c:v>
                </c:pt>
                <c:pt idx="13186">
                  <c:v>2424.3164099999999</c:v>
                </c:pt>
                <c:pt idx="13187">
                  <c:v>2424.3164099999999</c:v>
                </c:pt>
                <c:pt idx="13188">
                  <c:v>2424.3164099999999</c:v>
                </c:pt>
                <c:pt idx="13189">
                  <c:v>2424.3164099999999</c:v>
                </c:pt>
                <c:pt idx="13190">
                  <c:v>2424.3164099999999</c:v>
                </c:pt>
                <c:pt idx="13191">
                  <c:v>2424.3164099999999</c:v>
                </c:pt>
                <c:pt idx="13192">
                  <c:v>2424.3164099999999</c:v>
                </c:pt>
                <c:pt idx="13193">
                  <c:v>2424.3164099999999</c:v>
                </c:pt>
                <c:pt idx="13194">
                  <c:v>2424.3164099999999</c:v>
                </c:pt>
                <c:pt idx="13195">
                  <c:v>2424.3164099999999</c:v>
                </c:pt>
                <c:pt idx="13196">
                  <c:v>2424.3164099999999</c:v>
                </c:pt>
                <c:pt idx="13197">
                  <c:v>2424.3164099999999</c:v>
                </c:pt>
                <c:pt idx="13198">
                  <c:v>2424.3164099999999</c:v>
                </c:pt>
                <c:pt idx="13199">
                  <c:v>2424.3164099999999</c:v>
                </c:pt>
                <c:pt idx="13200">
                  <c:v>2424.3164099999999</c:v>
                </c:pt>
                <c:pt idx="13201">
                  <c:v>2424.3164099999999</c:v>
                </c:pt>
                <c:pt idx="13202">
                  <c:v>2424.3164099999999</c:v>
                </c:pt>
                <c:pt idx="13203">
                  <c:v>2424.3164099999999</c:v>
                </c:pt>
                <c:pt idx="13204">
                  <c:v>2424.3164099999999</c:v>
                </c:pt>
                <c:pt idx="13205">
                  <c:v>2424.3164099999999</c:v>
                </c:pt>
                <c:pt idx="13206">
                  <c:v>2424.3164099999999</c:v>
                </c:pt>
                <c:pt idx="13207">
                  <c:v>2424.3164099999999</c:v>
                </c:pt>
                <c:pt idx="13208">
                  <c:v>2424.3164099999999</c:v>
                </c:pt>
                <c:pt idx="13209">
                  <c:v>2424.3164099999999</c:v>
                </c:pt>
                <c:pt idx="13210">
                  <c:v>2424.3164099999999</c:v>
                </c:pt>
                <c:pt idx="13211">
                  <c:v>2424.3164099999999</c:v>
                </c:pt>
                <c:pt idx="13212">
                  <c:v>2424.3164099999999</c:v>
                </c:pt>
                <c:pt idx="13213">
                  <c:v>2424.3164099999999</c:v>
                </c:pt>
                <c:pt idx="13214">
                  <c:v>2424.3164099999999</c:v>
                </c:pt>
                <c:pt idx="13215">
                  <c:v>2424.3164099999999</c:v>
                </c:pt>
                <c:pt idx="13216">
                  <c:v>2424.3164099999999</c:v>
                </c:pt>
                <c:pt idx="13217">
                  <c:v>2424.3164099999999</c:v>
                </c:pt>
                <c:pt idx="13218">
                  <c:v>2424.3164099999999</c:v>
                </c:pt>
                <c:pt idx="13219">
                  <c:v>2424.3164099999999</c:v>
                </c:pt>
                <c:pt idx="13220">
                  <c:v>2424.3164099999999</c:v>
                </c:pt>
                <c:pt idx="13221">
                  <c:v>2424.3164099999999</c:v>
                </c:pt>
                <c:pt idx="13222">
                  <c:v>2424.3164099999999</c:v>
                </c:pt>
                <c:pt idx="13223">
                  <c:v>2424.3164099999999</c:v>
                </c:pt>
                <c:pt idx="13224">
                  <c:v>2424.3164099999999</c:v>
                </c:pt>
                <c:pt idx="13225">
                  <c:v>2424.3164099999999</c:v>
                </c:pt>
                <c:pt idx="13226">
                  <c:v>2424.3164099999999</c:v>
                </c:pt>
                <c:pt idx="13227">
                  <c:v>2424.3164099999999</c:v>
                </c:pt>
                <c:pt idx="13228">
                  <c:v>2424.3164099999999</c:v>
                </c:pt>
                <c:pt idx="13229">
                  <c:v>2424.3164099999999</c:v>
                </c:pt>
                <c:pt idx="13230">
                  <c:v>2424.3164099999999</c:v>
                </c:pt>
                <c:pt idx="13231">
                  <c:v>2424.3164099999999</c:v>
                </c:pt>
                <c:pt idx="13232">
                  <c:v>2424.3164099999999</c:v>
                </c:pt>
                <c:pt idx="13233">
                  <c:v>2424.3164099999999</c:v>
                </c:pt>
                <c:pt idx="13234">
                  <c:v>2424.3164099999999</c:v>
                </c:pt>
                <c:pt idx="13235">
                  <c:v>2424.3164099999999</c:v>
                </c:pt>
                <c:pt idx="13236">
                  <c:v>2424.3164099999999</c:v>
                </c:pt>
                <c:pt idx="13237">
                  <c:v>2424.3164099999999</c:v>
                </c:pt>
                <c:pt idx="13238">
                  <c:v>2424.3164099999999</c:v>
                </c:pt>
                <c:pt idx="13239">
                  <c:v>2424.3164099999999</c:v>
                </c:pt>
                <c:pt idx="13240">
                  <c:v>2424.3164099999999</c:v>
                </c:pt>
                <c:pt idx="13241">
                  <c:v>2424.3164099999999</c:v>
                </c:pt>
                <c:pt idx="13242">
                  <c:v>2424.3164099999999</c:v>
                </c:pt>
                <c:pt idx="13243">
                  <c:v>2424.3164099999999</c:v>
                </c:pt>
                <c:pt idx="13244">
                  <c:v>2424.3164099999999</c:v>
                </c:pt>
                <c:pt idx="13245">
                  <c:v>2426.7578100000001</c:v>
                </c:pt>
                <c:pt idx="13246">
                  <c:v>2424.3164099999999</c:v>
                </c:pt>
                <c:pt idx="13247">
                  <c:v>2424.3164099999999</c:v>
                </c:pt>
                <c:pt idx="13248">
                  <c:v>2424.3164099999999</c:v>
                </c:pt>
                <c:pt idx="13249">
                  <c:v>2424.3164099999999</c:v>
                </c:pt>
                <c:pt idx="13250">
                  <c:v>2424.3164099999999</c:v>
                </c:pt>
                <c:pt idx="13251">
                  <c:v>2424.3164099999999</c:v>
                </c:pt>
                <c:pt idx="13252">
                  <c:v>2424.3164099999999</c:v>
                </c:pt>
                <c:pt idx="13253">
                  <c:v>2424.3164099999999</c:v>
                </c:pt>
                <c:pt idx="13254">
                  <c:v>2424.3164099999999</c:v>
                </c:pt>
                <c:pt idx="13255">
                  <c:v>2424.3164099999999</c:v>
                </c:pt>
                <c:pt idx="13256">
                  <c:v>2424.3164099999999</c:v>
                </c:pt>
                <c:pt idx="13257">
                  <c:v>2424.3164099999999</c:v>
                </c:pt>
                <c:pt idx="13258">
                  <c:v>2424.3164099999999</c:v>
                </c:pt>
                <c:pt idx="13259">
                  <c:v>2424.3164099999999</c:v>
                </c:pt>
                <c:pt idx="13260">
                  <c:v>2424.3164099999999</c:v>
                </c:pt>
                <c:pt idx="13261">
                  <c:v>2424.3164099999999</c:v>
                </c:pt>
                <c:pt idx="13262">
                  <c:v>2424.3164099999999</c:v>
                </c:pt>
                <c:pt idx="13263">
                  <c:v>2424.3164099999999</c:v>
                </c:pt>
                <c:pt idx="13264">
                  <c:v>2424.3164099999999</c:v>
                </c:pt>
                <c:pt idx="13265">
                  <c:v>2424.3164099999999</c:v>
                </c:pt>
                <c:pt idx="13266">
                  <c:v>2424.3164099999999</c:v>
                </c:pt>
                <c:pt idx="13267">
                  <c:v>2424.3164099999999</c:v>
                </c:pt>
                <c:pt idx="13268">
                  <c:v>2424.3164099999999</c:v>
                </c:pt>
                <c:pt idx="13269">
                  <c:v>2424.3164099999999</c:v>
                </c:pt>
                <c:pt idx="13270">
                  <c:v>2424.3164099999999</c:v>
                </c:pt>
                <c:pt idx="13271">
                  <c:v>2424.3164099999999</c:v>
                </c:pt>
                <c:pt idx="13272">
                  <c:v>2424.3164099999999</c:v>
                </c:pt>
                <c:pt idx="13273">
                  <c:v>2424.3164099999999</c:v>
                </c:pt>
                <c:pt idx="13274">
                  <c:v>2424.3164099999999</c:v>
                </c:pt>
                <c:pt idx="13275">
                  <c:v>2424.3164099999999</c:v>
                </c:pt>
                <c:pt idx="13276">
                  <c:v>2424.3164099999999</c:v>
                </c:pt>
                <c:pt idx="13277">
                  <c:v>2424.3164099999999</c:v>
                </c:pt>
                <c:pt idx="13278">
                  <c:v>2424.3164099999999</c:v>
                </c:pt>
                <c:pt idx="13279">
                  <c:v>2424.3164099999999</c:v>
                </c:pt>
                <c:pt idx="13280">
                  <c:v>2424.3164099999999</c:v>
                </c:pt>
                <c:pt idx="13281">
                  <c:v>2424.3164099999999</c:v>
                </c:pt>
                <c:pt idx="13282">
                  <c:v>2424.3164099999999</c:v>
                </c:pt>
                <c:pt idx="13283">
                  <c:v>2424.3164099999999</c:v>
                </c:pt>
                <c:pt idx="13284">
                  <c:v>2424.3164099999999</c:v>
                </c:pt>
                <c:pt idx="13285">
                  <c:v>2421.8750000000018</c:v>
                </c:pt>
                <c:pt idx="13286">
                  <c:v>2424.3164099999999</c:v>
                </c:pt>
                <c:pt idx="13287">
                  <c:v>2424.3164099999999</c:v>
                </c:pt>
                <c:pt idx="13288">
                  <c:v>2424.3164099999999</c:v>
                </c:pt>
                <c:pt idx="13289">
                  <c:v>2424.3164099999999</c:v>
                </c:pt>
                <c:pt idx="13290">
                  <c:v>2424.3164099999999</c:v>
                </c:pt>
                <c:pt idx="13291">
                  <c:v>2424.3164099999999</c:v>
                </c:pt>
                <c:pt idx="13292">
                  <c:v>2424.3164099999999</c:v>
                </c:pt>
                <c:pt idx="13293">
                  <c:v>2424.3164099999999</c:v>
                </c:pt>
                <c:pt idx="13294">
                  <c:v>2424.3164099999999</c:v>
                </c:pt>
                <c:pt idx="13295">
                  <c:v>2424.3164099999999</c:v>
                </c:pt>
                <c:pt idx="13296">
                  <c:v>2424.3164099999999</c:v>
                </c:pt>
                <c:pt idx="13297">
                  <c:v>2424.3164099999999</c:v>
                </c:pt>
                <c:pt idx="13298">
                  <c:v>2424.3164099999999</c:v>
                </c:pt>
                <c:pt idx="13299">
                  <c:v>2424.3164099999999</c:v>
                </c:pt>
                <c:pt idx="13300">
                  <c:v>2424.3164099999999</c:v>
                </c:pt>
                <c:pt idx="13301">
                  <c:v>2424.3164099999999</c:v>
                </c:pt>
                <c:pt idx="13302">
                  <c:v>2424.3164099999999</c:v>
                </c:pt>
                <c:pt idx="13303">
                  <c:v>2424.3164099999999</c:v>
                </c:pt>
                <c:pt idx="13304">
                  <c:v>2424.3164099999999</c:v>
                </c:pt>
                <c:pt idx="13305">
                  <c:v>2424.3164099999999</c:v>
                </c:pt>
                <c:pt idx="13306">
                  <c:v>2421.8750000000018</c:v>
                </c:pt>
                <c:pt idx="13307">
                  <c:v>2424.3164099999999</c:v>
                </c:pt>
                <c:pt idx="13308">
                  <c:v>2424.3164099999999</c:v>
                </c:pt>
                <c:pt idx="13309">
                  <c:v>2424.3164099999999</c:v>
                </c:pt>
                <c:pt idx="13310">
                  <c:v>2424.3164099999999</c:v>
                </c:pt>
                <c:pt idx="13311">
                  <c:v>2424.3164099999999</c:v>
                </c:pt>
                <c:pt idx="13312">
                  <c:v>2424.3164099999999</c:v>
                </c:pt>
                <c:pt idx="13313">
                  <c:v>2424.3164099999999</c:v>
                </c:pt>
                <c:pt idx="13314">
                  <c:v>2424.3164099999999</c:v>
                </c:pt>
                <c:pt idx="13315">
                  <c:v>2424.3164099999999</c:v>
                </c:pt>
                <c:pt idx="13316">
                  <c:v>2424.3164099999999</c:v>
                </c:pt>
                <c:pt idx="13317">
                  <c:v>2424.3164099999999</c:v>
                </c:pt>
                <c:pt idx="13318">
                  <c:v>2424.3164099999999</c:v>
                </c:pt>
                <c:pt idx="13319">
                  <c:v>2424.3164099999999</c:v>
                </c:pt>
                <c:pt idx="13320">
                  <c:v>2424.3164099999999</c:v>
                </c:pt>
                <c:pt idx="13321">
                  <c:v>2424.3164099999999</c:v>
                </c:pt>
                <c:pt idx="13322">
                  <c:v>2424.3164099999999</c:v>
                </c:pt>
                <c:pt idx="13323">
                  <c:v>2424.3164099999999</c:v>
                </c:pt>
                <c:pt idx="13324">
                  <c:v>2424.3164099999999</c:v>
                </c:pt>
                <c:pt idx="13325">
                  <c:v>2424.3164099999999</c:v>
                </c:pt>
                <c:pt idx="13326">
                  <c:v>2424.3164099999999</c:v>
                </c:pt>
                <c:pt idx="13327">
                  <c:v>2424.3164099999999</c:v>
                </c:pt>
                <c:pt idx="13328">
                  <c:v>2424.3164099999999</c:v>
                </c:pt>
                <c:pt idx="13329">
                  <c:v>2424.3164099999999</c:v>
                </c:pt>
                <c:pt idx="13330">
                  <c:v>2424.3164099999999</c:v>
                </c:pt>
                <c:pt idx="13331">
                  <c:v>2424.3164099999999</c:v>
                </c:pt>
                <c:pt idx="13332">
                  <c:v>2424.3164099999999</c:v>
                </c:pt>
                <c:pt idx="13333">
                  <c:v>2424.3164099999999</c:v>
                </c:pt>
                <c:pt idx="13334">
                  <c:v>2424.3164099999999</c:v>
                </c:pt>
                <c:pt idx="13335">
                  <c:v>2424.3164099999999</c:v>
                </c:pt>
                <c:pt idx="13336">
                  <c:v>2424.3164099999999</c:v>
                </c:pt>
                <c:pt idx="13337">
                  <c:v>2424.3164099999999</c:v>
                </c:pt>
                <c:pt idx="13338">
                  <c:v>2424.3164099999999</c:v>
                </c:pt>
                <c:pt idx="13339">
                  <c:v>2424.3164099999999</c:v>
                </c:pt>
                <c:pt idx="13340">
                  <c:v>2424.3164099999999</c:v>
                </c:pt>
                <c:pt idx="13341">
                  <c:v>2424.3164099999999</c:v>
                </c:pt>
                <c:pt idx="13342">
                  <c:v>2424.3164099999999</c:v>
                </c:pt>
                <c:pt idx="13343">
                  <c:v>2424.3164099999999</c:v>
                </c:pt>
                <c:pt idx="13344">
                  <c:v>2424.3164099999999</c:v>
                </c:pt>
                <c:pt idx="13345">
                  <c:v>2424.3164099999999</c:v>
                </c:pt>
                <c:pt idx="13346">
                  <c:v>2424.3164099999999</c:v>
                </c:pt>
                <c:pt idx="13347">
                  <c:v>2424.3164099999999</c:v>
                </c:pt>
                <c:pt idx="13348">
                  <c:v>2424.3164099999999</c:v>
                </c:pt>
                <c:pt idx="13349">
                  <c:v>2424.3164099999999</c:v>
                </c:pt>
                <c:pt idx="13350">
                  <c:v>2424.3164099999999</c:v>
                </c:pt>
                <c:pt idx="13351">
                  <c:v>2424.3164099999999</c:v>
                </c:pt>
                <c:pt idx="13352">
                  <c:v>2424.3164099999999</c:v>
                </c:pt>
                <c:pt idx="13353">
                  <c:v>2424.3164099999999</c:v>
                </c:pt>
                <c:pt idx="13354">
                  <c:v>2424.3164099999999</c:v>
                </c:pt>
                <c:pt idx="13355">
                  <c:v>2424.3164099999999</c:v>
                </c:pt>
                <c:pt idx="13356">
                  <c:v>2424.3164099999999</c:v>
                </c:pt>
                <c:pt idx="13357">
                  <c:v>2424.3164099999999</c:v>
                </c:pt>
                <c:pt idx="13358">
                  <c:v>2424.3164099999999</c:v>
                </c:pt>
                <c:pt idx="13359">
                  <c:v>2424.3164099999999</c:v>
                </c:pt>
                <c:pt idx="13360">
                  <c:v>2424.3164099999999</c:v>
                </c:pt>
                <c:pt idx="13361">
                  <c:v>2424.3164099999999</c:v>
                </c:pt>
                <c:pt idx="13362">
                  <c:v>2424.3164099999999</c:v>
                </c:pt>
                <c:pt idx="13363">
                  <c:v>2424.3164099999999</c:v>
                </c:pt>
                <c:pt idx="13364">
                  <c:v>2424.3164099999999</c:v>
                </c:pt>
                <c:pt idx="13365">
                  <c:v>2424.3164099999999</c:v>
                </c:pt>
                <c:pt idx="13366">
                  <c:v>2424.3164099999999</c:v>
                </c:pt>
                <c:pt idx="13367">
                  <c:v>2424.3164099999999</c:v>
                </c:pt>
                <c:pt idx="13368">
                  <c:v>2424.3164099999999</c:v>
                </c:pt>
                <c:pt idx="13369">
                  <c:v>2424.3164099999999</c:v>
                </c:pt>
                <c:pt idx="13370">
                  <c:v>2424.3164099999999</c:v>
                </c:pt>
                <c:pt idx="13371">
                  <c:v>2424.3164099999999</c:v>
                </c:pt>
                <c:pt idx="13372">
                  <c:v>2424.3164099999999</c:v>
                </c:pt>
                <c:pt idx="13373">
                  <c:v>2424.3164099999999</c:v>
                </c:pt>
                <c:pt idx="13374">
                  <c:v>2424.3164099999999</c:v>
                </c:pt>
                <c:pt idx="13375">
                  <c:v>2424.3164099999999</c:v>
                </c:pt>
                <c:pt idx="13376">
                  <c:v>2424.3164099999999</c:v>
                </c:pt>
                <c:pt idx="13377">
                  <c:v>2424.3164099999999</c:v>
                </c:pt>
                <c:pt idx="13378">
                  <c:v>2424.3164099999999</c:v>
                </c:pt>
                <c:pt idx="13379">
                  <c:v>2424.3164099999999</c:v>
                </c:pt>
                <c:pt idx="13380">
                  <c:v>2424.3164099999999</c:v>
                </c:pt>
                <c:pt idx="13381">
                  <c:v>2424.3164099999999</c:v>
                </c:pt>
                <c:pt idx="13382">
                  <c:v>2424.3164099999999</c:v>
                </c:pt>
                <c:pt idx="13383">
                  <c:v>2424.3164099999999</c:v>
                </c:pt>
                <c:pt idx="13384">
                  <c:v>2424.3164099999999</c:v>
                </c:pt>
                <c:pt idx="13385">
                  <c:v>2424.3164099999999</c:v>
                </c:pt>
                <c:pt idx="13386">
                  <c:v>2424.3164099999999</c:v>
                </c:pt>
                <c:pt idx="13387">
                  <c:v>2424.3164099999999</c:v>
                </c:pt>
                <c:pt idx="13388">
                  <c:v>2424.3164099999999</c:v>
                </c:pt>
                <c:pt idx="13389">
                  <c:v>2424.3164099999999</c:v>
                </c:pt>
                <c:pt idx="13390">
                  <c:v>2424.3164099999999</c:v>
                </c:pt>
                <c:pt idx="13391">
                  <c:v>2424.3164099999999</c:v>
                </c:pt>
                <c:pt idx="13392">
                  <c:v>2424.3164099999999</c:v>
                </c:pt>
                <c:pt idx="13393">
                  <c:v>2424.3164099999999</c:v>
                </c:pt>
                <c:pt idx="13394">
                  <c:v>2424.3164099999999</c:v>
                </c:pt>
                <c:pt idx="13395">
                  <c:v>2424.3164099999999</c:v>
                </c:pt>
                <c:pt idx="13396">
                  <c:v>2424.3164099999999</c:v>
                </c:pt>
                <c:pt idx="13397">
                  <c:v>2424.3164099999999</c:v>
                </c:pt>
                <c:pt idx="13398">
                  <c:v>2424.3164099999999</c:v>
                </c:pt>
                <c:pt idx="13399">
                  <c:v>2424.3164099999999</c:v>
                </c:pt>
                <c:pt idx="13400">
                  <c:v>2424.3164099999999</c:v>
                </c:pt>
                <c:pt idx="13401">
                  <c:v>2424.3164099999999</c:v>
                </c:pt>
                <c:pt idx="13402">
                  <c:v>2424.3164099999999</c:v>
                </c:pt>
                <c:pt idx="13403">
                  <c:v>2424.3164099999999</c:v>
                </c:pt>
                <c:pt idx="13404">
                  <c:v>2424.3164099999999</c:v>
                </c:pt>
                <c:pt idx="13405">
                  <c:v>2424.3164099999999</c:v>
                </c:pt>
                <c:pt idx="13406">
                  <c:v>2424.3164099999999</c:v>
                </c:pt>
                <c:pt idx="13407">
                  <c:v>2424.3164099999999</c:v>
                </c:pt>
                <c:pt idx="13408">
                  <c:v>2424.3164099999999</c:v>
                </c:pt>
                <c:pt idx="13409">
                  <c:v>2424.3164099999999</c:v>
                </c:pt>
                <c:pt idx="13410">
                  <c:v>2424.3164099999999</c:v>
                </c:pt>
                <c:pt idx="13411">
                  <c:v>2424.3164099999999</c:v>
                </c:pt>
                <c:pt idx="13412">
                  <c:v>2424.3164099999999</c:v>
                </c:pt>
                <c:pt idx="13413">
                  <c:v>2424.3164099999999</c:v>
                </c:pt>
                <c:pt idx="13414">
                  <c:v>2424.3164099999999</c:v>
                </c:pt>
                <c:pt idx="13415">
                  <c:v>2424.3164099999999</c:v>
                </c:pt>
                <c:pt idx="13416">
                  <c:v>2424.3164099999999</c:v>
                </c:pt>
                <c:pt idx="13417">
                  <c:v>2424.3164099999999</c:v>
                </c:pt>
                <c:pt idx="13418">
                  <c:v>2424.3164099999999</c:v>
                </c:pt>
                <c:pt idx="13419">
                  <c:v>2424.3164099999999</c:v>
                </c:pt>
                <c:pt idx="13420">
                  <c:v>2424.3164099999999</c:v>
                </c:pt>
                <c:pt idx="13421">
                  <c:v>2424.3164099999999</c:v>
                </c:pt>
                <c:pt idx="13422">
                  <c:v>2424.3164099999999</c:v>
                </c:pt>
                <c:pt idx="13423">
                  <c:v>2424.3164099999999</c:v>
                </c:pt>
                <c:pt idx="13424">
                  <c:v>2424.3164099999999</c:v>
                </c:pt>
                <c:pt idx="13425">
                  <c:v>2424.3164099999999</c:v>
                </c:pt>
                <c:pt idx="13426">
                  <c:v>2424.3164099999999</c:v>
                </c:pt>
                <c:pt idx="13427">
                  <c:v>2424.3164099999999</c:v>
                </c:pt>
                <c:pt idx="13428">
                  <c:v>2424.3164099999999</c:v>
                </c:pt>
                <c:pt idx="13429">
                  <c:v>2424.3164099999999</c:v>
                </c:pt>
                <c:pt idx="13430">
                  <c:v>2424.3164099999999</c:v>
                </c:pt>
                <c:pt idx="13431">
                  <c:v>2424.3164099999999</c:v>
                </c:pt>
                <c:pt idx="13432">
                  <c:v>2424.3164099999999</c:v>
                </c:pt>
                <c:pt idx="13433">
                  <c:v>2424.3164099999999</c:v>
                </c:pt>
                <c:pt idx="13434">
                  <c:v>2424.3164099999999</c:v>
                </c:pt>
                <c:pt idx="13435">
                  <c:v>2424.3164099999999</c:v>
                </c:pt>
                <c:pt idx="13436">
                  <c:v>2424.3164099999999</c:v>
                </c:pt>
                <c:pt idx="13437">
                  <c:v>2424.3164099999999</c:v>
                </c:pt>
                <c:pt idx="13438">
                  <c:v>2424.3164099999999</c:v>
                </c:pt>
                <c:pt idx="13439">
                  <c:v>2424.3164099999999</c:v>
                </c:pt>
                <c:pt idx="13440">
                  <c:v>2424.3164099999999</c:v>
                </c:pt>
                <c:pt idx="13441">
                  <c:v>2424.3164099999999</c:v>
                </c:pt>
                <c:pt idx="13442">
                  <c:v>2424.3164099999999</c:v>
                </c:pt>
                <c:pt idx="13443">
                  <c:v>2424.3164099999999</c:v>
                </c:pt>
                <c:pt idx="13444">
                  <c:v>2424.3164099999999</c:v>
                </c:pt>
                <c:pt idx="13445">
                  <c:v>2424.3164099999999</c:v>
                </c:pt>
                <c:pt idx="13446">
                  <c:v>2424.3164099999999</c:v>
                </c:pt>
                <c:pt idx="13447">
                  <c:v>2424.3164099999999</c:v>
                </c:pt>
                <c:pt idx="13448">
                  <c:v>2424.3164099999999</c:v>
                </c:pt>
                <c:pt idx="13449">
                  <c:v>2424.3164099999999</c:v>
                </c:pt>
                <c:pt idx="13450">
                  <c:v>2424.3164099999999</c:v>
                </c:pt>
                <c:pt idx="13451">
                  <c:v>2424.3164099999999</c:v>
                </c:pt>
                <c:pt idx="13452">
                  <c:v>2424.3164099999999</c:v>
                </c:pt>
                <c:pt idx="13453">
                  <c:v>2424.3164099999999</c:v>
                </c:pt>
                <c:pt idx="13454">
                  <c:v>2424.3164099999999</c:v>
                </c:pt>
                <c:pt idx="13455">
                  <c:v>2424.3164099999999</c:v>
                </c:pt>
                <c:pt idx="13456">
                  <c:v>2424.3164099999999</c:v>
                </c:pt>
                <c:pt idx="13457">
                  <c:v>2424.3164099999999</c:v>
                </c:pt>
                <c:pt idx="13458">
                  <c:v>2424.3164099999999</c:v>
                </c:pt>
                <c:pt idx="13459">
                  <c:v>2424.3164099999999</c:v>
                </c:pt>
                <c:pt idx="13460">
                  <c:v>2424.3164099999999</c:v>
                </c:pt>
                <c:pt idx="13461">
                  <c:v>2424.3164099999999</c:v>
                </c:pt>
                <c:pt idx="13462">
                  <c:v>2424.3164099999999</c:v>
                </c:pt>
                <c:pt idx="13463">
                  <c:v>2424.3164099999999</c:v>
                </c:pt>
                <c:pt idx="13464">
                  <c:v>2424.3164099999999</c:v>
                </c:pt>
                <c:pt idx="13465">
                  <c:v>2424.3164099999999</c:v>
                </c:pt>
                <c:pt idx="13466">
                  <c:v>2424.3164099999999</c:v>
                </c:pt>
                <c:pt idx="13467">
                  <c:v>2424.3164099999999</c:v>
                </c:pt>
                <c:pt idx="13468">
                  <c:v>2424.3164099999999</c:v>
                </c:pt>
                <c:pt idx="13469">
                  <c:v>2424.3164099999999</c:v>
                </c:pt>
                <c:pt idx="13470">
                  <c:v>2424.3164099999999</c:v>
                </c:pt>
                <c:pt idx="13471">
                  <c:v>2424.3164099999999</c:v>
                </c:pt>
                <c:pt idx="13472">
                  <c:v>2424.3164099999999</c:v>
                </c:pt>
                <c:pt idx="13473">
                  <c:v>2424.3164099999999</c:v>
                </c:pt>
                <c:pt idx="13474">
                  <c:v>2424.3164099999999</c:v>
                </c:pt>
                <c:pt idx="13475">
                  <c:v>2424.3164099999999</c:v>
                </c:pt>
                <c:pt idx="13476">
                  <c:v>2424.3164099999999</c:v>
                </c:pt>
                <c:pt idx="13477">
                  <c:v>2424.3164099999999</c:v>
                </c:pt>
                <c:pt idx="13478">
                  <c:v>2424.3164099999999</c:v>
                </c:pt>
                <c:pt idx="13479">
                  <c:v>2424.3164099999999</c:v>
                </c:pt>
                <c:pt idx="13480">
                  <c:v>2424.3164099999999</c:v>
                </c:pt>
                <c:pt idx="13481">
                  <c:v>2424.3164099999999</c:v>
                </c:pt>
                <c:pt idx="13482">
                  <c:v>2424.3164099999999</c:v>
                </c:pt>
                <c:pt idx="13483">
                  <c:v>2424.3164099999999</c:v>
                </c:pt>
                <c:pt idx="13484">
                  <c:v>2424.3164099999999</c:v>
                </c:pt>
                <c:pt idx="13485">
                  <c:v>2424.3164099999999</c:v>
                </c:pt>
                <c:pt idx="13486">
                  <c:v>2424.3164099999999</c:v>
                </c:pt>
                <c:pt idx="13487">
                  <c:v>2424.3164099999999</c:v>
                </c:pt>
                <c:pt idx="13488">
                  <c:v>2424.3164099999999</c:v>
                </c:pt>
                <c:pt idx="13489">
                  <c:v>2424.3164099999999</c:v>
                </c:pt>
                <c:pt idx="13490">
                  <c:v>2424.3164099999999</c:v>
                </c:pt>
                <c:pt idx="13491">
                  <c:v>2424.3164099999999</c:v>
                </c:pt>
                <c:pt idx="13492">
                  <c:v>2424.3164099999999</c:v>
                </c:pt>
                <c:pt idx="13493">
                  <c:v>2424.3164099999999</c:v>
                </c:pt>
                <c:pt idx="13494">
                  <c:v>2424.3164099999999</c:v>
                </c:pt>
                <c:pt idx="13495">
                  <c:v>2424.3164099999999</c:v>
                </c:pt>
                <c:pt idx="13496">
                  <c:v>2424.3164099999999</c:v>
                </c:pt>
                <c:pt idx="13497">
                  <c:v>2424.3164099999999</c:v>
                </c:pt>
                <c:pt idx="13498">
                  <c:v>2424.3164099999999</c:v>
                </c:pt>
                <c:pt idx="13499">
                  <c:v>2424.3164099999999</c:v>
                </c:pt>
                <c:pt idx="13500">
                  <c:v>2424.3164099999999</c:v>
                </c:pt>
                <c:pt idx="13501">
                  <c:v>2424.3164099999999</c:v>
                </c:pt>
                <c:pt idx="13502">
                  <c:v>2424.3164099999999</c:v>
                </c:pt>
                <c:pt idx="13503">
                  <c:v>2424.3164099999999</c:v>
                </c:pt>
                <c:pt idx="13504">
                  <c:v>2424.3164099999999</c:v>
                </c:pt>
                <c:pt idx="13505">
                  <c:v>2424.3164099999999</c:v>
                </c:pt>
                <c:pt idx="13506">
                  <c:v>2424.3164099999999</c:v>
                </c:pt>
                <c:pt idx="13507">
                  <c:v>2424.3164099999999</c:v>
                </c:pt>
                <c:pt idx="13508">
                  <c:v>2424.3164099999999</c:v>
                </c:pt>
                <c:pt idx="13509">
                  <c:v>2424.3164099999999</c:v>
                </c:pt>
                <c:pt idx="13510">
                  <c:v>2424.3164099999999</c:v>
                </c:pt>
                <c:pt idx="13511">
                  <c:v>2424.3164099999999</c:v>
                </c:pt>
                <c:pt idx="13512">
                  <c:v>2424.3164099999999</c:v>
                </c:pt>
                <c:pt idx="13513">
                  <c:v>2424.3164099999999</c:v>
                </c:pt>
                <c:pt idx="13514">
                  <c:v>2424.3164099999999</c:v>
                </c:pt>
                <c:pt idx="13515">
                  <c:v>2424.3164099999999</c:v>
                </c:pt>
                <c:pt idx="13516">
                  <c:v>2424.3164099999999</c:v>
                </c:pt>
                <c:pt idx="13517">
                  <c:v>2424.3164099999999</c:v>
                </c:pt>
                <c:pt idx="13518">
                  <c:v>2424.3164099999999</c:v>
                </c:pt>
                <c:pt idx="13519">
                  <c:v>2424.3164099999999</c:v>
                </c:pt>
                <c:pt idx="13520">
                  <c:v>2424.3164099999999</c:v>
                </c:pt>
                <c:pt idx="13521">
                  <c:v>2424.3164099999999</c:v>
                </c:pt>
                <c:pt idx="13522">
                  <c:v>2424.3164099999999</c:v>
                </c:pt>
                <c:pt idx="13523">
                  <c:v>2424.3164099999999</c:v>
                </c:pt>
                <c:pt idx="13524">
                  <c:v>2424.3164099999999</c:v>
                </c:pt>
                <c:pt idx="13525">
                  <c:v>2424.3164099999999</c:v>
                </c:pt>
                <c:pt idx="13526">
                  <c:v>2424.3164099999999</c:v>
                </c:pt>
                <c:pt idx="13527">
                  <c:v>2424.3164099999999</c:v>
                </c:pt>
                <c:pt idx="13528">
                  <c:v>2424.3164099999999</c:v>
                </c:pt>
                <c:pt idx="13529">
                  <c:v>2424.3164099999999</c:v>
                </c:pt>
                <c:pt idx="13530">
                  <c:v>2424.3164099999999</c:v>
                </c:pt>
                <c:pt idx="13531">
                  <c:v>2424.3164099999999</c:v>
                </c:pt>
                <c:pt idx="13532">
                  <c:v>2424.3164099999999</c:v>
                </c:pt>
                <c:pt idx="13533">
                  <c:v>2424.3164099999999</c:v>
                </c:pt>
                <c:pt idx="13534">
                  <c:v>2424.3164099999999</c:v>
                </c:pt>
                <c:pt idx="13535">
                  <c:v>2424.3164099999999</c:v>
                </c:pt>
                <c:pt idx="13536">
                  <c:v>2424.3164099999999</c:v>
                </c:pt>
                <c:pt idx="13537">
                  <c:v>2424.3164099999999</c:v>
                </c:pt>
                <c:pt idx="13538">
                  <c:v>2424.3164099999999</c:v>
                </c:pt>
                <c:pt idx="13539">
                  <c:v>2424.3164099999999</c:v>
                </c:pt>
                <c:pt idx="13540">
                  <c:v>2424.3164099999999</c:v>
                </c:pt>
                <c:pt idx="13541">
                  <c:v>2424.3164099999999</c:v>
                </c:pt>
                <c:pt idx="13542">
                  <c:v>2424.3164099999999</c:v>
                </c:pt>
                <c:pt idx="13543">
                  <c:v>2424.3164099999999</c:v>
                </c:pt>
                <c:pt idx="13544">
                  <c:v>2424.3164099999999</c:v>
                </c:pt>
                <c:pt idx="13545">
                  <c:v>2424.3164099999999</c:v>
                </c:pt>
                <c:pt idx="13546">
                  <c:v>2424.3164099999999</c:v>
                </c:pt>
                <c:pt idx="13547">
                  <c:v>2424.3164099999999</c:v>
                </c:pt>
                <c:pt idx="13548">
                  <c:v>2424.3164099999999</c:v>
                </c:pt>
                <c:pt idx="13549">
                  <c:v>2424.3164099999999</c:v>
                </c:pt>
                <c:pt idx="13550">
                  <c:v>2424.3164099999999</c:v>
                </c:pt>
                <c:pt idx="13551">
                  <c:v>2424.3164099999999</c:v>
                </c:pt>
                <c:pt idx="13552">
                  <c:v>2424.3164099999999</c:v>
                </c:pt>
                <c:pt idx="13553">
                  <c:v>2424.3164099999999</c:v>
                </c:pt>
                <c:pt idx="13554">
                  <c:v>2424.3164099999999</c:v>
                </c:pt>
                <c:pt idx="13555">
                  <c:v>2424.3164099999999</c:v>
                </c:pt>
                <c:pt idx="13556">
                  <c:v>2424.3164099999999</c:v>
                </c:pt>
                <c:pt idx="13557">
                  <c:v>2424.3164099999999</c:v>
                </c:pt>
                <c:pt idx="13558">
                  <c:v>2424.3164099999999</c:v>
                </c:pt>
                <c:pt idx="13559">
                  <c:v>2424.3164099999999</c:v>
                </c:pt>
                <c:pt idx="13560">
                  <c:v>2424.3164099999999</c:v>
                </c:pt>
                <c:pt idx="13561">
                  <c:v>2424.3164099999999</c:v>
                </c:pt>
                <c:pt idx="13562">
                  <c:v>2424.3164099999999</c:v>
                </c:pt>
                <c:pt idx="13563">
                  <c:v>2424.3164099999999</c:v>
                </c:pt>
                <c:pt idx="13564">
                  <c:v>2424.3164099999999</c:v>
                </c:pt>
                <c:pt idx="13565">
                  <c:v>2424.3164099999999</c:v>
                </c:pt>
                <c:pt idx="13566">
                  <c:v>2424.3164099999999</c:v>
                </c:pt>
                <c:pt idx="13567">
                  <c:v>2424.3164099999999</c:v>
                </c:pt>
                <c:pt idx="13568">
                  <c:v>2424.3164099999999</c:v>
                </c:pt>
                <c:pt idx="13569">
                  <c:v>2424.3164099999999</c:v>
                </c:pt>
                <c:pt idx="13570">
                  <c:v>2424.3164099999999</c:v>
                </c:pt>
                <c:pt idx="13571">
                  <c:v>2424.3164099999999</c:v>
                </c:pt>
                <c:pt idx="13572">
                  <c:v>2424.3164099999999</c:v>
                </c:pt>
                <c:pt idx="13573">
                  <c:v>2424.3164099999999</c:v>
                </c:pt>
                <c:pt idx="13574">
                  <c:v>2424.3164099999999</c:v>
                </c:pt>
                <c:pt idx="13575">
                  <c:v>2424.3164099999999</c:v>
                </c:pt>
                <c:pt idx="13576">
                  <c:v>2424.3164099999999</c:v>
                </c:pt>
                <c:pt idx="13577">
                  <c:v>2424.3164099999999</c:v>
                </c:pt>
                <c:pt idx="13578">
                  <c:v>2424.3164099999999</c:v>
                </c:pt>
                <c:pt idx="13579">
                  <c:v>2424.3164099999999</c:v>
                </c:pt>
                <c:pt idx="13580">
                  <c:v>2424.3164099999999</c:v>
                </c:pt>
                <c:pt idx="13581">
                  <c:v>2424.3164099999999</c:v>
                </c:pt>
                <c:pt idx="13582">
                  <c:v>2424.3164099999999</c:v>
                </c:pt>
                <c:pt idx="13583">
                  <c:v>2424.3164099999999</c:v>
                </c:pt>
                <c:pt idx="13584">
                  <c:v>2424.3164099999999</c:v>
                </c:pt>
                <c:pt idx="13585">
                  <c:v>2424.3164099999999</c:v>
                </c:pt>
                <c:pt idx="13586">
                  <c:v>2424.3164099999999</c:v>
                </c:pt>
                <c:pt idx="13587">
                  <c:v>2424.3164099999999</c:v>
                </c:pt>
                <c:pt idx="13588">
                  <c:v>2424.3164099999999</c:v>
                </c:pt>
                <c:pt idx="13589">
                  <c:v>2424.3164099999999</c:v>
                </c:pt>
                <c:pt idx="13590">
                  <c:v>2424.3164099999999</c:v>
                </c:pt>
                <c:pt idx="13591">
                  <c:v>2424.3164099999999</c:v>
                </c:pt>
                <c:pt idx="13592">
                  <c:v>2424.3164099999999</c:v>
                </c:pt>
                <c:pt idx="13593">
                  <c:v>2424.3164099999999</c:v>
                </c:pt>
                <c:pt idx="13594">
                  <c:v>2424.3164099999999</c:v>
                </c:pt>
                <c:pt idx="13595">
                  <c:v>2424.3164099999999</c:v>
                </c:pt>
                <c:pt idx="13596">
                  <c:v>2424.3164099999999</c:v>
                </c:pt>
                <c:pt idx="13597">
                  <c:v>2424.3164099999999</c:v>
                </c:pt>
                <c:pt idx="13598">
                  <c:v>2424.3164099999999</c:v>
                </c:pt>
                <c:pt idx="13599">
                  <c:v>2424.3164099999999</c:v>
                </c:pt>
                <c:pt idx="13600">
                  <c:v>2424.3164099999999</c:v>
                </c:pt>
                <c:pt idx="13601">
                  <c:v>2424.3164099999999</c:v>
                </c:pt>
                <c:pt idx="13602">
                  <c:v>2424.3164099999999</c:v>
                </c:pt>
                <c:pt idx="13603">
                  <c:v>2424.3164099999999</c:v>
                </c:pt>
                <c:pt idx="13604">
                  <c:v>2424.3164099999999</c:v>
                </c:pt>
                <c:pt idx="13605">
                  <c:v>2424.3164099999999</c:v>
                </c:pt>
                <c:pt idx="13606">
                  <c:v>2424.3164099999999</c:v>
                </c:pt>
                <c:pt idx="13607">
                  <c:v>2424.3164099999999</c:v>
                </c:pt>
                <c:pt idx="13608">
                  <c:v>2424.3164099999999</c:v>
                </c:pt>
                <c:pt idx="13609">
                  <c:v>2424.3164099999999</c:v>
                </c:pt>
                <c:pt idx="13610">
                  <c:v>2424.3164099999999</c:v>
                </c:pt>
                <c:pt idx="13611">
                  <c:v>2424.3164099999999</c:v>
                </c:pt>
                <c:pt idx="13612">
                  <c:v>2424.3164099999999</c:v>
                </c:pt>
                <c:pt idx="13613">
                  <c:v>2424.3164099999999</c:v>
                </c:pt>
                <c:pt idx="13614">
                  <c:v>2424.3164099999999</c:v>
                </c:pt>
                <c:pt idx="13615">
                  <c:v>2424.3164099999999</c:v>
                </c:pt>
                <c:pt idx="13616">
                  <c:v>2424.3164099999999</c:v>
                </c:pt>
                <c:pt idx="13617">
                  <c:v>2424.3164099999999</c:v>
                </c:pt>
                <c:pt idx="13618">
                  <c:v>2424.3164099999999</c:v>
                </c:pt>
                <c:pt idx="13619">
                  <c:v>2424.3164099999999</c:v>
                </c:pt>
                <c:pt idx="13620">
                  <c:v>2424.3164099999999</c:v>
                </c:pt>
                <c:pt idx="13621">
                  <c:v>2424.3164099999999</c:v>
                </c:pt>
                <c:pt idx="13622">
                  <c:v>2424.3164099999999</c:v>
                </c:pt>
                <c:pt idx="13623">
                  <c:v>2424.3164099999999</c:v>
                </c:pt>
                <c:pt idx="13624">
                  <c:v>2424.3164099999999</c:v>
                </c:pt>
                <c:pt idx="13625">
                  <c:v>2424.3164099999999</c:v>
                </c:pt>
                <c:pt idx="13626">
                  <c:v>2424.3164099999999</c:v>
                </c:pt>
                <c:pt idx="13627">
                  <c:v>2424.3164099999999</c:v>
                </c:pt>
                <c:pt idx="13628">
                  <c:v>2424.3164099999999</c:v>
                </c:pt>
                <c:pt idx="13629">
                  <c:v>2424.3164099999999</c:v>
                </c:pt>
                <c:pt idx="13630">
                  <c:v>2424.3164099999999</c:v>
                </c:pt>
                <c:pt idx="13631">
                  <c:v>2424.3164099999999</c:v>
                </c:pt>
                <c:pt idx="13632">
                  <c:v>2424.3164099999999</c:v>
                </c:pt>
                <c:pt idx="13633">
                  <c:v>2424.3164099999999</c:v>
                </c:pt>
                <c:pt idx="13634">
                  <c:v>2424.3164099999999</c:v>
                </c:pt>
                <c:pt idx="13635">
                  <c:v>2424.3164099999999</c:v>
                </c:pt>
                <c:pt idx="13636">
                  <c:v>2424.3164099999999</c:v>
                </c:pt>
                <c:pt idx="13637">
                  <c:v>2424.3164099999999</c:v>
                </c:pt>
                <c:pt idx="13638">
                  <c:v>2424.3164099999999</c:v>
                </c:pt>
                <c:pt idx="13639">
                  <c:v>2424.3164099999999</c:v>
                </c:pt>
                <c:pt idx="13640">
                  <c:v>2424.3164099999999</c:v>
                </c:pt>
                <c:pt idx="13641">
                  <c:v>2424.3164099999999</c:v>
                </c:pt>
                <c:pt idx="13642">
                  <c:v>2424.3164099999999</c:v>
                </c:pt>
                <c:pt idx="13643">
                  <c:v>2424.3164099999999</c:v>
                </c:pt>
                <c:pt idx="13644">
                  <c:v>2424.3164099999999</c:v>
                </c:pt>
                <c:pt idx="13645">
                  <c:v>2424.3164099999999</c:v>
                </c:pt>
                <c:pt idx="13646">
                  <c:v>2424.3164099999999</c:v>
                </c:pt>
                <c:pt idx="13647">
                  <c:v>2424.3164099999999</c:v>
                </c:pt>
                <c:pt idx="13648">
                  <c:v>2424.3164099999999</c:v>
                </c:pt>
                <c:pt idx="13649">
                  <c:v>2424.3164099999999</c:v>
                </c:pt>
                <c:pt idx="13650">
                  <c:v>2424.3164099999999</c:v>
                </c:pt>
                <c:pt idx="13651">
                  <c:v>2424.3164099999999</c:v>
                </c:pt>
                <c:pt idx="13652">
                  <c:v>2424.3164099999999</c:v>
                </c:pt>
                <c:pt idx="13653">
                  <c:v>2424.3164099999999</c:v>
                </c:pt>
                <c:pt idx="13654">
                  <c:v>2424.3164099999999</c:v>
                </c:pt>
                <c:pt idx="13655">
                  <c:v>2424.3164099999999</c:v>
                </c:pt>
                <c:pt idx="13656">
                  <c:v>2424.3164099999999</c:v>
                </c:pt>
                <c:pt idx="13657">
                  <c:v>2424.3164099999999</c:v>
                </c:pt>
                <c:pt idx="13658">
                  <c:v>2424.3164099999999</c:v>
                </c:pt>
                <c:pt idx="13659">
                  <c:v>2424.3164099999999</c:v>
                </c:pt>
                <c:pt idx="13660">
                  <c:v>2424.3164099999999</c:v>
                </c:pt>
                <c:pt idx="13661">
                  <c:v>2424.3164099999999</c:v>
                </c:pt>
                <c:pt idx="13662">
                  <c:v>2424.3164099999999</c:v>
                </c:pt>
                <c:pt idx="13663">
                  <c:v>2424.3164099999999</c:v>
                </c:pt>
                <c:pt idx="13664">
                  <c:v>2424.3164099999999</c:v>
                </c:pt>
                <c:pt idx="13665">
                  <c:v>2424.3164099999999</c:v>
                </c:pt>
                <c:pt idx="13666">
                  <c:v>2424.3164099999999</c:v>
                </c:pt>
                <c:pt idx="13667">
                  <c:v>2424.3164099999999</c:v>
                </c:pt>
                <c:pt idx="13668">
                  <c:v>2424.3164099999999</c:v>
                </c:pt>
                <c:pt idx="13669">
                  <c:v>2424.3164099999999</c:v>
                </c:pt>
                <c:pt idx="13670">
                  <c:v>2424.3164099999999</c:v>
                </c:pt>
                <c:pt idx="13671">
                  <c:v>2424.3164099999999</c:v>
                </c:pt>
                <c:pt idx="13672">
                  <c:v>2424.3164099999999</c:v>
                </c:pt>
                <c:pt idx="13673">
                  <c:v>2424.3164099999999</c:v>
                </c:pt>
                <c:pt idx="13674">
                  <c:v>2424.3164099999999</c:v>
                </c:pt>
                <c:pt idx="13675">
                  <c:v>2424.3164099999999</c:v>
                </c:pt>
                <c:pt idx="13676">
                  <c:v>2424.3164099999999</c:v>
                </c:pt>
                <c:pt idx="13677">
                  <c:v>2424.3164099999999</c:v>
                </c:pt>
                <c:pt idx="13678">
                  <c:v>2424.3164099999999</c:v>
                </c:pt>
                <c:pt idx="13679">
                  <c:v>2424.3164099999999</c:v>
                </c:pt>
                <c:pt idx="13680">
                  <c:v>2424.3164099999999</c:v>
                </c:pt>
                <c:pt idx="13681">
                  <c:v>2424.3164099999999</c:v>
                </c:pt>
                <c:pt idx="13682">
                  <c:v>2424.3164099999999</c:v>
                </c:pt>
                <c:pt idx="13683">
                  <c:v>2424.3164099999999</c:v>
                </c:pt>
                <c:pt idx="13684">
                  <c:v>2424.3164099999999</c:v>
                </c:pt>
                <c:pt idx="13685">
                  <c:v>2424.3164099999999</c:v>
                </c:pt>
                <c:pt idx="13686">
                  <c:v>2424.3164099999999</c:v>
                </c:pt>
                <c:pt idx="13687">
                  <c:v>2424.3164099999999</c:v>
                </c:pt>
                <c:pt idx="13688">
                  <c:v>2424.3164099999999</c:v>
                </c:pt>
                <c:pt idx="13689">
                  <c:v>2424.3164099999999</c:v>
                </c:pt>
                <c:pt idx="13690">
                  <c:v>2424.3164099999999</c:v>
                </c:pt>
                <c:pt idx="13691">
                  <c:v>2424.3164099999999</c:v>
                </c:pt>
                <c:pt idx="13692">
                  <c:v>2424.3164099999999</c:v>
                </c:pt>
                <c:pt idx="13693">
                  <c:v>2424.3164099999999</c:v>
                </c:pt>
                <c:pt idx="13694">
                  <c:v>2424.3164099999999</c:v>
                </c:pt>
                <c:pt idx="13695">
                  <c:v>2424.3164099999999</c:v>
                </c:pt>
                <c:pt idx="13696">
                  <c:v>2424.3164099999999</c:v>
                </c:pt>
                <c:pt idx="13697">
                  <c:v>2424.3164099999999</c:v>
                </c:pt>
                <c:pt idx="13698">
                  <c:v>2424.3164099999999</c:v>
                </c:pt>
                <c:pt idx="13699">
                  <c:v>2424.3164099999999</c:v>
                </c:pt>
                <c:pt idx="13700">
                  <c:v>2424.3164099999999</c:v>
                </c:pt>
                <c:pt idx="13701">
                  <c:v>2424.3164099999999</c:v>
                </c:pt>
                <c:pt idx="13702">
                  <c:v>2424.3164099999999</c:v>
                </c:pt>
                <c:pt idx="13703">
                  <c:v>2424.3164099999999</c:v>
                </c:pt>
                <c:pt idx="13704">
                  <c:v>2424.3164099999999</c:v>
                </c:pt>
                <c:pt idx="13705">
                  <c:v>2424.3164099999999</c:v>
                </c:pt>
                <c:pt idx="13706">
                  <c:v>2424.3164099999999</c:v>
                </c:pt>
                <c:pt idx="13707">
                  <c:v>2424.3164099999999</c:v>
                </c:pt>
                <c:pt idx="13708">
                  <c:v>2424.3164099999999</c:v>
                </c:pt>
                <c:pt idx="13709">
                  <c:v>2424.3164099999999</c:v>
                </c:pt>
                <c:pt idx="13710">
                  <c:v>2424.3164099999999</c:v>
                </c:pt>
                <c:pt idx="13711">
                  <c:v>2424.3164099999999</c:v>
                </c:pt>
                <c:pt idx="13712">
                  <c:v>2424.3164099999999</c:v>
                </c:pt>
                <c:pt idx="13713">
                  <c:v>2424.3164099999999</c:v>
                </c:pt>
                <c:pt idx="13714">
                  <c:v>2424.3164099999999</c:v>
                </c:pt>
                <c:pt idx="13715">
                  <c:v>2424.3164099999999</c:v>
                </c:pt>
                <c:pt idx="13716">
                  <c:v>2424.3164099999999</c:v>
                </c:pt>
                <c:pt idx="13717">
                  <c:v>2424.3164099999999</c:v>
                </c:pt>
                <c:pt idx="13718">
                  <c:v>2424.3164099999999</c:v>
                </c:pt>
                <c:pt idx="13719">
                  <c:v>2424.3164099999999</c:v>
                </c:pt>
                <c:pt idx="13720">
                  <c:v>2424.3164099999999</c:v>
                </c:pt>
                <c:pt idx="13721">
                  <c:v>2424.3164099999999</c:v>
                </c:pt>
                <c:pt idx="13722">
                  <c:v>2424.3164099999999</c:v>
                </c:pt>
                <c:pt idx="13723">
                  <c:v>2424.3164099999999</c:v>
                </c:pt>
                <c:pt idx="13724">
                  <c:v>2424.3164099999999</c:v>
                </c:pt>
                <c:pt idx="13725">
                  <c:v>2424.3164099999999</c:v>
                </c:pt>
                <c:pt idx="13726">
                  <c:v>2424.3164099999999</c:v>
                </c:pt>
                <c:pt idx="13727">
                  <c:v>2424.3164099999999</c:v>
                </c:pt>
                <c:pt idx="13728">
                  <c:v>2424.3164099999999</c:v>
                </c:pt>
                <c:pt idx="13729">
                  <c:v>2424.3164099999999</c:v>
                </c:pt>
                <c:pt idx="13730">
                  <c:v>2424.3164099999999</c:v>
                </c:pt>
                <c:pt idx="13731">
                  <c:v>2424.3164099999999</c:v>
                </c:pt>
                <c:pt idx="13732">
                  <c:v>2424.3164099999999</c:v>
                </c:pt>
                <c:pt idx="13733">
                  <c:v>2424.3164099999999</c:v>
                </c:pt>
                <c:pt idx="13734">
                  <c:v>2424.3164099999999</c:v>
                </c:pt>
                <c:pt idx="13735">
                  <c:v>2424.3164099999999</c:v>
                </c:pt>
                <c:pt idx="13736">
                  <c:v>2424.3164099999999</c:v>
                </c:pt>
                <c:pt idx="13737">
                  <c:v>2424.3164099999999</c:v>
                </c:pt>
                <c:pt idx="13738">
                  <c:v>2424.3164099999999</c:v>
                </c:pt>
                <c:pt idx="13739">
                  <c:v>2424.3164099999999</c:v>
                </c:pt>
                <c:pt idx="13740">
                  <c:v>2424.3164099999999</c:v>
                </c:pt>
                <c:pt idx="13741">
                  <c:v>2424.3164099999999</c:v>
                </c:pt>
                <c:pt idx="13742">
                  <c:v>2424.3164099999999</c:v>
                </c:pt>
                <c:pt idx="13743">
                  <c:v>2424.3164099999999</c:v>
                </c:pt>
                <c:pt idx="13744">
                  <c:v>2424.3164099999999</c:v>
                </c:pt>
                <c:pt idx="13745">
                  <c:v>2424.3164099999999</c:v>
                </c:pt>
                <c:pt idx="13746">
                  <c:v>2424.3164099999999</c:v>
                </c:pt>
                <c:pt idx="13747">
                  <c:v>2424.3164099999999</c:v>
                </c:pt>
                <c:pt idx="13748">
                  <c:v>2424.3164099999999</c:v>
                </c:pt>
                <c:pt idx="13749">
                  <c:v>2424.3164099999999</c:v>
                </c:pt>
                <c:pt idx="13750">
                  <c:v>2424.3164099999999</c:v>
                </c:pt>
                <c:pt idx="13751">
                  <c:v>2424.3164099999999</c:v>
                </c:pt>
                <c:pt idx="13752">
                  <c:v>2424.3164099999999</c:v>
                </c:pt>
                <c:pt idx="13753">
                  <c:v>2424.3164099999999</c:v>
                </c:pt>
                <c:pt idx="13754">
                  <c:v>2424.3164099999999</c:v>
                </c:pt>
                <c:pt idx="13755">
                  <c:v>2424.3164099999999</c:v>
                </c:pt>
                <c:pt idx="13756">
                  <c:v>2424.3164099999999</c:v>
                </c:pt>
                <c:pt idx="13757">
                  <c:v>2424.3164099999999</c:v>
                </c:pt>
                <c:pt idx="13758">
                  <c:v>2424.3164099999999</c:v>
                </c:pt>
                <c:pt idx="13759">
                  <c:v>2424.3164099999999</c:v>
                </c:pt>
                <c:pt idx="13760">
                  <c:v>2424.3164099999999</c:v>
                </c:pt>
                <c:pt idx="13761">
                  <c:v>2424.3164099999999</c:v>
                </c:pt>
                <c:pt idx="13762">
                  <c:v>2424.3164099999999</c:v>
                </c:pt>
                <c:pt idx="13763">
                  <c:v>2424.3164099999999</c:v>
                </c:pt>
                <c:pt idx="13764">
                  <c:v>2424.3164099999999</c:v>
                </c:pt>
                <c:pt idx="13765">
                  <c:v>2424.3164099999999</c:v>
                </c:pt>
                <c:pt idx="13766">
                  <c:v>2424.3164099999999</c:v>
                </c:pt>
                <c:pt idx="13767">
                  <c:v>2424.3164099999999</c:v>
                </c:pt>
                <c:pt idx="13768">
                  <c:v>2424.3164099999999</c:v>
                </c:pt>
                <c:pt idx="13769">
                  <c:v>2424.3164099999999</c:v>
                </c:pt>
                <c:pt idx="13770">
                  <c:v>2424.3164099999999</c:v>
                </c:pt>
                <c:pt idx="13771">
                  <c:v>2424.3164099999999</c:v>
                </c:pt>
                <c:pt idx="13772">
                  <c:v>2424.3164099999999</c:v>
                </c:pt>
                <c:pt idx="13773">
                  <c:v>2424.3164099999999</c:v>
                </c:pt>
                <c:pt idx="13774">
                  <c:v>2424.3164099999999</c:v>
                </c:pt>
                <c:pt idx="13775">
                  <c:v>2424.3164099999999</c:v>
                </c:pt>
                <c:pt idx="13776">
                  <c:v>2424.3164099999999</c:v>
                </c:pt>
                <c:pt idx="13777">
                  <c:v>2424.3164099999999</c:v>
                </c:pt>
                <c:pt idx="13778">
                  <c:v>2424.3164099999999</c:v>
                </c:pt>
                <c:pt idx="13779">
                  <c:v>2424.3164099999999</c:v>
                </c:pt>
                <c:pt idx="13780">
                  <c:v>2424.3164099999999</c:v>
                </c:pt>
                <c:pt idx="13781">
                  <c:v>2424.3164099999999</c:v>
                </c:pt>
                <c:pt idx="13782">
                  <c:v>2424.3164099999999</c:v>
                </c:pt>
                <c:pt idx="13783">
                  <c:v>2424.3164099999999</c:v>
                </c:pt>
                <c:pt idx="13784">
                  <c:v>2424.3164099999999</c:v>
                </c:pt>
                <c:pt idx="13785">
                  <c:v>2424.3164099999999</c:v>
                </c:pt>
                <c:pt idx="13786">
                  <c:v>2424.3164099999999</c:v>
                </c:pt>
                <c:pt idx="13787">
                  <c:v>2424.3164099999999</c:v>
                </c:pt>
                <c:pt idx="13788">
                  <c:v>2424.3164099999999</c:v>
                </c:pt>
                <c:pt idx="13789">
                  <c:v>2424.3164099999999</c:v>
                </c:pt>
                <c:pt idx="13790">
                  <c:v>2424.3164099999999</c:v>
                </c:pt>
                <c:pt idx="13791">
                  <c:v>2424.3164099999999</c:v>
                </c:pt>
                <c:pt idx="13792">
                  <c:v>2424.3164099999999</c:v>
                </c:pt>
                <c:pt idx="13793">
                  <c:v>2424.3164099999999</c:v>
                </c:pt>
                <c:pt idx="13794">
                  <c:v>2424.3164099999999</c:v>
                </c:pt>
                <c:pt idx="13795">
                  <c:v>2424.3164099999999</c:v>
                </c:pt>
                <c:pt idx="13796">
                  <c:v>2424.3164099999999</c:v>
                </c:pt>
                <c:pt idx="13797">
                  <c:v>2424.3164099999999</c:v>
                </c:pt>
                <c:pt idx="13798">
                  <c:v>2424.3164099999999</c:v>
                </c:pt>
                <c:pt idx="13799">
                  <c:v>2424.3164099999999</c:v>
                </c:pt>
                <c:pt idx="13800">
                  <c:v>2424.3164099999999</c:v>
                </c:pt>
                <c:pt idx="13801">
                  <c:v>2424.3164099999999</c:v>
                </c:pt>
                <c:pt idx="13802">
                  <c:v>2424.3164099999999</c:v>
                </c:pt>
                <c:pt idx="13803">
                  <c:v>2424.3164099999999</c:v>
                </c:pt>
                <c:pt idx="13804">
                  <c:v>2424.3164099999999</c:v>
                </c:pt>
                <c:pt idx="13805">
                  <c:v>2424.3164099999999</c:v>
                </c:pt>
                <c:pt idx="13806">
                  <c:v>2424.3164099999999</c:v>
                </c:pt>
                <c:pt idx="13807">
                  <c:v>2424.3164099999999</c:v>
                </c:pt>
                <c:pt idx="13808">
                  <c:v>2424.3164099999999</c:v>
                </c:pt>
                <c:pt idx="13809">
                  <c:v>2424.3164099999999</c:v>
                </c:pt>
                <c:pt idx="13810">
                  <c:v>2424.3164099999999</c:v>
                </c:pt>
                <c:pt idx="13811">
                  <c:v>2424.3164099999999</c:v>
                </c:pt>
                <c:pt idx="13812">
                  <c:v>2424.3164099999999</c:v>
                </c:pt>
                <c:pt idx="13813">
                  <c:v>2424.3164099999999</c:v>
                </c:pt>
                <c:pt idx="13814">
                  <c:v>2424.3164099999999</c:v>
                </c:pt>
                <c:pt idx="13815">
                  <c:v>2424.3164099999999</c:v>
                </c:pt>
                <c:pt idx="13816">
                  <c:v>2424.3164099999999</c:v>
                </c:pt>
                <c:pt idx="13817">
                  <c:v>2424.3164099999999</c:v>
                </c:pt>
                <c:pt idx="13818">
                  <c:v>2424.3164099999999</c:v>
                </c:pt>
                <c:pt idx="13819">
                  <c:v>2424.3164099999999</c:v>
                </c:pt>
                <c:pt idx="13820">
                  <c:v>2424.3164099999999</c:v>
                </c:pt>
                <c:pt idx="13821">
                  <c:v>2424.3164099999999</c:v>
                </c:pt>
                <c:pt idx="13822">
                  <c:v>2424.3164099999999</c:v>
                </c:pt>
                <c:pt idx="13823">
                  <c:v>2424.3164099999999</c:v>
                </c:pt>
                <c:pt idx="13824">
                  <c:v>2424.3164099999999</c:v>
                </c:pt>
                <c:pt idx="13825">
                  <c:v>2424.3164099999999</c:v>
                </c:pt>
                <c:pt idx="13826">
                  <c:v>2424.3164099999999</c:v>
                </c:pt>
                <c:pt idx="13827">
                  <c:v>2424.3164099999999</c:v>
                </c:pt>
                <c:pt idx="13828">
                  <c:v>2424.3164099999999</c:v>
                </c:pt>
                <c:pt idx="13829">
                  <c:v>2424.3164099999999</c:v>
                </c:pt>
                <c:pt idx="13830">
                  <c:v>2424.3164099999999</c:v>
                </c:pt>
                <c:pt idx="13831">
                  <c:v>2424.3164099999999</c:v>
                </c:pt>
                <c:pt idx="13832">
                  <c:v>2424.3164099999999</c:v>
                </c:pt>
                <c:pt idx="13833">
                  <c:v>2424.3164099999999</c:v>
                </c:pt>
                <c:pt idx="13834">
                  <c:v>2424.3164099999999</c:v>
                </c:pt>
                <c:pt idx="13835">
                  <c:v>2424.3164099999999</c:v>
                </c:pt>
                <c:pt idx="13836">
                  <c:v>2424.3164099999999</c:v>
                </c:pt>
                <c:pt idx="13837">
                  <c:v>2424.3164099999999</c:v>
                </c:pt>
                <c:pt idx="13838">
                  <c:v>2424.3164099999999</c:v>
                </c:pt>
                <c:pt idx="13839">
                  <c:v>2424.3164099999999</c:v>
                </c:pt>
                <c:pt idx="13840">
                  <c:v>2424.3164099999999</c:v>
                </c:pt>
                <c:pt idx="13841">
                  <c:v>2424.3164099999999</c:v>
                </c:pt>
                <c:pt idx="13842">
                  <c:v>2424.3164099999999</c:v>
                </c:pt>
                <c:pt idx="13843">
                  <c:v>2424.3164099999999</c:v>
                </c:pt>
                <c:pt idx="13844">
                  <c:v>2424.3164099999999</c:v>
                </c:pt>
                <c:pt idx="13845">
                  <c:v>2424.3164099999999</c:v>
                </c:pt>
                <c:pt idx="13846">
                  <c:v>2424.3164099999999</c:v>
                </c:pt>
                <c:pt idx="13847">
                  <c:v>2424.3164099999999</c:v>
                </c:pt>
                <c:pt idx="13848">
                  <c:v>2424.3164099999999</c:v>
                </c:pt>
                <c:pt idx="13849">
                  <c:v>2424.3164099999999</c:v>
                </c:pt>
                <c:pt idx="13850">
                  <c:v>2424.3164099999999</c:v>
                </c:pt>
                <c:pt idx="13851">
                  <c:v>2424.3164099999999</c:v>
                </c:pt>
                <c:pt idx="13852">
                  <c:v>2424.3164099999999</c:v>
                </c:pt>
                <c:pt idx="13853">
                  <c:v>2424.3164099999999</c:v>
                </c:pt>
                <c:pt idx="13854">
                  <c:v>2424.3164099999999</c:v>
                </c:pt>
                <c:pt idx="13855">
                  <c:v>2424.3164099999999</c:v>
                </c:pt>
                <c:pt idx="13856">
                  <c:v>2424.3164099999999</c:v>
                </c:pt>
                <c:pt idx="13857">
                  <c:v>2424.3164099999999</c:v>
                </c:pt>
                <c:pt idx="13858">
                  <c:v>2424.3164099999999</c:v>
                </c:pt>
                <c:pt idx="13859">
                  <c:v>2424.3164099999999</c:v>
                </c:pt>
                <c:pt idx="13860">
                  <c:v>2424.3164099999999</c:v>
                </c:pt>
                <c:pt idx="13861">
                  <c:v>2424.3164099999999</c:v>
                </c:pt>
                <c:pt idx="13862">
                  <c:v>2424.3164099999999</c:v>
                </c:pt>
                <c:pt idx="13863">
                  <c:v>2424.3164099999999</c:v>
                </c:pt>
                <c:pt idx="13864">
                  <c:v>2424.3164099999999</c:v>
                </c:pt>
                <c:pt idx="13865">
                  <c:v>2424.3164099999999</c:v>
                </c:pt>
                <c:pt idx="13866">
                  <c:v>2424.3164099999999</c:v>
                </c:pt>
                <c:pt idx="13867">
                  <c:v>2424.3164099999999</c:v>
                </c:pt>
                <c:pt idx="13868">
                  <c:v>2424.3164099999999</c:v>
                </c:pt>
                <c:pt idx="13869">
                  <c:v>2424.3164099999999</c:v>
                </c:pt>
                <c:pt idx="13870">
                  <c:v>2424.3164099999999</c:v>
                </c:pt>
                <c:pt idx="13871">
                  <c:v>2424.3164099999999</c:v>
                </c:pt>
                <c:pt idx="13872">
                  <c:v>2424.3164099999999</c:v>
                </c:pt>
                <c:pt idx="13873">
                  <c:v>2424.3164099999999</c:v>
                </c:pt>
                <c:pt idx="13874">
                  <c:v>2424.3164099999999</c:v>
                </c:pt>
                <c:pt idx="13875">
                  <c:v>2424.3164099999999</c:v>
                </c:pt>
                <c:pt idx="13876">
                  <c:v>2424.3164099999999</c:v>
                </c:pt>
                <c:pt idx="13877">
                  <c:v>2424.3164099999999</c:v>
                </c:pt>
                <c:pt idx="13878">
                  <c:v>2424.3164099999999</c:v>
                </c:pt>
                <c:pt idx="13879">
                  <c:v>2424.3164099999999</c:v>
                </c:pt>
                <c:pt idx="13880">
                  <c:v>2424.3164099999999</c:v>
                </c:pt>
                <c:pt idx="13881">
                  <c:v>2424.3164099999999</c:v>
                </c:pt>
                <c:pt idx="13882">
                  <c:v>2424.3164099999999</c:v>
                </c:pt>
                <c:pt idx="13883">
                  <c:v>2424.3164099999999</c:v>
                </c:pt>
                <c:pt idx="13884">
                  <c:v>2424.3164099999999</c:v>
                </c:pt>
                <c:pt idx="13885">
                  <c:v>2424.3164099999999</c:v>
                </c:pt>
                <c:pt idx="13886">
                  <c:v>2424.3164099999999</c:v>
                </c:pt>
                <c:pt idx="13887">
                  <c:v>2424.3164099999999</c:v>
                </c:pt>
                <c:pt idx="13888">
                  <c:v>2424.3164099999999</c:v>
                </c:pt>
                <c:pt idx="13889">
                  <c:v>2424.3164099999999</c:v>
                </c:pt>
                <c:pt idx="13890">
                  <c:v>2424.3164099999999</c:v>
                </c:pt>
                <c:pt idx="13891">
                  <c:v>2424.3164099999999</c:v>
                </c:pt>
                <c:pt idx="13892">
                  <c:v>2424.3164099999999</c:v>
                </c:pt>
                <c:pt idx="13893">
                  <c:v>2424.3164099999999</c:v>
                </c:pt>
                <c:pt idx="13894">
                  <c:v>2424.3164099999999</c:v>
                </c:pt>
                <c:pt idx="13895">
                  <c:v>2424.3164099999999</c:v>
                </c:pt>
                <c:pt idx="13896">
                  <c:v>2424.3164099999999</c:v>
                </c:pt>
                <c:pt idx="13897">
                  <c:v>2424.3164099999999</c:v>
                </c:pt>
                <c:pt idx="13898">
                  <c:v>2424.3164099999999</c:v>
                </c:pt>
                <c:pt idx="13899">
                  <c:v>2424.3164099999999</c:v>
                </c:pt>
                <c:pt idx="13900">
                  <c:v>2424.3164099999999</c:v>
                </c:pt>
                <c:pt idx="13901">
                  <c:v>2424.3164099999999</c:v>
                </c:pt>
                <c:pt idx="13902">
                  <c:v>2424.3164099999999</c:v>
                </c:pt>
                <c:pt idx="13903">
                  <c:v>2424.3164099999999</c:v>
                </c:pt>
                <c:pt idx="13904">
                  <c:v>2424.3164099999999</c:v>
                </c:pt>
                <c:pt idx="13905">
                  <c:v>2424.3164099999999</c:v>
                </c:pt>
                <c:pt idx="13906">
                  <c:v>2424.3164099999999</c:v>
                </c:pt>
                <c:pt idx="13907">
                  <c:v>2424.3164099999999</c:v>
                </c:pt>
                <c:pt idx="13908">
                  <c:v>2424.3164099999999</c:v>
                </c:pt>
                <c:pt idx="13909">
                  <c:v>2424.3164099999999</c:v>
                </c:pt>
                <c:pt idx="13910">
                  <c:v>2424.3164099999999</c:v>
                </c:pt>
                <c:pt idx="13911">
                  <c:v>2424.3164099999999</c:v>
                </c:pt>
                <c:pt idx="13912">
                  <c:v>2424.3164099999999</c:v>
                </c:pt>
                <c:pt idx="13913">
                  <c:v>2424.3164099999999</c:v>
                </c:pt>
                <c:pt idx="13914">
                  <c:v>2421.8750000000018</c:v>
                </c:pt>
                <c:pt idx="13915">
                  <c:v>2424.3164099999999</c:v>
                </c:pt>
                <c:pt idx="13916">
                  <c:v>2424.3164099999999</c:v>
                </c:pt>
                <c:pt idx="13917">
                  <c:v>2424.3164099999999</c:v>
                </c:pt>
                <c:pt idx="13918">
                  <c:v>2424.3164099999999</c:v>
                </c:pt>
                <c:pt idx="13919">
                  <c:v>2424.3164099999999</c:v>
                </c:pt>
                <c:pt idx="13920">
                  <c:v>2424.3164099999999</c:v>
                </c:pt>
                <c:pt idx="13921">
                  <c:v>2424.3164099999999</c:v>
                </c:pt>
                <c:pt idx="13922">
                  <c:v>2424.3164099999999</c:v>
                </c:pt>
                <c:pt idx="13923">
                  <c:v>2424.3164099999999</c:v>
                </c:pt>
                <c:pt idx="13924">
                  <c:v>2424.3164099999999</c:v>
                </c:pt>
                <c:pt idx="13925">
                  <c:v>2424.3164099999999</c:v>
                </c:pt>
                <c:pt idx="13926">
                  <c:v>2424.3164099999999</c:v>
                </c:pt>
                <c:pt idx="13927">
                  <c:v>2424.3164099999999</c:v>
                </c:pt>
                <c:pt idx="13928">
                  <c:v>2424.3164099999999</c:v>
                </c:pt>
                <c:pt idx="13929">
                  <c:v>2424.3164099999999</c:v>
                </c:pt>
                <c:pt idx="13930">
                  <c:v>2424.3164099999999</c:v>
                </c:pt>
                <c:pt idx="13931">
                  <c:v>2424.3164099999999</c:v>
                </c:pt>
                <c:pt idx="13932">
                  <c:v>2424.3164099999999</c:v>
                </c:pt>
                <c:pt idx="13933">
                  <c:v>2424.3164099999999</c:v>
                </c:pt>
                <c:pt idx="13934">
                  <c:v>2424.3164099999999</c:v>
                </c:pt>
                <c:pt idx="13935">
                  <c:v>2424.3164099999999</c:v>
                </c:pt>
                <c:pt idx="13936">
                  <c:v>2424.3164099999999</c:v>
                </c:pt>
                <c:pt idx="13937">
                  <c:v>2424.3164099999999</c:v>
                </c:pt>
                <c:pt idx="13938">
                  <c:v>2424.3164099999999</c:v>
                </c:pt>
                <c:pt idx="13939">
                  <c:v>2424.3164099999999</c:v>
                </c:pt>
                <c:pt idx="13940">
                  <c:v>2424.3164099999999</c:v>
                </c:pt>
                <c:pt idx="13941">
                  <c:v>2424.3164099999999</c:v>
                </c:pt>
                <c:pt idx="13942">
                  <c:v>2424.3164099999999</c:v>
                </c:pt>
                <c:pt idx="13943">
                  <c:v>2424.3164099999999</c:v>
                </c:pt>
                <c:pt idx="13944">
                  <c:v>2424.3164099999999</c:v>
                </c:pt>
                <c:pt idx="13945">
                  <c:v>2424.3164099999999</c:v>
                </c:pt>
                <c:pt idx="13946">
                  <c:v>2424.3164099999999</c:v>
                </c:pt>
                <c:pt idx="13947">
                  <c:v>2424.3164099999999</c:v>
                </c:pt>
                <c:pt idx="13948">
                  <c:v>2424.3164099999999</c:v>
                </c:pt>
                <c:pt idx="13949">
                  <c:v>2424.3164099999999</c:v>
                </c:pt>
                <c:pt idx="13950">
                  <c:v>2424.3164099999999</c:v>
                </c:pt>
                <c:pt idx="13951">
                  <c:v>2424.3164099999999</c:v>
                </c:pt>
                <c:pt idx="13952">
                  <c:v>2424.3164099999999</c:v>
                </c:pt>
                <c:pt idx="13953">
                  <c:v>2424.3164099999999</c:v>
                </c:pt>
                <c:pt idx="13954">
                  <c:v>2424.3164099999999</c:v>
                </c:pt>
                <c:pt idx="13955">
                  <c:v>2424.3164099999999</c:v>
                </c:pt>
                <c:pt idx="13956">
                  <c:v>2424.3164099999999</c:v>
                </c:pt>
                <c:pt idx="13957">
                  <c:v>2424.3164099999999</c:v>
                </c:pt>
                <c:pt idx="13958">
                  <c:v>2424.3164099999999</c:v>
                </c:pt>
                <c:pt idx="13959">
                  <c:v>2424.3164099999999</c:v>
                </c:pt>
                <c:pt idx="13960">
                  <c:v>2424.3164099999999</c:v>
                </c:pt>
                <c:pt idx="13961">
                  <c:v>2424.3164099999999</c:v>
                </c:pt>
                <c:pt idx="13962">
                  <c:v>2424.3164099999999</c:v>
                </c:pt>
                <c:pt idx="13963">
                  <c:v>2424.3164099999999</c:v>
                </c:pt>
                <c:pt idx="13964">
                  <c:v>2424.3164099999999</c:v>
                </c:pt>
                <c:pt idx="13965">
                  <c:v>2424.3164099999999</c:v>
                </c:pt>
                <c:pt idx="13966">
                  <c:v>2424.3164099999999</c:v>
                </c:pt>
                <c:pt idx="13967">
                  <c:v>2424.3164099999999</c:v>
                </c:pt>
                <c:pt idx="13968">
                  <c:v>2424.3164099999999</c:v>
                </c:pt>
                <c:pt idx="13969">
                  <c:v>2424.3164099999999</c:v>
                </c:pt>
                <c:pt idx="13970">
                  <c:v>2424.3164099999999</c:v>
                </c:pt>
                <c:pt idx="13971">
                  <c:v>2424.3164099999999</c:v>
                </c:pt>
                <c:pt idx="13972">
                  <c:v>2424.3164099999999</c:v>
                </c:pt>
                <c:pt idx="13973">
                  <c:v>2424.3164099999999</c:v>
                </c:pt>
                <c:pt idx="13974">
                  <c:v>2424.3164099999999</c:v>
                </c:pt>
                <c:pt idx="13975">
                  <c:v>2424.3164099999999</c:v>
                </c:pt>
                <c:pt idx="13976">
                  <c:v>2424.3164099999999</c:v>
                </c:pt>
                <c:pt idx="13977">
                  <c:v>2424.3164099999999</c:v>
                </c:pt>
                <c:pt idx="13978">
                  <c:v>2424.3164099999999</c:v>
                </c:pt>
                <c:pt idx="13979">
                  <c:v>2424.3164099999999</c:v>
                </c:pt>
                <c:pt idx="13980">
                  <c:v>2424.3164099999999</c:v>
                </c:pt>
                <c:pt idx="13981">
                  <c:v>2424.3164099999999</c:v>
                </c:pt>
                <c:pt idx="13982">
                  <c:v>2424.3164099999999</c:v>
                </c:pt>
                <c:pt idx="13983">
                  <c:v>2424.3164099999999</c:v>
                </c:pt>
                <c:pt idx="13984">
                  <c:v>2424.3164099999999</c:v>
                </c:pt>
                <c:pt idx="13985">
                  <c:v>2424.3164099999999</c:v>
                </c:pt>
                <c:pt idx="13986">
                  <c:v>2424.3164099999999</c:v>
                </c:pt>
                <c:pt idx="13987">
                  <c:v>2424.3164099999999</c:v>
                </c:pt>
                <c:pt idx="13988">
                  <c:v>2424.3164099999999</c:v>
                </c:pt>
                <c:pt idx="13989">
                  <c:v>2424.3164099999999</c:v>
                </c:pt>
                <c:pt idx="13990">
                  <c:v>2424.3164099999999</c:v>
                </c:pt>
                <c:pt idx="13991">
                  <c:v>2424.3164099999999</c:v>
                </c:pt>
                <c:pt idx="13992">
                  <c:v>2424.3164099999999</c:v>
                </c:pt>
                <c:pt idx="13993">
                  <c:v>2424.3164099999999</c:v>
                </c:pt>
                <c:pt idx="13994">
                  <c:v>2424.3164099999999</c:v>
                </c:pt>
                <c:pt idx="13995">
                  <c:v>2424.3164099999999</c:v>
                </c:pt>
                <c:pt idx="13996">
                  <c:v>2424.3164099999999</c:v>
                </c:pt>
                <c:pt idx="13997">
                  <c:v>2424.3164099999999</c:v>
                </c:pt>
                <c:pt idx="13998">
                  <c:v>2424.3164099999999</c:v>
                </c:pt>
                <c:pt idx="13999">
                  <c:v>2424.3164099999999</c:v>
                </c:pt>
                <c:pt idx="14000">
                  <c:v>2424.3164099999999</c:v>
                </c:pt>
                <c:pt idx="14001">
                  <c:v>2424.3164099999999</c:v>
                </c:pt>
                <c:pt idx="14002">
                  <c:v>2424.3164099999999</c:v>
                </c:pt>
                <c:pt idx="14003">
                  <c:v>2424.3164099999999</c:v>
                </c:pt>
                <c:pt idx="14004">
                  <c:v>2424.3164099999999</c:v>
                </c:pt>
                <c:pt idx="14005">
                  <c:v>2424.3164099999999</c:v>
                </c:pt>
                <c:pt idx="14006">
                  <c:v>2424.3164099999999</c:v>
                </c:pt>
                <c:pt idx="14007">
                  <c:v>2424.3164099999999</c:v>
                </c:pt>
                <c:pt idx="14008">
                  <c:v>2424.3164099999999</c:v>
                </c:pt>
                <c:pt idx="14009">
                  <c:v>2424.3164099999999</c:v>
                </c:pt>
                <c:pt idx="14010">
                  <c:v>2424.3164099999999</c:v>
                </c:pt>
                <c:pt idx="14011">
                  <c:v>2424.3164099999999</c:v>
                </c:pt>
                <c:pt idx="14012">
                  <c:v>2424.3164099999999</c:v>
                </c:pt>
                <c:pt idx="14013">
                  <c:v>2424.3164099999999</c:v>
                </c:pt>
                <c:pt idx="14014">
                  <c:v>2424.3164099999999</c:v>
                </c:pt>
                <c:pt idx="14015">
                  <c:v>2424.3164099999999</c:v>
                </c:pt>
                <c:pt idx="14016">
                  <c:v>2424.3164099999999</c:v>
                </c:pt>
                <c:pt idx="14017">
                  <c:v>2424.3164099999999</c:v>
                </c:pt>
                <c:pt idx="14018">
                  <c:v>2424.3164099999999</c:v>
                </c:pt>
                <c:pt idx="14019">
                  <c:v>2424.3164099999999</c:v>
                </c:pt>
                <c:pt idx="14020">
                  <c:v>2424.3164099999999</c:v>
                </c:pt>
                <c:pt idx="14021">
                  <c:v>2424.3164099999999</c:v>
                </c:pt>
                <c:pt idx="14022">
                  <c:v>2424.3164099999999</c:v>
                </c:pt>
                <c:pt idx="14023">
                  <c:v>2424.3164099999999</c:v>
                </c:pt>
                <c:pt idx="14024">
                  <c:v>2424.3164099999999</c:v>
                </c:pt>
                <c:pt idx="14025">
                  <c:v>2424.3164099999999</c:v>
                </c:pt>
                <c:pt idx="14026">
                  <c:v>2424.3164099999999</c:v>
                </c:pt>
                <c:pt idx="14027">
                  <c:v>2424.3164099999999</c:v>
                </c:pt>
                <c:pt idx="14028">
                  <c:v>2424.3164099999999</c:v>
                </c:pt>
                <c:pt idx="14029">
                  <c:v>2424.3164099999999</c:v>
                </c:pt>
                <c:pt idx="14030">
                  <c:v>2424.3164099999999</c:v>
                </c:pt>
                <c:pt idx="14031">
                  <c:v>2424.3164099999999</c:v>
                </c:pt>
                <c:pt idx="14032">
                  <c:v>2424.3164099999999</c:v>
                </c:pt>
                <c:pt idx="14033">
                  <c:v>2424.3164099999999</c:v>
                </c:pt>
                <c:pt idx="14034">
                  <c:v>2424.3164099999999</c:v>
                </c:pt>
                <c:pt idx="14035">
                  <c:v>2424.3164099999999</c:v>
                </c:pt>
                <c:pt idx="14036">
                  <c:v>2424.3164099999999</c:v>
                </c:pt>
                <c:pt idx="14037">
                  <c:v>2424.3164099999999</c:v>
                </c:pt>
                <c:pt idx="14038">
                  <c:v>2424.3164099999999</c:v>
                </c:pt>
                <c:pt idx="14039">
                  <c:v>2424.3164099999999</c:v>
                </c:pt>
                <c:pt idx="14040">
                  <c:v>2424.3164099999999</c:v>
                </c:pt>
                <c:pt idx="14041">
                  <c:v>2424.3164099999999</c:v>
                </c:pt>
                <c:pt idx="14042">
                  <c:v>2424.3164099999999</c:v>
                </c:pt>
                <c:pt idx="14043">
                  <c:v>2424.3164099999999</c:v>
                </c:pt>
                <c:pt idx="14044">
                  <c:v>2424.3164099999999</c:v>
                </c:pt>
                <c:pt idx="14045">
                  <c:v>2424.3164099999999</c:v>
                </c:pt>
                <c:pt idx="14046">
                  <c:v>2424.3164099999999</c:v>
                </c:pt>
                <c:pt idx="14047">
                  <c:v>2424.3164099999999</c:v>
                </c:pt>
                <c:pt idx="14048">
                  <c:v>2424.3164099999999</c:v>
                </c:pt>
                <c:pt idx="14049">
                  <c:v>2424.3164099999999</c:v>
                </c:pt>
                <c:pt idx="14050">
                  <c:v>2424.3164099999999</c:v>
                </c:pt>
                <c:pt idx="14051">
                  <c:v>2424.3164099999999</c:v>
                </c:pt>
                <c:pt idx="14052">
                  <c:v>2424.3164099999999</c:v>
                </c:pt>
                <c:pt idx="14053">
                  <c:v>2424.3164099999999</c:v>
                </c:pt>
                <c:pt idx="14054">
                  <c:v>2424.3164099999999</c:v>
                </c:pt>
                <c:pt idx="14055">
                  <c:v>2424.3164099999999</c:v>
                </c:pt>
                <c:pt idx="14056">
                  <c:v>2424.3164099999999</c:v>
                </c:pt>
                <c:pt idx="14057">
                  <c:v>2424.3164099999999</c:v>
                </c:pt>
                <c:pt idx="14058">
                  <c:v>2424.3164099999999</c:v>
                </c:pt>
                <c:pt idx="14059">
                  <c:v>2424.3164099999999</c:v>
                </c:pt>
                <c:pt idx="14060">
                  <c:v>2424.3164099999999</c:v>
                </c:pt>
                <c:pt idx="14061">
                  <c:v>2424.3164099999999</c:v>
                </c:pt>
                <c:pt idx="14062">
                  <c:v>2424.3164099999999</c:v>
                </c:pt>
                <c:pt idx="14063">
                  <c:v>2424.3164099999999</c:v>
                </c:pt>
                <c:pt idx="14064">
                  <c:v>2424.3164099999999</c:v>
                </c:pt>
                <c:pt idx="14065">
                  <c:v>2424.3164099999999</c:v>
                </c:pt>
                <c:pt idx="14066">
                  <c:v>2424.3164099999999</c:v>
                </c:pt>
                <c:pt idx="14067">
                  <c:v>2424.3164099999999</c:v>
                </c:pt>
                <c:pt idx="14068">
                  <c:v>2424.3164099999999</c:v>
                </c:pt>
                <c:pt idx="14069">
                  <c:v>2424.3164099999999</c:v>
                </c:pt>
                <c:pt idx="14070">
                  <c:v>2424.3164099999999</c:v>
                </c:pt>
                <c:pt idx="14071">
                  <c:v>2424.3164099999999</c:v>
                </c:pt>
                <c:pt idx="14072">
                  <c:v>2424.3164099999999</c:v>
                </c:pt>
                <c:pt idx="14073">
                  <c:v>2424.3164099999999</c:v>
                </c:pt>
                <c:pt idx="14074">
                  <c:v>2424.3164099999999</c:v>
                </c:pt>
                <c:pt idx="14075">
                  <c:v>2424.3164099999999</c:v>
                </c:pt>
                <c:pt idx="14076">
                  <c:v>2424.3164099999999</c:v>
                </c:pt>
                <c:pt idx="14077">
                  <c:v>2424.3164099999999</c:v>
                </c:pt>
                <c:pt idx="14078">
                  <c:v>2424.3164099999999</c:v>
                </c:pt>
                <c:pt idx="14079">
                  <c:v>2424.3164099999999</c:v>
                </c:pt>
                <c:pt idx="14080">
                  <c:v>2424.3164099999999</c:v>
                </c:pt>
                <c:pt idx="14081">
                  <c:v>2424.3164099999999</c:v>
                </c:pt>
                <c:pt idx="14082">
                  <c:v>2424.3164099999999</c:v>
                </c:pt>
                <c:pt idx="14083">
                  <c:v>2424.3164099999999</c:v>
                </c:pt>
                <c:pt idx="14084">
                  <c:v>2424.3164099999999</c:v>
                </c:pt>
                <c:pt idx="14085">
                  <c:v>2424.3164099999999</c:v>
                </c:pt>
                <c:pt idx="14086">
                  <c:v>2424.3164099999999</c:v>
                </c:pt>
                <c:pt idx="14087">
                  <c:v>2424.3164099999999</c:v>
                </c:pt>
                <c:pt idx="14088">
                  <c:v>2424.3164099999999</c:v>
                </c:pt>
                <c:pt idx="14089">
                  <c:v>2424.3164099999999</c:v>
                </c:pt>
                <c:pt idx="14090">
                  <c:v>2424.3164099999999</c:v>
                </c:pt>
                <c:pt idx="14091">
                  <c:v>2424.3164099999999</c:v>
                </c:pt>
                <c:pt idx="14092">
                  <c:v>2424.3164099999999</c:v>
                </c:pt>
                <c:pt idx="14093">
                  <c:v>2424.3164099999999</c:v>
                </c:pt>
                <c:pt idx="14094">
                  <c:v>2424.3164099999999</c:v>
                </c:pt>
                <c:pt idx="14095">
                  <c:v>2424.3164099999999</c:v>
                </c:pt>
                <c:pt idx="14096">
                  <c:v>2424.3164099999999</c:v>
                </c:pt>
                <c:pt idx="14097">
                  <c:v>2424.3164099999999</c:v>
                </c:pt>
                <c:pt idx="14098">
                  <c:v>2424.3164099999999</c:v>
                </c:pt>
                <c:pt idx="14099">
                  <c:v>2424.3164099999999</c:v>
                </c:pt>
                <c:pt idx="14100">
                  <c:v>2424.3164099999999</c:v>
                </c:pt>
                <c:pt idx="14101">
                  <c:v>2424.3164099999999</c:v>
                </c:pt>
                <c:pt idx="14102">
                  <c:v>2424.3164099999999</c:v>
                </c:pt>
                <c:pt idx="14103">
                  <c:v>2424.3164099999999</c:v>
                </c:pt>
                <c:pt idx="14104">
                  <c:v>2424.3164099999999</c:v>
                </c:pt>
                <c:pt idx="14105">
                  <c:v>2424.3164099999999</c:v>
                </c:pt>
                <c:pt idx="14106">
                  <c:v>2424.3164099999999</c:v>
                </c:pt>
                <c:pt idx="14107">
                  <c:v>2424.3164099999999</c:v>
                </c:pt>
                <c:pt idx="14108">
                  <c:v>2424.3164099999999</c:v>
                </c:pt>
                <c:pt idx="14109">
                  <c:v>2424.3164099999999</c:v>
                </c:pt>
                <c:pt idx="14110">
                  <c:v>2424.3164099999999</c:v>
                </c:pt>
                <c:pt idx="14111">
                  <c:v>2424.3164099999999</c:v>
                </c:pt>
                <c:pt idx="14112">
                  <c:v>2424.3164099999999</c:v>
                </c:pt>
                <c:pt idx="14113">
                  <c:v>2424.3164099999999</c:v>
                </c:pt>
                <c:pt idx="14114">
                  <c:v>2424.3164099999999</c:v>
                </c:pt>
                <c:pt idx="14115">
                  <c:v>2424.3164099999999</c:v>
                </c:pt>
                <c:pt idx="14116">
                  <c:v>2424.3164099999999</c:v>
                </c:pt>
                <c:pt idx="14117">
                  <c:v>2424.3164099999999</c:v>
                </c:pt>
                <c:pt idx="14118">
                  <c:v>2424.3164099999999</c:v>
                </c:pt>
                <c:pt idx="14119">
                  <c:v>2424.3164099999999</c:v>
                </c:pt>
                <c:pt idx="14120">
                  <c:v>2424.3164099999999</c:v>
                </c:pt>
                <c:pt idx="14121">
                  <c:v>2424.3164099999999</c:v>
                </c:pt>
                <c:pt idx="14122">
                  <c:v>2424.3164099999999</c:v>
                </c:pt>
                <c:pt idx="14123">
                  <c:v>2424.3164099999999</c:v>
                </c:pt>
                <c:pt idx="14124">
                  <c:v>2421.8750000000018</c:v>
                </c:pt>
                <c:pt idx="14125">
                  <c:v>2424.3164099999999</c:v>
                </c:pt>
                <c:pt idx="14126">
                  <c:v>2424.3164099999999</c:v>
                </c:pt>
                <c:pt idx="14127">
                  <c:v>2424.3164099999999</c:v>
                </c:pt>
                <c:pt idx="14128">
                  <c:v>2424.3164099999999</c:v>
                </c:pt>
                <c:pt idx="14129">
                  <c:v>2424.3164099999999</c:v>
                </c:pt>
                <c:pt idx="14130">
                  <c:v>2424.3164099999999</c:v>
                </c:pt>
                <c:pt idx="14131">
                  <c:v>2424.3164099999999</c:v>
                </c:pt>
                <c:pt idx="14132">
                  <c:v>2424.3164099999999</c:v>
                </c:pt>
                <c:pt idx="14133">
                  <c:v>2424.3164099999999</c:v>
                </c:pt>
                <c:pt idx="14134">
                  <c:v>2424.3164099999999</c:v>
                </c:pt>
                <c:pt idx="14135">
                  <c:v>2424.3164099999999</c:v>
                </c:pt>
                <c:pt idx="14136">
                  <c:v>2424.3164099999999</c:v>
                </c:pt>
                <c:pt idx="14137">
                  <c:v>2424.3164099999999</c:v>
                </c:pt>
                <c:pt idx="14138">
                  <c:v>2424.3164099999999</c:v>
                </c:pt>
                <c:pt idx="14139">
                  <c:v>2424.3164099999999</c:v>
                </c:pt>
                <c:pt idx="14140">
                  <c:v>2424.3164099999999</c:v>
                </c:pt>
                <c:pt idx="14141">
                  <c:v>2424.3164099999999</c:v>
                </c:pt>
                <c:pt idx="14142">
                  <c:v>2424.3164099999999</c:v>
                </c:pt>
                <c:pt idx="14143">
                  <c:v>2424.3164099999999</c:v>
                </c:pt>
                <c:pt idx="14144">
                  <c:v>2424.3164099999999</c:v>
                </c:pt>
                <c:pt idx="14145">
                  <c:v>2424.3164099999999</c:v>
                </c:pt>
                <c:pt idx="14146">
                  <c:v>2424.3164099999999</c:v>
                </c:pt>
                <c:pt idx="14147">
                  <c:v>2424.3164099999999</c:v>
                </c:pt>
                <c:pt idx="14148">
                  <c:v>2424.3164099999999</c:v>
                </c:pt>
                <c:pt idx="14149">
                  <c:v>2424.3164099999999</c:v>
                </c:pt>
                <c:pt idx="14150">
                  <c:v>2424.3164099999999</c:v>
                </c:pt>
                <c:pt idx="14151">
                  <c:v>2424.3164099999999</c:v>
                </c:pt>
                <c:pt idx="14152">
                  <c:v>2424.3164099999999</c:v>
                </c:pt>
                <c:pt idx="14153">
                  <c:v>2424.3164099999999</c:v>
                </c:pt>
                <c:pt idx="14154">
                  <c:v>2424.3164099999999</c:v>
                </c:pt>
                <c:pt idx="14155">
                  <c:v>2424.3164099999999</c:v>
                </c:pt>
                <c:pt idx="14156">
                  <c:v>2424.3164099999999</c:v>
                </c:pt>
                <c:pt idx="14157">
                  <c:v>2424.3164099999999</c:v>
                </c:pt>
                <c:pt idx="14158">
                  <c:v>2424.3164099999999</c:v>
                </c:pt>
                <c:pt idx="14159">
                  <c:v>2424.3164099999999</c:v>
                </c:pt>
                <c:pt idx="14160">
                  <c:v>2424.3164099999999</c:v>
                </c:pt>
                <c:pt idx="14161">
                  <c:v>2424.3164099999999</c:v>
                </c:pt>
                <c:pt idx="14162">
                  <c:v>2424.3164099999999</c:v>
                </c:pt>
                <c:pt idx="14163">
                  <c:v>2424.3164099999999</c:v>
                </c:pt>
                <c:pt idx="14164">
                  <c:v>2424.3164099999999</c:v>
                </c:pt>
                <c:pt idx="14165">
                  <c:v>2424.3164099999999</c:v>
                </c:pt>
                <c:pt idx="14166">
                  <c:v>2424.3164099999999</c:v>
                </c:pt>
                <c:pt idx="14167">
                  <c:v>2424.3164099999999</c:v>
                </c:pt>
                <c:pt idx="14168">
                  <c:v>2424.3164099999999</c:v>
                </c:pt>
                <c:pt idx="14169">
                  <c:v>2421.8750000000018</c:v>
                </c:pt>
                <c:pt idx="14170">
                  <c:v>2424.3164099999999</c:v>
                </c:pt>
                <c:pt idx="14171">
                  <c:v>2424.3164099999999</c:v>
                </c:pt>
                <c:pt idx="14172">
                  <c:v>2424.3164099999999</c:v>
                </c:pt>
                <c:pt idx="14173">
                  <c:v>2424.3164099999999</c:v>
                </c:pt>
                <c:pt idx="14174">
                  <c:v>2424.3164099999999</c:v>
                </c:pt>
                <c:pt idx="14175">
                  <c:v>2424.3164099999999</c:v>
                </c:pt>
                <c:pt idx="14176">
                  <c:v>2424.3164099999999</c:v>
                </c:pt>
                <c:pt idx="14177">
                  <c:v>2424.3164099999999</c:v>
                </c:pt>
                <c:pt idx="14178">
                  <c:v>2424.3164099999999</c:v>
                </c:pt>
                <c:pt idx="14179">
                  <c:v>2424.3164099999999</c:v>
                </c:pt>
                <c:pt idx="14180">
                  <c:v>2424.3164099999999</c:v>
                </c:pt>
                <c:pt idx="14181">
                  <c:v>2424.3164099999999</c:v>
                </c:pt>
                <c:pt idx="14182">
                  <c:v>2424.3164099999999</c:v>
                </c:pt>
                <c:pt idx="14183">
                  <c:v>2424.3164099999999</c:v>
                </c:pt>
                <c:pt idx="14184">
                  <c:v>2424.3164099999999</c:v>
                </c:pt>
                <c:pt idx="14185">
                  <c:v>2424.3164099999999</c:v>
                </c:pt>
                <c:pt idx="14186">
                  <c:v>2424.3164099999999</c:v>
                </c:pt>
                <c:pt idx="14187">
                  <c:v>2424.3164099999999</c:v>
                </c:pt>
                <c:pt idx="14188">
                  <c:v>2424.3164099999999</c:v>
                </c:pt>
                <c:pt idx="14189">
                  <c:v>2424.3164099999999</c:v>
                </c:pt>
                <c:pt idx="14190">
                  <c:v>2424.3164099999999</c:v>
                </c:pt>
                <c:pt idx="14191">
                  <c:v>2424.3164099999999</c:v>
                </c:pt>
                <c:pt idx="14192">
                  <c:v>2424.3164099999999</c:v>
                </c:pt>
                <c:pt idx="14193">
                  <c:v>2424.3164099999999</c:v>
                </c:pt>
                <c:pt idx="14194">
                  <c:v>2424.3164099999999</c:v>
                </c:pt>
                <c:pt idx="14195">
                  <c:v>2424.3164099999999</c:v>
                </c:pt>
                <c:pt idx="14196">
                  <c:v>2424.3164099999999</c:v>
                </c:pt>
                <c:pt idx="14197">
                  <c:v>2424.3164099999999</c:v>
                </c:pt>
                <c:pt idx="14198">
                  <c:v>2424.3164099999999</c:v>
                </c:pt>
                <c:pt idx="14199">
                  <c:v>2424.3164099999999</c:v>
                </c:pt>
                <c:pt idx="14200">
                  <c:v>2424.3164099999999</c:v>
                </c:pt>
                <c:pt idx="14201">
                  <c:v>2424.3164099999999</c:v>
                </c:pt>
                <c:pt idx="14202">
                  <c:v>2424.3164099999999</c:v>
                </c:pt>
                <c:pt idx="14203">
                  <c:v>2424.3164099999999</c:v>
                </c:pt>
                <c:pt idx="14204">
                  <c:v>2424.3164099999999</c:v>
                </c:pt>
                <c:pt idx="14205">
                  <c:v>2424.3164099999999</c:v>
                </c:pt>
                <c:pt idx="14206">
                  <c:v>2424.3164099999999</c:v>
                </c:pt>
                <c:pt idx="14207">
                  <c:v>2424.3164099999999</c:v>
                </c:pt>
                <c:pt idx="14208">
                  <c:v>2424.3164099999999</c:v>
                </c:pt>
                <c:pt idx="14209">
                  <c:v>2424.3164099999999</c:v>
                </c:pt>
                <c:pt idx="14210">
                  <c:v>2424.3164099999999</c:v>
                </c:pt>
                <c:pt idx="14211">
                  <c:v>2424.3164099999999</c:v>
                </c:pt>
                <c:pt idx="14212">
                  <c:v>2424.3164099999999</c:v>
                </c:pt>
                <c:pt idx="14213">
                  <c:v>2424.3164099999999</c:v>
                </c:pt>
                <c:pt idx="14214">
                  <c:v>2424.3164099999999</c:v>
                </c:pt>
                <c:pt idx="14215">
                  <c:v>2424.3164099999999</c:v>
                </c:pt>
                <c:pt idx="14216">
                  <c:v>2424.3164099999999</c:v>
                </c:pt>
                <c:pt idx="14217">
                  <c:v>2424.3164099999999</c:v>
                </c:pt>
                <c:pt idx="14218">
                  <c:v>2424.3164099999999</c:v>
                </c:pt>
                <c:pt idx="14219">
                  <c:v>2424.3164099999999</c:v>
                </c:pt>
                <c:pt idx="14220">
                  <c:v>2424.3164099999999</c:v>
                </c:pt>
                <c:pt idx="14221">
                  <c:v>2424.3164099999999</c:v>
                </c:pt>
                <c:pt idx="14222">
                  <c:v>2424.3164099999999</c:v>
                </c:pt>
                <c:pt idx="14223">
                  <c:v>2424.3164099999999</c:v>
                </c:pt>
                <c:pt idx="14224">
                  <c:v>2424.3164099999999</c:v>
                </c:pt>
                <c:pt idx="14225">
                  <c:v>2424.3164099999999</c:v>
                </c:pt>
                <c:pt idx="14226">
                  <c:v>2424.3164099999999</c:v>
                </c:pt>
                <c:pt idx="14227">
                  <c:v>2424.3164099999999</c:v>
                </c:pt>
                <c:pt idx="14228">
                  <c:v>2424.3164099999999</c:v>
                </c:pt>
                <c:pt idx="14229">
                  <c:v>2424.3164099999999</c:v>
                </c:pt>
                <c:pt idx="14230">
                  <c:v>2424.3164099999999</c:v>
                </c:pt>
                <c:pt idx="14231">
                  <c:v>2424.3164099999999</c:v>
                </c:pt>
                <c:pt idx="14232">
                  <c:v>2424.3164099999999</c:v>
                </c:pt>
                <c:pt idx="14233">
                  <c:v>2424.3164099999999</c:v>
                </c:pt>
                <c:pt idx="14234">
                  <c:v>2424.3164099999999</c:v>
                </c:pt>
                <c:pt idx="14235">
                  <c:v>2424.3164099999999</c:v>
                </c:pt>
                <c:pt idx="14236">
                  <c:v>2424.3164099999999</c:v>
                </c:pt>
                <c:pt idx="14237">
                  <c:v>2424.3164099999999</c:v>
                </c:pt>
                <c:pt idx="14238">
                  <c:v>2424.3164099999999</c:v>
                </c:pt>
                <c:pt idx="14239">
                  <c:v>2424.3164099999999</c:v>
                </c:pt>
                <c:pt idx="14240">
                  <c:v>2424.3164099999999</c:v>
                </c:pt>
                <c:pt idx="14241">
                  <c:v>2424.3164099999999</c:v>
                </c:pt>
                <c:pt idx="14242">
                  <c:v>2424.3164099999999</c:v>
                </c:pt>
                <c:pt idx="14243">
                  <c:v>2424.3164099999999</c:v>
                </c:pt>
                <c:pt idx="14244">
                  <c:v>2424.3164099999999</c:v>
                </c:pt>
                <c:pt idx="14245">
                  <c:v>2424.3164099999999</c:v>
                </c:pt>
                <c:pt idx="14246">
                  <c:v>2424.3164099999999</c:v>
                </c:pt>
                <c:pt idx="14247">
                  <c:v>2424.3164099999999</c:v>
                </c:pt>
                <c:pt idx="14248">
                  <c:v>2424.3164099999999</c:v>
                </c:pt>
                <c:pt idx="14249">
                  <c:v>2424.3164099999999</c:v>
                </c:pt>
                <c:pt idx="14250">
                  <c:v>2424.3164099999999</c:v>
                </c:pt>
                <c:pt idx="14251">
                  <c:v>2424.3164099999999</c:v>
                </c:pt>
                <c:pt idx="14252">
                  <c:v>2424.3164099999999</c:v>
                </c:pt>
                <c:pt idx="14253">
                  <c:v>2424.3164099999999</c:v>
                </c:pt>
                <c:pt idx="14254">
                  <c:v>2424.3164099999999</c:v>
                </c:pt>
                <c:pt idx="14255">
                  <c:v>2424.3164099999999</c:v>
                </c:pt>
                <c:pt idx="14256">
                  <c:v>2424.3164099999999</c:v>
                </c:pt>
                <c:pt idx="14257">
                  <c:v>2424.3164099999999</c:v>
                </c:pt>
                <c:pt idx="14258">
                  <c:v>2424.3164099999999</c:v>
                </c:pt>
                <c:pt idx="14259">
                  <c:v>2424.3164099999999</c:v>
                </c:pt>
                <c:pt idx="14260">
                  <c:v>2424.3164099999999</c:v>
                </c:pt>
                <c:pt idx="14261">
                  <c:v>2424.3164099999999</c:v>
                </c:pt>
                <c:pt idx="14262">
                  <c:v>2424.3164099999999</c:v>
                </c:pt>
                <c:pt idx="14263">
                  <c:v>2424.3164099999999</c:v>
                </c:pt>
                <c:pt idx="14264">
                  <c:v>2424.3164099999999</c:v>
                </c:pt>
                <c:pt idx="14265">
                  <c:v>2424.3164099999999</c:v>
                </c:pt>
                <c:pt idx="14266">
                  <c:v>2424.3164099999999</c:v>
                </c:pt>
                <c:pt idx="14267">
                  <c:v>2424.3164099999999</c:v>
                </c:pt>
                <c:pt idx="14268">
                  <c:v>2424.3164099999999</c:v>
                </c:pt>
                <c:pt idx="14269">
                  <c:v>2424.3164099999999</c:v>
                </c:pt>
                <c:pt idx="14270">
                  <c:v>2424.3164099999999</c:v>
                </c:pt>
                <c:pt idx="14271">
                  <c:v>2424.3164099999999</c:v>
                </c:pt>
                <c:pt idx="14272">
                  <c:v>2424.3164099999999</c:v>
                </c:pt>
                <c:pt idx="14273">
                  <c:v>2424.3164099999999</c:v>
                </c:pt>
                <c:pt idx="14274">
                  <c:v>2424.3164099999999</c:v>
                </c:pt>
                <c:pt idx="14275">
                  <c:v>2424.3164099999999</c:v>
                </c:pt>
                <c:pt idx="14276">
                  <c:v>2424.3164099999999</c:v>
                </c:pt>
                <c:pt idx="14277">
                  <c:v>2424.3164099999999</c:v>
                </c:pt>
                <c:pt idx="14278">
                  <c:v>2424.3164099999999</c:v>
                </c:pt>
                <c:pt idx="14279">
                  <c:v>2424.3164099999999</c:v>
                </c:pt>
                <c:pt idx="14280">
                  <c:v>2424.3164099999999</c:v>
                </c:pt>
                <c:pt idx="14281">
                  <c:v>2424.3164099999999</c:v>
                </c:pt>
                <c:pt idx="14282">
                  <c:v>2424.3164099999999</c:v>
                </c:pt>
                <c:pt idx="14283">
                  <c:v>2424.3164099999999</c:v>
                </c:pt>
                <c:pt idx="14284">
                  <c:v>2424.3164099999999</c:v>
                </c:pt>
                <c:pt idx="14285">
                  <c:v>2421.8750000000018</c:v>
                </c:pt>
                <c:pt idx="14286">
                  <c:v>2424.3164099999999</c:v>
                </c:pt>
                <c:pt idx="14287">
                  <c:v>2424.3164099999999</c:v>
                </c:pt>
                <c:pt idx="14288">
                  <c:v>2424.3164099999999</c:v>
                </c:pt>
                <c:pt idx="14289">
                  <c:v>2424.3164099999999</c:v>
                </c:pt>
                <c:pt idx="14290">
                  <c:v>2424.3164099999999</c:v>
                </c:pt>
                <c:pt idx="14291">
                  <c:v>2424.3164099999999</c:v>
                </c:pt>
                <c:pt idx="14292">
                  <c:v>2424.3164099999999</c:v>
                </c:pt>
                <c:pt idx="14293">
                  <c:v>2424.3164099999999</c:v>
                </c:pt>
                <c:pt idx="14294">
                  <c:v>2424.3164099999999</c:v>
                </c:pt>
                <c:pt idx="14295">
                  <c:v>2424.3164099999999</c:v>
                </c:pt>
                <c:pt idx="14296">
                  <c:v>2424.3164099999999</c:v>
                </c:pt>
                <c:pt idx="14297">
                  <c:v>2424.3164099999999</c:v>
                </c:pt>
                <c:pt idx="14298">
                  <c:v>2424.3164099999999</c:v>
                </c:pt>
                <c:pt idx="14299">
                  <c:v>2424.3164099999999</c:v>
                </c:pt>
                <c:pt idx="14300">
                  <c:v>2424.3164099999999</c:v>
                </c:pt>
                <c:pt idx="14301">
                  <c:v>2424.3164099999999</c:v>
                </c:pt>
                <c:pt idx="14302">
                  <c:v>2424.3164099999999</c:v>
                </c:pt>
                <c:pt idx="14303">
                  <c:v>2424.3164099999999</c:v>
                </c:pt>
                <c:pt idx="14304">
                  <c:v>2424.3164099999999</c:v>
                </c:pt>
                <c:pt idx="14305">
                  <c:v>2424.3164099999999</c:v>
                </c:pt>
                <c:pt idx="14306">
                  <c:v>2424.3164099999999</c:v>
                </c:pt>
                <c:pt idx="14307">
                  <c:v>2424.3164099999999</c:v>
                </c:pt>
                <c:pt idx="14308">
                  <c:v>2424.3164099999999</c:v>
                </c:pt>
                <c:pt idx="14309">
                  <c:v>2424.3164099999999</c:v>
                </c:pt>
                <c:pt idx="14310">
                  <c:v>2424.3164099999999</c:v>
                </c:pt>
                <c:pt idx="14311">
                  <c:v>2424.3164099999999</c:v>
                </c:pt>
                <c:pt idx="14312">
                  <c:v>2424.3164099999999</c:v>
                </c:pt>
                <c:pt idx="14313">
                  <c:v>2424.3164099999999</c:v>
                </c:pt>
                <c:pt idx="14314">
                  <c:v>2424.3164099999999</c:v>
                </c:pt>
                <c:pt idx="14315">
                  <c:v>2424.3164099999999</c:v>
                </c:pt>
                <c:pt idx="14316">
                  <c:v>2424.3164099999999</c:v>
                </c:pt>
                <c:pt idx="14317">
                  <c:v>2424.3164099999999</c:v>
                </c:pt>
                <c:pt idx="14318">
                  <c:v>2424.3164099999999</c:v>
                </c:pt>
                <c:pt idx="14319">
                  <c:v>2424.3164099999999</c:v>
                </c:pt>
                <c:pt idx="14320">
                  <c:v>2424.3164099999999</c:v>
                </c:pt>
                <c:pt idx="14321">
                  <c:v>2424.3164099999999</c:v>
                </c:pt>
                <c:pt idx="14322">
                  <c:v>2424.3164099999999</c:v>
                </c:pt>
                <c:pt idx="14323">
                  <c:v>2424.3164099999999</c:v>
                </c:pt>
                <c:pt idx="14324">
                  <c:v>2424.3164099999999</c:v>
                </c:pt>
                <c:pt idx="14325">
                  <c:v>2424.3164099999999</c:v>
                </c:pt>
                <c:pt idx="14326">
                  <c:v>2424.3164099999999</c:v>
                </c:pt>
                <c:pt idx="14327">
                  <c:v>2424.3164099999999</c:v>
                </c:pt>
                <c:pt idx="14328">
                  <c:v>2424.3164099999999</c:v>
                </c:pt>
                <c:pt idx="14329">
                  <c:v>2424.3164099999999</c:v>
                </c:pt>
                <c:pt idx="14330">
                  <c:v>2424.3164099999999</c:v>
                </c:pt>
                <c:pt idx="14331">
                  <c:v>2424.3164099999999</c:v>
                </c:pt>
                <c:pt idx="14332">
                  <c:v>2424.3164099999999</c:v>
                </c:pt>
                <c:pt idx="14333">
                  <c:v>2424.3164099999999</c:v>
                </c:pt>
                <c:pt idx="14334">
                  <c:v>2424.3164099999999</c:v>
                </c:pt>
                <c:pt idx="14335">
                  <c:v>2424.3164099999999</c:v>
                </c:pt>
                <c:pt idx="14336">
                  <c:v>2424.3164099999999</c:v>
                </c:pt>
                <c:pt idx="14337">
                  <c:v>2424.3164099999999</c:v>
                </c:pt>
                <c:pt idx="14338">
                  <c:v>2424.3164099999999</c:v>
                </c:pt>
                <c:pt idx="14339">
                  <c:v>2424.3164099999999</c:v>
                </c:pt>
                <c:pt idx="14340">
                  <c:v>2424.3164099999999</c:v>
                </c:pt>
                <c:pt idx="14341">
                  <c:v>2424.3164099999999</c:v>
                </c:pt>
                <c:pt idx="14342">
                  <c:v>2424.3164099999999</c:v>
                </c:pt>
                <c:pt idx="14343">
                  <c:v>2424.3164099999999</c:v>
                </c:pt>
                <c:pt idx="14344">
                  <c:v>2424.3164099999999</c:v>
                </c:pt>
                <c:pt idx="14345">
                  <c:v>2424.3164099999999</c:v>
                </c:pt>
                <c:pt idx="14346">
                  <c:v>2424.3164099999999</c:v>
                </c:pt>
                <c:pt idx="14347">
                  <c:v>2424.3164099999999</c:v>
                </c:pt>
                <c:pt idx="14348">
                  <c:v>2421.8750000000018</c:v>
                </c:pt>
                <c:pt idx="14349">
                  <c:v>2421.8750000000018</c:v>
                </c:pt>
                <c:pt idx="14350">
                  <c:v>2424.3164099999999</c:v>
                </c:pt>
                <c:pt idx="14351">
                  <c:v>2424.3164099999999</c:v>
                </c:pt>
                <c:pt idx="14352">
                  <c:v>2424.3164099999999</c:v>
                </c:pt>
                <c:pt idx="14353">
                  <c:v>2424.3164099999999</c:v>
                </c:pt>
                <c:pt idx="14354">
                  <c:v>2424.3164099999999</c:v>
                </c:pt>
                <c:pt idx="14355">
                  <c:v>2424.3164099999999</c:v>
                </c:pt>
                <c:pt idx="14356">
                  <c:v>2424.3164099999999</c:v>
                </c:pt>
                <c:pt idx="14357">
                  <c:v>2424.3164099999999</c:v>
                </c:pt>
                <c:pt idx="14358">
                  <c:v>2424.3164099999999</c:v>
                </c:pt>
                <c:pt idx="14359">
                  <c:v>2424.3164099999999</c:v>
                </c:pt>
                <c:pt idx="14360">
                  <c:v>2424.3164099999999</c:v>
                </c:pt>
                <c:pt idx="14361">
                  <c:v>2424.3164099999999</c:v>
                </c:pt>
                <c:pt idx="14362">
                  <c:v>2424.3164099999999</c:v>
                </c:pt>
                <c:pt idx="14363">
                  <c:v>2424.3164099999999</c:v>
                </c:pt>
                <c:pt idx="14364">
                  <c:v>2424.3164099999999</c:v>
                </c:pt>
                <c:pt idx="14365">
                  <c:v>2424.3164099999999</c:v>
                </c:pt>
                <c:pt idx="14366">
                  <c:v>2424.3164099999999</c:v>
                </c:pt>
                <c:pt idx="14367">
                  <c:v>2424.3164099999999</c:v>
                </c:pt>
                <c:pt idx="14368">
                  <c:v>2424.3164099999999</c:v>
                </c:pt>
                <c:pt idx="14369">
                  <c:v>2424.3164099999999</c:v>
                </c:pt>
                <c:pt idx="14370">
                  <c:v>2424.3164099999999</c:v>
                </c:pt>
                <c:pt idx="14371">
                  <c:v>2424.3164099999999</c:v>
                </c:pt>
                <c:pt idx="14372">
                  <c:v>2424.3164099999999</c:v>
                </c:pt>
                <c:pt idx="14373">
                  <c:v>2424.3164099999999</c:v>
                </c:pt>
                <c:pt idx="14374">
                  <c:v>2424.3164099999999</c:v>
                </c:pt>
                <c:pt idx="14375">
                  <c:v>2424.3164099999999</c:v>
                </c:pt>
                <c:pt idx="14376">
                  <c:v>2424.3164099999999</c:v>
                </c:pt>
                <c:pt idx="14377">
                  <c:v>2424.3164099999999</c:v>
                </c:pt>
                <c:pt idx="14378">
                  <c:v>2424.3164099999999</c:v>
                </c:pt>
                <c:pt idx="14379">
                  <c:v>2424.3164099999999</c:v>
                </c:pt>
                <c:pt idx="14380">
                  <c:v>2424.3164099999999</c:v>
                </c:pt>
                <c:pt idx="14381">
                  <c:v>2424.3164099999999</c:v>
                </c:pt>
                <c:pt idx="14382">
                  <c:v>2424.3164099999999</c:v>
                </c:pt>
                <c:pt idx="14383">
                  <c:v>2424.3164099999999</c:v>
                </c:pt>
                <c:pt idx="14384">
                  <c:v>2424.3164099999999</c:v>
                </c:pt>
                <c:pt idx="14385">
                  <c:v>2424.3164099999999</c:v>
                </c:pt>
                <c:pt idx="14386">
                  <c:v>2424.3164099999999</c:v>
                </c:pt>
                <c:pt idx="14387">
                  <c:v>2424.3164099999999</c:v>
                </c:pt>
                <c:pt idx="14388">
                  <c:v>2424.3164099999999</c:v>
                </c:pt>
                <c:pt idx="14389">
                  <c:v>2424.3164099999999</c:v>
                </c:pt>
                <c:pt idx="14390">
                  <c:v>2424.3164099999999</c:v>
                </c:pt>
                <c:pt idx="14391">
                  <c:v>2421.8750000000018</c:v>
                </c:pt>
                <c:pt idx="14392">
                  <c:v>2424.3164099999999</c:v>
                </c:pt>
                <c:pt idx="14393">
                  <c:v>2424.3164099999999</c:v>
                </c:pt>
                <c:pt idx="14394">
                  <c:v>2421.8750000000018</c:v>
                </c:pt>
                <c:pt idx="14395">
                  <c:v>2424.3164099999999</c:v>
                </c:pt>
                <c:pt idx="14396">
                  <c:v>2424.3164099999999</c:v>
                </c:pt>
                <c:pt idx="14397">
                  <c:v>2424.3164099999999</c:v>
                </c:pt>
                <c:pt idx="14398">
                  <c:v>2424.3164099999999</c:v>
                </c:pt>
                <c:pt idx="14399">
                  <c:v>2424.3164099999999</c:v>
                </c:pt>
                <c:pt idx="14400">
                  <c:v>2424.3164099999999</c:v>
                </c:pt>
                <c:pt idx="14401">
                  <c:v>2424.3164099999999</c:v>
                </c:pt>
                <c:pt idx="14402">
                  <c:v>2424.3164099999999</c:v>
                </c:pt>
                <c:pt idx="14403">
                  <c:v>2424.3164099999999</c:v>
                </c:pt>
                <c:pt idx="14404">
                  <c:v>2424.3164099999999</c:v>
                </c:pt>
                <c:pt idx="14405">
                  <c:v>2424.3164099999999</c:v>
                </c:pt>
                <c:pt idx="14406">
                  <c:v>2424.3164099999999</c:v>
                </c:pt>
                <c:pt idx="14407">
                  <c:v>2424.3164099999999</c:v>
                </c:pt>
                <c:pt idx="14408">
                  <c:v>2424.3164099999999</c:v>
                </c:pt>
                <c:pt idx="14409">
                  <c:v>2424.3164099999999</c:v>
                </c:pt>
                <c:pt idx="14410">
                  <c:v>2424.3164099999999</c:v>
                </c:pt>
                <c:pt idx="14411">
                  <c:v>2424.3164099999999</c:v>
                </c:pt>
                <c:pt idx="14412">
                  <c:v>2424.3164099999999</c:v>
                </c:pt>
                <c:pt idx="14413">
                  <c:v>2424.3164099999999</c:v>
                </c:pt>
                <c:pt idx="14414">
                  <c:v>2424.3164099999999</c:v>
                </c:pt>
                <c:pt idx="14415">
                  <c:v>2424.3164099999999</c:v>
                </c:pt>
                <c:pt idx="14416">
                  <c:v>2424.3164099999999</c:v>
                </c:pt>
                <c:pt idx="14417">
                  <c:v>2424.3164099999999</c:v>
                </c:pt>
                <c:pt idx="14418">
                  <c:v>2424.3164099999999</c:v>
                </c:pt>
                <c:pt idx="14419">
                  <c:v>2424.3164099999999</c:v>
                </c:pt>
                <c:pt idx="14420">
                  <c:v>2424.3164099999999</c:v>
                </c:pt>
                <c:pt idx="14421">
                  <c:v>2424.3164099999999</c:v>
                </c:pt>
                <c:pt idx="14422">
                  <c:v>2424.3164099999999</c:v>
                </c:pt>
                <c:pt idx="14423">
                  <c:v>2424.3164099999999</c:v>
                </c:pt>
                <c:pt idx="14424">
                  <c:v>2424.3164099999999</c:v>
                </c:pt>
                <c:pt idx="14425">
                  <c:v>2424.3164099999999</c:v>
                </c:pt>
                <c:pt idx="14426">
                  <c:v>2421.8750000000018</c:v>
                </c:pt>
                <c:pt idx="14427">
                  <c:v>2424.3164099999999</c:v>
                </c:pt>
                <c:pt idx="14428">
                  <c:v>2424.3164099999999</c:v>
                </c:pt>
                <c:pt idx="14429">
                  <c:v>2424.3164099999999</c:v>
                </c:pt>
                <c:pt idx="14430">
                  <c:v>2424.3164099999999</c:v>
                </c:pt>
                <c:pt idx="14431">
                  <c:v>2424.3164099999999</c:v>
                </c:pt>
                <c:pt idx="14432">
                  <c:v>2424.3164099999999</c:v>
                </c:pt>
                <c:pt idx="14433">
                  <c:v>2424.3164099999999</c:v>
                </c:pt>
                <c:pt idx="14434">
                  <c:v>2424.3164099999999</c:v>
                </c:pt>
                <c:pt idx="14435">
                  <c:v>2424.3164099999999</c:v>
                </c:pt>
                <c:pt idx="14436">
                  <c:v>2421.8750000000018</c:v>
                </c:pt>
                <c:pt idx="14437">
                  <c:v>2424.3164099999999</c:v>
                </c:pt>
                <c:pt idx="14438">
                  <c:v>2424.3164099999999</c:v>
                </c:pt>
                <c:pt idx="14439">
                  <c:v>2424.3164099999999</c:v>
                </c:pt>
                <c:pt idx="14440">
                  <c:v>2424.3164099999999</c:v>
                </c:pt>
                <c:pt idx="14441">
                  <c:v>2424.3164099999999</c:v>
                </c:pt>
                <c:pt idx="14442">
                  <c:v>2424.3164099999999</c:v>
                </c:pt>
                <c:pt idx="14443">
                  <c:v>2424.3164099999999</c:v>
                </c:pt>
                <c:pt idx="14444">
                  <c:v>2424.3164099999999</c:v>
                </c:pt>
                <c:pt idx="14445">
                  <c:v>2424.3164099999999</c:v>
                </c:pt>
                <c:pt idx="14446">
                  <c:v>2424.3164099999999</c:v>
                </c:pt>
                <c:pt idx="14447">
                  <c:v>2424.3164099999999</c:v>
                </c:pt>
                <c:pt idx="14448">
                  <c:v>2424.3164099999999</c:v>
                </c:pt>
                <c:pt idx="14449">
                  <c:v>2424.3164099999999</c:v>
                </c:pt>
                <c:pt idx="14450">
                  <c:v>2424.3164099999999</c:v>
                </c:pt>
                <c:pt idx="14451">
                  <c:v>2424.3164099999999</c:v>
                </c:pt>
                <c:pt idx="14452">
                  <c:v>2424.3164099999999</c:v>
                </c:pt>
                <c:pt idx="14453">
                  <c:v>2424.3164099999999</c:v>
                </c:pt>
                <c:pt idx="14454">
                  <c:v>2424.3164099999999</c:v>
                </c:pt>
                <c:pt idx="14455">
                  <c:v>2424.3164099999999</c:v>
                </c:pt>
                <c:pt idx="14456">
                  <c:v>2424.3164099999999</c:v>
                </c:pt>
                <c:pt idx="14457">
                  <c:v>2424.3164099999999</c:v>
                </c:pt>
                <c:pt idx="14458">
                  <c:v>2424.3164099999999</c:v>
                </c:pt>
                <c:pt idx="14459">
                  <c:v>2424.3164099999999</c:v>
                </c:pt>
                <c:pt idx="14460">
                  <c:v>2424.3164099999999</c:v>
                </c:pt>
                <c:pt idx="14461">
                  <c:v>2424.3164099999999</c:v>
                </c:pt>
                <c:pt idx="14462">
                  <c:v>2424.3164099999999</c:v>
                </c:pt>
                <c:pt idx="14463">
                  <c:v>2424.3164099999999</c:v>
                </c:pt>
                <c:pt idx="14464">
                  <c:v>2424.3164099999999</c:v>
                </c:pt>
                <c:pt idx="14465">
                  <c:v>2424.3164099999999</c:v>
                </c:pt>
                <c:pt idx="14466">
                  <c:v>2424.3164099999999</c:v>
                </c:pt>
                <c:pt idx="14467">
                  <c:v>2424.3164099999999</c:v>
                </c:pt>
                <c:pt idx="14468">
                  <c:v>2424.3164099999999</c:v>
                </c:pt>
                <c:pt idx="14469">
                  <c:v>2424.3164099999999</c:v>
                </c:pt>
                <c:pt idx="14470">
                  <c:v>2424.3164099999999</c:v>
                </c:pt>
                <c:pt idx="14471">
                  <c:v>2424.3164099999999</c:v>
                </c:pt>
                <c:pt idx="14472">
                  <c:v>2424.3164099999999</c:v>
                </c:pt>
                <c:pt idx="14473">
                  <c:v>2424.3164099999999</c:v>
                </c:pt>
                <c:pt idx="14474">
                  <c:v>2424.3164099999999</c:v>
                </c:pt>
                <c:pt idx="14475">
                  <c:v>2424.3164099999999</c:v>
                </c:pt>
                <c:pt idx="14476">
                  <c:v>2424.3164099999999</c:v>
                </c:pt>
                <c:pt idx="14477">
                  <c:v>2424.3164099999999</c:v>
                </c:pt>
                <c:pt idx="14478">
                  <c:v>2424.3164099999999</c:v>
                </c:pt>
                <c:pt idx="14479">
                  <c:v>2424.3164099999999</c:v>
                </c:pt>
                <c:pt idx="14480">
                  <c:v>2424.3164099999999</c:v>
                </c:pt>
                <c:pt idx="14481">
                  <c:v>2424.3164099999999</c:v>
                </c:pt>
                <c:pt idx="14482">
                  <c:v>2424.3164099999999</c:v>
                </c:pt>
                <c:pt idx="14483">
                  <c:v>2424.3164099999999</c:v>
                </c:pt>
                <c:pt idx="14484">
                  <c:v>2424.3164099999999</c:v>
                </c:pt>
                <c:pt idx="14485">
                  <c:v>2424.3164099999999</c:v>
                </c:pt>
                <c:pt idx="14486">
                  <c:v>2424.3164099999999</c:v>
                </c:pt>
                <c:pt idx="14487">
                  <c:v>2424.3164099999999</c:v>
                </c:pt>
                <c:pt idx="14488">
                  <c:v>2424.3164099999999</c:v>
                </c:pt>
                <c:pt idx="14489">
                  <c:v>2424.3164099999999</c:v>
                </c:pt>
                <c:pt idx="14490">
                  <c:v>2424.3164099999999</c:v>
                </c:pt>
                <c:pt idx="14491">
                  <c:v>2424.3164099999999</c:v>
                </c:pt>
                <c:pt idx="14492">
                  <c:v>2424.3164099999999</c:v>
                </c:pt>
                <c:pt idx="14493">
                  <c:v>2424.3164099999999</c:v>
                </c:pt>
                <c:pt idx="14494">
                  <c:v>2424.3164099999999</c:v>
                </c:pt>
                <c:pt idx="14495">
                  <c:v>2424.3164099999999</c:v>
                </c:pt>
                <c:pt idx="14496">
                  <c:v>2424.3164099999999</c:v>
                </c:pt>
                <c:pt idx="14497">
                  <c:v>2424.3164099999999</c:v>
                </c:pt>
                <c:pt idx="14498">
                  <c:v>2424.3164099999999</c:v>
                </c:pt>
                <c:pt idx="14499">
                  <c:v>2424.3164099999999</c:v>
                </c:pt>
                <c:pt idx="14500">
                  <c:v>2424.3164099999999</c:v>
                </c:pt>
                <c:pt idx="14501">
                  <c:v>2424.3164099999999</c:v>
                </c:pt>
                <c:pt idx="14502">
                  <c:v>2424.3164099999999</c:v>
                </c:pt>
                <c:pt idx="14503">
                  <c:v>2424.3164099999999</c:v>
                </c:pt>
                <c:pt idx="14504">
                  <c:v>2424.3164099999999</c:v>
                </c:pt>
                <c:pt idx="14505">
                  <c:v>2424.3164099999999</c:v>
                </c:pt>
                <c:pt idx="14506">
                  <c:v>2424.3164099999999</c:v>
                </c:pt>
                <c:pt idx="14507">
                  <c:v>2424.3164099999999</c:v>
                </c:pt>
                <c:pt idx="14508">
                  <c:v>2424.3164099999999</c:v>
                </c:pt>
                <c:pt idx="14509">
                  <c:v>2424.3164099999999</c:v>
                </c:pt>
                <c:pt idx="14510">
                  <c:v>2424.3164099999999</c:v>
                </c:pt>
                <c:pt idx="14511">
                  <c:v>2424.3164099999999</c:v>
                </c:pt>
                <c:pt idx="14512">
                  <c:v>2424.3164099999999</c:v>
                </c:pt>
                <c:pt idx="14513">
                  <c:v>2424.3164099999999</c:v>
                </c:pt>
                <c:pt idx="14514">
                  <c:v>2424.3164099999999</c:v>
                </c:pt>
                <c:pt idx="14515">
                  <c:v>2424.3164099999999</c:v>
                </c:pt>
                <c:pt idx="14516">
                  <c:v>2424.3164099999999</c:v>
                </c:pt>
                <c:pt idx="14517">
                  <c:v>2424.3164099999999</c:v>
                </c:pt>
                <c:pt idx="14518">
                  <c:v>2424.3164099999999</c:v>
                </c:pt>
                <c:pt idx="14519">
                  <c:v>2424.3164099999999</c:v>
                </c:pt>
                <c:pt idx="14520">
                  <c:v>2424.3164099999999</c:v>
                </c:pt>
                <c:pt idx="14521">
                  <c:v>2424.3164099999999</c:v>
                </c:pt>
                <c:pt idx="14522">
                  <c:v>2424.3164099999999</c:v>
                </c:pt>
                <c:pt idx="14523">
                  <c:v>2424.3164099999999</c:v>
                </c:pt>
                <c:pt idx="14524">
                  <c:v>2424.3164099999999</c:v>
                </c:pt>
                <c:pt idx="14525">
                  <c:v>2424.3164099999999</c:v>
                </c:pt>
                <c:pt idx="14526">
                  <c:v>2424.3164099999999</c:v>
                </c:pt>
                <c:pt idx="14527">
                  <c:v>2424.3164099999999</c:v>
                </c:pt>
                <c:pt idx="14528">
                  <c:v>2424.3164099999999</c:v>
                </c:pt>
                <c:pt idx="14529">
                  <c:v>2424.3164099999999</c:v>
                </c:pt>
                <c:pt idx="14530">
                  <c:v>2424.3164099999999</c:v>
                </c:pt>
                <c:pt idx="14531">
                  <c:v>2424.3164099999999</c:v>
                </c:pt>
                <c:pt idx="14532">
                  <c:v>2424.3164099999999</c:v>
                </c:pt>
                <c:pt idx="14533">
                  <c:v>2424.3164099999999</c:v>
                </c:pt>
                <c:pt idx="14534">
                  <c:v>2424.3164099999999</c:v>
                </c:pt>
                <c:pt idx="14535">
                  <c:v>2424.3164099999999</c:v>
                </c:pt>
                <c:pt idx="14536">
                  <c:v>2424.3164099999999</c:v>
                </c:pt>
                <c:pt idx="14537">
                  <c:v>2424.3164099999999</c:v>
                </c:pt>
                <c:pt idx="14538">
                  <c:v>2424.3164099999999</c:v>
                </c:pt>
                <c:pt idx="14539">
                  <c:v>2424.3164099999999</c:v>
                </c:pt>
                <c:pt idx="14540">
                  <c:v>2424.3164099999999</c:v>
                </c:pt>
                <c:pt idx="14541">
                  <c:v>2424.3164099999999</c:v>
                </c:pt>
                <c:pt idx="14542">
                  <c:v>2424.3164099999999</c:v>
                </c:pt>
                <c:pt idx="14543">
                  <c:v>2424.3164099999999</c:v>
                </c:pt>
                <c:pt idx="14544">
                  <c:v>2424.3164099999999</c:v>
                </c:pt>
                <c:pt idx="14545">
                  <c:v>2424.3164099999999</c:v>
                </c:pt>
                <c:pt idx="14546">
                  <c:v>2424.3164099999999</c:v>
                </c:pt>
                <c:pt idx="14547">
                  <c:v>2424.3164099999999</c:v>
                </c:pt>
                <c:pt idx="14548">
                  <c:v>2424.3164099999999</c:v>
                </c:pt>
                <c:pt idx="14549">
                  <c:v>2424.3164099999999</c:v>
                </c:pt>
                <c:pt idx="14550">
                  <c:v>2424.3164099999999</c:v>
                </c:pt>
                <c:pt idx="14551">
                  <c:v>2424.3164099999999</c:v>
                </c:pt>
                <c:pt idx="14552">
                  <c:v>2424.3164099999999</c:v>
                </c:pt>
                <c:pt idx="14553">
                  <c:v>2424.3164099999999</c:v>
                </c:pt>
                <c:pt idx="14554">
                  <c:v>2424.3164099999999</c:v>
                </c:pt>
                <c:pt idx="14555">
                  <c:v>2424.3164099999999</c:v>
                </c:pt>
                <c:pt idx="14556">
                  <c:v>2424.3164099999999</c:v>
                </c:pt>
                <c:pt idx="14557">
                  <c:v>2424.3164099999999</c:v>
                </c:pt>
                <c:pt idx="14558">
                  <c:v>2424.3164099999999</c:v>
                </c:pt>
                <c:pt idx="14559">
                  <c:v>2424.3164099999999</c:v>
                </c:pt>
                <c:pt idx="14560">
                  <c:v>2424.3164099999999</c:v>
                </c:pt>
                <c:pt idx="14561">
                  <c:v>2424.3164099999999</c:v>
                </c:pt>
                <c:pt idx="14562">
                  <c:v>2424.3164099999999</c:v>
                </c:pt>
                <c:pt idx="14563">
                  <c:v>2424.3164099999999</c:v>
                </c:pt>
                <c:pt idx="14564">
                  <c:v>2424.3164099999999</c:v>
                </c:pt>
                <c:pt idx="14565">
                  <c:v>2424.3164099999999</c:v>
                </c:pt>
                <c:pt idx="14566">
                  <c:v>2424.3164099999999</c:v>
                </c:pt>
                <c:pt idx="14567">
                  <c:v>2424.3164099999999</c:v>
                </c:pt>
                <c:pt idx="14568">
                  <c:v>2424.3164099999999</c:v>
                </c:pt>
                <c:pt idx="14569">
                  <c:v>2424.3164099999999</c:v>
                </c:pt>
                <c:pt idx="14570">
                  <c:v>2424.3164099999999</c:v>
                </c:pt>
                <c:pt idx="14571">
                  <c:v>2424.3164099999999</c:v>
                </c:pt>
                <c:pt idx="14572">
                  <c:v>2424.3164099999999</c:v>
                </c:pt>
                <c:pt idx="14573">
                  <c:v>2424.3164099999999</c:v>
                </c:pt>
                <c:pt idx="14574">
                  <c:v>2424.3164099999999</c:v>
                </c:pt>
                <c:pt idx="14575">
                  <c:v>2424.3164099999999</c:v>
                </c:pt>
                <c:pt idx="14576">
                  <c:v>2424.3164099999999</c:v>
                </c:pt>
                <c:pt idx="14577">
                  <c:v>2424.3164099999999</c:v>
                </c:pt>
                <c:pt idx="14578">
                  <c:v>2424.3164099999999</c:v>
                </c:pt>
                <c:pt idx="14579">
                  <c:v>2424.3164099999999</c:v>
                </c:pt>
                <c:pt idx="14580">
                  <c:v>2424.3164099999999</c:v>
                </c:pt>
                <c:pt idx="14581">
                  <c:v>2424.3164099999999</c:v>
                </c:pt>
                <c:pt idx="14582">
                  <c:v>2424.3164099999999</c:v>
                </c:pt>
                <c:pt idx="14583">
                  <c:v>2424.3164099999999</c:v>
                </c:pt>
                <c:pt idx="14584">
                  <c:v>2424.3164099999999</c:v>
                </c:pt>
                <c:pt idx="14585">
                  <c:v>2424.3164099999999</c:v>
                </c:pt>
                <c:pt idx="14586">
                  <c:v>2424.3164099999999</c:v>
                </c:pt>
                <c:pt idx="14587">
                  <c:v>2424.3164099999999</c:v>
                </c:pt>
                <c:pt idx="14588">
                  <c:v>2424.3164099999999</c:v>
                </c:pt>
                <c:pt idx="14589">
                  <c:v>2424.3164099999999</c:v>
                </c:pt>
                <c:pt idx="14590">
                  <c:v>2424.3164099999999</c:v>
                </c:pt>
                <c:pt idx="14591">
                  <c:v>2424.3164099999999</c:v>
                </c:pt>
                <c:pt idx="14592">
                  <c:v>2424.3164099999999</c:v>
                </c:pt>
                <c:pt idx="14593">
                  <c:v>2424.3164099999999</c:v>
                </c:pt>
                <c:pt idx="14594">
                  <c:v>2424.3164099999999</c:v>
                </c:pt>
                <c:pt idx="14595">
                  <c:v>2424.3164099999999</c:v>
                </c:pt>
                <c:pt idx="14596">
                  <c:v>2424.3164099999999</c:v>
                </c:pt>
                <c:pt idx="14597">
                  <c:v>2424.3164099999999</c:v>
                </c:pt>
                <c:pt idx="14598">
                  <c:v>2424.3164099999999</c:v>
                </c:pt>
                <c:pt idx="14599">
                  <c:v>2424.3164099999999</c:v>
                </c:pt>
                <c:pt idx="14600">
                  <c:v>2424.3164099999999</c:v>
                </c:pt>
                <c:pt idx="14601">
                  <c:v>2424.3164099999999</c:v>
                </c:pt>
                <c:pt idx="14602">
                  <c:v>2421.8750000000018</c:v>
                </c:pt>
                <c:pt idx="14603">
                  <c:v>2424.3164099999999</c:v>
                </c:pt>
                <c:pt idx="14604">
                  <c:v>2424.3164099999999</c:v>
                </c:pt>
                <c:pt idx="14605">
                  <c:v>2424.3164099999999</c:v>
                </c:pt>
                <c:pt idx="14606">
                  <c:v>2424.3164099999999</c:v>
                </c:pt>
                <c:pt idx="14607">
                  <c:v>2424.3164099999999</c:v>
                </c:pt>
                <c:pt idx="14608">
                  <c:v>2424.3164099999999</c:v>
                </c:pt>
                <c:pt idx="14609">
                  <c:v>2424.3164099999999</c:v>
                </c:pt>
                <c:pt idx="14610">
                  <c:v>2424.3164099999999</c:v>
                </c:pt>
                <c:pt idx="14611">
                  <c:v>2424.3164099999999</c:v>
                </c:pt>
                <c:pt idx="14612">
                  <c:v>2424.3164099999999</c:v>
                </c:pt>
                <c:pt idx="14613">
                  <c:v>2424.3164099999999</c:v>
                </c:pt>
                <c:pt idx="14614">
                  <c:v>2424.3164099999999</c:v>
                </c:pt>
                <c:pt idx="14615">
                  <c:v>2424.3164099999999</c:v>
                </c:pt>
                <c:pt idx="14616">
                  <c:v>2424.3164099999999</c:v>
                </c:pt>
                <c:pt idx="14617">
                  <c:v>2424.3164099999999</c:v>
                </c:pt>
                <c:pt idx="14618">
                  <c:v>2424.3164099999999</c:v>
                </c:pt>
                <c:pt idx="14619">
                  <c:v>2424.3164099999999</c:v>
                </c:pt>
                <c:pt idx="14620">
                  <c:v>2424.3164099999999</c:v>
                </c:pt>
                <c:pt idx="14621">
                  <c:v>2424.3164099999999</c:v>
                </c:pt>
                <c:pt idx="14622">
                  <c:v>2424.3164099999999</c:v>
                </c:pt>
                <c:pt idx="14623">
                  <c:v>2424.3164099999999</c:v>
                </c:pt>
                <c:pt idx="14624">
                  <c:v>2424.3164099999999</c:v>
                </c:pt>
                <c:pt idx="14625">
                  <c:v>2421.8750000000018</c:v>
                </c:pt>
                <c:pt idx="14626">
                  <c:v>2424.3164099999999</c:v>
                </c:pt>
                <c:pt idx="14627">
                  <c:v>2424.3164099999999</c:v>
                </c:pt>
                <c:pt idx="14628">
                  <c:v>2424.3164099999999</c:v>
                </c:pt>
                <c:pt idx="14629">
                  <c:v>2424.3164099999999</c:v>
                </c:pt>
                <c:pt idx="14630">
                  <c:v>2424.3164099999999</c:v>
                </c:pt>
                <c:pt idx="14631">
                  <c:v>2424.3164099999999</c:v>
                </c:pt>
                <c:pt idx="14632">
                  <c:v>2424.3164099999999</c:v>
                </c:pt>
                <c:pt idx="14633">
                  <c:v>2424.3164099999999</c:v>
                </c:pt>
                <c:pt idx="14634">
                  <c:v>2424.3164099999999</c:v>
                </c:pt>
                <c:pt idx="14635">
                  <c:v>2424.3164099999999</c:v>
                </c:pt>
                <c:pt idx="14636">
                  <c:v>2424.3164099999999</c:v>
                </c:pt>
                <c:pt idx="14637">
                  <c:v>2424.3164099999999</c:v>
                </c:pt>
                <c:pt idx="14638">
                  <c:v>2424.3164099999999</c:v>
                </c:pt>
                <c:pt idx="14639">
                  <c:v>2424.3164099999999</c:v>
                </c:pt>
                <c:pt idx="14640">
                  <c:v>2424.3164099999999</c:v>
                </c:pt>
                <c:pt idx="14641">
                  <c:v>2424.3164099999999</c:v>
                </c:pt>
                <c:pt idx="14642">
                  <c:v>2424.3164099999999</c:v>
                </c:pt>
                <c:pt idx="14643">
                  <c:v>2424.3164099999999</c:v>
                </c:pt>
                <c:pt idx="14644">
                  <c:v>2424.3164099999999</c:v>
                </c:pt>
                <c:pt idx="14645">
                  <c:v>2424.3164099999999</c:v>
                </c:pt>
                <c:pt idx="14646">
                  <c:v>2424.3164099999999</c:v>
                </c:pt>
                <c:pt idx="14647">
                  <c:v>2424.3164099999999</c:v>
                </c:pt>
                <c:pt idx="14648">
                  <c:v>2424.3164099999999</c:v>
                </c:pt>
                <c:pt idx="14649">
                  <c:v>2424.3164099999999</c:v>
                </c:pt>
                <c:pt idx="14650">
                  <c:v>2424.3164099999999</c:v>
                </c:pt>
                <c:pt idx="14651">
                  <c:v>2424.3164099999999</c:v>
                </c:pt>
                <c:pt idx="14652">
                  <c:v>2424.3164099999999</c:v>
                </c:pt>
                <c:pt idx="14653">
                  <c:v>2424.3164099999999</c:v>
                </c:pt>
                <c:pt idx="14654">
                  <c:v>2424.3164099999999</c:v>
                </c:pt>
                <c:pt idx="14655">
                  <c:v>2424.3164099999999</c:v>
                </c:pt>
                <c:pt idx="14656">
                  <c:v>2424.3164099999999</c:v>
                </c:pt>
                <c:pt idx="14657">
                  <c:v>2424.3164099999999</c:v>
                </c:pt>
                <c:pt idx="14658">
                  <c:v>2424.3164099999999</c:v>
                </c:pt>
                <c:pt idx="14659">
                  <c:v>2424.3164099999999</c:v>
                </c:pt>
                <c:pt idx="14660">
                  <c:v>2424.3164099999999</c:v>
                </c:pt>
                <c:pt idx="14661">
                  <c:v>2424.3164099999999</c:v>
                </c:pt>
                <c:pt idx="14662">
                  <c:v>2424.3164099999999</c:v>
                </c:pt>
                <c:pt idx="14663">
                  <c:v>2424.3164099999999</c:v>
                </c:pt>
                <c:pt idx="14664">
                  <c:v>2424.3164099999999</c:v>
                </c:pt>
                <c:pt idx="14665">
                  <c:v>2424.3164099999999</c:v>
                </c:pt>
                <c:pt idx="14666">
                  <c:v>2424.3164099999999</c:v>
                </c:pt>
                <c:pt idx="14667">
                  <c:v>2424.3164099999999</c:v>
                </c:pt>
                <c:pt idx="14668">
                  <c:v>2424.3164099999999</c:v>
                </c:pt>
                <c:pt idx="14669">
                  <c:v>2424.3164099999999</c:v>
                </c:pt>
                <c:pt idx="14670">
                  <c:v>2424.3164099999999</c:v>
                </c:pt>
                <c:pt idx="14671">
                  <c:v>2424.3164099999999</c:v>
                </c:pt>
                <c:pt idx="14672">
                  <c:v>2424.3164099999999</c:v>
                </c:pt>
                <c:pt idx="14673">
                  <c:v>2421.8750000000018</c:v>
                </c:pt>
                <c:pt idx="14674">
                  <c:v>2424.3164099999999</c:v>
                </c:pt>
                <c:pt idx="14675">
                  <c:v>2421.8750000000018</c:v>
                </c:pt>
                <c:pt idx="14676">
                  <c:v>2424.3164099999999</c:v>
                </c:pt>
                <c:pt idx="14677">
                  <c:v>2424.3164099999999</c:v>
                </c:pt>
                <c:pt idx="14678">
                  <c:v>2424.3164099999999</c:v>
                </c:pt>
                <c:pt idx="14679">
                  <c:v>2421.8750000000018</c:v>
                </c:pt>
                <c:pt idx="14680">
                  <c:v>2424.3164099999999</c:v>
                </c:pt>
                <c:pt idx="14681">
                  <c:v>2424.3164099999999</c:v>
                </c:pt>
                <c:pt idx="14682">
                  <c:v>2424.3164099999999</c:v>
                </c:pt>
                <c:pt idx="14683">
                  <c:v>2424.3164099999999</c:v>
                </c:pt>
                <c:pt idx="14684">
                  <c:v>2424.3164099999999</c:v>
                </c:pt>
                <c:pt idx="14685">
                  <c:v>2424.3164099999999</c:v>
                </c:pt>
                <c:pt idx="14686">
                  <c:v>2424.3164099999999</c:v>
                </c:pt>
                <c:pt idx="14687">
                  <c:v>2424.3164099999999</c:v>
                </c:pt>
                <c:pt idx="14688">
                  <c:v>2424.3164099999999</c:v>
                </c:pt>
                <c:pt idx="14689">
                  <c:v>2424.3164099999999</c:v>
                </c:pt>
                <c:pt idx="14690">
                  <c:v>2424.3164099999999</c:v>
                </c:pt>
                <c:pt idx="14691">
                  <c:v>2424.3164099999999</c:v>
                </c:pt>
                <c:pt idx="14692">
                  <c:v>2424.3164099999999</c:v>
                </c:pt>
                <c:pt idx="14693">
                  <c:v>2424.3164099999999</c:v>
                </c:pt>
                <c:pt idx="14694">
                  <c:v>2424.3164099999999</c:v>
                </c:pt>
                <c:pt idx="14695">
                  <c:v>2424.3164099999999</c:v>
                </c:pt>
                <c:pt idx="14696">
                  <c:v>2421.8750000000018</c:v>
                </c:pt>
                <c:pt idx="14697">
                  <c:v>2424.3164099999999</c:v>
                </c:pt>
                <c:pt idx="14698">
                  <c:v>2424.3164099999999</c:v>
                </c:pt>
                <c:pt idx="14699">
                  <c:v>2424.3164099999999</c:v>
                </c:pt>
                <c:pt idx="14700">
                  <c:v>2424.3164099999999</c:v>
                </c:pt>
                <c:pt idx="14701">
                  <c:v>2424.3164099999999</c:v>
                </c:pt>
                <c:pt idx="14702">
                  <c:v>2424.3164099999999</c:v>
                </c:pt>
                <c:pt idx="14703">
                  <c:v>2424.3164099999999</c:v>
                </c:pt>
                <c:pt idx="14704">
                  <c:v>2424.3164099999999</c:v>
                </c:pt>
                <c:pt idx="14705">
                  <c:v>2424.3164099999999</c:v>
                </c:pt>
                <c:pt idx="14706">
                  <c:v>2424.3164099999999</c:v>
                </c:pt>
                <c:pt idx="14707">
                  <c:v>2424.3164099999999</c:v>
                </c:pt>
                <c:pt idx="14708">
                  <c:v>2424.3164099999999</c:v>
                </c:pt>
                <c:pt idx="14709">
                  <c:v>2424.3164099999999</c:v>
                </c:pt>
                <c:pt idx="14710">
                  <c:v>2424.3164099999999</c:v>
                </c:pt>
                <c:pt idx="14711">
                  <c:v>2424.3164099999999</c:v>
                </c:pt>
                <c:pt idx="14712">
                  <c:v>2424.3164099999999</c:v>
                </c:pt>
                <c:pt idx="14713">
                  <c:v>2424.3164099999999</c:v>
                </c:pt>
                <c:pt idx="14714">
                  <c:v>2424.3164099999999</c:v>
                </c:pt>
                <c:pt idx="14715">
                  <c:v>2424.3164099999999</c:v>
                </c:pt>
                <c:pt idx="14716">
                  <c:v>2424.3164099999999</c:v>
                </c:pt>
                <c:pt idx="14717">
                  <c:v>2424.3164099999999</c:v>
                </c:pt>
                <c:pt idx="14718">
                  <c:v>2424.3164099999999</c:v>
                </c:pt>
                <c:pt idx="14719">
                  <c:v>2424.3164099999999</c:v>
                </c:pt>
                <c:pt idx="14720">
                  <c:v>2424.3164099999999</c:v>
                </c:pt>
                <c:pt idx="14721">
                  <c:v>2424.3164099999999</c:v>
                </c:pt>
                <c:pt idx="14722">
                  <c:v>2424.3164099999999</c:v>
                </c:pt>
                <c:pt idx="14723">
                  <c:v>2424.3164099999999</c:v>
                </c:pt>
                <c:pt idx="14724">
                  <c:v>2424.3164099999999</c:v>
                </c:pt>
                <c:pt idx="14725">
                  <c:v>2424.3164099999999</c:v>
                </c:pt>
                <c:pt idx="14726">
                  <c:v>2424.3164099999999</c:v>
                </c:pt>
                <c:pt idx="14727">
                  <c:v>2424.3164099999999</c:v>
                </c:pt>
                <c:pt idx="14728">
                  <c:v>2424.3164099999999</c:v>
                </c:pt>
                <c:pt idx="14729">
                  <c:v>2424.3164099999999</c:v>
                </c:pt>
                <c:pt idx="14730">
                  <c:v>2424.3164099999999</c:v>
                </c:pt>
                <c:pt idx="14731">
                  <c:v>2424.3164099999999</c:v>
                </c:pt>
                <c:pt idx="14732">
                  <c:v>2424.3164099999999</c:v>
                </c:pt>
                <c:pt idx="14733">
                  <c:v>2424.3164099999999</c:v>
                </c:pt>
                <c:pt idx="14734">
                  <c:v>2424.3164099999999</c:v>
                </c:pt>
                <c:pt idx="14735">
                  <c:v>2424.3164099999999</c:v>
                </c:pt>
                <c:pt idx="14736">
                  <c:v>2424.3164099999999</c:v>
                </c:pt>
                <c:pt idx="14737">
                  <c:v>2424.3164099999999</c:v>
                </c:pt>
                <c:pt idx="14738">
                  <c:v>2424.3164099999999</c:v>
                </c:pt>
                <c:pt idx="14739">
                  <c:v>2424.3164099999999</c:v>
                </c:pt>
                <c:pt idx="14740">
                  <c:v>2424.3164099999999</c:v>
                </c:pt>
                <c:pt idx="14741">
                  <c:v>2424.3164099999999</c:v>
                </c:pt>
                <c:pt idx="14742">
                  <c:v>2424.3164099999999</c:v>
                </c:pt>
                <c:pt idx="14743">
                  <c:v>2424.3164099999999</c:v>
                </c:pt>
                <c:pt idx="14744">
                  <c:v>2424.3164099999999</c:v>
                </c:pt>
                <c:pt idx="14745">
                  <c:v>2424.3164099999999</c:v>
                </c:pt>
                <c:pt idx="14746">
                  <c:v>2424.3164099999999</c:v>
                </c:pt>
                <c:pt idx="14747">
                  <c:v>2424.3164099999999</c:v>
                </c:pt>
                <c:pt idx="14748">
                  <c:v>2424.3164099999999</c:v>
                </c:pt>
                <c:pt idx="14749">
                  <c:v>2424.3164099999999</c:v>
                </c:pt>
                <c:pt idx="14750">
                  <c:v>2424.3164099999999</c:v>
                </c:pt>
                <c:pt idx="14751">
                  <c:v>2424.3164099999999</c:v>
                </c:pt>
                <c:pt idx="14752">
                  <c:v>2421.8750000000018</c:v>
                </c:pt>
                <c:pt idx="14753">
                  <c:v>2424.3164099999999</c:v>
                </c:pt>
                <c:pt idx="14754">
                  <c:v>2424.3164099999999</c:v>
                </c:pt>
                <c:pt idx="14755">
                  <c:v>2424.3164099999999</c:v>
                </c:pt>
                <c:pt idx="14756">
                  <c:v>2424.3164099999999</c:v>
                </c:pt>
                <c:pt idx="14757">
                  <c:v>2424.3164099999999</c:v>
                </c:pt>
                <c:pt idx="14758">
                  <c:v>2424.3164099999999</c:v>
                </c:pt>
                <c:pt idx="14759">
                  <c:v>2424.3164099999999</c:v>
                </c:pt>
                <c:pt idx="14760">
                  <c:v>2424.3164099999999</c:v>
                </c:pt>
                <c:pt idx="14761">
                  <c:v>2424.3164099999999</c:v>
                </c:pt>
                <c:pt idx="14762">
                  <c:v>2424.3164099999999</c:v>
                </c:pt>
                <c:pt idx="14763">
                  <c:v>2424.3164099999999</c:v>
                </c:pt>
                <c:pt idx="14764">
                  <c:v>2424.3164099999999</c:v>
                </c:pt>
                <c:pt idx="14765">
                  <c:v>2424.3164099999999</c:v>
                </c:pt>
                <c:pt idx="14766">
                  <c:v>2424.3164099999999</c:v>
                </c:pt>
                <c:pt idx="14767">
                  <c:v>2424.3164099999999</c:v>
                </c:pt>
                <c:pt idx="14768">
                  <c:v>2424.3164099999999</c:v>
                </c:pt>
                <c:pt idx="14769">
                  <c:v>2424.3164099999999</c:v>
                </c:pt>
                <c:pt idx="14770">
                  <c:v>2424.3164099999999</c:v>
                </c:pt>
                <c:pt idx="14771">
                  <c:v>2424.3164099999999</c:v>
                </c:pt>
                <c:pt idx="14772">
                  <c:v>2424.3164099999999</c:v>
                </c:pt>
                <c:pt idx="14773">
                  <c:v>2424.3164099999999</c:v>
                </c:pt>
                <c:pt idx="14774">
                  <c:v>2424.3164099999999</c:v>
                </c:pt>
                <c:pt idx="14775">
                  <c:v>2424.3164099999999</c:v>
                </c:pt>
                <c:pt idx="14776">
                  <c:v>2424.3164099999999</c:v>
                </c:pt>
                <c:pt idx="14777">
                  <c:v>2424.3164099999999</c:v>
                </c:pt>
                <c:pt idx="14778">
                  <c:v>2424.3164099999999</c:v>
                </c:pt>
                <c:pt idx="14779">
                  <c:v>2424.3164099999999</c:v>
                </c:pt>
                <c:pt idx="14780">
                  <c:v>2424.3164099999999</c:v>
                </c:pt>
                <c:pt idx="14781">
                  <c:v>2424.3164099999999</c:v>
                </c:pt>
                <c:pt idx="14782">
                  <c:v>2424.3164099999999</c:v>
                </c:pt>
                <c:pt idx="14783">
                  <c:v>2424.3164099999999</c:v>
                </c:pt>
                <c:pt idx="14784">
                  <c:v>2424.3164099999999</c:v>
                </c:pt>
                <c:pt idx="14785">
                  <c:v>2424.3164099999999</c:v>
                </c:pt>
                <c:pt idx="14786">
                  <c:v>2424.3164099999999</c:v>
                </c:pt>
                <c:pt idx="14787">
                  <c:v>2424.3164099999999</c:v>
                </c:pt>
                <c:pt idx="14788">
                  <c:v>2424.3164099999999</c:v>
                </c:pt>
                <c:pt idx="14789">
                  <c:v>2424.3164099999999</c:v>
                </c:pt>
                <c:pt idx="14790">
                  <c:v>2424.3164099999999</c:v>
                </c:pt>
                <c:pt idx="14791">
                  <c:v>2424.3164099999999</c:v>
                </c:pt>
                <c:pt idx="14792">
                  <c:v>2424.3164099999999</c:v>
                </c:pt>
                <c:pt idx="14793">
                  <c:v>2424.3164099999999</c:v>
                </c:pt>
                <c:pt idx="14794">
                  <c:v>2424.3164099999999</c:v>
                </c:pt>
                <c:pt idx="14795">
                  <c:v>2424.3164099999999</c:v>
                </c:pt>
                <c:pt idx="14796">
                  <c:v>2424.3164099999999</c:v>
                </c:pt>
                <c:pt idx="14797">
                  <c:v>2424.3164099999999</c:v>
                </c:pt>
                <c:pt idx="14798">
                  <c:v>2424.3164099999999</c:v>
                </c:pt>
                <c:pt idx="14799">
                  <c:v>2424.3164099999999</c:v>
                </c:pt>
                <c:pt idx="14800">
                  <c:v>2424.3164099999999</c:v>
                </c:pt>
                <c:pt idx="14801">
                  <c:v>2424.3164099999999</c:v>
                </c:pt>
                <c:pt idx="14802">
                  <c:v>2424.3164099999999</c:v>
                </c:pt>
                <c:pt idx="14803">
                  <c:v>2424.3164099999999</c:v>
                </c:pt>
                <c:pt idx="14804">
                  <c:v>2424.3164099999999</c:v>
                </c:pt>
                <c:pt idx="14805">
                  <c:v>2424.3164099999999</c:v>
                </c:pt>
                <c:pt idx="14806">
                  <c:v>2424.3164099999999</c:v>
                </c:pt>
                <c:pt idx="14807">
                  <c:v>2424.3164099999999</c:v>
                </c:pt>
                <c:pt idx="14808">
                  <c:v>2424.3164099999999</c:v>
                </c:pt>
                <c:pt idx="14809">
                  <c:v>2424.3164099999999</c:v>
                </c:pt>
                <c:pt idx="14810">
                  <c:v>2424.3164099999999</c:v>
                </c:pt>
                <c:pt idx="14811">
                  <c:v>2424.3164099999999</c:v>
                </c:pt>
                <c:pt idx="14812">
                  <c:v>2424.3164099999999</c:v>
                </c:pt>
                <c:pt idx="14813">
                  <c:v>2424.3164099999999</c:v>
                </c:pt>
                <c:pt idx="14814">
                  <c:v>2424.3164099999999</c:v>
                </c:pt>
                <c:pt idx="14815">
                  <c:v>2424.3164099999999</c:v>
                </c:pt>
                <c:pt idx="14816">
                  <c:v>2424.3164099999999</c:v>
                </c:pt>
                <c:pt idx="14817">
                  <c:v>2424.3164099999999</c:v>
                </c:pt>
                <c:pt idx="14818">
                  <c:v>2424.3164099999999</c:v>
                </c:pt>
                <c:pt idx="14819">
                  <c:v>2424.3164099999999</c:v>
                </c:pt>
                <c:pt idx="14820">
                  <c:v>2424.3164099999999</c:v>
                </c:pt>
                <c:pt idx="14821">
                  <c:v>2424.3164099999999</c:v>
                </c:pt>
                <c:pt idx="14822">
                  <c:v>2424.3164099999999</c:v>
                </c:pt>
                <c:pt idx="14823">
                  <c:v>2424.3164099999999</c:v>
                </c:pt>
                <c:pt idx="14824">
                  <c:v>2424.3164099999999</c:v>
                </c:pt>
                <c:pt idx="14825">
                  <c:v>2424.3164099999999</c:v>
                </c:pt>
                <c:pt idx="14826">
                  <c:v>2424.3164099999999</c:v>
                </c:pt>
                <c:pt idx="14827">
                  <c:v>2424.3164099999999</c:v>
                </c:pt>
                <c:pt idx="14828">
                  <c:v>2424.3164099999999</c:v>
                </c:pt>
                <c:pt idx="14829">
                  <c:v>2424.3164099999999</c:v>
                </c:pt>
                <c:pt idx="14830">
                  <c:v>2424.3164099999999</c:v>
                </c:pt>
                <c:pt idx="14831">
                  <c:v>2424.3164099999999</c:v>
                </c:pt>
                <c:pt idx="14832">
                  <c:v>2424.3164099999999</c:v>
                </c:pt>
                <c:pt idx="14833">
                  <c:v>2421.8750000000018</c:v>
                </c:pt>
                <c:pt idx="14834">
                  <c:v>2424.3164099999999</c:v>
                </c:pt>
                <c:pt idx="14835">
                  <c:v>2424.3164099999999</c:v>
                </c:pt>
                <c:pt idx="14836">
                  <c:v>2424.3164099999999</c:v>
                </c:pt>
                <c:pt idx="14837">
                  <c:v>2424.3164099999999</c:v>
                </c:pt>
                <c:pt idx="14838">
                  <c:v>2424.3164099999999</c:v>
                </c:pt>
                <c:pt idx="14839">
                  <c:v>2424.3164099999999</c:v>
                </c:pt>
                <c:pt idx="14840">
                  <c:v>2424.3164099999999</c:v>
                </c:pt>
                <c:pt idx="14841">
                  <c:v>2424.3164099999999</c:v>
                </c:pt>
                <c:pt idx="14842">
                  <c:v>2424.3164099999999</c:v>
                </c:pt>
                <c:pt idx="14843">
                  <c:v>2424.3164099999999</c:v>
                </c:pt>
                <c:pt idx="14844">
                  <c:v>2424.3164099999999</c:v>
                </c:pt>
                <c:pt idx="14845">
                  <c:v>2424.3164099999999</c:v>
                </c:pt>
                <c:pt idx="14846">
                  <c:v>2424.3164099999999</c:v>
                </c:pt>
                <c:pt idx="14847">
                  <c:v>2424.3164099999999</c:v>
                </c:pt>
                <c:pt idx="14848">
                  <c:v>2424.3164099999999</c:v>
                </c:pt>
                <c:pt idx="14849">
                  <c:v>2424.3164099999999</c:v>
                </c:pt>
                <c:pt idx="14850">
                  <c:v>2424.3164099999999</c:v>
                </c:pt>
                <c:pt idx="14851">
                  <c:v>2424.3164099999999</c:v>
                </c:pt>
                <c:pt idx="14852">
                  <c:v>2424.3164099999999</c:v>
                </c:pt>
                <c:pt idx="14853">
                  <c:v>2424.3164099999999</c:v>
                </c:pt>
                <c:pt idx="14854">
                  <c:v>2424.3164099999999</c:v>
                </c:pt>
                <c:pt idx="14855">
                  <c:v>2424.3164099999999</c:v>
                </c:pt>
                <c:pt idx="14856">
                  <c:v>2424.3164099999999</c:v>
                </c:pt>
                <c:pt idx="14857">
                  <c:v>2424.3164099999999</c:v>
                </c:pt>
                <c:pt idx="14858">
                  <c:v>2424.3164099999999</c:v>
                </c:pt>
                <c:pt idx="14859">
                  <c:v>2424.3164099999999</c:v>
                </c:pt>
                <c:pt idx="14860">
                  <c:v>2424.3164099999999</c:v>
                </c:pt>
                <c:pt idx="14861">
                  <c:v>2424.3164099999999</c:v>
                </c:pt>
                <c:pt idx="14862">
                  <c:v>2424.3164099999999</c:v>
                </c:pt>
                <c:pt idx="14863">
                  <c:v>2424.3164099999999</c:v>
                </c:pt>
                <c:pt idx="14864">
                  <c:v>2424.3164099999999</c:v>
                </c:pt>
                <c:pt idx="14865">
                  <c:v>2424.3164099999999</c:v>
                </c:pt>
                <c:pt idx="14866">
                  <c:v>2424.3164099999999</c:v>
                </c:pt>
                <c:pt idx="14867">
                  <c:v>2424.3164099999999</c:v>
                </c:pt>
                <c:pt idx="14868">
                  <c:v>2424.3164099999999</c:v>
                </c:pt>
                <c:pt idx="14869">
                  <c:v>2424.3164099999999</c:v>
                </c:pt>
                <c:pt idx="14870">
                  <c:v>2424.3164099999999</c:v>
                </c:pt>
                <c:pt idx="14871">
                  <c:v>2424.3164099999999</c:v>
                </c:pt>
                <c:pt idx="14872">
                  <c:v>2424.3164099999999</c:v>
                </c:pt>
                <c:pt idx="14873">
                  <c:v>2424.3164099999999</c:v>
                </c:pt>
                <c:pt idx="14874">
                  <c:v>2424.3164099999999</c:v>
                </c:pt>
                <c:pt idx="14875">
                  <c:v>2424.3164099999999</c:v>
                </c:pt>
                <c:pt idx="14876">
                  <c:v>2424.3164099999999</c:v>
                </c:pt>
                <c:pt idx="14877">
                  <c:v>2424.3164099999999</c:v>
                </c:pt>
                <c:pt idx="14878">
                  <c:v>2424.3164099999999</c:v>
                </c:pt>
                <c:pt idx="14879">
                  <c:v>2424.3164099999999</c:v>
                </c:pt>
                <c:pt idx="14880">
                  <c:v>2424.3164099999999</c:v>
                </c:pt>
                <c:pt idx="14881">
                  <c:v>2424.3164099999999</c:v>
                </c:pt>
                <c:pt idx="14882">
                  <c:v>2424.3164099999999</c:v>
                </c:pt>
                <c:pt idx="14883">
                  <c:v>2424.3164099999999</c:v>
                </c:pt>
                <c:pt idx="14884">
                  <c:v>2424.3164099999999</c:v>
                </c:pt>
                <c:pt idx="14885">
                  <c:v>2424.3164099999999</c:v>
                </c:pt>
                <c:pt idx="14886">
                  <c:v>2424.3164099999999</c:v>
                </c:pt>
                <c:pt idx="14887">
                  <c:v>2424.3164099999999</c:v>
                </c:pt>
                <c:pt idx="14888">
                  <c:v>2424.3164099999999</c:v>
                </c:pt>
                <c:pt idx="14889">
                  <c:v>2424.3164099999999</c:v>
                </c:pt>
                <c:pt idx="14890">
                  <c:v>2424.3164099999999</c:v>
                </c:pt>
                <c:pt idx="14891">
                  <c:v>2424.3164099999999</c:v>
                </c:pt>
                <c:pt idx="14892">
                  <c:v>2424.3164099999999</c:v>
                </c:pt>
                <c:pt idx="14893">
                  <c:v>2424.3164099999999</c:v>
                </c:pt>
                <c:pt idx="14894">
                  <c:v>2424.3164099999999</c:v>
                </c:pt>
                <c:pt idx="14895">
                  <c:v>2424.3164099999999</c:v>
                </c:pt>
                <c:pt idx="14896">
                  <c:v>2424.3164099999999</c:v>
                </c:pt>
                <c:pt idx="14897">
                  <c:v>2424.3164099999999</c:v>
                </c:pt>
                <c:pt idx="14898">
                  <c:v>2424.3164099999999</c:v>
                </c:pt>
                <c:pt idx="14899">
                  <c:v>2424.3164099999999</c:v>
                </c:pt>
                <c:pt idx="14900">
                  <c:v>2424.3164099999999</c:v>
                </c:pt>
                <c:pt idx="14901">
                  <c:v>2424.3164099999999</c:v>
                </c:pt>
                <c:pt idx="14902">
                  <c:v>2424.3164099999999</c:v>
                </c:pt>
                <c:pt idx="14903">
                  <c:v>2424.3164099999999</c:v>
                </c:pt>
                <c:pt idx="14904">
                  <c:v>2424.3164099999999</c:v>
                </c:pt>
                <c:pt idx="14905">
                  <c:v>2424.3164099999999</c:v>
                </c:pt>
                <c:pt idx="14906">
                  <c:v>2424.3164099999999</c:v>
                </c:pt>
                <c:pt idx="14907">
                  <c:v>2424.3164099999999</c:v>
                </c:pt>
                <c:pt idx="14908">
                  <c:v>2424.3164099999999</c:v>
                </c:pt>
                <c:pt idx="14909">
                  <c:v>2424.3164099999999</c:v>
                </c:pt>
                <c:pt idx="14910">
                  <c:v>2424.3164099999999</c:v>
                </c:pt>
                <c:pt idx="14911">
                  <c:v>2424.3164099999999</c:v>
                </c:pt>
                <c:pt idx="14912">
                  <c:v>2424.3164099999999</c:v>
                </c:pt>
                <c:pt idx="14913">
                  <c:v>2424.3164099999999</c:v>
                </c:pt>
                <c:pt idx="14914">
                  <c:v>2424.3164099999999</c:v>
                </c:pt>
                <c:pt idx="14915">
                  <c:v>2424.3164099999999</c:v>
                </c:pt>
                <c:pt idx="14916">
                  <c:v>2424.3164099999999</c:v>
                </c:pt>
                <c:pt idx="14917">
                  <c:v>2424.3164099999999</c:v>
                </c:pt>
                <c:pt idx="14918">
                  <c:v>2424.3164099999999</c:v>
                </c:pt>
                <c:pt idx="14919">
                  <c:v>2424.3164099999999</c:v>
                </c:pt>
                <c:pt idx="14920">
                  <c:v>2424.3164099999999</c:v>
                </c:pt>
                <c:pt idx="14921">
                  <c:v>2424.3164099999999</c:v>
                </c:pt>
                <c:pt idx="14922">
                  <c:v>2424.3164099999999</c:v>
                </c:pt>
                <c:pt idx="14923">
                  <c:v>2424.3164099999999</c:v>
                </c:pt>
                <c:pt idx="14924">
                  <c:v>2424.3164099999999</c:v>
                </c:pt>
                <c:pt idx="14925">
                  <c:v>2424.3164099999999</c:v>
                </c:pt>
                <c:pt idx="14926">
                  <c:v>2424.3164099999999</c:v>
                </c:pt>
                <c:pt idx="14927">
                  <c:v>2424.3164099999999</c:v>
                </c:pt>
                <c:pt idx="14928">
                  <c:v>2424.3164099999999</c:v>
                </c:pt>
                <c:pt idx="14929">
                  <c:v>2424.3164099999999</c:v>
                </c:pt>
                <c:pt idx="14930">
                  <c:v>2424.3164099999999</c:v>
                </c:pt>
                <c:pt idx="14931">
                  <c:v>2424.3164099999999</c:v>
                </c:pt>
                <c:pt idx="14932">
                  <c:v>2424.3164099999999</c:v>
                </c:pt>
                <c:pt idx="14933">
                  <c:v>2424.3164099999999</c:v>
                </c:pt>
                <c:pt idx="14934">
                  <c:v>2424.3164099999999</c:v>
                </c:pt>
                <c:pt idx="14935">
                  <c:v>2424.3164099999999</c:v>
                </c:pt>
                <c:pt idx="14936">
                  <c:v>2424.3164099999999</c:v>
                </c:pt>
                <c:pt idx="14937">
                  <c:v>2424.3164099999999</c:v>
                </c:pt>
                <c:pt idx="14938">
                  <c:v>2424.3164099999999</c:v>
                </c:pt>
                <c:pt idx="14939">
                  <c:v>2424.3164099999999</c:v>
                </c:pt>
                <c:pt idx="14940">
                  <c:v>2424.3164099999999</c:v>
                </c:pt>
                <c:pt idx="14941">
                  <c:v>2424.3164099999999</c:v>
                </c:pt>
                <c:pt idx="14942">
                  <c:v>2424.3164099999999</c:v>
                </c:pt>
                <c:pt idx="14943">
                  <c:v>2424.3164099999999</c:v>
                </c:pt>
                <c:pt idx="14944">
                  <c:v>2424.3164099999999</c:v>
                </c:pt>
                <c:pt idx="14945">
                  <c:v>2424.3164099999999</c:v>
                </c:pt>
                <c:pt idx="14946">
                  <c:v>2424.3164099999999</c:v>
                </c:pt>
                <c:pt idx="14947">
                  <c:v>2424.3164099999999</c:v>
                </c:pt>
                <c:pt idx="14948">
                  <c:v>2424.3164099999999</c:v>
                </c:pt>
                <c:pt idx="14949">
                  <c:v>2424.3164099999999</c:v>
                </c:pt>
                <c:pt idx="14950">
                  <c:v>2424.3164099999999</c:v>
                </c:pt>
                <c:pt idx="14951">
                  <c:v>2424.3164099999999</c:v>
                </c:pt>
                <c:pt idx="14952">
                  <c:v>2424.3164099999999</c:v>
                </c:pt>
                <c:pt idx="14953">
                  <c:v>2424.3164099999999</c:v>
                </c:pt>
                <c:pt idx="14954">
                  <c:v>2424.3164099999999</c:v>
                </c:pt>
                <c:pt idx="14955">
                  <c:v>2424.3164099999999</c:v>
                </c:pt>
                <c:pt idx="14956">
                  <c:v>2424.3164099999999</c:v>
                </c:pt>
                <c:pt idx="14957">
                  <c:v>2424.3164099999999</c:v>
                </c:pt>
                <c:pt idx="14958">
                  <c:v>2424.3164099999999</c:v>
                </c:pt>
                <c:pt idx="14959">
                  <c:v>2424.3164099999999</c:v>
                </c:pt>
                <c:pt idx="14960">
                  <c:v>2424.3164099999999</c:v>
                </c:pt>
                <c:pt idx="14961">
                  <c:v>2424.3164099999999</c:v>
                </c:pt>
                <c:pt idx="14962">
                  <c:v>2424.3164099999999</c:v>
                </c:pt>
                <c:pt idx="14963">
                  <c:v>2424.3164099999999</c:v>
                </c:pt>
                <c:pt idx="14964">
                  <c:v>2424.3164099999999</c:v>
                </c:pt>
                <c:pt idx="14965">
                  <c:v>2424.3164099999999</c:v>
                </c:pt>
                <c:pt idx="14966">
                  <c:v>2424.3164099999999</c:v>
                </c:pt>
                <c:pt idx="14967">
                  <c:v>2424.3164099999999</c:v>
                </c:pt>
                <c:pt idx="14968">
                  <c:v>2424.3164099999999</c:v>
                </c:pt>
                <c:pt idx="14969">
                  <c:v>2424.3164099999999</c:v>
                </c:pt>
                <c:pt idx="14970">
                  <c:v>2424.3164099999999</c:v>
                </c:pt>
                <c:pt idx="14971">
                  <c:v>2424.3164099999999</c:v>
                </c:pt>
                <c:pt idx="14972">
                  <c:v>2424.3164099999999</c:v>
                </c:pt>
                <c:pt idx="14973">
                  <c:v>2424.3164099999999</c:v>
                </c:pt>
                <c:pt idx="14974">
                  <c:v>2424.3164099999999</c:v>
                </c:pt>
                <c:pt idx="14975">
                  <c:v>2424.3164099999999</c:v>
                </c:pt>
                <c:pt idx="14976">
                  <c:v>2424.3164099999999</c:v>
                </c:pt>
                <c:pt idx="14977">
                  <c:v>2421.8750000000018</c:v>
                </c:pt>
                <c:pt idx="14978">
                  <c:v>2424.3164099999999</c:v>
                </c:pt>
                <c:pt idx="14979">
                  <c:v>2424.3164099999999</c:v>
                </c:pt>
                <c:pt idx="14980">
                  <c:v>2424.3164099999999</c:v>
                </c:pt>
                <c:pt idx="14981">
                  <c:v>2424.3164099999999</c:v>
                </c:pt>
                <c:pt idx="14982">
                  <c:v>2424.3164099999999</c:v>
                </c:pt>
                <c:pt idx="14983">
                  <c:v>2424.3164099999999</c:v>
                </c:pt>
                <c:pt idx="14984">
                  <c:v>2424.3164099999999</c:v>
                </c:pt>
                <c:pt idx="14985">
                  <c:v>2424.3164099999999</c:v>
                </c:pt>
                <c:pt idx="14986">
                  <c:v>2424.3164099999999</c:v>
                </c:pt>
                <c:pt idx="14987">
                  <c:v>2424.3164099999999</c:v>
                </c:pt>
                <c:pt idx="14988">
                  <c:v>2424.3164099999999</c:v>
                </c:pt>
                <c:pt idx="14989">
                  <c:v>2424.3164099999999</c:v>
                </c:pt>
                <c:pt idx="14990">
                  <c:v>2424.3164099999999</c:v>
                </c:pt>
                <c:pt idx="14991">
                  <c:v>2424.3164099999999</c:v>
                </c:pt>
                <c:pt idx="14992">
                  <c:v>2424.3164099999999</c:v>
                </c:pt>
                <c:pt idx="14993">
                  <c:v>2424.3164099999999</c:v>
                </c:pt>
                <c:pt idx="14994">
                  <c:v>2424.3164099999999</c:v>
                </c:pt>
                <c:pt idx="14995">
                  <c:v>2424.3164099999999</c:v>
                </c:pt>
                <c:pt idx="14996">
                  <c:v>2424.3164099999999</c:v>
                </c:pt>
                <c:pt idx="14997">
                  <c:v>2424.3164099999999</c:v>
                </c:pt>
                <c:pt idx="14998">
                  <c:v>2424.3164099999999</c:v>
                </c:pt>
                <c:pt idx="14999">
                  <c:v>2424.3164099999999</c:v>
                </c:pt>
                <c:pt idx="15000">
                  <c:v>2424.3164099999999</c:v>
                </c:pt>
                <c:pt idx="15001">
                  <c:v>2424.3164099999999</c:v>
                </c:pt>
                <c:pt idx="15002">
                  <c:v>2424.3164099999999</c:v>
                </c:pt>
                <c:pt idx="15003">
                  <c:v>2424.3164099999999</c:v>
                </c:pt>
                <c:pt idx="15004">
                  <c:v>2424.3164099999999</c:v>
                </c:pt>
                <c:pt idx="15005">
                  <c:v>2424.3164099999999</c:v>
                </c:pt>
                <c:pt idx="15006">
                  <c:v>2424.3164099999999</c:v>
                </c:pt>
                <c:pt idx="15007">
                  <c:v>2424.3164099999999</c:v>
                </c:pt>
                <c:pt idx="15008">
                  <c:v>2424.3164099999999</c:v>
                </c:pt>
                <c:pt idx="15009">
                  <c:v>2424.3164099999999</c:v>
                </c:pt>
                <c:pt idx="15010">
                  <c:v>2424.3164099999999</c:v>
                </c:pt>
                <c:pt idx="15011">
                  <c:v>2424.3164099999999</c:v>
                </c:pt>
                <c:pt idx="15012">
                  <c:v>2424.3164099999999</c:v>
                </c:pt>
                <c:pt idx="15013">
                  <c:v>2424.3164099999999</c:v>
                </c:pt>
                <c:pt idx="15014">
                  <c:v>2424.3164099999999</c:v>
                </c:pt>
                <c:pt idx="15015">
                  <c:v>2424.3164099999999</c:v>
                </c:pt>
                <c:pt idx="15016">
                  <c:v>2424.3164099999999</c:v>
                </c:pt>
                <c:pt idx="15017">
                  <c:v>2424.3164099999999</c:v>
                </c:pt>
                <c:pt idx="15018">
                  <c:v>2424.3164099999999</c:v>
                </c:pt>
                <c:pt idx="15019">
                  <c:v>2424.3164099999999</c:v>
                </c:pt>
                <c:pt idx="15020">
                  <c:v>2424.3164099999999</c:v>
                </c:pt>
                <c:pt idx="15021">
                  <c:v>2424.3164099999999</c:v>
                </c:pt>
                <c:pt idx="15022">
                  <c:v>2424.3164099999999</c:v>
                </c:pt>
                <c:pt idx="15023">
                  <c:v>2424.3164099999999</c:v>
                </c:pt>
                <c:pt idx="15024">
                  <c:v>2424.3164099999999</c:v>
                </c:pt>
                <c:pt idx="15025">
                  <c:v>2424.3164099999999</c:v>
                </c:pt>
                <c:pt idx="15026">
                  <c:v>2424.3164099999999</c:v>
                </c:pt>
                <c:pt idx="15027">
                  <c:v>2424.3164099999999</c:v>
                </c:pt>
                <c:pt idx="15028">
                  <c:v>2424.3164099999999</c:v>
                </c:pt>
                <c:pt idx="15029">
                  <c:v>2424.3164099999999</c:v>
                </c:pt>
                <c:pt idx="15030">
                  <c:v>2424.3164099999999</c:v>
                </c:pt>
                <c:pt idx="15031">
                  <c:v>2421.8750000000018</c:v>
                </c:pt>
                <c:pt idx="15032">
                  <c:v>2424.3164099999999</c:v>
                </c:pt>
                <c:pt idx="15033">
                  <c:v>2424.3164099999999</c:v>
                </c:pt>
                <c:pt idx="15034">
                  <c:v>2424.3164099999999</c:v>
                </c:pt>
                <c:pt idx="15035">
                  <c:v>2424.3164099999999</c:v>
                </c:pt>
                <c:pt idx="15036">
                  <c:v>2424.3164099999999</c:v>
                </c:pt>
                <c:pt idx="15037">
                  <c:v>2424.3164099999999</c:v>
                </c:pt>
                <c:pt idx="15038">
                  <c:v>2424.3164099999999</c:v>
                </c:pt>
                <c:pt idx="15039">
                  <c:v>2424.3164099999999</c:v>
                </c:pt>
                <c:pt idx="15040">
                  <c:v>2424.3164099999999</c:v>
                </c:pt>
                <c:pt idx="15041">
                  <c:v>2424.3164099999999</c:v>
                </c:pt>
                <c:pt idx="15042">
                  <c:v>2421.8750000000018</c:v>
                </c:pt>
                <c:pt idx="15043">
                  <c:v>2424.3164099999999</c:v>
                </c:pt>
                <c:pt idx="15044">
                  <c:v>2424.3164099999999</c:v>
                </c:pt>
                <c:pt idx="15045">
                  <c:v>2424.3164099999999</c:v>
                </c:pt>
                <c:pt idx="15046">
                  <c:v>2424.3164099999999</c:v>
                </c:pt>
                <c:pt idx="15047">
                  <c:v>2424.3164099999999</c:v>
                </c:pt>
                <c:pt idx="15048">
                  <c:v>2424.3164099999999</c:v>
                </c:pt>
                <c:pt idx="15049">
                  <c:v>2424.3164099999999</c:v>
                </c:pt>
                <c:pt idx="15050">
                  <c:v>2424.3164099999999</c:v>
                </c:pt>
                <c:pt idx="15051">
                  <c:v>2424.3164099999999</c:v>
                </c:pt>
                <c:pt idx="15052">
                  <c:v>2424.3164099999999</c:v>
                </c:pt>
                <c:pt idx="15053">
                  <c:v>2424.3164099999999</c:v>
                </c:pt>
                <c:pt idx="15054">
                  <c:v>2424.3164099999999</c:v>
                </c:pt>
                <c:pt idx="15055">
                  <c:v>2424.3164099999999</c:v>
                </c:pt>
                <c:pt idx="15056">
                  <c:v>2424.3164099999999</c:v>
                </c:pt>
                <c:pt idx="15057">
                  <c:v>2424.3164099999999</c:v>
                </c:pt>
                <c:pt idx="15058">
                  <c:v>2424.3164099999999</c:v>
                </c:pt>
                <c:pt idx="15059">
                  <c:v>2424.3164099999999</c:v>
                </c:pt>
                <c:pt idx="15060">
                  <c:v>2424.3164099999999</c:v>
                </c:pt>
                <c:pt idx="15061">
                  <c:v>2424.3164099999999</c:v>
                </c:pt>
                <c:pt idx="15062">
                  <c:v>2424.3164099999999</c:v>
                </c:pt>
                <c:pt idx="15063">
                  <c:v>2424.3164099999999</c:v>
                </c:pt>
                <c:pt idx="15064">
                  <c:v>2424.3164099999999</c:v>
                </c:pt>
                <c:pt idx="15065">
                  <c:v>2421.8750000000018</c:v>
                </c:pt>
                <c:pt idx="15066">
                  <c:v>2424.3164099999999</c:v>
                </c:pt>
                <c:pt idx="15067">
                  <c:v>2424.3164099999999</c:v>
                </c:pt>
                <c:pt idx="15068">
                  <c:v>2424.3164099999999</c:v>
                </c:pt>
                <c:pt idx="15069">
                  <c:v>2424.3164099999999</c:v>
                </c:pt>
                <c:pt idx="15070">
                  <c:v>2424.3164099999999</c:v>
                </c:pt>
                <c:pt idx="15071">
                  <c:v>2424.3164099999999</c:v>
                </c:pt>
                <c:pt idx="15072">
                  <c:v>2424.3164099999999</c:v>
                </c:pt>
                <c:pt idx="15073">
                  <c:v>2424.3164099999999</c:v>
                </c:pt>
                <c:pt idx="15074">
                  <c:v>2424.3164099999999</c:v>
                </c:pt>
                <c:pt idx="15075">
                  <c:v>2424.3164099999999</c:v>
                </c:pt>
                <c:pt idx="15076">
                  <c:v>2424.3164099999999</c:v>
                </c:pt>
                <c:pt idx="15077">
                  <c:v>2424.3164099999999</c:v>
                </c:pt>
                <c:pt idx="15078">
                  <c:v>2424.3164099999999</c:v>
                </c:pt>
                <c:pt idx="15079">
                  <c:v>2424.3164099999999</c:v>
                </c:pt>
                <c:pt idx="15080">
                  <c:v>2424.3164099999999</c:v>
                </c:pt>
                <c:pt idx="15081">
                  <c:v>2424.3164099999999</c:v>
                </c:pt>
                <c:pt idx="15082">
                  <c:v>2424.3164099999999</c:v>
                </c:pt>
                <c:pt idx="15083">
                  <c:v>2424.3164099999999</c:v>
                </c:pt>
                <c:pt idx="15084">
                  <c:v>2424.3164099999999</c:v>
                </c:pt>
                <c:pt idx="15085">
                  <c:v>2424.3164099999999</c:v>
                </c:pt>
                <c:pt idx="15086">
                  <c:v>2424.3164099999999</c:v>
                </c:pt>
                <c:pt idx="15087">
                  <c:v>2424.3164099999999</c:v>
                </c:pt>
                <c:pt idx="15088">
                  <c:v>2424.3164099999999</c:v>
                </c:pt>
                <c:pt idx="15089">
                  <c:v>2424.3164099999999</c:v>
                </c:pt>
                <c:pt idx="15090">
                  <c:v>2424.3164099999999</c:v>
                </c:pt>
                <c:pt idx="15091">
                  <c:v>2424.3164099999999</c:v>
                </c:pt>
                <c:pt idx="15092">
                  <c:v>2424.3164099999999</c:v>
                </c:pt>
                <c:pt idx="15093">
                  <c:v>2424.3164099999999</c:v>
                </c:pt>
                <c:pt idx="15094">
                  <c:v>2424.3164099999999</c:v>
                </c:pt>
                <c:pt idx="15095">
                  <c:v>2424.3164099999999</c:v>
                </c:pt>
                <c:pt idx="15096">
                  <c:v>2424.3164099999999</c:v>
                </c:pt>
                <c:pt idx="15097">
                  <c:v>2424.3164099999999</c:v>
                </c:pt>
                <c:pt idx="15098">
                  <c:v>2424.3164099999999</c:v>
                </c:pt>
                <c:pt idx="15099">
                  <c:v>2424.3164099999999</c:v>
                </c:pt>
                <c:pt idx="15100">
                  <c:v>2424.3164099999999</c:v>
                </c:pt>
                <c:pt idx="15101">
                  <c:v>2424.3164099999999</c:v>
                </c:pt>
                <c:pt idx="15102">
                  <c:v>2424.3164099999999</c:v>
                </c:pt>
                <c:pt idx="15103">
                  <c:v>2424.3164099999999</c:v>
                </c:pt>
                <c:pt idx="15104">
                  <c:v>2424.3164099999999</c:v>
                </c:pt>
                <c:pt idx="15105">
                  <c:v>2421.8750000000018</c:v>
                </c:pt>
                <c:pt idx="15106">
                  <c:v>2424.3164099999999</c:v>
                </c:pt>
                <c:pt idx="15107">
                  <c:v>2424.3164099999999</c:v>
                </c:pt>
                <c:pt idx="15108">
                  <c:v>2424.3164099999999</c:v>
                </c:pt>
                <c:pt idx="15109">
                  <c:v>2424.3164099999999</c:v>
                </c:pt>
                <c:pt idx="15110">
                  <c:v>2424.3164099999999</c:v>
                </c:pt>
                <c:pt idx="15111">
                  <c:v>2424.3164099999999</c:v>
                </c:pt>
                <c:pt idx="15112">
                  <c:v>2424.3164099999999</c:v>
                </c:pt>
                <c:pt idx="15113">
                  <c:v>2424.3164099999999</c:v>
                </c:pt>
                <c:pt idx="15114">
                  <c:v>2424.3164099999999</c:v>
                </c:pt>
                <c:pt idx="15115">
                  <c:v>2424.3164099999999</c:v>
                </c:pt>
                <c:pt idx="15116">
                  <c:v>2424.3164099999999</c:v>
                </c:pt>
                <c:pt idx="15117">
                  <c:v>2424.3164099999999</c:v>
                </c:pt>
                <c:pt idx="15118">
                  <c:v>2424.3164099999999</c:v>
                </c:pt>
                <c:pt idx="15119">
                  <c:v>2424.3164099999999</c:v>
                </c:pt>
                <c:pt idx="15120">
                  <c:v>2424.3164099999999</c:v>
                </c:pt>
                <c:pt idx="15121">
                  <c:v>2424.3164099999999</c:v>
                </c:pt>
                <c:pt idx="15122">
                  <c:v>2424.3164099999999</c:v>
                </c:pt>
                <c:pt idx="15123">
                  <c:v>2424.3164099999999</c:v>
                </c:pt>
                <c:pt idx="15124">
                  <c:v>2424.3164099999999</c:v>
                </c:pt>
                <c:pt idx="15125">
                  <c:v>2424.3164099999999</c:v>
                </c:pt>
                <c:pt idx="15126">
                  <c:v>2424.3164099999999</c:v>
                </c:pt>
                <c:pt idx="15127">
                  <c:v>2424.3164099999999</c:v>
                </c:pt>
                <c:pt idx="15128">
                  <c:v>2424.3164099999999</c:v>
                </c:pt>
                <c:pt idx="15129">
                  <c:v>2424.3164099999999</c:v>
                </c:pt>
                <c:pt idx="15130">
                  <c:v>2424.3164099999999</c:v>
                </c:pt>
                <c:pt idx="15131">
                  <c:v>2424.3164099999999</c:v>
                </c:pt>
                <c:pt idx="15132">
                  <c:v>2424.3164099999999</c:v>
                </c:pt>
                <c:pt idx="15133">
                  <c:v>2424.3164099999999</c:v>
                </c:pt>
                <c:pt idx="15134">
                  <c:v>2424.3164099999999</c:v>
                </c:pt>
                <c:pt idx="15135">
                  <c:v>2424.3164099999999</c:v>
                </c:pt>
                <c:pt idx="15136">
                  <c:v>2424.3164099999999</c:v>
                </c:pt>
                <c:pt idx="15137">
                  <c:v>2424.3164099999999</c:v>
                </c:pt>
                <c:pt idx="15138">
                  <c:v>2424.3164099999999</c:v>
                </c:pt>
                <c:pt idx="15139">
                  <c:v>2424.3164099999999</c:v>
                </c:pt>
                <c:pt idx="15140">
                  <c:v>2424.3164099999999</c:v>
                </c:pt>
                <c:pt idx="15141">
                  <c:v>2424.3164099999999</c:v>
                </c:pt>
                <c:pt idx="15142">
                  <c:v>2424.3164099999999</c:v>
                </c:pt>
                <c:pt idx="15143">
                  <c:v>2424.3164099999999</c:v>
                </c:pt>
                <c:pt idx="15144">
                  <c:v>2424.3164099999999</c:v>
                </c:pt>
                <c:pt idx="15145">
                  <c:v>2424.3164099999999</c:v>
                </c:pt>
                <c:pt idx="15146">
                  <c:v>2424.3164099999999</c:v>
                </c:pt>
                <c:pt idx="15147">
                  <c:v>2424.3164099999999</c:v>
                </c:pt>
                <c:pt idx="15148">
                  <c:v>2424.3164099999999</c:v>
                </c:pt>
                <c:pt idx="15149">
                  <c:v>2424.3164099999999</c:v>
                </c:pt>
                <c:pt idx="15150">
                  <c:v>2424.3164099999999</c:v>
                </c:pt>
                <c:pt idx="15151">
                  <c:v>2424.3164099999999</c:v>
                </c:pt>
                <c:pt idx="15152">
                  <c:v>2424.3164099999999</c:v>
                </c:pt>
                <c:pt idx="15153">
                  <c:v>2424.3164099999999</c:v>
                </c:pt>
                <c:pt idx="15154">
                  <c:v>2424.3164099999999</c:v>
                </c:pt>
                <c:pt idx="15155">
                  <c:v>2424.3164099999999</c:v>
                </c:pt>
                <c:pt idx="15156">
                  <c:v>2424.3164099999999</c:v>
                </c:pt>
                <c:pt idx="15157">
                  <c:v>2424.3164099999999</c:v>
                </c:pt>
                <c:pt idx="15158">
                  <c:v>2424.3164099999999</c:v>
                </c:pt>
                <c:pt idx="15159">
                  <c:v>2424.3164099999999</c:v>
                </c:pt>
                <c:pt idx="15160">
                  <c:v>2424.3164099999999</c:v>
                </c:pt>
                <c:pt idx="15161">
                  <c:v>2424.3164099999999</c:v>
                </c:pt>
                <c:pt idx="15162">
                  <c:v>2424.3164099999999</c:v>
                </c:pt>
                <c:pt idx="15163">
                  <c:v>2424.3164099999999</c:v>
                </c:pt>
                <c:pt idx="15164">
                  <c:v>2424.3164099999999</c:v>
                </c:pt>
                <c:pt idx="15165">
                  <c:v>2424.3164099999999</c:v>
                </c:pt>
                <c:pt idx="15166">
                  <c:v>2424.3164099999999</c:v>
                </c:pt>
                <c:pt idx="15167">
                  <c:v>2424.3164099999999</c:v>
                </c:pt>
                <c:pt idx="15168">
                  <c:v>2424.3164099999999</c:v>
                </c:pt>
                <c:pt idx="15169">
                  <c:v>2424.3164099999999</c:v>
                </c:pt>
                <c:pt idx="15170">
                  <c:v>2424.3164099999999</c:v>
                </c:pt>
                <c:pt idx="15171">
                  <c:v>2424.3164099999999</c:v>
                </c:pt>
                <c:pt idx="15172">
                  <c:v>2424.3164099999999</c:v>
                </c:pt>
                <c:pt idx="15173">
                  <c:v>2424.3164099999999</c:v>
                </c:pt>
                <c:pt idx="15174">
                  <c:v>2424.3164099999999</c:v>
                </c:pt>
                <c:pt idx="15175">
                  <c:v>2424.3164099999999</c:v>
                </c:pt>
                <c:pt idx="15176">
                  <c:v>2424.3164099999999</c:v>
                </c:pt>
                <c:pt idx="15177">
                  <c:v>2424.3164099999999</c:v>
                </c:pt>
                <c:pt idx="15178">
                  <c:v>2424.3164099999999</c:v>
                </c:pt>
                <c:pt idx="15179">
                  <c:v>2424.3164099999999</c:v>
                </c:pt>
                <c:pt idx="15180">
                  <c:v>2424.3164099999999</c:v>
                </c:pt>
                <c:pt idx="15181">
                  <c:v>2424.3164099999999</c:v>
                </c:pt>
                <c:pt idx="15182">
                  <c:v>2421.8750000000018</c:v>
                </c:pt>
                <c:pt idx="15183">
                  <c:v>2424.3164099999999</c:v>
                </c:pt>
                <c:pt idx="15184">
                  <c:v>2424.3164099999999</c:v>
                </c:pt>
                <c:pt idx="15185">
                  <c:v>2424.3164099999999</c:v>
                </c:pt>
                <c:pt idx="15186">
                  <c:v>2424.3164099999999</c:v>
                </c:pt>
                <c:pt idx="15187">
                  <c:v>2424.3164099999999</c:v>
                </c:pt>
                <c:pt idx="15188">
                  <c:v>2424.3164099999999</c:v>
                </c:pt>
                <c:pt idx="15189">
                  <c:v>2424.3164099999999</c:v>
                </c:pt>
                <c:pt idx="15190">
                  <c:v>2424.3164099999999</c:v>
                </c:pt>
                <c:pt idx="15191">
                  <c:v>2424.3164099999999</c:v>
                </c:pt>
                <c:pt idx="15192">
                  <c:v>2424.3164099999999</c:v>
                </c:pt>
                <c:pt idx="15193">
                  <c:v>2424.3164099999999</c:v>
                </c:pt>
                <c:pt idx="15194">
                  <c:v>2424.3164099999999</c:v>
                </c:pt>
                <c:pt idx="15195">
                  <c:v>2424.3164099999999</c:v>
                </c:pt>
                <c:pt idx="15196">
                  <c:v>2424.3164099999999</c:v>
                </c:pt>
                <c:pt idx="15197">
                  <c:v>2424.3164099999999</c:v>
                </c:pt>
                <c:pt idx="15198">
                  <c:v>2424.3164099999999</c:v>
                </c:pt>
                <c:pt idx="15199">
                  <c:v>2424.3164099999999</c:v>
                </c:pt>
                <c:pt idx="15200">
                  <c:v>2424.3164099999999</c:v>
                </c:pt>
                <c:pt idx="15201">
                  <c:v>2424.3164099999999</c:v>
                </c:pt>
                <c:pt idx="15202">
                  <c:v>2424.3164099999999</c:v>
                </c:pt>
                <c:pt idx="15203">
                  <c:v>2424.3164099999999</c:v>
                </c:pt>
                <c:pt idx="15204">
                  <c:v>2421.8750000000018</c:v>
                </c:pt>
                <c:pt idx="15205">
                  <c:v>2424.3164099999999</c:v>
                </c:pt>
                <c:pt idx="15206">
                  <c:v>2424.3164099999999</c:v>
                </c:pt>
                <c:pt idx="15207">
                  <c:v>2424.3164099999999</c:v>
                </c:pt>
                <c:pt idx="15208">
                  <c:v>2424.3164099999999</c:v>
                </c:pt>
                <c:pt idx="15209">
                  <c:v>2424.3164099999999</c:v>
                </c:pt>
                <c:pt idx="15210">
                  <c:v>2424.3164099999999</c:v>
                </c:pt>
                <c:pt idx="15211">
                  <c:v>2424.3164099999999</c:v>
                </c:pt>
                <c:pt idx="15212">
                  <c:v>2424.3164099999999</c:v>
                </c:pt>
                <c:pt idx="15213">
                  <c:v>2424.3164099999999</c:v>
                </c:pt>
                <c:pt idx="15214">
                  <c:v>2424.3164099999999</c:v>
                </c:pt>
                <c:pt idx="15215">
                  <c:v>2424.3164099999999</c:v>
                </c:pt>
                <c:pt idx="15216">
                  <c:v>2424.3164099999999</c:v>
                </c:pt>
                <c:pt idx="15217">
                  <c:v>2424.3164099999999</c:v>
                </c:pt>
                <c:pt idx="15218">
                  <c:v>2424.3164099999999</c:v>
                </c:pt>
                <c:pt idx="15219">
                  <c:v>2424.3164099999999</c:v>
                </c:pt>
                <c:pt idx="15220">
                  <c:v>2424.3164099999999</c:v>
                </c:pt>
                <c:pt idx="15221">
                  <c:v>2424.3164099999999</c:v>
                </c:pt>
                <c:pt idx="15222">
                  <c:v>2424.3164099999999</c:v>
                </c:pt>
                <c:pt idx="15223">
                  <c:v>2424.3164099999999</c:v>
                </c:pt>
                <c:pt idx="15224">
                  <c:v>2424.3164099999999</c:v>
                </c:pt>
                <c:pt idx="15225">
                  <c:v>2424.3164099999999</c:v>
                </c:pt>
                <c:pt idx="15226">
                  <c:v>2424.3164099999999</c:v>
                </c:pt>
                <c:pt idx="15227">
                  <c:v>2424.3164099999999</c:v>
                </c:pt>
                <c:pt idx="15228">
                  <c:v>2424.3164099999999</c:v>
                </c:pt>
                <c:pt idx="15229">
                  <c:v>2424.3164099999999</c:v>
                </c:pt>
                <c:pt idx="15230">
                  <c:v>2424.3164099999999</c:v>
                </c:pt>
                <c:pt idx="15231">
                  <c:v>2424.3164099999999</c:v>
                </c:pt>
                <c:pt idx="15232">
                  <c:v>2424.3164099999999</c:v>
                </c:pt>
                <c:pt idx="15233">
                  <c:v>2424.3164099999999</c:v>
                </c:pt>
                <c:pt idx="15234">
                  <c:v>2424.3164099999999</c:v>
                </c:pt>
                <c:pt idx="15235">
                  <c:v>2424.3164099999999</c:v>
                </c:pt>
                <c:pt idx="15236">
                  <c:v>2424.3164099999999</c:v>
                </c:pt>
                <c:pt idx="15237">
                  <c:v>2424.3164099999999</c:v>
                </c:pt>
                <c:pt idx="15238">
                  <c:v>2424.3164099999999</c:v>
                </c:pt>
                <c:pt idx="15239">
                  <c:v>2424.3164099999999</c:v>
                </c:pt>
                <c:pt idx="15240">
                  <c:v>2424.3164099999999</c:v>
                </c:pt>
                <c:pt idx="15241">
                  <c:v>2424.3164099999999</c:v>
                </c:pt>
                <c:pt idx="15242">
                  <c:v>2424.3164099999999</c:v>
                </c:pt>
                <c:pt idx="15243">
                  <c:v>2424.3164099999999</c:v>
                </c:pt>
                <c:pt idx="15244">
                  <c:v>2424.3164099999999</c:v>
                </c:pt>
                <c:pt idx="15245">
                  <c:v>2424.3164099999999</c:v>
                </c:pt>
                <c:pt idx="15246">
                  <c:v>2424.3164099999999</c:v>
                </c:pt>
                <c:pt idx="15247">
                  <c:v>2424.3164099999999</c:v>
                </c:pt>
                <c:pt idx="15248">
                  <c:v>2424.3164099999999</c:v>
                </c:pt>
                <c:pt idx="15249">
                  <c:v>2424.3164099999999</c:v>
                </c:pt>
                <c:pt idx="15250">
                  <c:v>2424.3164099999999</c:v>
                </c:pt>
                <c:pt idx="15251">
                  <c:v>2424.3164099999999</c:v>
                </c:pt>
                <c:pt idx="15252">
                  <c:v>2424.3164099999999</c:v>
                </c:pt>
                <c:pt idx="15253">
                  <c:v>2424.3164099999999</c:v>
                </c:pt>
                <c:pt idx="15254">
                  <c:v>2424.3164099999999</c:v>
                </c:pt>
                <c:pt idx="15255">
                  <c:v>2424.3164099999999</c:v>
                </c:pt>
                <c:pt idx="15256">
                  <c:v>2424.3164099999999</c:v>
                </c:pt>
                <c:pt idx="15257">
                  <c:v>2424.3164099999999</c:v>
                </c:pt>
                <c:pt idx="15258">
                  <c:v>2424.3164099999999</c:v>
                </c:pt>
                <c:pt idx="15259">
                  <c:v>2424.3164099999999</c:v>
                </c:pt>
                <c:pt idx="15260">
                  <c:v>2424.3164099999999</c:v>
                </c:pt>
                <c:pt idx="15261">
                  <c:v>2424.3164099999999</c:v>
                </c:pt>
                <c:pt idx="15262">
                  <c:v>2424.3164099999999</c:v>
                </c:pt>
                <c:pt idx="15263">
                  <c:v>2424.3164099999999</c:v>
                </c:pt>
                <c:pt idx="15264">
                  <c:v>2424.3164099999999</c:v>
                </c:pt>
                <c:pt idx="15265">
                  <c:v>2424.3164099999999</c:v>
                </c:pt>
                <c:pt idx="15266">
                  <c:v>2424.3164099999999</c:v>
                </c:pt>
                <c:pt idx="15267">
                  <c:v>2424.3164099999999</c:v>
                </c:pt>
                <c:pt idx="15268">
                  <c:v>2424.3164099999999</c:v>
                </c:pt>
                <c:pt idx="15269">
                  <c:v>2424.3164099999999</c:v>
                </c:pt>
                <c:pt idx="15270">
                  <c:v>2424.3164099999999</c:v>
                </c:pt>
                <c:pt idx="15271">
                  <c:v>2424.3164099999999</c:v>
                </c:pt>
                <c:pt idx="15272">
                  <c:v>2424.3164099999999</c:v>
                </c:pt>
                <c:pt idx="15273">
                  <c:v>2424.3164099999999</c:v>
                </c:pt>
                <c:pt idx="15274">
                  <c:v>2424.3164099999999</c:v>
                </c:pt>
                <c:pt idx="15275">
                  <c:v>2424.3164099999999</c:v>
                </c:pt>
                <c:pt idx="15276">
                  <c:v>2424.3164099999999</c:v>
                </c:pt>
                <c:pt idx="15277">
                  <c:v>2424.3164099999999</c:v>
                </c:pt>
                <c:pt idx="15278">
                  <c:v>2424.3164099999999</c:v>
                </c:pt>
                <c:pt idx="15279">
                  <c:v>2424.3164099999999</c:v>
                </c:pt>
                <c:pt idx="15280">
                  <c:v>2424.3164099999999</c:v>
                </c:pt>
                <c:pt idx="15281">
                  <c:v>2424.3164099999999</c:v>
                </c:pt>
                <c:pt idx="15282">
                  <c:v>2424.3164099999999</c:v>
                </c:pt>
                <c:pt idx="15283">
                  <c:v>2424.3164099999999</c:v>
                </c:pt>
                <c:pt idx="15284">
                  <c:v>2424.3164099999999</c:v>
                </c:pt>
                <c:pt idx="15285">
                  <c:v>2424.3164099999999</c:v>
                </c:pt>
                <c:pt idx="15286">
                  <c:v>2424.3164099999999</c:v>
                </c:pt>
                <c:pt idx="15287">
                  <c:v>2424.3164099999999</c:v>
                </c:pt>
                <c:pt idx="15288">
                  <c:v>2424.3164099999999</c:v>
                </c:pt>
                <c:pt idx="15289">
                  <c:v>2424.3164099999999</c:v>
                </c:pt>
                <c:pt idx="15290">
                  <c:v>2421.8750000000018</c:v>
                </c:pt>
                <c:pt idx="15291">
                  <c:v>2424.3164099999999</c:v>
                </c:pt>
                <c:pt idx="15292">
                  <c:v>2424.3164099999999</c:v>
                </c:pt>
                <c:pt idx="15293">
                  <c:v>2424.3164099999999</c:v>
                </c:pt>
                <c:pt idx="15294">
                  <c:v>2424.3164099999999</c:v>
                </c:pt>
                <c:pt idx="15295">
                  <c:v>2424.3164099999999</c:v>
                </c:pt>
                <c:pt idx="15296">
                  <c:v>2424.3164099999999</c:v>
                </c:pt>
                <c:pt idx="15297">
                  <c:v>2424.3164099999999</c:v>
                </c:pt>
                <c:pt idx="15298">
                  <c:v>2424.3164099999999</c:v>
                </c:pt>
                <c:pt idx="15299">
                  <c:v>2424.3164099999999</c:v>
                </c:pt>
                <c:pt idx="15300">
                  <c:v>2424.3164099999999</c:v>
                </c:pt>
                <c:pt idx="15301">
                  <c:v>2424.3164099999999</c:v>
                </c:pt>
                <c:pt idx="15302">
                  <c:v>2424.3164099999999</c:v>
                </c:pt>
                <c:pt idx="15303">
                  <c:v>2424.3164099999999</c:v>
                </c:pt>
                <c:pt idx="15304">
                  <c:v>2424.3164099999999</c:v>
                </c:pt>
                <c:pt idx="15305">
                  <c:v>2424.3164099999999</c:v>
                </c:pt>
                <c:pt idx="15306">
                  <c:v>2424.3164099999999</c:v>
                </c:pt>
                <c:pt idx="15307">
                  <c:v>2424.3164099999999</c:v>
                </c:pt>
                <c:pt idx="15308">
                  <c:v>2424.3164099999999</c:v>
                </c:pt>
                <c:pt idx="15309">
                  <c:v>2421.8750000000018</c:v>
                </c:pt>
                <c:pt idx="15310">
                  <c:v>2424.3164099999999</c:v>
                </c:pt>
                <c:pt idx="15311">
                  <c:v>2424.3164099999999</c:v>
                </c:pt>
                <c:pt idx="15312">
                  <c:v>2424.3164099999999</c:v>
                </c:pt>
                <c:pt idx="15313">
                  <c:v>2424.3164099999999</c:v>
                </c:pt>
                <c:pt idx="15314">
                  <c:v>2424.3164099999999</c:v>
                </c:pt>
                <c:pt idx="15315">
                  <c:v>2424.3164099999999</c:v>
                </c:pt>
                <c:pt idx="15316">
                  <c:v>2424.3164099999999</c:v>
                </c:pt>
                <c:pt idx="15317">
                  <c:v>2424.3164099999999</c:v>
                </c:pt>
                <c:pt idx="15318">
                  <c:v>2424.3164099999999</c:v>
                </c:pt>
                <c:pt idx="15319">
                  <c:v>2424.3164099999999</c:v>
                </c:pt>
                <c:pt idx="15320">
                  <c:v>2424.3164099999999</c:v>
                </c:pt>
                <c:pt idx="15321">
                  <c:v>2424.3164099999999</c:v>
                </c:pt>
                <c:pt idx="15322">
                  <c:v>2424.3164099999999</c:v>
                </c:pt>
                <c:pt idx="15323">
                  <c:v>2424.3164099999999</c:v>
                </c:pt>
                <c:pt idx="15324">
                  <c:v>2424.3164099999999</c:v>
                </c:pt>
                <c:pt idx="15325">
                  <c:v>2424.3164099999999</c:v>
                </c:pt>
                <c:pt idx="15326">
                  <c:v>2424.3164099999999</c:v>
                </c:pt>
                <c:pt idx="15327">
                  <c:v>2424.3164099999999</c:v>
                </c:pt>
                <c:pt idx="15328">
                  <c:v>2421.8750000000018</c:v>
                </c:pt>
                <c:pt idx="15329">
                  <c:v>2424.3164099999999</c:v>
                </c:pt>
                <c:pt idx="15330">
                  <c:v>2424.3164099999999</c:v>
                </c:pt>
                <c:pt idx="15331">
                  <c:v>2424.3164099999999</c:v>
                </c:pt>
                <c:pt idx="15332">
                  <c:v>2424.3164099999999</c:v>
                </c:pt>
                <c:pt idx="15333">
                  <c:v>2424.3164099999999</c:v>
                </c:pt>
                <c:pt idx="15334">
                  <c:v>2424.3164099999999</c:v>
                </c:pt>
                <c:pt idx="15335">
                  <c:v>2424.3164099999999</c:v>
                </c:pt>
                <c:pt idx="15336">
                  <c:v>2424.3164099999999</c:v>
                </c:pt>
                <c:pt idx="15337">
                  <c:v>2424.3164099999999</c:v>
                </c:pt>
                <c:pt idx="15338">
                  <c:v>2424.3164099999999</c:v>
                </c:pt>
                <c:pt idx="15339">
                  <c:v>2424.3164099999999</c:v>
                </c:pt>
                <c:pt idx="15340">
                  <c:v>2424.3164099999999</c:v>
                </c:pt>
                <c:pt idx="15341">
                  <c:v>2424.3164099999999</c:v>
                </c:pt>
                <c:pt idx="15342">
                  <c:v>2424.3164099999999</c:v>
                </c:pt>
                <c:pt idx="15343">
                  <c:v>2424.3164099999999</c:v>
                </c:pt>
                <c:pt idx="15344">
                  <c:v>2424.3164099999999</c:v>
                </c:pt>
                <c:pt idx="15345">
                  <c:v>2424.3164099999999</c:v>
                </c:pt>
                <c:pt idx="15346">
                  <c:v>2424.3164099999999</c:v>
                </c:pt>
                <c:pt idx="15347">
                  <c:v>2424.3164099999999</c:v>
                </c:pt>
                <c:pt idx="15348">
                  <c:v>2424.3164099999999</c:v>
                </c:pt>
                <c:pt idx="15349">
                  <c:v>2424.3164099999999</c:v>
                </c:pt>
                <c:pt idx="15350">
                  <c:v>2424.3164099999999</c:v>
                </c:pt>
                <c:pt idx="15351">
                  <c:v>2424.3164099999999</c:v>
                </c:pt>
                <c:pt idx="15352">
                  <c:v>2424.3164099999999</c:v>
                </c:pt>
                <c:pt idx="15353">
                  <c:v>2424.3164099999999</c:v>
                </c:pt>
                <c:pt idx="15354">
                  <c:v>2424.3164099999999</c:v>
                </c:pt>
                <c:pt idx="15355">
                  <c:v>2424.3164099999999</c:v>
                </c:pt>
                <c:pt idx="15356">
                  <c:v>2424.3164099999999</c:v>
                </c:pt>
                <c:pt idx="15357">
                  <c:v>2424.3164099999999</c:v>
                </c:pt>
                <c:pt idx="15358">
                  <c:v>2424.3164099999999</c:v>
                </c:pt>
                <c:pt idx="15359">
                  <c:v>2421.8750000000018</c:v>
                </c:pt>
                <c:pt idx="15360">
                  <c:v>2421.8750000000018</c:v>
                </c:pt>
                <c:pt idx="15361">
                  <c:v>2424.3164099999999</c:v>
                </c:pt>
                <c:pt idx="15362">
                  <c:v>2424.3164099999999</c:v>
                </c:pt>
                <c:pt idx="15363">
                  <c:v>2424.3164099999999</c:v>
                </c:pt>
                <c:pt idx="15364">
                  <c:v>2424.3164099999999</c:v>
                </c:pt>
                <c:pt idx="15365">
                  <c:v>2424.3164099999999</c:v>
                </c:pt>
                <c:pt idx="15366">
                  <c:v>2424.3164099999999</c:v>
                </c:pt>
                <c:pt idx="15367">
                  <c:v>2424.3164099999999</c:v>
                </c:pt>
                <c:pt idx="15368">
                  <c:v>2424.3164099999999</c:v>
                </c:pt>
                <c:pt idx="15369">
                  <c:v>2424.3164099999999</c:v>
                </c:pt>
                <c:pt idx="15370">
                  <c:v>2424.3164099999999</c:v>
                </c:pt>
                <c:pt idx="15371">
                  <c:v>2424.3164099999999</c:v>
                </c:pt>
                <c:pt idx="15372">
                  <c:v>2424.3164099999999</c:v>
                </c:pt>
                <c:pt idx="15373">
                  <c:v>2424.3164099999999</c:v>
                </c:pt>
                <c:pt idx="15374">
                  <c:v>2424.3164099999999</c:v>
                </c:pt>
                <c:pt idx="15375">
                  <c:v>2424.3164099999999</c:v>
                </c:pt>
                <c:pt idx="15376">
                  <c:v>2424.3164099999999</c:v>
                </c:pt>
                <c:pt idx="15377">
                  <c:v>2424.3164099999999</c:v>
                </c:pt>
                <c:pt idx="15378">
                  <c:v>2424.3164099999999</c:v>
                </c:pt>
                <c:pt idx="15379">
                  <c:v>2424.3164099999999</c:v>
                </c:pt>
                <c:pt idx="15380">
                  <c:v>2424.3164099999999</c:v>
                </c:pt>
                <c:pt idx="15381">
                  <c:v>2424.3164099999999</c:v>
                </c:pt>
                <c:pt idx="15382">
                  <c:v>2424.3164099999999</c:v>
                </c:pt>
                <c:pt idx="15383">
                  <c:v>2424.3164099999999</c:v>
                </c:pt>
                <c:pt idx="15384">
                  <c:v>2424.3164099999999</c:v>
                </c:pt>
                <c:pt idx="15385">
                  <c:v>2424.3164099999999</c:v>
                </c:pt>
                <c:pt idx="15386">
                  <c:v>2424.3164099999999</c:v>
                </c:pt>
                <c:pt idx="15387">
                  <c:v>2424.3164099999999</c:v>
                </c:pt>
                <c:pt idx="15388">
                  <c:v>2424.3164099999999</c:v>
                </c:pt>
                <c:pt idx="15389">
                  <c:v>2424.3164099999999</c:v>
                </c:pt>
                <c:pt idx="15390">
                  <c:v>2424.3164099999999</c:v>
                </c:pt>
                <c:pt idx="15391">
                  <c:v>2424.3164099999999</c:v>
                </c:pt>
                <c:pt idx="15392">
                  <c:v>2421.8750000000018</c:v>
                </c:pt>
                <c:pt idx="15393">
                  <c:v>2424.3164099999999</c:v>
                </c:pt>
                <c:pt idx="15394">
                  <c:v>2421.8750000000018</c:v>
                </c:pt>
                <c:pt idx="15395">
                  <c:v>2424.3164099999999</c:v>
                </c:pt>
                <c:pt idx="15396">
                  <c:v>2424.3164099999999</c:v>
                </c:pt>
                <c:pt idx="15397">
                  <c:v>2424.3164099999999</c:v>
                </c:pt>
                <c:pt idx="15398">
                  <c:v>2424.3164099999999</c:v>
                </c:pt>
                <c:pt idx="15399">
                  <c:v>2424.3164099999999</c:v>
                </c:pt>
                <c:pt idx="15400">
                  <c:v>2424.3164099999999</c:v>
                </c:pt>
                <c:pt idx="15401">
                  <c:v>2424.3164099999999</c:v>
                </c:pt>
                <c:pt idx="15402">
                  <c:v>2424.3164099999999</c:v>
                </c:pt>
                <c:pt idx="15403">
                  <c:v>2424.3164099999999</c:v>
                </c:pt>
                <c:pt idx="15404">
                  <c:v>2424.3164099999999</c:v>
                </c:pt>
                <c:pt idx="15405">
                  <c:v>2424.3164099999999</c:v>
                </c:pt>
                <c:pt idx="15406">
                  <c:v>2421.8750000000018</c:v>
                </c:pt>
                <c:pt idx="15407">
                  <c:v>2424.3164099999999</c:v>
                </c:pt>
                <c:pt idx="15408">
                  <c:v>2424.3164099999999</c:v>
                </c:pt>
                <c:pt idx="15409">
                  <c:v>2424.3164099999999</c:v>
                </c:pt>
                <c:pt idx="15410">
                  <c:v>2424.3164099999999</c:v>
                </c:pt>
                <c:pt idx="15411">
                  <c:v>2424.3164099999999</c:v>
                </c:pt>
                <c:pt idx="15412">
                  <c:v>2424.3164099999999</c:v>
                </c:pt>
                <c:pt idx="15413">
                  <c:v>2424.3164099999999</c:v>
                </c:pt>
                <c:pt idx="15414">
                  <c:v>2424.3164099999999</c:v>
                </c:pt>
                <c:pt idx="15415">
                  <c:v>2421.8750000000018</c:v>
                </c:pt>
                <c:pt idx="15416">
                  <c:v>2424.3164099999999</c:v>
                </c:pt>
                <c:pt idx="15417">
                  <c:v>2424.3164099999999</c:v>
                </c:pt>
                <c:pt idx="15418">
                  <c:v>2424.3164099999999</c:v>
                </c:pt>
                <c:pt idx="15419">
                  <c:v>2424.3164099999999</c:v>
                </c:pt>
                <c:pt idx="15420">
                  <c:v>2424.3164099999999</c:v>
                </c:pt>
                <c:pt idx="15421">
                  <c:v>2424.3164099999999</c:v>
                </c:pt>
                <c:pt idx="15422">
                  <c:v>2424.3164099999999</c:v>
                </c:pt>
                <c:pt idx="15423">
                  <c:v>2424.3164099999999</c:v>
                </c:pt>
                <c:pt idx="15424">
                  <c:v>2424.3164099999999</c:v>
                </c:pt>
                <c:pt idx="15425">
                  <c:v>2424.3164099999999</c:v>
                </c:pt>
                <c:pt idx="15426">
                  <c:v>2424.3164099999999</c:v>
                </c:pt>
                <c:pt idx="15427">
                  <c:v>2424.3164099999999</c:v>
                </c:pt>
                <c:pt idx="15428">
                  <c:v>2424.3164099999999</c:v>
                </c:pt>
                <c:pt idx="15429">
                  <c:v>2424.3164099999999</c:v>
                </c:pt>
                <c:pt idx="15430">
                  <c:v>2421.8750000000018</c:v>
                </c:pt>
                <c:pt idx="15431">
                  <c:v>2424.3164099999999</c:v>
                </c:pt>
                <c:pt idx="15432">
                  <c:v>2424.3164099999999</c:v>
                </c:pt>
                <c:pt idx="15433">
                  <c:v>2424.3164099999999</c:v>
                </c:pt>
                <c:pt idx="15434">
                  <c:v>2424.3164099999999</c:v>
                </c:pt>
                <c:pt idx="15435">
                  <c:v>2424.3164099999999</c:v>
                </c:pt>
                <c:pt idx="15436">
                  <c:v>2424.3164099999999</c:v>
                </c:pt>
                <c:pt idx="15437">
                  <c:v>2424.3164099999999</c:v>
                </c:pt>
                <c:pt idx="15438">
                  <c:v>2424.3164099999999</c:v>
                </c:pt>
                <c:pt idx="15439">
                  <c:v>2424.3164099999999</c:v>
                </c:pt>
                <c:pt idx="15440">
                  <c:v>2421.8750000000018</c:v>
                </c:pt>
                <c:pt idx="15441">
                  <c:v>2424.3164099999999</c:v>
                </c:pt>
                <c:pt idx="15442">
                  <c:v>2424.3164099999999</c:v>
                </c:pt>
                <c:pt idx="15443">
                  <c:v>2424.3164099999999</c:v>
                </c:pt>
                <c:pt idx="15444">
                  <c:v>2424.3164099999999</c:v>
                </c:pt>
                <c:pt idx="15445">
                  <c:v>2424.3164099999999</c:v>
                </c:pt>
                <c:pt idx="15446">
                  <c:v>2424.3164099999999</c:v>
                </c:pt>
                <c:pt idx="15447">
                  <c:v>2424.3164099999999</c:v>
                </c:pt>
                <c:pt idx="15448">
                  <c:v>2424.3164099999999</c:v>
                </c:pt>
                <c:pt idx="15449">
                  <c:v>2424.3164099999999</c:v>
                </c:pt>
                <c:pt idx="15450">
                  <c:v>2424.3164099999999</c:v>
                </c:pt>
                <c:pt idx="15451">
                  <c:v>2424.3164099999999</c:v>
                </c:pt>
                <c:pt idx="15452">
                  <c:v>2424.3164099999999</c:v>
                </c:pt>
                <c:pt idx="15453">
                  <c:v>2424.3164099999999</c:v>
                </c:pt>
                <c:pt idx="15454">
                  <c:v>2424.3164099999999</c:v>
                </c:pt>
                <c:pt idx="15455">
                  <c:v>2424.3164099999999</c:v>
                </c:pt>
                <c:pt idx="15456">
                  <c:v>2424.3164099999999</c:v>
                </c:pt>
                <c:pt idx="15457">
                  <c:v>2424.3164099999999</c:v>
                </c:pt>
                <c:pt idx="15458">
                  <c:v>2424.3164099999999</c:v>
                </c:pt>
                <c:pt idx="15459">
                  <c:v>2424.3164099999999</c:v>
                </c:pt>
                <c:pt idx="15460">
                  <c:v>2424.3164099999999</c:v>
                </c:pt>
                <c:pt idx="15461">
                  <c:v>2424.3164099999999</c:v>
                </c:pt>
                <c:pt idx="15462">
                  <c:v>2424.3164099999999</c:v>
                </c:pt>
                <c:pt idx="15463">
                  <c:v>2424.3164099999999</c:v>
                </c:pt>
                <c:pt idx="15464">
                  <c:v>2424.3164099999999</c:v>
                </c:pt>
                <c:pt idx="15465">
                  <c:v>2424.3164099999999</c:v>
                </c:pt>
                <c:pt idx="15466">
                  <c:v>2424.3164099999999</c:v>
                </c:pt>
                <c:pt idx="15467">
                  <c:v>2424.3164099999999</c:v>
                </c:pt>
                <c:pt idx="15468">
                  <c:v>2424.3164099999999</c:v>
                </c:pt>
                <c:pt idx="15469">
                  <c:v>2424.3164099999999</c:v>
                </c:pt>
                <c:pt idx="15470">
                  <c:v>2424.3164099999999</c:v>
                </c:pt>
                <c:pt idx="15471">
                  <c:v>2424.3164099999999</c:v>
                </c:pt>
                <c:pt idx="15472">
                  <c:v>2424.3164099999999</c:v>
                </c:pt>
                <c:pt idx="15473">
                  <c:v>2424.3164099999999</c:v>
                </c:pt>
                <c:pt idx="15474">
                  <c:v>2424.3164099999999</c:v>
                </c:pt>
                <c:pt idx="15475">
                  <c:v>2424.3164099999999</c:v>
                </c:pt>
                <c:pt idx="15476">
                  <c:v>2424.3164099999999</c:v>
                </c:pt>
                <c:pt idx="15477">
                  <c:v>2424.3164099999999</c:v>
                </c:pt>
                <c:pt idx="15478">
                  <c:v>2424.3164099999999</c:v>
                </c:pt>
                <c:pt idx="15479">
                  <c:v>2424.3164099999999</c:v>
                </c:pt>
                <c:pt idx="15480">
                  <c:v>2424.3164099999999</c:v>
                </c:pt>
                <c:pt idx="15481">
                  <c:v>2424.3164099999999</c:v>
                </c:pt>
                <c:pt idx="15482">
                  <c:v>2424.3164099999999</c:v>
                </c:pt>
                <c:pt idx="15483">
                  <c:v>2424.3164099999999</c:v>
                </c:pt>
                <c:pt idx="15484">
                  <c:v>2424.3164099999999</c:v>
                </c:pt>
                <c:pt idx="15485">
                  <c:v>2424.3164099999999</c:v>
                </c:pt>
                <c:pt idx="15486">
                  <c:v>2424.3164099999999</c:v>
                </c:pt>
                <c:pt idx="15487">
                  <c:v>2424.3164099999999</c:v>
                </c:pt>
                <c:pt idx="15488">
                  <c:v>2424.3164099999999</c:v>
                </c:pt>
                <c:pt idx="15489">
                  <c:v>2424.3164099999999</c:v>
                </c:pt>
                <c:pt idx="15490">
                  <c:v>2424.3164099999999</c:v>
                </c:pt>
                <c:pt idx="15491">
                  <c:v>2424.3164099999999</c:v>
                </c:pt>
                <c:pt idx="15492">
                  <c:v>2424.3164099999999</c:v>
                </c:pt>
                <c:pt idx="15493">
                  <c:v>2424.3164099999999</c:v>
                </c:pt>
                <c:pt idx="15494">
                  <c:v>2424.3164099999999</c:v>
                </c:pt>
                <c:pt idx="15495">
                  <c:v>2424.3164099999999</c:v>
                </c:pt>
                <c:pt idx="15496">
                  <c:v>2424.3164099999999</c:v>
                </c:pt>
                <c:pt idx="15497">
                  <c:v>2424.3164099999999</c:v>
                </c:pt>
                <c:pt idx="15498">
                  <c:v>2424.3164099999999</c:v>
                </c:pt>
                <c:pt idx="15499">
                  <c:v>2424.3164099999999</c:v>
                </c:pt>
                <c:pt idx="15500">
                  <c:v>2424.3164099999999</c:v>
                </c:pt>
                <c:pt idx="15501">
                  <c:v>2424.3164099999999</c:v>
                </c:pt>
                <c:pt idx="15502">
                  <c:v>2424.3164099999999</c:v>
                </c:pt>
                <c:pt idx="15503">
                  <c:v>2424.3164099999999</c:v>
                </c:pt>
                <c:pt idx="15504">
                  <c:v>2424.3164099999999</c:v>
                </c:pt>
                <c:pt idx="15505">
                  <c:v>2424.3164099999999</c:v>
                </c:pt>
                <c:pt idx="15506">
                  <c:v>2424.3164099999999</c:v>
                </c:pt>
                <c:pt idx="15507">
                  <c:v>2424.3164099999999</c:v>
                </c:pt>
                <c:pt idx="15508">
                  <c:v>2421.8750000000018</c:v>
                </c:pt>
                <c:pt idx="15509">
                  <c:v>2424.3164099999999</c:v>
                </c:pt>
                <c:pt idx="15510">
                  <c:v>2424.3164099999999</c:v>
                </c:pt>
                <c:pt idx="15511">
                  <c:v>2424.3164099999999</c:v>
                </c:pt>
                <c:pt idx="15512">
                  <c:v>2424.3164099999999</c:v>
                </c:pt>
                <c:pt idx="15513">
                  <c:v>2424.3164099999999</c:v>
                </c:pt>
                <c:pt idx="15514">
                  <c:v>2424.3164099999999</c:v>
                </c:pt>
                <c:pt idx="15515">
                  <c:v>2424.3164099999999</c:v>
                </c:pt>
                <c:pt idx="15516">
                  <c:v>2424.3164099999999</c:v>
                </c:pt>
                <c:pt idx="15517">
                  <c:v>2424.3164099999999</c:v>
                </c:pt>
                <c:pt idx="15518">
                  <c:v>2424.3164099999999</c:v>
                </c:pt>
                <c:pt idx="15519">
                  <c:v>2424.3164099999999</c:v>
                </c:pt>
                <c:pt idx="15520">
                  <c:v>2424.3164099999999</c:v>
                </c:pt>
                <c:pt idx="15521">
                  <c:v>2424.3164099999999</c:v>
                </c:pt>
                <c:pt idx="15522">
                  <c:v>2424.3164099999999</c:v>
                </c:pt>
                <c:pt idx="15523">
                  <c:v>2421.8750000000018</c:v>
                </c:pt>
                <c:pt idx="15524">
                  <c:v>2424.3164099999999</c:v>
                </c:pt>
                <c:pt idx="15525">
                  <c:v>2424.3164099999999</c:v>
                </c:pt>
                <c:pt idx="15526">
                  <c:v>2424.3164099999999</c:v>
                </c:pt>
                <c:pt idx="15527">
                  <c:v>2424.3164099999999</c:v>
                </c:pt>
                <c:pt idx="15528">
                  <c:v>2424.3164099999999</c:v>
                </c:pt>
                <c:pt idx="15529">
                  <c:v>2424.3164099999999</c:v>
                </c:pt>
                <c:pt idx="15530">
                  <c:v>2424.3164099999999</c:v>
                </c:pt>
                <c:pt idx="15531">
                  <c:v>2424.3164099999999</c:v>
                </c:pt>
                <c:pt idx="15532">
                  <c:v>2421.8750000000018</c:v>
                </c:pt>
                <c:pt idx="15533">
                  <c:v>2424.3164099999999</c:v>
                </c:pt>
                <c:pt idx="15534">
                  <c:v>2424.3164099999999</c:v>
                </c:pt>
                <c:pt idx="15535">
                  <c:v>2424.3164099999999</c:v>
                </c:pt>
                <c:pt idx="15536">
                  <c:v>2424.3164099999999</c:v>
                </c:pt>
                <c:pt idx="15537">
                  <c:v>2424.3164099999999</c:v>
                </c:pt>
                <c:pt idx="15538">
                  <c:v>2424.3164099999999</c:v>
                </c:pt>
                <c:pt idx="15539">
                  <c:v>2424.3164099999999</c:v>
                </c:pt>
                <c:pt idx="15540">
                  <c:v>2424.3164099999999</c:v>
                </c:pt>
                <c:pt idx="15541">
                  <c:v>2424.3164099999999</c:v>
                </c:pt>
                <c:pt idx="15542">
                  <c:v>2424.3164099999999</c:v>
                </c:pt>
                <c:pt idx="15543">
                  <c:v>2424.3164099999999</c:v>
                </c:pt>
                <c:pt idx="15544">
                  <c:v>2424.3164099999999</c:v>
                </c:pt>
                <c:pt idx="15545">
                  <c:v>2424.3164099999999</c:v>
                </c:pt>
                <c:pt idx="15546">
                  <c:v>2424.3164099999999</c:v>
                </c:pt>
                <c:pt idx="15547">
                  <c:v>2424.3164099999999</c:v>
                </c:pt>
                <c:pt idx="15548">
                  <c:v>2424.3164099999999</c:v>
                </c:pt>
                <c:pt idx="15549">
                  <c:v>2424.3164099999999</c:v>
                </c:pt>
                <c:pt idx="15550">
                  <c:v>2424.3164099999999</c:v>
                </c:pt>
                <c:pt idx="15551">
                  <c:v>2424.3164099999999</c:v>
                </c:pt>
                <c:pt idx="15552">
                  <c:v>2424.3164099999999</c:v>
                </c:pt>
                <c:pt idx="15553">
                  <c:v>2424.3164099999999</c:v>
                </c:pt>
                <c:pt idx="15554">
                  <c:v>2424.3164099999999</c:v>
                </c:pt>
                <c:pt idx="15555">
                  <c:v>2424.3164099999999</c:v>
                </c:pt>
                <c:pt idx="15556">
                  <c:v>2424.3164099999999</c:v>
                </c:pt>
                <c:pt idx="15557">
                  <c:v>2424.3164099999999</c:v>
                </c:pt>
                <c:pt idx="15558">
                  <c:v>2424.3164099999999</c:v>
                </c:pt>
                <c:pt idx="15559">
                  <c:v>2424.3164099999999</c:v>
                </c:pt>
                <c:pt idx="15560">
                  <c:v>2424.3164099999999</c:v>
                </c:pt>
                <c:pt idx="15561">
                  <c:v>2424.3164099999999</c:v>
                </c:pt>
                <c:pt idx="15562">
                  <c:v>2424.3164099999999</c:v>
                </c:pt>
                <c:pt idx="15563">
                  <c:v>2424.3164099999999</c:v>
                </c:pt>
                <c:pt idx="15564">
                  <c:v>2424.3164099999999</c:v>
                </c:pt>
                <c:pt idx="15565">
                  <c:v>2421.8750000000018</c:v>
                </c:pt>
                <c:pt idx="15566">
                  <c:v>2424.3164099999999</c:v>
                </c:pt>
                <c:pt idx="15567">
                  <c:v>2424.3164099999999</c:v>
                </c:pt>
                <c:pt idx="15568">
                  <c:v>2424.3164099999999</c:v>
                </c:pt>
                <c:pt idx="15569">
                  <c:v>2424.3164099999999</c:v>
                </c:pt>
                <c:pt idx="15570">
                  <c:v>2424.3164099999999</c:v>
                </c:pt>
                <c:pt idx="15571">
                  <c:v>2424.3164099999999</c:v>
                </c:pt>
                <c:pt idx="15572">
                  <c:v>2421.8750000000018</c:v>
                </c:pt>
                <c:pt idx="15573">
                  <c:v>2424.3164099999999</c:v>
                </c:pt>
                <c:pt idx="15574">
                  <c:v>2424.3164099999999</c:v>
                </c:pt>
                <c:pt idx="15575">
                  <c:v>2424.3164099999999</c:v>
                </c:pt>
                <c:pt idx="15576">
                  <c:v>2424.3164099999999</c:v>
                </c:pt>
                <c:pt idx="15577">
                  <c:v>2424.3164099999999</c:v>
                </c:pt>
                <c:pt idx="15578">
                  <c:v>2424.3164099999999</c:v>
                </c:pt>
                <c:pt idx="15579">
                  <c:v>2424.3164099999999</c:v>
                </c:pt>
                <c:pt idx="15580">
                  <c:v>2424.3164099999999</c:v>
                </c:pt>
                <c:pt idx="15581">
                  <c:v>2424.3164099999999</c:v>
                </c:pt>
                <c:pt idx="15582">
                  <c:v>2424.3164099999999</c:v>
                </c:pt>
                <c:pt idx="15583">
                  <c:v>2424.3164099999999</c:v>
                </c:pt>
                <c:pt idx="15584">
                  <c:v>2421.8750000000018</c:v>
                </c:pt>
                <c:pt idx="15585">
                  <c:v>2424.3164099999999</c:v>
                </c:pt>
                <c:pt idx="15586">
                  <c:v>2424.3164099999999</c:v>
                </c:pt>
                <c:pt idx="15587">
                  <c:v>2424.3164099999999</c:v>
                </c:pt>
                <c:pt idx="15588">
                  <c:v>2424.3164099999999</c:v>
                </c:pt>
                <c:pt idx="15589">
                  <c:v>2424.3164099999999</c:v>
                </c:pt>
                <c:pt idx="15590">
                  <c:v>2424.3164099999999</c:v>
                </c:pt>
                <c:pt idx="15591">
                  <c:v>2424.3164099999999</c:v>
                </c:pt>
                <c:pt idx="15592">
                  <c:v>2424.3164099999999</c:v>
                </c:pt>
                <c:pt idx="15593">
                  <c:v>2424.3164099999999</c:v>
                </c:pt>
                <c:pt idx="15594">
                  <c:v>2424.3164099999999</c:v>
                </c:pt>
                <c:pt idx="15595">
                  <c:v>2424.3164099999999</c:v>
                </c:pt>
                <c:pt idx="15596">
                  <c:v>2424.3164099999999</c:v>
                </c:pt>
                <c:pt idx="15597">
                  <c:v>2424.3164099999999</c:v>
                </c:pt>
                <c:pt idx="15598">
                  <c:v>2424.3164099999999</c:v>
                </c:pt>
                <c:pt idx="15599">
                  <c:v>2424.3164099999999</c:v>
                </c:pt>
                <c:pt idx="15600">
                  <c:v>2424.3164099999999</c:v>
                </c:pt>
                <c:pt idx="15601">
                  <c:v>2421.8750000000018</c:v>
                </c:pt>
                <c:pt idx="15602">
                  <c:v>2424.3164099999999</c:v>
                </c:pt>
                <c:pt idx="15603">
                  <c:v>2424.3164099999999</c:v>
                </c:pt>
                <c:pt idx="15604">
                  <c:v>2424.3164099999999</c:v>
                </c:pt>
                <c:pt idx="15605">
                  <c:v>2424.3164099999999</c:v>
                </c:pt>
                <c:pt idx="15606">
                  <c:v>2424.3164099999999</c:v>
                </c:pt>
                <c:pt idx="15607">
                  <c:v>2424.3164099999999</c:v>
                </c:pt>
                <c:pt idx="15608">
                  <c:v>2424.3164099999999</c:v>
                </c:pt>
                <c:pt idx="15609">
                  <c:v>2424.3164099999999</c:v>
                </c:pt>
                <c:pt idx="15610">
                  <c:v>2424.3164099999999</c:v>
                </c:pt>
                <c:pt idx="15611">
                  <c:v>2424.3164099999999</c:v>
                </c:pt>
                <c:pt idx="15612">
                  <c:v>2424.3164099999999</c:v>
                </c:pt>
                <c:pt idx="15613">
                  <c:v>2424.3164099999999</c:v>
                </c:pt>
                <c:pt idx="15614">
                  <c:v>2424.3164099999999</c:v>
                </c:pt>
                <c:pt idx="15615">
                  <c:v>2421.8750000000018</c:v>
                </c:pt>
                <c:pt idx="15616">
                  <c:v>2424.3164099999999</c:v>
                </c:pt>
                <c:pt idx="15617">
                  <c:v>2424.3164099999999</c:v>
                </c:pt>
                <c:pt idx="15618">
                  <c:v>2424.3164099999999</c:v>
                </c:pt>
                <c:pt idx="15619">
                  <c:v>2424.3164099999999</c:v>
                </c:pt>
                <c:pt idx="15620">
                  <c:v>2421.8750000000018</c:v>
                </c:pt>
                <c:pt idx="15621">
                  <c:v>2424.3164099999999</c:v>
                </c:pt>
                <c:pt idx="15622">
                  <c:v>2424.3164099999999</c:v>
                </c:pt>
                <c:pt idx="15623">
                  <c:v>2424.3164099999999</c:v>
                </c:pt>
                <c:pt idx="15624">
                  <c:v>2424.3164099999999</c:v>
                </c:pt>
                <c:pt idx="15625">
                  <c:v>2424.3164099999999</c:v>
                </c:pt>
                <c:pt idx="15626">
                  <c:v>2424.3164099999999</c:v>
                </c:pt>
                <c:pt idx="15627">
                  <c:v>2424.3164099999999</c:v>
                </c:pt>
                <c:pt idx="15628">
                  <c:v>2421.8750000000018</c:v>
                </c:pt>
                <c:pt idx="15629">
                  <c:v>2424.3164099999999</c:v>
                </c:pt>
                <c:pt idx="15630">
                  <c:v>2424.3164099999999</c:v>
                </c:pt>
                <c:pt idx="15631">
                  <c:v>2424.3164099999999</c:v>
                </c:pt>
                <c:pt idx="15632">
                  <c:v>2421.8750000000018</c:v>
                </c:pt>
                <c:pt idx="15633">
                  <c:v>2424.3164099999999</c:v>
                </c:pt>
                <c:pt idx="15634">
                  <c:v>2424.3164099999999</c:v>
                </c:pt>
                <c:pt idx="15635">
                  <c:v>2424.3164099999999</c:v>
                </c:pt>
                <c:pt idx="15636">
                  <c:v>2424.3164099999999</c:v>
                </c:pt>
                <c:pt idx="15637">
                  <c:v>2424.3164099999999</c:v>
                </c:pt>
                <c:pt idx="15638">
                  <c:v>2424.3164099999999</c:v>
                </c:pt>
                <c:pt idx="15639">
                  <c:v>2424.3164099999999</c:v>
                </c:pt>
                <c:pt idx="15640">
                  <c:v>2424.3164099999999</c:v>
                </c:pt>
                <c:pt idx="15641">
                  <c:v>2424.3164099999999</c:v>
                </c:pt>
                <c:pt idx="15642">
                  <c:v>2424.3164099999999</c:v>
                </c:pt>
                <c:pt idx="15643">
                  <c:v>2424.3164099999999</c:v>
                </c:pt>
                <c:pt idx="15644">
                  <c:v>2424.3164099999999</c:v>
                </c:pt>
                <c:pt idx="15645">
                  <c:v>2424.3164099999999</c:v>
                </c:pt>
                <c:pt idx="15646">
                  <c:v>2424.3164099999999</c:v>
                </c:pt>
                <c:pt idx="15647">
                  <c:v>2424.3164099999999</c:v>
                </c:pt>
                <c:pt idx="15648">
                  <c:v>2424.3164099999999</c:v>
                </c:pt>
                <c:pt idx="15649">
                  <c:v>2424.3164099999999</c:v>
                </c:pt>
                <c:pt idx="15650">
                  <c:v>2424.3164099999999</c:v>
                </c:pt>
                <c:pt idx="15651">
                  <c:v>2424.3164099999999</c:v>
                </c:pt>
                <c:pt idx="15652">
                  <c:v>2424.3164099999999</c:v>
                </c:pt>
                <c:pt idx="15653">
                  <c:v>2424.3164099999999</c:v>
                </c:pt>
                <c:pt idx="15654">
                  <c:v>2424.3164099999999</c:v>
                </c:pt>
                <c:pt idx="15655">
                  <c:v>2424.3164099999999</c:v>
                </c:pt>
                <c:pt idx="15656">
                  <c:v>2424.3164099999999</c:v>
                </c:pt>
                <c:pt idx="15657">
                  <c:v>2424.3164099999999</c:v>
                </c:pt>
                <c:pt idx="15658">
                  <c:v>2421.8750000000018</c:v>
                </c:pt>
                <c:pt idx="15659">
                  <c:v>2424.3164099999999</c:v>
                </c:pt>
                <c:pt idx="15660">
                  <c:v>2424.3164099999999</c:v>
                </c:pt>
                <c:pt idx="15661">
                  <c:v>2424.3164099999999</c:v>
                </c:pt>
                <c:pt idx="15662">
                  <c:v>2421.8750000000018</c:v>
                </c:pt>
                <c:pt idx="15663">
                  <c:v>2424.3164099999999</c:v>
                </c:pt>
                <c:pt idx="15664">
                  <c:v>2424.3164099999999</c:v>
                </c:pt>
                <c:pt idx="15665">
                  <c:v>2424.3164099999999</c:v>
                </c:pt>
                <c:pt idx="15666">
                  <c:v>2424.3164099999999</c:v>
                </c:pt>
                <c:pt idx="15667">
                  <c:v>2424.3164099999999</c:v>
                </c:pt>
                <c:pt idx="15668">
                  <c:v>2424.3164099999999</c:v>
                </c:pt>
                <c:pt idx="15669">
                  <c:v>2424.3164099999999</c:v>
                </c:pt>
                <c:pt idx="15670">
                  <c:v>2424.3164099999999</c:v>
                </c:pt>
                <c:pt idx="15671">
                  <c:v>2424.3164099999999</c:v>
                </c:pt>
                <c:pt idx="15672">
                  <c:v>2421.8750000000018</c:v>
                </c:pt>
                <c:pt idx="15673">
                  <c:v>2424.3164099999999</c:v>
                </c:pt>
                <c:pt idx="15674">
                  <c:v>2424.3164099999999</c:v>
                </c:pt>
                <c:pt idx="15675">
                  <c:v>2424.3164099999999</c:v>
                </c:pt>
                <c:pt idx="15676">
                  <c:v>2424.3164099999999</c:v>
                </c:pt>
                <c:pt idx="15677">
                  <c:v>2424.3164099999999</c:v>
                </c:pt>
                <c:pt idx="15678">
                  <c:v>2424.3164099999999</c:v>
                </c:pt>
                <c:pt idx="15679">
                  <c:v>2424.3164099999999</c:v>
                </c:pt>
                <c:pt idx="15680">
                  <c:v>2424.3164099999999</c:v>
                </c:pt>
                <c:pt idx="15681">
                  <c:v>2424.3164099999999</c:v>
                </c:pt>
                <c:pt idx="15682">
                  <c:v>2424.3164099999999</c:v>
                </c:pt>
                <c:pt idx="15683">
                  <c:v>2424.3164099999999</c:v>
                </c:pt>
                <c:pt idx="15684">
                  <c:v>2424.3164099999999</c:v>
                </c:pt>
                <c:pt idx="15685">
                  <c:v>2424.3164099999999</c:v>
                </c:pt>
                <c:pt idx="15686">
                  <c:v>2424.3164099999999</c:v>
                </c:pt>
                <c:pt idx="15687">
                  <c:v>2424.3164099999999</c:v>
                </c:pt>
                <c:pt idx="15688">
                  <c:v>2424.3164099999999</c:v>
                </c:pt>
                <c:pt idx="15689">
                  <c:v>2421.8750000000018</c:v>
                </c:pt>
                <c:pt idx="15690">
                  <c:v>2424.3164099999999</c:v>
                </c:pt>
                <c:pt idx="15691">
                  <c:v>2424.3164099999999</c:v>
                </c:pt>
                <c:pt idx="15692">
                  <c:v>2424.3164099999999</c:v>
                </c:pt>
                <c:pt idx="15693">
                  <c:v>2424.3164099999999</c:v>
                </c:pt>
                <c:pt idx="15694">
                  <c:v>2424.3164099999999</c:v>
                </c:pt>
                <c:pt idx="15695">
                  <c:v>2424.3164099999999</c:v>
                </c:pt>
                <c:pt idx="15696">
                  <c:v>2424.3164099999999</c:v>
                </c:pt>
                <c:pt idx="15697">
                  <c:v>2424.3164099999999</c:v>
                </c:pt>
                <c:pt idx="15698">
                  <c:v>2424.3164099999999</c:v>
                </c:pt>
                <c:pt idx="15699">
                  <c:v>2424.3164099999999</c:v>
                </c:pt>
                <c:pt idx="15700">
                  <c:v>2421.8750000000018</c:v>
                </c:pt>
                <c:pt idx="15701">
                  <c:v>2424.3164099999999</c:v>
                </c:pt>
                <c:pt idx="15702">
                  <c:v>2424.3164099999999</c:v>
                </c:pt>
                <c:pt idx="15703">
                  <c:v>2424.3164099999999</c:v>
                </c:pt>
                <c:pt idx="15704">
                  <c:v>2424.3164099999999</c:v>
                </c:pt>
                <c:pt idx="15705">
                  <c:v>2424.3164099999999</c:v>
                </c:pt>
                <c:pt idx="15706">
                  <c:v>2424.3164099999999</c:v>
                </c:pt>
                <c:pt idx="15707">
                  <c:v>2424.3164099999999</c:v>
                </c:pt>
                <c:pt idx="15708">
                  <c:v>2424.3164099999999</c:v>
                </c:pt>
                <c:pt idx="15709">
                  <c:v>2424.3164099999999</c:v>
                </c:pt>
                <c:pt idx="15710">
                  <c:v>2424.3164099999999</c:v>
                </c:pt>
                <c:pt idx="15711">
                  <c:v>2424.3164099999999</c:v>
                </c:pt>
                <c:pt idx="15712">
                  <c:v>2424.3164099999999</c:v>
                </c:pt>
                <c:pt idx="15713">
                  <c:v>2424.3164099999999</c:v>
                </c:pt>
                <c:pt idx="15714">
                  <c:v>2424.3164099999999</c:v>
                </c:pt>
                <c:pt idx="15715">
                  <c:v>2424.3164099999999</c:v>
                </c:pt>
                <c:pt idx="15716">
                  <c:v>2424.3164099999999</c:v>
                </c:pt>
                <c:pt idx="15717">
                  <c:v>2421.8750000000018</c:v>
                </c:pt>
                <c:pt idx="15718">
                  <c:v>2424.3164099999999</c:v>
                </c:pt>
                <c:pt idx="15719">
                  <c:v>2424.3164099999999</c:v>
                </c:pt>
                <c:pt idx="15720">
                  <c:v>2424.3164099999999</c:v>
                </c:pt>
                <c:pt idx="15721">
                  <c:v>2424.3164099999999</c:v>
                </c:pt>
                <c:pt idx="15722">
                  <c:v>2424.3164099999999</c:v>
                </c:pt>
                <c:pt idx="15723">
                  <c:v>2424.3164099999999</c:v>
                </c:pt>
                <c:pt idx="15724">
                  <c:v>2424.3164099999999</c:v>
                </c:pt>
                <c:pt idx="15725">
                  <c:v>2421.8750000000018</c:v>
                </c:pt>
                <c:pt idx="15726">
                  <c:v>2424.3164099999999</c:v>
                </c:pt>
                <c:pt idx="15727">
                  <c:v>2421.8750000000018</c:v>
                </c:pt>
                <c:pt idx="15728">
                  <c:v>2424.3164099999999</c:v>
                </c:pt>
                <c:pt idx="15729">
                  <c:v>2424.3164099999999</c:v>
                </c:pt>
                <c:pt idx="15730">
                  <c:v>2424.3164099999999</c:v>
                </c:pt>
                <c:pt idx="15731">
                  <c:v>2424.3164099999999</c:v>
                </c:pt>
                <c:pt idx="15732">
                  <c:v>2424.3164099999999</c:v>
                </c:pt>
                <c:pt idx="15733">
                  <c:v>2424.3164099999999</c:v>
                </c:pt>
                <c:pt idx="15734">
                  <c:v>2424.3164099999999</c:v>
                </c:pt>
                <c:pt idx="15735">
                  <c:v>2424.3164099999999</c:v>
                </c:pt>
                <c:pt idx="15736">
                  <c:v>2424.3164099999999</c:v>
                </c:pt>
                <c:pt idx="15737">
                  <c:v>2424.3164099999999</c:v>
                </c:pt>
                <c:pt idx="15738">
                  <c:v>2424.3164099999999</c:v>
                </c:pt>
                <c:pt idx="15739">
                  <c:v>2424.3164099999999</c:v>
                </c:pt>
                <c:pt idx="15740">
                  <c:v>2424.3164099999999</c:v>
                </c:pt>
                <c:pt idx="15741">
                  <c:v>2424.3164099999999</c:v>
                </c:pt>
                <c:pt idx="15742">
                  <c:v>2424.3164099999999</c:v>
                </c:pt>
                <c:pt idx="15743">
                  <c:v>2424.3164099999999</c:v>
                </c:pt>
                <c:pt idx="15744">
                  <c:v>2424.3164099999999</c:v>
                </c:pt>
                <c:pt idx="15745">
                  <c:v>2424.3164099999999</c:v>
                </c:pt>
                <c:pt idx="15746">
                  <c:v>2424.3164099999999</c:v>
                </c:pt>
                <c:pt idx="15747">
                  <c:v>2424.3164099999999</c:v>
                </c:pt>
                <c:pt idx="15748">
                  <c:v>2424.3164099999999</c:v>
                </c:pt>
                <c:pt idx="15749">
                  <c:v>2424.3164099999999</c:v>
                </c:pt>
                <c:pt idx="15750">
                  <c:v>2424.3164099999999</c:v>
                </c:pt>
                <c:pt idx="15751">
                  <c:v>2421.8750000000018</c:v>
                </c:pt>
                <c:pt idx="15752">
                  <c:v>2424.3164099999999</c:v>
                </c:pt>
                <c:pt idx="15753">
                  <c:v>2421.8750000000018</c:v>
                </c:pt>
                <c:pt idx="15754">
                  <c:v>2424.3164099999999</c:v>
                </c:pt>
                <c:pt idx="15755">
                  <c:v>2424.3164099999999</c:v>
                </c:pt>
                <c:pt idx="15756">
                  <c:v>2424.3164099999999</c:v>
                </c:pt>
                <c:pt idx="15757">
                  <c:v>2421.8750000000018</c:v>
                </c:pt>
                <c:pt idx="15758">
                  <c:v>2424.3164099999999</c:v>
                </c:pt>
                <c:pt idx="15759">
                  <c:v>2424.3164099999999</c:v>
                </c:pt>
                <c:pt idx="15760">
                  <c:v>2424.3164099999999</c:v>
                </c:pt>
                <c:pt idx="15761">
                  <c:v>2424.3164099999999</c:v>
                </c:pt>
                <c:pt idx="15762">
                  <c:v>2424.3164099999999</c:v>
                </c:pt>
                <c:pt idx="15763">
                  <c:v>2424.3164099999999</c:v>
                </c:pt>
                <c:pt idx="15764">
                  <c:v>2424.3164099999999</c:v>
                </c:pt>
                <c:pt idx="15765">
                  <c:v>2424.3164099999999</c:v>
                </c:pt>
                <c:pt idx="15766">
                  <c:v>2424.3164099999999</c:v>
                </c:pt>
                <c:pt idx="15767">
                  <c:v>2424.3164099999999</c:v>
                </c:pt>
                <c:pt idx="15768">
                  <c:v>2424.3164099999999</c:v>
                </c:pt>
                <c:pt idx="15769">
                  <c:v>2424.3164099999999</c:v>
                </c:pt>
                <c:pt idx="15770">
                  <c:v>2424.3164099999999</c:v>
                </c:pt>
                <c:pt idx="15771">
                  <c:v>2424.3164099999999</c:v>
                </c:pt>
                <c:pt idx="15772">
                  <c:v>2424.3164099999999</c:v>
                </c:pt>
                <c:pt idx="15773">
                  <c:v>2421.8750000000018</c:v>
                </c:pt>
                <c:pt idx="15774">
                  <c:v>2421.8750000000018</c:v>
                </c:pt>
                <c:pt idx="15775">
                  <c:v>2424.3164099999999</c:v>
                </c:pt>
                <c:pt idx="15776">
                  <c:v>2424.3164099999999</c:v>
                </c:pt>
                <c:pt idx="15777">
                  <c:v>2424.3164099999999</c:v>
                </c:pt>
                <c:pt idx="15778">
                  <c:v>2424.3164099999999</c:v>
                </c:pt>
                <c:pt idx="15779">
                  <c:v>2421.8750000000018</c:v>
                </c:pt>
                <c:pt idx="15780">
                  <c:v>2421.8750000000018</c:v>
                </c:pt>
                <c:pt idx="15781">
                  <c:v>2424.3164099999999</c:v>
                </c:pt>
                <c:pt idx="15782">
                  <c:v>2421.8750000000018</c:v>
                </c:pt>
                <c:pt idx="15783">
                  <c:v>2424.3164099999999</c:v>
                </c:pt>
                <c:pt idx="15784">
                  <c:v>2424.3164099999999</c:v>
                </c:pt>
                <c:pt idx="15785">
                  <c:v>2421.8750000000018</c:v>
                </c:pt>
                <c:pt idx="15786">
                  <c:v>2421.8750000000018</c:v>
                </c:pt>
                <c:pt idx="15787">
                  <c:v>2421.8750000000018</c:v>
                </c:pt>
                <c:pt idx="15788">
                  <c:v>2424.3164099999999</c:v>
                </c:pt>
                <c:pt idx="15789">
                  <c:v>2424.3164099999999</c:v>
                </c:pt>
                <c:pt idx="15790">
                  <c:v>2424.3164099999999</c:v>
                </c:pt>
                <c:pt idx="15791">
                  <c:v>2424.3164099999999</c:v>
                </c:pt>
                <c:pt idx="15792">
                  <c:v>2424.3164099999999</c:v>
                </c:pt>
                <c:pt idx="15793">
                  <c:v>2424.3164099999999</c:v>
                </c:pt>
                <c:pt idx="15794">
                  <c:v>2421.8750000000018</c:v>
                </c:pt>
                <c:pt idx="15795">
                  <c:v>2424.3164099999999</c:v>
                </c:pt>
                <c:pt idx="15796">
                  <c:v>2424.3164099999999</c:v>
                </c:pt>
                <c:pt idx="15797">
                  <c:v>2424.3164099999999</c:v>
                </c:pt>
                <c:pt idx="15798">
                  <c:v>2424.3164099999999</c:v>
                </c:pt>
                <c:pt idx="15799">
                  <c:v>2421.8750000000018</c:v>
                </c:pt>
                <c:pt idx="15800">
                  <c:v>2424.3164099999999</c:v>
                </c:pt>
                <c:pt idx="15801">
                  <c:v>2424.3164099999999</c:v>
                </c:pt>
                <c:pt idx="15802">
                  <c:v>2424.3164099999999</c:v>
                </c:pt>
                <c:pt idx="15803">
                  <c:v>2424.3164099999999</c:v>
                </c:pt>
                <c:pt idx="15804">
                  <c:v>2424.3164099999999</c:v>
                </c:pt>
                <c:pt idx="15805">
                  <c:v>2424.3164099999999</c:v>
                </c:pt>
                <c:pt idx="15806">
                  <c:v>2424.3164099999999</c:v>
                </c:pt>
                <c:pt idx="15807">
                  <c:v>2424.3164099999999</c:v>
                </c:pt>
                <c:pt idx="15808">
                  <c:v>2424.3164099999999</c:v>
                </c:pt>
                <c:pt idx="15809">
                  <c:v>2424.3164099999999</c:v>
                </c:pt>
                <c:pt idx="15810">
                  <c:v>2424.3164099999999</c:v>
                </c:pt>
                <c:pt idx="15811">
                  <c:v>2424.3164099999999</c:v>
                </c:pt>
                <c:pt idx="15812">
                  <c:v>2424.3164099999999</c:v>
                </c:pt>
                <c:pt idx="15813">
                  <c:v>2424.3164099999999</c:v>
                </c:pt>
                <c:pt idx="15814">
                  <c:v>2421.8750000000018</c:v>
                </c:pt>
                <c:pt idx="15815">
                  <c:v>2424.3164099999999</c:v>
                </c:pt>
                <c:pt idx="15816">
                  <c:v>2424.3164099999999</c:v>
                </c:pt>
                <c:pt idx="15817">
                  <c:v>2424.3164099999999</c:v>
                </c:pt>
                <c:pt idx="15818">
                  <c:v>2424.3164099999999</c:v>
                </c:pt>
                <c:pt idx="15819">
                  <c:v>2421.8750000000018</c:v>
                </c:pt>
                <c:pt idx="15820">
                  <c:v>2424.3164099999999</c:v>
                </c:pt>
                <c:pt idx="15821">
                  <c:v>2424.3164099999999</c:v>
                </c:pt>
                <c:pt idx="15822">
                  <c:v>2424.3164099999999</c:v>
                </c:pt>
                <c:pt idx="15823">
                  <c:v>2424.3164099999999</c:v>
                </c:pt>
                <c:pt idx="15824">
                  <c:v>2421.8750000000018</c:v>
                </c:pt>
                <c:pt idx="15825">
                  <c:v>2424.3164099999999</c:v>
                </c:pt>
                <c:pt idx="15826">
                  <c:v>2424.3164099999999</c:v>
                </c:pt>
                <c:pt idx="15827">
                  <c:v>2424.3164099999999</c:v>
                </c:pt>
                <c:pt idx="15828">
                  <c:v>2424.3164099999999</c:v>
                </c:pt>
                <c:pt idx="15829">
                  <c:v>2424.3164099999999</c:v>
                </c:pt>
                <c:pt idx="15830">
                  <c:v>2424.3164099999999</c:v>
                </c:pt>
                <c:pt idx="15831">
                  <c:v>2424.3164099999999</c:v>
                </c:pt>
                <c:pt idx="15832">
                  <c:v>2424.3164099999999</c:v>
                </c:pt>
                <c:pt idx="15833">
                  <c:v>2424.3164099999999</c:v>
                </c:pt>
                <c:pt idx="15834">
                  <c:v>2424.3164099999999</c:v>
                </c:pt>
                <c:pt idx="15835">
                  <c:v>2424.3164099999999</c:v>
                </c:pt>
                <c:pt idx="15836">
                  <c:v>2424.3164099999999</c:v>
                </c:pt>
                <c:pt idx="15837">
                  <c:v>2424.3164099999999</c:v>
                </c:pt>
                <c:pt idx="15838">
                  <c:v>2424.3164099999999</c:v>
                </c:pt>
                <c:pt idx="15839">
                  <c:v>2424.3164099999999</c:v>
                </c:pt>
                <c:pt idx="15840">
                  <c:v>2424.3164099999999</c:v>
                </c:pt>
                <c:pt idx="15841">
                  <c:v>2424.3164099999999</c:v>
                </c:pt>
                <c:pt idx="15842">
                  <c:v>2421.8750000000018</c:v>
                </c:pt>
                <c:pt idx="15843">
                  <c:v>2424.3164099999999</c:v>
                </c:pt>
                <c:pt idx="15844">
                  <c:v>2424.3164099999999</c:v>
                </c:pt>
                <c:pt idx="15845">
                  <c:v>2424.3164099999999</c:v>
                </c:pt>
                <c:pt idx="15846">
                  <c:v>2424.3164099999999</c:v>
                </c:pt>
                <c:pt idx="15847">
                  <c:v>2424.3164099999999</c:v>
                </c:pt>
                <c:pt idx="15848">
                  <c:v>2424.3164099999999</c:v>
                </c:pt>
                <c:pt idx="15849">
                  <c:v>2424.3164099999999</c:v>
                </c:pt>
                <c:pt idx="15850">
                  <c:v>2424.3164099999999</c:v>
                </c:pt>
                <c:pt idx="15851">
                  <c:v>2424.3164099999999</c:v>
                </c:pt>
                <c:pt idx="15852">
                  <c:v>2424.3164099999999</c:v>
                </c:pt>
                <c:pt idx="15853">
                  <c:v>2424.3164099999999</c:v>
                </c:pt>
                <c:pt idx="15854">
                  <c:v>2424.3164099999999</c:v>
                </c:pt>
                <c:pt idx="15855">
                  <c:v>2424.3164099999999</c:v>
                </c:pt>
                <c:pt idx="15856">
                  <c:v>2424.3164099999999</c:v>
                </c:pt>
                <c:pt idx="15857">
                  <c:v>2424.3164099999999</c:v>
                </c:pt>
                <c:pt idx="15858">
                  <c:v>2424.3164099999999</c:v>
                </c:pt>
                <c:pt idx="15859">
                  <c:v>2424.3164099999999</c:v>
                </c:pt>
                <c:pt idx="15860">
                  <c:v>2424.3164099999999</c:v>
                </c:pt>
                <c:pt idx="15861">
                  <c:v>2424.3164099999999</c:v>
                </c:pt>
                <c:pt idx="15862">
                  <c:v>2424.3164099999999</c:v>
                </c:pt>
                <c:pt idx="15863">
                  <c:v>2424.3164099999999</c:v>
                </c:pt>
                <c:pt idx="15864">
                  <c:v>2424.3164099999999</c:v>
                </c:pt>
                <c:pt idx="15865">
                  <c:v>2424.3164099999999</c:v>
                </c:pt>
                <c:pt idx="15866">
                  <c:v>2424.3164099999999</c:v>
                </c:pt>
                <c:pt idx="15867">
                  <c:v>2424.3164099999999</c:v>
                </c:pt>
                <c:pt idx="15868">
                  <c:v>2424.3164099999999</c:v>
                </c:pt>
                <c:pt idx="15869">
                  <c:v>2424.3164099999999</c:v>
                </c:pt>
                <c:pt idx="15870">
                  <c:v>2424.3164099999999</c:v>
                </c:pt>
                <c:pt idx="15871">
                  <c:v>2424.3164099999999</c:v>
                </c:pt>
                <c:pt idx="15872">
                  <c:v>2421.8750000000018</c:v>
                </c:pt>
                <c:pt idx="15873">
                  <c:v>2424.3164099999999</c:v>
                </c:pt>
                <c:pt idx="15874">
                  <c:v>2424.3164099999999</c:v>
                </c:pt>
                <c:pt idx="15875">
                  <c:v>2424.3164099999999</c:v>
                </c:pt>
                <c:pt idx="15876">
                  <c:v>2424.3164099999999</c:v>
                </c:pt>
                <c:pt idx="15877">
                  <c:v>2424.3164099999999</c:v>
                </c:pt>
                <c:pt idx="15878">
                  <c:v>2424.3164099999999</c:v>
                </c:pt>
                <c:pt idx="15879">
                  <c:v>2424.3164099999999</c:v>
                </c:pt>
                <c:pt idx="15880">
                  <c:v>2421.8750000000018</c:v>
                </c:pt>
                <c:pt idx="15881">
                  <c:v>2424.3164099999999</c:v>
                </c:pt>
                <c:pt idx="15882">
                  <c:v>2424.3164099999999</c:v>
                </c:pt>
                <c:pt idx="15883">
                  <c:v>2424.3164099999999</c:v>
                </c:pt>
                <c:pt idx="15884">
                  <c:v>2424.3164099999999</c:v>
                </c:pt>
                <c:pt idx="15885">
                  <c:v>2424.3164099999999</c:v>
                </c:pt>
                <c:pt idx="15886">
                  <c:v>2424.3164099999999</c:v>
                </c:pt>
                <c:pt idx="15887">
                  <c:v>2424.3164099999999</c:v>
                </c:pt>
                <c:pt idx="15888">
                  <c:v>2424.3164099999999</c:v>
                </c:pt>
                <c:pt idx="15889">
                  <c:v>2424.3164099999999</c:v>
                </c:pt>
                <c:pt idx="15890">
                  <c:v>2424.3164099999999</c:v>
                </c:pt>
                <c:pt idx="15891">
                  <c:v>2424.3164099999999</c:v>
                </c:pt>
                <c:pt idx="15892">
                  <c:v>2424.3164099999999</c:v>
                </c:pt>
                <c:pt idx="15893">
                  <c:v>2424.3164099999999</c:v>
                </c:pt>
                <c:pt idx="15894">
                  <c:v>2424.3164099999999</c:v>
                </c:pt>
                <c:pt idx="15895">
                  <c:v>2424.3164099999999</c:v>
                </c:pt>
                <c:pt idx="15896">
                  <c:v>2424.3164099999999</c:v>
                </c:pt>
                <c:pt idx="15897">
                  <c:v>2424.3164099999999</c:v>
                </c:pt>
                <c:pt idx="15898">
                  <c:v>2424.3164099999999</c:v>
                </c:pt>
                <c:pt idx="15899">
                  <c:v>2424.3164099999999</c:v>
                </c:pt>
                <c:pt idx="15900">
                  <c:v>2424.3164099999999</c:v>
                </c:pt>
                <c:pt idx="15901">
                  <c:v>2424.3164099999999</c:v>
                </c:pt>
                <c:pt idx="15902">
                  <c:v>2421.8750000000018</c:v>
                </c:pt>
                <c:pt idx="15903">
                  <c:v>2424.3164099999999</c:v>
                </c:pt>
                <c:pt idx="15904">
                  <c:v>2424.3164099999999</c:v>
                </c:pt>
                <c:pt idx="15905">
                  <c:v>2424.3164099999999</c:v>
                </c:pt>
                <c:pt idx="15906">
                  <c:v>2424.3164099999999</c:v>
                </c:pt>
                <c:pt idx="15907">
                  <c:v>2424.3164099999999</c:v>
                </c:pt>
                <c:pt idx="15908">
                  <c:v>2424.3164099999999</c:v>
                </c:pt>
                <c:pt idx="15909">
                  <c:v>2421.8750000000018</c:v>
                </c:pt>
                <c:pt idx="15910">
                  <c:v>2424.3164099999999</c:v>
                </c:pt>
                <c:pt idx="15911">
                  <c:v>2424.3164099999999</c:v>
                </c:pt>
                <c:pt idx="15912">
                  <c:v>2424.3164099999999</c:v>
                </c:pt>
                <c:pt idx="15913">
                  <c:v>2424.3164099999999</c:v>
                </c:pt>
                <c:pt idx="15914">
                  <c:v>2421.8750000000018</c:v>
                </c:pt>
                <c:pt idx="15915">
                  <c:v>2424.3164099999999</c:v>
                </c:pt>
                <c:pt idx="15916">
                  <c:v>2424.3164099999999</c:v>
                </c:pt>
                <c:pt idx="15917">
                  <c:v>2424.3164099999999</c:v>
                </c:pt>
                <c:pt idx="15918">
                  <c:v>2424.3164099999999</c:v>
                </c:pt>
                <c:pt idx="15919">
                  <c:v>2424.3164099999999</c:v>
                </c:pt>
                <c:pt idx="15920">
                  <c:v>2421.8750000000018</c:v>
                </c:pt>
                <c:pt idx="15921">
                  <c:v>2424.3164099999999</c:v>
                </c:pt>
                <c:pt idx="15922">
                  <c:v>2424.3164099999999</c:v>
                </c:pt>
                <c:pt idx="15923">
                  <c:v>2424.3164099999999</c:v>
                </c:pt>
                <c:pt idx="15924">
                  <c:v>2421.8750000000018</c:v>
                </c:pt>
                <c:pt idx="15925">
                  <c:v>2424.3164099999999</c:v>
                </c:pt>
                <c:pt idx="15926">
                  <c:v>2424.3164099999999</c:v>
                </c:pt>
                <c:pt idx="15927">
                  <c:v>2424.3164099999999</c:v>
                </c:pt>
                <c:pt idx="15928">
                  <c:v>2424.3164099999999</c:v>
                </c:pt>
                <c:pt idx="15929">
                  <c:v>2424.3164099999999</c:v>
                </c:pt>
                <c:pt idx="15930">
                  <c:v>2424.3164099999999</c:v>
                </c:pt>
                <c:pt idx="15931">
                  <c:v>2424.3164099999999</c:v>
                </c:pt>
                <c:pt idx="15932">
                  <c:v>2424.3164099999999</c:v>
                </c:pt>
                <c:pt idx="15933">
                  <c:v>2424.3164099999999</c:v>
                </c:pt>
                <c:pt idx="15934">
                  <c:v>2424.3164099999999</c:v>
                </c:pt>
                <c:pt idx="15935">
                  <c:v>2424.3164099999999</c:v>
                </c:pt>
                <c:pt idx="15936">
                  <c:v>2424.3164099999999</c:v>
                </c:pt>
                <c:pt idx="15937">
                  <c:v>2424.3164099999999</c:v>
                </c:pt>
                <c:pt idx="15938">
                  <c:v>2424.3164099999999</c:v>
                </c:pt>
                <c:pt idx="15939">
                  <c:v>2424.3164099999999</c:v>
                </c:pt>
                <c:pt idx="15940">
                  <c:v>2424.3164099999999</c:v>
                </c:pt>
                <c:pt idx="15941">
                  <c:v>2424.3164099999999</c:v>
                </c:pt>
                <c:pt idx="15942">
                  <c:v>2424.3164099999999</c:v>
                </c:pt>
                <c:pt idx="15943">
                  <c:v>2424.3164099999999</c:v>
                </c:pt>
                <c:pt idx="15944">
                  <c:v>2424.3164099999999</c:v>
                </c:pt>
                <c:pt idx="15945">
                  <c:v>2424.3164099999999</c:v>
                </c:pt>
                <c:pt idx="15946">
                  <c:v>2424.3164099999999</c:v>
                </c:pt>
                <c:pt idx="15947">
                  <c:v>2421.8750000000018</c:v>
                </c:pt>
                <c:pt idx="15948">
                  <c:v>2424.3164099999999</c:v>
                </c:pt>
                <c:pt idx="15949">
                  <c:v>2424.3164099999999</c:v>
                </c:pt>
                <c:pt idx="15950">
                  <c:v>2424.3164099999999</c:v>
                </c:pt>
                <c:pt idx="15951">
                  <c:v>2424.3164099999999</c:v>
                </c:pt>
                <c:pt idx="15952">
                  <c:v>2424.3164099999999</c:v>
                </c:pt>
                <c:pt idx="15953">
                  <c:v>2424.3164099999999</c:v>
                </c:pt>
                <c:pt idx="15954">
                  <c:v>2424.3164099999999</c:v>
                </c:pt>
                <c:pt idx="15955">
                  <c:v>2424.3164099999999</c:v>
                </c:pt>
                <c:pt idx="15956">
                  <c:v>2424.3164099999999</c:v>
                </c:pt>
                <c:pt idx="15957">
                  <c:v>2424.3164099999999</c:v>
                </c:pt>
                <c:pt idx="15958">
                  <c:v>2421.8750000000018</c:v>
                </c:pt>
                <c:pt idx="15959">
                  <c:v>2424.3164099999999</c:v>
                </c:pt>
                <c:pt idx="15960">
                  <c:v>2424.3164099999999</c:v>
                </c:pt>
                <c:pt idx="15961">
                  <c:v>2424.3164099999999</c:v>
                </c:pt>
                <c:pt idx="15962">
                  <c:v>2421.8750000000018</c:v>
                </c:pt>
                <c:pt idx="15963">
                  <c:v>2424.3164099999999</c:v>
                </c:pt>
                <c:pt idx="15964">
                  <c:v>2424.3164099999999</c:v>
                </c:pt>
                <c:pt idx="15965">
                  <c:v>2424.3164099999999</c:v>
                </c:pt>
                <c:pt idx="15966">
                  <c:v>2424.3164099999999</c:v>
                </c:pt>
                <c:pt idx="15967">
                  <c:v>2424.3164099999999</c:v>
                </c:pt>
                <c:pt idx="15968">
                  <c:v>2424.3164099999999</c:v>
                </c:pt>
                <c:pt idx="15969">
                  <c:v>2424.3164099999999</c:v>
                </c:pt>
                <c:pt idx="15970">
                  <c:v>2424.3164099999999</c:v>
                </c:pt>
                <c:pt idx="15971">
                  <c:v>2424.3164099999999</c:v>
                </c:pt>
                <c:pt idx="15972">
                  <c:v>2424.3164099999999</c:v>
                </c:pt>
                <c:pt idx="15973">
                  <c:v>2424.3164099999999</c:v>
                </c:pt>
                <c:pt idx="15974">
                  <c:v>2424.3164099999999</c:v>
                </c:pt>
                <c:pt idx="15975">
                  <c:v>2424.3164099999999</c:v>
                </c:pt>
                <c:pt idx="15976">
                  <c:v>2424.3164099999999</c:v>
                </c:pt>
                <c:pt idx="15977">
                  <c:v>2424.3164099999999</c:v>
                </c:pt>
                <c:pt idx="15978">
                  <c:v>2424.3164099999999</c:v>
                </c:pt>
                <c:pt idx="15979">
                  <c:v>2424.3164099999999</c:v>
                </c:pt>
                <c:pt idx="15980">
                  <c:v>2424.3164099999999</c:v>
                </c:pt>
                <c:pt idx="15981">
                  <c:v>2424.3164099999999</c:v>
                </c:pt>
                <c:pt idx="15982">
                  <c:v>2424.3164099999999</c:v>
                </c:pt>
                <c:pt idx="15983">
                  <c:v>2424.3164099999999</c:v>
                </c:pt>
                <c:pt idx="15984">
                  <c:v>2424.3164099999999</c:v>
                </c:pt>
                <c:pt idx="15985">
                  <c:v>2424.3164099999999</c:v>
                </c:pt>
                <c:pt idx="15986">
                  <c:v>2424.3164099999999</c:v>
                </c:pt>
                <c:pt idx="15987">
                  <c:v>2424.3164099999999</c:v>
                </c:pt>
                <c:pt idx="15988">
                  <c:v>2424.3164099999999</c:v>
                </c:pt>
                <c:pt idx="15989">
                  <c:v>2424.3164099999999</c:v>
                </c:pt>
                <c:pt idx="15990">
                  <c:v>2424.3164099999999</c:v>
                </c:pt>
                <c:pt idx="15991">
                  <c:v>2424.3164099999999</c:v>
                </c:pt>
                <c:pt idx="15992">
                  <c:v>2424.3164099999999</c:v>
                </c:pt>
                <c:pt idx="15993">
                  <c:v>2424.3164099999999</c:v>
                </c:pt>
                <c:pt idx="15994">
                  <c:v>2424.3164099999999</c:v>
                </c:pt>
                <c:pt idx="15995">
                  <c:v>2424.3164099999999</c:v>
                </c:pt>
                <c:pt idx="15996">
                  <c:v>2424.3164099999999</c:v>
                </c:pt>
                <c:pt idx="15997">
                  <c:v>2421.8750000000018</c:v>
                </c:pt>
                <c:pt idx="15998">
                  <c:v>2424.3164099999999</c:v>
                </c:pt>
                <c:pt idx="15999">
                  <c:v>2424.3164099999999</c:v>
                </c:pt>
                <c:pt idx="16000">
                  <c:v>2424.3164099999999</c:v>
                </c:pt>
                <c:pt idx="16001">
                  <c:v>2424.3164099999999</c:v>
                </c:pt>
                <c:pt idx="16002">
                  <c:v>2424.3164099999999</c:v>
                </c:pt>
                <c:pt idx="16003">
                  <c:v>2424.3164099999999</c:v>
                </c:pt>
                <c:pt idx="16004">
                  <c:v>2424.3164099999999</c:v>
                </c:pt>
                <c:pt idx="16005">
                  <c:v>2424.3164099999999</c:v>
                </c:pt>
                <c:pt idx="16006">
                  <c:v>2424.3164099999999</c:v>
                </c:pt>
                <c:pt idx="16007">
                  <c:v>2424.3164099999999</c:v>
                </c:pt>
                <c:pt idx="16008">
                  <c:v>2424.3164099999999</c:v>
                </c:pt>
                <c:pt idx="16009">
                  <c:v>2424.3164099999999</c:v>
                </c:pt>
                <c:pt idx="16010">
                  <c:v>2424.3164099999999</c:v>
                </c:pt>
                <c:pt idx="16011">
                  <c:v>2424.3164099999999</c:v>
                </c:pt>
                <c:pt idx="16012">
                  <c:v>2424.3164099999999</c:v>
                </c:pt>
                <c:pt idx="16013">
                  <c:v>2424.3164099999999</c:v>
                </c:pt>
                <c:pt idx="16014">
                  <c:v>2424.3164099999999</c:v>
                </c:pt>
                <c:pt idx="16015">
                  <c:v>2424.3164099999999</c:v>
                </c:pt>
                <c:pt idx="16016">
                  <c:v>2424.3164099999999</c:v>
                </c:pt>
                <c:pt idx="16017">
                  <c:v>2424.3164099999999</c:v>
                </c:pt>
                <c:pt idx="16018">
                  <c:v>2424.3164099999999</c:v>
                </c:pt>
                <c:pt idx="16019">
                  <c:v>2424.3164099999999</c:v>
                </c:pt>
                <c:pt idx="16020">
                  <c:v>2424.3164099999999</c:v>
                </c:pt>
                <c:pt idx="16021">
                  <c:v>2424.3164099999999</c:v>
                </c:pt>
                <c:pt idx="16022">
                  <c:v>2424.3164099999999</c:v>
                </c:pt>
                <c:pt idx="16023">
                  <c:v>2421.8750000000018</c:v>
                </c:pt>
                <c:pt idx="16024">
                  <c:v>2424.3164099999999</c:v>
                </c:pt>
                <c:pt idx="16025">
                  <c:v>2424.3164099999999</c:v>
                </c:pt>
                <c:pt idx="16026">
                  <c:v>2424.3164099999999</c:v>
                </c:pt>
                <c:pt idx="16027">
                  <c:v>2424.3164099999999</c:v>
                </c:pt>
                <c:pt idx="16028">
                  <c:v>2424.3164099999999</c:v>
                </c:pt>
                <c:pt idx="16029">
                  <c:v>2424.3164099999999</c:v>
                </c:pt>
                <c:pt idx="16030">
                  <c:v>2424.3164099999999</c:v>
                </c:pt>
                <c:pt idx="16031">
                  <c:v>2424.3164099999999</c:v>
                </c:pt>
                <c:pt idx="16032">
                  <c:v>2424.3164099999999</c:v>
                </c:pt>
                <c:pt idx="16033">
                  <c:v>2424.3164099999999</c:v>
                </c:pt>
                <c:pt idx="16034">
                  <c:v>2424.3164099999999</c:v>
                </c:pt>
                <c:pt idx="16035">
                  <c:v>2424.3164099999999</c:v>
                </c:pt>
                <c:pt idx="16036">
                  <c:v>2424.3164099999999</c:v>
                </c:pt>
                <c:pt idx="16037">
                  <c:v>2424.3164099999999</c:v>
                </c:pt>
                <c:pt idx="16038">
                  <c:v>2424.3164099999999</c:v>
                </c:pt>
                <c:pt idx="16039">
                  <c:v>2424.3164099999999</c:v>
                </c:pt>
                <c:pt idx="16040">
                  <c:v>2424.3164099999999</c:v>
                </c:pt>
                <c:pt idx="16041">
                  <c:v>2424.3164099999999</c:v>
                </c:pt>
                <c:pt idx="16042">
                  <c:v>2424.3164099999999</c:v>
                </c:pt>
                <c:pt idx="16043">
                  <c:v>2424.3164099999999</c:v>
                </c:pt>
                <c:pt idx="16044">
                  <c:v>2424.3164099999999</c:v>
                </c:pt>
                <c:pt idx="16045">
                  <c:v>2424.3164099999999</c:v>
                </c:pt>
                <c:pt idx="16046">
                  <c:v>2424.3164099999999</c:v>
                </c:pt>
                <c:pt idx="16047">
                  <c:v>2421.8750000000018</c:v>
                </c:pt>
                <c:pt idx="16048">
                  <c:v>2424.3164099999999</c:v>
                </c:pt>
                <c:pt idx="16049">
                  <c:v>2424.3164099999999</c:v>
                </c:pt>
                <c:pt idx="16050">
                  <c:v>2424.3164099999999</c:v>
                </c:pt>
                <c:pt idx="16051">
                  <c:v>2424.3164099999999</c:v>
                </c:pt>
                <c:pt idx="16052">
                  <c:v>2424.3164099999999</c:v>
                </c:pt>
                <c:pt idx="16053">
                  <c:v>2424.3164099999999</c:v>
                </c:pt>
                <c:pt idx="16054">
                  <c:v>2424.3164099999999</c:v>
                </c:pt>
                <c:pt idx="16055">
                  <c:v>2421.8750000000018</c:v>
                </c:pt>
                <c:pt idx="16056">
                  <c:v>2424.3164099999999</c:v>
                </c:pt>
                <c:pt idx="16057">
                  <c:v>2424.3164099999999</c:v>
                </c:pt>
                <c:pt idx="16058">
                  <c:v>2424.3164099999999</c:v>
                </c:pt>
                <c:pt idx="16059">
                  <c:v>2424.3164099999999</c:v>
                </c:pt>
                <c:pt idx="16060">
                  <c:v>2424.3164099999999</c:v>
                </c:pt>
                <c:pt idx="16061">
                  <c:v>2421.8750000000018</c:v>
                </c:pt>
                <c:pt idx="16062">
                  <c:v>2421.8750000000018</c:v>
                </c:pt>
                <c:pt idx="16063">
                  <c:v>2424.3164099999999</c:v>
                </c:pt>
                <c:pt idx="16064">
                  <c:v>2424.3164099999999</c:v>
                </c:pt>
                <c:pt idx="16065">
                  <c:v>2424.3164099999999</c:v>
                </c:pt>
                <c:pt idx="16066">
                  <c:v>2424.3164099999999</c:v>
                </c:pt>
                <c:pt idx="16067">
                  <c:v>2424.3164099999999</c:v>
                </c:pt>
                <c:pt idx="16068">
                  <c:v>2424.3164099999999</c:v>
                </c:pt>
                <c:pt idx="16069">
                  <c:v>2424.3164099999999</c:v>
                </c:pt>
                <c:pt idx="16070">
                  <c:v>2424.3164099999999</c:v>
                </c:pt>
                <c:pt idx="16071">
                  <c:v>2424.3164099999999</c:v>
                </c:pt>
                <c:pt idx="16072">
                  <c:v>2424.3164099999999</c:v>
                </c:pt>
                <c:pt idx="16073">
                  <c:v>2424.3164099999999</c:v>
                </c:pt>
                <c:pt idx="16074">
                  <c:v>2424.3164099999999</c:v>
                </c:pt>
                <c:pt idx="16075">
                  <c:v>2424.3164099999999</c:v>
                </c:pt>
                <c:pt idx="16076">
                  <c:v>2424.3164099999999</c:v>
                </c:pt>
                <c:pt idx="16077">
                  <c:v>2421.8750000000018</c:v>
                </c:pt>
                <c:pt idx="16078">
                  <c:v>2421.8750000000018</c:v>
                </c:pt>
                <c:pt idx="16079">
                  <c:v>2424.3164099999999</c:v>
                </c:pt>
                <c:pt idx="16080">
                  <c:v>2424.3164099999999</c:v>
                </c:pt>
                <c:pt idx="16081">
                  <c:v>2424.3164099999999</c:v>
                </c:pt>
                <c:pt idx="16082">
                  <c:v>2424.3164099999999</c:v>
                </c:pt>
                <c:pt idx="16083">
                  <c:v>2421.8750000000018</c:v>
                </c:pt>
                <c:pt idx="16084">
                  <c:v>2424.3164099999999</c:v>
                </c:pt>
                <c:pt idx="16085">
                  <c:v>2424.3164099999999</c:v>
                </c:pt>
                <c:pt idx="16086">
                  <c:v>2421.8750000000018</c:v>
                </c:pt>
                <c:pt idx="16087">
                  <c:v>2421.8750000000018</c:v>
                </c:pt>
                <c:pt idx="16088">
                  <c:v>2424.3164099999999</c:v>
                </c:pt>
                <c:pt idx="16089">
                  <c:v>2424.3164099999999</c:v>
                </c:pt>
                <c:pt idx="16090">
                  <c:v>2424.3164099999999</c:v>
                </c:pt>
                <c:pt idx="16091">
                  <c:v>2424.3164099999999</c:v>
                </c:pt>
                <c:pt idx="16092">
                  <c:v>2424.3164099999999</c:v>
                </c:pt>
                <c:pt idx="16093">
                  <c:v>2424.3164099999999</c:v>
                </c:pt>
                <c:pt idx="16094">
                  <c:v>2424.3164099999999</c:v>
                </c:pt>
                <c:pt idx="16095">
                  <c:v>2421.8750000000018</c:v>
                </c:pt>
                <c:pt idx="16096">
                  <c:v>2424.3164099999999</c:v>
                </c:pt>
                <c:pt idx="16097">
                  <c:v>2421.8750000000018</c:v>
                </c:pt>
                <c:pt idx="16098">
                  <c:v>2421.8750000000018</c:v>
                </c:pt>
                <c:pt idx="16099">
                  <c:v>2424.3164099999999</c:v>
                </c:pt>
                <c:pt idx="16100">
                  <c:v>2421.8750000000018</c:v>
                </c:pt>
                <c:pt idx="16101">
                  <c:v>2424.3164099999999</c:v>
                </c:pt>
                <c:pt idx="16102">
                  <c:v>2424.3164099999999</c:v>
                </c:pt>
                <c:pt idx="16103">
                  <c:v>2424.3164099999999</c:v>
                </c:pt>
                <c:pt idx="16104">
                  <c:v>2424.3164099999999</c:v>
                </c:pt>
                <c:pt idx="16105">
                  <c:v>2424.3164099999999</c:v>
                </c:pt>
                <c:pt idx="16106">
                  <c:v>2424.3164099999999</c:v>
                </c:pt>
                <c:pt idx="16107">
                  <c:v>2424.3164099999999</c:v>
                </c:pt>
                <c:pt idx="16108">
                  <c:v>2424.3164099999999</c:v>
                </c:pt>
                <c:pt idx="16109">
                  <c:v>2424.3164099999999</c:v>
                </c:pt>
                <c:pt idx="16110">
                  <c:v>2424.3164099999999</c:v>
                </c:pt>
                <c:pt idx="16111">
                  <c:v>2424.3164099999999</c:v>
                </c:pt>
                <c:pt idx="16112">
                  <c:v>2424.3164099999999</c:v>
                </c:pt>
                <c:pt idx="16113">
                  <c:v>2424.3164099999999</c:v>
                </c:pt>
                <c:pt idx="16114">
                  <c:v>2424.3164099999999</c:v>
                </c:pt>
                <c:pt idx="16115">
                  <c:v>2421.8750000000018</c:v>
                </c:pt>
                <c:pt idx="16116">
                  <c:v>2424.3164099999999</c:v>
                </c:pt>
                <c:pt idx="16117">
                  <c:v>2424.3164099999999</c:v>
                </c:pt>
                <c:pt idx="16118">
                  <c:v>2421.8750000000018</c:v>
                </c:pt>
                <c:pt idx="16119">
                  <c:v>2424.3164099999999</c:v>
                </c:pt>
                <c:pt idx="16120">
                  <c:v>2424.3164099999999</c:v>
                </c:pt>
                <c:pt idx="16121">
                  <c:v>2424.3164099999999</c:v>
                </c:pt>
                <c:pt idx="16122">
                  <c:v>2424.3164099999999</c:v>
                </c:pt>
                <c:pt idx="16123">
                  <c:v>2424.3164099999999</c:v>
                </c:pt>
                <c:pt idx="16124">
                  <c:v>2421.8750000000018</c:v>
                </c:pt>
                <c:pt idx="16125">
                  <c:v>2424.3164099999999</c:v>
                </c:pt>
                <c:pt idx="16126">
                  <c:v>2424.3164099999999</c:v>
                </c:pt>
                <c:pt idx="16127">
                  <c:v>2424.3164099999999</c:v>
                </c:pt>
                <c:pt idx="16128">
                  <c:v>2424.3164099999999</c:v>
                </c:pt>
                <c:pt idx="16129">
                  <c:v>2424.3164099999999</c:v>
                </c:pt>
                <c:pt idx="16130">
                  <c:v>2424.3164099999999</c:v>
                </c:pt>
                <c:pt idx="16131">
                  <c:v>2424.3164099999999</c:v>
                </c:pt>
                <c:pt idx="16132">
                  <c:v>2424.3164099999999</c:v>
                </c:pt>
                <c:pt idx="16133">
                  <c:v>2421.8750000000018</c:v>
                </c:pt>
                <c:pt idx="16134">
                  <c:v>2424.3164099999999</c:v>
                </c:pt>
                <c:pt idx="16135">
                  <c:v>2424.3164099999999</c:v>
                </c:pt>
                <c:pt idx="16136">
                  <c:v>2424.3164099999999</c:v>
                </c:pt>
                <c:pt idx="16137">
                  <c:v>2424.3164099999999</c:v>
                </c:pt>
                <c:pt idx="16138">
                  <c:v>2424.3164099999999</c:v>
                </c:pt>
                <c:pt idx="16139">
                  <c:v>2424.3164099999999</c:v>
                </c:pt>
                <c:pt idx="16140">
                  <c:v>2424.3164099999999</c:v>
                </c:pt>
                <c:pt idx="16141">
                  <c:v>2424.3164099999999</c:v>
                </c:pt>
                <c:pt idx="16142">
                  <c:v>2424.3164099999999</c:v>
                </c:pt>
                <c:pt idx="16143">
                  <c:v>2424.3164099999999</c:v>
                </c:pt>
                <c:pt idx="16144">
                  <c:v>2424.3164099999999</c:v>
                </c:pt>
                <c:pt idx="16145">
                  <c:v>2424.3164099999999</c:v>
                </c:pt>
                <c:pt idx="16146">
                  <c:v>2424.3164099999999</c:v>
                </c:pt>
                <c:pt idx="16147">
                  <c:v>2424.3164099999999</c:v>
                </c:pt>
                <c:pt idx="16148">
                  <c:v>2424.3164099999999</c:v>
                </c:pt>
                <c:pt idx="16149">
                  <c:v>2424.3164099999999</c:v>
                </c:pt>
                <c:pt idx="16150">
                  <c:v>2424.3164099999999</c:v>
                </c:pt>
                <c:pt idx="16151">
                  <c:v>2424.3164099999999</c:v>
                </c:pt>
                <c:pt idx="16152">
                  <c:v>2424.3164099999999</c:v>
                </c:pt>
                <c:pt idx="16153">
                  <c:v>2424.3164099999999</c:v>
                </c:pt>
                <c:pt idx="16154">
                  <c:v>2424.3164099999999</c:v>
                </c:pt>
                <c:pt idx="16155">
                  <c:v>2424.3164099999999</c:v>
                </c:pt>
                <c:pt idx="16156">
                  <c:v>2424.3164099999999</c:v>
                </c:pt>
                <c:pt idx="16157">
                  <c:v>2424.3164099999999</c:v>
                </c:pt>
                <c:pt idx="16158">
                  <c:v>2424.3164099999999</c:v>
                </c:pt>
                <c:pt idx="16159">
                  <c:v>2424.3164099999999</c:v>
                </c:pt>
                <c:pt idx="16160">
                  <c:v>2424.3164099999999</c:v>
                </c:pt>
                <c:pt idx="16161">
                  <c:v>2424.3164099999999</c:v>
                </c:pt>
                <c:pt idx="16162">
                  <c:v>2424.3164099999999</c:v>
                </c:pt>
                <c:pt idx="16163">
                  <c:v>2424.3164099999999</c:v>
                </c:pt>
                <c:pt idx="16164">
                  <c:v>2424.3164099999999</c:v>
                </c:pt>
                <c:pt idx="16165">
                  <c:v>2424.3164099999999</c:v>
                </c:pt>
                <c:pt idx="16166">
                  <c:v>2424.3164099999999</c:v>
                </c:pt>
                <c:pt idx="16167">
                  <c:v>2424.3164099999999</c:v>
                </c:pt>
                <c:pt idx="16168">
                  <c:v>2424.3164099999999</c:v>
                </c:pt>
                <c:pt idx="16169">
                  <c:v>2424.3164099999999</c:v>
                </c:pt>
                <c:pt idx="16170">
                  <c:v>2424.3164099999999</c:v>
                </c:pt>
                <c:pt idx="16171">
                  <c:v>2421.8750000000018</c:v>
                </c:pt>
                <c:pt idx="16172">
                  <c:v>2424.3164099999999</c:v>
                </c:pt>
                <c:pt idx="16173">
                  <c:v>2424.3164099999999</c:v>
                </c:pt>
                <c:pt idx="16174">
                  <c:v>2424.3164099999999</c:v>
                </c:pt>
                <c:pt idx="16175">
                  <c:v>2424.3164099999999</c:v>
                </c:pt>
                <c:pt idx="16176">
                  <c:v>2424.3164099999999</c:v>
                </c:pt>
                <c:pt idx="16177">
                  <c:v>2424.3164099999999</c:v>
                </c:pt>
                <c:pt idx="16178">
                  <c:v>2424.3164099999999</c:v>
                </c:pt>
                <c:pt idx="16179">
                  <c:v>2424.3164099999999</c:v>
                </c:pt>
                <c:pt idx="16180">
                  <c:v>2421.8750000000018</c:v>
                </c:pt>
                <c:pt idx="16181">
                  <c:v>2421.8750000000018</c:v>
                </c:pt>
                <c:pt idx="16182">
                  <c:v>2424.3164099999999</c:v>
                </c:pt>
                <c:pt idx="16183">
                  <c:v>2421.8750000000018</c:v>
                </c:pt>
                <c:pt idx="16184">
                  <c:v>2424.3164099999999</c:v>
                </c:pt>
                <c:pt idx="16185">
                  <c:v>2424.3164099999999</c:v>
                </c:pt>
                <c:pt idx="16186">
                  <c:v>2424.3164099999999</c:v>
                </c:pt>
                <c:pt idx="16187">
                  <c:v>2424.3164099999999</c:v>
                </c:pt>
                <c:pt idx="16188">
                  <c:v>2424.3164099999999</c:v>
                </c:pt>
                <c:pt idx="16189">
                  <c:v>2424.3164099999999</c:v>
                </c:pt>
                <c:pt idx="16190">
                  <c:v>2424.3164099999999</c:v>
                </c:pt>
                <c:pt idx="16191">
                  <c:v>2424.3164099999999</c:v>
                </c:pt>
                <c:pt idx="16192">
                  <c:v>2424.3164099999999</c:v>
                </c:pt>
                <c:pt idx="16193">
                  <c:v>2424.3164099999999</c:v>
                </c:pt>
                <c:pt idx="16194">
                  <c:v>2424.3164099999999</c:v>
                </c:pt>
                <c:pt idx="16195">
                  <c:v>2424.3164099999999</c:v>
                </c:pt>
                <c:pt idx="16196">
                  <c:v>2424.3164099999999</c:v>
                </c:pt>
                <c:pt idx="16197">
                  <c:v>2424.3164099999999</c:v>
                </c:pt>
                <c:pt idx="16198">
                  <c:v>2424.3164099999999</c:v>
                </c:pt>
                <c:pt idx="16199">
                  <c:v>2424.3164099999999</c:v>
                </c:pt>
                <c:pt idx="16200">
                  <c:v>2424.3164099999999</c:v>
                </c:pt>
                <c:pt idx="16201">
                  <c:v>2424.3164099999999</c:v>
                </c:pt>
                <c:pt idx="16202">
                  <c:v>2424.3164099999999</c:v>
                </c:pt>
                <c:pt idx="16203">
                  <c:v>2424.3164099999999</c:v>
                </c:pt>
                <c:pt idx="16204">
                  <c:v>2424.3164099999999</c:v>
                </c:pt>
                <c:pt idx="16205">
                  <c:v>2424.3164099999999</c:v>
                </c:pt>
                <c:pt idx="16206">
                  <c:v>2424.3164099999999</c:v>
                </c:pt>
                <c:pt idx="16207">
                  <c:v>2424.3164099999999</c:v>
                </c:pt>
                <c:pt idx="16208">
                  <c:v>2424.3164099999999</c:v>
                </c:pt>
                <c:pt idx="16209">
                  <c:v>2424.3164099999999</c:v>
                </c:pt>
                <c:pt idx="16210">
                  <c:v>2421.8750000000018</c:v>
                </c:pt>
                <c:pt idx="16211">
                  <c:v>2424.3164099999999</c:v>
                </c:pt>
                <c:pt idx="16212">
                  <c:v>2424.3164099999999</c:v>
                </c:pt>
                <c:pt idx="16213">
                  <c:v>2424.3164099999999</c:v>
                </c:pt>
                <c:pt idx="16214">
                  <c:v>2424.3164099999999</c:v>
                </c:pt>
                <c:pt idx="16215">
                  <c:v>2421.8750000000018</c:v>
                </c:pt>
                <c:pt idx="16216">
                  <c:v>2424.3164099999999</c:v>
                </c:pt>
                <c:pt idx="16217">
                  <c:v>2424.3164099999999</c:v>
                </c:pt>
                <c:pt idx="16218">
                  <c:v>2424.3164099999999</c:v>
                </c:pt>
                <c:pt idx="16219">
                  <c:v>2421.8750000000018</c:v>
                </c:pt>
                <c:pt idx="16220">
                  <c:v>2424.3164099999999</c:v>
                </c:pt>
                <c:pt idx="16221">
                  <c:v>2424.3164099999999</c:v>
                </c:pt>
                <c:pt idx="16222">
                  <c:v>2424.3164099999999</c:v>
                </c:pt>
                <c:pt idx="16223">
                  <c:v>2421.8750000000018</c:v>
                </c:pt>
                <c:pt idx="16224">
                  <c:v>2424.3164099999999</c:v>
                </c:pt>
                <c:pt idx="16225">
                  <c:v>2424.3164099999999</c:v>
                </c:pt>
                <c:pt idx="16226">
                  <c:v>2421.8750000000018</c:v>
                </c:pt>
                <c:pt idx="16227">
                  <c:v>2424.3164099999999</c:v>
                </c:pt>
                <c:pt idx="16228">
                  <c:v>2424.3164099999999</c:v>
                </c:pt>
                <c:pt idx="16229">
                  <c:v>2424.3164099999999</c:v>
                </c:pt>
                <c:pt idx="16230">
                  <c:v>2424.3164099999999</c:v>
                </c:pt>
                <c:pt idx="16231">
                  <c:v>2424.3164099999999</c:v>
                </c:pt>
                <c:pt idx="16232">
                  <c:v>2424.3164099999999</c:v>
                </c:pt>
                <c:pt idx="16233">
                  <c:v>2424.3164099999999</c:v>
                </c:pt>
                <c:pt idx="16234">
                  <c:v>2424.3164099999999</c:v>
                </c:pt>
                <c:pt idx="16235">
                  <c:v>2424.3164099999999</c:v>
                </c:pt>
                <c:pt idx="16236">
                  <c:v>2424.3164099999999</c:v>
                </c:pt>
                <c:pt idx="16237">
                  <c:v>2421.8750000000018</c:v>
                </c:pt>
                <c:pt idx="16238">
                  <c:v>2424.3164099999999</c:v>
                </c:pt>
                <c:pt idx="16239">
                  <c:v>2424.3164099999999</c:v>
                </c:pt>
                <c:pt idx="16240">
                  <c:v>2424.3164099999999</c:v>
                </c:pt>
                <c:pt idx="16241">
                  <c:v>2424.3164099999999</c:v>
                </c:pt>
                <c:pt idx="16242">
                  <c:v>2424.3164099999999</c:v>
                </c:pt>
                <c:pt idx="16243">
                  <c:v>2424.3164099999999</c:v>
                </c:pt>
                <c:pt idx="16244">
                  <c:v>2424.3164099999999</c:v>
                </c:pt>
                <c:pt idx="16245">
                  <c:v>2424.3164099999999</c:v>
                </c:pt>
                <c:pt idx="16246">
                  <c:v>2424.3164099999999</c:v>
                </c:pt>
                <c:pt idx="16247">
                  <c:v>2424.3164099999999</c:v>
                </c:pt>
                <c:pt idx="16248">
                  <c:v>2424.3164099999999</c:v>
                </c:pt>
                <c:pt idx="16249">
                  <c:v>2421.8750000000018</c:v>
                </c:pt>
                <c:pt idx="16250">
                  <c:v>2424.3164099999999</c:v>
                </c:pt>
                <c:pt idx="16251">
                  <c:v>2424.3164099999999</c:v>
                </c:pt>
                <c:pt idx="16252">
                  <c:v>2424.3164099999999</c:v>
                </c:pt>
                <c:pt idx="16253">
                  <c:v>2424.3164099999999</c:v>
                </c:pt>
                <c:pt idx="16254">
                  <c:v>2424.3164099999999</c:v>
                </c:pt>
                <c:pt idx="16255">
                  <c:v>2424.3164099999999</c:v>
                </c:pt>
                <c:pt idx="16256">
                  <c:v>2424.3164099999999</c:v>
                </c:pt>
                <c:pt idx="16257">
                  <c:v>2424.3164099999999</c:v>
                </c:pt>
                <c:pt idx="16258">
                  <c:v>2424.3164099999999</c:v>
                </c:pt>
                <c:pt idx="16259">
                  <c:v>2424.3164099999999</c:v>
                </c:pt>
                <c:pt idx="16260">
                  <c:v>2424.3164099999999</c:v>
                </c:pt>
                <c:pt idx="16261">
                  <c:v>2424.3164099999999</c:v>
                </c:pt>
                <c:pt idx="16262">
                  <c:v>2424.3164099999999</c:v>
                </c:pt>
                <c:pt idx="16263">
                  <c:v>2424.3164099999999</c:v>
                </c:pt>
                <c:pt idx="16264">
                  <c:v>2424.3164099999999</c:v>
                </c:pt>
                <c:pt idx="16265">
                  <c:v>2424.3164099999999</c:v>
                </c:pt>
                <c:pt idx="16266">
                  <c:v>2424.3164099999999</c:v>
                </c:pt>
                <c:pt idx="16267">
                  <c:v>2421.8750000000018</c:v>
                </c:pt>
                <c:pt idx="16268">
                  <c:v>2424.3164099999999</c:v>
                </c:pt>
                <c:pt idx="16269">
                  <c:v>2424.3164099999999</c:v>
                </c:pt>
                <c:pt idx="16270">
                  <c:v>2424.3164099999999</c:v>
                </c:pt>
                <c:pt idx="16271">
                  <c:v>2424.3164099999999</c:v>
                </c:pt>
                <c:pt idx="16272">
                  <c:v>2424.3164099999999</c:v>
                </c:pt>
                <c:pt idx="16273">
                  <c:v>2424.3164099999999</c:v>
                </c:pt>
                <c:pt idx="16274">
                  <c:v>2424.3164099999999</c:v>
                </c:pt>
                <c:pt idx="16275">
                  <c:v>2424.3164099999999</c:v>
                </c:pt>
                <c:pt idx="16276">
                  <c:v>2424.3164099999999</c:v>
                </c:pt>
                <c:pt idx="16277">
                  <c:v>2424.3164099999999</c:v>
                </c:pt>
                <c:pt idx="16278">
                  <c:v>2424.3164099999999</c:v>
                </c:pt>
                <c:pt idx="16279">
                  <c:v>2421.8750000000018</c:v>
                </c:pt>
                <c:pt idx="16280">
                  <c:v>2424.3164099999999</c:v>
                </c:pt>
                <c:pt idx="16281">
                  <c:v>2421.8750000000018</c:v>
                </c:pt>
                <c:pt idx="16282">
                  <c:v>2424.3164099999999</c:v>
                </c:pt>
                <c:pt idx="16283">
                  <c:v>2424.3164099999999</c:v>
                </c:pt>
                <c:pt idx="16284">
                  <c:v>2424.3164099999999</c:v>
                </c:pt>
                <c:pt idx="16285">
                  <c:v>2424.3164099999999</c:v>
                </c:pt>
                <c:pt idx="16286">
                  <c:v>2424.3164099999999</c:v>
                </c:pt>
                <c:pt idx="16287">
                  <c:v>2424.3164099999999</c:v>
                </c:pt>
                <c:pt idx="16288">
                  <c:v>2424.3164099999999</c:v>
                </c:pt>
                <c:pt idx="16289">
                  <c:v>2424.3164099999999</c:v>
                </c:pt>
                <c:pt idx="16290">
                  <c:v>2424.3164099999999</c:v>
                </c:pt>
                <c:pt idx="16291">
                  <c:v>2424.3164099999999</c:v>
                </c:pt>
                <c:pt idx="16292">
                  <c:v>2421.8750000000018</c:v>
                </c:pt>
                <c:pt idx="16293">
                  <c:v>2421.8750000000018</c:v>
                </c:pt>
                <c:pt idx="16294">
                  <c:v>2421.8750000000018</c:v>
                </c:pt>
                <c:pt idx="16295">
                  <c:v>2421.8750000000018</c:v>
                </c:pt>
                <c:pt idx="16296">
                  <c:v>2424.3164099999999</c:v>
                </c:pt>
                <c:pt idx="16297">
                  <c:v>2424.3164099999999</c:v>
                </c:pt>
                <c:pt idx="16298">
                  <c:v>2424.3164099999999</c:v>
                </c:pt>
                <c:pt idx="16299">
                  <c:v>2424.3164099999999</c:v>
                </c:pt>
                <c:pt idx="16300">
                  <c:v>2424.3164099999999</c:v>
                </c:pt>
                <c:pt idx="16301">
                  <c:v>2424.3164099999999</c:v>
                </c:pt>
                <c:pt idx="16302">
                  <c:v>2424.3164099999999</c:v>
                </c:pt>
                <c:pt idx="16303">
                  <c:v>2424.3164099999999</c:v>
                </c:pt>
                <c:pt idx="16304">
                  <c:v>2424.3164099999999</c:v>
                </c:pt>
                <c:pt idx="16305">
                  <c:v>2424.3164099999999</c:v>
                </c:pt>
                <c:pt idx="16306">
                  <c:v>2424.3164099999999</c:v>
                </c:pt>
                <c:pt idx="16307">
                  <c:v>2424.3164099999999</c:v>
                </c:pt>
                <c:pt idx="16308">
                  <c:v>2424.3164099999999</c:v>
                </c:pt>
                <c:pt idx="16309">
                  <c:v>2424.3164099999999</c:v>
                </c:pt>
                <c:pt idx="16310">
                  <c:v>2424.3164099999999</c:v>
                </c:pt>
                <c:pt idx="16311">
                  <c:v>2424.3164099999999</c:v>
                </c:pt>
                <c:pt idx="16312">
                  <c:v>2424.3164099999999</c:v>
                </c:pt>
                <c:pt idx="16313">
                  <c:v>2424.3164099999999</c:v>
                </c:pt>
                <c:pt idx="16314">
                  <c:v>2424.3164099999999</c:v>
                </c:pt>
                <c:pt idx="16315">
                  <c:v>2424.3164099999999</c:v>
                </c:pt>
                <c:pt idx="16316">
                  <c:v>2424.3164099999999</c:v>
                </c:pt>
                <c:pt idx="16317">
                  <c:v>2424.3164099999999</c:v>
                </c:pt>
                <c:pt idx="16318">
                  <c:v>2424.3164099999999</c:v>
                </c:pt>
                <c:pt idx="16319">
                  <c:v>2424.3164099999999</c:v>
                </c:pt>
                <c:pt idx="16320">
                  <c:v>2424.3164099999999</c:v>
                </c:pt>
                <c:pt idx="16321">
                  <c:v>2424.3164099999999</c:v>
                </c:pt>
                <c:pt idx="16322">
                  <c:v>2424.3164099999999</c:v>
                </c:pt>
                <c:pt idx="16323">
                  <c:v>2424.3164099999999</c:v>
                </c:pt>
                <c:pt idx="16324">
                  <c:v>2424.3164099999999</c:v>
                </c:pt>
                <c:pt idx="16325">
                  <c:v>2424.3164099999999</c:v>
                </c:pt>
                <c:pt idx="16326">
                  <c:v>2424.3164099999999</c:v>
                </c:pt>
                <c:pt idx="16327">
                  <c:v>2424.3164099999999</c:v>
                </c:pt>
                <c:pt idx="16328">
                  <c:v>2421.8750000000018</c:v>
                </c:pt>
                <c:pt idx="16329">
                  <c:v>2424.3164099999999</c:v>
                </c:pt>
                <c:pt idx="16330">
                  <c:v>2424.3164099999999</c:v>
                </c:pt>
                <c:pt idx="16331">
                  <c:v>2424.3164099999999</c:v>
                </c:pt>
                <c:pt idx="16332">
                  <c:v>2424.3164099999999</c:v>
                </c:pt>
                <c:pt idx="16333">
                  <c:v>2424.3164099999999</c:v>
                </c:pt>
                <c:pt idx="16334">
                  <c:v>2424.3164099999999</c:v>
                </c:pt>
                <c:pt idx="16335">
                  <c:v>2424.3164099999999</c:v>
                </c:pt>
                <c:pt idx="16336">
                  <c:v>2424.3164099999999</c:v>
                </c:pt>
                <c:pt idx="16337">
                  <c:v>2424.3164099999999</c:v>
                </c:pt>
                <c:pt idx="16338">
                  <c:v>2424.3164099999999</c:v>
                </c:pt>
                <c:pt idx="16339">
                  <c:v>2424.3164099999999</c:v>
                </c:pt>
                <c:pt idx="16340">
                  <c:v>2424.3164099999999</c:v>
                </c:pt>
                <c:pt idx="16341">
                  <c:v>2424.3164099999999</c:v>
                </c:pt>
                <c:pt idx="16342">
                  <c:v>2424.3164099999999</c:v>
                </c:pt>
                <c:pt idx="16343">
                  <c:v>2424.3164099999999</c:v>
                </c:pt>
                <c:pt idx="16344">
                  <c:v>2424.3164099999999</c:v>
                </c:pt>
                <c:pt idx="16345">
                  <c:v>2421.8750000000018</c:v>
                </c:pt>
                <c:pt idx="16346">
                  <c:v>2424.3164099999999</c:v>
                </c:pt>
                <c:pt idx="16347">
                  <c:v>2424.3164099999999</c:v>
                </c:pt>
                <c:pt idx="16348">
                  <c:v>2424.3164099999999</c:v>
                </c:pt>
                <c:pt idx="16349">
                  <c:v>2424.3164099999999</c:v>
                </c:pt>
                <c:pt idx="16350">
                  <c:v>2424.3164099999999</c:v>
                </c:pt>
                <c:pt idx="16351">
                  <c:v>2424.3164099999999</c:v>
                </c:pt>
                <c:pt idx="16352">
                  <c:v>2424.3164099999999</c:v>
                </c:pt>
                <c:pt idx="16353">
                  <c:v>2424.3164099999999</c:v>
                </c:pt>
                <c:pt idx="16354">
                  <c:v>2424.3164099999999</c:v>
                </c:pt>
                <c:pt idx="16355">
                  <c:v>2424.3164099999999</c:v>
                </c:pt>
                <c:pt idx="16356">
                  <c:v>2424.3164099999999</c:v>
                </c:pt>
                <c:pt idx="16357">
                  <c:v>2424.3164099999999</c:v>
                </c:pt>
                <c:pt idx="16358">
                  <c:v>2424.3164099999999</c:v>
                </c:pt>
                <c:pt idx="16359">
                  <c:v>2424.3164099999999</c:v>
                </c:pt>
                <c:pt idx="16360">
                  <c:v>2424.3164099999999</c:v>
                </c:pt>
                <c:pt idx="16361">
                  <c:v>2424.3164099999999</c:v>
                </c:pt>
                <c:pt idx="16362">
                  <c:v>2424.3164099999999</c:v>
                </c:pt>
                <c:pt idx="16363">
                  <c:v>2424.3164099999999</c:v>
                </c:pt>
                <c:pt idx="16364">
                  <c:v>2424.3164099999999</c:v>
                </c:pt>
                <c:pt idx="16365">
                  <c:v>2424.3164099999999</c:v>
                </c:pt>
                <c:pt idx="16366">
                  <c:v>2424.3164099999999</c:v>
                </c:pt>
                <c:pt idx="16367">
                  <c:v>2424.3164099999999</c:v>
                </c:pt>
                <c:pt idx="16368">
                  <c:v>2424.3164099999999</c:v>
                </c:pt>
                <c:pt idx="16369">
                  <c:v>2424.3164099999999</c:v>
                </c:pt>
                <c:pt idx="16370">
                  <c:v>2424.3164099999999</c:v>
                </c:pt>
                <c:pt idx="16371">
                  <c:v>2424.3164099999999</c:v>
                </c:pt>
                <c:pt idx="16372">
                  <c:v>2424.3164099999999</c:v>
                </c:pt>
                <c:pt idx="16373">
                  <c:v>2424.3164099999999</c:v>
                </c:pt>
                <c:pt idx="16374">
                  <c:v>2424.3164099999999</c:v>
                </c:pt>
                <c:pt idx="16375">
                  <c:v>2424.3164099999999</c:v>
                </c:pt>
                <c:pt idx="16376">
                  <c:v>2424.3164099999999</c:v>
                </c:pt>
                <c:pt idx="16377">
                  <c:v>2424.3164099999999</c:v>
                </c:pt>
                <c:pt idx="16378">
                  <c:v>2424.3164099999999</c:v>
                </c:pt>
                <c:pt idx="16379">
                  <c:v>2424.3164099999999</c:v>
                </c:pt>
                <c:pt idx="16380">
                  <c:v>2424.3164099999999</c:v>
                </c:pt>
                <c:pt idx="16381">
                  <c:v>2424.3164099999999</c:v>
                </c:pt>
                <c:pt idx="16382">
                  <c:v>2424.3164099999999</c:v>
                </c:pt>
                <c:pt idx="16383">
                  <c:v>2424.3164099999999</c:v>
                </c:pt>
                <c:pt idx="16384">
                  <c:v>2421.8750000000018</c:v>
                </c:pt>
                <c:pt idx="16385">
                  <c:v>2424.3164099999999</c:v>
                </c:pt>
                <c:pt idx="16386">
                  <c:v>2424.3164099999999</c:v>
                </c:pt>
                <c:pt idx="16387">
                  <c:v>2424.3164099999999</c:v>
                </c:pt>
                <c:pt idx="16388">
                  <c:v>2424.3164099999999</c:v>
                </c:pt>
                <c:pt idx="16389">
                  <c:v>2424.3164099999999</c:v>
                </c:pt>
                <c:pt idx="16390">
                  <c:v>2424.3164099999999</c:v>
                </c:pt>
                <c:pt idx="16391">
                  <c:v>2424.3164099999999</c:v>
                </c:pt>
                <c:pt idx="16392">
                  <c:v>2424.3164099999999</c:v>
                </c:pt>
                <c:pt idx="16393">
                  <c:v>2421.8750000000018</c:v>
                </c:pt>
                <c:pt idx="16394">
                  <c:v>2424.3164099999999</c:v>
                </c:pt>
                <c:pt idx="16395">
                  <c:v>2424.3164099999999</c:v>
                </c:pt>
                <c:pt idx="16396">
                  <c:v>2424.3164099999999</c:v>
                </c:pt>
                <c:pt idx="16397">
                  <c:v>2424.3164099999999</c:v>
                </c:pt>
                <c:pt idx="16398">
                  <c:v>2424.3164099999999</c:v>
                </c:pt>
                <c:pt idx="16399">
                  <c:v>2424.3164099999999</c:v>
                </c:pt>
                <c:pt idx="16400">
                  <c:v>2421.8750000000018</c:v>
                </c:pt>
                <c:pt idx="16401">
                  <c:v>2424.3164099999999</c:v>
                </c:pt>
                <c:pt idx="16402">
                  <c:v>2424.3164099999999</c:v>
                </c:pt>
                <c:pt idx="16403">
                  <c:v>2424.3164099999999</c:v>
                </c:pt>
                <c:pt idx="16404">
                  <c:v>2424.3164099999999</c:v>
                </c:pt>
                <c:pt idx="16405">
                  <c:v>2424.3164099999999</c:v>
                </c:pt>
                <c:pt idx="16406">
                  <c:v>2424.3164099999999</c:v>
                </c:pt>
                <c:pt idx="16407">
                  <c:v>2424.3164099999999</c:v>
                </c:pt>
                <c:pt idx="16408">
                  <c:v>2424.3164099999999</c:v>
                </c:pt>
                <c:pt idx="16409">
                  <c:v>2424.3164099999999</c:v>
                </c:pt>
                <c:pt idx="16410">
                  <c:v>2424.3164099999999</c:v>
                </c:pt>
                <c:pt idx="16411">
                  <c:v>2424.3164099999999</c:v>
                </c:pt>
                <c:pt idx="16412">
                  <c:v>2424.3164099999999</c:v>
                </c:pt>
                <c:pt idx="16413">
                  <c:v>2421.8750000000018</c:v>
                </c:pt>
                <c:pt idx="16414">
                  <c:v>2424.3164099999999</c:v>
                </c:pt>
                <c:pt idx="16415">
                  <c:v>2424.3164099999999</c:v>
                </c:pt>
                <c:pt idx="16416">
                  <c:v>2424.3164099999999</c:v>
                </c:pt>
                <c:pt idx="16417">
                  <c:v>2424.3164099999999</c:v>
                </c:pt>
                <c:pt idx="16418">
                  <c:v>2424.3164099999999</c:v>
                </c:pt>
                <c:pt idx="16419">
                  <c:v>2424.3164099999999</c:v>
                </c:pt>
                <c:pt idx="16420">
                  <c:v>2424.3164099999999</c:v>
                </c:pt>
                <c:pt idx="16421">
                  <c:v>2424.3164099999999</c:v>
                </c:pt>
                <c:pt idx="16422">
                  <c:v>2421.8750000000018</c:v>
                </c:pt>
                <c:pt idx="16423">
                  <c:v>2424.3164099999999</c:v>
                </c:pt>
                <c:pt idx="16424">
                  <c:v>2424.3164099999999</c:v>
                </c:pt>
                <c:pt idx="16425">
                  <c:v>2424.3164099999999</c:v>
                </c:pt>
                <c:pt idx="16426">
                  <c:v>2424.3164099999999</c:v>
                </c:pt>
                <c:pt idx="16427">
                  <c:v>2424.3164099999999</c:v>
                </c:pt>
                <c:pt idx="16428">
                  <c:v>2424.3164099999999</c:v>
                </c:pt>
                <c:pt idx="16429">
                  <c:v>2424.3164099999999</c:v>
                </c:pt>
                <c:pt idx="16430">
                  <c:v>2424.3164099999999</c:v>
                </c:pt>
                <c:pt idx="16431">
                  <c:v>2424.3164099999999</c:v>
                </c:pt>
                <c:pt idx="16432">
                  <c:v>2421.8750000000018</c:v>
                </c:pt>
                <c:pt idx="16433">
                  <c:v>2424.3164099999999</c:v>
                </c:pt>
                <c:pt idx="16434">
                  <c:v>2424.3164099999999</c:v>
                </c:pt>
                <c:pt idx="16435">
                  <c:v>2424.3164099999999</c:v>
                </c:pt>
                <c:pt idx="16436">
                  <c:v>2424.3164099999999</c:v>
                </c:pt>
                <c:pt idx="16437">
                  <c:v>2424.3164099999999</c:v>
                </c:pt>
                <c:pt idx="16438">
                  <c:v>2424.3164099999999</c:v>
                </c:pt>
                <c:pt idx="16439">
                  <c:v>2424.3164099999999</c:v>
                </c:pt>
                <c:pt idx="16440">
                  <c:v>2424.3164099999999</c:v>
                </c:pt>
                <c:pt idx="16441">
                  <c:v>2424.3164099999999</c:v>
                </c:pt>
                <c:pt idx="16442">
                  <c:v>2424.3164099999999</c:v>
                </c:pt>
                <c:pt idx="16443">
                  <c:v>2424.3164099999999</c:v>
                </c:pt>
                <c:pt idx="16444">
                  <c:v>2424.3164099999999</c:v>
                </c:pt>
                <c:pt idx="16445">
                  <c:v>2424.3164099999999</c:v>
                </c:pt>
                <c:pt idx="16446">
                  <c:v>2424.3164099999999</c:v>
                </c:pt>
                <c:pt idx="16447">
                  <c:v>2424.3164099999999</c:v>
                </c:pt>
                <c:pt idx="16448">
                  <c:v>2424.3164099999999</c:v>
                </c:pt>
                <c:pt idx="16449">
                  <c:v>2424.3164099999999</c:v>
                </c:pt>
                <c:pt idx="16450">
                  <c:v>2424.3164099999999</c:v>
                </c:pt>
                <c:pt idx="16451">
                  <c:v>2424.3164099999999</c:v>
                </c:pt>
                <c:pt idx="16452">
                  <c:v>2424.3164099999999</c:v>
                </c:pt>
                <c:pt idx="16453">
                  <c:v>2421.8750000000018</c:v>
                </c:pt>
                <c:pt idx="16454">
                  <c:v>2424.3164099999999</c:v>
                </c:pt>
                <c:pt idx="16455">
                  <c:v>2424.3164099999999</c:v>
                </c:pt>
                <c:pt idx="16456">
                  <c:v>2421.8750000000018</c:v>
                </c:pt>
                <c:pt idx="16457">
                  <c:v>2424.3164099999999</c:v>
                </c:pt>
                <c:pt idx="16458">
                  <c:v>2424.3164099999999</c:v>
                </c:pt>
                <c:pt idx="16459">
                  <c:v>2424.3164099999999</c:v>
                </c:pt>
                <c:pt idx="16460">
                  <c:v>2424.3164099999999</c:v>
                </c:pt>
                <c:pt idx="16461">
                  <c:v>2424.3164099999999</c:v>
                </c:pt>
                <c:pt idx="16462">
                  <c:v>2424.3164099999999</c:v>
                </c:pt>
                <c:pt idx="16463">
                  <c:v>2424.3164099999999</c:v>
                </c:pt>
                <c:pt idx="16464">
                  <c:v>2424.3164099999999</c:v>
                </c:pt>
                <c:pt idx="16465">
                  <c:v>2424.3164099999999</c:v>
                </c:pt>
                <c:pt idx="16466">
                  <c:v>2421.8750000000018</c:v>
                </c:pt>
                <c:pt idx="16467">
                  <c:v>2424.3164099999999</c:v>
                </c:pt>
                <c:pt idx="16468">
                  <c:v>2424.3164099999999</c:v>
                </c:pt>
                <c:pt idx="16469">
                  <c:v>2424.3164099999999</c:v>
                </c:pt>
                <c:pt idx="16470">
                  <c:v>2424.3164099999999</c:v>
                </c:pt>
                <c:pt idx="16471">
                  <c:v>2424.3164099999999</c:v>
                </c:pt>
                <c:pt idx="16472">
                  <c:v>2424.3164099999999</c:v>
                </c:pt>
                <c:pt idx="16473">
                  <c:v>2424.3164099999999</c:v>
                </c:pt>
                <c:pt idx="16474">
                  <c:v>2424.3164099999999</c:v>
                </c:pt>
                <c:pt idx="16475">
                  <c:v>2421.8750000000018</c:v>
                </c:pt>
                <c:pt idx="16476">
                  <c:v>2424.3164099999999</c:v>
                </c:pt>
                <c:pt idx="16477">
                  <c:v>2424.3164099999999</c:v>
                </c:pt>
                <c:pt idx="16478">
                  <c:v>2424.3164099999999</c:v>
                </c:pt>
                <c:pt idx="16479">
                  <c:v>2424.3164099999999</c:v>
                </c:pt>
                <c:pt idx="16480">
                  <c:v>2424.3164099999999</c:v>
                </c:pt>
                <c:pt idx="16481">
                  <c:v>2424.3164099999999</c:v>
                </c:pt>
                <c:pt idx="16482">
                  <c:v>2424.3164099999999</c:v>
                </c:pt>
                <c:pt idx="16483">
                  <c:v>2424.3164099999999</c:v>
                </c:pt>
                <c:pt idx="16484">
                  <c:v>2424.3164099999999</c:v>
                </c:pt>
                <c:pt idx="16485">
                  <c:v>2424.3164099999999</c:v>
                </c:pt>
                <c:pt idx="16486">
                  <c:v>2424.3164099999999</c:v>
                </c:pt>
                <c:pt idx="16487">
                  <c:v>2424.3164099999999</c:v>
                </c:pt>
                <c:pt idx="16488">
                  <c:v>2424.3164099999999</c:v>
                </c:pt>
                <c:pt idx="16489">
                  <c:v>2424.3164099999999</c:v>
                </c:pt>
                <c:pt idx="16490">
                  <c:v>2424.3164099999999</c:v>
                </c:pt>
                <c:pt idx="16491">
                  <c:v>2424.3164099999999</c:v>
                </c:pt>
                <c:pt idx="16492">
                  <c:v>2424.3164099999999</c:v>
                </c:pt>
                <c:pt idx="16493">
                  <c:v>2424.3164099999999</c:v>
                </c:pt>
                <c:pt idx="16494">
                  <c:v>2424.3164099999999</c:v>
                </c:pt>
                <c:pt idx="16495">
                  <c:v>2424.3164099999999</c:v>
                </c:pt>
                <c:pt idx="16496">
                  <c:v>2424.3164099999999</c:v>
                </c:pt>
                <c:pt idx="16497">
                  <c:v>2424.3164099999999</c:v>
                </c:pt>
                <c:pt idx="16498">
                  <c:v>2424.3164099999999</c:v>
                </c:pt>
                <c:pt idx="16499">
                  <c:v>2424.3164099999999</c:v>
                </c:pt>
                <c:pt idx="16500">
                  <c:v>2421.8750000000018</c:v>
                </c:pt>
                <c:pt idx="16501">
                  <c:v>2424.3164099999999</c:v>
                </c:pt>
                <c:pt idx="16502">
                  <c:v>2424.3164099999999</c:v>
                </c:pt>
                <c:pt idx="16503">
                  <c:v>2424.3164099999999</c:v>
                </c:pt>
                <c:pt idx="16504">
                  <c:v>2424.3164099999999</c:v>
                </c:pt>
                <c:pt idx="16505">
                  <c:v>2424.3164099999999</c:v>
                </c:pt>
                <c:pt idx="16506">
                  <c:v>2424.3164099999999</c:v>
                </c:pt>
                <c:pt idx="16507">
                  <c:v>2424.3164099999999</c:v>
                </c:pt>
                <c:pt idx="16508">
                  <c:v>2424.3164099999999</c:v>
                </c:pt>
                <c:pt idx="16509">
                  <c:v>2424.3164099999999</c:v>
                </c:pt>
                <c:pt idx="16510">
                  <c:v>2424.3164099999999</c:v>
                </c:pt>
                <c:pt idx="16511">
                  <c:v>2424.3164099999999</c:v>
                </c:pt>
                <c:pt idx="16512">
                  <c:v>2424.3164099999999</c:v>
                </c:pt>
                <c:pt idx="16513">
                  <c:v>2424.3164099999999</c:v>
                </c:pt>
                <c:pt idx="16514">
                  <c:v>2424.3164099999999</c:v>
                </c:pt>
                <c:pt idx="16515">
                  <c:v>2424.3164099999999</c:v>
                </c:pt>
                <c:pt idx="16516">
                  <c:v>2421.8750000000018</c:v>
                </c:pt>
                <c:pt idx="16517">
                  <c:v>2424.3164099999999</c:v>
                </c:pt>
                <c:pt idx="16518">
                  <c:v>2424.3164099999999</c:v>
                </c:pt>
                <c:pt idx="16519">
                  <c:v>2424.3164099999999</c:v>
                </c:pt>
                <c:pt idx="16520">
                  <c:v>2424.3164099999999</c:v>
                </c:pt>
                <c:pt idx="16521">
                  <c:v>2424.3164099999999</c:v>
                </c:pt>
                <c:pt idx="16522">
                  <c:v>2424.3164099999999</c:v>
                </c:pt>
                <c:pt idx="16523">
                  <c:v>2424.3164099999999</c:v>
                </c:pt>
                <c:pt idx="16524">
                  <c:v>2424.3164099999999</c:v>
                </c:pt>
                <c:pt idx="16525">
                  <c:v>2421.8750000000018</c:v>
                </c:pt>
                <c:pt idx="16526">
                  <c:v>2424.3164099999999</c:v>
                </c:pt>
                <c:pt idx="16527">
                  <c:v>2424.3164099999999</c:v>
                </c:pt>
                <c:pt idx="16528">
                  <c:v>2424.3164099999999</c:v>
                </c:pt>
                <c:pt idx="16529">
                  <c:v>2424.3164099999999</c:v>
                </c:pt>
                <c:pt idx="16530">
                  <c:v>2424.3164099999999</c:v>
                </c:pt>
                <c:pt idx="16531">
                  <c:v>2424.3164099999999</c:v>
                </c:pt>
                <c:pt idx="16532">
                  <c:v>2424.3164099999999</c:v>
                </c:pt>
                <c:pt idx="16533">
                  <c:v>2424.3164099999999</c:v>
                </c:pt>
                <c:pt idx="16534">
                  <c:v>2424.3164099999999</c:v>
                </c:pt>
                <c:pt idx="16535">
                  <c:v>2424.3164099999999</c:v>
                </c:pt>
                <c:pt idx="16536">
                  <c:v>2424.3164099999999</c:v>
                </c:pt>
                <c:pt idx="16537">
                  <c:v>2421.8750000000018</c:v>
                </c:pt>
                <c:pt idx="16538">
                  <c:v>2421.8750000000018</c:v>
                </c:pt>
                <c:pt idx="16539">
                  <c:v>2424.3164099999999</c:v>
                </c:pt>
                <c:pt idx="16540">
                  <c:v>2424.3164099999999</c:v>
                </c:pt>
                <c:pt idx="16541">
                  <c:v>2424.3164099999999</c:v>
                </c:pt>
                <c:pt idx="16542">
                  <c:v>2424.3164099999999</c:v>
                </c:pt>
                <c:pt idx="16543">
                  <c:v>2424.3164099999999</c:v>
                </c:pt>
                <c:pt idx="16544">
                  <c:v>2421.8750000000018</c:v>
                </c:pt>
                <c:pt idx="16545">
                  <c:v>2424.3164099999999</c:v>
                </c:pt>
                <c:pt idx="16546">
                  <c:v>2424.3164099999999</c:v>
                </c:pt>
                <c:pt idx="16547">
                  <c:v>2424.3164099999999</c:v>
                </c:pt>
                <c:pt idx="16548">
                  <c:v>2424.3164099999999</c:v>
                </c:pt>
                <c:pt idx="16549">
                  <c:v>2424.3164099999999</c:v>
                </c:pt>
                <c:pt idx="16550">
                  <c:v>2424.3164099999999</c:v>
                </c:pt>
                <c:pt idx="16551">
                  <c:v>2424.3164099999999</c:v>
                </c:pt>
                <c:pt idx="16552">
                  <c:v>2424.3164099999999</c:v>
                </c:pt>
                <c:pt idx="16553">
                  <c:v>2424.3164099999999</c:v>
                </c:pt>
                <c:pt idx="16554">
                  <c:v>2424.3164099999999</c:v>
                </c:pt>
                <c:pt idx="16555">
                  <c:v>2424.3164099999999</c:v>
                </c:pt>
                <c:pt idx="16556">
                  <c:v>2424.3164099999999</c:v>
                </c:pt>
                <c:pt idx="16557">
                  <c:v>2424.3164099999999</c:v>
                </c:pt>
                <c:pt idx="16558">
                  <c:v>2424.3164099999999</c:v>
                </c:pt>
                <c:pt idx="16559">
                  <c:v>2424.3164099999999</c:v>
                </c:pt>
                <c:pt idx="16560">
                  <c:v>2424.3164099999999</c:v>
                </c:pt>
                <c:pt idx="16561">
                  <c:v>2421.8750000000018</c:v>
                </c:pt>
                <c:pt idx="16562">
                  <c:v>2424.3164099999999</c:v>
                </c:pt>
                <c:pt idx="16563">
                  <c:v>2424.3164099999999</c:v>
                </c:pt>
                <c:pt idx="16564">
                  <c:v>2424.3164099999999</c:v>
                </c:pt>
                <c:pt idx="16565">
                  <c:v>2424.3164099999999</c:v>
                </c:pt>
                <c:pt idx="16566">
                  <c:v>2424.3164099999999</c:v>
                </c:pt>
                <c:pt idx="16567">
                  <c:v>2424.3164099999999</c:v>
                </c:pt>
                <c:pt idx="16568">
                  <c:v>2424.3164099999999</c:v>
                </c:pt>
                <c:pt idx="16569">
                  <c:v>2424.3164099999999</c:v>
                </c:pt>
                <c:pt idx="16570">
                  <c:v>2424.3164099999999</c:v>
                </c:pt>
                <c:pt idx="16571">
                  <c:v>2424.3164099999999</c:v>
                </c:pt>
                <c:pt idx="16572">
                  <c:v>2424.3164099999999</c:v>
                </c:pt>
                <c:pt idx="16573">
                  <c:v>2424.3164099999999</c:v>
                </c:pt>
                <c:pt idx="16574">
                  <c:v>2424.3164099999999</c:v>
                </c:pt>
                <c:pt idx="16575">
                  <c:v>2421.8750000000018</c:v>
                </c:pt>
                <c:pt idx="16576">
                  <c:v>2424.3164099999999</c:v>
                </c:pt>
                <c:pt idx="16577">
                  <c:v>2424.3164099999999</c:v>
                </c:pt>
                <c:pt idx="16578">
                  <c:v>2424.3164099999999</c:v>
                </c:pt>
                <c:pt idx="16579">
                  <c:v>2424.3164099999999</c:v>
                </c:pt>
                <c:pt idx="16580">
                  <c:v>2424.3164099999999</c:v>
                </c:pt>
                <c:pt idx="16581">
                  <c:v>2424.3164099999999</c:v>
                </c:pt>
                <c:pt idx="16582">
                  <c:v>2424.3164099999999</c:v>
                </c:pt>
                <c:pt idx="16583">
                  <c:v>2424.3164099999999</c:v>
                </c:pt>
                <c:pt idx="16584">
                  <c:v>2424.3164099999999</c:v>
                </c:pt>
                <c:pt idx="16585">
                  <c:v>2424.3164099999999</c:v>
                </c:pt>
                <c:pt idx="16586">
                  <c:v>2424.3164099999999</c:v>
                </c:pt>
                <c:pt idx="16587">
                  <c:v>2424.3164099999999</c:v>
                </c:pt>
                <c:pt idx="16588">
                  <c:v>2424.3164099999999</c:v>
                </c:pt>
                <c:pt idx="16589">
                  <c:v>2424.3164099999999</c:v>
                </c:pt>
                <c:pt idx="16590">
                  <c:v>2424.3164099999999</c:v>
                </c:pt>
                <c:pt idx="16591">
                  <c:v>2424.3164099999999</c:v>
                </c:pt>
                <c:pt idx="16592">
                  <c:v>2424.3164099999999</c:v>
                </c:pt>
                <c:pt idx="16593">
                  <c:v>2424.3164099999999</c:v>
                </c:pt>
                <c:pt idx="16594">
                  <c:v>2424.3164099999999</c:v>
                </c:pt>
                <c:pt idx="16595">
                  <c:v>2424.3164099999999</c:v>
                </c:pt>
                <c:pt idx="16596">
                  <c:v>2424.3164099999999</c:v>
                </c:pt>
                <c:pt idx="16597">
                  <c:v>2421.8750000000018</c:v>
                </c:pt>
                <c:pt idx="16598">
                  <c:v>2424.3164099999999</c:v>
                </c:pt>
                <c:pt idx="16599">
                  <c:v>2424.3164099999999</c:v>
                </c:pt>
                <c:pt idx="16600">
                  <c:v>2424.3164099999999</c:v>
                </c:pt>
                <c:pt idx="16601">
                  <c:v>2424.3164099999999</c:v>
                </c:pt>
                <c:pt idx="16602">
                  <c:v>2424.3164099999999</c:v>
                </c:pt>
                <c:pt idx="16603">
                  <c:v>2424.3164099999999</c:v>
                </c:pt>
                <c:pt idx="16604">
                  <c:v>2424.3164099999999</c:v>
                </c:pt>
                <c:pt idx="16605">
                  <c:v>2424.3164099999999</c:v>
                </c:pt>
                <c:pt idx="16606">
                  <c:v>2424.3164099999999</c:v>
                </c:pt>
                <c:pt idx="16607">
                  <c:v>2424.3164099999999</c:v>
                </c:pt>
                <c:pt idx="16608">
                  <c:v>2424.3164099999999</c:v>
                </c:pt>
                <c:pt idx="16609">
                  <c:v>2424.3164099999999</c:v>
                </c:pt>
                <c:pt idx="16610">
                  <c:v>2424.3164099999999</c:v>
                </c:pt>
                <c:pt idx="16611">
                  <c:v>2424.3164099999999</c:v>
                </c:pt>
                <c:pt idx="16612">
                  <c:v>2424.3164099999999</c:v>
                </c:pt>
                <c:pt idx="16613">
                  <c:v>2424.3164099999999</c:v>
                </c:pt>
                <c:pt idx="16614">
                  <c:v>2424.3164099999999</c:v>
                </c:pt>
                <c:pt idx="16615">
                  <c:v>2424.3164099999999</c:v>
                </c:pt>
                <c:pt idx="16616">
                  <c:v>2421.8750000000018</c:v>
                </c:pt>
                <c:pt idx="16617">
                  <c:v>2424.3164099999999</c:v>
                </c:pt>
                <c:pt idx="16618">
                  <c:v>2424.3164099999999</c:v>
                </c:pt>
                <c:pt idx="16619">
                  <c:v>2424.3164099999999</c:v>
                </c:pt>
                <c:pt idx="16620">
                  <c:v>2424.3164099999999</c:v>
                </c:pt>
                <c:pt idx="16621">
                  <c:v>2424.3164099999999</c:v>
                </c:pt>
                <c:pt idx="16622">
                  <c:v>2424.3164099999999</c:v>
                </c:pt>
                <c:pt idx="16623">
                  <c:v>2424.3164099999999</c:v>
                </c:pt>
                <c:pt idx="16624">
                  <c:v>2424.3164099999999</c:v>
                </c:pt>
                <c:pt idx="16625">
                  <c:v>2424.3164099999999</c:v>
                </c:pt>
                <c:pt idx="16626">
                  <c:v>2424.3164099999999</c:v>
                </c:pt>
                <c:pt idx="16627">
                  <c:v>2424.3164099999999</c:v>
                </c:pt>
                <c:pt idx="16628">
                  <c:v>2424.3164099999999</c:v>
                </c:pt>
                <c:pt idx="16629">
                  <c:v>2421.8750000000018</c:v>
                </c:pt>
                <c:pt idx="16630">
                  <c:v>2424.3164099999999</c:v>
                </c:pt>
                <c:pt idx="16631">
                  <c:v>2424.3164099999999</c:v>
                </c:pt>
                <c:pt idx="16632">
                  <c:v>2424.3164099999999</c:v>
                </c:pt>
                <c:pt idx="16633">
                  <c:v>2424.3164099999999</c:v>
                </c:pt>
                <c:pt idx="16634">
                  <c:v>2424.3164099999999</c:v>
                </c:pt>
                <c:pt idx="16635">
                  <c:v>2421.8750000000018</c:v>
                </c:pt>
                <c:pt idx="16636">
                  <c:v>2424.3164099999999</c:v>
                </c:pt>
                <c:pt idx="16637">
                  <c:v>2424.3164099999999</c:v>
                </c:pt>
                <c:pt idx="16638">
                  <c:v>2424.3164099999999</c:v>
                </c:pt>
                <c:pt idx="16639">
                  <c:v>2424.3164099999999</c:v>
                </c:pt>
                <c:pt idx="16640">
                  <c:v>2424.3164099999999</c:v>
                </c:pt>
                <c:pt idx="16641">
                  <c:v>2424.3164099999999</c:v>
                </c:pt>
                <c:pt idx="16642">
                  <c:v>2424.3164099999999</c:v>
                </c:pt>
                <c:pt idx="16643">
                  <c:v>2424.3164099999999</c:v>
                </c:pt>
                <c:pt idx="16644">
                  <c:v>2424.3164099999999</c:v>
                </c:pt>
                <c:pt idx="16645">
                  <c:v>2424.3164099999999</c:v>
                </c:pt>
                <c:pt idx="16646">
                  <c:v>2424.3164099999999</c:v>
                </c:pt>
                <c:pt idx="16647">
                  <c:v>2424.3164099999999</c:v>
                </c:pt>
                <c:pt idx="16648">
                  <c:v>2424.3164099999999</c:v>
                </c:pt>
                <c:pt idx="16649">
                  <c:v>2424.3164099999999</c:v>
                </c:pt>
                <c:pt idx="16650">
                  <c:v>2424.3164099999999</c:v>
                </c:pt>
                <c:pt idx="16651">
                  <c:v>2424.3164099999999</c:v>
                </c:pt>
                <c:pt idx="16652">
                  <c:v>2424.3164099999999</c:v>
                </c:pt>
                <c:pt idx="16653">
                  <c:v>2424.3164099999999</c:v>
                </c:pt>
                <c:pt idx="16654">
                  <c:v>2421.8750000000018</c:v>
                </c:pt>
                <c:pt idx="16655">
                  <c:v>2424.3164099999999</c:v>
                </c:pt>
                <c:pt idx="16656">
                  <c:v>2421.8750000000018</c:v>
                </c:pt>
                <c:pt idx="16657">
                  <c:v>2424.3164099999999</c:v>
                </c:pt>
                <c:pt idx="16658">
                  <c:v>2424.3164099999999</c:v>
                </c:pt>
                <c:pt idx="16659">
                  <c:v>2424.3164099999999</c:v>
                </c:pt>
                <c:pt idx="16660">
                  <c:v>2424.3164099999999</c:v>
                </c:pt>
                <c:pt idx="16661">
                  <c:v>2421.8750000000018</c:v>
                </c:pt>
                <c:pt idx="16662">
                  <c:v>2424.3164099999999</c:v>
                </c:pt>
                <c:pt idx="16663">
                  <c:v>2424.3164099999999</c:v>
                </c:pt>
                <c:pt idx="16664">
                  <c:v>2424.3164099999999</c:v>
                </c:pt>
                <c:pt idx="16665">
                  <c:v>2424.3164099999999</c:v>
                </c:pt>
                <c:pt idx="16666">
                  <c:v>2424.3164099999999</c:v>
                </c:pt>
                <c:pt idx="16667">
                  <c:v>2424.3164099999999</c:v>
                </c:pt>
                <c:pt idx="16668">
                  <c:v>2421.8750000000018</c:v>
                </c:pt>
                <c:pt idx="16669">
                  <c:v>2421.8750000000018</c:v>
                </c:pt>
                <c:pt idx="16670">
                  <c:v>2424.3164099999999</c:v>
                </c:pt>
                <c:pt idx="16671">
                  <c:v>2424.3164099999999</c:v>
                </c:pt>
                <c:pt idx="16672">
                  <c:v>2424.3164099999999</c:v>
                </c:pt>
                <c:pt idx="16673">
                  <c:v>2424.3164099999999</c:v>
                </c:pt>
                <c:pt idx="16674">
                  <c:v>2424.3164099999999</c:v>
                </c:pt>
                <c:pt idx="16675">
                  <c:v>2424.3164099999999</c:v>
                </c:pt>
                <c:pt idx="16676">
                  <c:v>2424.3164099999999</c:v>
                </c:pt>
                <c:pt idx="16677">
                  <c:v>2424.3164099999999</c:v>
                </c:pt>
                <c:pt idx="16678">
                  <c:v>2424.3164099999999</c:v>
                </c:pt>
                <c:pt idx="16679">
                  <c:v>2424.3164099999999</c:v>
                </c:pt>
                <c:pt idx="16680">
                  <c:v>2424.3164099999999</c:v>
                </c:pt>
                <c:pt idx="16681">
                  <c:v>2421.8750000000018</c:v>
                </c:pt>
                <c:pt idx="16682">
                  <c:v>2421.8750000000018</c:v>
                </c:pt>
                <c:pt idx="16683">
                  <c:v>2424.3164099999999</c:v>
                </c:pt>
                <c:pt idx="16684">
                  <c:v>2421.8750000000018</c:v>
                </c:pt>
                <c:pt idx="16685">
                  <c:v>2424.3164099999999</c:v>
                </c:pt>
                <c:pt idx="16686">
                  <c:v>2424.3164099999999</c:v>
                </c:pt>
                <c:pt idx="16687">
                  <c:v>2424.3164099999999</c:v>
                </c:pt>
                <c:pt idx="16688">
                  <c:v>2421.8750000000018</c:v>
                </c:pt>
                <c:pt idx="16689">
                  <c:v>2424.3164099999999</c:v>
                </c:pt>
                <c:pt idx="16690">
                  <c:v>2424.3164099999999</c:v>
                </c:pt>
                <c:pt idx="16691">
                  <c:v>2424.3164099999999</c:v>
                </c:pt>
                <c:pt idx="16692">
                  <c:v>2424.3164099999999</c:v>
                </c:pt>
                <c:pt idx="16693">
                  <c:v>2424.3164099999999</c:v>
                </c:pt>
                <c:pt idx="16694">
                  <c:v>2424.3164099999999</c:v>
                </c:pt>
                <c:pt idx="16695">
                  <c:v>2424.3164099999999</c:v>
                </c:pt>
                <c:pt idx="16696">
                  <c:v>2424.3164099999999</c:v>
                </c:pt>
                <c:pt idx="16697">
                  <c:v>2424.3164099999999</c:v>
                </c:pt>
                <c:pt idx="16698">
                  <c:v>2424.3164099999999</c:v>
                </c:pt>
                <c:pt idx="16699">
                  <c:v>2424.3164099999999</c:v>
                </c:pt>
                <c:pt idx="16700">
                  <c:v>2424.3164099999999</c:v>
                </c:pt>
                <c:pt idx="16701">
                  <c:v>2424.3164099999999</c:v>
                </c:pt>
                <c:pt idx="16702">
                  <c:v>2424.3164099999999</c:v>
                </c:pt>
                <c:pt idx="16703">
                  <c:v>2424.3164099999999</c:v>
                </c:pt>
                <c:pt idx="16704">
                  <c:v>2421.8750000000018</c:v>
                </c:pt>
                <c:pt idx="16705">
                  <c:v>2424.3164099999999</c:v>
                </c:pt>
                <c:pt idx="16706">
                  <c:v>2424.3164099999999</c:v>
                </c:pt>
                <c:pt idx="16707">
                  <c:v>2421.8750000000018</c:v>
                </c:pt>
                <c:pt idx="16708">
                  <c:v>2424.3164099999999</c:v>
                </c:pt>
                <c:pt idx="16709">
                  <c:v>2421.8750000000018</c:v>
                </c:pt>
                <c:pt idx="16710">
                  <c:v>2424.3164099999999</c:v>
                </c:pt>
                <c:pt idx="16711">
                  <c:v>2424.3164099999999</c:v>
                </c:pt>
                <c:pt idx="16712">
                  <c:v>2424.3164099999999</c:v>
                </c:pt>
                <c:pt idx="16713">
                  <c:v>2424.3164099999999</c:v>
                </c:pt>
                <c:pt idx="16714">
                  <c:v>2424.3164099999999</c:v>
                </c:pt>
                <c:pt idx="16715">
                  <c:v>2424.3164099999999</c:v>
                </c:pt>
                <c:pt idx="16716">
                  <c:v>2424.3164099999999</c:v>
                </c:pt>
                <c:pt idx="16717">
                  <c:v>2424.3164099999999</c:v>
                </c:pt>
                <c:pt idx="16718">
                  <c:v>2424.3164099999999</c:v>
                </c:pt>
                <c:pt idx="16719">
                  <c:v>2424.3164099999999</c:v>
                </c:pt>
                <c:pt idx="16720">
                  <c:v>2424.3164099999999</c:v>
                </c:pt>
                <c:pt idx="16721">
                  <c:v>2424.3164099999999</c:v>
                </c:pt>
                <c:pt idx="16722">
                  <c:v>2424.3164099999999</c:v>
                </c:pt>
                <c:pt idx="16723">
                  <c:v>2424.3164099999999</c:v>
                </c:pt>
                <c:pt idx="16724">
                  <c:v>2421.8750000000018</c:v>
                </c:pt>
                <c:pt idx="16725">
                  <c:v>2424.3164099999999</c:v>
                </c:pt>
                <c:pt idx="16726">
                  <c:v>2424.3164099999999</c:v>
                </c:pt>
                <c:pt idx="16727">
                  <c:v>2424.3164099999999</c:v>
                </c:pt>
                <c:pt idx="16728">
                  <c:v>2424.3164099999999</c:v>
                </c:pt>
                <c:pt idx="16729">
                  <c:v>2424.3164099999999</c:v>
                </c:pt>
                <c:pt idx="16730">
                  <c:v>2424.3164099999999</c:v>
                </c:pt>
                <c:pt idx="16731">
                  <c:v>2424.3164099999999</c:v>
                </c:pt>
                <c:pt idx="16732">
                  <c:v>2424.3164099999999</c:v>
                </c:pt>
                <c:pt idx="16733">
                  <c:v>2424.3164099999999</c:v>
                </c:pt>
                <c:pt idx="16734">
                  <c:v>2421.8750000000018</c:v>
                </c:pt>
                <c:pt idx="16735">
                  <c:v>2424.3164099999999</c:v>
                </c:pt>
                <c:pt idx="16736">
                  <c:v>2421.8750000000018</c:v>
                </c:pt>
                <c:pt idx="16737">
                  <c:v>2424.3164099999999</c:v>
                </c:pt>
                <c:pt idx="16738">
                  <c:v>2421.8750000000018</c:v>
                </c:pt>
                <c:pt idx="16739">
                  <c:v>2424.3164099999999</c:v>
                </c:pt>
                <c:pt idx="16740">
                  <c:v>2421.8750000000018</c:v>
                </c:pt>
                <c:pt idx="16741">
                  <c:v>2421.8750000000018</c:v>
                </c:pt>
                <c:pt idx="16742">
                  <c:v>2424.3164099999999</c:v>
                </c:pt>
                <c:pt idx="16743">
                  <c:v>2424.3164099999999</c:v>
                </c:pt>
                <c:pt idx="16744">
                  <c:v>2424.3164099999999</c:v>
                </c:pt>
                <c:pt idx="16745">
                  <c:v>2424.3164099999999</c:v>
                </c:pt>
                <c:pt idx="16746">
                  <c:v>2421.8750000000018</c:v>
                </c:pt>
                <c:pt idx="16747">
                  <c:v>2424.3164099999999</c:v>
                </c:pt>
                <c:pt idx="16748">
                  <c:v>2424.3164099999999</c:v>
                </c:pt>
                <c:pt idx="16749">
                  <c:v>2421.8750000000018</c:v>
                </c:pt>
                <c:pt idx="16750">
                  <c:v>2424.3164099999999</c:v>
                </c:pt>
                <c:pt idx="16751">
                  <c:v>2424.3164099999999</c:v>
                </c:pt>
                <c:pt idx="16752">
                  <c:v>2424.3164099999999</c:v>
                </c:pt>
                <c:pt idx="16753">
                  <c:v>2424.3164099999999</c:v>
                </c:pt>
                <c:pt idx="16754">
                  <c:v>2424.3164099999999</c:v>
                </c:pt>
                <c:pt idx="16755">
                  <c:v>2424.3164099999999</c:v>
                </c:pt>
                <c:pt idx="16756">
                  <c:v>2424.3164099999999</c:v>
                </c:pt>
                <c:pt idx="16757">
                  <c:v>2421.8750000000018</c:v>
                </c:pt>
                <c:pt idx="16758">
                  <c:v>2424.3164099999999</c:v>
                </c:pt>
                <c:pt idx="16759">
                  <c:v>2424.3164099999999</c:v>
                </c:pt>
                <c:pt idx="16760">
                  <c:v>2424.3164099999999</c:v>
                </c:pt>
                <c:pt idx="16761">
                  <c:v>2424.3164099999999</c:v>
                </c:pt>
                <c:pt idx="16762">
                  <c:v>2424.3164099999999</c:v>
                </c:pt>
                <c:pt idx="16763">
                  <c:v>2424.3164099999999</c:v>
                </c:pt>
                <c:pt idx="16764">
                  <c:v>2424.3164099999999</c:v>
                </c:pt>
                <c:pt idx="16765">
                  <c:v>2424.3164099999999</c:v>
                </c:pt>
                <c:pt idx="16766">
                  <c:v>2421.8750000000018</c:v>
                </c:pt>
                <c:pt idx="16767">
                  <c:v>2424.3164099999999</c:v>
                </c:pt>
                <c:pt idx="16768">
                  <c:v>2424.3164099999999</c:v>
                </c:pt>
                <c:pt idx="16769">
                  <c:v>2424.3164099999999</c:v>
                </c:pt>
                <c:pt idx="16770">
                  <c:v>2421.8750000000018</c:v>
                </c:pt>
                <c:pt idx="16771">
                  <c:v>2424.3164099999999</c:v>
                </c:pt>
                <c:pt idx="16772">
                  <c:v>2424.3164099999999</c:v>
                </c:pt>
                <c:pt idx="16773">
                  <c:v>2424.3164099999999</c:v>
                </c:pt>
                <c:pt idx="16774">
                  <c:v>2424.3164099999999</c:v>
                </c:pt>
                <c:pt idx="16775">
                  <c:v>2424.3164099999999</c:v>
                </c:pt>
                <c:pt idx="16776">
                  <c:v>2421.8750000000018</c:v>
                </c:pt>
                <c:pt idx="16777">
                  <c:v>2424.3164099999999</c:v>
                </c:pt>
                <c:pt idx="16778">
                  <c:v>2424.3164099999999</c:v>
                </c:pt>
                <c:pt idx="16779">
                  <c:v>2421.8750000000018</c:v>
                </c:pt>
                <c:pt idx="16780">
                  <c:v>2424.3164099999999</c:v>
                </c:pt>
                <c:pt idx="16781">
                  <c:v>2424.3164099999999</c:v>
                </c:pt>
                <c:pt idx="16782">
                  <c:v>2424.3164099999999</c:v>
                </c:pt>
                <c:pt idx="16783">
                  <c:v>2424.3164099999999</c:v>
                </c:pt>
                <c:pt idx="16784">
                  <c:v>2424.3164099999999</c:v>
                </c:pt>
                <c:pt idx="16785">
                  <c:v>2424.3164099999999</c:v>
                </c:pt>
                <c:pt idx="16786">
                  <c:v>2424.3164099999999</c:v>
                </c:pt>
                <c:pt idx="16787">
                  <c:v>2424.3164099999999</c:v>
                </c:pt>
                <c:pt idx="16788">
                  <c:v>2421.8750000000018</c:v>
                </c:pt>
                <c:pt idx="16789">
                  <c:v>2424.3164099999999</c:v>
                </c:pt>
                <c:pt idx="16790">
                  <c:v>2424.3164099999999</c:v>
                </c:pt>
                <c:pt idx="16791">
                  <c:v>2424.3164099999999</c:v>
                </c:pt>
                <c:pt idx="16792">
                  <c:v>2424.3164099999999</c:v>
                </c:pt>
                <c:pt idx="16793">
                  <c:v>2421.8750000000018</c:v>
                </c:pt>
                <c:pt idx="16794">
                  <c:v>2424.3164099999999</c:v>
                </c:pt>
                <c:pt idx="16795">
                  <c:v>2424.3164099999999</c:v>
                </c:pt>
                <c:pt idx="16796">
                  <c:v>2424.3164099999999</c:v>
                </c:pt>
                <c:pt idx="16797">
                  <c:v>2421.8750000000018</c:v>
                </c:pt>
                <c:pt idx="16798">
                  <c:v>2424.3164099999999</c:v>
                </c:pt>
                <c:pt idx="16799">
                  <c:v>2424.3164099999999</c:v>
                </c:pt>
                <c:pt idx="16800">
                  <c:v>2424.3164099999999</c:v>
                </c:pt>
                <c:pt idx="16801">
                  <c:v>2424.3164099999999</c:v>
                </c:pt>
                <c:pt idx="16802">
                  <c:v>2424.3164099999999</c:v>
                </c:pt>
                <c:pt idx="16803">
                  <c:v>2424.3164099999999</c:v>
                </c:pt>
                <c:pt idx="16804">
                  <c:v>2424.3164099999999</c:v>
                </c:pt>
                <c:pt idx="16805">
                  <c:v>2424.3164099999999</c:v>
                </c:pt>
                <c:pt idx="16806">
                  <c:v>2424.3164099999999</c:v>
                </c:pt>
                <c:pt idx="16807">
                  <c:v>2424.3164099999999</c:v>
                </c:pt>
                <c:pt idx="16808">
                  <c:v>2421.8750000000018</c:v>
                </c:pt>
                <c:pt idx="16809">
                  <c:v>2424.3164099999999</c:v>
                </c:pt>
                <c:pt idx="16810">
                  <c:v>2424.3164099999999</c:v>
                </c:pt>
                <c:pt idx="16811">
                  <c:v>2421.8750000000018</c:v>
                </c:pt>
                <c:pt idx="16812">
                  <c:v>2421.8750000000018</c:v>
                </c:pt>
                <c:pt idx="16813">
                  <c:v>2424.3164099999999</c:v>
                </c:pt>
                <c:pt idx="16814">
                  <c:v>2424.3164099999999</c:v>
                </c:pt>
                <c:pt idx="16815">
                  <c:v>2424.3164099999999</c:v>
                </c:pt>
                <c:pt idx="16816">
                  <c:v>2424.3164099999999</c:v>
                </c:pt>
                <c:pt idx="16817">
                  <c:v>2424.3164099999999</c:v>
                </c:pt>
                <c:pt idx="16818">
                  <c:v>2424.3164099999999</c:v>
                </c:pt>
                <c:pt idx="16819">
                  <c:v>2424.3164099999999</c:v>
                </c:pt>
                <c:pt idx="16820">
                  <c:v>2424.3164099999999</c:v>
                </c:pt>
                <c:pt idx="16821">
                  <c:v>2424.3164099999999</c:v>
                </c:pt>
                <c:pt idx="16822">
                  <c:v>2424.3164099999999</c:v>
                </c:pt>
                <c:pt idx="16823">
                  <c:v>2424.3164099999999</c:v>
                </c:pt>
                <c:pt idx="16824">
                  <c:v>2424.3164099999999</c:v>
                </c:pt>
                <c:pt idx="16825">
                  <c:v>2421.8750000000018</c:v>
                </c:pt>
                <c:pt idx="16826">
                  <c:v>2424.3164099999999</c:v>
                </c:pt>
                <c:pt idx="16827">
                  <c:v>2424.3164099999999</c:v>
                </c:pt>
                <c:pt idx="16828">
                  <c:v>2424.3164099999999</c:v>
                </c:pt>
                <c:pt idx="16829">
                  <c:v>2424.3164099999999</c:v>
                </c:pt>
                <c:pt idx="16830">
                  <c:v>2424.3164099999999</c:v>
                </c:pt>
                <c:pt idx="16831">
                  <c:v>2424.3164099999999</c:v>
                </c:pt>
                <c:pt idx="16832">
                  <c:v>2424.3164099999999</c:v>
                </c:pt>
                <c:pt idx="16833">
                  <c:v>2424.3164099999999</c:v>
                </c:pt>
                <c:pt idx="16834">
                  <c:v>2424.3164099999999</c:v>
                </c:pt>
                <c:pt idx="16835">
                  <c:v>2424.3164099999999</c:v>
                </c:pt>
                <c:pt idx="16836">
                  <c:v>2424.3164099999999</c:v>
                </c:pt>
                <c:pt idx="16837">
                  <c:v>2424.3164099999999</c:v>
                </c:pt>
                <c:pt idx="16838">
                  <c:v>2424.3164099999999</c:v>
                </c:pt>
                <c:pt idx="16839">
                  <c:v>2424.3164099999999</c:v>
                </c:pt>
                <c:pt idx="16840">
                  <c:v>2424.3164099999999</c:v>
                </c:pt>
                <c:pt idx="16841">
                  <c:v>2424.3164099999999</c:v>
                </c:pt>
                <c:pt idx="16842">
                  <c:v>2424.3164099999999</c:v>
                </c:pt>
                <c:pt idx="16843">
                  <c:v>2424.3164099999999</c:v>
                </c:pt>
                <c:pt idx="16844">
                  <c:v>2424.3164099999999</c:v>
                </c:pt>
                <c:pt idx="16845">
                  <c:v>2424.3164099999999</c:v>
                </c:pt>
                <c:pt idx="16846">
                  <c:v>2424.3164099999999</c:v>
                </c:pt>
                <c:pt idx="16847">
                  <c:v>2424.3164099999999</c:v>
                </c:pt>
                <c:pt idx="16848">
                  <c:v>2424.3164099999999</c:v>
                </c:pt>
                <c:pt idx="16849">
                  <c:v>2424.3164099999999</c:v>
                </c:pt>
                <c:pt idx="16850">
                  <c:v>2424.3164099999999</c:v>
                </c:pt>
                <c:pt idx="16851">
                  <c:v>2424.3164099999999</c:v>
                </c:pt>
                <c:pt idx="16852">
                  <c:v>2424.3164099999999</c:v>
                </c:pt>
                <c:pt idx="16853">
                  <c:v>2421.8750000000018</c:v>
                </c:pt>
                <c:pt idx="16854">
                  <c:v>2424.3164099999999</c:v>
                </c:pt>
                <c:pt idx="16855">
                  <c:v>2424.3164099999999</c:v>
                </c:pt>
                <c:pt idx="16856">
                  <c:v>2421.8750000000018</c:v>
                </c:pt>
                <c:pt idx="16857">
                  <c:v>2424.3164099999999</c:v>
                </c:pt>
                <c:pt idx="16858">
                  <c:v>2424.3164099999999</c:v>
                </c:pt>
                <c:pt idx="16859">
                  <c:v>2424.3164099999999</c:v>
                </c:pt>
                <c:pt idx="16860">
                  <c:v>2424.3164099999999</c:v>
                </c:pt>
                <c:pt idx="16861">
                  <c:v>2424.3164099999999</c:v>
                </c:pt>
                <c:pt idx="16862">
                  <c:v>2424.3164099999999</c:v>
                </c:pt>
                <c:pt idx="16863">
                  <c:v>2421.8750000000018</c:v>
                </c:pt>
                <c:pt idx="16864">
                  <c:v>2424.3164099999999</c:v>
                </c:pt>
                <c:pt idx="16865">
                  <c:v>2424.3164099999999</c:v>
                </c:pt>
                <c:pt idx="16866">
                  <c:v>2424.3164099999999</c:v>
                </c:pt>
                <c:pt idx="16867">
                  <c:v>2424.3164099999999</c:v>
                </c:pt>
                <c:pt idx="16868">
                  <c:v>2424.3164099999999</c:v>
                </c:pt>
                <c:pt idx="16869">
                  <c:v>2424.3164099999999</c:v>
                </c:pt>
                <c:pt idx="16870">
                  <c:v>2424.3164099999999</c:v>
                </c:pt>
                <c:pt idx="16871">
                  <c:v>2424.3164099999999</c:v>
                </c:pt>
                <c:pt idx="16872">
                  <c:v>2424.3164099999999</c:v>
                </c:pt>
                <c:pt idx="16873">
                  <c:v>2424.3164099999999</c:v>
                </c:pt>
                <c:pt idx="16874">
                  <c:v>2424.3164099999999</c:v>
                </c:pt>
                <c:pt idx="16875">
                  <c:v>2424.3164099999999</c:v>
                </c:pt>
                <c:pt idx="16876">
                  <c:v>2424.3164099999999</c:v>
                </c:pt>
                <c:pt idx="16877">
                  <c:v>2424.3164099999999</c:v>
                </c:pt>
                <c:pt idx="16878">
                  <c:v>2424.3164099999999</c:v>
                </c:pt>
                <c:pt idx="16879">
                  <c:v>2424.3164099999999</c:v>
                </c:pt>
                <c:pt idx="16880">
                  <c:v>2424.3164099999999</c:v>
                </c:pt>
                <c:pt idx="16881">
                  <c:v>2421.8750000000018</c:v>
                </c:pt>
                <c:pt idx="16882">
                  <c:v>2424.3164099999999</c:v>
                </c:pt>
                <c:pt idx="16883">
                  <c:v>2424.3164099999999</c:v>
                </c:pt>
                <c:pt idx="16884">
                  <c:v>2424.3164099999999</c:v>
                </c:pt>
                <c:pt idx="16885">
                  <c:v>2424.3164099999999</c:v>
                </c:pt>
                <c:pt idx="16886">
                  <c:v>2421.8750000000018</c:v>
                </c:pt>
                <c:pt idx="16887">
                  <c:v>2421.8750000000018</c:v>
                </c:pt>
                <c:pt idx="16888">
                  <c:v>2424.3164099999999</c:v>
                </c:pt>
                <c:pt idx="16889">
                  <c:v>2424.3164099999999</c:v>
                </c:pt>
                <c:pt idx="16890">
                  <c:v>2421.8750000000018</c:v>
                </c:pt>
                <c:pt idx="16891">
                  <c:v>2421.8750000000018</c:v>
                </c:pt>
                <c:pt idx="16892">
                  <c:v>2424.3164099999999</c:v>
                </c:pt>
                <c:pt idx="16893">
                  <c:v>2424.3164099999999</c:v>
                </c:pt>
                <c:pt idx="16894">
                  <c:v>2421.8750000000018</c:v>
                </c:pt>
                <c:pt idx="16895">
                  <c:v>2424.3164099999999</c:v>
                </c:pt>
                <c:pt idx="16896">
                  <c:v>2424.3164099999999</c:v>
                </c:pt>
                <c:pt idx="16897">
                  <c:v>2421.8750000000018</c:v>
                </c:pt>
                <c:pt idx="16898">
                  <c:v>2424.3164099999999</c:v>
                </c:pt>
                <c:pt idx="16899">
                  <c:v>2421.8750000000018</c:v>
                </c:pt>
                <c:pt idx="16900">
                  <c:v>2424.3164099999999</c:v>
                </c:pt>
                <c:pt idx="16901">
                  <c:v>2424.3164099999999</c:v>
                </c:pt>
                <c:pt idx="16902">
                  <c:v>2424.3164099999999</c:v>
                </c:pt>
                <c:pt idx="16903">
                  <c:v>2424.3164099999999</c:v>
                </c:pt>
                <c:pt idx="16904">
                  <c:v>2424.3164099999999</c:v>
                </c:pt>
                <c:pt idx="16905">
                  <c:v>2421.8750000000018</c:v>
                </c:pt>
                <c:pt idx="16906">
                  <c:v>2424.3164099999999</c:v>
                </c:pt>
                <c:pt idx="16907">
                  <c:v>2424.3164099999999</c:v>
                </c:pt>
                <c:pt idx="16908">
                  <c:v>2424.3164099999999</c:v>
                </c:pt>
                <c:pt idx="16909">
                  <c:v>2424.3164099999999</c:v>
                </c:pt>
                <c:pt idx="16910">
                  <c:v>2424.3164099999999</c:v>
                </c:pt>
                <c:pt idx="16911">
                  <c:v>2424.3164099999999</c:v>
                </c:pt>
                <c:pt idx="16912">
                  <c:v>2424.3164099999999</c:v>
                </c:pt>
                <c:pt idx="16913">
                  <c:v>2424.3164099999999</c:v>
                </c:pt>
                <c:pt idx="16914">
                  <c:v>2424.3164099999999</c:v>
                </c:pt>
                <c:pt idx="16915">
                  <c:v>2424.3164099999999</c:v>
                </c:pt>
                <c:pt idx="16916">
                  <c:v>2424.3164099999999</c:v>
                </c:pt>
                <c:pt idx="16917">
                  <c:v>2424.3164099999999</c:v>
                </c:pt>
                <c:pt idx="16918">
                  <c:v>2424.3164099999999</c:v>
                </c:pt>
                <c:pt idx="16919">
                  <c:v>2424.3164099999999</c:v>
                </c:pt>
                <c:pt idx="16920">
                  <c:v>2421.8750000000018</c:v>
                </c:pt>
                <c:pt idx="16921">
                  <c:v>2424.3164099999999</c:v>
                </c:pt>
                <c:pt idx="16922">
                  <c:v>2424.3164099999999</c:v>
                </c:pt>
                <c:pt idx="16923">
                  <c:v>2424.3164099999999</c:v>
                </c:pt>
                <c:pt idx="16924">
                  <c:v>2424.3164099999999</c:v>
                </c:pt>
                <c:pt idx="16925">
                  <c:v>2424.3164099999999</c:v>
                </c:pt>
                <c:pt idx="16926">
                  <c:v>2424.3164099999999</c:v>
                </c:pt>
                <c:pt idx="16927">
                  <c:v>2424.3164099999999</c:v>
                </c:pt>
                <c:pt idx="16928">
                  <c:v>2424.3164099999999</c:v>
                </c:pt>
                <c:pt idx="16929">
                  <c:v>2424.3164099999999</c:v>
                </c:pt>
                <c:pt idx="16930">
                  <c:v>2424.3164099999999</c:v>
                </c:pt>
                <c:pt idx="16931">
                  <c:v>2424.3164099999999</c:v>
                </c:pt>
                <c:pt idx="16932">
                  <c:v>2424.3164099999999</c:v>
                </c:pt>
                <c:pt idx="16933">
                  <c:v>2421.8750000000018</c:v>
                </c:pt>
                <c:pt idx="16934">
                  <c:v>2424.3164099999999</c:v>
                </c:pt>
                <c:pt idx="16935">
                  <c:v>2424.3164099999999</c:v>
                </c:pt>
                <c:pt idx="16936">
                  <c:v>2424.3164099999999</c:v>
                </c:pt>
                <c:pt idx="16937">
                  <c:v>2424.3164099999999</c:v>
                </c:pt>
                <c:pt idx="16938">
                  <c:v>2424.3164099999999</c:v>
                </c:pt>
                <c:pt idx="16939">
                  <c:v>2421.8750000000018</c:v>
                </c:pt>
                <c:pt idx="16940">
                  <c:v>2424.3164099999999</c:v>
                </c:pt>
                <c:pt idx="16941">
                  <c:v>2424.3164099999999</c:v>
                </c:pt>
                <c:pt idx="16942">
                  <c:v>2424.3164099999999</c:v>
                </c:pt>
                <c:pt idx="16943">
                  <c:v>2424.3164099999999</c:v>
                </c:pt>
                <c:pt idx="16944">
                  <c:v>2424.3164099999999</c:v>
                </c:pt>
                <c:pt idx="16945">
                  <c:v>2421.8750000000018</c:v>
                </c:pt>
                <c:pt idx="16946">
                  <c:v>2424.3164099999999</c:v>
                </c:pt>
                <c:pt idx="16947">
                  <c:v>2424.3164099999999</c:v>
                </c:pt>
                <c:pt idx="16948">
                  <c:v>2421.8750000000018</c:v>
                </c:pt>
                <c:pt idx="16949">
                  <c:v>2421.8750000000018</c:v>
                </c:pt>
                <c:pt idx="16950">
                  <c:v>2424.3164099999999</c:v>
                </c:pt>
                <c:pt idx="16951">
                  <c:v>2424.3164099999999</c:v>
                </c:pt>
                <c:pt idx="16952">
                  <c:v>2424.3164099999999</c:v>
                </c:pt>
                <c:pt idx="16953">
                  <c:v>2424.3164099999999</c:v>
                </c:pt>
                <c:pt idx="16954">
                  <c:v>2424.3164099999999</c:v>
                </c:pt>
                <c:pt idx="16955">
                  <c:v>2424.3164099999999</c:v>
                </c:pt>
                <c:pt idx="16956">
                  <c:v>2424.3164099999999</c:v>
                </c:pt>
                <c:pt idx="16957">
                  <c:v>2424.3164099999999</c:v>
                </c:pt>
                <c:pt idx="16958">
                  <c:v>2421.8750000000018</c:v>
                </c:pt>
                <c:pt idx="16959">
                  <c:v>2424.3164099999999</c:v>
                </c:pt>
                <c:pt idx="16960">
                  <c:v>2424.3164099999999</c:v>
                </c:pt>
                <c:pt idx="16961">
                  <c:v>2421.8750000000018</c:v>
                </c:pt>
                <c:pt idx="16962">
                  <c:v>2424.3164099999999</c:v>
                </c:pt>
                <c:pt idx="16963">
                  <c:v>2424.3164099999999</c:v>
                </c:pt>
                <c:pt idx="16964">
                  <c:v>2421.8750000000018</c:v>
                </c:pt>
                <c:pt idx="16965">
                  <c:v>2424.3164099999999</c:v>
                </c:pt>
                <c:pt idx="16966">
                  <c:v>2421.8750000000018</c:v>
                </c:pt>
                <c:pt idx="16967">
                  <c:v>2421.8750000000018</c:v>
                </c:pt>
                <c:pt idx="16968">
                  <c:v>2424.3164099999999</c:v>
                </c:pt>
                <c:pt idx="16969">
                  <c:v>2424.3164099999999</c:v>
                </c:pt>
                <c:pt idx="16970">
                  <c:v>2424.3164099999999</c:v>
                </c:pt>
                <c:pt idx="16971">
                  <c:v>2424.3164099999999</c:v>
                </c:pt>
                <c:pt idx="16972">
                  <c:v>2424.3164099999999</c:v>
                </c:pt>
                <c:pt idx="16973">
                  <c:v>2424.3164099999999</c:v>
                </c:pt>
                <c:pt idx="16974">
                  <c:v>2424.3164099999999</c:v>
                </c:pt>
                <c:pt idx="16975">
                  <c:v>2424.3164099999999</c:v>
                </c:pt>
                <c:pt idx="16976">
                  <c:v>2424.3164099999999</c:v>
                </c:pt>
                <c:pt idx="16977">
                  <c:v>2424.3164099999999</c:v>
                </c:pt>
                <c:pt idx="16978">
                  <c:v>2424.3164099999999</c:v>
                </c:pt>
                <c:pt idx="16979">
                  <c:v>2424.3164099999999</c:v>
                </c:pt>
                <c:pt idx="16980">
                  <c:v>2424.3164099999999</c:v>
                </c:pt>
                <c:pt idx="16981">
                  <c:v>2424.3164099999999</c:v>
                </c:pt>
                <c:pt idx="16982">
                  <c:v>2421.8750000000018</c:v>
                </c:pt>
                <c:pt idx="16983">
                  <c:v>2421.8750000000018</c:v>
                </c:pt>
                <c:pt idx="16984">
                  <c:v>2424.3164099999999</c:v>
                </c:pt>
                <c:pt idx="16985">
                  <c:v>2421.8750000000018</c:v>
                </c:pt>
                <c:pt idx="16986">
                  <c:v>2424.3164099999999</c:v>
                </c:pt>
                <c:pt idx="16987">
                  <c:v>2424.3164099999999</c:v>
                </c:pt>
                <c:pt idx="16988">
                  <c:v>2424.3164099999999</c:v>
                </c:pt>
                <c:pt idx="16989">
                  <c:v>2424.3164099999999</c:v>
                </c:pt>
                <c:pt idx="16990">
                  <c:v>2424.3164099999999</c:v>
                </c:pt>
                <c:pt idx="16991">
                  <c:v>2424.3164099999999</c:v>
                </c:pt>
                <c:pt idx="16992">
                  <c:v>2424.3164099999999</c:v>
                </c:pt>
                <c:pt idx="16993">
                  <c:v>2424.3164099999999</c:v>
                </c:pt>
                <c:pt idx="16994">
                  <c:v>2424.3164099999999</c:v>
                </c:pt>
                <c:pt idx="16995">
                  <c:v>2424.3164099999999</c:v>
                </c:pt>
                <c:pt idx="16996">
                  <c:v>2424.3164099999999</c:v>
                </c:pt>
                <c:pt idx="16997">
                  <c:v>2421.8750000000018</c:v>
                </c:pt>
                <c:pt idx="16998">
                  <c:v>2424.3164099999999</c:v>
                </c:pt>
                <c:pt idx="16999">
                  <c:v>2424.3164099999999</c:v>
                </c:pt>
                <c:pt idx="17000">
                  <c:v>2424.3164099999999</c:v>
                </c:pt>
                <c:pt idx="17001">
                  <c:v>2424.3164099999999</c:v>
                </c:pt>
                <c:pt idx="17002">
                  <c:v>2424.3164099999999</c:v>
                </c:pt>
                <c:pt idx="17003">
                  <c:v>2424.3164099999999</c:v>
                </c:pt>
                <c:pt idx="17004">
                  <c:v>2424.3164099999999</c:v>
                </c:pt>
                <c:pt idx="17005">
                  <c:v>2424.3164099999999</c:v>
                </c:pt>
                <c:pt idx="17006">
                  <c:v>2424.3164099999999</c:v>
                </c:pt>
                <c:pt idx="17007">
                  <c:v>2424.3164099999999</c:v>
                </c:pt>
                <c:pt idx="17008">
                  <c:v>2424.3164099999999</c:v>
                </c:pt>
                <c:pt idx="17009">
                  <c:v>2424.3164099999999</c:v>
                </c:pt>
                <c:pt idx="17010">
                  <c:v>2424.3164099999999</c:v>
                </c:pt>
                <c:pt idx="17011">
                  <c:v>2424.3164099999999</c:v>
                </c:pt>
                <c:pt idx="17012">
                  <c:v>2424.3164099999999</c:v>
                </c:pt>
                <c:pt idx="17013">
                  <c:v>2424.3164099999999</c:v>
                </c:pt>
                <c:pt idx="17014">
                  <c:v>2424.3164099999999</c:v>
                </c:pt>
                <c:pt idx="17015">
                  <c:v>2424.3164099999999</c:v>
                </c:pt>
                <c:pt idx="17016">
                  <c:v>2424.3164099999999</c:v>
                </c:pt>
                <c:pt idx="17017">
                  <c:v>2424.3164099999999</c:v>
                </c:pt>
                <c:pt idx="17018">
                  <c:v>2424.3164099999999</c:v>
                </c:pt>
                <c:pt idx="17019">
                  <c:v>2424.3164099999999</c:v>
                </c:pt>
                <c:pt idx="17020">
                  <c:v>2424.3164099999999</c:v>
                </c:pt>
                <c:pt idx="17021">
                  <c:v>2424.3164099999999</c:v>
                </c:pt>
                <c:pt idx="17022">
                  <c:v>2421.8750000000018</c:v>
                </c:pt>
                <c:pt idx="17023">
                  <c:v>2424.3164099999999</c:v>
                </c:pt>
                <c:pt idx="17024">
                  <c:v>2424.3164099999999</c:v>
                </c:pt>
                <c:pt idx="17025">
                  <c:v>2424.3164099999999</c:v>
                </c:pt>
                <c:pt idx="17026">
                  <c:v>2421.8750000000018</c:v>
                </c:pt>
                <c:pt idx="17027">
                  <c:v>2424.3164099999999</c:v>
                </c:pt>
                <c:pt idx="17028">
                  <c:v>2421.8750000000018</c:v>
                </c:pt>
                <c:pt idx="17029">
                  <c:v>2424.3164099999999</c:v>
                </c:pt>
                <c:pt idx="17030">
                  <c:v>2424.3164099999999</c:v>
                </c:pt>
                <c:pt idx="17031">
                  <c:v>2424.3164099999999</c:v>
                </c:pt>
                <c:pt idx="17032">
                  <c:v>2424.3164099999999</c:v>
                </c:pt>
                <c:pt idx="17033">
                  <c:v>2424.3164099999999</c:v>
                </c:pt>
                <c:pt idx="17034">
                  <c:v>2424.3164099999999</c:v>
                </c:pt>
                <c:pt idx="17035">
                  <c:v>2424.3164099999999</c:v>
                </c:pt>
                <c:pt idx="17036">
                  <c:v>2424.3164099999999</c:v>
                </c:pt>
                <c:pt idx="17037">
                  <c:v>2424.3164099999999</c:v>
                </c:pt>
                <c:pt idx="17038">
                  <c:v>2421.8750000000018</c:v>
                </c:pt>
                <c:pt idx="17039">
                  <c:v>2424.3164099999999</c:v>
                </c:pt>
                <c:pt idx="17040">
                  <c:v>2421.8750000000018</c:v>
                </c:pt>
                <c:pt idx="17041">
                  <c:v>2424.3164099999999</c:v>
                </c:pt>
                <c:pt idx="17042">
                  <c:v>2424.3164099999999</c:v>
                </c:pt>
                <c:pt idx="17043">
                  <c:v>2424.3164099999999</c:v>
                </c:pt>
                <c:pt idx="17044">
                  <c:v>2421.8750000000018</c:v>
                </c:pt>
                <c:pt idx="17045">
                  <c:v>2424.3164099999999</c:v>
                </c:pt>
                <c:pt idx="17046">
                  <c:v>2421.8750000000018</c:v>
                </c:pt>
                <c:pt idx="17047">
                  <c:v>2424.3164099999999</c:v>
                </c:pt>
                <c:pt idx="17048">
                  <c:v>2424.3164099999999</c:v>
                </c:pt>
                <c:pt idx="17049">
                  <c:v>2421.8750000000018</c:v>
                </c:pt>
                <c:pt idx="17050">
                  <c:v>2424.3164099999999</c:v>
                </c:pt>
                <c:pt idx="17051">
                  <c:v>2424.3164099999999</c:v>
                </c:pt>
                <c:pt idx="17052">
                  <c:v>2424.3164099999999</c:v>
                </c:pt>
                <c:pt idx="17053">
                  <c:v>2424.3164099999999</c:v>
                </c:pt>
                <c:pt idx="17054">
                  <c:v>2424.3164099999999</c:v>
                </c:pt>
                <c:pt idx="17055">
                  <c:v>2424.3164099999999</c:v>
                </c:pt>
                <c:pt idx="17056">
                  <c:v>2424.3164099999999</c:v>
                </c:pt>
                <c:pt idx="17057">
                  <c:v>2421.8750000000018</c:v>
                </c:pt>
                <c:pt idx="17058">
                  <c:v>2424.3164099999999</c:v>
                </c:pt>
                <c:pt idx="17059">
                  <c:v>2424.3164099999999</c:v>
                </c:pt>
                <c:pt idx="17060">
                  <c:v>2421.8750000000018</c:v>
                </c:pt>
                <c:pt idx="17061">
                  <c:v>2424.3164099999999</c:v>
                </c:pt>
                <c:pt idx="17062">
                  <c:v>2424.3164099999999</c:v>
                </c:pt>
                <c:pt idx="17063">
                  <c:v>2424.3164099999999</c:v>
                </c:pt>
                <c:pt idx="17064">
                  <c:v>2424.3164099999999</c:v>
                </c:pt>
                <c:pt idx="17065">
                  <c:v>2424.3164099999999</c:v>
                </c:pt>
                <c:pt idx="17066">
                  <c:v>2424.3164099999999</c:v>
                </c:pt>
                <c:pt idx="17067">
                  <c:v>2421.8750000000018</c:v>
                </c:pt>
                <c:pt idx="17068">
                  <c:v>2424.3164099999999</c:v>
                </c:pt>
                <c:pt idx="17069">
                  <c:v>2424.3164099999999</c:v>
                </c:pt>
                <c:pt idx="17070">
                  <c:v>2424.3164099999999</c:v>
                </c:pt>
                <c:pt idx="17071">
                  <c:v>2421.8750000000018</c:v>
                </c:pt>
                <c:pt idx="17072">
                  <c:v>2424.3164099999999</c:v>
                </c:pt>
                <c:pt idx="17073">
                  <c:v>2424.3164099999999</c:v>
                </c:pt>
                <c:pt idx="17074">
                  <c:v>2421.8750000000018</c:v>
                </c:pt>
                <c:pt idx="17075">
                  <c:v>2424.3164099999999</c:v>
                </c:pt>
                <c:pt idx="17076">
                  <c:v>2424.3164099999999</c:v>
                </c:pt>
                <c:pt idx="17077">
                  <c:v>2424.3164099999999</c:v>
                </c:pt>
                <c:pt idx="17078">
                  <c:v>2421.8750000000018</c:v>
                </c:pt>
                <c:pt idx="17079">
                  <c:v>2424.3164099999999</c:v>
                </c:pt>
                <c:pt idx="17080">
                  <c:v>2424.3164099999999</c:v>
                </c:pt>
                <c:pt idx="17081">
                  <c:v>2424.3164099999999</c:v>
                </c:pt>
                <c:pt idx="17082">
                  <c:v>2424.3164099999999</c:v>
                </c:pt>
                <c:pt idx="17083">
                  <c:v>2424.3164099999999</c:v>
                </c:pt>
                <c:pt idx="17084">
                  <c:v>2424.3164099999999</c:v>
                </c:pt>
                <c:pt idx="17085">
                  <c:v>2424.3164099999999</c:v>
                </c:pt>
                <c:pt idx="17086">
                  <c:v>2424.3164099999999</c:v>
                </c:pt>
                <c:pt idx="17087">
                  <c:v>2424.3164099999999</c:v>
                </c:pt>
                <c:pt idx="17088">
                  <c:v>2424.3164099999999</c:v>
                </c:pt>
                <c:pt idx="17089">
                  <c:v>2424.3164099999999</c:v>
                </c:pt>
                <c:pt idx="17090">
                  <c:v>2424.3164099999999</c:v>
                </c:pt>
                <c:pt idx="17091">
                  <c:v>2424.3164099999999</c:v>
                </c:pt>
                <c:pt idx="17092">
                  <c:v>2424.3164099999999</c:v>
                </c:pt>
                <c:pt idx="17093">
                  <c:v>2424.3164099999999</c:v>
                </c:pt>
                <c:pt idx="17094">
                  <c:v>2424.3164099999999</c:v>
                </c:pt>
                <c:pt idx="17095">
                  <c:v>2424.3164099999999</c:v>
                </c:pt>
                <c:pt idx="17096">
                  <c:v>2424.3164099999999</c:v>
                </c:pt>
                <c:pt idx="17097">
                  <c:v>2424.3164099999999</c:v>
                </c:pt>
                <c:pt idx="17098">
                  <c:v>2421.8750000000018</c:v>
                </c:pt>
                <c:pt idx="17099">
                  <c:v>2424.3164099999999</c:v>
                </c:pt>
                <c:pt idx="17100">
                  <c:v>2421.8750000000018</c:v>
                </c:pt>
                <c:pt idx="17101">
                  <c:v>2424.3164099999999</c:v>
                </c:pt>
                <c:pt idx="17102">
                  <c:v>2421.8750000000018</c:v>
                </c:pt>
                <c:pt idx="17103">
                  <c:v>2424.3164099999999</c:v>
                </c:pt>
                <c:pt idx="17104">
                  <c:v>2424.3164099999999</c:v>
                </c:pt>
                <c:pt idx="17105">
                  <c:v>2424.3164099999999</c:v>
                </c:pt>
                <c:pt idx="17106">
                  <c:v>2424.3164099999999</c:v>
                </c:pt>
                <c:pt idx="17107">
                  <c:v>2424.3164099999999</c:v>
                </c:pt>
                <c:pt idx="17108">
                  <c:v>2424.3164099999999</c:v>
                </c:pt>
                <c:pt idx="17109">
                  <c:v>2424.3164099999999</c:v>
                </c:pt>
                <c:pt idx="17110">
                  <c:v>2424.3164099999999</c:v>
                </c:pt>
                <c:pt idx="17111">
                  <c:v>2424.3164099999999</c:v>
                </c:pt>
                <c:pt idx="17112">
                  <c:v>2421.8750000000018</c:v>
                </c:pt>
                <c:pt idx="17113">
                  <c:v>2424.3164099999999</c:v>
                </c:pt>
                <c:pt idx="17114">
                  <c:v>2424.3164099999999</c:v>
                </c:pt>
                <c:pt idx="17115">
                  <c:v>2424.3164099999999</c:v>
                </c:pt>
                <c:pt idx="17116">
                  <c:v>2421.8750000000018</c:v>
                </c:pt>
                <c:pt idx="17117">
                  <c:v>2424.3164099999999</c:v>
                </c:pt>
                <c:pt idx="17118">
                  <c:v>2424.3164099999999</c:v>
                </c:pt>
                <c:pt idx="17119">
                  <c:v>2424.3164099999999</c:v>
                </c:pt>
                <c:pt idx="17120">
                  <c:v>2424.3164099999999</c:v>
                </c:pt>
                <c:pt idx="17121">
                  <c:v>2421.8750000000018</c:v>
                </c:pt>
                <c:pt idx="17122">
                  <c:v>2424.3164099999999</c:v>
                </c:pt>
                <c:pt idx="17123">
                  <c:v>2424.3164099999999</c:v>
                </c:pt>
                <c:pt idx="17124">
                  <c:v>2424.3164099999999</c:v>
                </c:pt>
                <c:pt idx="17125">
                  <c:v>2424.3164099999999</c:v>
                </c:pt>
                <c:pt idx="17126">
                  <c:v>2424.3164099999999</c:v>
                </c:pt>
                <c:pt idx="17127">
                  <c:v>2424.3164099999999</c:v>
                </c:pt>
                <c:pt idx="17128">
                  <c:v>2421.8750000000018</c:v>
                </c:pt>
                <c:pt idx="17129">
                  <c:v>2424.3164099999999</c:v>
                </c:pt>
                <c:pt idx="17130">
                  <c:v>2424.3164099999999</c:v>
                </c:pt>
                <c:pt idx="17131">
                  <c:v>2424.3164099999999</c:v>
                </c:pt>
                <c:pt idx="17132">
                  <c:v>2421.8750000000018</c:v>
                </c:pt>
                <c:pt idx="17133">
                  <c:v>2424.3164099999999</c:v>
                </c:pt>
                <c:pt idx="17134">
                  <c:v>2424.3164099999999</c:v>
                </c:pt>
                <c:pt idx="17135">
                  <c:v>2421.8750000000018</c:v>
                </c:pt>
                <c:pt idx="17136">
                  <c:v>2424.3164099999999</c:v>
                </c:pt>
                <c:pt idx="17137">
                  <c:v>2424.3164099999999</c:v>
                </c:pt>
                <c:pt idx="17138">
                  <c:v>2424.3164099999999</c:v>
                </c:pt>
                <c:pt idx="17139">
                  <c:v>2424.3164099999999</c:v>
                </c:pt>
                <c:pt idx="17140">
                  <c:v>2424.3164099999999</c:v>
                </c:pt>
                <c:pt idx="17141">
                  <c:v>2424.3164099999999</c:v>
                </c:pt>
                <c:pt idx="17142">
                  <c:v>2424.3164099999999</c:v>
                </c:pt>
                <c:pt idx="17143">
                  <c:v>2424.3164099999999</c:v>
                </c:pt>
                <c:pt idx="17144">
                  <c:v>2424.3164099999999</c:v>
                </c:pt>
                <c:pt idx="17145">
                  <c:v>2424.3164099999999</c:v>
                </c:pt>
                <c:pt idx="17146">
                  <c:v>2424.3164099999999</c:v>
                </c:pt>
                <c:pt idx="17147">
                  <c:v>2424.3164099999999</c:v>
                </c:pt>
                <c:pt idx="17148">
                  <c:v>2424.3164099999999</c:v>
                </c:pt>
                <c:pt idx="17149">
                  <c:v>2424.3164099999999</c:v>
                </c:pt>
                <c:pt idx="17150">
                  <c:v>2424.3164099999999</c:v>
                </c:pt>
                <c:pt idx="17151">
                  <c:v>2424.3164099999999</c:v>
                </c:pt>
                <c:pt idx="17152">
                  <c:v>2424.3164099999999</c:v>
                </c:pt>
                <c:pt idx="17153">
                  <c:v>2424.3164099999999</c:v>
                </c:pt>
                <c:pt idx="17154">
                  <c:v>2421.8750000000018</c:v>
                </c:pt>
                <c:pt idx="17155">
                  <c:v>2424.3164099999999</c:v>
                </c:pt>
                <c:pt idx="17156">
                  <c:v>2424.3164099999999</c:v>
                </c:pt>
                <c:pt idx="17157">
                  <c:v>2424.3164099999999</c:v>
                </c:pt>
                <c:pt idx="17158">
                  <c:v>2424.3164099999999</c:v>
                </c:pt>
                <c:pt idx="17159">
                  <c:v>2424.3164099999999</c:v>
                </c:pt>
                <c:pt idx="17160">
                  <c:v>2424.3164099999999</c:v>
                </c:pt>
                <c:pt idx="17161">
                  <c:v>2424.3164099999999</c:v>
                </c:pt>
                <c:pt idx="17162">
                  <c:v>2421.8750000000018</c:v>
                </c:pt>
                <c:pt idx="17163">
                  <c:v>2424.3164099999999</c:v>
                </c:pt>
                <c:pt idx="17164">
                  <c:v>2424.3164099999999</c:v>
                </c:pt>
                <c:pt idx="17165">
                  <c:v>2424.3164099999999</c:v>
                </c:pt>
                <c:pt idx="17166">
                  <c:v>2424.3164099999999</c:v>
                </c:pt>
                <c:pt idx="17167">
                  <c:v>2424.3164099999999</c:v>
                </c:pt>
                <c:pt idx="17168">
                  <c:v>2421.8750000000018</c:v>
                </c:pt>
                <c:pt idx="17169">
                  <c:v>2424.3164099999999</c:v>
                </c:pt>
                <c:pt idx="17170">
                  <c:v>2424.3164099999999</c:v>
                </c:pt>
                <c:pt idx="17171">
                  <c:v>2421.8750000000018</c:v>
                </c:pt>
                <c:pt idx="17172">
                  <c:v>2424.3164099999999</c:v>
                </c:pt>
                <c:pt idx="17173">
                  <c:v>2424.3164099999999</c:v>
                </c:pt>
                <c:pt idx="17174">
                  <c:v>2424.3164099999999</c:v>
                </c:pt>
                <c:pt idx="17175">
                  <c:v>2424.3164099999999</c:v>
                </c:pt>
                <c:pt idx="17176">
                  <c:v>2424.3164099999999</c:v>
                </c:pt>
                <c:pt idx="17177">
                  <c:v>2424.3164099999999</c:v>
                </c:pt>
                <c:pt idx="17178">
                  <c:v>2424.3164099999999</c:v>
                </c:pt>
                <c:pt idx="17179">
                  <c:v>2424.3164099999999</c:v>
                </c:pt>
                <c:pt idx="17180">
                  <c:v>2424.3164099999999</c:v>
                </c:pt>
                <c:pt idx="17181">
                  <c:v>2424.3164099999999</c:v>
                </c:pt>
                <c:pt idx="17182">
                  <c:v>2424.3164099999999</c:v>
                </c:pt>
                <c:pt idx="17183">
                  <c:v>2424.3164099999999</c:v>
                </c:pt>
                <c:pt idx="17184">
                  <c:v>2424.3164099999999</c:v>
                </c:pt>
                <c:pt idx="17185">
                  <c:v>2421.8750000000018</c:v>
                </c:pt>
                <c:pt idx="17186">
                  <c:v>2421.8750000000018</c:v>
                </c:pt>
                <c:pt idx="17187">
                  <c:v>2424.3164099999999</c:v>
                </c:pt>
                <c:pt idx="17188">
                  <c:v>2424.3164099999999</c:v>
                </c:pt>
                <c:pt idx="17189">
                  <c:v>2424.3164099999999</c:v>
                </c:pt>
                <c:pt idx="17190">
                  <c:v>2424.3164099999999</c:v>
                </c:pt>
                <c:pt idx="17191">
                  <c:v>2424.3164099999999</c:v>
                </c:pt>
                <c:pt idx="17192">
                  <c:v>2424.3164099999999</c:v>
                </c:pt>
                <c:pt idx="17193">
                  <c:v>2424.3164099999999</c:v>
                </c:pt>
                <c:pt idx="17194">
                  <c:v>2424.3164099999999</c:v>
                </c:pt>
                <c:pt idx="17195">
                  <c:v>2424.3164099999999</c:v>
                </c:pt>
                <c:pt idx="17196">
                  <c:v>2424.3164099999999</c:v>
                </c:pt>
                <c:pt idx="17197">
                  <c:v>2424.3164099999999</c:v>
                </c:pt>
                <c:pt idx="17198">
                  <c:v>2424.3164099999999</c:v>
                </c:pt>
                <c:pt idx="17199">
                  <c:v>2424.3164099999999</c:v>
                </c:pt>
                <c:pt idx="17200">
                  <c:v>2424.3164099999999</c:v>
                </c:pt>
                <c:pt idx="17201">
                  <c:v>2424.3164099999999</c:v>
                </c:pt>
                <c:pt idx="17202">
                  <c:v>2424.3164099999999</c:v>
                </c:pt>
                <c:pt idx="17203">
                  <c:v>2424.3164099999999</c:v>
                </c:pt>
                <c:pt idx="17204">
                  <c:v>2424.3164099999999</c:v>
                </c:pt>
                <c:pt idx="17205">
                  <c:v>2424.3164099999999</c:v>
                </c:pt>
                <c:pt idx="17206">
                  <c:v>2421.8750000000018</c:v>
                </c:pt>
                <c:pt idx="17207">
                  <c:v>2424.3164099999999</c:v>
                </c:pt>
                <c:pt idx="17208">
                  <c:v>2421.8750000000018</c:v>
                </c:pt>
                <c:pt idx="17209">
                  <c:v>2424.3164099999999</c:v>
                </c:pt>
                <c:pt idx="17210">
                  <c:v>2424.3164099999999</c:v>
                </c:pt>
                <c:pt idx="17211">
                  <c:v>2421.8750000000018</c:v>
                </c:pt>
                <c:pt idx="17212">
                  <c:v>2424.3164099999999</c:v>
                </c:pt>
                <c:pt idx="17213">
                  <c:v>2424.3164099999999</c:v>
                </c:pt>
                <c:pt idx="17214">
                  <c:v>2421.8750000000018</c:v>
                </c:pt>
                <c:pt idx="17215">
                  <c:v>2424.3164099999999</c:v>
                </c:pt>
                <c:pt idx="17216">
                  <c:v>2424.3164099999999</c:v>
                </c:pt>
                <c:pt idx="17217">
                  <c:v>2424.3164099999999</c:v>
                </c:pt>
                <c:pt idx="17218">
                  <c:v>2424.3164099999999</c:v>
                </c:pt>
                <c:pt idx="17219">
                  <c:v>2421.8750000000018</c:v>
                </c:pt>
                <c:pt idx="17220">
                  <c:v>2424.3164099999999</c:v>
                </c:pt>
                <c:pt idx="17221">
                  <c:v>2421.8750000000018</c:v>
                </c:pt>
                <c:pt idx="17222">
                  <c:v>2424.3164099999999</c:v>
                </c:pt>
                <c:pt idx="17223">
                  <c:v>2424.3164099999999</c:v>
                </c:pt>
                <c:pt idx="17224">
                  <c:v>2424.3164099999999</c:v>
                </c:pt>
                <c:pt idx="17225">
                  <c:v>2424.3164099999999</c:v>
                </c:pt>
                <c:pt idx="17226">
                  <c:v>2424.3164099999999</c:v>
                </c:pt>
                <c:pt idx="17227">
                  <c:v>2421.8750000000018</c:v>
                </c:pt>
                <c:pt idx="17228">
                  <c:v>2424.3164099999999</c:v>
                </c:pt>
                <c:pt idx="17229">
                  <c:v>2424.3164099999999</c:v>
                </c:pt>
                <c:pt idx="17230">
                  <c:v>2424.3164099999999</c:v>
                </c:pt>
                <c:pt idx="17231">
                  <c:v>2424.3164099999999</c:v>
                </c:pt>
                <c:pt idx="17232">
                  <c:v>2424.3164099999999</c:v>
                </c:pt>
                <c:pt idx="17233">
                  <c:v>2421.8750000000018</c:v>
                </c:pt>
                <c:pt idx="17234">
                  <c:v>2424.3164099999999</c:v>
                </c:pt>
                <c:pt idx="17235">
                  <c:v>2421.8750000000018</c:v>
                </c:pt>
                <c:pt idx="17236">
                  <c:v>2424.3164099999999</c:v>
                </c:pt>
                <c:pt idx="17237">
                  <c:v>2424.3164099999999</c:v>
                </c:pt>
                <c:pt idx="17238">
                  <c:v>2424.3164099999999</c:v>
                </c:pt>
                <c:pt idx="17239">
                  <c:v>2421.8750000000018</c:v>
                </c:pt>
                <c:pt idx="17240">
                  <c:v>2424.3164099999999</c:v>
                </c:pt>
                <c:pt idx="17241">
                  <c:v>2424.3164099999999</c:v>
                </c:pt>
                <c:pt idx="17242">
                  <c:v>2424.3164099999999</c:v>
                </c:pt>
                <c:pt idx="17243">
                  <c:v>2424.3164099999999</c:v>
                </c:pt>
                <c:pt idx="17244">
                  <c:v>2424.3164099999999</c:v>
                </c:pt>
                <c:pt idx="17245">
                  <c:v>2424.3164099999999</c:v>
                </c:pt>
                <c:pt idx="17246">
                  <c:v>2424.3164099999999</c:v>
                </c:pt>
                <c:pt idx="17247">
                  <c:v>2424.3164099999999</c:v>
                </c:pt>
                <c:pt idx="17248">
                  <c:v>2424.3164099999999</c:v>
                </c:pt>
                <c:pt idx="17249">
                  <c:v>2424.3164099999999</c:v>
                </c:pt>
                <c:pt idx="17250">
                  <c:v>2424.3164099999999</c:v>
                </c:pt>
                <c:pt idx="17251">
                  <c:v>2424.3164099999999</c:v>
                </c:pt>
                <c:pt idx="17252">
                  <c:v>2424.3164099999999</c:v>
                </c:pt>
                <c:pt idx="17253">
                  <c:v>2424.3164099999999</c:v>
                </c:pt>
                <c:pt idx="17254">
                  <c:v>2424.3164099999999</c:v>
                </c:pt>
                <c:pt idx="17255">
                  <c:v>2424.3164099999999</c:v>
                </c:pt>
                <c:pt idx="17256">
                  <c:v>2424.3164099999999</c:v>
                </c:pt>
                <c:pt idx="17257">
                  <c:v>2421.8750000000018</c:v>
                </c:pt>
                <c:pt idx="17258">
                  <c:v>2424.3164099999999</c:v>
                </c:pt>
                <c:pt idx="17259">
                  <c:v>2424.3164099999999</c:v>
                </c:pt>
                <c:pt idx="17260">
                  <c:v>2421.8750000000018</c:v>
                </c:pt>
                <c:pt idx="17261">
                  <c:v>2424.3164099999999</c:v>
                </c:pt>
                <c:pt idx="17262">
                  <c:v>2424.3164099999999</c:v>
                </c:pt>
                <c:pt idx="17263">
                  <c:v>2424.3164099999999</c:v>
                </c:pt>
                <c:pt idx="17264">
                  <c:v>2424.3164099999999</c:v>
                </c:pt>
                <c:pt idx="17265">
                  <c:v>2421.8750000000018</c:v>
                </c:pt>
                <c:pt idx="17266">
                  <c:v>2421.8750000000018</c:v>
                </c:pt>
                <c:pt idx="17267">
                  <c:v>2424.3164099999999</c:v>
                </c:pt>
                <c:pt idx="17268">
                  <c:v>2424.3164099999999</c:v>
                </c:pt>
                <c:pt idx="17269">
                  <c:v>2424.3164099999999</c:v>
                </c:pt>
                <c:pt idx="17270">
                  <c:v>2424.3164099999999</c:v>
                </c:pt>
                <c:pt idx="17271">
                  <c:v>2421.8750000000018</c:v>
                </c:pt>
                <c:pt idx="17272">
                  <c:v>2421.8750000000018</c:v>
                </c:pt>
                <c:pt idx="17273">
                  <c:v>2424.3164099999999</c:v>
                </c:pt>
                <c:pt idx="17274">
                  <c:v>2424.3164099999999</c:v>
                </c:pt>
                <c:pt idx="17275">
                  <c:v>2424.3164099999999</c:v>
                </c:pt>
                <c:pt idx="17276">
                  <c:v>2424.3164099999999</c:v>
                </c:pt>
                <c:pt idx="17277">
                  <c:v>2424.3164099999999</c:v>
                </c:pt>
                <c:pt idx="17278">
                  <c:v>2424.3164099999999</c:v>
                </c:pt>
                <c:pt idx="17279">
                  <c:v>2424.3164099999999</c:v>
                </c:pt>
                <c:pt idx="17280">
                  <c:v>2424.3164099999999</c:v>
                </c:pt>
                <c:pt idx="17281">
                  <c:v>2424.3164099999999</c:v>
                </c:pt>
                <c:pt idx="17282">
                  <c:v>2424.3164099999999</c:v>
                </c:pt>
                <c:pt idx="17283">
                  <c:v>2424.3164099999999</c:v>
                </c:pt>
                <c:pt idx="17284">
                  <c:v>2424.3164099999999</c:v>
                </c:pt>
                <c:pt idx="17285">
                  <c:v>2421.8750000000018</c:v>
                </c:pt>
                <c:pt idx="17286">
                  <c:v>2424.3164099999999</c:v>
                </c:pt>
                <c:pt idx="17287">
                  <c:v>2421.8750000000018</c:v>
                </c:pt>
                <c:pt idx="17288">
                  <c:v>2421.8750000000018</c:v>
                </c:pt>
                <c:pt idx="17289">
                  <c:v>2424.3164099999999</c:v>
                </c:pt>
                <c:pt idx="17290">
                  <c:v>2424.3164099999999</c:v>
                </c:pt>
                <c:pt idx="17291">
                  <c:v>2421.8750000000018</c:v>
                </c:pt>
                <c:pt idx="17292">
                  <c:v>2421.8750000000018</c:v>
                </c:pt>
                <c:pt idx="17293">
                  <c:v>2424.3164099999999</c:v>
                </c:pt>
                <c:pt idx="17294">
                  <c:v>2424.3164099999999</c:v>
                </c:pt>
                <c:pt idx="17295">
                  <c:v>2421.8750000000018</c:v>
                </c:pt>
                <c:pt idx="17296">
                  <c:v>2424.3164099999999</c:v>
                </c:pt>
                <c:pt idx="17297">
                  <c:v>2421.8750000000018</c:v>
                </c:pt>
                <c:pt idx="17298">
                  <c:v>2424.3164099999999</c:v>
                </c:pt>
                <c:pt idx="17299">
                  <c:v>2424.3164099999999</c:v>
                </c:pt>
                <c:pt idx="17300">
                  <c:v>2424.3164099999999</c:v>
                </c:pt>
                <c:pt idx="17301">
                  <c:v>2424.3164099999999</c:v>
                </c:pt>
                <c:pt idx="17302">
                  <c:v>2424.3164099999999</c:v>
                </c:pt>
                <c:pt idx="17303">
                  <c:v>2424.3164099999999</c:v>
                </c:pt>
                <c:pt idx="17304">
                  <c:v>2421.8750000000018</c:v>
                </c:pt>
                <c:pt idx="17305">
                  <c:v>2424.3164099999999</c:v>
                </c:pt>
                <c:pt idx="17306">
                  <c:v>2424.3164099999999</c:v>
                </c:pt>
                <c:pt idx="17307">
                  <c:v>2424.3164099999999</c:v>
                </c:pt>
                <c:pt idx="17308">
                  <c:v>2424.3164099999999</c:v>
                </c:pt>
                <c:pt idx="17309">
                  <c:v>2421.8750000000018</c:v>
                </c:pt>
                <c:pt idx="17310">
                  <c:v>2424.3164099999999</c:v>
                </c:pt>
                <c:pt idx="17311">
                  <c:v>2424.3164099999999</c:v>
                </c:pt>
                <c:pt idx="17312">
                  <c:v>2424.3164099999999</c:v>
                </c:pt>
                <c:pt idx="17313">
                  <c:v>2424.3164099999999</c:v>
                </c:pt>
                <c:pt idx="17314">
                  <c:v>2424.3164099999999</c:v>
                </c:pt>
                <c:pt idx="17315">
                  <c:v>2424.3164099999999</c:v>
                </c:pt>
                <c:pt idx="17316">
                  <c:v>2424.3164099999999</c:v>
                </c:pt>
                <c:pt idx="17317">
                  <c:v>2424.3164099999999</c:v>
                </c:pt>
                <c:pt idx="17318">
                  <c:v>2424.3164099999999</c:v>
                </c:pt>
                <c:pt idx="17319">
                  <c:v>2424.3164099999999</c:v>
                </c:pt>
                <c:pt idx="17320">
                  <c:v>2424.3164099999999</c:v>
                </c:pt>
                <c:pt idx="17321">
                  <c:v>2424.3164099999999</c:v>
                </c:pt>
                <c:pt idx="17322">
                  <c:v>2424.3164099999999</c:v>
                </c:pt>
                <c:pt idx="17323">
                  <c:v>2424.3164099999999</c:v>
                </c:pt>
                <c:pt idx="17324">
                  <c:v>2424.3164099999999</c:v>
                </c:pt>
                <c:pt idx="17325">
                  <c:v>2421.8750000000018</c:v>
                </c:pt>
                <c:pt idx="17326">
                  <c:v>2424.3164099999999</c:v>
                </c:pt>
                <c:pt idx="17327">
                  <c:v>2424.3164099999999</c:v>
                </c:pt>
                <c:pt idx="17328">
                  <c:v>2421.8750000000018</c:v>
                </c:pt>
                <c:pt idx="17329">
                  <c:v>2424.3164099999999</c:v>
                </c:pt>
                <c:pt idx="17330">
                  <c:v>2424.3164099999999</c:v>
                </c:pt>
                <c:pt idx="17331">
                  <c:v>2424.3164099999999</c:v>
                </c:pt>
                <c:pt idx="17332">
                  <c:v>2421.8750000000018</c:v>
                </c:pt>
                <c:pt idx="17333">
                  <c:v>2424.3164099999999</c:v>
                </c:pt>
                <c:pt idx="17334">
                  <c:v>2424.3164099999999</c:v>
                </c:pt>
                <c:pt idx="17335">
                  <c:v>2424.3164099999999</c:v>
                </c:pt>
                <c:pt idx="17336">
                  <c:v>2421.8750000000018</c:v>
                </c:pt>
                <c:pt idx="17337">
                  <c:v>2424.3164099999999</c:v>
                </c:pt>
                <c:pt idx="17338">
                  <c:v>2424.3164099999999</c:v>
                </c:pt>
                <c:pt idx="17339">
                  <c:v>2424.3164099999999</c:v>
                </c:pt>
                <c:pt idx="17340">
                  <c:v>2424.3164099999999</c:v>
                </c:pt>
                <c:pt idx="17341">
                  <c:v>2424.3164099999999</c:v>
                </c:pt>
                <c:pt idx="17342">
                  <c:v>2421.8750000000018</c:v>
                </c:pt>
                <c:pt idx="17343">
                  <c:v>2424.3164099999999</c:v>
                </c:pt>
                <c:pt idx="17344">
                  <c:v>2421.8750000000018</c:v>
                </c:pt>
                <c:pt idx="17345">
                  <c:v>2424.3164099999999</c:v>
                </c:pt>
                <c:pt idx="17346">
                  <c:v>2424.3164099999999</c:v>
                </c:pt>
                <c:pt idx="17347">
                  <c:v>2421.8750000000018</c:v>
                </c:pt>
                <c:pt idx="17348">
                  <c:v>2421.8750000000018</c:v>
                </c:pt>
                <c:pt idx="17349">
                  <c:v>2421.8750000000018</c:v>
                </c:pt>
                <c:pt idx="17350">
                  <c:v>2424.3164099999999</c:v>
                </c:pt>
                <c:pt idx="17351">
                  <c:v>2424.3164099999999</c:v>
                </c:pt>
                <c:pt idx="17352">
                  <c:v>2424.3164099999999</c:v>
                </c:pt>
                <c:pt idx="17353">
                  <c:v>2424.3164099999999</c:v>
                </c:pt>
                <c:pt idx="17354">
                  <c:v>2424.3164099999999</c:v>
                </c:pt>
                <c:pt idx="17355">
                  <c:v>2424.3164099999999</c:v>
                </c:pt>
                <c:pt idx="17356">
                  <c:v>2421.8750000000018</c:v>
                </c:pt>
                <c:pt idx="17357">
                  <c:v>2421.8750000000018</c:v>
                </c:pt>
                <c:pt idx="17358">
                  <c:v>2421.8750000000018</c:v>
                </c:pt>
                <c:pt idx="17359">
                  <c:v>2424.3164099999999</c:v>
                </c:pt>
                <c:pt idx="17360">
                  <c:v>2421.8750000000018</c:v>
                </c:pt>
                <c:pt idx="17361">
                  <c:v>2424.3164099999999</c:v>
                </c:pt>
                <c:pt idx="17362">
                  <c:v>2424.3164099999999</c:v>
                </c:pt>
                <c:pt idx="17363">
                  <c:v>2424.3164099999999</c:v>
                </c:pt>
                <c:pt idx="17364">
                  <c:v>2421.8750000000018</c:v>
                </c:pt>
                <c:pt idx="17365">
                  <c:v>2421.8750000000018</c:v>
                </c:pt>
                <c:pt idx="17366">
                  <c:v>2424.3164099999999</c:v>
                </c:pt>
                <c:pt idx="17367">
                  <c:v>2424.3164099999999</c:v>
                </c:pt>
                <c:pt idx="17368">
                  <c:v>2424.3164099999999</c:v>
                </c:pt>
                <c:pt idx="17369">
                  <c:v>2424.3164099999999</c:v>
                </c:pt>
                <c:pt idx="17370">
                  <c:v>2424.3164099999999</c:v>
                </c:pt>
                <c:pt idx="17371">
                  <c:v>2424.3164099999999</c:v>
                </c:pt>
                <c:pt idx="17372">
                  <c:v>2424.3164099999999</c:v>
                </c:pt>
                <c:pt idx="17373">
                  <c:v>2424.3164099999999</c:v>
                </c:pt>
                <c:pt idx="17374">
                  <c:v>2424.3164099999999</c:v>
                </c:pt>
                <c:pt idx="17375">
                  <c:v>2424.3164099999999</c:v>
                </c:pt>
                <c:pt idx="17376">
                  <c:v>2421.8750000000018</c:v>
                </c:pt>
                <c:pt idx="17377">
                  <c:v>2421.8750000000018</c:v>
                </c:pt>
                <c:pt idx="17378">
                  <c:v>2424.3164099999999</c:v>
                </c:pt>
                <c:pt idx="17379">
                  <c:v>2424.3164099999999</c:v>
                </c:pt>
                <c:pt idx="17380">
                  <c:v>2424.3164099999999</c:v>
                </c:pt>
                <c:pt idx="17381">
                  <c:v>2424.3164099999999</c:v>
                </c:pt>
                <c:pt idx="17382">
                  <c:v>2424.3164099999999</c:v>
                </c:pt>
                <c:pt idx="17383">
                  <c:v>2424.3164099999999</c:v>
                </c:pt>
                <c:pt idx="17384">
                  <c:v>2424.3164099999999</c:v>
                </c:pt>
                <c:pt idx="17385">
                  <c:v>2424.3164099999999</c:v>
                </c:pt>
                <c:pt idx="17386">
                  <c:v>2421.8750000000018</c:v>
                </c:pt>
                <c:pt idx="17387">
                  <c:v>2421.8750000000018</c:v>
                </c:pt>
                <c:pt idx="17388">
                  <c:v>2421.8750000000018</c:v>
                </c:pt>
                <c:pt idx="17389">
                  <c:v>2424.3164099999999</c:v>
                </c:pt>
                <c:pt idx="17390">
                  <c:v>2424.3164099999999</c:v>
                </c:pt>
                <c:pt idx="17391">
                  <c:v>2424.3164099999999</c:v>
                </c:pt>
                <c:pt idx="17392">
                  <c:v>2424.3164099999999</c:v>
                </c:pt>
                <c:pt idx="17393">
                  <c:v>2424.3164099999999</c:v>
                </c:pt>
                <c:pt idx="17394">
                  <c:v>2421.8750000000018</c:v>
                </c:pt>
                <c:pt idx="17395">
                  <c:v>2424.3164099999999</c:v>
                </c:pt>
                <c:pt idx="17396">
                  <c:v>2424.3164099999999</c:v>
                </c:pt>
                <c:pt idx="17397">
                  <c:v>2424.3164099999999</c:v>
                </c:pt>
                <c:pt idx="17398">
                  <c:v>2424.3164099999999</c:v>
                </c:pt>
                <c:pt idx="17399">
                  <c:v>2424.3164099999999</c:v>
                </c:pt>
                <c:pt idx="17400">
                  <c:v>2424.3164099999999</c:v>
                </c:pt>
                <c:pt idx="17401">
                  <c:v>2424.3164099999999</c:v>
                </c:pt>
                <c:pt idx="17402">
                  <c:v>2424.3164099999999</c:v>
                </c:pt>
                <c:pt idx="17403">
                  <c:v>2421.8750000000018</c:v>
                </c:pt>
                <c:pt idx="17404">
                  <c:v>2424.3164099999999</c:v>
                </c:pt>
                <c:pt idx="17405">
                  <c:v>2424.3164099999999</c:v>
                </c:pt>
                <c:pt idx="17406">
                  <c:v>2424.3164099999999</c:v>
                </c:pt>
                <c:pt idx="17407">
                  <c:v>2424.3164099999999</c:v>
                </c:pt>
                <c:pt idx="17408">
                  <c:v>2421.8750000000018</c:v>
                </c:pt>
                <c:pt idx="17409">
                  <c:v>2424.3164099999999</c:v>
                </c:pt>
                <c:pt idx="17410">
                  <c:v>2424.3164099999999</c:v>
                </c:pt>
                <c:pt idx="17411">
                  <c:v>2424.3164099999999</c:v>
                </c:pt>
                <c:pt idx="17412">
                  <c:v>2424.3164099999999</c:v>
                </c:pt>
                <c:pt idx="17413">
                  <c:v>2424.3164099999999</c:v>
                </c:pt>
                <c:pt idx="17414">
                  <c:v>2421.8750000000018</c:v>
                </c:pt>
                <c:pt idx="17415">
                  <c:v>2421.8750000000018</c:v>
                </c:pt>
                <c:pt idx="17416">
                  <c:v>2421.8750000000018</c:v>
                </c:pt>
                <c:pt idx="17417">
                  <c:v>2421.8750000000018</c:v>
                </c:pt>
                <c:pt idx="17418">
                  <c:v>2424.3164099999999</c:v>
                </c:pt>
                <c:pt idx="17419">
                  <c:v>2424.3164099999999</c:v>
                </c:pt>
                <c:pt idx="17420">
                  <c:v>2424.3164099999999</c:v>
                </c:pt>
                <c:pt idx="17421">
                  <c:v>2424.3164099999999</c:v>
                </c:pt>
                <c:pt idx="17422">
                  <c:v>2424.3164099999999</c:v>
                </c:pt>
                <c:pt idx="17423">
                  <c:v>2424.3164099999999</c:v>
                </c:pt>
                <c:pt idx="17424">
                  <c:v>2424.3164099999999</c:v>
                </c:pt>
                <c:pt idx="17425">
                  <c:v>2424.3164099999999</c:v>
                </c:pt>
                <c:pt idx="17426">
                  <c:v>2421.8750000000018</c:v>
                </c:pt>
                <c:pt idx="17427">
                  <c:v>2424.3164099999999</c:v>
                </c:pt>
                <c:pt idx="17428">
                  <c:v>2424.3164099999999</c:v>
                </c:pt>
                <c:pt idx="17429">
                  <c:v>2421.8750000000018</c:v>
                </c:pt>
                <c:pt idx="17430">
                  <c:v>2424.3164099999999</c:v>
                </c:pt>
                <c:pt idx="17431">
                  <c:v>2424.3164099999999</c:v>
                </c:pt>
                <c:pt idx="17432">
                  <c:v>2421.8750000000018</c:v>
                </c:pt>
                <c:pt idx="17433">
                  <c:v>2424.3164099999999</c:v>
                </c:pt>
                <c:pt idx="17434">
                  <c:v>2424.3164099999999</c:v>
                </c:pt>
                <c:pt idx="17435">
                  <c:v>2424.3164099999999</c:v>
                </c:pt>
                <c:pt idx="17436">
                  <c:v>2424.3164099999999</c:v>
                </c:pt>
                <c:pt idx="17437">
                  <c:v>2424.3164099999999</c:v>
                </c:pt>
                <c:pt idx="17438">
                  <c:v>2421.8750000000018</c:v>
                </c:pt>
                <c:pt idx="17439">
                  <c:v>2424.3164099999999</c:v>
                </c:pt>
                <c:pt idx="17440">
                  <c:v>2421.8750000000018</c:v>
                </c:pt>
                <c:pt idx="17441">
                  <c:v>2424.3164099999999</c:v>
                </c:pt>
                <c:pt idx="17442">
                  <c:v>2424.3164099999999</c:v>
                </c:pt>
                <c:pt idx="17443">
                  <c:v>2424.3164099999999</c:v>
                </c:pt>
                <c:pt idx="17444">
                  <c:v>2424.3164099999999</c:v>
                </c:pt>
                <c:pt idx="17445">
                  <c:v>2424.3164099999999</c:v>
                </c:pt>
                <c:pt idx="17446">
                  <c:v>2424.3164099999999</c:v>
                </c:pt>
                <c:pt idx="17447">
                  <c:v>2424.3164099999999</c:v>
                </c:pt>
                <c:pt idx="17448">
                  <c:v>2424.3164099999999</c:v>
                </c:pt>
                <c:pt idx="17449">
                  <c:v>2424.3164099999999</c:v>
                </c:pt>
                <c:pt idx="17450">
                  <c:v>2424.3164099999999</c:v>
                </c:pt>
                <c:pt idx="17451">
                  <c:v>2421.8750000000018</c:v>
                </c:pt>
                <c:pt idx="17452">
                  <c:v>2424.3164099999999</c:v>
                </c:pt>
                <c:pt idx="17453">
                  <c:v>2424.3164099999999</c:v>
                </c:pt>
                <c:pt idx="17454">
                  <c:v>2421.8750000000018</c:v>
                </c:pt>
                <c:pt idx="17455">
                  <c:v>2421.8750000000018</c:v>
                </c:pt>
                <c:pt idx="17456">
                  <c:v>2424.3164099999999</c:v>
                </c:pt>
                <c:pt idx="17457">
                  <c:v>2424.3164099999999</c:v>
                </c:pt>
                <c:pt idx="17458">
                  <c:v>2424.3164099999999</c:v>
                </c:pt>
                <c:pt idx="17459">
                  <c:v>2424.3164099999999</c:v>
                </c:pt>
                <c:pt idx="17460">
                  <c:v>2424.3164099999999</c:v>
                </c:pt>
                <c:pt idx="17461">
                  <c:v>2421.8750000000018</c:v>
                </c:pt>
                <c:pt idx="17462">
                  <c:v>2424.3164099999999</c:v>
                </c:pt>
                <c:pt idx="17463">
                  <c:v>2424.3164099999999</c:v>
                </c:pt>
                <c:pt idx="17464">
                  <c:v>2421.8750000000018</c:v>
                </c:pt>
                <c:pt idx="17465">
                  <c:v>2424.3164099999999</c:v>
                </c:pt>
                <c:pt idx="17466">
                  <c:v>2424.3164099999999</c:v>
                </c:pt>
                <c:pt idx="17467">
                  <c:v>2421.8750000000018</c:v>
                </c:pt>
                <c:pt idx="17468">
                  <c:v>2424.3164099999999</c:v>
                </c:pt>
                <c:pt idx="17469">
                  <c:v>2424.3164099999999</c:v>
                </c:pt>
                <c:pt idx="17470">
                  <c:v>2424.3164099999999</c:v>
                </c:pt>
                <c:pt idx="17471">
                  <c:v>2421.8750000000018</c:v>
                </c:pt>
                <c:pt idx="17472">
                  <c:v>2424.3164099999999</c:v>
                </c:pt>
                <c:pt idx="17473">
                  <c:v>2424.3164099999999</c:v>
                </c:pt>
                <c:pt idx="17474">
                  <c:v>2424.3164099999999</c:v>
                </c:pt>
                <c:pt idx="17475">
                  <c:v>2421.8750000000018</c:v>
                </c:pt>
                <c:pt idx="17476">
                  <c:v>2424.3164099999999</c:v>
                </c:pt>
                <c:pt idx="17477">
                  <c:v>2424.3164099999999</c:v>
                </c:pt>
                <c:pt idx="17478">
                  <c:v>2424.3164099999999</c:v>
                </c:pt>
                <c:pt idx="17479">
                  <c:v>2424.3164099999999</c:v>
                </c:pt>
                <c:pt idx="17480">
                  <c:v>2424.3164099999999</c:v>
                </c:pt>
                <c:pt idx="17481">
                  <c:v>2424.3164099999999</c:v>
                </c:pt>
                <c:pt idx="17482">
                  <c:v>2424.3164099999999</c:v>
                </c:pt>
                <c:pt idx="17483">
                  <c:v>2424.3164099999999</c:v>
                </c:pt>
                <c:pt idx="17484">
                  <c:v>2424.3164099999999</c:v>
                </c:pt>
                <c:pt idx="17485">
                  <c:v>2421.8750000000018</c:v>
                </c:pt>
                <c:pt idx="17486">
                  <c:v>2424.3164099999999</c:v>
                </c:pt>
                <c:pt idx="17487">
                  <c:v>2424.3164099999999</c:v>
                </c:pt>
                <c:pt idx="17488">
                  <c:v>2421.8750000000018</c:v>
                </c:pt>
                <c:pt idx="17489">
                  <c:v>2421.8750000000018</c:v>
                </c:pt>
                <c:pt idx="17490">
                  <c:v>2424.3164099999999</c:v>
                </c:pt>
                <c:pt idx="17491">
                  <c:v>2424.3164099999999</c:v>
                </c:pt>
                <c:pt idx="17492">
                  <c:v>2424.3164099999999</c:v>
                </c:pt>
                <c:pt idx="17493">
                  <c:v>2424.3164099999999</c:v>
                </c:pt>
                <c:pt idx="17494">
                  <c:v>2424.3164099999999</c:v>
                </c:pt>
                <c:pt idx="17495">
                  <c:v>2421.8750000000018</c:v>
                </c:pt>
                <c:pt idx="17496">
                  <c:v>2424.3164099999999</c:v>
                </c:pt>
                <c:pt idx="17497">
                  <c:v>2421.8750000000018</c:v>
                </c:pt>
                <c:pt idx="17498">
                  <c:v>2424.3164099999999</c:v>
                </c:pt>
                <c:pt idx="17499">
                  <c:v>2424.3164099999999</c:v>
                </c:pt>
                <c:pt idx="17500">
                  <c:v>2424.3164099999999</c:v>
                </c:pt>
                <c:pt idx="17501">
                  <c:v>2424.3164099999999</c:v>
                </c:pt>
                <c:pt idx="17502">
                  <c:v>2424.3164099999999</c:v>
                </c:pt>
                <c:pt idx="17503">
                  <c:v>2424.3164099999999</c:v>
                </c:pt>
                <c:pt idx="17504">
                  <c:v>2421.8750000000018</c:v>
                </c:pt>
                <c:pt idx="17505">
                  <c:v>2421.8750000000018</c:v>
                </c:pt>
                <c:pt idx="17506">
                  <c:v>2424.3164099999999</c:v>
                </c:pt>
                <c:pt idx="17507">
                  <c:v>2421.8750000000018</c:v>
                </c:pt>
                <c:pt idx="17508">
                  <c:v>2421.8750000000018</c:v>
                </c:pt>
                <c:pt idx="17509">
                  <c:v>2424.3164099999999</c:v>
                </c:pt>
                <c:pt idx="17510">
                  <c:v>2421.8750000000018</c:v>
                </c:pt>
                <c:pt idx="17511">
                  <c:v>2424.3164099999999</c:v>
                </c:pt>
                <c:pt idx="17512">
                  <c:v>2424.3164099999999</c:v>
                </c:pt>
                <c:pt idx="17513">
                  <c:v>2424.3164099999999</c:v>
                </c:pt>
                <c:pt idx="17514">
                  <c:v>2424.3164099999999</c:v>
                </c:pt>
                <c:pt idx="17515">
                  <c:v>2424.3164099999999</c:v>
                </c:pt>
                <c:pt idx="17516">
                  <c:v>2421.8750000000018</c:v>
                </c:pt>
                <c:pt idx="17517">
                  <c:v>2424.3164099999999</c:v>
                </c:pt>
                <c:pt idx="17518">
                  <c:v>2424.3164099999999</c:v>
                </c:pt>
                <c:pt idx="17519">
                  <c:v>2424.3164099999999</c:v>
                </c:pt>
                <c:pt idx="17520">
                  <c:v>2424.3164099999999</c:v>
                </c:pt>
                <c:pt idx="17521">
                  <c:v>2424.3164099999999</c:v>
                </c:pt>
                <c:pt idx="17522">
                  <c:v>2424.3164099999999</c:v>
                </c:pt>
                <c:pt idx="17523">
                  <c:v>2421.8750000000018</c:v>
                </c:pt>
                <c:pt idx="17524">
                  <c:v>2424.3164099999999</c:v>
                </c:pt>
                <c:pt idx="17525">
                  <c:v>2424.3164099999999</c:v>
                </c:pt>
                <c:pt idx="17526">
                  <c:v>2424.3164099999999</c:v>
                </c:pt>
                <c:pt idx="17527">
                  <c:v>2424.3164099999999</c:v>
                </c:pt>
                <c:pt idx="17528">
                  <c:v>2424.3164099999999</c:v>
                </c:pt>
                <c:pt idx="17529">
                  <c:v>2421.8750000000018</c:v>
                </c:pt>
                <c:pt idx="17530">
                  <c:v>2424.3164099999999</c:v>
                </c:pt>
                <c:pt idx="17531">
                  <c:v>2424.3164099999999</c:v>
                </c:pt>
                <c:pt idx="17532">
                  <c:v>2421.8750000000018</c:v>
                </c:pt>
                <c:pt idx="17533">
                  <c:v>2421.8750000000018</c:v>
                </c:pt>
                <c:pt idx="17534">
                  <c:v>2424.3164099999999</c:v>
                </c:pt>
                <c:pt idx="17535">
                  <c:v>2424.3164099999999</c:v>
                </c:pt>
                <c:pt idx="17536">
                  <c:v>2424.3164099999999</c:v>
                </c:pt>
                <c:pt idx="17537">
                  <c:v>2424.3164099999999</c:v>
                </c:pt>
                <c:pt idx="17538">
                  <c:v>2421.8750000000018</c:v>
                </c:pt>
                <c:pt idx="17539">
                  <c:v>2421.8750000000018</c:v>
                </c:pt>
                <c:pt idx="17540">
                  <c:v>2424.3164099999999</c:v>
                </c:pt>
                <c:pt idx="17541">
                  <c:v>2424.3164099999999</c:v>
                </c:pt>
                <c:pt idx="17542">
                  <c:v>2424.3164099999999</c:v>
                </c:pt>
                <c:pt idx="17543">
                  <c:v>2421.8750000000018</c:v>
                </c:pt>
                <c:pt idx="17544">
                  <c:v>2424.3164099999999</c:v>
                </c:pt>
                <c:pt idx="17545">
                  <c:v>2424.3164099999999</c:v>
                </c:pt>
                <c:pt idx="17546">
                  <c:v>2424.3164099999999</c:v>
                </c:pt>
                <c:pt idx="17547">
                  <c:v>2424.3164099999999</c:v>
                </c:pt>
                <c:pt idx="17548">
                  <c:v>2424.3164099999999</c:v>
                </c:pt>
                <c:pt idx="17549">
                  <c:v>2421.8750000000018</c:v>
                </c:pt>
                <c:pt idx="17550">
                  <c:v>2424.3164099999999</c:v>
                </c:pt>
                <c:pt idx="17551">
                  <c:v>2424.3164099999999</c:v>
                </c:pt>
                <c:pt idx="17552">
                  <c:v>2424.3164099999999</c:v>
                </c:pt>
                <c:pt idx="17553">
                  <c:v>2424.3164099999999</c:v>
                </c:pt>
                <c:pt idx="17554">
                  <c:v>2421.8750000000018</c:v>
                </c:pt>
                <c:pt idx="17555">
                  <c:v>2424.3164099999999</c:v>
                </c:pt>
                <c:pt idx="17556">
                  <c:v>2424.3164099999999</c:v>
                </c:pt>
                <c:pt idx="17557">
                  <c:v>2421.8750000000018</c:v>
                </c:pt>
                <c:pt idx="17558">
                  <c:v>2424.3164099999999</c:v>
                </c:pt>
                <c:pt idx="17559">
                  <c:v>2421.8750000000018</c:v>
                </c:pt>
                <c:pt idx="17560">
                  <c:v>2424.3164099999999</c:v>
                </c:pt>
                <c:pt idx="17561">
                  <c:v>2424.3164099999999</c:v>
                </c:pt>
                <c:pt idx="17562">
                  <c:v>2424.3164099999999</c:v>
                </c:pt>
                <c:pt idx="17563">
                  <c:v>2421.8750000000018</c:v>
                </c:pt>
                <c:pt idx="17564">
                  <c:v>2424.3164099999999</c:v>
                </c:pt>
                <c:pt idx="17565">
                  <c:v>2424.3164099999999</c:v>
                </c:pt>
                <c:pt idx="17566">
                  <c:v>2424.3164099999999</c:v>
                </c:pt>
                <c:pt idx="17567">
                  <c:v>2424.3164099999999</c:v>
                </c:pt>
                <c:pt idx="17568">
                  <c:v>2424.3164099999999</c:v>
                </c:pt>
                <c:pt idx="17569">
                  <c:v>2424.3164099999999</c:v>
                </c:pt>
                <c:pt idx="17570">
                  <c:v>2421.8750000000018</c:v>
                </c:pt>
                <c:pt idx="17571">
                  <c:v>2424.3164099999999</c:v>
                </c:pt>
                <c:pt idx="17572">
                  <c:v>2421.8750000000018</c:v>
                </c:pt>
                <c:pt idx="17573">
                  <c:v>2424.3164099999999</c:v>
                </c:pt>
                <c:pt idx="17574">
                  <c:v>2421.8750000000018</c:v>
                </c:pt>
                <c:pt idx="17575">
                  <c:v>2424.3164099999999</c:v>
                </c:pt>
                <c:pt idx="17576">
                  <c:v>2424.3164099999999</c:v>
                </c:pt>
                <c:pt idx="17577">
                  <c:v>2421.8750000000018</c:v>
                </c:pt>
                <c:pt idx="17578">
                  <c:v>2421.8750000000018</c:v>
                </c:pt>
                <c:pt idx="17579">
                  <c:v>2424.3164099999999</c:v>
                </c:pt>
                <c:pt idx="17580">
                  <c:v>2424.3164099999999</c:v>
                </c:pt>
                <c:pt idx="17581">
                  <c:v>2424.3164099999999</c:v>
                </c:pt>
                <c:pt idx="17582">
                  <c:v>2424.3164099999999</c:v>
                </c:pt>
                <c:pt idx="17583">
                  <c:v>2424.3164099999999</c:v>
                </c:pt>
                <c:pt idx="17584">
                  <c:v>2424.3164099999999</c:v>
                </c:pt>
                <c:pt idx="17585">
                  <c:v>2424.3164099999999</c:v>
                </c:pt>
                <c:pt idx="17586">
                  <c:v>2424.3164099999999</c:v>
                </c:pt>
                <c:pt idx="17587">
                  <c:v>2424.3164099999999</c:v>
                </c:pt>
                <c:pt idx="17588">
                  <c:v>2424.3164099999999</c:v>
                </c:pt>
                <c:pt idx="17589">
                  <c:v>2421.8750000000018</c:v>
                </c:pt>
                <c:pt idx="17590">
                  <c:v>2421.8750000000018</c:v>
                </c:pt>
                <c:pt idx="17591">
                  <c:v>2424.3164099999999</c:v>
                </c:pt>
                <c:pt idx="17592">
                  <c:v>2424.3164099999999</c:v>
                </c:pt>
                <c:pt idx="17593">
                  <c:v>2424.3164099999999</c:v>
                </c:pt>
                <c:pt idx="17594">
                  <c:v>2424.3164099999999</c:v>
                </c:pt>
                <c:pt idx="17595">
                  <c:v>2424.3164099999999</c:v>
                </c:pt>
                <c:pt idx="17596">
                  <c:v>2424.3164099999999</c:v>
                </c:pt>
                <c:pt idx="17597">
                  <c:v>2421.8750000000018</c:v>
                </c:pt>
                <c:pt idx="17598">
                  <c:v>2424.3164099999999</c:v>
                </c:pt>
                <c:pt idx="17599">
                  <c:v>2424.3164099999999</c:v>
                </c:pt>
                <c:pt idx="17600">
                  <c:v>2424.3164099999999</c:v>
                </c:pt>
                <c:pt idx="17601">
                  <c:v>2424.3164099999999</c:v>
                </c:pt>
                <c:pt idx="17602">
                  <c:v>2421.8750000000018</c:v>
                </c:pt>
                <c:pt idx="17603">
                  <c:v>2424.3164099999999</c:v>
                </c:pt>
                <c:pt idx="17604">
                  <c:v>2424.3164099999999</c:v>
                </c:pt>
                <c:pt idx="17605">
                  <c:v>2424.3164099999999</c:v>
                </c:pt>
                <c:pt idx="17606">
                  <c:v>2424.3164099999999</c:v>
                </c:pt>
                <c:pt idx="17607">
                  <c:v>2424.3164099999999</c:v>
                </c:pt>
                <c:pt idx="17608">
                  <c:v>2424.3164099999999</c:v>
                </c:pt>
                <c:pt idx="17609">
                  <c:v>2424.3164099999999</c:v>
                </c:pt>
                <c:pt idx="17610">
                  <c:v>2424.3164099999999</c:v>
                </c:pt>
                <c:pt idx="17611">
                  <c:v>2424.3164099999999</c:v>
                </c:pt>
                <c:pt idx="17612">
                  <c:v>2424.3164099999999</c:v>
                </c:pt>
                <c:pt idx="17613">
                  <c:v>2424.3164099999999</c:v>
                </c:pt>
                <c:pt idx="17614">
                  <c:v>2424.3164099999999</c:v>
                </c:pt>
                <c:pt idx="17615">
                  <c:v>2424.3164099999999</c:v>
                </c:pt>
                <c:pt idx="17616">
                  <c:v>2424.3164099999999</c:v>
                </c:pt>
                <c:pt idx="17617">
                  <c:v>2424.3164099999999</c:v>
                </c:pt>
                <c:pt idx="17618">
                  <c:v>2421.8750000000018</c:v>
                </c:pt>
                <c:pt idx="17619">
                  <c:v>2424.3164099999999</c:v>
                </c:pt>
                <c:pt idx="17620">
                  <c:v>2421.8750000000018</c:v>
                </c:pt>
                <c:pt idx="17621">
                  <c:v>2424.3164099999999</c:v>
                </c:pt>
                <c:pt idx="17622">
                  <c:v>2421.8750000000018</c:v>
                </c:pt>
                <c:pt idx="17623">
                  <c:v>2421.8750000000018</c:v>
                </c:pt>
                <c:pt idx="17624">
                  <c:v>2424.3164099999999</c:v>
                </c:pt>
                <c:pt idx="17625">
                  <c:v>2424.3164099999999</c:v>
                </c:pt>
                <c:pt idx="17626">
                  <c:v>2424.3164099999999</c:v>
                </c:pt>
                <c:pt idx="17627">
                  <c:v>2421.8750000000018</c:v>
                </c:pt>
                <c:pt idx="17628">
                  <c:v>2424.3164099999999</c:v>
                </c:pt>
                <c:pt idx="17629">
                  <c:v>2424.3164099999999</c:v>
                </c:pt>
                <c:pt idx="17630">
                  <c:v>2421.8750000000018</c:v>
                </c:pt>
                <c:pt idx="17631">
                  <c:v>2424.3164099999999</c:v>
                </c:pt>
                <c:pt idx="17632">
                  <c:v>2424.3164099999999</c:v>
                </c:pt>
                <c:pt idx="17633">
                  <c:v>2424.3164099999999</c:v>
                </c:pt>
                <c:pt idx="17634">
                  <c:v>2421.8750000000018</c:v>
                </c:pt>
                <c:pt idx="17635">
                  <c:v>2424.3164099999999</c:v>
                </c:pt>
                <c:pt idx="17636">
                  <c:v>2421.8750000000018</c:v>
                </c:pt>
                <c:pt idx="17637">
                  <c:v>2424.3164099999999</c:v>
                </c:pt>
                <c:pt idx="17638">
                  <c:v>2424.3164099999999</c:v>
                </c:pt>
                <c:pt idx="17639">
                  <c:v>2424.3164099999999</c:v>
                </c:pt>
                <c:pt idx="17640">
                  <c:v>2421.8750000000018</c:v>
                </c:pt>
                <c:pt idx="17641">
                  <c:v>2424.3164099999999</c:v>
                </c:pt>
                <c:pt idx="17642">
                  <c:v>2421.8750000000018</c:v>
                </c:pt>
                <c:pt idx="17643">
                  <c:v>2421.8750000000018</c:v>
                </c:pt>
                <c:pt idx="17644">
                  <c:v>2421.8750000000018</c:v>
                </c:pt>
                <c:pt idx="17645">
                  <c:v>2424.3164099999999</c:v>
                </c:pt>
                <c:pt idx="17646">
                  <c:v>2424.3164099999999</c:v>
                </c:pt>
                <c:pt idx="17647">
                  <c:v>2421.8750000000018</c:v>
                </c:pt>
                <c:pt idx="17648">
                  <c:v>2424.3164099999999</c:v>
                </c:pt>
                <c:pt idx="17649">
                  <c:v>2424.3164099999999</c:v>
                </c:pt>
                <c:pt idx="17650">
                  <c:v>2421.8750000000018</c:v>
                </c:pt>
                <c:pt idx="17651">
                  <c:v>2421.8750000000018</c:v>
                </c:pt>
                <c:pt idx="17652">
                  <c:v>2424.3164099999999</c:v>
                </c:pt>
                <c:pt idx="17653">
                  <c:v>2424.3164099999999</c:v>
                </c:pt>
                <c:pt idx="17654">
                  <c:v>2424.3164099999999</c:v>
                </c:pt>
                <c:pt idx="17655">
                  <c:v>2424.3164099999999</c:v>
                </c:pt>
                <c:pt idx="17656">
                  <c:v>2421.8750000000018</c:v>
                </c:pt>
                <c:pt idx="17657">
                  <c:v>2421.8750000000018</c:v>
                </c:pt>
                <c:pt idx="17658">
                  <c:v>2424.3164099999999</c:v>
                </c:pt>
                <c:pt idx="17659">
                  <c:v>2424.3164099999999</c:v>
                </c:pt>
                <c:pt idx="17660">
                  <c:v>2424.3164099999999</c:v>
                </c:pt>
                <c:pt idx="17661">
                  <c:v>2424.3164099999999</c:v>
                </c:pt>
                <c:pt idx="17662">
                  <c:v>2421.8750000000018</c:v>
                </c:pt>
                <c:pt idx="17663">
                  <c:v>2424.3164099999999</c:v>
                </c:pt>
                <c:pt idx="17664">
                  <c:v>2424.3164099999999</c:v>
                </c:pt>
                <c:pt idx="17665">
                  <c:v>2424.3164099999999</c:v>
                </c:pt>
                <c:pt idx="17666">
                  <c:v>2424.3164099999999</c:v>
                </c:pt>
                <c:pt idx="17667">
                  <c:v>2421.8750000000018</c:v>
                </c:pt>
                <c:pt idx="17668">
                  <c:v>2424.3164099999999</c:v>
                </c:pt>
                <c:pt idx="17669">
                  <c:v>2421.8750000000018</c:v>
                </c:pt>
                <c:pt idx="17670">
                  <c:v>2424.3164099999999</c:v>
                </c:pt>
                <c:pt idx="17671">
                  <c:v>2424.3164099999999</c:v>
                </c:pt>
                <c:pt idx="17672">
                  <c:v>2424.3164099999999</c:v>
                </c:pt>
                <c:pt idx="17673">
                  <c:v>2424.3164099999999</c:v>
                </c:pt>
                <c:pt idx="17674">
                  <c:v>2421.8750000000018</c:v>
                </c:pt>
                <c:pt idx="17675">
                  <c:v>2424.3164099999999</c:v>
                </c:pt>
                <c:pt idx="17676">
                  <c:v>2424.3164099999999</c:v>
                </c:pt>
                <c:pt idx="17677">
                  <c:v>2424.3164099999999</c:v>
                </c:pt>
                <c:pt idx="17678">
                  <c:v>2424.3164099999999</c:v>
                </c:pt>
                <c:pt idx="17679">
                  <c:v>2424.3164099999999</c:v>
                </c:pt>
                <c:pt idx="17680">
                  <c:v>2424.3164099999999</c:v>
                </c:pt>
                <c:pt idx="17681">
                  <c:v>2421.8750000000018</c:v>
                </c:pt>
                <c:pt idx="17682">
                  <c:v>2424.3164099999999</c:v>
                </c:pt>
                <c:pt idx="17683">
                  <c:v>2424.3164099999999</c:v>
                </c:pt>
                <c:pt idx="17684">
                  <c:v>2424.3164099999999</c:v>
                </c:pt>
                <c:pt idx="17685">
                  <c:v>2424.3164099999999</c:v>
                </c:pt>
                <c:pt idx="17686">
                  <c:v>2421.8750000000018</c:v>
                </c:pt>
                <c:pt idx="17687">
                  <c:v>2424.3164099999999</c:v>
                </c:pt>
                <c:pt idx="17688">
                  <c:v>2424.3164099999999</c:v>
                </c:pt>
                <c:pt idx="17689">
                  <c:v>2424.3164099999999</c:v>
                </c:pt>
                <c:pt idx="17690">
                  <c:v>2424.3164099999999</c:v>
                </c:pt>
                <c:pt idx="17691">
                  <c:v>2424.3164099999999</c:v>
                </c:pt>
                <c:pt idx="17692">
                  <c:v>2424.3164099999999</c:v>
                </c:pt>
                <c:pt idx="17693">
                  <c:v>2421.8750000000018</c:v>
                </c:pt>
                <c:pt idx="17694">
                  <c:v>2421.8750000000018</c:v>
                </c:pt>
                <c:pt idx="17695">
                  <c:v>2424.3164099999999</c:v>
                </c:pt>
                <c:pt idx="17696">
                  <c:v>2424.3164099999999</c:v>
                </c:pt>
                <c:pt idx="17697">
                  <c:v>2424.3164099999999</c:v>
                </c:pt>
                <c:pt idx="17698">
                  <c:v>2424.3164099999999</c:v>
                </c:pt>
                <c:pt idx="17699">
                  <c:v>2424.3164099999999</c:v>
                </c:pt>
                <c:pt idx="17700">
                  <c:v>2424.3164099999999</c:v>
                </c:pt>
                <c:pt idx="17701">
                  <c:v>2421.8750000000018</c:v>
                </c:pt>
                <c:pt idx="17702">
                  <c:v>2424.3164099999999</c:v>
                </c:pt>
                <c:pt idx="17703">
                  <c:v>2424.3164099999999</c:v>
                </c:pt>
                <c:pt idx="17704">
                  <c:v>2424.3164099999999</c:v>
                </c:pt>
                <c:pt idx="17705">
                  <c:v>2424.3164099999999</c:v>
                </c:pt>
                <c:pt idx="17706">
                  <c:v>2424.3164099999999</c:v>
                </c:pt>
                <c:pt idx="17707">
                  <c:v>2424.3164099999999</c:v>
                </c:pt>
                <c:pt idx="17708">
                  <c:v>2424.3164099999999</c:v>
                </c:pt>
                <c:pt idx="17709">
                  <c:v>2424.3164099999999</c:v>
                </c:pt>
                <c:pt idx="17710">
                  <c:v>2424.3164099999999</c:v>
                </c:pt>
                <c:pt idx="17711">
                  <c:v>2424.3164099999999</c:v>
                </c:pt>
                <c:pt idx="17712">
                  <c:v>2424.3164099999999</c:v>
                </c:pt>
                <c:pt idx="17713">
                  <c:v>2424.3164099999999</c:v>
                </c:pt>
                <c:pt idx="17714">
                  <c:v>2424.3164099999999</c:v>
                </c:pt>
                <c:pt idx="17715">
                  <c:v>2424.3164099999999</c:v>
                </c:pt>
                <c:pt idx="17716">
                  <c:v>2424.3164099999999</c:v>
                </c:pt>
                <c:pt idx="17717">
                  <c:v>2424.3164099999999</c:v>
                </c:pt>
                <c:pt idx="17718">
                  <c:v>2424.3164099999999</c:v>
                </c:pt>
                <c:pt idx="17719">
                  <c:v>2424.3164099999999</c:v>
                </c:pt>
                <c:pt idx="17720">
                  <c:v>2424.3164099999999</c:v>
                </c:pt>
                <c:pt idx="17721">
                  <c:v>2424.3164099999999</c:v>
                </c:pt>
                <c:pt idx="17722">
                  <c:v>2421.8750000000018</c:v>
                </c:pt>
                <c:pt idx="17723">
                  <c:v>2421.8750000000018</c:v>
                </c:pt>
                <c:pt idx="17724">
                  <c:v>2421.8750000000018</c:v>
                </c:pt>
                <c:pt idx="17725">
                  <c:v>2421.8750000000018</c:v>
                </c:pt>
                <c:pt idx="17726">
                  <c:v>2424.3164099999999</c:v>
                </c:pt>
                <c:pt idx="17727">
                  <c:v>2421.8750000000018</c:v>
                </c:pt>
                <c:pt idx="17728">
                  <c:v>2424.3164099999999</c:v>
                </c:pt>
                <c:pt idx="17729">
                  <c:v>2424.3164099999999</c:v>
                </c:pt>
                <c:pt idx="17730">
                  <c:v>2424.3164099999999</c:v>
                </c:pt>
                <c:pt idx="17731">
                  <c:v>2421.8750000000018</c:v>
                </c:pt>
                <c:pt idx="17732">
                  <c:v>2421.8750000000018</c:v>
                </c:pt>
                <c:pt idx="17733">
                  <c:v>2424.3164099999999</c:v>
                </c:pt>
                <c:pt idx="17734">
                  <c:v>2421.8750000000018</c:v>
                </c:pt>
                <c:pt idx="17735">
                  <c:v>2424.3164099999999</c:v>
                </c:pt>
                <c:pt idx="17736">
                  <c:v>2421.8750000000018</c:v>
                </c:pt>
                <c:pt idx="17737">
                  <c:v>2424.3164099999999</c:v>
                </c:pt>
                <c:pt idx="17738">
                  <c:v>2424.3164099999999</c:v>
                </c:pt>
                <c:pt idx="17739">
                  <c:v>2421.8750000000018</c:v>
                </c:pt>
                <c:pt idx="17740">
                  <c:v>2424.3164099999999</c:v>
                </c:pt>
                <c:pt idx="17741">
                  <c:v>2424.3164099999999</c:v>
                </c:pt>
                <c:pt idx="17742">
                  <c:v>2424.3164099999999</c:v>
                </c:pt>
                <c:pt idx="17743">
                  <c:v>2424.3164099999999</c:v>
                </c:pt>
                <c:pt idx="17744">
                  <c:v>2424.3164099999999</c:v>
                </c:pt>
                <c:pt idx="17745">
                  <c:v>2424.3164099999999</c:v>
                </c:pt>
                <c:pt idx="17746">
                  <c:v>2424.3164099999999</c:v>
                </c:pt>
                <c:pt idx="17747">
                  <c:v>2424.3164099999999</c:v>
                </c:pt>
                <c:pt idx="17748">
                  <c:v>2421.8750000000018</c:v>
                </c:pt>
                <c:pt idx="17749">
                  <c:v>2424.3164099999999</c:v>
                </c:pt>
                <c:pt idx="17750">
                  <c:v>2421.8750000000018</c:v>
                </c:pt>
                <c:pt idx="17751">
                  <c:v>2421.8750000000018</c:v>
                </c:pt>
                <c:pt idx="17752">
                  <c:v>2424.3164099999999</c:v>
                </c:pt>
                <c:pt idx="17753">
                  <c:v>2424.3164099999999</c:v>
                </c:pt>
                <c:pt idx="17754">
                  <c:v>2421.8750000000018</c:v>
                </c:pt>
                <c:pt idx="17755">
                  <c:v>2421.8750000000018</c:v>
                </c:pt>
                <c:pt idx="17756">
                  <c:v>2424.3164099999999</c:v>
                </c:pt>
                <c:pt idx="17757">
                  <c:v>2421.8750000000018</c:v>
                </c:pt>
                <c:pt idx="17758">
                  <c:v>2424.3164099999999</c:v>
                </c:pt>
                <c:pt idx="17759">
                  <c:v>2424.3164099999999</c:v>
                </c:pt>
                <c:pt idx="17760">
                  <c:v>2424.3164099999999</c:v>
                </c:pt>
                <c:pt idx="17761">
                  <c:v>2424.3164099999999</c:v>
                </c:pt>
                <c:pt idx="17762">
                  <c:v>2421.8750000000018</c:v>
                </c:pt>
                <c:pt idx="17763">
                  <c:v>2424.3164099999999</c:v>
                </c:pt>
                <c:pt idx="17764">
                  <c:v>2424.3164099999999</c:v>
                </c:pt>
                <c:pt idx="17765">
                  <c:v>2424.3164099999999</c:v>
                </c:pt>
                <c:pt idx="17766">
                  <c:v>2421.8750000000018</c:v>
                </c:pt>
                <c:pt idx="17767">
                  <c:v>2421.8750000000018</c:v>
                </c:pt>
                <c:pt idx="17768">
                  <c:v>2424.3164099999999</c:v>
                </c:pt>
                <c:pt idx="17769">
                  <c:v>2421.8750000000018</c:v>
                </c:pt>
                <c:pt idx="17770">
                  <c:v>2424.3164099999999</c:v>
                </c:pt>
                <c:pt idx="17771">
                  <c:v>2424.3164099999999</c:v>
                </c:pt>
                <c:pt idx="17772">
                  <c:v>2424.3164099999999</c:v>
                </c:pt>
                <c:pt idx="17773">
                  <c:v>2424.3164099999999</c:v>
                </c:pt>
                <c:pt idx="17774">
                  <c:v>2424.3164099999999</c:v>
                </c:pt>
                <c:pt idx="17775">
                  <c:v>2424.3164099999999</c:v>
                </c:pt>
                <c:pt idx="17776">
                  <c:v>2421.8750000000018</c:v>
                </c:pt>
                <c:pt idx="17777">
                  <c:v>2424.3164099999999</c:v>
                </c:pt>
                <c:pt idx="17778">
                  <c:v>2424.3164099999999</c:v>
                </c:pt>
                <c:pt idx="17779">
                  <c:v>2421.8750000000018</c:v>
                </c:pt>
                <c:pt idx="17780">
                  <c:v>2421.8750000000018</c:v>
                </c:pt>
                <c:pt idx="17781">
                  <c:v>2421.8750000000018</c:v>
                </c:pt>
                <c:pt idx="17782">
                  <c:v>2421.8750000000018</c:v>
                </c:pt>
                <c:pt idx="17783">
                  <c:v>2424.3164099999999</c:v>
                </c:pt>
                <c:pt idx="17784">
                  <c:v>2424.3164099999999</c:v>
                </c:pt>
                <c:pt idx="17785">
                  <c:v>2424.3164099999999</c:v>
                </c:pt>
                <c:pt idx="17786">
                  <c:v>2421.8750000000018</c:v>
                </c:pt>
                <c:pt idx="17787">
                  <c:v>2424.3164099999999</c:v>
                </c:pt>
                <c:pt idx="17788">
                  <c:v>2421.8750000000018</c:v>
                </c:pt>
                <c:pt idx="17789">
                  <c:v>2424.3164099999999</c:v>
                </c:pt>
                <c:pt idx="17790">
                  <c:v>2424.3164099999999</c:v>
                </c:pt>
                <c:pt idx="17791">
                  <c:v>2421.8750000000018</c:v>
                </c:pt>
                <c:pt idx="17792">
                  <c:v>2424.3164099999999</c:v>
                </c:pt>
                <c:pt idx="17793">
                  <c:v>2421.8750000000018</c:v>
                </c:pt>
                <c:pt idx="17794">
                  <c:v>2421.8750000000018</c:v>
                </c:pt>
                <c:pt idx="17795">
                  <c:v>2421.8750000000018</c:v>
                </c:pt>
                <c:pt idx="17796">
                  <c:v>2424.3164099999999</c:v>
                </c:pt>
                <c:pt idx="17797">
                  <c:v>2421.8750000000018</c:v>
                </c:pt>
                <c:pt idx="17798">
                  <c:v>2424.3164099999999</c:v>
                </c:pt>
                <c:pt idx="17799">
                  <c:v>2421.8750000000018</c:v>
                </c:pt>
                <c:pt idx="17800">
                  <c:v>2424.3164099999999</c:v>
                </c:pt>
                <c:pt idx="17801">
                  <c:v>2421.8750000000018</c:v>
                </c:pt>
                <c:pt idx="17802">
                  <c:v>2424.3164099999999</c:v>
                </c:pt>
                <c:pt idx="17803">
                  <c:v>2421.8750000000018</c:v>
                </c:pt>
                <c:pt idx="17804">
                  <c:v>2424.3164099999999</c:v>
                </c:pt>
                <c:pt idx="17805">
                  <c:v>2421.8750000000018</c:v>
                </c:pt>
                <c:pt idx="17806">
                  <c:v>2421.8750000000018</c:v>
                </c:pt>
                <c:pt idx="17807">
                  <c:v>2424.3164099999999</c:v>
                </c:pt>
                <c:pt idx="17808">
                  <c:v>2421.8750000000018</c:v>
                </c:pt>
                <c:pt idx="17809">
                  <c:v>2424.3164099999999</c:v>
                </c:pt>
                <c:pt idx="17810">
                  <c:v>2424.3164099999999</c:v>
                </c:pt>
                <c:pt idx="17811">
                  <c:v>2421.8750000000018</c:v>
                </c:pt>
                <c:pt idx="17812">
                  <c:v>2421.8750000000018</c:v>
                </c:pt>
                <c:pt idx="17813">
                  <c:v>2424.3164099999999</c:v>
                </c:pt>
                <c:pt idx="17814">
                  <c:v>2424.3164099999999</c:v>
                </c:pt>
                <c:pt idx="17815">
                  <c:v>2421.8750000000018</c:v>
                </c:pt>
                <c:pt idx="17816">
                  <c:v>2421.8750000000018</c:v>
                </c:pt>
                <c:pt idx="17817">
                  <c:v>2424.3164099999999</c:v>
                </c:pt>
                <c:pt idx="17818">
                  <c:v>2424.3164099999999</c:v>
                </c:pt>
                <c:pt idx="17819">
                  <c:v>2424.3164099999999</c:v>
                </c:pt>
                <c:pt idx="17820">
                  <c:v>2424.3164099999999</c:v>
                </c:pt>
                <c:pt idx="17821">
                  <c:v>2424.3164099999999</c:v>
                </c:pt>
                <c:pt idx="17822">
                  <c:v>2424.3164099999999</c:v>
                </c:pt>
                <c:pt idx="17823">
                  <c:v>2421.8750000000018</c:v>
                </c:pt>
                <c:pt idx="17824">
                  <c:v>2424.3164099999999</c:v>
                </c:pt>
                <c:pt idx="17825">
                  <c:v>2424.3164099999999</c:v>
                </c:pt>
                <c:pt idx="17826">
                  <c:v>2421.8750000000018</c:v>
                </c:pt>
                <c:pt idx="17827">
                  <c:v>2421.8750000000018</c:v>
                </c:pt>
                <c:pt idx="17828">
                  <c:v>2424.3164099999999</c:v>
                </c:pt>
                <c:pt idx="17829">
                  <c:v>2424.3164099999999</c:v>
                </c:pt>
                <c:pt idx="17830">
                  <c:v>2424.3164099999999</c:v>
                </c:pt>
                <c:pt idx="17831">
                  <c:v>2424.3164099999999</c:v>
                </c:pt>
                <c:pt idx="17832">
                  <c:v>2424.3164099999999</c:v>
                </c:pt>
                <c:pt idx="17833">
                  <c:v>2424.3164099999999</c:v>
                </c:pt>
                <c:pt idx="17834">
                  <c:v>2424.3164099999999</c:v>
                </c:pt>
                <c:pt idx="17835">
                  <c:v>2424.3164099999999</c:v>
                </c:pt>
                <c:pt idx="17836">
                  <c:v>2424.3164099999999</c:v>
                </c:pt>
                <c:pt idx="17837">
                  <c:v>2424.3164099999999</c:v>
                </c:pt>
                <c:pt idx="17838">
                  <c:v>2424.3164099999999</c:v>
                </c:pt>
                <c:pt idx="17839">
                  <c:v>2421.8750000000018</c:v>
                </c:pt>
                <c:pt idx="17840">
                  <c:v>2424.3164099999999</c:v>
                </c:pt>
                <c:pt idx="17841">
                  <c:v>2424.3164099999999</c:v>
                </c:pt>
                <c:pt idx="17842">
                  <c:v>2421.8750000000018</c:v>
                </c:pt>
                <c:pt idx="17843">
                  <c:v>2421.8750000000018</c:v>
                </c:pt>
                <c:pt idx="17844">
                  <c:v>2424.3164099999999</c:v>
                </c:pt>
                <c:pt idx="17845">
                  <c:v>2424.3164099999999</c:v>
                </c:pt>
                <c:pt idx="17846">
                  <c:v>2421.8750000000018</c:v>
                </c:pt>
                <c:pt idx="17847">
                  <c:v>2424.3164099999999</c:v>
                </c:pt>
                <c:pt idx="17848">
                  <c:v>2424.3164099999999</c:v>
                </c:pt>
                <c:pt idx="17849">
                  <c:v>2424.3164099999999</c:v>
                </c:pt>
                <c:pt idx="17850">
                  <c:v>2421.8750000000018</c:v>
                </c:pt>
                <c:pt idx="17851">
                  <c:v>2421.8750000000018</c:v>
                </c:pt>
                <c:pt idx="17852">
                  <c:v>2424.3164099999999</c:v>
                </c:pt>
                <c:pt idx="17853">
                  <c:v>2424.3164099999999</c:v>
                </c:pt>
                <c:pt idx="17854">
                  <c:v>2421.8750000000018</c:v>
                </c:pt>
                <c:pt idx="17855">
                  <c:v>2424.3164099999999</c:v>
                </c:pt>
                <c:pt idx="17856">
                  <c:v>2424.3164099999999</c:v>
                </c:pt>
                <c:pt idx="17857">
                  <c:v>2424.3164099999999</c:v>
                </c:pt>
                <c:pt idx="17858">
                  <c:v>2424.3164099999999</c:v>
                </c:pt>
                <c:pt idx="17859">
                  <c:v>2424.3164099999999</c:v>
                </c:pt>
                <c:pt idx="17860">
                  <c:v>2424.3164099999999</c:v>
                </c:pt>
                <c:pt idx="17861">
                  <c:v>2424.3164099999999</c:v>
                </c:pt>
                <c:pt idx="17862">
                  <c:v>2421.8750000000018</c:v>
                </c:pt>
                <c:pt idx="17863">
                  <c:v>2424.3164099999999</c:v>
                </c:pt>
                <c:pt idx="17864">
                  <c:v>2424.3164099999999</c:v>
                </c:pt>
                <c:pt idx="17865">
                  <c:v>2421.8750000000018</c:v>
                </c:pt>
                <c:pt idx="17866">
                  <c:v>2424.3164099999999</c:v>
                </c:pt>
                <c:pt idx="17867">
                  <c:v>2421.8750000000018</c:v>
                </c:pt>
                <c:pt idx="17868">
                  <c:v>2424.3164099999999</c:v>
                </c:pt>
                <c:pt idx="17869">
                  <c:v>2424.3164099999999</c:v>
                </c:pt>
                <c:pt idx="17870">
                  <c:v>2421.8750000000018</c:v>
                </c:pt>
                <c:pt idx="17871">
                  <c:v>2421.8750000000018</c:v>
                </c:pt>
                <c:pt idx="17872">
                  <c:v>2424.3164099999999</c:v>
                </c:pt>
                <c:pt idx="17873">
                  <c:v>2421.8750000000018</c:v>
                </c:pt>
                <c:pt idx="17874">
                  <c:v>2424.3164099999999</c:v>
                </c:pt>
                <c:pt idx="17875">
                  <c:v>2421.8750000000018</c:v>
                </c:pt>
                <c:pt idx="17876">
                  <c:v>2424.3164099999999</c:v>
                </c:pt>
                <c:pt idx="17877">
                  <c:v>2424.3164099999999</c:v>
                </c:pt>
                <c:pt idx="17878">
                  <c:v>2421.8750000000018</c:v>
                </c:pt>
                <c:pt idx="17879">
                  <c:v>2424.3164099999999</c:v>
                </c:pt>
                <c:pt idx="17880">
                  <c:v>2424.3164099999999</c:v>
                </c:pt>
                <c:pt idx="17881">
                  <c:v>2424.3164099999999</c:v>
                </c:pt>
                <c:pt idx="17882">
                  <c:v>2424.3164099999999</c:v>
                </c:pt>
                <c:pt idx="17883">
                  <c:v>2421.8750000000018</c:v>
                </c:pt>
                <c:pt idx="17884">
                  <c:v>2424.3164099999999</c:v>
                </c:pt>
                <c:pt idx="17885">
                  <c:v>2424.3164099999999</c:v>
                </c:pt>
                <c:pt idx="17886">
                  <c:v>2424.3164099999999</c:v>
                </c:pt>
                <c:pt idx="17887">
                  <c:v>2421.8750000000018</c:v>
                </c:pt>
                <c:pt idx="17888">
                  <c:v>2421.8750000000018</c:v>
                </c:pt>
                <c:pt idx="17889">
                  <c:v>2424.3164099999999</c:v>
                </c:pt>
                <c:pt idx="17890">
                  <c:v>2424.3164099999999</c:v>
                </c:pt>
                <c:pt idx="17891">
                  <c:v>2424.3164099999999</c:v>
                </c:pt>
                <c:pt idx="17892">
                  <c:v>2421.8750000000018</c:v>
                </c:pt>
                <c:pt idx="17893">
                  <c:v>2424.3164099999999</c:v>
                </c:pt>
                <c:pt idx="17894">
                  <c:v>2424.3164099999999</c:v>
                </c:pt>
                <c:pt idx="17895">
                  <c:v>2424.3164099999999</c:v>
                </c:pt>
                <c:pt idx="17896">
                  <c:v>2424.3164099999999</c:v>
                </c:pt>
                <c:pt idx="17897">
                  <c:v>2421.8750000000018</c:v>
                </c:pt>
                <c:pt idx="17898">
                  <c:v>2424.3164099999999</c:v>
                </c:pt>
                <c:pt idx="17899">
                  <c:v>2421.8750000000018</c:v>
                </c:pt>
                <c:pt idx="17900">
                  <c:v>2421.8750000000018</c:v>
                </c:pt>
                <c:pt idx="17901">
                  <c:v>2421.8750000000018</c:v>
                </c:pt>
                <c:pt idx="17902">
                  <c:v>2424.3164099999999</c:v>
                </c:pt>
                <c:pt idx="17903">
                  <c:v>2424.3164099999999</c:v>
                </c:pt>
                <c:pt idx="17904">
                  <c:v>2421.8750000000018</c:v>
                </c:pt>
                <c:pt idx="17905">
                  <c:v>2424.3164099999999</c:v>
                </c:pt>
                <c:pt idx="17906">
                  <c:v>2424.3164099999999</c:v>
                </c:pt>
                <c:pt idx="17907">
                  <c:v>2424.3164099999999</c:v>
                </c:pt>
                <c:pt idx="17908">
                  <c:v>2421.8750000000018</c:v>
                </c:pt>
                <c:pt idx="17909">
                  <c:v>2421.8750000000018</c:v>
                </c:pt>
                <c:pt idx="17910">
                  <c:v>2424.3164099999999</c:v>
                </c:pt>
                <c:pt idx="17911">
                  <c:v>2424.3164099999999</c:v>
                </c:pt>
                <c:pt idx="17912">
                  <c:v>2424.3164099999999</c:v>
                </c:pt>
                <c:pt idx="17913">
                  <c:v>2424.3164099999999</c:v>
                </c:pt>
                <c:pt idx="17914">
                  <c:v>2421.8750000000018</c:v>
                </c:pt>
                <c:pt idx="17915">
                  <c:v>2421.8750000000018</c:v>
                </c:pt>
                <c:pt idx="17916">
                  <c:v>2424.3164099999999</c:v>
                </c:pt>
                <c:pt idx="17917">
                  <c:v>2424.3164099999999</c:v>
                </c:pt>
                <c:pt idx="17918">
                  <c:v>2424.3164099999999</c:v>
                </c:pt>
                <c:pt idx="17919">
                  <c:v>2424.3164099999999</c:v>
                </c:pt>
                <c:pt idx="17920">
                  <c:v>2421.8750000000018</c:v>
                </c:pt>
                <c:pt idx="17921">
                  <c:v>2424.3164099999999</c:v>
                </c:pt>
                <c:pt idx="17922">
                  <c:v>2424.3164099999999</c:v>
                </c:pt>
                <c:pt idx="17923">
                  <c:v>2424.3164099999999</c:v>
                </c:pt>
                <c:pt idx="17924">
                  <c:v>2424.3164099999999</c:v>
                </c:pt>
                <c:pt idx="17925">
                  <c:v>2424.3164099999999</c:v>
                </c:pt>
                <c:pt idx="17926">
                  <c:v>2421.8750000000018</c:v>
                </c:pt>
                <c:pt idx="17927">
                  <c:v>2424.3164099999999</c:v>
                </c:pt>
                <c:pt idx="17928">
                  <c:v>2421.8750000000018</c:v>
                </c:pt>
                <c:pt idx="17929">
                  <c:v>2421.8750000000018</c:v>
                </c:pt>
                <c:pt idx="17930">
                  <c:v>2421.8750000000018</c:v>
                </c:pt>
                <c:pt idx="17931">
                  <c:v>2421.8750000000018</c:v>
                </c:pt>
                <c:pt idx="17932">
                  <c:v>2424.3164099999999</c:v>
                </c:pt>
                <c:pt idx="17933">
                  <c:v>2424.3164099999999</c:v>
                </c:pt>
                <c:pt idx="17934">
                  <c:v>2424.3164099999999</c:v>
                </c:pt>
                <c:pt idx="17935">
                  <c:v>2424.3164099999999</c:v>
                </c:pt>
                <c:pt idx="17936">
                  <c:v>2424.3164099999999</c:v>
                </c:pt>
                <c:pt idx="17937">
                  <c:v>2424.3164099999999</c:v>
                </c:pt>
                <c:pt idx="17938">
                  <c:v>2424.3164099999999</c:v>
                </c:pt>
                <c:pt idx="17939">
                  <c:v>2421.8750000000018</c:v>
                </c:pt>
                <c:pt idx="17940">
                  <c:v>2424.3164099999999</c:v>
                </c:pt>
                <c:pt idx="17941">
                  <c:v>2424.3164099999999</c:v>
                </c:pt>
                <c:pt idx="17942">
                  <c:v>2421.8750000000018</c:v>
                </c:pt>
                <c:pt idx="17943">
                  <c:v>2424.3164099999999</c:v>
                </c:pt>
                <c:pt idx="17944">
                  <c:v>2424.3164099999999</c:v>
                </c:pt>
                <c:pt idx="17945">
                  <c:v>2421.8750000000018</c:v>
                </c:pt>
                <c:pt idx="17946">
                  <c:v>2424.3164099999999</c:v>
                </c:pt>
                <c:pt idx="17947">
                  <c:v>2424.3164099999999</c:v>
                </c:pt>
                <c:pt idx="17948">
                  <c:v>2424.3164099999999</c:v>
                </c:pt>
                <c:pt idx="17949">
                  <c:v>2424.3164099999999</c:v>
                </c:pt>
                <c:pt idx="17950">
                  <c:v>2424.3164099999999</c:v>
                </c:pt>
                <c:pt idx="17951">
                  <c:v>2424.3164099999999</c:v>
                </c:pt>
                <c:pt idx="17952">
                  <c:v>2421.8750000000018</c:v>
                </c:pt>
                <c:pt idx="17953">
                  <c:v>2424.3164099999999</c:v>
                </c:pt>
                <c:pt idx="17954">
                  <c:v>2421.8750000000018</c:v>
                </c:pt>
                <c:pt idx="17955">
                  <c:v>2424.3164099999999</c:v>
                </c:pt>
                <c:pt idx="17956">
                  <c:v>2424.3164099999999</c:v>
                </c:pt>
                <c:pt idx="17957">
                  <c:v>2424.3164099999999</c:v>
                </c:pt>
                <c:pt idx="17958">
                  <c:v>2424.3164099999999</c:v>
                </c:pt>
                <c:pt idx="17959">
                  <c:v>2424.3164099999999</c:v>
                </c:pt>
                <c:pt idx="17960">
                  <c:v>2424.3164099999999</c:v>
                </c:pt>
                <c:pt idx="17961">
                  <c:v>2421.8750000000018</c:v>
                </c:pt>
                <c:pt idx="17962">
                  <c:v>2424.3164099999999</c:v>
                </c:pt>
                <c:pt idx="17963">
                  <c:v>2424.3164099999999</c:v>
                </c:pt>
                <c:pt idx="17964">
                  <c:v>2424.3164099999999</c:v>
                </c:pt>
                <c:pt idx="17965">
                  <c:v>2421.8750000000018</c:v>
                </c:pt>
                <c:pt idx="17966">
                  <c:v>2424.3164099999999</c:v>
                </c:pt>
                <c:pt idx="17967">
                  <c:v>2424.3164099999999</c:v>
                </c:pt>
                <c:pt idx="17968">
                  <c:v>2424.3164099999999</c:v>
                </c:pt>
                <c:pt idx="17969">
                  <c:v>2424.3164099999999</c:v>
                </c:pt>
                <c:pt idx="17970">
                  <c:v>2424.3164099999999</c:v>
                </c:pt>
                <c:pt idx="17971">
                  <c:v>2424.3164099999999</c:v>
                </c:pt>
                <c:pt idx="17972">
                  <c:v>2424.3164099999999</c:v>
                </c:pt>
                <c:pt idx="17973">
                  <c:v>2421.8750000000018</c:v>
                </c:pt>
                <c:pt idx="17974">
                  <c:v>2421.8750000000018</c:v>
                </c:pt>
                <c:pt idx="17975">
                  <c:v>2421.8750000000018</c:v>
                </c:pt>
                <c:pt idx="17976">
                  <c:v>2424.3164099999999</c:v>
                </c:pt>
                <c:pt idx="17977">
                  <c:v>2424.3164099999999</c:v>
                </c:pt>
                <c:pt idx="17978">
                  <c:v>2424.3164099999999</c:v>
                </c:pt>
                <c:pt idx="17979">
                  <c:v>2424.3164099999999</c:v>
                </c:pt>
                <c:pt idx="17980">
                  <c:v>2421.8750000000018</c:v>
                </c:pt>
                <c:pt idx="17981">
                  <c:v>2424.3164099999999</c:v>
                </c:pt>
                <c:pt idx="17982">
                  <c:v>2421.8750000000018</c:v>
                </c:pt>
                <c:pt idx="17983">
                  <c:v>2424.3164099999999</c:v>
                </c:pt>
                <c:pt idx="17984">
                  <c:v>2421.8750000000018</c:v>
                </c:pt>
                <c:pt idx="17985">
                  <c:v>2424.3164099999999</c:v>
                </c:pt>
                <c:pt idx="17986">
                  <c:v>2424.3164099999999</c:v>
                </c:pt>
                <c:pt idx="17987">
                  <c:v>2421.8750000000018</c:v>
                </c:pt>
                <c:pt idx="17988">
                  <c:v>2424.3164099999999</c:v>
                </c:pt>
                <c:pt idx="17989">
                  <c:v>2424.3164099999999</c:v>
                </c:pt>
                <c:pt idx="17990">
                  <c:v>2424.3164099999999</c:v>
                </c:pt>
                <c:pt idx="17991">
                  <c:v>2421.8750000000018</c:v>
                </c:pt>
                <c:pt idx="17992">
                  <c:v>2424.3164099999999</c:v>
                </c:pt>
                <c:pt idx="17993">
                  <c:v>2421.8750000000018</c:v>
                </c:pt>
                <c:pt idx="17994">
                  <c:v>2424.3164099999999</c:v>
                </c:pt>
                <c:pt idx="17995">
                  <c:v>2424.3164099999999</c:v>
                </c:pt>
                <c:pt idx="17996">
                  <c:v>2424.3164099999999</c:v>
                </c:pt>
                <c:pt idx="17997">
                  <c:v>2424.3164099999999</c:v>
                </c:pt>
                <c:pt idx="17998">
                  <c:v>2424.3164099999999</c:v>
                </c:pt>
                <c:pt idx="17999">
                  <c:v>2424.3164099999999</c:v>
                </c:pt>
                <c:pt idx="18000">
                  <c:v>2421.8750000000018</c:v>
                </c:pt>
                <c:pt idx="18001">
                  <c:v>2421.8750000000018</c:v>
                </c:pt>
                <c:pt idx="18002">
                  <c:v>2421.8750000000018</c:v>
                </c:pt>
                <c:pt idx="18003">
                  <c:v>2424.3164099999999</c:v>
                </c:pt>
                <c:pt idx="18004">
                  <c:v>2424.3164099999999</c:v>
                </c:pt>
                <c:pt idx="18005">
                  <c:v>2424.3164099999999</c:v>
                </c:pt>
                <c:pt idx="18006">
                  <c:v>2424.3164099999999</c:v>
                </c:pt>
                <c:pt idx="18007">
                  <c:v>2421.8750000000018</c:v>
                </c:pt>
                <c:pt idx="18008">
                  <c:v>2424.3164099999999</c:v>
                </c:pt>
                <c:pt idx="18009">
                  <c:v>2421.8750000000018</c:v>
                </c:pt>
                <c:pt idx="18010">
                  <c:v>2424.3164099999999</c:v>
                </c:pt>
                <c:pt idx="18011">
                  <c:v>2421.8750000000018</c:v>
                </c:pt>
                <c:pt idx="18012">
                  <c:v>2424.3164099999999</c:v>
                </c:pt>
                <c:pt idx="18013">
                  <c:v>2421.8750000000018</c:v>
                </c:pt>
                <c:pt idx="18014">
                  <c:v>2424.3164099999999</c:v>
                </c:pt>
                <c:pt idx="18015">
                  <c:v>2424.3164099999999</c:v>
                </c:pt>
                <c:pt idx="18016">
                  <c:v>2421.8750000000018</c:v>
                </c:pt>
                <c:pt idx="18017">
                  <c:v>2421.8750000000018</c:v>
                </c:pt>
                <c:pt idx="18018">
                  <c:v>2421.8750000000018</c:v>
                </c:pt>
                <c:pt idx="18019">
                  <c:v>2424.3164099999999</c:v>
                </c:pt>
                <c:pt idx="18020">
                  <c:v>2424.3164099999999</c:v>
                </c:pt>
                <c:pt idx="18021">
                  <c:v>2424.3164099999999</c:v>
                </c:pt>
                <c:pt idx="18022">
                  <c:v>2421.8750000000018</c:v>
                </c:pt>
                <c:pt idx="18023">
                  <c:v>2424.3164099999999</c:v>
                </c:pt>
                <c:pt idx="18024">
                  <c:v>2424.3164099999999</c:v>
                </c:pt>
                <c:pt idx="18025">
                  <c:v>2421.8750000000018</c:v>
                </c:pt>
                <c:pt idx="18026">
                  <c:v>2421.8750000000018</c:v>
                </c:pt>
                <c:pt idx="18027">
                  <c:v>2424.3164099999999</c:v>
                </c:pt>
                <c:pt idx="18028">
                  <c:v>2424.3164099999999</c:v>
                </c:pt>
                <c:pt idx="18029">
                  <c:v>2424.3164099999999</c:v>
                </c:pt>
                <c:pt idx="18030">
                  <c:v>2424.3164099999999</c:v>
                </c:pt>
                <c:pt idx="18031">
                  <c:v>2424.3164099999999</c:v>
                </c:pt>
                <c:pt idx="18032">
                  <c:v>2421.8750000000018</c:v>
                </c:pt>
                <c:pt idx="18033">
                  <c:v>2424.3164099999999</c:v>
                </c:pt>
                <c:pt idx="18034">
                  <c:v>2424.3164099999999</c:v>
                </c:pt>
                <c:pt idx="18035">
                  <c:v>2421.8750000000018</c:v>
                </c:pt>
                <c:pt idx="18036">
                  <c:v>2424.3164099999999</c:v>
                </c:pt>
                <c:pt idx="18037">
                  <c:v>2421.8750000000018</c:v>
                </c:pt>
                <c:pt idx="18038">
                  <c:v>2421.8750000000018</c:v>
                </c:pt>
                <c:pt idx="18039">
                  <c:v>2424.3164099999999</c:v>
                </c:pt>
                <c:pt idx="18040">
                  <c:v>2421.8750000000018</c:v>
                </c:pt>
                <c:pt idx="18041">
                  <c:v>2421.8750000000018</c:v>
                </c:pt>
                <c:pt idx="18042">
                  <c:v>2421.8750000000018</c:v>
                </c:pt>
                <c:pt idx="18043">
                  <c:v>2424.3164099999999</c:v>
                </c:pt>
                <c:pt idx="18044">
                  <c:v>2424.3164099999999</c:v>
                </c:pt>
                <c:pt idx="18045">
                  <c:v>2421.8750000000018</c:v>
                </c:pt>
                <c:pt idx="18046">
                  <c:v>2421.8750000000018</c:v>
                </c:pt>
                <c:pt idx="18047">
                  <c:v>2421.8750000000018</c:v>
                </c:pt>
                <c:pt idx="18048">
                  <c:v>2421.8750000000018</c:v>
                </c:pt>
                <c:pt idx="18049">
                  <c:v>2424.3164099999999</c:v>
                </c:pt>
                <c:pt idx="18050">
                  <c:v>2421.8750000000018</c:v>
                </c:pt>
                <c:pt idx="18051">
                  <c:v>2424.3164099999999</c:v>
                </c:pt>
                <c:pt idx="18052">
                  <c:v>2424.3164099999999</c:v>
                </c:pt>
                <c:pt idx="18053">
                  <c:v>2421.8750000000018</c:v>
                </c:pt>
                <c:pt idx="18054">
                  <c:v>2424.3164099999999</c:v>
                </c:pt>
                <c:pt idx="18055">
                  <c:v>2424.3164099999999</c:v>
                </c:pt>
                <c:pt idx="18056">
                  <c:v>2424.3164099999999</c:v>
                </c:pt>
                <c:pt idx="18057">
                  <c:v>2421.8750000000018</c:v>
                </c:pt>
                <c:pt idx="18058">
                  <c:v>2424.3164099999999</c:v>
                </c:pt>
                <c:pt idx="18059">
                  <c:v>2421.8750000000018</c:v>
                </c:pt>
                <c:pt idx="18060">
                  <c:v>2424.3164099999999</c:v>
                </c:pt>
                <c:pt idx="18061">
                  <c:v>2424.3164099999999</c:v>
                </c:pt>
                <c:pt idx="18062">
                  <c:v>2424.3164099999999</c:v>
                </c:pt>
                <c:pt idx="18063">
                  <c:v>2421.8750000000018</c:v>
                </c:pt>
                <c:pt idx="18064">
                  <c:v>2424.3164099999999</c:v>
                </c:pt>
                <c:pt idx="18065">
                  <c:v>2424.3164099999999</c:v>
                </c:pt>
                <c:pt idx="18066">
                  <c:v>2424.3164099999999</c:v>
                </c:pt>
                <c:pt idx="18067">
                  <c:v>2424.3164099999999</c:v>
                </c:pt>
                <c:pt idx="18068">
                  <c:v>2424.3164099999999</c:v>
                </c:pt>
                <c:pt idx="18069">
                  <c:v>2424.3164099999999</c:v>
                </c:pt>
                <c:pt idx="18070">
                  <c:v>2421.8750000000018</c:v>
                </c:pt>
                <c:pt idx="18071">
                  <c:v>2421.8750000000018</c:v>
                </c:pt>
                <c:pt idx="18072">
                  <c:v>2424.3164099999999</c:v>
                </c:pt>
                <c:pt idx="18073">
                  <c:v>2424.3164099999999</c:v>
                </c:pt>
                <c:pt idx="18074">
                  <c:v>2424.3164099999999</c:v>
                </c:pt>
                <c:pt idx="18075">
                  <c:v>2424.3164099999999</c:v>
                </c:pt>
                <c:pt idx="18076">
                  <c:v>2424.3164099999999</c:v>
                </c:pt>
                <c:pt idx="18077">
                  <c:v>2424.3164099999999</c:v>
                </c:pt>
                <c:pt idx="18078">
                  <c:v>2421.8750000000018</c:v>
                </c:pt>
                <c:pt idx="18079">
                  <c:v>2421.8750000000018</c:v>
                </c:pt>
                <c:pt idx="18080">
                  <c:v>2424.3164099999999</c:v>
                </c:pt>
                <c:pt idx="18081">
                  <c:v>2424.3164099999999</c:v>
                </c:pt>
                <c:pt idx="18082">
                  <c:v>2421.8750000000018</c:v>
                </c:pt>
                <c:pt idx="18083">
                  <c:v>2424.3164099999999</c:v>
                </c:pt>
                <c:pt idx="18084">
                  <c:v>2424.3164099999999</c:v>
                </c:pt>
                <c:pt idx="18085">
                  <c:v>2424.3164099999999</c:v>
                </c:pt>
                <c:pt idx="18086">
                  <c:v>2424.3164099999999</c:v>
                </c:pt>
                <c:pt idx="18087">
                  <c:v>2421.8750000000018</c:v>
                </c:pt>
                <c:pt idx="18088">
                  <c:v>2424.3164099999999</c:v>
                </c:pt>
                <c:pt idx="18089">
                  <c:v>2424.3164099999999</c:v>
                </c:pt>
                <c:pt idx="18090">
                  <c:v>2421.8750000000018</c:v>
                </c:pt>
                <c:pt idx="18091">
                  <c:v>2424.3164099999999</c:v>
                </c:pt>
                <c:pt idx="18092">
                  <c:v>2424.3164099999999</c:v>
                </c:pt>
                <c:pt idx="18093">
                  <c:v>2421.8750000000018</c:v>
                </c:pt>
                <c:pt idx="18094">
                  <c:v>2424.3164099999999</c:v>
                </c:pt>
                <c:pt idx="18095">
                  <c:v>2424.3164099999999</c:v>
                </c:pt>
                <c:pt idx="18096">
                  <c:v>2424.3164099999999</c:v>
                </c:pt>
                <c:pt idx="18097">
                  <c:v>2424.3164099999999</c:v>
                </c:pt>
                <c:pt idx="18098">
                  <c:v>2424.3164099999999</c:v>
                </c:pt>
                <c:pt idx="18099">
                  <c:v>2424.3164099999999</c:v>
                </c:pt>
                <c:pt idx="18100">
                  <c:v>2421.8750000000018</c:v>
                </c:pt>
                <c:pt idx="18101">
                  <c:v>2424.3164099999999</c:v>
                </c:pt>
                <c:pt idx="18102">
                  <c:v>2421.8750000000018</c:v>
                </c:pt>
                <c:pt idx="18103">
                  <c:v>2424.3164099999999</c:v>
                </c:pt>
                <c:pt idx="18104">
                  <c:v>2424.3164099999999</c:v>
                </c:pt>
                <c:pt idx="18105">
                  <c:v>2424.3164099999999</c:v>
                </c:pt>
                <c:pt idx="18106">
                  <c:v>2424.3164099999999</c:v>
                </c:pt>
                <c:pt idx="18107">
                  <c:v>2424.3164099999999</c:v>
                </c:pt>
                <c:pt idx="18108">
                  <c:v>2424.3164099999999</c:v>
                </c:pt>
                <c:pt idx="18109">
                  <c:v>2421.8750000000018</c:v>
                </c:pt>
                <c:pt idx="18110">
                  <c:v>2424.3164099999999</c:v>
                </c:pt>
                <c:pt idx="18111">
                  <c:v>2421.8750000000018</c:v>
                </c:pt>
                <c:pt idx="18112">
                  <c:v>2424.3164099999999</c:v>
                </c:pt>
                <c:pt idx="18113">
                  <c:v>2424.3164099999999</c:v>
                </c:pt>
                <c:pt idx="18114">
                  <c:v>2424.3164099999999</c:v>
                </c:pt>
                <c:pt idx="18115">
                  <c:v>2424.3164099999999</c:v>
                </c:pt>
                <c:pt idx="18116">
                  <c:v>2424.3164099999999</c:v>
                </c:pt>
                <c:pt idx="18117">
                  <c:v>2424.3164099999999</c:v>
                </c:pt>
                <c:pt idx="18118">
                  <c:v>2424.3164099999999</c:v>
                </c:pt>
                <c:pt idx="18119">
                  <c:v>2424.3164099999999</c:v>
                </c:pt>
                <c:pt idx="18120">
                  <c:v>2421.8750000000018</c:v>
                </c:pt>
                <c:pt idx="18121">
                  <c:v>2421.8750000000018</c:v>
                </c:pt>
                <c:pt idx="18122">
                  <c:v>2421.8750000000018</c:v>
                </c:pt>
                <c:pt idx="18123">
                  <c:v>2421.8750000000018</c:v>
                </c:pt>
                <c:pt idx="18124">
                  <c:v>2424.3164099999999</c:v>
                </c:pt>
                <c:pt idx="18125">
                  <c:v>2424.3164099999999</c:v>
                </c:pt>
                <c:pt idx="18126">
                  <c:v>2421.8750000000018</c:v>
                </c:pt>
                <c:pt idx="18127">
                  <c:v>2424.3164099999999</c:v>
                </c:pt>
                <c:pt idx="18128">
                  <c:v>2424.3164099999999</c:v>
                </c:pt>
                <c:pt idx="18129">
                  <c:v>2424.3164099999999</c:v>
                </c:pt>
                <c:pt idx="18130">
                  <c:v>2421.8750000000018</c:v>
                </c:pt>
                <c:pt idx="18131">
                  <c:v>2424.3164099999999</c:v>
                </c:pt>
                <c:pt idx="18132">
                  <c:v>2424.3164099999999</c:v>
                </c:pt>
                <c:pt idx="18133">
                  <c:v>2421.8750000000018</c:v>
                </c:pt>
                <c:pt idx="18134">
                  <c:v>2424.3164099999999</c:v>
                </c:pt>
                <c:pt idx="18135">
                  <c:v>2424.3164099999999</c:v>
                </c:pt>
                <c:pt idx="18136">
                  <c:v>2424.3164099999999</c:v>
                </c:pt>
                <c:pt idx="18137">
                  <c:v>2424.3164099999999</c:v>
                </c:pt>
                <c:pt idx="18138">
                  <c:v>2424.3164099999999</c:v>
                </c:pt>
                <c:pt idx="18139">
                  <c:v>2421.8750000000018</c:v>
                </c:pt>
                <c:pt idx="18140">
                  <c:v>2424.3164099999999</c:v>
                </c:pt>
                <c:pt idx="18141">
                  <c:v>2424.3164099999999</c:v>
                </c:pt>
                <c:pt idx="18142">
                  <c:v>2424.3164099999999</c:v>
                </c:pt>
                <c:pt idx="18143">
                  <c:v>2424.3164099999999</c:v>
                </c:pt>
                <c:pt idx="18144">
                  <c:v>2424.3164099999999</c:v>
                </c:pt>
                <c:pt idx="18145">
                  <c:v>2424.3164099999999</c:v>
                </c:pt>
                <c:pt idx="18146">
                  <c:v>2424.3164099999999</c:v>
                </c:pt>
                <c:pt idx="18147">
                  <c:v>2421.8750000000018</c:v>
                </c:pt>
                <c:pt idx="18148">
                  <c:v>2421.8750000000018</c:v>
                </c:pt>
                <c:pt idx="18149">
                  <c:v>2421.8750000000018</c:v>
                </c:pt>
                <c:pt idx="18150">
                  <c:v>2424.3164099999999</c:v>
                </c:pt>
                <c:pt idx="18151">
                  <c:v>2424.3164099999999</c:v>
                </c:pt>
                <c:pt idx="18152">
                  <c:v>2421.8750000000018</c:v>
                </c:pt>
                <c:pt idx="18153">
                  <c:v>2424.3164099999999</c:v>
                </c:pt>
                <c:pt idx="18154">
                  <c:v>2424.3164099999999</c:v>
                </c:pt>
                <c:pt idx="18155">
                  <c:v>2424.3164099999999</c:v>
                </c:pt>
                <c:pt idx="18156">
                  <c:v>2424.3164099999999</c:v>
                </c:pt>
                <c:pt idx="18157">
                  <c:v>2424.3164099999999</c:v>
                </c:pt>
                <c:pt idx="18158">
                  <c:v>2424.3164099999999</c:v>
                </c:pt>
                <c:pt idx="18159">
                  <c:v>2424.3164099999999</c:v>
                </c:pt>
                <c:pt idx="18160">
                  <c:v>2421.8750000000018</c:v>
                </c:pt>
                <c:pt idx="18161">
                  <c:v>2424.3164099999999</c:v>
                </c:pt>
                <c:pt idx="18162">
                  <c:v>2421.8750000000018</c:v>
                </c:pt>
                <c:pt idx="18163">
                  <c:v>2421.8750000000018</c:v>
                </c:pt>
                <c:pt idx="18164">
                  <c:v>2424.3164099999999</c:v>
                </c:pt>
                <c:pt idx="18165">
                  <c:v>2424.3164099999999</c:v>
                </c:pt>
                <c:pt idx="18166">
                  <c:v>2424.3164099999999</c:v>
                </c:pt>
                <c:pt idx="18167">
                  <c:v>2421.8750000000018</c:v>
                </c:pt>
                <c:pt idx="18168">
                  <c:v>2421.8750000000018</c:v>
                </c:pt>
                <c:pt idx="18169">
                  <c:v>2421.8750000000018</c:v>
                </c:pt>
                <c:pt idx="18170">
                  <c:v>2424.3164099999999</c:v>
                </c:pt>
                <c:pt idx="18171">
                  <c:v>2421.8750000000018</c:v>
                </c:pt>
                <c:pt idx="18172">
                  <c:v>2424.3164099999999</c:v>
                </c:pt>
                <c:pt idx="18173">
                  <c:v>2424.3164099999999</c:v>
                </c:pt>
                <c:pt idx="18174">
                  <c:v>2424.3164099999999</c:v>
                </c:pt>
                <c:pt idx="18175">
                  <c:v>2424.3164099999999</c:v>
                </c:pt>
                <c:pt idx="18176">
                  <c:v>2424.3164099999999</c:v>
                </c:pt>
                <c:pt idx="18177">
                  <c:v>2421.8750000000018</c:v>
                </c:pt>
                <c:pt idx="18178">
                  <c:v>2424.3164099999999</c:v>
                </c:pt>
                <c:pt idx="18179">
                  <c:v>2424.3164099999999</c:v>
                </c:pt>
                <c:pt idx="18180">
                  <c:v>2421.8750000000018</c:v>
                </c:pt>
                <c:pt idx="18181">
                  <c:v>2421.8750000000018</c:v>
                </c:pt>
                <c:pt idx="18182">
                  <c:v>2421.8750000000018</c:v>
                </c:pt>
                <c:pt idx="18183">
                  <c:v>2424.3164099999999</c:v>
                </c:pt>
                <c:pt idx="18184">
                  <c:v>2424.3164099999999</c:v>
                </c:pt>
                <c:pt idx="18185">
                  <c:v>2424.3164099999999</c:v>
                </c:pt>
                <c:pt idx="18186">
                  <c:v>2424.3164099999999</c:v>
                </c:pt>
                <c:pt idx="18187">
                  <c:v>2424.3164099999999</c:v>
                </c:pt>
                <c:pt idx="18188">
                  <c:v>2421.8750000000018</c:v>
                </c:pt>
                <c:pt idx="18189">
                  <c:v>2424.3164099999999</c:v>
                </c:pt>
                <c:pt idx="18190">
                  <c:v>2421.8750000000018</c:v>
                </c:pt>
                <c:pt idx="18191">
                  <c:v>2421.8750000000018</c:v>
                </c:pt>
                <c:pt idx="18192">
                  <c:v>2424.3164099999999</c:v>
                </c:pt>
                <c:pt idx="18193">
                  <c:v>2424.3164099999999</c:v>
                </c:pt>
                <c:pt idx="18194">
                  <c:v>2424.3164099999999</c:v>
                </c:pt>
                <c:pt idx="18195">
                  <c:v>2421.8750000000018</c:v>
                </c:pt>
                <c:pt idx="18196">
                  <c:v>2421.8750000000018</c:v>
                </c:pt>
                <c:pt idx="18197">
                  <c:v>2424.3164099999999</c:v>
                </c:pt>
                <c:pt idx="18198">
                  <c:v>2421.8750000000018</c:v>
                </c:pt>
                <c:pt idx="18199">
                  <c:v>2421.8750000000018</c:v>
                </c:pt>
                <c:pt idx="18200">
                  <c:v>2424.3164099999999</c:v>
                </c:pt>
                <c:pt idx="18201">
                  <c:v>2424.3164099999999</c:v>
                </c:pt>
                <c:pt idx="18202">
                  <c:v>2421.8750000000018</c:v>
                </c:pt>
                <c:pt idx="18203">
                  <c:v>2424.3164099999999</c:v>
                </c:pt>
                <c:pt idx="18204">
                  <c:v>2424.3164099999999</c:v>
                </c:pt>
                <c:pt idx="18205">
                  <c:v>2421.8750000000018</c:v>
                </c:pt>
                <c:pt idx="18206">
                  <c:v>2424.3164099999999</c:v>
                </c:pt>
                <c:pt idx="18207">
                  <c:v>2424.3164099999999</c:v>
                </c:pt>
                <c:pt idx="18208">
                  <c:v>2421.8750000000018</c:v>
                </c:pt>
                <c:pt idx="18209">
                  <c:v>2424.3164099999999</c:v>
                </c:pt>
                <c:pt idx="18210">
                  <c:v>2421.8750000000018</c:v>
                </c:pt>
                <c:pt idx="18211">
                  <c:v>2424.3164099999999</c:v>
                </c:pt>
                <c:pt idx="18212">
                  <c:v>2424.3164099999999</c:v>
                </c:pt>
                <c:pt idx="18213">
                  <c:v>2421.8750000000018</c:v>
                </c:pt>
                <c:pt idx="18214">
                  <c:v>2424.3164099999999</c:v>
                </c:pt>
                <c:pt idx="18215">
                  <c:v>2424.3164099999999</c:v>
                </c:pt>
                <c:pt idx="18216">
                  <c:v>2421.8750000000018</c:v>
                </c:pt>
                <c:pt idx="18217">
                  <c:v>2424.3164099999999</c:v>
                </c:pt>
                <c:pt idx="18218">
                  <c:v>2424.3164099999999</c:v>
                </c:pt>
                <c:pt idx="18219">
                  <c:v>2424.3164099999999</c:v>
                </c:pt>
                <c:pt idx="18220">
                  <c:v>2424.3164099999999</c:v>
                </c:pt>
                <c:pt idx="18221">
                  <c:v>2424.3164099999999</c:v>
                </c:pt>
                <c:pt idx="18222">
                  <c:v>2424.3164099999999</c:v>
                </c:pt>
                <c:pt idx="18223">
                  <c:v>2424.3164099999999</c:v>
                </c:pt>
                <c:pt idx="18224">
                  <c:v>2424.3164099999999</c:v>
                </c:pt>
                <c:pt idx="18225">
                  <c:v>2424.3164099999999</c:v>
                </c:pt>
                <c:pt idx="18226">
                  <c:v>2424.3164099999999</c:v>
                </c:pt>
                <c:pt idx="18227">
                  <c:v>2421.8750000000018</c:v>
                </c:pt>
                <c:pt idx="18228">
                  <c:v>2424.3164099999999</c:v>
                </c:pt>
                <c:pt idx="18229">
                  <c:v>2424.3164099999999</c:v>
                </c:pt>
                <c:pt idx="18230">
                  <c:v>2424.3164099999999</c:v>
                </c:pt>
                <c:pt idx="18231">
                  <c:v>2421.8750000000018</c:v>
                </c:pt>
                <c:pt idx="18232">
                  <c:v>2424.3164099999999</c:v>
                </c:pt>
                <c:pt idx="18233">
                  <c:v>2424.3164099999999</c:v>
                </c:pt>
                <c:pt idx="18234">
                  <c:v>2421.8750000000018</c:v>
                </c:pt>
                <c:pt idx="18235">
                  <c:v>2421.8750000000018</c:v>
                </c:pt>
                <c:pt idx="18236">
                  <c:v>2424.3164099999999</c:v>
                </c:pt>
                <c:pt idx="18237">
                  <c:v>2421.8750000000018</c:v>
                </c:pt>
                <c:pt idx="18238">
                  <c:v>2424.3164099999999</c:v>
                </c:pt>
                <c:pt idx="18239">
                  <c:v>2424.3164099999999</c:v>
                </c:pt>
                <c:pt idx="18240">
                  <c:v>2424.3164099999999</c:v>
                </c:pt>
                <c:pt idx="18241">
                  <c:v>2424.3164099999999</c:v>
                </c:pt>
                <c:pt idx="18242">
                  <c:v>2421.8750000000018</c:v>
                </c:pt>
                <c:pt idx="18243">
                  <c:v>2421.8750000000018</c:v>
                </c:pt>
                <c:pt idx="18244">
                  <c:v>2421.8750000000018</c:v>
                </c:pt>
                <c:pt idx="18245">
                  <c:v>2421.8750000000018</c:v>
                </c:pt>
                <c:pt idx="18246">
                  <c:v>2424.3164099999999</c:v>
                </c:pt>
                <c:pt idx="18247">
                  <c:v>2424.3164099999999</c:v>
                </c:pt>
                <c:pt idx="18248">
                  <c:v>2424.3164099999999</c:v>
                </c:pt>
                <c:pt idx="18249">
                  <c:v>2424.3164099999999</c:v>
                </c:pt>
                <c:pt idx="18250">
                  <c:v>2421.8750000000018</c:v>
                </c:pt>
                <c:pt idx="18251">
                  <c:v>2424.3164099999999</c:v>
                </c:pt>
                <c:pt idx="18252">
                  <c:v>2424.3164099999999</c:v>
                </c:pt>
                <c:pt idx="18253">
                  <c:v>2421.8750000000018</c:v>
                </c:pt>
                <c:pt idx="18254">
                  <c:v>2421.8750000000018</c:v>
                </c:pt>
                <c:pt idx="18255">
                  <c:v>2424.3164099999999</c:v>
                </c:pt>
                <c:pt idx="18256">
                  <c:v>2421.8750000000018</c:v>
                </c:pt>
                <c:pt idx="18257">
                  <c:v>2421.8750000000018</c:v>
                </c:pt>
                <c:pt idx="18258">
                  <c:v>2424.3164099999999</c:v>
                </c:pt>
                <c:pt idx="18259">
                  <c:v>2424.3164099999999</c:v>
                </c:pt>
                <c:pt idx="18260">
                  <c:v>2424.3164099999999</c:v>
                </c:pt>
                <c:pt idx="18261">
                  <c:v>2424.3164099999999</c:v>
                </c:pt>
                <c:pt idx="18262">
                  <c:v>2421.8750000000018</c:v>
                </c:pt>
                <c:pt idx="18263">
                  <c:v>2424.3164099999999</c:v>
                </c:pt>
                <c:pt idx="18264">
                  <c:v>2424.3164099999999</c:v>
                </c:pt>
                <c:pt idx="18265">
                  <c:v>2424.3164099999999</c:v>
                </c:pt>
                <c:pt idx="18266">
                  <c:v>2421.8750000000018</c:v>
                </c:pt>
                <c:pt idx="18267">
                  <c:v>2421.8750000000018</c:v>
                </c:pt>
                <c:pt idx="18268">
                  <c:v>2421.8750000000018</c:v>
                </c:pt>
                <c:pt idx="18269">
                  <c:v>2421.8750000000018</c:v>
                </c:pt>
                <c:pt idx="18270">
                  <c:v>2421.8750000000018</c:v>
                </c:pt>
                <c:pt idx="18271">
                  <c:v>2424.3164099999999</c:v>
                </c:pt>
                <c:pt idx="18272">
                  <c:v>2424.3164099999999</c:v>
                </c:pt>
                <c:pt idx="18273">
                  <c:v>2424.3164099999999</c:v>
                </c:pt>
                <c:pt idx="18274">
                  <c:v>2421.8750000000018</c:v>
                </c:pt>
                <c:pt idx="18275">
                  <c:v>2424.3164099999999</c:v>
                </c:pt>
                <c:pt idx="18276">
                  <c:v>2424.3164099999999</c:v>
                </c:pt>
                <c:pt idx="18277">
                  <c:v>2421.8750000000018</c:v>
                </c:pt>
                <c:pt idx="18278">
                  <c:v>2424.3164099999999</c:v>
                </c:pt>
                <c:pt idx="18279">
                  <c:v>2421.8750000000018</c:v>
                </c:pt>
                <c:pt idx="18280">
                  <c:v>2421.8750000000018</c:v>
                </c:pt>
                <c:pt idx="18281">
                  <c:v>2424.3164099999999</c:v>
                </c:pt>
                <c:pt idx="18282">
                  <c:v>2421.8750000000018</c:v>
                </c:pt>
                <c:pt idx="18283">
                  <c:v>2424.3164099999999</c:v>
                </c:pt>
                <c:pt idx="18284">
                  <c:v>2424.3164099999999</c:v>
                </c:pt>
                <c:pt idx="18285">
                  <c:v>2421.8750000000018</c:v>
                </c:pt>
                <c:pt idx="18286">
                  <c:v>2421.8750000000018</c:v>
                </c:pt>
                <c:pt idx="18287">
                  <c:v>2421.8750000000018</c:v>
                </c:pt>
                <c:pt idx="18288">
                  <c:v>2421.8750000000018</c:v>
                </c:pt>
                <c:pt idx="18289">
                  <c:v>2424.3164099999999</c:v>
                </c:pt>
                <c:pt idx="18290">
                  <c:v>2421.8750000000018</c:v>
                </c:pt>
                <c:pt idx="18291">
                  <c:v>2421.8750000000018</c:v>
                </c:pt>
                <c:pt idx="18292">
                  <c:v>2421.8750000000018</c:v>
                </c:pt>
                <c:pt idx="18293">
                  <c:v>2424.3164099999999</c:v>
                </c:pt>
                <c:pt idx="18294">
                  <c:v>2421.8750000000018</c:v>
                </c:pt>
                <c:pt idx="18295">
                  <c:v>2424.3164099999999</c:v>
                </c:pt>
                <c:pt idx="18296">
                  <c:v>2424.3164099999999</c:v>
                </c:pt>
                <c:pt idx="18297">
                  <c:v>2421.8750000000018</c:v>
                </c:pt>
                <c:pt idx="18298">
                  <c:v>2421.8750000000018</c:v>
                </c:pt>
                <c:pt idx="18299">
                  <c:v>2421.8750000000018</c:v>
                </c:pt>
                <c:pt idx="18300">
                  <c:v>2424.3164099999999</c:v>
                </c:pt>
                <c:pt idx="18301">
                  <c:v>2424.3164099999999</c:v>
                </c:pt>
                <c:pt idx="18302">
                  <c:v>2421.8750000000018</c:v>
                </c:pt>
                <c:pt idx="18303">
                  <c:v>2424.3164099999999</c:v>
                </c:pt>
                <c:pt idx="18304">
                  <c:v>2424.3164099999999</c:v>
                </c:pt>
                <c:pt idx="18305">
                  <c:v>2424.3164099999999</c:v>
                </c:pt>
                <c:pt idx="18306">
                  <c:v>2421.8750000000018</c:v>
                </c:pt>
                <c:pt idx="18307">
                  <c:v>2424.3164099999999</c:v>
                </c:pt>
                <c:pt idx="18308">
                  <c:v>2421.8750000000018</c:v>
                </c:pt>
                <c:pt idx="18309">
                  <c:v>2421.8750000000018</c:v>
                </c:pt>
                <c:pt idx="18310">
                  <c:v>2424.3164099999999</c:v>
                </c:pt>
                <c:pt idx="18311">
                  <c:v>2424.3164099999999</c:v>
                </c:pt>
                <c:pt idx="18312">
                  <c:v>2424.3164099999999</c:v>
                </c:pt>
                <c:pt idx="18313">
                  <c:v>2424.3164099999999</c:v>
                </c:pt>
                <c:pt idx="18314">
                  <c:v>2421.8750000000018</c:v>
                </c:pt>
                <c:pt idx="18315">
                  <c:v>2421.8750000000018</c:v>
                </c:pt>
                <c:pt idx="18316">
                  <c:v>2424.3164099999999</c:v>
                </c:pt>
                <c:pt idx="18317">
                  <c:v>2421.8750000000018</c:v>
                </c:pt>
                <c:pt idx="18318">
                  <c:v>2421.8750000000018</c:v>
                </c:pt>
                <c:pt idx="18319">
                  <c:v>2424.3164099999999</c:v>
                </c:pt>
                <c:pt idx="18320">
                  <c:v>2424.3164099999999</c:v>
                </c:pt>
                <c:pt idx="18321">
                  <c:v>2424.3164099999999</c:v>
                </c:pt>
                <c:pt idx="18322">
                  <c:v>2424.3164099999999</c:v>
                </c:pt>
                <c:pt idx="18323">
                  <c:v>2424.3164099999999</c:v>
                </c:pt>
                <c:pt idx="18324">
                  <c:v>2424.3164099999999</c:v>
                </c:pt>
                <c:pt idx="18325">
                  <c:v>2424.3164099999999</c:v>
                </c:pt>
                <c:pt idx="18326">
                  <c:v>2424.3164099999999</c:v>
                </c:pt>
                <c:pt idx="18327">
                  <c:v>2424.3164099999999</c:v>
                </c:pt>
                <c:pt idx="18328">
                  <c:v>2424.3164099999999</c:v>
                </c:pt>
                <c:pt idx="18329">
                  <c:v>2421.8750000000018</c:v>
                </c:pt>
                <c:pt idx="18330">
                  <c:v>2421.8750000000018</c:v>
                </c:pt>
                <c:pt idx="18331">
                  <c:v>2424.3164099999999</c:v>
                </c:pt>
                <c:pt idx="18332">
                  <c:v>2424.3164099999999</c:v>
                </c:pt>
                <c:pt idx="18333">
                  <c:v>2424.3164099999999</c:v>
                </c:pt>
                <c:pt idx="18334">
                  <c:v>2421.8750000000018</c:v>
                </c:pt>
                <c:pt idx="18335">
                  <c:v>2421.8750000000018</c:v>
                </c:pt>
                <c:pt idx="18336">
                  <c:v>2424.3164099999999</c:v>
                </c:pt>
                <c:pt idx="18337">
                  <c:v>2424.3164099999999</c:v>
                </c:pt>
                <c:pt idx="18338">
                  <c:v>2421.8750000000018</c:v>
                </c:pt>
                <c:pt idx="18339">
                  <c:v>2424.3164099999999</c:v>
                </c:pt>
                <c:pt idx="18340">
                  <c:v>2421.8750000000018</c:v>
                </c:pt>
                <c:pt idx="18341">
                  <c:v>2424.3164099999999</c:v>
                </c:pt>
                <c:pt idx="18342">
                  <c:v>2421.8750000000018</c:v>
                </c:pt>
                <c:pt idx="18343">
                  <c:v>2424.3164099999999</c:v>
                </c:pt>
                <c:pt idx="18344">
                  <c:v>2421.8750000000018</c:v>
                </c:pt>
                <c:pt idx="18345">
                  <c:v>2424.3164099999999</c:v>
                </c:pt>
                <c:pt idx="18346">
                  <c:v>2424.3164099999999</c:v>
                </c:pt>
                <c:pt idx="18347">
                  <c:v>2421.8750000000018</c:v>
                </c:pt>
                <c:pt idx="18348">
                  <c:v>2424.3164099999999</c:v>
                </c:pt>
                <c:pt idx="18349">
                  <c:v>2421.8750000000018</c:v>
                </c:pt>
                <c:pt idx="18350">
                  <c:v>2424.3164099999999</c:v>
                </c:pt>
                <c:pt idx="18351">
                  <c:v>2424.3164099999999</c:v>
                </c:pt>
                <c:pt idx="18352">
                  <c:v>2424.3164099999999</c:v>
                </c:pt>
                <c:pt idx="18353">
                  <c:v>2424.3164099999999</c:v>
                </c:pt>
                <c:pt idx="18354">
                  <c:v>2424.3164099999999</c:v>
                </c:pt>
                <c:pt idx="18355">
                  <c:v>2424.3164099999999</c:v>
                </c:pt>
                <c:pt idx="18356">
                  <c:v>2421.8750000000018</c:v>
                </c:pt>
                <c:pt idx="18357">
                  <c:v>2424.3164099999999</c:v>
                </c:pt>
                <c:pt idx="18358">
                  <c:v>2421.8750000000018</c:v>
                </c:pt>
                <c:pt idx="18359">
                  <c:v>2424.3164099999999</c:v>
                </c:pt>
                <c:pt idx="18360">
                  <c:v>2424.3164099999999</c:v>
                </c:pt>
                <c:pt idx="18361">
                  <c:v>2424.3164099999999</c:v>
                </c:pt>
                <c:pt idx="18362">
                  <c:v>2424.3164099999999</c:v>
                </c:pt>
                <c:pt idx="18363">
                  <c:v>2421.8750000000018</c:v>
                </c:pt>
                <c:pt idx="18364">
                  <c:v>2424.3164099999999</c:v>
                </c:pt>
                <c:pt idx="18365">
                  <c:v>2424.3164099999999</c:v>
                </c:pt>
                <c:pt idx="18366">
                  <c:v>2424.3164099999999</c:v>
                </c:pt>
                <c:pt idx="18367">
                  <c:v>2424.3164099999999</c:v>
                </c:pt>
                <c:pt idx="18368">
                  <c:v>2421.8750000000018</c:v>
                </c:pt>
                <c:pt idx="18369">
                  <c:v>2421.8750000000018</c:v>
                </c:pt>
                <c:pt idx="18370">
                  <c:v>2424.3164099999999</c:v>
                </c:pt>
                <c:pt idx="18371">
                  <c:v>2421.8750000000018</c:v>
                </c:pt>
                <c:pt idx="18372">
                  <c:v>2424.3164099999999</c:v>
                </c:pt>
                <c:pt idx="18373">
                  <c:v>2424.3164099999999</c:v>
                </c:pt>
                <c:pt idx="18374">
                  <c:v>2421.8750000000018</c:v>
                </c:pt>
                <c:pt idx="18375">
                  <c:v>2421.8750000000018</c:v>
                </c:pt>
                <c:pt idx="18376">
                  <c:v>2424.3164099999999</c:v>
                </c:pt>
                <c:pt idx="18377">
                  <c:v>2424.3164099999999</c:v>
                </c:pt>
                <c:pt idx="18378">
                  <c:v>2421.8750000000018</c:v>
                </c:pt>
                <c:pt idx="18379">
                  <c:v>2424.3164099999999</c:v>
                </c:pt>
                <c:pt idx="18380">
                  <c:v>2421.8750000000018</c:v>
                </c:pt>
                <c:pt idx="18381">
                  <c:v>2424.3164099999999</c:v>
                </c:pt>
                <c:pt idx="18382">
                  <c:v>2421.8750000000018</c:v>
                </c:pt>
                <c:pt idx="18383">
                  <c:v>2421.8750000000018</c:v>
                </c:pt>
                <c:pt idx="18384">
                  <c:v>2424.3164099999999</c:v>
                </c:pt>
                <c:pt idx="18385">
                  <c:v>2421.8750000000018</c:v>
                </c:pt>
                <c:pt idx="18386">
                  <c:v>2421.8750000000018</c:v>
                </c:pt>
                <c:pt idx="18387">
                  <c:v>2424.3164099999999</c:v>
                </c:pt>
                <c:pt idx="18388">
                  <c:v>2424.3164099999999</c:v>
                </c:pt>
                <c:pt idx="18389">
                  <c:v>2424.3164099999999</c:v>
                </c:pt>
                <c:pt idx="18390">
                  <c:v>2421.8750000000018</c:v>
                </c:pt>
                <c:pt idx="18391">
                  <c:v>2421.8750000000018</c:v>
                </c:pt>
                <c:pt idx="18392">
                  <c:v>2424.3164099999999</c:v>
                </c:pt>
                <c:pt idx="18393">
                  <c:v>2424.3164099999999</c:v>
                </c:pt>
                <c:pt idx="18394">
                  <c:v>2424.3164099999999</c:v>
                </c:pt>
                <c:pt idx="18395">
                  <c:v>2421.8750000000018</c:v>
                </c:pt>
                <c:pt idx="18396">
                  <c:v>2424.3164099999999</c:v>
                </c:pt>
                <c:pt idx="18397">
                  <c:v>2424.3164099999999</c:v>
                </c:pt>
                <c:pt idx="18398">
                  <c:v>2424.3164099999999</c:v>
                </c:pt>
                <c:pt idx="18399">
                  <c:v>2424.3164099999999</c:v>
                </c:pt>
                <c:pt idx="18400">
                  <c:v>2424.3164099999999</c:v>
                </c:pt>
                <c:pt idx="18401">
                  <c:v>2421.8750000000018</c:v>
                </c:pt>
                <c:pt idx="18402">
                  <c:v>2424.3164099999999</c:v>
                </c:pt>
                <c:pt idx="18403">
                  <c:v>2421.8750000000018</c:v>
                </c:pt>
                <c:pt idx="18404">
                  <c:v>2421.8750000000018</c:v>
                </c:pt>
                <c:pt idx="18405">
                  <c:v>2424.3164099999999</c:v>
                </c:pt>
                <c:pt idx="18406">
                  <c:v>2424.3164099999999</c:v>
                </c:pt>
                <c:pt idx="18407">
                  <c:v>2424.3164099999999</c:v>
                </c:pt>
                <c:pt idx="18408">
                  <c:v>2424.3164099999999</c:v>
                </c:pt>
                <c:pt idx="18409">
                  <c:v>2421.8750000000018</c:v>
                </c:pt>
                <c:pt idx="18410">
                  <c:v>2424.3164099999999</c:v>
                </c:pt>
                <c:pt idx="18411">
                  <c:v>2421.8750000000018</c:v>
                </c:pt>
                <c:pt idx="18412">
                  <c:v>2424.3164099999999</c:v>
                </c:pt>
                <c:pt idx="18413">
                  <c:v>2424.3164099999999</c:v>
                </c:pt>
                <c:pt idx="18414">
                  <c:v>2424.3164099999999</c:v>
                </c:pt>
                <c:pt idx="18415">
                  <c:v>2424.3164099999999</c:v>
                </c:pt>
                <c:pt idx="18416">
                  <c:v>2421.8750000000018</c:v>
                </c:pt>
                <c:pt idx="18417">
                  <c:v>2424.3164099999999</c:v>
                </c:pt>
                <c:pt idx="18418">
                  <c:v>2424.3164099999999</c:v>
                </c:pt>
                <c:pt idx="18419">
                  <c:v>2421.8750000000018</c:v>
                </c:pt>
                <c:pt idx="18420">
                  <c:v>2424.3164099999999</c:v>
                </c:pt>
                <c:pt idx="18421">
                  <c:v>2424.3164099999999</c:v>
                </c:pt>
                <c:pt idx="18422">
                  <c:v>2421.8750000000018</c:v>
                </c:pt>
                <c:pt idx="18423">
                  <c:v>2424.3164099999999</c:v>
                </c:pt>
                <c:pt idx="18424">
                  <c:v>2424.3164099999999</c:v>
                </c:pt>
                <c:pt idx="18425">
                  <c:v>2421.8750000000018</c:v>
                </c:pt>
                <c:pt idx="18426">
                  <c:v>2424.3164099999999</c:v>
                </c:pt>
                <c:pt idx="18427">
                  <c:v>2424.3164099999999</c:v>
                </c:pt>
                <c:pt idx="18428">
                  <c:v>2424.3164099999999</c:v>
                </c:pt>
                <c:pt idx="18429">
                  <c:v>2424.3164099999999</c:v>
                </c:pt>
                <c:pt idx="18430">
                  <c:v>2424.3164099999999</c:v>
                </c:pt>
                <c:pt idx="18431">
                  <c:v>2421.8750000000018</c:v>
                </c:pt>
                <c:pt idx="18432">
                  <c:v>2424.3164099999999</c:v>
                </c:pt>
                <c:pt idx="18433">
                  <c:v>2424.3164099999999</c:v>
                </c:pt>
                <c:pt idx="18434">
                  <c:v>2421.8750000000018</c:v>
                </c:pt>
                <c:pt idx="18435">
                  <c:v>2421.8750000000018</c:v>
                </c:pt>
                <c:pt idx="18436">
                  <c:v>2421.8750000000018</c:v>
                </c:pt>
                <c:pt idx="18437">
                  <c:v>2424.3164099999999</c:v>
                </c:pt>
                <c:pt idx="18438">
                  <c:v>2424.3164099999999</c:v>
                </c:pt>
                <c:pt idx="18439">
                  <c:v>2421.8750000000018</c:v>
                </c:pt>
                <c:pt idx="18440">
                  <c:v>2424.3164099999999</c:v>
                </c:pt>
                <c:pt idx="18441">
                  <c:v>2424.3164099999999</c:v>
                </c:pt>
                <c:pt idx="18442">
                  <c:v>2421.8750000000018</c:v>
                </c:pt>
                <c:pt idx="18443">
                  <c:v>2424.3164099999999</c:v>
                </c:pt>
                <c:pt idx="18444">
                  <c:v>2421.8750000000018</c:v>
                </c:pt>
                <c:pt idx="18445">
                  <c:v>2424.3164099999999</c:v>
                </c:pt>
                <c:pt idx="18446">
                  <c:v>2424.3164099999999</c:v>
                </c:pt>
                <c:pt idx="18447">
                  <c:v>2421.8750000000018</c:v>
                </c:pt>
                <c:pt idx="18448">
                  <c:v>2421.8750000000018</c:v>
                </c:pt>
                <c:pt idx="18449">
                  <c:v>2424.3164099999999</c:v>
                </c:pt>
                <c:pt idx="18450">
                  <c:v>2421.8750000000018</c:v>
                </c:pt>
                <c:pt idx="18451">
                  <c:v>2424.3164099999999</c:v>
                </c:pt>
                <c:pt idx="18452">
                  <c:v>2424.3164099999999</c:v>
                </c:pt>
                <c:pt idx="18453">
                  <c:v>2421.8750000000018</c:v>
                </c:pt>
                <c:pt idx="18454">
                  <c:v>2421.8750000000018</c:v>
                </c:pt>
                <c:pt idx="18455">
                  <c:v>2424.3164099999999</c:v>
                </c:pt>
                <c:pt idx="18456">
                  <c:v>2424.3164099999999</c:v>
                </c:pt>
                <c:pt idx="18457">
                  <c:v>2421.8750000000018</c:v>
                </c:pt>
                <c:pt idx="18458">
                  <c:v>2424.3164099999999</c:v>
                </c:pt>
                <c:pt idx="18459">
                  <c:v>2424.3164099999999</c:v>
                </c:pt>
                <c:pt idx="18460">
                  <c:v>2424.3164099999999</c:v>
                </c:pt>
                <c:pt idx="18461">
                  <c:v>2421.8750000000018</c:v>
                </c:pt>
                <c:pt idx="18462">
                  <c:v>2421.8750000000018</c:v>
                </c:pt>
                <c:pt idx="18463">
                  <c:v>2421.8750000000018</c:v>
                </c:pt>
                <c:pt idx="18464">
                  <c:v>2421.8750000000018</c:v>
                </c:pt>
                <c:pt idx="18465">
                  <c:v>2424.3164099999999</c:v>
                </c:pt>
                <c:pt idx="18466">
                  <c:v>2421.8750000000018</c:v>
                </c:pt>
                <c:pt idx="18467">
                  <c:v>2421.8750000000018</c:v>
                </c:pt>
                <c:pt idx="18468">
                  <c:v>2424.3164099999999</c:v>
                </c:pt>
                <c:pt idx="18469">
                  <c:v>2424.3164099999999</c:v>
                </c:pt>
                <c:pt idx="18470">
                  <c:v>2424.3164099999999</c:v>
                </c:pt>
                <c:pt idx="18471">
                  <c:v>2424.3164099999999</c:v>
                </c:pt>
                <c:pt idx="18472">
                  <c:v>2424.3164099999999</c:v>
                </c:pt>
                <c:pt idx="18473">
                  <c:v>2421.8750000000018</c:v>
                </c:pt>
                <c:pt idx="18474">
                  <c:v>2421.8750000000018</c:v>
                </c:pt>
                <c:pt idx="18475">
                  <c:v>2424.3164099999999</c:v>
                </c:pt>
                <c:pt idx="18476">
                  <c:v>2424.3164099999999</c:v>
                </c:pt>
                <c:pt idx="18477">
                  <c:v>2424.3164099999999</c:v>
                </c:pt>
                <c:pt idx="18478">
                  <c:v>2421.8750000000018</c:v>
                </c:pt>
                <c:pt idx="18479">
                  <c:v>2424.3164099999999</c:v>
                </c:pt>
                <c:pt idx="18480">
                  <c:v>2424.3164099999999</c:v>
                </c:pt>
                <c:pt idx="18481">
                  <c:v>2421.8750000000018</c:v>
                </c:pt>
                <c:pt idx="18482">
                  <c:v>2421.8750000000018</c:v>
                </c:pt>
                <c:pt idx="18483">
                  <c:v>2421.8750000000018</c:v>
                </c:pt>
                <c:pt idx="18484">
                  <c:v>2424.3164099999999</c:v>
                </c:pt>
                <c:pt idx="18485">
                  <c:v>2421.8750000000018</c:v>
                </c:pt>
                <c:pt idx="18486">
                  <c:v>2424.3164099999999</c:v>
                </c:pt>
                <c:pt idx="18487">
                  <c:v>2421.8750000000018</c:v>
                </c:pt>
                <c:pt idx="18488">
                  <c:v>2424.3164099999999</c:v>
                </c:pt>
                <c:pt idx="18489">
                  <c:v>2421.8750000000018</c:v>
                </c:pt>
                <c:pt idx="18490">
                  <c:v>2424.3164099999999</c:v>
                </c:pt>
                <c:pt idx="18491">
                  <c:v>2424.3164099999999</c:v>
                </c:pt>
                <c:pt idx="18492">
                  <c:v>2424.3164099999999</c:v>
                </c:pt>
                <c:pt idx="18493">
                  <c:v>2424.3164099999999</c:v>
                </c:pt>
                <c:pt idx="18494">
                  <c:v>2424.3164099999999</c:v>
                </c:pt>
                <c:pt idx="18495">
                  <c:v>2421.8750000000018</c:v>
                </c:pt>
                <c:pt idx="18496">
                  <c:v>2424.3164099999999</c:v>
                </c:pt>
                <c:pt idx="18497">
                  <c:v>2421.8750000000018</c:v>
                </c:pt>
                <c:pt idx="18498">
                  <c:v>2424.3164099999999</c:v>
                </c:pt>
                <c:pt idx="18499">
                  <c:v>2424.3164099999999</c:v>
                </c:pt>
                <c:pt idx="18500">
                  <c:v>2421.8750000000018</c:v>
                </c:pt>
                <c:pt idx="18501">
                  <c:v>2421.8750000000018</c:v>
                </c:pt>
                <c:pt idx="18502">
                  <c:v>2421.8750000000018</c:v>
                </c:pt>
                <c:pt idx="18503">
                  <c:v>2424.3164099999999</c:v>
                </c:pt>
                <c:pt idx="18504">
                  <c:v>2421.8750000000018</c:v>
                </c:pt>
                <c:pt idx="18505">
                  <c:v>2421.8750000000018</c:v>
                </c:pt>
                <c:pt idx="18506">
                  <c:v>2424.3164099999999</c:v>
                </c:pt>
                <c:pt idx="18507">
                  <c:v>2424.3164099999999</c:v>
                </c:pt>
                <c:pt idx="18508">
                  <c:v>2424.3164099999999</c:v>
                </c:pt>
                <c:pt idx="18509">
                  <c:v>2421.8750000000018</c:v>
                </c:pt>
                <c:pt idx="18510">
                  <c:v>2421.8750000000018</c:v>
                </c:pt>
                <c:pt idx="18511">
                  <c:v>2421.8750000000018</c:v>
                </c:pt>
                <c:pt idx="18512">
                  <c:v>2421.8750000000018</c:v>
                </c:pt>
                <c:pt idx="18513">
                  <c:v>2424.3164099999999</c:v>
                </c:pt>
                <c:pt idx="18514">
                  <c:v>2424.3164099999999</c:v>
                </c:pt>
                <c:pt idx="18515">
                  <c:v>2421.8750000000018</c:v>
                </c:pt>
                <c:pt idx="18516">
                  <c:v>2421.8750000000018</c:v>
                </c:pt>
                <c:pt idx="18517">
                  <c:v>2421.8750000000018</c:v>
                </c:pt>
                <c:pt idx="18518">
                  <c:v>2421.8750000000018</c:v>
                </c:pt>
                <c:pt idx="18519">
                  <c:v>2424.3164099999999</c:v>
                </c:pt>
                <c:pt idx="18520">
                  <c:v>2421.8750000000018</c:v>
                </c:pt>
                <c:pt idx="18521">
                  <c:v>2421.8750000000018</c:v>
                </c:pt>
                <c:pt idx="18522">
                  <c:v>2421.8750000000018</c:v>
                </c:pt>
                <c:pt idx="18523">
                  <c:v>2421.8750000000018</c:v>
                </c:pt>
                <c:pt idx="18524">
                  <c:v>2424.3164099999999</c:v>
                </c:pt>
                <c:pt idx="18525">
                  <c:v>2424.3164099999999</c:v>
                </c:pt>
                <c:pt idx="18526">
                  <c:v>2421.8750000000018</c:v>
                </c:pt>
                <c:pt idx="18527">
                  <c:v>2421.8750000000018</c:v>
                </c:pt>
                <c:pt idx="18528">
                  <c:v>2421.8750000000018</c:v>
                </c:pt>
                <c:pt idx="18529">
                  <c:v>2421.8750000000018</c:v>
                </c:pt>
                <c:pt idx="18530">
                  <c:v>2421.8750000000018</c:v>
                </c:pt>
                <c:pt idx="18531">
                  <c:v>2424.3164099999999</c:v>
                </c:pt>
                <c:pt idx="18532">
                  <c:v>2424.3164099999999</c:v>
                </c:pt>
                <c:pt idx="18533">
                  <c:v>2424.3164099999999</c:v>
                </c:pt>
                <c:pt idx="18534">
                  <c:v>2424.3164099999999</c:v>
                </c:pt>
                <c:pt idx="18535">
                  <c:v>2421.8750000000018</c:v>
                </c:pt>
                <c:pt idx="18536">
                  <c:v>2421.8750000000018</c:v>
                </c:pt>
                <c:pt idx="18537">
                  <c:v>2421.8750000000018</c:v>
                </c:pt>
                <c:pt idx="18538">
                  <c:v>2421.8750000000018</c:v>
                </c:pt>
                <c:pt idx="18539">
                  <c:v>2421.8750000000018</c:v>
                </c:pt>
                <c:pt idx="18540">
                  <c:v>2424.3164099999999</c:v>
                </c:pt>
                <c:pt idx="18541">
                  <c:v>2421.8750000000018</c:v>
                </c:pt>
                <c:pt idx="18542">
                  <c:v>2421.8750000000018</c:v>
                </c:pt>
                <c:pt idx="18543">
                  <c:v>2424.3164099999999</c:v>
                </c:pt>
                <c:pt idx="18544">
                  <c:v>2424.3164099999999</c:v>
                </c:pt>
                <c:pt idx="18545">
                  <c:v>2424.3164099999999</c:v>
                </c:pt>
                <c:pt idx="18546">
                  <c:v>2421.8750000000018</c:v>
                </c:pt>
                <c:pt idx="18547">
                  <c:v>2424.3164099999999</c:v>
                </c:pt>
                <c:pt idx="18548">
                  <c:v>2424.3164099999999</c:v>
                </c:pt>
                <c:pt idx="18549">
                  <c:v>2424.3164099999999</c:v>
                </c:pt>
                <c:pt idx="18550">
                  <c:v>2421.8750000000018</c:v>
                </c:pt>
                <c:pt idx="18551">
                  <c:v>2424.3164099999999</c:v>
                </c:pt>
                <c:pt idx="18552">
                  <c:v>2424.3164099999999</c:v>
                </c:pt>
                <c:pt idx="18553">
                  <c:v>2424.3164099999999</c:v>
                </c:pt>
                <c:pt idx="18554">
                  <c:v>2424.3164099999999</c:v>
                </c:pt>
                <c:pt idx="18555">
                  <c:v>2424.3164099999999</c:v>
                </c:pt>
                <c:pt idx="18556">
                  <c:v>2424.3164099999999</c:v>
                </c:pt>
                <c:pt idx="18557">
                  <c:v>2421.8750000000018</c:v>
                </c:pt>
                <c:pt idx="18558">
                  <c:v>2421.8750000000018</c:v>
                </c:pt>
                <c:pt idx="18559">
                  <c:v>2424.3164099999999</c:v>
                </c:pt>
                <c:pt idx="18560">
                  <c:v>2421.8750000000018</c:v>
                </c:pt>
                <c:pt idx="18561">
                  <c:v>2424.3164099999999</c:v>
                </c:pt>
                <c:pt idx="18562">
                  <c:v>2421.8750000000018</c:v>
                </c:pt>
                <c:pt idx="18563">
                  <c:v>2424.3164099999999</c:v>
                </c:pt>
                <c:pt idx="18564">
                  <c:v>2421.8750000000018</c:v>
                </c:pt>
                <c:pt idx="18565">
                  <c:v>2421.8750000000018</c:v>
                </c:pt>
                <c:pt idx="18566">
                  <c:v>2424.3164099999999</c:v>
                </c:pt>
                <c:pt idx="18567">
                  <c:v>2421.8750000000018</c:v>
                </c:pt>
                <c:pt idx="18568">
                  <c:v>2421.8750000000018</c:v>
                </c:pt>
                <c:pt idx="18569">
                  <c:v>2424.3164099999999</c:v>
                </c:pt>
                <c:pt idx="18570">
                  <c:v>2424.3164099999999</c:v>
                </c:pt>
                <c:pt idx="18571">
                  <c:v>2421.8750000000018</c:v>
                </c:pt>
                <c:pt idx="18572">
                  <c:v>2421.8750000000018</c:v>
                </c:pt>
                <c:pt idx="18573">
                  <c:v>2424.3164099999999</c:v>
                </c:pt>
                <c:pt idx="18574">
                  <c:v>2424.3164099999999</c:v>
                </c:pt>
                <c:pt idx="18575">
                  <c:v>2424.3164099999999</c:v>
                </c:pt>
                <c:pt idx="18576">
                  <c:v>2424.3164099999999</c:v>
                </c:pt>
                <c:pt idx="18577">
                  <c:v>2421.8750000000018</c:v>
                </c:pt>
                <c:pt idx="18578">
                  <c:v>2424.3164099999999</c:v>
                </c:pt>
                <c:pt idx="18579">
                  <c:v>2424.3164099999999</c:v>
                </c:pt>
                <c:pt idx="18580">
                  <c:v>2421.8750000000018</c:v>
                </c:pt>
                <c:pt idx="18581">
                  <c:v>2421.8750000000018</c:v>
                </c:pt>
                <c:pt idx="18582">
                  <c:v>2424.3164099999999</c:v>
                </c:pt>
                <c:pt idx="18583">
                  <c:v>2421.8750000000018</c:v>
                </c:pt>
                <c:pt idx="18584">
                  <c:v>2421.8750000000018</c:v>
                </c:pt>
                <c:pt idx="18585">
                  <c:v>2421.8750000000018</c:v>
                </c:pt>
                <c:pt idx="18586">
                  <c:v>2424.3164099999999</c:v>
                </c:pt>
                <c:pt idx="18587">
                  <c:v>2424.3164099999999</c:v>
                </c:pt>
                <c:pt idx="18588">
                  <c:v>2424.3164099999999</c:v>
                </c:pt>
                <c:pt idx="18589">
                  <c:v>2421.8750000000018</c:v>
                </c:pt>
                <c:pt idx="18590">
                  <c:v>2424.3164099999999</c:v>
                </c:pt>
                <c:pt idx="18591">
                  <c:v>2421.8750000000018</c:v>
                </c:pt>
                <c:pt idx="18592">
                  <c:v>2424.3164099999999</c:v>
                </c:pt>
                <c:pt idx="18593">
                  <c:v>2424.3164099999999</c:v>
                </c:pt>
                <c:pt idx="18594">
                  <c:v>2424.3164099999999</c:v>
                </c:pt>
                <c:pt idx="18595">
                  <c:v>2424.3164099999999</c:v>
                </c:pt>
                <c:pt idx="18596">
                  <c:v>2424.3164099999999</c:v>
                </c:pt>
                <c:pt idx="18597">
                  <c:v>2424.3164099999999</c:v>
                </c:pt>
                <c:pt idx="18598">
                  <c:v>2421.8750000000018</c:v>
                </c:pt>
                <c:pt idx="18599">
                  <c:v>2421.8750000000018</c:v>
                </c:pt>
                <c:pt idx="18600">
                  <c:v>2421.8750000000018</c:v>
                </c:pt>
                <c:pt idx="18601">
                  <c:v>2424.3164099999999</c:v>
                </c:pt>
                <c:pt idx="18602">
                  <c:v>2424.3164099999999</c:v>
                </c:pt>
                <c:pt idx="18603">
                  <c:v>2421.8750000000018</c:v>
                </c:pt>
                <c:pt idx="18604">
                  <c:v>2424.3164099999999</c:v>
                </c:pt>
                <c:pt idx="18605">
                  <c:v>2421.8750000000018</c:v>
                </c:pt>
                <c:pt idx="18606">
                  <c:v>2421.8750000000018</c:v>
                </c:pt>
                <c:pt idx="18607">
                  <c:v>2424.3164099999999</c:v>
                </c:pt>
                <c:pt idx="18608">
                  <c:v>2421.8750000000018</c:v>
                </c:pt>
                <c:pt idx="18609">
                  <c:v>2424.3164099999999</c:v>
                </c:pt>
                <c:pt idx="18610">
                  <c:v>2424.3164099999999</c:v>
                </c:pt>
                <c:pt idx="18611">
                  <c:v>2424.3164099999999</c:v>
                </c:pt>
                <c:pt idx="18612">
                  <c:v>2424.3164099999999</c:v>
                </c:pt>
                <c:pt idx="18613">
                  <c:v>2421.8750000000018</c:v>
                </c:pt>
                <c:pt idx="18614">
                  <c:v>2421.8750000000018</c:v>
                </c:pt>
                <c:pt idx="18615">
                  <c:v>2424.3164099999999</c:v>
                </c:pt>
                <c:pt idx="18616">
                  <c:v>2421.8750000000018</c:v>
                </c:pt>
                <c:pt idx="18617">
                  <c:v>2421.8750000000018</c:v>
                </c:pt>
                <c:pt idx="18618">
                  <c:v>2424.3164099999999</c:v>
                </c:pt>
                <c:pt idx="18619">
                  <c:v>2421.8750000000018</c:v>
                </c:pt>
                <c:pt idx="18620">
                  <c:v>2421.8750000000018</c:v>
                </c:pt>
                <c:pt idx="18621">
                  <c:v>2424.3164099999999</c:v>
                </c:pt>
                <c:pt idx="18622">
                  <c:v>2424.3164099999999</c:v>
                </c:pt>
                <c:pt idx="18623">
                  <c:v>2421.8750000000018</c:v>
                </c:pt>
                <c:pt idx="18624">
                  <c:v>2421.8750000000018</c:v>
                </c:pt>
                <c:pt idx="18625">
                  <c:v>2424.3164099999999</c:v>
                </c:pt>
                <c:pt idx="18626">
                  <c:v>2424.3164099999999</c:v>
                </c:pt>
                <c:pt idx="18627">
                  <c:v>2421.8750000000018</c:v>
                </c:pt>
                <c:pt idx="18628">
                  <c:v>2424.3164099999999</c:v>
                </c:pt>
                <c:pt idx="18629">
                  <c:v>2424.3164099999999</c:v>
                </c:pt>
                <c:pt idx="18630">
                  <c:v>2424.3164099999999</c:v>
                </c:pt>
                <c:pt idx="18631">
                  <c:v>2421.8750000000018</c:v>
                </c:pt>
                <c:pt idx="18632">
                  <c:v>2421.8750000000018</c:v>
                </c:pt>
                <c:pt idx="18633">
                  <c:v>2424.3164099999999</c:v>
                </c:pt>
                <c:pt idx="18634">
                  <c:v>2424.3164099999999</c:v>
                </c:pt>
                <c:pt idx="18635">
                  <c:v>2421.8750000000018</c:v>
                </c:pt>
                <c:pt idx="18636">
                  <c:v>2424.3164099999999</c:v>
                </c:pt>
                <c:pt idx="18637">
                  <c:v>2424.3164099999999</c:v>
                </c:pt>
                <c:pt idx="18638">
                  <c:v>2424.3164099999999</c:v>
                </c:pt>
                <c:pt idx="18639">
                  <c:v>2424.3164099999999</c:v>
                </c:pt>
                <c:pt idx="18640">
                  <c:v>2424.3164099999999</c:v>
                </c:pt>
                <c:pt idx="18641">
                  <c:v>2424.3164099999999</c:v>
                </c:pt>
                <c:pt idx="18642">
                  <c:v>2421.8750000000018</c:v>
                </c:pt>
                <c:pt idx="18643">
                  <c:v>2421.8750000000018</c:v>
                </c:pt>
                <c:pt idx="18644">
                  <c:v>2424.3164099999999</c:v>
                </c:pt>
                <c:pt idx="18645">
                  <c:v>2424.3164099999999</c:v>
                </c:pt>
                <c:pt idx="18646">
                  <c:v>2424.3164099999999</c:v>
                </c:pt>
                <c:pt idx="18647">
                  <c:v>2424.3164099999999</c:v>
                </c:pt>
                <c:pt idx="18648">
                  <c:v>2421.8750000000018</c:v>
                </c:pt>
                <c:pt idx="18649">
                  <c:v>2421.8750000000018</c:v>
                </c:pt>
                <c:pt idx="18650">
                  <c:v>2424.3164099999999</c:v>
                </c:pt>
                <c:pt idx="18651">
                  <c:v>2424.3164099999999</c:v>
                </c:pt>
                <c:pt idx="18652">
                  <c:v>2421.8750000000018</c:v>
                </c:pt>
                <c:pt idx="18653">
                  <c:v>2421.8750000000018</c:v>
                </c:pt>
                <c:pt idx="18654">
                  <c:v>2424.3164099999999</c:v>
                </c:pt>
                <c:pt idx="18655">
                  <c:v>2424.3164099999999</c:v>
                </c:pt>
                <c:pt idx="18656">
                  <c:v>2424.3164099999999</c:v>
                </c:pt>
                <c:pt idx="18657">
                  <c:v>2421.8750000000018</c:v>
                </c:pt>
                <c:pt idx="18658">
                  <c:v>2424.3164099999999</c:v>
                </c:pt>
                <c:pt idx="18659">
                  <c:v>2424.3164099999999</c:v>
                </c:pt>
                <c:pt idx="18660">
                  <c:v>2421.8750000000018</c:v>
                </c:pt>
                <c:pt idx="18661">
                  <c:v>2421.8750000000018</c:v>
                </c:pt>
                <c:pt idx="18662">
                  <c:v>2424.3164099999999</c:v>
                </c:pt>
                <c:pt idx="18663">
                  <c:v>2421.8750000000018</c:v>
                </c:pt>
                <c:pt idx="18664">
                  <c:v>2421.8750000000018</c:v>
                </c:pt>
                <c:pt idx="18665">
                  <c:v>2424.3164099999999</c:v>
                </c:pt>
                <c:pt idx="18666">
                  <c:v>2421.8750000000018</c:v>
                </c:pt>
                <c:pt idx="18667">
                  <c:v>2421.8750000000018</c:v>
                </c:pt>
                <c:pt idx="18668">
                  <c:v>2421.8750000000018</c:v>
                </c:pt>
                <c:pt idx="18669">
                  <c:v>2424.3164099999999</c:v>
                </c:pt>
                <c:pt idx="18670">
                  <c:v>2424.3164099999999</c:v>
                </c:pt>
                <c:pt idx="18671">
                  <c:v>2424.3164099999999</c:v>
                </c:pt>
                <c:pt idx="18672">
                  <c:v>2421.8750000000018</c:v>
                </c:pt>
                <c:pt idx="18673">
                  <c:v>2421.8750000000018</c:v>
                </c:pt>
                <c:pt idx="18674">
                  <c:v>2424.3164099999999</c:v>
                </c:pt>
                <c:pt idx="18675">
                  <c:v>2421.8750000000018</c:v>
                </c:pt>
                <c:pt idx="18676">
                  <c:v>2424.3164099999999</c:v>
                </c:pt>
                <c:pt idx="18677">
                  <c:v>2421.8750000000018</c:v>
                </c:pt>
                <c:pt idx="18678">
                  <c:v>2424.3164099999999</c:v>
                </c:pt>
                <c:pt idx="18679">
                  <c:v>2421.8750000000018</c:v>
                </c:pt>
                <c:pt idx="18680">
                  <c:v>2424.3164099999999</c:v>
                </c:pt>
                <c:pt idx="18681">
                  <c:v>2421.8750000000018</c:v>
                </c:pt>
                <c:pt idx="18682">
                  <c:v>2421.8750000000018</c:v>
                </c:pt>
                <c:pt idx="18683">
                  <c:v>2421.8750000000018</c:v>
                </c:pt>
                <c:pt idx="18684">
                  <c:v>2424.3164099999999</c:v>
                </c:pt>
                <c:pt idx="18685">
                  <c:v>2421.8750000000018</c:v>
                </c:pt>
                <c:pt idx="18686">
                  <c:v>2424.3164099999999</c:v>
                </c:pt>
                <c:pt idx="18687">
                  <c:v>2424.3164099999999</c:v>
                </c:pt>
                <c:pt idx="18688">
                  <c:v>2424.3164099999999</c:v>
                </c:pt>
                <c:pt idx="18689">
                  <c:v>2421.8750000000018</c:v>
                </c:pt>
                <c:pt idx="18690">
                  <c:v>2424.3164099999999</c:v>
                </c:pt>
                <c:pt idx="18691">
                  <c:v>2424.3164099999999</c:v>
                </c:pt>
                <c:pt idx="18692">
                  <c:v>2424.3164099999999</c:v>
                </c:pt>
                <c:pt idx="18693">
                  <c:v>2424.3164099999999</c:v>
                </c:pt>
                <c:pt idx="18694">
                  <c:v>2424.3164099999999</c:v>
                </c:pt>
                <c:pt idx="18695">
                  <c:v>2421.8750000000018</c:v>
                </c:pt>
                <c:pt idx="18696">
                  <c:v>2421.8750000000018</c:v>
                </c:pt>
                <c:pt idx="18697">
                  <c:v>2424.3164099999999</c:v>
                </c:pt>
                <c:pt idx="18698">
                  <c:v>2421.8750000000018</c:v>
                </c:pt>
                <c:pt idx="18699">
                  <c:v>2421.8750000000018</c:v>
                </c:pt>
                <c:pt idx="18700">
                  <c:v>2421.8750000000018</c:v>
                </c:pt>
                <c:pt idx="18701">
                  <c:v>2424.3164099999999</c:v>
                </c:pt>
                <c:pt idx="18702">
                  <c:v>2421.8750000000018</c:v>
                </c:pt>
                <c:pt idx="18703">
                  <c:v>2421.8750000000018</c:v>
                </c:pt>
                <c:pt idx="18704">
                  <c:v>2424.3164099999999</c:v>
                </c:pt>
                <c:pt idx="18705">
                  <c:v>2421.8750000000018</c:v>
                </c:pt>
                <c:pt idx="18706">
                  <c:v>2424.3164099999999</c:v>
                </c:pt>
                <c:pt idx="18707">
                  <c:v>2421.8750000000018</c:v>
                </c:pt>
                <c:pt idx="18708">
                  <c:v>2424.3164099999999</c:v>
                </c:pt>
                <c:pt idx="18709">
                  <c:v>2424.3164099999999</c:v>
                </c:pt>
                <c:pt idx="18710">
                  <c:v>2421.8750000000018</c:v>
                </c:pt>
                <c:pt idx="18711">
                  <c:v>2424.3164099999999</c:v>
                </c:pt>
                <c:pt idx="18712">
                  <c:v>2421.8750000000018</c:v>
                </c:pt>
                <c:pt idx="18713">
                  <c:v>2421.8750000000018</c:v>
                </c:pt>
                <c:pt idx="18714">
                  <c:v>2421.8750000000018</c:v>
                </c:pt>
                <c:pt idx="18715">
                  <c:v>2424.3164099999999</c:v>
                </c:pt>
                <c:pt idx="18716">
                  <c:v>2424.3164099999999</c:v>
                </c:pt>
                <c:pt idx="18717">
                  <c:v>2424.3164099999999</c:v>
                </c:pt>
                <c:pt idx="18718">
                  <c:v>2421.8750000000018</c:v>
                </c:pt>
                <c:pt idx="18719">
                  <c:v>2421.8750000000018</c:v>
                </c:pt>
                <c:pt idx="18720">
                  <c:v>2424.3164099999999</c:v>
                </c:pt>
                <c:pt idx="18721">
                  <c:v>2424.3164099999999</c:v>
                </c:pt>
                <c:pt idx="18722">
                  <c:v>2424.3164099999999</c:v>
                </c:pt>
                <c:pt idx="18723">
                  <c:v>2424.3164099999999</c:v>
                </c:pt>
                <c:pt idx="18724">
                  <c:v>2424.3164099999999</c:v>
                </c:pt>
                <c:pt idx="18725">
                  <c:v>2424.3164099999999</c:v>
                </c:pt>
                <c:pt idx="18726">
                  <c:v>2421.8750000000018</c:v>
                </c:pt>
                <c:pt idx="18727">
                  <c:v>2421.8750000000018</c:v>
                </c:pt>
                <c:pt idx="18728">
                  <c:v>2421.8750000000018</c:v>
                </c:pt>
                <c:pt idx="18729">
                  <c:v>2424.3164099999999</c:v>
                </c:pt>
                <c:pt idx="18730">
                  <c:v>2421.8750000000018</c:v>
                </c:pt>
                <c:pt idx="18731">
                  <c:v>2421.8750000000018</c:v>
                </c:pt>
                <c:pt idx="18732">
                  <c:v>2421.8750000000018</c:v>
                </c:pt>
                <c:pt idx="18733">
                  <c:v>2424.3164099999999</c:v>
                </c:pt>
                <c:pt idx="18734">
                  <c:v>2424.3164099999999</c:v>
                </c:pt>
                <c:pt idx="18735">
                  <c:v>2421.8750000000018</c:v>
                </c:pt>
                <c:pt idx="18736">
                  <c:v>2421.8750000000018</c:v>
                </c:pt>
                <c:pt idx="18737">
                  <c:v>2421.8750000000018</c:v>
                </c:pt>
                <c:pt idx="18738">
                  <c:v>2424.3164099999999</c:v>
                </c:pt>
                <c:pt idx="18739">
                  <c:v>2421.8750000000018</c:v>
                </c:pt>
                <c:pt idx="18740">
                  <c:v>2424.3164099999999</c:v>
                </c:pt>
                <c:pt idx="18741">
                  <c:v>2424.3164099999999</c:v>
                </c:pt>
                <c:pt idx="18742">
                  <c:v>2421.8750000000018</c:v>
                </c:pt>
                <c:pt idx="18743">
                  <c:v>2424.3164099999999</c:v>
                </c:pt>
                <c:pt idx="18744">
                  <c:v>2421.8750000000018</c:v>
                </c:pt>
                <c:pt idx="18745">
                  <c:v>2421.8750000000018</c:v>
                </c:pt>
                <c:pt idx="18746">
                  <c:v>2421.8750000000018</c:v>
                </c:pt>
                <c:pt idx="18747">
                  <c:v>2421.8750000000018</c:v>
                </c:pt>
                <c:pt idx="18748">
                  <c:v>2421.8750000000018</c:v>
                </c:pt>
                <c:pt idx="18749">
                  <c:v>2421.8750000000018</c:v>
                </c:pt>
                <c:pt idx="18750">
                  <c:v>2424.3164099999999</c:v>
                </c:pt>
                <c:pt idx="18751">
                  <c:v>2421.8750000000018</c:v>
                </c:pt>
                <c:pt idx="18752">
                  <c:v>2424.3164099999999</c:v>
                </c:pt>
                <c:pt idx="18753">
                  <c:v>2424.3164099999999</c:v>
                </c:pt>
                <c:pt idx="18754">
                  <c:v>2424.3164099999999</c:v>
                </c:pt>
                <c:pt idx="18755">
                  <c:v>2421.8750000000018</c:v>
                </c:pt>
                <c:pt idx="18756">
                  <c:v>2421.8750000000018</c:v>
                </c:pt>
                <c:pt idx="18757">
                  <c:v>2421.8750000000018</c:v>
                </c:pt>
                <c:pt idx="18758">
                  <c:v>2421.8750000000018</c:v>
                </c:pt>
                <c:pt idx="18759">
                  <c:v>2424.3164099999999</c:v>
                </c:pt>
                <c:pt idx="18760">
                  <c:v>2424.3164099999999</c:v>
                </c:pt>
                <c:pt idx="18761">
                  <c:v>2424.3164099999999</c:v>
                </c:pt>
                <c:pt idx="18762">
                  <c:v>2421.8750000000018</c:v>
                </c:pt>
                <c:pt idx="18763">
                  <c:v>2421.8750000000018</c:v>
                </c:pt>
                <c:pt idx="18764">
                  <c:v>2421.8750000000018</c:v>
                </c:pt>
                <c:pt idx="18765">
                  <c:v>2424.3164099999999</c:v>
                </c:pt>
                <c:pt idx="18766">
                  <c:v>2424.3164099999999</c:v>
                </c:pt>
                <c:pt idx="18767">
                  <c:v>2421.8750000000018</c:v>
                </c:pt>
                <c:pt idx="18768">
                  <c:v>2424.3164099999999</c:v>
                </c:pt>
                <c:pt idx="18769">
                  <c:v>2421.8750000000018</c:v>
                </c:pt>
                <c:pt idx="18770">
                  <c:v>2424.3164099999999</c:v>
                </c:pt>
                <c:pt idx="18771">
                  <c:v>2424.3164099999999</c:v>
                </c:pt>
                <c:pt idx="18772">
                  <c:v>2421.8750000000018</c:v>
                </c:pt>
                <c:pt idx="18773">
                  <c:v>2424.3164099999999</c:v>
                </c:pt>
                <c:pt idx="18774">
                  <c:v>2424.3164099999999</c:v>
                </c:pt>
                <c:pt idx="18775">
                  <c:v>2421.8750000000018</c:v>
                </c:pt>
                <c:pt idx="18776">
                  <c:v>2424.3164099999999</c:v>
                </c:pt>
                <c:pt idx="18777">
                  <c:v>2421.8750000000018</c:v>
                </c:pt>
                <c:pt idx="18778">
                  <c:v>2424.3164099999999</c:v>
                </c:pt>
                <c:pt idx="18779">
                  <c:v>2424.3164099999999</c:v>
                </c:pt>
                <c:pt idx="18780">
                  <c:v>2424.3164099999999</c:v>
                </c:pt>
                <c:pt idx="18781">
                  <c:v>2424.3164099999999</c:v>
                </c:pt>
                <c:pt idx="18782">
                  <c:v>2421.8750000000018</c:v>
                </c:pt>
                <c:pt idx="18783">
                  <c:v>2421.8750000000018</c:v>
                </c:pt>
                <c:pt idx="18784">
                  <c:v>2424.3164099999999</c:v>
                </c:pt>
                <c:pt idx="18785">
                  <c:v>2421.8750000000018</c:v>
                </c:pt>
                <c:pt idx="18786">
                  <c:v>2421.8750000000018</c:v>
                </c:pt>
                <c:pt idx="18787">
                  <c:v>2424.3164099999999</c:v>
                </c:pt>
                <c:pt idx="18788">
                  <c:v>2421.8750000000018</c:v>
                </c:pt>
                <c:pt idx="18789">
                  <c:v>2421.8750000000018</c:v>
                </c:pt>
                <c:pt idx="18790">
                  <c:v>2424.3164099999999</c:v>
                </c:pt>
                <c:pt idx="18791">
                  <c:v>2424.3164099999999</c:v>
                </c:pt>
                <c:pt idx="18792">
                  <c:v>2424.3164099999999</c:v>
                </c:pt>
                <c:pt idx="18793">
                  <c:v>2424.3164099999999</c:v>
                </c:pt>
                <c:pt idx="18794">
                  <c:v>2421.8750000000018</c:v>
                </c:pt>
                <c:pt idx="18795">
                  <c:v>2421.8750000000018</c:v>
                </c:pt>
                <c:pt idx="18796">
                  <c:v>2424.3164099999999</c:v>
                </c:pt>
                <c:pt idx="18797">
                  <c:v>2421.8750000000018</c:v>
                </c:pt>
                <c:pt idx="18798">
                  <c:v>2421.8750000000018</c:v>
                </c:pt>
                <c:pt idx="18799">
                  <c:v>2424.3164099999999</c:v>
                </c:pt>
                <c:pt idx="18800">
                  <c:v>2424.3164099999999</c:v>
                </c:pt>
                <c:pt idx="18801">
                  <c:v>2421.8750000000018</c:v>
                </c:pt>
                <c:pt idx="18802">
                  <c:v>2421.8750000000018</c:v>
                </c:pt>
                <c:pt idx="18803">
                  <c:v>2424.3164099999999</c:v>
                </c:pt>
                <c:pt idx="18804">
                  <c:v>2424.3164099999999</c:v>
                </c:pt>
                <c:pt idx="18805">
                  <c:v>2421.8750000000018</c:v>
                </c:pt>
                <c:pt idx="18806">
                  <c:v>2424.3164099999999</c:v>
                </c:pt>
                <c:pt idx="18807">
                  <c:v>2424.3164099999999</c:v>
                </c:pt>
                <c:pt idx="18808">
                  <c:v>2421.8750000000018</c:v>
                </c:pt>
                <c:pt idx="18809">
                  <c:v>2424.3164099999999</c:v>
                </c:pt>
                <c:pt idx="18810">
                  <c:v>2421.8750000000018</c:v>
                </c:pt>
                <c:pt idx="18811">
                  <c:v>2424.3164099999999</c:v>
                </c:pt>
                <c:pt idx="18812">
                  <c:v>2424.3164099999999</c:v>
                </c:pt>
                <c:pt idx="18813">
                  <c:v>2424.3164099999999</c:v>
                </c:pt>
                <c:pt idx="18814">
                  <c:v>2421.8750000000018</c:v>
                </c:pt>
                <c:pt idx="18815">
                  <c:v>2424.3164099999999</c:v>
                </c:pt>
                <c:pt idx="18816">
                  <c:v>2421.8750000000018</c:v>
                </c:pt>
                <c:pt idx="18817">
                  <c:v>2424.3164099999999</c:v>
                </c:pt>
                <c:pt idx="18818">
                  <c:v>2421.8750000000018</c:v>
                </c:pt>
                <c:pt idx="18819">
                  <c:v>2421.8750000000018</c:v>
                </c:pt>
                <c:pt idx="18820">
                  <c:v>2424.3164099999999</c:v>
                </c:pt>
                <c:pt idx="18821">
                  <c:v>2424.3164099999999</c:v>
                </c:pt>
                <c:pt idx="18822">
                  <c:v>2424.3164099999999</c:v>
                </c:pt>
                <c:pt idx="18823">
                  <c:v>2424.3164099999999</c:v>
                </c:pt>
                <c:pt idx="18824">
                  <c:v>2424.3164099999999</c:v>
                </c:pt>
                <c:pt idx="18825">
                  <c:v>2424.3164099999999</c:v>
                </c:pt>
                <c:pt idx="18826">
                  <c:v>2424.3164099999999</c:v>
                </c:pt>
                <c:pt idx="18827">
                  <c:v>2421.8750000000018</c:v>
                </c:pt>
                <c:pt idx="18828">
                  <c:v>2424.3164099999999</c:v>
                </c:pt>
                <c:pt idx="18829">
                  <c:v>2421.8750000000018</c:v>
                </c:pt>
                <c:pt idx="18830">
                  <c:v>2424.3164099999999</c:v>
                </c:pt>
                <c:pt idx="18831">
                  <c:v>2421.8750000000018</c:v>
                </c:pt>
                <c:pt idx="18832">
                  <c:v>2421.8750000000018</c:v>
                </c:pt>
                <c:pt idx="18833">
                  <c:v>2424.3164099999999</c:v>
                </c:pt>
                <c:pt idx="18834">
                  <c:v>2421.8750000000018</c:v>
                </c:pt>
                <c:pt idx="18835">
                  <c:v>2421.8750000000018</c:v>
                </c:pt>
                <c:pt idx="18836">
                  <c:v>2421.8750000000018</c:v>
                </c:pt>
                <c:pt idx="18837">
                  <c:v>2421.8750000000018</c:v>
                </c:pt>
                <c:pt idx="18838">
                  <c:v>2424.3164099999999</c:v>
                </c:pt>
                <c:pt idx="18839">
                  <c:v>2424.3164099999999</c:v>
                </c:pt>
                <c:pt idx="18840">
                  <c:v>2424.3164099999999</c:v>
                </c:pt>
                <c:pt idx="18841">
                  <c:v>2424.3164099999999</c:v>
                </c:pt>
                <c:pt idx="18842">
                  <c:v>2421.8750000000018</c:v>
                </c:pt>
                <c:pt idx="18843">
                  <c:v>2421.8750000000018</c:v>
                </c:pt>
                <c:pt idx="18844">
                  <c:v>2424.3164099999999</c:v>
                </c:pt>
                <c:pt idx="18845">
                  <c:v>2421.8750000000018</c:v>
                </c:pt>
                <c:pt idx="18846">
                  <c:v>2424.3164099999999</c:v>
                </c:pt>
                <c:pt idx="18847">
                  <c:v>2424.3164099999999</c:v>
                </c:pt>
                <c:pt idx="18848">
                  <c:v>2421.8750000000018</c:v>
                </c:pt>
                <c:pt idx="18849">
                  <c:v>2421.8750000000018</c:v>
                </c:pt>
                <c:pt idx="18850">
                  <c:v>2424.3164099999999</c:v>
                </c:pt>
                <c:pt idx="18851">
                  <c:v>2424.3164099999999</c:v>
                </c:pt>
                <c:pt idx="18852">
                  <c:v>2421.8750000000018</c:v>
                </c:pt>
                <c:pt idx="18853">
                  <c:v>2421.8750000000018</c:v>
                </c:pt>
                <c:pt idx="18854">
                  <c:v>2421.8750000000018</c:v>
                </c:pt>
                <c:pt idx="18855">
                  <c:v>2421.8750000000018</c:v>
                </c:pt>
                <c:pt idx="18856">
                  <c:v>2424.3164099999999</c:v>
                </c:pt>
                <c:pt idx="18857">
                  <c:v>2424.3164099999999</c:v>
                </c:pt>
                <c:pt idx="18858">
                  <c:v>2421.8750000000018</c:v>
                </c:pt>
                <c:pt idx="18859">
                  <c:v>2424.3164099999999</c:v>
                </c:pt>
                <c:pt idx="18860">
                  <c:v>2424.3164099999999</c:v>
                </c:pt>
                <c:pt idx="18861">
                  <c:v>2421.8750000000018</c:v>
                </c:pt>
                <c:pt idx="18862">
                  <c:v>2424.3164099999999</c:v>
                </c:pt>
                <c:pt idx="18863">
                  <c:v>2424.3164099999999</c:v>
                </c:pt>
                <c:pt idx="18864">
                  <c:v>2424.3164099999999</c:v>
                </c:pt>
                <c:pt idx="18865">
                  <c:v>2424.3164099999999</c:v>
                </c:pt>
                <c:pt idx="18866">
                  <c:v>2421.8750000000018</c:v>
                </c:pt>
                <c:pt idx="18867">
                  <c:v>2421.8750000000018</c:v>
                </c:pt>
                <c:pt idx="18868">
                  <c:v>2421.8750000000018</c:v>
                </c:pt>
                <c:pt idx="18869">
                  <c:v>2424.3164099999999</c:v>
                </c:pt>
                <c:pt idx="18870">
                  <c:v>2424.3164099999999</c:v>
                </c:pt>
                <c:pt idx="18871">
                  <c:v>2424.3164099999999</c:v>
                </c:pt>
                <c:pt idx="18872">
                  <c:v>2424.3164099999999</c:v>
                </c:pt>
                <c:pt idx="18873">
                  <c:v>2424.3164099999999</c:v>
                </c:pt>
                <c:pt idx="18874">
                  <c:v>2424.3164099999999</c:v>
                </c:pt>
                <c:pt idx="18875">
                  <c:v>2424.3164099999999</c:v>
                </c:pt>
                <c:pt idx="18876">
                  <c:v>2424.3164099999999</c:v>
                </c:pt>
                <c:pt idx="18877">
                  <c:v>2424.3164099999999</c:v>
                </c:pt>
                <c:pt idx="18878">
                  <c:v>2424.3164099999999</c:v>
                </c:pt>
                <c:pt idx="18879">
                  <c:v>2424.3164099999999</c:v>
                </c:pt>
                <c:pt idx="18880">
                  <c:v>2424.3164099999999</c:v>
                </c:pt>
                <c:pt idx="18881">
                  <c:v>2424.3164099999999</c:v>
                </c:pt>
                <c:pt idx="18882">
                  <c:v>2421.8750000000018</c:v>
                </c:pt>
                <c:pt idx="18883">
                  <c:v>2424.3164099999999</c:v>
                </c:pt>
                <c:pt idx="18884">
                  <c:v>2424.3164099999999</c:v>
                </c:pt>
                <c:pt idx="18885">
                  <c:v>2421.8750000000018</c:v>
                </c:pt>
                <c:pt idx="18886">
                  <c:v>2421.8750000000018</c:v>
                </c:pt>
                <c:pt idx="18887">
                  <c:v>2424.3164099999999</c:v>
                </c:pt>
                <c:pt idx="18888">
                  <c:v>2421.8750000000018</c:v>
                </c:pt>
                <c:pt idx="18889">
                  <c:v>2421.8750000000018</c:v>
                </c:pt>
                <c:pt idx="18890">
                  <c:v>2424.3164099999999</c:v>
                </c:pt>
                <c:pt idx="18891">
                  <c:v>2421.8750000000018</c:v>
                </c:pt>
                <c:pt idx="18892">
                  <c:v>2421.8750000000018</c:v>
                </c:pt>
                <c:pt idx="18893">
                  <c:v>2421.8750000000018</c:v>
                </c:pt>
                <c:pt idx="18894">
                  <c:v>2421.8750000000018</c:v>
                </c:pt>
                <c:pt idx="18895">
                  <c:v>2421.8750000000018</c:v>
                </c:pt>
                <c:pt idx="18896">
                  <c:v>2421.8750000000018</c:v>
                </c:pt>
                <c:pt idx="18897">
                  <c:v>2421.8750000000018</c:v>
                </c:pt>
                <c:pt idx="18898">
                  <c:v>2421.8750000000018</c:v>
                </c:pt>
                <c:pt idx="18899">
                  <c:v>2424.3164099999999</c:v>
                </c:pt>
                <c:pt idx="18900">
                  <c:v>2424.3164099999999</c:v>
                </c:pt>
                <c:pt idx="18901">
                  <c:v>2424.3164099999999</c:v>
                </c:pt>
                <c:pt idx="18902">
                  <c:v>2424.3164099999999</c:v>
                </c:pt>
                <c:pt idx="18903">
                  <c:v>2424.3164099999999</c:v>
                </c:pt>
                <c:pt idx="18904">
                  <c:v>2421.8750000000018</c:v>
                </c:pt>
                <c:pt idx="18905">
                  <c:v>2424.3164099999999</c:v>
                </c:pt>
                <c:pt idx="18906">
                  <c:v>2424.3164099999999</c:v>
                </c:pt>
                <c:pt idx="18907">
                  <c:v>2424.3164099999999</c:v>
                </c:pt>
                <c:pt idx="18908">
                  <c:v>2424.3164099999999</c:v>
                </c:pt>
                <c:pt idx="18909">
                  <c:v>2424.3164099999999</c:v>
                </c:pt>
                <c:pt idx="18910">
                  <c:v>2424.3164099999999</c:v>
                </c:pt>
                <c:pt idx="18911">
                  <c:v>2424.3164099999999</c:v>
                </c:pt>
                <c:pt idx="18912">
                  <c:v>2424.3164099999999</c:v>
                </c:pt>
                <c:pt idx="18913">
                  <c:v>2421.8750000000018</c:v>
                </c:pt>
                <c:pt idx="18914">
                  <c:v>2421.8750000000018</c:v>
                </c:pt>
                <c:pt idx="18915">
                  <c:v>2424.3164099999999</c:v>
                </c:pt>
                <c:pt idx="18916">
                  <c:v>2424.3164099999999</c:v>
                </c:pt>
                <c:pt idx="18917">
                  <c:v>2421.8750000000018</c:v>
                </c:pt>
                <c:pt idx="18918">
                  <c:v>2424.3164099999999</c:v>
                </c:pt>
                <c:pt idx="18919">
                  <c:v>2424.3164099999999</c:v>
                </c:pt>
                <c:pt idx="18920">
                  <c:v>2424.3164099999999</c:v>
                </c:pt>
                <c:pt idx="18921">
                  <c:v>2421.8750000000018</c:v>
                </c:pt>
                <c:pt idx="18922">
                  <c:v>2421.8750000000018</c:v>
                </c:pt>
                <c:pt idx="18923">
                  <c:v>2421.8750000000018</c:v>
                </c:pt>
                <c:pt idx="18924">
                  <c:v>2421.8750000000018</c:v>
                </c:pt>
                <c:pt idx="18925">
                  <c:v>2421.8750000000018</c:v>
                </c:pt>
                <c:pt idx="18926">
                  <c:v>2424.3164099999999</c:v>
                </c:pt>
                <c:pt idx="18927">
                  <c:v>2424.3164099999999</c:v>
                </c:pt>
                <c:pt idx="18928">
                  <c:v>2421.8750000000018</c:v>
                </c:pt>
                <c:pt idx="18929">
                  <c:v>2421.8750000000018</c:v>
                </c:pt>
                <c:pt idx="18930">
                  <c:v>2421.8750000000018</c:v>
                </c:pt>
                <c:pt idx="18931">
                  <c:v>2424.3164099999999</c:v>
                </c:pt>
                <c:pt idx="18932">
                  <c:v>2421.8750000000018</c:v>
                </c:pt>
                <c:pt idx="18933">
                  <c:v>2424.3164099999999</c:v>
                </c:pt>
                <c:pt idx="18934">
                  <c:v>2424.3164099999999</c:v>
                </c:pt>
                <c:pt idx="18935">
                  <c:v>2424.3164099999999</c:v>
                </c:pt>
                <c:pt idx="18936">
                  <c:v>2424.3164099999999</c:v>
                </c:pt>
                <c:pt idx="18937">
                  <c:v>2424.3164099999999</c:v>
                </c:pt>
                <c:pt idx="18938">
                  <c:v>2421.8750000000018</c:v>
                </c:pt>
                <c:pt idx="18939">
                  <c:v>2421.8750000000018</c:v>
                </c:pt>
                <c:pt idx="18940">
                  <c:v>2424.3164099999999</c:v>
                </c:pt>
                <c:pt idx="18941">
                  <c:v>2424.3164099999999</c:v>
                </c:pt>
                <c:pt idx="18942">
                  <c:v>2424.3164099999999</c:v>
                </c:pt>
                <c:pt idx="18943">
                  <c:v>2421.8750000000018</c:v>
                </c:pt>
                <c:pt idx="18944">
                  <c:v>2424.3164099999999</c:v>
                </c:pt>
                <c:pt idx="18945">
                  <c:v>2424.3164099999999</c:v>
                </c:pt>
                <c:pt idx="18946">
                  <c:v>2424.3164099999999</c:v>
                </c:pt>
                <c:pt idx="18947">
                  <c:v>2421.8750000000018</c:v>
                </c:pt>
                <c:pt idx="18948">
                  <c:v>2424.3164099999999</c:v>
                </c:pt>
                <c:pt idx="18949">
                  <c:v>2424.3164099999999</c:v>
                </c:pt>
                <c:pt idx="18950">
                  <c:v>2421.8750000000018</c:v>
                </c:pt>
                <c:pt idx="18951">
                  <c:v>2421.8750000000018</c:v>
                </c:pt>
                <c:pt idx="18952">
                  <c:v>2424.3164099999999</c:v>
                </c:pt>
                <c:pt idx="18953">
                  <c:v>2424.3164099999999</c:v>
                </c:pt>
                <c:pt idx="18954">
                  <c:v>2421.8750000000018</c:v>
                </c:pt>
                <c:pt idx="18955">
                  <c:v>2424.3164099999999</c:v>
                </c:pt>
                <c:pt idx="18956">
                  <c:v>2424.3164099999999</c:v>
                </c:pt>
                <c:pt idx="18957">
                  <c:v>2424.3164099999999</c:v>
                </c:pt>
                <c:pt idx="18958">
                  <c:v>2421.8750000000018</c:v>
                </c:pt>
                <c:pt idx="18959">
                  <c:v>2421.8750000000018</c:v>
                </c:pt>
                <c:pt idx="18960">
                  <c:v>2421.8750000000018</c:v>
                </c:pt>
                <c:pt idx="18961">
                  <c:v>2424.3164099999999</c:v>
                </c:pt>
                <c:pt idx="18962">
                  <c:v>2424.3164099999999</c:v>
                </c:pt>
                <c:pt idx="18963">
                  <c:v>2421.8750000000018</c:v>
                </c:pt>
                <c:pt idx="18964">
                  <c:v>2424.3164099999999</c:v>
                </c:pt>
                <c:pt idx="18965">
                  <c:v>2424.3164099999999</c:v>
                </c:pt>
                <c:pt idx="18966">
                  <c:v>2424.3164099999999</c:v>
                </c:pt>
                <c:pt idx="18967">
                  <c:v>2424.3164099999999</c:v>
                </c:pt>
                <c:pt idx="18968">
                  <c:v>2421.8750000000018</c:v>
                </c:pt>
                <c:pt idx="18969">
                  <c:v>2421.8750000000018</c:v>
                </c:pt>
                <c:pt idx="18970">
                  <c:v>2421.8750000000018</c:v>
                </c:pt>
                <c:pt idx="18971">
                  <c:v>2424.3164099999999</c:v>
                </c:pt>
                <c:pt idx="18972">
                  <c:v>2424.3164099999999</c:v>
                </c:pt>
                <c:pt idx="18973">
                  <c:v>2421.8750000000018</c:v>
                </c:pt>
                <c:pt idx="18974">
                  <c:v>2421.8750000000018</c:v>
                </c:pt>
                <c:pt idx="18975">
                  <c:v>2424.3164099999999</c:v>
                </c:pt>
                <c:pt idx="18976">
                  <c:v>2424.3164099999999</c:v>
                </c:pt>
                <c:pt idx="18977">
                  <c:v>2424.3164099999999</c:v>
                </c:pt>
                <c:pt idx="18978">
                  <c:v>2421.8750000000018</c:v>
                </c:pt>
                <c:pt idx="18979">
                  <c:v>2424.3164099999999</c:v>
                </c:pt>
                <c:pt idx="18980">
                  <c:v>2424.3164099999999</c:v>
                </c:pt>
                <c:pt idx="18981">
                  <c:v>2424.3164099999999</c:v>
                </c:pt>
                <c:pt idx="18982">
                  <c:v>2424.3164099999999</c:v>
                </c:pt>
                <c:pt idx="18983">
                  <c:v>2424.3164099999999</c:v>
                </c:pt>
                <c:pt idx="18984">
                  <c:v>2421.8750000000018</c:v>
                </c:pt>
                <c:pt idx="18985">
                  <c:v>2421.8750000000018</c:v>
                </c:pt>
                <c:pt idx="18986">
                  <c:v>2424.3164099999999</c:v>
                </c:pt>
                <c:pt idx="18987">
                  <c:v>2424.3164099999999</c:v>
                </c:pt>
                <c:pt idx="18988">
                  <c:v>2421.8750000000018</c:v>
                </c:pt>
                <c:pt idx="18989">
                  <c:v>2421.8750000000018</c:v>
                </c:pt>
                <c:pt idx="18990">
                  <c:v>2421.8750000000018</c:v>
                </c:pt>
                <c:pt idx="18991">
                  <c:v>2421.8750000000018</c:v>
                </c:pt>
                <c:pt idx="18992">
                  <c:v>2424.3164099999999</c:v>
                </c:pt>
                <c:pt idx="18993">
                  <c:v>2421.8750000000018</c:v>
                </c:pt>
                <c:pt idx="18994">
                  <c:v>2421.8750000000018</c:v>
                </c:pt>
                <c:pt idx="18995">
                  <c:v>2424.3164099999999</c:v>
                </c:pt>
                <c:pt idx="18996">
                  <c:v>2421.8750000000018</c:v>
                </c:pt>
                <c:pt idx="18997">
                  <c:v>2421.8750000000018</c:v>
                </c:pt>
                <c:pt idx="18998">
                  <c:v>2421.8750000000018</c:v>
                </c:pt>
                <c:pt idx="18999">
                  <c:v>2424.3164099999999</c:v>
                </c:pt>
                <c:pt idx="19000">
                  <c:v>2424.3164099999999</c:v>
                </c:pt>
                <c:pt idx="19001">
                  <c:v>2424.3164099999999</c:v>
                </c:pt>
                <c:pt idx="19002">
                  <c:v>2421.8750000000018</c:v>
                </c:pt>
                <c:pt idx="19003">
                  <c:v>2424.3164099999999</c:v>
                </c:pt>
                <c:pt idx="19004">
                  <c:v>2424.3164099999999</c:v>
                </c:pt>
                <c:pt idx="19005">
                  <c:v>2421.8750000000018</c:v>
                </c:pt>
                <c:pt idx="19006">
                  <c:v>2424.3164099999999</c:v>
                </c:pt>
                <c:pt idx="19007">
                  <c:v>2421.8750000000018</c:v>
                </c:pt>
                <c:pt idx="19008">
                  <c:v>2421.8750000000018</c:v>
                </c:pt>
                <c:pt idx="19009">
                  <c:v>2424.3164099999999</c:v>
                </c:pt>
                <c:pt idx="19010">
                  <c:v>2424.3164099999999</c:v>
                </c:pt>
                <c:pt idx="19011">
                  <c:v>2424.3164099999999</c:v>
                </c:pt>
                <c:pt idx="19012">
                  <c:v>2424.3164099999999</c:v>
                </c:pt>
                <c:pt idx="19013">
                  <c:v>2424.3164099999999</c:v>
                </c:pt>
                <c:pt idx="19014">
                  <c:v>2421.8750000000018</c:v>
                </c:pt>
                <c:pt idx="19015">
                  <c:v>2424.3164099999999</c:v>
                </c:pt>
                <c:pt idx="19016">
                  <c:v>2424.3164099999999</c:v>
                </c:pt>
                <c:pt idx="19017">
                  <c:v>2421.8750000000018</c:v>
                </c:pt>
                <c:pt idx="19018">
                  <c:v>2424.3164099999999</c:v>
                </c:pt>
                <c:pt idx="19019">
                  <c:v>2421.8750000000018</c:v>
                </c:pt>
                <c:pt idx="19020">
                  <c:v>2424.3164099999999</c:v>
                </c:pt>
                <c:pt idx="19021">
                  <c:v>2424.3164099999999</c:v>
                </c:pt>
                <c:pt idx="19022">
                  <c:v>2424.3164099999999</c:v>
                </c:pt>
                <c:pt idx="19023">
                  <c:v>2421.8750000000018</c:v>
                </c:pt>
                <c:pt idx="19024">
                  <c:v>2421.8750000000018</c:v>
                </c:pt>
                <c:pt idx="19025">
                  <c:v>2424.3164099999999</c:v>
                </c:pt>
                <c:pt idx="19026">
                  <c:v>2424.3164099999999</c:v>
                </c:pt>
                <c:pt idx="19027">
                  <c:v>2421.8750000000018</c:v>
                </c:pt>
                <c:pt idx="19028">
                  <c:v>2421.8750000000018</c:v>
                </c:pt>
                <c:pt idx="19029">
                  <c:v>2421.8750000000018</c:v>
                </c:pt>
                <c:pt idx="19030">
                  <c:v>2421.8750000000018</c:v>
                </c:pt>
                <c:pt idx="19031">
                  <c:v>2421.8750000000018</c:v>
                </c:pt>
                <c:pt idx="19032">
                  <c:v>2424.3164099999999</c:v>
                </c:pt>
                <c:pt idx="19033">
                  <c:v>2424.3164099999999</c:v>
                </c:pt>
                <c:pt idx="19034">
                  <c:v>2424.3164099999999</c:v>
                </c:pt>
                <c:pt idx="19035">
                  <c:v>2424.3164099999999</c:v>
                </c:pt>
                <c:pt idx="19036">
                  <c:v>2424.3164099999999</c:v>
                </c:pt>
                <c:pt idx="19037">
                  <c:v>2421.8750000000018</c:v>
                </c:pt>
                <c:pt idx="19038">
                  <c:v>2424.3164099999999</c:v>
                </c:pt>
                <c:pt idx="19039">
                  <c:v>2421.8750000000018</c:v>
                </c:pt>
                <c:pt idx="19040">
                  <c:v>2424.3164099999999</c:v>
                </c:pt>
                <c:pt idx="19041">
                  <c:v>2421.8750000000018</c:v>
                </c:pt>
                <c:pt idx="19042">
                  <c:v>2424.3164099999999</c:v>
                </c:pt>
                <c:pt idx="19043">
                  <c:v>2424.3164099999999</c:v>
                </c:pt>
                <c:pt idx="19044">
                  <c:v>2421.8750000000018</c:v>
                </c:pt>
                <c:pt idx="19045">
                  <c:v>2421.8750000000018</c:v>
                </c:pt>
                <c:pt idx="19046">
                  <c:v>2424.3164099999999</c:v>
                </c:pt>
                <c:pt idx="19047">
                  <c:v>2424.3164099999999</c:v>
                </c:pt>
                <c:pt idx="19048">
                  <c:v>2421.8750000000018</c:v>
                </c:pt>
                <c:pt idx="19049">
                  <c:v>2421.8750000000018</c:v>
                </c:pt>
                <c:pt idx="19050">
                  <c:v>2421.8750000000018</c:v>
                </c:pt>
                <c:pt idx="19051">
                  <c:v>2424.3164099999999</c:v>
                </c:pt>
                <c:pt idx="19052">
                  <c:v>2424.3164099999999</c:v>
                </c:pt>
                <c:pt idx="19053">
                  <c:v>2424.3164099999999</c:v>
                </c:pt>
                <c:pt idx="19054">
                  <c:v>2421.8750000000018</c:v>
                </c:pt>
                <c:pt idx="19055">
                  <c:v>2421.8750000000018</c:v>
                </c:pt>
                <c:pt idx="19056">
                  <c:v>2424.3164099999999</c:v>
                </c:pt>
                <c:pt idx="19057">
                  <c:v>2421.8750000000018</c:v>
                </c:pt>
                <c:pt idx="19058">
                  <c:v>2421.8750000000018</c:v>
                </c:pt>
                <c:pt idx="19059">
                  <c:v>2421.8750000000018</c:v>
                </c:pt>
                <c:pt idx="19060">
                  <c:v>2424.3164099999999</c:v>
                </c:pt>
                <c:pt idx="19061">
                  <c:v>2424.3164099999999</c:v>
                </c:pt>
                <c:pt idx="19062">
                  <c:v>2424.3164099999999</c:v>
                </c:pt>
                <c:pt idx="19063">
                  <c:v>2424.3164099999999</c:v>
                </c:pt>
                <c:pt idx="19064">
                  <c:v>2421.8750000000018</c:v>
                </c:pt>
                <c:pt idx="19065">
                  <c:v>2424.3164099999999</c:v>
                </c:pt>
                <c:pt idx="19066">
                  <c:v>2421.8750000000018</c:v>
                </c:pt>
                <c:pt idx="19067">
                  <c:v>2424.3164099999999</c:v>
                </c:pt>
                <c:pt idx="19068">
                  <c:v>2421.8750000000018</c:v>
                </c:pt>
                <c:pt idx="19069">
                  <c:v>2424.3164099999999</c:v>
                </c:pt>
                <c:pt idx="19070">
                  <c:v>2424.3164099999999</c:v>
                </c:pt>
                <c:pt idx="19071">
                  <c:v>2421.8750000000018</c:v>
                </c:pt>
                <c:pt idx="19072">
                  <c:v>2421.8750000000018</c:v>
                </c:pt>
                <c:pt idx="19073">
                  <c:v>2421.8750000000018</c:v>
                </c:pt>
                <c:pt idx="19074">
                  <c:v>2421.8750000000018</c:v>
                </c:pt>
                <c:pt idx="19075">
                  <c:v>2421.8750000000018</c:v>
                </c:pt>
                <c:pt idx="19076">
                  <c:v>2421.8750000000018</c:v>
                </c:pt>
                <c:pt idx="19077">
                  <c:v>2421.8750000000018</c:v>
                </c:pt>
                <c:pt idx="19078">
                  <c:v>2424.3164099999999</c:v>
                </c:pt>
                <c:pt idx="19079">
                  <c:v>2421.8750000000018</c:v>
                </c:pt>
                <c:pt idx="19080">
                  <c:v>2421.8750000000018</c:v>
                </c:pt>
                <c:pt idx="19081">
                  <c:v>2421.8750000000018</c:v>
                </c:pt>
                <c:pt idx="19082">
                  <c:v>2421.8750000000018</c:v>
                </c:pt>
                <c:pt idx="19083">
                  <c:v>2424.3164099999999</c:v>
                </c:pt>
                <c:pt idx="19084">
                  <c:v>2421.8750000000018</c:v>
                </c:pt>
                <c:pt idx="19085">
                  <c:v>2424.3164099999999</c:v>
                </c:pt>
                <c:pt idx="19086">
                  <c:v>2424.3164099999999</c:v>
                </c:pt>
                <c:pt idx="19087">
                  <c:v>2424.3164099999999</c:v>
                </c:pt>
                <c:pt idx="19088">
                  <c:v>2421.8750000000018</c:v>
                </c:pt>
                <c:pt idx="19089">
                  <c:v>2421.8750000000018</c:v>
                </c:pt>
                <c:pt idx="19090">
                  <c:v>2424.3164099999999</c:v>
                </c:pt>
                <c:pt idx="19091">
                  <c:v>2421.8750000000018</c:v>
                </c:pt>
                <c:pt idx="19092">
                  <c:v>2421.8750000000018</c:v>
                </c:pt>
                <c:pt idx="19093">
                  <c:v>2421.8750000000018</c:v>
                </c:pt>
                <c:pt idx="19094">
                  <c:v>2424.3164099999999</c:v>
                </c:pt>
                <c:pt idx="19095">
                  <c:v>2421.8750000000018</c:v>
                </c:pt>
                <c:pt idx="19096">
                  <c:v>2424.3164099999999</c:v>
                </c:pt>
                <c:pt idx="19097">
                  <c:v>2421.8750000000018</c:v>
                </c:pt>
                <c:pt idx="19098">
                  <c:v>2421.8750000000018</c:v>
                </c:pt>
                <c:pt idx="19099">
                  <c:v>2421.8750000000018</c:v>
                </c:pt>
                <c:pt idx="19100">
                  <c:v>2421.8750000000018</c:v>
                </c:pt>
                <c:pt idx="19101">
                  <c:v>2424.3164099999999</c:v>
                </c:pt>
                <c:pt idx="19102">
                  <c:v>2421.8750000000018</c:v>
                </c:pt>
                <c:pt idx="19103">
                  <c:v>2421.8750000000018</c:v>
                </c:pt>
                <c:pt idx="19104">
                  <c:v>2421.8750000000018</c:v>
                </c:pt>
                <c:pt idx="19105">
                  <c:v>2424.3164099999999</c:v>
                </c:pt>
                <c:pt idx="19106">
                  <c:v>2424.3164099999999</c:v>
                </c:pt>
                <c:pt idx="19107">
                  <c:v>2421.8750000000018</c:v>
                </c:pt>
                <c:pt idx="19108">
                  <c:v>2424.3164099999999</c:v>
                </c:pt>
                <c:pt idx="19109">
                  <c:v>2424.3164099999999</c:v>
                </c:pt>
                <c:pt idx="19110">
                  <c:v>2421.8750000000018</c:v>
                </c:pt>
                <c:pt idx="19111">
                  <c:v>2424.3164099999999</c:v>
                </c:pt>
                <c:pt idx="19112">
                  <c:v>2421.8750000000018</c:v>
                </c:pt>
                <c:pt idx="19113">
                  <c:v>2421.8750000000018</c:v>
                </c:pt>
                <c:pt idx="19114">
                  <c:v>2424.3164099999999</c:v>
                </c:pt>
                <c:pt idx="19115">
                  <c:v>2424.3164099999999</c:v>
                </c:pt>
                <c:pt idx="19116">
                  <c:v>2421.8750000000018</c:v>
                </c:pt>
                <c:pt idx="19117">
                  <c:v>2421.8750000000018</c:v>
                </c:pt>
                <c:pt idx="19118">
                  <c:v>2421.8750000000018</c:v>
                </c:pt>
                <c:pt idx="19119">
                  <c:v>2424.3164099999999</c:v>
                </c:pt>
                <c:pt idx="19120">
                  <c:v>2424.3164099999999</c:v>
                </c:pt>
                <c:pt idx="19121">
                  <c:v>2424.3164099999999</c:v>
                </c:pt>
                <c:pt idx="19122">
                  <c:v>2421.8750000000018</c:v>
                </c:pt>
                <c:pt idx="19123">
                  <c:v>2421.8750000000018</c:v>
                </c:pt>
                <c:pt idx="19124">
                  <c:v>2421.8750000000018</c:v>
                </c:pt>
                <c:pt idx="19125">
                  <c:v>2421.8750000000018</c:v>
                </c:pt>
                <c:pt idx="19126">
                  <c:v>2421.8750000000018</c:v>
                </c:pt>
                <c:pt idx="19127">
                  <c:v>2421.8750000000018</c:v>
                </c:pt>
                <c:pt idx="19128">
                  <c:v>2421.8750000000018</c:v>
                </c:pt>
                <c:pt idx="19129">
                  <c:v>2421.8750000000018</c:v>
                </c:pt>
                <c:pt idx="19130">
                  <c:v>2421.8750000000018</c:v>
                </c:pt>
                <c:pt idx="19131">
                  <c:v>2421.8750000000018</c:v>
                </c:pt>
                <c:pt idx="19132">
                  <c:v>2424.3164099999999</c:v>
                </c:pt>
                <c:pt idx="19133">
                  <c:v>2424.3164099999999</c:v>
                </c:pt>
                <c:pt idx="19134">
                  <c:v>2421.8750000000018</c:v>
                </c:pt>
                <c:pt idx="19135">
                  <c:v>2424.3164099999999</c:v>
                </c:pt>
                <c:pt idx="19136">
                  <c:v>2424.3164099999999</c:v>
                </c:pt>
                <c:pt idx="19137">
                  <c:v>2424.3164099999999</c:v>
                </c:pt>
                <c:pt idx="19138">
                  <c:v>2421.8750000000018</c:v>
                </c:pt>
                <c:pt idx="19139">
                  <c:v>2424.3164099999999</c:v>
                </c:pt>
                <c:pt idx="19140">
                  <c:v>2421.8750000000018</c:v>
                </c:pt>
                <c:pt idx="19141">
                  <c:v>2421.8750000000018</c:v>
                </c:pt>
                <c:pt idx="19142">
                  <c:v>2421.8750000000018</c:v>
                </c:pt>
                <c:pt idx="19143">
                  <c:v>2424.3164099999999</c:v>
                </c:pt>
                <c:pt idx="19144">
                  <c:v>2421.8750000000018</c:v>
                </c:pt>
                <c:pt idx="19145">
                  <c:v>2421.8750000000018</c:v>
                </c:pt>
                <c:pt idx="19146">
                  <c:v>2424.3164099999999</c:v>
                </c:pt>
                <c:pt idx="19147">
                  <c:v>2424.3164099999999</c:v>
                </c:pt>
                <c:pt idx="19148">
                  <c:v>2421.8750000000018</c:v>
                </c:pt>
                <c:pt idx="19149">
                  <c:v>2421.8750000000018</c:v>
                </c:pt>
                <c:pt idx="19150">
                  <c:v>2421.8750000000018</c:v>
                </c:pt>
                <c:pt idx="19151">
                  <c:v>2424.3164099999999</c:v>
                </c:pt>
                <c:pt idx="19152">
                  <c:v>2421.8750000000018</c:v>
                </c:pt>
                <c:pt idx="19153">
                  <c:v>2421.8750000000018</c:v>
                </c:pt>
                <c:pt idx="19154">
                  <c:v>2424.3164099999999</c:v>
                </c:pt>
                <c:pt idx="19155">
                  <c:v>2421.8750000000018</c:v>
                </c:pt>
                <c:pt idx="19156">
                  <c:v>2421.8750000000018</c:v>
                </c:pt>
                <c:pt idx="19157">
                  <c:v>2421.8750000000018</c:v>
                </c:pt>
                <c:pt idx="19158">
                  <c:v>2424.3164099999999</c:v>
                </c:pt>
                <c:pt idx="19159">
                  <c:v>2421.8750000000018</c:v>
                </c:pt>
                <c:pt idx="19160">
                  <c:v>2421.8750000000018</c:v>
                </c:pt>
                <c:pt idx="19161">
                  <c:v>2421.8750000000018</c:v>
                </c:pt>
                <c:pt idx="19162">
                  <c:v>2424.3164099999999</c:v>
                </c:pt>
                <c:pt idx="19163">
                  <c:v>2421.8750000000018</c:v>
                </c:pt>
                <c:pt idx="19164">
                  <c:v>2424.3164099999999</c:v>
                </c:pt>
                <c:pt idx="19165">
                  <c:v>2421.8750000000018</c:v>
                </c:pt>
                <c:pt idx="19166">
                  <c:v>2424.3164099999999</c:v>
                </c:pt>
                <c:pt idx="19167">
                  <c:v>2421.8750000000018</c:v>
                </c:pt>
                <c:pt idx="19168">
                  <c:v>2421.8750000000018</c:v>
                </c:pt>
                <c:pt idx="19169">
                  <c:v>2421.8750000000018</c:v>
                </c:pt>
                <c:pt idx="19170">
                  <c:v>2421.8750000000018</c:v>
                </c:pt>
                <c:pt idx="19171">
                  <c:v>2421.8750000000018</c:v>
                </c:pt>
                <c:pt idx="19172">
                  <c:v>2424.3164099999999</c:v>
                </c:pt>
                <c:pt idx="19173">
                  <c:v>2421.8750000000018</c:v>
                </c:pt>
                <c:pt idx="19174">
                  <c:v>2424.3164099999999</c:v>
                </c:pt>
                <c:pt idx="19175">
                  <c:v>2424.3164099999999</c:v>
                </c:pt>
                <c:pt idx="19176">
                  <c:v>2421.8750000000018</c:v>
                </c:pt>
                <c:pt idx="19177">
                  <c:v>2424.3164099999999</c:v>
                </c:pt>
                <c:pt idx="19178">
                  <c:v>2424.3164099999999</c:v>
                </c:pt>
                <c:pt idx="19179">
                  <c:v>2421.8750000000018</c:v>
                </c:pt>
                <c:pt idx="19180">
                  <c:v>2424.3164099999999</c:v>
                </c:pt>
                <c:pt idx="19181">
                  <c:v>2421.8750000000018</c:v>
                </c:pt>
                <c:pt idx="19182">
                  <c:v>2421.8750000000018</c:v>
                </c:pt>
                <c:pt idx="19183">
                  <c:v>2424.3164099999999</c:v>
                </c:pt>
                <c:pt idx="19184">
                  <c:v>2421.8750000000018</c:v>
                </c:pt>
                <c:pt idx="19185">
                  <c:v>2421.8750000000018</c:v>
                </c:pt>
                <c:pt idx="19186">
                  <c:v>2424.3164099999999</c:v>
                </c:pt>
                <c:pt idx="19187">
                  <c:v>2421.8750000000018</c:v>
                </c:pt>
                <c:pt idx="19188">
                  <c:v>2421.8750000000018</c:v>
                </c:pt>
                <c:pt idx="19189">
                  <c:v>2421.8750000000018</c:v>
                </c:pt>
                <c:pt idx="19190">
                  <c:v>2421.8750000000018</c:v>
                </c:pt>
                <c:pt idx="19191">
                  <c:v>2421.8750000000018</c:v>
                </c:pt>
                <c:pt idx="19192">
                  <c:v>2424.3164099999999</c:v>
                </c:pt>
                <c:pt idx="19193">
                  <c:v>2424.3164099999999</c:v>
                </c:pt>
                <c:pt idx="19194">
                  <c:v>2421.8750000000018</c:v>
                </c:pt>
                <c:pt idx="19195">
                  <c:v>2421.8750000000018</c:v>
                </c:pt>
                <c:pt idx="19196">
                  <c:v>2424.3164099999999</c:v>
                </c:pt>
                <c:pt idx="19197">
                  <c:v>2421.8750000000018</c:v>
                </c:pt>
                <c:pt idx="19198">
                  <c:v>2424.3164099999999</c:v>
                </c:pt>
                <c:pt idx="19199">
                  <c:v>2424.3164099999999</c:v>
                </c:pt>
                <c:pt idx="19200">
                  <c:v>2421.8750000000018</c:v>
                </c:pt>
                <c:pt idx="19201">
                  <c:v>2421.8750000000018</c:v>
                </c:pt>
                <c:pt idx="19202">
                  <c:v>2421.8750000000018</c:v>
                </c:pt>
                <c:pt idx="19203">
                  <c:v>2421.8750000000018</c:v>
                </c:pt>
                <c:pt idx="19204">
                  <c:v>2424.3164099999999</c:v>
                </c:pt>
                <c:pt idx="19205">
                  <c:v>2421.8750000000018</c:v>
                </c:pt>
                <c:pt idx="19206">
                  <c:v>2424.3164099999999</c:v>
                </c:pt>
                <c:pt idx="19207">
                  <c:v>2421.8750000000018</c:v>
                </c:pt>
                <c:pt idx="19208">
                  <c:v>2424.3164099999999</c:v>
                </c:pt>
                <c:pt idx="19209">
                  <c:v>2421.8750000000018</c:v>
                </c:pt>
                <c:pt idx="19210">
                  <c:v>2421.8750000000018</c:v>
                </c:pt>
                <c:pt idx="19211">
                  <c:v>2421.8750000000018</c:v>
                </c:pt>
                <c:pt idx="19212">
                  <c:v>2421.8750000000018</c:v>
                </c:pt>
                <c:pt idx="19213">
                  <c:v>2421.8750000000018</c:v>
                </c:pt>
                <c:pt idx="19214">
                  <c:v>2424.3164099999999</c:v>
                </c:pt>
                <c:pt idx="19215">
                  <c:v>2424.3164099999999</c:v>
                </c:pt>
                <c:pt idx="19216">
                  <c:v>2424.3164099999999</c:v>
                </c:pt>
                <c:pt idx="19217">
                  <c:v>2424.3164099999999</c:v>
                </c:pt>
                <c:pt idx="19218">
                  <c:v>2421.8750000000018</c:v>
                </c:pt>
                <c:pt idx="19219">
                  <c:v>2424.3164099999999</c:v>
                </c:pt>
                <c:pt idx="19220">
                  <c:v>2421.8750000000018</c:v>
                </c:pt>
                <c:pt idx="19221">
                  <c:v>2424.3164099999999</c:v>
                </c:pt>
                <c:pt idx="19222">
                  <c:v>2421.8750000000018</c:v>
                </c:pt>
                <c:pt idx="19223">
                  <c:v>2421.8750000000018</c:v>
                </c:pt>
                <c:pt idx="19224">
                  <c:v>2424.3164099999999</c:v>
                </c:pt>
                <c:pt idx="19225">
                  <c:v>2421.8750000000018</c:v>
                </c:pt>
                <c:pt idx="19226">
                  <c:v>2424.3164099999999</c:v>
                </c:pt>
                <c:pt idx="19227">
                  <c:v>2421.8750000000018</c:v>
                </c:pt>
                <c:pt idx="19228">
                  <c:v>2421.8750000000018</c:v>
                </c:pt>
                <c:pt idx="19229">
                  <c:v>2424.3164099999999</c:v>
                </c:pt>
                <c:pt idx="19230">
                  <c:v>2421.8750000000018</c:v>
                </c:pt>
                <c:pt idx="19231">
                  <c:v>2424.3164099999999</c:v>
                </c:pt>
                <c:pt idx="19232">
                  <c:v>2421.8750000000018</c:v>
                </c:pt>
                <c:pt idx="19233">
                  <c:v>2421.8750000000018</c:v>
                </c:pt>
                <c:pt idx="19234">
                  <c:v>2424.3164099999999</c:v>
                </c:pt>
                <c:pt idx="19235">
                  <c:v>2424.3164099999999</c:v>
                </c:pt>
                <c:pt idx="19236">
                  <c:v>2424.3164099999999</c:v>
                </c:pt>
                <c:pt idx="19237">
                  <c:v>2421.8750000000018</c:v>
                </c:pt>
                <c:pt idx="19238">
                  <c:v>2424.3164099999999</c:v>
                </c:pt>
                <c:pt idx="19239">
                  <c:v>2424.3164099999999</c:v>
                </c:pt>
                <c:pt idx="19240">
                  <c:v>2424.3164099999999</c:v>
                </c:pt>
                <c:pt idx="19241">
                  <c:v>2421.8750000000018</c:v>
                </c:pt>
                <c:pt idx="19242">
                  <c:v>2424.3164099999999</c:v>
                </c:pt>
                <c:pt idx="19243">
                  <c:v>2421.8750000000018</c:v>
                </c:pt>
                <c:pt idx="19244">
                  <c:v>2421.8750000000018</c:v>
                </c:pt>
                <c:pt idx="19245">
                  <c:v>2421.8750000000018</c:v>
                </c:pt>
                <c:pt idx="19246">
                  <c:v>2421.8750000000018</c:v>
                </c:pt>
                <c:pt idx="19247">
                  <c:v>2421.8750000000018</c:v>
                </c:pt>
                <c:pt idx="19248">
                  <c:v>2424.3164099999999</c:v>
                </c:pt>
                <c:pt idx="19249">
                  <c:v>2421.8750000000018</c:v>
                </c:pt>
                <c:pt idx="19250">
                  <c:v>2424.3164099999999</c:v>
                </c:pt>
                <c:pt idx="19251">
                  <c:v>2424.3164099999999</c:v>
                </c:pt>
                <c:pt idx="19252">
                  <c:v>2421.8750000000018</c:v>
                </c:pt>
                <c:pt idx="19253">
                  <c:v>2421.8750000000018</c:v>
                </c:pt>
                <c:pt idx="19254">
                  <c:v>2421.8750000000018</c:v>
                </c:pt>
                <c:pt idx="19255">
                  <c:v>2421.8750000000018</c:v>
                </c:pt>
                <c:pt idx="19256">
                  <c:v>2424.3164099999999</c:v>
                </c:pt>
                <c:pt idx="19257">
                  <c:v>2421.8750000000018</c:v>
                </c:pt>
                <c:pt idx="19258">
                  <c:v>2424.3164099999999</c:v>
                </c:pt>
                <c:pt idx="19259">
                  <c:v>2421.8750000000018</c:v>
                </c:pt>
                <c:pt idx="19260">
                  <c:v>2421.8750000000018</c:v>
                </c:pt>
                <c:pt idx="19261">
                  <c:v>2421.8750000000018</c:v>
                </c:pt>
                <c:pt idx="19262">
                  <c:v>2424.3164099999999</c:v>
                </c:pt>
                <c:pt idx="19263">
                  <c:v>2421.8750000000018</c:v>
                </c:pt>
                <c:pt idx="19264">
                  <c:v>2421.8750000000018</c:v>
                </c:pt>
                <c:pt idx="19265">
                  <c:v>2424.3164099999999</c:v>
                </c:pt>
                <c:pt idx="19266">
                  <c:v>2421.8750000000018</c:v>
                </c:pt>
                <c:pt idx="19267">
                  <c:v>2421.8750000000018</c:v>
                </c:pt>
                <c:pt idx="19268">
                  <c:v>2421.8750000000018</c:v>
                </c:pt>
                <c:pt idx="19269">
                  <c:v>2424.3164099999999</c:v>
                </c:pt>
                <c:pt idx="19270">
                  <c:v>2421.8750000000018</c:v>
                </c:pt>
                <c:pt idx="19271">
                  <c:v>2421.8750000000018</c:v>
                </c:pt>
                <c:pt idx="19272">
                  <c:v>2421.8750000000018</c:v>
                </c:pt>
                <c:pt idx="19273">
                  <c:v>2421.8750000000018</c:v>
                </c:pt>
                <c:pt idx="19274">
                  <c:v>2424.3164099999999</c:v>
                </c:pt>
                <c:pt idx="19275">
                  <c:v>2424.3164099999999</c:v>
                </c:pt>
                <c:pt idx="19276">
                  <c:v>2421.8750000000018</c:v>
                </c:pt>
                <c:pt idx="19277">
                  <c:v>2424.3164099999999</c:v>
                </c:pt>
                <c:pt idx="19278">
                  <c:v>2421.8750000000018</c:v>
                </c:pt>
                <c:pt idx="19279">
                  <c:v>2421.8750000000018</c:v>
                </c:pt>
                <c:pt idx="19280">
                  <c:v>2421.8750000000018</c:v>
                </c:pt>
                <c:pt idx="19281">
                  <c:v>2421.8750000000018</c:v>
                </c:pt>
                <c:pt idx="19282">
                  <c:v>2424.3164099999999</c:v>
                </c:pt>
                <c:pt idx="19283">
                  <c:v>2424.3164099999999</c:v>
                </c:pt>
                <c:pt idx="19284">
                  <c:v>2424.3164099999999</c:v>
                </c:pt>
                <c:pt idx="19285">
                  <c:v>2421.8750000000018</c:v>
                </c:pt>
                <c:pt idx="19286">
                  <c:v>2424.3164099999999</c:v>
                </c:pt>
                <c:pt idx="19287">
                  <c:v>2421.8750000000018</c:v>
                </c:pt>
                <c:pt idx="19288">
                  <c:v>2421.8750000000018</c:v>
                </c:pt>
                <c:pt idx="19289">
                  <c:v>2424.3164099999999</c:v>
                </c:pt>
                <c:pt idx="19290">
                  <c:v>2421.8750000000018</c:v>
                </c:pt>
                <c:pt idx="19291">
                  <c:v>2424.3164099999999</c:v>
                </c:pt>
                <c:pt idx="19292">
                  <c:v>2421.8750000000018</c:v>
                </c:pt>
                <c:pt idx="19293">
                  <c:v>2421.8750000000018</c:v>
                </c:pt>
                <c:pt idx="19294">
                  <c:v>2421.8750000000018</c:v>
                </c:pt>
                <c:pt idx="19295">
                  <c:v>2424.3164099999999</c:v>
                </c:pt>
                <c:pt idx="19296">
                  <c:v>2424.3164099999999</c:v>
                </c:pt>
                <c:pt idx="19297">
                  <c:v>2424.3164099999999</c:v>
                </c:pt>
                <c:pt idx="19298">
                  <c:v>2424.3164099999999</c:v>
                </c:pt>
                <c:pt idx="19299">
                  <c:v>2421.8750000000018</c:v>
                </c:pt>
                <c:pt idx="19300">
                  <c:v>2424.3164099999999</c:v>
                </c:pt>
                <c:pt idx="19301">
                  <c:v>2421.8750000000018</c:v>
                </c:pt>
                <c:pt idx="19302">
                  <c:v>2424.3164099999999</c:v>
                </c:pt>
                <c:pt idx="19303">
                  <c:v>2421.8750000000018</c:v>
                </c:pt>
                <c:pt idx="19304">
                  <c:v>2421.8750000000018</c:v>
                </c:pt>
                <c:pt idx="19305">
                  <c:v>2424.3164099999999</c:v>
                </c:pt>
                <c:pt idx="19306">
                  <c:v>2424.3164099999999</c:v>
                </c:pt>
                <c:pt idx="19307">
                  <c:v>2424.3164099999999</c:v>
                </c:pt>
                <c:pt idx="19308">
                  <c:v>2421.8750000000018</c:v>
                </c:pt>
                <c:pt idx="19309">
                  <c:v>2421.8750000000018</c:v>
                </c:pt>
                <c:pt idx="19310">
                  <c:v>2421.8750000000018</c:v>
                </c:pt>
                <c:pt idx="19311">
                  <c:v>2421.8750000000018</c:v>
                </c:pt>
                <c:pt idx="19312">
                  <c:v>2421.8750000000018</c:v>
                </c:pt>
                <c:pt idx="19313">
                  <c:v>2421.8750000000018</c:v>
                </c:pt>
                <c:pt idx="19314">
                  <c:v>2424.3164099999999</c:v>
                </c:pt>
                <c:pt idx="19315">
                  <c:v>2421.8750000000018</c:v>
                </c:pt>
                <c:pt idx="19316">
                  <c:v>2424.3164099999999</c:v>
                </c:pt>
                <c:pt idx="19317">
                  <c:v>2421.8750000000018</c:v>
                </c:pt>
                <c:pt idx="19318">
                  <c:v>2421.8750000000018</c:v>
                </c:pt>
                <c:pt idx="19319">
                  <c:v>2421.8750000000018</c:v>
                </c:pt>
                <c:pt idx="19320">
                  <c:v>2421.8750000000018</c:v>
                </c:pt>
                <c:pt idx="19321">
                  <c:v>2424.3164099999999</c:v>
                </c:pt>
                <c:pt idx="19322">
                  <c:v>2421.8750000000018</c:v>
                </c:pt>
                <c:pt idx="19323">
                  <c:v>2424.3164099999999</c:v>
                </c:pt>
                <c:pt idx="19324">
                  <c:v>2424.3164099999999</c:v>
                </c:pt>
                <c:pt idx="19325">
                  <c:v>2424.3164099999999</c:v>
                </c:pt>
                <c:pt idx="19326">
                  <c:v>2421.8750000000018</c:v>
                </c:pt>
                <c:pt idx="19327">
                  <c:v>2424.3164099999999</c:v>
                </c:pt>
                <c:pt idx="19328">
                  <c:v>2421.8750000000018</c:v>
                </c:pt>
                <c:pt idx="19329">
                  <c:v>2424.3164099999999</c:v>
                </c:pt>
                <c:pt idx="19330">
                  <c:v>2421.8750000000018</c:v>
                </c:pt>
                <c:pt idx="19331">
                  <c:v>2424.3164099999999</c:v>
                </c:pt>
                <c:pt idx="19332">
                  <c:v>2421.8750000000018</c:v>
                </c:pt>
                <c:pt idx="19333">
                  <c:v>2421.8750000000018</c:v>
                </c:pt>
                <c:pt idx="19334">
                  <c:v>2424.3164099999999</c:v>
                </c:pt>
                <c:pt idx="19335">
                  <c:v>2421.8750000000018</c:v>
                </c:pt>
                <c:pt idx="19336">
                  <c:v>2421.8750000000018</c:v>
                </c:pt>
                <c:pt idx="19337">
                  <c:v>2421.8750000000018</c:v>
                </c:pt>
                <c:pt idx="19338">
                  <c:v>2421.8750000000018</c:v>
                </c:pt>
                <c:pt idx="19339">
                  <c:v>2421.8750000000018</c:v>
                </c:pt>
                <c:pt idx="19340">
                  <c:v>2424.3164099999999</c:v>
                </c:pt>
                <c:pt idx="19341">
                  <c:v>2424.3164099999999</c:v>
                </c:pt>
                <c:pt idx="19342">
                  <c:v>2421.8750000000018</c:v>
                </c:pt>
                <c:pt idx="19343">
                  <c:v>2424.3164099999999</c:v>
                </c:pt>
                <c:pt idx="19344">
                  <c:v>2421.8750000000018</c:v>
                </c:pt>
                <c:pt idx="19345">
                  <c:v>2424.3164099999999</c:v>
                </c:pt>
                <c:pt idx="19346">
                  <c:v>2421.8750000000018</c:v>
                </c:pt>
                <c:pt idx="19347">
                  <c:v>2424.3164099999999</c:v>
                </c:pt>
                <c:pt idx="19348">
                  <c:v>2424.3164099999999</c:v>
                </c:pt>
                <c:pt idx="19349">
                  <c:v>2421.8750000000018</c:v>
                </c:pt>
                <c:pt idx="19350">
                  <c:v>2424.3164099999999</c:v>
                </c:pt>
                <c:pt idx="19351">
                  <c:v>2424.3164099999999</c:v>
                </c:pt>
                <c:pt idx="19352">
                  <c:v>2421.8750000000018</c:v>
                </c:pt>
                <c:pt idx="19353">
                  <c:v>2424.3164099999999</c:v>
                </c:pt>
                <c:pt idx="19354">
                  <c:v>2421.8750000000018</c:v>
                </c:pt>
                <c:pt idx="19355">
                  <c:v>2421.8750000000018</c:v>
                </c:pt>
                <c:pt idx="19356">
                  <c:v>2424.3164099999999</c:v>
                </c:pt>
                <c:pt idx="19357">
                  <c:v>2421.8750000000018</c:v>
                </c:pt>
                <c:pt idx="19358">
                  <c:v>2421.8750000000018</c:v>
                </c:pt>
                <c:pt idx="19359">
                  <c:v>2421.8750000000018</c:v>
                </c:pt>
                <c:pt idx="19360">
                  <c:v>2424.3164099999999</c:v>
                </c:pt>
                <c:pt idx="19361">
                  <c:v>2424.3164099999999</c:v>
                </c:pt>
                <c:pt idx="19362">
                  <c:v>2421.8750000000018</c:v>
                </c:pt>
                <c:pt idx="19363">
                  <c:v>2424.3164099999999</c:v>
                </c:pt>
                <c:pt idx="19364">
                  <c:v>2421.8750000000018</c:v>
                </c:pt>
                <c:pt idx="19365">
                  <c:v>2421.8750000000018</c:v>
                </c:pt>
                <c:pt idx="19366">
                  <c:v>2421.8750000000018</c:v>
                </c:pt>
                <c:pt idx="19367">
                  <c:v>2424.3164099999999</c:v>
                </c:pt>
                <c:pt idx="19368">
                  <c:v>2421.8750000000018</c:v>
                </c:pt>
                <c:pt idx="19369">
                  <c:v>2424.3164099999999</c:v>
                </c:pt>
                <c:pt idx="19370">
                  <c:v>2421.8750000000018</c:v>
                </c:pt>
                <c:pt idx="19371">
                  <c:v>2421.8750000000018</c:v>
                </c:pt>
                <c:pt idx="19372">
                  <c:v>2421.8750000000018</c:v>
                </c:pt>
                <c:pt idx="19373">
                  <c:v>2421.8750000000018</c:v>
                </c:pt>
                <c:pt idx="19374">
                  <c:v>2424.3164099999999</c:v>
                </c:pt>
                <c:pt idx="19375">
                  <c:v>2421.8750000000018</c:v>
                </c:pt>
                <c:pt idx="19376">
                  <c:v>2424.3164099999999</c:v>
                </c:pt>
                <c:pt idx="19377">
                  <c:v>2424.3164099999999</c:v>
                </c:pt>
                <c:pt idx="19378">
                  <c:v>2421.8750000000018</c:v>
                </c:pt>
                <c:pt idx="19379">
                  <c:v>2421.8750000000018</c:v>
                </c:pt>
                <c:pt idx="19380">
                  <c:v>2421.8750000000018</c:v>
                </c:pt>
                <c:pt idx="19381">
                  <c:v>2424.3164099999999</c:v>
                </c:pt>
                <c:pt idx="19382">
                  <c:v>2424.3164099999999</c:v>
                </c:pt>
                <c:pt idx="19383">
                  <c:v>2424.3164099999999</c:v>
                </c:pt>
                <c:pt idx="19384">
                  <c:v>2424.3164099999999</c:v>
                </c:pt>
                <c:pt idx="19385">
                  <c:v>2421.8750000000018</c:v>
                </c:pt>
                <c:pt idx="19386">
                  <c:v>2421.8750000000018</c:v>
                </c:pt>
                <c:pt idx="19387">
                  <c:v>2421.8750000000018</c:v>
                </c:pt>
                <c:pt idx="19388">
                  <c:v>2421.8750000000018</c:v>
                </c:pt>
                <c:pt idx="19389">
                  <c:v>2421.8750000000018</c:v>
                </c:pt>
                <c:pt idx="19390">
                  <c:v>2421.8750000000018</c:v>
                </c:pt>
                <c:pt idx="19391">
                  <c:v>2424.3164099999999</c:v>
                </c:pt>
                <c:pt idx="19392">
                  <c:v>2421.8750000000018</c:v>
                </c:pt>
                <c:pt idx="19393">
                  <c:v>2424.3164099999999</c:v>
                </c:pt>
                <c:pt idx="19394">
                  <c:v>2424.3164099999999</c:v>
                </c:pt>
                <c:pt idx="19395">
                  <c:v>2424.3164099999999</c:v>
                </c:pt>
                <c:pt idx="19396">
                  <c:v>2424.3164099999999</c:v>
                </c:pt>
                <c:pt idx="19397">
                  <c:v>2421.8750000000018</c:v>
                </c:pt>
                <c:pt idx="19398">
                  <c:v>2424.3164099999999</c:v>
                </c:pt>
                <c:pt idx="19399">
                  <c:v>2421.8750000000018</c:v>
                </c:pt>
                <c:pt idx="19400">
                  <c:v>2421.8750000000018</c:v>
                </c:pt>
                <c:pt idx="19401">
                  <c:v>2421.8750000000018</c:v>
                </c:pt>
                <c:pt idx="19402">
                  <c:v>2421.8750000000018</c:v>
                </c:pt>
                <c:pt idx="19403">
                  <c:v>2424.3164099999999</c:v>
                </c:pt>
                <c:pt idx="19404">
                  <c:v>2424.3164099999999</c:v>
                </c:pt>
                <c:pt idx="19405">
                  <c:v>2424.3164099999999</c:v>
                </c:pt>
                <c:pt idx="19406">
                  <c:v>2421.8750000000018</c:v>
                </c:pt>
                <c:pt idx="19407">
                  <c:v>2421.8750000000018</c:v>
                </c:pt>
                <c:pt idx="19408">
                  <c:v>2421.8750000000018</c:v>
                </c:pt>
                <c:pt idx="19409">
                  <c:v>2421.8750000000018</c:v>
                </c:pt>
                <c:pt idx="19410">
                  <c:v>2424.3164099999999</c:v>
                </c:pt>
                <c:pt idx="19411">
                  <c:v>2421.8750000000018</c:v>
                </c:pt>
                <c:pt idx="19412">
                  <c:v>2424.3164099999999</c:v>
                </c:pt>
                <c:pt idx="19413">
                  <c:v>2421.8750000000018</c:v>
                </c:pt>
                <c:pt idx="19414">
                  <c:v>2424.3164099999999</c:v>
                </c:pt>
                <c:pt idx="19415">
                  <c:v>2424.3164099999999</c:v>
                </c:pt>
                <c:pt idx="19416">
                  <c:v>2421.8750000000018</c:v>
                </c:pt>
                <c:pt idx="19417">
                  <c:v>2421.8750000000018</c:v>
                </c:pt>
                <c:pt idx="19418">
                  <c:v>2421.8750000000018</c:v>
                </c:pt>
                <c:pt idx="19419">
                  <c:v>2421.8750000000018</c:v>
                </c:pt>
                <c:pt idx="19420">
                  <c:v>2424.3164099999999</c:v>
                </c:pt>
                <c:pt idx="19421">
                  <c:v>2424.3164099999999</c:v>
                </c:pt>
                <c:pt idx="19422">
                  <c:v>2421.8750000000018</c:v>
                </c:pt>
                <c:pt idx="19423">
                  <c:v>2424.3164099999999</c:v>
                </c:pt>
                <c:pt idx="19424">
                  <c:v>2424.3164099999999</c:v>
                </c:pt>
                <c:pt idx="19425">
                  <c:v>2421.8750000000018</c:v>
                </c:pt>
                <c:pt idx="19426">
                  <c:v>2424.3164099999999</c:v>
                </c:pt>
                <c:pt idx="19427">
                  <c:v>2421.8750000000018</c:v>
                </c:pt>
                <c:pt idx="19428">
                  <c:v>2424.3164099999999</c:v>
                </c:pt>
                <c:pt idx="19429">
                  <c:v>2421.8750000000018</c:v>
                </c:pt>
                <c:pt idx="19430">
                  <c:v>2421.8750000000018</c:v>
                </c:pt>
                <c:pt idx="19431">
                  <c:v>2424.3164099999999</c:v>
                </c:pt>
                <c:pt idx="19432">
                  <c:v>2424.3164099999999</c:v>
                </c:pt>
                <c:pt idx="19433">
                  <c:v>2424.3164099999999</c:v>
                </c:pt>
                <c:pt idx="19434">
                  <c:v>2421.8750000000018</c:v>
                </c:pt>
                <c:pt idx="19435">
                  <c:v>2421.8750000000018</c:v>
                </c:pt>
                <c:pt idx="19436">
                  <c:v>2421.8750000000018</c:v>
                </c:pt>
                <c:pt idx="19437">
                  <c:v>2421.8750000000018</c:v>
                </c:pt>
                <c:pt idx="19438">
                  <c:v>2421.8750000000018</c:v>
                </c:pt>
                <c:pt idx="19439">
                  <c:v>2424.3164099999999</c:v>
                </c:pt>
                <c:pt idx="19440">
                  <c:v>2424.3164099999999</c:v>
                </c:pt>
                <c:pt idx="19441">
                  <c:v>2424.3164099999999</c:v>
                </c:pt>
                <c:pt idx="19442">
                  <c:v>2421.8750000000018</c:v>
                </c:pt>
                <c:pt idx="19443">
                  <c:v>2421.8750000000018</c:v>
                </c:pt>
                <c:pt idx="19444">
                  <c:v>2421.8750000000018</c:v>
                </c:pt>
                <c:pt idx="19445">
                  <c:v>2421.8750000000018</c:v>
                </c:pt>
                <c:pt idx="19446">
                  <c:v>2424.3164099999999</c:v>
                </c:pt>
                <c:pt idx="19447">
                  <c:v>2424.3164099999999</c:v>
                </c:pt>
                <c:pt idx="19448">
                  <c:v>2424.3164099999999</c:v>
                </c:pt>
                <c:pt idx="19449">
                  <c:v>2424.3164099999999</c:v>
                </c:pt>
                <c:pt idx="19450">
                  <c:v>2421.8750000000018</c:v>
                </c:pt>
                <c:pt idx="19451">
                  <c:v>2424.3164099999999</c:v>
                </c:pt>
                <c:pt idx="19452">
                  <c:v>2421.8750000000018</c:v>
                </c:pt>
                <c:pt idx="19453">
                  <c:v>2424.3164099999999</c:v>
                </c:pt>
                <c:pt idx="19454">
                  <c:v>2421.8750000000018</c:v>
                </c:pt>
                <c:pt idx="19455">
                  <c:v>2421.8750000000018</c:v>
                </c:pt>
                <c:pt idx="19456">
                  <c:v>2424.3164099999999</c:v>
                </c:pt>
                <c:pt idx="19457">
                  <c:v>2424.3164099999999</c:v>
                </c:pt>
                <c:pt idx="19458">
                  <c:v>2421.8750000000018</c:v>
                </c:pt>
                <c:pt idx="19459">
                  <c:v>2421.8750000000018</c:v>
                </c:pt>
                <c:pt idx="19460">
                  <c:v>2424.3164099999999</c:v>
                </c:pt>
                <c:pt idx="19461">
                  <c:v>2424.3164099999999</c:v>
                </c:pt>
                <c:pt idx="19462">
                  <c:v>2421.8750000000018</c:v>
                </c:pt>
                <c:pt idx="19463">
                  <c:v>2421.8750000000018</c:v>
                </c:pt>
                <c:pt idx="19464">
                  <c:v>2424.3164099999999</c:v>
                </c:pt>
                <c:pt idx="19465">
                  <c:v>2421.8750000000018</c:v>
                </c:pt>
                <c:pt idx="19466">
                  <c:v>2421.8750000000018</c:v>
                </c:pt>
                <c:pt idx="19467">
                  <c:v>2421.8750000000018</c:v>
                </c:pt>
                <c:pt idx="19468">
                  <c:v>2421.8750000000018</c:v>
                </c:pt>
                <c:pt idx="19469">
                  <c:v>2424.3164099999999</c:v>
                </c:pt>
                <c:pt idx="19470">
                  <c:v>2424.3164099999999</c:v>
                </c:pt>
                <c:pt idx="19471">
                  <c:v>2421.8750000000018</c:v>
                </c:pt>
                <c:pt idx="19472">
                  <c:v>2424.3164099999999</c:v>
                </c:pt>
                <c:pt idx="19473">
                  <c:v>2421.8750000000018</c:v>
                </c:pt>
                <c:pt idx="19474">
                  <c:v>2424.3164099999999</c:v>
                </c:pt>
                <c:pt idx="19475">
                  <c:v>2421.8750000000018</c:v>
                </c:pt>
                <c:pt idx="19476">
                  <c:v>2424.3164099999999</c:v>
                </c:pt>
                <c:pt idx="19477">
                  <c:v>2424.3164099999999</c:v>
                </c:pt>
                <c:pt idx="19478">
                  <c:v>2421.8750000000018</c:v>
                </c:pt>
                <c:pt idx="19479">
                  <c:v>2424.3164099999999</c:v>
                </c:pt>
                <c:pt idx="19480">
                  <c:v>2421.8750000000018</c:v>
                </c:pt>
                <c:pt idx="19481">
                  <c:v>2424.3164099999999</c:v>
                </c:pt>
                <c:pt idx="19482">
                  <c:v>2421.8750000000018</c:v>
                </c:pt>
                <c:pt idx="19483">
                  <c:v>2421.8750000000018</c:v>
                </c:pt>
                <c:pt idx="19484">
                  <c:v>2421.8750000000018</c:v>
                </c:pt>
                <c:pt idx="19485">
                  <c:v>2421.8750000000018</c:v>
                </c:pt>
                <c:pt idx="19486">
                  <c:v>2421.8750000000018</c:v>
                </c:pt>
                <c:pt idx="19487">
                  <c:v>2424.3164099999999</c:v>
                </c:pt>
                <c:pt idx="19488">
                  <c:v>2421.8750000000018</c:v>
                </c:pt>
                <c:pt idx="19489">
                  <c:v>2424.3164099999999</c:v>
                </c:pt>
                <c:pt idx="19490">
                  <c:v>2421.8750000000018</c:v>
                </c:pt>
                <c:pt idx="19491">
                  <c:v>2421.8750000000018</c:v>
                </c:pt>
                <c:pt idx="19492">
                  <c:v>2421.8750000000018</c:v>
                </c:pt>
                <c:pt idx="19493">
                  <c:v>2424.3164099999999</c:v>
                </c:pt>
                <c:pt idx="19494">
                  <c:v>2421.8750000000018</c:v>
                </c:pt>
                <c:pt idx="19495">
                  <c:v>2421.8750000000018</c:v>
                </c:pt>
                <c:pt idx="19496">
                  <c:v>2421.8750000000018</c:v>
                </c:pt>
                <c:pt idx="19497">
                  <c:v>2421.8750000000018</c:v>
                </c:pt>
                <c:pt idx="19498">
                  <c:v>2421.8750000000018</c:v>
                </c:pt>
                <c:pt idx="19499">
                  <c:v>2421.8750000000018</c:v>
                </c:pt>
                <c:pt idx="19500">
                  <c:v>2424.3164099999999</c:v>
                </c:pt>
                <c:pt idx="19501">
                  <c:v>2421.8750000000018</c:v>
                </c:pt>
                <c:pt idx="19502">
                  <c:v>2421.8750000000018</c:v>
                </c:pt>
                <c:pt idx="19503">
                  <c:v>2424.3164099999999</c:v>
                </c:pt>
                <c:pt idx="19504">
                  <c:v>2421.8750000000018</c:v>
                </c:pt>
                <c:pt idx="19505">
                  <c:v>2424.3164099999999</c:v>
                </c:pt>
                <c:pt idx="19506">
                  <c:v>2424.3164099999999</c:v>
                </c:pt>
                <c:pt idx="19507">
                  <c:v>2421.8750000000018</c:v>
                </c:pt>
                <c:pt idx="19508">
                  <c:v>2421.8750000000018</c:v>
                </c:pt>
                <c:pt idx="19509">
                  <c:v>2424.3164099999999</c:v>
                </c:pt>
                <c:pt idx="19510">
                  <c:v>2424.3164099999999</c:v>
                </c:pt>
                <c:pt idx="19511">
                  <c:v>2424.3164099999999</c:v>
                </c:pt>
                <c:pt idx="19512">
                  <c:v>2421.8750000000018</c:v>
                </c:pt>
                <c:pt idx="19513">
                  <c:v>2424.3164099999999</c:v>
                </c:pt>
                <c:pt idx="19514">
                  <c:v>2424.3164099999999</c:v>
                </c:pt>
                <c:pt idx="19515">
                  <c:v>2421.8750000000018</c:v>
                </c:pt>
                <c:pt idx="19516">
                  <c:v>2421.8750000000018</c:v>
                </c:pt>
                <c:pt idx="19517">
                  <c:v>2421.8750000000018</c:v>
                </c:pt>
                <c:pt idx="19518">
                  <c:v>2421.8750000000018</c:v>
                </c:pt>
                <c:pt idx="19519">
                  <c:v>2421.8750000000018</c:v>
                </c:pt>
                <c:pt idx="19520">
                  <c:v>2424.3164099999999</c:v>
                </c:pt>
                <c:pt idx="19521">
                  <c:v>2424.3164099999999</c:v>
                </c:pt>
                <c:pt idx="19522">
                  <c:v>2421.8750000000018</c:v>
                </c:pt>
                <c:pt idx="19523">
                  <c:v>2421.8750000000018</c:v>
                </c:pt>
                <c:pt idx="19524">
                  <c:v>2421.8750000000018</c:v>
                </c:pt>
                <c:pt idx="19525">
                  <c:v>2424.3164099999999</c:v>
                </c:pt>
                <c:pt idx="19526">
                  <c:v>2424.3164099999999</c:v>
                </c:pt>
                <c:pt idx="19527">
                  <c:v>2421.8750000000018</c:v>
                </c:pt>
                <c:pt idx="19528">
                  <c:v>2421.8750000000018</c:v>
                </c:pt>
                <c:pt idx="19529">
                  <c:v>2424.3164099999999</c:v>
                </c:pt>
                <c:pt idx="19530">
                  <c:v>2421.8750000000018</c:v>
                </c:pt>
                <c:pt idx="19531">
                  <c:v>2421.8750000000018</c:v>
                </c:pt>
                <c:pt idx="19532">
                  <c:v>2421.8750000000018</c:v>
                </c:pt>
                <c:pt idx="19533">
                  <c:v>2421.8750000000018</c:v>
                </c:pt>
                <c:pt idx="19534">
                  <c:v>2424.3164099999999</c:v>
                </c:pt>
                <c:pt idx="19535">
                  <c:v>2424.3164099999999</c:v>
                </c:pt>
                <c:pt idx="19536">
                  <c:v>2421.8750000000018</c:v>
                </c:pt>
                <c:pt idx="19537">
                  <c:v>2421.8750000000018</c:v>
                </c:pt>
                <c:pt idx="19538">
                  <c:v>2421.8750000000018</c:v>
                </c:pt>
                <c:pt idx="19539">
                  <c:v>2421.8750000000018</c:v>
                </c:pt>
                <c:pt idx="19540">
                  <c:v>2421.8750000000018</c:v>
                </c:pt>
                <c:pt idx="19541">
                  <c:v>2421.8750000000018</c:v>
                </c:pt>
                <c:pt idx="19542">
                  <c:v>2421.8750000000018</c:v>
                </c:pt>
                <c:pt idx="19543">
                  <c:v>2424.3164099999999</c:v>
                </c:pt>
                <c:pt idx="19544">
                  <c:v>2424.3164099999999</c:v>
                </c:pt>
                <c:pt idx="19545">
                  <c:v>2421.8750000000018</c:v>
                </c:pt>
                <c:pt idx="19546">
                  <c:v>2421.8750000000018</c:v>
                </c:pt>
                <c:pt idx="19547">
                  <c:v>2421.8750000000018</c:v>
                </c:pt>
                <c:pt idx="19548">
                  <c:v>2421.8750000000018</c:v>
                </c:pt>
                <c:pt idx="19549">
                  <c:v>2424.3164099999999</c:v>
                </c:pt>
                <c:pt idx="19550">
                  <c:v>2421.8750000000018</c:v>
                </c:pt>
                <c:pt idx="19551">
                  <c:v>2424.3164099999999</c:v>
                </c:pt>
                <c:pt idx="19552">
                  <c:v>2421.8750000000018</c:v>
                </c:pt>
                <c:pt idx="19553">
                  <c:v>2424.3164099999999</c:v>
                </c:pt>
                <c:pt idx="19554">
                  <c:v>2424.3164099999999</c:v>
                </c:pt>
                <c:pt idx="19555">
                  <c:v>2424.3164099999999</c:v>
                </c:pt>
                <c:pt idx="19556">
                  <c:v>2424.3164099999999</c:v>
                </c:pt>
                <c:pt idx="19557">
                  <c:v>2421.8750000000018</c:v>
                </c:pt>
                <c:pt idx="19558">
                  <c:v>2421.8750000000018</c:v>
                </c:pt>
                <c:pt idx="19559">
                  <c:v>2421.8750000000018</c:v>
                </c:pt>
                <c:pt idx="19560">
                  <c:v>2424.3164099999999</c:v>
                </c:pt>
                <c:pt idx="19561">
                  <c:v>2421.8750000000018</c:v>
                </c:pt>
                <c:pt idx="19562">
                  <c:v>2421.8750000000018</c:v>
                </c:pt>
                <c:pt idx="19563">
                  <c:v>2421.8750000000018</c:v>
                </c:pt>
                <c:pt idx="19564">
                  <c:v>2421.8750000000018</c:v>
                </c:pt>
                <c:pt idx="19565">
                  <c:v>2421.8750000000018</c:v>
                </c:pt>
                <c:pt idx="19566">
                  <c:v>2424.3164099999999</c:v>
                </c:pt>
                <c:pt idx="19567">
                  <c:v>2421.8750000000018</c:v>
                </c:pt>
                <c:pt idx="19568">
                  <c:v>2421.8750000000018</c:v>
                </c:pt>
                <c:pt idx="19569">
                  <c:v>2421.8750000000018</c:v>
                </c:pt>
                <c:pt idx="19570">
                  <c:v>2421.8750000000018</c:v>
                </c:pt>
                <c:pt idx="19571">
                  <c:v>2424.3164099999999</c:v>
                </c:pt>
                <c:pt idx="19572">
                  <c:v>2424.3164099999999</c:v>
                </c:pt>
                <c:pt idx="19573">
                  <c:v>2421.8750000000018</c:v>
                </c:pt>
                <c:pt idx="19574">
                  <c:v>2421.8750000000018</c:v>
                </c:pt>
                <c:pt idx="19575">
                  <c:v>2421.8750000000018</c:v>
                </c:pt>
                <c:pt idx="19576">
                  <c:v>2421.8750000000018</c:v>
                </c:pt>
                <c:pt idx="19577">
                  <c:v>2421.8750000000018</c:v>
                </c:pt>
                <c:pt idx="19578">
                  <c:v>2424.3164099999999</c:v>
                </c:pt>
                <c:pt idx="19579">
                  <c:v>2421.8750000000018</c:v>
                </c:pt>
                <c:pt idx="19580">
                  <c:v>2421.8750000000018</c:v>
                </c:pt>
                <c:pt idx="19581">
                  <c:v>2421.8750000000018</c:v>
                </c:pt>
                <c:pt idx="19582">
                  <c:v>2421.8750000000018</c:v>
                </c:pt>
                <c:pt idx="19583">
                  <c:v>2421.8750000000018</c:v>
                </c:pt>
                <c:pt idx="19584">
                  <c:v>2421.8750000000018</c:v>
                </c:pt>
                <c:pt idx="19585">
                  <c:v>2424.3164099999999</c:v>
                </c:pt>
                <c:pt idx="19586">
                  <c:v>2421.8750000000018</c:v>
                </c:pt>
                <c:pt idx="19587">
                  <c:v>2421.8750000000018</c:v>
                </c:pt>
                <c:pt idx="19588">
                  <c:v>2421.8750000000018</c:v>
                </c:pt>
                <c:pt idx="19589">
                  <c:v>2421.8750000000018</c:v>
                </c:pt>
                <c:pt idx="19590">
                  <c:v>2421.8750000000018</c:v>
                </c:pt>
                <c:pt idx="19591">
                  <c:v>2421.8750000000018</c:v>
                </c:pt>
                <c:pt idx="19592">
                  <c:v>2421.8750000000018</c:v>
                </c:pt>
                <c:pt idx="19593">
                  <c:v>2424.3164099999999</c:v>
                </c:pt>
                <c:pt idx="19594">
                  <c:v>2424.3164099999999</c:v>
                </c:pt>
                <c:pt idx="19595">
                  <c:v>2421.8750000000018</c:v>
                </c:pt>
                <c:pt idx="19596">
                  <c:v>2424.3164099999999</c:v>
                </c:pt>
                <c:pt idx="19597">
                  <c:v>2424.3164099999999</c:v>
                </c:pt>
                <c:pt idx="19598">
                  <c:v>2424.3164099999999</c:v>
                </c:pt>
                <c:pt idx="19599">
                  <c:v>2421.8750000000018</c:v>
                </c:pt>
                <c:pt idx="19600">
                  <c:v>2421.8750000000018</c:v>
                </c:pt>
                <c:pt idx="19601">
                  <c:v>2424.3164099999999</c:v>
                </c:pt>
                <c:pt idx="19602">
                  <c:v>2421.8750000000018</c:v>
                </c:pt>
                <c:pt idx="19603">
                  <c:v>2424.3164099999999</c:v>
                </c:pt>
                <c:pt idx="19604">
                  <c:v>2421.8750000000018</c:v>
                </c:pt>
                <c:pt idx="19605">
                  <c:v>2424.3164099999999</c:v>
                </c:pt>
                <c:pt idx="19606">
                  <c:v>2424.3164099999999</c:v>
                </c:pt>
                <c:pt idx="19607">
                  <c:v>2421.8750000000018</c:v>
                </c:pt>
                <c:pt idx="19608">
                  <c:v>2424.3164099999999</c:v>
                </c:pt>
                <c:pt idx="19609">
                  <c:v>2421.8750000000018</c:v>
                </c:pt>
                <c:pt idx="19610">
                  <c:v>2421.8750000000018</c:v>
                </c:pt>
                <c:pt idx="19611">
                  <c:v>2421.8750000000018</c:v>
                </c:pt>
                <c:pt idx="19612">
                  <c:v>2421.8750000000018</c:v>
                </c:pt>
                <c:pt idx="19613">
                  <c:v>2421.8750000000018</c:v>
                </c:pt>
                <c:pt idx="19614">
                  <c:v>2421.8750000000018</c:v>
                </c:pt>
                <c:pt idx="19615">
                  <c:v>2421.8750000000018</c:v>
                </c:pt>
                <c:pt idx="19616">
                  <c:v>2424.3164099999999</c:v>
                </c:pt>
                <c:pt idx="19617">
                  <c:v>2421.8750000000018</c:v>
                </c:pt>
                <c:pt idx="19618">
                  <c:v>2421.8750000000018</c:v>
                </c:pt>
                <c:pt idx="19619">
                  <c:v>2424.3164099999999</c:v>
                </c:pt>
                <c:pt idx="19620">
                  <c:v>2424.3164099999999</c:v>
                </c:pt>
                <c:pt idx="19621">
                  <c:v>2421.8750000000018</c:v>
                </c:pt>
                <c:pt idx="19622">
                  <c:v>2421.8750000000018</c:v>
                </c:pt>
                <c:pt idx="19623">
                  <c:v>2424.3164099999999</c:v>
                </c:pt>
                <c:pt idx="19624">
                  <c:v>2424.3164099999999</c:v>
                </c:pt>
                <c:pt idx="19625">
                  <c:v>2424.3164099999999</c:v>
                </c:pt>
                <c:pt idx="19626">
                  <c:v>2424.3164099999999</c:v>
                </c:pt>
                <c:pt idx="19627">
                  <c:v>2421.8750000000018</c:v>
                </c:pt>
                <c:pt idx="19628">
                  <c:v>2421.8750000000018</c:v>
                </c:pt>
                <c:pt idx="19629">
                  <c:v>2421.8750000000018</c:v>
                </c:pt>
                <c:pt idx="19630">
                  <c:v>2424.3164099999999</c:v>
                </c:pt>
                <c:pt idx="19631">
                  <c:v>2421.8750000000018</c:v>
                </c:pt>
                <c:pt idx="19632">
                  <c:v>2421.8750000000018</c:v>
                </c:pt>
                <c:pt idx="19633">
                  <c:v>2424.3164099999999</c:v>
                </c:pt>
                <c:pt idx="19634">
                  <c:v>2421.8750000000018</c:v>
                </c:pt>
                <c:pt idx="19635">
                  <c:v>2424.3164099999999</c:v>
                </c:pt>
                <c:pt idx="19636">
                  <c:v>2421.8750000000018</c:v>
                </c:pt>
                <c:pt idx="19637">
                  <c:v>2421.8750000000018</c:v>
                </c:pt>
                <c:pt idx="19638">
                  <c:v>2424.3164099999999</c:v>
                </c:pt>
                <c:pt idx="19639">
                  <c:v>2424.3164099999999</c:v>
                </c:pt>
                <c:pt idx="19640">
                  <c:v>2424.3164099999999</c:v>
                </c:pt>
                <c:pt idx="19641">
                  <c:v>2421.8750000000018</c:v>
                </c:pt>
                <c:pt idx="19642">
                  <c:v>2421.8750000000018</c:v>
                </c:pt>
                <c:pt idx="19643">
                  <c:v>2421.8750000000018</c:v>
                </c:pt>
                <c:pt idx="19644">
                  <c:v>2424.3164099999999</c:v>
                </c:pt>
                <c:pt idx="19645">
                  <c:v>2421.8750000000018</c:v>
                </c:pt>
                <c:pt idx="19646">
                  <c:v>2424.3164099999999</c:v>
                </c:pt>
                <c:pt idx="19647">
                  <c:v>2421.8750000000018</c:v>
                </c:pt>
                <c:pt idx="19648">
                  <c:v>2421.8750000000018</c:v>
                </c:pt>
                <c:pt idx="19649">
                  <c:v>2421.8750000000018</c:v>
                </c:pt>
                <c:pt idx="19650">
                  <c:v>2421.8750000000018</c:v>
                </c:pt>
                <c:pt idx="19651">
                  <c:v>2421.8750000000018</c:v>
                </c:pt>
                <c:pt idx="19652">
                  <c:v>2421.8750000000018</c:v>
                </c:pt>
                <c:pt idx="19653">
                  <c:v>2421.8750000000018</c:v>
                </c:pt>
                <c:pt idx="19654">
                  <c:v>2424.3164099999999</c:v>
                </c:pt>
                <c:pt idx="19655">
                  <c:v>2421.8750000000018</c:v>
                </c:pt>
                <c:pt idx="19656">
                  <c:v>2421.8750000000018</c:v>
                </c:pt>
                <c:pt idx="19657">
                  <c:v>2424.3164099999999</c:v>
                </c:pt>
                <c:pt idx="19658">
                  <c:v>2421.8750000000018</c:v>
                </c:pt>
                <c:pt idx="19659">
                  <c:v>2421.8750000000018</c:v>
                </c:pt>
                <c:pt idx="19660">
                  <c:v>2424.3164099999999</c:v>
                </c:pt>
                <c:pt idx="19661">
                  <c:v>2424.3164099999999</c:v>
                </c:pt>
                <c:pt idx="19662">
                  <c:v>2421.8750000000018</c:v>
                </c:pt>
                <c:pt idx="19663">
                  <c:v>2421.8750000000018</c:v>
                </c:pt>
                <c:pt idx="19664">
                  <c:v>2424.3164099999999</c:v>
                </c:pt>
                <c:pt idx="19665">
                  <c:v>2424.3164099999999</c:v>
                </c:pt>
                <c:pt idx="19666">
                  <c:v>2424.3164099999999</c:v>
                </c:pt>
                <c:pt idx="19667">
                  <c:v>2424.3164099999999</c:v>
                </c:pt>
                <c:pt idx="19668">
                  <c:v>2421.8750000000018</c:v>
                </c:pt>
                <c:pt idx="19669">
                  <c:v>2421.8750000000018</c:v>
                </c:pt>
                <c:pt idx="19670">
                  <c:v>2421.8750000000018</c:v>
                </c:pt>
                <c:pt idx="19671">
                  <c:v>2424.3164099999999</c:v>
                </c:pt>
                <c:pt idx="19672">
                  <c:v>2421.8750000000018</c:v>
                </c:pt>
                <c:pt idx="19673">
                  <c:v>2421.8750000000018</c:v>
                </c:pt>
                <c:pt idx="19674">
                  <c:v>2424.3164099999999</c:v>
                </c:pt>
                <c:pt idx="19675">
                  <c:v>2421.8750000000018</c:v>
                </c:pt>
                <c:pt idx="19676">
                  <c:v>2424.3164099999999</c:v>
                </c:pt>
                <c:pt idx="19677">
                  <c:v>2424.3164099999999</c:v>
                </c:pt>
                <c:pt idx="19678">
                  <c:v>2421.8750000000018</c:v>
                </c:pt>
                <c:pt idx="19679">
                  <c:v>2424.3164099999999</c:v>
                </c:pt>
                <c:pt idx="19680">
                  <c:v>2421.8750000000018</c:v>
                </c:pt>
                <c:pt idx="19681">
                  <c:v>2424.3164099999999</c:v>
                </c:pt>
                <c:pt idx="19682">
                  <c:v>2421.8750000000018</c:v>
                </c:pt>
                <c:pt idx="19683">
                  <c:v>2421.8750000000018</c:v>
                </c:pt>
                <c:pt idx="19684">
                  <c:v>2424.3164099999999</c:v>
                </c:pt>
                <c:pt idx="19685">
                  <c:v>2424.3164099999999</c:v>
                </c:pt>
                <c:pt idx="19686">
                  <c:v>2424.3164099999999</c:v>
                </c:pt>
                <c:pt idx="19687">
                  <c:v>2421.8750000000018</c:v>
                </c:pt>
                <c:pt idx="19688">
                  <c:v>2424.3164099999999</c:v>
                </c:pt>
                <c:pt idx="19689">
                  <c:v>2424.3164099999999</c:v>
                </c:pt>
                <c:pt idx="19690">
                  <c:v>2421.8750000000018</c:v>
                </c:pt>
                <c:pt idx="19691">
                  <c:v>2424.3164099999999</c:v>
                </c:pt>
                <c:pt idx="19692">
                  <c:v>2421.8750000000018</c:v>
                </c:pt>
                <c:pt idx="19693">
                  <c:v>2421.8750000000018</c:v>
                </c:pt>
                <c:pt idx="19694">
                  <c:v>2421.8750000000018</c:v>
                </c:pt>
                <c:pt idx="19695">
                  <c:v>2424.3164099999999</c:v>
                </c:pt>
                <c:pt idx="19696">
                  <c:v>2421.8750000000018</c:v>
                </c:pt>
                <c:pt idx="19697">
                  <c:v>2421.8750000000018</c:v>
                </c:pt>
                <c:pt idx="19698">
                  <c:v>2424.3164099999999</c:v>
                </c:pt>
                <c:pt idx="19699">
                  <c:v>2421.8750000000018</c:v>
                </c:pt>
                <c:pt idx="19700">
                  <c:v>2421.8750000000018</c:v>
                </c:pt>
                <c:pt idx="19701">
                  <c:v>2421.8750000000018</c:v>
                </c:pt>
                <c:pt idx="19702">
                  <c:v>2421.8750000000018</c:v>
                </c:pt>
                <c:pt idx="19703">
                  <c:v>2421.8750000000018</c:v>
                </c:pt>
                <c:pt idx="19704">
                  <c:v>2421.8750000000018</c:v>
                </c:pt>
                <c:pt idx="19705">
                  <c:v>2421.8750000000018</c:v>
                </c:pt>
                <c:pt idx="19706">
                  <c:v>2421.8750000000018</c:v>
                </c:pt>
                <c:pt idx="19707">
                  <c:v>2421.8750000000018</c:v>
                </c:pt>
                <c:pt idx="19708">
                  <c:v>2421.8750000000018</c:v>
                </c:pt>
                <c:pt idx="19709">
                  <c:v>2421.8750000000018</c:v>
                </c:pt>
                <c:pt idx="19710">
                  <c:v>2421.8750000000018</c:v>
                </c:pt>
                <c:pt idx="19711">
                  <c:v>2421.8750000000018</c:v>
                </c:pt>
                <c:pt idx="19712">
                  <c:v>2424.3164099999999</c:v>
                </c:pt>
                <c:pt idx="19713">
                  <c:v>2424.3164099999999</c:v>
                </c:pt>
                <c:pt idx="19714">
                  <c:v>2424.3164099999999</c:v>
                </c:pt>
                <c:pt idx="19715">
                  <c:v>2424.3164099999999</c:v>
                </c:pt>
                <c:pt idx="19716">
                  <c:v>2421.8750000000018</c:v>
                </c:pt>
                <c:pt idx="19717">
                  <c:v>2424.3164099999999</c:v>
                </c:pt>
                <c:pt idx="19718">
                  <c:v>2424.3164099999999</c:v>
                </c:pt>
                <c:pt idx="19719">
                  <c:v>2424.3164099999999</c:v>
                </c:pt>
                <c:pt idx="19720">
                  <c:v>2421.8750000000018</c:v>
                </c:pt>
                <c:pt idx="19721">
                  <c:v>2421.8750000000018</c:v>
                </c:pt>
                <c:pt idx="19722">
                  <c:v>2421.8750000000018</c:v>
                </c:pt>
                <c:pt idx="19723">
                  <c:v>2421.8750000000018</c:v>
                </c:pt>
                <c:pt idx="19724">
                  <c:v>2421.8750000000018</c:v>
                </c:pt>
                <c:pt idx="19725">
                  <c:v>2424.3164099999999</c:v>
                </c:pt>
                <c:pt idx="19726">
                  <c:v>2424.3164099999999</c:v>
                </c:pt>
                <c:pt idx="19727">
                  <c:v>2421.8750000000018</c:v>
                </c:pt>
                <c:pt idx="19728">
                  <c:v>2421.8750000000018</c:v>
                </c:pt>
                <c:pt idx="19729">
                  <c:v>2421.8750000000018</c:v>
                </c:pt>
                <c:pt idx="19730">
                  <c:v>2421.8750000000018</c:v>
                </c:pt>
                <c:pt idx="19731">
                  <c:v>2424.3164099999999</c:v>
                </c:pt>
                <c:pt idx="19732">
                  <c:v>2424.3164099999999</c:v>
                </c:pt>
                <c:pt idx="19733">
                  <c:v>2421.8750000000018</c:v>
                </c:pt>
                <c:pt idx="19734">
                  <c:v>2421.8750000000018</c:v>
                </c:pt>
                <c:pt idx="19735">
                  <c:v>2421.8750000000018</c:v>
                </c:pt>
                <c:pt idx="19736">
                  <c:v>2421.8750000000018</c:v>
                </c:pt>
                <c:pt idx="19737">
                  <c:v>2424.3164099999999</c:v>
                </c:pt>
                <c:pt idx="19738">
                  <c:v>2421.8750000000018</c:v>
                </c:pt>
                <c:pt idx="19739">
                  <c:v>2421.8750000000018</c:v>
                </c:pt>
                <c:pt idx="19740">
                  <c:v>2424.3164099999999</c:v>
                </c:pt>
                <c:pt idx="19741">
                  <c:v>2424.3164099999999</c:v>
                </c:pt>
                <c:pt idx="19742">
                  <c:v>2421.8750000000018</c:v>
                </c:pt>
                <c:pt idx="19743">
                  <c:v>2424.3164099999999</c:v>
                </c:pt>
                <c:pt idx="19744">
                  <c:v>2421.8750000000018</c:v>
                </c:pt>
                <c:pt idx="19745">
                  <c:v>2421.8750000000018</c:v>
                </c:pt>
                <c:pt idx="19746">
                  <c:v>2421.8750000000018</c:v>
                </c:pt>
                <c:pt idx="19747">
                  <c:v>2424.3164099999999</c:v>
                </c:pt>
                <c:pt idx="19748">
                  <c:v>2421.8750000000018</c:v>
                </c:pt>
                <c:pt idx="19749">
                  <c:v>2424.3164099999999</c:v>
                </c:pt>
                <c:pt idx="19750">
                  <c:v>2421.8750000000018</c:v>
                </c:pt>
                <c:pt idx="19751">
                  <c:v>2421.8750000000018</c:v>
                </c:pt>
                <c:pt idx="19752">
                  <c:v>2421.8750000000018</c:v>
                </c:pt>
                <c:pt idx="19753">
                  <c:v>2424.3164099999999</c:v>
                </c:pt>
                <c:pt idx="19754">
                  <c:v>2424.3164099999999</c:v>
                </c:pt>
                <c:pt idx="19755">
                  <c:v>2424.3164099999999</c:v>
                </c:pt>
                <c:pt idx="19756">
                  <c:v>2421.8750000000018</c:v>
                </c:pt>
                <c:pt idx="19757">
                  <c:v>2421.8750000000018</c:v>
                </c:pt>
                <c:pt idx="19758">
                  <c:v>2424.3164099999999</c:v>
                </c:pt>
                <c:pt idx="19759">
                  <c:v>2421.8750000000018</c:v>
                </c:pt>
                <c:pt idx="19760">
                  <c:v>2421.8750000000018</c:v>
                </c:pt>
                <c:pt idx="19761">
                  <c:v>2421.8750000000018</c:v>
                </c:pt>
                <c:pt idx="19762">
                  <c:v>2424.3164099999999</c:v>
                </c:pt>
                <c:pt idx="19763">
                  <c:v>2421.8750000000018</c:v>
                </c:pt>
                <c:pt idx="19764">
                  <c:v>2424.3164099999999</c:v>
                </c:pt>
                <c:pt idx="19765">
                  <c:v>2421.8750000000018</c:v>
                </c:pt>
                <c:pt idx="19766">
                  <c:v>2421.8750000000018</c:v>
                </c:pt>
                <c:pt idx="19767">
                  <c:v>2421.8750000000018</c:v>
                </c:pt>
                <c:pt idx="19768">
                  <c:v>2424.3164099999999</c:v>
                </c:pt>
                <c:pt idx="19769">
                  <c:v>2421.8750000000018</c:v>
                </c:pt>
                <c:pt idx="19770">
                  <c:v>2421.8750000000018</c:v>
                </c:pt>
                <c:pt idx="19771">
                  <c:v>2421.8750000000018</c:v>
                </c:pt>
                <c:pt idx="19772">
                  <c:v>2421.8750000000018</c:v>
                </c:pt>
                <c:pt idx="19773">
                  <c:v>2421.8750000000018</c:v>
                </c:pt>
                <c:pt idx="19774">
                  <c:v>2421.8750000000018</c:v>
                </c:pt>
                <c:pt idx="19775">
                  <c:v>2424.3164099999999</c:v>
                </c:pt>
                <c:pt idx="19776">
                  <c:v>2421.8750000000018</c:v>
                </c:pt>
                <c:pt idx="19777">
                  <c:v>2421.8750000000018</c:v>
                </c:pt>
                <c:pt idx="19778">
                  <c:v>2424.3164099999999</c:v>
                </c:pt>
                <c:pt idx="19779">
                  <c:v>2421.8750000000018</c:v>
                </c:pt>
                <c:pt idx="19780">
                  <c:v>2421.8750000000018</c:v>
                </c:pt>
                <c:pt idx="19781">
                  <c:v>2424.3164099999999</c:v>
                </c:pt>
                <c:pt idx="19782">
                  <c:v>2421.8750000000018</c:v>
                </c:pt>
                <c:pt idx="19783">
                  <c:v>2424.3164099999999</c:v>
                </c:pt>
                <c:pt idx="19784">
                  <c:v>2421.8750000000018</c:v>
                </c:pt>
                <c:pt idx="19785">
                  <c:v>2424.3164099999999</c:v>
                </c:pt>
                <c:pt idx="19786">
                  <c:v>2421.8750000000018</c:v>
                </c:pt>
                <c:pt idx="19787">
                  <c:v>2424.3164099999999</c:v>
                </c:pt>
                <c:pt idx="19788">
                  <c:v>2421.8750000000018</c:v>
                </c:pt>
                <c:pt idx="19789">
                  <c:v>2424.3164099999999</c:v>
                </c:pt>
                <c:pt idx="19790">
                  <c:v>2421.8750000000018</c:v>
                </c:pt>
                <c:pt idx="19791">
                  <c:v>2421.8750000000018</c:v>
                </c:pt>
                <c:pt idx="19792">
                  <c:v>2421.8750000000018</c:v>
                </c:pt>
                <c:pt idx="19793">
                  <c:v>2424.3164099999999</c:v>
                </c:pt>
                <c:pt idx="19794">
                  <c:v>2421.8750000000018</c:v>
                </c:pt>
                <c:pt idx="19795">
                  <c:v>2424.3164099999999</c:v>
                </c:pt>
                <c:pt idx="19796">
                  <c:v>2424.3164099999999</c:v>
                </c:pt>
                <c:pt idx="19797">
                  <c:v>2421.8750000000018</c:v>
                </c:pt>
                <c:pt idx="19798">
                  <c:v>2421.8750000000018</c:v>
                </c:pt>
                <c:pt idx="19799">
                  <c:v>2424.3164099999999</c:v>
                </c:pt>
                <c:pt idx="19800">
                  <c:v>2421.8750000000018</c:v>
                </c:pt>
                <c:pt idx="19801">
                  <c:v>2421.8750000000018</c:v>
                </c:pt>
                <c:pt idx="19802">
                  <c:v>2421.8750000000018</c:v>
                </c:pt>
                <c:pt idx="19803">
                  <c:v>2424.3164099999999</c:v>
                </c:pt>
                <c:pt idx="19804">
                  <c:v>2421.8750000000018</c:v>
                </c:pt>
                <c:pt idx="19805">
                  <c:v>2421.8750000000018</c:v>
                </c:pt>
                <c:pt idx="19806">
                  <c:v>2421.8750000000018</c:v>
                </c:pt>
                <c:pt idx="19807">
                  <c:v>2421.8750000000018</c:v>
                </c:pt>
                <c:pt idx="19808">
                  <c:v>2421.8750000000018</c:v>
                </c:pt>
                <c:pt idx="19809">
                  <c:v>2424.3164099999999</c:v>
                </c:pt>
                <c:pt idx="19810">
                  <c:v>2421.8750000000018</c:v>
                </c:pt>
                <c:pt idx="19811">
                  <c:v>2421.8750000000018</c:v>
                </c:pt>
                <c:pt idx="19812">
                  <c:v>2424.3164099999999</c:v>
                </c:pt>
                <c:pt idx="19813">
                  <c:v>2421.8750000000018</c:v>
                </c:pt>
                <c:pt idx="19814">
                  <c:v>2424.3164099999999</c:v>
                </c:pt>
                <c:pt idx="19815">
                  <c:v>2424.3164099999999</c:v>
                </c:pt>
                <c:pt idx="19816">
                  <c:v>2424.3164099999999</c:v>
                </c:pt>
                <c:pt idx="19817">
                  <c:v>2421.8750000000018</c:v>
                </c:pt>
                <c:pt idx="19818">
                  <c:v>2421.8750000000018</c:v>
                </c:pt>
                <c:pt idx="19819">
                  <c:v>2421.8750000000018</c:v>
                </c:pt>
                <c:pt idx="19820">
                  <c:v>2421.8750000000018</c:v>
                </c:pt>
                <c:pt idx="19821">
                  <c:v>2424.3164099999999</c:v>
                </c:pt>
                <c:pt idx="19822">
                  <c:v>2421.8750000000018</c:v>
                </c:pt>
                <c:pt idx="19823">
                  <c:v>2421.8750000000018</c:v>
                </c:pt>
                <c:pt idx="19824">
                  <c:v>2424.3164099999999</c:v>
                </c:pt>
                <c:pt idx="19825">
                  <c:v>2424.3164099999999</c:v>
                </c:pt>
                <c:pt idx="19826">
                  <c:v>2421.8750000000018</c:v>
                </c:pt>
                <c:pt idx="19827">
                  <c:v>2421.8750000000018</c:v>
                </c:pt>
                <c:pt idx="19828">
                  <c:v>2421.8750000000018</c:v>
                </c:pt>
                <c:pt idx="19829">
                  <c:v>2424.3164099999999</c:v>
                </c:pt>
                <c:pt idx="19830">
                  <c:v>2421.8750000000018</c:v>
                </c:pt>
                <c:pt idx="19831">
                  <c:v>2424.3164099999999</c:v>
                </c:pt>
                <c:pt idx="19832">
                  <c:v>2424.3164099999999</c:v>
                </c:pt>
                <c:pt idx="19833">
                  <c:v>2421.8750000000018</c:v>
                </c:pt>
                <c:pt idx="19834">
                  <c:v>2424.3164099999999</c:v>
                </c:pt>
                <c:pt idx="19835">
                  <c:v>2421.8750000000018</c:v>
                </c:pt>
                <c:pt idx="19836">
                  <c:v>2421.8750000000018</c:v>
                </c:pt>
                <c:pt idx="19837">
                  <c:v>2424.3164099999999</c:v>
                </c:pt>
                <c:pt idx="19838">
                  <c:v>2424.3164099999999</c:v>
                </c:pt>
                <c:pt idx="19839">
                  <c:v>2421.8750000000018</c:v>
                </c:pt>
                <c:pt idx="19840">
                  <c:v>2421.8750000000018</c:v>
                </c:pt>
                <c:pt idx="19841">
                  <c:v>2421.8750000000018</c:v>
                </c:pt>
                <c:pt idx="19842">
                  <c:v>2421.8750000000018</c:v>
                </c:pt>
                <c:pt idx="19843">
                  <c:v>2421.8750000000018</c:v>
                </c:pt>
                <c:pt idx="19844">
                  <c:v>2421.8750000000018</c:v>
                </c:pt>
                <c:pt idx="19845">
                  <c:v>2421.8750000000018</c:v>
                </c:pt>
                <c:pt idx="19846">
                  <c:v>2424.3164099999999</c:v>
                </c:pt>
                <c:pt idx="19847">
                  <c:v>2421.8750000000018</c:v>
                </c:pt>
                <c:pt idx="19848">
                  <c:v>2421.8750000000018</c:v>
                </c:pt>
                <c:pt idx="19849">
                  <c:v>2421.8750000000018</c:v>
                </c:pt>
                <c:pt idx="19850">
                  <c:v>2424.3164099999999</c:v>
                </c:pt>
                <c:pt idx="19851">
                  <c:v>2421.8750000000018</c:v>
                </c:pt>
                <c:pt idx="19852">
                  <c:v>2424.3164099999999</c:v>
                </c:pt>
                <c:pt idx="19853">
                  <c:v>2424.3164099999999</c:v>
                </c:pt>
                <c:pt idx="19854">
                  <c:v>2424.3164099999999</c:v>
                </c:pt>
                <c:pt idx="19855">
                  <c:v>2424.3164099999999</c:v>
                </c:pt>
                <c:pt idx="19856">
                  <c:v>2421.8750000000018</c:v>
                </c:pt>
                <c:pt idx="19857">
                  <c:v>2421.8750000000018</c:v>
                </c:pt>
                <c:pt idx="19858">
                  <c:v>2424.3164099999999</c:v>
                </c:pt>
                <c:pt idx="19859">
                  <c:v>2421.8750000000018</c:v>
                </c:pt>
                <c:pt idx="19860">
                  <c:v>2421.8750000000018</c:v>
                </c:pt>
                <c:pt idx="19861">
                  <c:v>2421.8750000000018</c:v>
                </c:pt>
                <c:pt idx="19862">
                  <c:v>2421.8750000000018</c:v>
                </c:pt>
                <c:pt idx="19863">
                  <c:v>2421.8750000000018</c:v>
                </c:pt>
                <c:pt idx="19864">
                  <c:v>2424.3164099999999</c:v>
                </c:pt>
                <c:pt idx="19865">
                  <c:v>2421.8750000000018</c:v>
                </c:pt>
                <c:pt idx="19866">
                  <c:v>2424.3164099999999</c:v>
                </c:pt>
                <c:pt idx="19867">
                  <c:v>2421.8750000000018</c:v>
                </c:pt>
                <c:pt idx="19868">
                  <c:v>2421.8750000000018</c:v>
                </c:pt>
                <c:pt idx="19869">
                  <c:v>2421.8750000000018</c:v>
                </c:pt>
                <c:pt idx="19870">
                  <c:v>2421.8750000000018</c:v>
                </c:pt>
                <c:pt idx="19871">
                  <c:v>2421.8750000000018</c:v>
                </c:pt>
                <c:pt idx="19872">
                  <c:v>2421.8750000000018</c:v>
                </c:pt>
                <c:pt idx="19873">
                  <c:v>2421.8750000000018</c:v>
                </c:pt>
                <c:pt idx="19874">
                  <c:v>2421.8750000000018</c:v>
                </c:pt>
                <c:pt idx="19875">
                  <c:v>2424.3164099999999</c:v>
                </c:pt>
                <c:pt idx="19876">
                  <c:v>2421.8750000000018</c:v>
                </c:pt>
                <c:pt idx="19877">
                  <c:v>2421.8750000000018</c:v>
                </c:pt>
                <c:pt idx="19878">
                  <c:v>2421.8750000000018</c:v>
                </c:pt>
                <c:pt idx="19879">
                  <c:v>2424.3164099999999</c:v>
                </c:pt>
                <c:pt idx="19880">
                  <c:v>2421.8750000000018</c:v>
                </c:pt>
                <c:pt idx="19881">
                  <c:v>2424.3164099999999</c:v>
                </c:pt>
                <c:pt idx="19882">
                  <c:v>2421.8750000000018</c:v>
                </c:pt>
                <c:pt idx="19883">
                  <c:v>2421.8750000000018</c:v>
                </c:pt>
                <c:pt idx="19884">
                  <c:v>2424.3164099999999</c:v>
                </c:pt>
                <c:pt idx="19885">
                  <c:v>2421.8750000000018</c:v>
                </c:pt>
                <c:pt idx="19886">
                  <c:v>2421.8750000000018</c:v>
                </c:pt>
                <c:pt idx="19887">
                  <c:v>2421.8750000000018</c:v>
                </c:pt>
                <c:pt idx="19888">
                  <c:v>2421.8750000000018</c:v>
                </c:pt>
                <c:pt idx="19889">
                  <c:v>2421.8750000000018</c:v>
                </c:pt>
                <c:pt idx="19890">
                  <c:v>2424.3164099999999</c:v>
                </c:pt>
                <c:pt idx="19891">
                  <c:v>2421.8750000000018</c:v>
                </c:pt>
                <c:pt idx="19892">
                  <c:v>2424.3164099999999</c:v>
                </c:pt>
                <c:pt idx="19893">
                  <c:v>2424.3164099999999</c:v>
                </c:pt>
                <c:pt idx="19894">
                  <c:v>2421.8750000000018</c:v>
                </c:pt>
                <c:pt idx="19895">
                  <c:v>2424.3164099999999</c:v>
                </c:pt>
                <c:pt idx="19896">
                  <c:v>2421.8750000000018</c:v>
                </c:pt>
                <c:pt idx="19897">
                  <c:v>2421.8750000000018</c:v>
                </c:pt>
                <c:pt idx="19898">
                  <c:v>2421.8750000000018</c:v>
                </c:pt>
                <c:pt idx="19899">
                  <c:v>2424.3164099999999</c:v>
                </c:pt>
                <c:pt idx="19900">
                  <c:v>2421.8750000000018</c:v>
                </c:pt>
                <c:pt idx="19901">
                  <c:v>2421.8750000000018</c:v>
                </c:pt>
                <c:pt idx="19902">
                  <c:v>2424.3164099999999</c:v>
                </c:pt>
                <c:pt idx="19903">
                  <c:v>2421.8750000000018</c:v>
                </c:pt>
                <c:pt idx="19904">
                  <c:v>2421.8750000000018</c:v>
                </c:pt>
                <c:pt idx="19905">
                  <c:v>2421.8750000000018</c:v>
                </c:pt>
                <c:pt idx="19906">
                  <c:v>2421.8750000000018</c:v>
                </c:pt>
                <c:pt idx="19907">
                  <c:v>2424.3164099999999</c:v>
                </c:pt>
                <c:pt idx="19908">
                  <c:v>2424.3164099999999</c:v>
                </c:pt>
                <c:pt idx="19909">
                  <c:v>2421.8750000000018</c:v>
                </c:pt>
                <c:pt idx="19910">
                  <c:v>2424.3164099999999</c:v>
                </c:pt>
                <c:pt idx="19911">
                  <c:v>2421.8750000000018</c:v>
                </c:pt>
                <c:pt idx="19912">
                  <c:v>2421.8750000000018</c:v>
                </c:pt>
                <c:pt idx="19913">
                  <c:v>2421.8750000000018</c:v>
                </c:pt>
                <c:pt idx="19914">
                  <c:v>2424.3164099999999</c:v>
                </c:pt>
                <c:pt idx="19915">
                  <c:v>2421.8750000000018</c:v>
                </c:pt>
                <c:pt idx="19916">
                  <c:v>2421.8750000000018</c:v>
                </c:pt>
                <c:pt idx="19917">
                  <c:v>2421.8750000000018</c:v>
                </c:pt>
                <c:pt idx="19918">
                  <c:v>2421.8750000000018</c:v>
                </c:pt>
                <c:pt idx="19919">
                  <c:v>2421.8750000000018</c:v>
                </c:pt>
                <c:pt idx="19920">
                  <c:v>2421.8750000000018</c:v>
                </c:pt>
                <c:pt idx="19921">
                  <c:v>2421.8750000000018</c:v>
                </c:pt>
                <c:pt idx="19922">
                  <c:v>2424.3164099999999</c:v>
                </c:pt>
                <c:pt idx="19923">
                  <c:v>2424.3164099999999</c:v>
                </c:pt>
                <c:pt idx="19924">
                  <c:v>2424.3164099999999</c:v>
                </c:pt>
                <c:pt idx="19925">
                  <c:v>2421.8750000000018</c:v>
                </c:pt>
                <c:pt idx="19926">
                  <c:v>2424.3164099999999</c:v>
                </c:pt>
                <c:pt idx="19927">
                  <c:v>2421.8750000000018</c:v>
                </c:pt>
                <c:pt idx="19928">
                  <c:v>2421.8750000000018</c:v>
                </c:pt>
                <c:pt idx="19929">
                  <c:v>2421.8750000000018</c:v>
                </c:pt>
                <c:pt idx="19930">
                  <c:v>2424.3164099999999</c:v>
                </c:pt>
                <c:pt idx="19931">
                  <c:v>2421.8750000000018</c:v>
                </c:pt>
                <c:pt idx="19932">
                  <c:v>2424.3164099999999</c:v>
                </c:pt>
                <c:pt idx="19933">
                  <c:v>2424.3164099999999</c:v>
                </c:pt>
                <c:pt idx="19934">
                  <c:v>2421.8750000000018</c:v>
                </c:pt>
                <c:pt idx="19935">
                  <c:v>2421.8750000000018</c:v>
                </c:pt>
                <c:pt idx="19936">
                  <c:v>2421.8750000000018</c:v>
                </c:pt>
                <c:pt idx="19937">
                  <c:v>2424.3164099999999</c:v>
                </c:pt>
                <c:pt idx="19938">
                  <c:v>2421.8750000000018</c:v>
                </c:pt>
                <c:pt idx="19939">
                  <c:v>2421.8750000000018</c:v>
                </c:pt>
                <c:pt idx="19940">
                  <c:v>2421.8750000000018</c:v>
                </c:pt>
                <c:pt idx="19941">
                  <c:v>2421.8750000000018</c:v>
                </c:pt>
                <c:pt idx="19942">
                  <c:v>2424.3164099999999</c:v>
                </c:pt>
                <c:pt idx="19943">
                  <c:v>2421.8750000000018</c:v>
                </c:pt>
                <c:pt idx="19944">
                  <c:v>2421.8750000000018</c:v>
                </c:pt>
                <c:pt idx="19945">
                  <c:v>2421.8750000000018</c:v>
                </c:pt>
                <c:pt idx="19946">
                  <c:v>2421.8750000000018</c:v>
                </c:pt>
                <c:pt idx="19947">
                  <c:v>2421.8750000000018</c:v>
                </c:pt>
                <c:pt idx="19948">
                  <c:v>2421.8750000000018</c:v>
                </c:pt>
                <c:pt idx="19949">
                  <c:v>2421.8750000000018</c:v>
                </c:pt>
                <c:pt idx="19950">
                  <c:v>2424.3164099999999</c:v>
                </c:pt>
                <c:pt idx="19951">
                  <c:v>2424.3164099999999</c:v>
                </c:pt>
                <c:pt idx="19952">
                  <c:v>2424.3164099999999</c:v>
                </c:pt>
                <c:pt idx="19953">
                  <c:v>2424.3164099999999</c:v>
                </c:pt>
                <c:pt idx="19954">
                  <c:v>2421.8750000000018</c:v>
                </c:pt>
                <c:pt idx="19955">
                  <c:v>2421.8750000000018</c:v>
                </c:pt>
                <c:pt idx="19956">
                  <c:v>2421.8750000000018</c:v>
                </c:pt>
                <c:pt idx="19957">
                  <c:v>2421.8750000000018</c:v>
                </c:pt>
                <c:pt idx="19958">
                  <c:v>2424.3164099999999</c:v>
                </c:pt>
                <c:pt idx="19959">
                  <c:v>2421.8750000000018</c:v>
                </c:pt>
                <c:pt idx="19960">
                  <c:v>2421.8750000000018</c:v>
                </c:pt>
                <c:pt idx="19961">
                  <c:v>2421.8750000000018</c:v>
                </c:pt>
                <c:pt idx="19962">
                  <c:v>2421.8750000000018</c:v>
                </c:pt>
                <c:pt idx="19963">
                  <c:v>2424.3164099999999</c:v>
                </c:pt>
                <c:pt idx="19964">
                  <c:v>2421.8750000000018</c:v>
                </c:pt>
                <c:pt idx="19965">
                  <c:v>2424.3164099999999</c:v>
                </c:pt>
                <c:pt idx="19966">
                  <c:v>2421.8750000000018</c:v>
                </c:pt>
                <c:pt idx="19967">
                  <c:v>2421.8750000000018</c:v>
                </c:pt>
                <c:pt idx="19968">
                  <c:v>2421.8750000000018</c:v>
                </c:pt>
                <c:pt idx="19969">
                  <c:v>2421.8750000000018</c:v>
                </c:pt>
                <c:pt idx="19970">
                  <c:v>2421.8750000000018</c:v>
                </c:pt>
                <c:pt idx="19971">
                  <c:v>2424.3164099999999</c:v>
                </c:pt>
                <c:pt idx="19972">
                  <c:v>2421.8750000000018</c:v>
                </c:pt>
                <c:pt idx="19973">
                  <c:v>2421.8750000000018</c:v>
                </c:pt>
                <c:pt idx="19974">
                  <c:v>2424.3164099999999</c:v>
                </c:pt>
                <c:pt idx="19975">
                  <c:v>2421.8750000000018</c:v>
                </c:pt>
                <c:pt idx="19976">
                  <c:v>2424.3164099999999</c:v>
                </c:pt>
                <c:pt idx="19977">
                  <c:v>2421.8750000000018</c:v>
                </c:pt>
                <c:pt idx="19978">
                  <c:v>2421.8750000000018</c:v>
                </c:pt>
                <c:pt idx="19979">
                  <c:v>2421.8750000000018</c:v>
                </c:pt>
                <c:pt idx="19980">
                  <c:v>2424.3164099999999</c:v>
                </c:pt>
                <c:pt idx="19981">
                  <c:v>2421.8750000000018</c:v>
                </c:pt>
                <c:pt idx="19982">
                  <c:v>2424.3164099999999</c:v>
                </c:pt>
                <c:pt idx="19983">
                  <c:v>2421.8750000000018</c:v>
                </c:pt>
                <c:pt idx="19984">
                  <c:v>2424.3164099999999</c:v>
                </c:pt>
                <c:pt idx="19985">
                  <c:v>2421.8750000000018</c:v>
                </c:pt>
                <c:pt idx="19986">
                  <c:v>2421.8750000000018</c:v>
                </c:pt>
                <c:pt idx="19987">
                  <c:v>2421.8750000000018</c:v>
                </c:pt>
                <c:pt idx="19988">
                  <c:v>2421.8750000000018</c:v>
                </c:pt>
                <c:pt idx="19989">
                  <c:v>2421.8750000000018</c:v>
                </c:pt>
                <c:pt idx="19990">
                  <c:v>2421.8750000000018</c:v>
                </c:pt>
                <c:pt idx="19991">
                  <c:v>2421.8750000000018</c:v>
                </c:pt>
                <c:pt idx="19992">
                  <c:v>2421.8750000000018</c:v>
                </c:pt>
                <c:pt idx="19993">
                  <c:v>2421.8750000000018</c:v>
                </c:pt>
                <c:pt idx="19994">
                  <c:v>2421.8750000000018</c:v>
                </c:pt>
                <c:pt idx="19995">
                  <c:v>2421.8750000000018</c:v>
                </c:pt>
                <c:pt idx="19996">
                  <c:v>2421.8750000000018</c:v>
                </c:pt>
                <c:pt idx="19997">
                  <c:v>2421.8750000000018</c:v>
                </c:pt>
                <c:pt idx="19998">
                  <c:v>2424.3164099999999</c:v>
                </c:pt>
                <c:pt idx="19999">
                  <c:v>2424.3164099999999</c:v>
                </c:pt>
                <c:pt idx="20000">
                  <c:v>2421.8750000000018</c:v>
                </c:pt>
                <c:pt idx="20001">
                  <c:v>2421.8750000000018</c:v>
                </c:pt>
                <c:pt idx="20002">
                  <c:v>2421.8750000000018</c:v>
                </c:pt>
                <c:pt idx="20003">
                  <c:v>2421.8750000000018</c:v>
                </c:pt>
                <c:pt idx="20004">
                  <c:v>2424.3164099999999</c:v>
                </c:pt>
                <c:pt idx="20005">
                  <c:v>2421.8750000000018</c:v>
                </c:pt>
                <c:pt idx="20006">
                  <c:v>2421.8750000000018</c:v>
                </c:pt>
                <c:pt idx="20007">
                  <c:v>2421.8750000000018</c:v>
                </c:pt>
                <c:pt idx="20008">
                  <c:v>2424.3164099999999</c:v>
                </c:pt>
                <c:pt idx="20009">
                  <c:v>2421.8750000000018</c:v>
                </c:pt>
                <c:pt idx="20010">
                  <c:v>2421.8750000000018</c:v>
                </c:pt>
                <c:pt idx="20011">
                  <c:v>2421.8750000000018</c:v>
                </c:pt>
                <c:pt idx="20012">
                  <c:v>2421.8750000000018</c:v>
                </c:pt>
                <c:pt idx="20013">
                  <c:v>2421.8750000000018</c:v>
                </c:pt>
                <c:pt idx="20014">
                  <c:v>2421.8750000000018</c:v>
                </c:pt>
                <c:pt idx="20015">
                  <c:v>2421.8750000000018</c:v>
                </c:pt>
                <c:pt idx="20016">
                  <c:v>2424.3164099999999</c:v>
                </c:pt>
                <c:pt idx="20017">
                  <c:v>2421.8750000000018</c:v>
                </c:pt>
                <c:pt idx="20018">
                  <c:v>2421.8750000000018</c:v>
                </c:pt>
                <c:pt idx="20019">
                  <c:v>2421.8750000000018</c:v>
                </c:pt>
                <c:pt idx="20020">
                  <c:v>2421.8750000000018</c:v>
                </c:pt>
                <c:pt idx="20021">
                  <c:v>2424.3164099999999</c:v>
                </c:pt>
                <c:pt idx="20022">
                  <c:v>2421.8750000000018</c:v>
                </c:pt>
                <c:pt idx="20023">
                  <c:v>2421.8750000000018</c:v>
                </c:pt>
                <c:pt idx="20024">
                  <c:v>2421.8750000000018</c:v>
                </c:pt>
                <c:pt idx="20025">
                  <c:v>2424.3164099999999</c:v>
                </c:pt>
                <c:pt idx="20026">
                  <c:v>2421.8750000000018</c:v>
                </c:pt>
                <c:pt idx="20027">
                  <c:v>2421.8750000000018</c:v>
                </c:pt>
                <c:pt idx="20028">
                  <c:v>2424.3164099999999</c:v>
                </c:pt>
                <c:pt idx="20029">
                  <c:v>2424.3164099999999</c:v>
                </c:pt>
                <c:pt idx="20030">
                  <c:v>2421.8750000000018</c:v>
                </c:pt>
                <c:pt idx="20031">
                  <c:v>2421.8750000000018</c:v>
                </c:pt>
                <c:pt idx="20032">
                  <c:v>2424.3164099999999</c:v>
                </c:pt>
                <c:pt idx="20033">
                  <c:v>2421.8750000000018</c:v>
                </c:pt>
                <c:pt idx="20034">
                  <c:v>2421.8750000000018</c:v>
                </c:pt>
                <c:pt idx="20035">
                  <c:v>2421.8750000000018</c:v>
                </c:pt>
                <c:pt idx="20036">
                  <c:v>2421.8750000000018</c:v>
                </c:pt>
                <c:pt idx="20037">
                  <c:v>2421.8750000000018</c:v>
                </c:pt>
                <c:pt idx="20038">
                  <c:v>2424.3164099999999</c:v>
                </c:pt>
                <c:pt idx="20039">
                  <c:v>2421.8750000000018</c:v>
                </c:pt>
                <c:pt idx="20040">
                  <c:v>2421.8750000000018</c:v>
                </c:pt>
                <c:pt idx="20041">
                  <c:v>2424.3164099999999</c:v>
                </c:pt>
                <c:pt idx="20042">
                  <c:v>2424.3164099999999</c:v>
                </c:pt>
                <c:pt idx="20043">
                  <c:v>2421.8750000000018</c:v>
                </c:pt>
                <c:pt idx="20044">
                  <c:v>2424.3164099999999</c:v>
                </c:pt>
                <c:pt idx="20045">
                  <c:v>2421.8750000000018</c:v>
                </c:pt>
                <c:pt idx="20046">
                  <c:v>2421.8750000000018</c:v>
                </c:pt>
                <c:pt idx="20047">
                  <c:v>2424.3164099999999</c:v>
                </c:pt>
                <c:pt idx="20048">
                  <c:v>2421.8750000000018</c:v>
                </c:pt>
                <c:pt idx="20049">
                  <c:v>2424.3164099999999</c:v>
                </c:pt>
                <c:pt idx="20050">
                  <c:v>2424.3164099999999</c:v>
                </c:pt>
                <c:pt idx="20051">
                  <c:v>2424.3164099999999</c:v>
                </c:pt>
                <c:pt idx="20052">
                  <c:v>2424.3164099999999</c:v>
                </c:pt>
                <c:pt idx="20053">
                  <c:v>2421.8750000000018</c:v>
                </c:pt>
                <c:pt idx="20054">
                  <c:v>2424.3164099999999</c:v>
                </c:pt>
                <c:pt idx="20055">
                  <c:v>2421.8750000000018</c:v>
                </c:pt>
                <c:pt idx="20056">
                  <c:v>2424.3164099999999</c:v>
                </c:pt>
                <c:pt idx="20057">
                  <c:v>2421.8750000000018</c:v>
                </c:pt>
                <c:pt idx="20058">
                  <c:v>2421.8750000000018</c:v>
                </c:pt>
                <c:pt idx="20059">
                  <c:v>2421.8750000000018</c:v>
                </c:pt>
                <c:pt idx="20060">
                  <c:v>2421.8750000000018</c:v>
                </c:pt>
                <c:pt idx="20061">
                  <c:v>2424.3164099999999</c:v>
                </c:pt>
                <c:pt idx="20062">
                  <c:v>2424.3164099999999</c:v>
                </c:pt>
                <c:pt idx="20063">
                  <c:v>2421.8750000000018</c:v>
                </c:pt>
                <c:pt idx="20064">
                  <c:v>2421.8750000000018</c:v>
                </c:pt>
                <c:pt idx="20065">
                  <c:v>2424.3164099999999</c:v>
                </c:pt>
                <c:pt idx="20066">
                  <c:v>2421.8750000000018</c:v>
                </c:pt>
                <c:pt idx="20067">
                  <c:v>2421.8750000000018</c:v>
                </c:pt>
                <c:pt idx="20068">
                  <c:v>2421.8750000000018</c:v>
                </c:pt>
                <c:pt idx="20069">
                  <c:v>2421.8750000000018</c:v>
                </c:pt>
                <c:pt idx="20070">
                  <c:v>2421.8750000000018</c:v>
                </c:pt>
                <c:pt idx="20071">
                  <c:v>2421.8750000000018</c:v>
                </c:pt>
                <c:pt idx="20072">
                  <c:v>2421.8750000000018</c:v>
                </c:pt>
                <c:pt idx="20073">
                  <c:v>2424.3164099999999</c:v>
                </c:pt>
                <c:pt idx="20074">
                  <c:v>2421.8750000000018</c:v>
                </c:pt>
                <c:pt idx="20075">
                  <c:v>2421.8750000000018</c:v>
                </c:pt>
                <c:pt idx="20076">
                  <c:v>2421.8750000000018</c:v>
                </c:pt>
                <c:pt idx="20077">
                  <c:v>2424.3164099999999</c:v>
                </c:pt>
                <c:pt idx="20078">
                  <c:v>2421.8750000000018</c:v>
                </c:pt>
                <c:pt idx="20079">
                  <c:v>2421.8750000000018</c:v>
                </c:pt>
                <c:pt idx="20080">
                  <c:v>2424.3164099999999</c:v>
                </c:pt>
                <c:pt idx="20081">
                  <c:v>2424.3164099999999</c:v>
                </c:pt>
                <c:pt idx="20082">
                  <c:v>2421.8750000000018</c:v>
                </c:pt>
                <c:pt idx="20083">
                  <c:v>2421.8750000000018</c:v>
                </c:pt>
                <c:pt idx="20084">
                  <c:v>2421.8750000000018</c:v>
                </c:pt>
                <c:pt idx="20085">
                  <c:v>2421.8750000000018</c:v>
                </c:pt>
                <c:pt idx="20086">
                  <c:v>2421.8750000000018</c:v>
                </c:pt>
                <c:pt idx="20087">
                  <c:v>2421.8750000000018</c:v>
                </c:pt>
                <c:pt idx="20088">
                  <c:v>2421.8750000000018</c:v>
                </c:pt>
                <c:pt idx="20089">
                  <c:v>2421.8750000000018</c:v>
                </c:pt>
                <c:pt idx="20090">
                  <c:v>2421.8750000000018</c:v>
                </c:pt>
                <c:pt idx="20091">
                  <c:v>2421.8750000000018</c:v>
                </c:pt>
                <c:pt idx="20092">
                  <c:v>2424.3164099999999</c:v>
                </c:pt>
                <c:pt idx="20093">
                  <c:v>2424.3164099999999</c:v>
                </c:pt>
                <c:pt idx="20094">
                  <c:v>2421.8750000000018</c:v>
                </c:pt>
                <c:pt idx="20095">
                  <c:v>2421.8750000000018</c:v>
                </c:pt>
                <c:pt idx="20096">
                  <c:v>2424.3164099999999</c:v>
                </c:pt>
                <c:pt idx="20097">
                  <c:v>2424.3164099999999</c:v>
                </c:pt>
                <c:pt idx="20098">
                  <c:v>2421.8750000000018</c:v>
                </c:pt>
                <c:pt idx="20099">
                  <c:v>2421.8750000000018</c:v>
                </c:pt>
                <c:pt idx="20100">
                  <c:v>2421.8750000000018</c:v>
                </c:pt>
                <c:pt idx="20101">
                  <c:v>2421.8750000000018</c:v>
                </c:pt>
                <c:pt idx="20102">
                  <c:v>2421.8750000000018</c:v>
                </c:pt>
                <c:pt idx="20103">
                  <c:v>2421.8750000000018</c:v>
                </c:pt>
                <c:pt idx="20104">
                  <c:v>2424.3164099999999</c:v>
                </c:pt>
                <c:pt idx="20105">
                  <c:v>2424.3164099999999</c:v>
                </c:pt>
                <c:pt idx="20106">
                  <c:v>2421.8750000000018</c:v>
                </c:pt>
                <c:pt idx="20107">
                  <c:v>2421.8750000000018</c:v>
                </c:pt>
                <c:pt idx="20108">
                  <c:v>2424.3164099999999</c:v>
                </c:pt>
                <c:pt idx="20109">
                  <c:v>2421.8750000000018</c:v>
                </c:pt>
                <c:pt idx="20110">
                  <c:v>2421.8750000000018</c:v>
                </c:pt>
                <c:pt idx="20111">
                  <c:v>2421.8750000000018</c:v>
                </c:pt>
                <c:pt idx="20112">
                  <c:v>2424.3164099999999</c:v>
                </c:pt>
                <c:pt idx="20113">
                  <c:v>2421.8750000000018</c:v>
                </c:pt>
                <c:pt idx="20114">
                  <c:v>2421.8750000000018</c:v>
                </c:pt>
                <c:pt idx="20115">
                  <c:v>2421.8750000000018</c:v>
                </c:pt>
                <c:pt idx="20116">
                  <c:v>2424.3164099999999</c:v>
                </c:pt>
                <c:pt idx="20117">
                  <c:v>2424.3164099999999</c:v>
                </c:pt>
                <c:pt idx="20118">
                  <c:v>2424.3164099999999</c:v>
                </c:pt>
                <c:pt idx="20119">
                  <c:v>2421.8750000000018</c:v>
                </c:pt>
                <c:pt idx="20120">
                  <c:v>2421.8750000000018</c:v>
                </c:pt>
                <c:pt idx="20121">
                  <c:v>2421.8750000000018</c:v>
                </c:pt>
                <c:pt idx="20122">
                  <c:v>2421.8750000000018</c:v>
                </c:pt>
                <c:pt idx="20123">
                  <c:v>2421.8750000000018</c:v>
                </c:pt>
                <c:pt idx="20124">
                  <c:v>2424.3164099999999</c:v>
                </c:pt>
                <c:pt idx="20125">
                  <c:v>2424.3164099999999</c:v>
                </c:pt>
                <c:pt idx="20126">
                  <c:v>2421.8750000000018</c:v>
                </c:pt>
                <c:pt idx="20127">
                  <c:v>2421.8750000000018</c:v>
                </c:pt>
                <c:pt idx="20128">
                  <c:v>2424.3164099999999</c:v>
                </c:pt>
                <c:pt idx="20129">
                  <c:v>2421.8750000000018</c:v>
                </c:pt>
                <c:pt idx="20130">
                  <c:v>2421.8750000000018</c:v>
                </c:pt>
                <c:pt idx="20131">
                  <c:v>2421.8750000000018</c:v>
                </c:pt>
                <c:pt idx="20132">
                  <c:v>2421.8750000000018</c:v>
                </c:pt>
                <c:pt idx="20133">
                  <c:v>2421.8750000000018</c:v>
                </c:pt>
                <c:pt idx="20134">
                  <c:v>2424.3164099999999</c:v>
                </c:pt>
                <c:pt idx="20135">
                  <c:v>2421.8750000000018</c:v>
                </c:pt>
                <c:pt idx="20136">
                  <c:v>2424.3164099999999</c:v>
                </c:pt>
                <c:pt idx="20137">
                  <c:v>2421.8750000000018</c:v>
                </c:pt>
                <c:pt idx="20138">
                  <c:v>2421.8750000000018</c:v>
                </c:pt>
                <c:pt idx="20139">
                  <c:v>2421.8750000000018</c:v>
                </c:pt>
                <c:pt idx="20140">
                  <c:v>2424.3164099999999</c:v>
                </c:pt>
                <c:pt idx="20141">
                  <c:v>2424.3164099999999</c:v>
                </c:pt>
                <c:pt idx="20142">
                  <c:v>2424.3164099999999</c:v>
                </c:pt>
                <c:pt idx="20143">
                  <c:v>2421.8750000000018</c:v>
                </c:pt>
                <c:pt idx="20144">
                  <c:v>2421.8750000000018</c:v>
                </c:pt>
                <c:pt idx="20145">
                  <c:v>2421.8750000000018</c:v>
                </c:pt>
                <c:pt idx="20146">
                  <c:v>2424.3164099999999</c:v>
                </c:pt>
                <c:pt idx="20147">
                  <c:v>2421.8750000000018</c:v>
                </c:pt>
                <c:pt idx="20148">
                  <c:v>2424.3164099999999</c:v>
                </c:pt>
                <c:pt idx="20149">
                  <c:v>2421.8750000000018</c:v>
                </c:pt>
                <c:pt idx="20150">
                  <c:v>2424.3164099999999</c:v>
                </c:pt>
                <c:pt idx="20151">
                  <c:v>2424.3164099999999</c:v>
                </c:pt>
                <c:pt idx="20152">
                  <c:v>2421.8750000000018</c:v>
                </c:pt>
                <c:pt idx="20153">
                  <c:v>2424.3164099999999</c:v>
                </c:pt>
                <c:pt idx="20154">
                  <c:v>2421.8750000000018</c:v>
                </c:pt>
                <c:pt idx="20155">
                  <c:v>2421.8750000000018</c:v>
                </c:pt>
                <c:pt idx="20156">
                  <c:v>2424.3164099999999</c:v>
                </c:pt>
                <c:pt idx="20157">
                  <c:v>2421.8750000000018</c:v>
                </c:pt>
                <c:pt idx="20158">
                  <c:v>2421.8750000000018</c:v>
                </c:pt>
                <c:pt idx="20159">
                  <c:v>2424.3164099999999</c:v>
                </c:pt>
                <c:pt idx="20160">
                  <c:v>2424.3164099999999</c:v>
                </c:pt>
                <c:pt idx="20161">
                  <c:v>2421.8750000000018</c:v>
                </c:pt>
                <c:pt idx="20162">
                  <c:v>2421.8750000000018</c:v>
                </c:pt>
                <c:pt idx="20163">
                  <c:v>2424.3164099999999</c:v>
                </c:pt>
                <c:pt idx="20164">
                  <c:v>2424.3164099999999</c:v>
                </c:pt>
                <c:pt idx="20165">
                  <c:v>2421.8750000000018</c:v>
                </c:pt>
                <c:pt idx="20166">
                  <c:v>2421.8750000000018</c:v>
                </c:pt>
                <c:pt idx="20167">
                  <c:v>2424.3164099999999</c:v>
                </c:pt>
                <c:pt idx="20168">
                  <c:v>2421.8750000000018</c:v>
                </c:pt>
                <c:pt idx="20169">
                  <c:v>2421.8750000000018</c:v>
                </c:pt>
                <c:pt idx="20170">
                  <c:v>2421.8750000000018</c:v>
                </c:pt>
                <c:pt idx="20171">
                  <c:v>2421.8750000000018</c:v>
                </c:pt>
                <c:pt idx="20172">
                  <c:v>2421.8750000000018</c:v>
                </c:pt>
                <c:pt idx="20173">
                  <c:v>2421.8750000000018</c:v>
                </c:pt>
                <c:pt idx="20174">
                  <c:v>2421.8750000000018</c:v>
                </c:pt>
                <c:pt idx="20175">
                  <c:v>2421.8750000000018</c:v>
                </c:pt>
                <c:pt idx="20176">
                  <c:v>2424.3164099999999</c:v>
                </c:pt>
                <c:pt idx="20177">
                  <c:v>2421.8750000000018</c:v>
                </c:pt>
                <c:pt idx="20178">
                  <c:v>2421.8750000000018</c:v>
                </c:pt>
                <c:pt idx="20179">
                  <c:v>2421.8750000000018</c:v>
                </c:pt>
                <c:pt idx="20180">
                  <c:v>2421.8750000000018</c:v>
                </c:pt>
                <c:pt idx="20181">
                  <c:v>2421.8750000000018</c:v>
                </c:pt>
                <c:pt idx="20182">
                  <c:v>2424.3164099999999</c:v>
                </c:pt>
                <c:pt idx="20183">
                  <c:v>2421.8750000000018</c:v>
                </c:pt>
                <c:pt idx="20184">
                  <c:v>2421.8750000000018</c:v>
                </c:pt>
                <c:pt idx="20185">
                  <c:v>2424.3164099999999</c:v>
                </c:pt>
                <c:pt idx="20186">
                  <c:v>2421.8750000000018</c:v>
                </c:pt>
                <c:pt idx="20187">
                  <c:v>2421.8750000000018</c:v>
                </c:pt>
                <c:pt idx="20188">
                  <c:v>2421.8750000000018</c:v>
                </c:pt>
                <c:pt idx="20189">
                  <c:v>2421.8750000000018</c:v>
                </c:pt>
                <c:pt idx="20190">
                  <c:v>2421.8750000000018</c:v>
                </c:pt>
                <c:pt idx="20191">
                  <c:v>2421.8750000000018</c:v>
                </c:pt>
                <c:pt idx="20192">
                  <c:v>2424.3164099999999</c:v>
                </c:pt>
                <c:pt idx="20193">
                  <c:v>2421.8750000000018</c:v>
                </c:pt>
                <c:pt idx="20194">
                  <c:v>2421.8750000000018</c:v>
                </c:pt>
                <c:pt idx="20195">
                  <c:v>2421.8750000000018</c:v>
                </c:pt>
                <c:pt idx="20196">
                  <c:v>2421.8750000000018</c:v>
                </c:pt>
                <c:pt idx="20197">
                  <c:v>2421.8750000000018</c:v>
                </c:pt>
                <c:pt idx="20198">
                  <c:v>2421.8750000000018</c:v>
                </c:pt>
                <c:pt idx="20199">
                  <c:v>2421.8750000000018</c:v>
                </c:pt>
                <c:pt idx="20200">
                  <c:v>2421.8750000000018</c:v>
                </c:pt>
                <c:pt idx="20201">
                  <c:v>2421.8750000000018</c:v>
                </c:pt>
                <c:pt idx="20202">
                  <c:v>2421.8750000000018</c:v>
                </c:pt>
                <c:pt idx="20203">
                  <c:v>2421.8750000000018</c:v>
                </c:pt>
                <c:pt idx="20204">
                  <c:v>2424.3164099999999</c:v>
                </c:pt>
                <c:pt idx="20205">
                  <c:v>2421.8750000000018</c:v>
                </c:pt>
                <c:pt idx="20206">
                  <c:v>2424.3164099999999</c:v>
                </c:pt>
                <c:pt idx="20207">
                  <c:v>2424.3164099999999</c:v>
                </c:pt>
                <c:pt idx="20208">
                  <c:v>2421.8750000000018</c:v>
                </c:pt>
                <c:pt idx="20209">
                  <c:v>2421.8750000000018</c:v>
                </c:pt>
                <c:pt idx="20210">
                  <c:v>2421.8750000000018</c:v>
                </c:pt>
                <c:pt idx="20211">
                  <c:v>2421.8750000000018</c:v>
                </c:pt>
                <c:pt idx="20212">
                  <c:v>2421.8750000000018</c:v>
                </c:pt>
                <c:pt idx="20213">
                  <c:v>2424.3164099999999</c:v>
                </c:pt>
                <c:pt idx="20214">
                  <c:v>2424.3164099999999</c:v>
                </c:pt>
                <c:pt idx="20215">
                  <c:v>2424.3164099999999</c:v>
                </c:pt>
                <c:pt idx="20216">
                  <c:v>2421.8750000000018</c:v>
                </c:pt>
                <c:pt idx="20217">
                  <c:v>2421.8750000000018</c:v>
                </c:pt>
                <c:pt idx="20218">
                  <c:v>2421.8750000000018</c:v>
                </c:pt>
                <c:pt idx="20219">
                  <c:v>2421.8750000000018</c:v>
                </c:pt>
                <c:pt idx="20220">
                  <c:v>2421.8750000000018</c:v>
                </c:pt>
                <c:pt idx="20221">
                  <c:v>2421.8750000000018</c:v>
                </c:pt>
                <c:pt idx="20222">
                  <c:v>2421.8750000000018</c:v>
                </c:pt>
                <c:pt idx="20223">
                  <c:v>2421.8750000000018</c:v>
                </c:pt>
                <c:pt idx="20224">
                  <c:v>2421.8750000000018</c:v>
                </c:pt>
                <c:pt idx="20225">
                  <c:v>2424.3164099999999</c:v>
                </c:pt>
                <c:pt idx="20226">
                  <c:v>2421.8750000000018</c:v>
                </c:pt>
                <c:pt idx="20227">
                  <c:v>2421.8750000000018</c:v>
                </c:pt>
                <c:pt idx="20228">
                  <c:v>2421.8750000000018</c:v>
                </c:pt>
                <c:pt idx="20229">
                  <c:v>2421.8750000000018</c:v>
                </c:pt>
                <c:pt idx="20230">
                  <c:v>2421.8750000000018</c:v>
                </c:pt>
                <c:pt idx="20231">
                  <c:v>2424.3164099999999</c:v>
                </c:pt>
                <c:pt idx="20232">
                  <c:v>2421.8750000000018</c:v>
                </c:pt>
                <c:pt idx="20233">
                  <c:v>2421.8750000000018</c:v>
                </c:pt>
                <c:pt idx="20234">
                  <c:v>2421.8750000000018</c:v>
                </c:pt>
                <c:pt idx="20235">
                  <c:v>2421.8750000000018</c:v>
                </c:pt>
                <c:pt idx="20236">
                  <c:v>2421.8750000000018</c:v>
                </c:pt>
                <c:pt idx="20237">
                  <c:v>2421.8750000000018</c:v>
                </c:pt>
                <c:pt idx="20238">
                  <c:v>2421.8750000000018</c:v>
                </c:pt>
                <c:pt idx="20239">
                  <c:v>2421.8750000000018</c:v>
                </c:pt>
                <c:pt idx="20240">
                  <c:v>2421.8750000000018</c:v>
                </c:pt>
                <c:pt idx="20241">
                  <c:v>2421.8750000000018</c:v>
                </c:pt>
                <c:pt idx="20242">
                  <c:v>2424.3164099999999</c:v>
                </c:pt>
                <c:pt idx="20243">
                  <c:v>2421.8750000000018</c:v>
                </c:pt>
                <c:pt idx="20244">
                  <c:v>2424.3164099999999</c:v>
                </c:pt>
                <c:pt idx="20245">
                  <c:v>2421.8750000000018</c:v>
                </c:pt>
                <c:pt idx="20246">
                  <c:v>2424.3164099999999</c:v>
                </c:pt>
                <c:pt idx="20247">
                  <c:v>2421.8750000000018</c:v>
                </c:pt>
                <c:pt idx="20248">
                  <c:v>2421.8750000000018</c:v>
                </c:pt>
                <c:pt idx="20249">
                  <c:v>2421.8750000000018</c:v>
                </c:pt>
                <c:pt idx="20250">
                  <c:v>2421.8750000000018</c:v>
                </c:pt>
                <c:pt idx="20251">
                  <c:v>2421.8750000000018</c:v>
                </c:pt>
                <c:pt idx="20252">
                  <c:v>2421.8750000000018</c:v>
                </c:pt>
                <c:pt idx="20253">
                  <c:v>2424.3164099999999</c:v>
                </c:pt>
                <c:pt idx="20254">
                  <c:v>2421.8750000000018</c:v>
                </c:pt>
                <c:pt idx="20255">
                  <c:v>2421.8750000000018</c:v>
                </c:pt>
                <c:pt idx="20256">
                  <c:v>2424.3164099999999</c:v>
                </c:pt>
                <c:pt idx="20257">
                  <c:v>2421.8750000000018</c:v>
                </c:pt>
                <c:pt idx="20258">
                  <c:v>2421.8750000000018</c:v>
                </c:pt>
                <c:pt idx="20259">
                  <c:v>2421.8750000000018</c:v>
                </c:pt>
                <c:pt idx="20260">
                  <c:v>2421.8750000000018</c:v>
                </c:pt>
                <c:pt idx="20261">
                  <c:v>2421.8750000000018</c:v>
                </c:pt>
                <c:pt idx="20262">
                  <c:v>2421.8750000000018</c:v>
                </c:pt>
                <c:pt idx="20263">
                  <c:v>2421.8750000000018</c:v>
                </c:pt>
                <c:pt idx="20264">
                  <c:v>2421.8750000000018</c:v>
                </c:pt>
                <c:pt idx="20265">
                  <c:v>2424.3164099999999</c:v>
                </c:pt>
                <c:pt idx="20266">
                  <c:v>2421.8750000000018</c:v>
                </c:pt>
                <c:pt idx="20267">
                  <c:v>2421.8750000000018</c:v>
                </c:pt>
                <c:pt idx="20268">
                  <c:v>2421.8750000000018</c:v>
                </c:pt>
                <c:pt idx="20269">
                  <c:v>2421.8750000000018</c:v>
                </c:pt>
                <c:pt idx="20270">
                  <c:v>2421.8750000000018</c:v>
                </c:pt>
                <c:pt idx="20271">
                  <c:v>2424.3164099999999</c:v>
                </c:pt>
                <c:pt idx="20272">
                  <c:v>2421.8750000000018</c:v>
                </c:pt>
                <c:pt idx="20273">
                  <c:v>2421.8750000000018</c:v>
                </c:pt>
                <c:pt idx="20274">
                  <c:v>2424.3164099999999</c:v>
                </c:pt>
                <c:pt idx="20275">
                  <c:v>2421.8750000000018</c:v>
                </c:pt>
                <c:pt idx="20276">
                  <c:v>2424.3164099999999</c:v>
                </c:pt>
                <c:pt idx="20277">
                  <c:v>2421.8750000000018</c:v>
                </c:pt>
                <c:pt idx="20278">
                  <c:v>2421.8750000000018</c:v>
                </c:pt>
                <c:pt idx="20279">
                  <c:v>2421.8750000000018</c:v>
                </c:pt>
                <c:pt idx="20280">
                  <c:v>2424.3164099999999</c:v>
                </c:pt>
                <c:pt idx="20281">
                  <c:v>2421.8750000000018</c:v>
                </c:pt>
                <c:pt idx="20282">
                  <c:v>2421.8750000000018</c:v>
                </c:pt>
                <c:pt idx="20283">
                  <c:v>2421.8750000000018</c:v>
                </c:pt>
                <c:pt idx="20284">
                  <c:v>2424.3164099999999</c:v>
                </c:pt>
                <c:pt idx="20285">
                  <c:v>2424.3164099999999</c:v>
                </c:pt>
                <c:pt idx="20286">
                  <c:v>2421.8750000000018</c:v>
                </c:pt>
                <c:pt idx="20287">
                  <c:v>2424.3164099999999</c:v>
                </c:pt>
                <c:pt idx="20288">
                  <c:v>2421.8750000000018</c:v>
                </c:pt>
                <c:pt idx="20289">
                  <c:v>2421.8750000000018</c:v>
                </c:pt>
                <c:pt idx="20290">
                  <c:v>2421.8750000000018</c:v>
                </c:pt>
                <c:pt idx="20291">
                  <c:v>2424.3164099999999</c:v>
                </c:pt>
                <c:pt idx="20292">
                  <c:v>2421.8750000000018</c:v>
                </c:pt>
                <c:pt idx="20293">
                  <c:v>2421.8750000000018</c:v>
                </c:pt>
                <c:pt idx="20294">
                  <c:v>2424.3164099999999</c:v>
                </c:pt>
                <c:pt idx="20295">
                  <c:v>2424.3164099999999</c:v>
                </c:pt>
                <c:pt idx="20296">
                  <c:v>2421.8750000000018</c:v>
                </c:pt>
                <c:pt idx="20297">
                  <c:v>2421.8750000000018</c:v>
                </c:pt>
                <c:pt idx="20298">
                  <c:v>2421.8750000000018</c:v>
                </c:pt>
                <c:pt idx="20299">
                  <c:v>2421.8750000000018</c:v>
                </c:pt>
                <c:pt idx="20300">
                  <c:v>2421.8750000000018</c:v>
                </c:pt>
                <c:pt idx="20301">
                  <c:v>2424.3164099999999</c:v>
                </c:pt>
                <c:pt idx="20302">
                  <c:v>2424.3164099999999</c:v>
                </c:pt>
                <c:pt idx="20303">
                  <c:v>2421.8750000000018</c:v>
                </c:pt>
                <c:pt idx="20304">
                  <c:v>2421.8750000000018</c:v>
                </c:pt>
                <c:pt idx="20305">
                  <c:v>2421.8750000000018</c:v>
                </c:pt>
                <c:pt idx="20306">
                  <c:v>2421.8750000000018</c:v>
                </c:pt>
                <c:pt idx="20307">
                  <c:v>2421.8750000000018</c:v>
                </c:pt>
                <c:pt idx="20308">
                  <c:v>2421.8750000000018</c:v>
                </c:pt>
                <c:pt idx="20309">
                  <c:v>2421.8750000000018</c:v>
                </c:pt>
                <c:pt idx="20310">
                  <c:v>2421.8750000000018</c:v>
                </c:pt>
                <c:pt idx="20311">
                  <c:v>2424.3164099999999</c:v>
                </c:pt>
                <c:pt idx="20312">
                  <c:v>2424.3164099999999</c:v>
                </c:pt>
                <c:pt idx="20313">
                  <c:v>2424.3164099999999</c:v>
                </c:pt>
                <c:pt idx="20314">
                  <c:v>2421.8750000000018</c:v>
                </c:pt>
                <c:pt idx="20315">
                  <c:v>2421.8750000000018</c:v>
                </c:pt>
                <c:pt idx="20316">
                  <c:v>2421.8750000000018</c:v>
                </c:pt>
                <c:pt idx="20317">
                  <c:v>2424.3164099999999</c:v>
                </c:pt>
                <c:pt idx="20318">
                  <c:v>2424.3164099999999</c:v>
                </c:pt>
                <c:pt idx="20319">
                  <c:v>2421.8750000000018</c:v>
                </c:pt>
                <c:pt idx="20320">
                  <c:v>2421.8750000000018</c:v>
                </c:pt>
                <c:pt idx="20321">
                  <c:v>2421.8750000000018</c:v>
                </c:pt>
                <c:pt idx="20322">
                  <c:v>2421.8750000000018</c:v>
                </c:pt>
                <c:pt idx="20323">
                  <c:v>2424.3164099999999</c:v>
                </c:pt>
                <c:pt idx="20324">
                  <c:v>2424.3164099999999</c:v>
                </c:pt>
                <c:pt idx="20325">
                  <c:v>2421.8750000000018</c:v>
                </c:pt>
                <c:pt idx="20326">
                  <c:v>2421.8750000000018</c:v>
                </c:pt>
                <c:pt idx="20327">
                  <c:v>2421.8750000000018</c:v>
                </c:pt>
                <c:pt idx="20328">
                  <c:v>2421.8750000000018</c:v>
                </c:pt>
                <c:pt idx="20329">
                  <c:v>2421.8750000000018</c:v>
                </c:pt>
                <c:pt idx="20330">
                  <c:v>2421.8750000000018</c:v>
                </c:pt>
                <c:pt idx="20331">
                  <c:v>2421.8750000000018</c:v>
                </c:pt>
                <c:pt idx="20332">
                  <c:v>2424.3164099999999</c:v>
                </c:pt>
                <c:pt idx="20333">
                  <c:v>2421.8750000000018</c:v>
                </c:pt>
                <c:pt idx="20334">
                  <c:v>2424.3164099999999</c:v>
                </c:pt>
                <c:pt idx="20335">
                  <c:v>2421.8750000000018</c:v>
                </c:pt>
                <c:pt idx="20336">
                  <c:v>2421.8750000000018</c:v>
                </c:pt>
                <c:pt idx="20337">
                  <c:v>2424.3164099999999</c:v>
                </c:pt>
                <c:pt idx="20338">
                  <c:v>2421.8750000000018</c:v>
                </c:pt>
                <c:pt idx="20339">
                  <c:v>2421.8750000000018</c:v>
                </c:pt>
                <c:pt idx="20340">
                  <c:v>2421.8750000000018</c:v>
                </c:pt>
                <c:pt idx="20341">
                  <c:v>2421.8750000000018</c:v>
                </c:pt>
                <c:pt idx="20342">
                  <c:v>2421.8750000000018</c:v>
                </c:pt>
                <c:pt idx="20343">
                  <c:v>2421.8750000000018</c:v>
                </c:pt>
                <c:pt idx="20344">
                  <c:v>2421.8750000000018</c:v>
                </c:pt>
                <c:pt idx="20345">
                  <c:v>2421.8750000000018</c:v>
                </c:pt>
                <c:pt idx="20346">
                  <c:v>2421.8750000000018</c:v>
                </c:pt>
                <c:pt idx="20347">
                  <c:v>2421.8750000000018</c:v>
                </c:pt>
                <c:pt idx="20348">
                  <c:v>2421.8750000000018</c:v>
                </c:pt>
                <c:pt idx="20349">
                  <c:v>2421.8750000000018</c:v>
                </c:pt>
                <c:pt idx="20350">
                  <c:v>2421.8750000000018</c:v>
                </c:pt>
                <c:pt idx="20351">
                  <c:v>2424.3164099999999</c:v>
                </c:pt>
                <c:pt idx="20352">
                  <c:v>2421.8750000000018</c:v>
                </c:pt>
                <c:pt idx="20353">
                  <c:v>2421.8750000000018</c:v>
                </c:pt>
                <c:pt idx="20354">
                  <c:v>2421.8750000000018</c:v>
                </c:pt>
                <c:pt idx="20355">
                  <c:v>2421.8750000000018</c:v>
                </c:pt>
                <c:pt idx="20356">
                  <c:v>2421.8750000000018</c:v>
                </c:pt>
                <c:pt idx="20357">
                  <c:v>2421.8750000000018</c:v>
                </c:pt>
                <c:pt idx="20358">
                  <c:v>2424.3164099999999</c:v>
                </c:pt>
                <c:pt idx="20359">
                  <c:v>2421.8750000000018</c:v>
                </c:pt>
                <c:pt idx="20360">
                  <c:v>2424.3164099999999</c:v>
                </c:pt>
                <c:pt idx="20361">
                  <c:v>2421.8750000000018</c:v>
                </c:pt>
                <c:pt idx="20362">
                  <c:v>2421.8750000000018</c:v>
                </c:pt>
                <c:pt idx="20363">
                  <c:v>2421.8750000000018</c:v>
                </c:pt>
                <c:pt idx="20364">
                  <c:v>2421.8750000000018</c:v>
                </c:pt>
                <c:pt idx="20365">
                  <c:v>2424.3164099999999</c:v>
                </c:pt>
                <c:pt idx="20366">
                  <c:v>2424.3164099999999</c:v>
                </c:pt>
                <c:pt idx="20367">
                  <c:v>2424.3164099999999</c:v>
                </c:pt>
                <c:pt idx="20368">
                  <c:v>2421.8750000000018</c:v>
                </c:pt>
                <c:pt idx="20369">
                  <c:v>2421.8750000000018</c:v>
                </c:pt>
                <c:pt idx="20370">
                  <c:v>2421.8750000000018</c:v>
                </c:pt>
                <c:pt idx="20371">
                  <c:v>2421.8750000000018</c:v>
                </c:pt>
                <c:pt idx="20372">
                  <c:v>2421.8750000000018</c:v>
                </c:pt>
                <c:pt idx="20373">
                  <c:v>2421.8750000000018</c:v>
                </c:pt>
                <c:pt idx="20374">
                  <c:v>2421.8750000000018</c:v>
                </c:pt>
                <c:pt idx="20375">
                  <c:v>2424.3164099999999</c:v>
                </c:pt>
                <c:pt idx="20376">
                  <c:v>2421.8750000000018</c:v>
                </c:pt>
                <c:pt idx="20377">
                  <c:v>2421.8750000000018</c:v>
                </c:pt>
                <c:pt idx="20378">
                  <c:v>2421.8750000000018</c:v>
                </c:pt>
                <c:pt idx="20379">
                  <c:v>2424.3164099999999</c:v>
                </c:pt>
                <c:pt idx="20380">
                  <c:v>2421.8750000000018</c:v>
                </c:pt>
                <c:pt idx="20381">
                  <c:v>2421.8750000000018</c:v>
                </c:pt>
                <c:pt idx="20382">
                  <c:v>2421.8750000000018</c:v>
                </c:pt>
                <c:pt idx="20383">
                  <c:v>2421.8750000000018</c:v>
                </c:pt>
                <c:pt idx="20384">
                  <c:v>2421.8750000000018</c:v>
                </c:pt>
                <c:pt idx="20385">
                  <c:v>2424.3164099999999</c:v>
                </c:pt>
                <c:pt idx="20386">
                  <c:v>2421.8750000000018</c:v>
                </c:pt>
                <c:pt idx="20387">
                  <c:v>2421.8750000000018</c:v>
                </c:pt>
                <c:pt idx="20388">
                  <c:v>2421.8750000000018</c:v>
                </c:pt>
                <c:pt idx="20389">
                  <c:v>2421.8750000000018</c:v>
                </c:pt>
                <c:pt idx="20390">
                  <c:v>2421.8750000000018</c:v>
                </c:pt>
                <c:pt idx="20391">
                  <c:v>2421.8750000000018</c:v>
                </c:pt>
                <c:pt idx="20392">
                  <c:v>2421.8750000000018</c:v>
                </c:pt>
                <c:pt idx="20393">
                  <c:v>2421.8750000000018</c:v>
                </c:pt>
                <c:pt idx="20394">
                  <c:v>2421.8750000000018</c:v>
                </c:pt>
                <c:pt idx="20395">
                  <c:v>2421.8750000000018</c:v>
                </c:pt>
                <c:pt idx="20396">
                  <c:v>2421.8750000000018</c:v>
                </c:pt>
                <c:pt idx="20397">
                  <c:v>2421.8750000000018</c:v>
                </c:pt>
                <c:pt idx="20398">
                  <c:v>2421.8750000000018</c:v>
                </c:pt>
                <c:pt idx="20399">
                  <c:v>2424.3164099999999</c:v>
                </c:pt>
                <c:pt idx="20400">
                  <c:v>2424.3164099999999</c:v>
                </c:pt>
                <c:pt idx="20401">
                  <c:v>2421.8750000000018</c:v>
                </c:pt>
                <c:pt idx="20402">
                  <c:v>2421.8750000000018</c:v>
                </c:pt>
                <c:pt idx="20403">
                  <c:v>2421.8750000000018</c:v>
                </c:pt>
                <c:pt idx="20404">
                  <c:v>2421.8750000000018</c:v>
                </c:pt>
                <c:pt idx="20405">
                  <c:v>2421.8750000000018</c:v>
                </c:pt>
                <c:pt idx="20406">
                  <c:v>2421.8750000000018</c:v>
                </c:pt>
                <c:pt idx="20407">
                  <c:v>2421.8750000000018</c:v>
                </c:pt>
                <c:pt idx="20408">
                  <c:v>2421.8750000000018</c:v>
                </c:pt>
                <c:pt idx="20409">
                  <c:v>2421.8750000000018</c:v>
                </c:pt>
                <c:pt idx="20410">
                  <c:v>2421.8750000000018</c:v>
                </c:pt>
                <c:pt idx="20411">
                  <c:v>2421.8750000000018</c:v>
                </c:pt>
                <c:pt idx="20412">
                  <c:v>2424.3164099999999</c:v>
                </c:pt>
                <c:pt idx="20413">
                  <c:v>2421.8750000000018</c:v>
                </c:pt>
                <c:pt idx="20414">
                  <c:v>2421.8750000000018</c:v>
                </c:pt>
                <c:pt idx="20415">
                  <c:v>2424.3164099999999</c:v>
                </c:pt>
                <c:pt idx="20416">
                  <c:v>2424.3164099999999</c:v>
                </c:pt>
                <c:pt idx="20417">
                  <c:v>2421.8750000000018</c:v>
                </c:pt>
                <c:pt idx="20418">
                  <c:v>2424.3164099999999</c:v>
                </c:pt>
                <c:pt idx="20419">
                  <c:v>2421.8750000000018</c:v>
                </c:pt>
                <c:pt idx="20420">
                  <c:v>2421.8750000000018</c:v>
                </c:pt>
                <c:pt idx="20421">
                  <c:v>2421.8750000000018</c:v>
                </c:pt>
                <c:pt idx="20422">
                  <c:v>2421.8750000000018</c:v>
                </c:pt>
                <c:pt idx="20423">
                  <c:v>2421.8750000000018</c:v>
                </c:pt>
                <c:pt idx="20424">
                  <c:v>2421.8750000000018</c:v>
                </c:pt>
                <c:pt idx="20425">
                  <c:v>2424.3164099999999</c:v>
                </c:pt>
                <c:pt idx="20426">
                  <c:v>2421.8750000000018</c:v>
                </c:pt>
                <c:pt idx="20427">
                  <c:v>2421.8750000000018</c:v>
                </c:pt>
                <c:pt idx="20428">
                  <c:v>2421.8750000000018</c:v>
                </c:pt>
                <c:pt idx="20429">
                  <c:v>2424.3164099999999</c:v>
                </c:pt>
                <c:pt idx="20430">
                  <c:v>2424.3164099999999</c:v>
                </c:pt>
                <c:pt idx="20431">
                  <c:v>2421.8750000000018</c:v>
                </c:pt>
                <c:pt idx="20432">
                  <c:v>2421.8750000000018</c:v>
                </c:pt>
                <c:pt idx="20433">
                  <c:v>2421.8750000000018</c:v>
                </c:pt>
                <c:pt idx="20434">
                  <c:v>2421.8750000000018</c:v>
                </c:pt>
                <c:pt idx="20435">
                  <c:v>2421.8750000000018</c:v>
                </c:pt>
                <c:pt idx="20436">
                  <c:v>2421.8750000000018</c:v>
                </c:pt>
                <c:pt idx="20437">
                  <c:v>2421.8750000000018</c:v>
                </c:pt>
                <c:pt idx="20438">
                  <c:v>2421.8750000000018</c:v>
                </c:pt>
                <c:pt idx="20439">
                  <c:v>2421.8750000000018</c:v>
                </c:pt>
                <c:pt idx="20440">
                  <c:v>2424.3164099999999</c:v>
                </c:pt>
                <c:pt idx="20441">
                  <c:v>2424.3164099999999</c:v>
                </c:pt>
                <c:pt idx="20442">
                  <c:v>2421.8750000000018</c:v>
                </c:pt>
                <c:pt idx="20443">
                  <c:v>2421.8750000000018</c:v>
                </c:pt>
                <c:pt idx="20444">
                  <c:v>2421.8750000000018</c:v>
                </c:pt>
                <c:pt idx="20445">
                  <c:v>2421.8750000000018</c:v>
                </c:pt>
                <c:pt idx="20446">
                  <c:v>2421.8750000000018</c:v>
                </c:pt>
                <c:pt idx="20447">
                  <c:v>2421.8750000000018</c:v>
                </c:pt>
                <c:pt idx="20448">
                  <c:v>2421.8750000000018</c:v>
                </c:pt>
                <c:pt idx="20449">
                  <c:v>2421.8750000000018</c:v>
                </c:pt>
                <c:pt idx="20450">
                  <c:v>2421.8750000000018</c:v>
                </c:pt>
                <c:pt idx="20451">
                  <c:v>2421.8750000000018</c:v>
                </c:pt>
                <c:pt idx="20452">
                  <c:v>2421.8750000000018</c:v>
                </c:pt>
                <c:pt idx="20453">
                  <c:v>2424.3164099999999</c:v>
                </c:pt>
                <c:pt idx="20454">
                  <c:v>2421.8750000000018</c:v>
                </c:pt>
                <c:pt idx="20455">
                  <c:v>2421.8750000000018</c:v>
                </c:pt>
                <c:pt idx="20456">
                  <c:v>2421.8750000000018</c:v>
                </c:pt>
                <c:pt idx="20457">
                  <c:v>2424.3164099999999</c:v>
                </c:pt>
                <c:pt idx="20458">
                  <c:v>2421.8750000000018</c:v>
                </c:pt>
                <c:pt idx="20459">
                  <c:v>2421.8750000000018</c:v>
                </c:pt>
                <c:pt idx="20460">
                  <c:v>2421.8750000000018</c:v>
                </c:pt>
                <c:pt idx="20461">
                  <c:v>2421.8750000000018</c:v>
                </c:pt>
                <c:pt idx="20462">
                  <c:v>2424.3164099999999</c:v>
                </c:pt>
                <c:pt idx="20463">
                  <c:v>2421.8750000000018</c:v>
                </c:pt>
                <c:pt idx="20464">
                  <c:v>2421.8750000000018</c:v>
                </c:pt>
                <c:pt idx="20465">
                  <c:v>2421.8750000000018</c:v>
                </c:pt>
                <c:pt idx="20466">
                  <c:v>2424.3164099999999</c:v>
                </c:pt>
                <c:pt idx="20467">
                  <c:v>2421.8750000000018</c:v>
                </c:pt>
                <c:pt idx="20468">
                  <c:v>2421.8750000000018</c:v>
                </c:pt>
                <c:pt idx="20469">
                  <c:v>2421.8750000000018</c:v>
                </c:pt>
                <c:pt idx="20470">
                  <c:v>2424.3164099999999</c:v>
                </c:pt>
                <c:pt idx="20471">
                  <c:v>2421.8750000000018</c:v>
                </c:pt>
                <c:pt idx="20472">
                  <c:v>2421.8750000000018</c:v>
                </c:pt>
                <c:pt idx="20473">
                  <c:v>2421.8750000000018</c:v>
                </c:pt>
                <c:pt idx="20474">
                  <c:v>2421.8750000000018</c:v>
                </c:pt>
                <c:pt idx="20475">
                  <c:v>2421.8750000000018</c:v>
                </c:pt>
                <c:pt idx="20476">
                  <c:v>2424.3164099999999</c:v>
                </c:pt>
                <c:pt idx="20477">
                  <c:v>2421.8750000000018</c:v>
                </c:pt>
                <c:pt idx="20478">
                  <c:v>2421.8750000000018</c:v>
                </c:pt>
                <c:pt idx="20479">
                  <c:v>2424.3164099999999</c:v>
                </c:pt>
                <c:pt idx="20480">
                  <c:v>2421.8750000000018</c:v>
                </c:pt>
                <c:pt idx="20481">
                  <c:v>2421.8750000000018</c:v>
                </c:pt>
                <c:pt idx="20482">
                  <c:v>2421.8750000000018</c:v>
                </c:pt>
                <c:pt idx="20483">
                  <c:v>2421.8750000000018</c:v>
                </c:pt>
                <c:pt idx="20484">
                  <c:v>2424.3164099999999</c:v>
                </c:pt>
                <c:pt idx="20485">
                  <c:v>2421.8750000000018</c:v>
                </c:pt>
                <c:pt idx="20486">
                  <c:v>2421.8750000000018</c:v>
                </c:pt>
                <c:pt idx="20487">
                  <c:v>2421.8750000000018</c:v>
                </c:pt>
                <c:pt idx="20488">
                  <c:v>2421.8750000000018</c:v>
                </c:pt>
                <c:pt idx="20489">
                  <c:v>2421.8750000000018</c:v>
                </c:pt>
                <c:pt idx="20490">
                  <c:v>2421.8750000000018</c:v>
                </c:pt>
                <c:pt idx="20491">
                  <c:v>2424.3164099999999</c:v>
                </c:pt>
                <c:pt idx="20492">
                  <c:v>2424.3164099999999</c:v>
                </c:pt>
                <c:pt idx="20493">
                  <c:v>2424.3164099999999</c:v>
                </c:pt>
                <c:pt idx="20494">
                  <c:v>2421.8750000000018</c:v>
                </c:pt>
                <c:pt idx="20495">
                  <c:v>2421.8750000000018</c:v>
                </c:pt>
                <c:pt idx="20496">
                  <c:v>2421.8750000000018</c:v>
                </c:pt>
                <c:pt idx="20497">
                  <c:v>2421.8750000000018</c:v>
                </c:pt>
                <c:pt idx="20498">
                  <c:v>2421.8750000000018</c:v>
                </c:pt>
                <c:pt idx="20499">
                  <c:v>2421.8750000000018</c:v>
                </c:pt>
                <c:pt idx="20500">
                  <c:v>2421.8750000000018</c:v>
                </c:pt>
                <c:pt idx="20501">
                  <c:v>2421.8750000000018</c:v>
                </c:pt>
                <c:pt idx="20502">
                  <c:v>2421.8750000000018</c:v>
                </c:pt>
                <c:pt idx="20503">
                  <c:v>2421.8750000000018</c:v>
                </c:pt>
                <c:pt idx="20504">
                  <c:v>2421.8750000000018</c:v>
                </c:pt>
                <c:pt idx="20505">
                  <c:v>2424.3164099999999</c:v>
                </c:pt>
                <c:pt idx="20506">
                  <c:v>2424.3164099999999</c:v>
                </c:pt>
                <c:pt idx="20507">
                  <c:v>2424.3164099999999</c:v>
                </c:pt>
                <c:pt idx="20508">
                  <c:v>2424.3164099999999</c:v>
                </c:pt>
                <c:pt idx="20509">
                  <c:v>2421.8750000000018</c:v>
                </c:pt>
                <c:pt idx="20510">
                  <c:v>2421.8750000000018</c:v>
                </c:pt>
                <c:pt idx="20511">
                  <c:v>2421.8750000000018</c:v>
                </c:pt>
                <c:pt idx="20512">
                  <c:v>2421.8750000000018</c:v>
                </c:pt>
                <c:pt idx="20513">
                  <c:v>2421.8750000000018</c:v>
                </c:pt>
                <c:pt idx="20514">
                  <c:v>2421.8750000000018</c:v>
                </c:pt>
                <c:pt idx="20515">
                  <c:v>2421.8750000000018</c:v>
                </c:pt>
                <c:pt idx="20516">
                  <c:v>2421.8750000000018</c:v>
                </c:pt>
                <c:pt idx="20517">
                  <c:v>2421.8750000000018</c:v>
                </c:pt>
                <c:pt idx="20518">
                  <c:v>2424.3164099999999</c:v>
                </c:pt>
                <c:pt idx="20519">
                  <c:v>2421.8750000000018</c:v>
                </c:pt>
                <c:pt idx="20520">
                  <c:v>2421.8750000000018</c:v>
                </c:pt>
                <c:pt idx="20521">
                  <c:v>2421.8750000000018</c:v>
                </c:pt>
                <c:pt idx="20522">
                  <c:v>2421.8750000000018</c:v>
                </c:pt>
                <c:pt idx="20523">
                  <c:v>2424.3164099999999</c:v>
                </c:pt>
                <c:pt idx="20524">
                  <c:v>2421.8750000000018</c:v>
                </c:pt>
                <c:pt idx="20525">
                  <c:v>2421.8750000000018</c:v>
                </c:pt>
                <c:pt idx="20526">
                  <c:v>2421.8750000000018</c:v>
                </c:pt>
                <c:pt idx="20527">
                  <c:v>2421.8750000000018</c:v>
                </c:pt>
                <c:pt idx="20528">
                  <c:v>2421.8750000000018</c:v>
                </c:pt>
                <c:pt idx="20529">
                  <c:v>2421.8750000000018</c:v>
                </c:pt>
                <c:pt idx="20530">
                  <c:v>2421.8750000000018</c:v>
                </c:pt>
                <c:pt idx="20531">
                  <c:v>2424.3164099999999</c:v>
                </c:pt>
                <c:pt idx="20532">
                  <c:v>2424.3164099999999</c:v>
                </c:pt>
                <c:pt idx="20533">
                  <c:v>2424.3164099999999</c:v>
                </c:pt>
                <c:pt idx="20534">
                  <c:v>2424.3164099999999</c:v>
                </c:pt>
                <c:pt idx="20535">
                  <c:v>2421.8750000000018</c:v>
                </c:pt>
                <c:pt idx="20536">
                  <c:v>2421.8750000000018</c:v>
                </c:pt>
                <c:pt idx="20537">
                  <c:v>2421.8750000000018</c:v>
                </c:pt>
                <c:pt idx="20538">
                  <c:v>2421.8750000000018</c:v>
                </c:pt>
                <c:pt idx="20539">
                  <c:v>2421.8750000000018</c:v>
                </c:pt>
                <c:pt idx="20540">
                  <c:v>2421.8750000000018</c:v>
                </c:pt>
                <c:pt idx="20541">
                  <c:v>2421.8750000000018</c:v>
                </c:pt>
                <c:pt idx="20542">
                  <c:v>2421.8750000000018</c:v>
                </c:pt>
                <c:pt idx="20543">
                  <c:v>2421.8750000000018</c:v>
                </c:pt>
                <c:pt idx="20544">
                  <c:v>2421.8750000000018</c:v>
                </c:pt>
                <c:pt idx="20545">
                  <c:v>2421.8750000000018</c:v>
                </c:pt>
                <c:pt idx="20546">
                  <c:v>2421.8750000000018</c:v>
                </c:pt>
                <c:pt idx="20547">
                  <c:v>2421.8750000000018</c:v>
                </c:pt>
                <c:pt idx="20548">
                  <c:v>2421.8750000000018</c:v>
                </c:pt>
                <c:pt idx="20549">
                  <c:v>2421.8750000000018</c:v>
                </c:pt>
                <c:pt idx="20550">
                  <c:v>2421.8750000000018</c:v>
                </c:pt>
                <c:pt idx="20551">
                  <c:v>2421.8750000000018</c:v>
                </c:pt>
                <c:pt idx="20552">
                  <c:v>2421.8750000000018</c:v>
                </c:pt>
                <c:pt idx="20553">
                  <c:v>2421.8750000000018</c:v>
                </c:pt>
                <c:pt idx="20554">
                  <c:v>2421.8750000000018</c:v>
                </c:pt>
                <c:pt idx="20555">
                  <c:v>2421.8750000000018</c:v>
                </c:pt>
                <c:pt idx="20556">
                  <c:v>2421.8750000000018</c:v>
                </c:pt>
                <c:pt idx="20557">
                  <c:v>2421.8750000000018</c:v>
                </c:pt>
                <c:pt idx="20558">
                  <c:v>2421.8750000000018</c:v>
                </c:pt>
                <c:pt idx="20559">
                  <c:v>2421.8750000000018</c:v>
                </c:pt>
                <c:pt idx="20560">
                  <c:v>2421.8750000000018</c:v>
                </c:pt>
                <c:pt idx="20561">
                  <c:v>2421.8750000000018</c:v>
                </c:pt>
                <c:pt idx="20562">
                  <c:v>2424.3164099999999</c:v>
                </c:pt>
                <c:pt idx="20563">
                  <c:v>2424.3164099999999</c:v>
                </c:pt>
                <c:pt idx="20564">
                  <c:v>2421.8750000000018</c:v>
                </c:pt>
                <c:pt idx="20565">
                  <c:v>2421.8750000000018</c:v>
                </c:pt>
                <c:pt idx="20566">
                  <c:v>2421.8750000000018</c:v>
                </c:pt>
                <c:pt idx="20567">
                  <c:v>2421.8750000000018</c:v>
                </c:pt>
                <c:pt idx="20568">
                  <c:v>2421.8750000000018</c:v>
                </c:pt>
                <c:pt idx="20569">
                  <c:v>2421.8750000000018</c:v>
                </c:pt>
                <c:pt idx="20570">
                  <c:v>2421.8750000000018</c:v>
                </c:pt>
                <c:pt idx="20571">
                  <c:v>2421.8750000000018</c:v>
                </c:pt>
                <c:pt idx="20572">
                  <c:v>2421.8750000000018</c:v>
                </c:pt>
                <c:pt idx="20573">
                  <c:v>2421.8750000000018</c:v>
                </c:pt>
                <c:pt idx="20574">
                  <c:v>2421.8750000000018</c:v>
                </c:pt>
                <c:pt idx="20575">
                  <c:v>2421.8750000000018</c:v>
                </c:pt>
                <c:pt idx="20576">
                  <c:v>2424.3164099999999</c:v>
                </c:pt>
                <c:pt idx="20577">
                  <c:v>2424.3164099999999</c:v>
                </c:pt>
                <c:pt idx="20578">
                  <c:v>2421.8750000000018</c:v>
                </c:pt>
                <c:pt idx="20579">
                  <c:v>2421.8750000000018</c:v>
                </c:pt>
                <c:pt idx="20580">
                  <c:v>2421.8750000000018</c:v>
                </c:pt>
                <c:pt idx="20581">
                  <c:v>2421.8750000000018</c:v>
                </c:pt>
                <c:pt idx="20582">
                  <c:v>2421.8750000000018</c:v>
                </c:pt>
                <c:pt idx="20583">
                  <c:v>2421.8750000000018</c:v>
                </c:pt>
                <c:pt idx="20584">
                  <c:v>2421.8750000000018</c:v>
                </c:pt>
                <c:pt idx="20585">
                  <c:v>2424.3164099999999</c:v>
                </c:pt>
                <c:pt idx="20586">
                  <c:v>2421.8750000000018</c:v>
                </c:pt>
                <c:pt idx="20587">
                  <c:v>2421.8750000000018</c:v>
                </c:pt>
                <c:pt idx="20588">
                  <c:v>2421.8750000000018</c:v>
                </c:pt>
                <c:pt idx="20589">
                  <c:v>2421.8750000000018</c:v>
                </c:pt>
                <c:pt idx="20590">
                  <c:v>2424.3164099999999</c:v>
                </c:pt>
                <c:pt idx="20591">
                  <c:v>2421.8750000000018</c:v>
                </c:pt>
                <c:pt idx="20592">
                  <c:v>2421.8750000000018</c:v>
                </c:pt>
                <c:pt idx="20593">
                  <c:v>2424.3164099999999</c:v>
                </c:pt>
                <c:pt idx="20594">
                  <c:v>2424.3164099999999</c:v>
                </c:pt>
                <c:pt idx="20595">
                  <c:v>2424.3164099999999</c:v>
                </c:pt>
                <c:pt idx="20596">
                  <c:v>2421.8750000000018</c:v>
                </c:pt>
                <c:pt idx="20597">
                  <c:v>2421.8750000000018</c:v>
                </c:pt>
                <c:pt idx="20598">
                  <c:v>2421.8750000000018</c:v>
                </c:pt>
                <c:pt idx="20599">
                  <c:v>2421.8750000000018</c:v>
                </c:pt>
                <c:pt idx="20600">
                  <c:v>2424.3164099999999</c:v>
                </c:pt>
                <c:pt idx="20601">
                  <c:v>2424.3164099999999</c:v>
                </c:pt>
                <c:pt idx="20602">
                  <c:v>2421.8750000000018</c:v>
                </c:pt>
                <c:pt idx="20603">
                  <c:v>2421.8750000000018</c:v>
                </c:pt>
                <c:pt idx="20604">
                  <c:v>2421.8750000000018</c:v>
                </c:pt>
                <c:pt idx="20605">
                  <c:v>2421.8750000000018</c:v>
                </c:pt>
                <c:pt idx="20606">
                  <c:v>2421.8750000000018</c:v>
                </c:pt>
                <c:pt idx="20607">
                  <c:v>2421.8750000000018</c:v>
                </c:pt>
                <c:pt idx="20608">
                  <c:v>2421.8750000000018</c:v>
                </c:pt>
                <c:pt idx="20609">
                  <c:v>2421.8750000000018</c:v>
                </c:pt>
                <c:pt idx="20610">
                  <c:v>2421.8750000000018</c:v>
                </c:pt>
                <c:pt idx="20611">
                  <c:v>2421.8750000000018</c:v>
                </c:pt>
                <c:pt idx="20612">
                  <c:v>2421.8750000000018</c:v>
                </c:pt>
                <c:pt idx="20613">
                  <c:v>2424.3164099999999</c:v>
                </c:pt>
                <c:pt idx="20614">
                  <c:v>2421.8750000000018</c:v>
                </c:pt>
                <c:pt idx="20615">
                  <c:v>2421.8750000000018</c:v>
                </c:pt>
                <c:pt idx="20616">
                  <c:v>2421.8750000000018</c:v>
                </c:pt>
                <c:pt idx="20617">
                  <c:v>2421.8750000000018</c:v>
                </c:pt>
                <c:pt idx="20618">
                  <c:v>2424.3164099999999</c:v>
                </c:pt>
                <c:pt idx="20619">
                  <c:v>2424.3164099999999</c:v>
                </c:pt>
                <c:pt idx="20620">
                  <c:v>2424.3164099999999</c:v>
                </c:pt>
                <c:pt idx="20621">
                  <c:v>2421.8750000000018</c:v>
                </c:pt>
                <c:pt idx="20622">
                  <c:v>2424.3164099999999</c:v>
                </c:pt>
                <c:pt idx="20623">
                  <c:v>2424.3164099999999</c:v>
                </c:pt>
                <c:pt idx="20624">
                  <c:v>2421.8750000000018</c:v>
                </c:pt>
                <c:pt idx="20625">
                  <c:v>2424.3164099999999</c:v>
                </c:pt>
                <c:pt idx="20626">
                  <c:v>2421.8750000000018</c:v>
                </c:pt>
                <c:pt idx="20627">
                  <c:v>2421.8750000000018</c:v>
                </c:pt>
                <c:pt idx="20628">
                  <c:v>2421.8750000000018</c:v>
                </c:pt>
                <c:pt idx="20629">
                  <c:v>2424.3164099999999</c:v>
                </c:pt>
                <c:pt idx="20630">
                  <c:v>2421.8750000000018</c:v>
                </c:pt>
                <c:pt idx="20631">
                  <c:v>2421.8750000000018</c:v>
                </c:pt>
                <c:pt idx="20632">
                  <c:v>2421.8750000000018</c:v>
                </c:pt>
                <c:pt idx="20633">
                  <c:v>2421.8750000000018</c:v>
                </c:pt>
                <c:pt idx="20634">
                  <c:v>2421.8750000000018</c:v>
                </c:pt>
                <c:pt idx="20635">
                  <c:v>2424.3164099999999</c:v>
                </c:pt>
                <c:pt idx="20636">
                  <c:v>2421.8750000000018</c:v>
                </c:pt>
                <c:pt idx="20637">
                  <c:v>2421.8750000000018</c:v>
                </c:pt>
                <c:pt idx="20638">
                  <c:v>2421.8750000000018</c:v>
                </c:pt>
                <c:pt idx="20639">
                  <c:v>2421.8750000000018</c:v>
                </c:pt>
                <c:pt idx="20640">
                  <c:v>2421.8750000000018</c:v>
                </c:pt>
                <c:pt idx="20641">
                  <c:v>2424.3164099999999</c:v>
                </c:pt>
                <c:pt idx="20642">
                  <c:v>2421.8750000000018</c:v>
                </c:pt>
                <c:pt idx="20643">
                  <c:v>2421.8750000000018</c:v>
                </c:pt>
                <c:pt idx="20644">
                  <c:v>2421.8750000000018</c:v>
                </c:pt>
                <c:pt idx="20645">
                  <c:v>2421.8750000000018</c:v>
                </c:pt>
                <c:pt idx="20646">
                  <c:v>2421.8750000000018</c:v>
                </c:pt>
                <c:pt idx="20647">
                  <c:v>2421.8750000000018</c:v>
                </c:pt>
                <c:pt idx="20648">
                  <c:v>2421.8750000000018</c:v>
                </c:pt>
                <c:pt idx="20649">
                  <c:v>2421.8750000000018</c:v>
                </c:pt>
                <c:pt idx="20650">
                  <c:v>2421.8750000000018</c:v>
                </c:pt>
                <c:pt idx="20651">
                  <c:v>2421.8750000000018</c:v>
                </c:pt>
                <c:pt idx="20652">
                  <c:v>2421.8750000000018</c:v>
                </c:pt>
                <c:pt idx="20653">
                  <c:v>2424.3164099999999</c:v>
                </c:pt>
                <c:pt idx="20654">
                  <c:v>2421.8750000000018</c:v>
                </c:pt>
                <c:pt idx="20655">
                  <c:v>2421.8750000000018</c:v>
                </c:pt>
                <c:pt idx="20656">
                  <c:v>2424.3164099999999</c:v>
                </c:pt>
                <c:pt idx="20657">
                  <c:v>2421.8750000000018</c:v>
                </c:pt>
                <c:pt idx="20658">
                  <c:v>2421.8750000000018</c:v>
                </c:pt>
                <c:pt idx="20659">
                  <c:v>2421.8750000000018</c:v>
                </c:pt>
                <c:pt idx="20660">
                  <c:v>2421.8750000000018</c:v>
                </c:pt>
                <c:pt idx="20661">
                  <c:v>2424.3164099999999</c:v>
                </c:pt>
                <c:pt idx="20662">
                  <c:v>2421.8750000000018</c:v>
                </c:pt>
                <c:pt idx="20663">
                  <c:v>2421.8750000000018</c:v>
                </c:pt>
                <c:pt idx="20664">
                  <c:v>2421.8750000000018</c:v>
                </c:pt>
                <c:pt idx="20665">
                  <c:v>2424.3164099999999</c:v>
                </c:pt>
                <c:pt idx="20666">
                  <c:v>2421.8750000000018</c:v>
                </c:pt>
                <c:pt idx="20667">
                  <c:v>2421.8750000000018</c:v>
                </c:pt>
                <c:pt idx="20668">
                  <c:v>2421.8750000000018</c:v>
                </c:pt>
                <c:pt idx="20669">
                  <c:v>2421.8750000000018</c:v>
                </c:pt>
                <c:pt idx="20670">
                  <c:v>2424.3164099999999</c:v>
                </c:pt>
                <c:pt idx="20671">
                  <c:v>2424.3164099999999</c:v>
                </c:pt>
                <c:pt idx="20672">
                  <c:v>2421.8750000000018</c:v>
                </c:pt>
                <c:pt idx="20673">
                  <c:v>2421.8750000000018</c:v>
                </c:pt>
                <c:pt idx="20674">
                  <c:v>2421.8750000000018</c:v>
                </c:pt>
                <c:pt idx="20675">
                  <c:v>2421.8750000000018</c:v>
                </c:pt>
                <c:pt idx="20676">
                  <c:v>2421.8750000000018</c:v>
                </c:pt>
                <c:pt idx="20677">
                  <c:v>2421.8750000000018</c:v>
                </c:pt>
                <c:pt idx="20678">
                  <c:v>2421.8750000000018</c:v>
                </c:pt>
                <c:pt idx="20679">
                  <c:v>2421.8750000000018</c:v>
                </c:pt>
                <c:pt idx="20680">
                  <c:v>2421.8750000000018</c:v>
                </c:pt>
                <c:pt idx="20681">
                  <c:v>2424.3164099999999</c:v>
                </c:pt>
                <c:pt idx="20682">
                  <c:v>2421.8750000000018</c:v>
                </c:pt>
                <c:pt idx="20683">
                  <c:v>2421.8750000000018</c:v>
                </c:pt>
                <c:pt idx="20684">
                  <c:v>2421.8750000000018</c:v>
                </c:pt>
                <c:pt idx="20685">
                  <c:v>2421.8750000000018</c:v>
                </c:pt>
                <c:pt idx="20686">
                  <c:v>2421.8750000000018</c:v>
                </c:pt>
                <c:pt idx="20687">
                  <c:v>2421.8750000000018</c:v>
                </c:pt>
                <c:pt idx="20688">
                  <c:v>2424.3164099999999</c:v>
                </c:pt>
                <c:pt idx="20689">
                  <c:v>2421.8750000000018</c:v>
                </c:pt>
                <c:pt idx="20690">
                  <c:v>2421.8750000000018</c:v>
                </c:pt>
                <c:pt idx="20691">
                  <c:v>2421.8750000000018</c:v>
                </c:pt>
                <c:pt idx="20692">
                  <c:v>2421.8750000000018</c:v>
                </c:pt>
                <c:pt idx="20693">
                  <c:v>2421.8750000000018</c:v>
                </c:pt>
                <c:pt idx="20694">
                  <c:v>2424.3164099999999</c:v>
                </c:pt>
                <c:pt idx="20695">
                  <c:v>2421.8750000000018</c:v>
                </c:pt>
                <c:pt idx="20696">
                  <c:v>2421.8750000000018</c:v>
                </c:pt>
                <c:pt idx="20697">
                  <c:v>2421.8750000000018</c:v>
                </c:pt>
                <c:pt idx="20698">
                  <c:v>2421.8750000000018</c:v>
                </c:pt>
                <c:pt idx="20699">
                  <c:v>2421.8750000000018</c:v>
                </c:pt>
                <c:pt idx="20700">
                  <c:v>2421.8750000000018</c:v>
                </c:pt>
                <c:pt idx="20701">
                  <c:v>2421.8750000000018</c:v>
                </c:pt>
                <c:pt idx="20702">
                  <c:v>2421.8750000000018</c:v>
                </c:pt>
                <c:pt idx="20703">
                  <c:v>2421.8750000000018</c:v>
                </c:pt>
                <c:pt idx="20704">
                  <c:v>2421.8750000000018</c:v>
                </c:pt>
                <c:pt idx="20705">
                  <c:v>2421.8750000000018</c:v>
                </c:pt>
                <c:pt idx="20706">
                  <c:v>2421.8750000000018</c:v>
                </c:pt>
                <c:pt idx="20707">
                  <c:v>2424.3164099999999</c:v>
                </c:pt>
                <c:pt idx="20708">
                  <c:v>2424.3164099999999</c:v>
                </c:pt>
                <c:pt idx="20709">
                  <c:v>2424.3164099999999</c:v>
                </c:pt>
                <c:pt idx="20710">
                  <c:v>2421.8750000000018</c:v>
                </c:pt>
                <c:pt idx="20711">
                  <c:v>2421.8750000000018</c:v>
                </c:pt>
                <c:pt idx="20712">
                  <c:v>2421.8750000000018</c:v>
                </c:pt>
                <c:pt idx="20713">
                  <c:v>2421.8750000000018</c:v>
                </c:pt>
                <c:pt idx="20714">
                  <c:v>2421.8750000000018</c:v>
                </c:pt>
                <c:pt idx="20715">
                  <c:v>2421.8750000000018</c:v>
                </c:pt>
                <c:pt idx="20716">
                  <c:v>2421.8750000000018</c:v>
                </c:pt>
                <c:pt idx="20717">
                  <c:v>2421.8750000000018</c:v>
                </c:pt>
                <c:pt idx="20718">
                  <c:v>2421.8750000000018</c:v>
                </c:pt>
                <c:pt idx="20719">
                  <c:v>2421.8750000000018</c:v>
                </c:pt>
                <c:pt idx="20720">
                  <c:v>2424.3164099999999</c:v>
                </c:pt>
                <c:pt idx="20721">
                  <c:v>2421.8750000000018</c:v>
                </c:pt>
                <c:pt idx="20722">
                  <c:v>2421.8750000000018</c:v>
                </c:pt>
                <c:pt idx="20723">
                  <c:v>2424.3164099999999</c:v>
                </c:pt>
                <c:pt idx="20724">
                  <c:v>2421.8750000000018</c:v>
                </c:pt>
                <c:pt idx="20725">
                  <c:v>2421.8750000000018</c:v>
                </c:pt>
                <c:pt idx="20726">
                  <c:v>2424.3164099999999</c:v>
                </c:pt>
                <c:pt idx="20727">
                  <c:v>2424.3164099999999</c:v>
                </c:pt>
                <c:pt idx="20728">
                  <c:v>2421.8750000000018</c:v>
                </c:pt>
                <c:pt idx="20729">
                  <c:v>2421.8750000000018</c:v>
                </c:pt>
                <c:pt idx="20730">
                  <c:v>2421.8750000000018</c:v>
                </c:pt>
                <c:pt idx="20731">
                  <c:v>2421.8750000000018</c:v>
                </c:pt>
                <c:pt idx="20732">
                  <c:v>2421.8750000000018</c:v>
                </c:pt>
                <c:pt idx="20733">
                  <c:v>2421.8750000000018</c:v>
                </c:pt>
                <c:pt idx="20734">
                  <c:v>2421.8750000000018</c:v>
                </c:pt>
                <c:pt idx="20735">
                  <c:v>2421.8750000000018</c:v>
                </c:pt>
                <c:pt idx="20736">
                  <c:v>2421.8750000000018</c:v>
                </c:pt>
                <c:pt idx="20737">
                  <c:v>2421.8750000000018</c:v>
                </c:pt>
                <c:pt idx="20738">
                  <c:v>2421.8750000000018</c:v>
                </c:pt>
                <c:pt idx="20739">
                  <c:v>2421.8750000000018</c:v>
                </c:pt>
                <c:pt idx="20740">
                  <c:v>2421.8750000000018</c:v>
                </c:pt>
                <c:pt idx="20741">
                  <c:v>2421.8750000000018</c:v>
                </c:pt>
                <c:pt idx="20742">
                  <c:v>2421.8750000000018</c:v>
                </c:pt>
                <c:pt idx="20743">
                  <c:v>2424.3164099999999</c:v>
                </c:pt>
                <c:pt idx="20744">
                  <c:v>2421.8750000000018</c:v>
                </c:pt>
                <c:pt idx="20745">
                  <c:v>2421.8750000000018</c:v>
                </c:pt>
                <c:pt idx="20746">
                  <c:v>2421.8750000000018</c:v>
                </c:pt>
                <c:pt idx="20747">
                  <c:v>2421.8750000000018</c:v>
                </c:pt>
                <c:pt idx="20748">
                  <c:v>2421.8750000000018</c:v>
                </c:pt>
                <c:pt idx="20749">
                  <c:v>2421.8750000000018</c:v>
                </c:pt>
                <c:pt idx="20750">
                  <c:v>2421.8750000000018</c:v>
                </c:pt>
                <c:pt idx="20751">
                  <c:v>2421.8750000000018</c:v>
                </c:pt>
                <c:pt idx="20752">
                  <c:v>2421.8750000000018</c:v>
                </c:pt>
                <c:pt idx="20753">
                  <c:v>2421.8750000000018</c:v>
                </c:pt>
                <c:pt idx="20754">
                  <c:v>2421.8750000000018</c:v>
                </c:pt>
                <c:pt idx="20755">
                  <c:v>2421.8750000000018</c:v>
                </c:pt>
                <c:pt idx="20756">
                  <c:v>2421.8750000000018</c:v>
                </c:pt>
                <c:pt idx="20757">
                  <c:v>2421.8750000000018</c:v>
                </c:pt>
                <c:pt idx="20758">
                  <c:v>2421.8750000000018</c:v>
                </c:pt>
                <c:pt idx="20759">
                  <c:v>2421.8750000000018</c:v>
                </c:pt>
                <c:pt idx="20760">
                  <c:v>2421.8750000000018</c:v>
                </c:pt>
                <c:pt idx="20761">
                  <c:v>2424.3164099999999</c:v>
                </c:pt>
                <c:pt idx="20762">
                  <c:v>2424.3164099999999</c:v>
                </c:pt>
                <c:pt idx="20763">
                  <c:v>2424.3164099999999</c:v>
                </c:pt>
                <c:pt idx="20764">
                  <c:v>2421.8750000000018</c:v>
                </c:pt>
                <c:pt idx="20765">
                  <c:v>2424.3164099999999</c:v>
                </c:pt>
                <c:pt idx="20766">
                  <c:v>2421.8750000000018</c:v>
                </c:pt>
                <c:pt idx="20767">
                  <c:v>2421.8750000000018</c:v>
                </c:pt>
                <c:pt idx="20768">
                  <c:v>2421.8750000000018</c:v>
                </c:pt>
                <c:pt idx="20769">
                  <c:v>2421.8750000000018</c:v>
                </c:pt>
                <c:pt idx="20770">
                  <c:v>2421.8750000000018</c:v>
                </c:pt>
                <c:pt idx="20771">
                  <c:v>2421.8750000000018</c:v>
                </c:pt>
                <c:pt idx="20772">
                  <c:v>2421.8750000000018</c:v>
                </c:pt>
                <c:pt idx="20773">
                  <c:v>2421.8750000000018</c:v>
                </c:pt>
                <c:pt idx="20774">
                  <c:v>2424.3164099999999</c:v>
                </c:pt>
                <c:pt idx="20775">
                  <c:v>2424.3164099999999</c:v>
                </c:pt>
                <c:pt idx="20776">
                  <c:v>2421.8750000000018</c:v>
                </c:pt>
                <c:pt idx="20777">
                  <c:v>2421.8750000000018</c:v>
                </c:pt>
                <c:pt idx="20778">
                  <c:v>2421.8750000000018</c:v>
                </c:pt>
                <c:pt idx="20779">
                  <c:v>2421.8750000000018</c:v>
                </c:pt>
                <c:pt idx="20780">
                  <c:v>2424.3164099999999</c:v>
                </c:pt>
                <c:pt idx="20781">
                  <c:v>2421.8750000000018</c:v>
                </c:pt>
                <c:pt idx="20782">
                  <c:v>2421.8750000000018</c:v>
                </c:pt>
                <c:pt idx="20783">
                  <c:v>2424.3164099999999</c:v>
                </c:pt>
                <c:pt idx="20784">
                  <c:v>2424.3164099999999</c:v>
                </c:pt>
                <c:pt idx="20785">
                  <c:v>2424.3164099999999</c:v>
                </c:pt>
                <c:pt idx="20786">
                  <c:v>2421.8750000000018</c:v>
                </c:pt>
                <c:pt idx="20787">
                  <c:v>2421.8750000000018</c:v>
                </c:pt>
                <c:pt idx="20788">
                  <c:v>2421.8750000000018</c:v>
                </c:pt>
                <c:pt idx="20789">
                  <c:v>2421.8750000000018</c:v>
                </c:pt>
                <c:pt idx="20790">
                  <c:v>2424.3164099999999</c:v>
                </c:pt>
                <c:pt idx="20791">
                  <c:v>2421.8750000000018</c:v>
                </c:pt>
                <c:pt idx="20792">
                  <c:v>2424.3164099999999</c:v>
                </c:pt>
                <c:pt idx="20793">
                  <c:v>2421.8750000000018</c:v>
                </c:pt>
                <c:pt idx="20794">
                  <c:v>2421.8750000000018</c:v>
                </c:pt>
                <c:pt idx="20795">
                  <c:v>2424.3164099999999</c:v>
                </c:pt>
                <c:pt idx="20796">
                  <c:v>2421.8750000000018</c:v>
                </c:pt>
                <c:pt idx="20797">
                  <c:v>2421.8750000000018</c:v>
                </c:pt>
                <c:pt idx="20798">
                  <c:v>2424.3164099999999</c:v>
                </c:pt>
                <c:pt idx="20799">
                  <c:v>2424.3164099999999</c:v>
                </c:pt>
                <c:pt idx="20800">
                  <c:v>2421.8750000000018</c:v>
                </c:pt>
                <c:pt idx="20801">
                  <c:v>2421.8750000000018</c:v>
                </c:pt>
                <c:pt idx="20802">
                  <c:v>2421.8750000000018</c:v>
                </c:pt>
                <c:pt idx="20803">
                  <c:v>2421.8750000000018</c:v>
                </c:pt>
                <c:pt idx="20804">
                  <c:v>2421.8750000000018</c:v>
                </c:pt>
                <c:pt idx="20805">
                  <c:v>2421.8750000000018</c:v>
                </c:pt>
                <c:pt idx="20806">
                  <c:v>2421.8750000000018</c:v>
                </c:pt>
                <c:pt idx="20807">
                  <c:v>2421.8750000000018</c:v>
                </c:pt>
                <c:pt idx="20808">
                  <c:v>2421.8750000000018</c:v>
                </c:pt>
                <c:pt idx="20809">
                  <c:v>2424.3164099999999</c:v>
                </c:pt>
                <c:pt idx="20810">
                  <c:v>2421.8750000000018</c:v>
                </c:pt>
                <c:pt idx="20811">
                  <c:v>2421.8750000000018</c:v>
                </c:pt>
                <c:pt idx="20812">
                  <c:v>2421.8750000000018</c:v>
                </c:pt>
                <c:pt idx="20813">
                  <c:v>2424.3164099999999</c:v>
                </c:pt>
                <c:pt idx="20814">
                  <c:v>2421.8750000000018</c:v>
                </c:pt>
                <c:pt idx="20815">
                  <c:v>2421.8750000000018</c:v>
                </c:pt>
                <c:pt idx="20816">
                  <c:v>2421.8750000000018</c:v>
                </c:pt>
                <c:pt idx="20817">
                  <c:v>2421.8750000000018</c:v>
                </c:pt>
                <c:pt idx="20818">
                  <c:v>2421.8750000000018</c:v>
                </c:pt>
                <c:pt idx="20819">
                  <c:v>2421.8750000000018</c:v>
                </c:pt>
                <c:pt idx="20820">
                  <c:v>2421.8750000000018</c:v>
                </c:pt>
                <c:pt idx="20821">
                  <c:v>2424.3164099999999</c:v>
                </c:pt>
                <c:pt idx="20822">
                  <c:v>2424.3164099999999</c:v>
                </c:pt>
                <c:pt idx="20823">
                  <c:v>2421.8750000000018</c:v>
                </c:pt>
                <c:pt idx="20824">
                  <c:v>2421.8750000000018</c:v>
                </c:pt>
                <c:pt idx="20825">
                  <c:v>2421.8750000000018</c:v>
                </c:pt>
                <c:pt idx="20826">
                  <c:v>2421.8750000000018</c:v>
                </c:pt>
                <c:pt idx="20827">
                  <c:v>2421.8750000000018</c:v>
                </c:pt>
                <c:pt idx="20828">
                  <c:v>2421.8750000000018</c:v>
                </c:pt>
                <c:pt idx="20829">
                  <c:v>2421.8750000000018</c:v>
                </c:pt>
                <c:pt idx="20830">
                  <c:v>2421.8750000000018</c:v>
                </c:pt>
                <c:pt idx="20831">
                  <c:v>2421.8750000000018</c:v>
                </c:pt>
                <c:pt idx="20832">
                  <c:v>2421.8750000000018</c:v>
                </c:pt>
                <c:pt idx="20833">
                  <c:v>2421.8750000000018</c:v>
                </c:pt>
                <c:pt idx="20834">
                  <c:v>2421.8750000000018</c:v>
                </c:pt>
                <c:pt idx="20835">
                  <c:v>2421.8750000000018</c:v>
                </c:pt>
                <c:pt idx="20836">
                  <c:v>2421.8750000000018</c:v>
                </c:pt>
                <c:pt idx="20837">
                  <c:v>2421.8750000000018</c:v>
                </c:pt>
                <c:pt idx="20838">
                  <c:v>2421.8750000000018</c:v>
                </c:pt>
                <c:pt idx="20839">
                  <c:v>2421.8750000000018</c:v>
                </c:pt>
                <c:pt idx="20840">
                  <c:v>2421.8750000000018</c:v>
                </c:pt>
                <c:pt idx="20841">
                  <c:v>2421.8750000000018</c:v>
                </c:pt>
                <c:pt idx="20842">
                  <c:v>2424.3164099999999</c:v>
                </c:pt>
                <c:pt idx="20843">
                  <c:v>2421.8750000000018</c:v>
                </c:pt>
                <c:pt idx="20844">
                  <c:v>2421.8750000000018</c:v>
                </c:pt>
                <c:pt idx="20845">
                  <c:v>2421.8750000000018</c:v>
                </c:pt>
                <c:pt idx="20846">
                  <c:v>2421.8750000000018</c:v>
                </c:pt>
                <c:pt idx="20847">
                  <c:v>2421.8750000000018</c:v>
                </c:pt>
                <c:pt idx="20848">
                  <c:v>2421.8750000000018</c:v>
                </c:pt>
                <c:pt idx="20849">
                  <c:v>2421.8750000000018</c:v>
                </c:pt>
                <c:pt idx="20850">
                  <c:v>2424.3164099999999</c:v>
                </c:pt>
                <c:pt idx="20851">
                  <c:v>2421.8750000000018</c:v>
                </c:pt>
                <c:pt idx="20852">
                  <c:v>2421.8750000000018</c:v>
                </c:pt>
                <c:pt idx="20853">
                  <c:v>2421.8750000000018</c:v>
                </c:pt>
                <c:pt idx="20854">
                  <c:v>2424.3164099999999</c:v>
                </c:pt>
                <c:pt idx="20855">
                  <c:v>2421.8750000000018</c:v>
                </c:pt>
                <c:pt idx="20856">
                  <c:v>2421.8750000000018</c:v>
                </c:pt>
                <c:pt idx="20857">
                  <c:v>2421.8750000000018</c:v>
                </c:pt>
                <c:pt idx="20858">
                  <c:v>2421.8750000000018</c:v>
                </c:pt>
                <c:pt idx="20859">
                  <c:v>2424.3164099999999</c:v>
                </c:pt>
                <c:pt idx="20860">
                  <c:v>2421.8750000000018</c:v>
                </c:pt>
                <c:pt idx="20861">
                  <c:v>2421.8750000000018</c:v>
                </c:pt>
                <c:pt idx="20862">
                  <c:v>2421.8750000000018</c:v>
                </c:pt>
                <c:pt idx="20863">
                  <c:v>2421.8750000000018</c:v>
                </c:pt>
                <c:pt idx="20864">
                  <c:v>2421.8750000000018</c:v>
                </c:pt>
                <c:pt idx="20865">
                  <c:v>2421.8750000000018</c:v>
                </c:pt>
                <c:pt idx="20866">
                  <c:v>2421.8750000000018</c:v>
                </c:pt>
                <c:pt idx="20867">
                  <c:v>2421.8750000000018</c:v>
                </c:pt>
                <c:pt idx="20868">
                  <c:v>2421.8750000000018</c:v>
                </c:pt>
                <c:pt idx="20869">
                  <c:v>2421.8750000000018</c:v>
                </c:pt>
                <c:pt idx="20870">
                  <c:v>2424.3164099999999</c:v>
                </c:pt>
                <c:pt idx="20871">
                  <c:v>2424.3164099999999</c:v>
                </c:pt>
                <c:pt idx="20872">
                  <c:v>2424.3164099999999</c:v>
                </c:pt>
                <c:pt idx="20873">
                  <c:v>2421.8750000000018</c:v>
                </c:pt>
                <c:pt idx="20874">
                  <c:v>2421.8750000000018</c:v>
                </c:pt>
                <c:pt idx="20875">
                  <c:v>2421.8750000000018</c:v>
                </c:pt>
                <c:pt idx="20876">
                  <c:v>2421.8750000000018</c:v>
                </c:pt>
                <c:pt idx="20877">
                  <c:v>2421.8750000000018</c:v>
                </c:pt>
                <c:pt idx="20878">
                  <c:v>2421.8750000000018</c:v>
                </c:pt>
                <c:pt idx="20879">
                  <c:v>2424.3164099999999</c:v>
                </c:pt>
                <c:pt idx="20880">
                  <c:v>2421.8750000000018</c:v>
                </c:pt>
                <c:pt idx="20881">
                  <c:v>2421.8750000000018</c:v>
                </c:pt>
                <c:pt idx="20882">
                  <c:v>2421.8750000000018</c:v>
                </c:pt>
                <c:pt idx="20883">
                  <c:v>2421.8750000000018</c:v>
                </c:pt>
                <c:pt idx="20884">
                  <c:v>2421.8750000000018</c:v>
                </c:pt>
                <c:pt idx="20885">
                  <c:v>2421.8750000000018</c:v>
                </c:pt>
                <c:pt idx="20886">
                  <c:v>2421.8750000000018</c:v>
                </c:pt>
                <c:pt idx="20887">
                  <c:v>2421.8750000000018</c:v>
                </c:pt>
                <c:pt idx="20888">
                  <c:v>2421.8750000000018</c:v>
                </c:pt>
                <c:pt idx="20889">
                  <c:v>2424.3164099999999</c:v>
                </c:pt>
                <c:pt idx="20890">
                  <c:v>2421.8750000000018</c:v>
                </c:pt>
                <c:pt idx="20891">
                  <c:v>2421.8750000000018</c:v>
                </c:pt>
                <c:pt idx="20892">
                  <c:v>2421.8750000000018</c:v>
                </c:pt>
                <c:pt idx="20893">
                  <c:v>2421.8750000000018</c:v>
                </c:pt>
                <c:pt idx="20894">
                  <c:v>2424.3164099999999</c:v>
                </c:pt>
                <c:pt idx="20895">
                  <c:v>2421.8750000000018</c:v>
                </c:pt>
                <c:pt idx="20896">
                  <c:v>2421.8750000000018</c:v>
                </c:pt>
                <c:pt idx="20897">
                  <c:v>2421.8750000000018</c:v>
                </c:pt>
                <c:pt idx="20898">
                  <c:v>2421.8750000000018</c:v>
                </c:pt>
                <c:pt idx="20899">
                  <c:v>2421.8750000000018</c:v>
                </c:pt>
                <c:pt idx="20900">
                  <c:v>2421.8750000000018</c:v>
                </c:pt>
                <c:pt idx="20901">
                  <c:v>2421.8750000000018</c:v>
                </c:pt>
                <c:pt idx="20902">
                  <c:v>2421.8750000000018</c:v>
                </c:pt>
                <c:pt idx="20903">
                  <c:v>2421.8750000000018</c:v>
                </c:pt>
                <c:pt idx="20904">
                  <c:v>2421.8750000000018</c:v>
                </c:pt>
                <c:pt idx="20905">
                  <c:v>2421.8750000000018</c:v>
                </c:pt>
                <c:pt idx="20906">
                  <c:v>2421.8750000000018</c:v>
                </c:pt>
                <c:pt idx="20907">
                  <c:v>2421.8750000000018</c:v>
                </c:pt>
                <c:pt idx="20908">
                  <c:v>2421.8750000000018</c:v>
                </c:pt>
                <c:pt idx="20909">
                  <c:v>2421.8750000000018</c:v>
                </c:pt>
                <c:pt idx="20910">
                  <c:v>2424.3164099999999</c:v>
                </c:pt>
                <c:pt idx="20911">
                  <c:v>2421.8750000000018</c:v>
                </c:pt>
                <c:pt idx="20912">
                  <c:v>2421.8750000000018</c:v>
                </c:pt>
                <c:pt idx="20913">
                  <c:v>2421.8750000000018</c:v>
                </c:pt>
                <c:pt idx="20914">
                  <c:v>2424.3164099999999</c:v>
                </c:pt>
                <c:pt idx="20915">
                  <c:v>2421.8750000000018</c:v>
                </c:pt>
                <c:pt idx="20916">
                  <c:v>2424.3164099999999</c:v>
                </c:pt>
                <c:pt idx="20917">
                  <c:v>2421.8750000000018</c:v>
                </c:pt>
                <c:pt idx="20918">
                  <c:v>2421.8750000000018</c:v>
                </c:pt>
                <c:pt idx="20919">
                  <c:v>2421.8750000000018</c:v>
                </c:pt>
                <c:pt idx="20920">
                  <c:v>2421.8750000000018</c:v>
                </c:pt>
                <c:pt idx="20921">
                  <c:v>2421.8750000000018</c:v>
                </c:pt>
                <c:pt idx="20922">
                  <c:v>2421.8750000000018</c:v>
                </c:pt>
                <c:pt idx="20923">
                  <c:v>2424.3164099999999</c:v>
                </c:pt>
                <c:pt idx="20924">
                  <c:v>2421.8750000000018</c:v>
                </c:pt>
                <c:pt idx="20925">
                  <c:v>2421.8750000000018</c:v>
                </c:pt>
                <c:pt idx="20926">
                  <c:v>2421.8750000000018</c:v>
                </c:pt>
                <c:pt idx="20927">
                  <c:v>2421.8750000000018</c:v>
                </c:pt>
                <c:pt idx="20928">
                  <c:v>2424.3164099999999</c:v>
                </c:pt>
                <c:pt idx="20929">
                  <c:v>2421.8750000000018</c:v>
                </c:pt>
                <c:pt idx="20930">
                  <c:v>2421.8750000000018</c:v>
                </c:pt>
                <c:pt idx="20931">
                  <c:v>2424.3164099999999</c:v>
                </c:pt>
                <c:pt idx="20932">
                  <c:v>2421.8750000000018</c:v>
                </c:pt>
                <c:pt idx="20933">
                  <c:v>2421.8750000000018</c:v>
                </c:pt>
                <c:pt idx="20934">
                  <c:v>2421.8750000000018</c:v>
                </c:pt>
                <c:pt idx="20935">
                  <c:v>2421.8750000000018</c:v>
                </c:pt>
                <c:pt idx="20936">
                  <c:v>2421.8750000000018</c:v>
                </c:pt>
                <c:pt idx="20937">
                  <c:v>2421.8750000000018</c:v>
                </c:pt>
                <c:pt idx="20938">
                  <c:v>2421.8750000000018</c:v>
                </c:pt>
                <c:pt idx="20939">
                  <c:v>2421.8750000000018</c:v>
                </c:pt>
                <c:pt idx="20940">
                  <c:v>2421.8750000000018</c:v>
                </c:pt>
                <c:pt idx="20941">
                  <c:v>2421.8750000000018</c:v>
                </c:pt>
                <c:pt idx="20942">
                  <c:v>2424.3164099999999</c:v>
                </c:pt>
                <c:pt idx="20943">
                  <c:v>2421.8750000000018</c:v>
                </c:pt>
                <c:pt idx="20944">
                  <c:v>2421.8750000000018</c:v>
                </c:pt>
                <c:pt idx="20945">
                  <c:v>2421.8750000000018</c:v>
                </c:pt>
                <c:pt idx="20946">
                  <c:v>2421.8750000000018</c:v>
                </c:pt>
                <c:pt idx="20947">
                  <c:v>2421.8750000000018</c:v>
                </c:pt>
                <c:pt idx="20948">
                  <c:v>2421.8750000000018</c:v>
                </c:pt>
                <c:pt idx="20949">
                  <c:v>2421.8750000000018</c:v>
                </c:pt>
                <c:pt idx="20950">
                  <c:v>2421.8750000000018</c:v>
                </c:pt>
                <c:pt idx="20951">
                  <c:v>2421.8750000000018</c:v>
                </c:pt>
                <c:pt idx="20952">
                  <c:v>2421.8750000000018</c:v>
                </c:pt>
                <c:pt idx="20953">
                  <c:v>2421.8750000000018</c:v>
                </c:pt>
                <c:pt idx="20954">
                  <c:v>2421.8750000000018</c:v>
                </c:pt>
                <c:pt idx="20955">
                  <c:v>2421.8750000000018</c:v>
                </c:pt>
                <c:pt idx="20956">
                  <c:v>2424.3164099999999</c:v>
                </c:pt>
                <c:pt idx="20957">
                  <c:v>2421.8750000000018</c:v>
                </c:pt>
                <c:pt idx="20958">
                  <c:v>2421.8750000000018</c:v>
                </c:pt>
                <c:pt idx="20959">
                  <c:v>2421.8750000000018</c:v>
                </c:pt>
                <c:pt idx="20960">
                  <c:v>2421.8750000000018</c:v>
                </c:pt>
                <c:pt idx="20961">
                  <c:v>2421.8750000000018</c:v>
                </c:pt>
                <c:pt idx="20962">
                  <c:v>2421.8750000000018</c:v>
                </c:pt>
                <c:pt idx="20963">
                  <c:v>2421.8750000000018</c:v>
                </c:pt>
                <c:pt idx="20964">
                  <c:v>2424.3164099999999</c:v>
                </c:pt>
                <c:pt idx="20965">
                  <c:v>2421.8750000000018</c:v>
                </c:pt>
                <c:pt idx="20966">
                  <c:v>2424.3164099999999</c:v>
                </c:pt>
                <c:pt idx="20967">
                  <c:v>2421.8750000000018</c:v>
                </c:pt>
                <c:pt idx="20968">
                  <c:v>2424.3164099999999</c:v>
                </c:pt>
                <c:pt idx="20969">
                  <c:v>2424.3164099999999</c:v>
                </c:pt>
                <c:pt idx="20970">
                  <c:v>2421.8750000000018</c:v>
                </c:pt>
                <c:pt idx="20971">
                  <c:v>2421.8750000000018</c:v>
                </c:pt>
                <c:pt idx="20972">
                  <c:v>2421.8750000000018</c:v>
                </c:pt>
                <c:pt idx="20973">
                  <c:v>2421.8750000000018</c:v>
                </c:pt>
                <c:pt idx="20974">
                  <c:v>2421.8750000000018</c:v>
                </c:pt>
                <c:pt idx="20975">
                  <c:v>2421.8750000000018</c:v>
                </c:pt>
                <c:pt idx="20976">
                  <c:v>2421.8750000000018</c:v>
                </c:pt>
                <c:pt idx="20977">
                  <c:v>2424.3164099999999</c:v>
                </c:pt>
                <c:pt idx="20978">
                  <c:v>2421.8750000000018</c:v>
                </c:pt>
                <c:pt idx="20979">
                  <c:v>2421.8750000000018</c:v>
                </c:pt>
                <c:pt idx="20980">
                  <c:v>2424.3164099999999</c:v>
                </c:pt>
                <c:pt idx="20981">
                  <c:v>2421.8750000000018</c:v>
                </c:pt>
                <c:pt idx="20982">
                  <c:v>2424.3164099999999</c:v>
                </c:pt>
                <c:pt idx="20983">
                  <c:v>2421.8750000000018</c:v>
                </c:pt>
                <c:pt idx="20984">
                  <c:v>2424.3164099999999</c:v>
                </c:pt>
                <c:pt idx="20985">
                  <c:v>2421.8750000000018</c:v>
                </c:pt>
                <c:pt idx="20986">
                  <c:v>2421.8750000000018</c:v>
                </c:pt>
                <c:pt idx="20987">
                  <c:v>2421.8750000000018</c:v>
                </c:pt>
                <c:pt idx="20988">
                  <c:v>2421.8750000000018</c:v>
                </c:pt>
                <c:pt idx="20989">
                  <c:v>2421.8750000000018</c:v>
                </c:pt>
                <c:pt idx="20990">
                  <c:v>2421.8750000000018</c:v>
                </c:pt>
                <c:pt idx="20991">
                  <c:v>2421.8750000000018</c:v>
                </c:pt>
                <c:pt idx="20992">
                  <c:v>2421.8750000000018</c:v>
                </c:pt>
                <c:pt idx="20993">
                  <c:v>2421.8750000000018</c:v>
                </c:pt>
                <c:pt idx="20994">
                  <c:v>2421.8750000000018</c:v>
                </c:pt>
                <c:pt idx="20995">
                  <c:v>2421.8750000000018</c:v>
                </c:pt>
                <c:pt idx="20996">
                  <c:v>2424.3164099999999</c:v>
                </c:pt>
                <c:pt idx="20997">
                  <c:v>2421.8750000000018</c:v>
                </c:pt>
                <c:pt idx="20998">
                  <c:v>2421.8750000000018</c:v>
                </c:pt>
                <c:pt idx="20999">
                  <c:v>2424.3164099999999</c:v>
                </c:pt>
                <c:pt idx="21000">
                  <c:v>2421.8750000000018</c:v>
                </c:pt>
                <c:pt idx="21001">
                  <c:v>2421.8750000000018</c:v>
                </c:pt>
                <c:pt idx="21002">
                  <c:v>2421.8750000000018</c:v>
                </c:pt>
                <c:pt idx="21003">
                  <c:v>2421.8750000000018</c:v>
                </c:pt>
                <c:pt idx="21004">
                  <c:v>2424.3164099999999</c:v>
                </c:pt>
                <c:pt idx="21005">
                  <c:v>2421.8750000000018</c:v>
                </c:pt>
                <c:pt idx="21006">
                  <c:v>2424.3164099999999</c:v>
                </c:pt>
                <c:pt idx="21007">
                  <c:v>2421.8750000000018</c:v>
                </c:pt>
                <c:pt idx="21008">
                  <c:v>2421.8750000000018</c:v>
                </c:pt>
                <c:pt idx="21009">
                  <c:v>2421.8750000000018</c:v>
                </c:pt>
                <c:pt idx="21010">
                  <c:v>2424.3164099999999</c:v>
                </c:pt>
                <c:pt idx="21011">
                  <c:v>2421.8750000000018</c:v>
                </c:pt>
                <c:pt idx="21012">
                  <c:v>2421.8750000000018</c:v>
                </c:pt>
                <c:pt idx="21013">
                  <c:v>2421.8750000000018</c:v>
                </c:pt>
                <c:pt idx="21014">
                  <c:v>2421.8750000000018</c:v>
                </c:pt>
                <c:pt idx="21015">
                  <c:v>2421.8750000000018</c:v>
                </c:pt>
                <c:pt idx="21016">
                  <c:v>2421.8750000000018</c:v>
                </c:pt>
                <c:pt idx="21017">
                  <c:v>2421.8750000000018</c:v>
                </c:pt>
                <c:pt idx="21018">
                  <c:v>2421.8750000000018</c:v>
                </c:pt>
                <c:pt idx="21019">
                  <c:v>2421.8750000000018</c:v>
                </c:pt>
                <c:pt idx="21020">
                  <c:v>2421.8750000000018</c:v>
                </c:pt>
                <c:pt idx="21021">
                  <c:v>2421.8750000000018</c:v>
                </c:pt>
                <c:pt idx="21022">
                  <c:v>2421.8750000000018</c:v>
                </c:pt>
                <c:pt idx="21023">
                  <c:v>2421.8750000000018</c:v>
                </c:pt>
                <c:pt idx="21024">
                  <c:v>2424.3164099999999</c:v>
                </c:pt>
                <c:pt idx="21025">
                  <c:v>2421.8750000000018</c:v>
                </c:pt>
                <c:pt idx="21026">
                  <c:v>2424.3164099999999</c:v>
                </c:pt>
                <c:pt idx="21027">
                  <c:v>2421.8750000000018</c:v>
                </c:pt>
                <c:pt idx="21028">
                  <c:v>2421.8750000000018</c:v>
                </c:pt>
                <c:pt idx="21029">
                  <c:v>2421.8750000000018</c:v>
                </c:pt>
                <c:pt idx="21030">
                  <c:v>2421.8750000000018</c:v>
                </c:pt>
                <c:pt idx="21031">
                  <c:v>2421.8750000000018</c:v>
                </c:pt>
                <c:pt idx="21032">
                  <c:v>2421.8750000000018</c:v>
                </c:pt>
                <c:pt idx="21033">
                  <c:v>2421.8750000000018</c:v>
                </c:pt>
                <c:pt idx="21034">
                  <c:v>2421.8750000000018</c:v>
                </c:pt>
                <c:pt idx="21035">
                  <c:v>2421.8750000000018</c:v>
                </c:pt>
                <c:pt idx="21036">
                  <c:v>2421.8750000000018</c:v>
                </c:pt>
                <c:pt idx="21037">
                  <c:v>2421.8750000000018</c:v>
                </c:pt>
                <c:pt idx="21038">
                  <c:v>2421.8750000000018</c:v>
                </c:pt>
                <c:pt idx="21039">
                  <c:v>2421.8750000000018</c:v>
                </c:pt>
                <c:pt idx="21040">
                  <c:v>2421.8750000000018</c:v>
                </c:pt>
                <c:pt idx="21041">
                  <c:v>2421.8750000000018</c:v>
                </c:pt>
                <c:pt idx="21042">
                  <c:v>2421.8750000000018</c:v>
                </c:pt>
                <c:pt idx="21043">
                  <c:v>2421.8750000000018</c:v>
                </c:pt>
                <c:pt idx="21044">
                  <c:v>2421.8750000000018</c:v>
                </c:pt>
                <c:pt idx="21045">
                  <c:v>2421.8750000000018</c:v>
                </c:pt>
                <c:pt idx="21046">
                  <c:v>2421.8750000000018</c:v>
                </c:pt>
                <c:pt idx="21047">
                  <c:v>2421.8750000000018</c:v>
                </c:pt>
                <c:pt idx="21048">
                  <c:v>2421.8750000000018</c:v>
                </c:pt>
                <c:pt idx="21049">
                  <c:v>2424.3164099999999</c:v>
                </c:pt>
                <c:pt idx="21050">
                  <c:v>2421.8750000000018</c:v>
                </c:pt>
                <c:pt idx="21051">
                  <c:v>2424.3164099999999</c:v>
                </c:pt>
                <c:pt idx="21052">
                  <c:v>2421.8750000000018</c:v>
                </c:pt>
                <c:pt idx="21053">
                  <c:v>2421.8750000000018</c:v>
                </c:pt>
                <c:pt idx="21054">
                  <c:v>2421.8750000000018</c:v>
                </c:pt>
                <c:pt idx="21055">
                  <c:v>2421.8750000000018</c:v>
                </c:pt>
                <c:pt idx="21056">
                  <c:v>2421.8750000000018</c:v>
                </c:pt>
                <c:pt idx="21057">
                  <c:v>2424.3164099999999</c:v>
                </c:pt>
                <c:pt idx="21058">
                  <c:v>2421.8750000000018</c:v>
                </c:pt>
                <c:pt idx="21059">
                  <c:v>2421.8750000000018</c:v>
                </c:pt>
                <c:pt idx="21060">
                  <c:v>2424.3164099999999</c:v>
                </c:pt>
                <c:pt idx="21061">
                  <c:v>2421.8750000000018</c:v>
                </c:pt>
                <c:pt idx="21062">
                  <c:v>2421.8750000000018</c:v>
                </c:pt>
                <c:pt idx="21063">
                  <c:v>2421.8750000000018</c:v>
                </c:pt>
                <c:pt idx="21064">
                  <c:v>2421.8750000000018</c:v>
                </c:pt>
                <c:pt idx="21065">
                  <c:v>2421.8750000000018</c:v>
                </c:pt>
                <c:pt idx="21066">
                  <c:v>2424.3164099999999</c:v>
                </c:pt>
                <c:pt idx="21067">
                  <c:v>2421.8750000000018</c:v>
                </c:pt>
                <c:pt idx="21068">
                  <c:v>2421.8750000000018</c:v>
                </c:pt>
                <c:pt idx="21069">
                  <c:v>2421.8750000000018</c:v>
                </c:pt>
                <c:pt idx="21070">
                  <c:v>2421.8750000000018</c:v>
                </c:pt>
                <c:pt idx="21071">
                  <c:v>2421.8750000000018</c:v>
                </c:pt>
                <c:pt idx="21072">
                  <c:v>2421.8750000000018</c:v>
                </c:pt>
                <c:pt idx="21073">
                  <c:v>2424.3164099999999</c:v>
                </c:pt>
                <c:pt idx="21074">
                  <c:v>2421.8750000000018</c:v>
                </c:pt>
                <c:pt idx="21075">
                  <c:v>2421.8750000000018</c:v>
                </c:pt>
                <c:pt idx="21076">
                  <c:v>2421.8750000000018</c:v>
                </c:pt>
                <c:pt idx="21077">
                  <c:v>2421.8750000000018</c:v>
                </c:pt>
                <c:pt idx="21078">
                  <c:v>2421.8750000000018</c:v>
                </c:pt>
                <c:pt idx="21079">
                  <c:v>2421.8750000000018</c:v>
                </c:pt>
                <c:pt idx="21080">
                  <c:v>2421.8750000000018</c:v>
                </c:pt>
                <c:pt idx="21081">
                  <c:v>2421.8750000000018</c:v>
                </c:pt>
                <c:pt idx="21082">
                  <c:v>2421.8750000000018</c:v>
                </c:pt>
                <c:pt idx="21083">
                  <c:v>2421.8750000000018</c:v>
                </c:pt>
                <c:pt idx="21084">
                  <c:v>2421.8750000000018</c:v>
                </c:pt>
                <c:pt idx="21085">
                  <c:v>2421.8750000000018</c:v>
                </c:pt>
                <c:pt idx="21086">
                  <c:v>2421.8750000000018</c:v>
                </c:pt>
                <c:pt idx="21087">
                  <c:v>2421.8750000000018</c:v>
                </c:pt>
                <c:pt idx="21088">
                  <c:v>2421.8750000000018</c:v>
                </c:pt>
                <c:pt idx="21089">
                  <c:v>2421.8750000000018</c:v>
                </c:pt>
                <c:pt idx="21090">
                  <c:v>2424.3164099999999</c:v>
                </c:pt>
                <c:pt idx="21091">
                  <c:v>2421.8750000000018</c:v>
                </c:pt>
                <c:pt idx="21092">
                  <c:v>2421.8750000000018</c:v>
                </c:pt>
                <c:pt idx="21093">
                  <c:v>2424.3164099999999</c:v>
                </c:pt>
                <c:pt idx="21094">
                  <c:v>2421.8750000000018</c:v>
                </c:pt>
                <c:pt idx="21095">
                  <c:v>2421.8750000000018</c:v>
                </c:pt>
                <c:pt idx="21096">
                  <c:v>2421.8750000000018</c:v>
                </c:pt>
                <c:pt idx="21097">
                  <c:v>2421.8750000000018</c:v>
                </c:pt>
                <c:pt idx="21098">
                  <c:v>2421.8750000000018</c:v>
                </c:pt>
                <c:pt idx="21099">
                  <c:v>2421.8750000000018</c:v>
                </c:pt>
                <c:pt idx="21100">
                  <c:v>2421.8750000000018</c:v>
                </c:pt>
                <c:pt idx="21101">
                  <c:v>2421.8750000000018</c:v>
                </c:pt>
                <c:pt idx="21102">
                  <c:v>2421.8750000000018</c:v>
                </c:pt>
                <c:pt idx="21103">
                  <c:v>2421.8750000000018</c:v>
                </c:pt>
                <c:pt idx="21104">
                  <c:v>2421.8750000000018</c:v>
                </c:pt>
                <c:pt idx="21105">
                  <c:v>2421.8750000000018</c:v>
                </c:pt>
                <c:pt idx="21106">
                  <c:v>2421.8750000000018</c:v>
                </c:pt>
                <c:pt idx="21107">
                  <c:v>2421.8750000000018</c:v>
                </c:pt>
                <c:pt idx="21108">
                  <c:v>2421.8750000000018</c:v>
                </c:pt>
                <c:pt idx="21109">
                  <c:v>2424.3164099999999</c:v>
                </c:pt>
                <c:pt idx="21110">
                  <c:v>2421.8750000000018</c:v>
                </c:pt>
                <c:pt idx="21111">
                  <c:v>2421.8750000000018</c:v>
                </c:pt>
                <c:pt idx="21112">
                  <c:v>2421.8750000000018</c:v>
                </c:pt>
                <c:pt idx="21113">
                  <c:v>2421.8750000000018</c:v>
                </c:pt>
                <c:pt idx="21114">
                  <c:v>2421.8750000000018</c:v>
                </c:pt>
                <c:pt idx="21115">
                  <c:v>2421.8750000000018</c:v>
                </c:pt>
                <c:pt idx="21116">
                  <c:v>2421.8750000000018</c:v>
                </c:pt>
                <c:pt idx="21117">
                  <c:v>2421.8750000000018</c:v>
                </c:pt>
                <c:pt idx="21118">
                  <c:v>2424.3164099999999</c:v>
                </c:pt>
                <c:pt idx="21119">
                  <c:v>2424.3164099999999</c:v>
                </c:pt>
                <c:pt idx="21120">
                  <c:v>2421.8750000000018</c:v>
                </c:pt>
                <c:pt idx="21121">
                  <c:v>2421.8750000000018</c:v>
                </c:pt>
                <c:pt idx="21122">
                  <c:v>2421.8750000000018</c:v>
                </c:pt>
                <c:pt idx="21123">
                  <c:v>2421.8750000000018</c:v>
                </c:pt>
                <c:pt idx="21124">
                  <c:v>2424.3164099999999</c:v>
                </c:pt>
                <c:pt idx="21125">
                  <c:v>2421.8750000000018</c:v>
                </c:pt>
                <c:pt idx="21126">
                  <c:v>2421.8750000000018</c:v>
                </c:pt>
                <c:pt idx="21127">
                  <c:v>2421.8750000000018</c:v>
                </c:pt>
                <c:pt idx="21128">
                  <c:v>2424.3164099999999</c:v>
                </c:pt>
                <c:pt idx="21129">
                  <c:v>2421.8750000000018</c:v>
                </c:pt>
                <c:pt idx="21130">
                  <c:v>2424.3164099999999</c:v>
                </c:pt>
                <c:pt idx="21131">
                  <c:v>2421.8750000000018</c:v>
                </c:pt>
                <c:pt idx="21132">
                  <c:v>2421.8750000000018</c:v>
                </c:pt>
                <c:pt idx="21133">
                  <c:v>2421.8750000000018</c:v>
                </c:pt>
                <c:pt idx="21134">
                  <c:v>2421.8750000000018</c:v>
                </c:pt>
                <c:pt idx="21135">
                  <c:v>2421.8750000000018</c:v>
                </c:pt>
                <c:pt idx="21136">
                  <c:v>2421.8750000000018</c:v>
                </c:pt>
                <c:pt idx="21137">
                  <c:v>2421.8750000000018</c:v>
                </c:pt>
                <c:pt idx="21138">
                  <c:v>2421.8750000000018</c:v>
                </c:pt>
                <c:pt idx="21139">
                  <c:v>2421.8750000000018</c:v>
                </c:pt>
                <c:pt idx="21140">
                  <c:v>2421.8750000000018</c:v>
                </c:pt>
                <c:pt idx="21141">
                  <c:v>2421.8750000000018</c:v>
                </c:pt>
                <c:pt idx="21142">
                  <c:v>2421.8750000000018</c:v>
                </c:pt>
                <c:pt idx="21143">
                  <c:v>2421.8750000000018</c:v>
                </c:pt>
                <c:pt idx="21144">
                  <c:v>2421.8750000000018</c:v>
                </c:pt>
                <c:pt idx="21145">
                  <c:v>2421.8750000000018</c:v>
                </c:pt>
                <c:pt idx="21146">
                  <c:v>2421.8750000000018</c:v>
                </c:pt>
                <c:pt idx="21147">
                  <c:v>2424.3164099999999</c:v>
                </c:pt>
                <c:pt idx="21148">
                  <c:v>2421.8750000000018</c:v>
                </c:pt>
                <c:pt idx="21149">
                  <c:v>2421.8750000000018</c:v>
                </c:pt>
                <c:pt idx="21150">
                  <c:v>2421.8750000000018</c:v>
                </c:pt>
                <c:pt idx="21151">
                  <c:v>2421.8750000000018</c:v>
                </c:pt>
                <c:pt idx="21152">
                  <c:v>2421.8750000000018</c:v>
                </c:pt>
                <c:pt idx="21153">
                  <c:v>2421.8750000000018</c:v>
                </c:pt>
                <c:pt idx="21154">
                  <c:v>2421.8750000000018</c:v>
                </c:pt>
                <c:pt idx="21155">
                  <c:v>2421.8750000000018</c:v>
                </c:pt>
                <c:pt idx="21156">
                  <c:v>2424.3164099999999</c:v>
                </c:pt>
                <c:pt idx="21157">
                  <c:v>2421.8750000000018</c:v>
                </c:pt>
                <c:pt idx="21158">
                  <c:v>2421.8750000000018</c:v>
                </c:pt>
                <c:pt idx="21159">
                  <c:v>2421.8750000000018</c:v>
                </c:pt>
                <c:pt idx="21160">
                  <c:v>2421.8750000000018</c:v>
                </c:pt>
                <c:pt idx="21161">
                  <c:v>2421.8750000000018</c:v>
                </c:pt>
                <c:pt idx="21162">
                  <c:v>2421.8750000000018</c:v>
                </c:pt>
                <c:pt idx="21163">
                  <c:v>2424.3164099999999</c:v>
                </c:pt>
                <c:pt idx="21164">
                  <c:v>2421.8750000000018</c:v>
                </c:pt>
                <c:pt idx="21165">
                  <c:v>2421.8750000000018</c:v>
                </c:pt>
                <c:pt idx="21166">
                  <c:v>2421.8750000000018</c:v>
                </c:pt>
                <c:pt idx="21167">
                  <c:v>2421.8750000000018</c:v>
                </c:pt>
                <c:pt idx="21168">
                  <c:v>2421.8750000000018</c:v>
                </c:pt>
                <c:pt idx="21169">
                  <c:v>2421.8750000000018</c:v>
                </c:pt>
                <c:pt idx="21170">
                  <c:v>2421.8750000000018</c:v>
                </c:pt>
                <c:pt idx="21171">
                  <c:v>2421.8750000000018</c:v>
                </c:pt>
                <c:pt idx="21172">
                  <c:v>2421.8750000000018</c:v>
                </c:pt>
                <c:pt idx="21173">
                  <c:v>2421.8750000000018</c:v>
                </c:pt>
                <c:pt idx="21174">
                  <c:v>2421.8750000000018</c:v>
                </c:pt>
                <c:pt idx="21175">
                  <c:v>2421.8750000000018</c:v>
                </c:pt>
                <c:pt idx="21176">
                  <c:v>2424.3164099999999</c:v>
                </c:pt>
                <c:pt idx="21177">
                  <c:v>2421.8750000000018</c:v>
                </c:pt>
                <c:pt idx="21178">
                  <c:v>2421.8750000000018</c:v>
                </c:pt>
                <c:pt idx="21179">
                  <c:v>2424.3164099999999</c:v>
                </c:pt>
                <c:pt idx="21180">
                  <c:v>2421.8750000000018</c:v>
                </c:pt>
                <c:pt idx="21181">
                  <c:v>2421.8750000000018</c:v>
                </c:pt>
                <c:pt idx="21182">
                  <c:v>2421.8750000000018</c:v>
                </c:pt>
                <c:pt idx="21183">
                  <c:v>2424.3164099999999</c:v>
                </c:pt>
                <c:pt idx="21184">
                  <c:v>2421.8750000000018</c:v>
                </c:pt>
                <c:pt idx="21185">
                  <c:v>2421.8750000000018</c:v>
                </c:pt>
                <c:pt idx="21186">
                  <c:v>2421.8750000000018</c:v>
                </c:pt>
                <c:pt idx="21187">
                  <c:v>2421.8750000000018</c:v>
                </c:pt>
                <c:pt idx="21188">
                  <c:v>2421.8750000000018</c:v>
                </c:pt>
                <c:pt idx="21189">
                  <c:v>2421.8750000000018</c:v>
                </c:pt>
                <c:pt idx="21190">
                  <c:v>2421.8750000000018</c:v>
                </c:pt>
                <c:pt idx="21191">
                  <c:v>2421.8750000000018</c:v>
                </c:pt>
                <c:pt idx="21192">
                  <c:v>2421.8750000000018</c:v>
                </c:pt>
                <c:pt idx="21193">
                  <c:v>2421.8750000000018</c:v>
                </c:pt>
                <c:pt idx="21194">
                  <c:v>2424.3164099999999</c:v>
                </c:pt>
                <c:pt idx="21195">
                  <c:v>2424.3164099999999</c:v>
                </c:pt>
                <c:pt idx="21196">
                  <c:v>2421.8750000000018</c:v>
                </c:pt>
                <c:pt idx="21197">
                  <c:v>2421.8750000000018</c:v>
                </c:pt>
                <c:pt idx="21198">
                  <c:v>2421.8750000000018</c:v>
                </c:pt>
                <c:pt idx="21199">
                  <c:v>2421.8750000000018</c:v>
                </c:pt>
                <c:pt idx="21200">
                  <c:v>2424.3164099999999</c:v>
                </c:pt>
                <c:pt idx="21201">
                  <c:v>2421.8750000000018</c:v>
                </c:pt>
                <c:pt idx="21202">
                  <c:v>2424.3164099999999</c:v>
                </c:pt>
                <c:pt idx="21203">
                  <c:v>2421.8750000000018</c:v>
                </c:pt>
                <c:pt idx="21204">
                  <c:v>2421.8750000000018</c:v>
                </c:pt>
                <c:pt idx="21205">
                  <c:v>2421.8750000000018</c:v>
                </c:pt>
                <c:pt idx="21206">
                  <c:v>2421.8750000000018</c:v>
                </c:pt>
                <c:pt idx="21207">
                  <c:v>2421.8750000000018</c:v>
                </c:pt>
                <c:pt idx="21208">
                  <c:v>2421.8750000000018</c:v>
                </c:pt>
                <c:pt idx="21209">
                  <c:v>2421.8750000000018</c:v>
                </c:pt>
                <c:pt idx="21210">
                  <c:v>2424.3164099999999</c:v>
                </c:pt>
                <c:pt idx="21211">
                  <c:v>2421.8750000000018</c:v>
                </c:pt>
                <c:pt idx="21212">
                  <c:v>2421.8750000000018</c:v>
                </c:pt>
                <c:pt idx="21213">
                  <c:v>2421.8750000000018</c:v>
                </c:pt>
                <c:pt idx="21214">
                  <c:v>2424.3164099999999</c:v>
                </c:pt>
                <c:pt idx="21215">
                  <c:v>2421.8750000000018</c:v>
                </c:pt>
                <c:pt idx="21216">
                  <c:v>2421.8750000000018</c:v>
                </c:pt>
                <c:pt idx="21217">
                  <c:v>2421.8750000000018</c:v>
                </c:pt>
                <c:pt idx="21218">
                  <c:v>2421.8750000000018</c:v>
                </c:pt>
                <c:pt idx="21219">
                  <c:v>2421.8750000000018</c:v>
                </c:pt>
                <c:pt idx="21220">
                  <c:v>2421.8750000000018</c:v>
                </c:pt>
                <c:pt idx="21221">
                  <c:v>2421.8750000000018</c:v>
                </c:pt>
                <c:pt idx="21222">
                  <c:v>2421.8750000000018</c:v>
                </c:pt>
                <c:pt idx="21223">
                  <c:v>2424.3164099999999</c:v>
                </c:pt>
                <c:pt idx="21224">
                  <c:v>2421.8750000000018</c:v>
                </c:pt>
                <c:pt idx="21225">
                  <c:v>2421.8750000000018</c:v>
                </c:pt>
                <c:pt idx="21226">
                  <c:v>2421.8750000000018</c:v>
                </c:pt>
                <c:pt idx="21227">
                  <c:v>2424.3164099999999</c:v>
                </c:pt>
                <c:pt idx="21228">
                  <c:v>2421.8750000000018</c:v>
                </c:pt>
                <c:pt idx="21229">
                  <c:v>2421.8750000000018</c:v>
                </c:pt>
                <c:pt idx="21230">
                  <c:v>2421.8750000000018</c:v>
                </c:pt>
                <c:pt idx="21231">
                  <c:v>2421.8750000000018</c:v>
                </c:pt>
                <c:pt idx="21232">
                  <c:v>2421.8750000000018</c:v>
                </c:pt>
                <c:pt idx="21233">
                  <c:v>2424.3164099999999</c:v>
                </c:pt>
                <c:pt idx="21234">
                  <c:v>2421.8750000000018</c:v>
                </c:pt>
                <c:pt idx="21235">
                  <c:v>2421.8750000000018</c:v>
                </c:pt>
                <c:pt idx="21236">
                  <c:v>2424.3164099999999</c:v>
                </c:pt>
                <c:pt idx="21237">
                  <c:v>2421.8750000000018</c:v>
                </c:pt>
                <c:pt idx="21238">
                  <c:v>2421.8750000000018</c:v>
                </c:pt>
                <c:pt idx="21239">
                  <c:v>2421.8750000000018</c:v>
                </c:pt>
                <c:pt idx="21240">
                  <c:v>2421.8750000000018</c:v>
                </c:pt>
                <c:pt idx="21241">
                  <c:v>2421.8750000000018</c:v>
                </c:pt>
                <c:pt idx="21242">
                  <c:v>2421.8750000000018</c:v>
                </c:pt>
                <c:pt idx="21243">
                  <c:v>2421.8750000000018</c:v>
                </c:pt>
                <c:pt idx="21244">
                  <c:v>2421.8750000000018</c:v>
                </c:pt>
                <c:pt idx="21245">
                  <c:v>2421.8750000000018</c:v>
                </c:pt>
                <c:pt idx="21246">
                  <c:v>2424.3164099999999</c:v>
                </c:pt>
                <c:pt idx="21247">
                  <c:v>2424.3164099999999</c:v>
                </c:pt>
                <c:pt idx="21248">
                  <c:v>2421.8750000000018</c:v>
                </c:pt>
                <c:pt idx="21249">
                  <c:v>2421.8750000000018</c:v>
                </c:pt>
                <c:pt idx="21250">
                  <c:v>2424.3164099999999</c:v>
                </c:pt>
                <c:pt idx="21251">
                  <c:v>2421.8750000000018</c:v>
                </c:pt>
                <c:pt idx="21252">
                  <c:v>2421.8750000000018</c:v>
                </c:pt>
                <c:pt idx="21253">
                  <c:v>2421.8750000000018</c:v>
                </c:pt>
                <c:pt idx="21254">
                  <c:v>2421.8750000000018</c:v>
                </c:pt>
                <c:pt idx="21255">
                  <c:v>2424.3164099999999</c:v>
                </c:pt>
                <c:pt idx="21256">
                  <c:v>2421.8750000000018</c:v>
                </c:pt>
                <c:pt idx="21257">
                  <c:v>2421.8750000000018</c:v>
                </c:pt>
                <c:pt idx="21258">
                  <c:v>2421.8750000000018</c:v>
                </c:pt>
                <c:pt idx="21259">
                  <c:v>2421.8750000000018</c:v>
                </c:pt>
                <c:pt idx="21260">
                  <c:v>2421.8750000000018</c:v>
                </c:pt>
                <c:pt idx="21261">
                  <c:v>2421.8750000000018</c:v>
                </c:pt>
                <c:pt idx="21262">
                  <c:v>2421.8750000000018</c:v>
                </c:pt>
                <c:pt idx="21263">
                  <c:v>2424.3164099999999</c:v>
                </c:pt>
                <c:pt idx="21264">
                  <c:v>2421.8750000000018</c:v>
                </c:pt>
                <c:pt idx="21265">
                  <c:v>2424.3164099999999</c:v>
                </c:pt>
                <c:pt idx="21266">
                  <c:v>2424.3164099999999</c:v>
                </c:pt>
                <c:pt idx="21267">
                  <c:v>2421.8750000000018</c:v>
                </c:pt>
                <c:pt idx="21268">
                  <c:v>2421.8750000000018</c:v>
                </c:pt>
                <c:pt idx="21269">
                  <c:v>2421.8750000000018</c:v>
                </c:pt>
                <c:pt idx="21270">
                  <c:v>2421.8750000000018</c:v>
                </c:pt>
                <c:pt idx="21271">
                  <c:v>2421.8750000000018</c:v>
                </c:pt>
                <c:pt idx="21272">
                  <c:v>2421.8750000000018</c:v>
                </c:pt>
                <c:pt idx="21273">
                  <c:v>2421.8750000000018</c:v>
                </c:pt>
                <c:pt idx="21274">
                  <c:v>2421.8750000000018</c:v>
                </c:pt>
                <c:pt idx="21275">
                  <c:v>2424.3164099999999</c:v>
                </c:pt>
                <c:pt idx="21276">
                  <c:v>2424.3164099999999</c:v>
                </c:pt>
                <c:pt idx="21277">
                  <c:v>2424.3164099999999</c:v>
                </c:pt>
                <c:pt idx="21278">
                  <c:v>2421.8750000000018</c:v>
                </c:pt>
                <c:pt idx="21279">
                  <c:v>2421.8750000000018</c:v>
                </c:pt>
                <c:pt idx="21280">
                  <c:v>2421.8750000000018</c:v>
                </c:pt>
                <c:pt idx="21281">
                  <c:v>2421.8750000000018</c:v>
                </c:pt>
                <c:pt idx="21282">
                  <c:v>2421.8750000000018</c:v>
                </c:pt>
                <c:pt idx="21283">
                  <c:v>2421.8750000000018</c:v>
                </c:pt>
                <c:pt idx="21284">
                  <c:v>2424.3164099999999</c:v>
                </c:pt>
                <c:pt idx="21285">
                  <c:v>2421.8750000000018</c:v>
                </c:pt>
                <c:pt idx="21286">
                  <c:v>2421.8750000000018</c:v>
                </c:pt>
                <c:pt idx="21287">
                  <c:v>2421.8750000000018</c:v>
                </c:pt>
                <c:pt idx="21288">
                  <c:v>2424.3164099999999</c:v>
                </c:pt>
                <c:pt idx="21289">
                  <c:v>2421.8750000000018</c:v>
                </c:pt>
                <c:pt idx="21290">
                  <c:v>2421.8750000000018</c:v>
                </c:pt>
                <c:pt idx="21291">
                  <c:v>2421.8750000000018</c:v>
                </c:pt>
                <c:pt idx="21292">
                  <c:v>2424.3164099999999</c:v>
                </c:pt>
                <c:pt idx="21293">
                  <c:v>2421.8750000000018</c:v>
                </c:pt>
                <c:pt idx="21294">
                  <c:v>2421.8750000000018</c:v>
                </c:pt>
                <c:pt idx="21295">
                  <c:v>2421.8750000000018</c:v>
                </c:pt>
                <c:pt idx="21296">
                  <c:v>2421.8750000000018</c:v>
                </c:pt>
                <c:pt idx="21297">
                  <c:v>2421.8750000000018</c:v>
                </c:pt>
                <c:pt idx="21298">
                  <c:v>2421.8750000000018</c:v>
                </c:pt>
                <c:pt idx="21299">
                  <c:v>2421.8750000000018</c:v>
                </c:pt>
                <c:pt idx="21300">
                  <c:v>2421.8750000000018</c:v>
                </c:pt>
                <c:pt idx="21301">
                  <c:v>2421.8750000000018</c:v>
                </c:pt>
                <c:pt idx="21302">
                  <c:v>2421.8750000000018</c:v>
                </c:pt>
                <c:pt idx="21303">
                  <c:v>2424.3164099999999</c:v>
                </c:pt>
                <c:pt idx="21304">
                  <c:v>2421.8750000000018</c:v>
                </c:pt>
                <c:pt idx="21305">
                  <c:v>2421.8750000000018</c:v>
                </c:pt>
                <c:pt idx="21306">
                  <c:v>2421.8750000000018</c:v>
                </c:pt>
                <c:pt idx="21307">
                  <c:v>2421.8750000000018</c:v>
                </c:pt>
                <c:pt idx="21308">
                  <c:v>2421.8750000000018</c:v>
                </c:pt>
                <c:pt idx="21309">
                  <c:v>2421.8750000000018</c:v>
                </c:pt>
                <c:pt idx="21310">
                  <c:v>2421.8750000000018</c:v>
                </c:pt>
                <c:pt idx="21311">
                  <c:v>2421.8750000000018</c:v>
                </c:pt>
                <c:pt idx="21312">
                  <c:v>2421.8750000000018</c:v>
                </c:pt>
                <c:pt idx="21313">
                  <c:v>2421.8750000000018</c:v>
                </c:pt>
                <c:pt idx="21314">
                  <c:v>2421.8750000000018</c:v>
                </c:pt>
                <c:pt idx="21315">
                  <c:v>2421.8750000000018</c:v>
                </c:pt>
                <c:pt idx="21316">
                  <c:v>2421.8750000000018</c:v>
                </c:pt>
                <c:pt idx="21317">
                  <c:v>2421.8750000000018</c:v>
                </c:pt>
                <c:pt idx="21318">
                  <c:v>2421.8750000000018</c:v>
                </c:pt>
                <c:pt idx="21319">
                  <c:v>2421.8750000000018</c:v>
                </c:pt>
                <c:pt idx="21320">
                  <c:v>2421.8750000000018</c:v>
                </c:pt>
                <c:pt idx="21321">
                  <c:v>2421.8750000000018</c:v>
                </c:pt>
                <c:pt idx="21322">
                  <c:v>2421.8750000000018</c:v>
                </c:pt>
                <c:pt idx="21323">
                  <c:v>2421.8750000000018</c:v>
                </c:pt>
                <c:pt idx="21324">
                  <c:v>2424.3164099999999</c:v>
                </c:pt>
                <c:pt idx="21325">
                  <c:v>2421.8750000000018</c:v>
                </c:pt>
                <c:pt idx="21326">
                  <c:v>2421.8750000000018</c:v>
                </c:pt>
                <c:pt idx="21327">
                  <c:v>2421.8750000000018</c:v>
                </c:pt>
                <c:pt idx="21328">
                  <c:v>2421.8750000000018</c:v>
                </c:pt>
                <c:pt idx="21329">
                  <c:v>2421.8750000000018</c:v>
                </c:pt>
                <c:pt idx="21330">
                  <c:v>2421.8750000000018</c:v>
                </c:pt>
                <c:pt idx="21331">
                  <c:v>2421.8750000000018</c:v>
                </c:pt>
                <c:pt idx="21332">
                  <c:v>2421.8750000000018</c:v>
                </c:pt>
                <c:pt idx="21333">
                  <c:v>2424.3164099999999</c:v>
                </c:pt>
                <c:pt idx="21334">
                  <c:v>2421.8750000000018</c:v>
                </c:pt>
                <c:pt idx="21335">
                  <c:v>2421.8750000000018</c:v>
                </c:pt>
                <c:pt idx="21336">
                  <c:v>2421.8750000000018</c:v>
                </c:pt>
                <c:pt idx="21337">
                  <c:v>2421.8750000000018</c:v>
                </c:pt>
                <c:pt idx="21338">
                  <c:v>2421.8750000000018</c:v>
                </c:pt>
                <c:pt idx="21339">
                  <c:v>2424.3164099999999</c:v>
                </c:pt>
                <c:pt idx="21340">
                  <c:v>2421.8750000000018</c:v>
                </c:pt>
                <c:pt idx="21341">
                  <c:v>2421.8750000000018</c:v>
                </c:pt>
                <c:pt idx="21342">
                  <c:v>2421.8750000000018</c:v>
                </c:pt>
                <c:pt idx="21343">
                  <c:v>2421.8750000000018</c:v>
                </c:pt>
                <c:pt idx="21344">
                  <c:v>2421.8750000000018</c:v>
                </c:pt>
                <c:pt idx="21345">
                  <c:v>2421.8750000000018</c:v>
                </c:pt>
                <c:pt idx="21346">
                  <c:v>2421.8750000000018</c:v>
                </c:pt>
                <c:pt idx="21347">
                  <c:v>2421.8750000000018</c:v>
                </c:pt>
                <c:pt idx="21348">
                  <c:v>2421.8750000000018</c:v>
                </c:pt>
                <c:pt idx="21349">
                  <c:v>2421.8750000000018</c:v>
                </c:pt>
                <c:pt idx="21350">
                  <c:v>2424.3164099999999</c:v>
                </c:pt>
                <c:pt idx="21351">
                  <c:v>2421.8750000000018</c:v>
                </c:pt>
                <c:pt idx="21352">
                  <c:v>2421.8750000000018</c:v>
                </c:pt>
                <c:pt idx="21353">
                  <c:v>2421.8750000000018</c:v>
                </c:pt>
                <c:pt idx="21354">
                  <c:v>2421.8750000000018</c:v>
                </c:pt>
                <c:pt idx="21355">
                  <c:v>2421.8750000000018</c:v>
                </c:pt>
                <c:pt idx="21356">
                  <c:v>2421.8750000000018</c:v>
                </c:pt>
                <c:pt idx="21357">
                  <c:v>2421.8750000000018</c:v>
                </c:pt>
                <c:pt idx="21358">
                  <c:v>2421.8750000000018</c:v>
                </c:pt>
                <c:pt idx="21359">
                  <c:v>2421.8750000000018</c:v>
                </c:pt>
                <c:pt idx="21360">
                  <c:v>2421.8750000000018</c:v>
                </c:pt>
                <c:pt idx="21361">
                  <c:v>2424.3164099999999</c:v>
                </c:pt>
                <c:pt idx="21362">
                  <c:v>2421.8750000000018</c:v>
                </c:pt>
                <c:pt idx="21363">
                  <c:v>2421.8750000000018</c:v>
                </c:pt>
                <c:pt idx="21364">
                  <c:v>2424.3164099999999</c:v>
                </c:pt>
                <c:pt idx="21365">
                  <c:v>2421.8750000000018</c:v>
                </c:pt>
                <c:pt idx="21366">
                  <c:v>2424.3164099999999</c:v>
                </c:pt>
                <c:pt idx="21367">
                  <c:v>2421.8750000000018</c:v>
                </c:pt>
                <c:pt idx="21368">
                  <c:v>2421.8750000000018</c:v>
                </c:pt>
                <c:pt idx="21369">
                  <c:v>2421.8750000000018</c:v>
                </c:pt>
                <c:pt idx="21370">
                  <c:v>2421.8750000000018</c:v>
                </c:pt>
                <c:pt idx="21371">
                  <c:v>2421.8750000000018</c:v>
                </c:pt>
                <c:pt idx="21372">
                  <c:v>2424.3164099999999</c:v>
                </c:pt>
                <c:pt idx="21373">
                  <c:v>2421.8750000000018</c:v>
                </c:pt>
                <c:pt idx="21374">
                  <c:v>2421.8750000000018</c:v>
                </c:pt>
                <c:pt idx="21375">
                  <c:v>2421.8750000000018</c:v>
                </c:pt>
                <c:pt idx="21376">
                  <c:v>2421.8750000000018</c:v>
                </c:pt>
                <c:pt idx="21377">
                  <c:v>2421.8750000000018</c:v>
                </c:pt>
                <c:pt idx="21378">
                  <c:v>2421.8750000000018</c:v>
                </c:pt>
                <c:pt idx="21379">
                  <c:v>2421.8750000000018</c:v>
                </c:pt>
                <c:pt idx="21380">
                  <c:v>2421.8750000000018</c:v>
                </c:pt>
                <c:pt idx="21381">
                  <c:v>2421.8750000000018</c:v>
                </c:pt>
                <c:pt idx="21382">
                  <c:v>2421.8750000000018</c:v>
                </c:pt>
                <c:pt idx="21383">
                  <c:v>2421.8750000000018</c:v>
                </c:pt>
                <c:pt idx="21384">
                  <c:v>2421.8750000000018</c:v>
                </c:pt>
                <c:pt idx="21385">
                  <c:v>2421.8750000000018</c:v>
                </c:pt>
                <c:pt idx="21386">
                  <c:v>2421.8750000000018</c:v>
                </c:pt>
                <c:pt idx="21387">
                  <c:v>2421.8750000000018</c:v>
                </c:pt>
                <c:pt idx="21388">
                  <c:v>2421.8750000000018</c:v>
                </c:pt>
                <c:pt idx="21389">
                  <c:v>2421.8750000000018</c:v>
                </c:pt>
                <c:pt idx="21390">
                  <c:v>2421.8750000000018</c:v>
                </c:pt>
                <c:pt idx="21391">
                  <c:v>2421.8750000000018</c:v>
                </c:pt>
                <c:pt idx="21392">
                  <c:v>2421.8750000000018</c:v>
                </c:pt>
                <c:pt idx="21393">
                  <c:v>2421.8750000000018</c:v>
                </c:pt>
                <c:pt idx="21394">
                  <c:v>2421.8750000000018</c:v>
                </c:pt>
                <c:pt idx="21395">
                  <c:v>2421.8750000000018</c:v>
                </c:pt>
                <c:pt idx="21396">
                  <c:v>2421.8750000000018</c:v>
                </c:pt>
                <c:pt idx="21397">
                  <c:v>2421.8750000000018</c:v>
                </c:pt>
                <c:pt idx="21398">
                  <c:v>2421.8750000000018</c:v>
                </c:pt>
                <c:pt idx="21399">
                  <c:v>2421.8750000000018</c:v>
                </c:pt>
                <c:pt idx="21400">
                  <c:v>2421.8750000000018</c:v>
                </c:pt>
                <c:pt idx="21401">
                  <c:v>2421.8750000000018</c:v>
                </c:pt>
                <c:pt idx="21402">
                  <c:v>2421.8750000000018</c:v>
                </c:pt>
                <c:pt idx="21403">
                  <c:v>2421.8750000000018</c:v>
                </c:pt>
                <c:pt idx="21404">
                  <c:v>2421.8750000000018</c:v>
                </c:pt>
                <c:pt idx="21405">
                  <c:v>2421.8750000000018</c:v>
                </c:pt>
                <c:pt idx="21406">
                  <c:v>2421.8750000000018</c:v>
                </c:pt>
                <c:pt idx="21407">
                  <c:v>2421.8750000000018</c:v>
                </c:pt>
                <c:pt idx="21408">
                  <c:v>2424.3164099999999</c:v>
                </c:pt>
                <c:pt idx="21409">
                  <c:v>2421.8750000000018</c:v>
                </c:pt>
                <c:pt idx="21410">
                  <c:v>2421.8750000000018</c:v>
                </c:pt>
                <c:pt idx="21411">
                  <c:v>2421.8750000000018</c:v>
                </c:pt>
                <c:pt idx="21412">
                  <c:v>2421.8750000000018</c:v>
                </c:pt>
                <c:pt idx="21413">
                  <c:v>2421.8750000000018</c:v>
                </c:pt>
                <c:pt idx="21414">
                  <c:v>2424.3164099999999</c:v>
                </c:pt>
                <c:pt idx="21415">
                  <c:v>2421.8750000000018</c:v>
                </c:pt>
                <c:pt idx="21416">
                  <c:v>2421.8750000000018</c:v>
                </c:pt>
                <c:pt idx="21417">
                  <c:v>2421.8750000000018</c:v>
                </c:pt>
                <c:pt idx="21418">
                  <c:v>2421.8750000000018</c:v>
                </c:pt>
                <c:pt idx="21419">
                  <c:v>2421.8750000000018</c:v>
                </c:pt>
                <c:pt idx="21420">
                  <c:v>2421.8750000000018</c:v>
                </c:pt>
                <c:pt idx="21421">
                  <c:v>2421.8750000000018</c:v>
                </c:pt>
                <c:pt idx="21422">
                  <c:v>2421.8750000000018</c:v>
                </c:pt>
                <c:pt idx="21423">
                  <c:v>2421.8750000000018</c:v>
                </c:pt>
                <c:pt idx="21424">
                  <c:v>2421.8750000000018</c:v>
                </c:pt>
                <c:pt idx="21425">
                  <c:v>2421.8750000000018</c:v>
                </c:pt>
                <c:pt idx="21426">
                  <c:v>2424.3164099999999</c:v>
                </c:pt>
                <c:pt idx="21427">
                  <c:v>2421.8750000000018</c:v>
                </c:pt>
                <c:pt idx="21428">
                  <c:v>2421.8750000000018</c:v>
                </c:pt>
                <c:pt idx="21429">
                  <c:v>2421.8750000000018</c:v>
                </c:pt>
                <c:pt idx="21430">
                  <c:v>2421.8750000000018</c:v>
                </c:pt>
                <c:pt idx="21431">
                  <c:v>2421.8750000000018</c:v>
                </c:pt>
                <c:pt idx="21432">
                  <c:v>2421.8750000000018</c:v>
                </c:pt>
                <c:pt idx="21433">
                  <c:v>2421.8750000000018</c:v>
                </c:pt>
                <c:pt idx="21434">
                  <c:v>2421.8750000000018</c:v>
                </c:pt>
                <c:pt idx="21435">
                  <c:v>2421.8750000000018</c:v>
                </c:pt>
                <c:pt idx="21436">
                  <c:v>2421.8750000000018</c:v>
                </c:pt>
                <c:pt idx="21437">
                  <c:v>2421.8750000000018</c:v>
                </c:pt>
                <c:pt idx="21438">
                  <c:v>2421.8750000000018</c:v>
                </c:pt>
                <c:pt idx="21439">
                  <c:v>2421.8750000000018</c:v>
                </c:pt>
                <c:pt idx="21440">
                  <c:v>2424.3164099999999</c:v>
                </c:pt>
                <c:pt idx="21441">
                  <c:v>2421.8750000000018</c:v>
                </c:pt>
                <c:pt idx="21442">
                  <c:v>2421.8750000000018</c:v>
                </c:pt>
                <c:pt idx="21443">
                  <c:v>2421.8750000000018</c:v>
                </c:pt>
                <c:pt idx="21444">
                  <c:v>2421.8750000000018</c:v>
                </c:pt>
                <c:pt idx="21445">
                  <c:v>2421.8750000000018</c:v>
                </c:pt>
                <c:pt idx="21446">
                  <c:v>2421.8750000000018</c:v>
                </c:pt>
                <c:pt idx="21447">
                  <c:v>2421.8750000000018</c:v>
                </c:pt>
                <c:pt idx="21448">
                  <c:v>2421.8750000000018</c:v>
                </c:pt>
                <c:pt idx="21449">
                  <c:v>2421.8750000000018</c:v>
                </c:pt>
                <c:pt idx="21450">
                  <c:v>2421.8750000000018</c:v>
                </c:pt>
                <c:pt idx="21451">
                  <c:v>2421.8750000000018</c:v>
                </c:pt>
                <c:pt idx="21452">
                  <c:v>2421.8750000000018</c:v>
                </c:pt>
                <c:pt idx="21453">
                  <c:v>2421.8750000000018</c:v>
                </c:pt>
                <c:pt idx="21454">
                  <c:v>2421.8750000000018</c:v>
                </c:pt>
                <c:pt idx="21455">
                  <c:v>2421.8750000000018</c:v>
                </c:pt>
                <c:pt idx="21456">
                  <c:v>2424.3164099999999</c:v>
                </c:pt>
                <c:pt idx="21457">
                  <c:v>2421.8750000000018</c:v>
                </c:pt>
                <c:pt idx="21458">
                  <c:v>2421.8750000000018</c:v>
                </c:pt>
                <c:pt idx="21459">
                  <c:v>2421.8750000000018</c:v>
                </c:pt>
                <c:pt idx="21460">
                  <c:v>2424.3164099999999</c:v>
                </c:pt>
                <c:pt idx="21461">
                  <c:v>2421.8750000000018</c:v>
                </c:pt>
                <c:pt idx="21462">
                  <c:v>2421.8750000000018</c:v>
                </c:pt>
                <c:pt idx="21463">
                  <c:v>2421.8750000000018</c:v>
                </c:pt>
                <c:pt idx="21464">
                  <c:v>2421.8750000000018</c:v>
                </c:pt>
                <c:pt idx="21465">
                  <c:v>2421.8750000000018</c:v>
                </c:pt>
                <c:pt idx="21466">
                  <c:v>2421.8750000000018</c:v>
                </c:pt>
                <c:pt idx="21467">
                  <c:v>2421.8750000000018</c:v>
                </c:pt>
                <c:pt idx="21468">
                  <c:v>2421.8750000000018</c:v>
                </c:pt>
                <c:pt idx="21469">
                  <c:v>2421.8750000000018</c:v>
                </c:pt>
                <c:pt idx="21470">
                  <c:v>2421.8750000000018</c:v>
                </c:pt>
                <c:pt idx="21471">
                  <c:v>2421.8750000000018</c:v>
                </c:pt>
                <c:pt idx="21472">
                  <c:v>2424.3164099999999</c:v>
                </c:pt>
                <c:pt idx="21473">
                  <c:v>2421.8750000000018</c:v>
                </c:pt>
                <c:pt idx="21474">
                  <c:v>2421.8750000000018</c:v>
                </c:pt>
                <c:pt idx="21475">
                  <c:v>2421.8750000000018</c:v>
                </c:pt>
                <c:pt idx="21476">
                  <c:v>2421.8750000000018</c:v>
                </c:pt>
                <c:pt idx="21477">
                  <c:v>2421.8750000000018</c:v>
                </c:pt>
                <c:pt idx="21478">
                  <c:v>2421.8750000000018</c:v>
                </c:pt>
                <c:pt idx="21479">
                  <c:v>2421.8750000000018</c:v>
                </c:pt>
                <c:pt idx="21480">
                  <c:v>2421.8750000000018</c:v>
                </c:pt>
                <c:pt idx="21481">
                  <c:v>2421.8750000000018</c:v>
                </c:pt>
                <c:pt idx="21482">
                  <c:v>2421.8750000000018</c:v>
                </c:pt>
                <c:pt idx="21483">
                  <c:v>2421.8750000000018</c:v>
                </c:pt>
                <c:pt idx="21484">
                  <c:v>2421.8750000000018</c:v>
                </c:pt>
                <c:pt idx="21485">
                  <c:v>2421.8750000000018</c:v>
                </c:pt>
                <c:pt idx="21486">
                  <c:v>2421.8750000000018</c:v>
                </c:pt>
                <c:pt idx="21487">
                  <c:v>2421.8750000000018</c:v>
                </c:pt>
                <c:pt idx="21488">
                  <c:v>2421.8750000000018</c:v>
                </c:pt>
                <c:pt idx="21489">
                  <c:v>2421.8750000000018</c:v>
                </c:pt>
                <c:pt idx="21490">
                  <c:v>2421.8750000000018</c:v>
                </c:pt>
                <c:pt idx="21491">
                  <c:v>2424.3164099999999</c:v>
                </c:pt>
                <c:pt idx="21492">
                  <c:v>2421.8750000000018</c:v>
                </c:pt>
                <c:pt idx="21493">
                  <c:v>2421.8750000000018</c:v>
                </c:pt>
                <c:pt idx="21494">
                  <c:v>2421.8750000000018</c:v>
                </c:pt>
                <c:pt idx="21495">
                  <c:v>2421.8750000000018</c:v>
                </c:pt>
                <c:pt idx="21496">
                  <c:v>2421.8750000000018</c:v>
                </c:pt>
                <c:pt idx="21497">
                  <c:v>2424.3164099999999</c:v>
                </c:pt>
                <c:pt idx="21498">
                  <c:v>2421.8750000000018</c:v>
                </c:pt>
                <c:pt idx="21499">
                  <c:v>2421.8750000000018</c:v>
                </c:pt>
                <c:pt idx="21500">
                  <c:v>2421.8750000000018</c:v>
                </c:pt>
                <c:pt idx="21501">
                  <c:v>2421.8750000000018</c:v>
                </c:pt>
                <c:pt idx="21502">
                  <c:v>2421.8750000000018</c:v>
                </c:pt>
                <c:pt idx="21503">
                  <c:v>2421.8750000000018</c:v>
                </c:pt>
                <c:pt idx="21504">
                  <c:v>2421.8750000000018</c:v>
                </c:pt>
                <c:pt idx="21505">
                  <c:v>2421.8750000000018</c:v>
                </c:pt>
                <c:pt idx="21506">
                  <c:v>2421.8750000000018</c:v>
                </c:pt>
                <c:pt idx="21507">
                  <c:v>2421.8750000000018</c:v>
                </c:pt>
                <c:pt idx="21508">
                  <c:v>2421.8750000000018</c:v>
                </c:pt>
                <c:pt idx="21509">
                  <c:v>2421.8750000000018</c:v>
                </c:pt>
                <c:pt idx="21510">
                  <c:v>2421.8750000000018</c:v>
                </c:pt>
                <c:pt idx="21511">
                  <c:v>2421.8750000000018</c:v>
                </c:pt>
                <c:pt idx="21512">
                  <c:v>2421.8750000000018</c:v>
                </c:pt>
                <c:pt idx="21513">
                  <c:v>2421.8750000000018</c:v>
                </c:pt>
                <c:pt idx="21514">
                  <c:v>2421.8750000000018</c:v>
                </c:pt>
                <c:pt idx="21515">
                  <c:v>2421.8750000000018</c:v>
                </c:pt>
                <c:pt idx="21516">
                  <c:v>2421.8750000000018</c:v>
                </c:pt>
                <c:pt idx="21517">
                  <c:v>2421.8750000000018</c:v>
                </c:pt>
                <c:pt idx="21518">
                  <c:v>2421.8750000000018</c:v>
                </c:pt>
                <c:pt idx="21519">
                  <c:v>2421.8750000000018</c:v>
                </c:pt>
                <c:pt idx="21520">
                  <c:v>2421.8750000000018</c:v>
                </c:pt>
                <c:pt idx="21521">
                  <c:v>2421.8750000000018</c:v>
                </c:pt>
                <c:pt idx="21522">
                  <c:v>2421.8750000000018</c:v>
                </c:pt>
                <c:pt idx="21523">
                  <c:v>2424.3164099999999</c:v>
                </c:pt>
                <c:pt idx="21524">
                  <c:v>2421.8750000000018</c:v>
                </c:pt>
                <c:pt idx="21525">
                  <c:v>2421.8750000000018</c:v>
                </c:pt>
                <c:pt idx="21526">
                  <c:v>2424.3164099999999</c:v>
                </c:pt>
                <c:pt idx="21527">
                  <c:v>2421.8750000000018</c:v>
                </c:pt>
                <c:pt idx="21528">
                  <c:v>2421.8750000000018</c:v>
                </c:pt>
                <c:pt idx="21529">
                  <c:v>2421.8750000000018</c:v>
                </c:pt>
                <c:pt idx="21530">
                  <c:v>2421.8750000000018</c:v>
                </c:pt>
                <c:pt idx="21531">
                  <c:v>2421.8750000000018</c:v>
                </c:pt>
                <c:pt idx="21532">
                  <c:v>2421.8750000000018</c:v>
                </c:pt>
                <c:pt idx="21533">
                  <c:v>2424.3164099999999</c:v>
                </c:pt>
                <c:pt idx="21534">
                  <c:v>2421.8750000000018</c:v>
                </c:pt>
                <c:pt idx="21535">
                  <c:v>2424.3164099999999</c:v>
                </c:pt>
                <c:pt idx="21536">
                  <c:v>2421.8750000000018</c:v>
                </c:pt>
                <c:pt idx="21537">
                  <c:v>2421.8750000000018</c:v>
                </c:pt>
                <c:pt idx="21538">
                  <c:v>2421.8750000000018</c:v>
                </c:pt>
                <c:pt idx="21539">
                  <c:v>2421.8750000000018</c:v>
                </c:pt>
                <c:pt idx="21540">
                  <c:v>2421.8750000000018</c:v>
                </c:pt>
                <c:pt idx="21541">
                  <c:v>2421.8750000000018</c:v>
                </c:pt>
                <c:pt idx="21542">
                  <c:v>2421.8750000000018</c:v>
                </c:pt>
                <c:pt idx="21543">
                  <c:v>2421.8750000000018</c:v>
                </c:pt>
                <c:pt idx="21544">
                  <c:v>2421.8750000000018</c:v>
                </c:pt>
                <c:pt idx="21545">
                  <c:v>2421.8750000000018</c:v>
                </c:pt>
                <c:pt idx="21546">
                  <c:v>2421.8750000000018</c:v>
                </c:pt>
                <c:pt idx="21547">
                  <c:v>2421.8750000000018</c:v>
                </c:pt>
                <c:pt idx="21548">
                  <c:v>2421.8750000000018</c:v>
                </c:pt>
                <c:pt idx="21549">
                  <c:v>2421.8750000000018</c:v>
                </c:pt>
                <c:pt idx="21550">
                  <c:v>2421.8750000000018</c:v>
                </c:pt>
                <c:pt idx="21551">
                  <c:v>2421.8750000000018</c:v>
                </c:pt>
                <c:pt idx="21552">
                  <c:v>2421.8750000000018</c:v>
                </c:pt>
                <c:pt idx="21553">
                  <c:v>2421.8750000000018</c:v>
                </c:pt>
                <c:pt idx="21554">
                  <c:v>2421.8750000000018</c:v>
                </c:pt>
                <c:pt idx="21555">
                  <c:v>2421.8750000000018</c:v>
                </c:pt>
                <c:pt idx="21556">
                  <c:v>2421.8750000000018</c:v>
                </c:pt>
                <c:pt idx="21557">
                  <c:v>2421.8750000000018</c:v>
                </c:pt>
                <c:pt idx="21558">
                  <c:v>2424.3164099999999</c:v>
                </c:pt>
                <c:pt idx="21559">
                  <c:v>2421.8750000000018</c:v>
                </c:pt>
                <c:pt idx="21560">
                  <c:v>2421.8750000000018</c:v>
                </c:pt>
                <c:pt idx="21561">
                  <c:v>2421.8750000000018</c:v>
                </c:pt>
                <c:pt idx="21562">
                  <c:v>2421.8750000000018</c:v>
                </c:pt>
                <c:pt idx="21563">
                  <c:v>2421.8750000000018</c:v>
                </c:pt>
                <c:pt idx="21564">
                  <c:v>2421.8750000000018</c:v>
                </c:pt>
                <c:pt idx="21565">
                  <c:v>2421.8750000000018</c:v>
                </c:pt>
                <c:pt idx="21566">
                  <c:v>2421.8750000000018</c:v>
                </c:pt>
                <c:pt idx="21567">
                  <c:v>2421.8750000000018</c:v>
                </c:pt>
                <c:pt idx="21568">
                  <c:v>2421.8750000000018</c:v>
                </c:pt>
                <c:pt idx="21569">
                  <c:v>2421.8750000000018</c:v>
                </c:pt>
                <c:pt idx="21570">
                  <c:v>2421.8750000000018</c:v>
                </c:pt>
                <c:pt idx="21571">
                  <c:v>2421.8750000000018</c:v>
                </c:pt>
                <c:pt idx="21572">
                  <c:v>2421.8750000000018</c:v>
                </c:pt>
                <c:pt idx="21573">
                  <c:v>2421.8750000000018</c:v>
                </c:pt>
                <c:pt idx="21574">
                  <c:v>2421.8750000000018</c:v>
                </c:pt>
                <c:pt idx="21575">
                  <c:v>2421.8750000000018</c:v>
                </c:pt>
                <c:pt idx="21576">
                  <c:v>2421.8750000000018</c:v>
                </c:pt>
                <c:pt idx="21577">
                  <c:v>2421.8750000000018</c:v>
                </c:pt>
                <c:pt idx="21578">
                  <c:v>2421.8750000000018</c:v>
                </c:pt>
                <c:pt idx="21579">
                  <c:v>2421.8750000000018</c:v>
                </c:pt>
                <c:pt idx="21580">
                  <c:v>2421.8750000000018</c:v>
                </c:pt>
                <c:pt idx="21581">
                  <c:v>2421.8750000000018</c:v>
                </c:pt>
                <c:pt idx="21582">
                  <c:v>2421.8750000000018</c:v>
                </c:pt>
                <c:pt idx="21583">
                  <c:v>2424.3164099999999</c:v>
                </c:pt>
                <c:pt idx="21584">
                  <c:v>2421.8750000000018</c:v>
                </c:pt>
                <c:pt idx="21585">
                  <c:v>2421.8750000000018</c:v>
                </c:pt>
                <c:pt idx="21586">
                  <c:v>2421.8750000000018</c:v>
                </c:pt>
                <c:pt idx="21587">
                  <c:v>2421.8750000000018</c:v>
                </c:pt>
                <c:pt idx="21588">
                  <c:v>2421.8750000000018</c:v>
                </c:pt>
                <c:pt idx="21589">
                  <c:v>2421.8750000000018</c:v>
                </c:pt>
                <c:pt idx="21590">
                  <c:v>2421.8750000000018</c:v>
                </c:pt>
                <c:pt idx="21591">
                  <c:v>2421.8750000000018</c:v>
                </c:pt>
                <c:pt idx="21592">
                  <c:v>2421.8750000000018</c:v>
                </c:pt>
                <c:pt idx="21593">
                  <c:v>2421.8750000000018</c:v>
                </c:pt>
                <c:pt idx="21594">
                  <c:v>2421.8750000000018</c:v>
                </c:pt>
                <c:pt idx="21595">
                  <c:v>2421.8750000000018</c:v>
                </c:pt>
                <c:pt idx="21596">
                  <c:v>2424.3164099999999</c:v>
                </c:pt>
                <c:pt idx="21597">
                  <c:v>2421.8750000000018</c:v>
                </c:pt>
                <c:pt idx="21598">
                  <c:v>2421.8750000000018</c:v>
                </c:pt>
                <c:pt idx="21599">
                  <c:v>2421.8750000000018</c:v>
                </c:pt>
                <c:pt idx="21600">
                  <c:v>2421.8750000000018</c:v>
                </c:pt>
                <c:pt idx="21601">
                  <c:v>2421.8750000000018</c:v>
                </c:pt>
                <c:pt idx="21602">
                  <c:v>2424.3164099999999</c:v>
                </c:pt>
                <c:pt idx="21603">
                  <c:v>2421.8750000000018</c:v>
                </c:pt>
                <c:pt idx="21604">
                  <c:v>2421.8750000000018</c:v>
                </c:pt>
                <c:pt idx="21605">
                  <c:v>2421.8750000000018</c:v>
                </c:pt>
                <c:pt idx="21606">
                  <c:v>2421.8750000000018</c:v>
                </c:pt>
                <c:pt idx="21607">
                  <c:v>2421.8750000000018</c:v>
                </c:pt>
                <c:pt idx="21608">
                  <c:v>2421.8750000000018</c:v>
                </c:pt>
                <c:pt idx="21609">
                  <c:v>2421.8750000000018</c:v>
                </c:pt>
                <c:pt idx="21610">
                  <c:v>2421.8750000000018</c:v>
                </c:pt>
                <c:pt idx="21611">
                  <c:v>2421.8750000000018</c:v>
                </c:pt>
                <c:pt idx="21612">
                  <c:v>2421.8750000000018</c:v>
                </c:pt>
                <c:pt idx="21613">
                  <c:v>2421.8750000000018</c:v>
                </c:pt>
                <c:pt idx="21614">
                  <c:v>2421.8750000000018</c:v>
                </c:pt>
                <c:pt idx="21615">
                  <c:v>2421.8750000000018</c:v>
                </c:pt>
                <c:pt idx="21616">
                  <c:v>2421.8750000000018</c:v>
                </c:pt>
                <c:pt idx="21617">
                  <c:v>2421.8750000000018</c:v>
                </c:pt>
                <c:pt idx="21618">
                  <c:v>2421.8750000000018</c:v>
                </c:pt>
                <c:pt idx="21619">
                  <c:v>2421.8750000000018</c:v>
                </c:pt>
                <c:pt idx="21620">
                  <c:v>2421.8750000000018</c:v>
                </c:pt>
                <c:pt idx="21621">
                  <c:v>2421.8750000000018</c:v>
                </c:pt>
                <c:pt idx="21622">
                  <c:v>2421.8750000000018</c:v>
                </c:pt>
                <c:pt idx="21623">
                  <c:v>2421.8750000000018</c:v>
                </c:pt>
                <c:pt idx="21624">
                  <c:v>2424.3164099999999</c:v>
                </c:pt>
                <c:pt idx="21625">
                  <c:v>2421.8750000000018</c:v>
                </c:pt>
                <c:pt idx="21626">
                  <c:v>2421.8750000000018</c:v>
                </c:pt>
                <c:pt idx="21627">
                  <c:v>2421.8750000000018</c:v>
                </c:pt>
                <c:pt idx="21628">
                  <c:v>2421.8750000000018</c:v>
                </c:pt>
                <c:pt idx="21629">
                  <c:v>2421.8750000000018</c:v>
                </c:pt>
                <c:pt idx="21630">
                  <c:v>2421.8750000000018</c:v>
                </c:pt>
                <c:pt idx="21631">
                  <c:v>2421.8750000000018</c:v>
                </c:pt>
                <c:pt idx="21632">
                  <c:v>2421.8750000000018</c:v>
                </c:pt>
                <c:pt idx="21633">
                  <c:v>2421.8750000000018</c:v>
                </c:pt>
                <c:pt idx="21634">
                  <c:v>2421.8750000000018</c:v>
                </c:pt>
                <c:pt idx="21635">
                  <c:v>2421.8750000000018</c:v>
                </c:pt>
                <c:pt idx="21636">
                  <c:v>2421.8750000000018</c:v>
                </c:pt>
                <c:pt idx="21637">
                  <c:v>2421.8750000000018</c:v>
                </c:pt>
                <c:pt idx="21638">
                  <c:v>2421.8750000000018</c:v>
                </c:pt>
                <c:pt idx="21639">
                  <c:v>2421.8750000000018</c:v>
                </c:pt>
                <c:pt idx="21640">
                  <c:v>2421.8750000000018</c:v>
                </c:pt>
                <c:pt idx="21641">
                  <c:v>2421.8750000000018</c:v>
                </c:pt>
                <c:pt idx="21642">
                  <c:v>2421.8750000000018</c:v>
                </c:pt>
                <c:pt idx="21643">
                  <c:v>2421.8750000000018</c:v>
                </c:pt>
                <c:pt idx="21644">
                  <c:v>2421.8750000000018</c:v>
                </c:pt>
                <c:pt idx="21645">
                  <c:v>2421.8750000000018</c:v>
                </c:pt>
                <c:pt idx="21646">
                  <c:v>2421.8750000000018</c:v>
                </c:pt>
                <c:pt idx="21647">
                  <c:v>2424.3164099999999</c:v>
                </c:pt>
                <c:pt idx="21648">
                  <c:v>2421.8750000000018</c:v>
                </c:pt>
                <c:pt idx="21649">
                  <c:v>2421.8750000000018</c:v>
                </c:pt>
                <c:pt idx="21650">
                  <c:v>2421.8750000000018</c:v>
                </c:pt>
                <c:pt idx="21651">
                  <c:v>2421.8750000000018</c:v>
                </c:pt>
                <c:pt idx="21652">
                  <c:v>2421.8750000000018</c:v>
                </c:pt>
                <c:pt idx="21653">
                  <c:v>2421.8750000000018</c:v>
                </c:pt>
                <c:pt idx="21654">
                  <c:v>2424.3164099999999</c:v>
                </c:pt>
                <c:pt idx="21655">
                  <c:v>2421.8750000000018</c:v>
                </c:pt>
                <c:pt idx="21656">
                  <c:v>2421.8750000000018</c:v>
                </c:pt>
                <c:pt idx="21657">
                  <c:v>2421.8750000000018</c:v>
                </c:pt>
                <c:pt idx="21658">
                  <c:v>2421.8750000000018</c:v>
                </c:pt>
                <c:pt idx="21659">
                  <c:v>2421.8750000000018</c:v>
                </c:pt>
                <c:pt idx="21660">
                  <c:v>2421.8750000000018</c:v>
                </c:pt>
                <c:pt idx="21661">
                  <c:v>2421.8750000000018</c:v>
                </c:pt>
                <c:pt idx="21662">
                  <c:v>2421.8750000000018</c:v>
                </c:pt>
                <c:pt idx="21663">
                  <c:v>2421.8750000000018</c:v>
                </c:pt>
                <c:pt idx="21664">
                  <c:v>2421.8750000000018</c:v>
                </c:pt>
                <c:pt idx="21665">
                  <c:v>2421.8750000000018</c:v>
                </c:pt>
                <c:pt idx="21666">
                  <c:v>2421.8750000000018</c:v>
                </c:pt>
                <c:pt idx="21667">
                  <c:v>2424.3164099999999</c:v>
                </c:pt>
                <c:pt idx="21668">
                  <c:v>2421.8750000000018</c:v>
                </c:pt>
                <c:pt idx="21669">
                  <c:v>2421.8750000000018</c:v>
                </c:pt>
                <c:pt idx="21670">
                  <c:v>2421.8750000000018</c:v>
                </c:pt>
                <c:pt idx="21671">
                  <c:v>2421.8750000000018</c:v>
                </c:pt>
                <c:pt idx="21672">
                  <c:v>2421.8750000000018</c:v>
                </c:pt>
                <c:pt idx="21673">
                  <c:v>2421.8750000000018</c:v>
                </c:pt>
                <c:pt idx="21674">
                  <c:v>2421.8750000000018</c:v>
                </c:pt>
                <c:pt idx="21675">
                  <c:v>2421.8750000000018</c:v>
                </c:pt>
                <c:pt idx="21676">
                  <c:v>2424.3164099999999</c:v>
                </c:pt>
                <c:pt idx="21677">
                  <c:v>2421.8750000000018</c:v>
                </c:pt>
                <c:pt idx="21678">
                  <c:v>2421.8750000000018</c:v>
                </c:pt>
                <c:pt idx="21679">
                  <c:v>2424.3164099999999</c:v>
                </c:pt>
                <c:pt idx="21680">
                  <c:v>2421.8750000000018</c:v>
                </c:pt>
                <c:pt idx="21681">
                  <c:v>2421.8750000000018</c:v>
                </c:pt>
                <c:pt idx="21682">
                  <c:v>2421.8750000000018</c:v>
                </c:pt>
                <c:pt idx="21683">
                  <c:v>2421.8750000000018</c:v>
                </c:pt>
                <c:pt idx="21684">
                  <c:v>2421.8750000000018</c:v>
                </c:pt>
                <c:pt idx="21685">
                  <c:v>2421.8750000000018</c:v>
                </c:pt>
                <c:pt idx="21686">
                  <c:v>2421.8750000000018</c:v>
                </c:pt>
                <c:pt idx="21687">
                  <c:v>2421.8750000000018</c:v>
                </c:pt>
                <c:pt idx="21688">
                  <c:v>2421.8750000000018</c:v>
                </c:pt>
                <c:pt idx="21689">
                  <c:v>2421.8750000000018</c:v>
                </c:pt>
                <c:pt idx="21690">
                  <c:v>2421.8750000000018</c:v>
                </c:pt>
                <c:pt idx="21691">
                  <c:v>2421.8750000000018</c:v>
                </c:pt>
                <c:pt idx="21692">
                  <c:v>2424.3164099999999</c:v>
                </c:pt>
                <c:pt idx="21693">
                  <c:v>2421.8750000000018</c:v>
                </c:pt>
                <c:pt idx="21694">
                  <c:v>2421.8750000000018</c:v>
                </c:pt>
                <c:pt idx="21695">
                  <c:v>2421.8750000000018</c:v>
                </c:pt>
                <c:pt idx="21696">
                  <c:v>2421.8750000000018</c:v>
                </c:pt>
                <c:pt idx="21697">
                  <c:v>2421.8750000000018</c:v>
                </c:pt>
                <c:pt idx="21698">
                  <c:v>2421.8750000000018</c:v>
                </c:pt>
                <c:pt idx="21699">
                  <c:v>2421.8750000000018</c:v>
                </c:pt>
                <c:pt idx="21700">
                  <c:v>2421.8750000000018</c:v>
                </c:pt>
                <c:pt idx="21701">
                  <c:v>2424.3164099999999</c:v>
                </c:pt>
                <c:pt idx="21702">
                  <c:v>2421.8750000000018</c:v>
                </c:pt>
                <c:pt idx="21703">
                  <c:v>2424.3164099999999</c:v>
                </c:pt>
                <c:pt idx="21704">
                  <c:v>2421.8750000000018</c:v>
                </c:pt>
                <c:pt idx="21705">
                  <c:v>2421.8750000000018</c:v>
                </c:pt>
                <c:pt idx="21706">
                  <c:v>2421.8750000000018</c:v>
                </c:pt>
                <c:pt idx="21707">
                  <c:v>2421.8750000000018</c:v>
                </c:pt>
                <c:pt idx="21708">
                  <c:v>2421.8750000000018</c:v>
                </c:pt>
                <c:pt idx="21709">
                  <c:v>2421.8750000000018</c:v>
                </c:pt>
                <c:pt idx="21710">
                  <c:v>2421.8750000000018</c:v>
                </c:pt>
                <c:pt idx="21711">
                  <c:v>2424.3164099999999</c:v>
                </c:pt>
                <c:pt idx="21712">
                  <c:v>2421.8750000000018</c:v>
                </c:pt>
                <c:pt idx="21713">
                  <c:v>2421.8750000000018</c:v>
                </c:pt>
                <c:pt idx="21714">
                  <c:v>2421.8750000000018</c:v>
                </c:pt>
                <c:pt idx="21715">
                  <c:v>2421.8750000000018</c:v>
                </c:pt>
                <c:pt idx="21716">
                  <c:v>2421.8750000000018</c:v>
                </c:pt>
                <c:pt idx="21717">
                  <c:v>2424.3164099999999</c:v>
                </c:pt>
                <c:pt idx="21718">
                  <c:v>2421.8750000000018</c:v>
                </c:pt>
                <c:pt idx="21719">
                  <c:v>2421.8750000000018</c:v>
                </c:pt>
                <c:pt idx="21720">
                  <c:v>2421.8750000000018</c:v>
                </c:pt>
                <c:pt idx="21721">
                  <c:v>2421.8750000000018</c:v>
                </c:pt>
                <c:pt idx="21722">
                  <c:v>2421.8750000000018</c:v>
                </c:pt>
                <c:pt idx="21723">
                  <c:v>2421.8750000000018</c:v>
                </c:pt>
                <c:pt idx="21724">
                  <c:v>2421.8750000000018</c:v>
                </c:pt>
                <c:pt idx="21725">
                  <c:v>2424.3164099999999</c:v>
                </c:pt>
                <c:pt idx="21726">
                  <c:v>2421.8750000000018</c:v>
                </c:pt>
                <c:pt idx="21727">
                  <c:v>2421.8750000000018</c:v>
                </c:pt>
                <c:pt idx="21728">
                  <c:v>2421.8750000000018</c:v>
                </c:pt>
                <c:pt idx="21729">
                  <c:v>2421.8750000000018</c:v>
                </c:pt>
                <c:pt idx="21730">
                  <c:v>2421.8750000000018</c:v>
                </c:pt>
                <c:pt idx="21731">
                  <c:v>2421.8750000000018</c:v>
                </c:pt>
                <c:pt idx="21732">
                  <c:v>2424.3164099999999</c:v>
                </c:pt>
                <c:pt idx="21733">
                  <c:v>2421.8750000000018</c:v>
                </c:pt>
                <c:pt idx="21734">
                  <c:v>2421.8750000000018</c:v>
                </c:pt>
                <c:pt idx="21735">
                  <c:v>2421.8750000000018</c:v>
                </c:pt>
                <c:pt idx="21736">
                  <c:v>2424.3164099999999</c:v>
                </c:pt>
                <c:pt idx="21737">
                  <c:v>2421.8750000000018</c:v>
                </c:pt>
                <c:pt idx="21738">
                  <c:v>2421.8750000000018</c:v>
                </c:pt>
                <c:pt idx="21739">
                  <c:v>2421.8750000000018</c:v>
                </c:pt>
                <c:pt idx="21740">
                  <c:v>2421.8750000000018</c:v>
                </c:pt>
                <c:pt idx="21741">
                  <c:v>2421.8750000000018</c:v>
                </c:pt>
                <c:pt idx="21742">
                  <c:v>2421.8750000000018</c:v>
                </c:pt>
                <c:pt idx="21743">
                  <c:v>2421.8750000000018</c:v>
                </c:pt>
                <c:pt idx="21744">
                  <c:v>2421.8750000000018</c:v>
                </c:pt>
                <c:pt idx="21745">
                  <c:v>2421.8750000000018</c:v>
                </c:pt>
                <c:pt idx="21746">
                  <c:v>2421.8750000000018</c:v>
                </c:pt>
                <c:pt idx="21747">
                  <c:v>2421.8750000000018</c:v>
                </c:pt>
                <c:pt idx="21748">
                  <c:v>2421.8750000000018</c:v>
                </c:pt>
                <c:pt idx="21749">
                  <c:v>2421.8750000000018</c:v>
                </c:pt>
                <c:pt idx="21750">
                  <c:v>2424.3164099999999</c:v>
                </c:pt>
                <c:pt idx="21751">
                  <c:v>2421.8750000000018</c:v>
                </c:pt>
                <c:pt idx="21752">
                  <c:v>2421.8750000000018</c:v>
                </c:pt>
                <c:pt idx="21753">
                  <c:v>2421.8750000000018</c:v>
                </c:pt>
                <c:pt idx="21754">
                  <c:v>2421.8750000000018</c:v>
                </c:pt>
                <c:pt idx="21755">
                  <c:v>2421.8750000000018</c:v>
                </c:pt>
                <c:pt idx="21756">
                  <c:v>2421.8750000000018</c:v>
                </c:pt>
                <c:pt idx="21757">
                  <c:v>2421.8750000000018</c:v>
                </c:pt>
                <c:pt idx="21758">
                  <c:v>2421.8750000000018</c:v>
                </c:pt>
                <c:pt idx="21759">
                  <c:v>2421.8750000000018</c:v>
                </c:pt>
                <c:pt idx="21760">
                  <c:v>2421.8750000000018</c:v>
                </c:pt>
                <c:pt idx="21761">
                  <c:v>2421.8750000000018</c:v>
                </c:pt>
                <c:pt idx="21762">
                  <c:v>2421.8750000000018</c:v>
                </c:pt>
                <c:pt idx="21763">
                  <c:v>2421.8750000000018</c:v>
                </c:pt>
                <c:pt idx="21764">
                  <c:v>2421.8750000000018</c:v>
                </c:pt>
                <c:pt idx="21765">
                  <c:v>2421.8750000000018</c:v>
                </c:pt>
                <c:pt idx="21766">
                  <c:v>2421.8750000000018</c:v>
                </c:pt>
                <c:pt idx="21767">
                  <c:v>2421.8750000000018</c:v>
                </c:pt>
                <c:pt idx="21768">
                  <c:v>2421.8750000000018</c:v>
                </c:pt>
                <c:pt idx="21769">
                  <c:v>2421.8750000000018</c:v>
                </c:pt>
                <c:pt idx="21770">
                  <c:v>2421.8750000000018</c:v>
                </c:pt>
                <c:pt idx="21771">
                  <c:v>2421.8750000000018</c:v>
                </c:pt>
                <c:pt idx="21772">
                  <c:v>2421.8750000000018</c:v>
                </c:pt>
                <c:pt idx="21773">
                  <c:v>2421.8750000000018</c:v>
                </c:pt>
                <c:pt idx="21774">
                  <c:v>2421.8750000000018</c:v>
                </c:pt>
                <c:pt idx="21775">
                  <c:v>2421.8750000000018</c:v>
                </c:pt>
                <c:pt idx="21776">
                  <c:v>2421.8750000000018</c:v>
                </c:pt>
                <c:pt idx="21777">
                  <c:v>2421.8750000000018</c:v>
                </c:pt>
                <c:pt idx="21778">
                  <c:v>2421.8750000000018</c:v>
                </c:pt>
                <c:pt idx="21779">
                  <c:v>2421.8750000000018</c:v>
                </c:pt>
                <c:pt idx="21780">
                  <c:v>2424.3164099999999</c:v>
                </c:pt>
                <c:pt idx="21781">
                  <c:v>2421.8750000000018</c:v>
                </c:pt>
                <c:pt idx="21782">
                  <c:v>2421.8750000000018</c:v>
                </c:pt>
                <c:pt idx="21783">
                  <c:v>2424.3164099999999</c:v>
                </c:pt>
                <c:pt idx="21784">
                  <c:v>2421.8750000000018</c:v>
                </c:pt>
                <c:pt idx="21785">
                  <c:v>2421.8750000000018</c:v>
                </c:pt>
                <c:pt idx="21786">
                  <c:v>2421.8750000000018</c:v>
                </c:pt>
                <c:pt idx="21787">
                  <c:v>2424.3164099999999</c:v>
                </c:pt>
                <c:pt idx="21788">
                  <c:v>2421.8750000000018</c:v>
                </c:pt>
                <c:pt idx="21789">
                  <c:v>2421.8750000000018</c:v>
                </c:pt>
                <c:pt idx="21790">
                  <c:v>2421.8750000000018</c:v>
                </c:pt>
                <c:pt idx="21791">
                  <c:v>2421.8750000000018</c:v>
                </c:pt>
                <c:pt idx="21792">
                  <c:v>2421.8750000000018</c:v>
                </c:pt>
                <c:pt idx="21793">
                  <c:v>2421.8750000000018</c:v>
                </c:pt>
                <c:pt idx="21794">
                  <c:v>2421.8750000000018</c:v>
                </c:pt>
                <c:pt idx="21795">
                  <c:v>2421.8750000000018</c:v>
                </c:pt>
                <c:pt idx="21796">
                  <c:v>2421.8750000000018</c:v>
                </c:pt>
                <c:pt idx="21797">
                  <c:v>2421.8750000000018</c:v>
                </c:pt>
                <c:pt idx="21798">
                  <c:v>2421.8750000000018</c:v>
                </c:pt>
                <c:pt idx="21799">
                  <c:v>2421.8750000000018</c:v>
                </c:pt>
                <c:pt idx="21800">
                  <c:v>2424.3164099999999</c:v>
                </c:pt>
                <c:pt idx="21801">
                  <c:v>2421.8750000000018</c:v>
                </c:pt>
                <c:pt idx="21802">
                  <c:v>2421.8750000000018</c:v>
                </c:pt>
                <c:pt idx="21803">
                  <c:v>2421.8750000000018</c:v>
                </c:pt>
                <c:pt idx="21804">
                  <c:v>2421.8750000000018</c:v>
                </c:pt>
                <c:pt idx="21805">
                  <c:v>2421.8750000000018</c:v>
                </c:pt>
                <c:pt idx="21806">
                  <c:v>2421.8750000000018</c:v>
                </c:pt>
                <c:pt idx="21807">
                  <c:v>2421.8750000000018</c:v>
                </c:pt>
                <c:pt idx="21808">
                  <c:v>2421.8750000000018</c:v>
                </c:pt>
                <c:pt idx="21809">
                  <c:v>2421.8750000000018</c:v>
                </c:pt>
                <c:pt idx="21810">
                  <c:v>2421.8750000000018</c:v>
                </c:pt>
                <c:pt idx="21811">
                  <c:v>2421.8750000000018</c:v>
                </c:pt>
                <c:pt idx="21812">
                  <c:v>2421.8750000000018</c:v>
                </c:pt>
                <c:pt idx="21813">
                  <c:v>2421.8750000000018</c:v>
                </c:pt>
                <c:pt idx="21814">
                  <c:v>2421.8750000000018</c:v>
                </c:pt>
                <c:pt idx="21815">
                  <c:v>2421.8750000000018</c:v>
                </c:pt>
                <c:pt idx="21816">
                  <c:v>2421.8750000000018</c:v>
                </c:pt>
                <c:pt idx="21817">
                  <c:v>2421.8750000000018</c:v>
                </c:pt>
                <c:pt idx="21818">
                  <c:v>2421.8750000000018</c:v>
                </c:pt>
                <c:pt idx="21819">
                  <c:v>2421.8750000000018</c:v>
                </c:pt>
                <c:pt idx="21820">
                  <c:v>2421.8750000000018</c:v>
                </c:pt>
                <c:pt idx="21821">
                  <c:v>2421.8750000000018</c:v>
                </c:pt>
                <c:pt idx="21822">
                  <c:v>2421.8750000000018</c:v>
                </c:pt>
                <c:pt idx="21823">
                  <c:v>2421.8750000000018</c:v>
                </c:pt>
                <c:pt idx="21824">
                  <c:v>2421.8750000000018</c:v>
                </c:pt>
                <c:pt idx="21825">
                  <c:v>2421.8750000000018</c:v>
                </c:pt>
                <c:pt idx="21826">
                  <c:v>2421.8750000000018</c:v>
                </c:pt>
                <c:pt idx="21827">
                  <c:v>2421.8750000000018</c:v>
                </c:pt>
                <c:pt idx="21828">
                  <c:v>2421.8750000000018</c:v>
                </c:pt>
                <c:pt idx="21829">
                  <c:v>2421.8750000000018</c:v>
                </c:pt>
                <c:pt idx="21830">
                  <c:v>2421.8750000000018</c:v>
                </c:pt>
                <c:pt idx="21831">
                  <c:v>2421.8750000000018</c:v>
                </c:pt>
                <c:pt idx="21832">
                  <c:v>2421.8750000000018</c:v>
                </c:pt>
                <c:pt idx="21833">
                  <c:v>2421.8750000000018</c:v>
                </c:pt>
                <c:pt idx="21834">
                  <c:v>2421.8750000000018</c:v>
                </c:pt>
                <c:pt idx="21835">
                  <c:v>2421.8750000000018</c:v>
                </c:pt>
                <c:pt idx="21836">
                  <c:v>2421.8750000000018</c:v>
                </c:pt>
                <c:pt idx="21837">
                  <c:v>2424.3164099999999</c:v>
                </c:pt>
                <c:pt idx="21838">
                  <c:v>2421.8750000000018</c:v>
                </c:pt>
                <c:pt idx="21839">
                  <c:v>2421.8750000000018</c:v>
                </c:pt>
                <c:pt idx="21840">
                  <c:v>2421.8750000000018</c:v>
                </c:pt>
                <c:pt idx="21841">
                  <c:v>2421.8750000000018</c:v>
                </c:pt>
                <c:pt idx="21842">
                  <c:v>2421.8750000000018</c:v>
                </c:pt>
                <c:pt idx="21843">
                  <c:v>2421.8750000000018</c:v>
                </c:pt>
                <c:pt idx="21844">
                  <c:v>2421.8750000000018</c:v>
                </c:pt>
                <c:pt idx="21845">
                  <c:v>2421.8750000000018</c:v>
                </c:pt>
                <c:pt idx="21846">
                  <c:v>2421.8750000000018</c:v>
                </c:pt>
                <c:pt idx="21847">
                  <c:v>2421.8750000000018</c:v>
                </c:pt>
                <c:pt idx="21848">
                  <c:v>2421.8750000000018</c:v>
                </c:pt>
                <c:pt idx="21849">
                  <c:v>2421.8750000000018</c:v>
                </c:pt>
                <c:pt idx="21850">
                  <c:v>2421.8750000000018</c:v>
                </c:pt>
                <c:pt idx="21851">
                  <c:v>2421.8750000000018</c:v>
                </c:pt>
                <c:pt idx="21852">
                  <c:v>2421.8750000000018</c:v>
                </c:pt>
                <c:pt idx="21853">
                  <c:v>2421.8750000000018</c:v>
                </c:pt>
                <c:pt idx="21854">
                  <c:v>2421.8750000000018</c:v>
                </c:pt>
                <c:pt idx="21855">
                  <c:v>2421.8750000000018</c:v>
                </c:pt>
                <c:pt idx="21856">
                  <c:v>2421.8750000000018</c:v>
                </c:pt>
                <c:pt idx="21857">
                  <c:v>2421.8750000000018</c:v>
                </c:pt>
                <c:pt idx="21858">
                  <c:v>2421.8750000000018</c:v>
                </c:pt>
                <c:pt idx="21859">
                  <c:v>2421.8750000000018</c:v>
                </c:pt>
                <c:pt idx="21860">
                  <c:v>2421.8750000000018</c:v>
                </c:pt>
                <c:pt idx="21861">
                  <c:v>2421.8750000000018</c:v>
                </c:pt>
                <c:pt idx="21862">
                  <c:v>2421.8750000000018</c:v>
                </c:pt>
                <c:pt idx="21863">
                  <c:v>2421.8750000000018</c:v>
                </c:pt>
                <c:pt idx="21864">
                  <c:v>2424.3164099999999</c:v>
                </c:pt>
                <c:pt idx="21865">
                  <c:v>2421.8750000000018</c:v>
                </c:pt>
                <c:pt idx="21866">
                  <c:v>2421.8750000000018</c:v>
                </c:pt>
                <c:pt idx="21867">
                  <c:v>2421.8750000000018</c:v>
                </c:pt>
                <c:pt idx="21868">
                  <c:v>2421.8750000000018</c:v>
                </c:pt>
                <c:pt idx="21869">
                  <c:v>2421.8750000000018</c:v>
                </c:pt>
                <c:pt idx="21870">
                  <c:v>2421.8750000000018</c:v>
                </c:pt>
                <c:pt idx="21871">
                  <c:v>2421.8750000000018</c:v>
                </c:pt>
                <c:pt idx="21872">
                  <c:v>2421.8750000000018</c:v>
                </c:pt>
                <c:pt idx="21873">
                  <c:v>2421.8750000000018</c:v>
                </c:pt>
                <c:pt idx="21874">
                  <c:v>2421.8750000000018</c:v>
                </c:pt>
                <c:pt idx="21875">
                  <c:v>2421.8750000000018</c:v>
                </c:pt>
                <c:pt idx="21876">
                  <c:v>2421.8750000000018</c:v>
                </c:pt>
                <c:pt idx="21877">
                  <c:v>2421.8750000000018</c:v>
                </c:pt>
                <c:pt idx="21878">
                  <c:v>2421.8750000000018</c:v>
                </c:pt>
                <c:pt idx="21879">
                  <c:v>2421.8750000000018</c:v>
                </c:pt>
                <c:pt idx="21880">
                  <c:v>2421.8750000000018</c:v>
                </c:pt>
                <c:pt idx="21881">
                  <c:v>2421.8750000000018</c:v>
                </c:pt>
                <c:pt idx="21882">
                  <c:v>2421.8750000000018</c:v>
                </c:pt>
                <c:pt idx="21883">
                  <c:v>2421.8750000000018</c:v>
                </c:pt>
                <c:pt idx="21884">
                  <c:v>2424.3164099999999</c:v>
                </c:pt>
                <c:pt idx="21885">
                  <c:v>2421.8750000000018</c:v>
                </c:pt>
                <c:pt idx="21886">
                  <c:v>2421.8750000000018</c:v>
                </c:pt>
                <c:pt idx="21887">
                  <c:v>2421.8750000000018</c:v>
                </c:pt>
                <c:pt idx="21888">
                  <c:v>2421.8750000000018</c:v>
                </c:pt>
                <c:pt idx="21889">
                  <c:v>2421.8750000000018</c:v>
                </c:pt>
                <c:pt idx="21890">
                  <c:v>2421.8750000000018</c:v>
                </c:pt>
                <c:pt idx="21891">
                  <c:v>2421.8750000000018</c:v>
                </c:pt>
                <c:pt idx="21892">
                  <c:v>2421.8750000000018</c:v>
                </c:pt>
                <c:pt idx="21893">
                  <c:v>2421.8750000000018</c:v>
                </c:pt>
                <c:pt idx="21894">
                  <c:v>2421.8750000000018</c:v>
                </c:pt>
                <c:pt idx="21895">
                  <c:v>2421.8750000000018</c:v>
                </c:pt>
                <c:pt idx="21896">
                  <c:v>2421.8750000000018</c:v>
                </c:pt>
                <c:pt idx="21897">
                  <c:v>2421.8750000000018</c:v>
                </c:pt>
                <c:pt idx="21898">
                  <c:v>2421.8750000000018</c:v>
                </c:pt>
                <c:pt idx="21899">
                  <c:v>2421.8750000000018</c:v>
                </c:pt>
                <c:pt idx="21900">
                  <c:v>2421.8750000000018</c:v>
                </c:pt>
                <c:pt idx="21901">
                  <c:v>2424.3164099999999</c:v>
                </c:pt>
                <c:pt idx="21902">
                  <c:v>2421.8750000000018</c:v>
                </c:pt>
                <c:pt idx="21903">
                  <c:v>2421.8750000000018</c:v>
                </c:pt>
                <c:pt idx="21904">
                  <c:v>2421.8750000000018</c:v>
                </c:pt>
                <c:pt idx="21905">
                  <c:v>2421.8750000000018</c:v>
                </c:pt>
                <c:pt idx="21906">
                  <c:v>2421.8750000000018</c:v>
                </c:pt>
                <c:pt idx="21907">
                  <c:v>2421.8750000000018</c:v>
                </c:pt>
                <c:pt idx="21908">
                  <c:v>2421.8750000000018</c:v>
                </c:pt>
                <c:pt idx="21909">
                  <c:v>2421.8750000000018</c:v>
                </c:pt>
                <c:pt idx="21910">
                  <c:v>2421.8750000000018</c:v>
                </c:pt>
                <c:pt idx="21911">
                  <c:v>2421.8750000000018</c:v>
                </c:pt>
                <c:pt idx="21912">
                  <c:v>2421.8750000000018</c:v>
                </c:pt>
                <c:pt idx="21913">
                  <c:v>2421.8750000000018</c:v>
                </c:pt>
                <c:pt idx="21914">
                  <c:v>2424.3164099999999</c:v>
                </c:pt>
                <c:pt idx="21915">
                  <c:v>2421.8750000000018</c:v>
                </c:pt>
                <c:pt idx="21916">
                  <c:v>2424.3164099999999</c:v>
                </c:pt>
                <c:pt idx="21917">
                  <c:v>2421.8750000000018</c:v>
                </c:pt>
                <c:pt idx="21918">
                  <c:v>2421.8750000000018</c:v>
                </c:pt>
                <c:pt idx="21919">
                  <c:v>2421.8750000000018</c:v>
                </c:pt>
                <c:pt idx="21920">
                  <c:v>2421.8750000000018</c:v>
                </c:pt>
                <c:pt idx="21921">
                  <c:v>2421.8750000000018</c:v>
                </c:pt>
                <c:pt idx="21922">
                  <c:v>2421.8750000000018</c:v>
                </c:pt>
                <c:pt idx="21923">
                  <c:v>2421.8750000000018</c:v>
                </c:pt>
                <c:pt idx="21924">
                  <c:v>2421.8750000000018</c:v>
                </c:pt>
                <c:pt idx="21925">
                  <c:v>2424.3164099999999</c:v>
                </c:pt>
                <c:pt idx="21926">
                  <c:v>2421.8750000000018</c:v>
                </c:pt>
                <c:pt idx="21927">
                  <c:v>2421.8750000000018</c:v>
                </c:pt>
                <c:pt idx="21928">
                  <c:v>2421.8750000000018</c:v>
                </c:pt>
                <c:pt idx="21929">
                  <c:v>2421.8750000000018</c:v>
                </c:pt>
                <c:pt idx="21930">
                  <c:v>2421.8750000000018</c:v>
                </c:pt>
                <c:pt idx="21931">
                  <c:v>2421.8750000000018</c:v>
                </c:pt>
                <c:pt idx="21932">
                  <c:v>2421.8750000000018</c:v>
                </c:pt>
                <c:pt idx="21933">
                  <c:v>2421.8750000000018</c:v>
                </c:pt>
                <c:pt idx="21934">
                  <c:v>2421.8750000000018</c:v>
                </c:pt>
                <c:pt idx="21935">
                  <c:v>2421.8750000000018</c:v>
                </c:pt>
                <c:pt idx="21936">
                  <c:v>2421.8750000000018</c:v>
                </c:pt>
                <c:pt idx="21937">
                  <c:v>2421.8750000000018</c:v>
                </c:pt>
                <c:pt idx="21938">
                  <c:v>2421.8750000000018</c:v>
                </c:pt>
                <c:pt idx="21939">
                  <c:v>2421.8750000000018</c:v>
                </c:pt>
                <c:pt idx="21940">
                  <c:v>2421.8750000000018</c:v>
                </c:pt>
                <c:pt idx="21941">
                  <c:v>2421.8750000000018</c:v>
                </c:pt>
                <c:pt idx="21942">
                  <c:v>2421.8750000000018</c:v>
                </c:pt>
                <c:pt idx="21943">
                  <c:v>2421.8750000000018</c:v>
                </c:pt>
                <c:pt idx="21944">
                  <c:v>2421.8750000000018</c:v>
                </c:pt>
                <c:pt idx="21945">
                  <c:v>2421.8750000000018</c:v>
                </c:pt>
                <c:pt idx="21946">
                  <c:v>2421.8750000000018</c:v>
                </c:pt>
                <c:pt idx="21947">
                  <c:v>2421.8750000000018</c:v>
                </c:pt>
                <c:pt idx="21948">
                  <c:v>2421.8750000000018</c:v>
                </c:pt>
                <c:pt idx="21949">
                  <c:v>2421.8750000000018</c:v>
                </c:pt>
                <c:pt idx="21950">
                  <c:v>2421.8750000000018</c:v>
                </c:pt>
                <c:pt idx="21951">
                  <c:v>2421.8750000000018</c:v>
                </c:pt>
                <c:pt idx="21952">
                  <c:v>2421.8750000000018</c:v>
                </c:pt>
                <c:pt idx="21953">
                  <c:v>2421.8750000000018</c:v>
                </c:pt>
                <c:pt idx="21954">
                  <c:v>2421.8750000000018</c:v>
                </c:pt>
                <c:pt idx="21955">
                  <c:v>2424.3164099999999</c:v>
                </c:pt>
                <c:pt idx="21956">
                  <c:v>2424.3164099999999</c:v>
                </c:pt>
                <c:pt idx="21957">
                  <c:v>2424.3164099999999</c:v>
                </c:pt>
                <c:pt idx="21958">
                  <c:v>2421.8750000000018</c:v>
                </c:pt>
                <c:pt idx="21959">
                  <c:v>2421.8750000000018</c:v>
                </c:pt>
                <c:pt idx="21960">
                  <c:v>2421.8750000000018</c:v>
                </c:pt>
                <c:pt idx="21961">
                  <c:v>2421.8750000000018</c:v>
                </c:pt>
                <c:pt idx="21962">
                  <c:v>2421.8750000000018</c:v>
                </c:pt>
                <c:pt idx="21963">
                  <c:v>2421.8750000000018</c:v>
                </c:pt>
                <c:pt idx="21964">
                  <c:v>2421.8750000000018</c:v>
                </c:pt>
                <c:pt idx="21965">
                  <c:v>2421.8750000000018</c:v>
                </c:pt>
                <c:pt idx="21966">
                  <c:v>2421.8750000000018</c:v>
                </c:pt>
                <c:pt idx="21967">
                  <c:v>2421.8750000000018</c:v>
                </c:pt>
                <c:pt idx="21968">
                  <c:v>2421.8750000000018</c:v>
                </c:pt>
                <c:pt idx="21969">
                  <c:v>2421.8750000000018</c:v>
                </c:pt>
                <c:pt idx="21970">
                  <c:v>2421.8750000000018</c:v>
                </c:pt>
                <c:pt idx="21971">
                  <c:v>2421.8750000000018</c:v>
                </c:pt>
                <c:pt idx="21972">
                  <c:v>2421.8750000000018</c:v>
                </c:pt>
                <c:pt idx="21973">
                  <c:v>2424.3164099999999</c:v>
                </c:pt>
                <c:pt idx="21974">
                  <c:v>2421.8750000000018</c:v>
                </c:pt>
                <c:pt idx="21975">
                  <c:v>2424.3164099999999</c:v>
                </c:pt>
                <c:pt idx="21976">
                  <c:v>2421.8750000000018</c:v>
                </c:pt>
                <c:pt idx="21977">
                  <c:v>2421.8750000000018</c:v>
                </c:pt>
                <c:pt idx="21978">
                  <c:v>2421.8750000000018</c:v>
                </c:pt>
                <c:pt idx="21979">
                  <c:v>2421.8750000000018</c:v>
                </c:pt>
                <c:pt idx="21980">
                  <c:v>2421.8750000000018</c:v>
                </c:pt>
                <c:pt idx="21981">
                  <c:v>2424.3164099999999</c:v>
                </c:pt>
                <c:pt idx="21982">
                  <c:v>2421.8750000000018</c:v>
                </c:pt>
                <c:pt idx="21983">
                  <c:v>2421.8750000000018</c:v>
                </c:pt>
                <c:pt idx="21984">
                  <c:v>2421.8750000000018</c:v>
                </c:pt>
                <c:pt idx="21985">
                  <c:v>2421.8750000000018</c:v>
                </c:pt>
                <c:pt idx="21986">
                  <c:v>2421.8750000000018</c:v>
                </c:pt>
                <c:pt idx="21987">
                  <c:v>2421.8750000000018</c:v>
                </c:pt>
                <c:pt idx="21988">
                  <c:v>2421.8750000000018</c:v>
                </c:pt>
                <c:pt idx="21989">
                  <c:v>2424.3164099999999</c:v>
                </c:pt>
                <c:pt idx="21990">
                  <c:v>2421.8750000000018</c:v>
                </c:pt>
                <c:pt idx="21991">
                  <c:v>2421.8750000000018</c:v>
                </c:pt>
                <c:pt idx="21992">
                  <c:v>2421.8750000000018</c:v>
                </c:pt>
                <c:pt idx="21993">
                  <c:v>2421.8750000000018</c:v>
                </c:pt>
                <c:pt idx="21994">
                  <c:v>2421.8750000000018</c:v>
                </c:pt>
                <c:pt idx="21995">
                  <c:v>2421.8750000000018</c:v>
                </c:pt>
                <c:pt idx="21996">
                  <c:v>2421.8750000000018</c:v>
                </c:pt>
                <c:pt idx="21997">
                  <c:v>2421.8750000000018</c:v>
                </c:pt>
                <c:pt idx="21998">
                  <c:v>2421.8750000000018</c:v>
                </c:pt>
                <c:pt idx="21999">
                  <c:v>2421.8750000000018</c:v>
                </c:pt>
                <c:pt idx="22000">
                  <c:v>2421.8750000000018</c:v>
                </c:pt>
                <c:pt idx="22001">
                  <c:v>2421.8750000000018</c:v>
                </c:pt>
                <c:pt idx="22002">
                  <c:v>2421.8750000000018</c:v>
                </c:pt>
                <c:pt idx="22003">
                  <c:v>2421.8750000000018</c:v>
                </c:pt>
                <c:pt idx="22004">
                  <c:v>2421.8750000000018</c:v>
                </c:pt>
                <c:pt idx="22005">
                  <c:v>2424.3164099999999</c:v>
                </c:pt>
                <c:pt idx="22006">
                  <c:v>2421.8750000000018</c:v>
                </c:pt>
                <c:pt idx="22007">
                  <c:v>2421.8750000000018</c:v>
                </c:pt>
                <c:pt idx="22008">
                  <c:v>2421.8750000000018</c:v>
                </c:pt>
                <c:pt idx="22009">
                  <c:v>2421.8750000000018</c:v>
                </c:pt>
                <c:pt idx="22010">
                  <c:v>2421.8750000000018</c:v>
                </c:pt>
                <c:pt idx="22011">
                  <c:v>2421.8750000000018</c:v>
                </c:pt>
                <c:pt idx="22012">
                  <c:v>2421.8750000000018</c:v>
                </c:pt>
                <c:pt idx="22013">
                  <c:v>2421.8750000000018</c:v>
                </c:pt>
                <c:pt idx="22014">
                  <c:v>2421.8750000000018</c:v>
                </c:pt>
                <c:pt idx="22015">
                  <c:v>2424.3164099999999</c:v>
                </c:pt>
                <c:pt idx="22016">
                  <c:v>2421.8750000000018</c:v>
                </c:pt>
                <c:pt idx="22017">
                  <c:v>2421.8750000000018</c:v>
                </c:pt>
                <c:pt idx="22018">
                  <c:v>2421.8750000000018</c:v>
                </c:pt>
                <c:pt idx="22019">
                  <c:v>2421.8750000000018</c:v>
                </c:pt>
                <c:pt idx="22020">
                  <c:v>2421.8750000000018</c:v>
                </c:pt>
                <c:pt idx="22021">
                  <c:v>2421.8750000000018</c:v>
                </c:pt>
                <c:pt idx="22022">
                  <c:v>2421.8750000000018</c:v>
                </c:pt>
                <c:pt idx="22023">
                  <c:v>2421.8750000000018</c:v>
                </c:pt>
                <c:pt idx="22024">
                  <c:v>2421.8750000000018</c:v>
                </c:pt>
                <c:pt idx="22025">
                  <c:v>2421.8750000000018</c:v>
                </c:pt>
                <c:pt idx="22026">
                  <c:v>2421.8750000000018</c:v>
                </c:pt>
                <c:pt idx="22027">
                  <c:v>2421.8750000000018</c:v>
                </c:pt>
                <c:pt idx="22028">
                  <c:v>2421.8750000000018</c:v>
                </c:pt>
                <c:pt idx="22029">
                  <c:v>2421.8750000000018</c:v>
                </c:pt>
                <c:pt idx="22030">
                  <c:v>2424.3164099999999</c:v>
                </c:pt>
                <c:pt idx="22031">
                  <c:v>2421.8750000000018</c:v>
                </c:pt>
                <c:pt idx="22032">
                  <c:v>2421.8750000000018</c:v>
                </c:pt>
                <c:pt idx="22033">
                  <c:v>2421.8750000000018</c:v>
                </c:pt>
                <c:pt idx="22034">
                  <c:v>2421.8750000000018</c:v>
                </c:pt>
                <c:pt idx="22035">
                  <c:v>2421.8750000000018</c:v>
                </c:pt>
                <c:pt idx="22036">
                  <c:v>2421.8750000000018</c:v>
                </c:pt>
                <c:pt idx="22037">
                  <c:v>2421.8750000000018</c:v>
                </c:pt>
                <c:pt idx="22038">
                  <c:v>2424.3164099999999</c:v>
                </c:pt>
                <c:pt idx="22039">
                  <c:v>2421.8750000000018</c:v>
                </c:pt>
                <c:pt idx="22040">
                  <c:v>2421.8750000000018</c:v>
                </c:pt>
                <c:pt idx="22041">
                  <c:v>2421.8750000000018</c:v>
                </c:pt>
                <c:pt idx="22042">
                  <c:v>2421.8750000000018</c:v>
                </c:pt>
                <c:pt idx="22043">
                  <c:v>2421.8750000000018</c:v>
                </c:pt>
                <c:pt idx="22044">
                  <c:v>2421.8750000000018</c:v>
                </c:pt>
                <c:pt idx="22045">
                  <c:v>2421.8750000000018</c:v>
                </c:pt>
                <c:pt idx="22046">
                  <c:v>2421.8750000000018</c:v>
                </c:pt>
                <c:pt idx="22047">
                  <c:v>2424.3164099999999</c:v>
                </c:pt>
                <c:pt idx="22048">
                  <c:v>2421.8750000000018</c:v>
                </c:pt>
                <c:pt idx="22049">
                  <c:v>2421.8750000000018</c:v>
                </c:pt>
                <c:pt idx="22050">
                  <c:v>2421.8750000000018</c:v>
                </c:pt>
                <c:pt idx="22051">
                  <c:v>2421.8750000000018</c:v>
                </c:pt>
                <c:pt idx="22052">
                  <c:v>2421.8750000000018</c:v>
                </c:pt>
                <c:pt idx="22053">
                  <c:v>2421.8750000000018</c:v>
                </c:pt>
                <c:pt idx="22054">
                  <c:v>2421.8750000000018</c:v>
                </c:pt>
                <c:pt idx="22055">
                  <c:v>2421.8750000000018</c:v>
                </c:pt>
                <c:pt idx="22056">
                  <c:v>2421.8750000000018</c:v>
                </c:pt>
                <c:pt idx="22057">
                  <c:v>2421.8750000000018</c:v>
                </c:pt>
                <c:pt idx="22058">
                  <c:v>2424.3164099999999</c:v>
                </c:pt>
                <c:pt idx="22059">
                  <c:v>2421.8750000000018</c:v>
                </c:pt>
                <c:pt idx="22060">
                  <c:v>2421.8750000000018</c:v>
                </c:pt>
                <c:pt idx="22061">
                  <c:v>2421.8750000000018</c:v>
                </c:pt>
                <c:pt idx="22062">
                  <c:v>2421.8750000000018</c:v>
                </c:pt>
                <c:pt idx="22063">
                  <c:v>2424.3164099999999</c:v>
                </c:pt>
                <c:pt idx="22064">
                  <c:v>2421.8750000000018</c:v>
                </c:pt>
                <c:pt idx="22065">
                  <c:v>2421.8750000000018</c:v>
                </c:pt>
                <c:pt idx="22066">
                  <c:v>2421.8750000000018</c:v>
                </c:pt>
                <c:pt idx="22067">
                  <c:v>2421.8750000000018</c:v>
                </c:pt>
                <c:pt idx="22068">
                  <c:v>2421.8750000000018</c:v>
                </c:pt>
                <c:pt idx="22069">
                  <c:v>2421.8750000000018</c:v>
                </c:pt>
                <c:pt idx="22070">
                  <c:v>2421.8750000000018</c:v>
                </c:pt>
                <c:pt idx="22071">
                  <c:v>2421.8750000000018</c:v>
                </c:pt>
                <c:pt idx="22072">
                  <c:v>2421.8750000000018</c:v>
                </c:pt>
                <c:pt idx="22073">
                  <c:v>2421.8750000000018</c:v>
                </c:pt>
                <c:pt idx="22074">
                  <c:v>2421.8750000000018</c:v>
                </c:pt>
                <c:pt idx="22075">
                  <c:v>2421.8750000000018</c:v>
                </c:pt>
                <c:pt idx="22076">
                  <c:v>2421.8750000000018</c:v>
                </c:pt>
                <c:pt idx="22077">
                  <c:v>2421.8750000000018</c:v>
                </c:pt>
                <c:pt idx="22078">
                  <c:v>2421.8750000000018</c:v>
                </c:pt>
                <c:pt idx="22079">
                  <c:v>2424.3164099999999</c:v>
                </c:pt>
                <c:pt idx="22080">
                  <c:v>2421.8750000000018</c:v>
                </c:pt>
                <c:pt idx="22081">
                  <c:v>2421.8750000000018</c:v>
                </c:pt>
                <c:pt idx="22082">
                  <c:v>2421.8750000000018</c:v>
                </c:pt>
                <c:pt idx="22083">
                  <c:v>2421.8750000000018</c:v>
                </c:pt>
                <c:pt idx="22084">
                  <c:v>2421.8750000000018</c:v>
                </c:pt>
                <c:pt idx="22085">
                  <c:v>2421.8750000000018</c:v>
                </c:pt>
                <c:pt idx="22086">
                  <c:v>2421.8750000000018</c:v>
                </c:pt>
                <c:pt idx="22087">
                  <c:v>2421.8750000000018</c:v>
                </c:pt>
                <c:pt idx="22088">
                  <c:v>2421.8750000000018</c:v>
                </c:pt>
                <c:pt idx="22089">
                  <c:v>2421.8750000000018</c:v>
                </c:pt>
                <c:pt idx="22090">
                  <c:v>2421.8750000000018</c:v>
                </c:pt>
                <c:pt idx="22091">
                  <c:v>2421.8750000000018</c:v>
                </c:pt>
                <c:pt idx="22092">
                  <c:v>2421.8750000000018</c:v>
                </c:pt>
                <c:pt idx="22093">
                  <c:v>2421.8750000000018</c:v>
                </c:pt>
                <c:pt idx="22094">
                  <c:v>2421.8750000000018</c:v>
                </c:pt>
                <c:pt idx="22095">
                  <c:v>2424.3164099999999</c:v>
                </c:pt>
                <c:pt idx="22096">
                  <c:v>2421.8750000000018</c:v>
                </c:pt>
                <c:pt idx="22097">
                  <c:v>2421.8750000000018</c:v>
                </c:pt>
                <c:pt idx="22098">
                  <c:v>2421.8750000000018</c:v>
                </c:pt>
                <c:pt idx="22099">
                  <c:v>2424.3164099999999</c:v>
                </c:pt>
                <c:pt idx="22100">
                  <c:v>2421.8750000000018</c:v>
                </c:pt>
                <c:pt idx="22101">
                  <c:v>2421.8750000000018</c:v>
                </c:pt>
                <c:pt idx="22102">
                  <c:v>2421.8750000000018</c:v>
                </c:pt>
                <c:pt idx="22103">
                  <c:v>2421.8750000000018</c:v>
                </c:pt>
                <c:pt idx="22104">
                  <c:v>2421.8750000000018</c:v>
                </c:pt>
                <c:pt idx="22105">
                  <c:v>2421.8750000000018</c:v>
                </c:pt>
                <c:pt idx="22106">
                  <c:v>2421.8750000000018</c:v>
                </c:pt>
                <c:pt idx="22107">
                  <c:v>2421.8750000000018</c:v>
                </c:pt>
                <c:pt idx="22108">
                  <c:v>2421.8750000000018</c:v>
                </c:pt>
                <c:pt idx="22109">
                  <c:v>2421.8750000000018</c:v>
                </c:pt>
                <c:pt idx="22110">
                  <c:v>2421.8750000000018</c:v>
                </c:pt>
                <c:pt idx="22111">
                  <c:v>2421.8750000000018</c:v>
                </c:pt>
                <c:pt idx="22112">
                  <c:v>2421.8750000000018</c:v>
                </c:pt>
                <c:pt idx="22113">
                  <c:v>2421.8750000000018</c:v>
                </c:pt>
                <c:pt idx="22114">
                  <c:v>2421.8750000000018</c:v>
                </c:pt>
                <c:pt idx="22115">
                  <c:v>2421.8750000000018</c:v>
                </c:pt>
                <c:pt idx="22116">
                  <c:v>2421.8750000000018</c:v>
                </c:pt>
                <c:pt idx="22117">
                  <c:v>2424.3164099999999</c:v>
                </c:pt>
                <c:pt idx="22118">
                  <c:v>2421.8750000000018</c:v>
                </c:pt>
                <c:pt idx="22119">
                  <c:v>2421.8750000000018</c:v>
                </c:pt>
                <c:pt idx="22120">
                  <c:v>2421.8750000000018</c:v>
                </c:pt>
                <c:pt idx="22121">
                  <c:v>2421.8750000000018</c:v>
                </c:pt>
                <c:pt idx="22122">
                  <c:v>2421.8750000000018</c:v>
                </c:pt>
                <c:pt idx="22123">
                  <c:v>2421.8750000000018</c:v>
                </c:pt>
                <c:pt idx="22124">
                  <c:v>2421.8750000000018</c:v>
                </c:pt>
                <c:pt idx="22125">
                  <c:v>2421.8750000000018</c:v>
                </c:pt>
                <c:pt idx="22126">
                  <c:v>2421.8750000000018</c:v>
                </c:pt>
                <c:pt idx="22127">
                  <c:v>2421.8750000000018</c:v>
                </c:pt>
                <c:pt idx="22128">
                  <c:v>2421.8750000000018</c:v>
                </c:pt>
                <c:pt idx="22129">
                  <c:v>2421.8750000000018</c:v>
                </c:pt>
                <c:pt idx="22130">
                  <c:v>2421.8750000000018</c:v>
                </c:pt>
                <c:pt idx="22131">
                  <c:v>2421.8750000000018</c:v>
                </c:pt>
                <c:pt idx="22132">
                  <c:v>2421.8750000000018</c:v>
                </c:pt>
                <c:pt idx="22133">
                  <c:v>2424.3164099999999</c:v>
                </c:pt>
                <c:pt idx="22134">
                  <c:v>2421.8750000000018</c:v>
                </c:pt>
                <c:pt idx="22135">
                  <c:v>2421.8750000000018</c:v>
                </c:pt>
                <c:pt idx="22136">
                  <c:v>2421.8750000000018</c:v>
                </c:pt>
                <c:pt idx="22137">
                  <c:v>2421.8750000000018</c:v>
                </c:pt>
                <c:pt idx="22138">
                  <c:v>2421.8750000000018</c:v>
                </c:pt>
                <c:pt idx="22139">
                  <c:v>2421.8750000000018</c:v>
                </c:pt>
                <c:pt idx="22140">
                  <c:v>2421.8750000000018</c:v>
                </c:pt>
                <c:pt idx="22141">
                  <c:v>2421.8750000000018</c:v>
                </c:pt>
                <c:pt idx="22142">
                  <c:v>2421.8750000000018</c:v>
                </c:pt>
                <c:pt idx="22143">
                  <c:v>2421.8750000000018</c:v>
                </c:pt>
                <c:pt idx="22144">
                  <c:v>2421.8750000000018</c:v>
                </c:pt>
                <c:pt idx="22145">
                  <c:v>2421.8750000000018</c:v>
                </c:pt>
                <c:pt idx="22146">
                  <c:v>2421.8750000000018</c:v>
                </c:pt>
                <c:pt idx="22147">
                  <c:v>2421.8750000000018</c:v>
                </c:pt>
                <c:pt idx="22148">
                  <c:v>2421.8750000000018</c:v>
                </c:pt>
                <c:pt idx="22149">
                  <c:v>2421.8750000000018</c:v>
                </c:pt>
                <c:pt idx="22150">
                  <c:v>2421.8750000000018</c:v>
                </c:pt>
                <c:pt idx="22151">
                  <c:v>2421.8750000000018</c:v>
                </c:pt>
                <c:pt idx="22152">
                  <c:v>2421.8750000000018</c:v>
                </c:pt>
                <c:pt idx="22153">
                  <c:v>2421.8750000000018</c:v>
                </c:pt>
                <c:pt idx="22154">
                  <c:v>2421.8750000000018</c:v>
                </c:pt>
                <c:pt idx="22155">
                  <c:v>2421.8750000000018</c:v>
                </c:pt>
                <c:pt idx="22156">
                  <c:v>2421.8750000000018</c:v>
                </c:pt>
                <c:pt idx="22157">
                  <c:v>2421.8750000000018</c:v>
                </c:pt>
                <c:pt idx="22158">
                  <c:v>2424.3164099999999</c:v>
                </c:pt>
                <c:pt idx="22159">
                  <c:v>2421.8750000000018</c:v>
                </c:pt>
                <c:pt idx="22160">
                  <c:v>2421.8750000000018</c:v>
                </c:pt>
                <c:pt idx="22161">
                  <c:v>2421.8750000000018</c:v>
                </c:pt>
                <c:pt idx="22162">
                  <c:v>2421.8750000000018</c:v>
                </c:pt>
                <c:pt idx="22163">
                  <c:v>2424.3164099999999</c:v>
                </c:pt>
                <c:pt idx="22164">
                  <c:v>2421.8750000000018</c:v>
                </c:pt>
                <c:pt idx="22165">
                  <c:v>2421.8750000000018</c:v>
                </c:pt>
                <c:pt idx="22166">
                  <c:v>2421.8750000000018</c:v>
                </c:pt>
                <c:pt idx="22167">
                  <c:v>2421.8750000000018</c:v>
                </c:pt>
                <c:pt idx="22168">
                  <c:v>2421.8750000000018</c:v>
                </c:pt>
                <c:pt idx="22169">
                  <c:v>2421.8750000000018</c:v>
                </c:pt>
                <c:pt idx="22170">
                  <c:v>2421.8750000000018</c:v>
                </c:pt>
                <c:pt idx="22171">
                  <c:v>2421.8750000000018</c:v>
                </c:pt>
                <c:pt idx="22172">
                  <c:v>2421.8750000000018</c:v>
                </c:pt>
                <c:pt idx="22173">
                  <c:v>2424.3164099999999</c:v>
                </c:pt>
                <c:pt idx="22174">
                  <c:v>2421.8750000000018</c:v>
                </c:pt>
                <c:pt idx="22175">
                  <c:v>2424.3164099999999</c:v>
                </c:pt>
                <c:pt idx="22176">
                  <c:v>2421.8750000000018</c:v>
                </c:pt>
                <c:pt idx="22177">
                  <c:v>2421.8750000000018</c:v>
                </c:pt>
                <c:pt idx="22178">
                  <c:v>2421.8750000000018</c:v>
                </c:pt>
                <c:pt idx="22179">
                  <c:v>2421.8750000000018</c:v>
                </c:pt>
                <c:pt idx="22180">
                  <c:v>2421.8750000000018</c:v>
                </c:pt>
                <c:pt idx="22181">
                  <c:v>2421.8750000000018</c:v>
                </c:pt>
                <c:pt idx="22182">
                  <c:v>2421.8750000000018</c:v>
                </c:pt>
                <c:pt idx="22183">
                  <c:v>2424.3164099999999</c:v>
                </c:pt>
                <c:pt idx="22184">
                  <c:v>2421.8750000000018</c:v>
                </c:pt>
                <c:pt idx="22185">
                  <c:v>2421.8750000000018</c:v>
                </c:pt>
                <c:pt idx="22186">
                  <c:v>2421.8750000000018</c:v>
                </c:pt>
                <c:pt idx="22187">
                  <c:v>2421.8750000000018</c:v>
                </c:pt>
                <c:pt idx="22188">
                  <c:v>2421.8750000000018</c:v>
                </c:pt>
                <c:pt idx="22189">
                  <c:v>2421.8750000000018</c:v>
                </c:pt>
                <c:pt idx="22190">
                  <c:v>2421.8750000000018</c:v>
                </c:pt>
                <c:pt idx="22191">
                  <c:v>2421.8750000000018</c:v>
                </c:pt>
                <c:pt idx="22192">
                  <c:v>2421.8750000000018</c:v>
                </c:pt>
                <c:pt idx="22193">
                  <c:v>2421.8750000000018</c:v>
                </c:pt>
                <c:pt idx="22194">
                  <c:v>2421.8750000000018</c:v>
                </c:pt>
                <c:pt idx="22195">
                  <c:v>2421.8750000000018</c:v>
                </c:pt>
                <c:pt idx="22196">
                  <c:v>2421.8750000000018</c:v>
                </c:pt>
                <c:pt idx="22197">
                  <c:v>2421.8750000000018</c:v>
                </c:pt>
                <c:pt idx="22198">
                  <c:v>2421.8750000000018</c:v>
                </c:pt>
                <c:pt idx="22199">
                  <c:v>2421.8750000000018</c:v>
                </c:pt>
                <c:pt idx="22200">
                  <c:v>2421.8750000000018</c:v>
                </c:pt>
                <c:pt idx="22201">
                  <c:v>2421.8750000000018</c:v>
                </c:pt>
                <c:pt idx="22202">
                  <c:v>2421.8750000000018</c:v>
                </c:pt>
                <c:pt idx="22203">
                  <c:v>2421.8750000000018</c:v>
                </c:pt>
                <c:pt idx="22204">
                  <c:v>2421.8750000000018</c:v>
                </c:pt>
                <c:pt idx="22205">
                  <c:v>2421.8750000000018</c:v>
                </c:pt>
                <c:pt idx="22206">
                  <c:v>2421.8750000000018</c:v>
                </c:pt>
                <c:pt idx="22207">
                  <c:v>2421.8750000000018</c:v>
                </c:pt>
                <c:pt idx="22208">
                  <c:v>2421.8750000000018</c:v>
                </c:pt>
                <c:pt idx="22209">
                  <c:v>2421.8750000000018</c:v>
                </c:pt>
                <c:pt idx="22210">
                  <c:v>2421.8750000000018</c:v>
                </c:pt>
                <c:pt idx="22211">
                  <c:v>2421.8750000000018</c:v>
                </c:pt>
                <c:pt idx="22212">
                  <c:v>2421.8750000000018</c:v>
                </c:pt>
                <c:pt idx="22213">
                  <c:v>2421.8750000000018</c:v>
                </c:pt>
                <c:pt idx="22214">
                  <c:v>2421.8750000000018</c:v>
                </c:pt>
                <c:pt idx="22215">
                  <c:v>2421.8750000000018</c:v>
                </c:pt>
                <c:pt idx="22216">
                  <c:v>2421.8750000000018</c:v>
                </c:pt>
                <c:pt idx="22217">
                  <c:v>2421.8750000000018</c:v>
                </c:pt>
                <c:pt idx="22218">
                  <c:v>2421.8750000000018</c:v>
                </c:pt>
                <c:pt idx="22219">
                  <c:v>2421.8750000000018</c:v>
                </c:pt>
                <c:pt idx="22220">
                  <c:v>2421.8750000000018</c:v>
                </c:pt>
                <c:pt idx="22221">
                  <c:v>2421.8750000000018</c:v>
                </c:pt>
                <c:pt idx="22222">
                  <c:v>2421.8750000000018</c:v>
                </c:pt>
                <c:pt idx="22223">
                  <c:v>2421.8750000000018</c:v>
                </c:pt>
                <c:pt idx="22224">
                  <c:v>2421.8750000000018</c:v>
                </c:pt>
                <c:pt idx="22225">
                  <c:v>2421.8750000000018</c:v>
                </c:pt>
                <c:pt idx="22226">
                  <c:v>2421.8750000000018</c:v>
                </c:pt>
                <c:pt idx="22227">
                  <c:v>2421.8750000000018</c:v>
                </c:pt>
                <c:pt idx="22228">
                  <c:v>2421.8750000000018</c:v>
                </c:pt>
                <c:pt idx="22229">
                  <c:v>2421.8750000000018</c:v>
                </c:pt>
                <c:pt idx="22230">
                  <c:v>2421.8750000000018</c:v>
                </c:pt>
                <c:pt idx="22231">
                  <c:v>2421.8750000000018</c:v>
                </c:pt>
                <c:pt idx="22232">
                  <c:v>2421.8750000000018</c:v>
                </c:pt>
                <c:pt idx="22233">
                  <c:v>2421.8750000000018</c:v>
                </c:pt>
                <c:pt idx="22234">
                  <c:v>2421.8750000000018</c:v>
                </c:pt>
                <c:pt idx="22235">
                  <c:v>2421.8750000000018</c:v>
                </c:pt>
                <c:pt idx="22236">
                  <c:v>2421.8750000000018</c:v>
                </c:pt>
                <c:pt idx="22237">
                  <c:v>2421.8750000000018</c:v>
                </c:pt>
                <c:pt idx="22238">
                  <c:v>2421.8750000000018</c:v>
                </c:pt>
                <c:pt idx="22239">
                  <c:v>2421.8750000000018</c:v>
                </c:pt>
                <c:pt idx="22240">
                  <c:v>2421.8750000000018</c:v>
                </c:pt>
                <c:pt idx="22241">
                  <c:v>2421.8750000000018</c:v>
                </c:pt>
                <c:pt idx="22242">
                  <c:v>2421.8750000000018</c:v>
                </c:pt>
                <c:pt idx="22243">
                  <c:v>2421.8750000000018</c:v>
                </c:pt>
                <c:pt idx="22244">
                  <c:v>2424.3164099999999</c:v>
                </c:pt>
                <c:pt idx="22245">
                  <c:v>2421.8750000000018</c:v>
                </c:pt>
                <c:pt idx="22246">
                  <c:v>2421.8750000000018</c:v>
                </c:pt>
                <c:pt idx="22247">
                  <c:v>2421.8750000000018</c:v>
                </c:pt>
                <c:pt idx="22248">
                  <c:v>2421.8750000000018</c:v>
                </c:pt>
                <c:pt idx="22249">
                  <c:v>2421.8750000000018</c:v>
                </c:pt>
                <c:pt idx="22250">
                  <c:v>2421.8750000000018</c:v>
                </c:pt>
                <c:pt idx="22251">
                  <c:v>2421.8750000000018</c:v>
                </c:pt>
                <c:pt idx="22252">
                  <c:v>2421.8750000000018</c:v>
                </c:pt>
                <c:pt idx="22253">
                  <c:v>2421.8750000000018</c:v>
                </c:pt>
                <c:pt idx="22254">
                  <c:v>2421.8750000000018</c:v>
                </c:pt>
                <c:pt idx="22255">
                  <c:v>2421.8750000000018</c:v>
                </c:pt>
                <c:pt idx="22256">
                  <c:v>2421.8750000000018</c:v>
                </c:pt>
                <c:pt idx="22257">
                  <c:v>2421.8750000000018</c:v>
                </c:pt>
                <c:pt idx="22258">
                  <c:v>2421.8750000000018</c:v>
                </c:pt>
                <c:pt idx="22259">
                  <c:v>2421.8750000000018</c:v>
                </c:pt>
                <c:pt idx="22260">
                  <c:v>2421.8750000000018</c:v>
                </c:pt>
                <c:pt idx="22261">
                  <c:v>2421.8750000000018</c:v>
                </c:pt>
                <c:pt idx="22262">
                  <c:v>2421.8750000000018</c:v>
                </c:pt>
                <c:pt idx="22263">
                  <c:v>2421.8750000000018</c:v>
                </c:pt>
                <c:pt idx="22264">
                  <c:v>2421.8750000000018</c:v>
                </c:pt>
                <c:pt idx="22265">
                  <c:v>2421.8750000000018</c:v>
                </c:pt>
                <c:pt idx="22266">
                  <c:v>2421.8750000000018</c:v>
                </c:pt>
                <c:pt idx="22267">
                  <c:v>2421.8750000000018</c:v>
                </c:pt>
                <c:pt idx="22268">
                  <c:v>2421.8750000000018</c:v>
                </c:pt>
                <c:pt idx="22269">
                  <c:v>2421.8750000000018</c:v>
                </c:pt>
                <c:pt idx="22270">
                  <c:v>2421.8750000000018</c:v>
                </c:pt>
                <c:pt idx="22271">
                  <c:v>2424.3164099999999</c:v>
                </c:pt>
                <c:pt idx="22272">
                  <c:v>2421.8750000000018</c:v>
                </c:pt>
                <c:pt idx="22273">
                  <c:v>2421.8750000000018</c:v>
                </c:pt>
                <c:pt idx="22274">
                  <c:v>2421.8750000000018</c:v>
                </c:pt>
                <c:pt idx="22275">
                  <c:v>2421.8750000000018</c:v>
                </c:pt>
                <c:pt idx="22276">
                  <c:v>2421.8750000000018</c:v>
                </c:pt>
                <c:pt idx="22277">
                  <c:v>2421.8750000000018</c:v>
                </c:pt>
                <c:pt idx="22278">
                  <c:v>2421.8750000000018</c:v>
                </c:pt>
                <c:pt idx="22279">
                  <c:v>2421.8750000000018</c:v>
                </c:pt>
                <c:pt idx="22280">
                  <c:v>2421.8750000000018</c:v>
                </c:pt>
                <c:pt idx="22281">
                  <c:v>2421.8750000000018</c:v>
                </c:pt>
                <c:pt idx="22282">
                  <c:v>2424.3164099999999</c:v>
                </c:pt>
                <c:pt idx="22283">
                  <c:v>2421.8750000000018</c:v>
                </c:pt>
                <c:pt idx="22284">
                  <c:v>2421.8750000000018</c:v>
                </c:pt>
                <c:pt idx="22285">
                  <c:v>2421.8750000000018</c:v>
                </c:pt>
                <c:pt idx="22286">
                  <c:v>2421.8750000000018</c:v>
                </c:pt>
                <c:pt idx="22287">
                  <c:v>2421.8750000000018</c:v>
                </c:pt>
                <c:pt idx="22288">
                  <c:v>2421.8750000000018</c:v>
                </c:pt>
                <c:pt idx="22289">
                  <c:v>2421.8750000000018</c:v>
                </c:pt>
                <c:pt idx="22290">
                  <c:v>2421.8750000000018</c:v>
                </c:pt>
                <c:pt idx="22291">
                  <c:v>2421.8750000000018</c:v>
                </c:pt>
                <c:pt idx="22292">
                  <c:v>2421.8750000000018</c:v>
                </c:pt>
                <c:pt idx="22293">
                  <c:v>2421.8750000000018</c:v>
                </c:pt>
                <c:pt idx="22294">
                  <c:v>2421.8750000000018</c:v>
                </c:pt>
                <c:pt idx="22295">
                  <c:v>2421.8750000000018</c:v>
                </c:pt>
                <c:pt idx="22296">
                  <c:v>2424.3164099999999</c:v>
                </c:pt>
                <c:pt idx="22297">
                  <c:v>2421.8750000000018</c:v>
                </c:pt>
                <c:pt idx="22298">
                  <c:v>2421.8750000000018</c:v>
                </c:pt>
                <c:pt idx="22299">
                  <c:v>2421.8750000000018</c:v>
                </c:pt>
                <c:pt idx="22300">
                  <c:v>2421.8750000000018</c:v>
                </c:pt>
                <c:pt idx="22301">
                  <c:v>2421.8750000000018</c:v>
                </c:pt>
                <c:pt idx="22302">
                  <c:v>2421.8750000000018</c:v>
                </c:pt>
                <c:pt idx="22303">
                  <c:v>2421.8750000000018</c:v>
                </c:pt>
                <c:pt idx="22304">
                  <c:v>2421.8750000000018</c:v>
                </c:pt>
                <c:pt idx="22305">
                  <c:v>2421.8750000000018</c:v>
                </c:pt>
                <c:pt idx="22306">
                  <c:v>2421.8750000000018</c:v>
                </c:pt>
                <c:pt idx="22307">
                  <c:v>2421.8750000000018</c:v>
                </c:pt>
                <c:pt idx="22308">
                  <c:v>2421.8750000000018</c:v>
                </c:pt>
                <c:pt idx="22309">
                  <c:v>2421.8750000000018</c:v>
                </c:pt>
                <c:pt idx="22310">
                  <c:v>2421.8750000000018</c:v>
                </c:pt>
                <c:pt idx="22311">
                  <c:v>2421.8750000000018</c:v>
                </c:pt>
                <c:pt idx="22312">
                  <c:v>2421.8750000000018</c:v>
                </c:pt>
                <c:pt idx="22313">
                  <c:v>2421.8750000000018</c:v>
                </c:pt>
                <c:pt idx="22314">
                  <c:v>2421.8750000000018</c:v>
                </c:pt>
                <c:pt idx="22315">
                  <c:v>2421.8750000000018</c:v>
                </c:pt>
                <c:pt idx="22316">
                  <c:v>2421.8750000000018</c:v>
                </c:pt>
                <c:pt idx="22317">
                  <c:v>2421.8750000000018</c:v>
                </c:pt>
                <c:pt idx="22318">
                  <c:v>2421.8750000000018</c:v>
                </c:pt>
                <c:pt idx="22319">
                  <c:v>2421.8750000000018</c:v>
                </c:pt>
                <c:pt idx="22320">
                  <c:v>2421.8750000000018</c:v>
                </c:pt>
                <c:pt idx="22321">
                  <c:v>2421.8750000000018</c:v>
                </c:pt>
                <c:pt idx="22322">
                  <c:v>2421.8750000000018</c:v>
                </c:pt>
                <c:pt idx="22323">
                  <c:v>2421.8750000000018</c:v>
                </c:pt>
                <c:pt idx="22324">
                  <c:v>2421.8750000000018</c:v>
                </c:pt>
                <c:pt idx="22325">
                  <c:v>2421.8750000000018</c:v>
                </c:pt>
                <c:pt idx="22326">
                  <c:v>2421.8750000000018</c:v>
                </c:pt>
                <c:pt idx="22327">
                  <c:v>2421.8750000000018</c:v>
                </c:pt>
                <c:pt idx="22328">
                  <c:v>2421.8750000000018</c:v>
                </c:pt>
                <c:pt idx="22329">
                  <c:v>2421.8750000000018</c:v>
                </c:pt>
                <c:pt idx="22330">
                  <c:v>2424.3164099999999</c:v>
                </c:pt>
                <c:pt idx="22331">
                  <c:v>2421.8750000000018</c:v>
                </c:pt>
                <c:pt idx="22332">
                  <c:v>2421.8750000000018</c:v>
                </c:pt>
                <c:pt idx="22333">
                  <c:v>2421.8750000000018</c:v>
                </c:pt>
                <c:pt idx="22334">
                  <c:v>2421.8750000000018</c:v>
                </c:pt>
                <c:pt idx="22335">
                  <c:v>2421.8750000000018</c:v>
                </c:pt>
                <c:pt idx="22336">
                  <c:v>2421.8750000000018</c:v>
                </c:pt>
                <c:pt idx="22337">
                  <c:v>2421.8750000000018</c:v>
                </c:pt>
                <c:pt idx="22338">
                  <c:v>2421.8750000000018</c:v>
                </c:pt>
                <c:pt idx="22339">
                  <c:v>2421.8750000000018</c:v>
                </c:pt>
                <c:pt idx="22340">
                  <c:v>2421.8750000000018</c:v>
                </c:pt>
                <c:pt idx="22341">
                  <c:v>2421.8750000000018</c:v>
                </c:pt>
                <c:pt idx="22342">
                  <c:v>2421.8750000000018</c:v>
                </c:pt>
                <c:pt idx="22343">
                  <c:v>2421.8750000000018</c:v>
                </c:pt>
                <c:pt idx="22344">
                  <c:v>2421.8750000000018</c:v>
                </c:pt>
                <c:pt idx="22345">
                  <c:v>2421.8750000000018</c:v>
                </c:pt>
                <c:pt idx="22346">
                  <c:v>2421.8750000000018</c:v>
                </c:pt>
                <c:pt idx="22347">
                  <c:v>2421.8750000000018</c:v>
                </c:pt>
                <c:pt idx="22348">
                  <c:v>2421.8750000000018</c:v>
                </c:pt>
                <c:pt idx="22349">
                  <c:v>2421.8750000000018</c:v>
                </c:pt>
                <c:pt idx="22350">
                  <c:v>2421.8750000000018</c:v>
                </c:pt>
                <c:pt idx="22351">
                  <c:v>2421.8750000000018</c:v>
                </c:pt>
                <c:pt idx="22352">
                  <c:v>2421.8750000000018</c:v>
                </c:pt>
                <c:pt idx="22353">
                  <c:v>2421.8750000000018</c:v>
                </c:pt>
                <c:pt idx="22354">
                  <c:v>2421.8750000000018</c:v>
                </c:pt>
                <c:pt idx="22355">
                  <c:v>2421.8750000000018</c:v>
                </c:pt>
                <c:pt idx="22356">
                  <c:v>2421.8750000000018</c:v>
                </c:pt>
                <c:pt idx="22357">
                  <c:v>2421.8750000000018</c:v>
                </c:pt>
                <c:pt idx="22358">
                  <c:v>2421.8750000000018</c:v>
                </c:pt>
                <c:pt idx="22359">
                  <c:v>2421.8750000000018</c:v>
                </c:pt>
                <c:pt idx="22360">
                  <c:v>2421.8750000000018</c:v>
                </c:pt>
                <c:pt idx="22361">
                  <c:v>2421.8750000000018</c:v>
                </c:pt>
                <c:pt idx="22362">
                  <c:v>2421.8750000000018</c:v>
                </c:pt>
                <c:pt idx="22363">
                  <c:v>2421.8750000000018</c:v>
                </c:pt>
                <c:pt idx="22364">
                  <c:v>2421.8750000000018</c:v>
                </c:pt>
                <c:pt idx="22365">
                  <c:v>2421.8750000000018</c:v>
                </c:pt>
                <c:pt idx="22366">
                  <c:v>2421.8750000000018</c:v>
                </c:pt>
                <c:pt idx="22367">
                  <c:v>2421.8750000000018</c:v>
                </c:pt>
                <c:pt idx="22368">
                  <c:v>2421.8750000000018</c:v>
                </c:pt>
                <c:pt idx="22369">
                  <c:v>2421.8750000000018</c:v>
                </c:pt>
                <c:pt idx="22370">
                  <c:v>2421.8750000000018</c:v>
                </c:pt>
                <c:pt idx="22371">
                  <c:v>2421.8750000000018</c:v>
                </c:pt>
                <c:pt idx="22372">
                  <c:v>2421.8750000000018</c:v>
                </c:pt>
                <c:pt idx="22373">
                  <c:v>2421.8750000000018</c:v>
                </c:pt>
                <c:pt idx="22374">
                  <c:v>2421.8750000000018</c:v>
                </c:pt>
                <c:pt idx="22375">
                  <c:v>2421.8750000000018</c:v>
                </c:pt>
                <c:pt idx="22376">
                  <c:v>2421.8750000000018</c:v>
                </c:pt>
                <c:pt idx="22377">
                  <c:v>2421.8750000000018</c:v>
                </c:pt>
                <c:pt idx="22378">
                  <c:v>2421.8750000000018</c:v>
                </c:pt>
                <c:pt idx="22379">
                  <c:v>2421.8750000000018</c:v>
                </c:pt>
                <c:pt idx="22380">
                  <c:v>2421.8750000000018</c:v>
                </c:pt>
                <c:pt idx="22381">
                  <c:v>2421.8750000000018</c:v>
                </c:pt>
                <c:pt idx="22382">
                  <c:v>2421.8750000000018</c:v>
                </c:pt>
                <c:pt idx="22383">
                  <c:v>2421.8750000000018</c:v>
                </c:pt>
                <c:pt idx="22384">
                  <c:v>2421.8750000000018</c:v>
                </c:pt>
                <c:pt idx="22385">
                  <c:v>2421.8750000000018</c:v>
                </c:pt>
                <c:pt idx="22386">
                  <c:v>2421.8750000000018</c:v>
                </c:pt>
                <c:pt idx="22387">
                  <c:v>2421.8750000000018</c:v>
                </c:pt>
                <c:pt idx="22388">
                  <c:v>2421.8750000000018</c:v>
                </c:pt>
                <c:pt idx="22389">
                  <c:v>2421.8750000000018</c:v>
                </c:pt>
                <c:pt idx="22390">
                  <c:v>2421.8750000000018</c:v>
                </c:pt>
                <c:pt idx="22391">
                  <c:v>2421.8750000000018</c:v>
                </c:pt>
                <c:pt idx="22392">
                  <c:v>2421.8750000000018</c:v>
                </c:pt>
                <c:pt idx="22393">
                  <c:v>2421.8750000000018</c:v>
                </c:pt>
                <c:pt idx="22394">
                  <c:v>2421.8750000000018</c:v>
                </c:pt>
                <c:pt idx="22395">
                  <c:v>2421.8750000000018</c:v>
                </c:pt>
                <c:pt idx="22396">
                  <c:v>2424.3164099999999</c:v>
                </c:pt>
                <c:pt idx="22397">
                  <c:v>2421.8750000000018</c:v>
                </c:pt>
                <c:pt idx="22398">
                  <c:v>2421.8750000000018</c:v>
                </c:pt>
                <c:pt idx="22399">
                  <c:v>2421.8750000000018</c:v>
                </c:pt>
                <c:pt idx="22400">
                  <c:v>2421.8750000000018</c:v>
                </c:pt>
                <c:pt idx="22401">
                  <c:v>2421.8750000000018</c:v>
                </c:pt>
                <c:pt idx="22402">
                  <c:v>2421.8750000000018</c:v>
                </c:pt>
                <c:pt idx="22403">
                  <c:v>2421.8750000000018</c:v>
                </c:pt>
                <c:pt idx="22404">
                  <c:v>2421.8750000000018</c:v>
                </c:pt>
                <c:pt idx="22405">
                  <c:v>2421.8750000000018</c:v>
                </c:pt>
                <c:pt idx="22406">
                  <c:v>2424.3164099999999</c:v>
                </c:pt>
                <c:pt idx="22407">
                  <c:v>2421.8750000000018</c:v>
                </c:pt>
                <c:pt idx="22408">
                  <c:v>2421.8750000000018</c:v>
                </c:pt>
                <c:pt idx="22409">
                  <c:v>2421.8750000000018</c:v>
                </c:pt>
                <c:pt idx="22410">
                  <c:v>2421.8750000000018</c:v>
                </c:pt>
                <c:pt idx="22411">
                  <c:v>2421.8750000000018</c:v>
                </c:pt>
                <c:pt idx="22412">
                  <c:v>2424.3164099999999</c:v>
                </c:pt>
                <c:pt idx="22413">
                  <c:v>2421.8750000000018</c:v>
                </c:pt>
                <c:pt idx="22414">
                  <c:v>2421.8750000000018</c:v>
                </c:pt>
                <c:pt idx="22415">
                  <c:v>2421.8750000000018</c:v>
                </c:pt>
                <c:pt idx="22416">
                  <c:v>2421.8750000000018</c:v>
                </c:pt>
                <c:pt idx="22417">
                  <c:v>2421.8750000000018</c:v>
                </c:pt>
                <c:pt idx="22418">
                  <c:v>2421.8750000000018</c:v>
                </c:pt>
                <c:pt idx="22419">
                  <c:v>2421.8750000000018</c:v>
                </c:pt>
                <c:pt idx="22420">
                  <c:v>2421.8750000000018</c:v>
                </c:pt>
                <c:pt idx="22421">
                  <c:v>2421.8750000000018</c:v>
                </c:pt>
                <c:pt idx="22422">
                  <c:v>2421.8750000000018</c:v>
                </c:pt>
                <c:pt idx="22423">
                  <c:v>2421.8750000000018</c:v>
                </c:pt>
                <c:pt idx="22424">
                  <c:v>2421.8750000000018</c:v>
                </c:pt>
                <c:pt idx="22425">
                  <c:v>2421.8750000000018</c:v>
                </c:pt>
                <c:pt idx="22426">
                  <c:v>2421.8750000000018</c:v>
                </c:pt>
                <c:pt idx="22427">
                  <c:v>2421.8750000000018</c:v>
                </c:pt>
                <c:pt idx="22428">
                  <c:v>2421.8750000000018</c:v>
                </c:pt>
                <c:pt idx="22429">
                  <c:v>2421.8750000000018</c:v>
                </c:pt>
                <c:pt idx="22430">
                  <c:v>2421.8750000000018</c:v>
                </c:pt>
                <c:pt idx="22431">
                  <c:v>2421.8750000000018</c:v>
                </c:pt>
                <c:pt idx="22432">
                  <c:v>2421.8750000000018</c:v>
                </c:pt>
                <c:pt idx="22433">
                  <c:v>2421.8750000000018</c:v>
                </c:pt>
                <c:pt idx="22434">
                  <c:v>2421.8750000000018</c:v>
                </c:pt>
                <c:pt idx="22435">
                  <c:v>2421.8750000000018</c:v>
                </c:pt>
                <c:pt idx="22436">
                  <c:v>2421.8750000000018</c:v>
                </c:pt>
                <c:pt idx="22437">
                  <c:v>2421.8750000000018</c:v>
                </c:pt>
                <c:pt idx="22438">
                  <c:v>2421.8750000000018</c:v>
                </c:pt>
                <c:pt idx="22439">
                  <c:v>2421.8750000000018</c:v>
                </c:pt>
                <c:pt idx="22440">
                  <c:v>2421.8750000000018</c:v>
                </c:pt>
                <c:pt idx="22441">
                  <c:v>2421.8750000000018</c:v>
                </c:pt>
                <c:pt idx="22442">
                  <c:v>2421.8750000000018</c:v>
                </c:pt>
                <c:pt idx="22443">
                  <c:v>2421.8750000000018</c:v>
                </c:pt>
                <c:pt idx="22444">
                  <c:v>2421.8750000000018</c:v>
                </c:pt>
                <c:pt idx="22445">
                  <c:v>2421.8750000000018</c:v>
                </c:pt>
                <c:pt idx="22446">
                  <c:v>2421.8750000000018</c:v>
                </c:pt>
                <c:pt idx="22447">
                  <c:v>2421.8750000000018</c:v>
                </c:pt>
                <c:pt idx="22448">
                  <c:v>2421.8750000000018</c:v>
                </c:pt>
                <c:pt idx="22449">
                  <c:v>2421.8750000000018</c:v>
                </c:pt>
                <c:pt idx="22450">
                  <c:v>2421.8750000000018</c:v>
                </c:pt>
                <c:pt idx="22451">
                  <c:v>2421.8750000000018</c:v>
                </c:pt>
                <c:pt idx="22452">
                  <c:v>2421.8750000000018</c:v>
                </c:pt>
                <c:pt idx="22453">
                  <c:v>2421.8750000000018</c:v>
                </c:pt>
                <c:pt idx="22454">
                  <c:v>2421.8750000000018</c:v>
                </c:pt>
                <c:pt idx="22455">
                  <c:v>2421.8750000000018</c:v>
                </c:pt>
                <c:pt idx="22456">
                  <c:v>2421.8750000000018</c:v>
                </c:pt>
                <c:pt idx="22457">
                  <c:v>2421.8750000000018</c:v>
                </c:pt>
                <c:pt idx="22458">
                  <c:v>2421.8750000000018</c:v>
                </c:pt>
                <c:pt idx="22459">
                  <c:v>2421.8750000000018</c:v>
                </c:pt>
                <c:pt idx="22460">
                  <c:v>2421.8750000000018</c:v>
                </c:pt>
                <c:pt idx="22461">
                  <c:v>2421.8750000000018</c:v>
                </c:pt>
                <c:pt idx="22462">
                  <c:v>2421.8750000000018</c:v>
                </c:pt>
                <c:pt idx="22463">
                  <c:v>2421.8750000000018</c:v>
                </c:pt>
                <c:pt idx="22464">
                  <c:v>2421.8750000000018</c:v>
                </c:pt>
                <c:pt idx="22465">
                  <c:v>2421.8750000000018</c:v>
                </c:pt>
                <c:pt idx="22466">
                  <c:v>2421.8750000000018</c:v>
                </c:pt>
                <c:pt idx="22467">
                  <c:v>2421.8750000000018</c:v>
                </c:pt>
                <c:pt idx="22468">
                  <c:v>2421.8750000000018</c:v>
                </c:pt>
                <c:pt idx="22469">
                  <c:v>2421.8750000000018</c:v>
                </c:pt>
                <c:pt idx="22470">
                  <c:v>2421.8750000000018</c:v>
                </c:pt>
                <c:pt idx="22471">
                  <c:v>2421.8750000000018</c:v>
                </c:pt>
                <c:pt idx="22472">
                  <c:v>2421.8750000000018</c:v>
                </c:pt>
                <c:pt idx="22473">
                  <c:v>2421.8750000000018</c:v>
                </c:pt>
                <c:pt idx="22474">
                  <c:v>2421.8750000000018</c:v>
                </c:pt>
                <c:pt idx="22475">
                  <c:v>2421.8750000000018</c:v>
                </c:pt>
                <c:pt idx="22476">
                  <c:v>2421.8750000000018</c:v>
                </c:pt>
                <c:pt idx="22477">
                  <c:v>2421.8750000000018</c:v>
                </c:pt>
                <c:pt idx="22478">
                  <c:v>2424.3164099999999</c:v>
                </c:pt>
                <c:pt idx="22479">
                  <c:v>2421.8750000000018</c:v>
                </c:pt>
                <c:pt idx="22480">
                  <c:v>2421.8750000000018</c:v>
                </c:pt>
                <c:pt idx="22481">
                  <c:v>2421.8750000000018</c:v>
                </c:pt>
                <c:pt idx="22482">
                  <c:v>2421.8750000000018</c:v>
                </c:pt>
                <c:pt idx="22483">
                  <c:v>2421.8750000000018</c:v>
                </c:pt>
                <c:pt idx="22484">
                  <c:v>2421.8750000000018</c:v>
                </c:pt>
                <c:pt idx="22485">
                  <c:v>2421.8750000000018</c:v>
                </c:pt>
                <c:pt idx="22486">
                  <c:v>2421.8750000000018</c:v>
                </c:pt>
                <c:pt idx="22487">
                  <c:v>2421.8750000000018</c:v>
                </c:pt>
                <c:pt idx="22488">
                  <c:v>2421.8750000000018</c:v>
                </c:pt>
                <c:pt idx="22489">
                  <c:v>2421.8750000000018</c:v>
                </c:pt>
                <c:pt idx="22490">
                  <c:v>2421.8750000000018</c:v>
                </c:pt>
                <c:pt idx="22491">
                  <c:v>2421.8750000000018</c:v>
                </c:pt>
                <c:pt idx="22492">
                  <c:v>2421.8750000000018</c:v>
                </c:pt>
                <c:pt idx="22493">
                  <c:v>2421.8750000000018</c:v>
                </c:pt>
                <c:pt idx="22494">
                  <c:v>2421.8750000000018</c:v>
                </c:pt>
                <c:pt idx="22495">
                  <c:v>2421.8750000000018</c:v>
                </c:pt>
                <c:pt idx="22496">
                  <c:v>2421.8750000000018</c:v>
                </c:pt>
                <c:pt idx="22497">
                  <c:v>2421.8750000000018</c:v>
                </c:pt>
                <c:pt idx="22498">
                  <c:v>2421.8750000000018</c:v>
                </c:pt>
                <c:pt idx="22499">
                  <c:v>2421.8750000000018</c:v>
                </c:pt>
                <c:pt idx="22500">
                  <c:v>2421.8750000000018</c:v>
                </c:pt>
                <c:pt idx="22501">
                  <c:v>2421.8750000000018</c:v>
                </c:pt>
                <c:pt idx="22502">
                  <c:v>2421.8750000000018</c:v>
                </c:pt>
                <c:pt idx="22503">
                  <c:v>2421.8750000000018</c:v>
                </c:pt>
                <c:pt idx="22504">
                  <c:v>2421.8750000000018</c:v>
                </c:pt>
                <c:pt idx="22505">
                  <c:v>2421.8750000000018</c:v>
                </c:pt>
                <c:pt idx="22506">
                  <c:v>2421.8750000000018</c:v>
                </c:pt>
                <c:pt idx="22507">
                  <c:v>2421.8750000000018</c:v>
                </c:pt>
                <c:pt idx="22508">
                  <c:v>2421.8750000000018</c:v>
                </c:pt>
                <c:pt idx="22509">
                  <c:v>2421.8750000000018</c:v>
                </c:pt>
                <c:pt idx="22510">
                  <c:v>2421.8750000000018</c:v>
                </c:pt>
                <c:pt idx="22511">
                  <c:v>2421.8750000000018</c:v>
                </c:pt>
                <c:pt idx="22512">
                  <c:v>2421.8750000000018</c:v>
                </c:pt>
                <c:pt idx="22513">
                  <c:v>2421.8750000000018</c:v>
                </c:pt>
                <c:pt idx="22514">
                  <c:v>2421.8750000000018</c:v>
                </c:pt>
                <c:pt idx="22515">
                  <c:v>2424.3164099999999</c:v>
                </c:pt>
                <c:pt idx="22516">
                  <c:v>2421.8750000000018</c:v>
                </c:pt>
                <c:pt idx="22517">
                  <c:v>2421.8750000000018</c:v>
                </c:pt>
                <c:pt idx="22518">
                  <c:v>2421.8750000000018</c:v>
                </c:pt>
                <c:pt idx="22519">
                  <c:v>2421.8750000000018</c:v>
                </c:pt>
                <c:pt idx="22520">
                  <c:v>2421.8750000000018</c:v>
                </c:pt>
                <c:pt idx="22521">
                  <c:v>2421.8750000000018</c:v>
                </c:pt>
                <c:pt idx="22522">
                  <c:v>2421.8750000000018</c:v>
                </c:pt>
                <c:pt idx="22523">
                  <c:v>2421.8750000000018</c:v>
                </c:pt>
                <c:pt idx="22524">
                  <c:v>2421.8750000000018</c:v>
                </c:pt>
                <c:pt idx="22525">
                  <c:v>2421.8750000000018</c:v>
                </c:pt>
                <c:pt idx="22526">
                  <c:v>2421.8750000000018</c:v>
                </c:pt>
                <c:pt idx="22527">
                  <c:v>2421.8750000000018</c:v>
                </c:pt>
                <c:pt idx="22528">
                  <c:v>2421.8750000000018</c:v>
                </c:pt>
                <c:pt idx="22529">
                  <c:v>2421.8750000000018</c:v>
                </c:pt>
                <c:pt idx="22530">
                  <c:v>2421.8750000000018</c:v>
                </c:pt>
                <c:pt idx="22531">
                  <c:v>2421.8750000000018</c:v>
                </c:pt>
                <c:pt idx="22532">
                  <c:v>2421.8750000000018</c:v>
                </c:pt>
                <c:pt idx="22533">
                  <c:v>2421.8750000000018</c:v>
                </c:pt>
                <c:pt idx="22534">
                  <c:v>2421.8750000000018</c:v>
                </c:pt>
                <c:pt idx="22535">
                  <c:v>2421.8750000000018</c:v>
                </c:pt>
                <c:pt idx="22536">
                  <c:v>2421.8750000000018</c:v>
                </c:pt>
                <c:pt idx="22537">
                  <c:v>2421.8750000000018</c:v>
                </c:pt>
                <c:pt idx="22538">
                  <c:v>2421.8750000000018</c:v>
                </c:pt>
                <c:pt idx="22539">
                  <c:v>2421.8750000000018</c:v>
                </c:pt>
                <c:pt idx="22540">
                  <c:v>2421.8750000000018</c:v>
                </c:pt>
                <c:pt idx="22541">
                  <c:v>2421.8750000000018</c:v>
                </c:pt>
                <c:pt idx="22542">
                  <c:v>2421.8750000000018</c:v>
                </c:pt>
                <c:pt idx="22543">
                  <c:v>2421.8750000000018</c:v>
                </c:pt>
                <c:pt idx="22544">
                  <c:v>2421.8750000000018</c:v>
                </c:pt>
                <c:pt idx="22545">
                  <c:v>2421.8750000000018</c:v>
                </c:pt>
                <c:pt idx="22546">
                  <c:v>2421.8750000000018</c:v>
                </c:pt>
                <c:pt idx="22547">
                  <c:v>2421.8750000000018</c:v>
                </c:pt>
                <c:pt idx="22548">
                  <c:v>2421.8750000000018</c:v>
                </c:pt>
                <c:pt idx="22549">
                  <c:v>2421.8750000000018</c:v>
                </c:pt>
                <c:pt idx="22550">
                  <c:v>2421.8750000000018</c:v>
                </c:pt>
                <c:pt idx="22551">
                  <c:v>2421.8750000000018</c:v>
                </c:pt>
                <c:pt idx="22552">
                  <c:v>2424.3164099999999</c:v>
                </c:pt>
                <c:pt idx="22553">
                  <c:v>2421.8750000000018</c:v>
                </c:pt>
                <c:pt idx="22554">
                  <c:v>2421.8750000000018</c:v>
                </c:pt>
                <c:pt idx="22555">
                  <c:v>2421.8750000000018</c:v>
                </c:pt>
                <c:pt idx="22556">
                  <c:v>2421.8750000000018</c:v>
                </c:pt>
                <c:pt idx="22557">
                  <c:v>2421.8750000000018</c:v>
                </c:pt>
                <c:pt idx="22558">
                  <c:v>2421.8750000000018</c:v>
                </c:pt>
                <c:pt idx="22559">
                  <c:v>2421.8750000000018</c:v>
                </c:pt>
                <c:pt idx="22560">
                  <c:v>2421.8750000000018</c:v>
                </c:pt>
                <c:pt idx="22561">
                  <c:v>2421.8750000000018</c:v>
                </c:pt>
                <c:pt idx="22562">
                  <c:v>2421.8750000000018</c:v>
                </c:pt>
                <c:pt idx="22563">
                  <c:v>2421.8750000000018</c:v>
                </c:pt>
                <c:pt idx="22564">
                  <c:v>2421.8750000000018</c:v>
                </c:pt>
                <c:pt idx="22565">
                  <c:v>2421.8750000000018</c:v>
                </c:pt>
                <c:pt idx="22566">
                  <c:v>2421.8750000000018</c:v>
                </c:pt>
                <c:pt idx="22567">
                  <c:v>2421.8750000000018</c:v>
                </c:pt>
                <c:pt idx="22568">
                  <c:v>2421.8750000000018</c:v>
                </c:pt>
                <c:pt idx="22569">
                  <c:v>2421.8750000000018</c:v>
                </c:pt>
                <c:pt idx="22570">
                  <c:v>2421.8750000000018</c:v>
                </c:pt>
                <c:pt idx="22571">
                  <c:v>2421.8750000000018</c:v>
                </c:pt>
                <c:pt idx="22572">
                  <c:v>2421.8750000000018</c:v>
                </c:pt>
                <c:pt idx="22573">
                  <c:v>2421.8750000000018</c:v>
                </c:pt>
                <c:pt idx="22574">
                  <c:v>2421.8750000000018</c:v>
                </c:pt>
                <c:pt idx="22575">
                  <c:v>2421.8750000000018</c:v>
                </c:pt>
                <c:pt idx="22576">
                  <c:v>2421.8750000000018</c:v>
                </c:pt>
                <c:pt idx="22577">
                  <c:v>2421.8750000000018</c:v>
                </c:pt>
                <c:pt idx="22578">
                  <c:v>2421.8750000000018</c:v>
                </c:pt>
                <c:pt idx="22579">
                  <c:v>2421.8750000000018</c:v>
                </c:pt>
                <c:pt idx="22580">
                  <c:v>2421.8750000000018</c:v>
                </c:pt>
                <c:pt idx="22581">
                  <c:v>2421.8750000000018</c:v>
                </c:pt>
                <c:pt idx="22582">
                  <c:v>2421.8750000000018</c:v>
                </c:pt>
                <c:pt idx="22583">
                  <c:v>2421.8750000000018</c:v>
                </c:pt>
                <c:pt idx="22584">
                  <c:v>2421.8750000000018</c:v>
                </c:pt>
                <c:pt idx="22585">
                  <c:v>2421.8750000000018</c:v>
                </c:pt>
                <c:pt idx="22586">
                  <c:v>2421.8750000000018</c:v>
                </c:pt>
                <c:pt idx="22587">
                  <c:v>2421.8750000000018</c:v>
                </c:pt>
                <c:pt idx="22588">
                  <c:v>2421.8750000000018</c:v>
                </c:pt>
                <c:pt idx="22589">
                  <c:v>2421.8750000000018</c:v>
                </c:pt>
                <c:pt idx="22590">
                  <c:v>2421.8750000000018</c:v>
                </c:pt>
                <c:pt idx="22591">
                  <c:v>2421.8750000000018</c:v>
                </c:pt>
                <c:pt idx="22592">
                  <c:v>2421.8750000000018</c:v>
                </c:pt>
                <c:pt idx="22593">
                  <c:v>2421.8750000000018</c:v>
                </c:pt>
                <c:pt idx="22594">
                  <c:v>2421.8750000000018</c:v>
                </c:pt>
                <c:pt idx="22595">
                  <c:v>2424.3164099999999</c:v>
                </c:pt>
                <c:pt idx="22596">
                  <c:v>2421.8750000000018</c:v>
                </c:pt>
                <c:pt idx="22597">
                  <c:v>2421.8750000000018</c:v>
                </c:pt>
                <c:pt idx="22598">
                  <c:v>2421.8750000000018</c:v>
                </c:pt>
                <c:pt idx="22599">
                  <c:v>2421.8750000000018</c:v>
                </c:pt>
                <c:pt idx="22600">
                  <c:v>2421.8750000000018</c:v>
                </c:pt>
                <c:pt idx="22601">
                  <c:v>2421.8750000000018</c:v>
                </c:pt>
                <c:pt idx="22602">
                  <c:v>2421.8750000000018</c:v>
                </c:pt>
                <c:pt idx="22603">
                  <c:v>2421.8750000000018</c:v>
                </c:pt>
                <c:pt idx="22604">
                  <c:v>2421.8750000000018</c:v>
                </c:pt>
                <c:pt idx="22605">
                  <c:v>2421.8750000000018</c:v>
                </c:pt>
                <c:pt idx="22606">
                  <c:v>2421.8750000000018</c:v>
                </c:pt>
                <c:pt idx="22607">
                  <c:v>2424.3164099999999</c:v>
                </c:pt>
                <c:pt idx="22608">
                  <c:v>2421.8750000000018</c:v>
                </c:pt>
                <c:pt idx="22609">
                  <c:v>2421.8750000000018</c:v>
                </c:pt>
                <c:pt idx="22610">
                  <c:v>2424.3164099999999</c:v>
                </c:pt>
                <c:pt idx="22611">
                  <c:v>2421.8750000000018</c:v>
                </c:pt>
                <c:pt idx="22612">
                  <c:v>2421.8750000000018</c:v>
                </c:pt>
                <c:pt idx="22613">
                  <c:v>2421.8750000000018</c:v>
                </c:pt>
                <c:pt idx="22614">
                  <c:v>2421.8750000000018</c:v>
                </c:pt>
                <c:pt idx="22615">
                  <c:v>2421.8750000000018</c:v>
                </c:pt>
                <c:pt idx="22616">
                  <c:v>2421.8750000000018</c:v>
                </c:pt>
                <c:pt idx="22617">
                  <c:v>2421.8750000000018</c:v>
                </c:pt>
                <c:pt idx="22618">
                  <c:v>2421.8750000000018</c:v>
                </c:pt>
                <c:pt idx="22619">
                  <c:v>2421.8750000000018</c:v>
                </c:pt>
                <c:pt idx="22620">
                  <c:v>2421.8750000000018</c:v>
                </c:pt>
                <c:pt idx="22621">
                  <c:v>2421.8750000000018</c:v>
                </c:pt>
                <c:pt idx="22622">
                  <c:v>2421.8750000000018</c:v>
                </c:pt>
                <c:pt idx="22623">
                  <c:v>2421.8750000000018</c:v>
                </c:pt>
                <c:pt idx="22624">
                  <c:v>2421.8750000000018</c:v>
                </c:pt>
                <c:pt idx="22625">
                  <c:v>2421.8750000000018</c:v>
                </c:pt>
                <c:pt idx="22626">
                  <c:v>2421.8750000000018</c:v>
                </c:pt>
                <c:pt idx="22627">
                  <c:v>2421.8750000000018</c:v>
                </c:pt>
                <c:pt idx="22628">
                  <c:v>2421.8750000000018</c:v>
                </c:pt>
                <c:pt idx="22629">
                  <c:v>2421.8750000000018</c:v>
                </c:pt>
                <c:pt idx="22630">
                  <c:v>2421.8750000000018</c:v>
                </c:pt>
                <c:pt idx="22631">
                  <c:v>2421.8750000000018</c:v>
                </c:pt>
                <c:pt idx="22632">
                  <c:v>2421.8750000000018</c:v>
                </c:pt>
                <c:pt idx="22633">
                  <c:v>2421.8750000000018</c:v>
                </c:pt>
                <c:pt idx="22634">
                  <c:v>2421.8750000000018</c:v>
                </c:pt>
                <c:pt idx="22635">
                  <c:v>2421.8750000000018</c:v>
                </c:pt>
                <c:pt idx="22636">
                  <c:v>2421.8750000000018</c:v>
                </c:pt>
                <c:pt idx="22637">
                  <c:v>2421.8750000000018</c:v>
                </c:pt>
                <c:pt idx="22638">
                  <c:v>2421.8750000000018</c:v>
                </c:pt>
                <c:pt idx="22639">
                  <c:v>2421.8750000000018</c:v>
                </c:pt>
                <c:pt idx="22640">
                  <c:v>2421.8750000000018</c:v>
                </c:pt>
                <c:pt idx="22641">
                  <c:v>2421.8750000000018</c:v>
                </c:pt>
                <c:pt idx="22642">
                  <c:v>2421.8750000000018</c:v>
                </c:pt>
                <c:pt idx="22643">
                  <c:v>2421.8750000000018</c:v>
                </c:pt>
                <c:pt idx="22644">
                  <c:v>2421.8750000000018</c:v>
                </c:pt>
                <c:pt idx="22645">
                  <c:v>2421.8750000000018</c:v>
                </c:pt>
                <c:pt idx="22646">
                  <c:v>2421.8750000000018</c:v>
                </c:pt>
                <c:pt idx="22647">
                  <c:v>2421.8750000000018</c:v>
                </c:pt>
                <c:pt idx="22648">
                  <c:v>2421.8750000000018</c:v>
                </c:pt>
                <c:pt idx="22649">
                  <c:v>2421.8750000000018</c:v>
                </c:pt>
                <c:pt idx="22650">
                  <c:v>2421.8750000000018</c:v>
                </c:pt>
                <c:pt idx="22651">
                  <c:v>2421.8750000000018</c:v>
                </c:pt>
                <c:pt idx="22652">
                  <c:v>2421.8750000000018</c:v>
                </c:pt>
                <c:pt idx="22653">
                  <c:v>2421.8750000000018</c:v>
                </c:pt>
                <c:pt idx="22654">
                  <c:v>2421.8750000000018</c:v>
                </c:pt>
                <c:pt idx="22655">
                  <c:v>2421.8750000000018</c:v>
                </c:pt>
                <c:pt idx="22656">
                  <c:v>2421.8750000000018</c:v>
                </c:pt>
                <c:pt idx="22657">
                  <c:v>2421.8750000000018</c:v>
                </c:pt>
                <c:pt idx="22658">
                  <c:v>2421.8750000000018</c:v>
                </c:pt>
                <c:pt idx="22659">
                  <c:v>2421.8750000000018</c:v>
                </c:pt>
                <c:pt idx="22660">
                  <c:v>2421.8750000000018</c:v>
                </c:pt>
                <c:pt idx="22661">
                  <c:v>2421.8750000000018</c:v>
                </c:pt>
                <c:pt idx="22662">
                  <c:v>2421.8750000000018</c:v>
                </c:pt>
                <c:pt idx="22663">
                  <c:v>2421.8750000000018</c:v>
                </c:pt>
                <c:pt idx="22664">
                  <c:v>2421.8750000000018</c:v>
                </c:pt>
                <c:pt idx="22665">
                  <c:v>2421.8750000000018</c:v>
                </c:pt>
                <c:pt idx="22666">
                  <c:v>2421.8750000000018</c:v>
                </c:pt>
                <c:pt idx="22667">
                  <c:v>2421.8750000000018</c:v>
                </c:pt>
                <c:pt idx="22668">
                  <c:v>2421.8750000000018</c:v>
                </c:pt>
                <c:pt idx="22669">
                  <c:v>2421.8750000000018</c:v>
                </c:pt>
                <c:pt idx="22670">
                  <c:v>2421.8750000000018</c:v>
                </c:pt>
                <c:pt idx="22671">
                  <c:v>2421.8750000000018</c:v>
                </c:pt>
                <c:pt idx="22672">
                  <c:v>2421.8750000000018</c:v>
                </c:pt>
                <c:pt idx="22673">
                  <c:v>2421.8750000000018</c:v>
                </c:pt>
                <c:pt idx="22674">
                  <c:v>2421.8750000000018</c:v>
                </c:pt>
                <c:pt idx="22675">
                  <c:v>2421.8750000000018</c:v>
                </c:pt>
                <c:pt idx="22676">
                  <c:v>2421.8750000000018</c:v>
                </c:pt>
                <c:pt idx="22677">
                  <c:v>2421.8750000000018</c:v>
                </c:pt>
                <c:pt idx="22678">
                  <c:v>2421.8750000000018</c:v>
                </c:pt>
                <c:pt idx="22679">
                  <c:v>2421.8750000000018</c:v>
                </c:pt>
                <c:pt idx="22680">
                  <c:v>2421.8750000000018</c:v>
                </c:pt>
                <c:pt idx="22681">
                  <c:v>2421.8750000000018</c:v>
                </c:pt>
                <c:pt idx="22682">
                  <c:v>2421.8750000000018</c:v>
                </c:pt>
                <c:pt idx="22683">
                  <c:v>2421.8750000000018</c:v>
                </c:pt>
                <c:pt idx="22684">
                  <c:v>2421.8750000000018</c:v>
                </c:pt>
                <c:pt idx="22685">
                  <c:v>2421.8750000000018</c:v>
                </c:pt>
                <c:pt idx="22686">
                  <c:v>2421.8750000000018</c:v>
                </c:pt>
                <c:pt idx="22687">
                  <c:v>2421.8750000000018</c:v>
                </c:pt>
                <c:pt idx="22688">
                  <c:v>2421.8750000000018</c:v>
                </c:pt>
                <c:pt idx="22689">
                  <c:v>2421.8750000000018</c:v>
                </c:pt>
                <c:pt idx="22690">
                  <c:v>2421.8750000000018</c:v>
                </c:pt>
                <c:pt idx="22691">
                  <c:v>2421.8750000000018</c:v>
                </c:pt>
                <c:pt idx="22692">
                  <c:v>2421.8750000000018</c:v>
                </c:pt>
                <c:pt idx="22693">
                  <c:v>2421.8750000000018</c:v>
                </c:pt>
                <c:pt idx="22694">
                  <c:v>2421.8750000000018</c:v>
                </c:pt>
                <c:pt idx="22695">
                  <c:v>2421.8750000000018</c:v>
                </c:pt>
                <c:pt idx="22696">
                  <c:v>2421.8750000000018</c:v>
                </c:pt>
                <c:pt idx="22697">
                  <c:v>2421.8750000000018</c:v>
                </c:pt>
                <c:pt idx="22698">
                  <c:v>2421.8750000000018</c:v>
                </c:pt>
                <c:pt idx="22699">
                  <c:v>2421.8750000000018</c:v>
                </c:pt>
                <c:pt idx="22700">
                  <c:v>2424.3164099999999</c:v>
                </c:pt>
                <c:pt idx="22701">
                  <c:v>2421.8750000000018</c:v>
                </c:pt>
                <c:pt idx="22702">
                  <c:v>2421.8750000000018</c:v>
                </c:pt>
                <c:pt idx="22703">
                  <c:v>2421.8750000000018</c:v>
                </c:pt>
                <c:pt idx="22704">
                  <c:v>2421.8750000000018</c:v>
                </c:pt>
                <c:pt idx="22705">
                  <c:v>2421.8750000000018</c:v>
                </c:pt>
                <c:pt idx="22706">
                  <c:v>2421.8750000000018</c:v>
                </c:pt>
                <c:pt idx="22707">
                  <c:v>2421.8750000000018</c:v>
                </c:pt>
                <c:pt idx="22708">
                  <c:v>2421.8750000000018</c:v>
                </c:pt>
                <c:pt idx="22709">
                  <c:v>2421.8750000000018</c:v>
                </c:pt>
                <c:pt idx="22710">
                  <c:v>2421.8750000000018</c:v>
                </c:pt>
                <c:pt idx="22711">
                  <c:v>2421.8750000000018</c:v>
                </c:pt>
                <c:pt idx="22712">
                  <c:v>2421.8750000000018</c:v>
                </c:pt>
                <c:pt idx="22713">
                  <c:v>2421.8750000000018</c:v>
                </c:pt>
                <c:pt idx="22714">
                  <c:v>2421.8750000000018</c:v>
                </c:pt>
                <c:pt idx="22715">
                  <c:v>2421.8750000000018</c:v>
                </c:pt>
                <c:pt idx="22716">
                  <c:v>2421.8750000000018</c:v>
                </c:pt>
                <c:pt idx="22717">
                  <c:v>2421.8750000000018</c:v>
                </c:pt>
                <c:pt idx="22718">
                  <c:v>2421.8750000000018</c:v>
                </c:pt>
                <c:pt idx="22719">
                  <c:v>2421.8750000000018</c:v>
                </c:pt>
                <c:pt idx="22720">
                  <c:v>2424.3164099999999</c:v>
                </c:pt>
                <c:pt idx="22721">
                  <c:v>2421.8750000000018</c:v>
                </c:pt>
                <c:pt idx="22722">
                  <c:v>2421.8750000000018</c:v>
                </c:pt>
                <c:pt idx="22723">
                  <c:v>2421.8750000000018</c:v>
                </c:pt>
                <c:pt idx="22724">
                  <c:v>2421.8750000000018</c:v>
                </c:pt>
                <c:pt idx="22725">
                  <c:v>2421.8750000000018</c:v>
                </c:pt>
                <c:pt idx="22726">
                  <c:v>2421.8750000000018</c:v>
                </c:pt>
                <c:pt idx="22727">
                  <c:v>2421.8750000000018</c:v>
                </c:pt>
                <c:pt idx="22728">
                  <c:v>2421.8750000000018</c:v>
                </c:pt>
                <c:pt idx="22729">
                  <c:v>2421.8750000000018</c:v>
                </c:pt>
                <c:pt idx="22730">
                  <c:v>2421.8750000000018</c:v>
                </c:pt>
                <c:pt idx="22731">
                  <c:v>2421.8750000000018</c:v>
                </c:pt>
                <c:pt idx="22732">
                  <c:v>2421.8750000000018</c:v>
                </c:pt>
                <c:pt idx="22733">
                  <c:v>2421.8750000000018</c:v>
                </c:pt>
                <c:pt idx="22734">
                  <c:v>2421.8750000000018</c:v>
                </c:pt>
                <c:pt idx="22735">
                  <c:v>2421.8750000000018</c:v>
                </c:pt>
                <c:pt idx="22736">
                  <c:v>2421.8750000000018</c:v>
                </c:pt>
                <c:pt idx="22737">
                  <c:v>2421.8750000000018</c:v>
                </c:pt>
                <c:pt idx="22738">
                  <c:v>2421.8750000000018</c:v>
                </c:pt>
                <c:pt idx="22739">
                  <c:v>2421.8750000000018</c:v>
                </c:pt>
                <c:pt idx="22740">
                  <c:v>2421.8750000000018</c:v>
                </c:pt>
                <c:pt idx="22741">
                  <c:v>2421.8750000000018</c:v>
                </c:pt>
                <c:pt idx="22742">
                  <c:v>2421.8750000000018</c:v>
                </c:pt>
                <c:pt idx="22743">
                  <c:v>2421.8750000000018</c:v>
                </c:pt>
                <c:pt idx="22744">
                  <c:v>2421.8750000000018</c:v>
                </c:pt>
                <c:pt idx="22745">
                  <c:v>2421.8750000000018</c:v>
                </c:pt>
                <c:pt idx="22746">
                  <c:v>2421.8750000000018</c:v>
                </c:pt>
                <c:pt idx="22747">
                  <c:v>2421.8750000000018</c:v>
                </c:pt>
                <c:pt idx="22748">
                  <c:v>2421.8750000000018</c:v>
                </c:pt>
                <c:pt idx="22749">
                  <c:v>2421.8750000000018</c:v>
                </c:pt>
                <c:pt idx="22750">
                  <c:v>2421.8750000000018</c:v>
                </c:pt>
                <c:pt idx="22751">
                  <c:v>2421.8750000000018</c:v>
                </c:pt>
                <c:pt idx="22752">
                  <c:v>2421.8750000000018</c:v>
                </c:pt>
                <c:pt idx="22753">
                  <c:v>2421.8750000000018</c:v>
                </c:pt>
                <c:pt idx="22754">
                  <c:v>2421.8750000000018</c:v>
                </c:pt>
                <c:pt idx="22755">
                  <c:v>2421.8750000000018</c:v>
                </c:pt>
                <c:pt idx="22756">
                  <c:v>2421.8750000000018</c:v>
                </c:pt>
                <c:pt idx="22757">
                  <c:v>2421.8750000000018</c:v>
                </c:pt>
                <c:pt idx="22758">
                  <c:v>2421.8750000000018</c:v>
                </c:pt>
                <c:pt idx="22759">
                  <c:v>2421.8750000000018</c:v>
                </c:pt>
                <c:pt idx="22760">
                  <c:v>2421.8750000000018</c:v>
                </c:pt>
                <c:pt idx="22761">
                  <c:v>2421.8750000000018</c:v>
                </c:pt>
                <c:pt idx="22762">
                  <c:v>2421.8750000000018</c:v>
                </c:pt>
                <c:pt idx="22763">
                  <c:v>2421.8750000000018</c:v>
                </c:pt>
                <c:pt idx="22764">
                  <c:v>2421.8750000000018</c:v>
                </c:pt>
                <c:pt idx="22765">
                  <c:v>2421.8750000000018</c:v>
                </c:pt>
                <c:pt idx="22766">
                  <c:v>2421.8750000000018</c:v>
                </c:pt>
                <c:pt idx="22767">
                  <c:v>2421.8750000000018</c:v>
                </c:pt>
                <c:pt idx="22768">
                  <c:v>2421.8750000000018</c:v>
                </c:pt>
                <c:pt idx="22769">
                  <c:v>2421.8750000000018</c:v>
                </c:pt>
                <c:pt idx="22770">
                  <c:v>2421.8750000000018</c:v>
                </c:pt>
                <c:pt idx="22771">
                  <c:v>2421.8750000000018</c:v>
                </c:pt>
                <c:pt idx="22772">
                  <c:v>2421.8750000000018</c:v>
                </c:pt>
                <c:pt idx="22773">
                  <c:v>2421.8750000000018</c:v>
                </c:pt>
                <c:pt idx="22774">
                  <c:v>2421.8750000000018</c:v>
                </c:pt>
                <c:pt idx="22775">
                  <c:v>2421.8750000000018</c:v>
                </c:pt>
                <c:pt idx="22776">
                  <c:v>2421.8750000000018</c:v>
                </c:pt>
                <c:pt idx="22777">
                  <c:v>2421.8750000000018</c:v>
                </c:pt>
                <c:pt idx="22778">
                  <c:v>2421.8750000000018</c:v>
                </c:pt>
                <c:pt idx="22779">
                  <c:v>2421.8750000000018</c:v>
                </c:pt>
                <c:pt idx="22780">
                  <c:v>2421.8750000000018</c:v>
                </c:pt>
                <c:pt idx="22781">
                  <c:v>2421.8750000000018</c:v>
                </c:pt>
                <c:pt idx="22782">
                  <c:v>2421.8750000000018</c:v>
                </c:pt>
                <c:pt idx="22783">
                  <c:v>2424.3164099999999</c:v>
                </c:pt>
                <c:pt idx="22784">
                  <c:v>2421.8750000000018</c:v>
                </c:pt>
                <c:pt idx="22785">
                  <c:v>2421.8750000000018</c:v>
                </c:pt>
                <c:pt idx="22786">
                  <c:v>2421.8750000000018</c:v>
                </c:pt>
                <c:pt idx="22787">
                  <c:v>2421.8750000000018</c:v>
                </c:pt>
                <c:pt idx="22788">
                  <c:v>2421.8750000000018</c:v>
                </c:pt>
                <c:pt idx="22789">
                  <c:v>2421.8750000000018</c:v>
                </c:pt>
                <c:pt idx="22790">
                  <c:v>2421.8750000000018</c:v>
                </c:pt>
                <c:pt idx="22791">
                  <c:v>2421.8750000000018</c:v>
                </c:pt>
                <c:pt idx="22792">
                  <c:v>2421.8750000000018</c:v>
                </c:pt>
                <c:pt idx="22793">
                  <c:v>2421.8750000000018</c:v>
                </c:pt>
                <c:pt idx="22794">
                  <c:v>2421.8750000000018</c:v>
                </c:pt>
                <c:pt idx="22795">
                  <c:v>2421.8750000000018</c:v>
                </c:pt>
                <c:pt idx="22796">
                  <c:v>2421.8750000000018</c:v>
                </c:pt>
                <c:pt idx="22797">
                  <c:v>2421.8750000000018</c:v>
                </c:pt>
                <c:pt idx="22798">
                  <c:v>2421.8750000000018</c:v>
                </c:pt>
                <c:pt idx="22799">
                  <c:v>2421.8750000000018</c:v>
                </c:pt>
                <c:pt idx="22800">
                  <c:v>2421.8750000000018</c:v>
                </c:pt>
                <c:pt idx="22801">
                  <c:v>2421.8750000000018</c:v>
                </c:pt>
                <c:pt idx="22802">
                  <c:v>2421.8750000000018</c:v>
                </c:pt>
                <c:pt idx="22803">
                  <c:v>2421.8750000000018</c:v>
                </c:pt>
                <c:pt idx="22804">
                  <c:v>2421.8750000000018</c:v>
                </c:pt>
                <c:pt idx="22805">
                  <c:v>2421.8750000000018</c:v>
                </c:pt>
                <c:pt idx="22806">
                  <c:v>2421.8750000000018</c:v>
                </c:pt>
                <c:pt idx="22807">
                  <c:v>2421.8750000000018</c:v>
                </c:pt>
                <c:pt idx="22808">
                  <c:v>2421.8750000000018</c:v>
                </c:pt>
                <c:pt idx="22809">
                  <c:v>2421.8750000000018</c:v>
                </c:pt>
                <c:pt idx="22810">
                  <c:v>2421.8750000000018</c:v>
                </c:pt>
                <c:pt idx="22811">
                  <c:v>2421.8750000000018</c:v>
                </c:pt>
                <c:pt idx="22812">
                  <c:v>2421.8750000000018</c:v>
                </c:pt>
                <c:pt idx="22813">
                  <c:v>2421.8750000000018</c:v>
                </c:pt>
                <c:pt idx="22814">
                  <c:v>2421.8750000000018</c:v>
                </c:pt>
                <c:pt idx="22815">
                  <c:v>2421.8750000000018</c:v>
                </c:pt>
                <c:pt idx="22816">
                  <c:v>2421.8750000000018</c:v>
                </c:pt>
                <c:pt idx="22817">
                  <c:v>2421.8750000000018</c:v>
                </c:pt>
                <c:pt idx="22818">
                  <c:v>2421.8750000000018</c:v>
                </c:pt>
                <c:pt idx="22819">
                  <c:v>2421.8750000000018</c:v>
                </c:pt>
                <c:pt idx="22820">
                  <c:v>2421.8750000000018</c:v>
                </c:pt>
                <c:pt idx="22821">
                  <c:v>2421.8750000000018</c:v>
                </c:pt>
                <c:pt idx="22822">
                  <c:v>2421.8750000000018</c:v>
                </c:pt>
                <c:pt idx="22823">
                  <c:v>2421.8750000000018</c:v>
                </c:pt>
                <c:pt idx="22824">
                  <c:v>2421.8750000000018</c:v>
                </c:pt>
                <c:pt idx="22825">
                  <c:v>2421.8750000000018</c:v>
                </c:pt>
                <c:pt idx="22826">
                  <c:v>2421.8750000000018</c:v>
                </c:pt>
                <c:pt idx="22827">
                  <c:v>2421.8750000000018</c:v>
                </c:pt>
                <c:pt idx="22828">
                  <c:v>2421.8750000000018</c:v>
                </c:pt>
                <c:pt idx="22829">
                  <c:v>2421.8750000000018</c:v>
                </c:pt>
                <c:pt idx="22830">
                  <c:v>2421.8750000000018</c:v>
                </c:pt>
                <c:pt idx="22831">
                  <c:v>2421.8750000000018</c:v>
                </c:pt>
                <c:pt idx="22832">
                  <c:v>2421.8750000000018</c:v>
                </c:pt>
                <c:pt idx="22833">
                  <c:v>2421.8750000000018</c:v>
                </c:pt>
                <c:pt idx="22834">
                  <c:v>2421.8750000000018</c:v>
                </c:pt>
                <c:pt idx="22835">
                  <c:v>2421.8750000000018</c:v>
                </c:pt>
                <c:pt idx="22836">
                  <c:v>2421.8750000000018</c:v>
                </c:pt>
                <c:pt idx="22837">
                  <c:v>2421.8750000000018</c:v>
                </c:pt>
                <c:pt idx="22838">
                  <c:v>2421.8750000000018</c:v>
                </c:pt>
                <c:pt idx="22839">
                  <c:v>2421.8750000000018</c:v>
                </c:pt>
                <c:pt idx="22840">
                  <c:v>2421.8750000000018</c:v>
                </c:pt>
                <c:pt idx="22841">
                  <c:v>2421.8750000000018</c:v>
                </c:pt>
                <c:pt idx="22842">
                  <c:v>2424.3164099999999</c:v>
                </c:pt>
                <c:pt idx="22843">
                  <c:v>2421.8750000000018</c:v>
                </c:pt>
                <c:pt idx="22844">
                  <c:v>2421.8750000000018</c:v>
                </c:pt>
                <c:pt idx="22845">
                  <c:v>2424.3164099999999</c:v>
                </c:pt>
                <c:pt idx="22846">
                  <c:v>2421.8750000000018</c:v>
                </c:pt>
                <c:pt idx="22847">
                  <c:v>2421.8750000000018</c:v>
                </c:pt>
                <c:pt idx="22848">
                  <c:v>2421.8750000000018</c:v>
                </c:pt>
                <c:pt idx="22849">
                  <c:v>2421.8750000000018</c:v>
                </c:pt>
                <c:pt idx="22850">
                  <c:v>2421.8750000000018</c:v>
                </c:pt>
                <c:pt idx="22851">
                  <c:v>2421.8750000000018</c:v>
                </c:pt>
                <c:pt idx="22852">
                  <c:v>2421.8750000000018</c:v>
                </c:pt>
                <c:pt idx="22853">
                  <c:v>2421.8750000000018</c:v>
                </c:pt>
                <c:pt idx="22854">
                  <c:v>2421.8750000000018</c:v>
                </c:pt>
                <c:pt idx="22855">
                  <c:v>2421.8750000000018</c:v>
                </c:pt>
                <c:pt idx="22856">
                  <c:v>2421.8750000000018</c:v>
                </c:pt>
                <c:pt idx="22857">
                  <c:v>2421.8750000000018</c:v>
                </c:pt>
                <c:pt idx="22858">
                  <c:v>2421.8750000000018</c:v>
                </c:pt>
                <c:pt idx="22859">
                  <c:v>2421.8750000000018</c:v>
                </c:pt>
                <c:pt idx="22860">
                  <c:v>2421.8750000000018</c:v>
                </c:pt>
                <c:pt idx="22861">
                  <c:v>2421.8750000000018</c:v>
                </c:pt>
                <c:pt idx="22862">
                  <c:v>2421.8750000000018</c:v>
                </c:pt>
                <c:pt idx="22863">
                  <c:v>2421.8750000000018</c:v>
                </c:pt>
                <c:pt idx="22864">
                  <c:v>2421.8750000000018</c:v>
                </c:pt>
                <c:pt idx="22865">
                  <c:v>2421.8750000000018</c:v>
                </c:pt>
                <c:pt idx="22866">
                  <c:v>2421.8750000000018</c:v>
                </c:pt>
                <c:pt idx="22867">
                  <c:v>2421.8750000000018</c:v>
                </c:pt>
                <c:pt idx="22868">
                  <c:v>2421.8750000000018</c:v>
                </c:pt>
                <c:pt idx="22869">
                  <c:v>2424.3164099999999</c:v>
                </c:pt>
                <c:pt idx="22870">
                  <c:v>2421.8750000000018</c:v>
                </c:pt>
                <c:pt idx="22871">
                  <c:v>2421.8750000000018</c:v>
                </c:pt>
                <c:pt idx="22872">
                  <c:v>2421.8750000000018</c:v>
                </c:pt>
                <c:pt idx="22873">
                  <c:v>2421.8750000000018</c:v>
                </c:pt>
                <c:pt idx="22874">
                  <c:v>2421.8750000000018</c:v>
                </c:pt>
                <c:pt idx="22875">
                  <c:v>2421.8750000000018</c:v>
                </c:pt>
                <c:pt idx="22876">
                  <c:v>2421.8750000000018</c:v>
                </c:pt>
                <c:pt idx="22877">
                  <c:v>2421.8750000000018</c:v>
                </c:pt>
                <c:pt idx="22878">
                  <c:v>2421.8750000000018</c:v>
                </c:pt>
                <c:pt idx="22879">
                  <c:v>2421.8750000000018</c:v>
                </c:pt>
                <c:pt idx="22880">
                  <c:v>2421.8750000000018</c:v>
                </c:pt>
                <c:pt idx="22881">
                  <c:v>2421.8750000000018</c:v>
                </c:pt>
                <c:pt idx="22882">
                  <c:v>2421.8750000000018</c:v>
                </c:pt>
                <c:pt idx="22883">
                  <c:v>2421.8750000000018</c:v>
                </c:pt>
                <c:pt idx="22884">
                  <c:v>2421.8750000000018</c:v>
                </c:pt>
                <c:pt idx="22885">
                  <c:v>2421.8750000000018</c:v>
                </c:pt>
                <c:pt idx="22886">
                  <c:v>2421.8750000000018</c:v>
                </c:pt>
                <c:pt idx="22887">
                  <c:v>2421.8750000000018</c:v>
                </c:pt>
                <c:pt idx="22888">
                  <c:v>2421.8750000000018</c:v>
                </c:pt>
                <c:pt idx="22889">
                  <c:v>2421.8750000000018</c:v>
                </c:pt>
                <c:pt idx="22890">
                  <c:v>2421.8750000000018</c:v>
                </c:pt>
                <c:pt idx="22891">
                  <c:v>2421.8750000000018</c:v>
                </c:pt>
                <c:pt idx="22892">
                  <c:v>2421.8750000000018</c:v>
                </c:pt>
                <c:pt idx="22893">
                  <c:v>2421.8750000000018</c:v>
                </c:pt>
                <c:pt idx="22894">
                  <c:v>2421.8750000000018</c:v>
                </c:pt>
                <c:pt idx="22895">
                  <c:v>2421.8750000000018</c:v>
                </c:pt>
                <c:pt idx="22896">
                  <c:v>2421.8750000000018</c:v>
                </c:pt>
                <c:pt idx="22897">
                  <c:v>2421.8750000000018</c:v>
                </c:pt>
                <c:pt idx="22898">
                  <c:v>2421.8750000000018</c:v>
                </c:pt>
                <c:pt idx="22899">
                  <c:v>2421.8750000000018</c:v>
                </c:pt>
                <c:pt idx="22900">
                  <c:v>2421.8750000000018</c:v>
                </c:pt>
                <c:pt idx="22901">
                  <c:v>2421.8750000000018</c:v>
                </c:pt>
                <c:pt idx="22902">
                  <c:v>2421.8750000000018</c:v>
                </c:pt>
                <c:pt idx="22903">
                  <c:v>2421.8750000000018</c:v>
                </c:pt>
                <c:pt idx="22904">
                  <c:v>2421.8750000000018</c:v>
                </c:pt>
                <c:pt idx="22905">
                  <c:v>2421.8750000000018</c:v>
                </c:pt>
                <c:pt idx="22906">
                  <c:v>2421.8750000000018</c:v>
                </c:pt>
                <c:pt idx="22907">
                  <c:v>2421.8750000000018</c:v>
                </c:pt>
                <c:pt idx="22908">
                  <c:v>2421.8750000000018</c:v>
                </c:pt>
                <c:pt idx="22909">
                  <c:v>2421.8750000000018</c:v>
                </c:pt>
                <c:pt idx="22910">
                  <c:v>2421.8750000000018</c:v>
                </c:pt>
                <c:pt idx="22911">
                  <c:v>2421.8750000000018</c:v>
                </c:pt>
                <c:pt idx="22912">
                  <c:v>2421.8750000000018</c:v>
                </c:pt>
                <c:pt idx="22913">
                  <c:v>2421.8750000000018</c:v>
                </c:pt>
                <c:pt idx="22914">
                  <c:v>2421.8750000000018</c:v>
                </c:pt>
                <c:pt idx="22915">
                  <c:v>2421.8750000000018</c:v>
                </c:pt>
                <c:pt idx="22916">
                  <c:v>2421.8750000000018</c:v>
                </c:pt>
                <c:pt idx="22917">
                  <c:v>2421.8750000000018</c:v>
                </c:pt>
                <c:pt idx="22918">
                  <c:v>2421.8750000000018</c:v>
                </c:pt>
                <c:pt idx="22919">
                  <c:v>2421.8750000000018</c:v>
                </c:pt>
                <c:pt idx="22920">
                  <c:v>2421.8750000000018</c:v>
                </c:pt>
                <c:pt idx="22921">
                  <c:v>2421.8750000000018</c:v>
                </c:pt>
                <c:pt idx="22922">
                  <c:v>2421.8750000000018</c:v>
                </c:pt>
                <c:pt idx="22923">
                  <c:v>2421.8750000000018</c:v>
                </c:pt>
                <c:pt idx="22924">
                  <c:v>2421.8750000000018</c:v>
                </c:pt>
                <c:pt idx="22925">
                  <c:v>2421.8750000000018</c:v>
                </c:pt>
                <c:pt idx="22926">
                  <c:v>2421.8750000000018</c:v>
                </c:pt>
                <c:pt idx="22927">
                  <c:v>2421.8750000000018</c:v>
                </c:pt>
                <c:pt idx="22928">
                  <c:v>2421.8750000000018</c:v>
                </c:pt>
                <c:pt idx="22929">
                  <c:v>2421.8750000000018</c:v>
                </c:pt>
                <c:pt idx="22930">
                  <c:v>2421.8750000000018</c:v>
                </c:pt>
                <c:pt idx="22931">
                  <c:v>2421.8750000000018</c:v>
                </c:pt>
                <c:pt idx="22932">
                  <c:v>2421.8750000000018</c:v>
                </c:pt>
                <c:pt idx="22933">
                  <c:v>2421.8750000000018</c:v>
                </c:pt>
                <c:pt idx="22934">
                  <c:v>2421.8750000000018</c:v>
                </c:pt>
                <c:pt idx="22935">
                  <c:v>2421.8750000000018</c:v>
                </c:pt>
                <c:pt idx="22936">
                  <c:v>2421.8750000000018</c:v>
                </c:pt>
                <c:pt idx="22937">
                  <c:v>2421.8750000000018</c:v>
                </c:pt>
                <c:pt idx="22938">
                  <c:v>2421.8750000000018</c:v>
                </c:pt>
                <c:pt idx="22939">
                  <c:v>2421.8750000000018</c:v>
                </c:pt>
                <c:pt idx="22940">
                  <c:v>2421.8750000000018</c:v>
                </c:pt>
                <c:pt idx="22941">
                  <c:v>2421.8750000000018</c:v>
                </c:pt>
                <c:pt idx="22942">
                  <c:v>2421.8750000000018</c:v>
                </c:pt>
                <c:pt idx="22943">
                  <c:v>2421.8750000000018</c:v>
                </c:pt>
                <c:pt idx="22944">
                  <c:v>2421.8750000000018</c:v>
                </c:pt>
                <c:pt idx="22945">
                  <c:v>2421.8750000000018</c:v>
                </c:pt>
                <c:pt idx="22946">
                  <c:v>2421.8750000000018</c:v>
                </c:pt>
                <c:pt idx="22947">
                  <c:v>2421.8750000000018</c:v>
                </c:pt>
                <c:pt idx="22948">
                  <c:v>2421.8750000000018</c:v>
                </c:pt>
                <c:pt idx="22949">
                  <c:v>2421.8750000000018</c:v>
                </c:pt>
                <c:pt idx="22950">
                  <c:v>2421.8750000000018</c:v>
                </c:pt>
                <c:pt idx="22951">
                  <c:v>2421.8750000000018</c:v>
                </c:pt>
                <c:pt idx="22952">
                  <c:v>2421.8750000000018</c:v>
                </c:pt>
                <c:pt idx="22953">
                  <c:v>2421.8750000000018</c:v>
                </c:pt>
                <c:pt idx="22954">
                  <c:v>2421.8750000000018</c:v>
                </c:pt>
                <c:pt idx="22955">
                  <c:v>2421.8750000000018</c:v>
                </c:pt>
                <c:pt idx="22956">
                  <c:v>2421.8750000000018</c:v>
                </c:pt>
                <c:pt idx="22957">
                  <c:v>2421.8750000000018</c:v>
                </c:pt>
                <c:pt idx="22958">
                  <c:v>2421.8750000000018</c:v>
                </c:pt>
                <c:pt idx="22959">
                  <c:v>2421.8750000000018</c:v>
                </c:pt>
                <c:pt idx="22960">
                  <c:v>2421.8750000000018</c:v>
                </c:pt>
                <c:pt idx="22961">
                  <c:v>2421.8750000000018</c:v>
                </c:pt>
                <c:pt idx="22962">
                  <c:v>2421.8750000000018</c:v>
                </c:pt>
                <c:pt idx="22963">
                  <c:v>2421.8750000000018</c:v>
                </c:pt>
                <c:pt idx="22964">
                  <c:v>2421.8750000000018</c:v>
                </c:pt>
                <c:pt idx="22965">
                  <c:v>2421.8750000000018</c:v>
                </c:pt>
                <c:pt idx="22966">
                  <c:v>2419.4335900000019</c:v>
                </c:pt>
                <c:pt idx="22967">
                  <c:v>2421.8750000000018</c:v>
                </c:pt>
                <c:pt idx="22968">
                  <c:v>2421.8750000000018</c:v>
                </c:pt>
                <c:pt idx="22969">
                  <c:v>2421.8750000000018</c:v>
                </c:pt>
                <c:pt idx="22970">
                  <c:v>2421.8750000000018</c:v>
                </c:pt>
                <c:pt idx="22971">
                  <c:v>2421.8750000000018</c:v>
                </c:pt>
                <c:pt idx="22972">
                  <c:v>2421.8750000000018</c:v>
                </c:pt>
                <c:pt idx="22973">
                  <c:v>2421.8750000000018</c:v>
                </c:pt>
                <c:pt idx="22974">
                  <c:v>2421.8750000000018</c:v>
                </c:pt>
                <c:pt idx="22975">
                  <c:v>2421.8750000000018</c:v>
                </c:pt>
                <c:pt idx="22976">
                  <c:v>2421.8750000000018</c:v>
                </c:pt>
                <c:pt idx="22977">
                  <c:v>2421.8750000000018</c:v>
                </c:pt>
                <c:pt idx="22978">
                  <c:v>2421.8750000000018</c:v>
                </c:pt>
                <c:pt idx="22979">
                  <c:v>2424.3164099999999</c:v>
                </c:pt>
                <c:pt idx="22980">
                  <c:v>2421.8750000000018</c:v>
                </c:pt>
                <c:pt idx="22981">
                  <c:v>2421.8750000000018</c:v>
                </c:pt>
                <c:pt idx="22982">
                  <c:v>2421.8750000000018</c:v>
                </c:pt>
                <c:pt idx="22983">
                  <c:v>2421.8750000000018</c:v>
                </c:pt>
                <c:pt idx="22984">
                  <c:v>2421.8750000000018</c:v>
                </c:pt>
                <c:pt idx="22985">
                  <c:v>2421.8750000000018</c:v>
                </c:pt>
                <c:pt idx="22986">
                  <c:v>2424.3164099999999</c:v>
                </c:pt>
                <c:pt idx="22987">
                  <c:v>2421.8750000000018</c:v>
                </c:pt>
                <c:pt idx="22988">
                  <c:v>2421.8750000000018</c:v>
                </c:pt>
                <c:pt idx="22989">
                  <c:v>2421.8750000000018</c:v>
                </c:pt>
                <c:pt idx="22990">
                  <c:v>2421.8750000000018</c:v>
                </c:pt>
                <c:pt idx="22991">
                  <c:v>2421.8750000000018</c:v>
                </c:pt>
                <c:pt idx="22992">
                  <c:v>2421.8750000000018</c:v>
                </c:pt>
                <c:pt idx="22993">
                  <c:v>2421.8750000000018</c:v>
                </c:pt>
                <c:pt idx="22994">
                  <c:v>2421.8750000000018</c:v>
                </c:pt>
                <c:pt idx="22995">
                  <c:v>2421.8750000000018</c:v>
                </c:pt>
                <c:pt idx="22996">
                  <c:v>2421.8750000000018</c:v>
                </c:pt>
                <c:pt idx="22997">
                  <c:v>2421.8750000000018</c:v>
                </c:pt>
                <c:pt idx="22998">
                  <c:v>2421.8750000000018</c:v>
                </c:pt>
                <c:pt idx="22999">
                  <c:v>2421.8750000000018</c:v>
                </c:pt>
                <c:pt idx="23000">
                  <c:v>2421.8750000000018</c:v>
                </c:pt>
                <c:pt idx="23001">
                  <c:v>2421.8750000000018</c:v>
                </c:pt>
                <c:pt idx="23002">
                  <c:v>2421.8750000000018</c:v>
                </c:pt>
                <c:pt idx="23003">
                  <c:v>2421.8750000000018</c:v>
                </c:pt>
                <c:pt idx="23004">
                  <c:v>2421.8750000000018</c:v>
                </c:pt>
                <c:pt idx="23005">
                  <c:v>2421.8750000000018</c:v>
                </c:pt>
                <c:pt idx="23006">
                  <c:v>2421.8750000000018</c:v>
                </c:pt>
                <c:pt idx="23007">
                  <c:v>2421.8750000000018</c:v>
                </c:pt>
                <c:pt idx="23008">
                  <c:v>2421.8750000000018</c:v>
                </c:pt>
                <c:pt idx="23009">
                  <c:v>2421.8750000000018</c:v>
                </c:pt>
                <c:pt idx="23010">
                  <c:v>2421.8750000000018</c:v>
                </c:pt>
                <c:pt idx="23011">
                  <c:v>2421.8750000000018</c:v>
                </c:pt>
                <c:pt idx="23012">
                  <c:v>2421.8750000000018</c:v>
                </c:pt>
                <c:pt idx="23013">
                  <c:v>2421.8750000000018</c:v>
                </c:pt>
                <c:pt idx="23014">
                  <c:v>2421.8750000000018</c:v>
                </c:pt>
                <c:pt idx="23015">
                  <c:v>2421.8750000000018</c:v>
                </c:pt>
                <c:pt idx="23016">
                  <c:v>2421.8750000000018</c:v>
                </c:pt>
                <c:pt idx="23017">
                  <c:v>2421.8750000000018</c:v>
                </c:pt>
                <c:pt idx="23018">
                  <c:v>2421.8750000000018</c:v>
                </c:pt>
                <c:pt idx="23019">
                  <c:v>2421.8750000000018</c:v>
                </c:pt>
                <c:pt idx="23020">
                  <c:v>2421.8750000000018</c:v>
                </c:pt>
                <c:pt idx="23021">
                  <c:v>2421.8750000000018</c:v>
                </c:pt>
                <c:pt idx="23022">
                  <c:v>2421.8750000000018</c:v>
                </c:pt>
                <c:pt idx="23023">
                  <c:v>2421.8750000000018</c:v>
                </c:pt>
                <c:pt idx="23024">
                  <c:v>2421.8750000000018</c:v>
                </c:pt>
                <c:pt idx="23025">
                  <c:v>2421.8750000000018</c:v>
                </c:pt>
                <c:pt idx="23026">
                  <c:v>2421.8750000000018</c:v>
                </c:pt>
                <c:pt idx="23027">
                  <c:v>2421.8750000000018</c:v>
                </c:pt>
                <c:pt idx="23028">
                  <c:v>2421.8750000000018</c:v>
                </c:pt>
                <c:pt idx="23029">
                  <c:v>2421.8750000000018</c:v>
                </c:pt>
                <c:pt idx="23030">
                  <c:v>2421.8750000000018</c:v>
                </c:pt>
                <c:pt idx="23031">
                  <c:v>2421.8750000000018</c:v>
                </c:pt>
                <c:pt idx="23032">
                  <c:v>2421.8750000000018</c:v>
                </c:pt>
                <c:pt idx="23033">
                  <c:v>2421.8750000000018</c:v>
                </c:pt>
                <c:pt idx="23034">
                  <c:v>2421.8750000000018</c:v>
                </c:pt>
                <c:pt idx="23035">
                  <c:v>2421.8750000000018</c:v>
                </c:pt>
                <c:pt idx="23036">
                  <c:v>2421.8750000000018</c:v>
                </c:pt>
                <c:pt idx="23037">
                  <c:v>2421.8750000000018</c:v>
                </c:pt>
                <c:pt idx="23038">
                  <c:v>2421.8750000000018</c:v>
                </c:pt>
                <c:pt idx="23039">
                  <c:v>2421.8750000000018</c:v>
                </c:pt>
                <c:pt idx="23040">
                  <c:v>2421.8750000000018</c:v>
                </c:pt>
                <c:pt idx="23041">
                  <c:v>2421.8750000000018</c:v>
                </c:pt>
                <c:pt idx="23042">
                  <c:v>2421.8750000000018</c:v>
                </c:pt>
                <c:pt idx="23043">
                  <c:v>2421.8750000000018</c:v>
                </c:pt>
                <c:pt idx="23044">
                  <c:v>2421.8750000000018</c:v>
                </c:pt>
                <c:pt idx="23045">
                  <c:v>2421.8750000000018</c:v>
                </c:pt>
                <c:pt idx="23046">
                  <c:v>2421.8750000000018</c:v>
                </c:pt>
                <c:pt idx="23047">
                  <c:v>2421.8750000000018</c:v>
                </c:pt>
                <c:pt idx="23048">
                  <c:v>2421.8750000000018</c:v>
                </c:pt>
                <c:pt idx="23049">
                  <c:v>2421.8750000000018</c:v>
                </c:pt>
                <c:pt idx="23050">
                  <c:v>2421.8750000000018</c:v>
                </c:pt>
                <c:pt idx="23051">
                  <c:v>2421.8750000000018</c:v>
                </c:pt>
                <c:pt idx="23052">
                  <c:v>2421.8750000000018</c:v>
                </c:pt>
                <c:pt idx="23053">
                  <c:v>2421.8750000000018</c:v>
                </c:pt>
                <c:pt idx="23054">
                  <c:v>2421.8750000000018</c:v>
                </c:pt>
                <c:pt idx="23055">
                  <c:v>2421.8750000000018</c:v>
                </c:pt>
                <c:pt idx="23056">
                  <c:v>2421.8750000000018</c:v>
                </c:pt>
                <c:pt idx="23057">
                  <c:v>2421.8750000000018</c:v>
                </c:pt>
                <c:pt idx="23058">
                  <c:v>2421.8750000000018</c:v>
                </c:pt>
                <c:pt idx="23059">
                  <c:v>2424.3164099999999</c:v>
                </c:pt>
                <c:pt idx="23060">
                  <c:v>2421.8750000000018</c:v>
                </c:pt>
                <c:pt idx="23061">
                  <c:v>2421.8750000000018</c:v>
                </c:pt>
                <c:pt idx="23062">
                  <c:v>2421.8750000000018</c:v>
                </c:pt>
                <c:pt idx="23063">
                  <c:v>2421.8750000000018</c:v>
                </c:pt>
                <c:pt idx="23064">
                  <c:v>2421.8750000000018</c:v>
                </c:pt>
                <c:pt idx="23065">
                  <c:v>2421.8750000000018</c:v>
                </c:pt>
                <c:pt idx="23066">
                  <c:v>2421.8750000000018</c:v>
                </c:pt>
                <c:pt idx="23067">
                  <c:v>2421.8750000000018</c:v>
                </c:pt>
                <c:pt idx="23068">
                  <c:v>2421.8750000000018</c:v>
                </c:pt>
                <c:pt idx="23069">
                  <c:v>2421.8750000000018</c:v>
                </c:pt>
                <c:pt idx="23070">
                  <c:v>2421.8750000000018</c:v>
                </c:pt>
                <c:pt idx="23071">
                  <c:v>2421.8750000000018</c:v>
                </c:pt>
                <c:pt idx="23072">
                  <c:v>2421.8750000000018</c:v>
                </c:pt>
                <c:pt idx="23073">
                  <c:v>2421.8750000000018</c:v>
                </c:pt>
                <c:pt idx="23074">
                  <c:v>2421.8750000000018</c:v>
                </c:pt>
                <c:pt idx="23075">
                  <c:v>2421.8750000000018</c:v>
                </c:pt>
                <c:pt idx="23076">
                  <c:v>2421.8750000000018</c:v>
                </c:pt>
                <c:pt idx="23077">
                  <c:v>2421.8750000000018</c:v>
                </c:pt>
                <c:pt idx="23078">
                  <c:v>2421.8750000000018</c:v>
                </c:pt>
                <c:pt idx="23079">
                  <c:v>2421.8750000000018</c:v>
                </c:pt>
                <c:pt idx="23080">
                  <c:v>2421.8750000000018</c:v>
                </c:pt>
                <c:pt idx="23081">
                  <c:v>2421.8750000000018</c:v>
                </c:pt>
                <c:pt idx="23082">
                  <c:v>2421.8750000000018</c:v>
                </c:pt>
                <c:pt idx="23083">
                  <c:v>2421.8750000000018</c:v>
                </c:pt>
                <c:pt idx="23084">
                  <c:v>2421.8750000000018</c:v>
                </c:pt>
                <c:pt idx="23085">
                  <c:v>2421.8750000000018</c:v>
                </c:pt>
                <c:pt idx="23086">
                  <c:v>2421.8750000000018</c:v>
                </c:pt>
                <c:pt idx="23087">
                  <c:v>2421.8750000000018</c:v>
                </c:pt>
                <c:pt idx="23088">
                  <c:v>2424.3164099999999</c:v>
                </c:pt>
                <c:pt idx="23089">
                  <c:v>2421.8750000000018</c:v>
                </c:pt>
                <c:pt idx="23090">
                  <c:v>2421.8750000000018</c:v>
                </c:pt>
                <c:pt idx="23091">
                  <c:v>2421.8750000000018</c:v>
                </c:pt>
                <c:pt idx="23092">
                  <c:v>2421.8750000000018</c:v>
                </c:pt>
                <c:pt idx="23093">
                  <c:v>2421.8750000000018</c:v>
                </c:pt>
                <c:pt idx="23094">
                  <c:v>2421.8750000000018</c:v>
                </c:pt>
                <c:pt idx="23095">
                  <c:v>2421.8750000000018</c:v>
                </c:pt>
                <c:pt idx="23096">
                  <c:v>2421.8750000000018</c:v>
                </c:pt>
                <c:pt idx="23097">
                  <c:v>2421.8750000000018</c:v>
                </c:pt>
                <c:pt idx="23098">
                  <c:v>2421.8750000000018</c:v>
                </c:pt>
                <c:pt idx="23099">
                  <c:v>2421.8750000000018</c:v>
                </c:pt>
                <c:pt idx="23100">
                  <c:v>2421.8750000000018</c:v>
                </c:pt>
                <c:pt idx="23101">
                  <c:v>2421.8750000000018</c:v>
                </c:pt>
                <c:pt idx="23102">
                  <c:v>2421.8750000000018</c:v>
                </c:pt>
                <c:pt idx="23103">
                  <c:v>2421.8750000000018</c:v>
                </c:pt>
                <c:pt idx="23104">
                  <c:v>2421.8750000000018</c:v>
                </c:pt>
                <c:pt idx="23105">
                  <c:v>2421.8750000000018</c:v>
                </c:pt>
                <c:pt idx="23106">
                  <c:v>2421.8750000000018</c:v>
                </c:pt>
                <c:pt idx="23107">
                  <c:v>2421.8750000000018</c:v>
                </c:pt>
                <c:pt idx="23108">
                  <c:v>2421.8750000000018</c:v>
                </c:pt>
                <c:pt idx="23109">
                  <c:v>2421.8750000000018</c:v>
                </c:pt>
                <c:pt idx="23110">
                  <c:v>2421.8750000000018</c:v>
                </c:pt>
                <c:pt idx="23111">
                  <c:v>2421.8750000000018</c:v>
                </c:pt>
                <c:pt idx="23112">
                  <c:v>2421.8750000000018</c:v>
                </c:pt>
                <c:pt idx="23113">
                  <c:v>2421.8750000000018</c:v>
                </c:pt>
                <c:pt idx="23114">
                  <c:v>2421.8750000000018</c:v>
                </c:pt>
                <c:pt idx="23115">
                  <c:v>2421.8750000000018</c:v>
                </c:pt>
                <c:pt idx="23116">
                  <c:v>2421.8750000000018</c:v>
                </c:pt>
                <c:pt idx="23117">
                  <c:v>2421.8750000000018</c:v>
                </c:pt>
                <c:pt idx="23118">
                  <c:v>2421.8750000000018</c:v>
                </c:pt>
                <c:pt idx="23119">
                  <c:v>2421.8750000000018</c:v>
                </c:pt>
                <c:pt idx="23120">
                  <c:v>2421.8750000000018</c:v>
                </c:pt>
                <c:pt idx="23121">
                  <c:v>2421.8750000000018</c:v>
                </c:pt>
                <c:pt idx="23122">
                  <c:v>2421.8750000000018</c:v>
                </c:pt>
                <c:pt idx="23123">
                  <c:v>2421.8750000000018</c:v>
                </c:pt>
                <c:pt idx="23124">
                  <c:v>2421.8750000000018</c:v>
                </c:pt>
                <c:pt idx="23125">
                  <c:v>2421.8750000000018</c:v>
                </c:pt>
                <c:pt idx="23126">
                  <c:v>2421.8750000000018</c:v>
                </c:pt>
                <c:pt idx="23127">
                  <c:v>2421.8750000000018</c:v>
                </c:pt>
                <c:pt idx="23128">
                  <c:v>2421.8750000000018</c:v>
                </c:pt>
                <c:pt idx="23129">
                  <c:v>2421.8750000000018</c:v>
                </c:pt>
                <c:pt idx="23130">
                  <c:v>2421.8750000000018</c:v>
                </c:pt>
                <c:pt idx="23131">
                  <c:v>2421.8750000000018</c:v>
                </c:pt>
                <c:pt idx="23132">
                  <c:v>2421.8750000000018</c:v>
                </c:pt>
                <c:pt idx="23133">
                  <c:v>2421.8750000000018</c:v>
                </c:pt>
                <c:pt idx="23134">
                  <c:v>2421.8750000000018</c:v>
                </c:pt>
                <c:pt idx="23135">
                  <c:v>2421.8750000000018</c:v>
                </c:pt>
                <c:pt idx="23136">
                  <c:v>2421.8750000000018</c:v>
                </c:pt>
                <c:pt idx="23137">
                  <c:v>2424.3164099999999</c:v>
                </c:pt>
                <c:pt idx="23138">
                  <c:v>2421.8750000000018</c:v>
                </c:pt>
                <c:pt idx="23139">
                  <c:v>2421.8750000000018</c:v>
                </c:pt>
                <c:pt idx="23140">
                  <c:v>2421.8750000000018</c:v>
                </c:pt>
                <c:pt idx="23141">
                  <c:v>2421.8750000000018</c:v>
                </c:pt>
                <c:pt idx="23142">
                  <c:v>2421.8750000000018</c:v>
                </c:pt>
                <c:pt idx="23143">
                  <c:v>2421.8750000000018</c:v>
                </c:pt>
                <c:pt idx="23144">
                  <c:v>2421.8750000000018</c:v>
                </c:pt>
                <c:pt idx="23145">
                  <c:v>2421.8750000000018</c:v>
                </c:pt>
                <c:pt idx="23146">
                  <c:v>2421.8750000000018</c:v>
                </c:pt>
                <c:pt idx="23147">
                  <c:v>2421.8750000000018</c:v>
                </c:pt>
                <c:pt idx="23148">
                  <c:v>2421.8750000000018</c:v>
                </c:pt>
                <c:pt idx="23149">
                  <c:v>2421.8750000000018</c:v>
                </c:pt>
                <c:pt idx="23150">
                  <c:v>2421.8750000000018</c:v>
                </c:pt>
                <c:pt idx="23151">
                  <c:v>2421.8750000000018</c:v>
                </c:pt>
                <c:pt idx="23152">
                  <c:v>2421.8750000000018</c:v>
                </c:pt>
                <c:pt idx="23153">
                  <c:v>2421.8750000000018</c:v>
                </c:pt>
                <c:pt idx="23154">
                  <c:v>2421.8750000000018</c:v>
                </c:pt>
                <c:pt idx="23155">
                  <c:v>2421.8750000000018</c:v>
                </c:pt>
                <c:pt idx="23156">
                  <c:v>2421.8750000000018</c:v>
                </c:pt>
                <c:pt idx="23157">
                  <c:v>2421.8750000000018</c:v>
                </c:pt>
                <c:pt idx="23158">
                  <c:v>2421.8750000000018</c:v>
                </c:pt>
                <c:pt idx="23159">
                  <c:v>2421.8750000000018</c:v>
                </c:pt>
                <c:pt idx="23160">
                  <c:v>2421.8750000000018</c:v>
                </c:pt>
                <c:pt idx="23161">
                  <c:v>2421.8750000000018</c:v>
                </c:pt>
                <c:pt idx="23162">
                  <c:v>2421.8750000000018</c:v>
                </c:pt>
                <c:pt idx="23163">
                  <c:v>2421.8750000000018</c:v>
                </c:pt>
                <c:pt idx="23164">
                  <c:v>2421.8750000000018</c:v>
                </c:pt>
                <c:pt idx="23165">
                  <c:v>2421.8750000000018</c:v>
                </c:pt>
                <c:pt idx="23166">
                  <c:v>2424.3164099999999</c:v>
                </c:pt>
                <c:pt idx="23167">
                  <c:v>2421.8750000000018</c:v>
                </c:pt>
                <c:pt idx="23168">
                  <c:v>2421.8750000000018</c:v>
                </c:pt>
                <c:pt idx="23169">
                  <c:v>2421.8750000000018</c:v>
                </c:pt>
                <c:pt idx="23170">
                  <c:v>2421.8750000000018</c:v>
                </c:pt>
                <c:pt idx="23171">
                  <c:v>2421.8750000000018</c:v>
                </c:pt>
                <c:pt idx="23172">
                  <c:v>2421.8750000000018</c:v>
                </c:pt>
                <c:pt idx="23173">
                  <c:v>2421.8750000000018</c:v>
                </c:pt>
                <c:pt idx="23174">
                  <c:v>2421.8750000000018</c:v>
                </c:pt>
                <c:pt idx="23175">
                  <c:v>2421.8750000000018</c:v>
                </c:pt>
                <c:pt idx="23176">
                  <c:v>2421.8750000000018</c:v>
                </c:pt>
                <c:pt idx="23177">
                  <c:v>2421.8750000000018</c:v>
                </c:pt>
                <c:pt idx="23178">
                  <c:v>2421.8750000000018</c:v>
                </c:pt>
                <c:pt idx="23179">
                  <c:v>2421.8750000000018</c:v>
                </c:pt>
                <c:pt idx="23180">
                  <c:v>2421.8750000000018</c:v>
                </c:pt>
                <c:pt idx="23181">
                  <c:v>2421.8750000000018</c:v>
                </c:pt>
                <c:pt idx="23182">
                  <c:v>2421.8750000000018</c:v>
                </c:pt>
                <c:pt idx="23183">
                  <c:v>2421.8750000000018</c:v>
                </c:pt>
                <c:pt idx="23184">
                  <c:v>2421.8750000000018</c:v>
                </c:pt>
                <c:pt idx="23185">
                  <c:v>2421.8750000000018</c:v>
                </c:pt>
                <c:pt idx="23186">
                  <c:v>2421.8750000000018</c:v>
                </c:pt>
                <c:pt idx="23187">
                  <c:v>2421.8750000000018</c:v>
                </c:pt>
                <c:pt idx="23188">
                  <c:v>2424.3164099999999</c:v>
                </c:pt>
                <c:pt idx="23189">
                  <c:v>2421.8750000000018</c:v>
                </c:pt>
                <c:pt idx="23190">
                  <c:v>2421.8750000000018</c:v>
                </c:pt>
                <c:pt idx="23191">
                  <c:v>2421.8750000000018</c:v>
                </c:pt>
                <c:pt idx="23192">
                  <c:v>2421.8750000000018</c:v>
                </c:pt>
                <c:pt idx="23193">
                  <c:v>2421.8750000000018</c:v>
                </c:pt>
                <c:pt idx="23194">
                  <c:v>2421.8750000000018</c:v>
                </c:pt>
                <c:pt idx="23195">
                  <c:v>2421.8750000000018</c:v>
                </c:pt>
                <c:pt idx="23196">
                  <c:v>2421.8750000000018</c:v>
                </c:pt>
                <c:pt idx="23197">
                  <c:v>2421.8750000000018</c:v>
                </c:pt>
                <c:pt idx="23198">
                  <c:v>2421.8750000000018</c:v>
                </c:pt>
                <c:pt idx="23199">
                  <c:v>2421.8750000000018</c:v>
                </c:pt>
                <c:pt idx="23200">
                  <c:v>2421.8750000000018</c:v>
                </c:pt>
                <c:pt idx="23201">
                  <c:v>2421.8750000000018</c:v>
                </c:pt>
                <c:pt idx="23202">
                  <c:v>2421.8750000000018</c:v>
                </c:pt>
                <c:pt idx="23203">
                  <c:v>2421.8750000000018</c:v>
                </c:pt>
                <c:pt idx="23204">
                  <c:v>2421.8750000000018</c:v>
                </c:pt>
                <c:pt idx="23205">
                  <c:v>2421.8750000000018</c:v>
                </c:pt>
                <c:pt idx="23206">
                  <c:v>2421.8750000000018</c:v>
                </c:pt>
                <c:pt idx="23207">
                  <c:v>2421.8750000000018</c:v>
                </c:pt>
                <c:pt idx="23208">
                  <c:v>2421.8750000000018</c:v>
                </c:pt>
                <c:pt idx="23209">
                  <c:v>2421.8750000000018</c:v>
                </c:pt>
                <c:pt idx="23210">
                  <c:v>2421.8750000000018</c:v>
                </c:pt>
                <c:pt idx="23211">
                  <c:v>2421.8750000000018</c:v>
                </c:pt>
                <c:pt idx="23212">
                  <c:v>2421.8750000000018</c:v>
                </c:pt>
                <c:pt idx="23213">
                  <c:v>2421.8750000000018</c:v>
                </c:pt>
                <c:pt idx="23214">
                  <c:v>2421.8750000000018</c:v>
                </c:pt>
                <c:pt idx="23215">
                  <c:v>2421.8750000000018</c:v>
                </c:pt>
                <c:pt idx="23216">
                  <c:v>2421.8750000000018</c:v>
                </c:pt>
                <c:pt idx="23217">
                  <c:v>2421.8750000000018</c:v>
                </c:pt>
                <c:pt idx="23218">
                  <c:v>2424.3164099999999</c:v>
                </c:pt>
                <c:pt idx="23219">
                  <c:v>2421.8750000000018</c:v>
                </c:pt>
                <c:pt idx="23220">
                  <c:v>2421.8750000000018</c:v>
                </c:pt>
                <c:pt idx="23221">
                  <c:v>2421.8750000000018</c:v>
                </c:pt>
                <c:pt idx="23222">
                  <c:v>2421.8750000000018</c:v>
                </c:pt>
                <c:pt idx="23223">
                  <c:v>2421.8750000000018</c:v>
                </c:pt>
                <c:pt idx="23224">
                  <c:v>2421.8750000000018</c:v>
                </c:pt>
                <c:pt idx="23225">
                  <c:v>2421.8750000000018</c:v>
                </c:pt>
                <c:pt idx="23226">
                  <c:v>2421.8750000000018</c:v>
                </c:pt>
                <c:pt idx="23227">
                  <c:v>2421.8750000000018</c:v>
                </c:pt>
                <c:pt idx="23228">
                  <c:v>2421.8750000000018</c:v>
                </c:pt>
                <c:pt idx="23229">
                  <c:v>2421.8750000000018</c:v>
                </c:pt>
                <c:pt idx="23230">
                  <c:v>2421.8750000000018</c:v>
                </c:pt>
                <c:pt idx="23231">
                  <c:v>2421.8750000000018</c:v>
                </c:pt>
                <c:pt idx="23232">
                  <c:v>2421.8750000000018</c:v>
                </c:pt>
                <c:pt idx="23233">
                  <c:v>2421.8750000000018</c:v>
                </c:pt>
                <c:pt idx="23234">
                  <c:v>2421.8750000000018</c:v>
                </c:pt>
                <c:pt idx="23235">
                  <c:v>2421.8750000000018</c:v>
                </c:pt>
                <c:pt idx="23236">
                  <c:v>2421.8750000000018</c:v>
                </c:pt>
                <c:pt idx="23237">
                  <c:v>2421.8750000000018</c:v>
                </c:pt>
                <c:pt idx="23238">
                  <c:v>2421.8750000000018</c:v>
                </c:pt>
                <c:pt idx="23239">
                  <c:v>2421.8750000000018</c:v>
                </c:pt>
                <c:pt idx="23240">
                  <c:v>2421.8750000000018</c:v>
                </c:pt>
                <c:pt idx="23241">
                  <c:v>2421.8750000000018</c:v>
                </c:pt>
                <c:pt idx="23242">
                  <c:v>2421.8750000000018</c:v>
                </c:pt>
                <c:pt idx="23243">
                  <c:v>2421.8750000000018</c:v>
                </c:pt>
                <c:pt idx="23244">
                  <c:v>2421.8750000000018</c:v>
                </c:pt>
                <c:pt idx="23245">
                  <c:v>2421.8750000000018</c:v>
                </c:pt>
                <c:pt idx="23246">
                  <c:v>2421.8750000000018</c:v>
                </c:pt>
                <c:pt idx="23247">
                  <c:v>2421.8750000000018</c:v>
                </c:pt>
                <c:pt idx="23248">
                  <c:v>2421.8750000000018</c:v>
                </c:pt>
                <c:pt idx="23249">
                  <c:v>2421.8750000000018</c:v>
                </c:pt>
                <c:pt idx="23250">
                  <c:v>2421.8750000000018</c:v>
                </c:pt>
                <c:pt idx="23251">
                  <c:v>2421.8750000000018</c:v>
                </c:pt>
                <c:pt idx="23252">
                  <c:v>2421.8750000000018</c:v>
                </c:pt>
                <c:pt idx="23253">
                  <c:v>2421.8750000000018</c:v>
                </c:pt>
                <c:pt idx="23254">
                  <c:v>2421.8750000000018</c:v>
                </c:pt>
                <c:pt idx="23255">
                  <c:v>2421.8750000000018</c:v>
                </c:pt>
                <c:pt idx="23256">
                  <c:v>2421.8750000000018</c:v>
                </c:pt>
                <c:pt idx="23257">
                  <c:v>2421.8750000000018</c:v>
                </c:pt>
                <c:pt idx="23258">
                  <c:v>2421.8750000000018</c:v>
                </c:pt>
                <c:pt idx="23259">
                  <c:v>2421.8750000000018</c:v>
                </c:pt>
                <c:pt idx="23260">
                  <c:v>2421.8750000000018</c:v>
                </c:pt>
                <c:pt idx="23261">
                  <c:v>2421.8750000000018</c:v>
                </c:pt>
                <c:pt idx="23262">
                  <c:v>2421.8750000000018</c:v>
                </c:pt>
                <c:pt idx="23263">
                  <c:v>2421.8750000000018</c:v>
                </c:pt>
                <c:pt idx="23264">
                  <c:v>2421.8750000000018</c:v>
                </c:pt>
                <c:pt idx="23265">
                  <c:v>2421.8750000000018</c:v>
                </c:pt>
                <c:pt idx="23266">
                  <c:v>2421.8750000000018</c:v>
                </c:pt>
                <c:pt idx="23267">
                  <c:v>2421.8750000000018</c:v>
                </c:pt>
                <c:pt idx="23268">
                  <c:v>2421.8750000000018</c:v>
                </c:pt>
                <c:pt idx="23269">
                  <c:v>2421.8750000000018</c:v>
                </c:pt>
                <c:pt idx="23270">
                  <c:v>2421.8750000000018</c:v>
                </c:pt>
                <c:pt idx="23271">
                  <c:v>2421.8750000000018</c:v>
                </c:pt>
                <c:pt idx="23272">
                  <c:v>2421.8750000000018</c:v>
                </c:pt>
                <c:pt idx="23273">
                  <c:v>2421.8750000000018</c:v>
                </c:pt>
                <c:pt idx="23274">
                  <c:v>2421.8750000000018</c:v>
                </c:pt>
                <c:pt idx="23275">
                  <c:v>2421.8750000000018</c:v>
                </c:pt>
                <c:pt idx="23276">
                  <c:v>2421.8750000000018</c:v>
                </c:pt>
                <c:pt idx="23277">
                  <c:v>2421.8750000000018</c:v>
                </c:pt>
                <c:pt idx="23278">
                  <c:v>2421.8750000000018</c:v>
                </c:pt>
                <c:pt idx="23279">
                  <c:v>2421.8750000000018</c:v>
                </c:pt>
                <c:pt idx="23280">
                  <c:v>2421.8750000000018</c:v>
                </c:pt>
                <c:pt idx="23281">
                  <c:v>2421.8750000000018</c:v>
                </c:pt>
                <c:pt idx="23282">
                  <c:v>2421.8750000000018</c:v>
                </c:pt>
                <c:pt idx="23283">
                  <c:v>2421.8750000000018</c:v>
                </c:pt>
                <c:pt idx="23284">
                  <c:v>2421.8750000000018</c:v>
                </c:pt>
                <c:pt idx="23285">
                  <c:v>2421.8750000000018</c:v>
                </c:pt>
                <c:pt idx="23286">
                  <c:v>2421.8750000000018</c:v>
                </c:pt>
                <c:pt idx="23287">
                  <c:v>2421.8750000000018</c:v>
                </c:pt>
                <c:pt idx="23288">
                  <c:v>2421.8750000000018</c:v>
                </c:pt>
                <c:pt idx="23289">
                  <c:v>2421.8750000000018</c:v>
                </c:pt>
                <c:pt idx="23290">
                  <c:v>2421.8750000000018</c:v>
                </c:pt>
                <c:pt idx="23291">
                  <c:v>2421.8750000000018</c:v>
                </c:pt>
                <c:pt idx="23292">
                  <c:v>2421.8750000000018</c:v>
                </c:pt>
                <c:pt idx="23293">
                  <c:v>2421.8750000000018</c:v>
                </c:pt>
                <c:pt idx="23294">
                  <c:v>2421.8750000000018</c:v>
                </c:pt>
                <c:pt idx="23295">
                  <c:v>2421.8750000000018</c:v>
                </c:pt>
                <c:pt idx="23296">
                  <c:v>2421.8750000000018</c:v>
                </c:pt>
                <c:pt idx="23297">
                  <c:v>2421.8750000000018</c:v>
                </c:pt>
                <c:pt idx="23298">
                  <c:v>2421.8750000000018</c:v>
                </c:pt>
                <c:pt idx="23299">
                  <c:v>2421.8750000000018</c:v>
                </c:pt>
                <c:pt idx="23300">
                  <c:v>2421.8750000000018</c:v>
                </c:pt>
                <c:pt idx="23301">
                  <c:v>2421.8750000000018</c:v>
                </c:pt>
                <c:pt idx="23302">
                  <c:v>2421.8750000000018</c:v>
                </c:pt>
                <c:pt idx="23303">
                  <c:v>2421.8750000000018</c:v>
                </c:pt>
                <c:pt idx="23304">
                  <c:v>2421.8750000000018</c:v>
                </c:pt>
                <c:pt idx="23305">
                  <c:v>2421.8750000000018</c:v>
                </c:pt>
                <c:pt idx="23306">
                  <c:v>2421.8750000000018</c:v>
                </c:pt>
                <c:pt idx="23307">
                  <c:v>2421.8750000000018</c:v>
                </c:pt>
                <c:pt idx="23308">
                  <c:v>2421.8750000000018</c:v>
                </c:pt>
                <c:pt idx="23309">
                  <c:v>2421.8750000000018</c:v>
                </c:pt>
                <c:pt idx="23310">
                  <c:v>2421.8750000000018</c:v>
                </c:pt>
                <c:pt idx="23311">
                  <c:v>2421.8750000000018</c:v>
                </c:pt>
                <c:pt idx="23312">
                  <c:v>2421.8750000000018</c:v>
                </c:pt>
                <c:pt idx="23313">
                  <c:v>2421.8750000000018</c:v>
                </c:pt>
                <c:pt idx="23314">
                  <c:v>2421.8750000000018</c:v>
                </c:pt>
                <c:pt idx="23315">
                  <c:v>2421.8750000000018</c:v>
                </c:pt>
                <c:pt idx="23316">
                  <c:v>2421.8750000000018</c:v>
                </c:pt>
                <c:pt idx="23317">
                  <c:v>2421.8750000000018</c:v>
                </c:pt>
                <c:pt idx="23318">
                  <c:v>2421.8750000000018</c:v>
                </c:pt>
                <c:pt idx="23319">
                  <c:v>2421.8750000000018</c:v>
                </c:pt>
                <c:pt idx="23320">
                  <c:v>2421.8750000000018</c:v>
                </c:pt>
                <c:pt idx="23321">
                  <c:v>2421.8750000000018</c:v>
                </c:pt>
                <c:pt idx="23322">
                  <c:v>2421.8750000000018</c:v>
                </c:pt>
                <c:pt idx="23323">
                  <c:v>2421.8750000000018</c:v>
                </c:pt>
                <c:pt idx="23324">
                  <c:v>2421.8750000000018</c:v>
                </c:pt>
                <c:pt idx="23325">
                  <c:v>2421.8750000000018</c:v>
                </c:pt>
                <c:pt idx="23326">
                  <c:v>2421.8750000000018</c:v>
                </c:pt>
                <c:pt idx="23327">
                  <c:v>2421.8750000000018</c:v>
                </c:pt>
                <c:pt idx="23328">
                  <c:v>2421.8750000000018</c:v>
                </c:pt>
                <c:pt idx="23329">
                  <c:v>2421.8750000000018</c:v>
                </c:pt>
                <c:pt idx="23330">
                  <c:v>2421.8750000000018</c:v>
                </c:pt>
                <c:pt idx="23331">
                  <c:v>2421.8750000000018</c:v>
                </c:pt>
                <c:pt idx="23332">
                  <c:v>2421.8750000000018</c:v>
                </c:pt>
                <c:pt idx="23333">
                  <c:v>2421.8750000000018</c:v>
                </c:pt>
                <c:pt idx="23334">
                  <c:v>2421.8750000000018</c:v>
                </c:pt>
                <c:pt idx="23335">
                  <c:v>2421.8750000000018</c:v>
                </c:pt>
                <c:pt idx="23336">
                  <c:v>2421.8750000000018</c:v>
                </c:pt>
                <c:pt idx="23337">
                  <c:v>2421.8750000000018</c:v>
                </c:pt>
                <c:pt idx="23338">
                  <c:v>2424.3164099999999</c:v>
                </c:pt>
                <c:pt idx="23339">
                  <c:v>2421.8750000000018</c:v>
                </c:pt>
                <c:pt idx="23340">
                  <c:v>2421.8750000000018</c:v>
                </c:pt>
                <c:pt idx="23341">
                  <c:v>2421.8750000000018</c:v>
                </c:pt>
                <c:pt idx="23342">
                  <c:v>2421.8750000000018</c:v>
                </c:pt>
                <c:pt idx="23343">
                  <c:v>2421.8750000000018</c:v>
                </c:pt>
                <c:pt idx="23344">
                  <c:v>2421.8750000000018</c:v>
                </c:pt>
                <c:pt idx="23345">
                  <c:v>2421.8750000000018</c:v>
                </c:pt>
                <c:pt idx="23346">
                  <c:v>2421.8750000000018</c:v>
                </c:pt>
                <c:pt idx="23347">
                  <c:v>2421.8750000000018</c:v>
                </c:pt>
                <c:pt idx="23348">
                  <c:v>2421.8750000000018</c:v>
                </c:pt>
                <c:pt idx="23349">
                  <c:v>2421.8750000000018</c:v>
                </c:pt>
                <c:pt idx="23350">
                  <c:v>2421.8750000000018</c:v>
                </c:pt>
                <c:pt idx="23351">
                  <c:v>2421.8750000000018</c:v>
                </c:pt>
                <c:pt idx="23352">
                  <c:v>2421.8750000000018</c:v>
                </c:pt>
                <c:pt idx="23353">
                  <c:v>2421.8750000000018</c:v>
                </c:pt>
                <c:pt idx="23354">
                  <c:v>2421.8750000000018</c:v>
                </c:pt>
                <c:pt idx="23355">
                  <c:v>2421.8750000000018</c:v>
                </c:pt>
                <c:pt idx="23356">
                  <c:v>2424.3164099999999</c:v>
                </c:pt>
                <c:pt idx="23357">
                  <c:v>2421.8750000000018</c:v>
                </c:pt>
                <c:pt idx="23358">
                  <c:v>2421.8750000000018</c:v>
                </c:pt>
                <c:pt idx="23359">
                  <c:v>2421.8750000000018</c:v>
                </c:pt>
                <c:pt idx="23360">
                  <c:v>2421.8750000000018</c:v>
                </c:pt>
                <c:pt idx="23361">
                  <c:v>2421.8750000000018</c:v>
                </c:pt>
                <c:pt idx="23362">
                  <c:v>2421.8750000000018</c:v>
                </c:pt>
                <c:pt idx="23363">
                  <c:v>2421.8750000000018</c:v>
                </c:pt>
                <c:pt idx="23364">
                  <c:v>2421.8750000000018</c:v>
                </c:pt>
                <c:pt idx="23365">
                  <c:v>2421.8750000000018</c:v>
                </c:pt>
                <c:pt idx="23366">
                  <c:v>2421.8750000000018</c:v>
                </c:pt>
                <c:pt idx="23367">
                  <c:v>2421.8750000000018</c:v>
                </c:pt>
                <c:pt idx="23368">
                  <c:v>2421.8750000000018</c:v>
                </c:pt>
                <c:pt idx="23369">
                  <c:v>2421.8750000000018</c:v>
                </c:pt>
                <c:pt idx="23370">
                  <c:v>2421.8750000000018</c:v>
                </c:pt>
                <c:pt idx="23371">
                  <c:v>2421.8750000000018</c:v>
                </c:pt>
                <c:pt idx="23372">
                  <c:v>2421.8750000000018</c:v>
                </c:pt>
                <c:pt idx="23373">
                  <c:v>2421.8750000000018</c:v>
                </c:pt>
                <c:pt idx="23374">
                  <c:v>2421.8750000000018</c:v>
                </c:pt>
                <c:pt idx="23375">
                  <c:v>2421.8750000000018</c:v>
                </c:pt>
                <c:pt idx="23376">
                  <c:v>2421.8750000000018</c:v>
                </c:pt>
                <c:pt idx="23377">
                  <c:v>2421.8750000000018</c:v>
                </c:pt>
                <c:pt idx="23378">
                  <c:v>2421.8750000000018</c:v>
                </c:pt>
                <c:pt idx="23379">
                  <c:v>2419.4335900000019</c:v>
                </c:pt>
                <c:pt idx="23380">
                  <c:v>2421.8750000000018</c:v>
                </c:pt>
                <c:pt idx="23381">
                  <c:v>2421.8750000000018</c:v>
                </c:pt>
                <c:pt idx="23382">
                  <c:v>2421.8750000000018</c:v>
                </c:pt>
                <c:pt idx="23383">
                  <c:v>2421.8750000000018</c:v>
                </c:pt>
                <c:pt idx="23384">
                  <c:v>2421.8750000000018</c:v>
                </c:pt>
                <c:pt idx="23385">
                  <c:v>2421.8750000000018</c:v>
                </c:pt>
                <c:pt idx="23386">
                  <c:v>2421.8750000000018</c:v>
                </c:pt>
                <c:pt idx="23387">
                  <c:v>2421.8750000000018</c:v>
                </c:pt>
                <c:pt idx="23388">
                  <c:v>2421.8750000000018</c:v>
                </c:pt>
                <c:pt idx="23389">
                  <c:v>2421.8750000000018</c:v>
                </c:pt>
                <c:pt idx="23390">
                  <c:v>2421.8750000000018</c:v>
                </c:pt>
                <c:pt idx="23391">
                  <c:v>2421.8750000000018</c:v>
                </c:pt>
                <c:pt idx="23392">
                  <c:v>2421.8750000000018</c:v>
                </c:pt>
                <c:pt idx="23393">
                  <c:v>2421.8750000000018</c:v>
                </c:pt>
                <c:pt idx="23394">
                  <c:v>2421.8750000000018</c:v>
                </c:pt>
                <c:pt idx="23395">
                  <c:v>2421.8750000000018</c:v>
                </c:pt>
                <c:pt idx="23396">
                  <c:v>2421.8750000000018</c:v>
                </c:pt>
                <c:pt idx="23397">
                  <c:v>2421.8750000000018</c:v>
                </c:pt>
                <c:pt idx="23398">
                  <c:v>2421.8750000000018</c:v>
                </c:pt>
                <c:pt idx="23399">
                  <c:v>2421.8750000000018</c:v>
                </c:pt>
                <c:pt idx="23400">
                  <c:v>2421.8750000000018</c:v>
                </c:pt>
                <c:pt idx="23401">
                  <c:v>2421.8750000000018</c:v>
                </c:pt>
                <c:pt idx="23402">
                  <c:v>2421.8750000000018</c:v>
                </c:pt>
                <c:pt idx="23403">
                  <c:v>2421.8750000000018</c:v>
                </c:pt>
                <c:pt idx="23404">
                  <c:v>2421.8750000000018</c:v>
                </c:pt>
                <c:pt idx="23405">
                  <c:v>2421.8750000000018</c:v>
                </c:pt>
                <c:pt idx="23406">
                  <c:v>2421.8750000000018</c:v>
                </c:pt>
                <c:pt idx="23407">
                  <c:v>2421.8750000000018</c:v>
                </c:pt>
                <c:pt idx="23408">
                  <c:v>2421.8750000000018</c:v>
                </c:pt>
                <c:pt idx="23409">
                  <c:v>2421.8750000000018</c:v>
                </c:pt>
                <c:pt idx="23410">
                  <c:v>2421.8750000000018</c:v>
                </c:pt>
                <c:pt idx="23411">
                  <c:v>2421.8750000000018</c:v>
                </c:pt>
                <c:pt idx="23412">
                  <c:v>2421.8750000000018</c:v>
                </c:pt>
                <c:pt idx="23413">
                  <c:v>2421.8750000000018</c:v>
                </c:pt>
                <c:pt idx="23414">
                  <c:v>2421.8750000000018</c:v>
                </c:pt>
                <c:pt idx="23415">
                  <c:v>2421.8750000000018</c:v>
                </c:pt>
                <c:pt idx="23416">
                  <c:v>2421.8750000000018</c:v>
                </c:pt>
                <c:pt idx="23417">
                  <c:v>2421.8750000000018</c:v>
                </c:pt>
                <c:pt idx="23418">
                  <c:v>2421.8750000000018</c:v>
                </c:pt>
                <c:pt idx="23419">
                  <c:v>2421.8750000000018</c:v>
                </c:pt>
                <c:pt idx="23420">
                  <c:v>2421.8750000000018</c:v>
                </c:pt>
                <c:pt idx="23421">
                  <c:v>2421.8750000000018</c:v>
                </c:pt>
                <c:pt idx="23422">
                  <c:v>2421.8750000000018</c:v>
                </c:pt>
                <c:pt idx="23423">
                  <c:v>2421.8750000000018</c:v>
                </c:pt>
                <c:pt idx="23424">
                  <c:v>2421.8750000000018</c:v>
                </c:pt>
                <c:pt idx="23425">
                  <c:v>2421.8750000000018</c:v>
                </c:pt>
                <c:pt idx="23426">
                  <c:v>2421.8750000000018</c:v>
                </c:pt>
                <c:pt idx="23427">
                  <c:v>2421.8750000000018</c:v>
                </c:pt>
                <c:pt idx="23428">
                  <c:v>2421.8750000000018</c:v>
                </c:pt>
                <c:pt idx="23429">
                  <c:v>2421.8750000000018</c:v>
                </c:pt>
                <c:pt idx="23430">
                  <c:v>2421.8750000000018</c:v>
                </c:pt>
                <c:pt idx="23431">
                  <c:v>2421.8750000000018</c:v>
                </c:pt>
                <c:pt idx="23432">
                  <c:v>2421.8750000000018</c:v>
                </c:pt>
                <c:pt idx="23433">
                  <c:v>2421.8750000000018</c:v>
                </c:pt>
                <c:pt idx="23434">
                  <c:v>2421.8750000000018</c:v>
                </c:pt>
                <c:pt idx="23435">
                  <c:v>2421.8750000000018</c:v>
                </c:pt>
                <c:pt idx="23436">
                  <c:v>2424.3164099999999</c:v>
                </c:pt>
                <c:pt idx="23437">
                  <c:v>2421.8750000000018</c:v>
                </c:pt>
                <c:pt idx="23438">
                  <c:v>2421.8750000000018</c:v>
                </c:pt>
                <c:pt idx="23439">
                  <c:v>2421.8750000000018</c:v>
                </c:pt>
                <c:pt idx="23440">
                  <c:v>2421.8750000000018</c:v>
                </c:pt>
                <c:pt idx="23441">
                  <c:v>2421.8750000000018</c:v>
                </c:pt>
                <c:pt idx="23442">
                  <c:v>2421.8750000000018</c:v>
                </c:pt>
                <c:pt idx="23443">
                  <c:v>2421.8750000000018</c:v>
                </c:pt>
                <c:pt idx="23444">
                  <c:v>2421.8750000000018</c:v>
                </c:pt>
                <c:pt idx="23445">
                  <c:v>2421.8750000000018</c:v>
                </c:pt>
                <c:pt idx="23446">
                  <c:v>2421.8750000000018</c:v>
                </c:pt>
                <c:pt idx="23447">
                  <c:v>2421.8750000000018</c:v>
                </c:pt>
                <c:pt idx="23448">
                  <c:v>2421.8750000000018</c:v>
                </c:pt>
                <c:pt idx="23449">
                  <c:v>2421.8750000000018</c:v>
                </c:pt>
                <c:pt idx="23450">
                  <c:v>2421.8750000000018</c:v>
                </c:pt>
                <c:pt idx="23451">
                  <c:v>2421.8750000000018</c:v>
                </c:pt>
                <c:pt idx="23452">
                  <c:v>2421.8750000000018</c:v>
                </c:pt>
                <c:pt idx="23453">
                  <c:v>2421.8750000000018</c:v>
                </c:pt>
                <c:pt idx="23454">
                  <c:v>2421.8750000000018</c:v>
                </c:pt>
                <c:pt idx="23455">
                  <c:v>2421.8750000000018</c:v>
                </c:pt>
                <c:pt idx="23456">
                  <c:v>2421.8750000000018</c:v>
                </c:pt>
                <c:pt idx="23457">
                  <c:v>2421.8750000000018</c:v>
                </c:pt>
                <c:pt idx="23458">
                  <c:v>2421.8750000000018</c:v>
                </c:pt>
                <c:pt idx="23459">
                  <c:v>2421.8750000000018</c:v>
                </c:pt>
                <c:pt idx="23460">
                  <c:v>2421.8750000000018</c:v>
                </c:pt>
                <c:pt idx="23461">
                  <c:v>2421.8750000000018</c:v>
                </c:pt>
                <c:pt idx="23462">
                  <c:v>2421.8750000000018</c:v>
                </c:pt>
                <c:pt idx="23463">
                  <c:v>2421.8750000000018</c:v>
                </c:pt>
                <c:pt idx="23464">
                  <c:v>2421.8750000000018</c:v>
                </c:pt>
                <c:pt idx="23465">
                  <c:v>2421.8750000000018</c:v>
                </c:pt>
                <c:pt idx="23466">
                  <c:v>2421.8750000000018</c:v>
                </c:pt>
                <c:pt idx="23467">
                  <c:v>2424.3164099999999</c:v>
                </c:pt>
                <c:pt idx="23468">
                  <c:v>2421.8750000000018</c:v>
                </c:pt>
                <c:pt idx="23469">
                  <c:v>2421.8750000000018</c:v>
                </c:pt>
                <c:pt idx="23470">
                  <c:v>2421.8750000000018</c:v>
                </c:pt>
                <c:pt idx="23471">
                  <c:v>2421.8750000000018</c:v>
                </c:pt>
                <c:pt idx="23472">
                  <c:v>2421.8750000000018</c:v>
                </c:pt>
                <c:pt idx="23473">
                  <c:v>2421.8750000000018</c:v>
                </c:pt>
                <c:pt idx="23474">
                  <c:v>2421.8750000000018</c:v>
                </c:pt>
                <c:pt idx="23475">
                  <c:v>2421.8750000000018</c:v>
                </c:pt>
                <c:pt idx="23476">
                  <c:v>2421.8750000000018</c:v>
                </c:pt>
                <c:pt idx="23477">
                  <c:v>2421.8750000000018</c:v>
                </c:pt>
                <c:pt idx="23478">
                  <c:v>2421.8750000000018</c:v>
                </c:pt>
                <c:pt idx="23479">
                  <c:v>2421.8750000000018</c:v>
                </c:pt>
                <c:pt idx="23480">
                  <c:v>2421.8750000000018</c:v>
                </c:pt>
                <c:pt idx="23481">
                  <c:v>2421.8750000000018</c:v>
                </c:pt>
                <c:pt idx="23482">
                  <c:v>2421.8750000000018</c:v>
                </c:pt>
                <c:pt idx="23483">
                  <c:v>2421.8750000000018</c:v>
                </c:pt>
                <c:pt idx="23484">
                  <c:v>2421.8750000000018</c:v>
                </c:pt>
                <c:pt idx="23485">
                  <c:v>2421.8750000000018</c:v>
                </c:pt>
                <c:pt idx="23486">
                  <c:v>2421.8750000000018</c:v>
                </c:pt>
                <c:pt idx="23487">
                  <c:v>2421.8750000000018</c:v>
                </c:pt>
                <c:pt idx="23488">
                  <c:v>2421.8750000000018</c:v>
                </c:pt>
                <c:pt idx="23489">
                  <c:v>2421.8750000000018</c:v>
                </c:pt>
                <c:pt idx="23490">
                  <c:v>2421.8750000000018</c:v>
                </c:pt>
                <c:pt idx="23491">
                  <c:v>2421.8750000000018</c:v>
                </c:pt>
                <c:pt idx="23492">
                  <c:v>2421.8750000000018</c:v>
                </c:pt>
                <c:pt idx="23493">
                  <c:v>2421.8750000000018</c:v>
                </c:pt>
                <c:pt idx="23494">
                  <c:v>2421.8750000000018</c:v>
                </c:pt>
                <c:pt idx="23495">
                  <c:v>2421.8750000000018</c:v>
                </c:pt>
                <c:pt idx="23496">
                  <c:v>2421.8750000000018</c:v>
                </c:pt>
                <c:pt idx="23497">
                  <c:v>2421.8750000000018</c:v>
                </c:pt>
                <c:pt idx="23498">
                  <c:v>2421.8750000000018</c:v>
                </c:pt>
                <c:pt idx="23499">
                  <c:v>2421.8750000000018</c:v>
                </c:pt>
                <c:pt idx="23500">
                  <c:v>2421.8750000000018</c:v>
                </c:pt>
                <c:pt idx="23501">
                  <c:v>2421.8750000000018</c:v>
                </c:pt>
                <c:pt idx="23502">
                  <c:v>2421.8750000000018</c:v>
                </c:pt>
                <c:pt idx="23503">
                  <c:v>2421.8750000000018</c:v>
                </c:pt>
                <c:pt idx="23504">
                  <c:v>2421.8750000000018</c:v>
                </c:pt>
                <c:pt idx="23505">
                  <c:v>2421.8750000000018</c:v>
                </c:pt>
                <c:pt idx="23506">
                  <c:v>2421.8750000000018</c:v>
                </c:pt>
                <c:pt idx="23507">
                  <c:v>2421.8750000000018</c:v>
                </c:pt>
                <c:pt idx="23508">
                  <c:v>2421.8750000000018</c:v>
                </c:pt>
                <c:pt idx="23509">
                  <c:v>2421.8750000000018</c:v>
                </c:pt>
                <c:pt idx="23510">
                  <c:v>2421.8750000000018</c:v>
                </c:pt>
                <c:pt idx="23511">
                  <c:v>2421.8750000000018</c:v>
                </c:pt>
                <c:pt idx="23512">
                  <c:v>2421.8750000000018</c:v>
                </c:pt>
                <c:pt idx="23513">
                  <c:v>2421.8750000000018</c:v>
                </c:pt>
                <c:pt idx="23514">
                  <c:v>2421.8750000000018</c:v>
                </c:pt>
                <c:pt idx="23515">
                  <c:v>2421.8750000000018</c:v>
                </c:pt>
                <c:pt idx="23516">
                  <c:v>2421.8750000000018</c:v>
                </c:pt>
                <c:pt idx="23517">
                  <c:v>2421.8750000000018</c:v>
                </c:pt>
                <c:pt idx="23518">
                  <c:v>2421.8750000000018</c:v>
                </c:pt>
                <c:pt idx="23519">
                  <c:v>2421.8750000000018</c:v>
                </c:pt>
                <c:pt idx="23520">
                  <c:v>2421.8750000000018</c:v>
                </c:pt>
                <c:pt idx="23521">
                  <c:v>2421.8750000000018</c:v>
                </c:pt>
                <c:pt idx="23522">
                  <c:v>2421.8750000000018</c:v>
                </c:pt>
                <c:pt idx="23523">
                  <c:v>2421.8750000000018</c:v>
                </c:pt>
                <c:pt idx="23524">
                  <c:v>2421.8750000000018</c:v>
                </c:pt>
                <c:pt idx="23525">
                  <c:v>2421.8750000000018</c:v>
                </c:pt>
                <c:pt idx="23526">
                  <c:v>2421.8750000000018</c:v>
                </c:pt>
                <c:pt idx="23527">
                  <c:v>2421.8750000000018</c:v>
                </c:pt>
                <c:pt idx="23528">
                  <c:v>2421.8750000000018</c:v>
                </c:pt>
                <c:pt idx="23529">
                  <c:v>2421.8750000000018</c:v>
                </c:pt>
                <c:pt idx="23530">
                  <c:v>2421.8750000000018</c:v>
                </c:pt>
                <c:pt idx="23531">
                  <c:v>2421.8750000000018</c:v>
                </c:pt>
                <c:pt idx="23532">
                  <c:v>2421.8750000000018</c:v>
                </c:pt>
                <c:pt idx="23533">
                  <c:v>2421.8750000000018</c:v>
                </c:pt>
                <c:pt idx="23534">
                  <c:v>2421.8750000000018</c:v>
                </c:pt>
                <c:pt idx="23535">
                  <c:v>2421.8750000000018</c:v>
                </c:pt>
                <c:pt idx="23536">
                  <c:v>2421.8750000000018</c:v>
                </c:pt>
                <c:pt idx="23537">
                  <c:v>2421.8750000000018</c:v>
                </c:pt>
                <c:pt idx="23538">
                  <c:v>2421.8750000000018</c:v>
                </c:pt>
                <c:pt idx="23539">
                  <c:v>2421.8750000000018</c:v>
                </c:pt>
                <c:pt idx="23540">
                  <c:v>2421.8750000000018</c:v>
                </c:pt>
                <c:pt idx="23541">
                  <c:v>2421.8750000000018</c:v>
                </c:pt>
                <c:pt idx="23542">
                  <c:v>2421.8750000000018</c:v>
                </c:pt>
                <c:pt idx="23543">
                  <c:v>2421.8750000000018</c:v>
                </c:pt>
                <c:pt idx="23544">
                  <c:v>2421.8750000000018</c:v>
                </c:pt>
                <c:pt idx="23545">
                  <c:v>2421.8750000000018</c:v>
                </c:pt>
                <c:pt idx="23546">
                  <c:v>2421.8750000000018</c:v>
                </c:pt>
                <c:pt idx="23547">
                  <c:v>2421.8750000000018</c:v>
                </c:pt>
                <c:pt idx="23548">
                  <c:v>2421.8750000000018</c:v>
                </c:pt>
                <c:pt idx="23549">
                  <c:v>2421.8750000000018</c:v>
                </c:pt>
                <c:pt idx="23550">
                  <c:v>2421.8750000000018</c:v>
                </c:pt>
                <c:pt idx="23551">
                  <c:v>2421.8750000000018</c:v>
                </c:pt>
                <c:pt idx="23552">
                  <c:v>2421.8750000000018</c:v>
                </c:pt>
                <c:pt idx="23553">
                  <c:v>2421.8750000000018</c:v>
                </c:pt>
                <c:pt idx="23554">
                  <c:v>2421.8750000000018</c:v>
                </c:pt>
                <c:pt idx="23555">
                  <c:v>2421.8750000000018</c:v>
                </c:pt>
                <c:pt idx="23556">
                  <c:v>2421.8750000000018</c:v>
                </c:pt>
                <c:pt idx="23557">
                  <c:v>2421.8750000000018</c:v>
                </c:pt>
                <c:pt idx="23558">
                  <c:v>2421.8750000000018</c:v>
                </c:pt>
                <c:pt idx="23559">
                  <c:v>2424.3164099999999</c:v>
                </c:pt>
                <c:pt idx="23560">
                  <c:v>2421.8750000000018</c:v>
                </c:pt>
                <c:pt idx="23561">
                  <c:v>2421.8750000000018</c:v>
                </c:pt>
                <c:pt idx="23562">
                  <c:v>2421.8750000000018</c:v>
                </c:pt>
                <c:pt idx="23563">
                  <c:v>2421.8750000000018</c:v>
                </c:pt>
                <c:pt idx="23564">
                  <c:v>2421.8750000000018</c:v>
                </c:pt>
                <c:pt idx="23565">
                  <c:v>2419.4335900000019</c:v>
                </c:pt>
                <c:pt idx="23566">
                  <c:v>2421.8750000000018</c:v>
                </c:pt>
                <c:pt idx="23567">
                  <c:v>2421.8750000000018</c:v>
                </c:pt>
                <c:pt idx="23568">
                  <c:v>2421.8750000000018</c:v>
                </c:pt>
                <c:pt idx="23569">
                  <c:v>2421.8750000000018</c:v>
                </c:pt>
                <c:pt idx="23570">
                  <c:v>2424.3164099999999</c:v>
                </c:pt>
                <c:pt idx="23571">
                  <c:v>2421.8750000000018</c:v>
                </c:pt>
                <c:pt idx="23572">
                  <c:v>2421.8750000000018</c:v>
                </c:pt>
                <c:pt idx="23573">
                  <c:v>2421.8750000000018</c:v>
                </c:pt>
                <c:pt idx="23574">
                  <c:v>2421.8750000000018</c:v>
                </c:pt>
                <c:pt idx="23575">
                  <c:v>2421.8750000000018</c:v>
                </c:pt>
                <c:pt idx="23576">
                  <c:v>2421.8750000000018</c:v>
                </c:pt>
                <c:pt idx="23577">
                  <c:v>2421.8750000000018</c:v>
                </c:pt>
                <c:pt idx="23578">
                  <c:v>2421.8750000000018</c:v>
                </c:pt>
                <c:pt idx="23579">
                  <c:v>2421.8750000000018</c:v>
                </c:pt>
                <c:pt idx="23580">
                  <c:v>2421.8750000000018</c:v>
                </c:pt>
                <c:pt idx="23581">
                  <c:v>2421.8750000000018</c:v>
                </c:pt>
                <c:pt idx="23582">
                  <c:v>2421.8750000000018</c:v>
                </c:pt>
                <c:pt idx="23583">
                  <c:v>2421.8750000000018</c:v>
                </c:pt>
                <c:pt idx="23584">
                  <c:v>2421.8750000000018</c:v>
                </c:pt>
                <c:pt idx="23585">
                  <c:v>2421.8750000000018</c:v>
                </c:pt>
                <c:pt idx="23586">
                  <c:v>2421.8750000000018</c:v>
                </c:pt>
                <c:pt idx="23587">
                  <c:v>2421.8750000000018</c:v>
                </c:pt>
                <c:pt idx="23588">
                  <c:v>2421.8750000000018</c:v>
                </c:pt>
                <c:pt idx="23589">
                  <c:v>2421.8750000000018</c:v>
                </c:pt>
                <c:pt idx="23590">
                  <c:v>2421.8750000000018</c:v>
                </c:pt>
                <c:pt idx="23591">
                  <c:v>2421.8750000000018</c:v>
                </c:pt>
                <c:pt idx="23592">
                  <c:v>2421.8750000000018</c:v>
                </c:pt>
                <c:pt idx="23593">
                  <c:v>2421.8750000000018</c:v>
                </c:pt>
                <c:pt idx="23594">
                  <c:v>2421.8750000000018</c:v>
                </c:pt>
                <c:pt idx="23595">
                  <c:v>2421.8750000000018</c:v>
                </c:pt>
                <c:pt idx="23596">
                  <c:v>2421.8750000000018</c:v>
                </c:pt>
                <c:pt idx="23597">
                  <c:v>2421.8750000000018</c:v>
                </c:pt>
                <c:pt idx="23598">
                  <c:v>2421.8750000000018</c:v>
                </c:pt>
                <c:pt idx="23599">
                  <c:v>2421.8750000000018</c:v>
                </c:pt>
                <c:pt idx="23600">
                  <c:v>2421.8750000000018</c:v>
                </c:pt>
                <c:pt idx="23601">
                  <c:v>2421.8750000000018</c:v>
                </c:pt>
                <c:pt idx="23602">
                  <c:v>2421.8750000000018</c:v>
                </c:pt>
                <c:pt idx="23603">
                  <c:v>2421.8750000000018</c:v>
                </c:pt>
                <c:pt idx="23604">
                  <c:v>2421.8750000000018</c:v>
                </c:pt>
                <c:pt idx="23605">
                  <c:v>2421.8750000000018</c:v>
                </c:pt>
                <c:pt idx="23606">
                  <c:v>2421.8750000000018</c:v>
                </c:pt>
                <c:pt idx="23607">
                  <c:v>2421.8750000000018</c:v>
                </c:pt>
                <c:pt idx="23608">
                  <c:v>2421.8750000000018</c:v>
                </c:pt>
                <c:pt idx="23609">
                  <c:v>2421.8750000000018</c:v>
                </c:pt>
                <c:pt idx="23610">
                  <c:v>2421.8750000000018</c:v>
                </c:pt>
                <c:pt idx="23611">
                  <c:v>2421.8750000000018</c:v>
                </c:pt>
                <c:pt idx="23612">
                  <c:v>2421.8750000000018</c:v>
                </c:pt>
                <c:pt idx="23613">
                  <c:v>2421.8750000000018</c:v>
                </c:pt>
                <c:pt idx="23614">
                  <c:v>2421.8750000000018</c:v>
                </c:pt>
                <c:pt idx="23615">
                  <c:v>2421.8750000000018</c:v>
                </c:pt>
                <c:pt idx="23616">
                  <c:v>2421.8750000000018</c:v>
                </c:pt>
                <c:pt idx="23617">
                  <c:v>2421.8750000000018</c:v>
                </c:pt>
                <c:pt idx="23618">
                  <c:v>2424.3164099999999</c:v>
                </c:pt>
                <c:pt idx="23619">
                  <c:v>2421.8750000000018</c:v>
                </c:pt>
                <c:pt idx="23620">
                  <c:v>2421.8750000000018</c:v>
                </c:pt>
                <c:pt idx="23621">
                  <c:v>2421.8750000000018</c:v>
                </c:pt>
                <c:pt idx="23622">
                  <c:v>2421.8750000000018</c:v>
                </c:pt>
                <c:pt idx="23623">
                  <c:v>2421.8750000000018</c:v>
                </c:pt>
                <c:pt idx="23624">
                  <c:v>2421.8750000000018</c:v>
                </c:pt>
                <c:pt idx="23625">
                  <c:v>2421.8750000000018</c:v>
                </c:pt>
                <c:pt idx="23626">
                  <c:v>2421.8750000000018</c:v>
                </c:pt>
                <c:pt idx="23627">
                  <c:v>2421.8750000000018</c:v>
                </c:pt>
                <c:pt idx="23628">
                  <c:v>2421.8750000000018</c:v>
                </c:pt>
                <c:pt idx="23629">
                  <c:v>2421.8750000000018</c:v>
                </c:pt>
                <c:pt idx="23630">
                  <c:v>2421.8750000000018</c:v>
                </c:pt>
                <c:pt idx="23631">
                  <c:v>2421.8750000000018</c:v>
                </c:pt>
                <c:pt idx="23632">
                  <c:v>2421.8750000000018</c:v>
                </c:pt>
                <c:pt idx="23633">
                  <c:v>2421.8750000000018</c:v>
                </c:pt>
                <c:pt idx="23634">
                  <c:v>2421.8750000000018</c:v>
                </c:pt>
                <c:pt idx="23635">
                  <c:v>2421.8750000000018</c:v>
                </c:pt>
                <c:pt idx="23636">
                  <c:v>2421.8750000000018</c:v>
                </c:pt>
                <c:pt idx="23637">
                  <c:v>2421.8750000000018</c:v>
                </c:pt>
                <c:pt idx="23638">
                  <c:v>2421.8750000000018</c:v>
                </c:pt>
                <c:pt idx="23639">
                  <c:v>2421.8750000000018</c:v>
                </c:pt>
                <c:pt idx="23640">
                  <c:v>2424.3164099999999</c:v>
                </c:pt>
                <c:pt idx="23641">
                  <c:v>2421.8750000000018</c:v>
                </c:pt>
                <c:pt idx="23642">
                  <c:v>2421.8750000000018</c:v>
                </c:pt>
                <c:pt idx="23643">
                  <c:v>2421.8750000000018</c:v>
                </c:pt>
                <c:pt idx="23644">
                  <c:v>2421.8750000000018</c:v>
                </c:pt>
                <c:pt idx="23645">
                  <c:v>2421.8750000000018</c:v>
                </c:pt>
                <c:pt idx="23646">
                  <c:v>2421.8750000000018</c:v>
                </c:pt>
                <c:pt idx="23647">
                  <c:v>2421.8750000000018</c:v>
                </c:pt>
                <c:pt idx="23648">
                  <c:v>2421.8750000000018</c:v>
                </c:pt>
                <c:pt idx="23649">
                  <c:v>2421.8750000000018</c:v>
                </c:pt>
                <c:pt idx="23650">
                  <c:v>2421.8750000000018</c:v>
                </c:pt>
                <c:pt idx="23651">
                  <c:v>2421.8750000000018</c:v>
                </c:pt>
                <c:pt idx="23652">
                  <c:v>2421.8750000000018</c:v>
                </c:pt>
                <c:pt idx="23653">
                  <c:v>2421.8750000000018</c:v>
                </c:pt>
                <c:pt idx="23654">
                  <c:v>2421.8750000000018</c:v>
                </c:pt>
                <c:pt idx="23655">
                  <c:v>2421.8750000000018</c:v>
                </c:pt>
                <c:pt idx="23656">
                  <c:v>2421.8750000000018</c:v>
                </c:pt>
                <c:pt idx="23657">
                  <c:v>2421.8750000000018</c:v>
                </c:pt>
                <c:pt idx="23658">
                  <c:v>2421.8750000000018</c:v>
                </c:pt>
                <c:pt idx="23659">
                  <c:v>2421.8750000000018</c:v>
                </c:pt>
                <c:pt idx="23660">
                  <c:v>2421.8750000000018</c:v>
                </c:pt>
                <c:pt idx="23661">
                  <c:v>2424.3164099999999</c:v>
                </c:pt>
                <c:pt idx="23662">
                  <c:v>2421.8750000000018</c:v>
                </c:pt>
                <c:pt idx="23663">
                  <c:v>2421.8750000000018</c:v>
                </c:pt>
                <c:pt idx="23664">
                  <c:v>2421.8750000000018</c:v>
                </c:pt>
                <c:pt idx="23665">
                  <c:v>2421.8750000000018</c:v>
                </c:pt>
                <c:pt idx="23666">
                  <c:v>2421.8750000000018</c:v>
                </c:pt>
                <c:pt idx="23667">
                  <c:v>2421.8750000000018</c:v>
                </c:pt>
                <c:pt idx="23668">
                  <c:v>2421.8750000000018</c:v>
                </c:pt>
                <c:pt idx="23669">
                  <c:v>2421.8750000000018</c:v>
                </c:pt>
                <c:pt idx="23670">
                  <c:v>2421.8750000000018</c:v>
                </c:pt>
                <c:pt idx="23671">
                  <c:v>2421.8750000000018</c:v>
                </c:pt>
                <c:pt idx="23672">
                  <c:v>2421.8750000000018</c:v>
                </c:pt>
                <c:pt idx="23673">
                  <c:v>2421.8750000000018</c:v>
                </c:pt>
                <c:pt idx="23674">
                  <c:v>2421.8750000000018</c:v>
                </c:pt>
                <c:pt idx="23675">
                  <c:v>2421.8750000000018</c:v>
                </c:pt>
                <c:pt idx="23676">
                  <c:v>2421.8750000000018</c:v>
                </c:pt>
                <c:pt idx="23677">
                  <c:v>2421.8750000000018</c:v>
                </c:pt>
                <c:pt idx="23678">
                  <c:v>2421.8750000000018</c:v>
                </c:pt>
                <c:pt idx="23679">
                  <c:v>2421.8750000000018</c:v>
                </c:pt>
                <c:pt idx="23680">
                  <c:v>2421.8750000000018</c:v>
                </c:pt>
                <c:pt idx="23681">
                  <c:v>2421.8750000000018</c:v>
                </c:pt>
                <c:pt idx="23682">
                  <c:v>2421.8750000000018</c:v>
                </c:pt>
                <c:pt idx="23683">
                  <c:v>2421.8750000000018</c:v>
                </c:pt>
                <c:pt idx="23684">
                  <c:v>2421.8750000000018</c:v>
                </c:pt>
                <c:pt idx="23685">
                  <c:v>2421.8750000000018</c:v>
                </c:pt>
                <c:pt idx="23686">
                  <c:v>2421.8750000000018</c:v>
                </c:pt>
                <c:pt idx="23687">
                  <c:v>2421.8750000000018</c:v>
                </c:pt>
                <c:pt idx="23688">
                  <c:v>2421.8750000000018</c:v>
                </c:pt>
                <c:pt idx="23689">
                  <c:v>2421.8750000000018</c:v>
                </c:pt>
                <c:pt idx="23690">
                  <c:v>2421.8750000000018</c:v>
                </c:pt>
                <c:pt idx="23691">
                  <c:v>2421.8750000000018</c:v>
                </c:pt>
                <c:pt idx="23692">
                  <c:v>2421.8750000000018</c:v>
                </c:pt>
                <c:pt idx="23693">
                  <c:v>2421.8750000000018</c:v>
                </c:pt>
                <c:pt idx="23694">
                  <c:v>2421.8750000000018</c:v>
                </c:pt>
                <c:pt idx="23695">
                  <c:v>2421.8750000000018</c:v>
                </c:pt>
                <c:pt idx="23696">
                  <c:v>2421.8750000000018</c:v>
                </c:pt>
                <c:pt idx="23697">
                  <c:v>2421.8750000000018</c:v>
                </c:pt>
                <c:pt idx="23698">
                  <c:v>2421.8750000000018</c:v>
                </c:pt>
                <c:pt idx="23699">
                  <c:v>2421.8750000000018</c:v>
                </c:pt>
                <c:pt idx="23700">
                  <c:v>2421.8750000000018</c:v>
                </c:pt>
                <c:pt idx="23701">
                  <c:v>2421.8750000000018</c:v>
                </c:pt>
                <c:pt idx="23702">
                  <c:v>2421.8750000000018</c:v>
                </c:pt>
                <c:pt idx="23703">
                  <c:v>2421.8750000000018</c:v>
                </c:pt>
                <c:pt idx="23704">
                  <c:v>2421.8750000000018</c:v>
                </c:pt>
                <c:pt idx="23705">
                  <c:v>2421.8750000000018</c:v>
                </c:pt>
                <c:pt idx="23706">
                  <c:v>2421.8750000000018</c:v>
                </c:pt>
                <c:pt idx="23707">
                  <c:v>2421.8750000000018</c:v>
                </c:pt>
                <c:pt idx="23708">
                  <c:v>2421.8750000000018</c:v>
                </c:pt>
                <c:pt idx="23709">
                  <c:v>2421.8750000000018</c:v>
                </c:pt>
                <c:pt idx="23710">
                  <c:v>2421.8750000000018</c:v>
                </c:pt>
                <c:pt idx="23711">
                  <c:v>2421.8750000000018</c:v>
                </c:pt>
                <c:pt idx="23712">
                  <c:v>2421.8750000000018</c:v>
                </c:pt>
                <c:pt idx="23713">
                  <c:v>2421.8750000000018</c:v>
                </c:pt>
                <c:pt idx="23714">
                  <c:v>2421.8750000000018</c:v>
                </c:pt>
                <c:pt idx="23715">
                  <c:v>2421.8750000000018</c:v>
                </c:pt>
                <c:pt idx="23716">
                  <c:v>2421.8750000000018</c:v>
                </c:pt>
                <c:pt idx="23717">
                  <c:v>2421.8750000000018</c:v>
                </c:pt>
                <c:pt idx="23718">
                  <c:v>2421.8750000000018</c:v>
                </c:pt>
                <c:pt idx="23719">
                  <c:v>2421.8750000000018</c:v>
                </c:pt>
                <c:pt idx="23720">
                  <c:v>2421.8750000000018</c:v>
                </c:pt>
                <c:pt idx="23721">
                  <c:v>2421.8750000000018</c:v>
                </c:pt>
                <c:pt idx="23722">
                  <c:v>2421.8750000000018</c:v>
                </c:pt>
                <c:pt idx="23723">
                  <c:v>2421.8750000000018</c:v>
                </c:pt>
                <c:pt idx="23724">
                  <c:v>2421.8750000000018</c:v>
                </c:pt>
                <c:pt idx="23725">
                  <c:v>2421.8750000000018</c:v>
                </c:pt>
                <c:pt idx="23726">
                  <c:v>2421.8750000000018</c:v>
                </c:pt>
                <c:pt idx="23727">
                  <c:v>2421.8750000000018</c:v>
                </c:pt>
                <c:pt idx="23728">
                  <c:v>2421.8750000000018</c:v>
                </c:pt>
                <c:pt idx="23729">
                  <c:v>2421.8750000000018</c:v>
                </c:pt>
                <c:pt idx="23730">
                  <c:v>2421.8750000000018</c:v>
                </c:pt>
                <c:pt idx="23731">
                  <c:v>2421.8750000000018</c:v>
                </c:pt>
                <c:pt idx="23732">
                  <c:v>2421.8750000000018</c:v>
                </c:pt>
                <c:pt idx="23733">
                  <c:v>2421.8750000000018</c:v>
                </c:pt>
                <c:pt idx="23734">
                  <c:v>2421.8750000000018</c:v>
                </c:pt>
                <c:pt idx="23735">
                  <c:v>2421.8750000000018</c:v>
                </c:pt>
                <c:pt idx="23736">
                  <c:v>2421.8750000000018</c:v>
                </c:pt>
                <c:pt idx="23737">
                  <c:v>2421.8750000000018</c:v>
                </c:pt>
                <c:pt idx="23738">
                  <c:v>2421.8750000000018</c:v>
                </c:pt>
                <c:pt idx="23739">
                  <c:v>2421.8750000000018</c:v>
                </c:pt>
                <c:pt idx="23740">
                  <c:v>2421.8750000000018</c:v>
                </c:pt>
                <c:pt idx="23741">
                  <c:v>2421.8750000000018</c:v>
                </c:pt>
                <c:pt idx="23742">
                  <c:v>2421.8750000000018</c:v>
                </c:pt>
                <c:pt idx="23743">
                  <c:v>2421.8750000000018</c:v>
                </c:pt>
                <c:pt idx="23744">
                  <c:v>2421.8750000000018</c:v>
                </c:pt>
                <c:pt idx="23745">
                  <c:v>2421.8750000000018</c:v>
                </c:pt>
                <c:pt idx="23746">
                  <c:v>2421.8750000000018</c:v>
                </c:pt>
                <c:pt idx="23747">
                  <c:v>2421.8750000000018</c:v>
                </c:pt>
                <c:pt idx="23748">
                  <c:v>2421.8750000000018</c:v>
                </c:pt>
                <c:pt idx="23749">
                  <c:v>2421.8750000000018</c:v>
                </c:pt>
                <c:pt idx="23750">
                  <c:v>2421.8750000000018</c:v>
                </c:pt>
                <c:pt idx="23751">
                  <c:v>2421.8750000000018</c:v>
                </c:pt>
                <c:pt idx="23752">
                  <c:v>2421.8750000000018</c:v>
                </c:pt>
                <c:pt idx="23753">
                  <c:v>2421.8750000000018</c:v>
                </c:pt>
                <c:pt idx="23754">
                  <c:v>2421.8750000000018</c:v>
                </c:pt>
                <c:pt idx="23755">
                  <c:v>2421.8750000000018</c:v>
                </c:pt>
                <c:pt idx="23756">
                  <c:v>2421.8750000000018</c:v>
                </c:pt>
                <c:pt idx="23757">
                  <c:v>2421.8750000000018</c:v>
                </c:pt>
                <c:pt idx="23758">
                  <c:v>2421.8750000000018</c:v>
                </c:pt>
                <c:pt idx="23759">
                  <c:v>2421.8750000000018</c:v>
                </c:pt>
                <c:pt idx="23760">
                  <c:v>2421.8750000000018</c:v>
                </c:pt>
                <c:pt idx="23761">
                  <c:v>2421.8750000000018</c:v>
                </c:pt>
                <c:pt idx="23762">
                  <c:v>2421.8750000000018</c:v>
                </c:pt>
                <c:pt idx="23763">
                  <c:v>2421.8750000000018</c:v>
                </c:pt>
                <c:pt idx="23764">
                  <c:v>2421.8750000000018</c:v>
                </c:pt>
                <c:pt idx="23765">
                  <c:v>2421.8750000000018</c:v>
                </c:pt>
                <c:pt idx="23766">
                  <c:v>2421.8750000000018</c:v>
                </c:pt>
                <c:pt idx="23767">
                  <c:v>2421.8750000000018</c:v>
                </c:pt>
                <c:pt idx="23768">
                  <c:v>2421.8750000000018</c:v>
                </c:pt>
                <c:pt idx="23769">
                  <c:v>2421.8750000000018</c:v>
                </c:pt>
                <c:pt idx="23770">
                  <c:v>2421.8750000000018</c:v>
                </c:pt>
                <c:pt idx="23771">
                  <c:v>2421.8750000000018</c:v>
                </c:pt>
                <c:pt idx="23772">
                  <c:v>2421.8750000000018</c:v>
                </c:pt>
                <c:pt idx="23773">
                  <c:v>2421.8750000000018</c:v>
                </c:pt>
                <c:pt idx="23774">
                  <c:v>2421.8750000000018</c:v>
                </c:pt>
                <c:pt idx="23775">
                  <c:v>2421.8750000000018</c:v>
                </c:pt>
                <c:pt idx="23776">
                  <c:v>2421.8750000000018</c:v>
                </c:pt>
                <c:pt idx="23777">
                  <c:v>2421.8750000000018</c:v>
                </c:pt>
                <c:pt idx="23778">
                  <c:v>2421.8750000000018</c:v>
                </c:pt>
                <c:pt idx="23779">
                  <c:v>2421.8750000000018</c:v>
                </c:pt>
                <c:pt idx="23780">
                  <c:v>2421.8750000000018</c:v>
                </c:pt>
                <c:pt idx="23781">
                  <c:v>2421.8750000000018</c:v>
                </c:pt>
                <c:pt idx="23782">
                  <c:v>2421.8750000000018</c:v>
                </c:pt>
                <c:pt idx="23783">
                  <c:v>2421.8750000000018</c:v>
                </c:pt>
                <c:pt idx="23784">
                  <c:v>2421.8750000000018</c:v>
                </c:pt>
                <c:pt idx="23785">
                  <c:v>2421.8750000000018</c:v>
                </c:pt>
                <c:pt idx="23786">
                  <c:v>2421.8750000000018</c:v>
                </c:pt>
                <c:pt idx="23787">
                  <c:v>2421.8750000000018</c:v>
                </c:pt>
                <c:pt idx="23788">
                  <c:v>2421.8750000000018</c:v>
                </c:pt>
                <c:pt idx="23789">
                  <c:v>2421.8750000000018</c:v>
                </c:pt>
                <c:pt idx="23790">
                  <c:v>2421.8750000000018</c:v>
                </c:pt>
                <c:pt idx="23791">
                  <c:v>2421.8750000000018</c:v>
                </c:pt>
                <c:pt idx="23792">
                  <c:v>2421.8750000000018</c:v>
                </c:pt>
                <c:pt idx="23793">
                  <c:v>2421.8750000000018</c:v>
                </c:pt>
                <c:pt idx="23794">
                  <c:v>2421.8750000000018</c:v>
                </c:pt>
                <c:pt idx="23795">
                  <c:v>2421.8750000000018</c:v>
                </c:pt>
                <c:pt idx="23796">
                  <c:v>2421.8750000000018</c:v>
                </c:pt>
                <c:pt idx="23797">
                  <c:v>2421.8750000000018</c:v>
                </c:pt>
                <c:pt idx="23798">
                  <c:v>2421.8750000000018</c:v>
                </c:pt>
                <c:pt idx="23799">
                  <c:v>2421.8750000000018</c:v>
                </c:pt>
                <c:pt idx="23800">
                  <c:v>2421.8750000000018</c:v>
                </c:pt>
                <c:pt idx="23801">
                  <c:v>2421.8750000000018</c:v>
                </c:pt>
                <c:pt idx="23802">
                  <c:v>2421.8750000000018</c:v>
                </c:pt>
                <c:pt idx="23803">
                  <c:v>2421.8750000000018</c:v>
                </c:pt>
                <c:pt idx="23804">
                  <c:v>2421.8750000000018</c:v>
                </c:pt>
                <c:pt idx="23805">
                  <c:v>2421.8750000000018</c:v>
                </c:pt>
                <c:pt idx="23806">
                  <c:v>2421.8750000000018</c:v>
                </c:pt>
                <c:pt idx="23807">
                  <c:v>2421.8750000000018</c:v>
                </c:pt>
                <c:pt idx="23808">
                  <c:v>2421.8750000000018</c:v>
                </c:pt>
                <c:pt idx="23809">
                  <c:v>2421.8750000000018</c:v>
                </c:pt>
                <c:pt idx="23810">
                  <c:v>2421.8750000000018</c:v>
                </c:pt>
                <c:pt idx="23811">
                  <c:v>2421.8750000000018</c:v>
                </c:pt>
                <c:pt idx="23812">
                  <c:v>2421.8750000000018</c:v>
                </c:pt>
                <c:pt idx="23813">
                  <c:v>2421.8750000000018</c:v>
                </c:pt>
                <c:pt idx="23814">
                  <c:v>2421.8750000000018</c:v>
                </c:pt>
                <c:pt idx="23815">
                  <c:v>2421.8750000000018</c:v>
                </c:pt>
                <c:pt idx="23816">
                  <c:v>2421.8750000000018</c:v>
                </c:pt>
                <c:pt idx="23817">
                  <c:v>2421.8750000000018</c:v>
                </c:pt>
                <c:pt idx="23818">
                  <c:v>2421.8750000000018</c:v>
                </c:pt>
                <c:pt idx="23819">
                  <c:v>2421.8750000000018</c:v>
                </c:pt>
                <c:pt idx="23820">
                  <c:v>2421.8750000000018</c:v>
                </c:pt>
                <c:pt idx="23821">
                  <c:v>2421.8750000000018</c:v>
                </c:pt>
                <c:pt idx="23822">
                  <c:v>2421.8750000000018</c:v>
                </c:pt>
                <c:pt idx="23823">
                  <c:v>2421.8750000000018</c:v>
                </c:pt>
                <c:pt idx="23824">
                  <c:v>2421.8750000000018</c:v>
                </c:pt>
                <c:pt idx="23825">
                  <c:v>2421.8750000000018</c:v>
                </c:pt>
                <c:pt idx="23826">
                  <c:v>2421.8750000000018</c:v>
                </c:pt>
                <c:pt idx="23827">
                  <c:v>2421.8750000000018</c:v>
                </c:pt>
                <c:pt idx="23828">
                  <c:v>2421.8750000000018</c:v>
                </c:pt>
                <c:pt idx="23829">
                  <c:v>2421.8750000000018</c:v>
                </c:pt>
                <c:pt idx="23830">
                  <c:v>2421.8750000000018</c:v>
                </c:pt>
                <c:pt idx="23831">
                  <c:v>2421.8750000000018</c:v>
                </c:pt>
                <c:pt idx="23832">
                  <c:v>2421.8750000000018</c:v>
                </c:pt>
                <c:pt idx="23833">
                  <c:v>2421.8750000000018</c:v>
                </c:pt>
                <c:pt idx="23834">
                  <c:v>2421.8750000000018</c:v>
                </c:pt>
                <c:pt idx="23835">
                  <c:v>2421.8750000000018</c:v>
                </c:pt>
                <c:pt idx="23836">
                  <c:v>2421.8750000000018</c:v>
                </c:pt>
                <c:pt idx="23837">
                  <c:v>2421.8750000000018</c:v>
                </c:pt>
                <c:pt idx="23838">
                  <c:v>2421.8750000000018</c:v>
                </c:pt>
                <c:pt idx="23839">
                  <c:v>2421.8750000000018</c:v>
                </c:pt>
                <c:pt idx="23840">
                  <c:v>2421.8750000000018</c:v>
                </c:pt>
                <c:pt idx="23841">
                  <c:v>2421.8750000000018</c:v>
                </c:pt>
                <c:pt idx="23842">
                  <c:v>2421.8750000000018</c:v>
                </c:pt>
                <c:pt idx="23843">
                  <c:v>2421.8750000000018</c:v>
                </c:pt>
                <c:pt idx="23844">
                  <c:v>2421.8750000000018</c:v>
                </c:pt>
                <c:pt idx="23845">
                  <c:v>2421.8750000000018</c:v>
                </c:pt>
                <c:pt idx="23846">
                  <c:v>2421.8750000000018</c:v>
                </c:pt>
                <c:pt idx="23847">
                  <c:v>2421.8750000000018</c:v>
                </c:pt>
                <c:pt idx="23848">
                  <c:v>2421.8750000000018</c:v>
                </c:pt>
                <c:pt idx="23849">
                  <c:v>2421.8750000000018</c:v>
                </c:pt>
                <c:pt idx="23850">
                  <c:v>2421.8750000000018</c:v>
                </c:pt>
                <c:pt idx="23851">
                  <c:v>2421.8750000000018</c:v>
                </c:pt>
                <c:pt idx="23852">
                  <c:v>2421.8750000000018</c:v>
                </c:pt>
                <c:pt idx="23853">
                  <c:v>2421.8750000000018</c:v>
                </c:pt>
                <c:pt idx="23854">
                  <c:v>2421.8750000000018</c:v>
                </c:pt>
                <c:pt idx="23855">
                  <c:v>2421.8750000000018</c:v>
                </c:pt>
                <c:pt idx="23856">
                  <c:v>2419.4335900000019</c:v>
                </c:pt>
                <c:pt idx="23857">
                  <c:v>2421.8750000000018</c:v>
                </c:pt>
                <c:pt idx="23858">
                  <c:v>2421.8750000000018</c:v>
                </c:pt>
                <c:pt idx="23859">
                  <c:v>2421.8750000000018</c:v>
                </c:pt>
                <c:pt idx="23860">
                  <c:v>2421.8750000000018</c:v>
                </c:pt>
                <c:pt idx="23861">
                  <c:v>2421.8750000000018</c:v>
                </c:pt>
                <c:pt idx="23862">
                  <c:v>2421.8750000000018</c:v>
                </c:pt>
                <c:pt idx="23863">
                  <c:v>2421.8750000000018</c:v>
                </c:pt>
                <c:pt idx="23864">
                  <c:v>2421.8750000000018</c:v>
                </c:pt>
                <c:pt idx="23865">
                  <c:v>2421.8750000000018</c:v>
                </c:pt>
                <c:pt idx="23866">
                  <c:v>2421.8750000000018</c:v>
                </c:pt>
                <c:pt idx="23867">
                  <c:v>2421.8750000000018</c:v>
                </c:pt>
                <c:pt idx="23868">
                  <c:v>2421.8750000000018</c:v>
                </c:pt>
                <c:pt idx="23869">
                  <c:v>2421.8750000000018</c:v>
                </c:pt>
                <c:pt idx="23870">
                  <c:v>2421.8750000000018</c:v>
                </c:pt>
                <c:pt idx="23871">
                  <c:v>2421.8750000000018</c:v>
                </c:pt>
                <c:pt idx="23872">
                  <c:v>2421.8750000000018</c:v>
                </c:pt>
                <c:pt idx="23873">
                  <c:v>2419.4335900000019</c:v>
                </c:pt>
                <c:pt idx="23874">
                  <c:v>2421.8750000000018</c:v>
                </c:pt>
                <c:pt idx="23875">
                  <c:v>2421.8750000000018</c:v>
                </c:pt>
                <c:pt idx="23876">
                  <c:v>2421.8750000000018</c:v>
                </c:pt>
                <c:pt idx="23877">
                  <c:v>2421.8750000000018</c:v>
                </c:pt>
                <c:pt idx="23878">
                  <c:v>2421.8750000000018</c:v>
                </c:pt>
                <c:pt idx="23879">
                  <c:v>2421.8750000000018</c:v>
                </c:pt>
                <c:pt idx="23880">
                  <c:v>2421.8750000000018</c:v>
                </c:pt>
                <c:pt idx="23881">
                  <c:v>2421.8750000000018</c:v>
                </c:pt>
                <c:pt idx="23882">
                  <c:v>2421.8750000000018</c:v>
                </c:pt>
                <c:pt idx="23883">
                  <c:v>2419.4335900000019</c:v>
                </c:pt>
                <c:pt idx="23884">
                  <c:v>2421.8750000000018</c:v>
                </c:pt>
                <c:pt idx="23885">
                  <c:v>2421.8750000000018</c:v>
                </c:pt>
                <c:pt idx="23886">
                  <c:v>2421.8750000000018</c:v>
                </c:pt>
                <c:pt idx="23887">
                  <c:v>2421.8750000000018</c:v>
                </c:pt>
                <c:pt idx="23888">
                  <c:v>2421.8750000000018</c:v>
                </c:pt>
                <c:pt idx="23889">
                  <c:v>2421.8750000000018</c:v>
                </c:pt>
                <c:pt idx="23890">
                  <c:v>2421.8750000000018</c:v>
                </c:pt>
                <c:pt idx="23891">
                  <c:v>2421.8750000000018</c:v>
                </c:pt>
                <c:pt idx="23892">
                  <c:v>2421.8750000000018</c:v>
                </c:pt>
                <c:pt idx="23893">
                  <c:v>2421.8750000000018</c:v>
                </c:pt>
                <c:pt idx="23894">
                  <c:v>2421.8750000000018</c:v>
                </c:pt>
                <c:pt idx="23895">
                  <c:v>2421.8750000000018</c:v>
                </c:pt>
                <c:pt idx="23896">
                  <c:v>2421.8750000000018</c:v>
                </c:pt>
                <c:pt idx="23897">
                  <c:v>2421.8750000000018</c:v>
                </c:pt>
                <c:pt idx="23898">
                  <c:v>2421.8750000000018</c:v>
                </c:pt>
                <c:pt idx="23899">
                  <c:v>2421.8750000000018</c:v>
                </c:pt>
                <c:pt idx="23900">
                  <c:v>2421.8750000000018</c:v>
                </c:pt>
                <c:pt idx="23901">
                  <c:v>2421.8750000000018</c:v>
                </c:pt>
                <c:pt idx="23902">
                  <c:v>2421.8750000000018</c:v>
                </c:pt>
                <c:pt idx="23903">
                  <c:v>2421.8750000000018</c:v>
                </c:pt>
                <c:pt idx="23904">
                  <c:v>2421.8750000000018</c:v>
                </c:pt>
                <c:pt idx="23905">
                  <c:v>2421.8750000000018</c:v>
                </c:pt>
                <c:pt idx="23906">
                  <c:v>2421.8750000000018</c:v>
                </c:pt>
                <c:pt idx="23907">
                  <c:v>2421.8750000000018</c:v>
                </c:pt>
                <c:pt idx="23908">
                  <c:v>2421.8750000000018</c:v>
                </c:pt>
                <c:pt idx="23909">
                  <c:v>2421.8750000000018</c:v>
                </c:pt>
                <c:pt idx="23910">
                  <c:v>2421.8750000000018</c:v>
                </c:pt>
                <c:pt idx="23911">
                  <c:v>2421.8750000000018</c:v>
                </c:pt>
                <c:pt idx="23912">
                  <c:v>2421.8750000000018</c:v>
                </c:pt>
                <c:pt idx="23913">
                  <c:v>2421.8750000000018</c:v>
                </c:pt>
                <c:pt idx="23914">
                  <c:v>2421.8750000000018</c:v>
                </c:pt>
                <c:pt idx="23915">
                  <c:v>2421.8750000000018</c:v>
                </c:pt>
                <c:pt idx="23916">
                  <c:v>2421.8750000000018</c:v>
                </c:pt>
                <c:pt idx="23917">
                  <c:v>2421.8750000000018</c:v>
                </c:pt>
                <c:pt idx="23918">
                  <c:v>2421.8750000000018</c:v>
                </c:pt>
                <c:pt idx="23919">
                  <c:v>2421.8750000000018</c:v>
                </c:pt>
                <c:pt idx="23920">
                  <c:v>2421.8750000000018</c:v>
                </c:pt>
                <c:pt idx="23921">
                  <c:v>2421.8750000000018</c:v>
                </c:pt>
                <c:pt idx="23922">
                  <c:v>2421.8750000000018</c:v>
                </c:pt>
                <c:pt idx="23923">
                  <c:v>2421.8750000000018</c:v>
                </c:pt>
                <c:pt idx="23924">
                  <c:v>2421.8750000000018</c:v>
                </c:pt>
                <c:pt idx="23925">
                  <c:v>2421.8750000000018</c:v>
                </c:pt>
                <c:pt idx="23926">
                  <c:v>2421.8750000000018</c:v>
                </c:pt>
                <c:pt idx="23927">
                  <c:v>2421.8750000000018</c:v>
                </c:pt>
                <c:pt idx="23928">
                  <c:v>2421.8750000000018</c:v>
                </c:pt>
                <c:pt idx="23929">
                  <c:v>2421.8750000000018</c:v>
                </c:pt>
                <c:pt idx="23930">
                  <c:v>2421.8750000000018</c:v>
                </c:pt>
                <c:pt idx="23931">
                  <c:v>2421.8750000000018</c:v>
                </c:pt>
                <c:pt idx="23932">
                  <c:v>2421.8750000000018</c:v>
                </c:pt>
                <c:pt idx="23933">
                  <c:v>2421.8750000000018</c:v>
                </c:pt>
                <c:pt idx="23934">
                  <c:v>2421.8750000000018</c:v>
                </c:pt>
                <c:pt idx="23935">
                  <c:v>2421.8750000000018</c:v>
                </c:pt>
                <c:pt idx="23936">
                  <c:v>2421.8750000000018</c:v>
                </c:pt>
                <c:pt idx="23937">
                  <c:v>2421.8750000000018</c:v>
                </c:pt>
                <c:pt idx="23938">
                  <c:v>2421.8750000000018</c:v>
                </c:pt>
                <c:pt idx="23939">
                  <c:v>2421.8750000000018</c:v>
                </c:pt>
                <c:pt idx="23940">
                  <c:v>2421.8750000000018</c:v>
                </c:pt>
                <c:pt idx="23941">
                  <c:v>2421.8750000000018</c:v>
                </c:pt>
                <c:pt idx="23942">
                  <c:v>2421.8750000000018</c:v>
                </c:pt>
                <c:pt idx="23943">
                  <c:v>2421.8750000000018</c:v>
                </c:pt>
                <c:pt idx="23944">
                  <c:v>2421.8750000000018</c:v>
                </c:pt>
                <c:pt idx="23945">
                  <c:v>2421.8750000000018</c:v>
                </c:pt>
                <c:pt idx="23946">
                  <c:v>2421.8750000000018</c:v>
                </c:pt>
                <c:pt idx="23947">
                  <c:v>2421.8750000000018</c:v>
                </c:pt>
                <c:pt idx="23948">
                  <c:v>2421.8750000000018</c:v>
                </c:pt>
                <c:pt idx="23949">
                  <c:v>2421.8750000000018</c:v>
                </c:pt>
                <c:pt idx="23950">
                  <c:v>2421.8750000000018</c:v>
                </c:pt>
                <c:pt idx="23951">
                  <c:v>2421.8750000000018</c:v>
                </c:pt>
                <c:pt idx="23952">
                  <c:v>2421.8750000000018</c:v>
                </c:pt>
                <c:pt idx="23953">
                  <c:v>2421.8750000000018</c:v>
                </c:pt>
                <c:pt idx="23954">
                  <c:v>2421.8750000000018</c:v>
                </c:pt>
                <c:pt idx="23955">
                  <c:v>2421.8750000000018</c:v>
                </c:pt>
                <c:pt idx="23956">
                  <c:v>2421.8750000000018</c:v>
                </c:pt>
                <c:pt idx="23957">
                  <c:v>2421.8750000000018</c:v>
                </c:pt>
                <c:pt idx="23958">
                  <c:v>2421.8750000000018</c:v>
                </c:pt>
                <c:pt idx="23959">
                  <c:v>2421.8750000000018</c:v>
                </c:pt>
                <c:pt idx="23960">
                  <c:v>2421.8750000000018</c:v>
                </c:pt>
                <c:pt idx="23961">
                  <c:v>2421.8750000000018</c:v>
                </c:pt>
                <c:pt idx="23962">
                  <c:v>2421.8750000000018</c:v>
                </c:pt>
                <c:pt idx="23963">
                  <c:v>2421.8750000000018</c:v>
                </c:pt>
                <c:pt idx="23964">
                  <c:v>2421.8750000000018</c:v>
                </c:pt>
                <c:pt idx="23965">
                  <c:v>2421.8750000000018</c:v>
                </c:pt>
                <c:pt idx="23966">
                  <c:v>2421.8750000000018</c:v>
                </c:pt>
                <c:pt idx="23967">
                  <c:v>2421.8750000000018</c:v>
                </c:pt>
                <c:pt idx="23968">
                  <c:v>2421.8750000000018</c:v>
                </c:pt>
                <c:pt idx="23969">
                  <c:v>2421.8750000000018</c:v>
                </c:pt>
                <c:pt idx="23970">
                  <c:v>2421.8750000000018</c:v>
                </c:pt>
                <c:pt idx="23971">
                  <c:v>2421.8750000000018</c:v>
                </c:pt>
                <c:pt idx="23972">
                  <c:v>2421.8750000000018</c:v>
                </c:pt>
                <c:pt idx="23973">
                  <c:v>2421.8750000000018</c:v>
                </c:pt>
                <c:pt idx="23974">
                  <c:v>2421.8750000000018</c:v>
                </c:pt>
                <c:pt idx="23975">
                  <c:v>2421.8750000000018</c:v>
                </c:pt>
                <c:pt idx="23976">
                  <c:v>2421.8750000000018</c:v>
                </c:pt>
                <c:pt idx="23977">
                  <c:v>2421.8750000000018</c:v>
                </c:pt>
                <c:pt idx="23978">
                  <c:v>2421.8750000000018</c:v>
                </c:pt>
                <c:pt idx="23979">
                  <c:v>2421.8750000000018</c:v>
                </c:pt>
                <c:pt idx="23980">
                  <c:v>2421.8750000000018</c:v>
                </c:pt>
                <c:pt idx="23981">
                  <c:v>2421.8750000000018</c:v>
                </c:pt>
                <c:pt idx="23982">
                  <c:v>2421.8750000000018</c:v>
                </c:pt>
                <c:pt idx="23983">
                  <c:v>2421.8750000000018</c:v>
                </c:pt>
                <c:pt idx="23984">
                  <c:v>2421.8750000000018</c:v>
                </c:pt>
                <c:pt idx="23985">
                  <c:v>2421.8750000000018</c:v>
                </c:pt>
                <c:pt idx="23986">
                  <c:v>2421.8750000000018</c:v>
                </c:pt>
                <c:pt idx="23987">
                  <c:v>2421.8750000000018</c:v>
                </c:pt>
                <c:pt idx="23988">
                  <c:v>2421.8750000000018</c:v>
                </c:pt>
                <c:pt idx="23989">
                  <c:v>2421.8750000000018</c:v>
                </c:pt>
                <c:pt idx="23990">
                  <c:v>2421.8750000000018</c:v>
                </c:pt>
                <c:pt idx="23991">
                  <c:v>2421.8750000000018</c:v>
                </c:pt>
                <c:pt idx="23992">
                  <c:v>2421.8750000000018</c:v>
                </c:pt>
                <c:pt idx="23993">
                  <c:v>2421.8750000000018</c:v>
                </c:pt>
                <c:pt idx="23994">
                  <c:v>2421.8750000000018</c:v>
                </c:pt>
                <c:pt idx="23995">
                  <c:v>2421.8750000000018</c:v>
                </c:pt>
                <c:pt idx="23996">
                  <c:v>2421.8750000000018</c:v>
                </c:pt>
                <c:pt idx="23997">
                  <c:v>2421.8750000000018</c:v>
                </c:pt>
                <c:pt idx="23998">
                  <c:v>2421.8750000000018</c:v>
                </c:pt>
                <c:pt idx="23999">
                  <c:v>2421.8750000000018</c:v>
                </c:pt>
                <c:pt idx="24000">
                  <c:v>2421.8750000000018</c:v>
                </c:pt>
                <c:pt idx="24001">
                  <c:v>2421.8750000000018</c:v>
                </c:pt>
                <c:pt idx="24002">
                  <c:v>2421.8750000000018</c:v>
                </c:pt>
                <c:pt idx="24003">
                  <c:v>2421.8750000000018</c:v>
                </c:pt>
                <c:pt idx="24004">
                  <c:v>2421.8750000000018</c:v>
                </c:pt>
                <c:pt idx="24005">
                  <c:v>2421.8750000000018</c:v>
                </c:pt>
                <c:pt idx="24006">
                  <c:v>2421.8750000000018</c:v>
                </c:pt>
                <c:pt idx="24007">
                  <c:v>2421.8750000000018</c:v>
                </c:pt>
                <c:pt idx="24008">
                  <c:v>2421.8750000000018</c:v>
                </c:pt>
                <c:pt idx="24009">
                  <c:v>2421.8750000000018</c:v>
                </c:pt>
                <c:pt idx="24010">
                  <c:v>2421.8750000000018</c:v>
                </c:pt>
                <c:pt idx="24011">
                  <c:v>2421.8750000000018</c:v>
                </c:pt>
                <c:pt idx="24012">
                  <c:v>2421.8750000000018</c:v>
                </c:pt>
                <c:pt idx="24013">
                  <c:v>2419.4335900000019</c:v>
                </c:pt>
                <c:pt idx="24014">
                  <c:v>2421.8750000000018</c:v>
                </c:pt>
                <c:pt idx="24015">
                  <c:v>2421.8750000000018</c:v>
                </c:pt>
                <c:pt idx="24016">
                  <c:v>2421.8750000000018</c:v>
                </c:pt>
                <c:pt idx="24017">
                  <c:v>2421.8750000000018</c:v>
                </c:pt>
                <c:pt idx="24018">
                  <c:v>2421.8750000000018</c:v>
                </c:pt>
                <c:pt idx="24019">
                  <c:v>2421.8750000000018</c:v>
                </c:pt>
                <c:pt idx="24020">
                  <c:v>2421.8750000000018</c:v>
                </c:pt>
                <c:pt idx="24021">
                  <c:v>2421.8750000000018</c:v>
                </c:pt>
                <c:pt idx="24022">
                  <c:v>2421.8750000000018</c:v>
                </c:pt>
                <c:pt idx="24023">
                  <c:v>2421.8750000000018</c:v>
                </c:pt>
                <c:pt idx="24024">
                  <c:v>2421.8750000000018</c:v>
                </c:pt>
                <c:pt idx="24025">
                  <c:v>2421.8750000000018</c:v>
                </c:pt>
                <c:pt idx="24026">
                  <c:v>2421.8750000000018</c:v>
                </c:pt>
                <c:pt idx="24027">
                  <c:v>2421.8750000000018</c:v>
                </c:pt>
                <c:pt idx="24028">
                  <c:v>2421.8750000000018</c:v>
                </c:pt>
                <c:pt idx="24029">
                  <c:v>2421.8750000000018</c:v>
                </c:pt>
                <c:pt idx="24030">
                  <c:v>2421.8750000000018</c:v>
                </c:pt>
                <c:pt idx="24031">
                  <c:v>2421.8750000000018</c:v>
                </c:pt>
                <c:pt idx="24032">
                  <c:v>2421.8750000000018</c:v>
                </c:pt>
                <c:pt idx="24033">
                  <c:v>2424.3164099999999</c:v>
                </c:pt>
                <c:pt idx="24034">
                  <c:v>2421.8750000000018</c:v>
                </c:pt>
                <c:pt idx="24035">
                  <c:v>2421.8750000000018</c:v>
                </c:pt>
                <c:pt idx="24036">
                  <c:v>2421.8750000000018</c:v>
                </c:pt>
                <c:pt idx="24037">
                  <c:v>2421.8750000000018</c:v>
                </c:pt>
                <c:pt idx="24038">
                  <c:v>2421.8750000000018</c:v>
                </c:pt>
                <c:pt idx="24039">
                  <c:v>2421.8750000000018</c:v>
                </c:pt>
                <c:pt idx="24040">
                  <c:v>2421.8750000000018</c:v>
                </c:pt>
                <c:pt idx="24041">
                  <c:v>2421.8750000000018</c:v>
                </c:pt>
                <c:pt idx="24042">
                  <c:v>2421.8750000000018</c:v>
                </c:pt>
                <c:pt idx="24043">
                  <c:v>2421.8750000000018</c:v>
                </c:pt>
                <c:pt idx="24044">
                  <c:v>2421.8750000000018</c:v>
                </c:pt>
                <c:pt idx="24045">
                  <c:v>2421.8750000000018</c:v>
                </c:pt>
                <c:pt idx="24046">
                  <c:v>2419.4335900000019</c:v>
                </c:pt>
                <c:pt idx="24047">
                  <c:v>2421.8750000000018</c:v>
                </c:pt>
                <c:pt idx="24048">
                  <c:v>2421.8750000000018</c:v>
                </c:pt>
                <c:pt idx="24049">
                  <c:v>2421.8750000000018</c:v>
                </c:pt>
                <c:pt idx="24050">
                  <c:v>2421.8750000000018</c:v>
                </c:pt>
                <c:pt idx="24051">
                  <c:v>2421.8750000000018</c:v>
                </c:pt>
                <c:pt idx="24052">
                  <c:v>2421.8750000000018</c:v>
                </c:pt>
                <c:pt idx="24053">
                  <c:v>2421.8750000000018</c:v>
                </c:pt>
                <c:pt idx="24054">
                  <c:v>2421.8750000000018</c:v>
                </c:pt>
                <c:pt idx="24055">
                  <c:v>2421.8750000000018</c:v>
                </c:pt>
                <c:pt idx="24056">
                  <c:v>2421.8750000000018</c:v>
                </c:pt>
                <c:pt idx="24057">
                  <c:v>2421.8750000000018</c:v>
                </c:pt>
                <c:pt idx="24058">
                  <c:v>2421.8750000000018</c:v>
                </c:pt>
                <c:pt idx="24059">
                  <c:v>2421.8750000000018</c:v>
                </c:pt>
                <c:pt idx="24060">
                  <c:v>2421.8750000000018</c:v>
                </c:pt>
                <c:pt idx="24061">
                  <c:v>2421.8750000000018</c:v>
                </c:pt>
                <c:pt idx="24062">
                  <c:v>2421.8750000000018</c:v>
                </c:pt>
                <c:pt idx="24063">
                  <c:v>2421.8750000000018</c:v>
                </c:pt>
                <c:pt idx="24064">
                  <c:v>2421.8750000000018</c:v>
                </c:pt>
                <c:pt idx="24065">
                  <c:v>2421.8750000000018</c:v>
                </c:pt>
                <c:pt idx="24066">
                  <c:v>2421.8750000000018</c:v>
                </c:pt>
                <c:pt idx="24067">
                  <c:v>2421.8750000000018</c:v>
                </c:pt>
                <c:pt idx="24068">
                  <c:v>2421.8750000000018</c:v>
                </c:pt>
                <c:pt idx="24069">
                  <c:v>2421.8750000000018</c:v>
                </c:pt>
                <c:pt idx="24070">
                  <c:v>2421.8750000000018</c:v>
                </c:pt>
                <c:pt idx="24071">
                  <c:v>2421.8750000000018</c:v>
                </c:pt>
                <c:pt idx="24072">
                  <c:v>2421.8750000000018</c:v>
                </c:pt>
                <c:pt idx="24073">
                  <c:v>2421.8750000000018</c:v>
                </c:pt>
                <c:pt idx="24074">
                  <c:v>2421.8750000000018</c:v>
                </c:pt>
                <c:pt idx="24075">
                  <c:v>2421.8750000000018</c:v>
                </c:pt>
                <c:pt idx="24076">
                  <c:v>2421.8750000000018</c:v>
                </c:pt>
                <c:pt idx="24077">
                  <c:v>2421.8750000000018</c:v>
                </c:pt>
                <c:pt idx="24078">
                  <c:v>2421.8750000000018</c:v>
                </c:pt>
                <c:pt idx="24079">
                  <c:v>2421.8750000000018</c:v>
                </c:pt>
                <c:pt idx="24080">
                  <c:v>2421.8750000000018</c:v>
                </c:pt>
                <c:pt idx="24081">
                  <c:v>2421.8750000000018</c:v>
                </c:pt>
                <c:pt idx="24082">
                  <c:v>2421.8750000000018</c:v>
                </c:pt>
                <c:pt idx="24083">
                  <c:v>2421.8750000000018</c:v>
                </c:pt>
                <c:pt idx="24084">
                  <c:v>2421.8750000000018</c:v>
                </c:pt>
                <c:pt idx="24085">
                  <c:v>2421.8750000000018</c:v>
                </c:pt>
                <c:pt idx="24086">
                  <c:v>2421.8750000000018</c:v>
                </c:pt>
                <c:pt idx="24087">
                  <c:v>2421.8750000000018</c:v>
                </c:pt>
                <c:pt idx="24088">
                  <c:v>2421.8750000000018</c:v>
                </c:pt>
                <c:pt idx="24089">
                  <c:v>2421.8750000000018</c:v>
                </c:pt>
                <c:pt idx="24090">
                  <c:v>2421.8750000000018</c:v>
                </c:pt>
                <c:pt idx="24091">
                  <c:v>2421.8750000000018</c:v>
                </c:pt>
                <c:pt idx="24092">
                  <c:v>2421.8750000000018</c:v>
                </c:pt>
                <c:pt idx="24093">
                  <c:v>2421.8750000000018</c:v>
                </c:pt>
                <c:pt idx="24094">
                  <c:v>2421.8750000000018</c:v>
                </c:pt>
                <c:pt idx="24095">
                  <c:v>2421.8750000000018</c:v>
                </c:pt>
                <c:pt idx="24096">
                  <c:v>2421.8750000000018</c:v>
                </c:pt>
                <c:pt idx="24097">
                  <c:v>2421.8750000000018</c:v>
                </c:pt>
                <c:pt idx="24098">
                  <c:v>2421.8750000000018</c:v>
                </c:pt>
                <c:pt idx="24099">
                  <c:v>2421.8750000000018</c:v>
                </c:pt>
                <c:pt idx="24100">
                  <c:v>2421.8750000000018</c:v>
                </c:pt>
                <c:pt idx="24101">
                  <c:v>2421.8750000000018</c:v>
                </c:pt>
                <c:pt idx="24102">
                  <c:v>2421.8750000000018</c:v>
                </c:pt>
                <c:pt idx="24103">
                  <c:v>2421.8750000000018</c:v>
                </c:pt>
                <c:pt idx="24104">
                  <c:v>2421.8750000000018</c:v>
                </c:pt>
                <c:pt idx="24105">
                  <c:v>2421.8750000000018</c:v>
                </c:pt>
                <c:pt idx="24106">
                  <c:v>2421.8750000000018</c:v>
                </c:pt>
                <c:pt idx="24107">
                  <c:v>2421.8750000000018</c:v>
                </c:pt>
                <c:pt idx="24108">
                  <c:v>2421.8750000000018</c:v>
                </c:pt>
                <c:pt idx="24109">
                  <c:v>2421.8750000000018</c:v>
                </c:pt>
                <c:pt idx="24110">
                  <c:v>2421.8750000000018</c:v>
                </c:pt>
                <c:pt idx="24111">
                  <c:v>2421.8750000000018</c:v>
                </c:pt>
                <c:pt idx="24112">
                  <c:v>2421.8750000000018</c:v>
                </c:pt>
                <c:pt idx="24113">
                  <c:v>2421.8750000000018</c:v>
                </c:pt>
                <c:pt idx="24114">
                  <c:v>2421.8750000000018</c:v>
                </c:pt>
                <c:pt idx="24115">
                  <c:v>2421.8750000000018</c:v>
                </c:pt>
                <c:pt idx="24116">
                  <c:v>2421.8750000000018</c:v>
                </c:pt>
                <c:pt idx="24117">
                  <c:v>2421.8750000000018</c:v>
                </c:pt>
                <c:pt idx="24118">
                  <c:v>2419.4335900000019</c:v>
                </c:pt>
                <c:pt idx="24119">
                  <c:v>2421.8750000000018</c:v>
                </c:pt>
                <c:pt idx="24120">
                  <c:v>2421.8750000000018</c:v>
                </c:pt>
                <c:pt idx="24121">
                  <c:v>2421.8750000000018</c:v>
                </c:pt>
                <c:pt idx="24122">
                  <c:v>2421.8750000000018</c:v>
                </c:pt>
                <c:pt idx="24123">
                  <c:v>2421.8750000000018</c:v>
                </c:pt>
                <c:pt idx="24124">
                  <c:v>2421.8750000000018</c:v>
                </c:pt>
                <c:pt idx="24125">
                  <c:v>2421.8750000000018</c:v>
                </c:pt>
                <c:pt idx="24126">
                  <c:v>2421.8750000000018</c:v>
                </c:pt>
                <c:pt idx="24127">
                  <c:v>2421.8750000000018</c:v>
                </c:pt>
                <c:pt idx="24128">
                  <c:v>2421.8750000000018</c:v>
                </c:pt>
                <c:pt idx="24129">
                  <c:v>2421.8750000000018</c:v>
                </c:pt>
                <c:pt idx="24130">
                  <c:v>2421.8750000000018</c:v>
                </c:pt>
                <c:pt idx="24131">
                  <c:v>2419.4335900000019</c:v>
                </c:pt>
                <c:pt idx="24132">
                  <c:v>2421.8750000000018</c:v>
                </c:pt>
                <c:pt idx="24133">
                  <c:v>2421.8750000000018</c:v>
                </c:pt>
                <c:pt idx="24134">
                  <c:v>2421.8750000000018</c:v>
                </c:pt>
                <c:pt idx="24135">
                  <c:v>2421.8750000000018</c:v>
                </c:pt>
                <c:pt idx="24136">
                  <c:v>2421.8750000000018</c:v>
                </c:pt>
                <c:pt idx="24137">
                  <c:v>2421.8750000000018</c:v>
                </c:pt>
                <c:pt idx="24138">
                  <c:v>2421.8750000000018</c:v>
                </c:pt>
                <c:pt idx="24139">
                  <c:v>2421.8750000000018</c:v>
                </c:pt>
                <c:pt idx="24140">
                  <c:v>2421.8750000000018</c:v>
                </c:pt>
                <c:pt idx="24141">
                  <c:v>2421.8750000000018</c:v>
                </c:pt>
                <c:pt idx="24142">
                  <c:v>2421.8750000000018</c:v>
                </c:pt>
                <c:pt idx="24143">
                  <c:v>2421.8750000000018</c:v>
                </c:pt>
                <c:pt idx="24144">
                  <c:v>2421.8750000000018</c:v>
                </c:pt>
                <c:pt idx="24145">
                  <c:v>2421.8750000000018</c:v>
                </c:pt>
                <c:pt idx="24146">
                  <c:v>2421.8750000000018</c:v>
                </c:pt>
                <c:pt idx="24147">
                  <c:v>2421.8750000000018</c:v>
                </c:pt>
                <c:pt idx="24148">
                  <c:v>2421.8750000000018</c:v>
                </c:pt>
                <c:pt idx="24149">
                  <c:v>2421.8750000000018</c:v>
                </c:pt>
                <c:pt idx="24150">
                  <c:v>2421.8750000000018</c:v>
                </c:pt>
                <c:pt idx="24151">
                  <c:v>2421.8750000000018</c:v>
                </c:pt>
                <c:pt idx="24152">
                  <c:v>2421.8750000000018</c:v>
                </c:pt>
                <c:pt idx="24153">
                  <c:v>2421.8750000000018</c:v>
                </c:pt>
                <c:pt idx="24154">
                  <c:v>2421.8750000000018</c:v>
                </c:pt>
                <c:pt idx="24155">
                  <c:v>2421.8750000000018</c:v>
                </c:pt>
                <c:pt idx="24156">
                  <c:v>2421.8750000000018</c:v>
                </c:pt>
                <c:pt idx="24157">
                  <c:v>2421.8750000000018</c:v>
                </c:pt>
                <c:pt idx="24158">
                  <c:v>2421.8750000000018</c:v>
                </c:pt>
                <c:pt idx="24159">
                  <c:v>2421.8750000000018</c:v>
                </c:pt>
                <c:pt idx="24160">
                  <c:v>2421.8750000000018</c:v>
                </c:pt>
                <c:pt idx="24161">
                  <c:v>2421.8750000000018</c:v>
                </c:pt>
                <c:pt idx="24162">
                  <c:v>2421.8750000000018</c:v>
                </c:pt>
                <c:pt idx="24163">
                  <c:v>2421.8750000000018</c:v>
                </c:pt>
                <c:pt idx="24164">
                  <c:v>2421.8750000000018</c:v>
                </c:pt>
                <c:pt idx="24165">
                  <c:v>2421.8750000000018</c:v>
                </c:pt>
                <c:pt idx="24166">
                  <c:v>2421.8750000000018</c:v>
                </c:pt>
                <c:pt idx="24167">
                  <c:v>2421.8750000000018</c:v>
                </c:pt>
                <c:pt idx="24168">
                  <c:v>2421.8750000000018</c:v>
                </c:pt>
                <c:pt idx="24169">
                  <c:v>2421.8750000000018</c:v>
                </c:pt>
                <c:pt idx="24170">
                  <c:v>2421.8750000000018</c:v>
                </c:pt>
                <c:pt idx="24171">
                  <c:v>2421.8750000000018</c:v>
                </c:pt>
                <c:pt idx="24172">
                  <c:v>2421.8750000000018</c:v>
                </c:pt>
                <c:pt idx="24173">
                  <c:v>2421.8750000000018</c:v>
                </c:pt>
                <c:pt idx="24174">
                  <c:v>2421.8750000000018</c:v>
                </c:pt>
                <c:pt idx="24175">
                  <c:v>2421.8750000000018</c:v>
                </c:pt>
                <c:pt idx="24176">
                  <c:v>2421.8750000000018</c:v>
                </c:pt>
                <c:pt idx="24177">
                  <c:v>2421.8750000000018</c:v>
                </c:pt>
                <c:pt idx="24178">
                  <c:v>2421.8750000000018</c:v>
                </c:pt>
                <c:pt idx="24179">
                  <c:v>2421.8750000000018</c:v>
                </c:pt>
                <c:pt idx="24180">
                  <c:v>2421.8750000000018</c:v>
                </c:pt>
                <c:pt idx="24181">
                  <c:v>2421.8750000000018</c:v>
                </c:pt>
                <c:pt idx="24182">
                  <c:v>2421.8750000000018</c:v>
                </c:pt>
                <c:pt idx="24183">
                  <c:v>2421.8750000000018</c:v>
                </c:pt>
                <c:pt idx="24184">
                  <c:v>2421.8750000000018</c:v>
                </c:pt>
                <c:pt idx="24185">
                  <c:v>2421.8750000000018</c:v>
                </c:pt>
                <c:pt idx="24186">
                  <c:v>2421.8750000000018</c:v>
                </c:pt>
                <c:pt idx="24187">
                  <c:v>2421.8750000000018</c:v>
                </c:pt>
                <c:pt idx="24188">
                  <c:v>2421.8750000000018</c:v>
                </c:pt>
                <c:pt idx="24189">
                  <c:v>2421.8750000000018</c:v>
                </c:pt>
                <c:pt idx="24190">
                  <c:v>2421.8750000000018</c:v>
                </c:pt>
                <c:pt idx="24191">
                  <c:v>2421.8750000000018</c:v>
                </c:pt>
                <c:pt idx="24192">
                  <c:v>2421.8750000000018</c:v>
                </c:pt>
                <c:pt idx="24193">
                  <c:v>2421.8750000000018</c:v>
                </c:pt>
                <c:pt idx="24194">
                  <c:v>2421.8750000000018</c:v>
                </c:pt>
                <c:pt idx="24195">
                  <c:v>2421.8750000000018</c:v>
                </c:pt>
                <c:pt idx="24196">
                  <c:v>2421.8750000000018</c:v>
                </c:pt>
                <c:pt idx="24197">
                  <c:v>2421.8750000000018</c:v>
                </c:pt>
                <c:pt idx="24198">
                  <c:v>2421.8750000000018</c:v>
                </c:pt>
                <c:pt idx="24199">
                  <c:v>2421.8750000000018</c:v>
                </c:pt>
                <c:pt idx="24200">
                  <c:v>2421.8750000000018</c:v>
                </c:pt>
                <c:pt idx="24201">
                  <c:v>2421.8750000000018</c:v>
                </c:pt>
                <c:pt idx="24202">
                  <c:v>2421.8750000000018</c:v>
                </c:pt>
                <c:pt idx="24203">
                  <c:v>2421.8750000000018</c:v>
                </c:pt>
                <c:pt idx="24204">
                  <c:v>2421.8750000000018</c:v>
                </c:pt>
                <c:pt idx="24205">
                  <c:v>2421.8750000000018</c:v>
                </c:pt>
                <c:pt idx="24206">
                  <c:v>2421.8750000000018</c:v>
                </c:pt>
                <c:pt idx="24207">
                  <c:v>2421.8750000000018</c:v>
                </c:pt>
                <c:pt idx="24208">
                  <c:v>2421.8750000000018</c:v>
                </c:pt>
                <c:pt idx="24209">
                  <c:v>2421.8750000000018</c:v>
                </c:pt>
                <c:pt idx="24210">
                  <c:v>2421.8750000000018</c:v>
                </c:pt>
                <c:pt idx="24211">
                  <c:v>2421.8750000000018</c:v>
                </c:pt>
                <c:pt idx="24212">
                  <c:v>2421.8750000000018</c:v>
                </c:pt>
                <c:pt idx="24213">
                  <c:v>2421.8750000000018</c:v>
                </c:pt>
                <c:pt idx="24214">
                  <c:v>2421.8750000000018</c:v>
                </c:pt>
                <c:pt idx="24215">
                  <c:v>2421.8750000000018</c:v>
                </c:pt>
                <c:pt idx="24216">
                  <c:v>2421.8750000000018</c:v>
                </c:pt>
                <c:pt idx="24217">
                  <c:v>2421.8750000000018</c:v>
                </c:pt>
                <c:pt idx="24218">
                  <c:v>2421.8750000000018</c:v>
                </c:pt>
                <c:pt idx="24219">
                  <c:v>2421.8750000000018</c:v>
                </c:pt>
                <c:pt idx="24220">
                  <c:v>2421.8750000000018</c:v>
                </c:pt>
                <c:pt idx="24221">
                  <c:v>2421.8750000000018</c:v>
                </c:pt>
                <c:pt idx="24222">
                  <c:v>2421.8750000000018</c:v>
                </c:pt>
                <c:pt idx="24223">
                  <c:v>2421.8750000000018</c:v>
                </c:pt>
                <c:pt idx="24224">
                  <c:v>2421.8750000000018</c:v>
                </c:pt>
                <c:pt idx="24225">
                  <c:v>2421.8750000000018</c:v>
                </c:pt>
                <c:pt idx="24226">
                  <c:v>2421.8750000000018</c:v>
                </c:pt>
                <c:pt idx="24227">
                  <c:v>2421.8750000000018</c:v>
                </c:pt>
                <c:pt idx="24228">
                  <c:v>2421.8750000000018</c:v>
                </c:pt>
                <c:pt idx="24229">
                  <c:v>2421.8750000000018</c:v>
                </c:pt>
                <c:pt idx="24230">
                  <c:v>2421.8750000000018</c:v>
                </c:pt>
                <c:pt idx="24231">
                  <c:v>2421.8750000000018</c:v>
                </c:pt>
                <c:pt idx="24232">
                  <c:v>2421.8750000000018</c:v>
                </c:pt>
                <c:pt idx="24233">
                  <c:v>2421.8750000000018</c:v>
                </c:pt>
                <c:pt idx="24234">
                  <c:v>2421.8750000000018</c:v>
                </c:pt>
                <c:pt idx="24235">
                  <c:v>2421.8750000000018</c:v>
                </c:pt>
                <c:pt idx="24236">
                  <c:v>2421.8750000000018</c:v>
                </c:pt>
                <c:pt idx="24237">
                  <c:v>2421.8750000000018</c:v>
                </c:pt>
                <c:pt idx="24238">
                  <c:v>2421.8750000000018</c:v>
                </c:pt>
                <c:pt idx="24239">
                  <c:v>2421.8750000000018</c:v>
                </c:pt>
                <c:pt idx="24240">
                  <c:v>2421.8750000000018</c:v>
                </c:pt>
                <c:pt idx="24241">
                  <c:v>2421.8750000000018</c:v>
                </c:pt>
                <c:pt idx="24242">
                  <c:v>2421.8750000000018</c:v>
                </c:pt>
                <c:pt idx="24243">
                  <c:v>2421.8750000000018</c:v>
                </c:pt>
                <c:pt idx="24244">
                  <c:v>2421.8750000000018</c:v>
                </c:pt>
                <c:pt idx="24245">
                  <c:v>2421.8750000000018</c:v>
                </c:pt>
                <c:pt idx="24246">
                  <c:v>2421.8750000000018</c:v>
                </c:pt>
                <c:pt idx="24247">
                  <c:v>2421.8750000000018</c:v>
                </c:pt>
                <c:pt idx="24248">
                  <c:v>2421.8750000000018</c:v>
                </c:pt>
                <c:pt idx="24249">
                  <c:v>2421.8750000000018</c:v>
                </c:pt>
                <c:pt idx="24250">
                  <c:v>2421.8750000000018</c:v>
                </c:pt>
                <c:pt idx="24251">
                  <c:v>2421.8750000000018</c:v>
                </c:pt>
                <c:pt idx="24252">
                  <c:v>2421.8750000000018</c:v>
                </c:pt>
                <c:pt idx="24253">
                  <c:v>2421.8750000000018</c:v>
                </c:pt>
                <c:pt idx="24254">
                  <c:v>2421.8750000000018</c:v>
                </c:pt>
                <c:pt idx="24255">
                  <c:v>2421.8750000000018</c:v>
                </c:pt>
                <c:pt idx="24256">
                  <c:v>2421.8750000000018</c:v>
                </c:pt>
                <c:pt idx="24257">
                  <c:v>2421.8750000000018</c:v>
                </c:pt>
                <c:pt idx="24258">
                  <c:v>2421.8750000000018</c:v>
                </c:pt>
                <c:pt idx="24259">
                  <c:v>2421.8750000000018</c:v>
                </c:pt>
                <c:pt idx="24260">
                  <c:v>2421.8750000000018</c:v>
                </c:pt>
                <c:pt idx="24261">
                  <c:v>2421.8750000000018</c:v>
                </c:pt>
                <c:pt idx="24262">
                  <c:v>2421.8750000000018</c:v>
                </c:pt>
                <c:pt idx="24263">
                  <c:v>2421.8750000000018</c:v>
                </c:pt>
                <c:pt idx="24264">
                  <c:v>2421.8750000000018</c:v>
                </c:pt>
                <c:pt idx="24265">
                  <c:v>2421.8750000000018</c:v>
                </c:pt>
                <c:pt idx="24266">
                  <c:v>2421.8750000000018</c:v>
                </c:pt>
                <c:pt idx="24267">
                  <c:v>2421.8750000000018</c:v>
                </c:pt>
                <c:pt idx="24268">
                  <c:v>2421.8750000000018</c:v>
                </c:pt>
                <c:pt idx="24269">
                  <c:v>2421.8750000000018</c:v>
                </c:pt>
                <c:pt idx="24270">
                  <c:v>2421.8750000000018</c:v>
                </c:pt>
                <c:pt idx="24271">
                  <c:v>2421.8750000000018</c:v>
                </c:pt>
                <c:pt idx="24272">
                  <c:v>2421.8750000000018</c:v>
                </c:pt>
                <c:pt idx="24273">
                  <c:v>2421.8750000000018</c:v>
                </c:pt>
                <c:pt idx="24274">
                  <c:v>2421.8750000000018</c:v>
                </c:pt>
                <c:pt idx="24275">
                  <c:v>2421.8750000000018</c:v>
                </c:pt>
                <c:pt idx="24276">
                  <c:v>2421.8750000000018</c:v>
                </c:pt>
                <c:pt idx="24277">
                  <c:v>2421.8750000000018</c:v>
                </c:pt>
                <c:pt idx="24278">
                  <c:v>2421.8750000000018</c:v>
                </c:pt>
                <c:pt idx="24279">
                  <c:v>2421.8750000000018</c:v>
                </c:pt>
                <c:pt idx="24280">
                  <c:v>2419.4335900000019</c:v>
                </c:pt>
                <c:pt idx="24281">
                  <c:v>2421.8750000000018</c:v>
                </c:pt>
                <c:pt idx="24282">
                  <c:v>2421.8750000000018</c:v>
                </c:pt>
                <c:pt idx="24283">
                  <c:v>2421.8750000000018</c:v>
                </c:pt>
                <c:pt idx="24284">
                  <c:v>2421.8750000000018</c:v>
                </c:pt>
                <c:pt idx="24285">
                  <c:v>2421.8750000000018</c:v>
                </c:pt>
                <c:pt idx="24286">
                  <c:v>2421.8750000000018</c:v>
                </c:pt>
                <c:pt idx="24287">
                  <c:v>2421.8750000000018</c:v>
                </c:pt>
                <c:pt idx="24288">
                  <c:v>2421.8750000000018</c:v>
                </c:pt>
                <c:pt idx="24289">
                  <c:v>2421.8750000000018</c:v>
                </c:pt>
                <c:pt idx="24290">
                  <c:v>2421.8750000000018</c:v>
                </c:pt>
                <c:pt idx="24291">
                  <c:v>2421.8750000000018</c:v>
                </c:pt>
                <c:pt idx="24292">
                  <c:v>2421.8750000000018</c:v>
                </c:pt>
                <c:pt idx="24293">
                  <c:v>2421.8750000000018</c:v>
                </c:pt>
                <c:pt idx="24294">
                  <c:v>2421.8750000000018</c:v>
                </c:pt>
                <c:pt idx="24295">
                  <c:v>2421.8750000000018</c:v>
                </c:pt>
                <c:pt idx="24296">
                  <c:v>2421.8750000000018</c:v>
                </c:pt>
                <c:pt idx="24297">
                  <c:v>2421.8750000000018</c:v>
                </c:pt>
                <c:pt idx="24298">
                  <c:v>2421.8750000000018</c:v>
                </c:pt>
                <c:pt idx="24299">
                  <c:v>2421.8750000000018</c:v>
                </c:pt>
                <c:pt idx="24300">
                  <c:v>2421.8750000000018</c:v>
                </c:pt>
                <c:pt idx="24301">
                  <c:v>2421.8750000000018</c:v>
                </c:pt>
                <c:pt idx="24302">
                  <c:v>2421.8750000000018</c:v>
                </c:pt>
                <c:pt idx="24303">
                  <c:v>2421.8750000000018</c:v>
                </c:pt>
                <c:pt idx="24304">
                  <c:v>2421.8750000000018</c:v>
                </c:pt>
                <c:pt idx="24305">
                  <c:v>2421.8750000000018</c:v>
                </c:pt>
                <c:pt idx="24306">
                  <c:v>2421.8750000000018</c:v>
                </c:pt>
                <c:pt idx="24307">
                  <c:v>2421.8750000000018</c:v>
                </c:pt>
                <c:pt idx="24308">
                  <c:v>2421.8750000000018</c:v>
                </c:pt>
                <c:pt idx="24309">
                  <c:v>2421.8750000000018</c:v>
                </c:pt>
                <c:pt idx="24310">
                  <c:v>2421.8750000000018</c:v>
                </c:pt>
                <c:pt idx="24311">
                  <c:v>2421.8750000000018</c:v>
                </c:pt>
                <c:pt idx="24312">
                  <c:v>2419.4335900000019</c:v>
                </c:pt>
                <c:pt idx="24313">
                  <c:v>2421.8750000000018</c:v>
                </c:pt>
                <c:pt idx="24314">
                  <c:v>2421.8750000000018</c:v>
                </c:pt>
                <c:pt idx="24315">
                  <c:v>2421.8750000000018</c:v>
                </c:pt>
                <c:pt idx="24316">
                  <c:v>2421.8750000000018</c:v>
                </c:pt>
                <c:pt idx="24317">
                  <c:v>2421.8750000000018</c:v>
                </c:pt>
                <c:pt idx="24318">
                  <c:v>2421.8750000000018</c:v>
                </c:pt>
                <c:pt idx="24319">
                  <c:v>2421.8750000000018</c:v>
                </c:pt>
                <c:pt idx="24320">
                  <c:v>2421.8750000000018</c:v>
                </c:pt>
                <c:pt idx="24321">
                  <c:v>2421.8750000000018</c:v>
                </c:pt>
                <c:pt idx="24322">
                  <c:v>2421.8750000000018</c:v>
                </c:pt>
                <c:pt idx="24323">
                  <c:v>2421.8750000000018</c:v>
                </c:pt>
                <c:pt idx="24324">
                  <c:v>2421.8750000000018</c:v>
                </c:pt>
                <c:pt idx="24325">
                  <c:v>2421.8750000000018</c:v>
                </c:pt>
                <c:pt idx="24326">
                  <c:v>2421.8750000000018</c:v>
                </c:pt>
                <c:pt idx="24327">
                  <c:v>2421.8750000000018</c:v>
                </c:pt>
                <c:pt idx="24328">
                  <c:v>2421.8750000000018</c:v>
                </c:pt>
                <c:pt idx="24329">
                  <c:v>2421.8750000000018</c:v>
                </c:pt>
                <c:pt idx="24330">
                  <c:v>2421.8750000000018</c:v>
                </c:pt>
                <c:pt idx="24331">
                  <c:v>2421.8750000000018</c:v>
                </c:pt>
                <c:pt idx="24332">
                  <c:v>2421.8750000000018</c:v>
                </c:pt>
                <c:pt idx="24333">
                  <c:v>2419.4335900000019</c:v>
                </c:pt>
                <c:pt idx="24334">
                  <c:v>2421.8750000000018</c:v>
                </c:pt>
                <c:pt idx="24335">
                  <c:v>2421.8750000000018</c:v>
                </c:pt>
                <c:pt idx="24336">
                  <c:v>2421.8750000000018</c:v>
                </c:pt>
                <c:pt idx="24337">
                  <c:v>2421.8750000000018</c:v>
                </c:pt>
                <c:pt idx="24338">
                  <c:v>2421.8750000000018</c:v>
                </c:pt>
                <c:pt idx="24339">
                  <c:v>2421.8750000000018</c:v>
                </c:pt>
                <c:pt idx="24340">
                  <c:v>2421.8750000000018</c:v>
                </c:pt>
                <c:pt idx="24341">
                  <c:v>2421.8750000000018</c:v>
                </c:pt>
                <c:pt idx="24342">
                  <c:v>2421.8750000000018</c:v>
                </c:pt>
                <c:pt idx="24343">
                  <c:v>2421.8750000000018</c:v>
                </c:pt>
                <c:pt idx="24344">
                  <c:v>2421.8750000000018</c:v>
                </c:pt>
                <c:pt idx="24345">
                  <c:v>2421.8750000000018</c:v>
                </c:pt>
                <c:pt idx="24346">
                  <c:v>2419.4335900000019</c:v>
                </c:pt>
                <c:pt idx="24347">
                  <c:v>2421.8750000000018</c:v>
                </c:pt>
                <c:pt idx="24348">
                  <c:v>2421.8750000000018</c:v>
                </c:pt>
                <c:pt idx="24349">
                  <c:v>2421.8750000000018</c:v>
                </c:pt>
                <c:pt idx="24350">
                  <c:v>2421.8750000000018</c:v>
                </c:pt>
                <c:pt idx="24351">
                  <c:v>2421.8750000000018</c:v>
                </c:pt>
                <c:pt idx="24352">
                  <c:v>2421.8750000000018</c:v>
                </c:pt>
                <c:pt idx="24353">
                  <c:v>2421.8750000000018</c:v>
                </c:pt>
                <c:pt idx="24354">
                  <c:v>2421.8750000000018</c:v>
                </c:pt>
                <c:pt idx="24355">
                  <c:v>2421.8750000000018</c:v>
                </c:pt>
                <c:pt idx="24356">
                  <c:v>2421.8750000000018</c:v>
                </c:pt>
                <c:pt idx="24357">
                  <c:v>2421.8750000000018</c:v>
                </c:pt>
                <c:pt idx="24358">
                  <c:v>2421.8750000000018</c:v>
                </c:pt>
                <c:pt idx="24359">
                  <c:v>2421.8750000000018</c:v>
                </c:pt>
                <c:pt idx="24360">
                  <c:v>2421.8750000000018</c:v>
                </c:pt>
                <c:pt idx="24361">
                  <c:v>2421.8750000000018</c:v>
                </c:pt>
                <c:pt idx="24362">
                  <c:v>2421.8750000000018</c:v>
                </c:pt>
                <c:pt idx="24363">
                  <c:v>2421.8750000000018</c:v>
                </c:pt>
                <c:pt idx="24364">
                  <c:v>2421.8750000000018</c:v>
                </c:pt>
                <c:pt idx="24365">
                  <c:v>2421.8750000000018</c:v>
                </c:pt>
                <c:pt idx="24366">
                  <c:v>2421.8750000000018</c:v>
                </c:pt>
                <c:pt idx="24367">
                  <c:v>2421.8750000000018</c:v>
                </c:pt>
                <c:pt idx="24368">
                  <c:v>2421.8750000000018</c:v>
                </c:pt>
                <c:pt idx="24369">
                  <c:v>2421.8750000000018</c:v>
                </c:pt>
                <c:pt idx="24370">
                  <c:v>2421.8750000000018</c:v>
                </c:pt>
                <c:pt idx="24371">
                  <c:v>2421.8750000000018</c:v>
                </c:pt>
                <c:pt idx="24372">
                  <c:v>2421.8750000000018</c:v>
                </c:pt>
                <c:pt idx="24373">
                  <c:v>2421.8750000000018</c:v>
                </c:pt>
                <c:pt idx="24374">
                  <c:v>2421.8750000000018</c:v>
                </c:pt>
                <c:pt idx="24375">
                  <c:v>2421.8750000000018</c:v>
                </c:pt>
                <c:pt idx="24376">
                  <c:v>2421.8750000000018</c:v>
                </c:pt>
                <c:pt idx="24377">
                  <c:v>2421.8750000000018</c:v>
                </c:pt>
                <c:pt idx="24378">
                  <c:v>2421.8750000000018</c:v>
                </c:pt>
                <c:pt idx="24379">
                  <c:v>2421.8750000000018</c:v>
                </c:pt>
                <c:pt idx="24380">
                  <c:v>2421.8750000000018</c:v>
                </c:pt>
                <c:pt idx="24381">
                  <c:v>2421.8750000000018</c:v>
                </c:pt>
                <c:pt idx="24382">
                  <c:v>2421.8750000000018</c:v>
                </c:pt>
                <c:pt idx="24383">
                  <c:v>2421.8750000000018</c:v>
                </c:pt>
                <c:pt idx="24384">
                  <c:v>2421.8750000000018</c:v>
                </c:pt>
                <c:pt idx="24385">
                  <c:v>2421.8750000000018</c:v>
                </c:pt>
                <c:pt idx="24386">
                  <c:v>2421.8750000000018</c:v>
                </c:pt>
                <c:pt idx="24387">
                  <c:v>2421.8750000000018</c:v>
                </c:pt>
                <c:pt idx="24388">
                  <c:v>2421.8750000000018</c:v>
                </c:pt>
                <c:pt idx="24389">
                  <c:v>2421.8750000000018</c:v>
                </c:pt>
                <c:pt idx="24390">
                  <c:v>2421.8750000000018</c:v>
                </c:pt>
                <c:pt idx="24391">
                  <c:v>2421.8750000000018</c:v>
                </c:pt>
                <c:pt idx="24392">
                  <c:v>2419.4335900000019</c:v>
                </c:pt>
                <c:pt idx="24393">
                  <c:v>2421.8750000000018</c:v>
                </c:pt>
                <c:pt idx="24394">
                  <c:v>2421.8750000000018</c:v>
                </c:pt>
                <c:pt idx="24395">
                  <c:v>2421.8750000000018</c:v>
                </c:pt>
                <c:pt idx="24396">
                  <c:v>2421.8750000000018</c:v>
                </c:pt>
                <c:pt idx="24397">
                  <c:v>2421.8750000000018</c:v>
                </c:pt>
                <c:pt idx="24398">
                  <c:v>2421.8750000000018</c:v>
                </c:pt>
                <c:pt idx="24399">
                  <c:v>2421.8750000000018</c:v>
                </c:pt>
                <c:pt idx="24400">
                  <c:v>2421.8750000000018</c:v>
                </c:pt>
                <c:pt idx="24401">
                  <c:v>2421.8750000000018</c:v>
                </c:pt>
                <c:pt idx="24402">
                  <c:v>2421.8750000000018</c:v>
                </c:pt>
                <c:pt idx="24403">
                  <c:v>2421.8750000000018</c:v>
                </c:pt>
                <c:pt idx="24404">
                  <c:v>2421.8750000000018</c:v>
                </c:pt>
                <c:pt idx="24405">
                  <c:v>2421.8750000000018</c:v>
                </c:pt>
                <c:pt idx="24406">
                  <c:v>2421.8750000000018</c:v>
                </c:pt>
                <c:pt idx="24407">
                  <c:v>2421.8750000000018</c:v>
                </c:pt>
                <c:pt idx="24408">
                  <c:v>2421.8750000000018</c:v>
                </c:pt>
                <c:pt idx="24409">
                  <c:v>2421.8750000000018</c:v>
                </c:pt>
                <c:pt idx="24410">
                  <c:v>2421.8750000000018</c:v>
                </c:pt>
                <c:pt idx="24411">
                  <c:v>2421.8750000000018</c:v>
                </c:pt>
                <c:pt idx="24412">
                  <c:v>2421.8750000000018</c:v>
                </c:pt>
                <c:pt idx="24413">
                  <c:v>2421.8750000000018</c:v>
                </c:pt>
                <c:pt idx="24414">
                  <c:v>2421.8750000000018</c:v>
                </c:pt>
                <c:pt idx="24415">
                  <c:v>2421.8750000000018</c:v>
                </c:pt>
                <c:pt idx="24416">
                  <c:v>2419.4335900000019</c:v>
                </c:pt>
                <c:pt idx="24417">
                  <c:v>2421.8750000000018</c:v>
                </c:pt>
                <c:pt idx="24418">
                  <c:v>2421.8750000000018</c:v>
                </c:pt>
                <c:pt idx="24419">
                  <c:v>2421.8750000000018</c:v>
                </c:pt>
                <c:pt idx="24420">
                  <c:v>2421.8750000000018</c:v>
                </c:pt>
                <c:pt idx="24421">
                  <c:v>2421.8750000000018</c:v>
                </c:pt>
                <c:pt idx="24422">
                  <c:v>2421.8750000000018</c:v>
                </c:pt>
                <c:pt idx="24423">
                  <c:v>2421.8750000000018</c:v>
                </c:pt>
                <c:pt idx="24424">
                  <c:v>2421.8750000000018</c:v>
                </c:pt>
                <c:pt idx="24425">
                  <c:v>2419.4335900000019</c:v>
                </c:pt>
                <c:pt idx="24426">
                  <c:v>2421.8750000000018</c:v>
                </c:pt>
                <c:pt idx="24427">
                  <c:v>2421.8750000000018</c:v>
                </c:pt>
                <c:pt idx="24428">
                  <c:v>2421.8750000000018</c:v>
                </c:pt>
                <c:pt idx="24429">
                  <c:v>2421.8750000000018</c:v>
                </c:pt>
                <c:pt idx="24430">
                  <c:v>2421.8750000000018</c:v>
                </c:pt>
                <c:pt idx="24431">
                  <c:v>2421.8750000000018</c:v>
                </c:pt>
                <c:pt idx="24432">
                  <c:v>2421.8750000000018</c:v>
                </c:pt>
                <c:pt idx="24433">
                  <c:v>2421.8750000000018</c:v>
                </c:pt>
                <c:pt idx="24434">
                  <c:v>2421.8750000000018</c:v>
                </c:pt>
                <c:pt idx="24435">
                  <c:v>2421.8750000000018</c:v>
                </c:pt>
                <c:pt idx="24436">
                  <c:v>2421.8750000000018</c:v>
                </c:pt>
                <c:pt idx="24437">
                  <c:v>2421.8750000000018</c:v>
                </c:pt>
                <c:pt idx="24438">
                  <c:v>2421.8750000000018</c:v>
                </c:pt>
                <c:pt idx="24439">
                  <c:v>2421.8750000000018</c:v>
                </c:pt>
                <c:pt idx="24440">
                  <c:v>2421.8750000000018</c:v>
                </c:pt>
                <c:pt idx="24441">
                  <c:v>2421.8750000000018</c:v>
                </c:pt>
                <c:pt idx="24442">
                  <c:v>2421.8750000000018</c:v>
                </c:pt>
                <c:pt idx="24443">
                  <c:v>2421.8750000000018</c:v>
                </c:pt>
                <c:pt idx="24444">
                  <c:v>2421.8750000000018</c:v>
                </c:pt>
                <c:pt idx="24445">
                  <c:v>2421.8750000000018</c:v>
                </c:pt>
                <c:pt idx="24446">
                  <c:v>2421.8750000000018</c:v>
                </c:pt>
                <c:pt idx="24447">
                  <c:v>2421.8750000000018</c:v>
                </c:pt>
                <c:pt idx="24448">
                  <c:v>2421.8750000000018</c:v>
                </c:pt>
                <c:pt idx="24449">
                  <c:v>2421.8750000000018</c:v>
                </c:pt>
                <c:pt idx="24450">
                  <c:v>2421.8750000000018</c:v>
                </c:pt>
                <c:pt idx="24451">
                  <c:v>2421.8750000000018</c:v>
                </c:pt>
                <c:pt idx="24452">
                  <c:v>2421.8750000000018</c:v>
                </c:pt>
                <c:pt idx="24453">
                  <c:v>2421.8750000000018</c:v>
                </c:pt>
                <c:pt idx="24454">
                  <c:v>2421.8750000000018</c:v>
                </c:pt>
                <c:pt idx="24455">
                  <c:v>2421.8750000000018</c:v>
                </c:pt>
                <c:pt idx="24456">
                  <c:v>2421.8750000000018</c:v>
                </c:pt>
                <c:pt idx="24457">
                  <c:v>2421.8750000000018</c:v>
                </c:pt>
                <c:pt idx="24458">
                  <c:v>2421.8750000000018</c:v>
                </c:pt>
                <c:pt idx="24459">
                  <c:v>2421.8750000000018</c:v>
                </c:pt>
                <c:pt idx="24460">
                  <c:v>2421.8750000000018</c:v>
                </c:pt>
                <c:pt idx="24461">
                  <c:v>2421.8750000000018</c:v>
                </c:pt>
                <c:pt idx="24462">
                  <c:v>2421.8750000000018</c:v>
                </c:pt>
                <c:pt idx="24463">
                  <c:v>2421.8750000000018</c:v>
                </c:pt>
                <c:pt idx="24464">
                  <c:v>2421.8750000000018</c:v>
                </c:pt>
                <c:pt idx="24465">
                  <c:v>2421.8750000000018</c:v>
                </c:pt>
                <c:pt idx="24466">
                  <c:v>2421.8750000000018</c:v>
                </c:pt>
                <c:pt idx="24467">
                  <c:v>2421.8750000000018</c:v>
                </c:pt>
                <c:pt idx="24468">
                  <c:v>2421.8750000000018</c:v>
                </c:pt>
                <c:pt idx="24469">
                  <c:v>2421.8750000000018</c:v>
                </c:pt>
                <c:pt idx="24470">
                  <c:v>2421.8750000000018</c:v>
                </c:pt>
                <c:pt idx="24471">
                  <c:v>2421.8750000000018</c:v>
                </c:pt>
                <c:pt idx="24472">
                  <c:v>2421.8750000000018</c:v>
                </c:pt>
                <c:pt idx="24473">
                  <c:v>2421.8750000000018</c:v>
                </c:pt>
                <c:pt idx="24474">
                  <c:v>2421.8750000000018</c:v>
                </c:pt>
                <c:pt idx="24475">
                  <c:v>2421.8750000000018</c:v>
                </c:pt>
                <c:pt idx="24476">
                  <c:v>2421.8750000000018</c:v>
                </c:pt>
                <c:pt idx="24477">
                  <c:v>2421.8750000000018</c:v>
                </c:pt>
                <c:pt idx="24478">
                  <c:v>2421.8750000000018</c:v>
                </c:pt>
                <c:pt idx="24479">
                  <c:v>2421.8750000000018</c:v>
                </c:pt>
                <c:pt idx="24480">
                  <c:v>2421.8750000000018</c:v>
                </c:pt>
                <c:pt idx="24481">
                  <c:v>2421.8750000000018</c:v>
                </c:pt>
                <c:pt idx="24482">
                  <c:v>2421.8750000000018</c:v>
                </c:pt>
                <c:pt idx="24483">
                  <c:v>2421.8750000000018</c:v>
                </c:pt>
                <c:pt idx="24484">
                  <c:v>2421.8750000000018</c:v>
                </c:pt>
                <c:pt idx="24485">
                  <c:v>2421.8750000000018</c:v>
                </c:pt>
                <c:pt idx="24486">
                  <c:v>2421.8750000000018</c:v>
                </c:pt>
                <c:pt idx="24487">
                  <c:v>2419.4335900000019</c:v>
                </c:pt>
                <c:pt idx="24488">
                  <c:v>2421.8750000000018</c:v>
                </c:pt>
                <c:pt idx="24489">
                  <c:v>2421.8750000000018</c:v>
                </c:pt>
                <c:pt idx="24490">
                  <c:v>2421.8750000000018</c:v>
                </c:pt>
                <c:pt idx="24491">
                  <c:v>2421.8750000000018</c:v>
                </c:pt>
                <c:pt idx="24492">
                  <c:v>2421.8750000000018</c:v>
                </c:pt>
                <c:pt idx="24493">
                  <c:v>2421.8750000000018</c:v>
                </c:pt>
                <c:pt idx="24494">
                  <c:v>2421.8750000000018</c:v>
                </c:pt>
                <c:pt idx="24495">
                  <c:v>2421.8750000000018</c:v>
                </c:pt>
                <c:pt idx="24496">
                  <c:v>2421.8750000000018</c:v>
                </c:pt>
                <c:pt idx="24497">
                  <c:v>2421.8750000000018</c:v>
                </c:pt>
                <c:pt idx="24498">
                  <c:v>2421.8750000000018</c:v>
                </c:pt>
                <c:pt idx="24499">
                  <c:v>2419.4335900000019</c:v>
                </c:pt>
                <c:pt idx="24500">
                  <c:v>2421.8750000000018</c:v>
                </c:pt>
                <c:pt idx="24501">
                  <c:v>2419.4335900000019</c:v>
                </c:pt>
                <c:pt idx="24502">
                  <c:v>2421.8750000000018</c:v>
                </c:pt>
                <c:pt idx="24503">
                  <c:v>2421.8750000000018</c:v>
                </c:pt>
                <c:pt idx="24504">
                  <c:v>2421.8750000000018</c:v>
                </c:pt>
                <c:pt idx="24505">
                  <c:v>2421.8750000000018</c:v>
                </c:pt>
                <c:pt idx="24506">
                  <c:v>2421.8750000000018</c:v>
                </c:pt>
                <c:pt idx="24507">
                  <c:v>2421.8750000000018</c:v>
                </c:pt>
                <c:pt idx="24508">
                  <c:v>2421.8750000000018</c:v>
                </c:pt>
                <c:pt idx="24509">
                  <c:v>2421.8750000000018</c:v>
                </c:pt>
                <c:pt idx="24510">
                  <c:v>2421.8750000000018</c:v>
                </c:pt>
                <c:pt idx="24511">
                  <c:v>2421.8750000000018</c:v>
                </c:pt>
                <c:pt idx="24512">
                  <c:v>2421.8750000000018</c:v>
                </c:pt>
                <c:pt idx="24513">
                  <c:v>2421.8750000000018</c:v>
                </c:pt>
                <c:pt idx="24514">
                  <c:v>2421.8750000000018</c:v>
                </c:pt>
                <c:pt idx="24515">
                  <c:v>2421.8750000000018</c:v>
                </c:pt>
                <c:pt idx="24516">
                  <c:v>2421.8750000000018</c:v>
                </c:pt>
                <c:pt idx="24517">
                  <c:v>2421.8750000000018</c:v>
                </c:pt>
                <c:pt idx="24518">
                  <c:v>2421.8750000000018</c:v>
                </c:pt>
                <c:pt idx="24519">
                  <c:v>2421.8750000000018</c:v>
                </c:pt>
                <c:pt idx="24520">
                  <c:v>2421.8750000000018</c:v>
                </c:pt>
                <c:pt idx="24521">
                  <c:v>2421.8750000000018</c:v>
                </c:pt>
                <c:pt idx="24522">
                  <c:v>2421.8750000000018</c:v>
                </c:pt>
                <c:pt idx="24523">
                  <c:v>2421.8750000000018</c:v>
                </c:pt>
                <c:pt idx="24524">
                  <c:v>2421.8750000000018</c:v>
                </c:pt>
                <c:pt idx="24525">
                  <c:v>2421.8750000000018</c:v>
                </c:pt>
                <c:pt idx="24526">
                  <c:v>2421.8750000000018</c:v>
                </c:pt>
                <c:pt idx="24527">
                  <c:v>2421.8750000000018</c:v>
                </c:pt>
                <c:pt idx="24528">
                  <c:v>2421.8750000000018</c:v>
                </c:pt>
                <c:pt idx="24529">
                  <c:v>2421.8750000000018</c:v>
                </c:pt>
                <c:pt idx="24530">
                  <c:v>2421.8750000000018</c:v>
                </c:pt>
                <c:pt idx="24531">
                  <c:v>2421.8750000000018</c:v>
                </c:pt>
                <c:pt idx="24532">
                  <c:v>2421.8750000000018</c:v>
                </c:pt>
                <c:pt idx="24533">
                  <c:v>2421.8750000000018</c:v>
                </c:pt>
                <c:pt idx="24534">
                  <c:v>2421.8750000000018</c:v>
                </c:pt>
                <c:pt idx="24535">
                  <c:v>2421.8750000000018</c:v>
                </c:pt>
                <c:pt idx="24536">
                  <c:v>2421.8750000000018</c:v>
                </c:pt>
                <c:pt idx="24537">
                  <c:v>2421.8750000000018</c:v>
                </c:pt>
                <c:pt idx="24538">
                  <c:v>2421.8750000000018</c:v>
                </c:pt>
                <c:pt idx="24539">
                  <c:v>2421.8750000000018</c:v>
                </c:pt>
                <c:pt idx="24540">
                  <c:v>2421.8750000000018</c:v>
                </c:pt>
                <c:pt idx="24541">
                  <c:v>2421.8750000000018</c:v>
                </c:pt>
                <c:pt idx="24542">
                  <c:v>2421.8750000000018</c:v>
                </c:pt>
                <c:pt idx="24543">
                  <c:v>2421.8750000000018</c:v>
                </c:pt>
                <c:pt idx="24544">
                  <c:v>2421.8750000000018</c:v>
                </c:pt>
                <c:pt idx="24545">
                  <c:v>2421.8750000000018</c:v>
                </c:pt>
                <c:pt idx="24546">
                  <c:v>2421.8750000000018</c:v>
                </c:pt>
                <c:pt idx="24547">
                  <c:v>2421.8750000000018</c:v>
                </c:pt>
                <c:pt idx="24548">
                  <c:v>2421.8750000000018</c:v>
                </c:pt>
                <c:pt idx="24549">
                  <c:v>2421.8750000000018</c:v>
                </c:pt>
                <c:pt idx="24550">
                  <c:v>2421.8750000000018</c:v>
                </c:pt>
                <c:pt idx="24551">
                  <c:v>2421.8750000000018</c:v>
                </c:pt>
                <c:pt idx="24552">
                  <c:v>2421.8750000000018</c:v>
                </c:pt>
                <c:pt idx="24553">
                  <c:v>2421.8750000000018</c:v>
                </c:pt>
                <c:pt idx="24554">
                  <c:v>2421.8750000000018</c:v>
                </c:pt>
                <c:pt idx="24555">
                  <c:v>2419.4335900000019</c:v>
                </c:pt>
                <c:pt idx="24556">
                  <c:v>2421.8750000000018</c:v>
                </c:pt>
                <c:pt idx="24557">
                  <c:v>2421.8750000000018</c:v>
                </c:pt>
                <c:pt idx="24558">
                  <c:v>2421.8750000000018</c:v>
                </c:pt>
                <c:pt idx="24559">
                  <c:v>2421.8750000000018</c:v>
                </c:pt>
                <c:pt idx="24560">
                  <c:v>2421.8750000000018</c:v>
                </c:pt>
                <c:pt idx="24561">
                  <c:v>2421.8750000000018</c:v>
                </c:pt>
                <c:pt idx="24562">
                  <c:v>2421.8750000000018</c:v>
                </c:pt>
                <c:pt idx="24563">
                  <c:v>2421.8750000000018</c:v>
                </c:pt>
                <c:pt idx="24564">
                  <c:v>2421.8750000000018</c:v>
                </c:pt>
                <c:pt idx="24565">
                  <c:v>2421.8750000000018</c:v>
                </c:pt>
                <c:pt idx="24566">
                  <c:v>2421.8750000000018</c:v>
                </c:pt>
                <c:pt idx="24567">
                  <c:v>2421.8750000000018</c:v>
                </c:pt>
                <c:pt idx="24568">
                  <c:v>2421.8750000000018</c:v>
                </c:pt>
                <c:pt idx="24569">
                  <c:v>2421.8750000000018</c:v>
                </c:pt>
                <c:pt idx="24570">
                  <c:v>2421.8750000000018</c:v>
                </c:pt>
                <c:pt idx="24571">
                  <c:v>2421.8750000000018</c:v>
                </c:pt>
                <c:pt idx="24572">
                  <c:v>2421.8750000000018</c:v>
                </c:pt>
                <c:pt idx="24573">
                  <c:v>2421.8750000000018</c:v>
                </c:pt>
                <c:pt idx="24574">
                  <c:v>2421.8750000000018</c:v>
                </c:pt>
                <c:pt idx="24575">
                  <c:v>2421.8750000000018</c:v>
                </c:pt>
                <c:pt idx="24576">
                  <c:v>2421.8750000000018</c:v>
                </c:pt>
                <c:pt idx="24577">
                  <c:v>2421.8750000000018</c:v>
                </c:pt>
                <c:pt idx="24578">
                  <c:v>2421.8750000000018</c:v>
                </c:pt>
                <c:pt idx="24579">
                  <c:v>2421.8750000000018</c:v>
                </c:pt>
                <c:pt idx="24580">
                  <c:v>2421.8750000000018</c:v>
                </c:pt>
                <c:pt idx="24581">
                  <c:v>2421.8750000000018</c:v>
                </c:pt>
                <c:pt idx="24582">
                  <c:v>2421.8750000000018</c:v>
                </c:pt>
                <c:pt idx="24583">
                  <c:v>2421.8750000000018</c:v>
                </c:pt>
                <c:pt idx="24584">
                  <c:v>2421.8750000000018</c:v>
                </c:pt>
                <c:pt idx="24585">
                  <c:v>2421.8750000000018</c:v>
                </c:pt>
                <c:pt idx="24586">
                  <c:v>2421.8750000000018</c:v>
                </c:pt>
                <c:pt idx="24587">
                  <c:v>2421.8750000000018</c:v>
                </c:pt>
                <c:pt idx="24588">
                  <c:v>2421.8750000000018</c:v>
                </c:pt>
                <c:pt idx="24589">
                  <c:v>2421.8750000000018</c:v>
                </c:pt>
                <c:pt idx="24590">
                  <c:v>2421.8750000000018</c:v>
                </c:pt>
                <c:pt idx="24591">
                  <c:v>2421.8750000000018</c:v>
                </c:pt>
                <c:pt idx="24592">
                  <c:v>2421.8750000000018</c:v>
                </c:pt>
                <c:pt idx="24593">
                  <c:v>2421.8750000000018</c:v>
                </c:pt>
                <c:pt idx="24594">
                  <c:v>2421.8750000000018</c:v>
                </c:pt>
                <c:pt idx="24595">
                  <c:v>2421.8750000000018</c:v>
                </c:pt>
                <c:pt idx="24596">
                  <c:v>2421.8750000000018</c:v>
                </c:pt>
                <c:pt idx="24597">
                  <c:v>2421.8750000000018</c:v>
                </c:pt>
                <c:pt idx="24598">
                  <c:v>2421.8750000000018</c:v>
                </c:pt>
                <c:pt idx="24599">
                  <c:v>2421.8750000000018</c:v>
                </c:pt>
                <c:pt idx="24600">
                  <c:v>2421.8750000000018</c:v>
                </c:pt>
                <c:pt idx="24601">
                  <c:v>2419.4335900000019</c:v>
                </c:pt>
                <c:pt idx="24602">
                  <c:v>2421.8750000000018</c:v>
                </c:pt>
                <c:pt idx="24603">
                  <c:v>2421.8750000000018</c:v>
                </c:pt>
                <c:pt idx="24604">
                  <c:v>2421.8750000000018</c:v>
                </c:pt>
                <c:pt idx="24605">
                  <c:v>2421.8750000000018</c:v>
                </c:pt>
                <c:pt idx="24606">
                  <c:v>2421.8750000000018</c:v>
                </c:pt>
                <c:pt idx="24607">
                  <c:v>2421.8750000000018</c:v>
                </c:pt>
                <c:pt idx="24608">
                  <c:v>2421.8750000000018</c:v>
                </c:pt>
                <c:pt idx="24609">
                  <c:v>2421.8750000000018</c:v>
                </c:pt>
                <c:pt idx="24610">
                  <c:v>2421.8750000000018</c:v>
                </c:pt>
                <c:pt idx="24611">
                  <c:v>2421.8750000000018</c:v>
                </c:pt>
                <c:pt idx="24612">
                  <c:v>2421.8750000000018</c:v>
                </c:pt>
                <c:pt idx="24613">
                  <c:v>2421.8750000000018</c:v>
                </c:pt>
                <c:pt idx="24614">
                  <c:v>2421.8750000000018</c:v>
                </c:pt>
                <c:pt idx="24615">
                  <c:v>2421.8750000000018</c:v>
                </c:pt>
                <c:pt idx="24616">
                  <c:v>2421.8750000000018</c:v>
                </c:pt>
                <c:pt idx="24617">
                  <c:v>2421.8750000000018</c:v>
                </c:pt>
                <c:pt idx="24618">
                  <c:v>2421.8750000000018</c:v>
                </c:pt>
                <c:pt idx="24619">
                  <c:v>2421.8750000000018</c:v>
                </c:pt>
                <c:pt idx="24620">
                  <c:v>2421.8750000000018</c:v>
                </c:pt>
                <c:pt idx="24621">
                  <c:v>2421.8750000000018</c:v>
                </c:pt>
                <c:pt idx="24622">
                  <c:v>2421.8750000000018</c:v>
                </c:pt>
                <c:pt idx="24623">
                  <c:v>2421.8750000000018</c:v>
                </c:pt>
                <c:pt idx="24624">
                  <c:v>2421.8750000000018</c:v>
                </c:pt>
                <c:pt idx="24625">
                  <c:v>2421.8750000000018</c:v>
                </c:pt>
                <c:pt idx="24626">
                  <c:v>2421.8750000000018</c:v>
                </c:pt>
                <c:pt idx="24627">
                  <c:v>2421.8750000000018</c:v>
                </c:pt>
                <c:pt idx="24628">
                  <c:v>2421.8750000000018</c:v>
                </c:pt>
                <c:pt idx="24629">
                  <c:v>2421.8750000000018</c:v>
                </c:pt>
                <c:pt idx="24630">
                  <c:v>2421.8750000000018</c:v>
                </c:pt>
                <c:pt idx="24631">
                  <c:v>2421.8750000000018</c:v>
                </c:pt>
                <c:pt idx="24632">
                  <c:v>2421.8750000000018</c:v>
                </c:pt>
                <c:pt idx="24633">
                  <c:v>2421.8750000000018</c:v>
                </c:pt>
                <c:pt idx="24634">
                  <c:v>2421.8750000000018</c:v>
                </c:pt>
                <c:pt idx="24635">
                  <c:v>2421.8750000000018</c:v>
                </c:pt>
                <c:pt idx="24636">
                  <c:v>2421.8750000000018</c:v>
                </c:pt>
                <c:pt idx="24637">
                  <c:v>2421.8750000000018</c:v>
                </c:pt>
                <c:pt idx="24638">
                  <c:v>2421.8750000000018</c:v>
                </c:pt>
                <c:pt idx="24639">
                  <c:v>2421.8750000000018</c:v>
                </c:pt>
                <c:pt idx="24640">
                  <c:v>2421.8750000000018</c:v>
                </c:pt>
                <c:pt idx="24641">
                  <c:v>2421.8750000000018</c:v>
                </c:pt>
                <c:pt idx="24642">
                  <c:v>2421.8750000000018</c:v>
                </c:pt>
                <c:pt idx="24643">
                  <c:v>2421.8750000000018</c:v>
                </c:pt>
                <c:pt idx="24644">
                  <c:v>2421.8750000000018</c:v>
                </c:pt>
                <c:pt idx="24645">
                  <c:v>2421.8750000000018</c:v>
                </c:pt>
                <c:pt idx="24646">
                  <c:v>2421.8750000000018</c:v>
                </c:pt>
                <c:pt idx="24647">
                  <c:v>2421.8750000000018</c:v>
                </c:pt>
                <c:pt idx="24648">
                  <c:v>2421.8750000000018</c:v>
                </c:pt>
                <c:pt idx="24649">
                  <c:v>2421.8750000000018</c:v>
                </c:pt>
                <c:pt idx="24650">
                  <c:v>2421.8750000000018</c:v>
                </c:pt>
                <c:pt idx="24651">
                  <c:v>2421.8750000000018</c:v>
                </c:pt>
                <c:pt idx="24652">
                  <c:v>2421.8750000000018</c:v>
                </c:pt>
                <c:pt idx="24653">
                  <c:v>2421.8750000000018</c:v>
                </c:pt>
                <c:pt idx="24654">
                  <c:v>2421.8750000000018</c:v>
                </c:pt>
                <c:pt idx="24655">
                  <c:v>2419.4335900000019</c:v>
                </c:pt>
                <c:pt idx="24656">
                  <c:v>2421.8750000000018</c:v>
                </c:pt>
                <c:pt idx="24657">
                  <c:v>2421.8750000000018</c:v>
                </c:pt>
                <c:pt idx="24658">
                  <c:v>2421.8750000000018</c:v>
                </c:pt>
                <c:pt idx="24659">
                  <c:v>2421.8750000000018</c:v>
                </c:pt>
                <c:pt idx="24660">
                  <c:v>2421.8750000000018</c:v>
                </c:pt>
                <c:pt idx="24661">
                  <c:v>2421.8750000000018</c:v>
                </c:pt>
                <c:pt idx="24662">
                  <c:v>2419.4335900000019</c:v>
                </c:pt>
                <c:pt idx="24663">
                  <c:v>2421.8750000000018</c:v>
                </c:pt>
                <c:pt idx="24664">
                  <c:v>2421.8750000000018</c:v>
                </c:pt>
                <c:pt idx="24665">
                  <c:v>2421.8750000000018</c:v>
                </c:pt>
                <c:pt idx="24666">
                  <c:v>2421.8750000000018</c:v>
                </c:pt>
                <c:pt idx="24667">
                  <c:v>2421.8750000000018</c:v>
                </c:pt>
                <c:pt idx="24668">
                  <c:v>2421.8750000000018</c:v>
                </c:pt>
                <c:pt idx="24669">
                  <c:v>2421.8750000000018</c:v>
                </c:pt>
                <c:pt idx="24670">
                  <c:v>2421.8750000000018</c:v>
                </c:pt>
                <c:pt idx="24671">
                  <c:v>2421.8750000000018</c:v>
                </c:pt>
                <c:pt idx="24672">
                  <c:v>2421.8750000000018</c:v>
                </c:pt>
                <c:pt idx="24673">
                  <c:v>2421.8750000000018</c:v>
                </c:pt>
                <c:pt idx="24674">
                  <c:v>2421.8750000000018</c:v>
                </c:pt>
                <c:pt idx="24675">
                  <c:v>2421.8750000000018</c:v>
                </c:pt>
                <c:pt idx="24676">
                  <c:v>2421.8750000000018</c:v>
                </c:pt>
                <c:pt idx="24677">
                  <c:v>2421.8750000000018</c:v>
                </c:pt>
                <c:pt idx="24678">
                  <c:v>2421.8750000000018</c:v>
                </c:pt>
                <c:pt idx="24679">
                  <c:v>2421.8750000000018</c:v>
                </c:pt>
                <c:pt idx="24680">
                  <c:v>2421.8750000000018</c:v>
                </c:pt>
                <c:pt idx="24681">
                  <c:v>2421.8750000000018</c:v>
                </c:pt>
                <c:pt idx="24682">
                  <c:v>2421.8750000000018</c:v>
                </c:pt>
                <c:pt idx="24683">
                  <c:v>2421.8750000000018</c:v>
                </c:pt>
                <c:pt idx="24684">
                  <c:v>2421.8750000000018</c:v>
                </c:pt>
                <c:pt idx="24685">
                  <c:v>2419.4335900000019</c:v>
                </c:pt>
                <c:pt idx="24686">
                  <c:v>2421.8750000000018</c:v>
                </c:pt>
                <c:pt idx="24687">
                  <c:v>2421.8750000000018</c:v>
                </c:pt>
                <c:pt idx="24688">
                  <c:v>2421.8750000000018</c:v>
                </c:pt>
                <c:pt idx="24689">
                  <c:v>2421.8750000000018</c:v>
                </c:pt>
                <c:pt idx="24690">
                  <c:v>2421.8750000000018</c:v>
                </c:pt>
                <c:pt idx="24691">
                  <c:v>2421.8750000000018</c:v>
                </c:pt>
                <c:pt idx="24692">
                  <c:v>2421.8750000000018</c:v>
                </c:pt>
                <c:pt idx="24693">
                  <c:v>2421.8750000000018</c:v>
                </c:pt>
                <c:pt idx="24694">
                  <c:v>2421.8750000000018</c:v>
                </c:pt>
                <c:pt idx="24695">
                  <c:v>2421.8750000000018</c:v>
                </c:pt>
                <c:pt idx="24696">
                  <c:v>2421.8750000000018</c:v>
                </c:pt>
                <c:pt idx="24697">
                  <c:v>2421.8750000000018</c:v>
                </c:pt>
                <c:pt idx="24698">
                  <c:v>2421.8750000000018</c:v>
                </c:pt>
                <c:pt idx="24699">
                  <c:v>2421.8750000000018</c:v>
                </c:pt>
                <c:pt idx="24700">
                  <c:v>2421.8750000000018</c:v>
                </c:pt>
                <c:pt idx="24701">
                  <c:v>2421.8750000000018</c:v>
                </c:pt>
                <c:pt idx="24702">
                  <c:v>2421.8750000000018</c:v>
                </c:pt>
                <c:pt idx="24703">
                  <c:v>2421.8750000000018</c:v>
                </c:pt>
                <c:pt idx="24704">
                  <c:v>2421.8750000000018</c:v>
                </c:pt>
                <c:pt idx="24705">
                  <c:v>2421.8750000000018</c:v>
                </c:pt>
                <c:pt idx="24706">
                  <c:v>2421.8750000000018</c:v>
                </c:pt>
                <c:pt idx="24707">
                  <c:v>2421.8750000000018</c:v>
                </c:pt>
                <c:pt idx="24708">
                  <c:v>2421.8750000000018</c:v>
                </c:pt>
                <c:pt idx="24709">
                  <c:v>2421.8750000000018</c:v>
                </c:pt>
                <c:pt idx="24710">
                  <c:v>2421.8750000000018</c:v>
                </c:pt>
                <c:pt idx="24711">
                  <c:v>2421.8750000000018</c:v>
                </c:pt>
                <c:pt idx="24712">
                  <c:v>2421.8750000000018</c:v>
                </c:pt>
                <c:pt idx="24713">
                  <c:v>2419.4335900000019</c:v>
                </c:pt>
                <c:pt idx="24714">
                  <c:v>2421.8750000000018</c:v>
                </c:pt>
                <c:pt idx="24715">
                  <c:v>2421.8750000000018</c:v>
                </c:pt>
                <c:pt idx="24716">
                  <c:v>2421.8750000000018</c:v>
                </c:pt>
                <c:pt idx="24717">
                  <c:v>2421.8750000000018</c:v>
                </c:pt>
                <c:pt idx="24718">
                  <c:v>2421.8750000000018</c:v>
                </c:pt>
                <c:pt idx="24719">
                  <c:v>2421.8750000000018</c:v>
                </c:pt>
                <c:pt idx="24720">
                  <c:v>2421.8750000000018</c:v>
                </c:pt>
                <c:pt idx="24721">
                  <c:v>2421.8750000000018</c:v>
                </c:pt>
                <c:pt idx="24722">
                  <c:v>2421.8750000000018</c:v>
                </c:pt>
                <c:pt idx="24723">
                  <c:v>2421.8750000000018</c:v>
                </c:pt>
                <c:pt idx="24724">
                  <c:v>2421.8750000000018</c:v>
                </c:pt>
                <c:pt idx="24725">
                  <c:v>2421.8750000000018</c:v>
                </c:pt>
                <c:pt idx="24726">
                  <c:v>2421.8750000000018</c:v>
                </c:pt>
                <c:pt idx="24727">
                  <c:v>2421.8750000000018</c:v>
                </c:pt>
                <c:pt idx="24728">
                  <c:v>2421.8750000000018</c:v>
                </c:pt>
                <c:pt idx="24729">
                  <c:v>2421.8750000000018</c:v>
                </c:pt>
                <c:pt idx="24730">
                  <c:v>2421.8750000000018</c:v>
                </c:pt>
                <c:pt idx="24731">
                  <c:v>2421.8750000000018</c:v>
                </c:pt>
                <c:pt idx="24732">
                  <c:v>2421.8750000000018</c:v>
                </c:pt>
                <c:pt idx="24733">
                  <c:v>2421.8750000000018</c:v>
                </c:pt>
                <c:pt idx="24734">
                  <c:v>2421.8750000000018</c:v>
                </c:pt>
                <c:pt idx="24735">
                  <c:v>2421.8750000000018</c:v>
                </c:pt>
                <c:pt idx="24736">
                  <c:v>2421.8750000000018</c:v>
                </c:pt>
                <c:pt idx="24737">
                  <c:v>2421.8750000000018</c:v>
                </c:pt>
                <c:pt idx="24738">
                  <c:v>2421.8750000000018</c:v>
                </c:pt>
                <c:pt idx="24739">
                  <c:v>2421.8750000000018</c:v>
                </c:pt>
                <c:pt idx="24740">
                  <c:v>2421.8750000000018</c:v>
                </c:pt>
                <c:pt idx="24741">
                  <c:v>2421.8750000000018</c:v>
                </c:pt>
                <c:pt idx="24742">
                  <c:v>2421.8750000000018</c:v>
                </c:pt>
                <c:pt idx="24743">
                  <c:v>2421.8750000000018</c:v>
                </c:pt>
                <c:pt idx="24744">
                  <c:v>2421.8750000000018</c:v>
                </c:pt>
                <c:pt idx="24745">
                  <c:v>2421.8750000000018</c:v>
                </c:pt>
                <c:pt idx="24746">
                  <c:v>2421.8750000000018</c:v>
                </c:pt>
                <c:pt idx="24747">
                  <c:v>2421.8750000000018</c:v>
                </c:pt>
                <c:pt idx="24748">
                  <c:v>2421.8750000000018</c:v>
                </c:pt>
                <c:pt idx="24749">
                  <c:v>2421.8750000000018</c:v>
                </c:pt>
                <c:pt idx="24750">
                  <c:v>2421.8750000000018</c:v>
                </c:pt>
                <c:pt idx="24751">
                  <c:v>2421.8750000000018</c:v>
                </c:pt>
                <c:pt idx="24752">
                  <c:v>2421.8750000000018</c:v>
                </c:pt>
                <c:pt idx="24753">
                  <c:v>2421.8750000000018</c:v>
                </c:pt>
                <c:pt idx="24754">
                  <c:v>2421.8750000000018</c:v>
                </c:pt>
                <c:pt idx="24755">
                  <c:v>2421.8750000000018</c:v>
                </c:pt>
                <c:pt idx="24756">
                  <c:v>2419.4335900000019</c:v>
                </c:pt>
                <c:pt idx="24757">
                  <c:v>2421.8750000000018</c:v>
                </c:pt>
                <c:pt idx="24758">
                  <c:v>2421.8750000000018</c:v>
                </c:pt>
                <c:pt idx="24759">
                  <c:v>2421.8750000000018</c:v>
                </c:pt>
                <c:pt idx="24760">
                  <c:v>2421.8750000000018</c:v>
                </c:pt>
                <c:pt idx="24761">
                  <c:v>2421.8750000000018</c:v>
                </c:pt>
                <c:pt idx="24762">
                  <c:v>2421.8750000000018</c:v>
                </c:pt>
                <c:pt idx="24763">
                  <c:v>2421.8750000000018</c:v>
                </c:pt>
                <c:pt idx="24764">
                  <c:v>2421.8750000000018</c:v>
                </c:pt>
                <c:pt idx="24765">
                  <c:v>2421.8750000000018</c:v>
                </c:pt>
                <c:pt idx="24766">
                  <c:v>2421.8750000000018</c:v>
                </c:pt>
                <c:pt idx="24767">
                  <c:v>2421.8750000000018</c:v>
                </c:pt>
                <c:pt idx="24768">
                  <c:v>2421.8750000000018</c:v>
                </c:pt>
                <c:pt idx="24769">
                  <c:v>2421.8750000000018</c:v>
                </c:pt>
                <c:pt idx="24770">
                  <c:v>2421.8750000000018</c:v>
                </c:pt>
                <c:pt idx="24771">
                  <c:v>2421.8750000000018</c:v>
                </c:pt>
                <c:pt idx="24772">
                  <c:v>2421.8750000000018</c:v>
                </c:pt>
                <c:pt idx="24773">
                  <c:v>2421.8750000000018</c:v>
                </c:pt>
                <c:pt idx="24774">
                  <c:v>2421.8750000000018</c:v>
                </c:pt>
                <c:pt idx="24775">
                  <c:v>2421.8750000000018</c:v>
                </c:pt>
                <c:pt idx="24776">
                  <c:v>2421.8750000000018</c:v>
                </c:pt>
                <c:pt idx="24777">
                  <c:v>2421.8750000000018</c:v>
                </c:pt>
                <c:pt idx="24778">
                  <c:v>2421.8750000000018</c:v>
                </c:pt>
                <c:pt idx="24779">
                  <c:v>2421.8750000000018</c:v>
                </c:pt>
                <c:pt idx="24780">
                  <c:v>2421.8750000000018</c:v>
                </c:pt>
                <c:pt idx="24781">
                  <c:v>2421.8750000000018</c:v>
                </c:pt>
                <c:pt idx="24782">
                  <c:v>2421.8750000000018</c:v>
                </c:pt>
                <c:pt idx="24783">
                  <c:v>2421.8750000000018</c:v>
                </c:pt>
                <c:pt idx="24784">
                  <c:v>2421.8750000000018</c:v>
                </c:pt>
                <c:pt idx="24785">
                  <c:v>2421.8750000000018</c:v>
                </c:pt>
                <c:pt idx="24786">
                  <c:v>2421.8750000000018</c:v>
                </c:pt>
                <c:pt idx="24787">
                  <c:v>2421.8750000000018</c:v>
                </c:pt>
                <c:pt idx="24788">
                  <c:v>2421.8750000000018</c:v>
                </c:pt>
                <c:pt idx="24789">
                  <c:v>2421.8750000000018</c:v>
                </c:pt>
                <c:pt idx="24790">
                  <c:v>2421.8750000000018</c:v>
                </c:pt>
                <c:pt idx="24791">
                  <c:v>2421.8750000000018</c:v>
                </c:pt>
                <c:pt idx="24792">
                  <c:v>2421.8750000000018</c:v>
                </c:pt>
                <c:pt idx="24793">
                  <c:v>2421.8750000000018</c:v>
                </c:pt>
                <c:pt idx="24794">
                  <c:v>2421.8750000000018</c:v>
                </c:pt>
                <c:pt idx="24795">
                  <c:v>2421.8750000000018</c:v>
                </c:pt>
                <c:pt idx="24796">
                  <c:v>2421.8750000000018</c:v>
                </c:pt>
                <c:pt idx="24797">
                  <c:v>2421.8750000000018</c:v>
                </c:pt>
                <c:pt idx="24798">
                  <c:v>2421.8750000000018</c:v>
                </c:pt>
                <c:pt idx="24799">
                  <c:v>2421.8750000000018</c:v>
                </c:pt>
                <c:pt idx="24800">
                  <c:v>2421.8750000000018</c:v>
                </c:pt>
                <c:pt idx="24801">
                  <c:v>2421.8750000000018</c:v>
                </c:pt>
                <c:pt idx="24802">
                  <c:v>2421.8750000000018</c:v>
                </c:pt>
                <c:pt idx="24803">
                  <c:v>2421.8750000000018</c:v>
                </c:pt>
                <c:pt idx="24804">
                  <c:v>2421.8750000000018</c:v>
                </c:pt>
                <c:pt idx="24805">
                  <c:v>2421.8750000000018</c:v>
                </c:pt>
                <c:pt idx="24806">
                  <c:v>2421.8750000000018</c:v>
                </c:pt>
                <c:pt idx="24807">
                  <c:v>2421.8750000000018</c:v>
                </c:pt>
                <c:pt idx="24808">
                  <c:v>2421.8750000000018</c:v>
                </c:pt>
                <c:pt idx="24809">
                  <c:v>2419.4335900000019</c:v>
                </c:pt>
                <c:pt idx="24810">
                  <c:v>2421.8750000000018</c:v>
                </c:pt>
                <c:pt idx="24811">
                  <c:v>2421.8750000000018</c:v>
                </c:pt>
                <c:pt idx="24812">
                  <c:v>2421.8750000000018</c:v>
                </c:pt>
                <c:pt idx="24813">
                  <c:v>2421.8750000000018</c:v>
                </c:pt>
                <c:pt idx="24814">
                  <c:v>2421.8750000000018</c:v>
                </c:pt>
                <c:pt idx="24815">
                  <c:v>2421.8750000000018</c:v>
                </c:pt>
                <c:pt idx="24816">
                  <c:v>2421.8750000000018</c:v>
                </c:pt>
                <c:pt idx="24817">
                  <c:v>2421.8750000000018</c:v>
                </c:pt>
                <c:pt idx="24818">
                  <c:v>2421.8750000000018</c:v>
                </c:pt>
                <c:pt idx="24819">
                  <c:v>2421.8750000000018</c:v>
                </c:pt>
                <c:pt idx="24820">
                  <c:v>2421.8750000000018</c:v>
                </c:pt>
                <c:pt idx="24821">
                  <c:v>2421.8750000000018</c:v>
                </c:pt>
                <c:pt idx="24822">
                  <c:v>2421.8750000000018</c:v>
                </c:pt>
                <c:pt idx="24823">
                  <c:v>2421.8750000000018</c:v>
                </c:pt>
                <c:pt idx="24824">
                  <c:v>2421.8750000000018</c:v>
                </c:pt>
                <c:pt idx="24825">
                  <c:v>2421.8750000000018</c:v>
                </c:pt>
                <c:pt idx="24826">
                  <c:v>2421.8750000000018</c:v>
                </c:pt>
                <c:pt idx="24827">
                  <c:v>2421.8750000000018</c:v>
                </c:pt>
                <c:pt idx="24828">
                  <c:v>2421.8750000000018</c:v>
                </c:pt>
                <c:pt idx="24829">
                  <c:v>2421.8750000000018</c:v>
                </c:pt>
                <c:pt idx="24830">
                  <c:v>2421.8750000000018</c:v>
                </c:pt>
                <c:pt idx="24831">
                  <c:v>2421.8750000000018</c:v>
                </c:pt>
                <c:pt idx="24832">
                  <c:v>2421.8750000000018</c:v>
                </c:pt>
                <c:pt idx="24833">
                  <c:v>2421.8750000000018</c:v>
                </c:pt>
                <c:pt idx="24834">
                  <c:v>2421.8750000000018</c:v>
                </c:pt>
                <c:pt idx="24835">
                  <c:v>2421.8750000000018</c:v>
                </c:pt>
                <c:pt idx="24836">
                  <c:v>2421.8750000000018</c:v>
                </c:pt>
                <c:pt idx="24837">
                  <c:v>2421.8750000000018</c:v>
                </c:pt>
                <c:pt idx="24838">
                  <c:v>2421.8750000000018</c:v>
                </c:pt>
                <c:pt idx="24839">
                  <c:v>2421.8750000000018</c:v>
                </c:pt>
                <c:pt idx="24840">
                  <c:v>2421.8750000000018</c:v>
                </c:pt>
                <c:pt idx="24841">
                  <c:v>2421.8750000000018</c:v>
                </c:pt>
                <c:pt idx="24842">
                  <c:v>2421.8750000000018</c:v>
                </c:pt>
                <c:pt idx="24843">
                  <c:v>2421.8750000000018</c:v>
                </c:pt>
                <c:pt idx="24844">
                  <c:v>2421.8750000000018</c:v>
                </c:pt>
                <c:pt idx="24845">
                  <c:v>2421.8750000000018</c:v>
                </c:pt>
                <c:pt idx="24846">
                  <c:v>2421.8750000000018</c:v>
                </c:pt>
                <c:pt idx="24847">
                  <c:v>2421.8750000000018</c:v>
                </c:pt>
                <c:pt idx="24848">
                  <c:v>2421.8750000000018</c:v>
                </c:pt>
                <c:pt idx="24849">
                  <c:v>2421.8750000000018</c:v>
                </c:pt>
                <c:pt idx="24850">
                  <c:v>2421.8750000000018</c:v>
                </c:pt>
                <c:pt idx="24851">
                  <c:v>2421.8750000000018</c:v>
                </c:pt>
                <c:pt idx="24852">
                  <c:v>2421.8750000000018</c:v>
                </c:pt>
                <c:pt idx="24853">
                  <c:v>2421.8750000000018</c:v>
                </c:pt>
                <c:pt idx="24854">
                  <c:v>2419.4335900000019</c:v>
                </c:pt>
                <c:pt idx="24855">
                  <c:v>2421.8750000000018</c:v>
                </c:pt>
                <c:pt idx="24856">
                  <c:v>2421.8750000000018</c:v>
                </c:pt>
                <c:pt idx="24857">
                  <c:v>2421.8750000000018</c:v>
                </c:pt>
                <c:pt idx="24858">
                  <c:v>2421.8750000000018</c:v>
                </c:pt>
                <c:pt idx="24859">
                  <c:v>2421.8750000000018</c:v>
                </c:pt>
                <c:pt idx="24860">
                  <c:v>2421.8750000000018</c:v>
                </c:pt>
                <c:pt idx="24861">
                  <c:v>2421.8750000000018</c:v>
                </c:pt>
                <c:pt idx="24862">
                  <c:v>2421.8750000000018</c:v>
                </c:pt>
                <c:pt idx="24863">
                  <c:v>2421.8750000000018</c:v>
                </c:pt>
                <c:pt idx="24864">
                  <c:v>2421.8750000000018</c:v>
                </c:pt>
                <c:pt idx="24865">
                  <c:v>2421.8750000000018</c:v>
                </c:pt>
                <c:pt idx="24866">
                  <c:v>2421.8750000000018</c:v>
                </c:pt>
                <c:pt idx="24867">
                  <c:v>2421.8750000000018</c:v>
                </c:pt>
                <c:pt idx="24868">
                  <c:v>2421.8750000000018</c:v>
                </c:pt>
                <c:pt idx="24869">
                  <c:v>2421.8750000000018</c:v>
                </c:pt>
                <c:pt idx="24870">
                  <c:v>2419.4335900000019</c:v>
                </c:pt>
                <c:pt idx="24871">
                  <c:v>2421.8750000000018</c:v>
                </c:pt>
                <c:pt idx="24872">
                  <c:v>2421.8750000000018</c:v>
                </c:pt>
                <c:pt idx="24873">
                  <c:v>2421.8750000000018</c:v>
                </c:pt>
                <c:pt idx="24874">
                  <c:v>2421.8750000000018</c:v>
                </c:pt>
                <c:pt idx="24875">
                  <c:v>2421.8750000000018</c:v>
                </c:pt>
                <c:pt idx="24876">
                  <c:v>2421.8750000000018</c:v>
                </c:pt>
                <c:pt idx="24877">
                  <c:v>2421.8750000000018</c:v>
                </c:pt>
                <c:pt idx="24878">
                  <c:v>2421.8750000000018</c:v>
                </c:pt>
                <c:pt idx="24879">
                  <c:v>2421.8750000000018</c:v>
                </c:pt>
                <c:pt idx="24880">
                  <c:v>2421.8750000000018</c:v>
                </c:pt>
                <c:pt idx="24881">
                  <c:v>2421.8750000000018</c:v>
                </c:pt>
                <c:pt idx="24882">
                  <c:v>2421.8750000000018</c:v>
                </c:pt>
                <c:pt idx="24883">
                  <c:v>2421.8750000000018</c:v>
                </c:pt>
                <c:pt idx="24884">
                  <c:v>2421.8750000000018</c:v>
                </c:pt>
                <c:pt idx="24885">
                  <c:v>2421.8750000000018</c:v>
                </c:pt>
                <c:pt idx="24886">
                  <c:v>2421.8750000000018</c:v>
                </c:pt>
                <c:pt idx="24887">
                  <c:v>2424.3164099999999</c:v>
                </c:pt>
                <c:pt idx="24888">
                  <c:v>2421.8750000000018</c:v>
                </c:pt>
                <c:pt idx="24889">
                  <c:v>2421.8750000000018</c:v>
                </c:pt>
                <c:pt idx="24890">
                  <c:v>2421.8750000000018</c:v>
                </c:pt>
                <c:pt idx="24891">
                  <c:v>2421.8750000000018</c:v>
                </c:pt>
                <c:pt idx="24892">
                  <c:v>2419.4335900000019</c:v>
                </c:pt>
                <c:pt idx="24893">
                  <c:v>2421.8750000000018</c:v>
                </c:pt>
                <c:pt idx="24894">
                  <c:v>2419.4335900000019</c:v>
                </c:pt>
                <c:pt idx="24895">
                  <c:v>2421.8750000000018</c:v>
                </c:pt>
                <c:pt idx="24896">
                  <c:v>2421.8750000000018</c:v>
                </c:pt>
                <c:pt idx="24897">
                  <c:v>2421.8750000000018</c:v>
                </c:pt>
                <c:pt idx="24898">
                  <c:v>2421.8750000000018</c:v>
                </c:pt>
                <c:pt idx="24899">
                  <c:v>2421.8750000000018</c:v>
                </c:pt>
                <c:pt idx="24900">
                  <c:v>2421.8750000000018</c:v>
                </c:pt>
                <c:pt idx="24901">
                  <c:v>2421.8750000000018</c:v>
                </c:pt>
                <c:pt idx="24902">
                  <c:v>2421.8750000000018</c:v>
                </c:pt>
                <c:pt idx="24903">
                  <c:v>2421.8750000000018</c:v>
                </c:pt>
                <c:pt idx="24904">
                  <c:v>2421.8750000000018</c:v>
                </c:pt>
                <c:pt idx="24905">
                  <c:v>2421.8750000000018</c:v>
                </c:pt>
                <c:pt idx="24906">
                  <c:v>2421.8750000000018</c:v>
                </c:pt>
                <c:pt idx="24907">
                  <c:v>2421.8750000000018</c:v>
                </c:pt>
                <c:pt idx="24908">
                  <c:v>2421.8750000000018</c:v>
                </c:pt>
                <c:pt idx="24909">
                  <c:v>2419.4335900000019</c:v>
                </c:pt>
                <c:pt idx="24910">
                  <c:v>2421.8750000000018</c:v>
                </c:pt>
                <c:pt idx="24911">
                  <c:v>2421.8750000000018</c:v>
                </c:pt>
                <c:pt idx="24912">
                  <c:v>2421.8750000000018</c:v>
                </c:pt>
                <c:pt idx="24913">
                  <c:v>2421.8750000000018</c:v>
                </c:pt>
                <c:pt idx="24914">
                  <c:v>2421.8750000000018</c:v>
                </c:pt>
                <c:pt idx="24915">
                  <c:v>2421.8750000000018</c:v>
                </c:pt>
                <c:pt idx="24916">
                  <c:v>2421.8750000000018</c:v>
                </c:pt>
                <c:pt idx="24917">
                  <c:v>2419.4335900000019</c:v>
                </c:pt>
                <c:pt idx="24918">
                  <c:v>2421.8750000000018</c:v>
                </c:pt>
                <c:pt idx="24919">
                  <c:v>2421.8750000000018</c:v>
                </c:pt>
                <c:pt idx="24920">
                  <c:v>2421.8750000000018</c:v>
                </c:pt>
                <c:pt idx="24921">
                  <c:v>2421.8750000000018</c:v>
                </c:pt>
                <c:pt idx="24922">
                  <c:v>2421.8750000000018</c:v>
                </c:pt>
                <c:pt idx="24923">
                  <c:v>2421.8750000000018</c:v>
                </c:pt>
                <c:pt idx="24924">
                  <c:v>2421.8750000000018</c:v>
                </c:pt>
                <c:pt idx="24925">
                  <c:v>2421.8750000000018</c:v>
                </c:pt>
                <c:pt idx="24926">
                  <c:v>2421.8750000000018</c:v>
                </c:pt>
                <c:pt idx="24927">
                  <c:v>2421.8750000000018</c:v>
                </c:pt>
                <c:pt idx="24928">
                  <c:v>2421.8750000000018</c:v>
                </c:pt>
                <c:pt idx="24929">
                  <c:v>2421.8750000000018</c:v>
                </c:pt>
                <c:pt idx="24930">
                  <c:v>2421.8750000000018</c:v>
                </c:pt>
                <c:pt idx="24931">
                  <c:v>2421.8750000000018</c:v>
                </c:pt>
                <c:pt idx="24932">
                  <c:v>2421.8750000000018</c:v>
                </c:pt>
                <c:pt idx="24933">
                  <c:v>2421.8750000000018</c:v>
                </c:pt>
                <c:pt idx="24934">
                  <c:v>2421.8750000000018</c:v>
                </c:pt>
                <c:pt idx="24935">
                  <c:v>2421.8750000000018</c:v>
                </c:pt>
                <c:pt idx="24936">
                  <c:v>2421.8750000000018</c:v>
                </c:pt>
                <c:pt idx="24937">
                  <c:v>2421.8750000000018</c:v>
                </c:pt>
                <c:pt idx="24938">
                  <c:v>2421.8750000000018</c:v>
                </c:pt>
                <c:pt idx="24939">
                  <c:v>2421.8750000000018</c:v>
                </c:pt>
                <c:pt idx="24940">
                  <c:v>2421.8750000000018</c:v>
                </c:pt>
                <c:pt idx="24941">
                  <c:v>2421.8750000000018</c:v>
                </c:pt>
                <c:pt idx="24942">
                  <c:v>2419.4335900000019</c:v>
                </c:pt>
                <c:pt idx="24943">
                  <c:v>2421.8750000000018</c:v>
                </c:pt>
                <c:pt idx="24944">
                  <c:v>2421.8750000000018</c:v>
                </c:pt>
                <c:pt idx="24945">
                  <c:v>2421.8750000000018</c:v>
                </c:pt>
                <c:pt idx="24946">
                  <c:v>2421.8750000000018</c:v>
                </c:pt>
                <c:pt idx="24947">
                  <c:v>2421.8750000000018</c:v>
                </c:pt>
                <c:pt idx="24948">
                  <c:v>2421.8750000000018</c:v>
                </c:pt>
                <c:pt idx="24949">
                  <c:v>2421.8750000000018</c:v>
                </c:pt>
                <c:pt idx="24950">
                  <c:v>2421.8750000000018</c:v>
                </c:pt>
                <c:pt idx="24951">
                  <c:v>2421.8750000000018</c:v>
                </c:pt>
                <c:pt idx="24952">
                  <c:v>2421.8750000000018</c:v>
                </c:pt>
                <c:pt idx="24953">
                  <c:v>2421.8750000000018</c:v>
                </c:pt>
                <c:pt idx="24954">
                  <c:v>2421.8750000000018</c:v>
                </c:pt>
                <c:pt idx="24955">
                  <c:v>2421.8750000000018</c:v>
                </c:pt>
                <c:pt idx="24956">
                  <c:v>2421.8750000000018</c:v>
                </c:pt>
                <c:pt idx="24957">
                  <c:v>2421.8750000000018</c:v>
                </c:pt>
                <c:pt idx="24958">
                  <c:v>2421.8750000000018</c:v>
                </c:pt>
                <c:pt idx="24959">
                  <c:v>2421.8750000000018</c:v>
                </c:pt>
                <c:pt idx="24960">
                  <c:v>2421.8750000000018</c:v>
                </c:pt>
                <c:pt idx="24961">
                  <c:v>2421.8750000000018</c:v>
                </c:pt>
                <c:pt idx="24962">
                  <c:v>2421.8750000000018</c:v>
                </c:pt>
                <c:pt idx="24963">
                  <c:v>2421.8750000000018</c:v>
                </c:pt>
                <c:pt idx="24964">
                  <c:v>2421.8750000000018</c:v>
                </c:pt>
                <c:pt idx="24965">
                  <c:v>2421.8750000000018</c:v>
                </c:pt>
                <c:pt idx="24966">
                  <c:v>2421.8750000000018</c:v>
                </c:pt>
                <c:pt idx="24967">
                  <c:v>2421.8750000000018</c:v>
                </c:pt>
                <c:pt idx="24968">
                  <c:v>2421.8750000000018</c:v>
                </c:pt>
                <c:pt idx="24969">
                  <c:v>2419.4335900000019</c:v>
                </c:pt>
                <c:pt idx="24970">
                  <c:v>2421.8750000000018</c:v>
                </c:pt>
                <c:pt idx="24971">
                  <c:v>2421.8750000000018</c:v>
                </c:pt>
                <c:pt idx="24972">
                  <c:v>2421.8750000000018</c:v>
                </c:pt>
                <c:pt idx="24973">
                  <c:v>2421.8750000000018</c:v>
                </c:pt>
                <c:pt idx="24974">
                  <c:v>2421.8750000000018</c:v>
                </c:pt>
                <c:pt idx="24975">
                  <c:v>2421.8750000000018</c:v>
                </c:pt>
                <c:pt idx="24976">
                  <c:v>2421.8750000000018</c:v>
                </c:pt>
                <c:pt idx="24977">
                  <c:v>2421.8750000000018</c:v>
                </c:pt>
                <c:pt idx="24978">
                  <c:v>2421.8750000000018</c:v>
                </c:pt>
                <c:pt idx="24979">
                  <c:v>2421.8750000000018</c:v>
                </c:pt>
                <c:pt idx="24980">
                  <c:v>2421.8750000000018</c:v>
                </c:pt>
                <c:pt idx="24981">
                  <c:v>2421.8750000000018</c:v>
                </c:pt>
                <c:pt idx="24982">
                  <c:v>2421.8750000000018</c:v>
                </c:pt>
                <c:pt idx="24983">
                  <c:v>2421.8750000000018</c:v>
                </c:pt>
                <c:pt idx="24984">
                  <c:v>2421.8750000000018</c:v>
                </c:pt>
                <c:pt idx="24985">
                  <c:v>2421.8750000000018</c:v>
                </c:pt>
                <c:pt idx="24986">
                  <c:v>2421.8750000000018</c:v>
                </c:pt>
                <c:pt idx="24987">
                  <c:v>2421.8750000000018</c:v>
                </c:pt>
                <c:pt idx="24988">
                  <c:v>2421.8750000000018</c:v>
                </c:pt>
                <c:pt idx="24989">
                  <c:v>2421.8750000000018</c:v>
                </c:pt>
                <c:pt idx="24990">
                  <c:v>2421.8750000000018</c:v>
                </c:pt>
                <c:pt idx="24991">
                  <c:v>2421.8750000000018</c:v>
                </c:pt>
                <c:pt idx="24992">
                  <c:v>2421.8750000000018</c:v>
                </c:pt>
                <c:pt idx="24993">
                  <c:v>2421.8750000000018</c:v>
                </c:pt>
                <c:pt idx="24994">
                  <c:v>2421.8750000000018</c:v>
                </c:pt>
                <c:pt idx="24995">
                  <c:v>2421.8750000000018</c:v>
                </c:pt>
                <c:pt idx="24996">
                  <c:v>2421.8750000000018</c:v>
                </c:pt>
                <c:pt idx="24997">
                  <c:v>2421.8750000000018</c:v>
                </c:pt>
                <c:pt idx="24998">
                  <c:v>2421.8750000000018</c:v>
                </c:pt>
                <c:pt idx="24999">
                  <c:v>2421.8750000000018</c:v>
                </c:pt>
                <c:pt idx="25000">
                  <c:v>2421.8750000000018</c:v>
                </c:pt>
                <c:pt idx="25001">
                  <c:v>2421.8750000000018</c:v>
                </c:pt>
                <c:pt idx="25002">
                  <c:v>2419.4335900000019</c:v>
                </c:pt>
                <c:pt idx="25003">
                  <c:v>2419.4335900000019</c:v>
                </c:pt>
                <c:pt idx="25004">
                  <c:v>2421.8750000000018</c:v>
                </c:pt>
                <c:pt idx="25005">
                  <c:v>2421.8750000000018</c:v>
                </c:pt>
                <c:pt idx="25006">
                  <c:v>2421.8750000000018</c:v>
                </c:pt>
                <c:pt idx="25007">
                  <c:v>2421.8750000000018</c:v>
                </c:pt>
                <c:pt idx="25008">
                  <c:v>2421.8750000000018</c:v>
                </c:pt>
                <c:pt idx="25009">
                  <c:v>2421.8750000000018</c:v>
                </c:pt>
                <c:pt idx="25010">
                  <c:v>2421.8750000000018</c:v>
                </c:pt>
                <c:pt idx="25011">
                  <c:v>2421.8750000000018</c:v>
                </c:pt>
                <c:pt idx="25012">
                  <c:v>2421.8750000000018</c:v>
                </c:pt>
                <c:pt idx="25013">
                  <c:v>2421.8750000000018</c:v>
                </c:pt>
                <c:pt idx="25014">
                  <c:v>2421.8750000000018</c:v>
                </c:pt>
                <c:pt idx="25015">
                  <c:v>2421.8750000000018</c:v>
                </c:pt>
                <c:pt idx="25016">
                  <c:v>2421.8750000000018</c:v>
                </c:pt>
                <c:pt idx="25017">
                  <c:v>2421.8750000000018</c:v>
                </c:pt>
                <c:pt idx="25018">
                  <c:v>2421.8750000000018</c:v>
                </c:pt>
                <c:pt idx="25019">
                  <c:v>2421.8750000000018</c:v>
                </c:pt>
                <c:pt idx="25020">
                  <c:v>2421.8750000000018</c:v>
                </c:pt>
                <c:pt idx="25021">
                  <c:v>2421.8750000000018</c:v>
                </c:pt>
                <c:pt idx="25022">
                  <c:v>2421.8750000000018</c:v>
                </c:pt>
                <c:pt idx="25023">
                  <c:v>2421.8750000000018</c:v>
                </c:pt>
                <c:pt idx="25024">
                  <c:v>2421.8750000000018</c:v>
                </c:pt>
                <c:pt idx="25025">
                  <c:v>2421.8750000000018</c:v>
                </c:pt>
                <c:pt idx="25026">
                  <c:v>2421.8750000000018</c:v>
                </c:pt>
                <c:pt idx="25027">
                  <c:v>2421.8750000000018</c:v>
                </c:pt>
                <c:pt idx="25028">
                  <c:v>2421.8750000000018</c:v>
                </c:pt>
                <c:pt idx="25029">
                  <c:v>2421.8750000000018</c:v>
                </c:pt>
                <c:pt idx="25030">
                  <c:v>2421.8750000000018</c:v>
                </c:pt>
                <c:pt idx="25031">
                  <c:v>2421.8750000000018</c:v>
                </c:pt>
                <c:pt idx="25032">
                  <c:v>2419.4335900000019</c:v>
                </c:pt>
                <c:pt idx="25033">
                  <c:v>2421.8750000000018</c:v>
                </c:pt>
                <c:pt idx="25034">
                  <c:v>2421.8750000000018</c:v>
                </c:pt>
                <c:pt idx="25035">
                  <c:v>2421.8750000000018</c:v>
                </c:pt>
                <c:pt idx="25036">
                  <c:v>2421.8750000000018</c:v>
                </c:pt>
                <c:pt idx="25037">
                  <c:v>2421.8750000000018</c:v>
                </c:pt>
                <c:pt idx="25038">
                  <c:v>2421.8750000000018</c:v>
                </c:pt>
                <c:pt idx="25039">
                  <c:v>2421.8750000000018</c:v>
                </c:pt>
                <c:pt idx="25040">
                  <c:v>2421.8750000000018</c:v>
                </c:pt>
                <c:pt idx="25041">
                  <c:v>2421.8750000000018</c:v>
                </c:pt>
                <c:pt idx="25042">
                  <c:v>2421.8750000000018</c:v>
                </c:pt>
                <c:pt idx="25043">
                  <c:v>2421.8750000000018</c:v>
                </c:pt>
                <c:pt idx="25044">
                  <c:v>2421.8750000000018</c:v>
                </c:pt>
                <c:pt idx="25045">
                  <c:v>2421.8750000000018</c:v>
                </c:pt>
                <c:pt idx="25046">
                  <c:v>2421.8750000000018</c:v>
                </c:pt>
                <c:pt idx="25047">
                  <c:v>2419.4335900000019</c:v>
                </c:pt>
                <c:pt idx="25048">
                  <c:v>2421.8750000000018</c:v>
                </c:pt>
                <c:pt idx="25049">
                  <c:v>2421.8750000000018</c:v>
                </c:pt>
                <c:pt idx="25050">
                  <c:v>2421.8750000000018</c:v>
                </c:pt>
                <c:pt idx="25051">
                  <c:v>2421.8750000000018</c:v>
                </c:pt>
                <c:pt idx="25052">
                  <c:v>2421.8750000000018</c:v>
                </c:pt>
                <c:pt idx="25053">
                  <c:v>2421.8750000000018</c:v>
                </c:pt>
                <c:pt idx="25054">
                  <c:v>2421.8750000000018</c:v>
                </c:pt>
                <c:pt idx="25055">
                  <c:v>2421.8750000000018</c:v>
                </c:pt>
                <c:pt idx="25056">
                  <c:v>2421.8750000000018</c:v>
                </c:pt>
                <c:pt idx="25057">
                  <c:v>2421.8750000000018</c:v>
                </c:pt>
                <c:pt idx="25058">
                  <c:v>2421.8750000000018</c:v>
                </c:pt>
                <c:pt idx="25059">
                  <c:v>2421.8750000000018</c:v>
                </c:pt>
                <c:pt idx="25060">
                  <c:v>2421.8750000000018</c:v>
                </c:pt>
                <c:pt idx="25061">
                  <c:v>2421.8750000000018</c:v>
                </c:pt>
                <c:pt idx="25062">
                  <c:v>2421.8750000000018</c:v>
                </c:pt>
                <c:pt idx="25063">
                  <c:v>2421.8750000000018</c:v>
                </c:pt>
                <c:pt idx="25064">
                  <c:v>2419.4335900000019</c:v>
                </c:pt>
                <c:pt idx="25065">
                  <c:v>2421.8750000000018</c:v>
                </c:pt>
                <c:pt idx="25066">
                  <c:v>2421.8750000000018</c:v>
                </c:pt>
                <c:pt idx="25067">
                  <c:v>2421.8750000000018</c:v>
                </c:pt>
                <c:pt idx="25068">
                  <c:v>2421.8750000000018</c:v>
                </c:pt>
                <c:pt idx="25069">
                  <c:v>2421.8750000000018</c:v>
                </c:pt>
                <c:pt idx="25070">
                  <c:v>2421.8750000000018</c:v>
                </c:pt>
                <c:pt idx="25071">
                  <c:v>2421.8750000000018</c:v>
                </c:pt>
                <c:pt idx="25072">
                  <c:v>2421.8750000000018</c:v>
                </c:pt>
                <c:pt idx="25073">
                  <c:v>2421.8750000000018</c:v>
                </c:pt>
                <c:pt idx="25074">
                  <c:v>2421.8750000000018</c:v>
                </c:pt>
                <c:pt idx="25075">
                  <c:v>2419.4335900000019</c:v>
                </c:pt>
                <c:pt idx="25076">
                  <c:v>2421.8750000000018</c:v>
                </c:pt>
                <c:pt idx="25077">
                  <c:v>2421.8750000000018</c:v>
                </c:pt>
                <c:pt idx="25078">
                  <c:v>2421.8750000000018</c:v>
                </c:pt>
                <c:pt idx="25079">
                  <c:v>2421.8750000000018</c:v>
                </c:pt>
                <c:pt idx="25080">
                  <c:v>2421.8750000000018</c:v>
                </c:pt>
                <c:pt idx="25081">
                  <c:v>2421.8750000000018</c:v>
                </c:pt>
                <c:pt idx="25082">
                  <c:v>2421.8750000000018</c:v>
                </c:pt>
                <c:pt idx="25083">
                  <c:v>2421.8750000000018</c:v>
                </c:pt>
                <c:pt idx="25084">
                  <c:v>2421.8750000000018</c:v>
                </c:pt>
                <c:pt idx="25085">
                  <c:v>2421.8750000000018</c:v>
                </c:pt>
                <c:pt idx="25086">
                  <c:v>2421.8750000000018</c:v>
                </c:pt>
                <c:pt idx="25087">
                  <c:v>2421.8750000000018</c:v>
                </c:pt>
                <c:pt idx="25088">
                  <c:v>2421.8750000000018</c:v>
                </c:pt>
                <c:pt idx="25089">
                  <c:v>2421.8750000000018</c:v>
                </c:pt>
                <c:pt idx="25090">
                  <c:v>2421.8750000000018</c:v>
                </c:pt>
                <c:pt idx="25091">
                  <c:v>2421.8750000000018</c:v>
                </c:pt>
                <c:pt idx="25092">
                  <c:v>2421.8750000000018</c:v>
                </c:pt>
                <c:pt idx="25093">
                  <c:v>2421.8750000000018</c:v>
                </c:pt>
                <c:pt idx="25094">
                  <c:v>2419.4335900000019</c:v>
                </c:pt>
                <c:pt idx="25095">
                  <c:v>2419.4335900000019</c:v>
                </c:pt>
                <c:pt idx="25096">
                  <c:v>2421.8750000000018</c:v>
                </c:pt>
                <c:pt idx="25097">
                  <c:v>2421.8750000000018</c:v>
                </c:pt>
                <c:pt idx="25098">
                  <c:v>2421.8750000000018</c:v>
                </c:pt>
                <c:pt idx="25099">
                  <c:v>2421.8750000000018</c:v>
                </c:pt>
                <c:pt idx="25100">
                  <c:v>2421.8750000000018</c:v>
                </c:pt>
                <c:pt idx="25101">
                  <c:v>2419.4335900000019</c:v>
                </c:pt>
                <c:pt idx="25102">
                  <c:v>2421.8750000000018</c:v>
                </c:pt>
                <c:pt idx="25103">
                  <c:v>2421.8750000000018</c:v>
                </c:pt>
                <c:pt idx="25104">
                  <c:v>2421.8750000000018</c:v>
                </c:pt>
                <c:pt idx="25105">
                  <c:v>2421.8750000000018</c:v>
                </c:pt>
                <c:pt idx="25106">
                  <c:v>2421.8750000000018</c:v>
                </c:pt>
                <c:pt idx="25107">
                  <c:v>2421.8750000000018</c:v>
                </c:pt>
                <c:pt idx="25108">
                  <c:v>2421.8750000000018</c:v>
                </c:pt>
                <c:pt idx="25109">
                  <c:v>2421.8750000000018</c:v>
                </c:pt>
                <c:pt idx="25110">
                  <c:v>2421.8750000000018</c:v>
                </c:pt>
                <c:pt idx="25111">
                  <c:v>2421.8750000000018</c:v>
                </c:pt>
                <c:pt idx="25112">
                  <c:v>2421.8750000000018</c:v>
                </c:pt>
                <c:pt idx="25113">
                  <c:v>2421.8750000000018</c:v>
                </c:pt>
                <c:pt idx="25114">
                  <c:v>2421.8750000000018</c:v>
                </c:pt>
                <c:pt idx="25115">
                  <c:v>2421.8750000000018</c:v>
                </c:pt>
                <c:pt idx="25116">
                  <c:v>2421.8750000000018</c:v>
                </c:pt>
                <c:pt idx="25117">
                  <c:v>2421.8750000000018</c:v>
                </c:pt>
                <c:pt idx="25118">
                  <c:v>2421.8750000000018</c:v>
                </c:pt>
                <c:pt idx="25119">
                  <c:v>2421.8750000000018</c:v>
                </c:pt>
                <c:pt idx="25120">
                  <c:v>2421.8750000000018</c:v>
                </c:pt>
                <c:pt idx="25121">
                  <c:v>2421.8750000000018</c:v>
                </c:pt>
                <c:pt idx="25122">
                  <c:v>2421.8750000000018</c:v>
                </c:pt>
                <c:pt idx="25123">
                  <c:v>2421.8750000000018</c:v>
                </c:pt>
                <c:pt idx="25124">
                  <c:v>2421.8750000000018</c:v>
                </c:pt>
                <c:pt idx="25125">
                  <c:v>2421.8750000000018</c:v>
                </c:pt>
                <c:pt idx="25126">
                  <c:v>2421.8750000000018</c:v>
                </c:pt>
                <c:pt idx="25127">
                  <c:v>2421.8750000000018</c:v>
                </c:pt>
                <c:pt idx="25128">
                  <c:v>2421.8750000000018</c:v>
                </c:pt>
                <c:pt idx="25129">
                  <c:v>2421.8750000000018</c:v>
                </c:pt>
                <c:pt idx="25130">
                  <c:v>2421.8750000000018</c:v>
                </c:pt>
                <c:pt idx="25131">
                  <c:v>2419.4335900000019</c:v>
                </c:pt>
                <c:pt idx="25132">
                  <c:v>2421.8750000000018</c:v>
                </c:pt>
                <c:pt idx="25133">
                  <c:v>2421.8750000000018</c:v>
                </c:pt>
                <c:pt idx="25134">
                  <c:v>2421.8750000000018</c:v>
                </c:pt>
                <c:pt idx="25135">
                  <c:v>2421.8750000000018</c:v>
                </c:pt>
                <c:pt idx="25136">
                  <c:v>2421.8750000000018</c:v>
                </c:pt>
                <c:pt idx="25137">
                  <c:v>2421.8750000000018</c:v>
                </c:pt>
                <c:pt idx="25138">
                  <c:v>2421.8750000000018</c:v>
                </c:pt>
                <c:pt idx="25139">
                  <c:v>2421.8750000000018</c:v>
                </c:pt>
                <c:pt idx="25140">
                  <c:v>2421.8750000000018</c:v>
                </c:pt>
                <c:pt idx="25141">
                  <c:v>2421.8750000000018</c:v>
                </c:pt>
                <c:pt idx="25142">
                  <c:v>2421.8750000000018</c:v>
                </c:pt>
                <c:pt idx="25143">
                  <c:v>2421.8750000000018</c:v>
                </c:pt>
                <c:pt idx="25144">
                  <c:v>2421.8750000000018</c:v>
                </c:pt>
                <c:pt idx="25145">
                  <c:v>2421.8750000000018</c:v>
                </c:pt>
                <c:pt idx="25146">
                  <c:v>2421.8750000000018</c:v>
                </c:pt>
                <c:pt idx="25147">
                  <c:v>2421.8750000000018</c:v>
                </c:pt>
                <c:pt idx="25148">
                  <c:v>2421.8750000000018</c:v>
                </c:pt>
                <c:pt idx="25149">
                  <c:v>2421.8750000000018</c:v>
                </c:pt>
                <c:pt idx="25150">
                  <c:v>2421.8750000000018</c:v>
                </c:pt>
                <c:pt idx="25151">
                  <c:v>2421.8750000000018</c:v>
                </c:pt>
                <c:pt idx="25152">
                  <c:v>2421.8750000000018</c:v>
                </c:pt>
                <c:pt idx="25153">
                  <c:v>2421.8750000000018</c:v>
                </c:pt>
                <c:pt idx="25154">
                  <c:v>2421.8750000000018</c:v>
                </c:pt>
                <c:pt idx="25155">
                  <c:v>2421.8750000000018</c:v>
                </c:pt>
                <c:pt idx="25156">
                  <c:v>2421.8750000000018</c:v>
                </c:pt>
                <c:pt idx="25157">
                  <c:v>2421.8750000000018</c:v>
                </c:pt>
                <c:pt idx="25158">
                  <c:v>2421.8750000000018</c:v>
                </c:pt>
                <c:pt idx="25159">
                  <c:v>2421.8750000000018</c:v>
                </c:pt>
                <c:pt idx="25160">
                  <c:v>2421.8750000000018</c:v>
                </c:pt>
                <c:pt idx="25161">
                  <c:v>2421.8750000000018</c:v>
                </c:pt>
                <c:pt idx="25162">
                  <c:v>2421.8750000000018</c:v>
                </c:pt>
                <c:pt idx="25163">
                  <c:v>2421.8750000000018</c:v>
                </c:pt>
                <c:pt idx="25164">
                  <c:v>2421.8750000000018</c:v>
                </c:pt>
                <c:pt idx="25165">
                  <c:v>2421.8750000000018</c:v>
                </c:pt>
                <c:pt idx="25166">
                  <c:v>2421.8750000000018</c:v>
                </c:pt>
                <c:pt idx="25167">
                  <c:v>2421.8750000000018</c:v>
                </c:pt>
                <c:pt idx="25168">
                  <c:v>2421.8750000000018</c:v>
                </c:pt>
                <c:pt idx="25169">
                  <c:v>2421.8750000000018</c:v>
                </c:pt>
                <c:pt idx="25170">
                  <c:v>2421.8750000000018</c:v>
                </c:pt>
                <c:pt idx="25171">
                  <c:v>2421.8750000000018</c:v>
                </c:pt>
                <c:pt idx="25172">
                  <c:v>2421.8750000000018</c:v>
                </c:pt>
                <c:pt idx="25173">
                  <c:v>2421.8750000000018</c:v>
                </c:pt>
                <c:pt idx="25174">
                  <c:v>2421.8750000000018</c:v>
                </c:pt>
                <c:pt idx="25175">
                  <c:v>2421.8750000000018</c:v>
                </c:pt>
                <c:pt idx="25176">
                  <c:v>2421.8750000000018</c:v>
                </c:pt>
                <c:pt idx="25177">
                  <c:v>2421.8750000000018</c:v>
                </c:pt>
                <c:pt idx="25178">
                  <c:v>2421.8750000000018</c:v>
                </c:pt>
                <c:pt idx="25179">
                  <c:v>2419.4335900000019</c:v>
                </c:pt>
                <c:pt idx="25180">
                  <c:v>2421.8750000000018</c:v>
                </c:pt>
                <c:pt idx="25181">
                  <c:v>2421.8750000000018</c:v>
                </c:pt>
                <c:pt idx="25182">
                  <c:v>2421.8750000000018</c:v>
                </c:pt>
                <c:pt idx="25183">
                  <c:v>2421.8750000000018</c:v>
                </c:pt>
                <c:pt idx="25184">
                  <c:v>2421.8750000000018</c:v>
                </c:pt>
                <c:pt idx="25185">
                  <c:v>2421.8750000000018</c:v>
                </c:pt>
                <c:pt idx="25186">
                  <c:v>2421.8750000000018</c:v>
                </c:pt>
                <c:pt idx="25187">
                  <c:v>2421.8750000000018</c:v>
                </c:pt>
                <c:pt idx="25188">
                  <c:v>2421.8750000000018</c:v>
                </c:pt>
                <c:pt idx="25189">
                  <c:v>2421.8750000000018</c:v>
                </c:pt>
                <c:pt idx="25190">
                  <c:v>2421.8750000000018</c:v>
                </c:pt>
                <c:pt idx="25191">
                  <c:v>2421.8750000000018</c:v>
                </c:pt>
                <c:pt idx="25192">
                  <c:v>2421.8750000000018</c:v>
                </c:pt>
                <c:pt idx="25193">
                  <c:v>2421.8750000000018</c:v>
                </c:pt>
                <c:pt idx="25194">
                  <c:v>2421.8750000000018</c:v>
                </c:pt>
                <c:pt idx="25195">
                  <c:v>2421.8750000000018</c:v>
                </c:pt>
                <c:pt idx="25196">
                  <c:v>2421.8750000000018</c:v>
                </c:pt>
                <c:pt idx="25197">
                  <c:v>2421.8750000000018</c:v>
                </c:pt>
                <c:pt idx="25198">
                  <c:v>2421.8750000000018</c:v>
                </c:pt>
                <c:pt idx="25199">
                  <c:v>2421.8750000000018</c:v>
                </c:pt>
                <c:pt idx="25200">
                  <c:v>2419.4335900000019</c:v>
                </c:pt>
                <c:pt idx="25201">
                  <c:v>2421.8750000000018</c:v>
                </c:pt>
                <c:pt idx="25202">
                  <c:v>2419.4335900000019</c:v>
                </c:pt>
                <c:pt idx="25203">
                  <c:v>2421.8750000000018</c:v>
                </c:pt>
                <c:pt idx="25204">
                  <c:v>2419.4335900000019</c:v>
                </c:pt>
                <c:pt idx="25205">
                  <c:v>2421.8750000000018</c:v>
                </c:pt>
                <c:pt idx="25206">
                  <c:v>2421.8750000000018</c:v>
                </c:pt>
                <c:pt idx="25207">
                  <c:v>2421.8750000000018</c:v>
                </c:pt>
                <c:pt idx="25208">
                  <c:v>2421.8750000000018</c:v>
                </c:pt>
                <c:pt idx="25209">
                  <c:v>2421.8750000000018</c:v>
                </c:pt>
                <c:pt idx="25210">
                  <c:v>2421.8750000000018</c:v>
                </c:pt>
                <c:pt idx="25211">
                  <c:v>2421.8750000000018</c:v>
                </c:pt>
                <c:pt idx="25212">
                  <c:v>2419.4335900000019</c:v>
                </c:pt>
                <c:pt idx="25213">
                  <c:v>2421.8750000000018</c:v>
                </c:pt>
                <c:pt idx="25214">
                  <c:v>2421.8750000000018</c:v>
                </c:pt>
                <c:pt idx="25215">
                  <c:v>2421.8750000000018</c:v>
                </c:pt>
                <c:pt idx="25216">
                  <c:v>2421.8750000000018</c:v>
                </c:pt>
                <c:pt idx="25217">
                  <c:v>2421.8750000000018</c:v>
                </c:pt>
                <c:pt idx="25218">
                  <c:v>2421.8750000000018</c:v>
                </c:pt>
                <c:pt idx="25219">
                  <c:v>2421.8750000000018</c:v>
                </c:pt>
                <c:pt idx="25220">
                  <c:v>2421.8750000000018</c:v>
                </c:pt>
                <c:pt idx="25221">
                  <c:v>2421.8750000000018</c:v>
                </c:pt>
                <c:pt idx="25222">
                  <c:v>2421.8750000000018</c:v>
                </c:pt>
                <c:pt idx="25223">
                  <c:v>2421.8750000000018</c:v>
                </c:pt>
                <c:pt idx="25224">
                  <c:v>2419.4335900000019</c:v>
                </c:pt>
                <c:pt idx="25225">
                  <c:v>2421.8750000000018</c:v>
                </c:pt>
                <c:pt idx="25226">
                  <c:v>2421.8750000000018</c:v>
                </c:pt>
                <c:pt idx="25227">
                  <c:v>2421.8750000000018</c:v>
                </c:pt>
                <c:pt idx="25228">
                  <c:v>2421.8750000000018</c:v>
                </c:pt>
                <c:pt idx="25229">
                  <c:v>2421.8750000000018</c:v>
                </c:pt>
                <c:pt idx="25230">
                  <c:v>2421.8750000000018</c:v>
                </c:pt>
                <c:pt idx="25231">
                  <c:v>2421.8750000000018</c:v>
                </c:pt>
                <c:pt idx="25232">
                  <c:v>2421.8750000000018</c:v>
                </c:pt>
                <c:pt idx="25233">
                  <c:v>2421.8750000000018</c:v>
                </c:pt>
                <c:pt idx="25234">
                  <c:v>2421.8750000000018</c:v>
                </c:pt>
                <c:pt idx="25235">
                  <c:v>2421.8750000000018</c:v>
                </c:pt>
                <c:pt idx="25236">
                  <c:v>2421.8750000000018</c:v>
                </c:pt>
                <c:pt idx="25237">
                  <c:v>2421.8750000000018</c:v>
                </c:pt>
                <c:pt idx="25238">
                  <c:v>2421.8750000000018</c:v>
                </c:pt>
                <c:pt idx="25239">
                  <c:v>2421.8750000000018</c:v>
                </c:pt>
                <c:pt idx="25240">
                  <c:v>2421.8750000000018</c:v>
                </c:pt>
                <c:pt idx="25241">
                  <c:v>2421.8750000000018</c:v>
                </c:pt>
                <c:pt idx="25242">
                  <c:v>2421.8750000000018</c:v>
                </c:pt>
                <c:pt idx="25243">
                  <c:v>2421.8750000000018</c:v>
                </c:pt>
                <c:pt idx="25244">
                  <c:v>2419.4335900000019</c:v>
                </c:pt>
                <c:pt idx="25245">
                  <c:v>2421.8750000000018</c:v>
                </c:pt>
                <c:pt idx="25246">
                  <c:v>2421.8750000000018</c:v>
                </c:pt>
                <c:pt idx="25247">
                  <c:v>2421.8750000000018</c:v>
                </c:pt>
                <c:pt idx="25248">
                  <c:v>2421.8750000000018</c:v>
                </c:pt>
                <c:pt idx="25249">
                  <c:v>2421.8750000000018</c:v>
                </c:pt>
                <c:pt idx="25250">
                  <c:v>2421.8750000000018</c:v>
                </c:pt>
                <c:pt idx="25251">
                  <c:v>2421.8750000000018</c:v>
                </c:pt>
                <c:pt idx="25252">
                  <c:v>2421.8750000000018</c:v>
                </c:pt>
                <c:pt idx="25253">
                  <c:v>2419.4335900000019</c:v>
                </c:pt>
                <c:pt idx="25254">
                  <c:v>2421.8750000000018</c:v>
                </c:pt>
                <c:pt idx="25255">
                  <c:v>2421.8750000000018</c:v>
                </c:pt>
                <c:pt idx="25256">
                  <c:v>2421.8750000000018</c:v>
                </c:pt>
                <c:pt idx="25257">
                  <c:v>2421.8750000000018</c:v>
                </c:pt>
                <c:pt idx="25258">
                  <c:v>2421.8750000000018</c:v>
                </c:pt>
                <c:pt idx="25259">
                  <c:v>2421.8750000000018</c:v>
                </c:pt>
                <c:pt idx="25260">
                  <c:v>2419.4335900000019</c:v>
                </c:pt>
                <c:pt idx="25261">
                  <c:v>2421.8750000000018</c:v>
                </c:pt>
                <c:pt idx="25262">
                  <c:v>2421.8750000000018</c:v>
                </c:pt>
                <c:pt idx="25263">
                  <c:v>2421.8750000000018</c:v>
                </c:pt>
                <c:pt idx="25264">
                  <c:v>2421.8750000000018</c:v>
                </c:pt>
                <c:pt idx="25265">
                  <c:v>2421.8750000000018</c:v>
                </c:pt>
                <c:pt idx="25266">
                  <c:v>2421.8750000000018</c:v>
                </c:pt>
                <c:pt idx="25267">
                  <c:v>2421.8750000000018</c:v>
                </c:pt>
                <c:pt idx="25268">
                  <c:v>2421.8750000000018</c:v>
                </c:pt>
                <c:pt idx="25269">
                  <c:v>2421.8750000000018</c:v>
                </c:pt>
                <c:pt idx="25270">
                  <c:v>2421.8750000000018</c:v>
                </c:pt>
                <c:pt idx="25271">
                  <c:v>2421.8750000000018</c:v>
                </c:pt>
                <c:pt idx="25272">
                  <c:v>2421.8750000000018</c:v>
                </c:pt>
                <c:pt idx="25273">
                  <c:v>2421.8750000000018</c:v>
                </c:pt>
                <c:pt idx="25274">
                  <c:v>2419.4335900000019</c:v>
                </c:pt>
                <c:pt idx="25275">
                  <c:v>2421.8750000000018</c:v>
                </c:pt>
                <c:pt idx="25276">
                  <c:v>2421.8750000000018</c:v>
                </c:pt>
                <c:pt idx="25277">
                  <c:v>2419.4335900000019</c:v>
                </c:pt>
                <c:pt idx="25278">
                  <c:v>2421.8750000000018</c:v>
                </c:pt>
                <c:pt idx="25279">
                  <c:v>2421.8750000000018</c:v>
                </c:pt>
                <c:pt idx="25280">
                  <c:v>2421.8750000000018</c:v>
                </c:pt>
                <c:pt idx="25281">
                  <c:v>2421.8750000000018</c:v>
                </c:pt>
                <c:pt idx="25282">
                  <c:v>2419.4335900000019</c:v>
                </c:pt>
                <c:pt idx="25283">
                  <c:v>2421.8750000000018</c:v>
                </c:pt>
                <c:pt idx="25284">
                  <c:v>2421.8750000000018</c:v>
                </c:pt>
                <c:pt idx="25285">
                  <c:v>2421.8750000000018</c:v>
                </c:pt>
                <c:pt idx="25286">
                  <c:v>2421.8750000000018</c:v>
                </c:pt>
                <c:pt idx="25287">
                  <c:v>2421.8750000000018</c:v>
                </c:pt>
                <c:pt idx="25288">
                  <c:v>2421.8750000000018</c:v>
                </c:pt>
                <c:pt idx="25289">
                  <c:v>2421.8750000000018</c:v>
                </c:pt>
                <c:pt idx="25290">
                  <c:v>2421.8750000000018</c:v>
                </c:pt>
                <c:pt idx="25291">
                  <c:v>2421.8750000000018</c:v>
                </c:pt>
                <c:pt idx="25292">
                  <c:v>2421.8750000000018</c:v>
                </c:pt>
                <c:pt idx="25293">
                  <c:v>2421.8750000000018</c:v>
                </c:pt>
                <c:pt idx="25294">
                  <c:v>2421.8750000000018</c:v>
                </c:pt>
                <c:pt idx="25295">
                  <c:v>2421.8750000000018</c:v>
                </c:pt>
                <c:pt idx="25296">
                  <c:v>2421.8750000000018</c:v>
                </c:pt>
                <c:pt idx="25297">
                  <c:v>2421.8750000000018</c:v>
                </c:pt>
                <c:pt idx="25298">
                  <c:v>2421.8750000000018</c:v>
                </c:pt>
                <c:pt idx="25299">
                  <c:v>2421.8750000000018</c:v>
                </c:pt>
                <c:pt idx="25300">
                  <c:v>2421.8750000000018</c:v>
                </c:pt>
                <c:pt idx="25301">
                  <c:v>2419.4335900000019</c:v>
                </c:pt>
                <c:pt idx="25302">
                  <c:v>2421.8750000000018</c:v>
                </c:pt>
                <c:pt idx="25303">
                  <c:v>2421.8750000000018</c:v>
                </c:pt>
                <c:pt idx="25304">
                  <c:v>2421.8750000000018</c:v>
                </c:pt>
                <c:pt idx="25305">
                  <c:v>2421.8750000000018</c:v>
                </c:pt>
                <c:pt idx="25306">
                  <c:v>2421.8750000000018</c:v>
                </c:pt>
                <c:pt idx="25307">
                  <c:v>2421.8750000000018</c:v>
                </c:pt>
                <c:pt idx="25308">
                  <c:v>2421.8750000000018</c:v>
                </c:pt>
                <c:pt idx="25309">
                  <c:v>2421.8750000000018</c:v>
                </c:pt>
                <c:pt idx="25310">
                  <c:v>2421.8750000000018</c:v>
                </c:pt>
                <c:pt idx="25311">
                  <c:v>2421.8750000000018</c:v>
                </c:pt>
                <c:pt idx="25312">
                  <c:v>2421.8750000000018</c:v>
                </c:pt>
                <c:pt idx="25313">
                  <c:v>2421.8750000000018</c:v>
                </c:pt>
                <c:pt idx="25314">
                  <c:v>2421.8750000000018</c:v>
                </c:pt>
                <c:pt idx="25315">
                  <c:v>2421.8750000000018</c:v>
                </c:pt>
                <c:pt idx="25316">
                  <c:v>2421.8750000000018</c:v>
                </c:pt>
                <c:pt idx="25317">
                  <c:v>2421.8750000000018</c:v>
                </c:pt>
                <c:pt idx="25318">
                  <c:v>2421.8750000000018</c:v>
                </c:pt>
                <c:pt idx="25319">
                  <c:v>2421.8750000000018</c:v>
                </c:pt>
                <c:pt idx="25320">
                  <c:v>2421.8750000000018</c:v>
                </c:pt>
                <c:pt idx="25321">
                  <c:v>2421.8750000000018</c:v>
                </c:pt>
                <c:pt idx="25322">
                  <c:v>2421.8750000000018</c:v>
                </c:pt>
                <c:pt idx="25323">
                  <c:v>2421.8750000000018</c:v>
                </c:pt>
                <c:pt idx="25324">
                  <c:v>2421.8750000000018</c:v>
                </c:pt>
                <c:pt idx="25325">
                  <c:v>2421.8750000000018</c:v>
                </c:pt>
                <c:pt idx="25326">
                  <c:v>2421.8750000000018</c:v>
                </c:pt>
                <c:pt idx="25327">
                  <c:v>2421.8750000000018</c:v>
                </c:pt>
                <c:pt idx="25328">
                  <c:v>2421.8750000000018</c:v>
                </c:pt>
                <c:pt idx="25329">
                  <c:v>2421.8750000000018</c:v>
                </c:pt>
                <c:pt idx="25330">
                  <c:v>2421.8750000000018</c:v>
                </c:pt>
                <c:pt idx="25331">
                  <c:v>2421.8750000000018</c:v>
                </c:pt>
                <c:pt idx="25332">
                  <c:v>2419.4335900000019</c:v>
                </c:pt>
                <c:pt idx="25333">
                  <c:v>2421.8750000000018</c:v>
                </c:pt>
                <c:pt idx="25334">
                  <c:v>2421.8750000000018</c:v>
                </c:pt>
                <c:pt idx="25335">
                  <c:v>2421.8750000000018</c:v>
                </c:pt>
                <c:pt idx="25336">
                  <c:v>2421.8750000000018</c:v>
                </c:pt>
                <c:pt idx="25337">
                  <c:v>2421.8750000000018</c:v>
                </c:pt>
                <c:pt idx="25338">
                  <c:v>2421.8750000000018</c:v>
                </c:pt>
                <c:pt idx="25339">
                  <c:v>2421.8750000000018</c:v>
                </c:pt>
                <c:pt idx="25340">
                  <c:v>2421.8750000000018</c:v>
                </c:pt>
                <c:pt idx="25341">
                  <c:v>2421.8750000000018</c:v>
                </c:pt>
                <c:pt idx="25342">
                  <c:v>2421.8750000000018</c:v>
                </c:pt>
                <c:pt idx="25343">
                  <c:v>2421.8750000000018</c:v>
                </c:pt>
                <c:pt idx="25344">
                  <c:v>2421.8750000000018</c:v>
                </c:pt>
                <c:pt idx="25345">
                  <c:v>2421.8750000000018</c:v>
                </c:pt>
                <c:pt idx="25346">
                  <c:v>2421.8750000000018</c:v>
                </c:pt>
                <c:pt idx="25347">
                  <c:v>2421.8750000000018</c:v>
                </c:pt>
                <c:pt idx="25348">
                  <c:v>2421.8750000000018</c:v>
                </c:pt>
                <c:pt idx="25349">
                  <c:v>2421.8750000000018</c:v>
                </c:pt>
                <c:pt idx="25350">
                  <c:v>2421.8750000000018</c:v>
                </c:pt>
                <c:pt idx="25351">
                  <c:v>2421.8750000000018</c:v>
                </c:pt>
                <c:pt idx="25352">
                  <c:v>2421.8750000000018</c:v>
                </c:pt>
                <c:pt idx="25353">
                  <c:v>2421.8750000000018</c:v>
                </c:pt>
                <c:pt idx="25354">
                  <c:v>2421.8750000000018</c:v>
                </c:pt>
                <c:pt idx="25355">
                  <c:v>2421.8750000000018</c:v>
                </c:pt>
                <c:pt idx="25356">
                  <c:v>2421.8750000000018</c:v>
                </c:pt>
                <c:pt idx="25357">
                  <c:v>2421.8750000000018</c:v>
                </c:pt>
                <c:pt idx="25358">
                  <c:v>2421.8750000000018</c:v>
                </c:pt>
                <c:pt idx="25359">
                  <c:v>2421.8750000000018</c:v>
                </c:pt>
                <c:pt idx="25360">
                  <c:v>2421.8750000000018</c:v>
                </c:pt>
                <c:pt idx="25361">
                  <c:v>2421.8750000000018</c:v>
                </c:pt>
                <c:pt idx="25362">
                  <c:v>2421.8750000000018</c:v>
                </c:pt>
                <c:pt idx="25363">
                  <c:v>2421.8750000000018</c:v>
                </c:pt>
                <c:pt idx="25364">
                  <c:v>2421.8750000000018</c:v>
                </c:pt>
                <c:pt idx="25365">
                  <c:v>2421.8750000000018</c:v>
                </c:pt>
                <c:pt idx="25366">
                  <c:v>2421.8750000000018</c:v>
                </c:pt>
                <c:pt idx="25367">
                  <c:v>2421.8750000000018</c:v>
                </c:pt>
                <c:pt idx="25368">
                  <c:v>2421.8750000000018</c:v>
                </c:pt>
                <c:pt idx="25369">
                  <c:v>2421.8750000000018</c:v>
                </c:pt>
                <c:pt idx="25370">
                  <c:v>2421.8750000000018</c:v>
                </c:pt>
                <c:pt idx="25371">
                  <c:v>2421.8750000000018</c:v>
                </c:pt>
                <c:pt idx="25372">
                  <c:v>2421.8750000000018</c:v>
                </c:pt>
                <c:pt idx="25373">
                  <c:v>2421.8750000000018</c:v>
                </c:pt>
                <c:pt idx="25374">
                  <c:v>2421.8750000000018</c:v>
                </c:pt>
                <c:pt idx="25375">
                  <c:v>2421.8750000000018</c:v>
                </c:pt>
                <c:pt idx="25376">
                  <c:v>2421.8750000000018</c:v>
                </c:pt>
                <c:pt idx="25377">
                  <c:v>2421.8750000000018</c:v>
                </c:pt>
                <c:pt idx="25378">
                  <c:v>2421.8750000000018</c:v>
                </c:pt>
                <c:pt idx="25379">
                  <c:v>2421.8750000000018</c:v>
                </c:pt>
                <c:pt idx="25380">
                  <c:v>2421.8750000000018</c:v>
                </c:pt>
                <c:pt idx="25381">
                  <c:v>2421.8750000000018</c:v>
                </c:pt>
                <c:pt idx="25382">
                  <c:v>2421.8750000000018</c:v>
                </c:pt>
                <c:pt idx="25383">
                  <c:v>2421.8750000000018</c:v>
                </c:pt>
                <c:pt idx="25384">
                  <c:v>2421.8750000000018</c:v>
                </c:pt>
                <c:pt idx="25385">
                  <c:v>2421.8750000000018</c:v>
                </c:pt>
                <c:pt idx="25386">
                  <c:v>2421.8750000000018</c:v>
                </c:pt>
                <c:pt idx="25387">
                  <c:v>2421.8750000000018</c:v>
                </c:pt>
                <c:pt idx="25388">
                  <c:v>2421.8750000000018</c:v>
                </c:pt>
                <c:pt idx="25389">
                  <c:v>2421.8750000000018</c:v>
                </c:pt>
                <c:pt idx="25390">
                  <c:v>2421.8750000000018</c:v>
                </c:pt>
                <c:pt idx="25391">
                  <c:v>2421.8750000000018</c:v>
                </c:pt>
                <c:pt idx="25392">
                  <c:v>2421.8750000000018</c:v>
                </c:pt>
                <c:pt idx="25393">
                  <c:v>2421.8750000000018</c:v>
                </c:pt>
                <c:pt idx="25394">
                  <c:v>2421.8750000000018</c:v>
                </c:pt>
                <c:pt idx="25395">
                  <c:v>2421.8750000000018</c:v>
                </c:pt>
                <c:pt idx="25396">
                  <c:v>2421.8750000000018</c:v>
                </c:pt>
                <c:pt idx="25397">
                  <c:v>2421.8750000000018</c:v>
                </c:pt>
                <c:pt idx="25398">
                  <c:v>2421.8750000000018</c:v>
                </c:pt>
                <c:pt idx="25399">
                  <c:v>2421.8750000000018</c:v>
                </c:pt>
                <c:pt idx="25400">
                  <c:v>2421.8750000000018</c:v>
                </c:pt>
                <c:pt idx="25401">
                  <c:v>2421.8750000000018</c:v>
                </c:pt>
                <c:pt idx="25402">
                  <c:v>2421.8750000000018</c:v>
                </c:pt>
                <c:pt idx="25403">
                  <c:v>2421.8750000000018</c:v>
                </c:pt>
                <c:pt idx="25404">
                  <c:v>2419.4335900000019</c:v>
                </c:pt>
                <c:pt idx="25405">
                  <c:v>2421.8750000000018</c:v>
                </c:pt>
                <c:pt idx="25406">
                  <c:v>2421.8750000000018</c:v>
                </c:pt>
                <c:pt idx="25407">
                  <c:v>2421.8750000000018</c:v>
                </c:pt>
                <c:pt idx="25408">
                  <c:v>2421.8750000000018</c:v>
                </c:pt>
                <c:pt idx="25409">
                  <c:v>2421.8750000000018</c:v>
                </c:pt>
                <c:pt idx="25410">
                  <c:v>2421.8750000000018</c:v>
                </c:pt>
                <c:pt idx="25411">
                  <c:v>2421.8750000000018</c:v>
                </c:pt>
                <c:pt idx="25412">
                  <c:v>2421.8750000000018</c:v>
                </c:pt>
                <c:pt idx="25413">
                  <c:v>2421.8750000000018</c:v>
                </c:pt>
                <c:pt idx="25414">
                  <c:v>2421.8750000000018</c:v>
                </c:pt>
                <c:pt idx="25415">
                  <c:v>2421.8750000000018</c:v>
                </c:pt>
                <c:pt idx="25416">
                  <c:v>2421.8750000000018</c:v>
                </c:pt>
                <c:pt idx="25417">
                  <c:v>2421.8750000000018</c:v>
                </c:pt>
                <c:pt idx="25418">
                  <c:v>2421.8750000000018</c:v>
                </c:pt>
                <c:pt idx="25419">
                  <c:v>2421.8750000000018</c:v>
                </c:pt>
                <c:pt idx="25420">
                  <c:v>2421.8750000000018</c:v>
                </c:pt>
                <c:pt idx="25421">
                  <c:v>2421.8750000000018</c:v>
                </c:pt>
                <c:pt idx="25422">
                  <c:v>2421.8750000000018</c:v>
                </c:pt>
                <c:pt idx="25423">
                  <c:v>2421.8750000000018</c:v>
                </c:pt>
                <c:pt idx="25424">
                  <c:v>2421.8750000000018</c:v>
                </c:pt>
                <c:pt idx="25425">
                  <c:v>2421.8750000000018</c:v>
                </c:pt>
                <c:pt idx="25426">
                  <c:v>2421.8750000000018</c:v>
                </c:pt>
                <c:pt idx="25427">
                  <c:v>2421.8750000000018</c:v>
                </c:pt>
                <c:pt idx="25428">
                  <c:v>2421.8750000000018</c:v>
                </c:pt>
                <c:pt idx="25429">
                  <c:v>2421.8750000000018</c:v>
                </c:pt>
                <c:pt idx="25430">
                  <c:v>2421.8750000000018</c:v>
                </c:pt>
                <c:pt idx="25431">
                  <c:v>2421.8750000000018</c:v>
                </c:pt>
                <c:pt idx="25432">
                  <c:v>2421.8750000000018</c:v>
                </c:pt>
                <c:pt idx="25433">
                  <c:v>2421.8750000000018</c:v>
                </c:pt>
                <c:pt idx="25434">
                  <c:v>2419.4335900000019</c:v>
                </c:pt>
                <c:pt idx="25435">
                  <c:v>2421.8750000000018</c:v>
                </c:pt>
                <c:pt idx="25436">
                  <c:v>2421.8750000000018</c:v>
                </c:pt>
                <c:pt idx="25437">
                  <c:v>2421.8750000000018</c:v>
                </c:pt>
                <c:pt idx="25438">
                  <c:v>2421.8750000000018</c:v>
                </c:pt>
                <c:pt idx="25439">
                  <c:v>2421.8750000000018</c:v>
                </c:pt>
                <c:pt idx="25440">
                  <c:v>2421.8750000000018</c:v>
                </c:pt>
                <c:pt idx="25441">
                  <c:v>2421.8750000000018</c:v>
                </c:pt>
                <c:pt idx="25442">
                  <c:v>2421.8750000000018</c:v>
                </c:pt>
                <c:pt idx="25443">
                  <c:v>2421.8750000000018</c:v>
                </c:pt>
                <c:pt idx="25444">
                  <c:v>2421.8750000000018</c:v>
                </c:pt>
                <c:pt idx="25445">
                  <c:v>2421.8750000000018</c:v>
                </c:pt>
                <c:pt idx="25446">
                  <c:v>2421.8750000000018</c:v>
                </c:pt>
                <c:pt idx="25447">
                  <c:v>2419.4335900000019</c:v>
                </c:pt>
                <c:pt idx="25448">
                  <c:v>2421.8750000000018</c:v>
                </c:pt>
                <c:pt idx="25449">
                  <c:v>2421.8750000000018</c:v>
                </c:pt>
                <c:pt idx="25450">
                  <c:v>2421.8750000000018</c:v>
                </c:pt>
                <c:pt idx="25451">
                  <c:v>2421.8750000000018</c:v>
                </c:pt>
                <c:pt idx="25452">
                  <c:v>2421.8750000000018</c:v>
                </c:pt>
                <c:pt idx="25453">
                  <c:v>2421.8750000000018</c:v>
                </c:pt>
                <c:pt idx="25454">
                  <c:v>2419.4335900000019</c:v>
                </c:pt>
                <c:pt idx="25455">
                  <c:v>2421.8750000000018</c:v>
                </c:pt>
                <c:pt idx="25456">
                  <c:v>2421.8750000000018</c:v>
                </c:pt>
                <c:pt idx="25457">
                  <c:v>2421.8750000000018</c:v>
                </c:pt>
                <c:pt idx="25458">
                  <c:v>2421.8750000000018</c:v>
                </c:pt>
                <c:pt idx="25459">
                  <c:v>2421.8750000000018</c:v>
                </c:pt>
                <c:pt idx="25460">
                  <c:v>2421.8750000000018</c:v>
                </c:pt>
                <c:pt idx="25461">
                  <c:v>2421.8750000000018</c:v>
                </c:pt>
                <c:pt idx="25462">
                  <c:v>2421.8750000000018</c:v>
                </c:pt>
                <c:pt idx="25463">
                  <c:v>2421.8750000000018</c:v>
                </c:pt>
                <c:pt idx="25464">
                  <c:v>2421.8750000000018</c:v>
                </c:pt>
                <c:pt idx="25465">
                  <c:v>2421.8750000000018</c:v>
                </c:pt>
                <c:pt idx="25466">
                  <c:v>2421.8750000000018</c:v>
                </c:pt>
                <c:pt idx="25467">
                  <c:v>2421.8750000000018</c:v>
                </c:pt>
                <c:pt idx="25468">
                  <c:v>2421.8750000000018</c:v>
                </c:pt>
                <c:pt idx="25469">
                  <c:v>2421.8750000000018</c:v>
                </c:pt>
                <c:pt idx="25470">
                  <c:v>2421.8750000000018</c:v>
                </c:pt>
                <c:pt idx="25471">
                  <c:v>2421.8750000000018</c:v>
                </c:pt>
                <c:pt idx="25472">
                  <c:v>2421.8750000000018</c:v>
                </c:pt>
                <c:pt idx="25473">
                  <c:v>2421.8750000000018</c:v>
                </c:pt>
                <c:pt idx="25474">
                  <c:v>2419.4335900000019</c:v>
                </c:pt>
                <c:pt idx="25475">
                  <c:v>2421.8750000000018</c:v>
                </c:pt>
                <c:pt idx="25476">
                  <c:v>2421.8750000000018</c:v>
                </c:pt>
                <c:pt idx="25477">
                  <c:v>2421.8750000000018</c:v>
                </c:pt>
                <c:pt idx="25478">
                  <c:v>2421.8750000000018</c:v>
                </c:pt>
                <c:pt idx="25479">
                  <c:v>2421.8750000000018</c:v>
                </c:pt>
                <c:pt idx="25480">
                  <c:v>2421.8750000000018</c:v>
                </c:pt>
                <c:pt idx="25481">
                  <c:v>2421.8750000000018</c:v>
                </c:pt>
                <c:pt idx="25482">
                  <c:v>2421.8750000000018</c:v>
                </c:pt>
                <c:pt idx="25483">
                  <c:v>2421.8750000000018</c:v>
                </c:pt>
                <c:pt idx="25484">
                  <c:v>2421.8750000000018</c:v>
                </c:pt>
                <c:pt idx="25485">
                  <c:v>2421.8750000000018</c:v>
                </c:pt>
                <c:pt idx="25486">
                  <c:v>2421.8750000000018</c:v>
                </c:pt>
                <c:pt idx="25487">
                  <c:v>2421.8750000000018</c:v>
                </c:pt>
                <c:pt idx="25488">
                  <c:v>2421.8750000000018</c:v>
                </c:pt>
                <c:pt idx="25489">
                  <c:v>2421.8750000000018</c:v>
                </c:pt>
                <c:pt idx="25490">
                  <c:v>2421.8750000000018</c:v>
                </c:pt>
                <c:pt idx="25491">
                  <c:v>2421.8750000000018</c:v>
                </c:pt>
                <c:pt idx="25492">
                  <c:v>2421.8750000000018</c:v>
                </c:pt>
                <c:pt idx="25493">
                  <c:v>2419.4335900000019</c:v>
                </c:pt>
                <c:pt idx="25494">
                  <c:v>2421.8750000000018</c:v>
                </c:pt>
                <c:pt idx="25495">
                  <c:v>2421.8750000000018</c:v>
                </c:pt>
                <c:pt idx="25496">
                  <c:v>2421.8750000000018</c:v>
                </c:pt>
                <c:pt idx="25497">
                  <c:v>2421.8750000000018</c:v>
                </c:pt>
                <c:pt idx="25498">
                  <c:v>2421.8750000000018</c:v>
                </c:pt>
                <c:pt idx="25499">
                  <c:v>2421.8750000000018</c:v>
                </c:pt>
                <c:pt idx="25500">
                  <c:v>2421.8750000000018</c:v>
                </c:pt>
                <c:pt idx="25501">
                  <c:v>2421.8750000000018</c:v>
                </c:pt>
                <c:pt idx="25502">
                  <c:v>2421.8750000000018</c:v>
                </c:pt>
                <c:pt idx="25503">
                  <c:v>2421.8750000000018</c:v>
                </c:pt>
                <c:pt idx="25504">
                  <c:v>2421.8750000000018</c:v>
                </c:pt>
                <c:pt idx="25505">
                  <c:v>2421.8750000000018</c:v>
                </c:pt>
                <c:pt idx="25506">
                  <c:v>2421.8750000000018</c:v>
                </c:pt>
                <c:pt idx="25507">
                  <c:v>2421.8750000000018</c:v>
                </c:pt>
                <c:pt idx="25508">
                  <c:v>2421.8750000000018</c:v>
                </c:pt>
                <c:pt idx="25509">
                  <c:v>2421.8750000000018</c:v>
                </c:pt>
                <c:pt idx="25510">
                  <c:v>2421.8750000000018</c:v>
                </c:pt>
                <c:pt idx="25511">
                  <c:v>2421.8750000000018</c:v>
                </c:pt>
                <c:pt idx="25512">
                  <c:v>2419.4335900000019</c:v>
                </c:pt>
                <c:pt idx="25513">
                  <c:v>2421.8750000000018</c:v>
                </c:pt>
                <c:pt idx="25514">
                  <c:v>2421.8750000000018</c:v>
                </c:pt>
                <c:pt idx="25515">
                  <c:v>2421.8750000000018</c:v>
                </c:pt>
                <c:pt idx="25516">
                  <c:v>2421.8750000000018</c:v>
                </c:pt>
                <c:pt idx="25517">
                  <c:v>2421.8750000000018</c:v>
                </c:pt>
                <c:pt idx="25518">
                  <c:v>2419.4335900000019</c:v>
                </c:pt>
                <c:pt idx="25519">
                  <c:v>2421.8750000000018</c:v>
                </c:pt>
                <c:pt idx="25520">
                  <c:v>2421.8750000000018</c:v>
                </c:pt>
                <c:pt idx="25521">
                  <c:v>2421.8750000000018</c:v>
                </c:pt>
                <c:pt idx="25522">
                  <c:v>2421.8750000000018</c:v>
                </c:pt>
                <c:pt idx="25523">
                  <c:v>2421.8750000000018</c:v>
                </c:pt>
                <c:pt idx="25524">
                  <c:v>2421.8750000000018</c:v>
                </c:pt>
                <c:pt idx="25525">
                  <c:v>2421.8750000000018</c:v>
                </c:pt>
                <c:pt idx="25526">
                  <c:v>2421.8750000000018</c:v>
                </c:pt>
                <c:pt idx="25527">
                  <c:v>2421.8750000000018</c:v>
                </c:pt>
                <c:pt idx="25528">
                  <c:v>2421.8750000000018</c:v>
                </c:pt>
                <c:pt idx="25529">
                  <c:v>2421.8750000000018</c:v>
                </c:pt>
                <c:pt idx="25530">
                  <c:v>2421.8750000000018</c:v>
                </c:pt>
                <c:pt idx="25531">
                  <c:v>2421.8750000000018</c:v>
                </c:pt>
                <c:pt idx="25532">
                  <c:v>2421.8750000000018</c:v>
                </c:pt>
                <c:pt idx="25533">
                  <c:v>2421.8750000000018</c:v>
                </c:pt>
                <c:pt idx="25534">
                  <c:v>2421.8750000000018</c:v>
                </c:pt>
                <c:pt idx="25535">
                  <c:v>2421.8750000000018</c:v>
                </c:pt>
                <c:pt idx="25536">
                  <c:v>2419.4335900000019</c:v>
                </c:pt>
                <c:pt idx="25537">
                  <c:v>2421.8750000000018</c:v>
                </c:pt>
                <c:pt idx="25538">
                  <c:v>2421.8750000000018</c:v>
                </c:pt>
                <c:pt idx="25539">
                  <c:v>2419.4335900000019</c:v>
                </c:pt>
                <c:pt idx="25540">
                  <c:v>2421.8750000000018</c:v>
                </c:pt>
                <c:pt idx="25541">
                  <c:v>2421.8750000000018</c:v>
                </c:pt>
                <c:pt idx="25542">
                  <c:v>2421.8750000000018</c:v>
                </c:pt>
                <c:pt idx="25543">
                  <c:v>2421.8750000000018</c:v>
                </c:pt>
                <c:pt idx="25544">
                  <c:v>2421.8750000000018</c:v>
                </c:pt>
                <c:pt idx="25545">
                  <c:v>2421.8750000000018</c:v>
                </c:pt>
                <c:pt idx="25546">
                  <c:v>2421.8750000000018</c:v>
                </c:pt>
                <c:pt idx="25547">
                  <c:v>2421.8750000000018</c:v>
                </c:pt>
                <c:pt idx="25548">
                  <c:v>2421.8750000000018</c:v>
                </c:pt>
                <c:pt idx="25549">
                  <c:v>2421.8750000000018</c:v>
                </c:pt>
                <c:pt idx="25550">
                  <c:v>2421.8750000000018</c:v>
                </c:pt>
                <c:pt idx="25551">
                  <c:v>2421.8750000000018</c:v>
                </c:pt>
                <c:pt idx="25552">
                  <c:v>2421.8750000000018</c:v>
                </c:pt>
                <c:pt idx="25553">
                  <c:v>2421.8750000000018</c:v>
                </c:pt>
                <c:pt idx="25554">
                  <c:v>2421.8750000000018</c:v>
                </c:pt>
                <c:pt idx="25555">
                  <c:v>2421.8750000000018</c:v>
                </c:pt>
                <c:pt idx="25556">
                  <c:v>2419.4335900000019</c:v>
                </c:pt>
                <c:pt idx="25557">
                  <c:v>2421.8750000000018</c:v>
                </c:pt>
                <c:pt idx="25558">
                  <c:v>2421.8750000000018</c:v>
                </c:pt>
                <c:pt idx="25559">
                  <c:v>2421.8750000000018</c:v>
                </c:pt>
                <c:pt idx="25560">
                  <c:v>2421.8750000000018</c:v>
                </c:pt>
                <c:pt idx="25561">
                  <c:v>2421.8750000000018</c:v>
                </c:pt>
                <c:pt idx="25562">
                  <c:v>2421.8750000000018</c:v>
                </c:pt>
                <c:pt idx="25563">
                  <c:v>2421.8750000000018</c:v>
                </c:pt>
                <c:pt idx="25564">
                  <c:v>2421.8750000000018</c:v>
                </c:pt>
                <c:pt idx="25565">
                  <c:v>2421.8750000000018</c:v>
                </c:pt>
                <c:pt idx="25566">
                  <c:v>2421.8750000000018</c:v>
                </c:pt>
                <c:pt idx="25567">
                  <c:v>2419.4335900000019</c:v>
                </c:pt>
                <c:pt idx="25568">
                  <c:v>2421.8750000000018</c:v>
                </c:pt>
                <c:pt idx="25569">
                  <c:v>2421.8750000000018</c:v>
                </c:pt>
                <c:pt idx="25570">
                  <c:v>2421.8750000000018</c:v>
                </c:pt>
                <c:pt idx="25571">
                  <c:v>2421.8750000000018</c:v>
                </c:pt>
                <c:pt idx="25572">
                  <c:v>2421.8750000000018</c:v>
                </c:pt>
                <c:pt idx="25573">
                  <c:v>2421.8750000000018</c:v>
                </c:pt>
                <c:pt idx="25574">
                  <c:v>2424.3164099999999</c:v>
                </c:pt>
                <c:pt idx="25575">
                  <c:v>2421.8750000000018</c:v>
                </c:pt>
                <c:pt idx="25576">
                  <c:v>2421.8750000000018</c:v>
                </c:pt>
                <c:pt idx="25577">
                  <c:v>2421.8750000000018</c:v>
                </c:pt>
                <c:pt idx="25578">
                  <c:v>2421.8750000000018</c:v>
                </c:pt>
                <c:pt idx="25579">
                  <c:v>2421.8750000000018</c:v>
                </c:pt>
                <c:pt idx="25580">
                  <c:v>2421.8750000000018</c:v>
                </c:pt>
                <c:pt idx="25581">
                  <c:v>2421.8750000000018</c:v>
                </c:pt>
                <c:pt idx="25582">
                  <c:v>2421.8750000000018</c:v>
                </c:pt>
                <c:pt idx="25583">
                  <c:v>2419.4335900000019</c:v>
                </c:pt>
                <c:pt idx="25584">
                  <c:v>2421.8750000000018</c:v>
                </c:pt>
                <c:pt idx="25585">
                  <c:v>2421.8750000000018</c:v>
                </c:pt>
                <c:pt idx="25586">
                  <c:v>2421.8750000000018</c:v>
                </c:pt>
                <c:pt idx="25587">
                  <c:v>2421.8750000000018</c:v>
                </c:pt>
                <c:pt idx="25588">
                  <c:v>2421.8750000000018</c:v>
                </c:pt>
                <c:pt idx="25589">
                  <c:v>2421.8750000000018</c:v>
                </c:pt>
                <c:pt idx="25590">
                  <c:v>2421.8750000000018</c:v>
                </c:pt>
                <c:pt idx="25591">
                  <c:v>2421.8750000000018</c:v>
                </c:pt>
                <c:pt idx="25592">
                  <c:v>2421.8750000000018</c:v>
                </c:pt>
                <c:pt idx="25593">
                  <c:v>2421.8750000000018</c:v>
                </c:pt>
                <c:pt idx="25594">
                  <c:v>2421.8750000000018</c:v>
                </c:pt>
                <c:pt idx="25595">
                  <c:v>2421.8750000000018</c:v>
                </c:pt>
                <c:pt idx="25596">
                  <c:v>2421.8750000000018</c:v>
                </c:pt>
                <c:pt idx="25597">
                  <c:v>2421.8750000000018</c:v>
                </c:pt>
                <c:pt idx="25598">
                  <c:v>2421.8750000000018</c:v>
                </c:pt>
                <c:pt idx="25599">
                  <c:v>2421.8750000000018</c:v>
                </c:pt>
                <c:pt idx="25600">
                  <c:v>2419.4335900000019</c:v>
                </c:pt>
                <c:pt idx="25601">
                  <c:v>2421.8750000000018</c:v>
                </c:pt>
                <c:pt idx="25602">
                  <c:v>2421.8750000000018</c:v>
                </c:pt>
                <c:pt idx="25603">
                  <c:v>2421.8750000000018</c:v>
                </c:pt>
                <c:pt idx="25604">
                  <c:v>2421.8750000000018</c:v>
                </c:pt>
                <c:pt idx="25605">
                  <c:v>2421.8750000000018</c:v>
                </c:pt>
                <c:pt idx="25606">
                  <c:v>2421.8750000000018</c:v>
                </c:pt>
                <c:pt idx="25607">
                  <c:v>2421.8750000000018</c:v>
                </c:pt>
                <c:pt idx="25608">
                  <c:v>2421.8750000000018</c:v>
                </c:pt>
                <c:pt idx="25609">
                  <c:v>2421.8750000000018</c:v>
                </c:pt>
                <c:pt idx="25610">
                  <c:v>2421.8750000000018</c:v>
                </c:pt>
                <c:pt idx="25611">
                  <c:v>2421.8750000000018</c:v>
                </c:pt>
                <c:pt idx="25612">
                  <c:v>2421.8750000000018</c:v>
                </c:pt>
                <c:pt idx="25613">
                  <c:v>2421.8750000000018</c:v>
                </c:pt>
                <c:pt idx="25614">
                  <c:v>2421.8750000000018</c:v>
                </c:pt>
                <c:pt idx="25615">
                  <c:v>2421.8750000000018</c:v>
                </c:pt>
                <c:pt idx="25616">
                  <c:v>2421.8750000000018</c:v>
                </c:pt>
                <c:pt idx="25617">
                  <c:v>2421.8750000000018</c:v>
                </c:pt>
                <c:pt idx="25618">
                  <c:v>2421.8750000000018</c:v>
                </c:pt>
                <c:pt idx="25619">
                  <c:v>2419.4335900000019</c:v>
                </c:pt>
                <c:pt idx="25620">
                  <c:v>2421.8750000000018</c:v>
                </c:pt>
                <c:pt idx="25621">
                  <c:v>2421.8750000000018</c:v>
                </c:pt>
                <c:pt idx="25622">
                  <c:v>2421.8750000000018</c:v>
                </c:pt>
                <c:pt idx="25623">
                  <c:v>2421.8750000000018</c:v>
                </c:pt>
                <c:pt idx="25624">
                  <c:v>2419.4335900000019</c:v>
                </c:pt>
                <c:pt idx="25625">
                  <c:v>2421.8750000000018</c:v>
                </c:pt>
                <c:pt idx="25626">
                  <c:v>2421.8750000000018</c:v>
                </c:pt>
                <c:pt idx="25627">
                  <c:v>2421.8750000000018</c:v>
                </c:pt>
                <c:pt idx="25628">
                  <c:v>2421.8750000000018</c:v>
                </c:pt>
                <c:pt idx="25629">
                  <c:v>2421.8750000000018</c:v>
                </c:pt>
                <c:pt idx="25630">
                  <c:v>2421.8750000000018</c:v>
                </c:pt>
                <c:pt idx="25631">
                  <c:v>2421.8750000000018</c:v>
                </c:pt>
                <c:pt idx="25632">
                  <c:v>2421.8750000000018</c:v>
                </c:pt>
                <c:pt idx="25633">
                  <c:v>2421.8750000000018</c:v>
                </c:pt>
                <c:pt idx="25634">
                  <c:v>2421.8750000000018</c:v>
                </c:pt>
                <c:pt idx="25635">
                  <c:v>2421.8750000000018</c:v>
                </c:pt>
                <c:pt idx="25636">
                  <c:v>2421.8750000000018</c:v>
                </c:pt>
                <c:pt idx="25637">
                  <c:v>2419.4335900000019</c:v>
                </c:pt>
                <c:pt idx="25638">
                  <c:v>2421.8750000000018</c:v>
                </c:pt>
                <c:pt idx="25639">
                  <c:v>2421.8750000000018</c:v>
                </c:pt>
                <c:pt idx="25640">
                  <c:v>2421.8750000000018</c:v>
                </c:pt>
                <c:pt idx="25641">
                  <c:v>2421.8750000000018</c:v>
                </c:pt>
                <c:pt idx="25642">
                  <c:v>2421.8750000000018</c:v>
                </c:pt>
                <c:pt idx="25643">
                  <c:v>2421.8750000000018</c:v>
                </c:pt>
                <c:pt idx="25644">
                  <c:v>2421.8750000000018</c:v>
                </c:pt>
                <c:pt idx="25645">
                  <c:v>2421.8750000000018</c:v>
                </c:pt>
                <c:pt idx="25646">
                  <c:v>2421.8750000000018</c:v>
                </c:pt>
                <c:pt idx="25647">
                  <c:v>2419.4335900000019</c:v>
                </c:pt>
                <c:pt idx="25648">
                  <c:v>2421.8750000000018</c:v>
                </c:pt>
                <c:pt idx="25649">
                  <c:v>2421.8750000000018</c:v>
                </c:pt>
                <c:pt idx="25650">
                  <c:v>2419.4335900000019</c:v>
                </c:pt>
                <c:pt idx="25651">
                  <c:v>2421.8750000000018</c:v>
                </c:pt>
                <c:pt idx="25652">
                  <c:v>2421.8750000000018</c:v>
                </c:pt>
                <c:pt idx="25653">
                  <c:v>2421.8750000000018</c:v>
                </c:pt>
                <c:pt idx="25654">
                  <c:v>2421.8750000000018</c:v>
                </c:pt>
                <c:pt idx="25655">
                  <c:v>2421.8750000000018</c:v>
                </c:pt>
                <c:pt idx="25656">
                  <c:v>2421.8750000000018</c:v>
                </c:pt>
                <c:pt idx="25657">
                  <c:v>2421.8750000000018</c:v>
                </c:pt>
                <c:pt idx="25658">
                  <c:v>2421.8750000000018</c:v>
                </c:pt>
                <c:pt idx="25659">
                  <c:v>2421.8750000000018</c:v>
                </c:pt>
                <c:pt idx="25660">
                  <c:v>2421.8750000000018</c:v>
                </c:pt>
                <c:pt idx="25661">
                  <c:v>2421.8750000000018</c:v>
                </c:pt>
                <c:pt idx="25662">
                  <c:v>2421.8750000000018</c:v>
                </c:pt>
                <c:pt idx="25663">
                  <c:v>2421.8750000000018</c:v>
                </c:pt>
                <c:pt idx="25664">
                  <c:v>2421.8750000000018</c:v>
                </c:pt>
                <c:pt idx="25665">
                  <c:v>2421.8750000000018</c:v>
                </c:pt>
                <c:pt idx="25666">
                  <c:v>2421.8750000000018</c:v>
                </c:pt>
                <c:pt idx="25667">
                  <c:v>2421.8750000000018</c:v>
                </c:pt>
                <c:pt idx="25668">
                  <c:v>2421.8750000000018</c:v>
                </c:pt>
                <c:pt idx="25669">
                  <c:v>2419.4335900000019</c:v>
                </c:pt>
                <c:pt idx="25670">
                  <c:v>2421.8750000000018</c:v>
                </c:pt>
                <c:pt idx="25671">
                  <c:v>2421.8750000000018</c:v>
                </c:pt>
                <c:pt idx="25672">
                  <c:v>2419.4335900000019</c:v>
                </c:pt>
                <c:pt idx="25673">
                  <c:v>2421.8750000000018</c:v>
                </c:pt>
                <c:pt idx="25674">
                  <c:v>2421.8750000000018</c:v>
                </c:pt>
                <c:pt idx="25675">
                  <c:v>2421.8750000000018</c:v>
                </c:pt>
                <c:pt idx="25676">
                  <c:v>2421.8750000000018</c:v>
                </c:pt>
                <c:pt idx="25677">
                  <c:v>2421.8750000000018</c:v>
                </c:pt>
                <c:pt idx="25678">
                  <c:v>2421.8750000000018</c:v>
                </c:pt>
                <c:pt idx="25679">
                  <c:v>2421.8750000000018</c:v>
                </c:pt>
                <c:pt idx="25680">
                  <c:v>2419.4335900000019</c:v>
                </c:pt>
                <c:pt idx="25681">
                  <c:v>2421.8750000000018</c:v>
                </c:pt>
                <c:pt idx="25682">
                  <c:v>2421.8750000000018</c:v>
                </c:pt>
                <c:pt idx="25683">
                  <c:v>2421.8750000000018</c:v>
                </c:pt>
                <c:pt idx="25684">
                  <c:v>2421.8750000000018</c:v>
                </c:pt>
                <c:pt idx="25685">
                  <c:v>2421.8750000000018</c:v>
                </c:pt>
                <c:pt idx="25686">
                  <c:v>2421.8750000000018</c:v>
                </c:pt>
                <c:pt idx="25687">
                  <c:v>2421.8750000000018</c:v>
                </c:pt>
                <c:pt idx="25688">
                  <c:v>2419.4335900000019</c:v>
                </c:pt>
                <c:pt idx="25689">
                  <c:v>2421.8750000000018</c:v>
                </c:pt>
                <c:pt idx="25690">
                  <c:v>2421.8750000000018</c:v>
                </c:pt>
                <c:pt idx="25691">
                  <c:v>2421.8750000000018</c:v>
                </c:pt>
                <c:pt idx="25692">
                  <c:v>2421.8750000000018</c:v>
                </c:pt>
                <c:pt idx="25693">
                  <c:v>2421.8750000000018</c:v>
                </c:pt>
                <c:pt idx="25694">
                  <c:v>2421.8750000000018</c:v>
                </c:pt>
                <c:pt idx="25695">
                  <c:v>2419.4335900000019</c:v>
                </c:pt>
                <c:pt idx="25696">
                  <c:v>2421.8750000000018</c:v>
                </c:pt>
                <c:pt idx="25697">
                  <c:v>2421.8750000000018</c:v>
                </c:pt>
                <c:pt idx="25698">
                  <c:v>2421.8750000000018</c:v>
                </c:pt>
                <c:pt idx="25699">
                  <c:v>2421.8750000000018</c:v>
                </c:pt>
                <c:pt idx="25700">
                  <c:v>2421.8750000000018</c:v>
                </c:pt>
                <c:pt idx="25701">
                  <c:v>2421.8750000000018</c:v>
                </c:pt>
                <c:pt idx="25702">
                  <c:v>2421.8750000000018</c:v>
                </c:pt>
                <c:pt idx="25703">
                  <c:v>2421.8750000000018</c:v>
                </c:pt>
                <c:pt idx="25704">
                  <c:v>2421.8750000000018</c:v>
                </c:pt>
                <c:pt idx="25705">
                  <c:v>2421.8750000000018</c:v>
                </c:pt>
                <c:pt idx="25706">
                  <c:v>2421.8750000000018</c:v>
                </c:pt>
                <c:pt idx="25707">
                  <c:v>2421.8750000000018</c:v>
                </c:pt>
                <c:pt idx="25708">
                  <c:v>2421.8750000000018</c:v>
                </c:pt>
                <c:pt idx="25709">
                  <c:v>2421.8750000000018</c:v>
                </c:pt>
                <c:pt idx="25710">
                  <c:v>2421.8750000000018</c:v>
                </c:pt>
                <c:pt idx="25711">
                  <c:v>2421.8750000000018</c:v>
                </c:pt>
                <c:pt idx="25712">
                  <c:v>2421.8750000000018</c:v>
                </c:pt>
                <c:pt idx="25713">
                  <c:v>2421.8750000000018</c:v>
                </c:pt>
                <c:pt idx="25714">
                  <c:v>2421.8750000000018</c:v>
                </c:pt>
                <c:pt idx="25715">
                  <c:v>2421.8750000000018</c:v>
                </c:pt>
                <c:pt idx="25716">
                  <c:v>2421.8750000000018</c:v>
                </c:pt>
                <c:pt idx="25717">
                  <c:v>2421.8750000000018</c:v>
                </c:pt>
                <c:pt idx="25718">
                  <c:v>2421.8750000000018</c:v>
                </c:pt>
                <c:pt idx="25719">
                  <c:v>2421.8750000000018</c:v>
                </c:pt>
                <c:pt idx="25720">
                  <c:v>2421.8750000000018</c:v>
                </c:pt>
                <c:pt idx="25721">
                  <c:v>2421.8750000000018</c:v>
                </c:pt>
                <c:pt idx="25722">
                  <c:v>2421.8750000000018</c:v>
                </c:pt>
                <c:pt idx="25723">
                  <c:v>2421.8750000000018</c:v>
                </c:pt>
                <c:pt idx="25724">
                  <c:v>2421.8750000000018</c:v>
                </c:pt>
                <c:pt idx="25725">
                  <c:v>2421.8750000000018</c:v>
                </c:pt>
                <c:pt idx="25726">
                  <c:v>2421.8750000000018</c:v>
                </c:pt>
                <c:pt idx="25727">
                  <c:v>2421.8750000000018</c:v>
                </c:pt>
                <c:pt idx="25728">
                  <c:v>2421.8750000000018</c:v>
                </c:pt>
                <c:pt idx="25729">
                  <c:v>2421.8750000000018</c:v>
                </c:pt>
                <c:pt idx="25730">
                  <c:v>2421.8750000000018</c:v>
                </c:pt>
                <c:pt idx="25731">
                  <c:v>2421.8750000000018</c:v>
                </c:pt>
                <c:pt idx="25732">
                  <c:v>2419.4335900000019</c:v>
                </c:pt>
                <c:pt idx="25733">
                  <c:v>2421.8750000000018</c:v>
                </c:pt>
                <c:pt idx="25734">
                  <c:v>2419.4335900000019</c:v>
                </c:pt>
                <c:pt idx="25735">
                  <c:v>2421.8750000000018</c:v>
                </c:pt>
                <c:pt idx="25736">
                  <c:v>2421.8750000000018</c:v>
                </c:pt>
                <c:pt idx="25737">
                  <c:v>2421.8750000000018</c:v>
                </c:pt>
                <c:pt idx="25738">
                  <c:v>2421.8750000000018</c:v>
                </c:pt>
                <c:pt idx="25739">
                  <c:v>2421.8750000000018</c:v>
                </c:pt>
                <c:pt idx="25740">
                  <c:v>2421.8750000000018</c:v>
                </c:pt>
                <c:pt idx="25741">
                  <c:v>2421.8750000000018</c:v>
                </c:pt>
                <c:pt idx="25742">
                  <c:v>2419.4335900000019</c:v>
                </c:pt>
                <c:pt idx="25743">
                  <c:v>2421.8750000000018</c:v>
                </c:pt>
                <c:pt idx="25744">
                  <c:v>2421.8750000000018</c:v>
                </c:pt>
                <c:pt idx="25745">
                  <c:v>2421.8750000000018</c:v>
                </c:pt>
                <c:pt idx="25746">
                  <c:v>2421.8750000000018</c:v>
                </c:pt>
                <c:pt idx="25747">
                  <c:v>2421.8750000000018</c:v>
                </c:pt>
                <c:pt idx="25748">
                  <c:v>2421.8750000000018</c:v>
                </c:pt>
                <c:pt idx="25749">
                  <c:v>2421.8750000000018</c:v>
                </c:pt>
                <c:pt idx="25750">
                  <c:v>2421.8750000000018</c:v>
                </c:pt>
                <c:pt idx="25751">
                  <c:v>2421.8750000000018</c:v>
                </c:pt>
                <c:pt idx="25752">
                  <c:v>2421.8750000000018</c:v>
                </c:pt>
                <c:pt idx="25753">
                  <c:v>2421.8750000000018</c:v>
                </c:pt>
                <c:pt idx="25754">
                  <c:v>2421.8750000000018</c:v>
                </c:pt>
                <c:pt idx="25755">
                  <c:v>2421.8750000000018</c:v>
                </c:pt>
                <c:pt idx="25756">
                  <c:v>2421.8750000000018</c:v>
                </c:pt>
                <c:pt idx="25757">
                  <c:v>2421.8750000000018</c:v>
                </c:pt>
                <c:pt idx="25758">
                  <c:v>2421.8750000000018</c:v>
                </c:pt>
                <c:pt idx="25759">
                  <c:v>2421.8750000000018</c:v>
                </c:pt>
                <c:pt idx="25760">
                  <c:v>2421.8750000000018</c:v>
                </c:pt>
                <c:pt idx="25761">
                  <c:v>2421.8750000000018</c:v>
                </c:pt>
                <c:pt idx="25762">
                  <c:v>2421.8750000000018</c:v>
                </c:pt>
                <c:pt idx="25763">
                  <c:v>2421.8750000000018</c:v>
                </c:pt>
                <c:pt idx="25764">
                  <c:v>2421.8750000000018</c:v>
                </c:pt>
                <c:pt idx="25765">
                  <c:v>2421.8750000000018</c:v>
                </c:pt>
                <c:pt idx="25766">
                  <c:v>2421.8750000000018</c:v>
                </c:pt>
                <c:pt idx="25767">
                  <c:v>2421.8750000000018</c:v>
                </c:pt>
                <c:pt idx="25768">
                  <c:v>2421.8750000000018</c:v>
                </c:pt>
                <c:pt idx="25769">
                  <c:v>2421.8750000000018</c:v>
                </c:pt>
                <c:pt idx="25770">
                  <c:v>2421.8750000000018</c:v>
                </c:pt>
                <c:pt idx="25771">
                  <c:v>2419.4335900000019</c:v>
                </c:pt>
                <c:pt idx="25772">
                  <c:v>2421.8750000000018</c:v>
                </c:pt>
                <c:pt idx="25773">
                  <c:v>2421.8750000000018</c:v>
                </c:pt>
                <c:pt idx="25774">
                  <c:v>2421.8750000000018</c:v>
                </c:pt>
                <c:pt idx="25775">
                  <c:v>2419.4335900000019</c:v>
                </c:pt>
                <c:pt idx="25776">
                  <c:v>2419.4335900000019</c:v>
                </c:pt>
                <c:pt idx="25777">
                  <c:v>2421.8750000000018</c:v>
                </c:pt>
                <c:pt idx="25778">
                  <c:v>2419.4335900000019</c:v>
                </c:pt>
                <c:pt idx="25779">
                  <c:v>2419.4335900000019</c:v>
                </c:pt>
                <c:pt idx="25780">
                  <c:v>2421.8750000000018</c:v>
                </c:pt>
                <c:pt idx="25781">
                  <c:v>2421.8750000000018</c:v>
                </c:pt>
                <c:pt idx="25782">
                  <c:v>2421.8750000000018</c:v>
                </c:pt>
                <c:pt idx="25783">
                  <c:v>2421.8750000000018</c:v>
                </c:pt>
                <c:pt idx="25784">
                  <c:v>2421.8750000000018</c:v>
                </c:pt>
                <c:pt idx="25785">
                  <c:v>2421.8750000000018</c:v>
                </c:pt>
                <c:pt idx="25786">
                  <c:v>2421.8750000000018</c:v>
                </c:pt>
                <c:pt idx="25787">
                  <c:v>2421.8750000000018</c:v>
                </c:pt>
                <c:pt idx="25788">
                  <c:v>2421.8750000000018</c:v>
                </c:pt>
                <c:pt idx="25789">
                  <c:v>2421.8750000000018</c:v>
                </c:pt>
                <c:pt idx="25790">
                  <c:v>2421.8750000000018</c:v>
                </c:pt>
                <c:pt idx="25791">
                  <c:v>2421.8750000000018</c:v>
                </c:pt>
                <c:pt idx="25792">
                  <c:v>2421.8750000000018</c:v>
                </c:pt>
                <c:pt idx="25793">
                  <c:v>2421.8750000000018</c:v>
                </c:pt>
                <c:pt idx="25794">
                  <c:v>2421.8750000000018</c:v>
                </c:pt>
                <c:pt idx="25795">
                  <c:v>2421.8750000000018</c:v>
                </c:pt>
                <c:pt idx="25796">
                  <c:v>2421.8750000000018</c:v>
                </c:pt>
                <c:pt idx="25797">
                  <c:v>2421.8750000000018</c:v>
                </c:pt>
                <c:pt idx="25798">
                  <c:v>2421.8750000000018</c:v>
                </c:pt>
                <c:pt idx="25799">
                  <c:v>2421.8750000000018</c:v>
                </c:pt>
                <c:pt idx="25800">
                  <c:v>2421.8750000000018</c:v>
                </c:pt>
                <c:pt idx="25801">
                  <c:v>2421.8750000000018</c:v>
                </c:pt>
                <c:pt idx="25802">
                  <c:v>2421.8750000000018</c:v>
                </c:pt>
                <c:pt idx="25803">
                  <c:v>2421.8750000000018</c:v>
                </c:pt>
                <c:pt idx="25804">
                  <c:v>2421.8750000000018</c:v>
                </c:pt>
                <c:pt idx="25805">
                  <c:v>2421.8750000000018</c:v>
                </c:pt>
                <c:pt idx="25806">
                  <c:v>2421.8750000000018</c:v>
                </c:pt>
                <c:pt idx="25807">
                  <c:v>2421.8750000000018</c:v>
                </c:pt>
                <c:pt idx="25808">
                  <c:v>2421.8750000000018</c:v>
                </c:pt>
                <c:pt idx="25809">
                  <c:v>2421.8750000000018</c:v>
                </c:pt>
                <c:pt idx="25810">
                  <c:v>2419.4335900000019</c:v>
                </c:pt>
                <c:pt idx="25811">
                  <c:v>2421.8750000000018</c:v>
                </c:pt>
                <c:pt idx="25812">
                  <c:v>2421.8750000000018</c:v>
                </c:pt>
                <c:pt idx="25813">
                  <c:v>2421.8750000000018</c:v>
                </c:pt>
                <c:pt idx="25814">
                  <c:v>2421.8750000000018</c:v>
                </c:pt>
                <c:pt idx="25815">
                  <c:v>2421.8750000000018</c:v>
                </c:pt>
                <c:pt idx="25816">
                  <c:v>2421.8750000000018</c:v>
                </c:pt>
                <c:pt idx="25817">
                  <c:v>2421.8750000000018</c:v>
                </c:pt>
                <c:pt idx="25818">
                  <c:v>2421.8750000000018</c:v>
                </c:pt>
                <c:pt idx="25819">
                  <c:v>2421.8750000000018</c:v>
                </c:pt>
                <c:pt idx="25820">
                  <c:v>2421.8750000000018</c:v>
                </c:pt>
                <c:pt idx="25821">
                  <c:v>2421.8750000000018</c:v>
                </c:pt>
                <c:pt idx="25822">
                  <c:v>2421.8750000000018</c:v>
                </c:pt>
                <c:pt idx="25823">
                  <c:v>2421.8750000000018</c:v>
                </c:pt>
                <c:pt idx="25824">
                  <c:v>2421.8750000000018</c:v>
                </c:pt>
                <c:pt idx="25825">
                  <c:v>2419.4335900000019</c:v>
                </c:pt>
                <c:pt idx="25826">
                  <c:v>2421.8750000000018</c:v>
                </c:pt>
                <c:pt idx="25827">
                  <c:v>2421.8750000000018</c:v>
                </c:pt>
                <c:pt idx="25828">
                  <c:v>2421.8750000000018</c:v>
                </c:pt>
                <c:pt idx="25829">
                  <c:v>2421.8750000000018</c:v>
                </c:pt>
                <c:pt idx="25830">
                  <c:v>2421.8750000000018</c:v>
                </c:pt>
                <c:pt idx="25831">
                  <c:v>2421.8750000000018</c:v>
                </c:pt>
                <c:pt idx="25832">
                  <c:v>2419.4335900000019</c:v>
                </c:pt>
                <c:pt idx="25833">
                  <c:v>2421.8750000000018</c:v>
                </c:pt>
                <c:pt idx="25834">
                  <c:v>2421.8750000000018</c:v>
                </c:pt>
                <c:pt idx="25835">
                  <c:v>2421.8750000000018</c:v>
                </c:pt>
                <c:pt idx="25836">
                  <c:v>2421.8750000000018</c:v>
                </c:pt>
                <c:pt idx="25837">
                  <c:v>2421.8750000000018</c:v>
                </c:pt>
                <c:pt idx="25838">
                  <c:v>2421.8750000000018</c:v>
                </c:pt>
                <c:pt idx="25839">
                  <c:v>2421.8750000000018</c:v>
                </c:pt>
                <c:pt idx="25840">
                  <c:v>2421.8750000000018</c:v>
                </c:pt>
                <c:pt idx="25841">
                  <c:v>2421.8750000000018</c:v>
                </c:pt>
                <c:pt idx="25842">
                  <c:v>2421.8750000000018</c:v>
                </c:pt>
                <c:pt idx="25843">
                  <c:v>2421.8750000000018</c:v>
                </c:pt>
                <c:pt idx="25844">
                  <c:v>2421.8750000000018</c:v>
                </c:pt>
                <c:pt idx="25845">
                  <c:v>2421.8750000000018</c:v>
                </c:pt>
                <c:pt idx="25846">
                  <c:v>2421.8750000000018</c:v>
                </c:pt>
                <c:pt idx="25847">
                  <c:v>2419.4335900000019</c:v>
                </c:pt>
                <c:pt idx="25848">
                  <c:v>2421.8750000000018</c:v>
                </c:pt>
                <c:pt idx="25849">
                  <c:v>2421.8750000000018</c:v>
                </c:pt>
                <c:pt idx="25850">
                  <c:v>2421.8750000000018</c:v>
                </c:pt>
                <c:pt idx="25851">
                  <c:v>2421.8750000000018</c:v>
                </c:pt>
                <c:pt idx="25852">
                  <c:v>2421.8750000000018</c:v>
                </c:pt>
                <c:pt idx="25853">
                  <c:v>2421.8750000000018</c:v>
                </c:pt>
                <c:pt idx="25854">
                  <c:v>2421.8750000000018</c:v>
                </c:pt>
                <c:pt idx="25855">
                  <c:v>2421.8750000000018</c:v>
                </c:pt>
                <c:pt idx="25856">
                  <c:v>2421.8750000000018</c:v>
                </c:pt>
                <c:pt idx="25857">
                  <c:v>2421.8750000000018</c:v>
                </c:pt>
                <c:pt idx="25858">
                  <c:v>2421.8750000000018</c:v>
                </c:pt>
                <c:pt idx="25859">
                  <c:v>2419.4335900000019</c:v>
                </c:pt>
                <c:pt idx="25860">
                  <c:v>2421.8750000000018</c:v>
                </c:pt>
                <c:pt idx="25861">
                  <c:v>2421.8750000000018</c:v>
                </c:pt>
                <c:pt idx="25862">
                  <c:v>2421.8750000000018</c:v>
                </c:pt>
                <c:pt idx="25863">
                  <c:v>2421.8750000000018</c:v>
                </c:pt>
                <c:pt idx="25864">
                  <c:v>2421.8750000000018</c:v>
                </c:pt>
                <c:pt idx="25865">
                  <c:v>2421.8750000000018</c:v>
                </c:pt>
                <c:pt idx="25866">
                  <c:v>2421.8750000000018</c:v>
                </c:pt>
                <c:pt idx="25867">
                  <c:v>2421.8750000000018</c:v>
                </c:pt>
                <c:pt idx="25868">
                  <c:v>2421.8750000000018</c:v>
                </c:pt>
                <c:pt idx="25869">
                  <c:v>2419.4335900000019</c:v>
                </c:pt>
                <c:pt idx="25870">
                  <c:v>2419.4335900000019</c:v>
                </c:pt>
                <c:pt idx="25871">
                  <c:v>2421.8750000000018</c:v>
                </c:pt>
                <c:pt idx="25872">
                  <c:v>2419.4335900000019</c:v>
                </c:pt>
                <c:pt idx="25873">
                  <c:v>2421.8750000000018</c:v>
                </c:pt>
                <c:pt idx="25874">
                  <c:v>2421.8750000000018</c:v>
                </c:pt>
                <c:pt idx="25875">
                  <c:v>2421.8750000000018</c:v>
                </c:pt>
                <c:pt idx="25876">
                  <c:v>2421.8750000000018</c:v>
                </c:pt>
                <c:pt idx="25877">
                  <c:v>2421.8750000000018</c:v>
                </c:pt>
                <c:pt idx="25878">
                  <c:v>2421.8750000000018</c:v>
                </c:pt>
                <c:pt idx="25879">
                  <c:v>2421.8750000000018</c:v>
                </c:pt>
                <c:pt idx="25880">
                  <c:v>2421.8750000000018</c:v>
                </c:pt>
                <c:pt idx="25881">
                  <c:v>2421.8750000000018</c:v>
                </c:pt>
                <c:pt idx="25882">
                  <c:v>2421.8750000000018</c:v>
                </c:pt>
                <c:pt idx="25883">
                  <c:v>2421.8750000000018</c:v>
                </c:pt>
                <c:pt idx="25884">
                  <c:v>2421.8750000000018</c:v>
                </c:pt>
                <c:pt idx="25885">
                  <c:v>2421.8750000000018</c:v>
                </c:pt>
                <c:pt idx="25886">
                  <c:v>2421.8750000000018</c:v>
                </c:pt>
                <c:pt idx="25887">
                  <c:v>2421.8750000000018</c:v>
                </c:pt>
                <c:pt idx="25888">
                  <c:v>2419.4335900000019</c:v>
                </c:pt>
                <c:pt idx="25889">
                  <c:v>2421.8750000000018</c:v>
                </c:pt>
                <c:pt idx="25890">
                  <c:v>2421.8750000000018</c:v>
                </c:pt>
                <c:pt idx="25891">
                  <c:v>2421.8750000000018</c:v>
                </c:pt>
                <c:pt idx="25892">
                  <c:v>2419.4335900000019</c:v>
                </c:pt>
                <c:pt idx="25893">
                  <c:v>2419.4335900000019</c:v>
                </c:pt>
                <c:pt idx="25894">
                  <c:v>2421.8750000000018</c:v>
                </c:pt>
                <c:pt idx="25895">
                  <c:v>2421.8750000000018</c:v>
                </c:pt>
                <c:pt idx="25896">
                  <c:v>2421.8750000000018</c:v>
                </c:pt>
                <c:pt idx="25897">
                  <c:v>2421.8750000000018</c:v>
                </c:pt>
                <c:pt idx="25898">
                  <c:v>2421.8750000000018</c:v>
                </c:pt>
                <c:pt idx="25899">
                  <c:v>2421.8750000000018</c:v>
                </c:pt>
                <c:pt idx="25900">
                  <c:v>2421.8750000000018</c:v>
                </c:pt>
                <c:pt idx="25901">
                  <c:v>2421.8750000000018</c:v>
                </c:pt>
                <c:pt idx="25902">
                  <c:v>2421.8750000000018</c:v>
                </c:pt>
                <c:pt idx="25903">
                  <c:v>2421.8750000000018</c:v>
                </c:pt>
                <c:pt idx="25904">
                  <c:v>2421.8750000000018</c:v>
                </c:pt>
                <c:pt idx="25905">
                  <c:v>2421.8750000000018</c:v>
                </c:pt>
                <c:pt idx="25906">
                  <c:v>2421.8750000000018</c:v>
                </c:pt>
                <c:pt idx="25907">
                  <c:v>2419.4335900000019</c:v>
                </c:pt>
                <c:pt idx="25908">
                  <c:v>2421.8750000000018</c:v>
                </c:pt>
                <c:pt idx="25909">
                  <c:v>2419.4335900000019</c:v>
                </c:pt>
                <c:pt idx="25910">
                  <c:v>2421.8750000000018</c:v>
                </c:pt>
                <c:pt idx="25911">
                  <c:v>2421.8750000000018</c:v>
                </c:pt>
                <c:pt idx="25912">
                  <c:v>2421.8750000000018</c:v>
                </c:pt>
                <c:pt idx="25913">
                  <c:v>2421.8750000000018</c:v>
                </c:pt>
                <c:pt idx="25914">
                  <c:v>2421.8750000000018</c:v>
                </c:pt>
                <c:pt idx="25915">
                  <c:v>2421.8750000000018</c:v>
                </c:pt>
                <c:pt idx="25916">
                  <c:v>2421.8750000000018</c:v>
                </c:pt>
                <c:pt idx="25917">
                  <c:v>2421.8750000000018</c:v>
                </c:pt>
                <c:pt idx="25918">
                  <c:v>2421.8750000000018</c:v>
                </c:pt>
                <c:pt idx="25919">
                  <c:v>2421.8750000000018</c:v>
                </c:pt>
                <c:pt idx="25920">
                  <c:v>2421.8750000000018</c:v>
                </c:pt>
                <c:pt idx="25921">
                  <c:v>2421.8750000000018</c:v>
                </c:pt>
                <c:pt idx="25922">
                  <c:v>2421.8750000000018</c:v>
                </c:pt>
                <c:pt idx="25923">
                  <c:v>2421.8750000000018</c:v>
                </c:pt>
                <c:pt idx="25924">
                  <c:v>2421.8750000000018</c:v>
                </c:pt>
                <c:pt idx="25925">
                  <c:v>2421.8750000000018</c:v>
                </c:pt>
                <c:pt idx="25926">
                  <c:v>2421.8750000000018</c:v>
                </c:pt>
                <c:pt idx="25927">
                  <c:v>2421.8750000000018</c:v>
                </c:pt>
                <c:pt idx="25928">
                  <c:v>2421.8750000000018</c:v>
                </c:pt>
                <c:pt idx="25929">
                  <c:v>2421.8750000000018</c:v>
                </c:pt>
                <c:pt idx="25930">
                  <c:v>2421.8750000000018</c:v>
                </c:pt>
                <c:pt idx="25931">
                  <c:v>2421.8750000000018</c:v>
                </c:pt>
                <c:pt idx="25932">
                  <c:v>2421.8750000000018</c:v>
                </c:pt>
                <c:pt idx="25933">
                  <c:v>2421.8750000000018</c:v>
                </c:pt>
                <c:pt idx="25934">
                  <c:v>2421.8750000000018</c:v>
                </c:pt>
                <c:pt idx="25935">
                  <c:v>2421.8750000000018</c:v>
                </c:pt>
                <c:pt idx="25936">
                  <c:v>2421.8750000000018</c:v>
                </c:pt>
                <c:pt idx="25937">
                  <c:v>2421.8750000000018</c:v>
                </c:pt>
                <c:pt idx="25938">
                  <c:v>2421.8750000000018</c:v>
                </c:pt>
                <c:pt idx="25939">
                  <c:v>2421.8750000000018</c:v>
                </c:pt>
                <c:pt idx="25940">
                  <c:v>2421.8750000000018</c:v>
                </c:pt>
                <c:pt idx="25941">
                  <c:v>2421.8750000000018</c:v>
                </c:pt>
                <c:pt idx="25942">
                  <c:v>2419.4335900000019</c:v>
                </c:pt>
                <c:pt idx="25943">
                  <c:v>2421.8750000000018</c:v>
                </c:pt>
                <c:pt idx="25944">
                  <c:v>2421.8750000000018</c:v>
                </c:pt>
                <c:pt idx="25945">
                  <c:v>2421.8750000000018</c:v>
                </c:pt>
                <c:pt idx="25946">
                  <c:v>2421.8750000000018</c:v>
                </c:pt>
                <c:pt idx="25947">
                  <c:v>2421.8750000000018</c:v>
                </c:pt>
                <c:pt idx="25948">
                  <c:v>2421.8750000000018</c:v>
                </c:pt>
                <c:pt idx="25949">
                  <c:v>2421.8750000000018</c:v>
                </c:pt>
                <c:pt idx="25950">
                  <c:v>2419.4335900000019</c:v>
                </c:pt>
                <c:pt idx="25951">
                  <c:v>2421.8750000000018</c:v>
                </c:pt>
                <c:pt idx="25952">
                  <c:v>2421.8750000000018</c:v>
                </c:pt>
                <c:pt idx="25953">
                  <c:v>2419.4335900000019</c:v>
                </c:pt>
                <c:pt idx="25954">
                  <c:v>2421.8750000000018</c:v>
                </c:pt>
                <c:pt idx="25955">
                  <c:v>2419.4335900000019</c:v>
                </c:pt>
                <c:pt idx="25956">
                  <c:v>2421.8750000000018</c:v>
                </c:pt>
                <c:pt idx="25957">
                  <c:v>2421.8750000000018</c:v>
                </c:pt>
                <c:pt idx="25958">
                  <c:v>2421.8750000000018</c:v>
                </c:pt>
                <c:pt idx="25959">
                  <c:v>2421.8750000000018</c:v>
                </c:pt>
                <c:pt idx="25960">
                  <c:v>2421.8750000000018</c:v>
                </c:pt>
                <c:pt idx="25961">
                  <c:v>2421.8750000000018</c:v>
                </c:pt>
                <c:pt idx="25962">
                  <c:v>2421.8750000000018</c:v>
                </c:pt>
                <c:pt idx="25963">
                  <c:v>2421.8750000000018</c:v>
                </c:pt>
                <c:pt idx="25964">
                  <c:v>2421.8750000000018</c:v>
                </c:pt>
                <c:pt idx="25965">
                  <c:v>2421.8750000000018</c:v>
                </c:pt>
                <c:pt idx="25966">
                  <c:v>2421.8750000000018</c:v>
                </c:pt>
                <c:pt idx="25967">
                  <c:v>2421.8750000000018</c:v>
                </c:pt>
                <c:pt idx="25968">
                  <c:v>2421.8750000000018</c:v>
                </c:pt>
                <c:pt idx="25969">
                  <c:v>2421.8750000000018</c:v>
                </c:pt>
                <c:pt idx="25970">
                  <c:v>2421.8750000000018</c:v>
                </c:pt>
                <c:pt idx="25971">
                  <c:v>2421.8750000000018</c:v>
                </c:pt>
                <c:pt idx="25972">
                  <c:v>2419.4335900000019</c:v>
                </c:pt>
                <c:pt idx="25973">
                  <c:v>2421.8750000000018</c:v>
                </c:pt>
                <c:pt idx="25974">
                  <c:v>2419.4335900000019</c:v>
                </c:pt>
                <c:pt idx="25975">
                  <c:v>2421.8750000000018</c:v>
                </c:pt>
                <c:pt idx="25976">
                  <c:v>2421.8750000000018</c:v>
                </c:pt>
                <c:pt idx="25977">
                  <c:v>2421.8750000000018</c:v>
                </c:pt>
                <c:pt idx="25978">
                  <c:v>2421.8750000000018</c:v>
                </c:pt>
                <c:pt idx="25979">
                  <c:v>2421.8750000000018</c:v>
                </c:pt>
                <c:pt idx="25980">
                  <c:v>2421.8750000000018</c:v>
                </c:pt>
                <c:pt idx="25981">
                  <c:v>2421.8750000000018</c:v>
                </c:pt>
                <c:pt idx="25982">
                  <c:v>2421.8750000000018</c:v>
                </c:pt>
                <c:pt idx="25983">
                  <c:v>2421.8750000000018</c:v>
                </c:pt>
                <c:pt idx="25984">
                  <c:v>2421.8750000000018</c:v>
                </c:pt>
                <c:pt idx="25985">
                  <c:v>2421.8750000000018</c:v>
                </c:pt>
                <c:pt idx="25986">
                  <c:v>2421.8750000000018</c:v>
                </c:pt>
                <c:pt idx="25987">
                  <c:v>2421.8750000000018</c:v>
                </c:pt>
                <c:pt idx="25988">
                  <c:v>2421.8750000000018</c:v>
                </c:pt>
                <c:pt idx="25989">
                  <c:v>2421.8750000000018</c:v>
                </c:pt>
                <c:pt idx="25990">
                  <c:v>2421.8750000000018</c:v>
                </c:pt>
                <c:pt idx="25991">
                  <c:v>2421.8750000000018</c:v>
                </c:pt>
                <c:pt idx="25992">
                  <c:v>2421.8750000000018</c:v>
                </c:pt>
                <c:pt idx="25993">
                  <c:v>2421.8750000000018</c:v>
                </c:pt>
                <c:pt idx="25994">
                  <c:v>2419.4335900000019</c:v>
                </c:pt>
                <c:pt idx="25995">
                  <c:v>2421.8750000000018</c:v>
                </c:pt>
                <c:pt idx="25996">
                  <c:v>2421.8750000000018</c:v>
                </c:pt>
                <c:pt idx="25997">
                  <c:v>2421.8750000000018</c:v>
                </c:pt>
                <c:pt idx="25998">
                  <c:v>2421.8750000000018</c:v>
                </c:pt>
                <c:pt idx="25999">
                  <c:v>2421.8750000000018</c:v>
                </c:pt>
                <c:pt idx="26000">
                  <c:v>2421.8750000000018</c:v>
                </c:pt>
                <c:pt idx="26001">
                  <c:v>2421.8750000000018</c:v>
                </c:pt>
                <c:pt idx="26002">
                  <c:v>2421.8750000000018</c:v>
                </c:pt>
                <c:pt idx="26003">
                  <c:v>2421.8750000000018</c:v>
                </c:pt>
                <c:pt idx="26004">
                  <c:v>2419.4335900000019</c:v>
                </c:pt>
                <c:pt idx="26005">
                  <c:v>2421.8750000000018</c:v>
                </c:pt>
                <c:pt idx="26006">
                  <c:v>2421.8750000000018</c:v>
                </c:pt>
                <c:pt idx="26007">
                  <c:v>2421.8750000000018</c:v>
                </c:pt>
                <c:pt idx="26008">
                  <c:v>2421.8750000000018</c:v>
                </c:pt>
                <c:pt idx="26009">
                  <c:v>2419.4335900000019</c:v>
                </c:pt>
                <c:pt idx="26010">
                  <c:v>2419.4335900000019</c:v>
                </c:pt>
                <c:pt idx="26011">
                  <c:v>2421.8750000000018</c:v>
                </c:pt>
                <c:pt idx="26012">
                  <c:v>2421.8750000000018</c:v>
                </c:pt>
                <c:pt idx="26013">
                  <c:v>2419.4335900000019</c:v>
                </c:pt>
                <c:pt idx="26014">
                  <c:v>2421.8750000000018</c:v>
                </c:pt>
                <c:pt idx="26015">
                  <c:v>2419.4335900000019</c:v>
                </c:pt>
                <c:pt idx="26016">
                  <c:v>2421.8750000000018</c:v>
                </c:pt>
                <c:pt idx="26017">
                  <c:v>2419.4335900000019</c:v>
                </c:pt>
                <c:pt idx="26018">
                  <c:v>2421.8750000000018</c:v>
                </c:pt>
                <c:pt idx="26019">
                  <c:v>2421.8750000000018</c:v>
                </c:pt>
                <c:pt idx="26020">
                  <c:v>2421.8750000000018</c:v>
                </c:pt>
                <c:pt idx="26021">
                  <c:v>2421.8750000000018</c:v>
                </c:pt>
                <c:pt idx="26022">
                  <c:v>2421.8750000000018</c:v>
                </c:pt>
                <c:pt idx="26023">
                  <c:v>2421.8750000000018</c:v>
                </c:pt>
                <c:pt idx="26024">
                  <c:v>2421.8750000000018</c:v>
                </c:pt>
                <c:pt idx="26025">
                  <c:v>2421.8750000000018</c:v>
                </c:pt>
                <c:pt idx="26026">
                  <c:v>2421.8750000000018</c:v>
                </c:pt>
                <c:pt idx="26027">
                  <c:v>2421.8750000000018</c:v>
                </c:pt>
                <c:pt idx="26028">
                  <c:v>2421.8750000000018</c:v>
                </c:pt>
                <c:pt idx="26029">
                  <c:v>2421.8750000000018</c:v>
                </c:pt>
                <c:pt idx="26030">
                  <c:v>2421.8750000000018</c:v>
                </c:pt>
                <c:pt idx="26031">
                  <c:v>2421.8750000000018</c:v>
                </c:pt>
                <c:pt idx="26032">
                  <c:v>2421.8750000000018</c:v>
                </c:pt>
                <c:pt idx="26033">
                  <c:v>2421.8750000000018</c:v>
                </c:pt>
                <c:pt idx="26034">
                  <c:v>2421.8750000000018</c:v>
                </c:pt>
                <c:pt idx="26035">
                  <c:v>2419.4335900000019</c:v>
                </c:pt>
                <c:pt idx="26036">
                  <c:v>2421.8750000000018</c:v>
                </c:pt>
                <c:pt idx="26037">
                  <c:v>2419.4335900000019</c:v>
                </c:pt>
                <c:pt idx="26038">
                  <c:v>2421.8750000000018</c:v>
                </c:pt>
                <c:pt idx="26039">
                  <c:v>2421.8750000000018</c:v>
                </c:pt>
                <c:pt idx="26040">
                  <c:v>2421.8750000000018</c:v>
                </c:pt>
                <c:pt idx="26041">
                  <c:v>2421.8750000000018</c:v>
                </c:pt>
                <c:pt idx="26042">
                  <c:v>2421.8750000000018</c:v>
                </c:pt>
                <c:pt idx="26043">
                  <c:v>2421.8750000000018</c:v>
                </c:pt>
                <c:pt idx="26044">
                  <c:v>2421.8750000000018</c:v>
                </c:pt>
                <c:pt idx="26045">
                  <c:v>2421.8750000000018</c:v>
                </c:pt>
                <c:pt idx="26046">
                  <c:v>2421.8750000000018</c:v>
                </c:pt>
                <c:pt idx="26047">
                  <c:v>2421.8750000000018</c:v>
                </c:pt>
                <c:pt idx="26048">
                  <c:v>2421.8750000000018</c:v>
                </c:pt>
                <c:pt idx="26049">
                  <c:v>2421.8750000000018</c:v>
                </c:pt>
                <c:pt idx="26050">
                  <c:v>2421.8750000000018</c:v>
                </c:pt>
                <c:pt idx="26051">
                  <c:v>2421.8750000000018</c:v>
                </c:pt>
                <c:pt idx="26052">
                  <c:v>2421.8750000000018</c:v>
                </c:pt>
                <c:pt idx="26053">
                  <c:v>2419.4335900000019</c:v>
                </c:pt>
                <c:pt idx="26054">
                  <c:v>2421.8750000000018</c:v>
                </c:pt>
                <c:pt idx="26055">
                  <c:v>2421.8750000000018</c:v>
                </c:pt>
                <c:pt idx="26056">
                  <c:v>2419.4335900000019</c:v>
                </c:pt>
                <c:pt idx="26057">
                  <c:v>2421.8750000000018</c:v>
                </c:pt>
                <c:pt idx="26058">
                  <c:v>2421.8750000000018</c:v>
                </c:pt>
                <c:pt idx="26059">
                  <c:v>2421.8750000000018</c:v>
                </c:pt>
                <c:pt idx="26060">
                  <c:v>2421.8750000000018</c:v>
                </c:pt>
                <c:pt idx="26061">
                  <c:v>2421.8750000000018</c:v>
                </c:pt>
                <c:pt idx="26062">
                  <c:v>2421.8750000000018</c:v>
                </c:pt>
                <c:pt idx="26063">
                  <c:v>2421.8750000000018</c:v>
                </c:pt>
                <c:pt idx="26064">
                  <c:v>2421.8750000000018</c:v>
                </c:pt>
                <c:pt idx="26065">
                  <c:v>2421.8750000000018</c:v>
                </c:pt>
                <c:pt idx="26066">
                  <c:v>2421.8750000000018</c:v>
                </c:pt>
                <c:pt idx="26067">
                  <c:v>2421.8750000000018</c:v>
                </c:pt>
                <c:pt idx="26068">
                  <c:v>2421.8750000000018</c:v>
                </c:pt>
                <c:pt idx="26069">
                  <c:v>2421.8750000000018</c:v>
                </c:pt>
                <c:pt idx="26070">
                  <c:v>2421.8750000000018</c:v>
                </c:pt>
                <c:pt idx="26071">
                  <c:v>2421.8750000000018</c:v>
                </c:pt>
                <c:pt idx="26072">
                  <c:v>2421.8750000000018</c:v>
                </c:pt>
                <c:pt idx="26073">
                  <c:v>2421.8750000000018</c:v>
                </c:pt>
                <c:pt idx="26074">
                  <c:v>2421.8750000000018</c:v>
                </c:pt>
                <c:pt idx="26075">
                  <c:v>2421.8750000000018</c:v>
                </c:pt>
                <c:pt idx="26076">
                  <c:v>2421.8750000000018</c:v>
                </c:pt>
                <c:pt idx="26077">
                  <c:v>2419.4335900000019</c:v>
                </c:pt>
                <c:pt idx="26078">
                  <c:v>2421.8750000000018</c:v>
                </c:pt>
                <c:pt idx="26079">
                  <c:v>2421.8750000000018</c:v>
                </c:pt>
                <c:pt idx="26080">
                  <c:v>2421.8750000000018</c:v>
                </c:pt>
                <c:pt idx="26081">
                  <c:v>2421.8750000000018</c:v>
                </c:pt>
                <c:pt idx="26082">
                  <c:v>2421.8750000000018</c:v>
                </c:pt>
                <c:pt idx="26083">
                  <c:v>2421.8750000000018</c:v>
                </c:pt>
                <c:pt idx="26084">
                  <c:v>2421.8750000000018</c:v>
                </c:pt>
                <c:pt idx="26085">
                  <c:v>2421.8750000000018</c:v>
                </c:pt>
                <c:pt idx="26086">
                  <c:v>2421.8750000000018</c:v>
                </c:pt>
                <c:pt idx="26087">
                  <c:v>2421.8750000000018</c:v>
                </c:pt>
                <c:pt idx="26088">
                  <c:v>2421.8750000000018</c:v>
                </c:pt>
                <c:pt idx="26089">
                  <c:v>2421.8750000000018</c:v>
                </c:pt>
                <c:pt idx="26090">
                  <c:v>2421.8750000000018</c:v>
                </c:pt>
                <c:pt idx="26091">
                  <c:v>2421.8750000000018</c:v>
                </c:pt>
                <c:pt idx="26092">
                  <c:v>2421.8750000000018</c:v>
                </c:pt>
                <c:pt idx="26093">
                  <c:v>2421.8750000000018</c:v>
                </c:pt>
                <c:pt idx="26094">
                  <c:v>2421.8750000000018</c:v>
                </c:pt>
                <c:pt idx="26095">
                  <c:v>2421.8750000000018</c:v>
                </c:pt>
                <c:pt idx="26096">
                  <c:v>2421.8750000000018</c:v>
                </c:pt>
                <c:pt idx="26097">
                  <c:v>2419.4335900000019</c:v>
                </c:pt>
                <c:pt idx="26098">
                  <c:v>2421.8750000000018</c:v>
                </c:pt>
                <c:pt idx="26099">
                  <c:v>2421.8750000000018</c:v>
                </c:pt>
                <c:pt idx="26100">
                  <c:v>2421.8750000000018</c:v>
                </c:pt>
                <c:pt idx="26101">
                  <c:v>2421.8750000000018</c:v>
                </c:pt>
                <c:pt idx="26102">
                  <c:v>2421.8750000000018</c:v>
                </c:pt>
                <c:pt idx="26103">
                  <c:v>2421.8750000000018</c:v>
                </c:pt>
                <c:pt idx="26104">
                  <c:v>2421.8750000000018</c:v>
                </c:pt>
                <c:pt idx="26105">
                  <c:v>2421.8750000000018</c:v>
                </c:pt>
                <c:pt idx="26106">
                  <c:v>2419.4335900000019</c:v>
                </c:pt>
                <c:pt idx="26107">
                  <c:v>2419.4335900000019</c:v>
                </c:pt>
                <c:pt idx="26108">
                  <c:v>2421.8750000000018</c:v>
                </c:pt>
                <c:pt idx="26109">
                  <c:v>2421.8750000000018</c:v>
                </c:pt>
                <c:pt idx="26110">
                  <c:v>2421.8750000000018</c:v>
                </c:pt>
                <c:pt idx="26111">
                  <c:v>2421.8750000000018</c:v>
                </c:pt>
                <c:pt idx="26112">
                  <c:v>2421.8750000000018</c:v>
                </c:pt>
                <c:pt idx="26113">
                  <c:v>2421.8750000000018</c:v>
                </c:pt>
                <c:pt idx="26114">
                  <c:v>2421.8750000000018</c:v>
                </c:pt>
                <c:pt idx="26115">
                  <c:v>2421.8750000000018</c:v>
                </c:pt>
                <c:pt idx="26116">
                  <c:v>2419.4335900000019</c:v>
                </c:pt>
                <c:pt idx="26117">
                  <c:v>2421.8750000000018</c:v>
                </c:pt>
                <c:pt idx="26118">
                  <c:v>2421.8750000000018</c:v>
                </c:pt>
                <c:pt idx="26119">
                  <c:v>2421.8750000000018</c:v>
                </c:pt>
                <c:pt idx="26120">
                  <c:v>2421.8750000000018</c:v>
                </c:pt>
                <c:pt idx="26121">
                  <c:v>2421.8750000000018</c:v>
                </c:pt>
                <c:pt idx="26122">
                  <c:v>2421.8750000000018</c:v>
                </c:pt>
                <c:pt idx="26123">
                  <c:v>2421.8750000000018</c:v>
                </c:pt>
                <c:pt idx="26124">
                  <c:v>2421.8750000000018</c:v>
                </c:pt>
                <c:pt idx="26125">
                  <c:v>2421.8750000000018</c:v>
                </c:pt>
                <c:pt idx="26126">
                  <c:v>2421.8750000000018</c:v>
                </c:pt>
                <c:pt idx="26127">
                  <c:v>2421.8750000000018</c:v>
                </c:pt>
                <c:pt idx="26128">
                  <c:v>2421.8750000000018</c:v>
                </c:pt>
                <c:pt idx="26129">
                  <c:v>2421.8750000000018</c:v>
                </c:pt>
                <c:pt idx="26130">
                  <c:v>2419.4335900000019</c:v>
                </c:pt>
                <c:pt idx="26131">
                  <c:v>2421.8750000000018</c:v>
                </c:pt>
                <c:pt idx="26132">
                  <c:v>2421.8750000000018</c:v>
                </c:pt>
                <c:pt idx="26133">
                  <c:v>2421.8750000000018</c:v>
                </c:pt>
                <c:pt idx="26134">
                  <c:v>2421.8750000000018</c:v>
                </c:pt>
                <c:pt idx="26135">
                  <c:v>2421.8750000000018</c:v>
                </c:pt>
                <c:pt idx="26136">
                  <c:v>2421.8750000000018</c:v>
                </c:pt>
                <c:pt idx="26137">
                  <c:v>2421.8750000000018</c:v>
                </c:pt>
                <c:pt idx="26138">
                  <c:v>2419.4335900000019</c:v>
                </c:pt>
                <c:pt idx="26139">
                  <c:v>2421.8750000000018</c:v>
                </c:pt>
                <c:pt idx="26140">
                  <c:v>2421.8750000000018</c:v>
                </c:pt>
                <c:pt idx="26141">
                  <c:v>2421.8750000000018</c:v>
                </c:pt>
                <c:pt idx="26142">
                  <c:v>2421.8750000000018</c:v>
                </c:pt>
                <c:pt idx="26143">
                  <c:v>2421.8750000000018</c:v>
                </c:pt>
                <c:pt idx="26144">
                  <c:v>2421.8750000000018</c:v>
                </c:pt>
                <c:pt idx="26145">
                  <c:v>2421.8750000000018</c:v>
                </c:pt>
                <c:pt idx="26146">
                  <c:v>2421.8750000000018</c:v>
                </c:pt>
                <c:pt idx="26147">
                  <c:v>2421.8750000000018</c:v>
                </c:pt>
                <c:pt idx="26148">
                  <c:v>2421.8750000000018</c:v>
                </c:pt>
                <c:pt idx="26149">
                  <c:v>2421.8750000000018</c:v>
                </c:pt>
                <c:pt idx="26150">
                  <c:v>2421.8750000000018</c:v>
                </c:pt>
                <c:pt idx="26151">
                  <c:v>2421.8750000000018</c:v>
                </c:pt>
                <c:pt idx="26152">
                  <c:v>2421.8750000000018</c:v>
                </c:pt>
                <c:pt idx="26153">
                  <c:v>2421.8750000000018</c:v>
                </c:pt>
                <c:pt idx="26154">
                  <c:v>2421.8750000000018</c:v>
                </c:pt>
                <c:pt idx="26155">
                  <c:v>2421.8750000000018</c:v>
                </c:pt>
                <c:pt idx="26156">
                  <c:v>2421.8750000000018</c:v>
                </c:pt>
                <c:pt idx="26157">
                  <c:v>2421.8750000000018</c:v>
                </c:pt>
                <c:pt idx="26158">
                  <c:v>2421.8750000000018</c:v>
                </c:pt>
                <c:pt idx="26159">
                  <c:v>2419.4335900000019</c:v>
                </c:pt>
                <c:pt idx="26160">
                  <c:v>2421.8750000000018</c:v>
                </c:pt>
                <c:pt idx="26161">
                  <c:v>2421.8750000000018</c:v>
                </c:pt>
                <c:pt idx="26162">
                  <c:v>2421.8750000000018</c:v>
                </c:pt>
                <c:pt idx="26163">
                  <c:v>2421.8750000000018</c:v>
                </c:pt>
                <c:pt idx="26164">
                  <c:v>2419.4335900000019</c:v>
                </c:pt>
                <c:pt idx="26165">
                  <c:v>2421.8750000000018</c:v>
                </c:pt>
                <c:pt idx="26166">
                  <c:v>2419.4335900000019</c:v>
                </c:pt>
                <c:pt idx="26167">
                  <c:v>2421.8750000000018</c:v>
                </c:pt>
                <c:pt idx="26168">
                  <c:v>2419.4335900000019</c:v>
                </c:pt>
                <c:pt idx="26169">
                  <c:v>2421.8750000000018</c:v>
                </c:pt>
                <c:pt idx="26170">
                  <c:v>2421.8750000000018</c:v>
                </c:pt>
                <c:pt idx="26171">
                  <c:v>2421.8750000000018</c:v>
                </c:pt>
                <c:pt idx="26172">
                  <c:v>2421.8750000000018</c:v>
                </c:pt>
                <c:pt idx="26173">
                  <c:v>2419.4335900000019</c:v>
                </c:pt>
                <c:pt idx="26174">
                  <c:v>2421.8750000000018</c:v>
                </c:pt>
                <c:pt idx="26175">
                  <c:v>2421.8750000000018</c:v>
                </c:pt>
                <c:pt idx="26176">
                  <c:v>2421.8750000000018</c:v>
                </c:pt>
                <c:pt idx="26177">
                  <c:v>2421.8750000000018</c:v>
                </c:pt>
                <c:pt idx="26178">
                  <c:v>2419.4335900000019</c:v>
                </c:pt>
                <c:pt idx="26179">
                  <c:v>2419.4335900000019</c:v>
                </c:pt>
                <c:pt idx="26180">
                  <c:v>2421.8750000000018</c:v>
                </c:pt>
                <c:pt idx="26181">
                  <c:v>2421.8750000000018</c:v>
                </c:pt>
                <c:pt idx="26182">
                  <c:v>2421.8750000000018</c:v>
                </c:pt>
                <c:pt idx="26183">
                  <c:v>2421.8750000000018</c:v>
                </c:pt>
                <c:pt idx="26184">
                  <c:v>2421.8750000000018</c:v>
                </c:pt>
                <c:pt idx="26185">
                  <c:v>2421.8750000000018</c:v>
                </c:pt>
                <c:pt idx="26186">
                  <c:v>2421.8750000000018</c:v>
                </c:pt>
                <c:pt idx="26187">
                  <c:v>2421.8750000000018</c:v>
                </c:pt>
                <c:pt idx="26188">
                  <c:v>2421.8750000000018</c:v>
                </c:pt>
                <c:pt idx="26189">
                  <c:v>2421.8750000000018</c:v>
                </c:pt>
                <c:pt idx="26190">
                  <c:v>2419.4335900000019</c:v>
                </c:pt>
                <c:pt idx="26191">
                  <c:v>2421.8750000000018</c:v>
                </c:pt>
                <c:pt idx="26192">
                  <c:v>2421.8750000000018</c:v>
                </c:pt>
                <c:pt idx="26193">
                  <c:v>2421.8750000000018</c:v>
                </c:pt>
                <c:pt idx="26194">
                  <c:v>2419.4335900000019</c:v>
                </c:pt>
                <c:pt idx="26195">
                  <c:v>2421.8750000000018</c:v>
                </c:pt>
                <c:pt idx="26196">
                  <c:v>2421.8750000000018</c:v>
                </c:pt>
                <c:pt idx="26197">
                  <c:v>2421.8750000000018</c:v>
                </c:pt>
                <c:pt idx="26198">
                  <c:v>2421.8750000000018</c:v>
                </c:pt>
                <c:pt idx="26199">
                  <c:v>2421.8750000000018</c:v>
                </c:pt>
                <c:pt idx="26200">
                  <c:v>2421.8750000000018</c:v>
                </c:pt>
                <c:pt idx="26201">
                  <c:v>2421.8750000000018</c:v>
                </c:pt>
                <c:pt idx="26202">
                  <c:v>2421.8750000000018</c:v>
                </c:pt>
                <c:pt idx="26203">
                  <c:v>2421.8750000000018</c:v>
                </c:pt>
                <c:pt idx="26204">
                  <c:v>2421.8750000000018</c:v>
                </c:pt>
                <c:pt idx="26205">
                  <c:v>2421.8750000000018</c:v>
                </c:pt>
                <c:pt idx="26206">
                  <c:v>2421.8750000000018</c:v>
                </c:pt>
                <c:pt idx="26207">
                  <c:v>2421.8750000000018</c:v>
                </c:pt>
                <c:pt idx="26208">
                  <c:v>2421.8750000000018</c:v>
                </c:pt>
                <c:pt idx="26209">
                  <c:v>2419.4335900000019</c:v>
                </c:pt>
                <c:pt idx="26210">
                  <c:v>2421.8750000000018</c:v>
                </c:pt>
                <c:pt idx="26211">
                  <c:v>2421.8750000000018</c:v>
                </c:pt>
                <c:pt idx="26212">
                  <c:v>2421.8750000000018</c:v>
                </c:pt>
                <c:pt idx="26213">
                  <c:v>2421.8750000000018</c:v>
                </c:pt>
                <c:pt idx="26214">
                  <c:v>2421.8750000000018</c:v>
                </c:pt>
                <c:pt idx="26215">
                  <c:v>2421.8750000000018</c:v>
                </c:pt>
                <c:pt idx="26216">
                  <c:v>2421.8750000000018</c:v>
                </c:pt>
                <c:pt idx="26217">
                  <c:v>2421.8750000000018</c:v>
                </c:pt>
                <c:pt idx="26218">
                  <c:v>2421.8750000000018</c:v>
                </c:pt>
                <c:pt idx="26219">
                  <c:v>2419.4335900000019</c:v>
                </c:pt>
                <c:pt idx="26220">
                  <c:v>2421.8750000000018</c:v>
                </c:pt>
                <c:pt idx="26221">
                  <c:v>2419.4335900000019</c:v>
                </c:pt>
                <c:pt idx="26222">
                  <c:v>2421.8750000000018</c:v>
                </c:pt>
                <c:pt idx="26223">
                  <c:v>2421.8750000000018</c:v>
                </c:pt>
                <c:pt idx="26224">
                  <c:v>2421.8750000000018</c:v>
                </c:pt>
                <c:pt idx="26225">
                  <c:v>2419.4335900000019</c:v>
                </c:pt>
                <c:pt idx="26226">
                  <c:v>2421.8750000000018</c:v>
                </c:pt>
                <c:pt idx="26227">
                  <c:v>2421.8750000000018</c:v>
                </c:pt>
                <c:pt idx="26228">
                  <c:v>2421.8750000000018</c:v>
                </c:pt>
                <c:pt idx="26229">
                  <c:v>2421.8750000000018</c:v>
                </c:pt>
                <c:pt idx="26230">
                  <c:v>2421.8750000000018</c:v>
                </c:pt>
                <c:pt idx="26231">
                  <c:v>2421.8750000000018</c:v>
                </c:pt>
                <c:pt idx="26232">
                  <c:v>2421.8750000000018</c:v>
                </c:pt>
                <c:pt idx="26233">
                  <c:v>2421.8750000000018</c:v>
                </c:pt>
                <c:pt idx="26234">
                  <c:v>2421.8750000000018</c:v>
                </c:pt>
                <c:pt idx="26235">
                  <c:v>2421.8750000000018</c:v>
                </c:pt>
                <c:pt idx="26236">
                  <c:v>2421.8750000000018</c:v>
                </c:pt>
                <c:pt idx="26237">
                  <c:v>2419.4335900000019</c:v>
                </c:pt>
                <c:pt idx="26238">
                  <c:v>2421.8750000000018</c:v>
                </c:pt>
                <c:pt idx="26239">
                  <c:v>2421.8750000000018</c:v>
                </c:pt>
                <c:pt idx="26240">
                  <c:v>2421.8750000000018</c:v>
                </c:pt>
                <c:pt idx="26241">
                  <c:v>2421.8750000000018</c:v>
                </c:pt>
                <c:pt idx="26242">
                  <c:v>2421.8750000000018</c:v>
                </c:pt>
                <c:pt idx="26243">
                  <c:v>2421.8750000000018</c:v>
                </c:pt>
                <c:pt idx="26244">
                  <c:v>2421.8750000000018</c:v>
                </c:pt>
                <c:pt idx="26245">
                  <c:v>2421.8750000000018</c:v>
                </c:pt>
                <c:pt idx="26246">
                  <c:v>2421.8750000000018</c:v>
                </c:pt>
                <c:pt idx="26247">
                  <c:v>2421.8750000000018</c:v>
                </c:pt>
                <c:pt idx="26248">
                  <c:v>2421.8750000000018</c:v>
                </c:pt>
                <c:pt idx="26249">
                  <c:v>2421.8750000000018</c:v>
                </c:pt>
                <c:pt idx="26250">
                  <c:v>2419.4335900000019</c:v>
                </c:pt>
                <c:pt idx="26251">
                  <c:v>2421.8750000000018</c:v>
                </c:pt>
                <c:pt idx="26252">
                  <c:v>2421.8750000000018</c:v>
                </c:pt>
                <c:pt idx="26253">
                  <c:v>2421.8750000000018</c:v>
                </c:pt>
                <c:pt idx="26254">
                  <c:v>2421.8750000000018</c:v>
                </c:pt>
                <c:pt idx="26255">
                  <c:v>2421.8750000000018</c:v>
                </c:pt>
                <c:pt idx="26256">
                  <c:v>2421.8750000000018</c:v>
                </c:pt>
                <c:pt idx="26257">
                  <c:v>2421.8750000000018</c:v>
                </c:pt>
                <c:pt idx="26258">
                  <c:v>2421.8750000000018</c:v>
                </c:pt>
                <c:pt idx="26259">
                  <c:v>2421.8750000000018</c:v>
                </c:pt>
                <c:pt idx="26260">
                  <c:v>2421.8750000000018</c:v>
                </c:pt>
                <c:pt idx="26261">
                  <c:v>2421.8750000000018</c:v>
                </c:pt>
                <c:pt idx="26262">
                  <c:v>2419.4335900000019</c:v>
                </c:pt>
                <c:pt idx="26263">
                  <c:v>2421.8750000000018</c:v>
                </c:pt>
                <c:pt idx="26264">
                  <c:v>2421.8750000000018</c:v>
                </c:pt>
                <c:pt idx="26265">
                  <c:v>2419.4335900000019</c:v>
                </c:pt>
                <c:pt idx="26266">
                  <c:v>2421.8750000000018</c:v>
                </c:pt>
                <c:pt idx="26267">
                  <c:v>2421.8750000000018</c:v>
                </c:pt>
                <c:pt idx="26268">
                  <c:v>2421.8750000000018</c:v>
                </c:pt>
                <c:pt idx="26269">
                  <c:v>2419.4335900000019</c:v>
                </c:pt>
                <c:pt idx="26270">
                  <c:v>2421.8750000000018</c:v>
                </c:pt>
                <c:pt idx="26271">
                  <c:v>2421.8750000000018</c:v>
                </c:pt>
                <c:pt idx="26272">
                  <c:v>2421.8750000000018</c:v>
                </c:pt>
                <c:pt idx="26273">
                  <c:v>2421.8750000000018</c:v>
                </c:pt>
                <c:pt idx="26274">
                  <c:v>2421.8750000000018</c:v>
                </c:pt>
                <c:pt idx="26275">
                  <c:v>2419.4335900000019</c:v>
                </c:pt>
                <c:pt idx="26276">
                  <c:v>2421.8750000000018</c:v>
                </c:pt>
                <c:pt idx="26277">
                  <c:v>2421.8750000000018</c:v>
                </c:pt>
                <c:pt idx="26278">
                  <c:v>2419.4335900000019</c:v>
                </c:pt>
                <c:pt idx="26279">
                  <c:v>2419.4335900000019</c:v>
                </c:pt>
                <c:pt idx="26280">
                  <c:v>2421.8750000000018</c:v>
                </c:pt>
                <c:pt idx="26281">
                  <c:v>2421.8750000000018</c:v>
                </c:pt>
                <c:pt idx="26282">
                  <c:v>2421.8750000000018</c:v>
                </c:pt>
                <c:pt idx="26283">
                  <c:v>2421.8750000000018</c:v>
                </c:pt>
                <c:pt idx="26284">
                  <c:v>2419.4335900000019</c:v>
                </c:pt>
                <c:pt idx="26285">
                  <c:v>2419.4335900000019</c:v>
                </c:pt>
                <c:pt idx="26286">
                  <c:v>2421.8750000000018</c:v>
                </c:pt>
                <c:pt idx="26287">
                  <c:v>2421.8750000000018</c:v>
                </c:pt>
                <c:pt idx="26288">
                  <c:v>2421.8750000000018</c:v>
                </c:pt>
                <c:pt idx="26289">
                  <c:v>2421.8750000000018</c:v>
                </c:pt>
                <c:pt idx="26290">
                  <c:v>2421.8750000000018</c:v>
                </c:pt>
                <c:pt idx="26291">
                  <c:v>2421.8750000000018</c:v>
                </c:pt>
                <c:pt idx="26292">
                  <c:v>2419.4335900000019</c:v>
                </c:pt>
                <c:pt idx="26293">
                  <c:v>2421.8750000000018</c:v>
                </c:pt>
                <c:pt idx="26294">
                  <c:v>2419.4335900000019</c:v>
                </c:pt>
                <c:pt idx="26295">
                  <c:v>2421.8750000000018</c:v>
                </c:pt>
                <c:pt idx="26296">
                  <c:v>2421.8750000000018</c:v>
                </c:pt>
                <c:pt idx="26297">
                  <c:v>2419.4335900000019</c:v>
                </c:pt>
                <c:pt idx="26298">
                  <c:v>2421.8750000000018</c:v>
                </c:pt>
                <c:pt idx="26299">
                  <c:v>2421.8750000000018</c:v>
                </c:pt>
                <c:pt idx="26300">
                  <c:v>2421.8750000000018</c:v>
                </c:pt>
                <c:pt idx="26301">
                  <c:v>2421.8750000000018</c:v>
                </c:pt>
                <c:pt idx="26302">
                  <c:v>2419.4335900000019</c:v>
                </c:pt>
                <c:pt idx="26303">
                  <c:v>2421.8750000000018</c:v>
                </c:pt>
                <c:pt idx="26304">
                  <c:v>2421.8750000000018</c:v>
                </c:pt>
                <c:pt idx="26305">
                  <c:v>2421.8750000000018</c:v>
                </c:pt>
                <c:pt idx="26306">
                  <c:v>2421.8750000000018</c:v>
                </c:pt>
                <c:pt idx="26307">
                  <c:v>2421.8750000000018</c:v>
                </c:pt>
                <c:pt idx="26308">
                  <c:v>2421.8750000000018</c:v>
                </c:pt>
                <c:pt idx="26309">
                  <c:v>2421.8750000000018</c:v>
                </c:pt>
                <c:pt idx="26310">
                  <c:v>2421.8750000000018</c:v>
                </c:pt>
                <c:pt idx="26311">
                  <c:v>2421.8750000000018</c:v>
                </c:pt>
                <c:pt idx="26312">
                  <c:v>2421.8750000000018</c:v>
                </c:pt>
                <c:pt idx="26313">
                  <c:v>2421.8750000000018</c:v>
                </c:pt>
                <c:pt idx="26314">
                  <c:v>2419.4335900000019</c:v>
                </c:pt>
                <c:pt idx="26315">
                  <c:v>2421.8750000000018</c:v>
                </c:pt>
                <c:pt idx="26316">
                  <c:v>2419.4335900000019</c:v>
                </c:pt>
                <c:pt idx="26317">
                  <c:v>2421.8750000000018</c:v>
                </c:pt>
                <c:pt idx="26318">
                  <c:v>2421.8750000000018</c:v>
                </c:pt>
                <c:pt idx="26319">
                  <c:v>2421.8750000000018</c:v>
                </c:pt>
                <c:pt idx="26320">
                  <c:v>2421.8750000000018</c:v>
                </c:pt>
                <c:pt idx="26321">
                  <c:v>2419.4335900000019</c:v>
                </c:pt>
                <c:pt idx="26322">
                  <c:v>2421.8750000000018</c:v>
                </c:pt>
                <c:pt idx="26323">
                  <c:v>2421.8750000000018</c:v>
                </c:pt>
                <c:pt idx="26324">
                  <c:v>2419.4335900000019</c:v>
                </c:pt>
                <c:pt idx="26325">
                  <c:v>2419.4335900000019</c:v>
                </c:pt>
                <c:pt idx="26326">
                  <c:v>2421.8750000000018</c:v>
                </c:pt>
                <c:pt idx="26327">
                  <c:v>2419.4335900000019</c:v>
                </c:pt>
                <c:pt idx="26328">
                  <c:v>2421.8750000000018</c:v>
                </c:pt>
                <c:pt idx="26329">
                  <c:v>2421.8750000000018</c:v>
                </c:pt>
                <c:pt idx="26330">
                  <c:v>2421.8750000000018</c:v>
                </c:pt>
                <c:pt idx="26331">
                  <c:v>2421.8750000000018</c:v>
                </c:pt>
                <c:pt idx="26332">
                  <c:v>2421.8750000000018</c:v>
                </c:pt>
                <c:pt idx="26333">
                  <c:v>2421.8750000000018</c:v>
                </c:pt>
                <c:pt idx="26334">
                  <c:v>2421.8750000000018</c:v>
                </c:pt>
                <c:pt idx="26335">
                  <c:v>2421.8750000000018</c:v>
                </c:pt>
                <c:pt idx="26336">
                  <c:v>2421.8750000000018</c:v>
                </c:pt>
                <c:pt idx="26337">
                  <c:v>2421.8750000000018</c:v>
                </c:pt>
                <c:pt idx="26338">
                  <c:v>2421.8750000000018</c:v>
                </c:pt>
                <c:pt idx="26339">
                  <c:v>2421.8750000000018</c:v>
                </c:pt>
                <c:pt idx="26340">
                  <c:v>2421.8750000000018</c:v>
                </c:pt>
                <c:pt idx="26341">
                  <c:v>2421.8750000000018</c:v>
                </c:pt>
                <c:pt idx="26342">
                  <c:v>2421.8750000000018</c:v>
                </c:pt>
                <c:pt idx="26343">
                  <c:v>2419.4335900000019</c:v>
                </c:pt>
                <c:pt idx="26344">
                  <c:v>2421.8750000000018</c:v>
                </c:pt>
                <c:pt idx="26345">
                  <c:v>2421.8750000000018</c:v>
                </c:pt>
                <c:pt idx="26346">
                  <c:v>2421.8750000000018</c:v>
                </c:pt>
                <c:pt idx="26347">
                  <c:v>2421.8750000000018</c:v>
                </c:pt>
                <c:pt idx="26348">
                  <c:v>2421.8750000000018</c:v>
                </c:pt>
                <c:pt idx="26349">
                  <c:v>2421.8750000000018</c:v>
                </c:pt>
                <c:pt idx="26350">
                  <c:v>2421.8750000000018</c:v>
                </c:pt>
                <c:pt idx="26351">
                  <c:v>2421.8750000000018</c:v>
                </c:pt>
                <c:pt idx="26352">
                  <c:v>2421.8750000000018</c:v>
                </c:pt>
                <c:pt idx="26353">
                  <c:v>2421.8750000000018</c:v>
                </c:pt>
                <c:pt idx="26354">
                  <c:v>2421.8750000000018</c:v>
                </c:pt>
                <c:pt idx="26355">
                  <c:v>2421.8750000000018</c:v>
                </c:pt>
                <c:pt idx="26356">
                  <c:v>2421.8750000000018</c:v>
                </c:pt>
                <c:pt idx="26357">
                  <c:v>2421.8750000000018</c:v>
                </c:pt>
                <c:pt idx="26358">
                  <c:v>2421.8750000000018</c:v>
                </c:pt>
                <c:pt idx="26359">
                  <c:v>2421.8750000000018</c:v>
                </c:pt>
                <c:pt idx="26360">
                  <c:v>2419.4335900000019</c:v>
                </c:pt>
                <c:pt idx="26361">
                  <c:v>2419.4335900000019</c:v>
                </c:pt>
                <c:pt idx="26362">
                  <c:v>2419.4335900000019</c:v>
                </c:pt>
                <c:pt idx="26363">
                  <c:v>2421.8750000000018</c:v>
                </c:pt>
                <c:pt idx="26364">
                  <c:v>2421.8750000000018</c:v>
                </c:pt>
                <c:pt idx="26365">
                  <c:v>2421.8750000000018</c:v>
                </c:pt>
                <c:pt idx="26366">
                  <c:v>2421.8750000000018</c:v>
                </c:pt>
                <c:pt idx="26367">
                  <c:v>2421.8750000000018</c:v>
                </c:pt>
                <c:pt idx="26368">
                  <c:v>2421.8750000000018</c:v>
                </c:pt>
                <c:pt idx="26369">
                  <c:v>2419.4335900000019</c:v>
                </c:pt>
                <c:pt idx="26370">
                  <c:v>2419.4335900000019</c:v>
                </c:pt>
                <c:pt idx="26371">
                  <c:v>2421.8750000000018</c:v>
                </c:pt>
                <c:pt idx="26372">
                  <c:v>2419.4335900000019</c:v>
                </c:pt>
                <c:pt idx="26373">
                  <c:v>2421.8750000000018</c:v>
                </c:pt>
                <c:pt idx="26374">
                  <c:v>2421.8750000000018</c:v>
                </c:pt>
                <c:pt idx="26375">
                  <c:v>2421.8750000000018</c:v>
                </c:pt>
                <c:pt idx="26376">
                  <c:v>2421.8750000000018</c:v>
                </c:pt>
                <c:pt idx="26377">
                  <c:v>2421.8750000000018</c:v>
                </c:pt>
                <c:pt idx="26378">
                  <c:v>2421.8750000000018</c:v>
                </c:pt>
                <c:pt idx="26379">
                  <c:v>2421.8750000000018</c:v>
                </c:pt>
                <c:pt idx="26380">
                  <c:v>2421.8750000000018</c:v>
                </c:pt>
                <c:pt idx="26381">
                  <c:v>2421.8750000000018</c:v>
                </c:pt>
                <c:pt idx="26382">
                  <c:v>2421.8750000000018</c:v>
                </c:pt>
                <c:pt idx="26383">
                  <c:v>2421.8750000000018</c:v>
                </c:pt>
                <c:pt idx="26384">
                  <c:v>2421.8750000000018</c:v>
                </c:pt>
                <c:pt idx="26385">
                  <c:v>2419.4335900000019</c:v>
                </c:pt>
                <c:pt idx="26386">
                  <c:v>2421.8750000000018</c:v>
                </c:pt>
                <c:pt idx="26387">
                  <c:v>2421.8750000000018</c:v>
                </c:pt>
                <c:pt idx="26388">
                  <c:v>2421.8750000000018</c:v>
                </c:pt>
                <c:pt idx="26389">
                  <c:v>2421.8750000000018</c:v>
                </c:pt>
                <c:pt idx="26390">
                  <c:v>2419.4335900000019</c:v>
                </c:pt>
                <c:pt idx="26391">
                  <c:v>2421.8750000000018</c:v>
                </c:pt>
                <c:pt idx="26392">
                  <c:v>2421.8750000000018</c:v>
                </c:pt>
                <c:pt idx="26393">
                  <c:v>2419.4335900000019</c:v>
                </c:pt>
                <c:pt idx="26394">
                  <c:v>2421.8750000000018</c:v>
                </c:pt>
                <c:pt idx="26395">
                  <c:v>2421.8750000000018</c:v>
                </c:pt>
                <c:pt idx="26396">
                  <c:v>2421.8750000000018</c:v>
                </c:pt>
                <c:pt idx="26397">
                  <c:v>2421.8750000000018</c:v>
                </c:pt>
                <c:pt idx="26398">
                  <c:v>2421.8750000000018</c:v>
                </c:pt>
                <c:pt idx="26399">
                  <c:v>2421.8750000000018</c:v>
                </c:pt>
                <c:pt idx="26400">
                  <c:v>2421.8750000000018</c:v>
                </c:pt>
                <c:pt idx="26401">
                  <c:v>2421.8750000000018</c:v>
                </c:pt>
                <c:pt idx="26402">
                  <c:v>2421.8750000000018</c:v>
                </c:pt>
                <c:pt idx="26403">
                  <c:v>2421.8750000000018</c:v>
                </c:pt>
                <c:pt idx="26404">
                  <c:v>2421.8750000000018</c:v>
                </c:pt>
                <c:pt idx="26405">
                  <c:v>2421.8750000000018</c:v>
                </c:pt>
                <c:pt idx="26406">
                  <c:v>2421.8750000000018</c:v>
                </c:pt>
                <c:pt idx="26407">
                  <c:v>2419.4335900000019</c:v>
                </c:pt>
                <c:pt idx="26408">
                  <c:v>2419.4335900000019</c:v>
                </c:pt>
                <c:pt idx="26409">
                  <c:v>2421.8750000000018</c:v>
                </c:pt>
                <c:pt idx="26410">
                  <c:v>2421.8750000000018</c:v>
                </c:pt>
                <c:pt idx="26411">
                  <c:v>2419.4335900000019</c:v>
                </c:pt>
                <c:pt idx="26412">
                  <c:v>2421.8750000000018</c:v>
                </c:pt>
                <c:pt idx="26413">
                  <c:v>2421.8750000000018</c:v>
                </c:pt>
                <c:pt idx="26414">
                  <c:v>2421.8750000000018</c:v>
                </c:pt>
                <c:pt idx="26415">
                  <c:v>2421.8750000000018</c:v>
                </c:pt>
                <c:pt idx="26416">
                  <c:v>2421.8750000000018</c:v>
                </c:pt>
                <c:pt idx="26417">
                  <c:v>2419.4335900000019</c:v>
                </c:pt>
                <c:pt idx="26418">
                  <c:v>2421.8750000000018</c:v>
                </c:pt>
                <c:pt idx="26419">
                  <c:v>2421.8750000000018</c:v>
                </c:pt>
                <c:pt idx="26420">
                  <c:v>2421.8750000000018</c:v>
                </c:pt>
                <c:pt idx="26421">
                  <c:v>2421.8750000000018</c:v>
                </c:pt>
                <c:pt idx="26422">
                  <c:v>2421.8750000000018</c:v>
                </c:pt>
                <c:pt idx="26423">
                  <c:v>2419.4335900000019</c:v>
                </c:pt>
                <c:pt idx="26424">
                  <c:v>2421.8750000000018</c:v>
                </c:pt>
                <c:pt idx="26425">
                  <c:v>2421.8750000000018</c:v>
                </c:pt>
                <c:pt idx="26426">
                  <c:v>2421.8750000000018</c:v>
                </c:pt>
                <c:pt idx="26427">
                  <c:v>2419.4335900000019</c:v>
                </c:pt>
                <c:pt idx="26428">
                  <c:v>2421.8750000000018</c:v>
                </c:pt>
                <c:pt idx="26429">
                  <c:v>2421.8750000000018</c:v>
                </c:pt>
                <c:pt idx="26430">
                  <c:v>2421.8750000000018</c:v>
                </c:pt>
                <c:pt idx="26431">
                  <c:v>2421.8750000000018</c:v>
                </c:pt>
                <c:pt idx="26432">
                  <c:v>2421.8750000000018</c:v>
                </c:pt>
                <c:pt idx="26433">
                  <c:v>2421.8750000000018</c:v>
                </c:pt>
                <c:pt idx="26434">
                  <c:v>2419.4335900000019</c:v>
                </c:pt>
                <c:pt idx="26435">
                  <c:v>2419.4335900000019</c:v>
                </c:pt>
                <c:pt idx="26436">
                  <c:v>2421.8750000000018</c:v>
                </c:pt>
                <c:pt idx="26437">
                  <c:v>2421.8750000000018</c:v>
                </c:pt>
                <c:pt idx="26438">
                  <c:v>2421.8750000000018</c:v>
                </c:pt>
                <c:pt idx="26439">
                  <c:v>2421.8750000000018</c:v>
                </c:pt>
                <c:pt idx="26440">
                  <c:v>2421.8750000000018</c:v>
                </c:pt>
                <c:pt idx="26441">
                  <c:v>2419.4335900000019</c:v>
                </c:pt>
                <c:pt idx="26442">
                  <c:v>2421.8750000000018</c:v>
                </c:pt>
                <c:pt idx="26443">
                  <c:v>2421.8750000000018</c:v>
                </c:pt>
                <c:pt idx="26444">
                  <c:v>2421.8750000000018</c:v>
                </c:pt>
                <c:pt idx="26445">
                  <c:v>2421.8750000000018</c:v>
                </c:pt>
                <c:pt idx="26446">
                  <c:v>2421.8750000000018</c:v>
                </c:pt>
                <c:pt idx="26447">
                  <c:v>2421.8750000000018</c:v>
                </c:pt>
                <c:pt idx="26448">
                  <c:v>2421.8750000000018</c:v>
                </c:pt>
                <c:pt idx="26449">
                  <c:v>2421.8750000000018</c:v>
                </c:pt>
                <c:pt idx="26450">
                  <c:v>2419.4335900000019</c:v>
                </c:pt>
                <c:pt idx="26451">
                  <c:v>2421.8750000000018</c:v>
                </c:pt>
                <c:pt idx="26452">
                  <c:v>2421.8750000000018</c:v>
                </c:pt>
                <c:pt idx="26453">
                  <c:v>2421.8750000000018</c:v>
                </c:pt>
                <c:pt idx="26454">
                  <c:v>2421.8750000000018</c:v>
                </c:pt>
                <c:pt idx="26455">
                  <c:v>2421.8750000000018</c:v>
                </c:pt>
                <c:pt idx="26456">
                  <c:v>2419.4335900000019</c:v>
                </c:pt>
                <c:pt idx="26457">
                  <c:v>2421.8750000000018</c:v>
                </c:pt>
                <c:pt idx="26458">
                  <c:v>2421.8750000000018</c:v>
                </c:pt>
                <c:pt idx="26459">
                  <c:v>2421.8750000000018</c:v>
                </c:pt>
                <c:pt idx="26460">
                  <c:v>2421.8750000000018</c:v>
                </c:pt>
                <c:pt idx="26461">
                  <c:v>2421.8750000000018</c:v>
                </c:pt>
                <c:pt idx="26462">
                  <c:v>2421.8750000000018</c:v>
                </c:pt>
                <c:pt idx="26463">
                  <c:v>2421.8750000000018</c:v>
                </c:pt>
                <c:pt idx="26464">
                  <c:v>2421.8750000000018</c:v>
                </c:pt>
                <c:pt idx="26465">
                  <c:v>2419.4335900000019</c:v>
                </c:pt>
                <c:pt idx="26466">
                  <c:v>2421.8750000000018</c:v>
                </c:pt>
                <c:pt idx="26467">
                  <c:v>2419.4335900000019</c:v>
                </c:pt>
                <c:pt idx="26468">
                  <c:v>2421.8750000000018</c:v>
                </c:pt>
                <c:pt idx="26469">
                  <c:v>2419.4335900000019</c:v>
                </c:pt>
                <c:pt idx="26470">
                  <c:v>2421.8750000000018</c:v>
                </c:pt>
                <c:pt idx="26471">
                  <c:v>2419.4335900000019</c:v>
                </c:pt>
                <c:pt idx="26472">
                  <c:v>2421.8750000000018</c:v>
                </c:pt>
                <c:pt idx="26473">
                  <c:v>2421.8750000000018</c:v>
                </c:pt>
                <c:pt idx="26474">
                  <c:v>2421.8750000000018</c:v>
                </c:pt>
                <c:pt idx="26475">
                  <c:v>2421.8750000000018</c:v>
                </c:pt>
                <c:pt idx="26476">
                  <c:v>2421.8750000000018</c:v>
                </c:pt>
                <c:pt idx="26477">
                  <c:v>2421.8750000000018</c:v>
                </c:pt>
                <c:pt idx="26478">
                  <c:v>2421.8750000000018</c:v>
                </c:pt>
                <c:pt idx="26479">
                  <c:v>2421.8750000000018</c:v>
                </c:pt>
                <c:pt idx="26480">
                  <c:v>2421.8750000000018</c:v>
                </c:pt>
                <c:pt idx="26481">
                  <c:v>2421.8750000000018</c:v>
                </c:pt>
                <c:pt idx="26482">
                  <c:v>2421.8750000000018</c:v>
                </c:pt>
                <c:pt idx="26483">
                  <c:v>2421.8750000000018</c:v>
                </c:pt>
                <c:pt idx="26484">
                  <c:v>2419.4335900000019</c:v>
                </c:pt>
                <c:pt idx="26485">
                  <c:v>2421.8750000000018</c:v>
                </c:pt>
                <c:pt idx="26486">
                  <c:v>2421.8750000000018</c:v>
                </c:pt>
                <c:pt idx="26487">
                  <c:v>2421.8750000000018</c:v>
                </c:pt>
                <c:pt idx="26488">
                  <c:v>2421.8750000000018</c:v>
                </c:pt>
                <c:pt idx="26489">
                  <c:v>2419.4335900000019</c:v>
                </c:pt>
                <c:pt idx="26490">
                  <c:v>2421.8750000000018</c:v>
                </c:pt>
                <c:pt idx="26491">
                  <c:v>2419.4335900000019</c:v>
                </c:pt>
                <c:pt idx="26492">
                  <c:v>2421.8750000000018</c:v>
                </c:pt>
                <c:pt idx="26493">
                  <c:v>2421.8750000000018</c:v>
                </c:pt>
                <c:pt idx="26494">
                  <c:v>2419.4335900000019</c:v>
                </c:pt>
                <c:pt idx="26495">
                  <c:v>2421.8750000000018</c:v>
                </c:pt>
                <c:pt idx="26496">
                  <c:v>2421.8750000000018</c:v>
                </c:pt>
                <c:pt idx="26497">
                  <c:v>2421.8750000000018</c:v>
                </c:pt>
                <c:pt idx="26498">
                  <c:v>2421.8750000000018</c:v>
                </c:pt>
                <c:pt idx="26499">
                  <c:v>2421.8750000000018</c:v>
                </c:pt>
                <c:pt idx="26500">
                  <c:v>2421.8750000000018</c:v>
                </c:pt>
                <c:pt idx="26501">
                  <c:v>2421.8750000000018</c:v>
                </c:pt>
                <c:pt idx="26502">
                  <c:v>2421.8750000000018</c:v>
                </c:pt>
                <c:pt idx="26503">
                  <c:v>2421.8750000000018</c:v>
                </c:pt>
                <c:pt idx="26504">
                  <c:v>2421.8750000000018</c:v>
                </c:pt>
                <c:pt idx="26505">
                  <c:v>2421.8750000000018</c:v>
                </c:pt>
                <c:pt idx="26506">
                  <c:v>2421.8750000000018</c:v>
                </c:pt>
                <c:pt idx="26507">
                  <c:v>2421.8750000000018</c:v>
                </c:pt>
                <c:pt idx="26508">
                  <c:v>2421.8750000000018</c:v>
                </c:pt>
                <c:pt idx="26509">
                  <c:v>2419.4335900000019</c:v>
                </c:pt>
                <c:pt idx="26510">
                  <c:v>2419.4335900000019</c:v>
                </c:pt>
                <c:pt idx="26511">
                  <c:v>2419.4335900000019</c:v>
                </c:pt>
                <c:pt idx="26512">
                  <c:v>2421.8750000000018</c:v>
                </c:pt>
                <c:pt idx="26513">
                  <c:v>2421.8750000000018</c:v>
                </c:pt>
                <c:pt idx="26514">
                  <c:v>2421.8750000000018</c:v>
                </c:pt>
                <c:pt idx="26515">
                  <c:v>2421.8750000000018</c:v>
                </c:pt>
                <c:pt idx="26516">
                  <c:v>2421.8750000000018</c:v>
                </c:pt>
                <c:pt idx="26517">
                  <c:v>2421.8750000000018</c:v>
                </c:pt>
                <c:pt idx="26518">
                  <c:v>2421.8750000000018</c:v>
                </c:pt>
                <c:pt idx="26519">
                  <c:v>2421.8750000000018</c:v>
                </c:pt>
                <c:pt idx="26520">
                  <c:v>2421.8750000000018</c:v>
                </c:pt>
                <c:pt idx="26521">
                  <c:v>2421.8750000000018</c:v>
                </c:pt>
                <c:pt idx="26522">
                  <c:v>2421.8750000000018</c:v>
                </c:pt>
                <c:pt idx="26523">
                  <c:v>2421.8750000000018</c:v>
                </c:pt>
                <c:pt idx="26524">
                  <c:v>2421.8750000000018</c:v>
                </c:pt>
                <c:pt idx="26525">
                  <c:v>2419.4335900000019</c:v>
                </c:pt>
                <c:pt idx="26526">
                  <c:v>2421.8750000000018</c:v>
                </c:pt>
                <c:pt idx="26527">
                  <c:v>2421.8750000000018</c:v>
                </c:pt>
                <c:pt idx="26528">
                  <c:v>2419.4335900000019</c:v>
                </c:pt>
                <c:pt idx="26529">
                  <c:v>2419.4335900000019</c:v>
                </c:pt>
                <c:pt idx="26530">
                  <c:v>2421.8750000000018</c:v>
                </c:pt>
                <c:pt idx="26531">
                  <c:v>2421.8750000000018</c:v>
                </c:pt>
                <c:pt idx="26532">
                  <c:v>2419.4335900000019</c:v>
                </c:pt>
                <c:pt idx="26533">
                  <c:v>2419.4335900000019</c:v>
                </c:pt>
                <c:pt idx="26534">
                  <c:v>2419.4335900000019</c:v>
                </c:pt>
                <c:pt idx="26535">
                  <c:v>2421.8750000000018</c:v>
                </c:pt>
                <c:pt idx="26536">
                  <c:v>2421.8750000000018</c:v>
                </c:pt>
                <c:pt idx="26537">
                  <c:v>2419.4335900000019</c:v>
                </c:pt>
                <c:pt idx="26538">
                  <c:v>2421.8750000000018</c:v>
                </c:pt>
                <c:pt idx="26539">
                  <c:v>2421.8750000000018</c:v>
                </c:pt>
                <c:pt idx="26540">
                  <c:v>2419.4335900000019</c:v>
                </c:pt>
                <c:pt idx="26541">
                  <c:v>2421.8750000000018</c:v>
                </c:pt>
                <c:pt idx="26542">
                  <c:v>2421.8750000000018</c:v>
                </c:pt>
                <c:pt idx="26543">
                  <c:v>2421.8750000000018</c:v>
                </c:pt>
                <c:pt idx="26544">
                  <c:v>2421.8750000000018</c:v>
                </c:pt>
                <c:pt idx="26545">
                  <c:v>2421.8750000000018</c:v>
                </c:pt>
                <c:pt idx="26546">
                  <c:v>2421.8750000000018</c:v>
                </c:pt>
                <c:pt idx="26547">
                  <c:v>2421.8750000000018</c:v>
                </c:pt>
                <c:pt idx="26548">
                  <c:v>2421.8750000000018</c:v>
                </c:pt>
                <c:pt idx="26549">
                  <c:v>2421.8750000000018</c:v>
                </c:pt>
                <c:pt idx="26550">
                  <c:v>2421.8750000000018</c:v>
                </c:pt>
                <c:pt idx="26551">
                  <c:v>2421.8750000000018</c:v>
                </c:pt>
                <c:pt idx="26552">
                  <c:v>2419.4335900000019</c:v>
                </c:pt>
                <c:pt idx="26553">
                  <c:v>2421.8750000000018</c:v>
                </c:pt>
                <c:pt idx="26554">
                  <c:v>2421.8750000000018</c:v>
                </c:pt>
                <c:pt idx="26555">
                  <c:v>2421.8750000000018</c:v>
                </c:pt>
                <c:pt idx="26556">
                  <c:v>2421.8750000000018</c:v>
                </c:pt>
                <c:pt idx="26557">
                  <c:v>2421.8750000000018</c:v>
                </c:pt>
                <c:pt idx="26558">
                  <c:v>2421.8750000000018</c:v>
                </c:pt>
                <c:pt idx="26559">
                  <c:v>2421.8750000000018</c:v>
                </c:pt>
                <c:pt idx="26560">
                  <c:v>2421.8750000000018</c:v>
                </c:pt>
                <c:pt idx="26561">
                  <c:v>2421.8750000000018</c:v>
                </c:pt>
                <c:pt idx="26562">
                  <c:v>2421.8750000000018</c:v>
                </c:pt>
                <c:pt idx="26563">
                  <c:v>2421.8750000000018</c:v>
                </c:pt>
                <c:pt idx="26564">
                  <c:v>2421.8750000000018</c:v>
                </c:pt>
                <c:pt idx="26565">
                  <c:v>2419.4335900000019</c:v>
                </c:pt>
                <c:pt idx="26566">
                  <c:v>2421.8750000000018</c:v>
                </c:pt>
                <c:pt idx="26567">
                  <c:v>2421.8750000000018</c:v>
                </c:pt>
                <c:pt idx="26568">
                  <c:v>2421.8750000000018</c:v>
                </c:pt>
                <c:pt idx="26569">
                  <c:v>2421.8750000000018</c:v>
                </c:pt>
                <c:pt idx="26570">
                  <c:v>2421.8750000000018</c:v>
                </c:pt>
                <c:pt idx="26571">
                  <c:v>2421.8750000000018</c:v>
                </c:pt>
                <c:pt idx="26572">
                  <c:v>2421.8750000000018</c:v>
                </c:pt>
                <c:pt idx="26573">
                  <c:v>2421.8750000000018</c:v>
                </c:pt>
                <c:pt idx="26574">
                  <c:v>2419.4335900000019</c:v>
                </c:pt>
                <c:pt idx="26575">
                  <c:v>2419.4335900000019</c:v>
                </c:pt>
                <c:pt idx="26576">
                  <c:v>2421.8750000000018</c:v>
                </c:pt>
                <c:pt idx="26577">
                  <c:v>2419.4335900000019</c:v>
                </c:pt>
                <c:pt idx="26578">
                  <c:v>2421.8750000000018</c:v>
                </c:pt>
                <c:pt idx="26579">
                  <c:v>2421.8750000000018</c:v>
                </c:pt>
                <c:pt idx="26580">
                  <c:v>2419.4335900000019</c:v>
                </c:pt>
                <c:pt idx="26581">
                  <c:v>2421.8750000000018</c:v>
                </c:pt>
                <c:pt idx="26582">
                  <c:v>2421.8750000000018</c:v>
                </c:pt>
                <c:pt idx="26583">
                  <c:v>2419.4335900000019</c:v>
                </c:pt>
                <c:pt idx="26584">
                  <c:v>2421.8750000000018</c:v>
                </c:pt>
                <c:pt idx="26585">
                  <c:v>2421.8750000000018</c:v>
                </c:pt>
                <c:pt idx="26586">
                  <c:v>2419.4335900000019</c:v>
                </c:pt>
                <c:pt idx="26587">
                  <c:v>2421.8750000000018</c:v>
                </c:pt>
                <c:pt idx="26588">
                  <c:v>2421.8750000000018</c:v>
                </c:pt>
                <c:pt idx="26589">
                  <c:v>2421.8750000000018</c:v>
                </c:pt>
                <c:pt idx="26590">
                  <c:v>2421.8750000000018</c:v>
                </c:pt>
                <c:pt idx="26591">
                  <c:v>2421.8750000000018</c:v>
                </c:pt>
                <c:pt idx="26592">
                  <c:v>2419.4335900000019</c:v>
                </c:pt>
                <c:pt idx="26593">
                  <c:v>2421.8750000000018</c:v>
                </c:pt>
                <c:pt idx="26594">
                  <c:v>2421.8750000000018</c:v>
                </c:pt>
                <c:pt idx="26595">
                  <c:v>2419.4335900000019</c:v>
                </c:pt>
                <c:pt idx="26596">
                  <c:v>2419.4335900000019</c:v>
                </c:pt>
                <c:pt idx="26597">
                  <c:v>2421.8750000000018</c:v>
                </c:pt>
                <c:pt idx="26598">
                  <c:v>2421.8750000000018</c:v>
                </c:pt>
                <c:pt idx="26599">
                  <c:v>2419.4335900000019</c:v>
                </c:pt>
                <c:pt idx="26600">
                  <c:v>2421.8750000000018</c:v>
                </c:pt>
                <c:pt idx="26601">
                  <c:v>2421.8750000000018</c:v>
                </c:pt>
                <c:pt idx="26602">
                  <c:v>2421.8750000000018</c:v>
                </c:pt>
                <c:pt idx="26603">
                  <c:v>2421.8750000000018</c:v>
                </c:pt>
                <c:pt idx="26604">
                  <c:v>2419.4335900000019</c:v>
                </c:pt>
                <c:pt idx="26605">
                  <c:v>2421.8750000000018</c:v>
                </c:pt>
                <c:pt idx="26606">
                  <c:v>2421.8750000000018</c:v>
                </c:pt>
                <c:pt idx="26607">
                  <c:v>2419.4335900000019</c:v>
                </c:pt>
                <c:pt idx="26608">
                  <c:v>2421.8750000000018</c:v>
                </c:pt>
                <c:pt idx="26609">
                  <c:v>2421.8750000000018</c:v>
                </c:pt>
                <c:pt idx="26610">
                  <c:v>2421.8750000000018</c:v>
                </c:pt>
                <c:pt idx="26611">
                  <c:v>2421.8750000000018</c:v>
                </c:pt>
                <c:pt idx="26612">
                  <c:v>2421.8750000000018</c:v>
                </c:pt>
                <c:pt idx="26613">
                  <c:v>2421.8750000000018</c:v>
                </c:pt>
                <c:pt idx="26614">
                  <c:v>2419.4335900000019</c:v>
                </c:pt>
                <c:pt idx="26615">
                  <c:v>2421.8750000000018</c:v>
                </c:pt>
                <c:pt idx="26616">
                  <c:v>2421.8750000000018</c:v>
                </c:pt>
                <c:pt idx="26617">
                  <c:v>2421.8750000000018</c:v>
                </c:pt>
                <c:pt idx="26618">
                  <c:v>2421.8750000000018</c:v>
                </c:pt>
                <c:pt idx="26619">
                  <c:v>2419.4335900000019</c:v>
                </c:pt>
                <c:pt idx="26620">
                  <c:v>2419.4335900000019</c:v>
                </c:pt>
                <c:pt idx="26621">
                  <c:v>2421.8750000000018</c:v>
                </c:pt>
                <c:pt idx="26622">
                  <c:v>2421.8750000000018</c:v>
                </c:pt>
                <c:pt idx="26623">
                  <c:v>2421.8750000000018</c:v>
                </c:pt>
                <c:pt idx="26624">
                  <c:v>2421.8750000000018</c:v>
                </c:pt>
                <c:pt idx="26625">
                  <c:v>2421.8750000000018</c:v>
                </c:pt>
                <c:pt idx="26626">
                  <c:v>2421.8750000000018</c:v>
                </c:pt>
                <c:pt idx="26627">
                  <c:v>2421.8750000000018</c:v>
                </c:pt>
                <c:pt idx="26628">
                  <c:v>2421.8750000000018</c:v>
                </c:pt>
                <c:pt idx="26629">
                  <c:v>2421.8750000000018</c:v>
                </c:pt>
                <c:pt idx="26630">
                  <c:v>2421.8750000000018</c:v>
                </c:pt>
                <c:pt idx="26631">
                  <c:v>2421.8750000000018</c:v>
                </c:pt>
                <c:pt idx="26632">
                  <c:v>2421.8750000000018</c:v>
                </c:pt>
                <c:pt idx="26633">
                  <c:v>2421.8750000000018</c:v>
                </c:pt>
                <c:pt idx="26634">
                  <c:v>2421.8750000000018</c:v>
                </c:pt>
                <c:pt idx="26635">
                  <c:v>2421.8750000000018</c:v>
                </c:pt>
                <c:pt idx="26636">
                  <c:v>2421.8750000000018</c:v>
                </c:pt>
                <c:pt idx="26637">
                  <c:v>2421.8750000000018</c:v>
                </c:pt>
                <c:pt idx="26638">
                  <c:v>2421.8750000000018</c:v>
                </c:pt>
                <c:pt idx="26639">
                  <c:v>2421.8750000000018</c:v>
                </c:pt>
                <c:pt idx="26640">
                  <c:v>2421.8750000000018</c:v>
                </c:pt>
                <c:pt idx="26641">
                  <c:v>2421.8750000000018</c:v>
                </c:pt>
                <c:pt idx="26642">
                  <c:v>2421.8750000000018</c:v>
                </c:pt>
                <c:pt idx="26643">
                  <c:v>2421.8750000000018</c:v>
                </c:pt>
                <c:pt idx="26644">
                  <c:v>2421.8750000000018</c:v>
                </c:pt>
                <c:pt idx="26645">
                  <c:v>2421.8750000000018</c:v>
                </c:pt>
                <c:pt idx="26646">
                  <c:v>2421.8750000000018</c:v>
                </c:pt>
                <c:pt idx="26647">
                  <c:v>2421.8750000000018</c:v>
                </c:pt>
                <c:pt idx="26648">
                  <c:v>2421.8750000000018</c:v>
                </c:pt>
                <c:pt idx="26649">
                  <c:v>2421.8750000000018</c:v>
                </c:pt>
                <c:pt idx="26650">
                  <c:v>2419.4335900000019</c:v>
                </c:pt>
                <c:pt idx="26651">
                  <c:v>2421.8750000000018</c:v>
                </c:pt>
                <c:pt idx="26652">
                  <c:v>2419.4335900000019</c:v>
                </c:pt>
                <c:pt idx="26653">
                  <c:v>2421.8750000000018</c:v>
                </c:pt>
                <c:pt idx="26654">
                  <c:v>2421.8750000000018</c:v>
                </c:pt>
                <c:pt idx="26655">
                  <c:v>2421.8750000000018</c:v>
                </c:pt>
                <c:pt idx="26656">
                  <c:v>2421.8750000000018</c:v>
                </c:pt>
                <c:pt idx="26657">
                  <c:v>2419.4335900000019</c:v>
                </c:pt>
                <c:pt idx="26658">
                  <c:v>2421.8750000000018</c:v>
                </c:pt>
                <c:pt idx="26659">
                  <c:v>2421.8750000000018</c:v>
                </c:pt>
                <c:pt idx="26660">
                  <c:v>2421.8750000000018</c:v>
                </c:pt>
                <c:pt idx="26661">
                  <c:v>2419.4335900000019</c:v>
                </c:pt>
                <c:pt idx="26662">
                  <c:v>2421.8750000000018</c:v>
                </c:pt>
                <c:pt idx="26663">
                  <c:v>2421.8750000000018</c:v>
                </c:pt>
                <c:pt idx="26664">
                  <c:v>2421.8750000000018</c:v>
                </c:pt>
                <c:pt idx="26665">
                  <c:v>2421.8750000000018</c:v>
                </c:pt>
                <c:pt idx="26666">
                  <c:v>2421.8750000000018</c:v>
                </c:pt>
                <c:pt idx="26667">
                  <c:v>2421.8750000000018</c:v>
                </c:pt>
                <c:pt idx="26668">
                  <c:v>2421.8750000000018</c:v>
                </c:pt>
                <c:pt idx="26669">
                  <c:v>2421.8750000000018</c:v>
                </c:pt>
                <c:pt idx="26670">
                  <c:v>2421.8750000000018</c:v>
                </c:pt>
                <c:pt idx="26671">
                  <c:v>2419.4335900000019</c:v>
                </c:pt>
                <c:pt idx="26672">
                  <c:v>2421.8750000000018</c:v>
                </c:pt>
                <c:pt idx="26673">
                  <c:v>2419.4335900000019</c:v>
                </c:pt>
                <c:pt idx="26674">
                  <c:v>2419.4335900000019</c:v>
                </c:pt>
                <c:pt idx="26675">
                  <c:v>2421.8750000000018</c:v>
                </c:pt>
                <c:pt idx="26676">
                  <c:v>2421.8750000000018</c:v>
                </c:pt>
                <c:pt idx="26677">
                  <c:v>2421.8750000000018</c:v>
                </c:pt>
                <c:pt idx="26678">
                  <c:v>2421.8750000000018</c:v>
                </c:pt>
                <c:pt idx="26679">
                  <c:v>2421.8750000000018</c:v>
                </c:pt>
                <c:pt idx="26680">
                  <c:v>2421.8750000000018</c:v>
                </c:pt>
                <c:pt idx="26681">
                  <c:v>2421.8750000000018</c:v>
                </c:pt>
                <c:pt idx="26682">
                  <c:v>2419.4335900000019</c:v>
                </c:pt>
                <c:pt idx="26683">
                  <c:v>2421.8750000000018</c:v>
                </c:pt>
                <c:pt idx="26684">
                  <c:v>2419.4335900000019</c:v>
                </c:pt>
                <c:pt idx="26685">
                  <c:v>2421.8750000000018</c:v>
                </c:pt>
                <c:pt idx="26686">
                  <c:v>2421.8750000000018</c:v>
                </c:pt>
                <c:pt idx="26687">
                  <c:v>2421.8750000000018</c:v>
                </c:pt>
                <c:pt idx="26688">
                  <c:v>2421.8750000000018</c:v>
                </c:pt>
                <c:pt idx="26689">
                  <c:v>2421.8750000000018</c:v>
                </c:pt>
                <c:pt idx="26690">
                  <c:v>2421.8750000000018</c:v>
                </c:pt>
                <c:pt idx="26691">
                  <c:v>2421.8750000000018</c:v>
                </c:pt>
                <c:pt idx="26692">
                  <c:v>2421.8750000000018</c:v>
                </c:pt>
                <c:pt idx="26693">
                  <c:v>2421.8750000000018</c:v>
                </c:pt>
                <c:pt idx="26694">
                  <c:v>2421.8750000000018</c:v>
                </c:pt>
                <c:pt idx="26695">
                  <c:v>2421.8750000000018</c:v>
                </c:pt>
                <c:pt idx="26696">
                  <c:v>2421.8750000000018</c:v>
                </c:pt>
                <c:pt idx="26697">
                  <c:v>2421.8750000000018</c:v>
                </c:pt>
                <c:pt idx="26698">
                  <c:v>2421.8750000000018</c:v>
                </c:pt>
                <c:pt idx="26699">
                  <c:v>2421.8750000000018</c:v>
                </c:pt>
                <c:pt idx="26700">
                  <c:v>2421.8750000000018</c:v>
                </c:pt>
                <c:pt idx="26701">
                  <c:v>2421.8750000000018</c:v>
                </c:pt>
                <c:pt idx="26702">
                  <c:v>2421.8750000000018</c:v>
                </c:pt>
                <c:pt idx="26703">
                  <c:v>2421.8750000000018</c:v>
                </c:pt>
                <c:pt idx="26704">
                  <c:v>2421.8750000000018</c:v>
                </c:pt>
                <c:pt idx="26705">
                  <c:v>2421.8750000000018</c:v>
                </c:pt>
                <c:pt idx="26706">
                  <c:v>2421.8750000000018</c:v>
                </c:pt>
                <c:pt idx="26707">
                  <c:v>2421.8750000000018</c:v>
                </c:pt>
                <c:pt idx="26708">
                  <c:v>2419.4335900000019</c:v>
                </c:pt>
                <c:pt idx="26709">
                  <c:v>2421.8750000000018</c:v>
                </c:pt>
                <c:pt idx="26710">
                  <c:v>2421.8750000000018</c:v>
                </c:pt>
                <c:pt idx="26711">
                  <c:v>2421.8750000000018</c:v>
                </c:pt>
                <c:pt idx="26712">
                  <c:v>2421.8750000000018</c:v>
                </c:pt>
                <c:pt idx="26713">
                  <c:v>2421.8750000000018</c:v>
                </c:pt>
                <c:pt idx="26714">
                  <c:v>2421.8750000000018</c:v>
                </c:pt>
                <c:pt idx="26715">
                  <c:v>2421.8750000000018</c:v>
                </c:pt>
                <c:pt idx="26716">
                  <c:v>2421.8750000000018</c:v>
                </c:pt>
                <c:pt idx="26717">
                  <c:v>2421.8750000000018</c:v>
                </c:pt>
                <c:pt idx="26718">
                  <c:v>2421.8750000000018</c:v>
                </c:pt>
                <c:pt idx="26719">
                  <c:v>2419.4335900000019</c:v>
                </c:pt>
                <c:pt idx="26720">
                  <c:v>2421.8750000000018</c:v>
                </c:pt>
                <c:pt idx="26721">
                  <c:v>2421.8750000000018</c:v>
                </c:pt>
                <c:pt idx="26722">
                  <c:v>2421.8750000000018</c:v>
                </c:pt>
                <c:pt idx="26723">
                  <c:v>2421.8750000000018</c:v>
                </c:pt>
                <c:pt idx="26724">
                  <c:v>2421.8750000000018</c:v>
                </c:pt>
                <c:pt idx="26725">
                  <c:v>2421.8750000000018</c:v>
                </c:pt>
                <c:pt idx="26726">
                  <c:v>2421.8750000000018</c:v>
                </c:pt>
                <c:pt idx="26727">
                  <c:v>2421.8750000000018</c:v>
                </c:pt>
                <c:pt idx="26728">
                  <c:v>2421.8750000000018</c:v>
                </c:pt>
                <c:pt idx="26729">
                  <c:v>2421.8750000000018</c:v>
                </c:pt>
                <c:pt idx="26730">
                  <c:v>2421.8750000000018</c:v>
                </c:pt>
                <c:pt idx="26731">
                  <c:v>2421.8750000000018</c:v>
                </c:pt>
                <c:pt idx="26732">
                  <c:v>2421.8750000000018</c:v>
                </c:pt>
                <c:pt idx="26733">
                  <c:v>2419.4335900000019</c:v>
                </c:pt>
                <c:pt idx="26734">
                  <c:v>2421.8750000000018</c:v>
                </c:pt>
                <c:pt idx="26735">
                  <c:v>2421.8750000000018</c:v>
                </c:pt>
                <c:pt idx="26736">
                  <c:v>2421.8750000000018</c:v>
                </c:pt>
                <c:pt idx="26737">
                  <c:v>2421.8750000000018</c:v>
                </c:pt>
                <c:pt idx="26738">
                  <c:v>2421.8750000000018</c:v>
                </c:pt>
                <c:pt idx="26739">
                  <c:v>2421.8750000000018</c:v>
                </c:pt>
                <c:pt idx="26740">
                  <c:v>2419.4335900000019</c:v>
                </c:pt>
                <c:pt idx="26741">
                  <c:v>2421.8750000000018</c:v>
                </c:pt>
                <c:pt idx="26742">
                  <c:v>2421.8750000000018</c:v>
                </c:pt>
                <c:pt idx="26743">
                  <c:v>2421.8750000000018</c:v>
                </c:pt>
                <c:pt idx="26744">
                  <c:v>2421.8750000000018</c:v>
                </c:pt>
                <c:pt idx="26745">
                  <c:v>2421.8750000000018</c:v>
                </c:pt>
                <c:pt idx="26746">
                  <c:v>2419.4335900000019</c:v>
                </c:pt>
                <c:pt idx="26747">
                  <c:v>2419.4335900000019</c:v>
                </c:pt>
                <c:pt idx="26748">
                  <c:v>2421.8750000000018</c:v>
                </c:pt>
                <c:pt idx="26749">
                  <c:v>2421.8750000000018</c:v>
                </c:pt>
                <c:pt idx="26750">
                  <c:v>2421.8750000000018</c:v>
                </c:pt>
                <c:pt idx="26751">
                  <c:v>2421.8750000000018</c:v>
                </c:pt>
                <c:pt idx="26752">
                  <c:v>2421.8750000000018</c:v>
                </c:pt>
                <c:pt idx="26753">
                  <c:v>2419.4335900000019</c:v>
                </c:pt>
                <c:pt idx="26754">
                  <c:v>2421.8750000000018</c:v>
                </c:pt>
                <c:pt idx="26755">
                  <c:v>2421.8750000000018</c:v>
                </c:pt>
                <c:pt idx="26756">
                  <c:v>2421.8750000000018</c:v>
                </c:pt>
                <c:pt idx="26757">
                  <c:v>2419.4335900000019</c:v>
                </c:pt>
                <c:pt idx="26758">
                  <c:v>2421.8750000000018</c:v>
                </c:pt>
                <c:pt idx="26759">
                  <c:v>2421.8750000000018</c:v>
                </c:pt>
                <c:pt idx="26760">
                  <c:v>2419.4335900000019</c:v>
                </c:pt>
                <c:pt idx="26761">
                  <c:v>2421.8750000000018</c:v>
                </c:pt>
                <c:pt idx="26762">
                  <c:v>2421.8750000000018</c:v>
                </c:pt>
                <c:pt idx="26763">
                  <c:v>2421.8750000000018</c:v>
                </c:pt>
                <c:pt idx="26764">
                  <c:v>2421.8750000000018</c:v>
                </c:pt>
                <c:pt idx="26765">
                  <c:v>2421.8750000000018</c:v>
                </c:pt>
                <c:pt idx="26766">
                  <c:v>2421.8750000000018</c:v>
                </c:pt>
                <c:pt idx="26767">
                  <c:v>2421.8750000000018</c:v>
                </c:pt>
                <c:pt idx="26768">
                  <c:v>2421.8750000000018</c:v>
                </c:pt>
                <c:pt idx="26769">
                  <c:v>2421.8750000000018</c:v>
                </c:pt>
                <c:pt idx="26770">
                  <c:v>2421.8750000000018</c:v>
                </c:pt>
                <c:pt idx="26771">
                  <c:v>2421.8750000000018</c:v>
                </c:pt>
                <c:pt idx="26772">
                  <c:v>2421.8750000000018</c:v>
                </c:pt>
                <c:pt idx="26773">
                  <c:v>2421.8750000000018</c:v>
                </c:pt>
                <c:pt idx="26774">
                  <c:v>2421.8750000000018</c:v>
                </c:pt>
                <c:pt idx="26775">
                  <c:v>2421.8750000000018</c:v>
                </c:pt>
                <c:pt idx="26776">
                  <c:v>2421.8750000000018</c:v>
                </c:pt>
                <c:pt idx="26777">
                  <c:v>2421.8750000000018</c:v>
                </c:pt>
                <c:pt idx="26778">
                  <c:v>2419.4335900000019</c:v>
                </c:pt>
                <c:pt idx="26779">
                  <c:v>2419.4335900000019</c:v>
                </c:pt>
                <c:pt idx="26780">
                  <c:v>2421.8750000000018</c:v>
                </c:pt>
                <c:pt idx="26781">
                  <c:v>2419.4335900000019</c:v>
                </c:pt>
                <c:pt idx="26782">
                  <c:v>2421.8750000000018</c:v>
                </c:pt>
                <c:pt idx="26783">
                  <c:v>2421.8750000000018</c:v>
                </c:pt>
                <c:pt idx="26784">
                  <c:v>2419.4335900000019</c:v>
                </c:pt>
                <c:pt idx="26785">
                  <c:v>2421.8750000000018</c:v>
                </c:pt>
                <c:pt idx="26786">
                  <c:v>2421.8750000000018</c:v>
                </c:pt>
                <c:pt idx="26787">
                  <c:v>2421.8750000000018</c:v>
                </c:pt>
                <c:pt idx="26788">
                  <c:v>2421.8750000000018</c:v>
                </c:pt>
                <c:pt idx="26789">
                  <c:v>2421.8750000000018</c:v>
                </c:pt>
                <c:pt idx="26790">
                  <c:v>2421.8750000000018</c:v>
                </c:pt>
                <c:pt idx="26791">
                  <c:v>2421.8750000000018</c:v>
                </c:pt>
                <c:pt idx="26792">
                  <c:v>2421.8750000000018</c:v>
                </c:pt>
                <c:pt idx="26793">
                  <c:v>2421.8750000000018</c:v>
                </c:pt>
                <c:pt idx="26794">
                  <c:v>2421.8750000000018</c:v>
                </c:pt>
                <c:pt idx="26795">
                  <c:v>2419.4335900000019</c:v>
                </c:pt>
                <c:pt idx="26796">
                  <c:v>2419.4335900000019</c:v>
                </c:pt>
                <c:pt idx="26797">
                  <c:v>2421.8750000000018</c:v>
                </c:pt>
                <c:pt idx="26798">
                  <c:v>2421.8750000000018</c:v>
                </c:pt>
                <c:pt idx="26799">
                  <c:v>2419.4335900000019</c:v>
                </c:pt>
                <c:pt idx="26800">
                  <c:v>2421.8750000000018</c:v>
                </c:pt>
                <c:pt idx="26801">
                  <c:v>2421.8750000000018</c:v>
                </c:pt>
                <c:pt idx="26802">
                  <c:v>2421.8750000000018</c:v>
                </c:pt>
                <c:pt idx="26803">
                  <c:v>2419.4335900000019</c:v>
                </c:pt>
                <c:pt idx="26804">
                  <c:v>2421.8750000000018</c:v>
                </c:pt>
                <c:pt idx="26805">
                  <c:v>2421.8750000000018</c:v>
                </c:pt>
                <c:pt idx="26806">
                  <c:v>2421.8750000000018</c:v>
                </c:pt>
                <c:pt idx="26807">
                  <c:v>2421.8750000000018</c:v>
                </c:pt>
                <c:pt idx="26808">
                  <c:v>2421.8750000000018</c:v>
                </c:pt>
                <c:pt idx="26809">
                  <c:v>2421.8750000000018</c:v>
                </c:pt>
                <c:pt idx="26810">
                  <c:v>2421.8750000000018</c:v>
                </c:pt>
                <c:pt idx="26811">
                  <c:v>2421.8750000000018</c:v>
                </c:pt>
                <c:pt idx="26812">
                  <c:v>2421.8750000000018</c:v>
                </c:pt>
                <c:pt idx="26813">
                  <c:v>2421.8750000000018</c:v>
                </c:pt>
                <c:pt idx="26814">
                  <c:v>2421.8750000000018</c:v>
                </c:pt>
                <c:pt idx="26815">
                  <c:v>2421.8750000000018</c:v>
                </c:pt>
                <c:pt idx="26816">
                  <c:v>2421.8750000000018</c:v>
                </c:pt>
                <c:pt idx="26817">
                  <c:v>2421.8750000000018</c:v>
                </c:pt>
                <c:pt idx="26818">
                  <c:v>2421.8750000000018</c:v>
                </c:pt>
                <c:pt idx="26819">
                  <c:v>2421.8750000000018</c:v>
                </c:pt>
                <c:pt idx="26820">
                  <c:v>2419.4335900000019</c:v>
                </c:pt>
                <c:pt idx="26821">
                  <c:v>2421.8750000000018</c:v>
                </c:pt>
                <c:pt idx="26822">
                  <c:v>2421.8750000000018</c:v>
                </c:pt>
                <c:pt idx="26823">
                  <c:v>2421.8750000000018</c:v>
                </c:pt>
                <c:pt idx="26824">
                  <c:v>2421.8750000000018</c:v>
                </c:pt>
                <c:pt idx="26825">
                  <c:v>2419.4335900000019</c:v>
                </c:pt>
                <c:pt idx="26826">
                  <c:v>2421.8750000000018</c:v>
                </c:pt>
                <c:pt idx="26827">
                  <c:v>2421.8750000000018</c:v>
                </c:pt>
                <c:pt idx="26828">
                  <c:v>2421.8750000000018</c:v>
                </c:pt>
                <c:pt idx="26829">
                  <c:v>2419.4335900000019</c:v>
                </c:pt>
                <c:pt idx="26830">
                  <c:v>2421.8750000000018</c:v>
                </c:pt>
                <c:pt idx="26831">
                  <c:v>2421.8750000000018</c:v>
                </c:pt>
                <c:pt idx="26832">
                  <c:v>2421.8750000000018</c:v>
                </c:pt>
                <c:pt idx="26833">
                  <c:v>2421.8750000000018</c:v>
                </c:pt>
                <c:pt idx="26834">
                  <c:v>2421.8750000000018</c:v>
                </c:pt>
                <c:pt idx="26835">
                  <c:v>2421.8750000000018</c:v>
                </c:pt>
                <c:pt idx="26836">
                  <c:v>2421.8750000000018</c:v>
                </c:pt>
                <c:pt idx="26837">
                  <c:v>2421.8750000000018</c:v>
                </c:pt>
                <c:pt idx="26838">
                  <c:v>2421.8750000000018</c:v>
                </c:pt>
                <c:pt idx="26839">
                  <c:v>2419.4335900000019</c:v>
                </c:pt>
                <c:pt idx="26840">
                  <c:v>2421.8750000000018</c:v>
                </c:pt>
                <c:pt idx="26841">
                  <c:v>2421.8750000000018</c:v>
                </c:pt>
                <c:pt idx="26842">
                  <c:v>2419.4335900000019</c:v>
                </c:pt>
                <c:pt idx="26843">
                  <c:v>2421.8750000000018</c:v>
                </c:pt>
                <c:pt idx="26844">
                  <c:v>2421.8750000000018</c:v>
                </c:pt>
                <c:pt idx="26845">
                  <c:v>2421.8750000000018</c:v>
                </c:pt>
                <c:pt idx="26846">
                  <c:v>2421.8750000000018</c:v>
                </c:pt>
                <c:pt idx="26847">
                  <c:v>2421.8750000000018</c:v>
                </c:pt>
                <c:pt idx="26848">
                  <c:v>2419.4335900000019</c:v>
                </c:pt>
                <c:pt idx="26849">
                  <c:v>2421.8750000000018</c:v>
                </c:pt>
                <c:pt idx="26850">
                  <c:v>2419.4335900000019</c:v>
                </c:pt>
                <c:pt idx="26851">
                  <c:v>2419.4335900000019</c:v>
                </c:pt>
                <c:pt idx="26852">
                  <c:v>2421.8750000000018</c:v>
                </c:pt>
                <c:pt idx="26853">
                  <c:v>2421.8750000000018</c:v>
                </c:pt>
                <c:pt idx="26854">
                  <c:v>2421.8750000000018</c:v>
                </c:pt>
                <c:pt idx="26855">
                  <c:v>2421.8750000000018</c:v>
                </c:pt>
                <c:pt idx="26856">
                  <c:v>2419.4335900000019</c:v>
                </c:pt>
                <c:pt idx="26857">
                  <c:v>2419.4335900000019</c:v>
                </c:pt>
                <c:pt idx="26858">
                  <c:v>2419.4335900000019</c:v>
                </c:pt>
                <c:pt idx="26859">
                  <c:v>2421.8750000000018</c:v>
                </c:pt>
                <c:pt idx="26860">
                  <c:v>2421.8750000000018</c:v>
                </c:pt>
                <c:pt idx="26861">
                  <c:v>2421.8750000000018</c:v>
                </c:pt>
                <c:pt idx="26862">
                  <c:v>2421.8750000000018</c:v>
                </c:pt>
                <c:pt idx="26863">
                  <c:v>2421.8750000000018</c:v>
                </c:pt>
                <c:pt idx="26864">
                  <c:v>2421.8750000000018</c:v>
                </c:pt>
                <c:pt idx="26865">
                  <c:v>2421.8750000000018</c:v>
                </c:pt>
                <c:pt idx="26866">
                  <c:v>2419.4335900000019</c:v>
                </c:pt>
                <c:pt idx="26867">
                  <c:v>2421.8750000000018</c:v>
                </c:pt>
                <c:pt idx="26868">
                  <c:v>2421.8750000000018</c:v>
                </c:pt>
                <c:pt idx="26869">
                  <c:v>2421.8750000000018</c:v>
                </c:pt>
                <c:pt idx="26870">
                  <c:v>2421.8750000000018</c:v>
                </c:pt>
                <c:pt idx="26871">
                  <c:v>2421.8750000000018</c:v>
                </c:pt>
                <c:pt idx="26872">
                  <c:v>2421.8750000000018</c:v>
                </c:pt>
                <c:pt idx="26873">
                  <c:v>2421.8750000000018</c:v>
                </c:pt>
                <c:pt idx="26874">
                  <c:v>2421.8750000000018</c:v>
                </c:pt>
                <c:pt idx="26875">
                  <c:v>2419.4335900000019</c:v>
                </c:pt>
                <c:pt idx="26876">
                  <c:v>2421.8750000000018</c:v>
                </c:pt>
                <c:pt idx="26877">
                  <c:v>2421.8750000000018</c:v>
                </c:pt>
                <c:pt idx="26878">
                  <c:v>2421.8750000000018</c:v>
                </c:pt>
                <c:pt idx="26879">
                  <c:v>2421.8750000000018</c:v>
                </c:pt>
                <c:pt idx="26880">
                  <c:v>2419.4335900000019</c:v>
                </c:pt>
                <c:pt idx="26881">
                  <c:v>2421.8750000000018</c:v>
                </c:pt>
                <c:pt idx="26882">
                  <c:v>2421.8750000000018</c:v>
                </c:pt>
                <c:pt idx="26883">
                  <c:v>2421.8750000000018</c:v>
                </c:pt>
                <c:pt idx="26884">
                  <c:v>2421.8750000000018</c:v>
                </c:pt>
                <c:pt idx="26885">
                  <c:v>2419.4335900000019</c:v>
                </c:pt>
                <c:pt idx="26886">
                  <c:v>2421.8750000000018</c:v>
                </c:pt>
                <c:pt idx="26887">
                  <c:v>2421.8750000000018</c:v>
                </c:pt>
                <c:pt idx="26888">
                  <c:v>2421.8750000000018</c:v>
                </c:pt>
                <c:pt idx="26889">
                  <c:v>2421.8750000000018</c:v>
                </c:pt>
                <c:pt idx="26890">
                  <c:v>2421.8750000000018</c:v>
                </c:pt>
                <c:pt idx="26891">
                  <c:v>2421.8750000000018</c:v>
                </c:pt>
                <c:pt idx="26892">
                  <c:v>2419.4335900000019</c:v>
                </c:pt>
                <c:pt idx="26893">
                  <c:v>2421.8750000000018</c:v>
                </c:pt>
                <c:pt idx="26894">
                  <c:v>2421.8750000000018</c:v>
                </c:pt>
                <c:pt idx="26895">
                  <c:v>2421.8750000000018</c:v>
                </c:pt>
                <c:pt idx="26896">
                  <c:v>2421.8750000000018</c:v>
                </c:pt>
                <c:pt idx="26897">
                  <c:v>2421.8750000000018</c:v>
                </c:pt>
                <c:pt idx="26898">
                  <c:v>2421.8750000000018</c:v>
                </c:pt>
                <c:pt idx="26899">
                  <c:v>2421.8750000000018</c:v>
                </c:pt>
                <c:pt idx="26900">
                  <c:v>2419.4335900000019</c:v>
                </c:pt>
                <c:pt idx="26901">
                  <c:v>2421.8750000000018</c:v>
                </c:pt>
                <c:pt idx="26902">
                  <c:v>2421.8750000000018</c:v>
                </c:pt>
                <c:pt idx="26903">
                  <c:v>2419.4335900000019</c:v>
                </c:pt>
                <c:pt idx="26904">
                  <c:v>2419.4335900000019</c:v>
                </c:pt>
                <c:pt idx="26905">
                  <c:v>2421.8750000000018</c:v>
                </c:pt>
                <c:pt idx="26906">
                  <c:v>2419.4335900000019</c:v>
                </c:pt>
                <c:pt idx="26907">
                  <c:v>2419.4335900000019</c:v>
                </c:pt>
                <c:pt idx="26908">
                  <c:v>2421.8750000000018</c:v>
                </c:pt>
                <c:pt idx="26909">
                  <c:v>2421.8750000000018</c:v>
                </c:pt>
                <c:pt idx="26910">
                  <c:v>2421.8750000000018</c:v>
                </c:pt>
                <c:pt idx="26911">
                  <c:v>2419.4335900000019</c:v>
                </c:pt>
                <c:pt idx="26912">
                  <c:v>2419.4335900000019</c:v>
                </c:pt>
                <c:pt idx="26913">
                  <c:v>2421.8750000000018</c:v>
                </c:pt>
                <c:pt idx="26914">
                  <c:v>2421.8750000000018</c:v>
                </c:pt>
                <c:pt idx="26915">
                  <c:v>2421.8750000000018</c:v>
                </c:pt>
                <c:pt idx="26916">
                  <c:v>2421.8750000000018</c:v>
                </c:pt>
                <c:pt idx="26917">
                  <c:v>2419.4335900000019</c:v>
                </c:pt>
                <c:pt idx="26918">
                  <c:v>2421.8750000000018</c:v>
                </c:pt>
                <c:pt idx="26919">
                  <c:v>2421.8750000000018</c:v>
                </c:pt>
                <c:pt idx="26920">
                  <c:v>2419.4335900000019</c:v>
                </c:pt>
                <c:pt idx="26921">
                  <c:v>2421.8750000000018</c:v>
                </c:pt>
                <c:pt idx="26922">
                  <c:v>2421.8750000000018</c:v>
                </c:pt>
                <c:pt idx="26923">
                  <c:v>2421.8750000000018</c:v>
                </c:pt>
                <c:pt idx="26924">
                  <c:v>2421.8750000000018</c:v>
                </c:pt>
                <c:pt idx="26925">
                  <c:v>2421.8750000000018</c:v>
                </c:pt>
                <c:pt idx="26926">
                  <c:v>2421.8750000000018</c:v>
                </c:pt>
                <c:pt idx="26927">
                  <c:v>2419.4335900000019</c:v>
                </c:pt>
                <c:pt idx="26928">
                  <c:v>2421.8750000000018</c:v>
                </c:pt>
                <c:pt idx="26929">
                  <c:v>2421.8750000000018</c:v>
                </c:pt>
                <c:pt idx="26930">
                  <c:v>2421.8750000000018</c:v>
                </c:pt>
                <c:pt idx="26931">
                  <c:v>2421.8750000000018</c:v>
                </c:pt>
                <c:pt idx="26932">
                  <c:v>2421.8750000000018</c:v>
                </c:pt>
                <c:pt idx="26933">
                  <c:v>2421.8750000000018</c:v>
                </c:pt>
                <c:pt idx="26934">
                  <c:v>2421.8750000000018</c:v>
                </c:pt>
                <c:pt idx="26935">
                  <c:v>2421.8750000000018</c:v>
                </c:pt>
                <c:pt idx="26936">
                  <c:v>2421.8750000000018</c:v>
                </c:pt>
                <c:pt idx="26937">
                  <c:v>2419.4335900000019</c:v>
                </c:pt>
                <c:pt idx="26938">
                  <c:v>2419.4335900000019</c:v>
                </c:pt>
                <c:pt idx="26939">
                  <c:v>2421.8750000000018</c:v>
                </c:pt>
                <c:pt idx="26940">
                  <c:v>2419.4335900000019</c:v>
                </c:pt>
                <c:pt idx="26941">
                  <c:v>2419.4335900000019</c:v>
                </c:pt>
                <c:pt idx="26942">
                  <c:v>2421.8750000000018</c:v>
                </c:pt>
                <c:pt idx="26943">
                  <c:v>2421.8750000000018</c:v>
                </c:pt>
                <c:pt idx="26944">
                  <c:v>2421.8750000000018</c:v>
                </c:pt>
                <c:pt idx="26945">
                  <c:v>2421.8750000000018</c:v>
                </c:pt>
                <c:pt idx="26946">
                  <c:v>2421.8750000000018</c:v>
                </c:pt>
                <c:pt idx="26947">
                  <c:v>2421.8750000000018</c:v>
                </c:pt>
                <c:pt idx="26948">
                  <c:v>2421.8750000000018</c:v>
                </c:pt>
                <c:pt idx="26949">
                  <c:v>2421.8750000000018</c:v>
                </c:pt>
                <c:pt idx="26950">
                  <c:v>2419.4335900000019</c:v>
                </c:pt>
                <c:pt idx="26951">
                  <c:v>2421.8750000000018</c:v>
                </c:pt>
                <c:pt idx="26952">
                  <c:v>2421.8750000000018</c:v>
                </c:pt>
                <c:pt idx="26953">
                  <c:v>2419.4335900000019</c:v>
                </c:pt>
                <c:pt idx="26954">
                  <c:v>2421.8750000000018</c:v>
                </c:pt>
                <c:pt idx="26955">
                  <c:v>2419.4335900000019</c:v>
                </c:pt>
                <c:pt idx="26956">
                  <c:v>2421.8750000000018</c:v>
                </c:pt>
                <c:pt idx="26957">
                  <c:v>2421.8750000000018</c:v>
                </c:pt>
                <c:pt idx="26958">
                  <c:v>2419.4335900000019</c:v>
                </c:pt>
                <c:pt idx="26959">
                  <c:v>2419.4335900000019</c:v>
                </c:pt>
                <c:pt idx="26960">
                  <c:v>2421.8750000000018</c:v>
                </c:pt>
                <c:pt idx="26961">
                  <c:v>2421.8750000000018</c:v>
                </c:pt>
                <c:pt idx="26962">
                  <c:v>2421.8750000000018</c:v>
                </c:pt>
                <c:pt idx="26963">
                  <c:v>2419.4335900000019</c:v>
                </c:pt>
                <c:pt idx="26964">
                  <c:v>2421.8750000000018</c:v>
                </c:pt>
                <c:pt idx="26965">
                  <c:v>2419.4335900000019</c:v>
                </c:pt>
                <c:pt idx="26966">
                  <c:v>2421.8750000000018</c:v>
                </c:pt>
                <c:pt idx="26967">
                  <c:v>2421.8750000000018</c:v>
                </c:pt>
                <c:pt idx="26968">
                  <c:v>2419.4335900000019</c:v>
                </c:pt>
                <c:pt idx="26969">
                  <c:v>2419.4335900000019</c:v>
                </c:pt>
                <c:pt idx="26970">
                  <c:v>2421.8750000000018</c:v>
                </c:pt>
                <c:pt idx="26971">
                  <c:v>2421.8750000000018</c:v>
                </c:pt>
                <c:pt idx="26972">
                  <c:v>2421.8750000000018</c:v>
                </c:pt>
                <c:pt idx="26973">
                  <c:v>2421.8750000000018</c:v>
                </c:pt>
                <c:pt idx="26974">
                  <c:v>2421.8750000000018</c:v>
                </c:pt>
                <c:pt idx="26975">
                  <c:v>2421.8750000000018</c:v>
                </c:pt>
                <c:pt idx="26976">
                  <c:v>2419.4335900000019</c:v>
                </c:pt>
                <c:pt idx="26977">
                  <c:v>2419.4335900000019</c:v>
                </c:pt>
                <c:pt idx="26978">
                  <c:v>2421.8750000000018</c:v>
                </c:pt>
                <c:pt idx="26979">
                  <c:v>2421.8750000000018</c:v>
                </c:pt>
                <c:pt idx="26980">
                  <c:v>2419.4335900000019</c:v>
                </c:pt>
                <c:pt idx="26981">
                  <c:v>2421.8750000000018</c:v>
                </c:pt>
                <c:pt idx="26982">
                  <c:v>2421.8750000000018</c:v>
                </c:pt>
                <c:pt idx="26983">
                  <c:v>2421.8750000000018</c:v>
                </c:pt>
                <c:pt idx="26984">
                  <c:v>2421.8750000000018</c:v>
                </c:pt>
                <c:pt idx="26985">
                  <c:v>2421.8750000000018</c:v>
                </c:pt>
                <c:pt idx="26986">
                  <c:v>2421.8750000000018</c:v>
                </c:pt>
                <c:pt idx="26987">
                  <c:v>2419.4335900000019</c:v>
                </c:pt>
                <c:pt idx="26988">
                  <c:v>2421.8750000000018</c:v>
                </c:pt>
                <c:pt idx="26989">
                  <c:v>2421.8750000000018</c:v>
                </c:pt>
                <c:pt idx="26990">
                  <c:v>2421.8750000000018</c:v>
                </c:pt>
                <c:pt idx="26991">
                  <c:v>2421.8750000000018</c:v>
                </c:pt>
                <c:pt idx="26992">
                  <c:v>2421.8750000000018</c:v>
                </c:pt>
                <c:pt idx="26993">
                  <c:v>2419.4335900000019</c:v>
                </c:pt>
                <c:pt idx="26994">
                  <c:v>2421.8750000000018</c:v>
                </c:pt>
                <c:pt idx="26995">
                  <c:v>2421.8750000000018</c:v>
                </c:pt>
                <c:pt idx="26996">
                  <c:v>2421.8750000000018</c:v>
                </c:pt>
                <c:pt idx="26997">
                  <c:v>2421.8750000000018</c:v>
                </c:pt>
                <c:pt idx="26998">
                  <c:v>2421.8750000000018</c:v>
                </c:pt>
                <c:pt idx="26999">
                  <c:v>2421.8750000000018</c:v>
                </c:pt>
                <c:pt idx="27000">
                  <c:v>2419.4335900000019</c:v>
                </c:pt>
                <c:pt idx="27001">
                  <c:v>2421.8750000000018</c:v>
                </c:pt>
                <c:pt idx="27002">
                  <c:v>2419.4335900000019</c:v>
                </c:pt>
                <c:pt idx="27003">
                  <c:v>2419.4335900000019</c:v>
                </c:pt>
                <c:pt idx="27004">
                  <c:v>2421.8750000000018</c:v>
                </c:pt>
                <c:pt idx="27005">
                  <c:v>2419.4335900000019</c:v>
                </c:pt>
                <c:pt idx="27006">
                  <c:v>2421.8750000000018</c:v>
                </c:pt>
                <c:pt idx="27007">
                  <c:v>2419.4335900000019</c:v>
                </c:pt>
                <c:pt idx="27008">
                  <c:v>2421.8750000000018</c:v>
                </c:pt>
                <c:pt idx="27009">
                  <c:v>2421.8750000000018</c:v>
                </c:pt>
                <c:pt idx="27010">
                  <c:v>2421.8750000000018</c:v>
                </c:pt>
                <c:pt idx="27011">
                  <c:v>2421.8750000000018</c:v>
                </c:pt>
                <c:pt idx="27012">
                  <c:v>2421.8750000000018</c:v>
                </c:pt>
                <c:pt idx="27013">
                  <c:v>2419.4335900000019</c:v>
                </c:pt>
                <c:pt idx="27014">
                  <c:v>2419.4335900000019</c:v>
                </c:pt>
                <c:pt idx="27015">
                  <c:v>2419.4335900000019</c:v>
                </c:pt>
                <c:pt idx="27016">
                  <c:v>2421.8750000000018</c:v>
                </c:pt>
                <c:pt idx="27017">
                  <c:v>2421.8750000000018</c:v>
                </c:pt>
                <c:pt idx="27018">
                  <c:v>2421.8750000000018</c:v>
                </c:pt>
                <c:pt idx="27019">
                  <c:v>2421.8750000000018</c:v>
                </c:pt>
                <c:pt idx="27020">
                  <c:v>2421.8750000000018</c:v>
                </c:pt>
                <c:pt idx="27021">
                  <c:v>2419.4335900000019</c:v>
                </c:pt>
                <c:pt idx="27022">
                  <c:v>2419.4335900000019</c:v>
                </c:pt>
                <c:pt idx="27023">
                  <c:v>2421.8750000000018</c:v>
                </c:pt>
                <c:pt idx="27024">
                  <c:v>2421.8750000000018</c:v>
                </c:pt>
                <c:pt idx="27025">
                  <c:v>2421.8750000000018</c:v>
                </c:pt>
                <c:pt idx="27026">
                  <c:v>2421.8750000000018</c:v>
                </c:pt>
                <c:pt idx="27027">
                  <c:v>2421.8750000000018</c:v>
                </c:pt>
                <c:pt idx="27028">
                  <c:v>2421.8750000000018</c:v>
                </c:pt>
                <c:pt idx="27029">
                  <c:v>2419.4335900000019</c:v>
                </c:pt>
                <c:pt idx="27030">
                  <c:v>2419.4335900000019</c:v>
                </c:pt>
                <c:pt idx="27031">
                  <c:v>2421.8750000000018</c:v>
                </c:pt>
                <c:pt idx="27032">
                  <c:v>2421.8750000000018</c:v>
                </c:pt>
                <c:pt idx="27033">
                  <c:v>2421.8750000000018</c:v>
                </c:pt>
                <c:pt idx="27034">
                  <c:v>2421.8750000000018</c:v>
                </c:pt>
                <c:pt idx="27035">
                  <c:v>2421.8750000000018</c:v>
                </c:pt>
                <c:pt idx="27036">
                  <c:v>2419.4335900000019</c:v>
                </c:pt>
                <c:pt idx="27037">
                  <c:v>2421.8750000000018</c:v>
                </c:pt>
                <c:pt idx="27038">
                  <c:v>2421.8750000000018</c:v>
                </c:pt>
                <c:pt idx="27039">
                  <c:v>2421.8750000000018</c:v>
                </c:pt>
                <c:pt idx="27040">
                  <c:v>2419.4335900000019</c:v>
                </c:pt>
                <c:pt idx="27041">
                  <c:v>2421.8750000000018</c:v>
                </c:pt>
                <c:pt idx="27042">
                  <c:v>2421.8750000000018</c:v>
                </c:pt>
                <c:pt idx="27043">
                  <c:v>2421.8750000000018</c:v>
                </c:pt>
                <c:pt idx="27044">
                  <c:v>2419.4335900000019</c:v>
                </c:pt>
                <c:pt idx="27045">
                  <c:v>2421.8750000000018</c:v>
                </c:pt>
                <c:pt idx="27046">
                  <c:v>2421.8750000000018</c:v>
                </c:pt>
                <c:pt idx="27047">
                  <c:v>2421.8750000000018</c:v>
                </c:pt>
                <c:pt idx="27048">
                  <c:v>2421.8750000000018</c:v>
                </c:pt>
                <c:pt idx="27049">
                  <c:v>2421.8750000000018</c:v>
                </c:pt>
                <c:pt idx="27050">
                  <c:v>2421.8750000000018</c:v>
                </c:pt>
                <c:pt idx="27051">
                  <c:v>2419.4335900000019</c:v>
                </c:pt>
                <c:pt idx="27052">
                  <c:v>2421.8750000000018</c:v>
                </c:pt>
                <c:pt idx="27053">
                  <c:v>2421.8750000000018</c:v>
                </c:pt>
                <c:pt idx="27054">
                  <c:v>2421.8750000000018</c:v>
                </c:pt>
                <c:pt idx="27055">
                  <c:v>2421.8750000000018</c:v>
                </c:pt>
                <c:pt idx="27056">
                  <c:v>2419.4335900000019</c:v>
                </c:pt>
                <c:pt idx="27057">
                  <c:v>2421.8750000000018</c:v>
                </c:pt>
                <c:pt idx="27058">
                  <c:v>2419.4335900000019</c:v>
                </c:pt>
                <c:pt idx="27059">
                  <c:v>2419.4335900000019</c:v>
                </c:pt>
                <c:pt idx="27060">
                  <c:v>2421.8750000000018</c:v>
                </c:pt>
                <c:pt idx="27061">
                  <c:v>2421.8750000000018</c:v>
                </c:pt>
                <c:pt idx="27062">
                  <c:v>2421.8750000000018</c:v>
                </c:pt>
                <c:pt idx="27063">
                  <c:v>2421.8750000000018</c:v>
                </c:pt>
                <c:pt idx="27064">
                  <c:v>2421.8750000000018</c:v>
                </c:pt>
                <c:pt idx="27065">
                  <c:v>2419.4335900000019</c:v>
                </c:pt>
                <c:pt idx="27066">
                  <c:v>2419.4335900000019</c:v>
                </c:pt>
                <c:pt idx="27067">
                  <c:v>2421.8750000000018</c:v>
                </c:pt>
                <c:pt idx="27068">
                  <c:v>2421.8750000000018</c:v>
                </c:pt>
                <c:pt idx="27069">
                  <c:v>2421.8750000000018</c:v>
                </c:pt>
                <c:pt idx="27070">
                  <c:v>2421.8750000000018</c:v>
                </c:pt>
                <c:pt idx="27071">
                  <c:v>2421.8750000000018</c:v>
                </c:pt>
                <c:pt idx="27072">
                  <c:v>2421.8750000000018</c:v>
                </c:pt>
                <c:pt idx="27073">
                  <c:v>2421.8750000000018</c:v>
                </c:pt>
                <c:pt idx="27074">
                  <c:v>2421.8750000000018</c:v>
                </c:pt>
                <c:pt idx="27075">
                  <c:v>2421.8750000000018</c:v>
                </c:pt>
                <c:pt idx="27076">
                  <c:v>2421.8750000000018</c:v>
                </c:pt>
                <c:pt idx="27077">
                  <c:v>2421.8750000000018</c:v>
                </c:pt>
                <c:pt idx="27078">
                  <c:v>2419.4335900000019</c:v>
                </c:pt>
                <c:pt idx="27079">
                  <c:v>2419.4335900000019</c:v>
                </c:pt>
                <c:pt idx="27080">
                  <c:v>2421.8750000000018</c:v>
                </c:pt>
                <c:pt idx="27081">
                  <c:v>2421.8750000000018</c:v>
                </c:pt>
                <c:pt idx="27082">
                  <c:v>2419.4335900000019</c:v>
                </c:pt>
                <c:pt idx="27083">
                  <c:v>2421.8750000000018</c:v>
                </c:pt>
                <c:pt idx="27084">
                  <c:v>2421.8750000000018</c:v>
                </c:pt>
                <c:pt idx="27085">
                  <c:v>2419.4335900000019</c:v>
                </c:pt>
                <c:pt idx="27086">
                  <c:v>2421.8750000000018</c:v>
                </c:pt>
                <c:pt idx="27087">
                  <c:v>2419.4335900000019</c:v>
                </c:pt>
                <c:pt idx="27088">
                  <c:v>2421.8750000000018</c:v>
                </c:pt>
                <c:pt idx="27089">
                  <c:v>2419.4335900000019</c:v>
                </c:pt>
                <c:pt idx="27090">
                  <c:v>2419.4335900000019</c:v>
                </c:pt>
                <c:pt idx="27091">
                  <c:v>2419.4335900000019</c:v>
                </c:pt>
                <c:pt idx="27092">
                  <c:v>2421.8750000000018</c:v>
                </c:pt>
                <c:pt idx="27093">
                  <c:v>2421.8750000000018</c:v>
                </c:pt>
                <c:pt idx="27094">
                  <c:v>2421.8750000000018</c:v>
                </c:pt>
                <c:pt idx="27095">
                  <c:v>2421.8750000000018</c:v>
                </c:pt>
                <c:pt idx="27096">
                  <c:v>2419.4335900000019</c:v>
                </c:pt>
                <c:pt idx="27097">
                  <c:v>2421.8750000000018</c:v>
                </c:pt>
                <c:pt idx="27098">
                  <c:v>2421.8750000000018</c:v>
                </c:pt>
                <c:pt idx="27099">
                  <c:v>2421.8750000000018</c:v>
                </c:pt>
                <c:pt idx="27100">
                  <c:v>2419.4335900000019</c:v>
                </c:pt>
                <c:pt idx="27101">
                  <c:v>2421.8750000000018</c:v>
                </c:pt>
                <c:pt idx="27102">
                  <c:v>2421.8750000000018</c:v>
                </c:pt>
                <c:pt idx="27103">
                  <c:v>2421.8750000000018</c:v>
                </c:pt>
                <c:pt idx="27104">
                  <c:v>2419.4335900000019</c:v>
                </c:pt>
                <c:pt idx="27105">
                  <c:v>2421.8750000000018</c:v>
                </c:pt>
                <c:pt idx="27106">
                  <c:v>2421.8750000000018</c:v>
                </c:pt>
                <c:pt idx="27107">
                  <c:v>2421.8750000000018</c:v>
                </c:pt>
                <c:pt idx="27108">
                  <c:v>2419.4335900000019</c:v>
                </c:pt>
                <c:pt idx="27109">
                  <c:v>2421.8750000000018</c:v>
                </c:pt>
                <c:pt idx="27110">
                  <c:v>2421.8750000000018</c:v>
                </c:pt>
                <c:pt idx="27111">
                  <c:v>2419.4335900000019</c:v>
                </c:pt>
                <c:pt idx="27112">
                  <c:v>2419.4335900000019</c:v>
                </c:pt>
                <c:pt idx="27113">
                  <c:v>2421.8750000000018</c:v>
                </c:pt>
                <c:pt idx="27114">
                  <c:v>2419.4335900000019</c:v>
                </c:pt>
                <c:pt idx="27115">
                  <c:v>2419.4335900000019</c:v>
                </c:pt>
                <c:pt idx="27116">
                  <c:v>2419.4335900000019</c:v>
                </c:pt>
                <c:pt idx="27117">
                  <c:v>2419.4335900000019</c:v>
                </c:pt>
                <c:pt idx="27118">
                  <c:v>2419.4335900000019</c:v>
                </c:pt>
                <c:pt idx="27119">
                  <c:v>2421.8750000000018</c:v>
                </c:pt>
                <c:pt idx="27120">
                  <c:v>2419.4335900000019</c:v>
                </c:pt>
                <c:pt idx="27121">
                  <c:v>2421.8750000000018</c:v>
                </c:pt>
                <c:pt idx="27122">
                  <c:v>2419.4335900000019</c:v>
                </c:pt>
                <c:pt idx="27123">
                  <c:v>2421.8750000000018</c:v>
                </c:pt>
                <c:pt idx="27124">
                  <c:v>2421.8750000000018</c:v>
                </c:pt>
                <c:pt idx="27125">
                  <c:v>2421.8750000000018</c:v>
                </c:pt>
                <c:pt idx="27126">
                  <c:v>2419.4335900000019</c:v>
                </c:pt>
                <c:pt idx="27127">
                  <c:v>2421.8750000000018</c:v>
                </c:pt>
                <c:pt idx="27128">
                  <c:v>2421.8750000000018</c:v>
                </c:pt>
                <c:pt idx="27129">
                  <c:v>2421.8750000000018</c:v>
                </c:pt>
                <c:pt idx="27130">
                  <c:v>2421.8750000000018</c:v>
                </c:pt>
                <c:pt idx="27131">
                  <c:v>2421.8750000000018</c:v>
                </c:pt>
                <c:pt idx="27132">
                  <c:v>2421.8750000000018</c:v>
                </c:pt>
                <c:pt idx="27133">
                  <c:v>2421.8750000000018</c:v>
                </c:pt>
                <c:pt idx="27134">
                  <c:v>2421.8750000000018</c:v>
                </c:pt>
                <c:pt idx="27135">
                  <c:v>2421.8750000000018</c:v>
                </c:pt>
                <c:pt idx="27136">
                  <c:v>2421.8750000000018</c:v>
                </c:pt>
                <c:pt idx="27137">
                  <c:v>2419.4335900000019</c:v>
                </c:pt>
                <c:pt idx="27138">
                  <c:v>2421.8750000000018</c:v>
                </c:pt>
                <c:pt idx="27139">
                  <c:v>2421.8750000000018</c:v>
                </c:pt>
                <c:pt idx="27140">
                  <c:v>2421.8750000000018</c:v>
                </c:pt>
                <c:pt idx="27141">
                  <c:v>2421.8750000000018</c:v>
                </c:pt>
                <c:pt idx="27142">
                  <c:v>2421.8750000000018</c:v>
                </c:pt>
                <c:pt idx="27143">
                  <c:v>2421.8750000000018</c:v>
                </c:pt>
                <c:pt idx="27144">
                  <c:v>2421.8750000000018</c:v>
                </c:pt>
                <c:pt idx="27145">
                  <c:v>2421.8750000000018</c:v>
                </c:pt>
                <c:pt idx="27146">
                  <c:v>2421.8750000000018</c:v>
                </c:pt>
                <c:pt idx="27147">
                  <c:v>2421.8750000000018</c:v>
                </c:pt>
                <c:pt idx="27148">
                  <c:v>2421.8750000000018</c:v>
                </c:pt>
                <c:pt idx="27149">
                  <c:v>2421.8750000000018</c:v>
                </c:pt>
                <c:pt idx="27150">
                  <c:v>2419.4335900000019</c:v>
                </c:pt>
                <c:pt idx="27151">
                  <c:v>2421.8750000000018</c:v>
                </c:pt>
                <c:pt idx="27152">
                  <c:v>2421.8750000000018</c:v>
                </c:pt>
                <c:pt idx="27153">
                  <c:v>2419.4335900000019</c:v>
                </c:pt>
                <c:pt idx="27154">
                  <c:v>2421.8750000000018</c:v>
                </c:pt>
                <c:pt idx="27155">
                  <c:v>2419.4335900000019</c:v>
                </c:pt>
                <c:pt idx="27156">
                  <c:v>2421.8750000000018</c:v>
                </c:pt>
                <c:pt idx="27157">
                  <c:v>2421.8750000000018</c:v>
                </c:pt>
                <c:pt idx="27158">
                  <c:v>2421.8750000000018</c:v>
                </c:pt>
                <c:pt idx="27159">
                  <c:v>2419.4335900000019</c:v>
                </c:pt>
                <c:pt idx="27160">
                  <c:v>2419.4335900000019</c:v>
                </c:pt>
                <c:pt idx="27161">
                  <c:v>2421.8750000000018</c:v>
                </c:pt>
                <c:pt idx="27162">
                  <c:v>2421.8750000000018</c:v>
                </c:pt>
                <c:pt idx="27163">
                  <c:v>2421.8750000000018</c:v>
                </c:pt>
                <c:pt idx="27164">
                  <c:v>2421.8750000000018</c:v>
                </c:pt>
                <c:pt idx="27165">
                  <c:v>2419.4335900000019</c:v>
                </c:pt>
                <c:pt idx="27166">
                  <c:v>2421.8750000000018</c:v>
                </c:pt>
                <c:pt idx="27167">
                  <c:v>2421.8750000000018</c:v>
                </c:pt>
                <c:pt idx="27168">
                  <c:v>2419.4335900000019</c:v>
                </c:pt>
                <c:pt idx="27169">
                  <c:v>2421.8750000000018</c:v>
                </c:pt>
                <c:pt idx="27170">
                  <c:v>2421.8750000000018</c:v>
                </c:pt>
                <c:pt idx="27171">
                  <c:v>2421.8750000000018</c:v>
                </c:pt>
                <c:pt idx="27172">
                  <c:v>2419.4335900000019</c:v>
                </c:pt>
                <c:pt idx="27173">
                  <c:v>2419.4335900000019</c:v>
                </c:pt>
                <c:pt idx="27174">
                  <c:v>2421.8750000000018</c:v>
                </c:pt>
                <c:pt idx="27175">
                  <c:v>2421.8750000000018</c:v>
                </c:pt>
                <c:pt idx="27176">
                  <c:v>2421.8750000000018</c:v>
                </c:pt>
                <c:pt idx="27177">
                  <c:v>2421.8750000000018</c:v>
                </c:pt>
                <c:pt idx="27178">
                  <c:v>2421.8750000000018</c:v>
                </c:pt>
                <c:pt idx="27179">
                  <c:v>2421.8750000000018</c:v>
                </c:pt>
                <c:pt idx="27180">
                  <c:v>2419.4335900000019</c:v>
                </c:pt>
                <c:pt idx="27181">
                  <c:v>2419.4335900000019</c:v>
                </c:pt>
                <c:pt idx="27182">
                  <c:v>2421.8750000000018</c:v>
                </c:pt>
                <c:pt idx="27183">
                  <c:v>2421.8750000000018</c:v>
                </c:pt>
                <c:pt idx="27184">
                  <c:v>2421.8750000000018</c:v>
                </c:pt>
                <c:pt idx="27185">
                  <c:v>2419.4335900000019</c:v>
                </c:pt>
                <c:pt idx="27186">
                  <c:v>2421.8750000000018</c:v>
                </c:pt>
                <c:pt idx="27187">
                  <c:v>2421.8750000000018</c:v>
                </c:pt>
                <c:pt idx="27188">
                  <c:v>2421.8750000000018</c:v>
                </c:pt>
                <c:pt idx="27189">
                  <c:v>2421.8750000000018</c:v>
                </c:pt>
                <c:pt idx="27190">
                  <c:v>2421.8750000000018</c:v>
                </c:pt>
                <c:pt idx="27191">
                  <c:v>2419.4335900000019</c:v>
                </c:pt>
                <c:pt idx="27192">
                  <c:v>2419.4335900000019</c:v>
                </c:pt>
                <c:pt idx="27193">
                  <c:v>2419.4335900000019</c:v>
                </c:pt>
                <c:pt idx="27194">
                  <c:v>2421.8750000000018</c:v>
                </c:pt>
                <c:pt idx="27195">
                  <c:v>2421.8750000000018</c:v>
                </c:pt>
                <c:pt idx="27196">
                  <c:v>2421.8750000000018</c:v>
                </c:pt>
                <c:pt idx="27197">
                  <c:v>2419.4335900000019</c:v>
                </c:pt>
                <c:pt idx="27198">
                  <c:v>2421.8750000000018</c:v>
                </c:pt>
                <c:pt idx="27199">
                  <c:v>2419.4335900000019</c:v>
                </c:pt>
                <c:pt idx="27200">
                  <c:v>2421.8750000000018</c:v>
                </c:pt>
                <c:pt idx="27201">
                  <c:v>2421.8750000000018</c:v>
                </c:pt>
                <c:pt idx="27202">
                  <c:v>2419.4335900000019</c:v>
                </c:pt>
                <c:pt idx="27203">
                  <c:v>2421.8750000000018</c:v>
                </c:pt>
                <c:pt idx="27204">
                  <c:v>2421.8750000000018</c:v>
                </c:pt>
                <c:pt idx="27205">
                  <c:v>2421.8750000000018</c:v>
                </c:pt>
                <c:pt idx="27206">
                  <c:v>2421.8750000000018</c:v>
                </c:pt>
                <c:pt idx="27207">
                  <c:v>2421.8750000000018</c:v>
                </c:pt>
                <c:pt idx="27208">
                  <c:v>2421.8750000000018</c:v>
                </c:pt>
                <c:pt idx="27209">
                  <c:v>2419.4335900000019</c:v>
                </c:pt>
                <c:pt idx="27210">
                  <c:v>2421.8750000000018</c:v>
                </c:pt>
                <c:pt idx="27211">
                  <c:v>2421.8750000000018</c:v>
                </c:pt>
                <c:pt idx="27212">
                  <c:v>2421.8750000000018</c:v>
                </c:pt>
                <c:pt idx="27213">
                  <c:v>2421.8750000000018</c:v>
                </c:pt>
                <c:pt idx="27214">
                  <c:v>2419.4335900000019</c:v>
                </c:pt>
                <c:pt idx="27215">
                  <c:v>2421.8750000000018</c:v>
                </c:pt>
                <c:pt idx="27216">
                  <c:v>2421.8750000000018</c:v>
                </c:pt>
                <c:pt idx="27217">
                  <c:v>2421.8750000000018</c:v>
                </c:pt>
                <c:pt idx="27218">
                  <c:v>2421.8750000000018</c:v>
                </c:pt>
                <c:pt idx="27219">
                  <c:v>2421.8750000000018</c:v>
                </c:pt>
                <c:pt idx="27220">
                  <c:v>2421.8750000000018</c:v>
                </c:pt>
                <c:pt idx="27221">
                  <c:v>2421.8750000000018</c:v>
                </c:pt>
                <c:pt idx="27222">
                  <c:v>2421.8750000000018</c:v>
                </c:pt>
                <c:pt idx="27223">
                  <c:v>2419.4335900000019</c:v>
                </c:pt>
                <c:pt idx="27224">
                  <c:v>2419.4335900000019</c:v>
                </c:pt>
                <c:pt idx="27225">
                  <c:v>2421.8750000000018</c:v>
                </c:pt>
                <c:pt idx="27226">
                  <c:v>2421.8750000000018</c:v>
                </c:pt>
                <c:pt idx="27227">
                  <c:v>2421.8750000000018</c:v>
                </c:pt>
                <c:pt idx="27228">
                  <c:v>2421.8750000000018</c:v>
                </c:pt>
                <c:pt idx="27229">
                  <c:v>2419.4335900000019</c:v>
                </c:pt>
                <c:pt idx="27230">
                  <c:v>2421.8750000000018</c:v>
                </c:pt>
                <c:pt idx="27231">
                  <c:v>2419.4335900000019</c:v>
                </c:pt>
                <c:pt idx="27232">
                  <c:v>2419.4335900000019</c:v>
                </c:pt>
                <c:pt idx="27233">
                  <c:v>2421.8750000000018</c:v>
                </c:pt>
                <c:pt idx="27234">
                  <c:v>2419.4335900000019</c:v>
                </c:pt>
                <c:pt idx="27235">
                  <c:v>2421.8750000000018</c:v>
                </c:pt>
                <c:pt idx="27236">
                  <c:v>2421.8750000000018</c:v>
                </c:pt>
                <c:pt idx="27237">
                  <c:v>2421.8750000000018</c:v>
                </c:pt>
                <c:pt idx="27238">
                  <c:v>2419.4335900000019</c:v>
                </c:pt>
                <c:pt idx="27239">
                  <c:v>2419.4335900000019</c:v>
                </c:pt>
                <c:pt idx="27240">
                  <c:v>2419.4335900000019</c:v>
                </c:pt>
                <c:pt idx="27241">
                  <c:v>2419.4335900000019</c:v>
                </c:pt>
                <c:pt idx="27242">
                  <c:v>2419.4335900000019</c:v>
                </c:pt>
                <c:pt idx="27243">
                  <c:v>2421.8750000000018</c:v>
                </c:pt>
                <c:pt idx="27244">
                  <c:v>2419.4335900000019</c:v>
                </c:pt>
                <c:pt idx="27245">
                  <c:v>2419.4335900000019</c:v>
                </c:pt>
                <c:pt idx="27246">
                  <c:v>2421.8750000000018</c:v>
                </c:pt>
                <c:pt idx="27247">
                  <c:v>2421.8750000000018</c:v>
                </c:pt>
                <c:pt idx="27248">
                  <c:v>2421.8750000000018</c:v>
                </c:pt>
                <c:pt idx="27249">
                  <c:v>2421.8750000000018</c:v>
                </c:pt>
                <c:pt idx="27250">
                  <c:v>2421.8750000000018</c:v>
                </c:pt>
                <c:pt idx="27251">
                  <c:v>2421.8750000000018</c:v>
                </c:pt>
                <c:pt idx="27252">
                  <c:v>2421.8750000000018</c:v>
                </c:pt>
                <c:pt idx="27253">
                  <c:v>2421.8750000000018</c:v>
                </c:pt>
                <c:pt idx="27254">
                  <c:v>2419.4335900000019</c:v>
                </c:pt>
                <c:pt idx="27255">
                  <c:v>2419.4335900000019</c:v>
                </c:pt>
                <c:pt idx="27256">
                  <c:v>2421.8750000000018</c:v>
                </c:pt>
                <c:pt idx="27257">
                  <c:v>2421.8750000000018</c:v>
                </c:pt>
                <c:pt idx="27258">
                  <c:v>2421.8750000000018</c:v>
                </c:pt>
                <c:pt idx="27259">
                  <c:v>2419.4335900000019</c:v>
                </c:pt>
                <c:pt idx="27260">
                  <c:v>2419.4335900000019</c:v>
                </c:pt>
                <c:pt idx="27261">
                  <c:v>2421.8750000000018</c:v>
                </c:pt>
                <c:pt idx="27262">
                  <c:v>2421.8750000000018</c:v>
                </c:pt>
                <c:pt idx="27263">
                  <c:v>2419.4335900000019</c:v>
                </c:pt>
                <c:pt idx="27264">
                  <c:v>2421.8750000000018</c:v>
                </c:pt>
                <c:pt idx="27265">
                  <c:v>2421.8750000000018</c:v>
                </c:pt>
                <c:pt idx="27266">
                  <c:v>2419.4335900000019</c:v>
                </c:pt>
                <c:pt idx="27267">
                  <c:v>2419.4335900000019</c:v>
                </c:pt>
                <c:pt idx="27268">
                  <c:v>2421.8750000000018</c:v>
                </c:pt>
                <c:pt idx="27269">
                  <c:v>2421.8750000000018</c:v>
                </c:pt>
                <c:pt idx="27270">
                  <c:v>2421.8750000000018</c:v>
                </c:pt>
                <c:pt idx="27271">
                  <c:v>2421.8750000000018</c:v>
                </c:pt>
                <c:pt idx="27272">
                  <c:v>2419.4335900000019</c:v>
                </c:pt>
                <c:pt idx="27273">
                  <c:v>2419.4335900000019</c:v>
                </c:pt>
                <c:pt idx="27274">
                  <c:v>2419.4335900000019</c:v>
                </c:pt>
                <c:pt idx="27275">
                  <c:v>2421.8750000000018</c:v>
                </c:pt>
                <c:pt idx="27276">
                  <c:v>2421.8750000000018</c:v>
                </c:pt>
                <c:pt idx="27277">
                  <c:v>2419.4335900000019</c:v>
                </c:pt>
                <c:pt idx="27278">
                  <c:v>2421.8750000000018</c:v>
                </c:pt>
                <c:pt idx="27279">
                  <c:v>2421.8750000000018</c:v>
                </c:pt>
                <c:pt idx="27280">
                  <c:v>2421.8750000000018</c:v>
                </c:pt>
                <c:pt idx="27281">
                  <c:v>2419.4335900000019</c:v>
                </c:pt>
                <c:pt idx="27282">
                  <c:v>2419.4335900000019</c:v>
                </c:pt>
                <c:pt idx="27283">
                  <c:v>2419.4335900000019</c:v>
                </c:pt>
                <c:pt idx="27284">
                  <c:v>2421.8750000000018</c:v>
                </c:pt>
                <c:pt idx="27285">
                  <c:v>2419.4335900000019</c:v>
                </c:pt>
                <c:pt idx="27286">
                  <c:v>2419.4335900000019</c:v>
                </c:pt>
                <c:pt idx="27287">
                  <c:v>2421.8750000000018</c:v>
                </c:pt>
                <c:pt idx="27288">
                  <c:v>2419.4335900000019</c:v>
                </c:pt>
                <c:pt idx="27289">
                  <c:v>2421.8750000000018</c:v>
                </c:pt>
                <c:pt idx="27290">
                  <c:v>2421.8750000000018</c:v>
                </c:pt>
                <c:pt idx="27291">
                  <c:v>2419.4335900000019</c:v>
                </c:pt>
                <c:pt idx="27292">
                  <c:v>2419.4335900000019</c:v>
                </c:pt>
                <c:pt idx="27293">
                  <c:v>2421.8750000000018</c:v>
                </c:pt>
                <c:pt idx="27294">
                  <c:v>2421.8750000000018</c:v>
                </c:pt>
                <c:pt idx="27295">
                  <c:v>2419.4335900000019</c:v>
                </c:pt>
                <c:pt idx="27296">
                  <c:v>2421.8750000000018</c:v>
                </c:pt>
                <c:pt idx="27297">
                  <c:v>2419.4335900000019</c:v>
                </c:pt>
                <c:pt idx="27298">
                  <c:v>2421.8750000000018</c:v>
                </c:pt>
                <c:pt idx="27299">
                  <c:v>2421.8750000000018</c:v>
                </c:pt>
                <c:pt idx="27300">
                  <c:v>2421.8750000000018</c:v>
                </c:pt>
                <c:pt idx="27301">
                  <c:v>2421.8750000000018</c:v>
                </c:pt>
                <c:pt idx="27302">
                  <c:v>2421.8750000000018</c:v>
                </c:pt>
                <c:pt idx="27303">
                  <c:v>2421.8750000000018</c:v>
                </c:pt>
                <c:pt idx="27304">
                  <c:v>2421.8750000000018</c:v>
                </c:pt>
                <c:pt idx="27305">
                  <c:v>2421.8750000000018</c:v>
                </c:pt>
                <c:pt idx="27306">
                  <c:v>2421.8750000000018</c:v>
                </c:pt>
                <c:pt idx="27307">
                  <c:v>2419.4335900000019</c:v>
                </c:pt>
                <c:pt idx="27308">
                  <c:v>2419.4335900000019</c:v>
                </c:pt>
                <c:pt idx="27309">
                  <c:v>2421.8750000000018</c:v>
                </c:pt>
                <c:pt idx="27310">
                  <c:v>2421.8750000000018</c:v>
                </c:pt>
                <c:pt idx="27311">
                  <c:v>2419.4335900000019</c:v>
                </c:pt>
                <c:pt idx="27312">
                  <c:v>2419.4335900000019</c:v>
                </c:pt>
                <c:pt idx="27313">
                  <c:v>2421.8750000000018</c:v>
                </c:pt>
                <c:pt idx="27314">
                  <c:v>2421.8750000000018</c:v>
                </c:pt>
                <c:pt idx="27315">
                  <c:v>2421.8750000000018</c:v>
                </c:pt>
                <c:pt idx="27316">
                  <c:v>2421.8750000000018</c:v>
                </c:pt>
                <c:pt idx="27317">
                  <c:v>2421.8750000000018</c:v>
                </c:pt>
                <c:pt idx="27318">
                  <c:v>2421.8750000000018</c:v>
                </c:pt>
                <c:pt idx="27319">
                  <c:v>2421.8750000000018</c:v>
                </c:pt>
                <c:pt idx="27320">
                  <c:v>2419.4335900000019</c:v>
                </c:pt>
                <c:pt idx="27321">
                  <c:v>2421.8750000000018</c:v>
                </c:pt>
                <c:pt idx="27322">
                  <c:v>2421.8750000000018</c:v>
                </c:pt>
                <c:pt idx="27323">
                  <c:v>2419.4335900000019</c:v>
                </c:pt>
                <c:pt idx="27324">
                  <c:v>2419.4335900000019</c:v>
                </c:pt>
                <c:pt idx="27325">
                  <c:v>2421.8750000000018</c:v>
                </c:pt>
                <c:pt idx="27326">
                  <c:v>2421.8750000000018</c:v>
                </c:pt>
                <c:pt idx="27327">
                  <c:v>2421.8750000000018</c:v>
                </c:pt>
                <c:pt idx="27328">
                  <c:v>2419.4335900000019</c:v>
                </c:pt>
                <c:pt idx="27329">
                  <c:v>2421.8750000000018</c:v>
                </c:pt>
                <c:pt idx="27330">
                  <c:v>2421.8750000000018</c:v>
                </c:pt>
                <c:pt idx="27331">
                  <c:v>2421.8750000000018</c:v>
                </c:pt>
                <c:pt idx="27332">
                  <c:v>2421.8750000000018</c:v>
                </c:pt>
                <c:pt idx="27333">
                  <c:v>2419.4335900000019</c:v>
                </c:pt>
                <c:pt idx="27334">
                  <c:v>2421.8750000000018</c:v>
                </c:pt>
                <c:pt idx="27335">
                  <c:v>2421.8750000000018</c:v>
                </c:pt>
                <c:pt idx="27336">
                  <c:v>2421.8750000000018</c:v>
                </c:pt>
                <c:pt idx="27337">
                  <c:v>2421.8750000000018</c:v>
                </c:pt>
                <c:pt idx="27338">
                  <c:v>2421.8750000000018</c:v>
                </c:pt>
                <c:pt idx="27339">
                  <c:v>2421.8750000000018</c:v>
                </c:pt>
                <c:pt idx="27340">
                  <c:v>2419.4335900000019</c:v>
                </c:pt>
                <c:pt idx="27341">
                  <c:v>2419.4335900000019</c:v>
                </c:pt>
                <c:pt idx="27342">
                  <c:v>2421.8750000000018</c:v>
                </c:pt>
                <c:pt idx="27343">
                  <c:v>2421.8750000000018</c:v>
                </c:pt>
                <c:pt idx="27344">
                  <c:v>2421.8750000000018</c:v>
                </c:pt>
                <c:pt idx="27345">
                  <c:v>2421.8750000000018</c:v>
                </c:pt>
                <c:pt idx="27346">
                  <c:v>2419.4335900000019</c:v>
                </c:pt>
                <c:pt idx="27347">
                  <c:v>2419.4335900000019</c:v>
                </c:pt>
                <c:pt idx="27348">
                  <c:v>2421.8750000000018</c:v>
                </c:pt>
                <c:pt idx="27349">
                  <c:v>2419.4335900000019</c:v>
                </c:pt>
                <c:pt idx="27350">
                  <c:v>2419.4335900000019</c:v>
                </c:pt>
                <c:pt idx="27351">
                  <c:v>2421.8750000000018</c:v>
                </c:pt>
                <c:pt idx="27352">
                  <c:v>2419.4335900000019</c:v>
                </c:pt>
                <c:pt idx="27353">
                  <c:v>2419.4335900000019</c:v>
                </c:pt>
                <c:pt idx="27354">
                  <c:v>2421.8750000000018</c:v>
                </c:pt>
                <c:pt idx="27355">
                  <c:v>2419.4335900000019</c:v>
                </c:pt>
                <c:pt idx="27356">
                  <c:v>2419.4335900000019</c:v>
                </c:pt>
                <c:pt idx="27357">
                  <c:v>2421.8750000000018</c:v>
                </c:pt>
                <c:pt idx="27358">
                  <c:v>2419.4335900000019</c:v>
                </c:pt>
                <c:pt idx="27359">
                  <c:v>2421.8750000000018</c:v>
                </c:pt>
                <c:pt idx="27360">
                  <c:v>2421.8750000000018</c:v>
                </c:pt>
                <c:pt idx="27361">
                  <c:v>2421.8750000000018</c:v>
                </c:pt>
                <c:pt idx="27362">
                  <c:v>2419.4335900000019</c:v>
                </c:pt>
                <c:pt idx="27363">
                  <c:v>2421.8750000000018</c:v>
                </c:pt>
                <c:pt idx="27364">
                  <c:v>2419.4335900000019</c:v>
                </c:pt>
                <c:pt idx="27365">
                  <c:v>2419.4335900000019</c:v>
                </c:pt>
                <c:pt idx="27366">
                  <c:v>2421.8750000000018</c:v>
                </c:pt>
                <c:pt idx="27367">
                  <c:v>2419.4335900000019</c:v>
                </c:pt>
                <c:pt idx="27368">
                  <c:v>2419.4335900000019</c:v>
                </c:pt>
                <c:pt idx="27369">
                  <c:v>2421.8750000000018</c:v>
                </c:pt>
                <c:pt idx="27370">
                  <c:v>2419.4335900000019</c:v>
                </c:pt>
                <c:pt idx="27371">
                  <c:v>2419.4335900000019</c:v>
                </c:pt>
                <c:pt idx="27372">
                  <c:v>2419.4335900000019</c:v>
                </c:pt>
                <c:pt idx="27373">
                  <c:v>2419.4335900000019</c:v>
                </c:pt>
                <c:pt idx="27374">
                  <c:v>2421.8750000000018</c:v>
                </c:pt>
                <c:pt idx="27375">
                  <c:v>2421.8750000000018</c:v>
                </c:pt>
                <c:pt idx="27376">
                  <c:v>2421.8750000000018</c:v>
                </c:pt>
                <c:pt idx="27377">
                  <c:v>2421.8750000000018</c:v>
                </c:pt>
                <c:pt idx="27378">
                  <c:v>2419.4335900000019</c:v>
                </c:pt>
                <c:pt idx="27379">
                  <c:v>2421.8750000000018</c:v>
                </c:pt>
                <c:pt idx="27380">
                  <c:v>2421.8750000000018</c:v>
                </c:pt>
                <c:pt idx="27381">
                  <c:v>2419.4335900000019</c:v>
                </c:pt>
                <c:pt idx="27382">
                  <c:v>2419.4335900000019</c:v>
                </c:pt>
                <c:pt idx="27383">
                  <c:v>2421.8750000000018</c:v>
                </c:pt>
                <c:pt idx="27384">
                  <c:v>2421.8750000000018</c:v>
                </c:pt>
                <c:pt idx="27385">
                  <c:v>2421.8750000000018</c:v>
                </c:pt>
                <c:pt idx="27386">
                  <c:v>2419.4335900000019</c:v>
                </c:pt>
                <c:pt idx="27387">
                  <c:v>2421.8750000000018</c:v>
                </c:pt>
                <c:pt idx="27388">
                  <c:v>2421.8750000000018</c:v>
                </c:pt>
                <c:pt idx="27389">
                  <c:v>2421.8750000000018</c:v>
                </c:pt>
                <c:pt idx="27390">
                  <c:v>2419.4335900000019</c:v>
                </c:pt>
                <c:pt idx="27391">
                  <c:v>2421.8750000000018</c:v>
                </c:pt>
                <c:pt idx="27392">
                  <c:v>2419.4335900000019</c:v>
                </c:pt>
                <c:pt idx="27393">
                  <c:v>2421.8750000000018</c:v>
                </c:pt>
                <c:pt idx="27394">
                  <c:v>2419.4335900000019</c:v>
                </c:pt>
                <c:pt idx="27395">
                  <c:v>2421.8750000000018</c:v>
                </c:pt>
                <c:pt idx="27396">
                  <c:v>2419.4335900000019</c:v>
                </c:pt>
                <c:pt idx="27397">
                  <c:v>2421.8750000000018</c:v>
                </c:pt>
                <c:pt idx="27398">
                  <c:v>2421.8750000000018</c:v>
                </c:pt>
                <c:pt idx="27399">
                  <c:v>2421.8750000000018</c:v>
                </c:pt>
                <c:pt idx="27400">
                  <c:v>2419.4335900000019</c:v>
                </c:pt>
                <c:pt idx="27401">
                  <c:v>2421.8750000000018</c:v>
                </c:pt>
                <c:pt idx="27402">
                  <c:v>2421.8750000000018</c:v>
                </c:pt>
                <c:pt idx="27403">
                  <c:v>2421.8750000000018</c:v>
                </c:pt>
                <c:pt idx="27404">
                  <c:v>2421.8750000000018</c:v>
                </c:pt>
                <c:pt idx="27405">
                  <c:v>2421.8750000000018</c:v>
                </c:pt>
                <c:pt idx="27406">
                  <c:v>2419.4335900000019</c:v>
                </c:pt>
                <c:pt idx="27407">
                  <c:v>2419.4335900000019</c:v>
                </c:pt>
                <c:pt idx="27408">
                  <c:v>2419.4335900000019</c:v>
                </c:pt>
                <c:pt idx="27409">
                  <c:v>2421.8750000000018</c:v>
                </c:pt>
                <c:pt idx="27410">
                  <c:v>2421.8750000000018</c:v>
                </c:pt>
                <c:pt idx="27411">
                  <c:v>2421.8750000000018</c:v>
                </c:pt>
                <c:pt idx="27412">
                  <c:v>2419.4335900000019</c:v>
                </c:pt>
                <c:pt idx="27413">
                  <c:v>2421.8750000000018</c:v>
                </c:pt>
                <c:pt idx="27414">
                  <c:v>2421.8750000000018</c:v>
                </c:pt>
                <c:pt idx="27415">
                  <c:v>2421.8750000000018</c:v>
                </c:pt>
                <c:pt idx="27416">
                  <c:v>2421.8750000000018</c:v>
                </c:pt>
                <c:pt idx="27417">
                  <c:v>2421.8750000000018</c:v>
                </c:pt>
                <c:pt idx="27418">
                  <c:v>2421.8750000000018</c:v>
                </c:pt>
                <c:pt idx="27419">
                  <c:v>2421.8750000000018</c:v>
                </c:pt>
                <c:pt idx="27420">
                  <c:v>2419.4335900000019</c:v>
                </c:pt>
                <c:pt idx="27421">
                  <c:v>2419.4335900000019</c:v>
                </c:pt>
                <c:pt idx="27422">
                  <c:v>2419.4335900000019</c:v>
                </c:pt>
                <c:pt idx="27423">
                  <c:v>2421.8750000000018</c:v>
                </c:pt>
                <c:pt idx="27424">
                  <c:v>2419.4335900000019</c:v>
                </c:pt>
                <c:pt idx="27425">
                  <c:v>2421.8750000000018</c:v>
                </c:pt>
                <c:pt idx="27426">
                  <c:v>2421.8750000000018</c:v>
                </c:pt>
                <c:pt idx="27427">
                  <c:v>2419.4335900000019</c:v>
                </c:pt>
                <c:pt idx="27428">
                  <c:v>2419.4335900000019</c:v>
                </c:pt>
                <c:pt idx="27429">
                  <c:v>2421.8750000000018</c:v>
                </c:pt>
                <c:pt idx="27430">
                  <c:v>2419.4335900000019</c:v>
                </c:pt>
                <c:pt idx="27431">
                  <c:v>2421.8750000000018</c:v>
                </c:pt>
                <c:pt idx="27432">
                  <c:v>2421.8750000000018</c:v>
                </c:pt>
                <c:pt idx="27433">
                  <c:v>2421.8750000000018</c:v>
                </c:pt>
                <c:pt idx="27434">
                  <c:v>2419.4335900000019</c:v>
                </c:pt>
                <c:pt idx="27435">
                  <c:v>2421.8750000000018</c:v>
                </c:pt>
                <c:pt idx="27436">
                  <c:v>2419.4335900000019</c:v>
                </c:pt>
                <c:pt idx="27437">
                  <c:v>2421.8750000000018</c:v>
                </c:pt>
                <c:pt idx="27438">
                  <c:v>2421.8750000000018</c:v>
                </c:pt>
                <c:pt idx="27439">
                  <c:v>2421.8750000000018</c:v>
                </c:pt>
                <c:pt idx="27440">
                  <c:v>2421.8750000000018</c:v>
                </c:pt>
                <c:pt idx="27441">
                  <c:v>2421.8750000000018</c:v>
                </c:pt>
                <c:pt idx="27442">
                  <c:v>2419.4335900000019</c:v>
                </c:pt>
                <c:pt idx="27443">
                  <c:v>2421.8750000000018</c:v>
                </c:pt>
                <c:pt idx="27444">
                  <c:v>2421.8750000000018</c:v>
                </c:pt>
                <c:pt idx="27445">
                  <c:v>2419.4335900000019</c:v>
                </c:pt>
                <c:pt idx="27446">
                  <c:v>2419.4335900000019</c:v>
                </c:pt>
                <c:pt idx="27447">
                  <c:v>2421.8750000000018</c:v>
                </c:pt>
                <c:pt idx="27448">
                  <c:v>2421.8750000000018</c:v>
                </c:pt>
                <c:pt idx="27449">
                  <c:v>2419.4335900000019</c:v>
                </c:pt>
                <c:pt idx="27450">
                  <c:v>2421.8750000000018</c:v>
                </c:pt>
                <c:pt idx="27451">
                  <c:v>2421.8750000000018</c:v>
                </c:pt>
                <c:pt idx="27452">
                  <c:v>2419.4335900000019</c:v>
                </c:pt>
                <c:pt idx="27453">
                  <c:v>2421.8750000000018</c:v>
                </c:pt>
                <c:pt idx="27454">
                  <c:v>2421.8750000000018</c:v>
                </c:pt>
                <c:pt idx="27455">
                  <c:v>2421.8750000000018</c:v>
                </c:pt>
                <c:pt idx="27456">
                  <c:v>2419.4335900000019</c:v>
                </c:pt>
                <c:pt idx="27457">
                  <c:v>2421.8750000000018</c:v>
                </c:pt>
                <c:pt idx="27458">
                  <c:v>2421.8750000000018</c:v>
                </c:pt>
                <c:pt idx="27459">
                  <c:v>2419.4335900000019</c:v>
                </c:pt>
                <c:pt idx="27460">
                  <c:v>2419.4335900000019</c:v>
                </c:pt>
                <c:pt idx="27461">
                  <c:v>2421.8750000000018</c:v>
                </c:pt>
                <c:pt idx="27462">
                  <c:v>2419.4335900000019</c:v>
                </c:pt>
                <c:pt idx="27463">
                  <c:v>2421.8750000000018</c:v>
                </c:pt>
                <c:pt idx="27464">
                  <c:v>2421.8750000000018</c:v>
                </c:pt>
                <c:pt idx="27465">
                  <c:v>2421.8750000000018</c:v>
                </c:pt>
                <c:pt idx="27466">
                  <c:v>2421.8750000000018</c:v>
                </c:pt>
                <c:pt idx="27467">
                  <c:v>2421.8750000000018</c:v>
                </c:pt>
                <c:pt idx="27468">
                  <c:v>2421.8750000000018</c:v>
                </c:pt>
                <c:pt idx="27469">
                  <c:v>2421.8750000000018</c:v>
                </c:pt>
                <c:pt idx="27470">
                  <c:v>2421.8750000000018</c:v>
                </c:pt>
                <c:pt idx="27471">
                  <c:v>2419.4335900000019</c:v>
                </c:pt>
                <c:pt idx="27472">
                  <c:v>2421.8750000000018</c:v>
                </c:pt>
                <c:pt idx="27473">
                  <c:v>2421.8750000000018</c:v>
                </c:pt>
                <c:pt idx="27474">
                  <c:v>2421.8750000000018</c:v>
                </c:pt>
                <c:pt idx="27475">
                  <c:v>2421.8750000000018</c:v>
                </c:pt>
                <c:pt idx="27476">
                  <c:v>2419.4335900000019</c:v>
                </c:pt>
                <c:pt idx="27477">
                  <c:v>2419.4335900000019</c:v>
                </c:pt>
                <c:pt idx="27478">
                  <c:v>2419.4335900000019</c:v>
                </c:pt>
                <c:pt idx="27479">
                  <c:v>2421.8750000000018</c:v>
                </c:pt>
                <c:pt idx="27480">
                  <c:v>2421.8750000000018</c:v>
                </c:pt>
                <c:pt idx="27481">
                  <c:v>2419.4335900000019</c:v>
                </c:pt>
                <c:pt idx="27482">
                  <c:v>2419.4335900000019</c:v>
                </c:pt>
                <c:pt idx="27483">
                  <c:v>2419.4335900000019</c:v>
                </c:pt>
                <c:pt idx="27484">
                  <c:v>2421.8750000000018</c:v>
                </c:pt>
                <c:pt idx="27485">
                  <c:v>2419.4335900000019</c:v>
                </c:pt>
                <c:pt idx="27486">
                  <c:v>2421.8750000000018</c:v>
                </c:pt>
                <c:pt idx="27487">
                  <c:v>2419.4335900000019</c:v>
                </c:pt>
                <c:pt idx="27488">
                  <c:v>2419.4335900000019</c:v>
                </c:pt>
                <c:pt idx="27489">
                  <c:v>2421.8750000000018</c:v>
                </c:pt>
                <c:pt idx="27490">
                  <c:v>2419.4335900000019</c:v>
                </c:pt>
                <c:pt idx="27491">
                  <c:v>2421.8750000000018</c:v>
                </c:pt>
                <c:pt idx="27492">
                  <c:v>2421.8750000000018</c:v>
                </c:pt>
                <c:pt idx="27493">
                  <c:v>2421.8750000000018</c:v>
                </c:pt>
                <c:pt idx="27494">
                  <c:v>2421.8750000000018</c:v>
                </c:pt>
                <c:pt idx="27495">
                  <c:v>2421.8750000000018</c:v>
                </c:pt>
                <c:pt idx="27496">
                  <c:v>2421.8750000000018</c:v>
                </c:pt>
                <c:pt idx="27497">
                  <c:v>2421.8750000000018</c:v>
                </c:pt>
                <c:pt idx="27498">
                  <c:v>2421.8750000000018</c:v>
                </c:pt>
                <c:pt idx="27499">
                  <c:v>2421.8750000000018</c:v>
                </c:pt>
                <c:pt idx="27500">
                  <c:v>2421.8750000000018</c:v>
                </c:pt>
                <c:pt idx="27501">
                  <c:v>2421.8750000000018</c:v>
                </c:pt>
                <c:pt idx="27502">
                  <c:v>2421.8750000000018</c:v>
                </c:pt>
                <c:pt idx="27503">
                  <c:v>2419.4335900000019</c:v>
                </c:pt>
                <c:pt idx="27504">
                  <c:v>2421.8750000000018</c:v>
                </c:pt>
                <c:pt idx="27505">
                  <c:v>2419.4335900000019</c:v>
                </c:pt>
                <c:pt idx="27506">
                  <c:v>2421.8750000000018</c:v>
                </c:pt>
                <c:pt idx="27507">
                  <c:v>2419.4335900000019</c:v>
                </c:pt>
                <c:pt idx="27508">
                  <c:v>2421.8750000000018</c:v>
                </c:pt>
                <c:pt idx="27509">
                  <c:v>2419.4335900000019</c:v>
                </c:pt>
                <c:pt idx="27510">
                  <c:v>2421.8750000000018</c:v>
                </c:pt>
                <c:pt idx="27511">
                  <c:v>2421.8750000000018</c:v>
                </c:pt>
                <c:pt idx="27512">
                  <c:v>2419.4335900000019</c:v>
                </c:pt>
                <c:pt idx="27513">
                  <c:v>2421.8750000000018</c:v>
                </c:pt>
                <c:pt idx="27514">
                  <c:v>2421.8750000000018</c:v>
                </c:pt>
                <c:pt idx="27515">
                  <c:v>2419.4335900000019</c:v>
                </c:pt>
                <c:pt idx="27516">
                  <c:v>2421.8750000000018</c:v>
                </c:pt>
                <c:pt idx="27517">
                  <c:v>2421.8750000000018</c:v>
                </c:pt>
                <c:pt idx="27518">
                  <c:v>2421.8750000000018</c:v>
                </c:pt>
                <c:pt idx="27519">
                  <c:v>2421.8750000000018</c:v>
                </c:pt>
                <c:pt idx="27520">
                  <c:v>2419.4335900000019</c:v>
                </c:pt>
                <c:pt idx="27521">
                  <c:v>2419.4335900000019</c:v>
                </c:pt>
                <c:pt idx="27522">
                  <c:v>2419.4335900000019</c:v>
                </c:pt>
                <c:pt idx="27523">
                  <c:v>2419.4335900000019</c:v>
                </c:pt>
                <c:pt idx="27524">
                  <c:v>2421.8750000000018</c:v>
                </c:pt>
                <c:pt idx="27525">
                  <c:v>2421.8750000000018</c:v>
                </c:pt>
                <c:pt idx="27526">
                  <c:v>2421.8750000000018</c:v>
                </c:pt>
                <c:pt idx="27527">
                  <c:v>2421.8750000000018</c:v>
                </c:pt>
                <c:pt idx="27528">
                  <c:v>2421.8750000000018</c:v>
                </c:pt>
                <c:pt idx="27529">
                  <c:v>2421.8750000000018</c:v>
                </c:pt>
                <c:pt idx="27530">
                  <c:v>2421.8750000000018</c:v>
                </c:pt>
                <c:pt idx="27531">
                  <c:v>2421.8750000000018</c:v>
                </c:pt>
                <c:pt idx="27532">
                  <c:v>2419.4335900000019</c:v>
                </c:pt>
                <c:pt idx="27533">
                  <c:v>2421.8750000000018</c:v>
                </c:pt>
                <c:pt idx="27534">
                  <c:v>2421.8750000000018</c:v>
                </c:pt>
                <c:pt idx="27535">
                  <c:v>2421.8750000000018</c:v>
                </c:pt>
                <c:pt idx="27536">
                  <c:v>2421.8750000000018</c:v>
                </c:pt>
                <c:pt idx="27537">
                  <c:v>2421.8750000000018</c:v>
                </c:pt>
                <c:pt idx="27538">
                  <c:v>2421.8750000000018</c:v>
                </c:pt>
                <c:pt idx="27539">
                  <c:v>2421.8750000000018</c:v>
                </c:pt>
                <c:pt idx="27540">
                  <c:v>2419.4335900000019</c:v>
                </c:pt>
                <c:pt idx="27541">
                  <c:v>2421.8750000000018</c:v>
                </c:pt>
                <c:pt idx="27542">
                  <c:v>2421.8750000000018</c:v>
                </c:pt>
                <c:pt idx="27543">
                  <c:v>2421.8750000000018</c:v>
                </c:pt>
                <c:pt idx="27544">
                  <c:v>2421.8750000000018</c:v>
                </c:pt>
                <c:pt idx="27545">
                  <c:v>2421.8750000000018</c:v>
                </c:pt>
                <c:pt idx="27546">
                  <c:v>2419.4335900000019</c:v>
                </c:pt>
                <c:pt idx="27547">
                  <c:v>2421.8750000000018</c:v>
                </c:pt>
                <c:pt idx="27548">
                  <c:v>2421.8750000000018</c:v>
                </c:pt>
                <c:pt idx="27549">
                  <c:v>2419.4335900000019</c:v>
                </c:pt>
                <c:pt idx="27550">
                  <c:v>2419.4335900000019</c:v>
                </c:pt>
                <c:pt idx="27551">
                  <c:v>2421.8750000000018</c:v>
                </c:pt>
                <c:pt idx="27552">
                  <c:v>2421.8750000000018</c:v>
                </c:pt>
                <c:pt idx="27553">
                  <c:v>2419.4335900000019</c:v>
                </c:pt>
                <c:pt idx="27554">
                  <c:v>2419.4335900000019</c:v>
                </c:pt>
                <c:pt idx="27555">
                  <c:v>2419.4335900000019</c:v>
                </c:pt>
                <c:pt idx="27556">
                  <c:v>2419.4335900000019</c:v>
                </c:pt>
                <c:pt idx="27557">
                  <c:v>2421.8750000000018</c:v>
                </c:pt>
                <c:pt idx="27558">
                  <c:v>2421.8750000000018</c:v>
                </c:pt>
                <c:pt idx="27559">
                  <c:v>2421.8750000000018</c:v>
                </c:pt>
                <c:pt idx="27560">
                  <c:v>2421.8750000000018</c:v>
                </c:pt>
                <c:pt idx="27561">
                  <c:v>2419.4335900000019</c:v>
                </c:pt>
                <c:pt idx="27562">
                  <c:v>2419.4335900000019</c:v>
                </c:pt>
                <c:pt idx="27563">
                  <c:v>2419.4335900000019</c:v>
                </c:pt>
                <c:pt idx="27564">
                  <c:v>2421.8750000000018</c:v>
                </c:pt>
                <c:pt idx="27565">
                  <c:v>2421.8750000000018</c:v>
                </c:pt>
                <c:pt idx="27566">
                  <c:v>2419.4335900000019</c:v>
                </c:pt>
                <c:pt idx="27567">
                  <c:v>2421.8750000000018</c:v>
                </c:pt>
                <c:pt idx="27568">
                  <c:v>2419.4335900000019</c:v>
                </c:pt>
                <c:pt idx="27569">
                  <c:v>2421.8750000000018</c:v>
                </c:pt>
                <c:pt idx="27570">
                  <c:v>2421.8750000000018</c:v>
                </c:pt>
                <c:pt idx="27571">
                  <c:v>2419.4335900000019</c:v>
                </c:pt>
                <c:pt idx="27572">
                  <c:v>2421.8750000000018</c:v>
                </c:pt>
                <c:pt idx="27573">
                  <c:v>2419.4335900000019</c:v>
                </c:pt>
                <c:pt idx="27574">
                  <c:v>2421.8750000000018</c:v>
                </c:pt>
                <c:pt idx="27575">
                  <c:v>2421.8750000000018</c:v>
                </c:pt>
                <c:pt idx="27576">
                  <c:v>2419.4335900000019</c:v>
                </c:pt>
                <c:pt idx="27577">
                  <c:v>2421.8750000000018</c:v>
                </c:pt>
                <c:pt idx="27578">
                  <c:v>2421.8750000000018</c:v>
                </c:pt>
                <c:pt idx="27579">
                  <c:v>2421.8750000000018</c:v>
                </c:pt>
                <c:pt idx="27580">
                  <c:v>2421.8750000000018</c:v>
                </c:pt>
                <c:pt idx="27581">
                  <c:v>2419.4335900000019</c:v>
                </c:pt>
                <c:pt idx="27582">
                  <c:v>2421.8750000000018</c:v>
                </c:pt>
                <c:pt idx="27583">
                  <c:v>2421.8750000000018</c:v>
                </c:pt>
                <c:pt idx="27584">
                  <c:v>2421.8750000000018</c:v>
                </c:pt>
                <c:pt idx="27585">
                  <c:v>2419.4335900000019</c:v>
                </c:pt>
                <c:pt idx="27586">
                  <c:v>2419.4335900000019</c:v>
                </c:pt>
                <c:pt idx="27587">
                  <c:v>2419.4335900000019</c:v>
                </c:pt>
                <c:pt idx="27588">
                  <c:v>2421.8750000000018</c:v>
                </c:pt>
                <c:pt idx="27589">
                  <c:v>2421.8750000000018</c:v>
                </c:pt>
                <c:pt idx="27590">
                  <c:v>2421.8750000000018</c:v>
                </c:pt>
                <c:pt idx="27591">
                  <c:v>2421.8750000000018</c:v>
                </c:pt>
                <c:pt idx="27592">
                  <c:v>2421.8750000000018</c:v>
                </c:pt>
                <c:pt idx="27593">
                  <c:v>2419.4335900000019</c:v>
                </c:pt>
                <c:pt idx="27594">
                  <c:v>2421.8750000000018</c:v>
                </c:pt>
                <c:pt idx="27595">
                  <c:v>2421.8750000000018</c:v>
                </c:pt>
                <c:pt idx="27596">
                  <c:v>2421.8750000000018</c:v>
                </c:pt>
                <c:pt idx="27597">
                  <c:v>2421.8750000000018</c:v>
                </c:pt>
                <c:pt idx="27598">
                  <c:v>2419.4335900000019</c:v>
                </c:pt>
                <c:pt idx="27599">
                  <c:v>2421.8750000000018</c:v>
                </c:pt>
                <c:pt idx="27600">
                  <c:v>2419.4335900000019</c:v>
                </c:pt>
                <c:pt idx="27601">
                  <c:v>2421.8750000000018</c:v>
                </c:pt>
                <c:pt idx="27602">
                  <c:v>2421.8750000000018</c:v>
                </c:pt>
                <c:pt idx="27603">
                  <c:v>2419.4335900000019</c:v>
                </c:pt>
                <c:pt idx="27604">
                  <c:v>2421.8750000000018</c:v>
                </c:pt>
                <c:pt idx="27605">
                  <c:v>2421.8750000000018</c:v>
                </c:pt>
                <c:pt idx="27606">
                  <c:v>2421.8750000000018</c:v>
                </c:pt>
                <c:pt idx="27607">
                  <c:v>2419.4335900000019</c:v>
                </c:pt>
                <c:pt idx="27608">
                  <c:v>2421.8750000000018</c:v>
                </c:pt>
                <c:pt idx="27609">
                  <c:v>2419.4335900000019</c:v>
                </c:pt>
                <c:pt idx="27610">
                  <c:v>2421.8750000000018</c:v>
                </c:pt>
                <c:pt idx="27611">
                  <c:v>2421.8750000000018</c:v>
                </c:pt>
                <c:pt idx="27612">
                  <c:v>2421.8750000000018</c:v>
                </c:pt>
                <c:pt idx="27613">
                  <c:v>2419.4335900000019</c:v>
                </c:pt>
                <c:pt idx="27614">
                  <c:v>2419.4335900000019</c:v>
                </c:pt>
                <c:pt idx="27615">
                  <c:v>2421.8750000000018</c:v>
                </c:pt>
                <c:pt idx="27616">
                  <c:v>2421.8750000000018</c:v>
                </c:pt>
                <c:pt idx="27617">
                  <c:v>2421.8750000000018</c:v>
                </c:pt>
                <c:pt idx="27618">
                  <c:v>2421.8750000000018</c:v>
                </c:pt>
                <c:pt idx="27619">
                  <c:v>2419.4335900000019</c:v>
                </c:pt>
                <c:pt idx="27620">
                  <c:v>2421.8750000000018</c:v>
                </c:pt>
                <c:pt idx="27621">
                  <c:v>2421.8750000000018</c:v>
                </c:pt>
                <c:pt idx="27622">
                  <c:v>2421.8750000000018</c:v>
                </c:pt>
                <c:pt idx="27623">
                  <c:v>2421.8750000000018</c:v>
                </c:pt>
                <c:pt idx="27624">
                  <c:v>2419.4335900000019</c:v>
                </c:pt>
                <c:pt idx="27625">
                  <c:v>2421.8750000000018</c:v>
                </c:pt>
                <c:pt idx="27626">
                  <c:v>2419.4335900000019</c:v>
                </c:pt>
                <c:pt idx="27627">
                  <c:v>2419.4335900000019</c:v>
                </c:pt>
                <c:pt idx="27628">
                  <c:v>2419.4335900000019</c:v>
                </c:pt>
                <c:pt idx="27629">
                  <c:v>2421.8750000000018</c:v>
                </c:pt>
                <c:pt idx="27630">
                  <c:v>2421.8750000000018</c:v>
                </c:pt>
                <c:pt idx="27631">
                  <c:v>2421.8750000000018</c:v>
                </c:pt>
                <c:pt idx="27632">
                  <c:v>2421.8750000000018</c:v>
                </c:pt>
                <c:pt idx="27633">
                  <c:v>2419.4335900000019</c:v>
                </c:pt>
                <c:pt idx="27634">
                  <c:v>2421.8750000000018</c:v>
                </c:pt>
                <c:pt idx="27635">
                  <c:v>2419.4335900000019</c:v>
                </c:pt>
                <c:pt idx="27636">
                  <c:v>2419.4335900000019</c:v>
                </c:pt>
                <c:pt idx="27637">
                  <c:v>2419.4335900000019</c:v>
                </c:pt>
                <c:pt idx="27638">
                  <c:v>2421.8750000000018</c:v>
                </c:pt>
                <c:pt idx="27639">
                  <c:v>2421.8750000000018</c:v>
                </c:pt>
                <c:pt idx="27640">
                  <c:v>2421.8750000000018</c:v>
                </c:pt>
                <c:pt idx="27641">
                  <c:v>2421.8750000000018</c:v>
                </c:pt>
                <c:pt idx="27642">
                  <c:v>2419.4335900000019</c:v>
                </c:pt>
                <c:pt idx="27643">
                  <c:v>2419.4335900000019</c:v>
                </c:pt>
                <c:pt idx="27644">
                  <c:v>2421.8750000000018</c:v>
                </c:pt>
                <c:pt idx="27645">
                  <c:v>2421.8750000000018</c:v>
                </c:pt>
                <c:pt idx="27646">
                  <c:v>2421.8750000000018</c:v>
                </c:pt>
                <c:pt idx="27647">
                  <c:v>2421.8750000000018</c:v>
                </c:pt>
                <c:pt idx="27648">
                  <c:v>2421.8750000000018</c:v>
                </c:pt>
                <c:pt idx="27649">
                  <c:v>2419.4335900000019</c:v>
                </c:pt>
                <c:pt idx="27650">
                  <c:v>2421.8750000000018</c:v>
                </c:pt>
                <c:pt idx="27651">
                  <c:v>2421.8750000000018</c:v>
                </c:pt>
                <c:pt idx="27652">
                  <c:v>2419.4335900000019</c:v>
                </c:pt>
                <c:pt idx="27653">
                  <c:v>2419.4335900000019</c:v>
                </c:pt>
                <c:pt idx="27654">
                  <c:v>2421.8750000000018</c:v>
                </c:pt>
                <c:pt idx="27655">
                  <c:v>2421.8750000000018</c:v>
                </c:pt>
                <c:pt idx="27656">
                  <c:v>2421.8750000000018</c:v>
                </c:pt>
                <c:pt idx="27657">
                  <c:v>2421.8750000000018</c:v>
                </c:pt>
                <c:pt idx="27658">
                  <c:v>2419.4335900000019</c:v>
                </c:pt>
                <c:pt idx="27659">
                  <c:v>2421.8750000000018</c:v>
                </c:pt>
                <c:pt idx="27660">
                  <c:v>2421.8750000000018</c:v>
                </c:pt>
                <c:pt idx="27661">
                  <c:v>2421.8750000000018</c:v>
                </c:pt>
                <c:pt idx="27662">
                  <c:v>2421.8750000000018</c:v>
                </c:pt>
                <c:pt idx="27663">
                  <c:v>2421.8750000000018</c:v>
                </c:pt>
                <c:pt idx="27664">
                  <c:v>2421.8750000000018</c:v>
                </c:pt>
                <c:pt idx="27665">
                  <c:v>2421.8750000000018</c:v>
                </c:pt>
                <c:pt idx="27666">
                  <c:v>2421.8750000000018</c:v>
                </c:pt>
                <c:pt idx="27667">
                  <c:v>2419.4335900000019</c:v>
                </c:pt>
                <c:pt idx="27668">
                  <c:v>2421.8750000000018</c:v>
                </c:pt>
                <c:pt idx="27669">
                  <c:v>2421.8750000000018</c:v>
                </c:pt>
                <c:pt idx="27670">
                  <c:v>2421.8750000000018</c:v>
                </c:pt>
                <c:pt idx="27671">
                  <c:v>2419.4335900000019</c:v>
                </c:pt>
                <c:pt idx="27672">
                  <c:v>2419.4335900000019</c:v>
                </c:pt>
                <c:pt idx="27673">
                  <c:v>2421.8750000000018</c:v>
                </c:pt>
                <c:pt idx="27674">
                  <c:v>2419.4335900000019</c:v>
                </c:pt>
                <c:pt idx="27675">
                  <c:v>2421.8750000000018</c:v>
                </c:pt>
                <c:pt idx="27676">
                  <c:v>2421.8750000000018</c:v>
                </c:pt>
                <c:pt idx="27677">
                  <c:v>2421.8750000000018</c:v>
                </c:pt>
                <c:pt idx="27678">
                  <c:v>2421.8750000000018</c:v>
                </c:pt>
                <c:pt idx="27679">
                  <c:v>2421.8750000000018</c:v>
                </c:pt>
                <c:pt idx="27680">
                  <c:v>2419.4335900000019</c:v>
                </c:pt>
                <c:pt idx="27681">
                  <c:v>2419.4335900000019</c:v>
                </c:pt>
                <c:pt idx="27682">
                  <c:v>2419.4335900000019</c:v>
                </c:pt>
                <c:pt idx="27683">
                  <c:v>2419.4335900000019</c:v>
                </c:pt>
                <c:pt idx="27684">
                  <c:v>2419.4335900000019</c:v>
                </c:pt>
                <c:pt idx="27685">
                  <c:v>2421.8750000000018</c:v>
                </c:pt>
                <c:pt idx="27686">
                  <c:v>2419.4335900000019</c:v>
                </c:pt>
                <c:pt idx="27687">
                  <c:v>2421.8750000000018</c:v>
                </c:pt>
                <c:pt idx="27688">
                  <c:v>2419.4335900000019</c:v>
                </c:pt>
                <c:pt idx="27689">
                  <c:v>2421.8750000000018</c:v>
                </c:pt>
                <c:pt idx="27690">
                  <c:v>2421.8750000000018</c:v>
                </c:pt>
                <c:pt idx="27691">
                  <c:v>2421.8750000000018</c:v>
                </c:pt>
                <c:pt idx="27692">
                  <c:v>2419.4335900000019</c:v>
                </c:pt>
                <c:pt idx="27693">
                  <c:v>2421.8750000000018</c:v>
                </c:pt>
                <c:pt idx="27694">
                  <c:v>2421.8750000000018</c:v>
                </c:pt>
                <c:pt idx="27695">
                  <c:v>2421.8750000000018</c:v>
                </c:pt>
                <c:pt idx="27696">
                  <c:v>2419.4335900000019</c:v>
                </c:pt>
                <c:pt idx="27697">
                  <c:v>2419.4335900000019</c:v>
                </c:pt>
                <c:pt idx="27698">
                  <c:v>2419.4335900000019</c:v>
                </c:pt>
                <c:pt idx="27699">
                  <c:v>2419.4335900000019</c:v>
                </c:pt>
                <c:pt idx="27700">
                  <c:v>2421.8750000000018</c:v>
                </c:pt>
                <c:pt idx="27701">
                  <c:v>2419.4335900000019</c:v>
                </c:pt>
                <c:pt idx="27702">
                  <c:v>2421.8750000000018</c:v>
                </c:pt>
                <c:pt idx="27703">
                  <c:v>2421.8750000000018</c:v>
                </c:pt>
                <c:pt idx="27704">
                  <c:v>2421.8750000000018</c:v>
                </c:pt>
                <c:pt idx="27705">
                  <c:v>2419.4335900000019</c:v>
                </c:pt>
                <c:pt idx="27706">
                  <c:v>2419.4335900000019</c:v>
                </c:pt>
                <c:pt idx="27707">
                  <c:v>2421.8750000000018</c:v>
                </c:pt>
                <c:pt idx="27708">
                  <c:v>2419.4335900000019</c:v>
                </c:pt>
                <c:pt idx="27709">
                  <c:v>2419.4335900000019</c:v>
                </c:pt>
                <c:pt idx="27710">
                  <c:v>2421.8750000000018</c:v>
                </c:pt>
                <c:pt idx="27711">
                  <c:v>2421.8750000000018</c:v>
                </c:pt>
                <c:pt idx="27712">
                  <c:v>2421.8750000000018</c:v>
                </c:pt>
                <c:pt idx="27713">
                  <c:v>2421.8750000000018</c:v>
                </c:pt>
                <c:pt idx="27714">
                  <c:v>2419.4335900000019</c:v>
                </c:pt>
                <c:pt idx="27715">
                  <c:v>2421.8750000000018</c:v>
                </c:pt>
                <c:pt idx="27716">
                  <c:v>2419.4335900000019</c:v>
                </c:pt>
                <c:pt idx="27717">
                  <c:v>2419.4335900000019</c:v>
                </c:pt>
                <c:pt idx="27718">
                  <c:v>2421.8750000000018</c:v>
                </c:pt>
                <c:pt idx="27719">
                  <c:v>2421.8750000000018</c:v>
                </c:pt>
                <c:pt idx="27720">
                  <c:v>2421.8750000000018</c:v>
                </c:pt>
                <c:pt idx="27721">
                  <c:v>2419.4335900000019</c:v>
                </c:pt>
                <c:pt idx="27722">
                  <c:v>2419.4335900000019</c:v>
                </c:pt>
                <c:pt idx="27723">
                  <c:v>2421.8750000000018</c:v>
                </c:pt>
                <c:pt idx="27724">
                  <c:v>2421.8750000000018</c:v>
                </c:pt>
                <c:pt idx="27725">
                  <c:v>2421.8750000000018</c:v>
                </c:pt>
                <c:pt idx="27726">
                  <c:v>2421.8750000000018</c:v>
                </c:pt>
                <c:pt idx="27727">
                  <c:v>2419.4335900000019</c:v>
                </c:pt>
                <c:pt idx="27728">
                  <c:v>2421.8750000000018</c:v>
                </c:pt>
                <c:pt idx="27729">
                  <c:v>2421.8750000000018</c:v>
                </c:pt>
                <c:pt idx="27730">
                  <c:v>2421.8750000000018</c:v>
                </c:pt>
                <c:pt idx="27731">
                  <c:v>2421.8750000000018</c:v>
                </c:pt>
                <c:pt idx="27732">
                  <c:v>2419.4335900000019</c:v>
                </c:pt>
                <c:pt idx="27733">
                  <c:v>2421.8750000000018</c:v>
                </c:pt>
                <c:pt idx="27734">
                  <c:v>2421.8750000000018</c:v>
                </c:pt>
                <c:pt idx="27735">
                  <c:v>2421.8750000000018</c:v>
                </c:pt>
                <c:pt idx="27736">
                  <c:v>2421.8750000000018</c:v>
                </c:pt>
                <c:pt idx="27737">
                  <c:v>2419.4335900000019</c:v>
                </c:pt>
                <c:pt idx="27738">
                  <c:v>2419.4335900000019</c:v>
                </c:pt>
                <c:pt idx="27739">
                  <c:v>2419.4335900000019</c:v>
                </c:pt>
                <c:pt idx="27740">
                  <c:v>2419.4335900000019</c:v>
                </c:pt>
                <c:pt idx="27741">
                  <c:v>2421.8750000000018</c:v>
                </c:pt>
                <c:pt idx="27742">
                  <c:v>2419.4335900000019</c:v>
                </c:pt>
                <c:pt idx="27743">
                  <c:v>2421.8750000000018</c:v>
                </c:pt>
                <c:pt idx="27744">
                  <c:v>2421.8750000000018</c:v>
                </c:pt>
                <c:pt idx="27745">
                  <c:v>2421.8750000000018</c:v>
                </c:pt>
                <c:pt idx="27746">
                  <c:v>2419.4335900000019</c:v>
                </c:pt>
                <c:pt idx="27747">
                  <c:v>2421.8750000000018</c:v>
                </c:pt>
                <c:pt idx="27748">
                  <c:v>2419.4335900000019</c:v>
                </c:pt>
                <c:pt idx="27749">
                  <c:v>2419.4335900000019</c:v>
                </c:pt>
                <c:pt idx="27750">
                  <c:v>2421.8750000000018</c:v>
                </c:pt>
                <c:pt idx="27751">
                  <c:v>2419.4335900000019</c:v>
                </c:pt>
                <c:pt idx="27752">
                  <c:v>2419.4335900000019</c:v>
                </c:pt>
                <c:pt idx="27753">
                  <c:v>2419.4335900000019</c:v>
                </c:pt>
                <c:pt idx="27754">
                  <c:v>2419.4335900000019</c:v>
                </c:pt>
                <c:pt idx="27755">
                  <c:v>2419.4335900000019</c:v>
                </c:pt>
                <c:pt idx="27756">
                  <c:v>2421.8750000000018</c:v>
                </c:pt>
                <c:pt idx="27757">
                  <c:v>2419.4335900000019</c:v>
                </c:pt>
                <c:pt idx="27758">
                  <c:v>2421.8750000000018</c:v>
                </c:pt>
                <c:pt idx="27759">
                  <c:v>2419.4335900000019</c:v>
                </c:pt>
                <c:pt idx="27760">
                  <c:v>2421.8750000000018</c:v>
                </c:pt>
                <c:pt idx="27761">
                  <c:v>2421.8750000000018</c:v>
                </c:pt>
                <c:pt idx="27762">
                  <c:v>2419.4335900000019</c:v>
                </c:pt>
                <c:pt idx="27763">
                  <c:v>2419.4335900000019</c:v>
                </c:pt>
                <c:pt idx="27764">
                  <c:v>2421.8750000000018</c:v>
                </c:pt>
                <c:pt idx="27765">
                  <c:v>2421.8750000000018</c:v>
                </c:pt>
                <c:pt idx="27766">
                  <c:v>2421.8750000000018</c:v>
                </c:pt>
                <c:pt idx="27767">
                  <c:v>2421.8750000000018</c:v>
                </c:pt>
                <c:pt idx="27768">
                  <c:v>2421.8750000000018</c:v>
                </c:pt>
                <c:pt idx="27769">
                  <c:v>2419.4335900000019</c:v>
                </c:pt>
                <c:pt idx="27770">
                  <c:v>2419.4335900000019</c:v>
                </c:pt>
                <c:pt idx="27771">
                  <c:v>2421.8750000000018</c:v>
                </c:pt>
                <c:pt idx="27772">
                  <c:v>2421.8750000000018</c:v>
                </c:pt>
                <c:pt idx="27773">
                  <c:v>2421.8750000000018</c:v>
                </c:pt>
                <c:pt idx="27774">
                  <c:v>2419.4335900000019</c:v>
                </c:pt>
                <c:pt idx="27775">
                  <c:v>2421.8750000000018</c:v>
                </c:pt>
                <c:pt idx="27776">
                  <c:v>2419.4335900000019</c:v>
                </c:pt>
                <c:pt idx="27777">
                  <c:v>2419.4335900000019</c:v>
                </c:pt>
                <c:pt idx="27778">
                  <c:v>2419.4335900000019</c:v>
                </c:pt>
                <c:pt idx="27779">
                  <c:v>2419.4335900000019</c:v>
                </c:pt>
                <c:pt idx="27780">
                  <c:v>2421.8750000000018</c:v>
                </c:pt>
                <c:pt idx="27781">
                  <c:v>2421.8750000000018</c:v>
                </c:pt>
                <c:pt idx="27782">
                  <c:v>2421.8750000000018</c:v>
                </c:pt>
                <c:pt idx="27783">
                  <c:v>2419.4335900000019</c:v>
                </c:pt>
                <c:pt idx="27784">
                  <c:v>2419.4335900000019</c:v>
                </c:pt>
                <c:pt idx="27785">
                  <c:v>2421.8750000000018</c:v>
                </c:pt>
                <c:pt idx="27786">
                  <c:v>2419.4335900000019</c:v>
                </c:pt>
                <c:pt idx="27787">
                  <c:v>2419.4335900000019</c:v>
                </c:pt>
                <c:pt idx="27788">
                  <c:v>2421.8750000000018</c:v>
                </c:pt>
                <c:pt idx="27789">
                  <c:v>2419.4335900000019</c:v>
                </c:pt>
                <c:pt idx="27790">
                  <c:v>2421.8750000000018</c:v>
                </c:pt>
                <c:pt idx="27791">
                  <c:v>2421.8750000000018</c:v>
                </c:pt>
                <c:pt idx="27792">
                  <c:v>2421.8750000000018</c:v>
                </c:pt>
                <c:pt idx="27793">
                  <c:v>2419.4335900000019</c:v>
                </c:pt>
                <c:pt idx="27794">
                  <c:v>2419.4335900000019</c:v>
                </c:pt>
                <c:pt idx="27795">
                  <c:v>2419.4335900000019</c:v>
                </c:pt>
                <c:pt idx="27796">
                  <c:v>2421.8750000000018</c:v>
                </c:pt>
                <c:pt idx="27797">
                  <c:v>2421.8750000000018</c:v>
                </c:pt>
                <c:pt idx="27798">
                  <c:v>2421.8750000000018</c:v>
                </c:pt>
                <c:pt idx="27799">
                  <c:v>2421.8750000000018</c:v>
                </c:pt>
                <c:pt idx="27800">
                  <c:v>2421.8750000000018</c:v>
                </c:pt>
                <c:pt idx="27801">
                  <c:v>2419.4335900000019</c:v>
                </c:pt>
                <c:pt idx="27802">
                  <c:v>2421.8750000000018</c:v>
                </c:pt>
                <c:pt idx="27803">
                  <c:v>2419.4335900000019</c:v>
                </c:pt>
                <c:pt idx="27804">
                  <c:v>2419.4335900000019</c:v>
                </c:pt>
                <c:pt idx="27805">
                  <c:v>2421.8750000000018</c:v>
                </c:pt>
                <c:pt idx="27806">
                  <c:v>2421.8750000000018</c:v>
                </c:pt>
                <c:pt idx="27807">
                  <c:v>2421.8750000000018</c:v>
                </c:pt>
                <c:pt idx="27808">
                  <c:v>2419.4335900000019</c:v>
                </c:pt>
                <c:pt idx="27809">
                  <c:v>2419.4335900000019</c:v>
                </c:pt>
                <c:pt idx="27810">
                  <c:v>2421.8750000000018</c:v>
                </c:pt>
                <c:pt idx="27811">
                  <c:v>2421.8750000000018</c:v>
                </c:pt>
                <c:pt idx="27812">
                  <c:v>2421.8750000000018</c:v>
                </c:pt>
                <c:pt idx="27813">
                  <c:v>2421.8750000000018</c:v>
                </c:pt>
                <c:pt idx="27814">
                  <c:v>2421.8750000000018</c:v>
                </c:pt>
                <c:pt idx="27815">
                  <c:v>2421.8750000000018</c:v>
                </c:pt>
                <c:pt idx="27816">
                  <c:v>2421.8750000000018</c:v>
                </c:pt>
                <c:pt idx="27817">
                  <c:v>2421.8750000000018</c:v>
                </c:pt>
                <c:pt idx="27818">
                  <c:v>2419.4335900000019</c:v>
                </c:pt>
                <c:pt idx="27819">
                  <c:v>2421.8750000000018</c:v>
                </c:pt>
                <c:pt idx="27820">
                  <c:v>2419.4335900000019</c:v>
                </c:pt>
                <c:pt idx="27821">
                  <c:v>2419.4335900000019</c:v>
                </c:pt>
                <c:pt idx="27822">
                  <c:v>2421.8750000000018</c:v>
                </c:pt>
                <c:pt idx="27823">
                  <c:v>2419.4335900000019</c:v>
                </c:pt>
                <c:pt idx="27824">
                  <c:v>2419.4335900000019</c:v>
                </c:pt>
                <c:pt idx="27825">
                  <c:v>2421.8750000000018</c:v>
                </c:pt>
                <c:pt idx="27826">
                  <c:v>2419.4335900000019</c:v>
                </c:pt>
                <c:pt idx="27827">
                  <c:v>2421.8750000000018</c:v>
                </c:pt>
                <c:pt idx="27828">
                  <c:v>2419.4335900000019</c:v>
                </c:pt>
                <c:pt idx="27829">
                  <c:v>2419.4335900000019</c:v>
                </c:pt>
                <c:pt idx="27830">
                  <c:v>2419.4335900000019</c:v>
                </c:pt>
                <c:pt idx="27831">
                  <c:v>2419.4335900000019</c:v>
                </c:pt>
                <c:pt idx="27832">
                  <c:v>2419.4335900000019</c:v>
                </c:pt>
                <c:pt idx="27833">
                  <c:v>2421.8750000000018</c:v>
                </c:pt>
                <c:pt idx="27834">
                  <c:v>2421.8750000000018</c:v>
                </c:pt>
                <c:pt idx="27835">
                  <c:v>2419.4335900000019</c:v>
                </c:pt>
                <c:pt idx="27836">
                  <c:v>2419.4335900000019</c:v>
                </c:pt>
                <c:pt idx="27837">
                  <c:v>2421.8750000000018</c:v>
                </c:pt>
                <c:pt idx="27838">
                  <c:v>2419.4335900000019</c:v>
                </c:pt>
                <c:pt idx="27839">
                  <c:v>2419.4335900000019</c:v>
                </c:pt>
                <c:pt idx="27840">
                  <c:v>2419.4335900000019</c:v>
                </c:pt>
                <c:pt idx="27841">
                  <c:v>2421.8750000000018</c:v>
                </c:pt>
                <c:pt idx="27842">
                  <c:v>2419.4335900000019</c:v>
                </c:pt>
                <c:pt idx="27843">
                  <c:v>2421.8750000000018</c:v>
                </c:pt>
                <c:pt idx="27844">
                  <c:v>2419.4335900000019</c:v>
                </c:pt>
                <c:pt idx="27845">
                  <c:v>2421.8750000000018</c:v>
                </c:pt>
                <c:pt idx="27846">
                  <c:v>2419.4335900000019</c:v>
                </c:pt>
                <c:pt idx="27847">
                  <c:v>2421.8750000000018</c:v>
                </c:pt>
                <c:pt idx="27848">
                  <c:v>2419.4335900000019</c:v>
                </c:pt>
                <c:pt idx="27849">
                  <c:v>2421.8750000000018</c:v>
                </c:pt>
                <c:pt idx="27850">
                  <c:v>2419.4335900000019</c:v>
                </c:pt>
                <c:pt idx="27851">
                  <c:v>2421.8750000000018</c:v>
                </c:pt>
                <c:pt idx="27852">
                  <c:v>2421.8750000000018</c:v>
                </c:pt>
                <c:pt idx="27853">
                  <c:v>2419.4335900000019</c:v>
                </c:pt>
                <c:pt idx="27854">
                  <c:v>2421.8750000000018</c:v>
                </c:pt>
                <c:pt idx="27855">
                  <c:v>2421.8750000000018</c:v>
                </c:pt>
                <c:pt idx="27856">
                  <c:v>2419.4335900000019</c:v>
                </c:pt>
                <c:pt idx="27857">
                  <c:v>2419.4335900000019</c:v>
                </c:pt>
                <c:pt idx="27858">
                  <c:v>2421.8750000000018</c:v>
                </c:pt>
                <c:pt idx="27859">
                  <c:v>2421.8750000000018</c:v>
                </c:pt>
                <c:pt idx="27860">
                  <c:v>2419.4335900000019</c:v>
                </c:pt>
                <c:pt idx="27861">
                  <c:v>2421.8750000000018</c:v>
                </c:pt>
                <c:pt idx="27862">
                  <c:v>2421.8750000000018</c:v>
                </c:pt>
                <c:pt idx="27863">
                  <c:v>2419.4335900000019</c:v>
                </c:pt>
                <c:pt idx="27864">
                  <c:v>2421.8750000000018</c:v>
                </c:pt>
                <c:pt idx="27865">
                  <c:v>2421.8750000000018</c:v>
                </c:pt>
                <c:pt idx="27866">
                  <c:v>2419.4335900000019</c:v>
                </c:pt>
                <c:pt idx="27867">
                  <c:v>2419.4335900000019</c:v>
                </c:pt>
                <c:pt idx="27868">
                  <c:v>2421.8750000000018</c:v>
                </c:pt>
                <c:pt idx="27869">
                  <c:v>2421.8750000000018</c:v>
                </c:pt>
                <c:pt idx="27870">
                  <c:v>2419.4335900000019</c:v>
                </c:pt>
                <c:pt idx="27871">
                  <c:v>2421.8750000000018</c:v>
                </c:pt>
                <c:pt idx="27872">
                  <c:v>2421.8750000000018</c:v>
                </c:pt>
                <c:pt idx="27873">
                  <c:v>2421.8750000000018</c:v>
                </c:pt>
                <c:pt idx="27874">
                  <c:v>2419.4335900000019</c:v>
                </c:pt>
                <c:pt idx="27875">
                  <c:v>2419.4335900000019</c:v>
                </c:pt>
                <c:pt idx="27876">
                  <c:v>2419.4335900000019</c:v>
                </c:pt>
                <c:pt idx="27877">
                  <c:v>2421.8750000000018</c:v>
                </c:pt>
                <c:pt idx="27878">
                  <c:v>2421.8750000000018</c:v>
                </c:pt>
                <c:pt idx="27879">
                  <c:v>2421.8750000000018</c:v>
                </c:pt>
                <c:pt idx="27880">
                  <c:v>2421.8750000000018</c:v>
                </c:pt>
                <c:pt idx="27881">
                  <c:v>2421.8750000000018</c:v>
                </c:pt>
                <c:pt idx="27882">
                  <c:v>2421.8750000000018</c:v>
                </c:pt>
                <c:pt idx="27883">
                  <c:v>2421.8750000000018</c:v>
                </c:pt>
                <c:pt idx="27884">
                  <c:v>2421.8750000000018</c:v>
                </c:pt>
                <c:pt idx="27885">
                  <c:v>2421.8750000000018</c:v>
                </c:pt>
                <c:pt idx="27886">
                  <c:v>2421.8750000000018</c:v>
                </c:pt>
                <c:pt idx="27887">
                  <c:v>2421.8750000000018</c:v>
                </c:pt>
                <c:pt idx="27888">
                  <c:v>2419.4335900000019</c:v>
                </c:pt>
                <c:pt idx="27889">
                  <c:v>2421.8750000000018</c:v>
                </c:pt>
                <c:pt idx="27890">
                  <c:v>2421.8750000000018</c:v>
                </c:pt>
                <c:pt idx="27891">
                  <c:v>2419.4335900000019</c:v>
                </c:pt>
                <c:pt idx="27892">
                  <c:v>2421.8750000000018</c:v>
                </c:pt>
                <c:pt idx="27893">
                  <c:v>2421.8750000000018</c:v>
                </c:pt>
                <c:pt idx="27894">
                  <c:v>2419.4335900000019</c:v>
                </c:pt>
                <c:pt idx="27895">
                  <c:v>2419.4335900000019</c:v>
                </c:pt>
                <c:pt idx="27896">
                  <c:v>2421.8750000000018</c:v>
                </c:pt>
                <c:pt idx="27897">
                  <c:v>2421.8750000000018</c:v>
                </c:pt>
                <c:pt idx="27898">
                  <c:v>2421.8750000000018</c:v>
                </c:pt>
                <c:pt idx="27899">
                  <c:v>2421.8750000000018</c:v>
                </c:pt>
                <c:pt idx="27900">
                  <c:v>2419.4335900000019</c:v>
                </c:pt>
                <c:pt idx="27901">
                  <c:v>2419.4335900000019</c:v>
                </c:pt>
                <c:pt idx="27902">
                  <c:v>2419.4335900000019</c:v>
                </c:pt>
                <c:pt idx="27903">
                  <c:v>2421.8750000000018</c:v>
                </c:pt>
                <c:pt idx="27904">
                  <c:v>2419.4335900000019</c:v>
                </c:pt>
                <c:pt idx="27905">
                  <c:v>2419.4335900000019</c:v>
                </c:pt>
                <c:pt idx="27906">
                  <c:v>2421.8750000000018</c:v>
                </c:pt>
                <c:pt idx="27907">
                  <c:v>2419.4335900000019</c:v>
                </c:pt>
                <c:pt idx="27908">
                  <c:v>2421.8750000000018</c:v>
                </c:pt>
                <c:pt idx="27909">
                  <c:v>2421.8750000000018</c:v>
                </c:pt>
                <c:pt idx="27910">
                  <c:v>2419.4335900000019</c:v>
                </c:pt>
                <c:pt idx="27911">
                  <c:v>2421.8750000000018</c:v>
                </c:pt>
                <c:pt idx="27912">
                  <c:v>2421.8750000000018</c:v>
                </c:pt>
                <c:pt idx="27913">
                  <c:v>2421.8750000000018</c:v>
                </c:pt>
                <c:pt idx="27914">
                  <c:v>2421.8750000000018</c:v>
                </c:pt>
                <c:pt idx="27915">
                  <c:v>2419.4335900000019</c:v>
                </c:pt>
                <c:pt idx="27916">
                  <c:v>2421.8750000000018</c:v>
                </c:pt>
                <c:pt idx="27917">
                  <c:v>2421.8750000000018</c:v>
                </c:pt>
                <c:pt idx="27918">
                  <c:v>2421.8750000000018</c:v>
                </c:pt>
                <c:pt idx="27919">
                  <c:v>2419.4335900000019</c:v>
                </c:pt>
                <c:pt idx="27920">
                  <c:v>2421.8750000000018</c:v>
                </c:pt>
                <c:pt idx="27921">
                  <c:v>2421.8750000000018</c:v>
                </c:pt>
                <c:pt idx="27922">
                  <c:v>2419.4335900000019</c:v>
                </c:pt>
                <c:pt idx="27923">
                  <c:v>2419.4335900000019</c:v>
                </c:pt>
                <c:pt idx="27924">
                  <c:v>2419.4335900000019</c:v>
                </c:pt>
                <c:pt idx="27925">
                  <c:v>2421.8750000000018</c:v>
                </c:pt>
                <c:pt idx="27926">
                  <c:v>2421.8750000000018</c:v>
                </c:pt>
                <c:pt idx="27927">
                  <c:v>2419.4335900000019</c:v>
                </c:pt>
                <c:pt idx="27928">
                  <c:v>2419.4335900000019</c:v>
                </c:pt>
                <c:pt idx="27929">
                  <c:v>2421.8750000000018</c:v>
                </c:pt>
                <c:pt idx="27930">
                  <c:v>2421.8750000000018</c:v>
                </c:pt>
                <c:pt idx="27931">
                  <c:v>2419.4335900000019</c:v>
                </c:pt>
                <c:pt idx="27932">
                  <c:v>2419.4335900000019</c:v>
                </c:pt>
                <c:pt idx="27933">
                  <c:v>2419.4335900000019</c:v>
                </c:pt>
                <c:pt idx="27934">
                  <c:v>2419.4335900000019</c:v>
                </c:pt>
                <c:pt idx="27935">
                  <c:v>2419.4335900000019</c:v>
                </c:pt>
                <c:pt idx="27936">
                  <c:v>2421.8750000000018</c:v>
                </c:pt>
                <c:pt idx="27937">
                  <c:v>2421.8750000000018</c:v>
                </c:pt>
                <c:pt idx="27938">
                  <c:v>2421.8750000000018</c:v>
                </c:pt>
                <c:pt idx="27939">
                  <c:v>2421.8750000000018</c:v>
                </c:pt>
                <c:pt idx="27940">
                  <c:v>2419.4335900000019</c:v>
                </c:pt>
                <c:pt idx="27941">
                  <c:v>2419.4335900000019</c:v>
                </c:pt>
                <c:pt idx="27942">
                  <c:v>2421.8750000000018</c:v>
                </c:pt>
                <c:pt idx="27943">
                  <c:v>2421.8750000000018</c:v>
                </c:pt>
                <c:pt idx="27944">
                  <c:v>2419.4335900000019</c:v>
                </c:pt>
                <c:pt idx="27945">
                  <c:v>2421.8750000000018</c:v>
                </c:pt>
                <c:pt idx="27946">
                  <c:v>2419.4335900000019</c:v>
                </c:pt>
                <c:pt idx="27947">
                  <c:v>2421.8750000000018</c:v>
                </c:pt>
                <c:pt idx="27948">
                  <c:v>2419.4335900000019</c:v>
                </c:pt>
                <c:pt idx="27949">
                  <c:v>2419.4335900000019</c:v>
                </c:pt>
                <c:pt idx="27950">
                  <c:v>2421.8750000000018</c:v>
                </c:pt>
                <c:pt idx="27951">
                  <c:v>2419.4335900000019</c:v>
                </c:pt>
                <c:pt idx="27952">
                  <c:v>2421.8750000000018</c:v>
                </c:pt>
                <c:pt idx="27953">
                  <c:v>2421.8750000000018</c:v>
                </c:pt>
                <c:pt idx="27954">
                  <c:v>2421.8750000000018</c:v>
                </c:pt>
                <c:pt idx="27955">
                  <c:v>2421.8750000000018</c:v>
                </c:pt>
                <c:pt idx="27956">
                  <c:v>2421.8750000000018</c:v>
                </c:pt>
                <c:pt idx="27957">
                  <c:v>2419.4335900000019</c:v>
                </c:pt>
                <c:pt idx="27958">
                  <c:v>2419.4335900000019</c:v>
                </c:pt>
                <c:pt idx="27959">
                  <c:v>2421.8750000000018</c:v>
                </c:pt>
                <c:pt idx="27960">
                  <c:v>2419.4335900000019</c:v>
                </c:pt>
                <c:pt idx="27961">
                  <c:v>2421.8750000000018</c:v>
                </c:pt>
                <c:pt idx="27962">
                  <c:v>2421.8750000000018</c:v>
                </c:pt>
                <c:pt idx="27963">
                  <c:v>2421.8750000000018</c:v>
                </c:pt>
                <c:pt idx="27964">
                  <c:v>2421.8750000000018</c:v>
                </c:pt>
                <c:pt idx="27965">
                  <c:v>2419.4335900000019</c:v>
                </c:pt>
                <c:pt idx="27966">
                  <c:v>2421.8750000000018</c:v>
                </c:pt>
                <c:pt idx="27967">
                  <c:v>2421.8750000000018</c:v>
                </c:pt>
                <c:pt idx="27968">
                  <c:v>2421.8750000000018</c:v>
                </c:pt>
                <c:pt idx="27969">
                  <c:v>2421.8750000000018</c:v>
                </c:pt>
                <c:pt idx="27970">
                  <c:v>2421.8750000000018</c:v>
                </c:pt>
                <c:pt idx="27971">
                  <c:v>2421.8750000000018</c:v>
                </c:pt>
                <c:pt idx="27972">
                  <c:v>2419.4335900000019</c:v>
                </c:pt>
                <c:pt idx="27973">
                  <c:v>2421.8750000000018</c:v>
                </c:pt>
                <c:pt idx="27974">
                  <c:v>2419.4335900000019</c:v>
                </c:pt>
                <c:pt idx="27975">
                  <c:v>2421.8750000000018</c:v>
                </c:pt>
                <c:pt idx="27976">
                  <c:v>2421.8750000000018</c:v>
                </c:pt>
                <c:pt idx="27977">
                  <c:v>2421.8750000000018</c:v>
                </c:pt>
                <c:pt idx="27978">
                  <c:v>2421.8750000000018</c:v>
                </c:pt>
                <c:pt idx="27979">
                  <c:v>2421.8750000000018</c:v>
                </c:pt>
                <c:pt idx="27980">
                  <c:v>2421.8750000000018</c:v>
                </c:pt>
                <c:pt idx="27981">
                  <c:v>2419.4335900000019</c:v>
                </c:pt>
                <c:pt idx="27982">
                  <c:v>2421.8750000000018</c:v>
                </c:pt>
                <c:pt idx="27983">
                  <c:v>2421.8750000000018</c:v>
                </c:pt>
                <c:pt idx="27984">
                  <c:v>2421.8750000000018</c:v>
                </c:pt>
                <c:pt idx="27985">
                  <c:v>2421.8750000000018</c:v>
                </c:pt>
                <c:pt idx="27986">
                  <c:v>2421.8750000000018</c:v>
                </c:pt>
                <c:pt idx="27987">
                  <c:v>2421.8750000000018</c:v>
                </c:pt>
                <c:pt idx="27988">
                  <c:v>2421.8750000000018</c:v>
                </c:pt>
                <c:pt idx="27989">
                  <c:v>2421.8750000000018</c:v>
                </c:pt>
                <c:pt idx="27990">
                  <c:v>2421.8750000000018</c:v>
                </c:pt>
                <c:pt idx="27991">
                  <c:v>2419.4335900000019</c:v>
                </c:pt>
                <c:pt idx="27992">
                  <c:v>2419.4335900000019</c:v>
                </c:pt>
                <c:pt idx="27993">
                  <c:v>2419.4335900000019</c:v>
                </c:pt>
                <c:pt idx="27994">
                  <c:v>2421.8750000000018</c:v>
                </c:pt>
                <c:pt idx="27995">
                  <c:v>2421.8750000000018</c:v>
                </c:pt>
                <c:pt idx="27996">
                  <c:v>2421.8750000000018</c:v>
                </c:pt>
                <c:pt idx="27997">
                  <c:v>2421.8750000000018</c:v>
                </c:pt>
                <c:pt idx="27998">
                  <c:v>2419.4335900000019</c:v>
                </c:pt>
                <c:pt idx="27999">
                  <c:v>2419.4335900000019</c:v>
                </c:pt>
                <c:pt idx="28000">
                  <c:v>2419.4335900000019</c:v>
                </c:pt>
                <c:pt idx="28001">
                  <c:v>2419.4335900000019</c:v>
                </c:pt>
                <c:pt idx="28002">
                  <c:v>2421.8750000000018</c:v>
                </c:pt>
                <c:pt idx="28003">
                  <c:v>2419.4335900000019</c:v>
                </c:pt>
                <c:pt idx="28004">
                  <c:v>2419.4335900000019</c:v>
                </c:pt>
                <c:pt idx="28005">
                  <c:v>2421.8750000000018</c:v>
                </c:pt>
                <c:pt idx="28006">
                  <c:v>2419.4335900000019</c:v>
                </c:pt>
                <c:pt idx="28007">
                  <c:v>2421.8750000000018</c:v>
                </c:pt>
                <c:pt idx="28008">
                  <c:v>2421.8750000000018</c:v>
                </c:pt>
                <c:pt idx="28009">
                  <c:v>2421.8750000000018</c:v>
                </c:pt>
                <c:pt idx="28010">
                  <c:v>2421.8750000000018</c:v>
                </c:pt>
                <c:pt idx="28011">
                  <c:v>2421.8750000000018</c:v>
                </c:pt>
                <c:pt idx="28012">
                  <c:v>2419.4335900000019</c:v>
                </c:pt>
                <c:pt idx="28013">
                  <c:v>2419.4335900000019</c:v>
                </c:pt>
                <c:pt idx="28014">
                  <c:v>2419.4335900000019</c:v>
                </c:pt>
                <c:pt idx="28015">
                  <c:v>2421.8750000000018</c:v>
                </c:pt>
                <c:pt idx="28016">
                  <c:v>2421.8750000000018</c:v>
                </c:pt>
                <c:pt idx="28017">
                  <c:v>2419.4335900000019</c:v>
                </c:pt>
                <c:pt idx="28018">
                  <c:v>2421.8750000000018</c:v>
                </c:pt>
                <c:pt idx="28019">
                  <c:v>2421.8750000000018</c:v>
                </c:pt>
                <c:pt idx="28020">
                  <c:v>2421.8750000000018</c:v>
                </c:pt>
                <c:pt idx="28021">
                  <c:v>2421.8750000000018</c:v>
                </c:pt>
                <c:pt idx="28022">
                  <c:v>2421.8750000000018</c:v>
                </c:pt>
                <c:pt idx="28023">
                  <c:v>2421.8750000000018</c:v>
                </c:pt>
                <c:pt idx="28024">
                  <c:v>2421.8750000000018</c:v>
                </c:pt>
                <c:pt idx="28025">
                  <c:v>2419.4335900000019</c:v>
                </c:pt>
                <c:pt idx="28026">
                  <c:v>2421.8750000000018</c:v>
                </c:pt>
                <c:pt idx="28027">
                  <c:v>2419.4335900000019</c:v>
                </c:pt>
                <c:pt idx="28028">
                  <c:v>2421.8750000000018</c:v>
                </c:pt>
                <c:pt idx="28029">
                  <c:v>2421.8750000000018</c:v>
                </c:pt>
                <c:pt idx="28030">
                  <c:v>2421.8750000000018</c:v>
                </c:pt>
                <c:pt idx="28031">
                  <c:v>2421.8750000000018</c:v>
                </c:pt>
                <c:pt idx="28032">
                  <c:v>2419.4335900000019</c:v>
                </c:pt>
                <c:pt idx="28033">
                  <c:v>2421.8750000000018</c:v>
                </c:pt>
                <c:pt idx="28034">
                  <c:v>2419.4335900000019</c:v>
                </c:pt>
                <c:pt idx="28035">
                  <c:v>2419.4335900000019</c:v>
                </c:pt>
                <c:pt idx="28036">
                  <c:v>2421.8750000000018</c:v>
                </c:pt>
                <c:pt idx="28037">
                  <c:v>2421.8750000000018</c:v>
                </c:pt>
                <c:pt idx="28038">
                  <c:v>2419.4335900000019</c:v>
                </c:pt>
                <c:pt idx="28039">
                  <c:v>2419.4335900000019</c:v>
                </c:pt>
                <c:pt idx="28040">
                  <c:v>2421.8750000000018</c:v>
                </c:pt>
                <c:pt idx="28041">
                  <c:v>2421.8750000000018</c:v>
                </c:pt>
                <c:pt idx="28042">
                  <c:v>2419.4335900000019</c:v>
                </c:pt>
                <c:pt idx="28043">
                  <c:v>2419.4335900000019</c:v>
                </c:pt>
                <c:pt idx="28044">
                  <c:v>2421.8750000000018</c:v>
                </c:pt>
                <c:pt idx="28045">
                  <c:v>2421.8750000000018</c:v>
                </c:pt>
                <c:pt idx="28046">
                  <c:v>2419.4335900000019</c:v>
                </c:pt>
                <c:pt idx="28047">
                  <c:v>2419.4335900000019</c:v>
                </c:pt>
                <c:pt idx="28048">
                  <c:v>2419.4335900000019</c:v>
                </c:pt>
                <c:pt idx="28049">
                  <c:v>2421.8750000000018</c:v>
                </c:pt>
                <c:pt idx="28050">
                  <c:v>2421.8750000000018</c:v>
                </c:pt>
                <c:pt idx="28051">
                  <c:v>2419.4335900000019</c:v>
                </c:pt>
                <c:pt idx="28052">
                  <c:v>2421.8750000000018</c:v>
                </c:pt>
                <c:pt idx="28053">
                  <c:v>2421.8750000000018</c:v>
                </c:pt>
                <c:pt idx="28054">
                  <c:v>2421.8750000000018</c:v>
                </c:pt>
                <c:pt idx="28055">
                  <c:v>2419.4335900000019</c:v>
                </c:pt>
                <c:pt idx="28056">
                  <c:v>2421.8750000000018</c:v>
                </c:pt>
                <c:pt idx="28057">
                  <c:v>2419.4335900000019</c:v>
                </c:pt>
                <c:pt idx="28058">
                  <c:v>2419.4335900000019</c:v>
                </c:pt>
                <c:pt idx="28059">
                  <c:v>2421.8750000000018</c:v>
                </c:pt>
                <c:pt idx="28060">
                  <c:v>2419.4335900000019</c:v>
                </c:pt>
                <c:pt idx="28061">
                  <c:v>2421.8750000000018</c:v>
                </c:pt>
                <c:pt idx="28062">
                  <c:v>2421.8750000000018</c:v>
                </c:pt>
                <c:pt idx="28063">
                  <c:v>2421.8750000000018</c:v>
                </c:pt>
                <c:pt idx="28064">
                  <c:v>2419.4335900000019</c:v>
                </c:pt>
                <c:pt idx="28065">
                  <c:v>2421.8750000000018</c:v>
                </c:pt>
                <c:pt idx="28066">
                  <c:v>2419.4335900000019</c:v>
                </c:pt>
                <c:pt idx="28067">
                  <c:v>2419.4335900000019</c:v>
                </c:pt>
                <c:pt idx="28068">
                  <c:v>2419.4335900000019</c:v>
                </c:pt>
                <c:pt idx="28069">
                  <c:v>2421.8750000000018</c:v>
                </c:pt>
                <c:pt idx="28070">
                  <c:v>2419.4335900000019</c:v>
                </c:pt>
                <c:pt idx="28071">
                  <c:v>2421.8750000000018</c:v>
                </c:pt>
                <c:pt idx="28072">
                  <c:v>2421.8750000000018</c:v>
                </c:pt>
                <c:pt idx="28073">
                  <c:v>2419.4335900000019</c:v>
                </c:pt>
                <c:pt idx="28074">
                  <c:v>2421.8750000000018</c:v>
                </c:pt>
                <c:pt idx="28075">
                  <c:v>2421.8750000000018</c:v>
                </c:pt>
                <c:pt idx="28076">
                  <c:v>2419.4335900000019</c:v>
                </c:pt>
                <c:pt idx="28077">
                  <c:v>2421.8750000000018</c:v>
                </c:pt>
                <c:pt idx="28078">
                  <c:v>2421.8750000000018</c:v>
                </c:pt>
                <c:pt idx="28079">
                  <c:v>2421.8750000000018</c:v>
                </c:pt>
                <c:pt idx="28080">
                  <c:v>2421.8750000000018</c:v>
                </c:pt>
                <c:pt idx="28081">
                  <c:v>2419.4335900000019</c:v>
                </c:pt>
                <c:pt idx="28082">
                  <c:v>2421.8750000000018</c:v>
                </c:pt>
                <c:pt idx="28083">
                  <c:v>2419.4335900000019</c:v>
                </c:pt>
                <c:pt idx="28084">
                  <c:v>2419.4335900000019</c:v>
                </c:pt>
                <c:pt idx="28085">
                  <c:v>2419.4335900000019</c:v>
                </c:pt>
                <c:pt idx="28086">
                  <c:v>2421.8750000000018</c:v>
                </c:pt>
                <c:pt idx="28087">
                  <c:v>2419.4335900000019</c:v>
                </c:pt>
                <c:pt idx="28088">
                  <c:v>2421.8750000000018</c:v>
                </c:pt>
                <c:pt idx="28089">
                  <c:v>2421.8750000000018</c:v>
                </c:pt>
                <c:pt idx="28090">
                  <c:v>2421.8750000000018</c:v>
                </c:pt>
                <c:pt idx="28091">
                  <c:v>2421.8750000000018</c:v>
                </c:pt>
                <c:pt idx="28092">
                  <c:v>2421.8750000000018</c:v>
                </c:pt>
                <c:pt idx="28093">
                  <c:v>2419.4335900000019</c:v>
                </c:pt>
                <c:pt idx="28094">
                  <c:v>2419.4335900000019</c:v>
                </c:pt>
                <c:pt idx="28095">
                  <c:v>2419.4335900000019</c:v>
                </c:pt>
                <c:pt idx="28096">
                  <c:v>2419.4335900000019</c:v>
                </c:pt>
                <c:pt idx="28097">
                  <c:v>2421.8750000000018</c:v>
                </c:pt>
                <c:pt idx="28098">
                  <c:v>2419.4335900000019</c:v>
                </c:pt>
                <c:pt idx="28099">
                  <c:v>2419.4335900000019</c:v>
                </c:pt>
                <c:pt idx="28100">
                  <c:v>2419.4335900000019</c:v>
                </c:pt>
                <c:pt idx="28101">
                  <c:v>2421.8750000000018</c:v>
                </c:pt>
                <c:pt idx="28102">
                  <c:v>2421.8750000000018</c:v>
                </c:pt>
                <c:pt idx="28103">
                  <c:v>2419.4335900000019</c:v>
                </c:pt>
                <c:pt idx="28104">
                  <c:v>2419.4335900000019</c:v>
                </c:pt>
                <c:pt idx="28105">
                  <c:v>2421.8750000000018</c:v>
                </c:pt>
                <c:pt idx="28106">
                  <c:v>2421.8750000000018</c:v>
                </c:pt>
                <c:pt idx="28107">
                  <c:v>2421.8750000000018</c:v>
                </c:pt>
                <c:pt idx="28108">
                  <c:v>2421.8750000000018</c:v>
                </c:pt>
                <c:pt idx="28109">
                  <c:v>2419.4335900000019</c:v>
                </c:pt>
                <c:pt idx="28110">
                  <c:v>2419.4335900000019</c:v>
                </c:pt>
                <c:pt idx="28111">
                  <c:v>2421.8750000000018</c:v>
                </c:pt>
                <c:pt idx="28112">
                  <c:v>2421.8750000000018</c:v>
                </c:pt>
                <c:pt idx="28113">
                  <c:v>2421.8750000000018</c:v>
                </c:pt>
                <c:pt idx="28114">
                  <c:v>2419.4335900000019</c:v>
                </c:pt>
                <c:pt idx="28115">
                  <c:v>2419.4335900000019</c:v>
                </c:pt>
                <c:pt idx="28116">
                  <c:v>2419.4335900000019</c:v>
                </c:pt>
                <c:pt idx="28117">
                  <c:v>2419.4335900000019</c:v>
                </c:pt>
                <c:pt idx="28118">
                  <c:v>2421.8750000000018</c:v>
                </c:pt>
                <c:pt idx="28119">
                  <c:v>2421.8750000000018</c:v>
                </c:pt>
                <c:pt idx="28120">
                  <c:v>2419.4335900000019</c:v>
                </c:pt>
                <c:pt idx="28121">
                  <c:v>2421.8750000000018</c:v>
                </c:pt>
                <c:pt idx="28122">
                  <c:v>2419.4335900000019</c:v>
                </c:pt>
                <c:pt idx="28123">
                  <c:v>2419.4335900000019</c:v>
                </c:pt>
                <c:pt idx="28124">
                  <c:v>2421.8750000000018</c:v>
                </c:pt>
                <c:pt idx="28125">
                  <c:v>2421.8750000000018</c:v>
                </c:pt>
                <c:pt idx="28126">
                  <c:v>2421.8750000000018</c:v>
                </c:pt>
                <c:pt idx="28127">
                  <c:v>2419.4335900000019</c:v>
                </c:pt>
                <c:pt idx="28128">
                  <c:v>2419.4335900000019</c:v>
                </c:pt>
                <c:pt idx="28129">
                  <c:v>2419.4335900000019</c:v>
                </c:pt>
                <c:pt idx="28130">
                  <c:v>2419.4335900000019</c:v>
                </c:pt>
                <c:pt idx="28131">
                  <c:v>2421.8750000000018</c:v>
                </c:pt>
                <c:pt idx="28132">
                  <c:v>2421.8750000000018</c:v>
                </c:pt>
                <c:pt idx="28133">
                  <c:v>2419.4335900000019</c:v>
                </c:pt>
                <c:pt idx="28134">
                  <c:v>2421.8750000000018</c:v>
                </c:pt>
                <c:pt idx="28135">
                  <c:v>2421.8750000000018</c:v>
                </c:pt>
                <c:pt idx="28136">
                  <c:v>2419.4335900000019</c:v>
                </c:pt>
                <c:pt idx="28137">
                  <c:v>2421.8750000000018</c:v>
                </c:pt>
                <c:pt idx="28138">
                  <c:v>2421.8750000000018</c:v>
                </c:pt>
                <c:pt idx="28139">
                  <c:v>2419.4335900000019</c:v>
                </c:pt>
                <c:pt idx="28140">
                  <c:v>2419.4335900000019</c:v>
                </c:pt>
                <c:pt idx="28141">
                  <c:v>2421.8750000000018</c:v>
                </c:pt>
                <c:pt idx="28142">
                  <c:v>2419.4335900000019</c:v>
                </c:pt>
                <c:pt idx="28143">
                  <c:v>2421.8750000000018</c:v>
                </c:pt>
                <c:pt idx="28144">
                  <c:v>2419.4335900000019</c:v>
                </c:pt>
                <c:pt idx="28145">
                  <c:v>2421.8750000000018</c:v>
                </c:pt>
                <c:pt idx="28146">
                  <c:v>2421.8750000000018</c:v>
                </c:pt>
                <c:pt idx="28147">
                  <c:v>2421.8750000000018</c:v>
                </c:pt>
                <c:pt idx="28148">
                  <c:v>2419.4335900000019</c:v>
                </c:pt>
                <c:pt idx="28149">
                  <c:v>2419.4335900000019</c:v>
                </c:pt>
                <c:pt idx="28150">
                  <c:v>2421.8750000000018</c:v>
                </c:pt>
                <c:pt idx="28151">
                  <c:v>2419.4335900000019</c:v>
                </c:pt>
                <c:pt idx="28152">
                  <c:v>2419.4335900000019</c:v>
                </c:pt>
                <c:pt idx="28153">
                  <c:v>2419.4335900000019</c:v>
                </c:pt>
                <c:pt idx="28154">
                  <c:v>2421.8750000000018</c:v>
                </c:pt>
                <c:pt idx="28155">
                  <c:v>2421.8750000000018</c:v>
                </c:pt>
                <c:pt idx="28156">
                  <c:v>2421.8750000000018</c:v>
                </c:pt>
                <c:pt idx="28157">
                  <c:v>2421.8750000000018</c:v>
                </c:pt>
                <c:pt idx="28158">
                  <c:v>2421.8750000000018</c:v>
                </c:pt>
                <c:pt idx="28159">
                  <c:v>2419.4335900000019</c:v>
                </c:pt>
                <c:pt idx="28160">
                  <c:v>2421.8750000000018</c:v>
                </c:pt>
                <c:pt idx="28161">
                  <c:v>2419.4335900000019</c:v>
                </c:pt>
                <c:pt idx="28162">
                  <c:v>2419.4335900000019</c:v>
                </c:pt>
                <c:pt idx="28163">
                  <c:v>2419.4335900000019</c:v>
                </c:pt>
                <c:pt idx="28164">
                  <c:v>2421.8750000000018</c:v>
                </c:pt>
                <c:pt idx="28165">
                  <c:v>2419.4335900000019</c:v>
                </c:pt>
                <c:pt idx="28166">
                  <c:v>2421.8750000000018</c:v>
                </c:pt>
                <c:pt idx="28167">
                  <c:v>2421.8750000000018</c:v>
                </c:pt>
                <c:pt idx="28168">
                  <c:v>2419.4335900000019</c:v>
                </c:pt>
                <c:pt idx="28169">
                  <c:v>2421.8750000000018</c:v>
                </c:pt>
                <c:pt idx="28170">
                  <c:v>2421.8750000000018</c:v>
                </c:pt>
                <c:pt idx="28171">
                  <c:v>2419.4335900000019</c:v>
                </c:pt>
                <c:pt idx="28172">
                  <c:v>2421.8750000000018</c:v>
                </c:pt>
                <c:pt idx="28173">
                  <c:v>2419.4335900000019</c:v>
                </c:pt>
                <c:pt idx="28174">
                  <c:v>2419.4335900000019</c:v>
                </c:pt>
                <c:pt idx="28175">
                  <c:v>2419.4335900000019</c:v>
                </c:pt>
                <c:pt idx="28176">
                  <c:v>2421.8750000000018</c:v>
                </c:pt>
                <c:pt idx="28177">
                  <c:v>2419.4335900000019</c:v>
                </c:pt>
                <c:pt idx="28178">
                  <c:v>2419.4335900000019</c:v>
                </c:pt>
                <c:pt idx="28179">
                  <c:v>2419.4335900000019</c:v>
                </c:pt>
                <c:pt idx="28180">
                  <c:v>2419.4335900000019</c:v>
                </c:pt>
                <c:pt idx="28181">
                  <c:v>2419.4335900000019</c:v>
                </c:pt>
                <c:pt idx="28182">
                  <c:v>2419.4335900000019</c:v>
                </c:pt>
                <c:pt idx="28183">
                  <c:v>2421.8750000000018</c:v>
                </c:pt>
                <c:pt idx="28184">
                  <c:v>2421.8750000000018</c:v>
                </c:pt>
                <c:pt idx="28185">
                  <c:v>2419.4335900000019</c:v>
                </c:pt>
                <c:pt idx="28186">
                  <c:v>2419.4335900000019</c:v>
                </c:pt>
                <c:pt idx="28187">
                  <c:v>2419.4335900000019</c:v>
                </c:pt>
                <c:pt idx="28188">
                  <c:v>2419.4335900000019</c:v>
                </c:pt>
                <c:pt idx="28189">
                  <c:v>2419.4335900000019</c:v>
                </c:pt>
                <c:pt idx="28190">
                  <c:v>2421.8750000000018</c:v>
                </c:pt>
                <c:pt idx="28191">
                  <c:v>2421.8750000000018</c:v>
                </c:pt>
                <c:pt idx="28192">
                  <c:v>2419.4335900000019</c:v>
                </c:pt>
                <c:pt idx="28193">
                  <c:v>2421.8750000000018</c:v>
                </c:pt>
                <c:pt idx="28194">
                  <c:v>2419.4335900000019</c:v>
                </c:pt>
                <c:pt idx="28195">
                  <c:v>2421.8750000000018</c:v>
                </c:pt>
                <c:pt idx="28196">
                  <c:v>2419.4335900000019</c:v>
                </c:pt>
                <c:pt idx="28197">
                  <c:v>2419.4335900000019</c:v>
                </c:pt>
                <c:pt idx="28198">
                  <c:v>2419.4335900000019</c:v>
                </c:pt>
                <c:pt idx="28199">
                  <c:v>2419.4335900000019</c:v>
                </c:pt>
                <c:pt idx="28200">
                  <c:v>2421.8750000000018</c:v>
                </c:pt>
                <c:pt idx="28201">
                  <c:v>2421.8750000000018</c:v>
                </c:pt>
                <c:pt idx="28202">
                  <c:v>2421.8750000000018</c:v>
                </c:pt>
                <c:pt idx="28203">
                  <c:v>2421.8750000000018</c:v>
                </c:pt>
                <c:pt idx="28204">
                  <c:v>2419.4335900000019</c:v>
                </c:pt>
                <c:pt idx="28205">
                  <c:v>2419.4335900000019</c:v>
                </c:pt>
                <c:pt idx="28206">
                  <c:v>2421.8750000000018</c:v>
                </c:pt>
                <c:pt idx="28207">
                  <c:v>2419.4335900000019</c:v>
                </c:pt>
                <c:pt idx="28208">
                  <c:v>2419.4335900000019</c:v>
                </c:pt>
                <c:pt idx="28209">
                  <c:v>2419.4335900000019</c:v>
                </c:pt>
                <c:pt idx="28210">
                  <c:v>2421.8750000000018</c:v>
                </c:pt>
                <c:pt idx="28211">
                  <c:v>2421.8750000000018</c:v>
                </c:pt>
                <c:pt idx="28212">
                  <c:v>2419.4335900000019</c:v>
                </c:pt>
                <c:pt idx="28213">
                  <c:v>2421.8750000000018</c:v>
                </c:pt>
                <c:pt idx="28214">
                  <c:v>2419.4335900000019</c:v>
                </c:pt>
                <c:pt idx="28215">
                  <c:v>2421.8750000000018</c:v>
                </c:pt>
                <c:pt idx="28216">
                  <c:v>2419.4335900000019</c:v>
                </c:pt>
                <c:pt idx="28217">
                  <c:v>2421.8750000000018</c:v>
                </c:pt>
                <c:pt idx="28218">
                  <c:v>2419.4335900000019</c:v>
                </c:pt>
                <c:pt idx="28219">
                  <c:v>2419.4335900000019</c:v>
                </c:pt>
                <c:pt idx="28220">
                  <c:v>2421.8750000000018</c:v>
                </c:pt>
                <c:pt idx="28221">
                  <c:v>2419.4335900000019</c:v>
                </c:pt>
                <c:pt idx="28222">
                  <c:v>2421.8750000000018</c:v>
                </c:pt>
                <c:pt idx="28223">
                  <c:v>2421.8750000000018</c:v>
                </c:pt>
                <c:pt idx="28224">
                  <c:v>2421.8750000000018</c:v>
                </c:pt>
                <c:pt idx="28225">
                  <c:v>2421.8750000000018</c:v>
                </c:pt>
                <c:pt idx="28226">
                  <c:v>2421.8750000000018</c:v>
                </c:pt>
                <c:pt idx="28227">
                  <c:v>2421.8750000000018</c:v>
                </c:pt>
                <c:pt idx="28228">
                  <c:v>2421.8750000000018</c:v>
                </c:pt>
                <c:pt idx="28229">
                  <c:v>2419.4335900000019</c:v>
                </c:pt>
                <c:pt idx="28230">
                  <c:v>2421.8750000000018</c:v>
                </c:pt>
                <c:pt idx="28231">
                  <c:v>2419.4335900000019</c:v>
                </c:pt>
                <c:pt idx="28232">
                  <c:v>2421.8750000000018</c:v>
                </c:pt>
                <c:pt idx="28233">
                  <c:v>2421.8750000000018</c:v>
                </c:pt>
                <c:pt idx="28234">
                  <c:v>2421.8750000000018</c:v>
                </c:pt>
                <c:pt idx="28235">
                  <c:v>2421.8750000000018</c:v>
                </c:pt>
                <c:pt idx="28236">
                  <c:v>2419.4335900000019</c:v>
                </c:pt>
                <c:pt idx="28237">
                  <c:v>2419.4335900000019</c:v>
                </c:pt>
                <c:pt idx="28238">
                  <c:v>2421.8750000000018</c:v>
                </c:pt>
                <c:pt idx="28239">
                  <c:v>2421.8750000000018</c:v>
                </c:pt>
                <c:pt idx="28240">
                  <c:v>2421.8750000000018</c:v>
                </c:pt>
                <c:pt idx="28241">
                  <c:v>2419.4335900000019</c:v>
                </c:pt>
                <c:pt idx="28242">
                  <c:v>2421.8750000000018</c:v>
                </c:pt>
                <c:pt idx="28243">
                  <c:v>2419.4335900000019</c:v>
                </c:pt>
                <c:pt idx="28244">
                  <c:v>2419.4335900000019</c:v>
                </c:pt>
                <c:pt idx="28245">
                  <c:v>2419.4335900000019</c:v>
                </c:pt>
                <c:pt idx="28246">
                  <c:v>2419.4335900000019</c:v>
                </c:pt>
                <c:pt idx="28247">
                  <c:v>2419.4335900000019</c:v>
                </c:pt>
                <c:pt idx="28248">
                  <c:v>2421.8750000000018</c:v>
                </c:pt>
                <c:pt idx="28249">
                  <c:v>2421.8750000000018</c:v>
                </c:pt>
                <c:pt idx="28250">
                  <c:v>2421.8750000000018</c:v>
                </c:pt>
                <c:pt idx="28251">
                  <c:v>2419.4335900000019</c:v>
                </c:pt>
                <c:pt idx="28252">
                  <c:v>2421.8750000000018</c:v>
                </c:pt>
                <c:pt idx="28253">
                  <c:v>2419.4335900000019</c:v>
                </c:pt>
                <c:pt idx="28254">
                  <c:v>2419.4335900000019</c:v>
                </c:pt>
                <c:pt idx="28255">
                  <c:v>2419.4335900000019</c:v>
                </c:pt>
                <c:pt idx="28256">
                  <c:v>2421.8750000000018</c:v>
                </c:pt>
                <c:pt idx="28257">
                  <c:v>2421.8750000000018</c:v>
                </c:pt>
                <c:pt idx="28258">
                  <c:v>2419.4335900000019</c:v>
                </c:pt>
                <c:pt idx="28259">
                  <c:v>2421.8750000000018</c:v>
                </c:pt>
                <c:pt idx="28260">
                  <c:v>2419.4335900000019</c:v>
                </c:pt>
                <c:pt idx="28261">
                  <c:v>2421.8750000000018</c:v>
                </c:pt>
                <c:pt idx="28262">
                  <c:v>2421.8750000000018</c:v>
                </c:pt>
                <c:pt idx="28263">
                  <c:v>2419.4335900000019</c:v>
                </c:pt>
                <c:pt idx="28264">
                  <c:v>2421.8750000000018</c:v>
                </c:pt>
                <c:pt idx="28265">
                  <c:v>2421.8750000000018</c:v>
                </c:pt>
                <c:pt idx="28266">
                  <c:v>2421.8750000000018</c:v>
                </c:pt>
                <c:pt idx="28267">
                  <c:v>2419.4335900000019</c:v>
                </c:pt>
                <c:pt idx="28268">
                  <c:v>2419.4335900000019</c:v>
                </c:pt>
                <c:pt idx="28269">
                  <c:v>2421.8750000000018</c:v>
                </c:pt>
                <c:pt idx="28270">
                  <c:v>2421.8750000000018</c:v>
                </c:pt>
                <c:pt idx="28271">
                  <c:v>2419.4335900000019</c:v>
                </c:pt>
                <c:pt idx="28272">
                  <c:v>2421.8750000000018</c:v>
                </c:pt>
                <c:pt idx="28273">
                  <c:v>2419.4335900000019</c:v>
                </c:pt>
                <c:pt idx="28274">
                  <c:v>2421.8750000000018</c:v>
                </c:pt>
                <c:pt idx="28275">
                  <c:v>2419.4335900000019</c:v>
                </c:pt>
                <c:pt idx="28276">
                  <c:v>2421.8750000000018</c:v>
                </c:pt>
                <c:pt idx="28277">
                  <c:v>2421.8750000000018</c:v>
                </c:pt>
                <c:pt idx="28278">
                  <c:v>2419.4335900000019</c:v>
                </c:pt>
                <c:pt idx="28279">
                  <c:v>2421.8750000000018</c:v>
                </c:pt>
                <c:pt idx="28280">
                  <c:v>2421.8750000000018</c:v>
                </c:pt>
                <c:pt idx="28281">
                  <c:v>2421.8750000000018</c:v>
                </c:pt>
                <c:pt idx="28282">
                  <c:v>2421.8750000000018</c:v>
                </c:pt>
                <c:pt idx="28283">
                  <c:v>2419.4335900000019</c:v>
                </c:pt>
                <c:pt idx="28284">
                  <c:v>2421.8750000000018</c:v>
                </c:pt>
                <c:pt idx="28285">
                  <c:v>2421.8750000000018</c:v>
                </c:pt>
                <c:pt idx="28286">
                  <c:v>2419.4335900000019</c:v>
                </c:pt>
                <c:pt idx="28287">
                  <c:v>2419.4335900000019</c:v>
                </c:pt>
                <c:pt idx="28288">
                  <c:v>2421.8750000000018</c:v>
                </c:pt>
                <c:pt idx="28289">
                  <c:v>2421.8750000000018</c:v>
                </c:pt>
                <c:pt idx="28290">
                  <c:v>2421.8750000000018</c:v>
                </c:pt>
                <c:pt idx="28291">
                  <c:v>2421.8750000000018</c:v>
                </c:pt>
                <c:pt idx="28292">
                  <c:v>2421.8750000000018</c:v>
                </c:pt>
                <c:pt idx="28293">
                  <c:v>2419.4335900000019</c:v>
                </c:pt>
                <c:pt idx="28294">
                  <c:v>2419.4335900000019</c:v>
                </c:pt>
                <c:pt idx="28295">
                  <c:v>2421.8750000000018</c:v>
                </c:pt>
                <c:pt idx="28296">
                  <c:v>2421.8750000000018</c:v>
                </c:pt>
                <c:pt idx="28297">
                  <c:v>2419.4335900000019</c:v>
                </c:pt>
                <c:pt idx="28298">
                  <c:v>2421.8750000000018</c:v>
                </c:pt>
                <c:pt idx="28299">
                  <c:v>2419.4335900000019</c:v>
                </c:pt>
                <c:pt idx="28300">
                  <c:v>2419.4335900000019</c:v>
                </c:pt>
                <c:pt idx="28301">
                  <c:v>2419.4335900000019</c:v>
                </c:pt>
                <c:pt idx="28302">
                  <c:v>2419.4335900000019</c:v>
                </c:pt>
                <c:pt idx="28303">
                  <c:v>2419.4335900000019</c:v>
                </c:pt>
                <c:pt idx="28304">
                  <c:v>2419.4335900000019</c:v>
                </c:pt>
                <c:pt idx="28305">
                  <c:v>2421.8750000000018</c:v>
                </c:pt>
                <c:pt idx="28306">
                  <c:v>2419.4335900000019</c:v>
                </c:pt>
                <c:pt idx="28307">
                  <c:v>2419.4335900000019</c:v>
                </c:pt>
                <c:pt idx="28308">
                  <c:v>2419.4335900000019</c:v>
                </c:pt>
                <c:pt idx="28309">
                  <c:v>2419.4335900000019</c:v>
                </c:pt>
                <c:pt idx="28310">
                  <c:v>2419.4335900000019</c:v>
                </c:pt>
                <c:pt idx="28311">
                  <c:v>2419.4335900000019</c:v>
                </c:pt>
                <c:pt idx="28312">
                  <c:v>2421.8750000000018</c:v>
                </c:pt>
                <c:pt idx="28313">
                  <c:v>2421.8750000000018</c:v>
                </c:pt>
                <c:pt idx="28314">
                  <c:v>2421.8750000000018</c:v>
                </c:pt>
                <c:pt idx="28315">
                  <c:v>2419.4335900000019</c:v>
                </c:pt>
                <c:pt idx="28316">
                  <c:v>2421.8750000000018</c:v>
                </c:pt>
                <c:pt idx="28317">
                  <c:v>2419.4335900000019</c:v>
                </c:pt>
                <c:pt idx="28318">
                  <c:v>2421.8750000000018</c:v>
                </c:pt>
                <c:pt idx="28319">
                  <c:v>2421.8750000000018</c:v>
                </c:pt>
                <c:pt idx="28320">
                  <c:v>2421.8750000000018</c:v>
                </c:pt>
                <c:pt idx="28321">
                  <c:v>2421.8750000000018</c:v>
                </c:pt>
                <c:pt idx="28322">
                  <c:v>2421.8750000000018</c:v>
                </c:pt>
                <c:pt idx="28323">
                  <c:v>2421.8750000000018</c:v>
                </c:pt>
                <c:pt idx="28324">
                  <c:v>2419.4335900000019</c:v>
                </c:pt>
                <c:pt idx="28325">
                  <c:v>2419.4335900000019</c:v>
                </c:pt>
                <c:pt idx="28326">
                  <c:v>2421.8750000000018</c:v>
                </c:pt>
                <c:pt idx="28327">
                  <c:v>2419.4335900000019</c:v>
                </c:pt>
                <c:pt idx="28328">
                  <c:v>2419.4335900000019</c:v>
                </c:pt>
                <c:pt idx="28329">
                  <c:v>2419.4335900000019</c:v>
                </c:pt>
                <c:pt idx="28330">
                  <c:v>2419.4335900000019</c:v>
                </c:pt>
                <c:pt idx="28331">
                  <c:v>2421.8750000000018</c:v>
                </c:pt>
                <c:pt idx="28332">
                  <c:v>2421.8750000000018</c:v>
                </c:pt>
                <c:pt idx="28333">
                  <c:v>2421.8750000000018</c:v>
                </c:pt>
                <c:pt idx="28334">
                  <c:v>2421.8750000000018</c:v>
                </c:pt>
                <c:pt idx="28335">
                  <c:v>2421.8750000000018</c:v>
                </c:pt>
                <c:pt idx="28336">
                  <c:v>2421.8750000000018</c:v>
                </c:pt>
                <c:pt idx="28337">
                  <c:v>2419.4335900000019</c:v>
                </c:pt>
                <c:pt idx="28338">
                  <c:v>2419.4335900000019</c:v>
                </c:pt>
                <c:pt idx="28339">
                  <c:v>2419.4335900000019</c:v>
                </c:pt>
                <c:pt idx="28340">
                  <c:v>2419.4335900000019</c:v>
                </c:pt>
                <c:pt idx="28341">
                  <c:v>2421.8750000000018</c:v>
                </c:pt>
                <c:pt idx="28342">
                  <c:v>2419.4335900000019</c:v>
                </c:pt>
                <c:pt idx="28343">
                  <c:v>2419.4335900000019</c:v>
                </c:pt>
                <c:pt idx="28344">
                  <c:v>2419.4335900000019</c:v>
                </c:pt>
                <c:pt idx="28345">
                  <c:v>2421.8750000000018</c:v>
                </c:pt>
                <c:pt idx="28346">
                  <c:v>2419.4335900000019</c:v>
                </c:pt>
                <c:pt idx="28347">
                  <c:v>2421.8750000000018</c:v>
                </c:pt>
                <c:pt idx="28348">
                  <c:v>2419.4335900000019</c:v>
                </c:pt>
                <c:pt idx="28349">
                  <c:v>2421.8750000000018</c:v>
                </c:pt>
                <c:pt idx="28350">
                  <c:v>2419.4335900000019</c:v>
                </c:pt>
                <c:pt idx="28351">
                  <c:v>2419.4335900000019</c:v>
                </c:pt>
                <c:pt idx="28352">
                  <c:v>2419.4335900000019</c:v>
                </c:pt>
                <c:pt idx="28353">
                  <c:v>2419.4335900000019</c:v>
                </c:pt>
                <c:pt idx="28354">
                  <c:v>2419.4335900000019</c:v>
                </c:pt>
                <c:pt idx="28355">
                  <c:v>2421.8750000000018</c:v>
                </c:pt>
                <c:pt idx="28356">
                  <c:v>2419.4335900000019</c:v>
                </c:pt>
                <c:pt idx="28357">
                  <c:v>2421.8750000000018</c:v>
                </c:pt>
                <c:pt idx="28358">
                  <c:v>2421.8750000000018</c:v>
                </c:pt>
                <c:pt idx="28359">
                  <c:v>2419.4335900000019</c:v>
                </c:pt>
                <c:pt idx="28360">
                  <c:v>2421.8750000000018</c:v>
                </c:pt>
                <c:pt idx="28361">
                  <c:v>2421.8750000000018</c:v>
                </c:pt>
                <c:pt idx="28362">
                  <c:v>2419.4335900000019</c:v>
                </c:pt>
                <c:pt idx="28363">
                  <c:v>2419.4335900000019</c:v>
                </c:pt>
                <c:pt idx="28364">
                  <c:v>2421.8750000000018</c:v>
                </c:pt>
                <c:pt idx="28365">
                  <c:v>2419.4335900000019</c:v>
                </c:pt>
                <c:pt idx="28366">
                  <c:v>2419.4335900000019</c:v>
                </c:pt>
                <c:pt idx="28367">
                  <c:v>2421.8750000000018</c:v>
                </c:pt>
                <c:pt idx="28368">
                  <c:v>2419.4335900000019</c:v>
                </c:pt>
                <c:pt idx="28369">
                  <c:v>2421.8750000000018</c:v>
                </c:pt>
                <c:pt idx="28370">
                  <c:v>2419.4335900000019</c:v>
                </c:pt>
                <c:pt idx="28371">
                  <c:v>2419.4335900000019</c:v>
                </c:pt>
                <c:pt idx="28372">
                  <c:v>2419.4335900000019</c:v>
                </c:pt>
                <c:pt idx="28373">
                  <c:v>2419.4335900000019</c:v>
                </c:pt>
                <c:pt idx="28374">
                  <c:v>2419.4335900000019</c:v>
                </c:pt>
                <c:pt idx="28375">
                  <c:v>2421.8750000000018</c:v>
                </c:pt>
                <c:pt idx="28376">
                  <c:v>2419.4335900000019</c:v>
                </c:pt>
                <c:pt idx="28377">
                  <c:v>2419.4335900000019</c:v>
                </c:pt>
                <c:pt idx="28378">
                  <c:v>2421.8750000000018</c:v>
                </c:pt>
                <c:pt idx="28379">
                  <c:v>2421.8750000000018</c:v>
                </c:pt>
                <c:pt idx="28380">
                  <c:v>2419.4335900000019</c:v>
                </c:pt>
                <c:pt idx="28381">
                  <c:v>2421.8750000000018</c:v>
                </c:pt>
                <c:pt idx="28382">
                  <c:v>2419.4335900000019</c:v>
                </c:pt>
                <c:pt idx="28383">
                  <c:v>2419.4335900000019</c:v>
                </c:pt>
                <c:pt idx="28384">
                  <c:v>2419.4335900000019</c:v>
                </c:pt>
                <c:pt idx="28385">
                  <c:v>2421.8750000000018</c:v>
                </c:pt>
                <c:pt idx="28386">
                  <c:v>2419.4335900000019</c:v>
                </c:pt>
                <c:pt idx="28387">
                  <c:v>2419.4335900000019</c:v>
                </c:pt>
                <c:pt idx="28388">
                  <c:v>2419.4335900000019</c:v>
                </c:pt>
                <c:pt idx="28389">
                  <c:v>2419.4335900000019</c:v>
                </c:pt>
                <c:pt idx="28390">
                  <c:v>2421.8750000000018</c:v>
                </c:pt>
                <c:pt idx="28391">
                  <c:v>2419.4335900000019</c:v>
                </c:pt>
                <c:pt idx="28392">
                  <c:v>2419.4335900000019</c:v>
                </c:pt>
                <c:pt idx="28393">
                  <c:v>2421.8750000000018</c:v>
                </c:pt>
                <c:pt idx="28394">
                  <c:v>2419.4335900000019</c:v>
                </c:pt>
                <c:pt idx="28395">
                  <c:v>2419.4335900000019</c:v>
                </c:pt>
                <c:pt idx="28396">
                  <c:v>2421.8750000000018</c:v>
                </c:pt>
                <c:pt idx="28397">
                  <c:v>2419.4335900000019</c:v>
                </c:pt>
                <c:pt idx="28398">
                  <c:v>2419.4335900000019</c:v>
                </c:pt>
                <c:pt idx="28399">
                  <c:v>2421.8750000000018</c:v>
                </c:pt>
                <c:pt idx="28400">
                  <c:v>2421.8750000000018</c:v>
                </c:pt>
                <c:pt idx="28401">
                  <c:v>2421.8750000000018</c:v>
                </c:pt>
                <c:pt idx="28402">
                  <c:v>2419.4335900000019</c:v>
                </c:pt>
                <c:pt idx="28403">
                  <c:v>2421.8750000000018</c:v>
                </c:pt>
                <c:pt idx="28404">
                  <c:v>2421.8750000000018</c:v>
                </c:pt>
                <c:pt idx="28405">
                  <c:v>2421.8750000000018</c:v>
                </c:pt>
                <c:pt idx="28406">
                  <c:v>2419.4335900000019</c:v>
                </c:pt>
                <c:pt idx="28407">
                  <c:v>2419.4335900000019</c:v>
                </c:pt>
                <c:pt idx="28408">
                  <c:v>2421.8750000000018</c:v>
                </c:pt>
                <c:pt idx="28409">
                  <c:v>2421.8750000000018</c:v>
                </c:pt>
                <c:pt idx="28410">
                  <c:v>2419.4335900000019</c:v>
                </c:pt>
                <c:pt idx="28411">
                  <c:v>2419.4335900000019</c:v>
                </c:pt>
                <c:pt idx="28412">
                  <c:v>2421.8750000000018</c:v>
                </c:pt>
                <c:pt idx="28413">
                  <c:v>2421.8750000000018</c:v>
                </c:pt>
                <c:pt idx="28414">
                  <c:v>2421.8750000000018</c:v>
                </c:pt>
                <c:pt idx="28415">
                  <c:v>2421.8750000000018</c:v>
                </c:pt>
                <c:pt idx="28416">
                  <c:v>2419.4335900000019</c:v>
                </c:pt>
                <c:pt idx="28417">
                  <c:v>2419.4335900000019</c:v>
                </c:pt>
                <c:pt idx="28418">
                  <c:v>2419.4335900000019</c:v>
                </c:pt>
                <c:pt idx="28419">
                  <c:v>2419.4335900000019</c:v>
                </c:pt>
                <c:pt idx="28420">
                  <c:v>2421.8750000000018</c:v>
                </c:pt>
                <c:pt idx="28421">
                  <c:v>2419.4335900000019</c:v>
                </c:pt>
                <c:pt idx="28422">
                  <c:v>2421.8750000000018</c:v>
                </c:pt>
                <c:pt idx="28423">
                  <c:v>2419.4335900000019</c:v>
                </c:pt>
                <c:pt idx="28424">
                  <c:v>2421.8750000000018</c:v>
                </c:pt>
                <c:pt idx="28425">
                  <c:v>2421.8750000000018</c:v>
                </c:pt>
                <c:pt idx="28426">
                  <c:v>2419.4335900000019</c:v>
                </c:pt>
                <c:pt idx="28427">
                  <c:v>2421.8750000000018</c:v>
                </c:pt>
                <c:pt idx="28428">
                  <c:v>2419.4335900000019</c:v>
                </c:pt>
                <c:pt idx="28429">
                  <c:v>2419.4335900000019</c:v>
                </c:pt>
                <c:pt idx="28430">
                  <c:v>2421.8750000000018</c:v>
                </c:pt>
                <c:pt idx="28431">
                  <c:v>2419.4335900000019</c:v>
                </c:pt>
                <c:pt idx="28432">
                  <c:v>2419.4335900000019</c:v>
                </c:pt>
                <c:pt idx="28433">
                  <c:v>2419.4335900000019</c:v>
                </c:pt>
                <c:pt idx="28434">
                  <c:v>2419.4335900000019</c:v>
                </c:pt>
                <c:pt idx="28435">
                  <c:v>2421.8750000000018</c:v>
                </c:pt>
                <c:pt idx="28436">
                  <c:v>2421.8750000000018</c:v>
                </c:pt>
                <c:pt idx="28437">
                  <c:v>2421.8750000000018</c:v>
                </c:pt>
                <c:pt idx="28438">
                  <c:v>2421.8750000000018</c:v>
                </c:pt>
                <c:pt idx="28439">
                  <c:v>2421.8750000000018</c:v>
                </c:pt>
                <c:pt idx="28440">
                  <c:v>2419.4335900000019</c:v>
                </c:pt>
                <c:pt idx="28441">
                  <c:v>2419.4335900000019</c:v>
                </c:pt>
                <c:pt idx="28442">
                  <c:v>2419.4335900000019</c:v>
                </c:pt>
                <c:pt idx="28443">
                  <c:v>2421.8750000000018</c:v>
                </c:pt>
                <c:pt idx="28444">
                  <c:v>2421.8750000000018</c:v>
                </c:pt>
                <c:pt idx="28445">
                  <c:v>2419.4335900000019</c:v>
                </c:pt>
                <c:pt idx="28446">
                  <c:v>2419.4335900000019</c:v>
                </c:pt>
                <c:pt idx="28447">
                  <c:v>2419.4335900000019</c:v>
                </c:pt>
                <c:pt idx="28448">
                  <c:v>2419.4335900000019</c:v>
                </c:pt>
                <c:pt idx="28449">
                  <c:v>2419.4335900000019</c:v>
                </c:pt>
                <c:pt idx="28450">
                  <c:v>2421.8750000000018</c:v>
                </c:pt>
                <c:pt idx="28451">
                  <c:v>2419.4335900000019</c:v>
                </c:pt>
                <c:pt idx="28452">
                  <c:v>2421.8750000000018</c:v>
                </c:pt>
                <c:pt idx="28453">
                  <c:v>2421.8750000000018</c:v>
                </c:pt>
                <c:pt idx="28454">
                  <c:v>2421.8750000000018</c:v>
                </c:pt>
                <c:pt idx="28455">
                  <c:v>2419.4335900000019</c:v>
                </c:pt>
                <c:pt idx="28456">
                  <c:v>2421.8750000000018</c:v>
                </c:pt>
                <c:pt idx="28457">
                  <c:v>2421.8750000000018</c:v>
                </c:pt>
                <c:pt idx="28458">
                  <c:v>2421.8750000000018</c:v>
                </c:pt>
                <c:pt idx="28459">
                  <c:v>2421.8750000000018</c:v>
                </c:pt>
                <c:pt idx="28460">
                  <c:v>2419.4335900000019</c:v>
                </c:pt>
                <c:pt idx="28461">
                  <c:v>2419.4335900000019</c:v>
                </c:pt>
                <c:pt idx="28462">
                  <c:v>2421.8750000000018</c:v>
                </c:pt>
                <c:pt idx="28463">
                  <c:v>2421.8750000000018</c:v>
                </c:pt>
                <c:pt idx="28464">
                  <c:v>2419.4335900000019</c:v>
                </c:pt>
                <c:pt idx="28465">
                  <c:v>2419.4335900000019</c:v>
                </c:pt>
                <c:pt idx="28466">
                  <c:v>2419.4335900000019</c:v>
                </c:pt>
                <c:pt idx="28467">
                  <c:v>2419.4335900000019</c:v>
                </c:pt>
                <c:pt idx="28468">
                  <c:v>2419.4335900000019</c:v>
                </c:pt>
                <c:pt idx="28469">
                  <c:v>2419.4335900000019</c:v>
                </c:pt>
                <c:pt idx="28470">
                  <c:v>2419.4335900000019</c:v>
                </c:pt>
                <c:pt idx="28471">
                  <c:v>2419.4335900000019</c:v>
                </c:pt>
                <c:pt idx="28472">
                  <c:v>2421.8750000000018</c:v>
                </c:pt>
                <c:pt idx="28473">
                  <c:v>2419.4335900000019</c:v>
                </c:pt>
                <c:pt idx="28474">
                  <c:v>2419.4335900000019</c:v>
                </c:pt>
                <c:pt idx="28475">
                  <c:v>2421.8750000000018</c:v>
                </c:pt>
                <c:pt idx="28476">
                  <c:v>2419.4335900000019</c:v>
                </c:pt>
                <c:pt idx="28477">
                  <c:v>2419.4335900000019</c:v>
                </c:pt>
                <c:pt idx="28478">
                  <c:v>2419.4335900000019</c:v>
                </c:pt>
                <c:pt idx="28479">
                  <c:v>2419.4335900000019</c:v>
                </c:pt>
                <c:pt idx="28480">
                  <c:v>2421.8750000000018</c:v>
                </c:pt>
                <c:pt idx="28481">
                  <c:v>2421.8750000000018</c:v>
                </c:pt>
                <c:pt idx="28482">
                  <c:v>2421.8750000000018</c:v>
                </c:pt>
                <c:pt idx="28483">
                  <c:v>2421.8750000000018</c:v>
                </c:pt>
                <c:pt idx="28484">
                  <c:v>2421.8750000000018</c:v>
                </c:pt>
                <c:pt idx="28485">
                  <c:v>2421.8750000000018</c:v>
                </c:pt>
                <c:pt idx="28486">
                  <c:v>2421.8750000000018</c:v>
                </c:pt>
                <c:pt idx="28487">
                  <c:v>2421.8750000000018</c:v>
                </c:pt>
                <c:pt idx="28488">
                  <c:v>2419.4335900000019</c:v>
                </c:pt>
                <c:pt idx="28489">
                  <c:v>2419.4335900000019</c:v>
                </c:pt>
                <c:pt idx="28490">
                  <c:v>2419.4335900000019</c:v>
                </c:pt>
                <c:pt idx="28491">
                  <c:v>2421.8750000000018</c:v>
                </c:pt>
                <c:pt idx="28492">
                  <c:v>2421.8750000000018</c:v>
                </c:pt>
                <c:pt idx="28493">
                  <c:v>2421.8750000000018</c:v>
                </c:pt>
                <c:pt idx="28494">
                  <c:v>2419.4335900000019</c:v>
                </c:pt>
                <c:pt idx="28495">
                  <c:v>2419.4335900000019</c:v>
                </c:pt>
                <c:pt idx="28496">
                  <c:v>2421.8750000000018</c:v>
                </c:pt>
                <c:pt idx="28497">
                  <c:v>2419.4335900000019</c:v>
                </c:pt>
                <c:pt idx="28498">
                  <c:v>2419.4335900000019</c:v>
                </c:pt>
                <c:pt idx="28499">
                  <c:v>2421.8750000000018</c:v>
                </c:pt>
                <c:pt idx="28500">
                  <c:v>2419.4335900000019</c:v>
                </c:pt>
                <c:pt idx="28501">
                  <c:v>2419.4335900000019</c:v>
                </c:pt>
                <c:pt idx="28502">
                  <c:v>2421.8750000000018</c:v>
                </c:pt>
                <c:pt idx="28503">
                  <c:v>2421.8750000000018</c:v>
                </c:pt>
                <c:pt idx="28504">
                  <c:v>2419.4335900000019</c:v>
                </c:pt>
                <c:pt idx="28505">
                  <c:v>2421.8750000000018</c:v>
                </c:pt>
                <c:pt idx="28506">
                  <c:v>2421.8750000000018</c:v>
                </c:pt>
                <c:pt idx="28507">
                  <c:v>2419.4335900000019</c:v>
                </c:pt>
                <c:pt idx="28508">
                  <c:v>2419.4335900000019</c:v>
                </c:pt>
                <c:pt idx="28509">
                  <c:v>2421.8750000000018</c:v>
                </c:pt>
                <c:pt idx="28510">
                  <c:v>2421.8750000000018</c:v>
                </c:pt>
                <c:pt idx="28511">
                  <c:v>2419.4335900000019</c:v>
                </c:pt>
                <c:pt idx="28512">
                  <c:v>2421.8750000000018</c:v>
                </c:pt>
                <c:pt idx="28513">
                  <c:v>2421.8750000000018</c:v>
                </c:pt>
                <c:pt idx="28514">
                  <c:v>2419.4335900000019</c:v>
                </c:pt>
                <c:pt idx="28515">
                  <c:v>2419.4335900000019</c:v>
                </c:pt>
                <c:pt idx="28516">
                  <c:v>2419.4335900000019</c:v>
                </c:pt>
                <c:pt idx="28517">
                  <c:v>2419.4335900000019</c:v>
                </c:pt>
                <c:pt idx="28518">
                  <c:v>2421.8750000000018</c:v>
                </c:pt>
                <c:pt idx="28519">
                  <c:v>2419.4335900000019</c:v>
                </c:pt>
                <c:pt idx="28520">
                  <c:v>2421.8750000000018</c:v>
                </c:pt>
                <c:pt idx="28521">
                  <c:v>2421.8750000000018</c:v>
                </c:pt>
                <c:pt idx="28522">
                  <c:v>2421.8750000000018</c:v>
                </c:pt>
                <c:pt idx="28523">
                  <c:v>2421.8750000000018</c:v>
                </c:pt>
                <c:pt idx="28524">
                  <c:v>2419.4335900000019</c:v>
                </c:pt>
                <c:pt idx="28525">
                  <c:v>2419.4335900000019</c:v>
                </c:pt>
                <c:pt idx="28526">
                  <c:v>2419.4335900000019</c:v>
                </c:pt>
                <c:pt idx="28527">
                  <c:v>2419.4335900000019</c:v>
                </c:pt>
                <c:pt idx="28528">
                  <c:v>2421.8750000000018</c:v>
                </c:pt>
                <c:pt idx="28529">
                  <c:v>2421.8750000000018</c:v>
                </c:pt>
                <c:pt idx="28530">
                  <c:v>2419.4335900000019</c:v>
                </c:pt>
                <c:pt idx="28531">
                  <c:v>2419.4335900000019</c:v>
                </c:pt>
                <c:pt idx="28532">
                  <c:v>2421.8750000000018</c:v>
                </c:pt>
                <c:pt idx="28533">
                  <c:v>2419.4335900000019</c:v>
                </c:pt>
                <c:pt idx="28534">
                  <c:v>2421.8750000000018</c:v>
                </c:pt>
                <c:pt idx="28535">
                  <c:v>2421.8750000000018</c:v>
                </c:pt>
                <c:pt idx="28536">
                  <c:v>2419.4335900000019</c:v>
                </c:pt>
                <c:pt idx="28537">
                  <c:v>2419.4335900000019</c:v>
                </c:pt>
                <c:pt idx="28538">
                  <c:v>2419.4335900000019</c:v>
                </c:pt>
                <c:pt idx="28539">
                  <c:v>2419.4335900000019</c:v>
                </c:pt>
                <c:pt idx="28540">
                  <c:v>2421.8750000000018</c:v>
                </c:pt>
                <c:pt idx="28541">
                  <c:v>2419.4335900000019</c:v>
                </c:pt>
                <c:pt idx="28542">
                  <c:v>2421.8750000000018</c:v>
                </c:pt>
                <c:pt idx="28543">
                  <c:v>2419.4335900000019</c:v>
                </c:pt>
                <c:pt idx="28544">
                  <c:v>2421.8750000000018</c:v>
                </c:pt>
                <c:pt idx="28545">
                  <c:v>2419.4335900000019</c:v>
                </c:pt>
                <c:pt idx="28546">
                  <c:v>2419.4335900000019</c:v>
                </c:pt>
                <c:pt idx="28547">
                  <c:v>2421.8750000000018</c:v>
                </c:pt>
                <c:pt idx="28548">
                  <c:v>2419.4335900000019</c:v>
                </c:pt>
                <c:pt idx="28549">
                  <c:v>2421.8750000000018</c:v>
                </c:pt>
                <c:pt idx="28550">
                  <c:v>2419.4335900000019</c:v>
                </c:pt>
                <c:pt idx="28551">
                  <c:v>2419.4335900000019</c:v>
                </c:pt>
                <c:pt idx="28552">
                  <c:v>2421.8750000000018</c:v>
                </c:pt>
                <c:pt idx="28553">
                  <c:v>2419.4335900000019</c:v>
                </c:pt>
                <c:pt idx="28554">
                  <c:v>2419.4335900000019</c:v>
                </c:pt>
                <c:pt idx="28555">
                  <c:v>2419.4335900000019</c:v>
                </c:pt>
                <c:pt idx="28556">
                  <c:v>2419.4335900000019</c:v>
                </c:pt>
                <c:pt idx="28557">
                  <c:v>2419.4335900000019</c:v>
                </c:pt>
                <c:pt idx="28558">
                  <c:v>2421.8750000000018</c:v>
                </c:pt>
                <c:pt idx="28559">
                  <c:v>2419.4335900000019</c:v>
                </c:pt>
                <c:pt idx="28560">
                  <c:v>2419.4335900000019</c:v>
                </c:pt>
                <c:pt idx="28561">
                  <c:v>2421.8750000000018</c:v>
                </c:pt>
                <c:pt idx="28562">
                  <c:v>2419.4335900000019</c:v>
                </c:pt>
                <c:pt idx="28563">
                  <c:v>2419.4335900000019</c:v>
                </c:pt>
                <c:pt idx="28564">
                  <c:v>2421.8750000000018</c:v>
                </c:pt>
                <c:pt idx="28565">
                  <c:v>2419.4335900000019</c:v>
                </c:pt>
                <c:pt idx="28566">
                  <c:v>2419.4335900000019</c:v>
                </c:pt>
                <c:pt idx="28567">
                  <c:v>2421.8750000000018</c:v>
                </c:pt>
                <c:pt idx="28568">
                  <c:v>2419.4335900000019</c:v>
                </c:pt>
                <c:pt idx="28569">
                  <c:v>2421.8750000000018</c:v>
                </c:pt>
                <c:pt idx="28570">
                  <c:v>2421.8750000000018</c:v>
                </c:pt>
                <c:pt idx="28571">
                  <c:v>2419.4335900000019</c:v>
                </c:pt>
                <c:pt idx="28572">
                  <c:v>2419.4335900000019</c:v>
                </c:pt>
                <c:pt idx="28573">
                  <c:v>2419.4335900000019</c:v>
                </c:pt>
                <c:pt idx="28574">
                  <c:v>2421.8750000000018</c:v>
                </c:pt>
                <c:pt idx="28575">
                  <c:v>2419.4335900000019</c:v>
                </c:pt>
                <c:pt idx="28576">
                  <c:v>2421.8750000000018</c:v>
                </c:pt>
                <c:pt idx="28577">
                  <c:v>2419.4335900000019</c:v>
                </c:pt>
                <c:pt idx="28578">
                  <c:v>2421.8750000000018</c:v>
                </c:pt>
                <c:pt idx="28579">
                  <c:v>2421.8750000000018</c:v>
                </c:pt>
                <c:pt idx="28580">
                  <c:v>2419.4335900000019</c:v>
                </c:pt>
                <c:pt idx="28581">
                  <c:v>2419.4335900000019</c:v>
                </c:pt>
                <c:pt idx="28582">
                  <c:v>2419.4335900000019</c:v>
                </c:pt>
                <c:pt idx="28583">
                  <c:v>2421.8750000000018</c:v>
                </c:pt>
                <c:pt idx="28584">
                  <c:v>2419.4335900000019</c:v>
                </c:pt>
                <c:pt idx="28585">
                  <c:v>2419.4335900000019</c:v>
                </c:pt>
                <c:pt idx="28586">
                  <c:v>2419.4335900000019</c:v>
                </c:pt>
                <c:pt idx="28587">
                  <c:v>2419.4335900000019</c:v>
                </c:pt>
                <c:pt idx="28588">
                  <c:v>2421.8750000000018</c:v>
                </c:pt>
                <c:pt idx="28589">
                  <c:v>2419.4335900000019</c:v>
                </c:pt>
                <c:pt idx="28590">
                  <c:v>2419.4335900000019</c:v>
                </c:pt>
                <c:pt idx="28591">
                  <c:v>2419.4335900000019</c:v>
                </c:pt>
                <c:pt idx="28592">
                  <c:v>2421.8750000000018</c:v>
                </c:pt>
                <c:pt idx="28593">
                  <c:v>2419.4335900000019</c:v>
                </c:pt>
                <c:pt idx="28594">
                  <c:v>2419.4335900000019</c:v>
                </c:pt>
                <c:pt idx="28595">
                  <c:v>2419.4335900000019</c:v>
                </c:pt>
                <c:pt idx="28596">
                  <c:v>2419.4335900000019</c:v>
                </c:pt>
                <c:pt idx="28597">
                  <c:v>2421.8750000000018</c:v>
                </c:pt>
                <c:pt idx="28598">
                  <c:v>2419.4335900000019</c:v>
                </c:pt>
                <c:pt idx="28599">
                  <c:v>2419.4335900000019</c:v>
                </c:pt>
                <c:pt idx="28600">
                  <c:v>2421.8750000000018</c:v>
                </c:pt>
                <c:pt idx="28601">
                  <c:v>2421.8750000000018</c:v>
                </c:pt>
                <c:pt idx="28602">
                  <c:v>2421.8750000000018</c:v>
                </c:pt>
                <c:pt idx="28603">
                  <c:v>2419.4335900000019</c:v>
                </c:pt>
                <c:pt idx="28604">
                  <c:v>2419.4335900000019</c:v>
                </c:pt>
                <c:pt idx="28605">
                  <c:v>2419.4335900000019</c:v>
                </c:pt>
                <c:pt idx="28606">
                  <c:v>2419.4335900000019</c:v>
                </c:pt>
                <c:pt idx="28607">
                  <c:v>2419.4335900000019</c:v>
                </c:pt>
                <c:pt idx="28608">
                  <c:v>2421.8750000000018</c:v>
                </c:pt>
                <c:pt idx="28609">
                  <c:v>2421.8750000000018</c:v>
                </c:pt>
                <c:pt idx="28610">
                  <c:v>2419.4335900000019</c:v>
                </c:pt>
                <c:pt idx="28611">
                  <c:v>2419.4335900000019</c:v>
                </c:pt>
                <c:pt idx="28612">
                  <c:v>2419.4335900000019</c:v>
                </c:pt>
                <c:pt idx="28613">
                  <c:v>2421.8750000000018</c:v>
                </c:pt>
                <c:pt idx="28614">
                  <c:v>2421.8750000000018</c:v>
                </c:pt>
                <c:pt idx="28615">
                  <c:v>2419.4335900000019</c:v>
                </c:pt>
                <c:pt idx="28616">
                  <c:v>2421.8750000000018</c:v>
                </c:pt>
                <c:pt idx="28617">
                  <c:v>2421.8750000000018</c:v>
                </c:pt>
                <c:pt idx="28618">
                  <c:v>2421.8750000000018</c:v>
                </c:pt>
                <c:pt idx="28619">
                  <c:v>2421.8750000000018</c:v>
                </c:pt>
                <c:pt idx="28620">
                  <c:v>2421.8750000000018</c:v>
                </c:pt>
                <c:pt idx="28621">
                  <c:v>2419.4335900000019</c:v>
                </c:pt>
                <c:pt idx="28622">
                  <c:v>2421.8750000000018</c:v>
                </c:pt>
                <c:pt idx="28623">
                  <c:v>2419.4335900000019</c:v>
                </c:pt>
                <c:pt idx="28624">
                  <c:v>2419.4335900000019</c:v>
                </c:pt>
                <c:pt idx="28625">
                  <c:v>2419.4335900000019</c:v>
                </c:pt>
                <c:pt idx="28626">
                  <c:v>2421.8750000000018</c:v>
                </c:pt>
                <c:pt idx="28627">
                  <c:v>2421.8750000000018</c:v>
                </c:pt>
                <c:pt idx="28628">
                  <c:v>2419.4335900000019</c:v>
                </c:pt>
                <c:pt idx="28629">
                  <c:v>2419.4335900000019</c:v>
                </c:pt>
                <c:pt idx="28630">
                  <c:v>2419.4335900000019</c:v>
                </c:pt>
                <c:pt idx="28631">
                  <c:v>2419.4335900000019</c:v>
                </c:pt>
                <c:pt idx="28632">
                  <c:v>2421.8750000000018</c:v>
                </c:pt>
                <c:pt idx="28633">
                  <c:v>2419.4335900000019</c:v>
                </c:pt>
                <c:pt idx="28634">
                  <c:v>2421.8750000000018</c:v>
                </c:pt>
                <c:pt idx="28635">
                  <c:v>2421.8750000000018</c:v>
                </c:pt>
                <c:pt idx="28636">
                  <c:v>2419.4335900000019</c:v>
                </c:pt>
                <c:pt idx="28637">
                  <c:v>2419.4335900000019</c:v>
                </c:pt>
                <c:pt idx="28638">
                  <c:v>2419.4335900000019</c:v>
                </c:pt>
                <c:pt idx="28639">
                  <c:v>2421.8750000000018</c:v>
                </c:pt>
                <c:pt idx="28640">
                  <c:v>2419.4335900000019</c:v>
                </c:pt>
                <c:pt idx="28641">
                  <c:v>2419.4335900000019</c:v>
                </c:pt>
                <c:pt idx="28642">
                  <c:v>2419.4335900000019</c:v>
                </c:pt>
                <c:pt idx="28643">
                  <c:v>2421.8750000000018</c:v>
                </c:pt>
                <c:pt idx="28644">
                  <c:v>2419.4335900000019</c:v>
                </c:pt>
                <c:pt idx="28645">
                  <c:v>2419.4335900000019</c:v>
                </c:pt>
                <c:pt idx="28646">
                  <c:v>2421.8750000000018</c:v>
                </c:pt>
                <c:pt idx="28647">
                  <c:v>2419.4335900000019</c:v>
                </c:pt>
                <c:pt idx="28648">
                  <c:v>2421.8750000000018</c:v>
                </c:pt>
                <c:pt idx="28649">
                  <c:v>2419.4335900000019</c:v>
                </c:pt>
                <c:pt idx="28650">
                  <c:v>2419.4335900000019</c:v>
                </c:pt>
                <c:pt idx="28651">
                  <c:v>2419.4335900000019</c:v>
                </c:pt>
                <c:pt idx="28652">
                  <c:v>2419.4335900000019</c:v>
                </c:pt>
                <c:pt idx="28653">
                  <c:v>2421.8750000000018</c:v>
                </c:pt>
                <c:pt idx="28654">
                  <c:v>2419.4335900000019</c:v>
                </c:pt>
                <c:pt idx="28655">
                  <c:v>2419.4335900000019</c:v>
                </c:pt>
                <c:pt idx="28656">
                  <c:v>2419.4335900000019</c:v>
                </c:pt>
                <c:pt idx="28657">
                  <c:v>2419.4335900000019</c:v>
                </c:pt>
                <c:pt idx="28658">
                  <c:v>2421.8750000000018</c:v>
                </c:pt>
                <c:pt idx="28659">
                  <c:v>2421.8750000000018</c:v>
                </c:pt>
                <c:pt idx="28660">
                  <c:v>2419.4335900000019</c:v>
                </c:pt>
                <c:pt idx="28661">
                  <c:v>2419.4335900000019</c:v>
                </c:pt>
                <c:pt idx="28662">
                  <c:v>2419.4335900000019</c:v>
                </c:pt>
                <c:pt idx="28663">
                  <c:v>2419.4335900000019</c:v>
                </c:pt>
                <c:pt idx="28664">
                  <c:v>2421.8750000000018</c:v>
                </c:pt>
                <c:pt idx="28665">
                  <c:v>2421.8750000000018</c:v>
                </c:pt>
                <c:pt idx="28666">
                  <c:v>2421.8750000000018</c:v>
                </c:pt>
                <c:pt idx="28667">
                  <c:v>2419.4335900000019</c:v>
                </c:pt>
                <c:pt idx="28668">
                  <c:v>2421.8750000000018</c:v>
                </c:pt>
                <c:pt idx="28669">
                  <c:v>2419.4335900000019</c:v>
                </c:pt>
                <c:pt idx="28670">
                  <c:v>2421.8750000000018</c:v>
                </c:pt>
                <c:pt idx="28671">
                  <c:v>2419.4335900000019</c:v>
                </c:pt>
                <c:pt idx="28672">
                  <c:v>2419.4335900000019</c:v>
                </c:pt>
                <c:pt idx="28673">
                  <c:v>2419.4335900000019</c:v>
                </c:pt>
                <c:pt idx="28674">
                  <c:v>2419.4335900000019</c:v>
                </c:pt>
                <c:pt idx="28675">
                  <c:v>2419.4335900000019</c:v>
                </c:pt>
                <c:pt idx="28676">
                  <c:v>2421.8750000000018</c:v>
                </c:pt>
                <c:pt idx="28677">
                  <c:v>2419.4335900000019</c:v>
                </c:pt>
                <c:pt idx="28678">
                  <c:v>2419.4335900000019</c:v>
                </c:pt>
                <c:pt idx="28679">
                  <c:v>2419.4335900000019</c:v>
                </c:pt>
                <c:pt idx="28680">
                  <c:v>2419.4335900000019</c:v>
                </c:pt>
                <c:pt idx="28681">
                  <c:v>2421.8750000000018</c:v>
                </c:pt>
                <c:pt idx="28682">
                  <c:v>2419.4335900000019</c:v>
                </c:pt>
                <c:pt idx="28683">
                  <c:v>2421.8750000000018</c:v>
                </c:pt>
                <c:pt idx="28684">
                  <c:v>2421.8750000000018</c:v>
                </c:pt>
                <c:pt idx="28685">
                  <c:v>2419.4335900000019</c:v>
                </c:pt>
                <c:pt idx="28686">
                  <c:v>2419.4335900000019</c:v>
                </c:pt>
                <c:pt idx="28687">
                  <c:v>2421.8750000000018</c:v>
                </c:pt>
                <c:pt idx="28688">
                  <c:v>2419.4335900000019</c:v>
                </c:pt>
                <c:pt idx="28689">
                  <c:v>2419.4335900000019</c:v>
                </c:pt>
                <c:pt idx="28690">
                  <c:v>2421.8750000000018</c:v>
                </c:pt>
                <c:pt idx="28691">
                  <c:v>2421.8750000000018</c:v>
                </c:pt>
                <c:pt idx="28692">
                  <c:v>2419.4335900000019</c:v>
                </c:pt>
                <c:pt idx="28693">
                  <c:v>2419.4335900000019</c:v>
                </c:pt>
                <c:pt idx="28694">
                  <c:v>2419.4335900000019</c:v>
                </c:pt>
                <c:pt idx="28695">
                  <c:v>2419.4335900000019</c:v>
                </c:pt>
                <c:pt idx="28696">
                  <c:v>2421.8750000000018</c:v>
                </c:pt>
                <c:pt idx="28697">
                  <c:v>2419.4335900000019</c:v>
                </c:pt>
                <c:pt idx="28698">
                  <c:v>2421.8750000000018</c:v>
                </c:pt>
                <c:pt idx="28699">
                  <c:v>2421.8750000000018</c:v>
                </c:pt>
                <c:pt idx="28700">
                  <c:v>2421.8750000000018</c:v>
                </c:pt>
                <c:pt idx="28701">
                  <c:v>2419.4335900000019</c:v>
                </c:pt>
                <c:pt idx="28702">
                  <c:v>2421.8750000000018</c:v>
                </c:pt>
                <c:pt idx="28703">
                  <c:v>2419.4335900000019</c:v>
                </c:pt>
                <c:pt idx="28704">
                  <c:v>2419.4335900000019</c:v>
                </c:pt>
                <c:pt idx="28705">
                  <c:v>2419.4335900000019</c:v>
                </c:pt>
                <c:pt idx="28706">
                  <c:v>2421.8750000000018</c:v>
                </c:pt>
                <c:pt idx="28707">
                  <c:v>2421.8750000000018</c:v>
                </c:pt>
                <c:pt idx="28708">
                  <c:v>2419.4335900000019</c:v>
                </c:pt>
                <c:pt idx="28709">
                  <c:v>2421.8750000000018</c:v>
                </c:pt>
                <c:pt idx="28710">
                  <c:v>2421.8750000000018</c:v>
                </c:pt>
                <c:pt idx="28711">
                  <c:v>2421.8750000000018</c:v>
                </c:pt>
                <c:pt idx="28712">
                  <c:v>2419.4335900000019</c:v>
                </c:pt>
                <c:pt idx="28713">
                  <c:v>2419.4335900000019</c:v>
                </c:pt>
                <c:pt idx="28714">
                  <c:v>2421.8750000000018</c:v>
                </c:pt>
                <c:pt idx="28715">
                  <c:v>2419.4335900000019</c:v>
                </c:pt>
                <c:pt idx="28716">
                  <c:v>2419.4335900000019</c:v>
                </c:pt>
                <c:pt idx="28717">
                  <c:v>2421.8750000000018</c:v>
                </c:pt>
                <c:pt idx="28718">
                  <c:v>2419.4335900000019</c:v>
                </c:pt>
                <c:pt idx="28719">
                  <c:v>2421.8750000000018</c:v>
                </c:pt>
                <c:pt idx="28720">
                  <c:v>2419.4335900000019</c:v>
                </c:pt>
                <c:pt idx="28721">
                  <c:v>2419.4335900000019</c:v>
                </c:pt>
                <c:pt idx="28722">
                  <c:v>2419.4335900000019</c:v>
                </c:pt>
                <c:pt idx="28723">
                  <c:v>2419.4335900000019</c:v>
                </c:pt>
                <c:pt idx="28724">
                  <c:v>2421.8750000000018</c:v>
                </c:pt>
                <c:pt idx="28725">
                  <c:v>2419.4335900000019</c:v>
                </c:pt>
                <c:pt idx="28726">
                  <c:v>2419.4335900000019</c:v>
                </c:pt>
                <c:pt idx="28727">
                  <c:v>2419.4335900000019</c:v>
                </c:pt>
                <c:pt idx="28728">
                  <c:v>2419.4335900000019</c:v>
                </c:pt>
                <c:pt idx="28729">
                  <c:v>2419.4335900000019</c:v>
                </c:pt>
                <c:pt idx="28730">
                  <c:v>2421.8750000000018</c:v>
                </c:pt>
                <c:pt idx="28731">
                  <c:v>2419.4335900000019</c:v>
                </c:pt>
                <c:pt idx="28732">
                  <c:v>2421.8750000000018</c:v>
                </c:pt>
                <c:pt idx="28733">
                  <c:v>2421.8750000000018</c:v>
                </c:pt>
                <c:pt idx="28734">
                  <c:v>2419.4335900000019</c:v>
                </c:pt>
                <c:pt idx="28735">
                  <c:v>2419.4335900000019</c:v>
                </c:pt>
                <c:pt idx="28736">
                  <c:v>2419.4335900000019</c:v>
                </c:pt>
                <c:pt idx="28737">
                  <c:v>2419.4335900000019</c:v>
                </c:pt>
                <c:pt idx="28738">
                  <c:v>2419.4335900000019</c:v>
                </c:pt>
                <c:pt idx="28739">
                  <c:v>2419.4335900000019</c:v>
                </c:pt>
                <c:pt idx="28740">
                  <c:v>2421.8750000000018</c:v>
                </c:pt>
                <c:pt idx="28741">
                  <c:v>2421.8750000000018</c:v>
                </c:pt>
                <c:pt idx="28742">
                  <c:v>2421.8750000000018</c:v>
                </c:pt>
                <c:pt idx="28743">
                  <c:v>2419.4335900000019</c:v>
                </c:pt>
                <c:pt idx="28744">
                  <c:v>2419.4335900000019</c:v>
                </c:pt>
                <c:pt idx="28745">
                  <c:v>2421.8750000000018</c:v>
                </c:pt>
                <c:pt idx="28746">
                  <c:v>2421.8750000000018</c:v>
                </c:pt>
                <c:pt idx="28747">
                  <c:v>2421.8750000000018</c:v>
                </c:pt>
                <c:pt idx="28748">
                  <c:v>2419.4335900000019</c:v>
                </c:pt>
                <c:pt idx="28749">
                  <c:v>2421.8750000000018</c:v>
                </c:pt>
                <c:pt idx="28750">
                  <c:v>2421.8750000000018</c:v>
                </c:pt>
                <c:pt idx="28751">
                  <c:v>2419.4335900000019</c:v>
                </c:pt>
                <c:pt idx="28752">
                  <c:v>2419.4335900000019</c:v>
                </c:pt>
                <c:pt idx="28753">
                  <c:v>2421.8750000000018</c:v>
                </c:pt>
                <c:pt idx="28754">
                  <c:v>2421.8750000000018</c:v>
                </c:pt>
                <c:pt idx="28755">
                  <c:v>2421.8750000000018</c:v>
                </c:pt>
                <c:pt idx="28756">
                  <c:v>2421.8750000000018</c:v>
                </c:pt>
                <c:pt idx="28757">
                  <c:v>2419.4335900000019</c:v>
                </c:pt>
                <c:pt idx="28758">
                  <c:v>2421.8750000000018</c:v>
                </c:pt>
                <c:pt idx="28759">
                  <c:v>2419.4335900000019</c:v>
                </c:pt>
                <c:pt idx="28760">
                  <c:v>2419.4335900000019</c:v>
                </c:pt>
                <c:pt idx="28761">
                  <c:v>2421.8750000000018</c:v>
                </c:pt>
                <c:pt idx="28762">
                  <c:v>2419.4335900000019</c:v>
                </c:pt>
                <c:pt idx="28763">
                  <c:v>2419.4335900000019</c:v>
                </c:pt>
                <c:pt idx="28764">
                  <c:v>2421.8750000000018</c:v>
                </c:pt>
                <c:pt idx="28765">
                  <c:v>2419.4335900000019</c:v>
                </c:pt>
                <c:pt idx="28766">
                  <c:v>2421.8750000000018</c:v>
                </c:pt>
                <c:pt idx="28767">
                  <c:v>2421.8750000000018</c:v>
                </c:pt>
                <c:pt idx="28768">
                  <c:v>2421.8750000000018</c:v>
                </c:pt>
                <c:pt idx="28769">
                  <c:v>2421.8750000000018</c:v>
                </c:pt>
                <c:pt idx="28770">
                  <c:v>2419.4335900000019</c:v>
                </c:pt>
                <c:pt idx="28771">
                  <c:v>2419.4335900000019</c:v>
                </c:pt>
                <c:pt idx="28772">
                  <c:v>2419.4335900000019</c:v>
                </c:pt>
                <c:pt idx="28773">
                  <c:v>2419.4335900000019</c:v>
                </c:pt>
                <c:pt idx="28774">
                  <c:v>2419.4335900000019</c:v>
                </c:pt>
                <c:pt idx="28775">
                  <c:v>2419.4335900000019</c:v>
                </c:pt>
                <c:pt idx="28776">
                  <c:v>2419.4335900000019</c:v>
                </c:pt>
                <c:pt idx="28777">
                  <c:v>2419.4335900000019</c:v>
                </c:pt>
                <c:pt idx="28778">
                  <c:v>2419.4335900000019</c:v>
                </c:pt>
                <c:pt idx="28779">
                  <c:v>2421.8750000000018</c:v>
                </c:pt>
                <c:pt idx="28780">
                  <c:v>2419.4335900000019</c:v>
                </c:pt>
                <c:pt idx="28781">
                  <c:v>2421.8750000000018</c:v>
                </c:pt>
                <c:pt idx="28782">
                  <c:v>2419.4335900000019</c:v>
                </c:pt>
                <c:pt idx="28783">
                  <c:v>2421.8750000000018</c:v>
                </c:pt>
                <c:pt idx="28784">
                  <c:v>2419.4335900000019</c:v>
                </c:pt>
                <c:pt idx="28785">
                  <c:v>2419.4335900000019</c:v>
                </c:pt>
                <c:pt idx="28786">
                  <c:v>2419.4335900000019</c:v>
                </c:pt>
                <c:pt idx="28787">
                  <c:v>2421.8750000000018</c:v>
                </c:pt>
                <c:pt idx="28788">
                  <c:v>2421.8750000000018</c:v>
                </c:pt>
                <c:pt idx="28789">
                  <c:v>2419.4335900000019</c:v>
                </c:pt>
                <c:pt idx="28790">
                  <c:v>2419.4335900000019</c:v>
                </c:pt>
                <c:pt idx="28791">
                  <c:v>2421.8750000000018</c:v>
                </c:pt>
                <c:pt idx="28792">
                  <c:v>2419.4335900000019</c:v>
                </c:pt>
                <c:pt idx="28793">
                  <c:v>2419.4335900000019</c:v>
                </c:pt>
                <c:pt idx="28794">
                  <c:v>2419.4335900000019</c:v>
                </c:pt>
                <c:pt idx="28795">
                  <c:v>2421.8750000000018</c:v>
                </c:pt>
                <c:pt idx="28796">
                  <c:v>2421.8750000000018</c:v>
                </c:pt>
                <c:pt idx="28797">
                  <c:v>2419.4335900000019</c:v>
                </c:pt>
                <c:pt idx="28798">
                  <c:v>2421.8750000000018</c:v>
                </c:pt>
                <c:pt idx="28799">
                  <c:v>2419.4335900000019</c:v>
                </c:pt>
                <c:pt idx="28800">
                  <c:v>2419.4335900000019</c:v>
                </c:pt>
                <c:pt idx="28801">
                  <c:v>2421.8750000000018</c:v>
                </c:pt>
                <c:pt idx="28802">
                  <c:v>2419.4335900000019</c:v>
                </c:pt>
                <c:pt idx="28803">
                  <c:v>2419.4335900000019</c:v>
                </c:pt>
                <c:pt idx="28804">
                  <c:v>2421.8750000000018</c:v>
                </c:pt>
                <c:pt idx="28805">
                  <c:v>2421.8750000000018</c:v>
                </c:pt>
                <c:pt idx="28806">
                  <c:v>2419.4335900000019</c:v>
                </c:pt>
                <c:pt idx="28807">
                  <c:v>2419.4335900000019</c:v>
                </c:pt>
                <c:pt idx="28808">
                  <c:v>2419.4335900000019</c:v>
                </c:pt>
                <c:pt idx="28809">
                  <c:v>2419.4335900000019</c:v>
                </c:pt>
                <c:pt idx="28810">
                  <c:v>2421.8750000000018</c:v>
                </c:pt>
                <c:pt idx="28811">
                  <c:v>2419.4335900000019</c:v>
                </c:pt>
                <c:pt idx="28812">
                  <c:v>2419.4335900000019</c:v>
                </c:pt>
                <c:pt idx="28813">
                  <c:v>2421.8750000000018</c:v>
                </c:pt>
                <c:pt idx="28814">
                  <c:v>2419.4335900000019</c:v>
                </c:pt>
                <c:pt idx="28815">
                  <c:v>2419.4335900000019</c:v>
                </c:pt>
                <c:pt idx="28816">
                  <c:v>2419.4335900000019</c:v>
                </c:pt>
                <c:pt idx="28817">
                  <c:v>2421.8750000000018</c:v>
                </c:pt>
                <c:pt idx="28818">
                  <c:v>2421.8750000000018</c:v>
                </c:pt>
                <c:pt idx="28819">
                  <c:v>2419.4335900000019</c:v>
                </c:pt>
                <c:pt idx="28820">
                  <c:v>2419.4335900000019</c:v>
                </c:pt>
                <c:pt idx="28821">
                  <c:v>2419.4335900000019</c:v>
                </c:pt>
                <c:pt idx="28822">
                  <c:v>2419.4335900000019</c:v>
                </c:pt>
                <c:pt idx="28823">
                  <c:v>2419.4335900000019</c:v>
                </c:pt>
                <c:pt idx="28824">
                  <c:v>2421.8750000000018</c:v>
                </c:pt>
                <c:pt idx="28825">
                  <c:v>2419.4335900000019</c:v>
                </c:pt>
                <c:pt idx="28826">
                  <c:v>2419.4335900000019</c:v>
                </c:pt>
                <c:pt idx="28827">
                  <c:v>2419.4335900000019</c:v>
                </c:pt>
                <c:pt idx="28828">
                  <c:v>2419.4335900000019</c:v>
                </c:pt>
                <c:pt idx="28829">
                  <c:v>2419.4335900000019</c:v>
                </c:pt>
                <c:pt idx="28830">
                  <c:v>2419.4335900000019</c:v>
                </c:pt>
                <c:pt idx="28831">
                  <c:v>2421.8750000000018</c:v>
                </c:pt>
                <c:pt idx="28832">
                  <c:v>2421.8750000000018</c:v>
                </c:pt>
                <c:pt idx="28833">
                  <c:v>2421.8750000000018</c:v>
                </c:pt>
                <c:pt idx="28834">
                  <c:v>2419.4335900000019</c:v>
                </c:pt>
                <c:pt idx="28835">
                  <c:v>2419.4335900000019</c:v>
                </c:pt>
                <c:pt idx="28836">
                  <c:v>2421.8750000000018</c:v>
                </c:pt>
                <c:pt idx="28837">
                  <c:v>2421.8750000000018</c:v>
                </c:pt>
                <c:pt idx="28838">
                  <c:v>2421.8750000000018</c:v>
                </c:pt>
                <c:pt idx="28839">
                  <c:v>2419.4335900000019</c:v>
                </c:pt>
                <c:pt idx="28840">
                  <c:v>2419.4335900000019</c:v>
                </c:pt>
                <c:pt idx="28841">
                  <c:v>2419.4335900000019</c:v>
                </c:pt>
                <c:pt idx="28842">
                  <c:v>2419.4335900000019</c:v>
                </c:pt>
                <c:pt idx="28843">
                  <c:v>2421.8750000000018</c:v>
                </c:pt>
                <c:pt idx="28844">
                  <c:v>2419.4335900000019</c:v>
                </c:pt>
                <c:pt idx="28845">
                  <c:v>2419.4335900000019</c:v>
                </c:pt>
                <c:pt idx="28846">
                  <c:v>2419.4335900000019</c:v>
                </c:pt>
                <c:pt idx="28847">
                  <c:v>2419.4335900000019</c:v>
                </c:pt>
                <c:pt idx="28848">
                  <c:v>2419.4335900000019</c:v>
                </c:pt>
                <c:pt idx="28849">
                  <c:v>2421.8750000000018</c:v>
                </c:pt>
                <c:pt idx="28850">
                  <c:v>2421.8750000000018</c:v>
                </c:pt>
                <c:pt idx="28851">
                  <c:v>2421.8750000000018</c:v>
                </c:pt>
                <c:pt idx="28852">
                  <c:v>2421.8750000000018</c:v>
                </c:pt>
                <c:pt idx="28853">
                  <c:v>2421.8750000000018</c:v>
                </c:pt>
                <c:pt idx="28854">
                  <c:v>2419.4335900000019</c:v>
                </c:pt>
                <c:pt idx="28855">
                  <c:v>2419.4335900000019</c:v>
                </c:pt>
                <c:pt idx="28856">
                  <c:v>2419.4335900000019</c:v>
                </c:pt>
                <c:pt idx="28857">
                  <c:v>2419.4335900000019</c:v>
                </c:pt>
                <c:pt idx="28858">
                  <c:v>2419.4335900000019</c:v>
                </c:pt>
                <c:pt idx="28859">
                  <c:v>2421.8750000000018</c:v>
                </c:pt>
                <c:pt idx="28860">
                  <c:v>2419.4335900000019</c:v>
                </c:pt>
                <c:pt idx="28861">
                  <c:v>2421.8750000000018</c:v>
                </c:pt>
                <c:pt idx="28862">
                  <c:v>2419.4335900000019</c:v>
                </c:pt>
                <c:pt idx="28863">
                  <c:v>2419.4335900000019</c:v>
                </c:pt>
                <c:pt idx="28864">
                  <c:v>2421.8750000000018</c:v>
                </c:pt>
                <c:pt idx="28865">
                  <c:v>2419.4335900000019</c:v>
                </c:pt>
                <c:pt idx="28866">
                  <c:v>2419.4335900000019</c:v>
                </c:pt>
                <c:pt idx="28867">
                  <c:v>2419.4335900000019</c:v>
                </c:pt>
                <c:pt idx="28868">
                  <c:v>2419.4335900000019</c:v>
                </c:pt>
                <c:pt idx="28869">
                  <c:v>2419.4335900000019</c:v>
                </c:pt>
                <c:pt idx="28870">
                  <c:v>2419.4335900000019</c:v>
                </c:pt>
                <c:pt idx="28871">
                  <c:v>2419.4335900000019</c:v>
                </c:pt>
                <c:pt idx="28872">
                  <c:v>2419.4335900000019</c:v>
                </c:pt>
                <c:pt idx="28873">
                  <c:v>2421.8750000000018</c:v>
                </c:pt>
                <c:pt idx="28874">
                  <c:v>2419.4335900000019</c:v>
                </c:pt>
                <c:pt idx="28875">
                  <c:v>2421.8750000000018</c:v>
                </c:pt>
                <c:pt idx="28876">
                  <c:v>2419.4335900000019</c:v>
                </c:pt>
                <c:pt idx="28877">
                  <c:v>2419.4335900000019</c:v>
                </c:pt>
                <c:pt idx="28878">
                  <c:v>2421.8750000000018</c:v>
                </c:pt>
                <c:pt idx="28879">
                  <c:v>2419.4335900000019</c:v>
                </c:pt>
                <c:pt idx="28880">
                  <c:v>2419.4335900000019</c:v>
                </c:pt>
                <c:pt idx="28881">
                  <c:v>2421.8750000000018</c:v>
                </c:pt>
                <c:pt idx="28882">
                  <c:v>2419.4335900000019</c:v>
                </c:pt>
                <c:pt idx="28883">
                  <c:v>2419.4335900000019</c:v>
                </c:pt>
                <c:pt idx="28884">
                  <c:v>2421.8750000000018</c:v>
                </c:pt>
                <c:pt idx="28885">
                  <c:v>2419.4335900000019</c:v>
                </c:pt>
                <c:pt idx="28886">
                  <c:v>2419.4335900000019</c:v>
                </c:pt>
                <c:pt idx="28887">
                  <c:v>2419.4335900000019</c:v>
                </c:pt>
                <c:pt idx="28888">
                  <c:v>2419.4335900000019</c:v>
                </c:pt>
                <c:pt idx="28889">
                  <c:v>2419.4335900000019</c:v>
                </c:pt>
                <c:pt idx="28890">
                  <c:v>2421.8750000000018</c:v>
                </c:pt>
                <c:pt idx="28891">
                  <c:v>2419.4335900000019</c:v>
                </c:pt>
                <c:pt idx="28892">
                  <c:v>2419.4335900000019</c:v>
                </c:pt>
                <c:pt idx="28893">
                  <c:v>2419.4335900000019</c:v>
                </c:pt>
                <c:pt idx="28894">
                  <c:v>2421.8750000000018</c:v>
                </c:pt>
                <c:pt idx="28895">
                  <c:v>2421.8750000000018</c:v>
                </c:pt>
                <c:pt idx="28896">
                  <c:v>2419.4335900000019</c:v>
                </c:pt>
                <c:pt idx="28897">
                  <c:v>2421.8750000000018</c:v>
                </c:pt>
                <c:pt idx="28898">
                  <c:v>2419.4335900000019</c:v>
                </c:pt>
                <c:pt idx="28899">
                  <c:v>2419.4335900000019</c:v>
                </c:pt>
                <c:pt idx="28900">
                  <c:v>2419.4335900000019</c:v>
                </c:pt>
                <c:pt idx="28901">
                  <c:v>2419.4335900000019</c:v>
                </c:pt>
                <c:pt idx="28902">
                  <c:v>2419.4335900000019</c:v>
                </c:pt>
                <c:pt idx="28903">
                  <c:v>2421.8750000000018</c:v>
                </c:pt>
                <c:pt idx="28904">
                  <c:v>2421.8750000000018</c:v>
                </c:pt>
                <c:pt idx="28905">
                  <c:v>2421.8750000000018</c:v>
                </c:pt>
                <c:pt idx="28906">
                  <c:v>2419.4335900000019</c:v>
                </c:pt>
                <c:pt idx="28907">
                  <c:v>2421.8750000000018</c:v>
                </c:pt>
                <c:pt idx="28908">
                  <c:v>2421.8750000000018</c:v>
                </c:pt>
                <c:pt idx="28909">
                  <c:v>2421.8750000000018</c:v>
                </c:pt>
                <c:pt idx="28910">
                  <c:v>2419.4335900000019</c:v>
                </c:pt>
                <c:pt idx="28911">
                  <c:v>2419.4335900000019</c:v>
                </c:pt>
                <c:pt idx="28912">
                  <c:v>2419.4335900000019</c:v>
                </c:pt>
                <c:pt idx="28913">
                  <c:v>2419.4335900000019</c:v>
                </c:pt>
                <c:pt idx="28914">
                  <c:v>2419.4335900000019</c:v>
                </c:pt>
                <c:pt idx="28915">
                  <c:v>2419.4335900000019</c:v>
                </c:pt>
                <c:pt idx="28916">
                  <c:v>2421.8750000000018</c:v>
                </c:pt>
                <c:pt idx="28917">
                  <c:v>2419.4335900000019</c:v>
                </c:pt>
                <c:pt idx="28918">
                  <c:v>2421.8750000000018</c:v>
                </c:pt>
                <c:pt idx="28919">
                  <c:v>2419.4335900000019</c:v>
                </c:pt>
                <c:pt idx="28920">
                  <c:v>2419.4335900000019</c:v>
                </c:pt>
                <c:pt idx="28921">
                  <c:v>2419.4335900000019</c:v>
                </c:pt>
                <c:pt idx="28922">
                  <c:v>2419.4335900000019</c:v>
                </c:pt>
                <c:pt idx="28923">
                  <c:v>2419.4335900000019</c:v>
                </c:pt>
                <c:pt idx="28924">
                  <c:v>2421.8750000000018</c:v>
                </c:pt>
                <c:pt idx="28925">
                  <c:v>2421.8750000000018</c:v>
                </c:pt>
                <c:pt idx="28926">
                  <c:v>2419.4335900000019</c:v>
                </c:pt>
                <c:pt idx="28927">
                  <c:v>2421.8750000000018</c:v>
                </c:pt>
                <c:pt idx="28928">
                  <c:v>2419.4335900000019</c:v>
                </c:pt>
                <c:pt idx="28929">
                  <c:v>2419.4335900000019</c:v>
                </c:pt>
                <c:pt idx="28930">
                  <c:v>2419.4335900000019</c:v>
                </c:pt>
                <c:pt idx="28931">
                  <c:v>2419.4335900000019</c:v>
                </c:pt>
                <c:pt idx="28932">
                  <c:v>2421.8750000000018</c:v>
                </c:pt>
                <c:pt idx="28933">
                  <c:v>2421.8750000000018</c:v>
                </c:pt>
                <c:pt idx="28934">
                  <c:v>2421.8750000000018</c:v>
                </c:pt>
                <c:pt idx="28935">
                  <c:v>2419.4335900000019</c:v>
                </c:pt>
                <c:pt idx="28936">
                  <c:v>2421.8750000000018</c:v>
                </c:pt>
                <c:pt idx="28937">
                  <c:v>2421.8750000000018</c:v>
                </c:pt>
                <c:pt idx="28938">
                  <c:v>2419.4335900000019</c:v>
                </c:pt>
                <c:pt idx="28939">
                  <c:v>2419.4335900000019</c:v>
                </c:pt>
                <c:pt idx="28940">
                  <c:v>2419.4335900000019</c:v>
                </c:pt>
                <c:pt idx="28941">
                  <c:v>2419.4335900000019</c:v>
                </c:pt>
                <c:pt idx="28942">
                  <c:v>2419.4335900000019</c:v>
                </c:pt>
                <c:pt idx="28943">
                  <c:v>2421.8750000000018</c:v>
                </c:pt>
                <c:pt idx="28944">
                  <c:v>2421.8750000000018</c:v>
                </c:pt>
                <c:pt idx="28945">
                  <c:v>2419.4335900000019</c:v>
                </c:pt>
                <c:pt idx="28946">
                  <c:v>2421.8750000000018</c:v>
                </c:pt>
                <c:pt idx="28947">
                  <c:v>2419.4335900000019</c:v>
                </c:pt>
                <c:pt idx="28948">
                  <c:v>2419.4335900000019</c:v>
                </c:pt>
                <c:pt idx="28949">
                  <c:v>2421.8750000000018</c:v>
                </c:pt>
                <c:pt idx="28950">
                  <c:v>2421.8750000000018</c:v>
                </c:pt>
                <c:pt idx="28951">
                  <c:v>2419.4335900000019</c:v>
                </c:pt>
                <c:pt idx="28952">
                  <c:v>2421.8750000000018</c:v>
                </c:pt>
                <c:pt idx="28953">
                  <c:v>2419.4335900000019</c:v>
                </c:pt>
                <c:pt idx="28954">
                  <c:v>2419.4335900000019</c:v>
                </c:pt>
                <c:pt idx="28955">
                  <c:v>2421.8750000000018</c:v>
                </c:pt>
                <c:pt idx="28956">
                  <c:v>2421.8750000000018</c:v>
                </c:pt>
                <c:pt idx="28957">
                  <c:v>2419.4335900000019</c:v>
                </c:pt>
                <c:pt idx="28958">
                  <c:v>2421.8750000000018</c:v>
                </c:pt>
                <c:pt idx="28959">
                  <c:v>2419.4335900000019</c:v>
                </c:pt>
                <c:pt idx="28960">
                  <c:v>2421.8750000000018</c:v>
                </c:pt>
                <c:pt idx="28961">
                  <c:v>2419.4335900000019</c:v>
                </c:pt>
                <c:pt idx="28962">
                  <c:v>2419.4335900000019</c:v>
                </c:pt>
                <c:pt idx="28963">
                  <c:v>2419.4335900000019</c:v>
                </c:pt>
                <c:pt idx="28964">
                  <c:v>2421.8750000000018</c:v>
                </c:pt>
                <c:pt idx="28965">
                  <c:v>2419.4335900000019</c:v>
                </c:pt>
                <c:pt idx="28966">
                  <c:v>2419.4335900000019</c:v>
                </c:pt>
                <c:pt idx="28967">
                  <c:v>2421.8750000000018</c:v>
                </c:pt>
                <c:pt idx="28968">
                  <c:v>2421.8750000000018</c:v>
                </c:pt>
                <c:pt idx="28969">
                  <c:v>2421.8750000000018</c:v>
                </c:pt>
                <c:pt idx="28970">
                  <c:v>2419.4335900000019</c:v>
                </c:pt>
                <c:pt idx="28971">
                  <c:v>2419.4335900000019</c:v>
                </c:pt>
                <c:pt idx="28972">
                  <c:v>2421.8750000000018</c:v>
                </c:pt>
                <c:pt idx="28973">
                  <c:v>2419.4335900000019</c:v>
                </c:pt>
                <c:pt idx="28974">
                  <c:v>2421.8750000000018</c:v>
                </c:pt>
                <c:pt idx="28975">
                  <c:v>2419.4335900000019</c:v>
                </c:pt>
                <c:pt idx="28976">
                  <c:v>2419.4335900000019</c:v>
                </c:pt>
                <c:pt idx="28977">
                  <c:v>2419.4335900000019</c:v>
                </c:pt>
                <c:pt idx="28978">
                  <c:v>2419.4335900000019</c:v>
                </c:pt>
                <c:pt idx="28979">
                  <c:v>2419.4335900000019</c:v>
                </c:pt>
                <c:pt idx="28980">
                  <c:v>2419.4335900000019</c:v>
                </c:pt>
                <c:pt idx="28981">
                  <c:v>2419.4335900000019</c:v>
                </c:pt>
                <c:pt idx="28982">
                  <c:v>2419.4335900000019</c:v>
                </c:pt>
                <c:pt idx="28983">
                  <c:v>2421.8750000000018</c:v>
                </c:pt>
                <c:pt idx="28984">
                  <c:v>2419.4335900000019</c:v>
                </c:pt>
                <c:pt idx="28985">
                  <c:v>2421.8750000000018</c:v>
                </c:pt>
                <c:pt idx="28986">
                  <c:v>2419.4335900000019</c:v>
                </c:pt>
                <c:pt idx="28987">
                  <c:v>2419.4335900000019</c:v>
                </c:pt>
                <c:pt idx="28988">
                  <c:v>2419.4335900000019</c:v>
                </c:pt>
                <c:pt idx="28989">
                  <c:v>2419.4335900000019</c:v>
                </c:pt>
                <c:pt idx="28990">
                  <c:v>2419.4335900000019</c:v>
                </c:pt>
                <c:pt idx="28991">
                  <c:v>2419.4335900000019</c:v>
                </c:pt>
                <c:pt idx="28992">
                  <c:v>2419.4335900000019</c:v>
                </c:pt>
                <c:pt idx="28993">
                  <c:v>2419.4335900000019</c:v>
                </c:pt>
                <c:pt idx="28994">
                  <c:v>2419.4335900000019</c:v>
                </c:pt>
                <c:pt idx="28995">
                  <c:v>2419.4335900000019</c:v>
                </c:pt>
                <c:pt idx="28996">
                  <c:v>2419.4335900000019</c:v>
                </c:pt>
                <c:pt idx="28997">
                  <c:v>2419.4335900000019</c:v>
                </c:pt>
                <c:pt idx="28998">
                  <c:v>2419.4335900000019</c:v>
                </c:pt>
                <c:pt idx="28999">
                  <c:v>2419.4335900000019</c:v>
                </c:pt>
                <c:pt idx="29000">
                  <c:v>2419.4335900000019</c:v>
                </c:pt>
                <c:pt idx="29001">
                  <c:v>2419.4335900000019</c:v>
                </c:pt>
                <c:pt idx="29002">
                  <c:v>2419.4335900000019</c:v>
                </c:pt>
                <c:pt idx="29003">
                  <c:v>2419.4335900000019</c:v>
                </c:pt>
                <c:pt idx="29004">
                  <c:v>2419.4335900000019</c:v>
                </c:pt>
                <c:pt idx="29005">
                  <c:v>2419.4335900000019</c:v>
                </c:pt>
                <c:pt idx="29006">
                  <c:v>2419.4335900000019</c:v>
                </c:pt>
                <c:pt idx="29007">
                  <c:v>2419.4335900000019</c:v>
                </c:pt>
                <c:pt idx="29008">
                  <c:v>2419.4335900000019</c:v>
                </c:pt>
                <c:pt idx="29009">
                  <c:v>2419.4335900000019</c:v>
                </c:pt>
                <c:pt idx="29010">
                  <c:v>2419.4335900000019</c:v>
                </c:pt>
                <c:pt idx="29011">
                  <c:v>2419.4335900000019</c:v>
                </c:pt>
                <c:pt idx="29012">
                  <c:v>2421.8750000000018</c:v>
                </c:pt>
                <c:pt idx="29013">
                  <c:v>2421.8750000000018</c:v>
                </c:pt>
                <c:pt idx="29014">
                  <c:v>2419.4335900000019</c:v>
                </c:pt>
                <c:pt idx="29015">
                  <c:v>2419.4335900000019</c:v>
                </c:pt>
                <c:pt idx="29016">
                  <c:v>2421.8750000000018</c:v>
                </c:pt>
                <c:pt idx="29017">
                  <c:v>2421.8750000000018</c:v>
                </c:pt>
                <c:pt idx="29018">
                  <c:v>2419.4335900000019</c:v>
                </c:pt>
                <c:pt idx="29019">
                  <c:v>2421.8750000000018</c:v>
                </c:pt>
                <c:pt idx="29020">
                  <c:v>2419.4335900000019</c:v>
                </c:pt>
                <c:pt idx="29021">
                  <c:v>2421.8750000000018</c:v>
                </c:pt>
                <c:pt idx="29022">
                  <c:v>2421.8750000000018</c:v>
                </c:pt>
                <c:pt idx="29023">
                  <c:v>2421.8750000000018</c:v>
                </c:pt>
                <c:pt idx="29024">
                  <c:v>2419.4335900000019</c:v>
                </c:pt>
                <c:pt idx="29025">
                  <c:v>2421.8750000000018</c:v>
                </c:pt>
                <c:pt idx="29026">
                  <c:v>2421.8750000000018</c:v>
                </c:pt>
                <c:pt idx="29027">
                  <c:v>2421.8750000000018</c:v>
                </c:pt>
                <c:pt idx="29028">
                  <c:v>2421.8750000000018</c:v>
                </c:pt>
                <c:pt idx="29029">
                  <c:v>2419.4335900000019</c:v>
                </c:pt>
                <c:pt idx="29030">
                  <c:v>2421.8750000000018</c:v>
                </c:pt>
                <c:pt idx="29031">
                  <c:v>2419.4335900000019</c:v>
                </c:pt>
                <c:pt idx="29032">
                  <c:v>2421.8750000000018</c:v>
                </c:pt>
                <c:pt idx="29033">
                  <c:v>2421.8750000000018</c:v>
                </c:pt>
                <c:pt idx="29034">
                  <c:v>2421.8750000000018</c:v>
                </c:pt>
                <c:pt idx="29035">
                  <c:v>2419.4335900000019</c:v>
                </c:pt>
                <c:pt idx="29036">
                  <c:v>2419.4335900000019</c:v>
                </c:pt>
                <c:pt idx="29037">
                  <c:v>2419.4335900000019</c:v>
                </c:pt>
                <c:pt idx="29038">
                  <c:v>2421.8750000000018</c:v>
                </c:pt>
                <c:pt idx="29039">
                  <c:v>2419.4335900000019</c:v>
                </c:pt>
                <c:pt idx="29040">
                  <c:v>2419.4335900000019</c:v>
                </c:pt>
                <c:pt idx="29041">
                  <c:v>2419.4335900000019</c:v>
                </c:pt>
                <c:pt idx="29042">
                  <c:v>2419.4335900000019</c:v>
                </c:pt>
                <c:pt idx="29043">
                  <c:v>2421.8750000000018</c:v>
                </c:pt>
                <c:pt idx="29044">
                  <c:v>2421.8750000000018</c:v>
                </c:pt>
                <c:pt idx="29045">
                  <c:v>2421.8750000000018</c:v>
                </c:pt>
                <c:pt idx="29046">
                  <c:v>2421.8750000000018</c:v>
                </c:pt>
                <c:pt idx="29047">
                  <c:v>2421.8750000000018</c:v>
                </c:pt>
                <c:pt idx="29048">
                  <c:v>2419.4335900000019</c:v>
                </c:pt>
                <c:pt idx="29049">
                  <c:v>2419.4335900000019</c:v>
                </c:pt>
                <c:pt idx="29050">
                  <c:v>2421.8750000000018</c:v>
                </c:pt>
                <c:pt idx="29051">
                  <c:v>2419.4335900000019</c:v>
                </c:pt>
                <c:pt idx="29052">
                  <c:v>2419.4335900000019</c:v>
                </c:pt>
                <c:pt idx="29053">
                  <c:v>2419.4335900000019</c:v>
                </c:pt>
                <c:pt idx="29054">
                  <c:v>2419.4335900000019</c:v>
                </c:pt>
                <c:pt idx="29055">
                  <c:v>2419.4335900000019</c:v>
                </c:pt>
                <c:pt idx="29056">
                  <c:v>2419.4335900000019</c:v>
                </c:pt>
                <c:pt idx="29057">
                  <c:v>2419.4335900000019</c:v>
                </c:pt>
                <c:pt idx="29058">
                  <c:v>2421.8750000000018</c:v>
                </c:pt>
                <c:pt idx="29059">
                  <c:v>2419.4335900000019</c:v>
                </c:pt>
                <c:pt idx="29060">
                  <c:v>2419.4335900000019</c:v>
                </c:pt>
                <c:pt idx="29061">
                  <c:v>2421.8750000000018</c:v>
                </c:pt>
                <c:pt idx="29062">
                  <c:v>2421.8750000000018</c:v>
                </c:pt>
                <c:pt idx="29063">
                  <c:v>2421.8750000000018</c:v>
                </c:pt>
                <c:pt idx="29064">
                  <c:v>2421.8750000000018</c:v>
                </c:pt>
                <c:pt idx="29065">
                  <c:v>2419.4335900000019</c:v>
                </c:pt>
                <c:pt idx="29066">
                  <c:v>2419.4335900000019</c:v>
                </c:pt>
                <c:pt idx="29067">
                  <c:v>2419.4335900000019</c:v>
                </c:pt>
                <c:pt idx="29068">
                  <c:v>2419.4335900000019</c:v>
                </c:pt>
                <c:pt idx="29069">
                  <c:v>2421.8750000000018</c:v>
                </c:pt>
                <c:pt idx="29070">
                  <c:v>2421.8750000000018</c:v>
                </c:pt>
                <c:pt idx="29071">
                  <c:v>2419.4335900000019</c:v>
                </c:pt>
                <c:pt idx="29072">
                  <c:v>2419.4335900000019</c:v>
                </c:pt>
                <c:pt idx="29073">
                  <c:v>2419.4335900000019</c:v>
                </c:pt>
                <c:pt idx="29074">
                  <c:v>2419.4335900000019</c:v>
                </c:pt>
                <c:pt idx="29075">
                  <c:v>2419.4335900000019</c:v>
                </c:pt>
                <c:pt idx="29076">
                  <c:v>2419.4335900000019</c:v>
                </c:pt>
                <c:pt idx="29077">
                  <c:v>2419.4335900000019</c:v>
                </c:pt>
                <c:pt idx="29078">
                  <c:v>2421.8750000000018</c:v>
                </c:pt>
                <c:pt idx="29079">
                  <c:v>2419.4335900000019</c:v>
                </c:pt>
                <c:pt idx="29080">
                  <c:v>2421.8750000000018</c:v>
                </c:pt>
                <c:pt idx="29081">
                  <c:v>2419.4335900000019</c:v>
                </c:pt>
                <c:pt idx="29082">
                  <c:v>2419.4335900000019</c:v>
                </c:pt>
                <c:pt idx="29083">
                  <c:v>2419.4335900000019</c:v>
                </c:pt>
                <c:pt idx="29084">
                  <c:v>2419.4335900000019</c:v>
                </c:pt>
                <c:pt idx="29085">
                  <c:v>2419.4335900000019</c:v>
                </c:pt>
                <c:pt idx="29086">
                  <c:v>2419.4335900000019</c:v>
                </c:pt>
                <c:pt idx="29087">
                  <c:v>2419.4335900000019</c:v>
                </c:pt>
                <c:pt idx="29088">
                  <c:v>2419.4335900000019</c:v>
                </c:pt>
                <c:pt idx="29089">
                  <c:v>2421.8750000000018</c:v>
                </c:pt>
                <c:pt idx="29090">
                  <c:v>2419.4335900000019</c:v>
                </c:pt>
                <c:pt idx="29091">
                  <c:v>2419.4335900000019</c:v>
                </c:pt>
                <c:pt idx="29092">
                  <c:v>2421.8750000000018</c:v>
                </c:pt>
                <c:pt idx="29093">
                  <c:v>2421.8750000000018</c:v>
                </c:pt>
                <c:pt idx="29094">
                  <c:v>2419.4335900000019</c:v>
                </c:pt>
                <c:pt idx="29095">
                  <c:v>2419.4335900000019</c:v>
                </c:pt>
                <c:pt idx="29096">
                  <c:v>2419.4335900000019</c:v>
                </c:pt>
                <c:pt idx="29097">
                  <c:v>2419.4335900000019</c:v>
                </c:pt>
                <c:pt idx="29098">
                  <c:v>2421.8750000000018</c:v>
                </c:pt>
                <c:pt idx="29099">
                  <c:v>2419.4335900000019</c:v>
                </c:pt>
                <c:pt idx="29100">
                  <c:v>2419.4335900000019</c:v>
                </c:pt>
                <c:pt idx="29101">
                  <c:v>2419.4335900000019</c:v>
                </c:pt>
                <c:pt idx="29102">
                  <c:v>2419.4335900000019</c:v>
                </c:pt>
                <c:pt idx="29103">
                  <c:v>2421.8750000000018</c:v>
                </c:pt>
                <c:pt idx="29104">
                  <c:v>2419.4335900000019</c:v>
                </c:pt>
                <c:pt idx="29105">
                  <c:v>2419.4335900000019</c:v>
                </c:pt>
                <c:pt idx="29106">
                  <c:v>2419.4335900000019</c:v>
                </c:pt>
                <c:pt idx="29107">
                  <c:v>2419.4335900000019</c:v>
                </c:pt>
                <c:pt idx="29108">
                  <c:v>2419.4335900000019</c:v>
                </c:pt>
                <c:pt idx="29109">
                  <c:v>2419.4335900000019</c:v>
                </c:pt>
                <c:pt idx="29110">
                  <c:v>2419.4335900000019</c:v>
                </c:pt>
                <c:pt idx="29111">
                  <c:v>2421.8750000000018</c:v>
                </c:pt>
                <c:pt idx="29112">
                  <c:v>2419.4335900000019</c:v>
                </c:pt>
                <c:pt idx="29113">
                  <c:v>2419.4335900000019</c:v>
                </c:pt>
                <c:pt idx="29114">
                  <c:v>2419.4335900000019</c:v>
                </c:pt>
                <c:pt idx="29115">
                  <c:v>2419.4335900000019</c:v>
                </c:pt>
                <c:pt idx="29116">
                  <c:v>2419.4335900000019</c:v>
                </c:pt>
                <c:pt idx="29117">
                  <c:v>2419.4335900000019</c:v>
                </c:pt>
                <c:pt idx="29118">
                  <c:v>2419.4335900000019</c:v>
                </c:pt>
                <c:pt idx="29119">
                  <c:v>2419.4335900000019</c:v>
                </c:pt>
                <c:pt idx="29120">
                  <c:v>2419.4335900000019</c:v>
                </c:pt>
                <c:pt idx="29121">
                  <c:v>2419.4335900000019</c:v>
                </c:pt>
                <c:pt idx="29122">
                  <c:v>2419.4335900000019</c:v>
                </c:pt>
                <c:pt idx="29123">
                  <c:v>2421.8750000000018</c:v>
                </c:pt>
                <c:pt idx="29124">
                  <c:v>2419.4335900000019</c:v>
                </c:pt>
                <c:pt idx="29125">
                  <c:v>2419.4335900000019</c:v>
                </c:pt>
                <c:pt idx="29126">
                  <c:v>2419.4335900000019</c:v>
                </c:pt>
                <c:pt idx="29127">
                  <c:v>2419.4335900000019</c:v>
                </c:pt>
                <c:pt idx="29128">
                  <c:v>2419.4335900000019</c:v>
                </c:pt>
                <c:pt idx="29129">
                  <c:v>2419.4335900000019</c:v>
                </c:pt>
                <c:pt idx="29130">
                  <c:v>2419.4335900000019</c:v>
                </c:pt>
                <c:pt idx="29131">
                  <c:v>2419.4335900000019</c:v>
                </c:pt>
                <c:pt idx="29132">
                  <c:v>2421.8750000000018</c:v>
                </c:pt>
                <c:pt idx="29133">
                  <c:v>2421.8750000000018</c:v>
                </c:pt>
                <c:pt idx="29134">
                  <c:v>2419.4335900000019</c:v>
                </c:pt>
                <c:pt idx="29135">
                  <c:v>2421.8750000000018</c:v>
                </c:pt>
                <c:pt idx="29136">
                  <c:v>2419.4335900000019</c:v>
                </c:pt>
                <c:pt idx="29137">
                  <c:v>2419.4335900000019</c:v>
                </c:pt>
                <c:pt idx="29138">
                  <c:v>2419.4335900000019</c:v>
                </c:pt>
                <c:pt idx="29139">
                  <c:v>2419.4335900000019</c:v>
                </c:pt>
                <c:pt idx="29140">
                  <c:v>2419.4335900000019</c:v>
                </c:pt>
                <c:pt idx="29141">
                  <c:v>2421.8750000000018</c:v>
                </c:pt>
                <c:pt idx="29142">
                  <c:v>2419.4335900000019</c:v>
                </c:pt>
                <c:pt idx="29143">
                  <c:v>2421.8750000000018</c:v>
                </c:pt>
                <c:pt idx="29144">
                  <c:v>2421.8750000000018</c:v>
                </c:pt>
                <c:pt idx="29145">
                  <c:v>2419.4335900000019</c:v>
                </c:pt>
                <c:pt idx="29146">
                  <c:v>2419.4335900000019</c:v>
                </c:pt>
                <c:pt idx="29147">
                  <c:v>2421.8750000000018</c:v>
                </c:pt>
                <c:pt idx="29148">
                  <c:v>2419.4335900000019</c:v>
                </c:pt>
                <c:pt idx="29149">
                  <c:v>2421.8750000000018</c:v>
                </c:pt>
                <c:pt idx="29150">
                  <c:v>2421.8750000000018</c:v>
                </c:pt>
                <c:pt idx="29151">
                  <c:v>2419.4335900000019</c:v>
                </c:pt>
                <c:pt idx="29152">
                  <c:v>2421.8750000000018</c:v>
                </c:pt>
                <c:pt idx="29153">
                  <c:v>2419.4335900000019</c:v>
                </c:pt>
                <c:pt idx="29154">
                  <c:v>2421.8750000000018</c:v>
                </c:pt>
                <c:pt idx="29155">
                  <c:v>2419.4335900000019</c:v>
                </c:pt>
                <c:pt idx="29156">
                  <c:v>2419.4335900000019</c:v>
                </c:pt>
                <c:pt idx="29157">
                  <c:v>2419.4335900000019</c:v>
                </c:pt>
                <c:pt idx="29158">
                  <c:v>2419.4335900000019</c:v>
                </c:pt>
                <c:pt idx="29159">
                  <c:v>2419.4335900000019</c:v>
                </c:pt>
                <c:pt idx="29160">
                  <c:v>2419.4335900000019</c:v>
                </c:pt>
                <c:pt idx="29161">
                  <c:v>2421.8750000000018</c:v>
                </c:pt>
                <c:pt idx="29162">
                  <c:v>2419.4335900000019</c:v>
                </c:pt>
                <c:pt idx="29163">
                  <c:v>2419.4335900000019</c:v>
                </c:pt>
                <c:pt idx="29164">
                  <c:v>2419.4335900000019</c:v>
                </c:pt>
                <c:pt idx="29165">
                  <c:v>2421.8750000000018</c:v>
                </c:pt>
                <c:pt idx="29166">
                  <c:v>2421.8750000000018</c:v>
                </c:pt>
                <c:pt idx="29167">
                  <c:v>2421.8750000000018</c:v>
                </c:pt>
                <c:pt idx="29168">
                  <c:v>2419.4335900000019</c:v>
                </c:pt>
                <c:pt idx="29169">
                  <c:v>2419.4335900000019</c:v>
                </c:pt>
                <c:pt idx="29170">
                  <c:v>2419.4335900000019</c:v>
                </c:pt>
                <c:pt idx="29171">
                  <c:v>2421.8750000000018</c:v>
                </c:pt>
                <c:pt idx="29172">
                  <c:v>2419.4335900000019</c:v>
                </c:pt>
                <c:pt idx="29173">
                  <c:v>2419.4335900000019</c:v>
                </c:pt>
                <c:pt idx="29174">
                  <c:v>2419.4335900000019</c:v>
                </c:pt>
                <c:pt idx="29175">
                  <c:v>2419.4335900000019</c:v>
                </c:pt>
                <c:pt idx="29176">
                  <c:v>2419.4335900000019</c:v>
                </c:pt>
                <c:pt idx="29177">
                  <c:v>2419.4335900000019</c:v>
                </c:pt>
                <c:pt idx="29178">
                  <c:v>2419.4335900000019</c:v>
                </c:pt>
                <c:pt idx="29179">
                  <c:v>2419.4335900000019</c:v>
                </c:pt>
                <c:pt idx="29180">
                  <c:v>2419.4335900000019</c:v>
                </c:pt>
                <c:pt idx="29181">
                  <c:v>2419.4335900000019</c:v>
                </c:pt>
                <c:pt idx="29182">
                  <c:v>2419.4335900000019</c:v>
                </c:pt>
                <c:pt idx="29183">
                  <c:v>2421.8750000000018</c:v>
                </c:pt>
                <c:pt idx="29184">
                  <c:v>2419.4335900000019</c:v>
                </c:pt>
                <c:pt idx="29185">
                  <c:v>2419.4335900000019</c:v>
                </c:pt>
                <c:pt idx="29186">
                  <c:v>2421.8750000000018</c:v>
                </c:pt>
                <c:pt idx="29187">
                  <c:v>2419.4335900000019</c:v>
                </c:pt>
                <c:pt idx="29188">
                  <c:v>2421.8750000000018</c:v>
                </c:pt>
                <c:pt idx="29189">
                  <c:v>2419.4335900000019</c:v>
                </c:pt>
                <c:pt idx="29190">
                  <c:v>2419.4335900000019</c:v>
                </c:pt>
                <c:pt idx="29191">
                  <c:v>2419.4335900000019</c:v>
                </c:pt>
                <c:pt idx="29192">
                  <c:v>2419.4335900000019</c:v>
                </c:pt>
                <c:pt idx="29193">
                  <c:v>2421.8750000000018</c:v>
                </c:pt>
                <c:pt idx="29194">
                  <c:v>2419.4335900000019</c:v>
                </c:pt>
                <c:pt idx="29195">
                  <c:v>2421.8750000000018</c:v>
                </c:pt>
                <c:pt idx="29196">
                  <c:v>2419.4335900000019</c:v>
                </c:pt>
                <c:pt idx="29197">
                  <c:v>2419.4335900000019</c:v>
                </c:pt>
                <c:pt idx="29198">
                  <c:v>2421.8750000000018</c:v>
                </c:pt>
                <c:pt idx="29199">
                  <c:v>2421.8750000000018</c:v>
                </c:pt>
                <c:pt idx="29200">
                  <c:v>2421.8750000000018</c:v>
                </c:pt>
                <c:pt idx="29201">
                  <c:v>2421.8750000000018</c:v>
                </c:pt>
                <c:pt idx="29202">
                  <c:v>2421.8750000000018</c:v>
                </c:pt>
                <c:pt idx="29203">
                  <c:v>2419.4335900000019</c:v>
                </c:pt>
                <c:pt idx="29204">
                  <c:v>2421.8750000000018</c:v>
                </c:pt>
                <c:pt idx="29205">
                  <c:v>2419.4335900000019</c:v>
                </c:pt>
                <c:pt idx="29206">
                  <c:v>2419.4335900000019</c:v>
                </c:pt>
                <c:pt idx="29207">
                  <c:v>2419.4335900000019</c:v>
                </c:pt>
                <c:pt idx="29208">
                  <c:v>2419.4335900000019</c:v>
                </c:pt>
                <c:pt idx="29209">
                  <c:v>2419.4335900000019</c:v>
                </c:pt>
                <c:pt idx="29210">
                  <c:v>2419.4335900000019</c:v>
                </c:pt>
                <c:pt idx="29211">
                  <c:v>2419.4335900000019</c:v>
                </c:pt>
                <c:pt idx="29212">
                  <c:v>2419.4335900000019</c:v>
                </c:pt>
                <c:pt idx="29213">
                  <c:v>2419.4335900000019</c:v>
                </c:pt>
                <c:pt idx="29214">
                  <c:v>2419.4335900000019</c:v>
                </c:pt>
                <c:pt idx="29215">
                  <c:v>2419.4335900000019</c:v>
                </c:pt>
                <c:pt idx="29216">
                  <c:v>2419.4335900000019</c:v>
                </c:pt>
                <c:pt idx="29217">
                  <c:v>2421.8750000000018</c:v>
                </c:pt>
                <c:pt idx="29218">
                  <c:v>2419.4335900000019</c:v>
                </c:pt>
                <c:pt idx="29219">
                  <c:v>2419.4335900000019</c:v>
                </c:pt>
                <c:pt idx="29220">
                  <c:v>2419.4335900000019</c:v>
                </c:pt>
                <c:pt idx="29221">
                  <c:v>2419.4335900000019</c:v>
                </c:pt>
                <c:pt idx="29222">
                  <c:v>2419.4335900000019</c:v>
                </c:pt>
                <c:pt idx="29223">
                  <c:v>2419.4335900000019</c:v>
                </c:pt>
                <c:pt idx="29224">
                  <c:v>2419.4335900000019</c:v>
                </c:pt>
                <c:pt idx="29225">
                  <c:v>2421.8750000000018</c:v>
                </c:pt>
                <c:pt idx="29226">
                  <c:v>2419.4335900000019</c:v>
                </c:pt>
                <c:pt idx="29227">
                  <c:v>2419.4335900000019</c:v>
                </c:pt>
                <c:pt idx="29228">
                  <c:v>2421.8750000000018</c:v>
                </c:pt>
                <c:pt idx="29229">
                  <c:v>2421.8750000000018</c:v>
                </c:pt>
                <c:pt idx="29230">
                  <c:v>2419.4335900000019</c:v>
                </c:pt>
                <c:pt idx="29231">
                  <c:v>2419.4335900000019</c:v>
                </c:pt>
                <c:pt idx="29232">
                  <c:v>2421.8750000000018</c:v>
                </c:pt>
                <c:pt idx="29233">
                  <c:v>2419.4335900000019</c:v>
                </c:pt>
                <c:pt idx="29234">
                  <c:v>2419.4335900000019</c:v>
                </c:pt>
                <c:pt idx="29235">
                  <c:v>2419.4335900000019</c:v>
                </c:pt>
                <c:pt idx="29236">
                  <c:v>2421.8750000000018</c:v>
                </c:pt>
                <c:pt idx="29237">
                  <c:v>2421.8750000000018</c:v>
                </c:pt>
                <c:pt idx="29238">
                  <c:v>2419.4335900000019</c:v>
                </c:pt>
                <c:pt idx="29239">
                  <c:v>2419.4335900000019</c:v>
                </c:pt>
                <c:pt idx="29240">
                  <c:v>2421.8750000000018</c:v>
                </c:pt>
                <c:pt idx="29241">
                  <c:v>2419.4335900000019</c:v>
                </c:pt>
                <c:pt idx="29242">
                  <c:v>2419.4335900000019</c:v>
                </c:pt>
                <c:pt idx="29243">
                  <c:v>2421.8750000000018</c:v>
                </c:pt>
                <c:pt idx="29244">
                  <c:v>2421.8750000000018</c:v>
                </c:pt>
                <c:pt idx="29245">
                  <c:v>2419.4335900000019</c:v>
                </c:pt>
                <c:pt idx="29246">
                  <c:v>2421.8750000000018</c:v>
                </c:pt>
                <c:pt idx="29247">
                  <c:v>2419.4335900000019</c:v>
                </c:pt>
                <c:pt idx="29248">
                  <c:v>2419.4335900000019</c:v>
                </c:pt>
                <c:pt idx="29249">
                  <c:v>2421.8750000000018</c:v>
                </c:pt>
                <c:pt idx="29250">
                  <c:v>2421.8750000000018</c:v>
                </c:pt>
                <c:pt idx="29251">
                  <c:v>2419.4335900000019</c:v>
                </c:pt>
                <c:pt idx="29252">
                  <c:v>2419.4335900000019</c:v>
                </c:pt>
                <c:pt idx="29253">
                  <c:v>2419.4335900000019</c:v>
                </c:pt>
                <c:pt idx="29254">
                  <c:v>2421.8750000000018</c:v>
                </c:pt>
                <c:pt idx="29255">
                  <c:v>2421.8750000000018</c:v>
                </c:pt>
                <c:pt idx="29256">
                  <c:v>2419.4335900000019</c:v>
                </c:pt>
                <c:pt idx="29257">
                  <c:v>2419.4335900000019</c:v>
                </c:pt>
                <c:pt idx="29258">
                  <c:v>2421.8750000000018</c:v>
                </c:pt>
                <c:pt idx="29259">
                  <c:v>2421.8750000000018</c:v>
                </c:pt>
                <c:pt idx="29260">
                  <c:v>2419.4335900000019</c:v>
                </c:pt>
                <c:pt idx="29261">
                  <c:v>2419.4335900000019</c:v>
                </c:pt>
                <c:pt idx="29262">
                  <c:v>2419.4335900000019</c:v>
                </c:pt>
                <c:pt idx="29263">
                  <c:v>2419.4335900000019</c:v>
                </c:pt>
                <c:pt idx="29264">
                  <c:v>2421.8750000000018</c:v>
                </c:pt>
                <c:pt idx="29265">
                  <c:v>2419.4335900000019</c:v>
                </c:pt>
                <c:pt idx="29266">
                  <c:v>2421.8750000000018</c:v>
                </c:pt>
                <c:pt idx="29267">
                  <c:v>2419.4335900000019</c:v>
                </c:pt>
                <c:pt idx="29268">
                  <c:v>2421.8750000000018</c:v>
                </c:pt>
                <c:pt idx="29269">
                  <c:v>2419.4335900000019</c:v>
                </c:pt>
                <c:pt idx="29270">
                  <c:v>2419.4335900000019</c:v>
                </c:pt>
                <c:pt idx="29271">
                  <c:v>2419.4335900000019</c:v>
                </c:pt>
                <c:pt idx="29272">
                  <c:v>2419.4335900000019</c:v>
                </c:pt>
                <c:pt idx="29273">
                  <c:v>2421.8750000000018</c:v>
                </c:pt>
                <c:pt idx="29274">
                  <c:v>2419.4335900000019</c:v>
                </c:pt>
                <c:pt idx="29275">
                  <c:v>2421.8750000000018</c:v>
                </c:pt>
                <c:pt idx="29276">
                  <c:v>2421.8750000000018</c:v>
                </c:pt>
                <c:pt idx="29277">
                  <c:v>2419.4335900000019</c:v>
                </c:pt>
                <c:pt idx="29278">
                  <c:v>2419.4335900000019</c:v>
                </c:pt>
                <c:pt idx="29279">
                  <c:v>2419.4335900000019</c:v>
                </c:pt>
                <c:pt idx="29280">
                  <c:v>2419.4335900000019</c:v>
                </c:pt>
                <c:pt idx="29281">
                  <c:v>2419.4335900000019</c:v>
                </c:pt>
                <c:pt idx="29282">
                  <c:v>2421.8750000000018</c:v>
                </c:pt>
                <c:pt idx="29283">
                  <c:v>2421.8750000000018</c:v>
                </c:pt>
                <c:pt idx="29284">
                  <c:v>2419.4335900000019</c:v>
                </c:pt>
                <c:pt idx="29285">
                  <c:v>2419.4335900000019</c:v>
                </c:pt>
                <c:pt idx="29286">
                  <c:v>2419.4335900000019</c:v>
                </c:pt>
                <c:pt idx="29287">
                  <c:v>2421.8750000000018</c:v>
                </c:pt>
                <c:pt idx="29288">
                  <c:v>2419.4335900000019</c:v>
                </c:pt>
                <c:pt idx="29289">
                  <c:v>2421.8750000000018</c:v>
                </c:pt>
                <c:pt idx="29290">
                  <c:v>2419.4335900000019</c:v>
                </c:pt>
                <c:pt idx="29291">
                  <c:v>2419.4335900000019</c:v>
                </c:pt>
                <c:pt idx="29292">
                  <c:v>2421.8750000000018</c:v>
                </c:pt>
                <c:pt idx="29293">
                  <c:v>2419.4335900000019</c:v>
                </c:pt>
                <c:pt idx="29294">
                  <c:v>2421.8750000000018</c:v>
                </c:pt>
                <c:pt idx="29295">
                  <c:v>2419.4335900000019</c:v>
                </c:pt>
                <c:pt idx="29296">
                  <c:v>2419.4335900000019</c:v>
                </c:pt>
                <c:pt idx="29297">
                  <c:v>2421.8750000000018</c:v>
                </c:pt>
                <c:pt idx="29298">
                  <c:v>2419.4335900000019</c:v>
                </c:pt>
                <c:pt idx="29299">
                  <c:v>2419.4335900000019</c:v>
                </c:pt>
                <c:pt idx="29300">
                  <c:v>2419.4335900000019</c:v>
                </c:pt>
                <c:pt idx="29301">
                  <c:v>2419.4335900000019</c:v>
                </c:pt>
                <c:pt idx="29302">
                  <c:v>2419.4335900000019</c:v>
                </c:pt>
                <c:pt idx="29303">
                  <c:v>2419.4335900000019</c:v>
                </c:pt>
                <c:pt idx="29304">
                  <c:v>2421.8750000000018</c:v>
                </c:pt>
                <c:pt idx="29305">
                  <c:v>2419.4335900000019</c:v>
                </c:pt>
                <c:pt idx="29306">
                  <c:v>2419.4335900000019</c:v>
                </c:pt>
                <c:pt idx="29307">
                  <c:v>2419.4335900000019</c:v>
                </c:pt>
                <c:pt idx="29308">
                  <c:v>2419.4335900000019</c:v>
                </c:pt>
                <c:pt idx="29309">
                  <c:v>2421.8750000000018</c:v>
                </c:pt>
                <c:pt idx="29310">
                  <c:v>2419.4335900000019</c:v>
                </c:pt>
                <c:pt idx="29311">
                  <c:v>2419.4335900000019</c:v>
                </c:pt>
                <c:pt idx="29312">
                  <c:v>2419.4335900000019</c:v>
                </c:pt>
                <c:pt idx="29313">
                  <c:v>2421.8750000000018</c:v>
                </c:pt>
                <c:pt idx="29314">
                  <c:v>2421.8750000000018</c:v>
                </c:pt>
                <c:pt idx="29315">
                  <c:v>2419.4335900000019</c:v>
                </c:pt>
                <c:pt idx="29316">
                  <c:v>2421.8750000000018</c:v>
                </c:pt>
                <c:pt idx="29317">
                  <c:v>2419.4335900000019</c:v>
                </c:pt>
                <c:pt idx="29318">
                  <c:v>2419.4335900000019</c:v>
                </c:pt>
                <c:pt idx="29319">
                  <c:v>2419.4335900000019</c:v>
                </c:pt>
                <c:pt idx="29320">
                  <c:v>2419.4335900000019</c:v>
                </c:pt>
                <c:pt idx="29321">
                  <c:v>2419.4335900000019</c:v>
                </c:pt>
                <c:pt idx="29322">
                  <c:v>2419.4335900000019</c:v>
                </c:pt>
                <c:pt idx="29323">
                  <c:v>2419.4335900000019</c:v>
                </c:pt>
                <c:pt idx="29324">
                  <c:v>2419.4335900000019</c:v>
                </c:pt>
                <c:pt idx="29325">
                  <c:v>2419.4335900000019</c:v>
                </c:pt>
                <c:pt idx="29326">
                  <c:v>2421.8750000000018</c:v>
                </c:pt>
                <c:pt idx="29327">
                  <c:v>2419.4335900000019</c:v>
                </c:pt>
                <c:pt idx="29328">
                  <c:v>2419.4335900000019</c:v>
                </c:pt>
                <c:pt idx="29329">
                  <c:v>2419.4335900000019</c:v>
                </c:pt>
                <c:pt idx="29330">
                  <c:v>2421.8750000000018</c:v>
                </c:pt>
                <c:pt idx="29331">
                  <c:v>2419.4335900000019</c:v>
                </c:pt>
                <c:pt idx="29332">
                  <c:v>2419.4335900000019</c:v>
                </c:pt>
                <c:pt idx="29333">
                  <c:v>2419.4335900000019</c:v>
                </c:pt>
                <c:pt idx="29334">
                  <c:v>2419.4335900000019</c:v>
                </c:pt>
                <c:pt idx="29335">
                  <c:v>2419.4335900000019</c:v>
                </c:pt>
                <c:pt idx="29336">
                  <c:v>2421.8750000000018</c:v>
                </c:pt>
                <c:pt idx="29337">
                  <c:v>2419.4335900000019</c:v>
                </c:pt>
                <c:pt idx="29338">
                  <c:v>2421.8750000000018</c:v>
                </c:pt>
                <c:pt idx="29339">
                  <c:v>2419.4335900000019</c:v>
                </c:pt>
                <c:pt idx="29340">
                  <c:v>2419.4335900000019</c:v>
                </c:pt>
                <c:pt idx="29341">
                  <c:v>2419.4335900000019</c:v>
                </c:pt>
                <c:pt idx="29342">
                  <c:v>2419.4335900000019</c:v>
                </c:pt>
                <c:pt idx="29343">
                  <c:v>2421.8750000000018</c:v>
                </c:pt>
                <c:pt idx="29344">
                  <c:v>2421.8750000000018</c:v>
                </c:pt>
                <c:pt idx="29345">
                  <c:v>2419.4335900000019</c:v>
                </c:pt>
                <c:pt idx="29346">
                  <c:v>2421.8750000000018</c:v>
                </c:pt>
                <c:pt idx="29347">
                  <c:v>2421.8750000000018</c:v>
                </c:pt>
                <c:pt idx="29348">
                  <c:v>2419.4335900000019</c:v>
                </c:pt>
                <c:pt idx="29349">
                  <c:v>2419.4335900000019</c:v>
                </c:pt>
                <c:pt idx="29350">
                  <c:v>2421.8750000000018</c:v>
                </c:pt>
                <c:pt idx="29351">
                  <c:v>2419.4335900000019</c:v>
                </c:pt>
                <c:pt idx="29352">
                  <c:v>2421.8750000000018</c:v>
                </c:pt>
                <c:pt idx="29353">
                  <c:v>2421.8750000000018</c:v>
                </c:pt>
                <c:pt idx="29354">
                  <c:v>2419.4335900000019</c:v>
                </c:pt>
                <c:pt idx="29355">
                  <c:v>2419.4335900000019</c:v>
                </c:pt>
                <c:pt idx="29356">
                  <c:v>2419.4335900000019</c:v>
                </c:pt>
                <c:pt idx="29357">
                  <c:v>2419.4335900000019</c:v>
                </c:pt>
                <c:pt idx="29358">
                  <c:v>2419.4335900000019</c:v>
                </c:pt>
                <c:pt idx="29359">
                  <c:v>2421.8750000000018</c:v>
                </c:pt>
                <c:pt idx="29360">
                  <c:v>2419.4335900000019</c:v>
                </c:pt>
                <c:pt idx="29361">
                  <c:v>2419.4335900000019</c:v>
                </c:pt>
                <c:pt idx="29362">
                  <c:v>2419.4335900000019</c:v>
                </c:pt>
                <c:pt idx="29363">
                  <c:v>2419.4335900000019</c:v>
                </c:pt>
                <c:pt idx="29364">
                  <c:v>2419.4335900000019</c:v>
                </c:pt>
                <c:pt idx="29365">
                  <c:v>2419.4335900000019</c:v>
                </c:pt>
                <c:pt idx="29366">
                  <c:v>2419.4335900000019</c:v>
                </c:pt>
                <c:pt idx="29367">
                  <c:v>2419.4335900000019</c:v>
                </c:pt>
                <c:pt idx="29368">
                  <c:v>2419.4335900000019</c:v>
                </c:pt>
                <c:pt idx="29369">
                  <c:v>2419.4335900000019</c:v>
                </c:pt>
                <c:pt idx="29370">
                  <c:v>2419.4335900000019</c:v>
                </c:pt>
                <c:pt idx="29371">
                  <c:v>2419.4335900000019</c:v>
                </c:pt>
                <c:pt idx="29372">
                  <c:v>2419.4335900000019</c:v>
                </c:pt>
                <c:pt idx="29373">
                  <c:v>2419.4335900000019</c:v>
                </c:pt>
                <c:pt idx="29374">
                  <c:v>2419.4335900000019</c:v>
                </c:pt>
                <c:pt idx="29375">
                  <c:v>2419.4335900000019</c:v>
                </c:pt>
                <c:pt idx="29376">
                  <c:v>2419.4335900000019</c:v>
                </c:pt>
                <c:pt idx="29377">
                  <c:v>2419.4335900000019</c:v>
                </c:pt>
                <c:pt idx="29378">
                  <c:v>2419.4335900000019</c:v>
                </c:pt>
                <c:pt idx="29379">
                  <c:v>2419.4335900000019</c:v>
                </c:pt>
                <c:pt idx="29380">
                  <c:v>2419.4335900000019</c:v>
                </c:pt>
                <c:pt idx="29381">
                  <c:v>2419.4335900000019</c:v>
                </c:pt>
                <c:pt idx="29382">
                  <c:v>2419.4335900000019</c:v>
                </c:pt>
                <c:pt idx="29383">
                  <c:v>2421.8750000000018</c:v>
                </c:pt>
                <c:pt idx="29384">
                  <c:v>2419.4335900000019</c:v>
                </c:pt>
                <c:pt idx="29385">
                  <c:v>2419.4335900000019</c:v>
                </c:pt>
                <c:pt idx="29386">
                  <c:v>2419.4335900000019</c:v>
                </c:pt>
                <c:pt idx="29387">
                  <c:v>2421.8750000000018</c:v>
                </c:pt>
                <c:pt idx="29388">
                  <c:v>2419.4335900000019</c:v>
                </c:pt>
                <c:pt idx="29389">
                  <c:v>2421.8750000000018</c:v>
                </c:pt>
                <c:pt idx="29390">
                  <c:v>2419.4335900000019</c:v>
                </c:pt>
                <c:pt idx="29391">
                  <c:v>2419.4335900000019</c:v>
                </c:pt>
                <c:pt idx="29392">
                  <c:v>2419.4335900000019</c:v>
                </c:pt>
                <c:pt idx="29393">
                  <c:v>2419.4335900000019</c:v>
                </c:pt>
                <c:pt idx="29394">
                  <c:v>2421.8750000000018</c:v>
                </c:pt>
                <c:pt idx="29395">
                  <c:v>2419.4335900000019</c:v>
                </c:pt>
                <c:pt idx="29396">
                  <c:v>2419.4335900000019</c:v>
                </c:pt>
                <c:pt idx="29397">
                  <c:v>2419.4335900000019</c:v>
                </c:pt>
                <c:pt idx="29398">
                  <c:v>2419.4335900000019</c:v>
                </c:pt>
                <c:pt idx="29399">
                  <c:v>2419.4335900000019</c:v>
                </c:pt>
                <c:pt idx="29400">
                  <c:v>2419.4335900000019</c:v>
                </c:pt>
                <c:pt idx="29401">
                  <c:v>2421.8750000000018</c:v>
                </c:pt>
                <c:pt idx="29402">
                  <c:v>2419.4335900000019</c:v>
                </c:pt>
                <c:pt idx="29403">
                  <c:v>2419.4335900000019</c:v>
                </c:pt>
                <c:pt idx="29404">
                  <c:v>2419.4335900000019</c:v>
                </c:pt>
                <c:pt idx="29405">
                  <c:v>2419.4335900000019</c:v>
                </c:pt>
                <c:pt idx="29406">
                  <c:v>2419.4335900000019</c:v>
                </c:pt>
                <c:pt idx="29407">
                  <c:v>2419.4335900000019</c:v>
                </c:pt>
                <c:pt idx="29408">
                  <c:v>2419.4335900000019</c:v>
                </c:pt>
                <c:pt idx="29409">
                  <c:v>2419.4335900000019</c:v>
                </c:pt>
                <c:pt idx="29410">
                  <c:v>2421.8750000000018</c:v>
                </c:pt>
                <c:pt idx="29411">
                  <c:v>2421.8750000000018</c:v>
                </c:pt>
                <c:pt idx="29412">
                  <c:v>2421.8750000000018</c:v>
                </c:pt>
                <c:pt idx="29413">
                  <c:v>2419.4335900000019</c:v>
                </c:pt>
                <c:pt idx="29414">
                  <c:v>2419.4335900000019</c:v>
                </c:pt>
                <c:pt idx="29415">
                  <c:v>2419.4335900000019</c:v>
                </c:pt>
                <c:pt idx="29416">
                  <c:v>2419.4335900000019</c:v>
                </c:pt>
                <c:pt idx="29417">
                  <c:v>2419.4335900000019</c:v>
                </c:pt>
                <c:pt idx="29418">
                  <c:v>2419.4335900000019</c:v>
                </c:pt>
                <c:pt idx="29419">
                  <c:v>2421.8750000000018</c:v>
                </c:pt>
                <c:pt idx="29420">
                  <c:v>2419.4335900000019</c:v>
                </c:pt>
                <c:pt idx="29421">
                  <c:v>2419.4335900000019</c:v>
                </c:pt>
                <c:pt idx="29422">
                  <c:v>2419.4335900000019</c:v>
                </c:pt>
                <c:pt idx="29423">
                  <c:v>2421.8750000000018</c:v>
                </c:pt>
                <c:pt idx="29424">
                  <c:v>2419.4335900000019</c:v>
                </c:pt>
                <c:pt idx="29425">
                  <c:v>2419.4335900000019</c:v>
                </c:pt>
                <c:pt idx="29426">
                  <c:v>2419.4335900000019</c:v>
                </c:pt>
                <c:pt idx="29427">
                  <c:v>2419.4335900000019</c:v>
                </c:pt>
                <c:pt idx="29428">
                  <c:v>2419.4335900000019</c:v>
                </c:pt>
                <c:pt idx="29429">
                  <c:v>2419.4335900000019</c:v>
                </c:pt>
                <c:pt idx="29430">
                  <c:v>2421.8750000000018</c:v>
                </c:pt>
                <c:pt idx="29431">
                  <c:v>2419.4335900000019</c:v>
                </c:pt>
                <c:pt idx="29432">
                  <c:v>2421.8750000000018</c:v>
                </c:pt>
                <c:pt idx="29433">
                  <c:v>2421.8750000000018</c:v>
                </c:pt>
                <c:pt idx="29434">
                  <c:v>2419.4335900000019</c:v>
                </c:pt>
                <c:pt idx="29435">
                  <c:v>2419.4335900000019</c:v>
                </c:pt>
                <c:pt idx="29436">
                  <c:v>2419.4335900000019</c:v>
                </c:pt>
                <c:pt idx="29437">
                  <c:v>2419.4335900000019</c:v>
                </c:pt>
                <c:pt idx="29438">
                  <c:v>2419.4335900000019</c:v>
                </c:pt>
                <c:pt idx="29439">
                  <c:v>2421.8750000000018</c:v>
                </c:pt>
                <c:pt idx="29440">
                  <c:v>2419.4335900000019</c:v>
                </c:pt>
                <c:pt idx="29441">
                  <c:v>2421.8750000000018</c:v>
                </c:pt>
                <c:pt idx="29442">
                  <c:v>2419.4335900000019</c:v>
                </c:pt>
                <c:pt idx="29443">
                  <c:v>2419.4335900000019</c:v>
                </c:pt>
                <c:pt idx="29444">
                  <c:v>2419.4335900000019</c:v>
                </c:pt>
                <c:pt idx="29445">
                  <c:v>2421.8750000000018</c:v>
                </c:pt>
                <c:pt idx="29446">
                  <c:v>2421.8750000000018</c:v>
                </c:pt>
                <c:pt idx="29447">
                  <c:v>2421.8750000000018</c:v>
                </c:pt>
                <c:pt idx="29448">
                  <c:v>2419.4335900000019</c:v>
                </c:pt>
                <c:pt idx="29449">
                  <c:v>2419.4335900000019</c:v>
                </c:pt>
                <c:pt idx="29450">
                  <c:v>2421.8750000000018</c:v>
                </c:pt>
                <c:pt idx="29451">
                  <c:v>2419.4335900000019</c:v>
                </c:pt>
                <c:pt idx="29452">
                  <c:v>2419.4335900000019</c:v>
                </c:pt>
                <c:pt idx="29453">
                  <c:v>2419.4335900000019</c:v>
                </c:pt>
                <c:pt idx="29454">
                  <c:v>2419.4335900000019</c:v>
                </c:pt>
                <c:pt idx="29455">
                  <c:v>2419.4335900000019</c:v>
                </c:pt>
                <c:pt idx="29456">
                  <c:v>2419.4335900000019</c:v>
                </c:pt>
                <c:pt idx="29457">
                  <c:v>2419.4335900000019</c:v>
                </c:pt>
                <c:pt idx="29458">
                  <c:v>2419.4335900000019</c:v>
                </c:pt>
                <c:pt idx="29459">
                  <c:v>2419.4335900000019</c:v>
                </c:pt>
                <c:pt idx="29460">
                  <c:v>2421.8750000000018</c:v>
                </c:pt>
                <c:pt idx="29461">
                  <c:v>2419.4335900000019</c:v>
                </c:pt>
                <c:pt idx="29462">
                  <c:v>2419.4335900000019</c:v>
                </c:pt>
                <c:pt idx="29463">
                  <c:v>2419.4335900000019</c:v>
                </c:pt>
                <c:pt idx="29464">
                  <c:v>2419.4335900000019</c:v>
                </c:pt>
                <c:pt idx="29465">
                  <c:v>2419.4335900000019</c:v>
                </c:pt>
                <c:pt idx="29466">
                  <c:v>2419.4335900000019</c:v>
                </c:pt>
                <c:pt idx="29467">
                  <c:v>2419.4335900000019</c:v>
                </c:pt>
                <c:pt idx="29468">
                  <c:v>2421.8750000000018</c:v>
                </c:pt>
                <c:pt idx="29469">
                  <c:v>2421.8750000000018</c:v>
                </c:pt>
                <c:pt idx="29470">
                  <c:v>2419.4335900000019</c:v>
                </c:pt>
                <c:pt idx="29471">
                  <c:v>2419.4335900000019</c:v>
                </c:pt>
                <c:pt idx="29472">
                  <c:v>2419.4335900000019</c:v>
                </c:pt>
                <c:pt idx="29473">
                  <c:v>2419.4335900000019</c:v>
                </c:pt>
                <c:pt idx="29474">
                  <c:v>2421.8750000000018</c:v>
                </c:pt>
                <c:pt idx="29475">
                  <c:v>2421.8750000000018</c:v>
                </c:pt>
                <c:pt idx="29476">
                  <c:v>2419.4335900000019</c:v>
                </c:pt>
                <c:pt idx="29477">
                  <c:v>2419.4335900000019</c:v>
                </c:pt>
                <c:pt idx="29478">
                  <c:v>2419.4335900000019</c:v>
                </c:pt>
                <c:pt idx="29479">
                  <c:v>2419.4335900000019</c:v>
                </c:pt>
                <c:pt idx="29480">
                  <c:v>2421.8750000000018</c:v>
                </c:pt>
                <c:pt idx="29481">
                  <c:v>2419.4335900000019</c:v>
                </c:pt>
                <c:pt idx="29482">
                  <c:v>2421.8750000000018</c:v>
                </c:pt>
                <c:pt idx="29483">
                  <c:v>2419.4335900000019</c:v>
                </c:pt>
                <c:pt idx="29484">
                  <c:v>2421.8750000000018</c:v>
                </c:pt>
                <c:pt idx="29485">
                  <c:v>2419.4335900000019</c:v>
                </c:pt>
                <c:pt idx="29486">
                  <c:v>2419.4335900000019</c:v>
                </c:pt>
                <c:pt idx="29487">
                  <c:v>2421.8750000000018</c:v>
                </c:pt>
                <c:pt idx="29488">
                  <c:v>2419.4335900000019</c:v>
                </c:pt>
                <c:pt idx="29489">
                  <c:v>2421.8750000000018</c:v>
                </c:pt>
                <c:pt idx="29490">
                  <c:v>2419.4335900000019</c:v>
                </c:pt>
                <c:pt idx="29491">
                  <c:v>2419.4335900000019</c:v>
                </c:pt>
                <c:pt idx="29492">
                  <c:v>2419.4335900000019</c:v>
                </c:pt>
                <c:pt idx="29493">
                  <c:v>2421.8750000000018</c:v>
                </c:pt>
                <c:pt idx="29494">
                  <c:v>2421.8750000000018</c:v>
                </c:pt>
                <c:pt idx="29495">
                  <c:v>2419.4335900000019</c:v>
                </c:pt>
                <c:pt idx="29496">
                  <c:v>2419.4335900000019</c:v>
                </c:pt>
                <c:pt idx="29497">
                  <c:v>2421.8750000000018</c:v>
                </c:pt>
                <c:pt idx="29498">
                  <c:v>2419.4335900000019</c:v>
                </c:pt>
                <c:pt idx="29499">
                  <c:v>2421.8750000000018</c:v>
                </c:pt>
                <c:pt idx="29500">
                  <c:v>2421.8750000000018</c:v>
                </c:pt>
                <c:pt idx="29501">
                  <c:v>2421.8750000000018</c:v>
                </c:pt>
                <c:pt idx="29502">
                  <c:v>2419.4335900000019</c:v>
                </c:pt>
                <c:pt idx="29503">
                  <c:v>2419.4335900000019</c:v>
                </c:pt>
                <c:pt idx="29504">
                  <c:v>2419.4335900000019</c:v>
                </c:pt>
                <c:pt idx="29505">
                  <c:v>2421.8750000000018</c:v>
                </c:pt>
                <c:pt idx="29506">
                  <c:v>2419.4335900000019</c:v>
                </c:pt>
                <c:pt idx="29507">
                  <c:v>2419.4335900000019</c:v>
                </c:pt>
                <c:pt idx="29508">
                  <c:v>2421.8750000000018</c:v>
                </c:pt>
                <c:pt idx="29509">
                  <c:v>2421.8750000000018</c:v>
                </c:pt>
                <c:pt idx="29510">
                  <c:v>2419.4335900000019</c:v>
                </c:pt>
                <c:pt idx="29511">
                  <c:v>2419.4335900000019</c:v>
                </c:pt>
                <c:pt idx="29512">
                  <c:v>2419.4335900000019</c:v>
                </c:pt>
                <c:pt idx="29513">
                  <c:v>2419.4335900000019</c:v>
                </c:pt>
                <c:pt idx="29514">
                  <c:v>2421.8750000000018</c:v>
                </c:pt>
                <c:pt idx="29515">
                  <c:v>2421.8750000000018</c:v>
                </c:pt>
                <c:pt idx="29516">
                  <c:v>2419.4335900000019</c:v>
                </c:pt>
                <c:pt idx="29517">
                  <c:v>2419.4335900000019</c:v>
                </c:pt>
                <c:pt idx="29518">
                  <c:v>2419.4335900000019</c:v>
                </c:pt>
                <c:pt idx="29519">
                  <c:v>2419.4335900000019</c:v>
                </c:pt>
                <c:pt idx="29520">
                  <c:v>2419.4335900000019</c:v>
                </c:pt>
                <c:pt idx="29521">
                  <c:v>2419.4335900000019</c:v>
                </c:pt>
                <c:pt idx="29522">
                  <c:v>2421.8750000000018</c:v>
                </c:pt>
                <c:pt idx="29523">
                  <c:v>2419.4335900000019</c:v>
                </c:pt>
                <c:pt idx="29524">
                  <c:v>2419.4335900000019</c:v>
                </c:pt>
                <c:pt idx="29525">
                  <c:v>2419.4335900000019</c:v>
                </c:pt>
                <c:pt idx="29526">
                  <c:v>2419.4335900000019</c:v>
                </c:pt>
                <c:pt idx="29527">
                  <c:v>2421.8750000000018</c:v>
                </c:pt>
                <c:pt idx="29528">
                  <c:v>2419.4335900000019</c:v>
                </c:pt>
                <c:pt idx="29529">
                  <c:v>2419.4335900000019</c:v>
                </c:pt>
                <c:pt idx="29530">
                  <c:v>2419.4335900000019</c:v>
                </c:pt>
                <c:pt idx="29531">
                  <c:v>2419.4335900000019</c:v>
                </c:pt>
                <c:pt idx="29532">
                  <c:v>2419.4335900000019</c:v>
                </c:pt>
                <c:pt idx="29533">
                  <c:v>2419.4335900000019</c:v>
                </c:pt>
                <c:pt idx="29534">
                  <c:v>2419.4335900000019</c:v>
                </c:pt>
                <c:pt idx="29535">
                  <c:v>2419.4335900000019</c:v>
                </c:pt>
                <c:pt idx="29536">
                  <c:v>2419.4335900000019</c:v>
                </c:pt>
                <c:pt idx="29537">
                  <c:v>2419.4335900000019</c:v>
                </c:pt>
                <c:pt idx="29538">
                  <c:v>2419.4335900000019</c:v>
                </c:pt>
                <c:pt idx="29539">
                  <c:v>2419.4335900000019</c:v>
                </c:pt>
                <c:pt idx="29540">
                  <c:v>2419.4335900000019</c:v>
                </c:pt>
                <c:pt idx="29541">
                  <c:v>2419.4335900000019</c:v>
                </c:pt>
                <c:pt idx="29542">
                  <c:v>2419.4335900000019</c:v>
                </c:pt>
                <c:pt idx="29543">
                  <c:v>2421.8750000000018</c:v>
                </c:pt>
                <c:pt idx="29544">
                  <c:v>2419.4335900000019</c:v>
                </c:pt>
                <c:pt idx="29545">
                  <c:v>2419.4335900000019</c:v>
                </c:pt>
                <c:pt idx="29546">
                  <c:v>2419.4335900000019</c:v>
                </c:pt>
                <c:pt idx="29547">
                  <c:v>2419.4335900000019</c:v>
                </c:pt>
                <c:pt idx="29548">
                  <c:v>2419.4335900000019</c:v>
                </c:pt>
                <c:pt idx="29549">
                  <c:v>2421.8750000000018</c:v>
                </c:pt>
                <c:pt idx="29550">
                  <c:v>2421.8750000000018</c:v>
                </c:pt>
                <c:pt idx="29551">
                  <c:v>2421.8750000000018</c:v>
                </c:pt>
                <c:pt idx="29552">
                  <c:v>2421.8750000000018</c:v>
                </c:pt>
                <c:pt idx="29553">
                  <c:v>2419.4335900000019</c:v>
                </c:pt>
                <c:pt idx="29554">
                  <c:v>2419.4335900000019</c:v>
                </c:pt>
                <c:pt idx="29555">
                  <c:v>2419.4335900000019</c:v>
                </c:pt>
                <c:pt idx="29556">
                  <c:v>2419.4335900000019</c:v>
                </c:pt>
                <c:pt idx="29557">
                  <c:v>2419.4335900000019</c:v>
                </c:pt>
                <c:pt idx="29558">
                  <c:v>2419.4335900000019</c:v>
                </c:pt>
                <c:pt idx="29559">
                  <c:v>2419.4335900000019</c:v>
                </c:pt>
                <c:pt idx="29560">
                  <c:v>2419.4335900000019</c:v>
                </c:pt>
                <c:pt idx="29561">
                  <c:v>2419.4335900000019</c:v>
                </c:pt>
                <c:pt idx="29562">
                  <c:v>2419.4335900000019</c:v>
                </c:pt>
                <c:pt idx="29563">
                  <c:v>2419.4335900000019</c:v>
                </c:pt>
                <c:pt idx="29564">
                  <c:v>2419.4335900000019</c:v>
                </c:pt>
                <c:pt idx="29565">
                  <c:v>2419.4335900000019</c:v>
                </c:pt>
                <c:pt idx="29566">
                  <c:v>2419.4335900000019</c:v>
                </c:pt>
                <c:pt idx="29567">
                  <c:v>2421.8750000000018</c:v>
                </c:pt>
                <c:pt idx="29568">
                  <c:v>2419.4335900000019</c:v>
                </c:pt>
                <c:pt idx="29569">
                  <c:v>2421.8750000000018</c:v>
                </c:pt>
                <c:pt idx="29570">
                  <c:v>2419.4335900000019</c:v>
                </c:pt>
                <c:pt idx="29571">
                  <c:v>2419.4335900000019</c:v>
                </c:pt>
                <c:pt idx="29572">
                  <c:v>2419.4335900000019</c:v>
                </c:pt>
                <c:pt idx="29573">
                  <c:v>2419.4335900000019</c:v>
                </c:pt>
                <c:pt idx="29574">
                  <c:v>2419.4335900000019</c:v>
                </c:pt>
                <c:pt idx="29575">
                  <c:v>2419.4335900000019</c:v>
                </c:pt>
                <c:pt idx="29576">
                  <c:v>2419.4335900000019</c:v>
                </c:pt>
                <c:pt idx="29577">
                  <c:v>2419.4335900000019</c:v>
                </c:pt>
                <c:pt idx="29578">
                  <c:v>2419.4335900000019</c:v>
                </c:pt>
                <c:pt idx="29579">
                  <c:v>2419.4335900000019</c:v>
                </c:pt>
                <c:pt idx="29580">
                  <c:v>2419.4335900000019</c:v>
                </c:pt>
                <c:pt idx="29581">
                  <c:v>2419.4335900000019</c:v>
                </c:pt>
                <c:pt idx="29582">
                  <c:v>2419.4335900000019</c:v>
                </c:pt>
                <c:pt idx="29583">
                  <c:v>2419.4335900000019</c:v>
                </c:pt>
                <c:pt idx="29584">
                  <c:v>2419.4335900000019</c:v>
                </c:pt>
                <c:pt idx="29585">
                  <c:v>2419.4335900000019</c:v>
                </c:pt>
                <c:pt idx="29586">
                  <c:v>2419.4335900000019</c:v>
                </c:pt>
                <c:pt idx="29587">
                  <c:v>2421.8750000000018</c:v>
                </c:pt>
                <c:pt idx="29588">
                  <c:v>2419.4335900000019</c:v>
                </c:pt>
                <c:pt idx="29589">
                  <c:v>2419.4335900000019</c:v>
                </c:pt>
                <c:pt idx="29590">
                  <c:v>2419.4335900000019</c:v>
                </c:pt>
                <c:pt idx="29591">
                  <c:v>2421.8750000000018</c:v>
                </c:pt>
                <c:pt idx="29592">
                  <c:v>2419.4335900000019</c:v>
                </c:pt>
                <c:pt idx="29593">
                  <c:v>2419.4335900000019</c:v>
                </c:pt>
                <c:pt idx="29594">
                  <c:v>2421.8750000000018</c:v>
                </c:pt>
                <c:pt idx="29595">
                  <c:v>2419.4335900000019</c:v>
                </c:pt>
                <c:pt idx="29596">
                  <c:v>2419.4335900000019</c:v>
                </c:pt>
                <c:pt idx="29597">
                  <c:v>2419.4335900000019</c:v>
                </c:pt>
                <c:pt idx="29598">
                  <c:v>2419.4335900000019</c:v>
                </c:pt>
                <c:pt idx="29599">
                  <c:v>2419.4335900000019</c:v>
                </c:pt>
                <c:pt idx="29600">
                  <c:v>2419.4335900000019</c:v>
                </c:pt>
                <c:pt idx="29601">
                  <c:v>2421.8750000000018</c:v>
                </c:pt>
                <c:pt idx="29602">
                  <c:v>2419.4335900000019</c:v>
                </c:pt>
                <c:pt idx="29603">
                  <c:v>2421.8750000000018</c:v>
                </c:pt>
                <c:pt idx="29604">
                  <c:v>2419.4335900000019</c:v>
                </c:pt>
                <c:pt idx="29605">
                  <c:v>2421.8750000000018</c:v>
                </c:pt>
                <c:pt idx="29606">
                  <c:v>2419.4335900000019</c:v>
                </c:pt>
                <c:pt idx="29607">
                  <c:v>2419.4335900000019</c:v>
                </c:pt>
                <c:pt idx="29608">
                  <c:v>2419.4335900000019</c:v>
                </c:pt>
                <c:pt idx="29609">
                  <c:v>2421.8750000000018</c:v>
                </c:pt>
                <c:pt idx="29610">
                  <c:v>2419.4335900000019</c:v>
                </c:pt>
                <c:pt idx="29611">
                  <c:v>2419.4335900000019</c:v>
                </c:pt>
                <c:pt idx="29612">
                  <c:v>2419.4335900000019</c:v>
                </c:pt>
                <c:pt idx="29613">
                  <c:v>2421.8750000000018</c:v>
                </c:pt>
                <c:pt idx="29614">
                  <c:v>2419.4335900000019</c:v>
                </c:pt>
                <c:pt idx="29615">
                  <c:v>2421.8750000000018</c:v>
                </c:pt>
                <c:pt idx="29616">
                  <c:v>2419.4335900000019</c:v>
                </c:pt>
                <c:pt idx="29617">
                  <c:v>2419.4335900000019</c:v>
                </c:pt>
                <c:pt idx="29618">
                  <c:v>2419.4335900000019</c:v>
                </c:pt>
                <c:pt idx="29619">
                  <c:v>2419.4335900000019</c:v>
                </c:pt>
                <c:pt idx="29620">
                  <c:v>2419.4335900000019</c:v>
                </c:pt>
                <c:pt idx="29621">
                  <c:v>2421.8750000000018</c:v>
                </c:pt>
                <c:pt idx="29622">
                  <c:v>2419.4335900000019</c:v>
                </c:pt>
                <c:pt idx="29623">
                  <c:v>2419.4335900000019</c:v>
                </c:pt>
                <c:pt idx="29624">
                  <c:v>2421.8750000000018</c:v>
                </c:pt>
                <c:pt idx="29625">
                  <c:v>2419.4335900000019</c:v>
                </c:pt>
                <c:pt idx="29626">
                  <c:v>2419.4335900000019</c:v>
                </c:pt>
                <c:pt idx="29627">
                  <c:v>2421.8750000000018</c:v>
                </c:pt>
                <c:pt idx="29628">
                  <c:v>2419.4335900000019</c:v>
                </c:pt>
                <c:pt idx="29629">
                  <c:v>2419.4335900000019</c:v>
                </c:pt>
                <c:pt idx="29630">
                  <c:v>2419.4335900000019</c:v>
                </c:pt>
                <c:pt idx="29631">
                  <c:v>2419.4335900000019</c:v>
                </c:pt>
                <c:pt idx="29632">
                  <c:v>2419.4335900000019</c:v>
                </c:pt>
                <c:pt idx="29633">
                  <c:v>2421.8750000000018</c:v>
                </c:pt>
                <c:pt idx="29634">
                  <c:v>2421.8750000000018</c:v>
                </c:pt>
                <c:pt idx="29635">
                  <c:v>2419.4335900000019</c:v>
                </c:pt>
                <c:pt idx="29636">
                  <c:v>2419.4335900000019</c:v>
                </c:pt>
                <c:pt idx="29637">
                  <c:v>2421.8750000000018</c:v>
                </c:pt>
                <c:pt idx="29638">
                  <c:v>2419.4335900000019</c:v>
                </c:pt>
                <c:pt idx="29639">
                  <c:v>2421.8750000000018</c:v>
                </c:pt>
                <c:pt idx="29640">
                  <c:v>2421.8750000000018</c:v>
                </c:pt>
                <c:pt idx="29641">
                  <c:v>2419.4335900000019</c:v>
                </c:pt>
                <c:pt idx="29642">
                  <c:v>2419.4335900000019</c:v>
                </c:pt>
                <c:pt idx="29643">
                  <c:v>2421.8750000000018</c:v>
                </c:pt>
                <c:pt idx="29644">
                  <c:v>2419.4335900000019</c:v>
                </c:pt>
                <c:pt idx="29645">
                  <c:v>2419.4335900000019</c:v>
                </c:pt>
                <c:pt idx="29646">
                  <c:v>2419.4335900000019</c:v>
                </c:pt>
                <c:pt idx="29647">
                  <c:v>2419.4335900000019</c:v>
                </c:pt>
                <c:pt idx="29648">
                  <c:v>2419.4335900000019</c:v>
                </c:pt>
                <c:pt idx="29649">
                  <c:v>2421.8750000000018</c:v>
                </c:pt>
                <c:pt idx="29650">
                  <c:v>2421.8750000000018</c:v>
                </c:pt>
                <c:pt idx="29651">
                  <c:v>2419.4335900000019</c:v>
                </c:pt>
                <c:pt idx="29652">
                  <c:v>2419.4335900000019</c:v>
                </c:pt>
                <c:pt idx="29653">
                  <c:v>2419.4335900000019</c:v>
                </c:pt>
                <c:pt idx="29654">
                  <c:v>2421.8750000000018</c:v>
                </c:pt>
                <c:pt idx="29655">
                  <c:v>2419.4335900000019</c:v>
                </c:pt>
                <c:pt idx="29656">
                  <c:v>2419.4335900000019</c:v>
                </c:pt>
                <c:pt idx="29657">
                  <c:v>2421.8750000000018</c:v>
                </c:pt>
                <c:pt idx="29658">
                  <c:v>2419.4335900000019</c:v>
                </c:pt>
                <c:pt idx="29659">
                  <c:v>2419.4335900000019</c:v>
                </c:pt>
                <c:pt idx="29660">
                  <c:v>2419.4335900000019</c:v>
                </c:pt>
                <c:pt idx="29661">
                  <c:v>2421.8750000000018</c:v>
                </c:pt>
                <c:pt idx="29662">
                  <c:v>2419.4335900000019</c:v>
                </c:pt>
                <c:pt idx="29663">
                  <c:v>2419.4335900000019</c:v>
                </c:pt>
                <c:pt idx="29664">
                  <c:v>2421.8750000000018</c:v>
                </c:pt>
                <c:pt idx="29665">
                  <c:v>2419.4335900000019</c:v>
                </c:pt>
                <c:pt idx="29666">
                  <c:v>2421.8750000000018</c:v>
                </c:pt>
                <c:pt idx="29667">
                  <c:v>2419.4335900000019</c:v>
                </c:pt>
                <c:pt idx="29668">
                  <c:v>2419.4335900000019</c:v>
                </c:pt>
                <c:pt idx="29669">
                  <c:v>2421.8750000000018</c:v>
                </c:pt>
                <c:pt idx="29670">
                  <c:v>2421.8750000000018</c:v>
                </c:pt>
                <c:pt idx="29671">
                  <c:v>2421.8750000000018</c:v>
                </c:pt>
                <c:pt idx="29672">
                  <c:v>2419.4335900000019</c:v>
                </c:pt>
                <c:pt idx="29673">
                  <c:v>2419.4335900000019</c:v>
                </c:pt>
                <c:pt idx="29674">
                  <c:v>2419.4335900000019</c:v>
                </c:pt>
                <c:pt idx="29675">
                  <c:v>2419.4335900000019</c:v>
                </c:pt>
                <c:pt idx="29676">
                  <c:v>2421.8750000000018</c:v>
                </c:pt>
                <c:pt idx="29677">
                  <c:v>2419.4335900000019</c:v>
                </c:pt>
                <c:pt idx="29678">
                  <c:v>2419.4335900000019</c:v>
                </c:pt>
                <c:pt idx="29679">
                  <c:v>2419.4335900000019</c:v>
                </c:pt>
                <c:pt idx="29680">
                  <c:v>2419.4335900000019</c:v>
                </c:pt>
                <c:pt idx="29681">
                  <c:v>2421.8750000000018</c:v>
                </c:pt>
                <c:pt idx="29682">
                  <c:v>2419.4335900000019</c:v>
                </c:pt>
                <c:pt idx="29683">
                  <c:v>2419.4335900000019</c:v>
                </c:pt>
                <c:pt idx="29684">
                  <c:v>2419.4335900000019</c:v>
                </c:pt>
                <c:pt idx="29685">
                  <c:v>2419.4335900000019</c:v>
                </c:pt>
                <c:pt idx="29686">
                  <c:v>2419.4335900000019</c:v>
                </c:pt>
                <c:pt idx="29687">
                  <c:v>2419.4335900000019</c:v>
                </c:pt>
                <c:pt idx="29688">
                  <c:v>2419.4335900000019</c:v>
                </c:pt>
                <c:pt idx="29689">
                  <c:v>2419.4335900000019</c:v>
                </c:pt>
                <c:pt idx="29690">
                  <c:v>2419.4335900000019</c:v>
                </c:pt>
                <c:pt idx="29691">
                  <c:v>2419.4335900000019</c:v>
                </c:pt>
                <c:pt idx="29692">
                  <c:v>2419.4335900000019</c:v>
                </c:pt>
                <c:pt idx="29693">
                  <c:v>2419.4335900000019</c:v>
                </c:pt>
                <c:pt idx="29694">
                  <c:v>2421.8750000000018</c:v>
                </c:pt>
                <c:pt idx="29695">
                  <c:v>2419.4335900000019</c:v>
                </c:pt>
                <c:pt idx="29696">
                  <c:v>2419.4335900000019</c:v>
                </c:pt>
                <c:pt idx="29697">
                  <c:v>2419.4335900000019</c:v>
                </c:pt>
                <c:pt idx="29698">
                  <c:v>2421.8750000000018</c:v>
                </c:pt>
                <c:pt idx="29699">
                  <c:v>2419.4335900000019</c:v>
                </c:pt>
                <c:pt idx="29700">
                  <c:v>2421.8750000000018</c:v>
                </c:pt>
                <c:pt idx="29701">
                  <c:v>2421.8750000000018</c:v>
                </c:pt>
                <c:pt idx="29702">
                  <c:v>2419.4335900000019</c:v>
                </c:pt>
                <c:pt idx="29703">
                  <c:v>2421.8750000000018</c:v>
                </c:pt>
                <c:pt idx="29704">
                  <c:v>2421.8750000000018</c:v>
                </c:pt>
                <c:pt idx="29705">
                  <c:v>2419.4335900000019</c:v>
                </c:pt>
                <c:pt idx="29706">
                  <c:v>2419.4335900000019</c:v>
                </c:pt>
                <c:pt idx="29707">
                  <c:v>2419.4335900000019</c:v>
                </c:pt>
                <c:pt idx="29708">
                  <c:v>2419.4335900000019</c:v>
                </c:pt>
                <c:pt idx="29709">
                  <c:v>2419.4335900000019</c:v>
                </c:pt>
                <c:pt idx="29710">
                  <c:v>2419.4335900000019</c:v>
                </c:pt>
                <c:pt idx="29711">
                  <c:v>2419.4335900000019</c:v>
                </c:pt>
                <c:pt idx="29712">
                  <c:v>2419.4335900000019</c:v>
                </c:pt>
                <c:pt idx="29713">
                  <c:v>2419.4335900000019</c:v>
                </c:pt>
                <c:pt idx="29714">
                  <c:v>2421.8750000000018</c:v>
                </c:pt>
                <c:pt idx="29715">
                  <c:v>2421.8750000000018</c:v>
                </c:pt>
                <c:pt idx="29716">
                  <c:v>2419.4335900000019</c:v>
                </c:pt>
                <c:pt idx="29717">
                  <c:v>2419.4335900000019</c:v>
                </c:pt>
                <c:pt idx="29718">
                  <c:v>2421.8750000000018</c:v>
                </c:pt>
                <c:pt idx="29719">
                  <c:v>2421.8750000000018</c:v>
                </c:pt>
                <c:pt idx="29720">
                  <c:v>2419.4335900000019</c:v>
                </c:pt>
                <c:pt idx="29721">
                  <c:v>2419.4335900000019</c:v>
                </c:pt>
                <c:pt idx="29722">
                  <c:v>2419.4335900000019</c:v>
                </c:pt>
                <c:pt idx="29723">
                  <c:v>2421.8750000000018</c:v>
                </c:pt>
                <c:pt idx="29724">
                  <c:v>2419.4335900000019</c:v>
                </c:pt>
                <c:pt idx="29725">
                  <c:v>2419.4335900000019</c:v>
                </c:pt>
                <c:pt idx="29726">
                  <c:v>2419.4335900000019</c:v>
                </c:pt>
                <c:pt idx="29727">
                  <c:v>2419.4335900000019</c:v>
                </c:pt>
                <c:pt idx="29728">
                  <c:v>2421.8750000000018</c:v>
                </c:pt>
                <c:pt idx="29729">
                  <c:v>2419.4335900000019</c:v>
                </c:pt>
                <c:pt idx="29730">
                  <c:v>2421.8750000000018</c:v>
                </c:pt>
                <c:pt idx="29731">
                  <c:v>2419.4335900000019</c:v>
                </c:pt>
                <c:pt idx="29732">
                  <c:v>2419.4335900000019</c:v>
                </c:pt>
                <c:pt idx="29733">
                  <c:v>2419.4335900000019</c:v>
                </c:pt>
                <c:pt idx="29734">
                  <c:v>2419.4335900000019</c:v>
                </c:pt>
                <c:pt idx="29735">
                  <c:v>2421.8750000000018</c:v>
                </c:pt>
                <c:pt idx="29736">
                  <c:v>2421.8750000000018</c:v>
                </c:pt>
                <c:pt idx="29737">
                  <c:v>2419.4335900000019</c:v>
                </c:pt>
                <c:pt idx="29738">
                  <c:v>2419.4335900000019</c:v>
                </c:pt>
                <c:pt idx="29739">
                  <c:v>2421.8750000000018</c:v>
                </c:pt>
                <c:pt idx="29740">
                  <c:v>2419.4335900000019</c:v>
                </c:pt>
                <c:pt idx="29741">
                  <c:v>2419.4335900000019</c:v>
                </c:pt>
                <c:pt idx="29742">
                  <c:v>2419.4335900000019</c:v>
                </c:pt>
                <c:pt idx="29743">
                  <c:v>2419.4335900000019</c:v>
                </c:pt>
                <c:pt idx="29744">
                  <c:v>2421.8750000000018</c:v>
                </c:pt>
                <c:pt idx="29745">
                  <c:v>2419.4335900000019</c:v>
                </c:pt>
                <c:pt idx="29746">
                  <c:v>2419.4335900000019</c:v>
                </c:pt>
                <c:pt idx="29747">
                  <c:v>2419.4335900000019</c:v>
                </c:pt>
                <c:pt idx="29748">
                  <c:v>2419.4335900000019</c:v>
                </c:pt>
                <c:pt idx="29749">
                  <c:v>2419.4335900000019</c:v>
                </c:pt>
                <c:pt idx="29750">
                  <c:v>2419.4335900000019</c:v>
                </c:pt>
                <c:pt idx="29751">
                  <c:v>2419.4335900000019</c:v>
                </c:pt>
                <c:pt idx="29752">
                  <c:v>2419.4335900000019</c:v>
                </c:pt>
                <c:pt idx="29753">
                  <c:v>2421.8750000000018</c:v>
                </c:pt>
                <c:pt idx="29754">
                  <c:v>2419.4335900000019</c:v>
                </c:pt>
                <c:pt idx="29755">
                  <c:v>2421.8750000000018</c:v>
                </c:pt>
                <c:pt idx="29756">
                  <c:v>2419.4335900000019</c:v>
                </c:pt>
                <c:pt idx="29757">
                  <c:v>2419.4335900000019</c:v>
                </c:pt>
                <c:pt idx="29758">
                  <c:v>2419.4335900000019</c:v>
                </c:pt>
                <c:pt idx="29759">
                  <c:v>2419.4335900000019</c:v>
                </c:pt>
                <c:pt idx="29760">
                  <c:v>2419.4335900000019</c:v>
                </c:pt>
                <c:pt idx="29761">
                  <c:v>2419.4335900000019</c:v>
                </c:pt>
                <c:pt idx="29762">
                  <c:v>2419.4335900000019</c:v>
                </c:pt>
                <c:pt idx="29763">
                  <c:v>2419.4335900000019</c:v>
                </c:pt>
                <c:pt idx="29764">
                  <c:v>2419.4335900000019</c:v>
                </c:pt>
                <c:pt idx="29765">
                  <c:v>2419.4335900000019</c:v>
                </c:pt>
                <c:pt idx="29766">
                  <c:v>2419.4335900000019</c:v>
                </c:pt>
                <c:pt idx="29767">
                  <c:v>2421.8750000000018</c:v>
                </c:pt>
                <c:pt idx="29768">
                  <c:v>2419.4335900000019</c:v>
                </c:pt>
                <c:pt idx="29769">
                  <c:v>2419.4335900000019</c:v>
                </c:pt>
                <c:pt idx="29770">
                  <c:v>2419.4335900000019</c:v>
                </c:pt>
                <c:pt idx="29771">
                  <c:v>2421.8750000000018</c:v>
                </c:pt>
                <c:pt idx="29772">
                  <c:v>2419.4335900000019</c:v>
                </c:pt>
                <c:pt idx="29773">
                  <c:v>2419.4335900000019</c:v>
                </c:pt>
                <c:pt idx="29774">
                  <c:v>2419.4335900000019</c:v>
                </c:pt>
                <c:pt idx="29775">
                  <c:v>2421.8750000000018</c:v>
                </c:pt>
                <c:pt idx="29776">
                  <c:v>2419.4335900000019</c:v>
                </c:pt>
                <c:pt idx="29777">
                  <c:v>2419.4335900000019</c:v>
                </c:pt>
                <c:pt idx="29778">
                  <c:v>2419.4335900000019</c:v>
                </c:pt>
                <c:pt idx="29779">
                  <c:v>2419.4335900000019</c:v>
                </c:pt>
                <c:pt idx="29780">
                  <c:v>2421.8750000000018</c:v>
                </c:pt>
                <c:pt idx="29781">
                  <c:v>2419.4335900000019</c:v>
                </c:pt>
                <c:pt idx="29782">
                  <c:v>2419.4335900000019</c:v>
                </c:pt>
                <c:pt idx="29783">
                  <c:v>2419.4335900000019</c:v>
                </c:pt>
                <c:pt idx="29784">
                  <c:v>2419.4335900000019</c:v>
                </c:pt>
                <c:pt idx="29785">
                  <c:v>2419.4335900000019</c:v>
                </c:pt>
                <c:pt idx="29786">
                  <c:v>2419.4335900000019</c:v>
                </c:pt>
                <c:pt idx="29787">
                  <c:v>2421.8750000000018</c:v>
                </c:pt>
                <c:pt idx="29788">
                  <c:v>2419.4335900000019</c:v>
                </c:pt>
                <c:pt idx="29789">
                  <c:v>2419.4335900000019</c:v>
                </c:pt>
                <c:pt idx="29790">
                  <c:v>2419.4335900000019</c:v>
                </c:pt>
                <c:pt idx="29791">
                  <c:v>2419.4335900000019</c:v>
                </c:pt>
                <c:pt idx="29792">
                  <c:v>2419.4335900000019</c:v>
                </c:pt>
                <c:pt idx="29793">
                  <c:v>2419.4335900000019</c:v>
                </c:pt>
                <c:pt idx="29794">
                  <c:v>2419.4335900000019</c:v>
                </c:pt>
                <c:pt idx="29795">
                  <c:v>2419.4335900000019</c:v>
                </c:pt>
                <c:pt idx="29796">
                  <c:v>2419.4335900000019</c:v>
                </c:pt>
                <c:pt idx="29797">
                  <c:v>2419.4335900000019</c:v>
                </c:pt>
                <c:pt idx="29798">
                  <c:v>2419.4335900000019</c:v>
                </c:pt>
                <c:pt idx="29799">
                  <c:v>2419.4335900000019</c:v>
                </c:pt>
                <c:pt idx="29800">
                  <c:v>2419.4335900000019</c:v>
                </c:pt>
                <c:pt idx="29801">
                  <c:v>2419.4335900000019</c:v>
                </c:pt>
                <c:pt idx="29802">
                  <c:v>2419.4335900000019</c:v>
                </c:pt>
                <c:pt idx="29803">
                  <c:v>2419.4335900000019</c:v>
                </c:pt>
                <c:pt idx="29804">
                  <c:v>2421.8750000000018</c:v>
                </c:pt>
                <c:pt idx="29805">
                  <c:v>2419.4335900000019</c:v>
                </c:pt>
                <c:pt idx="29806">
                  <c:v>2419.4335900000019</c:v>
                </c:pt>
                <c:pt idx="29807">
                  <c:v>2419.4335900000019</c:v>
                </c:pt>
                <c:pt idx="29808">
                  <c:v>2421.8750000000018</c:v>
                </c:pt>
                <c:pt idx="29809">
                  <c:v>2419.4335900000019</c:v>
                </c:pt>
                <c:pt idx="29810">
                  <c:v>2419.4335900000019</c:v>
                </c:pt>
                <c:pt idx="29811">
                  <c:v>2419.4335900000019</c:v>
                </c:pt>
                <c:pt idx="29812">
                  <c:v>2419.4335900000019</c:v>
                </c:pt>
                <c:pt idx="29813">
                  <c:v>2419.4335900000019</c:v>
                </c:pt>
                <c:pt idx="29814">
                  <c:v>2419.4335900000019</c:v>
                </c:pt>
                <c:pt idx="29815">
                  <c:v>2419.4335900000019</c:v>
                </c:pt>
                <c:pt idx="29816">
                  <c:v>2421.8750000000018</c:v>
                </c:pt>
                <c:pt idx="29817">
                  <c:v>2419.4335900000019</c:v>
                </c:pt>
                <c:pt idx="29818">
                  <c:v>2419.4335900000019</c:v>
                </c:pt>
                <c:pt idx="29819">
                  <c:v>2419.4335900000019</c:v>
                </c:pt>
                <c:pt idx="29820">
                  <c:v>2419.4335900000019</c:v>
                </c:pt>
                <c:pt idx="29821">
                  <c:v>2419.4335900000019</c:v>
                </c:pt>
                <c:pt idx="29822">
                  <c:v>2421.8750000000018</c:v>
                </c:pt>
                <c:pt idx="29823">
                  <c:v>2419.4335900000019</c:v>
                </c:pt>
                <c:pt idx="29824">
                  <c:v>2419.4335900000019</c:v>
                </c:pt>
                <c:pt idx="29825">
                  <c:v>2421.8750000000018</c:v>
                </c:pt>
                <c:pt idx="29826">
                  <c:v>2419.4335900000019</c:v>
                </c:pt>
                <c:pt idx="29827">
                  <c:v>2419.4335900000019</c:v>
                </c:pt>
                <c:pt idx="29828">
                  <c:v>2419.4335900000019</c:v>
                </c:pt>
                <c:pt idx="29829">
                  <c:v>2419.4335900000019</c:v>
                </c:pt>
                <c:pt idx="29830">
                  <c:v>2419.4335900000019</c:v>
                </c:pt>
                <c:pt idx="29831">
                  <c:v>2419.4335900000019</c:v>
                </c:pt>
                <c:pt idx="29832">
                  <c:v>2419.4335900000019</c:v>
                </c:pt>
                <c:pt idx="29833">
                  <c:v>2419.4335900000019</c:v>
                </c:pt>
                <c:pt idx="29834">
                  <c:v>2419.4335900000019</c:v>
                </c:pt>
                <c:pt idx="29835">
                  <c:v>2419.4335900000019</c:v>
                </c:pt>
                <c:pt idx="29836">
                  <c:v>2419.4335900000019</c:v>
                </c:pt>
                <c:pt idx="29837">
                  <c:v>2419.4335900000019</c:v>
                </c:pt>
                <c:pt idx="29838">
                  <c:v>2419.4335900000019</c:v>
                </c:pt>
                <c:pt idx="29839">
                  <c:v>2419.4335900000019</c:v>
                </c:pt>
                <c:pt idx="29840">
                  <c:v>2419.4335900000019</c:v>
                </c:pt>
                <c:pt idx="29841">
                  <c:v>2419.4335900000019</c:v>
                </c:pt>
                <c:pt idx="29842">
                  <c:v>2419.4335900000019</c:v>
                </c:pt>
                <c:pt idx="29843">
                  <c:v>2419.4335900000019</c:v>
                </c:pt>
                <c:pt idx="29844">
                  <c:v>2419.4335900000019</c:v>
                </c:pt>
                <c:pt idx="29845">
                  <c:v>2419.4335900000019</c:v>
                </c:pt>
                <c:pt idx="29846">
                  <c:v>2416.9921899999999</c:v>
                </c:pt>
                <c:pt idx="29847">
                  <c:v>2421.8750000000018</c:v>
                </c:pt>
                <c:pt idx="29848">
                  <c:v>2421.8750000000018</c:v>
                </c:pt>
                <c:pt idx="29849">
                  <c:v>2419.4335900000019</c:v>
                </c:pt>
                <c:pt idx="29850">
                  <c:v>2421.8750000000018</c:v>
                </c:pt>
                <c:pt idx="29851">
                  <c:v>2419.4335900000019</c:v>
                </c:pt>
                <c:pt idx="29852">
                  <c:v>2419.4335900000019</c:v>
                </c:pt>
                <c:pt idx="29853">
                  <c:v>2421.8750000000018</c:v>
                </c:pt>
                <c:pt idx="29854">
                  <c:v>2419.4335900000019</c:v>
                </c:pt>
                <c:pt idx="29855">
                  <c:v>2419.4335900000019</c:v>
                </c:pt>
                <c:pt idx="29856">
                  <c:v>2419.4335900000019</c:v>
                </c:pt>
                <c:pt idx="29857">
                  <c:v>2419.4335900000019</c:v>
                </c:pt>
                <c:pt idx="29858">
                  <c:v>2419.4335900000019</c:v>
                </c:pt>
                <c:pt idx="29859">
                  <c:v>2421.8750000000018</c:v>
                </c:pt>
                <c:pt idx="29860">
                  <c:v>2421.8750000000018</c:v>
                </c:pt>
                <c:pt idx="29861">
                  <c:v>2419.4335900000019</c:v>
                </c:pt>
                <c:pt idx="29862">
                  <c:v>2419.4335900000019</c:v>
                </c:pt>
                <c:pt idx="29863">
                  <c:v>2419.4335900000019</c:v>
                </c:pt>
                <c:pt idx="29864">
                  <c:v>2419.4335900000019</c:v>
                </c:pt>
                <c:pt idx="29865">
                  <c:v>2419.4335900000019</c:v>
                </c:pt>
                <c:pt idx="29866">
                  <c:v>2419.4335900000019</c:v>
                </c:pt>
                <c:pt idx="29867">
                  <c:v>2419.4335900000019</c:v>
                </c:pt>
                <c:pt idx="29868">
                  <c:v>2421.8750000000018</c:v>
                </c:pt>
                <c:pt idx="29869">
                  <c:v>2421.8750000000018</c:v>
                </c:pt>
                <c:pt idx="29870">
                  <c:v>2421.8750000000018</c:v>
                </c:pt>
                <c:pt idx="29871">
                  <c:v>2419.4335900000019</c:v>
                </c:pt>
                <c:pt idx="29872">
                  <c:v>2419.4335900000019</c:v>
                </c:pt>
                <c:pt idx="29873">
                  <c:v>2421.8750000000018</c:v>
                </c:pt>
                <c:pt idx="29874">
                  <c:v>2419.4335900000019</c:v>
                </c:pt>
                <c:pt idx="29875">
                  <c:v>2419.4335900000019</c:v>
                </c:pt>
                <c:pt idx="29876">
                  <c:v>2419.4335900000019</c:v>
                </c:pt>
                <c:pt idx="29877">
                  <c:v>2421.8750000000018</c:v>
                </c:pt>
                <c:pt idx="29878">
                  <c:v>2419.4335900000019</c:v>
                </c:pt>
                <c:pt idx="29879">
                  <c:v>2419.4335900000019</c:v>
                </c:pt>
                <c:pt idx="29880">
                  <c:v>2419.4335900000019</c:v>
                </c:pt>
                <c:pt idx="29881">
                  <c:v>2419.4335900000019</c:v>
                </c:pt>
                <c:pt idx="29882">
                  <c:v>2419.4335900000019</c:v>
                </c:pt>
                <c:pt idx="29883">
                  <c:v>2419.4335900000019</c:v>
                </c:pt>
                <c:pt idx="29884">
                  <c:v>2419.4335900000019</c:v>
                </c:pt>
                <c:pt idx="29885">
                  <c:v>2419.4335900000019</c:v>
                </c:pt>
                <c:pt idx="29886">
                  <c:v>2421.8750000000018</c:v>
                </c:pt>
                <c:pt idx="29887">
                  <c:v>2419.4335900000019</c:v>
                </c:pt>
                <c:pt idx="29888">
                  <c:v>2419.4335900000019</c:v>
                </c:pt>
                <c:pt idx="29889">
                  <c:v>2421.8750000000018</c:v>
                </c:pt>
                <c:pt idx="29890">
                  <c:v>2421.8750000000018</c:v>
                </c:pt>
                <c:pt idx="29891">
                  <c:v>2419.4335900000019</c:v>
                </c:pt>
                <c:pt idx="29892">
                  <c:v>2421.8750000000018</c:v>
                </c:pt>
                <c:pt idx="29893">
                  <c:v>2419.4335900000019</c:v>
                </c:pt>
                <c:pt idx="29894">
                  <c:v>2419.4335900000019</c:v>
                </c:pt>
                <c:pt idx="29895">
                  <c:v>2419.4335900000019</c:v>
                </c:pt>
                <c:pt idx="29896">
                  <c:v>2419.4335900000019</c:v>
                </c:pt>
                <c:pt idx="29897">
                  <c:v>2419.4335900000019</c:v>
                </c:pt>
                <c:pt idx="29898">
                  <c:v>2419.4335900000019</c:v>
                </c:pt>
                <c:pt idx="29899">
                  <c:v>2419.4335900000019</c:v>
                </c:pt>
                <c:pt idx="29900">
                  <c:v>2419.4335900000019</c:v>
                </c:pt>
                <c:pt idx="29901">
                  <c:v>2419.4335900000019</c:v>
                </c:pt>
                <c:pt idx="29902">
                  <c:v>2419.4335900000019</c:v>
                </c:pt>
                <c:pt idx="29903">
                  <c:v>2421.8750000000018</c:v>
                </c:pt>
                <c:pt idx="29904">
                  <c:v>2419.4335900000019</c:v>
                </c:pt>
                <c:pt idx="29905">
                  <c:v>2419.4335900000019</c:v>
                </c:pt>
                <c:pt idx="29906">
                  <c:v>2419.4335900000019</c:v>
                </c:pt>
                <c:pt idx="29907">
                  <c:v>2419.4335900000019</c:v>
                </c:pt>
                <c:pt idx="29908">
                  <c:v>2419.4335900000019</c:v>
                </c:pt>
                <c:pt idx="29909">
                  <c:v>2419.4335900000019</c:v>
                </c:pt>
                <c:pt idx="29910">
                  <c:v>2419.4335900000019</c:v>
                </c:pt>
                <c:pt idx="29911">
                  <c:v>2419.4335900000019</c:v>
                </c:pt>
                <c:pt idx="29912">
                  <c:v>2419.4335900000019</c:v>
                </c:pt>
                <c:pt idx="29913">
                  <c:v>2419.4335900000019</c:v>
                </c:pt>
                <c:pt idx="29914">
                  <c:v>2421.8750000000018</c:v>
                </c:pt>
                <c:pt idx="29915">
                  <c:v>2419.4335900000019</c:v>
                </c:pt>
                <c:pt idx="29916">
                  <c:v>2419.4335900000019</c:v>
                </c:pt>
                <c:pt idx="29917">
                  <c:v>2419.4335900000019</c:v>
                </c:pt>
                <c:pt idx="29918">
                  <c:v>2419.4335900000019</c:v>
                </c:pt>
                <c:pt idx="29919">
                  <c:v>2419.4335900000019</c:v>
                </c:pt>
                <c:pt idx="29920">
                  <c:v>2419.4335900000019</c:v>
                </c:pt>
                <c:pt idx="29921">
                  <c:v>2419.4335900000019</c:v>
                </c:pt>
                <c:pt idx="29922">
                  <c:v>2419.4335900000019</c:v>
                </c:pt>
                <c:pt idx="29923">
                  <c:v>2419.4335900000019</c:v>
                </c:pt>
                <c:pt idx="29924">
                  <c:v>2419.4335900000019</c:v>
                </c:pt>
                <c:pt idx="29925">
                  <c:v>2419.4335900000019</c:v>
                </c:pt>
                <c:pt idx="29926">
                  <c:v>2419.4335900000019</c:v>
                </c:pt>
                <c:pt idx="29927">
                  <c:v>2419.4335900000019</c:v>
                </c:pt>
                <c:pt idx="29928">
                  <c:v>2421.8750000000018</c:v>
                </c:pt>
                <c:pt idx="29929">
                  <c:v>2419.4335900000019</c:v>
                </c:pt>
                <c:pt idx="29930">
                  <c:v>2421.8750000000018</c:v>
                </c:pt>
                <c:pt idx="29931">
                  <c:v>2421.8750000000018</c:v>
                </c:pt>
                <c:pt idx="29932">
                  <c:v>2419.4335900000019</c:v>
                </c:pt>
                <c:pt idx="29933">
                  <c:v>2419.4335900000019</c:v>
                </c:pt>
                <c:pt idx="29934">
                  <c:v>2419.4335900000019</c:v>
                </c:pt>
                <c:pt idx="29935">
                  <c:v>2419.4335900000019</c:v>
                </c:pt>
                <c:pt idx="29936">
                  <c:v>2419.4335900000019</c:v>
                </c:pt>
                <c:pt idx="29937">
                  <c:v>2419.4335900000019</c:v>
                </c:pt>
                <c:pt idx="29938">
                  <c:v>2421.8750000000018</c:v>
                </c:pt>
                <c:pt idx="29939">
                  <c:v>2421.8750000000018</c:v>
                </c:pt>
                <c:pt idx="29940">
                  <c:v>2419.4335900000019</c:v>
                </c:pt>
                <c:pt idx="29941">
                  <c:v>2419.4335900000019</c:v>
                </c:pt>
                <c:pt idx="29942">
                  <c:v>2419.4335900000019</c:v>
                </c:pt>
                <c:pt idx="29943">
                  <c:v>2419.4335900000019</c:v>
                </c:pt>
                <c:pt idx="29944">
                  <c:v>2419.4335900000019</c:v>
                </c:pt>
                <c:pt idx="29945">
                  <c:v>2419.4335900000019</c:v>
                </c:pt>
                <c:pt idx="29946">
                  <c:v>2419.4335900000019</c:v>
                </c:pt>
                <c:pt idx="29947">
                  <c:v>2419.4335900000019</c:v>
                </c:pt>
                <c:pt idx="29948">
                  <c:v>2419.4335900000019</c:v>
                </c:pt>
                <c:pt idx="29949">
                  <c:v>2421.8750000000018</c:v>
                </c:pt>
                <c:pt idx="29950">
                  <c:v>2419.4335900000019</c:v>
                </c:pt>
                <c:pt idx="29951">
                  <c:v>2421.8750000000018</c:v>
                </c:pt>
                <c:pt idx="29952">
                  <c:v>2419.4335900000019</c:v>
                </c:pt>
                <c:pt idx="29953">
                  <c:v>2419.4335900000019</c:v>
                </c:pt>
                <c:pt idx="29954">
                  <c:v>2419.4335900000019</c:v>
                </c:pt>
                <c:pt idx="29955">
                  <c:v>2419.4335900000019</c:v>
                </c:pt>
                <c:pt idx="29956">
                  <c:v>2419.4335900000019</c:v>
                </c:pt>
                <c:pt idx="29957">
                  <c:v>2419.4335900000019</c:v>
                </c:pt>
                <c:pt idx="29958">
                  <c:v>2419.4335900000019</c:v>
                </c:pt>
                <c:pt idx="29959">
                  <c:v>2419.4335900000019</c:v>
                </c:pt>
                <c:pt idx="29960">
                  <c:v>2419.4335900000019</c:v>
                </c:pt>
                <c:pt idx="29961">
                  <c:v>2419.4335900000019</c:v>
                </c:pt>
                <c:pt idx="29962">
                  <c:v>2421.8750000000018</c:v>
                </c:pt>
                <c:pt idx="29963">
                  <c:v>2419.4335900000019</c:v>
                </c:pt>
                <c:pt idx="29964">
                  <c:v>2419.4335900000019</c:v>
                </c:pt>
                <c:pt idx="29965">
                  <c:v>2419.4335900000019</c:v>
                </c:pt>
                <c:pt idx="29966">
                  <c:v>2419.4335900000019</c:v>
                </c:pt>
                <c:pt idx="29967">
                  <c:v>2421.8750000000018</c:v>
                </c:pt>
                <c:pt idx="29968">
                  <c:v>2419.4335900000019</c:v>
                </c:pt>
                <c:pt idx="29969">
                  <c:v>2419.4335900000019</c:v>
                </c:pt>
                <c:pt idx="29970">
                  <c:v>2419.4335900000019</c:v>
                </c:pt>
                <c:pt idx="29971">
                  <c:v>2419.4335900000019</c:v>
                </c:pt>
                <c:pt idx="29972">
                  <c:v>2419.4335900000019</c:v>
                </c:pt>
                <c:pt idx="29973">
                  <c:v>2419.4335900000019</c:v>
                </c:pt>
                <c:pt idx="29974">
                  <c:v>2419.4335900000019</c:v>
                </c:pt>
                <c:pt idx="29975">
                  <c:v>2421.8750000000018</c:v>
                </c:pt>
                <c:pt idx="29976">
                  <c:v>2421.8750000000018</c:v>
                </c:pt>
                <c:pt idx="29977">
                  <c:v>2419.4335900000019</c:v>
                </c:pt>
                <c:pt idx="29978">
                  <c:v>2419.4335900000019</c:v>
                </c:pt>
                <c:pt idx="29979">
                  <c:v>2419.4335900000019</c:v>
                </c:pt>
                <c:pt idx="29980">
                  <c:v>2421.8750000000018</c:v>
                </c:pt>
                <c:pt idx="29981">
                  <c:v>2419.4335900000019</c:v>
                </c:pt>
                <c:pt idx="29982">
                  <c:v>2419.4335900000019</c:v>
                </c:pt>
                <c:pt idx="29983">
                  <c:v>2419.4335900000019</c:v>
                </c:pt>
                <c:pt idx="29984">
                  <c:v>2419.4335900000019</c:v>
                </c:pt>
                <c:pt idx="29985">
                  <c:v>2421.8750000000018</c:v>
                </c:pt>
                <c:pt idx="29986">
                  <c:v>2419.4335900000019</c:v>
                </c:pt>
                <c:pt idx="29987">
                  <c:v>2419.4335900000019</c:v>
                </c:pt>
                <c:pt idx="29988">
                  <c:v>2419.4335900000019</c:v>
                </c:pt>
                <c:pt idx="29989">
                  <c:v>2419.4335900000019</c:v>
                </c:pt>
                <c:pt idx="29990">
                  <c:v>2419.4335900000019</c:v>
                </c:pt>
                <c:pt idx="29991">
                  <c:v>2419.4335900000019</c:v>
                </c:pt>
                <c:pt idx="29992">
                  <c:v>2419.4335900000019</c:v>
                </c:pt>
                <c:pt idx="29993">
                  <c:v>2421.8750000000018</c:v>
                </c:pt>
                <c:pt idx="29994">
                  <c:v>2419.4335900000019</c:v>
                </c:pt>
                <c:pt idx="29995">
                  <c:v>2419.4335900000019</c:v>
                </c:pt>
                <c:pt idx="29996">
                  <c:v>2419.4335900000019</c:v>
                </c:pt>
                <c:pt idx="29997">
                  <c:v>2419.4335900000019</c:v>
                </c:pt>
                <c:pt idx="29998">
                  <c:v>2419.4335900000019</c:v>
                </c:pt>
                <c:pt idx="29999">
                  <c:v>2421.8750000000018</c:v>
                </c:pt>
                <c:pt idx="30000">
                  <c:v>2419.4335900000019</c:v>
                </c:pt>
                <c:pt idx="30001">
                  <c:v>2419.4335900000019</c:v>
                </c:pt>
                <c:pt idx="30002">
                  <c:v>2419.4335900000019</c:v>
                </c:pt>
                <c:pt idx="30003">
                  <c:v>2419.4335900000019</c:v>
                </c:pt>
                <c:pt idx="30004">
                  <c:v>2419.4335900000019</c:v>
                </c:pt>
                <c:pt idx="30005">
                  <c:v>2419.4335900000019</c:v>
                </c:pt>
                <c:pt idx="30006">
                  <c:v>2419.4335900000019</c:v>
                </c:pt>
                <c:pt idx="30007">
                  <c:v>2419.4335900000019</c:v>
                </c:pt>
                <c:pt idx="30008">
                  <c:v>2419.4335900000019</c:v>
                </c:pt>
                <c:pt idx="30009">
                  <c:v>2419.4335900000019</c:v>
                </c:pt>
                <c:pt idx="30010">
                  <c:v>2419.4335900000019</c:v>
                </c:pt>
                <c:pt idx="30011">
                  <c:v>2419.4335900000019</c:v>
                </c:pt>
                <c:pt idx="30012">
                  <c:v>2419.4335900000019</c:v>
                </c:pt>
                <c:pt idx="30013">
                  <c:v>2419.4335900000019</c:v>
                </c:pt>
                <c:pt idx="30014">
                  <c:v>2419.4335900000019</c:v>
                </c:pt>
                <c:pt idx="30015">
                  <c:v>2419.4335900000019</c:v>
                </c:pt>
                <c:pt idx="30016">
                  <c:v>2421.8750000000018</c:v>
                </c:pt>
                <c:pt idx="30017">
                  <c:v>2419.4335900000019</c:v>
                </c:pt>
                <c:pt idx="30018">
                  <c:v>2421.8750000000018</c:v>
                </c:pt>
                <c:pt idx="30019">
                  <c:v>2419.4335900000019</c:v>
                </c:pt>
                <c:pt idx="30020">
                  <c:v>2419.4335900000019</c:v>
                </c:pt>
                <c:pt idx="30021">
                  <c:v>2419.4335900000019</c:v>
                </c:pt>
                <c:pt idx="30022">
                  <c:v>2419.4335900000019</c:v>
                </c:pt>
                <c:pt idx="30023">
                  <c:v>2421.8750000000018</c:v>
                </c:pt>
                <c:pt idx="30024">
                  <c:v>2419.4335900000019</c:v>
                </c:pt>
                <c:pt idx="30025">
                  <c:v>2419.4335900000019</c:v>
                </c:pt>
                <c:pt idx="30026">
                  <c:v>2419.4335900000019</c:v>
                </c:pt>
                <c:pt idx="30027">
                  <c:v>2421.8750000000018</c:v>
                </c:pt>
                <c:pt idx="30028">
                  <c:v>2419.4335900000019</c:v>
                </c:pt>
                <c:pt idx="30029">
                  <c:v>2419.4335900000019</c:v>
                </c:pt>
                <c:pt idx="30030">
                  <c:v>2419.4335900000019</c:v>
                </c:pt>
                <c:pt idx="30031">
                  <c:v>2419.4335900000019</c:v>
                </c:pt>
                <c:pt idx="30032">
                  <c:v>2419.4335900000019</c:v>
                </c:pt>
                <c:pt idx="30033">
                  <c:v>2419.4335900000019</c:v>
                </c:pt>
                <c:pt idx="30034">
                  <c:v>2419.4335900000019</c:v>
                </c:pt>
                <c:pt idx="30035">
                  <c:v>2419.4335900000019</c:v>
                </c:pt>
                <c:pt idx="30036">
                  <c:v>2419.4335900000019</c:v>
                </c:pt>
                <c:pt idx="30037">
                  <c:v>2419.4335900000019</c:v>
                </c:pt>
                <c:pt idx="30038">
                  <c:v>2419.4335900000019</c:v>
                </c:pt>
                <c:pt idx="30039">
                  <c:v>2419.4335900000019</c:v>
                </c:pt>
                <c:pt idx="30040">
                  <c:v>2419.4335900000019</c:v>
                </c:pt>
                <c:pt idx="30041">
                  <c:v>2421.8750000000018</c:v>
                </c:pt>
                <c:pt idx="30042">
                  <c:v>2421.8750000000018</c:v>
                </c:pt>
                <c:pt idx="30043">
                  <c:v>2419.4335900000019</c:v>
                </c:pt>
                <c:pt idx="30044">
                  <c:v>2419.4335900000019</c:v>
                </c:pt>
                <c:pt idx="30045">
                  <c:v>2421.8750000000018</c:v>
                </c:pt>
                <c:pt idx="30046">
                  <c:v>2419.4335900000019</c:v>
                </c:pt>
                <c:pt idx="30047">
                  <c:v>2419.4335900000019</c:v>
                </c:pt>
                <c:pt idx="30048">
                  <c:v>2421.8750000000018</c:v>
                </c:pt>
                <c:pt idx="30049">
                  <c:v>2421.8750000000018</c:v>
                </c:pt>
                <c:pt idx="30050">
                  <c:v>2419.4335900000019</c:v>
                </c:pt>
                <c:pt idx="30051">
                  <c:v>2421.8750000000018</c:v>
                </c:pt>
                <c:pt idx="30052">
                  <c:v>2419.4335900000019</c:v>
                </c:pt>
                <c:pt idx="30053">
                  <c:v>2421.8750000000018</c:v>
                </c:pt>
                <c:pt idx="30054">
                  <c:v>2419.4335900000019</c:v>
                </c:pt>
                <c:pt idx="30055">
                  <c:v>2419.4335900000019</c:v>
                </c:pt>
                <c:pt idx="30056">
                  <c:v>2419.4335900000019</c:v>
                </c:pt>
                <c:pt idx="30057">
                  <c:v>2419.4335900000019</c:v>
                </c:pt>
                <c:pt idx="30058">
                  <c:v>2419.4335900000019</c:v>
                </c:pt>
                <c:pt idx="30059">
                  <c:v>2419.4335900000019</c:v>
                </c:pt>
                <c:pt idx="30060">
                  <c:v>2419.4335900000019</c:v>
                </c:pt>
                <c:pt idx="30061">
                  <c:v>2419.4335900000019</c:v>
                </c:pt>
                <c:pt idx="30062">
                  <c:v>2421.8750000000018</c:v>
                </c:pt>
                <c:pt idx="30063">
                  <c:v>2419.4335900000019</c:v>
                </c:pt>
                <c:pt idx="30064">
                  <c:v>2419.4335900000019</c:v>
                </c:pt>
                <c:pt idx="30065">
                  <c:v>2419.4335900000019</c:v>
                </c:pt>
                <c:pt idx="30066">
                  <c:v>2419.4335900000019</c:v>
                </c:pt>
                <c:pt idx="30067">
                  <c:v>2421.8750000000018</c:v>
                </c:pt>
                <c:pt idx="30068">
                  <c:v>2419.4335900000019</c:v>
                </c:pt>
                <c:pt idx="30069">
                  <c:v>2419.4335900000019</c:v>
                </c:pt>
                <c:pt idx="30070">
                  <c:v>2419.4335900000019</c:v>
                </c:pt>
                <c:pt idx="30071">
                  <c:v>2419.4335900000019</c:v>
                </c:pt>
                <c:pt idx="30072">
                  <c:v>2419.4335900000019</c:v>
                </c:pt>
                <c:pt idx="30073">
                  <c:v>2421.8750000000018</c:v>
                </c:pt>
                <c:pt idx="30074">
                  <c:v>2419.4335900000019</c:v>
                </c:pt>
                <c:pt idx="30075">
                  <c:v>2419.4335900000019</c:v>
                </c:pt>
                <c:pt idx="30076">
                  <c:v>2419.4335900000019</c:v>
                </c:pt>
                <c:pt idx="30077">
                  <c:v>2419.4335900000019</c:v>
                </c:pt>
                <c:pt idx="30078">
                  <c:v>2419.4335900000019</c:v>
                </c:pt>
                <c:pt idx="30079">
                  <c:v>2419.4335900000019</c:v>
                </c:pt>
                <c:pt idx="30080">
                  <c:v>2419.4335900000019</c:v>
                </c:pt>
                <c:pt idx="30081">
                  <c:v>2419.4335900000019</c:v>
                </c:pt>
                <c:pt idx="30082">
                  <c:v>2419.4335900000019</c:v>
                </c:pt>
                <c:pt idx="30083">
                  <c:v>2419.4335900000019</c:v>
                </c:pt>
                <c:pt idx="30084">
                  <c:v>2419.4335900000019</c:v>
                </c:pt>
                <c:pt idx="30085">
                  <c:v>2419.4335900000019</c:v>
                </c:pt>
                <c:pt idx="30086">
                  <c:v>2419.4335900000019</c:v>
                </c:pt>
                <c:pt idx="30087">
                  <c:v>2419.4335900000019</c:v>
                </c:pt>
                <c:pt idx="30088">
                  <c:v>2419.4335900000019</c:v>
                </c:pt>
                <c:pt idx="30089">
                  <c:v>2419.4335900000019</c:v>
                </c:pt>
                <c:pt idx="30090">
                  <c:v>2419.4335900000019</c:v>
                </c:pt>
                <c:pt idx="30091">
                  <c:v>2419.4335900000019</c:v>
                </c:pt>
                <c:pt idx="30092">
                  <c:v>2419.4335900000019</c:v>
                </c:pt>
                <c:pt idx="30093">
                  <c:v>2419.4335900000019</c:v>
                </c:pt>
                <c:pt idx="30094">
                  <c:v>2419.4335900000019</c:v>
                </c:pt>
                <c:pt idx="30095">
                  <c:v>2419.4335900000019</c:v>
                </c:pt>
                <c:pt idx="30096">
                  <c:v>2419.4335900000019</c:v>
                </c:pt>
                <c:pt idx="30097">
                  <c:v>2419.4335900000019</c:v>
                </c:pt>
                <c:pt idx="30098">
                  <c:v>2419.4335900000019</c:v>
                </c:pt>
                <c:pt idx="30099">
                  <c:v>2419.4335900000019</c:v>
                </c:pt>
                <c:pt idx="30100">
                  <c:v>2419.4335900000019</c:v>
                </c:pt>
                <c:pt idx="30101">
                  <c:v>2419.4335900000019</c:v>
                </c:pt>
                <c:pt idx="30102">
                  <c:v>2419.4335900000019</c:v>
                </c:pt>
                <c:pt idx="30103">
                  <c:v>2421.8750000000018</c:v>
                </c:pt>
                <c:pt idx="30104">
                  <c:v>2421.8750000000018</c:v>
                </c:pt>
                <c:pt idx="30105">
                  <c:v>2419.4335900000019</c:v>
                </c:pt>
                <c:pt idx="30106">
                  <c:v>2421.8750000000018</c:v>
                </c:pt>
                <c:pt idx="30107">
                  <c:v>2419.4335900000019</c:v>
                </c:pt>
                <c:pt idx="30108">
                  <c:v>2419.4335900000019</c:v>
                </c:pt>
                <c:pt idx="30109">
                  <c:v>2421.8750000000018</c:v>
                </c:pt>
                <c:pt idx="30110">
                  <c:v>2419.4335900000019</c:v>
                </c:pt>
                <c:pt idx="30111">
                  <c:v>2419.4335900000019</c:v>
                </c:pt>
                <c:pt idx="30112">
                  <c:v>2419.4335900000019</c:v>
                </c:pt>
                <c:pt idx="30113">
                  <c:v>2419.4335900000019</c:v>
                </c:pt>
                <c:pt idx="30114">
                  <c:v>2419.4335900000019</c:v>
                </c:pt>
                <c:pt idx="30115">
                  <c:v>2419.4335900000019</c:v>
                </c:pt>
                <c:pt idx="30116">
                  <c:v>2419.4335900000019</c:v>
                </c:pt>
                <c:pt idx="30117">
                  <c:v>2421.8750000000018</c:v>
                </c:pt>
                <c:pt idx="30118">
                  <c:v>2419.4335900000019</c:v>
                </c:pt>
                <c:pt idx="30119">
                  <c:v>2421.8750000000018</c:v>
                </c:pt>
                <c:pt idx="30120">
                  <c:v>2419.4335900000019</c:v>
                </c:pt>
                <c:pt idx="30121">
                  <c:v>2421.8750000000018</c:v>
                </c:pt>
                <c:pt idx="30122">
                  <c:v>2421.8750000000018</c:v>
                </c:pt>
                <c:pt idx="30123">
                  <c:v>2419.4335900000019</c:v>
                </c:pt>
                <c:pt idx="30124">
                  <c:v>2419.4335900000019</c:v>
                </c:pt>
                <c:pt idx="30125">
                  <c:v>2419.4335900000019</c:v>
                </c:pt>
                <c:pt idx="30126">
                  <c:v>2419.4335900000019</c:v>
                </c:pt>
                <c:pt idx="30127">
                  <c:v>2421.8750000000018</c:v>
                </c:pt>
                <c:pt idx="30128">
                  <c:v>2419.4335900000019</c:v>
                </c:pt>
                <c:pt idx="30129">
                  <c:v>2419.4335900000019</c:v>
                </c:pt>
                <c:pt idx="30130">
                  <c:v>2419.4335900000019</c:v>
                </c:pt>
                <c:pt idx="30131">
                  <c:v>2419.4335900000019</c:v>
                </c:pt>
                <c:pt idx="30132">
                  <c:v>2419.4335900000019</c:v>
                </c:pt>
                <c:pt idx="30133">
                  <c:v>2419.4335900000019</c:v>
                </c:pt>
                <c:pt idx="30134">
                  <c:v>2419.4335900000019</c:v>
                </c:pt>
                <c:pt idx="30135">
                  <c:v>2419.4335900000019</c:v>
                </c:pt>
                <c:pt idx="30136">
                  <c:v>2419.4335900000019</c:v>
                </c:pt>
                <c:pt idx="30137">
                  <c:v>2419.4335900000019</c:v>
                </c:pt>
                <c:pt idx="30138">
                  <c:v>2419.4335900000019</c:v>
                </c:pt>
                <c:pt idx="30139">
                  <c:v>2421.8750000000018</c:v>
                </c:pt>
                <c:pt idx="30140">
                  <c:v>2419.4335900000019</c:v>
                </c:pt>
                <c:pt idx="30141">
                  <c:v>2419.4335900000019</c:v>
                </c:pt>
                <c:pt idx="30142">
                  <c:v>2419.4335900000019</c:v>
                </c:pt>
                <c:pt idx="30143">
                  <c:v>2419.4335900000019</c:v>
                </c:pt>
                <c:pt idx="30144">
                  <c:v>2419.4335900000019</c:v>
                </c:pt>
                <c:pt idx="30145">
                  <c:v>2419.4335900000019</c:v>
                </c:pt>
                <c:pt idx="30146">
                  <c:v>2419.4335900000019</c:v>
                </c:pt>
                <c:pt idx="30147">
                  <c:v>2419.4335900000019</c:v>
                </c:pt>
                <c:pt idx="30148">
                  <c:v>2419.4335900000019</c:v>
                </c:pt>
                <c:pt idx="30149">
                  <c:v>2419.4335900000019</c:v>
                </c:pt>
                <c:pt idx="30150">
                  <c:v>2419.4335900000019</c:v>
                </c:pt>
                <c:pt idx="30151">
                  <c:v>2419.4335900000019</c:v>
                </c:pt>
                <c:pt idx="30152">
                  <c:v>2419.4335900000019</c:v>
                </c:pt>
                <c:pt idx="30153">
                  <c:v>2419.4335900000019</c:v>
                </c:pt>
                <c:pt idx="30154">
                  <c:v>2419.4335900000019</c:v>
                </c:pt>
                <c:pt idx="30155">
                  <c:v>2419.4335900000019</c:v>
                </c:pt>
                <c:pt idx="30156">
                  <c:v>2419.4335900000019</c:v>
                </c:pt>
                <c:pt idx="30157">
                  <c:v>2419.4335900000019</c:v>
                </c:pt>
                <c:pt idx="30158">
                  <c:v>2419.4335900000019</c:v>
                </c:pt>
                <c:pt idx="30159">
                  <c:v>2419.4335900000019</c:v>
                </c:pt>
                <c:pt idx="30160">
                  <c:v>2419.4335900000019</c:v>
                </c:pt>
                <c:pt idx="30161">
                  <c:v>2419.4335900000019</c:v>
                </c:pt>
                <c:pt idx="30162">
                  <c:v>2419.4335900000019</c:v>
                </c:pt>
                <c:pt idx="30163">
                  <c:v>2419.4335900000019</c:v>
                </c:pt>
                <c:pt idx="30164">
                  <c:v>2419.4335900000019</c:v>
                </c:pt>
                <c:pt idx="30165">
                  <c:v>2419.4335900000019</c:v>
                </c:pt>
                <c:pt idx="30166">
                  <c:v>2421.8750000000018</c:v>
                </c:pt>
                <c:pt idx="30167">
                  <c:v>2419.4335900000019</c:v>
                </c:pt>
                <c:pt idx="30168">
                  <c:v>2421.8750000000018</c:v>
                </c:pt>
                <c:pt idx="30169">
                  <c:v>2419.4335900000019</c:v>
                </c:pt>
                <c:pt idx="30170">
                  <c:v>2419.4335900000019</c:v>
                </c:pt>
                <c:pt idx="30171">
                  <c:v>2419.4335900000019</c:v>
                </c:pt>
                <c:pt idx="30172">
                  <c:v>2419.4335900000019</c:v>
                </c:pt>
                <c:pt idx="30173">
                  <c:v>2419.4335900000019</c:v>
                </c:pt>
                <c:pt idx="30174">
                  <c:v>2421.8750000000018</c:v>
                </c:pt>
                <c:pt idx="30175">
                  <c:v>2419.4335900000019</c:v>
                </c:pt>
                <c:pt idx="30176">
                  <c:v>2421.8750000000018</c:v>
                </c:pt>
                <c:pt idx="30177">
                  <c:v>2419.4335900000019</c:v>
                </c:pt>
                <c:pt idx="30178">
                  <c:v>2421.8750000000018</c:v>
                </c:pt>
                <c:pt idx="30179">
                  <c:v>2421.8750000000018</c:v>
                </c:pt>
                <c:pt idx="30180">
                  <c:v>2419.4335900000019</c:v>
                </c:pt>
                <c:pt idx="30181">
                  <c:v>2419.4335900000019</c:v>
                </c:pt>
                <c:pt idx="30182">
                  <c:v>2419.4335900000019</c:v>
                </c:pt>
                <c:pt idx="30183">
                  <c:v>2421.8750000000018</c:v>
                </c:pt>
                <c:pt idx="30184">
                  <c:v>2419.4335900000019</c:v>
                </c:pt>
                <c:pt idx="30185">
                  <c:v>2419.4335900000019</c:v>
                </c:pt>
                <c:pt idx="30186">
                  <c:v>2419.4335900000019</c:v>
                </c:pt>
                <c:pt idx="30187">
                  <c:v>2419.4335900000019</c:v>
                </c:pt>
                <c:pt idx="30188">
                  <c:v>2419.4335900000019</c:v>
                </c:pt>
                <c:pt idx="30189">
                  <c:v>2419.4335900000019</c:v>
                </c:pt>
                <c:pt idx="30190">
                  <c:v>2419.4335900000019</c:v>
                </c:pt>
                <c:pt idx="30191">
                  <c:v>2419.4335900000019</c:v>
                </c:pt>
                <c:pt idx="30192">
                  <c:v>2419.4335900000019</c:v>
                </c:pt>
                <c:pt idx="30193">
                  <c:v>2419.4335900000019</c:v>
                </c:pt>
                <c:pt idx="30194">
                  <c:v>2419.4335900000019</c:v>
                </c:pt>
                <c:pt idx="30195">
                  <c:v>2419.4335900000019</c:v>
                </c:pt>
                <c:pt idx="30196">
                  <c:v>2419.4335900000019</c:v>
                </c:pt>
                <c:pt idx="30197">
                  <c:v>2421.8750000000018</c:v>
                </c:pt>
                <c:pt idx="30198">
                  <c:v>2419.4335900000019</c:v>
                </c:pt>
                <c:pt idx="30199">
                  <c:v>2419.4335900000019</c:v>
                </c:pt>
                <c:pt idx="30200">
                  <c:v>2421.8750000000018</c:v>
                </c:pt>
                <c:pt idx="30201">
                  <c:v>2421.8750000000018</c:v>
                </c:pt>
                <c:pt idx="30202">
                  <c:v>2419.4335900000019</c:v>
                </c:pt>
                <c:pt idx="30203">
                  <c:v>2419.4335900000019</c:v>
                </c:pt>
                <c:pt idx="30204">
                  <c:v>2419.4335900000019</c:v>
                </c:pt>
                <c:pt idx="30205">
                  <c:v>2419.4335900000019</c:v>
                </c:pt>
                <c:pt idx="30206">
                  <c:v>2421.8750000000018</c:v>
                </c:pt>
                <c:pt idx="30207">
                  <c:v>2419.4335900000019</c:v>
                </c:pt>
                <c:pt idx="30208">
                  <c:v>2419.4335900000019</c:v>
                </c:pt>
                <c:pt idx="30209">
                  <c:v>2419.4335900000019</c:v>
                </c:pt>
                <c:pt idx="30210">
                  <c:v>2419.4335900000019</c:v>
                </c:pt>
                <c:pt idx="30211">
                  <c:v>2419.4335900000019</c:v>
                </c:pt>
                <c:pt idx="30212">
                  <c:v>2419.4335900000019</c:v>
                </c:pt>
                <c:pt idx="30213">
                  <c:v>2419.4335900000019</c:v>
                </c:pt>
                <c:pt idx="30214">
                  <c:v>2419.4335900000019</c:v>
                </c:pt>
                <c:pt idx="30215">
                  <c:v>2419.4335900000019</c:v>
                </c:pt>
                <c:pt idx="30216">
                  <c:v>2419.4335900000019</c:v>
                </c:pt>
                <c:pt idx="30217">
                  <c:v>2419.4335900000019</c:v>
                </c:pt>
                <c:pt idx="30218">
                  <c:v>2419.4335900000019</c:v>
                </c:pt>
                <c:pt idx="30219">
                  <c:v>2419.4335900000019</c:v>
                </c:pt>
                <c:pt idx="30220">
                  <c:v>2419.4335900000019</c:v>
                </c:pt>
                <c:pt idx="30221">
                  <c:v>2421.8750000000018</c:v>
                </c:pt>
                <c:pt idx="30222">
                  <c:v>2419.4335900000019</c:v>
                </c:pt>
                <c:pt idx="30223">
                  <c:v>2419.4335900000019</c:v>
                </c:pt>
                <c:pt idx="30224">
                  <c:v>2419.4335900000019</c:v>
                </c:pt>
                <c:pt idx="30225">
                  <c:v>2419.4335900000019</c:v>
                </c:pt>
                <c:pt idx="30226">
                  <c:v>2421.8750000000018</c:v>
                </c:pt>
                <c:pt idx="30227">
                  <c:v>2419.4335900000019</c:v>
                </c:pt>
                <c:pt idx="30228">
                  <c:v>2419.4335900000019</c:v>
                </c:pt>
                <c:pt idx="30229">
                  <c:v>2419.4335900000019</c:v>
                </c:pt>
                <c:pt idx="30230">
                  <c:v>2419.4335900000019</c:v>
                </c:pt>
                <c:pt idx="30231">
                  <c:v>2419.4335900000019</c:v>
                </c:pt>
                <c:pt idx="30232">
                  <c:v>2419.4335900000019</c:v>
                </c:pt>
                <c:pt idx="30233">
                  <c:v>2421.8750000000018</c:v>
                </c:pt>
                <c:pt idx="30234">
                  <c:v>2419.4335900000019</c:v>
                </c:pt>
                <c:pt idx="30235">
                  <c:v>2419.4335900000019</c:v>
                </c:pt>
                <c:pt idx="30236">
                  <c:v>2419.4335900000019</c:v>
                </c:pt>
                <c:pt idx="30237">
                  <c:v>2421.8750000000018</c:v>
                </c:pt>
                <c:pt idx="30238">
                  <c:v>2419.4335900000019</c:v>
                </c:pt>
                <c:pt idx="30239">
                  <c:v>2419.4335900000019</c:v>
                </c:pt>
                <c:pt idx="30240">
                  <c:v>2419.4335900000019</c:v>
                </c:pt>
                <c:pt idx="30241">
                  <c:v>2419.4335900000019</c:v>
                </c:pt>
                <c:pt idx="30242">
                  <c:v>2421.8750000000018</c:v>
                </c:pt>
                <c:pt idx="30243">
                  <c:v>2421.8750000000018</c:v>
                </c:pt>
                <c:pt idx="30244">
                  <c:v>2419.4335900000019</c:v>
                </c:pt>
                <c:pt idx="30245">
                  <c:v>2419.4335900000019</c:v>
                </c:pt>
                <c:pt idx="30246">
                  <c:v>2419.4335900000019</c:v>
                </c:pt>
                <c:pt idx="30247">
                  <c:v>2421.8750000000018</c:v>
                </c:pt>
                <c:pt idx="30248">
                  <c:v>2419.4335900000019</c:v>
                </c:pt>
                <c:pt idx="30249">
                  <c:v>2419.4335900000019</c:v>
                </c:pt>
                <c:pt idx="30250">
                  <c:v>2419.4335900000019</c:v>
                </c:pt>
                <c:pt idx="30251">
                  <c:v>2421.8750000000018</c:v>
                </c:pt>
                <c:pt idx="30252">
                  <c:v>2419.4335900000019</c:v>
                </c:pt>
                <c:pt idx="30253">
                  <c:v>2419.4335900000019</c:v>
                </c:pt>
                <c:pt idx="30254">
                  <c:v>2421.8750000000018</c:v>
                </c:pt>
                <c:pt idx="30255">
                  <c:v>2419.4335900000019</c:v>
                </c:pt>
                <c:pt idx="30256">
                  <c:v>2419.4335900000019</c:v>
                </c:pt>
                <c:pt idx="30257">
                  <c:v>2419.4335900000019</c:v>
                </c:pt>
                <c:pt idx="30258">
                  <c:v>2419.4335900000019</c:v>
                </c:pt>
                <c:pt idx="30259">
                  <c:v>2419.4335900000019</c:v>
                </c:pt>
                <c:pt idx="30260">
                  <c:v>2419.4335900000019</c:v>
                </c:pt>
                <c:pt idx="30261">
                  <c:v>2419.4335900000019</c:v>
                </c:pt>
                <c:pt idx="30262">
                  <c:v>2419.4335900000019</c:v>
                </c:pt>
                <c:pt idx="30263">
                  <c:v>2419.4335900000019</c:v>
                </c:pt>
                <c:pt idx="30264">
                  <c:v>2419.4335900000019</c:v>
                </c:pt>
                <c:pt idx="30265">
                  <c:v>2419.4335900000019</c:v>
                </c:pt>
                <c:pt idx="30266">
                  <c:v>2419.4335900000019</c:v>
                </c:pt>
                <c:pt idx="30267">
                  <c:v>2419.4335900000019</c:v>
                </c:pt>
                <c:pt idx="30268">
                  <c:v>2419.4335900000019</c:v>
                </c:pt>
                <c:pt idx="30269">
                  <c:v>2419.4335900000019</c:v>
                </c:pt>
                <c:pt idx="30270">
                  <c:v>2419.4335900000019</c:v>
                </c:pt>
                <c:pt idx="30271">
                  <c:v>2419.4335900000019</c:v>
                </c:pt>
                <c:pt idx="30272">
                  <c:v>2419.4335900000019</c:v>
                </c:pt>
                <c:pt idx="30273">
                  <c:v>2419.4335900000019</c:v>
                </c:pt>
                <c:pt idx="30274">
                  <c:v>2419.4335900000019</c:v>
                </c:pt>
                <c:pt idx="30275">
                  <c:v>2419.4335900000019</c:v>
                </c:pt>
                <c:pt idx="30276">
                  <c:v>2419.4335900000019</c:v>
                </c:pt>
                <c:pt idx="30277">
                  <c:v>2419.4335900000019</c:v>
                </c:pt>
                <c:pt idx="30278">
                  <c:v>2419.4335900000019</c:v>
                </c:pt>
                <c:pt idx="30279">
                  <c:v>2419.4335900000019</c:v>
                </c:pt>
                <c:pt idx="30280">
                  <c:v>2419.4335900000019</c:v>
                </c:pt>
                <c:pt idx="30281">
                  <c:v>2419.4335900000019</c:v>
                </c:pt>
                <c:pt idx="30282">
                  <c:v>2419.4335900000019</c:v>
                </c:pt>
                <c:pt idx="30283">
                  <c:v>2419.4335900000019</c:v>
                </c:pt>
                <c:pt idx="30284">
                  <c:v>2419.4335900000019</c:v>
                </c:pt>
                <c:pt idx="30285">
                  <c:v>2419.4335900000019</c:v>
                </c:pt>
                <c:pt idx="30286">
                  <c:v>2419.4335900000019</c:v>
                </c:pt>
                <c:pt idx="30287">
                  <c:v>2419.4335900000019</c:v>
                </c:pt>
                <c:pt idx="30288">
                  <c:v>2419.4335900000019</c:v>
                </c:pt>
                <c:pt idx="30289">
                  <c:v>2419.4335900000019</c:v>
                </c:pt>
                <c:pt idx="30290">
                  <c:v>2421.8750000000018</c:v>
                </c:pt>
                <c:pt idx="30291">
                  <c:v>2419.4335900000019</c:v>
                </c:pt>
                <c:pt idx="30292">
                  <c:v>2419.4335900000019</c:v>
                </c:pt>
                <c:pt idx="30293">
                  <c:v>2421.8750000000018</c:v>
                </c:pt>
                <c:pt idx="30294">
                  <c:v>2419.4335900000019</c:v>
                </c:pt>
                <c:pt idx="30295">
                  <c:v>2419.4335900000019</c:v>
                </c:pt>
                <c:pt idx="30296">
                  <c:v>2421.8750000000018</c:v>
                </c:pt>
                <c:pt idx="30297">
                  <c:v>2421.8750000000018</c:v>
                </c:pt>
                <c:pt idx="30298">
                  <c:v>2419.4335900000019</c:v>
                </c:pt>
                <c:pt idx="30299">
                  <c:v>2419.4335900000019</c:v>
                </c:pt>
                <c:pt idx="30300">
                  <c:v>2421.8750000000018</c:v>
                </c:pt>
                <c:pt idx="30301">
                  <c:v>2419.4335900000019</c:v>
                </c:pt>
                <c:pt idx="30302">
                  <c:v>2421.8750000000018</c:v>
                </c:pt>
                <c:pt idx="30303">
                  <c:v>2419.4335900000019</c:v>
                </c:pt>
                <c:pt idx="30304">
                  <c:v>2419.4335900000019</c:v>
                </c:pt>
                <c:pt idx="30305">
                  <c:v>2419.4335900000019</c:v>
                </c:pt>
                <c:pt idx="30306">
                  <c:v>2419.4335900000019</c:v>
                </c:pt>
                <c:pt idx="30307">
                  <c:v>2419.4335900000019</c:v>
                </c:pt>
                <c:pt idx="30308">
                  <c:v>2419.4335900000019</c:v>
                </c:pt>
                <c:pt idx="30309">
                  <c:v>2419.4335900000019</c:v>
                </c:pt>
                <c:pt idx="30310">
                  <c:v>2419.4335900000019</c:v>
                </c:pt>
                <c:pt idx="30311">
                  <c:v>2419.4335900000019</c:v>
                </c:pt>
                <c:pt idx="30312">
                  <c:v>2419.4335900000019</c:v>
                </c:pt>
                <c:pt idx="30313">
                  <c:v>2419.4335900000019</c:v>
                </c:pt>
                <c:pt idx="30314">
                  <c:v>2419.4335900000019</c:v>
                </c:pt>
                <c:pt idx="30315">
                  <c:v>2419.4335900000019</c:v>
                </c:pt>
                <c:pt idx="30316">
                  <c:v>2419.4335900000019</c:v>
                </c:pt>
                <c:pt idx="30317">
                  <c:v>2419.4335900000019</c:v>
                </c:pt>
                <c:pt idx="30318">
                  <c:v>2419.4335900000019</c:v>
                </c:pt>
                <c:pt idx="30319">
                  <c:v>2419.4335900000019</c:v>
                </c:pt>
                <c:pt idx="30320">
                  <c:v>2419.4335900000019</c:v>
                </c:pt>
                <c:pt idx="30321">
                  <c:v>2421.8750000000018</c:v>
                </c:pt>
                <c:pt idx="30322">
                  <c:v>2419.4335900000019</c:v>
                </c:pt>
                <c:pt idx="30323">
                  <c:v>2419.4335900000019</c:v>
                </c:pt>
                <c:pt idx="30324">
                  <c:v>2421.8750000000018</c:v>
                </c:pt>
                <c:pt idx="30325">
                  <c:v>2419.4335900000019</c:v>
                </c:pt>
                <c:pt idx="30326">
                  <c:v>2421.8750000000018</c:v>
                </c:pt>
                <c:pt idx="30327">
                  <c:v>2421.8750000000018</c:v>
                </c:pt>
                <c:pt idx="30328">
                  <c:v>2419.4335900000019</c:v>
                </c:pt>
                <c:pt idx="30329">
                  <c:v>2419.4335900000019</c:v>
                </c:pt>
                <c:pt idx="30330">
                  <c:v>2419.4335900000019</c:v>
                </c:pt>
                <c:pt idx="30331">
                  <c:v>2419.4335900000019</c:v>
                </c:pt>
                <c:pt idx="30332">
                  <c:v>2419.4335900000019</c:v>
                </c:pt>
                <c:pt idx="30333">
                  <c:v>2419.4335900000019</c:v>
                </c:pt>
                <c:pt idx="30334">
                  <c:v>2419.4335900000019</c:v>
                </c:pt>
                <c:pt idx="30335">
                  <c:v>2419.4335900000019</c:v>
                </c:pt>
                <c:pt idx="30336">
                  <c:v>2419.4335900000019</c:v>
                </c:pt>
                <c:pt idx="30337">
                  <c:v>2421.8750000000018</c:v>
                </c:pt>
                <c:pt idx="30338">
                  <c:v>2419.4335900000019</c:v>
                </c:pt>
                <c:pt idx="30339">
                  <c:v>2421.8750000000018</c:v>
                </c:pt>
                <c:pt idx="30340">
                  <c:v>2419.4335900000019</c:v>
                </c:pt>
                <c:pt idx="30341">
                  <c:v>2419.4335900000019</c:v>
                </c:pt>
                <c:pt idx="30342">
                  <c:v>2419.4335900000019</c:v>
                </c:pt>
                <c:pt idx="30343">
                  <c:v>2419.4335900000019</c:v>
                </c:pt>
                <c:pt idx="30344">
                  <c:v>2419.4335900000019</c:v>
                </c:pt>
                <c:pt idx="30345">
                  <c:v>2419.4335900000019</c:v>
                </c:pt>
                <c:pt idx="30346">
                  <c:v>2419.4335900000019</c:v>
                </c:pt>
                <c:pt idx="30347">
                  <c:v>2419.4335900000019</c:v>
                </c:pt>
                <c:pt idx="30348">
                  <c:v>2419.4335900000019</c:v>
                </c:pt>
                <c:pt idx="30349">
                  <c:v>2419.4335900000019</c:v>
                </c:pt>
                <c:pt idx="30350">
                  <c:v>2419.4335900000019</c:v>
                </c:pt>
                <c:pt idx="30351">
                  <c:v>2419.4335900000019</c:v>
                </c:pt>
                <c:pt idx="30352">
                  <c:v>2419.4335900000019</c:v>
                </c:pt>
                <c:pt idx="30353">
                  <c:v>2419.4335900000019</c:v>
                </c:pt>
                <c:pt idx="30354">
                  <c:v>2419.4335900000019</c:v>
                </c:pt>
                <c:pt idx="30355">
                  <c:v>2419.4335900000019</c:v>
                </c:pt>
                <c:pt idx="30356">
                  <c:v>2419.4335900000019</c:v>
                </c:pt>
                <c:pt idx="30357">
                  <c:v>2419.4335900000019</c:v>
                </c:pt>
                <c:pt idx="30358">
                  <c:v>2419.4335900000019</c:v>
                </c:pt>
                <c:pt idx="30359">
                  <c:v>2421.8750000000018</c:v>
                </c:pt>
                <c:pt idx="30360">
                  <c:v>2419.4335900000019</c:v>
                </c:pt>
                <c:pt idx="30361">
                  <c:v>2419.4335900000019</c:v>
                </c:pt>
                <c:pt idx="30362">
                  <c:v>2421.8750000000018</c:v>
                </c:pt>
                <c:pt idx="30363">
                  <c:v>2419.4335900000019</c:v>
                </c:pt>
                <c:pt idx="30364">
                  <c:v>2419.4335900000019</c:v>
                </c:pt>
                <c:pt idx="30365">
                  <c:v>2419.4335900000019</c:v>
                </c:pt>
                <c:pt idx="30366">
                  <c:v>2419.4335900000019</c:v>
                </c:pt>
                <c:pt idx="30367">
                  <c:v>2419.4335900000019</c:v>
                </c:pt>
                <c:pt idx="30368">
                  <c:v>2419.4335900000019</c:v>
                </c:pt>
                <c:pt idx="30369">
                  <c:v>2419.4335900000019</c:v>
                </c:pt>
                <c:pt idx="30370">
                  <c:v>2419.4335900000019</c:v>
                </c:pt>
                <c:pt idx="30371">
                  <c:v>2419.4335900000019</c:v>
                </c:pt>
                <c:pt idx="30372">
                  <c:v>2421.8750000000018</c:v>
                </c:pt>
                <c:pt idx="30373">
                  <c:v>2421.8750000000018</c:v>
                </c:pt>
                <c:pt idx="30374">
                  <c:v>2419.4335900000019</c:v>
                </c:pt>
                <c:pt idx="30375">
                  <c:v>2419.4335900000019</c:v>
                </c:pt>
                <c:pt idx="30376">
                  <c:v>2419.4335900000019</c:v>
                </c:pt>
                <c:pt idx="30377">
                  <c:v>2419.4335900000019</c:v>
                </c:pt>
                <c:pt idx="30378">
                  <c:v>2419.4335900000019</c:v>
                </c:pt>
                <c:pt idx="30379">
                  <c:v>2419.4335900000019</c:v>
                </c:pt>
                <c:pt idx="30380">
                  <c:v>2419.4335900000019</c:v>
                </c:pt>
                <c:pt idx="30381">
                  <c:v>2419.4335900000019</c:v>
                </c:pt>
                <c:pt idx="30382">
                  <c:v>2419.4335900000019</c:v>
                </c:pt>
                <c:pt idx="30383">
                  <c:v>2419.4335900000019</c:v>
                </c:pt>
                <c:pt idx="30384">
                  <c:v>2419.4335900000019</c:v>
                </c:pt>
                <c:pt idx="30385">
                  <c:v>2419.4335900000019</c:v>
                </c:pt>
                <c:pt idx="30386">
                  <c:v>2419.4335900000019</c:v>
                </c:pt>
                <c:pt idx="30387">
                  <c:v>2419.4335900000019</c:v>
                </c:pt>
                <c:pt idx="30388">
                  <c:v>2419.4335900000019</c:v>
                </c:pt>
                <c:pt idx="30389">
                  <c:v>2421.8750000000018</c:v>
                </c:pt>
                <c:pt idx="30390">
                  <c:v>2419.4335900000019</c:v>
                </c:pt>
                <c:pt idx="30391">
                  <c:v>2419.4335900000019</c:v>
                </c:pt>
                <c:pt idx="30392">
                  <c:v>2419.4335900000019</c:v>
                </c:pt>
                <c:pt idx="30393">
                  <c:v>2419.4335900000019</c:v>
                </c:pt>
                <c:pt idx="30394">
                  <c:v>2419.4335900000019</c:v>
                </c:pt>
                <c:pt idx="30395">
                  <c:v>2421.8750000000018</c:v>
                </c:pt>
                <c:pt idx="30396">
                  <c:v>2419.4335900000019</c:v>
                </c:pt>
                <c:pt idx="30397">
                  <c:v>2419.4335900000019</c:v>
                </c:pt>
                <c:pt idx="30398">
                  <c:v>2419.4335900000019</c:v>
                </c:pt>
                <c:pt idx="30399">
                  <c:v>2419.4335900000019</c:v>
                </c:pt>
                <c:pt idx="30400">
                  <c:v>2421.8750000000018</c:v>
                </c:pt>
                <c:pt idx="30401">
                  <c:v>2419.4335900000019</c:v>
                </c:pt>
                <c:pt idx="30402">
                  <c:v>2419.4335900000019</c:v>
                </c:pt>
                <c:pt idx="30403">
                  <c:v>2421.8750000000018</c:v>
                </c:pt>
                <c:pt idx="30404">
                  <c:v>2419.4335900000019</c:v>
                </c:pt>
                <c:pt idx="30405">
                  <c:v>2419.4335900000019</c:v>
                </c:pt>
                <c:pt idx="30406">
                  <c:v>2419.4335900000019</c:v>
                </c:pt>
                <c:pt idx="30407">
                  <c:v>2419.4335900000019</c:v>
                </c:pt>
                <c:pt idx="30408">
                  <c:v>2419.4335900000019</c:v>
                </c:pt>
                <c:pt idx="30409">
                  <c:v>2421.8750000000018</c:v>
                </c:pt>
                <c:pt idx="30410">
                  <c:v>2421.8750000000018</c:v>
                </c:pt>
                <c:pt idx="30411">
                  <c:v>2419.4335900000019</c:v>
                </c:pt>
                <c:pt idx="30412">
                  <c:v>2419.4335900000019</c:v>
                </c:pt>
                <c:pt idx="30413">
                  <c:v>2419.4335900000019</c:v>
                </c:pt>
                <c:pt idx="30414">
                  <c:v>2419.4335900000019</c:v>
                </c:pt>
                <c:pt idx="30415">
                  <c:v>2419.4335900000019</c:v>
                </c:pt>
                <c:pt idx="30416">
                  <c:v>2419.4335900000019</c:v>
                </c:pt>
                <c:pt idx="30417">
                  <c:v>2419.4335900000019</c:v>
                </c:pt>
                <c:pt idx="30418">
                  <c:v>2421.8750000000018</c:v>
                </c:pt>
                <c:pt idx="30419">
                  <c:v>2419.4335900000019</c:v>
                </c:pt>
                <c:pt idx="30420">
                  <c:v>2421.8750000000018</c:v>
                </c:pt>
                <c:pt idx="30421">
                  <c:v>2419.4335900000019</c:v>
                </c:pt>
                <c:pt idx="30422">
                  <c:v>2419.4335900000019</c:v>
                </c:pt>
                <c:pt idx="30423">
                  <c:v>2419.4335900000019</c:v>
                </c:pt>
                <c:pt idx="30424">
                  <c:v>2419.4335900000019</c:v>
                </c:pt>
                <c:pt idx="30425">
                  <c:v>2421.8750000000018</c:v>
                </c:pt>
                <c:pt idx="30426">
                  <c:v>2419.4335900000019</c:v>
                </c:pt>
                <c:pt idx="30427">
                  <c:v>2419.4335900000019</c:v>
                </c:pt>
                <c:pt idx="30428">
                  <c:v>2421.8750000000018</c:v>
                </c:pt>
                <c:pt idx="30429">
                  <c:v>2419.4335900000019</c:v>
                </c:pt>
                <c:pt idx="30430">
                  <c:v>2419.4335900000019</c:v>
                </c:pt>
                <c:pt idx="30431">
                  <c:v>2419.4335900000019</c:v>
                </c:pt>
                <c:pt idx="30432">
                  <c:v>2419.4335900000019</c:v>
                </c:pt>
                <c:pt idx="30433">
                  <c:v>2421.8750000000018</c:v>
                </c:pt>
                <c:pt idx="30434">
                  <c:v>2419.4335900000019</c:v>
                </c:pt>
                <c:pt idx="30435">
                  <c:v>2419.4335900000019</c:v>
                </c:pt>
                <c:pt idx="30436">
                  <c:v>2419.4335900000019</c:v>
                </c:pt>
                <c:pt idx="30437">
                  <c:v>2421.8750000000018</c:v>
                </c:pt>
                <c:pt idx="30438">
                  <c:v>2419.4335900000019</c:v>
                </c:pt>
                <c:pt idx="30439">
                  <c:v>2419.4335900000019</c:v>
                </c:pt>
                <c:pt idx="30440">
                  <c:v>2421.8750000000018</c:v>
                </c:pt>
                <c:pt idx="30441">
                  <c:v>2419.4335900000019</c:v>
                </c:pt>
                <c:pt idx="30442">
                  <c:v>2419.4335900000019</c:v>
                </c:pt>
                <c:pt idx="30443">
                  <c:v>2421.8750000000018</c:v>
                </c:pt>
                <c:pt idx="30444">
                  <c:v>2419.4335900000019</c:v>
                </c:pt>
                <c:pt idx="30445">
                  <c:v>2419.4335900000019</c:v>
                </c:pt>
                <c:pt idx="30446">
                  <c:v>2419.4335900000019</c:v>
                </c:pt>
                <c:pt idx="30447">
                  <c:v>2419.4335900000019</c:v>
                </c:pt>
                <c:pt idx="30448">
                  <c:v>2419.4335900000019</c:v>
                </c:pt>
                <c:pt idx="30449">
                  <c:v>2419.4335900000019</c:v>
                </c:pt>
                <c:pt idx="30450">
                  <c:v>2419.4335900000019</c:v>
                </c:pt>
                <c:pt idx="30451">
                  <c:v>2419.4335900000019</c:v>
                </c:pt>
                <c:pt idx="30452">
                  <c:v>2421.8750000000018</c:v>
                </c:pt>
                <c:pt idx="30453">
                  <c:v>2419.4335900000019</c:v>
                </c:pt>
                <c:pt idx="30454">
                  <c:v>2419.4335900000019</c:v>
                </c:pt>
                <c:pt idx="30455">
                  <c:v>2419.4335900000019</c:v>
                </c:pt>
                <c:pt idx="30456">
                  <c:v>2419.4335900000019</c:v>
                </c:pt>
                <c:pt idx="30457">
                  <c:v>2419.4335900000019</c:v>
                </c:pt>
                <c:pt idx="30458">
                  <c:v>2419.4335900000019</c:v>
                </c:pt>
                <c:pt idx="30459">
                  <c:v>2421.8750000000018</c:v>
                </c:pt>
                <c:pt idx="30460">
                  <c:v>2419.4335900000019</c:v>
                </c:pt>
                <c:pt idx="30461">
                  <c:v>2421.8750000000018</c:v>
                </c:pt>
                <c:pt idx="30462">
                  <c:v>2419.4335900000019</c:v>
                </c:pt>
                <c:pt idx="30463">
                  <c:v>2419.4335900000019</c:v>
                </c:pt>
                <c:pt idx="30464">
                  <c:v>2419.4335900000019</c:v>
                </c:pt>
                <c:pt idx="30465">
                  <c:v>2419.4335900000019</c:v>
                </c:pt>
                <c:pt idx="30466">
                  <c:v>2419.4335900000019</c:v>
                </c:pt>
                <c:pt idx="30467">
                  <c:v>2419.4335900000019</c:v>
                </c:pt>
                <c:pt idx="30468">
                  <c:v>2419.4335900000019</c:v>
                </c:pt>
                <c:pt idx="30469">
                  <c:v>2419.4335900000019</c:v>
                </c:pt>
                <c:pt idx="30470">
                  <c:v>2419.4335900000019</c:v>
                </c:pt>
                <c:pt idx="30471">
                  <c:v>2419.4335900000019</c:v>
                </c:pt>
                <c:pt idx="30472">
                  <c:v>2419.4335900000019</c:v>
                </c:pt>
                <c:pt idx="30473">
                  <c:v>2419.4335900000019</c:v>
                </c:pt>
                <c:pt idx="30474">
                  <c:v>2419.4335900000019</c:v>
                </c:pt>
                <c:pt idx="30475">
                  <c:v>2419.4335900000019</c:v>
                </c:pt>
                <c:pt idx="30476">
                  <c:v>2419.4335900000019</c:v>
                </c:pt>
                <c:pt idx="30477">
                  <c:v>2419.4335900000019</c:v>
                </c:pt>
                <c:pt idx="30478">
                  <c:v>2419.4335900000019</c:v>
                </c:pt>
                <c:pt idx="30479">
                  <c:v>2419.4335900000019</c:v>
                </c:pt>
                <c:pt idx="30480">
                  <c:v>2419.4335900000019</c:v>
                </c:pt>
                <c:pt idx="30481">
                  <c:v>2419.4335900000019</c:v>
                </c:pt>
                <c:pt idx="30482">
                  <c:v>2419.4335900000019</c:v>
                </c:pt>
                <c:pt idx="30483">
                  <c:v>2419.4335900000019</c:v>
                </c:pt>
                <c:pt idx="30484">
                  <c:v>2419.4335900000019</c:v>
                </c:pt>
                <c:pt idx="30485">
                  <c:v>2419.4335900000019</c:v>
                </c:pt>
                <c:pt idx="30486">
                  <c:v>2419.4335900000019</c:v>
                </c:pt>
                <c:pt idx="30487">
                  <c:v>2419.4335900000019</c:v>
                </c:pt>
                <c:pt idx="30488">
                  <c:v>2419.4335900000019</c:v>
                </c:pt>
                <c:pt idx="30489">
                  <c:v>2419.4335900000019</c:v>
                </c:pt>
                <c:pt idx="30490">
                  <c:v>2419.4335900000019</c:v>
                </c:pt>
                <c:pt idx="30491">
                  <c:v>2419.4335900000019</c:v>
                </c:pt>
                <c:pt idx="30492">
                  <c:v>2419.4335900000019</c:v>
                </c:pt>
                <c:pt idx="30493">
                  <c:v>2419.4335900000019</c:v>
                </c:pt>
                <c:pt idx="30494">
                  <c:v>2419.4335900000019</c:v>
                </c:pt>
                <c:pt idx="30495">
                  <c:v>2419.4335900000019</c:v>
                </c:pt>
                <c:pt idx="30496">
                  <c:v>2419.4335900000019</c:v>
                </c:pt>
                <c:pt idx="30497">
                  <c:v>2419.4335900000019</c:v>
                </c:pt>
                <c:pt idx="30498">
                  <c:v>2419.4335900000019</c:v>
                </c:pt>
                <c:pt idx="30499">
                  <c:v>2419.4335900000019</c:v>
                </c:pt>
                <c:pt idx="30500">
                  <c:v>2419.4335900000019</c:v>
                </c:pt>
                <c:pt idx="30501">
                  <c:v>2419.4335900000019</c:v>
                </c:pt>
                <c:pt idx="30502">
                  <c:v>2419.4335900000019</c:v>
                </c:pt>
                <c:pt idx="30503">
                  <c:v>2419.4335900000019</c:v>
                </c:pt>
                <c:pt idx="30504">
                  <c:v>2419.4335900000019</c:v>
                </c:pt>
                <c:pt idx="30505">
                  <c:v>2419.4335900000019</c:v>
                </c:pt>
                <c:pt idx="30506">
                  <c:v>2419.4335900000019</c:v>
                </c:pt>
                <c:pt idx="30507">
                  <c:v>2419.4335900000019</c:v>
                </c:pt>
                <c:pt idx="30508">
                  <c:v>2419.4335900000019</c:v>
                </c:pt>
                <c:pt idx="30509">
                  <c:v>2419.4335900000019</c:v>
                </c:pt>
                <c:pt idx="30510">
                  <c:v>2419.4335900000019</c:v>
                </c:pt>
                <c:pt idx="30511">
                  <c:v>2419.4335900000019</c:v>
                </c:pt>
                <c:pt idx="30512">
                  <c:v>2419.4335900000019</c:v>
                </c:pt>
                <c:pt idx="30513">
                  <c:v>2419.4335900000019</c:v>
                </c:pt>
                <c:pt idx="30514">
                  <c:v>2421.8750000000018</c:v>
                </c:pt>
                <c:pt idx="30515">
                  <c:v>2419.4335900000019</c:v>
                </c:pt>
                <c:pt idx="30516">
                  <c:v>2419.4335900000019</c:v>
                </c:pt>
                <c:pt idx="30517">
                  <c:v>2421.8750000000018</c:v>
                </c:pt>
                <c:pt idx="30518">
                  <c:v>2419.4335900000019</c:v>
                </c:pt>
                <c:pt idx="30519">
                  <c:v>2419.4335900000019</c:v>
                </c:pt>
                <c:pt idx="30520">
                  <c:v>2421.8750000000018</c:v>
                </c:pt>
                <c:pt idx="30521">
                  <c:v>2419.4335900000019</c:v>
                </c:pt>
                <c:pt idx="30522">
                  <c:v>2419.4335900000019</c:v>
                </c:pt>
                <c:pt idx="30523">
                  <c:v>2421.8750000000018</c:v>
                </c:pt>
                <c:pt idx="30524">
                  <c:v>2419.4335900000019</c:v>
                </c:pt>
                <c:pt idx="30525">
                  <c:v>2419.4335900000019</c:v>
                </c:pt>
                <c:pt idx="30526">
                  <c:v>2419.4335900000019</c:v>
                </c:pt>
                <c:pt idx="30527">
                  <c:v>2419.4335900000019</c:v>
                </c:pt>
                <c:pt idx="30528">
                  <c:v>2419.4335900000019</c:v>
                </c:pt>
                <c:pt idx="30529">
                  <c:v>2419.4335900000019</c:v>
                </c:pt>
                <c:pt idx="30530">
                  <c:v>2419.4335900000019</c:v>
                </c:pt>
                <c:pt idx="30531">
                  <c:v>2421.8750000000018</c:v>
                </c:pt>
                <c:pt idx="30532">
                  <c:v>2419.4335900000019</c:v>
                </c:pt>
                <c:pt idx="30533">
                  <c:v>2421.8750000000018</c:v>
                </c:pt>
                <c:pt idx="30534">
                  <c:v>2419.4335900000019</c:v>
                </c:pt>
                <c:pt idx="30535">
                  <c:v>2419.4335900000019</c:v>
                </c:pt>
                <c:pt idx="30536">
                  <c:v>2419.4335900000019</c:v>
                </c:pt>
                <c:pt idx="30537">
                  <c:v>2419.4335900000019</c:v>
                </c:pt>
                <c:pt idx="30538">
                  <c:v>2419.4335900000019</c:v>
                </c:pt>
                <c:pt idx="30539">
                  <c:v>2419.4335900000019</c:v>
                </c:pt>
                <c:pt idx="30540">
                  <c:v>2419.4335900000019</c:v>
                </c:pt>
                <c:pt idx="30541">
                  <c:v>2419.4335900000019</c:v>
                </c:pt>
                <c:pt idx="30542">
                  <c:v>2419.4335900000019</c:v>
                </c:pt>
                <c:pt idx="30543">
                  <c:v>2419.4335900000019</c:v>
                </c:pt>
                <c:pt idx="30544">
                  <c:v>2419.4335900000019</c:v>
                </c:pt>
                <c:pt idx="30545">
                  <c:v>2421.8750000000018</c:v>
                </c:pt>
                <c:pt idx="30546">
                  <c:v>2419.4335900000019</c:v>
                </c:pt>
                <c:pt idx="30547">
                  <c:v>2419.4335900000019</c:v>
                </c:pt>
                <c:pt idx="30548">
                  <c:v>2419.4335900000019</c:v>
                </c:pt>
                <c:pt idx="30549">
                  <c:v>2419.4335900000019</c:v>
                </c:pt>
                <c:pt idx="30550">
                  <c:v>2419.4335900000019</c:v>
                </c:pt>
                <c:pt idx="30551">
                  <c:v>2419.4335900000019</c:v>
                </c:pt>
                <c:pt idx="30552">
                  <c:v>2419.4335900000019</c:v>
                </c:pt>
                <c:pt idx="30553">
                  <c:v>2419.4335900000019</c:v>
                </c:pt>
                <c:pt idx="30554">
                  <c:v>2419.4335900000019</c:v>
                </c:pt>
                <c:pt idx="30555">
                  <c:v>2419.4335900000019</c:v>
                </c:pt>
                <c:pt idx="30556">
                  <c:v>2419.4335900000019</c:v>
                </c:pt>
                <c:pt idx="30557">
                  <c:v>2419.4335900000019</c:v>
                </c:pt>
                <c:pt idx="30558">
                  <c:v>2419.4335900000019</c:v>
                </c:pt>
                <c:pt idx="30559">
                  <c:v>2419.4335900000019</c:v>
                </c:pt>
                <c:pt idx="30560">
                  <c:v>2419.4335900000019</c:v>
                </c:pt>
                <c:pt idx="30561">
                  <c:v>2419.4335900000019</c:v>
                </c:pt>
                <c:pt idx="30562">
                  <c:v>2421.8750000000018</c:v>
                </c:pt>
                <c:pt idx="30563">
                  <c:v>2421.8750000000018</c:v>
                </c:pt>
                <c:pt idx="30564">
                  <c:v>2419.4335900000019</c:v>
                </c:pt>
                <c:pt idx="30565">
                  <c:v>2419.4335900000019</c:v>
                </c:pt>
                <c:pt idx="30566">
                  <c:v>2419.4335900000019</c:v>
                </c:pt>
                <c:pt idx="30567">
                  <c:v>2419.4335900000019</c:v>
                </c:pt>
                <c:pt idx="30568">
                  <c:v>2419.4335900000019</c:v>
                </c:pt>
                <c:pt idx="30569">
                  <c:v>2421.8750000000018</c:v>
                </c:pt>
                <c:pt idx="30570">
                  <c:v>2419.4335900000019</c:v>
                </c:pt>
                <c:pt idx="30571">
                  <c:v>2419.4335900000019</c:v>
                </c:pt>
                <c:pt idx="30572">
                  <c:v>2419.4335900000019</c:v>
                </c:pt>
                <c:pt idx="30573">
                  <c:v>2419.4335900000019</c:v>
                </c:pt>
                <c:pt idx="30574">
                  <c:v>2419.4335900000019</c:v>
                </c:pt>
                <c:pt idx="30575">
                  <c:v>2419.4335900000019</c:v>
                </c:pt>
                <c:pt idx="30576">
                  <c:v>2419.4335900000019</c:v>
                </c:pt>
                <c:pt idx="30577">
                  <c:v>2419.4335900000019</c:v>
                </c:pt>
                <c:pt idx="30578">
                  <c:v>2421.8750000000018</c:v>
                </c:pt>
                <c:pt idx="30579">
                  <c:v>2419.4335900000019</c:v>
                </c:pt>
                <c:pt idx="30580">
                  <c:v>2419.4335900000019</c:v>
                </c:pt>
                <c:pt idx="30581">
                  <c:v>2419.4335900000019</c:v>
                </c:pt>
                <c:pt idx="30582">
                  <c:v>2421.8750000000018</c:v>
                </c:pt>
                <c:pt idx="30583">
                  <c:v>2419.4335900000019</c:v>
                </c:pt>
                <c:pt idx="30584">
                  <c:v>2419.4335900000019</c:v>
                </c:pt>
                <c:pt idx="30585">
                  <c:v>2419.4335900000019</c:v>
                </c:pt>
                <c:pt idx="30586">
                  <c:v>2419.4335900000019</c:v>
                </c:pt>
                <c:pt idx="30587">
                  <c:v>2419.4335900000019</c:v>
                </c:pt>
                <c:pt idx="30588">
                  <c:v>2419.4335900000019</c:v>
                </c:pt>
                <c:pt idx="30589">
                  <c:v>2419.4335900000019</c:v>
                </c:pt>
                <c:pt idx="30590">
                  <c:v>2419.4335900000019</c:v>
                </c:pt>
                <c:pt idx="30591">
                  <c:v>2419.4335900000019</c:v>
                </c:pt>
                <c:pt idx="30592">
                  <c:v>2421.8750000000018</c:v>
                </c:pt>
                <c:pt idx="30593">
                  <c:v>2419.4335900000019</c:v>
                </c:pt>
                <c:pt idx="30594">
                  <c:v>2419.4335900000019</c:v>
                </c:pt>
                <c:pt idx="30595">
                  <c:v>2419.4335900000019</c:v>
                </c:pt>
                <c:pt idx="30596">
                  <c:v>2419.4335900000019</c:v>
                </c:pt>
                <c:pt idx="30597">
                  <c:v>2421.8750000000018</c:v>
                </c:pt>
                <c:pt idx="30598">
                  <c:v>2419.4335900000019</c:v>
                </c:pt>
                <c:pt idx="30599">
                  <c:v>2419.4335900000019</c:v>
                </c:pt>
                <c:pt idx="30600">
                  <c:v>2419.4335900000019</c:v>
                </c:pt>
                <c:pt idx="30601">
                  <c:v>2419.4335900000019</c:v>
                </c:pt>
                <c:pt idx="30602">
                  <c:v>2419.4335900000019</c:v>
                </c:pt>
                <c:pt idx="30603">
                  <c:v>2419.4335900000019</c:v>
                </c:pt>
                <c:pt idx="30604">
                  <c:v>2419.4335900000019</c:v>
                </c:pt>
                <c:pt idx="30605">
                  <c:v>2419.4335900000019</c:v>
                </c:pt>
                <c:pt idx="30606">
                  <c:v>2419.4335900000019</c:v>
                </c:pt>
                <c:pt idx="30607">
                  <c:v>2419.4335900000019</c:v>
                </c:pt>
                <c:pt idx="30608">
                  <c:v>2419.4335900000019</c:v>
                </c:pt>
                <c:pt idx="30609">
                  <c:v>2419.4335900000019</c:v>
                </c:pt>
                <c:pt idx="30610">
                  <c:v>2419.4335900000019</c:v>
                </c:pt>
                <c:pt idx="30611">
                  <c:v>2419.4335900000019</c:v>
                </c:pt>
                <c:pt idx="30612">
                  <c:v>2419.4335900000019</c:v>
                </c:pt>
                <c:pt idx="30613">
                  <c:v>2419.4335900000019</c:v>
                </c:pt>
                <c:pt idx="30614">
                  <c:v>2419.4335900000019</c:v>
                </c:pt>
                <c:pt idx="30615">
                  <c:v>2419.4335900000019</c:v>
                </c:pt>
                <c:pt idx="30616">
                  <c:v>2419.4335900000019</c:v>
                </c:pt>
                <c:pt idx="30617">
                  <c:v>2419.4335900000019</c:v>
                </c:pt>
                <c:pt idx="30618">
                  <c:v>2419.4335900000019</c:v>
                </c:pt>
                <c:pt idx="30619">
                  <c:v>2419.4335900000019</c:v>
                </c:pt>
                <c:pt idx="30620">
                  <c:v>2419.4335900000019</c:v>
                </c:pt>
                <c:pt idx="30621">
                  <c:v>2419.4335900000019</c:v>
                </c:pt>
                <c:pt idx="30622">
                  <c:v>2419.4335900000019</c:v>
                </c:pt>
                <c:pt idx="30623">
                  <c:v>2419.4335900000019</c:v>
                </c:pt>
                <c:pt idx="30624">
                  <c:v>2419.4335900000019</c:v>
                </c:pt>
                <c:pt idx="30625">
                  <c:v>2421.8750000000018</c:v>
                </c:pt>
                <c:pt idx="30626">
                  <c:v>2419.4335900000019</c:v>
                </c:pt>
                <c:pt idx="30627">
                  <c:v>2421.8750000000018</c:v>
                </c:pt>
                <c:pt idx="30628">
                  <c:v>2419.4335900000019</c:v>
                </c:pt>
                <c:pt idx="30629">
                  <c:v>2421.8750000000018</c:v>
                </c:pt>
                <c:pt idx="30630">
                  <c:v>2419.4335900000019</c:v>
                </c:pt>
                <c:pt idx="30631">
                  <c:v>2419.4335900000019</c:v>
                </c:pt>
                <c:pt idx="30632">
                  <c:v>2419.4335900000019</c:v>
                </c:pt>
                <c:pt idx="30633">
                  <c:v>2419.4335900000019</c:v>
                </c:pt>
                <c:pt idx="30634">
                  <c:v>2419.4335900000019</c:v>
                </c:pt>
                <c:pt idx="30635">
                  <c:v>2419.4335900000019</c:v>
                </c:pt>
                <c:pt idx="30636">
                  <c:v>2419.4335900000019</c:v>
                </c:pt>
                <c:pt idx="30637">
                  <c:v>2419.4335900000019</c:v>
                </c:pt>
                <c:pt idx="30638">
                  <c:v>2419.4335900000019</c:v>
                </c:pt>
                <c:pt idx="30639">
                  <c:v>2416.9921899999999</c:v>
                </c:pt>
                <c:pt idx="30640">
                  <c:v>2419.4335900000019</c:v>
                </c:pt>
                <c:pt idx="30641">
                  <c:v>2419.4335900000019</c:v>
                </c:pt>
                <c:pt idx="30642">
                  <c:v>2419.4335900000019</c:v>
                </c:pt>
                <c:pt idx="30643">
                  <c:v>2419.4335900000019</c:v>
                </c:pt>
                <c:pt idx="30644">
                  <c:v>2421.8750000000018</c:v>
                </c:pt>
                <c:pt idx="30645">
                  <c:v>2419.4335900000019</c:v>
                </c:pt>
                <c:pt idx="30646">
                  <c:v>2419.4335900000019</c:v>
                </c:pt>
                <c:pt idx="30647">
                  <c:v>2419.4335900000019</c:v>
                </c:pt>
                <c:pt idx="30648">
                  <c:v>2419.4335900000019</c:v>
                </c:pt>
                <c:pt idx="30649">
                  <c:v>2419.4335900000019</c:v>
                </c:pt>
                <c:pt idx="30650">
                  <c:v>2419.4335900000019</c:v>
                </c:pt>
                <c:pt idx="30651">
                  <c:v>2419.4335900000019</c:v>
                </c:pt>
                <c:pt idx="30652">
                  <c:v>2419.4335900000019</c:v>
                </c:pt>
                <c:pt idx="30653">
                  <c:v>2419.4335900000019</c:v>
                </c:pt>
                <c:pt idx="30654">
                  <c:v>2419.4335900000019</c:v>
                </c:pt>
                <c:pt idx="30655">
                  <c:v>2421.8750000000018</c:v>
                </c:pt>
                <c:pt idx="30656">
                  <c:v>2419.4335900000019</c:v>
                </c:pt>
                <c:pt idx="30657">
                  <c:v>2419.4335900000019</c:v>
                </c:pt>
                <c:pt idx="30658">
                  <c:v>2419.4335900000019</c:v>
                </c:pt>
                <c:pt idx="30659">
                  <c:v>2419.4335900000019</c:v>
                </c:pt>
                <c:pt idx="30660">
                  <c:v>2419.4335900000019</c:v>
                </c:pt>
                <c:pt idx="30661">
                  <c:v>2421.8750000000018</c:v>
                </c:pt>
                <c:pt idx="30662">
                  <c:v>2419.4335900000019</c:v>
                </c:pt>
                <c:pt idx="30663">
                  <c:v>2419.4335900000019</c:v>
                </c:pt>
                <c:pt idx="30664">
                  <c:v>2421.8750000000018</c:v>
                </c:pt>
                <c:pt idx="30665">
                  <c:v>2419.4335900000019</c:v>
                </c:pt>
                <c:pt idx="30666">
                  <c:v>2419.4335900000019</c:v>
                </c:pt>
                <c:pt idx="30667">
                  <c:v>2419.4335900000019</c:v>
                </c:pt>
                <c:pt idx="30668">
                  <c:v>2419.4335900000019</c:v>
                </c:pt>
                <c:pt idx="30669">
                  <c:v>2419.4335900000019</c:v>
                </c:pt>
                <c:pt idx="30670">
                  <c:v>2419.4335900000019</c:v>
                </c:pt>
                <c:pt idx="30671">
                  <c:v>2419.4335900000019</c:v>
                </c:pt>
                <c:pt idx="30672">
                  <c:v>2421.8750000000018</c:v>
                </c:pt>
                <c:pt idx="30673">
                  <c:v>2419.4335900000019</c:v>
                </c:pt>
                <c:pt idx="30674">
                  <c:v>2419.4335900000019</c:v>
                </c:pt>
                <c:pt idx="30675">
                  <c:v>2419.4335900000019</c:v>
                </c:pt>
                <c:pt idx="30676">
                  <c:v>2419.4335900000019</c:v>
                </c:pt>
                <c:pt idx="30677">
                  <c:v>2419.4335900000019</c:v>
                </c:pt>
                <c:pt idx="30678">
                  <c:v>2419.4335900000019</c:v>
                </c:pt>
                <c:pt idx="30679">
                  <c:v>2419.4335900000019</c:v>
                </c:pt>
                <c:pt idx="30680">
                  <c:v>2419.4335900000019</c:v>
                </c:pt>
                <c:pt idx="30681">
                  <c:v>2419.4335900000019</c:v>
                </c:pt>
                <c:pt idx="30682">
                  <c:v>2419.4335900000019</c:v>
                </c:pt>
                <c:pt idx="30683">
                  <c:v>2421.8750000000018</c:v>
                </c:pt>
                <c:pt idx="30684">
                  <c:v>2419.4335900000019</c:v>
                </c:pt>
                <c:pt idx="30685">
                  <c:v>2419.4335900000019</c:v>
                </c:pt>
                <c:pt idx="30686">
                  <c:v>2419.4335900000019</c:v>
                </c:pt>
                <c:pt idx="30687">
                  <c:v>2419.4335900000019</c:v>
                </c:pt>
                <c:pt idx="30688">
                  <c:v>2419.4335900000019</c:v>
                </c:pt>
                <c:pt idx="30689">
                  <c:v>2419.4335900000019</c:v>
                </c:pt>
                <c:pt idx="30690">
                  <c:v>2419.4335900000019</c:v>
                </c:pt>
                <c:pt idx="30691">
                  <c:v>2419.4335900000019</c:v>
                </c:pt>
                <c:pt idx="30692">
                  <c:v>2419.4335900000019</c:v>
                </c:pt>
                <c:pt idx="30693">
                  <c:v>2416.9921899999999</c:v>
                </c:pt>
                <c:pt idx="30694">
                  <c:v>2419.4335900000019</c:v>
                </c:pt>
                <c:pt idx="30695">
                  <c:v>2419.4335900000019</c:v>
                </c:pt>
                <c:pt idx="30696">
                  <c:v>2419.4335900000019</c:v>
                </c:pt>
                <c:pt idx="30697">
                  <c:v>2419.4335900000019</c:v>
                </c:pt>
                <c:pt idx="30698">
                  <c:v>2419.4335900000019</c:v>
                </c:pt>
                <c:pt idx="30699">
                  <c:v>2419.4335900000019</c:v>
                </c:pt>
                <c:pt idx="30700">
                  <c:v>2419.4335900000019</c:v>
                </c:pt>
                <c:pt idx="30701">
                  <c:v>2419.4335900000019</c:v>
                </c:pt>
                <c:pt idx="30702">
                  <c:v>2421.8750000000018</c:v>
                </c:pt>
                <c:pt idx="30703">
                  <c:v>2421.8750000000018</c:v>
                </c:pt>
                <c:pt idx="30704">
                  <c:v>2419.4335900000019</c:v>
                </c:pt>
                <c:pt idx="30705">
                  <c:v>2419.4335900000019</c:v>
                </c:pt>
                <c:pt idx="30706">
                  <c:v>2419.4335900000019</c:v>
                </c:pt>
                <c:pt idx="30707">
                  <c:v>2419.4335900000019</c:v>
                </c:pt>
                <c:pt idx="30708">
                  <c:v>2419.4335900000019</c:v>
                </c:pt>
                <c:pt idx="30709">
                  <c:v>2419.4335900000019</c:v>
                </c:pt>
                <c:pt idx="30710">
                  <c:v>2419.4335900000019</c:v>
                </c:pt>
                <c:pt idx="30711">
                  <c:v>2419.4335900000019</c:v>
                </c:pt>
                <c:pt idx="30712">
                  <c:v>2419.4335900000019</c:v>
                </c:pt>
                <c:pt idx="30713">
                  <c:v>2419.4335900000019</c:v>
                </c:pt>
                <c:pt idx="30714">
                  <c:v>2419.4335900000019</c:v>
                </c:pt>
                <c:pt idx="30715">
                  <c:v>2419.4335900000019</c:v>
                </c:pt>
                <c:pt idx="30716">
                  <c:v>2419.4335900000019</c:v>
                </c:pt>
                <c:pt idx="30717">
                  <c:v>2419.4335900000019</c:v>
                </c:pt>
                <c:pt idx="30718">
                  <c:v>2419.4335900000019</c:v>
                </c:pt>
                <c:pt idx="30719">
                  <c:v>2419.4335900000019</c:v>
                </c:pt>
                <c:pt idx="30720">
                  <c:v>2419.4335900000019</c:v>
                </c:pt>
                <c:pt idx="30721">
                  <c:v>2419.4335900000019</c:v>
                </c:pt>
                <c:pt idx="30722">
                  <c:v>2419.4335900000019</c:v>
                </c:pt>
                <c:pt idx="30723">
                  <c:v>2419.4335900000019</c:v>
                </c:pt>
                <c:pt idx="30724">
                  <c:v>2419.4335900000019</c:v>
                </c:pt>
                <c:pt idx="30725">
                  <c:v>2419.4335900000019</c:v>
                </c:pt>
                <c:pt idx="30726">
                  <c:v>2419.4335900000019</c:v>
                </c:pt>
                <c:pt idx="30727">
                  <c:v>2419.4335900000019</c:v>
                </c:pt>
                <c:pt idx="30728">
                  <c:v>2419.4335900000019</c:v>
                </c:pt>
                <c:pt idx="30729">
                  <c:v>2419.4335900000019</c:v>
                </c:pt>
                <c:pt idx="30730">
                  <c:v>2419.4335900000019</c:v>
                </c:pt>
                <c:pt idx="30731">
                  <c:v>2419.4335900000019</c:v>
                </c:pt>
                <c:pt idx="30732">
                  <c:v>2419.4335900000019</c:v>
                </c:pt>
                <c:pt idx="30733">
                  <c:v>2419.4335900000019</c:v>
                </c:pt>
                <c:pt idx="30734">
                  <c:v>2419.4335900000019</c:v>
                </c:pt>
                <c:pt idx="30735">
                  <c:v>2419.4335900000019</c:v>
                </c:pt>
                <c:pt idx="30736">
                  <c:v>2419.4335900000019</c:v>
                </c:pt>
                <c:pt idx="30737">
                  <c:v>2419.4335900000019</c:v>
                </c:pt>
                <c:pt idx="30738">
                  <c:v>2419.4335900000019</c:v>
                </c:pt>
                <c:pt idx="30739">
                  <c:v>2419.4335900000019</c:v>
                </c:pt>
                <c:pt idx="30740">
                  <c:v>2419.4335900000019</c:v>
                </c:pt>
                <c:pt idx="30741">
                  <c:v>2419.4335900000019</c:v>
                </c:pt>
                <c:pt idx="30742">
                  <c:v>2419.4335900000019</c:v>
                </c:pt>
                <c:pt idx="30743">
                  <c:v>2419.4335900000019</c:v>
                </c:pt>
                <c:pt idx="30744">
                  <c:v>2419.4335900000019</c:v>
                </c:pt>
                <c:pt idx="30745">
                  <c:v>2419.4335900000019</c:v>
                </c:pt>
                <c:pt idx="30746">
                  <c:v>2419.4335900000019</c:v>
                </c:pt>
                <c:pt idx="30747">
                  <c:v>2419.4335900000019</c:v>
                </c:pt>
                <c:pt idx="30748">
                  <c:v>2419.4335900000019</c:v>
                </c:pt>
                <c:pt idx="30749">
                  <c:v>2419.4335900000019</c:v>
                </c:pt>
                <c:pt idx="30750">
                  <c:v>2419.4335900000019</c:v>
                </c:pt>
                <c:pt idx="30751">
                  <c:v>2419.4335900000019</c:v>
                </c:pt>
                <c:pt idx="30752">
                  <c:v>2419.4335900000019</c:v>
                </c:pt>
                <c:pt idx="30753">
                  <c:v>2419.4335900000019</c:v>
                </c:pt>
                <c:pt idx="30754">
                  <c:v>2421.8750000000018</c:v>
                </c:pt>
                <c:pt idx="30755">
                  <c:v>2419.4335900000019</c:v>
                </c:pt>
                <c:pt idx="30756">
                  <c:v>2419.4335900000019</c:v>
                </c:pt>
                <c:pt idx="30757">
                  <c:v>2419.4335900000019</c:v>
                </c:pt>
                <c:pt idx="30758">
                  <c:v>2419.4335900000019</c:v>
                </c:pt>
                <c:pt idx="30759">
                  <c:v>2419.4335900000019</c:v>
                </c:pt>
                <c:pt idx="30760">
                  <c:v>2419.4335900000019</c:v>
                </c:pt>
                <c:pt idx="30761">
                  <c:v>2419.4335900000019</c:v>
                </c:pt>
                <c:pt idx="30762">
                  <c:v>2419.4335900000019</c:v>
                </c:pt>
                <c:pt idx="30763">
                  <c:v>2419.4335900000019</c:v>
                </c:pt>
                <c:pt idx="30764">
                  <c:v>2419.4335900000019</c:v>
                </c:pt>
                <c:pt idx="30765">
                  <c:v>2419.4335900000019</c:v>
                </c:pt>
                <c:pt idx="30766">
                  <c:v>2419.4335900000019</c:v>
                </c:pt>
                <c:pt idx="30767">
                  <c:v>2419.4335900000019</c:v>
                </c:pt>
                <c:pt idx="30768">
                  <c:v>2419.4335900000019</c:v>
                </c:pt>
                <c:pt idx="30769">
                  <c:v>2419.4335900000019</c:v>
                </c:pt>
                <c:pt idx="30770">
                  <c:v>2419.4335900000019</c:v>
                </c:pt>
                <c:pt idx="30771">
                  <c:v>2419.4335900000019</c:v>
                </c:pt>
                <c:pt idx="30772">
                  <c:v>2419.4335900000019</c:v>
                </c:pt>
                <c:pt idx="30773">
                  <c:v>2419.4335900000019</c:v>
                </c:pt>
                <c:pt idx="30774">
                  <c:v>2419.4335900000019</c:v>
                </c:pt>
                <c:pt idx="30775">
                  <c:v>2419.4335900000019</c:v>
                </c:pt>
                <c:pt idx="30776">
                  <c:v>2419.4335900000019</c:v>
                </c:pt>
                <c:pt idx="30777">
                  <c:v>2419.4335900000019</c:v>
                </c:pt>
                <c:pt idx="30778">
                  <c:v>2419.4335900000019</c:v>
                </c:pt>
                <c:pt idx="30779">
                  <c:v>2419.4335900000019</c:v>
                </c:pt>
                <c:pt idx="30780">
                  <c:v>2421.8750000000018</c:v>
                </c:pt>
                <c:pt idx="30781">
                  <c:v>2419.4335900000019</c:v>
                </c:pt>
                <c:pt idx="30782">
                  <c:v>2419.4335900000019</c:v>
                </c:pt>
                <c:pt idx="30783">
                  <c:v>2419.4335900000019</c:v>
                </c:pt>
                <c:pt idx="30784">
                  <c:v>2419.4335900000019</c:v>
                </c:pt>
                <c:pt idx="30785">
                  <c:v>2419.4335900000019</c:v>
                </c:pt>
                <c:pt idx="30786">
                  <c:v>2419.4335900000019</c:v>
                </c:pt>
                <c:pt idx="30787">
                  <c:v>2419.4335900000019</c:v>
                </c:pt>
                <c:pt idx="30788">
                  <c:v>2419.4335900000019</c:v>
                </c:pt>
                <c:pt idx="30789">
                  <c:v>2419.4335900000019</c:v>
                </c:pt>
                <c:pt idx="30790">
                  <c:v>2419.4335900000019</c:v>
                </c:pt>
                <c:pt idx="30791">
                  <c:v>2419.4335900000019</c:v>
                </c:pt>
                <c:pt idx="30792">
                  <c:v>2419.4335900000019</c:v>
                </c:pt>
                <c:pt idx="30793">
                  <c:v>2419.4335900000019</c:v>
                </c:pt>
                <c:pt idx="30794">
                  <c:v>2419.4335900000019</c:v>
                </c:pt>
                <c:pt idx="30795">
                  <c:v>2419.4335900000019</c:v>
                </c:pt>
                <c:pt idx="30796">
                  <c:v>2419.4335900000019</c:v>
                </c:pt>
                <c:pt idx="30797">
                  <c:v>2421.8750000000018</c:v>
                </c:pt>
                <c:pt idx="30798">
                  <c:v>2419.4335900000019</c:v>
                </c:pt>
                <c:pt idx="30799">
                  <c:v>2419.4335900000019</c:v>
                </c:pt>
                <c:pt idx="30800">
                  <c:v>2419.4335900000019</c:v>
                </c:pt>
                <c:pt idx="30801">
                  <c:v>2419.4335900000019</c:v>
                </c:pt>
                <c:pt idx="30802">
                  <c:v>2421.8750000000018</c:v>
                </c:pt>
                <c:pt idx="30803">
                  <c:v>2419.4335900000019</c:v>
                </c:pt>
                <c:pt idx="30804">
                  <c:v>2419.4335900000019</c:v>
                </c:pt>
                <c:pt idx="30805">
                  <c:v>2419.4335900000019</c:v>
                </c:pt>
                <c:pt idx="30806">
                  <c:v>2419.4335900000019</c:v>
                </c:pt>
                <c:pt idx="30807">
                  <c:v>2419.4335900000019</c:v>
                </c:pt>
                <c:pt idx="30808">
                  <c:v>2419.4335900000019</c:v>
                </c:pt>
                <c:pt idx="30809">
                  <c:v>2419.4335900000019</c:v>
                </c:pt>
                <c:pt idx="30810">
                  <c:v>2419.4335900000019</c:v>
                </c:pt>
                <c:pt idx="30811">
                  <c:v>2419.4335900000019</c:v>
                </c:pt>
                <c:pt idx="30812">
                  <c:v>2419.4335900000019</c:v>
                </c:pt>
                <c:pt idx="30813">
                  <c:v>2419.4335900000019</c:v>
                </c:pt>
                <c:pt idx="30814">
                  <c:v>2419.4335900000019</c:v>
                </c:pt>
                <c:pt idx="30815">
                  <c:v>2419.4335900000019</c:v>
                </c:pt>
                <c:pt idx="30816">
                  <c:v>2419.4335900000019</c:v>
                </c:pt>
                <c:pt idx="30817">
                  <c:v>2419.4335900000019</c:v>
                </c:pt>
                <c:pt idx="30818">
                  <c:v>2419.4335900000019</c:v>
                </c:pt>
                <c:pt idx="30819">
                  <c:v>2421.8750000000018</c:v>
                </c:pt>
                <c:pt idx="30820">
                  <c:v>2419.4335900000019</c:v>
                </c:pt>
                <c:pt idx="30821">
                  <c:v>2419.4335900000019</c:v>
                </c:pt>
                <c:pt idx="30822">
                  <c:v>2419.4335900000019</c:v>
                </c:pt>
                <c:pt idx="30823">
                  <c:v>2419.4335900000019</c:v>
                </c:pt>
                <c:pt idx="30824">
                  <c:v>2419.4335900000019</c:v>
                </c:pt>
                <c:pt idx="30825">
                  <c:v>2419.4335900000019</c:v>
                </c:pt>
                <c:pt idx="30826">
                  <c:v>2419.4335900000019</c:v>
                </c:pt>
                <c:pt idx="30827">
                  <c:v>2419.4335900000019</c:v>
                </c:pt>
                <c:pt idx="30828">
                  <c:v>2419.4335900000019</c:v>
                </c:pt>
                <c:pt idx="30829">
                  <c:v>2419.4335900000019</c:v>
                </c:pt>
                <c:pt idx="30830">
                  <c:v>2419.4335900000019</c:v>
                </c:pt>
                <c:pt idx="30831">
                  <c:v>2419.4335900000019</c:v>
                </c:pt>
                <c:pt idx="30832">
                  <c:v>2419.4335900000019</c:v>
                </c:pt>
                <c:pt idx="30833">
                  <c:v>2419.4335900000019</c:v>
                </c:pt>
                <c:pt idx="30834">
                  <c:v>2421.8750000000018</c:v>
                </c:pt>
                <c:pt idx="30835">
                  <c:v>2419.4335900000019</c:v>
                </c:pt>
                <c:pt idx="30836">
                  <c:v>2419.4335900000019</c:v>
                </c:pt>
                <c:pt idx="30837">
                  <c:v>2421.8750000000018</c:v>
                </c:pt>
                <c:pt idx="30838">
                  <c:v>2419.4335900000019</c:v>
                </c:pt>
                <c:pt idx="30839">
                  <c:v>2419.4335900000019</c:v>
                </c:pt>
                <c:pt idx="30840">
                  <c:v>2419.4335900000019</c:v>
                </c:pt>
                <c:pt idx="30841">
                  <c:v>2419.4335900000019</c:v>
                </c:pt>
                <c:pt idx="30842">
                  <c:v>2419.4335900000019</c:v>
                </c:pt>
                <c:pt idx="30843">
                  <c:v>2419.4335900000019</c:v>
                </c:pt>
                <c:pt idx="30844">
                  <c:v>2419.4335900000019</c:v>
                </c:pt>
                <c:pt idx="30845">
                  <c:v>2419.4335900000019</c:v>
                </c:pt>
                <c:pt idx="30846">
                  <c:v>2419.4335900000019</c:v>
                </c:pt>
                <c:pt idx="30847">
                  <c:v>2419.4335900000019</c:v>
                </c:pt>
                <c:pt idx="30848">
                  <c:v>2419.4335900000019</c:v>
                </c:pt>
                <c:pt idx="30849">
                  <c:v>2419.4335900000019</c:v>
                </c:pt>
                <c:pt idx="30850">
                  <c:v>2419.4335900000019</c:v>
                </c:pt>
                <c:pt idx="30851">
                  <c:v>2419.4335900000019</c:v>
                </c:pt>
                <c:pt idx="30852">
                  <c:v>2419.4335900000019</c:v>
                </c:pt>
                <c:pt idx="30853">
                  <c:v>2419.4335900000019</c:v>
                </c:pt>
                <c:pt idx="30854">
                  <c:v>2419.4335900000019</c:v>
                </c:pt>
                <c:pt idx="30855">
                  <c:v>2419.4335900000019</c:v>
                </c:pt>
                <c:pt idx="30856">
                  <c:v>2419.4335900000019</c:v>
                </c:pt>
                <c:pt idx="30857">
                  <c:v>2419.4335900000019</c:v>
                </c:pt>
                <c:pt idx="30858">
                  <c:v>2419.4335900000019</c:v>
                </c:pt>
                <c:pt idx="30859">
                  <c:v>2419.4335900000019</c:v>
                </c:pt>
                <c:pt idx="30860">
                  <c:v>2419.4335900000019</c:v>
                </c:pt>
                <c:pt idx="30861">
                  <c:v>2419.4335900000019</c:v>
                </c:pt>
                <c:pt idx="30862">
                  <c:v>2419.4335900000019</c:v>
                </c:pt>
                <c:pt idx="30863">
                  <c:v>2419.4335900000019</c:v>
                </c:pt>
                <c:pt idx="30864">
                  <c:v>2419.4335900000019</c:v>
                </c:pt>
                <c:pt idx="30865">
                  <c:v>2419.4335900000019</c:v>
                </c:pt>
                <c:pt idx="30866">
                  <c:v>2419.4335900000019</c:v>
                </c:pt>
                <c:pt idx="30867">
                  <c:v>2419.4335900000019</c:v>
                </c:pt>
                <c:pt idx="30868">
                  <c:v>2419.4335900000019</c:v>
                </c:pt>
                <c:pt idx="30869">
                  <c:v>2419.4335900000019</c:v>
                </c:pt>
                <c:pt idx="30870">
                  <c:v>2419.4335900000019</c:v>
                </c:pt>
                <c:pt idx="30871">
                  <c:v>2419.4335900000019</c:v>
                </c:pt>
                <c:pt idx="30872">
                  <c:v>2419.4335900000019</c:v>
                </c:pt>
                <c:pt idx="30873">
                  <c:v>2419.4335900000019</c:v>
                </c:pt>
                <c:pt idx="30874">
                  <c:v>2419.4335900000019</c:v>
                </c:pt>
                <c:pt idx="30875">
                  <c:v>2419.4335900000019</c:v>
                </c:pt>
                <c:pt idx="30876">
                  <c:v>2419.4335900000019</c:v>
                </c:pt>
                <c:pt idx="30877">
                  <c:v>2419.4335900000019</c:v>
                </c:pt>
                <c:pt idx="30878">
                  <c:v>2419.4335900000019</c:v>
                </c:pt>
                <c:pt idx="30879">
                  <c:v>2421.8750000000018</c:v>
                </c:pt>
                <c:pt idx="30880">
                  <c:v>2419.4335900000019</c:v>
                </c:pt>
                <c:pt idx="30881">
                  <c:v>2419.4335900000019</c:v>
                </c:pt>
                <c:pt idx="30882">
                  <c:v>2419.4335900000019</c:v>
                </c:pt>
                <c:pt idx="30883">
                  <c:v>2419.4335900000019</c:v>
                </c:pt>
                <c:pt idx="30884">
                  <c:v>2421.8750000000018</c:v>
                </c:pt>
                <c:pt idx="30885">
                  <c:v>2419.4335900000019</c:v>
                </c:pt>
                <c:pt idx="30886">
                  <c:v>2419.4335900000019</c:v>
                </c:pt>
                <c:pt idx="30887">
                  <c:v>2416.9921899999999</c:v>
                </c:pt>
                <c:pt idx="30888">
                  <c:v>2421.8750000000018</c:v>
                </c:pt>
                <c:pt idx="30889">
                  <c:v>2419.4335900000019</c:v>
                </c:pt>
                <c:pt idx="30890">
                  <c:v>2419.4335900000019</c:v>
                </c:pt>
                <c:pt idx="30891">
                  <c:v>2419.4335900000019</c:v>
                </c:pt>
                <c:pt idx="30892">
                  <c:v>2419.4335900000019</c:v>
                </c:pt>
                <c:pt idx="30893">
                  <c:v>2419.4335900000019</c:v>
                </c:pt>
                <c:pt idx="30894">
                  <c:v>2419.4335900000019</c:v>
                </c:pt>
                <c:pt idx="30895">
                  <c:v>2419.4335900000019</c:v>
                </c:pt>
                <c:pt idx="30896">
                  <c:v>2419.4335900000019</c:v>
                </c:pt>
                <c:pt idx="30897">
                  <c:v>2419.4335900000019</c:v>
                </c:pt>
                <c:pt idx="30898">
                  <c:v>2419.4335900000019</c:v>
                </c:pt>
                <c:pt idx="30899">
                  <c:v>2419.4335900000019</c:v>
                </c:pt>
                <c:pt idx="30900">
                  <c:v>2419.4335900000019</c:v>
                </c:pt>
                <c:pt idx="30901">
                  <c:v>2419.4335900000019</c:v>
                </c:pt>
                <c:pt idx="30902">
                  <c:v>2419.4335900000019</c:v>
                </c:pt>
                <c:pt idx="30903">
                  <c:v>2419.4335900000019</c:v>
                </c:pt>
                <c:pt idx="30904">
                  <c:v>2419.4335900000019</c:v>
                </c:pt>
                <c:pt idx="30905">
                  <c:v>2419.4335900000019</c:v>
                </c:pt>
                <c:pt idx="30906">
                  <c:v>2419.4335900000019</c:v>
                </c:pt>
                <c:pt idx="30907">
                  <c:v>2419.4335900000019</c:v>
                </c:pt>
                <c:pt idx="30908">
                  <c:v>2419.4335900000019</c:v>
                </c:pt>
                <c:pt idx="30909">
                  <c:v>2419.4335900000019</c:v>
                </c:pt>
                <c:pt idx="30910">
                  <c:v>2419.4335900000019</c:v>
                </c:pt>
                <c:pt idx="30911">
                  <c:v>2419.4335900000019</c:v>
                </c:pt>
                <c:pt idx="30912">
                  <c:v>2421.8750000000018</c:v>
                </c:pt>
                <c:pt idx="30913">
                  <c:v>2419.4335900000019</c:v>
                </c:pt>
                <c:pt idx="30914">
                  <c:v>2419.4335900000019</c:v>
                </c:pt>
                <c:pt idx="30915">
                  <c:v>2419.4335900000019</c:v>
                </c:pt>
                <c:pt idx="30916">
                  <c:v>2419.4335900000019</c:v>
                </c:pt>
                <c:pt idx="30917">
                  <c:v>2419.4335900000019</c:v>
                </c:pt>
                <c:pt idx="30918">
                  <c:v>2419.4335900000019</c:v>
                </c:pt>
                <c:pt idx="30919">
                  <c:v>2421.8750000000018</c:v>
                </c:pt>
                <c:pt idx="30920">
                  <c:v>2419.4335900000019</c:v>
                </c:pt>
                <c:pt idx="30921">
                  <c:v>2419.4335900000019</c:v>
                </c:pt>
                <c:pt idx="30922">
                  <c:v>2419.4335900000019</c:v>
                </c:pt>
                <c:pt idx="30923">
                  <c:v>2419.4335900000019</c:v>
                </c:pt>
                <c:pt idx="30924">
                  <c:v>2419.4335900000019</c:v>
                </c:pt>
                <c:pt idx="30925">
                  <c:v>2419.4335900000019</c:v>
                </c:pt>
                <c:pt idx="30926">
                  <c:v>2419.4335900000019</c:v>
                </c:pt>
                <c:pt idx="30927">
                  <c:v>2419.4335900000019</c:v>
                </c:pt>
                <c:pt idx="30928">
                  <c:v>2419.4335900000019</c:v>
                </c:pt>
                <c:pt idx="30929">
                  <c:v>2419.4335900000019</c:v>
                </c:pt>
                <c:pt idx="30930">
                  <c:v>2419.4335900000019</c:v>
                </c:pt>
                <c:pt idx="30931">
                  <c:v>2419.4335900000019</c:v>
                </c:pt>
                <c:pt idx="30932">
                  <c:v>2419.4335900000019</c:v>
                </c:pt>
                <c:pt idx="30933">
                  <c:v>2419.4335900000019</c:v>
                </c:pt>
                <c:pt idx="30934">
                  <c:v>2419.4335900000019</c:v>
                </c:pt>
                <c:pt idx="30935">
                  <c:v>2419.4335900000019</c:v>
                </c:pt>
                <c:pt idx="30936">
                  <c:v>2419.4335900000019</c:v>
                </c:pt>
                <c:pt idx="30937">
                  <c:v>2419.4335900000019</c:v>
                </c:pt>
                <c:pt idx="30938">
                  <c:v>2421.8750000000018</c:v>
                </c:pt>
                <c:pt idx="30939">
                  <c:v>2419.4335900000019</c:v>
                </c:pt>
                <c:pt idx="30940">
                  <c:v>2419.4335900000019</c:v>
                </c:pt>
                <c:pt idx="30941">
                  <c:v>2419.4335900000019</c:v>
                </c:pt>
                <c:pt idx="30942">
                  <c:v>2419.4335900000019</c:v>
                </c:pt>
                <c:pt idx="30943">
                  <c:v>2419.4335900000019</c:v>
                </c:pt>
                <c:pt idx="30944">
                  <c:v>2419.4335900000019</c:v>
                </c:pt>
                <c:pt idx="30945">
                  <c:v>2419.4335900000019</c:v>
                </c:pt>
                <c:pt idx="30946">
                  <c:v>2419.4335900000019</c:v>
                </c:pt>
                <c:pt idx="30947">
                  <c:v>2421.8750000000018</c:v>
                </c:pt>
                <c:pt idx="30948">
                  <c:v>2419.4335900000019</c:v>
                </c:pt>
                <c:pt idx="30949">
                  <c:v>2421.8750000000018</c:v>
                </c:pt>
                <c:pt idx="30950">
                  <c:v>2421.8750000000018</c:v>
                </c:pt>
                <c:pt idx="30951">
                  <c:v>2419.4335900000019</c:v>
                </c:pt>
                <c:pt idx="30952">
                  <c:v>2419.4335900000019</c:v>
                </c:pt>
                <c:pt idx="30953">
                  <c:v>2421.8750000000018</c:v>
                </c:pt>
                <c:pt idx="30954">
                  <c:v>2419.4335900000019</c:v>
                </c:pt>
                <c:pt idx="30955">
                  <c:v>2419.4335900000019</c:v>
                </c:pt>
                <c:pt idx="30956">
                  <c:v>2421.8750000000018</c:v>
                </c:pt>
                <c:pt idx="30957">
                  <c:v>2419.4335900000019</c:v>
                </c:pt>
                <c:pt idx="30958">
                  <c:v>2419.4335900000019</c:v>
                </c:pt>
                <c:pt idx="30959">
                  <c:v>2419.4335900000019</c:v>
                </c:pt>
                <c:pt idx="30960">
                  <c:v>2419.4335900000019</c:v>
                </c:pt>
                <c:pt idx="30961">
                  <c:v>2419.4335900000019</c:v>
                </c:pt>
                <c:pt idx="30962">
                  <c:v>2419.4335900000019</c:v>
                </c:pt>
                <c:pt idx="30963">
                  <c:v>2419.4335900000019</c:v>
                </c:pt>
                <c:pt idx="30964">
                  <c:v>2419.4335900000019</c:v>
                </c:pt>
                <c:pt idx="30965">
                  <c:v>2419.4335900000019</c:v>
                </c:pt>
                <c:pt idx="30966">
                  <c:v>2419.4335900000019</c:v>
                </c:pt>
                <c:pt idx="30967">
                  <c:v>2419.4335900000019</c:v>
                </c:pt>
                <c:pt idx="30968">
                  <c:v>2419.4335900000019</c:v>
                </c:pt>
                <c:pt idx="30969">
                  <c:v>2419.4335900000019</c:v>
                </c:pt>
                <c:pt idx="30970">
                  <c:v>2421.8750000000018</c:v>
                </c:pt>
                <c:pt idx="30971">
                  <c:v>2419.4335900000019</c:v>
                </c:pt>
                <c:pt idx="30972">
                  <c:v>2419.4335900000019</c:v>
                </c:pt>
                <c:pt idx="30973">
                  <c:v>2419.4335900000019</c:v>
                </c:pt>
                <c:pt idx="30974">
                  <c:v>2419.4335900000019</c:v>
                </c:pt>
                <c:pt idx="30975">
                  <c:v>2419.4335900000019</c:v>
                </c:pt>
                <c:pt idx="30976">
                  <c:v>2419.4335900000019</c:v>
                </c:pt>
                <c:pt idx="30977">
                  <c:v>2419.4335900000019</c:v>
                </c:pt>
                <c:pt idx="30978">
                  <c:v>2419.4335900000019</c:v>
                </c:pt>
                <c:pt idx="30979">
                  <c:v>2419.4335900000019</c:v>
                </c:pt>
                <c:pt idx="30980">
                  <c:v>2419.4335900000019</c:v>
                </c:pt>
                <c:pt idx="30981">
                  <c:v>2419.4335900000019</c:v>
                </c:pt>
                <c:pt idx="30982">
                  <c:v>2419.4335900000019</c:v>
                </c:pt>
                <c:pt idx="30983">
                  <c:v>2419.4335900000019</c:v>
                </c:pt>
                <c:pt idx="30984">
                  <c:v>2419.4335900000019</c:v>
                </c:pt>
                <c:pt idx="30985">
                  <c:v>2419.4335900000019</c:v>
                </c:pt>
                <c:pt idx="30986">
                  <c:v>2419.4335900000019</c:v>
                </c:pt>
                <c:pt idx="30987">
                  <c:v>2419.4335900000019</c:v>
                </c:pt>
                <c:pt idx="30988">
                  <c:v>2419.4335900000019</c:v>
                </c:pt>
                <c:pt idx="30989">
                  <c:v>2419.4335900000019</c:v>
                </c:pt>
                <c:pt idx="30990">
                  <c:v>2419.4335900000019</c:v>
                </c:pt>
                <c:pt idx="30991">
                  <c:v>2419.4335900000019</c:v>
                </c:pt>
                <c:pt idx="30992">
                  <c:v>2419.4335900000019</c:v>
                </c:pt>
                <c:pt idx="30993">
                  <c:v>2419.4335900000019</c:v>
                </c:pt>
                <c:pt idx="30994">
                  <c:v>2419.4335900000019</c:v>
                </c:pt>
                <c:pt idx="30995">
                  <c:v>2419.4335900000019</c:v>
                </c:pt>
                <c:pt idx="30996">
                  <c:v>2421.8750000000018</c:v>
                </c:pt>
                <c:pt idx="30997">
                  <c:v>2419.4335900000019</c:v>
                </c:pt>
                <c:pt idx="30998">
                  <c:v>2419.4335900000019</c:v>
                </c:pt>
                <c:pt idx="30999">
                  <c:v>2419.4335900000019</c:v>
                </c:pt>
                <c:pt idx="31000">
                  <c:v>2419.4335900000019</c:v>
                </c:pt>
                <c:pt idx="31001">
                  <c:v>2419.4335900000019</c:v>
                </c:pt>
                <c:pt idx="31002">
                  <c:v>2419.4335900000019</c:v>
                </c:pt>
                <c:pt idx="31003">
                  <c:v>2419.4335900000019</c:v>
                </c:pt>
                <c:pt idx="31004">
                  <c:v>2419.4335900000019</c:v>
                </c:pt>
                <c:pt idx="31005">
                  <c:v>2419.4335900000019</c:v>
                </c:pt>
                <c:pt idx="31006">
                  <c:v>2419.4335900000019</c:v>
                </c:pt>
                <c:pt idx="31007">
                  <c:v>2419.4335900000019</c:v>
                </c:pt>
                <c:pt idx="31008">
                  <c:v>2419.4335900000019</c:v>
                </c:pt>
                <c:pt idx="31009">
                  <c:v>2419.4335900000019</c:v>
                </c:pt>
                <c:pt idx="31010">
                  <c:v>2419.4335900000019</c:v>
                </c:pt>
                <c:pt idx="31011">
                  <c:v>2419.4335900000019</c:v>
                </c:pt>
                <c:pt idx="31012">
                  <c:v>2419.4335900000019</c:v>
                </c:pt>
                <c:pt idx="31013">
                  <c:v>2419.4335900000019</c:v>
                </c:pt>
                <c:pt idx="31014">
                  <c:v>2419.4335900000019</c:v>
                </c:pt>
                <c:pt idx="31015">
                  <c:v>2419.4335900000019</c:v>
                </c:pt>
                <c:pt idx="31016">
                  <c:v>2419.4335900000019</c:v>
                </c:pt>
                <c:pt idx="31017">
                  <c:v>2419.4335900000019</c:v>
                </c:pt>
                <c:pt idx="31018">
                  <c:v>2419.4335900000019</c:v>
                </c:pt>
                <c:pt idx="31019">
                  <c:v>2421.8750000000018</c:v>
                </c:pt>
                <c:pt idx="31020">
                  <c:v>2419.4335900000019</c:v>
                </c:pt>
                <c:pt idx="31021">
                  <c:v>2419.4335900000019</c:v>
                </c:pt>
                <c:pt idx="31022">
                  <c:v>2419.4335900000019</c:v>
                </c:pt>
                <c:pt idx="31023">
                  <c:v>2419.4335900000019</c:v>
                </c:pt>
                <c:pt idx="31024">
                  <c:v>2419.4335900000019</c:v>
                </c:pt>
                <c:pt idx="31025">
                  <c:v>2419.4335900000019</c:v>
                </c:pt>
                <c:pt idx="31026">
                  <c:v>2419.4335900000019</c:v>
                </c:pt>
                <c:pt idx="31027">
                  <c:v>2419.4335900000019</c:v>
                </c:pt>
                <c:pt idx="31028">
                  <c:v>2419.4335900000019</c:v>
                </c:pt>
                <c:pt idx="31029">
                  <c:v>2419.4335900000019</c:v>
                </c:pt>
                <c:pt idx="31030">
                  <c:v>2419.4335900000019</c:v>
                </c:pt>
                <c:pt idx="31031">
                  <c:v>2419.4335900000019</c:v>
                </c:pt>
                <c:pt idx="31032">
                  <c:v>2419.4335900000019</c:v>
                </c:pt>
                <c:pt idx="31033">
                  <c:v>2419.4335900000019</c:v>
                </c:pt>
                <c:pt idx="31034">
                  <c:v>2419.4335900000019</c:v>
                </c:pt>
                <c:pt idx="31035">
                  <c:v>2421.8750000000018</c:v>
                </c:pt>
                <c:pt idx="31036">
                  <c:v>2419.4335900000019</c:v>
                </c:pt>
                <c:pt idx="31037">
                  <c:v>2419.4335900000019</c:v>
                </c:pt>
                <c:pt idx="31038">
                  <c:v>2419.4335900000019</c:v>
                </c:pt>
                <c:pt idx="31039">
                  <c:v>2419.4335900000019</c:v>
                </c:pt>
                <c:pt idx="31040">
                  <c:v>2419.4335900000019</c:v>
                </c:pt>
                <c:pt idx="31041">
                  <c:v>2419.4335900000019</c:v>
                </c:pt>
                <c:pt idx="31042">
                  <c:v>2419.4335900000019</c:v>
                </c:pt>
                <c:pt idx="31043">
                  <c:v>2419.4335900000019</c:v>
                </c:pt>
                <c:pt idx="31044">
                  <c:v>2419.4335900000019</c:v>
                </c:pt>
                <c:pt idx="31045">
                  <c:v>2419.4335900000019</c:v>
                </c:pt>
                <c:pt idx="31046">
                  <c:v>2419.4335900000019</c:v>
                </c:pt>
                <c:pt idx="31047">
                  <c:v>2419.4335900000019</c:v>
                </c:pt>
                <c:pt idx="31048">
                  <c:v>2419.4335900000019</c:v>
                </c:pt>
                <c:pt idx="31049">
                  <c:v>2419.4335900000019</c:v>
                </c:pt>
                <c:pt idx="31050">
                  <c:v>2419.4335900000019</c:v>
                </c:pt>
                <c:pt idx="31051">
                  <c:v>2419.4335900000019</c:v>
                </c:pt>
                <c:pt idx="31052">
                  <c:v>2419.4335900000019</c:v>
                </c:pt>
                <c:pt idx="31053">
                  <c:v>2419.4335900000019</c:v>
                </c:pt>
                <c:pt idx="31054">
                  <c:v>2421.8750000000018</c:v>
                </c:pt>
                <c:pt idx="31055">
                  <c:v>2419.4335900000019</c:v>
                </c:pt>
                <c:pt idx="31056">
                  <c:v>2419.4335900000019</c:v>
                </c:pt>
                <c:pt idx="31057">
                  <c:v>2419.4335900000019</c:v>
                </c:pt>
                <c:pt idx="31058">
                  <c:v>2419.4335900000019</c:v>
                </c:pt>
                <c:pt idx="31059">
                  <c:v>2419.4335900000019</c:v>
                </c:pt>
                <c:pt idx="31060">
                  <c:v>2419.4335900000019</c:v>
                </c:pt>
                <c:pt idx="31061">
                  <c:v>2419.4335900000019</c:v>
                </c:pt>
                <c:pt idx="31062">
                  <c:v>2419.4335900000019</c:v>
                </c:pt>
                <c:pt idx="31063">
                  <c:v>2419.4335900000019</c:v>
                </c:pt>
                <c:pt idx="31064">
                  <c:v>2419.4335900000019</c:v>
                </c:pt>
                <c:pt idx="31065">
                  <c:v>2419.4335900000019</c:v>
                </c:pt>
                <c:pt idx="31066">
                  <c:v>2419.4335900000019</c:v>
                </c:pt>
                <c:pt idx="31067">
                  <c:v>2419.4335900000019</c:v>
                </c:pt>
                <c:pt idx="31068">
                  <c:v>2419.4335900000019</c:v>
                </c:pt>
                <c:pt idx="31069">
                  <c:v>2419.4335900000019</c:v>
                </c:pt>
                <c:pt idx="31070">
                  <c:v>2419.4335900000019</c:v>
                </c:pt>
                <c:pt idx="31071">
                  <c:v>2419.4335900000019</c:v>
                </c:pt>
                <c:pt idx="31072">
                  <c:v>2419.4335900000019</c:v>
                </c:pt>
                <c:pt idx="31073">
                  <c:v>2419.4335900000019</c:v>
                </c:pt>
                <c:pt idx="31074">
                  <c:v>2419.4335900000019</c:v>
                </c:pt>
                <c:pt idx="31075">
                  <c:v>2419.4335900000019</c:v>
                </c:pt>
                <c:pt idx="31076">
                  <c:v>2419.4335900000019</c:v>
                </c:pt>
                <c:pt idx="31077">
                  <c:v>2419.4335900000019</c:v>
                </c:pt>
                <c:pt idx="31078">
                  <c:v>2419.4335900000019</c:v>
                </c:pt>
                <c:pt idx="31079">
                  <c:v>2419.4335900000019</c:v>
                </c:pt>
                <c:pt idx="31080">
                  <c:v>2419.4335900000019</c:v>
                </c:pt>
                <c:pt idx="31081">
                  <c:v>2419.4335900000019</c:v>
                </c:pt>
                <c:pt idx="31082">
                  <c:v>2419.4335900000019</c:v>
                </c:pt>
                <c:pt idx="31083">
                  <c:v>2419.4335900000019</c:v>
                </c:pt>
                <c:pt idx="31084">
                  <c:v>2419.4335900000019</c:v>
                </c:pt>
                <c:pt idx="31085">
                  <c:v>2419.4335900000019</c:v>
                </c:pt>
                <c:pt idx="31086">
                  <c:v>2419.4335900000019</c:v>
                </c:pt>
                <c:pt idx="31087">
                  <c:v>2419.4335900000019</c:v>
                </c:pt>
                <c:pt idx="31088">
                  <c:v>2419.4335900000019</c:v>
                </c:pt>
                <c:pt idx="31089">
                  <c:v>2419.4335900000019</c:v>
                </c:pt>
                <c:pt idx="31090">
                  <c:v>2419.4335900000019</c:v>
                </c:pt>
                <c:pt idx="31091">
                  <c:v>2419.4335900000019</c:v>
                </c:pt>
                <c:pt idx="31092">
                  <c:v>2421.8750000000018</c:v>
                </c:pt>
                <c:pt idx="31093">
                  <c:v>2419.4335900000019</c:v>
                </c:pt>
                <c:pt idx="31094">
                  <c:v>2419.4335900000019</c:v>
                </c:pt>
                <c:pt idx="31095">
                  <c:v>2419.4335900000019</c:v>
                </c:pt>
                <c:pt idx="31096">
                  <c:v>2419.4335900000019</c:v>
                </c:pt>
                <c:pt idx="31097">
                  <c:v>2419.4335900000019</c:v>
                </c:pt>
                <c:pt idx="31098">
                  <c:v>2419.4335900000019</c:v>
                </c:pt>
                <c:pt idx="31099">
                  <c:v>2419.4335900000019</c:v>
                </c:pt>
                <c:pt idx="31100">
                  <c:v>2419.4335900000019</c:v>
                </c:pt>
                <c:pt idx="31101">
                  <c:v>2419.4335900000019</c:v>
                </c:pt>
                <c:pt idx="31102">
                  <c:v>2419.4335900000019</c:v>
                </c:pt>
                <c:pt idx="31103">
                  <c:v>2419.4335900000019</c:v>
                </c:pt>
                <c:pt idx="31104">
                  <c:v>2419.4335900000019</c:v>
                </c:pt>
                <c:pt idx="31105">
                  <c:v>2419.4335900000019</c:v>
                </c:pt>
                <c:pt idx="31106">
                  <c:v>2419.4335900000019</c:v>
                </c:pt>
                <c:pt idx="31107">
                  <c:v>2419.4335900000019</c:v>
                </c:pt>
                <c:pt idx="31108">
                  <c:v>2419.4335900000019</c:v>
                </c:pt>
                <c:pt idx="31109">
                  <c:v>2421.8750000000018</c:v>
                </c:pt>
                <c:pt idx="31110">
                  <c:v>2421.8750000000018</c:v>
                </c:pt>
                <c:pt idx="31111">
                  <c:v>2419.4335900000019</c:v>
                </c:pt>
                <c:pt idx="31112">
                  <c:v>2419.4335900000019</c:v>
                </c:pt>
                <c:pt idx="31113">
                  <c:v>2419.4335900000019</c:v>
                </c:pt>
                <c:pt idx="31114">
                  <c:v>2419.4335900000019</c:v>
                </c:pt>
                <c:pt idx="31115">
                  <c:v>2419.4335900000019</c:v>
                </c:pt>
                <c:pt idx="31116">
                  <c:v>2419.4335900000019</c:v>
                </c:pt>
                <c:pt idx="31117">
                  <c:v>2419.4335900000019</c:v>
                </c:pt>
                <c:pt idx="31118">
                  <c:v>2419.4335900000019</c:v>
                </c:pt>
                <c:pt idx="31119">
                  <c:v>2419.4335900000019</c:v>
                </c:pt>
                <c:pt idx="31120">
                  <c:v>2419.4335900000019</c:v>
                </c:pt>
                <c:pt idx="31121">
                  <c:v>2419.4335900000019</c:v>
                </c:pt>
                <c:pt idx="31122">
                  <c:v>2419.4335900000019</c:v>
                </c:pt>
                <c:pt idx="31123">
                  <c:v>2419.4335900000019</c:v>
                </c:pt>
                <c:pt idx="31124">
                  <c:v>2419.4335900000019</c:v>
                </c:pt>
                <c:pt idx="31125">
                  <c:v>2419.4335900000019</c:v>
                </c:pt>
                <c:pt idx="31126">
                  <c:v>2419.4335900000019</c:v>
                </c:pt>
                <c:pt idx="31127">
                  <c:v>2419.4335900000019</c:v>
                </c:pt>
                <c:pt idx="31128">
                  <c:v>2419.4335900000019</c:v>
                </c:pt>
                <c:pt idx="31129">
                  <c:v>2421.8750000000018</c:v>
                </c:pt>
                <c:pt idx="31130">
                  <c:v>2419.4335900000019</c:v>
                </c:pt>
                <c:pt idx="31131">
                  <c:v>2419.4335900000019</c:v>
                </c:pt>
                <c:pt idx="31132">
                  <c:v>2419.4335900000019</c:v>
                </c:pt>
                <c:pt idx="31133">
                  <c:v>2419.4335900000019</c:v>
                </c:pt>
                <c:pt idx="31134">
                  <c:v>2419.4335900000019</c:v>
                </c:pt>
                <c:pt idx="31135">
                  <c:v>2419.4335900000019</c:v>
                </c:pt>
                <c:pt idx="31136">
                  <c:v>2419.4335900000019</c:v>
                </c:pt>
                <c:pt idx="31137">
                  <c:v>2419.4335900000019</c:v>
                </c:pt>
                <c:pt idx="31138">
                  <c:v>2419.4335900000019</c:v>
                </c:pt>
                <c:pt idx="31139">
                  <c:v>2419.4335900000019</c:v>
                </c:pt>
                <c:pt idx="31140">
                  <c:v>2419.4335900000019</c:v>
                </c:pt>
                <c:pt idx="31141">
                  <c:v>2419.4335900000019</c:v>
                </c:pt>
                <c:pt idx="31142">
                  <c:v>2419.4335900000019</c:v>
                </c:pt>
                <c:pt idx="31143">
                  <c:v>2419.4335900000019</c:v>
                </c:pt>
                <c:pt idx="31144">
                  <c:v>2419.4335900000019</c:v>
                </c:pt>
                <c:pt idx="31145">
                  <c:v>2419.4335900000019</c:v>
                </c:pt>
                <c:pt idx="31146">
                  <c:v>2419.4335900000019</c:v>
                </c:pt>
                <c:pt idx="31147">
                  <c:v>2419.4335900000019</c:v>
                </c:pt>
                <c:pt idx="31148">
                  <c:v>2416.9921899999999</c:v>
                </c:pt>
                <c:pt idx="31149">
                  <c:v>2419.4335900000019</c:v>
                </c:pt>
                <c:pt idx="31150">
                  <c:v>2419.4335900000019</c:v>
                </c:pt>
                <c:pt idx="31151">
                  <c:v>2419.4335900000019</c:v>
                </c:pt>
                <c:pt idx="31152">
                  <c:v>2419.4335900000019</c:v>
                </c:pt>
                <c:pt idx="31153">
                  <c:v>2419.4335900000019</c:v>
                </c:pt>
                <c:pt idx="31154">
                  <c:v>2419.4335900000019</c:v>
                </c:pt>
                <c:pt idx="31155">
                  <c:v>2419.4335900000019</c:v>
                </c:pt>
                <c:pt idx="31156">
                  <c:v>2419.4335900000019</c:v>
                </c:pt>
                <c:pt idx="31157">
                  <c:v>2419.4335900000019</c:v>
                </c:pt>
                <c:pt idx="31158">
                  <c:v>2419.4335900000019</c:v>
                </c:pt>
                <c:pt idx="31159">
                  <c:v>2419.4335900000019</c:v>
                </c:pt>
                <c:pt idx="31160">
                  <c:v>2419.4335900000019</c:v>
                </c:pt>
                <c:pt idx="31161">
                  <c:v>2419.4335900000019</c:v>
                </c:pt>
                <c:pt idx="31162">
                  <c:v>2419.4335900000019</c:v>
                </c:pt>
                <c:pt idx="31163">
                  <c:v>2419.4335900000019</c:v>
                </c:pt>
                <c:pt idx="31164">
                  <c:v>2419.4335900000019</c:v>
                </c:pt>
                <c:pt idx="31165">
                  <c:v>2419.4335900000019</c:v>
                </c:pt>
                <c:pt idx="31166">
                  <c:v>2419.4335900000019</c:v>
                </c:pt>
                <c:pt idx="31167">
                  <c:v>2419.4335900000019</c:v>
                </c:pt>
                <c:pt idx="31168">
                  <c:v>2419.4335900000019</c:v>
                </c:pt>
                <c:pt idx="31169">
                  <c:v>2419.4335900000019</c:v>
                </c:pt>
                <c:pt idx="31170">
                  <c:v>2419.4335900000019</c:v>
                </c:pt>
                <c:pt idx="31171">
                  <c:v>2421.8750000000018</c:v>
                </c:pt>
                <c:pt idx="31172">
                  <c:v>2419.4335900000019</c:v>
                </c:pt>
                <c:pt idx="31173">
                  <c:v>2419.4335900000019</c:v>
                </c:pt>
                <c:pt idx="31174">
                  <c:v>2419.4335900000019</c:v>
                </c:pt>
                <c:pt idx="31175">
                  <c:v>2419.4335900000019</c:v>
                </c:pt>
                <c:pt idx="31176">
                  <c:v>2419.4335900000019</c:v>
                </c:pt>
                <c:pt idx="31177">
                  <c:v>2421.8750000000018</c:v>
                </c:pt>
                <c:pt idx="31178">
                  <c:v>2419.4335900000019</c:v>
                </c:pt>
                <c:pt idx="31179">
                  <c:v>2419.4335900000019</c:v>
                </c:pt>
                <c:pt idx="31180">
                  <c:v>2419.4335900000019</c:v>
                </c:pt>
                <c:pt idx="31181">
                  <c:v>2419.4335900000019</c:v>
                </c:pt>
                <c:pt idx="31182">
                  <c:v>2419.4335900000019</c:v>
                </c:pt>
                <c:pt idx="31183">
                  <c:v>2419.4335900000019</c:v>
                </c:pt>
                <c:pt idx="31184">
                  <c:v>2419.4335900000019</c:v>
                </c:pt>
                <c:pt idx="31185">
                  <c:v>2419.4335900000019</c:v>
                </c:pt>
                <c:pt idx="31186">
                  <c:v>2421.8750000000018</c:v>
                </c:pt>
                <c:pt idx="31187">
                  <c:v>2419.4335900000019</c:v>
                </c:pt>
                <c:pt idx="31188">
                  <c:v>2419.4335900000019</c:v>
                </c:pt>
                <c:pt idx="31189">
                  <c:v>2419.4335900000019</c:v>
                </c:pt>
                <c:pt idx="31190">
                  <c:v>2419.4335900000019</c:v>
                </c:pt>
                <c:pt idx="31191">
                  <c:v>2419.4335900000019</c:v>
                </c:pt>
                <c:pt idx="31192">
                  <c:v>2419.4335900000019</c:v>
                </c:pt>
                <c:pt idx="31193">
                  <c:v>2419.4335900000019</c:v>
                </c:pt>
                <c:pt idx="31194">
                  <c:v>2419.4335900000019</c:v>
                </c:pt>
                <c:pt idx="31195">
                  <c:v>2419.4335900000019</c:v>
                </c:pt>
                <c:pt idx="31196">
                  <c:v>2419.4335900000019</c:v>
                </c:pt>
                <c:pt idx="31197">
                  <c:v>2419.4335900000019</c:v>
                </c:pt>
                <c:pt idx="31198">
                  <c:v>2419.4335900000019</c:v>
                </c:pt>
                <c:pt idx="31199">
                  <c:v>2419.4335900000019</c:v>
                </c:pt>
                <c:pt idx="31200">
                  <c:v>2419.4335900000019</c:v>
                </c:pt>
                <c:pt idx="31201">
                  <c:v>2419.4335900000019</c:v>
                </c:pt>
                <c:pt idx="31202">
                  <c:v>2419.4335900000019</c:v>
                </c:pt>
                <c:pt idx="31203">
                  <c:v>2419.4335900000019</c:v>
                </c:pt>
                <c:pt idx="31204">
                  <c:v>2419.4335900000019</c:v>
                </c:pt>
                <c:pt idx="31205">
                  <c:v>2419.4335900000019</c:v>
                </c:pt>
                <c:pt idx="31206">
                  <c:v>2419.4335900000019</c:v>
                </c:pt>
                <c:pt idx="31207">
                  <c:v>2419.4335900000019</c:v>
                </c:pt>
                <c:pt idx="31208">
                  <c:v>2419.4335900000019</c:v>
                </c:pt>
                <c:pt idx="31209">
                  <c:v>2419.4335900000019</c:v>
                </c:pt>
                <c:pt idx="31210">
                  <c:v>2419.4335900000019</c:v>
                </c:pt>
                <c:pt idx="31211">
                  <c:v>2419.4335900000019</c:v>
                </c:pt>
                <c:pt idx="31212">
                  <c:v>2419.4335900000019</c:v>
                </c:pt>
                <c:pt idx="31213">
                  <c:v>2419.4335900000019</c:v>
                </c:pt>
                <c:pt idx="31214">
                  <c:v>2419.4335900000019</c:v>
                </c:pt>
                <c:pt idx="31215">
                  <c:v>2419.4335900000019</c:v>
                </c:pt>
                <c:pt idx="31216">
                  <c:v>2419.4335900000019</c:v>
                </c:pt>
                <c:pt idx="31217">
                  <c:v>2419.4335900000019</c:v>
                </c:pt>
                <c:pt idx="31218">
                  <c:v>2419.4335900000019</c:v>
                </c:pt>
                <c:pt idx="31219">
                  <c:v>2421.8750000000018</c:v>
                </c:pt>
                <c:pt idx="31220">
                  <c:v>2419.4335900000019</c:v>
                </c:pt>
                <c:pt idx="31221">
                  <c:v>2419.4335900000019</c:v>
                </c:pt>
                <c:pt idx="31222">
                  <c:v>2419.4335900000019</c:v>
                </c:pt>
                <c:pt idx="31223">
                  <c:v>2419.4335900000019</c:v>
                </c:pt>
                <c:pt idx="31224">
                  <c:v>2419.4335900000019</c:v>
                </c:pt>
                <c:pt idx="31225">
                  <c:v>2421.8750000000018</c:v>
                </c:pt>
                <c:pt idx="31226">
                  <c:v>2419.4335900000019</c:v>
                </c:pt>
                <c:pt idx="31227">
                  <c:v>2419.4335900000019</c:v>
                </c:pt>
                <c:pt idx="31228">
                  <c:v>2419.4335900000019</c:v>
                </c:pt>
                <c:pt idx="31229">
                  <c:v>2419.4335900000019</c:v>
                </c:pt>
                <c:pt idx="31230">
                  <c:v>2419.4335900000019</c:v>
                </c:pt>
                <c:pt idx="31231">
                  <c:v>2419.4335900000019</c:v>
                </c:pt>
                <c:pt idx="31232">
                  <c:v>2419.4335900000019</c:v>
                </c:pt>
                <c:pt idx="31233">
                  <c:v>2419.4335900000019</c:v>
                </c:pt>
                <c:pt idx="31234">
                  <c:v>2419.4335900000019</c:v>
                </c:pt>
                <c:pt idx="31235">
                  <c:v>2421.8750000000018</c:v>
                </c:pt>
                <c:pt idx="31236">
                  <c:v>2419.4335900000019</c:v>
                </c:pt>
                <c:pt idx="31237">
                  <c:v>2419.4335900000019</c:v>
                </c:pt>
                <c:pt idx="31238">
                  <c:v>2419.4335900000019</c:v>
                </c:pt>
                <c:pt idx="31239">
                  <c:v>2419.4335900000019</c:v>
                </c:pt>
                <c:pt idx="31240">
                  <c:v>2421.8750000000018</c:v>
                </c:pt>
                <c:pt idx="31241">
                  <c:v>2419.4335900000019</c:v>
                </c:pt>
                <c:pt idx="31242">
                  <c:v>2419.4335900000019</c:v>
                </c:pt>
                <c:pt idx="31243">
                  <c:v>2419.4335900000019</c:v>
                </c:pt>
                <c:pt idx="31244">
                  <c:v>2419.4335900000019</c:v>
                </c:pt>
                <c:pt idx="31245">
                  <c:v>2419.4335900000019</c:v>
                </c:pt>
                <c:pt idx="31246">
                  <c:v>2419.4335900000019</c:v>
                </c:pt>
                <c:pt idx="31247">
                  <c:v>2419.4335900000019</c:v>
                </c:pt>
                <c:pt idx="31248">
                  <c:v>2419.4335900000019</c:v>
                </c:pt>
                <c:pt idx="31249">
                  <c:v>2419.4335900000019</c:v>
                </c:pt>
                <c:pt idx="31250">
                  <c:v>2419.4335900000019</c:v>
                </c:pt>
                <c:pt idx="31251">
                  <c:v>2419.4335900000019</c:v>
                </c:pt>
                <c:pt idx="31252">
                  <c:v>2419.4335900000019</c:v>
                </c:pt>
                <c:pt idx="31253">
                  <c:v>2419.4335900000019</c:v>
                </c:pt>
                <c:pt idx="31254">
                  <c:v>2419.4335900000019</c:v>
                </c:pt>
                <c:pt idx="31255">
                  <c:v>2419.4335900000019</c:v>
                </c:pt>
                <c:pt idx="31256">
                  <c:v>2419.4335900000019</c:v>
                </c:pt>
                <c:pt idx="31257">
                  <c:v>2419.4335900000019</c:v>
                </c:pt>
                <c:pt idx="31258">
                  <c:v>2419.4335900000019</c:v>
                </c:pt>
                <c:pt idx="31259">
                  <c:v>2421.8750000000018</c:v>
                </c:pt>
                <c:pt idx="31260">
                  <c:v>2419.4335900000019</c:v>
                </c:pt>
                <c:pt idx="31261">
                  <c:v>2421.8750000000018</c:v>
                </c:pt>
                <c:pt idx="31262">
                  <c:v>2419.4335900000019</c:v>
                </c:pt>
                <c:pt idx="31263">
                  <c:v>2419.4335900000019</c:v>
                </c:pt>
                <c:pt idx="31264">
                  <c:v>2419.4335900000019</c:v>
                </c:pt>
                <c:pt idx="31265">
                  <c:v>2419.4335900000019</c:v>
                </c:pt>
                <c:pt idx="31266">
                  <c:v>2419.4335900000019</c:v>
                </c:pt>
                <c:pt idx="31267">
                  <c:v>2419.4335900000019</c:v>
                </c:pt>
                <c:pt idx="31268">
                  <c:v>2421.8750000000018</c:v>
                </c:pt>
                <c:pt idx="31269">
                  <c:v>2419.4335900000019</c:v>
                </c:pt>
                <c:pt idx="31270">
                  <c:v>2419.4335900000019</c:v>
                </c:pt>
                <c:pt idx="31271">
                  <c:v>2419.4335900000019</c:v>
                </c:pt>
                <c:pt idx="31272">
                  <c:v>2421.8750000000018</c:v>
                </c:pt>
                <c:pt idx="31273">
                  <c:v>2419.4335900000019</c:v>
                </c:pt>
                <c:pt idx="31274">
                  <c:v>2419.4335900000019</c:v>
                </c:pt>
                <c:pt idx="31275">
                  <c:v>2419.4335900000019</c:v>
                </c:pt>
                <c:pt idx="31276">
                  <c:v>2419.4335900000019</c:v>
                </c:pt>
                <c:pt idx="31277">
                  <c:v>2419.4335900000019</c:v>
                </c:pt>
                <c:pt idx="31278">
                  <c:v>2419.4335900000019</c:v>
                </c:pt>
                <c:pt idx="31279">
                  <c:v>2419.4335900000019</c:v>
                </c:pt>
                <c:pt idx="31280">
                  <c:v>2419.4335900000019</c:v>
                </c:pt>
                <c:pt idx="31281">
                  <c:v>2419.4335900000019</c:v>
                </c:pt>
                <c:pt idx="31282">
                  <c:v>2419.4335900000019</c:v>
                </c:pt>
                <c:pt idx="31283">
                  <c:v>2419.4335900000019</c:v>
                </c:pt>
                <c:pt idx="31284">
                  <c:v>2419.4335900000019</c:v>
                </c:pt>
                <c:pt idx="31285">
                  <c:v>2419.4335900000019</c:v>
                </c:pt>
                <c:pt idx="31286">
                  <c:v>2419.4335900000019</c:v>
                </c:pt>
                <c:pt idx="31287">
                  <c:v>2419.4335900000019</c:v>
                </c:pt>
                <c:pt idx="31288">
                  <c:v>2419.4335900000019</c:v>
                </c:pt>
                <c:pt idx="31289">
                  <c:v>2419.4335900000019</c:v>
                </c:pt>
                <c:pt idx="31290">
                  <c:v>2419.4335900000019</c:v>
                </c:pt>
                <c:pt idx="31291">
                  <c:v>2419.4335900000019</c:v>
                </c:pt>
                <c:pt idx="31292">
                  <c:v>2419.4335900000019</c:v>
                </c:pt>
                <c:pt idx="31293">
                  <c:v>2419.4335900000019</c:v>
                </c:pt>
                <c:pt idx="31294">
                  <c:v>2419.4335900000019</c:v>
                </c:pt>
                <c:pt idx="31295">
                  <c:v>2419.4335900000019</c:v>
                </c:pt>
                <c:pt idx="31296">
                  <c:v>2419.4335900000019</c:v>
                </c:pt>
                <c:pt idx="31297">
                  <c:v>2419.4335900000019</c:v>
                </c:pt>
                <c:pt idx="31298">
                  <c:v>2419.4335900000019</c:v>
                </c:pt>
                <c:pt idx="31299">
                  <c:v>2419.4335900000019</c:v>
                </c:pt>
                <c:pt idx="31300">
                  <c:v>2419.4335900000019</c:v>
                </c:pt>
                <c:pt idx="31301">
                  <c:v>2419.4335900000019</c:v>
                </c:pt>
                <c:pt idx="31302">
                  <c:v>2419.4335900000019</c:v>
                </c:pt>
                <c:pt idx="31303">
                  <c:v>2419.4335900000019</c:v>
                </c:pt>
                <c:pt idx="31304">
                  <c:v>2419.4335900000019</c:v>
                </c:pt>
                <c:pt idx="31305">
                  <c:v>2419.4335900000019</c:v>
                </c:pt>
                <c:pt idx="31306">
                  <c:v>2419.4335900000019</c:v>
                </c:pt>
                <c:pt idx="31307">
                  <c:v>2419.4335900000019</c:v>
                </c:pt>
                <c:pt idx="31308">
                  <c:v>2419.4335900000019</c:v>
                </c:pt>
                <c:pt idx="31309">
                  <c:v>2419.4335900000019</c:v>
                </c:pt>
                <c:pt idx="31310">
                  <c:v>2419.4335900000019</c:v>
                </c:pt>
                <c:pt idx="31311">
                  <c:v>2419.4335900000019</c:v>
                </c:pt>
                <c:pt idx="31312">
                  <c:v>2419.4335900000019</c:v>
                </c:pt>
                <c:pt idx="31313">
                  <c:v>2419.4335900000019</c:v>
                </c:pt>
                <c:pt idx="31314">
                  <c:v>2419.4335900000019</c:v>
                </c:pt>
                <c:pt idx="31315">
                  <c:v>2419.4335900000019</c:v>
                </c:pt>
                <c:pt idx="31316">
                  <c:v>2419.4335900000019</c:v>
                </c:pt>
                <c:pt idx="31317">
                  <c:v>2419.4335900000019</c:v>
                </c:pt>
                <c:pt idx="31318">
                  <c:v>2419.4335900000019</c:v>
                </c:pt>
                <c:pt idx="31319">
                  <c:v>2419.4335900000019</c:v>
                </c:pt>
                <c:pt idx="31320">
                  <c:v>2419.4335900000019</c:v>
                </c:pt>
                <c:pt idx="31321">
                  <c:v>2419.4335900000019</c:v>
                </c:pt>
                <c:pt idx="31322">
                  <c:v>2419.4335900000019</c:v>
                </c:pt>
                <c:pt idx="31323">
                  <c:v>2419.4335900000019</c:v>
                </c:pt>
                <c:pt idx="31324">
                  <c:v>2419.4335900000019</c:v>
                </c:pt>
                <c:pt idx="31325">
                  <c:v>2419.4335900000019</c:v>
                </c:pt>
                <c:pt idx="31326">
                  <c:v>2419.4335900000019</c:v>
                </c:pt>
                <c:pt idx="31327">
                  <c:v>2419.4335900000019</c:v>
                </c:pt>
                <c:pt idx="31328">
                  <c:v>2419.4335900000019</c:v>
                </c:pt>
                <c:pt idx="31329">
                  <c:v>2419.4335900000019</c:v>
                </c:pt>
                <c:pt idx="31330">
                  <c:v>2419.4335900000019</c:v>
                </c:pt>
                <c:pt idx="31331">
                  <c:v>2419.4335900000019</c:v>
                </c:pt>
                <c:pt idx="31332">
                  <c:v>2419.4335900000019</c:v>
                </c:pt>
                <c:pt idx="31333">
                  <c:v>2419.4335900000019</c:v>
                </c:pt>
                <c:pt idx="31334">
                  <c:v>2419.4335900000019</c:v>
                </c:pt>
                <c:pt idx="31335">
                  <c:v>2419.4335900000019</c:v>
                </c:pt>
                <c:pt idx="31336">
                  <c:v>2419.4335900000019</c:v>
                </c:pt>
                <c:pt idx="31337">
                  <c:v>2419.4335900000019</c:v>
                </c:pt>
                <c:pt idx="31338">
                  <c:v>2419.4335900000019</c:v>
                </c:pt>
                <c:pt idx="31339">
                  <c:v>2419.4335900000019</c:v>
                </c:pt>
                <c:pt idx="31340">
                  <c:v>2419.4335900000019</c:v>
                </c:pt>
                <c:pt idx="31341">
                  <c:v>2419.4335900000019</c:v>
                </c:pt>
                <c:pt idx="31342">
                  <c:v>2419.4335900000019</c:v>
                </c:pt>
                <c:pt idx="31343">
                  <c:v>2421.8750000000018</c:v>
                </c:pt>
                <c:pt idx="31344">
                  <c:v>2419.4335900000019</c:v>
                </c:pt>
                <c:pt idx="31345">
                  <c:v>2421.8750000000018</c:v>
                </c:pt>
                <c:pt idx="31346">
                  <c:v>2419.4335900000019</c:v>
                </c:pt>
                <c:pt idx="31347">
                  <c:v>2421.8750000000018</c:v>
                </c:pt>
                <c:pt idx="31348">
                  <c:v>2419.4335900000019</c:v>
                </c:pt>
                <c:pt idx="31349">
                  <c:v>2421.8750000000018</c:v>
                </c:pt>
                <c:pt idx="31350">
                  <c:v>2419.4335900000019</c:v>
                </c:pt>
                <c:pt idx="31351">
                  <c:v>2419.4335900000019</c:v>
                </c:pt>
                <c:pt idx="31352">
                  <c:v>2419.4335900000019</c:v>
                </c:pt>
                <c:pt idx="31353">
                  <c:v>2421.8750000000018</c:v>
                </c:pt>
                <c:pt idx="31354">
                  <c:v>2419.4335900000019</c:v>
                </c:pt>
                <c:pt idx="31355">
                  <c:v>2419.4335900000019</c:v>
                </c:pt>
                <c:pt idx="31356">
                  <c:v>2419.4335900000019</c:v>
                </c:pt>
                <c:pt idx="31357">
                  <c:v>2419.4335900000019</c:v>
                </c:pt>
                <c:pt idx="31358">
                  <c:v>2419.4335900000019</c:v>
                </c:pt>
                <c:pt idx="31359">
                  <c:v>2419.4335900000019</c:v>
                </c:pt>
                <c:pt idx="31360">
                  <c:v>2419.4335900000019</c:v>
                </c:pt>
                <c:pt idx="31361">
                  <c:v>2419.4335900000019</c:v>
                </c:pt>
                <c:pt idx="31362">
                  <c:v>2419.4335900000019</c:v>
                </c:pt>
                <c:pt idx="31363">
                  <c:v>2419.4335900000019</c:v>
                </c:pt>
                <c:pt idx="31364">
                  <c:v>2419.4335900000019</c:v>
                </c:pt>
                <c:pt idx="31365">
                  <c:v>2419.4335900000019</c:v>
                </c:pt>
                <c:pt idx="31366">
                  <c:v>2419.4335900000019</c:v>
                </c:pt>
                <c:pt idx="31367">
                  <c:v>2419.4335900000019</c:v>
                </c:pt>
                <c:pt idx="31368">
                  <c:v>2419.4335900000019</c:v>
                </c:pt>
                <c:pt idx="31369">
                  <c:v>2419.4335900000019</c:v>
                </c:pt>
                <c:pt idx="31370">
                  <c:v>2419.4335900000019</c:v>
                </c:pt>
                <c:pt idx="31371">
                  <c:v>2419.4335900000019</c:v>
                </c:pt>
                <c:pt idx="31372">
                  <c:v>2419.4335900000019</c:v>
                </c:pt>
                <c:pt idx="31373">
                  <c:v>2419.4335900000019</c:v>
                </c:pt>
                <c:pt idx="31374">
                  <c:v>2419.4335900000019</c:v>
                </c:pt>
                <c:pt idx="31375">
                  <c:v>2419.4335900000019</c:v>
                </c:pt>
                <c:pt idx="31376">
                  <c:v>2419.4335900000019</c:v>
                </c:pt>
                <c:pt idx="31377">
                  <c:v>2419.4335900000019</c:v>
                </c:pt>
                <c:pt idx="31378">
                  <c:v>2419.4335900000019</c:v>
                </c:pt>
                <c:pt idx="31379">
                  <c:v>2419.4335900000019</c:v>
                </c:pt>
                <c:pt idx="31380">
                  <c:v>2419.4335900000019</c:v>
                </c:pt>
                <c:pt idx="31381">
                  <c:v>2419.4335900000019</c:v>
                </c:pt>
                <c:pt idx="31382">
                  <c:v>2419.4335900000019</c:v>
                </c:pt>
                <c:pt idx="31383">
                  <c:v>2419.4335900000019</c:v>
                </c:pt>
                <c:pt idx="31384">
                  <c:v>2419.4335900000019</c:v>
                </c:pt>
                <c:pt idx="31385">
                  <c:v>2419.4335900000019</c:v>
                </c:pt>
                <c:pt idx="31386">
                  <c:v>2419.4335900000019</c:v>
                </c:pt>
                <c:pt idx="31387">
                  <c:v>2419.4335900000019</c:v>
                </c:pt>
                <c:pt idx="31388">
                  <c:v>2419.4335900000019</c:v>
                </c:pt>
                <c:pt idx="31389">
                  <c:v>2419.4335900000019</c:v>
                </c:pt>
                <c:pt idx="31390">
                  <c:v>2419.4335900000019</c:v>
                </c:pt>
                <c:pt idx="31391">
                  <c:v>2419.4335900000019</c:v>
                </c:pt>
                <c:pt idx="31392">
                  <c:v>2421.8750000000018</c:v>
                </c:pt>
                <c:pt idx="31393">
                  <c:v>2419.4335900000019</c:v>
                </c:pt>
                <c:pt idx="31394">
                  <c:v>2419.4335900000019</c:v>
                </c:pt>
                <c:pt idx="31395">
                  <c:v>2419.4335900000019</c:v>
                </c:pt>
                <c:pt idx="31396">
                  <c:v>2419.4335900000019</c:v>
                </c:pt>
                <c:pt idx="31397">
                  <c:v>2419.4335900000019</c:v>
                </c:pt>
                <c:pt idx="31398">
                  <c:v>2419.4335900000019</c:v>
                </c:pt>
                <c:pt idx="31399">
                  <c:v>2419.4335900000019</c:v>
                </c:pt>
                <c:pt idx="31400">
                  <c:v>2419.4335900000019</c:v>
                </c:pt>
                <c:pt idx="31401">
                  <c:v>2419.4335900000019</c:v>
                </c:pt>
                <c:pt idx="31402">
                  <c:v>2419.4335900000019</c:v>
                </c:pt>
                <c:pt idx="31403">
                  <c:v>2419.4335900000019</c:v>
                </c:pt>
                <c:pt idx="31404">
                  <c:v>2419.4335900000019</c:v>
                </c:pt>
                <c:pt idx="31405">
                  <c:v>2419.4335900000019</c:v>
                </c:pt>
                <c:pt idx="31406">
                  <c:v>2419.4335900000019</c:v>
                </c:pt>
                <c:pt idx="31407">
                  <c:v>2419.4335900000019</c:v>
                </c:pt>
                <c:pt idx="31408">
                  <c:v>2419.4335900000019</c:v>
                </c:pt>
                <c:pt idx="31409">
                  <c:v>2419.4335900000019</c:v>
                </c:pt>
                <c:pt idx="31410">
                  <c:v>2419.4335900000019</c:v>
                </c:pt>
                <c:pt idx="31411">
                  <c:v>2419.4335900000019</c:v>
                </c:pt>
                <c:pt idx="31412">
                  <c:v>2419.4335900000019</c:v>
                </c:pt>
                <c:pt idx="31413">
                  <c:v>2419.4335900000019</c:v>
                </c:pt>
                <c:pt idx="31414">
                  <c:v>2419.4335900000019</c:v>
                </c:pt>
                <c:pt idx="31415">
                  <c:v>2419.4335900000019</c:v>
                </c:pt>
                <c:pt idx="31416">
                  <c:v>2419.4335900000019</c:v>
                </c:pt>
                <c:pt idx="31417">
                  <c:v>2419.4335900000019</c:v>
                </c:pt>
                <c:pt idx="31418">
                  <c:v>2419.4335900000019</c:v>
                </c:pt>
                <c:pt idx="31419">
                  <c:v>2419.4335900000019</c:v>
                </c:pt>
                <c:pt idx="31420">
                  <c:v>2419.4335900000019</c:v>
                </c:pt>
                <c:pt idx="31421">
                  <c:v>2419.4335900000019</c:v>
                </c:pt>
                <c:pt idx="31422">
                  <c:v>2419.4335900000019</c:v>
                </c:pt>
                <c:pt idx="31423">
                  <c:v>2419.4335900000019</c:v>
                </c:pt>
                <c:pt idx="31424">
                  <c:v>2419.4335900000019</c:v>
                </c:pt>
                <c:pt idx="31425">
                  <c:v>2419.4335900000019</c:v>
                </c:pt>
                <c:pt idx="31426">
                  <c:v>2419.4335900000019</c:v>
                </c:pt>
                <c:pt idx="31427">
                  <c:v>2419.4335900000019</c:v>
                </c:pt>
                <c:pt idx="31428">
                  <c:v>2419.4335900000019</c:v>
                </c:pt>
                <c:pt idx="31429">
                  <c:v>2419.4335900000019</c:v>
                </c:pt>
                <c:pt idx="31430">
                  <c:v>2419.4335900000019</c:v>
                </c:pt>
                <c:pt idx="31431">
                  <c:v>2419.4335900000019</c:v>
                </c:pt>
                <c:pt idx="31432">
                  <c:v>2419.4335900000019</c:v>
                </c:pt>
                <c:pt idx="31433">
                  <c:v>2419.4335900000019</c:v>
                </c:pt>
                <c:pt idx="31434">
                  <c:v>2419.4335900000019</c:v>
                </c:pt>
                <c:pt idx="31435">
                  <c:v>2419.4335900000019</c:v>
                </c:pt>
                <c:pt idx="31436">
                  <c:v>2419.4335900000019</c:v>
                </c:pt>
                <c:pt idx="31437">
                  <c:v>2421.8750000000018</c:v>
                </c:pt>
                <c:pt idx="31438">
                  <c:v>2419.4335900000019</c:v>
                </c:pt>
                <c:pt idx="31439">
                  <c:v>2419.4335900000019</c:v>
                </c:pt>
                <c:pt idx="31440">
                  <c:v>2419.4335900000019</c:v>
                </c:pt>
                <c:pt idx="31441">
                  <c:v>2419.4335900000019</c:v>
                </c:pt>
                <c:pt idx="31442">
                  <c:v>2419.4335900000019</c:v>
                </c:pt>
                <c:pt idx="31443">
                  <c:v>2419.4335900000019</c:v>
                </c:pt>
                <c:pt idx="31444">
                  <c:v>2419.4335900000019</c:v>
                </c:pt>
                <c:pt idx="31445">
                  <c:v>2419.4335900000019</c:v>
                </c:pt>
                <c:pt idx="31446">
                  <c:v>2419.4335900000019</c:v>
                </c:pt>
                <c:pt idx="31447">
                  <c:v>2419.4335900000019</c:v>
                </c:pt>
                <c:pt idx="31448">
                  <c:v>2419.4335900000019</c:v>
                </c:pt>
                <c:pt idx="31449">
                  <c:v>2421.8750000000018</c:v>
                </c:pt>
                <c:pt idx="31450">
                  <c:v>2419.4335900000019</c:v>
                </c:pt>
                <c:pt idx="31451">
                  <c:v>2419.4335900000019</c:v>
                </c:pt>
                <c:pt idx="31452">
                  <c:v>2416.9921899999999</c:v>
                </c:pt>
                <c:pt idx="31453">
                  <c:v>2419.4335900000019</c:v>
                </c:pt>
                <c:pt idx="31454">
                  <c:v>2419.4335900000019</c:v>
                </c:pt>
                <c:pt idx="31455">
                  <c:v>2419.4335900000019</c:v>
                </c:pt>
                <c:pt idx="31456">
                  <c:v>2419.4335900000019</c:v>
                </c:pt>
                <c:pt idx="31457">
                  <c:v>2419.4335900000019</c:v>
                </c:pt>
                <c:pt idx="31458">
                  <c:v>2419.4335900000019</c:v>
                </c:pt>
                <c:pt idx="31459">
                  <c:v>2419.4335900000019</c:v>
                </c:pt>
                <c:pt idx="31460">
                  <c:v>2419.4335900000019</c:v>
                </c:pt>
                <c:pt idx="31461">
                  <c:v>2419.4335900000019</c:v>
                </c:pt>
                <c:pt idx="31462">
                  <c:v>2419.4335900000019</c:v>
                </c:pt>
                <c:pt idx="31463">
                  <c:v>2419.4335900000019</c:v>
                </c:pt>
                <c:pt idx="31464">
                  <c:v>2419.4335900000019</c:v>
                </c:pt>
                <c:pt idx="31465">
                  <c:v>2419.4335900000019</c:v>
                </c:pt>
                <c:pt idx="31466">
                  <c:v>2419.4335900000019</c:v>
                </c:pt>
                <c:pt idx="31467">
                  <c:v>2419.4335900000019</c:v>
                </c:pt>
                <c:pt idx="31468">
                  <c:v>2419.4335900000019</c:v>
                </c:pt>
                <c:pt idx="31469">
                  <c:v>2419.4335900000019</c:v>
                </c:pt>
                <c:pt idx="31470">
                  <c:v>2419.4335900000019</c:v>
                </c:pt>
                <c:pt idx="31471">
                  <c:v>2419.4335900000019</c:v>
                </c:pt>
                <c:pt idx="31472">
                  <c:v>2419.4335900000019</c:v>
                </c:pt>
                <c:pt idx="31473">
                  <c:v>2419.4335900000019</c:v>
                </c:pt>
                <c:pt idx="31474">
                  <c:v>2419.4335900000019</c:v>
                </c:pt>
                <c:pt idx="31475">
                  <c:v>2419.4335900000019</c:v>
                </c:pt>
                <c:pt idx="31476">
                  <c:v>2419.4335900000019</c:v>
                </c:pt>
                <c:pt idx="31477">
                  <c:v>2419.4335900000019</c:v>
                </c:pt>
                <c:pt idx="31478">
                  <c:v>2419.4335900000019</c:v>
                </c:pt>
                <c:pt idx="31479">
                  <c:v>2419.4335900000019</c:v>
                </c:pt>
                <c:pt idx="31480">
                  <c:v>2419.4335900000019</c:v>
                </c:pt>
                <c:pt idx="31481">
                  <c:v>2419.4335900000019</c:v>
                </c:pt>
                <c:pt idx="31482">
                  <c:v>2419.4335900000019</c:v>
                </c:pt>
                <c:pt idx="31483">
                  <c:v>2419.4335900000019</c:v>
                </c:pt>
                <c:pt idx="31484">
                  <c:v>2419.4335900000019</c:v>
                </c:pt>
                <c:pt idx="31485">
                  <c:v>2419.4335900000019</c:v>
                </c:pt>
                <c:pt idx="31486">
                  <c:v>2419.4335900000019</c:v>
                </c:pt>
                <c:pt idx="31487">
                  <c:v>2419.4335900000019</c:v>
                </c:pt>
                <c:pt idx="31488">
                  <c:v>2419.4335900000019</c:v>
                </c:pt>
                <c:pt idx="31489">
                  <c:v>2419.4335900000019</c:v>
                </c:pt>
                <c:pt idx="31490">
                  <c:v>2419.4335900000019</c:v>
                </c:pt>
                <c:pt idx="31491">
                  <c:v>2419.4335900000019</c:v>
                </c:pt>
                <c:pt idx="31492">
                  <c:v>2419.4335900000019</c:v>
                </c:pt>
                <c:pt idx="31493">
                  <c:v>2419.4335900000019</c:v>
                </c:pt>
                <c:pt idx="31494">
                  <c:v>2421.8750000000018</c:v>
                </c:pt>
                <c:pt idx="31495">
                  <c:v>2421.8750000000018</c:v>
                </c:pt>
                <c:pt idx="31496">
                  <c:v>2419.4335900000019</c:v>
                </c:pt>
                <c:pt idx="31497">
                  <c:v>2419.4335900000019</c:v>
                </c:pt>
                <c:pt idx="31498">
                  <c:v>2419.4335900000019</c:v>
                </c:pt>
                <c:pt idx="31499">
                  <c:v>2419.4335900000019</c:v>
                </c:pt>
                <c:pt idx="31500">
                  <c:v>2419.4335900000019</c:v>
                </c:pt>
                <c:pt idx="31501">
                  <c:v>2419.4335900000019</c:v>
                </c:pt>
                <c:pt idx="31502">
                  <c:v>2419.4335900000019</c:v>
                </c:pt>
                <c:pt idx="31503">
                  <c:v>2419.4335900000019</c:v>
                </c:pt>
                <c:pt idx="31504">
                  <c:v>2419.4335900000019</c:v>
                </c:pt>
                <c:pt idx="31505">
                  <c:v>2419.4335900000019</c:v>
                </c:pt>
                <c:pt idx="31506">
                  <c:v>2419.4335900000019</c:v>
                </c:pt>
                <c:pt idx="31507">
                  <c:v>2419.4335900000019</c:v>
                </c:pt>
                <c:pt idx="31508">
                  <c:v>2419.4335900000019</c:v>
                </c:pt>
                <c:pt idx="31509">
                  <c:v>2419.4335900000019</c:v>
                </c:pt>
                <c:pt idx="31510">
                  <c:v>2419.4335900000019</c:v>
                </c:pt>
                <c:pt idx="31511">
                  <c:v>2419.4335900000019</c:v>
                </c:pt>
                <c:pt idx="31512">
                  <c:v>2419.4335900000019</c:v>
                </c:pt>
                <c:pt idx="31513">
                  <c:v>2419.4335900000019</c:v>
                </c:pt>
                <c:pt idx="31514">
                  <c:v>2419.4335900000019</c:v>
                </c:pt>
                <c:pt idx="31515">
                  <c:v>2419.4335900000019</c:v>
                </c:pt>
                <c:pt idx="31516">
                  <c:v>2419.4335900000019</c:v>
                </c:pt>
                <c:pt idx="31517">
                  <c:v>2419.4335900000019</c:v>
                </c:pt>
                <c:pt idx="31518">
                  <c:v>2419.4335900000019</c:v>
                </c:pt>
                <c:pt idx="31519">
                  <c:v>2419.4335900000019</c:v>
                </c:pt>
                <c:pt idx="31520">
                  <c:v>2419.4335900000019</c:v>
                </c:pt>
                <c:pt idx="31521">
                  <c:v>2419.4335900000019</c:v>
                </c:pt>
                <c:pt idx="31522">
                  <c:v>2419.4335900000019</c:v>
                </c:pt>
                <c:pt idx="31523">
                  <c:v>2419.4335900000019</c:v>
                </c:pt>
                <c:pt idx="31524">
                  <c:v>2419.4335900000019</c:v>
                </c:pt>
                <c:pt idx="31525">
                  <c:v>2419.4335900000019</c:v>
                </c:pt>
                <c:pt idx="31526">
                  <c:v>2419.4335900000019</c:v>
                </c:pt>
                <c:pt idx="31527">
                  <c:v>2419.4335900000019</c:v>
                </c:pt>
                <c:pt idx="31528">
                  <c:v>2419.4335900000019</c:v>
                </c:pt>
                <c:pt idx="31529">
                  <c:v>2419.4335900000019</c:v>
                </c:pt>
                <c:pt idx="31530">
                  <c:v>2419.4335900000019</c:v>
                </c:pt>
                <c:pt idx="31531">
                  <c:v>2419.4335900000019</c:v>
                </c:pt>
                <c:pt idx="31532">
                  <c:v>2419.4335900000019</c:v>
                </c:pt>
                <c:pt idx="31533">
                  <c:v>2419.4335900000019</c:v>
                </c:pt>
                <c:pt idx="31534">
                  <c:v>2419.4335900000019</c:v>
                </c:pt>
                <c:pt idx="31535">
                  <c:v>2419.4335900000019</c:v>
                </c:pt>
                <c:pt idx="31536">
                  <c:v>2419.4335900000019</c:v>
                </c:pt>
                <c:pt idx="31537">
                  <c:v>2419.4335900000019</c:v>
                </c:pt>
                <c:pt idx="31538">
                  <c:v>2419.4335900000019</c:v>
                </c:pt>
                <c:pt idx="31539">
                  <c:v>2419.4335900000019</c:v>
                </c:pt>
                <c:pt idx="31540">
                  <c:v>2419.4335900000019</c:v>
                </c:pt>
                <c:pt idx="31541">
                  <c:v>2419.4335900000019</c:v>
                </c:pt>
                <c:pt idx="31542">
                  <c:v>2419.4335900000019</c:v>
                </c:pt>
                <c:pt idx="31543">
                  <c:v>2419.4335900000019</c:v>
                </c:pt>
                <c:pt idx="31544">
                  <c:v>2419.4335900000019</c:v>
                </c:pt>
                <c:pt idx="31545">
                  <c:v>2419.4335900000019</c:v>
                </c:pt>
                <c:pt idx="31546">
                  <c:v>2419.4335900000019</c:v>
                </c:pt>
                <c:pt idx="31547">
                  <c:v>2419.4335900000019</c:v>
                </c:pt>
                <c:pt idx="31548">
                  <c:v>2419.4335900000019</c:v>
                </c:pt>
                <c:pt idx="31549">
                  <c:v>2419.4335900000019</c:v>
                </c:pt>
                <c:pt idx="31550">
                  <c:v>2419.4335900000019</c:v>
                </c:pt>
                <c:pt idx="31551">
                  <c:v>2419.4335900000019</c:v>
                </c:pt>
                <c:pt idx="31552">
                  <c:v>2419.4335900000019</c:v>
                </c:pt>
                <c:pt idx="31553">
                  <c:v>2421.8750000000018</c:v>
                </c:pt>
                <c:pt idx="31554">
                  <c:v>2419.4335900000019</c:v>
                </c:pt>
                <c:pt idx="31555">
                  <c:v>2419.4335900000019</c:v>
                </c:pt>
                <c:pt idx="31556">
                  <c:v>2421.8750000000018</c:v>
                </c:pt>
                <c:pt idx="31557">
                  <c:v>2419.4335900000019</c:v>
                </c:pt>
                <c:pt idx="31558">
                  <c:v>2419.4335900000019</c:v>
                </c:pt>
                <c:pt idx="31559">
                  <c:v>2421.8750000000018</c:v>
                </c:pt>
                <c:pt idx="31560">
                  <c:v>2419.4335900000019</c:v>
                </c:pt>
                <c:pt idx="31561">
                  <c:v>2419.4335900000019</c:v>
                </c:pt>
                <c:pt idx="31562">
                  <c:v>2419.4335900000019</c:v>
                </c:pt>
                <c:pt idx="31563">
                  <c:v>2419.4335900000019</c:v>
                </c:pt>
                <c:pt idx="31564">
                  <c:v>2419.4335900000019</c:v>
                </c:pt>
                <c:pt idx="31565">
                  <c:v>2419.4335900000019</c:v>
                </c:pt>
                <c:pt idx="31566">
                  <c:v>2419.4335900000019</c:v>
                </c:pt>
                <c:pt idx="31567">
                  <c:v>2419.4335900000019</c:v>
                </c:pt>
                <c:pt idx="31568">
                  <c:v>2419.4335900000019</c:v>
                </c:pt>
                <c:pt idx="31569">
                  <c:v>2419.4335900000019</c:v>
                </c:pt>
                <c:pt idx="31570">
                  <c:v>2419.4335900000019</c:v>
                </c:pt>
                <c:pt idx="31571">
                  <c:v>2419.4335900000019</c:v>
                </c:pt>
                <c:pt idx="31572">
                  <c:v>2419.4335900000019</c:v>
                </c:pt>
                <c:pt idx="31573">
                  <c:v>2419.4335900000019</c:v>
                </c:pt>
                <c:pt idx="31574">
                  <c:v>2419.4335900000019</c:v>
                </c:pt>
                <c:pt idx="31575">
                  <c:v>2419.4335900000019</c:v>
                </c:pt>
                <c:pt idx="31576">
                  <c:v>2419.4335900000019</c:v>
                </c:pt>
                <c:pt idx="31577">
                  <c:v>2419.4335900000019</c:v>
                </c:pt>
                <c:pt idx="31578">
                  <c:v>2419.4335900000019</c:v>
                </c:pt>
                <c:pt idx="31579">
                  <c:v>2419.4335900000019</c:v>
                </c:pt>
                <c:pt idx="31580">
                  <c:v>2419.4335900000019</c:v>
                </c:pt>
                <c:pt idx="31581">
                  <c:v>2419.4335900000019</c:v>
                </c:pt>
                <c:pt idx="31582">
                  <c:v>2419.4335900000019</c:v>
                </c:pt>
                <c:pt idx="31583">
                  <c:v>2419.4335900000019</c:v>
                </c:pt>
                <c:pt idx="31584">
                  <c:v>2419.4335900000019</c:v>
                </c:pt>
                <c:pt idx="31585">
                  <c:v>2419.4335900000019</c:v>
                </c:pt>
                <c:pt idx="31586">
                  <c:v>2419.4335900000019</c:v>
                </c:pt>
                <c:pt idx="31587">
                  <c:v>2419.4335900000019</c:v>
                </c:pt>
                <c:pt idx="31588">
                  <c:v>2419.4335900000019</c:v>
                </c:pt>
                <c:pt idx="31589">
                  <c:v>2419.4335900000019</c:v>
                </c:pt>
                <c:pt idx="31590">
                  <c:v>2419.4335900000019</c:v>
                </c:pt>
                <c:pt idx="31591">
                  <c:v>2419.4335900000019</c:v>
                </c:pt>
                <c:pt idx="31592">
                  <c:v>2421.8750000000018</c:v>
                </c:pt>
                <c:pt idx="31593">
                  <c:v>2419.4335900000019</c:v>
                </c:pt>
                <c:pt idx="31594">
                  <c:v>2419.4335900000019</c:v>
                </c:pt>
                <c:pt idx="31595">
                  <c:v>2419.4335900000019</c:v>
                </c:pt>
                <c:pt idx="31596">
                  <c:v>2419.4335900000019</c:v>
                </c:pt>
                <c:pt idx="31597">
                  <c:v>2419.4335900000019</c:v>
                </c:pt>
                <c:pt idx="31598">
                  <c:v>2419.4335900000019</c:v>
                </c:pt>
                <c:pt idx="31599">
                  <c:v>2419.4335900000019</c:v>
                </c:pt>
                <c:pt idx="31600">
                  <c:v>2419.4335900000019</c:v>
                </c:pt>
                <c:pt idx="31601">
                  <c:v>2419.4335900000019</c:v>
                </c:pt>
                <c:pt idx="31602">
                  <c:v>2419.4335900000019</c:v>
                </c:pt>
                <c:pt idx="31603">
                  <c:v>2419.4335900000019</c:v>
                </c:pt>
                <c:pt idx="31604">
                  <c:v>2419.4335900000019</c:v>
                </c:pt>
                <c:pt idx="31605">
                  <c:v>2419.4335900000019</c:v>
                </c:pt>
                <c:pt idx="31606">
                  <c:v>2419.4335900000019</c:v>
                </c:pt>
                <c:pt idx="31607">
                  <c:v>2419.4335900000019</c:v>
                </c:pt>
                <c:pt idx="31608">
                  <c:v>2419.4335900000019</c:v>
                </c:pt>
                <c:pt idx="31609">
                  <c:v>2419.4335900000019</c:v>
                </c:pt>
                <c:pt idx="31610">
                  <c:v>2419.4335900000019</c:v>
                </c:pt>
                <c:pt idx="31611">
                  <c:v>2419.4335900000019</c:v>
                </c:pt>
                <c:pt idx="31612">
                  <c:v>2419.4335900000019</c:v>
                </c:pt>
                <c:pt idx="31613">
                  <c:v>2419.4335900000019</c:v>
                </c:pt>
                <c:pt idx="31614">
                  <c:v>2419.4335900000019</c:v>
                </c:pt>
                <c:pt idx="31615">
                  <c:v>2421.8750000000018</c:v>
                </c:pt>
                <c:pt idx="31616">
                  <c:v>2419.4335900000019</c:v>
                </c:pt>
                <c:pt idx="31617">
                  <c:v>2419.4335900000019</c:v>
                </c:pt>
                <c:pt idx="31618">
                  <c:v>2419.4335900000019</c:v>
                </c:pt>
                <c:pt idx="31619">
                  <c:v>2419.4335900000019</c:v>
                </c:pt>
                <c:pt idx="31620">
                  <c:v>2419.4335900000019</c:v>
                </c:pt>
                <c:pt idx="31621">
                  <c:v>2419.4335900000019</c:v>
                </c:pt>
                <c:pt idx="31622">
                  <c:v>2419.4335900000019</c:v>
                </c:pt>
                <c:pt idx="31623">
                  <c:v>2419.4335900000019</c:v>
                </c:pt>
                <c:pt idx="31624">
                  <c:v>2419.4335900000019</c:v>
                </c:pt>
                <c:pt idx="31625">
                  <c:v>2419.4335900000019</c:v>
                </c:pt>
                <c:pt idx="31626">
                  <c:v>2419.4335900000019</c:v>
                </c:pt>
                <c:pt idx="31627">
                  <c:v>2419.4335900000019</c:v>
                </c:pt>
                <c:pt idx="31628">
                  <c:v>2419.4335900000019</c:v>
                </c:pt>
                <c:pt idx="31629">
                  <c:v>2419.4335900000019</c:v>
                </c:pt>
                <c:pt idx="31630">
                  <c:v>2421.8750000000018</c:v>
                </c:pt>
                <c:pt idx="31631">
                  <c:v>2419.4335900000019</c:v>
                </c:pt>
                <c:pt idx="31632">
                  <c:v>2419.4335900000019</c:v>
                </c:pt>
                <c:pt idx="31633">
                  <c:v>2419.4335900000019</c:v>
                </c:pt>
                <c:pt idx="31634">
                  <c:v>2419.4335900000019</c:v>
                </c:pt>
                <c:pt idx="31635">
                  <c:v>2419.4335900000019</c:v>
                </c:pt>
                <c:pt idx="31636">
                  <c:v>2419.4335900000019</c:v>
                </c:pt>
                <c:pt idx="31637">
                  <c:v>2419.4335900000019</c:v>
                </c:pt>
                <c:pt idx="31638">
                  <c:v>2419.4335900000019</c:v>
                </c:pt>
                <c:pt idx="31639">
                  <c:v>2419.4335900000019</c:v>
                </c:pt>
                <c:pt idx="31640">
                  <c:v>2419.4335900000019</c:v>
                </c:pt>
                <c:pt idx="31641">
                  <c:v>2419.4335900000019</c:v>
                </c:pt>
                <c:pt idx="31642">
                  <c:v>2419.4335900000019</c:v>
                </c:pt>
                <c:pt idx="31643">
                  <c:v>2419.4335900000019</c:v>
                </c:pt>
                <c:pt idx="31644">
                  <c:v>2419.4335900000019</c:v>
                </c:pt>
                <c:pt idx="31645">
                  <c:v>2419.4335900000019</c:v>
                </c:pt>
                <c:pt idx="31646">
                  <c:v>2419.4335900000019</c:v>
                </c:pt>
                <c:pt idx="31647">
                  <c:v>2419.4335900000019</c:v>
                </c:pt>
                <c:pt idx="31648">
                  <c:v>2419.4335900000019</c:v>
                </c:pt>
                <c:pt idx="31649">
                  <c:v>2419.4335900000019</c:v>
                </c:pt>
                <c:pt idx="31650">
                  <c:v>2419.4335900000019</c:v>
                </c:pt>
                <c:pt idx="31651">
                  <c:v>2419.4335900000019</c:v>
                </c:pt>
                <c:pt idx="31652">
                  <c:v>2419.4335900000019</c:v>
                </c:pt>
                <c:pt idx="31653">
                  <c:v>2419.4335900000019</c:v>
                </c:pt>
                <c:pt idx="31654">
                  <c:v>2419.4335900000019</c:v>
                </c:pt>
                <c:pt idx="31655">
                  <c:v>2419.4335900000019</c:v>
                </c:pt>
                <c:pt idx="31656">
                  <c:v>2419.4335900000019</c:v>
                </c:pt>
                <c:pt idx="31657">
                  <c:v>2419.4335900000019</c:v>
                </c:pt>
                <c:pt idx="31658">
                  <c:v>2419.4335900000019</c:v>
                </c:pt>
                <c:pt idx="31659">
                  <c:v>2419.4335900000019</c:v>
                </c:pt>
                <c:pt idx="31660">
                  <c:v>2419.4335900000019</c:v>
                </c:pt>
                <c:pt idx="31661">
                  <c:v>2419.4335900000019</c:v>
                </c:pt>
                <c:pt idx="31662">
                  <c:v>2419.4335900000019</c:v>
                </c:pt>
                <c:pt idx="31663">
                  <c:v>2419.4335900000019</c:v>
                </c:pt>
                <c:pt idx="31664">
                  <c:v>2419.4335900000019</c:v>
                </c:pt>
                <c:pt idx="31665">
                  <c:v>2419.4335900000019</c:v>
                </c:pt>
                <c:pt idx="31666">
                  <c:v>2419.4335900000019</c:v>
                </c:pt>
                <c:pt idx="31667">
                  <c:v>2419.4335900000019</c:v>
                </c:pt>
                <c:pt idx="31668">
                  <c:v>2419.4335900000019</c:v>
                </c:pt>
                <c:pt idx="31669">
                  <c:v>2419.4335900000019</c:v>
                </c:pt>
                <c:pt idx="31670">
                  <c:v>2419.4335900000019</c:v>
                </c:pt>
                <c:pt idx="31671">
                  <c:v>2419.4335900000019</c:v>
                </c:pt>
                <c:pt idx="31672">
                  <c:v>2419.4335900000019</c:v>
                </c:pt>
                <c:pt idx="31673">
                  <c:v>2419.4335900000019</c:v>
                </c:pt>
                <c:pt idx="31674">
                  <c:v>2419.4335900000019</c:v>
                </c:pt>
                <c:pt idx="31675">
                  <c:v>2419.4335900000019</c:v>
                </c:pt>
                <c:pt idx="31676">
                  <c:v>2419.4335900000019</c:v>
                </c:pt>
                <c:pt idx="31677">
                  <c:v>2419.4335900000019</c:v>
                </c:pt>
                <c:pt idx="31678">
                  <c:v>2419.4335900000019</c:v>
                </c:pt>
                <c:pt idx="31679">
                  <c:v>2419.4335900000019</c:v>
                </c:pt>
                <c:pt idx="31680">
                  <c:v>2419.4335900000019</c:v>
                </c:pt>
                <c:pt idx="31681">
                  <c:v>2419.4335900000019</c:v>
                </c:pt>
                <c:pt idx="31682">
                  <c:v>2419.4335900000019</c:v>
                </c:pt>
                <c:pt idx="31683">
                  <c:v>2419.4335900000019</c:v>
                </c:pt>
                <c:pt idx="31684">
                  <c:v>2419.4335900000019</c:v>
                </c:pt>
                <c:pt idx="31685">
                  <c:v>2419.4335900000019</c:v>
                </c:pt>
                <c:pt idx="31686">
                  <c:v>2419.4335900000019</c:v>
                </c:pt>
                <c:pt idx="31687">
                  <c:v>2419.4335900000019</c:v>
                </c:pt>
                <c:pt idx="31688">
                  <c:v>2419.4335900000019</c:v>
                </c:pt>
                <c:pt idx="31689">
                  <c:v>2419.4335900000019</c:v>
                </c:pt>
                <c:pt idx="31690">
                  <c:v>2419.4335900000019</c:v>
                </c:pt>
                <c:pt idx="31691">
                  <c:v>2419.4335900000019</c:v>
                </c:pt>
                <c:pt idx="31692">
                  <c:v>2419.4335900000019</c:v>
                </c:pt>
                <c:pt idx="31693">
                  <c:v>2419.4335900000019</c:v>
                </c:pt>
                <c:pt idx="31694">
                  <c:v>2419.4335900000019</c:v>
                </c:pt>
                <c:pt idx="31695">
                  <c:v>2419.4335900000019</c:v>
                </c:pt>
                <c:pt idx="31696">
                  <c:v>2419.4335900000019</c:v>
                </c:pt>
                <c:pt idx="31697">
                  <c:v>2419.4335900000019</c:v>
                </c:pt>
                <c:pt idx="31698">
                  <c:v>2419.4335900000019</c:v>
                </c:pt>
                <c:pt idx="31699">
                  <c:v>2419.4335900000019</c:v>
                </c:pt>
                <c:pt idx="31700">
                  <c:v>2419.4335900000019</c:v>
                </c:pt>
                <c:pt idx="31701">
                  <c:v>2419.4335900000019</c:v>
                </c:pt>
                <c:pt idx="31702">
                  <c:v>2419.4335900000019</c:v>
                </c:pt>
                <c:pt idx="31703">
                  <c:v>2419.4335900000019</c:v>
                </c:pt>
                <c:pt idx="31704">
                  <c:v>2419.4335900000019</c:v>
                </c:pt>
                <c:pt idx="31705">
                  <c:v>2419.4335900000019</c:v>
                </c:pt>
                <c:pt idx="31706">
                  <c:v>2419.4335900000019</c:v>
                </c:pt>
                <c:pt idx="31707">
                  <c:v>2419.4335900000019</c:v>
                </c:pt>
                <c:pt idx="31708">
                  <c:v>2419.4335900000019</c:v>
                </c:pt>
                <c:pt idx="31709">
                  <c:v>2419.4335900000019</c:v>
                </c:pt>
                <c:pt idx="31710">
                  <c:v>2419.4335900000019</c:v>
                </c:pt>
                <c:pt idx="31711">
                  <c:v>2419.4335900000019</c:v>
                </c:pt>
                <c:pt idx="31712">
                  <c:v>2419.4335900000019</c:v>
                </c:pt>
                <c:pt idx="31713">
                  <c:v>2419.4335900000019</c:v>
                </c:pt>
                <c:pt idx="31714">
                  <c:v>2419.4335900000019</c:v>
                </c:pt>
                <c:pt idx="31715">
                  <c:v>2419.4335900000019</c:v>
                </c:pt>
                <c:pt idx="31716">
                  <c:v>2419.4335900000019</c:v>
                </c:pt>
                <c:pt idx="31717">
                  <c:v>2419.4335900000019</c:v>
                </c:pt>
                <c:pt idx="31718">
                  <c:v>2419.4335900000019</c:v>
                </c:pt>
                <c:pt idx="31719">
                  <c:v>2419.4335900000019</c:v>
                </c:pt>
                <c:pt idx="31720">
                  <c:v>2419.4335900000019</c:v>
                </c:pt>
                <c:pt idx="31721">
                  <c:v>2419.4335900000019</c:v>
                </c:pt>
                <c:pt idx="31722">
                  <c:v>2419.4335900000019</c:v>
                </c:pt>
                <c:pt idx="31723">
                  <c:v>2419.4335900000019</c:v>
                </c:pt>
                <c:pt idx="31724">
                  <c:v>2419.4335900000019</c:v>
                </c:pt>
                <c:pt idx="31725">
                  <c:v>2419.4335900000019</c:v>
                </c:pt>
                <c:pt idx="31726">
                  <c:v>2419.4335900000019</c:v>
                </c:pt>
                <c:pt idx="31727">
                  <c:v>2419.4335900000019</c:v>
                </c:pt>
                <c:pt idx="31728">
                  <c:v>2419.4335900000019</c:v>
                </c:pt>
                <c:pt idx="31729">
                  <c:v>2419.4335900000019</c:v>
                </c:pt>
                <c:pt idx="31730">
                  <c:v>2419.4335900000019</c:v>
                </c:pt>
                <c:pt idx="31731">
                  <c:v>2419.4335900000019</c:v>
                </c:pt>
                <c:pt idx="31732">
                  <c:v>2419.4335900000019</c:v>
                </c:pt>
                <c:pt idx="31733">
                  <c:v>2419.4335900000019</c:v>
                </c:pt>
                <c:pt idx="31734">
                  <c:v>2419.4335900000019</c:v>
                </c:pt>
                <c:pt idx="31735">
                  <c:v>2419.4335900000019</c:v>
                </c:pt>
                <c:pt idx="31736">
                  <c:v>2419.4335900000019</c:v>
                </c:pt>
                <c:pt idx="31737">
                  <c:v>2419.4335900000019</c:v>
                </c:pt>
                <c:pt idx="31738">
                  <c:v>2419.4335900000019</c:v>
                </c:pt>
                <c:pt idx="31739">
                  <c:v>2419.4335900000019</c:v>
                </c:pt>
                <c:pt idx="31740">
                  <c:v>2419.4335900000019</c:v>
                </c:pt>
                <c:pt idx="31741">
                  <c:v>2419.4335900000019</c:v>
                </c:pt>
                <c:pt idx="31742">
                  <c:v>2419.4335900000019</c:v>
                </c:pt>
                <c:pt idx="31743">
                  <c:v>2419.4335900000019</c:v>
                </c:pt>
                <c:pt idx="31744">
                  <c:v>2419.4335900000019</c:v>
                </c:pt>
                <c:pt idx="31745">
                  <c:v>2419.4335900000019</c:v>
                </c:pt>
                <c:pt idx="31746">
                  <c:v>2419.4335900000019</c:v>
                </c:pt>
                <c:pt idx="31747">
                  <c:v>2416.9921899999999</c:v>
                </c:pt>
                <c:pt idx="31748">
                  <c:v>2419.4335900000019</c:v>
                </c:pt>
                <c:pt idx="31749">
                  <c:v>2419.4335900000019</c:v>
                </c:pt>
                <c:pt idx="31750">
                  <c:v>2419.4335900000019</c:v>
                </c:pt>
                <c:pt idx="31751">
                  <c:v>2419.4335900000019</c:v>
                </c:pt>
                <c:pt idx="31752">
                  <c:v>2419.4335900000019</c:v>
                </c:pt>
                <c:pt idx="31753">
                  <c:v>2419.4335900000019</c:v>
                </c:pt>
                <c:pt idx="31754">
                  <c:v>2419.4335900000019</c:v>
                </c:pt>
                <c:pt idx="31755">
                  <c:v>2419.4335900000019</c:v>
                </c:pt>
                <c:pt idx="31756">
                  <c:v>2419.4335900000019</c:v>
                </c:pt>
                <c:pt idx="31757">
                  <c:v>2419.4335900000019</c:v>
                </c:pt>
                <c:pt idx="31758">
                  <c:v>2419.4335900000019</c:v>
                </c:pt>
                <c:pt idx="31759">
                  <c:v>2419.4335900000019</c:v>
                </c:pt>
                <c:pt idx="31760">
                  <c:v>2419.4335900000019</c:v>
                </c:pt>
                <c:pt idx="31761">
                  <c:v>2419.4335900000019</c:v>
                </c:pt>
                <c:pt idx="31762">
                  <c:v>2419.4335900000019</c:v>
                </c:pt>
                <c:pt idx="31763">
                  <c:v>2419.4335900000019</c:v>
                </c:pt>
                <c:pt idx="31764">
                  <c:v>2419.4335900000019</c:v>
                </c:pt>
                <c:pt idx="31765">
                  <c:v>2419.4335900000019</c:v>
                </c:pt>
                <c:pt idx="31766">
                  <c:v>2419.4335900000019</c:v>
                </c:pt>
                <c:pt idx="31767">
                  <c:v>2419.4335900000019</c:v>
                </c:pt>
                <c:pt idx="31768">
                  <c:v>2419.4335900000019</c:v>
                </c:pt>
                <c:pt idx="31769">
                  <c:v>2419.4335900000019</c:v>
                </c:pt>
                <c:pt idx="31770">
                  <c:v>2419.4335900000019</c:v>
                </c:pt>
                <c:pt idx="31771">
                  <c:v>2419.4335900000019</c:v>
                </c:pt>
                <c:pt idx="31772">
                  <c:v>2419.4335900000019</c:v>
                </c:pt>
                <c:pt idx="31773">
                  <c:v>2419.4335900000019</c:v>
                </c:pt>
                <c:pt idx="31774">
                  <c:v>2419.4335900000019</c:v>
                </c:pt>
                <c:pt idx="31775">
                  <c:v>2419.4335900000019</c:v>
                </c:pt>
                <c:pt idx="31776">
                  <c:v>2419.4335900000019</c:v>
                </c:pt>
                <c:pt idx="31777">
                  <c:v>2419.4335900000019</c:v>
                </c:pt>
                <c:pt idx="31778">
                  <c:v>2419.4335900000019</c:v>
                </c:pt>
                <c:pt idx="31779">
                  <c:v>2419.4335900000019</c:v>
                </c:pt>
                <c:pt idx="31780">
                  <c:v>2419.4335900000019</c:v>
                </c:pt>
                <c:pt idx="31781">
                  <c:v>2419.4335900000019</c:v>
                </c:pt>
                <c:pt idx="31782">
                  <c:v>2419.4335900000019</c:v>
                </c:pt>
                <c:pt idx="31783">
                  <c:v>2419.4335900000019</c:v>
                </c:pt>
                <c:pt idx="31784">
                  <c:v>2419.4335900000019</c:v>
                </c:pt>
                <c:pt idx="31785">
                  <c:v>2419.4335900000019</c:v>
                </c:pt>
                <c:pt idx="31786">
                  <c:v>2421.8750000000018</c:v>
                </c:pt>
                <c:pt idx="31787">
                  <c:v>2419.4335900000019</c:v>
                </c:pt>
                <c:pt idx="31788">
                  <c:v>2419.4335900000019</c:v>
                </c:pt>
                <c:pt idx="31789">
                  <c:v>2419.4335900000019</c:v>
                </c:pt>
                <c:pt idx="31790">
                  <c:v>2419.4335900000019</c:v>
                </c:pt>
                <c:pt idx="31791">
                  <c:v>2419.4335900000019</c:v>
                </c:pt>
                <c:pt idx="31792">
                  <c:v>2419.4335900000019</c:v>
                </c:pt>
                <c:pt idx="31793">
                  <c:v>2419.4335900000019</c:v>
                </c:pt>
                <c:pt idx="31794">
                  <c:v>2419.4335900000019</c:v>
                </c:pt>
                <c:pt idx="31795">
                  <c:v>2419.4335900000019</c:v>
                </c:pt>
                <c:pt idx="31796">
                  <c:v>2419.4335900000019</c:v>
                </c:pt>
                <c:pt idx="31797">
                  <c:v>2419.4335900000019</c:v>
                </c:pt>
                <c:pt idx="31798">
                  <c:v>2419.4335900000019</c:v>
                </c:pt>
                <c:pt idx="31799">
                  <c:v>2419.4335900000019</c:v>
                </c:pt>
                <c:pt idx="31800">
                  <c:v>2419.4335900000019</c:v>
                </c:pt>
                <c:pt idx="31801">
                  <c:v>2419.4335900000019</c:v>
                </c:pt>
                <c:pt idx="31802">
                  <c:v>2419.4335900000019</c:v>
                </c:pt>
                <c:pt idx="31803">
                  <c:v>2419.4335900000019</c:v>
                </c:pt>
                <c:pt idx="31804">
                  <c:v>2419.4335900000019</c:v>
                </c:pt>
                <c:pt idx="31805">
                  <c:v>2419.4335900000019</c:v>
                </c:pt>
                <c:pt idx="31806">
                  <c:v>2419.4335900000019</c:v>
                </c:pt>
                <c:pt idx="31807">
                  <c:v>2419.4335900000019</c:v>
                </c:pt>
                <c:pt idx="31808">
                  <c:v>2419.4335900000019</c:v>
                </c:pt>
                <c:pt idx="31809">
                  <c:v>2419.4335900000019</c:v>
                </c:pt>
                <c:pt idx="31810">
                  <c:v>2419.4335900000019</c:v>
                </c:pt>
                <c:pt idx="31811">
                  <c:v>2419.4335900000019</c:v>
                </c:pt>
                <c:pt idx="31812">
                  <c:v>2419.4335900000019</c:v>
                </c:pt>
                <c:pt idx="31813">
                  <c:v>2419.4335900000019</c:v>
                </c:pt>
                <c:pt idx="31814">
                  <c:v>2419.4335900000019</c:v>
                </c:pt>
                <c:pt idx="31815">
                  <c:v>2419.4335900000019</c:v>
                </c:pt>
                <c:pt idx="31816">
                  <c:v>2419.4335900000019</c:v>
                </c:pt>
                <c:pt idx="31817">
                  <c:v>2419.4335900000019</c:v>
                </c:pt>
                <c:pt idx="31818">
                  <c:v>2419.4335900000019</c:v>
                </c:pt>
                <c:pt idx="31819">
                  <c:v>2416.9921899999999</c:v>
                </c:pt>
                <c:pt idx="31820">
                  <c:v>2419.4335900000019</c:v>
                </c:pt>
                <c:pt idx="31821">
                  <c:v>2419.4335900000019</c:v>
                </c:pt>
                <c:pt idx="31822">
                  <c:v>2419.4335900000019</c:v>
                </c:pt>
                <c:pt idx="31823">
                  <c:v>2419.4335900000019</c:v>
                </c:pt>
                <c:pt idx="31824">
                  <c:v>2419.4335900000019</c:v>
                </c:pt>
                <c:pt idx="31825">
                  <c:v>2419.4335900000019</c:v>
                </c:pt>
                <c:pt idx="31826">
                  <c:v>2419.4335900000019</c:v>
                </c:pt>
                <c:pt idx="31827">
                  <c:v>2419.4335900000019</c:v>
                </c:pt>
                <c:pt idx="31828">
                  <c:v>2416.9921899999999</c:v>
                </c:pt>
                <c:pt idx="31829">
                  <c:v>2419.4335900000019</c:v>
                </c:pt>
                <c:pt idx="31830">
                  <c:v>2419.4335900000019</c:v>
                </c:pt>
                <c:pt idx="31831">
                  <c:v>2419.4335900000019</c:v>
                </c:pt>
                <c:pt idx="31832">
                  <c:v>2419.4335900000019</c:v>
                </c:pt>
                <c:pt idx="31833">
                  <c:v>2419.4335900000019</c:v>
                </c:pt>
                <c:pt idx="31834">
                  <c:v>2419.4335900000019</c:v>
                </c:pt>
                <c:pt idx="31835">
                  <c:v>2419.4335900000019</c:v>
                </c:pt>
                <c:pt idx="31836">
                  <c:v>2419.4335900000019</c:v>
                </c:pt>
                <c:pt idx="31837">
                  <c:v>2419.4335900000019</c:v>
                </c:pt>
                <c:pt idx="31838">
                  <c:v>2419.4335900000019</c:v>
                </c:pt>
                <c:pt idx="31839">
                  <c:v>2419.4335900000019</c:v>
                </c:pt>
                <c:pt idx="31840">
                  <c:v>2419.4335900000019</c:v>
                </c:pt>
                <c:pt idx="31841">
                  <c:v>2419.4335900000019</c:v>
                </c:pt>
                <c:pt idx="31842">
                  <c:v>2419.4335900000019</c:v>
                </c:pt>
                <c:pt idx="31843">
                  <c:v>2419.4335900000019</c:v>
                </c:pt>
                <c:pt idx="31844">
                  <c:v>2419.4335900000019</c:v>
                </c:pt>
                <c:pt idx="31845">
                  <c:v>2419.4335900000019</c:v>
                </c:pt>
                <c:pt idx="31846">
                  <c:v>2419.4335900000019</c:v>
                </c:pt>
                <c:pt idx="31847">
                  <c:v>2419.4335900000019</c:v>
                </c:pt>
                <c:pt idx="31848">
                  <c:v>2419.4335900000019</c:v>
                </c:pt>
                <c:pt idx="31849">
                  <c:v>2419.4335900000019</c:v>
                </c:pt>
                <c:pt idx="31850">
                  <c:v>2419.4335900000019</c:v>
                </c:pt>
                <c:pt idx="31851">
                  <c:v>2419.4335900000019</c:v>
                </c:pt>
                <c:pt idx="31852">
                  <c:v>2419.4335900000019</c:v>
                </c:pt>
                <c:pt idx="31853">
                  <c:v>2419.4335900000019</c:v>
                </c:pt>
                <c:pt idx="31854">
                  <c:v>2419.4335900000019</c:v>
                </c:pt>
                <c:pt idx="31855">
                  <c:v>2419.4335900000019</c:v>
                </c:pt>
                <c:pt idx="31856">
                  <c:v>2419.4335900000019</c:v>
                </c:pt>
                <c:pt idx="31857">
                  <c:v>2419.4335900000019</c:v>
                </c:pt>
                <c:pt idx="31858">
                  <c:v>2419.4335900000019</c:v>
                </c:pt>
                <c:pt idx="31859">
                  <c:v>2419.4335900000019</c:v>
                </c:pt>
                <c:pt idx="31860">
                  <c:v>2419.4335900000019</c:v>
                </c:pt>
                <c:pt idx="31861">
                  <c:v>2419.4335900000019</c:v>
                </c:pt>
                <c:pt idx="31862">
                  <c:v>2419.4335900000019</c:v>
                </c:pt>
                <c:pt idx="31863">
                  <c:v>2419.4335900000019</c:v>
                </c:pt>
                <c:pt idx="31864">
                  <c:v>2419.4335900000019</c:v>
                </c:pt>
                <c:pt idx="31865">
                  <c:v>2419.4335900000019</c:v>
                </c:pt>
                <c:pt idx="31866">
                  <c:v>2419.4335900000019</c:v>
                </c:pt>
                <c:pt idx="31867">
                  <c:v>2419.4335900000019</c:v>
                </c:pt>
                <c:pt idx="31868">
                  <c:v>2419.4335900000019</c:v>
                </c:pt>
                <c:pt idx="31869">
                  <c:v>2419.4335900000019</c:v>
                </c:pt>
                <c:pt idx="31870">
                  <c:v>2419.4335900000019</c:v>
                </c:pt>
                <c:pt idx="31871">
                  <c:v>2419.4335900000019</c:v>
                </c:pt>
                <c:pt idx="31872">
                  <c:v>2419.4335900000019</c:v>
                </c:pt>
                <c:pt idx="31873">
                  <c:v>2419.4335900000019</c:v>
                </c:pt>
                <c:pt idx="31874">
                  <c:v>2419.4335900000019</c:v>
                </c:pt>
                <c:pt idx="31875">
                  <c:v>2419.4335900000019</c:v>
                </c:pt>
                <c:pt idx="31876">
                  <c:v>2421.8750000000018</c:v>
                </c:pt>
                <c:pt idx="31877">
                  <c:v>2416.9921899999999</c:v>
                </c:pt>
                <c:pt idx="31878">
                  <c:v>2419.4335900000019</c:v>
                </c:pt>
                <c:pt idx="31879">
                  <c:v>2419.4335900000019</c:v>
                </c:pt>
                <c:pt idx="31880">
                  <c:v>2419.4335900000019</c:v>
                </c:pt>
                <c:pt idx="31881">
                  <c:v>2419.4335900000019</c:v>
                </c:pt>
                <c:pt idx="31882">
                  <c:v>2419.4335900000019</c:v>
                </c:pt>
                <c:pt idx="31883">
                  <c:v>2419.4335900000019</c:v>
                </c:pt>
                <c:pt idx="31884">
                  <c:v>2419.4335900000019</c:v>
                </c:pt>
                <c:pt idx="31885">
                  <c:v>2419.4335900000019</c:v>
                </c:pt>
                <c:pt idx="31886">
                  <c:v>2419.4335900000019</c:v>
                </c:pt>
                <c:pt idx="31887">
                  <c:v>2419.4335900000019</c:v>
                </c:pt>
                <c:pt idx="31888">
                  <c:v>2419.4335900000019</c:v>
                </c:pt>
                <c:pt idx="31889">
                  <c:v>2419.4335900000019</c:v>
                </c:pt>
                <c:pt idx="31890">
                  <c:v>2419.4335900000019</c:v>
                </c:pt>
                <c:pt idx="31891">
                  <c:v>2419.4335900000019</c:v>
                </c:pt>
                <c:pt idx="31892">
                  <c:v>2419.4335900000019</c:v>
                </c:pt>
                <c:pt idx="31893">
                  <c:v>2419.4335900000019</c:v>
                </c:pt>
                <c:pt idx="31894">
                  <c:v>2419.4335900000019</c:v>
                </c:pt>
                <c:pt idx="31895">
                  <c:v>2419.4335900000019</c:v>
                </c:pt>
                <c:pt idx="31896">
                  <c:v>2419.4335900000019</c:v>
                </c:pt>
                <c:pt idx="31897">
                  <c:v>2419.4335900000019</c:v>
                </c:pt>
                <c:pt idx="31898">
                  <c:v>2419.4335900000019</c:v>
                </c:pt>
                <c:pt idx="31899">
                  <c:v>2419.4335900000019</c:v>
                </c:pt>
                <c:pt idx="31900">
                  <c:v>2419.4335900000019</c:v>
                </c:pt>
                <c:pt idx="31901">
                  <c:v>2419.4335900000019</c:v>
                </c:pt>
                <c:pt idx="31902">
                  <c:v>2419.4335900000019</c:v>
                </c:pt>
                <c:pt idx="31903">
                  <c:v>2419.4335900000019</c:v>
                </c:pt>
                <c:pt idx="31904">
                  <c:v>2416.9921899999999</c:v>
                </c:pt>
                <c:pt idx="31905">
                  <c:v>2419.4335900000019</c:v>
                </c:pt>
                <c:pt idx="31906">
                  <c:v>2419.4335900000019</c:v>
                </c:pt>
                <c:pt idx="31907">
                  <c:v>2419.4335900000019</c:v>
                </c:pt>
                <c:pt idx="31908">
                  <c:v>2419.4335900000019</c:v>
                </c:pt>
                <c:pt idx="31909">
                  <c:v>2419.4335900000019</c:v>
                </c:pt>
                <c:pt idx="31910">
                  <c:v>2419.4335900000019</c:v>
                </c:pt>
                <c:pt idx="31911">
                  <c:v>2419.4335900000019</c:v>
                </c:pt>
                <c:pt idx="31912">
                  <c:v>2419.4335900000019</c:v>
                </c:pt>
                <c:pt idx="31913">
                  <c:v>2419.4335900000019</c:v>
                </c:pt>
                <c:pt idx="31914">
                  <c:v>2419.4335900000019</c:v>
                </c:pt>
                <c:pt idx="31915">
                  <c:v>2419.4335900000019</c:v>
                </c:pt>
                <c:pt idx="31916">
                  <c:v>2419.4335900000019</c:v>
                </c:pt>
                <c:pt idx="31917">
                  <c:v>2419.4335900000019</c:v>
                </c:pt>
                <c:pt idx="31918">
                  <c:v>2419.4335900000019</c:v>
                </c:pt>
                <c:pt idx="31919">
                  <c:v>2419.4335900000019</c:v>
                </c:pt>
                <c:pt idx="31920">
                  <c:v>2419.4335900000019</c:v>
                </c:pt>
                <c:pt idx="31921">
                  <c:v>2419.4335900000019</c:v>
                </c:pt>
                <c:pt idx="31922">
                  <c:v>2419.4335900000019</c:v>
                </c:pt>
                <c:pt idx="31923">
                  <c:v>2419.4335900000019</c:v>
                </c:pt>
                <c:pt idx="31924">
                  <c:v>2419.4335900000019</c:v>
                </c:pt>
                <c:pt idx="31925">
                  <c:v>2419.4335900000019</c:v>
                </c:pt>
                <c:pt idx="31926">
                  <c:v>2419.4335900000019</c:v>
                </c:pt>
                <c:pt idx="31927">
                  <c:v>2419.4335900000019</c:v>
                </c:pt>
                <c:pt idx="31928">
                  <c:v>2419.4335900000019</c:v>
                </c:pt>
                <c:pt idx="31929">
                  <c:v>2419.4335900000019</c:v>
                </c:pt>
                <c:pt idx="31930">
                  <c:v>2419.4335900000019</c:v>
                </c:pt>
                <c:pt idx="31931">
                  <c:v>2419.4335900000019</c:v>
                </c:pt>
                <c:pt idx="31932">
                  <c:v>2419.4335900000019</c:v>
                </c:pt>
                <c:pt idx="31933">
                  <c:v>2419.4335900000019</c:v>
                </c:pt>
                <c:pt idx="31934">
                  <c:v>2419.4335900000019</c:v>
                </c:pt>
                <c:pt idx="31935">
                  <c:v>2419.4335900000019</c:v>
                </c:pt>
                <c:pt idx="31936">
                  <c:v>2419.4335900000019</c:v>
                </c:pt>
                <c:pt idx="31937">
                  <c:v>2419.4335900000019</c:v>
                </c:pt>
                <c:pt idx="31938">
                  <c:v>2416.9921899999999</c:v>
                </c:pt>
                <c:pt idx="31939">
                  <c:v>2419.4335900000019</c:v>
                </c:pt>
                <c:pt idx="31940">
                  <c:v>2419.4335900000019</c:v>
                </c:pt>
                <c:pt idx="31941">
                  <c:v>2419.4335900000019</c:v>
                </c:pt>
                <c:pt idx="31942">
                  <c:v>2419.4335900000019</c:v>
                </c:pt>
                <c:pt idx="31943">
                  <c:v>2419.4335900000019</c:v>
                </c:pt>
                <c:pt idx="31944">
                  <c:v>2419.4335900000019</c:v>
                </c:pt>
                <c:pt idx="31945">
                  <c:v>2419.4335900000019</c:v>
                </c:pt>
                <c:pt idx="31946">
                  <c:v>2419.4335900000019</c:v>
                </c:pt>
                <c:pt idx="31947">
                  <c:v>2416.9921899999999</c:v>
                </c:pt>
                <c:pt idx="31948">
                  <c:v>2419.4335900000019</c:v>
                </c:pt>
                <c:pt idx="31949">
                  <c:v>2419.4335900000019</c:v>
                </c:pt>
                <c:pt idx="31950">
                  <c:v>2419.4335900000019</c:v>
                </c:pt>
                <c:pt idx="31951">
                  <c:v>2419.4335900000019</c:v>
                </c:pt>
                <c:pt idx="31952">
                  <c:v>2419.4335900000019</c:v>
                </c:pt>
                <c:pt idx="31953">
                  <c:v>2419.4335900000019</c:v>
                </c:pt>
                <c:pt idx="31954">
                  <c:v>2419.4335900000019</c:v>
                </c:pt>
                <c:pt idx="31955">
                  <c:v>2419.4335900000019</c:v>
                </c:pt>
                <c:pt idx="31956">
                  <c:v>2419.4335900000019</c:v>
                </c:pt>
                <c:pt idx="31957">
                  <c:v>2419.4335900000019</c:v>
                </c:pt>
                <c:pt idx="31958">
                  <c:v>2419.4335900000019</c:v>
                </c:pt>
                <c:pt idx="31959">
                  <c:v>2419.4335900000019</c:v>
                </c:pt>
                <c:pt idx="31960">
                  <c:v>2419.4335900000019</c:v>
                </c:pt>
                <c:pt idx="31961">
                  <c:v>2419.4335900000019</c:v>
                </c:pt>
                <c:pt idx="31962">
                  <c:v>2419.4335900000019</c:v>
                </c:pt>
                <c:pt idx="31963">
                  <c:v>2419.4335900000019</c:v>
                </c:pt>
                <c:pt idx="31964">
                  <c:v>2419.4335900000019</c:v>
                </c:pt>
                <c:pt idx="31965">
                  <c:v>2419.4335900000019</c:v>
                </c:pt>
                <c:pt idx="31966">
                  <c:v>2419.4335900000019</c:v>
                </c:pt>
                <c:pt idx="31967">
                  <c:v>2419.4335900000019</c:v>
                </c:pt>
                <c:pt idx="31968">
                  <c:v>2419.4335900000019</c:v>
                </c:pt>
                <c:pt idx="31969">
                  <c:v>2419.4335900000019</c:v>
                </c:pt>
                <c:pt idx="31970">
                  <c:v>2419.4335900000019</c:v>
                </c:pt>
                <c:pt idx="31971">
                  <c:v>2419.4335900000019</c:v>
                </c:pt>
                <c:pt idx="31972">
                  <c:v>2419.4335900000019</c:v>
                </c:pt>
                <c:pt idx="31973">
                  <c:v>2419.4335900000019</c:v>
                </c:pt>
                <c:pt idx="31974">
                  <c:v>2419.4335900000019</c:v>
                </c:pt>
                <c:pt idx="31975">
                  <c:v>2419.4335900000019</c:v>
                </c:pt>
                <c:pt idx="31976">
                  <c:v>2419.4335900000019</c:v>
                </c:pt>
                <c:pt idx="31977">
                  <c:v>2419.4335900000019</c:v>
                </c:pt>
                <c:pt idx="31978">
                  <c:v>2419.4335900000019</c:v>
                </c:pt>
                <c:pt idx="31979">
                  <c:v>2419.4335900000019</c:v>
                </c:pt>
                <c:pt idx="31980">
                  <c:v>2419.4335900000019</c:v>
                </c:pt>
                <c:pt idx="31981">
                  <c:v>2419.4335900000019</c:v>
                </c:pt>
                <c:pt idx="31982">
                  <c:v>2419.4335900000019</c:v>
                </c:pt>
                <c:pt idx="31983">
                  <c:v>2419.4335900000019</c:v>
                </c:pt>
                <c:pt idx="31984">
                  <c:v>2419.4335900000019</c:v>
                </c:pt>
                <c:pt idx="31985">
                  <c:v>2419.4335900000019</c:v>
                </c:pt>
                <c:pt idx="31986">
                  <c:v>2419.4335900000019</c:v>
                </c:pt>
                <c:pt idx="31987">
                  <c:v>2419.4335900000019</c:v>
                </c:pt>
                <c:pt idx="31988">
                  <c:v>2419.4335900000019</c:v>
                </c:pt>
                <c:pt idx="31989">
                  <c:v>2419.4335900000019</c:v>
                </c:pt>
                <c:pt idx="31990">
                  <c:v>2419.4335900000019</c:v>
                </c:pt>
                <c:pt idx="31991">
                  <c:v>2419.4335900000019</c:v>
                </c:pt>
                <c:pt idx="31992">
                  <c:v>2419.4335900000019</c:v>
                </c:pt>
                <c:pt idx="31993">
                  <c:v>2419.4335900000019</c:v>
                </c:pt>
                <c:pt idx="31994">
                  <c:v>2419.4335900000019</c:v>
                </c:pt>
                <c:pt idx="31995">
                  <c:v>2419.4335900000019</c:v>
                </c:pt>
                <c:pt idx="31996">
                  <c:v>2419.4335900000019</c:v>
                </c:pt>
                <c:pt idx="31997">
                  <c:v>2419.4335900000019</c:v>
                </c:pt>
                <c:pt idx="31998">
                  <c:v>2419.4335900000019</c:v>
                </c:pt>
                <c:pt idx="31999">
                  <c:v>2419.4335900000019</c:v>
                </c:pt>
              </c:numCache>
            </c:numRef>
          </c:yVal>
        </c:ser>
        <c:ser>
          <c:idx val="6"/>
          <c:order val="6"/>
          <c:tx>
            <c:v>Part 7</c:v>
          </c:tx>
          <c:spPr>
            <a:ln w="28575">
              <a:solidFill>
                <a:schemeClr val="tx1"/>
              </a:solidFill>
            </a:ln>
          </c:spPr>
          <c:marker>
            <c:symbol val="circle"/>
            <c:size val="2"/>
            <c:spPr>
              <a:solidFill>
                <a:schemeClr val="tx1"/>
              </a:solidFill>
              <a:ln>
                <a:solidFill>
                  <a:schemeClr val="tx1"/>
                </a:solidFill>
              </a:ln>
            </c:spPr>
          </c:marker>
          <c:xVal>
            <c:numRef>
              <c:f>Sheet1!$A$192001:$A$224000</c:f>
              <c:numCache>
                <c:formatCode>General</c:formatCode>
                <c:ptCount val="32000"/>
                <c:pt idx="0">
                  <c:v>3839.96</c:v>
                </c:pt>
                <c:pt idx="1">
                  <c:v>3839.98</c:v>
                </c:pt>
                <c:pt idx="2">
                  <c:v>3840</c:v>
                </c:pt>
                <c:pt idx="3">
                  <c:v>3840.02</c:v>
                </c:pt>
                <c:pt idx="4">
                  <c:v>3840.04</c:v>
                </c:pt>
                <c:pt idx="5">
                  <c:v>3840.06</c:v>
                </c:pt>
                <c:pt idx="6">
                  <c:v>3840.08</c:v>
                </c:pt>
                <c:pt idx="7">
                  <c:v>3840.1</c:v>
                </c:pt>
                <c:pt idx="8">
                  <c:v>3840.12</c:v>
                </c:pt>
                <c:pt idx="9">
                  <c:v>3840.14</c:v>
                </c:pt>
                <c:pt idx="10">
                  <c:v>3840.16</c:v>
                </c:pt>
                <c:pt idx="11">
                  <c:v>3840.18</c:v>
                </c:pt>
                <c:pt idx="12">
                  <c:v>3840.2</c:v>
                </c:pt>
                <c:pt idx="13">
                  <c:v>3840.22</c:v>
                </c:pt>
                <c:pt idx="14">
                  <c:v>3840.24</c:v>
                </c:pt>
                <c:pt idx="15">
                  <c:v>3840.2599999999998</c:v>
                </c:pt>
                <c:pt idx="16">
                  <c:v>3840.2799999999997</c:v>
                </c:pt>
                <c:pt idx="17">
                  <c:v>3840.3</c:v>
                </c:pt>
                <c:pt idx="18">
                  <c:v>3840.32</c:v>
                </c:pt>
                <c:pt idx="19">
                  <c:v>3840.34</c:v>
                </c:pt>
                <c:pt idx="20">
                  <c:v>3840.36</c:v>
                </c:pt>
                <c:pt idx="21">
                  <c:v>3840.38</c:v>
                </c:pt>
                <c:pt idx="22">
                  <c:v>3840.4</c:v>
                </c:pt>
                <c:pt idx="23">
                  <c:v>3840.42</c:v>
                </c:pt>
                <c:pt idx="24">
                  <c:v>3840.44</c:v>
                </c:pt>
                <c:pt idx="25">
                  <c:v>3840.46</c:v>
                </c:pt>
                <c:pt idx="26">
                  <c:v>3840.48</c:v>
                </c:pt>
                <c:pt idx="27">
                  <c:v>3840.5</c:v>
                </c:pt>
                <c:pt idx="28">
                  <c:v>3840.52</c:v>
                </c:pt>
                <c:pt idx="29">
                  <c:v>3840.54</c:v>
                </c:pt>
                <c:pt idx="30">
                  <c:v>3840.56</c:v>
                </c:pt>
                <c:pt idx="31">
                  <c:v>3840.58</c:v>
                </c:pt>
                <c:pt idx="32">
                  <c:v>3840.6</c:v>
                </c:pt>
                <c:pt idx="33">
                  <c:v>3840.62</c:v>
                </c:pt>
                <c:pt idx="34">
                  <c:v>3840.64</c:v>
                </c:pt>
                <c:pt idx="35">
                  <c:v>3840.66</c:v>
                </c:pt>
                <c:pt idx="36">
                  <c:v>3840.68</c:v>
                </c:pt>
                <c:pt idx="37">
                  <c:v>3840.7</c:v>
                </c:pt>
                <c:pt idx="38">
                  <c:v>3840.72</c:v>
                </c:pt>
                <c:pt idx="39">
                  <c:v>3840.74</c:v>
                </c:pt>
                <c:pt idx="40">
                  <c:v>3840.7599999999998</c:v>
                </c:pt>
                <c:pt idx="41">
                  <c:v>3840.7799999999997</c:v>
                </c:pt>
                <c:pt idx="42">
                  <c:v>3840.8</c:v>
                </c:pt>
                <c:pt idx="43">
                  <c:v>3840.82</c:v>
                </c:pt>
                <c:pt idx="44">
                  <c:v>3840.84</c:v>
                </c:pt>
                <c:pt idx="45">
                  <c:v>3840.86</c:v>
                </c:pt>
                <c:pt idx="46">
                  <c:v>3840.88</c:v>
                </c:pt>
                <c:pt idx="47">
                  <c:v>3840.9</c:v>
                </c:pt>
                <c:pt idx="48">
                  <c:v>3840.92</c:v>
                </c:pt>
                <c:pt idx="49">
                  <c:v>3840.94</c:v>
                </c:pt>
                <c:pt idx="50">
                  <c:v>3840.96</c:v>
                </c:pt>
                <c:pt idx="51">
                  <c:v>3840.98</c:v>
                </c:pt>
                <c:pt idx="52">
                  <c:v>3841</c:v>
                </c:pt>
                <c:pt idx="53">
                  <c:v>3841.02</c:v>
                </c:pt>
                <c:pt idx="54">
                  <c:v>3841.04</c:v>
                </c:pt>
                <c:pt idx="55">
                  <c:v>3841.06</c:v>
                </c:pt>
                <c:pt idx="56">
                  <c:v>3841.08</c:v>
                </c:pt>
                <c:pt idx="57">
                  <c:v>3841.1</c:v>
                </c:pt>
                <c:pt idx="58">
                  <c:v>3841.12</c:v>
                </c:pt>
                <c:pt idx="59">
                  <c:v>3841.14</c:v>
                </c:pt>
                <c:pt idx="60">
                  <c:v>3841.16</c:v>
                </c:pt>
                <c:pt idx="61">
                  <c:v>3841.18</c:v>
                </c:pt>
                <c:pt idx="62">
                  <c:v>3841.2</c:v>
                </c:pt>
                <c:pt idx="63">
                  <c:v>3841.22</c:v>
                </c:pt>
                <c:pt idx="64">
                  <c:v>3841.24</c:v>
                </c:pt>
                <c:pt idx="65">
                  <c:v>3841.2599999999998</c:v>
                </c:pt>
                <c:pt idx="66">
                  <c:v>3841.2799999999997</c:v>
                </c:pt>
                <c:pt idx="67">
                  <c:v>3841.3</c:v>
                </c:pt>
                <c:pt idx="68">
                  <c:v>3841.32</c:v>
                </c:pt>
                <c:pt idx="69">
                  <c:v>3841.34</c:v>
                </c:pt>
                <c:pt idx="70">
                  <c:v>3841.36</c:v>
                </c:pt>
                <c:pt idx="71">
                  <c:v>3841.38</c:v>
                </c:pt>
                <c:pt idx="72">
                  <c:v>3841.4</c:v>
                </c:pt>
                <c:pt idx="73">
                  <c:v>3841.42</c:v>
                </c:pt>
                <c:pt idx="74">
                  <c:v>3841.44</c:v>
                </c:pt>
                <c:pt idx="75">
                  <c:v>3841.46</c:v>
                </c:pt>
                <c:pt idx="76">
                  <c:v>3841.48</c:v>
                </c:pt>
                <c:pt idx="77">
                  <c:v>3841.5</c:v>
                </c:pt>
                <c:pt idx="78">
                  <c:v>3841.52</c:v>
                </c:pt>
                <c:pt idx="79">
                  <c:v>3841.54</c:v>
                </c:pt>
                <c:pt idx="80">
                  <c:v>3841.56</c:v>
                </c:pt>
                <c:pt idx="81">
                  <c:v>3841.58</c:v>
                </c:pt>
                <c:pt idx="82">
                  <c:v>3841.6</c:v>
                </c:pt>
                <c:pt idx="83">
                  <c:v>3841.62</c:v>
                </c:pt>
                <c:pt idx="84">
                  <c:v>3841.64</c:v>
                </c:pt>
                <c:pt idx="85">
                  <c:v>3841.66</c:v>
                </c:pt>
                <c:pt idx="86">
                  <c:v>3841.68</c:v>
                </c:pt>
                <c:pt idx="87">
                  <c:v>3841.7</c:v>
                </c:pt>
                <c:pt idx="88">
                  <c:v>3841.72</c:v>
                </c:pt>
                <c:pt idx="89">
                  <c:v>3841.74</c:v>
                </c:pt>
                <c:pt idx="90">
                  <c:v>3841.7599999999998</c:v>
                </c:pt>
                <c:pt idx="91">
                  <c:v>3841.7799999999997</c:v>
                </c:pt>
                <c:pt idx="92">
                  <c:v>3841.8</c:v>
                </c:pt>
                <c:pt idx="93">
                  <c:v>3841.82</c:v>
                </c:pt>
                <c:pt idx="94">
                  <c:v>3841.84</c:v>
                </c:pt>
                <c:pt idx="95">
                  <c:v>3841.86</c:v>
                </c:pt>
                <c:pt idx="96">
                  <c:v>3841.88</c:v>
                </c:pt>
                <c:pt idx="97">
                  <c:v>3841.9</c:v>
                </c:pt>
                <c:pt idx="98">
                  <c:v>3841.92</c:v>
                </c:pt>
                <c:pt idx="99">
                  <c:v>3841.94</c:v>
                </c:pt>
                <c:pt idx="100">
                  <c:v>3841.96</c:v>
                </c:pt>
                <c:pt idx="101">
                  <c:v>3841.98</c:v>
                </c:pt>
                <c:pt idx="102">
                  <c:v>3842</c:v>
                </c:pt>
                <c:pt idx="103">
                  <c:v>3842.02</c:v>
                </c:pt>
                <c:pt idx="104">
                  <c:v>3842.04</c:v>
                </c:pt>
                <c:pt idx="105">
                  <c:v>3842.06</c:v>
                </c:pt>
                <c:pt idx="106">
                  <c:v>3842.08</c:v>
                </c:pt>
                <c:pt idx="107">
                  <c:v>3842.1</c:v>
                </c:pt>
                <c:pt idx="108">
                  <c:v>3842.12</c:v>
                </c:pt>
                <c:pt idx="109">
                  <c:v>3842.14</c:v>
                </c:pt>
                <c:pt idx="110">
                  <c:v>3842.16</c:v>
                </c:pt>
                <c:pt idx="111">
                  <c:v>3842.18</c:v>
                </c:pt>
                <c:pt idx="112">
                  <c:v>3842.2</c:v>
                </c:pt>
                <c:pt idx="113">
                  <c:v>3842.22</c:v>
                </c:pt>
                <c:pt idx="114">
                  <c:v>3842.24</c:v>
                </c:pt>
                <c:pt idx="115">
                  <c:v>3842.2599999999998</c:v>
                </c:pt>
                <c:pt idx="116">
                  <c:v>3842.2799999999997</c:v>
                </c:pt>
                <c:pt idx="117">
                  <c:v>3842.3</c:v>
                </c:pt>
                <c:pt idx="118">
                  <c:v>3842.32</c:v>
                </c:pt>
                <c:pt idx="119">
                  <c:v>3842.34</c:v>
                </c:pt>
                <c:pt idx="120">
                  <c:v>3842.36</c:v>
                </c:pt>
                <c:pt idx="121">
                  <c:v>3842.38</c:v>
                </c:pt>
                <c:pt idx="122">
                  <c:v>3842.4</c:v>
                </c:pt>
                <c:pt idx="123">
                  <c:v>3842.42</c:v>
                </c:pt>
                <c:pt idx="124">
                  <c:v>3842.44</c:v>
                </c:pt>
                <c:pt idx="125">
                  <c:v>3842.46</c:v>
                </c:pt>
                <c:pt idx="126">
                  <c:v>3842.48</c:v>
                </c:pt>
                <c:pt idx="127">
                  <c:v>3842.5</c:v>
                </c:pt>
                <c:pt idx="128">
                  <c:v>3842.52</c:v>
                </c:pt>
                <c:pt idx="129">
                  <c:v>3842.54</c:v>
                </c:pt>
                <c:pt idx="130">
                  <c:v>3842.56</c:v>
                </c:pt>
                <c:pt idx="131">
                  <c:v>3842.58</c:v>
                </c:pt>
                <c:pt idx="132">
                  <c:v>3842.6</c:v>
                </c:pt>
                <c:pt idx="133">
                  <c:v>3842.62</c:v>
                </c:pt>
                <c:pt idx="134">
                  <c:v>3842.64</c:v>
                </c:pt>
                <c:pt idx="135">
                  <c:v>3842.66</c:v>
                </c:pt>
                <c:pt idx="136">
                  <c:v>3842.68</c:v>
                </c:pt>
                <c:pt idx="137">
                  <c:v>3842.7</c:v>
                </c:pt>
                <c:pt idx="138">
                  <c:v>3842.72</c:v>
                </c:pt>
                <c:pt idx="139">
                  <c:v>3842.74</c:v>
                </c:pt>
                <c:pt idx="140">
                  <c:v>3842.7599999999998</c:v>
                </c:pt>
                <c:pt idx="141">
                  <c:v>3842.7799999999997</c:v>
                </c:pt>
                <c:pt idx="142">
                  <c:v>3842.8</c:v>
                </c:pt>
                <c:pt idx="143">
                  <c:v>3842.82</c:v>
                </c:pt>
                <c:pt idx="144">
                  <c:v>3842.84</c:v>
                </c:pt>
                <c:pt idx="145">
                  <c:v>3842.86</c:v>
                </c:pt>
                <c:pt idx="146">
                  <c:v>3842.88</c:v>
                </c:pt>
                <c:pt idx="147">
                  <c:v>3842.9</c:v>
                </c:pt>
                <c:pt idx="148">
                  <c:v>3842.92</c:v>
                </c:pt>
                <c:pt idx="149">
                  <c:v>3842.94</c:v>
                </c:pt>
                <c:pt idx="150">
                  <c:v>3842.96</c:v>
                </c:pt>
                <c:pt idx="151">
                  <c:v>3842.98</c:v>
                </c:pt>
                <c:pt idx="152">
                  <c:v>3843</c:v>
                </c:pt>
                <c:pt idx="153">
                  <c:v>3843.02</c:v>
                </c:pt>
                <c:pt idx="154">
                  <c:v>3843.04</c:v>
                </c:pt>
                <c:pt idx="155">
                  <c:v>3843.06</c:v>
                </c:pt>
                <c:pt idx="156">
                  <c:v>3843.08</c:v>
                </c:pt>
                <c:pt idx="157">
                  <c:v>3843.1</c:v>
                </c:pt>
                <c:pt idx="158">
                  <c:v>3843.12</c:v>
                </c:pt>
                <c:pt idx="159">
                  <c:v>3843.14</c:v>
                </c:pt>
                <c:pt idx="160">
                  <c:v>3843.16</c:v>
                </c:pt>
                <c:pt idx="161">
                  <c:v>3843.18</c:v>
                </c:pt>
                <c:pt idx="162">
                  <c:v>3843.2</c:v>
                </c:pt>
                <c:pt idx="163">
                  <c:v>3843.22</c:v>
                </c:pt>
                <c:pt idx="164">
                  <c:v>3843.24</c:v>
                </c:pt>
                <c:pt idx="165">
                  <c:v>3843.2599999999998</c:v>
                </c:pt>
                <c:pt idx="166">
                  <c:v>3843.2799999999997</c:v>
                </c:pt>
                <c:pt idx="167">
                  <c:v>3843.3</c:v>
                </c:pt>
                <c:pt idx="168">
                  <c:v>3843.32</c:v>
                </c:pt>
                <c:pt idx="169">
                  <c:v>3843.34</c:v>
                </c:pt>
                <c:pt idx="170">
                  <c:v>3843.36</c:v>
                </c:pt>
                <c:pt idx="171">
                  <c:v>3843.38</c:v>
                </c:pt>
                <c:pt idx="172">
                  <c:v>3843.4</c:v>
                </c:pt>
                <c:pt idx="173">
                  <c:v>3843.42</c:v>
                </c:pt>
                <c:pt idx="174">
                  <c:v>3843.44</c:v>
                </c:pt>
                <c:pt idx="175">
                  <c:v>3843.46</c:v>
                </c:pt>
                <c:pt idx="176">
                  <c:v>3843.48</c:v>
                </c:pt>
                <c:pt idx="177">
                  <c:v>3843.5</c:v>
                </c:pt>
                <c:pt idx="178">
                  <c:v>3843.52</c:v>
                </c:pt>
                <c:pt idx="179">
                  <c:v>3843.54</c:v>
                </c:pt>
                <c:pt idx="180">
                  <c:v>3843.56</c:v>
                </c:pt>
                <c:pt idx="181">
                  <c:v>3843.58</c:v>
                </c:pt>
                <c:pt idx="182">
                  <c:v>3843.6</c:v>
                </c:pt>
                <c:pt idx="183">
                  <c:v>3843.62</c:v>
                </c:pt>
                <c:pt idx="184">
                  <c:v>3843.64</c:v>
                </c:pt>
                <c:pt idx="185">
                  <c:v>3843.66</c:v>
                </c:pt>
                <c:pt idx="186">
                  <c:v>3843.68</c:v>
                </c:pt>
                <c:pt idx="187">
                  <c:v>3843.7</c:v>
                </c:pt>
                <c:pt idx="188">
                  <c:v>3843.72</c:v>
                </c:pt>
                <c:pt idx="189">
                  <c:v>3843.74</c:v>
                </c:pt>
                <c:pt idx="190">
                  <c:v>3843.7599999999998</c:v>
                </c:pt>
                <c:pt idx="191">
                  <c:v>3843.7799999999997</c:v>
                </c:pt>
                <c:pt idx="192">
                  <c:v>3843.8</c:v>
                </c:pt>
                <c:pt idx="193">
                  <c:v>3843.82</c:v>
                </c:pt>
                <c:pt idx="194">
                  <c:v>3843.84</c:v>
                </c:pt>
                <c:pt idx="195">
                  <c:v>3843.86</c:v>
                </c:pt>
                <c:pt idx="196">
                  <c:v>3843.88</c:v>
                </c:pt>
                <c:pt idx="197">
                  <c:v>3843.9</c:v>
                </c:pt>
                <c:pt idx="198">
                  <c:v>3843.92</c:v>
                </c:pt>
                <c:pt idx="199">
                  <c:v>3843.94</c:v>
                </c:pt>
                <c:pt idx="200">
                  <c:v>3843.96</c:v>
                </c:pt>
                <c:pt idx="201">
                  <c:v>3843.98</c:v>
                </c:pt>
                <c:pt idx="202">
                  <c:v>3844</c:v>
                </c:pt>
                <c:pt idx="203">
                  <c:v>3844.02</c:v>
                </c:pt>
                <c:pt idx="204">
                  <c:v>3844.04</c:v>
                </c:pt>
                <c:pt idx="205">
                  <c:v>3844.06</c:v>
                </c:pt>
                <c:pt idx="206">
                  <c:v>3844.08</c:v>
                </c:pt>
                <c:pt idx="207">
                  <c:v>3844.1</c:v>
                </c:pt>
                <c:pt idx="208">
                  <c:v>3844.12</c:v>
                </c:pt>
                <c:pt idx="209">
                  <c:v>3844.14</c:v>
                </c:pt>
                <c:pt idx="210">
                  <c:v>3844.16</c:v>
                </c:pt>
                <c:pt idx="211">
                  <c:v>3844.18</c:v>
                </c:pt>
                <c:pt idx="212">
                  <c:v>3844.2</c:v>
                </c:pt>
                <c:pt idx="213">
                  <c:v>3844.22</c:v>
                </c:pt>
                <c:pt idx="214">
                  <c:v>3844.24</c:v>
                </c:pt>
                <c:pt idx="215">
                  <c:v>3844.2599999999998</c:v>
                </c:pt>
                <c:pt idx="216">
                  <c:v>3844.2799999999997</c:v>
                </c:pt>
                <c:pt idx="217">
                  <c:v>3844.3</c:v>
                </c:pt>
                <c:pt idx="218">
                  <c:v>3844.32</c:v>
                </c:pt>
                <c:pt idx="219">
                  <c:v>3844.34</c:v>
                </c:pt>
                <c:pt idx="220">
                  <c:v>3844.36</c:v>
                </c:pt>
                <c:pt idx="221">
                  <c:v>3844.38</c:v>
                </c:pt>
                <c:pt idx="222">
                  <c:v>3844.4</c:v>
                </c:pt>
                <c:pt idx="223">
                  <c:v>3844.42</c:v>
                </c:pt>
                <c:pt idx="224">
                  <c:v>3844.44</c:v>
                </c:pt>
                <c:pt idx="225">
                  <c:v>3844.46</c:v>
                </c:pt>
                <c:pt idx="226">
                  <c:v>3844.48</c:v>
                </c:pt>
                <c:pt idx="227">
                  <c:v>3844.5</c:v>
                </c:pt>
                <c:pt idx="228">
                  <c:v>3844.52</c:v>
                </c:pt>
                <c:pt idx="229">
                  <c:v>3844.54</c:v>
                </c:pt>
                <c:pt idx="230">
                  <c:v>3844.56</c:v>
                </c:pt>
                <c:pt idx="231">
                  <c:v>3844.58</c:v>
                </c:pt>
                <c:pt idx="232">
                  <c:v>3844.6</c:v>
                </c:pt>
                <c:pt idx="233">
                  <c:v>3844.62</c:v>
                </c:pt>
                <c:pt idx="234">
                  <c:v>3844.64</c:v>
                </c:pt>
                <c:pt idx="235">
                  <c:v>3844.66</c:v>
                </c:pt>
                <c:pt idx="236">
                  <c:v>3844.68</c:v>
                </c:pt>
                <c:pt idx="237">
                  <c:v>3844.7</c:v>
                </c:pt>
                <c:pt idx="238">
                  <c:v>3844.72</c:v>
                </c:pt>
                <c:pt idx="239">
                  <c:v>3844.74</c:v>
                </c:pt>
                <c:pt idx="240">
                  <c:v>3844.7599999999998</c:v>
                </c:pt>
                <c:pt idx="241">
                  <c:v>3844.7799999999997</c:v>
                </c:pt>
                <c:pt idx="242">
                  <c:v>3844.8</c:v>
                </c:pt>
                <c:pt idx="243">
                  <c:v>3844.82</c:v>
                </c:pt>
                <c:pt idx="244">
                  <c:v>3844.84</c:v>
                </c:pt>
                <c:pt idx="245">
                  <c:v>3844.86</c:v>
                </c:pt>
                <c:pt idx="246">
                  <c:v>3844.88</c:v>
                </c:pt>
                <c:pt idx="247">
                  <c:v>3844.9</c:v>
                </c:pt>
                <c:pt idx="248">
                  <c:v>3844.92</c:v>
                </c:pt>
                <c:pt idx="249">
                  <c:v>3844.94</c:v>
                </c:pt>
                <c:pt idx="250">
                  <c:v>3844.96</c:v>
                </c:pt>
                <c:pt idx="251">
                  <c:v>3844.98</c:v>
                </c:pt>
                <c:pt idx="252">
                  <c:v>3845</c:v>
                </c:pt>
                <c:pt idx="253">
                  <c:v>3845.02</c:v>
                </c:pt>
                <c:pt idx="254">
                  <c:v>3845.04</c:v>
                </c:pt>
                <c:pt idx="255">
                  <c:v>3845.06</c:v>
                </c:pt>
                <c:pt idx="256">
                  <c:v>3845.08</c:v>
                </c:pt>
                <c:pt idx="257">
                  <c:v>3845.1</c:v>
                </c:pt>
                <c:pt idx="258">
                  <c:v>3845.12</c:v>
                </c:pt>
                <c:pt idx="259">
                  <c:v>3845.14</c:v>
                </c:pt>
                <c:pt idx="260">
                  <c:v>3845.16</c:v>
                </c:pt>
                <c:pt idx="261">
                  <c:v>3845.18</c:v>
                </c:pt>
                <c:pt idx="262">
                  <c:v>3845.2</c:v>
                </c:pt>
                <c:pt idx="263">
                  <c:v>3845.22</c:v>
                </c:pt>
                <c:pt idx="264">
                  <c:v>3845.24</c:v>
                </c:pt>
                <c:pt idx="265">
                  <c:v>3845.2599999999998</c:v>
                </c:pt>
                <c:pt idx="266">
                  <c:v>3845.2799999999997</c:v>
                </c:pt>
                <c:pt idx="267">
                  <c:v>3845.3</c:v>
                </c:pt>
                <c:pt idx="268">
                  <c:v>3845.32</c:v>
                </c:pt>
                <c:pt idx="269">
                  <c:v>3845.34</c:v>
                </c:pt>
                <c:pt idx="270">
                  <c:v>3845.36</c:v>
                </c:pt>
                <c:pt idx="271">
                  <c:v>3845.38</c:v>
                </c:pt>
                <c:pt idx="272">
                  <c:v>3845.4</c:v>
                </c:pt>
                <c:pt idx="273">
                  <c:v>3845.42</c:v>
                </c:pt>
                <c:pt idx="274">
                  <c:v>3845.44</c:v>
                </c:pt>
                <c:pt idx="275">
                  <c:v>3845.46</c:v>
                </c:pt>
                <c:pt idx="276">
                  <c:v>3845.48</c:v>
                </c:pt>
                <c:pt idx="277">
                  <c:v>3845.5</c:v>
                </c:pt>
                <c:pt idx="278">
                  <c:v>3845.52</c:v>
                </c:pt>
                <c:pt idx="279">
                  <c:v>3845.54</c:v>
                </c:pt>
                <c:pt idx="280">
                  <c:v>3845.56</c:v>
                </c:pt>
                <c:pt idx="281">
                  <c:v>3845.58</c:v>
                </c:pt>
                <c:pt idx="282">
                  <c:v>3845.6</c:v>
                </c:pt>
                <c:pt idx="283">
                  <c:v>3845.62</c:v>
                </c:pt>
                <c:pt idx="284">
                  <c:v>3845.64</c:v>
                </c:pt>
                <c:pt idx="285">
                  <c:v>3845.66</c:v>
                </c:pt>
                <c:pt idx="286">
                  <c:v>3845.68</c:v>
                </c:pt>
                <c:pt idx="287">
                  <c:v>3845.7</c:v>
                </c:pt>
                <c:pt idx="288">
                  <c:v>3845.72</c:v>
                </c:pt>
                <c:pt idx="289">
                  <c:v>3845.74</c:v>
                </c:pt>
                <c:pt idx="290">
                  <c:v>3845.7599999999998</c:v>
                </c:pt>
                <c:pt idx="291">
                  <c:v>3845.7799999999997</c:v>
                </c:pt>
                <c:pt idx="292">
                  <c:v>3845.8</c:v>
                </c:pt>
                <c:pt idx="293">
                  <c:v>3845.82</c:v>
                </c:pt>
                <c:pt idx="294">
                  <c:v>3845.84</c:v>
                </c:pt>
                <c:pt idx="295">
                  <c:v>3845.86</c:v>
                </c:pt>
                <c:pt idx="296">
                  <c:v>3845.88</c:v>
                </c:pt>
                <c:pt idx="297">
                  <c:v>3845.9</c:v>
                </c:pt>
                <c:pt idx="298">
                  <c:v>3845.92</c:v>
                </c:pt>
                <c:pt idx="299">
                  <c:v>3845.94</c:v>
                </c:pt>
                <c:pt idx="300">
                  <c:v>3845.96</c:v>
                </c:pt>
                <c:pt idx="301">
                  <c:v>3845.98</c:v>
                </c:pt>
                <c:pt idx="302">
                  <c:v>3846</c:v>
                </c:pt>
                <c:pt idx="303">
                  <c:v>3846.02</c:v>
                </c:pt>
                <c:pt idx="304">
                  <c:v>3846.04</c:v>
                </c:pt>
                <c:pt idx="305">
                  <c:v>3846.06</c:v>
                </c:pt>
                <c:pt idx="306">
                  <c:v>3846.08</c:v>
                </c:pt>
                <c:pt idx="307">
                  <c:v>3846.1</c:v>
                </c:pt>
                <c:pt idx="308">
                  <c:v>3846.12</c:v>
                </c:pt>
                <c:pt idx="309">
                  <c:v>3846.14</c:v>
                </c:pt>
                <c:pt idx="310">
                  <c:v>3846.16</c:v>
                </c:pt>
                <c:pt idx="311">
                  <c:v>3846.18</c:v>
                </c:pt>
                <c:pt idx="312">
                  <c:v>3846.2</c:v>
                </c:pt>
                <c:pt idx="313">
                  <c:v>3846.22</c:v>
                </c:pt>
                <c:pt idx="314">
                  <c:v>3846.24</c:v>
                </c:pt>
                <c:pt idx="315">
                  <c:v>3846.2599999999998</c:v>
                </c:pt>
                <c:pt idx="316">
                  <c:v>3846.2799999999997</c:v>
                </c:pt>
                <c:pt idx="317">
                  <c:v>3846.3</c:v>
                </c:pt>
                <c:pt idx="318">
                  <c:v>3846.32</c:v>
                </c:pt>
                <c:pt idx="319">
                  <c:v>3846.34</c:v>
                </c:pt>
                <c:pt idx="320">
                  <c:v>3846.36</c:v>
                </c:pt>
                <c:pt idx="321">
                  <c:v>3846.38</c:v>
                </c:pt>
                <c:pt idx="322">
                  <c:v>3846.4</c:v>
                </c:pt>
                <c:pt idx="323">
                  <c:v>3846.42</c:v>
                </c:pt>
                <c:pt idx="324">
                  <c:v>3846.44</c:v>
                </c:pt>
                <c:pt idx="325">
                  <c:v>3846.46</c:v>
                </c:pt>
                <c:pt idx="326">
                  <c:v>3846.48</c:v>
                </c:pt>
                <c:pt idx="327">
                  <c:v>3846.5</c:v>
                </c:pt>
                <c:pt idx="328">
                  <c:v>3846.52</c:v>
                </c:pt>
                <c:pt idx="329">
                  <c:v>3846.54</c:v>
                </c:pt>
                <c:pt idx="330">
                  <c:v>3846.56</c:v>
                </c:pt>
                <c:pt idx="331">
                  <c:v>3846.58</c:v>
                </c:pt>
                <c:pt idx="332">
                  <c:v>3846.6</c:v>
                </c:pt>
                <c:pt idx="333">
                  <c:v>3846.62</c:v>
                </c:pt>
                <c:pt idx="334">
                  <c:v>3846.64</c:v>
                </c:pt>
                <c:pt idx="335">
                  <c:v>3846.66</c:v>
                </c:pt>
                <c:pt idx="336">
                  <c:v>3846.68</c:v>
                </c:pt>
                <c:pt idx="337">
                  <c:v>3846.7</c:v>
                </c:pt>
                <c:pt idx="338">
                  <c:v>3846.72</c:v>
                </c:pt>
                <c:pt idx="339">
                  <c:v>3846.74</c:v>
                </c:pt>
                <c:pt idx="340">
                  <c:v>3846.7599999999998</c:v>
                </c:pt>
                <c:pt idx="341">
                  <c:v>3846.7799999999997</c:v>
                </c:pt>
                <c:pt idx="342">
                  <c:v>3846.8</c:v>
                </c:pt>
                <c:pt idx="343">
                  <c:v>3846.82</c:v>
                </c:pt>
                <c:pt idx="344">
                  <c:v>3846.84</c:v>
                </c:pt>
                <c:pt idx="345">
                  <c:v>3846.86</c:v>
                </c:pt>
                <c:pt idx="346">
                  <c:v>3846.88</c:v>
                </c:pt>
                <c:pt idx="347">
                  <c:v>3846.9</c:v>
                </c:pt>
                <c:pt idx="348">
                  <c:v>3846.92</c:v>
                </c:pt>
                <c:pt idx="349">
                  <c:v>3846.94</c:v>
                </c:pt>
                <c:pt idx="350">
                  <c:v>3846.96</c:v>
                </c:pt>
                <c:pt idx="351">
                  <c:v>3846.98</c:v>
                </c:pt>
                <c:pt idx="352">
                  <c:v>3847</c:v>
                </c:pt>
                <c:pt idx="353">
                  <c:v>3847.02</c:v>
                </c:pt>
                <c:pt idx="354">
                  <c:v>3847.04</c:v>
                </c:pt>
                <c:pt idx="355">
                  <c:v>3847.06</c:v>
                </c:pt>
                <c:pt idx="356">
                  <c:v>3847.08</c:v>
                </c:pt>
                <c:pt idx="357">
                  <c:v>3847.1</c:v>
                </c:pt>
                <c:pt idx="358">
                  <c:v>3847.12</c:v>
                </c:pt>
                <c:pt idx="359">
                  <c:v>3847.14</c:v>
                </c:pt>
                <c:pt idx="360">
                  <c:v>3847.16</c:v>
                </c:pt>
                <c:pt idx="361">
                  <c:v>3847.18</c:v>
                </c:pt>
                <c:pt idx="362">
                  <c:v>3847.2</c:v>
                </c:pt>
                <c:pt idx="363">
                  <c:v>3847.22</c:v>
                </c:pt>
                <c:pt idx="364">
                  <c:v>3847.24</c:v>
                </c:pt>
                <c:pt idx="365">
                  <c:v>3847.2599999999998</c:v>
                </c:pt>
                <c:pt idx="366">
                  <c:v>3847.2799999999997</c:v>
                </c:pt>
                <c:pt idx="367">
                  <c:v>3847.3</c:v>
                </c:pt>
                <c:pt idx="368">
                  <c:v>3847.32</c:v>
                </c:pt>
                <c:pt idx="369">
                  <c:v>3847.34</c:v>
                </c:pt>
                <c:pt idx="370">
                  <c:v>3847.36</c:v>
                </c:pt>
                <c:pt idx="371">
                  <c:v>3847.38</c:v>
                </c:pt>
                <c:pt idx="372">
                  <c:v>3847.4</c:v>
                </c:pt>
                <c:pt idx="373">
                  <c:v>3847.42</c:v>
                </c:pt>
                <c:pt idx="374">
                  <c:v>3847.44</c:v>
                </c:pt>
                <c:pt idx="375">
                  <c:v>3847.46</c:v>
                </c:pt>
                <c:pt idx="376">
                  <c:v>3847.48</c:v>
                </c:pt>
                <c:pt idx="377">
                  <c:v>3847.5</c:v>
                </c:pt>
                <c:pt idx="378">
                  <c:v>3847.52</c:v>
                </c:pt>
                <c:pt idx="379">
                  <c:v>3847.54</c:v>
                </c:pt>
                <c:pt idx="380">
                  <c:v>3847.56</c:v>
                </c:pt>
                <c:pt idx="381">
                  <c:v>3847.58</c:v>
                </c:pt>
                <c:pt idx="382">
                  <c:v>3847.6</c:v>
                </c:pt>
                <c:pt idx="383">
                  <c:v>3847.62</c:v>
                </c:pt>
                <c:pt idx="384">
                  <c:v>3847.64</c:v>
                </c:pt>
                <c:pt idx="385">
                  <c:v>3847.66</c:v>
                </c:pt>
                <c:pt idx="386">
                  <c:v>3847.68</c:v>
                </c:pt>
                <c:pt idx="387">
                  <c:v>3847.7</c:v>
                </c:pt>
                <c:pt idx="388">
                  <c:v>3847.72</c:v>
                </c:pt>
                <c:pt idx="389">
                  <c:v>3847.74</c:v>
                </c:pt>
                <c:pt idx="390">
                  <c:v>3847.7599999999998</c:v>
                </c:pt>
                <c:pt idx="391">
                  <c:v>3847.7799999999997</c:v>
                </c:pt>
                <c:pt idx="392">
                  <c:v>3847.8</c:v>
                </c:pt>
                <c:pt idx="393">
                  <c:v>3847.82</c:v>
                </c:pt>
                <c:pt idx="394">
                  <c:v>3847.84</c:v>
                </c:pt>
                <c:pt idx="395">
                  <c:v>3847.86</c:v>
                </c:pt>
                <c:pt idx="396">
                  <c:v>3847.88</c:v>
                </c:pt>
                <c:pt idx="397">
                  <c:v>3847.9</c:v>
                </c:pt>
                <c:pt idx="398">
                  <c:v>3847.92</c:v>
                </c:pt>
                <c:pt idx="399">
                  <c:v>3847.94</c:v>
                </c:pt>
                <c:pt idx="400">
                  <c:v>3847.96</c:v>
                </c:pt>
                <c:pt idx="401">
                  <c:v>3847.98</c:v>
                </c:pt>
                <c:pt idx="402">
                  <c:v>3848</c:v>
                </c:pt>
                <c:pt idx="403">
                  <c:v>3848.02</c:v>
                </c:pt>
                <c:pt idx="404">
                  <c:v>3848.04</c:v>
                </c:pt>
                <c:pt idx="405">
                  <c:v>3848.06</c:v>
                </c:pt>
                <c:pt idx="406">
                  <c:v>3848.08</c:v>
                </c:pt>
                <c:pt idx="407">
                  <c:v>3848.1</c:v>
                </c:pt>
                <c:pt idx="408">
                  <c:v>3848.12</c:v>
                </c:pt>
                <c:pt idx="409">
                  <c:v>3848.14</c:v>
                </c:pt>
                <c:pt idx="410">
                  <c:v>3848.16</c:v>
                </c:pt>
                <c:pt idx="411">
                  <c:v>3848.18</c:v>
                </c:pt>
                <c:pt idx="412">
                  <c:v>3848.2</c:v>
                </c:pt>
                <c:pt idx="413">
                  <c:v>3848.22</c:v>
                </c:pt>
                <c:pt idx="414">
                  <c:v>3848.24</c:v>
                </c:pt>
                <c:pt idx="415">
                  <c:v>3848.2599999999998</c:v>
                </c:pt>
                <c:pt idx="416">
                  <c:v>3848.2799999999997</c:v>
                </c:pt>
                <c:pt idx="417">
                  <c:v>3848.3</c:v>
                </c:pt>
                <c:pt idx="418">
                  <c:v>3848.32</c:v>
                </c:pt>
                <c:pt idx="419">
                  <c:v>3848.34</c:v>
                </c:pt>
                <c:pt idx="420">
                  <c:v>3848.36</c:v>
                </c:pt>
                <c:pt idx="421">
                  <c:v>3848.38</c:v>
                </c:pt>
                <c:pt idx="422">
                  <c:v>3848.4</c:v>
                </c:pt>
                <c:pt idx="423">
                  <c:v>3848.42</c:v>
                </c:pt>
                <c:pt idx="424">
                  <c:v>3848.44</c:v>
                </c:pt>
                <c:pt idx="425">
                  <c:v>3848.46</c:v>
                </c:pt>
                <c:pt idx="426">
                  <c:v>3848.48</c:v>
                </c:pt>
                <c:pt idx="427">
                  <c:v>3848.5</c:v>
                </c:pt>
                <c:pt idx="428">
                  <c:v>3848.52</c:v>
                </c:pt>
                <c:pt idx="429">
                  <c:v>3848.54</c:v>
                </c:pt>
                <c:pt idx="430">
                  <c:v>3848.56</c:v>
                </c:pt>
                <c:pt idx="431">
                  <c:v>3848.58</c:v>
                </c:pt>
                <c:pt idx="432">
                  <c:v>3848.6</c:v>
                </c:pt>
                <c:pt idx="433">
                  <c:v>3848.62</c:v>
                </c:pt>
                <c:pt idx="434">
                  <c:v>3848.64</c:v>
                </c:pt>
                <c:pt idx="435">
                  <c:v>3848.66</c:v>
                </c:pt>
                <c:pt idx="436">
                  <c:v>3848.68</c:v>
                </c:pt>
                <c:pt idx="437">
                  <c:v>3848.7</c:v>
                </c:pt>
                <c:pt idx="438">
                  <c:v>3848.72</c:v>
                </c:pt>
                <c:pt idx="439">
                  <c:v>3848.74</c:v>
                </c:pt>
                <c:pt idx="440">
                  <c:v>3848.7599999999998</c:v>
                </c:pt>
                <c:pt idx="441">
                  <c:v>3848.7799999999997</c:v>
                </c:pt>
                <c:pt idx="442">
                  <c:v>3848.8</c:v>
                </c:pt>
                <c:pt idx="443">
                  <c:v>3848.82</c:v>
                </c:pt>
                <c:pt idx="444">
                  <c:v>3848.84</c:v>
                </c:pt>
                <c:pt idx="445">
                  <c:v>3848.86</c:v>
                </c:pt>
                <c:pt idx="446">
                  <c:v>3848.88</c:v>
                </c:pt>
                <c:pt idx="447">
                  <c:v>3848.9</c:v>
                </c:pt>
                <c:pt idx="448">
                  <c:v>3848.92</c:v>
                </c:pt>
                <c:pt idx="449">
                  <c:v>3848.94</c:v>
                </c:pt>
                <c:pt idx="450">
                  <c:v>3848.96</c:v>
                </c:pt>
                <c:pt idx="451">
                  <c:v>3848.98</c:v>
                </c:pt>
                <c:pt idx="452">
                  <c:v>3849</c:v>
                </c:pt>
                <c:pt idx="453">
                  <c:v>3849.02</c:v>
                </c:pt>
                <c:pt idx="454">
                  <c:v>3849.04</c:v>
                </c:pt>
                <c:pt idx="455">
                  <c:v>3849.06</c:v>
                </c:pt>
                <c:pt idx="456">
                  <c:v>3849.08</c:v>
                </c:pt>
                <c:pt idx="457">
                  <c:v>3849.1</c:v>
                </c:pt>
                <c:pt idx="458">
                  <c:v>3849.12</c:v>
                </c:pt>
                <c:pt idx="459">
                  <c:v>3849.14</c:v>
                </c:pt>
                <c:pt idx="460">
                  <c:v>3849.16</c:v>
                </c:pt>
                <c:pt idx="461">
                  <c:v>3849.18</c:v>
                </c:pt>
                <c:pt idx="462">
                  <c:v>3849.2</c:v>
                </c:pt>
                <c:pt idx="463">
                  <c:v>3849.22</c:v>
                </c:pt>
                <c:pt idx="464">
                  <c:v>3849.24</c:v>
                </c:pt>
                <c:pt idx="465">
                  <c:v>3849.2599999999998</c:v>
                </c:pt>
                <c:pt idx="466">
                  <c:v>3849.2799999999997</c:v>
                </c:pt>
                <c:pt idx="467">
                  <c:v>3849.3</c:v>
                </c:pt>
                <c:pt idx="468">
                  <c:v>3849.32</c:v>
                </c:pt>
                <c:pt idx="469">
                  <c:v>3849.34</c:v>
                </c:pt>
                <c:pt idx="470">
                  <c:v>3849.36</c:v>
                </c:pt>
                <c:pt idx="471">
                  <c:v>3849.38</c:v>
                </c:pt>
                <c:pt idx="472">
                  <c:v>3849.4</c:v>
                </c:pt>
                <c:pt idx="473">
                  <c:v>3849.42</c:v>
                </c:pt>
                <c:pt idx="474">
                  <c:v>3849.44</c:v>
                </c:pt>
                <c:pt idx="475">
                  <c:v>3849.46</c:v>
                </c:pt>
                <c:pt idx="476">
                  <c:v>3849.48</c:v>
                </c:pt>
                <c:pt idx="477">
                  <c:v>3849.5</c:v>
                </c:pt>
                <c:pt idx="478">
                  <c:v>3849.52</c:v>
                </c:pt>
                <c:pt idx="479">
                  <c:v>3849.54</c:v>
                </c:pt>
                <c:pt idx="480">
                  <c:v>3849.56</c:v>
                </c:pt>
                <c:pt idx="481">
                  <c:v>3849.58</c:v>
                </c:pt>
                <c:pt idx="482">
                  <c:v>3849.6</c:v>
                </c:pt>
                <c:pt idx="483">
                  <c:v>3849.62</c:v>
                </c:pt>
                <c:pt idx="484">
                  <c:v>3849.64</c:v>
                </c:pt>
                <c:pt idx="485">
                  <c:v>3849.66</c:v>
                </c:pt>
                <c:pt idx="486">
                  <c:v>3849.68</c:v>
                </c:pt>
                <c:pt idx="487">
                  <c:v>3849.7</c:v>
                </c:pt>
                <c:pt idx="488">
                  <c:v>3849.72</c:v>
                </c:pt>
                <c:pt idx="489">
                  <c:v>3849.74</c:v>
                </c:pt>
                <c:pt idx="490">
                  <c:v>3849.7599999999998</c:v>
                </c:pt>
                <c:pt idx="491">
                  <c:v>3849.7799999999997</c:v>
                </c:pt>
                <c:pt idx="492">
                  <c:v>3849.8</c:v>
                </c:pt>
                <c:pt idx="493">
                  <c:v>3849.82</c:v>
                </c:pt>
                <c:pt idx="494">
                  <c:v>3849.84</c:v>
                </c:pt>
                <c:pt idx="495">
                  <c:v>3849.86</c:v>
                </c:pt>
                <c:pt idx="496">
                  <c:v>3849.88</c:v>
                </c:pt>
                <c:pt idx="497">
                  <c:v>3849.9</c:v>
                </c:pt>
                <c:pt idx="498">
                  <c:v>3849.92</c:v>
                </c:pt>
                <c:pt idx="499">
                  <c:v>3849.94</c:v>
                </c:pt>
                <c:pt idx="500">
                  <c:v>3849.96</c:v>
                </c:pt>
                <c:pt idx="501">
                  <c:v>3849.98</c:v>
                </c:pt>
                <c:pt idx="502">
                  <c:v>3850</c:v>
                </c:pt>
                <c:pt idx="503">
                  <c:v>3850.02</c:v>
                </c:pt>
                <c:pt idx="504">
                  <c:v>3850.04</c:v>
                </c:pt>
                <c:pt idx="505">
                  <c:v>3850.06</c:v>
                </c:pt>
                <c:pt idx="506">
                  <c:v>3850.08</c:v>
                </c:pt>
                <c:pt idx="507">
                  <c:v>3850.1</c:v>
                </c:pt>
                <c:pt idx="508">
                  <c:v>3850.12</c:v>
                </c:pt>
                <c:pt idx="509">
                  <c:v>3850.14</c:v>
                </c:pt>
                <c:pt idx="510">
                  <c:v>3850.16</c:v>
                </c:pt>
                <c:pt idx="511">
                  <c:v>3850.18</c:v>
                </c:pt>
                <c:pt idx="512">
                  <c:v>3850.2</c:v>
                </c:pt>
                <c:pt idx="513">
                  <c:v>3850.22</c:v>
                </c:pt>
                <c:pt idx="514">
                  <c:v>3850.24</c:v>
                </c:pt>
                <c:pt idx="515">
                  <c:v>3850.2599999999998</c:v>
                </c:pt>
                <c:pt idx="516">
                  <c:v>3850.2799999999997</c:v>
                </c:pt>
                <c:pt idx="517">
                  <c:v>3850.3</c:v>
                </c:pt>
                <c:pt idx="518">
                  <c:v>3850.32</c:v>
                </c:pt>
                <c:pt idx="519">
                  <c:v>3850.34</c:v>
                </c:pt>
                <c:pt idx="520">
                  <c:v>3850.36</c:v>
                </c:pt>
                <c:pt idx="521">
                  <c:v>3850.38</c:v>
                </c:pt>
                <c:pt idx="522">
                  <c:v>3850.4</c:v>
                </c:pt>
                <c:pt idx="523">
                  <c:v>3850.42</c:v>
                </c:pt>
                <c:pt idx="524">
                  <c:v>3850.44</c:v>
                </c:pt>
                <c:pt idx="525">
                  <c:v>3850.46</c:v>
                </c:pt>
                <c:pt idx="526">
                  <c:v>3850.48</c:v>
                </c:pt>
                <c:pt idx="527">
                  <c:v>3850.5</c:v>
                </c:pt>
                <c:pt idx="528">
                  <c:v>3850.52</c:v>
                </c:pt>
                <c:pt idx="529">
                  <c:v>3850.54</c:v>
                </c:pt>
                <c:pt idx="530">
                  <c:v>3850.56</c:v>
                </c:pt>
                <c:pt idx="531">
                  <c:v>3850.58</c:v>
                </c:pt>
                <c:pt idx="532">
                  <c:v>3850.6</c:v>
                </c:pt>
                <c:pt idx="533">
                  <c:v>3850.62</c:v>
                </c:pt>
                <c:pt idx="534">
                  <c:v>3850.64</c:v>
                </c:pt>
                <c:pt idx="535">
                  <c:v>3850.66</c:v>
                </c:pt>
                <c:pt idx="536">
                  <c:v>3850.68</c:v>
                </c:pt>
                <c:pt idx="537">
                  <c:v>3850.7</c:v>
                </c:pt>
                <c:pt idx="538">
                  <c:v>3850.72</c:v>
                </c:pt>
                <c:pt idx="539">
                  <c:v>3850.74</c:v>
                </c:pt>
                <c:pt idx="540">
                  <c:v>3850.7599999999998</c:v>
                </c:pt>
                <c:pt idx="541">
                  <c:v>3850.7799999999997</c:v>
                </c:pt>
                <c:pt idx="542">
                  <c:v>3850.8</c:v>
                </c:pt>
                <c:pt idx="543">
                  <c:v>3850.82</c:v>
                </c:pt>
                <c:pt idx="544">
                  <c:v>3850.84</c:v>
                </c:pt>
                <c:pt idx="545">
                  <c:v>3850.86</c:v>
                </c:pt>
                <c:pt idx="546">
                  <c:v>3850.88</c:v>
                </c:pt>
                <c:pt idx="547">
                  <c:v>3850.9</c:v>
                </c:pt>
                <c:pt idx="548">
                  <c:v>3850.92</c:v>
                </c:pt>
                <c:pt idx="549">
                  <c:v>3850.94</c:v>
                </c:pt>
                <c:pt idx="550">
                  <c:v>3850.96</c:v>
                </c:pt>
                <c:pt idx="551">
                  <c:v>3850.98</c:v>
                </c:pt>
                <c:pt idx="552">
                  <c:v>3851</c:v>
                </c:pt>
                <c:pt idx="553">
                  <c:v>3851.02</c:v>
                </c:pt>
                <c:pt idx="554">
                  <c:v>3851.04</c:v>
                </c:pt>
                <c:pt idx="555">
                  <c:v>3851.06</c:v>
                </c:pt>
                <c:pt idx="556">
                  <c:v>3851.08</c:v>
                </c:pt>
                <c:pt idx="557">
                  <c:v>3851.1</c:v>
                </c:pt>
                <c:pt idx="558">
                  <c:v>3851.12</c:v>
                </c:pt>
                <c:pt idx="559">
                  <c:v>3851.14</c:v>
                </c:pt>
                <c:pt idx="560">
                  <c:v>3851.16</c:v>
                </c:pt>
                <c:pt idx="561">
                  <c:v>3851.18</c:v>
                </c:pt>
                <c:pt idx="562">
                  <c:v>3851.2</c:v>
                </c:pt>
                <c:pt idx="563">
                  <c:v>3851.22</c:v>
                </c:pt>
                <c:pt idx="564">
                  <c:v>3851.24</c:v>
                </c:pt>
                <c:pt idx="565">
                  <c:v>3851.2599999999998</c:v>
                </c:pt>
                <c:pt idx="566">
                  <c:v>3851.2799999999997</c:v>
                </c:pt>
                <c:pt idx="567">
                  <c:v>3851.3</c:v>
                </c:pt>
                <c:pt idx="568">
                  <c:v>3851.32</c:v>
                </c:pt>
                <c:pt idx="569">
                  <c:v>3851.34</c:v>
                </c:pt>
                <c:pt idx="570">
                  <c:v>3851.36</c:v>
                </c:pt>
                <c:pt idx="571">
                  <c:v>3851.38</c:v>
                </c:pt>
                <c:pt idx="572">
                  <c:v>3851.4</c:v>
                </c:pt>
                <c:pt idx="573">
                  <c:v>3851.42</c:v>
                </c:pt>
                <c:pt idx="574">
                  <c:v>3851.44</c:v>
                </c:pt>
                <c:pt idx="575">
                  <c:v>3851.46</c:v>
                </c:pt>
                <c:pt idx="576">
                  <c:v>3851.48</c:v>
                </c:pt>
                <c:pt idx="577">
                  <c:v>3851.5</c:v>
                </c:pt>
                <c:pt idx="578">
                  <c:v>3851.52</c:v>
                </c:pt>
                <c:pt idx="579">
                  <c:v>3851.54</c:v>
                </c:pt>
                <c:pt idx="580">
                  <c:v>3851.56</c:v>
                </c:pt>
                <c:pt idx="581">
                  <c:v>3851.58</c:v>
                </c:pt>
                <c:pt idx="582">
                  <c:v>3851.6</c:v>
                </c:pt>
                <c:pt idx="583">
                  <c:v>3851.62</c:v>
                </c:pt>
                <c:pt idx="584">
                  <c:v>3851.64</c:v>
                </c:pt>
                <c:pt idx="585">
                  <c:v>3851.66</c:v>
                </c:pt>
                <c:pt idx="586">
                  <c:v>3851.68</c:v>
                </c:pt>
                <c:pt idx="587">
                  <c:v>3851.7</c:v>
                </c:pt>
                <c:pt idx="588">
                  <c:v>3851.72</c:v>
                </c:pt>
                <c:pt idx="589">
                  <c:v>3851.74</c:v>
                </c:pt>
                <c:pt idx="590">
                  <c:v>3851.7599999999998</c:v>
                </c:pt>
                <c:pt idx="591">
                  <c:v>3851.7799999999997</c:v>
                </c:pt>
                <c:pt idx="592">
                  <c:v>3851.8</c:v>
                </c:pt>
                <c:pt idx="593">
                  <c:v>3851.82</c:v>
                </c:pt>
                <c:pt idx="594">
                  <c:v>3851.84</c:v>
                </c:pt>
                <c:pt idx="595">
                  <c:v>3851.86</c:v>
                </c:pt>
                <c:pt idx="596">
                  <c:v>3851.88</c:v>
                </c:pt>
                <c:pt idx="597">
                  <c:v>3851.9</c:v>
                </c:pt>
                <c:pt idx="598">
                  <c:v>3851.92</c:v>
                </c:pt>
                <c:pt idx="599">
                  <c:v>3851.94</c:v>
                </c:pt>
                <c:pt idx="600">
                  <c:v>3851.96</c:v>
                </c:pt>
                <c:pt idx="601">
                  <c:v>3851.98</c:v>
                </c:pt>
                <c:pt idx="602">
                  <c:v>3852</c:v>
                </c:pt>
                <c:pt idx="603">
                  <c:v>3852.02</c:v>
                </c:pt>
                <c:pt idx="604">
                  <c:v>3852.04</c:v>
                </c:pt>
                <c:pt idx="605">
                  <c:v>3852.06</c:v>
                </c:pt>
                <c:pt idx="606">
                  <c:v>3852.08</c:v>
                </c:pt>
                <c:pt idx="607">
                  <c:v>3852.1</c:v>
                </c:pt>
                <c:pt idx="608">
                  <c:v>3852.12</c:v>
                </c:pt>
                <c:pt idx="609">
                  <c:v>3852.14</c:v>
                </c:pt>
                <c:pt idx="610">
                  <c:v>3852.16</c:v>
                </c:pt>
                <c:pt idx="611">
                  <c:v>3852.18</c:v>
                </c:pt>
                <c:pt idx="612">
                  <c:v>3852.2</c:v>
                </c:pt>
                <c:pt idx="613">
                  <c:v>3852.22</c:v>
                </c:pt>
                <c:pt idx="614">
                  <c:v>3852.24</c:v>
                </c:pt>
                <c:pt idx="615">
                  <c:v>3852.2599999999998</c:v>
                </c:pt>
                <c:pt idx="616">
                  <c:v>3852.2799999999997</c:v>
                </c:pt>
                <c:pt idx="617">
                  <c:v>3852.3</c:v>
                </c:pt>
                <c:pt idx="618">
                  <c:v>3852.32</c:v>
                </c:pt>
                <c:pt idx="619">
                  <c:v>3852.34</c:v>
                </c:pt>
                <c:pt idx="620">
                  <c:v>3852.36</c:v>
                </c:pt>
                <c:pt idx="621">
                  <c:v>3852.38</c:v>
                </c:pt>
                <c:pt idx="622">
                  <c:v>3852.4</c:v>
                </c:pt>
                <c:pt idx="623">
                  <c:v>3852.42</c:v>
                </c:pt>
                <c:pt idx="624">
                  <c:v>3852.44</c:v>
                </c:pt>
                <c:pt idx="625">
                  <c:v>3852.46</c:v>
                </c:pt>
                <c:pt idx="626">
                  <c:v>3852.48</c:v>
                </c:pt>
                <c:pt idx="627">
                  <c:v>3852.5</c:v>
                </c:pt>
                <c:pt idx="628">
                  <c:v>3852.52</c:v>
                </c:pt>
                <c:pt idx="629">
                  <c:v>3852.54</c:v>
                </c:pt>
                <c:pt idx="630">
                  <c:v>3852.56</c:v>
                </c:pt>
                <c:pt idx="631">
                  <c:v>3852.58</c:v>
                </c:pt>
                <c:pt idx="632">
                  <c:v>3852.6</c:v>
                </c:pt>
                <c:pt idx="633">
                  <c:v>3852.62</c:v>
                </c:pt>
                <c:pt idx="634">
                  <c:v>3852.64</c:v>
                </c:pt>
                <c:pt idx="635">
                  <c:v>3852.66</c:v>
                </c:pt>
                <c:pt idx="636">
                  <c:v>3852.68</c:v>
                </c:pt>
                <c:pt idx="637">
                  <c:v>3852.7</c:v>
                </c:pt>
                <c:pt idx="638">
                  <c:v>3852.72</c:v>
                </c:pt>
                <c:pt idx="639">
                  <c:v>3852.74</c:v>
                </c:pt>
                <c:pt idx="640">
                  <c:v>3852.7599999999998</c:v>
                </c:pt>
                <c:pt idx="641">
                  <c:v>3852.7799999999997</c:v>
                </c:pt>
                <c:pt idx="642">
                  <c:v>3852.8</c:v>
                </c:pt>
                <c:pt idx="643">
                  <c:v>3852.82</c:v>
                </c:pt>
                <c:pt idx="644">
                  <c:v>3852.84</c:v>
                </c:pt>
                <c:pt idx="645">
                  <c:v>3852.86</c:v>
                </c:pt>
                <c:pt idx="646">
                  <c:v>3852.88</c:v>
                </c:pt>
                <c:pt idx="647">
                  <c:v>3852.9</c:v>
                </c:pt>
                <c:pt idx="648">
                  <c:v>3852.92</c:v>
                </c:pt>
                <c:pt idx="649">
                  <c:v>3852.94</c:v>
                </c:pt>
                <c:pt idx="650">
                  <c:v>3852.96</c:v>
                </c:pt>
                <c:pt idx="651">
                  <c:v>3852.98</c:v>
                </c:pt>
                <c:pt idx="652">
                  <c:v>3853</c:v>
                </c:pt>
                <c:pt idx="653">
                  <c:v>3853.02</c:v>
                </c:pt>
                <c:pt idx="654">
                  <c:v>3853.04</c:v>
                </c:pt>
                <c:pt idx="655">
                  <c:v>3853.06</c:v>
                </c:pt>
                <c:pt idx="656">
                  <c:v>3853.08</c:v>
                </c:pt>
                <c:pt idx="657">
                  <c:v>3853.1</c:v>
                </c:pt>
                <c:pt idx="658">
                  <c:v>3853.12</c:v>
                </c:pt>
                <c:pt idx="659">
                  <c:v>3853.14</c:v>
                </c:pt>
                <c:pt idx="660">
                  <c:v>3853.16</c:v>
                </c:pt>
                <c:pt idx="661">
                  <c:v>3853.18</c:v>
                </c:pt>
                <c:pt idx="662">
                  <c:v>3853.2</c:v>
                </c:pt>
                <c:pt idx="663">
                  <c:v>3853.22</c:v>
                </c:pt>
                <c:pt idx="664">
                  <c:v>3853.24</c:v>
                </c:pt>
                <c:pt idx="665">
                  <c:v>3853.2599999999998</c:v>
                </c:pt>
                <c:pt idx="666">
                  <c:v>3853.2799999999997</c:v>
                </c:pt>
                <c:pt idx="667">
                  <c:v>3853.3</c:v>
                </c:pt>
                <c:pt idx="668">
                  <c:v>3853.32</c:v>
                </c:pt>
                <c:pt idx="669">
                  <c:v>3853.34</c:v>
                </c:pt>
                <c:pt idx="670">
                  <c:v>3853.36</c:v>
                </c:pt>
                <c:pt idx="671">
                  <c:v>3853.38</c:v>
                </c:pt>
                <c:pt idx="672">
                  <c:v>3853.4</c:v>
                </c:pt>
                <c:pt idx="673">
                  <c:v>3853.42</c:v>
                </c:pt>
                <c:pt idx="674">
                  <c:v>3853.44</c:v>
                </c:pt>
                <c:pt idx="675">
                  <c:v>3853.46</c:v>
                </c:pt>
                <c:pt idx="676">
                  <c:v>3853.48</c:v>
                </c:pt>
                <c:pt idx="677">
                  <c:v>3853.5</c:v>
                </c:pt>
                <c:pt idx="678">
                  <c:v>3853.52</c:v>
                </c:pt>
                <c:pt idx="679">
                  <c:v>3853.54</c:v>
                </c:pt>
                <c:pt idx="680">
                  <c:v>3853.56</c:v>
                </c:pt>
                <c:pt idx="681">
                  <c:v>3853.58</c:v>
                </c:pt>
                <c:pt idx="682">
                  <c:v>3853.6</c:v>
                </c:pt>
                <c:pt idx="683">
                  <c:v>3853.62</c:v>
                </c:pt>
                <c:pt idx="684">
                  <c:v>3853.64</c:v>
                </c:pt>
                <c:pt idx="685">
                  <c:v>3853.66</c:v>
                </c:pt>
                <c:pt idx="686">
                  <c:v>3853.68</c:v>
                </c:pt>
                <c:pt idx="687">
                  <c:v>3853.7</c:v>
                </c:pt>
                <c:pt idx="688">
                  <c:v>3853.72</c:v>
                </c:pt>
                <c:pt idx="689">
                  <c:v>3853.74</c:v>
                </c:pt>
                <c:pt idx="690">
                  <c:v>3853.7599999999998</c:v>
                </c:pt>
                <c:pt idx="691">
                  <c:v>3853.7799999999997</c:v>
                </c:pt>
                <c:pt idx="692">
                  <c:v>3853.8</c:v>
                </c:pt>
                <c:pt idx="693">
                  <c:v>3853.82</c:v>
                </c:pt>
                <c:pt idx="694">
                  <c:v>3853.84</c:v>
                </c:pt>
                <c:pt idx="695">
                  <c:v>3853.86</c:v>
                </c:pt>
                <c:pt idx="696">
                  <c:v>3853.88</c:v>
                </c:pt>
                <c:pt idx="697">
                  <c:v>3853.9</c:v>
                </c:pt>
                <c:pt idx="698">
                  <c:v>3853.92</c:v>
                </c:pt>
                <c:pt idx="699">
                  <c:v>3853.94</c:v>
                </c:pt>
                <c:pt idx="700">
                  <c:v>3853.96</c:v>
                </c:pt>
                <c:pt idx="701">
                  <c:v>3853.98</c:v>
                </c:pt>
                <c:pt idx="702">
                  <c:v>3854</c:v>
                </c:pt>
                <c:pt idx="703">
                  <c:v>3854.02</c:v>
                </c:pt>
                <c:pt idx="704">
                  <c:v>3854.04</c:v>
                </c:pt>
                <c:pt idx="705">
                  <c:v>3854.06</c:v>
                </c:pt>
                <c:pt idx="706">
                  <c:v>3854.08</c:v>
                </c:pt>
                <c:pt idx="707">
                  <c:v>3854.1</c:v>
                </c:pt>
                <c:pt idx="708">
                  <c:v>3854.12</c:v>
                </c:pt>
                <c:pt idx="709">
                  <c:v>3854.14</c:v>
                </c:pt>
                <c:pt idx="710">
                  <c:v>3854.16</c:v>
                </c:pt>
                <c:pt idx="711">
                  <c:v>3854.18</c:v>
                </c:pt>
                <c:pt idx="712">
                  <c:v>3854.2</c:v>
                </c:pt>
                <c:pt idx="713">
                  <c:v>3854.22</c:v>
                </c:pt>
                <c:pt idx="714">
                  <c:v>3854.24</c:v>
                </c:pt>
                <c:pt idx="715">
                  <c:v>3854.2599999999998</c:v>
                </c:pt>
                <c:pt idx="716">
                  <c:v>3854.2799999999997</c:v>
                </c:pt>
                <c:pt idx="717">
                  <c:v>3854.3</c:v>
                </c:pt>
                <c:pt idx="718">
                  <c:v>3854.32</c:v>
                </c:pt>
                <c:pt idx="719">
                  <c:v>3854.34</c:v>
                </c:pt>
                <c:pt idx="720">
                  <c:v>3854.36</c:v>
                </c:pt>
                <c:pt idx="721">
                  <c:v>3854.38</c:v>
                </c:pt>
                <c:pt idx="722">
                  <c:v>3854.4</c:v>
                </c:pt>
                <c:pt idx="723">
                  <c:v>3854.42</c:v>
                </c:pt>
                <c:pt idx="724">
                  <c:v>3854.44</c:v>
                </c:pt>
                <c:pt idx="725">
                  <c:v>3854.46</c:v>
                </c:pt>
                <c:pt idx="726">
                  <c:v>3854.48</c:v>
                </c:pt>
                <c:pt idx="727">
                  <c:v>3854.5</c:v>
                </c:pt>
                <c:pt idx="728">
                  <c:v>3854.52</c:v>
                </c:pt>
                <c:pt idx="729">
                  <c:v>3854.54</c:v>
                </c:pt>
                <c:pt idx="730">
                  <c:v>3854.56</c:v>
                </c:pt>
                <c:pt idx="731">
                  <c:v>3854.58</c:v>
                </c:pt>
                <c:pt idx="732">
                  <c:v>3854.6</c:v>
                </c:pt>
                <c:pt idx="733">
                  <c:v>3854.62</c:v>
                </c:pt>
                <c:pt idx="734">
                  <c:v>3854.64</c:v>
                </c:pt>
                <c:pt idx="735">
                  <c:v>3854.66</c:v>
                </c:pt>
                <c:pt idx="736">
                  <c:v>3854.68</c:v>
                </c:pt>
                <c:pt idx="737">
                  <c:v>3854.7</c:v>
                </c:pt>
                <c:pt idx="738">
                  <c:v>3854.72</c:v>
                </c:pt>
                <c:pt idx="739">
                  <c:v>3854.74</c:v>
                </c:pt>
                <c:pt idx="740">
                  <c:v>3854.7599999999998</c:v>
                </c:pt>
                <c:pt idx="741">
                  <c:v>3854.7799999999997</c:v>
                </c:pt>
                <c:pt idx="742">
                  <c:v>3854.8</c:v>
                </c:pt>
                <c:pt idx="743">
                  <c:v>3854.82</c:v>
                </c:pt>
                <c:pt idx="744">
                  <c:v>3854.84</c:v>
                </c:pt>
                <c:pt idx="745">
                  <c:v>3854.86</c:v>
                </c:pt>
                <c:pt idx="746">
                  <c:v>3854.88</c:v>
                </c:pt>
                <c:pt idx="747">
                  <c:v>3854.9</c:v>
                </c:pt>
                <c:pt idx="748">
                  <c:v>3854.92</c:v>
                </c:pt>
                <c:pt idx="749">
                  <c:v>3854.94</c:v>
                </c:pt>
                <c:pt idx="750">
                  <c:v>3854.96</c:v>
                </c:pt>
                <c:pt idx="751">
                  <c:v>3854.98</c:v>
                </c:pt>
                <c:pt idx="752">
                  <c:v>3855</c:v>
                </c:pt>
                <c:pt idx="753">
                  <c:v>3855.02</c:v>
                </c:pt>
                <c:pt idx="754">
                  <c:v>3855.04</c:v>
                </c:pt>
                <c:pt idx="755">
                  <c:v>3855.06</c:v>
                </c:pt>
                <c:pt idx="756">
                  <c:v>3855.08</c:v>
                </c:pt>
                <c:pt idx="757">
                  <c:v>3855.1</c:v>
                </c:pt>
                <c:pt idx="758">
                  <c:v>3855.12</c:v>
                </c:pt>
                <c:pt idx="759">
                  <c:v>3855.14</c:v>
                </c:pt>
                <c:pt idx="760">
                  <c:v>3855.16</c:v>
                </c:pt>
                <c:pt idx="761">
                  <c:v>3855.18</c:v>
                </c:pt>
                <c:pt idx="762">
                  <c:v>3855.2</c:v>
                </c:pt>
                <c:pt idx="763">
                  <c:v>3855.22</c:v>
                </c:pt>
                <c:pt idx="764">
                  <c:v>3855.24</c:v>
                </c:pt>
                <c:pt idx="765">
                  <c:v>3855.2599999999998</c:v>
                </c:pt>
                <c:pt idx="766">
                  <c:v>3855.2799999999997</c:v>
                </c:pt>
                <c:pt idx="767">
                  <c:v>3855.3</c:v>
                </c:pt>
                <c:pt idx="768">
                  <c:v>3855.32</c:v>
                </c:pt>
                <c:pt idx="769">
                  <c:v>3855.34</c:v>
                </c:pt>
                <c:pt idx="770">
                  <c:v>3855.36</c:v>
                </c:pt>
                <c:pt idx="771">
                  <c:v>3855.38</c:v>
                </c:pt>
                <c:pt idx="772">
                  <c:v>3855.4</c:v>
                </c:pt>
                <c:pt idx="773">
                  <c:v>3855.42</c:v>
                </c:pt>
                <c:pt idx="774">
                  <c:v>3855.44</c:v>
                </c:pt>
                <c:pt idx="775">
                  <c:v>3855.46</c:v>
                </c:pt>
                <c:pt idx="776">
                  <c:v>3855.48</c:v>
                </c:pt>
                <c:pt idx="777">
                  <c:v>3855.5</c:v>
                </c:pt>
                <c:pt idx="778">
                  <c:v>3855.52</c:v>
                </c:pt>
                <c:pt idx="779">
                  <c:v>3855.54</c:v>
                </c:pt>
                <c:pt idx="780">
                  <c:v>3855.56</c:v>
                </c:pt>
                <c:pt idx="781">
                  <c:v>3855.58</c:v>
                </c:pt>
                <c:pt idx="782">
                  <c:v>3855.6</c:v>
                </c:pt>
                <c:pt idx="783">
                  <c:v>3855.62</c:v>
                </c:pt>
                <c:pt idx="784">
                  <c:v>3855.64</c:v>
                </c:pt>
                <c:pt idx="785">
                  <c:v>3855.66</c:v>
                </c:pt>
                <c:pt idx="786">
                  <c:v>3855.68</c:v>
                </c:pt>
                <c:pt idx="787">
                  <c:v>3855.7</c:v>
                </c:pt>
                <c:pt idx="788">
                  <c:v>3855.72</c:v>
                </c:pt>
                <c:pt idx="789">
                  <c:v>3855.74</c:v>
                </c:pt>
                <c:pt idx="790">
                  <c:v>3855.7599999999998</c:v>
                </c:pt>
                <c:pt idx="791">
                  <c:v>3855.7799999999997</c:v>
                </c:pt>
                <c:pt idx="792">
                  <c:v>3855.8</c:v>
                </c:pt>
                <c:pt idx="793">
                  <c:v>3855.82</c:v>
                </c:pt>
                <c:pt idx="794">
                  <c:v>3855.84</c:v>
                </c:pt>
                <c:pt idx="795">
                  <c:v>3855.86</c:v>
                </c:pt>
                <c:pt idx="796">
                  <c:v>3855.88</c:v>
                </c:pt>
                <c:pt idx="797">
                  <c:v>3855.9</c:v>
                </c:pt>
                <c:pt idx="798">
                  <c:v>3855.92</c:v>
                </c:pt>
                <c:pt idx="799">
                  <c:v>3855.94</c:v>
                </c:pt>
                <c:pt idx="800">
                  <c:v>3855.96</c:v>
                </c:pt>
                <c:pt idx="801">
                  <c:v>3855.98</c:v>
                </c:pt>
                <c:pt idx="802">
                  <c:v>3856</c:v>
                </c:pt>
                <c:pt idx="803">
                  <c:v>3856.02</c:v>
                </c:pt>
                <c:pt idx="804">
                  <c:v>3856.04</c:v>
                </c:pt>
                <c:pt idx="805">
                  <c:v>3856.06</c:v>
                </c:pt>
                <c:pt idx="806">
                  <c:v>3856.08</c:v>
                </c:pt>
                <c:pt idx="807">
                  <c:v>3856.1</c:v>
                </c:pt>
                <c:pt idx="808">
                  <c:v>3856.12</c:v>
                </c:pt>
                <c:pt idx="809">
                  <c:v>3856.14</c:v>
                </c:pt>
                <c:pt idx="810">
                  <c:v>3856.16</c:v>
                </c:pt>
                <c:pt idx="811">
                  <c:v>3856.18</c:v>
                </c:pt>
                <c:pt idx="812">
                  <c:v>3856.2</c:v>
                </c:pt>
                <c:pt idx="813">
                  <c:v>3856.22</c:v>
                </c:pt>
                <c:pt idx="814">
                  <c:v>3856.24</c:v>
                </c:pt>
                <c:pt idx="815">
                  <c:v>3856.2599999999998</c:v>
                </c:pt>
                <c:pt idx="816">
                  <c:v>3856.2799999999997</c:v>
                </c:pt>
                <c:pt idx="817">
                  <c:v>3856.3</c:v>
                </c:pt>
                <c:pt idx="818">
                  <c:v>3856.32</c:v>
                </c:pt>
                <c:pt idx="819">
                  <c:v>3856.34</c:v>
                </c:pt>
                <c:pt idx="820">
                  <c:v>3856.36</c:v>
                </c:pt>
                <c:pt idx="821">
                  <c:v>3856.38</c:v>
                </c:pt>
                <c:pt idx="822">
                  <c:v>3856.4</c:v>
                </c:pt>
                <c:pt idx="823">
                  <c:v>3856.42</c:v>
                </c:pt>
                <c:pt idx="824">
                  <c:v>3856.44</c:v>
                </c:pt>
                <c:pt idx="825">
                  <c:v>3856.46</c:v>
                </c:pt>
                <c:pt idx="826">
                  <c:v>3856.48</c:v>
                </c:pt>
                <c:pt idx="827">
                  <c:v>3856.5</c:v>
                </c:pt>
                <c:pt idx="828">
                  <c:v>3856.52</c:v>
                </c:pt>
                <c:pt idx="829">
                  <c:v>3856.54</c:v>
                </c:pt>
                <c:pt idx="830">
                  <c:v>3856.56</c:v>
                </c:pt>
                <c:pt idx="831">
                  <c:v>3856.58</c:v>
                </c:pt>
                <c:pt idx="832">
                  <c:v>3856.6</c:v>
                </c:pt>
                <c:pt idx="833">
                  <c:v>3856.62</c:v>
                </c:pt>
                <c:pt idx="834">
                  <c:v>3856.64</c:v>
                </c:pt>
                <c:pt idx="835">
                  <c:v>3856.66</c:v>
                </c:pt>
                <c:pt idx="836">
                  <c:v>3856.68</c:v>
                </c:pt>
                <c:pt idx="837">
                  <c:v>3856.7</c:v>
                </c:pt>
                <c:pt idx="838">
                  <c:v>3856.72</c:v>
                </c:pt>
                <c:pt idx="839">
                  <c:v>3856.74</c:v>
                </c:pt>
                <c:pt idx="840">
                  <c:v>3856.7599999999998</c:v>
                </c:pt>
                <c:pt idx="841">
                  <c:v>3856.7799999999997</c:v>
                </c:pt>
                <c:pt idx="842">
                  <c:v>3856.8</c:v>
                </c:pt>
                <c:pt idx="843">
                  <c:v>3856.82</c:v>
                </c:pt>
                <c:pt idx="844">
                  <c:v>3856.84</c:v>
                </c:pt>
                <c:pt idx="845">
                  <c:v>3856.86</c:v>
                </c:pt>
                <c:pt idx="846">
                  <c:v>3856.88</c:v>
                </c:pt>
                <c:pt idx="847">
                  <c:v>3856.9</c:v>
                </c:pt>
                <c:pt idx="848">
                  <c:v>3856.92</c:v>
                </c:pt>
                <c:pt idx="849">
                  <c:v>3856.94</c:v>
                </c:pt>
                <c:pt idx="850">
                  <c:v>3856.96</c:v>
                </c:pt>
                <c:pt idx="851">
                  <c:v>3856.98</c:v>
                </c:pt>
                <c:pt idx="852">
                  <c:v>3857</c:v>
                </c:pt>
                <c:pt idx="853">
                  <c:v>3857.02</c:v>
                </c:pt>
                <c:pt idx="854">
                  <c:v>3857.04</c:v>
                </c:pt>
                <c:pt idx="855">
                  <c:v>3857.06</c:v>
                </c:pt>
                <c:pt idx="856">
                  <c:v>3857.08</c:v>
                </c:pt>
                <c:pt idx="857">
                  <c:v>3857.1</c:v>
                </c:pt>
                <c:pt idx="858">
                  <c:v>3857.12</c:v>
                </c:pt>
                <c:pt idx="859">
                  <c:v>3857.14</c:v>
                </c:pt>
                <c:pt idx="860">
                  <c:v>3857.16</c:v>
                </c:pt>
                <c:pt idx="861">
                  <c:v>3857.18</c:v>
                </c:pt>
                <c:pt idx="862">
                  <c:v>3857.2</c:v>
                </c:pt>
                <c:pt idx="863">
                  <c:v>3857.22</c:v>
                </c:pt>
                <c:pt idx="864">
                  <c:v>3857.24</c:v>
                </c:pt>
                <c:pt idx="865">
                  <c:v>3857.2599999999998</c:v>
                </c:pt>
                <c:pt idx="866">
                  <c:v>3857.2799999999997</c:v>
                </c:pt>
                <c:pt idx="867">
                  <c:v>3857.3</c:v>
                </c:pt>
                <c:pt idx="868">
                  <c:v>3857.32</c:v>
                </c:pt>
                <c:pt idx="869">
                  <c:v>3857.34</c:v>
                </c:pt>
                <c:pt idx="870">
                  <c:v>3857.36</c:v>
                </c:pt>
                <c:pt idx="871">
                  <c:v>3857.38</c:v>
                </c:pt>
                <c:pt idx="872">
                  <c:v>3857.4</c:v>
                </c:pt>
                <c:pt idx="873">
                  <c:v>3857.42</c:v>
                </c:pt>
                <c:pt idx="874">
                  <c:v>3857.44</c:v>
                </c:pt>
                <c:pt idx="875">
                  <c:v>3857.46</c:v>
                </c:pt>
                <c:pt idx="876">
                  <c:v>3857.48</c:v>
                </c:pt>
                <c:pt idx="877">
                  <c:v>3857.5</c:v>
                </c:pt>
                <c:pt idx="878">
                  <c:v>3857.52</c:v>
                </c:pt>
                <c:pt idx="879">
                  <c:v>3857.54</c:v>
                </c:pt>
                <c:pt idx="880">
                  <c:v>3857.56</c:v>
                </c:pt>
                <c:pt idx="881">
                  <c:v>3857.58</c:v>
                </c:pt>
                <c:pt idx="882">
                  <c:v>3857.6</c:v>
                </c:pt>
                <c:pt idx="883">
                  <c:v>3857.62</c:v>
                </c:pt>
                <c:pt idx="884">
                  <c:v>3857.64</c:v>
                </c:pt>
                <c:pt idx="885">
                  <c:v>3857.66</c:v>
                </c:pt>
                <c:pt idx="886">
                  <c:v>3857.68</c:v>
                </c:pt>
                <c:pt idx="887">
                  <c:v>3857.7</c:v>
                </c:pt>
                <c:pt idx="888">
                  <c:v>3857.72</c:v>
                </c:pt>
                <c:pt idx="889">
                  <c:v>3857.74</c:v>
                </c:pt>
                <c:pt idx="890">
                  <c:v>3857.7599999999998</c:v>
                </c:pt>
                <c:pt idx="891">
                  <c:v>3857.7799999999997</c:v>
                </c:pt>
                <c:pt idx="892">
                  <c:v>3857.8</c:v>
                </c:pt>
                <c:pt idx="893">
                  <c:v>3857.82</c:v>
                </c:pt>
                <c:pt idx="894">
                  <c:v>3857.84</c:v>
                </c:pt>
                <c:pt idx="895">
                  <c:v>3857.86</c:v>
                </c:pt>
                <c:pt idx="896">
                  <c:v>3857.88</c:v>
                </c:pt>
                <c:pt idx="897">
                  <c:v>3857.9</c:v>
                </c:pt>
                <c:pt idx="898">
                  <c:v>3857.92</c:v>
                </c:pt>
                <c:pt idx="899">
                  <c:v>3857.94</c:v>
                </c:pt>
                <c:pt idx="900">
                  <c:v>3857.96</c:v>
                </c:pt>
                <c:pt idx="901">
                  <c:v>3857.98</c:v>
                </c:pt>
                <c:pt idx="902">
                  <c:v>3858</c:v>
                </c:pt>
                <c:pt idx="903">
                  <c:v>3858.02</c:v>
                </c:pt>
                <c:pt idx="904">
                  <c:v>3858.04</c:v>
                </c:pt>
                <c:pt idx="905">
                  <c:v>3858.06</c:v>
                </c:pt>
                <c:pt idx="906">
                  <c:v>3858.08</c:v>
                </c:pt>
                <c:pt idx="907">
                  <c:v>3858.1</c:v>
                </c:pt>
                <c:pt idx="908">
                  <c:v>3858.12</c:v>
                </c:pt>
                <c:pt idx="909">
                  <c:v>3858.14</c:v>
                </c:pt>
                <c:pt idx="910">
                  <c:v>3858.16</c:v>
                </c:pt>
                <c:pt idx="911">
                  <c:v>3858.18</c:v>
                </c:pt>
                <c:pt idx="912">
                  <c:v>3858.2</c:v>
                </c:pt>
                <c:pt idx="913">
                  <c:v>3858.22</c:v>
                </c:pt>
                <c:pt idx="914">
                  <c:v>3858.24</c:v>
                </c:pt>
                <c:pt idx="915">
                  <c:v>3858.2599999999998</c:v>
                </c:pt>
                <c:pt idx="916">
                  <c:v>3858.2799999999997</c:v>
                </c:pt>
                <c:pt idx="917">
                  <c:v>3858.3</c:v>
                </c:pt>
                <c:pt idx="918">
                  <c:v>3858.32</c:v>
                </c:pt>
                <c:pt idx="919">
                  <c:v>3858.34</c:v>
                </c:pt>
                <c:pt idx="920">
                  <c:v>3858.36</c:v>
                </c:pt>
                <c:pt idx="921">
                  <c:v>3858.38</c:v>
                </c:pt>
                <c:pt idx="922">
                  <c:v>3858.4</c:v>
                </c:pt>
                <c:pt idx="923">
                  <c:v>3858.42</c:v>
                </c:pt>
                <c:pt idx="924">
                  <c:v>3858.44</c:v>
                </c:pt>
                <c:pt idx="925">
                  <c:v>3858.46</c:v>
                </c:pt>
                <c:pt idx="926">
                  <c:v>3858.48</c:v>
                </c:pt>
                <c:pt idx="927">
                  <c:v>3858.5</c:v>
                </c:pt>
                <c:pt idx="928">
                  <c:v>3858.52</c:v>
                </c:pt>
                <c:pt idx="929">
                  <c:v>3858.54</c:v>
                </c:pt>
                <c:pt idx="930">
                  <c:v>3858.56</c:v>
                </c:pt>
                <c:pt idx="931">
                  <c:v>3858.58</c:v>
                </c:pt>
                <c:pt idx="932">
                  <c:v>3858.6</c:v>
                </c:pt>
                <c:pt idx="933">
                  <c:v>3858.62</c:v>
                </c:pt>
                <c:pt idx="934">
                  <c:v>3858.64</c:v>
                </c:pt>
                <c:pt idx="935">
                  <c:v>3858.66</c:v>
                </c:pt>
                <c:pt idx="936">
                  <c:v>3858.68</c:v>
                </c:pt>
                <c:pt idx="937">
                  <c:v>3858.7</c:v>
                </c:pt>
                <c:pt idx="938">
                  <c:v>3858.72</c:v>
                </c:pt>
                <c:pt idx="939">
                  <c:v>3858.74</c:v>
                </c:pt>
                <c:pt idx="940">
                  <c:v>3858.7599999999998</c:v>
                </c:pt>
                <c:pt idx="941">
                  <c:v>3858.7799999999997</c:v>
                </c:pt>
                <c:pt idx="942">
                  <c:v>3858.8</c:v>
                </c:pt>
                <c:pt idx="943">
                  <c:v>3858.82</c:v>
                </c:pt>
                <c:pt idx="944">
                  <c:v>3858.84</c:v>
                </c:pt>
                <c:pt idx="945">
                  <c:v>3858.86</c:v>
                </c:pt>
                <c:pt idx="946">
                  <c:v>3858.88</c:v>
                </c:pt>
                <c:pt idx="947">
                  <c:v>3858.9</c:v>
                </c:pt>
                <c:pt idx="948">
                  <c:v>3858.92</c:v>
                </c:pt>
                <c:pt idx="949">
                  <c:v>3858.94</c:v>
                </c:pt>
                <c:pt idx="950">
                  <c:v>3858.96</c:v>
                </c:pt>
                <c:pt idx="951">
                  <c:v>3858.98</c:v>
                </c:pt>
                <c:pt idx="952">
                  <c:v>3859</c:v>
                </c:pt>
                <c:pt idx="953">
                  <c:v>3859.02</c:v>
                </c:pt>
                <c:pt idx="954">
                  <c:v>3859.04</c:v>
                </c:pt>
                <c:pt idx="955">
                  <c:v>3859.06</c:v>
                </c:pt>
                <c:pt idx="956">
                  <c:v>3859.08</c:v>
                </c:pt>
                <c:pt idx="957">
                  <c:v>3859.1</c:v>
                </c:pt>
                <c:pt idx="958">
                  <c:v>3859.12</c:v>
                </c:pt>
                <c:pt idx="959">
                  <c:v>3859.14</c:v>
                </c:pt>
                <c:pt idx="960">
                  <c:v>3859.16</c:v>
                </c:pt>
                <c:pt idx="961">
                  <c:v>3859.18</c:v>
                </c:pt>
                <c:pt idx="962">
                  <c:v>3859.2</c:v>
                </c:pt>
                <c:pt idx="963">
                  <c:v>3859.22</c:v>
                </c:pt>
                <c:pt idx="964">
                  <c:v>3859.24</c:v>
                </c:pt>
                <c:pt idx="965">
                  <c:v>3859.2599999999998</c:v>
                </c:pt>
                <c:pt idx="966">
                  <c:v>3859.2799999999997</c:v>
                </c:pt>
                <c:pt idx="967">
                  <c:v>3859.3</c:v>
                </c:pt>
                <c:pt idx="968">
                  <c:v>3859.32</c:v>
                </c:pt>
                <c:pt idx="969">
                  <c:v>3859.34</c:v>
                </c:pt>
                <c:pt idx="970">
                  <c:v>3859.36</c:v>
                </c:pt>
                <c:pt idx="971">
                  <c:v>3859.38</c:v>
                </c:pt>
                <c:pt idx="972">
                  <c:v>3859.4</c:v>
                </c:pt>
                <c:pt idx="973">
                  <c:v>3859.42</c:v>
                </c:pt>
                <c:pt idx="974">
                  <c:v>3859.44</c:v>
                </c:pt>
                <c:pt idx="975">
                  <c:v>3859.46</c:v>
                </c:pt>
                <c:pt idx="976">
                  <c:v>3859.48</c:v>
                </c:pt>
                <c:pt idx="977">
                  <c:v>3859.5</c:v>
                </c:pt>
                <c:pt idx="978">
                  <c:v>3859.52</c:v>
                </c:pt>
                <c:pt idx="979">
                  <c:v>3859.54</c:v>
                </c:pt>
                <c:pt idx="980">
                  <c:v>3859.56</c:v>
                </c:pt>
                <c:pt idx="981">
                  <c:v>3859.58</c:v>
                </c:pt>
                <c:pt idx="982">
                  <c:v>3859.6</c:v>
                </c:pt>
                <c:pt idx="983">
                  <c:v>3859.62</c:v>
                </c:pt>
                <c:pt idx="984">
                  <c:v>3859.64</c:v>
                </c:pt>
                <c:pt idx="985">
                  <c:v>3859.66</c:v>
                </c:pt>
                <c:pt idx="986">
                  <c:v>3859.68</c:v>
                </c:pt>
                <c:pt idx="987">
                  <c:v>3859.7</c:v>
                </c:pt>
                <c:pt idx="988">
                  <c:v>3859.72</c:v>
                </c:pt>
                <c:pt idx="989">
                  <c:v>3859.74</c:v>
                </c:pt>
                <c:pt idx="990">
                  <c:v>3859.7599999999998</c:v>
                </c:pt>
                <c:pt idx="991">
                  <c:v>3859.7799999999997</c:v>
                </c:pt>
                <c:pt idx="992">
                  <c:v>3859.8</c:v>
                </c:pt>
                <c:pt idx="993">
                  <c:v>3859.82</c:v>
                </c:pt>
                <c:pt idx="994">
                  <c:v>3859.84</c:v>
                </c:pt>
                <c:pt idx="995">
                  <c:v>3859.86</c:v>
                </c:pt>
                <c:pt idx="996">
                  <c:v>3859.88</c:v>
                </c:pt>
                <c:pt idx="997">
                  <c:v>3859.9</c:v>
                </c:pt>
                <c:pt idx="998">
                  <c:v>3859.92</c:v>
                </c:pt>
                <c:pt idx="999">
                  <c:v>3859.94</c:v>
                </c:pt>
                <c:pt idx="1000">
                  <c:v>3859.96</c:v>
                </c:pt>
                <c:pt idx="1001">
                  <c:v>3859.98</c:v>
                </c:pt>
                <c:pt idx="1002">
                  <c:v>3860</c:v>
                </c:pt>
                <c:pt idx="1003">
                  <c:v>3860.02</c:v>
                </c:pt>
                <c:pt idx="1004">
                  <c:v>3860.04</c:v>
                </c:pt>
                <c:pt idx="1005">
                  <c:v>3860.06</c:v>
                </c:pt>
                <c:pt idx="1006">
                  <c:v>3860.08</c:v>
                </c:pt>
                <c:pt idx="1007">
                  <c:v>3860.1</c:v>
                </c:pt>
                <c:pt idx="1008">
                  <c:v>3860.12</c:v>
                </c:pt>
                <c:pt idx="1009">
                  <c:v>3860.14</c:v>
                </c:pt>
                <c:pt idx="1010">
                  <c:v>3860.16</c:v>
                </c:pt>
                <c:pt idx="1011">
                  <c:v>3860.18</c:v>
                </c:pt>
                <c:pt idx="1012">
                  <c:v>3860.2</c:v>
                </c:pt>
                <c:pt idx="1013">
                  <c:v>3860.22</c:v>
                </c:pt>
                <c:pt idx="1014">
                  <c:v>3860.24</c:v>
                </c:pt>
                <c:pt idx="1015">
                  <c:v>3860.2599999999998</c:v>
                </c:pt>
                <c:pt idx="1016">
                  <c:v>3860.2799999999997</c:v>
                </c:pt>
                <c:pt idx="1017">
                  <c:v>3860.3</c:v>
                </c:pt>
                <c:pt idx="1018">
                  <c:v>3860.32</c:v>
                </c:pt>
                <c:pt idx="1019">
                  <c:v>3860.34</c:v>
                </c:pt>
                <c:pt idx="1020">
                  <c:v>3860.36</c:v>
                </c:pt>
                <c:pt idx="1021">
                  <c:v>3860.38</c:v>
                </c:pt>
                <c:pt idx="1022">
                  <c:v>3860.4</c:v>
                </c:pt>
                <c:pt idx="1023">
                  <c:v>3860.42</c:v>
                </c:pt>
                <c:pt idx="1024">
                  <c:v>3860.44</c:v>
                </c:pt>
                <c:pt idx="1025">
                  <c:v>3860.46</c:v>
                </c:pt>
                <c:pt idx="1026">
                  <c:v>3860.48</c:v>
                </c:pt>
                <c:pt idx="1027">
                  <c:v>3860.5</c:v>
                </c:pt>
                <c:pt idx="1028">
                  <c:v>3860.52</c:v>
                </c:pt>
                <c:pt idx="1029">
                  <c:v>3860.54</c:v>
                </c:pt>
                <c:pt idx="1030">
                  <c:v>3860.56</c:v>
                </c:pt>
                <c:pt idx="1031">
                  <c:v>3860.58</c:v>
                </c:pt>
                <c:pt idx="1032">
                  <c:v>3860.6</c:v>
                </c:pt>
                <c:pt idx="1033">
                  <c:v>3860.62</c:v>
                </c:pt>
                <c:pt idx="1034">
                  <c:v>3860.64</c:v>
                </c:pt>
                <c:pt idx="1035">
                  <c:v>3860.66</c:v>
                </c:pt>
                <c:pt idx="1036">
                  <c:v>3860.68</c:v>
                </c:pt>
                <c:pt idx="1037">
                  <c:v>3860.7</c:v>
                </c:pt>
                <c:pt idx="1038">
                  <c:v>3860.72</c:v>
                </c:pt>
                <c:pt idx="1039">
                  <c:v>3860.74</c:v>
                </c:pt>
                <c:pt idx="1040">
                  <c:v>3860.7599999999998</c:v>
                </c:pt>
                <c:pt idx="1041">
                  <c:v>3860.7799999999997</c:v>
                </c:pt>
                <c:pt idx="1042">
                  <c:v>3860.8</c:v>
                </c:pt>
                <c:pt idx="1043">
                  <c:v>3860.82</c:v>
                </c:pt>
                <c:pt idx="1044">
                  <c:v>3860.84</c:v>
                </c:pt>
                <c:pt idx="1045">
                  <c:v>3860.86</c:v>
                </c:pt>
                <c:pt idx="1046">
                  <c:v>3860.88</c:v>
                </c:pt>
                <c:pt idx="1047">
                  <c:v>3860.9</c:v>
                </c:pt>
                <c:pt idx="1048">
                  <c:v>3860.92</c:v>
                </c:pt>
                <c:pt idx="1049">
                  <c:v>3860.94</c:v>
                </c:pt>
                <c:pt idx="1050">
                  <c:v>3860.96</c:v>
                </c:pt>
                <c:pt idx="1051">
                  <c:v>3860.98</c:v>
                </c:pt>
                <c:pt idx="1052">
                  <c:v>3861</c:v>
                </c:pt>
                <c:pt idx="1053">
                  <c:v>3861.02</c:v>
                </c:pt>
                <c:pt idx="1054">
                  <c:v>3861.04</c:v>
                </c:pt>
                <c:pt idx="1055">
                  <c:v>3861.06</c:v>
                </c:pt>
                <c:pt idx="1056">
                  <c:v>3861.08</c:v>
                </c:pt>
                <c:pt idx="1057">
                  <c:v>3861.1</c:v>
                </c:pt>
                <c:pt idx="1058">
                  <c:v>3861.12</c:v>
                </c:pt>
                <c:pt idx="1059">
                  <c:v>3861.14</c:v>
                </c:pt>
                <c:pt idx="1060">
                  <c:v>3861.16</c:v>
                </c:pt>
                <c:pt idx="1061">
                  <c:v>3861.18</c:v>
                </c:pt>
                <c:pt idx="1062">
                  <c:v>3861.2</c:v>
                </c:pt>
                <c:pt idx="1063">
                  <c:v>3861.22</c:v>
                </c:pt>
                <c:pt idx="1064">
                  <c:v>3861.24</c:v>
                </c:pt>
                <c:pt idx="1065">
                  <c:v>3861.2599999999998</c:v>
                </c:pt>
                <c:pt idx="1066">
                  <c:v>3861.2799999999997</c:v>
                </c:pt>
                <c:pt idx="1067">
                  <c:v>3861.3</c:v>
                </c:pt>
                <c:pt idx="1068">
                  <c:v>3861.32</c:v>
                </c:pt>
                <c:pt idx="1069">
                  <c:v>3861.34</c:v>
                </c:pt>
                <c:pt idx="1070">
                  <c:v>3861.36</c:v>
                </c:pt>
                <c:pt idx="1071">
                  <c:v>3861.38</c:v>
                </c:pt>
                <c:pt idx="1072">
                  <c:v>3861.4</c:v>
                </c:pt>
                <c:pt idx="1073">
                  <c:v>3861.42</c:v>
                </c:pt>
                <c:pt idx="1074">
                  <c:v>3861.44</c:v>
                </c:pt>
                <c:pt idx="1075">
                  <c:v>3861.46</c:v>
                </c:pt>
                <c:pt idx="1076">
                  <c:v>3861.48</c:v>
                </c:pt>
                <c:pt idx="1077">
                  <c:v>3861.5</c:v>
                </c:pt>
                <c:pt idx="1078">
                  <c:v>3861.52</c:v>
                </c:pt>
                <c:pt idx="1079">
                  <c:v>3861.54</c:v>
                </c:pt>
                <c:pt idx="1080">
                  <c:v>3861.56</c:v>
                </c:pt>
                <c:pt idx="1081">
                  <c:v>3861.58</c:v>
                </c:pt>
                <c:pt idx="1082">
                  <c:v>3861.6</c:v>
                </c:pt>
                <c:pt idx="1083">
                  <c:v>3861.62</c:v>
                </c:pt>
                <c:pt idx="1084">
                  <c:v>3861.64</c:v>
                </c:pt>
                <c:pt idx="1085">
                  <c:v>3861.66</c:v>
                </c:pt>
                <c:pt idx="1086">
                  <c:v>3861.68</c:v>
                </c:pt>
                <c:pt idx="1087">
                  <c:v>3861.7</c:v>
                </c:pt>
                <c:pt idx="1088">
                  <c:v>3861.72</c:v>
                </c:pt>
                <c:pt idx="1089">
                  <c:v>3861.74</c:v>
                </c:pt>
                <c:pt idx="1090">
                  <c:v>3861.7599999999998</c:v>
                </c:pt>
                <c:pt idx="1091">
                  <c:v>3861.7799999999997</c:v>
                </c:pt>
                <c:pt idx="1092">
                  <c:v>3861.8</c:v>
                </c:pt>
                <c:pt idx="1093">
                  <c:v>3861.82</c:v>
                </c:pt>
                <c:pt idx="1094">
                  <c:v>3861.84</c:v>
                </c:pt>
                <c:pt idx="1095">
                  <c:v>3861.86</c:v>
                </c:pt>
                <c:pt idx="1096">
                  <c:v>3861.88</c:v>
                </c:pt>
                <c:pt idx="1097">
                  <c:v>3861.9</c:v>
                </c:pt>
                <c:pt idx="1098">
                  <c:v>3861.92</c:v>
                </c:pt>
                <c:pt idx="1099">
                  <c:v>3861.94</c:v>
                </c:pt>
                <c:pt idx="1100">
                  <c:v>3861.96</c:v>
                </c:pt>
                <c:pt idx="1101">
                  <c:v>3861.98</c:v>
                </c:pt>
                <c:pt idx="1102">
                  <c:v>3862</c:v>
                </c:pt>
                <c:pt idx="1103">
                  <c:v>3862.02</c:v>
                </c:pt>
                <c:pt idx="1104">
                  <c:v>3862.04</c:v>
                </c:pt>
                <c:pt idx="1105">
                  <c:v>3862.06</c:v>
                </c:pt>
                <c:pt idx="1106">
                  <c:v>3862.08</c:v>
                </c:pt>
                <c:pt idx="1107">
                  <c:v>3862.1</c:v>
                </c:pt>
                <c:pt idx="1108">
                  <c:v>3862.12</c:v>
                </c:pt>
                <c:pt idx="1109">
                  <c:v>3862.14</c:v>
                </c:pt>
                <c:pt idx="1110">
                  <c:v>3862.16</c:v>
                </c:pt>
                <c:pt idx="1111">
                  <c:v>3862.18</c:v>
                </c:pt>
                <c:pt idx="1112">
                  <c:v>3862.2</c:v>
                </c:pt>
                <c:pt idx="1113">
                  <c:v>3862.22</c:v>
                </c:pt>
                <c:pt idx="1114">
                  <c:v>3862.24</c:v>
                </c:pt>
                <c:pt idx="1115">
                  <c:v>3862.2599999999998</c:v>
                </c:pt>
                <c:pt idx="1116">
                  <c:v>3862.2799999999997</c:v>
                </c:pt>
                <c:pt idx="1117">
                  <c:v>3862.3</c:v>
                </c:pt>
                <c:pt idx="1118">
                  <c:v>3862.32</c:v>
                </c:pt>
                <c:pt idx="1119">
                  <c:v>3862.34</c:v>
                </c:pt>
                <c:pt idx="1120">
                  <c:v>3862.36</c:v>
                </c:pt>
                <c:pt idx="1121">
                  <c:v>3862.38</c:v>
                </c:pt>
                <c:pt idx="1122">
                  <c:v>3862.4</c:v>
                </c:pt>
                <c:pt idx="1123">
                  <c:v>3862.42</c:v>
                </c:pt>
                <c:pt idx="1124">
                  <c:v>3862.44</c:v>
                </c:pt>
                <c:pt idx="1125">
                  <c:v>3862.46</c:v>
                </c:pt>
                <c:pt idx="1126">
                  <c:v>3862.48</c:v>
                </c:pt>
                <c:pt idx="1127">
                  <c:v>3862.5</c:v>
                </c:pt>
                <c:pt idx="1128">
                  <c:v>3862.52</c:v>
                </c:pt>
                <c:pt idx="1129">
                  <c:v>3862.54</c:v>
                </c:pt>
                <c:pt idx="1130">
                  <c:v>3862.56</c:v>
                </c:pt>
                <c:pt idx="1131">
                  <c:v>3862.58</c:v>
                </c:pt>
                <c:pt idx="1132">
                  <c:v>3862.6</c:v>
                </c:pt>
                <c:pt idx="1133">
                  <c:v>3862.62</c:v>
                </c:pt>
                <c:pt idx="1134">
                  <c:v>3862.64</c:v>
                </c:pt>
                <c:pt idx="1135">
                  <c:v>3862.66</c:v>
                </c:pt>
                <c:pt idx="1136">
                  <c:v>3862.68</c:v>
                </c:pt>
                <c:pt idx="1137">
                  <c:v>3862.7</c:v>
                </c:pt>
                <c:pt idx="1138">
                  <c:v>3862.72</c:v>
                </c:pt>
                <c:pt idx="1139">
                  <c:v>3862.74</c:v>
                </c:pt>
                <c:pt idx="1140">
                  <c:v>3862.7599999999998</c:v>
                </c:pt>
                <c:pt idx="1141">
                  <c:v>3862.7799999999997</c:v>
                </c:pt>
                <c:pt idx="1142">
                  <c:v>3862.8</c:v>
                </c:pt>
                <c:pt idx="1143">
                  <c:v>3862.82</c:v>
                </c:pt>
                <c:pt idx="1144">
                  <c:v>3862.84</c:v>
                </c:pt>
                <c:pt idx="1145">
                  <c:v>3862.86</c:v>
                </c:pt>
                <c:pt idx="1146">
                  <c:v>3862.88</c:v>
                </c:pt>
                <c:pt idx="1147">
                  <c:v>3862.9</c:v>
                </c:pt>
                <c:pt idx="1148">
                  <c:v>3862.92</c:v>
                </c:pt>
                <c:pt idx="1149">
                  <c:v>3862.94</c:v>
                </c:pt>
                <c:pt idx="1150">
                  <c:v>3862.96</c:v>
                </c:pt>
                <c:pt idx="1151">
                  <c:v>3862.98</c:v>
                </c:pt>
                <c:pt idx="1152">
                  <c:v>3863</c:v>
                </c:pt>
                <c:pt idx="1153">
                  <c:v>3863.02</c:v>
                </c:pt>
                <c:pt idx="1154">
                  <c:v>3863.04</c:v>
                </c:pt>
                <c:pt idx="1155">
                  <c:v>3863.06</c:v>
                </c:pt>
                <c:pt idx="1156">
                  <c:v>3863.08</c:v>
                </c:pt>
                <c:pt idx="1157">
                  <c:v>3863.1</c:v>
                </c:pt>
                <c:pt idx="1158">
                  <c:v>3863.12</c:v>
                </c:pt>
                <c:pt idx="1159">
                  <c:v>3863.14</c:v>
                </c:pt>
                <c:pt idx="1160">
                  <c:v>3863.16</c:v>
                </c:pt>
                <c:pt idx="1161">
                  <c:v>3863.18</c:v>
                </c:pt>
                <c:pt idx="1162">
                  <c:v>3863.2</c:v>
                </c:pt>
                <c:pt idx="1163">
                  <c:v>3863.22</c:v>
                </c:pt>
                <c:pt idx="1164">
                  <c:v>3863.24</c:v>
                </c:pt>
                <c:pt idx="1165">
                  <c:v>3863.2599999999998</c:v>
                </c:pt>
                <c:pt idx="1166">
                  <c:v>3863.2799999999997</c:v>
                </c:pt>
                <c:pt idx="1167">
                  <c:v>3863.3</c:v>
                </c:pt>
                <c:pt idx="1168">
                  <c:v>3863.32</c:v>
                </c:pt>
                <c:pt idx="1169">
                  <c:v>3863.34</c:v>
                </c:pt>
                <c:pt idx="1170">
                  <c:v>3863.36</c:v>
                </c:pt>
                <c:pt idx="1171">
                  <c:v>3863.38</c:v>
                </c:pt>
                <c:pt idx="1172">
                  <c:v>3863.4</c:v>
                </c:pt>
                <c:pt idx="1173">
                  <c:v>3863.42</c:v>
                </c:pt>
                <c:pt idx="1174">
                  <c:v>3863.44</c:v>
                </c:pt>
                <c:pt idx="1175">
                  <c:v>3863.46</c:v>
                </c:pt>
                <c:pt idx="1176">
                  <c:v>3863.48</c:v>
                </c:pt>
                <c:pt idx="1177">
                  <c:v>3863.5</c:v>
                </c:pt>
                <c:pt idx="1178">
                  <c:v>3863.52</c:v>
                </c:pt>
                <c:pt idx="1179">
                  <c:v>3863.54</c:v>
                </c:pt>
                <c:pt idx="1180">
                  <c:v>3863.56</c:v>
                </c:pt>
                <c:pt idx="1181">
                  <c:v>3863.58</c:v>
                </c:pt>
                <c:pt idx="1182">
                  <c:v>3863.6</c:v>
                </c:pt>
                <c:pt idx="1183">
                  <c:v>3863.62</c:v>
                </c:pt>
                <c:pt idx="1184">
                  <c:v>3863.64</c:v>
                </c:pt>
                <c:pt idx="1185">
                  <c:v>3863.66</c:v>
                </c:pt>
                <c:pt idx="1186">
                  <c:v>3863.68</c:v>
                </c:pt>
                <c:pt idx="1187">
                  <c:v>3863.7</c:v>
                </c:pt>
                <c:pt idx="1188">
                  <c:v>3863.72</c:v>
                </c:pt>
                <c:pt idx="1189">
                  <c:v>3863.74</c:v>
                </c:pt>
                <c:pt idx="1190">
                  <c:v>3863.7599999999998</c:v>
                </c:pt>
                <c:pt idx="1191">
                  <c:v>3863.7799999999997</c:v>
                </c:pt>
                <c:pt idx="1192">
                  <c:v>3863.8</c:v>
                </c:pt>
                <c:pt idx="1193">
                  <c:v>3863.82</c:v>
                </c:pt>
                <c:pt idx="1194">
                  <c:v>3863.84</c:v>
                </c:pt>
                <c:pt idx="1195">
                  <c:v>3863.86</c:v>
                </c:pt>
                <c:pt idx="1196">
                  <c:v>3863.88</c:v>
                </c:pt>
                <c:pt idx="1197">
                  <c:v>3863.9</c:v>
                </c:pt>
                <c:pt idx="1198">
                  <c:v>3863.92</c:v>
                </c:pt>
                <c:pt idx="1199">
                  <c:v>3863.94</c:v>
                </c:pt>
                <c:pt idx="1200">
                  <c:v>3863.96</c:v>
                </c:pt>
                <c:pt idx="1201">
                  <c:v>3863.98</c:v>
                </c:pt>
                <c:pt idx="1202">
                  <c:v>3864</c:v>
                </c:pt>
                <c:pt idx="1203">
                  <c:v>3864.02</c:v>
                </c:pt>
                <c:pt idx="1204">
                  <c:v>3864.04</c:v>
                </c:pt>
                <c:pt idx="1205">
                  <c:v>3864.06</c:v>
                </c:pt>
                <c:pt idx="1206">
                  <c:v>3864.08</c:v>
                </c:pt>
                <c:pt idx="1207">
                  <c:v>3864.1</c:v>
                </c:pt>
                <c:pt idx="1208">
                  <c:v>3864.12</c:v>
                </c:pt>
                <c:pt idx="1209">
                  <c:v>3864.14</c:v>
                </c:pt>
                <c:pt idx="1210">
                  <c:v>3864.16</c:v>
                </c:pt>
                <c:pt idx="1211">
                  <c:v>3864.18</c:v>
                </c:pt>
                <c:pt idx="1212">
                  <c:v>3864.2</c:v>
                </c:pt>
                <c:pt idx="1213">
                  <c:v>3864.22</c:v>
                </c:pt>
                <c:pt idx="1214">
                  <c:v>3864.24</c:v>
                </c:pt>
                <c:pt idx="1215">
                  <c:v>3864.2599999999998</c:v>
                </c:pt>
                <c:pt idx="1216">
                  <c:v>3864.2799999999997</c:v>
                </c:pt>
                <c:pt idx="1217">
                  <c:v>3864.3</c:v>
                </c:pt>
                <c:pt idx="1218">
                  <c:v>3864.32</c:v>
                </c:pt>
                <c:pt idx="1219">
                  <c:v>3864.34</c:v>
                </c:pt>
                <c:pt idx="1220">
                  <c:v>3864.36</c:v>
                </c:pt>
                <c:pt idx="1221">
                  <c:v>3864.38</c:v>
                </c:pt>
                <c:pt idx="1222">
                  <c:v>3864.4</c:v>
                </c:pt>
                <c:pt idx="1223">
                  <c:v>3864.42</c:v>
                </c:pt>
                <c:pt idx="1224">
                  <c:v>3864.44</c:v>
                </c:pt>
                <c:pt idx="1225">
                  <c:v>3864.46</c:v>
                </c:pt>
                <c:pt idx="1226">
                  <c:v>3864.48</c:v>
                </c:pt>
                <c:pt idx="1227">
                  <c:v>3864.5</c:v>
                </c:pt>
                <c:pt idx="1228">
                  <c:v>3864.52</c:v>
                </c:pt>
                <c:pt idx="1229">
                  <c:v>3864.54</c:v>
                </c:pt>
                <c:pt idx="1230">
                  <c:v>3864.56</c:v>
                </c:pt>
                <c:pt idx="1231">
                  <c:v>3864.58</c:v>
                </c:pt>
                <c:pt idx="1232">
                  <c:v>3864.6</c:v>
                </c:pt>
                <c:pt idx="1233">
                  <c:v>3864.62</c:v>
                </c:pt>
                <c:pt idx="1234">
                  <c:v>3864.64</c:v>
                </c:pt>
                <c:pt idx="1235">
                  <c:v>3864.66</c:v>
                </c:pt>
                <c:pt idx="1236">
                  <c:v>3864.68</c:v>
                </c:pt>
                <c:pt idx="1237">
                  <c:v>3864.7</c:v>
                </c:pt>
                <c:pt idx="1238">
                  <c:v>3864.72</c:v>
                </c:pt>
                <c:pt idx="1239">
                  <c:v>3864.74</c:v>
                </c:pt>
                <c:pt idx="1240">
                  <c:v>3864.7599999999998</c:v>
                </c:pt>
                <c:pt idx="1241">
                  <c:v>3864.7799999999997</c:v>
                </c:pt>
                <c:pt idx="1242">
                  <c:v>3864.8</c:v>
                </c:pt>
                <c:pt idx="1243">
                  <c:v>3864.82</c:v>
                </c:pt>
                <c:pt idx="1244">
                  <c:v>3864.84</c:v>
                </c:pt>
                <c:pt idx="1245">
                  <c:v>3864.86</c:v>
                </c:pt>
                <c:pt idx="1246">
                  <c:v>3864.88</c:v>
                </c:pt>
                <c:pt idx="1247">
                  <c:v>3864.9</c:v>
                </c:pt>
                <c:pt idx="1248">
                  <c:v>3864.92</c:v>
                </c:pt>
                <c:pt idx="1249">
                  <c:v>3864.94</c:v>
                </c:pt>
                <c:pt idx="1250">
                  <c:v>3864.96</c:v>
                </c:pt>
                <c:pt idx="1251">
                  <c:v>3864.98</c:v>
                </c:pt>
                <c:pt idx="1252">
                  <c:v>3865</c:v>
                </c:pt>
                <c:pt idx="1253">
                  <c:v>3865.02</c:v>
                </c:pt>
                <c:pt idx="1254">
                  <c:v>3865.04</c:v>
                </c:pt>
                <c:pt idx="1255">
                  <c:v>3865.06</c:v>
                </c:pt>
                <c:pt idx="1256">
                  <c:v>3865.08</c:v>
                </c:pt>
                <c:pt idx="1257">
                  <c:v>3865.1</c:v>
                </c:pt>
                <c:pt idx="1258">
                  <c:v>3865.12</c:v>
                </c:pt>
                <c:pt idx="1259">
                  <c:v>3865.14</c:v>
                </c:pt>
                <c:pt idx="1260">
                  <c:v>3865.16</c:v>
                </c:pt>
                <c:pt idx="1261">
                  <c:v>3865.18</c:v>
                </c:pt>
                <c:pt idx="1262">
                  <c:v>3865.2</c:v>
                </c:pt>
                <c:pt idx="1263">
                  <c:v>3865.22</c:v>
                </c:pt>
                <c:pt idx="1264">
                  <c:v>3865.24</c:v>
                </c:pt>
                <c:pt idx="1265">
                  <c:v>3865.2599999999998</c:v>
                </c:pt>
                <c:pt idx="1266">
                  <c:v>3865.2799999999997</c:v>
                </c:pt>
                <c:pt idx="1267">
                  <c:v>3865.3</c:v>
                </c:pt>
                <c:pt idx="1268">
                  <c:v>3865.32</c:v>
                </c:pt>
                <c:pt idx="1269">
                  <c:v>3865.34</c:v>
                </c:pt>
                <c:pt idx="1270">
                  <c:v>3865.36</c:v>
                </c:pt>
                <c:pt idx="1271">
                  <c:v>3865.38</c:v>
                </c:pt>
                <c:pt idx="1272">
                  <c:v>3865.4</c:v>
                </c:pt>
                <c:pt idx="1273">
                  <c:v>3865.42</c:v>
                </c:pt>
                <c:pt idx="1274">
                  <c:v>3865.44</c:v>
                </c:pt>
                <c:pt idx="1275">
                  <c:v>3865.46</c:v>
                </c:pt>
                <c:pt idx="1276">
                  <c:v>3865.48</c:v>
                </c:pt>
                <c:pt idx="1277">
                  <c:v>3865.5</c:v>
                </c:pt>
                <c:pt idx="1278">
                  <c:v>3865.52</c:v>
                </c:pt>
                <c:pt idx="1279">
                  <c:v>3865.54</c:v>
                </c:pt>
                <c:pt idx="1280">
                  <c:v>3865.56</c:v>
                </c:pt>
                <c:pt idx="1281">
                  <c:v>3865.58</c:v>
                </c:pt>
                <c:pt idx="1282">
                  <c:v>3865.6</c:v>
                </c:pt>
                <c:pt idx="1283">
                  <c:v>3865.62</c:v>
                </c:pt>
                <c:pt idx="1284">
                  <c:v>3865.64</c:v>
                </c:pt>
                <c:pt idx="1285">
                  <c:v>3865.66</c:v>
                </c:pt>
                <c:pt idx="1286">
                  <c:v>3865.68</c:v>
                </c:pt>
                <c:pt idx="1287">
                  <c:v>3865.7</c:v>
                </c:pt>
                <c:pt idx="1288">
                  <c:v>3865.72</c:v>
                </c:pt>
                <c:pt idx="1289">
                  <c:v>3865.74</c:v>
                </c:pt>
                <c:pt idx="1290">
                  <c:v>3865.7599999999998</c:v>
                </c:pt>
                <c:pt idx="1291">
                  <c:v>3865.7799999999997</c:v>
                </c:pt>
                <c:pt idx="1292">
                  <c:v>3865.8</c:v>
                </c:pt>
                <c:pt idx="1293">
                  <c:v>3865.82</c:v>
                </c:pt>
                <c:pt idx="1294">
                  <c:v>3865.84</c:v>
                </c:pt>
                <c:pt idx="1295">
                  <c:v>3865.86</c:v>
                </c:pt>
                <c:pt idx="1296">
                  <c:v>3865.88</c:v>
                </c:pt>
                <c:pt idx="1297">
                  <c:v>3865.9</c:v>
                </c:pt>
                <c:pt idx="1298">
                  <c:v>3865.92</c:v>
                </c:pt>
                <c:pt idx="1299">
                  <c:v>3865.94</c:v>
                </c:pt>
                <c:pt idx="1300">
                  <c:v>3865.96</c:v>
                </c:pt>
                <c:pt idx="1301">
                  <c:v>3865.98</c:v>
                </c:pt>
                <c:pt idx="1302">
                  <c:v>3866</c:v>
                </c:pt>
                <c:pt idx="1303">
                  <c:v>3866.02</c:v>
                </c:pt>
                <c:pt idx="1304">
                  <c:v>3866.04</c:v>
                </c:pt>
                <c:pt idx="1305">
                  <c:v>3866.06</c:v>
                </c:pt>
                <c:pt idx="1306">
                  <c:v>3866.08</c:v>
                </c:pt>
                <c:pt idx="1307">
                  <c:v>3866.1</c:v>
                </c:pt>
                <c:pt idx="1308">
                  <c:v>3866.12</c:v>
                </c:pt>
                <c:pt idx="1309">
                  <c:v>3866.14</c:v>
                </c:pt>
                <c:pt idx="1310">
                  <c:v>3866.16</c:v>
                </c:pt>
                <c:pt idx="1311">
                  <c:v>3866.18</c:v>
                </c:pt>
                <c:pt idx="1312">
                  <c:v>3866.2</c:v>
                </c:pt>
                <c:pt idx="1313">
                  <c:v>3866.22</c:v>
                </c:pt>
                <c:pt idx="1314">
                  <c:v>3866.24</c:v>
                </c:pt>
                <c:pt idx="1315">
                  <c:v>3866.2599999999998</c:v>
                </c:pt>
                <c:pt idx="1316">
                  <c:v>3866.2799999999997</c:v>
                </c:pt>
                <c:pt idx="1317">
                  <c:v>3866.3</c:v>
                </c:pt>
                <c:pt idx="1318">
                  <c:v>3866.32</c:v>
                </c:pt>
                <c:pt idx="1319">
                  <c:v>3866.34</c:v>
                </c:pt>
                <c:pt idx="1320">
                  <c:v>3866.36</c:v>
                </c:pt>
                <c:pt idx="1321">
                  <c:v>3866.38</c:v>
                </c:pt>
                <c:pt idx="1322">
                  <c:v>3866.4</c:v>
                </c:pt>
                <c:pt idx="1323">
                  <c:v>3866.42</c:v>
                </c:pt>
                <c:pt idx="1324">
                  <c:v>3866.44</c:v>
                </c:pt>
                <c:pt idx="1325">
                  <c:v>3866.46</c:v>
                </c:pt>
                <c:pt idx="1326">
                  <c:v>3866.48</c:v>
                </c:pt>
                <c:pt idx="1327">
                  <c:v>3866.5</c:v>
                </c:pt>
                <c:pt idx="1328">
                  <c:v>3866.52</c:v>
                </c:pt>
                <c:pt idx="1329">
                  <c:v>3866.54</c:v>
                </c:pt>
                <c:pt idx="1330">
                  <c:v>3866.56</c:v>
                </c:pt>
                <c:pt idx="1331">
                  <c:v>3866.58</c:v>
                </c:pt>
                <c:pt idx="1332">
                  <c:v>3866.6</c:v>
                </c:pt>
                <c:pt idx="1333">
                  <c:v>3866.62</c:v>
                </c:pt>
                <c:pt idx="1334">
                  <c:v>3866.64</c:v>
                </c:pt>
                <c:pt idx="1335">
                  <c:v>3866.66</c:v>
                </c:pt>
                <c:pt idx="1336">
                  <c:v>3866.68</c:v>
                </c:pt>
                <c:pt idx="1337">
                  <c:v>3866.7</c:v>
                </c:pt>
                <c:pt idx="1338">
                  <c:v>3866.72</c:v>
                </c:pt>
                <c:pt idx="1339">
                  <c:v>3866.74</c:v>
                </c:pt>
                <c:pt idx="1340">
                  <c:v>3866.7599999999998</c:v>
                </c:pt>
                <c:pt idx="1341">
                  <c:v>3866.7799999999997</c:v>
                </c:pt>
                <c:pt idx="1342">
                  <c:v>3866.8</c:v>
                </c:pt>
                <c:pt idx="1343">
                  <c:v>3866.82</c:v>
                </c:pt>
                <c:pt idx="1344">
                  <c:v>3866.84</c:v>
                </c:pt>
                <c:pt idx="1345">
                  <c:v>3866.86</c:v>
                </c:pt>
                <c:pt idx="1346">
                  <c:v>3866.88</c:v>
                </c:pt>
                <c:pt idx="1347">
                  <c:v>3866.9</c:v>
                </c:pt>
                <c:pt idx="1348">
                  <c:v>3866.92</c:v>
                </c:pt>
                <c:pt idx="1349">
                  <c:v>3866.94</c:v>
                </c:pt>
                <c:pt idx="1350">
                  <c:v>3866.96</c:v>
                </c:pt>
                <c:pt idx="1351">
                  <c:v>3866.98</c:v>
                </c:pt>
                <c:pt idx="1352">
                  <c:v>3867</c:v>
                </c:pt>
                <c:pt idx="1353">
                  <c:v>3867.02</c:v>
                </c:pt>
                <c:pt idx="1354">
                  <c:v>3867.04</c:v>
                </c:pt>
                <c:pt idx="1355">
                  <c:v>3867.06</c:v>
                </c:pt>
                <c:pt idx="1356">
                  <c:v>3867.08</c:v>
                </c:pt>
                <c:pt idx="1357">
                  <c:v>3867.1</c:v>
                </c:pt>
                <c:pt idx="1358">
                  <c:v>3867.12</c:v>
                </c:pt>
                <c:pt idx="1359">
                  <c:v>3867.14</c:v>
                </c:pt>
                <c:pt idx="1360">
                  <c:v>3867.16</c:v>
                </c:pt>
                <c:pt idx="1361">
                  <c:v>3867.18</c:v>
                </c:pt>
                <c:pt idx="1362">
                  <c:v>3867.2</c:v>
                </c:pt>
                <c:pt idx="1363">
                  <c:v>3867.22</c:v>
                </c:pt>
                <c:pt idx="1364">
                  <c:v>3867.24</c:v>
                </c:pt>
                <c:pt idx="1365">
                  <c:v>3867.2599999999998</c:v>
                </c:pt>
                <c:pt idx="1366">
                  <c:v>3867.2799999999997</c:v>
                </c:pt>
                <c:pt idx="1367">
                  <c:v>3867.3</c:v>
                </c:pt>
                <c:pt idx="1368">
                  <c:v>3867.32</c:v>
                </c:pt>
                <c:pt idx="1369">
                  <c:v>3867.34</c:v>
                </c:pt>
                <c:pt idx="1370">
                  <c:v>3867.36</c:v>
                </c:pt>
                <c:pt idx="1371">
                  <c:v>3867.38</c:v>
                </c:pt>
                <c:pt idx="1372">
                  <c:v>3867.4</c:v>
                </c:pt>
                <c:pt idx="1373">
                  <c:v>3867.42</c:v>
                </c:pt>
                <c:pt idx="1374">
                  <c:v>3867.44</c:v>
                </c:pt>
                <c:pt idx="1375">
                  <c:v>3867.46</c:v>
                </c:pt>
                <c:pt idx="1376">
                  <c:v>3867.48</c:v>
                </c:pt>
                <c:pt idx="1377">
                  <c:v>3867.5</c:v>
                </c:pt>
                <c:pt idx="1378">
                  <c:v>3867.52</c:v>
                </c:pt>
                <c:pt idx="1379">
                  <c:v>3867.54</c:v>
                </c:pt>
                <c:pt idx="1380">
                  <c:v>3867.56</c:v>
                </c:pt>
                <c:pt idx="1381">
                  <c:v>3867.58</c:v>
                </c:pt>
                <c:pt idx="1382">
                  <c:v>3867.6</c:v>
                </c:pt>
                <c:pt idx="1383">
                  <c:v>3867.62</c:v>
                </c:pt>
                <c:pt idx="1384">
                  <c:v>3867.64</c:v>
                </c:pt>
                <c:pt idx="1385">
                  <c:v>3867.66</c:v>
                </c:pt>
                <c:pt idx="1386">
                  <c:v>3867.68</c:v>
                </c:pt>
                <c:pt idx="1387">
                  <c:v>3867.7</c:v>
                </c:pt>
                <c:pt idx="1388">
                  <c:v>3867.72</c:v>
                </c:pt>
                <c:pt idx="1389">
                  <c:v>3867.74</c:v>
                </c:pt>
                <c:pt idx="1390">
                  <c:v>3867.7599999999998</c:v>
                </c:pt>
                <c:pt idx="1391">
                  <c:v>3867.7799999999997</c:v>
                </c:pt>
                <c:pt idx="1392">
                  <c:v>3867.8</c:v>
                </c:pt>
                <c:pt idx="1393">
                  <c:v>3867.82</c:v>
                </c:pt>
                <c:pt idx="1394">
                  <c:v>3867.84</c:v>
                </c:pt>
                <c:pt idx="1395">
                  <c:v>3867.86</c:v>
                </c:pt>
                <c:pt idx="1396">
                  <c:v>3867.88</c:v>
                </c:pt>
                <c:pt idx="1397">
                  <c:v>3867.9</c:v>
                </c:pt>
                <c:pt idx="1398">
                  <c:v>3867.92</c:v>
                </c:pt>
                <c:pt idx="1399">
                  <c:v>3867.94</c:v>
                </c:pt>
                <c:pt idx="1400">
                  <c:v>3867.96</c:v>
                </c:pt>
                <c:pt idx="1401">
                  <c:v>3867.98</c:v>
                </c:pt>
                <c:pt idx="1402">
                  <c:v>3868</c:v>
                </c:pt>
                <c:pt idx="1403">
                  <c:v>3868.02</c:v>
                </c:pt>
                <c:pt idx="1404">
                  <c:v>3868.04</c:v>
                </c:pt>
                <c:pt idx="1405">
                  <c:v>3868.06</c:v>
                </c:pt>
                <c:pt idx="1406">
                  <c:v>3868.08</c:v>
                </c:pt>
                <c:pt idx="1407">
                  <c:v>3868.1</c:v>
                </c:pt>
                <c:pt idx="1408">
                  <c:v>3868.12</c:v>
                </c:pt>
                <c:pt idx="1409">
                  <c:v>3868.14</c:v>
                </c:pt>
                <c:pt idx="1410">
                  <c:v>3868.16</c:v>
                </c:pt>
                <c:pt idx="1411">
                  <c:v>3868.18</c:v>
                </c:pt>
                <c:pt idx="1412">
                  <c:v>3868.2</c:v>
                </c:pt>
                <c:pt idx="1413">
                  <c:v>3868.22</c:v>
                </c:pt>
                <c:pt idx="1414">
                  <c:v>3868.24</c:v>
                </c:pt>
                <c:pt idx="1415">
                  <c:v>3868.2599999999998</c:v>
                </c:pt>
                <c:pt idx="1416">
                  <c:v>3868.2799999999997</c:v>
                </c:pt>
                <c:pt idx="1417">
                  <c:v>3868.3</c:v>
                </c:pt>
                <c:pt idx="1418">
                  <c:v>3868.32</c:v>
                </c:pt>
                <c:pt idx="1419">
                  <c:v>3868.34</c:v>
                </c:pt>
                <c:pt idx="1420">
                  <c:v>3868.36</c:v>
                </c:pt>
                <c:pt idx="1421">
                  <c:v>3868.38</c:v>
                </c:pt>
                <c:pt idx="1422">
                  <c:v>3868.4</c:v>
                </c:pt>
                <c:pt idx="1423">
                  <c:v>3868.42</c:v>
                </c:pt>
                <c:pt idx="1424">
                  <c:v>3868.44</c:v>
                </c:pt>
                <c:pt idx="1425">
                  <c:v>3868.46</c:v>
                </c:pt>
                <c:pt idx="1426">
                  <c:v>3868.48</c:v>
                </c:pt>
                <c:pt idx="1427">
                  <c:v>3868.5</c:v>
                </c:pt>
                <c:pt idx="1428">
                  <c:v>3868.52</c:v>
                </c:pt>
                <c:pt idx="1429">
                  <c:v>3868.54</c:v>
                </c:pt>
                <c:pt idx="1430">
                  <c:v>3868.56</c:v>
                </c:pt>
                <c:pt idx="1431">
                  <c:v>3868.58</c:v>
                </c:pt>
                <c:pt idx="1432">
                  <c:v>3868.6</c:v>
                </c:pt>
                <c:pt idx="1433">
                  <c:v>3868.62</c:v>
                </c:pt>
                <c:pt idx="1434">
                  <c:v>3868.64</c:v>
                </c:pt>
                <c:pt idx="1435">
                  <c:v>3868.66</c:v>
                </c:pt>
                <c:pt idx="1436">
                  <c:v>3868.68</c:v>
                </c:pt>
                <c:pt idx="1437">
                  <c:v>3868.7</c:v>
                </c:pt>
                <c:pt idx="1438">
                  <c:v>3868.72</c:v>
                </c:pt>
                <c:pt idx="1439">
                  <c:v>3868.74</c:v>
                </c:pt>
                <c:pt idx="1440">
                  <c:v>3868.7599999999998</c:v>
                </c:pt>
                <c:pt idx="1441">
                  <c:v>3868.7799999999997</c:v>
                </c:pt>
                <c:pt idx="1442">
                  <c:v>3868.8</c:v>
                </c:pt>
                <c:pt idx="1443">
                  <c:v>3868.82</c:v>
                </c:pt>
                <c:pt idx="1444">
                  <c:v>3868.84</c:v>
                </c:pt>
                <c:pt idx="1445">
                  <c:v>3868.86</c:v>
                </c:pt>
                <c:pt idx="1446">
                  <c:v>3868.88</c:v>
                </c:pt>
                <c:pt idx="1447">
                  <c:v>3868.9</c:v>
                </c:pt>
                <c:pt idx="1448">
                  <c:v>3868.92</c:v>
                </c:pt>
                <c:pt idx="1449">
                  <c:v>3868.94</c:v>
                </c:pt>
                <c:pt idx="1450">
                  <c:v>3868.96</c:v>
                </c:pt>
                <c:pt idx="1451">
                  <c:v>3868.98</c:v>
                </c:pt>
                <c:pt idx="1452">
                  <c:v>3869</c:v>
                </c:pt>
                <c:pt idx="1453">
                  <c:v>3869.02</c:v>
                </c:pt>
                <c:pt idx="1454">
                  <c:v>3869.04</c:v>
                </c:pt>
                <c:pt idx="1455">
                  <c:v>3869.06</c:v>
                </c:pt>
                <c:pt idx="1456">
                  <c:v>3869.08</c:v>
                </c:pt>
                <c:pt idx="1457">
                  <c:v>3869.1</c:v>
                </c:pt>
                <c:pt idx="1458">
                  <c:v>3869.12</c:v>
                </c:pt>
                <c:pt idx="1459">
                  <c:v>3869.14</c:v>
                </c:pt>
                <c:pt idx="1460">
                  <c:v>3869.16</c:v>
                </c:pt>
                <c:pt idx="1461">
                  <c:v>3869.18</c:v>
                </c:pt>
                <c:pt idx="1462">
                  <c:v>3869.2</c:v>
                </c:pt>
                <c:pt idx="1463">
                  <c:v>3869.22</c:v>
                </c:pt>
                <c:pt idx="1464">
                  <c:v>3869.24</c:v>
                </c:pt>
                <c:pt idx="1465">
                  <c:v>3869.2599999999998</c:v>
                </c:pt>
                <c:pt idx="1466">
                  <c:v>3869.2799999999997</c:v>
                </c:pt>
                <c:pt idx="1467">
                  <c:v>3869.3</c:v>
                </c:pt>
                <c:pt idx="1468">
                  <c:v>3869.32</c:v>
                </c:pt>
                <c:pt idx="1469">
                  <c:v>3869.34</c:v>
                </c:pt>
                <c:pt idx="1470">
                  <c:v>3869.36</c:v>
                </c:pt>
                <c:pt idx="1471">
                  <c:v>3869.38</c:v>
                </c:pt>
                <c:pt idx="1472">
                  <c:v>3869.4</c:v>
                </c:pt>
                <c:pt idx="1473">
                  <c:v>3869.42</c:v>
                </c:pt>
                <c:pt idx="1474">
                  <c:v>3869.44</c:v>
                </c:pt>
                <c:pt idx="1475">
                  <c:v>3869.46</c:v>
                </c:pt>
                <c:pt idx="1476">
                  <c:v>3869.48</c:v>
                </c:pt>
                <c:pt idx="1477">
                  <c:v>3869.5</c:v>
                </c:pt>
                <c:pt idx="1478">
                  <c:v>3869.52</c:v>
                </c:pt>
                <c:pt idx="1479">
                  <c:v>3869.54</c:v>
                </c:pt>
                <c:pt idx="1480">
                  <c:v>3869.56</c:v>
                </c:pt>
                <c:pt idx="1481">
                  <c:v>3869.58</c:v>
                </c:pt>
                <c:pt idx="1482">
                  <c:v>3869.6</c:v>
                </c:pt>
                <c:pt idx="1483">
                  <c:v>3869.62</c:v>
                </c:pt>
                <c:pt idx="1484">
                  <c:v>3869.64</c:v>
                </c:pt>
                <c:pt idx="1485">
                  <c:v>3869.66</c:v>
                </c:pt>
                <c:pt idx="1486">
                  <c:v>3869.68</c:v>
                </c:pt>
                <c:pt idx="1487">
                  <c:v>3869.7</c:v>
                </c:pt>
                <c:pt idx="1488">
                  <c:v>3869.72</c:v>
                </c:pt>
                <c:pt idx="1489">
                  <c:v>3869.74</c:v>
                </c:pt>
                <c:pt idx="1490">
                  <c:v>3869.7599999999998</c:v>
                </c:pt>
                <c:pt idx="1491">
                  <c:v>3869.7799999999997</c:v>
                </c:pt>
                <c:pt idx="1492">
                  <c:v>3869.8</c:v>
                </c:pt>
                <c:pt idx="1493">
                  <c:v>3869.82</c:v>
                </c:pt>
                <c:pt idx="1494">
                  <c:v>3869.84</c:v>
                </c:pt>
                <c:pt idx="1495">
                  <c:v>3869.86</c:v>
                </c:pt>
                <c:pt idx="1496">
                  <c:v>3869.88</c:v>
                </c:pt>
                <c:pt idx="1497">
                  <c:v>3869.9</c:v>
                </c:pt>
                <c:pt idx="1498">
                  <c:v>3869.92</c:v>
                </c:pt>
                <c:pt idx="1499">
                  <c:v>3869.94</c:v>
                </c:pt>
                <c:pt idx="1500">
                  <c:v>3869.96</c:v>
                </c:pt>
                <c:pt idx="1501">
                  <c:v>3869.98</c:v>
                </c:pt>
                <c:pt idx="1502">
                  <c:v>3870</c:v>
                </c:pt>
                <c:pt idx="1503">
                  <c:v>3870.02</c:v>
                </c:pt>
                <c:pt idx="1504">
                  <c:v>3870.04</c:v>
                </c:pt>
                <c:pt idx="1505">
                  <c:v>3870.06</c:v>
                </c:pt>
                <c:pt idx="1506">
                  <c:v>3870.08</c:v>
                </c:pt>
                <c:pt idx="1507">
                  <c:v>3870.1</c:v>
                </c:pt>
                <c:pt idx="1508">
                  <c:v>3870.12</c:v>
                </c:pt>
                <c:pt idx="1509">
                  <c:v>3870.14</c:v>
                </c:pt>
                <c:pt idx="1510">
                  <c:v>3870.16</c:v>
                </c:pt>
                <c:pt idx="1511">
                  <c:v>3870.18</c:v>
                </c:pt>
                <c:pt idx="1512">
                  <c:v>3870.2</c:v>
                </c:pt>
                <c:pt idx="1513">
                  <c:v>3870.22</c:v>
                </c:pt>
                <c:pt idx="1514">
                  <c:v>3870.24</c:v>
                </c:pt>
                <c:pt idx="1515">
                  <c:v>3870.2599999999998</c:v>
                </c:pt>
                <c:pt idx="1516">
                  <c:v>3870.2799999999997</c:v>
                </c:pt>
                <c:pt idx="1517">
                  <c:v>3870.3</c:v>
                </c:pt>
                <c:pt idx="1518">
                  <c:v>3870.32</c:v>
                </c:pt>
                <c:pt idx="1519">
                  <c:v>3870.34</c:v>
                </c:pt>
                <c:pt idx="1520">
                  <c:v>3870.36</c:v>
                </c:pt>
                <c:pt idx="1521">
                  <c:v>3870.38</c:v>
                </c:pt>
                <c:pt idx="1522">
                  <c:v>3870.4</c:v>
                </c:pt>
                <c:pt idx="1523">
                  <c:v>3870.42</c:v>
                </c:pt>
                <c:pt idx="1524">
                  <c:v>3870.44</c:v>
                </c:pt>
                <c:pt idx="1525">
                  <c:v>3870.46</c:v>
                </c:pt>
                <c:pt idx="1526">
                  <c:v>3870.48</c:v>
                </c:pt>
                <c:pt idx="1527">
                  <c:v>3870.5</c:v>
                </c:pt>
                <c:pt idx="1528">
                  <c:v>3870.52</c:v>
                </c:pt>
                <c:pt idx="1529">
                  <c:v>3870.54</c:v>
                </c:pt>
                <c:pt idx="1530">
                  <c:v>3870.56</c:v>
                </c:pt>
                <c:pt idx="1531">
                  <c:v>3870.58</c:v>
                </c:pt>
                <c:pt idx="1532">
                  <c:v>3870.6</c:v>
                </c:pt>
                <c:pt idx="1533">
                  <c:v>3870.62</c:v>
                </c:pt>
                <c:pt idx="1534">
                  <c:v>3870.64</c:v>
                </c:pt>
                <c:pt idx="1535">
                  <c:v>3870.66</c:v>
                </c:pt>
                <c:pt idx="1536">
                  <c:v>3870.68</c:v>
                </c:pt>
                <c:pt idx="1537">
                  <c:v>3870.7</c:v>
                </c:pt>
                <c:pt idx="1538">
                  <c:v>3870.72</c:v>
                </c:pt>
                <c:pt idx="1539">
                  <c:v>3870.74</c:v>
                </c:pt>
                <c:pt idx="1540">
                  <c:v>3870.7599999999998</c:v>
                </c:pt>
                <c:pt idx="1541">
                  <c:v>3870.7799999999997</c:v>
                </c:pt>
                <c:pt idx="1542">
                  <c:v>3870.8</c:v>
                </c:pt>
                <c:pt idx="1543">
                  <c:v>3870.82</c:v>
                </c:pt>
                <c:pt idx="1544">
                  <c:v>3870.84</c:v>
                </c:pt>
                <c:pt idx="1545">
                  <c:v>3870.86</c:v>
                </c:pt>
                <c:pt idx="1546">
                  <c:v>3870.88</c:v>
                </c:pt>
                <c:pt idx="1547">
                  <c:v>3870.9</c:v>
                </c:pt>
                <c:pt idx="1548">
                  <c:v>3870.92</c:v>
                </c:pt>
                <c:pt idx="1549">
                  <c:v>3870.94</c:v>
                </c:pt>
                <c:pt idx="1550">
                  <c:v>3870.96</c:v>
                </c:pt>
                <c:pt idx="1551">
                  <c:v>3870.98</c:v>
                </c:pt>
                <c:pt idx="1552">
                  <c:v>3871</c:v>
                </c:pt>
                <c:pt idx="1553">
                  <c:v>3871.02</c:v>
                </c:pt>
                <c:pt idx="1554">
                  <c:v>3871.04</c:v>
                </c:pt>
                <c:pt idx="1555">
                  <c:v>3871.06</c:v>
                </c:pt>
                <c:pt idx="1556">
                  <c:v>3871.08</c:v>
                </c:pt>
                <c:pt idx="1557">
                  <c:v>3871.1</c:v>
                </c:pt>
                <c:pt idx="1558">
                  <c:v>3871.12</c:v>
                </c:pt>
                <c:pt idx="1559">
                  <c:v>3871.14</c:v>
                </c:pt>
                <c:pt idx="1560">
                  <c:v>3871.16</c:v>
                </c:pt>
                <c:pt idx="1561">
                  <c:v>3871.18</c:v>
                </c:pt>
                <c:pt idx="1562">
                  <c:v>3871.2</c:v>
                </c:pt>
                <c:pt idx="1563">
                  <c:v>3871.22</c:v>
                </c:pt>
                <c:pt idx="1564">
                  <c:v>3871.24</c:v>
                </c:pt>
                <c:pt idx="1565">
                  <c:v>3871.2599999999998</c:v>
                </c:pt>
                <c:pt idx="1566">
                  <c:v>3871.2799999999997</c:v>
                </c:pt>
                <c:pt idx="1567">
                  <c:v>3871.3</c:v>
                </c:pt>
                <c:pt idx="1568">
                  <c:v>3871.32</c:v>
                </c:pt>
                <c:pt idx="1569">
                  <c:v>3871.34</c:v>
                </c:pt>
                <c:pt idx="1570">
                  <c:v>3871.36</c:v>
                </c:pt>
                <c:pt idx="1571">
                  <c:v>3871.38</c:v>
                </c:pt>
                <c:pt idx="1572">
                  <c:v>3871.4</c:v>
                </c:pt>
                <c:pt idx="1573">
                  <c:v>3871.42</c:v>
                </c:pt>
                <c:pt idx="1574">
                  <c:v>3871.44</c:v>
                </c:pt>
                <c:pt idx="1575">
                  <c:v>3871.46</c:v>
                </c:pt>
                <c:pt idx="1576">
                  <c:v>3871.48</c:v>
                </c:pt>
                <c:pt idx="1577">
                  <c:v>3871.5</c:v>
                </c:pt>
                <c:pt idx="1578">
                  <c:v>3871.52</c:v>
                </c:pt>
                <c:pt idx="1579">
                  <c:v>3871.54</c:v>
                </c:pt>
                <c:pt idx="1580">
                  <c:v>3871.56</c:v>
                </c:pt>
                <c:pt idx="1581">
                  <c:v>3871.58</c:v>
                </c:pt>
                <c:pt idx="1582">
                  <c:v>3871.6</c:v>
                </c:pt>
                <c:pt idx="1583">
                  <c:v>3871.62</c:v>
                </c:pt>
                <c:pt idx="1584">
                  <c:v>3871.64</c:v>
                </c:pt>
                <c:pt idx="1585">
                  <c:v>3871.66</c:v>
                </c:pt>
                <c:pt idx="1586">
                  <c:v>3871.68</c:v>
                </c:pt>
                <c:pt idx="1587">
                  <c:v>3871.7</c:v>
                </c:pt>
                <c:pt idx="1588">
                  <c:v>3871.72</c:v>
                </c:pt>
                <c:pt idx="1589">
                  <c:v>3871.74</c:v>
                </c:pt>
                <c:pt idx="1590">
                  <c:v>3871.7599999999998</c:v>
                </c:pt>
                <c:pt idx="1591">
                  <c:v>3871.7799999999997</c:v>
                </c:pt>
                <c:pt idx="1592">
                  <c:v>3871.8</c:v>
                </c:pt>
                <c:pt idx="1593">
                  <c:v>3871.82</c:v>
                </c:pt>
                <c:pt idx="1594">
                  <c:v>3871.84</c:v>
                </c:pt>
                <c:pt idx="1595">
                  <c:v>3871.86</c:v>
                </c:pt>
                <c:pt idx="1596">
                  <c:v>3871.88</c:v>
                </c:pt>
                <c:pt idx="1597">
                  <c:v>3871.9</c:v>
                </c:pt>
                <c:pt idx="1598">
                  <c:v>3871.92</c:v>
                </c:pt>
                <c:pt idx="1599">
                  <c:v>3871.94</c:v>
                </c:pt>
                <c:pt idx="1600">
                  <c:v>3871.96</c:v>
                </c:pt>
                <c:pt idx="1601">
                  <c:v>3871.98</c:v>
                </c:pt>
                <c:pt idx="1602">
                  <c:v>3872</c:v>
                </c:pt>
                <c:pt idx="1603">
                  <c:v>3872.02</c:v>
                </c:pt>
                <c:pt idx="1604">
                  <c:v>3872.04</c:v>
                </c:pt>
                <c:pt idx="1605">
                  <c:v>3872.06</c:v>
                </c:pt>
                <c:pt idx="1606">
                  <c:v>3872.08</c:v>
                </c:pt>
                <c:pt idx="1607">
                  <c:v>3872.1</c:v>
                </c:pt>
                <c:pt idx="1608">
                  <c:v>3872.12</c:v>
                </c:pt>
                <c:pt idx="1609">
                  <c:v>3872.14</c:v>
                </c:pt>
                <c:pt idx="1610">
                  <c:v>3872.16</c:v>
                </c:pt>
                <c:pt idx="1611">
                  <c:v>3872.18</c:v>
                </c:pt>
                <c:pt idx="1612">
                  <c:v>3872.2</c:v>
                </c:pt>
                <c:pt idx="1613">
                  <c:v>3872.22</c:v>
                </c:pt>
                <c:pt idx="1614">
                  <c:v>3872.24</c:v>
                </c:pt>
                <c:pt idx="1615">
                  <c:v>3872.2599999999998</c:v>
                </c:pt>
                <c:pt idx="1616">
                  <c:v>3872.2799999999997</c:v>
                </c:pt>
                <c:pt idx="1617">
                  <c:v>3872.3</c:v>
                </c:pt>
                <c:pt idx="1618">
                  <c:v>3872.32</c:v>
                </c:pt>
                <c:pt idx="1619">
                  <c:v>3872.34</c:v>
                </c:pt>
                <c:pt idx="1620">
                  <c:v>3872.36</c:v>
                </c:pt>
                <c:pt idx="1621">
                  <c:v>3872.38</c:v>
                </c:pt>
                <c:pt idx="1622">
                  <c:v>3872.4</c:v>
                </c:pt>
                <c:pt idx="1623">
                  <c:v>3872.42</c:v>
                </c:pt>
                <c:pt idx="1624">
                  <c:v>3872.44</c:v>
                </c:pt>
                <c:pt idx="1625">
                  <c:v>3872.46</c:v>
                </c:pt>
                <c:pt idx="1626">
                  <c:v>3872.48</c:v>
                </c:pt>
                <c:pt idx="1627">
                  <c:v>3872.5</c:v>
                </c:pt>
                <c:pt idx="1628">
                  <c:v>3872.52</c:v>
                </c:pt>
                <c:pt idx="1629">
                  <c:v>3872.54</c:v>
                </c:pt>
                <c:pt idx="1630">
                  <c:v>3872.56</c:v>
                </c:pt>
                <c:pt idx="1631">
                  <c:v>3872.58</c:v>
                </c:pt>
                <c:pt idx="1632">
                  <c:v>3872.6</c:v>
                </c:pt>
                <c:pt idx="1633">
                  <c:v>3872.62</c:v>
                </c:pt>
                <c:pt idx="1634">
                  <c:v>3872.64</c:v>
                </c:pt>
                <c:pt idx="1635">
                  <c:v>3872.66</c:v>
                </c:pt>
                <c:pt idx="1636">
                  <c:v>3872.68</c:v>
                </c:pt>
                <c:pt idx="1637">
                  <c:v>3872.7</c:v>
                </c:pt>
                <c:pt idx="1638">
                  <c:v>3872.72</c:v>
                </c:pt>
                <c:pt idx="1639">
                  <c:v>3872.74</c:v>
                </c:pt>
                <c:pt idx="1640">
                  <c:v>3872.7599999999998</c:v>
                </c:pt>
                <c:pt idx="1641">
                  <c:v>3872.7799999999997</c:v>
                </c:pt>
                <c:pt idx="1642">
                  <c:v>3872.8</c:v>
                </c:pt>
                <c:pt idx="1643">
                  <c:v>3872.82</c:v>
                </c:pt>
                <c:pt idx="1644">
                  <c:v>3872.84</c:v>
                </c:pt>
                <c:pt idx="1645">
                  <c:v>3872.86</c:v>
                </c:pt>
                <c:pt idx="1646">
                  <c:v>3872.88</c:v>
                </c:pt>
                <c:pt idx="1647">
                  <c:v>3872.9</c:v>
                </c:pt>
                <c:pt idx="1648">
                  <c:v>3872.92</c:v>
                </c:pt>
                <c:pt idx="1649">
                  <c:v>3872.94</c:v>
                </c:pt>
                <c:pt idx="1650">
                  <c:v>3872.96</c:v>
                </c:pt>
                <c:pt idx="1651">
                  <c:v>3872.98</c:v>
                </c:pt>
                <c:pt idx="1652">
                  <c:v>3873</c:v>
                </c:pt>
                <c:pt idx="1653">
                  <c:v>3873.02</c:v>
                </c:pt>
                <c:pt idx="1654">
                  <c:v>3873.04</c:v>
                </c:pt>
                <c:pt idx="1655">
                  <c:v>3873.06</c:v>
                </c:pt>
                <c:pt idx="1656">
                  <c:v>3873.08</c:v>
                </c:pt>
                <c:pt idx="1657">
                  <c:v>3873.1</c:v>
                </c:pt>
                <c:pt idx="1658">
                  <c:v>3873.12</c:v>
                </c:pt>
                <c:pt idx="1659">
                  <c:v>3873.14</c:v>
                </c:pt>
                <c:pt idx="1660">
                  <c:v>3873.16</c:v>
                </c:pt>
                <c:pt idx="1661">
                  <c:v>3873.18</c:v>
                </c:pt>
                <c:pt idx="1662">
                  <c:v>3873.2</c:v>
                </c:pt>
                <c:pt idx="1663">
                  <c:v>3873.22</c:v>
                </c:pt>
                <c:pt idx="1664">
                  <c:v>3873.24</c:v>
                </c:pt>
                <c:pt idx="1665">
                  <c:v>3873.2599999999998</c:v>
                </c:pt>
                <c:pt idx="1666">
                  <c:v>3873.2799999999997</c:v>
                </c:pt>
                <c:pt idx="1667">
                  <c:v>3873.3</c:v>
                </c:pt>
                <c:pt idx="1668">
                  <c:v>3873.32</c:v>
                </c:pt>
                <c:pt idx="1669">
                  <c:v>3873.34</c:v>
                </c:pt>
                <c:pt idx="1670">
                  <c:v>3873.36</c:v>
                </c:pt>
                <c:pt idx="1671">
                  <c:v>3873.38</c:v>
                </c:pt>
                <c:pt idx="1672">
                  <c:v>3873.4</c:v>
                </c:pt>
                <c:pt idx="1673">
                  <c:v>3873.42</c:v>
                </c:pt>
                <c:pt idx="1674">
                  <c:v>3873.44</c:v>
                </c:pt>
                <c:pt idx="1675">
                  <c:v>3873.46</c:v>
                </c:pt>
                <c:pt idx="1676">
                  <c:v>3873.48</c:v>
                </c:pt>
                <c:pt idx="1677">
                  <c:v>3873.5</c:v>
                </c:pt>
                <c:pt idx="1678">
                  <c:v>3873.52</c:v>
                </c:pt>
                <c:pt idx="1679">
                  <c:v>3873.54</c:v>
                </c:pt>
                <c:pt idx="1680">
                  <c:v>3873.56</c:v>
                </c:pt>
                <c:pt idx="1681">
                  <c:v>3873.58</c:v>
                </c:pt>
                <c:pt idx="1682">
                  <c:v>3873.6</c:v>
                </c:pt>
                <c:pt idx="1683">
                  <c:v>3873.62</c:v>
                </c:pt>
                <c:pt idx="1684">
                  <c:v>3873.64</c:v>
                </c:pt>
                <c:pt idx="1685">
                  <c:v>3873.66</c:v>
                </c:pt>
                <c:pt idx="1686">
                  <c:v>3873.68</c:v>
                </c:pt>
                <c:pt idx="1687">
                  <c:v>3873.7</c:v>
                </c:pt>
                <c:pt idx="1688">
                  <c:v>3873.72</c:v>
                </c:pt>
                <c:pt idx="1689">
                  <c:v>3873.74</c:v>
                </c:pt>
                <c:pt idx="1690">
                  <c:v>3873.7599999999998</c:v>
                </c:pt>
                <c:pt idx="1691">
                  <c:v>3873.7799999999997</c:v>
                </c:pt>
                <c:pt idx="1692">
                  <c:v>3873.8</c:v>
                </c:pt>
                <c:pt idx="1693">
                  <c:v>3873.82</c:v>
                </c:pt>
                <c:pt idx="1694">
                  <c:v>3873.84</c:v>
                </c:pt>
                <c:pt idx="1695">
                  <c:v>3873.86</c:v>
                </c:pt>
                <c:pt idx="1696">
                  <c:v>3873.88</c:v>
                </c:pt>
                <c:pt idx="1697">
                  <c:v>3873.9</c:v>
                </c:pt>
                <c:pt idx="1698">
                  <c:v>3873.92</c:v>
                </c:pt>
                <c:pt idx="1699">
                  <c:v>3873.94</c:v>
                </c:pt>
                <c:pt idx="1700">
                  <c:v>3873.96</c:v>
                </c:pt>
                <c:pt idx="1701">
                  <c:v>3873.98</c:v>
                </c:pt>
                <c:pt idx="1702">
                  <c:v>3874</c:v>
                </c:pt>
                <c:pt idx="1703">
                  <c:v>3874.02</c:v>
                </c:pt>
                <c:pt idx="1704">
                  <c:v>3874.04</c:v>
                </c:pt>
                <c:pt idx="1705">
                  <c:v>3874.06</c:v>
                </c:pt>
                <c:pt idx="1706">
                  <c:v>3874.08</c:v>
                </c:pt>
                <c:pt idx="1707">
                  <c:v>3874.1</c:v>
                </c:pt>
                <c:pt idx="1708">
                  <c:v>3874.12</c:v>
                </c:pt>
                <c:pt idx="1709">
                  <c:v>3874.14</c:v>
                </c:pt>
                <c:pt idx="1710">
                  <c:v>3874.16</c:v>
                </c:pt>
                <c:pt idx="1711">
                  <c:v>3874.18</c:v>
                </c:pt>
                <c:pt idx="1712">
                  <c:v>3874.2</c:v>
                </c:pt>
                <c:pt idx="1713">
                  <c:v>3874.22</c:v>
                </c:pt>
                <c:pt idx="1714">
                  <c:v>3874.24</c:v>
                </c:pt>
                <c:pt idx="1715">
                  <c:v>3874.2599999999998</c:v>
                </c:pt>
                <c:pt idx="1716">
                  <c:v>3874.2799999999997</c:v>
                </c:pt>
                <c:pt idx="1717">
                  <c:v>3874.3</c:v>
                </c:pt>
                <c:pt idx="1718">
                  <c:v>3874.32</c:v>
                </c:pt>
                <c:pt idx="1719">
                  <c:v>3874.34</c:v>
                </c:pt>
                <c:pt idx="1720">
                  <c:v>3874.36</c:v>
                </c:pt>
                <c:pt idx="1721">
                  <c:v>3874.38</c:v>
                </c:pt>
                <c:pt idx="1722">
                  <c:v>3874.4</c:v>
                </c:pt>
                <c:pt idx="1723">
                  <c:v>3874.42</c:v>
                </c:pt>
                <c:pt idx="1724">
                  <c:v>3874.44</c:v>
                </c:pt>
                <c:pt idx="1725">
                  <c:v>3874.46</c:v>
                </c:pt>
                <c:pt idx="1726">
                  <c:v>3874.48</c:v>
                </c:pt>
                <c:pt idx="1727">
                  <c:v>3874.5</c:v>
                </c:pt>
                <c:pt idx="1728">
                  <c:v>3874.52</c:v>
                </c:pt>
                <c:pt idx="1729">
                  <c:v>3874.54</c:v>
                </c:pt>
                <c:pt idx="1730">
                  <c:v>3874.56</c:v>
                </c:pt>
                <c:pt idx="1731">
                  <c:v>3874.58</c:v>
                </c:pt>
                <c:pt idx="1732">
                  <c:v>3874.6</c:v>
                </c:pt>
                <c:pt idx="1733">
                  <c:v>3874.62</c:v>
                </c:pt>
                <c:pt idx="1734">
                  <c:v>3874.64</c:v>
                </c:pt>
                <c:pt idx="1735">
                  <c:v>3874.66</c:v>
                </c:pt>
                <c:pt idx="1736">
                  <c:v>3874.68</c:v>
                </c:pt>
                <c:pt idx="1737">
                  <c:v>3874.7</c:v>
                </c:pt>
                <c:pt idx="1738">
                  <c:v>3874.72</c:v>
                </c:pt>
                <c:pt idx="1739">
                  <c:v>3874.74</c:v>
                </c:pt>
                <c:pt idx="1740">
                  <c:v>3874.7599999999998</c:v>
                </c:pt>
                <c:pt idx="1741">
                  <c:v>3874.7799999999997</c:v>
                </c:pt>
                <c:pt idx="1742">
                  <c:v>3874.8</c:v>
                </c:pt>
                <c:pt idx="1743">
                  <c:v>3874.82</c:v>
                </c:pt>
                <c:pt idx="1744">
                  <c:v>3874.84</c:v>
                </c:pt>
                <c:pt idx="1745">
                  <c:v>3874.86</c:v>
                </c:pt>
                <c:pt idx="1746">
                  <c:v>3874.88</c:v>
                </c:pt>
                <c:pt idx="1747">
                  <c:v>3874.9</c:v>
                </c:pt>
                <c:pt idx="1748">
                  <c:v>3874.92</c:v>
                </c:pt>
                <c:pt idx="1749">
                  <c:v>3874.94</c:v>
                </c:pt>
                <c:pt idx="1750">
                  <c:v>3874.96</c:v>
                </c:pt>
                <c:pt idx="1751">
                  <c:v>3874.98</c:v>
                </c:pt>
                <c:pt idx="1752">
                  <c:v>3875</c:v>
                </c:pt>
                <c:pt idx="1753">
                  <c:v>3875.02</c:v>
                </c:pt>
                <c:pt idx="1754">
                  <c:v>3875.04</c:v>
                </c:pt>
                <c:pt idx="1755">
                  <c:v>3875.06</c:v>
                </c:pt>
                <c:pt idx="1756">
                  <c:v>3875.08</c:v>
                </c:pt>
                <c:pt idx="1757">
                  <c:v>3875.1</c:v>
                </c:pt>
                <c:pt idx="1758">
                  <c:v>3875.12</c:v>
                </c:pt>
                <c:pt idx="1759">
                  <c:v>3875.14</c:v>
                </c:pt>
                <c:pt idx="1760">
                  <c:v>3875.16</c:v>
                </c:pt>
                <c:pt idx="1761">
                  <c:v>3875.18</c:v>
                </c:pt>
                <c:pt idx="1762">
                  <c:v>3875.2</c:v>
                </c:pt>
                <c:pt idx="1763">
                  <c:v>3875.22</c:v>
                </c:pt>
                <c:pt idx="1764">
                  <c:v>3875.24</c:v>
                </c:pt>
                <c:pt idx="1765">
                  <c:v>3875.2599999999998</c:v>
                </c:pt>
                <c:pt idx="1766">
                  <c:v>3875.2799999999997</c:v>
                </c:pt>
                <c:pt idx="1767">
                  <c:v>3875.3</c:v>
                </c:pt>
                <c:pt idx="1768">
                  <c:v>3875.32</c:v>
                </c:pt>
                <c:pt idx="1769">
                  <c:v>3875.34</c:v>
                </c:pt>
                <c:pt idx="1770">
                  <c:v>3875.36</c:v>
                </c:pt>
                <c:pt idx="1771">
                  <c:v>3875.38</c:v>
                </c:pt>
                <c:pt idx="1772">
                  <c:v>3875.4</c:v>
                </c:pt>
                <c:pt idx="1773">
                  <c:v>3875.42</c:v>
                </c:pt>
                <c:pt idx="1774">
                  <c:v>3875.44</c:v>
                </c:pt>
                <c:pt idx="1775">
                  <c:v>3875.46</c:v>
                </c:pt>
                <c:pt idx="1776">
                  <c:v>3875.48</c:v>
                </c:pt>
                <c:pt idx="1777">
                  <c:v>3875.5</c:v>
                </c:pt>
                <c:pt idx="1778">
                  <c:v>3875.52</c:v>
                </c:pt>
                <c:pt idx="1779">
                  <c:v>3875.54</c:v>
                </c:pt>
                <c:pt idx="1780">
                  <c:v>3875.56</c:v>
                </c:pt>
                <c:pt idx="1781">
                  <c:v>3875.58</c:v>
                </c:pt>
                <c:pt idx="1782">
                  <c:v>3875.6</c:v>
                </c:pt>
                <c:pt idx="1783">
                  <c:v>3875.62</c:v>
                </c:pt>
                <c:pt idx="1784">
                  <c:v>3875.64</c:v>
                </c:pt>
                <c:pt idx="1785">
                  <c:v>3875.66</c:v>
                </c:pt>
                <c:pt idx="1786">
                  <c:v>3875.68</c:v>
                </c:pt>
                <c:pt idx="1787">
                  <c:v>3875.7</c:v>
                </c:pt>
                <c:pt idx="1788">
                  <c:v>3875.72</c:v>
                </c:pt>
                <c:pt idx="1789">
                  <c:v>3875.74</c:v>
                </c:pt>
                <c:pt idx="1790">
                  <c:v>3875.7599999999998</c:v>
                </c:pt>
                <c:pt idx="1791">
                  <c:v>3875.7799999999997</c:v>
                </c:pt>
                <c:pt idx="1792">
                  <c:v>3875.8</c:v>
                </c:pt>
                <c:pt idx="1793">
                  <c:v>3875.82</c:v>
                </c:pt>
                <c:pt idx="1794">
                  <c:v>3875.84</c:v>
                </c:pt>
                <c:pt idx="1795">
                  <c:v>3875.86</c:v>
                </c:pt>
                <c:pt idx="1796">
                  <c:v>3875.88</c:v>
                </c:pt>
                <c:pt idx="1797">
                  <c:v>3875.9</c:v>
                </c:pt>
                <c:pt idx="1798">
                  <c:v>3875.92</c:v>
                </c:pt>
                <c:pt idx="1799">
                  <c:v>3875.94</c:v>
                </c:pt>
                <c:pt idx="1800">
                  <c:v>3875.96</c:v>
                </c:pt>
                <c:pt idx="1801">
                  <c:v>3875.98</c:v>
                </c:pt>
                <c:pt idx="1802">
                  <c:v>3876</c:v>
                </c:pt>
                <c:pt idx="1803">
                  <c:v>3876.02</c:v>
                </c:pt>
                <c:pt idx="1804">
                  <c:v>3876.04</c:v>
                </c:pt>
                <c:pt idx="1805">
                  <c:v>3876.06</c:v>
                </c:pt>
                <c:pt idx="1806">
                  <c:v>3876.08</c:v>
                </c:pt>
                <c:pt idx="1807">
                  <c:v>3876.1</c:v>
                </c:pt>
                <c:pt idx="1808">
                  <c:v>3876.12</c:v>
                </c:pt>
                <c:pt idx="1809">
                  <c:v>3876.14</c:v>
                </c:pt>
                <c:pt idx="1810">
                  <c:v>3876.16</c:v>
                </c:pt>
                <c:pt idx="1811">
                  <c:v>3876.18</c:v>
                </c:pt>
                <c:pt idx="1812">
                  <c:v>3876.2</c:v>
                </c:pt>
                <c:pt idx="1813">
                  <c:v>3876.22</c:v>
                </c:pt>
                <c:pt idx="1814">
                  <c:v>3876.24</c:v>
                </c:pt>
                <c:pt idx="1815">
                  <c:v>3876.2599999999998</c:v>
                </c:pt>
                <c:pt idx="1816">
                  <c:v>3876.2799999999997</c:v>
                </c:pt>
                <c:pt idx="1817">
                  <c:v>3876.3</c:v>
                </c:pt>
                <c:pt idx="1818">
                  <c:v>3876.32</c:v>
                </c:pt>
                <c:pt idx="1819">
                  <c:v>3876.34</c:v>
                </c:pt>
                <c:pt idx="1820">
                  <c:v>3876.36</c:v>
                </c:pt>
                <c:pt idx="1821">
                  <c:v>3876.38</c:v>
                </c:pt>
                <c:pt idx="1822">
                  <c:v>3876.4</c:v>
                </c:pt>
                <c:pt idx="1823">
                  <c:v>3876.42</c:v>
                </c:pt>
                <c:pt idx="1824">
                  <c:v>3876.44</c:v>
                </c:pt>
                <c:pt idx="1825">
                  <c:v>3876.46</c:v>
                </c:pt>
                <c:pt idx="1826">
                  <c:v>3876.48</c:v>
                </c:pt>
                <c:pt idx="1827">
                  <c:v>3876.5</c:v>
                </c:pt>
                <c:pt idx="1828">
                  <c:v>3876.52</c:v>
                </c:pt>
                <c:pt idx="1829">
                  <c:v>3876.54</c:v>
                </c:pt>
                <c:pt idx="1830">
                  <c:v>3876.56</c:v>
                </c:pt>
                <c:pt idx="1831">
                  <c:v>3876.58</c:v>
                </c:pt>
                <c:pt idx="1832">
                  <c:v>3876.6</c:v>
                </c:pt>
                <c:pt idx="1833">
                  <c:v>3876.62</c:v>
                </c:pt>
                <c:pt idx="1834">
                  <c:v>3876.64</c:v>
                </c:pt>
                <c:pt idx="1835">
                  <c:v>3876.66</c:v>
                </c:pt>
                <c:pt idx="1836">
                  <c:v>3876.68</c:v>
                </c:pt>
                <c:pt idx="1837">
                  <c:v>3876.7</c:v>
                </c:pt>
                <c:pt idx="1838">
                  <c:v>3876.72</c:v>
                </c:pt>
                <c:pt idx="1839">
                  <c:v>3876.74</c:v>
                </c:pt>
                <c:pt idx="1840">
                  <c:v>3876.7599999999998</c:v>
                </c:pt>
                <c:pt idx="1841">
                  <c:v>3876.7799999999997</c:v>
                </c:pt>
                <c:pt idx="1842">
                  <c:v>3876.8</c:v>
                </c:pt>
                <c:pt idx="1843">
                  <c:v>3876.82</c:v>
                </c:pt>
                <c:pt idx="1844">
                  <c:v>3876.84</c:v>
                </c:pt>
                <c:pt idx="1845">
                  <c:v>3876.86</c:v>
                </c:pt>
                <c:pt idx="1846">
                  <c:v>3876.88</c:v>
                </c:pt>
                <c:pt idx="1847">
                  <c:v>3876.9</c:v>
                </c:pt>
                <c:pt idx="1848">
                  <c:v>3876.92</c:v>
                </c:pt>
                <c:pt idx="1849">
                  <c:v>3876.94</c:v>
                </c:pt>
                <c:pt idx="1850">
                  <c:v>3876.96</c:v>
                </c:pt>
                <c:pt idx="1851">
                  <c:v>3876.98</c:v>
                </c:pt>
                <c:pt idx="1852">
                  <c:v>3877</c:v>
                </c:pt>
                <c:pt idx="1853">
                  <c:v>3877.02</c:v>
                </c:pt>
                <c:pt idx="1854">
                  <c:v>3877.04</c:v>
                </c:pt>
                <c:pt idx="1855">
                  <c:v>3877.06</c:v>
                </c:pt>
                <c:pt idx="1856">
                  <c:v>3877.08</c:v>
                </c:pt>
                <c:pt idx="1857">
                  <c:v>3877.1</c:v>
                </c:pt>
                <c:pt idx="1858">
                  <c:v>3877.12</c:v>
                </c:pt>
                <c:pt idx="1859">
                  <c:v>3877.14</c:v>
                </c:pt>
                <c:pt idx="1860">
                  <c:v>3877.16</c:v>
                </c:pt>
                <c:pt idx="1861">
                  <c:v>3877.18</c:v>
                </c:pt>
                <c:pt idx="1862">
                  <c:v>3877.2</c:v>
                </c:pt>
                <c:pt idx="1863">
                  <c:v>3877.22</c:v>
                </c:pt>
                <c:pt idx="1864">
                  <c:v>3877.24</c:v>
                </c:pt>
                <c:pt idx="1865">
                  <c:v>3877.2599999999998</c:v>
                </c:pt>
                <c:pt idx="1866">
                  <c:v>3877.2799999999997</c:v>
                </c:pt>
                <c:pt idx="1867">
                  <c:v>3877.3</c:v>
                </c:pt>
                <c:pt idx="1868">
                  <c:v>3877.32</c:v>
                </c:pt>
                <c:pt idx="1869">
                  <c:v>3877.34</c:v>
                </c:pt>
                <c:pt idx="1870">
                  <c:v>3877.36</c:v>
                </c:pt>
                <c:pt idx="1871">
                  <c:v>3877.38</c:v>
                </c:pt>
                <c:pt idx="1872">
                  <c:v>3877.4</c:v>
                </c:pt>
                <c:pt idx="1873">
                  <c:v>3877.42</c:v>
                </c:pt>
                <c:pt idx="1874">
                  <c:v>3877.44</c:v>
                </c:pt>
                <c:pt idx="1875">
                  <c:v>3877.46</c:v>
                </c:pt>
                <c:pt idx="1876">
                  <c:v>3877.48</c:v>
                </c:pt>
                <c:pt idx="1877">
                  <c:v>3877.5</c:v>
                </c:pt>
                <c:pt idx="1878">
                  <c:v>3877.52</c:v>
                </c:pt>
                <c:pt idx="1879">
                  <c:v>3877.54</c:v>
                </c:pt>
                <c:pt idx="1880">
                  <c:v>3877.56</c:v>
                </c:pt>
                <c:pt idx="1881">
                  <c:v>3877.58</c:v>
                </c:pt>
                <c:pt idx="1882">
                  <c:v>3877.6</c:v>
                </c:pt>
                <c:pt idx="1883">
                  <c:v>3877.62</c:v>
                </c:pt>
                <c:pt idx="1884">
                  <c:v>3877.64</c:v>
                </c:pt>
                <c:pt idx="1885">
                  <c:v>3877.66</c:v>
                </c:pt>
                <c:pt idx="1886">
                  <c:v>3877.68</c:v>
                </c:pt>
                <c:pt idx="1887">
                  <c:v>3877.7</c:v>
                </c:pt>
                <c:pt idx="1888">
                  <c:v>3877.72</c:v>
                </c:pt>
                <c:pt idx="1889">
                  <c:v>3877.74</c:v>
                </c:pt>
                <c:pt idx="1890">
                  <c:v>3877.7599999999998</c:v>
                </c:pt>
                <c:pt idx="1891">
                  <c:v>3877.7799999999997</c:v>
                </c:pt>
                <c:pt idx="1892">
                  <c:v>3877.8</c:v>
                </c:pt>
                <c:pt idx="1893">
                  <c:v>3877.82</c:v>
                </c:pt>
                <c:pt idx="1894">
                  <c:v>3877.84</c:v>
                </c:pt>
                <c:pt idx="1895">
                  <c:v>3877.86</c:v>
                </c:pt>
                <c:pt idx="1896">
                  <c:v>3877.88</c:v>
                </c:pt>
                <c:pt idx="1897">
                  <c:v>3877.9</c:v>
                </c:pt>
                <c:pt idx="1898">
                  <c:v>3877.92</c:v>
                </c:pt>
                <c:pt idx="1899">
                  <c:v>3877.94</c:v>
                </c:pt>
                <c:pt idx="1900">
                  <c:v>3877.96</c:v>
                </c:pt>
                <c:pt idx="1901">
                  <c:v>3877.98</c:v>
                </c:pt>
                <c:pt idx="1902">
                  <c:v>3878</c:v>
                </c:pt>
                <c:pt idx="1903">
                  <c:v>3878.02</c:v>
                </c:pt>
                <c:pt idx="1904">
                  <c:v>3878.04</c:v>
                </c:pt>
                <c:pt idx="1905">
                  <c:v>3878.06</c:v>
                </c:pt>
                <c:pt idx="1906">
                  <c:v>3878.08</c:v>
                </c:pt>
                <c:pt idx="1907">
                  <c:v>3878.1</c:v>
                </c:pt>
                <c:pt idx="1908">
                  <c:v>3878.12</c:v>
                </c:pt>
                <c:pt idx="1909">
                  <c:v>3878.14</c:v>
                </c:pt>
                <c:pt idx="1910">
                  <c:v>3878.16</c:v>
                </c:pt>
                <c:pt idx="1911">
                  <c:v>3878.18</c:v>
                </c:pt>
                <c:pt idx="1912">
                  <c:v>3878.2</c:v>
                </c:pt>
                <c:pt idx="1913">
                  <c:v>3878.22</c:v>
                </c:pt>
                <c:pt idx="1914">
                  <c:v>3878.24</c:v>
                </c:pt>
                <c:pt idx="1915">
                  <c:v>3878.2599999999998</c:v>
                </c:pt>
                <c:pt idx="1916">
                  <c:v>3878.2799999999997</c:v>
                </c:pt>
                <c:pt idx="1917">
                  <c:v>3878.3</c:v>
                </c:pt>
                <c:pt idx="1918">
                  <c:v>3878.32</c:v>
                </c:pt>
                <c:pt idx="1919">
                  <c:v>3878.34</c:v>
                </c:pt>
                <c:pt idx="1920">
                  <c:v>3878.36</c:v>
                </c:pt>
                <c:pt idx="1921">
                  <c:v>3878.38</c:v>
                </c:pt>
                <c:pt idx="1922">
                  <c:v>3878.4</c:v>
                </c:pt>
                <c:pt idx="1923">
                  <c:v>3878.42</c:v>
                </c:pt>
                <c:pt idx="1924">
                  <c:v>3878.44</c:v>
                </c:pt>
                <c:pt idx="1925">
                  <c:v>3878.46</c:v>
                </c:pt>
                <c:pt idx="1926">
                  <c:v>3878.48</c:v>
                </c:pt>
                <c:pt idx="1927">
                  <c:v>3878.5</c:v>
                </c:pt>
                <c:pt idx="1928">
                  <c:v>3878.52</c:v>
                </c:pt>
                <c:pt idx="1929">
                  <c:v>3878.54</c:v>
                </c:pt>
                <c:pt idx="1930">
                  <c:v>3878.56</c:v>
                </c:pt>
                <c:pt idx="1931">
                  <c:v>3878.58</c:v>
                </c:pt>
                <c:pt idx="1932">
                  <c:v>3878.6</c:v>
                </c:pt>
                <c:pt idx="1933">
                  <c:v>3878.62</c:v>
                </c:pt>
                <c:pt idx="1934">
                  <c:v>3878.64</c:v>
                </c:pt>
                <c:pt idx="1935">
                  <c:v>3878.66</c:v>
                </c:pt>
                <c:pt idx="1936">
                  <c:v>3878.68</c:v>
                </c:pt>
                <c:pt idx="1937">
                  <c:v>3878.7</c:v>
                </c:pt>
                <c:pt idx="1938">
                  <c:v>3878.72</c:v>
                </c:pt>
                <c:pt idx="1939">
                  <c:v>3878.74</c:v>
                </c:pt>
                <c:pt idx="1940">
                  <c:v>3878.7599999999998</c:v>
                </c:pt>
                <c:pt idx="1941">
                  <c:v>3878.7799999999997</c:v>
                </c:pt>
                <c:pt idx="1942">
                  <c:v>3878.8</c:v>
                </c:pt>
                <c:pt idx="1943">
                  <c:v>3878.82</c:v>
                </c:pt>
                <c:pt idx="1944">
                  <c:v>3878.84</c:v>
                </c:pt>
                <c:pt idx="1945">
                  <c:v>3878.86</c:v>
                </c:pt>
                <c:pt idx="1946">
                  <c:v>3878.88</c:v>
                </c:pt>
                <c:pt idx="1947">
                  <c:v>3878.9</c:v>
                </c:pt>
                <c:pt idx="1948">
                  <c:v>3878.92</c:v>
                </c:pt>
                <c:pt idx="1949">
                  <c:v>3878.94</c:v>
                </c:pt>
                <c:pt idx="1950">
                  <c:v>3878.96</c:v>
                </c:pt>
                <c:pt idx="1951">
                  <c:v>3878.98</c:v>
                </c:pt>
                <c:pt idx="1952">
                  <c:v>3879</c:v>
                </c:pt>
                <c:pt idx="1953">
                  <c:v>3879.02</c:v>
                </c:pt>
                <c:pt idx="1954">
                  <c:v>3879.04</c:v>
                </c:pt>
                <c:pt idx="1955">
                  <c:v>3879.06</c:v>
                </c:pt>
                <c:pt idx="1956">
                  <c:v>3879.08</c:v>
                </c:pt>
                <c:pt idx="1957">
                  <c:v>3879.1</c:v>
                </c:pt>
                <c:pt idx="1958">
                  <c:v>3879.12</c:v>
                </c:pt>
                <c:pt idx="1959">
                  <c:v>3879.14</c:v>
                </c:pt>
                <c:pt idx="1960">
                  <c:v>3879.16</c:v>
                </c:pt>
                <c:pt idx="1961">
                  <c:v>3879.18</c:v>
                </c:pt>
                <c:pt idx="1962">
                  <c:v>3879.2</c:v>
                </c:pt>
                <c:pt idx="1963">
                  <c:v>3879.22</c:v>
                </c:pt>
                <c:pt idx="1964">
                  <c:v>3879.24</c:v>
                </c:pt>
                <c:pt idx="1965">
                  <c:v>3879.2599999999998</c:v>
                </c:pt>
                <c:pt idx="1966">
                  <c:v>3879.2799999999997</c:v>
                </c:pt>
                <c:pt idx="1967">
                  <c:v>3879.3</c:v>
                </c:pt>
                <c:pt idx="1968">
                  <c:v>3879.32</c:v>
                </c:pt>
                <c:pt idx="1969">
                  <c:v>3879.34</c:v>
                </c:pt>
                <c:pt idx="1970">
                  <c:v>3879.36</c:v>
                </c:pt>
                <c:pt idx="1971">
                  <c:v>3879.38</c:v>
                </c:pt>
                <c:pt idx="1972">
                  <c:v>3879.4</c:v>
                </c:pt>
                <c:pt idx="1973">
                  <c:v>3879.42</c:v>
                </c:pt>
                <c:pt idx="1974">
                  <c:v>3879.44</c:v>
                </c:pt>
                <c:pt idx="1975">
                  <c:v>3879.46</c:v>
                </c:pt>
                <c:pt idx="1976">
                  <c:v>3879.48</c:v>
                </c:pt>
                <c:pt idx="1977">
                  <c:v>3879.5</c:v>
                </c:pt>
                <c:pt idx="1978">
                  <c:v>3879.52</c:v>
                </c:pt>
                <c:pt idx="1979">
                  <c:v>3879.54</c:v>
                </c:pt>
                <c:pt idx="1980">
                  <c:v>3879.56</c:v>
                </c:pt>
                <c:pt idx="1981">
                  <c:v>3879.58</c:v>
                </c:pt>
                <c:pt idx="1982">
                  <c:v>3879.6</c:v>
                </c:pt>
                <c:pt idx="1983">
                  <c:v>3879.62</c:v>
                </c:pt>
                <c:pt idx="1984">
                  <c:v>3879.64</c:v>
                </c:pt>
                <c:pt idx="1985">
                  <c:v>3879.66</c:v>
                </c:pt>
                <c:pt idx="1986">
                  <c:v>3879.68</c:v>
                </c:pt>
                <c:pt idx="1987">
                  <c:v>3879.7</c:v>
                </c:pt>
                <c:pt idx="1988">
                  <c:v>3879.72</c:v>
                </c:pt>
                <c:pt idx="1989">
                  <c:v>3879.74</c:v>
                </c:pt>
                <c:pt idx="1990">
                  <c:v>3879.7599999999998</c:v>
                </c:pt>
                <c:pt idx="1991">
                  <c:v>3879.7799999999997</c:v>
                </c:pt>
                <c:pt idx="1992">
                  <c:v>3879.8</c:v>
                </c:pt>
                <c:pt idx="1993">
                  <c:v>3879.82</c:v>
                </c:pt>
                <c:pt idx="1994">
                  <c:v>3879.84</c:v>
                </c:pt>
                <c:pt idx="1995">
                  <c:v>3879.86</c:v>
                </c:pt>
                <c:pt idx="1996">
                  <c:v>3879.88</c:v>
                </c:pt>
                <c:pt idx="1997">
                  <c:v>3879.9</c:v>
                </c:pt>
                <c:pt idx="1998">
                  <c:v>3879.92</c:v>
                </c:pt>
                <c:pt idx="1999">
                  <c:v>3879.94</c:v>
                </c:pt>
                <c:pt idx="2000">
                  <c:v>3879.96</c:v>
                </c:pt>
                <c:pt idx="2001">
                  <c:v>3879.98</c:v>
                </c:pt>
                <c:pt idx="2002">
                  <c:v>3880</c:v>
                </c:pt>
                <c:pt idx="2003">
                  <c:v>3880.02</c:v>
                </c:pt>
                <c:pt idx="2004">
                  <c:v>3880.04</c:v>
                </c:pt>
                <c:pt idx="2005">
                  <c:v>3880.06</c:v>
                </c:pt>
                <c:pt idx="2006">
                  <c:v>3880.08</c:v>
                </c:pt>
                <c:pt idx="2007">
                  <c:v>3880.1</c:v>
                </c:pt>
                <c:pt idx="2008">
                  <c:v>3880.12</c:v>
                </c:pt>
                <c:pt idx="2009">
                  <c:v>3880.14</c:v>
                </c:pt>
                <c:pt idx="2010">
                  <c:v>3880.16</c:v>
                </c:pt>
                <c:pt idx="2011">
                  <c:v>3880.18</c:v>
                </c:pt>
                <c:pt idx="2012">
                  <c:v>3880.2</c:v>
                </c:pt>
                <c:pt idx="2013">
                  <c:v>3880.22</c:v>
                </c:pt>
                <c:pt idx="2014">
                  <c:v>3880.24</c:v>
                </c:pt>
                <c:pt idx="2015">
                  <c:v>3880.2599999999998</c:v>
                </c:pt>
                <c:pt idx="2016">
                  <c:v>3880.2799999999997</c:v>
                </c:pt>
                <c:pt idx="2017">
                  <c:v>3880.3</c:v>
                </c:pt>
                <c:pt idx="2018">
                  <c:v>3880.32</c:v>
                </c:pt>
                <c:pt idx="2019">
                  <c:v>3880.34</c:v>
                </c:pt>
                <c:pt idx="2020">
                  <c:v>3880.36</c:v>
                </c:pt>
                <c:pt idx="2021">
                  <c:v>3880.38</c:v>
                </c:pt>
                <c:pt idx="2022">
                  <c:v>3880.4</c:v>
                </c:pt>
                <c:pt idx="2023">
                  <c:v>3880.42</c:v>
                </c:pt>
                <c:pt idx="2024">
                  <c:v>3880.44</c:v>
                </c:pt>
                <c:pt idx="2025">
                  <c:v>3880.46</c:v>
                </c:pt>
                <c:pt idx="2026">
                  <c:v>3880.48</c:v>
                </c:pt>
                <c:pt idx="2027">
                  <c:v>3880.5</c:v>
                </c:pt>
                <c:pt idx="2028">
                  <c:v>3880.52</c:v>
                </c:pt>
                <c:pt idx="2029">
                  <c:v>3880.54</c:v>
                </c:pt>
                <c:pt idx="2030">
                  <c:v>3880.56</c:v>
                </c:pt>
                <c:pt idx="2031">
                  <c:v>3880.58</c:v>
                </c:pt>
                <c:pt idx="2032">
                  <c:v>3880.6</c:v>
                </c:pt>
                <c:pt idx="2033">
                  <c:v>3880.62</c:v>
                </c:pt>
                <c:pt idx="2034">
                  <c:v>3880.64</c:v>
                </c:pt>
                <c:pt idx="2035">
                  <c:v>3880.66</c:v>
                </c:pt>
                <c:pt idx="2036">
                  <c:v>3880.68</c:v>
                </c:pt>
                <c:pt idx="2037">
                  <c:v>3880.7</c:v>
                </c:pt>
                <c:pt idx="2038">
                  <c:v>3880.72</c:v>
                </c:pt>
                <c:pt idx="2039">
                  <c:v>3880.74</c:v>
                </c:pt>
                <c:pt idx="2040">
                  <c:v>3880.7599999999998</c:v>
                </c:pt>
                <c:pt idx="2041">
                  <c:v>3880.7799999999997</c:v>
                </c:pt>
                <c:pt idx="2042">
                  <c:v>3880.8</c:v>
                </c:pt>
                <c:pt idx="2043">
                  <c:v>3880.82</c:v>
                </c:pt>
                <c:pt idx="2044">
                  <c:v>3880.84</c:v>
                </c:pt>
                <c:pt idx="2045">
                  <c:v>3880.86</c:v>
                </c:pt>
                <c:pt idx="2046">
                  <c:v>3880.88</c:v>
                </c:pt>
                <c:pt idx="2047">
                  <c:v>3880.9</c:v>
                </c:pt>
                <c:pt idx="2048">
                  <c:v>3880.92</c:v>
                </c:pt>
                <c:pt idx="2049">
                  <c:v>3880.94</c:v>
                </c:pt>
                <c:pt idx="2050">
                  <c:v>3880.96</c:v>
                </c:pt>
                <c:pt idx="2051">
                  <c:v>3880.98</c:v>
                </c:pt>
                <c:pt idx="2052">
                  <c:v>3881</c:v>
                </c:pt>
                <c:pt idx="2053">
                  <c:v>3881.02</c:v>
                </c:pt>
                <c:pt idx="2054">
                  <c:v>3881.04</c:v>
                </c:pt>
                <c:pt idx="2055">
                  <c:v>3881.06</c:v>
                </c:pt>
                <c:pt idx="2056">
                  <c:v>3881.08</c:v>
                </c:pt>
                <c:pt idx="2057">
                  <c:v>3881.1</c:v>
                </c:pt>
                <c:pt idx="2058">
                  <c:v>3881.12</c:v>
                </c:pt>
                <c:pt idx="2059">
                  <c:v>3881.14</c:v>
                </c:pt>
                <c:pt idx="2060">
                  <c:v>3881.16</c:v>
                </c:pt>
                <c:pt idx="2061">
                  <c:v>3881.18</c:v>
                </c:pt>
                <c:pt idx="2062">
                  <c:v>3881.2</c:v>
                </c:pt>
                <c:pt idx="2063">
                  <c:v>3881.22</c:v>
                </c:pt>
                <c:pt idx="2064">
                  <c:v>3881.24</c:v>
                </c:pt>
                <c:pt idx="2065">
                  <c:v>3881.2599999999998</c:v>
                </c:pt>
                <c:pt idx="2066">
                  <c:v>3881.2799999999997</c:v>
                </c:pt>
                <c:pt idx="2067">
                  <c:v>3881.3</c:v>
                </c:pt>
                <c:pt idx="2068">
                  <c:v>3881.32</c:v>
                </c:pt>
                <c:pt idx="2069">
                  <c:v>3881.34</c:v>
                </c:pt>
                <c:pt idx="2070">
                  <c:v>3881.36</c:v>
                </c:pt>
                <c:pt idx="2071">
                  <c:v>3881.38</c:v>
                </c:pt>
                <c:pt idx="2072">
                  <c:v>3881.4</c:v>
                </c:pt>
                <c:pt idx="2073">
                  <c:v>3881.42</c:v>
                </c:pt>
                <c:pt idx="2074">
                  <c:v>3881.44</c:v>
                </c:pt>
                <c:pt idx="2075">
                  <c:v>3881.46</c:v>
                </c:pt>
                <c:pt idx="2076">
                  <c:v>3881.48</c:v>
                </c:pt>
                <c:pt idx="2077">
                  <c:v>3881.5</c:v>
                </c:pt>
                <c:pt idx="2078">
                  <c:v>3881.52</c:v>
                </c:pt>
                <c:pt idx="2079">
                  <c:v>3881.54</c:v>
                </c:pt>
                <c:pt idx="2080">
                  <c:v>3881.56</c:v>
                </c:pt>
                <c:pt idx="2081">
                  <c:v>3881.58</c:v>
                </c:pt>
                <c:pt idx="2082">
                  <c:v>3881.6</c:v>
                </c:pt>
                <c:pt idx="2083">
                  <c:v>3881.62</c:v>
                </c:pt>
                <c:pt idx="2084">
                  <c:v>3881.64</c:v>
                </c:pt>
                <c:pt idx="2085">
                  <c:v>3881.66</c:v>
                </c:pt>
                <c:pt idx="2086">
                  <c:v>3881.68</c:v>
                </c:pt>
                <c:pt idx="2087">
                  <c:v>3881.7</c:v>
                </c:pt>
                <c:pt idx="2088">
                  <c:v>3881.72</c:v>
                </c:pt>
                <c:pt idx="2089">
                  <c:v>3881.74</c:v>
                </c:pt>
                <c:pt idx="2090">
                  <c:v>3881.7599999999998</c:v>
                </c:pt>
                <c:pt idx="2091">
                  <c:v>3881.7799999999997</c:v>
                </c:pt>
                <c:pt idx="2092">
                  <c:v>3881.8</c:v>
                </c:pt>
                <c:pt idx="2093">
                  <c:v>3881.82</c:v>
                </c:pt>
                <c:pt idx="2094">
                  <c:v>3881.84</c:v>
                </c:pt>
                <c:pt idx="2095">
                  <c:v>3881.86</c:v>
                </c:pt>
                <c:pt idx="2096">
                  <c:v>3881.88</c:v>
                </c:pt>
                <c:pt idx="2097">
                  <c:v>3881.9</c:v>
                </c:pt>
                <c:pt idx="2098">
                  <c:v>3881.92</c:v>
                </c:pt>
                <c:pt idx="2099">
                  <c:v>3881.94</c:v>
                </c:pt>
                <c:pt idx="2100">
                  <c:v>3881.96</c:v>
                </c:pt>
                <c:pt idx="2101">
                  <c:v>3881.98</c:v>
                </c:pt>
                <c:pt idx="2102">
                  <c:v>3882</c:v>
                </c:pt>
                <c:pt idx="2103">
                  <c:v>3882.02</c:v>
                </c:pt>
                <c:pt idx="2104">
                  <c:v>3882.04</c:v>
                </c:pt>
                <c:pt idx="2105">
                  <c:v>3882.06</c:v>
                </c:pt>
                <c:pt idx="2106">
                  <c:v>3882.08</c:v>
                </c:pt>
                <c:pt idx="2107">
                  <c:v>3882.1</c:v>
                </c:pt>
                <c:pt idx="2108">
                  <c:v>3882.12</c:v>
                </c:pt>
                <c:pt idx="2109">
                  <c:v>3882.14</c:v>
                </c:pt>
                <c:pt idx="2110">
                  <c:v>3882.16</c:v>
                </c:pt>
                <c:pt idx="2111">
                  <c:v>3882.18</c:v>
                </c:pt>
                <c:pt idx="2112">
                  <c:v>3882.2</c:v>
                </c:pt>
                <c:pt idx="2113">
                  <c:v>3882.22</c:v>
                </c:pt>
                <c:pt idx="2114">
                  <c:v>3882.24</c:v>
                </c:pt>
                <c:pt idx="2115">
                  <c:v>3882.2599999999998</c:v>
                </c:pt>
                <c:pt idx="2116">
                  <c:v>3882.2799999999997</c:v>
                </c:pt>
                <c:pt idx="2117">
                  <c:v>3882.3</c:v>
                </c:pt>
                <c:pt idx="2118">
                  <c:v>3882.32</c:v>
                </c:pt>
                <c:pt idx="2119">
                  <c:v>3882.34</c:v>
                </c:pt>
                <c:pt idx="2120">
                  <c:v>3882.36</c:v>
                </c:pt>
                <c:pt idx="2121">
                  <c:v>3882.38</c:v>
                </c:pt>
                <c:pt idx="2122">
                  <c:v>3882.4</c:v>
                </c:pt>
                <c:pt idx="2123">
                  <c:v>3882.42</c:v>
                </c:pt>
                <c:pt idx="2124">
                  <c:v>3882.44</c:v>
                </c:pt>
                <c:pt idx="2125">
                  <c:v>3882.46</c:v>
                </c:pt>
                <c:pt idx="2126">
                  <c:v>3882.48</c:v>
                </c:pt>
                <c:pt idx="2127">
                  <c:v>3882.5</c:v>
                </c:pt>
                <c:pt idx="2128">
                  <c:v>3882.52</c:v>
                </c:pt>
                <c:pt idx="2129">
                  <c:v>3882.54</c:v>
                </c:pt>
                <c:pt idx="2130">
                  <c:v>3882.56</c:v>
                </c:pt>
                <c:pt idx="2131">
                  <c:v>3882.58</c:v>
                </c:pt>
                <c:pt idx="2132">
                  <c:v>3882.6</c:v>
                </c:pt>
                <c:pt idx="2133">
                  <c:v>3882.62</c:v>
                </c:pt>
                <c:pt idx="2134">
                  <c:v>3882.64</c:v>
                </c:pt>
                <c:pt idx="2135">
                  <c:v>3882.66</c:v>
                </c:pt>
                <c:pt idx="2136">
                  <c:v>3882.68</c:v>
                </c:pt>
                <c:pt idx="2137">
                  <c:v>3882.7</c:v>
                </c:pt>
                <c:pt idx="2138">
                  <c:v>3882.72</c:v>
                </c:pt>
                <c:pt idx="2139">
                  <c:v>3882.74</c:v>
                </c:pt>
                <c:pt idx="2140">
                  <c:v>3882.7599999999998</c:v>
                </c:pt>
                <c:pt idx="2141">
                  <c:v>3882.7799999999997</c:v>
                </c:pt>
                <c:pt idx="2142">
                  <c:v>3882.8</c:v>
                </c:pt>
                <c:pt idx="2143">
                  <c:v>3882.82</c:v>
                </c:pt>
                <c:pt idx="2144">
                  <c:v>3882.84</c:v>
                </c:pt>
                <c:pt idx="2145">
                  <c:v>3882.86</c:v>
                </c:pt>
                <c:pt idx="2146">
                  <c:v>3882.88</c:v>
                </c:pt>
                <c:pt idx="2147">
                  <c:v>3882.9</c:v>
                </c:pt>
                <c:pt idx="2148">
                  <c:v>3882.92</c:v>
                </c:pt>
                <c:pt idx="2149">
                  <c:v>3882.94</c:v>
                </c:pt>
                <c:pt idx="2150">
                  <c:v>3882.96</c:v>
                </c:pt>
                <c:pt idx="2151">
                  <c:v>3882.98</c:v>
                </c:pt>
                <c:pt idx="2152">
                  <c:v>3883</c:v>
                </c:pt>
                <c:pt idx="2153">
                  <c:v>3883.02</c:v>
                </c:pt>
                <c:pt idx="2154">
                  <c:v>3883.04</c:v>
                </c:pt>
                <c:pt idx="2155">
                  <c:v>3883.06</c:v>
                </c:pt>
                <c:pt idx="2156">
                  <c:v>3883.08</c:v>
                </c:pt>
                <c:pt idx="2157">
                  <c:v>3883.1</c:v>
                </c:pt>
                <c:pt idx="2158">
                  <c:v>3883.12</c:v>
                </c:pt>
                <c:pt idx="2159">
                  <c:v>3883.14</c:v>
                </c:pt>
                <c:pt idx="2160">
                  <c:v>3883.16</c:v>
                </c:pt>
                <c:pt idx="2161">
                  <c:v>3883.18</c:v>
                </c:pt>
                <c:pt idx="2162">
                  <c:v>3883.2</c:v>
                </c:pt>
                <c:pt idx="2163">
                  <c:v>3883.22</c:v>
                </c:pt>
                <c:pt idx="2164">
                  <c:v>3883.24</c:v>
                </c:pt>
                <c:pt idx="2165">
                  <c:v>3883.2599999999998</c:v>
                </c:pt>
                <c:pt idx="2166">
                  <c:v>3883.2799999999997</c:v>
                </c:pt>
                <c:pt idx="2167">
                  <c:v>3883.3</c:v>
                </c:pt>
                <c:pt idx="2168">
                  <c:v>3883.32</c:v>
                </c:pt>
                <c:pt idx="2169">
                  <c:v>3883.34</c:v>
                </c:pt>
                <c:pt idx="2170">
                  <c:v>3883.36</c:v>
                </c:pt>
                <c:pt idx="2171">
                  <c:v>3883.38</c:v>
                </c:pt>
                <c:pt idx="2172">
                  <c:v>3883.4</c:v>
                </c:pt>
                <c:pt idx="2173">
                  <c:v>3883.42</c:v>
                </c:pt>
                <c:pt idx="2174">
                  <c:v>3883.44</c:v>
                </c:pt>
                <c:pt idx="2175">
                  <c:v>3883.46</c:v>
                </c:pt>
                <c:pt idx="2176">
                  <c:v>3883.48</c:v>
                </c:pt>
                <c:pt idx="2177">
                  <c:v>3883.5</c:v>
                </c:pt>
                <c:pt idx="2178">
                  <c:v>3883.52</c:v>
                </c:pt>
                <c:pt idx="2179">
                  <c:v>3883.54</c:v>
                </c:pt>
                <c:pt idx="2180">
                  <c:v>3883.56</c:v>
                </c:pt>
                <c:pt idx="2181">
                  <c:v>3883.58</c:v>
                </c:pt>
                <c:pt idx="2182">
                  <c:v>3883.6</c:v>
                </c:pt>
                <c:pt idx="2183">
                  <c:v>3883.62</c:v>
                </c:pt>
                <c:pt idx="2184">
                  <c:v>3883.64</c:v>
                </c:pt>
                <c:pt idx="2185">
                  <c:v>3883.66</c:v>
                </c:pt>
                <c:pt idx="2186">
                  <c:v>3883.68</c:v>
                </c:pt>
                <c:pt idx="2187">
                  <c:v>3883.7</c:v>
                </c:pt>
                <c:pt idx="2188">
                  <c:v>3883.72</c:v>
                </c:pt>
                <c:pt idx="2189">
                  <c:v>3883.74</c:v>
                </c:pt>
                <c:pt idx="2190">
                  <c:v>3883.7599999999998</c:v>
                </c:pt>
                <c:pt idx="2191">
                  <c:v>3883.7799999999997</c:v>
                </c:pt>
                <c:pt idx="2192">
                  <c:v>3883.8</c:v>
                </c:pt>
                <c:pt idx="2193">
                  <c:v>3883.82</c:v>
                </c:pt>
                <c:pt idx="2194">
                  <c:v>3883.84</c:v>
                </c:pt>
                <c:pt idx="2195">
                  <c:v>3883.86</c:v>
                </c:pt>
                <c:pt idx="2196">
                  <c:v>3883.88</c:v>
                </c:pt>
                <c:pt idx="2197">
                  <c:v>3883.9</c:v>
                </c:pt>
                <c:pt idx="2198">
                  <c:v>3883.92</c:v>
                </c:pt>
                <c:pt idx="2199">
                  <c:v>3883.94</c:v>
                </c:pt>
                <c:pt idx="2200">
                  <c:v>3883.96</c:v>
                </c:pt>
                <c:pt idx="2201">
                  <c:v>3883.98</c:v>
                </c:pt>
                <c:pt idx="2202">
                  <c:v>3884</c:v>
                </c:pt>
                <c:pt idx="2203">
                  <c:v>3884.02</c:v>
                </c:pt>
                <c:pt idx="2204">
                  <c:v>3884.04</c:v>
                </c:pt>
                <c:pt idx="2205">
                  <c:v>3884.06</c:v>
                </c:pt>
                <c:pt idx="2206">
                  <c:v>3884.08</c:v>
                </c:pt>
                <c:pt idx="2207">
                  <c:v>3884.1</c:v>
                </c:pt>
                <c:pt idx="2208">
                  <c:v>3884.12</c:v>
                </c:pt>
                <c:pt idx="2209">
                  <c:v>3884.14</c:v>
                </c:pt>
                <c:pt idx="2210">
                  <c:v>3884.16</c:v>
                </c:pt>
                <c:pt idx="2211">
                  <c:v>3884.18</c:v>
                </c:pt>
                <c:pt idx="2212">
                  <c:v>3884.2</c:v>
                </c:pt>
                <c:pt idx="2213">
                  <c:v>3884.22</c:v>
                </c:pt>
                <c:pt idx="2214">
                  <c:v>3884.24</c:v>
                </c:pt>
                <c:pt idx="2215">
                  <c:v>3884.2599999999998</c:v>
                </c:pt>
                <c:pt idx="2216">
                  <c:v>3884.2799999999997</c:v>
                </c:pt>
                <c:pt idx="2217">
                  <c:v>3884.3</c:v>
                </c:pt>
                <c:pt idx="2218">
                  <c:v>3884.32</c:v>
                </c:pt>
                <c:pt idx="2219">
                  <c:v>3884.34</c:v>
                </c:pt>
                <c:pt idx="2220">
                  <c:v>3884.36</c:v>
                </c:pt>
                <c:pt idx="2221">
                  <c:v>3884.38</c:v>
                </c:pt>
                <c:pt idx="2222">
                  <c:v>3884.4</c:v>
                </c:pt>
                <c:pt idx="2223">
                  <c:v>3884.42</c:v>
                </c:pt>
                <c:pt idx="2224">
                  <c:v>3884.44</c:v>
                </c:pt>
                <c:pt idx="2225">
                  <c:v>3884.46</c:v>
                </c:pt>
                <c:pt idx="2226">
                  <c:v>3884.48</c:v>
                </c:pt>
                <c:pt idx="2227">
                  <c:v>3884.5</c:v>
                </c:pt>
                <c:pt idx="2228">
                  <c:v>3884.52</c:v>
                </c:pt>
                <c:pt idx="2229">
                  <c:v>3884.54</c:v>
                </c:pt>
                <c:pt idx="2230">
                  <c:v>3884.56</c:v>
                </c:pt>
                <c:pt idx="2231">
                  <c:v>3884.58</c:v>
                </c:pt>
                <c:pt idx="2232">
                  <c:v>3884.6</c:v>
                </c:pt>
                <c:pt idx="2233">
                  <c:v>3884.62</c:v>
                </c:pt>
                <c:pt idx="2234">
                  <c:v>3884.64</c:v>
                </c:pt>
                <c:pt idx="2235">
                  <c:v>3884.66</c:v>
                </c:pt>
                <c:pt idx="2236">
                  <c:v>3884.68</c:v>
                </c:pt>
                <c:pt idx="2237">
                  <c:v>3884.7</c:v>
                </c:pt>
                <c:pt idx="2238">
                  <c:v>3884.72</c:v>
                </c:pt>
                <c:pt idx="2239">
                  <c:v>3884.74</c:v>
                </c:pt>
                <c:pt idx="2240">
                  <c:v>3884.7599999999998</c:v>
                </c:pt>
                <c:pt idx="2241">
                  <c:v>3884.7799999999997</c:v>
                </c:pt>
                <c:pt idx="2242">
                  <c:v>3884.8</c:v>
                </c:pt>
                <c:pt idx="2243">
                  <c:v>3884.82</c:v>
                </c:pt>
                <c:pt idx="2244">
                  <c:v>3884.84</c:v>
                </c:pt>
                <c:pt idx="2245">
                  <c:v>3884.86</c:v>
                </c:pt>
                <c:pt idx="2246">
                  <c:v>3884.88</c:v>
                </c:pt>
                <c:pt idx="2247">
                  <c:v>3884.9</c:v>
                </c:pt>
                <c:pt idx="2248">
                  <c:v>3884.92</c:v>
                </c:pt>
                <c:pt idx="2249">
                  <c:v>3884.94</c:v>
                </c:pt>
                <c:pt idx="2250">
                  <c:v>3884.96</c:v>
                </c:pt>
                <c:pt idx="2251">
                  <c:v>3884.98</c:v>
                </c:pt>
                <c:pt idx="2252">
                  <c:v>3885</c:v>
                </c:pt>
                <c:pt idx="2253">
                  <c:v>3885.02</c:v>
                </c:pt>
                <c:pt idx="2254">
                  <c:v>3885.04</c:v>
                </c:pt>
                <c:pt idx="2255">
                  <c:v>3885.06</c:v>
                </c:pt>
                <c:pt idx="2256">
                  <c:v>3885.08</c:v>
                </c:pt>
                <c:pt idx="2257">
                  <c:v>3885.1</c:v>
                </c:pt>
                <c:pt idx="2258">
                  <c:v>3885.12</c:v>
                </c:pt>
                <c:pt idx="2259">
                  <c:v>3885.14</c:v>
                </c:pt>
                <c:pt idx="2260">
                  <c:v>3885.16</c:v>
                </c:pt>
                <c:pt idx="2261">
                  <c:v>3885.18</c:v>
                </c:pt>
                <c:pt idx="2262">
                  <c:v>3885.2</c:v>
                </c:pt>
                <c:pt idx="2263">
                  <c:v>3885.22</c:v>
                </c:pt>
                <c:pt idx="2264">
                  <c:v>3885.24</c:v>
                </c:pt>
                <c:pt idx="2265">
                  <c:v>3885.2599999999998</c:v>
                </c:pt>
                <c:pt idx="2266">
                  <c:v>3885.2799999999997</c:v>
                </c:pt>
                <c:pt idx="2267">
                  <c:v>3885.3</c:v>
                </c:pt>
                <c:pt idx="2268">
                  <c:v>3885.32</c:v>
                </c:pt>
                <c:pt idx="2269">
                  <c:v>3885.34</c:v>
                </c:pt>
                <c:pt idx="2270">
                  <c:v>3885.36</c:v>
                </c:pt>
                <c:pt idx="2271">
                  <c:v>3885.38</c:v>
                </c:pt>
                <c:pt idx="2272">
                  <c:v>3885.4</c:v>
                </c:pt>
                <c:pt idx="2273">
                  <c:v>3885.42</c:v>
                </c:pt>
                <c:pt idx="2274">
                  <c:v>3885.44</c:v>
                </c:pt>
                <c:pt idx="2275">
                  <c:v>3885.46</c:v>
                </c:pt>
                <c:pt idx="2276">
                  <c:v>3885.48</c:v>
                </c:pt>
                <c:pt idx="2277">
                  <c:v>3885.5</c:v>
                </c:pt>
                <c:pt idx="2278">
                  <c:v>3885.52</c:v>
                </c:pt>
                <c:pt idx="2279">
                  <c:v>3885.54</c:v>
                </c:pt>
                <c:pt idx="2280">
                  <c:v>3885.56</c:v>
                </c:pt>
                <c:pt idx="2281">
                  <c:v>3885.58</c:v>
                </c:pt>
                <c:pt idx="2282">
                  <c:v>3885.6</c:v>
                </c:pt>
                <c:pt idx="2283">
                  <c:v>3885.62</c:v>
                </c:pt>
                <c:pt idx="2284">
                  <c:v>3885.64</c:v>
                </c:pt>
                <c:pt idx="2285">
                  <c:v>3885.66</c:v>
                </c:pt>
                <c:pt idx="2286">
                  <c:v>3885.68</c:v>
                </c:pt>
                <c:pt idx="2287">
                  <c:v>3885.7</c:v>
                </c:pt>
                <c:pt idx="2288">
                  <c:v>3885.72</c:v>
                </c:pt>
                <c:pt idx="2289">
                  <c:v>3885.74</c:v>
                </c:pt>
                <c:pt idx="2290">
                  <c:v>3885.7599999999998</c:v>
                </c:pt>
                <c:pt idx="2291">
                  <c:v>3885.7799999999997</c:v>
                </c:pt>
                <c:pt idx="2292">
                  <c:v>3885.8</c:v>
                </c:pt>
                <c:pt idx="2293">
                  <c:v>3885.82</c:v>
                </c:pt>
                <c:pt idx="2294">
                  <c:v>3885.84</c:v>
                </c:pt>
                <c:pt idx="2295">
                  <c:v>3885.86</c:v>
                </c:pt>
                <c:pt idx="2296">
                  <c:v>3885.88</c:v>
                </c:pt>
                <c:pt idx="2297">
                  <c:v>3885.9</c:v>
                </c:pt>
                <c:pt idx="2298">
                  <c:v>3885.92</c:v>
                </c:pt>
                <c:pt idx="2299">
                  <c:v>3885.94</c:v>
                </c:pt>
                <c:pt idx="2300">
                  <c:v>3885.96</c:v>
                </c:pt>
                <c:pt idx="2301">
                  <c:v>3885.98</c:v>
                </c:pt>
                <c:pt idx="2302">
                  <c:v>3886</c:v>
                </c:pt>
                <c:pt idx="2303">
                  <c:v>3886.02</c:v>
                </c:pt>
                <c:pt idx="2304">
                  <c:v>3886.04</c:v>
                </c:pt>
                <c:pt idx="2305">
                  <c:v>3886.06</c:v>
                </c:pt>
                <c:pt idx="2306">
                  <c:v>3886.08</c:v>
                </c:pt>
                <c:pt idx="2307">
                  <c:v>3886.1</c:v>
                </c:pt>
                <c:pt idx="2308">
                  <c:v>3886.12</c:v>
                </c:pt>
                <c:pt idx="2309">
                  <c:v>3886.14</c:v>
                </c:pt>
                <c:pt idx="2310">
                  <c:v>3886.16</c:v>
                </c:pt>
                <c:pt idx="2311">
                  <c:v>3886.18</c:v>
                </c:pt>
                <c:pt idx="2312">
                  <c:v>3886.2</c:v>
                </c:pt>
                <c:pt idx="2313">
                  <c:v>3886.22</c:v>
                </c:pt>
                <c:pt idx="2314">
                  <c:v>3886.24</c:v>
                </c:pt>
                <c:pt idx="2315">
                  <c:v>3886.2599999999998</c:v>
                </c:pt>
                <c:pt idx="2316">
                  <c:v>3886.2799999999997</c:v>
                </c:pt>
                <c:pt idx="2317">
                  <c:v>3886.3</c:v>
                </c:pt>
                <c:pt idx="2318">
                  <c:v>3886.32</c:v>
                </c:pt>
                <c:pt idx="2319">
                  <c:v>3886.34</c:v>
                </c:pt>
                <c:pt idx="2320">
                  <c:v>3886.36</c:v>
                </c:pt>
                <c:pt idx="2321">
                  <c:v>3886.38</c:v>
                </c:pt>
                <c:pt idx="2322">
                  <c:v>3886.4</c:v>
                </c:pt>
                <c:pt idx="2323">
                  <c:v>3886.42</c:v>
                </c:pt>
                <c:pt idx="2324">
                  <c:v>3886.44</c:v>
                </c:pt>
                <c:pt idx="2325">
                  <c:v>3886.46</c:v>
                </c:pt>
                <c:pt idx="2326">
                  <c:v>3886.48</c:v>
                </c:pt>
                <c:pt idx="2327">
                  <c:v>3886.5</c:v>
                </c:pt>
                <c:pt idx="2328">
                  <c:v>3886.52</c:v>
                </c:pt>
                <c:pt idx="2329">
                  <c:v>3886.54</c:v>
                </c:pt>
                <c:pt idx="2330">
                  <c:v>3886.56</c:v>
                </c:pt>
                <c:pt idx="2331">
                  <c:v>3886.58</c:v>
                </c:pt>
                <c:pt idx="2332">
                  <c:v>3886.6</c:v>
                </c:pt>
                <c:pt idx="2333">
                  <c:v>3886.62</c:v>
                </c:pt>
                <c:pt idx="2334">
                  <c:v>3886.64</c:v>
                </c:pt>
                <c:pt idx="2335">
                  <c:v>3886.66</c:v>
                </c:pt>
                <c:pt idx="2336">
                  <c:v>3886.68</c:v>
                </c:pt>
                <c:pt idx="2337">
                  <c:v>3886.7</c:v>
                </c:pt>
                <c:pt idx="2338">
                  <c:v>3886.72</c:v>
                </c:pt>
                <c:pt idx="2339">
                  <c:v>3886.74</c:v>
                </c:pt>
                <c:pt idx="2340">
                  <c:v>3886.7599999999998</c:v>
                </c:pt>
                <c:pt idx="2341">
                  <c:v>3886.7799999999997</c:v>
                </c:pt>
                <c:pt idx="2342">
                  <c:v>3886.8</c:v>
                </c:pt>
                <c:pt idx="2343">
                  <c:v>3886.82</c:v>
                </c:pt>
                <c:pt idx="2344">
                  <c:v>3886.84</c:v>
                </c:pt>
                <c:pt idx="2345">
                  <c:v>3886.86</c:v>
                </c:pt>
                <c:pt idx="2346">
                  <c:v>3886.88</c:v>
                </c:pt>
                <c:pt idx="2347">
                  <c:v>3886.9</c:v>
                </c:pt>
                <c:pt idx="2348">
                  <c:v>3886.92</c:v>
                </c:pt>
                <c:pt idx="2349">
                  <c:v>3886.94</c:v>
                </c:pt>
                <c:pt idx="2350">
                  <c:v>3886.96</c:v>
                </c:pt>
                <c:pt idx="2351">
                  <c:v>3886.98</c:v>
                </c:pt>
                <c:pt idx="2352">
                  <c:v>3887</c:v>
                </c:pt>
                <c:pt idx="2353">
                  <c:v>3887.02</c:v>
                </c:pt>
                <c:pt idx="2354">
                  <c:v>3887.04</c:v>
                </c:pt>
                <c:pt idx="2355">
                  <c:v>3887.06</c:v>
                </c:pt>
                <c:pt idx="2356">
                  <c:v>3887.08</c:v>
                </c:pt>
                <c:pt idx="2357">
                  <c:v>3887.1</c:v>
                </c:pt>
                <c:pt idx="2358">
                  <c:v>3887.12</c:v>
                </c:pt>
                <c:pt idx="2359">
                  <c:v>3887.14</c:v>
                </c:pt>
                <c:pt idx="2360">
                  <c:v>3887.16</c:v>
                </c:pt>
                <c:pt idx="2361">
                  <c:v>3887.18</c:v>
                </c:pt>
                <c:pt idx="2362">
                  <c:v>3887.2</c:v>
                </c:pt>
                <c:pt idx="2363">
                  <c:v>3887.22</c:v>
                </c:pt>
                <c:pt idx="2364">
                  <c:v>3887.24</c:v>
                </c:pt>
                <c:pt idx="2365">
                  <c:v>3887.2599999999998</c:v>
                </c:pt>
                <c:pt idx="2366">
                  <c:v>3887.2799999999997</c:v>
                </c:pt>
                <c:pt idx="2367">
                  <c:v>3887.3</c:v>
                </c:pt>
                <c:pt idx="2368">
                  <c:v>3887.32</c:v>
                </c:pt>
                <c:pt idx="2369">
                  <c:v>3887.34</c:v>
                </c:pt>
                <c:pt idx="2370">
                  <c:v>3887.36</c:v>
                </c:pt>
                <c:pt idx="2371">
                  <c:v>3887.38</c:v>
                </c:pt>
                <c:pt idx="2372">
                  <c:v>3887.4</c:v>
                </c:pt>
                <c:pt idx="2373">
                  <c:v>3887.42</c:v>
                </c:pt>
                <c:pt idx="2374">
                  <c:v>3887.44</c:v>
                </c:pt>
                <c:pt idx="2375">
                  <c:v>3887.46</c:v>
                </c:pt>
                <c:pt idx="2376">
                  <c:v>3887.48</c:v>
                </c:pt>
                <c:pt idx="2377">
                  <c:v>3887.5</c:v>
                </c:pt>
                <c:pt idx="2378">
                  <c:v>3887.52</c:v>
                </c:pt>
                <c:pt idx="2379">
                  <c:v>3887.54</c:v>
                </c:pt>
                <c:pt idx="2380">
                  <c:v>3887.56</c:v>
                </c:pt>
                <c:pt idx="2381">
                  <c:v>3887.58</c:v>
                </c:pt>
                <c:pt idx="2382">
                  <c:v>3887.6</c:v>
                </c:pt>
                <c:pt idx="2383">
                  <c:v>3887.62</c:v>
                </c:pt>
                <c:pt idx="2384">
                  <c:v>3887.64</c:v>
                </c:pt>
                <c:pt idx="2385">
                  <c:v>3887.66</c:v>
                </c:pt>
                <c:pt idx="2386">
                  <c:v>3887.68</c:v>
                </c:pt>
                <c:pt idx="2387">
                  <c:v>3887.7</c:v>
                </c:pt>
                <c:pt idx="2388">
                  <c:v>3887.72</c:v>
                </c:pt>
                <c:pt idx="2389">
                  <c:v>3887.74</c:v>
                </c:pt>
                <c:pt idx="2390">
                  <c:v>3887.7599999999998</c:v>
                </c:pt>
                <c:pt idx="2391">
                  <c:v>3887.7799999999997</c:v>
                </c:pt>
                <c:pt idx="2392">
                  <c:v>3887.8</c:v>
                </c:pt>
                <c:pt idx="2393">
                  <c:v>3887.82</c:v>
                </c:pt>
                <c:pt idx="2394">
                  <c:v>3887.84</c:v>
                </c:pt>
                <c:pt idx="2395">
                  <c:v>3887.86</c:v>
                </c:pt>
                <c:pt idx="2396">
                  <c:v>3887.88</c:v>
                </c:pt>
                <c:pt idx="2397">
                  <c:v>3887.9</c:v>
                </c:pt>
                <c:pt idx="2398">
                  <c:v>3887.92</c:v>
                </c:pt>
                <c:pt idx="2399">
                  <c:v>3887.94</c:v>
                </c:pt>
                <c:pt idx="2400">
                  <c:v>3887.96</c:v>
                </c:pt>
                <c:pt idx="2401">
                  <c:v>3887.98</c:v>
                </c:pt>
                <c:pt idx="2402">
                  <c:v>3888</c:v>
                </c:pt>
                <c:pt idx="2403">
                  <c:v>3888.02</c:v>
                </c:pt>
                <c:pt idx="2404">
                  <c:v>3888.04</c:v>
                </c:pt>
                <c:pt idx="2405">
                  <c:v>3888.06</c:v>
                </c:pt>
                <c:pt idx="2406">
                  <c:v>3888.08</c:v>
                </c:pt>
                <c:pt idx="2407">
                  <c:v>3888.1</c:v>
                </c:pt>
                <c:pt idx="2408">
                  <c:v>3888.12</c:v>
                </c:pt>
                <c:pt idx="2409">
                  <c:v>3888.14</c:v>
                </c:pt>
                <c:pt idx="2410">
                  <c:v>3888.16</c:v>
                </c:pt>
                <c:pt idx="2411">
                  <c:v>3888.18</c:v>
                </c:pt>
                <c:pt idx="2412">
                  <c:v>3888.2</c:v>
                </c:pt>
                <c:pt idx="2413">
                  <c:v>3888.22</c:v>
                </c:pt>
                <c:pt idx="2414">
                  <c:v>3888.24</c:v>
                </c:pt>
                <c:pt idx="2415">
                  <c:v>3888.2599999999998</c:v>
                </c:pt>
                <c:pt idx="2416">
                  <c:v>3888.2799999999997</c:v>
                </c:pt>
                <c:pt idx="2417">
                  <c:v>3888.3</c:v>
                </c:pt>
                <c:pt idx="2418">
                  <c:v>3888.32</c:v>
                </c:pt>
                <c:pt idx="2419">
                  <c:v>3888.34</c:v>
                </c:pt>
                <c:pt idx="2420">
                  <c:v>3888.36</c:v>
                </c:pt>
                <c:pt idx="2421">
                  <c:v>3888.38</c:v>
                </c:pt>
                <c:pt idx="2422">
                  <c:v>3888.4</c:v>
                </c:pt>
                <c:pt idx="2423">
                  <c:v>3888.42</c:v>
                </c:pt>
                <c:pt idx="2424">
                  <c:v>3888.44</c:v>
                </c:pt>
                <c:pt idx="2425">
                  <c:v>3888.46</c:v>
                </c:pt>
                <c:pt idx="2426">
                  <c:v>3888.48</c:v>
                </c:pt>
                <c:pt idx="2427">
                  <c:v>3888.5</c:v>
                </c:pt>
                <c:pt idx="2428">
                  <c:v>3888.52</c:v>
                </c:pt>
                <c:pt idx="2429">
                  <c:v>3888.54</c:v>
                </c:pt>
                <c:pt idx="2430">
                  <c:v>3888.56</c:v>
                </c:pt>
                <c:pt idx="2431">
                  <c:v>3888.58</c:v>
                </c:pt>
                <c:pt idx="2432">
                  <c:v>3888.6</c:v>
                </c:pt>
                <c:pt idx="2433">
                  <c:v>3888.62</c:v>
                </c:pt>
                <c:pt idx="2434">
                  <c:v>3888.64</c:v>
                </c:pt>
                <c:pt idx="2435">
                  <c:v>3888.66</c:v>
                </c:pt>
                <c:pt idx="2436">
                  <c:v>3888.68</c:v>
                </c:pt>
                <c:pt idx="2437">
                  <c:v>3888.7</c:v>
                </c:pt>
                <c:pt idx="2438">
                  <c:v>3888.72</c:v>
                </c:pt>
                <c:pt idx="2439">
                  <c:v>3888.74</c:v>
                </c:pt>
                <c:pt idx="2440">
                  <c:v>3888.7599999999998</c:v>
                </c:pt>
                <c:pt idx="2441">
                  <c:v>3888.7799999999997</c:v>
                </c:pt>
                <c:pt idx="2442">
                  <c:v>3888.8</c:v>
                </c:pt>
                <c:pt idx="2443">
                  <c:v>3888.82</c:v>
                </c:pt>
                <c:pt idx="2444">
                  <c:v>3888.84</c:v>
                </c:pt>
                <c:pt idx="2445">
                  <c:v>3888.86</c:v>
                </c:pt>
                <c:pt idx="2446">
                  <c:v>3888.88</c:v>
                </c:pt>
                <c:pt idx="2447">
                  <c:v>3888.9</c:v>
                </c:pt>
                <c:pt idx="2448">
                  <c:v>3888.92</c:v>
                </c:pt>
                <c:pt idx="2449">
                  <c:v>3888.94</c:v>
                </c:pt>
                <c:pt idx="2450">
                  <c:v>3888.96</c:v>
                </c:pt>
                <c:pt idx="2451">
                  <c:v>3888.98</c:v>
                </c:pt>
                <c:pt idx="2452">
                  <c:v>3889</c:v>
                </c:pt>
                <c:pt idx="2453">
                  <c:v>3889.02</c:v>
                </c:pt>
                <c:pt idx="2454">
                  <c:v>3889.04</c:v>
                </c:pt>
                <c:pt idx="2455">
                  <c:v>3889.06</c:v>
                </c:pt>
                <c:pt idx="2456">
                  <c:v>3889.08</c:v>
                </c:pt>
                <c:pt idx="2457">
                  <c:v>3889.1</c:v>
                </c:pt>
                <c:pt idx="2458">
                  <c:v>3889.12</c:v>
                </c:pt>
                <c:pt idx="2459">
                  <c:v>3889.14</c:v>
                </c:pt>
                <c:pt idx="2460">
                  <c:v>3889.16</c:v>
                </c:pt>
                <c:pt idx="2461">
                  <c:v>3889.18</c:v>
                </c:pt>
                <c:pt idx="2462">
                  <c:v>3889.2</c:v>
                </c:pt>
                <c:pt idx="2463">
                  <c:v>3889.22</c:v>
                </c:pt>
                <c:pt idx="2464">
                  <c:v>3889.24</c:v>
                </c:pt>
                <c:pt idx="2465">
                  <c:v>3889.2599999999998</c:v>
                </c:pt>
                <c:pt idx="2466">
                  <c:v>3889.2799999999997</c:v>
                </c:pt>
                <c:pt idx="2467">
                  <c:v>3889.3</c:v>
                </c:pt>
                <c:pt idx="2468">
                  <c:v>3889.32</c:v>
                </c:pt>
                <c:pt idx="2469">
                  <c:v>3889.34</c:v>
                </c:pt>
                <c:pt idx="2470">
                  <c:v>3889.36</c:v>
                </c:pt>
                <c:pt idx="2471">
                  <c:v>3889.38</c:v>
                </c:pt>
                <c:pt idx="2472">
                  <c:v>3889.4</c:v>
                </c:pt>
                <c:pt idx="2473">
                  <c:v>3889.42</c:v>
                </c:pt>
                <c:pt idx="2474">
                  <c:v>3889.44</c:v>
                </c:pt>
                <c:pt idx="2475">
                  <c:v>3889.46</c:v>
                </c:pt>
                <c:pt idx="2476">
                  <c:v>3889.48</c:v>
                </c:pt>
                <c:pt idx="2477">
                  <c:v>3889.5</c:v>
                </c:pt>
                <c:pt idx="2478">
                  <c:v>3889.52</c:v>
                </c:pt>
                <c:pt idx="2479">
                  <c:v>3889.54</c:v>
                </c:pt>
                <c:pt idx="2480">
                  <c:v>3889.56</c:v>
                </c:pt>
                <c:pt idx="2481">
                  <c:v>3889.58</c:v>
                </c:pt>
                <c:pt idx="2482">
                  <c:v>3889.6</c:v>
                </c:pt>
                <c:pt idx="2483">
                  <c:v>3889.62</c:v>
                </c:pt>
                <c:pt idx="2484">
                  <c:v>3889.64</c:v>
                </c:pt>
                <c:pt idx="2485">
                  <c:v>3889.66</c:v>
                </c:pt>
                <c:pt idx="2486">
                  <c:v>3889.68</c:v>
                </c:pt>
                <c:pt idx="2487">
                  <c:v>3889.7</c:v>
                </c:pt>
                <c:pt idx="2488">
                  <c:v>3889.72</c:v>
                </c:pt>
                <c:pt idx="2489">
                  <c:v>3889.74</c:v>
                </c:pt>
                <c:pt idx="2490">
                  <c:v>3889.7599999999998</c:v>
                </c:pt>
                <c:pt idx="2491">
                  <c:v>3889.7799999999997</c:v>
                </c:pt>
                <c:pt idx="2492">
                  <c:v>3889.8</c:v>
                </c:pt>
                <c:pt idx="2493">
                  <c:v>3889.82</c:v>
                </c:pt>
                <c:pt idx="2494">
                  <c:v>3889.84</c:v>
                </c:pt>
                <c:pt idx="2495">
                  <c:v>3889.86</c:v>
                </c:pt>
                <c:pt idx="2496">
                  <c:v>3889.88</c:v>
                </c:pt>
                <c:pt idx="2497">
                  <c:v>3889.9</c:v>
                </c:pt>
                <c:pt idx="2498">
                  <c:v>3889.92</c:v>
                </c:pt>
                <c:pt idx="2499">
                  <c:v>3889.94</c:v>
                </c:pt>
                <c:pt idx="2500">
                  <c:v>3889.96</c:v>
                </c:pt>
                <c:pt idx="2501">
                  <c:v>3889.98</c:v>
                </c:pt>
                <c:pt idx="2502">
                  <c:v>3890</c:v>
                </c:pt>
                <c:pt idx="2503">
                  <c:v>3890.02</c:v>
                </c:pt>
                <c:pt idx="2504">
                  <c:v>3890.04</c:v>
                </c:pt>
                <c:pt idx="2505">
                  <c:v>3890.06</c:v>
                </c:pt>
                <c:pt idx="2506">
                  <c:v>3890.08</c:v>
                </c:pt>
                <c:pt idx="2507">
                  <c:v>3890.1</c:v>
                </c:pt>
                <c:pt idx="2508">
                  <c:v>3890.12</c:v>
                </c:pt>
                <c:pt idx="2509">
                  <c:v>3890.14</c:v>
                </c:pt>
                <c:pt idx="2510">
                  <c:v>3890.16</c:v>
                </c:pt>
                <c:pt idx="2511">
                  <c:v>3890.18</c:v>
                </c:pt>
                <c:pt idx="2512">
                  <c:v>3890.2</c:v>
                </c:pt>
                <c:pt idx="2513">
                  <c:v>3890.22</c:v>
                </c:pt>
                <c:pt idx="2514">
                  <c:v>3890.24</c:v>
                </c:pt>
                <c:pt idx="2515">
                  <c:v>3890.2599999999998</c:v>
                </c:pt>
                <c:pt idx="2516">
                  <c:v>3890.2799999999997</c:v>
                </c:pt>
                <c:pt idx="2517">
                  <c:v>3890.3</c:v>
                </c:pt>
                <c:pt idx="2518">
                  <c:v>3890.32</c:v>
                </c:pt>
                <c:pt idx="2519">
                  <c:v>3890.34</c:v>
                </c:pt>
                <c:pt idx="2520">
                  <c:v>3890.36</c:v>
                </c:pt>
                <c:pt idx="2521">
                  <c:v>3890.38</c:v>
                </c:pt>
                <c:pt idx="2522">
                  <c:v>3890.4</c:v>
                </c:pt>
                <c:pt idx="2523">
                  <c:v>3890.42</c:v>
                </c:pt>
                <c:pt idx="2524">
                  <c:v>3890.44</c:v>
                </c:pt>
                <c:pt idx="2525">
                  <c:v>3890.46</c:v>
                </c:pt>
                <c:pt idx="2526">
                  <c:v>3890.48</c:v>
                </c:pt>
                <c:pt idx="2527">
                  <c:v>3890.5</c:v>
                </c:pt>
                <c:pt idx="2528">
                  <c:v>3890.52</c:v>
                </c:pt>
                <c:pt idx="2529">
                  <c:v>3890.54</c:v>
                </c:pt>
                <c:pt idx="2530">
                  <c:v>3890.56</c:v>
                </c:pt>
                <c:pt idx="2531">
                  <c:v>3890.58</c:v>
                </c:pt>
                <c:pt idx="2532">
                  <c:v>3890.6</c:v>
                </c:pt>
                <c:pt idx="2533">
                  <c:v>3890.62</c:v>
                </c:pt>
                <c:pt idx="2534">
                  <c:v>3890.64</c:v>
                </c:pt>
                <c:pt idx="2535">
                  <c:v>3890.66</c:v>
                </c:pt>
                <c:pt idx="2536">
                  <c:v>3890.68</c:v>
                </c:pt>
                <c:pt idx="2537">
                  <c:v>3890.7</c:v>
                </c:pt>
                <c:pt idx="2538">
                  <c:v>3890.72</c:v>
                </c:pt>
                <c:pt idx="2539">
                  <c:v>3890.74</c:v>
                </c:pt>
                <c:pt idx="2540">
                  <c:v>3890.7599999999998</c:v>
                </c:pt>
                <c:pt idx="2541">
                  <c:v>3890.7799999999997</c:v>
                </c:pt>
                <c:pt idx="2542">
                  <c:v>3890.8</c:v>
                </c:pt>
                <c:pt idx="2543">
                  <c:v>3890.82</c:v>
                </c:pt>
                <c:pt idx="2544">
                  <c:v>3890.84</c:v>
                </c:pt>
                <c:pt idx="2545">
                  <c:v>3890.86</c:v>
                </c:pt>
                <c:pt idx="2546">
                  <c:v>3890.88</c:v>
                </c:pt>
                <c:pt idx="2547">
                  <c:v>3890.9</c:v>
                </c:pt>
                <c:pt idx="2548">
                  <c:v>3890.92</c:v>
                </c:pt>
                <c:pt idx="2549">
                  <c:v>3890.94</c:v>
                </c:pt>
                <c:pt idx="2550">
                  <c:v>3890.96</c:v>
                </c:pt>
                <c:pt idx="2551">
                  <c:v>3890.98</c:v>
                </c:pt>
                <c:pt idx="2552">
                  <c:v>3891</c:v>
                </c:pt>
                <c:pt idx="2553">
                  <c:v>3891.02</c:v>
                </c:pt>
                <c:pt idx="2554">
                  <c:v>3891.04</c:v>
                </c:pt>
                <c:pt idx="2555">
                  <c:v>3891.06</c:v>
                </c:pt>
                <c:pt idx="2556">
                  <c:v>3891.08</c:v>
                </c:pt>
                <c:pt idx="2557">
                  <c:v>3891.1</c:v>
                </c:pt>
                <c:pt idx="2558">
                  <c:v>3891.12</c:v>
                </c:pt>
                <c:pt idx="2559">
                  <c:v>3891.14</c:v>
                </c:pt>
                <c:pt idx="2560">
                  <c:v>3891.16</c:v>
                </c:pt>
                <c:pt idx="2561">
                  <c:v>3891.18</c:v>
                </c:pt>
                <c:pt idx="2562">
                  <c:v>3891.2</c:v>
                </c:pt>
                <c:pt idx="2563">
                  <c:v>3891.22</c:v>
                </c:pt>
                <c:pt idx="2564">
                  <c:v>3891.24</c:v>
                </c:pt>
                <c:pt idx="2565">
                  <c:v>3891.2599999999998</c:v>
                </c:pt>
                <c:pt idx="2566">
                  <c:v>3891.2799999999997</c:v>
                </c:pt>
                <c:pt idx="2567">
                  <c:v>3891.3</c:v>
                </c:pt>
                <c:pt idx="2568">
                  <c:v>3891.32</c:v>
                </c:pt>
                <c:pt idx="2569">
                  <c:v>3891.34</c:v>
                </c:pt>
                <c:pt idx="2570">
                  <c:v>3891.36</c:v>
                </c:pt>
                <c:pt idx="2571">
                  <c:v>3891.38</c:v>
                </c:pt>
                <c:pt idx="2572">
                  <c:v>3891.4</c:v>
                </c:pt>
                <c:pt idx="2573">
                  <c:v>3891.42</c:v>
                </c:pt>
                <c:pt idx="2574">
                  <c:v>3891.44</c:v>
                </c:pt>
                <c:pt idx="2575">
                  <c:v>3891.46</c:v>
                </c:pt>
                <c:pt idx="2576">
                  <c:v>3891.48</c:v>
                </c:pt>
                <c:pt idx="2577">
                  <c:v>3891.5</c:v>
                </c:pt>
                <c:pt idx="2578">
                  <c:v>3891.52</c:v>
                </c:pt>
                <c:pt idx="2579">
                  <c:v>3891.54</c:v>
                </c:pt>
                <c:pt idx="2580">
                  <c:v>3891.56</c:v>
                </c:pt>
                <c:pt idx="2581">
                  <c:v>3891.58</c:v>
                </c:pt>
                <c:pt idx="2582">
                  <c:v>3891.6</c:v>
                </c:pt>
                <c:pt idx="2583">
                  <c:v>3891.62</c:v>
                </c:pt>
                <c:pt idx="2584">
                  <c:v>3891.64</c:v>
                </c:pt>
                <c:pt idx="2585">
                  <c:v>3891.66</c:v>
                </c:pt>
                <c:pt idx="2586">
                  <c:v>3891.68</c:v>
                </c:pt>
                <c:pt idx="2587">
                  <c:v>3891.7</c:v>
                </c:pt>
                <c:pt idx="2588">
                  <c:v>3891.72</c:v>
                </c:pt>
                <c:pt idx="2589">
                  <c:v>3891.74</c:v>
                </c:pt>
                <c:pt idx="2590">
                  <c:v>3891.7599999999998</c:v>
                </c:pt>
                <c:pt idx="2591">
                  <c:v>3891.7799999999997</c:v>
                </c:pt>
                <c:pt idx="2592">
                  <c:v>3891.8</c:v>
                </c:pt>
                <c:pt idx="2593">
                  <c:v>3891.82</c:v>
                </c:pt>
                <c:pt idx="2594">
                  <c:v>3891.84</c:v>
                </c:pt>
                <c:pt idx="2595">
                  <c:v>3891.86</c:v>
                </c:pt>
                <c:pt idx="2596">
                  <c:v>3891.88</c:v>
                </c:pt>
                <c:pt idx="2597">
                  <c:v>3891.9</c:v>
                </c:pt>
                <c:pt idx="2598">
                  <c:v>3891.92</c:v>
                </c:pt>
                <c:pt idx="2599">
                  <c:v>3891.94</c:v>
                </c:pt>
                <c:pt idx="2600">
                  <c:v>3891.96</c:v>
                </c:pt>
                <c:pt idx="2601">
                  <c:v>3891.98</c:v>
                </c:pt>
                <c:pt idx="2602">
                  <c:v>3892</c:v>
                </c:pt>
                <c:pt idx="2603">
                  <c:v>3892.02</c:v>
                </c:pt>
                <c:pt idx="2604">
                  <c:v>3892.04</c:v>
                </c:pt>
                <c:pt idx="2605">
                  <c:v>3892.06</c:v>
                </c:pt>
                <c:pt idx="2606">
                  <c:v>3892.08</c:v>
                </c:pt>
                <c:pt idx="2607">
                  <c:v>3892.1</c:v>
                </c:pt>
                <c:pt idx="2608">
                  <c:v>3892.12</c:v>
                </c:pt>
                <c:pt idx="2609">
                  <c:v>3892.14</c:v>
                </c:pt>
                <c:pt idx="2610">
                  <c:v>3892.16</c:v>
                </c:pt>
                <c:pt idx="2611">
                  <c:v>3892.18</c:v>
                </c:pt>
                <c:pt idx="2612">
                  <c:v>3892.2</c:v>
                </c:pt>
                <c:pt idx="2613">
                  <c:v>3892.22</c:v>
                </c:pt>
                <c:pt idx="2614">
                  <c:v>3892.24</c:v>
                </c:pt>
                <c:pt idx="2615">
                  <c:v>3892.2599999999998</c:v>
                </c:pt>
                <c:pt idx="2616">
                  <c:v>3892.2799999999997</c:v>
                </c:pt>
                <c:pt idx="2617">
                  <c:v>3892.3</c:v>
                </c:pt>
                <c:pt idx="2618">
                  <c:v>3892.32</c:v>
                </c:pt>
                <c:pt idx="2619">
                  <c:v>3892.34</c:v>
                </c:pt>
                <c:pt idx="2620">
                  <c:v>3892.36</c:v>
                </c:pt>
                <c:pt idx="2621">
                  <c:v>3892.38</c:v>
                </c:pt>
                <c:pt idx="2622">
                  <c:v>3892.4</c:v>
                </c:pt>
                <c:pt idx="2623">
                  <c:v>3892.42</c:v>
                </c:pt>
                <c:pt idx="2624">
                  <c:v>3892.44</c:v>
                </c:pt>
                <c:pt idx="2625">
                  <c:v>3892.46</c:v>
                </c:pt>
                <c:pt idx="2626">
                  <c:v>3892.48</c:v>
                </c:pt>
                <c:pt idx="2627">
                  <c:v>3892.5</c:v>
                </c:pt>
                <c:pt idx="2628">
                  <c:v>3892.52</c:v>
                </c:pt>
                <c:pt idx="2629">
                  <c:v>3892.54</c:v>
                </c:pt>
                <c:pt idx="2630">
                  <c:v>3892.56</c:v>
                </c:pt>
                <c:pt idx="2631">
                  <c:v>3892.58</c:v>
                </c:pt>
                <c:pt idx="2632">
                  <c:v>3892.6</c:v>
                </c:pt>
                <c:pt idx="2633">
                  <c:v>3892.62</c:v>
                </c:pt>
                <c:pt idx="2634">
                  <c:v>3892.64</c:v>
                </c:pt>
                <c:pt idx="2635">
                  <c:v>3892.66</c:v>
                </c:pt>
                <c:pt idx="2636">
                  <c:v>3892.68</c:v>
                </c:pt>
                <c:pt idx="2637">
                  <c:v>3892.7</c:v>
                </c:pt>
                <c:pt idx="2638">
                  <c:v>3892.72</c:v>
                </c:pt>
                <c:pt idx="2639">
                  <c:v>3892.74</c:v>
                </c:pt>
                <c:pt idx="2640">
                  <c:v>3892.7599999999998</c:v>
                </c:pt>
                <c:pt idx="2641">
                  <c:v>3892.7799999999997</c:v>
                </c:pt>
                <c:pt idx="2642">
                  <c:v>3892.8</c:v>
                </c:pt>
                <c:pt idx="2643">
                  <c:v>3892.82</c:v>
                </c:pt>
                <c:pt idx="2644">
                  <c:v>3892.84</c:v>
                </c:pt>
                <c:pt idx="2645">
                  <c:v>3892.86</c:v>
                </c:pt>
                <c:pt idx="2646">
                  <c:v>3892.88</c:v>
                </c:pt>
                <c:pt idx="2647">
                  <c:v>3892.9</c:v>
                </c:pt>
                <c:pt idx="2648">
                  <c:v>3892.92</c:v>
                </c:pt>
                <c:pt idx="2649">
                  <c:v>3892.94</c:v>
                </c:pt>
                <c:pt idx="2650">
                  <c:v>3892.96</c:v>
                </c:pt>
                <c:pt idx="2651">
                  <c:v>3892.98</c:v>
                </c:pt>
                <c:pt idx="2652">
                  <c:v>3893</c:v>
                </c:pt>
                <c:pt idx="2653">
                  <c:v>3893.02</c:v>
                </c:pt>
                <c:pt idx="2654">
                  <c:v>3893.04</c:v>
                </c:pt>
                <c:pt idx="2655">
                  <c:v>3893.06</c:v>
                </c:pt>
                <c:pt idx="2656">
                  <c:v>3893.08</c:v>
                </c:pt>
                <c:pt idx="2657">
                  <c:v>3893.1</c:v>
                </c:pt>
                <c:pt idx="2658">
                  <c:v>3893.12</c:v>
                </c:pt>
                <c:pt idx="2659">
                  <c:v>3893.14</c:v>
                </c:pt>
                <c:pt idx="2660">
                  <c:v>3893.16</c:v>
                </c:pt>
                <c:pt idx="2661">
                  <c:v>3893.18</c:v>
                </c:pt>
                <c:pt idx="2662">
                  <c:v>3893.2</c:v>
                </c:pt>
                <c:pt idx="2663">
                  <c:v>3893.22</c:v>
                </c:pt>
                <c:pt idx="2664">
                  <c:v>3893.24</c:v>
                </c:pt>
                <c:pt idx="2665">
                  <c:v>3893.2599999999998</c:v>
                </c:pt>
                <c:pt idx="2666">
                  <c:v>3893.2799999999997</c:v>
                </c:pt>
                <c:pt idx="2667">
                  <c:v>3893.3</c:v>
                </c:pt>
                <c:pt idx="2668">
                  <c:v>3893.32</c:v>
                </c:pt>
                <c:pt idx="2669">
                  <c:v>3893.34</c:v>
                </c:pt>
                <c:pt idx="2670">
                  <c:v>3893.36</c:v>
                </c:pt>
                <c:pt idx="2671">
                  <c:v>3893.38</c:v>
                </c:pt>
                <c:pt idx="2672">
                  <c:v>3893.4</c:v>
                </c:pt>
                <c:pt idx="2673">
                  <c:v>3893.42</c:v>
                </c:pt>
                <c:pt idx="2674">
                  <c:v>3893.44</c:v>
                </c:pt>
                <c:pt idx="2675">
                  <c:v>3893.46</c:v>
                </c:pt>
                <c:pt idx="2676">
                  <c:v>3893.48</c:v>
                </c:pt>
                <c:pt idx="2677">
                  <c:v>3893.5</c:v>
                </c:pt>
                <c:pt idx="2678">
                  <c:v>3893.52</c:v>
                </c:pt>
                <c:pt idx="2679">
                  <c:v>3893.54</c:v>
                </c:pt>
                <c:pt idx="2680">
                  <c:v>3893.56</c:v>
                </c:pt>
                <c:pt idx="2681">
                  <c:v>3893.58</c:v>
                </c:pt>
                <c:pt idx="2682">
                  <c:v>3893.6</c:v>
                </c:pt>
                <c:pt idx="2683">
                  <c:v>3893.62</c:v>
                </c:pt>
                <c:pt idx="2684">
                  <c:v>3893.64</c:v>
                </c:pt>
                <c:pt idx="2685">
                  <c:v>3893.66</c:v>
                </c:pt>
                <c:pt idx="2686">
                  <c:v>3893.68</c:v>
                </c:pt>
                <c:pt idx="2687">
                  <c:v>3893.7</c:v>
                </c:pt>
                <c:pt idx="2688">
                  <c:v>3893.72</c:v>
                </c:pt>
                <c:pt idx="2689">
                  <c:v>3893.74</c:v>
                </c:pt>
                <c:pt idx="2690">
                  <c:v>3893.7599999999998</c:v>
                </c:pt>
                <c:pt idx="2691">
                  <c:v>3893.7799999999997</c:v>
                </c:pt>
                <c:pt idx="2692">
                  <c:v>3893.8</c:v>
                </c:pt>
                <c:pt idx="2693">
                  <c:v>3893.82</c:v>
                </c:pt>
                <c:pt idx="2694">
                  <c:v>3893.84</c:v>
                </c:pt>
                <c:pt idx="2695">
                  <c:v>3893.86</c:v>
                </c:pt>
                <c:pt idx="2696">
                  <c:v>3893.88</c:v>
                </c:pt>
                <c:pt idx="2697">
                  <c:v>3893.9</c:v>
                </c:pt>
                <c:pt idx="2698">
                  <c:v>3893.92</c:v>
                </c:pt>
                <c:pt idx="2699">
                  <c:v>3893.94</c:v>
                </c:pt>
                <c:pt idx="2700">
                  <c:v>3893.96</c:v>
                </c:pt>
                <c:pt idx="2701">
                  <c:v>3893.98</c:v>
                </c:pt>
                <c:pt idx="2702">
                  <c:v>3894</c:v>
                </c:pt>
                <c:pt idx="2703">
                  <c:v>3894.02</c:v>
                </c:pt>
                <c:pt idx="2704">
                  <c:v>3894.04</c:v>
                </c:pt>
                <c:pt idx="2705">
                  <c:v>3894.06</c:v>
                </c:pt>
                <c:pt idx="2706">
                  <c:v>3894.08</c:v>
                </c:pt>
                <c:pt idx="2707">
                  <c:v>3894.1</c:v>
                </c:pt>
                <c:pt idx="2708">
                  <c:v>3894.12</c:v>
                </c:pt>
                <c:pt idx="2709">
                  <c:v>3894.14</c:v>
                </c:pt>
                <c:pt idx="2710">
                  <c:v>3894.16</c:v>
                </c:pt>
                <c:pt idx="2711">
                  <c:v>3894.18</c:v>
                </c:pt>
                <c:pt idx="2712">
                  <c:v>3894.2</c:v>
                </c:pt>
                <c:pt idx="2713">
                  <c:v>3894.22</c:v>
                </c:pt>
                <c:pt idx="2714">
                  <c:v>3894.24</c:v>
                </c:pt>
                <c:pt idx="2715">
                  <c:v>3894.2599999999998</c:v>
                </c:pt>
                <c:pt idx="2716">
                  <c:v>3894.2799999999997</c:v>
                </c:pt>
                <c:pt idx="2717">
                  <c:v>3894.3</c:v>
                </c:pt>
                <c:pt idx="2718">
                  <c:v>3894.32</c:v>
                </c:pt>
                <c:pt idx="2719">
                  <c:v>3894.34</c:v>
                </c:pt>
                <c:pt idx="2720">
                  <c:v>3894.36</c:v>
                </c:pt>
                <c:pt idx="2721">
                  <c:v>3894.38</c:v>
                </c:pt>
                <c:pt idx="2722">
                  <c:v>3894.4</c:v>
                </c:pt>
                <c:pt idx="2723">
                  <c:v>3894.42</c:v>
                </c:pt>
                <c:pt idx="2724">
                  <c:v>3894.44</c:v>
                </c:pt>
                <c:pt idx="2725">
                  <c:v>3894.46</c:v>
                </c:pt>
                <c:pt idx="2726">
                  <c:v>3894.48</c:v>
                </c:pt>
                <c:pt idx="2727">
                  <c:v>3894.5</c:v>
                </c:pt>
                <c:pt idx="2728">
                  <c:v>3894.52</c:v>
                </c:pt>
                <c:pt idx="2729">
                  <c:v>3894.54</c:v>
                </c:pt>
                <c:pt idx="2730">
                  <c:v>3894.56</c:v>
                </c:pt>
                <c:pt idx="2731">
                  <c:v>3894.58</c:v>
                </c:pt>
                <c:pt idx="2732">
                  <c:v>3894.6</c:v>
                </c:pt>
                <c:pt idx="2733">
                  <c:v>3894.62</c:v>
                </c:pt>
                <c:pt idx="2734">
                  <c:v>3894.64</c:v>
                </c:pt>
                <c:pt idx="2735">
                  <c:v>3894.66</c:v>
                </c:pt>
                <c:pt idx="2736">
                  <c:v>3894.68</c:v>
                </c:pt>
                <c:pt idx="2737">
                  <c:v>3894.7</c:v>
                </c:pt>
                <c:pt idx="2738">
                  <c:v>3894.72</c:v>
                </c:pt>
                <c:pt idx="2739">
                  <c:v>3894.74</c:v>
                </c:pt>
                <c:pt idx="2740">
                  <c:v>3894.7599999999998</c:v>
                </c:pt>
                <c:pt idx="2741">
                  <c:v>3894.7799999999997</c:v>
                </c:pt>
                <c:pt idx="2742">
                  <c:v>3894.8</c:v>
                </c:pt>
                <c:pt idx="2743">
                  <c:v>3894.82</c:v>
                </c:pt>
                <c:pt idx="2744">
                  <c:v>3894.84</c:v>
                </c:pt>
                <c:pt idx="2745">
                  <c:v>3894.86</c:v>
                </c:pt>
                <c:pt idx="2746">
                  <c:v>3894.88</c:v>
                </c:pt>
                <c:pt idx="2747">
                  <c:v>3894.9</c:v>
                </c:pt>
                <c:pt idx="2748">
                  <c:v>3894.92</c:v>
                </c:pt>
                <c:pt idx="2749">
                  <c:v>3894.94</c:v>
                </c:pt>
                <c:pt idx="2750">
                  <c:v>3894.96</c:v>
                </c:pt>
                <c:pt idx="2751">
                  <c:v>3894.98</c:v>
                </c:pt>
                <c:pt idx="2752">
                  <c:v>3895</c:v>
                </c:pt>
                <c:pt idx="2753">
                  <c:v>3895.02</c:v>
                </c:pt>
                <c:pt idx="2754">
                  <c:v>3895.04</c:v>
                </c:pt>
                <c:pt idx="2755">
                  <c:v>3895.06</c:v>
                </c:pt>
                <c:pt idx="2756">
                  <c:v>3895.08</c:v>
                </c:pt>
                <c:pt idx="2757">
                  <c:v>3895.1</c:v>
                </c:pt>
                <c:pt idx="2758">
                  <c:v>3895.12</c:v>
                </c:pt>
                <c:pt idx="2759">
                  <c:v>3895.14</c:v>
                </c:pt>
                <c:pt idx="2760">
                  <c:v>3895.16</c:v>
                </c:pt>
                <c:pt idx="2761">
                  <c:v>3895.18</c:v>
                </c:pt>
                <c:pt idx="2762">
                  <c:v>3895.2</c:v>
                </c:pt>
                <c:pt idx="2763">
                  <c:v>3895.22</c:v>
                </c:pt>
                <c:pt idx="2764">
                  <c:v>3895.24</c:v>
                </c:pt>
                <c:pt idx="2765">
                  <c:v>3895.2599999999998</c:v>
                </c:pt>
                <c:pt idx="2766">
                  <c:v>3895.2799999999997</c:v>
                </c:pt>
                <c:pt idx="2767">
                  <c:v>3895.3</c:v>
                </c:pt>
                <c:pt idx="2768">
                  <c:v>3895.32</c:v>
                </c:pt>
                <c:pt idx="2769">
                  <c:v>3895.34</c:v>
                </c:pt>
                <c:pt idx="2770">
                  <c:v>3895.36</c:v>
                </c:pt>
                <c:pt idx="2771">
                  <c:v>3895.38</c:v>
                </c:pt>
                <c:pt idx="2772">
                  <c:v>3895.4</c:v>
                </c:pt>
                <c:pt idx="2773">
                  <c:v>3895.42</c:v>
                </c:pt>
                <c:pt idx="2774">
                  <c:v>3895.44</c:v>
                </c:pt>
                <c:pt idx="2775">
                  <c:v>3895.46</c:v>
                </c:pt>
                <c:pt idx="2776">
                  <c:v>3895.48</c:v>
                </c:pt>
                <c:pt idx="2777">
                  <c:v>3895.5</c:v>
                </c:pt>
                <c:pt idx="2778">
                  <c:v>3895.52</c:v>
                </c:pt>
                <c:pt idx="2779">
                  <c:v>3895.54</c:v>
                </c:pt>
                <c:pt idx="2780">
                  <c:v>3895.56</c:v>
                </c:pt>
                <c:pt idx="2781">
                  <c:v>3895.58</c:v>
                </c:pt>
                <c:pt idx="2782">
                  <c:v>3895.6</c:v>
                </c:pt>
                <c:pt idx="2783">
                  <c:v>3895.62</c:v>
                </c:pt>
                <c:pt idx="2784">
                  <c:v>3895.64</c:v>
                </c:pt>
                <c:pt idx="2785">
                  <c:v>3895.66</c:v>
                </c:pt>
                <c:pt idx="2786">
                  <c:v>3895.68</c:v>
                </c:pt>
                <c:pt idx="2787">
                  <c:v>3895.7</c:v>
                </c:pt>
                <c:pt idx="2788">
                  <c:v>3895.72</c:v>
                </c:pt>
                <c:pt idx="2789">
                  <c:v>3895.74</c:v>
                </c:pt>
                <c:pt idx="2790">
                  <c:v>3895.7599999999998</c:v>
                </c:pt>
                <c:pt idx="2791">
                  <c:v>3895.7799999999997</c:v>
                </c:pt>
                <c:pt idx="2792">
                  <c:v>3895.8</c:v>
                </c:pt>
                <c:pt idx="2793">
                  <c:v>3895.82</c:v>
                </c:pt>
                <c:pt idx="2794">
                  <c:v>3895.84</c:v>
                </c:pt>
                <c:pt idx="2795">
                  <c:v>3895.86</c:v>
                </c:pt>
                <c:pt idx="2796">
                  <c:v>3895.88</c:v>
                </c:pt>
                <c:pt idx="2797">
                  <c:v>3895.9</c:v>
                </c:pt>
                <c:pt idx="2798">
                  <c:v>3895.92</c:v>
                </c:pt>
                <c:pt idx="2799">
                  <c:v>3895.94</c:v>
                </c:pt>
                <c:pt idx="2800">
                  <c:v>3895.96</c:v>
                </c:pt>
                <c:pt idx="2801">
                  <c:v>3895.98</c:v>
                </c:pt>
                <c:pt idx="2802">
                  <c:v>3896</c:v>
                </c:pt>
                <c:pt idx="2803">
                  <c:v>3896.02</c:v>
                </c:pt>
                <c:pt idx="2804">
                  <c:v>3896.04</c:v>
                </c:pt>
                <c:pt idx="2805">
                  <c:v>3896.06</c:v>
                </c:pt>
                <c:pt idx="2806">
                  <c:v>3896.08</c:v>
                </c:pt>
                <c:pt idx="2807">
                  <c:v>3896.1</c:v>
                </c:pt>
                <c:pt idx="2808">
                  <c:v>3896.12</c:v>
                </c:pt>
                <c:pt idx="2809">
                  <c:v>3896.14</c:v>
                </c:pt>
                <c:pt idx="2810">
                  <c:v>3896.16</c:v>
                </c:pt>
                <c:pt idx="2811">
                  <c:v>3896.18</c:v>
                </c:pt>
                <c:pt idx="2812">
                  <c:v>3896.2</c:v>
                </c:pt>
                <c:pt idx="2813">
                  <c:v>3896.22</c:v>
                </c:pt>
                <c:pt idx="2814">
                  <c:v>3896.24</c:v>
                </c:pt>
                <c:pt idx="2815">
                  <c:v>3896.2599999999998</c:v>
                </c:pt>
                <c:pt idx="2816">
                  <c:v>3896.2799999999997</c:v>
                </c:pt>
                <c:pt idx="2817">
                  <c:v>3896.3</c:v>
                </c:pt>
                <c:pt idx="2818">
                  <c:v>3896.32</c:v>
                </c:pt>
                <c:pt idx="2819">
                  <c:v>3896.34</c:v>
                </c:pt>
                <c:pt idx="2820">
                  <c:v>3896.36</c:v>
                </c:pt>
                <c:pt idx="2821">
                  <c:v>3896.38</c:v>
                </c:pt>
                <c:pt idx="2822">
                  <c:v>3896.4</c:v>
                </c:pt>
                <c:pt idx="2823">
                  <c:v>3896.42</c:v>
                </c:pt>
                <c:pt idx="2824">
                  <c:v>3896.44</c:v>
                </c:pt>
                <c:pt idx="2825">
                  <c:v>3896.46</c:v>
                </c:pt>
                <c:pt idx="2826">
                  <c:v>3896.48</c:v>
                </c:pt>
                <c:pt idx="2827">
                  <c:v>3896.5</c:v>
                </c:pt>
                <c:pt idx="2828">
                  <c:v>3896.52</c:v>
                </c:pt>
                <c:pt idx="2829">
                  <c:v>3896.54</c:v>
                </c:pt>
                <c:pt idx="2830">
                  <c:v>3896.56</c:v>
                </c:pt>
                <c:pt idx="2831">
                  <c:v>3896.58</c:v>
                </c:pt>
                <c:pt idx="2832">
                  <c:v>3896.6</c:v>
                </c:pt>
                <c:pt idx="2833">
                  <c:v>3896.62</c:v>
                </c:pt>
                <c:pt idx="2834">
                  <c:v>3896.64</c:v>
                </c:pt>
                <c:pt idx="2835">
                  <c:v>3896.66</c:v>
                </c:pt>
                <c:pt idx="2836">
                  <c:v>3896.68</c:v>
                </c:pt>
                <c:pt idx="2837">
                  <c:v>3896.7</c:v>
                </c:pt>
                <c:pt idx="2838">
                  <c:v>3896.72</c:v>
                </c:pt>
                <c:pt idx="2839">
                  <c:v>3896.74</c:v>
                </c:pt>
                <c:pt idx="2840">
                  <c:v>3896.7599999999998</c:v>
                </c:pt>
                <c:pt idx="2841">
                  <c:v>3896.7799999999997</c:v>
                </c:pt>
                <c:pt idx="2842">
                  <c:v>3896.8</c:v>
                </c:pt>
                <c:pt idx="2843">
                  <c:v>3896.82</c:v>
                </c:pt>
                <c:pt idx="2844">
                  <c:v>3896.84</c:v>
                </c:pt>
                <c:pt idx="2845">
                  <c:v>3896.86</c:v>
                </c:pt>
                <c:pt idx="2846">
                  <c:v>3896.88</c:v>
                </c:pt>
                <c:pt idx="2847">
                  <c:v>3896.9</c:v>
                </c:pt>
                <c:pt idx="2848">
                  <c:v>3896.92</c:v>
                </c:pt>
                <c:pt idx="2849">
                  <c:v>3896.94</c:v>
                </c:pt>
                <c:pt idx="2850">
                  <c:v>3896.96</c:v>
                </c:pt>
                <c:pt idx="2851">
                  <c:v>3896.98</c:v>
                </c:pt>
                <c:pt idx="2852">
                  <c:v>3897</c:v>
                </c:pt>
                <c:pt idx="2853">
                  <c:v>3897.02</c:v>
                </c:pt>
                <c:pt idx="2854">
                  <c:v>3897.04</c:v>
                </c:pt>
                <c:pt idx="2855">
                  <c:v>3897.06</c:v>
                </c:pt>
                <c:pt idx="2856">
                  <c:v>3897.08</c:v>
                </c:pt>
                <c:pt idx="2857">
                  <c:v>3897.1</c:v>
                </c:pt>
                <c:pt idx="2858">
                  <c:v>3897.12</c:v>
                </c:pt>
                <c:pt idx="2859">
                  <c:v>3897.14</c:v>
                </c:pt>
                <c:pt idx="2860">
                  <c:v>3897.16</c:v>
                </c:pt>
                <c:pt idx="2861">
                  <c:v>3897.18</c:v>
                </c:pt>
                <c:pt idx="2862">
                  <c:v>3897.2</c:v>
                </c:pt>
                <c:pt idx="2863">
                  <c:v>3897.22</c:v>
                </c:pt>
                <c:pt idx="2864">
                  <c:v>3897.24</c:v>
                </c:pt>
                <c:pt idx="2865">
                  <c:v>3897.2599999999998</c:v>
                </c:pt>
                <c:pt idx="2866">
                  <c:v>3897.2799999999997</c:v>
                </c:pt>
                <c:pt idx="2867">
                  <c:v>3897.3</c:v>
                </c:pt>
                <c:pt idx="2868">
                  <c:v>3897.32</c:v>
                </c:pt>
                <c:pt idx="2869">
                  <c:v>3897.34</c:v>
                </c:pt>
                <c:pt idx="2870">
                  <c:v>3897.36</c:v>
                </c:pt>
                <c:pt idx="2871">
                  <c:v>3897.38</c:v>
                </c:pt>
                <c:pt idx="2872">
                  <c:v>3897.4</c:v>
                </c:pt>
                <c:pt idx="2873">
                  <c:v>3897.42</c:v>
                </c:pt>
                <c:pt idx="2874">
                  <c:v>3897.44</c:v>
                </c:pt>
                <c:pt idx="2875">
                  <c:v>3897.46</c:v>
                </c:pt>
                <c:pt idx="2876">
                  <c:v>3897.48</c:v>
                </c:pt>
                <c:pt idx="2877">
                  <c:v>3897.5</c:v>
                </c:pt>
                <c:pt idx="2878">
                  <c:v>3897.52</c:v>
                </c:pt>
                <c:pt idx="2879">
                  <c:v>3897.54</c:v>
                </c:pt>
                <c:pt idx="2880">
                  <c:v>3897.56</c:v>
                </c:pt>
                <c:pt idx="2881">
                  <c:v>3897.58</c:v>
                </c:pt>
                <c:pt idx="2882">
                  <c:v>3897.6</c:v>
                </c:pt>
                <c:pt idx="2883">
                  <c:v>3897.62</c:v>
                </c:pt>
                <c:pt idx="2884">
                  <c:v>3897.64</c:v>
                </c:pt>
                <c:pt idx="2885">
                  <c:v>3897.66</c:v>
                </c:pt>
                <c:pt idx="2886">
                  <c:v>3897.68</c:v>
                </c:pt>
                <c:pt idx="2887">
                  <c:v>3897.7</c:v>
                </c:pt>
                <c:pt idx="2888">
                  <c:v>3897.72</c:v>
                </c:pt>
                <c:pt idx="2889">
                  <c:v>3897.74</c:v>
                </c:pt>
                <c:pt idx="2890">
                  <c:v>3897.7599999999998</c:v>
                </c:pt>
                <c:pt idx="2891">
                  <c:v>3897.7799999999997</c:v>
                </c:pt>
                <c:pt idx="2892">
                  <c:v>3897.8</c:v>
                </c:pt>
                <c:pt idx="2893">
                  <c:v>3897.82</c:v>
                </c:pt>
                <c:pt idx="2894">
                  <c:v>3897.84</c:v>
                </c:pt>
                <c:pt idx="2895">
                  <c:v>3897.86</c:v>
                </c:pt>
                <c:pt idx="2896">
                  <c:v>3897.88</c:v>
                </c:pt>
                <c:pt idx="2897">
                  <c:v>3897.9</c:v>
                </c:pt>
                <c:pt idx="2898">
                  <c:v>3897.92</c:v>
                </c:pt>
                <c:pt idx="2899">
                  <c:v>3897.94</c:v>
                </c:pt>
                <c:pt idx="2900">
                  <c:v>3897.96</c:v>
                </c:pt>
                <c:pt idx="2901">
                  <c:v>3897.98</c:v>
                </c:pt>
                <c:pt idx="2902">
                  <c:v>3898</c:v>
                </c:pt>
                <c:pt idx="2903">
                  <c:v>3898.02</c:v>
                </c:pt>
                <c:pt idx="2904">
                  <c:v>3898.04</c:v>
                </c:pt>
                <c:pt idx="2905">
                  <c:v>3898.06</c:v>
                </c:pt>
                <c:pt idx="2906">
                  <c:v>3898.08</c:v>
                </c:pt>
                <c:pt idx="2907">
                  <c:v>3898.1</c:v>
                </c:pt>
                <c:pt idx="2908">
                  <c:v>3898.12</c:v>
                </c:pt>
                <c:pt idx="2909">
                  <c:v>3898.14</c:v>
                </c:pt>
                <c:pt idx="2910">
                  <c:v>3898.16</c:v>
                </c:pt>
                <c:pt idx="2911">
                  <c:v>3898.18</c:v>
                </c:pt>
                <c:pt idx="2912">
                  <c:v>3898.2</c:v>
                </c:pt>
                <c:pt idx="2913">
                  <c:v>3898.22</c:v>
                </c:pt>
                <c:pt idx="2914">
                  <c:v>3898.24</c:v>
                </c:pt>
                <c:pt idx="2915">
                  <c:v>3898.2599999999998</c:v>
                </c:pt>
                <c:pt idx="2916">
                  <c:v>3898.2799999999997</c:v>
                </c:pt>
                <c:pt idx="2917">
                  <c:v>3898.3</c:v>
                </c:pt>
                <c:pt idx="2918">
                  <c:v>3898.32</c:v>
                </c:pt>
                <c:pt idx="2919">
                  <c:v>3898.34</c:v>
                </c:pt>
                <c:pt idx="2920">
                  <c:v>3898.36</c:v>
                </c:pt>
                <c:pt idx="2921">
                  <c:v>3898.38</c:v>
                </c:pt>
                <c:pt idx="2922">
                  <c:v>3898.4</c:v>
                </c:pt>
                <c:pt idx="2923">
                  <c:v>3898.42</c:v>
                </c:pt>
                <c:pt idx="2924">
                  <c:v>3898.44</c:v>
                </c:pt>
                <c:pt idx="2925">
                  <c:v>3898.46</c:v>
                </c:pt>
                <c:pt idx="2926">
                  <c:v>3898.48</c:v>
                </c:pt>
                <c:pt idx="2927">
                  <c:v>3898.5</c:v>
                </c:pt>
                <c:pt idx="2928">
                  <c:v>3898.52</c:v>
                </c:pt>
                <c:pt idx="2929">
                  <c:v>3898.54</c:v>
                </c:pt>
                <c:pt idx="2930">
                  <c:v>3898.56</c:v>
                </c:pt>
                <c:pt idx="2931">
                  <c:v>3898.58</c:v>
                </c:pt>
                <c:pt idx="2932">
                  <c:v>3898.6</c:v>
                </c:pt>
                <c:pt idx="2933">
                  <c:v>3898.62</c:v>
                </c:pt>
                <c:pt idx="2934">
                  <c:v>3898.64</c:v>
                </c:pt>
                <c:pt idx="2935">
                  <c:v>3898.66</c:v>
                </c:pt>
                <c:pt idx="2936">
                  <c:v>3898.68</c:v>
                </c:pt>
                <c:pt idx="2937">
                  <c:v>3898.7</c:v>
                </c:pt>
                <c:pt idx="2938">
                  <c:v>3898.72</c:v>
                </c:pt>
                <c:pt idx="2939">
                  <c:v>3898.74</c:v>
                </c:pt>
                <c:pt idx="2940">
                  <c:v>3898.7599999999998</c:v>
                </c:pt>
                <c:pt idx="2941">
                  <c:v>3898.7799999999997</c:v>
                </c:pt>
                <c:pt idx="2942">
                  <c:v>3898.8</c:v>
                </c:pt>
                <c:pt idx="2943">
                  <c:v>3898.82</c:v>
                </c:pt>
                <c:pt idx="2944">
                  <c:v>3898.84</c:v>
                </c:pt>
                <c:pt idx="2945">
                  <c:v>3898.86</c:v>
                </c:pt>
                <c:pt idx="2946">
                  <c:v>3898.88</c:v>
                </c:pt>
                <c:pt idx="2947">
                  <c:v>3898.9</c:v>
                </c:pt>
                <c:pt idx="2948">
                  <c:v>3898.92</c:v>
                </c:pt>
                <c:pt idx="2949">
                  <c:v>3898.94</c:v>
                </c:pt>
                <c:pt idx="2950">
                  <c:v>3898.96</c:v>
                </c:pt>
                <c:pt idx="2951">
                  <c:v>3898.98</c:v>
                </c:pt>
                <c:pt idx="2952">
                  <c:v>3899</c:v>
                </c:pt>
                <c:pt idx="2953">
                  <c:v>3899.02</c:v>
                </c:pt>
                <c:pt idx="2954">
                  <c:v>3899.04</c:v>
                </c:pt>
                <c:pt idx="2955">
                  <c:v>3899.06</c:v>
                </c:pt>
                <c:pt idx="2956">
                  <c:v>3899.08</c:v>
                </c:pt>
                <c:pt idx="2957">
                  <c:v>3899.1</c:v>
                </c:pt>
                <c:pt idx="2958">
                  <c:v>3899.12</c:v>
                </c:pt>
                <c:pt idx="2959">
                  <c:v>3899.14</c:v>
                </c:pt>
                <c:pt idx="2960">
                  <c:v>3899.16</c:v>
                </c:pt>
                <c:pt idx="2961">
                  <c:v>3899.18</c:v>
                </c:pt>
                <c:pt idx="2962">
                  <c:v>3899.2</c:v>
                </c:pt>
                <c:pt idx="2963">
                  <c:v>3899.22</c:v>
                </c:pt>
                <c:pt idx="2964">
                  <c:v>3899.24</c:v>
                </c:pt>
                <c:pt idx="2965">
                  <c:v>3899.2599999999998</c:v>
                </c:pt>
                <c:pt idx="2966">
                  <c:v>3899.2799999999997</c:v>
                </c:pt>
                <c:pt idx="2967">
                  <c:v>3899.3</c:v>
                </c:pt>
                <c:pt idx="2968">
                  <c:v>3899.32</c:v>
                </c:pt>
                <c:pt idx="2969">
                  <c:v>3899.34</c:v>
                </c:pt>
                <c:pt idx="2970">
                  <c:v>3899.36</c:v>
                </c:pt>
                <c:pt idx="2971">
                  <c:v>3899.38</c:v>
                </c:pt>
                <c:pt idx="2972">
                  <c:v>3899.4</c:v>
                </c:pt>
                <c:pt idx="2973">
                  <c:v>3899.42</c:v>
                </c:pt>
                <c:pt idx="2974">
                  <c:v>3899.44</c:v>
                </c:pt>
                <c:pt idx="2975">
                  <c:v>3899.46</c:v>
                </c:pt>
                <c:pt idx="2976">
                  <c:v>3899.48</c:v>
                </c:pt>
                <c:pt idx="2977">
                  <c:v>3899.5</c:v>
                </c:pt>
                <c:pt idx="2978">
                  <c:v>3899.52</c:v>
                </c:pt>
                <c:pt idx="2979">
                  <c:v>3899.54</c:v>
                </c:pt>
                <c:pt idx="2980">
                  <c:v>3899.56</c:v>
                </c:pt>
                <c:pt idx="2981">
                  <c:v>3899.58</c:v>
                </c:pt>
                <c:pt idx="2982">
                  <c:v>3899.6</c:v>
                </c:pt>
                <c:pt idx="2983">
                  <c:v>3899.62</c:v>
                </c:pt>
                <c:pt idx="2984">
                  <c:v>3899.64</c:v>
                </c:pt>
                <c:pt idx="2985">
                  <c:v>3899.66</c:v>
                </c:pt>
                <c:pt idx="2986">
                  <c:v>3899.68</c:v>
                </c:pt>
                <c:pt idx="2987">
                  <c:v>3899.7</c:v>
                </c:pt>
                <c:pt idx="2988">
                  <c:v>3899.72</c:v>
                </c:pt>
                <c:pt idx="2989">
                  <c:v>3899.74</c:v>
                </c:pt>
                <c:pt idx="2990">
                  <c:v>3899.7599999999998</c:v>
                </c:pt>
                <c:pt idx="2991">
                  <c:v>3899.7799999999997</c:v>
                </c:pt>
                <c:pt idx="2992">
                  <c:v>3899.8</c:v>
                </c:pt>
                <c:pt idx="2993">
                  <c:v>3899.82</c:v>
                </c:pt>
                <c:pt idx="2994">
                  <c:v>3899.84</c:v>
                </c:pt>
                <c:pt idx="2995">
                  <c:v>3899.86</c:v>
                </c:pt>
                <c:pt idx="2996">
                  <c:v>3899.88</c:v>
                </c:pt>
                <c:pt idx="2997">
                  <c:v>3899.9</c:v>
                </c:pt>
                <c:pt idx="2998">
                  <c:v>3899.92</c:v>
                </c:pt>
                <c:pt idx="2999">
                  <c:v>3899.94</c:v>
                </c:pt>
                <c:pt idx="3000">
                  <c:v>3899.96</c:v>
                </c:pt>
                <c:pt idx="3001">
                  <c:v>3899.98</c:v>
                </c:pt>
                <c:pt idx="3002">
                  <c:v>3900</c:v>
                </c:pt>
                <c:pt idx="3003">
                  <c:v>3900.02</c:v>
                </c:pt>
                <c:pt idx="3004">
                  <c:v>3900.04</c:v>
                </c:pt>
                <c:pt idx="3005">
                  <c:v>3900.06</c:v>
                </c:pt>
                <c:pt idx="3006">
                  <c:v>3900.08</c:v>
                </c:pt>
                <c:pt idx="3007">
                  <c:v>3900.1</c:v>
                </c:pt>
                <c:pt idx="3008">
                  <c:v>3900.12</c:v>
                </c:pt>
                <c:pt idx="3009">
                  <c:v>3900.14</c:v>
                </c:pt>
                <c:pt idx="3010">
                  <c:v>3900.16</c:v>
                </c:pt>
                <c:pt idx="3011">
                  <c:v>3900.18</c:v>
                </c:pt>
                <c:pt idx="3012">
                  <c:v>3900.2</c:v>
                </c:pt>
                <c:pt idx="3013">
                  <c:v>3900.22</c:v>
                </c:pt>
                <c:pt idx="3014">
                  <c:v>3900.24</c:v>
                </c:pt>
                <c:pt idx="3015">
                  <c:v>3900.2599999999998</c:v>
                </c:pt>
                <c:pt idx="3016">
                  <c:v>3900.2799999999997</c:v>
                </c:pt>
                <c:pt idx="3017">
                  <c:v>3900.3</c:v>
                </c:pt>
                <c:pt idx="3018">
                  <c:v>3900.32</c:v>
                </c:pt>
                <c:pt idx="3019">
                  <c:v>3900.34</c:v>
                </c:pt>
                <c:pt idx="3020">
                  <c:v>3900.36</c:v>
                </c:pt>
                <c:pt idx="3021">
                  <c:v>3900.38</c:v>
                </c:pt>
                <c:pt idx="3022">
                  <c:v>3900.4</c:v>
                </c:pt>
                <c:pt idx="3023">
                  <c:v>3900.42</c:v>
                </c:pt>
                <c:pt idx="3024">
                  <c:v>3900.44</c:v>
                </c:pt>
                <c:pt idx="3025">
                  <c:v>3900.46</c:v>
                </c:pt>
                <c:pt idx="3026">
                  <c:v>3900.48</c:v>
                </c:pt>
                <c:pt idx="3027">
                  <c:v>3900.5</c:v>
                </c:pt>
                <c:pt idx="3028">
                  <c:v>3900.52</c:v>
                </c:pt>
                <c:pt idx="3029">
                  <c:v>3900.54</c:v>
                </c:pt>
                <c:pt idx="3030">
                  <c:v>3900.56</c:v>
                </c:pt>
                <c:pt idx="3031">
                  <c:v>3900.58</c:v>
                </c:pt>
                <c:pt idx="3032">
                  <c:v>3900.6</c:v>
                </c:pt>
                <c:pt idx="3033">
                  <c:v>3900.62</c:v>
                </c:pt>
                <c:pt idx="3034">
                  <c:v>3900.64</c:v>
                </c:pt>
                <c:pt idx="3035">
                  <c:v>3900.66</c:v>
                </c:pt>
                <c:pt idx="3036">
                  <c:v>3900.68</c:v>
                </c:pt>
                <c:pt idx="3037">
                  <c:v>3900.7</c:v>
                </c:pt>
                <c:pt idx="3038">
                  <c:v>3900.72</c:v>
                </c:pt>
                <c:pt idx="3039">
                  <c:v>3900.74</c:v>
                </c:pt>
                <c:pt idx="3040">
                  <c:v>3900.7599999999998</c:v>
                </c:pt>
                <c:pt idx="3041">
                  <c:v>3900.7799999999997</c:v>
                </c:pt>
                <c:pt idx="3042">
                  <c:v>3900.8</c:v>
                </c:pt>
                <c:pt idx="3043">
                  <c:v>3900.82</c:v>
                </c:pt>
                <c:pt idx="3044">
                  <c:v>3900.84</c:v>
                </c:pt>
                <c:pt idx="3045">
                  <c:v>3900.86</c:v>
                </c:pt>
                <c:pt idx="3046">
                  <c:v>3900.88</c:v>
                </c:pt>
                <c:pt idx="3047">
                  <c:v>3900.9</c:v>
                </c:pt>
                <c:pt idx="3048">
                  <c:v>3900.92</c:v>
                </c:pt>
                <c:pt idx="3049">
                  <c:v>3900.94</c:v>
                </c:pt>
                <c:pt idx="3050">
                  <c:v>3900.96</c:v>
                </c:pt>
                <c:pt idx="3051">
                  <c:v>3900.98</c:v>
                </c:pt>
                <c:pt idx="3052">
                  <c:v>3901</c:v>
                </c:pt>
                <c:pt idx="3053">
                  <c:v>3901.02</c:v>
                </c:pt>
                <c:pt idx="3054">
                  <c:v>3901.04</c:v>
                </c:pt>
                <c:pt idx="3055">
                  <c:v>3901.06</c:v>
                </c:pt>
                <c:pt idx="3056">
                  <c:v>3901.08</c:v>
                </c:pt>
                <c:pt idx="3057">
                  <c:v>3901.1</c:v>
                </c:pt>
                <c:pt idx="3058">
                  <c:v>3901.12</c:v>
                </c:pt>
                <c:pt idx="3059">
                  <c:v>3901.14</c:v>
                </c:pt>
                <c:pt idx="3060">
                  <c:v>3901.16</c:v>
                </c:pt>
                <c:pt idx="3061">
                  <c:v>3901.18</c:v>
                </c:pt>
                <c:pt idx="3062">
                  <c:v>3901.2</c:v>
                </c:pt>
                <c:pt idx="3063">
                  <c:v>3901.22</c:v>
                </c:pt>
                <c:pt idx="3064">
                  <c:v>3901.24</c:v>
                </c:pt>
                <c:pt idx="3065">
                  <c:v>3901.2599999999998</c:v>
                </c:pt>
                <c:pt idx="3066">
                  <c:v>3901.2799999999997</c:v>
                </c:pt>
                <c:pt idx="3067">
                  <c:v>3901.3</c:v>
                </c:pt>
                <c:pt idx="3068">
                  <c:v>3901.32</c:v>
                </c:pt>
                <c:pt idx="3069">
                  <c:v>3901.34</c:v>
                </c:pt>
                <c:pt idx="3070">
                  <c:v>3901.36</c:v>
                </c:pt>
                <c:pt idx="3071">
                  <c:v>3901.38</c:v>
                </c:pt>
                <c:pt idx="3072">
                  <c:v>3901.4</c:v>
                </c:pt>
                <c:pt idx="3073">
                  <c:v>3901.42</c:v>
                </c:pt>
                <c:pt idx="3074">
                  <c:v>3901.44</c:v>
                </c:pt>
                <c:pt idx="3075">
                  <c:v>3901.46</c:v>
                </c:pt>
                <c:pt idx="3076">
                  <c:v>3901.48</c:v>
                </c:pt>
                <c:pt idx="3077">
                  <c:v>3901.5</c:v>
                </c:pt>
                <c:pt idx="3078">
                  <c:v>3901.52</c:v>
                </c:pt>
                <c:pt idx="3079">
                  <c:v>3901.54</c:v>
                </c:pt>
                <c:pt idx="3080">
                  <c:v>3901.56</c:v>
                </c:pt>
                <c:pt idx="3081">
                  <c:v>3901.58</c:v>
                </c:pt>
                <c:pt idx="3082">
                  <c:v>3901.6</c:v>
                </c:pt>
                <c:pt idx="3083">
                  <c:v>3901.62</c:v>
                </c:pt>
                <c:pt idx="3084">
                  <c:v>3901.64</c:v>
                </c:pt>
                <c:pt idx="3085">
                  <c:v>3901.66</c:v>
                </c:pt>
                <c:pt idx="3086">
                  <c:v>3901.68</c:v>
                </c:pt>
                <c:pt idx="3087">
                  <c:v>3901.7</c:v>
                </c:pt>
                <c:pt idx="3088">
                  <c:v>3901.72</c:v>
                </c:pt>
                <c:pt idx="3089">
                  <c:v>3901.74</c:v>
                </c:pt>
                <c:pt idx="3090">
                  <c:v>3901.7599999999998</c:v>
                </c:pt>
                <c:pt idx="3091">
                  <c:v>3901.7799999999997</c:v>
                </c:pt>
                <c:pt idx="3092">
                  <c:v>3901.8</c:v>
                </c:pt>
                <c:pt idx="3093">
                  <c:v>3901.82</c:v>
                </c:pt>
                <c:pt idx="3094">
                  <c:v>3901.84</c:v>
                </c:pt>
                <c:pt idx="3095">
                  <c:v>3901.86</c:v>
                </c:pt>
                <c:pt idx="3096">
                  <c:v>3901.88</c:v>
                </c:pt>
                <c:pt idx="3097">
                  <c:v>3901.9</c:v>
                </c:pt>
                <c:pt idx="3098">
                  <c:v>3901.92</c:v>
                </c:pt>
                <c:pt idx="3099">
                  <c:v>3901.94</c:v>
                </c:pt>
                <c:pt idx="3100">
                  <c:v>3901.96</c:v>
                </c:pt>
                <c:pt idx="3101">
                  <c:v>3901.98</c:v>
                </c:pt>
                <c:pt idx="3102">
                  <c:v>3902</c:v>
                </c:pt>
                <c:pt idx="3103">
                  <c:v>3902.02</c:v>
                </c:pt>
                <c:pt idx="3104">
                  <c:v>3902.04</c:v>
                </c:pt>
                <c:pt idx="3105">
                  <c:v>3902.06</c:v>
                </c:pt>
                <c:pt idx="3106">
                  <c:v>3902.08</c:v>
                </c:pt>
                <c:pt idx="3107">
                  <c:v>3902.1</c:v>
                </c:pt>
                <c:pt idx="3108">
                  <c:v>3902.12</c:v>
                </c:pt>
                <c:pt idx="3109">
                  <c:v>3902.14</c:v>
                </c:pt>
                <c:pt idx="3110">
                  <c:v>3902.16</c:v>
                </c:pt>
                <c:pt idx="3111">
                  <c:v>3902.18</c:v>
                </c:pt>
                <c:pt idx="3112">
                  <c:v>3902.2</c:v>
                </c:pt>
                <c:pt idx="3113">
                  <c:v>3902.22</c:v>
                </c:pt>
                <c:pt idx="3114">
                  <c:v>3902.24</c:v>
                </c:pt>
                <c:pt idx="3115">
                  <c:v>3902.2599999999998</c:v>
                </c:pt>
                <c:pt idx="3116">
                  <c:v>3902.2799999999997</c:v>
                </c:pt>
                <c:pt idx="3117">
                  <c:v>3902.3</c:v>
                </c:pt>
                <c:pt idx="3118">
                  <c:v>3902.32</c:v>
                </c:pt>
                <c:pt idx="3119">
                  <c:v>3902.34</c:v>
                </c:pt>
                <c:pt idx="3120">
                  <c:v>3902.36</c:v>
                </c:pt>
                <c:pt idx="3121">
                  <c:v>3902.38</c:v>
                </c:pt>
                <c:pt idx="3122">
                  <c:v>3902.4</c:v>
                </c:pt>
                <c:pt idx="3123">
                  <c:v>3902.42</c:v>
                </c:pt>
                <c:pt idx="3124">
                  <c:v>3902.44</c:v>
                </c:pt>
                <c:pt idx="3125">
                  <c:v>3902.46</c:v>
                </c:pt>
                <c:pt idx="3126">
                  <c:v>3902.48</c:v>
                </c:pt>
                <c:pt idx="3127">
                  <c:v>3902.5</c:v>
                </c:pt>
                <c:pt idx="3128">
                  <c:v>3902.52</c:v>
                </c:pt>
                <c:pt idx="3129">
                  <c:v>3902.54</c:v>
                </c:pt>
                <c:pt idx="3130">
                  <c:v>3902.56</c:v>
                </c:pt>
                <c:pt idx="3131">
                  <c:v>3902.58</c:v>
                </c:pt>
                <c:pt idx="3132">
                  <c:v>3902.6</c:v>
                </c:pt>
                <c:pt idx="3133">
                  <c:v>3902.62</c:v>
                </c:pt>
                <c:pt idx="3134">
                  <c:v>3902.64</c:v>
                </c:pt>
                <c:pt idx="3135">
                  <c:v>3902.66</c:v>
                </c:pt>
                <c:pt idx="3136">
                  <c:v>3902.68</c:v>
                </c:pt>
                <c:pt idx="3137">
                  <c:v>3902.7</c:v>
                </c:pt>
                <c:pt idx="3138">
                  <c:v>3902.72</c:v>
                </c:pt>
                <c:pt idx="3139">
                  <c:v>3902.74</c:v>
                </c:pt>
                <c:pt idx="3140">
                  <c:v>3902.7599999999998</c:v>
                </c:pt>
                <c:pt idx="3141">
                  <c:v>3902.7799999999997</c:v>
                </c:pt>
                <c:pt idx="3142">
                  <c:v>3902.8</c:v>
                </c:pt>
                <c:pt idx="3143">
                  <c:v>3902.82</c:v>
                </c:pt>
                <c:pt idx="3144">
                  <c:v>3902.84</c:v>
                </c:pt>
                <c:pt idx="3145">
                  <c:v>3902.86</c:v>
                </c:pt>
                <c:pt idx="3146">
                  <c:v>3902.88</c:v>
                </c:pt>
                <c:pt idx="3147">
                  <c:v>3902.9</c:v>
                </c:pt>
                <c:pt idx="3148">
                  <c:v>3902.92</c:v>
                </c:pt>
                <c:pt idx="3149">
                  <c:v>3902.94</c:v>
                </c:pt>
                <c:pt idx="3150">
                  <c:v>3902.96</c:v>
                </c:pt>
                <c:pt idx="3151">
                  <c:v>3902.98</c:v>
                </c:pt>
                <c:pt idx="3152">
                  <c:v>3903</c:v>
                </c:pt>
                <c:pt idx="3153">
                  <c:v>3903.02</c:v>
                </c:pt>
                <c:pt idx="3154">
                  <c:v>3903.04</c:v>
                </c:pt>
                <c:pt idx="3155">
                  <c:v>3903.06</c:v>
                </c:pt>
                <c:pt idx="3156">
                  <c:v>3903.08</c:v>
                </c:pt>
                <c:pt idx="3157">
                  <c:v>3903.1</c:v>
                </c:pt>
                <c:pt idx="3158">
                  <c:v>3903.12</c:v>
                </c:pt>
                <c:pt idx="3159">
                  <c:v>3903.14</c:v>
                </c:pt>
                <c:pt idx="3160">
                  <c:v>3903.16</c:v>
                </c:pt>
                <c:pt idx="3161">
                  <c:v>3903.18</c:v>
                </c:pt>
                <c:pt idx="3162">
                  <c:v>3903.2</c:v>
                </c:pt>
                <c:pt idx="3163">
                  <c:v>3903.22</c:v>
                </c:pt>
                <c:pt idx="3164">
                  <c:v>3903.24</c:v>
                </c:pt>
                <c:pt idx="3165">
                  <c:v>3903.2599999999998</c:v>
                </c:pt>
                <c:pt idx="3166">
                  <c:v>3903.2799999999997</c:v>
                </c:pt>
                <c:pt idx="3167">
                  <c:v>3903.3</c:v>
                </c:pt>
                <c:pt idx="3168">
                  <c:v>3903.32</c:v>
                </c:pt>
                <c:pt idx="3169">
                  <c:v>3903.34</c:v>
                </c:pt>
                <c:pt idx="3170">
                  <c:v>3903.36</c:v>
                </c:pt>
                <c:pt idx="3171">
                  <c:v>3903.38</c:v>
                </c:pt>
                <c:pt idx="3172">
                  <c:v>3903.4</c:v>
                </c:pt>
                <c:pt idx="3173">
                  <c:v>3903.42</c:v>
                </c:pt>
                <c:pt idx="3174">
                  <c:v>3903.44</c:v>
                </c:pt>
                <c:pt idx="3175">
                  <c:v>3903.46</c:v>
                </c:pt>
                <c:pt idx="3176">
                  <c:v>3903.48</c:v>
                </c:pt>
                <c:pt idx="3177">
                  <c:v>3903.5</c:v>
                </c:pt>
                <c:pt idx="3178">
                  <c:v>3903.52</c:v>
                </c:pt>
                <c:pt idx="3179">
                  <c:v>3903.54</c:v>
                </c:pt>
                <c:pt idx="3180">
                  <c:v>3903.56</c:v>
                </c:pt>
                <c:pt idx="3181">
                  <c:v>3903.58</c:v>
                </c:pt>
                <c:pt idx="3182">
                  <c:v>3903.6</c:v>
                </c:pt>
                <c:pt idx="3183">
                  <c:v>3903.62</c:v>
                </c:pt>
                <c:pt idx="3184">
                  <c:v>3903.64</c:v>
                </c:pt>
                <c:pt idx="3185">
                  <c:v>3903.66</c:v>
                </c:pt>
                <c:pt idx="3186">
                  <c:v>3903.68</c:v>
                </c:pt>
                <c:pt idx="3187">
                  <c:v>3903.7</c:v>
                </c:pt>
                <c:pt idx="3188">
                  <c:v>3903.72</c:v>
                </c:pt>
                <c:pt idx="3189">
                  <c:v>3903.74</c:v>
                </c:pt>
                <c:pt idx="3190">
                  <c:v>3903.7599999999998</c:v>
                </c:pt>
                <c:pt idx="3191">
                  <c:v>3903.7799999999997</c:v>
                </c:pt>
                <c:pt idx="3192">
                  <c:v>3903.8</c:v>
                </c:pt>
                <c:pt idx="3193">
                  <c:v>3903.82</c:v>
                </c:pt>
                <c:pt idx="3194">
                  <c:v>3903.84</c:v>
                </c:pt>
                <c:pt idx="3195">
                  <c:v>3903.86</c:v>
                </c:pt>
                <c:pt idx="3196">
                  <c:v>3903.88</c:v>
                </c:pt>
                <c:pt idx="3197">
                  <c:v>3903.9</c:v>
                </c:pt>
                <c:pt idx="3198">
                  <c:v>3903.92</c:v>
                </c:pt>
                <c:pt idx="3199">
                  <c:v>3903.94</c:v>
                </c:pt>
                <c:pt idx="3200">
                  <c:v>3903.96</c:v>
                </c:pt>
                <c:pt idx="3201">
                  <c:v>3903.98</c:v>
                </c:pt>
                <c:pt idx="3202">
                  <c:v>3904</c:v>
                </c:pt>
                <c:pt idx="3203">
                  <c:v>3904.02</c:v>
                </c:pt>
                <c:pt idx="3204">
                  <c:v>3904.04</c:v>
                </c:pt>
                <c:pt idx="3205">
                  <c:v>3904.06</c:v>
                </c:pt>
                <c:pt idx="3206">
                  <c:v>3904.08</c:v>
                </c:pt>
                <c:pt idx="3207">
                  <c:v>3904.1</c:v>
                </c:pt>
                <c:pt idx="3208">
                  <c:v>3904.12</c:v>
                </c:pt>
                <c:pt idx="3209">
                  <c:v>3904.14</c:v>
                </c:pt>
                <c:pt idx="3210">
                  <c:v>3904.16</c:v>
                </c:pt>
                <c:pt idx="3211">
                  <c:v>3904.18</c:v>
                </c:pt>
                <c:pt idx="3212">
                  <c:v>3904.2</c:v>
                </c:pt>
                <c:pt idx="3213">
                  <c:v>3904.22</c:v>
                </c:pt>
                <c:pt idx="3214">
                  <c:v>3904.24</c:v>
                </c:pt>
                <c:pt idx="3215">
                  <c:v>3904.2599999999998</c:v>
                </c:pt>
                <c:pt idx="3216">
                  <c:v>3904.2799999999997</c:v>
                </c:pt>
                <c:pt idx="3217">
                  <c:v>3904.3</c:v>
                </c:pt>
                <c:pt idx="3218">
                  <c:v>3904.32</c:v>
                </c:pt>
                <c:pt idx="3219">
                  <c:v>3904.34</c:v>
                </c:pt>
                <c:pt idx="3220">
                  <c:v>3904.36</c:v>
                </c:pt>
                <c:pt idx="3221">
                  <c:v>3904.38</c:v>
                </c:pt>
                <c:pt idx="3222">
                  <c:v>3904.4</c:v>
                </c:pt>
                <c:pt idx="3223">
                  <c:v>3904.42</c:v>
                </c:pt>
                <c:pt idx="3224">
                  <c:v>3904.44</c:v>
                </c:pt>
                <c:pt idx="3225">
                  <c:v>3904.46</c:v>
                </c:pt>
                <c:pt idx="3226">
                  <c:v>3904.48</c:v>
                </c:pt>
                <c:pt idx="3227">
                  <c:v>3904.5</c:v>
                </c:pt>
                <c:pt idx="3228">
                  <c:v>3904.52</c:v>
                </c:pt>
                <c:pt idx="3229">
                  <c:v>3904.54</c:v>
                </c:pt>
                <c:pt idx="3230">
                  <c:v>3904.56</c:v>
                </c:pt>
                <c:pt idx="3231">
                  <c:v>3904.58</c:v>
                </c:pt>
                <c:pt idx="3232">
                  <c:v>3904.6</c:v>
                </c:pt>
                <c:pt idx="3233">
                  <c:v>3904.62</c:v>
                </c:pt>
                <c:pt idx="3234">
                  <c:v>3904.64</c:v>
                </c:pt>
                <c:pt idx="3235">
                  <c:v>3904.66</c:v>
                </c:pt>
                <c:pt idx="3236">
                  <c:v>3904.68</c:v>
                </c:pt>
                <c:pt idx="3237">
                  <c:v>3904.7</c:v>
                </c:pt>
                <c:pt idx="3238">
                  <c:v>3904.72</c:v>
                </c:pt>
                <c:pt idx="3239">
                  <c:v>3904.74</c:v>
                </c:pt>
                <c:pt idx="3240">
                  <c:v>3904.7599999999998</c:v>
                </c:pt>
                <c:pt idx="3241">
                  <c:v>3904.7799999999997</c:v>
                </c:pt>
                <c:pt idx="3242">
                  <c:v>3904.8</c:v>
                </c:pt>
                <c:pt idx="3243">
                  <c:v>3904.82</c:v>
                </c:pt>
                <c:pt idx="3244">
                  <c:v>3904.84</c:v>
                </c:pt>
                <c:pt idx="3245">
                  <c:v>3904.86</c:v>
                </c:pt>
                <c:pt idx="3246">
                  <c:v>3904.88</c:v>
                </c:pt>
                <c:pt idx="3247">
                  <c:v>3904.9</c:v>
                </c:pt>
                <c:pt idx="3248">
                  <c:v>3904.92</c:v>
                </c:pt>
                <c:pt idx="3249">
                  <c:v>3904.94</c:v>
                </c:pt>
                <c:pt idx="3250">
                  <c:v>3904.96</c:v>
                </c:pt>
                <c:pt idx="3251">
                  <c:v>3904.98</c:v>
                </c:pt>
                <c:pt idx="3252">
                  <c:v>3905</c:v>
                </c:pt>
                <c:pt idx="3253">
                  <c:v>3905.02</c:v>
                </c:pt>
                <c:pt idx="3254">
                  <c:v>3905.04</c:v>
                </c:pt>
                <c:pt idx="3255">
                  <c:v>3905.06</c:v>
                </c:pt>
                <c:pt idx="3256">
                  <c:v>3905.08</c:v>
                </c:pt>
                <c:pt idx="3257">
                  <c:v>3905.1</c:v>
                </c:pt>
                <c:pt idx="3258">
                  <c:v>3905.12</c:v>
                </c:pt>
                <c:pt idx="3259">
                  <c:v>3905.14</c:v>
                </c:pt>
                <c:pt idx="3260">
                  <c:v>3905.16</c:v>
                </c:pt>
                <c:pt idx="3261">
                  <c:v>3905.18</c:v>
                </c:pt>
                <c:pt idx="3262">
                  <c:v>3905.2</c:v>
                </c:pt>
                <c:pt idx="3263">
                  <c:v>3905.22</c:v>
                </c:pt>
                <c:pt idx="3264">
                  <c:v>3905.24</c:v>
                </c:pt>
                <c:pt idx="3265">
                  <c:v>3905.2599999999998</c:v>
                </c:pt>
                <c:pt idx="3266">
                  <c:v>3905.2799999999997</c:v>
                </c:pt>
                <c:pt idx="3267">
                  <c:v>3905.3</c:v>
                </c:pt>
                <c:pt idx="3268">
                  <c:v>3905.32</c:v>
                </c:pt>
                <c:pt idx="3269">
                  <c:v>3905.34</c:v>
                </c:pt>
                <c:pt idx="3270">
                  <c:v>3905.36</c:v>
                </c:pt>
                <c:pt idx="3271">
                  <c:v>3905.38</c:v>
                </c:pt>
                <c:pt idx="3272">
                  <c:v>3905.4</c:v>
                </c:pt>
                <c:pt idx="3273">
                  <c:v>3905.42</c:v>
                </c:pt>
                <c:pt idx="3274">
                  <c:v>3905.44</c:v>
                </c:pt>
                <c:pt idx="3275">
                  <c:v>3905.46</c:v>
                </c:pt>
                <c:pt idx="3276">
                  <c:v>3905.48</c:v>
                </c:pt>
                <c:pt idx="3277">
                  <c:v>3905.5</c:v>
                </c:pt>
                <c:pt idx="3278">
                  <c:v>3905.52</c:v>
                </c:pt>
                <c:pt idx="3279">
                  <c:v>3905.54</c:v>
                </c:pt>
                <c:pt idx="3280">
                  <c:v>3905.56</c:v>
                </c:pt>
                <c:pt idx="3281">
                  <c:v>3905.58</c:v>
                </c:pt>
                <c:pt idx="3282">
                  <c:v>3905.6</c:v>
                </c:pt>
                <c:pt idx="3283">
                  <c:v>3905.62</c:v>
                </c:pt>
                <c:pt idx="3284">
                  <c:v>3905.64</c:v>
                </c:pt>
                <c:pt idx="3285">
                  <c:v>3905.66</c:v>
                </c:pt>
                <c:pt idx="3286">
                  <c:v>3905.68</c:v>
                </c:pt>
                <c:pt idx="3287">
                  <c:v>3905.7</c:v>
                </c:pt>
                <c:pt idx="3288">
                  <c:v>3905.72</c:v>
                </c:pt>
                <c:pt idx="3289">
                  <c:v>3905.74</c:v>
                </c:pt>
                <c:pt idx="3290">
                  <c:v>3905.7599999999998</c:v>
                </c:pt>
                <c:pt idx="3291">
                  <c:v>3905.7799999999997</c:v>
                </c:pt>
                <c:pt idx="3292">
                  <c:v>3905.8</c:v>
                </c:pt>
                <c:pt idx="3293">
                  <c:v>3905.82</c:v>
                </c:pt>
                <c:pt idx="3294">
                  <c:v>3905.84</c:v>
                </c:pt>
                <c:pt idx="3295">
                  <c:v>3905.86</c:v>
                </c:pt>
                <c:pt idx="3296">
                  <c:v>3905.88</c:v>
                </c:pt>
                <c:pt idx="3297">
                  <c:v>3905.9</c:v>
                </c:pt>
                <c:pt idx="3298">
                  <c:v>3905.92</c:v>
                </c:pt>
                <c:pt idx="3299">
                  <c:v>3905.94</c:v>
                </c:pt>
                <c:pt idx="3300">
                  <c:v>3905.96</c:v>
                </c:pt>
                <c:pt idx="3301">
                  <c:v>3905.98</c:v>
                </c:pt>
                <c:pt idx="3302">
                  <c:v>3906</c:v>
                </c:pt>
                <c:pt idx="3303">
                  <c:v>3906.02</c:v>
                </c:pt>
                <c:pt idx="3304">
                  <c:v>3906.04</c:v>
                </c:pt>
                <c:pt idx="3305">
                  <c:v>3906.06</c:v>
                </c:pt>
                <c:pt idx="3306">
                  <c:v>3906.08</c:v>
                </c:pt>
                <c:pt idx="3307">
                  <c:v>3906.1</c:v>
                </c:pt>
                <c:pt idx="3308">
                  <c:v>3906.12</c:v>
                </c:pt>
                <c:pt idx="3309">
                  <c:v>3906.14</c:v>
                </c:pt>
                <c:pt idx="3310">
                  <c:v>3906.16</c:v>
                </c:pt>
                <c:pt idx="3311">
                  <c:v>3906.18</c:v>
                </c:pt>
                <c:pt idx="3312">
                  <c:v>3906.2</c:v>
                </c:pt>
                <c:pt idx="3313">
                  <c:v>3906.22</c:v>
                </c:pt>
                <c:pt idx="3314">
                  <c:v>3906.24</c:v>
                </c:pt>
                <c:pt idx="3315">
                  <c:v>3906.2599999999998</c:v>
                </c:pt>
                <c:pt idx="3316">
                  <c:v>3906.2799999999997</c:v>
                </c:pt>
                <c:pt idx="3317">
                  <c:v>3906.3</c:v>
                </c:pt>
                <c:pt idx="3318">
                  <c:v>3906.32</c:v>
                </c:pt>
                <c:pt idx="3319">
                  <c:v>3906.34</c:v>
                </c:pt>
                <c:pt idx="3320">
                  <c:v>3906.36</c:v>
                </c:pt>
                <c:pt idx="3321">
                  <c:v>3906.38</c:v>
                </c:pt>
                <c:pt idx="3322">
                  <c:v>3906.4</c:v>
                </c:pt>
                <c:pt idx="3323">
                  <c:v>3906.42</c:v>
                </c:pt>
                <c:pt idx="3324">
                  <c:v>3906.44</c:v>
                </c:pt>
                <c:pt idx="3325">
                  <c:v>3906.46</c:v>
                </c:pt>
                <c:pt idx="3326">
                  <c:v>3906.48</c:v>
                </c:pt>
                <c:pt idx="3327">
                  <c:v>3906.5</c:v>
                </c:pt>
                <c:pt idx="3328">
                  <c:v>3906.52</c:v>
                </c:pt>
                <c:pt idx="3329">
                  <c:v>3906.54</c:v>
                </c:pt>
                <c:pt idx="3330">
                  <c:v>3906.56</c:v>
                </c:pt>
                <c:pt idx="3331">
                  <c:v>3906.58</c:v>
                </c:pt>
                <c:pt idx="3332">
                  <c:v>3906.6</c:v>
                </c:pt>
                <c:pt idx="3333">
                  <c:v>3906.62</c:v>
                </c:pt>
                <c:pt idx="3334">
                  <c:v>3906.64</c:v>
                </c:pt>
                <c:pt idx="3335">
                  <c:v>3906.66</c:v>
                </c:pt>
                <c:pt idx="3336">
                  <c:v>3906.68</c:v>
                </c:pt>
                <c:pt idx="3337">
                  <c:v>3906.7</c:v>
                </c:pt>
                <c:pt idx="3338">
                  <c:v>3906.72</c:v>
                </c:pt>
                <c:pt idx="3339">
                  <c:v>3906.74</c:v>
                </c:pt>
                <c:pt idx="3340">
                  <c:v>3906.7599999999998</c:v>
                </c:pt>
                <c:pt idx="3341">
                  <c:v>3906.7799999999997</c:v>
                </c:pt>
                <c:pt idx="3342">
                  <c:v>3906.8</c:v>
                </c:pt>
                <c:pt idx="3343">
                  <c:v>3906.82</c:v>
                </c:pt>
                <c:pt idx="3344">
                  <c:v>3906.84</c:v>
                </c:pt>
                <c:pt idx="3345">
                  <c:v>3906.86</c:v>
                </c:pt>
                <c:pt idx="3346">
                  <c:v>3906.88</c:v>
                </c:pt>
                <c:pt idx="3347">
                  <c:v>3906.9</c:v>
                </c:pt>
                <c:pt idx="3348">
                  <c:v>3906.92</c:v>
                </c:pt>
                <c:pt idx="3349">
                  <c:v>3906.94</c:v>
                </c:pt>
                <c:pt idx="3350">
                  <c:v>3906.96</c:v>
                </c:pt>
                <c:pt idx="3351">
                  <c:v>3906.98</c:v>
                </c:pt>
                <c:pt idx="3352">
                  <c:v>3907</c:v>
                </c:pt>
                <c:pt idx="3353">
                  <c:v>3907.02</c:v>
                </c:pt>
                <c:pt idx="3354">
                  <c:v>3907.04</c:v>
                </c:pt>
                <c:pt idx="3355">
                  <c:v>3907.06</c:v>
                </c:pt>
                <c:pt idx="3356">
                  <c:v>3907.08</c:v>
                </c:pt>
                <c:pt idx="3357">
                  <c:v>3907.1</c:v>
                </c:pt>
                <c:pt idx="3358">
                  <c:v>3907.12</c:v>
                </c:pt>
                <c:pt idx="3359">
                  <c:v>3907.14</c:v>
                </c:pt>
                <c:pt idx="3360">
                  <c:v>3907.16</c:v>
                </c:pt>
                <c:pt idx="3361">
                  <c:v>3907.18</c:v>
                </c:pt>
                <c:pt idx="3362">
                  <c:v>3907.2</c:v>
                </c:pt>
                <c:pt idx="3363">
                  <c:v>3907.22</c:v>
                </c:pt>
                <c:pt idx="3364">
                  <c:v>3907.24</c:v>
                </c:pt>
                <c:pt idx="3365">
                  <c:v>3907.2599999999998</c:v>
                </c:pt>
                <c:pt idx="3366">
                  <c:v>3907.2799999999997</c:v>
                </c:pt>
                <c:pt idx="3367">
                  <c:v>3907.3</c:v>
                </c:pt>
                <c:pt idx="3368">
                  <c:v>3907.32</c:v>
                </c:pt>
                <c:pt idx="3369">
                  <c:v>3907.34</c:v>
                </c:pt>
                <c:pt idx="3370">
                  <c:v>3907.36</c:v>
                </c:pt>
                <c:pt idx="3371">
                  <c:v>3907.38</c:v>
                </c:pt>
                <c:pt idx="3372">
                  <c:v>3907.4</c:v>
                </c:pt>
                <c:pt idx="3373">
                  <c:v>3907.42</c:v>
                </c:pt>
                <c:pt idx="3374">
                  <c:v>3907.44</c:v>
                </c:pt>
                <c:pt idx="3375">
                  <c:v>3907.46</c:v>
                </c:pt>
                <c:pt idx="3376">
                  <c:v>3907.48</c:v>
                </c:pt>
                <c:pt idx="3377">
                  <c:v>3907.5</c:v>
                </c:pt>
                <c:pt idx="3378">
                  <c:v>3907.52</c:v>
                </c:pt>
                <c:pt idx="3379">
                  <c:v>3907.54</c:v>
                </c:pt>
                <c:pt idx="3380">
                  <c:v>3907.56</c:v>
                </c:pt>
                <c:pt idx="3381">
                  <c:v>3907.58</c:v>
                </c:pt>
                <c:pt idx="3382">
                  <c:v>3907.6</c:v>
                </c:pt>
                <c:pt idx="3383">
                  <c:v>3907.62</c:v>
                </c:pt>
                <c:pt idx="3384">
                  <c:v>3907.64</c:v>
                </c:pt>
                <c:pt idx="3385">
                  <c:v>3907.66</c:v>
                </c:pt>
                <c:pt idx="3386">
                  <c:v>3907.68</c:v>
                </c:pt>
                <c:pt idx="3387">
                  <c:v>3907.7</c:v>
                </c:pt>
                <c:pt idx="3388">
                  <c:v>3907.72</c:v>
                </c:pt>
                <c:pt idx="3389">
                  <c:v>3907.74</c:v>
                </c:pt>
                <c:pt idx="3390">
                  <c:v>3907.7599999999998</c:v>
                </c:pt>
                <c:pt idx="3391">
                  <c:v>3907.7799999999997</c:v>
                </c:pt>
                <c:pt idx="3392">
                  <c:v>3907.8</c:v>
                </c:pt>
                <c:pt idx="3393">
                  <c:v>3907.82</c:v>
                </c:pt>
                <c:pt idx="3394">
                  <c:v>3907.84</c:v>
                </c:pt>
                <c:pt idx="3395">
                  <c:v>3907.86</c:v>
                </c:pt>
                <c:pt idx="3396">
                  <c:v>3907.88</c:v>
                </c:pt>
                <c:pt idx="3397">
                  <c:v>3907.9</c:v>
                </c:pt>
                <c:pt idx="3398">
                  <c:v>3907.92</c:v>
                </c:pt>
                <c:pt idx="3399">
                  <c:v>3907.94</c:v>
                </c:pt>
                <c:pt idx="3400">
                  <c:v>3907.96</c:v>
                </c:pt>
                <c:pt idx="3401">
                  <c:v>3907.98</c:v>
                </c:pt>
                <c:pt idx="3402">
                  <c:v>3908</c:v>
                </c:pt>
                <c:pt idx="3403">
                  <c:v>3908.02</c:v>
                </c:pt>
                <c:pt idx="3404">
                  <c:v>3908.04</c:v>
                </c:pt>
                <c:pt idx="3405">
                  <c:v>3908.06</c:v>
                </c:pt>
                <c:pt idx="3406">
                  <c:v>3908.08</c:v>
                </c:pt>
                <c:pt idx="3407">
                  <c:v>3908.1</c:v>
                </c:pt>
                <c:pt idx="3408">
                  <c:v>3908.12</c:v>
                </c:pt>
                <c:pt idx="3409">
                  <c:v>3908.14</c:v>
                </c:pt>
                <c:pt idx="3410">
                  <c:v>3908.16</c:v>
                </c:pt>
                <c:pt idx="3411">
                  <c:v>3908.18</c:v>
                </c:pt>
                <c:pt idx="3412">
                  <c:v>3908.2</c:v>
                </c:pt>
                <c:pt idx="3413">
                  <c:v>3908.22</c:v>
                </c:pt>
                <c:pt idx="3414">
                  <c:v>3908.24</c:v>
                </c:pt>
                <c:pt idx="3415">
                  <c:v>3908.2599999999998</c:v>
                </c:pt>
                <c:pt idx="3416">
                  <c:v>3908.2799999999997</c:v>
                </c:pt>
                <c:pt idx="3417">
                  <c:v>3908.3</c:v>
                </c:pt>
                <c:pt idx="3418">
                  <c:v>3908.32</c:v>
                </c:pt>
                <c:pt idx="3419">
                  <c:v>3908.34</c:v>
                </c:pt>
                <c:pt idx="3420">
                  <c:v>3908.36</c:v>
                </c:pt>
                <c:pt idx="3421">
                  <c:v>3908.38</c:v>
                </c:pt>
                <c:pt idx="3422">
                  <c:v>3908.4</c:v>
                </c:pt>
                <c:pt idx="3423">
                  <c:v>3908.42</c:v>
                </c:pt>
                <c:pt idx="3424">
                  <c:v>3908.44</c:v>
                </c:pt>
                <c:pt idx="3425">
                  <c:v>3908.46</c:v>
                </c:pt>
                <c:pt idx="3426">
                  <c:v>3908.48</c:v>
                </c:pt>
                <c:pt idx="3427">
                  <c:v>3908.5</c:v>
                </c:pt>
                <c:pt idx="3428">
                  <c:v>3908.52</c:v>
                </c:pt>
                <c:pt idx="3429">
                  <c:v>3908.54</c:v>
                </c:pt>
                <c:pt idx="3430">
                  <c:v>3908.56</c:v>
                </c:pt>
                <c:pt idx="3431">
                  <c:v>3908.58</c:v>
                </c:pt>
                <c:pt idx="3432">
                  <c:v>3908.6</c:v>
                </c:pt>
                <c:pt idx="3433">
                  <c:v>3908.62</c:v>
                </c:pt>
                <c:pt idx="3434">
                  <c:v>3908.64</c:v>
                </c:pt>
                <c:pt idx="3435">
                  <c:v>3908.66</c:v>
                </c:pt>
                <c:pt idx="3436">
                  <c:v>3908.68</c:v>
                </c:pt>
                <c:pt idx="3437">
                  <c:v>3908.7</c:v>
                </c:pt>
                <c:pt idx="3438">
                  <c:v>3908.72</c:v>
                </c:pt>
                <c:pt idx="3439">
                  <c:v>3908.74</c:v>
                </c:pt>
                <c:pt idx="3440">
                  <c:v>3908.7599999999998</c:v>
                </c:pt>
                <c:pt idx="3441">
                  <c:v>3908.7799999999997</c:v>
                </c:pt>
                <c:pt idx="3442">
                  <c:v>3908.8</c:v>
                </c:pt>
                <c:pt idx="3443">
                  <c:v>3908.82</c:v>
                </c:pt>
                <c:pt idx="3444">
                  <c:v>3908.84</c:v>
                </c:pt>
                <c:pt idx="3445">
                  <c:v>3908.86</c:v>
                </c:pt>
                <c:pt idx="3446">
                  <c:v>3908.88</c:v>
                </c:pt>
                <c:pt idx="3447">
                  <c:v>3908.9</c:v>
                </c:pt>
                <c:pt idx="3448">
                  <c:v>3908.92</c:v>
                </c:pt>
                <c:pt idx="3449">
                  <c:v>3908.94</c:v>
                </c:pt>
                <c:pt idx="3450">
                  <c:v>3908.96</c:v>
                </c:pt>
                <c:pt idx="3451">
                  <c:v>3908.98</c:v>
                </c:pt>
                <c:pt idx="3452">
                  <c:v>3909</c:v>
                </c:pt>
                <c:pt idx="3453">
                  <c:v>3909.02</c:v>
                </c:pt>
                <c:pt idx="3454">
                  <c:v>3909.04</c:v>
                </c:pt>
                <c:pt idx="3455">
                  <c:v>3909.06</c:v>
                </c:pt>
                <c:pt idx="3456">
                  <c:v>3909.08</c:v>
                </c:pt>
                <c:pt idx="3457">
                  <c:v>3909.1</c:v>
                </c:pt>
                <c:pt idx="3458">
                  <c:v>3909.12</c:v>
                </c:pt>
                <c:pt idx="3459">
                  <c:v>3909.14</c:v>
                </c:pt>
                <c:pt idx="3460">
                  <c:v>3909.16</c:v>
                </c:pt>
                <c:pt idx="3461">
                  <c:v>3909.18</c:v>
                </c:pt>
                <c:pt idx="3462">
                  <c:v>3909.2</c:v>
                </c:pt>
                <c:pt idx="3463">
                  <c:v>3909.22</c:v>
                </c:pt>
                <c:pt idx="3464">
                  <c:v>3909.24</c:v>
                </c:pt>
                <c:pt idx="3465">
                  <c:v>3909.2599999999998</c:v>
                </c:pt>
                <c:pt idx="3466">
                  <c:v>3909.2799999999997</c:v>
                </c:pt>
                <c:pt idx="3467">
                  <c:v>3909.3</c:v>
                </c:pt>
                <c:pt idx="3468">
                  <c:v>3909.32</c:v>
                </c:pt>
                <c:pt idx="3469">
                  <c:v>3909.34</c:v>
                </c:pt>
                <c:pt idx="3470">
                  <c:v>3909.36</c:v>
                </c:pt>
                <c:pt idx="3471">
                  <c:v>3909.38</c:v>
                </c:pt>
                <c:pt idx="3472">
                  <c:v>3909.4</c:v>
                </c:pt>
                <c:pt idx="3473">
                  <c:v>3909.42</c:v>
                </c:pt>
                <c:pt idx="3474">
                  <c:v>3909.44</c:v>
                </c:pt>
                <c:pt idx="3475">
                  <c:v>3909.46</c:v>
                </c:pt>
                <c:pt idx="3476">
                  <c:v>3909.48</c:v>
                </c:pt>
                <c:pt idx="3477">
                  <c:v>3909.5</c:v>
                </c:pt>
                <c:pt idx="3478">
                  <c:v>3909.52</c:v>
                </c:pt>
                <c:pt idx="3479">
                  <c:v>3909.54</c:v>
                </c:pt>
                <c:pt idx="3480">
                  <c:v>3909.56</c:v>
                </c:pt>
                <c:pt idx="3481">
                  <c:v>3909.58</c:v>
                </c:pt>
                <c:pt idx="3482">
                  <c:v>3909.6</c:v>
                </c:pt>
                <c:pt idx="3483">
                  <c:v>3909.62</c:v>
                </c:pt>
                <c:pt idx="3484">
                  <c:v>3909.64</c:v>
                </c:pt>
                <c:pt idx="3485">
                  <c:v>3909.66</c:v>
                </c:pt>
                <c:pt idx="3486">
                  <c:v>3909.68</c:v>
                </c:pt>
                <c:pt idx="3487">
                  <c:v>3909.7</c:v>
                </c:pt>
                <c:pt idx="3488">
                  <c:v>3909.72</c:v>
                </c:pt>
                <c:pt idx="3489">
                  <c:v>3909.74</c:v>
                </c:pt>
                <c:pt idx="3490">
                  <c:v>3909.7599999999998</c:v>
                </c:pt>
                <c:pt idx="3491">
                  <c:v>3909.7799999999997</c:v>
                </c:pt>
                <c:pt idx="3492">
                  <c:v>3909.8</c:v>
                </c:pt>
                <c:pt idx="3493">
                  <c:v>3909.82</c:v>
                </c:pt>
                <c:pt idx="3494">
                  <c:v>3909.84</c:v>
                </c:pt>
                <c:pt idx="3495">
                  <c:v>3909.86</c:v>
                </c:pt>
                <c:pt idx="3496">
                  <c:v>3909.88</c:v>
                </c:pt>
                <c:pt idx="3497">
                  <c:v>3909.9</c:v>
                </c:pt>
                <c:pt idx="3498">
                  <c:v>3909.92</c:v>
                </c:pt>
                <c:pt idx="3499">
                  <c:v>3909.94</c:v>
                </c:pt>
                <c:pt idx="3500">
                  <c:v>3909.96</c:v>
                </c:pt>
                <c:pt idx="3501">
                  <c:v>3909.98</c:v>
                </c:pt>
                <c:pt idx="3502">
                  <c:v>3910</c:v>
                </c:pt>
                <c:pt idx="3503">
                  <c:v>3910.02</c:v>
                </c:pt>
                <c:pt idx="3504">
                  <c:v>3910.04</c:v>
                </c:pt>
                <c:pt idx="3505">
                  <c:v>3910.06</c:v>
                </c:pt>
                <c:pt idx="3506">
                  <c:v>3910.08</c:v>
                </c:pt>
                <c:pt idx="3507">
                  <c:v>3910.1</c:v>
                </c:pt>
                <c:pt idx="3508">
                  <c:v>3910.12</c:v>
                </c:pt>
                <c:pt idx="3509">
                  <c:v>3910.14</c:v>
                </c:pt>
                <c:pt idx="3510">
                  <c:v>3910.16</c:v>
                </c:pt>
                <c:pt idx="3511">
                  <c:v>3910.18</c:v>
                </c:pt>
                <c:pt idx="3512">
                  <c:v>3910.2</c:v>
                </c:pt>
                <c:pt idx="3513">
                  <c:v>3910.22</c:v>
                </c:pt>
                <c:pt idx="3514">
                  <c:v>3910.24</c:v>
                </c:pt>
                <c:pt idx="3515">
                  <c:v>3910.2599999999998</c:v>
                </c:pt>
                <c:pt idx="3516">
                  <c:v>3910.2799999999997</c:v>
                </c:pt>
                <c:pt idx="3517">
                  <c:v>3910.3</c:v>
                </c:pt>
                <c:pt idx="3518">
                  <c:v>3910.32</c:v>
                </c:pt>
                <c:pt idx="3519">
                  <c:v>3910.34</c:v>
                </c:pt>
                <c:pt idx="3520">
                  <c:v>3910.36</c:v>
                </c:pt>
                <c:pt idx="3521">
                  <c:v>3910.38</c:v>
                </c:pt>
                <c:pt idx="3522">
                  <c:v>3910.4</c:v>
                </c:pt>
                <c:pt idx="3523">
                  <c:v>3910.42</c:v>
                </c:pt>
                <c:pt idx="3524">
                  <c:v>3910.44</c:v>
                </c:pt>
                <c:pt idx="3525">
                  <c:v>3910.46</c:v>
                </c:pt>
                <c:pt idx="3526">
                  <c:v>3910.48</c:v>
                </c:pt>
                <c:pt idx="3527">
                  <c:v>3910.5</c:v>
                </c:pt>
                <c:pt idx="3528">
                  <c:v>3910.52</c:v>
                </c:pt>
                <c:pt idx="3529">
                  <c:v>3910.54</c:v>
                </c:pt>
                <c:pt idx="3530">
                  <c:v>3910.56</c:v>
                </c:pt>
                <c:pt idx="3531">
                  <c:v>3910.58</c:v>
                </c:pt>
                <c:pt idx="3532">
                  <c:v>3910.6</c:v>
                </c:pt>
                <c:pt idx="3533">
                  <c:v>3910.62</c:v>
                </c:pt>
                <c:pt idx="3534">
                  <c:v>3910.64</c:v>
                </c:pt>
                <c:pt idx="3535">
                  <c:v>3910.66</c:v>
                </c:pt>
                <c:pt idx="3536">
                  <c:v>3910.68</c:v>
                </c:pt>
                <c:pt idx="3537">
                  <c:v>3910.7</c:v>
                </c:pt>
                <c:pt idx="3538">
                  <c:v>3910.72</c:v>
                </c:pt>
                <c:pt idx="3539">
                  <c:v>3910.74</c:v>
                </c:pt>
                <c:pt idx="3540">
                  <c:v>3910.7599999999998</c:v>
                </c:pt>
                <c:pt idx="3541">
                  <c:v>3910.7799999999997</c:v>
                </c:pt>
                <c:pt idx="3542">
                  <c:v>3910.8</c:v>
                </c:pt>
                <c:pt idx="3543">
                  <c:v>3910.82</c:v>
                </c:pt>
                <c:pt idx="3544">
                  <c:v>3910.84</c:v>
                </c:pt>
                <c:pt idx="3545">
                  <c:v>3910.86</c:v>
                </c:pt>
                <c:pt idx="3546">
                  <c:v>3910.88</c:v>
                </c:pt>
                <c:pt idx="3547">
                  <c:v>3910.9</c:v>
                </c:pt>
                <c:pt idx="3548">
                  <c:v>3910.92</c:v>
                </c:pt>
                <c:pt idx="3549">
                  <c:v>3910.94</c:v>
                </c:pt>
                <c:pt idx="3550">
                  <c:v>3910.96</c:v>
                </c:pt>
                <c:pt idx="3551">
                  <c:v>3910.98</c:v>
                </c:pt>
                <c:pt idx="3552">
                  <c:v>3911</c:v>
                </c:pt>
                <c:pt idx="3553">
                  <c:v>3911.02</c:v>
                </c:pt>
                <c:pt idx="3554">
                  <c:v>3911.04</c:v>
                </c:pt>
                <c:pt idx="3555">
                  <c:v>3911.06</c:v>
                </c:pt>
                <c:pt idx="3556">
                  <c:v>3911.08</c:v>
                </c:pt>
                <c:pt idx="3557">
                  <c:v>3911.1</c:v>
                </c:pt>
                <c:pt idx="3558">
                  <c:v>3911.12</c:v>
                </c:pt>
                <c:pt idx="3559">
                  <c:v>3911.14</c:v>
                </c:pt>
                <c:pt idx="3560">
                  <c:v>3911.16</c:v>
                </c:pt>
                <c:pt idx="3561">
                  <c:v>3911.18</c:v>
                </c:pt>
                <c:pt idx="3562">
                  <c:v>3911.2</c:v>
                </c:pt>
                <c:pt idx="3563">
                  <c:v>3911.22</c:v>
                </c:pt>
                <c:pt idx="3564">
                  <c:v>3911.24</c:v>
                </c:pt>
                <c:pt idx="3565">
                  <c:v>3911.2599999999998</c:v>
                </c:pt>
                <c:pt idx="3566">
                  <c:v>3911.2799999999997</c:v>
                </c:pt>
                <c:pt idx="3567">
                  <c:v>3911.3</c:v>
                </c:pt>
                <c:pt idx="3568">
                  <c:v>3911.32</c:v>
                </c:pt>
                <c:pt idx="3569">
                  <c:v>3911.34</c:v>
                </c:pt>
                <c:pt idx="3570">
                  <c:v>3911.36</c:v>
                </c:pt>
                <c:pt idx="3571">
                  <c:v>3911.38</c:v>
                </c:pt>
                <c:pt idx="3572">
                  <c:v>3911.4</c:v>
                </c:pt>
                <c:pt idx="3573">
                  <c:v>3911.42</c:v>
                </c:pt>
                <c:pt idx="3574">
                  <c:v>3911.44</c:v>
                </c:pt>
                <c:pt idx="3575">
                  <c:v>3911.46</c:v>
                </c:pt>
                <c:pt idx="3576">
                  <c:v>3911.48</c:v>
                </c:pt>
                <c:pt idx="3577">
                  <c:v>3911.5</c:v>
                </c:pt>
                <c:pt idx="3578">
                  <c:v>3911.52</c:v>
                </c:pt>
                <c:pt idx="3579">
                  <c:v>3911.54</c:v>
                </c:pt>
                <c:pt idx="3580">
                  <c:v>3911.56</c:v>
                </c:pt>
                <c:pt idx="3581">
                  <c:v>3911.58</c:v>
                </c:pt>
                <c:pt idx="3582">
                  <c:v>3911.6</c:v>
                </c:pt>
                <c:pt idx="3583">
                  <c:v>3911.62</c:v>
                </c:pt>
                <c:pt idx="3584">
                  <c:v>3911.64</c:v>
                </c:pt>
                <c:pt idx="3585">
                  <c:v>3911.66</c:v>
                </c:pt>
                <c:pt idx="3586">
                  <c:v>3911.68</c:v>
                </c:pt>
                <c:pt idx="3587">
                  <c:v>3911.7</c:v>
                </c:pt>
                <c:pt idx="3588">
                  <c:v>3911.72</c:v>
                </c:pt>
                <c:pt idx="3589">
                  <c:v>3911.74</c:v>
                </c:pt>
                <c:pt idx="3590">
                  <c:v>3911.7599999999998</c:v>
                </c:pt>
                <c:pt idx="3591">
                  <c:v>3911.7799999999997</c:v>
                </c:pt>
                <c:pt idx="3592">
                  <c:v>3911.8</c:v>
                </c:pt>
                <c:pt idx="3593">
                  <c:v>3911.82</c:v>
                </c:pt>
                <c:pt idx="3594">
                  <c:v>3911.84</c:v>
                </c:pt>
                <c:pt idx="3595">
                  <c:v>3911.86</c:v>
                </c:pt>
                <c:pt idx="3596">
                  <c:v>3911.88</c:v>
                </c:pt>
                <c:pt idx="3597">
                  <c:v>3911.9</c:v>
                </c:pt>
                <c:pt idx="3598">
                  <c:v>3911.92</c:v>
                </c:pt>
                <c:pt idx="3599">
                  <c:v>3911.94</c:v>
                </c:pt>
                <c:pt idx="3600">
                  <c:v>3911.96</c:v>
                </c:pt>
                <c:pt idx="3601">
                  <c:v>3911.98</c:v>
                </c:pt>
                <c:pt idx="3602">
                  <c:v>3912</c:v>
                </c:pt>
                <c:pt idx="3603">
                  <c:v>3912.02</c:v>
                </c:pt>
                <c:pt idx="3604">
                  <c:v>3912.04</c:v>
                </c:pt>
                <c:pt idx="3605">
                  <c:v>3912.06</c:v>
                </c:pt>
                <c:pt idx="3606">
                  <c:v>3912.08</c:v>
                </c:pt>
                <c:pt idx="3607">
                  <c:v>3912.1</c:v>
                </c:pt>
                <c:pt idx="3608">
                  <c:v>3912.12</c:v>
                </c:pt>
                <c:pt idx="3609">
                  <c:v>3912.14</c:v>
                </c:pt>
                <c:pt idx="3610">
                  <c:v>3912.16</c:v>
                </c:pt>
                <c:pt idx="3611">
                  <c:v>3912.18</c:v>
                </c:pt>
                <c:pt idx="3612">
                  <c:v>3912.2</c:v>
                </c:pt>
                <c:pt idx="3613">
                  <c:v>3912.22</c:v>
                </c:pt>
                <c:pt idx="3614">
                  <c:v>3912.24</c:v>
                </c:pt>
                <c:pt idx="3615">
                  <c:v>3912.2599999999998</c:v>
                </c:pt>
                <c:pt idx="3616">
                  <c:v>3912.2799999999997</c:v>
                </c:pt>
                <c:pt idx="3617">
                  <c:v>3912.3</c:v>
                </c:pt>
                <c:pt idx="3618">
                  <c:v>3912.32</c:v>
                </c:pt>
                <c:pt idx="3619">
                  <c:v>3912.34</c:v>
                </c:pt>
                <c:pt idx="3620">
                  <c:v>3912.36</c:v>
                </c:pt>
                <c:pt idx="3621">
                  <c:v>3912.38</c:v>
                </c:pt>
                <c:pt idx="3622">
                  <c:v>3912.4</c:v>
                </c:pt>
                <c:pt idx="3623">
                  <c:v>3912.42</c:v>
                </c:pt>
                <c:pt idx="3624">
                  <c:v>3912.44</c:v>
                </c:pt>
                <c:pt idx="3625">
                  <c:v>3912.46</c:v>
                </c:pt>
                <c:pt idx="3626">
                  <c:v>3912.48</c:v>
                </c:pt>
                <c:pt idx="3627">
                  <c:v>3912.5</c:v>
                </c:pt>
                <c:pt idx="3628">
                  <c:v>3912.52</c:v>
                </c:pt>
                <c:pt idx="3629">
                  <c:v>3912.54</c:v>
                </c:pt>
                <c:pt idx="3630">
                  <c:v>3912.56</c:v>
                </c:pt>
                <c:pt idx="3631">
                  <c:v>3912.58</c:v>
                </c:pt>
                <c:pt idx="3632">
                  <c:v>3912.6</c:v>
                </c:pt>
                <c:pt idx="3633">
                  <c:v>3912.62</c:v>
                </c:pt>
                <c:pt idx="3634">
                  <c:v>3912.64</c:v>
                </c:pt>
                <c:pt idx="3635">
                  <c:v>3912.66</c:v>
                </c:pt>
                <c:pt idx="3636">
                  <c:v>3912.68</c:v>
                </c:pt>
                <c:pt idx="3637">
                  <c:v>3912.7</c:v>
                </c:pt>
                <c:pt idx="3638">
                  <c:v>3912.72</c:v>
                </c:pt>
                <c:pt idx="3639">
                  <c:v>3912.74</c:v>
                </c:pt>
                <c:pt idx="3640">
                  <c:v>3912.7599999999998</c:v>
                </c:pt>
                <c:pt idx="3641">
                  <c:v>3912.7799999999997</c:v>
                </c:pt>
                <c:pt idx="3642">
                  <c:v>3912.8</c:v>
                </c:pt>
                <c:pt idx="3643">
                  <c:v>3912.82</c:v>
                </c:pt>
                <c:pt idx="3644">
                  <c:v>3912.84</c:v>
                </c:pt>
                <c:pt idx="3645">
                  <c:v>3912.86</c:v>
                </c:pt>
                <c:pt idx="3646">
                  <c:v>3912.88</c:v>
                </c:pt>
                <c:pt idx="3647">
                  <c:v>3912.9</c:v>
                </c:pt>
                <c:pt idx="3648">
                  <c:v>3912.92</c:v>
                </c:pt>
                <c:pt idx="3649">
                  <c:v>3912.94</c:v>
                </c:pt>
                <c:pt idx="3650">
                  <c:v>3912.96</c:v>
                </c:pt>
                <c:pt idx="3651">
                  <c:v>3912.98</c:v>
                </c:pt>
                <c:pt idx="3652">
                  <c:v>3913</c:v>
                </c:pt>
                <c:pt idx="3653">
                  <c:v>3913.02</c:v>
                </c:pt>
                <c:pt idx="3654">
                  <c:v>3913.04</c:v>
                </c:pt>
                <c:pt idx="3655">
                  <c:v>3913.06</c:v>
                </c:pt>
                <c:pt idx="3656">
                  <c:v>3913.08</c:v>
                </c:pt>
                <c:pt idx="3657">
                  <c:v>3913.1</c:v>
                </c:pt>
                <c:pt idx="3658">
                  <c:v>3913.12</c:v>
                </c:pt>
                <c:pt idx="3659">
                  <c:v>3913.14</c:v>
                </c:pt>
                <c:pt idx="3660">
                  <c:v>3913.16</c:v>
                </c:pt>
                <c:pt idx="3661">
                  <c:v>3913.18</c:v>
                </c:pt>
                <c:pt idx="3662">
                  <c:v>3913.2</c:v>
                </c:pt>
                <c:pt idx="3663">
                  <c:v>3913.22</c:v>
                </c:pt>
                <c:pt idx="3664">
                  <c:v>3913.24</c:v>
                </c:pt>
                <c:pt idx="3665">
                  <c:v>3913.2599999999998</c:v>
                </c:pt>
                <c:pt idx="3666">
                  <c:v>3913.2799999999997</c:v>
                </c:pt>
                <c:pt idx="3667">
                  <c:v>3913.3</c:v>
                </c:pt>
                <c:pt idx="3668">
                  <c:v>3913.32</c:v>
                </c:pt>
                <c:pt idx="3669">
                  <c:v>3913.34</c:v>
                </c:pt>
                <c:pt idx="3670">
                  <c:v>3913.36</c:v>
                </c:pt>
                <c:pt idx="3671">
                  <c:v>3913.38</c:v>
                </c:pt>
                <c:pt idx="3672">
                  <c:v>3913.4</c:v>
                </c:pt>
                <c:pt idx="3673">
                  <c:v>3913.42</c:v>
                </c:pt>
                <c:pt idx="3674">
                  <c:v>3913.44</c:v>
                </c:pt>
                <c:pt idx="3675">
                  <c:v>3913.46</c:v>
                </c:pt>
                <c:pt idx="3676">
                  <c:v>3913.48</c:v>
                </c:pt>
                <c:pt idx="3677">
                  <c:v>3913.5</c:v>
                </c:pt>
                <c:pt idx="3678">
                  <c:v>3913.52</c:v>
                </c:pt>
                <c:pt idx="3679">
                  <c:v>3913.54</c:v>
                </c:pt>
                <c:pt idx="3680">
                  <c:v>3913.56</c:v>
                </c:pt>
                <c:pt idx="3681">
                  <c:v>3913.58</c:v>
                </c:pt>
                <c:pt idx="3682">
                  <c:v>3913.6</c:v>
                </c:pt>
                <c:pt idx="3683">
                  <c:v>3913.62</c:v>
                </c:pt>
                <c:pt idx="3684">
                  <c:v>3913.64</c:v>
                </c:pt>
                <c:pt idx="3685">
                  <c:v>3913.66</c:v>
                </c:pt>
                <c:pt idx="3686">
                  <c:v>3913.68</c:v>
                </c:pt>
                <c:pt idx="3687">
                  <c:v>3913.7</c:v>
                </c:pt>
                <c:pt idx="3688">
                  <c:v>3913.72</c:v>
                </c:pt>
                <c:pt idx="3689">
                  <c:v>3913.74</c:v>
                </c:pt>
                <c:pt idx="3690">
                  <c:v>3913.7599999999998</c:v>
                </c:pt>
                <c:pt idx="3691">
                  <c:v>3913.7799999999997</c:v>
                </c:pt>
                <c:pt idx="3692">
                  <c:v>3913.8</c:v>
                </c:pt>
                <c:pt idx="3693">
                  <c:v>3913.82</c:v>
                </c:pt>
                <c:pt idx="3694">
                  <c:v>3913.84</c:v>
                </c:pt>
                <c:pt idx="3695">
                  <c:v>3913.86</c:v>
                </c:pt>
                <c:pt idx="3696">
                  <c:v>3913.88</c:v>
                </c:pt>
                <c:pt idx="3697">
                  <c:v>3913.9</c:v>
                </c:pt>
                <c:pt idx="3698">
                  <c:v>3913.92</c:v>
                </c:pt>
                <c:pt idx="3699">
                  <c:v>3913.94</c:v>
                </c:pt>
                <c:pt idx="3700">
                  <c:v>3913.96</c:v>
                </c:pt>
                <c:pt idx="3701">
                  <c:v>3913.98</c:v>
                </c:pt>
                <c:pt idx="3702">
                  <c:v>3914</c:v>
                </c:pt>
                <c:pt idx="3703">
                  <c:v>3914.02</c:v>
                </c:pt>
                <c:pt idx="3704">
                  <c:v>3914.04</c:v>
                </c:pt>
                <c:pt idx="3705">
                  <c:v>3914.06</c:v>
                </c:pt>
                <c:pt idx="3706">
                  <c:v>3914.08</c:v>
                </c:pt>
                <c:pt idx="3707">
                  <c:v>3914.1</c:v>
                </c:pt>
                <c:pt idx="3708">
                  <c:v>3914.12</c:v>
                </c:pt>
                <c:pt idx="3709">
                  <c:v>3914.14</c:v>
                </c:pt>
                <c:pt idx="3710">
                  <c:v>3914.16</c:v>
                </c:pt>
                <c:pt idx="3711">
                  <c:v>3914.18</c:v>
                </c:pt>
                <c:pt idx="3712">
                  <c:v>3914.2</c:v>
                </c:pt>
                <c:pt idx="3713">
                  <c:v>3914.22</c:v>
                </c:pt>
                <c:pt idx="3714">
                  <c:v>3914.24</c:v>
                </c:pt>
                <c:pt idx="3715">
                  <c:v>3914.2599999999998</c:v>
                </c:pt>
                <c:pt idx="3716">
                  <c:v>3914.2799999999997</c:v>
                </c:pt>
                <c:pt idx="3717">
                  <c:v>3914.3</c:v>
                </c:pt>
                <c:pt idx="3718">
                  <c:v>3914.32</c:v>
                </c:pt>
                <c:pt idx="3719">
                  <c:v>3914.34</c:v>
                </c:pt>
                <c:pt idx="3720">
                  <c:v>3914.36</c:v>
                </c:pt>
                <c:pt idx="3721">
                  <c:v>3914.38</c:v>
                </c:pt>
                <c:pt idx="3722">
                  <c:v>3914.4</c:v>
                </c:pt>
                <c:pt idx="3723">
                  <c:v>3914.42</c:v>
                </c:pt>
                <c:pt idx="3724">
                  <c:v>3914.44</c:v>
                </c:pt>
                <c:pt idx="3725">
                  <c:v>3914.46</c:v>
                </c:pt>
                <c:pt idx="3726">
                  <c:v>3914.48</c:v>
                </c:pt>
                <c:pt idx="3727">
                  <c:v>3914.5</c:v>
                </c:pt>
                <c:pt idx="3728">
                  <c:v>3914.52</c:v>
                </c:pt>
                <c:pt idx="3729">
                  <c:v>3914.54</c:v>
                </c:pt>
                <c:pt idx="3730">
                  <c:v>3914.56</c:v>
                </c:pt>
                <c:pt idx="3731">
                  <c:v>3914.58</c:v>
                </c:pt>
                <c:pt idx="3732">
                  <c:v>3914.6</c:v>
                </c:pt>
                <c:pt idx="3733">
                  <c:v>3914.62</c:v>
                </c:pt>
                <c:pt idx="3734">
                  <c:v>3914.64</c:v>
                </c:pt>
                <c:pt idx="3735">
                  <c:v>3914.66</c:v>
                </c:pt>
                <c:pt idx="3736">
                  <c:v>3914.68</c:v>
                </c:pt>
                <c:pt idx="3737">
                  <c:v>3914.7</c:v>
                </c:pt>
                <c:pt idx="3738">
                  <c:v>3914.72</c:v>
                </c:pt>
                <c:pt idx="3739">
                  <c:v>3914.74</c:v>
                </c:pt>
                <c:pt idx="3740">
                  <c:v>3914.7599999999998</c:v>
                </c:pt>
                <c:pt idx="3741">
                  <c:v>3914.7799999999997</c:v>
                </c:pt>
                <c:pt idx="3742">
                  <c:v>3914.8</c:v>
                </c:pt>
                <c:pt idx="3743">
                  <c:v>3914.82</c:v>
                </c:pt>
                <c:pt idx="3744">
                  <c:v>3914.84</c:v>
                </c:pt>
                <c:pt idx="3745">
                  <c:v>3914.86</c:v>
                </c:pt>
                <c:pt idx="3746">
                  <c:v>3914.88</c:v>
                </c:pt>
                <c:pt idx="3747">
                  <c:v>3914.9</c:v>
                </c:pt>
                <c:pt idx="3748">
                  <c:v>3914.92</c:v>
                </c:pt>
                <c:pt idx="3749">
                  <c:v>3914.94</c:v>
                </c:pt>
                <c:pt idx="3750">
                  <c:v>3914.96</c:v>
                </c:pt>
                <c:pt idx="3751">
                  <c:v>3914.98</c:v>
                </c:pt>
                <c:pt idx="3752">
                  <c:v>3915</c:v>
                </c:pt>
                <c:pt idx="3753">
                  <c:v>3915.02</c:v>
                </c:pt>
                <c:pt idx="3754">
                  <c:v>3915.04</c:v>
                </c:pt>
                <c:pt idx="3755">
                  <c:v>3915.06</c:v>
                </c:pt>
                <c:pt idx="3756">
                  <c:v>3915.08</c:v>
                </c:pt>
                <c:pt idx="3757">
                  <c:v>3915.1</c:v>
                </c:pt>
                <c:pt idx="3758">
                  <c:v>3915.12</c:v>
                </c:pt>
                <c:pt idx="3759">
                  <c:v>3915.14</c:v>
                </c:pt>
                <c:pt idx="3760">
                  <c:v>3915.16</c:v>
                </c:pt>
                <c:pt idx="3761">
                  <c:v>3915.18</c:v>
                </c:pt>
                <c:pt idx="3762">
                  <c:v>3915.2</c:v>
                </c:pt>
                <c:pt idx="3763">
                  <c:v>3915.22</c:v>
                </c:pt>
                <c:pt idx="3764">
                  <c:v>3915.24</c:v>
                </c:pt>
                <c:pt idx="3765">
                  <c:v>3915.2599999999998</c:v>
                </c:pt>
                <c:pt idx="3766">
                  <c:v>3915.2799999999997</c:v>
                </c:pt>
                <c:pt idx="3767">
                  <c:v>3915.3</c:v>
                </c:pt>
                <c:pt idx="3768">
                  <c:v>3915.32</c:v>
                </c:pt>
                <c:pt idx="3769">
                  <c:v>3915.34</c:v>
                </c:pt>
                <c:pt idx="3770">
                  <c:v>3915.36</c:v>
                </c:pt>
                <c:pt idx="3771">
                  <c:v>3915.38</c:v>
                </c:pt>
                <c:pt idx="3772">
                  <c:v>3915.4</c:v>
                </c:pt>
                <c:pt idx="3773">
                  <c:v>3915.42</c:v>
                </c:pt>
                <c:pt idx="3774">
                  <c:v>3915.44</c:v>
                </c:pt>
                <c:pt idx="3775">
                  <c:v>3915.46</c:v>
                </c:pt>
                <c:pt idx="3776">
                  <c:v>3915.48</c:v>
                </c:pt>
                <c:pt idx="3777">
                  <c:v>3915.5</c:v>
                </c:pt>
                <c:pt idx="3778">
                  <c:v>3915.52</c:v>
                </c:pt>
                <c:pt idx="3779">
                  <c:v>3915.54</c:v>
                </c:pt>
                <c:pt idx="3780">
                  <c:v>3915.56</c:v>
                </c:pt>
                <c:pt idx="3781">
                  <c:v>3915.58</c:v>
                </c:pt>
                <c:pt idx="3782">
                  <c:v>3915.6</c:v>
                </c:pt>
                <c:pt idx="3783">
                  <c:v>3915.62</c:v>
                </c:pt>
                <c:pt idx="3784">
                  <c:v>3915.64</c:v>
                </c:pt>
                <c:pt idx="3785">
                  <c:v>3915.66</c:v>
                </c:pt>
                <c:pt idx="3786">
                  <c:v>3915.68</c:v>
                </c:pt>
                <c:pt idx="3787">
                  <c:v>3915.7</c:v>
                </c:pt>
                <c:pt idx="3788">
                  <c:v>3915.72</c:v>
                </c:pt>
                <c:pt idx="3789">
                  <c:v>3915.74</c:v>
                </c:pt>
                <c:pt idx="3790">
                  <c:v>3915.7599999999998</c:v>
                </c:pt>
                <c:pt idx="3791">
                  <c:v>3915.7799999999997</c:v>
                </c:pt>
                <c:pt idx="3792">
                  <c:v>3915.8</c:v>
                </c:pt>
                <c:pt idx="3793">
                  <c:v>3915.82</c:v>
                </c:pt>
                <c:pt idx="3794">
                  <c:v>3915.84</c:v>
                </c:pt>
                <c:pt idx="3795">
                  <c:v>3915.86</c:v>
                </c:pt>
                <c:pt idx="3796">
                  <c:v>3915.88</c:v>
                </c:pt>
                <c:pt idx="3797">
                  <c:v>3915.9</c:v>
                </c:pt>
                <c:pt idx="3798">
                  <c:v>3915.92</c:v>
                </c:pt>
                <c:pt idx="3799">
                  <c:v>3915.94</c:v>
                </c:pt>
                <c:pt idx="3800">
                  <c:v>3915.96</c:v>
                </c:pt>
                <c:pt idx="3801">
                  <c:v>3915.98</c:v>
                </c:pt>
                <c:pt idx="3802">
                  <c:v>3916</c:v>
                </c:pt>
                <c:pt idx="3803">
                  <c:v>3916.02</c:v>
                </c:pt>
                <c:pt idx="3804">
                  <c:v>3916.04</c:v>
                </c:pt>
                <c:pt idx="3805">
                  <c:v>3916.06</c:v>
                </c:pt>
                <c:pt idx="3806">
                  <c:v>3916.08</c:v>
                </c:pt>
                <c:pt idx="3807">
                  <c:v>3916.1</c:v>
                </c:pt>
                <c:pt idx="3808">
                  <c:v>3916.12</c:v>
                </c:pt>
                <c:pt idx="3809">
                  <c:v>3916.14</c:v>
                </c:pt>
                <c:pt idx="3810">
                  <c:v>3916.16</c:v>
                </c:pt>
                <c:pt idx="3811">
                  <c:v>3916.18</c:v>
                </c:pt>
                <c:pt idx="3812">
                  <c:v>3916.2</c:v>
                </c:pt>
                <c:pt idx="3813">
                  <c:v>3916.22</c:v>
                </c:pt>
                <c:pt idx="3814">
                  <c:v>3916.24</c:v>
                </c:pt>
                <c:pt idx="3815">
                  <c:v>3916.2599999999998</c:v>
                </c:pt>
                <c:pt idx="3816">
                  <c:v>3916.2799999999997</c:v>
                </c:pt>
                <c:pt idx="3817">
                  <c:v>3916.3</c:v>
                </c:pt>
                <c:pt idx="3818">
                  <c:v>3916.32</c:v>
                </c:pt>
                <c:pt idx="3819">
                  <c:v>3916.34</c:v>
                </c:pt>
                <c:pt idx="3820">
                  <c:v>3916.36</c:v>
                </c:pt>
                <c:pt idx="3821">
                  <c:v>3916.38</c:v>
                </c:pt>
                <c:pt idx="3822">
                  <c:v>3916.4</c:v>
                </c:pt>
                <c:pt idx="3823">
                  <c:v>3916.42</c:v>
                </c:pt>
                <c:pt idx="3824">
                  <c:v>3916.44</c:v>
                </c:pt>
                <c:pt idx="3825">
                  <c:v>3916.46</c:v>
                </c:pt>
                <c:pt idx="3826">
                  <c:v>3916.48</c:v>
                </c:pt>
                <c:pt idx="3827">
                  <c:v>3916.5</c:v>
                </c:pt>
                <c:pt idx="3828">
                  <c:v>3916.52</c:v>
                </c:pt>
                <c:pt idx="3829">
                  <c:v>3916.54</c:v>
                </c:pt>
                <c:pt idx="3830">
                  <c:v>3916.56</c:v>
                </c:pt>
                <c:pt idx="3831">
                  <c:v>3916.58</c:v>
                </c:pt>
                <c:pt idx="3832">
                  <c:v>3916.6</c:v>
                </c:pt>
                <c:pt idx="3833">
                  <c:v>3916.62</c:v>
                </c:pt>
                <c:pt idx="3834">
                  <c:v>3916.64</c:v>
                </c:pt>
                <c:pt idx="3835">
                  <c:v>3916.66</c:v>
                </c:pt>
                <c:pt idx="3836">
                  <c:v>3916.68</c:v>
                </c:pt>
                <c:pt idx="3837">
                  <c:v>3916.7</c:v>
                </c:pt>
                <c:pt idx="3838">
                  <c:v>3916.72</c:v>
                </c:pt>
                <c:pt idx="3839">
                  <c:v>3916.74</c:v>
                </c:pt>
                <c:pt idx="3840">
                  <c:v>3916.7599999999998</c:v>
                </c:pt>
                <c:pt idx="3841">
                  <c:v>3916.7799999999997</c:v>
                </c:pt>
                <c:pt idx="3842">
                  <c:v>3916.8</c:v>
                </c:pt>
                <c:pt idx="3843">
                  <c:v>3916.82</c:v>
                </c:pt>
                <c:pt idx="3844">
                  <c:v>3916.84</c:v>
                </c:pt>
                <c:pt idx="3845">
                  <c:v>3916.86</c:v>
                </c:pt>
                <c:pt idx="3846">
                  <c:v>3916.88</c:v>
                </c:pt>
                <c:pt idx="3847">
                  <c:v>3916.9</c:v>
                </c:pt>
                <c:pt idx="3848">
                  <c:v>3916.92</c:v>
                </c:pt>
                <c:pt idx="3849">
                  <c:v>3916.94</c:v>
                </c:pt>
                <c:pt idx="3850">
                  <c:v>3916.96</c:v>
                </c:pt>
                <c:pt idx="3851">
                  <c:v>3916.98</c:v>
                </c:pt>
                <c:pt idx="3852">
                  <c:v>3917</c:v>
                </c:pt>
                <c:pt idx="3853">
                  <c:v>3917.02</c:v>
                </c:pt>
                <c:pt idx="3854">
                  <c:v>3917.04</c:v>
                </c:pt>
                <c:pt idx="3855">
                  <c:v>3917.06</c:v>
                </c:pt>
                <c:pt idx="3856">
                  <c:v>3917.08</c:v>
                </c:pt>
                <c:pt idx="3857">
                  <c:v>3917.1</c:v>
                </c:pt>
                <c:pt idx="3858">
                  <c:v>3917.12</c:v>
                </c:pt>
                <c:pt idx="3859">
                  <c:v>3917.14</c:v>
                </c:pt>
                <c:pt idx="3860">
                  <c:v>3917.16</c:v>
                </c:pt>
                <c:pt idx="3861">
                  <c:v>3917.18</c:v>
                </c:pt>
                <c:pt idx="3862">
                  <c:v>3917.2</c:v>
                </c:pt>
                <c:pt idx="3863">
                  <c:v>3917.22</c:v>
                </c:pt>
                <c:pt idx="3864">
                  <c:v>3917.24</c:v>
                </c:pt>
                <c:pt idx="3865">
                  <c:v>3917.2599999999998</c:v>
                </c:pt>
                <c:pt idx="3866">
                  <c:v>3917.2799999999997</c:v>
                </c:pt>
                <c:pt idx="3867">
                  <c:v>3917.3</c:v>
                </c:pt>
                <c:pt idx="3868">
                  <c:v>3917.32</c:v>
                </c:pt>
                <c:pt idx="3869">
                  <c:v>3917.34</c:v>
                </c:pt>
                <c:pt idx="3870">
                  <c:v>3917.36</c:v>
                </c:pt>
                <c:pt idx="3871">
                  <c:v>3917.38</c:v>
                </c:pt>
                <c:pt idx="3872">
                  <c:v>3917.4</c:v>
                </c:pt>
                <c:pt idx="3873">
                  <c:v>3917.42</c:v>
                </c:pt>
                <c:pt idx="3874">
                  <c:v>3917.44</c:v>
                </c:pt>
                <c:pt idx="3875">
                  <c:v>3917.46</c:v>
                </c:pt>
                <c:pt idx="3876">
                  <c:v>3917.48</c:v>
                </c:pt>
                <c:pt idx="3877">
                  <c:v>3917.5</c:v>
                </c:pt>
                <c:pt idx="3878">
                  <c:v>3917.52</c:v>
                </c:pt>
                <c:pt idx="3879">
                  <c:v>3917.54</c:v>
                </c:pt>
                <c:pt idx="3880">
                  <c:v>3917.56</c:v>
                </c:pt>
                <c:pt idx="3881">
                  <c:v>3917.58</c:v>
                </c:pt>
                <c:pt idx="3882">
                  <c:v>3917.6</c:v>
                </c:pt>
                <c:pt idx="3883">
                  <c:v>3917.62</c:v>
                </c:pt>
                <c:pt idx="3884">
                  <c:v>3917.64</c:v>
                </c:pt>
                <c:pt idx="3885">
                  <c:v>3917.66</c:v>
                </c:pt>
                <c:pt idx="3886">
                  <c:v>3917.68</c:v>
                </c:pt>
                <c:pt idx="3887">
                  <c:v>3917.7</c:v>
                </c:pt>
                <c:pt idx="3888">
                  <c:v>3917.72</c:v>
                </c:pt>
                <c:pt idx="3889">
                  <c:v>3917.74</c:v>
                </c:pt>
                <c:pt idx="3890">
                  <c:v>3917.7599999999998</c:v>
                </c:pt>
                <c:pt idx="3891">
                  <c:v>3917.7799999999997</c:v>
                </c:pt>
                <c:pt idx="3892">
                  <c:v>3917.8</c:v>
                </c:pt>
                <c:pt idx="3893">
                  <c:v>3917.82</c:v>
                </c:pt>
                <c:pt idx="3894">
                  <c:v>3917.84</c:v>
                </c:pt>
                <c:pt idx="3895">
                  <c:v>3917.86</c:v>
                </c:pt>
                <c:pt idx="3896">
                  <c:v>3917.88</c:v>
                </c:pt>
                <c:pt idx="3897">
                  <c:v>3917.9</c:v>
                </c:pt>
                <c:pt idx="3898">
                  <c:v>3917.92</c:v>
                </c:pt>
                <c:pt idx="3899">
                  <c:v>3917.94</c:v>
                </c:pt>
                <c:pt idx="3900">
                  <c:v>3917.96</c:v>
                </c:pt>
                <c:pt idx="3901">
                  <c:v>3917.98</c:v>
                </c:pt>
                <c:pt idx="3902">
                  <c:v>3918</c:v>
                </c:pt>
                <c:pt idx="3903">
                  <c:v>3918.02</c:v>
                </c:pt>
                <c:pt idx="3904">
                  <c:v>3918.04</c:v>
                </c:pt>
                <c:pt idx="3905">
                  <c:v>3918.06</c:v>
                </c:pt>
                <c:pt idx="3906">
                  <c:v>3918.08</c:v>
                </c:pt>
                <c:pt idx="3907">
                  <c:v>3918.1</c:v>
                </c:pt>
                <c:pt idx="3908">
                  <c:v>3918.12</c:v>
                </c:pt>
                <c:pt idx="3909">
                  <c:v>3918.14</c:v>
                </c:pt>
                <c:pt idx="3910">
                  <c:v>3918.16</c:v>
                </c:pt>
                <c:pt idx="3911">
                  <c:v>3918.18</c:v>
                </c:pt>
                <c:pt idx="3912">
                  <c:v>3918.2</c:v>
                </c:pt>
                <c:pt idx="3913">
                  <c:v>3918.22</c:v>
                </c:pt>
                <c:pt idx="3914">
                  <c:v>3918.24</c:v>
                </c:pt>
                <c:pt idx="3915">
                  <c:v>3918.2599999999998</c:v>
                </c:pt>
                <c:pt idx="3916">
                  <c:v>3918.2799999999997</c:v>
                </c:pt>
                <c:pt idx="3917">
                  <c:v>3918.3</c:v>
                </c:pt>
                <c:pt idx="3918">
                  <c:v>3918.32</c:v>
                </c:pt>
                <c:pt idx="3919">
                  <c:v>3918.34</c:v>
                </c:pt>
                <c:pt idx="3920">
                  <c:v>3918.36</c:v>
                </c:pt>
                <c:pt idx="3921">
                  <c:v>3918.38</c:v>
                </c:pt>
                <c:pt idx="3922">
                  <c:v>3918.4</c:v>
                </c:pt>
                <c:pt idx="3923">
                  <c:v>3918.42</c:v>
                </c:pt>
                <c:pt idx="3924">
                  <c:v>3918.44</c:v>
                </c:pt>
                <c:pt idx="3925">
                  <c:v>3918.46</c:v>
                </c:pt>
                <c:pt idx="3926">
                  <c:v>3918.48</c:v>
                </c:pt>
                <c:pt idx="3927">
                  <c:v>3918.5</c:v>
                </c:pt>
                <c:pt idx="3928">
                  <c:v>3918.52</c:v>
                </c:pt>
                <c:pt idx="3929">
                  <c:v>3918.54</c:v>
                </c:pt>
                <c:pt idx="3930">
                  <c:v>3918.56</c:v>
                </c:pt>
                <c:pt idx="3931">
                  <c:v>3918.58</c:v>
                </c:pt>
                <c:pt idx="3932">
                  <c:v>3918.6</c:v>
                </c:pt>
                <c:pt idx="3933">
                  <c:v>3918.62</c:v>
                </c:pt>
                <c:pt idx="3934">
                  <c:v>3918.64</c:v>
                </c:pt>
                <c:pt idx="3935">
                  <c:v>3918.66</c:v>
                </c:pt>
                <c:pt idx="3936">
                  <c:v>3918.68</c:v>
                </c:pt>
                <c:pt idx="3937">
                  <c:v>3918.7</c:v>
                </c:pt>
                <c:pt idx="3938">
                  <c:v>3918.72</c:v>
                </c:pt>
                <c:pt idx="3939">
                  <c:v>3918.74</c:v>
                </c:pt>
                <c:pt idx="3940">
                  <c:v>3918.7599999999998</c:v>
                </c:pt>
                <c:pt idx="3941">
                  <c:v>3918.7799999999997</c:v>
                </c:pt>
                <c:pt idx="3942">
                  <c:v>3918.8</c:v>
                </c:pt>
                <c:pt idx="3943">
                  <c:v>3918.82</c:v>
                </c:pt>
                <c:pt idx="3944">
                  <c:v>3918.84</c:v>
                </c:pt>
                <c:pt idx="3945">
                  <c:v>3918.86</c:v>
                </c:pt>
                <c:pt idx="3946">
                  <c:v>3918.88</c:v>
                </c:pt>
                <c:pt idx="3947">
                  <c:v>3918.9</c:v>
                </c:pt>
                <c:pt idx="3948">
                  <c:v>3918.92</c:v>
                </c:pt>
                <c:pt idx="3949">
                  <c:v>3918.94</c:v>
                </c:pt>
                <c:pt idx="3950">
                  <c:v>3918.96</c:v>
                </c:pt>
                <c:pt idx="3951">
                  <c:v>3918.98</c:v>
                </c:pt>
                <c:pt idx="3952">
                  <c:v>3919</c:v>
                </c:pt>
                <c:pt idx="3953">
                  <c:v>3919.02</c:v>
                </c:pt>
                <c:pt idx="3954">
                  <c:v>3919.04</c:v>
                </c:pt>
                <c:pt idx="3955">
                  <c:v>3919.06</c:v>
                </c:pt>
                <c:pt idx="3956">
                  <c:v>3919.08</c:v>
                </c:pt>
                <c:pt idx="3957">
                  <c:v>3919.1</c:v>
                </c:pt>
                <c:pt idx="3958">
                  <c:v>3919.12</c:v>
                </c:pt>
                <c:pt idx="3959">
                  <c:v>3919.14</c:v>
                </c:pt>
                <c:pt idx="3960">
                  <c:v>3919.16</c:v>
                </c:pt>
                <c:pt idx="3961">
                  <c:v>3919.18</c:v>
                </c:pt>
                <c:pt idx="3962">
                  <c:v>3919.2</c:v>
                </c:pt>
                <c:pt idx="3963">
                  <c:v>3919.22</c:v>
                </c:pt>
                <c:pt idx="3964">
                  <c:v>3919.24</c:v>
                </c:pt>
                <c:pt idx="3965">
                  <c:v>3919.2599999999998</c:v>
                </c:pt>
                <c:pt idx="3966">
                  <c:v>3919.2799999999997</c:v>
                </c:pt>
                <c:pt idx="3967">
                  <c:v>3919.3</c:v>
                </c:pt>
                <c:pt idx="3968">
                  <c:v>3919.32</c:v>
                </c:pt>
                <c:pt idx="3969">
                  <c:v>3919.34</c:v>
                </c:pt>
                <c:pt idx="3970">
                  <c:v>3919.36</c:v>
                </c:pt>
                <c:pt idx="3971">
                  <c:v>3919.38</c:v>
                </c:pt>
                <c:pt idx="3972">
                  <c:v>3919.4</c:v>
                </c:pt>
                <c:pt idx="3973">
                  <c:v>3919.42</c:v>
                </c:pt>
                <c:pt idx="3974">
                  <c:v>3919.44</c:v>
                </c:pt>
                <c:pt idx="3975">
                  <c:v>3919.46</c:v>
                </c:pt>
                <c:pt idx="3976">
                  <c:v>3919.48</c:v>
                </c:pt>
                <c:pt idx="3977">
                  <c:v>3919.5</c:v>
                </c:pt>
                <c:pt idx="3978">
                  <c:v>3919.52</c:v>
                </c:pt>
                <c:pt idx="3979">
                  <c:v>3919.54</c:v>
                </c:pt>
                <c:pt idx="3980">
                  <c:v>3919.56</c:v>
                </c:pt>
                <c:pt idx="3981">
                  <c:v>3919.58</c:v>
                </c:pt>
                <c:pt idx="3982">
                  <c:v>3919.6</c:v>
                </c:pt>
                <c:pt idx="3983">
                  <c:v>3919.62</c:v>
                </c:pt>
                <c:pt idx="3984">
                  <c:v>3919.64</c:v>
                </c:pt>
                <c:pt idx="3985">
                  <c:v>3919.66</c:v>
                </c:pt>
                <c:pt idx="3986">
                  <c:v>3919.68</c:v>
                </c:pt>
                <c:pt idx="3987">
                  <c:v>3919.7</c:v>
                </c:pt>
                <c:pt idx="3988">
                  <c:v>3919.72</c:v>
                </c:pt>
                <c:pt idx="3989">
                  <c:v>3919.74</c:v>
                </c:pt>
                <c:pt idx="3990">
                  <c:v>3919.7599999999998</c:v>
                </c:pt>
                <c:pt idx="3991">
                  <c:v>3919.7799999999997</c:v>
                </c:pt>
                <c:pt idx="3992">
                  <c:v>3919.8</c:v>
                </c:pt>
                <c:pt idx="3993">
                  <c:v>3919.82</c:v>
                </c:pt>
                <c:pt idx="3994">
                  <c:v>3919.84</c:v>
                </c:pt>
                <c:pt idx="3995">
                  <c:v>3919.86</c:v>
                </c:pt>
                <c:pt idx="3996">
                  <c:v>3919.88</c:v>
                </c:pt>
                <c:pt idx="3997">
                  <c:v>3919.9</c:v>
                </c:pt>
                <c:pt idx="3998">
                  <c:v>3919.92</c:v>
                </c:pt>
                <c:pt idx="3999">
                  <c:v>3919.94</c:v>
                </c:pt>
                <c:pt idx="4000">
                  <c:v>3919.96</c:v>
                </c:pt>
                <c:pt idx="4001">
                  <c:v>3919.98</c:v>
                </c:pt>
                <c:pt idx="4002">
                  <c:v>3920</c:v>
                </c:pt>
                <c:pt idx="4003">
                  <c:v>3920.02</c:v>
                </c:pt>
                <c:pt idx="4004">
                  <c:v>3920.04</c:v>
                </c:pt>
                <c:pt idx="4005">
                  <c:v>3920.06</c:v>
                </c:pt>
                <c:pt idx="4006">
                  <c:v>3920.08</c:v>
                </c:pt>
                <c:pt idx="4007">
                  <c:v>3920.1</c:v>
                </c:pt>
                <c:pt idx="4008">
                  <c:v>3920.12</c:v>
                </c:pt>
                <c:pt idx="4009">
                  <c:v>3920.14</c:v>
                </c:pt>
                <c:pt idx="4010">
                  <c:v>3920.16</c:v>
                </c:pt>
                <c:pt idx="4011">
                  <c:v>3920.18</c:v>
                </c:pt>
                <c:pt idx="4012">
                  <c:v>3920.2</c:v>
                </c:pt>
                <c:pt idx="4013">
                  <c:v>3920.22</c:v>
                </c:pt>
                <c:pt idx="4014">
                  <c:v>3920.24</c:v>
                </c:pt>
                <c:pt idx="4015">
                  <c:v>3920.2599999999998</c:v>
                </c:pt>
                <c:pt idx="4016">
                  <c:v>3920.2799999999997</c:v>
                </c:pt>
                <c:pt idx="4017">
                  <c:v>3920.3</c:v>
                </c:pt>
                <c:pt idx="4018">
                  <c:v>3920.32</c:v>
                </c:pt>
                <c:pt idx="4019">
                  <c:v>3920.34</c:v>
                </c:pt>
                <c:pt idx="4020">
                  <c:v>3920.36</c:v>
                </c:pt>
                <c:pt idx="4021">
                  <c:v>3920.38</c:v>
                </c:pt>
                <c:pt idx="4022">
                  <c:v>3920.4</c:v>
                </c:pt>
                <c:pt idx="4023">
                  <c:v>3920.42</c:v>
                </c:pt>
                <c:pt idx="4024">
                  <c:v>3920.44</c:v>
                </c:pt>
                <c:pt idx="4025">
                  <c:v>3920.46</c:v>
                </c:pt>
                <c:pt idx="4026">
                  <c:v>3920.48</c:v>
                </c:pt>
                <c:pt idx="4027">
                  <c:v>3920.5</c:v>
                </c:pt>
                <c:pt idx="4028">
                  <c:v>3920.52</c:v>
                </c:pt>
                <c:pt idx="4029">
                  <c:v>3920.54</c:v>
                </c:pt>
                <c:pt idx="4030">
                  <c:v>3920.56</c:v>
                </c:pt>
                <c:pt idx="4031">
                  <c:v>3920.58</c:v>
                </c:pt>
                <c:pt idx="4032">
                  <c:v>3920.6</c:v>
                </c:pt>
                <c:pt idx="4033">
                  <c:v>3920.62</c:v>
                </c:pt>
                <c:pt idx="4034">
                  <c:v>3920.64</c:v>
                </c:pt>
                <c:pt idx="4035">
                  <c:v>3920.66</c:v>
                </c:pt>
                <c:pt idx="4036">
                  <c:v>3920.68</c:v>
                </c:pt>
                <c:pt idx="4037">
                  <c:v>3920.7</c:v>
                </c:pt>
                <c:pt idx="4038">
                  <c:v>3920.72</c:v>
                </c:pt>
                <c:pt idx="4039">
                  <c:v>3920.74</c:v>
                </c:pt>
                <c:pt idx="4040">
                  <c:v>3920.7599999999998</c:v>
                </c:pt>
                <c:pt idx="4041">
                  <c:v>3920.7799999999997</c:v>
                </c:pt>
                <c:pt idx="4042">
                  <c:v>3920.8</c:v>
                </c:pt>
                <c:pt idx="4043">
                  <c:v>3920.82</c:v>
                </c:pt>
                <c:pt idx="4044">
                  <c:v>3920.84</c:v>
                </c:pt>
                <c:pt idx="4045">
                  <c:v>3920.86</c:v>
                </c:pt>
                <c:pt idx="4046">
                  <c:v>3920.88</c:v>
                </c:pt>
                <c:pt idx="4047">
                  <c:v>3920.9</c:v>
                </c:pt>
                <c:pt idx="4048">
                  <c:v>3920.92</c:v>
                </c:pt>
                <c:pt idx="4049">
                  <c:v>3920.94</c:v>
                </c:pt>
                <c:pt idx="4050">
                  <c:v>3920.96</c:v>
                </c:pt>
                <c:pt idx="4051">
                  <c:v>3920.98</c:v>
                </c:pt>
                <c:pt idx="4052">
                  <c:v>3921</c:v>
                </c:pt>
                <c:pt idx="4053">
                  <c:v>3921.02</c:v>
                </c:pt>
                <c:pt idx="4054">
                  <c:v>3921.04</c:v>
                </c:pt>
                <c:pt idx="4055">
                  <c:v>3921.06</c:v>
                </c:pt>
                <c:pt idx="4056">
                  <c:v>3921.08</c:v>
                </c:pt>
                <c:pt idx="4057">
                  <c:v>3921.1</c:v>
                </c:pt>
                <c:pt idx="4058">
                  <c:v>3921.12</c:v>
                </c:pt>
                <c:pt idx="4059">
                  <c:v>3921.14</c:v>
                </c:pt>
                <c:pt idx="4060">
                  <c:v>3921.16</c:v>
                </c:pt>
                <c:pt idx="4061">
                  <c:v>3921.18</c:v>
                </c:pt>
                <c:pt idx="4062">
                  <c:v>3921.2</c:v>
                </c:pt>
                <c:pt idx="4063">
                  <c:v>3921.22</c:v>
                </c:pt>
                <c:pt idx="4064">
                  <c:v>3921.24</c:v>
                </c:pt>
                <c:pt idx="4065">
                  <c:v>3921.2599999999998</c:v>
                </c:pt>
                <c:pt idx="4066">
                  <c:v>3921.2799999999997</c:v>
                </c:pt>
                <c:pt idx="4067">
                  <c:v>3921.3</c:v>
                </c:pt>
                <c:pt idx="4068">
                  <c:v>3921.32</c:v>
                </c:pt>
                <c:pt idx="4069">
                  <c:v>3921.34</c:v>
                </c:pt>
                <c:pt idx="4070">
                  <c:v>3921.36</c:v>
                </c:pt>
                <c:pt idx="4071">
                  <c:v>3921.38</c:v>
                </c:pt>
                <c:pt idx="4072">
                  <c:v>3921.4</c:v>
                </c:pt>
                <c:pt idx="4073">
                  <c:v>3921.42</c:v>
                </c:pt>
                <c:pt idx="4074">
                  <c:v>3921.44</c:v>
                </c:pt>
                <c:pt idx="4075">
                  <c:v>3921.46</c:v>
                </c:pt>
                <c:pt idx="4076">
                  <c:v>3921.48</c:v>
                </c:pt>
                <c:pt idx="4077">
                  <c:v>3921.5</c:v>
                </c:pt>
                <c:pt idx="4078">
                  <c:v>3921.52</c:v>
                </c:pt>
                <c:pt idx="4079">
                  <c:v>3921.54</c:v>
                </c:pt>
                <c:pt idx="4080">
                  <c:v>3921.56</c:v>
                </c:pt>
                <c:pt idx="4081">
                  <c:v>3921.58</c:v>
                </c:pt>
                <c:pt idx="4082">
                  <c:v>3921.6</c:v>
                </c:pt>
                <c:pt idx="4083">
                  <c:v>3921.62</c:v>
                </c:pt>
                <c:pt idx="4084">
                  <c:v>3921.64</c:v>
                </c:pt>
                <c:pt idx="4085">
                  <c:v>3921.66</c:v>
                </c:pt>
                <c:pt idx="4086">
                  <c:v>3921.68</c:v>
                </c:pt>
                <c:pt idx="4087">
                  <c:v>3921.7</c:v>
                </c:pt>
                <c:pt idx="4088">
                  <c:v>3921.72</c:v>
                </c:pt>
                <c:pt idx="4089">
                  <c:v>3921.74</c:v>
                </c:pt>
                <c:pt idx="4090">
                  <c:v>3921.7599999999998</c:v>
                </c:pt>
                <c:pt idx="4091">
                  <c:v>3921.7799999999997</c:v>
                </c:pt>
                <c:pt idx="4092">
                  <c:v>3921.8</c:v>
                </c:pt>
                <c:pt idx="4093">
                  <c:v>3921.82</c:v>
                </c:pt>
                <c:pt idx="4094">
                  <c:v>3921.84</c:v>
                </c:pt>
                <c:pt idx="4095">
                  <c:v>3921.86</c:v>
                </c:pt>
                <c:pt idx="4096">
                  <c:v>3921.88</c:v>
                </c:pt>
                <c:pt idx="4097">
                  <c:v>3921.9</c:v>
                </c:pt>
                <c:pt idx="4098">
                  <c:v>3921.92</c:v>
                </c:pt>
                <c:pt idx="4099">
                  <c:v>3921.94</c:v>
                </c:pt>
                <c:pt idx="4100">
                  <c:v>3921.96</c:v>
                </c:pt>
                <c:pt idx="4101">
                  <c:v>3921.98</c:v>
                </c:pt>
                <c:pt idx="4102">
                  <c:v>3922</c:v>
                </c:pt>
                <c:pt idx="4103">
                  <c:v>3922.02</c:v>
                </c:pt>
                <c:pt idx="4104">
                  <c:v>3922.04</c:v>
                </c:pt>
                <c:pt idx="4105">
                  <c:v>3922.06</c:v>
                </c:pt>
                <c:pt idx="4106">
                  <c:v>3922.08</c:v>
                </c:pt>
                <c:pt idx="4107">
                  <c:v>3922.1</c:v>
                </c:pt>
                <c:pt idx="4108">
                  <c:v>3922.12</c:v>
                </c:pt>
                <c:pt idx="4109">
                  <c:v>3922.14</c:v>
                </c:pt>
                <c:pt idx="4110">
                  <c:v>3922.16</c:v>
                </c:pt>
                <c:pt idx="4111">
                  <c:v>3922.18</c:v>
                </c:pt>
                <c:pt idx="4112">
                  <c:v>3922.2</c:v>
                </c:pt>
                <c:pt idx="4113">
                  <c:v>3922.22</c:v>
                </c:pt>
                <c:pt idx="4114">
                  <c:v>3922.24</c:v>
                </c:pt>
                <c:pt idx="4115">
                  <c:v>3922.2599999999998</c:v>
                </c:pt>
                <c:pt idx="4116">
                  <c:v>3922.2799999999997</c:v>
                </c:pt>
                <c:pt idx="4117">
                  <c:v>3922.3</c:v>
                </c:pt>
                <c:pt idx="4118">
                  <c:v>3922.32</c:v>
                </c:pt>
                <c:pt idx="4119">
                  <c:v>3922.34</c:v>
                </c:pt>
                <c:pt idx="4120">
                  <c:v>3922.36</c:v>
                </c:pt>
                <c:pt idx="4121">
                  <c:v>3922.38</c:v>
                </c:pt>
                <c:pt idx="4122">
                  <c:v>3922.4</c:v>
                </c:pt>
                <c:pt idx="4123">
                  <c:v>3922.42</c:v>
                </c:pt>
                <c:pt idx="4124">
                  <c:v>3922.44</c:v>
                </c:pt>
                <c:pt idx="4125">
                  <c:v>3922.46</c:v>
                </c:pt>
                <c:pt idx="4126">
                  <c:v>3922.48</c:v>
                </c:pt>
                <c:pt idx="4127">
                  <c:v>3922.5</c:v>
                </c:pt>
                <c:pt idx="4128">
                  <c:v>3922.52</c:v>
                </c:pt>
                <c:pt idx="4129">
                  <c:v>3922.54</c:v>
                </c:pt>
                <c:pt idx="4130">
                  <c:v>3922.56</c:v>
                </c:pt>
                <c:pt idx="4131">
                  <c:v>3922.58</c:v>
                </c:pt>
                <c:pt idx="4132">
                  <c:v>3922.6</c:v>
                </c:pt>
                <c:pt idx="4133">
                  <c:v>3922.62</c:v>
                </c:pt>
                <c:pt idx="4134">
                  <c:v>3922.64</c:v>
                </c:pt>
                <c:pt idx="4135">
                  <c:v>3922.66</c:v>
                </c:pt>
                <c:pt idx="4136">
                  <c:v>3922.68</c:v>
                </c:pt>
                <c:pt idx="4137">
                  <c:v>3922.7</c:v>
                </c:pt>
                <c:pt idx="4138">
                  <c:v>3922.72</c:v>
                </c:pt>
                <c:pt idx="4139">
                  <c:v>3922.74</c:v>
                </c:pt>
                <c:pt idx="4140">
                  <c:v>3922.7599999999998</c:v>
                </c:pt>
                <c:pt idx="4141">
                  <c:v>3922.7799999999997</c:v>
                </c:pt>
                <c:pt idx="4142">
                  <c:v>3922.8</c:v>
                </c:pt>
                <c:pt idx="4143">
                  <c:v>3922.82</c:v>
                </c:pt>
                <c:pt idx="4144">
                  <c:v>3922.84</c:v>
                </c:pt>
                <c:pt idx="4145">
                  <c:v>3922.86</c:v>
                </c:pt>
                <c:pt idx="4146">
                  <c:v>3922.88</c:v>
                </c:pt>
                <c:pt idx="4147">
                  <c:v>3922.9</c:v>
                </c:pt>
                <c:pt idx="4148">
                  <c:v>3922.92</c:v>
                </c:pt>
                <c:pt idx="4149">
                  <c:v>3922.94</c:v>
                </c:pt>
                <c:pt idx="4150">
                  <c:v>3922.96</c:v>
                </c:pt>
                <c:pt idx="4151">
                  <c:v>3922.98</c:v>
                </c:pt>
                <c:pt idx="4152">
                  <c:v>3923</c:v>
                </c:pt>
                <c:pt idx="4153">
                  <c:v>3923.02</c:v>
                </c:pt>
                <c:pt idx="4154">
                  <c:v>3923.04</c:v>
                </c:pt>
                <c:pt idx="4155">
                  <c:v>3923.06</c:v>
                </c:pt>
                <c:pt idx="4156">
                  <c:v>3923.08</c:v>
                </c:pt>
                <c:pt idx="4157">
                  <c:v>3923.1</c:v>
                </c:pt>
                <c:pt idx="4158">
                  <c:v>3923.12</c:v>
                </c:pt>
                <c:pt idx="4159">
                  <c:v>3923.14</c:v>
                </c:pt>
                <c:pt idx="4160">
                  <c:v>3923.16</c:v>
                </c:pt>
                <c:pt idx="4161">
                  <c:v>3923.18</c:v>
                </c:pt>
                <c:pt idx="4162">
                  <c:v>3923.2</c:v>
                </c:pt>
                <c:pt idx="4163">
                  <c:v>3923.22</c:v>
                </c:pt>
                <c:pt idx="4164">
                  <c:v>3923.24</c:v>
                </c:pt>
                <c:pt idx="4165">
                  <c:v>3923.2599999999998</c:v>
                </c:pt>
                <c:pt idx="4166">
                  <c:v>3923.2799999999997</c:v>
                </c:pt>
                <c:pt idx="4167">
                  <c:v>3923.3</c:v>
                </c:pt>
                <c:pt idx="4168">
                  <c:v>3923.32</c:v>
                </c:pt>
                <c:pt idx="4169">
                  <c:v>3923.34</c:v>
                </c:pt>
                <c:pt idx="4170">
                  <c:v>3923.36</c:v>
                </c:pt>
                <c:pt idx="4171">
                  <c:v>3923.38</c:v>
                </c:pt>
                <c:pt idx="4172">
                  <c:v>3923.4</c:v>
                </c:pt>
                <c:pt idx="4173">
                  <c:v>3923.42</c:v>
                </c:pt>
                <c:pt idx="4174">
                  <c:v>3923.44</c:v>
                </c:pt>
                <c:pt idx="4175">
                  <c:v>3923.46</c:v>
                </c:pt>
                <c:pt idx="4176">
                  <c:v>3923.48</c:v>
                </c:pt>
                <c:pt idx="4177">
                  <c:v>3923.5</c:v>
                </c:pt>
                <c:pt idx="4178">
                  <c:v>3923.52</c:v>
                </c:pt>
                <c:pt idx="4179">
                  <c:v>3923.54</c:v>
                </c:pt>
                <c:pt idx="4180">
                  <c:v>3923.56</c:v>
                </c:pt>
                <c:pt idx="4181">
                  <c:v>3923.58</c:v>
                </c:pt>
                <c:pt idx="4182">
                  <c:v>3923.6</c:v>
                </c:pt>
                <c:pt idx="4183">
                  <c:v>3923.62</c:v>
                </c:pt>
                <c:pt idx="4184">
                  <c:v>3923.64</c:v>
                </c:pt>
                <c:pt idx="4185">
                  <c:v>3923.66</c:v>
                </c:pt>
                <c:pt idx="4186">
                  <c:v>3923.68</c:v>
                </c:pt>
                <c:pt idx="4187">
                  <c:v>3923.7</c:v>
                </c:pt>
                <c:pt idx="4188">
                  <c:v>3923.72</c:v>
                </c:pt>
                <c:pt idx="4189">
                  <c:v>3923.74</c:v>
                </c:pt>
                <c:pt idx="4190">
                  <c:v>3923.7599999999998</c:v>
                </c:pt>
                <c:pt idx="4191">
                  <c:v>3923.7799999999997</c:v>
                </c:pt>
                <c:pt idx="4192">
                  <c:v>3923.8</c:v>
                </c:pt>
                <c:pt idx="4193">
                  <c:v>3923.82</c:v>
                </c:pt>
                <c:pt idx="4194">
                  <c:v>3923.84</c:v>
                </c:pt>
                <c:pt idx="4195">
                  <c:v>3923.86</c:v>
                </c:pt>
                <c:pt idx="4196">
                  <c:v>3923.88</c:v>
                </c:pt>
                <c:pt idx="4197">
                  <c:v>3923.9</c:v>
                </c:pt>
                <c:pt idx="4198">
                  <c:v>3923.92</c:v>
                </c:pt>
                <c:pt idx="4199">
                  <c:v>3923.94</c:v>
                </c:pt>
                <c:pt idx="4200">
                  <c:v>3923.96</c:v>
                </c:pt>
                <c:pt idx="4201">
                  <c:v>3923.98</c:v>
                </c:pt>
                <c:pt idx="4202">
                  <c:v>3924</c:v>
                </c:pt>
                <c:pt idx="4203">
                  <c:v>3924.02</c:v>
                </c:pt>
                <c:pt idx="4204">
                  <c:v>3924.04</c:v>
                </c:pt>
                <c:pt idx="4205">
                  <c:v>3924.06</c:v>
                </c:pt>
                <c:pt idx="4206">
                  <c:v>3924.08</c:v>
                </c:pt>
                <c:pt idx="4207">
                  <c:v>3924.1</c:v>
                </c:pt>
                <c:pt idx="4208">
                  <c:v>3924.12</c:v>
                </c:pt>
                <c:pt idx="4209">
                  <c:v>3924.14</c:v>
                </c:pt>
                <c:pt idx="4210">
                  <c:v>3924.16</c:v>
                </c:pt>
                <c:pt idx="4211">
                  <c:v>3924.18</c:v>
                </c:pt>
                <c:pt idx="4212">
                  <c:v>3924.2</c:v>
                </c:pt>
                <c:pt idx="4213">
                  <c:v>3924.22</c:v>
                </c:pt>
                <c:pt idx="4214">
                  <c:v>3924.24</c:v>
                </c:pt>
                <c:pt idx="4215">
                  <c:v>3924.2599999999998</c:v>
                </c:pt>
                <c:pt idx="4216">
                  <c:v>3924.2799999999997</c:v>
                </c:pt>
                <c:pt idx="4217">
                  <c:v>3924.3</c:v>
                </c:pt>
                <c:pt idx="4218">
                  <c:v>3924.32</c:v>
                </c:pt>
                <c:pt idx="4219">
                  <c:v>3924.34</c:v>
                </c:pt>
                <c:pt idx="4220">
                  <c:v>3924.36</c:v>
                </c:pt>
                <c:pt idx="4221">
                  <c:v>3924.38</c:v>
                </c:pt>
                <c:pt idx="4222">
                  <c:v>3924.4</c:v>
                </c:pt>
                <c:pt idx="4223">
                  <c:v>3924.42</c:v>
                </c:pt>
                <c:pt idx="4224">
                  <c:v>3924.44</c:v>
                </c:pt>
                <c:pt idx="4225">
                  <c:v>3924.46</c:v>
                </c:pt>
                <c:pt idx="4226">
                  <c:v>3924.48</c:v>
                </c:pt>
                <c:pt idx="4227">
                  <c:v>3924.5</c:v>
                </c:pt>
                <c:pt idx="4228">
                  <c:v>3924.52</c:v>
                </c:pt>
                <c:pt idx="4229">
                  <c:v>3924.54</c:v>
                </c:pt>
                <c:pt idx="4230">
                  <c:v>3924.56</c:v>
                </c:pt>
                <c:pt idx="4231">
                  <c:v>3924.58</c:v>
                </c:pt>
                <c:pt idx="4232">
                  <c:v>3924.6</c:v>
                </c:pt>
                <c:pt idx="4233">
                  <c:v>3924.62</c:v>
                </c:pt>
                <c:pt idx="4234">
                  <c:v>3924.64</c:v>
                </c:pt>
                <c:pt idx="4235">
                  <c:v>3924.66</c:v>
                </c:pt>
                <c:pt idx="4236">
                  <c:v>3924.68</c:v>
                </c:pt>
                <c:pt idx="4237">
                  <c:v>3924.7</c:v>
                </c:pt>
                <c:pt idx="4238">
                  <c:v>3924.72</c:v>
                </c:pt>
                <c:pt idx="4239">
                  <c:v>3924.74</c:v>
                </c:pt>
                <c:pt idx="4240">
                  <c:v>3924.7599999999998</c:v>
                </c:pt>
                <c:pt idx="4241">
                  <c:v>3924.7799999999997</c:v>
                </c:pt>
                <c:pt idx="4242">
                  <c:v>3924.8</c:v>
                </c:pt>
                <c:pt idx="4243">
                  <c:v>3924.82</c:v>
                </c:pt>
                <c:pt idx="4244">
                  <c:v>3924.84</c:v>
                </c:pt>
                <c:pt idx="4245">
                  <c:v>3924.86</c:v>
                </c:pt>
                <c:pt idx="4246">
                  <c:v>3924.88</c:v>
                </c:pt>
                <c:pt idx="4247">
                  <c:v>3924.9</c:v>
                </c:pt>
                <c:pt idx="4248">
                  <c:v>3924.92</c:v>
                </c:pt>
                <c:pt idx="4249">
                  <c:v>3924.94</c:v>
                </c:pt>
                <c:pt idx="4250">
                  <c:v>3924.96</c:v>
                </c:pt>
                <c:pt idx="4251">
                  <c:v>3924.98</c:v>
                </c:pt>
                <c:pt idx="4252">
                  <c:v>3925</c:v>
                </c:pt>
                <c:pt idx="4253">
                  <c:v>3925.02</c:v>
                </c:pt>
                <c:pt idx="4254">
                  <c:v>3925.04</c:v>
                </c:pt>
                <c:pt idx="4255">
                  <c:v>3925.06</c:v>
                </c:pt>
                <c:pt idx="4256">
                  <c:v>3925.08</c:v>
                </c:pt>
                <c:pt idx="4257">
                  <c:v>3925.1</c:v>
                </c:pt>
                <c:pt idx="4258">
                  <c:v>3925.12</c:v>
                </c:pt>
                <c:pt idx="4259">
                  <c:v>3925.14</c:v>
                </c:pt>
                <c:pt idx="4260">
                  <c:v>3925.16</c:v>
                </c:pt>
                <c:pt idx="4261">
                  <c:v>3925.18</c:v>
                </c:pt>
                <c:pt idx="4262">
                  <c:v>3925.2</c:v>
                </c:pt>
                <c:pt idx="4263">
                  <c:v>3925.22</c:v>
                </c:pt>
                <c:pt idx="4264">
                  <c:v>3925.24</c:v>
                </c:pt>
                <c:pt idx="4265">
                  <c:v>3925.2599999999998</c:v>
                </c:pt>
                <c:pt idx="4266">
                  <c:v>3925.2799999999997</c:v>
                </c:pt>
                <c:pt idx="4267">
                  <c:v>3925.3</c:v>
                </c:pt>
                <c:pt idx="4268">
                  <c:v>3925.32</c:v>
                </c:pt>
                <c:pt idx="4269">
                  <c:v>3925.34</c:v>
                </c:pt>
                <c:pt idx="4270">
                  <c:v>3925.36</c:v>
                </c:pt>
                <c:pt idx="4271">
                  <c:v>3925.38</c:v>
                </c:pt>
                <c:pt idx="4272">
                  <c:v>3925.4</c:v>
                </c:pt>
                <c:pt idx="4273">
                  <c:v>3925.42</c:v>
                </c:pt>
                <c:pt idx="4274">
                  <c:v>3925.44</c:v>
                </c:pt>
                <c:pt idx="4275">
                  <c:v>3925.46</c:v>
                </c:pt>
                <c:pt idx="4276">
                  <c:v>3925.48</c:v>
                </c:pt>
                <c:pt idx="4277">
                  <c:v>3925.5</c:v>
                </c:pt>
                <c:pt idx="4278">
                  <c:v>3925.52</c:v>
                </c:pt>
                <c:pt idx="4279">
                  <c:v>3925.54</c:v>
                </c:pt>
                <c:pt idx="4280">
                  <c:v>3925.56</c:v>
                </c:pt>
                <c:pt idx="4281">
                  <c:v>3925.58</c:v>
                </c:pt>
                <c:pt idx="4282">
                  <c:v>3925.6</c:v>
                </c:pt>
                <c:pt idx="4283">
                  <c:v>3925.62</c:v>
                </c:pt>
                <c:pt idx="4284">
                  <c:v>3925.64</c:v>
                </c:pt>
                <c:pt idx="4285">
                  <c:v>3925.66</c:v>
                </c:pt>
                <c:pt idx="4286">
                  <c:v>3925.68</c:v>
                </c:pt>
                <c:pt idx="4287">
                  <c:v>3925.7</c:v>
                </c:pt>
                <c:pt idx="4288">
                  <c:v>3925.72</c:v>
                </c:pt>
                <c:pt idx="4289">
                  <c:v>3925.74</c:v>
                </c:pt>
                <c:pt idx="4290">
                  <c:v>3925.7599999999998</c:v>
                </c:pt>
                <c:pt idx="4291">
                  <c:v>3925.7799999999997</c:v>
                </c:pt>
                <c:pt idx="4292">
                  <c:v>3925.8</c:v>
                </c:pt>
                <c:pt idx="4293">
                  <c:v>3925.82</c:v>
                </c:pt>
                <c:pt idx="4294">
                  <c:v>3925.84</c:v>
                </c:pt>
                <c:pt idx="4295">
                  <c:v>3925.86</c:v>
                </c:pt>
                <c:pt idx="4296">
                  <c:v>3925.88</c:v>
                </c:pt>
                <c:pt idx="4297">
                  <c:v>3925.9</c:v>
                </c:pt>
                <c:pt idx="4298">
                  <c:v>3925.92</c:v>
                </c:pt>
                <c:pt idx="4299">
                  <c:v>3925.94</c:v>
                </c:pt>
                <c:pt idx="4300">
                  <c:v>3925.96</c:v>
                </c:pt>
                <c:pt idx="4301">
                  <c:v>3925.98</c:v>
                </c:pt>
                <c:pt idx="4302">
                  <c:v>3926</c:v>
                </c:pt>
                <c:pt idx="4303">
                  <c:v>3926.02</c:v>
                </c:pt>
                <c:pt idx="4304">
                  <c:v>3926.04</c:v>
                </c:pt>
                <c:pt idx="4305">
                  <c:v>3926.06</c:v>
                </c:pt>
                <c:pt idx="4306">
                  <c:v>3926.08</c:v>
                </c:pt>
                <c:pt idx="4307">
                  <c:v>3926.1</c:v>
                </c:pt>
                <c:pt idx="4308">
                  <c:v>3926.12</c:v>
                </c:pt>
                <c:pt idx="4309">
                  <c:v>3926.14</c:v>
                </c:pt>
                <c:pt idx="4310">
                  <c:v>3926.16</c:v>
                </c:pt>
                <c:pt idx="4311">
                  <c:v>3926.18</c:v>
                </c:pt>
                <c:pt idx="4312">
                  <c:v>3926.2</c:v>
                </c:pt>
                <c:pt idx="4313">
                  <c:v>3926.22</c:v>
                </c:pt>
                <c:pt idx="4314">
                  <c:v>3926.24</c:v>
                </c:pt>
                <c:pt idx="4315">
                  <c:v>3926.2599999999998</c:v>
                </c:pt>
                <c:pt idx="4316">
                  <c:v>3926.2799999999997</c:v>
                </c:pt>
                <c:pt idx="4317">
                  <c:v>3926.3</c:v>
                </c:pt>
                <c:pt idx="4318">
                  <c:v>3926.32</c:v>
                </c:pt>
                <c:pt idx="4319">
                  <c:v>3926.34</c:v>
                </c:pt>
                <c:pt idx="4320">
                  <c:v>3926.36</c:v>
                </c:pt>
                <c:pt idx="4321">
                  <c:v>3926.38</c:v>
                </c:pt>
                <c:pt idx="4322">
                  <c:v>3926.4</c:v>
                </c:pt>
                <c:pt idx="4323">
                  <c:v>3926.42</c:v>
                </c:pt>
                <c:pt idx="4324">
                  <c:v>3926.44</c:v>
                </c:pt>
                <c:pt idx="4325">
                  <c:v>3926.46</c:v>
                </c:pt>
                <c:pt idx="4326">
                  <c:v>3926.48</c:v>
                </c:pt>
                <c:pt idx="4327">
                  <c:v>3926.5</c:v>
                </c:pt>
                <c:pt idx="4328">
                  <c:v>3926.52</c:v>
                </c:pt>
                <c:pt idx="4329">
                  <c:v>3926.54</c:v>
                </c:pt>
                <c:pt idx="4330">
                  <c:v>3926.56</c:v>
                </c:pt>
                <c:pt idx="4331">
                  <c:v>3926.58</c:v>
                </c:pt>
                <c:pt idx="4332">
                  <c:v>3926.6</c:v>
                </c:pt>
                <c:pt idx="4333">
                  <c:v>3926.62</c:v>
                </c:pt>
                <c:pt idx="4334">
                  <c:v>3926.64</c:v>
                </c:pt>
                <c:pt idx="4335">
                  <c:v>3926.66</c:v>
                </c:pt>
                <c:pt idx="4336">
                  <c:v>3926.68</c:v>
                </c:pt>
                <c:pt idx="4337">
                  <c:v>3926.7</c:v>
                </c:pt>
                <c:pt idx="4338">
                  <c:v>3926.72</c:v>
                </c:pt>
                <c:pt idx="4339">
                  <c:v>3926.74</c:v>
                </c:pt>
                <c:pt idx="4340">
                  <c:v>3926.7599999999998</c:v>
                </c:pt>
                <c:pt idx="4341">
                  <c:v>3926.7799999999997</c:v>
                </c:pt>
                <c:pt idx="4342">
                  <c:v>3926.8</c:v>
                </c:pt>
                <c:pt idx="4343">
                  <c:v>3926.82</c:v>
                </c:pt>
                <c:pt idx="4344">
                  <c:v>3926.84</c:v>
                </c:pt>
                <c:pt idx="4345">
                  <c:v>3926.86</c:v>
                </c:pt>
                <c:pt idx="4346">
                  <c:v>3926.88</c:v>
                </c:pt>
                <c:pt idx="4347">
                  <c:v>3926.9</c:v>
                </c:pt>
                <c:pt idx="4348">
                  <c:v>3926.92</c:v>
                </c:pt>
                <c:pt idx="4349">
                  <c:v>3926.94</c:v>
                </c:pt>
                <c:pt idx="4350">
                  <c:v>3926.96</c:v>
                </c:pt>
                <c:pt idx="4351">
                  <c:v>3926.98</c:v>
                </c:pt>
                <c:pt idx="4352">
                  <c:v>3927</c:v>
                </c:pt>
                <c:pt idx="4353">
                  <c:v>3927.02</c:v>
                </c:pt>
                <c:pt idx="4354">
                  <c:v>3927.04</c:v>
                </c:pt>
                <c:pt idx="4355">
                  <c:v>3927.06</c:v>
                </c:pt>
                <c:pt idx="4356">
                  <c:v>3927.08</c:v>
                </c:pt>
                <c:pt idx="4357">
                  <c:v>3927.1</c:v>
                </c:pt>
                <c:pt idx="4358">
                  <c:v>3927.12</c:v>
                </c:pt>
                <c:pt idx="4359">
                  <c:v>3927.14</c:v>
                </c:pt>
                <c:pt idx="4360">
                  <c:v>3927.16</c:v>
                </c:pt>
                <c:pt idx="4361">
                  <c:v>3927.18</c:v>
                </c:pt>
                <c:pt idx="4362">
                  <c:v>3927.2</c:v>
                </c:pt>
                <c:pt idx="4363">
                  <c:v>3927.22</c:v>
                </c:pt>
                <c:pt idx="4364">
                  <c:v>3927.24</c:v>
                </c:pt>
                <c:pt idx="4365">
                  <c:v>3927.2599999999998</c:v>
                </c:pt>
                <c:pt idx="4366">
                  <c:v>3927.2799999999997</c:v>
                </c:pt>
                <c:pt idx="4367">
                  <c:v>3927.3</c:v>
                </c:pt>
                <c:pt idx="4368">
                  <c:v>3927.32</c:v>
                </c:pt>
                <c:pt idx="4369">
                  <c:v>3927.34</c:v>
                </c:pt>
                <c:pt idx="4370">
                  <c:v>3927.36</c:v>
                </c:pt>
                <c:pt idx="4371">
                  <c:v>3927.38</c:v>
                </c:pt>
                <c:pt idx="4372">
                  <c:v>3927.4</c:v>
                </c:pt>
                <c:pt idx="4373">
                  <c:v>3927.42</c:v>
                </c:pt>
                <c:pt idx="4374">
                  <c:v>3927.44</c:v>
                </c:pt>
                <c:pt idx="4375">
                  <c:v>3927.46</c:v>
                </c:pt>
                <c:pt idx="4376">
                  <c:v>3927.48</c:v>
                </c:pt>
                <c:pt idx="4377">
                  <c:v>3927.5</c:v>
                </c:pt>
                <c:pt idx="4378">
                  <c:v>3927.52</c:v>
                </c:pt>
                <c:pt idx="4379">
                  <c:v>3927.54</c:v>
                </c:pt>
                <c:pt idx="4380">
                  <c:v>3927.56</c:v>
                </c:pt>
                <c:pt idx="4381">
                  <c:v>3927.58</c:v>
                </c:pt>
                <c:pt idx="4382">
                  <c:v>3927.6</c:v>
                </c:pt>
                <c:pt idx="4383">
                  <c:v>3927.62</c:v>
                </c:pt>
                <c:pt idx="4384">
                  <c:v>3927.64</c:v>
                </c:pt>
                <c:pt idx="4385">
                  <c:v>3927.66</c:v>
                </c:pt>
                <c:pt idx="4386">
                  <c:v>3927.68</c:v>
                </c:pt>
                <c:pt idx="4387">
                  <c:v>3927.7</c:v>
                </c:pt>
                <c:pt idx="4388">
                  <c:v>3927.72</c:v>
                </c:pt>
                <c:pt idx="4389">
                  <c:v>3927.74</c:v>
                </c:pt>
                <c:pt idx="4390">
                  <c:v>3927.7599999999998</c:v>
                </c:pt>
                <c:pt idx="4391">
                  <c:v>3927.7799999999997</c:v>
                </c:pt>
                <c:pt idx="4392">
                  <c:v>3927.8</c:v>
                </c:pt>
                <c:pt idx="4393">
                  <c:v>3927.82</c:v>
                </c:pt>
                <c:pt idx="4394">
                  <c:v>3927.84</c:v>
                </c:pt>
                <c:pt idx="4395">
                  <c:v>3927.86</c:v>
                </c:pt>
                <c:pt idx="4396">
                  <c:v>3927.88</c:v>
                </c:pt>
                <c:pt idx="4397">
                  <c:v>3927.9</c:v>
                </c:pt>
                <c:pt idx="4398">
                  <c:v>3927.92</c:v>
                </c:pt>
                <c:pt idx="4399">
                  <c:v>3927.94</c:v>
                </c:pt>
                <c:pt idx="4400">
                  <c:v>3927.96</c:v>
                </c:pt>
                <c:pt idx="4401">
                  <c:v>3927.98</c:v>
                </c:pt>
                <c:pt idx="4402">
                  <c:v>3928</c:v>
                </c:pt>
                <c:pt idx="4403">
                  <c:v>3928.02</c:v>
                </c:pt>
                <c:pt idx="4404">
                  <c:v>3928.04</c:v>
                </c:pt>
                <c:pt idx="4405">
                  <c:v>3928.06</c:v>
                </c:pt>
                <c:pt idx="4406">
                  <c:v>3928.08</c:v>
                </c:pt>
                <c:pt idx="4407">
                  <c:v>3928.1</c:v>
                </c:pt>
                <c:pt idx="4408">
                  <c:v>3928.12</c:v>
                </c:pt>
                <c:pt idx="4409">
                  <c:v>3928.14</c:v>
                </c:pt>
                <c:pt idx="4410">
                  <c:v>3928.16</c:v>
                </c:pt>
                <c:pt idx="4411">
                  <c:v>3928.18</c:v>
                </c:pt>
                <c:pt idx="4412">
                  <c:v>3928.2</c:v>
                </c:pt>
                <c:pt idx="4413">
                  <c:v>3928.22</c:v>
                </c:pt>
                <c:pt idx="4414">
                  <c:v>3928.24</c:v>
                </c:pt>
                <c:pt idx="4415">
                  <c:v>3928.2599999999998</c:v>
                </c:pt>
                <c:pt idx="4416">
                  <c:v>3928.2799999999997</c:v>
                </c:pt>
                <c:pt idx="4417">
                  <c:v>3928.3</c:v>
                </c:pt>
                <c:pt idx="4418">
                  <c:v>3928.32</c:v>
                </c:pt>
                <c:pt idx="4419">
                  <c:v>3928.34</c:v>
                </c:pt>
                <c:pt idx="4420">
                  <c:v>3928.36</c:v>
                </c:pt>
                <c:pt idx="4421">
                  <c:v>3928.38</c:v>
                </c:pt>
                <c:pt idx="4422">
                  <c:v>3928.4</c:v>
                </c:pt>
                <c:pt idx="4423">
                  <c:v>3928.42</c:v>
                </c:pt>
                <c:pt idx="4424">
                  <c:v>3928.44</c:v>
                </c:pt>
                <c:pt idx="4425">
                  <c:v>3928.46</c:v>
                </c:pt>
                <c:pt idx="4426">
                  <c:v>3928.48</c:v>
                </c:pt>
                <c:pt idx="4427">
                  <c:v>3928.5</c:v>
                </c:pt>
                <c:pt idx="4428">
                  <c:v>3928.52</c:v>
                </c:pt>
                <c:pt idx="4429">
                  <c:v>3928.54</c:v>
                </c:pt>
                <c:pt idx="4430">
                  <c:v>3928.56</c:v>
                </c:pt>
                <c:pt idx="4431">
                  <c:v>3928.58</c:v>
                </c:pt>
                <c:pt idx="4432">
                  <c:v>3928.6</c:v>
                </c:pt>
                <c:pt idx="4433">
                  <c:v>3928.62</c:v>
                </c:pt>
                <c:pt idx="4434">
                  <c:v>3928.64</c:v>
                </c:pt>
                <c:pt idx="4435">
                  <c:v>3928.66</c:v>
                </c:pt>
                <c:pt idx="4436">
                  <c:v>3928.68</c:v>
                </c:pt>
                <c:pt idx="4437">
                  <c:v>3928.7</c:v>
                </c:pt>
                <c:pt idx="4438">
                  <c:v>3928.72</c:v>
                </c:pt>
                <c:pt idx="4439">
                  <c:v>3928.74</c:v>
                </c:pt>
                <c:pt idx="4440">
                  <c:v>3928.7599999999998</c:v>
                </c:pt>
                <c:pt idx="4441">
                  <c:v>3928.7799999999997</c:v>
                </c:pt>
                <c:pt idx="4442">
                  <c:v>3928.8</c:v>
                </c:pt>
                <c:pt idx="4443">
                  <c:v>3928.82</c:v>
                </c:pt>
                <c:pt idx="4444">
                  <c:v>3928.84</c:v>
                </c:pt>
                <c:pt idx="4445">
                  <c:v>3928.86</c:v>
                </c:pt>
                <c:pt idx="4446">
                  <c:v>3928.88</c:v>
                </c:pt>
                <c:pt idx="4447">
                  <c:v>3928.9</c:v>
                </c:pt>
                <c:pt idx="4448">
                  <c:v>3928.92</c:v>
                </c:pt>
                <c:pt idx="4449">
                  <c:v>3928.94</c:v>
                </c:pt>
                <c:pt idx="4450">
                  <c:v>3928.96</c:v>
                </c:pt>
                <c:pt idx="4451">
                  <c:v>3928.98</c:v>
                </c:pt>
                <c:pt idx="4452">
                  <c:v>3929</c:v>
                </c:pt>
                <c:pt idx="4453">
                  <c:v>3929.02</c:v>
                </c:pt>
                <c:pt idx="4454">
                  <c:v>3929.04</c:v>
                </c:pt>
                <c:pt idx="4455">
                  <c:v>3929.06</c:v>
                </c:pt>
                <c:pt idx="4456">
                  <c:v>3929.08</c:v>
                </c:pt>
                <c:pt idx="4457">
                  <c:v>3929.1</c:v>
                </c:pt>
                <c:pt idx="4458">
                  <c:v>3929.12</c:v>
                </c:pt>
                <c:pt idx="4459">
                  <c:v>3929.14</c:v>
                </c:pt>
                <c:pt idx="4460">
                  <c:v>3929.16</c:v>
                </c:pt>
                <c:pt idx="4461">
                  <c:v>3929.18</c:v>
                </c:pt>
                <c:pt idx="4462">
                  <c:v>3929.2</c:v>
                </c:pt>
                <c:pt idx="4463">
                  <c:v>3929.22</c:v>
                </c:pt>
                <c:pt idx="4464">
                  <c:v>3929.24</c:v>
                </c:pt>
                <c:pt idx="4465">
                  <c:v>3929.2599999999998</c:v>
                </c:pt>
                <c:pt idx="4466">
                  <c:v>3929.2799999999997</c:v>
                </c:pt>
                <c:pt idx="4467">
                  <c:v>3929.3</c:v>
                </c:pt>
                <c:pt idx="4468">
                  <c:v>3929.32</c:v>
                </c:pt>
                <c:pt idx="4469">
                  <c:v>3929.34</c:v>
                </c:pt>
                <c:pt idx="4470">
                  <c:v>3929.36</c:v>
                </c:pt>
                <c:pt idx="4471">
                  <c:v>3929.38</c:v>
                </c:pt>
                <c:pt idx="4472">
                  <c:v>3929.4</c:v>
                </c:pt>
                <c:pt idx="4473">
                  <c:v>3929.42</c:v>
                </c:pt>
                <c:pt idx="4474">
                  <c:v>3929.44</c:v>
                </c:pt>
                <c:pt idx="4475">
                  <c:v>3929.46</c:v>
                </c:pt>
                <c:pt idx="4476">
                  <c:v>3929.48</c:v>
                </c:pt>
                <c:pt idx="4477">
                  <c:v>3929.5</c:v>
                </c:pt>
                <c:pt idx="4478">
                  <c:v>3929.52</c:v>
                </c:pt>
                <c:pt idx="4479">
                  <c:v>3929.54</c:v>
                </c:pt>
                <c:pt idx="4480">
                  <c:v>3929.56</c:v>
                </c:pt>
                <c:pt idx="4481">
                  <c:v>3929.58</c:v>
                </c:pt>
                <c:pt idx="4482">
                  <c:v>3929.6</c:v>
                </c:pt>
                <c:pt idx="4483">
                  <c:v>3929.62</c:v>
                </c:pt>
                <c:pt idx="4484">
                  <c:v>3929.64</c:v>
                </c:pt>
                <c:pt idx="4485">
                  <c:v>3929.66</c:v>
                </c:pt>
                <c:pt idx="4486">
                  <c:v>3929.68</c:v>
                </c:pt>
                <c:pt idx="4487">
                  <c:v>3929.7</c:v>
                </c:pt>
                <c:pt idx="4488">
                  <c:v>3929.72</c:v>
                </c:pt>
                <c:pt idx="4489">
                  <c:v>3929.74</c:v>
                </c:pt>
                <c:pt idx="4490">
                  <c:v>3929.7599999999998</c:v>
                </c:pt>
                <c:pt idx="4491">
                  <c:v>3929.7799999999997</c:v>
                </c:pt>
                <c:pt idx="4492">
                  <c:v>3929.8</c:v>
                </c:pt>
                <c:pt idx="4493">
                  <c:v>3929.82</c:v>
                </c:pt>
                <c:pt idx="4494">
                  <c:v>3929.84</c:v>
                </c:pt>
                <c:pt idx="4495">
                  <c:v>3929.86</c:v>
                </c:pt>
                <c:pt idx="4496">
                  <c:v>3929.88</c:v>
                </c:pt>
                <c:pt idx="4497">
                  <c:v>3929.9</c:v>
                </c:pt>
                <c:pt idx="4498">
                  <c:v>3929.92</c:v>
                </c:pt>
                <c:pt idx="4499">
                  <c:v>3929.94</c:v>
                </c:pt>
                <c:pt idx="4500">
                  <c:v>3929.96</c:v>
                </c:pt>
                <c:pt idx="4501">
                  <c:v>3929.98</c:v>
                </c:pt>
                <c:pt idx="4502">
                  <c:v>3930</c:v>
                </c:pt>
                <c:pt idx="4503">
                  <c:v>3930.02</c:v>
                </c:pt>
                <c:pt idx="4504">
                  <c:v>3930.04</c:v>
                </c:pt>
                <c:pt idx="4505">
                  <c:v>3930.06</c:v>
                </c:pt>
                <c:pt idx="4506">
                  <c:v>3930.08</c:v>
                </c:pt>
                <c:pt idx="4507">
                  <c:v>3930.1</c:v>
                </c:pt>
                <c:pt idx="4508">
                  <c:v>3930.12</c:v>
                </c:pt>
                <c:pt idx="4509">
                  <c:v>3930.14</c:v>
                </c:pt>
                <c:pt idx="4510">
                  <c:v>3930.16</c:v>
                </c:pt>
                <c:pt idx="4511">
                  <c:v>3930.18</c:v>
                </c:pt>
                <c:pt idx="4512">
                  <c:v>3930.2</c:v>
                </c:pt>
                <c:pt idx="4513">
                  <c:v>3930.22</c:v>
                </c:pt>
                <c:pt idx="4514">
                  <c:v>3930.24</c:v>
                </c:pt>
                <c:pt idx="4515">
                  <c:v>3930.2599999999998</c:v>
                </c:pt>
                <c:pt idx="4516">
                  <c:v>3930.2799999999997</c:v>
                </c:pt>
                <c:pt idx="4517">
                  <c:v>3930.3</c:v>
                </c:pt>
                <c:pt idx="4518">
                  <c:v>3930.32</c:v>
                </c:pt>
                <c:pt idx="4519">
                  <c:v>3930.34</c:v>
                </c:pt>
                <c:pt idx="4520">
                  <c:v>3930.36</c:v>
                </c:pt>
                <c:pt idx="4521">
                  <c:v>3930.38</c:v>
                </c:pt>
                <c:pt idx="4522">
                  <c:v>3930.4</c:v>
                </c:pt>
                <c:pt idx="4523">
                  <c:v>3930.42</c:v>
                </c:pt>
                <c:pt idx="4524">
                  <c:v>3930.44</c:v>
                </c:pt>
                <c:pt idx="4525">
                  <c:v>3930.46</c:v>
                </c:pt>
                <c:pt idx="4526">
                  <c:v>3930.48</c:v>
                </c:pt>
                <c:pt idx="4527">
                  <c:v>3930.5</c:v>
                </c:pt>
                <c:pt idx="4528">
                  <c:v>3930.52</c:v>
                </c:pt>
                <c:pt idx="4529">
                  <c:v>3930.54</c:v>
                </c:pt>
                <c:pt idx="4530">
                  <c:v>3930.56</c:v>
                </c:pt>
                <c:pt idx="4531">
                  <c:v>3930.58</c:v>
                </c:pt>
                <c:pt idx="4532">
                  <c:v>3930.6</c:v>
                </c:pt>
                <c:pt idx="4533">
                  <c:v>3930.62</c:v>
                </c:pt>
                <c:pt idx="4534">
                  <c:v>3930.64</c:v>
                </c:pt>
                <c:pt idx="4535">
                  <c:v>3930.66</c:v>
                </c:pt>
                <c:pt idx="4536">
                  <c:v>3930.68</c:v>
                </c:pt>
                <c:pt idx="4537">
                  <c:v>3930.7</c:v>
                </c:pt>
                <c:pt idx="4538">
                  <c:v>3930.72</c:v>
                </c:pt>
                <c:pt idx="4539">
                  <c:v>3930.74</c:v>
                </c:pt>
                <c:pt idx="4540">
                  <c:v>3930.7599999999998</c:v>
                </c:pt>
                <c:pt idx="4541">
                  <c:v>3930.7799999999997</c:v>
                </c:pt>
                <c:pt idx="4542">
                  <c:v>3930.8</c:v>
                </c:pt>
                <c:pt idx="4543">
                  <c:v>3930.82</c:v>
                </c:pt>
                <c:pt idx="4544">
                  <c:v>3930.84</c:v>
                </c:pt>
                <c:pt idx="4545">
                  <c:v>3930.86</c:v>
                </c:pt>
                <c:pt idx="4546">
                  <c:v>3930.88</c:v>
                </c:pt>
                <c:pt idx="4547">
                  <c:v>3930.9</c:v>
                </c:pt>
                <c:pt idx="4548">
                  <c:v>3930.92</c:v>
                </c:pt>
                <c:pt idx="4549">
                  <c:v>3930.94</c:v>
                </c:pt>
                <c:pt idx="4550">
                  <c:v>3930.96</c:v>
                </c:pt>
                <c:pt idx="4551">
                  <c:v>3930.98</c:v>
                </c:pt>
                <c:pt idx="4552">
                  <c:v>3931</c:v>
                </c:pt>
                <c:pt idx="4553">
                  <c:v>3931.02</c:v>
                </c:pt>
                <c:pt idx="4554">
                  <c:v>3931.04</c:v>
                </c:pt>
                <c:pt idx="4555">
                  <c:v>3931.06</c:v>
                </c:pt>
                <c:pt idx="4556">
                  <c:v>3931.08</c:v>
                </c:pt>
                <c:pt idx="4557">
                  <c:v>3931.1</c:v>
                </c:pt>
                <c:pt idx="4558">
                  <c:v>3931.12</c:v>
                </c:pt>
                <c:pt idx="4559">
                  <c:v>3931.14</c:v>
                </c:pt>
                <c:pt idx="4560">
                  <c:v>3931.16</c:v>
                </c:pt>
                <c:pt idx="4561">
                  <c:v>3931.18</c:v>
                </c:pt>
                <c:pt idx="4562">
                  <c:v>3931.2</c:v>
                </c:pt>
                <c:pt idx="4563">
                  <c:v>3931.22</c:v>
                </c:pt>
                <c:pt idx="4564">
                  <c:v>3931.24</c:v>
                </c:pt>
                <c:pt idx="4565">
                  <c:v>3931.2599999999998</c:v>
                </c:pt>
                <c:pt idx="4566">
                  <c:v>3931.2799999999997</c:v>
                </c:pt>
                <c:pt idx="4567">
                  <c:v>3931.3</c:v>
                </c:pt>
                <c:pt idx="4568">
                  <c:v>3931.32</c:v>
                </c:pt>
                <c:pt idx="4569">
                  <c:v>3931.34</c:v>
                </c:pt>
                <c:pt idx="4570">
                  <c:v>3931.36</c:v>
                </c:pt>
                <c:pt idx="4571">
                  <c:v>3931.38</c:v>
                </c:pt>
                <c:pt idx="4572">
                  <c:v>3931.4</c:v>
                </c:pt>
                <c:pt idx="4573">
                  <c:v>3931.42</c:v>
                </c:pt>
                <c:pt idx="4574">
                  <c:v>3931.44</c:v>
                </c:pt>
                <c:pt idx="4575">
                  <c:v>3931.46</c:v>
                </c:pt>
                <c:pt idx="4576">
                  <c:v>3931.48</c:v>
                </c:pt>
                <c:pt idx="4577">
                  <c:v>3931.5</c:v>
                </c:pt>
                <c:pt idx="4578">
                  <c:v>3931.52</c:v>
                </c:pt>
                <c:pt idx="4579">
                  <c:v>3931.54</c:v>
                </c:pt>
                <c:pt idx="4580">
                  <c:v>3931.56</c:v>
                </c:pt>
                <c:pt idx="4581">
                  <c:v>3931.58</c:v>
                </c:pt>
                <c:pt idx="4582">
                  <c:v>3931.6</c:v>
                </c:pt>
                <c:pt idx="4583">
                  <c:v>3931.62</c:v>
                </c:pt>
                <c:pt idx="4584">
                  <c:v>3931.64</c:v>
                </c:pt>
                <c:pt idx="4585">
                  <c:v>3931.66</c:v>
                </c:pt>
                <c:pt idx="4586">
                  <c:v>3931.68</c:v>
                </c:pt>
                <c:pt idx="4587">
                  <c:v>3931.7</c:v>
                </c:pt>
                <c:pt idx="4588">
                  <c:v>3931.72</c:v>
                </c:pt>
                <c:pt idx="4589">
                  <c:v>3931.74</c:v>
                </c:pt>
                <c:pt idx="4590">
                  <c:v>3931.7599999999998</c:v>
                </c:pt>
                <c:pt idx="4591">
                  <c:v>3931.7799999999997</c:v>
                </c:pt>
                <c:pt idx="4592">
                  <c:v>3931.8</c:v>
                </c:pt>
                <c:pt idx="4593">
                  <c:v>3931.82</c:v>
                </c:pt>
                <c:pt idx="4594">
                  <c:v>3931.84</c:v>
                </c:pt>
                <c:pt idx="4595">
                  <c:v>3931.86</c:v>
                </c:pt>
                <c:pt idx="4596">
                  <c:v>3931.88</c:v>
                </c:pt>
                <c:pt idx="4597">
                  <c:v>3931.9</c:v>
                </c:pt>
                <c:pt idx="4598">
                  <c:v>3931.92</c:v>
                </c:pt>
                <c:pt idx="4599">
                  <c:v>3931.94</c:v>
                </c:pt>
                <c:pt idx="4600">
                  <c:v>3931.96</c:v>
                </c:pt>
                <c:pt idx="4601">
                  <c:v>3931.98</c:v>
                </c:pt>
                <c:pt idx="4602">
                  <c:v>3932</c:v>
                </c:pt>
                <c:pt idx="4603">
                  <c:v>3932.02</c:v>
                </c:pt>
                <c:pt idx="4604">
                  <c:v>3932.04</c:v>
                </c:pt>
                <c:pt idx="4605">
                  <c:v>3932.06</c:v>
                </c:pt>
                <c:pt idx="4606">
                  <c:v>3932.08</c:v>
                </c:pt>
                <c:pt idx="4607">
                  <c:v>3932.1</c:v>
                </c:pt>
                <c:pt idx="4608">
                  <c:v>3932.12</c:v>
                </c:pt>
                <c:pt idx="4609">
                  <c:v>3932.14</c:v>
                </c:pt>
                <c:pt idx="4610">
                  <c:v>3932.16</c:v>
                </c:pt>
                <c:pt idx="4611">
                  <c:v>3932.18</c:v>
                </c:pt>
                <c:pt idx="4612">
                  <c:v>3932.2</c:v>
                </c:pt>
                <c:pt idx="4613">
                  <c:v>3932.22</c:v>
                </c:pt>
                <c:pt idx="4614">
                  <c:v>3932.24</c:v>
                </c:pt>
                <c:pt idx="4615">
                  <c:v>3932.2599999999998</c:v>
                </c:pt>
                <c:pt idx="4616">
                  <c:v>3932.2799999999997</c:v>
                </c:pt>
                <c:pt idx="4617">
                  <c:v>3932.3</c:v>
                </c:pt>
                <c:pt idx="4618">
                  <c:v>3932.32</c:v>
                </c:pt>
                <c:pt idx="4619">
                  <c:v>3932.34</c:v>
                </c:pt>
                <c:pt idx="4620">
                  <c:v>3932.36</c:v>
                </c:pt>
                <c:pt idx="4621">
                  <c:v>3932.38</c:v>
                </c:pt>
                <c:pt idx="4622">
                  <c:v>3932.4</c:v>
                </c:pt>
                <c:pt idx="4623">
                  <c:v>3932.42</c:v>
                </c:pt>
                <c:pt idx="4624">
                  <c:v>3932.44</c:v>
                </c:pt>
                <c:pt idx="4625">
                  <c:v>3932.46</c:v>
                </c:pt>
                <c:pt idx="4626">
                  <c:v>3932.48</c:v>
                </c:pt>
                <c:pt idx="4627">
                  <c:v>3932.5</c:v>
                </c:pt>
                <c:pt idx="4628">
                  <c:v>3932.52</c:v>
                </c:pt>
                <c:pt idx="4629">
                  <c:v>3932.54</c:v>
                </c:pt>
                <c:pt idx="4630">
                  <c:v>3932.56</c:v>
                </c:pt>
                <c:pt idx="4631">
                  <c:v>3932.58</c:v>
                </c:pt>
                <c:pt idx="4632">
                  <c:v>3932.6</c:v>
                </c:pt>
                <c:pt idx="4633">
                  <c:v>3932.62</c:v>
                </c:pt>
                <c:pt idx="4634">
                  <c:v>3932.64</c:v>
                </c:pt>
                <c:pt idx="4635">
                  <c:v>3932.66</c:v>
                </c:pt>
                <c:pt idx="4636">
                  <c:v>3932.68</c:v>
                </c:pt>
                <c:pt idx="4637">
                  <c:v>3932.7</c:v>
                </c:pt>
                <c:pt idx="4638">
                  <c:v>3932.72</c:v>
                </c:pt>
                <c:pt idx="4639">
                  <c:v>3932.74</c:v>
                </c:pt>
                <c:pt idx="4640">
                  <c:v>3932.7599999999998</c:v>
                </c:pt>
                <c:pt idx="4641">
                  <c:v>3932.7799999999997</c:v>
                </c:pt>
                <c:pt idx="4642">
                  <c:v>3932.8</c:v>
                </c:pt>
                <c:pt idx="4643">
                  <c:v>3932.82</c:v>
                </c:pt>
                <c:pt idx="4644">
                  <c:v>3932.84</c:v>
                </c:pt>
                <c:pt idx="4645">
                  <c:v>3932.86</c:v>
                </c:pt>
                <c:pt idx="4646">
                  <c:v>3932.88</c:v>
                </c:pt>
                <c:pt idx="4647">
                  <c:v>3932.9</c:v>
                </c:pt>
                <c:pt idx="4648">
                  <c:v>3932.92</c:v>
                </c:pt>
                <c:pt idx="4649">
                  <c:v>3932.94</c:v>
                </c:pt>
                <c:pt idx="4650">
                  <c:v>3932.96</c:v>
                </c:pt>
                <c:pt idx="4651">
                  <c:v>3932.98</c:v>
                </c:pt>
                <c:pt idx="4652">
                  <c:v>3933</c:v>
                </c:pt>
                <c:pt idx="4653">
                  <c:v>3933.02</c:v>
                </c:pt>
                <c:pt idx="4654">
                  <c:v>3933.04</c:v>
                </c:pt>
                <c:pt idx="4655">
                  <c:v>3933.06</c:v>
                </c:pt>
                <c:pt idx="4656">
                  <c:v>3933.08</c:v>
                </c:pt>
                <c:pt idx="4657">
                  <c:v>3933.1</c:v>
                </c:pt>
                <c:pt idx="4658">
                  <c:v>3933.12</c:v>
                </c:pt>
                <c:pt idx="4659">
                  <c:v>3933.14</c:v>
                </c:pt>
                <c:pt idx="4660">
                  <c:v>3933.16</c:v>
                </c:pt>
                <c:pt idx="4661">
                  <c:v>3933.18</c:v>
                </c:pt>
                <c:pt idx="4662">
                  <c:v>3933.2</c:v>
                </c:pt>
                <c:pt idx="4663">
                  <c:v>3933.22</c:v>
                </c:pt>
                <c:pt idx="4664">
                  <c:v>3933.24</c:v>
                </c:pt>
                <c:pt idx="4665">
                  <c:v>3933.2599999999998</c:v>
                </c:pt>
                <c:pt idx="4666">
                  <c:v>3933.2799999999997</c:v>
                </c:pt>
                <c:pt idx="4667">
                  <c:v>3933.3</c:v>
                </c:pt>
                <c:pt idx="4668">
                  <c:v>3933.32</c:v>
                </c:pt>
                <c:pt idx="4669">
                  <c:v>3933.34</c:v>
                </c:pt>
                <c:pt idx="4670">
                  <c:v>3933.36</c:v>
                </c:pt>
                <c:pt idx="4671">
                  <c:v>3933.38</c:v>
                </c:pt>
                <c:pt idx="4672">
                  <c:v>3933.4</c:v>
                </c:pt>
                <c:pt idx="4673">
                  <c:v>3933.42</c:v>
                </c:pt>
                <c:pt idx="4674">
                  <c:v>3933.44</c:v>
                </c:pt>
                <c:pt idx="4675">
                  <c:v>3933.46</c:v>
                </c:pt>
                <c:pt idx="4676">
                  <c:v>3933.48</c:v>
                </c:pt>
                <c:pt idx="4677">
                  <c:v>3933.5</c:v>
                </c:pt>
                <c:pt idx="4678">
                  <c:v>3933.52</c:v>
                </c:pt>
                <c:pt idx="4679">
                  <c:v>3933.54</c:v>
                </c:pt>
                <c:pt idx="4680">
                  <c:v>3933.56</c:v>
                </c:pt>
                <c:pt idx="4681">
                  <c:v>3933.58</c:v>
                </c:pt>
                <c:pt idx="4682">
                  <c:v>3933.6</c:v>
                </c:pt>
                <c:pt idx="4683">
                  <c:v>3933.62</c:v>
                </c:pt>
                <c:pt idx="4684">
                  <c:v>3933.64</c:v>
                </c:pt>
                <c:pt idx="4685">
                  <c:v>3933.66</c:v>
                </c:pt>
                <c:pt idx="4686">
                  <c:v>3933.68</c:v>
                </c:pt>
                <c:pt idx="4687">
                  <c:v>3933.7</c:v>
                </c:pt>
                <c:pt idx="4688">
                  <c:v>3933.72</c:v>
                </c:pt>
                <c:pt idx="4689">
                  <c:v>3933.74</c:v>
                </c:pt>
                <c:pt idx="4690">
                  <c:v>3933.7599999999998</c:v>
                </c:pt>
                <c:pt idx="4691">
                  <c:v>3933.7799999999997</c:v>
                </c:pt>
                <c:pt idx="4692">
                  <c:v>3933.8</c:v>
                </c:pt>
                <c:pt idx="4693">
                  <c:v>3933.82</c:v>
                </c:pt>
                <c:pt idx="4694">
                  <c:v>3933.84</c:v>
                </c:pt>
                <c:pt idx="4695">
                  <c:v>3933.86</c:v>
                </c:pt>
                <c:pt idx="4696">
                  <c:v>3933.88</c:v>
                </c:pt>
                <c:pt idx="4697">
                  <c:v>3933.9</c:v>
                </c:pt>
                <c:pt idx="4698">
                  <c:v>3933.92</c:v>
                </c:pt>
                <c:pt idx="4699">
                  <c:v>3933.94</c:v>
                </c:pt>
                <c:pt idx="4700">
                  <c:v>3933.96</c:v>
                </c:pt>
                <c:pt idx="4701">
                  <c:v>3933.98</c:v>
                </c:pt>
                <c:pt idx="4702">
                  <c:v>3934</c:v>
                </c:pt>
                <c:pt idx="4703">
                  <c:v>3934.02</c:v>
                </c:pt>
                <c:pt idx="4704">
                  <c:v>3934.04</c:v>
                </c:pt>
                <c:pt idx="4705">
                  <c:v>3934.06</c:v>
                </c:pt>
                <c:pt idx="4706">
                  <c:v>3934.08</c:v>
                </c:pt>
                <c:pt idx="4707">
                  <c:v>3934.1</c:v>
                </c:pt>
                <c:pt idx="4708">
                  <c:v>3934.12</c:v>
                </c:pt>
                <c:pt idx="4709">
                  <c:v>3934.14</c:v>
                </c:pt>
                <c:pt idx="4710">
                  <c:v>3934.16</c:v>
                </c:pt>
                <c:pt idx="4711">
                  <c:v>3934.18</c:v>
                </c:pt>
                <c:pt idx="4712">
                  <c:v>3934.2</c:v>
                </c:pt>
                <c:pt idx="4713">
                  <c:v>3934.22</c:v>
                </c:pt>
                <c:pt idx="4714">
                  <c:v>3934.24</c:v>
                </c:pt>
                <c:pt idx="4715">
                  <c:v>3934.2599999999998</c:v>
                </c:pt>
                <c:pt idx="4716">
                  <c:v>3934.2799999999997</c:v>
                </c:pt>
                <c:pt idx="4717">
                  <c:v>3934.3</c:v>
                </c:pt>
                <c:pt idx="4718">
                  <c:v>3934.32</c:v>
                </c:pt>
                <c:pt idx="4719">
                  <c:v>3934.34</c:v>
                </c:pt>
                <c:pt idx="4720">
                  <c:v>3934.36</c:v>
                </c:pt>
                <c:pt idx="4721">
                  <c:v>3934.38</c:v>
                </c:pt>
                <c:pt idx="4722">
                  <c:v>3934.4</c:v>
                </c:pt>
                <c:pt idx="4723">
                  <c:v>3934.42</c:v>
                </c:pt>
                <c:pt idx="4724">
                  <c:v>3934.44</c:v>
                </c:pt>
                <c:pt idx="4725">
                  <c:v>3934.46</c:v>
                </c:pt>
                <c:pt idx="4726">
                  <c:v>3934.48</c:v>
                </c:pt>
                <c:pt idx="4727">
                  <c:v>3934.5</c:v>
                </c:pt>
                <c:pt idx="4728">
                  <c:v>3934.52</c:v>
                </c:pt>
                <c:pt idx="4729">
                  <c:v>3934.54</c:v>
                </c:pt>
                <c:pt idx="4730">
                  <c:v>3934.56</c:v>
                </c:pt>
                <c:pt idx="4731">
                  <c:v>3934.58</c:v>
                </c:pt>
                <c:pt idx="4732">
                  <c:v>3934.6</c:v>
                </c:pt>
                <c:pt idx="4733">
                  <c:v>3934.62</c:v>
                </c:pt>
                <c:pt idx="4734">
                  <c:v>3934.64</c:v>
                </c:pt>
                <c:pt idx="4735">
                  <c:v>3934.66</c:v>
                </c:pt>
                <c:pt idx="4736">
                  <c:v>3934.68</c:v>
                </c:pt>
                <c:pt idx="4737">
                  <c:v>3934.7</c:v>
                </c:pt>
                <c:pt idx="4738">
                  <c:v>3934.72</c:v>
                </c:pt>
                <c:pt idx="4739">
                  <c:v>3934.74</c:v>
                </c:pt>
                <c:pt idx="4740">
                  <c:v>3934.7599999999998</c:v>
                </c:pt>
                <c:pt idx="4741">
                  <c:v>3934.7799999999997</c:v>
                </c:pt>
                <c:pt idx="4742">
                  <c:v>3934.8</c:v>
                </c:pt>
                <c:pt idx="4743">
                  <c:v>3934.82</c:v>
                </c:pt>
                <c:pt idx="4744">
                  <c:v>3934.84</c:v>
                </c:pt>
                <c:pt idx="4745">
                  <c:v>3934.86</c:v>
                </c:pt>
                <c:pt idx="4746">
                  <c:v>3934.88</c:v>
                </c:pt>
                <c:pt idx="4747">
                  <c:v>3934.9</c:v>
                </c:pt>
                <c:pt idx="4748">
                  <c:v>3934.92</c:v>
                </c:pt>
                <c:pt idx="4749">
                  <c:v>3934.94</c:v>
                </c:pt>
                <c:pt idx="4750">
                  <c:v>3934.96</c:v>
                </c:pt>
                <c:pt idx="4751">
                  <c:v>3934.98</c:v>
                </c:pt>
                <c:pt idx="4752">
                  <c:v>3935</c:v>
                </c:pt>
                <c:pt idx="4753">
                  <c:v>3935.02</c:v>
                </c:pt>
                <c:pt idx="4754">
                  <c:v>3935.04</c:v>
                </c:pt>
                <c:pt idx="4755">
                  <c:v>3935.06</c:v>
                </c:pt>
                <c:pt idx="4756">
                  <c:v>3935.08</c:v>
                </c:pt>
                <c:pt idx="4757">
                  <c:v>3935.1</c:v>
                </c:pt>
                <c:pt idx="4758">
                  <c:v>3935.12</c:v>
                </c:pt>
                <c:pt idx="4759">
                  <c:v>3935.14</c:v>
                </c:pt>
                <c:pt idx="4760">
                  <c:v>3935.16</c:v>
                </c:pt>
                <c:pt idx="4761">
                  <c:v>3935.18</c:v>
                </c:pt>
                <c:pt idx="4762">
                  <c:v>3935.2</c:v>
                </c:pt>
                <c:pt idx="4763">
                  <c:v>3935.22</c:v>
                </c:pt>
                <c:pt idx="4764">
                  <c:v>3935.24</c:v>
                </c:pt>
                <c:pt idx="4765">
                  <c:v>3935.2599999999998</c:v>
                </c:pt>
                <c:pt idx="4766">
                  <c:v>3935.2799999999997</c:v>
                </c:pt>
                <c:pt idx="4767">
                  <c:v>3935.3</c:v>
                </c:pt>
                <c:pt idx="4768">
                  <c:v>3935.32</c:v>
                </c:pt>
                <c:pt idx="4769">
                  <c:v>3935.34</c:v>
                </c:pt>
                <c:pt idx="4770">
                  <c:v>3935.36</c:v>
                </c:pt>
                <c:pt idx="4771">
                  <c:v>3935.38</c:v>
                </c:pt>
                <c:pt idx="4772">
                  <c:v>3935.4</c:v>
                </c:pt>
                <c:pt idx="4773">
                  <c:v>3935.42</c:v>
                </c:pt>
                <c:pt idx="4774">
                  <c:v>3935.44</c:v>
                </c:pt>
                <c:pt idx="4775">
                  <c:v>3935.46</c:v>
                </c:pt>
                <c:pt idx="4776">
                  <c:v>3935.48</c:v>
                </c:pt>
                <c:pt idx="4777">
                  <c:v>3935.5</c:v>
                </c:pt>
                <c:pt idx="4778">
                  <c:v>3935.52</c:v>
                </c:pt>
                <c:pt idx="4779">
                  <c:v>3935.54</c:v>
                </c:pt>
                <c:pt idx="4780">
                  <c:v>3935.56</c:v>
                </c:pt>
                <c:pt idx="4781">
                  <c:v>3935.58</c:v>
                </c:pt>
                <c:pt idx="4782">
                  <c:v>3935.6</c:v>
                </c:pt>
                <c:pt idx="4783">
                  <c:v>3935.62</c:v>
                </c:pt>
                <c:pt idx="4784">
                  <c:v>3935.64</c:v>
                </c:pt>
                <c:pt idx="4785">
                  <c:v>3935.66</c:v>
                </c:pt>
                <c:pt idx="4786">
                  <c:v>3935.68</c:v>
                </c:pt>
                <c:pt idx="4787">
                  <c:v>3935.7</c:v>
                </c:pt>
                <c:pt idx="4788">
                  <c:v>3935.72</c:v>
                </c:pt>
                <c:pt idx="4789">
                  <c:v>3935.74</c:v>
                </c:pt>
                <c:pt idx="4790">
                  <c:v>3935.7599999999998</c:v>
                </c:pt>
                <c:pt idx="4791">
                  <c:v>3935.7799999999997</c:v>
                </c:pt>
                <c:pt idx="4792">
                  <c:v>3935.8</c:v>
                </c:pt>
                <c:pt idx="4793">
                  <c:v>3935.82</c:v>
                </c:pt>
                <c:pt idx="4794">
                  <c:v>3935.84</c:v>
                </c:pt>
                <c:pt idx="4795">
                  <c:v>3935.86</c:v>
                </c:pt>
                <c:pt idx="4796">
                  <c:v>3935.88</c:v>
                </c:pt>
                <c:pt idx="4797">
                  <c:v>3935.9</c:v>
                </c:pt>
                <c:pt idx="4798">
                  <c:v>3935.92</c:v>
                </c:pt>
                <c:pt idx="4799">
                  <c:v>3935.94</c:v>
                </c:pt>
                <c:pt idx="4800">
                  <c:v>3935.96</c:v>
                </c:pt>
                <c:pt idx="4801">
                  <c:v>3935.98</c:v>
                </c:pt>
                <c:pt idx="4802">
                  <c:v>3936</c:v>
                </c:pt>
                <c:pt idx="4803">
                  <c:v>3936.02</c:v>
                </c:pt>
                <c:pt idx="4804">
                  <c:v>3936.04</c:v>
                </c:pt>
                <c:pt idx="4805">
                  <c:v>3936.06</c:v>
                </c:pt>
                <c:pt idx="4806">
                  <c:v>3936.08</c:v>
                </c:pt>
                <c:pt idx="4807">
                  <c:v>3936.1</c:v>
                </c:pt>
                <c:pt idx="4808">
                  <c:v>3936.12</c:v>
                </c:pt>
                <c:pt idx="4809">
                  <c:v>3936.14</c:v>
                </c:pt>
                <c:pt idx="4810">
                  <c:v>3936.16</c:v>
                </c:pt>
                <c:pt idx="4811">
                  <c:v>3936.18</c:v>
                </c:pt>
                <c:pt idx="4812">
                  <c:v>3936.2</c:v>
                </c:pt>
                <c:pt idx="4813">
                  <c:v>3936.22</c:v>
                </c:pt>
                <c:pt idx="4814">
                  <c:v>3936.24</c:v>
                </c:pt>
                <c:pt idx="4815">
                  <c:v>3936.2599999999998</c:v>
                </c:pt>
                <c:pt idx="4816">
                  <c:v>3936.2799999999997</c:v>
                </c:pt>
                <c:pt idx="4817">
                  <c:v>3936.3</c:v>
                </c:pt>
                <c:pt idx="4818">
                  <c:v>3936.32</c:v>
                </c:pt>
                <c:pt idx="4819">
                  <c:v>3936.34</c:v>
                </c:pt>
                <c:pt idx="4820">
                  <c:v>3936.36</c:v>
                </c:pt>
                <c:pt idx="4821">
                  <c:v>3936.38</c:v>
                </c:pt>
                <c:pt idx="4822">
                  <c:v>3936.4</c:v>
                </c:pt>
                <c:pt idx="4823">
                  <c:v>3936.42</c:v>
                </c:pt>
                <c:pt idx="4824">
                  <c:v>3936.44</c:v>
                </c:pt>
                <c:pt idx="4825">
                  <c:v>3936.46</c:v>
                </c:pt>
                <c:pt idx="4826">
                  <c:v>3936.48</c:v>
                </c:pt>
                <c:pt idx="4827">
                  <c:v>3936.5</c:v>
                </c:pt>
                <c:pt idx="4828">
                  <c:v>3936.52</c:v>
                </c:pt>
                <c:pt idx="4829">
                  <c:v>3936.54</c:v>
                </c:pt>
                <c:pt idx="4830">
                  <c:v>3936.56</c:v>
                </c:pt>
                <c:pt idx="4831">
                  <c:v>3936.58</c:v>
                </c:pt>
                <c:pt idx="4832">
                  <c:v>3936.6</c:v>
                </c:pt>
                <c:pt idx="4833">
                  <c:v>3936.62</c:v>
                </c:pt>
                <c:pt idx="4834">
                  <c:v>3936.64</c:v>
                </c:pt>
                <c:pt idx="4835">
                  <c:v>3936.66</c:v>
                </c:pt>
                <c:pt idx="4836">
                  <c:v>3936.68</c:v>
                </c:pt>
                <c:pt idx="4837">
                  <c:v>3936.7</c:v>
                </c:pt>
                <c:pt idx="4838">
                  <c:v>3936.72</c:v>
                </c:pt>
                <c:pt idx="4839">
                  <c:v>3936.74</c:v>
                </c:pt>
                <c:pt idx="4840">
                  <c:v>3936.7599999999998</c:v>
                </c:pt>
                <c:pt idx="4841">
                  <c:v>3936.7799999999997</c:v>
                </c:pt>
                <c:pt idx="4842">
                  <c:v>3936.8</c:v>
                </c:pt>
                <c:pt idx="4843">
                  <c:v>3936.82</c:v>
                </c:pt>
                <c:pt idx="4844">
                  <c:v>3936.84</c:v>
                </c:pt>
                <c:pt idx="4845">
                  <c:v>3936.86</c:v>
                </c:pt>
                <c:pt idx="4846">
                  <c:v>3936.88</c:v>
                </c:pt>
                <c:pt idx="4847">
                  <c:v>3936.9</c:v>
                </c:pt>
                <c:pt idx="4848">
                  <c:v>3936.92</c:v>
                </c:pt>
                <c:pt idx="4849">
                  <c:v>3936.94</c:v>
                </c:pt>
                <c:pt idx="4850">
                  <c:v>3936.96</c:v>
                </c:pt>
                <c:pt idx="4851">
                  <c:v>3936.98</c:v>
                </c:pt>
                <c:pt idx="4852">
                  <c:v>3937</c:v>
                </c:pt>
                <c:pt idx="4853">
                  <c:v>3937.02</c:v>
                </c:pt>
                <c:pt idx="4854">
                  <c:v>3937.04</c:v>
                </c:pt>
                <c:pt idx="4855">
                  <c:v>3937.06</c:v>
                </c:pt>
                <c:pt idx="4856">
                  <c:v>3937.08</c:v>
                </c:pt>
                <c:pt idx="4857">
                  <c:v>3937.1</c:v>
                </c:pt>
                <c:pt idx="4858">
                  <c:v>3937.12</c:v>
                </c:pt>
                <c:pt idx="4859">
                  <c:v>3937.14</c:v>
                </c:pt>
                <c:pt idx="4860">
                  <c:v>3937.16</c:v>
                </c:pt>
                <c:pt idx="4861">
                  <c:v>3937.18</c:v>
                </c:pt>
                <c:pt idx="4862">
                  <c:v>3937.2</c:v>
                </c:pt>
                <c:pt idx="4863">
                  <c:v>3937.22</c:v>
                </c:pt>
                <c:pt idx="4864">
                  <c:v>3937.24</c:v>
                </c:pt>
                <c:pt idx="4865">
                  <c:v>3937.2599999999998</c:v>
                </c:pt>
                <c:pt idx="4866">
                  <c:v>3937.2799999999997</c:v>
                </c:pt>
                <c:pt idx="4867">
                  <c:v>3937.3</c:v>
                </c:pt>
                <c:pt idx="4868">
                  <c:v>3937.32</c:v>
                </c:pt>
                <c:pt idx="4869">
                  <c:v>3937.34</c:v>
                </c:pt>
                <c:pt idx="4870">
                  <c:v>3937.36</c:v>
                </c:pt>
                <c:pt idx="4871">
                  <c:v>3937.38</c:v>
                </c:pt>
                <c:pt idx="4872">
                  <c:v>3937.4</c:v>
                </c:pt>
                <c:pt idx="4873">
                  <c:v>3937.42</c:v>
                </c:pt>
                <c:pt idx="4874">
                  <c:v>3937.44</c:v>
                </c:pt>
                <c:pt idx="4875">
                  <c:v>3937.46</c:v>
                </c:pt>
                <c:pt idx="4876">
                  <c:v>3937.48</c:v>
                </c:pt>
                <c:pt idx="4877">
                  <c:v>3937.5</c:v>
                </c:pt>
                <c:pt idx="4878">
                  <c:v>3937.52</c:v>
                </c:pt>
                <c:pt idx="4879">
                  <c:v>3937.54</c:v>
                </c:pt>
                <c:pt idx="4880">
                  <c:v>3937.56</c:v>
                </c:pt>
                <c:pt idx="4881">
                  <c:v>3937.58</c:v>
                </c:pt>
                <c:pt idx="4882">
                  <c:v>3937.6</c:v>
                </c:pt>
                <c:pt idx="4883">
                  <c:v>3937.62</c:v>
                </c:pt>
                <c:pt idx="4884">
                  <c:v>3937.64</c:v>
                </c:pt>
                <c:pt idx="4885">
                  <c:v>3937.66</c:v>
                </c:pt>
                <c:pt idx="4886">
                  <c:v>3937.68</c:v>
                </c:pt>
                <c:pt idx="4887">
                  <c:v>3937.7</c:v>
                </c:pt>
                <c:pt idx="4888">
                  <c:v>3937.72</c:v>
                </c:pt>
                <c:pt idx="4889">
                  <c:v>3937.74</c:v>
                </c:pt>
                <c:pt idx="4890">
                  <c:v>3937.7599999999998</c:v>
                </c:pt>
                <c:pt idx="4891">
                  <c:v>3937.7799999999997</c:v>
                </c:pt>
                <c:pt idx="4892">
                  <c:v>3937.8</c:v>
                </c:pt>
                <c:pt idx="4893">
                  <c:v>3937.82</c:v>
                </c:pt>
                <c:pt idx="4894">
                  <c:v>3937.84</c:v>
                </c:pt>
                <c:pt idx="4895">
                  <c:v>3937.86</c:v>
                </c:pt>
                <c:pt idx="4896">
                  <c:v>3937.88</c:v>
                </c:pt>
                <c:pt idx="4897">
                  <c:v>3937.9</c:v>
                </c:pt>
                <c:pt idx="4898">
                  <c:v>3937.92</c:v>
                </c:pt>
                <c:pt idx="4899">
                  <c:v>3937.94</c:v>
                </c:pt>
                <c:pt idx="4900">
                  <c:v>3937.96</c:v>
                </c:pt>
                <c:pt idx="4901">
                  <c:v>3937.98</c:v>
                </c:pt>
                <c:pt idx="4902">
                  <c:v>3938</c:v>
                </c:pt>
                <c:pt idx="4903">
                  <c:v>3938.02</c:v>
                </c:pt>
                <c:pt idx="4904">
                  <c:v>3938.04</c:v>
                </c:pt>
                <c:pt idx="4905">
                  <c:v>3938.06</c:v>
                </c:pt>
                <c:pt idx="4906">
                  <c:v>3938.08</c:v>
                </c:pt>
                <c:pt idx="4907">
                  <c:v>3938.1</c:v>
                </c:pt>
                <c:pt idx="4908">
                  <c:v>3938.12</c:v>
                </c:pt>
                <c:pt idx="4909">
                  <c:v>3938.14</c:v>
                </c:pt>
                <c:pt idx="4910">
                  <c:v>3938.16</c:v>
                </c:pt>
                <c:pt idx="4911">
                  <c:v>3938.18</c:v>
                </c:pt>
                <c:pt idx="4912">
                  <c:v>3938.2</c:v>
                </c:pt>
                <c:pt idx="4913">
                  <c:v>3938.22</c:v>
                </c:pt>
                <c:pt idx="4914">
                  <c:v>3938.24</c:v>
                </c:pt>
                <c:pt idx="4915">
                  <c:v>3938.2599999999998</c:v>
                </c:pt>
                <c:pt idx="4916">
                  <c:v>3938.2799999999997</c:v>
                </c:pt>
                <c:pt idx="4917">
                  <c:v>3938.3</c:v>
                </c:pt>
                <c:pt idx="4918">
                  <c:v>3938.32</c:v>
                </c:pt>
                <c:pt idx="4919">
                  <c:v>3938.34</c:v>
                </c:pt>
                <c:pt idx="4920">
                  <c:v>3938.36</c:v>
                </c:pt>
                <c:pt idx="4921">
                  <c:v>3938.38</c:v>
                </c:pt>
                <c:pt idx="4922">
                  <c:v>3938.4</c:v>
                </c:pt>
                <c:pt idx="4923">
                  <c:v>3938.42</c:v>
                </c:pt>
                <c:pt idx="4924">
                  <c:v>3938.44</c:v>
                </c:pt>
                <c:pt idx="4925">
                  <c:v>3938.46</c:v>
                </c:pt>
                <c:pt idx="4926">
                  <c:v>3938.48</c:v>
                </c:pt>
                <c:pt idx="4927">
                  <c:v>3938.5</c:v>
                </c:pt>
                <c:pt idx="4928">
                  <c:v>3938.52</c:v>
                </c:pt>
                <c:pt idx="4929">
                  <c:v>3938.54</c:v>
                </c:pt>
                <c:pt idx="4930">
                  <c:v>3938.56</c:v>
                </c:pt>
                <c:pt idx="4931">
                  <c:v>3938.58</c:v>
                </c:pt>
                <c:pt idx="4932">
                  <c:v>3938.6</c:v>
                </c:pt>
                <c:pt idx="4933">
                  <c:v>3938.62</c:v>
                </c:pt>
                <c:pt idx="4934">
                  <c:v>3938.64</c:v>
                </c:pt>
                <c:pt idx="4935">
                  <c:v>3938.66</c:v>
                </c:pt>
                <c:pt idx="4936">
                  <c:v>3938.68</c:v>
                </c:pt>
                <c:pt idx="4937">
                  <c:v>3938.7</c:v>
                </c:pt>
                <c:pt idx="4938">
                  <c:v>3938.72</c:v>
                </c:pt>
                <c:pt idx="4939">
                  <c:v>3938.74</c:v>
                </c:pt>
                <c:pt idx="4940">
                  <c:v>3938.7599999999998</c:v>
                </c:pt>
                <c:pt idx="4941">
                  <c:v>3938.7799999999997</c:v>
                </c:pt>
                <c:pt idx="4942">
                  <c:v>3938.8</c:v>
                </c:pt>
                <c:pt idx="4943">
                  <c:v>3938.82</c:v>
                </c:pt>
                <c:pt idx="4944">
                  <c:v>3938.84</c:v>
                </c:pt>
                <c:pt idx="4945">
                  <c:v>3938.86</c:v>
                </c:pt>
                <c:pt idx="4946">
                  <c:v>3938.88</c:v>
                </c:pt>
                <c:pt idx="4947">
                  <c:v>3938.9</c:v>
                </c:pt>
                <c:pt idx="4948">
                  <c:v>3938.92</c:v>
                </c:pt>
                <c:pt idx="4949">
                  <c:v>3938.94</c:v>
                </c:pt>
                <c:pt idx="4950">
                  <c:v>3938.96</c:v>
                </c:pt>
                <c:pt idx="4951">
                  <c:v>3938.98</c:v>
                </c:pt>
                <c:pt idx="4952">
                  <c:v>3939</c:v>
                </c:pt>
                <c:pt idx="4953">
                  <c:v>3939.02</c:v>
                </c:pt>
                <c:pt idx="4954">
                  <c:v>3939.04</c:v>
                </c:pt>
                <c:pt idx="4955">
                  <c:v>3939.06</c:v>
                </c:pt>
                <c:pt idx="4956">
                  <c:v>3939.08</c:v>
                </c:pt>
                <c:pt idx="4957">
                  <c:v>3939.1</c:v>
                </c:pt>
                <c:pt idx="4958">
                  <c:v>3939.12</c:v>
                </c:pt>
                <c:pt idx="4959">
                  <c:v>3939.14</c:v>
                </c:pt>
                <c:pt idx="4960">
                  <c:v>3939.16</c:v>
                </c:pt>
                <c:pt idx="4961">
                  <c:v>3939.18</c:v>
                </c:pt>
                <c:pt idx="4962">
                  <c:v>3939.2</c:v>
                </c:pt>
                <c:pt idx="4963">
                  <c:v>3939.22</c:v>
                </c:pt>
                <c:pt idx="4964">
                  <c:v>3939.24</c:v>
                </c:pt>
                <c:pt idx="4965">
                  <c:v>3939.2599999999998</c:v>
                </c:pt>
                <c:pt idx="4966">
                  <c:v>3939.2799999999997</c:v>
                </c:pt>
                <c:pt idx="4967">
                  <c:v>3939.3</c:v>
                </c:pt>
                <c:pt idx="4968">
                  <c:v>3939.32</c:v>
                </c:pt>
                <c:pt idx="4969">
                  <c:v>3939.34</c:v>
                </c:pt>
                <c:pt idx="4970">
                  <c:v>3939.36</c:v>
                </c:pt>
                <c:pt idx="4971">
                  <c:v>3939.38</c:v>
                </c:pt>
                <c:pt idx="4972">
                  <c:v>3939.4</c:v>
                </c:pt>
                <c:pt idx="4973">
                  <c:v>3939.42</c:v>
                </c:pt>
                <c:pt idx="4974">
                  <c:v>3939.44</c:v>
                </c:pt>
                <c:pt idx="4975">
                  <c:v>3939.46</c:v>
                </c:pt>
                <c:pt idx="4976">
                  <c:v>3939.48</c:v>
                </c:pt>
                <c:pt idx="4977">
                  <c:v>3939.5</c:v>
                </c:pt>
                <c:pt idx="4978">
                  <c:v>3939.52</c:v>
                </c:pt>
                <c:pt idx="4979">
                  <c:v>3939.54</c:v>
                </c:pt>
                <c:pt idx="4980">
                  <c:v>3939.56</c:v>
                </c:pt>
                <c:pt idx="4981">
                  <c:v>3939.58</c:v>
                </c:pt>
                <c:pt idx="4982">
                  <c:v>3939.6</c:v>
                </c:pt>
                <c:pt idx="4983">
                  <c:v>3939.62</c:v>
                </c:pt>
                <c:pt idx="4984">
                  <c:v>3939.64</c:v>
                </c:pt>
                <c:pt idx="4985">
                  <c:v>3939.66</c:v>
                </c:pt>
                <c:pt idx="4986">
                  <c:v>3939.68</c:v>
                </c:pt>
                <c:pt idx="4987">
                  <c:v>3939.7</c:v>
                </c:pt>
                <c:pt idx="4988">
                  <c:v>3939.72</c:v>
                </c:pt>
                <c:pt idx="4989">
                  <c:v>3939.74</c:v>
                </c:pt>
                <c:pt idx="4990">
                  <c:v>3939.7599999999998</c:v>
                </c:pt>
                <c:pt idx="4991">
                  <c:v>3939.7799999999997</c:v>
                </c:pt>
                <c:pt idx="4992">
                  <c:v>3939.8</c:v>
                </c:pt>
                <c:pt idx="4993">
                  <c:v>3939.82</c:v>
                </c:pt>
                <c:pt idx="4994">
                  <c:v>3939.84</c:v>
                </c:pt>
                <c:pt idx="4995">
                  <c:v>3939.86</c:v>
                </c:pt>
                <c:pt idx="4996">
                  <c:v>3939.88</c:v>
                </c:pt>
                <c:pt idx="4997">
                  <c:v>3939.9</c:v>
                </c:pt>
                <c:pt idx="4998">
                  <c:v>3939.92</c:v>
                </c:pt>
                <c:pt idx="4999">
                  <c:v>3939.94</c:v>
                </c:pt>
                <c:pt idx="5000">
                  <c:v>3939.96</c:v>
                </c:pt>
                <c:pt idx="5001">
                  <c:v>3939.98</c:v>
                </c:pt>
                <c:pt idx="5002">
                  <c:v>3940</c:v>
                </c:pt>
                <c:pt idx="5003">
                  <c:v>3940.02</c:v>
                </c:pt>
                <c:pt idx="5004">
                  <c:v>3940.04</c:v>
                </c:pt>
                <c:pt idx="5005">
                  <c:v>3940.06</c:v>
                </c:pt>
                <c:pt idx="5006">
                  <c:v>3940.08</c:v>
                </c:pt>
                <c:pt idx="5007">
                  <c:v>3940.1</c:v>
                </c:pt>
                <c:pt idx="5008">
                  <c:v>3940.12</c:v>
                </c:pt>
                <c:pt idx="5009">
                  <c:v>3940.14</c:v>
                </c:pt>
                <c:pt idx="5010">
                  <c:v>3940.16</c:v>
                </c:pt>
                <c:pt idx="5011">
                  <c:v>3940.18</c:v>
                </c:pt>
                <c:pt idx="5012">
                  <c:v>3940.2</c:v>
                </c:pt>
                <c:pt idx="5013">
                  <c:v>3940.22</c:v>
                </c:pt>
                <c:pt idx="5014">
                  <c:v>3940.24</c:v>
                </c:pt>
                <c:pt idx="5015">
                  <c:v>3940.2599999999998</c:v>
                </c:pt>
                <c:pt idx="5016">
                  <c:v>3940.2799999999997</c:v>
                </c:pt>
                <c:pt idx="5017">
                  <c:v>3940.3</c:v>
                </c:pt>
                <c:pt idx="5018">
                  <c:v>3940.32</c:v>
                </c:pt>
                <c:pt idx="5019">
                  <c:v>3940.34</c:v>
                </c:pt>
                <c:pt idx="5020">
                  <c:v>3940.36</c:v>
                </c:pt>
                <c:pt idx="5021">
                  <c:v>3940.38</c:v>
                </c:pt>
                <c:pt idx="5022">
                  <c:v>3940.4</c:v>
                </c:pt>
                <c:pt idx="5023">
                  <c:v>3940.42</c:v>
                </c:pt>
                <c:pt idx="5024">
                  <c:v>3940.44</c:v>
                </c:pt>
                <c:pt idx="5025">
                  <c:v>3940.46</c:v>
                </c:pt>
                <c:pt idx="5026">
                  <c:v>3940.48</c:v>
                </c:pt>
                <c:pt idx="5027">
                  <c:v>3940.5</c:v>
                </c:pt>
                <c:pt idx="5028">
                  <c:v>3940.52</c:v>
                </c:pt>
                <c:pt idx="5029">
                  <c:v>3940.54</c:v>
                </c:pt>
                <c:pt idx="5030">
                  <c:v>3940.56</c:v>
                </c:pt>
                <c:pt idx="5031">
                  <c:v>3940.58</c:v>
                </c:pt>
                <c:pt idx="5032">
                  <c:v>3940.6</c:v>
                </c:pt>
                <c:pt idx="5033">
                  <c:v>3940.62</c:v>
                </c:pt>
                <c:pt idx="5034">
                  <c:v>3940.64</c:v>
                </c:pt>
                <c:pt idx="5035">
                  <c:v>3940.66</c:v>
                </c:pt>
                <c:pt idx="5036">
                  <c:v>3940.68</c:v>
                </c:pt>
                <c:pt idx="5037">
                  <c:v>3940.7</c:v>
                </c:pt>
                <c:pt idx="5038">
                  <c:v>3940.72</c:v>
                </c:pt>
                <c:pt idx="5039">
                  <c:v>3940.74</c:v>
                </c:pt>
                <c:pt idx="5040">
                  <c:v>3940.7599999999998</c:v>
                </c:pt>
                <c:pt idx="5041">
                  <c:v>3940.7799999999997</c:v>
                </c:pt>
                <c:pt idx="5042">
                  <c:v>3940.8</c:v>
                </c:pt>
                <c:pt idx="5043">
                  <c:v>3940.82</c:v>
                </c:pt>
                <c:pt idx="5044">
                  <c:v>3940.84</c:v>
                </c:pt>
                <c:pt idx="5045">
                  <c:v>3940.86</c:v>
                </c:pt>
                <c:pt idx="5046">
                  <c:v>3940.88</c:v>
                </c:pt>
                <c:pt idx="5047">
                  <c:v>3940.9</c:v>
                </c:pt>
                <c:pt idx="5048">
                  <c:v>3940.92</c:v>
                </c:pt>
                <c:pt idx="5049">
                  <c:v>3940.94</c:v>
                </c:pt>
                <c:pt idx="5050">
                  <c:v>3940.96</c:v>
                </c:pt>
                <c:pt idx="5051">
                  <c:v>3940.98</c:v>
                </c:pt>
                <c:pt idx="5052">
                  <c:v>3941</c:v>
                </c:pt>
                <c:pt idx="5053">
                  <c:v>3941.02</c:v>
                </c:pt>
                <c:pt idx="5054">
                  <c:v>3941.04</c:v>
                </c:pt>
                <c:pt idx="5055">
                  <c:v>3941.06</c:v>
                </c:pt>
                <c:pt idx="5056">
                  <c:v>3941.08</c:v>
                </c:pt>
                <c:pt idx="5057">
                  <c:v>3941.1</c:v>
                </c:pt>
                <c:pt idx="5058">
                  <c:v>3941.12</c:v>
                </c:pt>
                <c:pt idx="5059">
                  <c:v>3941.14</c:v>
                </c:pt>
                <c:pt idx="5060">
                  <c:v>3941.16</c:v>
                </c:pt>
                <c:pt idx="5061">
                  <c:v>3941.18</c:v>
                </c:pt>
                <c:pt idx="5062">
                  <c:v>3941.2</c:v>
                </c:pt>
                <c:pt idx="5063">
                  <c:v>3941.22</c:v>
                </c:pt>
                <c:pt idx="5064">
                  <c:v>3941.24</c:v>
                </c:pt>
                <c:pt idx="5065">
                  <c:v>3941.2599999999998</c:v>
                </c:pt>
                <c:pt idx="5066">
                  <c:v>3941.2799999999997</c:v>
                </c:pt>
                <c:pt idx="5067">
                  <c:v>3941.3</c:v>
                </c:pt>
                <c:pt idx="5068">
                  <c:v>3941.32</c:v>
                </c:pt>
                <c:pt idx="5069">
                  <c:v>3941.34</c:v>
                </c:pt>
                <c:pt idx="5070">
                  <c:v>3941.36</c:v>
                </c:pt>
                <c:pt idx="5071">
                  <c:v>3941.38</c:v>
                </c:pt>
                <c:pt idx="5072">
                  <c:v>3941.4</c:v>
                </c:pt>
                <c:pt idx="5073">
                  <c:v>3941.42</c:v>
                </c:pt>
                <c:pt idx="5074">
                  <c:v>3941.44</c:v>
                </c:pt>
                <c:pt idx="5075">
                  <c:v>3941.46</c:v>
                </c:pt>
                <c:pt idx="5076">
                  <c:v>3941.48</c:v>
                </c:pt>
                <c:pt idx="5077">
                  <c:v>3941.5</c:v>
                </c:pt>
                <c:pt idx="5078">
                  <c:v>3941.52</c:v>
                </c:pt>
                <c:pt idx="5079">
                  <c:v>3941.54</c:v>
                </c:pt>
                <c:pt idx="5080">
                  <c:v>3941.56</c:v>
                </c:pt>
                <c:pt idx="5081">
                  <c:v>3941.58</c:v>
                </c:pt>
                <c:pt idx="5082">
                  <c:v>3941.6</c:v>
                </c:pt>
                <c:pt idx="5083">
                  <c:v>3941.62</c:v>
                </c:pt>
                <c:pt idx="5084">
                  <c:v>3941.64</c:v>
                </c:pt>
                <c:pt idx="5085">
                  <c:v>3941.66</c:v>
                </c:pt>
                <c:pt idx="5086">
                  <c:v>3941.68</c:v>
                </c:pt>
                <c:pt idx="5087">
                  <c:v>3941.7</c:v>
                </c:pt>
                <c:pt idx="5088">
                  <c:v>3941.72</c:v>
                </c:pt>
                <c:pt idx="5089">
                  <c:v>3941.74</c:v>
                </c:pt>
                <c:pt idx="5090">
                  <c:v>3941.7599999999998</c:v>
                </c:pt>
                <c:pt idx="5091">
                  <c:v>3941.7799999999997</c:v>
                </c:pt>
                <c:pt idx="5092">
                  <c:v>3941.8</c:v>
                </c:pt>
                <c:pt idx="5093">
                  <c:v>3941.82</c:v>
                </c:pt>
                <c:pt idx="5094">
                  <c:v>3941.84</c:v>
                </c:pt>
                <c:pt idx="5095">
                  <c:v>3941.86</c:v>
                </c:pt>
                <c:pt idx="5096">
                  <c:v>3941.88</c:v>
                </c:pt>
                <c:pt idx="5097">
                  <c:v>3941.9</c:v>
                </c:pt>
                <c:pt idx="5098">
                  <c:v>3941.92</c:v>
                </c:pt>
                <c:pt idx="5099">
                  <c:v>3941.94</c:v>
                </c:pt>
                <c:pt idx="5100">
                  <c:v>3941.96</c:v>
                </c:pt>
                <c:pt idx="5101">
                  <c:v>3941.98</c:v>
                </c:pt>
                <c:pt idx="5102">
                  <c:v>3942</c:v>
                </c:pt>
                <c:pt idx="5103">
                  <c:v>3942.02</c:v>
                </c:pt>
                <c:pt idx="5104">
                  <c:v>3942.04</c:v>
                </c:pt>
                <c:pt idx="5105">
                  <c:v>3942.06</c:v>
                </c:pt>
                <c:pt idx="5106">
                  <c:v>3942.08</c:v>
                </c:pt>
                <c:pt idx="5107">
                  <c:v>3942.1</c:v>
                </c:pt>
                <c:pt idx="5108">
                  <c:v>3942.12</c:v>
                </c:pt>
                <c:pt idx="5109">
                  <c:v>3942.14</c:v>
                </c:pt>
                <c:pt idx="5110">
                  <c:v>3942.16</c:v>
                </c:pt>
                <c:pt idx="5111">
                  <c:v>3942.18</c:v>
                </c:pt>
                <c:pt idx="5112">
                  <c:v>3942.2</c:v>
                </c:pt>
                <c:pt idx="5113">
                  <c:v>3942.22</c:v>
                </c:pt>
                <c:pt idx="5114">
                  <c:v>3942.24</c:v>
                </c:pt>
                <c:pt idx="5115">
                  <c:v>3942.2599999999998</c:v>
                </c:pt>
                <c:pt idx="5116">
                  <c:v>3942.2799999999997</c:v>
                </c:pt>
                <c:pt idx="5117">
                  <c:v>3942.3</c:v>
                </c:pt>
                <c:pt idx="5118">
                  <c:v>3942.32</c:v>
                </c:pt>
                <c:pt idx="5119">
                  <c:v>3942.34</c:v>
                </c:pt>
                <c:pt idx="5120">
                  <c:v>3942.36</c:v>
                </c:pt>
                <c:pt idx="5121">
                  <c:v>3942.38</c:v>
                </c:pt>
                <c:pt idx="5122">
                  <c:v>3942.4</c:v>
                </c:pt>
                <c:pt idx="5123">
                  <c:v>3942.42</c:v>
                </c:pt>
                <c:pt idx="5124">
                  <c:v>3942.44</c:v>
                </c:pt>
                <c:pt idx="5125">
                  <c:v>3942.46</c:v>
                </c:pt>
                <c:pt idx="5126">
                  <c:v>3942.48</c:v>
                </c:pt>
                <c:pt idx="5127">
                  <c:v>3942.5</c:v>
                </c:pt>
                <c:pt idx="5128">
                  <c:v>3942.52</c:v>
                </c:pt>
                <c:pt idx="5129">
                  <c:v>3942.54</c:v>
                </c:pt>
                <c:pt idx="5130">
                  <c:v>3942.56</c:v>
                </c:pt>
                <c:pt idx="5131">
                  <c:v>3942.58</c:v>
                </c:pt>
                <c:pt idx="5132">
                  <c:v>3942.6</c:v>
                </c:pt>
                <c:pt idx="5133">
                  <c:v>3942.62</c:v>
                </c:pt>
                <c:pt idx="5134">
                  <c:v>3942.64</c:v>
                </c:pt>
                <c:pt idx="5135">
                  <c:v>3942.66</c:v>
                </c:pt>
                <c:pt idx="5136">
                  <c:v>3942.68</c:v>
                </c:pt>
                <c:pt idx="5137">
                  <c:v>3942.7</c:v>
                </c:pt>
                <c:pt idx="5138">
                  <c:v>3942.72</c:v>
                </c:pt>
                <c:pt idx="5139">
                  <c:v>3942.74</c:v>
                </c:pt>
                <c:pt idx="5140">
                  <c:v>3942.7599999999998</c:v>
                </c:pt>
                <c:pt idx="5141">
                  <c:v>3942.7799999999997</c:v>
                </c:pt>
                <c:pt idx="5142">
                  <c:v>3942.8</c:v>
                </c:pt>
                <c:pt idx="5143">
                  <c:v>3942.82</c:v>
                </c:pt>
                <c:pt idx="5144">
                  <c:v>3942.84</c:v>
                </c:pt>
                <c:pt idx="5145">
                  <c:v>3942.86</c:v>
                </c:pt>
                <c:pt idx="5146">
                  <c:v>3942.88</c:v>
                </c:pt>
                <c:pt idx="5147">
                  <c:v>3942.9</c:v>
                </c:pt>
                <c:pt idx="5148">
                  <c:v>3942.92</c:v>
                </c:pt>
                <c:pt idx="5149">
                  <c:v>3942.94</c:v>
                </c:pt>
                <c:pt idx="5150">
                  <c:v>3942.96</c:v>
                </c:pt>
                <c:pt idx="5151">
                  <c:v>3942.98</c:v>
                </c:pt>
                <c:pt idx="5152">
                  <c:v>3943</c:v>
                </c:pt>
                <c:pt idx="5153">
                  <c:v>3943.02</c:v>
                </c:pt>
                <c:pt idx="5154">
                  <c:v>3943.04</c:v>
                </c:pt>
                <c:pt idx="5155">
                  <c:v>3943.06</c:v>
                </c:pt>
                <c:pt idx="5156">
                  <c:v>3943.08</c:v>
                </c:pt>
                <c:pt idx="5157">
                  <c:v>3943.1</c:v>
                </c:pt>
                <c:pt idx="5158">
                  <c:v>3943.12</c:v>
                </c:pt>
                <c:pt idx="5159">
                  <c:v>3943.14</c:v>
                </c:pt>
                <c:pt idx="5160">
                  <c:v>3943.16</c:v>
                </c:pt>
                <c:pt idx="5161">
                  <c:v>3943.18</c:v>
                </c:pt>
                <c:pt idx="5162">
                  <c:v>3943.2</c:v>
                </c:pt>
                <c:pt idx="5163">
                  <c:v>3943.22</c:v>
                </c:pt>
                <c:pt idx="5164">
                  <c:v>3943.24</c:v>
                </c:pt>
                <c:pt idx="5165">
                  <c:v>3943.2599999999998</c:v>
                </c:pt>
                <c:pt idx="5166">
                  <c:v>3943.2799999999997</c:v>
                </c:pt>
                <c:pt idx="5167">
                  <c:v>3943.3</c:v>
                </c:pt>
                <c:pt idx="5168">
                  <c:v>3943.32</c:v>
                </c:pt>
                <c:pt idx="5169">
                  <c:v>3943.34</c:v>
                </c:pt>
                <c:pt idx="5170">
                  <c:v>3943.36</c:v>
                </c:pt>
                <c:pt idx="5171">
                  <c:v>3943.38</c:v>
                </c:pt>
                <c:pt idx="5172">
                  <c:v>3943.4</c:v>
                </c:pt>
                <c:pt idx="5173">
                  <c:v>3943.42</c:v>
                </c:pt>
                <c:pt idx="5174">
                  <c:v>3943.44</c:v>
                </c:pt>
                <c:pt idx="5175">
                  <c:v>3943.46</c:v>
                </c:pt>
                <c:pt idx="5176">
                  <c:v>3943.48</c:v>
                </c:pt>
                <c:pt idx="5177">
                  <c:v>3943.5</c:v>
                </c:pt>
                <c:pt idx="5178">
                  <c:v>3943.52</c:v>
                </c:pt>
                <c:pt idx="5179">
                  <c:v>3943.54</c:v>
                </c:pt>
                <c:pt idx="5180">
                  <c:v>3943.56</c:v>
                </c:pt>
                <c:pt idx="5181">
                  <c:v>3943.58</c:v>
                </c:pt>
                <c:pt idx="5182">
                  <c:v>3943.6</c:v>
                </c:pt>
                <c:pt idx="5183">
                  <c:v>3943.62</c:v>
                </c:pt>
                <c:pt idx="5184">
                  <c:v>3943.64</c:v>
                </c:pt>
                <c:pt idx="5185">
                  <c:v>3943.66</c:v>
                </c:pt>
                <c:pt idx="5186">
                  <c:v>3943.68</c:v>
                </c:pt>
                <c:pt idx="5187">
                  <c:v>3943.7</c:v>
                </c:pt>
                <c:pt idx="5188">
                  <c:v>3943.72</c:v>
                </c:pt>
                <c:pt idx="5189">
                  <c:v>3943.74</c:v>
                </c:pt>
                <c:pt idx="5190">
                  <c:v>3943.7599999999998</c:v>
                </c:pt>
                <c:pt idx="5191">
                  <c:v>3943.7799999999997</c:v>
                </c:pt>
                <c:pt idx="5192">
                  <c:v>3943.8</c:v>
                </c:pt>
                <c:pt idx="5193">
                  <c:v>3943.82</c:v>
                </c:pt>
                <c:pt idx="5194">
                  <c:v>3943.84</c:v>
                </c:pt>
                <c:pt idx="5195">
                  <c:v>3943.86</c:v>
                </c:pt>
                <c:pt idx="5196">
                  <c:v>3943.88</c:v>
                </c:pt>
                <c:pt idx="5197">
                  <c:v>3943.9</c:v>
                </c:pt>
                <c:pt idx="5198">
                  <c:v>3943.92</c:v>
                </c:pt>
                <c:pt idx="5199">
                  <c:v>3943.94</c:v>
                </c:pt>
                <c:pt idx="5200">
                  <c:v>3943.96</c:v>
                </c:pt>
                <c:pt idx="5201">
                  <c:v>3943.98</c:v>
                </c:pt>
                <c:pt idx="5202">
                  <c:v>3944</c:v>
                </c:pt>
                <c:pt idx="5203">
                  <c:v>3944.02</c:v>
                </c:pt>
                <c:pt idx="5204">
                  <c:v>3944.04</c:v>
                </c:pt>
                <c:pt idx="5205">
                  <c:v>3944.06</c:v>
                </c:pt>
                <c:pt idx="5206">
                  <c:v>3944.08</c:v>
                </c:pt>
                <c:pt idx="5207">
                  <c:v>3944.1</c:v>
                </c:pt>
                <c:pt idx="5208">
                  <c:v>3944.12</c:v>
                </c:pt>
                <c:pt idx="5209">
                  <c:v>3944.14</c:v>
                </c:pt>
                <c:pt idx="5210">
                  <c:v>3944.16</c:v>
                </c:pt>
                <c:pt idx="5211">
                  <c:v>3944.18</c:v>
                </c:pt>
                <c:pt idx="5212">
                  <c:v>3944.2</c:v>
                </c:pt>
                <c:pt idx="5213">
                  <c:v>3944.22</c:v>
                </c:pt>
                <c:pt idx="5214">
                  <c:v>3944.24</c:v>
                </c:pt>
                <c:pt idx="5215">
                  <c:v>3944.2599999999998</c:v>
                </c:pt>
                <c:pt idx="5216">
                  <c:v>3944.2799999999997</c:v>
                </c:pt>
                <c:pt idx="5217">
                  <c:v>3944.3</c:v>
                </c:pt>
                <c:pt idx="5218">
                  <c:v>3944.32</c:v>
                </c:pt>
                <c:pt idx="5219">
                  <c:v>3944.34</c:v>
                </c:pt>
                <c:pt idx="5220">
                  <c:v>3944.36</c:v>
                </c:pt>
                <c:pt idx="5221">
                  <c:v>3944.38</c:v>
                </c:pt>
                <c:pt idx="5222">
                  <c:v>3944.4</c:v>
                </c:pt>
                <c:pt idx="5223">
                  <c:v>3944.42</c:v>
                </c:pt>
                <c:pt idx="5224">
                  <c:v>3944.44</c:v>
                </c:pt>
                <c:pt idx="5225">
                  <c:v>3944.46</c:v>
                </c:pt>
                <c:pt idx="5226">
                  <c:v>3944.48</c:v>
                </c:pt>
                <c:pt idx="5227">
                  <c:v>3944.5</c:v>
                </c:pt>
                <c:pt idx="5228">
                  <c:v>3944.52</c:v>
                </c:pt>
                <c:pt idx="5229">
                  <c:v>3944.54</c:v>
                </c:pt>
                <c:pt idx="5230">
                  <c:v>3944.56</c:v>
                </c:pt>
                <c:pt idx="5231">
                  <c:v>3944.58</c:v>
                </c:pt>
                <c:pt idx="5232">
                  <c:v>3944.6</c:v>
                </c:pt>
                <c:pt idx="5233">
                  <c:v>3944.62</c:v>
                </c:pt>
                <c:pt idx="5234">
                  <c:v>3944.64</c:v>
                </c:pt>
                <c:pt idx="5235">
                  <c:v>3944.66</c:v>
                </c:pt>
                <c:pt idx="5236">
                  <c:v>3944.68</c:v>
                </c:pt>
                <c:pt idx="5237">
                  <c:v>3944.7</c:v>
                </c:pt>
                <c:pt idx="5238">
                  <c:v>3944.72</c:v>
                </c:pt>
                <c:pt idx="5239">
                  <c:v>3944.74</c:v>
                </c:pt>
                <c:pt idx="5240">
                  <c:v>3944.7599999999998</c:v>
                </c:pt>
                <c:pt idx="5241">
                  <c:v>3944.7799999999997</c:v>
                </c:pt>
                <c:pt idx="5242">
                  <c:v>3944.8</c:v>
                </c:pt>
                <c:pt idx="5243">
                  <c:v>3944.82</c:v>
                </c:pt>
                <c:pt idx="5244">
                  <c:v>3944.84</c:v>
                </c:pt>
                <c:pt idx="5245">
                  <c:v>3944.86</c:v>
                </c:pt>
                <c:pt idx="5246">
                  <c:v>3944.88</c:v>
                </c:pt>
                <c:pt idx="5247">
                  <c:v>3944.9</c:v>
                </c:pt>
                <c:pt idx="5248">
                  <c:v>3944.92</c:v>
                </c:pt>
                <c:pt idx="5249">
                  <c:v>3944.94</c:v>
                </c:pt>
                <c:pt idx="5250">
                  <c:v>3944.96</c:v>
                </c:pt>
                <c:pt idx="5251">
                  <c:v>3944.98</c:v>
                </c:pt>
                <c:pt idx="5252">
                  <c:v>3945</c:v>
                </c:pt>
                <c:pt idx="5253">
                  <c:v>3945.02</c:v>
                </c:pt>
                <c:pt idx="5254">
                  <c:v>3945.04</c:v>
                </c:pt>
                <c:pt idx="5255">
                  <c:v>3945.06</c:v>
                </c:pt>
                <c:pt idx="5256">
                  <c:v>3945.08</c:v>
                </c:pt>
                <c:pt idx="5257">
                  <c:v>3945.1</c:v>
                </c:pt>
                <c:pt idx="5258">
                  <c:v>3945.12</c:v>
                </c:pt>
                <c:pt idx="5259">
                  <c:v>3945.14</c:v>
                </c:pt>
                <c:pt idx="5260">
                  <c:v>3945.16</c:v>
                </c:pt>
                <c:pt idx="5261">
                  <c:v>3945.18</c:v>
                </c:pt>
                <c:pt idx="5262">
                  <c:v>3945.2</c:v>
                </c:pt>
                <c:pt idx="5263">
                  <c:v>3945.22</c:v>
                </c:pt>
                <c:pt idx="5264">
                  <c:v>3945.24</c:v>
                </c:pt>
                <c:pt idx="5265">
                  <c:v>3945.2599999999998</c:v>
                </c:pt>
                <c:pt idx="5266">
                  <c:v>3945.2799999999997</c:v>
                </c:pt>
                <c:pt idx="5267">
                  <c:v>3945.3</c:v>
                </c:pt>
                <c:pt idx="5268">
                  <c:v>3945.32</c:v>
                </c:pt>
                <c:pt idx="5269">
                  <c:v>3945.34</c:v>
                </c:pt>
                <c:pt idx="5270">
                  <c:v>3945.36</c:v>
                </c:pt>
                <c:pt idx="5271">
                  <c:v>3945.38</c:v>
                </c:pt>
                <c:pt idx="5272">
                  <c:v>3945.4</c:v>
                </c:pt>
                <c:pt idx="5273">
                  <c:v>3945.42</c:v>
                </c:pt>
                <c:pt idx="5274">
                  <c:v>3945.44</c:v>
                </c:pt>
                <c:pt idx="5275">
                  <c:v>3945.46</c:v>
                </c:pt>
                <c:pt idx="5276">
                  <c:v>3945.48</c:v>
                </c:pt>
                <c:pt idx="5277">
                  <c:v>3945.5</c:v>
                </c:pt>
                <c:pt idx="5278">
                  <c:v>3945.52</c:v>
                </c:pt>
                <c:pt idx="5279">
                  <c:v>3945.54</c:v>
                </c:pt>
                <c:pt idx="5280">
                  <c:v>3945.56</c:v>
                </c:pt>
                <c:pt idx="5281">
                  <c:v>3945.58</c:v>
                </c:pt>
                <c:pt idx="5282">
                  <c:v>3945.6</c:v>
                </c:pt>
                <c:pt idx="5283">
                  <c:v>3945.62</c:v>
                </c:pt>
                <c:pt idx="5284">
                  <c:v>3945.64</c:v>
                </c:pt>
                <c:pt idx="5285">
                  <c:v>3945.66</c:v>
                </c:pt>
                <c:pt idx="5286">
                  <c:v>3945.68</c:v>
                </c:pt>
                <c:pt idx="5287">
                  <c:v>3945.7</c:v>
                </c:pt>
                <c:pt idx="5288">
                  <c:v>3945.72</c:v>
                </c:pt>
                <c:pt idx="5289">
                  <c:v>3945.74</c:v>
                </c:pt>
                <c:pt idx="5290">
                  <c:v>3945.7599999999998</c:v>
                </c:pt>
                <c:pt idx="5291">
                  <c:v>3945.7799999999997</c:v>
                </c:pt>
                <c:pt idx="5292">
                  <c:v>3945.8</c:v>
                </c:pt>
                <c:pt idx="5293">
                  <c:v>3945.82</c:v>
                </c:pt>
                <c:pt idx="5294">
                  <c:v>3945.84</c:v>
                </c:pt>
                <c:pt idx="5295">
                  <c:v>3945.86</c:v>
                </c:pt>
                <c:pt idx="5296">
                  <c:v>3945.88</c:v>
                </c:pt>
                <c:pt idx="5297">
                  <c:v>3945.9</c:v>
                </c:pt>
                <c:pt idx="5298">
                  <c:v>3945.92</c:v>
                </c:pt>
                <c:pt idx="5299">
                  <c:v>3945.94</c:v>
                </c:pt>
                <c:pt idx="5300">
                  <c:v>3945.96</c:v>
                </c:pt>
                <c:pt idx="5301">
                  <c:v>3945.98</c:v>
                </c:pt>
                <c:pt idx="5302">
                  <c:v>3946</c:v>
                </c:pt>
                <c:pt idx="5303">
                  <c:v>3946.02</c:v>
                </c:pt>
                <c:pt idx="5304">
                  <c:v>3946.04</c:v>
                </c:pt>
                <c:pt idx="5305">
                  <c:v>3946.06</c:v>
                </c:pt>
                <c:pt idx="5306">
                  <c:v>3946.08</c:v>
                </c:pt>
                <c:pt idx="5307">
                  <c:v>3946.1</c:v>
                </c:pt>
                <c:pt idx="5308">
                  <c:v>3946.12</c:v>
                </c:pt>
                <c:pt idx="5309">
                  <c:v>3946.14</c:v>
                </c:pt>
                <c:pt idx="5310">
                  <c:v>3946.16</c:v>
                </c:pt>
                <c:pt idx="5311">
                  <c:v>3946.18</c:v>
                </c:pt>
                <c:pt idx="5312">
                  <c:v>3946.2</c:v>
                </c:pt>
                <c:pt idx="5313">
                  <c:v>3946.22</c:v>
                </c:pt>
                <c:pt idx="5314">
                  <c:v>3946.24</c:v>
                </c:pt>
                <c:pt idx="5315">
                  <c:v>3946.2599999999998</c:v>
                </c:pt>
                <c:pt idx="5316">
                  <c:v>3946.2799999999997</c:v>
                </c:pt>
                <c:pt idx="5317">
                  <c:v>3946.3</c:v>
                </c:pt>
                <c:pt idx="5318">
                  <c:v>3946.32</c:v>
                </c:pt>
                <c:pt idx="5319">
                  <c:v>3946.34</c:v>
                </c:pt>
                <c:pt idx="5320">
                  <c:v>3946.36</c:v>
                </c:pt>
                <c:pt idx="5321">
                  <c:v>3946.38</c:v>
                </c:pt>
                <c:pt idx="5322">
                  <c:v>3946.4</c:v>
                </c:pt>
                <c:pt idx="5323">
                  <c:v>3946.42</c:v>
                </c:pt>
                <c:pt idx="5324">
                  <c:v>3946.44</c:v>
                </c:pt>
                <c:pt idx="5325">
                  <c:v>3946.46</c:v>
                </c:pt>
                <c:pt idx="5326">
                  <c:v>3946.48</c:v>
                </c:pt>
                <c:pt idx="5327">
                  <c:v>3946.5</c:v>
                </c:pt>
                <c:pt idx="5328">
                  <c:v>3946.52</c:v>
                </c:pt>
                <c:pt idx="5329">
                  <c:v>3946.54</c:v>
                </c:pt>
                <c:pt idx="5330">
                  <c:v>3946.56</c:v>
                </c:pt>
                <c:pt idx="5331">
                  <c:v>3946.58</c:v>
                </c:pt>
                <c:pt idx="5332">
                  <c:v>3946.6</c:v>
                </c:pt>
                <c:pt idx="5333">
                  <c:v>3946.62</c:v>
                </c:pt>
                <c:pt idx="5334">
                  <c:v>3946.64</c:v>
                </c:pt>
                <c:pt idx="5335">
                  <c:v>3946.66</c:v>
                </c:pt>
                <c:pt idx="5336">
                  <c:v>3946.68</c:v>
                </c:pt>
                <c:pt idx="5337">
                  <c:v>3946.7</c:v>
                </c:pt>
                <c:pt idx="5338">
                  <c:v>3946.72</c:v>
                </c:pt>
                <c:pt idx="5339">
                  <c:v>3946.74</c:v>
                </c:pt>
                <c:pt idx="5340">
                  <c:v>3946.7599999999998</c:v>
                </c:pt>
                <c:pt idx="5341">
                  <c:v>3946.7799999999997</c:v>
                </c:pt>
                <c:pt idx="5342">
                  <c:v>3946.8</c:v>
                </c:pt>
                <c:pt idx="5343">
                  <c:v>3946.82</c:v>
                </c:pt>
                <c:pt idx="5344">
                  <c:v>3946.84</c:v>
                </c:pt>
                <c:pt idx="5345">
                  <c:v>3946.86</c:v>
                </c:pt>
                <c:pt idx="5346">
                  <c:v>3946.88</c:v>
                </c:pt>
                <c:pt idx="5347">
                  <c:v>3946.9</c:v>
                </c:pt>
                <c:pt idx="5348">
                  <c:v>3946.92</c:v>
                </c:pt>
                <c:pt idx="5349">
                  <c:v>3946.94</c:v>
                </c:pt>
                <c:pt idx="5350">
                  <c:v>3946.96</c:v>
                </c:pt>
                <c:pt idx="5351">
                  <c:v>3946.98</c:v>
                </c:pt>
                <c:pt idx="5352">
                  <c:v>3947</c:v>
                </c:pt>
                <c:pt idx="5353">
                  <c:v>3947.02</c:v>
                </c:pt>
                <c:pt idx="5354">
                  <c:v>3947.04</c:v>
                </c:pt>
                <c:pt idx="5355">
                  <c:v>3947.06</c:v>
                </c:pt>
                <c:pt idx="5356">
                  <c:v>3947.08</c:v>
                </c:pt>
                <c:pt idx="5357">
                  <c:v>3947.1</c:v>
                </c:pt>
                <c:pt idx="5358">
                  <c:v>3947.12</c:v>
                </c:pt>
                <c:pt idx="5359">
                  <c:v>3947.14</c:v>
                </c:pt>
                <c:pt idx="5360">
                  <c:v>3947.16</c:v>
                </c:pt>
                <c:pt idx="5361">
                  <c:v>3947.18</c:v>
                </c:pt>
                <c:pt idx="5362">
                  <c:v>3947.2</c:v>
                </c:pt>
                <c:pt idx="5363">
                  <c:v>3947.22</c:v>
                </c:pt>
                <c:pt idx="5364">
                  <c:v>3947.24</c:v>
                </c:pt>
                <c:pt idx="5365">
                  <c:v>3947.2599999999998</c:v>
                </c:pt>
                <c:pt idx="5366">
                  <c:v>3947.2799999999997</c:v>
                </c:pt>
                <c:pt idx="5367">
                  <c:v>3947.3</c:v>
                </c:pt>
                <c:pt idx="5368">
                  <c:v>3947.32</c:v>
                </c:pt>
                <c:pt idx="5369">
                  <c:v>3947.34</c:v>
                </c:pt>
                <c:pt idx="5370">
                  <c:v>3947.36</c:v>
                </c:pt>
                <c:pt idx="5371">
                  <c:v>3947.38</c:v>
                </c:pt>
                <c:pt idx="5372">
                  <c:v>3947.4</c:v>
                </c:pt>
                <c:pt idx="5373">
                  <c:v>3947.42</c:v>
                </c:pt>
                <c:pt idx="5374">
                  <c:v>3947.44</c:v>
                </c:pt>
                <c:pt idx="5375">
                  <c:v>3947.46</c:v>
                </c:pt>
                <c:pt idx="5376">
                  <c:v>3947.48</c:v>
                </c:pt>
                <c:pt idx="5377">
                  <c:v>3947.5</c:v>
                </c:pt>
                <c:pt idx="5378">
                  <c:v>3947.52</c:v>
                </c:pt>
                <c:pt idx="5379">
                  <c:v>3947.54</c:v>
                </c:pt>
                <c:pt idx="5380">
                  <c:v>3947.56</c:v>
                </c:pt>
                <c:pt idx="5381">
                  <c:v>3947.58</c:v>
                </c:pt>
                <c:pt idx="5382">
                  <c:v>3947.6</c:v>
                </c:pt>
                <c:pt idx="5383">
                  <c:v>3947.62</c:v>
                </c:pt>
                <c:pt idx="5384">
                  <c:v>3947.64</c:v>
                </c:pt>
                <c:pt idx="5385">
                  <c:v>3947.66</c:v>
                </c:pt>
                <c:pt idx="5386">
                  <c:v>3947.68</c:v>
                </c:pt>
                <c:pt idx="5387">
                  <c:v>3947.7</c:v>
                </c:pt>
                <c:pt idx="5388">
                  <c:v>3947.72</c:v>
                </c:pt>
                <c:pt idx="5389">
                  <c:v>3947.74</c:v>
                </c:pt>
                <c:pt idx="5390">
                  <c:v>3947.7599999999998</c:v>
                </c:pt>
                <c:pt idx="5391">
                  <c:v>3947.7799999999997</c:v>
                </c:pt>
                <c:pt idx="5392">
                  <c:v>3947.8</c:v>
                </c:pt>
                <c:pt idx="5393">
                  <c:v>3947.82</c:v>
                </c:pt>
                <c:pt idx="5394">
                  <c:v>3947.84</c:v>
                </c:pt>
                <c:pt idx="5395">
                  <c:v>3947.86</c:v>
                </c:pt>
                <c:pt idx="5396">
                  <c:v>3947.88</c:v>
                </c:pt>
                <c:pt idx="5397">
                  <c:v>3947.9</c:v>
                </c:pt>
                <c:pt idx="5398">
                  <c:v>3947.92</c:v>
                </c:pt>
                <c:pt idx="5399">
                  <c:v>3947.94</c:v>
                </c:pt>
                <c:pt idx="5400">
                  <c:v>3947.96</c:v>
                </c:pt>
                <c:pt idx="5401">
                  <c:v>3947.98</c:v>
                </c:pt>
                <c:pt idx="5402">
                  <c:v>3948</c:v>
                </c:pt>
                <c:pt idx="5403">
                  <c:v>3948.02</c:v>
                </c:pt>
                <c:pt idx="5404">
                  <c:v>3948.04</c:v>
                </c:pt>
                <c:pt idx="5405">
                  <c:v>3948.06</c:v>
                </c:pt>
                <c:pt idx="5406">
                  <c:v>3948.08</c:v>
                </c:pt>
                <c:pt idx="5407">
                  <c:v>3948.1</c:v>
                </c:pt>
                <c:pt idx="5408">
                  <c:v>3948.12</c:v>
                </c:pt>
                <c:pt idx="5409">
                  <c:v>3948.14</c:v>
                </c:pt>
                <c:pt idx="5410">
                  <c:v>3948.16</c:v>
                </c:pt>
                <c:pt idx="5411">
                  <c:v>3948.18</c:v>
                </c:pt>
                <c:pt idx="5412">
                  <c:v>3948.2</c:v>
                </c:pt>
                <c:pt idx="5413">
                  <c:v>3948.22</c:v>
                </c:pt>
                <c:pt idx="5414">
                  <c:v>3948.24</c:v>
                </c:pt>
                <c:pt idx="5415">
                  <c:v>3948.2599999999998</c:v>
                </c:pt>
                <c:pt idx="5416">
                  <c:v>3948.2799999999997</c:v>
                </c:pt>
                <c:pt idx="5417">
                  <c:v>3948.3</c:v>
                </c:pt>
                <c:pt idx="5418">
                  <c:v>3948.32</c:v>
                </c:pt>
                <c:pt idx="5419">
                  <c:v>3948.34</c:v>
                </c:pt>
                <c:pt idx="5420">
                  <c:v>3948.36</c:v>
                </c:pt>
                <c:pt idx="5421">
                  <c:v>3948.38</c:v>
                </c:pt>
                <c:pt idx="5422">
                  <c:v>3948.4</c:v>
                </c:pt>
                <c:pt idx="5423">
                  <c:v>3948.42</c:v>
                </c:pt>
                <c:pt idx="5424">
                  <c:v>3948.44</c:v>
                </c:pt>
                <c:pt idx="5425">
                  <c:v>3948.46</c:v>
                </c:pt>
                <c:pt idx="5426">
                  <c:v>3948.48</c:v>
                </c:pt>
                <c:pt idx="5427">
                  <c:v>3948.5</c:v>
                </c:pt>
                <c:pt idx="5428">
                  <c:v>3948.52</c:v>
                </c:pt>
                <c:pt idx="5429">
                  <c:v>3948.54</c:v>
                </c:pt>
                <c:pt idx="5430">
                  <c:v>3948.56</c:v>
                </c:pt>
                <c:pt idx="5431">
                  <c:v>3948.58</c:v>
                </c:pt>
                <c:pt idx="5432">
                  <c:v>3948.6</c:v>
                </c:pt>
                <c:pt idx="5433">
                  <c:v>3948.62</c:v>
                </c:pt>
                <c:pt idx="5434">
                  <c:v>3948.64</c:v>
                </c:pt>
                <c:pt idx="5435">
                  <c:v>3948.66</c:v>
                </c:pt>
                <c:pt idx="5436">
                  <c:v>3948.68</c:v>
                </c:pt>
                <c:pt idx="5437">
                  <c:v>3948.7</c:v>
                </c:pt>
                <c:pt idx="5438">
                  <c:v>3948.72</c:v>
                </c:pt>
                <c:pt idx="5439">
                  <c:v>3948.74</c:v>
                </c:pt>
                <c:pt idx="5440">
                  <c:v>3948.7599999999998</c:v>
                </c:pt>
                <c:pt idx="5441">
                  <c:v>3948.7799999999997</c:v>
                </c:pt>
                <c:pt idx="5442">
                  <c:v>3948.8</c:v>
                </c:pt>
                <c:pt idx="5443">
                  <c:v>3948.82</c:v>
                </c:pt>
                <c:pt idx="5444">
                  <c:v>3948.84</c:v>
                </c:pt>
                <c:pt idx="5445">
                  <c:v>3948.86</c:v>
                </c:pt>
                <c:pt idx="5446">
                  <c:v>3948.88</c:v>
                </c:pt>
                <c:pt idx="5447">
                  <c:v>3948.9</c:v>
                </c:pt>
                <c:pt idx="5448">
                  <c:v>3948.92</c:v>
                </c:pt>
                <c:pt idx="5449">
                  <c:v>3948.94</c:v>
                </c:pt>
                <c:pt idx="5450">
                  <c:v>3948.96</c:v>
                </c:pt>
                <c:pt idx="5451">
                  <c:v>3948.98</c:v>
                </c:pt>
                <c:pt idx="5452">
                  <c:v>3949</c:v>
                </c:pt>
                <c:pt idx="5453">
                  <c:v>3949.02</c:v>
                </c:pt>
                <c:pt idx="5454">
                  <c:v>3949.04</c:v>
                </c:pt>
                <c:pt idx="5455">
                  <c:v>3949.06</c:v>
                </c:pt>
                <c:pt idx="5456">
                  <c:v>3949.08</c:v>
                </c:pt>
                <c:pt idx="5457">
                  <c:v>3949.1</c:v>
                </c:pt>
                <c:pt idx="5458">
                  <c:v>3949.12</c:v>
                </c:pt>
                <c:pt idx="5459">
                  <c:v>3949.14</c:v>
                </c:pt>
                <c:pt idx="5460">
                  <c:v>3949.16</c:v>
                </c:pt>
                <c:pt idx="5461">
                  <c:v>3949.18</c:v>
                </c:pt>
                <c:pt idx="5462">
                  <c:v>3949.2</c:v>
                </c:pt>
                <c:pt idx="5463">
                  <c:v>3949.22</c:v>
                </c:pt>
                <c:pt idx="5464">
                  <c:v>3949.24</c:v>
                </c:pt>
                <c:pt idx="5465">
                  <c:v>3949.2599999999998</c:v>
                </c:pt>
                <c:pt idx="5466">
                  <c:v>3949.2799999999997</c:v>
                </c:pt>
                <c:pt idx="5467">
                  <c:v>3949.3</c:v>
                </c:pt>
                <c:pt idx="5468">
                  <c:v>3949.32</c:v>
                </c:pt>
                <c:pt idx="5469">
                  <c:v>3949.34</c:v>
                </c:pt>
                <c:pt idx="5470">
                  <c:v>3949.36</c:v>
                </c:pt>
                <c:pt idx="5471">
                  <c:v>3949.38</c:v>
                </c:pt>
                <c:pt idx="5472">
                  <c:v>3949.4</c:v>
                </c:pt>
                <c:pt idx="5473">
                  <c:v>3949.42</c:v>
                </c:pt>
                <c:pt idx="5474">
                  <c:v>3949.44</c:v>
                </c:pt>
                <c:pt idx="5475">
                  <c:v>3949.46</c:v>
                </c:pt>
                <c:pt idx="5476">
                  <c:v>3949.48</c:v>
                </c:pt>
                <c:pt idx="5477">
                  <c:v>3949.5</c:v>
                </c:pt>
                <c:pt idx="5478">
                  <c:v>3949.52</c:v>
                </c:pt>
                <c:pt idx="5479">
                  <c:v>3949.54</c:v>
                </c:pt>
                <c:pt idx="5480">
                  <c:v>3949.56</c:v>
                </c:pt>
                <c:pt idx="5481">
                  <c:v>3949.58</c:v>
                </c:pt>
                <c:pt idx="5482">
                  <c:v>3949.6</c:v>
                </c:pt>
                <c:pt idx="5483">
                  <c:v>3949.62</c:v>
                </c:pt>
                <c:pt idx="5484">
                  <c:v>3949.64</c:v>
                </c:pt>
                <c:pt idx="5485">
                  <c:v>3949.66</c:v>
                </c:pt>
                <c:pt idx="5486">
                  <c:v>3949.68</c:v>
                </c:pt>
                <c:pt idx="5487">
                  <c:v>3949.7</c:v>
                </c:pt>
                <c:pt idx="5488">
                  <c:v>3949.72</c:v>
                </c:pt>
                <c:pt idx="5489">
                  <c:v>3949.74</c:v>
                </c:pt>
                <c:pt idx="5490">
                  <c:v>3949.7599999999998</c:v>
                </c:pt>
                <c:pt idx="5491">
                  <c:v>3949.7799999999997</c:v>
                </c:pt>
                <c:pt idx="5492">
                  <c:v>3949.8</c:v>
                </c:pt>
                <c:pt idx="5493">
                  <c:v>3949.82</c:v>
                </c:pt>
                <c:pt idx="5494">
                  <c:v>3949.84</c:v>
                </c:pt>
                <c:pt idx="5495">
                  <c:v>3949.86</c:v>
                </c:pt>
                <c:pt idx="5496">
                  <c:v>3949.88</c:v>
                </c:pt>
                <c:pt idx="5497">
                  <c:v>3949.9</c:v>
                </c:pt>
                <c:pt idx="5498">
                  <c:v>3949.92</c:v>
                </c:pt>
                <c:pt idx="5499">
                  <c:v>3949.94</c:v>
                </c:pt>
                <c:pt idx="5500">
                  <c:v>3949.96</c:v>
                </c:pt>
                <c:pt idx="5501">
                  <c:v>3949.98</c:v>
                </c:pt>
                <c:pt idx="5502">
                  <c:v>3950</c:v>
                </c:pt>
                <c:pt idx="5503">
                  <c:v>3950.02</c:v>
                </c:pt>
                <c:pt idx="5504">
                  <c:v>3950.04</c:v>
                </c:pt>
                <c:pt idx="5505">
                  <c:v>3950.06</c:v>
                </c:pt>
                <c:pt idx="5506">
                  <c:v>3950.08</c:v>
                </c:pt>
                <c:pt idx="5507">
                  <c:v>3950.1</c:v>
                </c:pt>
                <c:pt idx="5508">
                  <c:v>3950.12</c:v>
                </c:pt>
                <c:pt idx="5509">
                  <c:v>3950.14</c:v>
                </c:pt>
                <c:pt idx="5510">
                  <c:v>3950.16</c:v>
                </c:pt>
                <c:pt idx="5511">
                  <c:v>3950.18</c:v>
                </c:pt>
                <c:pt idx="5512">
                  <c:v>3950.2</c:v>
                </c:pt>
                <c:pt idx="5513">
                  <c:v>3950.22</c:v>
                </c:pt>
                <c:pt idx="5514">
                  <c:v>3950.24</c:v>
                </c:pt>
                <c:pt idx="5515">
                  <c:v>3950.2599999999998</c:v>
                </c:pt>
                <c:pt idx="5516">
                  <c:v>3950.2799999999997</c:v>
                </c:pt>
                <c:pt idx="5517">
                  <c:v>3950.3</c:v>
                </c:pt>
                <c:pt idx="5518">
                  <c:v>3950.32</c:v>
                </c:pt>
                <c:pt idx="5519">
                  <c:v>3950.34</c:v>
                </c:pt>
                <c:pt idx="5520">
                  <c:v>3950.36</c:v>
                </c:pt>
                <c:pt idx="5521">
                  <c:v>3950.38</c:v>
                </c:pt>
                <c:pt idx="5522">
                  <c:v>3950.4</c:v>
                </c:pt>
                <c:pt idx="5523">
                  <c:v>3950.42</c:v>
                </c:pt>
                <c:pt idx="5524">
                  <c:v>3950.44</c:v>
                </c:pt>
                <c:pt idx="5525">
                  <c:v>3950.46</c:v>
                </c:pt>
                <c:pt idx="5526">
                  <c:v>3950.48</c:v>
                </c:pt>
                <c:pt idx="5527">
                  <c:v>3950.5</c:v>
                </c:pt>
                <c:pt idx="5528">
                  <c:v>3950.52</c:v>
                </c:pt>
                <c:pt idx="5529">
                  <c:v>3950.54</c:v>
                </c:pt>
                <c:pt idx="5530">
                  <c:v>3950.56</c:v>
                </c:pt>
                <c:pt idx="5531">
                  <c:v>3950.58</c:v>
                </c:pt>
                <c:pt idx="5532">
                  <c:v>3950.6</c:v>
                </c:pt>
                <c:pt idx="5533">
                  <c:v>3950.62</c:v>
                </c:pt>
                <c:pt idx="5534">
                  <c:v>3950.64</c:v>
                </c:pt>
                <c:pt idx="5535">
                  <c:v>3950.66</c:v>
                </c:pt>
                <c:pt idx="5536">
                  <c:v>3950.68</c:v>
                </c:pt>
                <c:pt idx="5537">
                  <c:v>3950.7</c:v>
                </c:pt>
                <c:pt idx="5538">
                  <c:v>3950.72</c:v>
                </c:pt>
                <c:pt idx="5539">
                  <c:v>3950.74</c:v>
                </c:pt>
                <c:pt idx="5540">
                  <c:v>3950.7599999999998</c:v>
                </c:pt>
                <c:pt idx="5541">
                  <c:v>3950.7799999999997</c:v>
                </c:pt>
                <c:pt idx="5542">
                  <c:v>3950.8</c:v>
                </c:pt>
                <c:pt idx="5543">
                  <c:v>3950.82</c:v>
                </c:pt>
                <c:pt idx="5544">
                  <c:v>3950.84</c:v>
                </c:pt>
                <c:pt idx="5545">
                  <c:v>3950.86</c:v>
                </c:pt>
                <c:pt idx="5546">
                  <c:v>3950.88</c:v>
                </c:pt>
                <c:pt idx="5547">
                  <c:v>3950.9</c:v>
                </c:pt>
                <c:pt idx="5548">
                  <c:v>3950.92</c:v>
                </c:pt>
                <c:pt idx="5549">
                  <c:v>3950.94</c:v>
                </c:pt>
                <c:pt idx="5550">
                  <c:v>3950.96</c:v>
                </c:pt>
                <c:pt idx="5551">
                  <c:v>3950.98</c:v>
                </c:pt>
                <c:pt idx="5552">
                  <c:v>3951</c:v>
                </c:pt>
                <c:pt idx="5553">
                  <c:v>3951.02</c:v>
                </c:pt>
                <c:pt idx="5554">
                  <c:v>3951.04</c:v>
                </c:pt>
                <c:pt idx="5555">
                  <c:v>3951.06</c:v>
                </c:pt>
                <c:pt idx="5556">
                  <c:v>3951.08</c:v>
                </c:pt>
                <c:pt idx="5557">
                  <c:v>3951.1</c:v>
                </c:pt>
                <c:pt idx="5558">
                  <c:v>3951.12</c:v>
                </c:pt>
                <c:pt idx="5559">
                  <c:v>3951.14</c:v>
                </c:pt>
                <c:pt idx="5560">
                  <c:v>3951.16</c:v>
                </c:pt>
                <c:pt idx="5561">
                  <c:v>3951.18</c:v>
                </c:pt>
                <c:pt idx="5562">
                  <c:v>3951.2</c:v>
                </c:pt>
                <c:pt idx="5563">
                  <c:v>3951.22</c:v>
                </c:pt>
                <c:pt idx="5564">
                  <c:v>3951.24</c:v>
                </c:pt>
                <c:pt idx="5565">
                  <c:v>3951.2599999999998</c:v>
                </c:pt>
                <c:pt idx="5566">
                  <c:v>3951.2799999999997</c:v>
                </c:pt>
                <c:pt idx="5567">
                  <c:v>3951.3</c:v>
                </c:pt>
                <c:pt idx="5568">
                  <c:v>3951.32</c:v>
                </c:pt>
                <c:pt idx="5569">
                  <c:v>3951.34</c:v>
                </c:pt>
                <c:pt idx="5570">
                  <c:v>3951.36</c:v>
                </c:pt>
                <c:pt idx="5571">
                  <c:v>3951.38</c:v>
                </c:pt>
                <c:pt idx="5572">
                  <c:v>3951.4</c:v>
                </c:pt>
                <c:pt idx="5573">
                  <c:v>3951.42</c:v>
                </c:pt>
                <c:pt idx="5574">
                  <c:v>3951.44</c:v>
                </c:pt>
                <c:pt idx="5575">
                  <c:v>3951.46</c:v>
                </c:pt>
                <c:pt idx="5576">
                  <c:v>3951.48</c:v>
                </c:pt>
                <c:pt idx="5577">
                  <c:v>3951.5</c:v>
                </c:pt>
                <c:pt idx="5578">
                  <c:v>3951.52</c:v>
                </c:pt>
                <c:pt idx="5579">
                  <c:v>3951.54</c:v>
                </c:pt>
                <c:pt idx="5580">
                  <c:v>3951.56</c:v>
                </c:pt>
                <c:pt idx="5581">
                  <c:v>3951.58</c:v>
                </c:pt>
                <c:pt idx="5582">
                  <c:v>3951.6</c:v>
                </c:pt>
                <c:pt idx="5583">
                  <c:v>3951.62</c:v>
                </c:pt>
                <c:pt idx="5584">
                  <c:v>3951.64</c:v>
                </c:pt>
                <c:pt idx="5585">
                  <c:v>3951.66</c:v>
                </c:pt>
                <c:pt idx="5586">
                  <c:v>3951.68</c:v>
                </c:pt>
                <c:pt idx="5587">
                  <c:v>3951.7</c:v>
                </c:pt>
                <c:pt idx="5588">
                  <c:v>3951.72</c:v>
                </c:pt>
                <c:pt idx="5589">
                  <c:v>3951.74</c:v>
                </c:pt>
                <c:pt idx="5590">
                  <c:v>3951.7599999999998</c:v>
                </c:pt>
                <c:pt idx="5591">
                  <c:v>3951.7799999999997</c:v>
                </c:pt>
                <c:pt idx="5592">
                  <c:v>3951.8</c:v>
                </c:pt>
                <c:pt idx="5593">
                  <c:v>3951.82</c:v>
                </c:pt>
                <c:pt idx="5594">
                  <c:v>3951.84</c:v>
                </c:pt>
                <c:pt idx="5595">
                  <c:v>3951.86</c:v>
                </c:pt>
                <c:pt idx="5596">
                  <c:v>3951.88</c:v>
                </c:pt>
                <c:pt idx="5597">
                  <c:v>3951.9</c:v>
                </c:pt>
                <c:pt idx="5598">
                  <c:v>3951.92</c:v>
                </c:pt>
                <c:pt idx="5599">
                  <c:v>3951.94</c:v>
                </c:pt>
                <c:pt idx="5600">
                  <c:v>3951.96</c:v>
                </c:pt>
                <c:pt idx="5601">
                  <c:v>3951.98</c:v>
                </c:pt>
                <c:pt idx="5602">
                  <c:v>3952</c:v>
                </c:pt>
                <c:pt idx="5603">
                  <c:v>3952.02</c:v>
                </c:pt>
                <c:pt idx="5604">
                  <c:v>3952.04</c:v>
                </c:pt>
                <c:pt idx="5605">
                  <c:v>3952.06</c:v>
                </c:pt>
                <c:pt idx="5606">
                  <c:v>3952.08</c:v>
                </c:pt>
                <c:pt idx="5607">
                  <c:v>3952.1</c:v>
                </c:pt>
                <c:pt idx="5608">
                  <c:v>3952.12</c:v>
                </c:pt>
                <c:pt idx="5609">
                  <c:v>3952.14</c:v>
                </c:pt>
                <c:pt idx="5610">
                  <c:v>3952.16</c:v>
                </c:pt>
                <c:pt idx="5611">
                  <c:v>3952.18</c:v>
                </c:pt>
                <c:pt idx="5612">
                  <c:v>3952.2</c:v>
                </c:pt>
                <c:pt idx="5613">
                  <c:v>3952.22</c:v>
                </c:pt>
                <c:pt idx="5614">
                  <c:v>3952.24</c:v>
                </c:pt>
                <c:pt idx="5615">
                  <c:v>3952.2599999999998</c:v>
                </c:pt>
                <c:pt idx="5616">
                  <c:v>3952.2799999999997</c:v>
                </c:pt>
                <c:pt idx="5617">
                  <c:v>3952.3</c:v>
                </c:pt>
                <c:pt idx="5618">
                  <c:v>3952.32</c:v>
                </c:pt>
                <c:pt idx="5619">
                  <c:v>3952.34</c:v>
                </c:pt>
                <c:pt idx="5620">
                  <c:v>3952.36</c:v>
                </c:pt>
                <c:pt idx="5621">
                  <c:v>3952.38</c:v>
                </c:pt>
                <c:pt idx="5622">
                  <c:v>3952.4</c:v>
                </c:pt>
                <c:pt idx="5623">
                  <c:v>3952.42</c:v>
                </c:pt>
                <c:pt idx="5624">
                  <c:v>3952.44</c:v>
                </c:pt>
                <c:pt idx="5625">
                  <c:v>3952.46</c:v>
                </c:pt>
                <c:pt idx="5626">
                  <c:v>3952.48</c:v>
                </c:pt>
                <c:pt idx="5627">
                  <c:v>3952.5</c:v>
                </c:pt>
                <c:pt idx="5628">
                  <c:v>3952.52</c:v>
                </c:pt>
                <c:pt idx="5629">
                  <c:v>3952.54</c:v>
                </c:pt>
                <c:pt idx="5630">
                  <c:v>3952.56</c:v>
                </c:pt>
                <c:pt idx="5631">
                  <c:v>3952.58</c:v>
                </c:pt>
                <c:pt idx="5632">
                  <c:v>3952.6</c:v>
                </c:pt>
                <c:pt idx="5633">
                  <c:v>3952.62</c:v>
                </c:pt>
                <c:pt idx="5634">
                  <c:v>3952.64</c:v>
                </c:pt>
                <c:pt idx="5635">
                  <c:v>3952.66</c:v>
                </c:pt>
                <c:pt idx="5636">
                  <c:v>3952.68</c:v>
                </c:pt>
                <c:pt idx="5637">
                  <c:v>3952.7</c:v>
                </c:pt>
                <c:pt idx="5638">
                  <c:v>3952.72</c:v>
                </c:pt>
                <c:pt idx="5639">
                  <c:v>3952.74</c:v>
                </c:pt>
                <c:pt idx="5640">
                  <c:v>3952.7599999999998</c:v>
                </c:pt>
                <c:pt idx="5641">
                  <c:v>3952.7799999999997</c:v>
                </c:pt>
                <c:pt idx="5642">
                  <c:v>3952.8</c:v>
                </c:pt>
                <c:pt idx="5643">
                  <c:v>3952.82</c:v>
                </c:pt>
                <c:pt idx="5644">
                  <c:v>3952.84</c:v>
                </c:pt>
                <c:pt idx="5645">
                  <c:v>3952.86</c:v>
                </c:pt>
                <c:pt idx="5646">
                  <c:v>3952.88</c:v>
                </c:pt>
                <c:pt idx="5647">
                  <c:v>3952.9</c:v>
                </c:pt>
                <c:pt idx="5648">
                  <c:v>3952.92</c:v>
                </c:pt>
                <c:pt idx="5649">
                  <c:v>3952.94</c:v>
                </c:pt>
                <c:pt idx="5650">
                  <c:v>3952.96</c:v>
                </c:pt>
                <c:pt idx="5651">
                  <c:v>3952.98</c:v>
                </c:pt>
                <c:pt idx="5652">
                  <c:v>3953</c:v>
                </c:pt>
                <c:pt idx="5653">
                  <c:v>3953.02</c:v>
                </c:pt>
                <c:pt idx="5654">
                  <c:v>3953.04</c:v>
                </c:pt>
                <c:pt idx="5655">
                  <c:v>3953.06</c:v>
                </c:pt>
                <c:pt idx="5656">
                  <c:v>3953.08</c:v>
                </c:pt>
                <c:pt idx="5657">
                  <c:v>3953.1</c:v>
                </c:pt>
                <c:pt idx="5658">
                  <c:v>3953.12</c:v>
                </c:pt>
                <c:pt idx="5659">
                  <c:v>3953.14</c:v>
                </c:pt>
                <c:pt idx="5660">
                  <c:v>3953.16</c:v>
                </c:pt>
                <c:pt idx="5661">
                  <c:v>3953.18</c:v>
                </c:pt>
                <c:pt idx="5662">
                  <c:v>3953.2</c:v>
                </c:pt>
                <c:pt idx="5663">
                  <c:v>3953.22</c:v>
                </c:pt>
                <c:pt idx="5664">
                  <c:v>3953.24</c:v>
                </c:pt>
                <c:pt idx="5665">
                  <c:v>3953.2599999999998</c:v>
                </c:pt>
                <c:pt idx="5666">
                  <c:v>3953.2799999999997</c:v>
                </c:pt>
                <c:pt idx="5667">
                  <c:v>3953.3</c:v>
                </c:pt>
                <c:pt idx="5668">
                  <c:v>3953.32</c:v>
                </c:pt>
                <c:pt idx="5669">
                  <c:v>3953.34</c:v>
                </c:pt>
                <c:pt idx="5670">
                  <c:v>3953.36</c:v>
                </c:pt>
                <c:pt idx="5671">
                  <c:v>3953.38</c:v>
                </c:pt>
                <c:pt idx="5672">
                  <c:v>3953.4</c:v>
                </c:pt>
                <c:pt idx="5673">
                  <c:v>3953.42</c:v>
                </c:pt>
                <c:pt idx="5674">
                  <c:v>3953.44</c:v>
                </c:pt>
                <c:pt idx="5675">
                  <c:v>3953.46</c:v>
                </c:pt>
                <c:pt idx="5676">
                  <c:v>3953.48</c:v>
                </c:pt>
                <c:pt idx="5677">
                  <c:v>3953.5</c:v>
                </c:pt>
                <c:pt idx="5678">
                  <c:v>3953.52</c:v>
                </c:pt>
                <c:pt idx="5679">
                  <c:v>3953.54</c:v>
                </c:pt>
                <c:pt idx="5680">
                  <c:v>3953.56</c:v>
                </c:pt>
                <c:pt idx="5681">
                  <c:v>3953.58</c:v>
                </c:pt>
                <c:pt idx="5682">
                  <c:v>3953.6</c:v>
                </c:pt>
                <c:pt idx="5683">
                  <c:v>3953.62</c:v>
                </c:pt>
                <c:pt idx="5684">
                  <c:v>3953.64</c:v>
                </c:pt>
                <c:pt idx="5685">
                  <c:v>3953.66</c:v>
                </c:pt>
                <c:pt idx="5686">
                  <c:v>3953.68</c:v>
                </c:pt>
                <c:pt idx="5687">
                  <c:v>3953.7</c:v>
                </c:pt>
                <c:pt idx="5688">
                  <c:v>3953.72</c:v>
                </c:pt>
                <c:pt idx="5689">
                  <c:v>3953.74</c:v>
                </c:pt>
                <c:pt idx="5690">
                  <c:v>3953.7599999999998</c:v>
                </c:pt>
                <c:pt idx="5691">
                  <c:v>3953.7799999999997</c:v>
                </c:pt>
                <c:pt idx="5692">
                  <c:v>3953.8</c:v>
                </c:pt>
                <c:pt idx="5693">
                  <c:v>3953.82</c:v>
                </c:pt>
                <c:pt idx="5694">
                  <c:v>3953.84</c:v>
                </c:pt>
                <c:pt idx="5695">
                  <c:v>3953.86</c:v>
                </c:pt>
                <c:pt idx="5696">
                  <c:v>3953.88</c:v>
                </c:pt>
                <c:pt idx="5697">
                  <c:v>3953.9</c:v>
                </c:pt>
                <c:pt idx="5698">
                  <c:v>3953.92</c:v>
                </c:pt>
                <c:pt idx="5699">
                  <c:v>3953.94</c:v>
                </c:pt>
                <c:pt idx="5700">
                  <c:v>3953.96</c:v>
                </c:pt>
                <c:pt idx="5701">
                  <c:v>3953.98</c:v>
                </c:pt>
                <c:pt idx="5702">
                  <c:v>3954</c:v>
                </c:pt>
                <c:pt idx="5703">
                  <c:v>3954.02</c:v>
                </c:pt>
                <c:pt idx="5704">
                  <c:v>3954.04</c:v>
                </c:pt>
                <c:pt idx="5705">
                  <c:v>3954.06</c:v>
                </c:pt>
                <c:pt idx="5706">
                  <c:v>3954.08</c:v>
                </c:pt>
                <c:pt idx="5707">
                  <c:v>3954.1</c:v>
                </c:pt>
                <c:pt idx="5708">
                  <c:v>3954.12</c:v>
                </c:pt>
                <c:pt idx="5709">
                  <c:v>3954.14</c:v>
                </c:pt>
                <c:pt idx="5710">
                  <c:v>3954.16</c:v>
                </c:pt>
                <c:pt idx="5711">
                  <c:v>3954.18</c:v>
                </c:pt>
                <c:pt idx="5712">
                  <c:v>3954.2</c:v>
                </c:pt>
                <c:pt idx="5713">
                  <c:v>3954.22</c:v>
                </c:pt>
                <c:pt idx="5714">
                  <c:v>3954.24</c:v>
                </c:pt>
                <c:pt idx="5715">
                  <c:v>3954.2599999999998</c:v>
                </c:pt>
                <c:pt idx="5716">
                  <c:v>3954.2799999999997</c:v>
                </c:pt>
                <c:pt idx="5717">
                  <c:v>3954.3</c:v>
                </c:pt>
                <c:pt idx="5718">
                  <c:v>3954.32</c:v>
                </c:pt>
                <c:pt idx="5719">
                  <c:v>3954.34</c:v>
                </c:pt>
                <c:pt idx="5720">
                  <c:v>3954.36</c:v>
                </c:pt>
                <c:pt idx="5721">
                  <c:v>3954.38</c:v>
                </c:pt>
                <c:pt idx="5722">
                  <c:v>3954.4</c:v>
                </c:pt>
                <c:pt idx="5723">
                  <c:v>3954.42</c:v>
                </c:pt>
                <c:pt idx="5724">
                  <c:v>3954.44</c:v>
                </c:pt>
                <c:pt idx="5725">
                  <c:v>3954.46</c:v>
                </c:pt>
                <c:pt idx="5726">
                  <c:v>3954.48</c:v>
                </c:pt>
                <c:pt idx="5727">
                  <c:v>3954.5</c:v>
                </c:pt>
                <c:pt idx="5728">
                  <c:v>3954.52</c:v>
                </c:pt>
                <c:pt idx="5729">
                  <c:v>3954.54</c:v>
                </c:pt>
                <c:pt idx="5730">
                  <c:v>3954.56</c:v>
                </c:pt>
                <c:pt idx="5731">
                  <c:v>3954.58</c:v>
                </c:pt>
                <c:pt idx="5732">
                  <c:v>3954.6</c:v>
                </c:pt>
                <c:pt idx="5733">
                  <c:v>3954.62</c:v>
                </c:pt>
                <c:pt idx="5734">
                  <c:v>3954.64</c:v>
                </c:pt>
                <c:pt idx="5735">
                  <c:v>3954.66</c:v>
                </c:pt>
                <c:pt idx="5736">
                  <c:v>3954.68</c:v>
                </c:pt>
                <c:pt idx="5737">
                  <c:v>3954.7</c:v>
                </c:pt>
                <c:pt idx="5738">
                  <c:v>3954.72</c:v>
                </c:pt>
                <c:pt idx="5739">
                  <c:v>3954.74</c:v>
                </c:pt>
                <c:pt idx="5740">
                  <c:v>3954.7599999999998</c:v>
                </c:pt>
                <c:pt idx="5741">
                  <c:v>3954.7799999999997</c:v>
                </c:pt>
                <c:pt idx="5742">
                  <c:v>3954.8</c:v>
                </c:pt>
                <c:pt idx="5743">
                  <c:v>3954.82</c:v>
                </c:pt>
                <c:pt idx="5744">
                  <c:v>3954.84</c:v>
                </c:pt>
                <c:pt idx="5745">
                  <c:v>3954.86</c:v>
                </c:pt>
                <c:pt idx="5746">
                  <c:v>3954.88</c:v>
                </c:pt>
                <c:pt idx="5747">
                  <c:v>3954.9</c:v>
                </c:pt>
                <c:pt idx="5748">
                  <c:v>3954.92</c:v>
                </c:pt>
                <c:pt idx="5749">
                  <c:v>3954.94</c:v>
                </c:pt>
                <c:pt idx="5750">
                  <c:v>3954.96</c:v>
                </c:pt>
                <c:pt idx="5751">
                  <c:v>3954.98</c:v>
                </c:pt>
                <c:pt idx="5752">
                  <c:v>3955</c:v>
                </c:pt>
                <c:pt idx="5753">
                  <c:v>3955.02</c:v>
                </c:pt>
                <c:pt idx="5754">
                  <c:v>3955.04</c:v>
                </c:pt>
                <c:pt idx="5755">
                  <c:v>3955.06</c:v>
                </c:pt>
                <c:pt idx="5756">
                  <c:v>3955.08</c:v>
                </c:pt>
                <c:pt idx="5757">
                  <c:v>3955.1</c:v>
                </c:pt>
                <c:pt idx="5758">
                  <c:v>3955.12</c:v>
                </c:pt>
                <c:pt idx="5759">
                  <c:v>3955.14</c:v>
                </c:pt>
                <c:pt idx="5760">
                  <c:v>3955.16</c:v>
                </c:pt>
                <c:pt idx="5761">
                  <c:v>3955.18</c:v>
                </c:pt>
                <c:pt idx="5762">
                  <c:v>3955.2</c:v>
                </c:pt>
                <c:pt idx="5763">
                  <c:v>3955.22</c:v>
                </c:pt>
                <c:pt idx="5764">
                  <c:v>3955.24</c:v>
                </c:pt>
                <c:pt idx="5765">
                  <c:v>3955.2599999999998</c:v>
                </c:pt>
                <c:pt idx="5766">
                  <c:v>3955.2799999999997</c:v>
                </c:pt>
                <c:pt idx="5767">
                  <c:v>3955.3</c:v>
                </c:pt>
                <c:pt idx="5768">
                  <c:v>3955.32</c:v>
                </c:pt>
                <c:pt idx="5769">
                  <c:v>3955.34</c:v>
                </c:pt>
                <c:pt idx="5770">
                  <c:v>3955.36</c:v>
                </c:pt>
                <c:pt idx="5771">
                  <c:v>3955.38</c:v>
                </c:pt>
                <c:pt idx="5772">
                  <c:v>3955.4</c:v>
                </c:pt>
                <c:pt idx="5773">
                  <c:v>3955.42</c:v>
                </c:pt>
                <c:pt idx="5774">
                  <c:v>3955.44</c:v>
                </c:pt>
                <c:pt idx="5775">
                  <c:v>3955.46</c:v>
                </c:pt>
                <c:pt idx="5776">
                  <c:v>3955.48</c:v>
                </c:pt>
                <c:pt idx="5777">
                  <c:v>3955.5</c:v>
                </c:pt>
                <c:pt idx="5778">
                  <c:v>3955.52</c:v>
                </c:pt>
                <c:pt idx="5779">
                  <c:v>3955.54</c:v>
                </c:pt>
                <c:pt idx="5780">
                  <c:v>3955.56</c:v>
                </c:pt>
                <c:pt idx="5781">
                  <c:v>3955.58</c:v>
                </c:pt>
                <c:pt idx="5782">
                  <c:v>3955.6</c:v>
                </c:pt>
                <c:pt idx="5783">
                  <c:v>3955.62</c:v>
                </c:pt>
                <c:pt idx="5784">
                  <c:v>3955.64</c:v>
                </c:pt>
                <c:pt idx="5785">
                  <c:v>3955.66</c:v>
                </c:pt>
                <c:pt idx="5786">
                  <c:v>3955.68</c:v>
                </c:pt>
                <c:pt idx="5787">
                  <c:v>3955.7</c:v>
                </c:pt>
                <c:pt idx="5788">
                  <c:v>3955.72</c:v>
                </c:pt>
                <c:pt idx="5789">
                  <c:v>3955.74</c:v>
                </c:pt>
                <c:pt idx="5790">
                  <c:v>3955.7599999999998</c:v>
                </c:pt>
                <c:pt idx="5791">
                  <c:v>3955.7799999999997</c:v>
                </c:pt>
                <c:pt idx="5792">
                  <c:v>3955.8</c:v>
                </c:pt>
                <c:pt idx="5793">
                  <c:v>3955.82</c:v>
                </c:pt>
                <c:pt idx="5794">
                  <c:v>3955.84</c:v>
                </c:pt>
                <c:pt idx="5795">
                  <c:v>3955.86</c:v>
                </c:pt>
                <c:pt idx="5796">
                  <c:v>3955.88</c:v>
                </c:pt>
                <c:pt idx="5797">
                  <c:v>3955.9</c:v>
                </c:pt>
                <c:pt idx="5798">
                  <c:v>3955.92</c:v>
                </c:pt>
                <c:pt idx="5799">
                  <c:v>3955.94</c:v>
                </c:pt>
                <c:pt idx="5800">
                  <c:v>3955.96</c:v>
                </c:pt>
                <c:pt idx="5801">
                  <c:v>3955.98</c:v>
                </c:pt>
                <c:pt idx="5802">
                  <c:v>3956</c:v>
                </c:pt>
                <c:pt idx="5803">
                  <c:v>3956.02</c:v>
                </c:pt>
                <c:pt idx="5804">
                  <c:v>3956.04</c:v>
                </c:pt>
                <c:pt idx="5805">
                  <c:v>3956.06</c:v>
                </c:pt>
                <c:pt idx="5806">
                  <c:v>3956.08</c:v>
                </c:pt>
                <c:pt idx="5807">
                  <c:v>3956.1</c:v>
                </c:pt>
                <c:pt idx="5808">
                  <c:v>3956.12</c:v>
                </c:pt>
                <c:pt idx="5809">
                  <c:v>3956.14</c:v>
                </c:pt>
                <c:pt idx="5810">
                  <c:v>3956.16</c:v>
                </c:pt>
                <c:pt idx="5811">
                  <c:v>3956.18</c:v>
                </c:pt>
                <c:pt idx="5812">
                  <c:v>3956.2</c:v>
                </c:pt>
                <c:pt idx="5813">
                  <c:v>3956.22</c:v>
                </c:pt>
                <c:pt idx="5814">
                  <c:v>3956.24</c:v>
                </c:pt>
                <c:pt idx="5815">
                  <c:v>3956.2599999999998</c:v>
                </c:pt>
                <c:pt idx="5816">
                  <c:v>3956.2799999999997</c:v>
                </c:pt>
                <c:pt idx="5817">
                  <c:v>3956.3</c:v>
                </c:pt>
                <c:pt idx="5818">
                  <c:v>3956.32</c:v>
                </c:pt>
                <c:pt idx="5819">
                  <c:v>3956.34</c:v>
                </c:pt>
                <c:pt idx="5820">
                  <c:v>3956.36</c:v>
                </c:pt>
                <c:pt idx="5821">
                  <c:v>3956.38</c:v>
                </c:pt>
                <c:pt idx="5822">
                  <c:v>3956.4</c:v>
                </c:pt>
                <c:pt idx="5823">
                  <c:v>3956.42</c:v>
                </c:pt>
                <c:pt idx="5824">
                  <c:v>3956.44</c:v>
                </c:pt>
                <c:pt idx="5825">
                  <c:v>3956.46</c:v>
                </c:pt>
                <c:pt idx="5826">
                  <c:v>3956.48</c:v>
                </c:pt>
                <c:pt idx="5827">
                  <c:v>3956.5</c:v>
                </c:pt>
                <c:pt idx="5828">
                  <c:v>3956.52</c:v>
                </c:pt>
                <c:pt idx="5829">
                  <c:v>3956.54</c:v>
                </c:pt>
                <c:pt idx="5830">
                  <c:v>3956.56</c:v>
                </c:pt>
                <c:pt idx="5831">
                  <c:v>3956.58</c:v>
                </c:pt>
                <c:pt idx="5832">
                  <c:v>3956.6</c:v>
                </c:pt>
                <c:pt idx="5833">
                  <c:v>3956.62</c:v>
                </c:pt>
                <c:pt idx="5834">
                  <c:v>3956.64</c:v>
                </c:pt>
                <c:pt idx="5835">
                  <c:v>3956.66</c:v>
                </c:pt>
                <c:pt idx="5836">
                  <c:v>3956.68</c:v>
                </c:pt>
                <c:pt idx="5837">
                  <c:v>3956.7</c:v>
                </c:pt>
                <c:pt idx="5838">
                  <c:v>3956.72</c:v>
                </c:pt>
                <c:pt idx="5839">
                  <c:v>3956.74</c:v>
                </c:pt>
                <c:pt idx="5840">
                  <c:v>3956.7599999999998</c:v>
                </c:pt>
                <c:pt idx="5841">
                  <c:v>3956.7799999999997</c:v>
                </c:pt>
                <c:pt idx="5842">
                  <c:v>3956.8</c:v>
                </c:pt>
                <c:pt idx="5843">
                  <c:v>3956.82</c:v>
                </c:pt>
                <c:pt idx="5844">
                  <c:v>3956.84</c:v>
                </c:pt>
                <c:pt idx="5845">
                  <c:v>3956.86</c:v>
                </c:pt>
                <c:pt idx="5846">
                  <c:v>3956.88</c:v>
                </c:pt>
                <c:pt idx="5847">
                  <c:v>3956.9</c:v>
                </c:pt>
                <c:pt idx="5848">
                  <c:v>3956.92</c:v>
                </c:pt>
                <c:pt idx="5849">
                  <c:v>3956.94</c:v>
                </c:pt>
                <c:pt idx="5850">
                  <c:v>3956.96</c:v>
                </c:pt>
                <c:pt idx="5851">
                  <c:v>3956.98</c:v>
                </c:pt>
                <c:pt idx="5852">
                  <c:v>3957</c:v>
                </c:pt>
                <c:pt idx="5853">
                  <c:v>3957.02</c:v>
                </c:pt>
                <c:pt idx="5854">
                  <c:v>3957.04</c:v>
                </c:pt>
                <c:pt idx="5855">
                  <c:v>3957.06</c:v>
                </c:pt>
                <c:pt idx="5856">
                  <c:v>3957.08</c:v>
                </c:pt>
                <c:pt idx="5857">
                  <c:v>3957.1</c:v>
                </c:pt>
                <c:pt idx="5858">
                  <c:v>3957.12</c:v>
                </c:pt>
                <c:pt idx="5859">
                  <c:v>3957.14</c:v>
                </c:pt>
                <c:pt idx="5860">
                  <c:v>3957.16</c:v>
                </c:pt>
                <c:pt idx="5861">
                  <c:v>3957.18</c:v>
                </c:pt>
                <c:pt idx="5862">
                  <c:v>3957.2</c:v>
                </c:pt>
                <c:pt idx="5863">
                  <c:v>3957.22</c:v>
                </c:pt>
                <c:pt idx="5864">
                  <c:v>3957.24</c:v>
                </c:pt>
                <c:pt idx="5865">
                  <c:v>3957.2599999999998</c:v>
                </c:pt>
                <c:pt idx="5866">
                  <c:v>3957.2799999999997</c:v>
                </c:pt>
                <c:pt idx="5867">
                  <c:v>3957.3</c:v>
                </c:pt>
                <c:pt idx="5868">
                  <c:v>3957.32</c:v>
                </c:pt>
                <c:pt idx="5869">
                  <c:v>3957.34</c:v>
                </c:pt>
                <c:pt idx="5870">
                  <c:v>3957.36</c:v>
                </c:pt>
                <c:pt idx="5871">
                  <c:v>3957.38</c:v>
                </c:pt>
                <c:pt idx="5872">
                  <c:v>3957.4</c:v>
                </c:pt>
                <c:pt idx="5873">
                  <c:v>3957.42</c:v>
                </c:pt>
                <c:pt idx="5874">
                  <c:v>3957.44</c:v>
                </c:pt>
                <c:pt idx="5875">
                  <c:v>3957.46</c:v>
                </c:pt>
                <c:pt idx="5876">
                  <c:v>3957.48</c:v>
                </c:pt>
                <c:pt idx="5877">
                  <c:v>3957.5</c:v>
                </c:pt>
                <c:pt idx="5878">
                  <c:v>3957.52</c:v>
                </c:pt>
                <c:pt idx="5879">
                  <c:v>3957.54</c:v>
                </c:pt>
                <c:pt idx="5880">
                  <c:v>3957.56</c:v>
                </c:pt>
                <c:pt idx="5881">
                  <c:v>3957.58</c:v>
                </c:pt>
                <c:pt idx="5882">
                  <c:v>3957.6</c:v>
                </c:pt>
                <c:pt idx="5883">
                  <c:v>3957.62</c:v>
                </c:pt>
                <c:pt idx="5884">
                  <c:v>3957.64</c:v>
                </c:pt>
                <c:pt idx="5885">
                  <c:v>3957.66</c:v>
                </c:pt>
                <c:pt idx="5886">
                  <c:v>3957.68</c:v>
                </c:pt>
                <c:pt idx="5887">
                  <c:v>3957.7</c:v>
                </c:pt>
                <c:pt idx="5888">
                  <c:v>3957.72</c:v>
                </c:pt>
                <c:pt idx="5889">
                  <c:v>3957.74</c:v>
                </c:pt>
                <c:pt idx="5890">
                  <c:v>3957.7599999999998</c:v>
                </c:pt>
                <c:pt idx="5891">
                  <c:v>3957.7799999999997</c:v>
                </c:pt>
                <c:pt idx="5892">
                  <c:v>3957.8</c:v>
                </c:pt>
                <c:pt idx="5893">
                  <c:v>3957.82</c:v>
                </c:pt>
                <c:pt idx="5894">
                  <c:v>3957.84</c:v>
                </c:pt>
                <c:pt idx="5895">
                  <c:v>3957.86</c:v>
                </c:pt>
                <c:pt idx="5896">
                  <c:v>3957.88</c:v>
                </c:pt>
                <c:pt idx="5897">
                  <c:v>3957.9</c:v>
                </c:pt>
                <c:pt idx="5898">
                  <c:v>3957.92</c:v>
                </c:pt>
                <c:pt idx="5899">
                  <c:v>3957.94</c:v>
                </c:pt>
                <c:pt idx="5900">
                  <c:v>3957.96</c:v>
                </c:pt>
                <c:pt idx="5901">
                  <c:v>3957.98</c:v>
                </c:pt>
                <c:pt idx="5902">
                  <c:v>3958</c:v>
                </c:pt>
                <c:pt idx="5903">
                  <c:v>3958.02</c:v>
                </c:pt>
                <c:pt idx="5904">
                  <c:v>3958.04</c:v>
                </c:pt>
                <c:pt idx="5905">
                  <c:v>3958.06</c:v>
                </c:pt>
                <c:pt idx="5906">
                  <c:v>3958.08</c:v>
                </c:pt>
                <c:pt idx="5907">
                  <c:v>3958.1</c:v>
                </c:pt>
                <c:pt idx="5908">
                  <c:v>3958.12</c:v>
                </c:pt>
                <c:pt idx="5909">
                  <c:v>3958.14</c:v>
                </c:pt>
                <c:pt idx="5910">
                  <c:v>3958.16</c:v>
                </c:pt>
                <c:pt idx="5911">
                  <c:v>3958.18</c:v>
                </c:pt>
                <c:pt idx="5912">
                  <c:v>3958.2</c:v>
                </c:pt>
                <c:pt idx="5913">
                  <c:v>3958.22</c:v>
                </c:pt>
                <c:pt idx="5914">
                  <c:v>3958.24</c:v>
                </c:pt>
                <c:pt idx="5915">
                  <c:v>3958.2599999999998</c:v>
                </c:pt>
                <c:pt idx="5916">
                  <c:v>3958.2799999999997</c:v>
                </c:pt>
                <c:pt idx="5917">
                  <c:v>3958.3</c:v>
                </c:pt>
                <c:pt idx="5918">
                  <c:v>3958.32</c:v>
                </c:pt>
                <c:pt idx="5919">
                  <c:v>3958.34</c:v>
                </c:pt>
                <c:pt idx="5920">
                  <c:v>3958.36</c:v>
                </c:pt>
                <c:pt idx="5921">
                  <c:v>3958.38</c:v>
                </c:pt>
                <c:pt idx="5922">
                  <c:v>3958.4</c:v>
                </c:pt>
                <c:pt idx="5923">
                  <c:v>3958.42</c:v>
                </c:pt>
                <c:pt idx="5924">
                  <c:v>3958.44</c:v>
                </c:pt>
                <c:pt idx="5925">
                  <c:v>3958.46</c:v>
                </c:pt>
                <c:pt idx="5926">
                  <c:v>3958.48</c:v>
                </c:pt>
                <c:pt idx="5927">
                  <c:v>3958.5</c:v>
                </c:pt>
                <c:pt idx="5928">
                  <c:v>3958.52</c:v>
                </c:pt>
                <c:pt idx="5929">
                  <c:v>3958.54</c:v>
                </c:pt>
                <c:pt idx="5930">
                  <c:v>3958.56</c:v>
                </c:pt>
                <c:pt idx="5931">
                  <c:v>3958.58</c:v>
                </c:pt>
                <c:pt idx="5932">
                  <c:v>3958.6</c:v>
                </c:pt>
                <c:pt idx="5933">
                  <c:v>3958.62</c:v>
                </c:pt>
                <c:pt idx="5934">
                  <c:v>3958.64</c:v>
                </c:pt>
                <c:pt idx="5935">
                  <c:v>3958.66</c:v>
                </c:pt>
                <c:pt idx="5936">
                  <c:v>3958.68</c:v>
                </c:pt>
                <c:pt idx="5937">
                  <c:v>3958.7</c:v>
                </c:pt>
                <c:pt idx="5938">
                  <c:v>3958.72</c:v>
                </c:pt>
                <c:pt idx="5939">
                  <c:v>3958.74</c:v>
                </c:pt>
                <c:pt idx="5940">
                  <c:v>3958.7599999999998</c:v>
                </c:pt>
                <c:pt idx="5941">
                  <c:v>3958.7799999999997</c:v>
                </c:pt>
                <c:pt idx="5942">
                  <c:v>3958.8</c:v>
                </c:pt>
                <c:pt idx="5943">
                  <c:v>3958.82</c:v>
                </c:pt>
                <c:pt idx="5944">
                  <c:v>3958.84</c:v>
                </c:pt>
                <c:pt idx="5945">
                  <c:v>3958.86</c:v>
                </c:pt>
                <c:pt idx="5946">
                  <c:v>3958.88</c:v>
                </c:pt>
                <c:pt idx="5947">
                  <c:v>3958.9</c:v>
                </c:pt>
                <c:pt idx="5948">
                  <c:v>3958.92</c:v>
                </c:pt>
                <c:pt idx="5949">
                  <c:v>3958.94</c:v>
                </c:pt>
                <c:pt idx="5950">
                  <c:v>3958.96</c:v>
                </c:pt>
                <c:pt idx="5951">
                  <c:v>3958.98</c:v>
                </c:pt>
                <c:pt idx="5952">
                  <c:v>3959</c:v>
                </c:pt>
                <c:pt idx="5953">
                  <c:v>3959.02</c:v>
                </c:pt>
                <c:pt idx="5954">
                  <c:v>3959.04</c:v>
                </c:pt>
                <c:pt idx="5955">
                  <c:v>3959.06</c:v>
                </c:pt>
                <c:pt idx="5956">
                  <c:v>3959.08</c:v>
                </c:pt>
                <c:pt idx="5957">
                  <c:v>3959.1</c:v>
                </c:pt>
                <c:pt idx="5958">
                  <c:v>3959.12</c:v>
                </c:pt>
                <c:pt idx="5959">
                  <c:v>3959.14</c:v>
                </c:pt>
                <c:pt idx="5960">
                  <c:v>3959.16</c:v>
                </c:pt>
                <c:pt idx="5961">
                  <c:v>3959.18</c:v>
                </c:pt>
                <c:pt idx="5962">
                  <c:v>3959.2</c:v>
                </c:pt>
                <c:pt idx="5963">
                  <c:v>3959.22</c:v>
                </c:pt>
                <c:pt idx="5964">
                  <c:v>3959.24</c:v>
                </c:pt>
                <c:pt idx="5965">
                  <c:v>3959.2599999999998</c:v>
                </c:pt>
                <c:pt idx="5966">
                  <c:v>3959.2799999999997</c:v>
                </c:pt>
                <c:pt idx="5967">
                  <c:v>3959.3</c:v>
                </c:pt>
                <c:pt idx="5968">
                  <c:v>3959.32</c:v>
                </c:pt>
                <c:pt idx="5969">
                  <c:v>3959.34</c:v>
                </c:pt>
                <c:pt idx="5970">
                  <c:v>3959.36</c:v>
                </c:pt>
                <c:pt idx="5971">
                  <c:v>3959.38</c:v>
                </c:pt>
                <c:pt idx="5972">
                  <c:v>3959.4</c:v>
                </c:pt>
                <c:pt idx="5973">
                  <c:v>3959.42</c:v>
                </c:pt>
                <c:pt idx="5974">
                  <c:v>3959.44</c:v>
                </c:pt>
                <c:pt idx="5975">
                  <c:v>3959.46</c:v>
                </c:pt>
                <c:pt idx="5976">
                  <c:v>3959.48</c:v>
                </c:pt>
                <c:pt idx="5977">
                  <c:v>3959.5</c:v>
                </c:pt>
                <c:pt idx="5978">
                  <c:v>3959.52</c:v>
                </c:pt>
                <c:pt idx="5979">
                  <c:v>3959.54</c:v>
                </c:pt>
                <c:pt idx="5980">
                  <c:v>3959.56</c:v>
                </c:pt>
                <c:pt idx="5981">
                  <c:v>3959.58</c:v>
                </c:pt>
                <c:pt idx="5982">
                  <c:v>3959.6</c:v>
                </c:pt>
                <c:pt idx="5983">
                  <c:v>3959.62</c:v>
                </c:pt>
                <c:pt idx="5984">
                  <c:v>3959.64</c:v>
                </c:pt>
                <c:pt idx="5985">
                  <c:v>3959.66</c:v>
                </c:pt>
                <c:pt idx="5986">
                  <c:v>3959.68</c:v>
                </c:pt>
                <c:pt idx="5987">
                  <c:v>3959.7</c:v>
                </c:pt>
                <c:pt idx="5988">
                  <c:v>3959.72</c:v>
                </c:pt>
                <c:pt idx="5989">
                  <c:v>3959.74</c:v>
                </c:pt>
                <c:pt idx="5990">
                  <c:v>3959.7599999999998</c:v>
                </c:pt>
                <c:pt idx="5991">
                  <c:v>3959.7799999999997</c:v>
                </c:pt>
                <c:pt idx="5992">
                  <c:v>3959.8</c:v>
                </c:pt>
                <c:pt idx="5993">
                  <c:v>3959.82</c:v>
                </c:pt>
                <c:pt idx="5994">
                  <c:v>3959.84</c:v>
                </c:pt>
                <c:pt idx="5995">
                  <c:v>3959.86</c:v>
                </c:pt>
                <c:pt idx="5996">
                  <c:v>3959.88</c:v>
                </c:pt>
                <c:pt idx="5997">
                  <c:v>3959.9</c:v>
                </c:pt>
                <c:pt idx="5998">
                  <c:v>3959.92</c:v>
                </c:pt>
                <c:pt idx="5999">
                  <c:v>3959.94</c:v>
                </c:pt>
                <c:pt idx="6000">
                  <c:v>3959.96</c:v>
                </c:pt>
                <c:pt idx="6001">
                  <c:v>3959.98</c:v>
                </c:pt>
                <c:pt idx="6002">
                  <c:v>3960</c:v>
                </c:pt>
                <c:pt idx="6003">
                  <c:v>3960.02</c:v>
                </c:pt>
                <c:pt idx="6004">
                  <c:v>3960.04</c:v>
                </c:pt>
                <c:pt idx="6005">
                  <c:v>3960.06</c:v>
                </c:pt>
                <c:pt idx="6006">
                  <c:v>3960.08</c:v>
                </c:pt>
                <c:pt idx="6007">
                  <c:v>3960.1</c:v>
                </c:pt>
                <c:pt idx="6008">
                  <c:v>3960.12</c:v>
                </c:pt>
                <c:pt idx="6009">
                  <c:v>3960.14</c:v>
                </c:pt>
                <c:pt idx="6010">
                  <c:v>3960.16</c:v>
                </c:pt>
                <c:pt idx="6011">
                  <c:v>3960.18</c:v>
                </c:pt>
                <c:pt idx="6012">
                  <c:v>3960.2</c:v>
                </c:pt>
                <c:pt idx="6013">
                  <c:v>3960.22</c:v>
                </c:pt>
                <c:pt idx="6014">
                  <c:v>3960.24</c:v>
                </c:pt>
                <c:pt idx="6015">
                  <c:v>3960.2599999999998</c:v>
                </c:pt>
                <c:pt idx="6016">
                  <c:v>3960.2799999999997</c:v>
                </c:pt>
                <c:pt idx="6017">
                  <c:v>3960.3</c:v>
                </c:pt>
                <c:pt idx="6018">
                  <c:v>3960.32</c:v>
                </c:pt>
                <c:pt idx="6019">
                  <c:v>3960.34</c:v>
                </c:pt>
                <c:pt idx="6020">
                  <c:v>3960.36</c:v>
                </c:pt>
                <c:pt idx="6021">
                  <c:v>3960.38</c:v>
                </c:pt>
                <c:pt idx="6022">
                  <c:v>3960.4</c:v>
                </c:pt>
                <c:pt idx="6023">
                  <c:v>3960.42</c:v>
                </c:pt>
                <c:pt idx="6024">
                  <c:v>3960.44</c:v>
                </c:pt>
                <c:pt idx="6025">
                  <c:v>3960.46</c:v>
                </c:pt>
                <c:pt idx="6026">
                  <c:v>3960.48</c:v>
                </c:pt>
                <c:pt idx="6027">
                  <c:v>3960.5</c:v>
                </c:pt>
                <c:pt idx="6028">
                  <c:v>3960.52</c:v>
                </c:pt>
                <c:pt idx="6029">
                  <c:v>3960.54</c:v>
                </c:pt>
                <c:pt idx="6030">
                  <c:v>3960.56</c:v>
                </c:pt>
                <c:pt idx="6031">
                  <c:v>3960.58</c:v>
                </c:pt>
                <c:pt idx="6032">
                  <c:v>3960.6</c:v>
                </c:pt>
                <c:pt idx="6033">
                  <c:v>3960.62</c:v>
                </c:pt>
                <c:pt idx="6034">
                  <c:v>3960.64</c:v>
                </c:pt>
                <c:pt idx="6035">
                  <c:v>3960.66</c:v>
                </c:pt>
                <c:pt idx="6036">
                  <c:v>3960.68</c:v>
                </c:pt>
                <c:pt idx="6037">
                  <c:v>3960.7</c:v>
                </c:pt>
                <c:pt idx="6038">
                  <c:v>3960.72</c:v>
                </c:pt>
                <c:pt idx="6039">
                  <c:v>3960.74</c:v>
                </c:pt>
                <c:pt idx="6040">
                  <c:v>3960.7599999999998</c:v>
                </c:pt>
                <c:pt idx="6041">
                  <c:v>3960.7799999999997</c:v>
                </c:pt>
                <c:pt idx="6042">
                  <c:v>3960.8</c:v>
                </c:pt>
                <c:pt idx="6043">
                  <c:v>3960.82</c:v>
                </c:pt>
                <c:pt idx="6044">
                  <c:v>3960.84</c:v>
                </c:pt>
                <c:pt idx="6045">
                  <c:v>3960.86</c:v>
                </c:pt>
                <c:pt idx="6046">
                  <c:v>3960.88</c:v>
                </c:pt>
                <c:pt idx="6047">
                  <c:v>3960.9</c:v>
                </c:pt>
                <c:pt idx="6048">
                  <c:v>3960.92</c:v>
                </c:pt>
                <c:pt idx="6049">
                  <c:v>3960.94</c:v>
                </c:pt>
                <c:pt idx="6050">
                  <c:v>3960.96</c:v>
                </c:pt>
                <c:pt idx="6051">
                  <c:v>3960.98</c:v>
                </c:pt>
                <c:pt idx="6052">
                  <c:v>3961</c:v>
                </c:pt>
                <c:pt idx="6053">
                  <c:v>3961.02</c:v>
                </c:pt>
                <c:pt idx="6054">
                  <c:v>3961.04</c:v>
                </c:pt>
                <c:pt idx="6055">
                  <c:v>3961.06</c:v>
                </c:pt>
                <c:pt idx="6056">
                  <c:v>3961.08</c:v>
                </c:pt>
                <c:pt idx="6057">
                  <c:v>3961.1</c:v>
                </c:pt>
                <c:pt idx="6058">
                  <c:v>3961.12</c:v>
                </c:pt>
                <c:pt idx="6059">
                  <c:v>3961.14</c:v>
                </c:pt>
                <c:pt idx="6060">
                  <c:v>3961.16</c:v>
                </c:pt>
                <c:pt idx="6061">
                  <c:v>3961.18</c:v>
                </c:pt>
                <c:pt idx="6062">
                  <c:v>3961.2</c:v>
                </c:pt>
                <c:pt idx="6063">
                  <c:v>3961.22</c:v>
                </c:pt>
                <c:pt idx="6064">
                  <c:v>3961.24</c:v>
                </c:pt>
                <c:pt idx="6065">
                  <c:v>3961.2599999999998</c:v>
                </c:pt>
                <c:pt idx="6066">
                  <c:v>3961.2799999999997</c:v>
                </c:pt>
                <c:pt idx="6067">
                  <c:v>3961.3</c:v>
                </c:pt>
                <c:pt idx="6068">
                  <c:v>3961.32</c:v>
                </c:pt>
                <c:pt idx="6069">
                  <c:v>3961.34</c:v>
                </c:pt>
                <c:pt idx="6070">
                  <c:v>3961.36</c:v>
                </c:pt>
                <c:pt idx="6071">
                  <c:v>3961.38</c:v>
                </c:pt>
                <c:pt idx="6072">
                  <c:v>3961.4</c:v>
                </c:pt>
                <c:pt idx="6073">
                  <c:v>3961.42</c:v>
                </c:pt>
                <c:pt idx="6074">
                  <c:v>3961.44</c:v>
                </c:pt>
                <c:pt idx="6075">
                  <c:v>3961.46</c:v>
                </c:pt>
                <c:pt idx="6076">
                  <c:v>3961.48</c:v>
                </c:pt>
                <c:pt idx="6077">
                  <c:v>3961.5</c:v>
                </c:pt>
                <c:pt idx="6078">
                  <c:v>3961.52</c:v>
                </c:pt>
                <c:pt idx="6079">
                  <c:v>3961.54</c:v>
                </c:pt>
                <c:pt idx="6080">
                  <c:v>3961.56</c:v>
                </c:pt>
                <c:pt idx="6081">
                  <c:v>3961.58</c:v>
                </c:pt>
                <c:pt idx="6082">
                  <c:v>3961.6</c:v>
                </c:pt>
                <c:pt idx="6083">
                  <c:v>3961.62</c:v>
                </c:pt>
                <c:pt idx="6084">
                  <c:v>3961.64</c:v>
                </c:pt>
                <c:pt idx="6085">
                  <c:v>3961.66</c:v>
                </c:pt>
                <c:pt idx="6086">
                  <c:v>3961.68</c:v>
                </c:pt>
                <c:pt idx="6087">
                  <c:v>3961.7</c:v>
                </c:pt>
                <c:pt idx="6088">
                  <c:v>3961.72</c:v>
                </c:pt>
                <c:pt idx="6089">
                  <c:v>3961.74</c:v>
                </c:pt>
                <c:pt idx="6090">
                  <c:v>3961.7599999999998</c:v>
                </c:pt>
                <c:pt idx="6091">
                  <c:v>3961.7799999999997</c:v>
                </c:pt>
                <c:pt idx="6092">
                  <c:v>3961.8</c:v>
                </c:pt>
                <c:pt idx="6093">
                  <c:v>3961.82</c:v>
                </c:pt>
                <c:pt idx="6094">
                  <c:v>3961.84</c:v>
                </c:pt>
                <c:pt idx="6095">
                  <c:v>3961.86</c:v>
                </c:pt>
                <c:pt idx="6096">
                  <c:v>3961.88</c:v>
                </c:pt>
                <c:pt idx="6097">
                  <c:v>3961.9</c:v>
                </c:pt>
                <c:pt idx="6098">
                  <c:v>3961.92</c:v>
                </c:pt>
                <c:pt idx="6099">
                  <c:v>3961.94</c:v>
                </c:pt>
                <c:pt idx="6100">
                  <c:v>3961.96</c:v>
                </c:pt>
                <c:pt idx="6101">
                  <c:v>3961.98</c:v>
                </c:pt>
                <c:pt idx="6102">
                  <c:v>3962</c:v>
                </c:pt>
                <c:pt idx="6103">
                  <c:v>3962.02</c:v>
                </c:pt>
                <c:pt idx="6104">
                  <c:v>3962.04</c:v>
                </c:pt>
                <c:pt idx="6105">
                  <c:v>3962.06</c:v>
                </c:pt>
                <c:pt idx="6106">
                  <c:v>3962.08</c:v>
                </c:pt>
                <c:pt idx="6107">
                  <c:v>3962.1</c:v>
                </c:pt>
                <c:pt idx="6108">
                  <c:v>3962.12</c:v>
                </c:pt>
                <c:pt idx="6109">
                  <c:v>3962.14</c:v>
                </c:pt>
                <c:pt idx="6110">
                  <c:v>3962.16</c:v>
                </c:pt>
                <c:pt idx="6111">
                  <c:v>3962.18</c:v>
                </c:pt>
                <c:pt idx="6112">
                  <c:v>3962.2</c:v>
                </c:pt>
                <c:pt idx="6113">
                  <c:v>3962.22</c:v>
                </c:pt>
                <c:pt idx="6114">
                  <c:v>3962.24</c:v>
                </c:pt>
                <c:pt idx="6115">
                  <c:v>3962.2599999999998</c:v>
                </c:pt>
                <c:pt idx="6116">
                  <c:v>3962.2799999999997</c:v>
                </c:pt>
                <c:pt idx="6117">
                  <c:v>3962.3</c:v>
                </c:pt>
                <c:pt idx="6118">
                  <c:v>3962.32</c:v>
                </c:pt>
                <c:pt idx="6119">
                  <c:v>3962.34</c:v>
                </c:pt>
                <c:pt idx="6120">
                  <c:v>3962.36</c:v>
                </c:pt>
                <c:pt idx="6121">
                  <c:v>3962.38</c:v>
                </c:pt>
                <c:pt idx="6122">
                  <c:v>3962.4</c:v>
                </c:pt>
                <c:pt idx="6123">
                  <c:v>3962.42</c:v>
                </c:pt>
                <c:pt idx="6124">
                  <c:v>3962.44</c:v>
                </c:pt>
                <c:pt idx="6125">
                  <c:v>3962.46</c:v>
                </c:pt>
                <c:pt idx="6126">
                  <c:v>3962.48</c:v>
                </c:pt>
                <c:pt idx="6127">
                  <c:v>3962.5</c:v>
                </c:pt>
                <c:pt idx="6128">
                  <c:v>3962.52</c:v>
                </c:pt>
                <c:pt idx="6129">
                  <c:v>3962.54</c:v>
                </c:pt>
                <c:pt idx="6130">
                  <c:v>3962.56</c:v>
                </c:pt>
                <c:pt idx="6131">
                  <c:v>3962.58</c:v>
                </c:pt>
                <c:pt idx="6132">
                  <c:v>3962.6</c:v>
                </c:pt>
                <c:pt idx="6133">
                  <c:v>3962.62</c:v>
                </c:pt>
                <c:pt idx="6134">
                  <c:v>3962.64</c:v>
                </c:pt>
                <c:pt idx="6135">
                  <c:v>3962.66</c:v>
                </c:pt>
                <c:pt idx="6136">
                  <c:v>3962.68</c:v>
                </c:pt>
                <c:pt idx="6137">
                  <c:v>3962.7</c:v>
                </c:pt>
                <c:pt idx="6138">
                  <c:v>3962.72</c:v>
                </c:pt>
                <c:pt idx="6139">
                  <c:v>3962.74</c:v>
                </c:pt>
                <c:pt idx="6140">
                  <c:v>3962.7599999999998</c:v>
                </c:pt>
                <c:pt idx="6141">
                  <c:v>3962.7799999999997</c:v>
                </c:pt>
                <c:pt idx="6142">
                  <c:v>3962.8</c:v>
                </c:pt>
                <c:pt idx="6143">
                  <c:v>3962.82</c:v>
                </c:pt>
                <c:pt idx="6144">
                  <c:v>3962.84</c:v>
                </c:pt>
                <c:pt idx="6145">
                  <c:v>3962.86</c:v>
                </c:pt>
                <c:pt idx="6146">
                  <c:v>3962.88</c:v>
                </c:pt>
                <c:pt idx="6147">
                  <c:v>3962.9</c:v>
                </c:pt>
                <c:pt idx="6148">
                  <c:v>3962.92</c:v>
                </c:pt>
                <c:pt idx="6149">
                  <c:v>3962.94</c:v>
                </c:pt>
                <c:pt idx="6150">
                  <c:v>3962.96</c:v>
                </c:pt>
                <c:pt idx="6151">
                  <c:v>3962.98</c:v>
                </c:pt>
                <c:pt idx="6152">
                  <c:v>3963</c:v>
                </c:pt>
                <c:pt idx="6153">
                  <c:v>3963.02</c:v>
                </c:pt>
                <c:pt idx="6154">
                  <c:v>3963.04</c:v>
                </c:pt>
                <c:pt idx="6155">
                  <c:v>3963.06</c:v>
                </c:pt>
                <c:pt idx="6156">
                  <c:v>3963.08</c:v>
                </c:pt>
                <c:pt idx="6157">
                  <c:v>3963.1</c:v>
                </c:pt>
                <c:pt idx="6158">
                  <c:v>3963.12</c:v>
                </c:pt>
                <c:pt idx="6159">
                  <c:v>3963.14</c:v>
                </c:pt>
                <c:pt idx="6160">
                  <c:v>3963.16</c:v>
                </c:pt>
                <c:pt idx="6161">
                  <c:v>3963.18</c:v>
                </c:pt>
                <c:pt idx="6162">
                  <c:v>3963.2</c:v>
                </c:pt>
                <c:pt idx="6163">
                  <c:v>3963.22</c:v>
                </c:pt>
                <c:pt idx="6164">
                  <c:v>3963.24</c:v>
                </c:pt>
                <c:pt idx="6165">
                  <c:v>3963.2599999999998</c:v>
                </c:pt>
                <c:pt idx="6166">
                  <c:v>3963.2799999999997</c:v>
                </c:pt>
                <c:pt idx="6167">
                  <c:v>3963.3</c:v>
                </c:pt>
                <c:pt idx="6168">
                  <c:v>3963.32</c:v>
                </c:pt>
                <c:pt idx="6169">
                  <c:v>3963.34</c:v>
                </c:pt>
                <c:pt idx="6170">
                  <c:v>3963.36</c:v>
                </c:pt>
                <c:pt idx="6171">
                  <c:v>3963.38</c:v>
                </c:pt>
                <c:pt idx="6172">
                  <c:v>3963.4</c:v>
                </c:pt>
                <c:pt idx="6173">
                  <c:v>3963.42</c:v>
                </c:pt>
                <c:pt idx="6174">
                  <c:v>3963.44</c:v>
                </c:pt>
                <c:pt idx="6175">
                  <c:v>3963.46</c:v>
                </c:pt>
                <c:pt idx="6176">
                  <c:v>3963.48</c:v>
                </c:pt>
                <c:pt idx="6177">
                  <c:v>3963.5</c:v>
                </c:pt>
                <c:pt idx="6178">
                  <c:v>3963.52</c:v>
                </c:pt>
                <c:pt idx="6179">
                  <c:v>3963.54</c:v>
                </c:pt>
                <c:pt idx="6180">
                  <c:v>3963.56</c:v>
                </c:pt>
                <c:pt idx="6181">
                  <c:v>3963.58</c:v>
                </c:pt>
                <c:pt idx="6182">
                  <c:v>3963.6</c:v>
                </c:pt>
                <c:pt idx="6183">
                  <c:v>3963.62</c:v>
                </c:pt>
                <c:pt idx="6184">
                  <c:v>3963.64</c:v>
                </c:pt>
                <c:pt idx="6185">
                  <c:v>3963.66</c:v>
                </c:pt>
                <c:pt idx="6186">
                  <c:v>3963.68</c:v>
                </c:pt>
                <c:pt idx="6187">
                  <c:v>3963.7</c:v>
                </c:pt>
                <c:pt idx="6188">
                  <c:v>3963.72</c:v>
                </c:pt>
                <c:pt idx="6189">
                  <c:v>3963.74</c:v>
                </c:pt>
                <c:pt idx="6190">
                  <c:v>3963.7599999999998</c:v>
                </c:pt>
                <c:pt idx="6191">
                  <c:v>3963.7799999999997</c:v>
                </c:pt>
                <c:pt idx="6192">
                  <c:v>3963.8</c:v>
                </c:pt>
                <c:pt idx="6193">
                  <c:v>3963.82</c:v>
                </c:pt>
                <c:pt idx="6194">
                  <c:v>3963.84</c:v>
                </c:pt>
                <c:pt idx="6195">
                  <c:v>3963.86</c:v>
                </c:pt>
                <c:pt idx="6196">
                  <c:v>3963.88</c:v>
                </c:pt>
                <c:pt idx="6197">
                  <c:v>3963.9</c:v>
                </c:pt>
                <c:pt idx="6198">
                  <c:v>3963.92</c:v>
                </c:pt>
                <c:pt idx="6199">
                  <c:v>3963.94</c:v>
                </c:pt>
                <c:pt idx="6200">
                  <c:v>3963.96</c:v>
                </c:pt>
                <c:pt idx="6201">
                  <c:v>3963.98</c:v>
                </c:pt>
                <c:pt idx="6202">
                  <c:v>3964</c:v>
                </c:pt>
                <c:pt idx="6203">
                  <c:v>3964.02</c:v>
                </c:pt>
                <c:pt idx="6204">
                  <c:v>3964.04</c:v>
                </c:pt>
                <c:pt idx="6205">
                  <c:v>3964.06</c:v>
                </c:pt>
                <c:pt idx="6206">
                  <c:v>3964.08</c:v>
                </c:pt>
                <c:pt idx="6207">
                  <c:v>3964.1</c:v>
                </c:pt>
                <c:pt idx="6208">
                  <c:v>3964.12</c:v>
                </c:pt>
                <c:pt idx="6209">
                  <c:v>3964.14</c:v>
                </c:pt>
                <c:pt idx="6210">
                  <c:v>3964.16</c:v>
                </c:pt>
                <c:pt idx="6211">
                  <c:v>3964.18</c:v>
                </c:pt>
                <c:pt idx="6212">
                  <c:v>3964.2</c:v>
                </c:pt>
                <c:pt idx="6213">
                  <c:v>3964.22</c:v>
                </c:pt>
                <c:pt idx="6214">
                  <c:v>3964.24</c:v>
                </c:pt>
                <c:pt idx="6215">
                  <c:v>3964.2599999999998</c:v>
                </c:pt>
                <c:pt idx="6216">
                  <c:v>3964.2799999999997</c:v>
                </c:pt>
                <c:pt idx="6217">
                  <c:v>3964.3</c:v>
                </c:pt>
                <c:pt idx="6218">
                  <c:v>3964.32</c:v>
                </c:pt>
                <c:pt idx="6219">
                  <c:v>3964.34</c:v>
                </c:pt>
                <c:pt idx="6220">
                  <c:v>3964.36</c:v>
                </c:pt>
                <c:pt idx="6221">
                  <c:v>3964.38</c:v>
                </c:pt>
                <c:pt idx="6222">
                  <c:v>3964.4</c:v>
                </c:pt>
                <c:pt idx="6223">
                  <c:v>3964.42</c:v>
                </c:pt>
                <c:pt idx="6224">
                  <c:v>3964.44</c:v>
                </c:pt>
                <c:pt idx="6225">
                  <c:v>3964.46</c:v>
                </c:pt>
                <c:pt idx="6226">
                  <c:v>3964.48</c:v>
                </c:pt>
                <c:pt idx="6227">
                  <c:v>3964.5</c:v>
                </c:pt>
                <c:pt idx="6228">
                  <c:v>3964.52</c:v>
                </c:pt>
                <c:pt idx="6229">
                  <c:v>3964.54</c:v>
                </c:pt>
                <c:pt idx="6230">
                  <c:v>3964.56</c:v>
                </c:pt>
                <c:pt idx="6231">
                  <c:v>3964.58</c:v>
                </c:pt>
                <c:pt idx="6232">
                  <c:v>3964.6</c:v>
                </c:pt>
                <c:pt idx="6233">
                  <c:v>3964.62</c:v>
                </c:pt>
                <c:pt idx="6234">
                  <c:v>3964.64</c:v>
                </c:pt>
                <c:pt idx="6235">
                  <c:v>3964.66</c:v>
                </c:pt>
                <c:pt idx="6236">
                  <c:v>3964.68</c:v>
                </c:pt>
                <c:pt idx="6237">
                  <c:v>3964.7</c:v>
                </c:pt>
                <c:pt idx="6238">
                  <c:v>3964.72</c:v>
                </c:pt>
                <c:pt idx="6239">
                  <c:v>3964.74</c:v>
                </c:pt>
                <c:pt idx="6240">
                  <c:v>3964.7599999999998</c:v>
                </c:pt>
                <c:pt idx="6241">
                  <c:v>3964.7799999999997</c:v>
                </c:pt>
                <c:pt idx="6242">
                  <c:v>3964.8</c:v>
                </c:pt>
                <c:pt idx="6243">
                  <c:v>3964.82</c:v>
                </c:pt>
                <c:pt idx="6244">
                  <c:v>3964.84</c:v>
                </c:pt>
                <c:pt idx="6245">
                  <c:v>3964.86</c:v>
                </c:pt>
                <c:pt idx="6246">
                  <c:v>3964.88</c:v>
                </c:pt>
                <c:pt idx="6247">
                  <c:v>3964.9</c:v>
                </c:pt>
                <c:pt idx="6248">
                  <c:v>3964.92</c:v>
                </c:pt>
                <c:pt idx="6249">
                  <c:v>3964.94</c:v>
                </c:pt>
                <c:pt idx="6250">
                  <c:v>3964.96</c:v>
                </c:pt>
                <c:pt idx="6251">
                  <c:v>3964.98</c:v>
                </c:pt>
                <c:pt idx="6252">
                  <c:v>3965</c:v>
                </c:pt>
                <c:pt idx="6253">
                  <c:v>3965.02</c:v>
                </c:pt>
                <c:pt idx="6254">
                  <c:v>3965.04</c:v>
                </c:pt>
                <c:pt idx="6255">
                  <c:v>3965.06</c:v>
                </c:pt>
                <c:pt idx="6256">
                  <c:v>3965.08</c:v>
                </c:pt>
                <c:pt idx="6257">
                  <c:v>3965.1</c:v>
                </c:pt>
                <c:pt idx="6258">
                  <c:v>3965.12</c:v>
                </c:pt>
                <c:pt idx="6259">
                  <c:v>3965.14</c:v>
                </c:pt>
                <c:pt idx="6260">
                  <c:v>3965.16</c:v>
                </c:pt>
                <c:pt idx="6261">
                  <c:v>3965.18</c:v>
                </c:pt>
                <c:pt idx="6262">
                  <c:v>3965.2</c:v>
                </c:pt>
                <c:pt idx="6263">
                  <c:v>3965.22</c:v>
                </c:pt>
                <c:pt idx="6264">
                  <c:v>3965.24</c:v>
                </c:pt>
                <c:pt idx="6265">
                  <c:v>3965.2599999999998</c:v>
                </c:pt>
                <c:pt idx="6266">
                  <c:v>3965.2799999999997</c:v>
                </c:pt>
                <c:pt idx="6267">
                  <c:v>3965.3</c:v>
                </c:pt>
                <c:pt idx="6268">
                  <c:v>3965.32</c:v>
                </c:pt>
                <c:pt idx="6269">
                  <c:v>3965.34</c:v>
                </c:pt>
                <c:pt idx="6270">
                  <c:v>3965.36</c:v>
                </c:pt>
                <c:pt idx="6271">
                  <c:v>3965.38</c:v>
                </c:pt>
                <c:pt idx="6272">
                  <c:v>3965.4</c:v>
                </c:pt>
                <c:pt idx="6273">
                  <c:v>3965.42</c:v>
                </c:pt>
                <c:pt idx="6274">
                  <c:v>3965.44</c:v>
                </c:pt>
                <c:pt idx="6275">
                  <c:v>3965.46</c:v>
                </c:pt>
                <c:pt idx="6276">
                  <c:v>3965.48</c:v>
                </c:pt>
                <c:pt idx="6277">
                  <c:v>3965.5</c:v>
                </c:pt>
                <c:pt idx="6278">
                  <c:v>3965.52</c:v>
                </c:pt>
                <c:pt idx="6279">
                  <c:v>3965.54</c:v>
                </c:pt>
                <c:pt idx="6280">
                  <c:v>3965.56</c:v>
                </c:pt>
                <c:pt idx="6281">
                  <c:v>3965.58</c:v>
                </c:pt>
                <c:pt idx="6282">
                  <c:v>3965.6</c:v>
                </c:pt>
                <c:pt idx="6283">
                  <c:v>3965.62</c:v>
                </c:pt>
                <c:pt idx="6284">
                  <c:v>3965.64</c:v>
                </c:pt>
                <c:pt idx="6285">
                  <c:v>3965.66</c:v>
                </c:pt>
                <c:pt idx="6286">
                  <c:v>3965.68</c:v>
                </c:pt>
                <c:pt idx="6287">
                  <c:v>3965.7</c:v>
                </c:pt>
                <c:pt idx="6288">
                  <c:v>3965.72</c:v>
                </c:pt>
                <c:pt idx="6289">
                  <c:v>3965.74</c:v>
                </c:pt>
                <c:pt idx="6290">
                  <c:v>3965.7599999999998</c:v>
                </c:pt>
                <c:pt idx="6291">
                  <c:v>3965.7799999999997</c:v>
                </c:pt>
                <c:pt idx="6292">
                  <c:v>3965.8</c:v>
                </c:pt>
                <c:pt idx="6293">
                  <c:v>3965.82</c:v>
                </c:pt>
                <c:pt idx="6294">
                  <c:v>3965.84</c:v>
                </c:pt>
                <c:pt idx="6295">
                  <c:v>3965.86</c:v>
                </c:pt>
                <c:pt idx="6296">
                  <c:v>3965.88</c:v>
                </c:pt>
                <c:pt idx="6297">
                  <c:v>3965.9</c:v>
                </c:pt>
                <c:pt idx="6298">
                  <c:v>3965.92</c:v>
                </c:pt>
                <c:pt idx="6299">
                  <c:v>3965.94</c:v>
                </c:pt>
                <c:pt idx="6300">
                  <c:v>3965.96</c:v>
                </c:pt>
                <c:pt idx="6301">
                  <c:v>3965.98</c:v>
                </c:pt>
                <c:pt idx="6302">
                  <c:v>3966</c:v>
                </c:pt>
                <c:pt idx="6303">
                  <c:v>3966.02</c:v>
                </c:pt>
                <c:pt idx="6304">
                  <c:v>3966.04</c:v>
                </c:pt>
                <c:pt idx="6305">
                  <c:v>3966.06</c:v>
                </c:pt>
                <c:pt idx="6306">
                  <c:v>3966.08</c:v>
                </c:pt>
                <c:pt idx="6307">
                  <c:v>3966.1</c:v>
                </c:pt>
                <c:pt idx="6308">
                  <c:v>3966.12</c:v>
                </c:pt>
                <c:pt idx="6309">
                  <c:v>3966.14</c:v>
                </c:pt>
                <c:pt idx="6310">
                  <c:v>3966.16</c:v>
                </c:pt>
                <c:pt idx="6311">
                  <c:v>3966.18</c:v>
                </c:pt>
                <c:pt idx="6312">
                  <c:v>3966.2</c:v>
                </c:pt>
                <c:pt idx="6313">
                  <c:v>3966.22</c:v>
                </c:pt>
                <c:pt idx="6314">
                  <c:v>3966.24</c:v>
                </c:pt>
                <c:pt idx="6315">
                  <c:v>3966.2599999999998</c:v>
                </c:pt>
                <c:pt idx="6316">
                  <c:v>3966.2799999999997</c:v>
                </c:pt>
                <c:pt idx="6317">
                  <c:v>3966.3</c:v>
                </c:pt>
                <c:pt idx="6318">
                  <c:v>3966.32</c:v>
                </c:pt>
                <c:pt idx="6319">
                  <c:v>3966.34</c:v>
                </c:pt>
                <c:pt idx="6320">
                  <c:v>3966.36</c:v>
                </c:pt>
                <c:pt idx="6321">
                  <c:v>3966.38</c:v>
                </c:pt>
                <c:pt idx="6322">
                  <c:v>3966.4</c:v>
                </c:pt>
                <c:pt idx="6323">
                  <c:v>3966.42</c:v>
                </c:pt>
                <c:pt idx="6324">
                  <c:v>3966.44</c:v>
                </c:pt>
                <c:pt idx="6325">
                  <c:v>3966.46</c:v>
                </c:pt>
                <c:pt idx="6326">
                  <c:v>3966.48</c:v>
                </c:pt>
                <c:pt idx="6327">
                  <c:v>3966.5</c:v>
                </c:pt>
                <c:pt idx="6328">
                  <c:v>3966.52</c:v>
                </c:pt>
                <c:pt idx="6329">
                  <c:v>3966.54</c:v>
                </c:pt>
                <c:pt idx="6330">
                  <c:v>3966.56</c:v>
                </c:pt>
                <c:pt idx="6331">
                  <c:v>3966.58</c:v>
                </c:pt>
                <c:pt idx="6332">
                  <c:v>3966.6</c:v>
                </c:pt>
                <c:pt idx="6333">
                  <c:v>3966.62</c:v>
                </c:pt>
                <c:pt idx="6334">
                  <c:v>3966.64</c:v>
                </c:pt>
                <c:pt idx="6335">
                  <c:v>3966.66</c:v>
                </c:pt>
                <c:pt idx="6336">
                  <c:v>3966.68</c:v>
                </c:pt>
                <c:pt idx="6337">
                  <c:v>3966.7</c:v>
                </c:pt>
                <c:pt idx="6338">
                  <c:v>3966.72</c:v>
                </c:pt>
                <c:pt idx="6339">
                  <c:v>3966.74</c:v>
                </c:pt>
                <c:pt idx="6340">
                  <c:v>3966.7599999999998</c:v>
                </c:pt>
                <c:pt idx="6341">
                  <c:v>3966.7799999999997</c:v>
                </c:pt>
                <c:pt idx="6342">
                  <c:v>3966.8</c:v>
                </c:pt>
                <c:pt idx="6343">
                  <c:v>3966.82</c:v>
                </c:pt>
                <c:pt idx="6344">
                  <c:v>3966.84</c:v>
                </c:pt>
                <c:pt idx="6345">
                  <c:v>3966.86</c:v>
                </c:pt>
                <c:pt idx="6346">
                  <c:v>3966.88</c:v>
                </c:pt>
                <c:pt idx="6347">
                  <c:v>3966.9</c:v>
                </c:pt>
                <c:pt idx="6348">
                  <c:v>3966.92</c:v>
                </c:pt>
                <c:pt idx="6349">
                  <c:v>3966.94</c:v>
                </c:pt>
                <c:pt idx="6350">
                  <c:v>3966.96</c:v>
                </c:pt>
                <c:pt idx="6351">
                  <c:v>3966.98</c:v>
                </c:pt>
                <c:pt idx="6352">
                  <c:v>3967</c:v>
                </c:pt>
                <c:pt idx="6353">
                  <c:v>3967.02</c:v>
                </c:pt>
                <c:pt idx="6354">
                  <c:v>3967.04</c:v>
                </c:pt>
                <c:pt idx="6355">
                  <c:v>3967.06</c:v>
                </c:pt>
                <c:pt idx="6356">
                  <c:v>3967.08</c:v>
                </c:pt>
                <c:pt idx="6357">
                  <c:v>3967.1</c:v>
                </c:pt>
                <c:pt idx="6358">
                  <c:v>3967.12</c:v>
                </c:pt>
                <c:pt idx="6359">
                  <c:v>3967.14</c:v>
                </c:pt>
                <c:pt idx="6360">
                  <c:v>3967.16</c:v>
                </c:pt>
                <c:pt idx="6361">
                  <c:v>3967.18</c:v>
                </c:pt>
                <c:pt idx="6362">
                  <c:v>3967.2</c:v>
                </c:pt>
                <c:pt idx="6363">
                  <c:v>3967.22</c:v>
                </c:pt>
                <c:pt idx="6364">
                  <c:v>3967.24</c:v>
                </c:pt>
                <c:pt idx="6365">
                  <c:v>3967.2599999999998</c:v>
                </c:pt>
                <c:pt idx="6366">
                  <c:v>3967.2799999999997</c:v>
                </c:pt>
                <c:pt idx="6367">
                  <c:v>3967.3</c:v>
                </c:pt>
                <c:pt idx="6368">
                  <c:v>3967.32</c:v>
                </c:pt>
                <c:pt idx="6369">
                  <c:v>3967.34</c:v>
                </c:pt>
                <c:pt idx="6370">
                  <c:v>3967.36</c:v>
                </c:pt>
                <c:pt idx="6371">
                  <c:v>3967.38</c:v>
                </c:pt>
                <c:pt idx="6372">
                  <c:v>3967.4</c:v>
                </c:pt>
                <c:pt idx="6373">
                  <c:v>3967.42</c:v>
                </c:pt>
                <c:pt idx="6374">
                  <c:v>3967.44</c:v>
                </c:pt>
                <c:pt idx="6375">
                  <c:v>3967.46</c:v>
                </c:pt>
                <c:pt idx="6376">
                  <c:v>3967.48</c:v>
                </c:pt>
                <c:pt idx="6377">
                  <c:v>3967.5</c:v>
                </c:pt>
                <c:pt idx="6378">
                  <c:v>3967.52</c:v>
                </c:pt>
                <c:pt idx="6379">
                  <c:v>3967.54</c:v>
                </c:pt>
                <c:pt idx="6380">
                  <c:v>3967.56</c:v>
                </c:pt>
                <c:pt idx="6381">
                  <c:v>3967.58</c:v>
                </c:pt>
                <c:pt idx="6382">
                  <c:v>3967.6</c:v>
                </c:pt>
                <c:pt idx="6383">
                  <c:v>3967.62</c:v>
                </c:pt>
                <c:pt idx="6384">
                  <c:v>3967.64</c:v>
                </c:pt>
                <c:pt idx="6385">
                  <c:v>3967.66</c:v>
                </c:pt>
                <c:pt idx="6386">
                  <c:v>3967.68</c:v>
                </c:pt>
                <c:pt idx="6387">
                  <c:v>3967.7</c:v>
                </c:pt>
                <c:pt idx="6388">
                  <c:v>3967.72</c:v>
                </c:pt>
                <c:pt idx="6389">
                  <c:v>3967.74</c:v>
                </c:pt>
                <c:pt idx="6390">
                  <c:v>3967.7599999999998</c:v>
                </c:pt>
                <c:pt idx="6391">
                  <c:v>3967.7799999999997</c:v>
                </c:pt>
                <c:pt idx="6392">
                  <c:v>3967.8</c:v>
                </c:pt>
                <c:pt idx="6393">
                  <c:v>3967.82</c:v>
                </c:pt>
                <c:pt idx="6394">
                  <c:v>3967.84</c:v>
                </c:pt>
                <c:pt idx="6395">
                  <c:v>3967.86</c:v>
                </c:pt>
                <c:pt idx="6396">
                  <c:v>3967.88</c:v>
                </c:pt>
                <c:pt idx="6397">
                  <c:v>3967.9</c:v>
                </c:pt>
                <c:pt idx="6398">
                  <c:v>3967.92</c:v>
                </c:pt>
                <c:pt idx="6399">
                  <c:v>3967.94</c:v>
                </c:pt>
                <c:pt idx="6400">
                  <c:v>3967.96</c:v>
                </c:pt>
                <c:pt idx="6401">
                  <c:v>3967.98</c:v>
                </c:pt>
                <c:pt idx="6402">
                  <c:v>3968</c:v>
                </c:pt>
                <c:pt idx="6403">
                  <c:v>3968.02</c:v>
                </c:pt>
                <c:pt idx="6404">
                  <c:v>3968.04</c:v>
                </c:pt>
                <c:pt idx="6405">
                  <c:v>3968.06</c:v>
                </c:pt>
                <c:pt idx="6406">
                  <c:v>3968.08</c:v>
                </c:pt>
                <c:pt idx="6407">
                  <c:v>3968.1</c:v>
                </c:pt>
                <c:pt idx="6408">
                  <c:v>3968.12</c:v>
                </c:pt>
                <c:pt idx="6409">
                  <c:v>3968.14</c:v>
                </c:pt>
                <c:pt idx="6410">
                  <c:v>3968.16</c:v>
                </c:pt>
                <c:pt idx="6411">
                  <c:v>3968.18</c:v>
                </c:pt>
                <c:pt idx="6412">
                  <c:v>3968.2</c:v>
                </c:pt>
                <c:pt idx="6413">
                  <c:v>3968.22</c:v>
                </c:pt>
                <c:pt idx="6414">
                  <c:v>3968.24</c:v>
                </c:pt>
                <c:pt idx="6415">
                  <c:v>3968.2599999999998</c:v>
                </c:pt>
                <c:pt idx="6416">
                  <c:v>3968.2799999999997</c:v>
                </c:pt>
                <c:pt idx="6417">
                  <c:v>3968.3</c:v>
                </c:pt>
                <c:pt idx="6418">
                  <c:v>3968.32</c:v>
                </c:pt>
                <c:pt idx="6419">
                  <c:v>3968.34</c:v>
                </c:pt>
                <c:pt idx="6420">
                  <c:v>3968.36</c:v>
                </c:pt>
                <c:pt idx="6421">
                  <c:v>3968.38</c:v>
                </c:pt>
                <c:pt idx="6422">
                  <c:v>3968.4</c:v>
                </c:pt>
                <c:pt idx="6423">
                  <c:v>3968.42</c:v>
                </c:pt>
                <c:pt idx="6424">
                  <c:v>3968.44</c:v>
                </c:pt>
                <c:pt idx="6425">
                  <c:v>3968.46</c:v>
                </c:pt>
                <c:pt idx="6426">
                  <c:v>3968.48</c:v>
                </c:pt>
                <c:pt idx="6427">
                  <c:v>3968.5</c:v>
                </c:pt>
                <c:pt idx="6428">
                  <c:v>3968.52</c:v>
                </c:pt>
                <c:pt idx="6429">
                  <c:v>3968.54</c:v>
                </c:pt>
                <c:pt idx="6430">
                  <c:v>3968.56</c:v>
                </c:pt>
                <c:pt idx="6431">
                  <c:v>3968.58</c:v>
                </c:pt>
                <c:pt idx="6432">
                  <c:v>3968.6</c:v>
                </c:pt>
                <c:pt idx="6433">
                  <c:v>3968.62</c:v>
                </c:pt>
                <c:pt idx="6434">
                  <c:v>3968.64</c:v>
                </c:pt>
                <c:pt idx="6435">
                  <c:v>3968.66</c:v>
                </c:pt>
                <c:pt idx="6436">
                  <c:v>3968.68</c:v>
                </c:pt>
                <c:pt idx="6437">
                  <c:v>3968.7</c:v>
                </c:pt>
                <c:pt idx="6438">
                  <c:v>3968.72</c:v>
                </c:pt>
                <c:pt idx="6439">
                  <c:v>3968.74</c:v>
                </c:pt>
                <c:pt idx="6440">
                  <c:v>3968.7599999999998</c:v>
                </c:pt>
                <c:pt idx="6441">
                  <c:v>3968.7799999999997</c:v>
                </c:pt>
                <c:pt idx="6442">
                  <c:v>3968.8</c:v>
                </c:pt>
                <c:pt idx="6443">
                  <c:v>3968.82</c:v>
                </c:pt>
                <c:pt idx="6444">
                  <c:v>3968.84</c:v>
                </c:pt>
                <c:pt idx="6445">
                  <c:v>3968.86</c:v>
                </c:pt>
                <c:pt idx="6446">
                  <c:v>3968.88</c:v>
                </c:pt>
                <c:pt idx="6447">
                  <c:v>3968.9</c:v>
                </c:pt>
                <c:pt idx="6448">
                  <c:v>3968.92</c:v>
                </c:pt>
                <c:pt idx="6449">
                  <c:v>3968.94</c:v>
                </c:pt>
                <c:pt idx="6450">
                  <c:v>3968.96</c:v>
                </c:pt>
                <c:pt idx="6451">
                  <c:v>3968.98</c:v>
                </c:pt>
                <c:pt idx="6452">
                  <c:v>3969</c:v>
                </c:pt>
                <c:pt idx="6453">
                  <c:v>3969.02</c:v>
                </c:pt>
                <c:pt idx="6454">
                  <c:v>3969.04</c:v>
                </c:pt>
                <c:pt idx="6455">
                  <c:v>3969.06</c:v>
                </c:pt>
                <c:pt idx="6456">
                  <c:v>3969.08</c:v>
                </c:pt>
                <c:pt idx="6457">
                  <c:v>3969.1</c:v>
                </c:pt>
                <c:pt idx="6458">
                  <c:v>3969.12</c:v>
                </c:pt>
                <c:pt idx="6459">
                  <c:v>3969.14</c:v>
                </c:pt>
                <c:pt idx="6460">
                  <c:v>3969.16</c:v>
                </c:pt>
                <c:pt idx="6461">
                  <c:v>3969.18</c:v>
                </c:pt>
                <c:pt idx="6462">
                  <c:v>3969.2</c:v>
                </c:pt>
                <c:pt idx="6463">
                  <c:v>3969.22</c:v>
                </c:pt>
                <c:pt idx="6464">
                  <c:v>3969.24</c:v>
                </c:pt>
                <c:pt idx="6465">
                  <c:v>3969.2599999999998</c:v>
                </c:pt>
                <c:pt idx="6466">
                  <c:v>3969.2799999999997</c:v>
                </c:pt>
                <c:pt idx="6467">
                  <c:v>3969.3</c:v>
                </c:pt>
                <c:pt idx="6468">
                  <c:v>3969.32</c:v>
                </c:pt>
                <c:pt idx="6469">
                  <c:v>3969.34</c:v>
                </c:pt>
                <c:pt idx="6470">
                  <c:v>3969.36</c:v>
                </c:pt>
                <c:pt idx="6471">
                  <c:v>3969.38</c:v>
                </c:pt>
                <c:pt idx="6472">
                  <c:v>3969.4</c:v>
                </c:pt>
                <c:pt idx="6473">
                  <c:v>3969.42</c:v>
                </c:pt>
                <c:pt idx="6474">
                  <c:v>3969.44</c:v>
                </c:pt>
                <c:pt idx="6475">
                  <c:v>3969.46</c:v>
                </c:pt>
                <c:pt idx="6476">
                  <c:v>3969.48</c:v>
                </c:pt>
                <c:pt idx="6477">
                  <c:v>3969.5</c:v>
                </c:pt>
                <c:pt idx="6478">
                  <c:v>3969.52</c:v>
                </c:pt>
                <c:pt idx="6479">
                  <c:v>3969.54</c:v>
                </c:pt>
                <c:pt idx="6480">
                  <c:v>3969.56</c:v>
                </c:pt>
                <c:pt idx="6481">
                  <c:v>3969.58</c:v>
                </c:pt>
                <c:pt idx="6482">
                  <c:v>3969.6</c:v>
                </c:pt>
                <c:pt idx="6483">
                  <c:v>3969.62</c:v>
                </c:pt>
                <c:pt idx="6484">
                  <c:v>3969.64</c:v>
                </c:pt>
                <c:pt idx="6485">
                  <c:v>3969.66</c:v>
                </c:pt>
                <c:pt idx="6486">
                  <c:v>3969.68</c:v>
                </c:pt>
                <c:pt idx="6487">
                  <c:v>3969.7</c:v>
                </c:pt>
                <c:pt idx="6488">
                  <c:v>3969.72</c:v>
                </c:pt>
                <c:pt idx="6489">
                  <c:v>3969.74</c:v>
                </c:pt>
                <c:pt idx="6490">
                  <c:v>3969.7599999999998</c:v>
                </c:pt>
                <c:pt idx="6491">
                  <c:v>3969.7799999999997</c:v>
                </c:pt>
                <c:pt idx="6492">
                  <c:v>3969.8</c:v>
                </c:pt>
                <c:pt idx="6493">
                  <c:v>3969.82</c:v>
                </c:pt>
                <c:pt idx="6494">
                  <c:v>3969.84</c:v>
                </c:pt>
                <c:pt idx="6495">
                  <c:v>3969.86</c:v>
                </c:pt>
                <c:pt idx="6496">
                  <c:v>3969.88</c:v>
                </c:pt>
                <c:pt idx="6497">
                  <c:v>3969.9</c:v>
                </c:pt>
                <c:pt idx="6498">
                  <c:v>3969.92</c:v>
                </c:pt>
                <c:pt idx="6499">
                  <c:v>3969.94</c:v>
                </c:pt>
                <c:pt idx="6500">
                  <c:v>3969.96</c:v>
                </c:pt>
                <c:pt idx="6501">
                  <c:v>3969.98</c:v>
                </c:pt>
                <c:pt idx="6502">
                  <c:v>3970</c:v>
                </c:pt>
                <c:pt idx="6503">
                  <c:v>3970.02</c:v>
                </c:pt>
                <c:pt idx="6504">
                  <c:v>3970.04</c:v>
                </c:pt>
                <c:pt idx="6505">
                  <c:v>3970.06</c:v>
                </c:pt>
                <c:pt idx="6506">
                  <c:v>3970.08</c:v>
                </c:pt>
                <c:pt idx="6507">
                  <c:v>3970.1</c:v>
                </c:pt>
                <c:pt idx="6508">
                  <c:v>3970.12</c:v>
                </c:pt>
                <c:pt idx="6509">
                  <c:v>3970.14</c:v>
                </c:pt>
                <c:pt idx="6510">
                  <c:v>3970.16</c:v>
                </c:pt>
                <c:pt idx="6511">
                  <c:v>3970.18</c:v>
                </c:pt>
                <c:pt idx="6512">
                  <c:v>3970.2</c:v>
                </c:pt>
                <c:pt idx="6513">
                  <c:v>3970.22</c:v>
                </c:pt>
                <c:pt idx="6514">
                  <c:v>3970.24</c:v>
                </c:pt>
                <c:pt idx="6515">
                  <c:v>3970.2599999999998</c:v>
                </c:pt>
                <c:pt idx="6516">
                  <c:v>3970.2799999999997</c:v>
                </c:pt>
                <c:pt idx="6517">
                  <c:v>3970.3</c:v>
                </c:pt>
                <c:pt idx="6518">
                  <c:v>3970.32</c:v>
                </c:pt>
                <c:pt idx="6519">
                  <c:v>3970.34</c:v>
                </c:pt>
                <c:pt idx="6520">
                  <c:v>3970.36</c:v>
                </c:pt>
                <c:pt idx="6521">
                  <c:v>3970.38</c:v>
                </c:pt>
                <c:pt idx="6522">
                  <c:v>3970.4</c:v>
                </c:pt>
                <c:pt idx="6523">
                  <c:v>3970.42</c:v>
                </c:pt>
                <c:pt idx="6524">
                  <c:v>3970.44</c:v>
                </c:pt>
                <c:pt idx="6525">
                  <c:v>3970.46</c:v>
                </c:pt>
                <c:pt idx="6526">
                  <c:v>3970.48</c:v>
                </c:pt>
                <c:pt idx="6527">
                  <c:v>3970.5</c:v>
                </c:pt>
                <c:pt idx="6528">
                  <c:v>3970.52</c:v>
                </c:pt>
                <c:pt idx="6529">
                  <c:v>3970.54</c:v>
                </c:pt>
                <c:pt idx="6530">
                  <c:v>3970.56</c:v>
                </c:pt>
                <c:pt idx="6531">
                  <c:v>3970.58</c:v>
                </c:pt>
                <c:pt idx="6532">
                  <c:v>3970.6</c:v>
                </c:pt>
                <c:pt idx="6533">
                  <c:v>3970.62</c:v>
                </c:pt>
                <c:pt idx="6534">
                  <c:v>3970.64</c:v>
                </c:pt>
                <c:pt idx="6535">
                  <c:v>3970.66</c:v>
                </c:pt>
                <c:pt idx="6536">
                  <c:v>3970.68</c:v>
                </c:pt>
                <c:pt idx="6537">
                  <c:v>3970.7</c:v>
                </c:pt>
                <c:pt idx="6538">
                  <c:v>3970.72</c:v>
                </c:pt>
                <c:pt idx="6539">
                  <c:v>3970.74</c:v>
                </c:pt>
                <c:pt idx="6540">
                  <c:v>3970.7599999999998</c:v>
                </c:pt>
                <c:pt idx="6541">
                  <c:v>3970.7799999999997</c:v>
                </c:pt>
                <c:pt idx="6542">
                  <c:v>3970.8</c:v>
                </c:pt>
                <c:pt idx="6543">
                  <c:v>3970.82</c:v>
                </c:pt>
                <c:pt idx="6544">
                  <c:v>3970.84</c:v>
                </c:pt>
                <c:pt idx="6545">
                  <c:v>3970.86</c:v>
                </c:pt>
                <c:pt idx="6546">
                  <c:v>3970.88</c:v>
                </c:pt>
                <c:pt idx="6547">
                  <c:v>3970.9</c:v>
                </c:pt>
                <c:pt idx="6548">
                  <c:v>3970.92</c:v>
                </c:pt>
                <c:pt idx="6549">
                  <c:v>3970.94</c:v>
                </c:pt>
                <c:pt idx="6550">
                  <c:v>3970.96</c:v>
                </c:pt>
                <c:pt idx="6551">
                  <c:v>3970.98</c:v>
                </c:pt>
                <c:pt idx="6552">
                  <c:v>3971</c:v>
                </c:pt>
                <c:pt idx="6553">
                  <c:v>3971.02</c:v>
                </c:pt>
                <c:pt idx="6554">
                  <c:v>3971.04</c:v>
                </c:pt>
                <c:pt idx="6555">
                  <c:v>3971.06</c:v>
                </c:pt>
                <c:pt idx="6556">
                  <c:v>3971.08</c:v>
                </c:pt>
                <c:pt idx="6557">
                  <c:v>3971.1</c:v>
                </c:pt>
                <c:pt idx="6558">
                  <c:v>3971.12</c:v>
                </c:pt>
                <c:pt idx="6559">
                  <c:v>3971.14</c:v>
                </c:pt>
                <c:pt idx="6560">
                  <c:v>3971.16</c:v>
                </c:pt>
                <c:pt idx="6561">
                  <c:v>3971.18</c:v>
                </c:pt>
                <c:pt idx="6562">
                  <c:v>3971.2</c:v>
                </c:pt>
                <c:pt idx="6563">
                  <c:v>3971.22</c:v>
                </c:pt>
                <c:pt idx="6564">
                  <c:v>3971.24</c:v>
                </c:pt>
                <c:pt idx="6565">
                  <c:v>3971.2599999999998</c:v>
                </c:pt>
                <c:pt idx="6566">
                  <c:v>3971.2799999999997</c:v>
                </c:pt>
                <c:pt idx="6567">
                  <c:v>3971.3</c:v>
                </c:pt>
                <c:pt idx="6568">
                  <c:v>3971.32</c:v>
                </c:pt>
                <c:pt idx="6569">
                  <c:v>3971.34</c:v>
                </c:pt>
                <c:pt idx="6570">
                  <c:v>3971.36</c:v>
                </c:pt>
                <c:pt idx="6571">
                  <c:v>3971.38</c:v>
                </c:pt>
                <c:pt idx="6572">
                  <c:v>3971.4</c:v>
                </c:pt>
                <c:pt idx="6573">
                  <c:v>3971.42</c:v>
                </c:pt>
                <c:pt idx="6574">
                  <c:v>3971.44</c:v>
                </c:pt>
                <c:pt idx="6575">
                  <c:v>3971.46</c:v>
                </c:pt>
                <c:pt idx="6576">
                  <c:v>3971.48</c:v>
                </c:pt>
                <c:pt idx="6577">
                  <c:v>3971.5</c:v>
                </c:pt>
                <c:pt idx="6578">
                  <c:v>3971.52</c:v>
                </c:pt>
                <c:pt idx="6579">
                  <c:v>3971.54</c:v>
                </c:pt>
                <c:pt idx="6580">
                  <c:v>3971.56</c:v>
                </c:pt>
                <c:pt idx="6581">
                  <c:v>3971.58</c:v>
                </c:pt>
                <c:pt idx="6582">
                  <c:v>3971.6</c:v>
                </c:pt>
                <c:pt idx="6583">
                  <c:v>3971.62</c:v>
                </c:pt>
                <c:pt idx="6584">
                  <c:v>3971.64</c:v>
                </c:pt>
                <c:pt idx="6585">
                  <c:v>3971.66</c:v>
                </c:pt>
                <c:pt idx="6586">
                  <c:v>3971.68</c:v>
                </c:pt>
                <c:pt idx="6587">
                  <c:v>3971.7</c:v>
                </c:pt>
                <c:pt idx="6588">
                  <c:v>3971.72</c:v>
                </c:pt>
                <c:pt idx="6589">
                  <c:v>3971.74</c:v>
                </c:pt>
                <c:pt idx="6590">
                  <c:v>3971.7599999999998</c:v>
                </c:pt>
                <c:pt idx="6591">
                  <c:v>3971.7799999999997</c:v>
                </c:pt>
                <c:pt idx="6592">
                  <c:v>3971.8</c:v>
                </c:pt>
                <c:pt idx="6593">
                  <c:v>3971.82</c:v>
                </c:pt>
                <c:pt idx="6594">
                  <c:v>3971.84</c:v>
                </c:pt>
                <c:pt idx="6595">
                  <c:v>3971.86</c:v>
                </c:pt>
                <c:pt idx="6596">
                  <c:v>3971.88</c:v>
                </c:pt>
                <c:pt idx="6597">
                  <c:v>3971.9</c:v>
                </c:pt>
                <c:pt idx="6598">
                  <c:v>3971.92</c:v>
                </c:pt>
                <c:pt idx="6599">
                  <c:v>3971.94</c:v>
                </c:pt>
                <c:pt idx="6600">
                  <c:v>3971.96</c:v>
                </c:pt>
                <c:pt idx="6601">
                  <c:v>3971.98</c:v>
                </c:pt>
                <c:pt idx="6602">
                  <c:v>3972</c:v>
                </c:pt>
                <c:pt idx="6603">
                  <c:v>3972.02</c:v>
                </c:pt>
                <c:pt idx="6604">
                  <c:v>3972.04</c:v>
                </c:pt>
                <c:pt idx="6605">
                  <c:v>3972.06</c:v>
                </c:pt>
                <c:pt idx="6606">
                  <c:v>3972.08</c:v>
                </c:pt>
                <c:pt idx="6607">
                  <c:v>3972.1</c:v>
                </c:pt>
                <c:pt idx="6608">
                  <c:v>3972.12</c:v>
                </c:pt>
                <c:pt idx="6609">
                  <c:v>3972.14</c:v>
                </c:pt>
                <c:pt idx="6610">
                  <c:v>3972.16</c:v>
                </c:pt>
                <c:pt idx="6611">
                  <c:v>3972.18</c:v>
                </c:pt>
                <c:pt idx="6612">
                  <c:v>3972.2</c:v>
                </c:pt>
                <c:pt idx="6613">
                  <c:v>3972.22</c:v>
                </c:pt>
                <c:pt idx="6614">
                  <c:v>3972.24</c:v>
                </c:pt>
                <c:pt idx="6615">
                  <c:v>3972.2599999999998</c:v>
                </c:pt>
                <c:pt idx="6616">
                  <c:v>3972.2799999999997</c:v>
                </c:pt>
                <c:pt idx="6617">
                  <c:v>3972.3</c:v>
                </c:pt>
                <c:pt idx="6618">
                  <c:v>3972.32</c:v>
                </c:pt>
                <c:pt idx="6619">
                  <c:v>3972.34</c:v>
                </c:pt>
                <c:pt idx="6620">
                  <c:v>3972.36</c:v>
                </c:pt>
                <c:pt idx="6621">
                  <c:v>3972.38</c:v>
                </c:pt>
                <c:pt idx="6622">
                  <c:v>3972.4</c:v>
                </c:pt>
                <c:pt idx="6623">
                  <c:v>3972.42</c:v>
                </c:pt>
                <c:pt idx="6624">
                  <c:v>3972.44</c:v>
                </c:pt>
                <c:pt idx="6625">
                  <c:v>3972.46</c:v>
                </c:pt>
                <c:pt idx="6626">
                  <c:v>3972.48</c:v>
                </c:pt>
                <c:pt idx="6627">
                  <c:v>3972.5</c:v>
                </c:pt>
                <c:pt idx="6628">
                  <c:v>3972.52</c:v>
                </c:pt>
                <c:pt idx="6629">
                  <c:v>3972.54</c:v>
                </c:pt>
                <c:pt idx="6630">
                  <c:v>3972.56</c:v>
                </c:pt>
                <c:pt idx="6631">
                  <c:v>3972.58</c:v>
                </c:pt>
                <c:pt idx="6632">
                  <c:v>3972.6</c:v>
                </c:pt>
                <c:pt idx="6633">
                  <c:v>3972.62</c:v>
                </c:pt>
                <c:pt idx="6634">
                  <c:v>3972.64</c:v>
                </c:pt>
                <c:pt idx="6635">
                  <c:v>3972.66</c:v>
                </c:pt>
                <c:pt idx="6636">
                  <c:v>3972.68</c:v>
                </c:pt>
                <c:pt idx="6637">
                  <c:v>3972.7</c:v>
                </c:pt>
                <c:pt idx="6638">
                  <c:v>3972.72</c:v>
                </c:pt>
                <c:pt idx="6639">
                  <c:v>3972.74</c:v>
                </c:pt>
                <c:pt idx="6640">
                  <c:v>3972.7599999999998</c:v>
                </c:pt>
                <c:pt idx="6641">
                  <c:v>3972.7799999999997</c:v>
                </c:pt>
                <c:pt idx="6642">
                  <c:v>3972.8</c:v>
                </c:pt>
                <c:pt idx="6643">
                  <c:v>3972.82</c:v>
                </c:pt>
                <c:pt idx="6644">
                  <c:v>3972.84</c:v>
                </c:pt>
                <c:pt idx="6645">
                  <c:v>3972.86</c:v>
                </c:pt>
                <c:pt idx="6646">
                  <c:v>3972.88</c:v>
                </c:pt>
                <c:pt idx="6647">
                  <c:v>3972.9</c:v>
                </c:pt>
                <c:pt idx="6648">
                  <c:v>3972.92</c:v>
                </c:pt>
                <c:pt idx="6649">
                  <c:v>3972.94</c:v>
                </c:pt>
                <c:pt idx="6650">
                  <c:v>3972.96</c:v>
                </c:pt>
                <c:pt idx="6651">
                  <c:v>3972.98</c:v>
                </c:pt>
                <c:pt idx="6652">
                  <c:v>3973</c:v>
                </c:pt>
                <c:pt idx="6653">
                  <c:v>3973.02</c:v>
                </c:pt>
                <c:pt idx="6654">
                  <c:v>3973.04</c:v>
                </c:pt>
                <c:pt idx="6655">
                  <c:v>3973.06</c:v>
                </c:pt>
                <c:pt idx="6656">
                  <c:v>3973.08</c:v>
                </c:pt>
                <c:pt idx="6657">
                  <c:v>3973.1</c:v>
                </c:pt>
                <c:pt idx="6658">
                  <c:v>3973.12</c:v>
                </c:pt>
                <c:pt idx="6659">
                  <c:v>3973.14</c:v>
                </c:pt>
                <c:pt idx="6660">
                  <c:v>3973.16</c:v>
                </c:pt>
                <c:pt idx="6661">
                  <c:v>3973.18</c:v>
                </c:pt>
                <c:pt idx="6662">
                  <c:v>3973.2</c:v>
                </c:pt>
                <c:pt idx="6663">
                  <c:v>3973.22</c:v>
                </c:pt>
                <c:pt idx="6664">
                  <c:v>3973.24</c:v>
                </c:pt>
                <c:pt idx="6665">
                  <c:v>3973.2599999999998</c:v>
                </c:pt>
                <c:pt idx="6666">
                  <c:v>3973.2799999999997</c:v>
                </c:pt>
                <c:pt idx="6667">
                  <c:v>3973.3</c:v>
                </c:pt>
                <c:pt idx="6668">
                  <c:v>3973.32</c:v>
                </c:pt>
                <c:pt idx="6669">
                  <c:v>3973.34</c:v>
                </c:pt>
                <c:pt idx="6670">
                  <c:v>3973.36</c:v>
                </c:pt>
                <c:pt idx="6671">
                  <c:v>3973.38</c:v>
                </c:pt>
                <c:pt idx="6672">
                  <c:v>3973.4</c:v>
                </c:pt>
                <c:pt idx="6673">
                  <c:v>3973.42</c:v>
                </c:pt>
                <c:pt idx="6674">
                  <c:v>3973.44</c:v>
                </c:pt>
                <c:pt idx="6675">
                  <c:v>3973.46</c:v>
                </c:pt>
                <c:pt idx="6676">
                  <c:v>3973.48</c:v>
                </c:pt>
                <c:pt idx="6677">
                  <c:v>3973.5</c:v>
                </c:pt>
                <c:pt idx="6678">
                  <c:v>3973.52</c:v>
                </c:pt>
                <c:pt idx="6679">
                  <c:v>3973.54</c:v>
                </c:pt>
                <c:pt idx="6680">
                  <c:v>3973.56</c:v>
                </c:pt>
                <c:pt idx="6681">
                  <c:v>3973.58</c:v>
                </c:pt>
                <c:pt idx="6682">
                  <c:v>3973.6</c:v>
                </c:pt>
                <c:pt idx="6683">
                  <c:v>3973.62</c:v>
                </c:pt>
                <c:pt idx="6684">
                  <c:v>3973.64</c:v>
                </c:pt>
                <c:pt idx="6685">
                  <c:v>3973.66</c:v>
                </c:pt>
                <c:pt idx="6686">
                  <c:v>3973.68</c:v>
                </c:pt>
                <c:pt idx="6687">
                  <c:v>3973.7</c:v>
                </c:pt>
                <c:pt idx="6688">
                  <c:v>3973.72</c:v>
                </c:pt>
                <c:pt idx="6689">
                  <c:v>3973.74</c:v>
                </c:pt>
                <c:pt idx="6690">
                  <c:v>3973.7599999999998</c:v>
                </c:pt>
                <c:pt idx="6691">
                  <c:v>3973.7799999999997</c:v>
                </c:pt>
                <c:pt idx="6692">
                  <c:v>3973.8</c:v>
                </c:pt>
                <c:pt idx="6693">
                  <c:v>3973.82</c:v>
                </c:pt>
                <c:pt idx="6694">
                  <c:v>3973.84</c:v>
                </c:pt>
                <c:pt idx="6695">
                  <c:v>3973.86</c:v>
                </c:pt>
                <c:pt idx="6696">
                  <c:v>3973.88</c:v>
                </c:pt>
                <c:pt idx="6697">
                  <c:v>3973.9</c:v>
                </c:pt>
                <c:pt idx="6698">
                  <c:v>3973.92</c:v>
                </c:pt>
                <c:pt idx="6699">
                  <c:v>3973.94</c:v>
                </c:pt>
                <c:pt idx="6700">
                  <c:v>3973.96</c:v>
                </c:pt>
                <c:pt idx="6701">
                  <c:v>3973.98</c:v>
                </c:pt>
                <c:pt idx="6702">
                  <c:v>3974</c:v>
                </c:pt>
                <c:pt idx="6703">
                  <c:v>3974.02</c:v>
                </c:pt>
                <c:pt idx="6704">
                  <c:v>3974.04</c:v>
                </c:pt>
                <c:pt idx="6705">
                  <c:v>3974.06</c:v>
                </c:pt>
                <c:pt idx="6706">
                  <c:v>3974.08</c:v>
                </c:pt>
                <c:pt idx="6707">
                  <c:v>3974.1</c:v>
                </c:pt>
                <c:pt idx="6708">
                  <c:v>3974.12</c:v>
                </c:pt>
                <c:pt idx="6709">
                  <c:v>3974.14</c:v>
                </c:pt>
                <c:pt idx="6710">
                  <c:v>3974.16</c:v>
                </c:pt>
                <c:pt idx="6711">
                  <c:v>3974.18</c:v>
                </c:pt>
                <c:pt idx="6712">
                  <c:v>3974.2</c:v>
                </c:pt>
                <c:pt idx="6713">
                  <c:v>3974.22</c:v>
                </c:pt>
                <c:pt idx="6714">
                  <c:v>3974.24</c:v>
                </c:pt>
                <c:pt idx="6715">
                  <c:v>3974.2599999999998</c:v>
                </c:pt>
                <c:pt idx="6716">
                  <c:v>3974.2799999999997</c:v>
                </c:pt>
                <c:pt idx="6717">
                  <c:v>3974.3</c:v>
                </c:pt>
                <c:pt idx="6718">
                  <c:v>3974.32</c:v>
                </c:pt>
                <c:pt idx="6719">
                  <c:v>3974.34</c:v>
                </c:pt>
                <c:pt idx="6720">
                  <c:v>3974.36</c:v>
                </c:pt>
                <c:pt idx="6721">
                  <c:v>3974.38</c:v>
                </c:pt>
                <c:pt idx="6722">
                  <c:v>3974.4</c:v>
                </c:pt>
                <c:pt idx="6723">
                  <c:v>3974.42</c:v>
                </c:pt>
                <c:pt idx="6724">
                  <c:v>3974.44</c:v>
                </c:pt>
                <c:pt idx="6725">
                  <c:v>3974.46</c:v>
                </c:pt>
                <c:pt idx="6726">
                  <c:v>3974.48</c:v>
                </c:pt>
                <c:pt idx="6727">
                  <c:v>3974.5</c:v>
                </c:pt>
                <c:pt idx="6728">
                  <c:v>3974.52</c:v>
                </c:pt>
                <c:pt idx="6729">
                  <c:v>3974.54</c:v>
                </c:pt>
                <c:pt idx="6730">
                  <c:v>3974.56</c:v>
                </c:pt>
                <c:pt idx="6731">
                  <c:v>3974.58</c:v>
                </c:pt>
                <c:pt idx="6732">
                  <c:v>3974.6</c:v>
                </c:pt>
                <c:pt idx="6733">
                  <c:v>3974.62</c:v>
                </c:pt>
                <c:pt idx="6734">
                  <c:v>3974.64</c:v>
                </c:pt>
                <c:pt idx="6735">
                  <c:v>3974.66</c:v>
                </c:pt>
                <c:pt idx="6736">
                  <c:v>3974.68</c:v>
                </c:pt>
                <c:pt idx="6737">
                  <c:v>3974.7</c:v>
                </c:pt>
                <c:pt idx="6738">
                  <c:v>3974.72</c:v>
                </c:pt>
                <c:pt idx="6739">
                  <c:v>3974.74</c:v>
                </c:pt>
                <c:pt idx="6740">
                  <c:v>3974.7599999999998</c:v>
                </c:pt>
                <c:pt idx="6741">
                  <c:v>3974.7799999999997</c:v>
                </c:pt>
                <c:pt idx="6742">
                  <c:v>3974.8</c:v>
                </c:pt>
                <c:pt idx="6743">
                  <c:v>3974.82</c:v>
                </c:pt>
                <c:pt idx="6744">
                  <c:v>3974.84</c:v>
                </c:pt>
                <c:pt idx="6745">
                  <c:v>3974.86</c:v>
                </c:pt>
                <c:pt idx="6746">
                  <c:v>3974.88</c:v>
                </c:pt>
                <c:pt idx="6747">
                  <c:v>3974.9</c:v>
                </c:pt>
                <c:pt idx="6748">
                  <c:v>3974.92</c:v>
                </c:pt>
                <c:pt idx="6749">
                  <c:v>3974.94</c:v>
                </c:pt>
                <c:pt idx="6750">
                  <c:v>3974.96</c:v>
                </c:pt>
                <c:pt idx="6751">
                  <c:v>3974.98</c:v>
                </c:pt>
                <c:pt idx="6752">
                  <c:v>3975</c:v>
                </c:pt>
                <c:pt idx="6753">
                  <c:v>3975.02</c:v>
                </c:pt>
                <c:pt idx="6754">
                  <c:v>3975.04</c:v>
                </c:pt>
                <c:pt idx="6755">
                  <c:v>3975.06</c:v>
                </c:pt>
                <c:pt idx="6756">
                  <c:v>3975.08</c:v>
                </c:pt>
                <c:pt idx="6757">
                  <c:v>3975.1</c:v>
                </c:pt>
                <c:pt idx="6758">
                  <c:v>3975.12</c:v>
                </c:pt>
                <c:pt idx="6759">
                  <c:v>3975.14</c:v>
                </c:pt>
                <c:pt idx="6760">
                  <c:v>3975.16</c:v>
                </c:pt>
                <c:pt idx="6761">
                  <c:v>3975.18</c:v>
                </c:pt>
                <c:pt idx="6762">
                  <c:v>3975.2</c:v>
                </c:pt>
                <c:pt idx="6763">
                  <c:v>3975.22</c:v>
                </c:pt>
                <c:pt idx="6764">
                  <c:v>3975.24</c:v>
                </c:pt>
                <c:pt idx="6765">
                  <c:v>3975.2599999999998</c:v>
                </c:pt>
                <c:pt idx="6766">
                  <c:v>3975.2799999999997</c:v>
                </c:pt>
                <c:pt idx="6767">
                  <c:v>3975.3</c:v>
                </c:pt>
                <c:pt idx="6768">
                  <c:v>3975.32</c:v>
                </c:pt>
                <c:pt idx="6769">
                  <c:v>3975.34</c:v>
                </c:pt>
                <c:pt idx="6770">
                  <c:v>3975.36</c:v>
                </c:pt>
                <c:pt idx="6771">
                  <c:v>3975.38</c:v>
                </c:pt>
                <c:pt idx="6772">
                  <c:v>3975.4</c:v>
                </c:pt>
                <c:pt idx="6773">
                  <c:v>3975.42</c:v>
                </c:pt>
                <c:pt idx="6774">
                  <c:v>3975.44</c:v>
                </c:pt>
                <c:pt idx="6775">
                  <c:v>3975.46</c:v>
                </c:pt>
                <c:pt idx="6776">
                  <c:v>3975.48</c:v>
                </c:pt>
                <c:pt idx="6777">
                  <c:v>3975.5</c:v>
                </c:pt>
                <c:pt idx="6778">
                  <c:v>3975.52</c:v>
                </c:pt>
                <c:pt idx="6779">
                  <c:v>3975.54</c:v>
                </c:pt>
                <c:pt idx="6780">
                  <c:v>3975.56</c:v>
                </c:pt>
                <c:pt idx="6781">
                  <c:v>3975.58</c:v>
                </c:pt>
                <c:pt idx="6782">
                  <c:v>3975.6</c:v>
                </c:pt>
                <c:pt idx="6783">
                  <c:v>3975.62</c:v>
                </c:pt>
                <c:pt idx="6784">
                  <c:v>3975.64</c:v>
                </c:pt>
                <c:pt idx="6785">
                  <c:v>3975.66</c:v>
                </c:pt>
                <c:pt idx="6786">
                  <c:v>3975.68</c:v>
                </c:pt>
                <c:pt idx="6787">
                  <c:v>3975.7</c:v>
                </c:pt>
                <c:pt idx="6788">
                  <c:v>3975.72</c:v>
                </c:pt>
                <c:pt idx="6789">
                  <c:v>3975.74</c:v>
                </c:pt>
                <c:pt idx="6790">
                  <c:v>3975.7599999999998</c:v>
                </c:pt>
                <c:pt idx="6791">
                  <c:v>3975.7799999999997</c:v>
                </c:pt>
                <c:pt idx="6792">
                  <c:v>3975.8</c:v>
                </c:pt>
                <c:pt idx="6793">
                  <c:v>3975.82</c:v>
                </c:pt>
                <c:pt idx="6794">
                  <c:v>3975.84</c:v>
                </c:pt>
                <c:pt idx="6795">
                  <c:v>3975.86</c:v>
                </c:pt>
                <c:pt idx="6796">
                  <c:v>3975.88</c:v>
                </c:pt>
                <c:pt idx="6797">
                  <c:v>3975.9</c:v>
                </c:pt>
                <c:pt idx="6798">
                  <c:v>3975.92</c:v>
                </c:pt>
                <c:pt idx="6799">
                  <c:v>3975.94</c:v>
                </c:pt>
                <c:pt idx="6800">
                  <c:v>3975.96</c:v>
                </c:pt>
                <c:pt idx="6801">
                  <c:v>3975.98</c:v>
                </c:pt>
                <c:pt idx="6802">
                  <c:v>3976</c:v>
                </c:pt>
                <c:pt idx="6803">
                  <c:v>3976.02</c:v>
                </c:pt>
                <c:pt idx="6804">
                  <c:v>3976.04</c:v>
                </c:pt>
                <c:pt idx="6805">
                  <c:v>3976.06</c:v>
                </c:pt>
                <c:pt idx="6806">
                  <c:v>3976.08</c:v>
                </c:pt>
                <c:pt idx="6807">
                  <c:v>3976.1</c:v>
                </c:pt>
                <c:pt idx="6808">
                  <c:v>3976.12</c:v>
                </c:pt>
                <c:pt idx="6809">
                  <c:v>3976.14</c:v>
                </c:pt>
                <c:pt idx="6810">
                  <c:v>3976.16</c:v>
                </c:pt>
                <c:pt idx="6811">
                  <c:v>3976.18</c:v>
                </c:pt>
                <c:pt idx="6812">
                  <c:v>3976.2</c:v>
                </c:pt>
                <c:pt idx="6813">
                  <c:v>3976.22</c:v>
                </c:pt>
                <c:pt idx="6814">
                  <c:v>3976.24</c:v>
                </c:pt>
                <c:pt idx="6815">
                  <c:v>3976.2599999999998</c:v>
                </c:pt>
                <c:pt idx="6816">
                  <c:v>3976.2799999999997</c:v>
                </c:pt>
                <c:pt idx="6817">
                  <c:v>3976.3</c:v>
                </c:pt>
                <c:pt idx="6818">
                  <c:v>3976.32</c:v>
                </c:pt>
                <c:pt idx="6819">
                  <c:v>3976.34</c:v>
                </c:pt>
                <c:pt idx="6820">
                  <c:v>3976.36</c:v>
                </c:pt>
                <c:pt idx="6821">
                  <c:v>3976.38</c:v>
                </c:pt>
                <c:pt idx="6822">
                  <c:v>3976.4</c:v>
                </c:pt>
                <c:pt idx="6823">
                  <c:v>3976.42</c:v>
                </c:pt>
                <c:pt idx="6824">
                  <c:v>3976.44</c:v>
                </c:pt>
                <c:pt idx="6825">
                  <c:v>3976.46</c:v>
                </c:pt>
                <c:pt idx="6826">
                  <c:v>3976.48</c:v>
                </c:pt>
                <c:pt idx="6827">
                  <c:v>3976.5</c:v>
                </c:pt>
                <c:pt idx="6828">
                  <c:v>3976.52</c:v>
                </c:pt>
                <c:pt idx="6829">
                  <c:v>3976.54</c:v>
                </c:pt>
                <c:pt idx="6830">
                  <c:v>3976.56</c:v>
                </c:pt>
                <c:pt idx="6831">
                  <c:v>3976.58</c:v>
                </c:pt>
                <c:pt idx="6832">
                  <c:v>3976.6</c:v>
                </c:pt>
                <c:pt idx="6833">
                  <c:v>3976.62</c:v>
                </c:pt>
                <c:pt idx="6834">
                  <c:v>3976.64</c:v>
                </c:pt>
                <c:pt idx="6835">
                  <c:v>3976.66</c:v>
                </c:pt>
                <c:pt idx="6836">
                  <c:v>3976.68</c:v>
                </c:pt>
                <c:pt idx="6837">
                  <c:v>3976.7</c:v>
                </c:pt>
                <c:pt idx="6838">
                  <c:v>3976.72</c:v>
                </c:pt>
                <c:pt idx="6839">
                  <c:v>3976.74</c:v>
                </c:pt>
                <c:pt idx="6840">
                  <c:v>3976.7599999999998</c:v>
                </c:pt>
                <c:pt idx="6841">
                  <c:v>3976.7799999999997</c:v>
                </c:pt>
                <c:pt idx="6842">
                  <c:v>3976.8</c:v>
                </c:pt>
                <c:pt idx="6843">
                  <c:v>3976.82</c:v>
                </c:pt>
                <c:pt idx="6844">
                  <c:v>3976.84</c:v>
                </c:pt>
                <c:pt idx="6845">
                  <c:v>3976.86</c:v>
                </c:pt>
                <c:pt idx="6846">
                  <c:v>3976.88</c:v>
                </c:pt>
                <c:pt idx="6847">
                  <c:v>3976.9</c:v>
                </c:pt>
                <c:pt idx="6848">
                  <c:v>3976.92</c:v>
                </c:pt>
                <c:pt idx="6849">
                  <c:v>3976.94</c:v>
                </c:pt>
                <c:pt idx="6850">
                  <c:v>3976.96</c:v>
                </c:pt>
                <c:pt idx="6851">
                  <c:v>3976.98</c:v>
                </c:pt>
                <c:pt idx="6852">
                  <c:v>3977</c:v>
                </c:pt>
                <c:pt idx="6853">
                  <c:v>3977.02</c:v>
                </c:pt>
                <c:pt idx="6854">
                  <c:v>3977.04</c:v>
                </c:pt>
                <c:pt idx="6855">
                  <c:v>3977.06</c:v>
                </c:pt>
                <c:pt idx="6856">
                  <c:v>3977.08</c:v>
                </c:pt>
                <c:pt idx="6857">
                  <c:v>3977.1</c:v>
                </c:pt>
                <c:pt idx="6858">
                  <c:v>3977.12</c:v>
                </c:pt>
                <c:pt idx="6859">
                  <c:v>3977.14</c:v>
                </c:pt>
                <c:pt idx="6860">
                  <c:v>3977.16</c:v>
                </c:pt>
                <c:pt idx="6861">
                  <c:v>3977.18</c:v>
                </c:pt>
                <c:pt idx="6862">
                  <c:v>3977.2</c:v>
                </c:pt>
                <c:pt idx="6863">
                  <c:v>3977.22</c:v>
                </c:pt>
                <c:pt idx="6864">
                  <c:v>3977.24</c:v>
                </c:pt>
                <c:pt idx="6865">
                  <c:v>3977.2599999999998</c:v>
                </c:pt>
                <c:pt idx="6866">
                  <c:v>3977.2799999999997</c:v>
                </c:pt>
                <c:pt idx="6867">
                  <c:v>3977.3</c:v>
                </c:pt>
                <c:pt idx="6868">
                  <c:v>3977.32</c:v>
                </c:pt>
                <c:pt idx="6869">
                  <c:v>3977.34</c:v>
                </c:pt>
                <c:pt idx="6870">
                  <c:v>3977.36</c:v>
                </c:pt>
                <c:pt idx="6871">
                  <c:v>3977.38</c:v>
                </c:pt>
                <c:pt idx="6872">
                  <c:v>3977.4</c:v>
                </c:pt>
                <c:pt idx="6873">
                  <c:v>3977.42</c:v>
                </c:pt>
                <c:pt idx="6874">
                  <c:v>3977.44</c:v>
                </c:pt>
                <c:pt idx="6875">
                  <c:v>3977.46</c:v>
                </c:pt>
                <c:pt idx="6876">
                  <c:v>3977.48</c:v>
                </c:pt>
                <c:pt idx="6877">
                  <c:v>3977.5</c:v>
                </c:pt>
                <c:pt idx="6878">
                  <c:v>3977.52</c:v>
                </c:pt>
                <c:pt idx="6879">
                  <c:v>3977.54</c:v>
                </c:pt>
                <c:pt idx="6880">
                  <c:v>3977.56</c:v>
                </c:pt>
                <c:pt idx="6881">
                  <c:v>3977.58</c:v>
                </c:pt>
                <c:pt idx="6882">
                  <c:v>3977.6</c:v>
                </c:pt>
                <c:pt idx="6883">
                  <c:v>3977.62</c:v>
                </c:pt>
                <c:pt idx="6884">
                  <c:v>3977.64</c:v>
                </c:pt>
                <c:pt idx="6885">
                  <c:v>3977.66</c:v>
                </c:pt>
                <c:pt idx="6886">
                  <c:v>3977.68</c:v>
                </c:pt>
                <c:pt idx="6887">
                  <c:v>3977.7</c:v>
                </c:pt>
                <c:pt idx="6888">
                  <c:v>3977.72</c:v>
                </c:pt>
                <c:pt idx="6889">
                  <c:v>3977.74</c:v>
                </c:pt>
                <c:pt idx="6890">
                  <c:v>3977.7599999999998</c:v>
                </c:pt>
                <c:pt idx="6891">
                  <c:v>3977.7799999999997</c:v>
                </c:pt>
                <c:pt idx="6892">
                  <c:v>3977.8</c:v>
                </c:pt>
                <c:pt idx="6893">
                  <c:v>3977.82</c:v>
                </c:pt>
                <c:pt idx="6894">
                  <c:v>3977.84</c:v>
                </c:pt>
                <c:pt idx="6895">
                  <c:v>3977.86</c:v>
                </c:pt>
                <c:pt idx="6896">
                  <c:v>3977.88</c:v>
                </c:pt>
                <c:pt idx="6897">
                  <c:v>3977.9</c:v>
                </c:pt>
                <c:pt idx="6898">
                  <c:v>3977.92</c:v>
                </c:pt>
                <c:pt idx="6899">
                  <c:v>3977.94</c:v>
                </c:pt>
                <c:pt idx="6900">
                  <c:v>3977.96</c:v>
                </c:pt>
                <c:pt idx="6901">
                  <c:v>3977.98</c:v>
                </c:pt>
                <c:pt idx="6902">
                  <c:v>3978</c:v>
                </c:pt>
                <c:pt idx="6903">
                  <c:v>3978.02</c:v>
                </c:pt>
                <c:pt idx="6904">
                  <c:v>3978.04</c:v>
                </c:pt>
                <c:pt idx="6905">
                  <c:v>3978.06</c:v>
                </c:pt>
                <c:pt idx="6906">
                  <c:v>3978.08</c:v>
                </c:pt>
                <c:pt idx="6907">
                  <c:v>3978.1</c:v>
                </c:pt>
                <c:pt idx="6908">
                  <c:v>3978.12</c:v>
                </c:pt>
                <c:pt idx="6909">
                  <c:v>3978.14</c:v>
                </c:pt>
                <c:pt idx="6910">
                  <c:v>3978.16</c:v>
                </c:pt>
                <c:pt idx="6911">
                  <c:v>3978.18</c:v>
                </c:pt>
                <c:pt idx="6912">
                  <c:v>3978.2</c:v>
                </c:pt>
                <c:pt idx="6913">
                  <c:v>3978.22</c:v>
                </c:pt>
                <c:pt idx="6914">
                  <c:v>3978.24</c:v>
                </c:pt>
                <c:pt idx="6915">
                  <c:v>3978.2599999999998</c:v>
                </c:pt>
                <c:pt idx="6916">
                  <c:v>3978.2799999999997</c:v>
                </c:pt>
                <c:pt idx="6917">
                  <c:v>3978.3</c:v>
                </c:pt>
                <c:pt idx="6918">
                  <c:v>3978.32</c:v>
                </c:pt>
                <c:pt idx="6919">
                  <c:v>3978.34</c:v>
                </c:pt>
                <c:pt idx="6920">
                  <c:v>3978.36</c:v>
                </c:pt>
                <c:pt idx="6921">
                  <c:v>3978.38</c:v>
                </c:pt>
                <c:pt idx="6922">
                  <c:v>3978.4</c:v>
                </c:pt>
                <c:pt idx="6923">
                  <c:v>3978.42</c:v>
                </c:pt>
                <c:pt idx="6924">
                  <c:v>3978.44</c:v>
                </c:pt>
                <c:pt idx="6925">
                  <c:v>3978.46</c:v>
                </c:pt>
                <c:pt idx="6926">
                  <c:v>3978.48</c:v>
                </c:pt>
                <c:pt idx="6927">
                  <c:v>3978.5</c:v>
                </c:pt>
                <c:pt idx="6928">
                  <c:v>3978.52</c:v>
                </c:pt>
                <c:pt idx="6929">
                  <c:v>3978.54</c:v>
                </c:pt>
                <c:pt idx="6930">
                  <c:v>3978.56</c:v>
                </c:pt>
                <c:pt idx="6931">
                  <c:v>3978.58</c:v>
                </c:pt>
                <c:pt idx="6932">
                  <c:v>3978.6</c:v>
                </c:pt>
                <c:pt idx="6933">
                  <c:v>3978.62</c:v>
                </c:pt>
                <c:pt idx="6934">
                  <c:v>3978.64</c:v>
                </c:pt>
                <c:pt idx="6935">
                  <c:v>3978.66</c:v>
                </c:pt>
                <c:pt idx="6936">
                  <c:v>3978.68</c:v>
                </c:pt>
                <c:pt idx="6937">
                  <c:v>3978.7</c:v>
                </c:pt>
                <c:pt idx="6938">
                  <c:v>3978.72</c:v>
                </c:pt>
                <c:pt idx="6939">
                  <c:v>3978.74</c:v>
                </c:pt>
                <c:pt idx="6940">
                  <c:v>3978.7599999999998</c:v>
                </c:pt>
                <c:pt idx="6941">
                  <c:v>3978.7799999999997</c:v>
                </c:pt>
                <c:pt idx="6942">
                  <c:v>3978.8</c:v>
                </c:pt>
                <c:pt idx="6943">
                  <c:v>3978.82</c:v>
                </c:pt>
                <c:pt idx="6944">
                  <c:v>3978.84</c:v>
                </c:pt>
                <c:pt idx="6945">
                  <c:v>3978.86</c:v>
                </c:pt>
                <c:pt idx="6946">
                  <c:v>3978.88</c:v>
                </c:pt>
                <c:pt idx="6947">
                  <c:v>3978.9</c:v>
                </c:pt>
                <c:pt idx="6948">
                  <c:v>3978.92</c:v>
                </c:pt>
                <c:pt idx="6949">
                  <c:v>3978.94</c:v>
                </c:pt>
                <c:pt idx="6950">
                  <c:v>3978.96</c:v>
                </c:pt>
                <c:pt idx="6951">
                  <c:v>3978.98</c:v>
                </c:pt>
                <c:pt idx="6952">
                  <c:v>3979</c:v>
                </c:pt>
                <c:pt idx="6953">
                  <c:v>3979.02</c:v>
                </c:pt>
                <c:pt idx="6954">
                  <c:v>3979.04</c:v>
                </c:pt>
                <c:pt idx="6955">
                  <c:v>3979.06</c:v>
                </c:pt>
                <c:pt idx="6956">
                  <c:v>3979.08</c:v>
                </c:pt>
                <c:pt idx="6957">
                  <c:v>3979.1</c:v>
                </c:pt>
                <c:pt idx="6958">
                  <c:v>3979.12</c:v>
                </c:pt>
                <c:pt idx="6959">
                  <c:v>3979.14</c:v>
                </c:pt>
                <c:pt idx="6960">
                  <c:v>3979.16</c:v>
                </c:pt>
                <c:pt idx="6961">
                  <c:v>3979.18</c:v>
                </c:pt>
                <c:pt idx="6962">
                  <c:v>3979.2</c:v>
                </c:pt>
                <c:pt idx="6963">
                  <c:v>3979.22</c:v>
                </c:pt>
                <c:pt idx="6964">
                  <c:v>3979.24</c:v>
                </c:pt>
                <c:pt idx="6965">
                  <c:v>3979.2599999999998</c:v>
                </c:pt>
                <c:pt idx="6966">
                  <c:v>3979.2799999999997</c:v>
                </c:pt>
                <c:pt idx="6967">
                  <c:v>3979.3</c:v>
                </c:pt>
                <c:pt idx="6968">
                  <c:v>3979.32</c:v>
                </c:pt>
                <c:pt idx="6969">
                  <c:v>3979.34</c:v>
                </c:pt>
                <c:pt idx="6970">
                  <c:v>3979.36</c:v>
                </c:pt>
                <c:pt idx="6971">
                  <c:v>3979.38</c:v>
                </c:pt>
                <c:pt idx="6972">
                  <c:v>3979.4</c:v>
                </c:pt>
                <c:pt idx="6973">
                  <c:v>3979.42</c:v>
                </c:pt>
                <c:pt idx="6974">
                  <c:v>3979.44</c:v>
                </c:pt>
                <c:pt idx="6975">
                  <c:v>3979.46</c:v>
                </c:pt>
                <c:pt idx="6976">
                  <c:v>3979.48</c:v>
                </c:pt>
                <c:pt idx="6977">
                  <c:v>3979.5</c:v>
                </c:pt>
                <c:pt idx="6978">
                  <c:v>3979.52</c:v>
                </c:pt>
                <c:pt idx="6979">
                  <c:v>3979.54</c:v>
                </c:pt>
                <c:pt idx="6980">
                  <c:v>3979.56</c:v>
                </c:pt>
                <c:pt idx="6981">
                  <c:v>3979.58</c:v>
                </c:pt>
                <c:pt idx="6982">
                  <c:v>3979.6</c:v>
                </c:pt>
                <c:pt idx="6983">
                  <c:v>3979.62</c:v>
                </c:pt>
                <c:pt idx="6984">
                  <c:v>3979.64</c:v>
                </c:pt>
                <c:pt idx="6985">
                  <c:v>3979.66</c:v>
                </c:pt>
                <c:pt idx="6986">
                  <c:v>3979.68</c:v>
                </c:pt>
                <c:pt idx="6987">
                  <c:v>3979.7</c:v>
                </c:pt>
                <c:pt idx="6988">
                  <c:v>3979.72</c:v>
                </c:pt>
                <c:pt idx="6989">
                  <c:v>3979.74</c:v>
                </c:pt>
                <c:pt idx="6990">
                  <c:v>3979.7599999999998</c:v>
                </c:pt>
                <c:pt idx="6991">
                  <c:v>3979.7799999999997</c:v>
                </c:pt>
                <c:pt idx="6992">
                  <c:v>3979.8</c:v>
                </c:pt>
                <c:pt idx="6993">
                  <c:v>3979.82</c:v>
                </c:pt>
                <c:pt idx="6994">
                  <c:v>3979.84</c:v>
                </c:pt>
                <c:pt idx="6995">
                  <c:v>3979.86</c:v>
                </c:pt>
                <c:pt idx="6996">
                  <c:v>3979.88</c:v>
                </c:pt>
                <c:pt idx="6997">
                  <c:v>3979.9</c:v>
                </c:pt>
                <c:pt idx="6998">
                  <c:v>3979.92</c:v>
                </c:pt>
                <c:pt idx="6999">
                  <c:v>3979.94</c:v>
                </c:pt>
                <c:pt idx="7000">
                  <c:v>3979.96</c:v>
                </c:pt>
                <c:pt idx="7001">
                  <c:v>3979.98</c:v>
                </c:pt>
                <c:pt idx="7002">
                  <c:v>3980</c:v>
                </c:pt>
                <c:pt idx="7003">
                  <c:v>3980.02</c:v>
                </c:pt>
                <c:pt idx="7004">
                  <c:v>3980.04</c:v>
                </c:pt>
                <c:pt idx="7005">
                  <c:v>3980.06</c:v>
                </c:pt>
                <c:pt idx="7006">
                  <c:v>3980.08</c:v>
                </c:pt>
                <c:pt idx="7007">
                  <c:v>3980.1</c:v>
                </c:pt>
                <c:pt idx="7008">
                  <c:v>3980.12</c:v>
                </c:pt>
                <c:pt idx="7009">
                  <c:v>3980.14</c:v>
                </c:pt>
                <c:pt idx="7010">
                  <c:v>3980.16</c:v>
                </c:pt>
                <c:pt idx="7011">
                  <c:v>3980.18</c:v>
                </c:pt>
                <c:pt idx="7012">
                  <c:v>3980.2</c:v>
                </c:pt>
                <c:pt idx="7013">
                  <c:v>3980.22</c:v>
                </c:pt>
                <c:pt idx="7014">
                  <c:v>3980.24</c:v>
                </c:pt>
                <c:pt idx="7015">
                  <c:v>3980.2599999999998</c:v>
                </c:pt>
                <c:pt idx="7016">
                  <c:v>3980.2799999999997</c:v>
                </c:pt>
                <c:pt idx="7017">
                  <c:v>3980.3</c:v>
                </c:pt>
                <c:pt idx="7018">
                  <c:v>3980.32</c:v>
                </c:pt>
                <c:pt idx="7019">
                  <c:v>3980.34</c:v>
                </c:pt>
                <c:pt idx="7020">
                  <c:v>3980.36</c:v>
                </c:pt>
                <c:pt idx="7021">
                  <c:v>3980.38</c:v>
                </c:pt>
                <c:pt idx="7022">
                  <c:v>3980.4</c:v>
                </c:pt>
                <c:pt idx="7023">
                  <c:v>3980.42</c:v>
                </c:pt>
                <c:pt idx="7024">
                  <c:v>3980.44</c:v>
                </c:pt>
                <c:pt idx="7025">
                  <c:v>3980.46</c:v>
                </c:pt>
                <c:pt idx="7026">
                  <c:v>3980.48</c:v>
                </c:pt>
                <c:pt idx="7027">
                  <c:v>3980.5</c:v>
                </c:pt>
                <c:pt idx="7028">
                  <c:v>3980.52</c:v>
                </c:pt>
                <c:pt idx="7029">
                  <c:v>3980.54</c:v>
                </c:pt>
                <c:pt idx="7030">
                  <c:v>3980.56</c:v>
                </c:pt>
                <c:pt idx="7031">
                  <c:v>3980.58</c:v>
                </c:pt>
                <c:pt idx="7032">
                  <c:v>3980.6</c:v>
                </c:pt>
                <c:pt idx="7033">
                  <c:v>3980.62</c:v>
                </c:pt>
                <c:pt idx="7034">
                  <c:v>3980.64</c:v>
                </c:pt>
                <c:pt idx="7035">
                  <c:v>3980.66</c:v>
                </c:pt>
                <c:pt idx="7036">
                  <c:v>3980.68</c:v>
                </c:pt>
                <c:pt idx="7037">
                  <c:v>3980.7</c:v>
                </c:pt>
                <c:pt idx="7038">
                  <c:v>3980.72</c:v>
                </c:pt>
                <c:pt idx="7039">
                  <c:v>3980.74</c:v>
                </c:pt>
                <c:pt idx="7040">
                  <c:v>3980.7599999999998</c:v>
                </c:pt>
                <c:pt idx="7041">
                  <c:v>3980.7799999999997</c:v>
                </c:pt>
                <c:pt idx="7042">
                  <c:v>3980.8</c:v>
                </c:pt>
                <c:pt idx="7043">
                  <c:v>3980.82</c:v>
                </c:pt>
                <c:pt idx="7044">
                  <c:v>3980.84</c:v>
                </c:pt>
                <c:pt idx="7045">
                  <c:v>3980.86</c:v>
                </c:pt>
                <c:pt idx="7046">
                  <c:v>3980.88</c:v>
                </c:pt>
                <c:pt idx="7047">
                  <c:v>3980.9</c:v>
                </c:pt>
                <c:pt idx="7048">
                  <c:v>3980.92</c:v>
                </c:pt>
                <c:pt idx="7049">
                  <c:v>3980.94</c:v>
                </c:pt>
                <c:pt idx="7050">
                  <c:v>3980.96</c:v>
                </c:pt>
                <c:pt idx="7051">
                  <c:v>3980.98</c:v>
                </c:pt>
                <c:pt idx="7052">
                  <c:v>3981</c:v>
                </c:pt>
                <c:pt idx="7053">
                  <c:v>3981.02</c:v>
                </c:pt>
                <c:pt idx="7054">
                  <c:v>3981.04</c:v>
                </c:pt>
                <c:pt idx="7055">
                  <c:v>3981.06</c:v>
                </c:pt>
                <c:pt idx="7056">
                  <c:v>3981.08</c:v>
                </c:pt>
                <c:pt idx="7057">
                  <c:v>3981.1</c:v>
                </c:pt>
                <c:pt idx="7058">
                  <c:v>3981.12</c:v>
                </c:pt>
                <c:pt idx="7059">
                  <c:v>3981.14</c:v>
                </c:pt>
                <c:pt idx="7060">
                  <c:v>3981.16</c:v>
                </c:pt>
                <c:pt idx="7061">
                  <c:v>3981.18</c:v>
                </c:pt>
                <c:pt idx="7062">
                  <c:v>3981.2</c:v>
                </c:pt>
                <c:pt idx="7063">
                  <c:v>3981.22</c:v>
                </c:pt>
                <c:pt idx="7064">
                  <c:v>3981.24</c:v>
                </c:pt>
                <c:pt idx="7065">
                  <c:v>3981.2599999999998</c:v>
                </c:pt>
                <c:pt idx="7066">
                  <c:v>3981.2799999999997</c:v>
                </c:pt>
                <c:pt idx="7067">
                  <c:v>3981.3</c:v>
                </c:pt>
                <c:pt idx="7068">
                  <c:v>3981.32</c:v>
                </c:pt>
                <c:pt idx="7069">
                  <c:v>3981.34</c:v>
                </c:pt>
                <c:pt idx="7070">
                  <c:v>3981.36</c:v>
                </c:pt>
                <c:pt idx="7071">
                  <c:v>3981.38</c:v>
                </c:pt>
                <c:pt idx="7072">
                  <c:v>3981.4</c:v>
                </c:pt>
                <c:pt idx="7073">
                  <c:v>3981.42</c:v>
                </c:pt>
                <c:pt idx="7074">
                  <c:v>3981.44</c:v>
                </c:pt>
                <c:pt idx="7075">
                  <c:v>3981.46</c:v>
                </c:pt>
                <c:pt idx="7076">
                  <c:v>3981.48</c:v>
                </c:pt>
                <c:pt idx="7077">
                  <c:v>3981.5</c:v>
                </c:pt>
                <c:pt idx="7078">
                  <c:v>3981.52</c:v>
                </c:pt>
                <c:pt idx="7079">
                  <c:v>3981.54</c:v>
                </c:pt>
                <c:pt idx="7080">
                  <c:v>3981.56</c:v>
                </c:pt>
                <c:pt idx="7081">
                  <c:v>3981.58</c:v>
                </c:pt>
                <c:pt idx="7082">
                  <c:v>3981.6</c:v>
                </c:pt>
                <c:pt idx="7083">
                  <c:v>3981.62</c:v>
                </c:pt>
                <c:pt idx="7084">
                  <c:v>3981.64</c:v>
                </c:pt>
                <c:pt idx="7085">
                  <c:v>3981.66</c:v>
                </c:pt>
                <c:pt idx="7086">
                  <c:v>3981.68</c:v>
                </c:pt>
                <c:pt idx="7087">
                  <c:v>3981.7</c:v>
                </c:pt>
                <c:pt idx="7088">
                  <c:v>3981.72</c:v>
                </c:pt>
                <c:pt idx="7089">
                  <c:v>3981.74</c:v>
                </c:pt>
                <c:pt idx="7090">
                  <c:v>3981.7599999999998</c:v>
                </c:pt>
                <c:pt idx="7091">
                  <c:v>3981.7799999999997</c:v>
                </c:pt>
                <c:pt idx="7092">
                  <c:v>3981.8</c:v>
                </c:pt>
                <c:pt idx="7093">
                  <c:v>3981.82</c:v>
                </c:pt>
                <c:pt idx="7094">
                  <c:v>3981.84</c:v>
                </c:pt>
                <c:pt idx="7095">
                  <c:v>3981.86</c:v>
                </c:pt>
                <c:pt idx="7096">
                  <c:v>3981.88</c:v>
                </c:pt>
                <c:pt idx="7097">
                  <c:v>3981.9</c:v>
                </c:pt>
                <c:pt idx="7098">
                  <c:v>3981.92</c:v>
                </c:pt>
                <c:pt idx="7099">
                  <c:v>3981.94</c:v>
                </c:pt>
                <c:pt idx="7100">
                  <c:v>3981.96</c:v>
                </c:pt>
                <c:pt idx="7101">
                  <c:v>3981.98</c:v>
                </c:pt>
                <c:pt idx="7102">
                  <c:v>3982</c:v>
                </c:pt>
                <c:pt idx="7103">
                  <c:v>3982.02</c:v>
                </c:pt>
                <c:pt idx="7104">
                  <c:v>3982.04</c:v>
                </c:pt>
                <c:pt idx="7105">
                  <c:v>3982.06</c:v>
                </c:pt>
                <c:pt idx="7106">
                  <c:v>3982.08</c:v>
                </c:pt>
                <c:pt idx="7107">
                  <c:v>3982.1</c:v>
                </c:pt>
                <c:pt idx="7108">
                  <c:v>3982.12</c:v>
                </c:pt>
                <c:pt idx="7109">
                  <c:v>3982.14</c:v>
                </c:pt>
                <c:pt idx="7110">
                  <c:v>3982.16</c:v>
                </c:pt>
                <c:pt idx="7111">
                  <c:v>3982.18</c:v>
                </c:pt>
                <c:pt idx="7112">
                  <c:v>3982.2</c:v>
                </c:pt>
                <c:pt idx="7113">
                  <c:v>3982.22</c:v>
                </c:pt>
                <c:pt idx="7114">
                  <c:v>3982.24</c:v>
                </c:pt>
                <c:pt idx="7115">
                  <c:v>3982.2599999999998</c:v>
                </c:pt>
                <c:pt idx="7116">
                  <c:v>3982.2799999999997</c:v>
                </c:pt>
                <c:pt idx="7117">
                  <c:v>3982.3</c:v>
                </c:pt>
                <c:pt idx="7118">
                  <c:v>3982.32</c:v>
                </c:pt>
                <c:pt idx="7119">
                  <c:v>3982.34</c:v>
                </c:pt>
                <c:pt idx="7120">
                  <c:v>3982.36</c:v>
                </c:pt>
                <c:pt idx="7121">
                  <c:v>3982.38</c:v>
                </c:pt>
                <c:pt idx="7122">
                  <c:v>3982.4</c:v>
                </c:pt>
                <c:pt idx="7123">
                  <c:v>3982.42</c:v>
                </c:pt>
                <c:pt idx="7124">
                  <c:v>3982.44</c:v>
                </c:pt>
                <c:pt idx="7125">
                  <c:v>3982.46</c:v>
                </c:pt>
                <c:pt idx="7126">
                  <c:v>3982.48</c:v>
                </c:pt>
                <c:pt idx="7127">
                  <c:v>3982.5</c:v>
                </c:pt>
                <c:pt idx="7128">
                  <c:v>3982.52</c:v>
                </c:pt>
                <c:pt idx="7129">
                  <c:v>3982.54</c:v>
                </c:pt>
                <c:pt idx="7130">
                  <c:v>3982.56</c:v>
                </c:pt>
                <c:pt idx="7131">
                  <c:v>3982.58</c:v>
                </c:pt>
                <c:pt idx="7132">
                  <c:v>3982.6</c:v>
                </c:pt>
                <c:pt idx="7133">
                  <c:v>3982.62</c:v>
                </c:pt>
                <c:pt idx="7134">
                  <c:v>3982.64</c:v>
                </c:pt>
                <c:pt idx="7135">
                  <c:v>3982.66</c:v>
                </c:pt>
                <c:pt idx="7136">
                  <c:v>3982.68</c:v>
                </c:pt>
                <c:pt idx="7137">
                  <c:v>3982.7</c:v>
                </c:pt>
                <c:pt idx="7138">
                  <c:v>3982.72</c:v>
                </c:pt>
                <c:pt idx="7139">
                  <c:v>3982.74</c:v>
                </c:pt>
                <c:pt idx="7140">
                  <c:v>3982.7599999999998</c:v>
                </c:pt>
                <c:pt idx="7141">
                  <c:v>3982.7799999999997</c:v>
                </c:pt>
                <c:pt idx="7142">
                  <c:v>3982.8</c:v>
                </c:pt>
                <c:pt idx="7143">
                  <c:v>3982.82</c:v>
                </c:pt>
                <c:pt idx="7144">
                  <c:v>3982.84</c:v>
                </c:pt>
                <c:pt idx="7145">
                  <c:v>3982.86</c:v>
                </c:pt>
                <c:pt idx="7146">
                  <c:v>3982.88</c:v>
                </c:pt>
                <c:pt idx="7147">
                  <c:v>3982.9</c:v>
                </c:pt>
                <c:pt idx="7148">
                  <c:v>3982.92</c:v>
                </c:pt>
                <c:pt idx="7149">
                  <c:v>3982.94</c:v>
                </c:pt>
                <c:pt idx="7150">
                  <c:v>3982.96</c:v>
                </c:pt>
                <c:pt idx="7151">
                  <c:v>3982.98</c:v>
                </c:pt>
                <c:pt idx="7152">
                  <c:v>3983</c:v>
                </c:pt>
                <c:pt idx="7153">
                  <c:v>3983.02</c:v>
                </c:pt>
                <c:pt idx="7154">
                  <c:v>3983.04</c:v>
                </c:pt>
                <c:pt idx="7155">
                  <c:v>3983.06</c:v>
                </c:pt>
                <c:pt idx="7156">
                  <c:v>3983.08</c:v>
                </c:pt>
                <c:pt idx="7157">
                  <c:v>3983.1</c:v>
                </c:pt>
                <c:pt idx="7158">
                  <c:v>3983.12</c:v>
                </c:pt>
                <c:pt idx="7159">
                  <c:v>3983.14</c:v>
                </c:pt>
                <c:pt idx="7160">
                  <c:v>3983.16</c:v>
                </c:pt>
                <c:pt idx="7161">
                  <c:v>3983.18</c:v>
                </c:pt>
                <c:pt idx="7162">
                  <c:v>3983.2</c:v>
                </c:pt>
                <c:pt idx="7163">
                  <c:v>3983.22</c:v>
                </c:pt>
                <c:pt idx="7164">
                  <c:v>3983.24</c:v>
                </c:pt>
                <c:pt idx="7165">
                  <c:v>3983.2599999999998</c:v>
                </c:pt>
                <c:pt idx="7166">
                  <c:v>3983.2799999999997</c:v>
                </c:pt>
                <c:pt idx="7167">
                  <c:v>3983.3</c:v>
                </c:pt>
                <c:pt idx="7168">
                  <c:v>3983.32</c:v>
                </c:pt>
                <c:pt idx="7169">
                  <c:v>3983.34</c:v>
                </c:pt>
                <c:pt idx="7170">
                  <c:v>3983.36</c:v>
                </c:pt>
                <c:pt idx="7171">
                  <c:v>3983.38</c:v>
                </c:pt>
                <c:pt idx="7172">
                  <c:v>3983.4</c:v>
                </c:pt>
                <c:pt idx="7173">
                  <c:v>3983.42</c:v>
                </c:pt>
                <c:pt idx="7174">
                  <c:v>3983.44</c:v>
                </c:pt>
                <c:pt idx="7175">
                  <c:v>3983.46</c:v>
                </c:pt>
                <c:pt idx="7176">
                  <c:v>3983.48</c:v>
                </c:pt>
                <c:pt idx="7177">
                  <c:v>3983.5</c:v>
                </c:pt>
                <c:pt idx="7178">
                  <c:v>3983.52</c:v>
                </c:pt>
                <c:pt idx="7179">
                  <c:v>3983.54</c:v>
                </c:pt>
                <c:pt idx="7180">
                  <c:v>3983.56</c:v>
                </c:pt>
                <c:pt idx="7181">
                  <c:v>3983.58</c:v>
                </c:pt>
                <c:pt idx="7182">
                  <c:v>3983.6</c:v>
                </c:pt>
                <c:pt idx="7183">
                  <c:v>3983.62</c:v>
                </c:pt>
                <c:pt idx="7184">
                  <c:v>3983.64</c:v>
                </c:pt>
                <c:pt idx="7185">
                  <c:v>3983.66</c:v>
                </c:pt>
                <c:pt idx="7186">
                  <c:v>3983.68</c:v>
                </c:pt>
                <c:pt idx="7187">
                  <c:v>3983.7</c:v>
                </c:pt>
                <c:pt idx="7188">
                  <c:v>3983.72</c:v>
                </c:pt>
                <c:pt idx="7189">
                  <c:v>3983.74</c:v>
                </c:pt>
                <c:pt idx="7190">
                  <c:v>3983.7599999999998</c:v>
                </c:pt>
                <c:pt idx="7191">
                  <c:v>3983.7799999999997</c:v>
                </c:pt>
                <c:pt idx="7192">
                  <c:v>3983.8</c:v>
                </c:pt>
                <c:pt idx="7193">
                  <c:v>3983.82</c:v>
                </c:pt>
                <c:pt idx="7194">
                  <c:v>3983.84</c:v>
                </c:pt>
                <c:pt idx="7195">
                  <c:v>3983.86</c:v>
                </c:pt>
                <c:pt idx="7196">
                  <c:v>3983.88</c:v>
                </c:pt>
                <c:pt idx="7197">
                  <c:v>3983.9</c:v>
                </c:pt>
                <c:pt idx="7198">
                  <c:v>3983.92</c:v>
                </c:pt>
                <c:pt idx="7199">
                  <c:v>3983.94</c:v>
                </c:pt>
                <c:pt idx="7200">
                  <c:v>3983.96</c:v>
                </c:pt>
                <c:pt idx="7201">
                  <c:v>3983.98</c:v>
                </c:pt>
                <c:pt idx="7202">
                  <c:v>3984</c:v>
                </c:pt>
                <c:pt idx="7203">
                  <c:v>3984.02</c:v>
                </c:pt>
                <c:pt idx="7204">
                  <c:v>3984.04</c:v>
                </c:pt>
                <c:pt idx="7205">
                  <c:v>3984.06</c:v>
                </c:pt>
                <c:pt idx="7206">
                  <c:v>3984.08</c:v>
                </c:pt>
                <c:pt idx="7207">
                  <c:v>3984.1</c:v>
                </c:pt>
                <c:pt idx="7208">
                  <c:v>3984.12</c:v>
                </c:pt>
                <c:pt idx="7209">
                  <c:v>3984.14</c:v>
                </c:pt>
                <c:pt idx="7210">
                  <c:v>3984.16</c:v>
                </c:pt>
                <c:pt idx="7211">
                  <c:v>3984.18</c:v>
                </c:pt>
                <c:pt idx="7212">
                  <c:v>3984.2</c:v>
                </c:pt>
                <c:pt idx="7213">
                  <c:v>3984.22</c:v>
                </c:pt>
                <c:pt idx="7214">
                  <c:v>3984.24</c:v>
                </c:pt>
                <c:pt idx="7215">
                  <c:v>3984.2599999999998</c:v>
                </c:pt>
                <c:pt idx="7216">
                  <c:v>3984.2799999999997</c:v>
                </c:pt>
                <c:pt idx="7217">
                  <c:v>3984.3</c:v>
                </c:pt>
                <c:pt idx="7218">
                  <c:v>3984.32</c:v>
                </c:pt>
                <c:pt idx="7219">
                  <c:v>3984.34</c:v>
                </c:pt>
                <c:pt idx="7220">
                  <c:v>3984.36</c:v>
                </c:pt>
                <c:pt idx="7221">
                  <c:v>3984.38</c:v>
                </c:pt>
                <c:pt idx="7222">
                  <c:v>3984.4</c:v>
                </c:pt>
                <c:pt idx="7223">
                  <c:v>3984.42</c:v>
                </c:pt>
                <c:pt idx="7224">
                  <c:v>3984.44</c:v>
                </c:pt>
                <c:pt idx="7225">
                  <c:v>3984.46</c:v>
                </c:pt>
                <c:pt idx="7226">
                  <c:v>3984.48</c:v>
                </c:pt>
                <c:pt idx="7227">
                  <c:v>3984.5</c:v>
                </c:pt>
                <c:pt idx="7228">
                  <c:v>3984.52</c:v>
                </c:pt>
                <c:pt idx="7229">
                  <c:v>3984.54</c:v>
                </c:pt>
                <c:pt idx="7230">
                  <c:v>3984.56</c:v>
                </c:pt>
                <c:pt idx="7231">
                  <c:v>3984.58</c:v>
                </c:pt>
                <c:pt idx="7232">
                  <c:v>3984.6</c:v>
                </c:pt>
                <c:pt idx="7233">
                  <c:v>3984.62</c:v>
                </c:pt>
                <c:pt idx="7234">
                  <c:v>3984.64</c:v>
                </c:pt>
                <c:pt idx="7235">
                  <c:v>3984.66</c:v>
                </c:pt>
                <c:pt idx="7236">
                  <c:v>3984.68</c:v>
                </c:pt>
                <c:pt idx="7237">
                  <c:v>3984.7</c:v>
                </c:pt>
                <c:pt idx="7238">
                  <c:v>3984.72</c:v>
                </c:pt>
                <c:pt idx="7239">
                  <c:v>3984.74</c:v>
                </c:pt>
                <c:pt idx="7240">
                  <c:v>3984.7599999999998</c:v>
                </c:pt>
                <c:pt idx="7241">
                  <c:v>3984.7799999999997</c:v>
                </c:pt>
                <c:pt idx="7242">
                  <c:v>3984.8</c:v>
                </c:pt>
                <c:pt idx="7243">
                  <c:v>3984.82</c:v>
                </c:pt>
                <c:pt idx="7244">
                  <c:v>3984.84</c:v>
                </c:pt>
                <c:pt idx="7245">
                  <c:v>3984.86</c:v>
                </c:pt>
                <c:pt idx="7246">
                  <c:v>3984.88</c:v>
                </c:pt>
                <c:pt idx="7247">
                  <c:v>3984.9</c:v>
                </c:pt>
                <c:pt idx="7248">
                  <c:v>3984.92</c:v>
                </c:pt>
                <c:pt idx="7249">
                  <c:v>3984.94</c:v>
                </c:pt>
                <c:pt idx="7250">
                  <c:v>3984.96</c:v>
                </c:pt>
                <c:pt idx="7251">
                  <c:v>3984.98</c:v>
                </c:pt>
                <c:pt idx="7252">
                  <c:v>3985</c:v>
                </c:pt>
                <c:pt idx="7253">
                  <c:v>3985.02</c:v>
                </c:pt>
                <c:pt idx="7254">
                  <c:v>3985.04</c:v>
                </c:pt>
                <c:pt idx="7255">
                  <c:v>3985.06</c:v>
                </c:pt>
                <c:pt idx="7256">
                  <c:v>3985.08</c:v>
                </c:pt>
                <c:pt idx="7257">
                  <c:v>3985.1</c:v>
                </c:pt>
                <c:pt idx="7258">
                  <c:v>3985.12</c:v>
                </c:pt>
                <c:pt idx="7259">
                  <c:v>3985.14</c:v>
                </c:pt>
                <c:pt idx="7260">
                  <c:v>3985.16</c:v>
                </c:pt>
                <c:pt idx="7261">
                  <c:v>3985.18</c:v>
                </c:pt>
                <c:pt idx="7262">
                  <c:v>3985.2</c:v>
                </c:pt>
                <c:pt idx="7263">
                  <c:v>3985.22</c:v>
                </c:pt>
                <c:pt idx="7264">
                  <c:v>3985.24</c:v>
                </c:pt>
                <c:pt idx="7265">
                  <c:v>3985.2599999999998</c:v>
                </c:pt>
                <c:pt idx="7266">
                  <c:v>3985.2799999999997</c:v>
                </c:pt>
                <c:pt idx="7267">
                  <c:v>3985.3</c:v>
                </c:pt>
                <c:pt idx="7268">
                  <c:v>3985.32</c:v>
                </c:pt>
                <c:pt idx="7269">
                  <c:v>3985.34</c:v>
                </c:pt>
                <c:pt idx="7270">
                  <c:v>3985.36</c:v>
                </c:pt>
                <c:pt idx="7271">
                  <c:v>3985.38</c:v>
                </c:pt>
                <c:pt idx="7272">
                  <c:v>3985.4</c:v>
                </c:pt>
                <c:pt idx="7273">
                  <c:v>3985.42</c:v>
                </c:pt>
                <c:pt idx="7274">
                  <c:v>3985.44</c:v>
                </c:pt>
                <c:pt idx="7275">
                  <c:v>3985.46</c:v>
                </c:pt>
                <c:pt idx="7276">
                  <c:v>3985.48</c:v>
                </c:pt>
                <c:pt idx="7277">
                  <c:v>3985.5</c:v>
                </c:pt>
                <c:pt idx="7278">
                  <c:v>3985.52</c:v>
                </c:pt>
                <c:pt idx="7279">
                  <c:v>3985.54</c:v>
                </c:pt>
                <c:pt idx="7280">
                  <c:v>3985.56</c:v>
                </c:pt>
                <c:pt idx="7281">
                  <c:v>3985.58</c:v>
                </c:pt>
                <c:pt idx="7282">
                  <c:v>3985.6</c:v>
                </c:pt>
                <c:pt idx="7283">
                  <c:v>3985.62</c:v>
                </c:pt>
                <c:pt idx="7284">
                  <c:v>3985.64</c:v>
                </c:pt>
                <c:pt idx="7285">
                  <c:v>3985.66</c:v>
                </c:pt>
                <c:pt idx="7286">
                  <c:v>3985.68</c:v>
                </c:pt>
                <c:pt idx="7287">
                  <c:v>3985.7</c:v>
                </c:pt>
                <c:pt idx="7288">
                  <c:v>3985.72</c:v>
                </c:pt>
                <c:pt idx="7289">
                  <c:v>3985.74</c:v>
                </c:pt>
                <c:pt idx="7290">
                  <c:v>3985.7599999999998</c:v>
                </c:pt>
                <c:pt idx="7291">
                  <c:v>3985.7799999999997</c:v>
                </c:pt>
                <c:pt idx="7292">
                  <c:v>3985.8</c:v>
                </c:pt>
                <c:pt idx="7293">
                  <c:v>3985.82</c:v>
                </c:pt>
                <c:pt idx="7294">
                  <c:v>3985.84</c:v>
                </c:pt>
                <c:pt idx="7295">
                  <c:v>3985.86</c:v>
                </c:pt>
                <c:pt idx="7296">
                  <c:v>3985.88</c:v>
                </c:pt>
                <c:pt idx="7297">
                  <c:v>3985.9</c:v>
                </c:pt>
                <c:pt idx="7298">
                  <c:v>3985.92</c:v>
                </c:pt>
                <c:pt idx="7299">
                  <c:v>3985.94</c:v>
                </c:pt>
                <c:pt idx="7300">
                  <c:v>3985.96</c:v>
                </c:pt>
                <c:pt idx="7301">
                  <c:v>3985.98</c:v>
                </c:pt>
                <c:pt idx="7302">
                  <c:v>3986</c:v>
                </c:pt>
                <c:pt idx="7303">
                  <c:v>3986.02</c:v>
                </c:pt>
                <c:pt idx="7304">
                  <c:v>3986.04</c:v>
                </c:pt>
                <c:pt idx="7305">
                  <c:v>3986.06</c:v>
                </c:pt>
                <c:pt idx="7306">
                  <c:v>3986.08</c:v>
                </c:pt>
                <c:pt idx="7307">
                  <c:v>3986.1</c:v>
                </c:pt>
                <c:pt idx="7308">
                  <c:v>3986.12</c:v>
                </c:pt>
                <c:pt idx="7309">
                  <c:v>3986.14</c:v>
                </c:pt>
                <c:pt idx="7310">
                  <c:v>3986.16</c:v>
                </c:pt>
                <c:pt idx="7311">
                  <c:v>3986.18</c:v>
                </c:pt>
                <c:pt idx="7312">
                  <c:v>3986.2</c:v>
                </c:pt>
                <c:pt idx="7313">
                  <c:v>3986.22</c:v>
                </c:pt>
                <c:pt idx="7314">
                  <c:v>3986.24</c:v>
                </c:pt>
                <c:pt idx="7315">
                  <c:v>3986.2599999999998</c:v>
                </c:pt>
                <c:pt idx="7316">
                  <c:v>3986.2799999999997</c:v>
                </c:pt>
                <c:pt idx="7317">
                  <c:v>3986.3</c:v>
                </c:pt>
                <c:pt idx="7318">
                  <c:v>3986.32</c:v>
                </c:pt>
                <c:pt idx="7319">
                  <c:v>3986.34</c:v>
                </c:pt>
                <c:pt idx="7320">
                  <c:v>3986.36</c:v>
                </c:pt>
                <c:pt idx="7321">
                  <c:v>3986.38</c:v>
                </c:pt>
                <c:pt idx="7322">
                  <c:v>3986.4</c:v>
                </c:pt>
                <c:pt idx="7323">
                  <c:v>3986.42</c:v>
                </c:pt>
                <c:pt idx="7324">
                  <c:v>3986.44</c:v>
                </c:pt>
                <c:pt idx="7325">
                  <c:v>3986.46</c:v>
                </c:pt>
                <c:pt idx="7326">
                  <c:v>3986.48</c:v>
                </c:pt>
                <c:pt idx="7327">
                  <c:v>3986.5</c:v>
                </c:pt>
                <c:pt idx="7328">
                  <c:v>3986.52</c:v>
                </c:pt>
                <c:pt idx="7329">
                  <c:v>3986.54</c:v>
                </c:pt>
                <c:pt idx="7330">
                  <c:v>3986.56</c:v>
                </c:pt>
                <c:pt idx="7331">
                  <c:v>3986.58</c:v>
                </c:pt>
                <c:pt idx="7332">
                  <c:v>3986.6</c:v>
                </c:pt>
                <c:pt idx="7333">
                  <c:v>3986.62</c:v>
                </c:pt>
                <c:pt idx="7334">
                  <c:v>3986.64</c:v>
                </c:pt>
                <c:pt idx="7335">
                  <c:v>3986.66</c:v>
                </c:pt>
                <c:pt idx="7336">
                  <c:v>3986.68</c:v>
                </c:pt>
                <c:pt idx="7337">
                  <c:v>3986.7</c:v>
                </c:pt>
                <c:pt idx="7338">
                  <c:v>3986.72</c:v>
                </c:pt>
                <c:pt idx="7339">
                  <c:v>3986.74</c:v>
                </c:pt>
                <c:pt idx="7340">
                  <c:v>3986.7599999999998</c:v>
                </c:pt>
                <c:pt idx="7341">
                  <c:v>3986.7799999999997</c:v>
                </c:pt>
                <c:pt idx="7342">
                  <c:v>3986.8</c:v>
                </c:pt>
                <c:pt idx="7343">
                  <c:v>3986.82</c:v>
                </c:pt>
                <c:pt idx="7344">
                  <c:v>3986.84</c:v>
                </c:pt>
                <c:pt idx="7345">
                  <c:v>3986.86</c:v>
                </c:pt>
                <c:pt idx="7346">
                  <c:v>3986.88</c:v>
                </c:pt>
                <c:pt idx="7347">
                  <c:v>3986.9</c:v>
                </c:pt>
                <c:pt idx="7348">
                  <c:v>3986.92</c:v>
                </c:pt>
                <c:pt idx="7349">
                  <c:v>3986.94</c:v>
                </c:pt>
                <c:pt idx="7350">
                  <c:v>3986.96</c:v>
                </c:pt>
                <c:pt idx="7351">
                  <c:v>3986.98</c:v>
                </c:pt>
                <c:pt idx="7352">
                  <c:v>3987</c:v>
                </c:pt>
                <c:pt idx="7353">
                  <c:v>3987.02</c:v>
                </c:pt>
                <c:pt idx="7354">
                  <c:v>3987.04</c:v>
                </c:pt>
                <c:pt idx="7355">
                  <c:v>3987.06</c:v>
                </c:pt>
                <c:pt idx="7356">
                  <c:v>3987.08</c:v>
                </c:pt>
                <c:pt idx="7357">
                  <c:v>3987.1</c:v>
                </c:pt>
                <c:pt idx="7358">
                  <c:v>3987.12</c:v>
                </c:pt>
                <c:pt idx="7359">
                  <c:v>3987.14</c:v>
                </c:pt>
                <c:pt idx="7360">
                  <c:v>3987.16</c:v>
                </c:pt>
                <c:pt idx="7361">
                  <c:v>3987.18</c:v>
                </c:pt>
                <c:pt idx="7362">
                  <c:v>3987.2</c:v>
                </c:pt>
                <c:pt idx="7363">
                  <c:v>3987.22</c:v>
                </c:pt>
                <c:pt idx="7364">
                  <c:v>3987.24</c:v>
                </c:pt>
                <c:pt idx="7365">
                  <c:v>3987.2599999999998</c:v>
                </c:pt>
                <c:pt idx="7366">
                  <c:v>3987.2799999999997</c:v>
                </c:pt>
                <c:pt idx="7367">
                  <c:v>3987.3</c:v>
                </c:pt>
                <c:pt idx="7368">
                  <c:v>3987.32</c:v>
                </c:pt>
                <c:pt idx="7369">
                  <c:v>3987.34</c:v>
                </c:pt>
                <c:pt idx="7370">
                  <c:v>3987.36</c:v>
                </c:pt>
                <c:pt idx="7371">
                  <c:v>3987.38</c:v>
                </c:pt>
                <c:pt idx="7372">
                  <c:v>3987.4</c:v>
                </c:pt>
                <c:pt idx="7373">
                  <c:v>3987.42</c:v>
                </c:pt>
                <c:pt idx="7374">
                  <c:v>3987.44</c:v>
                </c:pt>
                <c:pt idx="7375">
                  <c:v>3987.46</c:v>
                </c:pt>
                <c:pt idx="7376">
                  <c:v>3987.48</c:v>
                </c:pt>
                <c:pt idx="7377">
                  <c:v>3987.5</c:v>
                </c:pt>
                <c:pt idx="7378">
                  <c:v>3987.52</c:v>
                </c:pt>
                <c:pt idx="7379">
                  <c:v>3987.54</c:v>
                </c:pt>
                <c:pt idx="7380">
                  <c:v>3987.56</c:v>
                </c:pt>
                <c:pt idx="7381">
                  <c:v>3987.58</c:v>
                </c:pt>
                <c:pt idx="7382">
                  <c:v>3987.6</c:v>
                </c:pt>
                <c:pt idx="7383">
                  <c:v>3987.62</c:v>
                </c:pt>
                <c:pt idx="7384">
                  <c:v>3987.64</c:v>
                </c:pt>
                <c:pt idx="7385">
                  <c:v>3987.66</c:v>
                </c:pt>
                <c:pt idx="7386">
                  <c:v>3987.68</c:v>
                </c:pt>
                <c:pt idx="7387">
                  <c:v>3987.7</c:v>
                </c:pt>
                <c:pt idx="7388">
                  <c:v>3987.72</c:v>
                </c:pt>
                <c:pt idx="7389">
                  <c:v>3987.74</c:v>
                </c:pt>
                <c:pt idx="7390">
                  <c:v>3987.7599999999998</c:v>
                </c:pt>
                <c:pt idx="7391">
                  <c:v>3987.7799999999997</c:v>
                </c:pt>
                <c:pt idx="7392">
                  <c:v>3987.8</c:v>
                </c:pt>
                <c:pt idx="7393">
                  <c:v>3987.82</c:v>
                </c:pt>
                <c:pt idx="7394">
                  <c:v>3987.84</c:v>
                </c:pt>
                <c:pt idx="7395">
                  <c:v>3987.86</c:v>
                </c:pt>
                <c:pt idx="7396">
                  <c:v>3987.88</c:v>
                </c:pt>
                <c:pt idx="7397">
                  <c:v>3987.9</c:v>
                </c:pt>
                <c:pt idx="7398">
                  <c:v>3987.92</c:v>
                </c:pt>
                <c:pt idx="7399">
                  <c:v>3987.94</c:v>
                </c:pt>
                <c:pt idx="7400">
                  <c:v>3987.96</c:v>
                </c:pt>
                <c:pt idx="7401">
                  <c:v>3987.98</c:v>
                </c:pt>
                <c:pt idx="7402">
                  <c:v>3988</c:v>
                </c:pt>
                <c:pt idx="7403">
                  <c:v>3988.02</c:v>
                </c:pt>
                <c:pt idx="7404">
                  <c:v>3988.04</c:v>
                </c:pt>
                <c:pt idx="7405">
                  <c:v>3988.06</c:v>
                </c:pt>
                <c:pt idx="7406">
                  <c:v>3988.08</c:v>
                </c:pt>
                <c:pt idx="7407">
                  <c:v>3988.1</c:v>
                </c:pt>
                <c:pt idx="7408">
                  <c:v>3988.12</c:v>
                </c:pt>
                <c:pt idx="7409">
                  <c:v>3988.14</c:v>
                </c:pt>
                <c:pt idx="7410">
                  <c:v>3988.16</c:v>
                </c:pt>
                <c:pt idx="7411">
                  <c:v>3988.18</c:v>
                </c:pt>
                <c:pt idx="7412">
                  <c:v>3988.2</c:v>
                </c:pt>
                <c:pt idx="7413">
                  <c:v>3988.22</c:v>
                </c:pt>
                <c:pt idx="7414">
                  <c:v>3988.24</c:v>
                </c:pt>
                <c:pt idx="7415">
                  <c:v>3988.2599999999998</c:v>
                </c:pt>
                <c:pt idx="7416">
                  <c:v>3988.2799999999997</c:v>
                </c:pt>
                <c:pt idx="7417">
                  <c:v>3988.3</c:v>
                </c:pt>
                <c:pt idx="7418">
                  <c:v>3988.32</c:v>
                </c:pt>
                <c:pt idx="7419">
                  <c:v>3988.34</c:v>
                </c:pt>
                <c:pt idx="7420">
                  <c:v>3988.36</c:v>
                </c:pt>
                <c:pt idx="7421">
                  <c:v>3988.38</c:v>
                </c:pt>
                <c:pt idx="7422">
                  <c:v>3988.4</c:v>
                </c:pt>
                <c:pt idx="7423">
                  <c:v>3988.42</c:v>
                </c:pt>
                <c:pt idx="7424">
                  <c:v>3988.44</c:v>
                </c:pt>
                <c:pt idx="7425">
                  <c:v>3988.46</c:v>
                </c:pt>
                <c:pt idx="7426">
                  <c:v>3988.48</c:v>
                </c:pt>
                <c:pt idx="7427">
                  <c:v>3988.5</c:v>
                </c:pt>
                <c:pt idx="7428">
                  <c:v>3988.52</c:v>
                </c:pt>
                <c:pt idx="7429">
                  <c:v>3988.54</c:v>
                </c:pt>
                <c:pt idx="7430">
                  <c:v>3988.56</c:v>
                </c:pt>
                <c:pt idx="7431">
                  <c:v>3988.58</c:v>
                </c:pt>
                <c:pt idx="7432">
                  <c:v>3988.6</c:v>
                </c:pt>
                <c:pt idx="7433">
                  <c:v>3988.62</c:v>
                </c:pt>
                <c:pt idx="7434">
                  <c:v>3988.64</c:v>
                </c:pt>
                <c:pt idx="7435">
                  <c:v>3988.66</c:v>
                </c:pt>
                <c:pt idx="7436">
                  <c:v>3988.68</c:v>
                </c:pt>
                <c:pt idx="7437">
                  <c:v>3988.7</c:v>
                </c:pt>
                <c:pt idx="7438">
                  <c:v>3988.72</c:v>
                </c:pt>
                <c:pt idx="7439">
                  <c:v>3988.74</c:v>
                </c:pt>
                <c:pt idx="7440">
                  <c:v>3988.7599999999998</c:v>
                </c:pt>
                <c:pt idx="7441">
                  <c:v>3988.7799999999997</c:v>
                </c:pt>
                <c:pt idx="7442">
                  <c:v>3988.8</c:v>
                </c:pt>
                <c:pt idx="7443">
                  <c:v>3988.82</c:v>
                </c:pt>
                <c:pt idx="7444">
                  <c:v>3988.84</c:v>
                </c:pt>
                <c:pt idx="7445">
                  <c:v>3988.86</c:v>
                </c:pt>
                <c:pt idx="7446">
                  <c:v>3988.88</c:v>
                </c:pt>
                <c:pt idx="7447">
                  <c:v>3988.9</c:v>
                </c:pt>
                <c:pt idx="7448">
                  <c:v>3988.92</c:v>
                </c:pt>
                <c:pt idx="7449">
                  <c:v>3988.94</c:v>
                </c:pt>
                <c:pt idx="7450">
                  <c:v>3988.96</c:v>
                </c:pt>
                <c:pt idx="7451">
                  <c:v>3988.98</c:v>
                </c:pt>
                <c:pt idx="7452">
                  <c:v>3989</c:v>
                </c:pt>
                <c:pt idx="7453">
                  <c:v>3989.02</c:v>
                </c:pt>
                <c:pt idx="7454">
                  <c:v>3989.04</c:v>
                </c:pt>
                <c:pt idx="7455">
                  <c:v>3989.06</c:v>
                </c:pt>
                <c:pt idx="7456">
                  <c:v>3989.08</c:v>
                </c:pt>
                <c:pt idx="7457">
                  <c:v>3989.1</c:v>
                </c:pt>
                <c:pt idx="7458">
                  <c:v>3989.12</c:v>
                </c:pt>
                <c:pt idx="7459">
                  <c:v>3989.14</c:v>
                </c:pt>
                <c:pt idx="7460">
                  <c:v>3989.16</c:v>
                </c:pt>
                <c:pt idx="7461">
                  <c:v>3989.18</c:v>
                </c:pt>
                <c:pt idx="7462">
                  <c:v>3989.2</c:v>
                </c:pt>
                <c:pt idx="7463">
                  <c:v>3989.22</c:v>
                </c:pt>
                <c:pt idx="7464">
                  <c:v>3989.24</c:v>
                </c:pt>
                <c:pt idx="7465">
                  <c:v>3989.2599999999998</c:v>
                </c:pt>
                <c:pt idx="7466">
                  <c:v>3989.2799999999997</c:v>
                </c:pt>
                <c:pt idx="7467">
                  <c:v>3989.3</c:v>
                </c:pt>
                <c:pt idx="7468">
                  <c:v>3989.32</c:v>
                </c:pt>
                <c:pt idx="7469">
                  <c:v>3989.34</c:v>
                </c:pt>
                <c:pt idx="7470">
                  <c:v>3989.36</c:v>
                </c:pt>
                <c:pt idx="7471">
                  <c:v>3989.38</c:v>
                </c:pt>
                <c:pt idx="7472">
                  <c:v>3989.4</c:v>
                </c:pt>
                <c:pt idx="7473">
                  <c:v>3989.42</c:v>
                </c:pt>
                <c:pt idx="7474">
                  <c:v>3989.44</c:v>
                </c:pt>
                <c:pt idx="7475">
                  <c:v>3989.46</c:v>
                </c:pt>
                <c:pt idx="7476">
                  <c:v>3989.48</c:v>
                </c:pt>
                <c:pt idx="7477">
                  <c:v>3989.5</c:v>
                </c:pt>
                <c:pt idx="7478">
                  <c:v>3989.52</c:v>
                </c:pt>
                <c:pt idx="7479">
                  <c:v>3989.54</c:v>
                </c:pt>
                <c:pt idx="7480">
                  <c:v>3989.56</c:v>
                </c:pt>
                <c:pt idx="7481">
                  <c:v>3989.58</c:v>
                </c:pt>
                <c:pt idx="7482">
                  <c:v>3989.6</c:v>
                </c:pt>
                <c:pt idx="7483">
                  <c:v>3989.62</c:v>
                </c:pt>
                <c:pt idx="7484">
                  <c:v>3989.64</c:v>
                </c:pt>
                <c:pt idx="7485">
                  <c:v>3989.66</c:v>
                </c:pt>
                <c:pt idx="7486">
                  <c:v>3989.68</c:v>
                </c:pt>
                <c:pt idx="7487">
                  <c:v>3989.7</c:v>
                </c:pt>
                <c:pt idx="7488">
                  <c:v>3989.72</c:v>
                </c:pt>
                <c:pt idx="7489">
                  <c:v>3989.74</c:v>
                </c:pt>
                <c:pt idx="7490">
                  <c:v>3989.7599999999998</c:v>
                </c:pt>
                <c:pt idx="7491">
                  <c:v>3989.7799999999997</c:v>
                </c:pt>
                <c:pt idx="7492">
                  <c:v>3989.8</c:v>
                </c:pt>
                <c:pt idx="7493">
                  <c:v>3989.82</c:v>
                </c:pt>
                <c:pt idx="7494">
                  <c:v>3989.84</c:v>
                </c:pt>
                <c:pt idx="7495">
                  <c:v>3989.86</c:v>
                </c:pt>
                <c:pt idx="7496">
                  <c:v>3989.88</c:v>
                </c:pt>
                <c:pt idx="7497">
                  <c:v>3989.9</c:v>
                </c:pt>
                <c:pt idx="7498">
                  <c:v>3989.92</c:v>
                </c:pt>
                <c:pt idx="7499">
                  <c:v>3989.94</c:v>
                </c:pt>
                <c:pt idx="7500">
                  <c:v>3989.96</c:v>
                </c:pt>
                <c:pt idx="7501">
                  <c:v>3989.98</c:v>
                </c:pt>
                <c:pt idx="7502">
                  <c:v>3990</c:v>
                </c:pt>
                <c:pt idx="7503">
                  <c:v>3990.02</c:v>
                </c:pt>
                <c:pt idx="7504">
                  <c:v>3990.04</c:v>
                </c:pt>
                <c:pt idx="7505">
                  <c:v>3990.06</c:v>
                </c:pt>
                <c:pt idx="7506">
                  <c:v>3990.08</c:v>
                </c:pt>
                <c:pt idx="7507">
                  <c:v>3990.1</c:v>
                </c:pt>
                <c:pt idx="7508">
                  <c:v>3990.12</c:v>
                </c:pt>
                <c:pt idx="7509">
                  <c:v>3990.14</c:v>
                </c:pt>
                <c:pt idx="7510">
                  <c:v>3990.16</c:v>
                </c:pt>
                <c:pt idx="7511">
                  <c:v>3990.18</c:v>
                </c:pt>
                <c:pt idx="7512">
                  <c:v>3990.2</c:v>
                </c:pt>
                <c:pt idx="7513">
                  <c:v>3990.22</c:v>
                </c:pt>
                <c:pt idx="7514">
                  <c:v>3990.24</c:v>
                </c:pt>
                <c:pt idx="7515">
                  <c:v>3990.2599999999998</c:v>
                </c:pt>
                <c:pt idx="7516">
                  <c:v>3990.2799999999997</c:v>
                </c:pt>
                <c:pt idx="7517">
                  <c:v>3990.3</c:v>
                </c:pt>
                <c:pt idx="7518">
                  <c:v>3990.32</c:v>
                </c:pt>
                <c:pt idx="7519">
                  <c:v>3990.34</c:v>
                </c:pt>
                <c:pt idx="7520">
                  <c:v>3990.36</c:v>
                </c:pt>
                <c:pt idx="7521">
                  <c:v>3990.38</c:v>
                </c:pt>
                <c:pt idx="7522">
                  <c:v>3990.4</c:v>
                </c:pt>
                <c:pt idx="7523">
                  <c:v>3990.42</c:v>
                </c:pt>
                <c:pt idx="7524">
                  <c:v>3990.44</c:v>
                </c:pt>
                <c:pt idx="7525">
                  <c:v>3990.46</c:v>
                </c:pt>
                <c:pt idx="7526">
                  <c:v>3990.48</c:v>
                </c:pt>
                <c:pt idx="7527">
                  <c:v>3990.5</c:v>
                </c:pt>
                <c:pt idx="7528">
                  <c:v>3990.52</c:v>
                </c:pt>
                <c:pt idx="7529">
                  <c:v>3990.54</c:v>
                </c:pt>
                <c:pt idx="7530">
                  <c:v>3990.56</c:v>
                </c:pt>
                <c:pt idx="7531">
                  <c:v>3990.58</c:v>
                </c:pt>
                <c:pt idx="7532">
                  <c:v>3990.6</c:v>
                </c:pt>
                <c:pt idx="7533">
                  <c:v>3990.62</c:v>
                </c:pt>
                <c:pt idx="7534">
                  <c:v>3990.64</c:v>
                </c:pt>
                <c:pt idx="7535">
                  <c:v>3990.66</c:v>
                </c:pt>
                <c:pt idx="7536">
                  <c:v>3990.68</c:v>
                </c:pt>
                <c:pt idx="7537">
                  <c:v>3990.7</c:v>
                </c:pt>
                <c:pt idx="7538">
                  <c:v>3990.72</c:v>
                </c:pt>
                <c:pt idx="7539">
                  <c:v>3990.74</c:v>
                </c:pt>
                <c:pt idx="7540">
                  <c:v>3990.7599999999998</c:v>
                </c:pt>
                <c:pt idx="7541">
                  <c:v>3990.7799999999997</c:v>
                </c:pt>
                <c:pt idx="7542">
                  <c:v>3990.8</c:v>
                </c:pt>
                <c:pt idx="7543">
                  <c:v>3990.82</c:v>
                </c:pt>
                <c:pt idx="7544">
                  <c:v>3990.84</c:v>
                </c:pt>
                <c:pt idx="7545">
                  <c:v>3990.86</c:v>
                </c:pt>
                <c:pt idx="7546">
                  <c:v>3990.88</c:v>
                </c:pt>
                <c:pt idx="7547">
                  <c:v>3990.9</c:v>
                </c:pt>
                <c:pt idx="7548">
                  <c:v>3990.92</c:v>
                </c:pt>
                <c:pt idx="7549">
                  <c:v>3990.94</c:v>
                </c:pt>
                <c:pt idx="7550">
                  <c:v>3990.96</c:v>
                </c:pt>
                <c:pt idx="7551">
                  <c:v>3990.98</c:v>
                </c:pt>
                <c:pt idx="7552">
                  <c:v>3991</c:v>
                </c:pt>
                <c:pt idx="7553">
                  <c:v>3991.02</c:v>
                </c:pt>
                <c:pt idx="7554">
                  <c:v>3991.04</c:v>
                </c:pt>
                <c:pt idx="7555">
                  <c:v>3991.06</c:v>
                </c:pt>
                <c:pt idx="7556">
                  <c:v>3991.08</c:v>
                </c:pt>
                <c:pt idx="7557">
                  <c:v>3991.1</c:v>
                </c:pt>
                <c:pt idx="7558">
                  <c:v>3991.12</c:v>
                </c:pt>
                <c:pt idx="7559">
                  <c:v>3991.14</c:v>
                </c:pt>
                <c:pt idx="7560">
                  <c:v>3991.16</c:v>
                </c:pt>
                <c:pt idx="7561">
                  <c:v>3991.18</c:v>
                </c:pt>
                <c:pt idx="7562">
                  <c:v>3991.2</c:v>
                </c:pt>
                <c:pt idx="7563">
                  <c:v>3991.22</c:v>
                </c:pt>
                <c:pt idx="7564">
                  <c:v>3991.24</c:v>
                </c:pt>
                <c:pt idx="7565">
                  <c:v>3991.2599999999998</c:v>
                </c:pt>
                <c:pt idx="7566">
                  <c:v>3991.2799999999997</c:v>
                </c:pt>
                <c:pt idx="7567">
                  <c:v>3991.3</c:v>
                </c:pt>
                <c:pt idx="7568">
                  <c:v>3991.32</c:v>
                </c:pt>
                <c:pt idx="7569">
                  <c:v>3991.34</c:v>
                </c:pt>
                <c:pt idx="7570">
                  <c:v>3991.36</c:v>
                </c:pt>
                <c:pt idx="7571">
                  <c:v>3991.38</c:v>
                </c:pt>
                <c:pt idx="7572">
                  <c:v>3991.4</c:v>
                </c:pt>
                <c:pt idx="7573">
                  <c:v>3991.42</c:v>
                </c:pt>
                <c:pt idx="7574">
                  <c:v>3991.44</c:v>
                </c:pt>
                <c:pt idx="7575">
                  <c:v>3991.46</c:v>
                </c:pt>
                <c:pt idx="7576">
                  <c:v>3991.48</c:v>
                </c:pt>
                <c:pt idx="7577">
                  <c:v>3991.5</c:v>
                </c:pt>
                <c:pt idx="7578">
                  <c:v>3991.52</c:v>
                </c:pt>
                <c:pt idx="7579">
                  <c:v>3991.54</c:v>
                </c:pt>
                <c:pt idx="7580">
                  <c:v>3991.56</c:v>
                </c:pt>
                <c:pt idx="7581">
                  <c:v>3991.58</c:v>
                </c:pt>
                <c:pt idx="7582">
                  <c:v>3991.6</c:v>
                </c:pt>
                <c:pt idx="7583">
                  <c:v>3991.62</c:v>
                </c:pt>
                <c:pt idx="7584">
                  <c:v>3991.64</c:v>
                </c:pt>
                <c:pt idx="7585">
                  <c:v>3991.66</c:v>
                </c:pt>
                <c:pt idx="7586">
                  <c:v>3991.68</c:v>
                </c:pt>
                <c:pt idx="7587">
                  <c:v>3991.7</c:v>
                </c:pt>
                <c:pt idx="7588">
                  <c:v>3991.72</c:v>
                </c:pt>
                <c:pt idx="7589">
                  <c:v>3991.74</c:v>
                </c:pt>
                <c:pt idx="7590">
                  <c:v>3991.7599999999998</c:v>
                </c:pt>
                <c:pt idx="7591">
                  <c:v>3991.7799999999997</c:v>
                </c:pt>
                <c:pt idx="7592">
                  <c:v>3991.8</c:v>
                </c:pt>
                <c:pt idx="7593">
                  <c:v>3991.82</c:v>
                </c:pt>
                <c:pt idx="7594">
                  <c:v>3991.84</c:v>
                </c:pt>
                <c:pt idx="7595">
                  <c:v>3991.86</c:v>
                </c:pt>
                <c:pt idx="7596">
                  <c:v>3991.88</c:v>
                </c:pt>
                <c:pt idx="7597">
                  <c:v>3991.9</c:v>
                </c:pt>
                <c:pt idx="7598">
                  <c:v>3991.92</c:v>
                </c:pt>
                <c:pt idx="7599">
                  <c:v>3991.94</c:v>
                </c:pt>
                <c:pt idx="7600">
                  <c:v>3991.96</c:v>
                </c:pt>
                <c:pt idx="7601">
                  <c:v>3991.98</c:v>
                </c:pt>
                <c:pt idx="7602">
                  <c:v>3992</c:v>
                </c:pt>
                <c:pt idx="7603">
                  <c:v>3992.02</c:v>
                </c:pt>
                <c:pt idx="7604">
                  <c:v>3992.04</c:v>
                </c:pt>
                <c:pt idx="7605">
                  <c:v>3992.06</c:v>
                </c:pt>
                <c:pt idx="7606">
                  <c:v>3992.08</c:v>
                </c:pt>
                <c:pt idx="7607">
                  <c:v>3992.1</c:v>
                </c:pt>
                <c:pt idx="7608">
                  <c:v>3992.12</c:v>
                </c:pt>
                <c:pt idx="7609">
                  <c:v>3992.14</c:v>
                </c:pt>
                <c:pt idx="7610">
                  <c:v>3992.16</c:v>
                </c:pt>
                <c:pt idx="7611">
                  <c:v>3992.18</c:v>
                </c:pt>
                <c:pt idx="7612">
                  <c:v>3992.2</c:v>
                </c:pt>
                <c:pt idx="7613">
                  <c:v>3992.22</c:v>
                </c:pt>
                <c:pt idx="7614">
                  <c:v>3992.24</c:v>
                </c:pt>
                <c:pt idx="7615">
                  <c:v>3992.2599999999998</c:v>
                </c:pt>
                <c:pt idx="7616">
                  <c:v>3992.2799999999997</c:v>
                </c:pt>
                <c:pt idx="7617">
                  <c:v>3992.3</c:v>
                </c:pt>
                <c:pt idx="7618">
                  <c:v>3992.32</c:v>
                </c:pt>
                <c:pt idx="7619">
                  <c:v>3992.34</c:v>
                </c:pt>
                <c:pt idx="7620">
                  <c:v>3992.36</c:v>
                </c:pt>
                <c:pt idx="7621">
                  <c:v>3992.38</c:v>
                </c:pt>
                <c:pt idx="7622">
                  <c:v>3992.4</c:v>
                </c:pt>
                <c:pt idx="7623">
                  <c:v>3992.42</c:v>
                </c:pt>
                <c:pt idx="7624">
                  <c:v>3992.44</c:v>
                </c:pt>
                <c:pt idx="7625">
                  <c:v>3992.46</c:v>
                </c:pt>
                <c:pt idx="7626">
                  <c:v>3992.48</c:v>
                </c:pt>
                <c:pt idx="7627">
                  <c:v>3992.5</c:v>
                </c:pt>
                <c:pt idx="7628">
                  <c:v>3992.52</c:v>
                </c:pt>
                <c:pt idx="7629">
                  <c:v>3992.54</c:v>
                </c:pt>
                <c:pt idx="7630">
                  <c:v>3992.56</c:v>
                </c:pt>
                <c:pt idx="7631">
                  <c:v>3992.58</c:v>
                </c:pt>
                <c:pt idx="7632">
                  <c:v>3992.6</c:v>
                </c:pt>
                <c:pt idx="7633">
                  <c:v>3992.62</c:v>
                </c:pt>
                <c:pt idx="7634">
                  <c:v>3992.64</c:v>
                </c:pt>
                <c:pt idx="7635">
                  <c:v>3992.66</c:v>
                </c:pt>
                <c:pt idx="7636">
                  <c:v>3992.68</c:v>
                </c:pt>
                <c:pt idx="7637">
                  <c:v>3992.7</c:v>
                </c:pt>
                <c:pt idx="7638">
                  <c:v>3992.72</c:v>
                </c:pt>
                <c:pt idx="7639">
                  <c:v>3992.74</c:v>
                </c:pt>
                <c:pt idx="7640">
                  <c:v>3992.7599999999998</c:v>
                </c:pt>
                <c:pt idx="7641">
                  <c:v>3992.7799999999997</c:v>
                </c:pt>
                <c:pt idx="7642">
                  <c:v>3992.8</c:v>
                </c:pt>
                <c:pt idx="7643">
                  <c:v>3992.82</c:v>
                </c:pt>
                <c:pt idx="7644">
                  <c:v>3992.84</c:v>
                </c:pt>
                <c:pt idx="7645">
                  <c:v>3992.86</c:v>
                </c:pt>
                <c:pt idx="7646">
                  <c:v>3992.88</c:v>
                </c:pt>
                <c:pt idx="7647">
                  <c:v>3992.9</c:v>
                </c:pt>
                <c:pt idx="7648">
                  <c:v>3992.92</c:v>
                </c:pt>
                <c:pt idx="7649">
                  <c:v>3992.94</c:v>
                </c:pt>
                <c:pt idx="7650">
                  <c:v>3992.96</c:v>
                </c:pt>
                <c:pt idx="7651">
                  <c:v>3992.98</c:v>
                </c:pt>
                <c:pt idx="7652">
                  <c:v>3993</c:v>
                </c:pt>
                <c:pt idx="7653">
                  <c:v>3993.02</c:v>
                </c:pt>
                <c:pt idx="7654">
                  <c:v>3993.04</c:v>
                </c:pt>
                <c:pt idx="7655">
                  <c:v>3993.06</c:v>
                </c:pt>
                <c:pt idx="7656">
                  <c:v>3993.08</c:v>
                </c:pt>
                <c:pt idx="7657">
                  <c:v>3993.1</c:v>
                </c:pt>
                <c:pt idx="7658">
                  <c:v>3993.12</c:v>
                </c:pt>
                <c:pt idx="7659">
                  <c:v>3993.14</c:v>
                </c:pt>
                <c:pt idx="7660">
                  <c:v>3993.16</c:v>
                </c:pt>
                <c:pt idx="7661">
                  <c:v>3993.18</c:v>
                </c:pt>
                <c:pt idx="7662">
                  <c:v>3993.2</c:v>
                </c:pt>
                <c:pt idx="7663">
                  <c:v>3993.22</c:v>
                </c:pt>
                <c:pt idx="7664">
                  <c:v>3993.24</c:v>
                </c:pt>
                <c:pt idx="7665">
                  <c:v>3993.2599999999998</c:v>
                </c:pt>
                <c:pt idx="7666">
                  <c:v>3993.2799999999997</c:v>
                </c:pt>
                <c:pt idx="7667">
                  <c:v>3993.3</c:v>
                </c:pt>
                <c:pt idx="7668">
                  <c:v>3993.32</c:v>
                </c:pt>
                <c:pt idx="7669">
                  <c:v>3993.34</c:v>
                </c:pt>
                <c:pt idx="7670">
                  <c:v>3993.36</c:v>
                </c:pt>
                <c:pt idx="7671">
                  <c:v>3993.38</c:v>
                </c:pt>
                <c:pt idx="7672">
                  <c:v>3993.4</c:v>
                </c:pt>
                <c:pt idx="7673">
                  <c:v>3993.42</c:v>
                </c:pt>
                <c:pt idx="7674">
                  <c:v>3993.44</c:v>
                </c:pt>
                <c:pt idx="7675">
                  <c:v>3993.46</c:v>
                </c:pt>
                <c:pt idx="7676">
                  <c:v>3993.48</c:v>
                </c:pt>
                <c:pt idx="7677">
                  <c:v>3993.5</c:v>
                </c:pt>
                <c:pt idx="7678">
                  <c:v>3993.52</c:v>
                </c:pt>
                <c:pt idx="7679">
                  <c:v>3993.54</c:v>
                </c:pt>
                <c:pt idx="7680">
                  <c:v>3993.56</c:v>
                </c:pt>
                <c:pt idx="7681">
                  <c:v>3993.58</c:v>
                </c:pt>
                <c:pt idx="7682">
                  <c:v>3993.6</c:v>
                </c:pt>
                <c:pt idx="7683">
                  <c:v>3993.62</c:v>
                </c:pt>
                <c:pt idx="7684">
                  <c:v>3993.64</c:v>
                </c:pt>
                <c:pt idx="7685">
                  <c:v>3993.66</c:v>
                </c:pt>
                <c:pt idx="7686">
                  <c:v>3993.68</c:v>
                </c:pt>
                <c:pt idx="7687">
                  <c:v>3993.7</c:v>
                </c:pt>
                <c:pt idx="7688">
                  <c:v>3993.72</c:v>
                </c:pt>
                <c:pt idx="7689">
                  <c:v>3993.74</c:v>
                </c:pt>
                <c:pt idx="7690">
                  <c:v>3993.7599999999998</c:v>
                </c:pt>
                <c:pt idx="7691">
                  <c:v>3993.7799999999997</c:v>
                </c:pt>
                <c:pt idx="7692">
                  <c:v>3993.8</c:v>
                </c:pt>
                <c:pt idx="7693">
                  <c:v>3993.82</c:v>
                </c:pt>
                <c:pt idx="7694">
                  <c:v>3993.84</c:v>
                </c:pt>
                <c:pt idx="7695">
                  <c:v>3993.86</c:v>
                </c:pt>
                <c:pt idx="7696">
                  <c:v>3993.88</c:v>
                </c:pt>
                <c:pt idx="7697">
                  <c:v>3993.9</c:v>
                </c:pt>
                <c:pt idx="7698">
                  <c:v>3993.92</c:v>
                </c:pt>
                <c:pt idx="7699">
                  <c:v>3993.94</c:v>
                </c:pt>
                <c:pt idx="7700">
                  <c:v>3993.96</c:v>
                </c:pt>
                <c:pt idx="7701">
                  <c:v>3993.98</c:v>
                </c:pt>
                <c:pt idx="7702">
                  <c:v>3994</c:v>
                </c:pt>
                <c:pt idx="7703">
                  <c:v>3994.02</c:v>
                </c:pt>
                <c:pt idx="7704">
                  <c:v>3994.04</c:v>
                </c:pt>
                <c:pt idx="7705">
                  <c:v>3994.06</c:v>
                </c:pt>
                <c:pt idx="7706">
                  <c:v>3994.08</c:v>
                </c:pt>
                <c:pt idx="7707">
                  <c:v>3994.1</c:v>
                </c:pt>
                <c:pt idx="7708">
                  <c:v>3994.12</c:v>
                </c:pt>
                <c:pt idx="7709">
                  <c:v>3994.14</c:v>
                </c:pt>
                <c:pt idx="7710">
                  <c:v>3994.16</c:v>
                </c:pt>
                <c:pt idx="7711">
                  <c:v>3994.18</c:v>
                </c:pt>
                <c:pt idx="7712">
                  <c:v>3994.2</c:v>
                </c:pt>
                <c:pt idx="7713">
                  <c:v>3994.22</c:v>
                </c:pt>
                <c:pt idx="7714">
                  <c:v>3994.24</c:v>
                </c:pt>
                <c:pt idx="7715">
                  <c:v>3994.2599999999998</c:v>
                </c:pt>
                <c:pt idx="7716">
                  <c:v>3994.2799999999997</c:v>
                </c:pt>
                <c:pt idx="7717">
                  <c:v>3994.3</c:v>
                </c:pt>
                <c:pt idx="7718">
                  <c:v>3994.32</c:v>
                </c:pt>
                <c:pt idx="7719">
                  <c:v>3994.34</c:v>
                </c:pt>
                <c:pt idx="7720">
                  <c:v>3994.36</c:v>
                </c:pt>
                <c:pt idx="7721">
                  <c:v>3994.38</c:v>
                </c:pt>
                <c:pt idx="7722">
                  <c:v>3994.4</c:v>
                </c:pt>
                <c:pt idx="7723">
                  <c:v>3994.42</c:v>
                </c:pt>
                <c:pt idx="7724">
                  <c:v>3994.44</c:v>
                </c:pt>
                <c:pt idx="7725">
                  <c:v>3994.46</c:v>
                </c:pt>
                <c:pt idx="7726">
                  <c:v>3994.48</c:v>
                </c:pt>
                <c:pt idx="7727">
                  <c:v>3994.5</c:v>
                </c:pt>
                <c:pt idx="7728">
                  <c:v>3994.52</c:v>
                </c:pt>
                <c:pt idx="7729">
                  <c:v>3994.54</c:v>
                </c:pt>
                <c:pt idx="7730">
                  <c:v>3994.56</c:v>
                </c:pt>
                <c:pt idx="7731">
                  <c:v>3994.58</c:v>
                </c:pt>
                <c:pt idx="7732">
                  <c:v>3994.6</c:v>
                </c:pt>
                <c:pt idx="7733">
                  <c:v>3994.62</c:v>
                </c:pt>
                <c:pt idx="7734">
                  <c:v>3994.64</c:v>
                </c:pt>
                <c:pt idx="7735">
                  <c:v>3994.66</c:v>
                </c:pt>
                <c:pt idx="7736">
                  <c:v>3994.68</c:v>
                </c:pt>
                <c:pt idx="7737">
                  <c:v>3994.7</c:v>
                </c:pt>
                <c:pt idx="7738">
                  <c:v>3994.72</c:v>
                </c:pt>
                <c:pt idx="7739">
                  <c:v>3994.74</c:v>
                </c:pt>
                <c:pt idx="7740">
                  <c:v>3994.7599999999998</c:v>
                </c:pt>
                <c:pt idx="7741">
                  <c:v>3994.7799999999997</c:v>
                </c:pt>
                <c:pt idx="7742">
                  <c:v>3994.8</c:v>
                </c:pt>
                <c:pt idx="7743">
                  <c:v>3994.82</c:v>
                </c:pt>
                <c:pt idx="7744">
                  <c:v>3994.84</c:v>
                </c:pt>
                <c:pt idx="7745">
                  <c:v>3994.86</c:v>
                </c:pt>
                <c:pt idx="7746">
                  <c:v>3994.88</c:v>
                </c:pt>
                <c:pt idx="7747">
                  <c:v>3994.9</c:v>
                </c:pt>
                <c:pt idx="7748">
                  <c:v>3994.92</c:v>
                </c:pt>
                <c:pt idx="7749">
                  <c:v>3994.94</c:v>
                </c:pt>
                <c:pt idx="7750">
                  <c:v>3994.96</c:v>
                </c:pt>
                <c:pt idx="7751">
                  <c:v>3994.98</c:v>
                </c:pt>
                <c:pt idx="7752">
                  <c:v>3995</c:v>
                </c:pt>
                <c:pt idx="7753">
                  <c:v>3995.02</c:v>
                </c:pt>
                <c:pt idx="7754">
                  <c:v>3995.04</c:v>
                </c:pt>
                <c:pt idx="7755">
                  <c:v>3995.06</c:v>
                </c:pt>
                <c:pt idx="7756">
                  <c:v>3995.08</c:v>
                </c:pt>
                <c:pt idx="7757">
                  <c:v>3995.1</c:v>
                </c:pt>
                <c:pt idx="7758">
                  <c:v>3995.12</c:v>
                </c:pt>
                <c:pt idx="7759">
                  <c:v>3995.14</c:v>
                </c:pt>
                <c:pt idx="7760">
                  <c:v>3995.16</c:v>
                </c:pt>
                <c:pt idx="7761">
                  <c:v>3995.18</c:v>
                </c:pt>
                <c:pt idx="7762">
                  <c:v>3995.2</c:v>
                </c:pt>
                <c:pt idx="7763">
                  <c:v>3995.22</c:v>
                </c:pt>
                <c:pt idx="7764">
                  <c:v>3995.24</c:v>
                </c:pt>
                <c:pt idx="7765">
                  <c:v>3995.2599999999998</c:v>
                </c:pt>
                <c:pt idx="7766">
                  <c:v>3995.2799999999997</c:v>
                </c:pt>
                <c:pt idx="7767">
                  <c:v>3995.3</c:v>
                </c:pt>
                <c:pt idx="7768">
                  <c:v>3995.32</c:v>
                </c:pt>
                <c:pt idx="7769">
                  <c:v>3995.34</c:v>
                </c:pt>
                <c:pt idx="7770">
                  <c:v>3995.36</c:v>
                </c:pt>
                <c:pt idx="7771">
                  <c:v>3995.38</c:v>
                </c:pt>
                <c:pt idx="7772">
                  <c:v>3995.4</c:v>
                </c:pt>
                <c:pt idx="7773">
                  <c:v>3995.42</c:v>
                </c:pt>
                <c:pt idx="7774">
                  <c:v>3995.44</c:v>
                </c:pt>
                <c:pt idx="7775">
                  <c:v>3995.46</c:v>
                </c:pt>
                <c:pt idx="7776">
                  <c:v>3995.48</c:v>
                </c:pt>
                <c:pt idx="7777">
                  <c:v>3995.5</c:v>
                </c:pt>
                <c:pt idx="7778">
                  <c:v>3995.52</c:v>
                </c:pt>
                <c:pt idx="7779">
                  <c:v>3995.54</c:v>
                </c:pt>
                <c:pt idx="7780">
                  <c:v>3995.56</c:v>
                </c:pt>
                <c:pt idx="7781">
                  <c:v>3995.58</c:v>
                </c:pt>
                <c:pt idx="7782">
                  <c:v>3995.6</c:v>
                </c:pt>
                <c:pt idx="7783">
                  <c:v>3995.62</c:v>
                </c:pt>
                <c:pt idx="7784">
                  <c:v>3995.64</c:v>
                </c:pt>
                <c:pt idx="7785">
                  <c:v>3995.66</c:v>
                </c:pt>
                <c:pt idx="7786">
                  <c:v>3995.68</c:v>
                </c:pt>
                <c:pt idx="7787">
                  <c:v>3995.7</c:v>
                </c:pt>
                <c:pt idx="7788">
                  <c:v>3995.72</c:v>
                </c:pt>
                <c:pt idx="7789">
                  <c:v>3995.74</c:v>
                </c:pt>
                <c:pt idx="7790">
                  <c:v>3995.7599999999998</c:v>
                </c:pt>
                <c:pt idx="7791">
                  <c:v>3995.7799999999997</c:v>
                </c:pt>
                <c:pt idx="7792">
                  <c:v>3995.8</c:v>
                </c:pt>
                <c:pt idx="7793">
                  <c:v>3995.82</c:v>
                </c:pt>
                <c:pt idx="7794">
                  <c:v>3995.84</c:v>
                </c:pt>
                <c:pt idx="7795">
                  <c:v>3995.86</c:v>
                </c:pt>
                <c:pt idx="7796">
                  <c:v>3995.88</c:v>
                </c:pt>
                <c:pt idx="7797">
                  <c:v>3995.9</c:v>
                </c:pt>
                <c:pt idx="7798">
                  <c:v>3995.92</c:v>
                </c:pt>
                <c:pt idx="7799">
                  <c:v>3995.94</c:v>
                </c:pt>
                <c:pt idx="7800">
                  <c:v>3995.96</c:v>
                </c:pt>
                <c:pt idx="7801">
                  <c:v>3995.98</c:v>
                </c:pt>
                <c:pt idx="7802">
                  <c:v>3996</c:v>
                </c:pt>
                <c:pt idx="7803">
                  <c:v>3996.02</c:v>
                </c:pt>
                <c:pt idx="7804">
                  <c:v>3996.04</c:v>
                </c:pt>
                <c:pt idx="7805">
                  <c:v>3996.06</c:v>
                </c:pt>
                <c:pt idx="7806">
                  <c:v>3996.08</c:v>
                </c:pt>
                <c:pt idx="7807">
                  <c:v>3996.1</c:v>
                </c:pt>
                <c:pt idx="7808">
                  <c:v>3996.12</c:v>
                </c:pt>
                <c:pt idx="7809">
                  <c:v>3996.14</c:v>
                </c:pt>
                <c:pt idx="7810">
                  <c:v>3996.16</c:v>
                </c:pt>
                <c:pt idx="7811">
                  <c:v>3996.18</c:v>
                </c:pt>
                <c:pt idx="7812">
                  <c:v>3996.2</c:v>
                </c:pt>
                <c:pt idx="7813">
                  <c:v>3996.22</c:v>
                </c:pt>
                <c:pt idx="7814">
                  <c:v>3996.24</c:v>
                </c:pt>
                <c:pt idx="7815">
                  <c:v>3996.2599999999998</c:v>
                </c:pt>
                <c:pt idx="7816">
                  <c:v>3996.2799999999997</c:v>
                </c:pt>
                <c:pt idx="7817">
                  <c:v>3996.3</c:v>
                </c:pt>
                <c:pt idx="7818">
                  <c:v>3996.32</c:v>
                </c:pt>
                <c:pt idx="7819">
                  <c:v>3996.34</c:v>
                </c:pt>
                <c:pt idx="7820">
                  <c:v>3996.36</c:v>
                </c:pt>
                <c:pt idx="7821">
                  <c:v>3996.38</c:v>
                </c:pt>
                <c:pt idx="7822">
                  <c:v>3996.4</c:v>
                </c:pt>
                <c:pt idx="7823">
                  <c:v>3996.42</c:v>
                </c:pt>
                <c:pt idx="7824">
                  <c:v>3996.44</c:v>
                </c:pt>
                <c:pt idx="7825">
                  <c:v>3996.46</c:v>
                </c:pt>
                <c:pt idx="7826">
                  <c:v>3996.48</c:v>
                </c:pt>
                <c:pt idx="7827">
                  <c:v>3996.5</c:v>
                </c:pt>
                <c:pt idx="7828">
                  <c:v>3996.52</c:v>
                </c:pt>
                <c:pt idx="7829">
                  <c:v>3996.54</c:v>
                </c:pt>
                <c:pt idx="7830">
                  <c:v>3996.56</c:v>
                </c:pt>
                <c:pt idx="7831">
                  <c:v>3996.58</c:v>
                </c:pt>
                <c:pt idx="7832">
                  <c:v>3996.6</c:v>
                </c:pt>
                <c:pt idx="7833">
                  <c:v>3996.62</c:v>
                </c:pt>
                <c:pt idx="7834">
                  <c:v>3996.64</c:v>
                </c:pt>
                <c:pt idx="7835">
                  <c:v>3996.66</c:v>
                </c:pt>
                <c:pt idx="7836">
                  <c:v>3996.68</c:v>
                </c:pt>
                <c:pt idx="7837">
                  <c:v>3996.7</c:v>
                </c:pt>
                <c:pt idx="7838">
                  <c:v>3996.72</c:v>
                </c:pt>
                <c:pt idx="7839">
                  <c:v>3996.74</c:v>
                </c:pt>
                <c:pt idx="7840">
                  <c:v>3996.7599999999998</c:v>
                </c:pt>
                <c:pt idx="7841">
                  <c:v>3996.7799999999997</c:v>
                </c:pt>
                <c:pt idx="7842">
                  <c:v>3996.8</c:v>
                </c:pt>
                <c:pt idx="7843">
                  <c:v>3996.82</c:v>
                </c:pt>
                <c:pt idx="7844">
                  <c:v>3996.84</c:v>
                </c:pt>
                <c:pt idx="7845">
                  <c:v>3996.86</c:v>
                </c:pt>
                <c:pt idx="7846">
                  <c:v>3996.88</c:v>
                </c:pt>
                <c:pt idx="7847">
                  <c:v>3996.9</c:v>
                </c:pt>
                <c:pt idx="7848">
                  <c:v>3996.92</c:v>
                </c:pt>
                <c:pt idx="7849">
                  <c:v>3996.94</c:v>
                </c:pt>
                <c:pt idx="7850">
                  <c:v>3996.96</c:v>
                </c:pt>
                <c:pt idx="7851">
                  <c:v>3996.98</c:v>
                </c:pt>
                <c:pt idx="7852">
                  <c:v>3997</c:v>
                </c:pt>
                <c:pt idx="7853">
                  <c:v>3997.02</c:v>
                </c:pt>
                <c:pt idx="7854">
                  <c:v>3997.04</c:v>
                </c:pt>
                <c:pt idx="7855">
                  <c:v>3997.06</c:v>
                </c:pt>
                <c:pt idx="7856">
                  <c:v>3997.08</c:v>
                </c:pt>
                <c:pt idx="7857">
                  <c:v>3997.1</c:v>
                </c:pt>
                <c:pt idx="7858">
                  <c:v>3997.12</c:v>
                </c:pt>
                <c:pt idx="7859">
                  <c:v>3997.14</c:v>
                </c:pt>
                <c:pt idx="7860">
                  <c:v>3997.16</c:v>
                </c:pt>
                <c:pt idx="7861">
                  <c:v>3997.18</c:v>
                </c:pt>
                <c:pt idx="7862">
                  <c:v>3997.2</c:v>
                </c:pt>
                <c:pt idx="7863">
                  <c:v>3997.22</c:v>
                </c:pt>
                <c:pt idx="7864">
                  <c:v>3997.24</c:v>
                </c:pt>
                <c:pt idx="7865">
                  <c:v>3997.2599999999998</c:v>
                </c:pt>
                <c:pt idx="7866">
                  <c:v>3997.2799999999997</c:v>
                </c:pt>
                <c:pt idx="7867">
                  <c:v>3997.3</c:v>
                </c:pt>
                <c:pt idx="7868">
                  <c:v>3997.32</c:v>
                </c:pt>
                <c:pt idx="7869">
                  <c:v>3997.34</c:v>
                </c:pt>
                <c:pt idx="7870">
                  <c:v>3997.36</c:v>
                </c:pt>
                <c:pt idx="7871">
                  <c:v>3997.38</c:v>
                </c:pt>
                <c:pt idx="7872">
                  <c:v>3997.4</c:v>
                </c:pt>
                <c:pt idx="7873">
                  <c:v>3997.42</c:v>
                </c:pt>
                <c:pt idx="7874">
                  <c:v>3997.44</c:v>
                </c:pt>
                <c:pt idx="7875">
                  <c:v>3997.46</c:v>
                </c:pt>
                <c:pt idx="7876">
                  <c:v>3997.48</c:v>
                </c:pt>
                <c:pt idx="7877">
                  <c:v>3997.5</c:v>
                </c:pt>
                <c:pt idx="7878">
                  <c:v>3997.52</c:v>
                </c:pt>
                <c:pt idx="7879">
                  <c:v>3997.54</c:v>
                </c:pt>
                <c:pt idx="7880">
                  <c:v>3997.56</c:v>
                </c:pt>
                <c:pt idx="7881">
                  <c:v>3997.58</c:v>
                </c:pt>
                <c:pt idx="7882">
                  <c:v>3997.6</c:v>
                </c:pt>
                <c:pt idx="7883">
                  <c:v>3997.62</c:v>
                </c:pt>
                <c:pt idx="7884">
                  <c:v>3997.64</c:v>
                </c:pt>
                <c:pt idx="7885">
                  <c:v>3997.66</c:v>
                </c:pt>
                <c:pt idx="7886">
                  <c:v>3997.68</c:v>
                </c:pt>
                <c:pt idx="7887">
                  <c:v>3997.7</c:v>
                </c:pt>
                <c:pt idx="7888">
                  <c:v>3997.72</c:v>
                </c:pt>
                <c:pt idx="7889">
                  <c:v>3997.74</c:v>
                </c:pt>
                <c:pt idx="7890">
                  <c:v>3997.7599999999998</c:v>
                </c:pt>
                <c:pt idx="7891">
                  <c:v>3997.7799999999997</c:v>
                </c:pt>
                <c:pt idx="7892">
                  <c:v>3997.8</c:v>
                </c:pt>
                <c:pt idx="7893">
                  <c:v>3997.82</c:v>
                </c:pt>
                <c:pt idx="7894">
                  <c:v>3997.84</c:v>
                </c:pt>
                <c:pt idx="7895">
                  <c:v>3997.86</c:v>
                </c:pt>
                <c:pt idx="7896">
                  <c:v>3997.88</c:v>
                </c:pt>
                <c:pt idx="7897">
                  <c:v>3997.9</c:v>
                </c:pt>
                <c:pt idx="7898">
                  <c:v>3997.92</c:v>
                </c:pt>
                <c:pt idx="7899">
                  <c:v>3997.94</c:v>
                </c:pt>
                <c:pt idx="7900">
                  <c:v>3997.96</c:v>
                </c:pt>
                <c:pt idx="7901">
                  <c:v>3997.98</c:v>
                </c:pt>
                <c:pt idx="7902">
                  <c:v>3998</c:v>
                </c:pt>
                <c:pt idx="7903">
                  <c:v>3998.02</c:v>
                </c:pt>
                <c:pt idx="7904">
                  <c:v>3998.04</c:v>
                </c:pt>
                <c:pt idx="7905">
                  <c:v>3998.06</c:v>
                </c:pt>
                <c:pt idx="7906">
                  <c:v>3998.08</c:v>
                </c:pt>
                <c:pt idx="7907">
                  <c:v>3998.1</c:v>
                </c:pt>
                <c:pt idx="7908">
                  <c:v>3998.12</c:v>
                </c:pt>
                <c:pt idx="7909">
                  <c:v>3998.14</c:v>
                </c:pt>
                <c:pt idx="7910">
                  <c:v>3998.16</c:v>
                </c:pt>
                <c:pt idx="7911">
                  <c:v>3998.18</c:v>
                </c:pt>
                <c:pt idx="7912">
                  <c:v>3998.2</c:v>
                </c:pt>
                <c:pt idx="7913">
                  <c:v>3998.22</c:v>
                </c:pt>
                <c:pt idx="7914">
                  <c:v>3998.24</c:v>
                </c:pt>
                <c:pt idx="7915">
                  <c:v>3998.2599999999998</c:v>
                </c:pt>
                <c:pt idx="7916">
                  <c:v>3998.2799999999997</c:v>
                </c:pt>
                <c:pt idx="7917">
                  <c:v>3998.3</c:v>
                </c:pt>
                <c:pt idx="7918">
                  <c:v>3998.32</c:v>
                </c:pt>
                <c:pt idx="7919">
                  <c:v>3998.34</c:v>
                </c:pt>
                <c:pt idx="7920">
                  <c:v>3998.36</c:v>
                </c:pt>
                <c:pt idx="7921">
                  <c:v>3998.38</c:v>
                </c:pt>
                <c:pt idx="7922">
                  <c:v>3998.4</c:v>
                </c:pt>
                <c:pt idx="7923">
                  <c:v>3998.42</c:v>
                </c:pt>
                <c:pt idx="7924">
                  <c:v>3998.44</c:v>
                </c:pt>
                <c:pt idx="7925">
                  <c:v>3998.46</c:v>
                </c:pt>
                <c:pt idx="7926">
                  <c:v>3998.48</c:v>
                </c:pt>
                <c:pt idx="7927">
                  <c:v>3998.5</c:v>
                </c:pt>
                <c:pt idx="7928">
                  <c:v>3998.52</c:v>
                </c:pt>
                <c:pt idx="7929">
                  <c:v>3998.54</c:v>
                </c:pt>
                <c:pt idx="7930">
                  <c:v>3998.56</c:v>
                </c:pt>
                <c:pt idx="7931">
                  <c:v>3998.58</c:v>
                </c:pt>
                <c:pt idx="7932">
                  <c:v>3998.6</c:v>
                </c:pt>
                <c:pt idx="7933">
                  <c:v>3998.62</c:v>
                </c:pt>
                <c:pt idx="7934">
                  <c:v>3998.64</c:v>
                </c:pt>
                <c:pt idx="7935">
                  <c:v>3998.66</c:v>
                </c:pt>
                <c:pt idx="7936">
                  <c:v>3998.68</c:v>
                </c:pt>
                <c:pt idx="7937">
                  <c:v>3998.7</c:v>
                </c:pt>
                <c:pt idx="7938">
                  <c:v>3998.72</c:v>
                </c:pt>
                <c:pt idx="7939">
                  <c:v>3998.74</c:v>
                </c:pt>
                <c:pt idx="7940">
                  <c:v>3998.7599999999998</c:v>
                </c:pt>
                <c:pt idx="7941">
                  <c:v>3998.7799999999997</c:v>
                </c:pt>
                <c:pt idx="7942">
                  <c:v>3998.8</c:v>
                </c:pt>
                <c:pt idx="7943">
                  <c:v>3998.82</c:v>
                </c:pt>
                <c:pt idx="7944">
                  <c:v>3998.84</c:v>
                </c:pt>
                <c:pt idx="7945">
                  <c:v>3998.86</c:v>
                </c:pt>
                <c:pt idx="7946">
                  <c:v>3998.88</c:v>
                </c:pt>
                <c:pt idx="7947">
                  <c:v>3998.9</c:v>
                </c:pt>
                <c:pt idx="7948">
                  <c:v>3998.92</c:v>
                </c:pt>
                <c:pt idx="7949">
                  <c:v>3998.94</c:v>
                </c:pt>
                <c:pt idx="7950">
                  <c:v>3998.96</c:v>
                </c:pt>
                <c:pt idx="7951">
                  <c:v>3998.98</c:v>
                </c:pt>
                <c:pt idx="7952">
                  <c:v>3999</c:v>
                </c:pt>
                <c:pt idx="7953">
                  <c:v>3999.02</c:v>
                </c:pt>
                <c:pt idx="7954">
                  <c:v>3999.04</c:v>
                </c:pt>
                <c:pt idx="7955">
                  <c:v>3999.06</c:v>
                </c:pt>
                <c:pt idx="7956">
                  <c:v>3999.08</c:v>
                </c:pt>
                <c:pt idx="7957">
                  <c:v>3999.1</c:v>
                </c:pt>
                <c:pt idx="7958">
                  <c:v>3999.12</c:v>
                </c:pt>
                <c:pt idx="7959">
                  <c:v>3999.14</c:v>
                </c:pt>
                <c:pt idx="7960">
                  <c:v>3999.16</c:v>
                </c:pt>
                <c:pt idx="7961">
                  <c:v>3999.18</c:v>
                </c:pt>
                <c:pt idx="7962">
                  <c:v>3999.2</c:v>
                </c:pt>
                <c:pt idx="7963">
                  <c:v>3999.22</c:v>
                </c:pt>
                <c:pt idx="7964">
                  <c:v>3999.24</c:v>
                </c:pt>
                <c:pt idx="7965">
                  <c:v>3999.2599999999998</c:v>
                </c:pt>
                <c:pt idx="7966">
                  <c:v>3999.2799999999997</c:v>
                </c:pt>
                <c:pt idx="7967">
                  <c:v>3999.3</c:v>
                </c:pt>
                <c:pt idx="7968">
                  <c:v>3999.32</c:v>
                </c:pt>
                <c:pt idx="7969">
                  <c:v>3999.34</c:v>
                </c:pt>
                <c:pt idx="7970">
                  <c:v>3999.36</c:v>
                </c:pt>
                <c:pt idx="7971">
                  <c:v>3999.38</c:v>
                </c:pt>
                <c:pt idx="7972">
                  <c:v>3999.4</c:v>
                </c:pt>
                <c:pt idx="7973">
                  <c:v>3999.42</c:v>
                </c:pt>
                <c:pt idx="7974">
                  <c:v>3999.44</c:v>
                </c:pt>
                <c:pt idx="7975">
                  <c:v>3999.46</c:v>
                </c:pt>
                <c:pt idx="7976">
                  <c:v>3999.48</c:v>
                </c:pt>
                <c:pt idx="7977">
                  <c:v>3999.5</c:v>
                </c:pt>
                <c:pt idx="7978">
                  <c:v>3999.52</c:v>
                </c:pt>
                <c:pt idx="7979">
                  <c:v>3999.54</c:v>
                </c:pt>
                <c:pt idx="7980">
                  <c:v>3999.56</c:v>
                </c:pt>
                <c:pt idx="7981">
                  <c:v>3999.58</c:v>
                </c:pt>
                <c:pt idx="7982">
                  <c:v>3999.6</c:v>
                </c:pt>
                <c:pt idx="7983">
                  <c:v>3999.62</c:v>
                </c:pt>
                <c:pt idx="7984">
                  <c:v>3999.64</c:v>
                </c:pt>
                <c:pt idx="7985">
                  <c:v>3999.66</c:v>
                </c:pt>
                <c:pt idx="7986">
                  <c:v>3999.68</c:v>
                </c:pt>
                <c:pt idx="7987">
                  <c:v>3999.7</c:v>
                </c:pt>
                <c:pt idx="7988">
                  <c:v>3999.72</c:v>
                </c:pt>
                <c:pt idx="7989">
                  <c:v>3999.74</c:v>
                </c:pt>
                <c:pt idx="7990">
                  <c:v>3999.7599999999998</c:v>
                </c:pt>
                <c:pt idx="7991">
                  <c:v>3999.7799999999997</c:v>
                </c:pt>
                <c:pt idx="7992">
                  <c:v>3999.8</c:v>
                </c:pt>
                <c:pt idx="7993">
                  <c:v>3999.82</c:v>
                </c:pt>
                <c:pt idx="7994">
                  <c:v>3999.84</c:v>
                </c:pt>
                <c:pt idx="7995">
                  <c:v>3999.86</c:v>
                </c:pt>
                <c:pt idx="7996">
                  <c:v>3999.88</c:v>
                </c:pt>
                <c:pt idx="7997">
                  <c:v>3999.9</c:v>
                </c:pt>
                <c:pt idx="7998">
                  <c:v>3999.92</c:v>
                </c:pt>
                <c:pt idx="7999">
                  <c:v>3999.94</c:v>
                </c:pt>
                <c:pt idx="8000">
                  <c:v>3999.96</c:v>
                </c:pt>
                <c:pt idx="8001">
                  <c:v>3999.98</c:v>
                </c:pt>
                <c:pt idx="8002">
                  <c:v>4000</c:v>
                </c:pt>
                <c:pt idx="8003">
                  <c:v>4000.02</c:v>
                </c:pt>
                <c:pt idx="8004">
                  <c:v>4000.04</c:v>
                </c:pt>
                <c:pt idx="8005">
                  <c:v>4000.06</c:v>
                </c:pt>
                <c:pt idx="8006">
                  <c:v>4000.08</c:v>
                </c:pt>
                <c:pt idx="8007">
                  <c:v>4000.1</c:v>
                </c:pt>
                <c:pt idx="8008">
                  <c:v>4000.12</c:v>
                </c:pt>
                <c:pt idx="8009">
                  <c:v>4000.14</c:v>
                </c:pt>
                <c:pt idx="8010">
                  <c:v>4000.16</c:v>
                </c:pt>
                <c:pt idx="8011">
                  <c:v>4000.18</c:v>
                </c:pt>
                <c:pt idx="8012">
                  <c:v>4000.2</c:v>
                </c:pt>
                <c:pt idx="8013">
                  <c:v>4000.22</c:v>
                </c:pt>
                <c:pt idx="8014">
                  <c:v>4000.24</c:v>
                </c:pt>
                <c:pt idx="8015">
                  <c:v>4000.2599999999998</c:v>
                </c:pt>
                <c:pt idx="8016">
                  <c:v>4000.2799999999997</c:v>
                </c:pt>
                <c:pt idx="8017">
                  <c:v>4000.3</c:v>
                </c:pt>
                <c:pt idx="8018">
                  <c:v>4000.32</c:v>
                </c:pt>
                <c:pt idx="8019">
                  <c:v>4000.34</c:v>
                </c:pt>
                <c:pt idx="8020">
                  <c:v>4000.36</c:v>
                </c:pt>
                <c:pt idx="8021">
                  <c:v>4000.38</c:v>
                </c:pt>
                <c:pt idx="8022">
                  <c:v>4000.4</c:v>
                </c:pt>
                <c:pt idx="8023">
                  <c:v>4000.42</c:v>
                </c:pt>
                <c:pt idx="8024">
                  <c:v>4000.44</c:v>
                </c:pt>
                <c:pt idx="8025">
                  <c:v>4000.46</c:v>
                </c:pt>
                <c:pt idx="8026">
                  <c:v>4000.48</c:v>
                </c:pt>
                <c:pt idx="8027">
                  <c:v>4000.5</c:v>
                </c:pt>
                <c:pt idx="8028">
                  <c:v>4000.52</c:v>
                </c:pt>
                <c:pt idx="8029">
                  <c:v>4000.54</c:v>
                </c:pt>
                <c:pt idx="8030">
                  <c:v>4000.56</c:v>
                </c:pt>
                <c:pt idx="8031">
                  <c:v>4000.58</c:v>
                </c:pt>
                <c:pt idx="8032">
                  <c:v>4000.6</c:v>
                </c:pt>
                <c:pt idx="8033">
                  <c:v>4000.62</c:v>
                </c:pt>
                <c:pt idx="8034">
                  <c:v>4000.64</c:v>
                </c:pt>
                <c:pt idx="8035">
                  <c:v>4000.66</c:v>
                </c:pt>
                <c:pt idx="8036">
                  <c:v>4000.68</c:v>
                </c:pt>
                <c:pt idx="8037">
                  <c:v>4000.7</c:v>
                </c:pt>
                <c:pt idx="8038">
                  <c:v>4000.72</c:v>
                </c:pt>
                <c:pt idx="8039">
                  <c:v>4000.74</c:v>
                </c:pt>
                <c:pt idx="8040">
                  <c:v>4000.7599999999998</c:v>
                </c:pt>
                <c:pt idx="8041">
                  <c:v>4000.7799999999997</c:v>
                </c:pt>
                <c:pt idx="8042">
                  <c:v>4000.8</c:v>
                </c:pt>
                <c:pt idx="8043">
                  <c:v>4000.82</c:v>
                </c:pt>
                <c:pt idx="8044">
                  <c:v>4000.84</c:v>
                </c:pt>
                <c:pt idx="8045">
                  <c:v>4000.86</c:v>
                </c:pt>
                <c:pt idx="8046">
                  <c:v>4000.88</c:v>
                </c:pt>
                <c:pt idx="8047">
                  <c:v>4000.9</c:v>
                </c:pt>
                <c:pt idx="8048">
                  <c:v>4000.92</c:v>
                </c:pt>
                <c:pt idx="8049">
                  <c:v>4000.94</c:v>
                </c:pt>
                <c:pt idx="8050">
                  <c:v>4000.96</c:v>
                </c:pt>
                <c:pt idx="8051">
                  <c:v>4000.98</c:v>
                </c:pt>
                <c:pt idx="8052">
                  <c:v>4001</c:v>
                </c:pt>
                <c:pt idx="8053">
                  <c:v>4001.02</c:v>
                </c:pt>
                <c:pt idx="8054">
                  <c:v>4001.04</c:v>
                </c:pt>
                <c:pt idx="8055">
                  <c:v>4001.06</c:v>
                </c:pt>
                <c:pt idx="8056">
                  <c:v>4001.08</c:v>
                </c:pt>
                <c:pt idx="8057">
                  <c:v>4001.1</c:v>
                </c:pt>
                <c:pt idx="8058">
                  <c:v>4001.12</c:v>
                </c:pt>
                <c:pt idx="8059">
                  <c:v>4001.14</c:v>
                </c:pt>
                <c:pt idx="8060">
                  <c:v>4001.16</c:v>
                </c:pt>
                <c:pt idx="8061">
                  <c:v>4001.18</c:v>
                </c:pt>
                <c:pt idx="8062">
                  <c:v>4001.2</c:v>
                </c:pt>
                <c:pt idx="8063">
                  <c:v>4001.22</c:v>
                </c:pt>
                <c:pt idx="8064">
                  <c:v>4001.24</c:v>
                </c:pt>
                <c:pt idx="8065">
                  <c:v>4001.2599999999998</c:v>
                </c:pt>
                <c:pt idx="8066">
                  <c:v>4001.2799999999997</c:v>
                </c:pt>
                <c:pt idx="8067">
                  <c:v>4001.3</c:v>
                </c:pt>
                <c:pt idx="8068">
                  <c:v>4001.32</c:v>
                </c:pt>
                <c:pt idx="8069">
                  <c:v>4001.34</c:v>
                </c:pt>
                <c:pt idx="8070">
                  <c:v>4001.36</c:v>
                </c:pt>
                <c:pt idx="8071">
                  <c:v>4001.38</c:v>
                </c:pt>
                <c:pt idx="8072">
                  <c:v>4001.4</c:v>
                </c:pt>
                <c:pt idx="8073">
                  <c:v>4001.42</c:v>
                </c:pt>
                <c:pt idx="8074">
                  <c:v>4001.44</c:v>
                </c:pt>
                <c:pt idx="8075">
                  <c:v>4001.46</c:v>
                </c:pt>
                <c:pt idx="8076">
                  <c:v>4001.48</c:v>
                </c:pt>
                <c:pt idx="8077">
                  <c:v>4001.5</c:v>
                </c:pt>
                <c:pt idx="8078">
                  <c:v>4001.52</c:v>
                </c:pt>
                <c:pt idx="8079">
                  <c:v>4001.54</c:v>
                </c:pt>
                <c:pt idx="8080">
                  <c:v>4001.56</c:v>
                </c:pt>
                <c:pt idx="8081">
                  <c:v>4001.58</c:v>
                </c:pt>
                <c:pt idx="8082">
                  <c:v>4001.6</c:v>
                </c:pt>
                <c:pt idx="8083">
                  <c:v>4001.62</c:v>
                </c:pt>
                <c:pt idx="8084">
                  <c:v>4001.64</c:v>
                </c:pt>
                <c:pt idx="8085">
                  <c:v>4001.66</c:v>
                </c:pt>
                <c:pt idx="8086">
                  <c:v>4001.68</c:v>
                </c:pt>
                <c:pt idx="8087">
                  <c:v>4001.7</c:v>
                </c:pt>
                <c:pt idx="8088">
                  <c:v>4001.72</c:v>
                </c:pt>
                <c:pt idx="8089">
                  <c:v>4001.74</c:v>
                </c:pt>
                <c:pt idx="8090">
                  <c:v>4001.7599999999998</c:v>
                </c:pt>
                <c:pt idx="8091">
                  <c:v>4001.7799999999997</c:v>
                </c:pt>
                <c:pt idx="8092">
                  <c:v>4001.8</c:v>
                </c:pt>
                <c:pt idx="8093">
                  <c:v>4001.82</c:v>
                </c:pt>
                <c:pt idx="8094">
                  <c:v>4001.84</c:v>
                </c:pt>
                <c:pt idx="8095">
                  <c:v>4001.86</c:v>
                </c:pt>
                <c:pt idx="8096">
                  <c:v>4001.88</c:v>
                </c:pt>
                <c:pt idx="8097">
                  <c:v>4001.9</c:v>
                </c:pt>
                <c:pt idx="8098">
                  <c:v>4001.92</c:v>
                </c:pt>
                <c:pt idx="8099">
                  <c:v>4001.94</c:v>
                </c:pt>
                <c:pt idx="8100">
                  <c:v>4001.96</c:v>
                </c:pt>
                <c:pt idx="8101">
                  <c:v>4001.98</c:v>
                </c:pt>
                <c:pt idx="8102">
                  <c:v>4002</c:v>
                </c:pt>
                <c:pt idx="8103">
                  <c:v>4002.02</c:v>
                </c:pt>
                <c:pt idx="8104">
                  <c:v>4002.04</c:v>
                </c:pt>
                <c:pt idx="8105">
                  <c:v>4002.06</c:v>
                </c:pt>
                <c:pt idx="8106">
                  <c:v>4002.08</c:v>
                </c:pt>
                <c:pt idx="8107">
                  <c:v>4002.1</c:v>
                </c:pt>
                <c:pt idx="8108">
                  <c:v>4002.12</c:v>
                </c:pt>
                <c:pt idx="8109">
                  <c:v>4002.14</c:v>
                </c:pt>
                <c:pt idx="8110">
                  <c:v>4002.16</c:v>
                </c:pt>
                <c:pt idx="8111">
                  <c:v>4002.18</c:v>
                </c:pt>
                <c:pt idx="8112">
                  <c:v>4002.2</c:v>
                </c:pt>
                <c:pt idx="8113">
                  <c:v>4002.22</c:v>
                </c:pt>
                <c:pt idx="8114">
                  <c:v>4002.24</c:v>
                </c:pt>
                <c:pt idx="8115">
                  <c:v>4002.2599999999998</c:v>
                </c:pt>
                <c:pt idx="8116">
                  <c:v>4002.2799999999997</c:v>
                </c:pt>
                <c:pt idx="8117">
                  <c:v>4002.3</c:v>
                </c:pt>
                <c:pt idx="8118">
                  <c:v>4002.32</c:v>
                </c:pt>
                <c:pt idx="8119">
                  <c:v>4002.34</c:v>
                </c:pt>
                <c:pt idx="8120">
                  <c:v>4002.36</c:v>
                </c:pt>
                <c:pt idx="8121">
                  <c:v>4002.38</c:v>
                </c:pt>
                <c:pt idx="8122">
                  <c:v>4002.4</c:v>
                </c:pt>
                <c:pt idx="8123">
                  <c:v>4002.42</c:v>
                </c:pt>
                <c:pt idx="8124">
                  <c:v>4002.44</c:v>
                </c:pt>
                <c:pt idx="8125">
                  <c:v>4002.46</c:v>
                </c:pt>
                <c:pt idx="8126">
                  <c:v>4002.48</c:v>
                </c:pt>
                <c:pt idx="8127">
                  <c:v>4002.5</c:v>
                </c:pt>
                <c:pt idx="8128">
                  <c:v>4002.52</c:v>
                </c:pt>
                <c:pt idx="8129">
                  <c:v>4002.54</c:v>
                </c:pt>
                <c:pt idx="8130">
                  <c:v>4002.56</c:v>
                </c:pt>
                <c:pt idx="8131">
                  <c:v>4002.58</c:v>
                </c:pt>
                <c:pt idx="8132">
                  <c:v>4002.6</c:v>
                </c:pt>
                <c:pt idx="8133">
                  <c:v>4002.62</c:v>
                </c:pt>
                <c:pt idx="8134">
                  <c:v>4002.64</c:v>
                </c:pt>
                <c:pt idx="8135">
                  <c:v>4002.66</c:v>
                </c:pt>
                <c:pt idx="8136">
                  <c:v>4002.68</c:v>
                </c:pt>
                <c:pt idx="8137">
                  <c:v>4002.7</c:v>
                </c:pt>
                <c:pt idx="8138">
                  <c:v>4002.72</c:v>
                </c:pt>
                <c:pt idx="8139">
                  <c:v>4002.74</c:v>
                </c:pt>
                <c:pt idx="8140">
                  <c:v>4002.7599999999998</c:v>
                </c:pt>
                <c:pt idx="8141">
                  <c:v>4002.7799999999997</c:v>
                </c:pt>
                <c:pt idx="8142">
                  <c:v>4002.8</c:v>
                </c:pt>
                <c:pt idx="8143">
                  <c:v>4002.82</c:v>
                </c:pt>
                <c:pt idx="8144">
                  <c:v>4002.84</c:v>
                </c:pt>
                <c:pt idx="8145">
                  <c:v>4002.86</c:v>
                </c:pt>
                <c:pt idx="8146">
                  <c:v>4002.88</c:v>
                </c:pt>
                <c:pt idx="8147">
                  <c:v>4002.9</c:v>
                </c:pt>
                <c:pt idx="8148">
                  <c:v>4002.92</c:v>
                </c:pt>
                <c:pt idx="8149">
                  <c:v>4002.94</c:v>
                </c:pt>
                <c:pt idx="8150">
                  <c:v>4002.96</c:v>
                </c:pt>
                <c:pt idx="8151">
                  <c:v>4002.98</c:v>
                </c:pt>
                <c:pt idx="8152">
                  <c:v>4003</c:v>
                </c:pt>
                <c:pt idx="8153">
                  <c:v>4003.02</c:v>
                </c:pt>
                <c:pt idx="8154">
                  <c:v>4003.04</c:v>
                </c:pt>
                <c:pt idx="8155">
                  <c:v>4003.06</c:v>
                </c:pt>
                <c:pt idx="8156">
                  <c:v>4003.08</c:v>
                </c:pt>
                <c:pt idx="8157">
                  <c:v>4003.1</c:v>
                </c:pt>
                <c:pt idx="8158">
                  <c:v>4003.12</c:v>
                </c:pt>
                <c:pt idx="8159">
                  <c:v>4003.14</c:v>
                </c:pt>
                <c:pt idx="8160">
                  <c:v>4003.16</c:v>
                </c:pt>
                <c:pt idx="8161">
                  <c:v>4003.18</c:v>
                </c:pt>
                <c:pt idx="8162">
                  <c:v>4003.2</c:v>
                </c:pt>
                <c:pt idx="8163">
                  <c:v>4003.22</c:v>
                </c:pt>
                <c:pt idx="8164">
                  <c:v>4003.24</c:v>
                </c:pt>
                <c:pt idx="8165">
                  <c:v>4003.2599999999998</c:v>
                </c:pt>
                <c:pt idx="8166">
                  <c:v>4003.2799999999997</c:v>
                </c:pt>
                <c:pt idx="8167">
                  <c:v>4003.3</c:v>
                </c:pt>
                <c:pt idx="8168">
                  <c:v>4003.32</c:v>
                </c:pt>
                <c:pt idx="8169">
                  <c:v>4003.34</c:v>
                </c:pt>
                <c:pt idx="8170">
                  <c:v>4003.36</c:v>
                </c:pt>
                <c:pt idx="8171">
                  <c:v>4003.38</c:v>
                </c:pt>
                <c:pt idx="8172">
                  <c:v>4003.4</c:v>
                </c:pt>
                <c:pt idx="8173">
                  <c:v>4003.42</c:v>
                </c:pt>
                <c:pt idx="8174">
                  <c:v>4003.44</c:v>
                </c:pt>
                <c:pt idx="8175">
                  <c:v>4003.46</c:v>
                </c:pt>
                <c:pt idx="8176">
                  <c:v>4003.48</c:v>
                </c:pt>
                <c:pt idx="8177">
                  <c:v>4003.5</c:v>
                </c:pt>
                <c:pt idx="8178">
                  <c:v>4003.52</c:v>
                </c:pt>
                <c:pt idx="8179">
                  <c:v>4003.54</c:v>
                </c:pt>
                <c:pt idx="8180">
                  <c:v>4003.56</c:v>
                </c:pt>
                <c:pt idx="8181">
                  <c:v>4003.58</c:v>
                </c:pt>
                <c:pt idx="8182">
                  <c:v>4003.6</c:v>
                </c:pt>
                <c:pt idx="8183">
                  <c:v>4003.62</c:v>
                </c:pt>
                <c:pt idx="8184">
                  <c:v>4003.64</c:v>
                </c:pt>
                <c:pt idx="8185">
                  <c:v>4003.66</c:v>
                </c:pt>
                <c:pt idx="8186">
                  <c:v>4003.68</c:v>
                </c:pt>
                <c:pt idx="8187">
                  <c:v>4003.7</c:v>
                </c:pt>
                <c:pt idx="8188">
                  <c:v>4003.72</c:v>
                </c:pt>
                <c:pt idx="8189">
                  <c:v>4003.74</c:v>
                </c:pt>
                <c:pt idx="8190">
                  <c:v>4003.7599999999998</c:v>
                </c:pt>
                <c:pt idx="8191">
                  <c:v>4003.7799999999997</c:v>
                </c:pt>
                <c:pt idx="8192">
                  <c:v>4003.8</c:v>
                </c:pt>
                <c:pt idx="8193">
                  <c:v>4003.82</c:v>
                </c:pt>
                <c:pt idx="8194">
                  <c:v>4003.84</c:v>
                </c:pt>
                <c:pt idx="8195">
                  <c:v>4003.86</c:v>
                </c:pt>
                <c:pt idx="8196">
                  <c:v>4003.88</c:v>
                </c:pt>
                <c:pt idx="8197">
                  <c:v>4003.9</c:v>
                </c:pt>
                <c:pt idx="8198">
                  <c:v>4003.92</c:v>
                </c:pt>
                <c:pt idx="8199">
                  <c:v>4003.94</c:v>
                </c:pt>
                <c:pt idx="8200">
                  <c:v>4003.96</c:v>
                </c:pt>
                <c:pt idx="8201">
                  <c:v>4003.98</c:v>
                </c:pt>
                <c:pt idx="8202">
                  <c:v>4004</c:v>
                </c:pt>
                <c:pt idx="8203">
                  <c:v>4004.02</c:v>
                </c:pt>
                <c:pt idx="8204">
                  <c:v>4004.04</c:v>
                </c:pt>
                <c:pt idx="8205">
                  <c:v>4004.06</c:v>
                </c:pt>
                <c:pt idx="8206">
                  <c:v>4004.08</c:v>
                </c:pt>
                <c:pt idx="8207">
                  <c:v>4004.1</c:v>
                </c:pt>
                <c:pt idx="8208">
                  <c:v>4004.12</c:v>
                </c:pt>
                <c:pt idx="8209">
                  <c:v>4004.14</c:v>
                </c:pt>
                <c:pt idx="8210">
                  <c:v>4004.16</c:v>
                </c:pt>
                <c:pt idx="8211">
                  <c:v>4004.18</c:v>
                </c:pt>
                <c:pt idx="8212">
                  <c:v>4004.2</c:v>
                </c:pt>
                <c:pt idx="8213">
                  <c:v>4004.22</c:v>
                </c:pt>
                <c:pt idx="8214">
                  <c:v>4004.24</c:v>
                </c:pt>
                <c:pt idx="8215">
                  <c:v>4004.2599999999998</c:v>
                </c:pt>
                <c:pt idx="8216">
                  <c:v>4004.2799999999997</c:v>
                </c:pt>
                <c:pt idx="8217">
                  <c:v>4004.3</c:v>
                </c:pt>
                <c:pt idx="8218">
                  <c:v>4004.32</c:v>
                </c:pt>
                <c:pt idx="8219">
                  <c:v>4004.34</c:v>
                </c:pt>
                <c:pt idx="8220">
                  <c:v>4004.36</c:v>
                </c:pt>
                <c:pt idx="8221">
                  <c:v>4004.38</c:v>
                </c:pt>
                <c:pt idx="8222">
                  <c:v>4004.4</c:v>
                </c:pt>
                <c:pt idx="8223">
                  <c:v>4004.42</c:v>
                </c:pt>
                <c:pt idx="8224">
                  <c:v>4004.44</c:v>
                </c:pt>
                <c:pt idx="8225">
                  <c:v>4004.46</c:v>
                </c:pt>
                <c:pt idx="8226">
                  <c:v>4004.48</c:v>
                </c:pt>
                <c:pt idx="8227">
                  <c:v>4004.5</c:v>
                </c:pt>
                <c:pt idx="8228">
                  <c:v>4004.52</c:v>
                </c:pt>
                <c:pt idx="8229">
                  <c:v>4004.54</c:v>
                </c:pt>
                <c:pt idx="8230">
                  <c:v>4004.56</c:v>
                </c:pt>
                <c:pt idx="8231">
                  <c:v>4004.58</c:v>
                </c:pt>
                <c:pt idx="8232">
                  <c:v>4004.6</c:v>
                </c:pt>
                <c:pt idx="8233">
                  <c:v>4004.62</c:v>
                </c:pt>
                <c:pt idx="8234">
                  <c:v>4004.64</c:v>
                </c:pt>
                <c:pt idx="8235">
                  <c:v>4004.66</c:v>
                </c:pt>
                <c:pt idx="8236">
                  <c:v>4004.68</c:v>
                </c:pt>
                <c:pt idx="8237">
                  <c:v>4004.7</c:v>
                </c:pt>
                <c:pt idx="8238">
                  <c:v>4004.72</c:v>
                </c:pt>
                <c:pt idx="8239">
                  <c:v>4004.74</c:v>
                </c:pt>
                <c:pt idx="8240">
                  <c:v>4004.7599999999998</c:v>
                </c:pt>
                <c:pt idx="8241">
                  <c:v>4004.7799999999997</c:v>
                </c:pt>
                <c:pt idx="8242">
                  <c:v>4004.8</c:v>
                </c:pt>
                <c:pt idx="8243">
                  <c:v>4004.82</c:v>
                </c:pt>
                <c:pt idx="8244">
                  <c:v>4004.84</c:v>
                </c:pt>
                <c:pt idx="8245">
                  <c:v>4004.86</c:v>
                </c:pt>
                <c:pt idx="8246">
                  <c:v>4004.88</c:v>
                </c:pt>
                <c:pt idx="8247">
                  <c:v>4004.9</c:v>
                </c:pt>
                <c:pt idx="8248">
                  <c:v>4004.92</c:v>
                </c:pt>
                <c:pt idx="8249">
                  <c:v>4004.94</c:v>
                </c:pt>
                <c:pt idx="8250">
                  <c:v>4004.96</c:v>
                </c:pt>
                <c:pt idx="8251">
                  <c:v>4004.98</c:v>
                </c:pt>
                <c:pt idx="8252">
                  <c:v>4005</c:v>
                </c:pt>
                <c:pt idx="8253">
                  <c:v>4005.02</c:v>
                </c:pt>
                <c:pt idx="8254">
                  <c:v>4005.04</c:v>
                </c:pt>
                <c:pt idx="8255">
                  <c:v>4005.06</c:v>
                </c:pt>
                <c:pt idx="8256">
                  <c:v>4005.08</c:v>
                </c:pt>
                <c:pt idx="8257">
                  <c:v>4005.1</c:v>
                </c:pt>
                <c:pt idx="8258">
                  <c:v>4005.12</c:v>
                </c:pt>
                <c:pt idx="8259">
                  <c:v>4005.14</c:v>
                </c:pt>
                <c:pt idx="8260">
                  <c:v>4005.16</c:v>
                </c:pt>
                <c:pt idx="8261">
                  <c:v>4005.18</c:v>
                </c:pt>
                <c:pt idx="8262">
                  <c:v>4005.2</c:v>
                </c:pt>
                <c:pt idx="8263">
                  <c:v>4005.22</c:v>
                </c:pt>
                <c:pt idx="8264">
                  <c:v>4005.24</c:v>
                </c:pt>
                <c:pt idx="8265">
                  <c:v>4005.2599999999998</c:v>
                </c:pt>
                <c:pt idx="8266">
                  <c:v>4005.2799999999997</c:v>
                </c:pt>
                <c:pt idx="8267">
                  <c:v>4005.3</c:v>
                </c:pt>
                <c:pt idx="8268">
                  <c:v>4005.32</c:v>
                </c:pt>
                <c:pt idx="8269">
                  <c:v>4005.34</c:v>
                </c:pt>
                <c:pt idx="8270">
                  <c:v>4005.36</c:v>
                </c:pt>
                <c:pt idx="8271">
                  <c:v>4005.38</c:v>
                </c:pt>
                <c:pt idx="8272">
                  <c:v>4005.4</c:v>
                </c:pt>
                <c:pt idx="8273">
                  <c:v>4005.42</c:v>
                </c:pt>
                <c:pt idx="8274">
                  <c:v>4005.44</c:v>
                </c:pt>
                <c:pt idx="8275">
                  <c:v>4005.46</c:v>
                </c:pt>
                <c:pt idx="8276">
                  <c:v>4005.48</c:v>
                </c:pt>
                <c:pt idx="8277">
                  <c:v>4005.5</c:v>
                </c:pt>
                <c:pt idx="8278">
                  <c:v>4005.52</c:v>
                </c:pt>
                <c:pt idx="8279">
                  <c:v>4005.54</c:v>
                </c:pt>
                <c:pt idx="8280">
                  <c:v>4005.56</c:v>
                </c:pt>
                <c:pt idx="8281">
                  <c:v>4005.58</c:v>
                </c:pt>
                <c:pt idx="8282">
                  <c:v>4005.6</c:v>
                </c:pt>
                <c:pt idx="8283">
                  <c:v>4005.62</c:v>
                </c:pt>
                <c:pt idx="8284">
                  <c:v>4005.64</c:v>
                </c:pt>
                <c:pt idx="8285">
                  <c:v>4005.66</c:v>
                </c:pt>
                <c:pt idx="8286">
                  <c:v>4005.68</c:v>
                </c:pt>
                <c:pt idx="8287">
                  <c:v>4005.7</c:v>
                </c:pt>
                <c:pt idx="8288">
                  <c:v>4005.72</c:v>
                </c:pt>
                <c:pt idx="8289">
                  <c:v>4005.74</c:v>
                </c:pt>
                <c:pt idx="8290">
                  <c:v>4005.7599999999998</c:v>
                </c:pt>
                <c:pt idx="8291">
                  <c:v>4005.7799999999997</c:v>
                </c:pt>
                <c:pt idx="8292">
                  <c:v>4005.8</c:v>
                </c:pt>
                <c:pt idx="8293">
                  <c:v>4005.82</c:v>
                </c:pt>
                <c:pt idx="8294">
                  <c:v>4005.84</c:v>
                </c:pt>
                <c:pt idx="8295">
                  <c:v>4005.86</c:v>
                </c:pt>
                <c:pt idx="8296">
                  <c:v>4005.88</c:v>
                </c:pt>
                <c:pt idx="8297">
                  <c:v>4005.9</c:v>
                </c:pt>
                <c:pt idx="8298">
                  <c:v>4005.92</c:v>
                </c:pt>
                <c:pt idx="8299">
                  <c:v>4005.94</c:v>
                </c:pt>
                <c:pt idx="8300">
                  <c:v>4005.96</c:v>
                </c:pt>
                <c:pt idx="8301">
                  <c:v>4005.98</c:v>
                </c:pt>
                <c:pt idx="8302">
                  <c:v>4006</c:v>
                </c:pt>
                <c:pt idx="8303">
                  <c:v>4006.02</c:v>
                </c:pt>
                <c:pt idx="8304">
                  <c:v>4006.04</c:v>
                </c:pt>
                <c:pt idx="8305">
                  <c:v>4006.06</c:v>
                </c:pt>
                <c:pt idx="8306">
                  <c:v>4006.08</c:v>
                </c:pt>
                <c:pt idx="8307">
                  <c:v>4006.1</c:v>
                </c:pt>
                <c:pt idx="8308">
                  <c:v>4006.12</c:v>
                </c:pt>
                <c:pt idx="8309">
                  <c:v>4006.14</c:v>
                </c:pt>
                <c:pt idx="8310">
                  <c:v>4006.16</c:v>
                </c:pt>
                <c:pt idx="8311">
                  <c:v>4006.18</c:v>
                </c:pt>
                <c:pt idx="8312">
                  <c:v>4006.2</c:v>
                </c:pt>
                <c:pt idx="8313">
                  <c:v>4006.22</c:v>
                </c:pt>
                <c:pt idx="8314">
                  <c:v>4006.24</c:v>
                </c:pt>
                <c:pt idx="8315">
                  <c:v>4006.2599999999998</c:v>
                </c:pt>
                <c:pt idx="8316">
                  <c:v>4006.2799999999997</c:v>
                </c:pt>
                <c:pt idx="8317">
                  <c:v>4006.3</c:v>
                </c:pt>
                <c:pt idx="8318">
                  <c:v>4006.32</c:v>
                </c:pt>
                <c:pt idx="8319">
                  <c:v>4006.34</c:v>
                </c:pt>
                <c:pt idx="8320">
                  <c:v>4006.36</c:v>
                </c:pt>
                <c:pt idx="8321">
                  <c:v>4006.38</c:v>
                </c:pt>
                <c:pt idx="8322">
                  <c:v>4006.4</c:v>
                </c:pt>
                <c:pt idx="8323">
                  <c:v>4006.42</c:v>
                </c:pt>
                <c:pt idx="8324">
                  <c:v>4006.44</c:v>
                </c:pt>
                <c:pt idx="8325">
                  <c:v>4006.46</c:v>
                </c:pt>
                <c:pt idx="8326">
                  <c:v>4006.48</c:v>
                </c:pt>
                <c:pt idx="8327">
                  <c:v>4006.5</c:v>
                </c:pt>
                <c:pt idx="8328">
                  <c:v>4006.52</c:v>
                </c:pt>
                <c:pt idx="8329">
                  <c:v>4006.54</c:v>
                </c:pt>
                <c:pt idx="8330">
                  <c:v>4006.56</c:v>
                </c:pt>
                <c:pt idx="8331">
                  <c:v>4006.58</c:v>
                </c:pt>
                <c:pt idx="8332">
                  <c:v>4006.6</c:v>
                </c:pt>
                <c:pt idx="8333">
                  <c:v>4006.62</c:v>
                </c:pt>
                <c:pt idx="8334">
                  <c:v>4006.64</c:v>
                </c:pt>
                <c:pt idx="8335">
                  <c:v>4006.66</c:v>
                </c:pt>
                <c:pt idx="8336">
                  <c:v>4006.68</c:v>
                </c:pt>
                <c:pt idx="8337">
                  <c:v>4006.7</c:v>
                </c:pt>
                <c:pt idx="8338">
                  <c:v>4006.72</c:v>
                </c:pt>
                <c:pt idx="8339">
                  <c:v>4006.74</c:v>
                </c:pt>
                <c:pt idx="8340">
                  <c:v>4006.7599999999998</c:v>
                </c:pt>
                <c:pt idx="8341">
                  <c:v>4006.7799999999997</c:v>
                </c:pt>
                <c:pt idx="8342">
                  <c:v>4006.8</c:v>
                </c:pt>
                <c:pt idx="8343">
                  <c:v>4006.82</c:v>
                </c:pt>
                <c:pt idx="8344">
                  <c:v>4006.84</c:v>
                </c:pt>
                <c:pt idx="8345">
                  <c:v>4006.86</c:v>
                </c:pt>
                <c:pt idx="8346">
                  <c:v>4006.88</c:v>
                </c:pt>
                <c:pt idx="8347">
                  <c:v>4006.9</c:v>
                </c:pt>
                <c:pt idx="8348">
                  <c:v>4006.92</c:v>
                </c:pt>
                <c:pt idx="8349">
                  <c:v>4006.94</c:v>
                </c:pt>
                <c:pt idx="8350">
                  <c:v>4006.96</c:v>
                </c:pt>
                <c:pt idx="8351">
                  <c:v>4006.98</c:v>
                </c:pt>
                <c:pt idx="8352">
                  <c:v>4007</c:v>
                </c:pt>
                <c:pt idx="8353">
                  <c:v>4007.02</c:v>
                </c:pt>
                <c:pt idx="8354">
                  <c:v>4007.04</c:v>
                </c:pt>
                <c:pt idx="8355">
                  <c:v>4007.06</c:v>
                </c:pt>
                <c:pt idx="8356">
                  <c:v>4007.08</c:v>
                </c:pt>
                <c:pt idx="8357">
                  <c:v>4007.1</c:v>
                </c:pt>
                <c:pt idx="8358">
                  <c:v>4007.12</c:v>
                </c:pt>
                <c:pt idx="8359">
                  <c:v>4007.14</c:v>
                </c:pt>
                <c:pt idx="8360">
                  <c:v>4007.16</c:v>
                </c:pt>
                <c:pt idx="8361">
                  <c:v>4007.18</c:v>
                </c:pt>
                <c:pt idx="8362">
                  <c:v>4007.2</c:v>
                </c:pt>
                <c:pt idx="8363">
                  <c:v>4007.22</c:v>
                </c:pt>
                <c:pt idx="8364">
                  <c:v>4007.24</c:v>
                </c:pt>
                <c:pt idx="8365">
                  <c:v>4007.2599999999998</c:v>
                </c:pt>
                <c:pt idx="8366">
                  <c:v>4007.2799999999997</c:v>
                </c:pt>
                <c:pt idx="8367">
                  <c:v>4007.3</c:v>
                </c:pt>
                <c:pt idx="8368">
                  <c:v>4007.32</c:v>
                </c:pt>
                <c:pt idx="8369">
                  <c:v>4007.34</c:v>
                </c:pt>
                <c:pt idx="8370">
                  <c:v>4007.36</c:v>
                </c:pt>
                <c:pt idx="8371">
                  <c:v>4007.38</c:v>
                </c:pt>
                <c:pt idx="8372">
                  <c:v>4007.4</c:v>
                </c:pt>
                <c:pt idx="8373">
                  <c:v>4007.42</c:v>
                </c:pt>
                <c:pt idx="8374">
                  <c:v>4007.44</c:v>
                </c:pt>
                <c:pt idx="8375">
                  <c:v>4007.46</c:v>
                </c:pt>
                <c:pt idx="8376">
                  <c:v>4007.48</c:v>
                </c:pt>
                <c:pt idx="8377">
                  <c:v>4007.5</c:v>
                </c:pt>
                <c:pt idx="8378">
                  <c:v>4007.52</c:v>
                </c:pt>
                <c:pt idx="8379">
                  <c:v>4007.54</c:v>
                </c:pt>
                <c:pt idx="8380">
                  <c:v>4007.56</c:v>
                </c:pt>
                <c:pt idx="8381">
                  <c:v>4007.58</c:v>
                </c:pt>
                <c:pt idx="8382">
                  <c:v>4007.6</c:v>
                </c:pt>
                <c:pt idx="8383">
                  <c:v>4007.62</c:v>
                </c:pt>
                <c:pt idx="8384">
                  <c:v>4007.64</c:v>
                </c:pt>
                <c:pt idx="8385">
                  <c:v>4007.66</c:v>
                </c:pt>
                <c:pt idx="8386">
                  <c:v>4007.68</c:v>
                </c:pt>
                <c:pt idx="8387">
                  <c:v>4007.7</c:v>
                </c:pt>
                <c:pt idx="8388">
                  <c:v>4007.72</c:v>
                </c:pt>
                <c:pt idx="8389">
                  <c:v>4007.74</c:v>
                </c:pt>
                <c:pt idx="8390">
                  <c:v>4007.7599999999998</c:v>
                </c:pt>
                <c:pt idx="8391">
                  <c:v>4007.7799999999997</c:v>
                </c:pt>
                <c:pt idx="8392">
                  <c:v>4007.8</c:v>
                </c:pt>
                <c:pt idx="8393">
                  <c:v>4007.82</c:v>
                </c:pt>
                <c:pt idx="8394">
                  <c:v>4007.84</c:v>
                </c:pt>
                <c:pt idx="8395">
                  <c:v>4007.86</c:v>
                </c:pt>
                <c:pt idx="8396">
                  <c:v>4007.88</c:v>
                </c:pt>
                <c:pt idx="8397">
                  <c:v>4007.9</c:v>
                </c:pt>
                <c:pt idx="8398">
                  <c:v>4007.92</c:v>
                </c:pt>
                <c:pt idx="8399">
                  <c:v>4007.94</c:v>
                </c:pt>
                <c:pt idx="8400">
                  <c:v>4007.96</c:v>
                </c:pt>
                <c:pt idx="8401">
                  <c:v>4007.98</c:v>
                </c:pt>
                <c:pt idx="8402">
                  <c:v>4008</c:v>
                </c:pt>
                <c:pt idx="8403">
                  <c:v>4008.02</c:v>
                </c:pt>
                <c:pt idx="8404">
                  <c:v>4008.04</c:v>
                </c:pt>
                <c:pt idx="8405">
                  <c:v>4008.06</c:v>
                </c:pt>
                <c:pt idx="8406">
                  <c:v>4008.08</c:v>
                </c:pt>
                <c:pt idx="8407">
                  <c:v>4008.1</c:v>
                </c:pt>
                <c:pt idx="8408">
                  <c:v>4008.12</c:v>
                </c:pt>
                <c:pt idx="8409">
                  <c:v>4008.14</c:v>
                </c:pt>
                <c:pt idx="8410">
                  <c:v>4008.16</c:v>
                </c:pt>
                <c:pt idx="8411">
                  <c:v>4008.18</c:v>
                </c:pt>
                <c:pt idx="8412">
                  <c:v>4008.2</c:v>
                </c:pt>
                <c:pt idx="8413">
                  <c:v>4008.22</c:v>
                </c:pt>
                <c:pt idx="8414">
                  <c:v>4008.24</c:v>
                </c:pt>
                <c:pt idx="8415">
                  <c:v>4008.2599999999998</c:v>
                </c:pt>
                <c:pt idx="8416">
                  <c:v>4008.2799999999997</c:v>
                </c:pt>
                <c:pt idx="8417">
                  <c:v>4008.3</c:v>
                </c:pt>
                <c:pt idx="8418">
                  <c:v>4008.32</c:v>
                </c:pt>
                <c:pt idx="8419">
                  <c:v>4008.34</c:v>
                </c:pt>
                <c:pt idx="8420">
                  <c:v>4008.36</c:v>
                </c:pt>
                <c:pt idx="8421">
                  <c:v>4008.38</c:v>
                </c:pt>
                <c:pt idx="8422">
                  <c:v>4008.4</c:v>
                </c:pt>
                <c:pt idx="8423">
                  <c:v>4008.42</c:v>
                </c:pt>
                <c:pt idx="8424">
                  <c:v>4008.44</c:v>
                </c:pt>
                <c:pt idx="8425">
                  <c:v>4008.46</c:v>
                </c:pt>
                <c:pt idx="8426">
                  <c:v>4008.48</c:v>
                </c:pt>
                <c:pt idx="8427">
                  <c:v>4008.5</c:v>
                </c:pt>
                <c:pt idx="8428">
                  <c:v>4008.52</c:v>
                </c:pt>
                <c:pt idx="8429">
                  <c:v>4008.54</c:v>
                </c:pt>
                <c:pt idx="8430">
                  <c:v>4008.56</c:v>
                </c:pt>
                <c:pt idx="8431">
                  <c:v>4008.58</c:v>
                </c:pt>
                <c:pt idx="8432">
                  <c:v>4008.6</c:v>
                </c:pt>
                <c:pt idx="8433">
                  <c:v>4008.62</c:v>
                </c:pt>
                <c:pt idx="8434">
                  <c:v>4008.64</c:v>
                </c:pt>
                <c:pt idx="8435">
                  <c:v>4008.66</c:v>
                </c:pt>
                <c:pt idx="8436">
                  <c:v>4008.68</c:v>
                </c:pt>
                <c:pt idx="8437">
                  <c:v>4008.7</c:v>
                </c:pt>
                <c:pt idx="8438">
                  <c:v>4008.72</c:v>
                </c:pt>
                <c:pt idx="8439">
                  <c:v>4008.74</c:v>
                </c:pt>
                <c:pt idx="8440">
                  <c:v>4008.7599999999998</c:v>
                </c:pt>
                <c:pt idx="8441">
                  <c:v>4008.7799999999997</c:v>
                </c:pt>
                <c:pt idx="8442">
                  <c:v>4008.8</c:v>
                </c:pt>
                <c:pt idx="8443">
                  <c:v>4008.82</c:v>
                </c:pt>
                <c:pt idx="8444">
                  <c:v>4008.84</c:v>
                </c:pt>
                <c:pt idx="8445">
                  <c:v>4008.86</c:v>
                </c:pt>
                <c:pt idx="8446">
                  <c:v>4008.88</c:v>
                </c:pt>
                <c:pt idx="8447">
                  <c:v>4008.9</c:v>
                </c:pt>
                <c:pt idx="8448">
                  <c:v>4008.92</c:v>
                </c:pt>
                <c:pt idx="8449">
                  <c:v>4008.94</c:v>
                </c:pt>
                <c:pt idx="8450">
                  <c:v>4008.96</c:v>
                </c:pt>
                <c:pt idx="8451">
                  <c:v>4008.98</c:v>
                </c:pt>
                <c:pt idx="8452">
                  <c:v>4009</c:v>
                </c:pt>
                <c:pt idx="8453">
                  <c:v>4009.02</c:v>
                </c:pt>
                <c:pt idx="8454">
                  <c:v>4009.04</c:v>
                </c:pt>
                <c:pt idx="8455">
                  <c:v>4009.06</c:v>
                </c:pt>
                <c:pt idx="8456">
                  <c:v>4009.08</c:v>
                </c:pt>
                <c:pt idx="8457">
                  <c:v>4009.1</c:v>
                </c:pt>
                <c:pt idx="8458">
                  <c:v>4009.12</c:v>
                </c:pt>
                <c:pt idx="8459">
                  <c:v>4009.14</c:v>
                </c:pt>
                <c:pt idx="8460">
                  <c:v>4009.16</c:v>
                </c:pt>
                <c:pt idx="8461">
                  <c:v>4009.18</c:v>
                </c:pt>
                <c:pt idx="8462">
                  <c:v>4009.2</c:v>
                </c:pt>
                <c:pt idx="8463">
                  <c:v>4009.22</c:v>
                </c:pt>
                <c:pt idx="8464">
                  <c:v>4009.24</c:v>
                </c:pt>
                <c:pt idx="8465">
                  <c:v>4009.2599999999998</c:v>
                </c:pt>
                <c:pt idx="8466">
                  <c:v>4009.2799999999997</c:v>
                </c:pt>
                <c:pt idx="8467">
                  <c:v>4009.3</c:v>
                </c:pt>
                <c:pt idx="8468">
                  <c:v>4009.32</c:v>
                </c:pt>
                <c:pt idx="8469">
                  <c:v>4009.34</c:v>
                </c:pt>
                <c:pt idx="8470">
                  <c:v>4009.36</c:v>
                </c:pt>
                <c:pt idx="8471">
                  <c:v>4009.38</c:v>
                </c:pt>
                <c:pt idx="8472">
                  <c:v>4009.4</c:v>
                </c:pt>
                <c:pt idx="8473">
                  <c:v>4009.42</c:v>
                </c:pt>
                <c:pt idx="8474">
                  <c:v>4009.44</c:v>
                </c:pt>
                <c:pt idx="8475">
                  <c:v>4009.46</c:v>
                </c:pt>
                <c:pt idx="8476">
                  <c:v>4009.48</c:v>
                </c:pt>
                <c:pt idx="8477">
                  <c:v>4009.5</c:v>
                </c:pt>
                <c:pt idx="8478">
                  <c:v>4009.52</c:v>
                </c:pt>
                <c:pt idx="8479">
                  <c:v>4009.54</c:v>
                </c:pt>
                <c:pt idx="8480">
                  <c:v>4009.56</c:v>
                </c:pt>
                <c:pt idx="8481">
                  <c:v>4009.58</c:v>
                </c:pt>
                <c:pt idx="8482">
                  <c:v>4009.6</c:v>
                </c:pt>
                <c:pt idx="8483">
                  <c:v>4009.62</c:v>
                </c:pt>
                <c:pt idx="8484">
                  <c:v>4009.64</c:v>
                </c:pt>
                <c:pt idx="8485">
                  <c:v>4009.66</c:v>
                </c:pt>
                <c:pt idx="8486">
                  <c:v>4009.68</c:v>
                </c:pt>
                <c:pt idx="8487">
                  <c:v>4009.7</c:v>
                </c:pt>
                <c:pt idx="8488">
                  <c:v>4009.72</c:v>
                </c:pt>
                <c:pt idx="8489">
                  <c:v>4009.74</c:v>
                </c:pt>
                <c:pt idx="8490">
                  <c:v>4009.7599999999998</c:v>
                </c:pt>
                <c:pt idx="8491">
                  <c:v>4009.7799999999997</c:v>
                </c:pt>
                <c:pt idx="8492">
                  <c:v>4009.8</c:v>
                </c:pt>
                <c:pt idx="8493">
                  <c:v>4009.82</c:v>
                </c:pt>
                <c:pt idx="8494">
                  <c:v>4009.84</c:v>
                </c:pt>
                <c:pt idx="8495">
                  <c:v>4009.86</c:v>
                </c:pt>
                <c:pt idx="8496">
                  <c:v>4009.88</c:v>
                </c:pt>
                <c:pt idx="8497">
                  <c:v>4009.9</c:v>
                </c:pt>
                <c:pt idx="8498">
                  <c:v>4009.92</c:v>
                </c:pt>
                <c:pt idx="8499">
                  <c:v>4009.94</c:v>
                </c:pt>
                <c:pt idx="8500">
                  <c:v>4009.96</c:v>
                </c:pt>
                <c:pt idx="8501">
                  <c:v>4009.98</c:v>
                </c:pt>
                <c:pt idx="8502">
                  <c:v>4010</c:v>
                </c:pt>
                <c:pt idx="8503">
                  <c:v>4010.02</c:v>
                </c:pt>
                <c:pt idx="8504">
                  <c:v>4010.04</c:v>
                </c:pt>
                <c:pt idx="8505">
                  <c:v>4010.06</c:v>
                </c:pt>
                <c:pt idx="8506">
                  <c:v>4010.08</c:v>
                </c:pt>
                <c:pt idx="8507">
                  <c:v>4010.1</c:v>
                </c:pt>
                <c:pt idx="8508">
                  <c:v>4010.12</c:v>
                </c:pt>
                <c:pt idx="8509">
                  <c:v>4010.14</c:v>
                </c:pt>
                <c:pt idx="8510">
                  <c:v>4010.16</c:v>
                </c:pt>
                <c:pt idx="8511">
                  <c:v>4010.18</c:v>
                </c:pt>
                <c:pt idx="8512">
                  <c:v>4010.2</c:v>
                </c:pt>
                <c:pt idx="8513">
                  <c:v>4010.22</c:v>
                </c:pt>
                <c:pt idx="8514">
                  <c:v>4010.24</c:v>
                </c:pt>
                <c:pt idx="8515">
                  <c:v>4010.2599999999998</c:v>
                </c:pt>
                <c:pt idx="8516">
                  <c:v>4010.2799999999997</c:v>
                </c:pt>
                <c:pt idx="8517">
                  <c:v>4010.3</c:v>
                </c:pt>
                <c:pt idx="8518">
                  <c:v>4010.32</c:v>
                </c:pt>
                <c:pt idx="8519">
                  <c:v>4010.34</c:v>
                </c:pt>
                <c:pt idx="8520">
                  <c:v>4010.36</c:v>
                </c:pt>
                <c:pt idx="8521">
                  <c:v>4010.38</c:v>
                </c:pt>
                <c:pt idx="8522">
                  <c:v>4010.4</c:v>
                </c:pt>
                <c:pt idx="8523">
                  <c:v>4010.42</c:v>
                </c:pt>
                <c:pt idx="8524">
                  <c:v>4010.44</c:v>
                </c:pt>
                <c:pt idx="8525">
                  <c:v>4010.46</c:v>
                </c:pt>
                <c:pt idx="8526">
                  <c:v>4010.48</c:v>
                </c:pt>
                <c:pt idx="8527">
                  <c:v>4010.5</c:v>
                </c:pt>
                <c:pt idx="8528">
                  <c:v>4010.52</c:v>
                </c:pt>
                <c:pt idx="8529">
                  <c:v>4010.54</c:v>
                </c:pt>
                <c:pt idx="8530">
                  <c:v>4010.56</c:v>
                </c:pt>
                <c:pt idx="8531">
                  <c:v>4010.58</c:v>
                </c:pt>
                <c:pt idx="8532">
                  <c:v>4010.6</c:v>
                </c:pt>
                <c:pt idx="8533">
                  <c:v>4010.62</c:v>
                </c:pt>
                <c:pt idx="8534">
                  <c:v>4010.64</c:v>
                </c:pt>
                <c:pt idx="8535">
                  <c:v>4010.66</c:v>
                </c:pt>
                <c:pt idx="8536">
                  <c:v>4010.68</c:v>
                </c:pt>
                <c:pt idx="8537">
                  <c:v>4010.7</c:v>
                </c:pt>
                <c:pt idx="8538">
                  <c:v>4010.72</c:v>
                </c:pt>
                <c:pt idx="8539">
                  <c:v>4010.74</c:v>
                </c:pt>
                <c:pt idx="8540">
                  <c:v>4010.7599999999998</c:v>
                </c:pt>
                <c:pt idx="8541">
                  <c:v>4010.7799999999997</c:v>
                </c:pt>
                <c:pt idx="8542">
                  <c:v>4010.8</c:v>
                </c:pt>
                <c:pt idx="8543">
                  <c:v>4010.82</c:v>
                </c:pt>
                <c:pt idx="8544">
                  <c:v>4010.84</c:v>
                </c:pt>
                <c:pt idx="8545">
                  <c:v>4010.86</c:v>
                </c:pt>
                <c:pt idx="8546">
                  <c:v>4010.88</c:v>
                </c:pt>
                <c:pt idx="8547">
                  <c:v>4010.9</c:v>
                </c:pt>
                <c:pt idx="8548">
                  <c:v>4010.92</c:v>
                </c:pt>
                <c:pt idx="8549">
                  <c:v>4010.94</c:v>
                </c:pt>
                <c:pt idx="8550">
                  <c:v>4010.96</c:v>
                </c:pt>
                <c:pt idx="8551">
                  <c:v>4010.98</c:v>
                </c:pt>
                <c:pt idx="8552">
                  <c:v>4011</c:v>
                </c:pt>
                <c:pt idx="8553">
                  <c:v>4011.02</c:v>
                </c:pt>
                <c:pt idx="8554">
                  <c:v>4011.04</c:v>
                </c:pt>
                <c:pt idx="8555">
                  <c:v>4011.06</c:v>
                </c:pt>
                <c:pt idx="8556">
                  <c:v>4011.08</c:v>
                </c:pt>
                <c:pt idx="8557">
                  <c:v>4011.1</c:v>
                </c:pt>
                <c:pt idx="8558">
                  <c:v>4011.12</c:v>
                </c:pt>
                <c:pt idx="8559">
                  <c:v>4011.14</c:v>
                </c:pt>
                <c:pt idx="8560">
                  <c:v>4011.16</c:v>
                </c:pt>
                <c:pt idx="8561">
                  <c:v>4011.18</c:v>
                </c:pt>
                <c:pt idx="8562">
                  <c:v>4011.2</c:v>
                </c:pt>
                <c:pt idx="8563">
                  <c:v>4011.22</c:v>
                </c:pt>
                <c:pt idx="8564">
                  <c:v>4011.24</c:v>
                </c:pt>
                <c:pt idx="8565">
                  <c:v>4011.2599999999998</c:v>
                </c:pt>
                <c:pt idx="8566">
                  <c:v>4011.2799999999997</c:v>
                </c:pt>
                <c:pt idx="8567">
                  <c:v>4011.3</c:v>
                </c:pt>
                <c:pt idx="8568">
                  <c:v>4011.32</c:v>
                </c:pt>
                <c:pt idx="8569">
                  <c:v>4011.34</c:v>
                </c:pt>
                <c:pt idx="8570">
                  <c:v>4011.36</c:v>
                </c:pt>
                <c:pt idx="8571">
                  <c:v>4011.38</c:v>
                </c:pt>
                <c:pt idx="8572">
                  <c:v>4011.4</c:v>
                </c:pt>
                <c:pt idx="8573">
                  <c:v>4011.42</c:v>
                </c:pt>
                <c:pt idx="8574">
                  <c:v>4011.44</c:v>
                </c:pt>
                <c:pt idx="8575">
                  <c:v>4011.46</c:v>
                </c:pt>
                <c:pt idx="8576">
                  <c:v>4011.48</c:v>
                </c:pt>
                <c:pt idx="8577">
                  <c:v>4011.5</c:v>
                </c:pt>
                <c:pt idx="8578">
                  <c:v>4011.52</c:v>
                </c:pt>
                <c:pt idx="8579">
                  <c:v>4011.54</c:v>
                </c:pt>
                <c:pt idx="8580">
                  <c:v>4011.56</c:v>
                </c:pt>
                <c:pt idx="8581">
                  <c:v>4011.58</c:v>
                </c:pt>
                <c:pt idx="8582">
                  <c:v>4011.6</c:v>
                </c:pt>
                <c:pt idx="8583">
                  <c:v>4011.62</c:v>
                </c:pt>
                <c:pt idx="8584">
                  <c:v>4011.64</c:v>
                </c:pt>
                <c:pt idx="8585">
                  <c:v>4011.66</c:v>
                </c:pt>
                <c:pt idx="8586">
                  <c:v>4011.68</c:v>
                </c:pt>
                <c:pt idx="8587">
                  <c:v>4011.7</c:v>
                </c:pt>
                <c:pt idx="8588">
                  <c:v>4011.72</c:v>
                </c:pt>
                <c:pt idx="8589">
                  <c:v>4011.74</c:v>
                </c:pt>
                <c:pt idx="8590">
                  <c:v>4011.7599999999998</c:v>
                </c:pt>
                <c:pt idx="8591">
                  <c:v>4011.7799999999997</c:v>
                </c:pt>
                <c:pt idx="8592">
                  <c:v>4011.8</c:v>
                </c:pt>
                <c:pt idx="8593">
                  <c:v>4011.82</c:v>
                </c:pt>
                <c:pt idx="8594">
                  <c:v>4011.84</c:v>
                </c:pt>
                <c:pt idx="8595">
                  <c:v>4011.86</c:v>
                </c:pt>
                <c:pt idx="8596">
                  <c:v>4011.88</c:v>
                </c:pt>
                <c:pt idx="8597">
                  <c:v>4011.9</c:v>
                </c:pt>
                <c:pt idx="8598">
                  <c:v>4011.92</c:v>
                </c:pt>
                <c:pt idx="8599">
                  <c:v>4011.94</c:v>
                </c:pt>
                <c:pt idx="8600">
                  <c:v>4011.96</c:v>
                </c:pt>
                <c:pt idx="8601">
                  <c:v>4011.98</c:v>
                </c:pt>
                <c:pt idx="8602">
                  <c:v>4012</c:v>
                </c:pt>
                <c:pt idx="8603">
                  <c:v>4012.02</c:v>
                </c:pt>
                <c:pt idx="8604">
                  <c:v>4012.04</c:v>
                </c:pt>
                <c:pt idx="8605">
                  <c:v>4012.06</c:v>
                </c:pt>
                <c:pt idx="8606">
                  <c:v>4012.08</c:v>
                </c:pt>
                <c:pt idx="8607">
                  <c:v>4012.1</c:v>
                </c:pt>
                <c:pt idx="8608">
                  <c:v>4012.12</c:v>
                </c:pt>
                <c:pt idx="8609">
                  <c:v>4012.14</c:v>
                </c:pt>
                <c:pt idx="8610">
                  <c:v>4012.16</c:v>
                </c:pt>
                <c:pt idx="8611">
                  <c:v>4012.18</c:v>
                </c:pt>
                <c:pt idx="8612">
                  <c:v>4012.2</c:v>
                </c:pt>
                <c:pt idx="8613">
                  <c:v>4012.22</c:v>
                </c:pt>
                <c:pt idx="8614">
                  <c:v>4012.24</c:v>
                </c:pt>
                <c:pt idx="8615">
                  <c:v>4012.2599999999998</c:v>
                </c:pt>
                <c:pt idx="8616">
                  <c:v>4012.2799999999997</c:v>
                </c:pt>
                <c:pt idx="8617">
                  <c:v>4012.3</c:v>
                </c:pt>
                <c:pt idx="8618">
                  <c:v>4012.32</c:v>
                </c:pt>
                <c:pt idx="8619">
                  <c:v>4012.34</c:v>
                </c:pt>
                <c:pt idx="8620">
                  <c:v>4012.36</c:v>
                </c:pt>
                <c:pt idx="8621">
                  <c:v>4012.38</c:v>
                </c:pt>
                <c:pt idx="8622">
                  <c:v>4012.4</c:v>
                </c:pt>
                <c:pt idx="8623">
                  <c:v>4012.42</c:v>
                </c:pt>
                <c:pt idx="8624">
                  <c:v>4012.44</c:v>
                </c:pt>
                <c:pt idx="8625">
                  <c:v>4012.46</c:v>
                </c:pt>
                <c:pt idx="8626">
                  <c:v>4012.48</c:v>
                </c:pt>
                <c:pt idx="8627">
                  <c:v>4012.5</c:v>
                </c:pt>
                <c:pt idx="8628">
                  <c:v>4012.52</c:v>
                </c:pt>
                <c:pt idx="8629">
                  <c:v>4012.54</c:v>
                </c:pt>
                <c:pt idx="8630">
                  <c:v>4012.56</c:v>
                </c:pt>
                <c:pt idx="8631">
                  <c:v>4012.58</c:v>
                </c:pt>
                <c:pt idx="8632">
                  <c:v>4012.6</c:v>
                </c:pt>
                <c:pt idx="8633">
                  <c:v>4012.62</c:v>
                </c:pt>
                <c:pt idx="8634">
                  <c:v>4012.64</c:v>
                </c:pt>
                <c:pt idx="8635">
                  <c:v>4012.66</c:v>
                </c:pt>
                <c:pt idx="8636">
                  <c:v>4012.68</c:v>
                </c:pt>
                <c:pt idx="8637">
                  <c:v>4012.7</c:v>
                </c:pt>
                <c:pt idx="8638">
                  <c:v>4012.72</c:v>
                </c:pt>
                <c:pt idx="8639">
                  <c:v>4012.74</c:v>
                </c:pt>
                <c:pt idx="8640">
                  <c:v>4012.7599999999998</c:v>
                </c:pt>
                <c:pt idx="8641">
                  <c:v>4012.7799999999997</c:v>
                </c:pt>
                <c:pt idx="8642">
                  <c:v>4012.8</c:v>
                </c:pt>
                <c:pt idx="8643">
                  <c:v>4012.82</c:v>
                </c:pt>
                <c:pt idx="8644">
                  <c:v>4012.84</c:v>
                </c:pt>
                <c:pt idx="8645">
                  <c:v>4012.86</c:v>
                </c:pt>
                <c:pt idx="8646">
                  <c:v>4012.88</c:v>
                </c:pt>
                <c:pt idx="8647">
                  <c:v>4012.9</c:v>
                </c:pt>
                <c:pt idx="8648">
                  <c:v>4012.92</c:v>
                </c:pt>
                <c:pt idx="8649">
                  <c:v>4012.94</c:v>
                </c:pt>
                <c:pt idx="8650">
                  <c:v>4012.96</c:v>
                </c:pt>
                <c:pt idx="8651">
                  <c:v>4012.98</c:v>
                </c:pt>
                <c:pt idx="8652">
                  <c:v>4013</c:v>
                </c:pt>
                <c:pt idx="8653">
                  <c:v>4013.02</c:v>
                </c:pt>
                <c:pt idx="8654">
                  <c:v>4013.04</c:v>
                </c:pt>
                <c:pt idx="8655">
                  <c:v>4013.06</c:v>
                </c:pt>
                <c:pt idx="8656">
                  <c:v>4013.08</c:v>
                </c:pt>
                <c:pt idx="8657">
                  <c:v>4013.1</c:v>
                </c:pt>
                <c:pt idx="8658">
                  <c:v>4013.12</c:v>
                </c:pt>
                <c:pt idx="8659">
                  <c:v>4013.14</c:v>
                </c:pt>
                <c:pt idx="8660">
                  <c:v>4013.16</c:v>
                </c:pt>
                <c:pt idx="8661">
                  <c:v>4013.18</c:v>
                </c:pt>
                <c:pt idx="8662">
                  <c:v>4013.2</c:v>
                </c:pt>
                <c:pt idx="8663">
                  <c:v>4013.22</c:v>
                </c:pt>
                <c:pt idx="8664">
                  <c:v>4013.24</c:v>
                </c:pt>
                <c:pt idx="8665">
                  <c:v>4013.2599999999998</c:v>
                </c:pt>
                <c:pt idx="8666">
                  <c:v>4013.2799999999997</c:v>
                </c:pt>
                <c:pt idx="8667">
                  <c:v>4013.3</c:v>
                </c:pt>
                <c:pt idx="8668">
                  <c:v>4013.32</c:v>
                </c:pt>
                <c:pt idx="8669">
                  <c:v>4013.34</c:v>
                </c:pt>
                <c:pt idx="8670">
                  <c:v>4013.36</c:v>
                </c:pt>
                <c:pt idx="8671">
                  <c:v>4013.38</c:v>
                </c:pt>
                <c:pt idx="8672">
                  <c:v>4013.4</c:v>
                </c:pt>
                <c:pt idx="8673">
                  <c:v>4013.42</c:v>
                </c:pt>
                <c:pt idx="8674">
                  <c:v>4013.44</c:v>
                </c:pt>
                <c:pt idx="8675">
                  <c:v>4013.46</c:v>
                </c:pt>
                <c:pt idx="8676">
                  <c:v>4013.48</c:v>
                </c:pt>
                <c:pt idx="8677">
                  <c:v>4013.5</c:v>
                </c:pt>
                <c:pt idx="8678">
                  <c:v>4013.52</c:v>
                </c:pt>
                <c:pt idx="8679">
                  <c:v>4013.54</c:v>
                </c:pt>
                <c:pt idx="8680">
                  <c:v>4013.56</c:v>
                </c:pt>
                <c:pt idx="8681">
                  <c:v>4013.58</c:v>
                </c:pt>
                <c:pt idx="8682">
                  <c:v>4013.6</c:v>
                </c:pt>
                <c:pt idx="8683">
                  <c:v>4013.62</c:v>
                </c:pt>
                <c:pt idx="8684">
                  <c:v>4013.64</c:v>
                </c:pt>
                <c:pt idx="8685">
                  <c:v>4013.66</c:v>
                </c:pt>
                <c:pt idx="8686">
                  <c:v>4013.68</c:v>
                </c:pt>
                <c:pt idx="8687">
                  <c:v>4013.7</c:v>
                </c:pt>
                <c:pt idx="8688">
                  <c:v>4013.72</c:v>
                </c:pt>
                <c:pt idx="8689">
                  <c:v>4013.74</c:v>
                </c:pt>
                <c:pt idx="8690">
                  <c:v>4013.7599999999998</c:v>
                </c:pt>
                <c:pt idx="8691">
                  <c:v>4013.7799999999997</c:v>
                </c:pt>
                <c:pt idx="8692">
                  <c:v>4013.8</c:v>
                </c:pt>
                <c:pt idx="8693">
                  <c:v>4013.82</c:v>
                </c:pt>
                <c:pt idx="8694">
                  <c:v>4013.84</c:v>
                </c:pt>
                <c:pt idx="8695">
                  <c:v>4013.86</c:v>
                </c:pt>
                <c:pt idx="8696">
                  <c:v>4013.88</c:v>
                </c:pt>
                <c:pt idx="8697">
                  <c:v>4013.9</c:v>
                </c:pt>
                <c:pt idx="8698">
                  <c:v>4013.92</c:v>
                </c:pt>
                <c:pt idx="8699">
                  <c:v>4013.94</c:v>
                </c:pt>
                <c:pt idx="8700">
                  <c:v>4013.96</c:v>
                </c:pt>
                <c:pt idx="8701">
                  <c:v>4013.98</c:v>
                </c:pt>
                <c:pt idx="8702">
                  <c:v>4014</c:v>
                </c:pt>
                <c:pt idx="8703">
                  <c:v>4014.02</c:v>
                </c:pt>
                <c:pt idx="8704">
                  <c:v>4014.04</c:v>
                </c:pt>
                <c:pt idx="8705">
                  <c:v>4014.06</c:v>
                </c:pt>
                <c:pt idx="8706">
                  <c:v>4014.08</c:v>
                </c:pt>
                <c:pt idx="8707">
                  <c:v>4014.1</c:v>
                </c:pt>
                <c:pt idx="8708">
                  <c:v>4014.12</c:v>
                </c:pt>
                <c:pt idx="8709">
                  <c:v>4014.14</c:v>
                </c:pt>
                <c:pt idx="8710">
                  <c:v>4014.16</c:v>
                </c:pt>
                <c:pt idx="8711">
                  <c:v>4014.18</c:v>
                </c:pt>
                <c:pt idx="8712">
                  <c:v>4014.2</c:v>
                </c:pt>
                <c:pt idx="8713">
                  <c:v>4014.22</c:v>
                </c:pt>
                <c:pt idx="8714">
                  <c:v>4014.24</c:v>
                </c:pt>
                <c:pt idx="8715">
                  <c:v>4014.2599999999998</c:v>
                </c:pt>
                <c:pt idx="8716">
                  <c:v>4014.2799999999997</c:v>
                </c:pt>
                <c:pt idx="8717">
                  <c:v>4014.3</c:v>
                </c:pt>
                <c:pt idx="8718">
                  <c:v>4014.32</c:v>
                </c:pt>
                <c:pt idx="8719">
                  <c:v>4014.34</c:v>
                </c:pt>
                <c:pt idx="8720">
                  <c:v>4014.36</c:v>
                </c:pt>
                <c:pt idx="8721">
                  <c:v>4014.38</c:v>
                </c:pt>
                <c:pt idx="8722">
                  <c:v>4014.4</c:v>
                </c:pt>
                <c:pt idx="8723">
                  <c:v>4014.42</c:v>
                </c:pt>
                <c:pt idx="8724">
                  <c:v>4014.44</c:v>
                </c:pt>
                <c:pt idx="8725">
                  <c:v>4014.46</c:v>
                </c:pt>
                <c:pt idx="8726">
                  <c:v>4014.48</c:v>
                </c:pt>
                <c:pt idx="8727">
                  <c:v>4014.5</c:v>
                </c:pt>
                <c:pt idx="8728">
                  <c:v>4014.52</c:v>
                </c:pt>
                <c:pt idx="8729">
                  <c:v>4014.54</c:v>
                </c:pt>
                <c:pt idx="8730">
                  <c:v>4014.56</c:v>
                </c:pt>
                <c:pt idx="8731">
                  <c:v>4014.58</c:v>
                </c:pt>
                <c:pt idx="8732">
                  <c:v>4014.6</c:v>
                </c:pt>
                <c:pt idx="8733">
                  <c:v>4014.62</c:v>
                </c:pt>
                <c:pt idx="8734">
                  <c:v>4014.64</c:v>
                </c:pt>
                <c:pt idx="8735">
                  <c:v>4014.66</c:v>
                </c:pt>
                <c:pt idx="8736">
                  <c:v>4014.68</c:v>
                </c:pt>
                <c:pt idx="8737">
                  <c:v>4014.7</c:v>
                </c:pt>
                <c:pt idx="8738">
                  <c:v>4014.72</c:v>
                </c:pt>
                <c:pt idx="8739">
                  <c:v>4014.74</c:v>
                </c:pt>
                <c:pt idx="8740">
                  <c:v>4014.7599999999998</c:v>
                </c:pt>
                <c:pt idx="8741">
                  <c:v>4014.7799999999997</c:v>
                </c:pt>
                <c:pt idx="8742">
                  <c:v>4014.8</c:v>
                </c:pt>
                <c:pt idx="8743">
                  <c:v>4014.82</c:v>
                </c:pt>
                <c:pt idx="8744">
                  <c:v>4014.84</c:v>
                </c:pt>
                <c:pt idx="8745">
                  <c:v>4014.86</c:v>
                </c:pt>
                <c:pt idx="8746">
                  <c:v>4014.88</c:v>
                </c:pt>
                <c:pt idx="8747">
                  <c:v>4014.9</c:v>
                </c:pt>
                <c:pt idx="8748">
                  <c:v>4014.92</c:v>
                </c:pt>
                <c:pt idx="8749">
                  <c:v>4014.94</c:v>
                </c:pt>
                <c:pt idx="8750">
                  <c:v>4014.96</c:v>
                </c:pt>
                <c:pt idx="8751">
                  <c:v>4014.98</c:v>
                </c:pt>
                <c:pt idx="8752">
                  <c:v>4015</c:v>
                </c:pt>
                <c:pt idx="8753">
                  <c:v>4015.02</c:v>
                </c:pt>
                <c:pt idx="8754">
                  <c:v>4015.04</c:v>
                </c:pt>
                <c:pt idx="8755">
                  <c:v>4015.06</c:v>
                </c:pt>
                <c:pt idx="8756">
                  <c:v>4015.08</c:v>
                </c:pt>
                <c:pt idx="8757">
                  <c:v>4015.1</c:v>
                </c:pt>
                <c:pt idx="8758">
                  <c:v>4015.12</c:v>
                </c:pt>
                <c:pt idx="8759">
                  <c:v>4015.14</c:v>
                </c:pt>
                <c:pt idx="8760">
                  <c:v>4015.16</c:v>
                </c:pt>
                <c:pt idx="8761">
                  <c:v>4015.18</c:v>
                </c:pt>
                <c:pt idx="8762">
                  <c:v>4015.2</c:v>
                </c:pt>
                <c:pt idx="8763">
                  <c:v>4015.22</c:v>
                </c:pt>
                <c:pt idx="8764">
                  <c:v>4015.24</c:v>
                </c:pt>
                <c:pt idx="8765">
                  <c:v>4015.2599999999998</c:v>
                </c:pt>
                <c:pt idx="8766">
                  <c:v>4015.2799999999997</c:v>
                </c:pt>
                <c:pt idx="8767">
                  <c:v>4015.3</c:v>
                </c:pt>
                <c:pt idx="8768">
                  <c:v>4015.32</c:v>
                </c:pt>
                <c:pt idx="8769">
                  <c:v>4015.34</c:v>
                </c:pt>
                <c:pt idx="8770">
                  <c:v>4015.36</c:v>
                </c:pt>
                <c:pt idx="8771">
                  <c:v>4015.38</c:v>
                </c:pt>
                <c:pt idx="8772">
                  <c:v>4015.4</c:v>
                </c:pt>
                <c:pt idx="8773">
                  <c:v>4015.42</c:v>
                </c:pt>
                <c:pt idx="8774">
                  <c:v>4015.44</c:v>
                </c:pt>
                <c:pt idx="8775">
                  <c:v>4015.46</c:v>
                </c:pt>
                <c:pt idx="8776">
                  <c:v>4015.48</c:v>
                </c:pt>
                <c:pt idx="8777">
                  <c:v>4015.5</c:v>
                </c:pt>
                <c:pt idx="8778">
                  <c:v>4015.52</c:v>
                </c:pt>
                <c:pt idx="8779">
                  <c:v>4015.54</c:v>
                </c:pt>
                <c:pt idx="8780">
                  <c:v>4015.56</c:v>
                </c:pt>
                <c:pt idx="8781">
                  <c:v>4015.58</c:v>
                </c:pt>
                <c:pt idx="8782">
                  <c:v>4015.6</c:v>
                </c:pt>
                <c:pt idx="8783">
                  <c:v>4015.62</c:v>
                </c:pt>
                <c:pt idx="8784">
                  <c:v>4015.64</c:v>
                </c:pt>
                <c:pt idx="8785">
                  <c:v>4015.66</c:v>
                </c:pt>
                <c:pt idx="8786">
                  <c:v>4015.68</c:v>
                </c:pt>
                <c:pt idx="8787">
                  <c:v>4015.7</c:v>
                </c:pt>
                <c:pt idx="8788">
                  <c:v>4015.72</c:v>
                </c:pt>
                <c:pt idx="8789">
                  <c:v>4015.74</c:v>
                </c:pt>
                <c:pt idx="8790">
                  <c:v>4015.7599999999998</c:v>
                </c:pt>
                <c:pt idx="8791">
                  <c:v>4015.7799999999997</c:v>
                </c:pt>
                <c:pt idx="8792">
                  <c:v>4015.8</c:v>
                </c:pt>
                <c:pt idx="8793">
                  <c:v>4015.82</c:v>
                </c:pt>
                <c:pt idx="8794">
                  <c:v>4015.84</c:v>
                </c:pt>
                <c:pt idx="8795">
                  <c:v>4015.86</c:v>
                </c:pt>
                <c:pt idx="8796">
                  <c:v>4015.88</c:v>
                </c:pt>
                <c:pt idx="8797">
                  <c:v>4015.9</c:v>
                </c:pt>
                <c:pt idx="8798">
                  <c:v>4015.92</c:v>
                </c:pt>
                <c:pt idx="8799">
                  <c:v>4015.94</c:v>
                </c:pt>
                <c:pt idx="8800">
                  <c:v>4015.96</c:v>
                </c:pt>
                <c:pt idx="8801">
                  <c:v>4015.98</c:v>
                </c:pt>
                <c:pt idx="8802">
                  <c:v>4016</c:v>
                </c:pt>
                <c:pt idx="8803">
                  <c:v>4016.02</c:v>
                </c:pt>
                <c:pt idx="8804">
                  <c:v>4016.04</c:v>
                </c:pt>
                <c:pt idx="8805">
                  <c:v>4016.06</c:v>
                </c:pt>
                <c:pt idx="8806">
                  <c:v>4016.08</c:v>
                </c:pt>
                <c:pt idx="8807">
                  <c:v>4016.1</c:v>
                </c:pt>
                <c:pt idx="8808">
                  <c:v>4016.12</c:v>
                </c:pt>
                <c:pt idx="8809">
                  <c:v>4016.14</c:v>
                </c:pt>
                <c:pt idx="8810">
                  <c:v>4016.16</c:v>
                </c:pt>
                <c:pt idx="8811">
                  <c:v>4016.18</c:v>
                </c:pt>
                <c:pt idx="8812">
                  <c:v>4016.2</c:v>
                </c:pt>
                <c:pt idx="8813">
                  <c:v>4016.22</c:v>
                </c:pt>
                <c:pt idx="8814">
                  <c:v>4016.24</c:v>
                </c:pt>
                <c:pt idx="8815">
                  <c:v>4016.2599999999998</c:v>
                </c:pt>
                <c:pt idx="8816">
                  <c:v>4016.2799999999997</c:v>
                </c:pt>
                <c:pt idx="8817">
                  <c:v>4016.3</c:v>
                </c:pt>
                <c:pt idx="8818">
                  <c:v>4016.32</c:v>
                </c:pt>
                <c:pt idx="8819">
                  <c:v>4016.34</c:v>
                </c:pt>
                <c:pt idx="8820">
                  <c:v>4016.36</c:v>
                </c:pt>
                <c:pt idx="8821">
                  <c:v>4016.38</c:v>
                </c:pt>
                <c:pt idx="8822">
                  <c:v>4016.4</c:v>
                </c:pt>
                <c:pt idx="8823">
                  <c:v>4016.42</c:v>
                </c:pt>
                <c:pt idx="8824">
                  <c:v>4016.44</c:v>
                </c:pt>
                <c:pt idx="8825">
                  <c:v>4016.46</c:v>
                </c:pt>
                <c:pt idx="8826">
                  <c:v>4016.48</c:v>
                </c:pt>
                <c:pt idx="8827">
                  <c:v>4016.5</c:v>
                </c:pt>
                <c:pt idx="8828">
                  <c:v>4016.52</c:v>
                </c:pt>
                <c:pt idx="8829">
                  <c:v>4016.54</c:v>
                </c:pt>
                <c:pt idx="8830">
                  <c:v>4016.56</c:v>
                </c:pt>
                <c:pt idx="8831">
                  <c:v>4016.58</c:v>
                </c:pt>
                <c:pt idx="8832">
                  <c:v>4016.6</c:v>
                </c:pt>
                <c:pt idx="8833">
                  <c:v>4016.62</c:v>
                </c:pt>
                <c:pt idx="8834">
                  <c:v>4016.64</c:v>
                </c:pt>
                <c:pt idx="8835">
                  <c:v>4016.66</c:v>
                </c:pt>
                <c:pt idx="8836">
                  <c:v>4016.68</c:v>
                </c:pt>
                <c:pt idx="8837">
                  <c:v>4016.7</c:v>
                </c:pt>
                <c:pt idx="8838">
                  <c:v>4016.72</c:v>
                </c:pt>
                <c:pt idx="8839">
                  <c:v>4016.74</c:v>
                </c:pt>
                <c:pt idx="8840">
                  <c:v>4016.7599999999998</c:v>
                </c:pt>
                <c:pt idx="8841">
                  <c:v>4016.7799999999997</c:v>
                </c:pt>
                <c:pt idx="8842">
                  <c:v>4016.8</c:v>
                </c:pt>
                <c:pt idx="8843">
                  <c:v>4016.82</c:v>
                </c:pt>
                <c:pt idx="8844">
                  <c:v>4016.84</c:v>
                </c:pt>
                <c:pt idx="8845">
                  <c:v>4016.86</c:v>
                </c:pt>
                <c:pt idx="8846">
                  <c:v>4016.88</c:v>
                </c:pt>
                <c:pt idx="8847">
                  <c:v>4016.9</c:v>
                </c:pt>
                <c:pt idx="8848">
                  <c:v>4016.92</c:v>
                </c:pt>
                <c:pt idx="8849">
                  <c:v>4016.94</c:v>
                </c:pt>
                <c:pt idx="8850">
                  <c:v>4016.96</c:v>
                </c:pt>
                <c:pt idx="8851">
                  <c:v>4016.98</c:v>
                </c:pt>
                <c:pt idx="8852">
                  <c:v>4017</c:v>
                </c:pt>
                <c:pt idx="8853">
                  <c:v>4017.02</c:v>
                </c:pt>
                <c:pt idx="8854">
                  <c:v>4017.04</c:v>
                </c:pt>
                <c:pt idx="8855">
                  <c:v>4017.06</c:v>
                </c:pt>
                <c:pt idx="8856">
                  <c:v>4017.08</c:v>
                </c:pt>
                <c:pt idx="8857">
                  <c:v>4017.1</c:v>
                </c:pt>
                <c:pt idx="8858">
                  <c:v>4017.12</c:v>
                </c:pt>
                <c:pt idx="8859">
                  <c:v>4017.14</c:v>
                </c:pt>
                <c:pt idx="8860">
                  <c:v>4017.16</c:v>
                </c:pt>
                <c:pt idx="8861">
                  <c:v>4017.18</c:v>
                </c:pt>
                <c:pt idx="8862">
                  <c:v>4017.2</c:v>
                </c:pt>
                <c:pt idx="8863">
                  <c:v>4017.22</c:v>
                </c:pt>
                <c:pt idx="8864">
                  <c:v>4017.24</c:v>
                </c:pt>
                <c:pt idx="8865">
                  <c:v>4017.2599999999998</c:v>
                </c:pt>
                <c:pt idx="8866">
                  <c:v>4017.2799999999997</c:v>
                </c:pt>
                <c:pt idx="8867">
                  <c:v>4017.3</c:v>
                </c:pt>
                <c:pt idx="8868">
                  <c:v>4017.32</c:v>
                </c:pt>
                <c:pt idx="8869">
                  <c:v>4017.34</c:v>
                </c:pt>
                <c:pt idx="8870">
                  <c:v>4017.36</c:v>
                </c:pt>
                <c:pt idx="8871">
                  <c:v>4017.38</c:v>
                </c:pt>
                <c:pt idx="8872">
                  <c:v>4017.4</c:v>
                </c:pt>
                <c:pt idx="8873">
                  <c:v>4017.42</c:v>
                </c:pt>
                <c:pt idx="8874">
                  <c:v>4017.44</c:v>
                </c:pt>
                <c:pt idx="8875">
                  <c:v>4017.46</c:v>
                </c:pt>
                <c:pt idx="8876">
                  <c:v>4017.48</c:v>
                </c:pt>
                <c:pt idx="8877">
                  <c:v>4017.5</c:v>
                </c:pt>
                <c:pt idx="8878">
                  <c:v>4017.52</c:v>
                </c:pt>
                <c:pt idx="8879">
                  <c:v>4017.54</c:v>
                </c:pt>
                <c:pt idx="8880">
                  <c:v>4017.56</c:v>
                </c:pt>
                <c:pt idx="8881">
                  <c:v>4017.58</c:v>
                </c:pt>
                <c:pt idx="8882">
                  <c:v>4017.6</c:v>
                </c:pt>
                <c:pt idx="8883">
                  <c:v>4017.62</c:v>
                </c:pt>
                <c:pt idx="8884">
                  <c:v>4017.64</c:v>
                </c:pt>
                <c:pt idx="8885">
                  <c:v>4017.66</c:v>
                </c:pt>
                <c:pt idx="8886">
                  <c:v>4017.68</c:v>
                </c:pt>
                <c:pt idx="8887">
                  <c:v>4017.7</c:v>
                </c:pt>
                <c:pt idx="8888">
                  <c:v>4017.72</c:v>
                </c:pt>
                <c:pt idx="8889">
                  <c:v>4017.74</c:v>
                </c:pt>
                <c:pt idx="8890">
                  <c:v>4017.7599999999998</c:v>
                </c:pt>
                <c:pt idx="8891">
                  <c:v>4017.7799999999997</c:v>
                </c:pt>
                <c:pt idx="8892">
                  <c:v>4017.8</c:v>
                </c:pt>
                <c:pt idx="8893">
                  <c:v>4017.82</c:v>
                </c:pt>
                <c:pt idx="8894">
                  <c:v>4017.84</c:v>
                </c:pt>
                <c:pt idx="8895">
                  <c:v>4017.86</c:v>
                </c:pt>
                <c:pt idx="8896">
                  <c:v>4017.88</c:v>
                </c:pt>
                <c:pt idx="8897">
                  <c:v>4017.9</c:v>
                </c:pt>
                <c:pt idx="8898">
                  <c:v>4017.92</c:v>
                </c:pt>
                <c:pt idx="8899">
                  <c:v>4017.94</c:v>
                </c:pt>
                <c:pt idx="8900">
                  <c:v>4017.96</c:v>
                </c:pt>
                <c:pt idx="8901">
                  <c:v>4017.98</c:v>
                </c:pt>
                <c:pt idx="8902">
                  <c:v>4018</c:v>
                </c:pt>
                <c:pt idx="8903">
                  <c:v>4018.02</c:v>
                </c:pt>
                <c:pt idx="8904">
                  <c:v>4018.04</c:v>
                </c:pt>
                <c:pt idx="8905">
                  <c:v>4018.06</c:v>
                </c:pt>
                <c:pt idx="8906">
                  <c:v>4018.08</c:v>
                </c:pt>
                <c:pt idx="8907">
                  <c:v>4018.1</c:v>
                </c:pt>
                <c:pt idx="8908">
                  <c:v>4018.12</c:v>
                </c:pt>
                <c:pt idx="8909">
                  <c:v>4018.14</c:v>
                </c:pt>
                <c:pt idx="8910">
                  <c:v>4018.16</c:v>
                </c:pt>
                <c:pt idx="8911">
                  <c:v>4018.18</c:v>
                </c:pt>
                <c:pt idx="8912">
                  <c:v>4018.2</c:v>
                </c:pt>
                <c:pt idx="8913">
                  <c:v>4018.22</c:v>
                </c:pt>
                <c:pt idx="8914">
                  <c:v>4018.24</c:v>
                </c:pt>
                <c:pt idx="8915">
                  <c:v>4018.2599999999998</c:v>
                </c:pt>
                <c:pt idx="8916">
                  <c:v>4018.2799999999997</c:v>
                </c:pt>
                <c:pt idx="8917">
                  <c:v>4018.3</c:v>
                </c:pt>
                <c:pt idx="8918">
                  <c:v>4018.32</c:v>
                </c:pt>
                <c:pt idx="8919">
                  <c:v>4018.34</c:v>
                </c:pt>
                <c:pt idx="8920">
                  <c:v>4018.36</c:v>
                </c:pt>
                <c:pt idx="8921">
                  <c:v>4018.38</c:v>
                </c:pt>
                <c:pt idx="8922">
                  <c:v>4018.4</c:v>
                </c:pt>
                <c:pt idx="8923">
                  <c:v>4018.42</c:v>
                </c:pt>
                <c:pt idx="8924">
                  <c:v>4018.44</c:v>
                </c:pt>
                <c:pt idx="8925">
                  <c:v>4018.46</c:v>
                </c:pt>
                <c:pt idx="8926">
                  <c:v>4018.48</c:v>
                </c:pt>
                <c:pt idx="8927">
                  <c:v>4018.5</c:v>
                </c:pt>
                <c:pt idx="8928">
                  <c:v>4018.52</c:v>
                </c:pt>
                <c:pt idx="8929">
                  <c:v>4018.54</c:v>
                </c:pt>
                <c:pt idx="8930">
                  <c:v>4018.56</c:v>
                </c:pt>
                <c:pt idx="8931">
                  <c:v>4018.58</c:v>
                </c:pt>
                <c:pt idx="8932">
                  <c:v>4018.6</c:v>
                </c:pt>
                <c:pt idx="8933">
                  <c:v>4018.62</c:v>
                </c:pt>
                <c:pt idx="8934">
                  <c:v>4018.64</c:v>
                </c:pt>
                <c:pt idx="8935">
                  <c:v>4018.66</c:v>
                </c:pt>
                <c:pt idx="8936">
                  <c:v>4018.68</c:v>
                </c:pt>
                <c:pt idx="8937">
                  <c:v>4018.7</c:v>
                </c:pt>
                <c:pt idx="8938">
                  <c:v>4018.72</c:v>
                </c:pt>
                <c:pt idx="8939">
                  <c:v>4018.74</c:v>
                </c:pt>
                <c:pt idx="8940">
                  <c:v>4018.7599999999998</c:v>
                </c:pt>
                <c:pt idx="8941">
                  <c:v>4018.7799999999997</c:v>
                </c:pt>
                <c:pt idx="8942">
                  <c:v>4018.8</c:v>
                </c:pt>
                <c:pt idx="8943">
                  <c:v>4018.82</c:v>
                </c:pt>
                <c:pt idx="8944">
                  <c:v>4018.84</c:v>
                </c:pt>
                <c:pt idx="8945">
                  <c:v>4018.86</c:v>
                </c:pt>
                <c:pt idx="8946">
                  <c:v>4018.88</c:v>
                </c:pt>
                <c:pt idx="8947">
                  <c:v>4018.9</c:v>
                </c:pt>
                <c:pt idx="8948">
                  <c:v>4018.92</c:v>
                </c:pt>
                <c:pt idx="8949">
                  <c:v>4018.94</c:v>
                </c:pt>
                <c:pt idx="8950">
                  <c:v>4018.96</c:v>
                </c:pt>
                <c:pt idx="8951">
                  <c:v>4018.98</c:v>
                </c:pt>
                <c:pt idx="8952">
                  <c:v>4019</c:v>
                </c:pt>
                <c:pt idx="8953">
                  <c:v>4019.02</c:v>
                </c:pt>
                <c:pt idx="8954">
                  <c:v>4019.04</c:v>
                </c:pt>
                <c:pt idx="8955">
                  <c:v>4019.06</c:v>
                </c:pt>
                <c:pt idx="8956">
                  <c:v>4019.08</c:v>
                </c:pt>
                <c:pt idx="8957">
                  <c:v>4019.1</c:v>
                </c:pt>
                <c:pt idx="8958">
                  <c:v>4019.12</c:v>
                </c:pt>
                <c:pt idx="8959">
                  <c:v>4019.14</c:v>
                </c:pt>
                <c:pt idx="8960">
                  <c:v>4019.16</c:v>
                </c:pt>
                <c:pt idx="8961">
                  <c:v>4019.18</c:v>
                </c:pt>
                <c:pt idx="8962">
                  <c:v>4019.2</c:v>
                </c:pt>
                <c:pt idx="8963">
                  <c:v>4019.22</c:v>
                </c:pt>
                <c:pt idx="8964">
                  <c:v>4019.24</c:v>
                </c:pt>
                <c:pt idx="8965">
                  <c:v>4019.2599999999998</c:v>
                </c:pt>
                <c:pt idx="8966">
                  <c:v>4019.2799999999997</c:v>
                </c:pt>
                <c:pt idx="8967">
                  <c:v>4019.3</c:v>
                </c:pt>
                <c:pt idx="8968">
                  <c:v>4019.32</c:v>
                </c:pt>
                <c:pt idx="8969">
                  <c:v>4019.34</c:v>
                </c:pt>
                <c:pt idx="8970">
                  <c:v>4019.36</c:v>
                </c:pt>
                <c:pt idx="8971">
                  <c:v>4019.38</c:v>
                </c:pt>
                <c:pt idx="8972">
                  <c:v>4019.4</c:v>
                </c:pt>
                <c:pt idx="8973">
                  <c:v>4019.42</c:v>
                </c:pt>
                <c:pt idx="8974">
                  <c:v>4019.44</c:v>
                </c:pt>
                <c:pt idx="8975">
                  <c:v>4019.46</c:v>
                </c:pt>
                <c:pt idx="8976">
                  <c:v>4019.48</c:v>
                </c:pt>
                <c:pt idx="8977">
                  <c:v>4019.5</c:v>
                </c:pt>
                <c:pt idx="8978">
                  <c:v>4019.52</c:v>
                </c:pt>
                <c:pt idx="8979">
                  <c:v>4019.54</c:v>
                </c:pt>
                <c:pt idx="8980">
                  <c:v>4019.56</c:v>
                </c:pt>
                <c:pt idx="8981">
                  <c:v>4019.58</c:v>
                </c:pt>
                <c:pt idx="8982">
                  <c:v>4019.6</c:v>
                </c:pt>
                <c:pt idx="8983">
                  <c:v>4019.62</c:v>
                </c:pt>
                <c:pt idx="8984">
                  <c:v>4019.64</c:v>
                </c:pt>
                <c:pt idx="8985">
                  <c:v>4019.66</c:v>
                </c:pt>
                <c:pt idx="8986">
                  <c:v>4019.68</c:v>
                </c:pt>
                <c:pt idx="8987">
                  <c:v>4019.7</c:v>
                </c:pt>
                <c:pt idx="8988">
                  <c:v>4019.72</c:v>
                </c:pt>
                <c:pt idx="8989">
                  <c:v>4019.74</c:v>
                </c:pt>
                <c:pt idx="8990">
                  <c:v>4019.7599999999998</c:v>
                </c:pt>
                <c:pt idx="8991">
                  <c:v>4019.7799999999997</c:v>
                </c:pt>
                <c:pt idx="8992">
                  <c:v>4019.8</c:v>
                </c:pt>
                <c:pt idx="8993">
                  <c:v>4019.82</c:v>
                </c:pt>
                <c:pt idx="8994">
                  <c:v>4019.84</c:v>
                </c:pt>
                <c:pt idx="8995">
                  <c:v>4019.86</c:v>
                </c:pt>
                <c:pt idx="8996">
                  <c:v>4019.88</c:v>
                </c:pt>
                <c:pt idx="8997">
                  <c:v>4019.9</c:v>
                </c:pt>
                <c:pt idx="8998">
                  <c:v>4019.92</c:v>
                </c:pt>
                <c:pt idx="8999">
                  <c:v>4019.94</c:v>
                </c:pt>
                <c:pt idx="9000">
                  <c:v>4019.96</c:v>
                </c:pt>
                <c:pt idx="9001">
                  <c:v>4019.98</c:v>
                </c:pt>
                <c:pt idx="9002">
                  <c:v>4020</c:v>
                </c:pt>
                <c:pt idx="9003">
                  <c:v>4020.02</c:v>
                </c:pt>
                <c:pt idx="9004">
                  <c:v>4020.04</c:v>
                </c:pt>
                <c:pt idx="9005">
                  <c:v>4020.06</c:v>
                </c:pt>
                <c:pt idx="9006">
                  <c:v>4020.08</c:v>
                </c:pt>
                <c:pt idx="9007">
                  <c:v>4020.1</c:v>
                </c:pt>
                <c:pt idx="9008">
                  <c:v>4020.12</c:v>
                </c:pt>
                <c:pt idx="9009">
                  <c:v>4020.14</c:v>
                </c:pt>
                <c:pt idx="9010">
                  <c:v>4020.16</c:v>
                </c:pt>
                <c:pt idx="9011">
                  <c:v>4020.18</c:v>
                </c:pt>
                <c:pt idx="9012">
                  <c:v>4020.2</c:v>
                </c:pt>
                <c:pt idx="9013">
                  <c:v>4020.22</c:v>
                </c:pt>
                <c:pt idx="9014">
                  <c:v>4020.24</c:v>
                </c:pt>
                <c:pt idx="9015">
                  <c:v>4020.2599999999998</c:v>
                </c:pt>
                <c:pt idx="9016">
                  <c:v>4020.2799999999997</c:v>
                </c:pt>
                <c:pt idx="9017">
                  <c:v>4020.3</c:v>
                </c:pt>
                <c:pt idx="9018">
                  <c:v>4020.32</c:v>
                </c:pt>
                <c:pt idx="9019">
                  <c:v>4020.34</c:v>
                </c:pt>
                <c:pt idx="9020">
                  <c:v>4020.36</c:v>
                </c:pt>
                <c:pt idx="9021">
                  <c:v>4020.38</c:v>
                </c:pt>
                <c:pt idx="9022">
                  <c:v>4020.4</c:v>
                </c:pt>
                <c:pt idx="9023">
                  <c:v>4020.42</c:v>
                </c:pt>
                <c:pt idx="9024">
                  <c:v>4020.44</c:v>
                </c:pt>
                <c:pt idx="9025">
                  <c:v>4020.46</c:v>
                </c:pt>
                <c:pt idx="9026">
                  <c:v>4020.48</c:v>
                </c:pt>
                <c:pt idx="9027">
                  <c:v>4020.5</c:v>
                </c:pt>
                <c:pt idx="9028">
                  <c:v>4020.52</c:v>
                </c:pt>
                <c:pt idx="9029">
                  <c:v>4020.54</c:v>
                </c:pt>
                <c:pt idx="9030">
                  <c:v>4020.56</c:v>
                </c:pt>
                <c:pt idx="9031">
                  <c:v>4020.58</c:v>
                </c:pt>
                <c:pt idx="9032">
                  <c:v>4020.6</c:v>
                </c:pt>
                <c:pt idx="9033">
                  <c:v>4020.62</c:v>
                </c:pt>
                <c:pt idx="9034">
                  <c:v>4020.64</c:v>
                </c:pt>
                <c:pt idx="9035">
                  <c:v>4020.66</c:v>
                </c:pt>
                <c:pt idx="9036">
                  <c:v>4020.68</c:v>
                </c:pt>
                <c:pt idx="9037">
                  <c:v>4020.7</c:v>
                </c:pt>
                <c:pt idx="9038">
                  <c:v>4020.72</c:v>
                </c:pt>
                <c:pt idx="9039">
                  <c:v>4020.74</c:v>
                </c:pt>
                <c:pt idx="9040">
                  <c:v>4020.7599999999998</c:v>
                </c:pt>
                <c:pt idx="9041">
                  <c:v>4020.7799999999997</c:v>
                </c:pt>
                <c:pt idx="9042">
                  <c:v>4020.8</c:v>
                </c:pt>
                <c:pt idx="9043">
                  <c:v>4020.82</c:v>
                </c:pt>
                <c:pt idx="9044">
                  <c:v>4020.84</c:v>
                </c:pt>
                <c:pt idx="9045">
                  <c:v>4020.86</c:v>
                </c:pt>
                <c:pt idx="9046">
                  <c:v>4020.88</c:v>
                </c:pt>
                <c:pt idx="9047">
                  <c:v>4020.9</c:v>
                </c:pt>
                <c:pt idx="9048">
                  <c:v>4020.92</c:v>
                </c:pt>
                <c:pt idx="9049">
                  <c:v>4020.94</c:v>
                </c:pt>
                <c:pt idx="9050">
                  <c:v>4020.96</c:v>
                </c:pt>
                <c:pt idx="9051">
                  <c:v>4020.98</c:v>
                </c:pt>
                <c:pt idx="9052">
                  <c:v>4021</c:v>
                </c:pt>
                <c:pt idx="9053">
                  <c:v>4021.02</c:v>
                </c:pt>
                <c:pt idx="9054">
                  <c:v>4021.04</c:v>
                </c:pt>
                <c:pt idx="9055">
                  <c:v>4021.06</c:v>
                </c:pt>
                <c:pt idx="9056">
                  <c:v>4021.08</c:v>
                </c:pt>
                <c:pt idx="9057">
                  <c:v>4021.1</c:v>
                </c:pt>
                <c:pt idx="9058">
                  <c:v>4021.12</c:v>
                </c:pt>
                <c:pt idx="9059">
                  <c:v>4021.14</c:v>
                </c:pt>
                <c:pt idx="9060">
                  <c:v>4021.16</c:v>
                </c:pt>
                <c:pt idx="9061">
                  <c:v>4021.18</c:v>
                </c:pt>
                <c:pt idx="9062">
                  <c:v>4021.2</c:v>
                </c:pt>
                <c:pt idx="9063">
                  <c:v>4021.22</c:v>
                </c:pt>
                <c:pt idx="9064">
                  <c:v>4021.24</c:v>
                </c:pt>
                <c:pt idx="9065">
                  <c:v>4021.2599999999998</c:v>
                </c:pt>
                <c:pt idx="9066">
                  <c:v>4021.2799999999997</c:v>
                </c:pt>
                <c:pt idx="9067">
                  <c:v>4021.3</c:v>
                </c:pt>
                <c:pt idx="9068">
                  <c:v>4021.32</c:v>
                </c:pt>
                <c:pt idx="9069">
                  <c:v>4021.34</c:v>
                </c:pt>
                <c:pt idx="9070">
                  <c:v>4021.36</c:v>
                </c:pt>
                <c:pt idx="9071">
                  <c:v>4021.38</c:v>
                </c:pt>
                <c:pt idx="9072">
                  <c:v>4021.4</c:v>
                </c:pt>
                <c:pt idx="9073">
                  <c:v>4021.42</c:v>
                </c:pt>
                <c:pt idx="9074">
                  <c:v>4021.44</c:v>
                </c:pt>
                <c:pt idx="9075">
                  <c:v>4021.46</c:v>
                </c:pt>
                <c:pt idx="9076">
                  <c:v>4021.48</c:v>
                </c:pt>
                <c:pt idx="9077">
                  <c:v>4021.5</c:v>
                </c:pt>
                <c:pt idx="9078">
                  <c:v>4021.52</c:v>
                </c:pt>
                <c:pt idx="9079">
                  <c:v>4021.54</c:v>
                </c:pt>
                <c:pt idx="9080">
                  <c:v>4021.56</c:v>
                </c:pt>
                <c:pt idx="9081">
                  <c:v>4021.58</c:v>
                </c:pt>
                <c:pt idx="9082">
                  <c:v>4021.6</c:v>
                </c:pt>
                <c:pt idx="9083">
                  <c:v>4021.62</c:v>
                </c:pt>
                <c:pt idx="9084">
                  <c:v>4021.64</c:v>
                </c:pt>
                <c:pt idx="9085">
                  <c:v>4021.66</c:v>
                </c:pt>
                <c:pt idx="9086">
                  <c:v>4021.68</c:v>
                </c:pt>
                <c:pt idx="9087">
                  <c:v>4021.7</c:v>
                </c:pt>
                <c:pt idx="9088">
                  <c:v>4021.72</c:v>
                </c:pt>
                <c:pt idx="9089">
                  <c:v>4021.74</c:v>
                </c:pt>
                <c:pt idx="9090">
                  <c:v>4021.7599999999998</c:v>
                </c:pt>
                <c:pt idx="9091">
                  <c:v>4021.7799999999997</c:v>
                </c:pt>
                <c:pt idx="9092">
                  <c:v>4021.8</c:v>
                </c:pt>
                <c:pt idx="9093">
                  <c:v>4021.82</c:v>
                </c:pt>
                <c:pt idx="9094">
                  <c:v>4021.84</c:v>
                </c:pt>
                <c:pt idx="9095">
                  <c:v>4021.86</c:v>
                </c:pt>
                <c:pt idx="9096">
                  <c:v>4021.88</c:v>
                </c:pt>
                <c:pt idx="9097">
                  <c:v>4021.9</c:v>
                </c:pt>
                <c:pt idx="9098">
                  <c:v>4021.92</c:v>
                </c:pt>
                <c:pt idx="9099">
                  <c:v>4021.94</c:v>
                </c:pt>
                <c:pt idx="9100">
                  <c:v>4021.96</c:v>
                </c:pt>
                <c:pt idx="9101">
                  <c:v>4021.98</c:v>
                </c:pt>
                <c:pt idx="9102">
                  <c:v>4022</c:v>
                </c:pt>
                <c:pt idx="9103">
                  <c:v>4022.02</c:v>
                </c:pt>
                <c:pt idx="9104">
                  <c:v>4022.04</c:v>
                </c:pt>
                <c:pt idx="9105">
                  <c:v>4022.06</c:v>
                </c:pt>
                <c:pt idx="9106">
                  <c:v>4022.08</c:v>
                </c:pt>
                <c:pt idx="9107">
                  <c:v>4022.1</c:v>
                </c:pt>
                <c:pt idx="9108">
                  <c:v>4022.12</c:v>
                </c:pt>
                <c:pt idx="9109">
                  <c:v>4022.14</c:v>
                </c:pt>
                <c:pt idx="9110">
                  <c:v>4022.16</c:v>
                </c:pt>
                <c:pt idx="9111">
                  <c:v>4022.18</c:v>
                </c:pt>
                <c:pt idx="9112">
                  <c:v>4022.2</c:v>
                </c:pt>
                <c:pt idx="9113">
                  <c:v>4022.22</c:v>
                </c:pt>
                <c:pt idx="9114">
                  <c:v>4022.24</c:v>
                </c:pt>
                <c:pt idx="9115">
                  <c:v>4022.2599999999998</c:v>
                </c:pt>
                <c:pt idx="9116">
                  <c:v>4022.2799999999997</c:v>
                </c:pt>
                <c:pt idx="9117">
                  <c:v>4022.3</c:v>
                </c:pt>
                <c:pt idx="9118">
                  <c:v>4022.32</c:v>
                </c:pt>
                <c:pt idx="9119">
                  <c:v>4022.34</c:v>
                </c:pt>
                <c:pt idx="9120">
                  <c:v>4022.36</c:v>
                </c:pt>
                <c:pt idx="9121">
                  <c:v>4022.38</c:v>
                </c:pt>
                <c:pt idx="9122">
                  <c:v>4022.4</c:v>
                </c:pt>
                <c:pt idx="9123">
                  <c:v>4022.42</c:v>
                </c:pt>
                <c:pt idx="9124">
                  <c:v>4022.44</c:v>
                </c:pt>
                <c:pt idx="9125">
                  <c:v>4022.46</c:v>
                </c:pt>
                <c:pt idx="9126">
                  <c:v>4022.48</c:v>
                </c:pt>
                <c:pt idx="9127">
                  <c:v>4022.5</c:v>
                </c:pt>
                <c:pt idx="9128">
                  <c:v>4022.52</c:v>
                </c:pt>
                <c:pt idx="9129">
                  <c:v>4022.54</c:v>
                </c:pt>
                <c:pt idx="9130">
                  <c:v>4022.56</c:v>
                </c:pt>
                <c:pt idx="9131">
                  <c:v>4022.58</c:v>
                </c:pt>
                <c:pt idx="9132">
                  <c:v>4022.6</c:v>
                </c:pt>
                <c:pt idx="9133">
                  <c:v>4022.62</c:v>
                </c:pt>
                <c:pt idx="9134">
                  <c:v>4022.64</c:v>
                </c:pt>
                <c:pt idx="9135">
                  <c:v>4022.66</c:v>
                </c:pt>
                <c:pt idx="9136">
                  <c:v>4022.68</c:v>
                </c:pt>
                <c:pt idx="9137">
                  <c:v>4022.7</c:v>
                </c:pt>
                <c:pt idx="9138">
                  <c:v>4022.72</c:v>
                </c:pt>
                <c:pt idx="9139">
                  <c:v>4022.74</c:v>
                </c:pt>
                <c:pt idx="9140">
                  <c:v>4022.7599999999998</c:v>
                </c:pt>
                <c:pt idx="9141">
                  <c:v>4022.7799999999997</c:v>
                </c:pt>
                <c:pt idx="9142">
                  <c:v>4022.8</c:v>
                </c:pt>
                <c:pt idx="9143">
                  <c:v>4022.82</c:v>
                </c:pt>
                <c:pt idx="9144">
                  <c:v>4022.84</c:v>
                </c:pt>
                <c:pt idx="9145">
                  <c:v>4022.86</c:v>
                </c:pt>
                <c:pt idx="9146">
                  <c:v>4022.88</c:v>
                </c:pt>
                <c:pt idx="9147">
                  <c:v>4022.9</c:v>
                </c:pt>
                <c:pt idx="9148">
                  <c:v>4022.92</c:v>
                </c:pt>
                <c:pt idx="9149">
                  <c:v>4022.94</c:v>
                </c:pt>
                <c:pt idx="9150">
                  <c:v>4022.96</c:v>
                </c:pt>
                <c:pt idx="9151">
                  <c:v>4022.98</c:v>
                </c:pt>
                <c:pt idx="9152">
                  <c:v>4023</c:v>
                </c:pt>
                <c:pt idx="9153">
                  <c:v>4023.02</c:v>
                </c:pt>
                <c:pt idx="9154">
                  <c:v>4023.04</c:v>
                </c:pt>
                <c:pt idx="9155">
                  <c:v>4023.06</c:v>
                </c:pt>
                <c:pt idx="9156">
                  <c:v>4023.08</c:v>
                </c:pt>
                <c:pt idx="9157">
                  <c:v>4023.1</c:v>
                </c:pt>
                <c:pt idx="9158">
                  <c:v>4023.12</c:v>
                </c:pt>
                <c:pt idx="9159">
                  <c:v>4023.14</c:v>
                </c:pt>
                <c:pt idx="9160">
                  <c:v>4023.16</c:v>
                </c:pt>
                <c:pt idx="9161">
                  <c:v>4023.18</c:v>
                </c:pt>
                <c:pt idx="9162">
                  <c:v>4023.2</c:v>
                </c:pt>
                <c:pt idx="9163">
                  <c:v>4023.22</c:v>
                </c:pt>
                <c:pt idx="9164">
                  <c:v>4023.24</c:v>
                </c:pt>
                <c:pt idx="9165">
                  <c:v>4023.2599999999998</c:v>
                </c:pt>
                <c:pt idx="9166">
                  <c:v>4023.2799999999997</c:v>
                </c:pt>
                <c:pt idx="9167">
                  <c:v>4023.3</c:v>
                </c:pt>
                <c:pt idx="9168">
                  <c:v>4023.32</c:v>
                </c:pt>
                <c:pt idx="9169">
                  <c:v>4023.34</c:v>
                </c:pt>
                <c:pt idx="9170">
                  <c:v>4023.36</c:v>
                </c:pt>
                <c:pt idx="9171">
                  <c:v>4023.38</c:v>
                </c:pt>
                <c:pt idx="9172">
                  <c:v>4023.4</c:v>
                </c:pt>
                <c:pt idx="9173">
                  <c:v>4023.42</c:v>
                </c:pt>
                <c:pt idx="9174">
                  <c:v>4023.44</c:v>
                </c:pt>
                <c:pt idx="9175">
                  <c:v>4023.46</c:v>
                </c:pt>
                <c:pt idx="9176">
                  <c:v>4023.48</c:v>
                </c:pt>
                <c:pt idx="9177">
                  <c:v>4023.5</c:v>
                </c:pt>
                <c:pt idx="9178">
                  <c:v>4023.52</c:v>
                </c:pt>
                <c:pt idx="9179">
                  <c:v>4023.54</c:v>
                </c:pt>
                <c:pt idx="9180">
                  <c:v>4023.56</c:v>
                </c:pt>
                <c:pt idx="9181">
                  <c:v>4023.58</c:v>
                </c:pt>
                <c:pt idx="9182">
                  <c:v>4023.6</c:v>
                </c:pt>
                <c:pt idx="9183">
                  <c:v>4023.62</c:v>
                </c:pt>
                <c:pt idx="9184">
                  <c:v>4023.64</c:v>
                </c:pt>
                <c:pt idx="9185">
                  <c:v>4023.66</c:v>
                </c:pt>
                <c:pt idx="9186">
                  <c:v>4023.68</c:v>
                </c:pt>
                <c:pt idx="9187">
                  <c:v>4023.7</c:v>
                </c:pt>
                <c:pt idx="9188">
                  <c:v>4023.72</c:v>
                </c:pt>
                <c:pt idx="9189">
                  <c:v>4023.74</c:v>
                </c:pt>
                <c:pt idx="9190">
                  <c:v>4023.7599999999998</c:v>
                </c:pt>
                <c:pt idx="9191">
                  <c:v>4023.7799999999997</c:v>
                </c:pt>
                <c:pt idx="9192">
                  <c:v>4023.8</c:v>
                </c:pt>
                <c:pt idx="9193">
                  <c:v>4023.82</c:v>
                </c:pt>
                <c:pt idx="9194">
                  <c:v>4023.84</c:v>
                </c:pt>
                <c:pt idx="9195">
                  <c:v>4023.86</c:v>
                </c:pt>
                <c:pt idx="9196">
                  <c:v>4023.88</c:v>
                </c:pt>
                <c:pt idx="9197">
                  <c:v>4023.9</c:v>
                </c:pt>
                <c:pt idx="9198">
                  <c:v>4023.92</c:v>
                </c:pt>
                <c:pt idx="9199">
                  <c:v>4023.94</c:v>
                </c:pt>
                <c:pt idx="9200">
                  <c:v>4023.96</c:v>
                </c:pt>
                <c:pt idx="9201">
                  <c:v>4023.98</c:v>
                </c:pt>
                <c:pt idx="9202">
                  <c:v>4024</c:v>
                </c:pt>
                <c:pt idx="9203">
                  <c:v>4024.02</c:v>
                </c:pt>
                <c:pt idx="9204">
                  <c:v>4024.04</c:v>
                </c:pt>
                <c:pt idx="9205">
                  <c:v>4024.06</c:v>
                </c:pt>
                <c:pt idx="9206">
                  <c:v>4024.08</c:v>
                </c:pt>
                <c:pt idx="9207">
                  <c:v>4024.1</c:v>
                </c:pt>
                <c:pt idx="9208">
                  <c:v>4024.12</c:v>
                </c:pt>
                <c:pt idx="9209">
                  <c:v>4024.14</c:v>
                </c:pt>
                <c:pt idx="9210">
                  <c:v>4024.16</c:v>
                </c:pt>
                <c:pt idx="9211">
                  <c:v>4024.18</c:v>
                </c:pt>
                <c:pt idx="9212">
                  <c:v>4024.2</c:v>
                </c:pt>
                <c:pt idx="9213">
                  <c:v>4024.22</c:v>
                </c:pt>
                <c:pt idx="9214">
                  <c:v>4024.24</c:v>
                </c:pt>
                <c:pt idx="9215">
                  <c:v>4024.2599999999998</c:v>
                </c:pt>
                <c:pt idx="9216">
                  <c:v>4024.2799999999997</c:v>
                </c:pt>
                <c:pt idx="9217">
                  <c:v>4024.3</c:v>
                </c:pt>
                <c:pt idx="9218">
                  <c:v>4024.32</c:v>
                </c:pt>
                <c:pt idx="9219">
                  <c:v>4024.34</c:v>
                </c:pt>
                <c:pt idx="9220">
                  <c:v>4024.36</c:v>
                </c:pt>
                <c:pt idx="9221">
                  <c:v>4024.38</c:v>
                </c:pt>
                <c:pt idx="9222">
                  <c:v>4024.4</c:v>
                </c:pt>
                <c:pt idx="9223">
                  <c:v>4024.42</c:v>
                </c:pt>
                <c:pt idx="9224">
                  <c:v>4024.44</c:v>
                </c:pt>
                <c:pt idx="9225">
                  <c:v>4024.46</c:v>
                </c:pt>
                <c:pt idx="9226">
                  <c:v>4024.48</c:v>
                </c:pt>
                <c:pt idx="9227">
                  <c:v>4024.5</c:v>
                </c:pt>
                <c:pt idx="9228">
                  <c:v>4024.52</c:v>
                </c:pt>
                <c:pt idx="9229">
                  <c:v>4024.54</c:v>
                </c:pt>
                <c:pt idx="9230">
                  <c:v>4024.56</c:v>
                </c:pt>
                <c:pt idx="9231">
                  <c:v>4024.58</c:v>
                </c:pt>
                <c:pt idx="9232">
                  <c:v>4024.6</c:v>
                </c:pt>
                <c:pt idx="9233">
                  <c:v>4024.62</c:v>
                </c:pt>
                <c:pt idx="9234">
                  <c:v>4024.64</c:v>
                </c:pt>
                <c:pt idx="9235">
                  <c:v>4024.66</c:v>
                </c:pt>
                <c:pt idx="9236">
                  <c:v>4024.68</c:v>
                </c:pt>
                <c:pt idx="9237">
                  <c:v>4024.7</c:v>
                </c:pt>
                <c:pt idx="9238">
                  <c:v>4024.72</c:v>
                </c:pt>
                <c:pt idx="9239">
                  <c:v>4024.74</c:v>
                </c:pt>
                <c:pt idx="9240">
                  <c:v>4024.7599999999998</c:v>
                </c:pt>
                <c:pt idx="9241">
                  <c:v>4024.7799999999997</c:v>
                </c:pt>
                <c:pt idx="9242">
                  <c:v>4024.8</c:v>
                </c:pt>
                <c:pt idx="9243">
                  <c:v>4024.82</c:v>
                </c:pt>
                <c:pt idx="9244">
                  <c:v>4024.84</c:v>
                </c:pt>
                <c:pt idx="9245">
                  <c:v>4024.86</c:v>
                </c:pt>
                <c:pt idx="9246">
                  <c:v>4024.88</c:v>
                </c:pt>
                <c:pt idx="9247">
                  <c:v>4024.9</c:v>
                </c:pt>
                <c:pt idx="9248">
                  <c:v>4024.92</c:v>
                </c:pt>
                <c:pt idx="9249">
                  <c:v>4024.94</c:v>
                </c:pt>
                <c:pt idx="9250">
                  <c:v>4024.96</c:v>
                </c:pt>
                <c:pt idx="9251">
                  <c:v>4024.98</c:v>
                </c:pt>
                <c:pt idx="9252">
                  <c:v>4025</c:v>
                </c:pt>
                <c:pt idx="9253">
                  <c:v>4025.02</c:v>
                </c:pt>
                <c:pt idx="9254">
                  <c:v>4025.04</c:v>
                </c:pt>
                <c:pt idx="9255">
                  <c:v>4025.06</c:v>
                </c:pt>
                <c:pt idx="9256">
                  <c:v>4025.08</c:v>
                </c:pt>
                <c:pt idx="9257">
                  <c:v>4025.1</c:v>
                </c:pt>
                <c:pt idx="9258">
                  <c:v>4025.12</c:v>
                </c:pt>
                <c:pt idx="9259">
                  <c:v>4025.14</c:v>
                </c:pt>
                <c:pt idx="9260">
                  <c:v>4025.16</c:v>
                </c:pt>
                <c:pt idx="9261">
                  <c:v>4025.18</c:v>
                </c:pt>
                <c:pt idx="9262">
                  <c:v>4025.2</c:v>
                </c:pt>
                <c:pt idx="9263">
                  <c:v>4025.22</c:v>
                </c:pt>
                <c:pt idx="9264">
                  <c:v>4025.24</c:v>
                </c:pt>
                <c:pt idx="9265">
                  <c:v>4025.2599999999998</c:v>
                </c:pt>
                <c:pt idx="9266">
                  <c:v>4025.2799999999997</c:v>
                </c:pt>
                <c:pt idx="9267">
                  <c:v>4025.3</c:v>
                </c:pt>
                <c:pt idx="9268">
                  <c:v>4025.32</c:v>
                </c:pt>
                <c:pt idx="9269">
                  <c:v>4025.34</c:v>
                </c:pt>
                <c:pt idx="9270">
                  <c:v>4025.36</c:v>
                </c:pt>
                <c:pt idx="9271">
                  <c:v>4025.38</c:v>
                </c:pt>
                <c:pt idx="9272">
                  <c:v>4025.4</c:v>
                </c:pt>
                <c:pt idx="9273">
                  <c:v>4025.42</c:v>
                </c:pt>
                <c:pt idx="9274">
                  <c:v>4025.44</c:v>
                </c:pt>
                <c:pt idx="9275">
                  <c:v>4025.46</c:v>
                </c:pt>
                <c:pt idx="9276">
                  <c:v>4025.48</c:v>
                </c:pt>
                <c:pt idx="9277">
                  <c:v>4025.5</c:v>
                </c:pt>
                <c:pt idx="9278">
                  <c:v>4025.52</c:v>
                </c:pt>
                <c:pt idx="9279">
                  <c:v>4025.54</c:v>
                </c:pt>
                <c:pt idx="9280">
                  <c:v>4025.56</c:v>
                </c:pt>
                <c:pt idx="9281">
                  <c:v>4025.58</c:v>
                </c:pt>
                <c:pt idx="9282">
                  <c:v>4025.6</c:v>
                </c:pt>
                <c:pt idx="9283">
                  <c:v>4025.62</c:v>
                </c:pt>
                <c:pt idx="9284">
                  <c:v>4025.64</c:v>
                </c:pt>
                <c:pt idx="9285">
                  <c:v>4025.66</c:v>
                </c:pt>
                <c:pt idx="9286">
                  <c:v>4025.68</c:v>
                </c:pt>
                <c:pt idx="9287">
                  <c:v>4025.7</c:v>
                </c:pt>
                <c:pt idx="9288">
                  <c:v>4025.72</c:v>
                </c:pt>
                <c:pt idx="9289">
                  <c:v>4025.74</c:v>
                </c:pt>
                <c:pt idx="9290">
                  <c:v>4025.7599999999998</c:v>
                </c:pt>
                <c:pt idx="9291">
                  <c:v>4025.7799999999997</c:v>
                </c:pt>
                <c:pt idx="9292">
                  <c:v>4025.8</c:v>
                </c:pt>
                <c:pt idx="9293">
                  <c:v>4025.82</c:v>
                </c:pt>
                <c:pt idx="9294">
                  <c:v>4025.84</c:v>
                </c:pt>
                <c:pt idx="9295">
                  <c:v>4025.86</c:v>
                </c:pt>
                <c:pt idx="9296">
                  <c:v>4025.88</c:v>
                </c:pt>
                <c:pt idx="9297">
                  <c:v>4025.9</c:v>
                </c:pt>
                <c:pt idx="9298">
                  <c:v>4025.92</c:v>
                </c:pt>
                <c:pt idx="9299">
                  <c:v>4025.94</c:v>
                </c:pt>
                <c:pt idx="9300">
                  <c:v>4025.96</c:v>
                </c:pt>
                <c:pt idx="9301">
                  <c:v>4025.98</c:v>
                </c:pt>
                <c:pt idx="9302">
                  <c:v>4026</c:v>
                </c:pt>
                <c:pt idx="9303">
                  <c:v>4026.02</c:v>
                </c:pt>
                <c:pt idx="9304">
                  <c:v>4026.04</c:v>
                </c:pt>
                <c:pt idx="9305">
                  <c:v>4026.06</c:v>
                </c:pt>
                <c:pt idx="9306">
                  <c:v>4026.08</c:v>
                </c:pt>
                <c:pt idx="9307">
                  <c:v>4026.1</c:v>
                </c:pt>
                <c:pt idx="9308">
                  <c:v>4026.12</c:v>
                </c:pt>
                <c:pt idx="9309">
                  <c:v>4026.14</c:v>
                </c:pt>
                <c:pt idx="9310">
                  <c:v>4026.16</c:v>
                </c:pt>
                <c:pt idx="9311">
                  <c:v>4026.18</c:v>
                </c:pt>
                <c:pt idx="9312">
                  <c:v>4026.2</c:v>
                </c:pt>
                <c:pt idx="9313">
                  <c:v>4026.22</c:v>
                </c:pt>
                <c:pt idx="9314">
                  <c:v>4026.24</c:v>
                </c:pt>
                <c:pt idx="9315">
                  <c:v>4026.2599999999998</c:v>
                </c:pt>
                <c:pt idx="9316">
                  <c:v>4026.2799999999997</c:v>
                </c:pt>
                <c:pt idx="9317">
                  <c:v>4026.3</c:v>
                </c:pt>
                <c:pt idx="9318">
                  <c:v>4026.32</c:v>
                </c:pt>
                <c:pt idx="9319">
                  <c:v>4026.34</c:v>
                </c:pt>
                <c:pt idx="9320">
                  <c:v>4026.36</c:v>
                </c:pt>
                <c:pt idx="9321">
                  <c:v>4026.38</c:v>
                </c:pt>
                <c:pt idx="9322">
                  <c:v>4026.4</c:v>
                </c:pt>
                <c:pt idx="9323">
                  <c:v>4026.42</c:v>
                </c:pt>
                <c:pt idx="9324">
                  <c:v>4026.44</c:v>
                </c:pt>
                <c:pt idx="9325">
                  <c:v>4026.46</c:v>
                </c:pt>
                <c:pt idx="9326">
                  <c:v>4026.48</c:v>
                </c:pt>
                <c:pt idx="9327">
                  <c:v>4026.5</c:v>
                </c:pt>
                <c:pt idx="9328">
                  <c:v>4026.52</c:v>
                </c:pt>
                <c:pt idx="9329">
                  <c:v>4026.54</c:v>
                </c:pt>
                <c:pt idx="9330">
                  <c:v>4026.56</c:v>
                </c:pt>
                <c:pt idx="9331">
                  <c:v>4026.58</c:v>
                </c:pt>
                <c:pt idx="9332">
                  <c:v>4026.6</c:v>
                </c:pt>
                <c:pt idx="9333">
                  <c:v>4026.62</c:v>
                </c:pt>
                <c:pt idx="9334">
                  <c:v>4026.64</c:v>
                </c:pt>
                <c:pt idx="9335">
                  <c:v>4026.66</c:v>
                </c:pt>
                <c:pt idx="9336">
                  <c:v>4026.68</c:v>
                </c:pt>
                <c:pt idx="9337">
                  <c:v>4026.7</c:v>
                </c:pt>
                <c:pt idx="9338">
                  <c:v>4026.72</c:v>
                </c:pt>
                <c:pt idx="9339">
                  <c:v>4026.74</c:v>
                </c:pt>
                <c:pt idx="9340">
                  <c:v>4026.7599999999998</c:v>
                </c:pt>
                <c:pt idx="9341">
                  <c:v>4026.7799999999997</c:v>
                </c:pt>
                <c:pt idx="9342">
                  <c:v>4026.8</c:v>
                </c:pt>
                <c:pt idx="9343">
                  <c:v>4026.82</c:v>
                </c:pt>
                <c:pt idx="9344">
                  <c:v>4026.84</c:v>
                </c:pt>
                <c:pt idx="9345">
                  <c:v>4026.86</c:v>
                </c:pt>
                <c:pt idx="9346">
                  <c:v>4026.88</c:v>
                </c:pt>
                <c:pt idx="9347">
                  <c:v>4026.9</c:v>
                </c:pt>
                <c:pt idx="9348">
                  <c:v>4026.92</c:v>
                </c:pt>
                <c:pt idx="9349">
                  <c:v>4026.94</c:v>
                </c:pt>
                <c:pt idx="9350">
                  <c:v>4026.96</c:v>
                </c:pt>
                <c:pt idx="9351">
                  <c:v>4026.98</c:v>
                </c:pt>
                <c:pt idx="9352">
                  <c:v>4027</c:v>
                </c:pt>
                <c:pt idx="9353">
                  <c:v>4027.02</c:v>
                </c:pt>
                <c:pt idx="9354">
                  <c:v>4027.04</c:v>
                </c:pt>
                <c:pt idx="9355">
                  <c:v>4027.06</c:v>
                </c:pt>
                <c:pt idx="9356">
                  <c:v>4027.08</c:v>
                </c:pt>
                <c:pt idx="9357">
                  <c:v>4027.1</c:v>
                </c:pt>
                <c:pt idx="9358">
                  <c:v>4027.12</c:v>
                </c:pt>
                <c:pt idx="9359">
                  <c:v>4027.14</c:v>
                </c:pt>
                <c:pt idx="9360">
                  <c:v>4027.16</c:v>
                </c:pt>
                <c:pt idx="9361">
                  <c:v>4027.18</c:v>
                </c:pt>
                <c:pt idx="9362">
                  <c:v>4027.2</c:v>
                </c:pt>
                <c:pt idx="9363">
                  <c:v>4027.22</c:v>
                </c:pt>
                <c:pt idx="9364">
                  <c:v>4027.24</c:v>
                </c:pt>
                <c:pt idx="9365">
                  <c:v>4027.2599999999998</c:v>
                </c:pt>
                <c:pt idx="9366">
                  <c:v>4027.2799999999997</c:v>
                </c:pt>
                <c:pt idx="9367">
                  <c:v>4027.3</c:v>
                </c:pt>
                <c:pt idx="9368">
                  <c:v>4027.32</c:v>
                </c:pt>
                <c:pt idx="9369">
                  <c:v>4027.34</c:v>
                </c:pt>
                <c:pt idx="9370">
                  <c:v>4027.36</c:v>
                </c:pt>
                <c:pt idx="9371">
                  <c:v>4027.38</c:v>
                </c:pt>
                <c:pt idx="9372">
                  <c:v>4027.4</c:v>
                </c:pt>
                <c:pt idx="9373">
                  <c:v>4027.42</c:v>
                </c:pt>
                <c:pt idx="9374">
                  <c:v>4027.44</c:v>
                </c:pt>
                <c:pt idx="9375">
                  <c:v>4027.46</c:v>
                </c:pt>
                <c:pt idx="9376">
                  <c:v>4027.48</c:v>
                </c:pt>
                <c:pt idx="9377">
                  <c:v>4027.5</c:v>
                </c:pt>
                <c:pt idx="9378">
                  <c:v>4027.52</c:v>
                </c:pt>
                <c:pt idx="9379">
                  <c:v>4027.54</c:v>
                </c:pt>
                <c:pt idx="9380">
                  <c:v>4027.56</c:v>
                </c:pt>
                <c:pt idx="9381">
                  <c:v>4027.58</c:v>
                </c:pt>
                <c:pt idx="9382">
                  <c:v>4027.6</c:v>
                </c:pt>
                <c:pt idx="9383">
                  <c:v>4027.62</c:v>
                </c:pt>
                <c:pt idx="9384">
                  <c:v>4027.64</c:v>
                </c:pt>
                <c:pt idx="9385">
                  <c:v>4027.66</c:v>
                </c:pt>
                <c:pt idx="9386">
                  <c:v>4027.68</c:v>
                </c:pt>
                <c:pt idx="9387">
                  <c:v>4027.7</c:v>
                </c:pt>
                <c:pt idx="9388">
                  <c:v>4027.72</c:v>
                </c:pt>
                <c:pt idx="9389">
                  <c:v>4027.74</c:v>
                </c:pt>
                <c:pt idx="9390">
                  <c:v>4027.7599999999998</c:v>
                </c:pt>
                <c:pt idx="9391">
                  <c:v>4027.7799999999997</c:v>
                </c:pt>
                <c:pt idx="9392">
                  <c:v>4027.8</c:v>
                </c:pt>
                <c:pt idx="9393">
                  <c:v>4027.82</c:v>
                </c:pt>
                <c:pt idx="9394">
                  <c:v>4027.84</c:v>
                </c:pt>
                <c:pt idx="9395">
                  <c:v>4027.86</c:v>
                </c:pt>
                <c:pt idx="9396">
                  <c:v>4027.88</c:v>
                </c:pt>
                <c:pt idx="9397">
                  <c:v>4027.9</c:v>
                </c:pt>
                <c:pt idx="9398">
                  <c:v>4027.92</c:v>
                </c:pt>
                <c:pt idx="9399">
                  <c:v>4027.94</c:v>
                </c:pt>
                <c:pt idx="9400">
                  <c:v>4027.96</c:v>
                </c:pt>
                <c:pt idx="9401">
                  <c:v>4027.98</c:v>
                </c:pt>
                <c:pt idx="9402">
                  <c:v>4028</c:v>
                </c:pt>
                <c:pt idx="9403">
                  <c:v>4028.02</c:v>
                </c:pt>
                <c:pt idx="9404">
                  <c:v>4028.04</c:v>
                </c:pt>
                <c:pt idx="9405">
                  <c:v>4028.06</c:v>
                </c:pt>
                <c:pt idx="9406">
                  <c:v>4028.08</c:v>
                </c:pt>
                <c:pt idx="9407">
                  <c:v>4028.1</c:v>
                </c:pt>
                <c:pt idx="9408">
                  <c:v>4028.12</c:v>
                </c:pt>
                <c:pt idx="9409">
                  <c:v>4028.14</c:v>
                </c:pt>
                <c:pt idx="9410">
                  <c:v>4028.16</c:v>
                </c:pt>
                <c:pt idx="9411">
                  <c:v>4028.18</c:v>
                </c:pt>
                <c:pt idx="9412">
                  <c:v>4028.2</c:v>
                </c:pt>
                <c:pt idx="9413">
                  <c:v>4028.22</c:v>
                </c:pt>
                <c:pt idx="9414">
                  <c:v>4028.24</c:v>
                </c:pt>
                <c:pt idx="9415">
                  <c:v>4028.2599999999998</c:v>
                </c:pt>
                <c:pt idx="9416">
                  <c:v>4028.2799999999997</c:v>
                </c:pt>
                <c:pt idx="9417">
                  <c:v>4028.3</c:v>
                </c:pt>
                <c:pt idx="9418">
                  <c:v>4028.32</c:v>
                </c:pt>
                <c:pt idx="9419">
                  <c:v>4028.34</c:v>
                </c:pt>
                <c:pt idx="9420">
                  <c:v>4028.36</c:v>
                </c:pt>
                <c:pt idx="9421">
                  <c:v>4028.38</c:v>
                </c:pt>
                <c:pt idx="9422">
                  <c:v>4028.4</c:v>
                </c:pt>
                <c:pt idx="9423">
                  <c:v>4028.42</c:v>
                </c:pt>
                <c:pt idx="9424">
                  <c:v>4028.44</c:v>
                </c:pt>
                <c:pt idx="9425">
                  <c:v>4028.46</c:v>
                </c:pt>
                <c:pt idx="9426">
                  <c:v>4028.48</c:v>
                </c:pt>
                <c:pt idx="9427">
                  <c:v>4028.5</c:v>
                </c:pt>
                <c:pt idx="9428">
                  <c:v>4028.52</c:v>
                </c:pt>
                <c:pt idx="9429">
                  <c:v>4028.54</c:v>
                </c:pt>
                <c:pt idx="9430">
                  <c:v>4028.56</c:v>
                </c:pt>
                <c:pt idx="9431">
                  <c:v>4028.58</c:v>
                </c:pt>
                <c:pt idx="9432">
                  <c:v>4028.6</c:v>
                </c:pt>
                <c:pt idx="9433">
                  <c:v>4028.62</c:v>
                </c:pt>
                <c:pt idx="9434">
                  <c:v>4028.64</c:v>
                </c:pt>
                <c:pt idx="9435">
                  <c:v>4028.66</c:v>
                </c:pt>
                <c:pt idx="9436">
                  <c:v>4028.68</c:v>
                </c:pt>
                <c:pt idx="9437">
                  <c:v>4028.7</c:v>
                </c:pt>
                <c:pt idx="9438">
                  <c:v>4028.72</c:v>
                </c:pt>
                <c:pt idx="9439">
                  <c:v>4028.74</c:v>
                </c:pt>
                <c:pt idx="9440">
                  <c:v>4028.7599999999998</c:v>
                </c:pt>
                <c:pt idx="9441">
                  <c:v>4028.7799999999997</c:v>
                </c:pt>
                <c:pt idx="9442">
                  <c:v>4028.8</c:v>
                </c:pt>
                <c:pt idx="9443">
                  <c:v>4028.82</c:v>
                </c:pt>
                <c:pt idx="9444">
                  <c:v>4028.84</c:v>
                </c:pt>
                <c:pt idx="9445">
                  <c:v>4028.86</c:v>
                </c:pt>
                <c:pt idx="9446">
                  <c:v>4028.88</c:v>
                </c:pt>
                <c:pt idx="9447">
                  <c:v>4028.9</c:v>
                </c:pt>
                <c:pt idx="9448">
                  <c:v>4028.92</c:v>
                </c:pt>
                <c:pt idx="9449">
                  <c:v>4028.94</c:v>
                </c:pt>
                <c:pt idx="9450">
                  <c:v>4028.96</c:v>
                </c:pt>
                <c:pt idx="9451">
                  <c:v>4028.98</c:v>
                </c:pt>
                <c:pt idx="9452">
                  <c:v>4029</c:v>
                </c:pt>
                <c:pt idx="9453">
                  <c:v>4029.02</c:v>
                </c:pt>
                <c:pt idx="9454">
                  <c:v>4029.04</c:v>
                </c:pt>
                <c:pt idx="9455">
                  <c:v>4029.06</c:v>
                </c:pt>
                <c:pt idx="9456">
                  <c:v>4029.08</c:v>
                </c:pt>
                <c:pt idx="9457">
                  <c:v>4029.1</c:v>
                </c:pt>
                <c:pt idx="9458">
                  <c:v>4029.12</c:v>
                </c:pt>
                <c:pt idx="9459">
                  <c:v>4029.14</c:v>
                </c:pt>
                <c:pt idx="9460">
                  <c:v>4029.16</c:v>
                </c:pt>
                <c:pt idx="9461">
                  <c:v>4029.18</c:v>
                </c:pt>
                <c:pt idx="9462">
                  <c:v>4029.2</c:v>
                </c:pt>
                <c:pt idx="9463">
                  <c:v>4029.22</c:v>
                </c:pt>
                <c:pt idx="9464">
                  <c:v>4029.24</c:v>
                </c:pt>
                <c:pt idx="9465">
                  <c:v>4029.2599999999998</c:v>
                </c:pt>
                <c:pt idx="9466">
                  <c:v>4029.2799999999997</c:v>
                </c:pt>
                <c:pt idx="9467">
                  <c:v>4029.3</c:v>
                </c:pt>
                <c:pt idx="9468">
                  <c:v>4029.32</c:v>
                </c:pt>
                <c:pt idx="9469">
                  <c:v>4029.34</c:v>
                </c:pt>
                <c:pt idx="9470">
                  <c:v>4029.36</c:v>
                </c:pt>
                <c:pt idx="9471">
                  <c:v>4029.38</c:v>
                </c:pt>
                <c:pt idx="9472">
                  <c:v>4029.4</c:v>
                </c:pt>
                <c:pt idx="9473">
                  <c:v>4029.42</c:v>
                </c:pt>
                <c:pt idx="9474">
                  <c:v>4029.44</c:v>
                </c:pt>
                <c:pt idx="9475">
                  <c:v>4029.46</c:v>
                </c:pt>
                <c:pt idx="9476">
                  <c:v>4029.48</c:v>
                </c:pt>
                <c:pt idx="9477">
                  <c:v>4029.5</c:v>
                </c:pt>
                <c:pt idx="9478">
                  <c:v>4029.52</c:v>
                </c:pt>
                <c:pt idx="9479">
                  <c:v>4029.54</c:v>
                </c:pt>
                <c:pt idx="9480">
                  <c:v>4029.56</c:v>
                </c:pt>
                <c:pt idx="9481">
                  <c:v>4029.58</c:v>
                </c:pt>
                <c:pt idx="9482">
                  <c:v>4029.6</c:v>
                </c:pt>
                <c:pt idx="9483">
                  <c:v>4029.62</c:v>
                </c:pt>
                <c:pt idx="9484">
                  <c:v>4029.64</c:v>
                </c:pt>
                <c:pt idx="9485">
                  <c:v>4029.66</c:v>
                </c:pt>
                <c:pt idx="9486">
                  <c:v>4029.68</c:v>
                </c:pt>
                <c:pt idx="9487">
                  <c:v>4029.7</c:v>
                </c:pt>
                <c:pt idx="9488">
                  <c:v>4029.72</c:v>
                </c:pt>
                <c:pt idx="9489">
                  <c:v>4029.74</c:v>
                </c:pt>
                <c:pt idx="9490">
                  <c:v>4029.7599999999998</c:v>
                </c:pt>
                <c:pt idx="9491">
                  <c:v>4029.7799999999997</c:v>
                </c:pt>
                <c:pt idx="9492">
                  <c:v>4029.8</c:v>
                </c:pt>
                <c:pt idx="9493">
                  <c:v>4029.82</c:v>
                </c:pt>
                <c:pt idx="9494">
                  <c:v>4029.84</c:v>
                </c:pt>
                <c:pt idx="9495">
                  <c:v>4029.86</c:v>
                </c:pt>
                <c:pt idx="9496">
                  <c:v>4029.88</c:v>
                </c:pt>
                <c:pt idx="9497">
                  <c:v>4029.9</c:v>
                </c:pt>
                <c:pt idx="9498">
                  <c:v>4029.92</c:v>
                </c:pt>
                <c:pt idx="9499">
                  <c:v>4029.94</c:v>
                </c:pt>
                <c:pt idx="9500">
                  <c:v>4029.96</c:v>
                </c:pt>
                <c:pt idx="9501">
                  <c:v>4029.98</c:v>
                </c:pt>
                <c:pt idx="9502">
                  <c:v>4030</c:v>
                </c:pt>
                <c:pt idx="9503">
                  <c:v>4030.02</c:v>
                </c:pt>
                <c:pt idx="9504">
                  <c:v>4030.04</c:v>
                </c:pt>
                <c:pt idx="9505">
                  <c:v>4030.06</c:v>
                </c:pt>
                <c:pt idx="9506">
                  <c:v>4030.08</c:v>
                </c:pt>
                <c:pt idx="9507">
                  <c:v>4030.1</c:v>
                </c:pt>
                <c:pt idx="9508">
                  <c:v>4030.12</c:v>
                </c:pt>
                <c:pt idx="9509">
                  <c:v>4030.14</c:v>
                </c:pt>
                <c:pt idx="9510">
                  <c:v>4030.16</c:v>
                </c:pt>
                <c:pt idx="9511">
                  <c:v>4030.18</c:v>
                </c:pt>
                <c:pt idx="9512">
                  <c:v>4030.2</c:v>
                </c:pt>
                <c:pt idx="9513">
                  <c:v>4030.22</c:v>
                </c:pt>
                <c:pt idx="9514">
                  <c:v>4030.24</c:v>
                </c:pt>
                <c:pt idx="9515">
                  <c:v>4030.2599999999998</c:v>
                </c:pt>
                <c:pt idx="9516">
                  <c:v>4030.2799999999997</c:v>
                </c:pt>
                <c:pt idx="9517">
                  <c:v>4030.3</c:v>
                </c:pt>
                <c:pt idx="9518">
                  <c:v>4030.32</c:v>
                </c:pt>
                <c:pt idx="9519">
                  <c:v>4030.34</c:v>
                </c:pt>
                <c:pt idx="9520">
                  <c:v>4030.36</c:v>
                </c:pt>
                <c:pt idx="9521">
                  <c:v>4030.38</c:v>
                </c:pt>
                <c:pt idx="9522">
                  <c:v>4030.4</c:v>
                </c:pt>
                <c:pt idx="9523">
                  <c:v>4030.42</c:v>
                </c:pt>
                <c:pt idx="9524">
                  <c:v>4030.44</c:v>
                </c:pt>
                <c:pt idx="9525">
                  <c:v>4030.46</c:v>
                </c:pt>
                <c:pt idx="9526">
                  <c:v>4030.48</c:v>
                </c:pt>
                <c:pt idx="9527">
                  <c:v>4030.5</c:v>
                </c:pt>
                <c:pt idx="9528">
                  <c:v>4030.52</c:v>
                </c:pt>
                <c:pt idx="9529">
                  <c:v>4030.54</c:v>
                </c:pt>
                <c:pt idx="9530">
                  <c:v>4030.56</c:v>
                </c:pt>
                <c:pt idx="9531">
                  <c:v>4030.58</c:v>
                </c:pt>
                <c:pt idx="9532">
                  <c:v>4030.6</c:v>
                </c:pt>
                <c:pt idx="9533">
                  <c:v>4030.62</c:v>
                </c:pt>
                <c:pt idx="9534">
                  <c:v>4030.64</c:v>
                </c:pt>
                <c:pt idx="9535">
                  <c:v>4030.66</c:v>
                </c:pt>
                <c:pt idx="9536">
                  <c:v>4030.68</c:v>
                </c:pt>
                <c:pt idx="9537">
                  <c:v>4030.7</c:v>
                </c:pt>
                <c:pt idx="9538">
                  <c:v>4030.72</c:v>
                </c:pt>
                <c:pt idx="9539">
                  <c:v>4030.74</c:v>
                </c:pt>
                <c:pt idx="9540">
                  <c:v>4030.7599999999998</c:v>
                </c:pt>
                <c:pt idx="9541">
                  <c:v>4030.7799999999997</c:v>
                </c:pt>
                <c:pt idx="9542">
                  <c:v>4030.8</c:v>
                </c:pt>
                <c:pt idx="9543">
                  <c:v>4030.82</c:v>
                </c:pt>
                <c:pt idx="9544">
                  <c:v>4030.84</c:v>
                </c:pt>
                <c:pt idx="9545">
                  <c:v>4030.86</c:v>
                </c:pt>
                <c:pt idx="9546">
                  <c:v>4030.88</c:v>
                </c:pt>
                <c:pt idx="9547">
                  <c:v>4030.9</c:v>
                </c:pt>
                <c:pt idx="9548">
                  <c:v>4030.92</c:v>
                </c:pt>
                <c:pt idx="9549">
                  <c:v>4030.94</c:v>
                </c:pt>
                <c:pt idx="9550">
                  <c:v>4030.96</c:v>
                </c:pt>
                <c:pt idx="9551">
                  <c:v>4030.98</c:v>
                </c:pt>
                <c:pt idx="9552">
                  <c:v>4031</c:v>
                </c:pt>
                <c:pt idx="9553">
                  <c:v>4031.02</c:v>
                </c:pt>
                <c:pt idx="9554">
                  <c:v>4031.04</c:v>
                </c:pt>
                <c:pt idx="9555">
                  <c:v>4031.06</c:v>
                </c:pt>
                <c:pt idx="9556">
                  <c:v>4031.08</c:v>
                </c:pt>
                <c:pt idx="9557">
                  <c:v>4031.1</c:v>
                </c:pt>
                <c:pt idx="9558">
                  <c:v>4031.12</c:v>
                </c:pt>
                <c:pt idx="9559">
                  <c:v>4031.14</c:v>
                </c:pt>
                <c:pt idx="9560">
                  <c:v>4031.16</c:v>
                </c:pt>
                <c:pt idx="9561">
                  <c:v>4031.18</c:v>
                </c:pt>
                <c:pt idx="9562">
                  <c:v>4031.2</c:v>
                </c:pt>
                <c:pt idx="9563">
                  <c:v>4031.22</c:v>
                </c:pt>
                <c:pt idx="9564">
                  <c:v>4031.24</c:v>
                </c:pt>
                <c:pt idx="9565">
                  <c:v>4031.2599999999998</c:v>
                </c:pt>
                <c:pt idx="9566">
                  <c:v>4031.2799999999997</c:v>
                </c:pt>
                <c:pt idx="9567">
                  <c:v>4031.3</c:v>
                </c:pt>
                <c:pt idx="9568">
                  <c:v>4031.32</c:v>
                </c:pt>
                <c:pt idx="9569">
                  <c:v>4031.34</c:v>
                </c:pt>
                <c:pt idx="9570">
                  <c:v>4031.36</c:v>
                </c:pt>
                <c:pt idx="9571">
                  <c:v>4031.38</c:v>
                </c:pt>
                <c:pt idx="9572">
                  <c:v>4031.4</c:v>
                </c:pt>
                <c:pt idx="9573">
                  <c:v>4031.42</c:v>
                </c:pt>
                <c:pt idx="9574">
                  <c:v>4031.44</c:v>
                </c:pt>
                <c:pt idx="9575">
                  <c:v>4031.46</c:v>
                </c:pt>
                <c:pt idx="9576">
                  <c:v>4031.48</c:v>
                </c:pt>
                <c:pt idx="9577">
                  <c:v>4031.5</c:v>
                </c:pt>
                <c:pt idx="9578">
                  <c:v>4031.52</c:v>
                </c:pt>
                <c:pt idx="9579">
                  <c:v>4031.54</c:v>
                </c:pt>
                <c:pt idx="9580">
                  <c:v>4031.56</c:v>
                </c:pt>
                <c:pt idx="9581">
                  <c:v>4031.58</c:v>
                </c:pt>
                <c:pt idx="9582">
                  <c:v>4031.6</c:v>
                </c:pt>
                <c:pt idx="9583">
                  <c:v>4031.62</c:v>
                </c:pt>
                <c:pt idx="9584">
                  <c:v>4031.64</c:v>
                </c:pt>
                <c:pt idx="9585">
                  <c:v>4031.66</c:v>
                </c:pt>
                <c:pt idx="9586">
                  <c:v>4031.68</c:v>
                </c:pt>
                <c:pt idx="9587">
                  <c:v>4031.7</c:v>
                </c:pt>
                <c:pt idx="9588">
                  <c:v>4031.72</c:v>
                </c:pt>
                <c:pt idx="9589">
                  <c:v>4031.74</c:v>
                </c:pt>
                <c:pt idx="9590">
                  <c:v>4031.7599999999998</c:v>
                </c:pt>
                <c:pt idx="9591">
                  <c:v>4031.7799999999997</c:v>
                </c:pt>
                <c:pt idx="9592">
                  <c:v>4031.8</c:v>
                </c:pt>
                <c:pt idx="9593">
                  <c:v>4031.82</c:v>
                </c:pt>
                <c:pt idx="9594">
                  <c:v>4031.84</c:v>
                </c:pt>
                <c:pt idx="9595">
                  <c:v>4031.86</c:v>
                </c:pt>
                <c:pt idx="9596">
                  <c:v>4031.88</c:v>
                </c:pt>
                <c:pt idx="9597">
                  <c:v>4031.9</c:v>
                </c:pt>
                <c:pt idx="9598">
                  <c:v>4031.92</c:v>
                </c:pt>
                <c:pt idx="9599">
                  <c:v>4031.94</c:v>
                </c:pt>
                <c:pt idx="9600">
                  <c:v>4031.96</c:v>
                </c:pt>
                <c:pt idx="9601">
                  <c:v>4031.98</c:v>
                </c:pt>
                <c:pt idx="9602">
                  <c:v>4032</c:v>
                </c:pt>
                <c:pt idx="9603">
                  <c:v>4032.02</c:v>
                </c:pt>
                <c:pt idx="9604">
                  <c:v>4032.04</c:v>
                </c:pt>
                <c:pt idx="9605">
                  <c:v>4032.06</c:v>
                </c:pt>
                <c:pt idx="9606">
                  <c:v>4032.08</c:v>
                </c:pt>
                <c:pt idx="9607">
                  <c:v>4032.1</c:v>
                </c:pt>
                <c:pt idx="9608">
                  <c:v>4032.12</c:v>
                </c:pt>
                <c:pt idx="9609">
                  <c:v>4032.14</c:v>
                </c:pt>
                <c:pt idx="9610">
                  <c:v>4032.16</c:v>
                </c:pt>
                <c:pt idx="9611">
                  <c:v>4032.18</c:v>
                </c:pt>
                <c:pt idx="9612">
                  <c:v>4032.2</c:v>
                </c:pt>
                <c:pt idx="9613">
                  <c:v>4032.22</c:v>
                </c:pt>
                <c:pt idx="9614">
                  <c:v>4032.24</c:v>
                </c:pt>
                <c:pt idx="9615">
                  <c:v>4032.2599999999998</c:v>
                </c:pt>
                <c:pt idx="9616">
                  <c:v>4032.2799999999997</c:v>
                </c:pt>
                <c:pt idx="9617">
                  <c:v>4032.3</c:v>
                </c:pt>
                <c:pt idx="9618">
                  <c:v>4032.32</c:v>
                </c:pt>
                <c:pt idx="9619">
                  <c:v>4032.34</c:v>
                </c:pt>
                <c:pt idx="9620">
                  <c:v>4032.36</c:v>
                </c:pt>
                <c:pt idx="9621">
                  <c:v>4032.38</c:v>
                </c:pt>
                <c:pt idx="9622">
                  <c:v>4032.4</c:v>
                </c:pt>
                <c:pt idx="9623">
                  <c:v>4032.42</c:v>
                </c:pt>
                <c:pt idx="9624">
                  <c:v>4032.44</c:v>
                </c:pt>
                <c:pt idx="9625">
                  <c:v>4032.46</c:v>
                </c:pt>
                <c:pt idx="9626">
                  <c:v>4032.48</c:v>
                </c:pt>
                <c:pt idx="9627">
                  <c:v>4032.5</c:v>
                </c:pt>
                <c:pt idx="9628">
                  <c:v>4032.52</c:v>
                </c:pt>
                <c:pt idx="9629">
                  <c:v>4032.54</c:v>
                </c:pt>
                <c:pt idx="9630">
                  <c:v>4032.56</c:v>
                </c:pt>
                <c:pt idx="9631">
                  <c:v>4032.58</c:v>
                </c:pt>
                <c:pt idx="9632">
                  <c:v>4032.6</c:v>
                </c:pt>
                <c:pt idx="9633">
                  <c:v>4032.62</c:v>
                </c:pt>
                <c:pt idx="9634">
                  <c:v>4032.64</c:v>
                </c:pt>
                <c:pt idx="9635">
                  <c:v>4032.66</c:v>
                </c:pt>
                <c:pt idx="9636">
                  <c:v>4032.68</c:v>
                </c:pt>
                <c:pt idx="9637">
                  <c:v>4032.7</c:v>
                </c:pt>
                <c:pt idx="9638">
                  <c:v>4032.72</c:v>
                </c:pt>
                <c:pt idx="9639">
                  <c:v>4032.74</c:v>
                </c:pt>
                <c:pt idx="9640">
                  <c:v>4032.7599999999998</c:v>
                </c:pt>
                <c:pt idx="9641">
                  <c:v>4032.7799999999997</c:v>
                </c:pt>
                <c:pt idx="9642">
                  <c:v>4032.8</c:v>
                </c:pt>
                <c:pt idx="9643">
                  <c:v>4032.82</c:v>
                </c:pt>
                <c:pt idx="9644">
                  <c:v>4032.84</c:v>
                </c:pt>
                <c:pt idx="9645">
                  <c:v>4032.86</c:v>
                </c:pt>
                <c:pt idx="9646">
                  <c:v>4032.88</c:v>
                </c:pt>
                <c:pt idx="9647">
                  <c:v>4032.9</c:v>
                </c:pt>
                <c:pt idx="9648">
                  <c:v>4032.92</c:v>
                </c:pt>
                <c:pt idx="9649">
                  <c:v>4032.94</c:v>
                </c:pt>
                <c:pt idx="9650">
                  <c:v>4032.96</c:v>
                </c:pt>
                <c:pt idx="9651">
                  <c:v>4032.98</c:v>
                </c:pt>
                <c:pt idx="9652">
                  <c:v>4033</c:v>
                </c:pt>
                <c:pt idx="9653">
                  <c:v>4033.02</c:v>
                </c:pt>
                <c:pt idx="9654">
                  <c:v>4033.04</c:v>
                </c:pt>
                <c:pt idx="9655">
                  <c:v>4033.06</c:v>
                </c:pt>
                <c:pt idx="9656">
                  <c:v>4033.08</c:v>
                </c:pt>
                <c:pt idx="9657">
                  <c:v>4033.1</c:v>
                </c:pt>
                <c:pt idx="9658">
                  <c:v>4033.12</c:v>
                </c:pt>
                <c:pt idx="9659">
                  <c:v>4033.14</c:v>
                </c:pt>
                <c:pt idx="9660">
                  <c:v>4033.16</c:v>
                </c:pt>
                <c:pt idx="9661">
                  <c:v>4033.18</c:v>
                </c:pt>
                <c:pt idx="9662">
                  <c:v>4033.2</c:v>
                </c:pt>
                <c:pt idx="9663">
                  <c:v>4033.22</c:v>
                </c:pt>
                <c:pt idx="9664">
                  <c:v>4033.24</c:v>
                </c:pt>
                <c:pt idx="9665">
                  <c:v>4033.2599999999998</c:v>
                </c:pt>
                <c:pt idx="9666">
                  <c:v>4033.2799999999997</c:v>
                </c:pt>
                <c:pt idx="9667">
                  <c:v>4033.3</c:v>
                </c:pt>
                <c:pt idx="9668">
                  <c:v>4033.32</c:v>
                </c:pt>
                <c:pt idx="9669">
                  <c:v>4033.34</c:v>
                </c:pt>
                <c:pt idx="9670">
                  <c:v>4033.36</c:v>
                </c:pt>
                <c:pt idx="9671">
                  <c:v>4033.38</c:v>
                </c:pt>
                <c:pt idx="9672">
                  <c:v>4033.4</c:v>
                </c:pt>
                <c:pt idx="9673">
                  <c:v>4033.42</c:v>
                </c:pt>
                <c:pt idx="9674">
                  <c:v>4033.44</c:v>
                </c:pt>
                <c:pt idx="9675">
                  <c:v>4033.46</c:v>
                </c:pt>
                <c:pt idx="9676">
                  <c:v>4033.48</c:v>
                </c:pt>
                <c:pt idx="9677">
                  <c:v>4033.5</c:v>
                </c:pt>
                <c:pt idx="9678">
                  <c:v>4033.52</c:v>
                </c:pt>
                <c:pt idx="9679">
                  <c:v>4033.54</c:v>
                </c:pt>
                <c:pt idx="9680">
                  <c:v>4033.56</c:v>
                </c:pt>
                <c:pt idx="9681">
                  <c:v>4033.58</c:v>
                </c:pt>
                <c:pt idx="9682">
                  <c:v>4033.6</c:v>
                </c:pt>
                <c:pt idx="9683">
                  <c:v>4033.62</c:v>
                </c:pt>
                <c:pt idx="9684">
                  <c:v>4033.64</c:v>
                </c:pt>
                <c:pt idx="9685">
                  <c:v>4033.66</c:v>
                </c:pt>
                <c:pt idx="9686">
                  <c:v>4033.68</c:v>
                </c:pt>
                <c:pt idx="9687">
                  <c:v>4033.7</c:v>
                </c:pt>
                <c:pt idx="9688">
                  <c:v>4033.72</c:v>
                </c:pt>
                <c:pt idx="9689">
                  <c:v>4033.74</c:v>
                </c:pt>
                <c:pt idx="9690">
                  <c:v>4033.7599999999998</c:v>
                </c:pt>
                <c:pt idx="9691">
                  <c:v>4033.7799999999997</c:v>
                </c:pt>
                <c:pt idx="9692">
                  <c:v>4033.8</c:v>
                </c:pt>
                <c:pt idx="9693">
                  <c:v>4033.82</c:v>
                </c:pt>
                <c:pt idx="9694">
                  <c:v>4033.84</c:v>
                </c:pt>
                <c:pt idx="9695">
                  <c:v>4033.86</c:v>
                </c:pt>
                <c:pt idx="9696">
                  <c:v>4033.88</c:v>
                </c:pt>
                <c:pt idx="9697">
                  <c:v>4033.9</c:v>
                </c:pt>
                <c:pt idx="9698">
                  <c:v>4033.92</c:v>
                </c:pt>
                <c:pt idx="9699">
                  <c:v>4033.94</c:v>
                </c:pt>
                <c:pt idx="9700">
                  <c:v>4033.96</c:v>
                </c:pt>
                <c:pt idx="9701">
                  <c:v>4033.98</c:v>
                </c:pt>
                <c:pt idx="9702">
                  <c:v>4034</c:v>
                </c:pt>
                <c:pt idx="9703">
                  <c:v>4034.02</c:v>
                </c:pt>
                <c:pt idx="9704">
                  <c:v>4034.04</c:v>
                </c:pt>
                <c:pt idx="9705">
                  <c:v>4034.06</c:v>
                </c:pt>
                <c:pt idx="9706">
                  <c:v>4034.08</c:v>
                </c:pt>
                <c:pt idx="9707">
                  <c:v>4034.1</c:v>
                </c:pt>
                <c:pt idx="9708">
                  <c:v>4034.12</c:v>
                </c:pt>
                <c:pt idx="9709">
                  <c:v>4034.14</c:v>
                </c:pt>
                <c:pt idx="9710">
                  <c:v>4034.16</c:v>
                </c:pt>
                <c:pt idx="9711">
                  <c:v>4034.18</c:v>
                </c:pt>
                <c:pt idx="9712">
                  <c:v>4034.2</c:v>
                </c:pt>
                <c:pt idx="9713">
                  <c:v>4034.22</c:v>
                </c:pt>
                <c:pt idx="9714">
                  <c:v>4034.24</c:v>
                </c:pt>
                <c:pt idx="9715">
                  <c:v>4034.2599999999998</c:v>
                </c:pt>
                <c:pt idx="9716">
                  <c:v>4034.2799999999997</c:v>
                </c:pt>
                <c:pt idx="9717">
                  <c:v>4034.3</c:v>
                </c:pt>
                <c:pt idx="9718">
                  <c:v>4034.32</c:v>
                </c:pt>
                <c:pt idx="9719">
                  <c:v>4034.34</c:v>
                </c:pt>
                <c:pt idx="9720">
                  <c:v>4034.36</c:v>
                </c:pt>
                <c:pt idx="9721">
                  <c:v>4034.38</c:v>
                </c:pt>
                <c:pt idx="9722">
                  <c:v>4034.4</c:v>
                </c:pt>
                <c:pt idx="9723">
                  <c:v>4034.42</c:v>
                </c:pt>
                <c:pt idx="9724">
                  <c:v>4034.44</c:v>
                </c:pt>
                <c:pt idx="9725">
                  <c:v>4034.46</c:v>
                </c:pt>
                <c:pt idx="9726">
                  <c:v>4034.48</c:v>
                </c:pt>
                <c:pt idx="9727">
                  <c:v>4034.5</c:v>
                </c:pt>
                <c:pt idx="9728">
                  <c:v>4034.52</c:v>
                </c:pt>
                <c:pt idx="9729">
                  <c:v>4034.54</c:v>
                </c:pt>
                <c:pt idx="9730">
                  <c:v>4034.56</c:v>
                </c:pt>
                <c:pt idx="9731">
                  <c:v>4034.58</c:v>
                </c:pt>
                <c:pt idx="9732">
                  <c:v>4034.6</c:v>
                </c:pt>
                <c:pt idx="9733">
                  <c:v>4034.62</c:v>
                </c:pt>
                <c:pt idx="9734">
                  <c:v>4034.64</c:v>
                </c:pt>
                <c:pt idx="9735">
                  <c:v>4034.66</c:v>
                </c:pt>
                <c:pt idx="9736">
                  <c:v>4034.68</c:v>
                </c:pt>
                <c:pt idx="9737">
                  <c:v>4034.7</c:v>
                </c:pt>
                <c:pt idx="9738">
                  <c:v>4034.72</c:v>
                </c:pt>
                <c:pt idx="9739">
                  <c:v>4034.74</c:v>
                </c:pt>
                <c:pt idx="9740">
                  <c:v>4034.7599999999998</c:v>
                </c:pt>
                <c:pt idx="9741">
                  <c:v>4034.7799999999997</c:v>
                </c:pt>
                <c:pt idx="9742">
                  <c:v>4034.8</c:v>
                </c:pt>
                <c:pt idx="9743">
                  <c:v>4034.82</c:v>
                </c:pt>
                <c:pt idx="9744">
                  <c:v>4034.84</c:v>
                </c:pt>
                <c:pt idx="9745">
                  <c:v>4034.86</c:v>
                </c:pt>
                <c:pt idx="9746">
                  <c:v>4034.88</c:v>
                </c:pt>
                <c:pt idx="9747">
                  <c:v>4034.9</c:v>
                </c:pt>
                <c:pt idx="9748">
                  <c:v>4034.92</c:v>
                </c:pt>
                <c:pt idx="9749">
                  <c:v>4034.94</c:v>
                </c:pt>
                <c:pt idx="9750">
                  <c:v>4034.96</c:v>
                </c:pt>
                <c:pt idx="9751">
                  <c:v>4034.98</c:v>
                </c:pt>
                <c:pt idx="9752">
                  <c:v>4035</c:v>
                </c:pt>
                <c:pt idx="9753">
                  <c:v>4035.02</c:v>
                </c:pt>
                <c:pt idx="9754">
                  <c:v>4035.04</c:v>
                </c:pt>
                <c:pt idx="9755">
                  <c:v>4035.06</c:v>
                </c:pt>
                <c:pt idx="9756">
                  <c:v>4035.08</c:v>
                </c:pt>
                <c:pt idx="9757">
                  <c:v>4035.1</c:v>
                </c:pt>
                <c:pt idx="9758">
                  <c:v>4035.12</c:v>
                </c:pt>
                <c:pt idx="9759">
                  <c:v>4035.14</c:v>
                </c:pt>
                <c:pt idx="9760">
                  <c:v>4035.16</c:v>
                </c:pt>
                <c:pt idx="9761">
                  <c:v>4035.18</c:v>
                </c:pt>
                <c:pt idx="9762">
                  <c:v>4035.2</c:v>
                </c:pt>
                <c:pt idx="9763">
                  <c:v>4035.22</c:v>
                </c:pt>
                <c:pt idx="9764">
                  <c:v>4035.24</c:v>
                </c:pt>
                <c:pt idx="9765">
                  <c:v>4035.2599999999998</c:v>
                </c:pt>
                <c:pt idx="9766">
                  <c:v>4035.2799999999997</c:v>
                </c:pt>
                <c:pt idx="9767">
                  <c:v>4035.3</c:v>
                </c:pt>
                <c:pt idx="9768">
                  <c:v>4035.32</c:v>
                </c:pt>
                <c:pt idx="9769">
                  <c:v>4035.34</c:v>
                </c:pt>
                <c:pt idx="9770">
                  <c:v>4035.36</c:v>
                </c:pt>
                <c:pt idx="9771">
                  <c:v>4035.38</c:v>
                </c:pt>
                <c:pt idx="9772">
                  <c:v>4035.4</c:v>
                </c:pt>
                <c:pt idx="9773">
                  <c:v>4035.42</c:v>
                </c:pt>
                <c:pt idx="9774">
                  <c:v>4035.44</c:v>
                </c:pt>
                <c:pt idx="9775">
                  <c:v>4035.46</c:v>
                </c:pt>
                <c:pt idx="9776">
                  <c:v>4035.48</c:v>
                </c:pt>
                <c:pt idx="9777">
                  <c:v>4035.5</c:v>
                </c:pt>
                <c:pt idx="9778">
                  <c:v>4035.52</c:v>
                </c:pt>
                <c:pt idx="9779">
                  <c:v>4035.54</c:v>
                </c:pt>
                <c:pt idx="9780">
                  <c:v>4035.56</c:v>
                </c:pt>
                <c:pt idx="9781">
                  <c:v>4035.58</c:v>
                </c:pt>
                <c:pt idx="9782">
                  <c:v>4035.6</c:v>
                </c:pt>
                <c:pt idx="9783">
                  <c:v>4035.62</c:v>
                </c:pt>
                <c:pt idx="9784">
                  <c:v>4035.64</c:v>
                </c:pt>
                <c:pt idx="9785">
                  <c:v>4035.66</c:v>
                </c:pt>
                <c:pt idx="9786">
                  <c:v>4035.68</c:v>
                </c:pt>
                <c:pt idx="9787">
                  <c:v>4035.7</c:v>
                </c:pt>
                <c:pt idx="9788">
                  <c:v>4035.72</c:v>
                </c:pt>
                <c:pt idx="9789">
                  <c:v>4035.74</c:v>
                </c:pt>
                <c:pt idx="9790">
                  <c:v>4035.7599999999998</c:v>
                </c:pt>
                <c:pt idx="9791">
                  <c:v>4035.7799999999997</c:v>
                </c:pt>
                <c:pt idx="9792">
                  <c:v>4035.8</c:v>
                </c:pt>
                <c:pt idx="9793">
                  <c:v>4035.82</c:v>
                </c:pt>
                <c:pt idx="9794">
                  <c:v>4035.84</c:v>
                </c:pt>
                <c:pt idx="9795">
                  <c:v>4035.86</c:v>
                </c:pt>
                <c:pt idx="9796">
                  <c:v>4035.88</c:v>
                </c:pt>
                <c:pt idx="9797">
                  <c:v>4035.9</c:v>
                </c:pt>
                <c:pt idx="9798">
                  <c:v>4035.92</c:v>
                </c:pt>
                <c:pt idx="9799">
                  <c:v>4035.94</c:v>
                </c:pt>
                <c:pt idx="9800">
                  <c:v>4035.96</c:v>
                </c:pt>
                <c:pt idx="9801">
                  <c:v>4035.98</c:v>
                </c:pt>
                <c:pt idx="9802">
                  <c:v>4036</c:v>
                </c:pt>
                <c:pt idx="9803">
                  <c:v>4036.02</c:v>
                </c:pt>
                <c:pt idx="9804">
                  <c:v>4036.04</c:v>
                </c:pt>
                <c:pt idx="9805">
                  <c:v>4036.06</c:v>
                </c:pt>
                <c:pt idx="9806">
                  <c:v>4036.08</c:v>
                </c:pt>
                <c:pt idx="9807">
                  <c:v>4036.1</c:v>
                </c:pt>
                <c:pt idx="9808">
                  <c:v>4036.12</c:v>
                </c:pt>
                <c:pt idx="9809">
                  <c:v>4036.14</c:v>
                </c:pt>
                <c:pt idx="9810">
                  <c:v>4036.16</c:v>
                </c:pt>
                <c:pt idx="9811">
                  <c:v>4036.18</c:v>
                </c:pt>
                <c:pt idx="9812">
                  <c:v>4036.2</c:v>
                </c:pt>
                <c:pt idx="9813">
                  <c:v>4036.22</c:v>
                </c:pt>
                <c:pt idx="9814">
                  <c:v>4036.24</c:v>
                </c:pt>
                <c:pt idx="9815">
                  <c:v>4036.2599999999998</c:v>
                </c:pt>
                <c:pt idx="9816">
                  <c:v>4036.2799999999997</c:v>
                </c:pt>
                <c:pt idx="9817">
                  <c:v>4036.3</c:v>
                </c:pt>
                <c:pt idx="9818">
                  <c:v>4036.32</c:v>
                </c:pt>
                <c:pt idx="9819">
                  <c:v>4036.34</c:v>
                </c:pt>
                <c:pt idx="9820">
                  <c:v>4036.36</c:v>
                </c:pt>
                <c:pt idx="9821">
                  <c:v>4036.38</c:v>
                </c:pt>
                <c:pt idx="9822">
                  <c:v>4036.4</c:v>
                </c:pt>
                <c:pt idx="9823">
                  <c:v>4036.42</c:v>
                </c:pt>
                <c:pt idx="9824">
                  <c:v>4036.44</c:v>
                </c:pt>
                <c:pt idx="9825">
                  <c:v>4036.46</c:v>
                </c:pt>
                <c:pt idx="9826">
                  <c:v>4036.48</c:v>
                </c:pt>
                <c:pt idx="9827">
                  <c:v>4036.5</c:v>
                </c:pt>
                <c:pt idx="9828">
                  <c:v>4036.52</c:v>
                </c:pt>
                <c:pt idx="9829">
                  <c:v>4036.54</c:v>
                </c:pt>
                <c:pt idx="9830">
                  <c:v>4036.56</c:v>
                </c:pt>
                <c:pt idx="9831">
                  <c:v>4036.58</c:v>
                </c:pt>
                <c:pt idx="9832">
                  <c:v>4036.6</c:v>
                </c:pt>
                <c:pt idx="9833">
                  <c:v>4036.62</c:v>
                </c:pt>
                <c:pt idx="9834">
                  <c:v>4036.64</c:v>
                </c:pt>
                <c:pt idx="9835">
                  <c:v>4036.66</c:v>
                </c:pt>
                <c:pt idx="9836">
                  <c:v>4036.68</c:v>
                </c:pt>
                <c:pt idx="9837">
                  <c:v>4036.7</c:v>
                </c:pt>
                <c:pt idx="9838">
                  <c:v>4036.72</c:v>
                </c:pt>
                <c:pt idx="9839">
                  <c:v>4036.74</c:v>
                </c:pt>
                <c:pt idx="9840">
                  <c:v>4036.7599999999998</c:v>
                </c:pt>
                <c:pt idx="9841">
                  <c:v>4036.7799999999997</c:v>
                </c:pt>
                <c:pt idx="9842">
                  <c:v>4036.8</c:v>
                </c:pt>
                <c:pt idx="9843">
                  <c:v>4036.82</c:v>
                </c:pt>
                <c:pt idx="9844">
                  <c:v>4036.84</c:v>
                </c:pt>
                <c:pt idx="9845">
                  <c:v>4036.86</c:v>
                </c:pt>
                <c:pt idx="9846">
                  <c:v>4036.88</c:v>
                </c:pt>
                <c:pt idx="9847">
                  <c:v>4036.9</c:v>
                </c:pt>
                <c:pt idx="9848">
                  <c:v>4036.92</c:v>
                </c:pt>
                <c:pt idx="9849">
                  <c:v>4036.94</c:v>
                </c:pt>
                <c:pt idx="9850">
                  <c:v>4036.96</c:v>
                </c:pt>
                <c:pt idx="9851">
                  <c:v>4036.98</c:v>
                </c:pt>
                <c:pt idx="9852">
                  <c:v>4037</c:v>
                </c:pt>
                <c:pt idx="9853">
                  <c:v>4037.02</c:v>
                </c:pt>
                <c:pt idx="9854">
                  <c:v>4037.04</c:v>
                </c:pt>
                <c:pt idx="9855">
                  <c:v>4037.06</c:v>
                </c:pt>
                <c:pt idx="9856">
                  <c:v>4037.08</c:v>
                </c:pt>
                <c:pt idx="9857">
                  <c:v>4037.1</c:v>
                </c:pt>
                <c:pt idx="9858">
                  <c:v>4037.12</c:v>
                </c:pt>
                <c:pt idx="9859">
                  <c:v>4037.14</c:v>
                </c:pt>
                <c:pt idx="9860">
                  <c:v>4037.16</c:v>
                </c:pt>
                <c:pt idx="9861">
                  <c:v>4037.18</c:v>
                </c:pt>
                <c:pt idx="9862">
                  <c:v>4037.2</c:v>
                </c:pt>
                <c:pt idx="9863">
                  <c:v>4037.22</c:v>
                </c:pt>
                <c:pt idx="9864">
                  <c:v>4037.24</c:v>
                </c:pt>
                <c:pt idx="9865">
                  <c:v>4037.2599999999998</c:v>
                </c:pt>
                <c:pt idx="9866">
                  <c:v>4037.2799999999997</c:v>
                </c:pt>
                <c:pt idx="9867">
                  <c:v>4037.3</c:v>
                </c:pt>
                <c:pt idx="9868">
                  <c:v>4037.32</c:v>
                </c:pt>
                <c:pt idx="9869">
                  <c:v>4037.34</c:v>
                </c:pt>
                <c:pt idx="9870">
                  <c:v>4037.36</c:v>
                </c:pt>
                <c:pt idx="9871">
                  <c:v>4037.38</c:v>
                </c:pt>
                <c:pt idx="9872">
                  <c:v>4037.4</c:v>
                </c:pt>
                <c:pt idx="9873">
                  <c:v>4037.42</c:v>
                </c:pt>
                <c:pt idx="9874">
                  <c:v>4037.44</c:v>
                </c:pt>
                <c:pt idx="9875">
                  <c:v>4037.46</c:v>
                </c:pt>
                <c:pt idx="9876">
                  <c:v>4037.48</c:v>
                </c:pt>
                <c:pt idx="9877">
                  <c:v>4037.5</c:v>
                </c:pt>
                <c:pt idx="9878">
                  <c:v>4037.52</c:v>
                </c:pt>
                <c:pt idx="9879">
                  <c:v>4037.54</c:v>
                </c:pt>
                <c:pt idx="9880">
                  <c:v>4037.56</c:v>
                </c:pt>
                <c:pt idx="9881">
                  <c:v>4037.58</c:v>
                </c:pt>
                <c:pt idx="9882">
                  <c:v>4037.6</c:v>
                </c:pt>
                <c:pt idx="9883">
                  <c:v>4037.62</c:v>
                </c:pt>
                <c:pt idx="9884">
                  <c:v>4037.64</c:v>
                </c:pt>
                <c:pt idx="9885">
                  <c:v>4037.66</c:v>
                </c:pt>
                <c:pt idx="9886">
                  <c:v>4037.68</c:v>
                </c:pt>
                <c:pt idx="9887">
                  <c:v>4037.7</c:v>
                </c:pt>
                <c:pt idx="9888">
                  <c:v>4037.72</c:v>
                </c:pt>
                <c:pt idx="9889">
                  <c:v>4037.74</c:v>
                </c:pt>
                <c:pt idx="9890">
                  <c:v>4037.7599999999998</c:v>
                </c:pt>
                <c:pt idx="9891">
                  <c:v>4037.7799999999997</c:v>
                </c:pt>
                <c:pt idx="9892">
                  <c:v>4037.8</c:v>
                </c:pt>
                <c:pt idx="9893">
                  <c:v>4037.82</c:v>
                </c:pt>
                <c:pt idx="9894">
                  <c:v>4037.84</c:v>
                </c:pt>
                <c:pt idx="9895">
                  <c:v>4037.86</c:v>
                </c:pt>
                <c:pt idx="9896">
                  <c:v>4037.88</c:v>
                </c:pt>
                <c:pt idx="9897">
                  <c:v>4037.9</c:v>
                </c:pt>
                <c:pt idx="9898">
                  <c:v>4037.92</c:v>
                </c:pt>
                <c:pt idx="9899">
                  <c:v>4037.94</c:v>
                </c:pt>
                <c:pt idx="9900">
                  <c:v>4037.96</c:v>
                </c:pt>
                <c:pt idx="9901">
                  <c:v>4037.98</c:v>
                </c:pt>
                <c:pt idx="9902">
                  <c:v>4038</c:v>
                </c:pt>
                <c:pt idx="9903">
                  <c:v>4038.02</c:v>
                </c:pt>
                <c:pt idx="9904">
                  <c:v>4038.04</c:v>
                </c:pt>
                <c:pt idx="9905">
                  <c:v>4038.06</c:v>
                </c:pt>
                <c:pt idx="9906">
                  <c:v>4038.08</c:v>
                </c:pt>
                <c:pt idx="9907">
                  <c:v>4038.1</c:v>
                </c:pt>
                <c:pt idx="9908">
                  <c:v>4038.12</c:v>
                </c:pt>
                <c:pt idx="9909">
                  <c:v>4038.14</c:v>
                </c:pt>
                <c:pt idx="9910">
                  <c:v>4038.16</c:v>
                </c:pt>
                <c:pt idx="9911">
                  <c:v>4038.18</c:v>
                </c:pt>
                <c:pt idx="9912">
                  <c:v>4038.2</c:v>
                </c:pt>
                <c:pt idx="9913">
                  <c:v>4038.22</c:v>
                </c:pt>
                <c:pt idx="9914">
                  <c:v>4038.24</c:v>
                </c:pt>
                <c:pt idx="9915">
                  <c:v>4038.2599999999998</c:v>
                </c:pt>
                <c:pt idx="9916">
                  <c:v>4038.2799999999997</c:v>
                </c:pt>
                <c:pt idx="9917">
                  <c:v>4038.3</c:v>
                </c:pt>
                <c:pt idx="9918">
                  <c:v>4038.32</c:v>
                </c:pt>
                <c:pt idx="9919">
                  <c:v>4038.34</c:v>
                </c:pt>
                <c:pt idx="9920">
                  <c:v>4038.36</c:v>
                </c:pt>
                <c:pt idx="9921">
                  <c:v>4038.38</c:v>
                </c:pt>
                <c:pt idx="9922">
                  <c:v>4038.4</c:v>
                </c:pt>
                <c:pt idx="9923">
                  <c:v>4038.42</c:v>
                </c:pt>
                <c:pt idx="9924">
                  <c:v>4038.44</c:v>
                </c:pt>
                <c:pt idx="9925">
                  <c:v>4038.46</c:v>
                </c:pt>
                <c:pt idx="9926">
                  <c:v>4038.48</c:v>
                </c:pt>
                <c:pt idx="9927">
                  <c:v>4038.5</c:v>
                </c:pt>
                <c:pt idx="9928">
                  <c:v>4038.52</c:v>
                </c:pt>
                <c:pt idx="9929">
                  <c:v>4038.54</c:v>
                </c:pt>
                <c:pt idx="9930">
                  <c:v>4038.56</c:v>
                </c:pt>
                <c:pt idx="9931">
                  <c:v>4038.58</c:v>
                </c:pt>
                <c:pt idx="9932">
                  <c:v>4038.6</c:v>
                </c:pt>
                <c:pt idx="9933">
                  <c:v>4038.62</c:v>
                </c:pt>
                <c:pt idx="9934">
                  <c:v>4038.64</c:v>
                </c:pt>
                <c:pt idx="9935">
                  <c:v>4038.66</c:v>
                </c:pt>
                <c:pt idx="9936">
                  <c:v>4038.68</c:v>
                </c:pt>
                <c:pt idx="9937">
                  <c:v>4038.7</c:v>
                </c:pt>
                <c:pt idx="9938">
                  <c:v>4038.72</c:v>
                </c:pt>
                <c:pt idx="9939">
                  <c:v>4038.74</c:v>
                </c:pt>
                <c:pt idx="9940">
                  <c:v>4038.7599999999998</c:v>
                </c:pt>
                <c:pt idx="9941">
                  <c:v>4038.7799999999997</c:v>
                </c:pt>
                <c:pt idx="9942">
                  <c:v>4038.8</c:v>
                </c:pt>
                <c:pt idx="9943">
                  <c:v>4038.82</c:v>
                </c:pt>
                <c:pt idx="9944">
                  <c:v>4038.84</c:v>
                </c:pt>
                <c:pt idx="9945">
                  <c:v>4038.86</c:v>
                </c:pt>
                <c:pt idx="9946">
                  <c:v>4038.88</c:v>
                </c:pt>
                <c:pt idx="9947">
                  <c:v>4038.9</c:v>
                </c:pt>
                <c:pt idx="9948">
                  <c:v>4038.92</c:v>
                </c:pt>
                <c:pt idx="9949">
                  <c:v>4038.94</c:v>
                </c:pt>
                <c:pt idx="9950">
                  <c:v>4038.96</c:v>
                </c:pt>
                <c:pt idx="9951">
                  <c:v>4038.98</c:v>
                </c:pt>
                <c:pt idx="9952">
                  <c:v>4039</c:v>
                </c:pt>
                <c:pt idx="9953">
                  <c:v>4039.02</c:v>
                </c:pt>
                <c:pt idx="9954">
                  <c:v>4039.04</c:v>
                </c:pt>
                <c:pt idx="9955">
                  <c:v>4039.06</c:v>
                </c:pt>
                <c:pt idx="9956">
                  <c:v>4039.08</c:v>
                </c:pt>
                <c:pt idx="9957">
                  <c:v>4039.1</c:v>
                </c:pt>
                <c:pt idx="9958">
                  <c:v>4039.12</c:v>
                </c:pt>
                <c:pt idx="9959">
                  <c:v>4039.14</c:v>
                </c:pt>
                <c:pt idx="9960">
                  <c:v>4039.16</c:v>
                </c:pt>
                <c:pt idx="9961">
                  <c:v>4039.18</c:v>
                </c:pt>
                <c:pt idx="9962">
                  <c:v>4039.2</c:v>
                </c:pt>
                <c:pt idx="9963">
                  <c:v>4039.22</c:v>
                </c:pt>
                <c:pt idx="9964">
                  <c:v>4039.24</c:v>
                </c:pt>
                <c:pt idx="9965">
                  <c:v>4039.2599999999998</c:v>
                </c:pt>
                <c:pt idx="9966">
                  <c:v>4039.2799999999997</c:v>
                </c:pt>
                <c:pt idx="9967">
                  <c:v>4039.3</c:v>
                </c:pt>
                <c:pt idx="9968">
                  <c:v>4039.32</c:v>
                </c:pt>
                <c:pt idx="9969">
                  <c:v>4039.34</c:v>
                </c:pt>
                <c:pt idx="9970">
                  <c:v>4039.36</c:v>
                </c:pt>
                <c:pt idx="9971">
                  <c:v>4039.38</c:v>
                </c:pt>
                <c:pt idx="9972">
                  <c:v>4039.4</c:v>
                </c:pt>
                <c:pt idx="9973">
                  <c:v>4039.42</c:v>
                </c:pt>
                <c:pt idx="9974">
                  <c:v>4039.44</c:v>
                </c:pt>
                <c:pt idx="9975">
                  <c:v>4039.46</c:v>
                </c:pt>
                <c:pt idx="9976">
                  <c:v>4039.48</c:v>
                </c:pt>
                <c:pt idx="9977">
                  <c:v>4039.5</c:v>
                </c:pt>
                <c:pt idx="9978">
                  <c:v>4039.52</c:v>
                </c:pt>
                <c:pt idx="9979">
                  <c:v>4039.54</c:v>
                </c:pt>
                <c:pt idx="9980">
                  <c:v>4039.56</c:v>
                </c:pt>
                <c:pt idx="9981">
                  <c:v>4039.58</c:v>
                </c:pt>
                <c:pt idx="9982">
                  <c:v>4039.6</c:v>
                </c:pt>
                <c:pt idx="9983">
                  <c:v>4039.62</c:v>
                </c:pt>
                <c:pt idx="9984">
                  <c:v>4039.64</c:v>
                </c:pt>
                <c:pt idx="9985">
                  <c:v>4039.66</c:v>
                </c:pt>
                <c:pt idx="9986">
                  <c:v>4039.68</c:v>
                </c:pt>
                <c:pt idx="9987">
                  <c:v>4039.7</c:v>
                </c:pt>
                <c:pt idx="9988">
                  <c:v>4039.72</c:v>
                </c:pt>
                <c:pt idx="9989">
                  <c:v>4039.74</c:v>
                </c:pt>
                <c:pt idx="9990">
                  <c:v>4039.7599999999998</c:v>
                </c:pt>
                <c:pt idx="9991">
                  <c:v>4039.7799999999997</c:v>
                </c:pt>
                <c:pt idx="9992">
                  <c:v>4039.8</c:v>
                </c:pt>
                <c:pt idx="9993">
                  <c:v>4039.82</c:v>
                </c:pt>
                <c:pt idx="9994">
                  <c:v>4039.84</c:v>
                </c:pt>
                <c:pt idx="9995">
                  <c:v>4039.86</c:v>
                </c:pt>
                <c:pt idx="9996">
                  <c:v>4039.88</c:v>
                </c:pt>
                <c:pt idx="9997">
                  <c:v>4039.9</c:v>
                </c:pt>
                <c:pt idx="9998">
                  <c:v>4039.92</c:v>
                </c:pt>
                <c:pt idx="9999">
                  <c:v>4039.94</c:v>
                </c:pt>
                <c:pt idx="10000">
                  <c:v>4039.96</c:v>
                </c:pt>
                <c:pt idx="10001">
                  <c:v>4039.98</c:v>
                </c:pt>
                <c:pt idx="10002">
                  <c:v>4040</c:v>
                </c:pt>
                <c:pt idx="10003">
                  <c:v>4040.02</c:v>
                </c:pt>
                <c:pt idx="10004">
                  <c:v>4040.04</c:v>
                </c:pt>
                <c:pt idx="10005">
                  <c:v>4040.06</c:v>
                </c:pt>
                <c:pt idx="10006">
                  <c:v>4040.08</c:v>
                </c:pt>
                <c:pt idx="10007">
                  <c:v>4040.1</c:v>
                </c:pt>
                <c:pt idx="10008">
                  <c:v>4040.12</c:v>
                </c:pt>
                <c:pt idx="10009">
                  <c:v>4040.14</c:v>
                </c:pt>
                <c:pt idx="10010">
                  <c:v>4040.16</c:v>
                </c:pt>
                <c:pt idx="10011">
                  <c:v>4040.18</c:v>
                </c:pt>
                <c:pt idx="10012">
                  <c:v>4040.2</c:v>
                </c:pt>
                <c:pt idx="10013">
                  <c:v>4040.22</c:v>
                </c:pt>
                <c:pt idx="10014">
                  <c:v>4040.24</c:v>
                </c:pt>
                <c:pt idx="10015">
                  <c:v>4040.2599999999998</c:v>
                </c:pt>
                <c:pt idx="10016">
                  <c:v>4040.2799999999997</c:v>
                </c:pt>
                <c:pt idx="10017">
                  <c:v>4040.3</c:v>
                </c:pt>
                <c:pt idx="10018">
                  <c:v>4040.32</c:v>
                </c:pt>
                <c:pt idx="10019">
                  <c:v>4040.34</c:v>
                </c:pt>
                <c:pt idx="10020">
                  <c:v>4040.36</c:v>
                </c:pt>
                <c:pt idx="10021">
                  <c:v>4040.38</c:v>
                </c:pt>
                <c:pt idx="10022">
                  <c:v>4040.4</c:v>
                </c:pt>
                <c:pt idx="10023">
                  <c:v>4040.42</c:v>
                </c:pt>
                <c:pt idx="10024">
                  <c:v>4040.44</c:v>
                </c:pt>
                <c:pt idx="10025">
                  <c:v>4040.46</c:v>
                </c:pt>
                <c:pt idx="10026">
                  <c:v>4040.48</c:v>
                </c:pt>
                <c:pt idx="10027">
                  <c:v>4040.5</c:v>
                </c:pt>
                <c:pt idx="10028">
                  <c:v>4040.52</c:v>
                </c:pt>
                <c:pt idx="10029">
                  <c:v>4040.54</c:v>
                </c:pt>
                <c:pt idx="10030">
                  <c:v>4040.56</c:v>
                </c:pt>
                <c:pt idx="10031">
                  <c:v>4040.58</c:v>
                </c:pt>
                <c:pt idx="10032">
                  <c:v>4040.6</c:v>
                </c:pt>
                <c:pt idx="10033">
                  <c:v>4040.62</c:v>
                </c:pt>
                <c:pt idx="10034">
                  <c:v>4040.64</c:v>
                </c:pt>
                <c:pt idx="10035">
                  <c:v>4040.66</c:v>
                </c:pt>
                <c:pt idx="10036">
                  <c:v>4040.68</c:v>
                </c:pt>
                <c:pt idx="10037">
                  <c:v>4040.7</c:v>
                </c:pt>
                <c:pt idx="10038">
                  <c:v>4040.72</c:v>
                </c:pt>
                <c:pt idx="10039">
                  <c:v>4040.74</c:v>
                </c:pt>
                <c:pt idx="10040">
                  <c:v>4040.7599999999998</c:v>
                </c:pt>
                <c:pt idx="10041">
                  <c:v>4040.7799999999997</c:v>
                </c:pt>
                <c:pt idx="10042">
                  <c:v>4040.8</c:v>
                </c:pt>
                <c:pt idx="10043">
                  <c:v>4040.82</c:v>
                </c:pt>
                <c:pt idx="10044">
                  <c:v>4040.84</c:v>
                </c:pt>
                <c:pt idx="10045">
                  <c:v>4040.86</c:v>
                </c:pt>
                <c:pt idx="10046">
                  <c:v>4040.88</c:v>
                </c:pt>
                <c:pt idx="10047">
                  <c:v>4040.9</c:v>
                </c:pt>
                <c:pt idx="10048">
                  <c:v>4040.92</c:v>
                </c:pt>
                <c:pt idx="10049">
                  <c:v>4040.94</c:v>
                </c:pt>
                <c:pt idx="10050">
                  <c:v>4040.96</c:v>
                </c:pt>
                <c:pt idx="10051">
                  <c:v>4040.98</c:v>
                </c:pt>
                <c:pt idx="10052">
                  <c:v>4041</c:v>
                </c:pt>
                <c:pt idx="10053">
                  <c:v>4041.02</c:v>
                </c:pt>
                <c:pt idx="10054">
                  <c:v>4041.04</c:v>
                </c:pt>
                <c:pt idx="10055">
                  <c:v>4041.06</c:v>
                </c:pt>
                <c:pt idx="10056">
                  <c:v>4041.08</c:v>
                </c:pt>
                <c:pt idx="10057">
                  <c:v>4041.1</c:v>
                </c:pt>
                <c:pt idx="10058">
                  <c:v>4041.12</c:v>
                </c:pt>
                <c:pt idx="10059">
                  <c:v>4041.14</c:v>
                </c:pt>
                <c:pt idx="10060">
                  <c:v>4041.16</c:v>
                </c:pt>
                <c:pt idx="10061">
                  <c:v>4041.18</c:v>
                </c:pt>
                <c:pt idx="10062">
                  <c:v>4041.2</c:v>
                </c:pt>
                <c:pt idx="10063">
                  <c:v>4041.22</c:v>
                </c:pt>
                <c:pt idx="10064">
                  <c:v>4041.24</c:v>
                </c:pt>
                <c:pt idx="10065">
                  <c:v>4041.2599999999998</c:v>
                </c:pt>
                <c:pt idx="10066">
                  <c:v>4041.2799999999997</c:v>
                </c:pt>
                <c:pt idx="10067">
                  <c:v>4041.3</c:v>
                </c:pt>
                <c:pt idx="10068">
                  <c:v>4041.32</c:v>
                </c:pt>
                <c:pt idx="10069">
                  <c:v>4041.34</c:v>
                </c:pt>
                <c:pt idx="10070">
                  <c:v>4041.36</c:v>
                </c:pt>
                <c:pt idx="10071">
                  <c:v>4041.38</c:v>
                </c:pt>
                <c:pt idx="10072">
                  <c:v>4041.4</c:v>
                </c:pt>
                <c:pt idx="10073">
                  <c:v>4041.42</c:v>
                </c:pt>
                <c:pt idx="10074">
                  <c:v>4041.44</c:v>
                </c:pt>
                <c:pt idx="10075">
                  <c:v>4041.46</c:v>
                </c:pt>
                <c:pt idx="10076">
                  <c:v>4041.48</c:v>
                </c:pt>
                <c:pt idx="10077">
                  <c:v>4041.5</c:v>
                </c:pt>
                <c:pt idx="10078">
                  <c:v>4041.52</c:v>
                </c:pt>
                <c:pt idx="10079">
                  <c:v>4041.54</c:v>
                </c:pt>
                <c:pt idx="10080">
                  <c:v>4041.56</c:v>
                </c:pt>
                <c:pt idx="10081">
                  <c:v>4041.58</c:v>
                </c:pt>
                <c:pt idx="10082">
                  <c:v>4041.6</c:v>
                </c:pt>
                <c:pt idx="10083">
                  <c:v>4041.62</c:v>
                </c:pt>
                <c:pt idx="10084">
                  <c:v>4041.64</c:v>
                </c:pt>
                <c:pt idx="10085">
                  <c:v>4041.66</c:v>
                </c:pt>
                <c:pt idx="10086">
                  <c:v>4041.68</c:v>
                </c:pt>
                <c:pt idx="10087">
                  <c:v>4041.7</c:v>
                </c:pt>
                <c:pt idx="10088">
                  <c:v>4041.72</c:v>
                </c:pt>
                <c:pt idx="10089">
                  <c:v>4041.74</c:v>
                </c:pt>
                <c:pt idx="10090">
                  <c:v>4041.7599999999998</c:v>
                </c:pt>
                <c:pt idx="10091">
                  <c:v>4041.7799999999997</c:v>
                </c:pt>
                <c:pt idx="10092">
                  <c:v>4041.8</c:v>
                </c:pt>
                <c:pt idx="10093">
                  <c:v>4041.82</c:v>
                </c:pt>
                <c:pt idx="10094">
                  <c:v>4041.84</c:v>
                </c:pt>
                <c:pt idx="10095">
                  <c:v>4041.86</c:v>
                </c:pt>
                <c:pt idx="10096">
                  <c:v>4041.88</c:v>
                </c:pt>
                <c:pt idx="10097">
                  <c:v>4041.9</c:v>
                </c:pt>
                <c:pt idx="10098">
                  <c:v>4041.92</c:v>
                </c:pt>
                <c:pt idx="10099">
                  <c:v>4041.94</c:v>
                </c:pt>
                <c:pt idx="10100">
                  <c:v>4041.96</c:v>
                </c:pt>
                <c:pt idx="10101">
                  <c:v>4041.98</c:v>
                </c:pt>
                <c:pt idx="10102">
                  <c:v>4042</c:v>
                </c:pt>
                <c:pt idx="10103">
                  <c:v>4042.02</c:v>
                </c:pt>
                <c:pt idx="10104">
                  <c:v>4042.04</c:v>
                </c:pt>
                <c:pt idx="10105">
                  <c:v>4042.06</c:v>
                </c:pt>
                <c:pt idx="10106">
                  <c:v>4042.08</c:v>
                </c:pt>
                <c:pt idx="10107">
                  <c:v>4042.1</c:v>
                </c:pt>
                <c:pt idx="10108">
                  <c:v>4042.12</c:v>
                </c:pt>
                <c:pt idx="10109">
                  <c:v>4042.14</c:v>
                </c:pt>
                <c:pt idx="10110">
                  <c:v>4042.16</c:v>
                </c:pt>
                <c:pt idx="10111">
                  <c:v>4042.18</c:v>
                </c:pt>
                <c:pt idx="10112">
                  <c:v>4042.2</c:v>
                </c:pt>
                <c:pt idx="10113">
                  <c:v>4042.22</c:v>
                </c:pt>
                <c:pt idx="10114">
                  <c:v>4042.24</c:v>
                </c:pt>
                <c:pt idx="10115">
                  <c:v>4042.2599999999998</c:v>
                </c:pt>
                <c:pt idx="10116">
                  <c:v>4042.2799999999997</c:v>
                </c:pt>
                <c:pt idx="10117">
                  <c:v>4042.3</c:v>
                </c:pt>
                <c:pt idx="10118">
                  <c:v>4042.32</c:v>
                </c:pt>
                <c:pt idx="10119">
                  <c:v>4042.34</c:v>
                </c:pt>
                <c:pt idx="10120">
                  <c:v>4042.36</c:v>
                </c:pt>
                <c:pt idx="10121">
                  <c:v>4042.38</c:v>
                </c:pt>
                <c:pt idx="10122">
                  <c:v>4042.4</c:v>
                </c:pt>
                <c:pt idx="10123">
                  <c:v>4042.42</c:v>
                </c:pt>
                <c:pt idx="10124">
                  <c:v>4042.44</c:v>
                </c:pt>
                <c:pt idx="10125">
                  <c:v>4042.46</c:v>
                </c:pt>
                <c:pt idx="10126">
                  <c:v>4042.48</c:v>
                </c:pt>
                <c:pt idx="10127">
                  <c:v>4042.5</c:v>
                </c:pt>
                <c:pt idx="10128">
                  <c:v>4042.52</c:v>
                </c:pt>
                <c:pt idx="10129">
                  <c:v>4042.54</c:v>
                </c:pt>
                <c:pt idx="10130">
                  <c:v>4042.56</c:v>
                </c:pt>
                <c:pt idx="10131">
                  <c:v>4042.58</c:v>
                </c:pt>
                <c:pt idx="10132">
                  <c:v>4042.6</c:v>
                </c:pt>
                <c:pt idx="10133">
                  <c:v>4042.62</c:v>
                </c:pt>
                <c:pt idx="10134">
                  <c:v>4042.64</c:v>
                </c:pt>
                <c:pt idx="10135">
                  <c:v>4042.66</c:v>
                </c:pt>
                <c:pt idx="10136">
                  <c:v>4042.68</c:v>
                </c:pt>
                <c:pt idx="10137">
                  <c:v>4042.7</c:v>
                </c:pt>
                <c:pt idx="10138">
                  <c:v>4042.72</c:v>
                </c:pt>
                <c:pt idx="10139">
                  <c:v>4042.74</c:v>
                </c:pt>
                <c:pt idx="10140">
                  <c:v>4042.7599999999998</c:v>
                </c:pt>
                <c:pt idx="10141">
                  <c:v>4042.7799999999997</c:v>
                </c:pt>
                <c:pt idx="10142">
                  <c:v>4042.8</c:v>
                </c:pt>
                <c:pt idx="10143">
                  <c:v>4042.82</c:v>
                </c:pt>
                <c:pt idx="10144">
                  <c:v>4042.84</c:v>
                </c:pt>
                <c:pt idx="10145">
                  <c:v>4042.86</c:v>
                </c:pt>
                <c:pt idx="10146">
                  <c:v>4042.88</c:v>
                </c:pt>
                <c:pt idx="10147">
                  <c:v>4042.9</c:v>
                </c:pt>
                <c:pt idx="10148">
                  <c:v>4042.92</c:v>
                </c:pt>
                <c:pt idx="10149">
                  <c:v>4042.94</c:v>
                </c:pt>
                <c:pt idx="10150">
                  <c:v>4042.96</c:v>
                </c:pt>
                <c:pt idx="10151">
                  <c:v>4042.98</c:v>
                </c:pt>
                <c:pt idx="10152">
                  <c:v>4043</c:v>
                </c:pt>
                <c:pt idx="10153">
                  <c:v>4043.02</c:v>
                </c:pt>
                <c:pt idx="10154">
                  <c:v>4043.04</c:v>
                </c:pt>
                <c:pt idx="10155">
                  <c:v>4043.06</c:v>
                </c:pt>
                <c:pt idx="10156">
                  <c:v>4043.08</c:v>
                </c:pt>
                <c:pt idx="10157">
                  <c:v>4043.1</c:v>
                </c:pt>
                <c:pt idx="10158">
                  <c:v>4043.12</c:v>
                </c:pt>
                <c:pt idx="10159">
                  <c:v>4043.14</c:v>
                </c:pt>
                <c:pt idx="10160">
                  <c:v>4043.16</c:v>
                </c:pt>
                <c:pt idx="10161">
                  <c:v>4043.18</c:v>
                </c:pt>
                <c:pt idx="10162">
                  <c:v>4043.2</c:v>
                </c:pt>
                <c:pt idx="10163">
                  <c:v>4043.22</c:v>
                </c:pt>
                <c:pt idx="10164">
                  <c:v>4043.24</c:v>
                </c:pt>
                <c:pt idx="10165">
                  <c:v>4043.2599999999998</c:v>
                </c:pt>
                <c:pt idx="10166">
                  <c:v>4043.2799999999997</c:v>
                </c:pt>
                <c:pt idx="10167">
                  <c:v>4043.3</c:v>
                </c:pt>
                <c:pt idx="10168">
                  <c:v>4043.32</c:v>
                </c:pt>
                <c:pt idx="10169">
                  <c:v>4043.34</c:v>
                </c:pt>
                <c:pt idx="10170">
                  <c:v>4043.36</c:v>
                </c:pt>
                <c:pt idx="10171">
                  <c:v>4043.38</c:v>
                </c:pt>
                <c:pt idx="10172">
                  <c:v>4043.4</c:v>
                </c:pt>
                <c:pt idx="10173">
                  <c:v>4043.42</c:v>
                </c:pt>
                <c:pt idx="10174">
                  <c:v>4043.44</c:v>
                </c:pt>
                <c:pt idx="10175">
                  <c:v>4043.46</c:v>
                </c:pt>
                <c:pt idx="10176">
                  <c:v>4043.48</c:v>
                </c:pt>
                <c:pt idx="10177">
                  <c:v>4043.5</c:v>
                </c:pt>
                <c:pt idx="10178">
                  <c:v>4043.52</c:v>
                </c:pt>
                <c:pt idx="10179">
                  <c:v>4043.54</c:v>
                </c:pt>
                <c:pt idx="10180">
                  <c:v>4043.56</c:v>
                </c:pt>
                <c:pt idx="10181">
                  <c:v>4043.58</c:v>
                </c:pt>
                <c:pt idx="10182">
                  <c:v>4043.6</c:v>
                </c:pt>
                <c:pt idx="10183">
                  <c:v>4043.62</c:v>
                </c:pt>
                <c:pt idx="10184">
                  <c:v>4043.64</c:v>
                </c:pt>
                <c:pt idx="10185">
                  <c:v>4043.66</c:v>
                </c:pt>
                <c:pt idx="10186">
                  <c:v>4043.68</c:v>
                </c:pt>
                <c:pt idx="10187">
                  <c:v>4043.7</c:v>
                </c:pt>
                <c:pt idx="10188">
                  <c:v>4043.72</c:v>
                </c:pt>
                <c:pt idx="10189">
                  <c:v>4043.74</c:v>
                </c:pt>
                <c:pt idx="10190">
                  <c:v>4043.7599999999998</c:v>
                </c:pt>
                <c:pt idx="10191">
                  <c:v>4043.7799999999997</c:v>
                </c:pt>
                <c:pt idx="10192">
                  <c:v>4043.8</c:v>
                </c:pt>
                <c:pt idx="10193">
                  <c:v>4043.82</c:v>
                </c:pt>
                <c:pt idx="10194">
                  <c:v>4043.84</c:v>
                </c:pt>
                <c:pt idx="10195">
                  <c:v>4043.86</c:v>
                </c:pt>
                <c:pt idx="10196">
                  <c:v>4043.88</c:v>
                </c:pt>
                <c:pt idx="10197">
                  <c:v>4043.9</c:v>
                </c:pt>
                <c:pt idx="10198">
                  <c:v>4043.92</c:v>
                </c:pt>
                <c:pt idx="10199">
                  <c:v>4043.94</c:v>
                </c:pt>
                <c:pt idx="10200">
                  <c:v>4043.96</c:v>
                </c:pt>
                <c:pt idx="10201">
                  <c:v>4043.98</c:v>
                </c:pt>
                <c:pt idx="10202">
                  <c:v>4044</c:v>
                </c:pt>
                <c:pt idx="10203">
                  <c:v>4044.02</c:v>
                </c:pt>
                <c:pt idx="10204">
                  <c:v>4044.04</c:v>
                </c:pt>
                <c:pt idx="10205">
                  <c:v>4044.06</c:v>
                </c:pt>
                <c:pt idx="10206">
                  <c:v>4044.08</c:v>
                </c:pt>
                <c:pt idx="10207">
                  <c:v>4044.1</c:v>
                </c:pt>
                <c:pt idx="10208">
                  <c:v>4044.12</c:v>
                </c:pt>
                <c:pt idx="10209">
                  <c:v>4044.14</c:v>
                </c:pt>
                <c:pt idx="10210">
                  <c:v>4044.16</c:v>
                </c:pt>
                <c:pt idx="10211">
                  <c:v>4044.18</c:v>
                </c:pt>
                <c:pt idx="10212">
                  <c:v>4044.2</c:v>
                </c:pt>
                <c:pt idx="10213">
                  <c:v>4044.22</c:v>
                </c:pt>
                <c:pt idx="10214">
                  <c:v>4044.24</c:v>
                </c:pt>
                <c:pt idx="10215">
                  <c:v>4044.2599999999998</c:v>
                </c:pt>
                <c:pt idx="10216">
                  <c:v>4044.2799999999997</c:v>
                </c:pt>
                <c:pt idx="10217">
                  <c:v>4044.3</c:v>
                </c:pt>
                <c:pt idx="10218">
                  <c:v>4044.32</c:v>
                </c:pt>
                <c:pt idx="10219">
                  <c:v>4044.34</c:v>
                </c:pt>
                <c:pt idx="10220">
                  <c:v>4044.36</c:v>
                </c:pt>
                <c:pt idx="10221">
                  <c:v>4044.38</c:v>
                </c:pt>
                <c:pt idx="10222">
                  <c:v>4044.4</c:v>
                </c:pt>
                <c:pt idx="10223">
                  <c:v>4044.42</c:v>
                </c:pt>
                <c:pt idx="10224">
                  <c:v>4044.44</c:v>
                </c:pt>
                <c:pt idx="10225">
                  <c:v>4044.46</c:v>
                </c:pt>
                <c:pt idx="10226">
                  <c:v>4044.48</c:v>
                </c:pt>
                <c:pt idx="10227">
                  <c:v>4044.5</c:v>
                </c:pt>
                <c:pt idx="10228">
                  <c:v>4044.52</c:v>
                </c:pt>
                <c:pt idx="10229">
                  <c:v>4044.54</c:v>
                </c:pt>
                <c:pt idx="10230">
                  <c:v>4044.56</c:v>
                </c:pt>
                <c:pt idx="10231">
                  <c:v>4044.58</c:v>
                </c:pt>
                <c:pt idx="10232">
                  <c:v>4044.6</c:v>
                </c:pt>
                <c:pt idx="10233">
                  <c:v>4044.62</c:v>
                </c:pt>
                <c:pt idx="10234">
                  <c:v>4044.64</c:v>
                </c:pt>
                <c:pt idx="10235">
                  <c:v>4044.66</c:v>
                </c:pt>
                <c:pt idx="10236">
                  <c:v>4044.68</c:v>
                </c:pt>
                <c:pt idx="10237">
                  <c:v>4044.7</c:v>
                </c:pt>
                <c:pt idx="10238">
                  <c:v>4044.72</c:v>
                </c:pt>
                <c:pt idx="10239">
                  <c:v>4044.74</c:v>
                </c:pt>
                <c:pt idx="10240">
                  <c:v>4044.7599999999998</c:v>
                </c:pt>
                <c:pt idx="10241">
                  <c:v>4044.7799999999997</c:v>
                </c:pt>
                <c:pt idx="10242">
                  <c:v>4044.8</c:v>
                </c:pt>
                <c:pt idx="10243">
                  <c:v>4044.82</c:v>
                </c:pt>
                <c:pt idx="10244">
                  <c:v>4044.84</c:v>
                </c:pt>
                <c:pt idx="10245">
                  <c:v>4044.86</c:v>
                </c:pt>
                <c:pt idx="10246">
                  <c:v>4044.88</c:v>
                </c:pt>
                <c:pt idx="10247">
                  <c:v>4044.9</c:v>
                </c:pt>
                <c:pt idx="10248">
                  <c:v>4044.92</c:v>
                </c:pt>
                <c:pt idx="10249">
                  <c:v>4044.94</c:v>
                </c:pt>
                <c:pt idx="10250">
                  <c:v>4044.96</c:v>
                </c:pt>
                <c:pt idx="10251">
                  <c:v>4044.98</c:v>
                </c:pt>
                <c:pt idx="10252">
                  <c:v>4045</c:v>
                </c:pt>
                <c:pt idx="10253">
                  <c:v>4045.02</c:v>
                </c:pt>
                <c:pt idx="10254">
                  <c:v>4045.04</c:v>
                </c:pt>
                <c:pt idx="10255">
                  <c:v>4045.06</c:v>
                </c:pt>
                <c:pt idx="10256">
                  <c:v>4045.08</c:v>
                </c:pt>
                <c:pt idx="10257">
                  <c:v>4045.1</c:v>
                </c:pt>
                <c:pt idx="10258">
                  <c:v>4045.12</c:v>
                </c:pt>
                <c:pt idx="10259">
                  <c:v>4045.14</c:v>
                </c:pt>
                <c:pt idx="10260">
                  <c:v>4045.16</c:v>
                </c:pt>
                <c:pt idx="10261">
                  <c:v>4045.18</c:v>
                </c:pt>
                <c:pt idx="10262">
                  <c:v>4045.2</c:v>
                </c:pt>
                <c:pt idx="10263">
                  <c:v>4045.22</c:v>
                </c:pt>
                <c:pt idx="10264">
                  <c:v>4045.24</c:v>
                </c:pt>
                <c:pt idx="10265">
                  <c:v>4045.2599999999998</c:v>
                </c:pt>
                <c:pt idx="10266">
                  <c:v>4045.2799999999997</c:v>
                </c:pt>
                <c:pt idx="10267">
                  <c:v>4045.3</c:v>
                </c:pt>
                <c:pt idx="10268">
                  <c:v>4045.32</c:v>
                </c:pt>
                <c:pt idx="10269">
                  <c:v>4045.34</c:v>
                </c:pt>
                <c:pt idx="10270">
                  <c:v>4045.36</c:v>
                </c:pt>
                <c:pt idx="10271">
                  <c:v>4045.38</c:v>
                </c:pt>
                <c:pt idx="10272">
                  <c:v>4045.4</c:v>
                </c:pt>
                <c:pt idx="10273">
                  <c:v>4045.42</c:v>
                </c:pt>
                <c:pt idx="10274">
                  <c:v>4045.44</c:v>
                </c:pt>
                <c:pt idx="10275">
                  <c:v>4045.46</c:v>
                </c:pt>
                <c:pt idx="10276">
                  <c:v>4045.48</c:v>
                </c:pt>
                <c:pt idx="10277">
                  <c:v>4045.5</c:v>
                </c:pt>
                <c:pt idx="10278">
                  <c:v>4045.52</c:v>
                </c:pt>
                <c:pt idx="10279">
                  <c:v>4045.54</c:v>
                </c:pt>
                <c:pt idx="10280">
                  <c:v>4045.56</c:v>
                </c:pt>
                <c:pt idx="10281">
                  <c:v>4045.58</c:v>
                </c:pt>
                <c:pt idx="10282">
                  <c:v>4045.6</c:v>
                </c:pt>
                <c:pt idx="10283">
                  <c:v>4045.62</c:v>
                </c:pt>
                <c:pt idx="10284">
                  <c:v>4045.64</c:v>
                </c:pt>
                <c:pt idx="10285">
                  <c:v>4045.66</c:v>
                </c:pt>
                <c:pt idx="10286">
                  <c:v>4045.68</c:v>
                </c:pt>
                <c:pt idx="10287">
                  <c:v>4045.7</c:v>
                </c:pt>
                <c:pt idx="10288">
                  <c:v>4045.72</c:v>
                </c:pt>
                <c:pt idx="10289">
                  <c:v>4045.74</c:v>
                </c:pt>
                <c:pt idx="10290">
                  <c:v>4045.7599999999998</c:v>
                </c:pt>
                <c:pt idx="10291">
                  <c:v>4045.7799999999997</c:v>
                </c:pt>
                <c:pt idx="10292">
                  <c:v>4045.8</c:v>
                </c:pt>
                <c:pt idx="10293">
                  <c:v>4045.82</c:v>
                </c:pt>
                <c:pt idx="10294">
                  <c:v>4045.84</c:v>
                </c:pt>
                <c:pt idx="10295">
                  <c:v>4045.86</c:v>
                </c:pt>
                <c:pt idx="10296">
                  <c:v>4045.88</c:v>
                </c:pt>
                <c:pt idx="10297">
                  <c:v>4045.9</c:v>
                </c:pt>
                <c:pt idx="10298">
                  <c:v>4045.92</c:v>
                </c:pt>
                <c:pt idx="10299">
                  <c:v>4045.94</c:v>
                </c:pt>
                <c:pt idx="10300">
                  <c:v>4045.96</c:v>
                </c:pt>
                <c:pt idx="10301">
                  <c:v>4045.98</c:v>
                </c:pt>
                <c:pt idx="10302">
                  <c:v>4046</c:v>
                </c:pt>
                <c:pt idx="10303">
                  <c:v>4046.02</c:v>
                </c:pt>
                <c:pt idx="10304">
                  <c:v>4046.04</c:v>
                </c:pt>
                <c:pt idx="10305">
                  <c:v>4046.06</c:v>
                </c:pt>
                <c:pt idx="10306">
                  <c:v>4046.08</c:v>
                </c:pt>
                <c:pt idx="10307">
                  <c:v>4046.1</c:v>
                </c:pt>
                <c:pt idx="10308">
                  <c:v>4046.12</c:v>
                </c:pt>
                <c:pt idx="10309">
                  <c:v>4046.14</c:v>
                </c:pt>
                <c:pt idx="10310">
                  <c:v>4046.16</c:v>
                </c:pt>
                <c:pt idx="10311">
                  <c:v>4046.18</c:v>
                </c:pt>
                <c:pt idx="10312">
                  <c:v>4046.2</c:v>
                </c:pt>
                <c:pt idx="10313">
                  <c:v>4046.22</c:v>
                </c:pt>
                <c:pt idx="10314">
                  <c:v>4046.24</c:v>
                </c:pt>
                <c:pt idx="10315">
                  <c:v>4046.2599999999998</c:v>
                </c:pt>
                <c:pt idx="10316">
                  <c:v>4046.2799999999997</c:v>
                </c:pt>
                <c:pt idx="10317">
                  <c:v>4046.3</c:v>
                </c:pt>
                <c:pt idx="10318">
                  <c:v>4046.32</c:v>
                </c:pt>
                <c:pt idx="10319">
                  <c:v>4046.34</c:v>
                </c:pt>
                <c:pt idx="10320">
                  <c:v>4046.36</c:v>
                </c:pt>
                <c:pt idx="10321">
                  <c:v>4046.38</c:v>
                </c:pt>
                <c:pt idx="10322">
                  <c:v>4046.4</c:v>
                </c:pt>
                <c:pt idx="10323">
                  <c:v>4046.42</c:v>
                </c:pt>
                <c:pt idx="10324">
                  <c:v>4046.44</c:v>
                </c:pt>
                <c:pt idx="10325">
                  <c:v>4046.46</c:v>
                </c:pt>
                <c:pt idx="10326">
                  <c:v>4046.48</c:v>
                </c:pt>
                <c:pt idx="10327">
                  <c:v>4046.5</c:v>
                </c:pt>
                <c:pt idx="10328">
                  <c:v>4046.52</c:v>
                </c:pt>
                <c:pt idx="10329">
                  <c:v>4046.54</c:v>
                </c:pt>
                <c:pt idx="10330">
                  <c:v>4046.56</c:v>
                </c:pt>
                <c:pt idx="10331">
                  <c:v>4046.58</c:v>
                </c:pt>
                <c:pt idx="10332">
                  <c:v>4046.6</c:v>
                </c:pt>
                <c:pt idx="10333">
                  <c:v>4046.62</c:v>
                </c:pt>
                <c:pt idx="10334">
                  <c:v>4046.64</c:v>
                </c:pt>
                <c:pt idx="10335">
                  <c:v>4046.66</c:v>
                </c:pt>
                <c:pt idx="10336">
                  <c:v>4046.68</c:v>
                </c:pt>
                <c:pt idx="10337">
                  <c:v>4046.7</c:v>
                </c:pt>
                <c:pt idx="10338">
                  <c:v>4046.72</c:v>
                </c:pt>
                <c:pt idx="10339">
                  <c:v>4046.74</c:v>
                </c:pt>
                <c:pt idx="10340">
                  <c:v>4046.7599999999998</c:v>
                </c:pt>
                <c:pt idx="10341">
                  <c:v>4046.7799999999997</c:v>
                </c:pt>
                <c:pt idx="10342">
                  <c:v>4046.8</c:v>
                </c:pt>
                <c:pt idx="10343">
                  <c:v>4046.82</c:v>
                </c:pt>
                <c:pt idx="10344">
                  <c:v>4046.84</c:v>
                </c:pt>
                <c:pt idx="10345">
                  <c:v>4046.86</c:v>
                </c:pt>
                <c:pt idx="10346">
                  <c:v>4046.88</c:v>
                </c:pt>
                <c:pt idx="10347">
                  <c:v>4046.9</c:v>
                </c:pt>
                <c:pt idx="10348">
                  <c:v>4046.92</c:v>
                </c:pt>
                <c:pt idx="10349">
                  <c:v>4046.94</c:v>
                </c:pt>
                <c:pt idx="10350">
                  <c:v>4046.96</c:v>
                </c:pt>
                <c:pt idx="10351">
                  <c:v>4046.98</c:v>
                </c:pt>
                <c:pt idx="10352">
                  <c:v>4047</c:v>
                </c:pt>
                <c:pt idx="10353">
                  <c:v>4047.02</c:v>
                </c:pt>
                <c:pt idx="10354">
                  <c:v>4047.04</c:v>
                </c:pt>
                <c:pt idx="10355">
                  <c:v>4047.06</c:v>
                </c:pt>
                <c:pt idx="10356">
                  <c:v>4047.08</c:v>
                </c:pt>
                <c:pt idx="10357">
                  <c:v>4047.1</c:v>
                </c:pt>
                <c:pt idx="10358">
                  <c:v>4047.12</c:v>
                </c:pt>
                <c:pt idx="10359">
                  <c:v>4047.14</c:v>
                </c:pt>
                <c:pt idx="10360">
                  <c:v>4047.16</c:v>
                </c:pt>
                <c:pt idx="10361">
                  <c:v>4047.18</c:v>
                </c:pt>
                <c:pt idx="10362">
                  <c:v>4047.2</c:v>
                </c:pt>
                <c:pt idx="10363">
                  <c:v>4047.22</c:v>
                </c:pt>
                <c:pt idx="10364">
                  <c:v>4047.24</c:v>
                </c:pt>
                <c:pt idx="10365">
                  <c:v>4047.2599999999998</c:v>
                </c:pt>
                <c:pt idx="10366">
                  <c:v>4047.2799999999997</c:v>
                </c:pt>
                <c:pt idx="10367">
                  <c:v>4047.3</c:v>
                </c:pt>
                <c:pt idx="10368">
                  <c:v>4047.32</c:v>
                </c:pt>
                <c:pt idx="10369">
                  <c:v>4047.34</c:v>
                </c:pt>
                <c:pt idx="10370">
                  <c:v>4047.36</c:v>
                </c:pt>
                <c:pt idx="10371">
                  <c:v>4047.38</c:v>
                </c:pt>
                <c:pt idx="10372">
                  <c:v>4047.4</c:v>
                </c:pt>
                <c:pt idx="10373">
                  <c:v>4047.42</c:v>
                </c:pt>
                <c:pt idx="10374">
                  <c:v>4047.44</c:v>
                </c:pt>
                <c:pt idx="10375">
                  <c:v>4047.46</c:v>
                </c:pt>
                <c:pt idx="10376">
                  <c:v>4047.48</c:v>
                </c:pt>
                <c:pt idx="10377">
                  <c:v>4047.5</c:v>
                </c:pt>
                <c:pt idx="10378">
                  <c:v>4047.52</c:v>
                </c:pt>
                <c:pt idx="10379">
                  <c:v>4047.54</c:v>
                </c:pt>
                <c:pt idx="10380">
                  <c:v>4047.56</c:v>
                </c:pt>
                <c:pt idx="10381">
                  <c:v>4047.58</c:v>
                </c:pt>
                <c:pt idx="10382">
                  <c:v>4047.6</c:v>
                </c:pt>
                <c:pt idx="10383">
                  <c:v>4047.62</c:v>
                </c:pt>
                <c:pt idx="10384">
                  <c:v>4047.64</c:v>
                </c:pt>
                <c:pt idx="10385">
                  <c:v>4047.66</c:v>
                </c:pt>
                <c:pt idx="10386">
                  <c:v>4047.68</c:v>
                </c:pt>
                <c:pt idx="10387">
                  <c:v>4047.7</c:v>
                </c:pt>
                <c:pt idx="10388">
                  <c:v>4047.72</c:v>
                </c:pt>
                <c:pt idx="10389">
                  <c:v>4047.74</c:v>
                </c:pt>
                <c:pt idx="10390">
                  <c:v>4047.7599999999998</c:v>
                </c:pt>
                <c:pt idx="10391">
                  <c:v>4047.7799999999997</c:v>
                </c:pt>
                <c:pt idx="10392">
                  <c:v>4047.8</c:v>
                </c:pt>
                <c:pt idx="10393">
                  <c:v>4047.82</c:v>
                </c:pt>
                <c:pt idx="10394">
                  <c:v>4047.84</c:v>
                </c:pt>
                <c:pt idx="10395">
                  <c:v>4047.86</c:v>
                </c:pt>
                <c:pt idx="10396">
                  <c:v>4047.88</c:v>
                </c:pt>
                <c:pt idx="10397">
                  <c:v>4047.9</c:v>
                </c:pt>
                <c:pt idx="10398">
                  <c:v>4047.92</c:v>
                </c:pt>
                <c:pt idx="10399">
                  <c:v>4047.94</c:v>
                </c:pt>
                <c:pt idx="10400">
                  <c:v>4047.96</c:v>
                </c:pt>
                <c:pt idx="10401">
                  <c:v>4047.98</c:v>
                </c:pt>
                <c:pt idx="10402">
                  <c:v>4048</c:v>
                </c:pt>
                <c:pt idx="10403">
                  <c:v>4048.02</c:v>
                </c:pt>
                <c:pt idx="10404">
                  <c:v>4048.04</c:v>
                </c:pt>
                <c:pt idx="10405">
                  <c:v>4048.06</c:v>
                </c:pt>
                <c:pt idx="10406">
                  <c:v>4048.08</c:v>
                </c:pt>
                <c:pt idx="10407">
                  <c:v>4048.1</c:v>
                </c:pt>
                <c:pt idx="10408">
                  <c:v>4048.12</c:v>
                </c:pt>
                <c:pt idx="10409">
                  <c:v>4048.14</c:v>
                </c:pt>
                <c:pt idx="10410">
                  <c:v>4048.16</c:v>
                </c:pt>
                <c:pt idx="10411">
                  <c:v>4048.18</c:v>
                </c:pt>
                <c:pt idx="10412">
                  <c:v>4048.2</c:v>
                </c:pt>
                <c:pt idx="10413">
                  <c:v>4048.22</c:v>
                </c:pt>
                <c:pt idx="10414">
                  <c:v>4048.24</c:v>
                </c:pt>
                <c:pt idx="10415">
                  <c:v>4048.2599999999998</c:v>
                </c:pt>
                <c:pt idx="10416">
                  <c:v>4048.2799999999997</c:v>
                </c:pt>
                <c:pt idx="10417">
                  <c:v>4048.3</c:v>
                </c:pt>
                <c:pt idx="10418">
                  <c:v>4048.32</c:v>
                </c:pt>
                <c:pt idx="10419">
                  <c:v>4048.34</c:v>
                </c:pt>
                <c:pt idx="10420">
                  <c:v>4048.36</c:v>
                </c:pt>
                <c:pt idx="10421">
                  <c:v>4048.38</c:v>
                </c:pt>
                <c:pt idx="10422">
                  <c:v>4048.4</c:v>
                </c:pt>
                <c:pt idx="10423">
                  <c:v>4048.42</c:v>
                </c:pt>
                <c:pt idx="10424">
                  <c:v>4048.44</c:v>
                </c:pt>
                <c:pt idx="10425">
                  <c:v>4048.46</c:v>
                </c:pt>
                <c:pt idx="10426">
                  <c:v>4048.48</c:v>
                </c:pt>
                <c:pt idx="10427">
                  <c:v>4048.5</c:v>
                </c:pt>
                <c:pt idx="10428">
                  <c:v>4048.52</c:v>
                </c:pt>
                <c:pt idx="10429">
                  <c:v>4048.54</c:v>
                </c:pt>
                <c:pt idx="10430">
                  <c:v>4048.56</c:v>
                </c:pt>
                <c:pt idx="10431">
                  <c:v>4048.58</c:v>
                </c:pt>
                <c:pt idx="10432">
                  <c:v>4048.6</c:v>
                </c:pt>
                <c:pt idx="10433">
                  <c:v>4048.62</c:v>
                </c:pt>
                <c:pt idx="10434">
                  <c:v>4048.64</c:v>
                </c:pt>
                <c:pt idx="10435">
                  <c:v>4048.66</c:v>
                </c:pt>
                <c:pt idx="10436">
                  <c:v>4048.68</c:v>
                </c:pt>
                <c:pt idx="10437">
                  <c:v>4048.7</c:v>
                </c:pt>
                <c:pt idx="10438">
                  <c:v>4048.72</c:v>
                </c:pt>
                <c:pt idx="10439">
                  <c:v>4048.74</c:v>
                </c:pt>
                <c:pt idx="10440">
                  <c:v>4048.7599999999998</c:v>
                </c:pt>
                <c:pt idx="10441">
                  <c:v>4048.7799999999997</c:v>
                </c:pt>
                <c:pt idx="10442">
                  <c:v>4048.8</c:v>
                </c:pt>
                <c:pt idx="10443">
                  <c:v>4048.82</c:v>
                </c:pt>
                <c:pt idx="10444">
                  <c:v>4048.84</c:v>
                </c:pt>
                <c:pt idx="10445">
                  <c:v>4048.86</c:v>
                </c:pt>
                <c:pt idx="10446">
                  <c:v>4048.88</c:v>
                </c:pt>
                <c:pt idx="10447">
                  <c:v>4048.9</c:v>
                </c:pt>
                <c:pt idx="10448">
                  <c:v>4048.92</c:v>
                </c:pt>
                <c:pt idx="10449">
                  <c:v>4048.94</c:v>
                </c:pt>
                <c:pt idx="10450">
                  <c:v>4048.96</c:v>
                </c:pt>
                <c:pt idx="10451">
                  <c:v>4048.98</c:v>
                </c:pt>
                <c:pt idx="10452">
                  <c:v>4049</c:v>
                </c:pt>
                <c:pt idx="10453">
                  <c:v>4049.02</c:v>
                </c:pt>
                <c:pt idx="10454">
                  <c:v>4049.04</c:v>
                </c:pt>
                <c:pt idx="10455">
                  <c:v>4049.06</c:v>
                </c:pt>
                <c:pt idx="10456">
                  <c:v>4049.08</c:v>
                </c:pt>
                <c:pt idx="10457">
                  <c:v>4049.1</c:v>
                </c:pt>
                <c:pt idx="10458">
                  <c:v>4049.12</c:v>
                </c:pt>
                <c:pt idx="10459">
                  <c:v>4049.14</c:v>
                </c:pt>
                <c:pt idx="10460">
                  <c:v>4049.16</c:v>
                </c:pt>
                <c:pt idx="10461">
                  <c:v>4049.18</c:v>
                </c:pt>
                <c:pt idx="10462">
                  <c:v>4049.2</c:v>
                </c:pt>
                <c:pt idx="10463">
                  <c:v>4049.22</c:v>
                </c:pt>
                <c:pt idx="10464">
                  <c:v>4049.24</c:v>
                </c:pt>
                <c:pt idx="10465">
                  <c:v>4049.2599999999998</c:v>
                </c:pt>
                <c:pt idx="10466">
                  <c:v>4049.2799999999997</c:v>
                </c:pt>
                <c:pt idx="10467">
                  <c:v>4049.3</c:v>
                </c:pt>
                <c:pt idx="10468">
                  <c:v>4049.32</c:v>
                </c:pt>
                <c:pt idx="10469">
                  <c:v>4049.34</c:v>
                </c:pt>
                <c:pt idx="10470">
                  <c:v>4049.36</c:v>
                </c:pt>
                <c:pt idx="10471">
                  <c:v>4049.38</c:v>
                </c:pt>
                <c:pt idx="10472">
                  <c:v>4049.4</c:v>
                </c:pt>
                <c:pt idx="10473">
                  <c:v>4049.42</c:v>
                </c:pt>
                <c:pt idx="10474">
                  <c:v>4049.44</c:v>
                </c:pt>
                <c:pt idx="10475">
                  <c:v>4049.46</c:v>
                </c:pt>
                <c:pt idx="10476">
                  <c:v>4049.48</c:v>
                </c:pt>
                <c:pt idx="10477">
                  <c:v>4049.5</c:v>
                </c:pt>
                <c:pt idx="10478">
                  <c:v>4049.52</c:v>
                </c:pt>
                <c:pt idx="10479">
                  <c:v>4049.54</c:v>
                </c:pt>
                <c:pt idx="10480">
                  <c:v>4049.56</c:v>
                </c:pt>
                <c:pt idx="10481">
                  <c:v>4049.58</c:v>
                </c:pt>
                <c:pt idx="10482">
                  <c:v>4049.6</c:v>
                </c:pt>
                <c:pt idx="10483">
                  <c:v>4049.62</c:v>
                </c:pt>
                <c:pt idx="10484">
                  <c:v>4049.64</c:v>
                </c:pt>
                <c:pt idx="10485">
                  <c:v>4049.66</c:v>
                </c:pt>
                <c:pt idx="10486">
                  <c:v>4049.68</c:v>
                </c:pt>
                <c:pt idx="10487">
                  <c:v>4049.7</c:v>
                </c:pt>
                <c:pt idx="10488">
                  <c:v>4049.72</c:v>
                </c:pt>
                <c:pt idx="10489">
                  <c:v>4049.74</c:v>
                </c:pt>
                <c:pt idx="10490">
                  <c:v>4049.7599999999998</c:v>
                </c:pt>
                <c:pt idx="10491">
                  <c:v>4049.7799999999997</c:v>
                </c:pt>
                <c:pt idx="10492">
                  <c:v>4049.8</c:v>
                </c:pt>
                <c:pt idx="10493">
                  <c:v>4049.82</c:v>
                </c:pt>
                <c:pt idx="10494">
                  <c:v>4049.84</c:v>
                </c:pt>
                <c:pt idx="10495">
                  <c:v>4049.86</c:v>
                </c:pt>
                <c:pt idx="10496">
                  <c:v>4049.88</c:v>
                </c:pt>
                <c:pt idx="10497">
                  <c:v>4049.9</c:v>
                </c:pt>
                <c:pt idx="10498">
                  <c:v>4049.92</c:v>
                </c:pt>
                <c:pt idx="10499">
                  <c:v>4049.94</c:v>
                </c:pt>
                <c:pt idx="10500">
                  <c:v>4049.96</c:v>
                </c:pt>
                <c:pt idx="10501">
                  <c:v>4049.98</c:v>
                </c:pt>
                <c:pt idx="10502">
                  <c:v>4050</c:v>
                </c:pt>
                <c:pt idx="10503">
                  <c:v>4050.02</c:v>
                </c:pt>
                <c:pt idx="10504">
                  <c:v>4050.04</c:v>
                </c:pt>
                <c:pt idx="10505">
                  <c:v>4050.06</c:v>
                </c:pt>
                <c:pt idx="10506">
                  <c:v>4050.08</c:v>
                </c:pt>
                <c:pt idx="10507">
                  <c:v>4050.1</c:v>
                </c:pt>
                <c:pt idx="10508">
                  <c:v>4050.12</c:v>
                </c:pt>
                <c:pt idx="10509">
                  <c:v>4050.14</c:v>
                </c:pt>
                <c:pt idx="10510">
                  <c:v>4050.16</c:v>
                </c:pt>
                <c:pt idx="10511">
                  <c:v>4050.18</c:v>
                </c:pt>
                <c:pt idx="10512">
                  <c:v>4050.2</c:v>
                </c:pt>
                <c:pt idx="10513">
                  <c:v>4050.22</c:v>
                </c:pt>
                <c:pt idx="10514">
                  <c:v>4050.24</c:v>
                </c:pt>
                <c:pt idx="10515">
                  <c:v>4050.2599999999998</c:v>
                </c:pt>
                <c:pt idx="10516">
                  <c:v>4050.2799999999997</c:v>
                </c:pt>
                <c:pt idx="10517">
                  <c:v>4050.3</c:v>
                </c:pt>
                <c:pt idx="10518">
                  <c:v>4050.32</c:v>
                </c:pt>
                <c:pt idx="10519">
                  <c:v>4050.34</c:v>
                </c:pt>
                <c:pt idx="10520">
                  <c:v>4050.36</c:v>
                </c:pt>
                <c:pt idx="10521">
                  <c:v>4050.38</c:v>
                </c:pt>
                <c:pt idx="10522">
                  <c:v>4050.4</c:v>
                </c:pt>
                <c:pt idx="10523">
                  <c:v>4050.42</c:v>
                </c:pt>
                <c:pt idx="10524">
                  <c:v>4050.44</c:v>
                </c:pt>
                <c:pt idx="10525">
                  <c:v>4050.46</c:v>
                </c:pt>
                <c:pt idx="10526">
                  <c:v>4050.48</c:v>
                </c:pt>
                <c:pt idx="10527">
                  <c:v>4050.5</c:v>
                </c:pt>
                <c:pt idx="10528">
                  <c:v>4050.52</c:v>
                </c:pt>
                <c:pt idx="10529">
                  <c:v>4050.54</c:v>
                </c:pt>
                <c:pt idx="10530">
                  <c:v>4050.56</c:v>
                </c:pt>
                <c:pt idx="10531">
                  <c:v>4050.58</c:v>
                </c:pt>
                <c:pt idx="10532">
                  <c:v>4050.6</c:v>
                </c:pt>
                <c:pt idx="10533">
                  <c:v>4050.62</c:v>
                </c:pt>
                <c:pt idx="10534">
                  <c:v>4050.64</c:v>
                </c:pt>
                <c:pt idx="10535">
                  <c:v>4050.66</c:v>
                </c:pt>
                <c:pt idx="10536">
                  <c:v>4050.68</c:v>
                </c:pt>
                <c:pt idx="10537">
                  <c:v>4050.7</c:v>
                </c:pt>
                <c:pt idx="10538">
                  <c:v>4050.72</c:v>
                </c:pt>
                <c:pt idx="10539">
                  <c:v>4050.74</c:v>
                </c:pt>
                <c:pt idx="10540">
                  <c:v>4050.7599999999998</c:v>
                </c:pt>
                <c:pt idx="10541">
                  <c:v>4050.7799999999997</c:v>
                </c:pt>
                <c:pt idx="10542">
                  <c:v>4050.8</c:v>
                </c:pt>
                <c:pt idx="10543">
                  <c:v>4050.82</c:v>
                </c:pt>
                <c:pt idx="10544">
                  <c:v>4050.84</c:v>
                </c:pt>
                <c:pt idx="10545">
                  <c:v>4050.86</c:v>
                </c:pt>
                <c:pt idx="10546">
                  <c:v>4050.88</c:v>
                </c:pt>
                <c:pt idx="10547">
                  <c:v>4050.9</c:v>
                </c:pt>
                <c:pt idx="10548">
                  <c:v>4050.92</c:v>
                </c:pt>
                <c:pt idx="10549">
                  <c:v>4050.94</c:v>
                </c:pt>
                <c:pt idx="10550">
                  <c:v>4050.96</c:v>
                </c:pt>
                <c:pt idx="10551">
                  <c:v>4050.98</c:v>
                </c:pt>
                <c:pt idx="10552">
                  <c:v>4051</c:v>
                </c:pt>
                <c:pt idx="10553">
                  <c:v>4051.02</c:v>
                </c:pt>
                <c:pt idx="10554">
                  <c:v>4051.04</c:v>
                </c:pt>
                <c:pt idx="10555">
                  <c:v>4051.06</c:v>
                </c:pt>
                <c:pt idx="10556">
                  <c:v>4051.08</c:v>
                </c:pt>
                <c:pt idx="10557">
                  <c:v>4051.1</c:v>
                </c:pt>
                <c:pt idx="10558">
                  <c:v>4051.12</c:v>
                </c:pt>
                <c:pt idx="10559">
                  <c:v>4051.14</c:v>
                </c:pt>
                <c:pt idx="10560">
                  <c:v>4051.16</c:v>
                </c:pt>
                <c:pt idx="10561">
                  <c:v>4051.18</c:v>
                </c:pt>
                <c:pt idx="10562">
                  <c:v>4051.2</c:v>
                </c:pt>
                <c:pt idx="10563">
                  <c:v>4051.22</c:v>
                </c:pt>
                <c:pt idx="10564">
                  <c:v>4051.24</c:v>
                </c:pt>
                <c:pt idx="10565">
                  <c:v>4051.2599999999998</c:v>
                </c:pt>
                <c:pt idx="10566">
                  <c:v>4051.2799999999997</c:v>
                </c:pt>
                <c:pt idx="10567">
                  <c:v>4051.3</c:v>
                </c:pt>
                <c:pt idx="10568">
                  <c:v>4051.32</c:v>
                </c:pt>
                <c:pt idx="10569">
                  <c:v>4051.34</c:v>
                </c:pt>
                <c:pt idx="10570">
                  <c:v>4051.36</c:v>
                </c:pt>
                <c:pt idx="10571">
                  <c:v>4051.38</c:v>
                </c:pt>
                <c:pt idx="10572">
                  <c:v>4051.4</c:v>
                </c:pt>
                <c:pt idx="10573">
                  <c:v>4051.42</c:v>
                </c:pt>
                <c:pt idx="10574">
                  <c:v>4051.44</c:v>
                </c:pt>
                <c:pt idx="10575">
                  <c:v>4051.46</c:v>
                </c:pt>
                <c:pt idx="10576">
                  <c:v>4051.48</c:v>
                </c:pt>
                <c:pt idx="10577">
                  <c:v>4051.5</c:v>
                </c:pt>
                <c:pt idx="10578">
                  <c:v>4051.52</c:v>
                </c:pt>
                <c:pt idx="10579">
                  <c:v>4051.54</c:v>
                </c:pt>
                <c:pt idx="10580">
                  <c:v>4051.56</c:v>
                </c:pt>
                <c:pt idx="10581">
                  <c:v>4051.58</c:v>
                </c:pt>
                <c:pt idx="10582">
                  <c:v>4051.6</c:v>
                </c:pt>
                <c:pt idx="10583">
                  <c:v>4051.62</c:v>
                </c:pt>
                <c:pt idx="10584">
                  <c:v>4051.64</c:v>
                </c:pt>
                <c:pt idx="10585">
                  <c:v>4051.66</c:v>
                </c:pt>
                <c:pt idx="10586">
                  <c:v>4051.68</c:v>
                </c:pt>
                <c:pt idx="10587">
                  <c:v>4051.7</c:v>
                </c:pt>
                <c:pt idx="10588">
                  <c:v>4051.72</c:v>
                </c:pt>
                <c:pt idx="10589">
                  <c:v>4051.74</c:v>
                </c:pt>
                <c:pt idx="10590">
                  <c:v>4051.7599999999998</c:v>
                </c:pt>
                <c:pt idx="10591">
                  <c:v>4051.7799999999997</c:v>
                </c:pt>
                <c:pt idx="10592">
                  <c:v>4051.8</c:v>
                </c:pt>
                <c:pt idx="10593">
                  <c:v>4051.82</c:v>
                </c:pt>
                <c:pt idx="10594">
                  <c:v>4051.84</c:v>
                </c:pt>
                <c:pt idx="10595">
                  <c:v>4051.86</c:v>
                </c:pt>
                <c:pt idx="10596">
                  <c:v>4051.88</c:v>
                </c:pt>
                <c:pt idx="10597">
                  <c:v>4051.9</c:v>
                </c:pt>
                <c:pt idx="10598">
                  <c:v>4051.92</c:v>
                </c:pt>
                <c:pt idx="10599">
                  <c:v>4051.94</c:v>
                </c:pt>
                <c:pt idx="10600">
                  <c:v>4051.96</c:v>
                </c:pt>
                <c:pt idx="10601">
                  <c:v>4051.98</c:v>
                </c:pt>
                <c:pt idx="10602">
                  <c:v>4052</c:v>
                </c:pt>
                <c:pt idx="10603">
                  <c:v>4052.02</c:v>
                </c:pt>
                <c:pt idx="10604">
                  <c:v>4052.04</c:v>
                </c:pt>
                <c:pt idx="10605">
                  <c:v>4052.06</c:v>
                </c:pt>
                <c:pt idx="10606">
                  <c:v>4052.08</c:v>
                </c:pt>
                <c:pt idx="10607">
                  <c:v>4052.1</c:v>
                </c:pt>
                <c:pt idx="10608">
                  <c:v>4052.12</c:v>
                </c:pt>
                <c:pt idx="10609">
                  <c:v>4052.14</c:v>
                </c:pt>
                <c:pt idx="10610">
                  <c:v>4052.16</c:v>
                </c:pt>
                <c:pt idx="10611">
                  <c:v>4052.18</c:v>
                </c:pt>
                <c:pt idx="10612">
                  <c:v>4052.2</c:v>
                </c:pt>
                <c:pt idx="10613">
                  <c:v>4052.22</c:v>
                </c:pt>
                <c:pt idx="10614">
                  <c:v>4052.24</c:v>
                </c:pt>
                <c:pt idx="10615">
                  <c:v>4052.2599999999998</c:v>
                </c:pt>
                <c:pt idx="10616">
                  <c:v>4052.2799999999997</c:v>
                </c:pt>
                <c:pt idx="10617">
                  <c:v>4052.3</c:v>
                </c:pt>
                <c:pt idx="10618">
                  <c:v>4052.32</c:v>
                </c:pt>
                <c:pt idx="10619">
                  <c:v>4052.34</c:v>
                </c:pt>
                <c:pt idx="10620">
                  <c:v>4052.36</c:v>
                </c:pt>
                <c:pt idx="10621">
                  <c:v>4052.38</c:v>
                </c:pt>
                <c:pt idx="10622">
                  <c:v>4052.4</c:v>
                </c:pt>
                <c:pt idx="10623">
                  <c:v>4052.42</c:v>
                </c:pt>
                <c:pt idx="10624">
                  <c:v>4052.44</c:v>
                </c:pt>
                <c:pt idx="10625">
                  <c:v>4052.46</c:v>
                </c:pt>
                <c:pt idx="10626">
                  <c:v>4052.48</c:v>
                </c:pt>
                <c:pt idx="10627">
                  <c:v>4052.5</c:v>
                </c:pt>
                <c:pt idx="10628">
                  <c:v>4052.52</c:v>
                </c:pt>
                <c:pt idx="10629">
                  <c:v>4052.54</c:v>
                </c:pt>
                <c:pt idx="10630">
                  <c:v>4052.56</c:v>
                </c:pt>
                <c:pt idx="10631">
                  <c:v>4052.58</c:v>
                </c:pt>
                <c:pt idx="10632">
                  <c:v>4052.6</c:v>
                </c:pt>
                <c:pt idx="10633">
                  <c:v>4052.62</c:v>
                </c:pt>
                <c:pt idx="10634">
                  <c:v>4052.64</c:v>
                </c:pt>
                <c:pt idx="10635">
                  <c:v>4052.66</c:v>
                </c:pt>
                <c:pt idx="10636">
                  <c:v>4052.68</c:v>
                </c:pt>
                <c:pt idx="10637">
                  <c:v>4052.7</c:v>
                </c:pt>
                <c:pt idx="10638">
                  <c:v>4052.72</c:v>
                </c:pt>
                <c:pt idx="10639">
                  <c:v>4052.74</c:v>
                </c:pt>
                <c:pt idx="10640">
                  <c:v>4052.7599999999998</c:v>
                </c:pt>
                <c:pt idx="10641">
                  <c:v>4052.7799999999997</c:v>
                </c:pt>
                <c:pt idx="10642">
                  <c:v>4052.8</c:v>
                </c:pt>
                <c:pt idx="10643">
                  <c:v>4052.82</c:v>
                </c:pt>
                <c:pt idx="10644">
                  <c:v>4052.84</c:v>
                </c:pt>
                <c:pt idx="10645">
                  <c:v>4052.86</c:v>
                </c:pt>
                <c:pt idx="10646">
                  <c:v>4052.88</c:v>
                </c:pt>
                <c:pt idx="10647">
                  <c:v>4052.9</c:v>
                </c:pt>
                <c:pt idx="10648">
                  <c:v>4052.92</c:v>
                </c:pt>
                <c:pt idx="10649">
                  <c:v>4052.94</c:v>
                </c:pt>
                <c:pt idx="10650">
                  <c:v>4052.96</c:v>
                </c:pt>
                <c:pt idx="10651">
                  <c:v>4052.98</c:v>
                </c:pt>
                <c:pt idx="10652">
                  <c:v>4053</c:v>
                </c:pt>
                <c:pt idx="10653">
                  <c:v>4053.02</c:v>
                </c:pt>
                <c:pt idx="10654">
                  <c:v>4053.04</c:v>
                </c:pt>
                <c:pt idx="10655">
                  <c:v>4053.06</c:v>
                </c:pt>
                <c:pt idx="10656">
                  <c:v>4053.08</c:v>
                </c:pt>
                <c:pt idx="10657">
                  <c:v>4053.1</c:v>
                </c:pt>
                <c:pt idx="10658">
                  <c:v>4053.12</c:v>
                </c:pt>
                <c:pt idx="10659">
                  <c:v>4053.14</c:v>
                </c:pt>
                <c:pt idx="10660">
                  <c:v>4053.16</c:v>
                </c:pt>
                <c:pt idx="10661">
                  <c:v>4053.18</c:v>
                </c:pt>
                <c:pt idx="10662">
                  <c:v>4053.2</c:v>
                </c:pt>
                <c:pt idx="10663">
                  <c:v>4053.22</c:v>
                </c:pt>
                <c:pt idx="10664">
                  <c:v>4053.24</c:v>
                </c:pt>
                <c:pt idx="10665">
                  <c:v>4053.2599999999998</c:v>
                </c:pt>
                <c:pt idx="10666">
                  <c:v>4053.2799999999997</c:v>
                </c:pt>
                <c:pt idx="10667">
                  <c:v>4053.3</c:v>
                </c:pt>
                <c:pt idx="10668">
                  <c:v>4053.32</c:v>
                </c:pt>
                <c:pt idx="10669">
                  <c:v>4053.34</c:v>
                </c:pt>
                <c:pt idx="10670">
                  <c:v>4053.36</c:v>
                </c:pt>
                <c:pt idx="10671">
                  <c:v>4053.38</c:v>
                </c:pt>
                <c:pt idx="10672">
                  <c:v>4053.4</c:v>
                </c:pt>
                <c:pt idx="10673">
                  <c:v>4053.42</c:v>
                </c:pt>
                <c:pt idx="10674">
                  <c:v>4053.44</c:v>
                </c:pt>
                <c:pt idx="10675">
                  <c:v>4053.46</c:v>
                </c:pt>
                <c:pt idx="10676">
                  <c:v>4053.48</c:v>
                </c:pt>
                <c:pt idx="10677">
                  <c:v>4053.5</c:v>
                </c:pt>
                <c:pt idx="10678">
                  <c:v>4053.52</c:v>
                </c:pt>
                <c:pt idx="10679">
                  <c:v>4053.54</c:v>
                </c:pt>
                <c:pt idx="10680">
                  <c:v>4053.56</c:v>
                </c:pt>
                <c:pt idx="10681">
                  <c:v>4053.58</c:v>
                </c:pt>
                <c:pt idx="10682">
                  <c:v>4053.6</c:v>
                </c:pt>
                <c:pt idx="10683">
                  <c:v>4053.62</c:v>
                </c:pt>
                <c:pt idx="10684">
                  <c:v>4053.64</c:v>
                </c:pt>
                <c:pt idx="10685">
                  <c:v>4053.66</c:v>
                </c:pt>
                <c:pt idx="10686">
                  <c:v>4053.68</c:v>
                </c:pt>
                <c:pt idx="10687">
                  <c:v>4053.7</c:v>
                </c:pt>
                <c:pt idx="10688">
                  <c:v>4053.72</c:v>
                </c:pt>
                <c:pt idx="10689">
                  <c:v>4053.74</c:v>
                </c:pt>
                <c:pt idx="10690">
                  <c:v>4053.7599999999998</c:v>
                </c:pt>
                <c:pt idx="10691">
                  <c:v>4053.7799999999997</c:v>
                </c:pt>
                <c:pt idx="10692">
                  <c:v>4053.8</c:v>
                </c:pt>
                <c:pt idx="10693">
                  <c:v>4053.82</c:v>
                </c:pt>
                <c:pt idx="10694">
                  <c:v>4053.84</c:v>
                </c:pt>
                <c:pt idx="10695">
                  <c:v>4053.86</c:v>
                </c:pt>
                <c:pt idx="10696">
                  <c:v>4053.88</c:v>
                </c:pt>
                <c:pt idx="10697">
                  <c:v>4053.9</c:v>
                </c:pt>
                <c:pt idx="10698">
                  <c:v>4053.92</c:v>
                </c:pt>
                <c:pt idx="10699">
                  <c:v>4053.94</c:v>
                </c:pt>
                <c:pt idx="10700">
                  <c:v>4053.96</c:v>
                </c:pt>
                <c:pt idx="10701">
                  <c:v>4053.98</c:v>
                </c:pt>
                <c:pt idx="10702">
                  <c:v>4054</c:v>
                </c:pt>
                <c:pt idx="10703">
                  <c:v>4054.02</c:v>
                </c:pt>
                <c:pt idx="10704">
                  <c:v>4054.04</c:v>
                </c:pt>
                <c:pt idx="10705">
                  <c:v>4054.06</c:v>
                </c:pt>
                <c:pt idx="10706">
                  <c:v>4054.08</c:v>
                </c:pt>
                <c:pt idx="10707">
                  <c:v>4054.1</c:v>
                </c:pt>
                <c:pt idx="10708">
                  <c:v>4054.12</c:v>
                </c:pt>
                <c:pt idx="10709">
                  <c:v>4054.14</c:v>
                </c:pt>
                <c:pt idx="10710">
                  <c:v>4054.16</c:v>
                </c:pt>
                <c:pt idx="10711">
                  <c:v>4054.18</c:v>
                </c:pt>
                <c:pt idx="10712">
                  <c:v>4054.2</c:v>
                </c:pt>
                <c:pt idx="10713">
                  <c:v>4054.22</c:v>
                </c:pt>
                <c:pt idx="10714">
                  <c:v>4054.24</c:v>
                </c:pt>
                <c:pt idx="10715">
                  <c:v>4054.2599999999998</c:v>
                </c:pt>
                <c:pt idx="10716">
                  <c:v>4054.2799999999997</c:v>
                </c:pt>
                <c:pt idx="10717">
                  <c:v>4054.3</c:v>
                </c:pt>
                <c:pt idx="10718">
                  <c:v>4054.32</c:v>
                </c:pt>
                <c:pt idx="10719">
                  <c:v>4054.34</c:v>
                </c:pt>
                <c:pt idx="10720">
                  <c:v>4054.36</c:v>
                </c:pt>
                <c:pt idx="10721">
                  <c:v>4054.38</c:v>
                </c:pt>
                <c:pt idx="10722">
                  <c:v>4054.4</c:v>
                </c:pt>
                <c:pt idx="10723">
                  <c:v>4054.42</c:v>
                </c:pt>
                <c:pt idx="10724">
                  <c:v>4054.44</c:v>
                </c:pt>
                <c:pt idx="10725">
                  <c:v>4054.46</c:v>
                </c:pt>
                <c:pt idx="10726">
                  <c:v>4054.48</c:v>
                </c:pt>
                <c:pt idx="10727">
                  <c:v>4054.5</c:v>
                </c:pt>
                <c:pt idx="10728">
                  <c:v>4054.52</c:v>
                </c:pt>
                <c:pt idx="10729">
                  <c:v>4054.54</c:v>
                </c:pt>
                <c:pt idx="10730">
                  <c:v>4054.56</c:v>
                </c:pt>
                <c:pt idx="10731">
                  <c:v>4054.58</c:v>
                </c:pt>
                <c:pt idx="10732">
                  <c:v>4054.6</c:v>
                </c:pt>
                <c:pt idx="10733">
                  <c:v>4054.62</c:v>
                </c:pt>
                <c:pt idx="10734">
                  <c:v>4054.64</c:v>
                </c:pt>
                <c:pt idx="10735">
                  <c:v>4054.66</c:v>
                </c:pt>
                <c:pt idx="10736">
                  <c:v>4054.68</c:v>
                </c:pt>
                <c:pt idx="10737">
                  <c:v>4054.7</c:v>
                </c:pt>
                <c:pt idx="10738">
                  <c:v>4054.72</c:v>
                </c:pt>
                <c:pt idx="10739">
                  <c:v>4054.74</c:v>
                </c:pt>
                <c:pt idx="10740">
                  <c:v>4054.7599999999998</c:v>
                </c:pt>
                <c:pt idx="10741">
                  <c:v>4054.7799999999997</c:v>
                </c:pt>
                <c:pt idx="10742">
                  <c:v>4054.8</c:v>
                </c:pt>
                <c:pt idx="10743">
                  <c:v>4054.82</c:v>
                </c:pt>
                <c:pt idx="10744">
                  <c:v>4054.84</c:v>
                </c:pt>
                <c:pt idx="10745">
                  <c:v>4054.86</c:v>
                </c:pt>
                <c:pt idx="10746">
                  <c:v>4054.88</c:v>
                </c:pt>
                <c:pt idx="10747">
                  <c:v>4054.9</c:v>
                </c:pt>
                <c:pt idx="10748">
                  <c:v>4054.92</c:v>
                </c:pt>
                <c:pt idx="10749">
                  <c:v>4054.94</c:v>
                </c:pt>
                <c:pt idx="10750">
                  <c:v>4054.96</c:v>
                </c:pt>
                <c:pt idx="10751">
                  <c:v>4054.98</c:v>
                </c:pt>
                <c:pt idx="10752">
                  <c:v>4055</c:v>
                </c:pt>
                <c:pt idx="10753">
                  <c:v>4055.02</c:v>
                </c:pt>
                <c:pt idx="10754">
                  <c:v>4055.04</c:v>
                </c:pt>
                <c:pt idx="10755">
                  <c:v>4055.06</c:v>
                </c:pt>
                <c:pt idx="10756">
                  <c:v>4055.08</c:v>
                </c:pt>
                <c:pt idx="10757">
                  <c:v>4055.1</c:v>
                </c:pt>
                <c:pt idx="10758">
                  <c:v>4055.12</c:v>
                </c:pt>
                <c:pt idx="10759">
                  <c:v>4055.14</c:v>
                </c:pt>
                <c:pt idx="10760">
                  <c:v>4055.16</c:v>
                </c:pt>
                <c:pt idx="10761">
                  <c:v>4055.18</c:v>
                </c:pt>
                <c:pt idx="10762">
                  <c:v>4055.2</c:v>
                </c:pt>
                <c:pt idx="10763">
                  <c:v>4055.22</c:v>
                </c:pt>
                <c:pt idx="10764">
                  <c:v>4055.24</c:v>
                </c:pt>
                <c:pt idx="10765">
                  <c:v>4055.2599999999998</c:v>
                </c:pt>
                <c:pt idx="10766">
                  <c:v>4055.2799999999997</c:v>
                </c:pt>
                <c:pt idx="10767">
                  <c:v>4055.3</c:v>
                </c:pt>
                <c:pt idx="10768">
                  <c:v>4055.32</c:v>
                </c:pt>
                <c:pt idx="10769">
                  <c:v>4055.34</c:v>
                </c:pt>
                <c:pt idx="10770">
                  <c:v>4055.36</c:v>
                </c:pt>
                <c:pt idx="10771">
                  <c:v>4055.38</c:v>
                </c:pt>
                <c:pt idx="10772">
                  <c:v>4055.4</c:v>
                </c:pt>
                <c:pt idx="10773">
                  <c:v>4055.42</c:v>
                </c:pt>
                <c:pt idx="10774">
                  <c:v>4055.44</c:v>
                </c:pt>
                <c:pt idx="10775">
                  <c:v>4055.46</c:v>
                </c:pt>
                <c:pt idx="10776">
                  <c:v>4055.48</c:v>
                </c:pt>
                <c:pt idx="10777">
                  <c:v>4055.5</c:v>
                </c:pt>
                <c:pt idx="10778">
                  <c:v>4055.52</c:v>
                </c:pt>
                <c:pt idx="10779">
                  <c:v>4055.54</c:v>
                </c:pt>
                <c:pt idx="10780">
                  <c:v>4055.56</c:v>
                </c:pt>
                <c:pt idx="10781">
                  <c:v>4055.58</c:v>
                </c:pt>
                <c:pt idx="10782">
                  <c:v>4055.6</c:v>
                </c:pt>
                <c:pt idx="10783">
                  <c:v>4055.62</c:v>
                </c:pt>
                <c:pt idx="10784">
                  <c:v>4055.64</c:v>
                </c:pt>
                <c:pt idx="10785">
                  <c:v>4055.66</c:v>
                </c:pt>
                <c:pt idx="10786">
                  <c:v>4055.68</c:v>
                </c:pt>
                <c:pt idx="10787">
                  <c:v>4055.7</c:v>
                </c:pt>
                <c:pt idx="10788">
                  <c:v>4055.72</c:v>
                </c:pt>
                <c:pt idx="10789">
                  <c:v>4055.74</c:v>
                </c:pt>
                <c:pt idx="10790">
                  <c:v>4055.7599999999998</c:v>
                </c:pt>
                <c:pt idx="10791">
                  <c:v>4055.7799999999997</c:v>
                </c:pt>
                <c:pt idx="10792">
                  <c:v>4055.8</c:v>
                </c:pt>
                <c:pt idx="10793">
                  <c:v>4055.82</c:v>
                </c:pt>
                <c:pt idx="10794">
                  <c:v>4055.84</c:v>
                </c:pt>
                <c:pt idx="10795">
                  <c:v>4055.86</c:v>
                </c:pt>
                <c:pt idx="10796">
                  <c:v>4055.88</c:v>
                </c:pt>
                <c:pt idx="10797">
                  <c:v>4055.9</c:v>
                </c:pt>
                <c:pt idx="10798">
                  <c:v>4055.92</c:v>
                </c:pt>
                <c:pt idx="10799">
                  <c:v>4055.94</c:v>
                </c:pt>
                <c:pt idx="10800">
                  <c:v>4055.96</c:v>
                </c:pt>
                <c:pt idx="10801">
                  <c:v>4055.98</c:v>
                </c:pt>
                <c:pt idx="10802">
                  <c:v>4056</c:v>
                </c:pt>
                <c:pt idx="10803">
                  <c:v>4056.02</c:v>
                </c:pt>
                <c:pt idx="10804">
                  <c:v>4056.04</c:v>
                </c:pt>
                <c:pt idx="10805">
                  <c:v>4056.06</c:v>
                </c:pt>
                <c:pt idx="10806">
                  <c:v>4056.08</c:v>
                </c:pt>
                <c:pt idx="10807">
                  <c:v>4056.1</c:v>
                </c:pt>
                <c:pt idx="10808">
                  <c:v>4056.12</c:v>
                </c:pt>
                <c:pt idx="10809">
                  <c:v>4056.14</c:v>
                </c:pt>
                <c:pt idx="10810">
                  <c:v>4056.16</c:v>
                </c:pt>
                <c:pt idx="10811">
                  <c:v>4056.18</c:v>
                </c:pt>
                <c:pt idx="10812">
                  <c:v>4056.2</c:v>
                </c:pt>
                <c:pt idx="10813">
                  <c:v>4056.22</c:v>
                </c:pt>
                <c:pt idx="10814">
                  <c:v>4056.24</c:v>
                </c:pt>
                <c:pt idx="10815">
                  <c:v>4056.2599999999998</c:v>
                </c:pt>
                <c:pt idx="10816">
                  <c:v>4056.2799999999997</c:v>
                </c:pt>
                <c:pt idx="10817">
                  <c:v>4056.3</c:v>
                </c:pt>
                <c:pt idx="10818">
                  <c:v>4056.32</c:v>
                </c:pt>
                <c:pt idx="10819">
                  <c:v>4056.34</c:v>
                </c:pt>
                <c:pt idx="10820">
                  <c:v>4056.36</c:v>
                </c:pt>
                <c:pt idx="10821">
                  <c:v>4056.38</c:v>
                </c:pt>
                <c:pt idx="10822">
                  <c:v>4056.4</c:v>
                </c:pt>
                <c:pt idx="10823">
                  <c:v>4056.42</c:v>
                </c:pt>
                <c:pt idx="10824">
                  <c:v>4056.44</c:v>
                </c:pt>
                <c:pt idx="10825">
                  <c:v>4056.46</c:v>
                </c:pt>
                <c:pt idx="10826">
                  <c:v>4056.48</c:v>
                </c:pt>
                <c:pt idx="10827">
                  <c:v>4056.5</c:v>
                </c:pt>
                <c:pt idx="10828">
                  <c:v>4056.52</c:v>
                </c:pt>
                <c:pt idx="10829">
                  <c:v>4056.54</c:v>
                </c:pt>
                <c:pt idx="10830">
                  <c:v>4056.56</c:v>
                </c:pt>
                <c:pt idx="10831">
                  <c:v>4056.58</c:v>
                </c:pt>
                <c:pt idx="10832">
                  <c:v>4056.6</c:v>
                </c:pt>
                <c:pt idx="10833">
                  <c:v>4056.62</c:v>
                </c:pt>
                <c:pt idx="10834">
                  <c:v>4056.64</c:v>
                </c:pt>
                <c:pt idx="10835">
                  <c:v>4056.66</c:v>
                </c:pt>
                <c:pt idx="10836">
                  <c:v>4056.68</c:v>
                </c:pt>
                <c:pt idx="10837">
                  <c:v>4056.7</c:v>
                </c:pt>
                <c:pt idx="10838">
                  <c:v>4056.72</c:v>
                </c:pt>
                <c:pt idx="10839">
                  <c:v>4056.74</c:v>
                </c:pt>
                <c:pt idx="10840">
                  <c:v>4056.7599999999998</c:v>
                </c:pt>
                <c:pt idx="10841">
                  <c:v>4056.7799999999997</c:v>
                </c:pt>
                <c:pt idx="10842">
                  <c:v>4056.8</c:v>
                </c:pt>
                <c:pt idx="10843">
                  <c:v>4056.82</c:v>
                </c:pt>
                <c:pt idx="10844">
                  <c:v>4056.84</c:v>
                </c:pt>
                <c:pt idx="10845">
                  <c:v>4056.86</c:v>
                </c:pt>
                <c:pt idx="10846">
                  <c:v>4056.88</c:v>
                </c:pt>
                <c:pt idx="10847">
                  <c:v>4056.9</c:v>
                </c:pt>
                <c:pt idx="10848">
                  <c:v>4056.92</c:v>
                </c:pt>
                <c:pt idx="10849">
                  <c:v>4056.94</c:v>
                </c:pt>
                <c:pt idx="10850">
                  <c:v>4056.96</c:v>
                </c:pt>
                <c:pt idx="10851">
                  <c:v>4056.98</c:v>
                </c:pt>
                <c:pt idx="10852">
                  <c:v>4057</c:v>
                </c:pt>
                <c:pt idx="10853">
                  <c:v>4057.02</c:v>
                </c:pt>
                <c:pt idx="10854">
                  <c:v>4057.04</c:v>
                </c:pt>
                <c:pt idx="10855">
                  <c:v>4057.06</c:v>
                </c:pt>
                <c:pt idx="10856">
                  <c:v>4057.08</c:v>
                </c:pt>
                <c:pt idx="10857">
                  <c:v>4057.1</c:v>
                </c:pt>
                <c:pt idx="10858">
                  <c:v>4057.12</c:v>
                </c:pt>
                <c:pt idx="10859">
                  <c:v>4057.14</c:v>
                </c:pt>
                <c:pt idx="10860">
                  <c:v>4057.16</c:v>
                </c:pt>
                <c:pt idx="10861">
                  <c:v>4057.18</c:v>
                </c:pt>
                <c:pt idx="10862">
                  <c:v>4057.2</c:v>
                </c:pt>
                <c:pt idx="10863">
                  <c:v>4057.22</c:v>
                </c:pt>
                <c:pt idx="10864">
                  <c:v>4057.24</c:v>
                </c:pt>
                <c:pt idx="10865">
                  <c:v>4057.2599999999998</c:v>
                </c:pt>
                <c:pt idx="10866">
                  <c:v>4057.2799999999997</c:v>
                </c:pt>
                <c:pt idx="10867">
                  <c:v>4057.3</c:v>
                </c:pt>
                <c:pt idx="10868">
                  <c:v>4057.32</c:v>
                </c:pt>
                <c:pt idx="10869">
                  <c:v>4057.34</c:v>
                </c:pt>
                <c:pt idx="10870">
                  <c:v>4057.36</c:v>
                </c:pt>
                <c:pt idx="10871">
                  <c:v>4057.38</c:v>
                </c:pt>
                <c:pt idx="10872">
                  <c:v>4057.4</c:v>
                </c:pt>
                <c:pt idx="10873">
                  <c:v>4057.42</c:v>
                </c:pt>
                <c:pt idx="10874">
                  <c:v>4057.44</c:v>
                </c:pt>
                <c:pt idx="10875">
                  <c:v>4057.46</c:v>
                </c:pt>
                <c:pt idx="10876">
                  <c:v>4057.48</c:v>
                </c:pt>
                <c:pt idx="10877">
                  <c:v>4057.5</c:v>
                </c:pt>
                <c:pt idx="10878">
                  <c:v>4057.52</c:v>
                </c:pt>
                <c:pt idx="10879">
                  <c:v>4057.54</c:v>
                </c:pt>
                <c:pt idx="10880">
                  <c:v>4057.56</c:v>
                </c:pt>
                <c:pt idx="10881">
                  <c:v>4057.58</c:v>
                </c:pt>
                <c:pt idx="10882">
                  <c:v>4057.6</c:v>
                </c:pt>
                <c:pt idx="10883">
                  <c:v>4057.62</c:v>
                </c:pt>
                <c:pt idx="10884">
                  <c:v>4057.64</c:v>
                </c:pt>
                <c:pt idx="10885">
                  <c:v>4057.66</c:v>
                </c:pt>
                <c:pt idx="10886">
                  <c:v>4057.68</c:v>
                </c:pt>
                <c:pt idx="10887">
                  <c:v>4057.7</c:v>
                </c:pt>
                <c:pt idx="10888">
                  <c:v>4057.72</c:v>
                </c:pt>
                <c:pt idx="10889">
                  <c:v>4057.74</c:v>
                </c:pt>
                <c:pt idx="10890">
                  <c:v>4057.7599999999998</c:v>
                </c:pt>
                <c:pt idx="10891">
                  <c:v>4057.7799999999997</c:v>
                </c:pt>
                <c:pt idx="10892">
                  <c:v>4057.8</c:v>
                </c:pt>
                <c:pt idx="10893">
                  <c:v>4057.82</c:v>
                </c:pt>
                <c:pt idx="10894">
                  <c:v>4057.84</c:v>
                </c:pt>
                <c:pt idx="10895">
                  <c:v>4057.86</c:v>
                </c:pt>
                <c:pt idx="10896">
                  <c:v>4057.88</c:v>
                </c:pt>
                <c:pt idx="10897">
                  <c:v>4057.9</c:v>
                </c:pt>
                <c:pt idx="10898">
                  <c:v>4057.92</c:v>
                </c:pt>
                <c:pt idx="10899">
                  <c:v>4057.94</c:v>
                </c:pt>
                <c:pt idx="10900">
                  <c:v>4057.96</c:v>
                </c:pt>
                <c:pt idx="10901">
                  <c:v>4057.98</c:v>
                </c:pt>
                <c:pt idx="10902">
                  <c:v>4058</c:v>
                </c:pt>
                <c:pt idx="10903">
                  <c:v>4058.02</c:v>
                </c:pt>
                <c:pt idx="10904">
                  <c:v>4058.04</c:v>
                </c:pt>
                <c:pt idx="10905">
                  <c:v>4058.06</c:v>
                </c:pt>
                <c:pt idx="10906">
                  <c:v>4058.08</c:v>
                </c:pt>
                <c:pt idx="10907">
                  <c:v>4058.1</c:v>
                </c:pt>
                <c:pt idx="10908">
                  <c:v>4058.12</c:v>
                </c:pt>
                <c:pt idx="10909">
                  <c:v>4058.14</c:v>
                </c:pt>
                <c:pt idx="10910">
                  <c:v>4058.16</c:v>
                </c:pt>
                <c:pt idx="10911">
                  <c:v>4058.18</c:v>
                </c:pt>
                <c:pt idx="10912">
                  <c:v>4058.2</c:v>
                </c:pt>
                <c:pt idx="10913">
                  <c:v>4058.22</c:v>
                </c:pt>
                <c:pt idx="10914">
                  <c:v>4058.24</c:v>
                </c:pt>
                <c:pt idx="10915">
                  <c:v>4058.2599999999998</c:v>
                </c:pt>
                <c:pt idx="10916">
                  <c:v>4058.2799999999997</c:v>
                </c:pt>
                <c:pt idx="10917">
                  <c:v>4058.3</c:v>
                </c:pt>
                <c:pt idx="10918">
                  <c:v>4058.32</c:v>
                </c:pt>
                <c:pt idx="10919">
                  <c:v>4058.34</c:v>
                </c:pt>
                <c:pt idx="10920">
                  <c:v>4058.36</c:v>
                </c:pt>
                <c:pt idx="10921">
                  <c:v>4058.38</c:v>
                </c:pt>
                <c:pt idx="10922">
                  <c:v>4058.4</c:v>
                </c:pt>
                <c:pt idx="10923">
                  <c:v>4058.42</c:v>
                </c:pt>
                <c:pt idx="10924">
                  <c:v>4058.44</c:v>
                </c:pt>
                <c:pt idx="10925">
                  <c:v>4058.46</c:v>
                </c:pt>
                <c:pt idx="10926">
                  <c:v>4058.48</c:v>
                </c:pt>
                <c:pt idx="10927">
                  <c:v>4058.5</c:v>
                </c:pt>
                <c:pt idx="10928">
                  <c:v>4058.52</c:v>
                </c:pt>
                <c:pt idx="10929">
                  <c:v>4058.54</c:v>
                </c:pt>
                <c:pt idx="10930">
                  <c:v>4058.56</c:v>
                </c:pt>
                <c:pt idx="10931">
                  <c:v>4058.58</c:v>
                </c:pt>
                <c:pt idx="10932">
                  <c:v>4058.6</c:v>
                </c:pt>
                <c:pt idx="10933">
                  <c:v>4058.62</c:v>
                </c:pt>
                <c:pt idx="10934">
                  <c:v>4058.64</c:v>
                </c:pt>
                <c:pt idx="10935">
                  <c:v>4058.66</c:v>
                </c:pt>
                <c:pt idx="10936">
                  <c:v>4058.68</c:v>
                </c:pt>
                <c:pt idx="10937">
                  <c:v>4058.7</c:v>
                </c:pt>
                <c:pt idx="10938">
                  <c:v>4058.72</c:v>
                </c:pt>
                <c:pt idx="10939">
                  <c:v>4058.74</c:v>
                </c:pt>
                <c:pt idx="10940">
                  <c:v>4058.7599999999998</c:v>
                </c:pt>
                <c:pt idx="10941">
                  <c:v>4058.7799999999997</c:v>
                </c:pt>
                <c:pt idx="10942">
                  <c:v>4058.8</c:v>
                </c:pt>
                <c:pt idx="10943">
                  <c:v>4058.82</c:v>
                </c:pt>
                <c:pt idx="10944">
                  <c:v>4058.84</c:v>
                </c:pt>
                <c:pt idx="10945">
                  <c:v>4058.86</c:v>
                </c:pt>
                <c:pt idx="10946">
                  <c:v>4058.88</c:v>
                </c:pt>
                <c:pt idx="10947">
                  <c:v>4058.9</c:v>
                </c:pt>
                <c:pt idx="10948">
                  <c:v>4058.92</c:v>
                </c:pt>
                <c:pt idx="10949">
                  <c:v>4058.94</c:v>
                </c:pt>
                <c:pt idx="10950">
                  <c:v>4058.96</c:v>
                </c:pt>
                <c:pt idx="10951">
                  <c:v>4058.98</c:v>
                </c:pt>
                <c:pt idx="10952">
                  <c:v>4059</c:v>
                </c:pt>
                <c:pt idx="10953">
                  <c:v>4059.02</c:v>
                </c:pt>
                <c:pt idx="10954">
                  <c:v>4059.04</c:v>
                </c:pt>
                <c:pt idx="10955">
                  <c:v>4059.06</c:v>
                </c:pt>
                <c:pt idx="10956">
                  <c:v>4059.08</c:v>
                </c:pt>
                <c:pt idx="10957">
                  <c:v>4059.1</c:v>
                </c:pt>
                <c:pt idx="10958">
                  <c:v>4059.12</c:v>
                </c:pt>
                <c:pt idx="10959">
                  <c:v>4059.14</c:v>
                </c:pt>
                <c:pt idx="10960">
                  <c:v>4059.16</c:v>
                </c:pt>
                <c:pt idx="10961">
                  <c:v>4059.18</c:v>
                </c:pt>
                <c:pt idx="10962">
                  <c:v>4059.2</c:v>
                </c:pt>
                <c:pt idx="10963">
                  <c:v>4059.22</c:v>
                </c:pt>
                <c:pt idx="10964">
                  <c:v>4059.24</c:v>
                </c:pt>
                <c:pt idx="10965">
                  <c:v>4059.2599999999998</c:v>
                </c:pt>
                <c:pt idx="10966">
                  <c:v>4059.2799999999997</c:v>
                </c:pt>
                <c:pt idx="10967">
                  <c:v>4059.3</c:v>
                </c:pt>
                <c:pt idx="10968">
                  <c:v>4059.32</c:v>
                </c:pt>
                <c:pt idx="10969">
                  <c:v>4059.34</c:v>
                </c:pt>
                <c:pt idx="10970">
                  <c:v>4059.36</c:v>
                </c:pt>
                <c:pt idx="10971">
                  <c:v>4059.38</c:v>
                </c:pt>
                <c:pt idx="10972">
                  <c:v>4059.4</c:v>
                </c:pt>
                <c:pt idx="10973">
                  <c:v>4059.42</c:v>
                </c:pt>
                <c:pt idx="10974">
                  <c:v>4059.44</c:v>
                </c:pt>
                <c:pt idx="10975">
                  <c:v>4059.46</c:v>
                </c:pt>
                <c:pt idx="10976">
                  <c:v>4059.48</c:v>
                </c:pt>
                <c:pt idx="10977">
                  <c:v>4059.5</c:v>
                </c:pt>
                <c:pt idx="10978">
                  <c:v>4059.52</c:v>
                </c:pt>
                <c:pt idx="10979">
                  <c:v>4059.54</c:v>
                </c:pt>
                <c:pt idx="10980">
                  <c:v>4059.56</c:v>
                </c:pt>
                <c:pt idx="10981">
                  <c:v>4059.58</c:v>
                </c:pt>
                <c:pt idx="10982">
                  <c:v>4059.6</c:v>
                </c:pt>
                <c:pt idx="10983">
                  <c:v>4059.62</c:v>
                </c:pt>
                <c:pt idx="10984">
                  <c:v>4059.64</c:v>
                </c:pt>
                <c:pt idx="10985">
                  <c:v>4059.66</c:v>
                </c:pt>
                <c:pt idx="10986">
                  <c:v>4059.68</c:v>
                </c:pt>
                <c:pt idx="10987">
                  <c:v>4059.7</c:v>
                </c:pt>
                <c:pt idx="10988">
                  <c:v>4059.72</c:v>
                </c:pt>
                <c:pt idx="10989">
                  <c:v>4059.74</c:v>
                </c:pt>
                <c:pt idx="10990">
                  <c:v>4059.7599999999998</c:v>
                </c:pt>
                <c:pt idx="10991">
                  <c:v>4059.7799999999997</c:v>
                </c:pt>
                <c:pt idx="10992">
                  <c:v>4059.8</c:v>
                </c:pt>
                <c:pt idx="10993">
                  <c:v>4059.82</c:v>
                </c:pt>
                <c:pt idx="10994">
                  <c:v>4059.84</c:v>
                </c:pt>
                <c:pt idx="10995">
                  <c:v>4059.86</c:v>
                </c:pt>
                <c:pt idx="10996">
                  <c:v>4059.88</c:v>
                </c:pt>
                <c:pt idx="10997">
                  <c:v>4059.9</c:v>
                </c:pt>
                <c:pt idx="10998">
                  <c:v>4059.92</c:v>
                </c:pt>
                <c:pt idx="10999">
                  <c:v>4059.94</c:v>
                </c:pt>
                <c:pt idx="11000">
                  <c:v>4059.96</c:v>
                </c:pt>
                <c:pt idx="11001">
                  <c:v>4059.98</c:v>
                </c:pt>
                <c:pt idx="11002">
                  <c:v>4060</c:v>
                </c:pt>
                <c:pt idx="11003">
                  <c:v>4060.02</c:v>
                </c:pt>
                <c:pt idx="11004">
                  <c:v>4060.04</c:v>
                </c:pt>
                <c:pt idx="11005">
                  <c:v>4060.06</c:v>
                </c:pt>
                <c:pt idx="11006">
                  <c:v>4060.08</c:v>
                </c:pt>
                <c:pt idx="11007">
                  <c:v>4060.1</c:v>
                </c:pt>
                <c:pt idx="11008">
                  <c:v>4060.12</c:v>
                </c:pt>
                <c:pt idx="11009">
                  <c:v>4060.14</c:v>
                </c:pt>
                <c:pt idx="11010">
                  <c:v>4060.16</c:v>
                </c:pt>
                <c:pt idx="11011">
                  <c:v>4060.18</c:v>
                </c:pt>
                <c:pt idx="11012">
                  <c:v>4060.2</c:v>
                </c:pt>
                <c:pt idx="11013">
                  <c:v>4060.22</c:v>
                </c:pt>
                <c:pt idx="11014">
                  <c:v>4060.24</c:v>
                </c:pt>
                <c:pt idx="11015">
                  <c:v>4060.2599999999998</c:v>
                </c:pt>
                <c:pt idx="11016">
                  <c:v>4060.2799999999997</c:v>
                </c:pt>
                <c:pt idx="11017">
                  <c:v>4060.3</c:v>
                </c:pt>
                <c:pt idx="11018">
                  <c:v>4060.32</c:v>
                </c:pt>
                <c:pt idx="11019">
                  <c:v>4060.34</c:v>
                </c:pt>
                <c:pt idx="11020">
                  <c:v>4060.36</c:v>
                </c:pt>
                <c:pt idx="11021">
                  <c:v>4060.38</c:v>
                </c:pt>
                <c:pt idx="11022">
                  <c:v>4060.4</c:v>
                </c:pt>
                <c:pt idx="11023">
                  <c:v>4060.42</c:v>
                </c:pt>
                <c:pt idx="11024">
                  <c:v>4060.44</c:v>
                </c:pt>
                <c:pt idx="11025">
                  <c:v>4060.46</c:v>
                </c:pt>
                <c:pt idx="11026">
                  <c:v>4060.48</c:v>
                </c:pt>
                <c:pt idx="11027">
                  <c:v>4060.5</c:v>
                </c:pt>
                <c:pt idx="11028">
                  <c:v>4060.52</c:v>
                </c:pt>
                <c:pt idx="11029">
                  <c:v>4060.54</c:v>
                </c:pt>
                <c:pt idx="11030">
                  <c:v>4060.56</c:v>
                </c:pt>
                <c:pt idx="11031">
                  <c:v>4060.58</c:v>
                </c:pt>
                <c:pt idx="11032">
                  <c:v>4060.6</c:v>
                </c:pt>
                <c:pt idx="11033">
                  <c:v>4060.62</c:v>
                </c:pt>
                <c:pt idx="11034">
                  <c:v>4060.64</c:v>
                </c:pt>
                <c:pt idx="11035">
                  <c:v>4060.66</c:v>
                </c:pt>
                <c:pt idx="11036">
                  <c:v>4060.68</c:v>
                </c:pt>
                <c:pt idx="11037">
                  <c:v>4060.7</c:v>
                </c:pt>
                <c:pt idx="11038">
                  <c:v>4060.72</c:v>
                </c:pt>
                <c:pt idx="11039">
                  <c:v>4060.74</c:v>
                </c:pt>
                <c:pt idx="11040">
                  <c:v>4060.7599999999998</c:v>
                </c:pt>
                <c:pt idx="11041">
                  <c:v>4060.7799999999997</c:v>
                </c:pt>
                <c:pt idx="11042">
                  <c:v>4060.8</c:v>
                </c:pt>
                <c:pt idx="11043">
                  <c:v>4060.82</c:v>
                </c:pt>
                <c:pt idx="11044">
                  <c:v>4060.84</c:v>
                </c:pt>
                <c:pt idx="11045">
                  <c:v>4060.86</c:v>
                </c:pt>
                <c:pt idx="11046">
                  <c:v>4060.88</c:v>
                </c:pt>
                <c:pt idx="11047">
                  <c:v>4060.9</c:v>
                </c:pt>
                <c:pt idx="11048">
                  <c:v>4060.92</c:v>
                </c:pt>
                <c:pt idx="11049">
                  <c:v>4060.94</c:v>
                </c:pt>
                <c:pt idx="11050">
                  <c:v>4060.96</c:v>
                </c:pt>
                <c:pt idx="11051">
                  <c:v>4060.98</c:v>
                </c:pt>
                <c:pt idx="11052">
                  <c:v>4061</c:v>
                </c:pt>
                <c:pt idx="11053">
                  <c:v>4061.02</c:v>
                </c:pt>
                <c:pt idx="11054">
                  <c:v>4061.04</c:v>
                </c:pt>
                <c:pt idx="11055">
                  <c:v>4061.06</c:v>
                </c:pt>
                <c:pt idx="11056">
                  <c:v>4061.08</c:v>
                </c:pt>
                <c:pt idx="11057">
                  <c:v>4061.1</c:v>
                </c:pt>
                <c:pt idx="11058">
                  <c:v>4061.12</c:v>
                </c:pt>
                <c:pt idx="11059">
                  <c:v>4061.14</c:v>
                </c:pt>
                <c:pt idx="11060">
                  <c:v>4061.16</c:v>
                </c:pt>
                <c:pt idx="11061">
                  <c:v>4061.18</c:v>
                </c:pt>
                <c:pt idx="11062">
                  <c:v>4061.2</c:v>
                </c:pt>
                <c:pt idx="11063">
                  <c:v>4061.22</c:v>
                </c:pt>
                <c:pt idx="11064">
                  <c:v>4061.24</c:v>
                </c:pt>
                <c:pt idx="11065">
                  <c:v>4061.2599999999998</c:v>
                </c:pt>
                <c:pt idx="11066">
                  <c:v>4061.2799999999997</c:v>
                </c:pt>
                <c:pt idx="11067">
                  <c:v>4061.3</c:v>
                </c:pt>
                <c:pt idx="11068">
                  <c:v>4061.32</c:v>
                </c:pt>
                <c:pt idx="11069">
                  <c:v>4061.34</c:v>
                </c:pt>
                <c:pt idx="11070">
                  <c:v>4061.36</c:v>
                </c:pt>
                <c:pt idx="11071">
                  <c:v>4061.38</c:v>
                </c:pt>
                <c:pt idx="11072">
                  <c:v>4061.4</c:v>
                </c:pt>
                <c:pt idx="11073">
                  <c:v>4061.42</c:v>
                </c:pt>
                <c:pt idx="11074">
                  <c:v>4061.44</c:v>
                </c:pt>
                <c:pt idx="11075">
                  <c:v>4061.46</c:v>
                </c:pt>
                <c:pt idx="11076">
                  <c:v>4061.48</c:v>
                </c:pt>
                <c:pt idx="11077">
                  <c:v>4061.5</c:v>
                </c:pt>
                <c:pt idx="11078">
                  <c:v>4061.52</c:v>
                </c:pt>
                <c:pt idx="11079">
                  <c:v>4061.54</c:v>
                </c:pt>
                <c:pt idx="11080">
                  <c:v>4061.56</c:v>
                </c:pt>
                <c:pt idx="11081">
                  <c:v>4061.58</c:v>
                </c:pt>
                <c:pt idx="11082">
                  <c:v>4061.6</c:v>
                </c:pt>
                <c:pt idx="11083">
                  <c:v>4061.62</c:v>
                </c:pt>
                <c:pt idx="11084">
                  <c:v>4061.64</c:v>
                </c:pt>
                <c:pt idx="11085">
                  <c:v>4061.66</c:v>
                </c:pt>
                <c:pt idx="11086">
                  <c:v>4061.68</c:v>
                </c:pt>
                <c:pt idx="11087">
                  <c:v>4061.7</c:v>
                </c:pt>
                <c:pt idx="11088">
                  <c:v>4061.72</c:v>
                </c:pt>
                <c:pt idx="11089">
                  <c:v>4061.74</c:v>
                </c:pt>
                <c:pt idx="11090">
                  <c:v>4061.7599999999998</c:v>
                </c:pt>
                <c:pt idx="11091">
                  <c:v>4061.7799999999997</c:v>
                </c:pt>
                <c:pt idx="11092">
                  <c:v>4061.8</c:v>
                </c:pt>
                <c:pt idx="11093">
                  <c:v>4061.82</c:v>
                </c:pt>
                <c:pt idx="11094">
                  <c:v>4061.84</c:v>
                </c:pt>
                <c:pt idx="11095">
                  <c:v>4061.86</c:v>
                </c:pt>
                <c:pt idx="11096">
                  <c:v>4061.88</c:v>
                </c:pt>
                <c:pt idx="11097">
                  <c:v>4061.9</c:v>
                </c:pt>
                <c:pt idx="11098">
                  <c:v>4061.92</c:v>
                </c:pt>
                <c:pt idx="11099">
                  <c:v>4061.94</c:v>
                </c:pt>
                <c:pt idx="11100">
                  <c:v>4061.96</c:v>
                </c:pt>
                <c:pt idx="11101">
                  <c:v>4061.98</c:v>
                </c:pt>
                <c:pt idx="11102">
                  <c:v>4062</c:v>
                </c:pt>
                <c:pt idx="11103">
                  <c:v>4062.02</c:v>
                </c:pt>
                <c:pt idx="11104">
                  <c:v>4062.04</c:v>
                </c:pt>
                <c:pt idx="11105">
                  <c:v>4062.06</c:v>
                </c:pt>
                <c:pt idx="11106">
                  <c:v>4062.08</c:v>
                </c:pt>
                <c:pt idx="11107">
                  <c:v>4062.1</c:v>
                </c:pt>
                <c:pt idx="11108">
                  <c:v>4062.12</c:v>
                </c:pt>
                <c:pt idx="11109">
                  <c:v>4062.14</c:v>
                </c:pt>
                <c:pt idx="11110">
                  <c:v>4062.16</c:v>
                </c:pt>
                <c:pt idx="11111">
                  <c:v>4062.18</c:v>
                </c:pt>
                <c:pt idx="11112">
                  <c:v>4062.2</c:v>
                </c:pt>
                <c:pt idx="11113">
                  <c:v>4062.22</c:v>
                </c:pt>
                <c:pt idx="11114">
                  <c:v>4062.24</c:v>
                </c:pt>
                <c:pt idx="11115">
                  <c:v>4062.2599999999998</c:v>
                </c:pt>
                <c:pt idx="11116">
                  <c:v>4062.2799999999997</c:v>
                </c:pt>
                <c:pt idx="11117">
                  <c:v>4062.3</c:v>
                </c:pt>
                <c:pt idx="11118">
                  <c:v>4062.32</c:v>
                </c:pt>
                <c:pt idx="11119">
                  <c:v>4062.34</c:v>
                </c:pt>
                <c:pt idx="11120">
                  <c:v>4062.36</c:v>
                </c:pt>
                <c:pt idx="11121">
                  <c:v>4062.38</c:v>
                </c:pt>
                <c:pt idx="11122">
                  <c:v>4062.4</c:v>
                </c:pt>
                <c:pt idx="11123">
                  <c:v>4062.42</c:v>
                </c:pt>
                <c:pt idx="11124">
                  <c:v>4062.44</c:v>
                </c:pt>
                <c:pt idx="11125">
                  <c:v>4062.46</c:v>
                </c:pt>
                <c:pt idx="11126">
                  <c:v>4062.48</c:v>
                </c:pt>
                <c:pt idx="11127">
                  <c:v>4062.5</c:v>
                </c:pt>
                <c:pt idx="11128">
                  <c:v>4062.52</c:v>
                </c:pt>
                <c:pt idx="11129">
                  <c:v>4062.54</c:v>
                </c:pt>
                <c:pt idx="11130">
                  <c:v>4062.56</c:v>
                </c:pt>
                <c:pt idx="11131">
                  <c:v>4062.58</c:v>
                </c:pt>
                <c:pt idx="11132">
                  <c:v>4062.6</c:v>
                </c:pt>
                <c:pt idx="11133">
                  <c:v>4062.62</c:v>
                </c:pt>
                <c:pt idx="11134">
                  <c:v>4062.64</c:v>
                </c:pt>
                <c:pt idx="11135">
                  <c:v>4062.66</c:v>
                </c:pt>
                <c:pt idx="11136">
                  <c:v>4062.68</c:v>
                </c:pt>
                <c:pt idx="11137">
                  <c:v>4062.7</c:v>
                </c:pt>
                <c:pt idx="11138">
                  <c:v>4062.72</c:v>
                </c:pt>
                <c:pt idx="11139">
                  <c:v>4062.74</c:v>
                </c:pt>
                <c:pt idx="11140">
                  <c:v>4062.7599999999998</c:v>
                </c:pt>
                <c:pt idx="11141">
                  <c:v>4062.7799999999997</c:v>
                </c:pt>
                <c:pt idx="11142">
                  <c:v>4062.8</c:v>
                </c:pt>
                <c:pt idx="11143">
                  <c:v>4062.82</c:v>
                </c:pt>
                <c:pt idx="11144">
                  <c:v>4062.84</c:v>
                </c:pt>
                <c:pt idx="11145">
                  <c:v>4062.86</c:v>
                </c:pt>
                <c:pt idx="11146">
                  <c:v>4062.88</c:v>
                </c:pt>
                <c:pt idx="11147">
                  <c:v>4062.9</c:v>
                </c:pt>
                <c:pt idx="11148">
                  <c:v>4062.92</c:v>
                </c:pt>
                <c:pt idx="11149">
                  <c:v>4062.94</c:v>
                </c:pt>
                <c:pt idx="11150">
                  <c:v>4062.96</c:v>
                </c:pt>
                <c:pt idx="11151">
                  <c:v>4062.98</c:v>
                </c:pt>
                <c:pt idx="11152">
                  <c:v>4063</c:v>
                </c:pt>
                <c:pt idx="11153">
                  <c:v>4063.02</c:v>
                </c:pt>
                <c:pt idx="11154">
                  <c:v>4063.04</c:v>
                </c:pt>
                <c:pt idx="11155">
                  <c:v>4063.06</c:v>
                </c:pt>
                <c:pt idx="11156">
                  <c:v>4063.08</c:v>
                </c:pt>
                <c:pt idx="11157">
                  <c:v>4063.1</c:v>
                </c:pt>
                <c:pt idx="11158">
                  <c:v>4063.12</c:v>
                </c:pt>
                <c:pt idx="11159">
                  <c:v>4063.14</c:v>
                </c:pt>
                <c:pt idx="11160">
                  <c:v>4063.16</c:v>
                </c:pt>
                <c:pt idx="11161">
                  <c:v>4063.18</c:v>
                </c:pt>
                <c:pt idx="11162">
                  <c:v>4063.2</c:v>
                </c:pt>
                <c:pt idx="11163">
                  <c:v>4063.22</c:v>
                </c:pt>
                <c:pt idx="11164">
                  <c:v>4063.24</c:v>
                </c:pt>
                <c:pt idx="11165">
                  <c:v>4063.2599999999998</c:v>
                </c:pt>
                <c:pt idx="11166">
                  <c:v>4063.2799999999997</c:v>
                </c:pt>
                <c:pt idx="11167">
                  <c:v>4063.3</c:v>
                </c:pt>
                <c:pt idx="11168">
                  <c:v>4063.32</c:v>
                </c:pt>
                <c:pt idx="11169">
                  <c:v>4063.34</c:v>
                </c:pt>
                <c:pt idx="11170">
                  <c:v>4063.36</c:v>
                </c:pt>
                <c:pt idx="11171">
                  <c:v>4063.38</c:v>
                </c:pt>
                <c:pt idx="11172">
                  <c:v>4063.4</c:v>
                </c:pt>
                <c:pt idx="11173">
                  <c:v>4063.42</c:v>
                </c:pt>
                <c:pt idx="11174">
                  <c:v>4063.44</c:v>
                </c:pt>
                <c:pt idx="11175">
                  <c:v>4063.46</c:v>
                </c:pt>
                <c:pt idx="11176">
                  <c:v>4063.48</c:v>
                </c:pt>
                <c:pt idx="11177">
                  <c:v>4063.5</c:v>
                </c:pt>
                <c:pt idx="11178">
                  <c:v>4063.52</c:v>
                </c:pt>
                <c:pt idx="11179">
                  <c:v>4063.54</c:v>
                </c:pt>
                <c:pt idx="11180">
                  <c:v>4063.56</c:v>
                </c:pt>
                <c:pt idx="11181">
                  <c:v>4063.58</c:v>
                </c:pt>
                <c:pt idx="11182">
                  <c:v>4063.6</c:v>
                </c:pt>
                <c:pt idx="11183">
                  <c:v>4063.62</c:v>
                </c:pt>
                <c:pt idx="11184">
                  <c:v>4063.64</c:v>
                </c:pt>
                <c:pt idx="11185">
                  <c:v>4063.66</c:v>
                </c:pt>
                <c:pt idx="11186">
                  <c:v>4063.68</c:v>
                </c:pt>
                <c:pt idx="11187">
                  <c:v>4063.7</c:v>
                </c:pt>
                <c:pt idx="11188">
                  <c:v>4063.72</c:v>
                </c:pt>
                <c:pt idx="11189">
                  <c:v>4063.74</c:v>
                </c:pt>
                <c:pt idx="11190">
                  <c:v>4063.7599999999998</c:v>
                </c:pt>
                <c:pt idx="11191">
                  <c:v>4063.7799999999997</c:v>
                </c:pt>
                <c:pt idx="11192">
                  <c:v>4063.8</c:v>
                </c:pt>
                <c:pt idx="11193">
                  <c:v>4063.82</c:v>
                </c:pt>
                <c:pt idx="11194">
                  <c:v>4063.84</c:v>
                </c:pt>
                <c:pt idx="11195">
                  <c:v>4063.86</c:v>
                </c:pt>
                <c:pt idx="11196">
                  <c:v>4063.88</c:v>
                </c:pt>
                <c:pt idx="11197">
                  <c:v>4063.9</c:v>
                </c:pt>
                <c:pt idx="11198">
                  <c:v>4063.92</c:v>
                </c:pt>
                <c:pt idx="11199">
                  <c:v>4063.94</c:v>
                </c:pt>
                <c:pt idx="11200">
                  <c:v>4063.96</c:v>
                </c:pt>
                <c:pt idx="11201">
                  <c:v>4063.98</c:v>
                </c:pt>
                <c:pt idx="11202">
                  <c:v>4064</c:v>
                </c:pt>
                <c:pt idx="11203">
                  <c:v>4064.02</c:v>
                </c:pt>
                <c:pt idx="11204">
                  <c:v>4064.04</c:v>
                </c:pt>
                <c:pt idx="11205">
                  <c:v>4064.06</c:v>
                </c:pt>
                <c:pt idx="11206">
                  <c:v>4064.08</c:v>
                </c:pt>
                <c:pt idx="11207">
                  <c:v>4064.1</c:v>
                </c:pt>
                <c:pt idx="11208">
                  <c:v>4064.12</c:v>
                </c:pt>
                <c:pt idx="11209">
                  <c:v>4064.14</c:v>
                </c:pt>
                <c:pt idx="11210">
                  <c:v>4064.16</c:v>
                </c:pt>
                <c:pt idx="11211">
                  <c:v>4064.18</c:v>
                </c:pt>
                <c:pt idx="11212">
                  <c:v>4064.2</c:v>
                </c:pt>
                <c:pt idx="11213">
                  <c:v>4064.22</c:v>
                </c:pt>
                <c:pt idx="11214">
                  <c:v>4064.24</c:v>
                </c:pt>
                <c:pt idx="11215">
                  <c:v>4064.2599999999998</c:v>
                </c:pt>
                <c:pt idx="11216">
                  <c:v>4064.2799999999997</c:v>
                </c:pt>
                <c:pt idx="11217">
                  <c:v>4064.3</c:v>
                </c:pt>
                <c:pt idx="11218">
                  <c:v>4064.32</c:v>
                </c:pt>
                <c:pt idx="11219">
                  <c:v>4064.34</c:v>
                </c:pt>
                <c:pt idx="11220">
                  <c:v>4064.36</c:v>
                </c:pt>
                <c:pt idx="11221">
                  <c:v>4064.38</c:v>
                </c:pt>
                <c:pt idx="11222">
                  <c:v>4064.4</c:v>
                </c:pt>
                <c:pt idx="11223">
                  <c:v>4064.42</c:v>
                </c:pt>
                <c:pt idx="11224">
                  <c:v>4064.44</c:v>
                </c:pt>
                <c:pt idx="11225">
                  <c:v>4064.46</c:v>
                </c:pt>
                <c:pt idx="11226">
                  <c:v>4064.48</c:v>
                </c:pt>
                <c:pt idx="11227">
                  <c:v>4064.5</c:v>
                </c:pt>
                <c:pt idx="11228">
                  <c:v>4064.52</c:v>
                </c:pt>
                <c:pt idx="11229">
                  <c:v>4064.54</c:v>
                </c:pt>
                <c:pt idx="11230">
                  <c:v>4064.56</c:v>
                </c:pt>
                <c:pt idx="11231">
                  <c:v>4064.58</c:v>
                </c:pt>
                <c:pt idx="11232">
                  <c:v>4064.6</c:v>
                </c:pt>
                <c:pt idx="11233">
                  <c:v>4064.62</c:v>
                </c:pt>
                <c:pt idx="11234">
                  <c:v>4064.64</c:v>
                </c:pt>
                <c:pt idx="11235">
                  <c:v>4064.66</c:v>
                </c:pt>
                <c:pt idx="11236">
                  <c:v>4064.68</c:v>
                </c:pt>
                <c:pt idx="11237">
                  <c:v>4064.7</c:v>
                </c:pt>
                <c:pt idx="11238">
                  <c:v>4064.72</c:v>
                </c:pt>
                <c:pt idx="11239">
                  <c:v>4064.74</c:v>
                </c:pt>
                <c:pt idx="11240">
                  <c:v>4064.7599999999998</c:v>
                </c:pt>
                <c:pt idx="11241">
                  <c:v>4064.7799999999997</c:v>
                </c:pt>
                <c:pt idx="11242">
                  <c:v>4064.8</c:v>
                </c:pt>
                <c:pt idx="11243">
                  <c:v>4064.82</c:v>
                </c:pt>
                <c:pt idx="11244">
                  <c:v>4064.84</c:v>
                </c:pt>
                <c:pt idx="11245">
                  <c:v>4064.86</c:v>
                </c:pt>
                <c:pt idx="11246">
                  <c:v>4064.88</c:v>
                </c:pt>
                <c:pt idx="11247">
                  <c:v>4064.9</c:v>
                </c:pt>
                <c:pt idx="11248">
                  <c:v>4064.92</c:v>
                </c:pt>
                <c:pt idx="11249">
                  <c:v>4064.94</c:v>
                </c:pt>
                <c:pt idx="11250">
                  <c:v>4064.96</c:v>
                </c:pt>
                <c:pt idx="11251">
                  <c:v>4064.98</c:v>
                </c:pt>
                <c:pt idx="11252">
                  <c:v>4065</c:v>
                </c:pt>
                <c:pt idx="11253">
                  <c:v>4065.02</c:v>
                </c:pt>
                <c:pt idx="11254">
                  <c:v>4065.04</c:v>
                </c:pt>
                <c:pt idx="11255">
                  <c:v>4065.06</c:v>
                </c:pt>
                <c:pt idx="11256">
                  <c:v>4065.08</c:v>
                </c:pt>
                <c:pt idx="11257">
                  <c:v>4065.1</c:v>
                </c:pt>
                <c:pt idx="11258">
                  <c:v>4065.12</c:v>
                </c:pt>
                <c:pt idx="11259">
                  <c:v>4065.14</c:v>
                </c:pt>
                <c:pt idx="11260">
                  <c:v>4065.16</c:v>
                </c:pt>
                <c:pt idx="11261">
                  <c:v>4065.18</c:v>
                </c:pt>
                <c:pt idx="11262">
                  <c:v>4065.2</c:v>
                </c:pt>
                <c:pt idx="11263">
                  <c:v>4065.22</c:v>
                </c:pt>
                <c:pt idx="11264">
                  <c:v>4065.24</c:v>
                </c:pt>
                <c:pt idx="11265">
                  <c:v>4065.2599999999998</c:v>
                </c:pt>
                <c:pt idx="11266">
                  <c:v>4065.2799999999997</c:v>
                </c:pt>
                <c:pt idx="11267">
                  <c:v>4065.3</c:v>
                </c:pt>
                <c:pt idx="11268">
                  <c:v>4065.32</c:v>
                </c:pt>
                <c:pt idx="11269">
                  <c:v>4065.34</c:v>
                </c:pt>
                <c:pt idx="11270">
                  <c:v>4065.36</c:v>
                </c:pt>
                <c:pt idx="11271">
                  <c:v>4065.38</c:v>
                </c:pt>
                <c:pt idx="11272">
                  <c:v>4065.4</c:v>
                </c:pt>
                <c:pt idx="11273">
                  <c:v>4065.42</c:v>
                </c:pt>
                <c:pt idx="11274">
                  <c:v>4065.44</c:v>
                </c:pt>
                <c:pt idx="11275">
                  <c:v>4065.46</c:v>
                </c:pt>
                <c:pt idx="11276">
                  <c:v>4065.48</c:v>
                </c:pt>
                <c:pt idx="11277">
                  <c:v>4065.5</c:v>
                </c:pt>
                <c:pt idx="11278">
                  <c:v>4065.52</c:v>
                </c:pt>
                <c:pt idx="11279">
                  <c:v>4065.54</c:v>
                </c:pt>
                <c:pt idx="11280">
                  <c:v>4065.56</c:v>
                </c:pt>
                <c:pt idx="11281">
                  <c:v>4065.58</c:v>
                </c:pt>
                <c:pt idx="11282">
                  <c:v>4065.6</c:v>
                </c:pt>
                <c:pt idx="11283">
                  <c:v>4065.62</c:v>
                </c:pt>
                <c:pt idx="11284">
                  <c:v>4065.64</c:v>
                </c:pt>
                <c:pt idx="11285">
                  <c:v>4065.66</c:v>
                </c:pt>
                <c:pt idx="11286">
                  <c:v>4065.68</c:v>
                </c:pt>
                <c:pt idx="11287">
                  <c:v>4065.7</c:v>
                </c:pt>
                <c:pt idx="11288">
                  <c:v>4065.72</c:v>
                </c:pt>
                <c:pt idx="11289">
                  <c:v>4065.74</c:v>
                </c:pt>
                <c:pt idx="11290">
                  <c:v>4065.7599999999998</c:v>
                </c:pt>
                <c:pt idx="11291">
                  <c:v>4065.7799999999997</c:v>
                </c:pt>
                <c:pt idx="11292">
                  <c:v>4065.8</c:v>
                </c:pt>
                <c:pt idx="11293">
                  <c:v>4065.82</c:v>
                </c:pt>
                <c:pt idx="11294">
                  <c:v>4065.84</c:v>
                </c:pt>
                <c:pt idx="11295">
                  <c:v>4065.86</c:v>
                </c:pt>
                <c:pt idx="11296">
                  <c:v>4065.88</c:v>
                </c:pt>
                <c:pt idx="11297">
                  <c:v>4065.9</c:v>
                </c:pt>
                <c:pt idx="11298">
                  <c:v>4065.92</c:v>
                </c:pt>
                <c:pt idx="11299">
                  <c:v>4065.94</c:v>
                </c:pt>
                <c:pt idx="11300">
                  <c:v>4065.96</c:v>
                </c:pt>
                <c:pt idx="11301">
                  <c:v>4065.98</c:v>
                </c:pt>
                <c:pt idx="11302">
                  <c:v>4066</c:v>
                </c:pt>
                <c:pt idx="11303">
                  <c:v>4066.02</c:v>
                </c:pt>
                <c:pt idx="11304">
                  <c:v>4066.04</c:v>
                </c:pt>
                <c:pt idx="11305">
                  <c:v>4066.06</c:v>
                </c:pt>
                <c:pt idx="11306">
                  <c:v>4066.08</c:v>
                </c:pt>
                <c:pt idx="11307">
                  <c:v>4066.1</c:v>
                </c:pt>
                <c:pt idx="11308">
                  <c:v>4066.12</c:v>
                </c:pt>
                <c:pt idx="11309">
                  <c:v>4066.14</c:v>
                </c:pt>
                <c:pt idx="11310">
                  <c:v>4066.16</c:v>
                </c:pt>
                <c:pt idx="11311">
                  <c:v>4066.18</c:v>
                </c:pt>
                <c:pt idx="11312">
                  <c:v>4066.2</c:v>
                </c:pt>
                <c:pt idx="11313">
                  <c:v>4066.22</c:v>
                </c:pt>
                <c:pt idx="11314">
                  <c:v>4066.24</c:v>
                </c:pt>
                <c:pt idx="11315">
                  <c:v>4066.2599999999998</c:v>
                </c:pt>
                <c:pt idx="11316">
                  <c:v>4066.2799999999997</c:v>
                </c:pt>
                <c:pt idx="11317">
                  <c:v>4066.3</c:v>
                </c:pt>
                <c:pt idx="11318">
                  <c:v>4066.32</c:v>
                </c:pt>
                <c:pt idx="11319">
                  <c:v>4066.34</c:v>
                </c:pt>
                <c:pt idx="11320">
                  <c:v>4066.36</c:v>
                </c:pt>
                <c:pt idx="11321">
                  <c:v>4066.38</c:v>
                </c:pt>
                <c:pt idx="11322">
                  <c:v>4066.4</c:v>
                </c:pt>
                <c:pt idx="11323">
                  <c:v>4066.42</c:v>
                </c:pt>
                <c:pt idx="11324">
                  <c:v>4066.44</c:v>
                </c:pt>
                <c:pt idx="11325">
                  <c:v>4066.46</c:v>
                </c:pt>
                <c:pt idx="11326">
                  <c:v>4066.48</c:v>
                </c:pt>
                <c:pt idx="11327">
                  <c:v>4066.5</c:v>
                </c:pt>
                <c:pt idx="11328">
                  <c:v>4066.52</c:v>
                </c:pt>
                <c:pt idx="11329">
                  <c:v>4066.54</c:v>
                </c:pt>
                <c:pt idx="11330">
                  <c:v>4066.56</c:v>
                </c:pt>
                <c:pt idx="11331">
                  <c:v>4066.58</c:v>
                </c:pt>
                <c:pt idx="11332">
                  <c:v>4066.6</c:v>
                </c:pt>
                <c:pt idx="11333">
                  <c:v>4066.62</c:v>
                </c:pt>
                <c:pt idx="11334">
                  <c:v>4066.64</c:v>
                </c:pt>
                <c:pt idx="11335">
                  <c:v>4066.66</c:v>
                </c:pt>
                <c:pt idx="11336">
                  <c:v>4066.68</c:v>
                </c:pt>
                <c:pt idx="11337">
                  <c:v>4066.7</c:v>
                </c:pt>
                <c:pt idx="11338">
                  <c:v>4066.72</c:v>
                </c:pt>
                <c:pt idx="11339">
                  <c:v>4066.74</c:v>
                </c:pt>
                <c:pt idx="11340">
                  <c:v>4066.7599999999998</c:v>
                </c:pt>
                <c:pt idx="11341">
                  <c:v>4066.7799999999997</c:v>
                </c:pt>
                <c:pt idx="11342">
                  <c:v>4066.8</c:v>
                </c:pt>
                <c:pt idx="11343">
                  <c:v>4066.82</c:v>
                </c:pt>
                <c:pt idx="11344">
                  <c:v>4066.84</c:v>
                </c:pt>
                <c:pt idx="11345">
                  <c:v>4066.86</c:v>
                </c:pt>
                <c:pt idx="11346">
                  <c:v>4066.88</c:v>
                </c:pt>
                <c:pt idx="11347">
                  <c:v>4066.9</c:v>
                </c:pt>
                <c:pt idx="11348">
                  <c:v>4066.92</c:v>
                </c:pt>
                <c:pt idx="11349">
                  <c:v>4066.94</c:v>
                </c:pt>
                <c:pt idx="11350">
                  <c:v>4066.96</c:v>
                </c:pt>
                <c:pt idx="11351">
                  <c:v>4066.98</c:v>
                </c:pt>
                <c:pt idx="11352">
                  <c:v>4067</c:v>
                </c:pt>
                <c:pt idx="11353">
                  <c:v>4067.02</c:v>
                </c:pt>
                <c:pt idx="11354">
                  <c:v>4067.04</c:v>
                </c:pt>
                <c:pt idx="11355">
                  <c:v>4067.06</c:v>
                </c:pt>
                <c:pt idx="11356">
                  <c:v>4067.08</c:v>
                </c:pt>
                <c:pt idx="11357">
                  <c:v>4067.1</c:v>
                </c:pt>
                <c:pt idx="11358">
                  <c:v>4067.12</c:v>
                </c:pt>
                <c:pt idx="11359">
                  <c:v>4067.14</c:v>
                </c:pt>
                <c:pt idx="11360">
                  <c:v>4067.16</c:v>
                </c:pt>
                <c:pt idx="11361">
                  <c:v>4067.18</c:v>
                </c:pt>
                <c:pt idx="11362">
                  <c:v>4067.2</c:v>
                </c:pt>
                <c:pt idx="11363">
                  <c:v>4067.22</c:v>
                </c:pt>
                <c:pt idx="11364">
                  <c:v>4067.24</c:v>
                </c:pt>
                <c:pt idx="11365">
                  <c:v>4067.2599999999998</c:v>
                </c:pt>
                <c:pt idx="11366">
                  <c:v>4067.2799999999997</c:v>
                </c:pt>
                <c:pt idx="11367">
                  <c:v>4067.3</c:v>
                </c:pt>
                <c:pt idx="11368">
                  <c:v>4067.32</c:v>
                </c:pt>
                <c:pt idx="11369">
                  <c:v>4067.34</c:v>
                </c:pt>
                <c:pt idx="11370">
                  <c:v>4067.36</c:v>
                </c:pt>
                <c:pt idx="11371">
                  <c:v>4067.38</c:v>
                </c:pt>
                <c:pt idx="11372">
                  <c:v>4067.4</c:v>
                </c:pt>
                <c:pt idx="11373">
                  <c:v>4067.42</c:v>
                </c:pt>
                <c:pt idx="11374">
                  <c:v>4067.44</c:v>
                </c:pt>
                <c:pt idx="11375">
                  <c:v>4067.46</c:v>
                </c:pt>
                <c:pt idx="11376">
                  <c:v>4067.48</c:v>
                </c:pt>
                <c:pt idx="11377">
                  <c:v>4067.5</c:v>
                </c:pt>
                <c:pt idx="11378">
                  <c:v>4067.52</c:v>
                </c:pt>
                <c:pt idx="11379">
                  <c:v>4067.54</c:v>
                </c:pt>
                <c:pt idx="11380">
                  <c:v>4067.56</c:v>
                </c:pt>
                <c:pt idx="11381">
                  <c:v>4067.58</c:v>
                </c:pt>
                <c:pt idx="11382">
                  <c:v>4067.6</c:v>
                </c:pt>
                <c:pt idx="11383">
                  <c:v>4067.62</c:v>
                </c:pt>
                <c:pt idx="11384">
                  <c:v>4067.64</c:v>
                </c:pt>
                <c:pt idx="11385">
                  <c:v>4067.66</c:v>
                </c:pt>
                <c:pt idx="11386">
                  <c:v>4067.68</c:v>
                </c:pt>
                <c:pt idx="11387">
                  <c:v>4067.7</c:v>
                </c:pt>
                <c:pt idx="11388">
                  <c:v>4067.72</c:v>
                </c:pt>
                <c:pt idx="11389">
                  <c:v>4067.74</c:v>
                </c:pt>
                <c:pt idx="11390">
                  <c:v>4067.7599999999998</c:v>
                </c:pt>
                <c:pt idx="11391">
                  <c:v>4067.7799999999997</c:v>
                </c:pt>
                <c:pt idx="11392">
                  <c:v>4067.8</c:v>
                </c:pt>
                <c:pt idx="11393">
                  <c:v>4067.82</c:v>
                </c:pt>
                <c:pt idx="11394">
                  <c:v>4067.84</c:v>
                </c:pt>
                <c:pt idx="11395">
                  <c:v>4067.86</c:v>
                </c:pt>
                <c:pt idx="11396">
                  <c:v>4067.88</c:v>
                </c:pt>
                <c:pt idx="11397">
                  <c:v>4067.9</c:v>
                </c:pt>
                <c:pt idx="11398">
                  <c:v>4067.92</c:v>
                </c:pt>
                <c:pt idx="11399">
                  <c:v>4067.94</c:v>
                </c:pt>
                <c:pt idx="11400">
                  <c:v>4067.96</c:v>
                </c:pt>
                <c:pt idx="11401">
                  <c:v>4067.98</c:v>
                </c:pt>
                <c:pt idx="11402">
                  <c:v>4068</c:v>
                </c:pt>
                <c:pt idx="11403">
                  <c:v>4068.02</c:v>
                </c:pt>
                <c:pt idx="11404">
                  <c:v>4068.04</c:v>
                </c:pt>
                <c:pt idx="11405">
                  <c:v>4068.06</c:v>
                </c:pt>
                <c:pt idx="11406">
                  <c:v>4068.08</c:v>
                </c:pt>
                <c:pt idx="11407">
                  <c:v>4068.1</c:v>
                </c:pt>
                <c:pt idx="11408">
                  <c:v>4068.12</c:v>
                </c:pt>
                <c:pt idx="11409">
                  <c:v>4068.14</c:v>
                </c:pt>
                <c:pt idx="11410">
                  <c:v>4068.16</c:v>
                </c:pt>
                <c:pt idx="11411">
                  <c:v>4068.18</c:v>
                </c:pt>
                <c:pt idx="11412">
                  <c:v>4068.2</c:v>
                </c:pt>
                <c:pt idx="11413">
                  <c:v>4068.22</c:v>
                </c:pt>
                <c:pt idx="11414">
                  <c:v>4068.24</c:v>
                </c:pt>
                <c:pt idx="11415">
                  <c:v>4068.2599999999998</c:v>
                </c:pt>
                <c:pt idx="11416">
                  <c:v>4068.2799999999997</c:v>
                </c:pt>
                <c:pt idx="11417">
                  <c:v>4068.3</c:v>
                </c:pt>
                <c:pt idx="11418">
                  <c:v>4068.32</c:v>
                </c:pt>
                <c:pt idx="11419">
                  <c:v>4068.34</c:v>
                </c:pt>
                <c:pt idx="11420">
                  <c:v>4068.36</c:v>
                </c:pt>
                <c:pt idx="11421">
                  <c:v>4068.38</c:v>
                </c:pt>
                <c:pt idx="11422">
                  <c:v>4068.4</c:v>
                </c:pt>
                <c:pt idx="11423">
                  <c:v>4068.42</c:v>
                </c:pt>
                <c:pt idx="11424">
                  <c:v>4068.44</c:v>
                </c:pt>
                <c:pt idx="11425">
                  <c:v>4068.46</c:v>
                </c:pt>
                <c:pt idx="11426">
                  <c:v>4068.48</c:v>
                </c:pt>
                <c:pt idx="11427">
                  <c:v>4068.5</c:v>
                </c:pt>
                <c:pt idx="11428">
                  <c:v>4068.52</c:v>
                </c:pt>
                <c:pt idx="11429">
                  <c:v>4068.54</c:v>
                </c:pt>
                <c:pt idx="11430">
                  <c:v>4068.56</c:v>
                </c:pt>
                <c:pt idx="11431">
                  <c:v>4068.58</c:v>
                </c:pt>
                <c:pt idx="11432">
                  <c:v>4068.6</c:v>
                </c:pt>
                <c:pt idx="11433">
                  <c:v>4068.62</c:v>
                </c:pt>
                <c:pt idx="11434">
                  <c:v>4068.64</c:v>
                </c:pt>
                <c:pt idx="11435">
                  <c:v>4068.66</c:v>
                </c:pt>
                <c:pt idx="11436">
                  <c:v>4068.68</c:v>
                </c:pt>
                <c:pt idx="11437">
                  <c:v>4068.7</c:v>
                </c:pt>
                <c:pt idx="11438">
                  <c:v>4068.72</c:v>
                </c:pt>
                <c:pt idx="11439">
                  <c:v>4068.74</c:v>
                </c:pt>
                <c:pt idx="11440">
                  <c:v>4068.7599999999998</c:v>
                </c:pt>
                <c:pt idx="11441">
                  <c:v>4068.7799999999997</c:v>
                </c:pt>
                <c:pt idx="11442">
                  <c:v>4068.8</c:v>
                </c:pt>
                <c:pt idx="11443">
                  <c:v>4068.82</c:v>
                </c:pt>
                <c:pt idx="11444">
                  <c:v>4068.84</c:v>
                </c:pt>
                <c:pt idx="11445">
                  <c:v>4068.86</c:v>
                </c:pt>
                <c:pt idx="11446">
                  <c:v>4068.88</c:v>
                </c:pt>
                <c:pt idx="11447">
                  <c:v>4068.9</c:v>
                </c:pt>
                <c:pt idx="11448">
                  <c:v>4068.92</c:v>
                </c:pt>
                <c:pt idx="11449">
                  <c:v>4068.94</c:v>
                </c:pt>
                <c:pt idx="11450">
                  <c:v>4068.96</c:v>
                </c:pt>
                <c:pt idx="11451">
                  <c:v>4068.98</c:v>
                </c:pt>
                <c:pt idx="11452">
                  <c:v>4069</c:v>
                </c:pt>
                <c:pt idx="11453">
                  <c:v>4069.02</c:v>
                </c:pt>
                <c:pt idx="11454">
                  <c:v>4069.04</c:v>
                </c:pt>
                <c:pt idx="11455">
                  <c:v>4069.06</c:v>
                </c:pt>
                <c:pt idx="11456">
                  <c:v>4069.08</c:v>
                </c:pt>
                <c:pt idx="11457">
                  <c:v>4069.1</c:v>
                </c:pt>
                <c:pt idx="11458">
                  <c:v>4069.12</c:v>
                </c:pt>
                <c:pt idx="11459">
                  <c:v>4069.14</c:v>
                </c:pt>
                <c:pt idx="11460">
                  <c:v>4069.16</c:v>
                </c:pt>
                <c:pt idx="11461">
                  <c:v>4069.18</c:v>
                </c:pt>
                <c:pt idx="11462">
                  <c:v>4069.2</c:v>
                </c:pt>
                <c:pt idx="11463">
                  <c:v>4069.22</c:v>
                </c:pt>
                <c:pt idx="11464">
                  <c:v>4069.24</c:v>
                </c:pt>
                <c:pt idx="11465">
                  <c:v>4069.2599999999998</c:v>
                </c:pt>
                <c:pt idx="11466">
                  <c:v>4069.2799999999997</c:v>
                </c:pt>
                <c:pt idx="11467">
                  <c:v>4069.3</c:v>
                </c:pt>
                <c:pt idx="11468">
                  <c:v>4069.32</c:v>
                </c:pt>
                <c:pt idx="11469">
                  <c:v>4069.34</c:v>
                </c:pt>
                <c:pt idx="11470">
                  <c:v>4069.36</c:v>
                </c:pt>
                <c:pt idx="11471">
                  <c:v>4069.38</c:v>
                </c:pt>
                <c:pt idx="11472">
                  <c:v>4069.4</c:v>
                </c:pt>
                <c:pt idx="11473">
                  <c:v>4069.42</c:v>
                </c:pt>
                <c:pt idx="11474">
                  <c:v>4069.44</c:v>
                </c:pt>
                <c:pt idx="11475">
                  <c:v>4069.46</c:v>
                </c:pt>
                <c:pt idx="11476">
                  <c:v>4069.48</c:v>
                </c:pt>
                <c:pt idx="11477">
                  <c:v>4069.5</c:v>
                </c:pt>
                <c:pt idx="11478">
                  <c:v>4069.52</c:v>
                </c:pt>
                <c:pt idx="11479">
                  <c:v>4069.54</c:v>
                </c:pt>
                <c:pt idx="11480">
                  <c:v>4069.56</c:v>
                </c:pt>
                <c:pt idx="11481">
                  <c:v>4069.58</c:v>
                </c:pt>
                <c:pt idx="11482">
                  <c:v>4069.6</c:v>
                </c:pt>
                <c:pt idx="11483">
                  <c:v>4069.62</c:v>
                </c:pt>
                <c:pt idx="11484">
                  <c:v>4069.64</c:v>
                </c:pt>
                <c:pt idx="11485">
                  <c:v>4069.66</c:v>
                </c:pt>
                <c:pt idx="11486">
                  <c:v>4069.68</c:v>
                </c:pt>
                <c:pt idx="11487">
                  <c:v>4069.7</c:v>
                </c:pt>
                <c:pt idx="11488">
                  <c:v>4069.72</c:v>
                </c:pt>
                <c:pt idx="11489">
                  <c:v>4069.74</c:v>
                </c:pt>
                <c:pt idx="11490">
                  <c:v>4069.7599999999998</c:v>
                </c:pt>
                <c:pt idx="11491">
                  <c:v>4069.7799999999997</c:v>
                </c:pt>
                <c:pt idx="11492">
                  <c:v>4069.8</c:v>
                </c:pt>
                <c:pt idx="11493">
                  <c:v>4069.82</c:v>
                </c:pt>
                <c:pt idx="11494">
                  <c:v>4069.84</c:v>
                </c:pt>
                <c:pt idx="11495">
                  <c:v>4069.86</c:v>
                </c:pt>
                <c:pt idx="11496">
                  <c:v>4069.88</c:v>
                </c:pt>
                <c:pt idx="11497">
                  <c:v>4069.9</c:v>
                </c:pt>
                <c:pt idx="11498">
                  <c:v>4069.92</c:v>
                </c:pt>
                <c:pt idx="11499">
                  <c:v>4069.94</c:v>
                </c:pt>
                <c:pt idx="11500">
                  <c:v>4069.96</c:v>
                </c:pt>
                <c:pt idx="11501">
                  <c:v>4069.98</c:v>
                </c:pt>
                <c:pt idx="11502">
                  <c:v>4070</c:v>
                </c:pt>
                <c:pt idx="11503">
                  <c:v>4070.02</c:v>
                </c:pt>
                <c:pt idx="11504">
                  <c:v>4070.04</c:v>
                </c:pt>
                <c:pt idx="11505">
                  <c:v>4070.06</c:v>
                </c:pt>
                <c:pt idx="11506">
                  <c:v>4070.08</c:v>
                </c:pt>
                <c:pt idx="11507">
                  <c:v>4070.1</c:v>
                </c:pt>
                <c:pt idx="11508">
                  <c:v>4070.12</c:v>
                </c:pt>
                <c:pt idx="11509">
                  <c:v>4070.14</c:v>
                </c:pt>
                <c:pt idx="11510">
                  <c:v>4070.16</c:v>
                </c:pt>
                <c:pt idx="11511">
                  <c:v>4070.18</c:v>
                </c:pt>
                <c:pt idx="11512">
                  <c:v>4070.2</c:v>
                </c:pt>
                <c:pt idx="11513">
                  <c:v>4070.22</c:v>
                </c:pt>
                <c:pt idx="11514">
                  <c:v>4070.24</c:v>
                </c:pt>
                <c:pt idx="11515">
                  <c:v>4070.2599999999998</c:v>
                </c:pt>
                <c:pt idx="11516">
                  <c:v>4070.2799999999997</c:v>
                </c:pt>
                <c:pt idx="11517">
                  <c:v>4070.3</c:v>
                </c:pt>
                <c:pt idx="11518">
                  <c:v>4070.32</c:v>
                </c:pt>
                <c:pt idx="11519">
                  <c:v>4070.34</c:v>
                </c:pt>
                <c:pt idx="11520">
                  <c:v>4070.36</c:v>
                </c:pt>
                <c:pt idx="11521">
                  <c:v>4070.38</c:v>
                </c:pt>
                <c:pt idx="11522">
                  <c:v>4070.4</c:v>
                </c:pt>
                <c:pt idx="11523">
                  <c:v>4070.42</c:v>
                </c:pt>
                <c:pt idx="11524">
                  <c:v>4070.44</c:v>
                </c:pt>
                <c:pt idx="11525">
                  <c:v>4070.46</c:v>
                </c:pt>
                <c:pt idx="11526">
                  <c:v>4070.48</c:v>
                </c:pt>
                <c:pt idx="11527">
                  <c:v>4070.5</c:v>
                </c:pt>
                <c:pt idx="11528">
                  <c:v>4070.52</c:v>
                </c:pt>
                <c:pt idx="11529">
                  <c:v>4070.54</c:v>
                </c:pt>
                <c:pt idx="11530">
                  <c:v>4070.56</c:v>
                </c:pt>
                <c:pt idx="11531">
                  <c:v>4070.58</c:v>
                </c:pt>
                <c:pt idx="11532">
                  <c:v>4070.6</c:v>
                </c:pt>
                <c:pt idx="11533">
                  <c:v>4070.62</c:v>
                </c:pt>
                <c:pt idx="11534">
                  <c:v>4070.64</c:v>
                </c:pt>
                <c:pt idx="11535">
                  <c:v>4070.66</c:v>
                </c:pt>
                <c:pt idx="11536">
                  <c:v>4070.68</c:v>
                </c:pt>
                <c:pt idx="11537">
                  <c:v>4070.7</c:v>
                </c:pt>
                <c:pt idx="11538">
                  <c:v>4070.72</c:v>
                </c:pt>
                <c:pt idx="11539">
                  <c:v>4070.74</c:v>
                </c:pt>
                <c:pt idx="11540">
                  <c:v>4070.7599999999998</c:v>
                </c:pt>
                <c:pt idx="11541">
                  <c:v>4070.7799999999997</c:v>
                </c:pt>
                <c:pt idx="11542">
                  <c:v>4070.8</c:v>
                </c:pt>
                <c:pt idx="11543">
                  <c:v>4070.82</c:v>
                </c:pt>
                <c:pt idx="11544">
                  <c:v>4070.84</c:v>
                </c:pt>
                <c:pt idx="11545">
                  <c:v>4070.86</c:v>
                </c:pt>
                <c:pt idx="11546">
                  <c:v>4070.88</c:v>
                </c:pt>
                <c:pt idx="11547">
                  <c:v>4070.9</c:v>
                </c:pt>
                <c:pt idx="11548">
                  <c:v>4070.92</c:v>
                </c:pt>
                <c:pt idx="11549">
                  <c:v>4070.94</c:v>
                </c:pt>
                <c:pt idx="11550">
                  <c:v>4070.96</c:v>
                </c:pt>
                <c:pt idx="11551">
                  <c:v>4070.98</c:v>
                </c:pt>
                <c:pt idx="11552">
                  <c:v>4071</c:v>
                </c:pt>
                <c:pt idx="11553">
                  <c:v>4071.02</c:v>
                </c:pt>
                <c:pt idx="11554">
                  <c:v>4071.04</c:v>
                </c:pt>
                <c:pt idx="11555">
                  <c:v>4071.06</c:v>
                </c:pt>
                <c:pt idx="11556">
                  <c:v>4071.08</c:v>
                </c:pt>
                <c:pt idx="11557">
                  <c:v>4071.1</c:v>
                </c:pt>
                <c:pt idx="11558">
                  <c:v>4071.12</c:v>
                </c:pt>
                <c:pt idx="11559">
                  <c:v>4071.14</c:v>
                </c:pt>
                <c:pt idx="11560">
                  <c:v>4071.16</c:v>
                </c:pt>
                <c:pt idx="11561">
                  <c:v>4071.18</c:v>
                </c:pt>
                <c:pt idx="11562">
                  <c:v>4071.2</c:v>
                </c:pt>
                <c:pt idx="11563">
                  <c:v>4071.22</c:v>
                </c:pt>
                <c:pt idx="11564">
                  <c:v>4071.24</c:v>
                </c:pt>
                <c:pt idx="11565">
                  <c:v>4071.2599999999998</c:v>
                </c:pt>
                <c:pt idx="11566">
                  <c:v>4071.2799999999997</c:v>
                </c:pt>
                <c:pt idx="11567">
                  <c:v>4071.3</c:v>
                </c:pt>
                <c:pt idx="11568">
                  <c:v>4071.32</c:v>
                </c:pt>
                <c:pt idx="11569">
                  <c:v>4071.34</c:v>
                </c:pt>
                <c:pt idx="11570">
                  <c:v>4071.36</c:v>
                </c:pt>
                <c:pt idx="11571">
                  <c:v>4071.38</c:v>
                </c:pt>
                <c:pt idx="11572">
                  <c:v>4071.4</c:v>
                </c:pt>
                <c:pt idx="11573">
                  <c:v>4071.42</c:v>
                </c:pt>
                <c:pt idx="11574">
                  <c:v>4071.44</c:v>
                </c:pt>
                <c:pt idx="11575">
                  <c:v>4071.46</c:v>
                </c:pt>
                <c:pt idx="11576">
                  <c:v>4071.48</c:v>
                </c:pt>
                <c:pt idx="11577">
                  <c:v>4071.5</c:v>
                </c:pt>
                <c:pt idx="11578">
                  <c:v>4071.52</c:v>
                </c:pt>
                <c:pt idx="11579">
                  <c:v>4071.54</c:v>
                </c:pt>
                <c:pt idx="11580">
                  <c:v>4071.56</c:v>
                </c:pt>
                <c:pt idx="11581">
                  <c:v>4071.58</c:v>
                </c:pt>
                <c:pt idx="11582">
                  <c:v>4071.6</c:v>
                </c:pt>
                <c:pt idx="11583">
                  <c:v>4071.62</c:v>
                </c:pt>
                <c:pt idx="11584">
                  <c:v>4071.64</c:v>
                </c:pt>
                <c:pt idx="11585">
                  <c:v>4071.66</c:v>
                </c:pt>
                <c:pt idx="11586">
                  <c:v>4071.68</c:v>
                </c:pt>
                <c:pt idx="11587">
                  <c:v>4071.7</c:v>
                </c:pt>
                <c:pt idx="11588">
                  <c:v>4071.72</c:v>
                </c:pt>
                <c:pt idx="11589">
                  <c:v>4071.74</c:v>
                </c:pt>
                <c:pt idx="11590">
                  <c:v>4071.7599999999998</c:v>
                </c:pt>
                <c:pt idx="11591">
                  <c:v>4071.7799999999997</c:v>
                </c:pt>
                <c:pt idx="11592">
                  <c:v>4071.8</c:v>
                </c:pt>
                <c:pt idx="11593">
                  <c:v>4071.82</c:v>
                </c:pt>
                <c:pt idx="11594">
                  <c:v>4071.84</c:v>
                </c:pt>
                <c:pt idx="11595">
                  <c:v>4071.86</c:v>
                </c:pt>
                <c:pt idx="11596">
                  <c:v>4071.88</c:v>
                </c:pt>
                <c:pt idx="11597">
                  <c:v>4071.9</c:v>
                </c:pt>
                <c:pt idx="11598">
                  <c:v>4071.92</c:v>
                </c:pt>
                <c:pt idx="11599">
                  <c:v>4071.94</c:v>
                </c:pt>
                <c:pt idx="11600">
                  <c:v>4071.96</c:v>
                </c:pt>
                <c:pt idx="11601">
                  <c:v>4071.98</c:v>
                </c:pt>
                <c:pt idx="11602">
                  <c:v>4072</c:v>
                </c:pt>
                <c:pt idx="11603">
                  <c:v>4072.02</c:v>
                </c:pt>
                <c:pt idx="11604">
                  <c:v>4072.04</c:v>
                </c:pt>
                <c:pt idx="11605">
                  <c:v>4072.06</c:v>
                </c:pt>
                <c:pt idx="11606">
                  <c:v>4072.08</c:v>
                </c:pt>
                <c:pt idx="11607">
                  <c:v>4072.1</c:v>
                </c:pt>
                <c:pt idx="11608">
                  <c:v>4072.12</c:v>
                </c:pt>
                <c:pt idx="11609">
                  <c:v>4072.14</c:v>
                </c:pt>
                <c:pt idx="11610">
                  <c:v>4072.16</c:v>
                </c:pt>
                <c:pt idx="11611">
                  <c:v>4072.18</c:v>
                </c:pt>
                <c:pt idx="11612">
                  <c:v>4072.2</c:v>
                </c:pt>
                <c:pt idx="11613">
                  <c:v>4072.22</c:v>
                </c:pt>
                <c:pt idx="11614">
                  <c:v>4072.24</c:v>
                </c:pt>
                <c:pt idx="11615">
                  <c:v>4072.2599999999998</c:v>
                </c:pt>
                <c:pt idx="11616">
                  <c:v>4072.2799999999997</c:v>
                </c:pt>
                <c:pt idx="11617">
                  <c:v>4072.3</c:v>
                </c:pt>
                <c:pt idx="11618">
                  <c:v>4072.32</c:v>
                </c:pt>
                <c:pt idx="11619">
                  <c:v>4072.34</c:v>
                </c:pt>
                <c:pt idx="11620">
                  <c:v>4072.36</c:v>
                </c:pt>
                <c:pt idx="11621">
                  <c:v>4072.38</c:v>
                </c:pt>
                <c:pt idx="11622">
                  <c:v>4072.4</c:v>
                </c:pt>
                <c:pt idx="11623">
                  <c:v>4072.42</c:v>
                </c:pt>
                <c:pt idx="11624">
                  <c:v>4072.44</c:v>
                </c:pt>
                <c:pt idx="11625">
                  <c:v>4072.46</c:v>
                </c:pt>
                <c:pt idx="11626">
                  <c:v>4072.48</c:v>
                </c:pt>
                <c:pt idx="11627">
                  <c:v>4072.5</c:v>
                </c:pt>
                <c:pt idx="11628">
                  <c:v>4072.52</c:v>
                </c:pt>
                <c:pt idx="11629">
                  <c:v>4072.54</c:v>
                </c:pt>
                <c:pt idx="11630">
                  <c:v>4072.56</c:v>
                </c:pt>
                <c:pt idx="11631">
                  <c:v>4072.58</c:v>
                </c:pt>
                <c:pt idx="11632">
                  <c:v>4072.6</c:v>
                </c:pt>
                <c:pt idx="11633">
                  <c:v>4072.62</c:v>
                </c:pt>
                <c:pt idx="11634">
                  <c:v>4072.64</c:v>
                </c:pt>
                <c:pt idx="11635">
                  <c:v>4072.66</c:v>
                </c:pt>
                <c:pt idx="11636">
                  <c:v>4072.68</c:v>
                </c:pt>
                <c:pt idx="11637">
                  <c:v>4072.7</c:v>
                </c:pt>
                <c:pt idx="11638">
                  <c:v>4072.72</c:v>
                </c:pt>
                <c:pt idx="11639">
                  <c:v>4072.74</c:v>
                </c:pt>
                <c:pt idx="11640">
                  <c:v>4072.7599999999998</c:v>
                </c:pt>
                <c:pt idx="11641">
                  <c:v>4072.7799999999997</c:v>
                </c:pt>
                <c:pt idx="11642">
                  <c:v>4072.8</c:v>
                </c:pt>
                <c:pt idx="11643">
                  <c:v>4072.82</c:v>
                </c:pt>
                <c:pt idx="11644">
                  <c:v>4072.84</c:v>
                </c:pt>
                <c:pt idx="11645">
                  <c:v>4072.86</c:v>
                </c:pt>
                <c:pt idx="11646">
                  <c:v>4072.88</c:v>
                </c:pt>
                <c:pt idx="11647">
                  <c:v>4072.9</c:v>
                </c:pt>
                <c:pt idx="11648">
                  <c:v>4072.92</c:v>
                </c:pt>
                <c:pt idx="11649">
                  <c:v>4072.94</c:v>
                </c:pt>
                <c:pt idx="11650">
                  <c:v>4072.96</c:v>
                </c:pt>
                <c:pt idx="11651">
                  <c:v>4072.98</c:v>
                </c:pt>
                <c:pt idx="11652">
                  <c:v>4073</c:v>
                </c:pt>
                <c:pt idx="11653">
                  <c:v>4073.02</c:v>
                </c:pt>
                <c:pt idx="11654">
                  <c:v>4073.04</c:v>
                </c:pt>
                <c:pt idx="11655">
                  <c:v>4073.06</c:v>
                </c:pt>
                <c:pt idx="11656">
                  <c:v>4073.08</c:v>
                </c:pt>
                <c:pt idx="11657">
                  <c:v>4073.1</c:v>
                </c:pt>
                <c:pt idx="11658">
                  <c:v>4073.12</c:v>
                </c:pt>
                <c:pt idx="11659">
                  <c:v>4073.14</c:v>
                </c:pt>
                <c:pt idx="11660">
                  <c:v>4073.16</c:v>
                </c:pt>
                <c:pt idx="11661">
                  <c:v>4073.18</c:v>
                </c:pt>
                <c:pt idx="11662">
                  <c:v>4073.2</c:v>
                </c:pt>
                <c:pt idx="11663">
                  <c:v>4073.22</c:v>
                </c:pt>
                <c:pt idx="11664">
                  <c:v>4073.24</c:v>
                </c:pt>
                <c:pt idx="11665">
                  <c:v>4073.2599999999998</c:v>
                </c:pt>
                <c:pt idx="11666">
                  <c:v>4073.2799999999997</c:v>
                </c:pt>
                <c:pt idx="11667">
                  <c:v>4073.3</c:v>
                </c:pt>
                <c:pt idx="11668">
                  <c:v>4073.32</c:v>
                </c:pt>
                <c:pt idx="11669">
                  <c:v>4073.34</c:v>
                </c:pt>
                <c:pt idx="11670">
                  <c:v>4073.36</c:v>
                </c:pt>
                <c:pt idx="11671">
                  <c:v>4073.38</c:v>
                </c:pt>
                <c:pt idx="11672">
                  <c:v>4073.4</c:v>
                </c:pt>
                <c:pt idx="11673">
                  <c:v>4073.42</c:v>
                </c:pt>
                <c:pt idx="11674">
                  <c:v>4073.44</c:v>
                </c:pt>
                <c:pt idx="11675">
                  <c:v>4073.46</c:v>
                </c:pt>
                <c:pt idx="11676">
                  <c:v>4073.48</c:v>
                </c:pt>
                <c:pt idx="11677">
                  <c:v>4073.5</c:v>
                </c:pt>
                <c:pt idx="11678">
                  <c:v>4073.52</c:v>
                </c:pt>
                <c:pt idx="11679">
                  <c:v>4073.54</c:v>
                </c:pt>
                <c:pt idx="11680">
                  <c:v>4073.56</c:v>
                </c:pt>
                <c:pt idx="11681">
                  <c:v>4073.58</c:v>
                </c:pt>
                <c:pt idx="11682">
                  <c:v>4073.6</c:v>
                </c:pt>
                <c:pt idx="11683">
                  <c:v>4073.62</c:v>
                </c:pt>
                <c:pt idx="11684">
                  <c:v>4073.64</c:v>
                </c:pt>
                <c:pt idx="11685">
                  <c:v>4073.66</c:v>
                </c:pt>
                <c:pt idx="11686">
                  <c:v>4073.68</c:v>
                </c:pt>
                <c:pt idx="11687">
                  <c:v>4073.7</c:v>
                </c:pt>
                <c:pt idx="11688">
                  <c:v>4073.72</c:v>
                </c:pt>
                <c:pt idx="11689">
                  <c:v>4073.74</c:v>
                </c:pt>
                <c:pt idx="11690">
                  <c:v>4073.7599999999998</c:v>
                </c:pt>
                <c:pt idx="11691">
                  <c:v>4073.7799999999997</c:v>
                </c:pt>
                <c:pt idx="11692">
                  <c:v>4073.8</c:v>
                </c:pt>
                <c:pt idx="11693">
                  <c:v>4073.82</c:v>
                </c:pt>
                <c:pt idx="11694">
                  <c:v>4073.84</c:v>
                </c:pt>
                <c:pt idx="11695">
                  <c:v>4073.86</c:v>
                </c:pt>
                <c:pt idx="11696">
                  <c:v>4073.88</c:v>
                </c:pt>
                <c:pt idx="11697">
                  <c:v>4073.9</c:v>
                </c:pt>
                <c:pt idx="11698">
                  <c:v>4073.92</c:v>
                </c:pt>
                <c:pt idx="11699">
                  <c:v>4073.94</c:v>
                </c:pt>
                <c:pt idx="11700">
                  <c:v>4073.96</c:v>
                </c:pt>
                <c:pt idx="11701">
                  <c:v>4073.98</c:v>
                </c:pt>
                <c:pt idx="11702">
                  <c:v>4074</c:v>
                </c:pt>
                <c:pt idx="11703">
                  <c:v>4074.02</c:v>
                </c:pt>
                <c:pt idx="11704">
                  <c:v>4074.04</c:v>
                </c:pt>
                <c:pt idx="11705">
                  <c:v>4074.06</c:v>
                </c:pt>
                <c:pt idx="11706">
                  <c:v>4074.08</c:v>
                </c:pt>
                <c:pt idx="11707">
                  <c:v>4074.1</c:v>
                </c:pt>
                <c:pt idx="11708">
                  <c:v>4074.12</c:v>
                </c:pt>
                <c:pt idx="11709">
                  <c:v>4074.14</c:v>
                </c:pt>
                <c:pt idx="11710">
                  <c:v>4074.16</c:v>
                </c:pt>
                <c:pt idx="11711">
                  <c:v>4074.18</c:v>
                </c:pt>
                <c:pt idx="11712">
                  <c:v>4074.2</c:v>
                </c:pt>
                <c:pt idx="11713">
                  <c:v>4074.22</c:v>
                </c:pt>
                <c:pt idx="11714">
                  <c:v>4074.24</c:v>
                </c:pt>
                <c:pt idx="11715">
                  <c:v>4074.2599999999998</c:v>
                </c:pt>
                <c:pt idx="11716">
                  <c:v>4074.2799999999997</c:v>
                </c:pt>
                <c:pt idx="11717">
                  <c:v>4074.3</c:v>
                </c:pt>
                <c:pt idx="11718">
                  <c:v>4074.32</c:v>
                </c:pt>
                <c:pt idx="11719">
                  <c:v>4074.34</c:v>
                </c:pt>
                <c:pt idx="11720">
                  <c:v>4074.36</c:v>
                </c:pt>
                <c:pt idx="11721">
                  <c:v>4074.38</c:v>
                </c:pt>
                <c:pt idx="11722">
                  <c:v>4074.4</c:v>
                </c:pt>
                <c:pt idx="11723">
                  <c:v>4074.42</c:v>
                </c:pt>
                <c:pt idx="11724">
                  <c:v>4074.44</c:v>
                </c:pt>
                <c:pt idx="11725">
                  <c:v>4074.46</c:v>
                </c:pt>
                <c:pt idx="11726">
                  <c:v>4074.48</c:v>
                </c:pt>
                <c:pt idx="11727">
                  <c:v>4074.5</c:v>
                </c:pt>
                <c:pt idx="11728">
                  <c:v>4074.52</c:v>
                </c:pt>
                <c:pt idx="11729">
                  <c:v>4074.54</c:v>
                </c:pt>
                <c:pt idx="11730">
                  <c:v>4074.56</c:v>
                </c:pt>
                <c:pt idx="11731">
                  <c:v>4074.58</c:v>
                </c:pt>
                <c:pt idx="11732">
                  <c:v>4074.6</c:v>
                </c:pt>
                <c:pt idx="11733">
                  <c:v>4074.62</c:v>
                </c:pt>
                <c:pt idx="11734">
                  <c:v>4074.64</c:v>
                </c:pt>
                <c:pt idx="11735">
                  <c:v>4074.66</c:v>
                </c:pt>
                <c:pt idx="11736">
                  <c:v>4074.68</c:v>
                </c:pt>
                <c:pt idx="11737">
                  <c:v>4074.7</c:v>
                </c:pt>
                <c:pt idx="11738">
                  <c:v>4074.72</c:v>
                </c:pt>
                <c:pt idx="11739">
                  <c:v>4074.74</c:v>
                </c:pt>
                <c:pt idx="11740">
                  <c:v>4074.7599999999998</c:v>
                </c:pt>
                <c:pt idx="11741">
                  <c:v>4074.7799999999997</c:v>
                </c:pt>
                <c:pt idx="11742">
                  <c:v>4074.8</c:v>
                </c:pt>
                <c:pt idx="11743">
                  <c:v>4074.82</c:v>
                </c:pt>
                <c:pt idx="11744">
                  <c:v>4074.84</c:v>
                </c:pt>
                <c:pt idx="11745">
                  <c:v>4074.86</c:v>
                </c:pt>
                <c:pt idx="11746">
                  <c:v>4074.88</c:v>
                </c:pt>
                <c:pt idx="11747">
                  <c:v>4074.9</c:v>
                </c:pt>
                <c:pt idx="11748">
                  <c:v>4074.92</c:v>
                </c:pt>
                <c:pt idx="11749">
                  <c:v>4074.94</c:v>
                </c:pt>
                <c:pt idx="11750">
                  <c:v>4074.96</c:v>
                </c:pt>
                <c:pt idx="11751">
                  <c:v>4074.98</c:v>
                </c:pt>
                <c:pt idx="11752">
                  <c:v>4075</c:v>
                </c:pt>
                <c:pt idx="11753">
                  <c:v>4075.02</c:v>
                </c:pt>
                <c:pt idx="11754">
                  <c:v>4075.04</c:v>
                </c:pt>
                <c:pt idx="11755">
                  <c:v>4075.06</c:v>
                </c:pt>
                <c:pt idx="11756">
                  <c:v>4075.08</c:v>
                </c:pt>
                <c:pt idx="11757">
                  <c:v>4075.1</c:v>
                </c:pt>
                <c:pt idx="11758">
                  <c:v>4075.12</c:v>
                </c:pt>
                <c:pt idx="11759">
                  <c:v>4075.14</c:v>
                </c:pt>
                <c:pt idx="11760">
                  <c:v>4075.16</c:v>
                </c:pt>
                <c:pt idx="11761">
                  <c:v>4075.18</c:v>
                </c:pt>
                <c:pt idx="11762">
                  <c:v>4075.2</c:v>
                </c:pt>
                <c:pt idx="11763">
                  <c:v>4075.22</c:v>
                </c:pt>
                <c:pt idx="11764">
                  <c:v>4075.24</c:v>
                </c:pt>
                <c:pt idx="11765">
                  <c:v>4075.2599999999998</c:v>
                </c:pt>
                <c:pt idx="11766">
                  <c:v>4075.2799999999997</c:v>
                </c:pt>
                <c:pt idx="11767">
                  <c:v>4075.3</c:v>
                </c:pt>
                <c:pt idx="11768">
                  <c:v>4075.32</c:v>
                </c:pt>
                <c:pt idx="11769">
                  <c:v>4075.34</c:v>
                </c:pt>
                <c:pt idx="11770">
                  <c:v>4075.36</c:v>
                </c:pt>
                <c:pt idx="11771">
                  <c:v>4075.38</c:v>
                </c:pt>
                <c:pt idx="11772">
                  <c:v>4075.4</c:v>
                </c:pt>
                <c:pt idx="11773">
                  <c:v>4075.42</c:v>
                </c:pt>
                <c:pt idx="11774">
                  <c:v>4075.44</c:v>
                </c:pt>
                <c:pt idx="11775">
                  <c:v>4075.46</c:v>
                </c:pt>
                <c:pt idx="11776">
                  <c:v>4075.48</c:v>
                </c:pt>
                <c:pt idx="11777">
                  <c:v>4075.5</c:v>
                </c:pt>
                <c:pt idx="11778">
                  <c:v>4075.52</c:v>
                </c:pt>
                <c:pt idx="11779">
                  <c:v>4075.54</c:v>
                </c:pt>
                <c:pt idx="11780">
                  <c:v>4075.56</c:v>
                </c:pt>
                <c:pt idx="11781">
                  <c:v>4075.58</c:v>
                </c:pt>
                <c:pt idx="11782">
                  <c:v>4075.6</c:v>
                </c:pt>
                <c:pt idx="11783">
                  <c:v>4075.62</c:v>
                </c:pt>
                <c:pt idx="11784">
                  <c:v>4075.64</c:v>
                </c:pt>
                <c:pt idx="11785">
                  <c:v>4075.66</c:v>
                </c:pt>
                <c:pt idx="11786">
                  <c:v>4075.68</c:v>
                </c:pt>
                <c:pt idx="11787">
                  <c:v>4075.7</c:v>
                </c:pt>
                <c:pt idx="11788">
                  <c:v>4075.72</c:v>
                </c:pt>
                <c:pt idx="11789">
                  <c:v>4075.74</c:v>
                </c:pt>
                <c:pt idx="11790">
                  <c:v>4075.7599999999998</c:v>
                </c:pt>
                <c:pt idx="11791">
                  <c:v>4075.7799999999997</c:v>
                </c:pt>
                <c:pt idx="11792">
                  <c:v>4075.8</c:v>
                </c:pt>
                <c:pt idx="11793">
                  <c:v>4075.82</c:v>
                </c:pt>
                <c:pt idx="11794">
                  <c:v>4075.84</c:v>
                </c:pt>
                <c:pt idx="11795">
                  <c:v>4075.86</c:v>
                </c:pt>
                <c:pt idx="11796">
                  <c:v>4075.88</c:v>
                </c:pt>
                <c:pt idx="11797">
                  <c:v>4075.9</c:v>
                </c:pt>
                <c:pt idx="11798">
                  <c:v>4075.92</c:v>
                </c:pt>
                <c:pt idx="11799">
                  <c:v>4075.94</c:v>
                </c:pt>
                <c:pt idx="11800">
                  <c:v>4075.96</c:v>
                </c:pt>
                <c:pt idx="11801">
                  <c:v>4075.98</c:v>
                </c:pt>
                <c:pt idx="11802">
                  <c:v>4076</c:v>
                </c:pt>
                <c:pt idx="11803">
                  <c:v>4076.02</c:v>
                </c:pt>
                <c:pt idx="11804">
                  <c:v>4076.04</c:v>
                </c:pt>
                <c:pt idx="11805">
                  <c:v>4076.06</c:v>
                </c:pt>
                <c:pt idx="11806">
                  <c:v>4076.08</c:v>
                </c:pt>
                <c:pt idx="11807">
                  <c:v>4076.1</c:v>
                </c:pt>
                <c:pt idx="11808">
                  <c:v>4076.12</c:v>
                </c:pt>
                <c:pt idx="11809">
                  <c:v>4076.14</c:v>
                </c:pt>
                <c:pt idx="11810">
                  <c:v>4076.16</c:v>
                </c:pt>
                <c:pt idx="11811">
                  <c:v>4076.18</c:v>
                </c:pt>
                <c:pt idx="11812">
                  <c:v>4076.2</c:v>
                </c:pt>
                <c:pt idx="11813">
                  <c:v>4076.22</c:v>
                </c:pt>
                <c:pt idx="11814">
                  <c:v>4076.24</c:v>
                </c:pt>
                <c:pt idx="11815">
                  <c:v>4076.2599999999998</c:v>
                </c:pt>
                <c:pt idx="11816">
                  <c:v>4076.2799999999997</c:v>
                </c:pt>
                <c:pt idx="11817">
                  <c:v>4076.3</c:v>
                </c:pt>
                <c:pt idx="11818">
                  <c:v>4076.32</c:v>
                </c:pt>
                <c:pt idx="11819">
                  <c:v>4076.34</c:v>
                </c:pt>
                <c:pt idx="11820">
                  <c:v>4076.36</c:v>
                </c:pt>
                <c:pt idx="11821">
                  <c:v>4076.38</c:v>
                </c:pt>
                <c:pt idx="11822">
                  <c:v>4076.4</c:v>
                </c:pt>
                <c:pt idx="11823">
                  <c:v>4076.42</c:v>
                </c:pt>
                <c:pt idx="11824">
                  <c:v>4076.44</c:v>
                </c:pt>
                <c:pt idx="11825">
                  <c:v>4076.46</c:v>
                </c:pt>
                <c:pt idx="11826">
                  <c:v>4076.48</c:v>
                </c:pt>
                <c:pt idx="11827">
                  <c:v>4076.5</c:v>
                </c:pt>
                <c:pt idx="11828">
                  <c:v>4076.52</c:v>
                </c:pt>
                <c:pt idx="11829">
                  <c:v>4076.54</c:v>
                </c:pt>
                <c:pt idx="11830">
                  <c:v>4076.56</c:v>
                </c:pt>
                <c:pt idx="11831">
                  <c:v>4076.58</c:v>
                </c:pt>
                <c:pt idx="11832">
                  <c:v>4076.6</c:v>
                </c:pt>
                <c:pt idx="11833">
                  <c:v>4076.62</c:v>
                </c:pt>
                <c:pt idx="11834">
                  <c:v>4076.64</c:v>
                </c:pt>
                <c:pt idx="11835">
                  <c:v>4076.66</c:v>
                </c:pt>
                <c:pt idx="11836">
                  <c:v>4076.68</c:v>
                </c:pt>
                <c:pt idx="11837">
                  <c:v>4076.7</c:v>
                </c:pt>
                <c:pt idx="11838">
                  <c:v>4076.72</c:v>
                </c:pt>
                <c:pt idx="11839">
                  <c:v>4076.74</c:v>
                </c:pt>
                <c:pt idx="11840">
                  <c:v>4076.7599999999998</c:v>
                </c:pt>
                <c:pt idx="11841">
                  <c:v>4076.7799999999997</c:v>
                </c:pt>
                <c:pt idx="11842">
                  <c:v>4076.8</c:v>
                </c:pt>
                <c:pt idx="11843">
                  <c:v>4076.82</c:v>
                </c:pt>
                <c:pt idx="11844">
                  <c:v>4076.84</c:v>
                </c:pt>
                <c:pt idx="11845">
                  <c:v>4076.86</c:v>
                </c:pt>
                <c:pt idx="11846">
                  <c:v>4076.88</c:v>
                </c:pt>
                <c:pt idx="11847">
                  <c:v>4076.9</c:v>
                </c:pt>
                <c:pt idx="11848">
                  <c:v>4076.92</c:v>
                </c:pt>
                <c:pt idx="11849">
                  <c:v>4076.94</c:v>
                </c:pt>
                <c:pt idx="11850">
                  <c:v>4076.96</c:v>
                </c:pt>
                <c:pt idx="11851">
                  <c:v>4076.98</c:v>
                </c:pt>
                <c:pt idx="11852">
                  <c:v>4077</c:v>
                </c:pt>
                <c:pt idx="11853">
                  <c:v>4077.02</c:v>
                </c:pt>
                <c:pt idx="11854">
                  <c:v>4077.04</c:v>
                </c:pt>
                <c:pt idx="11855">
                  <c:v>4077.06</c:v>
                </c:pt>
                <c:pt idx="11856">
                  <c:v>4077.08</c:v>
                </c:pt>
                <c:pt idx="11857">
                  <c:v>4077.1</c:v>
                </c:pt>
                <c:pt idx="11858">
                  <c:v>4077.12</c:v>
                </c:pt>
                <c:pt idx="11859">
                  <c:v>4077.14</c:v>
                </c:pt>
                <c:pt idx="11860">
                  <c:v>4077.16</c:v>
                </c:pt>
                <c:pt idx="11861">
                  <c:v>4077.18</c:v>
                </c:pt>
                <c:pt idx="11862">
                  <c:v>4077.2</c:v>
                </c:pt>
                <c:pt idx="11863">
                  <c:v>4077.22</c:v>
                </c:pt>
                <c:pt idx="11864">
                  <c:v>4077.24</c:v>
                </c:pt>
                <c:pt idx="11865">
                  <c:v>4077.2599999999998</c:v>
                </c:pt>
                <c:pt idx="11866">
                  <c:v>4077.2799999999997</c:v>
                </c:pt>
                <c:pt idx="11867">
                  <c:v>4077.3</c:v>
                </c:pt>
                <c:pt idx="11868">
                  <c:v>4077.32</c:v>
                </c:pt>
                <c:pt idx="11869">
                  <c:v>4077.34</c:v>
                </c:pt>
                <c:pt idx="11870">
                  <c:v>4077.36</c:v>
                </c:pt>
                <c:pt idx="11871">
                  <c:v>4077.38</c:v>
                </c:pt>
                <c:pt idx="11872">
                  <c:v>4077.4</c:v>
                </c:pt>
                <c:pt idx="11873">
                  <c:v>4077.42</c:v>
                </c:pt>
                <c:pt idx="11874">
                  <c:v>4077.44</c:v>
                </c:pt>
                <c:pt idx="11875">
                  <c:v>4077.46</c:v>
                </c:pt>
                <c:pt idx="11876">
                  <c:v>4077.48</c:v>
                </c:pt>
                <c:pt idx="11877">
                  <c:v>4077.5</c:v>
                </c:pt>
                <c:pt idx="11878">
                  <c:v>4077.52</c:v>
                </c:pt>
                <c:pt idx="11879">
                  <c:v>4077.54</c:v>
                </c:pt>
                <c:pt idx="11880">
                  <c:v>4077.56</c:v>
                </c:pt>
                <c:pt idx="11881">
                  <c:v>4077.58</c:v>
                </c:pt>
                <c:pt idx="11882">
                  <c:v>4077.6</c:v>
                </c:pt>
                <c:pt idx="11883">
                  <c:v>4077.62</c:v>
                </c:pt>
                <c:pt idx="11884">
                  <c:v>4077.64</c:v>
                </c:pt>
                <c:pt idx="11885">
                  <c:v>4077.66</c:v>
                </c:pt>
                <c:pt idx="11886">
                  <c:v>4077.68</c:v>
                </c:pt>
                <c:pt idx="11887">
                  <c:v>4077.7</c:v>
                </c:pt>
                <c:pt idx="11888">
                  <c:v>4077.72</c:v>
                </c:pt>
                <c:pt idx="11889">
                  <c:v>4077.74</c:v>
                </c:pt>
                <c:pt idx="11890">
                  <c:v>4077.7599999999998</c:v>
                </c:pt>
                <c:pt idx="11891">
                  <c:v>4077.7799999999997</c:v>
                </c:pt>
                <c:pt idx="11892">
                  <c:v>4077.8</c:v>
                </c:pt>
                <c:pt idx="11893">
                  <c:v>4077.82</c:v>
                </c:pt>
                <c:pt idx="11894">
                  <c:v>4077.84</c:v>
                </c:pt>
                <c:pt idx="11895">
                  <c:v>4077.86</c:v>
                </c:pt>
                <c:pt idx="11896">
                  <c:v>4077.88</c:v>
                </c:pt>
                <c:pt idx="11897">
                  <c:v>4077.9</c:v>
                </c:pt>
                <c:pt idx="11898">
                  <c:v>4077.92</c:v>
                </c:pt>
                <c:pt idx="11899">
                  <c:v>4077.94</c:v>
                </c:pt>
                <c:pt idx="11900">
                  <c:v>4077.96</c:v>
                </c:pt>
                <c:pt idx="11901">
                  <c:v>4077.98</c:v>
                </c:pt>
                <c:pt idx="11902">
                  <c:v>4078</c:v>
                </c:pt>
                <c:pt idx="11903">
                  <c:v>4078.02</c:v>
                </c:pt>
                <c:pt idx="11904">
                  <c:v>4078.04</c:v>
                </c:pt>
                <c:pt idx="11905">
                  <c:v>4078.06</c:v>
                </c:pt>
                <c:pt idx="11906">
                  <c:v>4078.08</c:v>
                </c:pt>
                <c:pt idx="11907">
                  <c:v>4078.1</c:v>
                </c:pt>
                <c:pt idx="11908">
                  <c:v>4078.12</c:v>
                </c:pt>
                <c:pt idx="11909">
                  <c:v>4078.14</c:v>
                </c:pt>
                <c:pt idx="11910">
                  <c:v>4078.16</c:v>
                </c:pt>
                <c:pt idx="11911">
                  <c:v>4078.18</c:v>
                </c:pt>
                <c:pt idx="11912">
                  <c:v>4078.2</c:v>
                </c:pt>
                <c:pt idx="11913">
                  <c:v>4078.22</c:v>
                </c:pt>
                <c:pt idx="11914">
                  <c:v>4078.24</c:v>
                </c:pt>
                <c:pt idx="11915">
                  <c:v>4078.2599999999998</c:v>
                </c:pt>
                <c:pt idx="11916">
                  <c:v>4078.2799999999997</c:v>
                </c:pt>
                <c:pt idx="11917">
                  <c:v>4078.3</c:v>
                </c:pt>
                <c:pt idx="11918">
                  <c:v>4078.32</c:v>
                </c:pt>
                <c:pt idx="11919">
                  <c:v>4078.34</c:v>
                </c:pt>
                <c:pt idx="11920">
                  <c:v>4078.36</c:v>
                </c:pt>
                <c:pt idx="11921">
                  <c:v>4078.38</c:v>
                </c:pt>
                <c:pt idx="11922">
                  <c:v>4078.4</c:v>
                </c:pt>
                <c:pt idx="11923">
                  <c:v>4078.42</c:v>
                </c:pt>
                <c:pt idx="11924">
                  <c:v>4078.44</c:v>
                </c:pt>
                <c:pt idx="11925">
                  <c:v>4078.46</c:v>
                </c:pt>
                <c:pt idx="11926">
                  <c:v>4078.48</c:v>
                </c:pt>
                <c:pt idx="11927">
                  <c:v>4078.5</c:v>
                </c:pt>
                <c:pt idx="11928">
                  <c:v>4078.52</c:v>
                </c:pt>
                <c:pt idx="11929">
                  <c:v>4078.54</c:v>
                </c:pt>
                <c:pt idx="11930">
                  <c:v>4078.56</c:v>
                </c:pt>
                <c:pt idx="11931">
                  <c:v>4078.58</c:v>
                </c:pt>
                <c:pt idx="11932">
                  <c:v>4078.6</c:v>
                </c:pt>
                <c:pt idx="11933">
                  <c:v>4078.62</c:v>
                </c:pt>
                <c:pt idx="11934">
                  <c:v>4078.64</c:v>
                </c:pt>
                <c:pt idx="11935">
                  <c:v>4078.66</c:v>
                </c:pt>
                <c:pt idx="11936">
                  <c:v>4078.68</c:v>
                </c:pt>
                <c:pt idx="11937">
                  <c:v>4078.7</c:v>
                </c:pt>
                <c:pt idx="11938">
                  <c:v>4078.72</c:v>
                </c:pt>
                <c:pt idx="11939">
                  <c:v>4078.74</c:v>
                </c:pt>
                <c:pt idx="11940">
                  <c:v>4078.7599999999998</c:v>
                </c:pt>
                <c:pt idx="11941">
                  <c:v>4078.7799999999997</c:v>
                </c:pt>
                <c:pt idx="11942">
                  <c:v>4078.8</c:v>
                </c:pt>
                <c:pt idx="11943">
                  <c:v>4078.82</c:v>
                </c:pt>
                <c:pt idx="11944">
                  <c:v>4078.84</c:v>
                </c:pt>
                <c:pt idx="11945">
                  <c:v>4078.86</c:v>
                </c:pt>
                <c:pt idx="11946">
                  <c:v>4078.88</c:v>
                </c:pt>
                <c:pt idx="11947">
                  <c:v>4078.9</c:v>
                </c:pt>
                <c:pt idx="11948">
                  <c:v>4078.92</c:v>
                </c:pt>
                <c:pt idx="11949">
                  <c:v>4078.94</c:v>
                </c:pt>
                <c:pt idx="11950">
                  <c:v>4078.96</c:v>
                </c:pt>
                <c:pt idx="11951">
                  <c:v>4078.98</c:v>
                </c:pt>
                <c:pt idx="11952">
                  <c:v>4079</c:v>
                </c:pt>
                <c:pt idx="11953">
                  <c:v>4079.02</c:v>
                </c:pt>
                <c:pt idx="11954">
                  <c:v>4079.04</c:v>
                </c:pt>
                <c:pt idx="11955">
                  <c:v>4079.06</c:v>
                </c:pt>
                <c:pt idx="11956">
                  <c:v>4079.08</c:v>
                </c:pt>
                <c:pt idx="11957">
                  <c:v>4079.1</c:v>
                </c:pt>
                <c:pt idx="11958">
                  <c:v>4079.12</c:v>
                </c:pt>
                <c:pt idx="11959">
                  <c:v>4079.14</c:v>
                </c:pt>
                <c:pt idx="11960">
                  <c:v>4079.16</c:v>
                </c:pt>
                <c:pt idx="11961">
                  <c:v>4079.18</c:v>
                </c:pt>
                <c:pt idx="11962">
                  <c:v>4079.2</c:v>
                </c:pt>
                <c:pt idx="11963">
                  <c:v>4079.22</c:v>
                </c:pt>
                <c:pt idx="11964">
                  <c:v>4079.24</c:v>
                </c:pt>
                <c:pt idx="11965">
                  <c:v>4079.2599999999998</c:v>
                </c:pt>
                <c:pt idx="11966">
                  <c:v>4079.2799999999997</c:v>
                </c:pt>
                <c:pt idx="11967">
                  <c:v>4079.3</c:v>
                </c:pt>
                <c:pt idx="11968">
                  <c:v>4079.32</c:v>
                </c:pt>
                <c:pt idx="11969">
                  <c:v>4079.34</c:v>
                </c:pt>
                <c:pt idx="11970">
                  <c:v>4079.36</c:v>
                </c:pt>
                <c:pt idx="11971">
                  <c:v>4079.38</c:v>
                </c:pt>
                <c:pt idx="11972">
                  <c:v>4079.4</c:v>
                </c:pt>
                <c:pt idx="11973">
                  <c:v>4079.42</c:v>
                </c:pt>
                <c:pt idx="11974">
                  <c:v>4079.44</c:v>
                </c:pt>
                <c:pt idx="11975">
                  <c:v>4079.46</c:v>
                </c:pt>
                <c:pt idx="11976">
                  <c:v>4079.48</c:v>
                </c:pt>
                <c:pt idx="11977">
                  <c:v>4079.5</c:v>
                </c:pt>
                <c:pt idx="11978">
                  <c:v>4079.52</c:v>
                </c:pt>
                <c:pt idx="11979">
                  <c:v>4079.54</c:v>
                </c:pt>
                <c:pt idx="11980">
                  <c:v>4079.56</c:v>
                </c:pt>
                <c:pt idx="11981">
                  <c:v>4079.58</c:v>
                </c:pt>
                <c:pt idx="11982">
                  <c:v>4079.6</c:v>
                </c:pt>
                <c:pt idx="11983">
                  <c:v>4079.62</c:v>
                </c:pt>
                <c:pt idx="11984">
                  <c:v>4079.64</c:v>
                </c:pt>
                <c:pt idx="11985">
                  <c:v>4079.66</c:v>
                </c:pt>
                <c:pt idx="11986">
                  <c:v>4079.68</c:v>
                </c:pt>
                <c:pt idx="11987">
                  <c:v>4079.7</c:v>
                </c:pt>
                <c:pt idx="11988">
                  <c:v>4079.72</c:v>
                </c:pt>
                <c:pt idx="11989">
                  <c:v>4079.74</c:v>
                </c:pt>
                <c:pt idx="11990">
                  <c:v>4079.7599999999998</c:v>
                </c:pt>
                <c:pt idx="11991">
                  <c:v>4079.7799999999997</c:v>
                </c:pt>
                <c:pt idx="11992">
                  <c:v>4079.8</c:v>
                </c:pt>
                <c:pt idx="11993">
                  <c:v>4079.82</c:v>
                </c:pt>
                <c:pt idx="11994">
                  <c:v>4079.84</c:v>
                </c:pt>
                <c:pt idx="11995">
                  <c:v>4079.86</c:v>
                </c:pt>
                <c:pt idx="11996">
                  <c:v>4079.88</c:v>
                </c:pt>
                <c:pt idx="11997">
                  <c:v>4079.9</c:v>
                </c:pt>
                <c:pt idx="11998">
                  <c:v>4079.92</c:v>
                </c:pt>
                <c:pt idx="11999">
                  <c:v>4079.94</c:v>
                </c:pt>
                <c:pt idx="12000">
                  <c:v>4079.96</c:v>
                </c:pt>
                <c:pt idx="12001">
                  <c:v>4079.98</c:v>
                </c:pt>
                <c:pt idx="12002">
                  <c:v>4080</c:v>
                </c:pt>
                <c:pt idx="12003">
                  <c:v>4080.02</c:v>
                </c:pt>
                <c:pt idx="12004">
                  <c:v>4080.04</c:v>
                </c:pt>
                <c:pt idx="12005">
                  <c:v>4080.06</c:v>
                </c:pt>
                <c:pt idx="12006">
                  <c:v>4080.08</c:v>
                </c:pt>
                <c:pt idx="12007">
                  <c:v>4080.1</c:v>
                </c:pt>
                <c:pt idx="12008">
                  <c:v>4080.12</c:v>
                </c:pt>
                <c:pt idx="12009">
                  <c:v>4080.14</c:v>
                </c:pt>
                <c:pt idx="12010">
                  <c:v>4080.16</c:v>
                </c:pt>
                <c:pt idx="12011">
                  <c:v>4080.18</c:v>
                </c:pt>
                <c:pt idx="12012">
                  <c:v>4080.2</c:v>
                </c:pt>
                <c:pt idx="12013">
                  <c:v>4080.22</c:v>
                </c:pt>
                <c:pt idx="12014">
                  <c:v>4080.24</c:v>
                </c:pt>
                <c:pt idx="12015">
                  <c:v>4080.2599999999998</c:v>
                </c:pt>
                <c:pt idx="12016">
                  <c:v>4080.2799999999997</c:v>
                </c:pt>
                <c:pt idx="12017">
                  <c:v>4080.3</c:v>
                </c:pt>
                <c:pt idx="12018">
                  <c:v>4080.32</c:v>
                </c:pt>
                <c:pt idx="12019">
                  <c:v>4080.34</c:v>
                </c:pt>
                <c:pt idx="12020">
                  <c:v>4080.36</c:v>
                </c:pt>
                <c:pt idx="12021">
                  <c:v>4080.38</c:v>
                </c:pt>
                <c:pt idx="12022">
                  <c:v>4080.4</c:v>
                </c:pt>
                <c:pt idx="12023">
                  <c:v>4080.42</c:v>
                </c:pt>
                <c:pt idx="12024">
                  <c:v>4080.44</c:v>
                </c:pt>
                <c:pt idx="12025">
                  <c:v>4080.46</c:v>
                </c:pt>
                <c:pt idx="12026">
                  <c:v>4080.48</c:v>
                </c:pt>
                <c:pt idx="12027">
                  <c:v>4080.5</c:v>
                </c:pt>
                <c:pt idx="12028">
                  <c:v>4080.52</c:v>
                </c:pt>
                <c:pt idx="12029">
                  <c:v>4080.54</c:v>
                </c:pt>
                <c:pt idx="12030">
                  <c:v>4080.56</c:v>
                </c:pt>
                <c:pt idx="12031">
                  <c:v>4080.58</c:v>
                </c:pt>
                <c:pt idx="12032">
                  <c:v>4080.6</c:v>
                </c:pt>
                <c:pt idx="12033">
                  <c:v>4080.62</c:v>
                </c:pt>
                <c:pt idx="12034">
                  <c:v>4080.64</c:v>
                </c:pt>
                <c:pt idx="12035">
                  <c:v>4080.66</c:v>
                </c:pt>
                <c:pt idx="12036">
                  <c:v>4080.68</c:v>
                </c:pt>
                <c:pt idx="12037">
                  <c:v>4080.7</c:v>
                </c:pt>
                <c:pt idx="12038">
                  <c:v>4080.72</c:v>
                </c:pt>
                <c:pt idx="12039">
                  <c:v>4080.74</c:v>
                </c:pt>
                <c:pt idx="12040">
                  <c:v>4080.7599999999998</c:v>
                </c:pt>
                <c:pt idx="12041">
                  <c:v>4080.7799999999997</c:v>
                </c:pt>
                <c:pt idx="12042">
                  <c:v>4080.8</c:v>
                </c:pt>
                <c:pt idx="12043">
                  <c:v>4080.82</c:v>
                </c:pt>
                <c:pt idx="12044">
                  <c:v>4080.84</c:v>
                </c:pt>
                <c:pt idx="12045">
                  <c:v>4080.86</c:v>
                </c:pt>
                <c:pt idx="12046">
                  <c:v>4080.88</c:v>
                </c:pt>
                <c:pt idx="12047">
                  <c:v>4080.9</c:v>
                </c:pt>
                <c:pt idx="12048">
                  <c:v>4080.92</c:v>
                </c:pt>
                <c:pt idx="12049">
                  <c:v>4080.94</c:v>
                </c:pt>
                <c:pt idx="12050">
                  <c:v>4080.96</c:v>
                </c:pt>
                <c:pt idx="12051">
                  <c:v>4080.98</c:v>
                </c:pt>
                <c:pt idx="12052">
                  <c:v>4081</c:v>
                </c:pt>
                <c:pt idx="12053">
                  <c:v>4081.02</c:v>
                </c:pt>
                <c:pt idx="12054">
                  <c:v>4081.04</c:v>
                </c:pt>
                <c:pt idx="12055">
                  <c:v>4081.06</c:v>
                </c:pt>
                <c:pt idx="12056">
                  <c:v>4081.08</c:v>
                </c:pt>
                <c:pt idx="12057">
                  <c:v>4081.1</c:v>
                </c:pt>
                <c:pt idx="12058">
                  <c:v>4081.12</c:v>
                </c:pt>
                <c:pt idx="12059">
                  <c:v>4081.14</c:v>
                </c:pt>
                <c:pt idx="12060">
                  <c:v>4081.16</c:v>
                </c:pt>
                <c:pt idx="12061">
                  <c:v>4081.18</c:v>
                </c:pt>
                <c:pt idx="12062">
                  <c:v>4081.2</c:v>
                </c:pt>
                <c:pt idx="12063">
                  <c:v>4081.22</c:v>
                </c:pt>
                <c:pt idx="12064">
                  <c:v>4081.24</c:v>
                </c:pt>
                <c:pt idx="12065">
                  <c:v>4081.2599999999998</c:v>
                </c:pt>
                <c:pt idx="12066">
                  <c:v>4081.2799999999997</c:v>
                </c:pt>
                <c:pt idx="12067">
                  <c:v>4081.3</c:v>
                </c:pt>
                <c:pt idx="12068">
                  <c:v>4081.32</c:v>
                </c:pt>
                <c:pt idx="12069">
                  <c:v>4081.34</c:v>
                </c:pt>
                <c:pt idx="12070">
                  <c:v>4081.36</c:v>
                </c:pt>
                <c:pt idx="12071">
                  <c:v>4081.38</c:v>
                </c:pt>
                <c:pt idx="12072">
                  <c:v>4081.4</c:v>
                </c:pt>
                <c:pt idx="12073">
                  <c:v>4081.42</c:v>
                </c:pt>
                <c:pt idx="12074">
                  <c:v>4081.44</c:v>
                </c:pt>
                <c:pt idx="12075">
                  <c:v>4081.46</c:v>
                </c:pt>
                <c:pt idx="12076">
                  <c:v>4081.48</c:v>
                </c:pt>
                <c:pt idx="12077">
                  <c:v>4081.5</c:v>
                </c:pt>
                <c:pt idx="12078">
                  <c:v>4081.52</c:v>
                </c:pt>
                <c:pt idx="12079">
                  <c:v>4081.54</c:v>
                </c:pt>
                <c:pt idx="12080">
                  <c:v>4081.56</c:v>
                </c:pt>
                <c:pt idx="12081">
                  <c:v>4081.58</c:v>
                </c:pt>
                <c:pt idx="12082">
                  <c:v>4081.6</c:v>
                </c:pt>
                <c:pt idx="12083">
                  <c:v>4081.62</c:v>
                </c:pt>
                <c:pt idx="12084">
                  <c:v>4081.64</c:v>
                </c:pt>
                <c:pt idx="12085">
                  <c:v>4081.66</c:v>
                </c:pt>
                <c:pt idx="12086">
                  <c:v>4081.68</c:v>
                </c:pt>
                <c:pt idx="12087">
                  <c:v>4081.7</c:v>
                </c:pt>
                <c:pt idx="12088">
                  <c:v>4081.72</c:v>
                </c:pt>
                <c:pt idx="12089">
                  <c:v>4081.74</c:v>
                </c:pt>
                <c:pt idx="12090">
                  <c:v>4081.7599999999998</c:v>
                </c:pt>
                <c:pt idx="12091">
                  <c:v>4081.7799999999997</c:v>
                </c:pt>
                <c:pt idx="12092">
                  <c:v>4081.8</c:v>
                </c:pt>
                <c:pt idx="12093">
                  <c:v>4081.82</c:v>
                </c:pt>
                <c:pt idx="12094">
                  <c:v>4081.84</c:v>
                </c:pt>
                <c:pt idx="12095">
                  <c:v>4081.86</c:v>
                </c:pt>
                <c:pt idx="12096">
                  <c:v>4081.88</c:v>
                </c:pt>
                <c:pt idx="12097">
                  <c:v>4081.9</c:v>
                </c:pt>
                <c:pt idx="12098">
                  <c:v>4081.92</c:v>
                </c:pt>
                <c:pt idx="12099">
                  <c:v>4081.94</c:v>
                </c:pt>
                <c:pt idx="12100">
                  <c:v>4081.96</c:v>
                </c:pt>
                <c:pt idx="12101">
                  <c:v>4081.98</c:v>
                </c:pt>
                <c:pt idx="12102">
                  <c:v>4082</c:v>
                </c:pt>
                <c:pt idx="12103">
                  <c:v>4082.02</c:v>
                </c:pt>
                <c:pt idx="12104">
                  <c:v>4082.04</c:v>
                </c:pt>
                <c:pt idx="12105">
                  <c:v>4082.06</c:v>
                </c:pt>
                <c:pt idx="12106">
                  <c:v>4082.08</c:v>
                </c:pt>
                <c:pt idx="12107">
                  <c:v>4082.1</c:v>
                </c:pt>
                <c:pt idx="12108">
                  <c:v>4082.12</c:v>
                </c:pt>
                <c:pt idx="12109">
                  <c:v>4082.14</c:v>
                </c:pt>
                <c:pt idx="12110">
                  <c:v>4082.16</c:v>
                </c:pt>
                <c:pt idx="12111">
                  <c:v>4082.18</c:v>
                </c:pt>
                <c:pt idx="12112">
                  <c:v>4082.2</c:v>
                </c:pt>
                <c:pt idx="12113">
                  <c:v>4082.22</c:v>
                </c:pt>
                <c:pt idx="12114">
                  <c:v>4082.24</c:v>
                </c:pt>
                <c:pt idx="12115">
                  <c:v>4082.2599999999998</c:v>
                </c:pt>
                <c:pt idx="12116">
                  <c:v>4082.2799999999997</c:v>
                </c:pt>
                <c:pt idx="12117">
                  <c:v>4082.3</c:v>
                </c:pt>
                <c:pt idx="12118">
                  <c:v>4082.32</c:v>
                </c:pt>
                <c:pt idx="12119">
                  <c:v>4082.34</c:v>
                </c:pt>
                <c:pt idx="12120">
                  <c:v>4082.36</c:v>
                </c:pt>
                <c:pt idx="12121">
                  <c:v>4082.38</c:v>
                </c:pt>
                <c:pt idx="12122">
                  <c:v>4082.4</c:v>
                </c:pt>
                <c:pt idx="12123">
                  <c:v>4082.42</c:v>
                </c:pt>
                <c:pt idx="12124">
                  <c:v>4082.44</c:v>
                </c:pt>
                <c:pt idx="12125">
                  <c:v>4082.46</c:v>
                </c:pt>
                <c:pt idx="12126">
                  <c:v>4082.48</c:v>
                </c:pt>
                <c:pt idx="12127">
                  <c:v>4082.5</c:v>
                </c:pt>
                <c:pt idx="12128">
                  <c:v>4082.52</c:v>
                </c:pt>
                <c:pt idx="12129">
                  <c:v>4082.54</c:v>
                </c:pt>
                <c:pt idx="12130">
                  <c:v>4082.56</c:v>
                </c:pt>
                <c:pt idx="12131">
                  <c:v>4082.58</c:v>
                </c:pt>
                <c:pt idx="12132">
                  <c:v>4082.6</c:v>
                </c:pt>
                <c:pt idx="12133">
                  <c:v>4082.62</c:v>
                </c:pt>
                <c:pt idx="12134">
                  <c:v>4082.64</c:v>
                </c:pt>
                <c:pt idx="12135">
                  <c:v>4082.66</c:v>
                </c:pt>
                <c:pt idx="12136">
                  <c:v>4082.68</c:v>
                </c:pt>
                <c:pt idx="12137">
                  <c:v>4082.7</c:v>
                </c:pt>
                <c:pt idx="12138">
                  <c:v>4082.72</c:v>
                </c:pt>
                <c:pt idx="12139">
                  <c:v>4082.74</c:v>
                </c:pt>
                <c:pt idx="12140">
                  <c:v>4082.7599999999998</c:v>
                </c:pt>
                <c:pt idx="12141">
                  <c:v>4082.7799999999997</c:v>
                </c:pt>
                <c:pt idx="12142">
                  <c:v>4082.8</c:v>
                </c:pt>
                <c:pt idx="12143">
                  <c:v>4082.82</c:v>
                </c:pt>
                <c:pt idx="12144">
                  <c:v>4082.84</c:v>
                </c:pt>
                <c:pt idx="12145">
                  <c:v>4082.86</c:v>
                </c:pt>
                <c:pt idx="12146">
                  <c:v>4082.88</c:v>
                </c:pt>
                <c:pt idx="12147">
                  <c:v>4082.9</c:v>
                </c:pt>
                <c:pt idx="12148">
                  <c:v>4082.92</c:v>
                </c:pt>
                <c:pt idx="12149">
                  <c:v>4082.94</c:v>
                </c:pt>
                <c:pt idx="12150">
                  <c:v>4082.96</c:v>
                </c:pt>
                <c:pt idx="12151">
                  <c:v>4082.98</c:v>
                </c:pt>
                <c:pt idx="12152">
                  <c:v>4083</c:v>
                </c:pt>
                <c:pt idx="12153">
                  <c:v>4083.02</c:v>
                </c:pt>
                <c:pt idx="12154">
                  <c:v>4083.04</c:v>
                </c:pt>
                <c:pt idx="12155">
                  <c:v>4083.06</c:v>
                </c:pt>
                <c:pt idx="12156">
                  <c:v>4083.08</c:v>
                </c:pt>
                <c:pt idx="12157">
                  <c:v>4083.1</c:v>
                </c:pt>
                <c:pt idx="12158">
                  <c:v>4083.12</c:v>
                </c:pt>
                <c:pt idx="12159">
                  <c:v>4083.14</c:v>
                </c:pt>
                <c:pt idx="12160">
                  <c:v>4083.16</c:v>
                </c:pt>
                <c:pt idx="12161">
                  <c:v>4083.18</c:v>
                </c:pt>
                <c:pt idx="12162">
                  <c:v>4083.2</c:v>
                </c:pt>
                <c:pt idx="12163">
                  <c:v>4083.22</c:v>
                </c:pt>
                <c:pt idx="12164">
                  <c:v>4083.24</c:v>
                </c:pt>
                <c:pt idx="12165">
                  <c:v>4083.2599999999998</c:v>
                </c:pt>
                <c:pt idx="12166">
                  <c:v>4083.2799999999997</c:v>
                </c:pt>
                <c:pt idx="12167">
                  <c:v>4083.3</c:v>
                </c:pt>
                <c:pt idx="12168">
                  <c:v>4083.32</c:v>
                </c:pt>
                <c:pt idx="12169">
                  <c:v>4083.34</c:v>
                </c:pt>
                <c:pt idx="12170">
                  <c:v>4083.36</c:v>
                </c:pt>
                <c:pt idx="12171">
                  <c:v>4083.38</c:v>
                </c:pt>
                <c:pt idx="12172">
                  <c:v>4083.4</c:v>
                </c:pt>
                <c:pt idx="12173">
                  <c:v>4083.42</c:v>
                </c:pt>
                <c:pt idx="12174">
                  <c:v>4083.44</c:v>
                </c:pt>
                <c:pt idx="12175">
                  <c:v>4083.46</c:v>
                </c:pt>
                <c:pt idx="12176">
                  <c:v>4083.48</c:v>
                </c:pt>
                <c:pt idx="12177">
                  <c:v>4083.5</c:v>
                </c:pt>
                <c:pt idx="12178">
                  <c:v>4083.52</c:v>
                </c:pt>
                <c:pt idx="12179">
                  <c:v>4083.54</c:v>
                </c:pt>
                <c:pt idx="12180">
                  <c:v>4083.56</c:v>
                </c:pt>
                <c:pt idx="12181">
                  <c:v>4083.58</c:v>
                </c:pt>
                <c:pt idx="12182">
                  <c:v>4083.6</c:v>
                </c:pt>
                <c:pt idx="12183">
                  <c:v>4083.62</c:v>
                </c:pt>
                <c:pt idx="12184">
                  <c:v>4083.64</c:v>
                </c:pt>
                <c:pt idx="12185">
                  <c:v>4083.66</c:v>
                </c:pt>
                <c:pt idx="12186">
                  <c:v>4083.68</c:v>
                </c:pt>
                <c:pt idx="12187">
                  <c:v>4083.7</c:v>
                </c:pt>
                <c:pt idx="12188">
                  <c:v>4083.72</c:v>
                </c:pt>
                <c:pt idx="12189">
                  <c:v>4083.74</c:v>
                </c:pt>
                <c:pt idx="12190">
                  <c:v>4083.7599999999998</c:v>
                </c:pt>
                <c:pt idx="12191">
                  <c:v>4083.7799999999997</c:v>
                </c:pt>
                <c:pt idx="12192">
                  <c:v>4083.8</c:v>
                </c:pt>
                <c:pt idx="12193">
                  <c:v>4083.82</c:v>
                </c:pt>
                <c:pt idx="12194">
                  <c:v>4083.84</c:v>
                </c:pt>
                <c:pt idx="12195">
                  <c:v>4083.86</c:v>
                </c:pt>
                <c:pt idx="12196">
                  <c:v>4083.88</c:v>
                </c:pt>
                <c:pt idx="12197">
                  <c:v>4083.9</c:v>
                </c:pt>
                <c:pt idx="12198">
                  <c:v>4083.92</c:v>
                </c:pt>
                <c:pt idx="12199">
                  <c:v>4083.94</c:v>
                </c:pt>
                <c:pt idx="12200">
                  <c:v>4083.96</c:v>
                </c:pt>
                <c:pt idx="12201">
                  <c:v>4083.98</c:v>
                </c:pt>
                <c:pt idx="12202">
                  <c:v>4084</c:v>
                </c:pt>
                <c:pt idx="12203">
                  <c:v>4084.02</c:v>
                </c:pt>
                <c:pt idx="12204">
                  <c:v>4084.04</c:v>
                </c:pt>
                <c:pt idx="12205">
                  <c:v>4084.06</c:v>
                </c:pt>
                <c:pt idx="12206">
                  <c:v>4084.08</c:v>
                </c:pt>
                <c:pt idx="12207">
                  <c:v>4084.1</c:v>
                </c:pt>
                <c:pt idx="12208">
                  <c:v>4084.12</c:v>
                </c:pt>
                <c:pt idx="12209">
                  <c:v>4084.14</c:v>
                </c:pt>
                <c:pt idx="12210">
                  <c:v>4084.16</c:v>
                </c:pt>
                <c:pt idx="12211">
                  <c:v>4084.18</c:v>
                </c:pt>
                <c:pt idx="12212">
                  <c:v>4084.2</c:v>
                </c:pt>
                <c:pt idx="12213">
                  <c:v>4084.22</c:v>
                </c:pt>
                <c:pt idx="12214">
                  <c:v>4084.24</c:v>
                </c:pt>
                <c:pt idx="12215">
                  <c:v>4084.2599999999998</c:v>
                </c:pt>
                <c:pt idx="12216">
                  <c:v>4084.2799999999997</c:v>
                </c:pt>
                <c:pt idx="12217">
                  <c:v>4084.3</c:v>
                </c:pt>
                <c:pt idx="12218">
                  <c:v>4084.32</c:v>
                </c:pt>
                <c:pt idx="12219">
                  <c:v>4084.34</c:v>
                </c:pt>
                <c:pt idx="12220">
                  <c:v>4084.36</c:v>
                </c:pt>
                <c:pt idx="12221">
                  <c:v>4084.38</c:v>
                </c:pt>
                <c:pt idx="12222">
                  <c:v>4084.4</c:v>
                </c:pt>
                <c:pt idx="12223">
                  <c:v>4084.42</c:v>
                </c:pt>
                <c:pt idx="12224">
                  <c:v>4084.44</c:v>
                </c:pt>
                <c:pt idx="12225">
                  <c:v>4084.46</c:v>
                </c:pt>
                <c:pt idx="12226">
                  <c:v>4084.48</c:v>
                </c:pt>
                <c:pt idx="12227">
                  <c:v>4084.5</c:v>
                </c:pt>
                <c:pt idx="12228">
                  <c:v>4084.52</c:v>
                </c:pt>
                <c:pt idx="12229">
                  <c:v>4084.54</c:v>
                </c:pt>
                <c:pt idx="12230">
                  <c:v>4084.56</c:v>
                </c:pt>
                <c:pt idx="12231">
                  <c:v>4084.58</c:v>
                </c:pt>
                <c:pt idx="12232">
                  <c:v>4084.6</c:v>
                </c:pt>
                <c:pt idx="12233">
                  <c:v>4084.62</c:v>
                </c:pt>
                <c:pt idx="12234">
                  <c:v>4084.64</c:v>
                </c:pt>
                <c:pt idx="12235">
                  <c:v>4084.66</c:v>
                </c:pt>
                <c:pt idx="12236">
                  <c:v>4084.68</c:v>
                </c:pt>
                <c:pt idx="12237">
                  <c:v>4084.7</c:v>
                </c:pt>
                <c:pt idx="12238">
                  <c:v>4084.72</c:v>
                </c:pt>
                <c:pt idx="12239">
                  <c:v>4084.74</c:v>
                </c:pt>
                <c:pt idx="12240">
                  <c:v>4084.7599999999998</c:v>
                </c:pt>
                <c:pt idx="12241">
                  <c:v>4084.7799999999997</c:v>
                </c:pt>
                <c:pt idx="12242">
                  <c:v>4084.8</c:v>
                </c:pt>
                <c:pt idx="12243">
                  <c:v>4084.82</c:v>
                </c:pt>
                <c:pt idx="12244">
                  <c:v>4084.84</c:v>
                </c:pt>
                <c:pt idx="12245">
                  <c:v>4084.86</c:v>
                </c:pt>
                <c:pt idx="12246">
                  <c:v>4084.88</c:v>
                </c:pt>
                <c:pt idx="12247">
                  <c:v>4084.9</c:v>
                </c:pt>
                <c:pt idx="12248">
                  <c:v>4084.92</c:v>
                </c:pt>
                <c:pt idx="12249">
                  <c:v>4084.94</c:v>
                </c:pt>
                <c:pt idx="12250">
                  <c:v>4084.96</c:v>
                </c:pt>
                <c:pt idx="12251">
                  <c:v>4084.98</c:v>
                </c:pt>
                <c:pt idx="12252">
                  <c:v>4085</c:v>
                </c:pt>
                <c:pt idx="12253">
                  <c:v>4085.02</c:v>
                </c:pt>
                <c:pt idx="12254">
                  <c:v>4085.04</c:v>
                </c:pt>
                <c:pt idx="12255">
                  <c:v>4085.06</c:v>
                </c:pt>
                <c:pt idx="12256">
                  <c:v>4085.08</c:v>
                </c:pt>
                <c:pt idx="12257">
                  <c:v>4085.1</c:v>
                </c:pt>
                <c:pt idx="12258">
                  <c:v>4085.12</c:v>
                </c:pt>
                <c:pt idx="12259">
                  <c:v>4085.14</c:v>
                </c:pt>
                <c:pt idx="12260">
                  <c:v>4085.16</c:v>
                </c:pt>
                <c:pt idx="12261">
                  <c:v>4085.18</c:v>
                </c:pt>
                <c:pt idx="12262">
                  <c:v>4085.2</c:v>
                </c:pt>
                <c:pt idx="12263">
                  <c:v>4085.22</c:v>
                </c:pt>
                <c:pt idx="12264">
                  <c:v>4085.24</c:v>
                </c:pt>
                <c:pt idx="12265">
                  <c:v>4085.2599999999998</c:v>
                </c:pt>
                <c:pt idx="12266">
                  <c:v>4085.2799999999997</c:v>
                </c:pt>
                <c:pt idx="12267">
                  <c:v>4085.3</c:v>
                </c:pt>
                <c:pt idx="12268">
                  <c:v>4085.32</c:v>
                </c:pt>
                <c:pt idx="12269">
                  <c:v>4085.34</c:v>
                </c:pt>
                <c:pt idx="12270">
                  <c:v>4085.36</c:v>
                </c:pt>
                <c:pt idx="12271">
                  <c:v>4085.38</c:v>
                </c:pt>
                <c:pt idx="12272">
                  <c:v>4085.4</c:v>
                </c:pt>
                <c:pt idx="12273">
                  <c:v>4085.42</c:v>
                </c:pt>
                <c:pt idx="12274">
                  <c:v>4085.44</c:v>
                </c:pt>
                <c:pt idx="12275">
                  <c:v>4085.46</c:v>
                </c:pt>
                <c:pt idx="12276">
                  <c:v>4085.48</c:v>
                </c:pt>
                <c:pt idx="12277">
                  <c:v>4085.5</c:v>
                </c:pt>
                <c:pt idx="12278">
                  <c:v>4085.52</c:v>
                </c:pt>
                <c:pt idx="12279">
                  <c:v>4085.54</c:v>
                </c:pt>
                <c:pt idx="12280">
                  <c:v>4085.56</c:v>
                </c:pt>
                <c:pt idx="12281">
                  <c:v>4085.58</c:v>
                </c:pt>
                <c:pt idx="12282">
                  <c:v>4085.6</c:v>
                </c:pt>
                <c:pt idx="12283">
                  <c:v>4085.62</c:v>
                </c:pt>
                <c:pt idx="12284">
                  <c:v>4085.64</c:v>
                </c:pt>
                <c:pt idx="12285">
                  <c:v>4085.66</c:v>
                </c:pt>
                <c:pt idx="12286">
                  <c:v>4085.68</c:v>
                </c:pt>
                <c:pt idx="12287">
                  <c:v>4085.7</c:v>
                </c:pt>
                <c:pt idx="12288">
                  <c:v>4085.72</c:v>
                </c:pt>
                <c:pt idx="12289">
                  <c:v>4085.74</c:v>
                </c:pt>
                <c:pt idx="12290">
                  <c:v>4085.7599999999998</c:v>
                </c:pt>
                <c:pt idx="12291">
                  <c:v>4085.7799999999997</c:v>
                </c:pt>
                <c:pt idx="12292">
                  <c:v>4085.8</c:v>
                </c:pt>
                <c:pt idx="12293">
                  <c:v>4085.82</c:v>
                </c:pt>
                <c:pt idx="12294">
                  <c:v>4085.84</c:v>
                </c:pt>
                <c:pt idx="12295">
                  <c:v>4085.86</c:v>
                </c:pt>
                <c:pt idx="12296">
                  <c:v>4085.88</c:v>
                </c:pt>
                <c:pt idx="12297">
                  <c:v>4085.9</c:v>
                </c:pt>
                <c:pt idx="12298">
                  <c:v>4085.92</c:v>
                </c:pt>
                <c:pt idx="12299">
                  <c:v>4085.94</c:v>
                </c:pt>
                <c:pt idx="12300">
                  <c:v>4085.96</c:v>
                </c:pt>
                <c:pt idx="12301">
                  <c:v>4085.98</c:v>
                </c:pt>
                <c:pt idx="12302">
                  <c:v>4086</c:v>
                </c:pt>
                <c:pt idx="12303">
                  <c:v>4086.02</c:v>
                </c:pt>
                <c:pt idx="12304">
                  <c:v>4086.04</c:v>
                </c:pt>
                <c:pt idx="12305">
                  <c:v>4086.06</c:v>
                </c:pt>
                <c:pt idx="12306">
                  <c:v>4086.08</c:v>
                </c:pt>
                <c:pt idx="12307">
                  <c:v>4086.1</c:v>
                </c:pt>
                <c:pt idx="12308">
                  <c:v>4086.12</c:v>
                </c:pt>
                <c:pt idx="12309">
                  <c:v>4086.14</c:v>
                </c:pt>
                <c:pt idx="12310">
                  <c:v>4086.16</c:v>
                </c:pt>
                <c:pt idx="12311">
                  <c:v>4086.18</c:v>
                </c:pt>
                <c:pt idx="12312">
                  <c:v>4086.2</c:v>
                </c:pt>
                <c:pt idx="12313">
                  <c:v>4086.22</c:v>
                </c:pt>
                <c:pt idx="12314">
                  <c:v>4086.24</c:v>
                </c:pt>
                <c:pt idx="12315">
                  <c:v>4086.2599999999998</c:v>
                </c:pt>
                <c:pt idx="12316">
                  <c:v>4086.2799999999997</c:v>
                </c:pt>
                <c:pt idx="12317">
                  <c:v>4086.3</c:v>
                </c:pt>
                <c:pt idx="12318">
                  <c:v>4086.32</c:v>
                </c:pt>
                <c:pt idx="12319">
                  <c:v>4086.34</c:v>
                </c:pt>
                <c:pt idx="12320">
                  <c:v>4086.36</c:v>
                </c:pt>
                <c:pt idx="12321">
                  <c:v>4086.38</c:v>
                </c:pt>
                <c:pt idx="12322">
                  <c:v>4086.4</c:v>
                </c:pt>
                <c:pt idx="12323">
                  <c:v>4086.42</c:v>
                </c:pt>
                <c:pt idx="12324">
                  <c:v>4086.44</c:v>
                </c:pt>
                <c:pt idx="12325">
                  <c:v>4086.46</c:v>
                </c:pt>
                <c:pt idx="12326">
                  <c:v>4086.48</c:v>
                </c:pt>
                <c:pt idx="12327">
                  <c:v>4086.5</c:v>
                </c:pt>
                <c:pt idx="12328">
                  <c:v>4086.52</c:v>
                </c:pt>
                <c:pt idx="12329">
                  <c:v>4086.54</c:v>
                </c:pt>
                <c:pt idx="12330">
                  <c:v>4086.56</c:v>
                </c:pt>
                <c:pt idx="12331">
                  <c:v>4086.58</c:v>
                </c:pt>
                <c:pt idx="12332">
                  <c:v>4086.6</c:v>
                </c:pt>
                <c:pt idx="12333">
                  <c:v>4086.62</c:v>
                </c:pt>
                <c:pt idx="12334">
                  <c:v>4086.64</c:v>
                </c:pt>
                <c:pt idx="12335">
                  <c:v>4086.66</c:v>
                </c:pt>
                <c:pt idx="12336">
                  <c:v>4086.68</c:v>
                </c:pt>
                <c:pt idx="12337">
                  <c:v>4086.7</c:v>
                </c:pt>
                <c:pt idx="12338">
                  <c:v>4086.72</c:v>
                </c:pt>
                <c:pt idx="12339">
                  <c:v>4086.74</c:v>
                </c:pt>
                <c:pt idx="12340">
                  <c:v>4086.7599999999998</c:v>
                </c:pt>
                <c:pt idx="12341">
                  <c:v>4086.7799999999997</c:v>
                </c:pt>
                <c:pt idx="12342">
                  <c:v>4086.8</c:v>
                </c:pt>
                <c:pt idx="12343">
                  <c:v>4086.82</c:v>
                </c:pt>
                <c:pt idx="12344">
                  <c:v>4086.84</c:v>
                </c:pt>
                <c:pt idx="12345">
                  <c:v>4086.86</c:v>
                </c:pt>
                <c:pt idx="12346">
                  <c:v>4086.88</c:v>
                </c:pt>
                <c:pt idx="12347">
                  <c:v>4086.9</c:v>
                </c:pt>
                <c:pt idx="12348">
                  <c:v>4086.92</c:v>
                </c:pt>
                <c:pt idx="12349">
                  <c:v>4086.94</c:v>
                </c:pt>
                <c:pt idx="12350">
                  <c:v>4086.96</c:v>
                </c:pt>
                <c:pt idx="12351">
                  <c:v>4086.98</c:v>
                </c:pt>
                <c:pt idx="12352">
                  <c:v>4087</c:v>
                </c:pt>
                <c:pt idx="12353">
                  <c:v>4087.02</c:v>
                </c:pt>
                <c:pt idx="12354">
                  <c:v>4087.04</c:v>
                </c:pt>
                <c:pt idx="12355">
                  <c:v>4087.06</c:v>
                </c:pt>
                <c:pt idx="12356">
                  <c:v>4087.08</c:v>
                </c:pt>
                <c:pt idx="12357">
                  <c:v>4087.1</c:v>
                </c:pt>
                <c:pt idx="12358">
                  <c:v>4087.12</c:v>
                </c:pt>
                <c:pt idx="12359">
                  <c:v>4087.14</c:v>
                </c:pt>
                <c:pt idx="12360">
                  <c:v>4087.16</c:v>
                </c:pt>
                <c:pt idx="12361">
                  <c:v>4087.18</c:v>
                </c:pt>
                <c:pt idx="12362">
                  <c:v>4087.2</c:v>
                </c:pt>
                <c:pt idx="12363">
                  <c:v>4087.22</c:v>
                </c:pt>
                <c:pt idx="12364">
                  <c:v>4087.24</c:v>
                </c:pt>
                <c:pt idx="12365">
                  <c:v>4087.2599999999998</c:v>
                </c:pt>
                <c:pt idx="12366">
                  <c:v>4087.2799999999997</c:v>
                </c:pt>
                <c:pt idx="12367">
                  <c:v>4087.3</c:v>
                </c:pt>
                <c:pt idx="12368">
                  <c:v>4087.32</c:v>
                </c:pt>
                <c:pt idx="12369">
                  <c:v>4087.34</c:v>
                </c:pt>
                <c:pt idx="12370">
                  <c:v>4087.36</c:v>
                </c:pt>
                <c:pt idx="12371">
                  <c:v>4087.38</c:v>
                </c:pt>
                <c:pt idx="12372">
                  <c:v>4087.4</c:v>
                </c:pt>
                <c:pt idx="12373">
                  <c:v>4087.42</c:v>
                </c:pt>
                <c:pt idx="12374">
                  <c:v>4087.44</c:v>
                </c:pt>
                <c:pt idx="12375">
                  <c:v>4087.46</c:v>
                </c:pt>
                <c:pt idx="12376">
                  <c:v>4087.48</c:v>
                </c:pt>
                <c:pt idx="12377">
                  <c:v>4087.5</c:v>
                </c:pt>
                <c:pt idx="12378">
                  <c:v>4087.52</c:v>
                </c:pt>
                <c:pt idx="12379">
                  <c:v>4087.54</c:v>
                </c:pt>
                <c:pt idx="12380">
                  <c:v>4087.56</c:v>
                </c:pt>
                <c:pt idx="12381">
                  <c:v>4087.58</c:v>
                </c:pt>
                <c:pt idx="12382">
                  <c:v>4087.6</c:v>
                </c:pt>
                <c:pt idx="12383">
                  <c:v>4087.62</c:v>
                </c:pt>
                <c:pt idx="12384">
                  <c:v>4087.64</c:v>
                </c:pt>
                <c:pt idx="12385">
                  <c:v>4087.66</c:v>
                </c:pt>
                <c:pt idx="12386">
                  <c:v>4087.68</c:v>
                </c:pt>
                <c:pt idx="12387">
                  <c:v>4087.7</c:v>
                </c:pt>
                <c:pt idx="12388">
                  <c:v>4087.72</c:v>
                </c:pt>
                <c:pt idx="12389">
                  <c:v>4087.74</c:v>
                </c:pt>
                <c:pt idx="12390">
                  <c:v>4087.7599999999998</c:v>
                </c:pt>
                <c:pt idx="12391">
                  <c:v>4087.7799999999997</c:v>
                </c:pt>
                <c:pt idx="12392">
                  <c:v>4087.8</c:v>
                </c:pt>
                <c:pt idx="12393">
                  <c:v>4087.82</c:v>
                </c:pt>
                <c:pt idx="12394">
                  <c:v>4087.84</c:v>
                </c:pt>
                <c:pt idx="12395">
                  <c:v>4087.86</c:v>
                </c:pt>
                <c:pt idx="12396">
                  <c:v>4087.88</c:v>
                </c:pt>
                <c:pt idx="12397">
                  <c:v>4087.9</c:v>
                </c:pt>
                <c:pt idx="12398">
                  <c:v>4087.92</c:v>
                </c:pt>
                <c:pt idx="12399">
                  <c:v>4087.94</c:v>
                </c:pt>
                <c:pt idx="12400">
                  <c:v>4087.96</c:v>
                </c:pt>
                <c:pt idx="12401">
                  <c:v>4087.98</c:v>
                </c:pt>
                <c:pt idx="12402">
                  <c:v>4088</c:v>
                </c:pt>
                <c:pt idx="12403">
                  <c:v>4088.02</c:v>
                </c:pt>
                <c:pt idx="12404">
                  <c:v>4088.04</c:v>
                </c:pt>
                <c:pt idx="12405">
                  <c:v>4088.06</c:v>
                </c:pt>
                <c:pt idx="12406">
                  <c:v>4088.08</c:v>
                </c:pt>
                <c:pt idx="12407">
                  <c:v>4088.1</c:v>
                </c:pt>
                <c:pt idx="12408">
                  <c:v>4088.12</c:v>
                </c:pt>
                <c:pt idx="12409">
                  <c:v>4088.14</c:v>
                </c:pt>
                <c:pt idx="12410">
                  <c:v>4088.16</c:v>
                </c:pt>
                <c:pt idx="12411">
                  <c:v>4088.18</c:v>
                </c:pt>
                <c:pt idx="12412">
                  <c:v>4088.2</c:v>
                </c:pt>
                <c:pt idx="12413">
                  <c:v>4088.22</c:v>
                </c:pt>
                <c:pt idx="12414">
                  <c:v>4088.24</c:v>
                </c:pt>
                <c:pt idx="12415">
                  <c:v>4088.2599999999998</c:v>
                </c:pt>
                <c:pt idx="12416">
                  <c:v>4088.2799999999997</c:v>
                </c:pt>
                <c:pt idx="12417">
                  <c:v>4088.3</c:v>
                </c:pt>
                <c:pt idx="12418">
                  <c:v>4088.32</c:v>
                </c:pt>
                <c:pt idx="12419">
                  <c:v>4088.34</c:v>
                </c:pt>
                <c:pt idx="12420">
                  <c:v>4088.36</c:v>
                </c:pt>
                <c:pt idx="12421">
                  <c:v>4088.38</c:v>
                </c:pt>
                <c:pt idx="12422">
                  <c:v>4088.4</c:v>
                </c:pt>
                <c:pt idx="12423">
                  <c:v>4088.42</c:v>
                </c:pt>
                <c:pt idx="12424">
                  <c:v>4088.44</c:v>
                </c:pt>
                <c:pt idx="12425">
                  <c:v>4088.46</c:v>
                </c:pt>
                <c:pt idx="12426">
                  <c:v>4088.48</c:v>
                </c:pt>
                <c:pt idx="12427">
                  <c:v>4088.5</c:v>
                </c:pt>
                <c:pt idx="12428">
                  <c:v>4088.52</c:v>
                </c:pt>
                <c:pt idx="12429">
                  <c:v>4088.54</c:v>
                </c:pt>
                <c:pt idx="12430">
                  <c:v>4088.56</c:v>
                </c:pt>
                <c:pt idx="12431">
                  <c:v>4088.58</c:v>
                </c:pt>
                <c:pt idx="12432">
                  <c:v>4088.6</c:v>
                </c:pt>
                <c:pt idx="12433">
                  <c:v>4088.62</c:v>
                </c:pt>
                <c:pt idx="12434">
                  <c:v>4088.64</c:v>
                </c:pt>
                <c:pt idx="12435">
                  <c:v>4088.66</c:v>
                </c:pt>
                <c:pt idx="12436">
                  <c:v>4088.68</c:v>
                </c:pt>
                <c:pt idx="12437">
                  <c:v>4088.7</c:v>
                </c:pt>
                <c:pt idx="12438">
                  <c:v>4088.72</c:v>
                </c:pt>
                <c:pt idx="12439">
                  <c:v>4088.74</c:v>
                </c:pt>
                <c:pt idx="12440">
                  <c:v>4088.7599999999998</c:v>
                </c:pt>
                <c:pt idx="12441">
                  <c:v>4088.7799999999997</c:v>
                </c:pt>
                <c:pt idx="12442">
                  <c:v>4088.8</c:v>
                </c:pt>
                <c:pt idx="12443">
                  <c:v>4088.82</c:v>
                </c:pt>
                <c:pt idx="12444">
                  <c:v>4088.84</c:v>
                </c:pt>
                <c:pt idx="12445">
                  <c:v>4088.86</c:v>
                </c:pt>
                <c:pt idx="12446">
                  <c:v>4088.88</c:v>
                </c:pt>
                <c:pt idx="12447">
                  <c:v>4088.9</c:v>
                </c:pt>
                <c:pt idx="12448">
                  <c:v>4088.92</c:v>
                </c:pt>
                <c:pt idx="12449">
                  <c:v>4088.94</c:v>
                </c:pt>
                <c:pt idx="12450">
                  <c:v>4088.96</c:v>
                </c:pt>
                <c:pt idx="12451">
                  <c:v>4088.98</c:v>
                </c:pt>
                <c:pt idx="12452">
                  <c:v>4089</c:v>
                </c:pt>
                <c:pt idx="12453">
                  <c:v>4089.02</c:v>
                </c:pt>
                <c:pt idx="12454">
                  <c:v>4089.04</c:v>
                </c:pt>
                <c:pt idx="12455">
                  <c:v>4089.06</c:v>
                </c:pt>
                <c:pt idx="12456">
                  <c:v>4089.08</c:v>
                </c:pt>
                <c:pt idx="12457">
                  <c:v>4089.1</c:v>
                </c:pt>
                <c:pt idx="12458">
                  <c:v>4089.12</c:v>
                </c:pt>
                <c:pt idx="12459">
                  <c:v>4089.14</c:v>
                </c:pt>
                <c:pt idx="12460">
                  <c:v>4089.16</c:v>
                </c:pt>
                <c:pt idx="12461">
                  <c:v>4089.18</c:v>
                </c:pt>
                <c:pt idx="12462">
                  <c:v>4089.2</c:v>
                </c:pt>
                <c:pt idx="12463">
                  <c:v>4089.22</c:v>
                </c:pt>
                <c:pt idx="12464">
                  <c:v>4089.24</c:v>
                </c:pt>
                <c:pt idx="12465">
                  <c:v>4089.2599999999998</c:v>
                </c:pt>
                <c:pt idx="12466">
                  <c:v>4089.2799999999997</c:v>
                </c:pt>
                <c:pt idx="12467">
                  <c:v>4089.3</c:v>
                </c:pt>
                <c:pt idx="12468">
                  <c:v>4089.32</c:v>
                </c:pt>
                <c:pt idx="12469">
                  <c:v>4089.34</c:v>
                </c:pt>
                <c:pt idx="12470">
                  <c:v>4089.36</c:v>
                </c:pt>
                <c:pt idx="12471">
                  <c:v>4089.38</c:v>
                </c:pt>
                <c:pt idx="12472">
                  <c:v>4089.4</c:v>
                </c:pt>
                <c:pt idx="12473">
                  <c:v>4089.42</c:v>
                </c:pt>
                <c:pt idx="12474">
                  <c:v>4089.44</c:v>
                </c:pt>
                <c:pt idx="12475">
                  <c:v>4089.46</c:v>
                </c:pt>
                <c:pt idx="12476">
                  <c:v>4089.48</c:v>
                </c:pt>
                <c:pt idx="12477">
                  <c:v>4089.5</c:v>
                </c:pt>
                <c:pt idx="12478">
                  <c:v>4089.52</c:v>
                </c:pt>
                <c:pt idx="12479">
                  <c:v>4089.54</c:v>
                </c:pt>
                <c:pt idx="12480">
                  <c:v>4089.56</c:v>
                </c:pt>
                <c:pt idx="12481">
                  <c:v>4089.58</c:v>
                </c:pt>
                <c:pt idx="12482">
                  <c:v>4089.6</c:v>
                </c:pt>
                <c:pt idx="12483">
                  <c:v>4089.62</c:v>
                </c:pt>
                <c:pt idx="12484">
                  <c:v>4089.64</c:v>
                </c:pt>
                <c:pt idx="12485">
                  <c:v>4089.66</c:v>
                </c:pt>
                <c:pt idx="12486">
                  <c:v>4089.68</c:v>
                </c:pt>
                <c:pt idx="12487">
                  <c:v>4089.7</c:v>
                </c:pt>
                <c:pt idx="12488">
                  <c:v>4089.72</c:v>
                </c:pt>
                <c:pt idx="12489">
                  <c:v>4089.74</c:v>
                </c:pt>
                <c:pt idx="12490">
                  <c:v>4089.7599999999998</c:v>
                </c:pt>
                <c:pt idx="12491">
                  <c:v>4089.7799999999997</c:v>
                </c:pt>
                <c:pt idx="12492">
                  <c:v>4089.8</c:v>
                </c:pt>
                <c:pt idx="12493">
                  <c:v>4089.82</c:v>
                </c:pt>
                <c:pt idx="12494">
                  <c:v>4089.84</c:v>
                </c:pt>
                <c:pt idx="12495">
                  <c:v>4089.86</c:v>
                </c:pt>
                <c:pt idx="12496">
                  <c:v>4089.88</c:v>
                </c:pt>
                <c:pt idx="12497">
                  <c:v>4089.9</c:v>
                </c:pt>
                <c:pt idx="12498">
                  <c:v>4089.92</c:v>
                </c:pt>
                <c:pt idx="12499">
                  <c:v>4089.94</c:v>
                </c:pt>
                <c:pt idx="12500">
                  <c:v>4089.96</c:v>
                </c:pt>
                <c:pt idx="12501">
                  <c:v>4089.98</c:v>
                </c:pt>
                <c:pt idx="12502">
                  <c:v>4090</c:v>
                </c:pt>
                <c:pt idx="12503">
                  <c:v>4090.02</c:v>
                </c:pt>
                <c:pt idx="12504">
                  <c:v>4090.04</c:v>
                </c:pt>
                <c:pt idx="12505">
                  <c:v>4090.06</c:v>
                </c:pt>
                <c:pt idx="12506">
                  <c:v>4090.08</c:v>
                </c:pt>
                <c:pt idx="12507">
                  <c:v>4090.1</c:v>
                </c:pt>
                <c:pt idx="12508">
                  <c:v>4090.12</c:v>
                </c:pt>
                <c:pt idx="12509">
                  <c:v>4090.14</c:v>
                </c:pt>
                <c:pt idx="12510">
                  <c:v>4090.16</c:v>
                </c:pt>
                <c:pt idx="12511">
                  <c:v>4090.18</c:v>
                </c:pt>
                <c:pt idx="12512">
                  <c:v>4090.2</c:v>
                </c:pt>
                <c:pt idx="12513">
                  <c:v>4090.22</c:v>
                </c:pt>
                <c:pt idx="12514">
                  <c:v>4090.24</c:v>
                </c:pt>
                <c:pt idx="12515">
                  <c:v>4090.2599999999998</c:v>
                </c:pt>
                <c:pt idx="12516">
                  <c:v>4090.2799999999997</c:v>
                </c:pt>
                <c:pt idx="12517">
                  <c:v>4090.3</c:v>
                </c:pt>
                <c:pt idx="12518">
                  <c:v>4090.32</c:v>
                </c:pt>
                <c:pt idx="12519">
                  <c:v>4090.34</c:v>
                </c:pt>
                <c:pt idx="12520">
                  <c:v>4090.36</c:v>
                </c:pt>
                <c:pt idx="12521">
                  <c:v>4090.38</c:v>
                </c:pt>
                <c:pt idx="12522">
                  <c:v>4090.4</c:v>
                </c:pt>
                <c:pt idx="12523">
                  <c:v>4090.42</c:v>
                </c:pt>
                <c:pt idx="12524">
                  <c:v>4090.44</c:v>
                </c:pt>
                <c:pt idx="12525">
                  <c:v>4090.46</c:v>
                </c:pt>
                <c:pt idx="12526">
                  <c:v>4090.48</c:v>
                </c:pt>
                <c:pt idx="12527">
                  <c:v>4090.5</c:v>
                </c:pt>
                <c:pt idx="12528">
                  <c:v>4090.52</c:v>
                </c:pt>
                <c:pt idx="12529">
                  <c:v>4090.54</c:v>
                </c:pt>
                <c:pt idx="12530">
                  <c:v>4090.56</c:v>
                </c:pt>
                <c:pt idx="12531">
                  <c:v>4090.58</c:v>
                </c:pt>
                <c:pt idx="12532">
                  <c:v>4090.6</c:v>
                </c:pt>
                <c:pt idx="12533">
                  <c:v>4090.62</c:v>
                </c:pt>
                <c:pt idx="12534">
                  <c:v>4090.64</c:v>
                </c:pt>
                <c:pt idx="12535">
                  <c:v>4090.66</c:v>
                </c:pt>
                <c:pt idx="12536">
                  <c:v>4090.68</c:v>
                </c:pt>
                <c:pt idx="12537">
                  <c:v>4090.7</c:v>
                </c:pt>
                <c:pt idx="12538">
                  <c:v>4090.72</c:v>
                </c:pt>
                <c:pt idx="12539">
                  <c:v>4090.74</c:v>
                </c:pt>
                <c:pt idx="12540">
                  <c:v>4090.7599999999998</c:v>
                </c:pt>
                <c:pt idx="12541">
                  <c:v>4090.7799999999997</c:v>
                </c:pt>
                <c:pt idx="12542">
                  <c:v>4090.8</c:v>
                </c:pt>
                <c:pt idx="12543">
                  <c:v>4090.82</c:v>
                </c:pt>
                <c:pt idx="12544">
                  <c:v>4090.84</c:v>
                </c:pt>
                <c:pt idx="12545">
                  <c:v>4090.86</c:v>
                </c:pt>
                <c:pt idx="12546">
                  <c:v>4090.88</c:v>
                </c:pt>
                <c:pt idx="12547">
                  <c:v>4090.9</c:v>
                </c:pt>
                <c:pt idx="12548">
                  <c:v>4090.92</c:v>
                </c:pt>
                <c:pt idx="12549">
                  <c:v>4090.94</c:v>
                </c:pt>
                <c:pt idx="12550">
                  <c:v>4090.96</c:v>
                </c:pt>
                <c:pt idx="12551">
                  <c:v>4090.98</c:v>
                </c:pt>
                <c:pt idx="12552">
                  <c:v>4091</c:v>
                </c:pt>
                <c:pt idx="12553">
                  <c:v>4091.02</c:v>
                </c:pt>
                <c:pt idx="12554">
                  <c:v>4091.04</c:v>
                </c:pt>
                <c:pt idx="12555">
                  <c:v>4091.06</c:v>
                </c:pt>
                <c:pt idx="12556">
                  <c:v>4091.08</c:v>
                </c:pt>
                <c:pt idx="12557">
                  <c:v>4091.1</c:v>
                </c:pt>
                <c:pt idx="12558">
                  <c:v>4091.12</c:v>
                </c:pt>
                <c:pt idx="12559">
                  <c:v>4091.14</c:v>
                </c:pt>
                <c:pt idx="12560">
                  <c:v>4091.16</c:v>
                </c:pt>
                <c:pt idx="12561">
                  <c:v>4091.18</c:v>
                </c:pt>
                <c:pt idx="12562">
                  <c:v>4091.2</c:v>
                </c:pt>
                <c:pt idx="12563">
                  <c:v>4091.22</c:v>
                </c:pt>
                <c:pt idx="12564">
                  <c:v>4091.24</c:v>
                </c:pt>
                <c:pt idx="12565">
                  <c:v>4091.2599999999998</c:v>
                </c:pt>
                <c:pt idx="12566">
                  <c:v>4091.2799999999997</c:v>
                </c:pt>
                <c:pt idx="12567">
                  <c:v>4091.3</c:v>
                </c:pt>
                <c:pt idx="12568">
                  <c:v>4091.32</c:v>
                </c:pt>
                <c:pt idx="12569">
                  <c:v>4091.34</c:v>
                </c:pt>
                <c:pt idx="12570">
                  <c:v>4091.36</c:v>
                </c:pt>
                <c:pt idx="12571">
                  <c:v>4091.38</c:v>
                </c:pt>
                <c:pt idx="12572">
                  <c:v>4091.4</c:v>
                </c:pt>
                <c:pt idx="12573">
                  <c:v>4091.42</c:v>
                </c:pt>
                <c:pt idx="12574">
                  <c:v>4091.44</c:v>
                </c:pt>
                <c:pt idx="12575">
                  <c:v>4091.46</c:v>
                </c:pt>
                <c:pt idx="12576">
                  <c:v>4091.48</c:v>
                </c:pt>
                <c:pt idx="12577">
                  <c:v>4091.5</c:v>
                </c:pt>
                <c:pt idx="12578">
                  <c:v>4091.52</c:v>
                </c:pt>
                <c:pt idx="12579">
                  <c:v>4091.54</c:v>
                </c:pt>
                <c:pt idx="12580">
                  <c:v>4091.56</c:v>
                </c:pt>
                <c:pt idx="12581">
                  <c:v>4091.58</c:v>
                </c:pt>
                <c:pt idx="12582">
                  <c:v>4091.6</c:v>
                </c:pt>
                <c:pt idx="12583">
                  <c:v>4091.62</c:v>
                </c:pt>
                <c:pt idx="12584">
                  <c:v>4091.64</c:v>
                </c:pt>
                <c:pt idx="12585">
                  <c:v>4091.66</c:v>
                </c:pt>
                <c:pt idx="12586">
                  <c:v>4091.68</c:v>
                </c:pt>
                <c:pt idx="12587">
                  <c:v>4091.7</c:v>
                </c:pt>
                <c:pt idx="12588">
                  <c:v>4091.72</c:v>
                </c:pt>
                <c:pt idx="12589">
                  <c:v>4091.74</c:v>
                </c:pt>
                <c:pt idx="12590">
                  <c:v>4091.7599999999998</c:v>
                </c:pt>
                <c:pt idx="12591">
                  <c:v>4091.7799999999997</c:v>
                </c:pt>
                <c:pt idx="12592">
                  <c:v>4091.8</c:v>
                </c:pt>
                <c:pt idx="12593">
                  <c:v>4091.82</c:v>
                </c:pt>
                <c:pt idx="12594">
                  <c:v>4091.84</c:v>
                </c:pt>
                <c:pt idx="12595">
                  <c:v>4091.86</c:v>
                </c:pt>
                <c:pt idx="12596">
                  <c:v>4091.88</c:v>
                </c:pt>
                <c:pt idx="12597">
                  <c:v>4091.9</c:v>
                </c:pt>
                <c:pt idx="12598">
                  <c:v>4091.92</c:v>
                </c:pt>
                <c:pt idx="12599">
                  <c:v>4091.94</c:v>
                </c:pt>
                <c:pt idx="12600">
                  <c:v>4091.96</c:v>
                </c:pt>
                <c:pt idx="12601">
                  <c:v>4091.98</c:v>
                </c:pt>
                <c:pt idx="12602">
                  <c:v>4092</c:v>
                </c:pt>
                <c:pt idx="12603">
                  <c:v>4092.02</c:v>
                </c:pt>
                <c:pt idx="12604">
                  <c:v>4092.04</c:v>
                </c:pt>
                <c:pt idx="12605">
                  <c:v>4092.06</c:v>
                </c:pt>
                <c:pt idx="12606">
                  <c:v>4092.08</c:v>
                </c:pt>
                <c:pt idx="12607">
                  <c:v>4092.1</c:v>
                </c:pt>
                <c:pt idx="12608">
                  <c:v>4092.12</c:v>
                </c:pt>
                <c:pt idx="12609">
                  <c:v>4092.14</c:v>
                </c:pt>
                <c:pt idx="12610">
                  <c:v>4092.16</c:v>
                </c:pt>
                <c:pt idx="12611">
                  <c:v>4092.18</c:v>
                </c:pt>
                <c:pt idx="12612">
                  <c:v>4092.2</c:v>
                </c:pt>
                <c:pt idx="12613">
                  <c:v>4092.22</c:v>
                </c:pt>
                <c:pt idx="12614">
                  <c:v>4092.24</c:v>
                </c:pt>
                <c:pt idx="12615">
                  <c:v>4092.2599999999998</c:v>
                </c:pt>
                <c:pt idx="12616">
                  <c:v>4092.2799999999997</c:v>
                </c:pt>
                <c:pt idx="12617">
                  <c:v>4092.3</c:v>
                </c:pt>
                <c:pt idx="12618">
                  <c:v>4092.32</c:v>
                </c:pt>
                <c:pt idx="12619">
                  <c:v>4092.34</c:v>
                </c:pt>
                <c:pt idx="12620">
                  <c:v>4092.36</c:v>
                </c:pt>
                <c:pt idx="12621">
                  <c:v>4092.38</c:v>
                </c:pt>
                <c:pt idx="12622">
                  <c:v>4092.4</c:v>
                </c:pt>
                <c:pt idx="12623">
                  <c:v>4092.42</c:v>
                </c:pt>
                <c:pt idx="12624">
                  <c:v>4092.44</c:v>
                </c:pt>
                <c:pt idx="12625">
                  <c:v>4092.46</c:v>
                </c:pt>
                <c:pt idx="12626">
                  <c:v>4092.48</c:v>
                </c:pt>
                <c:pt idx="12627">
                  <c:v>4092.5</c:v>
                </c:pt>
                <c:pt idx="12628">
                  <c:v>4092.52</c:v>
                </c:pt>
                <c:pt idx="12629">
                  <c:v>4092.54</c:v>
                </c:pt>
                <c:pt idx="12630">
                  <c:v>4092.56</c:v>
                </c:pt>
                <c:pt idx="12631">
                  <c:v>4092.58</c:v>
                </c:pt>
                <c:pt idx="12632">
                  <c:v>4092.6</c:v>
                </c:pt>
                <c:pt idx="12633">
                  <c:v>4092.62</c:v>
                </c:pt>
                <c:pt idx="12634">
                  <c:v>4092.64</c:v>
                </c:pt>
                <c:pt idx="12635">
                  <c:v>4092.66</c:v>
                </c:pt>
                <c:pt idx="12636">
                  <c:v>4092.68</c:v>
                </c:pt>
                <c:pt idx="12637">
                  <c:v>4092.7</c:v>
                </c:pt>
                <c:pt idx="12638">
                  <c:v>4092.72</c:v>
                </c:pt>
                <c:pt idx="12639">
                  <c:v>4092.74</c:v>
                </c:pt>
                <c:pt idx="12640">
                  <c:v>4092.7599999999998</c:v>
                </c:pt>
                <c:pt idx="12641">
                  <c:v>4092.7799999999997</c:v>
                </c:pt>
                <c:pt idx="12642">
                  <c:v>4092.8</c:v>
                </c:pt>
                <c:pt idx="12643">
                  <c:v>4092.82</c:v>
                </c:pt>
                <c:pt idx="12644">
                  <c:v>4092.84</c:v>
                </c:pt>
                <c:pt idx="12645">
                  <c:v>4092.86</c:v>
                </c:pt>
                <c:pt idx="12646">
                  <c:v>4092.88</c:v>
                </c:pt>
                <c:pt idx="12647">
                  <c:v>4092.9</c:v>
                </c:pt>
                <c:pt idx="12648">
                  <c:v>4092.92</c:v>
                </c:pt>
                <c:pt idx="12649">
                  <c:v>4092.94</c:v>
                </c:pt>
                <c:pt idx="12650">
                  <c:v>4092.96</c:v>
                </c:pt>
                <c:pt idx="12651">
                  <c:v>4092.98</c:v>
                </c:pt>
                <c:pt idx="12652">
                  <c:v>4093</c:v>
                </c:pt>
                <c:pt idx="12653">
                  <c:v>4093.02</c:v>
                </c:pt>
                <c:pt idx="12654">
                  <c:v>4093.04</c:v>
                </c:pt>
                <c:pt idx="12655">
                  <c:v>4093.06</c:v>
                </c:pt>
                <c:pt idx="12656">
                  <c:v>4093.08</c:v>
                </c:pt>
                <c:pt idx="12657">
                  <c:v>4093.1</c:v>
                </c:pt>
                <c:pt idx="12658">
                  <c:v>4093.12</c:v>
                </c:pt>
                <c:pt idx="12659">
                  <c:v>4093.14</c:v>
                </c:pt>
                <c:pt idx="12660">
                  <c:v>4093.16</c:v>
                </c:pt>
                <c:pt idx="12661">
                  <c:v>4093.18</c:v>
                </c:pt>
                <c:pt idx="12662">
                  <c:v>4093.2</c:v>
                </c:pt>
                <c:pt idx="12663">
                  <c:v>4093.22</c:v>
                </c:pt>
                <c:pt idx="12664">
                  <c:v>4093.24</c:v>
                </c:pt>
                <c:pt idx="12665">
                  <c:v>4093.2599999999998</c:v>
                </c:pt>
                <c:pt idx="12666">
                  <c:v>4093.2799999999997</c:v>
                </c:pt>
                <c:pt idx="12667">
                  <c:v>4093.3</c:v>
                </c:pt>
                <c:pt idx="12668">
                  <c:v>4093.32</c:v>
                </c:pt>
                <c:pt idx="12669">
                  <c:v>4093.34</c:v>
                </c:pt>
                <c:pt idx="12670">
                  <c:v>4093.36</c:v>
                </c:pt>
                <c:pt idx="12671">
                  <c:v>4093.38</c:v>
                </c:pt>
                <c:pt idx="12672">
                  <c:v>4093.4</c:v>
                </c:pt>
                <c:pt idx="12673">
                  <c:v>4093.42</c:v>
                </c:pt>
                <c:pt idx="12674">
                  <c:v>4093.44</c:v>
                </c:pt>
                <c:pt idx="12675">
                  <c:v>4093.46</c:v>
                </c:pt>
                <c:pt idx="12676">
                  <c:v>4093.48</c:v>
                </c:pt>
                <c:pt idx="12677">
                  <c:v>4093.5</c:v>
                </c:pt>
                <c:pt idx="12678">
                  <c:v>4093.52</c:v>
                </c:pt>
                <c:pt idx="12679">
                  <c:v>4093.54</c:v>
                </c:pt>
                <c:pt idx="12680">
                  <c:v>4093.56</c:v>
                </c:pt>
                <c:pt idx="12681">
                  <c:v>4093.58</c:v>
                </c:pt>
                <c:pt idx="12682">
                  <c:v>4093.6</c:v>
                </c:pt>
                <c:pt idx="12683">
                  <c:v>4093.62</c:v>
                </c:pt>
                <c:pt idx="12684">
                  <c:v>4093.64</c:v>
                </c:pt>
                <c:pt idx="12685">
                  <c:v>4093.66</c:v>
                </c:pt>
                <c:pt idx="12686">
                  <c:v>4093.68</c:v>
                </c:pt>
                <c:pt idx="12687">
                  <c:v>4093.7</c:v>
                </c:pt>
                <c:pt idx="12688">
                  <c:v>4093.72</c:v>
                </c:pt>
                <c:pt idx="12689">
                  <c:v>4093.74</c:v>
                </c:pt>
                <c:pt idx="12690">
                  <c:v>4093.7599999999998</c:v>
                </c:pt>
                <c:pt idx="12691">
                  <c:v>4093.7799999999997</c:v>
                </c:pt>
                <c:pt idx="12692">
                  <c:v>4093.8</c:v>
                </c:pt>
                <c:pt idx="12693">
                  <c:v>4093.82</c:v>
                </c:pt>
                <c:pt idx="12694">
                  <c:v>4093.84</c:v>
                </c:pt>
                <c:pt idx="12695">
                  <c:v>4093.86</c:v>
                </c:pt>
                <c:pt idx="12696">
                  <c:v>4093.88</c:v>
                </c:pt>
                <c:pt idx="12697">
                  <c:v>4093.9</c:v>
                </c:pt>
                <c:pt idx="12698">
                  <c:v>4093.92</c:v>
                </c:pt>
                <c:pt idx="12699">
                  <c:v>4093.94</c:v>
                </c:pt>
                <c:pt idx="12700">
                  <c:v>4093.96</c:v>
                </c:pt>
                <c:pt idx="12701">
                  <c:v>4093.98</c:v>
                </c:pt>
                <c:pt idx="12702">
                  <c:v>4094</c:v>
                </c:pt>
                <c:pt idx="12703">
                  <c:v>4094.02</c:v>
                </c:pt>
                <c:pt idx="12704">
                  <c:v>4094.04</c:v>
                </c:pt>
                <c:pt idx="12705">
                  <c:v>4094.06</c:v>
                </c:pt>
                <c:pt idx="12706">
                  <c:v>4094.08</c:v>
                </c:pt>
                <c:pt idx="12707">
                  <c:v>4094.1</c:v>
                </c:pt>
                <c:pt idx="12708">
                  <c:v>4094.12</c:v>
                </c:pt>
                <c:pt idx="12709">
                  <c:v>4094.14</c:v>
                </c:pt>
                <c:pt idx="12710">
                  <c:v>4094.16</c:v>
                </c:pt>
                <c:pt idx="12711">
                  <c:v>4094.18</c:v>
                </c:pt>
                <c:pt idx="12712">
                  <c:v>4094.2</c:v>
                </c:pt>
                <c:pt idx="12713">
                  <c:v>4094.22</c:v>
                </c:pt>
                <c:pt idx="12714">
                  <c:v>4094.24</c:v>
                </c:pt>
                <c:pt idx="12715">
                  <c:v>4094.2599999999998</c:v>
                </c:pt>
                <c:pt idx="12716">
                  <c:v>4094.2799999999997</c:v>
                </c:pt>
                <c:pt idx="12717">
                  <c:v>4094.3</c:v>
                </c:pt>
                <c:pt idx="12718">
                  <c:v>4094.32</c:v>
                </c:pt>
                <c:pt idx="12719">
                  <c:v>4094.34</c:v>
                </c:pt>
                <c:pt idx="12720">
                  <c:v>4094.36</c:v>
                </c:pt>
                <c:pt idx="12721">
                  <c:v>4094.38</c:v>
                </c:pt>
                <c:pt idx="12722">
                  <c:v>4094.4</c:v>
                </c:pt>
                <c:pt idx="12723">
                  <c:v>4094.42</c:v>
                </c:pt>
                <c:pt idx="12724">
                  <c:v>4094.44</c:v>
                </c:pt>
                <c:pt idx="12725">
                  <c:v>4094.46</c:v>
                </c:pt>
                <c:pt idx="12726">
                  <c:v>4094.48</c:v>
                </c:pt>
                <c:pt idx="12727">
                  <c:v>4094.5</c:v>
                </c:pt>
                <c:pt idx="12728">
                  <c:v>4094.52</c:v>
                </c:pt>
                <c:pt idx="12729">
                  <c:v>4094.54</c:v>
                </c:pt>
                <c:pt idx="12730">
                  <c:v>4094.56</c:v>
                </c:pt>
                <c:pt idx="12731">
                  <c:v>4094.58</c:v>
                </c:pt>
                <c:pt idx="12732">
                  <c:v>4094.6</c:v>
                </c:pt>
                <c:pt idx="12733">
                  <c:v>4094.62</c:v>
                </c:pt>
                <c:pt idx="12734">
                  <c:v>4094.64</c:v>
                </c:pt>
                <c:pt idx="12735">
                  <c:v>4094.66</c:v>
                </c:pt>
                <c:pt idx="12736">
                  <c:v>4094.68</c:v>
                </c:pt>
                <c:pt idx="12737">
                  <c:v>4094.7</c:v>
                </c:pt>
                <c:pt idx="12738">
                  <c:v>4094.72</c:v>
                </c:pt>
                <c:pt idx="12739">
                  <c:v>4094.74</c:v>
                </c:pt>
                <c:pt idx="12740">
                  <c:v>4094.7599999999998</c:v>
                </c:pt>
                <c:pt idx="12741">
                  <c:v>4094.7799999999997</c:v>
                </c:pt>
                <c:pt idx="12742">
                  <c:v>4094.8</c:v>
                </c:pt>
                <c:pt idx="12743">
                  <c:v>4094.82</c:v>
                </c:pt>
                <c:pt idx="12744">
                  <c:v>4094.84</c:v>
                </c:pt>
                <c:pt idx="12745">
                  <c:v>4094.86</c:v>
                </c:pt>
                <c:pt idx="12746">
                  <c:v>4094.88</c:v>
                </c:pt>
                <c:pt idx="12747">
                  <c:v>4094.9</c:v>
                </c:pt>
                <c:pt idx="12748">
                  <c:v>4094.92</c:v>
                </c:pt>
                <c:pt idx="12749">
                  <c:v>4094.94</c:v>
                </c:pt>
                <c:pt idx="12750">
                  <c:v>4094.96</c:v>
                </c:pt>
                <c:pt idx="12751">
                  <c:v>4094.98</c:v>
                </c:pt>
                <c:pt idx="12752">
                  <c:v>4095</c:v>
                </c:pt>
                <c:pt idx="12753">
                  <c:v>4095.02</c:v>
                </c:pt>
                <c:pt idx="12754">
                  <c:v>4095.04</c:v>
                </c:pt>
                <c:pt idx="12755">
                  <c:v>4095.06</c:v>
                </c:pt>
                <c:pt idx="12756">
                  <c:v>4095.08</c:v>
                </c:pt>
                <c:pt idx="12757">
                  <c:v>4095.1</c:v>
                </c:pt>
                <c:pt idx="12758">
                  <c:v>4095.12</c:v>
                </c:pt>
                <c:pt idx="12759">
                  <c:v>4095.14</c:v>
                </c:pt>
                <c:pt idx="12760">
                  <c:v>4095.16</c:v>
                </c:pt>
                <c:pt idx="12761">
                  <c:v>4095.18</c:v>
                </c:pt>
                <c:pt idx="12762">
                  <c:v>4095.2</c:v>
                </c:pt>
                <c:pt idx="12763">
                  <c:v>4095.22</c:v>
                </c:pt>
                <c:pt idx="12764">
                  <c:v>4095.24</c:v>
                </c:pt>
                <c:pt idx="12765">
                  <c:v>4095.2599999999998</c:v>
                </c:pt>
                <c:pt idx="12766">
                  <c:v>4095.2799999999997</c:v>
                </c:pt>
                <c:pt idx="12767">
                  <c:v>4095.3</c:v>
                </c:pt>
                <c:pt idx="12768">
                  <c:v>4095.32</c:v>
                </c:pt>
                <c:pt idx="12769">
                  <c:v>4095.34</c:v>
                </c:pt>
                <c:pt idx="12770">
                  <c:v>4095.36</c:v>
                </c:pt>
                <c:pt idx="12771">
                  <c:v>4095.38</c:v>
                </c:pt>
                <c:pt idx="12772">
                  <c:v>4095.4</c:v>
                </c:pt>
                <c:pt idx="12773">
                  <c:v>4095.42</c:v>
                </c:pt>
                <c:pt idx="12774">
                  <c:v>4095.44</c:v>
                </c:pt>
                <c:pt idx="12775">
                  <c:v>4095.46</c:v>
                </c:pt>
                <c:pt idx="12776">
                  <c:v>4095.48</c:v>
                </c:pt>
                <c:pt idx="12777">
                  <c:v>4095.5</c:v>
                </c:pt>
                <c:pt idx="12778">
                  <c:v>4095.52</c:v>
                </c:pt>
                <c:pt idx="12779">
                  <c:v>4095.54</c:v>
                </c:pt>
                <c:pt idx="12780">
                  <c:v>4095.56</c:v>
                </c:pt>
                <c:pt idx="12781">
                  <c:v>4095.58</c:v>
                </c:pt>
                <c:pt idx="12782">
                  <c:v>4095.6</c:v>
                </c:pt>
                <c:pt idx="12783">
                  <c:v>4095.62</c:v>
                </c:pt>
                <c:pt idx="12784">
                  <c:v>4095.64</c:v>
                </c:pt>
                <c:pt idx="12785">
                  <c:v>4095.66</c:v>
                </c:pt>
                <c:pt idx="12786">
                  <c:v>4095.68</c:v>
                </c:pt>
                <c:pt idx="12787">
                  <c:v>4095.7</c:v>
                </c:pt>
                <c:pt idx="12788">
                  <c:v>4095.72</c:v>
                </c:pt>
                <c:pt idx="12789">
                  <c:v>4095.74</c:v>
                </c:pt>
                <c:pt idx="12790">
                  <c:v>4095.7599999999998</c:v>
                </c:pt>
                <c:pt idx="12791">
                  <c:v>4095.7799999999997</c:v>
                </c:pt>
                <c:pt idx="12792">
                  <c:v>4095.8</c:v>
                </c:pt>
                <c:pt idx="12793">
                  <c:v>4095.82</c:v>
                </c:pt>
                <c:pt idx="12794">
                  <c:v>4095.84</c:v>
                </c:pt>
                <c:pt idx="12795">
                  <c:v>4095.86</c:v>
                </c:pt>
                <c:pt idx="12796">
                  <c:v>4095.88</c:v>
                </c:pt>
                <c:pt idx="12797">
                  <c:v>4095.9</c:v>
                </c:pt>
                <c:pt idx="12798">
                  <c:v>4095.92</c:v>
                </c:pt>
                <c:pt idx="12799">
                  <c:v>4095.94</c:v>
                </c:pt>
                <c:pt idx="12800">
                  <c:v>4095.96</c:v>
                </c:pt>
                <c:pt idx="12801">
                  <c:v>4095.98</c:v>
                </c:pt>
                <c:pt idx="12802">
                  <c:v>4096</c:v>
                </c:pt>
                <c:pt idx="12803">
                  <c:v>4096.0200000000004</c:v>
                </c:pt>
                <c:pt idx="12804">
                  <c:v>4096.04</c:v>
                </c:pt>
                <c:pt idx="12805">
                  <c:v>4096.0600000000004</c:v>
                </c:pt>
                <c:pt idx="12806">
                  <c:v>4096.08</c:v>
                </c:pt>
                <c:pt idx="12807">
                  <c:v>4096.1000000000004</c:v>
                </c:pt>
                <c:pt idx="12808">
                  <c:v>4096.1200000000035</c:v>
                </c:pt>
                <c:pt idx="12809">
                  <c:v>4096.1400000000003</c:v>
                </c:pt>
                <c:pt idx="12810">
                  <c:v>4096.1600000000035</c:v>
                </c:pt>
                <c:pt idx="12811">
                  <c:v>4096.18</c:v>
                </c:pt>
                <c:pt idx="12812">
                  <c:v>4096.2</c:v>
                </c:pt>
                <c:pt idx="12813">
                  <c:v>4096.22</c:v>
                </c:pt>
                <c:pt idx="12814">
                  <c:v>4096.24</c:v>
                </c:pt>
                <c:pt idx="12815">
                  <c:v>4096.26</c:v>
                </c:pt>
                <c:pt idx="12816">
                  <c:v>4096.28</c:v>
                </c:pt>
                <c:pt idx="12817">
                  <c:v>4096.3</c:v>
                </c:pt>
                <c:pt idx="12818">
                  <c:v>4096.3200000000024</c:v>
                </c:pt>
                <c:pt idx="12819">
                  <c:v>4096.34</c:v>
                </c:pt>
                <c:pt idx="12820">
                  <c:v>4096.3600000000024</c:v>
                </c:pt>
                <c:pt idx="12821">
                  <c:v>4096.38</c:v>
                </c:pt>
                <c:pt idx="12822">
                  <c:v>4096.4000000000005</c:v>
                </c:pt>
                <c:pt idx="12823">
                  <c:v>4096.42</c:v>
                </c:pt>
                <c:pt idx="12824">
                  <c:v>4096.4399999999996</c:v>
                </c:pt>
                <c:pt idx="12825">
                  <c:v>4096.46</c:v>
                </c:pt>
                <c:pt idx="12826">
                  <c:v>4096.4799999999996</c:v>
                </c:pt>
                <c:pt idx="12827">
                  <c:v>4096.5</c:v>
                </c:pt>
                <c:pt idx="12828">
                  <c:v>4096.5200000000004</c:v>
                </c:pt>
                <c:pt idx="12829">
                  <c:v>4096.54</c:v>
                </c:pt>
                <c:pt idx="12830">
                  <c:v>4096.5600000000004</c:v>
                </c:pt>
                <c:pt idx="12831">
                  <c:v>4096.58</c:v>
                </c:pt>
                <c:pt idx="12832">
                  <c:v>4096.6000000000004</c:v>
                </c:pt>
                <c:pt idx="12833">
                  <c:v>4096.6200000000035</c:v>
                </c:pt>
                <c:pt idx="12834">
                  <c:v>4096.6400000000003</c:v>
                </c:pt>
                <c:pt idx="12835">
                  <c:v>4096.6600000000035</c:v>
                </c:pt>
                <c:pt idx="12836">
                  <c:v>4096.68</c:v>
                </c:pt>
                <c:pt idx="12837">
                  <c:v>4096.7</c:v>
                </c:pt>
                <c:pt idx="12838">
                  <c:v>4096.72</c:v>
                </c:pt>
                <c:pt idx="12839">
                  <c:v>4096.74</c:v>
                </c:pt>
                <c:pt idx="12840">
                  <c:v>4096.76</c:v>
                </c:pt>
                <c:pt idx="12841">
                  <c:v>4096.78</c:v>
                </c:pt>
                <c:pt idx="12842">
                  <c:v>4096.8</c:v>
                </c:pt>
                <c:pt idx="12843">
                  <c:v>4096.8200000000024</c:v>
                </c:pt>
                <c:pt idx="12844">
                  <c:v>4096.84</c:v>
                </c:pt>
                <c:pt idx="12845">
                  <c:v>4096.8600000000024</c:v>
                </c:pt>
                <c:pt idx="12846">
                  <c:v>4096.88</c:v>
                </c:pt>
                <c:pt idx="12847">
                  <c:v>4096.9000000000005</c:v>
                </c:pt>
                <c:pt idx="12848">
                  <c:v>4096.92</c:v>
                </c:pt>
                <c:pt idx="12849">
                  <c:v>4096.9399999999996</c:v>
                </c:pt>
                <c:pt idx="12850">
                  <c:v>4096.96</c:v>
                </c:pt>
                <c:pt idx="12851">
                  <c:v>4096.9799999999996</c:v>
                </c:pt>
                <c:pt idx="12852">
                  <c:v>4097</c:v>
                </c:pt>
                <c:pt idx="12853">
                  <c:v>4097.0200000000004</c:v>
                </c:pt>
                <c:pt idx="12854">
                  <c:v>4097.04</c:v>
                </c:pt>
                <c:pt idx="12855">
                  <c:v>4097.0600000000004</c:v>
                </c:pt>
                <c:pt idx="12856">
                  <c:v>4097.08</c:v>
                </c:pt>
                <c:pt idx="12857">
                  <c:v>4097.1000000000004</c:v>
                </c:pt>
                <c:pt idx="12858">
                  <c:v>4097.1200000000035</c:v>
                </c:pt>
                <c:pt idx="12859">
                  <c:v>4097.1400000000003</c:v>
                </c:pt>
                <c:pt idx="12860">
                  <c:v>4097.1600000000035</c:v>
                </c:pt>
                <c:pt idx="12861">
                  <c:v>4097.18</c:v>
                </c:pt>
                <c:pt idx="12862">
                  <c:v>4097.2</c:v>
                </c:pt>
                <c:pt idx="12863">
                  <c:v>4097.22</c:v>
                </c:pt>
                <c:pt idx="12864">
                  <c:v>4097.24</c:v>
                </c:pt>
                <c:pt idx="12865">
                  <c:v>4097.26</c:v>
                </c:pt>
                <c:pt idx="12866">
                  <c:v>4097.28</c:v>
                </c:pt>
                <c:pt idx="12867">
                  <c:v>4097.3</c:v>
                </c:pt>
                <c:pt idx="12868">
                  <c:v>4097.3200000000024</c:v>
                </c:pt>
                <c:pt idx="12869">
                  <c:v>4097.34</c:v>
                </c:pt>
                <c:pt idx="12870">
                  <c:v>4097.3600000000024</c:v>
                </c:pt>
                <c:pt idx="12871">
                  <c:v>4097.38</c:v>
                </c:pt>
                <c:pt idx="12872">
                  <c:v>4097.4000000000005</c:v>
                </c:pt>
                <c:pt idx="12873">
                  <c:v>4097.42</c:v>
                </c:pt>
                <c:pt idx="12874">
                  <c:v>4097.4399999999996</c:v>
                </c:pt>
                <c:pt idx="12875">
                  <c:v>4097.46</c:v>
                </c:pt>
                <c:pt idx="12876">
                  <c:v>4097.4799999999996</c:v>
                </c:pt>
                <c:pt idx="12877">
                  <c:v>4097.5</c:v>
                </c:pt>
                <c:pt idx="12878">
                  <c:v>4097.5200000000004</c:v>
                </c:pt>
                <c:pt idx="12879">
                  <c:v>4097.54</c:v>
                </c:pt>
                <c:pt idx="12880">
                  <c:v>4097.5600000000004</c:v>
                </c:pt>
                <c:pt idx="12881">
                  <c:v>4097.58</c:v>
                </c:pt>
                <c:pt idx="12882">
                  <c:v>4097.6000000000004</c:v>
                </c:pt>
                <c:pt idx="12883">
                  <c:v>4097.6200000000035</c:v>
                </c:pt>
                <c:pt idx="12884">
                  <c:v>4097.6400000000003</c:v>
                </c:pt>
                <c:pt idx="12885">
                  <c:v>4097.6600000000035</c:v>
                </c:pt>
                <c:pt idx="12886">
                  <c:v>4097.68</c:v>
                </c:pt>
                <c:pt idx="12887">
                  <c:v>4097.7</c:v>
                </c:pt>
                <c:pt idx="12888">
                  <c:v>4097.72</c:v>
                </c:pt>
                <c:pt idx="12889">
                  <c:v>4097.74</c:v>
                </c:pt>
                <c:pt idx="12890">
                  <c:v>4097.76</c:v>
                </c:pt>
                <c:pt idx="12891">
                  <c:v>4097.78</c:v>
                </c:pt>
                <c:pt idx="12892">
                  <c:v>4097.8</c:v>
                </c:pt>
                <c:pt idx="12893">
                  <c:v>4097.8200000000024</c:v>
                </c:pt>
                <c:pt idx="12894">
                  <c:v>4097.84</c:v>
                </c:pt>
                <c:pt idx="12895">
                  <c:v>4097.8600000000024</c:v>
                </c:pt>
                <c:pt idx="12896">
                  <c:v>4097.88</c:v>
                </c:pt>
                <c:pt idx="12897">
                  <c:v>4097.9000000000005</c:v>
                </c:pt>
                <c:pt idx="12898">
                  <c:v>4097.92</c:v>
                </c:pt>
                <c:pt idx="12899">
                  <c:v>4097.9399999999996</c:v>
                </c:pt>
                <c:pt idx="12900">
                  <c:v>4097.96</c:v>
                </c:pt>
                <c:pt idx="12901">
                  <c:v>4097.9799999999996</c:v>
                </c:pt>
                <c:pt idx="12902">
                  <c:v>4098</c:v>
                </c:pt>
                <c:pt idx="12903">
                  <c:v>4098.0200000000004</c:v>
                </c:pt>
                <c:pt idx="12904">
                  <c:v>4098.04</c:v>
                </c:pt>
                <c:pt idx="12905">
                  <c:v>4098.0600000000004</c:v>
                </c:pt>
                <c:pt idx="12906">
                  <c:v>4098.08</c:v>
                </c:pt>
                <c:pt idx="12907">
                  <c:v>4098.1000000000004</c:v>
                </c:pt>
                <c:pt idx="12908">
                  <c:v>4098.1200000000035</c:v>
                </c:pt>
                <c:pt idx="12909">
                  <c:v>4098.1400000000003</c:v>
                </c:pt>
                <c:pt idx="12910">
                  <c:v>4098.1600000000035</c:v>
                </c:pt>
                <c:pt idx="12911">
                  <c:v>4098.18</c:v>
                </c:pt>
                <c:pt idx="12912">
                  <c:v>4098.2</c:v>
                </c:pt>
                <c:pt idx="12913">
                  <c:v>4098.22</c:v>
                </c:pt>
                <c:pt idx="12914">
                  <c:v>4098.24</c:v>
                </c:pt>
                <c:pt idx="12915">
                  <c:v>4098.26</c:v>
                </c:pt>
                <c:pt idx="12916">
                  <c:v>4098.28</c:v>
                </c:pt>
                <c:pt idx="12917">
                  <c:v>4098.3</c:v>
                </c:pt>
                <c:pt idx="12918">
                  <c:v>4098.3200000000024</c:v>
                </c:pt>
                <c:pt idx="12919">
                  <c:v>4098.34</c:v>
                </c:pt>
                <c:pt idx="12920">
                  <c:v>4098.3600000000024</c:v>
                </c:pt>
                <c:pt idx="12921">
                  <c:v>4098.38</c:v>
                </c:pt>
                <c:pt idx="12922">
                  <c:v>4098.4000000000005</c:v>
                </c:pt>
                <c:pt idx="12923">
                  <c:v>4098.42</c:v>
                </c:pt>
                <c:pt idx="12924">
                  <c:v>4098.4399999999996</c:v>
                </c:pt>
                <c:pt idx="12925">
                  <c:v>4098.46</c:v>
                </c:pt>
                <c:pt idx="12926">
                  <c:v>4098.4799999999996</c:v>
                </c:pt>
                <c:pt idx="12927">
                  <c:v>4098.5</c:v>
                </c:pt>
                <c:pt idx="12928">
                  <c:v>4098.5200000000004</c:v>
                </c:pt>
                <c:pt idx="12929">
                  <c:v>4098.54</c:v>
                </c:pt>
                <c:pt idx="12930">
                  <c:v>4098.5600000000004</c:v>
                </c:pt>
                <c:pt idx="12931">
                  <c:v>4098.58</c:v>
                </c:pt>
                <c:pt idx="12932">
                  <c:v>4098.6000000000004</c:v>
                </c:pt>
                <c:pt idx="12933">
                  <c:v>4098.6200000000035</c:v>
                </c:pt>
                <c:pt idx="12934">
                  <c:v>4098.6400000000003</c:v>
                </c:pt>
                <c:pt idx="12935">
                  <c:v>4098.6600000000035</c:v>
                </c:pt>
                <c:pt idx="12936">
                  <c:v>4098.68</c:v>
                </c:pt>
                <c:pt idx="12937">
                  <c:v>4098.7</c:v>
                </c:pt>
                <c:pt idx="12938">
                  <c:v>4098.72</c:v>
                </c:pt>
                <c:pt idx="12939">
                  <c:v>4098.74</c:v>
                </c:pt>
                <c:pt idx="12940">
                  <c:v>4098.76</c:v>
                </c:pt>
                <c:pt idx="12941">
                  <c:v>4098.78</c:v>
                </c:pt>
                <c:pt idx="12942">
                  <c:v>4098.8</c:v>
                </c:pt>
                <c:pt idx="12943">
                  <c:v>4098.8200000000024</c:v>
                </c:pt>
                <c:pt idx="12944">
                  <c:v>4098.84</c:v>
                </c:pt>
                <c:pt idx="12945">
                  <c:v>4098.8600000000024</c:v>
                </c:pt>
                <c:pt idx="12946">
                  <c:v>4098.88</c:v>
                </c:pt>
                <c:pt idx="12947">
                  <c:v>4098.9000000000005</c:v>
                </c:pt>
                <c:pt idx="12948">
                  <c:v>4098.92</c:v>
                </c:pt>
                <c:pt idx="12949">
                  <c:v>4098.9399999999996</c:v>
                </c:pt>
                <c:pt idx="12950">
                  <c:v>4098.96</c:v>
                </c:pt>
                <c:pt idx="12951">
                  <c:v>4098.9799999999996</c:v>
                </c:pt>
                <c:pt idx="12952">
                  <c:v>4099</c:v>
                </c:pt>
                <c:pt idx="12953">
                  <c:v>4099.0200000000004</c:v>
                </c:pt>
                <c:pt idx="12954">
                  <c:v>4099.04</c:v>
                </c:pt>
                <c:pt idx="12955">
                  <c:v>4099.0600000000004</c:v>
                </c:pt>
                <c:pt idx="12956">
                  <c:v>4099.08</c:v>
                </c:pt>
                <c:pt idx="12957">
                  <c:v>4099.1000000000004</c:v>
                </c:pt>
                <c:pt idx="12958">
                  <c:v>4099.1200000000035</c:v>
                </c:pt>
                <c:pt idx="12959">
                  <c:v>4099.1400000000003</c:v>
                </c:pt>
                <c:pt idx="12960">
                  <c:v>4099.1600000000035</c:v>
                </c:pt>
                <c:pt idx="12961">
                  <c:v>4099.18</c:v>
                </c:pt>
                <c:pt idx="12962">
                  <c:v>4099.2</c:v>
                </c:pt>
                <c:pt idx="12963">
                  <c:v>4099.22</c:v>
                </c:pt>
                <c:pt idx="12964">
                  <c:v>4099.24</c:v>
                </c:pt>
                <c:pt idx="12965">
                  <c:v>4099.26</c:v>
                </c:pt>
                <c:pt idx="12966">
                  <c:v>4099.28</c:v>
                </c:pt>
                <c:pt idx="12967">
                  <c:v>4099.3</c:v>
                </c:pt>
                <c:pt idx="12968">
                  <c:v>4099.3200000000024</c:v>
                </c:pt>
                <c:pt idx="12969">
                  <c:v>4099.34</c:v>
                </c:pt>
                <c:pt idx="12970">
                  <c:v>4099.3600000000024</c:v>
                </c:pt>
                <c:pt idx="12971">
                  <c:v>4099.38</c:v>
                </c:pt>
                <c:pt idx="12972">
                  <c:v>4099.4000000000005</c:v>
                </c:pt>
                <c:pt idx="12973">
                  <c:v>4099.42</c:v>
                </c:pt>
                <c:pt idx="12974">
                  <c:v>4099.4399999999996</c:v>
                </c:pt>
                <c:pt idx="12975">
                  <c:v>4099.46</c:v>
                </c:pt>
                <c:pt idx="12976">
                  <c:v>4099.4799999999996</c:v>
                </c:pt>
                <c:pt idx="12977">
                  <c:v>4099.5</c:v>
                </c:pt>
                <c:pt idx="12978">
                  <c:v>4099.5200000000004</c:v>
                </c:pt>
                <c:pt idx="12979">
                  <c:v>4099.54</c:v>
                </c:pt>
                <c:pt idx="12980">
                  <c:v>4099.5600000000004</c:v>
                </c:pt>
                <c:pt idx="12981">
                  <c:v>4099.58</c:v>
                </c:pt>
                <c:pt idx="12982">
                  <c:v>4099.6000000000004</c:v>
                </c:pt>
                <c:pt idx="12983">
                  <c:v>4099.6200000000035</c:v>
                </c:pt>
                <c:pt idx="12984">
                  <c:v>4099.6400000000003</c:v>
                </c:pt>
                <c:pt idx="12985">
                  <c:v>4099.6600000000035</c:v>
                </c:pt>
                <c:pt idx="12986">
                  <c:v>4099.68</c:v>
                </c:pt>
                <c:pt idx="12987">
                  <c:v>4099.7</c:v>
                </c:pt>
                <c:pt idx="12988">
                  <c:v>4099.72</c:v>
                </c:pt>
                <c:pt idx="12989">
                  <c:v>4099.74</c:v>
                </c:pt>
                <c:pt idx="12990">
                  <c:v>4099.76</c:v>
                </c:pt>
                <c:pt idx="12991">
                  <c:v>4099.78</c:v>
                </c:pt>
                <c:pt idx="12992">
                  <c:v>4099.8</c:v>
                </c:pt>
                <c:pt idx="12993">
                  <c:v>4099.8200000000024</c:v>
                </c:pt>
                <c:pt idx="12994">
                  <c:v>4099.84</c:v>
                </c:pt>
                <c:pt idx="12995">
                  <c:v>4099.8600000000024</c:v>
                </c:pt>
                <c:pt idx="12996">
                  <c:v>4099.88</c:v>
                </c:pt>
                <c:pt idx="12997">
                  <c:v>4099.9000000000005</c:v>
                </c:pt>
                <c:pt idx="12998">
                  <c:v>4099.92</c:v>
                </c:pt>
                <c:pt idx="12999">
                  <c:v>4099.9399999999996</c:v>
                </c:pt>
                <c:pt idx="13000">
                  <c:v>4099.96</c:v>
                </c:pt>
                <c:pt idx="13001">
                  <c:v>4099.9799999999996</c:v>
                </c:pt>
                <c:pt idx="13002">
                  <c:v>4100</c:v>
                </c:pt>
                <c:pt idx="13003">
                  <c:v>4100.0200000000004</c:v>
                </c:pt>
                <c:pt idx="13004">
                  <c:v>4100.04</c:v>
                </c:pt>
                <c:pt idx="13005">
                  <c:v>4100.0600000000004</c:v>
                </c:pt>
                <c:pt idx="13006">
                  <c:v>4100.08</c:v>
                </c:pt>
                <c:pt idx="13007">
                  <c:v>4100.1000000000004</c:v>
                </c:pt>
                <c:pt idx="13008">
                  <c:v>4100.1200000000035</c:v>
                </c:pt>
                <c:pt idx="13009">
                  <c:v>4100.1400000000003</c:v>
                </c:pt>
                <c:pt idx="13010">
                  <c:v>4100.1600000000035</c:v>
                </c:pt>
                <c:pt idx="13011">
                  <c:v>4100.18</c:v>
                </c:pt>
                <c:pt idx="13012">
                  <c:v>4100.2</c:v>
                </c:pt>
                <c:pt idx="13013">
                  <c:v>4100.22</c:v>
                </c:pt>
                <c:pt idx="13014">
                  <c:v>4100.24</c:v>
                </c:pt>
                <c:pt idx="13015">
                  <c:v>4100.26</c:v>
                </c:pt>
                <c:pt idx="13016">
                  <c:v>4100.28</c:v>
                </c:pt>
                <c:pt idx="13017">
                  <c:v>4100.3</c:v>
                </c:pt>
                <c:pt idx="13018">
                  <c:v>4100.3200000000024</c:v>
                </c:pt>
                <c:pt idx="13019">
                  <c:v>4100.34</c:v>
                </c:pt>
                <c:pt idx="13020">
                  <c:v>4100.3600000000024</c:v>
                </c:pt>
                <c:pt idx="13021">
                  <c:v>4100.38</c:v>
                </c:pt>
                <c:pt idx="13022">
                  <c:v>4100.4000000000005</c:v>
                </c:pt>
                <c:pt idx="13023">
                  <c:v>4100.42</c:v>
                </c:pt>
                <c:pt idx="13024">
                  <c:v>4100.4399999999996</c:v>
                </c:pt>
                <c:pt idx="13025">
                  <c:v>4100.46</c:v>
                </c:pt>
                <c:pt idx="13026">
                  <c:v>4100.4799999999996</c:v>
                </c:pt>
                <c:pt idx="13027">
                  <c:v>4100.5</c:v>
                </c:pt>
                <c:pt idx="13028">
                  <c:v>4100.5200000000004</c:v>
                </c:pt>
                <c:pt idx="13029">
                  <c:v>4100.54</c:v>
                </c:pt>
                <c:pt idx="13030">
                  <c:v>4100.5600000000004</c:v>
                </c:pt>
                <c:pt idx="13031">
                  <c:v>4100.58</c:v>
                </c:pt>
                <c:pt idx="13032">
                  <c:v>4100.6000000000004</c:v>
                </c:pt>
                <c:pt idx="13033">
                  <c:v>4100.6200000000035</c:v>
                </c:pt>
                <c:pt idx="13034">
                  <c:v>4100.6400000000003</c:v>
                </c:pt>
                <c:pt idx="13035">
                  <c:v>4100.6600000000035</c:v>
                </c:pt>
                <c:pt idx="13036">
                  <c:v>4100.68</c:v>
                </c:pt>
                <c:pt idx="13037">
                  <c:v>4100.7</c:v>
                </c:pt>
                <c:pt idx="13038">
                  <c:v>4100.72</c:v>
                </c:pt>
                <c:pt idx="13039">
                  <c:v>4100.74</c:v>
                </c:pt>
                <c:pt idx="13040">
                  <c:v>4100.76</c:v>
                </c:pt>
                <c:pt idx="13041">
                  <c:v>4100.78</c:v>
                </c:pt>
                <c:pt idx="13042">
                  <c:v>4100.8</c:v>
                </c:pt>
                <c:pt idx="13043">
                  <c:v>4100.8200000000024</c:v>
                </c:pt>
                <c:pt idx="13044">
                  <c:v>4100.84</c:v>
                </c:pt>
                <c:pt idx="13045">
                  <c:v>4100.8600000000024</c:v>
                </c:pt>
                <c:pt idx="13046">
                  <c:v>4100.88</c:v>
                </c:pt>
                <c:pt idx="13047">
                  <c:v>4100.9000000000005</c:v>
                </c:pt>
                <c:pt idx="13048">
                  <c:v>4100.92</c:v>
                </c:pt>
                <c:pt idx="13049">
                  <c:v>4100.9399999999996</c:v>
                </c:pt>
                <c:pt idx="13050">
                  <c:v>4100.96</c:v>
                </c:pt>
                <c:pt idx="13051">
                  <c:v>4100.9799999999996</c:v>
                </c:pt>
                <c:pt idx="13052">
                  <c:v>4101</c:v>
                </c:pt>
                <c:pt idx="13053">
                  <c:v>4101.0200000000004</c:v>
                </c:pt>
                <c:pt idx="13054">
                  <c:v>4101.04</c:v>
                </c:pt>
                <c:pt idx="13055">
                  <c:v>4101.0600000000004</c:v>
                </c:pt>
                <c:pt idx="13056">
                  <c:v>4101.08</c:v>
                </c:pt>
                <c:pt idx="13057">
                  <c:v>4101.1000000000004</c:v>
                </c:pt>
                <c:pt idx="13058">
                  <c:v>4101.1200000000035</c:v>
                </c:pt>
                <c:pt idx="13059">
                  <c:v>4101.1400000000003</c:v>
                </c:pt>
                <c:pt idx="13060">
                  <c:v>4101.1600000000035</c:v>
                </c:pt>
                <c:pt idx="13061">
                  <c:v>4101.18</c:v>
                </c:pt>
                <c:pt idx="13062">
                  <c:v>4101.2</c:v>
                </c:pt>
                <c:pt idx="13063">
                  <c:v>4101.22</c:v>
                </c:pt>
                <c:pt idx="13064">
                  <c:v>4101.24</c:v>
                </c:pt>
                <c:pt idx="13065">
                  <c:v>4101.26</c:v>
                </c:pt>
                <c:pt idx="13066">
                  <c:v>4101.28</c:v>
                </c:pt>
                <c:pt idx="13067">
                  <c:v>4101.3</c:v>
                </c:pt>
                <c:pt idx="13068">
                  <c:v>4101.3200000000024</c:v>
                </c:pt>
                <c:pt idx="13069">
                  <c:v>4101.34</c:v>
                </c:pt>
                <c:pt idx="13070">
                  <c:v>4101.3600000000024</c:v>
                </c:pt>
                <c:pt idx="13071">
                  <c:v>4101.38</c:v>
                </c:pt>
                <c:pt idx="13072">
                  <c:v>4101.4000000000005</c:v>
                </c:pt>
                <c:pt idx="13073">
                  <c:v>4101.42</c:v>
                </c:pt>
                <c:pt idx="13074">
                  <c:v>4101.4399999999996</c:v>
                </c:pt>
                <c:pt idx="13075">
                  <c:v>4101.46</c:v>
                </c:pt>
                <c:pt idx="13076">
                  <c:v>4101.4799999999996</c:v>
                </c:pt>
                <c:pt idx="13077">
                  <c:v>4101.5</c:v>
                </c:pt>
                <c:pt idx="13078">
                  <c:v>4101.5200000000004</c:v>
                </c:pt>
                <c:pt idx="13079">
                  <c:v>4101.54</c:v>
                </c:pt>
                <c:pt idx="13080">
                  <c:v>4101.5600000000004</c:v>
                </c:pt>
                <c:pt idx="13081">
                  <c:v>4101.58</c:v>
                </c:pt>
                <c:pt idx="13082">
                  <c:v>4101.6000000000004</c:v>
                </c:pt>
                <c:pt idx="13083">
                  <c:v>4101.6200000000035</c:v>
                </c:pt>
                <c:pt idx="13084">
                  <c:v>4101.6400000000003</c:v>
                </c:pt>
                <c:pt idx="13085">
                  <c:v>4101.6600000000035</c:v>
                </c:pt>
                <c:pt idx="13086">
                  <c:v>4101.68</c:v>
                </c:pt>
                <c:pt idx="13087">
                  <c:v>4101.7</c:v>
                </c:pt>
                <c:pt idx="13088">
                  <c:v>4101.72</c:v>
                </c:pt>
                <c:pt idx="13089">
                  <c:v>4101.74</c:v>
                </c:pt>
                <c:pt idx="13090">
                  <c:v>4101.76</c:v>
                </c:pt>
                <c:pt idx="13091">
                  <c:v>4101.78</c:v>
                </c:pt>
                <c:pt idx="13092">
                  <c:v>4101.8</c:v>
                </c:pt>
                <c:pt idx="13093">
                  <c:v>4101.8200000000024</c:v>
                </c:pt>
                <c:pt idx="13094">
                  <c:v>4101.84</c:v>
                </c:pt>
                <c:pt idx="13095">
                  <c:v>4101.8600000000024</c:v>
                </c:pt>
                <c:pt idx="13096">
                  <c:v>4101.88</c:v>
                </c:pt>
                <c:pt idx="13097">
                  <c:v>4101.9000000000005</c:v>
                </c:pt>
                <c:pt idx="13098">
                  <c:v>4101.92</c:v>
                </c:pt>
                <c:pt idx="13099">
                  <c:v>4101.9399999999996</c:v>
                </c:pt>
                <c:pt idx="13100">
                  <c:v>4101.96</c:v>
                </c:pt>
                <c:pt idx="13101">
                  <c:v>4101.9799999999996</c:v>
                </c:pt>
                <c:pt idx="13102">
                  <c:v>4102</c:v>
                </c:pt>
                <c:pt idx="13103">
                  <c:v>4102.0200000000004</c:v>
                </c:pt>
                <c:pt idx="13104">
                  <c:v>4102.04</c:v>
                </c:pt>
                <c:pt idx="13105">
                  <c:v>4102.0600000000004</c:v>
                </c:pt>
                <c:pt idx="13106">
                  <c:v>4102.08</c:v>
                </c:pt>
                <c:pt idx="13107">
                  <c:v>4102.1000000000004</c:v>
                </c:pt>
                <c:pt idx="13108">
                  <c:v>4102.1200000000035</c:v>
                </c:pt>
                <c:pt idx="13109">
                  <c:v>4102.1400000000003</c:v>
                </c:pt>
                <c:pt idx="13110">
                  <c:v>4102.1600000000035</c:v>
                </c:pt>
                <c:pt idx="13111">
                  <c:v>4102.18</c:v>
                </c:pt>
                <c:pt idx="13112">
                  <c:v>4102.2</c:v>
                </c:pt>
                <c:pt idx="13113">
                  <c:v>4102.22</c:v>
                </c:pt>
                <c:pt idx="13114">
                  <c:v>4102.24</c:v>
                </c:pt>
                <c:pt idx="13115">
                  <c:v>4102.26</c:v>
                </c:pt>
                <c:pt idx="13116">
                  <c:v>4102.28</c:v>
                </c:pt>
                <c:pt idx="13117">
                  <c:v>4102.3</c:v>
                </c:pt>
                <c:pt idx="13118">
                  <c:v>4102.3200000000024</c:v>
                </c:pt>
                <c:pt idx="13119">
                  <c:v>4102.34</c:v>
                </c:pt>
                <c:pt idx="13120">
                  <c:v>4102.3600000000024</c:v>
                </c:pt>
                <c:pt idx="13121">
                  <c:v>4102.38</c:v>
                </c:pt>
                <c:pt idx="13122">
                  <c:v>4102.4000000000005</c:v>
                </c:pt>
                <c:pt idx="13123">
                  <c:v>4102.42</c:v>
                </c:pt>
                <c:pt idx="13124">
                  <c:v>4102.4399999999996</c:v>
                </c:pt>
                <c:pt idx="13125">
                  <c:v>4102.46</c:v>
                </c:pt>
                <c:pt idx="13126">
                  <c:v>4102.4799999999996</c:v>
                </c:pt>
                <c:pt idx="13127">
                  <c:v>4102.5</c:v>
                </c:pt>
                <c:pt idx="13128">
                  <c:v>4102.5200000000004</c:v>
                </c:pt>
                <c:pt idx="13129">
                  <c:v>4102.54</c:v>
                </c:pt>
                <c:pt idx="13130">
                  <c:v>4102.5600000000004</c:v>
                </c:pt>
                <c:pt idx="13131">
                  <c:v>4102.58</c:v>
                </c:pt>
                <c:pt idx="13132">
                  <c:v>4102.6000000000004</c:v>
                </c:pt>
                <c:pt idx="13133">
                  <c:v>4102.6200000000035</c:v>
                </c:pt>
                <c:pt idx="13134">
                  <c:v>4102.6400000000003</c:v>
                </c:pt>
                <c:pt idx="13135">
                  <c:v>4102.6600000000035</c:v>
                </c:pt>
                <c:pt idx="13136">
                  <c:v>4102.68</c:v>
                </c:pt>
                <c:pt idx="13137">
                  <c:v>4102.7</c:v>
                </c:pt>
                <c:pt idx="13138">
                  <c:v>4102.72</c:v>
                </c:pt>
                <c:pt idx="13139">
                  <c:v>4102.74</c:v>
                </c:pt>
                <c:pt idx="13140">
                  <c:v>4102.76</c:v>
                </c:pt>
                <c:pt idx="13141">
                  <c:v>4102.78</c:v>
                </c:pt>
                <c:pt idx="13142">
                  <c:v>4102.8</c:v>
                </c:pt>
                <c:pt idx="13143">
                  <c:v>4102.8200000000024</c:v>
                </c:pt>
                <c:pt idx="13144">
                  <c:v>4102.84</c:v>
                </c:pt>
                <c:pt idx="13145">
                  <c:v>4102.8600000000024</c:v>
                </c:pt>
                <c:pt idx="13146">
                  <c:v>4102.88</c:v>
                </c:pt>
                <c:pt idx="13147">
                  <c:v>4102.9000000000005</c:v>
                </c:pt>
                <c:pt idx="13148">
                  <c:v>4102.92</c:v>
                </c:pt>
                <c:pt idx="13149">
                  <c:v>4102.9399999999996</c:v>
                </c:pt>
                <c:pt idx="13150">
                  <c:v>4102.96</c:v>
                </c:pt>
                <c:pt idx="13151">
                  <c:v>4102.9799999999996</c:v>
                </c:pt>
                <c:pt idx="13152">
                  <c:v>4103</c:v>
                </c:pt>
                <c:pt idx="13153">
                  <c:v>4103.0200000000004</c:v>
                </c:pt>
                <c:pt idx="13154">
                  <c:v>4103.04</c:v>
                </c:pt>
                <c:pt idx="13155">
                  <c:v>4103.0600000000004</c:v>
                </c:pt>
                <c:pt idx="13156">
                  <c:v>4103.08</c:v>
                </c:pt>
                <c:pt idx="13157">
                  <c:v>4103.1000000000004</c:v>
                </c:pt>
                <c:pt idx="13158">
                  <c:v>4103.1200000000035</c:v>
                </c:pt>
                <c:pt idx="13159">
                  <c:v>4103.1400000000003</c:v>
                </c:pt>
                <c:pt idx="13160">
                  <c:v>4103.1600000000035</c:v>
                </c:pt>
                <c:pt idx="13161">
                  <c:v>4103.18</c:v>
                </c:pt>
                <c:pt idx="13162">
                  <c:v>4103.2</c:v>
                </c:pt>
                <c:pt idx="13163">
                  <c:v>4103.22</c:v>
                </c:pt>
                <c:pt idx="13164">
                  <c:v>4103.24</c:v>
                </c:pt>
                <c:pt idx="13165">
                  <c:v>4103.26</c:v>
                </c:pt>
                <c:pt idx="13166">
                  <c:v>4103.28</c:v>
                </c:pt>
                <c:pt idx="13167">
                  <c:v>4103.3</c:v>
                </c:pt>
                <c:pt idx="13168">
                  <c:v>4103.3200000000024</c:v>
                </c:pt>
                <c:pt idx="13169">
                  <c:v>4103.34</c:v>
                </c:pt>
                <c:pt idx="13170">
                  <c:v>4103.3600000000024</c:v>
                </c:pt>
                <c:pt idx="13171">
                  <c:v>4103.38</c:v>
                </c:pt>
                <c:pt idx="13172">
                  <c:v>4103.4000000000005</c:v>
                </c:pt>
                <c:pt idx="13173">
                  <c:v>4103.42</c:v>
                </c:pt>
                <c:pt idx="13174">
                  <c:v>4103.4399999999996</c:v>
                </c:pt>
                <c:pt idx="13175">
                  <c:v>4103.46</c:v>
                </c:pt>
                <c:pt idx="13176">
                  <c:v>4103.4799999999996</c:v>
                </c:pt>
                <c:pt idx="13177">
                  <c:v>4103.5</c:v>
                </c:pt>
                <c:pt idx="13178">
                  <c:v>4103.5200000000004</c:v>
                </c:pt>
                <c:pt idx="13179">
                  <c:v>4103.54</c:v>
                </c:pt>
                <c:pt idx="13180">
                  <c:v>4103.5600000000004</c:v>
                </c:pt>
                <c:pt idx="13181">
                  <c:v>4103.58</c:v>
                </c:pt>
                <c:pt idx="13182">
                  <c:v>4103.6000000000004</c:v>
                </c:pt>
                <c:pt idx="13183">
                  <c:v>4103.6200000000035</c:v>
                </c:pt>
                <c:pt idx="13184">
                  <c:v>4103.6400000000003</c:v>
                </c:pt>
                <c:pt idx="13185">
                  <c:v>4103.6600000000035</c:v>
                </c:pt>
                <c:pt idx="13186">
                  <c:v>4103.68</c:v>
                </c:pt>
                <c:pt idx="13187">
                  <c:v>4103.7</c:v>
                </c:pt>
                <c:pt idx="13188">
                  <c:v>4103.72</c:v>
                </c:pt>
                <c:pt idx="13189">
                  <c:v>4103.74</c:v>
                </c:pt>
                <c:pt idx="13190">
                  <c:v>4103.76</c:v>
                </c:pt>
                <c:pt idx="13191">
                  <c:v>4103.78</c:v>
                </c:pt>
                <c:pt idx="13192">
                  <c:v>4103.8</c:v>
                </c:pt>
                <c:pt idx="13193">
                  <c:v>4103.8200000000024</c:v>
                </c:pt>
                <c:pt idx="13194">
                  <c:v>4103.84</c:v>
                </c:pt>
                <c:pt idx="13195">
                  <c:v>4103.8600000000024</c:v>
                </c:pt>
                <c:pt idx="13196">
                  <c:v>4103.88</c:v>
                </c:pt>
                <c:pt idx="13197">
                  <c:v>4103.9000000000005</c:v>
                </c:pt>
                <c:pt idx="13198">
                  <c:v>4103.92</c:v>
                </c:pt>
                <c:pt idx="13199">
                  <c:v>4103.9399999999996</c:v>
                </c:pt>
                <c:pt idx="13200">
                  <c:v>4103.96</c:v>
                </c:pt>
                <c:pt idx="13201">
                  <c:v>4103.9799999999996</c:v>
                </c:pt>
                <c:pt idx="13202">
                  <c:v>4104</c:v>
                </c:pt>
                <c:pt idx="13203">
                  <c:v>4104.0200000000004</c:v>
                </c:pt>
                <c:pt idx="13204">
                  <c:v>4104.04</c:v>
                </c:pt>
                <c:pt idx="13205">
                  <c:v>4104.0600000000004</c:v>
                </c:pt>
                <c:pt idx="13206">
                  <c:v>4104.08</c:v>
                </c:pt>
                <c:pt idx="13207">
                  <c:v>4104.1000000000004</c:v>
                </c:pt>
                <c:pt idx="13208">
                  <c:v>4104.1200000000035</c:v>
                </c:pt>
                <c:pt idx="13209">
                  <c:v>4104.1400000000003</c:v>
                </c:pt>
                <c:pt idx="13210">
                  <c:v>4104.1600000000035</c:v>
                </c:pt>
                <c:pt idx="13211">
                  <c:v>4104.18</c:v>
                </c:pt>
                <c:pt idx="13212">
                  <c:v>4104.2</c:v>
                </c:pt>
                <c:pt idx="13213">
                  <c:v>4104.22</c:v>
                </c:pt>
                <c:pt idx="13214">
                  <c:v>4104.24</c:v>
                </c:pt>
                <c:pt idx="13215">
                  <c:v>4104.26</c:v>
                </c:pt>
                <c:pt idx="13216">
                  <c:v>4104.28</c:v>
                </c:pt>
                <c:pt idx="13217">
                  <c:v>4104.3</c:v>
                </c:pt>
                <c:pt idx="13218">
                  <c:v>4104.3200000000024</c:v>
                </c:pt>
                <c:pt idx="13219">
                  <c:v>4104.34</c:v>
                </c:pt>
                <c:pt idx="13220">
                  <c:v>4104.3600000000024</c:v>
                </c:pt>
                <c:pt idx="13221">
                  <c:v>4104.38</c:v>
                </c:pt>
                <c:pt idx="13222">
                  <c:v>4104.4000000000005</c:v>
                </c:pt>
                <c:pt idx="13223">
                  <c:v>4104.42</c:v>
                </c:pt>
                <c:pt idx="13224">
                  <c:v>4104.4399999999996</c:v>
                </c:pt>
                <c:pt idx="13225">
                  <c:v>4104.46</c:v>
                </c:pt>
                <c:pt idx="13226">
                  <c:v>4104.4799999999996</c:v>
                </c:pt>
                <c:pt idx="13227">
                  <c:v>4104.5</c:v>
                </c:pt>
                <c:pt idx="13228">
                  <c:v>4104.5200000000004</c:v>
                </c:pt>
                <c:pt idx="13229">
                  <c:v>4104.54</c:v>
                </c:pt>
                <c:pt idx="13230">
                  <c:v>4104.5600000000004</c:v>
                </c:pt>
                <c:pt idx="13231">
                  <c:v>4104.58</c:v>
                </c:pt>
                <c:pt idx="13232">
                  <c:v>4104.6000000000004</c:v>
                </c:pt>
                <c:pt idx="13233">
                  <c:v>4104.6200000000035</c:v>
                </c:pt>
                <c:pt idx="13234">
                  <c:v>4104.6400000000003</c:v>
                </c:pt>
                <c:pt idx="13235">
                  <c:v>4104.6600000000035</c:v>
                </c:pt>
                <c:pt idx="13236">
                  <c:v>4104.68</c:v>
                </c:pt>
                <c:pt idx="13237">
                  <c:v>4104.7</c:v>
                </c:pt>
                <c:pt idx="13238">
                  <c:v>4104.72</c:v>
                </c:pt>
                <c:pt idx="13239">
                  <c:v>4104.74</c:v>
                </c:pt>
                <c:pt idx="13240">
                  <c:v>4104.76</c:v>
                </c:pt>
                <c:pt idx="13241">
                  <c:v>4104.78</c:v>
                </c:pt>
                <c:pt idx="13242">
                  <c:v>4104.8</c:v>
                </c:pt>
                <c:pt idx="13243">
                  <c:v>4104.8200000000024</c:v>
                </c:pt>
                <c:pt idx="13244">
                  <c:v>4104.84</c:v>
                </c:pt>
                <c:pt idx="13245">
                  <c:v>4104.8600000000024</c:v>
                </c:pt>
                <c:pt idx="13246">
                  <c:v>4104.88</c:v>
                </c:pt>
                <c:pt idx="13247">
                  <c:v>4104.9000000000005</c:v>
                </c:pt>
                <c:pt idx="13248">
                  <c:v>4104.92</c:v>
                </c:pt>
                <c:pt idx="13249">
                  <c:v>4104.9399999999996</c:v>
                </c:pt>
                <c:pt idx="13250">
                  <c:v>4104.96</c:v>
                </c:pt>
                <c:pt idx="13251">
                  <c:v>4104.9799999999996</c:v>
                </c:pt>
                <c:pt idx="13252">
                  <c:v>4105</c:v>
                </c:pt>
                <c:pt idx="13253">
                  <c:v>4105.0200000000004</c:v>
                </c:pt>
                <c:pt idx="13254">
                  <c:v>4105.04</c:v>
                </c:pt>
                <c:pt idx="13255">
                  <c:v>4105.0600000000004</c:v>
                </c:pt>
                <c:pt idx="13256">
                  <c:v>4105.08</c:v>
                </c:pt>
                <c:pt idx="13257">
                  <c:v>4105.1000000000004</c:v>
                </c:pt>
                <c:pt idx="13258">
                  <c:v>4105.1200000000035</c:v>
                </c:pt>
                <c:pt idx="13259">
                  <c:v>4105.1400000000003</c:v>
                </c:pt>
                <c:pt idx="13260">
                  <c:v>4105.1600000000035</c:v>
                </c:pt>
                <c:pt idx="13261">
                  <c:v>4105.18</c:v>
                </c:pt>
                <c:pt idx="13262">
                  <c:v>4105.2</c:v>
                </c:pt>
                <c:pt idx="13263">
                  <c:v>4105.22</c:v>
                </c:pt>
                <c:pt idx="13264">
                  <c:v>4105.24</c:v>
                </c:pt>
                <c:pt idx="13265">
                  <c:v>4105.26</c:v>
                </c:pt>
                <c:pt idx="13266">
                  <c:v>4105.28</c:v>
                </c:pt>
                <c:pt idx="13267">
                  <c:v>4105.3</c:v>
                </c:pt>
                <c:pt idx="13268">
                  <c:v>4105.3200000000024</c:v>
                </c:pt>
                <c:pt idx="13269">
                  <c:v>4105.34</c:v>
                </c:pt>
                <c:pt idx="13270">
                  <c:v>4105.3600000000024</c:v>
                </c:pt>
                <c:pt idx="13271">
                  <c:v>4105.38</c:v>
                </c:pt>
                <c:pt idx="13272">
                  <c:v>4105.4000000000005</c:v>
                </c:pt>
                <c:pt idx="13273">
                  <c:v>4105.42</c:v>
                </c:pt>
                <c:pt idx="13274">
                  <c:v>4105.4399999999996</c:v>
                </c:pt>
                <c:pt idx="13275">
                  <c:v>4105.46</c:v>
                </c:pt>
                <c:pt idx="13276">
                  <c:v>4105.4799999999996</c:v>
                </c:pt>
                <c:pt idx="13277">
                  <c:v>4105.5</c:v>
                </c:pt>
                <c:pt idx="13278">
                  <c:v>4105.5200000000004</c:v>
                </c:pt>
                <c:pt idx="13279">
                  <c:v>4105.54</c:v>
                </c:pt>
                <c:pt idx="13280">
                  <c:v>4105.5600000000004</c:v>
                </c:pt>
                <c:pt idx="13281">
                  <c:v>4105.58</c:v>
                </c:pt>
                <c:pt idx="13282">
                  <c:v>4105.6000000000004</c:v>
                </c:pt>
                <c:pt idx="13283">
                  <c:v>4105.6200000000035</c:v>
                </c:pt>
                <c:pt idx="13284">
                  <c:v>4105.6400000000003</c:v>
                </c:pt>
                <c:pt idx="13285">
                  <c:v>4105.6600000000035</c:v>
                </c:pt>
                <c:pt idx="13286">
                  <c:v>4105.68</c:v>
                </c:pt>
                <c:pt idx="13287">
                  <c:v>4105.7</c:v>
                </c:pt>
                <c:pt idx="13288">
                  <c:v>4105.72</c:v>
                </c:pt>
                <c:pt idx="13289">
                  <c:v>4105.74</c:v>
                </c:pt>
                <c:pt idx="13290">
                  <c:v>4105.76</c:v>
                </c:pt>
                <c:pt idx="13291">
                  <c:v>4105.78</c:v>
                </c:pt>
                <c:pt idx="13292">
                  <c:v>4105.8</c:v>
                </c:pt>
                <c:pt idx="13293">
                  <c:v>4105.8200000000024</c:v>
                </c:pt>
                <c:pt idx="13294">
                  <c:v>4105.84</c:v>
                </c:pt>
                <c:pt idx="13295">
                  <c:v>4105.8600000000024</c:v>
                </c:pt>
                <c:pt idx="13296">
                  <c:v>4105.88</c:v>
                </c:pt>
                <c:pt idx="13297">
                  <c:v>4105.9000000000005</c:v>
                </c:pt>
                <c:pt idx="13298">
                  <c:v>4105.92</c:v>
                </c:pt>
                <c:pt idx="13299">
                  <c:v>4105.9399999999996</c:v>
                </c:pt>
                <c:pt idx="13300">
                  <c:v>4105.96</c:v>
                </c:pt>
                <c:pt idx="13301">
                  <c:v>4105.9799999999996</c:v>
                </c:pt>
                <c:pt idx="13302">
                  <c:v>4106</c:v>
                </c:pt>
                <c:pt idx="13303">
                  <c:v>4106.0200000000004</c:v>
                </c:pt>
                <c:pt idx="13304">
                  <c:v>4106.04</c:v>
                </c:pt>
                <c:pt idx="13305">
                  <c:v>4106.0600000000004</c:v>
                </c:pt>
                <c:pt idx="13306">
                  <c:v>4106.08</c:v>
                </c:pt>
                <c:pt idx="13307">
                  <c:v>4106.1000000000004</c:v>
                </c:pt>
                <c:pt idx="13308">
                  <c:v>4106.1200000000035</c:v>
                </c:pt>
                <c:pt idx="13309">
                  <c:v>4106.1400000000003</c:v>
                </c:pt>
                <c:pt idx="13310">
                  <c:v>4106.1600000000035</c:v>
                </c:pt>
                <c:pt idx="13311">
                  <c:v>4106.18</c:v>
                </c:pt>
                <c:pt idx="13312">
                  <c:v>4106.2</c:v>
                </c:pt>
                <c:pt idx="13313">
                  <c:v>4106.22</c:v>
                </c:pt>
                <c:pt idx="13314">
                  <c:v>4106.24</c:v>
                </c:pt>
                <c:pt idx="13315">
                  <c:v>4106.26</c:v>
                </c:pt>
                <c:pt idx="13316">
                  <c:v>4106.28</c:v>
                </c:pt>
                <c:pt idx="13317">
                  <c:v>4106.3</c:v>
                </c:pt>
                <c:pt idx="13318">
                  <c:v>4106.3200000000024</c:v>
                </c:pt>
                <c:pt idx="13319">
                  <c:v>4106.34</c:v>
                </c:pt>
                <c:pt idx="13320">
                  <c:v>4106.3600000000024</c:v>
                </c:pt>
                <c:pt idx="13321">
                  <c:v>4106.38</c:v>
                </c:pt>
                <c:pt idx="13322">
                  <c:v>4106.4000000000005</c:v>
                </c:pt>
                <c:pt idx="13323">
                  <c:v>4106.42</c:v>
                </c:pt>
                <c:pt idx="13324">
                  <c:v>4106.4399999999996</c:v>
                </c:pt>
                <c:pt idx="13325">
                  <c:v>4106.46</c:v>
                </c:pt>
                <c:pt idx="13326">
                  <c:v>4106.4799999999996</c:v>
                </c:pt>
                <c:pt idx="13327">
                  <c:v>4106.5</c:v>
                </c:pt>
                <c:pt idx="13328">
                  <c:v>4106.5200000000004</c:v>
                </c:pt>
                <c:pt idx="13329">
                  <c:v>4106.54</c:v>
                </c:pt>
                <c:pt idx="13330">
                  <c:v>4106.5600000000004</c:v>
                </c:pt>
                <c:pt idx="13331">
                  <c:v>4106.58</c:v>
                </c:pt>
                <c:pt idx="13332">
                  <c:v>4106.6000000000004</c:v>
                </c:pt>
                <c:pt idx="13333">
                  <c:v>4106.6200000000035</c:v>
                </c:pt>
                <c:pt idx="13334">
                  <c:v>4106.6400000000003</c:v>
                </c:pt>
                <c:pt idx="13335">
                  <c:v>4106.6600000000035</c:v>
                </c:pt>
                <c:pt idx="13336">
                  <c:v>4106.68</c:v>
                </c:pt>
                <c:pt idx="13337">
                  <c:v>4106.7</c:v>
                </c:pt>
                <c:pt idx="13338">
                  <c:v>4106.72</c:v>
                </c:pt>
                <c:pt idx="13339">
                  <c:v>4106.74</c:v>
                </c:pt>
                <c:pt idx="13340">
                  <c:v>4106.76</c:v>
                </c:pt>
                <c:pt idx="13341">
                  <c:v>4106.78</c:v>
                </c:pt>
                <c:pt idx="13342">
                  <c:v>4106.8</c:v>
                </c:pt>
                <c:pt idx="13343">
                  <c:v>4106.8200000000024</c:v>
                </c:pt>
                <c:pt idx="13344">
                  <c:v>4106.84</c:v>
                </c:pt>
                <c:pt idx="13345">
                  <c:v>4106.8600000000024</c:v>
                </c:pt>
                <c:pt idx="13346">
                  <c:v>4106.88</c:v>
                </c:pt>
                <c:pt idx="13347">
                  <c:v>4106.9000000000005</c:v>
                </c:pt>
                <c:pt idx="13348">
                  <c:v>4106.92</c:v>
                </c:pt>
                <c:pt idx="13349">
                  <c:v>4106.9399999999996</c:v>
                </c:pt>
                <c:pt idx="13350">
                  <c:v>4106.96</c:v>
                </c:pt>
                <c:pt idx="13351">
                  <c:v>4106.9799999999996</c:v>
                </c:pt>
                <c:pt idx="13352">
                  <c:v>4107</c:v>
                </c:pt>
                <c:pt idx="13353">
                  <c:v>4107.0200000000004</c:v>
                </c:pt>
                <c:pt idx="13354">
                  <c:v>4107.04</c:v>
                </c:pt>
                <c:pt idx="13355">
                  <c:v>4107.0600000000004</c:v>
                </c:pt>
                <c:pt idx="13356">
                  <c:v>4107.08</c:v>
                </c:pt>
                <c:pt idx="13357">
                  <c:v>4107.1000000000004</c:v>
                </c:pt>
                <c:pt idx="13358">
                  <c:v>4107.1200000000035</c:v>
                </c:pt>
                <c:pt idx="13359">
                  <c:v>4107.1400000000003</c:v>
                </c:pt>
                <c:pt idx="13360">
                  <c:v>4107.1600000000035</c:v>
                </c:pt>
                <c:pt idx="13361">
                  <c:v>4107.18</c:v>
                </c:pt>
                <c:pt idx="13362">
                  <c:v>4107.2</c:v>
                </c:pt>
                <c:pt idx="13363">
                  <c:v>4107.22</c:v>
                </c:pt>
                <c:pt idx="13364">
                  <c:v>4107.24</c:v>
                </c:pt>
                <c:pt idx="13365">
                  <c:v>4107.26</c:v>
                </c:pt>
                <c:pt idx="13366">
                  <c:v>4107.28</c:v>
                </c:pt>
                <c:pt idx="13367">
                  <c:v>4107.3</c:v>
                </c:pt>
                <c:pt idx="13368">
                  <c:v>4107.3200000000024</c:v>
                </c:pt>
                <c:pt idx="13369">
                  <c:v>4107.34</c:v>
                </c:pt>
                <c:pt idx="13370">
                  <c:v>4107.3600000000024</c:v>
                </c:pt>
                <c:pt idx="13371">
                  <c:v>4107.38</c:v>
                </c:pt>
                <c:pt idx="13372">
                  <c:v>4107.4000000000005</c:v>
                </c:pt>
                <c:pt idx="13373">
                  <c:v>4107.42</c:v>
                </c:pt>
                <c:pt idx="13374">
                  <c:v>4107.4399999999996</c:v>
                </c:pt>
                <c:pt idx="13375">
                  <c:v>4107.46</c:v>
                </c:pt>
                <c:pt idx="13376">
                  <c:v>4107.4799999999996</c:v>
                </c:pt>
                <c:pt idx="13377">
                  <c:v>4107.5</c:v>
                </c:pt>
                <c:pt idx="13378">
                  <c:v>4107.5200000000004</c:v>
                </c:pt>
                <c:pt idx="13379">
                  <c:v>4107.54</c:v>
                </c:pt>
                <c:pt idx="13380">
                  <c:v>4107.5600000000004</c:v>
                </c:pt>
                <c:pt idx="13381">
                  <c:v>4107.58</c:v>
                </c:pt>
                <c:pt idx="13382">
                  <c:v>4107.6000000000004</c:v>
                </c:pt>
                <c:pt idx="13383">
                  <c:v>4107.6200000000035</c:v>
                </c:pt>
                <c:pt idx="13384">
                  <c:v>4107.6400000000003</c:v>
                </c:pt>
                <c:pt idx="13385">
                  <c:v>4107.6600000000035</c:v>
                </c:pt>
                <c:pt idx="13386">
                  <c:v>4107.68</c:v>
                </c:pt>
                <c:pt idx="13387">
                  <c:v>4107.7</c:v>
                </c:pt>
                <c:pt idx="13388">
                  <c:v>4107.72</c:v>
                </c:pt>
                <c:pt idx="13389">
                  <c:v>4107.74</c:v>
                </c:pt>
                <c:pt idx="13390">
                  <c:v>4107.76</c:v>
                </c:pt>
                <c:pt idx="13391">
                  <c:v>4107.78</c:v>
                </c:pt>
                <c:pt idx="13392">
                  <c:v>4107.8</c:v>
                </c:pt>
                <c:pt idx="13393">
                  <c:v>4107.8200000000024</c:v>
                </c:pt>
                <c:pt idx="13394">
                  <c:v>4107.84</c:v>
                </c:pt>
                <c:pt idx="13395">
                  <c:v>4107.8600000000024</c:v>
                </c:pt>
                <c:pt idx="13396">
                  <c:v>4107.88</c:v>
                </c:pt>
                <c:pt idx="13397">
                  <c:v>4107.9000000000005</c:v>
                </c:pt>
                <c:pt idx="13398">
                  <c:v>4107.92</c:v>
                </c:pt>
                <c:pt idx="13399">
                  <c:v>4107.9399999999996</c:v>
                </c:pt>
                <c:pt idx="13400">
                  <c:v>4107.96</c:v>
                </c:pt>
                <c:pt idx="13401">
                  <c:v>4107.9799999999996</c:v>
                </c:pt>
                <c:pt idx="13402">
                  <c:v>4108</c:v>
                </c:pt>
                <c:pt idx="13403">
                  <c:v>4108.0200000000004</c:v>
                </c:pt>
                <c:pt idx="13404">
                  <c:v>4108.04</c:v>
                </c:pt>
                <c:pt idx="13405">
                  <c:v>4108.0600000000004</c:v>
                </c:pt>
                <c:pt idx="13406">
                  <c:v>4108.08</c:v>
                </c:pt>
                <c:pt idx="13407">
                  <c:v>4108.1000000000004</c:v>
                </c:pt>
                <c:pt idx="13408">
                  <c:v>4108.1200000000035</c:v>
                </c:pt>
                <c:pt idx="13409">
                  <c:v>4108.1400000000003</c:v>
                </c:pt>
                <c:pt idx="13410">
                  <c:v>4108.1600000000035</c:v>
                </c:pt>
                <c:pt idx="13411">
                  <c:v>4108.18</c:v>
                </c:pt>
                <c:pt idx="13412">
                  <c:v>4108.2</c:v>
                </c:pt>
                <c:pt idx="13413">
                  <c:v>4108.22</c:v>
                </c:pt>
                <c:pt idx="13414">
                  <c:v>4108.24</c:v>
                </c:pt>
                <c:pt idx="13415">
                  <c:v>4108.26</c:v>
                </c:pt>
                <c:pt idx="13416">
                  <c:v>4108.28</c:v>
                </c:pt>
                <c:pt idx="13417">
                  <c:v>4108.3</c:v>
                </c:pt>
                <c:pt idx="13418">
                  <c:v>4108.3200000000024</c:v>
                </c:pt>
                <c:pt idx="13419">
                  <c:v>4108.34</c:v>
                </c:pt>
                <c:pt idx="13420">
                  <c:v>4108.3600000000024</c:v>
                </c:pt>
                <c:pt idx="13421">
                  <c:v>4108.38</c:v>
                </c:pt>
                <c:pt idx="13422">
                  <c:v>4108.4000000000005</c:v>
                </c:pt>
                <c:pt idx="13423">
                  <c:v>4108.42</c:v>
                </c:pt>
                <c:pt idx="13424">
                  <c:v>4108.4399999999996</c:v>
                </c:pt>
                <c:pt idx="13425">
                  <c:v>4108.46</c:v>
                </c:pt>
                <c:pt idx="13426">
                  <c:v>4108.4799999999996</c:v>
                </c:pt>
                <c:pt idx="13427">
                  <c:v>4108.5</c:v>
                </c:pt>
                <c:pt idx="13428">
                  <c:v>4108.5200000000004</c:v>
                </c:pt>
                <c:pt idx="13429">
                  <c:v>4108.54</c:v>
                </c:pt>
                <c:pt idx="13430">
                  <c:v>4108.5600000000004</c:v>
                </c:pt>
                <c:pt idx="13431">
                  <c:v>4108.58</c:v>
                </c:pt>
                <c:pt idx="13432">
                  <c:v>4108.6000000000004</c:v>
                </c:pt>
                <c:pt idx="13433">
                  <c:v>4108.6200000000035</c:v>
                </c:pt>
                <c:pt idx="13434">
                  <c:v>4108.6400000000003</c:v>
                </c:pt>
                <c:pt idx="13435">
                  <c:v>4108.6600000000035</c:v>
                </c:pt>
                <c:pt idx="13436">
                  <c:v>4108.68</c:v>
                </c:pt>
                <c:pt idx="13437">
                  <c:v>4108.7</c:v>
                </c:pt>
                <c:pt idx="13438">
                  <c:v>4108.72</c:v>
                </c:pt>
                <c:pt idx="13439">
                  <c:v>4108.74</c:v>
                </c:pt>
                <c:pt idx="13440">
                  <c:v>4108.76</c:v>
                </c:pt>
                <c:pt idx="13441">
                  <c:v>4108.78</c:v>
                </c:pt>
                <c:pt idx="13442">
                  <c:v>4108.8</c:v>
                </c:pt>
                <c:pt idx="13443">
                  <c:v>4108.8200000000024</c:v>
                </c:pt>
                <c:pt idx="13444">
                  <c:v>4108.84</c:v>
                </c:pt>
                <c:pt idx="13445">
                  <c:v>4108.8600000000024</c:v>
                </c:pt>
                <c:pt idx="13446">
                  <c:v>4108.88</c:v>
                </c:pt>
                <c:pt idx="13447">
                  <c:v>4108.9000000000005</c:v>
                </c:pt>
                <c:pt idx="13448">
                  <c:v>4108.92</c:v>
                </c:pt>
                <c:pt idx="13449">
                  <c:v>4108.9399999999996</c:v>
                </c:pt>
                <c:pt idx="13450">
                  <c:v>4108.96</c:v>
                </c:pt>
                <c:pt idx="13451">
                  <c:v>4108.9799999999996</c:v>
                </c:pt>
                <c:pt idx="13452">
                  <c:v>4109</c:v>
                </c:pt>
                <c:pt idx="13453">
                  <c:v>4109.0200000000004</c:v>
                </c:pt>
                <c:pt idx="13454">
                  <c:v>4109.04</c:v>
                </c:pt>
                <c:pt idx="13455">
                  <c:v>4109.0600000000004</c:v>
                </c:pt>
                <c:pt idx="13456">
                  <c:v>4109.08</c:v>
                </c:pt>
                <c:pt idx="13457">
                  <c:v>4109.1000000000004</c:v>
                </c:pt>
                <c:pt idx="13458">
                  <c:v>4109.1200000000035</c:v>
                </c:pt>
                <c:pt idx="13459">
                  <c:v>4109.1400000000003</c:v>
                </c:pt>
                <c:pt idx="13460">
                  <c:v>4109.1600000000035</c:v>
                </c:pt>
                <c:pt idx="13461">
                  <c:v>4109.18</c:v>
                </c:pt>
                <c:pt idx="13462">
                  <c:v>4109.2</c:v>
                </c:pt>
                <c:pt idx="13463">
                  <c:v>4109.22</c:v>
                </c:pt>
                <c:pt idx="13464">
                  <c:v>4109.24</c:v>
                </c:pt>
                <c:pt idx="13465">
                  <c:v>4109.26</c:v>
                </c:pt>
                <c:pt idx="13466">
                  <c:v>4109.28</c:v>
                </c:pt>
                <c:pt idx="13467">
                  <c:v>4109.3</c:v>
                </c:pt>
                <c:pt idx="13468">
                  <c:v>4109.3200000000024</c:v>
                </c:pt>
                <c:pt idx="13469">
                  <c:v>4109.34</c:v>
                </c:pt>
                <c:pt idx="13470">
                  <c:v>4109.3600000000024</c:v>
                </c:pt>
                <c:pt idx="13471">
                  <c:v>4109.38</c:v>
                </c:pt>
                <c:pt idx="13472">
                  <c:v>4109.4000000000005</c:v>
                </c:pt>
                <c:pt idx="13473">
                  <c:v>4109.42</c:v>
                </c:pt>
                <c:pt idx="13474">
                  <c:v>4109.4399999999996</c:v>
                </c:pt>
                <c:pt idx="13475">
                  <c:v>4109.46</c:v>
                </c:pt>
                <c:pt idx="13476">
                  <c:v>4109.4799999999996</c:v>
                </c:pt>
                <c:pt idx="13477">
                  <c:v>4109.5</c:v>
                </c:pt>
                <c:pt idx="13478">
                  <c:v>4109.5200000000004</c:v>
                </c:pt>
                <c:pt idx="13479">
                  <c:v>4109.54</c:v>
                </c:pt>
                <c:pt idx="13480">
                  <c:v>4109.5600000000004</c:v>
                </c:pt>
                <c:pt idx="13481">
                  <c:v>4109.58</c:v>
                </c:pt>
                <c:pt idx="13482">
                  <c:v>4109.6000000000004</c:v>
                </c:pt>
                <c:pt idx="13483">
                  <c:v>4109.6200000000035</c:v>
                </c:pt>
                <c:pt idx="13484">
                  <c:v>4109.6400000000003</c:v>
                </c:pt>
                <c:pt idx="13485">
                  <c:v>4109.6600000000035</c:v>
                </c:pt>
                <c:pt idx="13486">
                  <c:v>4109.68</c:v>
                </c:pt>
                <c:pt idx="13487">
                  <c:v>4109.7</c:v>
                </c:pt>
                <c:pt idx="13488">
                  <c:v>4109.72</c:v>
                </c:pt>
                <c:pt idx="13489">
                  <c:v>4109.74</c:v>
                </c:pt>
                <c:pt idx="13490">
                  <c:v>4109.76</c:v>
                </c:pt>
                <c:pt idx="13491">
                  <c:v>4109.78</c:v>
                </c:pt>
                <c:pt idx="13492">
                  <c:v>4109.8</c:v>
                </c:pt>
                <c:pt idx="13493">
                  <c:v>4109.8200000000024</c:v>
                </c:pt>
                <c:pt idx="13494">
                  <c:v>4109.84</c:v>
                </c:pt>
                <c:pt idx="13495">
                  <c:v>4109.8600000000024</c:v>
                </c:pt>
                <c:pt idx="13496">
                  <c:v>4109.88</c:v>
                </c:pt>
                <c:pt idx="13497">
                  <c:v>4109.9000000000005</c:v>
                </c:pt>
                <c:pt idx="13498">
                  <c:v>4109.92</c:v>
                </c:pt>
                <c:pt idx="13499">
                  <c:v>4109.9399999999996</c:v>
                </c:pt>
                <c:pt idx="13500">
                  <c:v>4109.96</c:v>
                </c:pt>
                <c:pt idx="13501">
                  <c:v>4109.9799999999996</c:v>
                </c:pt>
                <c:pt idx="13502">
                  <c:v>4110</c:v>
                </c:pt>
                <c:pt idx="13503">
                  <c:v>4110.0200000000004</c:v>
                </c:pt>
                <c:pt idx="13504">
                  <c:v>4110.04</c:v>
                </c:pt>
                <c:pt idx="13505">
                  <c:v>4110.0600000000004</c:v>
                </c:pt>
                <c:pt idx="13506">
                  <c:v>4110.08</c:v>
                </c:pt>
                <c:pt idx="13507">
                  <c:v>4110.1000000000004</c:v>
                </c:pt>
                <c:pt idx="13508">
                  <c:v>4110.1200000000035</c:v>
                </c:pt>
                <c:pt idx="13509">
                  <c:v>4110.1400000000003</c:v>
                </c:pt>
                <c:pt idx="13510">
                  <c:v>4110.1600000000035</c:v>
                </c:pt>
                <c:pt idx="13511">
                  <c:v>4110.18</c:v>
                </c:pt>
                <c:pt idx="13512">
                  <c:v>4110.2</c:v>
                </c:pt>
                <c:pt idx="13513">
                  <c:v>4110.22</c:v>
                </c:pt>
                <c:pt idx="13514">
                  <c:v>4110.24</c:v>
                </c:pt>
                <c:pt idx="13515">
                  <c:v>4110.26</c:v>
                </c:pt>
                <c:pt idx="13516">
                  <c:v>4110.28</c:v>
                </c:pt>
                <c:pt idx="13517">
                  <c:v>4110.3</c:v>
                </c:pt>
                <c:pt idx="13518">
                  <c:v>4110.3200000000024</c:v>
                </c:pt>
                <c:pt idx="13519">
                  <c:v>4110.34</c:v>
                </c:pt>
                <c:pt idx="13520">
                  <c:v>4110.3600000000024</c:v>
                </c:pt>
                <c:pt idx="13521">
                  <c:v>4110.38</c:v>
                </c:pt>
                <c:pt idx="13522">
                  <c:v>4110.4000000000005</c:v>
                </c:pt>
                <c:pt idx="13523">
                  <c:v>4110.42</c:v>
                </c:pt>
                <c:pt idx="13524">
                  <c:v>4110.4399999999996</c:v>
                </c:pt>
                <c:pt idx="13525">
                  <c:v>4110.46</c:v>
                </c:pt>
                <c:pt idx="13526">
                  <c:v>4110.4799999999996</c:v>
                </c:pt>
                <c:pt idx="13527">
                  <c:v>4110.5</c:v>
                </c:pt>
                <c:pt idx="13528">
                  <c:v>4110.5200000000004</c:v>
                </c:pt>
                <c:pt idx="13529">
                  <c:v>4110.54</c:v>
                </c:pt>
                <c:pt idx="13530">
                  <c:v>4110.5600000000004</c:v>
                </c:pt>
                <c:pt idx="13531">
                  <c:v>4110.58</c:v>
                </c:pt>
                <c:pt idx="13532">
                  <c:v>4110.6000000000004</c:v>
                </c:pt>
                <c:pt idx="13533">
                  <c:v>4110.6200000000035</c:v>
                </c:pt>
                <c:pt idx="13534">
                  <c:v>4110.6400000000003</c:v>
                </c:pt>
                <c:pt idx="13535">
                  <c:v>4110.6600000000035</c:v>
                </c:pt>
                <c:pt idx="13536">
                  <c:v>4110.68</c:v>
                </c:pt>
                <c:pt idx="13537">
                  <c:v>4110.7</c:v>
                </c:pt>
                <c:pt idx="13538">
                  <c:v>4110.72</c:v>
                </c:pt>
                <c:pt idx="13539">
                  <c:v>4110.74</c:v>
                </c:pt>
                <c:pt idx="13540">
                  <c:v>4110.76</c:v>
                </c:pt>
                <c:pt idx="13541">
                  <c:v>4110.78</c:v>
                </c:pt>
                <c:pt idx="13542">
                  <c:v>4110.8</c:v>
                </c:pt>
                <c:pt idx="13543">
                  <c:v>4110.8200000000024</c:v>
                </c:pt>
                <c:pt idx="13544">
                  <c:v>4110.84</c:v>
                </c:pt>
                <c:pt idx="13545">
                  <c:v>4110.8600000000024</c:v>
                </c:pt>
                <c:pt idx="13546">
                  <c:v>4110.88</c:v>
                </c:pt>
                <c:pt idx="13547">
                  <c:v>4110.9000000000005</c:v>
                </c:pt>
                <c:pt idx="13548">
                  <c:v>4110.92</c:v>
                </c:pt>
                <c:pt idx="13549">
                  <c:v>4110.9399999999996</c:v>
                </c:pt>
                <c:pt idx="13550">
                  <c:v>4110.96</c:v>
                </c:pt>
                <c:pt idx="13551">
                  <c:v>4110.9799999999996</c:v>
                </c:pt>
                <c:pt idx="13552">
                  <c:v>4111</c:v>
                </c:pt>
                <c:pt idx="13553">
                  <c:v>4111.0200000000004</c:v>
                </c:pt>
                <c:pt idx="13554">
                  <c:v>4111.04</c:v>
                </c:pt>
                <c:pt idx="13555">
                  <c:v>4111.0600000000004</c:v>
                </c:pt>
                <c:pt idx="13556">
                  <c:v>4111.08</c:v>
                </c:pt>
                <c:pt idx="13557">
                  <c:v>4111.1000000000004</c:v>
                </c:pt>
                <c:pt idx="13558">
                  <c:v>4111.1200000000035</c:v>
                </c:pt>
                <c:pt idx="13559">
                  <c:v>4111.1400000000003</c:v>
                </c:pt>
                <c:pt idx="13560">
                  <c:v>4111.1600000000035</c:v>
                </c:pt>
                <c:pt idx="13561">
                  <c:v>4111.18</c:v>
                </c:pt>
                <c:pt idx="13562">
                  <c:v>4111.2</c:v>
                </c:pt>
                <c:pt idx="13563">
                  <c:v>4111.22</c:v>
                </c:pt>
                <c:pt idx="13564">
                  <c:v>4111.24</c:v>
                </c:pt>
                <c:pt idx="13565">
                  <c:v>4111.26</c:v>
                </c:pt>
                <c:pt idx="13566">
                  <c:v>4111.28</c:v>
                </c:pt>
                <c:pt idx="13567">
                  <c:v>4111.3</c:v>
                </c:pt>
                <c:pt idx="13568">
                  <c:v>4111.3200000000024</c:v>
                </c:pt>
                <c:pt idx="13569">
                  <c:v>4111.34</c:v>
                </c:pt>
                <c:pt idx="13570">
                  <c:v>4111.3600000000024</c:v>
                </c:pt>
                <c:pt idx="13571">
                  <c:v>4111.38</c:v>
                </c:pt>
                <c:pt idx="13572">
                  <c:v>4111.4000000000005</c:v>
                </c:pt>
                <c:pt idx="13573">
                  <c:v>4111.42</c:v>
                </c:pt>
                <c:pt idx="13574">
                  <c:v>4111.4399999999996</c:v>
                </c:pt>
                <c:pt idx="13575">
                  <c:v>4111.46</c:v>
                </c:pt>
                <c:pt idx="13576">
                  <c:v>4111.4799999999996</c:v>
                </c:pt>
                <c:pt idx="13577">
                  <c:v>4111.5</c:v>
                </c:pt>
                <c:pt idx="13578">
                  <c:v>4111.5200000000004</c:v>
                </c:pt>
                <c:pt idx="13579">
                  <c:v>4111.54</c:v>
                </c:pt>
                <c:pt idx="13580">
                  <c:v>4111.5600000000004</c:v>
                </c:pt>
                <c:pt idx="13581">
                  <c:v>4111.58</c:v>
                </c:pt>
                <c:pt idx="13582">
                  <c:v>4111.6000000000004</c:v>
                </c:pt>
                <c:pt idx="13583">
                  <c:v>4111.6200000000035</c:v>
                </c:pt>
                <c:pt idx="13584">
                  <c:v>4111.6400000000003</c:v>
                </c:pt>
                <c:pt idx="13585">
                  <c:v>4111.6600000000035</c:v>
                </c:pt>
                <c:pt idx="13586">
                  <c:v>4111.68</c:v>
                </c:pt>
                <c:pt idx="13587">
                  <c:v>4111.7</c:v>
                </c:pt>
                <c:pt idx="13588">
                  <c:v>4111.72</c:v>
                </c:pt>
                <c:pt idx="13589">
                  <c:v>4111.74</c:v>
                </c:pt>
                <c:pt idx="13590">
                  <c:v>4111.76</c:v>
                </c:pt>
                <c:pt idx="13591">
                  <c:v>4111.78</c:v>
                </c:pt>
                <c:pt idx="13592">
                  <c:v>4111.8</c:v>
                </c:pt>
                <c:pt idx="13593">
                  <c:v>4111.8200000000024</c:v>
                </c:pt>
                <c:pt idx="13594">
                  <c:v>4111.84</c:v>
                </c:pt>
                <c:pt idx="13595">
                  <c:v>4111.8600000000024</c:v>
                </c:pt>
                <c:pt idx="13596">
                  <c:v>4111.88</c:v>
                </c:pt>
                <c:pt idx="13597">
                  <c:v>4111.9000000000005</c:v>
                </c:pt>
                <c:pt idx="13598">
                  <c:v>4111.92</c:v>
                </c:pt>
                <c:pt idx="13599">
                  <c:v>4111.9399999999996</c:v>
                </c:pt>
                <c:pt idx="13600">
                  <c:v>4111.96</c:v>
                </c:pt>
                <c:pt idx="13601">
                  <c:v>4111.9799999999996</c:v>
                </c:pt>
                <c:pt idx="13602">
                  <c:v>4112</c:v>
                </c:pt>
                <c:pt idx="13603">
                  <c:v>4112.0200000000004</c:v>
                </c:pt>
                <c:pt idx="13604">
                  <c:v>4112.04</c:v>
                </c:pt>
                <c:pt idx="13605">
                  <c:v>4112.0600000000004</c:v>
                </c:pt>
                <c:pt idx="13606">
                  <c:v>4112.08</c:v>
                </c:pt>
                <c:pt idx="13607">
                  <c:v>4112.1000000000004</c:v>
                </c:pt>
                <c:pt idx="13608">
                  <c:v>4112.1200000000035</c:v>
                </c:pt>
                <c:pt idx="13609">
                  <c:v>4112.1400000000003</c:v>
                </c:pt>
                <c:pt idx="13610">
                  <c:v>4112.1600000000035</c:v>
                </c:pt>
                <c:pt idx="13611">
                  <c:v>4112.18</c:v>
                </c:pt>
                <c:pt idx="13612">
                  <c:v>4112.2</c:v>
                </c:pt>
                <c:pt idx="13613">
                  <c:v>4112.22</c:v>
                </c:pt>
                <c:pt idx="13614">
                  <c:v>4112.24</c:v>
                </c:pt>
                <c:pt idx="13615">
                  <c:v>4112.26</c:v>
                </c:pt>
                <c:pt idx="13616">
                  <c:v>4112.28</c:v>
                </c:pt>
                <c:pt idx="13617">
                  <c:v>4112.3</c:v>
                </c:pt>
                <c:pt idx="13618">
                  <c:v>4112.3200000000024</c:v>
                </c:pt>
                <c:pt idx="13619">
                  <c:v>4112.34</c:v>
                </c:pt>
                <c:pt idx="13620">
                  <c:v>4112.3600000000024</c:v>
                </c:pt>
                <c:pt idx="13621">
                  <c:v>4112.38</c:v>
                </c:pt>
                <c:pt idx="13622">
                  <c:v>4112.4000000000005</c:v>
                </c:pt>
                <c:pt idx="13623">
                  <c:v>4112.42</c:v>
                </c:pt>
                <c:pt idx="13624">
                  <c:v>4112.4399999999996</c:v>
                </c:pt>
                <c:pt idx="13625">
                  <c:v>4112.46</c:v>
                </c:pt>
                <c:pt idx="13626">
                  <c:v>4112.4799999999996</c:v>
                </c:pt>
                <c:pt idx="13627">
                  <c:v>4112.5</c:v>
                </c:pt>
                <c:pt idx="13628">
                  <c:v>4112.5200000000004</c:v>
                </c:pt>
                <c:pt idx="13629">
                  <c:v>4112.54</c:v>
                </c:pt>
                <c:pt idx="13630">
                  <c:v>4112.5600000000004</c:v>
                </c:pt>
                <c:pt idx="13631">
                  <c:v>4112.58</c:v>
                </c:pt>
                <c:pt idx="13632">
                  <c:v>4112.6000000000004</c:v>
                </c:pt>
                <c:pt idx="13633">
                  <c:v>4112.6200000000035</c:v>
                </c:pt>
                <c:pt idx="13634">
                  <c:v>4112.6400000000003</c:v>
                </c:pt>
                <c:pt idx="13635">
                  <c:v>4112.6600000000035</c:v>
                </c:pt>
                <c:pt idx="13636">
                  <c:v>4112.68</c:v>
                </c:pt>
                <c:pt idx="13637">
                  <c:v>4112.7</c:v>
                </c:pt>
                <c:pt idx="13638">
                  <c:v>4112.72</c:v>
                </c:pt>
                <c:pt idx="13639">
                  <c:v>4112.74</c:v>
                </c:pt>
                <c:pt idx="13640">
                  <c:v>4112.76</c:v>
                </c:pt>
                <c:pt idx="13641">
                  <c:v>4112.78</c:v>
                </c:pt>
                <c:pt idx="13642">
                  <c:v>4112.8</c:v>
                </c:pt>
                <c:pt idx="13643">
                  <c:v>4112.8200000000024</c:v>
                </c:pt>
                <c:pt idx="13644">
                  <c:v>4112.84</c:v>
                </c:pt>
                <c:pt idx="13645">
                  <c:v>4112.8600000000024</c:v>
                </c:pt>
                <c:pt idx="13646">
                  <c:v>4112.88</c:v>
                </c:pt>
                <c:pt idx="13647">
                  <c:v>4112.9000000000005</c:v>
                </c:pt>
                <c:pt idx="13648">
                  <c:v>4112.92</c:v>
                </c:pt>
                <c:pt idx="13649">
                  <c:v>4112.9399999999996</c:v>
                </c:pt>
                <c:pt idx="13650">
                  <c:v>4112.96</c:v>
                </c:pt>
                <c:pt idx="13651">
                  <c:v>4112.9799999999996</c:v>
                </c:pt>
                <c:pt idx="13652">
                  <c:v>4113</c:v>
                </c:pt>
                <c:pt idx="13653">
                  <c:v>4113.0200000000004</c:v>
                </c:pt>
                <c:pt idx="13654">
                  <c:v>4113.04</c:v>
                </c:pt>
                <c:pt idx="13655">
                  <c:v>4113.0600000000004</c:v>
                </c:pt>
                <c:pt idx="13656">
                  <c:v>4113.08</c:v>
                </c:pt>
                <c:pt idx="13657">
                  <c:v>4113.1000000000004</c:v>
                </c:pt>
                <c:pt idx="13658">
                  <c:v>4113.1200000000035</c:v>
                </c:pt>
                <c:pt idx="13659">
                  <c:v>4113.1400000000003</c:v>
                </c:pt>
                <c:pt idx="13660">
                  <c:v>4113.1600000000035</c:v>
                </c:pt>
                <c:pt idx="13661">
                  <c:v>4113.18</c:v>
                </c:pt>
                <c:pt idx="13662">
                  <c:v>4113.2</c:v>
                </c:pt>
                <c:pt idx="13663">
                  <c:v>4113.22</c:v>
                </c:pt>
                <c:pt idx="13664">
                  <c:v>4113.24</c:v>
                </c:pt>
                <c:pt idx="13665">
                  <c:v>4113.26</c:v>
                </c:pt>
                <c:pt idx="13666">
                  <c:v>4113.28</c:v>
                </c:pt>
                <c:pt idx="13667">
                  <c:v>4113.3</c:v>
                </c:pt>
                <c:pt idx="13668">
                  <c:v>4113.3200000000024</c:v>
                </c:pt>
                <c:pt idx="13669">
                  <c:v>4113.34</c:v>
                </c:pt>
                <c:pt idx="13670">
                  <c:v>4113.3600000000024</c:v>
                </c:pt>
                <c:pt idx="13671">
                  <c:v>4113.38</c:v>
                </c:pt>
                <c:pt idx="13672">
                  <c:v>4113.4000000000005</c:v>
                </c:pt>
                <c:pt idx="13673">
                  <c:v>4113.42</c:v>
                </c:pt>
                <c:pt idx="13674">
                  <c:v>4113.4399999999996</c:v>
                </c:pt>
                <c:pt idx="13675">
                  <c:v>4113.46</c:v>
                </c:pt>
                <c:pt idx="13676">
                  <c:v>4113.4799999999996</c:v>
                </c:pt>
                <c:pt idx="13677">
                  <c:v>4113.5</c:v>
                </c:pt>
                <c:pt idx="13678">
                  <c:v>4113.5200000000004</c:v>
                </c:pt>
                <c:pt idx="13679">
                  <c:v>4113.54</c:v>
                </c:pt>
                <c:pt idx="13680">
                  <c:v>4113.5600000000004</c:v>
                </c:pt>
                <c:pt idx="13681">
                  <c:v>4113.58</c:v>
                </c:pt>
                <c:pt idx="13682">
                  <c:v>4113.6000000000004</c:v>
                </c:pt>
                <c:pt idx="13683">
                  <c:v>4113.6200000000035</c:v>
                </c:pt>
                <c:pt idx="13684">
                  <c:v>4113.6400000000003</c:v>
                </c:pt>
                <c:pt idx="13685">
                  <c:v>4113.6600000000035</c:v>
                </c:pt>
                <c:pt idx="13686">
                  <c:v>4113.68</c:v>
                </c:pt>
                <c:pt idx="13687">
                  <c:v>4113.7</c:v>
                </c:pt>
                <c:pt idx="13688">
                  <c:v>4113.72</c:v>
                </c:pt>
                <c:pt idx="13689">
                  <c:v>4113.74</c:v>
                </c:pt>
                <c:pt idx="13690">
                  <c:v>4113.76</c:v>
                </c:pt>
                <c:pt idx="13691">
                  <c:v>4113.78</c:v>
                </c:pt>
                <c:pt idx="13692">
                  <c:v>4113.8</c:v>
                </c:pt>
                <c:pt idx="13693">
                  <c:v>4113.8200000000024</c:v>
                </c:pt>
                <c:pt idx="13694">
                  <c:v>4113.84</c:v>
                </c:pt>
                <c:pt idx="13695">
                  <c:v>4113.8600000000024</c:v>
                </c:pt>
                <c:pt idx="13696">
                  <c:v>4113.88</c:v>
                </c:pt>
                <c:pt idx="13697">
                  <c:v>4113.9000000000005</c:v>
                </c:pt>
                <c:pt idx="13698">
                  <c:v>4113.92</c:v>
                </c:pt>
                <c:pt idx="13699">
                  <c:v>4113.9399999999996</c:v>
                </c:pt>
                <c:pt idx="13700">
                  <c:v>4113.96</c:v>
                </c:pt>
                <c:pt idx="13701">
                  <c:v>4113.9799999999996</c:v>
                </c:pt>
                <c:pt idx="13702">
                  <c:v>4114</c:v>
                </c:pt>
                <c:pt idx="13703">
                  <c:v>4114.0200000000004</c:v>
                </c:pt>
                <c:pt idx="13704">
                  <c:v>4114.04</c:v>
                </c:pt>
                <c:pt idx="13705">
                  <c:v>4114.0600000000004</c:v>
                </c:pt>
                <c:pt idx="13706">
                  <c:v>4114.08</c:v>
                </c:pt>
                <c:pt idx="13707">
                  <c:v>4114.1000000000004</c:v>
                </c:pt>
                <c:pt idx="13708">
                  <c:v>4114.1200000000035</c:v>
                </c:pt>
                <c:pt idx="13709">
                  <c:v>4114.1400000000003</c:v>
                </c:pt>
                <c:pt idx="13710">
                  <c:v>4114.1600000000035</c:v>
                </c:pt>
                <c:pt idx="13711">
                  <c:v>4114.18</c:v>
                </c:pt>
                <c:pt idx="13712">
                  <c:v>4114.2</c:v>
                </c:pt>
                <c:pt idx="13713">
                  <c:v>4114.22</c:v>
                </c:pt>
                <c:pt idx="13714">
                  <c:v>4114.24</c:v>
                </c:pt>
                <c:pt idx="13715">
                  <c:v>4114.26</c:v>
                </c:pt>
                <c:pt idx="13716">
                  <c:v>4114.28</c:v>
                </c:pt>
                <c:pt idx="13717">
                  <c:v>4114.3</c:v>
                </c:pt>
                <c:pt idx="13718">
                  <c:v>4114.3200000000024</c:v>
                </c:pt>
                <c:pt idx="13719">
                  <c:v>4114.34</c:v>
                </c:pt>
                <c:pt idx="13720">
                  <c:v>4114.3600000000024</c:v>
                </c:pt>
                <c:pt idx="13721">
                  <c:v>4114.38</c:v>
                </c:pt>
                <c:pt idx="13722">
                  <c:v>4114.4000000000005</c:v>
                </c:pt>
                <c:pt idx="13723">
                  <c:v>4114.42</c:v>
                </c:pt>
                <c:pt idx="13724">
                  <c:v>4114.4399999999996</c:v>
                </c:pt>
                <c:pt idx="13725">
                  <c:v>4114.46</c:v>
                </c:pt>
                <c:pt idx="13726">
                  <c:v>4114.4799999999996</c:v>
                </c:pt>
                <c:pt idx="13727">
                  <c:v>4114.5</c:v>
                </c:pt>
                <c:pt idx="13728">
                  <c:v>4114.5200000000004</c:v>
                </c:pt>
                <c:pt idx="13729">
                  <c:v>4114.54</c:v>
                </c:pt>
                <c:pt idx="13730">
                  <c:v>4114.5600000000004</c:v>
                </c:pt>
                <c:pt idx="13731">
                  <c:v>4114.58</c:v>
                </c:pt>
                <c:pt idx="13732">
                  <c:v>4114.6000000000004</c:v>
                </c:pt>
                <c:pt idx="13733">
                  <c:v>4114.6200000000035</c:v>
                </c:pt>
                <c:pt idx="13734">
                  <c:v>4114.6400000000003</c:v>
                </c:pt>
                <c:pt idx="13735">
                  <c:v>4114.6600000000035</c:v>
                </c:pt>
                <c:pt idx="13736">
                  <c:v>4114.68</c:v>
                </c:pt>
                <c:pt idx="13737">
                  <c:v>4114.7</c:v>
                </c:pt>
                <c:pt idx="13738">
                  <c:v>4114.72</c:v>
                </c:pt>
                <c:pt idx="13739">
                  <c:v>4114.74</c:v>
                </c:pt>
                <c:pt idx="13740">
                  <c:v>4114.76</c:v>
                </c:pt>
                <c:pt idx="13741">
                  <c:v>4114.78</c:v>
                </c:pt>
                <c:pt idx="13742">
                  <c:v>4114.8</c:v>
                </c:pt>
                <c:pt idx="13743">
                  <c:v>4114.8200000000024</c:v>
                </c:pt>
                <c:pt idx="13744">
                  <c:v>4114.84</c:v>
                </c:pt>
                <c:pt idx="13745">
                  <c:v>4114.8600000000024</c:v>
                </c:pt>
                <c:pt idx="13746">
                  <c:v>4114.88</c:v>
                </c:pt>
                <c:pt idx="13747">
                  <c:v>4114.9000000000005</c:v>
                </c:pt>
                <c:pt idx="13748">
                  <c:v>4114.92</c:v>
                </c:pt>
                <c:pt idx="13749">
                  <c:v>4114.9399999999996</c:v>
                </c:pt>
                <c:pt idx="13750">
                  <c:v>4114.96</c:v>
                </c:pt>
                <c:pt idx="13751">
                  <c:v>4114.9799999999996</c:v>
                </c:pt>
                <c:pt idx="13752">
                  <c:v>4115</c:v>
                </c:pt>
                <c:pt idx="13753">
                  <c:v>4115.0200000000004</c:v>
                </c:pt>
                <c:pt idx="13754">
                  <c:v>4115.04</c:v>
                </c:pt>
                <c:pt idx="13755">
                  <c:v>4115.0600000000004</c:v>
                </c:pt>
                <c:pt idx="13756">
                  <c:v>4115.08</c:v>
                </c:pt>
                <c:pt idx="13757">
                  <c:v>4115.1000000000004</c:v>
                </c:pt>
                <c:pt idx="13758">
                  <c:v>4115.1200000000035</c:v>
                </c:pt>
                <c:pt idx="13759">
                  <c:v>4115.1400000000003</c:v>
                </c:pt>
                <c:pt idx="13760">
                  <c:v>4115.1600000000035</c:v>
                </c:pt>
                <c:pt idx="13761">
                  <c:v>4115.18</c:v>
                </c:pt>
                <c:pt idx="13762">
                  <c:v>4115.2</c:v>
                </c:pt>
                <c:pt idx="13763">
                  <c:v>4115.22</c:v>
                </c:pt>
                <c:pt idx="13764">
                  <c:v>4115.24</c:v>
                </c:pt>
                <c:pt idx="13765">
                  <c:v>4115.26</c:v>
                </c:pt>
                <c:pt idx="13766">
                  <c:v>4115.28</c:v>
                </c:pt>
                <c:pt idx="13767">
                  <c:v>4115.3</c:v>
                </c:pt>
                <c:pt idx="13768">
                  <c:v>4115.3200000000024</c:v>
                </c:pt>
                <c:pt idx="13769">
                  <c:v>4115.34</c:v>
                </c:pt>
                <c:pt idx="13770">
                  <c:v>4115.3600000000024</c:v>
                </c:pt>
                <c:pt idx="13771">
                  <c:v>4115.38</c:v>
                </c:pt>
                <c:pt idx="13772">
                  <c:v>4115.4000000000005</c:v>
                </c:pt>
                <c:pt idx="13773">
                  <c:v>4115.42</c:v>
                </c:pt>
                <c:pt idx="13774">
                  <c:v>4115.4399999999996</c:v>
                </c:pt>
                <c:pt idx="13775">
                  <c:v>4115.46</c:v>
                </c:pt>
                <c:pt idx="13776">
                  <c:v>4115.4799999999996</c:v>
                </c:pt>
                <c:pt idx="13777">
                  <c:v>4115.5</c:v>
                </c:pt>
                <c:pt idx="13778">
                  <c:v>4115.5200000000004</c:v>
                </c:pt>
                <c:pt idx="13779">
                  <c:v>4115.54</c:v>
                </c:pt>
                <c:pt idx="13780">
                  <c:v>4115.5600000000004</c:v>
                </c:pt>
                <c:pt idx="13781">
                  <c:v>4115.58</c:v>
                </c:pt>
                <c:pt idx="13782">
                  <c:v>4115.6000000000004</c:v>
                </c:pt>
                <c:pt idx="13783">
                  <c:v>4115.6200000000035</c:v>
                </c:pt>
                <c:pt idx="13784">
                  <c:v>4115.6400000000003</c:v>
                </c:pt>
                <c:pt idx="13785">
                  <c:v>4115.6600000000035</c:v>
                </c:pt>
                <c:pt idx="13786">
                  <c:v>4115.68</c:v>
                </c:pt>
                <c:pt idx="13787">
                  <c:v>4115.7</c:v>
                </c:pt>
                <c:pt idx="13788">
                  <c:v>4115.72</c:v>
                </c:pt>
                <c:pt idx="13789">
                  <c:v>4115.74</c:v>
                </c:pt>
                <c:pt idx="13790">
                  <c:v>4115.76</c:v>
                </c:pt>
                <c:pt idx="13791">
                  <c:v>4115.78</c:v>
                </c:pt>
                <c:pt idx="13792">
                  <c:v>4115.8</c:v>
                </c:pt>
                <c:pt idx="13793">
                  <c:v>4115.8200000000024</c:v>
                </c:pt>
                <c:pt idx="13794">
                  <c:v>4115.84</c:v>
                </c:pt>
                <c:pt idx="13795">
                  <c:v>4115.8600000000024</c:v>
                </c:pt>
                <c:pt idx="13796">
                  <c:v>4115.88</c:v>
                </c:pt>
                <c:pt idx="13797">
                  <c:v>4115.9000000000005</c:v>
                </c:pt>
                <c:pt idx="13798">
                  <c:v>4115.92</c:v>
                </c:pt>
                <c:pt idx="13799">
                  <c:v>4115.9399999999996</c:v>
                </c:pt>
                <c:pt idx="13800">
                  <c:v>4115.96</c:v>
                </c:pt>
                <c:pt idx="13801">
                  <c:v>4115.9799999999996</c:v>
                </c:pt>
                <c:pt idx="13802">
                  <c:v>4116</c:v>
                </c:pt>
                <c:pt idx="13803">
                  <c:v>4116.0200000000004</c:v>
                </c:pt>
                <c:pt idx="13804">
                  <c:v>4116.04</c:v>
                </c:pt>
                <c:pt idx="13805">
                  <c:v>4116.0600000000004</c:v>
                </c:pt>
                <c:pt idx="13806">
                  <c:v>4116.08</c:v>
                </c:pt>
                <c:pt idx="13807">
                  <c:v>4116.1000000000004</c:v>
                </c:pt>
                <c:pt idx="13808">
                  <c:v>4116.1200000000035</c:v>
                </c:pt>
                <c:pt idx="13809">
                  <c:v>4116.1400000000003</c:v>
                </c:pt>
                <c:pt idx="13810">
                  <c:v>4116.1600000000035</c:v>
                </c:pt>
                <c:pt idx="13811">
                  <c:v>4116.18</c:v>
                </c:pt>
                <c:pt idx="13812">
                  <c:v>4116.2</c:v>
                </c:pt>
                <c:pt idx="13813">
                  <c:v>4116.22</c:v>
                </c:pt>
                <c:pt idx="13814">
                  <c:v>4116.24</c:v>
                </c:pt>
                <c:pt idx="13815">
                  <c:v>4116.26</c:v>
                </c:pt>
                <c:pt idx="13816">
                  <c:v>4116.28</c:v>
                </c:pt>
                <c:pt idx="13817">
                  <c:v>4116.3</c:v>
                </c:pt>
                <c:pt idx="13818">
                  <c:v>4116.3200000000024</c:v>
                </c:pt>
                <c:pt idx="13819">
                  <c:v>4116.34</c:v>
                </c:pt>
                <c:pt idx="13820">
                  <c:v>4116.3600000000024</c:v>
                </c:pt>
                <c:pt idx="13821">
                  <c:v>4116.38</c:v>
                </c:pt>
                <c:pt idx="13822">
                  <c:v>4116.4000000000005</c:v>
                </c:pt>
                <c:pt idx="13823">
                  <c:v>4116.42</c:v>
                </c:pt>
                <c:pt idx="13824">
                  <c:v>4116.4399999999996</c:v>
                </c:pt>
                <c:pt idx="13825">
                  <c:v>4116.46</c:v>
                </c:pt>
                <c:pt idx="13826">
                  <c:v>4116.4799999999996</c:v>
                </c:pt>
                <c:pt idx="13827">
                  <c:v>4116.5</c:v>
                </c:pt>
                <c:pt idx="13828">
                  <c:v>4116.5200000000004</c:v>
                </c:pt>
                <c:pt idx="13829">
                  <c:v>4116.54</c:v>
                </c:pt>
                <c:pt idx="13830">
                  <c:v>4116.5600000000004</c:v>
                </c:pt>
                <c:pt idx="13831">
                  <c:v>4116.58</c:v>
                </c:pt>
                <c:pt idx="13832">
                  <c:v>4116.6000000000004</c:v>
                </c:pt>
                <c:pt idx="13833">
                  <c:v>4116.6200000000035</c:v>
                </c:pt>
                <c:pt idx="13834">
                  <c:v>4116.6400000000003</c:v>
                </c:pt>
                <c:pt idx="13835">
                  <c:v>4116.6600000000035</c:v>
                </c:pt>
                <c:pt idx="13836">
                  <c:v>4116.68</c:v>
                </c:pt>
                <c:pt idx="13837">
                  <c:v>4116.7</c:v>
                </c:pt>
                <c:pt idx="13838">
                  <c:v>4116.72</c:v>
                </c:pt>
                <c:pt idx="13839">
                  <c:v>4116.74</c:v>
                </c:pt>
                <c:pt idx="13840">
                  <c:v>4116.76</c:v>
                </c:pt>
                <c:pt idx="13841">
                  <c:v>4116.78</c:v>
                </c:pt>
                <c:pt idx="13842">
                  <c:v>4116.8</c:v>
                </c:pt>
                <c:pt idx="13843">
                  <c:v>4116.8200000000024</c:v>
                </c:pt>
                <c:pt idx="13844">
                  <c:v>4116.84</c:v>
                </c:pt>
                <c:pt idx="13845">
                  <c:v>4116.8600000000024</c:v>
                </c:pt>
                <c:pt idx="13846">
                  <c:v>4116.88</c:v>
                </c:pt>
                <c:pt idx="13847">
                  <c:v>4116.9000000000005</c:v>
                </c:pt>
                <c:pt idx="13848">
                  <c:v>4116.92</c:v>
                </c:pt>
                <c:pt idx="13849">
                  <c:v>4116.9399999999996</c:v>
                </c:pt>
                <c:pt idx="13850">
                  <c:v>4116.96</c:v>
                </c:pt>
                <c:pt idx="13851">
                  <c:v>4116.9799999999996</c:v>
                </c:pt>
                <c:pt idx="13852">
                  <c:v>4117</c:v>
                </c:pt>
                <c:pt idx="13853">
                  <c:v>4117.0200000000004</c:v>
                </c:pt>
                <c:pt idx="13854">
                  <c:v>4117.04</c:v>
                </c:pt>
                <c:pt idx="13855">
                  <c:v>4117.0600000000004</c:v>
                </c:pt>
                <c:pt idx="13856">
                  <c:v>4117.08</c:v>
                </c:pt>
                <c:pt idx="13857">
                  <c:v>4117.1000000000004</c:v>
                </c:pt>
                <c:pt idx="13858">
                  <c:v>4117.1200000000035</c:v>
                </c:pt>
                <c:pt idx="13859">
                  <c:v>4117.1400000000003</c:v>
                </c:pt>
                <c:pt idx="13860">
                  <c:v>4117.1600000000035</c:v>
                </c:pt>
                <c:pt idx="13861">
                  <c:v>4117.18</c:v>
                </c:pt>
                <c:pt idx="13862">
                  <c:v>4117.2</c:v>
                </c:pt>
                <c:pt idx="13863">
                  <c:v>4117.22</c:v>
                </c:pt>
                <c:pt idx="13864">
                  <c:v>4117.24</c:v>
                </c:pt>
                <c:pt idx="13865">
                  <c:v>4117.26</c:v>
                </c:pt>
                <c:pt idx="13866">
                  <c:v>4117.28</c:v>
                </c:pt>
                <c:pt idx="13867">
                  <c:v>4117.3</c:v>
                </c:pt>
                <c:pt idx="13868">
                  <c:v>4117.3200000000024</c:v>
                </c:pt>
                <c:pt idx="13869">
                  <c:v>4117.34</c:v>
                </c:pt>
                <c:pt idx="13870">
                  <c:v>4117.3600000000024</c:v>
                </c:pt>
                <c:pt idx="13871">
                  <c:v>4117.38</c:v>
                </c:pt>
                <c:pt idx="13872">
                  <c:v>4117.4000000000005</c:v>
                </c:pt>
                <c:pt idx="13873">
                  <c:v>4117.42</c:v>
                </c:pt>
                <c:pt idx="13874">
                  <c:v>4117.4399999999996</c:v>
                </c:pt>
                <c:pt idx="13875">
                  <c:v>4117.46</c:v>
                </c:pt>
                <c:pt idx="13876">
                  <c:v>4117.4799999999996</c:v>
                </c:pt>
                <c:pt idx="13877">
                  <c:v>4117.5</c:v>
                </c:pt>
                <c:pt idx="13878">
                  <c:v>4117.5200000000004</c:v>
                </c:pt>
                <c:pt idx="13879">
                  <c:v>4117.54</c:v>
                </c:pt>
                <c:pt idx="13880">
                  <c:v>4117.5600000000004</c:v>
                </c:pt>
                <c:pt idx="13881">
                  <c:v>4117.58</c:v>
                </c:pt>
                <c:pt idx="13882">
                  <c:v>4117.6000000000004</c:v>
                </c:pt>
                <c:pt idx="13883">
                  <c:v>4117.6200000000035</c:v>
                </c:pt>
                <c:pt idx="13884">
                  <c:v>4117.6400000000003</c:v>
                </c:pt>
                <c:pt idx="13885">
                  <c:v>4117.6600000000035</c:v>
                </c:pt>
                <c:pt idx="13886">
                  <c:v>4117.68</c:v>
                </c:pt>
                <c:pt idx="13887">
                  <c:v>4117.7</c:v>
                </c:pt>
                <c:pt idx="13888">
                  <c:v>4117.72</c:v>
                </c:pt>
                <c:pt idx="13889">
                  <c:v>4117.74</c:v>
                </c:pt>
                <c:pt idx="13890">
                  <c:v>4117.76</c:v>
                </c:pt>
                <c:pt idx="13891">
                  <c:v>4117.78</c:v>
                </c:pt>
                <c:pt idx="13892">
                  <c:v>4117.8</c:v>
                </c:pt>
                <c:pt idx="13893">
                  <c:v>4117.8200000000024</c:v>
                </c:pt>
                <c:pt idx="13894">
                  <c:v>4117.84</c:v>
                </c:pt>
                <c:pt idx="13895">
                  <c:v>4117.8600000000024</c:v>
                </c:pt>
                <c:pt idx="13896">
                  <c:v>4117.88</c:v>
                </c:pt>
                <c:pt idx="13897">
                  <c:v>4117.9000000000005</c:v>
                </c:pt>
                <c:pt idx="13898">
                  <c:v>4117.92</c:v>
                </c:pt>
                <c:pt idx="13899">
                  <c:v>4117.9399999999996</c:v>
                </c:pt>
                <c:pt idx="13900">
                  <c:v>4117.96</c:v>
                </c:pt>
                <c:pt idx="13901">
                  <c:v>4117.9799999999996</c:v>
                </c:pt>
                <c:pt idx="13902">
                  <c:v>4118</c:v>
                </c:pt>
                <c:pt idx="13903">
                  <c:v>4118.0200000000004</c:v>
                </c:pt>
                <c:pt idx="13904">
                  <c:v>4118.04</c:v>
                </c:pt>
                <c:pt idx="13905">
                  <c:v>4118.0600000000004</c:v>
                </c:pt>
                <c:pt idx="13906">
                  <c:v>4118.08</c:v>
                </c:pt>
                <c:pt idx="13907">
                  <c:v>4118.1000000000004</c:v>
                </c:pt>
                <c:pt idx="13908">
                  <c:v>4118.1200000000035</c:v>
                </c:pt>
                <c:pt idx="13909">
                  <c:v>4118.1400000000003</c:v>
                </c:pt>
                <c:pt idx="13910">
                  <c:v>4118.1600000000035</c:v>
                </c:pt>
                <c:pt idx="13911">
                  <c:v>4118.18</c:v>
                </c:pt>
                <c:pt idx="13912">
                  <c:v>4118.2</c:v>
                </c:pt>
                <c:pt idx="13913">
                  <c:v>4118.22</c:v>
                </c:pt>
                <c:pt idx="13914">
                  <c:v>4118.24</c:v>
                </c:pt>
                <c:pt idx="13915">
                  <c:v>4118.26</c:v>
                </c:pt>
                <c:pt idx="13916">
                  <c:v>4118.28</c:v>
                </c:pt>
                <c:pt idx="13917">
                  <c:v>4118.3</c:v>
                </c:pt>
                <c:pt idx="13918">
                  <c:v>4118.3200000000024</c:v>
                </c:pt>
                <c:pt idx="13919">
                  <c:v>4118.34</c:v>
                </c:pt>
                <c:pt idx="13920">
                  <c:v>4118.3600000000024</c:v>
                </c:pt>
                <c:pt idx="13921">
                  <c:v>4118.38</c:v>
                </c:pt>
                <c:pt idx="13922">
                  <c:v>4118.4000000000005</c:v>
                </c:pt>
                <c:pt idx="13923">
                  <c:v>4118.42</c:v>
                </c:pt>
                <c:pt idx="13924">
                  <c:v>4118.4399999999996</c:v>
                </c:pt>
                <c:pt idx="13925">
                  <c:v>4118.46</c:v>
                </c:pt>
                <c:pt idx="13926">
                  <c:v>4118.4799999999996</c:v>
                </c:pt>
                <c:pt idx="13927">
                  <c:v>4118.5</c:v>
                </c:pt>
                <c:pt idx="13928">
                  <c:v>4118.5200000000004</c:v>
                </c:pt>
                <c:pt idx="13929">
                  <c:v>4118.54</c:v>
                </c:pt>
                <c:pt idx="13930">
                  <c:v>4118.5600000000004</c:v>
                </c:pt>
                <c:pt idx="13931">
                  <c:v>4118.58</c:v>
                </c:pt>
                <c:pt idx="13932">
                  <c:v>4118.6000000000004</c:v>
                </c:pt>
                <c:pt idx="13933">
                  <c:v>4118.6200000000035</c:v>
                </c:pt>
                <c:pt idx="13934">
                  <c:v>4118.6400000000003</c:v>
                </c:pt>
                <c:pt idx="13935">
                  <c:v>4118.6600000000035</c:v>
                </c:pt>
                <c:pt idx="13936">
                  <c:v>4118.68</c:v>
                </c:pt>
                <c:pt idx="13937">
                  <c:v>4118.7</c:v>
                </c:pt>
                <c:pt idx="13938">
                  <c:v>4118.72</c:v>
                </c:pt>
                <c:pt idx="13939">
                  <c:v>4118.74</c:v>
                </c:pt>
                <c:pt idx="13940">
                  <c:v>4118.76</c:v>
                </c:pt>
                <c:pt idx="13941">
                  <c:v>4118.78</c:v>
                </c:pt>
                <c:pt idx="13942">
                  <c:v>4118.8</c:v>
                </c:pt>
                <c:pt idx="13943">
                  <c:v>4118.8200000000024</c:v>
                </c:pt>
                <c:pt idx="13944">
                  <c:v>4118.84</c:v>
                </c:pt>
                <c:pt idx="13945">
                  <c:v>4118.8600000000024</c:v>
                </c:pt>
                <c:pt idx="13946">
                  <c:v>4118.88</c:v>
                </c:pt>
                <c:pt idx="13947">
                  <c:v>4118.9000000000005</c:v>
                </c:pt>
                <c:pt idx="13948">
                  <c:v>4118.92</c:v>
                </c:pt>
                <c:pt idx="13949">
                  <c:v>4118.9399999999996</c:v>
                </c:pt>
                <c:pt idx="13950">
                  <c:v>4118.96</c:v>
                </c:pt>
                <c:pt idx="13951">
                  <c:v>4118.9799999999996</c:v>
                </c:pt>
                <c:pt idx="13952">
                  <c:v>4119</c:v>
                </c:pt>
                <c:pt idx="13953">
                  <c:v>4119.0200000000004</c:v>
                </c:pt>
                <c:pt idx="13954">
                  <c:v>4119.04</c:v>
                </c:pt>
                <c:pt idx="13955">
                  <c:v>4119.0600000000004</c:v>
                </c:pt>
                <c:pt idx="13956">
                  <c:v>4119.08</c:v>
                </c:pt>
                <c:pt idx="13957">
                  <c:v>4119.1000000000004</c:v>
                </c:pt>
                <c:pt idx="13958">
                  <c:v>4119.1200000000035</c:v>
                </c:pt>
                <c:pt idx="13959">
                  <c:v>4119.1400000000003</c:v>
                </c:pt>
                <c:pt idx="13960">
                  <c:v>4119.1600000000035</c:v>
                </c:pt>
                <c:pt idx="13961">
                  <c:v>4119.18</c:v>
                </c:pt>
                <c:pt idx="13962">
                  <c:v>4119.2</c:v>
                </c:pt>
                <c:pt idx="13963">
                  <c:v>4119.22</c:v>
                </c:pt>
                <c:pt idx="13964">
                  <c:v>4119.24</c:v>
                </c:pt>
                <c:pt idx="13965">
                  <c:v>4119.26</c:v>
                </c:pt>
                <c:pt idx="13966">
                  <c:v>4119.28</c:v>
                </c:pt>
                <c:pt idx="13967">
                  <c:v>4119.3</c:v>
                </c:pt>
                <c:pt idx="13968">
                  <c:v>4119.3200000000024</c:v>
                </c:pt>
                <c:pt idx="13969">
                  <c:v>4119.34</c:v>
                </c:pt>
                <c:pt idx="13970">
                  <c:v>4119.3600000000024</c:v>
                </c:pt>
                <c:pt idx="13971">
                  <c:v>4119.38</c:v>
                </c:pt>
                <c:pt idx="13972">
                  <c:v>4119.4000000000005</c:v>
                </c:pt>
                <c:pt idx="13973">
                  <c:v>4119.42</c:v>
                </c:pt>
                <c:pt idx="13974">
                  <c:v>4119.4399999999996</c:v>
                </c:pt>
                <c:pt idx="13975">
                  <c:v>4119.46</c:v>
                </c:pt>
                <c:pt idx="13976">
                  <c:v>4119.4799999999996</c:v>
                </c:pt>
                <c:pt idx="13977">
                  <c:v>4119.5</c:v>
                </c:pt>
                <c:pt idx="13978">
                  <c:v>4119.5200000000004</c:v>
                </c:pt>
                <c:pt idx="13979">
                  <c:v>4119.54</c:v>
                </c:pt>
                <c:pt idx="13980">
                  <c:v>4119.5600000000004</c:v>
                </c:pt>
                <c:pt idx="13981">
                  <c:v>4119.58</c:v>
                </c:pt>
                <c:pt idx="13982">
                  <c:v>4119.6000000000004</c:v>
                </c:pt>
                <c:pt idx="13983">
                  <c:v>4119.6200000000035</c:v>
                </c:pt>
                <c:pt idx="13984">
                  <c:v>4119.6400000000003</c:v>
                </c:pt>
                <c:pt idx="13985">
                  <c:v>4119.6600000000035</c:v>
                </c:pt>
                <c:pt idx="13986">
                  <c:v>4119.68</c:v>
                </c:pt>
                <c:pt idx="13987">
                  <c:v>4119.7</c:v>
                </c:pt>
                <c:pt idx="13988">
                  <c:v>4119.72</c:v>
                </c:pt>
                <c:pt idx="13989">
                  <c:v>4119.74</c:v>
                </c:pt>
                <c:pt idx="13990">
                  <c:v>4119.76</c:v>
                </c:pt>
                <c:pt idx="13991">
                  <c:v>4119.78</c:v>
                </c:pt>
                <c:pt idx="13992">
                  <c:v>4119.8</c:v>
                </c:pt>
                <c:pt idx="13993">
                  <c:v>4119.8200000000024</c:v>
                </c:pt>
                <c:pt idx="13994">
                  <c:v>4119.84</c:v>
                </c:pt>
                <c:pt idx="13995">
                  <c:v>4119.8600000000024</c:v>
                </c:pt>
                <c:pt idx="13996">
                  <c:v>4119.88</c:v>
                </c:pt>
                <c:pt idx="13997">
                  <c:v>4119.9000000000005</c:v>
                </c:pt>
                <c:pt idx="13998">
                  <c:v>4119.92</c:v>
                </c:pt>
                <c:pt idx="13999">
                  <c:v>4119.9399999999996</c:v>
                </c:pt>
                <c:pt idx="14000">
                  <c:v>4119.96</c:v>
                </c:pt>
                <c:pt idx="14001">
                  <c:v>4119.9799999999996</c:v>
                </c:pt>
                <c:pt idx="14002">
                  <c:v>4120</c:v>
                </c:pt>
                <c:pt idx="14003">
                  <c:v>4120.0200000000004</c:v>
                </c:pt>
                <c:pt idx="14004">
                  <c:v>4120.04</c:v>
                </c:pt>
                <c:pt idx="14005">
                  <c:v>4120.0600000000004</c:v>
                </c:pt>
                <c:pt idx="14006">
                  <c:v>4120.08</c:v>
                </c:pt>
                <c:pt idx="14007">
                  <c:v>4120.1000000000004</c:v>
                </c:pt>
                <c:pt idx="14008">
                  <c:v>4120.1200000000035</c:v>
                </c:pt>
                <c:pt idx="14009">
                  <c:v>4120.1400000000003</c:v>
                </c:pt>
                <c:pt idx="14010">
                  <c:v>4120.1600000000035</c:v>
                </c:pt>
                <c:pt idx="14011">
                  <c:v>4120.18</c:v>
                </c:pt>
                <c:pt idx="14012">
                  <c:v>4120.2</c:v>
                </c:pt>
                <c:pt idx="14013">
                  <c:v>4120.22</c:v>
                </c:pt>
                <c:pt idx="14014">
                  <c:v>4120.24</c:v>
                </c:pt>
                <c:pt idx="14015">
                  <c:v>4120.26</c:v>
                </c:pt>
                <c:pt idx="14016">
                  <c:v>4120.28</c:v>
                </c:pt>
                <c:pt idx="14017">
                  <c:v>4120.3</c:v>
                </c:pt>
                <c:pt idx="14018">
                  <c:v>4120.3200000000024</c:v>
                </c:pt>
                <c:pt idx="14019">
                  <c:v>4120.34</c:v>
                </c:pt>
                <c:pt idx="14020">
                  <c:v>4120.3600000000024</c:v>
                </c:pt>
                <c:pt idx="14021">
                  <c:v>4120.38</c:v>
                </c:pt>
                <c:pt idx="14022">
                  <c:v>4120.4000000000005</c:v>
                </c:pt>
                <c:pt idx="14023">
                  <c:v>4120.42</c:v>
                </c:pt>
                <c:pt idx="14024">
                  <c:v>4120.4399999999996</c:v>
                </c:pt>
                <c:pt idx="14025">
                  <c:v>4120.46</c:v>
                </c:pt>
                <c:pt idx="14026">
                  <c:v>4120.4799999999996</c:v>
                </c:pt>
                <c:pt idx="14027">
                  <c:v>4120.5</c:v>
                </c:pt>
                <c:pt idx="14028">
                  <c:v>4120.5200000000004</c:v>
                </c:pt>
                <c:pt idx="14029">
                  <c:v>4120.54</c:v>
                </c:pt>
                <c:pt idx="14030">
                  <c:v>4120.5600000000004</c:v>
                </c:pt>
                <c:pt idx="14031">
                  <c:v>4120.58</c:v>
                </c:pt>
                <c:pt idx="14032">
                  <c:v>4120.6000000000004</c:v>
                </c:pt>
                <c:pt idx="14033">
                  <c:v>4120.6200000000035</c:v>
                </c:pt>
                <c:pt idx="14034">
                  <c:v>4120.6400000000003</c:v>
                </c:pt>
                <c:pt idx="14035">
                  <c:v>4120.6600000000035</c:v>
                </c:pt>
                <c:pt idx="14036">
                  <c:v>4120.68</c:v>
                </c:pt>
                <c:pt idx="14037">
                  <c:v>4120.7</c:v>
                </c:pt>
                <c:pt idx="14038">
                  <c:v>4120.72</c:v>
                </c:pt>
                <c:pt idx="14039">
                  <c:v>4120.74</c:v>
                </c:pt>
                <c:pt idx="14040">
                  <c:v>4120.76</c:v>
                </c:pt>
                <c:pt idx="14041">
                  <c:v>4120.78</c:v>
                </c:pt>
                <c:pt idx="14042">
                  <c:v>4120.8</c:v>
                </c:pt>
                <c:pt idx="14043">
                  <c:v>4120.8200000000024</c:v>
                </c:pt>
                <c:pt idx="14044">
                  <c:v>4120.84</c:v>
                </c:pt>
                <c:pt idx="14045">
                  <c:v>4120.8600000000024</c:v>
                </c:pt>
                <c:pt idx="14046">
                  <c:v>4120.88</c:v>
                </c:pt>
                <c:pt idx="14047">
                  <c:v>4120.9000000000005</c:v>
                </c:pt>
                <c:pt idx="14048">
                  <c:v>4120.92</c:v>
                </c:pt>
                <c:pt idx="14049">
                  <c:v>4120.9399999999996</c:v>
                </c:pt>
                <c:pt idx="14050">
                  <c:v>4120.96</c:v>
                </c:pt>
                <c:pt idx="14051">
                  <c:v>4120.9799999999996</c:v>
                </c:pt>
                <c:pt idx="14052">
                  <c:v>4121</c:v>
                </c:pt>
                <c:pt idx="14053">
                  <c:v>4121.0200000000004</c:v>
                </c:pt>
                <c:pt idx="14054">
                  <c:v>4121.04</c:v>
                </c:pt>
                <c:pt idx="14055">
                  <c:v>4121.0600000000004</c:v>
                </c:pt>
                <c:pt idx="14056">
                  <c:v>4121.08</c:v>
                </c:pt>
                <c:pt idx="14057">
                  <c:v>4121.1000000000004</c:v>
                </c:pt>
                <c:pt idx="14058">
                  <c:v>4121.1200000000035</c:v>
                </c:pt>
                <c:pt idx="14059">
                  <c:v>4121.1400000000003</c:v>
                </c:pt>
                <c:pt idx="14060">
                  <c:v>4121.1600000000035</c:v>
                </c:pt>
                <c:pt idx="14061">
                  <c:v>4121.18</c:v>
                </c:pt>
                <c:pt idx="14062">
                  <c:v>4121.2</c:v>
                </c:pt>
                <c:pt idx="14063">
                  <c:v>4121.22</c:v>
                </c:pt>
                <c:pt idx="14064">
                  <c:v>4121.24</c:v>
                </c:pt>
                <c:pt idx="14065">
                  <c:v>4121.26</c:v>
                </c:pt>
                <c:pt idx="14066">
                  <c:v>4121.28</c:v>
                </c:pt>
                <c:pt idx="14067">
                  <c:v>4121.3</c:v>
                </c:pt>
                <c:pt idx="14068">
                  <c:v>4121.3200000000024</c:v>
                </c:pt>
                <c:pt idx="14069">
                  <c:v>4121.34</c:v>
                </c:pt>
                <c:pt idx="14070">
                  <c:v>4121.3600000000024</c:v>
                </c:pt>
                <c:pt idx="14071">
                  <c:v>4121.38</c:v>
                </c:pt>
                <c:pt idx="14072">
                  <c:v>4121.4000000000005</c:v>
                </c:pt>
                <c:pt idx="14073">
                  <c:v>4121.42</c:v>
                </c:pt>
                <c:pt idx="14074">
                  <c:v>4121.4399999999996</c:v>
                </c:pt>
                <c:pt idx="14075">
                  <c:v>4121.46</c:v>
                </c:pt>
                <c:pt idx="14076">
                  <c:v>4121.4799999999996</c:v>
                </c:pt>
                <c:pt idx="14077">
                  <c:v>4121.5</c:v>
                </c:pt>
                <c:pt idx="14078">
                  <c:v>4121.5200000000004</c:v>
                </c:pt>
                <c:pt idx="14079">
                  <c:v>4121.54</c:v>
                </c:pt>
                <c:pt idx="14080">
                  <c:v>4121.5600000000004</c:v>
                </c:pt>
                <c:pt idx="14081">
                  <c:v>4121.58</c:v>
                </c:pt>
                <c:pt idx="14082">
                  <c:v>4121.6000000000004</c:v>
                </c:pt>
                <c:pt idx="14083">
                  <c:v>4121.6200000000035</c:v>
                </c:pt>
                <c:pt idx="14084">
                  <c:v>4121.6400000000003</c:v>
                </c:pt>
                <c:pt idx="14085">
                  <c:v>4121.6600000000035</c:v>
                </c:pt>
                <c:pt idx="14086">
                  <c:v>4121.68</c:v>
                </c:pt>
                <c:pt idx="14087">
                  <c:v>4121.7</c:v>
                </c:pt>
                <c:pt idx="14088">
                  <c:v>4121.72</c:v>
                </c:pt>
                <c:pt idx="14089">
                  <c:v>4121.74</c:v>
                </c:pt>
                <c:pt idx="14090">
                  <c:v>4121.76</c:v>
                </c:pt>
                <c:pt idx="14091">
                  <c:v>4121.78</c:v>
                </c:pt>
                <c:pt idx="14092">
                  <c:v>4121.8</c:v>
                </c:pt>
                <c:pt idx="14093">
                  <c:v>4121.8200000000024</c:v>
                </c:pt>
                <c:pt idx="14094">
                  <c:v>4121.84</c:v>
                </c:pt>
                <c:pt idx="14095">
                  <c:v>4121.8600000000024</c:v>
                </c:pt>
                <c:pt idx="14096">
                  <c:v>4121.88</c:v>
                </c:pt>
                <c:pt idx="14097">
                  <c:v>4121.9000000000005</c:v>
                </c:pt>
                <c:pt idx="14098">
                  <c:v>4121.92</c:v>
                </c:pt>
                <c:pt idx="14099">
                  <c:v>4121.9399999999996</c:v>
                </c:pt>
                <c:pt idx="14100">
                  <c:v>4121.96</c:v>
                </c:pt>
                <c:pt idx="14101">
                  <c:v>4121.9799999999996</c:v>
                </c:pt>
                <c:pt idx="14102">
                  <c:v>4122</c:v>
                </c:pt>
                <c:pt idx="14103">
                  <c:v>4122.0200000000004</c:v>
                </c:pt>
                <c:pt idx="14104">
                  <c:v>4122.04</c:v>
                </c:pt>
                <c:pt idx="14105">
                  <c:v>4122.0600000000004</c:v>
                </c:pt>
                <c:pt idx="14106">
                  <c:v>4122.08</c:v>
                </c:pt>
                <c:pt idx="14107">
                  <c:v>4122.1000000000004</c:v>
                </c:pt>
                <c:pt idx="14108">
                  <c:v>4122.1200000000035</c:v>
                </c:pt>
                <c:pt idx="14109">
                  <c:v>4122.1400000000003</c:v>
                </c:pt>
                <c:pt idx="14110">
                  <c:v>4122.1600000000035</c:v>
                </c:pt>
                <c:pt idx="14111">
                  <c:v>4122.18</c:v>
                </c:pt>
                <c:pt idx="14112">
                  <c:v>4122.2</c:v>
                </c:pt>
                <c:pt idx="14113">
                  <c:v>4122.22</c:v>
                </c:pt>
                <c:pt idx="14114">
                  <c:v>4122.24</c:v>
                </c:pt>
                <c:pt idx="14115">
                  <c:v>4122.26</c:v>
                </c:pt>
                <c:pt idx="14116">
                  <c:v>4122.28</c:v>
                </c:pt>
                <c:pt idx="14117">
                  <c:v>4122.3</c:v>
                </c:pt>
                <c:pt idx="14118">
                  <c:v>4122.3200000000024</c:v>
                </c:pt>
                <c:pt idx="14119">
                  <c:v>4122.34</c:v>
                </c:pt>
                <c:pt idx="14120">
                  <c:v>4122.3600000000024</c:v>
                </c:pt>
                <c:pt idx="14121">
                  <c:v>4122.38</c:v>
                </c:pt>
                <c:pt idx="14122">
                  <c:v>4122.4000000000005</c:v>
                </c:pt>
                <c:pt idx="14123">
                  <c:v>4122.42</c:v>
                </c:pt>
                <c:pt idx="14124">
                  <c:v>4122.4399999999996</c:v>
                </c:pt>
                <c:pt idx="14125">
                  <c:v>4122.46</c:v>
                </c:pt>
                <c:pt idx="14126">
                  <c:v>4122.4799999999996</c:v>
                </c:pt>
                <c:pt idx="14127">
                  <c:v>4122.5</c:v>
                </c:pt>
                <c:pt idx="14128">
                  <c:v>4122.5200000000004</c:v>
                </c:pt>
                <c:pt idx="14129">
                  <c:v>4122.54</c:v>
                </c:pt>
                <c:pt idx="14130">
                  <c:v>4122.5600000000004</c:v>
                </c:pt>
                <c:pt idx="14131">
                  <c:v>4122.58</c:v>
                </c:pt>
                <c:pt idx="14132">
                  <c:v>4122.6000000000004</c:v>
                </c:pt>
                <c:pt idx="14133">
                  <c:v>4122.6200000000035</c:v>
                </c:pt>
                <c:pt idx="14134">
                  <c:v>4122.6400000000003</c:v>
                </c:pt>
                <c:pt idx="14135">
                  <c:v>4122.6600000000035</c:v>
                </c:pt>
                <c:pt idx="14136">
                  <c:v>4122.68</c:v>
                </c:pt>
                <c:pt idx="14137">
                  <c:v>4122.7</c:v>
                </c:pt>
                <c:pt idx="14138">
                  <c:v>4122.72</c:v>
                </c:pt>
                <c:pt idx="14139">
                  <c:v>4122.74</c:v>
                </c:pt>
                <c:pt idx="14140">
                  <c:v>4122.76</c:v>
                </c:pt>
                <c:pt idx="14141">
                  <c:v>4122.78</c:v>
                </c:pt>
                <c:pt idx="14142">
                  <c:v>4122.8</c:v>
                </c:pt>
                <c:pt idx="14143">
                  <c:v>4122.8200000000024</c:v>
                </c:pt>
                <c:pt idx="14144">
                  <c:v>4122.84</c:v>
                </c:pt>
                <c:pt idx="14145">
                  <c:v>4122.8600000000024</c:v>
                </c:pt>
                <c:pt idx="14146">
                  <c:v>4122.88</c:v>
                </c:pt>
                <c:pt idx="14147">
                  <c:v>4122.9000000000005</c:v>
                </c:pt>
                <c:pt idx="14148">
                  <c:v>4122.92</c:v>
                </c:pt>
                <c:pt idx="14149">
                  <c:v>4122.9399999999996</c:v>
                </c:pt>
                <c:pt idx="14150">
                  <c:v>4122.96</c:v>
                </c:pt>
                <c:pt idx="14151">
                  <c:v>4122.9799999999996</c:v>
                </c:pt>
                <c:pt idx="14152">
                  <c:v>4123</c:v>
                </c:pt>
                <c:pt idx="14153">
                  <c:v>4123.0200000000004</c:v>
                </c:pt>
                <c:pt idx="14154">
                  <c:v>4123.04</c:v>
                </c:pt>
                <c:pt idx="14155">
                  <c:v>4123.0600000000004</c:v>
                </c:pt>
                <c:pt idx="14156">
                  <c:v>4123.08</c:v>
                </c:pt>
                <c:pt idx="14157">
                  <c:v>4123.1000000000004</c:v>
                </c:pt>
                <c:pt idx="14158">
                  <c:v>4123.1200000000035</c:v>
                </c:pt>
                <c:pt idx="14159">
                  <c:v>4123.1400000000003</c:v>
                </c:pt>
                <c:pt idx="14160">
                  <c:v>4123.1600000000035</c:v>
                </c:pt>
                <c:pt idx="14161">
                  <c:v>4123.18</c:v>
                </c:pt>
                <c:pt idx="14162">
                  <c:v>4123.2</c:v>
                </c:pt>
                <c:pt idx="14163">
                  <c:v>4123.22</c:v>
                </c:pt>
                <c:pt idx="14164">
                  <c:v>4123.24</c:v>
                </c:pt>
                <c:pt idx="14165">
                  <c:v>4123.26</c:v>
                </c:pt>
                <c:pt idx="14166">
                  <c:v>4123.28</c:v>
                </c:pt>
                <c:pt idx="14167">
                  <c:v>4123.3</c:v>
                </c:pt>
                <c:pt idx="14168">
                  <c:v>4123.3200000000024</c:v>
                </c:pt>
                <c:pt idx="14169">
                  <c:v>4123.34</c:v>
                </c:pt>
                <c:pt idx="14170">
                  <c:v>4123.3600000000024</c:v>
                </c:pt>
                <c:pt idx="14171">
                  <c:v>4123.38</c:v>
                </c:pt>
                <c:pt idx="14172">
                  <c:v>4123.4000000000005</c:v>
                </c:pt>
                <c:pt idx="14173">
                  <c:v>4123.42</c:v>
                </c:pt>
                <c:pt idx="14174">
                  <c:v>4123.4399999999996</c:v>
                </c:pt>
                <c:pt idx="14175">
                  <c:v>4123.46</c:v>
                </c:pt>
                <c:pt idx="14176">
                  <c:v>4123.4799999999996</c:v>
                </c:pt>
                <c:pt idx="14177">
                  <c:v>4123.5</c:v>
                </c:pt>
                <c:pt idx="14178">
                  <c:v>4123.5200000000004</c:v>
                </c:pt>
                <c:pt idx="14179">
                  <c:v>4123.54</c:v>
                </c:pt>
                <c:pt idx="14180">
                  <c:v>4123.5600000000004</c:v>
                </c:pt>
                <c:pt idx="14181">
                  <c:v>4123.58</c:v>
                </c:pt>
                <c:pt idx="14182">
                  <c:v>4123.6000000000004</c:v>
                </c:pt>
                <c:pt idx="14183">
                  <c:v>4123.6200000000035</c:v>
                </c:pt>
                <c:pt idx="14184">
                  <c:v>4123.6400000000003</c:v>
                </c:pt>
                <c:pt idx="14185">
                  <c:v>4123.6600000000035</c:v>
                </c:pt>
                <c:pt idx="14186">
                  <c:v>4123.68</c:v>
                </c:pt>
                <c:pt idx="14187">
                  <c:v>4123.7</c:v>
                </c:pt>
                <c:pt idx="14188">
                  <c:v>4123.72</c:v>
                </c:pt>
                <c:pt idx="14189">
                  <c:v>4123.74</c:v>
                </c:pt>
                <c:pt idx="14190">
                  <c:v>4123.76</c:v>
                </c:pt>
                <c:pt idx="14191">
                  <c:v>4123.78</c:v>
                </c:pt>
                <c:pt idx="14192">
                  <c:v>4123.8</c:v>
                </c:pt>
                <c:pt idx="14193">
                  <c:v>4123.8200000000024</c:v>
                </c:pt>
                <c:pt idx="14194">
                  <c:v>4123.84</c:v>
                </c:pt>
                <c:pt idx="14195">
                  <c:v>4123.8600000000024</c:v>
                </c:pt>
                <c:pt idx="14196">
                  <c:v>4123.88</c:v>
                </c:pt>
                <c:pt idx="14197">
                  <c:v>4123.9000000000005</c:v>
                </c:pt>
                <c:pt idx="14198">
                  <c:v>4123.92</c:v>
                </c:pt>
                <c:pt idx="14199">
                  <c:v>4123.9399999999996</c:v>
                </c:pt>
                <c:pt idx="14200">
                  <c:v>4123.96</c:v>
                </c:pt>
                <c:pt idx="14201">
                  <c:v>4123.9799999999996</c:v>
                </c:pt>
                <c:pt idx="14202">
                  <c:v>4124</c:v>
                </c:pt>
                <c:pt idx="14203">
                  <c:v>4124.0200000000004</c:v>
                </c:pt>
                <c:pt idx="14204">
                  <c:v>4124.04</c:v>
                </c:pt>
                <c:pt idx="14205">
                  <c:v>4124.0600000000004</c:v>
                </c:pt>
                <c:pt idx="14206">
                  <c:v>4124.08</c:v>
                </c:pt>
                <c:pt idx="14207">
                  <c:v>4124.1000000000004</c:v>
                </c:pt>
                <c:pt idx="14208">
                  <c:v>4124.1200000000035</c:v>
                </c:pt>
                <c:pt idx="14209">
                  <c:v>4124.1400000000003</c:v>
                </c:pt>
                <c:pt idx="14210">
                  <c:v>4124.1600000000035</c:v>
                </c:pt>
                <c:pt idx="14211">
                  <c:v>4124.18</c:v>
                </c:pt>
                <c:pt idx="14212">
                  <c:v>4124.2</c:v>
                </c:pt>
                <c:pt idx="14213">
                  <c:v>4124.22</c:v>
                </c:pt>
                <c:pt idx="14214">
                  <c:v>4124.24</c:v>
                </c:pt>
                <c:pt idx="14215">
                  <c:v>4124.26</c:v>
                </c:pt>
                <c:pt idx="14216">
                  <c:v>4124.28</c:v>
                </c:pt>
                <c:pt idx="14217">
                  <c:v>4124.3</c:v>
                </c:pt>
                <c:pt idx="14218">
                  <c:v>4124.3200000000024</c:v>
                </c:pt>
                <c:pt idx="14219">
                  <c:v>4124.34</c:v>
                </c:pt>
                <c:pt idx="14220">
                  <c:v>4124.3600000000024</c:v>
                </c:pt>
                <c:pt idx="14221">
                  <c:v>4124.38</c:v>
                </c:pt>
                <c:pt idx="14222">
                  <c:v>4124.4000000000005</c:v>
                </c:pt>
                <c:pt idx="14223">
                  <c:v>4124.42</c:v>
                </c:pt>
                <c:pt idx="14224">
                  <c:v>4124.4399999999996</c:v>
                </c:pt>
                <c:pt idx="14225">
                  <c:v>4124.46</c:v>
                </c:pt>
                <c:pt idx="14226">
                  <c:v>4124.4799999999996</c:v>
                </c:pt>
                <c:pt idx="14227">
                  <c:v>4124.5</c:v>
                </c:pt>
                <c:pt idx="14228">
                  <c:v>4124.5200000000004</c:v>
                </c:pt>
                <c:pt idx="14229">
                  <c:v>4124.54</c:v>
                </c:pt>
                <c:pt idx="14230">
                  <c:v>4124.5600000000004</c:v>
                </c:pt>
                <c:pt idx="14231">
                  <c:v>4124.58</c:v>
                </c:pt>
                <c:pt idx="14232">
                  <c:v>4124.6000000000004</c:v>
                </c:pt>
                <c:pt idx="14233">
                  <c:v>4124.6200000000035</c:v>
                </c:pt>
                <c:pt idx="14234">
                  <c:v>4124.6400000000003</c:v>
                </c:pt>
                <c:pt idx="14235">
                  <c:v>4124.6600000000035</c:v>
                </c:pt>
                <c:pt idx="14236">
                  <c:v>4124.68</c:v>
                </c:pt>
                <c:pt idx="14237">
                  <c:v>4124.7</c:v>
                </c:pt>
                <c:pt idx="14238">
                  <c:v>4124.72</c:v>
                </c:pt>
                <c:pt idx="14239">
                  <c:v>4124.74</c:v>
                </c:pt>
                <c:pt idx="14240">
                  <c:v>4124.76</c:v>
                </c:pt>
                <c:pt idx="14241">
                  <c:v>4124.78</c:v>
                </c:pt>
                <c:pt idx="14242">
                  <c:v>4124.8</c:v>
                </c:pt>
                <c:pt idx="14243">
                  <c:v>4124.8200000000024</c:v>
                </c:pt>
                <c:pt idx="14244">
                  <c:v>4124.84</c:v>
                </c:pt>
                <c:pt idx="14245">
                  <c:v>4124.8600000000024</c:v>
                </c:pt>
                <c:pt idx="14246">
                  <c:v>4124.88</c:v>
                </c:pt>
                <c:pt idx="14247">
                  <c:v>4124.9000000000005</c:v>
                </c:pt>
                <c:pt idx="14248">
                  <c:v>4124.92</c:v>
                </c:pt>
                <c:pt idx="14249">
                  <c:v>4124.9399999999996</c:v>
                </c:pt>
                <c:pt idx="14250">
                  <c:v>4124.96</c:v>
                </c:pt>
                <c:pt idx="14251">
                  <c:v>4124.9799999999996</c:v>
                </c:pt>
                <c:pt idx="14252">
                  <c:v>4125</c:v>
                </c:pt>
                <c:pt idx="14253">
                  <c:v>4125.0200000000004</c:v>
                </c:pt>
                <c:pt idx="14254">
                  <c:v>4125.04</c:v>
                </c:pt>
                <c:pt idx="14255">
                  <c:v>4125.0600000000004</c:v>
                </c:pt>
                <c:pt idx="14256">
                  <c:v>4125.08</c:v>
                </c:pt>
                <c:pt idx="14257">
                  <c:v>4125.1000000000004</c:v>
                </c:pt>
                <c:pt idx="14258">
                  <c:v>4125.1200000000035</c:v>
                </c:pt>
                <c:pt idx="14259">
                  <c:v>4125.1400000000003</c:v>
                </c:pt>
                <c:pt idx="14260">
                  <c:v>4125.1600000000035</c:v>
                </c:pt>
                <c:pt idx="14261">
                  <c:v>4125.18</c:v>
                </c:pt>
                <c:pt idx="14262">
                  <c:v>4125.2</c:v>
                </c:pt>
                <c:pt idx="14263">
                  <c:v>4125.22</c:v>
                </c:pt>
                <c:pt idx="14264">
                  <c:v>4125.24</c:v>
                </c:pt>
                <c:pt idx="14265">
                  <c:v>4125.26</c:v>
                </c:pt>
                <c:pt idx="14266">
                  <c:v>4125.28</c:v>
                </c:pt>
                <c:pt idx="14267">
                  <c:v>4125.3</c:v>
                </c:pt>
                <c:pt idx="14268">
                  <c:v>4125.3200000000024</c:v>
                </c:pt>
                <c:pt idx="14269">
                  <c:v>4125.34</c:v>
                </c:pt>
                <c:pt idx="14270">
                  <c:v>4125.3600000000024</c:v>
                </c:pt>
                <c:pt idx="14271">
                  <c:v>4125.38</c:v>
                </c:pt>
                <c:pt idx="14272">
                  <c:v>4125.4000000000005</c:v>
                </c:pt>
                <c:pt idx="14273">
                  <c:v>4125.42</c:v>
                </c:pt>
                <c:pt idx="14274">
                  <c:v>4125.4399999999996</c:v>
                </c:pt>
                <c:pt idx="14275">
                  <c:v>4125.46</c:v>
                </c:pt>
                <c:pt idx="14276">
                  <c:v>4125.4799999999996</c:v>
                </c:pt>
                <c:pt idx="14277">
                  <c:v>4125.5</c:v>
                </c:pt>
                <c:pt idx="14278">
                  <c:v>4125.5200000000004</c:v>
                </c:pt>
                <c:pt idx="14279">
                  <c:v>4125.54</c:v>
                </c:pt>
                <c:pt idx="14280">
                  <c:v>4125.5600000000004</c:v>
                </c:pt>
                <c:pt idx="14281">
                  <c:v>4125.58</c:v>
                </c:pt>
                <c:pt idx="14282">
                  <c:v>4125.6000000000004</c:v>
                </c:pt>
                <c:pt idx="14283">
                  <c:v>4125.6200000000035</c:v>
                </c:pt>
                <c:pt idx="14284">
                  <c:v>4125.6400000000003</c:v>
                </c:pt>
                <c:pt idx="14285">
                  <c:v>4125.6600000000035</c:v>
                </c:pt>
                <c:pt idx="14286">
                  <c:v>4125.68</c:v>
                </c:pt>
                <c:pt idx="14287">
                  <c:v>4125.7</c:v>
                </c:pt>
                <c:pt idx="14288">
                  <c:v>4125.72</c:v>
                </c:pt>
                <c:pt idx="14289">
                  <c:v>4125.74</c:v>
                </c:pt>
                <c:pt idx="14290">
                  <c:v>4125.76</c:v>
                </c:pt>
                <c:pt idx="14291">
                  <c:v>4125.78</c:v>
                </c:pt>
                <c:pt idx="14292">
                  <c:v>4125.8</c:v>
                </c:pt>
                <c:pt idx="14293">
                  <c:v>4125.8200000000024</c:v>
                </c:pt>
                <c:pt idx="14294">
                  <c:v>4125.84</c:v>
                </c:pt>
                <c:pt idx="14295">
                  <c:v>4125.8600000000024</c:v>
                </c:pt>
                <c:pt idx="14296">
                  <c:v>4125.88</c:v>
                </c:pt>
                <c:pt idx="14297">
                  <c:v>4125.9000000000005</c:v>
                </c:pt>
                <c:pt idx="14298">
                  <c:v>4125.92</c:v>
                </c:pt>
                <c:pt idx="14299">
                  <c:v>4125.9399999999996</c:v>
                </c:pt>
                <c:pt idx="14300">
                  <c:v>4125.96</c:v>
                </c:pt>
                <c:pt idx="14301">
                  <c:v>4125.9799999999996</c:v>
                </c:pt>
                <c:pt idx="14302">
                  <c:v>4126</c:v>
                </c:pt>
                <c:pt idx="14303">
                  <c:v>4126.0200000000004</c:v>
                </c:pt>
                <c:pt idx="14304">
                  <c:v>4126.04</c:v>
                </c:pt>
                <c:pt idx="14305">
                  <c:v>4126.0600000000004</c:v>
                </c:pt>
                <c:pt idx="14306">
                  <c:v>4126.08</c:v>
                </c:pt>
                <c:pt idx="14307">
                  <c:v>4126.1000000000004</c:v>
                </c:pt>
                <c:pt idx="14308">
                  <c:v>4126.1200000000035</c:v>
                </c:pt>
                <c:pt idx="14309">
                  <c:v>4126.1400000000003</c:v>
                </c:pt>
                <c:pt idx="14310">
                  <c:v>4126.1600000000035</c:v>
                </c:pt>
                <c:pt idx="14311">
                  <c:v>4126.18</c:v>
                </c:pt>
                <c:pt idx="14312">
                  <c:v>4126.2</c:v>
                </c:pt>
                <c:pt idx="14313">
                  <c:v>4126.22</c:v>
                </c:pt>
                <c:pt idx="14314">
                  <c:v>4126.24</c:v>
                </c:pt>
                <c:pt idx="14315">
                  <c:v>4126.26</c:v>
                </c:pt>
                <c:pt idx="14316">
                  <c:v>4126.28</c:v>
                </c:pt>
                <c:pt idx="14317">
                  <c:v>4126.3</c:v>
                </c:pt>
                <c:pt idx="14318">
                  <c:v>4126.3200000000024</c:v>
                </c:pt>
                <c:pt idx="14319">
                  <c:v>4126.34</c:v>
                </c:pt>
                <c:pt idx="14320">
                  <c:v>4126.3600000000024</c:v>
                </c:pt>
                <c:pt idx="14321">
                  <c:v>4126.38</c:v>
                </c:pt>
                <c:pt idx="14322">
                  <c:v>4126.4000000000005</c:v>
                </c:pt>
                <c:pt idx="14323">
                  <c:v>4126.42</c:v>
                </c:pt>
                <c:pt idx="14324">
                  <c:v>4126.4399999999996</c:v>
                </c:pt>
                <c:pt idx="14325">
                  <c:v>4126.46</c:v>
                </c:pt>
                <c:pt idx="14326">
                  <c:v>4126.4799999999996</c:v>
                </c:pt>
                <c:pt idx="14327">
                  <c:v>4126.5</c:v>
                </c:pt>
                <c:pt idx="14328">
                  <c:v>4126.5200000000004</c:v>
                </c:pt>
                <c:pt idx="14329">
                  <c:v>4126.54</c:v>
                </c:pt>
                <c:pt idx="14330">
                  <c:v>4126.5600000000004</c:v>
                </c:pt>
                <c:pt idx="14331">
                  <c:v>4126.58</c:v>
                </c:pt>
                <c:pt idx="14332">
                  <c:v>4126.6000000000004</c:v>
                </c:pt>
                <c:pt idx="14333">
                  <c:v>4126.6200000000035</c:v>
                </c:pt>
                <c:pt idx="14334">
                  <c:v>4126.6400000000003</c:v>
                </c:pt>
                <c:pt idx="14335">
                  <c:v>4126.6600000000035</c:v>
                </c:pt>
                <c:pt idx="14336">
                  <c:v>4126.68</c:v>
                </c:pt>
                <c:pt idx="14337">
                  <c:v>4126.7</c:v>
                </c:pt>
                <c:pt idx="14338">
                  <c:v>4126.72</c:v>
                </c:pt>
                <c:pt idx="14339">
                  <c:v>4126.74</c:v>
                </c:pt>
                <c:pt idx="14340">
                  <c:v>4126.76</c:v>
                </c:pt>
                <c:pt idx="14341">
                  <c:v>4126.78</c:v>
                </c:pt>
                <c:pt idx="14342">
                  <c:v>4126.8</c:v>
                </c:pt>
                <c:pt idx="14343">
                  <c:v>4126.8200000000024</c:v>
                </c:pt>
                <c:pt idx="14344">
                  <c:v>4126.84</c:v>
                </c:pt>
                <c:pt idx="14345">
                  <c:v>4126.8600000000024</c:v>
                </c:pt>
                <c:pt idx="14346">
                  <c:v>4126.88</c:v>
                </c:pt>
                <c:pt idx="14347">
                  <c:v>4126.9000000000005</c:v>
                </c:pt>
                <c:pt idx="14348">
                  <c:v>4126.92</c:v>
                </c:pt>
                <c:pt idx="14349">
                  <c:v>4126.9399999999996</c:v>
                </c:pt>
                <c:pt idx="14350">
                  <c:v>4126.96</c:v>
                </c:pt>
                <c:pt idx="14351">
                  <c:v>4126.9799999999996</c:v>
                </c:pt>
                <c:pt idx="14352">
                  <c:v>4127</c:v>
                </c:pt>
                <c:pt idx="14353">
                  <c:v>4127.0200000000004</c:v>
                </c:pt>
                <c:pt idx="14354">
                  <c:v>4127.04</c:v>
                </c:pt>
                <c:pt idx="14355">
                  <c:v>4127.0600000000004</c:v>
                </c:pt>
                <c:pt idx="14356">
                  <c:v>4127.08</c:v>
                </c:pt>
                <c:pt idx="14357">
                  <c:v>4127.1000000000004</c:v>
                </c:pt>
                <c:pt idx="14358">
                  <c:v>4127.1200000000035</c:v>
                </c:pt>
                <c:pt idx="14359">
                  <c:v>4127.1400000000003</c:v>
                </c:pt>
                <c:pt idx="14360">
                  <c:v>4127.1600000000035</c:v>
                </c:pt>
                <c:pt idx="14361">
                  <c:v>4127.18</c:v>
                </c:pt>
                <c:pt idx="14362">
                  <c:v>4127.2</c:v>
                </c:pt>
                <c:pt idx="14363">
                  <c:v>4127.22</c:v>
                </c:pt>
                <c:pt idx="14364">
                  <c:v>4127.24</c:v>
                </c:pt>
                <c:pt idx="14365">
                  <c:v>4127.26</c:v>
                </c:pt>
                <c:pt idx="14366">
                  <c:v>4127.28</c:v>
                </c:pt>
                <c:pt idx="14367">
                  <c:v>4127.3</c:v>
                </c:pt>
                <c:pt idx="14368">
                  <c:v>4127.3200000000024</c:v>
                </c:pt>
                <c:pt idx="14369">
                  <c:v>4127.34</c:v>
                </c:pt>
                <c:pt idx="14370">
                  <c:v>4127.3600000000024</c:v>
                </c:pt>
                <c:pt idx="14371">
                  <c:v>4127.38</c:v>
                </c:pt>
                <c:pt idx="14372">
                  <c:v>4127.4000000000005</c:v>
                </c:pt>
                <c:pt idx="14373">
                  <c:v>4127.42</c:v>
                </c:pt>
                <c:pt idx="14374">
                  <c:v>4127.4399999999996</c:v>
                </c:pt>
                <c:pt idx="14375">
                  <c:v>4127.46</c:v>
                </c:pt>
                <c:pt idx="14376">
                  <c:v>4127.4799999999996</c:v>
                </c:pt>
                <c:pt idx="14377">
                  <c:v>4127.5</c:v>
                </c:pt>
                <c:pt idx="14378">
                  <c:v>4127.5200000000004</c:v>
                </c:pt>
                <c:pt idx="14379">
                  <c:v>4127.54</c:v>
                </c:pt>
                <c:pt idx="14380">
                  <c:v>4127.5600000000004</c:v>
                </c:pt>
                <c:pt idx="14381">
                  <c:v>4127.58</c:v>
                </c:pt>
                <c:pt idx="14382">
                  <c:v>4127.6000000000004</c:v>
                </c:pt>
                <c:pt idx="14383">
                  <c:v>4127.6200000000035</c:v>
                </c:pt>
                <c:pt idx="14384">
                  <c:v>4127.6400000000003</c:v>
                </c:pt>
                <c:pt idx="14385">
                  <c:v>4127.6600000000035</c:v>
                </c:pt>
                <c:pt idx="14386">
                  <c:v>4127.68</c:v>
                </c:pt>
                <c:pt idx="14387">
                  <c:v>4127.7</c:v>
                </c:pt>
                <c:pt idx="14388">
                  <c:v>4127.72</c:v>
                </c:pt>
                <c:pt idx="14389">
                  <c:v>4127.74</c:v>
                </c:pt>
                <c:pt idx="14390">
                  <c:v>4127.76</c:v>
                </c:pt>
                <c:pt idx="14391">
                  <c:v>4127.78</c:v>
                </c:pt>
                <c:pt idx="14392">
                  <c:v>4127.8</c:v>
                </c:pt>
                <c:pt idx="14393">
                  <c:v>4127.8200000000024</c:v>
                </c:pt>
                <c:pt idx="14394">
                  <c:v>4127.84</c:v>
                </c:pt>
                <c:pt idx="14395">
                  <c:v>4127.8600000000024</c:v>
                </c:pt>
                <c:pt idx="14396">
                  <c:v>4127.88</c:v>
                </c:pt>
                <c:pt idx="14397">
                  <c:v>4127.9000000000005</c:v>
                </c:pt>
                <c:pt idx="14398">
                  <c:v>4127.92</c:v>
                </c:pt>
                <c:pt idx="14399">
                  <c:v>4127.9399999999996</c:v>
                </c:pt>
                <c:pt idx="14400">
                  <c:v>4127.96</c:v>
                </c:pt>
                <c:pt idx="14401">
                  <c:v>4127.9799999999996</c:v>
                </c:pt>
                <c:pt idx="14402">
                  <c:v>4128</c:v>
                </c:pt>
                <c:pt idx="14403">
                  <c:v>4128.0200000000004</c:v>
                </c:pt>
                <c:pt idx="14404">
                  <c:v>4128.04</c:v>
                </c:pt>
                <c:pt idx="14405">
                  <c:v>4128.0600000000004</c:v>
                </c:pt>
                <c:pt idx="14406">
                  <c:v>4128.08</c:v>
                </c:pt>
                <c:pt idx="14407">
                  <c:v>4128.1000000000004</c:v>
                </c:pt>
                <c:pt idx="14408">
                  <c:v>4128.1200000000035</c:v>
                </c:pt>
                <c:pt idx="14409">
                  <c:v>4128.1400000000003</c:v>
                </c:pt>
                <c:pt idx="14410">
                  <c:v>4128.1600000000035</c:v>
                </c:pt>
                <c:pt idx="14411">
                  <c:v>4128.18</c:v>
                </c:pt>
                <c:pt idx="14412">
                  <c:v>4128.2</c:v>
                </c:pt>
                <c:pt idx="14413">
                  <c:v>4128.22</c:v>
                </c:pt>
                <c:pt idx="14414">
                  <c:v>4128.24</c:v>
                </c:pt>
                <c:pt idx="14415">
                  <c:v>4128.26</c:v>
                </c:pt>
                <c:pt idx="14416">
                  <c:v>4128.28</c:v>
                </c:pt>
                <c:pt idx="14417">
                  <c:v>4128.3</c:v>
                </c:pt>
                <c:pt idx="14418">
                  <c:v>4128.3200000000024</c:v>
                </c:pt>
                <c:pt idx="14419">
                  <c:v>4128.34</c:v>
                </c:pt>
                <c:pt idx="14420">
                  <c:v>4128.3600000000024</c:v>
                </c:pt>
                <c:pt idx="14421">
                  <c:v>4128.38</c:v>
                </c:pt>
                <c:pt idx="14422">
                  <c:v>4128.4000000000005</c:v>
                </c:pt>
                <c:pt idx="14423">
                  <c:v>4128.42</c:v>
                </c:pt>
                <c:pt idx="14424">
                  <c:v>4128.4399999999996</c:v>
                </c:pt>
                <c:pt idx="14425">
                  <c:v>4128.46</c:v>
                </c:pt>
                <c:pt idx="14426">
                  <c:v>4128.4799999999996</c:v>
                </c:pt>
                <c:pt idx="14427">
                  <c:v>4128.5</c:v>
                </c:pt>
                <c:pt idx="14428">
                  <c:v>4128.5200000000004</c:v>
                </c:pt>
                <c:pt idx="14429">
                  <c:v>4128.54</c:v>
                </c:pt>
                <c:pt idx="14430">
                  <c:v>4128.5600000000004</c:v>
                </c:pt>
                <c:pt idx="14431">
                  <c:v>4128.58</c:v>
                </c:pt>
                <c:pt idx="14432">
                  <c:v>4128.6000000000004</c:v>
                </c:pt>
                <c:pt idx="14433">
                  <c:v>4128.6200000000035</c:v>
                </c:pt>
                <c:pt idx="14434">
                  <c:v>4128.6400000000003</c:v>
                </c:pt>
                <c:pt idx="14435">
                  <c:v>4128.6600000000035</c:v>
                </c:pt>
                <c:pt idx="14436">
                  <c:v>4128.68</c:v>
                </c:pt>
                <c:pt idx="14437">
                  <c:v>4128.7</c:v>
                </c:pt>
                <c:pt idx="14438">
                  <c:v>4128.72</c:v>
                </c:pt>
                <c:pt idx="14439">
                  <c:v>4128.74</c:v>
                </c:pt>
                <c:pt idx="14440">
                  <c:v>4128.76</c:v>
                </c:pt>
                <c:pt idx="14441">
                  <c:v>4128.78</c:v>
                </c:pt>
                <c:pt idx="14442">
                  <c:v>4128.8</c:v>
                </c:pt>
                <c:pt idx="14443">
                  <c:v>4128.8200000000024</c:v>
                </c:pt>
                <c:pt idx="14444">
                  <c:v>4128.84</c:v>
                </c:pt>
                <c:pt idx="14445">
                  <c:v>4128.8600000000024</c:v>
                </c:pt>
                <c:pt idx="14446">
                  <c:v>4128.88</c:v>
                </c:pt>
                <c:pt idx="14447">
                  <c:v>4128.9000000000005</c:v>
                </c:pt>
                <c:pt idx="14448">
                  <c:v>4128.92</c:v>
                </c:pt>
                <c:pt idx="14449">
                  <c:v>4128.9399999999996</c:v>
                </c:pt>
                <c:pt idx="14450">
                  <c:v>4128.96</c:v>
                </c:pt>
                <c:pt idx="14451">
                  <c:v>4128.9799999999996</c:v>
                </c:pt>
                <c:pt idx="14452">
                  <c:v>4129</c:v>
                </c:pt>
                <c:pt idx="14453">
                  <c:v>4129.0200000000004</c:v>
                </c:pt>
                <c:pt idx="14454">
                  <c:v>4129.04</c:v>
                </c:pt>
                <c:pt idx="14455">
                  <c:v>4129.0600000000004</c:v>
                </c:pt>
                <c:pt idx="14456">
                  <c:v>4129.08</c:v>
                </c:pt>
                <c:pt idx="14457">
                  <c:v>4129.1000000000004</c:v>
                </c:pt>
                <c:pt idx="14458">
                  <c:v>4129.1200000000035</c:v>
                </c:pt>
                <c:pt idx="14459">
                  <c:v>4129.1400000000003</c:v>
                </c:pt>
                <c:pt idx="14460">
                  <c:v>4129.1600000000035</c:v>
                </c:pt>
                <c:pt idx="14461">
                  <c:v>4129.18</c:v>
                </c:pt>
                <c:pt idx="14462">
                  <c:v>4129.2</c:v>
                </c:pt>
                <c:pt idx="14463">
                  <c:v>4129.22</c:v>
                </c:pt>
                <c:pt idx="14464">
                  <c:v>4129.24</c:v>
                </c:pt>
                <c:pt idx="14465">
                  <c:v>4129.26</c:v>
                </c:pt>
                <c:pt idx="14466">
                  <c:v>4129.28</c:v>
                </c:pt>
                <c:pt idx="14467">
                  <c:v>4129.3</c:v>
                </c:pt>
                <c:pt idx="14468">
                  <c:v>4129.3200000000024</c:v>
                </c:pt>
                <c:pt idx="14469">
                  <c:v>4129.34</c:v>
                </c:pt>
                <c:pt idx="14470">
                  <c:v>4129.3600000000024</c:v>
                </c:pt>
                <c:pt idx="14471">
                  <c:v>4129.38</c:v>
                </c:pt>
                <c:pt idx="14472">
                  <c:v>4129.4000000000005</c:v>
                </c:pt>
                <c:pt idx="14473">
                  <c:v>4129.42</c:v>
                </c:pt>
                <c:pt idx="14474">
                  <c:v>4129.4399999999996</c:v>
                </c:pt>
                <c:pt idx="14475">
                  <c:v>4129.46</c:v>
                </c:pt>
                <c:pt idx="14476">
                  <c:v>4129.4799999999996</c:v>
                </c:pt>
                <c:pt idx="14477">
                  <c:v>4129.5</c:v>
                </c:pt>
                <c:pt idx="14478">
                  <c:v>4129.5200000000004</c:v>
                </c:pt>
                <c:pt idx="14479">
                  <c:v>4129.54</c:v>
                </c:pt>
                <c:pt idx="14480">
                  <c:v>4129.5600000000004</c:v>
                </c:pt>
                <c:pt idx="14481">
                  <c:v>4129.58</c:v>
                </c:pt>
                <c:pt idx="14482">
                  <c:v>4129.6000000000004</c:v>
                </c:pt>
                <c:pt idx="14483">
                  <c:v>4129.6200000000035</c:v>
                </c:pt>
                <c:pt idx="14484">
                  <c:v>4129.6400000000003</c:v>
                </c:pt>
                <c:pt idx="14485">
                  <c:v>4129.6600000000035</c:v>
                </c:pt>
                <c:pt idx="14486">
                  <c:v>4129.68</c:v>
                </c:pt>
                <c:pt idx="14487">
                  <c:v>4129.7</c:v>
                </c:pt>
                <c:pt idx="14488">
                  <c:v>4129.72</c:v>
                </c:pt>
                <c:pt idx="14489">
                  <c:v>4129.74</c:v>
                </c:pt>
                <c:pt idx="14490">
                  <c:v>4129.76</c:v>
                </c:pt>
                <c:pt idx="14491">
                  <c:v>4129.78</c:v>
                </c:pt>
                <c:pt idx="14492">
                  <c:v>4129.8</c:v>
                </c:pt>
                <c:pt idx="14493">
                  <c:v>4129.8200000000024</c:v>
                </c:pt>
                <c:pt idx="14494">
                  <c:v>4129.84</c:v>
                </c:pt>
                <c:pt idx="14495">
                  <c:v>4129.8600000000024</c:v>
                </c:pt>
                <c:pt idx="14496">
                  <c:v>4129.88</c:v>
                </c:pt>
                <c:pt idx="14497">
                  <c:v>4129.9000000000005</c:v>
                </c:pt>
                <c:pt idx="14498">
                  <c:v>4129.92</c:v>
                </c:pt>
                <c:pt idx="14499">
                  <c:v>4129.9399999999996</c:v>
                </c:pt>
                <c:pt idx="14500">
                  <c:v>4129.96</c:v>
                </c:pt>
                <c:pt idx="14501">
                  <c:v>4129.9799999999996</c:v>
                </c:pt>
                <c:pt idx="14502">
                  <c:v>4130</c:v>
                </c:pt>
                <c:pt idx="14503">
                  <c:v>4130.0200000000004</c:v>
                </c:pt>
                <c:pt idx="14504">
                  <c:v>4130.04</c:v>
                </c:pt>
                <c:pt idx="14505">
                  <c:v>4130.0600000000004</c:v>
                </c:pt>
                <c:pt idx="14506">
                  <c:v>4130.08</c:v>
                </c:pt>
                <c:pt idx="14507">
                  <c:v>4130.1000000000004</c:v>
                </c:pt>
                <c:pt idx="14508">
                  <c:v>4130.1200000000035</c:v>
                </c:pt>
                <c:pt idx="14509">
                  <c:v>4130.1400000000003</c:v>
                </c:pt>
                <c:pt idx="14510">
                  <c:v>4130.1600000000035</c:v>
                </c:pt>
                <c:pt idx="14511">
                  <c:v>4130.18</c:v>
                </c:pt>
                <c:pt idx="14512">
                  <c:v>4130.2</c:v>
                </c:pt>
                <c:pt idx="14513">
                  <c:v>4130.22</c:v>
                </c:pt>
                <c:pt idx="14514">
                  <c:v>4130.24</c:v>
                </c:pt>
                <c:pt idx="14515">
                  <c:v>4130.26</c:v>
                </c:pt>
                <c:pt idx="14516">
                  <c:v>4130.28</c:v>
                </c:pt>
                <c:pt idx="14517">
                  <c:v>4130.3</c:v>
                </c:pt>
                <c:pt idx="14518">
                  <c:v>4130.3200000000024</c:v>
                </c:pt>
                <c:pt idx="14519">
                  <c:v>4130.34</c:v>
                </c:pt>
                <c:pt idx="14520">
                  <c:v>4130.3600000000024</c:v>
                </c:pt>
                <c:pt idx="14521">
                  <c:v>4130.38</c:v>
                </c:pt>
                <c:pt idx="14522">
                  <c:v>4130.4000000000005</c:v>
                </c:pt>
                <c:pt idx="14523">
                  <c:v>4130.42</c:v>
                </c:pt>
                <c:pt idx="14524">
                  <c:v>4130.4399999999996</c:v>
                </c:pt>
                <c:pt idx="14525">
                  <c:v>4130.46</c:v>
                </c:pt>
                <c:pt idx="14526">
                  <c:v>4130.4799999999996</c:v>
                </c:pt>
                <c:pt idx="14527">
                  <c:v>4130.5</c:v>
                </c:pt>
                <c:pt idx="14528">
                  <c:v>4130.5200000000004</c:v>
                </c:pt>
                <c:pt idx="14529">
                  <c:v>4130.54</c:v>
                </c:pt>
                <c:pt idx="14530">
                  <c:v>4130.5600000000004</c:v>
                </c:pt>
                <c:pt idx="14531">
                  <c:v>4130.58</c:v>
                </c:pt>
                <c:pt idx="14532">
                  <c:v>4130.6000000000004</c:v>
                </c:pt>
                <c:pt idx="14533">
                  <c:v>4130.6200000000035</c:v>
                </c:pt>
                <c:pt idx="14534">
                  <c:v>4130.6400000000003</c:v>
                </c:pt>
                <c:pt idx="14535">
                  <c:v>4130.6600000000035</c:v>
                </c:pt>
                <c:pt idx="14536">
                  <c:v>4130.68</c:v>
                </c:pt>
                <c:pt idx="14537">
                  <c:v>4130.7</c:v>
                </c:pt>
                <c:pt idx="14538">
                  <c:v>4130.72</c:v>
                </c:pt>
                <c:pt idx="14539">
                  <c:v>4130.74</c:v>
                </c:pt>
                <c:pt idx="14540">
                  <c:v>4130.76</c:v>
                </c:pt>
                <c:pt idx="14541">
                  <c:v>4130.78</c:v>
                </c:pt>
                <c:pt idx="14542">
                  <c:v>4130.8</c:v>
                </c:pt>
                <c:pt idx="14543">
                  <c:v>4130.8200000000024</c:v>
                </c:pt>
                <c:pt idx="14544">
                  <c:v>4130.84</c:v>
                </c:pt>
                <c:pt idx="14545">
                  <c:v>4130.8600000000024</c:v>
                </c:pt>
                <c:pt idx="14546">
                  <c:v>4130.88</c:v>
                </c:pt>
                <c:pt idx="14547">
                  <c:v>4130.9000000000005</c:v>
                </c:pt>
                <c:pt idx="14548">
                  <c:v>4130.92</c:v>
                </c:pt>
                <c:pt idx="14549">
                  <c:v>4130.9399999999996</c:v>
                </c:pt>
                <c:pt idx="14550">
                  <c:v>4130.96</c:v>
                </c:pt>
                <c:pt idx="14551">
                  <c:v>4130.9799999999996</c:v>
                </c:pt>
                <c:pt idx="14552">
                  <c:v>4131</c:v>
                </c:pt>
                <c:pt idx="14553">
                  <c:v>4131.0200000000004</c:v>
                </c:pt>
                <c:pt idx="14554">
                  <c:v>4131.04</c:v>
                </c:pt>
                <c:pt idx="14555">
                  <c:v>4131.0600000000004</c:v>
                </c:pt>
                <c:pt idx="14556">
                  <c:v>4131.08</c:v>
                </c:pt>
                <c:pt idx="14557">
                  <c:v>4131.1000000000004</c:v>
                </c:pt>
                <c:pt idx="14558">
                  <c:v>4131.1200000000035</c:v>
                </c:pt>
                <c:pt idx="14559">
                  <c:v>4131.1400000000003</c:v>
                </c:pt>
                <c:pt idx="14560">
                  <c:v>4131.1600000000035</c:v>
                </c:pt>
                <c:pt idx="14561">
                  <c:v>4131.18</c:v>
                </c:pt>
                <c:pt idx="14562">
                  <c:v>4131.2</c:v>
                </c:pt>
                <c:pt idx="14563">
                  <c:v>4131.22</c:v>
                </c:pt>
                <c:pt idx="14564">
                  <c:v>4131.24</c:v>
                </c:pt>
                <c:pt idx="14565">
                  <c:v>4131.26</c:v>
                </c:pt>
                <c:pt idx="14566">
                  <c:v>4131.28</c:v>
                </c:pt>
                <c:pt idx="14567">
                  <c:v>4131.3</c:v>
                </c:pt>
                <c:pt idx="14568">
                  <c:v>4131.3200000000024</c:v>
                </c:pt>
                <c:pt idx="14569">
                  <c:v>4131.34</c:v>
                </c:pt>
                <c:pt idx="14570">
                  <c:v>4131.3600000000024</c:v>
                </c:pt>
                <c:pt idx="14571">
                  <c:v>4131.38</c:v>
                </c:pt>
                <c:pt idx="14572">
                  <c:v>4131.4000000000005</c:v>
                </c:pt>
                <c:pt idx="14573">
                  <c:v>4131.42</c:v>
                </c:pt>
                <c:pt idx="14574">
                  <c:v>4131.4399999999996</c:v>
                </c:pt>
                <c:pt idx="14575">
                  <c:v>4131.46</c:v>
                </c:pt>
                <c:pt idx="14576">
                  <c:v>4131.4799999999996</c:v>
                </c:pt>
                <c:pt idx="14577">
                  <c:v>4131.5</c:v>
                </c:pt>
                <c:pt idx="14578">
                  <c:v>4131.5200000000004</c:v>
                </c:pt>
                <c:pt idx="14579">
                  <c:v>4131.54</c:v>
                </c:pt>
                <c:pt idx="14580">
                  <c:v>4131.5600000000004</c:v>
                </c:pt>
                <c:pt idx="14581">
                  <c:v>4131.58</c:v>
                </c:pt>
                <c:pt idx="14582">
                  <c:v>4131.6000000000004</c:v>
                </c:pt>
                <c:pt idx="14583">
                  <c:v>4131.6200000000035</c:v>
                </c:pt>
                <c:pt idx="14584">
                  <c:v>4131.6400000000003</c:v>
                </c:pt>
                <c:pt idx="14585">
                  <c:v>4131.6600000000035</c:v>
                </c:pt>
                <c:pt idx="14586">
                  <c:v>4131.68</c:v>
                </c:pt>
                <c:pt idx="14587">
                  <c:v>4131.7</c:v>
                </c:pt>
                <c:pt idx="14588">
                  <c:v>4131.72</c:v>
                </c:pt>
                <c:pt idx="14589">
                  <c:v>4131.74</c:v>
                </c:pt>
                <c:pt idx="14590">
                  <c:v>4131.76</c:v>
                </c:pt>
                <c:pt idx="14591">
                  <c:v>4131.78</c:v>
                </c:pt>
                <c:pt idx="14592">
                  <c:v>4131.8</c:v>
                </c:pt>
                <c:pt idx="14593">
                  <c:v>4131.8200000000024</c:v>
                </c:pt>
                <c:pt idx="14594">
                  <c:v>4131.84</c:v>
                </c:pt>
                <c:pt idx="14595">
                  <c:v>4131.8600000000024</c:v>
                </c:pt>
                <c:pt idx="14596">
                  <c:v>4131.88</c:v>
                </c:pt>
                <c:pt idx="14597">
                  <c:v>4131.9000000000005</c:v>
                </c:pt>
                <c:pt idx="14598">
                  <c:v>4131.92</c:v>
                </c:pt>
                <c:pt idx="14599">
                  <c:v>4131.9399999999996</c:v>
                </c:pt>
                <c:pt idx="14600">
                  <c:v>4131.96</c:v>
                </c:pt>
                <c:pt idx="14601">
                  <c:v>4131.9799999999996</c:v>
                </c:pt>
                <c:pt idx="14602">
                  <c:v>4132</c:v>
                </c:pt>
                <c:pt idx="14603">
                  <c:v>4132.0200000000004</c:v>
                </c:pt>
                <c:pt idx="14604">
                  <c:v>4132.04</c:v>
                </c:pt>
                <c:pt idx="14605">
                  <c:v>4132.0600000000004</c:v>
                </c:pt>
                <c:pt idx="14606">
                  <c:v>4132.08</c:v>
                </c:pt>
                <c:pt idx="14607">
                  <c:v>4132.1000000000004</c:v>
                </c:pt>
                <c:pt idx="14608">
                  <c:v>4132.1200000000035</c:v>
                </c:pt>
                <c:pt idx="14609">
                  <c:v>4132.1400000000003</c:v>
                </c:pt>
                <c:pt idx="14610">
                  <c:v>4132.1600000000035</c:v>
                </c:pt>
                <c:pt idx="14611">
                  <c:v>4132.18</c:v>
                </c:pt>
                <c:pt idx="14612">
                  <c:v>4132.2</c:v>
                </c:pt>
                <c:pt idx="14613">
                  <c:v>4132.22</c:v>
                </c:pt>
                <c:pt idx="14614">
                  <c:v>4132.24</c:v>
                </c:pt>
                <c:pt idx="14615">
                  <c:v>4132.26</c:v>
                </c:pt>
                <c:pt idx="14616">
                  <c:v>4132.28</c:v>
                </c:pt>
                <c:pt idx="14617">
                  <c:v>4132.3</c:v>
                </c:pt>
                <c:pt idx="14618">
                  <c:v>4132.3200000000024</c:v>
                </c:pt>
                <c:pt idx="14619">
                  <c:v>4132.34</c:v>
                </c:pt>
                <c:pt idx="14620">
                  <c:v>4132.3600000000024</c:v>
                </c:pt>
                <c:pt idx="14621">
                  <c:v>4132.38</c:v>
                </c:pt>
                <c:pt idx="14622">
                  <c:v>4132.4000000000005</c:v>
                </c:pt>
                <c:pt idx="14623">
                  <c:v>4132.42</c:v>
                </c:pt>
                <c:pt idx="14624">
                  <c:v>4132.4399999999996</c:v>
                </c:pt>
                <c:pt idx="14625">
                  <c:v>4132.46</c:v>
                </c:pt>
                <c:pt idx="14626">
                  <c:v>4132.4799999999996</c:v>
                </c:pt>
                <c:pt idx="14627">
                  <c:v>4132.5</c:v>
                </c:pt>
                <c:pt idx="14628">
                  <c:v>4132.5200000000004</c:v>
                </c:pt>
                <c:pt idx="14629">
                  <c:v>4132.54</c:v>
                </c:pt>
                <c:pt idx="14630">
                  <c:v>4132.5600000000004</c:v>
                </c:pt>
                <c:pt idx="14631">
                  <c:v>4132.58</c:v>
                </c:pt>
                <c:pt idx="14632">
                  <c:v>4132.6000000000004</c:v>
                </c:pt>
                <c:pt idx="14633">
                  <c:v>4132.6200000000035</c:v>
                </c:pt>
                <c:pt idx="14634">
                  <c:v>4132.6400000000003</c:v>
                </c:pt>
                <c:pt idx="14635">
                  <c:v>4132.6600000000035</c:v>
                </c:pt>
                <c:pt idx="14636">
                  <c:v>4132.68</c:v>
                </c:pt>
                <c:pt idx="14637">
                  <c:v>4132.7</c:v>
                </c:pt>
                <c:pt idx="14638">
                  <c:v>4132.72</c:v>
                </c:pt>
                <c:pt idx="14639">
                  <c:v>4132.74</c:v>
                </c:pt>
                <c:pt idx="14640">
                  <c:v>4132.76</c:v>
                </c:pt>
                <c:pt idx="14641">
                  <c:v>4132.78</c:v>
                </c:pt>
                <c:pt idx="14642">
                  <c:v>4132.8</c:v>
                </c:pt>
                <c:pt idx="14643">
                  <c:v>4132.8200000000024</c:v>
                </c:pt>
                <c:pt idx="14644">
                  <c:v>4132.84</c:v>
                </c:pt>
                <c:pt idx="14645">
                  <c:v>4132.8600000000024</c:v>
                </c:pt>
                <c:pt idx="14646">
                  <c:v>4132.88</c:v>
                </c:pt>
                <c:pt idx="14647">
                  <c:v>4132.9000000000005</c:v>
                </c:pt>
                <c:pt idx="14648">
                  <c:v>4132.92</c:v>
                </c:pt>
                <c:pt idx="14649">
                  <c:v>4132.9399999999996</c:v>
                </c:pt>
                <c:pt idx="14650">
                  <c:v>4132.96</c:v>
                </c:pt>
                <c:pt idx="14651">
                  <c:v>4132.9799999999996</c:v>
                </c:pt>
                <c:pt idx="14652">
                  <c:v>4133</c:v>
                </c:pt>
                <c:pt idx="14653">
                  <c:v>4133.0200000000004</c:v>
                </c:pt>
                <c:pt idx="14654">
                  <c:v>4133.04</c:v>
                </c:pt>
                <c:pt idx="14655">
                  <c:v>4133.0600000000004</c:v>
                </c:pt>
                <c:pt idx="14656">
                  <c:v>4133.08</c:v>
                </c:pt>
                <c:pt idx="14657">
                  <c:v>4133.1000000000004</c:v>
                </c:pt>
                <c:pt idx="14658">
                  <c:v>4133.1200000000035</c:v>
                </c:pt>
                <c:pt idx="14659">
                  <c:v>4133.1400000000003</c:v>
                </c:pt>
                <c:pt idx="14660">
                  <c:v>4133.1600000000035</c:v>
                </c:pt>
                <c:pt idx="14661">
                  <c:v>4133.18</c:v>
                </c:pt>
                <c:pt idx="14662">
                  <c:v>4133.2</c:v>
                </c:pt>
                <c:pt idx="14663">
                  <c:v>4133.22</c:v>
                </c:pt>
                <c:pt idx="14664">
                  <c:v>4133.24</c:v>
                </c:pt>
                <c:pt idx="14665">
                  <c:v>4133.26</c:v>
                </c:pt>
                <c:pt idx="14666">
                  <c:v>4133.28</c:v>
                </c:pt>
                <c:pt idx="14667">
                  <c:v>4133.3</c:v>
                </c:pt>
                <c:pt idx="14668">
                  <c:v>4133.3200000000024</c:v>
                </c:pt>
                <c:pt idx="14669">
                  <c:v>4133.34</c:v>
                </c:pt>
                <c:pt idx="14670">
                  <c:v>4133.3600000000024</c:v>
                </c:pt>
                <c:pt idx="14671">
                  <c:v>4133.38</c:v>
                </c:pt>
                <c:pt idx="14672">
                  <c:v>4133.4000000000005</c:v>
                </c:pt>
                <c:pt idx="14673">
                  <c:v>4133.42</c:v>
                </c:pt>
                <c:pt idx="14674">
                  <c:v>4133.4399999999996</c:v>
                </c:pt>
                <c:pt idx="14675">
                  <c:v>4133.46</c:v>
                </c:pt>
                <c:pt idx="14676">
                  <c:v>4133.4799999999996</c:v>
                </c:pt>
                <c:pt idx="14677">
                  <c:v>4133.5</c:v>
                </c:pt>
                <c:pt idx="14678">
                  <c:v>4133.5200000000004</c:v>
                </c:pt>
                <c:pt idx="14679">
                  <c:v>4133.54</c:v>
                </c:pt>
                <c:pt idx="14680">
                  <c:v>4133.5600000000004</c:v>
                </c:pt>
                <c:pt idx="14681">
                  <c:v>4133.58</c:v>
                </c:pt>
                <c:pt idx="14682">
                  <c:v>4133.6000000000004</c:v>
                </c:pt>
                <c:pt idx="14683">
                  <c:v>4133.6200000000035</c:v>
                </c:pt>
                <c:pt idx="14684">
                  <c:v>4133.6400000000003</c:v>
                </c:pt>
                <c:pt idx="14685">
                  <c:v>4133.6600000000035</c:v>
                </c:pt>
                <c:pt idx="14686">
                  <c:v>4133.68</c:v>
                </c:pt>
                <c:pt idx="14687">
                  <c:v>4133.7</c:v>
                </c:pt>
                <c:pt idx="14688">
                  <c:v>4133.72</c:v>
                </c:pt>
                <c:pt idx="14689">
                  <c:v>4133.74</c:v>
                </c:pt>
                <c:pt idx="14690">
                  <c:v>4133.76</c:v>
                </c:pt>
                <c:pt idx="14691">
                  <c:v>4133.78</c:v>
                </c:pt>
                <c:pt idx="14692">
                  <c:v>4133.8</c:v>
                </c:pt>
                <c:pt idx="14693">
                  <c:v>4133.8200000000024</c:v>
                </c:pt>
                <c:pt idx="14694">
                  <c:v>4133.84</c:v>
                </c:pt>
                <c:pt idx="14695">
                  <c:v>4133.8600000000024</c:v>
                </c:pt>
                <c:pt idx="14696">
                  <c:v>4133.88</c:v>
                </c:pt>
                <c:pt idx="14697">
                  <c:v>4133.9000000000005</c:v>
                </c:pt>
                <c:pt idx="14698">
                  <c:v>4133.92</c:v>
                </c:pt>
                <c:pt idx="14699">
                  <c:v>4133.9399999999996</c:v>
                </c:pt>
                <c:pt idx="14700">
                  <c:v>4133.96</c:v>
                </c:pt>
                <c:pt idx="14701">
                  <c:v>4133.9799999999996</c:v>
                </c:pt>
                <c:pt idx="14702">
                  <c:v>4134</c:v>
                </c:pt>
                <c:pt idx="14703">
                  <c:v>4134.0200000000004</c:v>
                </c:pt>
                <c:pt idx="14704">
                  <c:v>4134.04</c:v>
                </c:pt>
                <c:pt idx="14705">
                  <c:v>4134.0600000000004</c:v>
                </c:pt>
                <c:pt idx="14706">
                  <c:v>4134.08</c:v>
                </c:pt>
                <c:pt idx="14707">
                  <c:v>4134.1000000000004</c:v>
                </c:pt>
                <c:pt idx="14708">
                  <c:v>4134.1200000000035</c:v>
                </c:pt>
                <c:pt idx="14709">
                  <c:v>4134.1400000000003</c:v>
                </c:pt>
                <c:pt idx="14710">
                  <c:v>4134.1600000000035</c:v>
                </c:pt>
                <c:pt idx="14711">
                  <c:v>4134.18</c:v>
                </c:pt>
                <c:pt idx="14712">
                  <c:v>4134.2</c:v>
                </c:pt>
                <c:pt idx="14713">
                  <c:v>4134.22</c:v>
                </c:pt>
                <c:pt idx="14714">
                  <c:v>4134.24</c:v>
                </c:pt>
                <c:pt idx="14715">
                  <c:v>4134.26</c:v>
                </c:pt>
                <c:pt idx="14716">
                  <c:v>4134.28</c:v>
                </c:pt>
                <c:pt idx="14717">
                  <c:v>4134.3</c:v>
                </c:pt>
                <c:pt idx="14718">
                  <c:v>4134.3200000000024</c:v>
                </c:pt>
                <c:pt idx="14719">
                  <c:v>4134.34</c:v>
                </c:pt>
                <c:pt idx="14720">
                  <c:v>4134.3600000000024</c:v>
                </c:pt>
                <c:pt idx="14721">
                  <c:v>4134.38</c:v>
                </c:pt>
                <c:pt idx="14722">
                  <c:v>4134.4000000000005</c:v>
                </c:pt>
                <c:pt idx="14723">
                  <c:v>4134.42</c:v>
                </c:pt>
                <c:pt idx="14724">
                  <c:v>4134.4399999999996</c:v>
                </c:pt>
                <c:pt idx="14725">
                  <c:v>4134.46</c:v>
                </c:pt>
                <c:pt idx="14726">
                  <c:v>4134.4799999999996</c:v>
                </c:pt>
                <c:pt idx="14727">
                  <c:v>4134.5</c:v>
                </c:pt>
                <c:pt idx="14728">
                  <c:v>4134.5200000000004</c:v>
                </c:pt>
                <c:pt idx="14729">
                  <c:v>4134.54</c:v>
                </c:pt>
                <c:pt idx="14730">
                  <c:v>4134.5600000000004</c:v>
                </c:pt>
                <c:pt idx="14731">
                  <c:v>4134.58</c:v>
                </c:pt>
                <c:pt idx="14732">
                  <c:v>4134.6000000000004</c:v>
                </c:pt>
                <c:pt idx="14733">
                  <c:v>4134.6200000000035</c:v>
                </c:pt>
                <c:pt idx="14734">
                  <c:v>4134.6400000000003</c:v>
                </c:pt>
                <c:pt idx="14735">
                  <c:v>4134.6600000000035</c:v>
                </c:pt>
                <c:pt idx="14736">
                  <c:v>4134.68</c:v>
                </c:pt>
                <c:pt idx="14737">
                  <c:v>4134.7</c:v>
                </c:pt>
                <c:pt idx="14738">
                  <c:v>4134.72</c:v>
                </c:pt>
                <c:pt idx="14739">
                  <c:v>4134.74</c:v>
                </c:pt>
                <c:pt idx="14740">
                  <c:v>4134.76</c:v>
                </c:pt>
                <c:pt idx="14741">
                  <c:v>4134.78</c:v>
                </c:pt>
                <c:pt idx="14742">
                  <c:v>4134.8</c:v>
                </c:pt>
                <c:pt idx="14743">
                  <c:v>4134.8200000000024</c:v>
                </c:pt>
                <c:pt idx="14744">
                  <c:v>4134.84</c:v>
                </c:pt>
                <c:pt idx="14745">
                  <c:v>4134.8600000000024</c:v>
                </c:pt>
                <c:pt idx="14746">
                  <c:v>4134.88</c:v>
                </c:pt>
                <c:pt idx="14747">
                  <c:v>4134.9000000000005</c:v>
                </c:pt>
                <c:pt idx="14748">
                  <c:v>4134.92</c:v>
                </c:pt>
                <c:pt idx="14749">
                  <c:v>4134.9399999999996</c:v>
                </c:pt>
                <c:pt idx="14750">
                  <c:v>4134.96</c:v>
                </c:pt>
                <c:pt idx="14751">
                  <c:v>4134.9799999999996</c:v>
                </c:pt>
                <c:pt idx="14752">
                  <c:v>4135</c:v>
                </c:pt>
                <c:pt idx="14753">
                  <c:v>4135.0200000000004</c:v>
                </c:pt>
                <c:pt idx="14754">
                  <c:v>4135.04</c:v>
                </c:pt>
                <c:pt idx="14755">
                  <c:v>4135.0600000000004</c:v>
                </c:pt>
                <c:pt idx="14756">
                  <c:v>4135.08</c:v>
                </c:pt>
                <c:pt idx="14757">
                  <c:v>4135.1000000000004</c:v>
                </c:pt>
                <c:pt idx="14758">
                  <c:v>4135.1200000000035</c:v>
                </c:pt>
                <c:pt idx="14759">
                  <c:v>4135.1400000000003</c:v>
                </c:pt>
                <c:pt idx="14760">
                  <c:v>4135.1600000000035</c:v>
                </c:pt>
                <c:pt idx="14761">
                  <c:v>4135.18</c:v>
                </c:pt>
                <c:pt idx="14762">
                  <c:v>4135.2</c:v>
                </c:pt>
                <c:pt idx="14763">
                  <c:v>4135.22</c:v>
                </c:pt>
                <c:pt idx="14764">
                  <c:v>4135.24</c:v>
                </c:pt>
                <c:pt idx="14765">
                  <c:v>4135.26</c:v>
                </c:pt>
                <c:pt idx="14766">
                  <c:v>4135.28</c:v>
                </c:pt>
                <c:pt idx="14767">
                  <c:v>4135.3</c:v>
                </c:pt>
                <c:pt idx="14768">
                  <c:v>4135.3200000000024</c:v>
                </c:pt>
                <c:pt idx="14769">
                  <c:v>4135.34</c:v>
                </c:pt>
                <c:pt idx="14770">
                  <c:v>4135.3600000000024</c:v>
                </c:pt>
                <c:pt idx="14771">
                  <c:v>4135.38</c:v>
                </c:pt>
                <c:pt idx="14772">
                  <c:v>4135.4000000000005</c:v>
                </c:pt>
                <c:pt idx="14773">
                  <c:v>4135.42</c:v>
                </c:pt>
                <c:pt idx="14774">
                  <c:v>4135.4399999999996</c:v>
                </c:pt>
                <c:pt idx="14775">
                  <c:v>4135.46</c:v>
                </c:pt>
                <c:pt idx="14776">
                  <c:v>4135.4799999999996</c:v>
                </c:pt>
                <c:pt idx="14777">
                  <c:v>4135.5</c:v>
                </c:pt>
                <c:pt idx="14778">
                  <c:v>4135.5200000000004</c:v>
                </c:pt>
                <c:pt idx="14779">
                  <c:v>4135.54</c:v>
                </c:pt>
                <c:pt idx="14780">
                  <c:v>4135.5600000000004</c:v>
                </c:pt>
                <c:pt idx="14781">
                  <c:v>4135.58</c:v>
                </c:pt>
                <c:pt idx="14782">
                  <c:v>4135.6000000000004</c:v>
                </c:pt>
                <c:pt idx="14783">
                  <c:v>4135.6200000000035</c:v>
                </c:pt>
                <c:pt idx="14784">
                  <c:v>4135.6400000000003</c:v>
                </c:pt>
                <c:pt idx="14785">
                  <c:v>4135.6600000000035</c:v>
                </c:pt>
                <c:pt idx="14786">
                  <c:v>4135.68</c:v>
                </c:pt>
                <c:pt idx="14787">
                  <c:v>4135.7</c:v>
                </c:pt>
                <c:pt idx="14788">
                  <c:v>4135.72</c:v>
                </c:pt>
                <c:pt idx="14789">
                  <c:v>4135.74</c:v>
                </c:pt>
                <c:pt idx="14790">
                  <c:v>4135.76</c:v>
                </c:pt>
                <c:pt idx="14791">
                  <c:v>4135.78</c:v>
                </c:pt>
                <c:pt idx="14792">
                  <c:v>4135.8</c:v>
                </c:pt>
                <c:pt idx="14793">
                  <c:v>4135.8200000000024</c:v>
                </c:pt>
                <c:pt idx="14794">
                  <c:v>4135.84</c:v>
                </c:pt>
                <c:pt idx="14795">
                  <c:v>4135.8600000000024</c:v>
                </c:pt>
                <c:pt idx="14796">
                  <c:v>4135.88</c:v>
                </c:pt>
                <c:pt idx="14797">
                  <c:v>4135.9000000000005</c:v>
                </c:pt>
                <c:pt idx="14798">
                  <c:v>4135.92</c:v>
                </c:pt>
                <c:pt idx="14799">
                  <c:v>4135.9399999999996</c:v>
                </c:pt>
                <c:pt idx="14800">
                  <c:v>4135.96</c:v>
                </c:pt>
                <c:pt idx="14801">
                  <c:v>4135.9799999999996</c:v>
                </c:pt>
                <c:pt idx="14802">
                  <c:v>4136</c:v>
                </c:pt>
                <c:pt idx="14803">
                  <c:v>4136.0200000000004</c:v>
                </c:pt>
                <c:pt idx="14804">
                  <c:v>4136.04</c:v>
                </c:pt>
                <c:pt idx="14805">
                  <c:v>4136.0600000000004</c:v>
                </c:pt>
                <c:pt idx="14806">
                  <c:v>4136.08</c:v>
                </c:pt>
                <c:pt idx="14807">
                  <c:v>4136.1000000000004</c:v>
                </c:pt>
                <c:pt idx="14808">
                  <c:v>4136.1200000000035</c:v>
                </c:pt>
                <c:pt idx="14809">
                  <c:v>4136.1400000000003</c:v>
                </c:pt>
                <c:pt idx="14810">
                  <c:v>4136.1600000000035</c:v>
                </c:pt>
                <c:pt idx="14811">
                  <c:v>4136.18</c:v>
                </c:pt>
                <c:pt idx="14812">
                  <c:v>4136.2</c:v>
                </c:pt>
                <c:pt idx="14813">
                  <c:v>4136.22</c:v>
                </c:pt>
                <c:pt idx="14814">
                  <c:v>4136.24</c:v>
                </c:pt>
                <c:pt idx="14815">
                  <c:v>4136.26</c:v>
                </c:pt>
                <c:pt idx="14816">
                  <c:v>4136.28</c:v>
                </c:pt>
                <c:pt idx="14817">
                  <c:v>4136.3</c:v>
                </c:pt>
                <c:pt idx="14818">
                  <c:v>4136.3200000000024</c:v>
                </c:pt>
                <c:pt idx="14819">
                  <c:v>4136.34</c:v>
                </c:pt>
                <c:pt idx="14820">
                  <c:v>4136.3600000000024</c:v>
                </c:pt>
                <c:pt idx="14821">
                  <c:v>4136.38</c:v>
                </c:pt>
                <c:pt idx="14822">
                  <c:v>4136.4000000000005</c:v>
                </c:pt>
                <c:pt idx="14823">
                  <c:v>4136.42</c:v>
                </c:pt>
                <c:pt idx="14824">
                  <c:v>4136.4399999999996</c:v>
                </c:pt>
                <c:pt idx="14825">
                  <c:v>4136.46</c:v>
                </c:pt>
                <c:pt idx="14826">
                  <c:v>4136.4799999999996</c:v>
                </c:pt>
                <c:pt idx="14827">
                  <c:v>4136.5</c:v>
                </c:pt>
                <c:pt idx="14828">
                  <c:v>4136.5200000000004</c:v>
                </c:pt>
                <c:pt idx="14829">
                  <c:v>4136.54</c:v>
                </c:pt>
                <c:pt idx="14830">
                  <c:v>4136.5600000000004</c:v>
                </c:pt>
                <c:pt idx="14831">
                  <c:v>4136.58</c:v>
                </c:pt>
                <c:pt idx="14832">
                  <c:v>4136.6000000000004</c:v>
                </c:pt>
                <c:pt idx="14833">
                  <c:v>4136.6200000000035</c:v>
                </c:pt>
                <c:pt idx="14834">
                  <c:v>4136.6400000000003</c:v>
                </c:pt>
                <c:pt idx="14835">
                  <c:v>4136.6600000000035</c:v>
                </c:pt>
                <c:pt idx="14836">
                  <c:v>4136.68</c:v>
                </c:pt>
                <c:pt idx="14837">
                  <c:v>4136.7</c:v>
                </c:pt>
                <c:pt idx="14838">
                  <c:v>4136.72</c:v>
                </c:pt>
                <c:pt idx="14839">
                  <c:v>4136.74</c:v>
                </c:pt>
                <c:pt idx="14840">
                  <c:v>4136.76</c:v>
                </c:pt>
                <c:pt idx="14841">
                  <c:v>4136.78</c:v>
                </c:pt>
                <c:pt idx="14842">
                  <c:v>4136.8</c:v>
                </c:pt>
                <c:pt idx="14843">
                  <c:v>4136.8200000000024</c:v>
                </c:pt>
                <c:pt idx="14844">
                  <c:v>4136.84</c:v>
                </c:pt>
                <c:pt idx="14845">
                  <c:v>4136.8600000000024</c:v>
                </c:pt>
                <c:pt idx="14846">
                  <c:v>4136.88</c:v>
                </c:pt>
                <c:pt idx="14847">
                  <c:v>4136.9000000000005</c:v>
                </c:pt>
                <c:pt idx="14848">
                  <c:v>4136.92</c:v>
                </c:pt>
                <c:pt idx="14849">
                  <c:v>4136.9399999999996</c:v>
                </c:pt>
                <c:pt idx="14850">
                  <c:v>4136.96</c:v>
                </c:pt>
                <c:pt idx="14851">
                  <c:v>4136.9799999999996</c:v>
                </c:pt>
                <c:pt idx="14852">
                  <c:v>4137</c:v>
                </c:pt>
                <c:pt idx="14853">
                  <c:v>4137.0200000000004</c:v>
                </c:pt>
                <c:pt idx="14854">
                  <c:v>4137.04</c:v>
                </c:pt>
                <c:pt idx="14855">
                  <c:v>4137.0600000000004</c:v>
                </c:pt>
                <c:pt idx="14856">
                  <c:v>4137.08</c:v>
                </c:pt>
                <c:pt idx="14857">
                  <c:v>4137.1000000000004</c:v>
                </c:pt>
                <c:pt idx="14858">
                  <c:v>4137.1200000000035</c:v>
                </c:pt>
                <c:pt idx="14859">
                  <c:v>4137.1400000000003</c:v>
                </c:pt>
                <c:pt idx="14860">
                  <c:v>4137.1600000000035</c:v>
                </c:pt>
                <c:pt idx="14861">
                  <c:v>4137.18</c:v>
                </c:pt>
                <c:pt idx="14862">
                  <c:v>4137.2</c:v>
                </c:pt>
                <c:pt idx="14863">
                  <c:v>4137.22</c:v>
                </c:pt>
                <c:pt idx="14864">
                  <c:v>4137.24</c:v>
                </c:pt>
                <c:pt idx="14865">
                  <c:v>4137.26</c:v>
                </c:pt>
                <c:pt idx="14866">
                  <c:v>4137.28</c:v>
                </c:pt>
                <c:pt idx="14867">
                  <c:v>4137.3</c:v>
                </c:pt>
                <c:pt idx="14868">
                  <c:v>4137.3200000000024</c:v>
                </c:pt>
                <c:pt idx="14869">
                  <c:v>4137.34</c:v>
                </c:pt>
                <c:pt idx="14870">
                  <c:v>4137.3600000000024</c:v>
                </c:pt>
                <c:pt idx="14871">
                  <c:v>4137.38</c:v>
                </c:pt>
                <c:pt idx="14872">
                  <c:v>4137.4000000000005</c:v>
                </c:pt>
                <c:pt idx="14873">
                  <c:v>4137.42</c:v>
                </c:pt>
                <c:pt idx="14874">
                  <c:v>4137.4399999999996</c:v>
                </c:pt>
                <c:pt idx="14875">
                  <c:v>4137.46</c:v>
                </c:pt>
                <c:pt idx="14876">
                  <c:v>4137.4799999999996</c:v>
                </c:pt>
                <c:pt idx="14877">
                  <c:v>4137.5</c:v>
                </c:pt>
                <c:pt idx="14878">
                  <c:v>4137.5200000000004</c:v>
                </c:pt>
                <c:pt idx="14879">
                  <c:v>4137.54</c:v>
                </c:pt>
                <c:pt idx="14880">
                  <c:v>4137.5600000000004</c:v>
                </c:pt>
                <c:pt idx="14881">
                  <c:v>4137.58</c:v>
                </c:pt>
                <c:pt idx="14882">
                  <c:v>4137.6000000000004</c:v>
                </c:pt>
                <c:pt idx="14883">
                  <c:v>4137.6200000000035</c:v>
                </c:pt>
                <c:pt idx="14884">
                  <c:v>4137.6400000000003</c:v>
                </c:pt>
                <c:pt idx="14885">
                  <c:v>4137.6600000000035</c:v>
                </c:pt>
                <c:pt idx="14886">
                  <c:v>4137.68</c:v>
                </c:pt>
                <c:pt idx="14887">
                  <c:v>4137.7</c:v>
                </c:pt>
                <c:pt idx="14888">
                  <c:v>4137.72</c:v>
                </c:pt>
                <c:pt idx="14889">
                  <c:v>4137.74</c:v>
                </c:pt>
                <c:pt idx="14890">
                  <c:v>4137.76</c:v>
                </c:pt>
                <c:pt idx="14891">
                  <c:v>4137.78</c:v>
                </c:pt>
                <c:pt idx="14892">
                  <c:v>4137.8</c:v>
                </c:pt>
                <c:pt idx="14893">
                  <c:v>4137.8200000000024</c:v>
                </c:pt>
                <c:pt idx="14894">
                  <c:v>4137.84</c:v>
                </c:pt>
                <c:pt idx="14895">
                  <c:v>4137.8600000000024</c:v>
                </c:pt>
                <c:pt idx="14896">
                  <c:v>4137.88</c:v>
                </c:pt>
                <c:pt idx="14897">
                  <c:v>4137.9000000000005</c:v>
                </c:pt>
                <c:pt idx="14898">
                  <c:v>4137.92</c:v>
                </c:pt>
                <c:pt idx="14899">
                  <c:v>4137.9399999999996</c:v>
                </c:pt>
                <c:pt idx="14900">
                  <c:v>4137.96</c:v>
                </c:pt>
                <c:pt idx="14901">
                  <c:v>4137.9799999999996</c:v>
                </c:pt>
                <c:pt idx="14902">
                  <c:v>4138</c:v>
                </c:pt>
                <c:pt idx="14903">
                  <c:v>4138.0200000000004</c:v>
                </c:pt>
                <c:pt idx="14904">
                  <c:v>4138.04</c:v>
                </c:pt>
                <c:pt idx="14905">
                  <c:v>4138.0600000000004</c:v>
                </c:pt>
                <c:pt idx="14906">
                  <c:v>4138.08</c:v>
                </c:pt>
                <c:pt idx="14907">
                  <c:v>4138.1000000000004</c:v>
                </c:pt>
                <c:pt idx="14908">
                  <c:v>4138.1200000000035</c:v>
                </c:pt>
                <c:pt idx="14909">
                  <c:v>4138.1400000000003</c:v>
                </c:pt>
                <c:pt idx="14910">
                  <c:v>4138.1600000000035</c:v>
                </c:pt>
                <c:pt idx="14911">
                  <c:v>4138.18</c:v>
                </c:pt>
                <c:pt idx="14912">
                  <c:v>4138.2</c:v>
                </c:pt>
                <c:pt idx="14913">
                  <c:v>4138.22</c:v>
                </c:pt>
                <c:pt idx="14914">
                  <c:v>4138.24</c:v>
                </c:pt>
                <c:pt idx="14915">
                  <c:v>4138.26</c:v>
                </c:pt>
                <c:pt idx="14916">
                  <c:v>4138.28</c:v>
                </c:pt>
                <c:pt idx="14917">
                  <c:v>4138.3</c:v>
                </c:pt>
                <c:pt idx="14918">
                  <c:v>4138.3200000000024</c:v>
                </c:pt>
                <c:pt idx="14919">
                  <c:v>4138.34</c:v>
                </c:pt>
                <c:pt idx="14920">
                  <c:v>4138.3600000000024</c:v>
                </c:pt>
                <c:pt idx="14921">
                  <c:v>4138.38</c:v>
                </c:pt>
                <c:pt idx="14922">
                  <c:v>4138.4000000000005</c:v>
                </c:pt>
                <c:pt idx="14923">
                  <c:v>4138.42</c:v>
                </c:pt>
                <c:pt idx="14924">
                  <c:v>4138.4399999999996</c:v>
                </c:pt>
                <c:pt idx="14925">
                  <c:v>4138.46</c:v>
                </c:pt>
                <c:pt idx="14926">
                  <c:v>4138.4799999999996</c:v>
                </c:pt>
                <c:pt idx="14927">
                  <c:v>4138.5</c:v>
                </c:pt>
                <c:pt idx="14928">
                  <c:v>4138.5200000000004</c:v>
                </c:pt>
                <c:pt idx="14929">
                  <c:v>4138.54</c:v>
                </c:pt>
                <c:pt idx="14930">
                  <c:v>4138.5600000000004</c:v>
                </c:pt>
                <c:pt idx="14931">
                  <c:v>4138.58</c:v>
                </c:pt>
                <c:pt idx="14932">
                  <c:v>4138.6000000000004</c:v>
                </c:pt>
                <c:pt idx="14933">
                  <c:v>4138.6200000000035</c:v>
                </c:pt>
                <c:pt idx="14934">
                  <c:v>4138.6400000000003</c:v>
                </c:pt>
                <c:pt idx="14935">
                  <c:v>4138.6600000000035</c:v>
                </c:pt>
                <c:pt idx="14936">
                  <c:v>4138.68</c:v>
                </c:pt>
                <c:pt idx="14937">
                  <c:v>4138.7</c:v>
                </c:pt>
                <c:pt idx="14938">
                  <c:v>4138.72</c:v>
                </c:pt>
                <c:pt idx="14939">
                  <c:v>4138.74</c:v>
                </c:pt>
                <c:pt idx="14940">
                  <c:v>4138.76</c:v>
                </c:pt>
                <c:pt idx="14941">
                  <c:v>4138.78</c:v>
                </c:pt>
                <c:pt idx="14942">
                  <c:v>4138.8</c:v>
                </c:pt>
                <c:pt idx="14943">
                  <c:v>4138.8200000000024</c:v>
                </c:pt>
                <c:pt idx="14944">
                  <c:v>4138.84</c:v>
                </c:pt>
                <c:pt idx="14945">
                  <c:v>4138.8600000000024</c:v>
                </c:pt>
                <c:pt idx="14946">
                  <c:v>4138.88</c:v>
                </c:pt>
                <c:pt idx="14947">
                  <c:v>4138.9000000000005</c:v>
                </c:pt>
                <c:pt idx="14948">
                  <c:v>4138.92</c:v>
                </c:pt>
                <c:pt idx="14949">
                  <c:v>4138.9399999999996</c:v>
                </c:pt>
                <c:pt idx="14950">
                  <c:v>4138.96</c:v>
                </c:pt>
                <c:pt idx="14951">
                  <c:v>4138.9799999999996</c:v>
                </c:pt>
                <c:pt idx="14952">
                  <c:v>4139</c:v>
                </c:pt>
                <c:pt idx="14953">
                  <c:v>4139.0200000000004</c:v>
                </c:pt>
                <c:pt idx="14954">
                  <c:v>4139.04</c:v>
                </c:pt>
                <c:pt idx="14955">
                  <c:v>4139.0600000000004</c:v>
                </c:pt>
                <c:pt idx="14956">
                  <c:v>4139.08</c:v>
                </c:pt>
                <c:pt idx="14957">
                  <c:v>4139.1000000000004</c:v>
                </c:pt>
                <c:pt idx="14958">
                  <c:v>4139.1200000000035</c:v>
                </c:pt>
                <c:pt idx="14959">
                  <c:v>4139.1400000000003</c:v>
                </c:pt>
                <c:pt idx="14960">
                  <c:v>4139.1600000000035</c:v>
                </c:pt>
                <c:pt idx="14961">
                  <c:v>4139.18</c:v>
                </c:pt>
                <c:pt idx="14962">
                  <c:v>4139.2</c:v>
                </c:pt>
                <c:pt idx="14963">
                  <c:v>4139.22</c:v>
                </c:pt>
                <c:pt idx="14964">
                  <c:v>4139.24</c:v>
                </c:pt>
                <c:pt idx="14965">
                  <c:v>4139.26</c:v>
                </c:pt>
                <c:pt idx="14966">
                  <c:v>4139.28</c:v>
                </c:pt>
                <c:pt idx="14967">
                  <c:v>4139.3</c:v>
                </c:pt>
                <c:pt idx="14968">
                  <c:v>4139.3200000000024</c:v>
                </c:pt>
                <c:pt idx="14969">
                  <c:v>4139.34</c:v>
                </c:pt>
                <c:pt idx="14970">
                  <c:v>4139.3600000000024</c:v>
                </c:pt>
                <c:pt idx="14971">
                  <c:v>4139.38</c:v>
                </c:pt>
                <c:pt idx="14972">
                  <c:v>4139.4000000000005</c:v>
                </c:pt>
                <c:pt idx="14973">
                  <c:v>4139.42</c:v>
                </c:pt>
                <c:pt idx="14974">
                  <c:v>4139.4399999999996</c:v>
                </c:pt>
                <c:pt idx="14975">
                  <c:v>4139.46</c:v>
                </c:pt>
                <c:pt idx="14976">
                  <c:v>4139.4799999999996</c:v>
                </c:pt>
                <c:pt idx="14977">
                  <c:v>4139.5</c:v>
                </c:pt>
                <c:pt idx="14978">
                  <c:v>4139.5200000000004</c:v>
                </c:pt>
                <c:pt idx="14979">
                  <c:v>4139.54</c:v>
                </c:pt>
                <c:pt idx="14980">
                  <c:v>4139.5600000000004</c:v>
                </c:pt>
                <c:pt idx="14981">
                  <c:v>4139.58</c:v>
                </c:pt>
                <c:pt idx="14982">
                  <c:v>4139.6000000000004</c:v>
                </c:pt>
                <c:pt idx="14983">
                  <c:v>4139.6200000000035</c:v>
                </c:pt>
                <c:pt idx="14984">
                  <c:v>4139.6400000000003</c:v>
                </c:pt>
                <c:pt idx="14985">
                  <c:v>4139.6600000000035</c:v>
                </c:pt>
                <c:pt idx="14986">
                  <c:v>4139.68</c:v>
                </c:pt>
                <c:pt idx="14987">
                  <c:v>4139.7</c:v>
                </c:pt>
                <c:pt idx="14988">
                  <c:v>4139.72</c:v>
                </c:pt>
                <c:pt idx="14989">
                  <c:v>4139.74</c:v>
                </c:pt>
                <c:pt idx="14990">
                  <c:v>4139.76</c:v>
                </c:pt>
                <c:pt idx="14991">
                  <c:v>4139.78</c:v>
                </c:pt>
                <c:pt idx="14992">
                  <c:v>4139.8</c:v>
                </c:pt>
                <c:pt idx="14993">
                  <c:v>4139.8200000000024</c:v>
                </c:pt>
                <c:pt idx="14994">
                  <c:v>4139.84</c:v>
                </c:pt>
                <c:pt idx="14995">
                  <c:v>4139.8600000000024</c:v>
                </c:pt>
                <c:pt idx="14996">
                  <c:v>4139.88</c:v>
                </c:pt>
                <c:pt idx="14997">
                  <c:v>4139.9000000000005</c:v>
                </c:pt>
                <c:pt idx="14998">
                  <c:v>4139.92</c:v>
                </c:pt>
                <c:pt idx="14999">
                  <c:v>4139.9399999999996</c:v>
                </c:pt>
                <c:pt idx="15000">
                  <c:v>4139.96</c:v>
                </c:pt>
                <c:pt idx="15001">
                  <c:v>4139.9799999999996</c:v>
                </c:pt>
                <c:pt idx="15002">
                  <c:v>4140</c:v>
                </c:pt>
                <c:pt idx="15003">
                  <c:v>4140.0200000000004</c:v>
                </c:pt>
                <c:pt idx="15004">
                  <c:v>4140.04</c:v>
                </c:pt>
                <c:pt idx="15005">
                  <c:v>4140.0600000000004</c:v>
                </c:pt>
                <c:pt idx="15006">
                  <c:v>4140.08</c:v>
                </c:pt>
                <c:pt idx="15007">
                  <c:v>4140.1000000000004</c:v>
                </c:pt>
                <c:pt idx="15008">
                  <c:v>4140.1200000000035</c:v>
                </c:pt>
                <c:pt idx="15009">
                  <c:v>4140.1400000000003</c:v>
                </c:pt>
                <c:pt idx="15010">
                  <c:v>4140.1600000000035</c:v>
                </c:pt>
                <c:pt idx="15011">
                  <c:v>4140.18</c:v>
                </c:pt>
                <c:pt idx="15012">
                  <c:v>4140.2</c:v>
                </c:pt>
                <c:pt idx="15013">
                  <c:v>4140.22</c:v>
                </c:pt>
                <c:pt idx="15014">
                  <c:v>4140.24</c:v>
                </c:pt>
                <c:pt idx="15015">
                  <c:v>4140.26</c:v>
                </c:pt>
                <c:pt idx="15016">
                  <c:v>4140.28</c:v>
                </c:pt>
                <c:pt idx="15017">
                  <c:v>4140.3</c:v>
                </c:pt>
                <c:pt idx="15018">
                  <c:v>4140.3200000000024</c:v>
                </c:pt>
                <c:pt idx="15019">
                  <c:v>4140.34</c:v>
                </c:pt>
                <c:pt idx="15020">
                  <c:v>4140.3600000000024</c:v>
                </c:pt>
                <c:pt idx="15021">
                  <c:v>4140.38</c:v>
                </c:pt>
                <c:pt idx="15022">
                  <c:v>4140.4000000000005</c:v>
                </c:pt>
                <c:pt idx="15023">
                  <c:v>4140.42</c:v>
                </c:pt>
                <c:pt idx="15024">
                  <c:v>4140.4399999999996</c:v>
                </c:pt>
                <c:pt idx="15025">
                  <c:v>4140.46</c:v>
                </c:pt>
                <c:pt idx="15026">
                  <c:v>4140.4799999999996</c:v>
                </c:pt>
                <c:pt idx="15027">
                  <c:v>4140.5</c:v>
                </c:pt>
                <c:pt idx="15028">
                  <c:v>4140.5200000000004</c:v>
                </c:pt>
                <c:pt idx="15029">
                  <c:v>4140.54</c:v>
                </c:pt>
                <c:pt idx="15030">
                  <c:v>4140.5600000000004</c:v>
                </c:pt>
                <c:pt idx="15031">
                  <c:v>4140.58</c:v>
                </c:pt>
                <c:pt idx="15032">
                  <c:v>4140.6000000000004</c:v>
                </c:pt>
                <c:pt idx="15033">
                  <c:v>4140.6200000000035</c:v>
                </c:pt>
                <c:pt idx="15034">
                  <c:v>4140.6400000000003</c:v>
                </c:pt>
                <c:pt idx="15035">
                  <c:v>4140.6600000000035</c:v>
                </c:pt>
                <c:pt idx="15036">
                  <c:v>4140.68</c:v>
                </c:pt>
                <c:pt idx="15037">
                  <c:v>4140.7</c:v>
                </c:pt>
                <c:pt idx="15038">
                  <c:v>4140.72</c:v>
                </c:pt>
                <c:pt idx="15039">
                  <c:v>4140.74</c:v>
                </c:pt>
                <c:pt idx="15040">
                  <c:v>4140.76</c:v>
                </c:pt>
                <c:pt idx="15041">
                  <c:v>4140.78</c:v>
                </c:pt>
                <c:pt idx="15042">
                  <c:v>4140.8</c:v>
                </c:pt>
                <c:pt idx="15043">
                  <c:v>4140.8200000000024</c:v>
                </c:pt>
                <c:pt idx="15044">
                  <c:v>4140.84</c:v>
                </c:pt>
                <c:pt idx="15045">
                  <c:v>4140.8600000000024</c:v>
                </c:pt>
                <c:pt idx="15046">
                  <c:v>4140.88</c:v>
                </c:pt>
                <c:pt idx="15047">
                  <c:v>4140.9000000000005</c:v>
                </c:pt>
                <c:pt idx="15048">
                  <c:v>4140.92</c:v>
                </c:pt>
                <c:pt idx="15049">
                  <c:v>4140.9399999999996</c:v>
                </c:pt>
                <c:pt idx="15050">
                  <c:v>4140.96</c:v>
                </c:pt>
                <c:pt idx="15051">
                  <c:v>4140.9799999999996</c:v>
                </c:pt>
                <c:pt idx="15052">
                  <c:v>4141</c:v>
                </c:pt>
                <c:pt idx="15053">
                  <c:v>4141.0200000000004</c:v>
                </c:pt>
                <c:pt idx="15054">
                  <c:v>4141.04</c:v>
                </c:pt>
                <c:pt idx="15055">
                  <c:v>4141.0600000000004</c:v>
                </c:pt>
                <c:pt idx="15056">
                  <c:v>4141.08</c:v>
                </c:pt>
                <c:pt idx="15057">
                  <c:v>4141.1000000000004</c:v>
                </c:pt>
                <c:pt idx="15058">
                  <c:v>4141.1200000000035</c:v>
                </c:pt>
                <c:pt idx="15059">
                  <c:v>4141.1400000000003</c:v>
                </c:pt>
                <c:pt idx="15060">
                  <c:v>4141.1600000000035</c:v>
                </c:pt>
                <c:pt idx="15061">
                  <c:v>4141.18</c:v>
                </c:pt>
                <c:pt idx="15062">
                  <c:v>4141.2</c:v>
                </c:pt>
                <c:pt idx="15063">
                  <c:v>4141.22</c:v>
                </c:pt>
                <c:pt idx="15064">
                  <c:v>4141.24</c:v>
                </c:pt>
                <c:pt idx="15065">
                  <c:v>4141.26</c:v>
                </c:pt>
                <c:pt idx="15066">
                  <c:v>4141.28</c:v>
                </c:pt>
                <c:pt idx="15067">
                  <c:v>4141.3</c:v>
                </c:pt>
                <c:pt idx="15068">
                  <c:v>4141.3200000000024</c:v>
                </c:pt>
                <c:pt idx="15069">
                  <c:v>4141.34</c:v>
                </c:pt>
                <c:pt idx="15070">
                  <c:v>4141.3600000000024</c:v>
                </c:pt>
                <c:pt idx="15071">
                  <c:v>4141.38</c:v>
                </c:pt>
                <c:pt idx="15072">
                  <c:v>4141.4000000000005</c:v>
                </c:pt>
                <c:pt idx="15073">
                  <c:v>4141.42</c:v>
                </c:pt>
                <c:pt idx="15074">
                  <c:v>4141.4399999999996</c:v>
                </c:pt>
                <c:pt idx="15075">
                  <c:v>4141.46</c:v>
                </c:pt>
                <c:pt idx="15076">
                  <c:v>4141.4799999999996</c:v>
                </c:pt>
                <c:pt idx="15077">
                  <c:v>4141.5</c:v>
                </c:pt>
                <c:pt idx="15078">
                  <c:v>4141.5200000000004</c:v>
                </c:pt>
                <c:pt idx="15079">
                  <c:v>4141.54</c:v>
                </c:pt>
                <c:pt idx="15080">
                  <c:v>4141.5600000000004</c:v>
                </c:pt>
                <c:pt idx="15081">
                  <c:v>4141.58</c:v>
                </c:pt>
                <c:pt idx="15082">
                  <c:v>4141.6000000000004</c:v>
                </c:pt>
                <c:pt idx="15083">
                  <c:v>4141.6200000000035</c:v>
                </c:pt>
                <c:pt idx="15084">
                  <c:v>4141.6400000000003</c:v>
                </c:pt>
                <c:pt idx="15085">
                  <c:v>4141.6600000000035</c:v>
                </c:pt>
                <c:pt idx="15086">
                  <c:v>4141.68</c:v>
                </c:pt>
                <c:pt idx="15087">
                  <c:v>4141.7</c:v>
                </c:pt>
                <c:pt idx="15088">
                  <c:v>4141.72</c:v>
                </c:pt>
                <c:pt idx="15089">
                  <c:v>4141.74</c:v>
                </c:pt>
                <c:pt idx="15090">
                  <c:v>4141.76</c:v>
                </c:pt>
                <c:pt idx="15091">
                  <c:v>4141.78</c:v>
                </c:pt>
                <c:pt idx="15092">
                  <c:v>4141.8</c:v>
                </c:pt>
                <c:pt idx="15093">
                  <c:v>4141.8200000000024</c:v>
                </c:pt>
                <c:pt idx="15094">
                  <c:v>4141.84</c:v>
                </c:pt>
                <c:pt idx="15095">
                  <c:v>4141.8600000000024</c:v>
                </c:pt>
                <c:pt idx="15096">
                  <c:v>4141.88</c:v>
                </c:pt>
                <c:pt idx="15097">
                  <c:v>4141.9000000000005</c:v>
                </c:pt>
                <c:pt idx="15098">
                  <c:v>4141.92</c:v>
                </c:pt>
                <c:pt idx="15099">
                  <c:v>4141.9399999999996</c:v>
                </c:pt>
                <c:pt idx="15100">
                  <c:v>4141.96</c:v>
                </c:pt>
                <c:pt idx="15101">
                  <c:v>4141.9799999999996</c:v>
                </c:pt>
                <c:pt idx="15102">
                  <c:v>4142</c:v>
                </c:pt>
                <c:pt idx="15103">
                  <c:v>4142.0200000000004</c:v>
                </c:pt>
                <c:pt idx="15104">
                  <c:v>4142.04</c:v>
                </c:pt>
                <c:pt idx="15105">
                  <c:v>4142.0600000000004</c:v>
                </c:pt>
                <c:pt idx="15106">
                  <c:v>4142.08</c:v>
                </c:pt>
                <c:pt idx="15107">
                  <c:v>4142.1000000000004</c:v>
                </c:pt>
                <c:pt idx="15108">
                  <c:v>4142.1200000000035</c:v>
                </c:pt>
                <c:pt idx="15109">
                  <c:v>4142.1400000000003</c:v>
                </c:pt>
                <c:pt idx="15110">
                  <c:v>4142.1600000000035</c:v>
                </c:pt>
                <c:pt idx="15111">
                  <c:v>4142.18</c:v>
                </c:pt>
                <c:pt idx="15112">
                  <c:v>4142.2</c:v>
                </c:pt>
                <c:pt idx="15113">
                  <c:v>4142.22</c:v>
                </c:pt>
                <c:pt idx="15114">
                  <c:v>4142.24</c:v>
                </c:pt>
                <c:pt idx="15115">
                  <c:v>4142.26</c:v>
                </c:pt>
                <c:pt idx="15116">
                  <c:v>4142.28</c:v>
                </c:pt>
                <c:pt idx="15117">
                  <c:v>4142.3</c:v>
                </c:pt>
                <c:pt idx="15118">
                  <c:v>4142.3200000000024</c:v>
                </c:pt>
                <c:pt idx="15119">
                  <c:v>4142.34</c:v>
                </c:pt>
                <c:pt idx="15120">
                  <c:v>4142.3600000000024</c:v>
                </c:pt>
                <c:pt idx="15121">
                  <c:v>4142.38</c:v>
                </c:pt>
                <c:pt idx="15122">
                  <c:v>4142.4000000000005</c:v>
                </c:pt>
                <c:pt idx="15123">
                  <c:v>4142.42</c:v>
                </c:pt>
                <c:pt idx="15124">
                  <c:v>4142.4399999999996</c:v>
                </c:pt>
                <c:pt idx="15125">
                  <c:v>4142.46</c:v>
                </c:pt>
                <c:pt idx="15126">
                  <c:v>4142.4799999999996</c:v>
                </c:pt>
                <c:pt idx="15127">
                  <c:v>4142.5</c:v>
                </c:pt>
                <c:pt idx="15128">
                  <c:v>4142.5200000000004</c:v>
                </c:pt>
                <c:pt idx="15129">
                  <c:v>4142.54</c:v>
                </c:pt>
                <c:pt idx="15130">
                  <c:v>4142.5600000000004</c:v>
                </c:pt>
                <c:pt idx="15131">
                  <c:v>4142.58</c:v>
                </c:pt>
                <c:pt idx="15132">
                  <c:v>4142.6000000000004</c:v>
                </c:pt>
                <c:pt idx="15133">
                  <c:v>4142.6200000000035</c:v>
                </c:pt>
                <c:pt idx="15134">
                  <c:v>4142.6400000000003</c:v>
                </c:pt>
                <c:pt idx="15135">
                  <c:v>4142.6600000000035</c:v>
                </c:pt>
                <c:pt idx="15136">
                  <c:v>4142.68</c:v>
                </c:pt>
                <c:pt idx="15137">
                  <c:v>4142.7</c:v>
                </c:pt>
                <c:pt idx="15138">
                  <c:v>4142.72</c:v>
                </c:pt>
                <c:pt idx="15139">
                  <c:v>4142.74</c:v>
                </c:pt>
                <c:pt idx="15140">
                  <c:v>4142.76</c:v>
                </c:pt>
                <c:pt idx="15141">
                  <c:v>4142.78</c:v>
                </c:pt>
                <c:pt idx="15142">
                  <c:v>4142.8</c:v>
                </c:pt>
                <c:pt idx="15143">
                  <c:v>4142.8200000000024</c:v>
                </c:pt>
                <c:pt idx="15144">
                  <c:v>4142.84</c:v>
                </c:pt>
                <c:pt idx="15145">
                  <c:v>4142.8600000000024</c:v>
                </c:pt>
                <c:pt idx="15146">
                  <c:v>4142.88</c:v>
                </c:pt>
                <c:pt idx="15147">
                  <c:v>4142.9000000000005</c:v>
                </c:pt>
                <c:pt idx="15148">
                  <c:v>4142.92</c:v>
                </c:pt>
                <c:pt idx="15149">
                  <c:v>4142.9399999999996</c:v>
                </c:pt>
                <c:pt idx="15150">
                  <c:v>4142.96</c:v>
                </c:pt>
                <c:pt idx="15151">
                  <c:v>4142.9799999999996</c:v>
                </c:pt>
                <c:pt idx="15152">
                  <c:v>4143</c:v>
                </c:pt>
                <c:pt idx="15153">
                  <c:v>4143.0200000000004</c:v>
                </c:pt>
                <c:pt idx="15154">
                  <c:v>4143.04</c:v>
                </c:pt>
                <c:pt idx="15155">
                  <c:v>4143.0600000000004</c:v>
                </c:pt>
                <c:pt idx="15156">
                  <c:v>4143.08</c:v>
                </c:pt>
                <c:pt idx="15157">
                  <c:v>4143.1000000000004</c:v>
                </c:pt>
                <c:pt idx="15158">
                  <c:v>4143.1200000000035</c:v>
                </c:pt>
                <c:pt idx="15159">
                  <c:v>4143.1400000000003</c:v>
                </c:pt>
                <c:pt idx="15160">
                  <c:v>4143.1600000000035</c:v>
                </c:pt>
                <c:pt idx="15161">
                  <c:v>4143.18</c:v>
                </c:pt>
                <c:pt idx="15162">
                  <c:v>4143.2</c:v>
                </c:pt>
                <c:pt idx="15163">
                  <c:v>4143.22</c:v>
                </c:pt>
                <c:pt idx="15164">
                  <c:v>4143.24</c:v>
                </c:pt>
                <c:pt idx="15165">
                  <c:v>4143.26</c:v>
                </c:pt>
                <c:pt idx="15166">
                  <c:v>4143.28</c:v>
                </c:pt>
                <c:pt idx="15167">
                  <c:v>4143.3</c:v>
                </c:pt>
                <c:pt idx="15168">
                  <c:v>4143.3200000000024</c:v>
                </c:pt>
                <c:pt idx="15169">
                  <c:v>4143.34</c:v>
                </c:pt>
                <c:pt idx="15170">
                  <c:v>4143.3600000000024</c:v>
                </c:pt>
                <c:pt idx="15171">
                  <c:v>4143.38</c:v>
                </c:pt>
                <c:pt idx="15172">
                  <c:v>4143.4000000000005</c:v>
                </c:pt>
                <c:pt idx="15173">
                  <c:v>4143.42</c:v>
                </c:pt>
                <c:pt idx="15174">
                  <c:v>4143.4399999999996</c:v>
                </c:pt>
                <c:pt idx="15175">
                  <c:v>4143.46</c:v>
                </c:pt>
                <c:pt idx="15176">
                  <c:v>4143.4799999999996</c:v>
                </c:pt>
                <c:pt idx="15177">
                  <c:v>4143.5</c:v>
                </c:pt>
                <c:pt idx="15178">
                  <c:v>4143.5200000000004</c:v>
                </c:pt>
                <c:pt idx="15179">
                  <c:v>4143.54</c:v>
                </c:pt>
                <c:pt idx="15180">
                  <c:v>4143.5600000000004</c:v>
                </c:pt>
                <c:pt idx="15181">
                  <c:v>4143.58</c:v>
                </c:pt>
                <c:pt idx="15182">
                  <c:v>4143.6000000000004</c:v>
                </c:pt>
                <c:pt idx="15183">
                  <c:v>4143.6200000000035</c:v>
                </c:pt>
                <c:pt idx="15184">
                  <c:v>4143.6400000000003</c:v>
                </c:pt>
                <c:pt idx="15185">
                  <c:v>4143.6600000000035</c:v>
                </c:pt>
                <c:pt idx="15186">
                  <c:v>4143.68</c:v>
                </c:pt>
                <c:pt idx="15187">
                  <c:v>4143.7</c:v>
                </c:pt>
                <c:pt idx="15188">
                  <c:v>4143.72</c:v>
                </c:pt>
                <c:pt idx="15189">
                  <c:v>4143.74</c:v>
                </c:pt>
                <c:pt idx="15190">
                  <c:v>4143.76</c:v>
                </c:pt>
                <c:pt idx="15191">
                  <c:v>4143.78</c:v>
                </c:pt>
                <c:pt idx="15192">
                  <c:v>4143.8</c:v>
                </c:pt>
                <c:pt idx="15193">
                  <c:v>4143.8200000000024</c:v>
                </c:pt>
                <c:pt idx="15194">
                  <c:v>4143.84</c:v>
                </c:pt>
                <c:pt idx="15195">
                  <c:v>4143.8600000000024</c:v>
                </c:pt>
                <c:pt idx="15196">
                  <c:v>4143.88</c:v>
                </c:pt>
                <c:pt idx="15197">
                  <c:v>4143.9000000000005</c:v>
                </c:pt>
                <c:pt idx="15198">
                  <c:v>4143.92</c:v>
                </c:pt>
                <c:pt idx="15199">
                  <c:v>4143.9399999999996</c:v>
                </c:pt>
                <c:pt idx="15200">
                  <c:v>4143.96</c:v>
                </c:pt>
                <c:pt idx="15201">
                  <c:v>4143.9799999999996</c:v>
                </c:pt>
                <c:pt idx="15202">
                  <c:v>4144</c:v>
                </c:pt>
                <c:pt idx="15203">
                  <c:v>4144.0200000000004</c:v>
                </c:pt>
                <c:pt idx="15204">
                  <c:v>4144.04</c:v>
                </c:pt>
                <c:pt idx="15205">
                  <c:v>4144.0600000000004</c:v>
                </c:pt>
                <c:pt idx="15206">
                  <c:v>4144.08</c:v>
                </c:pt>
                <c:pt idx="15207">
                  <c:v>4144.1000000000004</c:v>
                </c:pt>
                <c:pt idx="15208">
                  <c:v>4144.1200000000035</c:v>
                </c:pt>
                <c:pt idx="15209">
                  <c:v>4144.1400000000003</c:v>
                </c:pt>
                <c:pt idx="15210">
                  <c:v>4144.1600000000035</c:v>
                </c:pt>
                <c:pt idx="15211">
                  <c:v>4144.18</c:v>
                </c:pt>
                <c:pt idx="15212">
                  <c:v>4144.2</c:v>
                </c:pt>
                <c:pt idx="15213">
                  <c:v>4144.22</c:v>
                </c:pt>
                <c:pt idx="15214">
                  <c:v>4144.24</c:v>
                </c:pt>
                <c:pt idx="15215">
                  <c:v>4144.26</c:v>
                </c:pt>
                <c:pt idx="15216">
                  <c:v>4144.28</c:v>
                </c:pt>
                <c:pt idx="15217">
                  <c:v>4144.3</c:v>
                </c:pt>
                <c:pt idx="15218">
                  <c:v>4144.3200000000024</c:v>
                </c:pt>
                <c:pt idx="15219">
                  <c:v>4144.34</c:v>
                </c:pt>
                <c:pt idx="15220">
                  <c:v>4144.3600000000024</c:v>
                </c:pt>
                <c:pt idx="15221">
                  <c:v>4144.38</c:v>
                </c:pt>
                <c:pt idx="15222">
                  <c:v>4144.4000000000005</c:v>
                </c:pt>
                <c:pt idx="15223">
                  <c:v>4144.42</c:v>
                </c:pt>
                <c:pt idx="15224">
                  <c:v>4144.4399999999996</c:v>
                </c:pt>
                <c:pt idx="15225">
                  <c:v>4144.46</c:v>
                </c:pt>
                <c:pt idx="15226">
                  <c:v>4144.4799999999996</c:v>
                </c:pt>
                <c:pt idx="15227">
                  <c:v>4144.5</c:v>
                </c:pt>
                <c:pt idx="15228">
                  <c:v>4144.5200000000004</c:v>
                </c:pt>
                <c:pt idx="15229">
                  <c:v>4144.54</c:v>
                </c:pt>
                <c:pt idx="15230">
                  <c:v>4144.5600000000004</c:v>
                </c:pt>
                <c:pt idx="15231">
                  <c:v>4144.58</c:v>
                </c:pt>
                <c:pt idx="15232">
                  <c:v>4144.6000000000004</c:v>
                </c:pt>
                <c:pt idx="15233">
                  <c:v>4144.6200000000035</c:v>
                </c:pt>
                <c:pt idx="15234">
                  <c:v>4144.6400000000003</c:v>
                </c:pt>
                <c:pt idx="15235">
                  <c:v>4144.6600000000035</c:v>
                </c:pt>
                <c:pt idx="15236">
                  <c:v>4144.68</c:v>
                </c:pt>
                <c:pt idx="15237">
                  <c:v>4144.7</c:v>
                </c:pt>
                <c:pt idx="15238">
                  <c:v>4144.72</c:v>
                </c:pt>
                <c:pt idx="15239">
                  <c:v>4144.74</c:v>
                </c:pt>
                <c:pt idx="15240">
                  <c:v>4144.76</c:v>
                </c:pt>
                <c:pt idx="15241">
                  <c:v>4144.78</c:v>
                </c:pt>
                <c:pt idx="15242">
                  <c:v>4144.8</c:v>
                </c:pt>
                <c:pt idx="15243">
                  <c:v>4144.8200000000024</c:v>
                </c:pt>
                <c:pt idx="15244">
                  <c:v>4144.84</c:v>
                </c:pt>
                <c:pt idx="15245">
                  <c:v>4144.8600000000024</c:v>
                </c:pt>
                <c:pt idx="15246">
                  <c:v>4144.88</c:v>
                </c:pt>
                <c:pt idx="15247">
                  <c:v>4144.9000000000005</c:v>
                </c:pt>
                <c:pt idx="15248">
                  <c:v>4144.92</c:v>
                </c:pt>
                <c:pt idx="15249">
                  <c:v>4144.9399999999996</c:v>
                </c:pt>
                <c:pt idx="15250">
                  <c:v>4144.96</c:v>
                </c:pt>
                <c:pt idx="15251">
                  <c:v>4144.9799999999996</c:v>
                </c:pt>
                <c:pt idx="15252">
                  <c:v>4145</c:v>
                </c:pt>
                <c:pt idx="15253">
                  <c:v>4145.0200000000004</c:v>
                </c:pt>
                <c:pt idx="15254">
                  <c:v>4145.04</c:v>
                </c:pt>
                <c:pt idx="15255">
                  <c:v>4145.0600000000004</c:v>
                </c:pt>
                <c:pt idx="15256">
                  <c:v>4145.08</c:v>
                </c:pt>
                <c:pt idx="15257">
                  <c:v>4145.1000000000004</c:v>
                </c:pt>
                <c:pt idx="15258">
                  <c:v>4145.1200000000035</c:v>
                </c:pt>
                <c:pt idx="15259">
                  <c:v>4145.1400000000003</c:v>
                </c:pt>
                <c:pt idx="15260">
                  <c:v>4145.1600000000035</c:v>
                </c:pt>
                <c:pt idx="15261">
                  <c:v>4145.18</c:v>
                </c:pt>
                <c:pt idx="15262">
                  <c:v>4145.2</c:v>
                </c:pt>
                <c:pt idx="15263">
                  <c:v>4145.22</c:v>
                </c:pt>
                <c:pt idx="15264">
                  <c:v>4145.24</c:v>
                </c:pt>
                <c:pt idx="15265">
                  <c:v>4145.26</c:v>
                </c:pt>
                <c:pt idx="15266">
                  <c:v>4145.28</c:v>
                </c:pt>
                <c:pt idx="15267">
                  <c:v>4145.3</c:v>
                </c:pt>
                <c:pt idx="15268">
                  <c:v>4145.3200000000024</c:v>
                </c:pt>
                <c:pt idx="15269">
                  <c:v>4145.34</c:v>
                </c:pt>
                <c:pt idx="15270">
                  <c:v>4145.3600000000024</c:v>
                </c:pt>
                <c:pt idx="15271">
                  <c:v>4145.38</c:v>
                </c:pt>
                <c:pt idx="15272">
                  <c:v>4145.4000000000005</c:v>
                </c:pt>
                <c:pt idx="15273">
                  <c:v>4145.42</c:v>
                </c:pt>
                <c:pt idx="15274">
                  <c:v>4145.4399999999996</c:v>
                </c:pt>
                <c:pt idx="15275">
                  <c:v>4145.46</c:v>
                </c:pt>
                <c:pt idx="15276">
                  <c:v>4145.4799999999996</c:v>
                </c:pt>
                <c:pt idx="15277">
                  <c:v>4145.5</c:v>
                </c:pt>
                <c:pt idx="15278">
                  <c:v>4145.5200000000004</c:v>
                </c:pt>
                <c:pt idx="15279">
                  <c:v>4145.54</c:v>
                </c:pt>
                <c:pt idx="15280">
                  <c:v>4145.5600000000004</c:v>
                </c:pt>
                <c:pt idx="15281">
                  <c:v>4145.58</c:v>
                </c:pt>
                <c:pt idx="15282">
                  <c:v>4145.6000000000004</c:v>
                </c:pt>
                <c:pt idx="15283">
                  <c:v>4145.6200000000035</c:v>
                </c:pt>
                <c:pt idx="15284">
                  <c:v>4145.6400000000003</c:v>
                </c:pt>
                <c:pt idx="15285">
                  <c:v>4145.6600000000035</c:v>
                </c:pt>
                <c:pt idx="15286">
                  <c:v>4145.68</c:v>
                </c:pt>
                <c:pt idx="15287">
                  <c:v>4145.7</c:v>
                </c:pt>
                <c:pt idx="15288">
                  <c:v>4145.72</c:v>
                </c:pt>
                <c:pt idx="15289">
                  <c:v>4145.74</c:v>
                </c:pt>
                <c:pt idx="15290">
                  <c:v>4145.76</c:v>
                </c:pt>
                <c:pt idx="15291">
                  <c:v>4145.78</c:v>
                </c:pt>
                <c:pt idx="15292">
                  <c:v>4145.8</c:v>
                </c:pt>
                <c:pt idx="15293">
                  <c:v>4145.8200000000024</c:v>
                </c:pt>
                <c:pt idx="15294">
                  <c:v>4145.84</c:v>
                </c:pt>
                <c:pt idx="15295">
                  <c:v>4145.8600000000024</c:v>
                </c:pt>
                <c:pt idx="15296">
                  <c:v>4145.88</c:v>
                </c:pt>
                <c:pt idx="15297">
                  <c:v>4145.9000000000005</c:v>
                </c:pt>
                <c:pt idx="15298">
                  <c:v>4145.92</c:v>
                </c:pt>
                <c:pt idx="15299">
                  <c:v>4145.9399999999996</c:v>
                </c:pt>
                <c:pt idx="15300">
                  <c:v>4145.96</c:v>
                </c:pt>
                <c:pt idx="15301">
                  <c:v>4145.9799999999996</c:v>
                </c:pt>
                <c:pt idx="15302">
                  <c:v>4146</c:v>
                </c:pt>
                <c:pt idx="15303">
                  <c:v>4146.0200000000004</c:v>
                </c:pt>
                <c:pt idx="15304">
                  <c:v>4146.04</c:v>
                </c:pt>
                <c:pt idx="15305">
                  <c:v>4146.0600000000004</c:v>
                </c:pt>
                <c:pt idx="15306">
                  <c:v>4146.08</c:v>
                </c:pt>
                <c:pt idx="15307">
                  <c:v>4146.1000000000004</c:v>
                </c:pt>
                <c:pt idx="15308">
                  <c:v>4146.1200000000035</c:v>
                </c:pt>
                <c:pt idx="15309">
                  <c:v>4146.1400000000003</c:v>
                </c:pt>
                <c:pt idx="15310">
                  <c:v>4146.1600000000035</c:v>
                </c:pt>
                <c:pt idx="15311">
                  <c:v>4146.18</c:v>
                </c:pt>
                <c:pt idx="15312">
                  <c:v>4146.2</c:v>
                </c:pt>
                <c:pt idx="15313">
                  <c:v>4146.22</c:v>
                </c:pt>
                <c:pt idx="15314">
                  <c:v>4146.24</c:v>
                </c:pt>
                <c:pt idx="15315">
                  <c:v>4146.26</c:v>
                </c:pt>
                <c:pt idx="15316">
                  <c:v>4146.28</c:v>
                </c:pt>
                <c:pt idx="15317">
                  <c:v>4146.3</c:v>
                </c:pt>
                <c:pt idx="15318">
                  <c:v>4146.3200000000024</c:v>
                </c:pt>
                <c:pt idx="15319">
                  <c:v>4146.34</c:v>
                </c:pt>
                <c:pt idx="15320">
                  <c:v>4146.3600000000024</c:v>
                </c:pt>
                <c:pt idx="15321">
                  <c:v>4146.38</c:v>
                </c:pt>
                <c:pt idx="15322">
                  <c:v>4146.4000000000005</c:v>
                </c:pt>
                <c:pt idx="15323">
                  <c:v>4146.42</c:v>
                </c:pt>
                <c:pt idx="15324">
                  <c:v>4146.4399999999996</c:v>
                </c:pt>
                <c:pt idx="15325">
                  <c:v>4146.46</c:v>
                </c:pt>
                <c:pt idx="15326">
                  <c:v>4146.4799999999996</c:v>
                </c:pt>
                <c:pt idx="15327">
                  <c:v>4146.5</c:v>
                </c:pt>
                <c:pt idx="15328">
                  <c:v>4146.5200000000004</c:v>
                </c:pt>
                <c:pt idx="15329">
                  <c:v>4146.54</c:v>
                </c:pt>
                <c:pt idx="15330">
                  <c:v>4146.5600000000004</c:v>
                </c:pt>
                <c:pt idx="15331">
                  <c:v>4146.58</c:v>
                </c:pt>
                <c:pt idx="15332">
                  <c:v>4146.6000000000004</c:v>
                </c:pt>
                <c:pt idx="15333">
                  <c:v>4146.6200000000035</c:v>
                </c:pt>
                <c:pt idx="15334">
                  <c:v>4146.6400000000003</c:v>
                </c:pt>
                <c:pt idx="15335">
                  <c:v>4146.6600000000035</c:v>
                </c:pt>
                <c:pt idx="15336">
                  <c:v>4146.68</c:v>
                </c:pt>
                <c:pt idx="15337">
                  <c:v>4146.7</c:v>
                </c:pt>
                <c:pt idx="15338">
                  <c:v>4146.72</c:v>
                </c:pt>
                <c:pt idx="15339">
                  <c:v>4146.74</c:v>
                </c:pt>
                <c:pt idx="15340">
                  <c:v>4146.76</c:v>
                </c:pt>
                <c:pt idx="15341">
                  <c:v>4146.78</c:v>
                </c:pt>
                <c:pt idx="15342">
                  <c:v>4146.8</c:v>
                </c:pt>
                <c:pt idx="15343">
                  <c:v>4146.8200000000024</c:v>
                </c:pt>
                <c:pt idx="15344">
                  <c:v>4146.84</c:v>
                </c:pt>
                <c:pt idx="15345">
                  <c:v>4146.8600000000024</c:v>
                </c:pt>
                <c:pt idx="15346">
                  <c:v>4146.88</c:v>
                </c:pt>
                <c:pt idx="15347">
                  <c:v>4146.9000000000005</c:v>
                </c:pt>
                <c:pt idx="15348">
                  <c:v>4146.92</c:v>
                </c:pt>
                <c:pt idx="15349">
                  <c:v>4146.9399999999996</c:v>
                </c:pt>
                <c:pt idx="15350">
                  <c:v>4146.96</c:v>
                </c:pt>
                <c:pt idx="15351">
                  <c:v>4146.9799999999996</c:v>
                </c:pt>
                <c:pt idx="15352">
                  <c:v>4147</c:v>
                </c:pt>
                <c:pt idx="15353">
                  <c:v>4147.0200000000004</c:v>
                </c:pt>
                <c:pt idx="15354">
                  <c:v>4147.04</c:v>
                </c:pt>
                <c:pt idx="15355">
                  <c:v>4147.0600000000004</c:v>
                </c:pt>
                <c:pt idx="15356">
                  <c:v>4147.08</c:v>
                </c:pt>
                <c:pt idx="15357">
                  <c:v>4147.1000000000004</c:v>
                </c:pt>
                <c:pt idx="15358">
                  <c:v>4147.1200000000035</c:v>
                </c:pt>
                <c:pt idx="15359">
                  <c:v>4147.1400000000003</c:v>
                </c:pt>
                <c:pt idx="15360">
                  <c:v>4147.1600000000035</c:v>
                </c:pt>
                <c:pt idx="15361">
                  <c:v>4147.18</c:v>
                </c:pt>
                <c:pt idx="15362">
                  <c:v>4147.2</c:v>
                </c:pt>
                <c:pt idx="15363">
                  <c:v>4147.22</c:v>
                </c:pt>
                <c:pt idx="15364">
                  <c:v>4147.24</c:v>
                </c:pt>
                <c:pt idx="15365">
                  <c:v>4147.26</c:v>
                </c:pt>
                <c:pt idx="15366">
                  <c:v>4147.28</c:v>
                </c:pt>
                <c:pt idx="15367">
                  <c:v>4147.3</c:v>
                </c:pt>
                <c:pt idx="15368">
                  <c:v>4147.3200000000024</c:v>
                </c:pt>
                <c:pt idx="15369">
                  <c:v>4147.34</c:v>
                </c:pt>
                <c:pt idx="15370">
                  <c:v>4147.3600000000024</c:v>
                </c:pt>
                <c:pt idx="15371">
                  <c:v>4147.38</c:v>
                </c:pt>
                <c:pt idx="15372">
                  <c:v>4147.4000000000005</c:v>
                </c:pt>
                <c:pt idx="15373">
                  <c:v>4147.42</c:v>
                </c:pt>
                <c:pt idx="15374">
                  <c:v>4147.4399999999996</c:v>
                </c:pt>
                <c:pt idx="15375">
                  <c:v>4147.46</c:v>
                </c:pt>
                <c:pt idx="15376">
                  <c:v>4147.4799999999996</c:v>
                </c:pt>
                <c:pt idx="15377">
                  <c:v>4147.5</c:v>
                </c:pt>
                <c:pt idx="15378">
                  <c:v>4147.5200000000004</c:v>
                </c:pt>
                <c:pt idx="15379">
                  <c:v>4147.54</c:v>
                </c:pt>
                <c:pt idx="15380">
                  <c:v>4147.5600000000004</c:v>
                </c:pt>
                <c:pt idx="15381">
                  <c:v>4147.58</c:v>
                </c:pt>
                <c:pt idx="15382">
                  <c:v>4147.6000000000004</c:v>
                </c:pt>
                <c:pt idx="15383">
                  <c:v>4147.6200000000035</c:v>
                </c:pt>
                <c:pt idx="15384">
                  <c:v>4147.6400000000003</c:v>
                </c:pt>
                <c:pt idx="15385">
                  <c:v>4147.6600000000035</c:v>
                </c:pt>
                <c:pt idx="15386">
                  <c:v>4147.68</c:v>
                </c:pt>
                <c:pt idx="15387">
                  <c:v>4147.7</c:v>
                </c:pt>
                <c:pt idx="15388">
                  <c:v>4147.72</c:v>
                </c:pt>
                <c:pt idx="15389">
                  <c:v>4147.74</c:v>
                </c:pt>
                <c:pt idx="15390">
                  <c:v>4147.76</c:v>
                </c:pt>
                <c:pt idx="15391">
                  <c:v>4147.78</c:v>
                </c:pt>
                <c:pt idx="15392">
                  <c:v>4147.8</c:v>
                </c:pt>
                <c:pt idx="15393">
                  <c:v>4147.8200000000024</c:v>
                </c:pt>
                <c:pt idx="15394">
                  <c:v>4147.84</c:v>
                </c:pt>
                <c:pt idx="15395">
                  <c:v>4147.8600000000024</c:v>
                </c:pt>
                <c:pt idx="15396">
                  <c:v>4147.88</c:v>
                </c:pt>
                <c:pt idx="15397">
                  <c:v>4147.9000000000005</c:v>
                </c:pt>
                <c:pt idx="15398">
                  <c:v>4147.92</c:v>
                </c:pt>
                <c:pt idx="15399">
                  <c:v>4147.9399999999996</c:v>
                </c:pt>
                <c:pt idx="15400">
                  <c:v>4147.96</c:v>
                </c:pt>
                <c:pt idx="15401">
                  <c:v>4147.9799999999996</c:v>
                </c:pt>
                <c:pt idx="15402">
                  <c:v>4148</c:v>
                </c:pt>
                <c:pt idx="15403">
                  <c:v>4148.0200000000004</c:v>
                </c:pt>
                <c:pt idx="15404">
                  <c:v>4148.04</c:v>
                </c:pt>
                <c:pt idx="15405">
                  <c:v>4148.0600000000004</c:v>
                </c:pt>
                <c:pt idx="15406">
                  <c:v>4148.08</c:v>
                </c:pt>
                <c:pt idx="15407">
                  <c:v>4148.1000000000004</c:v>
                </c:pt>
                <c:pt idx="15408">
                  <c:v>4148.1200000000035</c:v>
                </c:pt>
                <c:pt idx="15409">
                  <c:v>4148.1400000000003</c:v>
                </c:pt>
                <c:pt idx="15410">
                  <c:v>4148.1600000000035</c:v>
                </c:pt>
                <c:pt idx="15411">
                  <c:v>4148.18</c:v>
                </c:pt>
                <c:pt idx="15412">
                  <c:v>4148.2</c:v>
                </c:pt>
                <c:pt idx="15413">
                  <c:v>4148.22</c:v>
                </c:pt>
                <c:pt idx="15414">
                  <c:v>4148.24</c:v>
                </c:pt>
                <c:pt idx="15415">
                  <c:v>4148.26</c:v>
                </c:pt>
                <c:pt idx="15416">
                  <c:v>4148.28</c:v>
                </c:pt>
                <c:pt idx="15417">
                  <c:v>4148.3</c:v>
                </c:pt>
                <c:pt idx="15418">
                  <c:v>4148.3200000000024</c:v>
                </c:pt>
                <c:pt idx="15419">
                  <c:v>4148.34</c:v>
                </c:pt>
                <c:pt idx="15420">
                  <c:v>4148.3600000000024</c:v>
                </c:pt>
                <c:pt idx="15421">
                  <c:v>4148.38</c:v>
                </c:pt>
                <c:pt idx="15422">
                  <c:v>4148.4000000000005</c:v>
                </c:pt>
                <c:pt idx="15423">
                  <c:v>4148.42</c:v>
                </c:pt>
                <c:pt idx="15424">
                  <c:v>4148.4399999999996</c:v>
                </c:pt>
                <c:pt idx="15425">
                  <c:v>4148.46</c:v>
                </c:pt>
                <c:pt idx="15426">
                  <c:v>4148.4799999999996</c:v>
                </c:pt>
                <c:pt idx="15427">
                  <c:v>4148.5</c:v>
                </c:pt>
                <c:pt idx="15428">
                  <c:v>4148.5200000000004</c:v>
                </c:pt>
                <c:pt idx="15429">
                  <c:v>4148.54</c:v>
                </c:pt>
                <c:pt idx="15430">
                  <c:v>4148.5600000000004</c:v>
                </c:pt>
                <c:pt idx="15431">
                  <c:v>4148.58</c:v>
                </c:pt>
                <c:pt idx="15432">
                  <c:v>4148.6000000000004</c:v>
                </c:pt>
                <c:pt idx="15433">
                  <c:v>4148.6200000000035</c:v>
                </c:pt>
                <c:pt idx="15434">
                  <c:v>4148.6400000000003</c:v>
                </c:pt>
                <c:pt idx="15435">
                  <c:v>4148.6600000000035</c:v>
                </c:pt>
                <c:pt idx="15436">
                  <c:v>4148.68</c:v>
                </c:pt>
                <c:pt idx="15437">
                  <c:v>4148.7</c:v>
                </c:pt>
                <c:pt idx="15438">
                  <c:v>4148.72</c:v>
                </c:pt>
                <c:pt idx="15439">
                  <c:v>4148.74</c:v>
                </c:pt>
                <c:pt idx="15440">
                  <c:v>4148.76</c:v>
                </c:pt>
                <c:pt idx="15441">
                  <c:v>4148.78</c:v>
                </c:pt>
                <c:pt idx="15442">
                  <c:v>4148.8</c:v>
                </c:pt>
                <c:pt idx="15443">
                  <c:v>4148.8200000000024</c:v>
                </c:pt>
                <c:pt idx="15444">
                  <c:v>4148.84</c:v>
                </c:pt>
                <c:pt idx="15445">
                  <c:v>4148.8600000000024</c:v>
                </c:pt>
                <c:pt idx="15446">
                  <c:v>4148.88</c:v>
                </c:pt>
                <c:pt idx="15447">
                  <c:v>4148.9000000000005</c:v>
                </c:pt>
                <c:pt idx="15448">
                  <c:v>4148.92</c:v>
                </c:pt>
                <c:pt idx="15449">
                  <c:v>4148.9399999999996</c:v>
                </c:pt>
                <c:pt idx="15450">
                  <c:v>4148.96</c:v>
                </c:pt>
                <c:pt idx="15451">
                  <c:v>4148.9799999999996</c:v>
                </c:pt>
                <c:pt idx="15452">
                  <c:v>4149</c:v>
                </c:pt>
                <c:pt idx="15453">
                  <c:v>4149.0200000000004</c:v>
                </c:pt>
                <c:pt idx="15454">
                  <c:v>4149.04</c:v>
                </c:pt>
                <c:pt idx="15455">
                  <c:v>4149.0600000000004</c:v>
                </c:pt>
                <c:pt idx="15456">
                  <c:v>4149.08</c:v>
                </c:pt>
                <c:pt idx="15457">
                  <c:v>4149.1000000000004</c:v>
                </c:pt>
                <c:pt idx="15458">
                  <c:v>4149.1200000000035</c:v>
                </c:pt>
                <c:pt idx="15459">
                  <c:v>4149.1400000000003</c:v>
                </c:pt>
                <c:pt idx="15460">
                  <c:v>4149.1600000000035</c:v>
                </c:pt>
                <c:pt idx="15461">
                  <c:v>4149.18</c:v>
                </c:pt>
                <c:pt idx="15462">
                  <c:v>4149.2</c:v>
                </c:pt>
                <c:pt idx="15463">
                  <c:v>4149.22</c:v>
                </c:pt>
                <c:pt idx="15464">
                  <c:v>4149.24</c:v>
                </c:pt>
                <c:pt idx="15465">
                  <c:v>4149.26</c:v>
                </c:pt>
                <c:pt idx="15466">
                  <c:v>4149.28</c:v>
                </c:pt>
                <c:pt idx="15467">
                  <c:v>4149.3</c:v>
                </c:pt>
                <c:pt idx="15468">
                  <c:v>4149.3200000000024</c:v>
                </c:pt>
                <c:pt idx="15469">
                  <c:v>4149.34</c:v>
                </c:pt>
                <c:pt idx="15470">
                  <c:v>4149.3600000000024</c:v>
                </c:pt>
                <c:pt idx="15471">
                  <c:v>4149.38</c:v>
                </c:pt>
                <c:pt idx="15472">
                  <c:v>4149.4000000000005</c:v>
                </c:pt>
                <c:pt idx="15473">
                  <c:v>4149.42</c:v>
                </c:pt>
                <c:pt idx="15474">
                  <c:v>4149.4399999999996</c:v>
                </c:pt>
                <c:pt idx="15475">
                  <c:v>4149.46</c:v>
                </c:pt>
                <c:pt idx="15476">
                  <c:v>4149.4799999999996</c:v>
                </c:pt>
                <c:pt idx="15477">
                  <c:v>4149.5</c:v>
                </c:pt>
                <c:pt idx="15478">
                  <c:v>4149.5200000000004</c:v>
                </c:pt>
                <c:pt idx="15479">
                  <c:v>4149.54</c:v>
                </c:pt>
                <c:pt idx="15480">
                  <c:v>4149.5600000000004</c:v>
                </c:pt>
                <c:pt idx="15481">
                  <c:v>4149.58</c:v>
                </c:pt>
                <c:pt idx="15482">
                  <c:v>4149.6000000000004</c:v>
                </c:pt>
                <c:pt idx="15483">
                  <c:v>4149.6200000000035</c:v>
                </c:pt>
                <c:pt idx="15484">
                  <c:v>4149.6400000000003</c:v>
                </c:pt>
                <c:pt idx="15485">
                  <c:v>4149.6600000000035</c:v>
                </c:pt>
                <c:pt idx="15486">
                  <c:v>4149.68</c:v>
                </c:pt>
                <c:pt idx="15487">
                  <c:v>4149.7</c:v>
                </c:pt>
                <c:pt idx="15488">
                  <c:v>4149.72</c:v>
                </c:pt>
                <c:pt idx="15489">
                  <c:v>4149.74</c:v>
                </c:pt>
                <c:pt idx="15490">
                  <c:v>4149.76</c:v>
                </c:pt>
                <c:pt idx="15491">
                  <c:v>4149.78</c:v>
                </c:pt>
                <c:pt idx="15492">
                  <c:v>4149.8</c:v>
                </c:pt>
                <c:pt idx="15493">
                  <c:v>4149.8200000000024</c:v>
                </c:pt>
                <c:pt idx="15494">
                  <c:v>4149.84</c:v>
                </c:pt>
                <c:pt idx="15495">
                  <c:v>4149.8600000000024</c:v>
                </c:pt>
                <c:pt idx="15496">
                  <c:v>4149.88</c:v>
                </c:pt>
                <c:pt idx="15497">
                  <c:v>4149.9000000000005</c:v>
                </c:pt>
                <c:pt idx="15498">
                  <c:v>4149.92</c:v>
                </c:pt>
                <c:pt idx="15499">
                  <c:v>4149.9399999999996</c:v>
                </c:pt>
                <c:pt idx="15500">
                  <c:v>4149.96</c:v>
                </c:pt>
                <c:pt idx="15501">
                  <c:v>4149.9799999999996</c:v>
                </c:pt>
                <c:pt idx="15502">
                  <c:v>4150</c:v>
                </c:pt>
                <c:pt idx="15503">
                  <c:v>4150.0200000000004</c:v>
                </c:pt>
                <c:pt idx="15504">
                  <c:v>4150.04</c:v>
                </c:pt>
                <c:pt idx="15505">
                  <c:v>4150.0600000000004</c:v>
                </c:pt>
                <c:pt idx="15506">
                  <c:v>4150.08</c:v>
                </c:pt>
                <c:pt idx="15507">
                  <c:v>4150.1000000000004</c:v>
                </c:pt>
                <c:pt idx="15508">
                  <c:v>4150.1200000000035</c:v>
                </c:pt>
                <c:pt idx="15509">
                  <c:v>4150.1400000000003</c:v>
                </c:pt>
                <c:pt idx="15510">
                  <c:v>4150.1600000000035</c:v>
                </c:pt>
                <c:pt idx="15511">
                  <c:v>4150.18</c:v>
                </c:pt>
                <c:pt idx="15512">
                  <c:v>4150.2</c:v>
                </c:pt>
                <c:pt idx="15513">
                  <c:v>4150.22</c:v>
                </c:pt>
                <c:pt idx="15514">
                  <c:v>4150.24</c:v>
                </c:pt>
                <c:pt idx="15515">
                  <c:v>4150.26</c:v>
                </c:pt>
                <c:pt idx="15516">
                  <c:v>4150.28</c:v>
                </c:pt>
                <c:pt idx="15517">
                  <c:v>4150.3</c:v>
                </c:pt>
                <c:pt idx="15518">
                  <c:v>4150.3200000000024</c:v>
                </c:pt>
                <c:pt idx="15519">
                  <c:v>4150.34</c:v>
                </c:pt>
                <c:pt idx="15520">
                  <c:v>4150.3600000000024</c:v>
                </c:pt>
                <c:pt idx="15521">
                  <c:v>4150.38</c:v>
                </c:pt>
                <c:pt idx="15522">
                  <c:v>4150.4000000000005</c:v>
                </c:pt>
                <c:pt idx="15523">
                  <c:v>4150.42</c:v>
                </c:pt>
                <c:pt idx="15524">
                  <c:v>4150.4399999999996</c:v>
                </c:pt>
                <c:pt idx="15525">
                  <c:v>4150.46</c:v>
                </c:pt>
                <c:pt idx="15526">
                  <c:v>4150.4799999999996</c:v>
                </c:pt>
                <c:pt idx="15527">
                  <c:v>4150.5</c:v>
                </c:pt>
                <c:pt idx="15528">
                  <c:v>4150.5200000000004</c:v>
                </c:pt>
                <c:pt idx="15529">
                  <c:v>4150.54</c:v>
                </c:pt>
                <c:pt idx="15530">
                  <c:v>4150.5600000000004</c:v>
                </c:pt>
                <c:pt idx="15531">
                  <c:v>4150.58</c:v>
                </c:pt>
                <c:pt idx="15532">
                  <c:v>4150.6000000000004</c:v>
                </c:pt>
                <c:pt idx="15533">
                  <c:v>4150.6200000000035</c:v>
                </c:pt>
                <c:pt idx="15534">
                  <c:v>4150.6400000000003</c:v>
                </c:pt>
                <c:pt idx="15535">
                  <c:v>4150.6600000000035</c:v>
                </c:pt>
                <c:pt idx="15536">
                  <c:v>4150.68</c:v>
                </c:pt>
                <c:pt idx="15537">
                  <c:v>4150.7</c:v>
                </c:pt>
                <c:pt idx="15538">
                  <c:v>4150.72</c:v>
                </c:pt>
                <c:pt idx="15539">
                  <c:v>4150.74</c:v>
                </c:pt>
                <c:pt idx="15540">
                  <c:v>4150.76</c:v>
                </c:pt>
                <c:pt idx="15541">
                  <c:v>4150.78</c:v>
                </c:pt>
                <c:pt idx="15542">
                  <c:v>4150.8</c:v>
                </c:pt>
                <c:pt idx="15543">
                  <c:v>4150.8200000000024</c:v>
                </c:pt>
                <c:pt idx="15544">
                  <c:v>4150.84</c:v>
                </c:pt>
                <c:pt idx="15545">
                  <c:v>4150.8600000000024</c:v>
                </c:pt>
                <c:pt idx="15546">
                  <c:v>4150.88</c:v>
                </c:pt>
                <c:pt idx="15547">
                  <c:v>4150.9000000000005</c:v>
                </c:pt>
                <c:pt idx="15548">
                  <c:v>4150.92</c:v>
                </c:pt>
                <c:pt idx="15549">
                  <c:v>4150.9399999999996</c:v>
                </c:pt>
                <c:pt idx="15550">
                  <c:v>4150.96</c:v>
                </c:pt>
                <c:pt idx="15551">
                  <c:v>4150.9799999999996</c:v>
                </c:pt>
                <c:pt idx="15552">
                  <c:v>4151</c:v>
                </c:pt>
                <c:pt idx="15553">
                  <c:v>4151.0200000000004</c:v>
                </c:pt>
                <c:pt idx="15554">
                  <c:v>4151.04</c:v>
                </c:pt>
                <c:pt idx="15555">
                  <c:v>4151.0600000000004</c:v>
                </c:pt>
                <c:pt idx="15556">
                  <c:v>4151.08</c:v>
                </c:pt>
                <c:pt idx="15557">
                  <c:v>4151.1000000000004</c:v>
                </c:pt>
                <c:pt idx="15558">
                  <c:v>4151.1200000000035</c:v>
                </c:pt>
                <c:pt idx="15559">
                  <c:v>4151.1400000000003</c:v>
                </c:pt>
                <c:pt idx="15560">
                  <c:v>4151.1600000000035</c:v>
                </c:pt>
                <c:pt idx="15561">
                  <c:v>4151.18</c:v>
                </c:pt>
                <c:pt idx="15562">
                  <c:v>4151.2</c:v>
                </c:pt>
                <c:pt idx="15563">
                  <c:v>4151.22</c:v>
                </c:pt>
                <c:pt idx="15564">
                  <c:v>4151.24</c:v>
                </c:pt>
                <c:pt idx="15565">
                  <c:v>4151.26</c:v>
                </c:pt>
                <c:pt idx="15566">
                  <c:v>4151.28</c:v>
                </c:pt>
                <c:pt idx="15567">
                  <c:v>4151.3</c:v>
                </c:pt>
                <c:pt idx="15568">
                  <c:v>4151.3200000000024</c:v>
                </c:pt>
                <c:pt idx="15569">
                  <c:v>4151.34</c:v>
                </c:pt>
                <c:pt idx="15570">
                  <c:v>4151.3600000000024</c:v>
                </c:pt>
                <c:pt idx="15571">
                  <c:v>4151.38</c:v>
                </c:pt>
                <c:pt idx="15572">
                  <c:v>4151.4000000000005</c:v>
                </c:pt>
                <c:pt idx="15573">
                  <c:v>4151.42</c:v>
                </c:pt>
                <c:pt idx="15574">
                  <c:v>4151.4399999999996</c:v>
                </c:pt>
                <c:pt idx="15575">
                  <c:v>4151.46</c:v>
                </c:pt>
                <c:pt idx="15576">
                  <c:v>4151.4799999999996</c:v>
                </c:pt>
                <c:pt idx="15577">
                  <c:v>4151.5</c:v>
                </c:pt>
                <c:pt idx="15578">
                  <c:v>4151.5200000000004</c:v>
                </c:pt>
                <c:pt idx="15579">
                  <c:v>4151.54</c:v>
                </c:pt>
                <c:pt idx="15580">
                  <c:v>4151.5600000000004</c:v>
                </c:pt>
                <c:pt idx="15581">
                  <c:v>4151.58</c:v>
                </c:pt>
                <c:pt idx="15582">
                  <c:v>4151.6000000000004</c:v>
                </c:pt>
                <c:pt idx="15583">
                  <c:v>4151.6200000000035</c:v>
                </c:pt>
                <c:pt idx="15584">
                  <c:v>4151.6400000000003</c:v>
                </c:pt>
                <c:pt idx="15585">
                  <c:v>4151.6600000000035</c:v>
                </c:pt>
                <c:pt idx="15586">
                  <c:v>4151.68</c:v>
                </c:pt>
                <c:pt idx="15587">
                  <c:v>4151.7</c:v>
                </c:pt>
                <c:pt idx="15588">
                  <c:v>4151.72</c:v>
                </c:pt>
                <c:pt idx="15589">
                  <c:v>4151.74</c:v>
                </c:pt>
                <c:pt idx="15590">
                  <c:v>4151.76</c:v>
                </c:pt>
                <c:pt idx="15591">
                  <c:v>4151.78</c:v>
                </c:pt>
                <c:pt idx="15592">
                  <c:v>4151.8</c:v>
                </c:pt>
                <c:pt idx="15593">
                  <c:v>4151.8200000000024</c:v>
                </c:pt>
                <c:pt idx="15594">
                  <c:v>4151.84</c:v>
                </c:pt>
                <c:pt idx="15595">
                  <c:v>4151.8600000000024</c:v>
                </c:pt>
                <c:pt idx="15596">
                  <c:v>4151.88</c:v>
                </c:pt>
                <c:pt idx="15597">
                  <c:v>4151.9000000000005</c:v>
                </c:pt>
                <c:pt idx="15598">
                  <c:v>4151.92</c:v>
                </c:pt>
                <c:pt idx="15599">
                  <c:v>4151.9399999999996</c:v>
                </c:pt>
                <c:pt idx="15600">
                  <c:v>4151.96</c:v>
                </c:pt>
                <c:pt idx="15601">
                  <c:v>4151.9799999999996</c:v>
                </c:pt>
                <c:pt idx="15602">
                  <c:v>4152</c:v>
                </c:pt>
                <c:pt idx="15603">
                  <c:v>4152.0200000000004</c:v>
                </c:pt>
                <c:pt idx="15604">
                  <c:v>4152.04</c:v>
                </c:pt>
                <c:pt idx="15605">
                  <c:v>4152.0600000000004</c:v>
                </c:pt>
                <c:pt idx="15606">
                  <c:v>4152.08</c:v>
                </c:pt>
                <c:pt idx="15607">
                  <c:v>4152.1000000000004</c:v>
                </c:pt>
                <c:pt idx="15608">
                  <c:v>4152.1200000000035</c:v>
                </c:pt>
                <c:pt idx="15609">
                  <c:v>4152.1400000000003</c:v>
                </c:pt>
                <c:pt idx="15610">
                  <c:v>4152.1600000000035</c:v>
                </c:pt>
                <c:pt idx="15611">
                  <c:v>4152.18</c:v>
                </c:pt>
                <c:pt idx="15612">
                  <c:v>4152.2</c:v>
                </c:pt>
                <c:pt idx="15613">
                  <c:v>4152.22</c:v>
                </c:pt>
                <c:pt idx="15614">
                  <c:v>4152.24</c:v>
                </c:pt>
                <c:pt idx="15615">
                  <c:v>4152.26</c:v>
                </c:pt>
                <c:pt idx="15616">
                  <c:v>4152.28</c:v>
                </c:pt>
                <c:pt idx="15617">
                  <c:v>4152.3</c:v>
                </c:pt>
                <c:pt idx="15618">
                  <c:v>4152.3200000000024</c:v>
                </c:pt>
                <c:pt idx="15619">
                  <c:v>4152.34</c:v>
                </c:pt>
                <c:pt idx="15620">
                  <c:v>4152.3600000000024</c:v>
                </c:pt>
                <c:pt idx="15621">
                  <c:v>4152.38</c:v>
                </c:pt>
                <c:pt idx="15622">
                  <c:v>4152.4000000000005</c:v>
                </c:pt>
                <c:pt idx="15623">
                  <c:v>4152.42</c:v>
                </c:pt>
                <c:pt idx="15624">
                  <c:v>4152.4399999999996</c:v>
                </c:pt>
                <c:pt idx="15625">
                  <c:v>4152.46</c:v>
                </c:pt>
                <c:pt idx="15626">
                  <c:v>4152.4799999999996</c:v>
                </c:pt>
                <c:pt idx="15627">
                  <c:v>4152.5</c:v>
                </c:pt>
                <c:pt idx="15628">
                  <c:v>4152.5200000000004</c:v>
                </c:pt>
                <c:pt idx="15629">
                  <c:v>4152.54</c:v>
                </c:pt>
                <c:pt idx="15630">
                  <c:v>4152.5600000000004</c:v>
                </c:pt>
                <c:pt idx="15631">
                  <c:v>4152.58</c:v>
                </c:pt>
                <c:pt idx="15632">
                  <c:v>4152.6000000000004</c:v>
                </c:pt>
                <c:pt idx="15633">
                  <c:v>4152.6200000000035</c:v>
                </c:pt>
                <c:pt idx="15634">
                  <c:v>4152.6400000000003</c:v>
                </c:pt>
                <c:pt idx="15635">
                  <c:v>4152.6600000000035</c:v>
                </c:pt>
                <c:pt idx="15636">
                  <c:v>4152.68</c:v>
                </c:pt>
                <c:pt idx="15637">
                  <c:v>4152.7</c:v>
                </c:pt>
                <c:pt idx="15638">
                  <c:v>4152.72</c:v>
                </c:pt>
                <c:pt idx="15639">
                  <c:v>4152.74</c:v>
                </c:pt>
                <c:pt idx="15640">
                  <c:v>4152.76</c:v>
                </c:pt>
                <c:pt idx="15641">
                  <c:v>4152.78</c:v>
                </c:pt>
                <c:pt idx="15642">
                  <c:v>4152.8</c:v>
                </c:pt>
                <c:pt idx="15643">
                  <c:v>4152.8200000000024</c:v>
                </c:pt>
                <c:pt idx="15644">
                  <c:v>4152.84</c:v>
                </c:pt>
                <c:pt idx="15645">
                  <c:v>4152.8600000000024</c:v>
                </c:pt>
                <c:pt idx="15646">
                  <c:v>4152.88</c:v>
                </c:pt>
                <c:pt idx="15647">
                  <c:v>4152.9000000000005</c:v>
                </c:pt>
                <c:pt idx="15648">
                  <c:v>4152.92</c:v>
                </c:pt>
                <c:pt idx="15649">
                  <c:v>4152.9399999999996</c:v>
                </c:pt>
                <c:pt idx="15650">
                  <c:v>4152.96</c:v>
                </c:pt>
                <c:pt idx="15651">
                  <c:v>4152.9799999999996</c:v>
                </c:pt>
                <c:pt idx="15652">
                  <c:v>4153</c:v>
                </c:pt>
                <c:pt idx="15653">
                  <c:v>4153.0200000000004</c:v>
                </c:pt>
                <c:pt idx="15654">
                  <c:v>4153.04</c:v>
                </c:pt>
                <c:pt idx="15655">
                  <c:v>4153.0600000000004</c:v>
                </c:pt>
                <c:pt idx="15656">
                  <c:v>4153.08</c:v>
                </c:pt>
                <c:pt idx="15657">
                  <c:v>4153.1000000000004</c:v>
                </c:pt>
                <c:pt idx="15658">
                  <c:v>4153.1200000000035</c:v>
                </c:pt>
                <c:pt idx="15659">
                  <c:v>4153.1400000000003</c:v>
                </c:pt>
                <c:pt idx="15660">
                  <c:v>4153.1600000000035</c:v>
                </c:pt>
                <c:pt idx="15661">
                  <c:v>4153.18</c:v>
                </c:pt>
                <c:pt idx="15662">
                  <c:v>4153.2</c:v>
                </c:pt>
                <c:pt idx="15663">
                  <c:v>4153.22</c:v>
                </c:pt>
                <c:pt idx="15664">
                  <c:v>4153.24</c:v>
                </c:pt>
                <c:pt idx="15665">
                  <c:v>4153.26</c:v>
                </c:pt>
                <c:pt idx="15666">
                  <c:v>4153.28</c:v>
                </c:pt>
                <c:pt idx="15667">
                  <c:v>4153.3</c:v>
                </c:pt>
                <c:pt idx="15668">
                  <c:v>4153.3200000000024</c:v>
                </c:pt>
                <c:pt idx="15669">
                  <c:v>4153.34</c:v>
                </c:pt>
                <c:pt idx="15670">
                  <c:v>4153.3600000000024</c:v>
                </c:pt>
                <c:pt idx="15671">
                  <c:v>4153.38</c:v>
                </c:pt>
                <c:pt idx="15672">
                  <c:v>4153.4000000000005</c:v>
                </c:pt>
                <c:pt idx="15673">
                  <c:v>4153.42</c:v>
                </c:pt>
                <c:pt idx="15674">
                  <c:v>4153.4399999999996</c:v>
                </c:pt>
                <c:pt idx="15675">
                  <c:v>4153.46</c:v>
                </c:pt>
                <c:pt idx="15676">
                  <c:v>4153.4799999999996</c:v>
                </c:pt>
                <c:pt idx="15677">
                  <c:v>4153.5</c:v>
                </c:pt>
                <c:pt idx="15678">
                  <c:v>4153.5200000000004</c:v>
                </c:pt>
                <c:pt idx="15679">
                  <c:v>4153.54</c:v>
                </c:pt>
                <c:pt idx="15680">
                  <c:v>4153.5600000000004</c:v>
                </c:pt>
                <c:pt idx="15681">
                  <c:v>4153.58</c:v>
                </c:pt>
                <c:pt idx="15682">
                  <c:v>4153.6000000000004</c:v>
                </c:pt>
                <c:pt idx="15683">
                  <c:v>4153.6200000000035</c:v>
                </c:pt>
                <c:pt idx="15684">
                  <c:v>4153.6400000000003</c:v>
                </c:pt>
                <c:pt idx="15685">
                  <c:v>4153.6600000000035</c:v>
                </c:pt>
                <c:pt idx="15686">
                  <c:v>4153.68</c:v>
                </c:pt>
                <c:pt idx="15687">
                  <c:v>4153.7</c:v>
                </c:pt>
                <c:pt idx="15688">
                  <c:v>4153.72</c:v>
                </c:pt>
                <c:pt idx="15689">
                  <c:v>4153.74</c:v>
                </c:pt>
                <c:pt idx="15690">
                  <c:v>4153.76</c:v>
                </c:pt>
                <c:pt idx="15691">
                  <c:v>4153.78</c:v>
                </c:pt>
                <c:pt idx="15692">
                  <c:v>4153.8</c:v>
                </c:pt>
                <c:pt idx="15693">
                  <c:v>4153.8200000000024</c:v>
                </c:pt>
                <c:pt idx="15694">
                  <c:v>4153.84</c:v>
                </c:pt>
                <c:pt idx="15695">
                  <c:v>4153.8600000000024</c:v>
                </c:pt>
                <c:pt idx="15696">
                  <c:v>4153.88</c:v>
                </c:pt>
                <c:pt idx="15697">
                  <c:v>4153.9000000000005</c:v>
                </c:pt>
                <c:pt idx="15698">
                  <c:v>4153.92</c:v>
                </c:pt>
                <c:pt idx="15699">
                  <c:v>4153.9399999999996</c:v>
                </c:pt>
                <c:pt idx="15700">
                  <c:v>4153.96</c:v>
                </c:pt>
                <c:pt idx="15701">
                  <c:v>4153.9799999999996</c:v>
                </c:pt>
                <c:pt idx="15702">
                  <c:v>4154</c:v>
                </c:pt>
                <c:pt idx="15703">
                  <c:v>4154.0200000000004</c:v>
                </c:pt>
                <c:pt idx="15704">
                  <c:v>4154.04</c:v>
                </c:pt>
                <c:pt idx="15705">
                  <c:v>4154.0600000000004</c:v>
                </c:pt>
                <c:pt idx="15706">
                  <c:v>4154.08</c:v>
                </c:pt>
                <c:pt idx="15707">
                  <c:v>4154.1000000000004</c:v>
                </c:pt>
                <c:pt idx="15708">
                  <c:v>4154.1200000000035</c:v>
                </c:pt>
                <c:pt idx="15709">
                  <c:v>4154.1400000000003</c:v>
                </c:pt>
                <c:pt idx="15710">
                  <c:v>4154.1600000000035</c:v>
                </c:pt>
                <c:pt idx="15711">
                  <c:v>4154.18</c:v>
                </c:pt>
                <c:pt idx="15712">
                  <c:v>4154.2</c:v>
                </c:pt>
                <c:pt idx="15713">
                  <c:v>4154.22</c:v>
                </c:pt>
                <c:pt idx="15714">
                  <c:v>4154.24</c:v>
                </c:pt>
                <c:pt idx="15715">
                  <c:v>4154.26</c:v>
                </c:pt>
                <c:pt idx="15716">
                  <c:v>4154.28</c:v>
                </c:pt>
                <c:pt idx="15717">
                  <c:v>4154.3</c:v>
                </c:pt>
                <c:pt idx="15718">
                  <c:v>4154.3200000000024</c:v>
                </c:pt>
                <c:pt idx="15719">
                  <c:v>4154.34</c:v>
                </c:pt>
                <c:pt idx="15720">
                  <c:v>4154.3600000000024</c:v>
                </c:pt>
                <c:pt idx="15721">
                  <c:v>4154.38</c:v>
                </c:pt>
                <c:pt idx="15722">
                  <c:v>4154.4000000000005</c:v>
                </c:pt>
                <c:pt idx="15723">
                  <c:v>4154.42</c:v>
                </c:pt>
                <c:pt idx="15724">
                  <c:v>4154.4399999999996</c:v>
                </c:pt>
                <c:pt idx="15725">
                  <c:v>4154.46</c:v>
                </c:pt>
                <c:pt idx="15726">
                  <c:v>4154.4799999999996</c:v>
                </c:pt>
                <c:pt idx="15727">
                  <c:v>4154.5</c:v>
                </c:pt>
                <c:pt idx="15728">
                  <c:v>4154.5200000000004</c:v>
                </c:pt>
                <c:pt idx="15729">
                  <c:v>4154.54</c:v>
                </c:pt>
                <c:pt idx="15730">
                  <c:v>4154.5600000000004</c:v>
                </c:pt>
                <c:pt idx="15731">
                  <c:v>4154.58</c:v>
                </c:pt>
                <c:pt idx="15732">
                  <c:v>4154.6000000000004</c:v>
                </c:pt>
                <c:pt idx="15733">
                  <c:v>4154.6200000000035</c:v>
                </c:pt>
                <c:pt idx="15734">
                  <c:v>4154.6400000000003</c:v>
                </c:pt>
                <c:pt idx="15735">
                  <c:v>4154.6600000000035</c:v>
                </c:pt>
                <c:pt idx="15736">
                  <c:v>4154.68</c:v>
                </c:pt>
                <c:pt idx="15737">
                  <c:v>4154.7</c:v>
                </c:pt>
                <c:pt idx="15738">
                  <c:v>4154.72</c:v>
                </c:pt>
                <c:pt idx="15739">
                  <c:v>4154.74</c:v>
                </c:pt>
                <c:pt idx="15740">
                  <c:v>4154.76</c:v>
                </c:pt>
                <c:pt idx="15741">
                  <c:v>4154.78</c:v>
                </c:pt>
                <c:pt idx="15742">
                  <c:v>4154.8</c:v>
                </c:pt>
                <c:pt idx="15743">
                  <c:v>4154.8200000000024</c:v>
                </c:pt>
                <c:pt idx="15744">
                  <c:v>4154.84</c:v>
                </c:pt>
                <c:pt idx="15745">
                  <c:v>4154.8600000000024</c:v>
                </c:pt>
                <c:pt idx="15746">
                  <c:v>4154.88</c:v>
                </c:pt>
                <c:pt idx="15747">
                  <c:v>4154.9000000000005</c:v>
                </c:pt>
                <c:pt idx="15748">
                  <c:v>4154.92</c:v>
                </c:pt>
                <c:pt idx="15749">
                  <c:v>4154.9399999999996</c:v>
                </c:pt>
                <c:pt idx="15750">
                  <c:v>4154.96</c:v>
                </c:pt>
                <c:pt idx="15751">
                  <c:v>4154.9799999999996</c:v>
                </c:pt>
                <c:pt idx="15752">
                  <c:v>4155</c:v>
                </c:pt>
                <c:pt idx="15753">
                  <c:v>4155.0200000000004</c:v>
                </c:pt>
                <c:pt idx="15754">
                  <c:v>4155.04</c:v>
                </c:pt>
                <c:pt idx="15755">
                  <c:v>4155.0600000000004</c:v>
                </c:pt>
                <c:pt idx="15756">
                  <c:v>4155.08</c:v>
                </c:pt>
                <c:pt idx="15757">
                  <c:v>4155.1000000000004</c:v>
                </c:pt>
                <c:pt idx="15758">
                  <c:v>4155.1200000000035</c:v>
                </c:pt>
                <c:pt idx="15759">
                  <c:v>4155.1400000000003</c:v>
                </c:pt>
                <c:pt idx="15760">
                  <c:v>4155.1600000000035</c:v>
                </c:pt>
                <c:pt idx="15761">
                  <c:v>4155.18</c:v>
                </c:pt>
                <c:pt idx="15762">
                  <c:v>4155.2</c:v>
                </c:pt>
                <c:pt idx="15763">
                  <c:v>4155.22</c:v>
                </c:pt>
                <c:pt idx="15764">
                  <c:v>4155.24</c:v>
                </c:pt>
                <c:pt idx="15765">
                  <c:v>4155.26</c:v>
                </c:pt>
                <c:pt idx="15766">
                  <c:v>4155.28</c:v>
                </c:pt>
                <c:pt idx="15767">
                  <c:v>4155.3</c:v>
                </c:pt>
                <c:pt idx="15768">
                  <c:v>4155.3200000000024</c:v>
                </c:pt>
                <c:pt idx="15769">
                  <c:v>4155.34</c:v>
                </c:pt>
                <c:pt idx="15770">
                  <c:v>4155.3600000000024</c:v>
                </c:pt>
                <c:pt idx="15771">
                  <c:v>4155.38</c:v>
                </c:pt>
                <c:pt idx="15772">
                  <c:v>4155.4000000000005</c:v>
                </c:pt>
                <c:pt idx="15773">
                  <c:v>4155.42</c:v>
                </c:pt>
                <c:pt idx="15774">
                  <c:v>4155.4399999999996</c:v>
                </c:pt>
                <c:pt idx="15775">
                  <c:v>4155.46</c:v>
                </c:pt>
                <c:pt idx="15776">
                  <c:v>4155.4799999999996</c:v>
                </c:pt>
                <c:pt idx="15777">
                  <c:v>4155.5</c:v>
                </c:pt>
                <c:pt idx="15778">
                  <c:v>4155.5200000000004</c:v>
                </c:pt>
                <c:pt idx="15779">
                  <c:v>4155.54</c:v>
                </c:pt>
                <c:pt idx="15780">
                  <c:v>4155.5600000000004</c:v>
                </c:pt>
                <c:pt idx="15781">
                  <c:v>4155.58</c:v>
                </c:pt>
                <c:pt idx="15782">
                  <c:v>4155.6000000000004</c:v>
                </c:pt>
                <c:pt idx="15783">
                  <c:v>4155.6200000000035</c:v>
                </c:pt>
                <c:pt idx="15784">
                  <c:v>4155.6400000000003</c:v>
                </c:pt>
                <c:pt idx="15785">
                  <c:v>4155.6600000000035</c:v>
                </c:pt>
                <c:pt idx="15786">
                  <c:v>4155.68</c:v>
                </c:pt>
                <c:pt idx="15787">
                  <c:v>4155.7</c:v>
                </c:pt>
                <c:pt idx="15788">
                  <c:v>4155.72</c:v>
                </c:pt>
                <c:pt idx="15789">
                  <c:v>4155.74</c:v>
                </c:pt>
                <c:pt idx="15790">
                  <c:v>4155.76</c:v>
                </c:pt>
                <c:pt idx="15791">
                  <c:v>4155.78</c:v>
                </c:pt>
                <c:pt idx="15792">
                  <c:v>4155.8</c:v>
                </c:pt>
                <c:pt idx="15793">
                  <c:v>4155.8200000000024</c:v>
                </c:pt>
                <c:pt idx="15794">
                  <c:v>4155.84</c:v>
                </c:pt>
                <c:pt idx="15795">
                  <c:v>4155.8600000000024</c:v>
                </c:pt>
                <c:pt idx="15796">
                  <c:v>4155.88</c:v>
                </c:pt>
                <c:pt idx="15797">
                  <c:v>4155.9000000000005</c:v>
                </c:pt>
                <c:pt idx="15798">
                  <c:v>4155.92</c:v>
                </c:pt>
                <c:pt idx="15799">
                  <c:v>4155.9399999999996</c:v>
                </c:pt>
                <c:pt idx="15800">
                  <c:v>4155.96</c:v>
                </c:pt>
                <c:pt idx="15801">
                  <c:v>4155.9799999999996</c:v>
                </c:pt>
                <c:pt idx="15802">
                  <c:v>4156</c:v>
                </c:pt>
                <c:pt idx="15803">
                  <c:v>4156.0200000000004</c:v>
                </c:pt>
                <c:pt idx="15804">
                  <c:v>4156.04</c:v>
                </c:pt>
                <c:pt idx="15805">
                  <c:v>4156.0600000000004</c:v>
                </c:pt>
                <c:pt idx="15806">
                  <c:v>4156.08</c:v>
                </c:pt>
                <c:pt idx="15807">
                  <c:v>4156.1000000000004</c:v>
                </c:pt>
                <c:pt idx="15808">
                  <c:v>4156.1200000000035</c:v>
                </c:pt>
                <c:pt idx="15809">
                  <c:v>4156.1400000000003</c:v>
                </c:pt>
                <c:pt idx="15810">
                  <c:v>4156.1600000000035</c:v>
                </c:pt>
                <c:pt idx="15811">
                  <c:v>4156.18</c:v>
                </c:pt>
                <c:pt idx="15812">
                  <c:v>4156.2</c:v>
                </c:pt>
                <c:pt idx="15813">
                  <c:v>4156.22</c:v>
                </c:pt>
                <c:pt idx="15814">
                  <c:v>4156.24</c:v>
                </c:pt>
                <c:pt idx="15815">
                  <c:v>4156.26</c:v>
                </c:pt>
                <c:pt idx="15816">
                  <c:v>4156.28</c:v>
                </c:pt>
                <c:pt idx="15817">
                  <c:v>4156.3</c:v>
                </c:pt>
                <c:pt idx="15818">
                  <c:v>4156.3200000000024</c:v>
                </c:pt>
                <c:pt idx="15819">
                  <c:v>4156.34</c:v>
                </c:pt>
                <c:pt idx="15820">
                  <c:v>4156.3600000000024</c:v>
                </c:pt>
                <c:pt idx="15821">
                  <c:v>4156.38</c:v>
                </c:pt>
                <c:pt idx="15822">
                  <c:v>4156.4000000000005</c:v>
                </c:pt>
                <c:pt idx="15823">
                  <c:v>4156.42</c:v>
                </c:pt>
                <c:pt idx="15824">
                  <c:v>4156.4399999999996</c:v>
                </c:pt>
                <c:pt idx="15825">
                  <c:v>4156.46</c:v>
                </c:pt>
                <c:pt idx="15826">
                  <c:v>4156.4799999999996</c:v>
                </c:pt>
                <c:pt idx="15827">
                  <c:v>4156.5</c:v>
                </c:pt>
                <c:pt idx="15828">
                  <c:v>4156.5200000000004</c:v>
                </c:pt>
                <c:pt idx="15829">
                  <c:v>4156.54</c:v>
                </c:pt>
                <c:pt idx="15830">
                  <c:v>4156.5600000000004</c:v>
                </c:pt>
                <c:pt idx="15831">
                  <c:v>4156.58</c:v>
                </c:pt>
                <c:pt idx="15832">
                  <c:v>4156.6000000000004</c:v>
                </c:pt>
                <c:pt idx="15833">
                  <c:v>4156.6200000000035</c:v>
                </c:pt>
                <c:pt idx="15834">
                  <c:v>4156.6400000000003</c:v>
                </c:pt>
                <c:pt idx="15835">
                  <c:v>4156.6600000000035</c:v>
                </c:pt>
                <c:pt idx="15836">
                  <c:v>4156.68</c:v>
                </c:pt>
                <c:pt idx="15837">
                  <c:v>4156.7</c:v>
                </c:pt>
                <c:pt idx="15838">
                  <c:v>4156.72</c:v>
                </c:pt>
                <c:pt idx="15839">
                  <c:v>4156.74</c:v>
                </c:pt>
                <c:pt idx="15840">
                  <c:v>4156.76</c:v>
                </c:pt>
                <c:pt idx="15841">
                  <c:v>4156.78</c:v>
                </c:pt>
                <c:pt idx="15842">
                  <c:v>4156.8</c:v>
                </c:pt>
                <c:pt idx="15843">
                  <c:v>4156.8200000000024</c:v>
                </c:pt>
                <c:pt idx="15844">
                  <c:v>4156.84</c:v>
                </c:pt>
                <c:pt idx="15845">
                  <c:v>4156.8600000000024</c:v>
                </c:pt>
                <c:pt idx="15846">
                  <c:v>4156.88</c:v>
                </c:pt>
                <c:pt idx="15847">
                  <c:v>4156.9000000000005</c:v>
                </c:pt>
                <c:pt idx="15848">
                  <c:v>4156.92</c:v>
                </c:pt>
                <c:pt idx="15849">
                  <c:v>4156.9399999999996</c:v>
                </c:pt>
                <c:pt idx="15850">
                  <c:v>4156.96</c:v>
                </c:pt>
                <c:pt idx="15851">
                  <c:v>4156.9799999999996</c:v>
                </c:pt>
                <c:pt idx="15852">
                  <c:v>4157</c:v>
                </c:pt>
                <c:pt idx="15853">
                  <c:v>4157.0200000000004</c:v>
                </c:pt>
                <c:pt idx="15854">
                  <c:v>4157.04</c:v>
                </c:pt>
                <c:pt idx="15855">
                  <c:v>4157.0600000000004</c:v>
                </c:pt>
                <c:pt idx="15856">
                  <c:v>4157.08</c:v>
                </c:pt>
                <c:pt idx="15857">
                  <c:v>4157.1000000000004</c:v>
                </c:pt>
                <c:pt idx="15858">
                  <c:v>4157.1200000000035</c:v>
                </c:pt>
                <c:pt idx="15859">
                  <c:v>4157.1400000000003</c:v>
                </c:pt>
                <c:pt idx="15860">
                  <c:v>4157.1600000000035</c:v>
                </c:pt>
                <c:pt idx="15861">
                  <c:v>4157.18</c:v>
                </c:pt>
                <c:pt idx="15862">
                  <c:v>4157.2</c:v>
                </c:pt>
                <c:pt idx="15863">
                  <c:v>4157.22</c:v>
                </c:pt>
                <c:pt idx="15864">
                  <c:v>4157.24</c:v>
                </c:pt>
                <c:pt idx="15865">
                  <c:v>4157.26</c:v>
                </c:pt>
                <c:pt idx="15866">
                  <c:v>4157.28</c:v>
                </c:pt>
                <c:pt idx="15867">
                  <c:v>4157.3</c:v>
                </c:pt>
                <c:pt idx="15868">
                  <c:v>4157.3200000000024</c:v>
                </c:pt>
                <c:pt idx="15869">
                  <c:v>4157.34</c:v>
                </c:pt>
                <c:pt idx="15870">
                  <c:v>4157.3600000000024</c:v>
                </c:pt>
                <c:pt idx="15871">
                  <c:v>4157.38</c:v>
                </c:pt>
                <c:pt idx="15872">
                  <c:v>4157.4000000000005</c:v>
                </c:pt>
                <c:pt idx="15873">
                  <c:v>4157.42</c:v>
                </c:pt>
                <c:pt idx="15874">
                  <c:v>4157.4399999999996</c:v>
                </c:pt>
                <c:pt idx="15875">
                  <c:v>4157.46</c:v>
                </c:pt>
                <c:pt idx="15876">
                  <c:v>4157.4799999999996</c:v>
                </c:pt>
                <c:pt idx="15877">
                  <c:v>4157.5</c:v>
                </c:pt>
                <c:pt idx="15878">
                  <c:v>4157.5200000000004</c:v>
                </c:pt>
                <c:pt idx="15879">
                  <c:v>4157.54</c:v>
                </c:pt>
                <c:pt idx="15880">
                  <c:v>4157.5600000000004</c:v>
                </c:pt>
                <c:pt idx="15881">
                  <c:v>4157.58</c:v>
                </c:pt>
                <c:pt idx="15882">
                  <c:v>4157.6000000000004</c:v>
                </c:pt>
                <c:pt idx="15883">
                  <c:v>4157.6200000000035</c:v>
                </c:pt>
                <c:pt idx="15884">
                  <c:v>4157.6400000000003</c:v>
                </c:pt>
                <c:pt idx="15885">
                  <c:v>4157.6600000000035</c:v>
                </c:pt>
                <c:pt idx="15886">
                  <c:v>4157.68</c:v>
                </c:pt>
                <c:pt idx="15887">
                  <c:v>4157.7</c:v>
                </c:pt>
                <c:pt idx="15888">
                  <c:v>4157.72</c:v>
                </c:pt>
                <c:pt idx="15889">
                  <c:v>4157.74</c:v>
                </c:pt>
                <c:pt idx="15890">
                  <c:v>4157.76</c:v>
                </c:pt>
                <c:pt idx="15891">
                  <c:v>4157.78</c:v>
                </c:pt>
                <c:pt idx="15892">
                  <c:v>4157.8</c:v>
                </c:pt>
                <c:pt idx="15893">
                  <c:v>4157.8200000000024</c:v>
                </c:pt>
                <c:pt idx="15894">
                  <c:v>4157.84</c:v>
                </c:pt>
                <c:pt idx="15895">
                  <c:v>4157.8600000000024</c:v>
                </c:pt>
                <c:pt idx="15896">
                  <c:v>4157.88</c:v>
                </c:pt>
                <c:pt idx="15897">
                  <c:v>4157.9000000000005</c:v>
                </c:pt>
                <c:pt idx="15898">
                  <c:v>4157.92</c:v>
                </c:pt>
                <c:pt idx="15899">
                  <c:v>4157.9399999999996</c:v>
                </c:pt>
                <c:pt idx="15900">
                  <c:v>4157.96</c:v>
                </c:pt>
                <c:pt idx="15901">
                  <c:v>4157.9799999999996</c:v>
                </c:pt>
                <c:pt idx="15902">
                  <c:v>4158</c:v>
                </c:pt>
                <c:pt idx="15903">
                  <c:v>4158.0200000000004</c:v>
                </c:pt>
                <c:pt idx="15904">
                  <c:v>4158.04</c:v>
                </c:pt>
                <c:pt idx="15905">
                  <c:v>4158.0600000000004</c:v>
                </c:pt>
                <c:pt idx="15906">
                  <c:v>4158.08</c:v>
                </c:pt>
                <c:pt idx="15907">
                  <c:v>4158.1000000000004</c:v>
                </c:pt>
                <c:pt idx="15908">
                  <c:v>4158.1200000000035</c:v>
                </c:pt>
                <c:pt idx="15909">
                  <c:v>4158.1400000000003</c:v>
                </c:pt>
                <c:pt idx="15910">
                  <c:v>4158.1600000000035</c:v>
                </c:pt>
                <c:pt idx="15911">
                  <c:v>4158.18</c:v>
                </c:pt>
                <c:pt idx="15912">
                  <c:v>4158.2</c:v>
                </c:pt>
                <c:pt idx="15913">
                  <c:v>4158.22</c:v>
                </c:pt>
                <c:pt idx="15914">
                  <c:v>4158.24</c:v>
                </c:pt>
                <c:pt idx="15915">
                  <c:v>4158.26</c:v>
                </c:pt>
                <c:pt idx="15916">
                  <c:v>4158.28</c:v>
                </c:pt>
                <c:pt idx="15917">
                  <c:v>4158.3</c:v>
                </c:pt>
                <c:pt idx="15918">
                  <c:v>4158.3200000000024</c:v>
                </c:pt>
                <c:pt idx="15919">
                  <c:v>4158.34</c:v>
                </c:pt>
                <c:pt idx="15920">
                  <c:v>4158.3600000000024</c:v>
                </c:pt>
                <c:pt idx="15921">
                  <c:v>4158.38</c:v>
                </c:pt>
                <c:pt idx="15922">
                  <c:v>4158.4000000000005</c:v>
                </c:pt>
                <c:pt idx="15923">
                  <c:v>4158.42</c:v>
                </c:pt>
                <c:pt idx="15924">
                  <c:v>4158.4399999999996</c:v>
                </c:pt>
                <c:pt idx="15925">
                  <c:v>4158.46</c:v>
                </c:pt>
                <c:pt idx="15926">
                  <c:v>4158.4799999999996</c:v>
                </c:pt>
                <c:pt idx="15927">
                  <c:v>4158.5</c:v>
                </c:pt>
                <c:pt idx="15928">
                  <c:v>4158.5200000000004</c:v>
                </c:pt>
                <c:pt idx="15929">
                  <c:v>4158.54</c:v>
                </c:pt>
                <c:pt idx="15930">
                  <c:v>4158.5600000000004</c:v>
                </c:pt>
                <c:pt idx="15931">
                  <c:v>4158.58</c:v>
                </c:pt>
                <c:pt idx="15932">
                  <c:v>4158.6000000000004</c:v>
                </c:pt>
                <c:pt idx="15933">
                  <c:v>4158.6200000000035</c:v>
                </c:pt>
                <c:pt idx="15934">
                  <c:v>4158.6400000000003</c:v>
                </c:pt>
                <c:pt idx="15935">
                  <c:v>4158.6600000000035</c:v>
                </c:pt>
                <c:pt idx="15936">
                  <c:v>4158.68</c:v>
                </c:pt>
                <c:pt idx="15937">
                  <c:v>4158.7</c:v>
                </c:pt>
                <c:pt idx="15938">
                  <c:v>4158.72</c:v>
                </c:pt>
                <c:pt idx="15939">
                  <c:v>4158.74</c:v>
                </c:pt>
                <c:pt idx="15940">
                  <c:v>4158.76</c:v>
                </c:pt>
                <c:pt idx="15941">
                  <c:v>4158.78</c:v>
                </c:pt>
                <c:pt idx="15942">
                  <c:v>4158.8</c:v>
                </c:pt>
                <c:pt idx="15943">
                  <c:v>4158.8200000000024</c:v>
                </c:pt>
                <c:pt idx="15944">
                  <c:v>4158.84</c:v>
                </c:pt>
                <c:pt idx="15945">
                  <c:v>4158.8600000000024</c:v>
                </c:pt>
                <c:pt idx="15946">
                  <c:v>4158.88</c:v>
                </c:pt>
                <c:pt idx="15947">
                  <c:v>4158.9000000000005</c:v>
                </c:pt>
                <c:pt idx="15948">
                  <c:v>4158.92</c:v>
                </c:pt>
                <c:pt idx="15949">
                  <c:v>4158.9399999999996</c:v>
                </c:pt>
                <c:pt idx="15950">
                  <c:v>4158.96</c:v>
                </c:pt>
                <c:pt idx="15951">
                  <c:v>4158.9799999999996</c:v>
                </c:pt>
                <c:pt idx="15952">
                  <c:v>4159</c:v>
                </c:pt>
                <c:pt idx="15953">
                  <c:v>4159.0200000000004</c:v>
                </c:pt>
                <c:pt idx="15954">
                  <c:v>4159.04</c:v>
                </c:pt>
                <c:pt idx="15955">
                  <c:v>4159.0600000000004</c:v>
                </c:pt>
                <c:pt idx="15956">
                  <c:v>4159.08</c:v>
                </c:pt>
                <c:pt idx="15957">
                  <c:v>4159.1000000000004</c:v>
                </c:pt>
                <c:pt idx="15958">
                  <c:v>4159.1200000000035</c:v>
                </c:pt>
                <c:pt idx="15959">
                  <c:v>4159.1400000000003</c:v>
                </c:pt>
                <c:pt idx="15960">
                  <c:v>4159.1600000000035</c:v>
                </c:pt>
                <c:pt idx="15961">
                  <c:v>4159.18</c:v>
                </c:pt>
                <c:pt idx="15962">
                  <c:v>4159.2</c:v>
                </c:pt>
                <c:pt idx="15963">
                  <c:v>4159.22</c:v>
                </c:pt>
                <c:pt idx="15964">
                  <c:v>4159.24</c:v>
                </c:pt>
                <c:pt idx="15965">
                  <c:v>4159.26</c:v>
                </c:pt>
                <c:pt idx="15966">
                  <c:v>4159.28</c:v>
                </c:pt>
                <c:pt idx="15967">
                  <c:v>4159.3</c:v>
                </c:pt>
                <c:pt idx="15968">
                  <c:v>4159.3200000000024</c:v>
                </c:pt>
                <c:pt idx="15969">
                  <c:v>4159.34</c:v>
                </c:pt>
                <c:pt idx="15970">
                  <c:v>4159.3600000000024</c:v>
                </c:pt>
                <c:pt idx="15971">
                  <c:v>4159.38</c:v>
                </c:pt>
                <c:pt idx="15972">
                  <c:v>4159.4000000000005</c:v>
                </c:pt>
                <c:pt idx="15973">
                  <c:v>4159.42</c:v>
                </c:pt>
                <c:pt idx="15974">
                  <c:v>4159.4399999999996</c:v>
                </c:pt>
                <c:pt idx="15975">
                  <c:v>4159.46</c:v>
                </c:pt>
                <c:pt idx="15976">
                  <c:v>4159.4799999999996</c:v>
                </c:pt>
                <c:pt idx="15977">
                  <c:v>4159.5</c:v>
                </c:pt>
                <c:pt idx="15978">
                  <c:v>4159.5200000000004</c:v>
                </c:pt>
                <c:pt idx="15979">
                  <c:v>4159.54</c:v>
                </c:pt>
                <c:pt idx="15980">
                  <c:v>4159.5600000000004</c:v>
                </c:pt>
                <c:pt idx="15981">
                  <c:v>4159.58</c:v>
                </c:pt>
                <c:pt idx="15982">
                  <c:v>4159.6000000000004</c:v>
                </c:pt>
                <c:pt idx="15983">
                  <c:v>4159.6200000000035</c:v>
                </c:pt>
                <c:pt idx="15984">
                  <c:v>4159.6400000000003</c:v>
                </c:pt>
                <c:pt idx="15985">
                  <c:v>4159.6600000000035</c:v>
                </c:pt>
                <c:pt idx="15986">
                  <c:v>4159.68</c:v>
                </c:pt>
                <c:pt idx="15987">
                  <c:v>4159.7</c:v>
                </c:pt>
                <c:pt idx="15988">
                  <c:v>4159.72</c:v>
                </c:pt>
                <c:pt idx="15989">
                  <c:v>4159.74</c:v>
                </c:pt>
                <c:pt idx="15990">
                  <c:v>4159.76</c:v>
                </c:pt>
                <c:pt idx="15991">
                  <c:v>4159.78</c:v>
                </c:pt>
                <c:pt idx="15992">
                  <c:v>4159.8</c:v>
                </c:pt>
                <c:pt idx="15993">
                  <c:v>4159.8200000000024</c:v>
                </c:pt>
                <c:pt idx="15994">
                  <c:v>4159.84</c:v>
                </c:pt>
                <c:pt idx="15995">
                  <c:v>4159.8600000000024</c:v>
                </c:pt>
                <c:pt idx="15996">
                  <c:v>4159.88</c:v>
                </c:pt>
                <c:pt idx="15997">
                  <c:v>4159.9000000000005</c:v>
                </c:pt>
                <c:pt idx="15998">
                  <c:v>4159.92</c:v>
                </c:pt>
                <c:pt idx="15999">
                  <c:v>4159.9399999999996</c:v>
                </c:pt>
                <c:pt idx="16000">
                  <c:v>4159.96</c:v>
                </c:pt>
                <c:pt idx="16001">
                  <c:v>4159.9799999999996</c:v>
                </c:pt>
                <c:pt idx="16002">
                  <c:v>4160</c:v>
                </c:pt>
                <c:pt idx="16003">
                  <c:v>4160.0200000000004</c:v>
                </c:pt>
                <c:pt idx="16004">
                  <c:v>4160.04</c:v>
                </c:pt>
                <c:pt idx="16005">
                  <c:v>4160.0600000000004</c:v>
                </c:pt>
                <c:pt idx="16006">
                  <c:v>4160.08</c:v>
                </c:pt>
                <c:pt idx="16007">
                  <c:v>4160.1000000000004</c:v>
                </c:pt>
                <c:pt idx="16008">
                  <c:v>4160.1200000000035</c:v>
                </c:pt>
                <c:pt idx="16009">
                  <c:v>4160.1400000000003</c:v>
                </c:pt>
                <c:pt idx="16010">
                  <c:v>4160.1600000000035</c:v>
                </c:pt>
                <c:pt idx="16011">
                  <c:v>4160.18</c:v>
                </c:pt>
                <c:pt idx="16012">
                  <c:v>4160.2</c:v>
                </c:pt>
                <c:pt idx="16013">
                  <c:v>4160.22</c:v>
                </c:pt>
                <c:pt idx="16014">
                  <c:v>4160.24</c:v>
                </c:pt>
                <c:pt idx="16015">
                  <c:v>4160.26</c:v>
                </c:pt>
                <c:pt idx="16016">
                  <c:v>4160.28</c:v>
                </c:pt>
                <c:pt idx="16017">
                  <c:v>4160.3</c:v>
                </c:pt>
                <c:pt idx="16018">
                  <c:v>4160.3200000000024</c:v>
                </c:pt>
                <c:pt idx="16019">
                  <c:v>4160.34</c:v>
                </c:pt>
                <c:pt idx="16020">
                  <c:v>4160.3600000000024</c:v>
                </c:pt>
                <c:pt idx="16021">
                  <c:v>4160.38</c:v>
                </c:pt>
                <c:pt idx="16022">
                  <c:v>4160.4000000000005</c:v>
                </c:pt>
                <c:pt idx="16023">
                  <c:v>4160.42</c:v>
                </c:pt>
                <c:pt idx="16024">
                  <c:v>4160.4399999999996</c:v>
                </c:pt>
                <c:pt idx="16025">
                  <c:v>4160.46</c:v>
                </c:pt>
                <c:pt idx="16026">
                  <c:v>4160.4799999999996</c:v>
                </c:pt>
                <c:pt idx="16027">
                  <c:v>4160.5</c:v>
                </c:pt>
                <c:pt idx="16028">
                  <c:v>4160.5200000000004</c:v>
                </c:pt>
                <c:pt idx="16029">
                  <c:v>4160.54</c:v>
                </c:pt>
                <c:pt idx="16030">
                  <c:v>4160.5600000000004</c:v>
                </c:pt>
                <c:pt idx="16031">
                  <c:v>4160.58</c:v>
                </c:pt>
                <c:pt idx="16032">
                  <c:v>4160.6000000000004</c:v>
                </c:pt>
                <c:pt idx="16033">
                  <c:v>4160.6200000000035</c:v>
                </c:pt>
                <c:pt idx="16034">
                  <c:v>4160.6400000000003</c:v>
                </c:pt>
                <c:pt idx="16035">
                  <c:v>4160.6600000000035</c:v>
                </c:pt>
                <c:pt idx="16036">
                  <c:v>4160.68</c:v>
                </c:pt>
                <c:pt idx="16037">
                  <c:v>4160.7</c:v>
                </c:pt>
                <c:pt idx="16038">
                  <c:v>4160.72</c:v>
                </c:pt>
                <c:pt idx="16039">
                  <c:v>4160.74</c:v>
                </c:pt>
                <c:pt idx="16040">
                  <c:v>4160.76</c:v>
                </c:pt>
                <c:pt idx="16041">
                  <c:v>4160.78</c:v>
                </c:pt>
                <c:pt idx="16042">
                  <c:v>4160.8</c:v>
                </c:pt>
                <c:pt idx="16043">
                  <c:v>4160.8200000000024</c:v>
                </c:pt>
                <c:pt idx="16044">
                  <c:v>4160.84</c:v>
                </c:pt>
                <c:pt idx="16045">
                  <c:v>4160.8600000000024</c:v>
                </c:pt>
                <c:pt idx="16046">
                  <c:v>4160.88</c:v>
                </c:pt>
                <c:pt idx="16047">
                  <c:v>4160.9000000000005</c:v>
                </c:pt>
                <c:pt idx="16048">
                  <c:v>4160.92</c:v>
                </c:pt>
                <c:pt idx="16049">
                  <c:v>4160.9399999999996</c:v>
                </c:pt>
                <c:pt idx="16050">
                  <c:v>4160.96</c:v>
                </c:pt>
                <c:pt idx="16051">
                  <c:v>4160.9799999999996</c:v>
                </c:pt>
                <c:pt idx="16052">
                  <c:v>4161</c:v>
                </c:pt>
                <c:pt idx="16053">
                  <c:v>4161.0200000000004</c:v>
                </c:pt>
                <c:pt idx="16054">
                  <c:v>4161.04</c:v>
                </c:pt>
                <c:pt idx="16055">
                  <c:v>4161.0600000000004</c:v>
                </c:pt>
                <c:pt idx="16056">
                  <c:v>4161.08</c:v>
                </c:pt>
                <c:pt idx="16057">
                  <c:v>4161.1000000000004</c:v>
                </c:pt>
                <c:pt idx="16058">
                  <c:v>4161.1200000000035</c:v>
                </c:pt>
                <c:pt idx="16059">
                  <c:v>4161.1400000000003</c:v>
                </c:pt>
                <c:pt idx="16060">
                  <c:v>4161.1600000000035</c:v>
                </c:pt>
                <c:pt idx="16061">
                  <c:v>4161.18</c:v>
                </c:pt>
                <c:pt idx="16062">
                  <c:v>4161.2</c:v>
                </c:pt>
                <c:pt idx="16063">
                  <c:v>4161.22</c:v>
                </c:pt>
                <c:pt idx="16064">
                  <c:v>4161.24</c:v>
                </c:pt>
                <c:pt idx="16065">
                  <c:v>4161.26</c:v>
                </c:pt>
                <c:pt idx="16066">
                  <c:v>4161.28</c:v>
                </c:pt>
                <c:pt idx="16067">
                  <c:v>4161.3</c:v>
                </c:pt>
                <c:pt idx="16068">
                  <c:v>4161.3200000000024</c:v>
                </c:pt>
                <c:pt idx="16069">
                  <c:v>4161.34</c:v>
                </c:pt>
                <c:pt idx="16070">
                  <c:v>4161.3600000000024</c:v>
                </c:pt>
                <c:pt idx="16071">
                  <c:v>4161.38</c:v>
                </c:pt>
                <c:pt idx="16072">
                  <c:v>4161.4000000000005</c:v>
                </c:pt>
                <c:pt idx="16073">
                  <c:v>4161.42</c:v>
                </c:pt>
                <c:pt idx="16074">
                  <c:v>4161.4399999999996</c:v>
                </c:pt>
                <c:pt idx="16075">
                  <c:v>4161.46</c:v>
                </c:pt>
                <c:pt idx="16076">
                  <c:v>4161.4799999999996</c:v>
                </c:pt>
                <c:pt idx="16077">
                  <c:v>4161.5</c:v>
                </c:pt>
                <c:pt idx="16078">
                  <c:v>4161.5200000000004</c:v>
                </c:pt>
                <c:pt idx="16079">
                  <c:v>4161.54</c:v>
                </c:pt>
                <c:pt idx="16080">
                  <c:v>4161.5600000000004</c:v>
                </c:pt>
                <c:pt idx="16081">
                  <c:v>4161.58</c:v>
                </c:pt>
                <c:pt idx="16082">
                  <c:v>4161.6000000000004</c:v>
                </c:pt>
                <c:pt idx="16083">
                  <c:v>4161.6200000000035</c:v>
                </c:pt>
                <c:pt idx="16084">
                  <c:v>4161.6400000000003</c:v>
                </c:pt>
                <c:pt idx="16085">
                  <c:v>4161.6600000000035</c:v>
                </c:pt>
                <c:pt idx="16086">
                  <c:v>4161.68</c:v>
                </c:pt>
                <c:pt idx="16087">
                  <c:v>4161.7</c:v>
                </c:pt>
                <c:pt idx="16088">
                  <c:v>4161.72</c:v>
                </c:pt>
                <c:pt idx="16089">
                  <c:v>4161.74</c:v>
                </c:pt>
                <c:pt idx="16090">
                  <c:v>4161.76</c:v>
                </c:pt>
                <c:pt idx="16091">
                  <c:v>4161.78</c:v>
                </c:pt>
                <c:pt idx="16092">
                  <c:v>4161.8</c:v>
                </c:pt>
                <c:pt idx="16093">
                  <c:v>4161.8200000000024</c:v>
                </c:pt>
                <c:pt idx="16094">
                  <c:v>4161.84</c:v>
                </c:pt>
                <c:pt idx="16095">
                  <c:v>4161.8600000000024</c:v>
                </c:pt>
                <c:pt idx="16096">
                  <c:v>4161.88</c:v>
                </c:pt>
                <c:pt idx="16097">
                  <c:v>4161.9000000000005</c:v>
                </c:pt>
                <c:pt idx="16098">
                  <c:v>4161.92</c:v>
                </c:pt>
                <c:pt idx="16099">
                  <c:v>4161.9399999999996</c:v>
                </c:pt>
                <c:pt idx="16100">
                  <c:v>4161.96</c:v>
                </c:pt>
                <c:pt idx="16101">
                  <c:v>4161.9799999999996</c:v>
                </c:pt>
                <c:pt idx="16102">
                  <c:v>4162</c:v>
                </c:pt>
                <c:pt idx="16103">
                  <c:v>4162.0200000000004</c:v>
                </c:pt>
                <c:pt idx="16104">
                  <c:v>4162.04</c:v>
                </c:pt>
                <c:pt idx="16105">
                  <c:v>4162.0600000000004</c:v>
                </c:pt>
                <c:pt idx="16106">
                  <c:v>4162.08</c:v>
                </c:pt>
                <c:pt idx="16107">
                  <c:v>4162.1000000000004</c:v>
                </c:pt>
                <c:pt idx="16108">
                  <c:v>4162.1200000000035</c:v>
                </c:pt>
                <c:pt idx="16109">
                  <c:v>4162.1400000000003</c:v>
                </c:pt>
                <c:pt idx="16110">
                  <c:v>4162.1600000000035</c:v>
                </c:pt>
                <c:pt idx="16111">
                  <c:v>4162.18</c:v>
                </c:pt>
                <c:pt idx="16112">
                  <c:v>4162.2</c:v>
                </c:pt>
                <c:pt idx="16113">
                  <c:v>4162.22</c:v>
                </c:pt>
                <c:pt idx="16114">
                  <c:v>4162.24</c:v>
                </c:pt>
                <c:pt idx="16115">
                  <c:v>4162.26</c:v>
                </c:pt>
                <c:pt idx="16116">
                  <c:v>4162.28</c:v>
                </c:pt>
                <c:pt idx="16117">
                  <c:v>4162.3</c:v>
                </c:pt>
                <c:pt idx="16118">
                  <c:v>4162.3200000000024</c:v>
                </c:pt>
                <c:pt idx="16119">
                  <c:v>4162.34</c:v>
                </c:pt>
                <c:pt idx="16120">
                  <c:v>4162.3600000000024</c:v>
                </c:pt>
                <c:pt idx="16121">
                  <c:v>4162.38</c:v>
                </c:pt>
                <c:pt idx="16122">
                  <c:v>4162.4000000000005</c:v>
                </c:pt>
                <c:pt idx="16123">
                  <c:v>4162.42</c:v>
                </c:pt>
                <c:pt idx="16124">
                  <c:v>4162.4399999999996</c:v>
                </c:pt>
                <c:pt idx="16125">
                  <c:v>4162.46</c:v>
                </c:pt>
                <c:pt idx="16126">
                  <c:v>4162.4799999999996</c:v>
                </c:pt>
                <c:pt idx="16127">
                  <c:v>4162.5</c:v>
                </c:pt>
                <c:pt idx="16128">
                  <c:v>4162.5200000000004</c:v>
                </c:pt>
                <c:pt idx="16129">
                  <c:v>4162.54</c:v>
                </c:pt>
                <c:pt idx="16130">
                  <c:v>4162.5600000000004</c:v>
                </c:pt>
                <c:pt idx="16131">
                  <c:v>4162.58</c:v>
                </c:pt>
                <c:pt idx="16132">
                  <c:v>4162.6000000000004</c:v>
                </c:pt>
                <c:pt idx="16133">
                  <c:v>4162.6200000000035</c:v>
                </c:pt>
                <c:pt idx="16134">
                  <c:v>4162.6400000000003</c:v>
                </c:pt>
                <c:pt idx="16135">
                  <c:v>4162.6600000000035</c:v>
                </c:pt>
                <c:pt idx="16136">
                  <c:v>4162.68</c:v>
                </c:pt>
                <c:pt idx="16137">
                  <c:v>4162.7</c:v>
                </c:pt>
                <c:pt idx="16138">
                  <c:v>4162.72</c:v>
                </c:pt>
                <c:pt idx="16139">
                  <c:v>4162.74</c:v>
                </c:pt>
                <c:pt idx="16140">
                  <c:v>4162.76</c:v>
                </c:pt>
                <c:pt idx="16141">
                  <c:v>4162.78</c:v>
                </c:pt>
                <c:pt idx="16142">
                  <c:v>4162.8</c:v>
                </c:pt>
                <c:pt idx="16143">
                  <c:v>4162.8200000000024</c:v>
                </c:pt>
                <c:pt idx="16144">
                  <c:v>4162.84</c:v>
                </c:pt>
                <c:pt idx="16145">
                  <c:v>4162.8600000000024</c:v>
                </c:pt>
                <c:pt idx="16146">
                  <c:v>4162.88</c:v>
                </c:pt>
                <c:pt idx="16147">
                  <c:v>4162.9000000000005</c:v>
                </c:pt>
                <c:pt idx="16148">
                  <c:v>4162.92</c:v>
                </c:pt>
                <c:pt idx="16149">
                  <c:v>4162.9399999999996</c:v>
                </c:pt>
                <c:pt idx="16150">
                  <c:v>4162.96</c:v>
                </c:pt>
                <c:pt idx="16151">
                  <c:v>4162.9799999999996</c:v>
                </c:pt>
                <c:pt idx="16152">
                  <c:v>4163</c:v>
                </c:pt>
                <c:pt idx="16153">
                  <c:v>4163.0200000000004</c:v>
                </c:pt>
                <c:pt idx="16154">
                  <c:v>4163.04</c:v>
                </c:pt>
                <c:pt idx="16155">
                  <c:v>4163.0600000000004</c:v>
                </c:pt>
                <c:pt idx="16156">
                  <c:v>4163.08</c:v>
                </c:pt>
                <c:pt idx="16157">
                  <c:v>4163.1000000000004</c:v>
                </c:pt>
                <c:pt idx="16158">
                  <c:v>4163.1200000000035</c:v>
                </c:pt>
                <c:pt idx="16159">
                  <c:v>4163.1400000000003</c:v>
                </c:pt>
                <c:pt idx="16160">
                  <c:v>4163.1600000000035</c:v>
                </c:pt>
                <c:pt idx="16161">
                  <c:v>4163.18</c:v>
                </c:pt>
                <c:pt idx="16162">
                  <c:v>4163.2</c:v>
                </c:pt>
                <c:pt idx="16163">
                  <c:v>4163.22</c:v>
                </c:pt>
                <c:pt idx="16164">
                  <c:v>4163.24</c:v>
                </c:pt>
                <c:pt idx="16165">
                  <c:v>4163.26</c:v>
                </c:pt>
                <c:pt idx="16166">
                  <c:v>4163.28</c:v>
                </c:pt>
                <c:pt idx="16167">
                  <c:v>4163.3</c:v>
                </c:pt>
                <c:pt idx="16168">
                  <c:v>4163.3200000000024</c:v>
                </c:pt>
                <c:pt idx="16169">
                  <c:v>4163.34</c:v>
                </c:pt>
                <c:pt idx="16170">
                  <c:v>4163.3600000000024</c:v>
                </c:pt>
                <c:pt idx="16171">
                  <c:v>4163.38</c:v>
                </c:pt>
                <c:pt idx="16172">
                  <c:v>4163.4000000000005</c:v>
                </c:pt>
                <c:pt idx="16173">
                  <c:v>4163.42</c:v>
                </c:pt>
                <c:pt idx="16174">
                  <c:v>4163.4399999999996</c:v>
                </c:pt>
                <c:pt idx="16175">
                  <c:v>4163.46</c:v>
                </c:pt>
                <c:pt idx="16176">
                  <c:v>4163.4799999999996</c:v>
                </c:pt>
                <c:pt idx="16177">
                  <c:v>4163.5</c:v>
                </c:pt>
                <c:pt idx="16178">
                  <c:v>4163.5200000000004</c:v>
                </c:pt>
                <c:pt idx="16179">
                  <c:v>4163.54</c:v>
                </c:pt>
                <c:pt idx="16180">
                  <c:v>4163.5600000000004</c:v>
                </c:pt>
                <c:pt idx="16181">
                  <c:v>4163.58</c:v>
                </c:pt>
                <c:pt idx="16182">
                  <c:v>4163.6000000000004</c:v>
                </c:pt>
                <c:pt idx="16183">
                  <c:v>4163.6200000000035</c:v>
                </c:pt>
                <c:pt idx="16184">
                  <c:v>4163.6400000000003</c:v>
                </c:pt>
                <c:pt idx="16185">
                  <c:v>4163.6600000000035</c:v>
                </c:pt>
                <c:pt idx="16186">
                  <c:v>4163.68</c:v>
                </c:pt>
                <c:pt idx="16187">
                  <c:v>4163.7</c:v>
                </c:pt>
                <c:pt idx="16188">
                  <c:v>4163.72</c:v>
                </c:pt>
                <c:pt idx="16189">
                  <c:v>4163.74</c:v>
                </c:pt>
                <c:pt idx="16190">
                  <c:v>4163.76</c:v>
                </c:pt>
                <c:pt idx="16191">
                  <c:v>4163.78</c:v>
                </c:pt>
                <c:pt idx="16192">
                  <c:v>4163.8</c:v>
                </c:pt>
                <c:pt idx="16193">
                  <c:v>4163.8200000000024</c:v>
                </c:pt>
                <c:pt idx="16194">
                  <c:v>4163.84</c:v>
                </c:pt>
                <c:pt idx="16195">
                  <c:v>4163.8600000000024</c:v>
                </c:pt>
                <c:pt idx="16196">
                  <c:v>4163.88</c:v>
                </c:pt>
                <c:pt idx="16197">
                  <c:v>4163.9000000000005</c:v>
                </c:pt>
                <c:pt idx="16198">
                  <c:v>4163.92</c:v>
                </c:pt>
                <c:pt idx="16199">
                  <c:v>4163.9399999999996</c:v>
                </c:pt>
                <c:pt idx="16200">
                  <c:v>4163.96</c:v>
                </c:pt>
                <c:pt idx="16201">
                  <c:v>4163.9799999999996</c:v>
                </c:pt>
                <c:pt idx="16202">
                  <c:v>4164</c:v>
                </c:pt>
                <c:pt idx="16203">
                  <c:v>4164.0200000000004</c:v>
                </c:pt>
                <c:pt idx="16204">
                  <c:v>4164.04</c:v>
                </c:pt>
                <c:pt idx="16205">
                  <c:v>4164.0600000000004</c:v>
                </c:pt>
                <c:pt idx="16206">
                  <c:v>4164.08</c:v>
                </c:pt>
                <c:pt idx="16207">
                  <c:v>4164.1000000000004</c:v>
                </c:pt>
                <c:pt idx="16208">
                  <c:v>4164.1200000000035</c:v>
                </c:pt>
                <c:pt idx="16209">
                  <c:v>4164.1400000000003</c:v>
                </c:pt>
                <c:pt idx="16210">
                  <c:v>4164.1600000000035</c:v>
                </c:pt>
                <c:pt idx="16211">
                  <c:v>4164.18</c:v>
                </c:pt>
                <c:pt idx="16212">
                  <c:v>4164.2</c:v>
                </c:pt>
                <c:pt idx="16213">
                  <c:v>4164.22</c:v>
                </c:pt>
                <c:pt idx="16214">
                  <c:v>4164.24</c:v>
                </c:pt>
                <c:pt idx="16215">
                  <c:v>4164.26</c:v>
                </c:pt>
                <c:pt idx="16216">
                  <c:v>4164.28</c:v>
                </c:pt>
                <c:pt idx="16217">
                  <c:v>4164.3</c:v>
                </c:pt>
                <c:pt idx="16218">
                  <c:v>4164.3200000000024</c:v>
                </c:pt>
                <c:pt idx="16219">
                  <c:v>4164.34</c:v>
                </c:pt>
                <c:pt idx="16220">
                  <c:v>4164.3600000000024</c:v>
                </c:pt>
                <c:pt idx="16221">
                  <c:v>4164.38</c:v>
                </c:pt>
                <c:pt idx="16222">
                  <c:v>4164.4000000000005</c:v>
                </c:pt>
                <c:pt idx="16223">
                  <c:v>4164.42</c:v>
                </c:pt>
                <c:pt idx="16224">
                  <c:v>4164.4399999999996</c:v>
                </c:pt>
                <c:pt idx="16225">
                  <c:v>4164.46</c:v>
                </c:pt>
                <c:pt idx="16226">
                  <c:v>4164.4799999999996</c:v>
                </c:pt>
                <c:pt idx="16227">
                  <c:v>4164.5</c:v>
                </c:pt>
                <c:pt idx="16228">
                  <c:v>4164.5200000000004</c:v>
                </c:pt>
                <c:pt idx="16229">
                  <c:v>4164.54</c:v>
                </c:pt>
                <c:pt idx="16230">
                  <c:v>4164.5600000000004</c:v>
                </c:pt>
                <c:pt idx="16231">
                  <c:v>4164.58</c:v>
                </c:pt>
                <c:pt idx="16232">
                  <c:v>4164.6000000000004</c:v>
                </c:pt>
                <c:pt idx="16233">
                  <c:v>4164.6200000000035</c:v>
                </c:pt>
                <c:pt idx="16234">
                  <c:v>4164.6400000000003</c:v>
                </c:pt>
                <c:pt idx="16235">
                  <c:v>4164.6600000000035</c:v>
                </c:pt>
                <c:pt idx="16236">
                  <c:v>4164.68</c:v>
                </c:pt>
                <c:pt idx="16237">
                  <c:v>4164.7</c:v>
                </c:pt>
                <c:pt idx="16238">
                  <c:v>4164.72</c:v>
                </c:pt>
                <c:pt idx="16239">
                  <c:v>4164.74</c:v>
                </c:pt>
                <c:pt idx="16240">
                  <c:v>4164.76</c:v>
                </c:pt>
                <c:pt idx="16241">
                  <c:v>4164.78</c:v>
                </c:pt>
                <c:pt idx="16242">
                  <c:v>4164.8</c:v>
                </c:pt>
                <c:pt idx="16243">
                  <c:v>4164.8200000000024</c:v>
                </c:pt>
                <c:pt idx="16244">
                  <c:v>4164.84</c:v>
                </c:pt>
                <c:pt idx="16245">
                  <c:v>4164.8600000000024</c:v>
                </c:pt>
                <c:pt idx="16246">
                  <c:v>4164.88</c:v>
                </c:pt>
                <c:pt idx="16247">
                  <c:v>4164.9000000000005</c:v>
                </c:pt>
                <c:pt idx="16248">
                  <c:v>4164.92</c:v>
                </c:pt>
                <c:pt idx="16249">
                  <c:v>4164.9399999999996</c:v>
                </c:pt>
                <c:pt idx="16250">
                  <c:v>4164.96</c:v>
                </c:pt>
                <c:pt idx="16251">
                  <c:v>4164.9799999999996</c:v>
                </c:pt>
                <c:pt idx="16252">
                  <c:v>4165</c:v>
                </c:pt>
                <c:pt idx="16253">
                  <c:v>4165.0200000000004</c:v>
                </c:pt>
                <c:pt idx="16254">
                  <c:v>4165.04</c:v>
                </c:pt>
                <c:pt idx="16255">
                  <c:v>4165.0600000000004</c:v>
                </c:pt>
                <c:pt idx="16256">
                  <c:v>4165.08</c:v>
                </c:pt>
                <c:pt idx="16257">
                  <c:v>4165.1000000000004</c:v>
                </c:pt>
                <c:pt idx="16258">
                  <c:v>4165.1200000000035</c:v>
                </c:pt>
                <c:pt idx="16259">
                  <c:v>4165.1400000000003</c:v>
                </c:pt>
                <c:pt idx="16260">
                  <c:v>4165.1600000000035</c:v>
                </c:pt>
                <c:pt idx="16261">
                  <c:v>4165.18</c:v>
                </c:pt>
                <c:pt idx="16262">
                  <c:v>4165.2</c:v>
                </c:pt>
                <c:pt idx="16263">
                  <c:v>4165.22</c:v>
                </c:pt>
                <c:pt idx="16264">
                  <c:v>4165.24</c:v>
                </c:pt>
                <c:pt idx="16265">
                  <c:v>4165.26</c:v>
                </c:pt>
                <c:pt idx="16266">
                  <c:v>4165.28</c:v>
                </c:pt>
                <c:pt idx="16267">
                  <c:v>4165.3</c:v>
                </c:pt>
                <c:pt idx="16268">
                  <c:v>4165.3200000000024</c:v>
                </c:pt>
                <c:pt idx="16269">
                  <c:v>4165.34</c:v>
                </c:pt>
                <c:pt idx="16270">
                  <c:v>4165.3600000000024</c:v>
                </c:pt>
                <c:pt idx="16271">
                  <c:v>4165.38</c:v>
                </c:pt>
                <c:pt idx="16272">
                  <c:v>4165.4000000000005</c:v>
                </c:pt>
                <c:pt idx="16273">
                  <c:v>4165.42</c:v>
                </c:pt>
                <c:pt idx="16274">
                  <c:v>4165.4399999999996</c:v>
                </c:pt>
                <c:pt idx="16275">
                  <c:v>4165.46</c:v>
                </c:pt>
                <c:pt idx="16276">
                  <c:v>4165.4799999999996</c:v>
                </c:pt>
                <c:pt idx="16277">
                  <c:v>4165.5</c:v>
                </c:pt>
                <c:pt idx="16278">
                  <c:v>4165.5200000000004</c:v>
                </c:pt>
                <c:pt idx="16279">
                  <c:v>4165.54</c:v>
                </c:pt>
                <c:pt idx="16280">
                  <c:v>4165.5600000000004</c:v>
                </c:pt>
                <c:pt idx="16281">
                  <c:v>4165.58</c:v>
                </c:pt>
                <c:pt idx="16282">
                  <c:v>4165.6000000000004</c:v>
                </c:pt>
                <c:pt idx="16283">
                  <c:v>4165.6200000000035</c:v>
                </c:pt>
                <c:pt idx="16284">
                  <c:v>4165.6400000000003</c:v>
                </c:pt>
                <c:pt idx="16285">
                  <c:v>4165.6600000000035</c:v>
                </c:pt>
                <c:pt idx="16286">
                  <c:v>4165.68</c:v>
                </c:pt>
                <c:pt idx="16287">
                  <c:v>4165.7</c:v>
                </c:pt>
                <c:pt idx="16288">
                  <c:v>4165.72</c:v>
                </c:pt>
                <c:pt idx="16289">
                  <c:v>4165.74</c:v>
                </c:pt>
                <c:pt idx="16290">
                  <c:v>4165.76</c:v>
                </c:pt>
                <c:pt idx="16291">
                  <c:v>4165.78</c:v>
                </c:pt>
                <c:pt idx="16292">
                  <c:v>4165.8</c:v>
                </c:pt>
                <c:pt idx="16293">
                  <c:v>4165.8200000000024</c:v>
                </c:pt>
                <c:pt idx="16294">
                  <c:v>4165.84</c:v>
                </c:pt>
                <c:pt idx="16295">
                  <c:v>4165.8600000000024</c:v>
                </c:pt>
                <c:pt idx="16296">
                  <c:v>4165.88</c:v>
                </c:pt>
                <c:pt idx="16297">
                  <c:v>4165.9000000000005</c:v>
                </c:pt>
                <c:pt idx="16298">
                  <c:v>4165.92</c:v>
                </c:pt>
                <c:pt idx="16299">
                  <c:v>4165.9399999999996</c:v>
                </c:pt>
                <c:pt idx="16300">
                  <c:v>4165.96</c:v>
                </c:pt>
                <c:pt idx="16301">
                  <c:v>4165.9799999999996</c:v>
                </c:pt>
                <c:pt idx="16302">
                  <c:v>4166</c:v>
                </c:pt>
                <c:pt idx="16303">
                  <c:v>4166.0200000000004</c:v>
                </c:pt>
                <c:pt idx="16304">
                  <c:v>4166.04</c:v>
                </c:pt>
                <c:pt idx="16305">
                  <c:v>4166.0600000000004</c:v>
                </c:pt>
                <c:pt idx="16306">
                  <c:v>4166.08</c:v>
                </c:pt>
                <c:pt idx="16307">
                  <c:v>4166.1000000000004</c:v>
                </c:pt>
                <c:pt idx="16308">
                  <c:v>4166.1200000000035</c:v>
                </c:pt>
                <c:pt idx="16309">
                  <c:v>4166.1400000000003</c:v>
                </c:pt>
                <c:pt idx="16310">
                  <c:v>4166.1600000000035</c:v>
                </c:pt>
                <c:pt idx="16311">
                  <c:v>4166.18</c:v>
                </c:pt>
                <c:pt idx="16312">
                  <c:v>4166.2</c:v>
                </c:pt>
                <c:pt idx="16313">
                  <c:v>4166.22</c:v>
                </c:pt>
                <c:pt idx="16314">
                  <c:v>4166.24</c:v>
                </c:pt>
                <c:pt idx="16315">
                  <c:v>4166.26</c:v>
                </c:pt>
                <c:pt idx="16316">
                  <c:v>4166.28</c:v>
                </c:pt>
                <c:pt idx="16317">
                  <c:v>4166.3</c:v>
                </c:pt>
                <c:pt idx="16318">
                  <c:v>4166.3200000000024</c:v>
                </c:pt>
                <c:pt idx="16319">
                  <c:v>4166.34</c:v>
                </c:pt>
                <c:pt idx="16320">
                  <c:v>4166.3600000000024</c:v>
                </c:pt>
                <c:pt idx="16321">
                  <c:v>4166.38</c:v>
                </c:pt>
                <c:pt idx="16322">
                  <c:v>4166.4000000000005</c:v>
                </c:pt>
                <c:pt idx="16323">
                  <c:v>4166.42</c:v>
                </c:pt>
                <c:pt idx="16324">
                  <c:v>4166.4399999999996</c:v>
                </c:pt>
                <c:pt idx="16325">
                  <c:v>4166.46</c:v>
                </c:pt>
                <c:pt idx="16326">
                  <c:v>4166.4799999999996</c:v>
                </c:pt>
                <c:pt idx="16327">
                  <c:v>4166.5</c:v>
                </c:pt>
                <c:pt idx="16328">
                  <c:v>4166.5200000000004</c:v>
                </c:pt>
                <c:pt idx="16329">
                  <c:v>4166.54</c:v>
                </c:pt>
                <c:pt idx="16330">
                  <c:v>4166.5600000000004</c:v>
                </c:pt>
                <c:pt idx="16331">
                  <c:v>4166.58</c:v>
                </c:pt>
                <c:pt idx="16332">
                  <c:v>4166.6000000000004</c:v>
                </c:pt>
                <c:pt idx="16333">
                  <c:v>4166.6200000000035</c:v>
                </c:pt>
                <c:pt idx="16334">
                  <c:v>4166.6400000000003</c:v>
                </c:pt>
                <c:pt idx="16335">
                  <c:v>4166.6600000000035</c:v>
                </c:pt>
                <c:pt idx="16336">
                  <c:v>4166.68</c:v>
                </c:pt>
                <c:pt idx="16337">
                  <c:v>4166.7</c:v>
                </c:pt>
                <c:pt idx="16338">
                  <c:v>4166.72</c:v>
                </c:pt>
                <c:pt idx="16339">
                  <c:v>4166.74</c:v>
                </c:pt>
                <c:pt idx="16340">
                  <c:v>4166.76</c:v>
                </c:pt>
                <c:pt idx="16341">
                  <c:v>4166.78</c:v>
                </c:pt>
                <c:pt idx="16342">
                  <c:v>4166.8</c:v>
                </c:pt>
                <c:pt idx="16343">
                  <c:v>4166.8200000000024</c:v>
                </c:pt>
                <c:pt idx="16344">
                  <c:v>4166.84</c:v>
                </c:pt>
                <c:pt idx="16345">
                  <c:v>4166.8600000000024</c:v>
                </c:pt>
                <c:pt idx="16346">
                  <c:v>4166.88</c:v>
                </c:pt>
                <c:pt idx="16347">
                  <c:v>4166.9000000000005</c:v>
                </c:pt>
                <c:pt idx="16348">
                  <c:v>4166.92</c:v>
                </c:pt>
                <c:pt idx="16349">
                  <c:v>4166.9399999999996</c:v>
                </c:pt>
                <c:pt idx="16350">
                  <c:v>4166.96</c:v>
                </c:pt>
                <c:pt idx="16351">
                  <c:v>4166.9799999999996</c:v>
                </c:pt>
                <c:pt idx="16352">
                  <c:v>4167</c:v>
                </c:pt>
                <c:pt idx="16353">
                  <c:v>4167.0200000000004</c:v>
                </c:pt>
                <c:pt idx="16354">
                  <c:v>4167.04</c:v>
                </c:pt>
                <c:pt idx="16355">
                  <c:v>4167.0600000000004</c:v>
                </c:pt>
                <c:pt idx="16356">
                  <c:v>4167.08</c:v>
                </c:pt>
                <c:pt idx="16357">
                  <c:v>4167.1000000000004</c:v>
                </c:pt>
                <c:pt idx="16358">
                  <c:v>4167.1200000000035</c:v>
                </c:pt>
                <c:pt idx="16359">
                  <c:v>4167.1400000000003</c:v>
                </c:pt>
                <c:pt idx="16360">
                  <c:v>4167.1600000000035</c:v>
                </c:pt>
                <c:pt idx="16361">
                  <c:v>4167.18</c:v>
                </c:pt>
                <c:pt idx="16362">
                  <c:v>4167.2</c:v>
                </c:pt>
                <c:pt idx="16363">
                  <c:v>4167.22</c:v>
                </c:pt>
                <c:pt idx="16364">
                  <c:v>4167.24</c:v>
                </c:pt>
                <c:pt idx="16365">
                  <c:v>4167.26</c:v>
                </c:pt>
                <c:pt idx="16366">
                  <c:v>4167.28</c:v>
                </c:pt>
                <c:pt idx="16367">
                  <c:v>4167.3</c:v>
                </c:pt>
                <c:pt idx="16368">
                  <c:v>4167.3200000000024</c:v>
                </c:pt>
                <c:pt idx="16369">
                  <c:v>4167.34</c:v>
                </c:pt>
                <c:pt idx="16370">
                  <c:v>4167.3600000000024</c:v>
                </c:pt>
                <c:pt idx="16371">
                  <c:v>4167.38</c:v>
                </c:pt>
                <c:pt idx="16372">
                  <c:v>4167.4000000000005</c:v>
                </c:pt>
                <c:pt idx="16373">
                  <c:v>4167.42</c:v>
                </c:pt>
                <c:pt idx="16374">
                  <c:v>4167.4399999999996</c:v>
                </c:pt>
                <c:pt idx="16375">
                  <c:v>4167.46</c:v>
                </c:pt>
                <c:pt idx="16376">
                  <c:v>4167.4799999999996</c:v>
                </c:pt>
                <c:pt idx="16377">
                  <c:v>4167.5</c:v>
                </c:pt>
                <c:pt idx="16378">
                  <c:v>4167.5200000000004</c:v>
                </c:pt>
                <c:pt idx="16379">
                  <c:v>4167.54</c:v>
                </c:pt>
                <c:pt idx="16380">
                  <c:v>4167.5600000000004</c:v>
                </c:pt>
                <c:pt idx="16381">
                  <c:v>4167.58</c:v>
                </c:pt>
                <c:pt idx="16382">
                  <c:v>4167.6000000000004</c:v>
                </c:pt>
                <c:pt idx="16383">
                  <c:v>4167.6200000000035</c:v>
                </c:pt>
                <c:pt idx="16384">
                  <c:v>4167.6400000000003</c:v>
                </c:pt>
                <c:pt idx="16385">
                  <c:v>4167.6600000000035</c:v>
                </c:pt>
                <c:pt idx="16386">
                  <c:v>4167.68</c:v>
                </c:pt>
                <c:pt idx="16387">
                  <c:v>4167.7</c:v>
                </c:pt>
                <c:pt idx="16388">
                  <c:v>4167.72</c:v>
                </c:pt>
                <c:pt idx="16389">
                  <c:v>4167.74</c:v>
                </c:pt>
                <c:pt idx="16390">
                  <c:v>4167.76</c:v>
                </c:pt>
                <c:pt idx="16391">
                  <c:v>4167.78</c:v>
                </c:pt>
                <c:pt idx="16392">
                  <c:v>4167.8</c:v>
                </c:pt>
                <c:pt idx="16393">
                  <c:v>4167.8200000000024</c:v>
                </c:pt>
                <c:pt idx="16394">
                  <c:v>4167.84</c:v>
                </c:pt>
                <c:pt idx="16395">
                  <c:v>4167.8600000000024</c:v>
                </c:pt>
                <c:pt idx="16396">
                  <c:v>4167.88</c:v>
                </c:pt>
                <c:pt idx="16397">
                  <c:v>4167.9000000000005</c:v>
                </c:pt>
                <c:pt idx="16398">
                  <c:v>4167.92</c:v>
                </c:pt>
                <c:pt idx="16399">
                  <c:v>4167.9399999999996</c:v>
                </c:pt>
                <c:pt idx="16400">
                  <c:v>4167.96</c:v>
                </c:pt>
                <c:pt idx="16401">
                  <c:v>4167.9799999999996</c:v>
                </c:pt>
                <c:pt idx="16402">
                  <c:v>4168</c:v>
                </c:pt>
                <c:pt idx="16403">
                  <c:v>4168.0200000000004</c:v>
                </c:pt>
                <c:pt idx="16404">
                  <c:v>4168.04</c:v>
                </c:pt>
                <c:pt idx="16405">
                  <c:v>4168.0600000000004</c:v>
                </c:pt>
                <c:pt idx="16406">
                  <c:v>4168.08</c:v>
                </c:pt>
                <c:pt idx="16407">
                  <c:v>4168.1000000000004</c:v>
                </c:pt>
                <c:pt idx="16408">
                  <c:v>4168.1200000000035</c:v>
                </c:pt>
                <c:pt idx="16409">
                  <c:v>4168.1400000000003</c:v>
                </c:pt>
                <c:pt idx="16410">
                  <c:v>4168.1600000000035</c:v>
                </c:pt>
                <c:pt idx="16411">
                  <c:v>4168.18</c:v>
                </c:pt>
                <c:pt idx="16412">
                  <c:v>4168.2</c:v>
                </c:pt>
                <c:pt idx="16413">
                  <c:v>4168.22</c:v>
                </c:pt>
                <c:pt idx="16414">
                  <c:v>4168.24</c:v>
                </c:pt>
                <c:pt idx="16415">
                  <c:v>4168.26</c:v>
                </c:pt>
                <c:pt idx="16416">
                  <c:v>4168.28</c:v>
                </c:pt>
                <c:pt idx="16417">
                  <c:v>4168.3</c:v>
                </c:pt>
                <c:pt idx="16418">
                  <c:v>4168.3200000000024</c:v>
                </c:pt>
                <c:pt idx="16419">
                  <c:v>4168.34</c:v>
                </c:pt>
                <c:pt idx="16420">
                  <c:v>4168.3600000000024</c:v>
                </c:pt>
                <c:pt idx="16421">
                  <c:v>4168.38</c:v>
                </c:pt>
                <c:pt idx="16422">
                  <c:v>4168.4000000000005</c:v>
                </c:pt>
                <c:pt idx="16423">
                  <c:v>4168.42</c:v>
                </c:pt>
                <c:pt idx="16424">
                  <c:v>4168.4399999999996</c:v>
                </c:pt>
                <c:pt idx="16425">
                  <c:v>4168.46</c:v>
                </c:pt>
                <c:pt idx="16426">
                  <c:v>4168.4799999999996</c:v>
                </c:pt>
                <c:pt idx="16427">
                  <c:v>4168.5</c:v>
                </c:pt>
                <c:pt idx="16428">
                  <c:v>4168.5200000000004</c:v>
                </c:pt>
                <c:pt idx="16429">
                  <c:v>4168.54</c:v>
                </c:pt>
                <c:pt idx="16430">
                  <c:v>4168.5600000000004</c:v>
                </c:pt>
                <c:pt idx="16431">
                  <c:v>4168.58</c:v>
                </c:pt>
                <c:pt idx="16432">
                  <c:v>4168.6000000000004</c:v>
                </c:pt>
                <c:pt idx="16433">
                  <c:v>4168.6200000000035</c:v>
                </c:pt>
                <c:pt idx="16434">
                  <c:v>4168.6400000000003</c:v>
                </c:pt>
                <c:pt idx="16435">
                  <c:v>4168.6600000000035</c:v>
                </c:pt>
                <c:pt idx="16436">
                  <c:v>4168.68</c:v>
                </c:pt>
                <c:pt idx="16437">
                  <c:v>4168.7</c:v>
                </c:pt>
                <c:pt idx="16438">
                  <c:v>4168.72</c:v>
                </c:pt>
                <c:pt idx="16439">
                  <c:v>4168.74</c:v>
                </c:pt>
                <c:pt idx="16440">
                  <c:v>4168.76</c:v>
                </c:pt>
                <c:pt idx="16441">
                  <c:v>4168.78</c:v>
                </c:pt>
                <c:pt idx="16442">
                  <c:v>4168.8</c:v>
                </c:pt>
                <c:pt idx="16443">
                  <c:v>4168.8200000000024</c:v>
                </c:pt>
                <c:pt idx="16444">
                  <c:v>4168.84</c:v>
                </c:pt>
                <c:pt idx="16445">
                  <c:v>4168.8600000000024</c:v>
                </c:pt>
                <c:pt idx="16446">
                  <c:v>4168.88</c:v>
                </c:pt>
                <c:pt idx="16447">
                  <c:v>4168.9000000000005</c:v>
                </c:pt>
                <c:pt idx="16448">
                  <c:v>4168.92</c:v>
                </c:pt>
                <c:pt idx="16449">
                  <c:v>4168.9399999999996</c:v>
                </c:pt>
                <c:pt idx="16450">
                  <c:v>4168.96</c:v>
                </c:pt>
                <c:pt idx="16451">
                  <c:v>4168.9799999999996</c:v>
                </c:pt>
                <c:pt idx="16452">
                  <c:v>4169</c:v>
                </c:pt>
                <c:pt idx="16453">
                  <c:v>4169.0200000000004</c:v>
                </c:pt>
                <c:pt idx="16454">
                  <c:v>4169.04</c:v>
                </c:pt>
                <c:pt idx="16455">
                  <c:v>4169.0600000000004</c:v>
                </c:pt>
                <c:pt idx="16456">
                  <c:v>4169.08</c:v>
                </c:pt>
                <c:pt idx="16457">
                  <c:v>4169.1000000000004</c:v>
                </c:pt>
                <c:pt idx="16458">
                  <c:v>4169.1200000000035</c:v>
                </c:pt>
                <c:pt idx="16459">
                  <c:v>4169.1400000000003</c:v>
                </c:pt>
                <c:pt idx="16460">
                  <c:v>4169.1600000000035</c:v>
                </c:pt>
                <c:pt idx="16461">
                  <c:v>4169.18</c:v>
                </c:pt>
                <c:pt idx="16462">
                  <c:v>4169.2</c:v>
                </c:pt>
                <c:pt idx="16463">
                  <c:v>4169.22</c:v>
                </c:pt>
                <c:pt idx="16464">
                  <c:v>4169.24</c:v>
                </c:pt>
                <c:pt idx="16465">
                  <c:v>4169.26</c:v>
                </c:pt>
                <c:pt idx="16466">
                  <c:v>4169.28</c:v>
                </c:pt>
                <c:pt idx="16467">
                  <c:v>4169.3</c:v>
                </c:pt>
                <c:pt idx="16468">
                  <c:v>4169.3200000000024</c:v>
                </c:pt>
                <c:pt idx="16469">
                  <c:v>4169.34</c:v>
                </c:pt>
                <c:pt idx="16470">
                  <c:v>4169.3600000000024</c:v>
                </c:pt>
                <c:pt idx="16471">
                  <c:v>4169.38</c:v>
                </c:pt>
                <c:pt idx="16472">
                  <c:v>4169.4000000000005</c:v>
                </c:pt>
                <c:pt idx="16473">
                  <c:v>4169.42</c:v>
                </c:pt>
                <c:pt idx="16474">
                  <c:v>4169.4399999999996</c:v>
                </c:pt>
                <c:pt idx="16475">
                  <c:v>4169.46</c:v>
                </c:pt>
                <c:pt idx="16476">
                  <c:v>4169.4799999999996</c:v>
                </c:pt>
                <c:pt idx="16477">
                  <c:v>4169.5</c:v>
                </c:pt>
                <c:pt idx="16478">
                  <c:v>4169.5200000000004</c:v>
                </c:pt>
                <c:pt idx="16479">
                  <c:v>4169.54</c:v>
                </c:pt>
                <c:pt idx="16480">
                  <c:v>4169.5600000000004</c:v>
                </c:pt>
                <c:pt idx="16481">
                  <c:v>4169.58</c:v>
                </c:pt>
                <c:pt idx="16482">
                  <c:v>4169.6000000000004</c:v>
                </c:pt>
                <c:pt idx="16483">
                  <c:v>4169.6200000000035</c:v>
                </c:pt>
                <c:pt idx="16484">
                  <c:v>4169.6400000000003</c:v>
                </c:pt>
                <c:pt idx="16485">
                  <c:v>4169.6600000000035</c:v>
                </c:pt>
                <c:pt idx="16486">
                  <c:v>4169.68</c:v>
                </c:pt>
                <c:pt idx="16487">
                  <c:v>4169.7</c:v>
                </c:pt>
                <c:pt idx="16488">
                  <c:v>4169.72</c:v>
                </c:pt>
                <c:pt idx="16489">
                  <c:v>4169.74</c:v>
                </c:pt>
                <c:pt idx="16490">
                  <c:v>4169.76</c:v>
                </c:pt>
                <c:pt idx="16491">
                  <c:v>4169.78</c:v>
                </c:pt>
                <c:pt idx="16492">
                  <c:v>4169.8</c:v>
                </c:pt>
                <c:pt idx="16493">
                  <c:v>4169.8200000000024</c:v>
                </c:pt>
                <c:pt idx="16494">
                  <c:v>4169.84</c:v>
                </c:pt>
                <c:pt idx="16495">
                  <c:v>4169.8600000000024</c:v>
                </c:pt>
                <c:pt idx="16496">
                  <c:v>4169.88</c:v>
                </c:pt>
                <c:pt idx="16497">
                  <c:v>4169.9000000000005</c:v>
                </c:pt>
                <c:pt idx="16498">
                  <c:v>4169.92</c:v>
                </c:pt>
                <c:pt idx="16499">
                  <c:v>4169.9399999999996</c:v>
                </c:pt>
                <c:pt idx="16500">
                  <c:v>4169.96</c:v>
                </c:pt>
                <c:pt idx="16501">
                  <c:v>4169.9799999999996</c:v>
                </c:pt>
                <c:pt idx="16502">
                  <c:v>4170</c:v>
                </c:pt>
                <c:pt idx="16503">
                  <c:v>4170.0200000000004</c:v>
                </c:pt>
                <c:pt idx="16504">
                  <c:v>4170.04</c:v>
                </c:pt>
                <c:pt idx="16505">
                  <c:v>4170.0600000000004</c:v>
                </c:pt>
                <c:pt idx="16506">
                  <c:v>4170.08</c:v>
                </c:pt>
                <c:pt idx="16507">
                  <c:v>4170.1000000000004</c:v>
                </c:pt>
                <c:pt idx="16508">
                  <c:v>4170.1200000000035</c:v>
                </c:pt>
                <c:pt idx="16509">
                  <c:v>4170.1400000000003</c:v>
                </c:pt>
                <c:pt idx="16510">
                  <c:v>4170.1600000000035</c:v>
                </c:pt>
                <c:pt idx="16511">
                  <c:v>4170.18</c:v>
                </c:pt>
                <c:pt idx="16512">
                  <c:v>4170.2</c:v>
                </c:pt>
                <c:pt idx="16513">
                  <c:v>4170.22</c:v>
                </c:pt>
                <c:pt idx="16514">
                  <c:v>4170.24</c:v>
                </c:pt>
                <c:pt idx="16515">
                  <c:v>4170.26</c:v>
                </c:pt>
                <c:pt idx="16516">
                  <c:v>4170.28</c:v>
                </c:pt>
                <c:pt idx="16517">
                  <c:v>4170.3</c:v>
                </c:pt>
                <c:pt idx="16518">
                  <c:v>4170.3200000000024</c:v>
                </c:pt>
                <c:pt idx="16519">
                  <c:v>4170.34</c:v>
                </c:pt>
                <c:pt idx="16520">
                  <c:v>4170.3600000000024</c:v>
                </c:pt>
                <c:pt idx="16521">
                  <c:v>4170.38</c:v>
                </c:pt>
                <c:pt idx="16522">
                  <c:v>4170.4000000000005</c:v>
                </c:pt>
                <c:pt idx="16523">
                  <c:v>4170.42</c:v>
                </c:pt>
                <c:pt idx="16524">
                  <c:v>4170.4399999999996</c:v>
                </c:pt>
                <c:pt idx="16525">
                  <c:v>4170.46</c:v>
                </c:pt>
                <c:pt idx="16526">
                  <c:v>4170.4799999999996</c:v>
                </c:pt>
                <c:pt idx="16527">
                  <c:v>4170.5</c:v>
                </c:pt>
                <c:pt idx="16528">
                  <c:v>4170.5200000000004</c:v>
                </c:pt>
                <c:pt idx="16529">
                  <c:v>4170.54</c:v>
                </c:pt>
                <c:pt idx="16530">
                  <c:v>4170.5600000000004</c:v>
                </c:pt>
                <c:pt idx="16531">
                  <c:v>4170.58</c:v>
                </c:pt>
                <c:pt idx="16532">
                  <c:v>4170.6000000000004</c:v>
                </c:pt>
                <c:pt idx="16533">
                  <c:v>4170.6200000000035</c:v>
                </c:pt>
                <c:pt idx="16534">
                  <c:v>4170.6400000000003</c:v>
                </c:pt>
                <c:pt idx="16535">
                  <c:v>4170.6600000000035</c:v>
                </c:pt>
                <c:pt idx="16536">
                  <c:v>4170.68</c:v>
                </c:pt>
                <c:pt idx="16537">
                  <c:v>4170.7</c:v>
                </c:pt>
                <c:pt idx="16538">
                  <c:v>4170.72</c:v>
                </c:pt>
                <c:pt idx="16539">
                  <c:v>4170.74</c:v>
                </c:pt>
                <c:pt idx="16540">
                  <c:v>4170.76</c:v>
                </c:pt>
                <c:pt idx="16541">
                  <c:v>4170.78</c:v>
                </c:pt>
                <c:pt idx="16542">
                  <c:v>4170.8</c:v>
                </c:pt>
                <c:pt idx="16543">
                  <c:v>4170.8200000000024</c:v>
                </c:pt>
                <c:pt idx="16544">
                  <c:v>4170.84</c:v>
                </c:pt>
                <c:pt idx="16545">
                  <c:v>4170.8600000000024</c:v>
                </c:pt>
                <c:pt idx="16546">
                  <c:v>4170.88</c:v>
                </c:pt>
                <c:pt idx="16547">
                  <c:v>4170.9000000000005</c:v>
                </c:pt>
                <c:pt idx="16548">
                  <c:v>4170.92</c:v>
                </c:pt>
                <c:pt idx="16549">
                  <c:v>4170.9399999999996</c:v>
                </c:pt>
                <c:pt idx="16550">
                  <c:v>4170.96</c:v>
                </c:pt>
                <c:pt idx="16551">
                  <c:v>4170.9799999999996</c:v>
                </c:pt>
                <c:pt idx="16552">
                  <c:v>4171</c:v>
                </c:pt>
                <c:pt idx="16553">
                  <c:v>4171.0200000000004</c:v>
                </c:pt>
                <c:pt idx="16554">
                  <c:v>4171.04</c:v>
                </c:pt>
                <c:pt idx="16555">
                  <c:v>4171.0600000000004</c:v>
                </c:pt>
                <c:pt idx="16556">
                  <c:v>4171.08</c:v>
                </c:pt>
                <c:pt idx="16557">
                  <c:v>4171.1000000000004</c:v>
                </c:pt>
                <c:pt idx="16558">
                  <c:v>4171.1200000000035</c:v>
                </c:pt>
                <c:pt idx="16559">
                  <c:v>4171.1400000000003</c:v>
                </c:pt>
                <c:pt idx="16560">
                  <c:v>4171.1600000000035</c:v>
                </c:pt>
                <c:pt idx="16561">
                  <c:v>4171.18</c:v>
                </c:pt>
                <c:pt idx="16562">
                  <c:v>4171.2</c:v>
                </c:pt>
                <c:pt idx="16563">
                  <c:v>4171.22</c:v>
                </c:pt>
                <c:pt idx="16564">
                  <c:v>4171.24</c:v>
                </c:pt>
                <c:pt idx="16565">
                  <c:v>4171.26</c:v>
                </c:pt>
                <c:pt idx="16566">
                  <c:v>4171.28</c:v>
                </c:pt>
                <c:pt idx="16567">
                  <c:v>4171.3</c:v>
                </c:pt>
                <c:pt idx="16568">
                  <c:v>4171.3200000000024</c:v>
                </c:pt>
                <c:pt idx="16569">
                  <c:v>4171.34</c:v>
                </c:pt>
                <c:pt idx="16570">
                  <c:v>4171.3600000000024</c:v>
                </c:pt>
                <c:pt idx="16571">
                  <c:v>4171.38</c:v>
                </c:pt>
                <c:pt idx="16572">
                  <c:v>4171.4000000000005</c:v>
                </c:pt>
                <c:pt idx="16573">
                  <c:v>4171.42</c:v>
                </c:pt>
                <c:pt idx="16574">
                  <c:v>4171.4399999999996</c:v>
                </c:pt>
                <c:pt idx="16575">
                  <c:v>4171.46</c:v>
                </c:pt>
                <c:pt idx="16576">
                  <c:v>4171.4799999999996</c:v>
                </c:pt>
                <c:pt idx="16577">
                  <c:v>4171.5</c:v>
                </c:pt>
                <c:pt idx="16578">
                  <c:v>4171.5200000000004</c:v>
                </c:pt>
                <c:pt idx="16579">
                  <c:v>4171.54</c:v>
                </c:pt>
                <c:pt idx="16580">
                  <c:v>4171.5600000000004</c:v>
                </c:pt>
                <c:pt idx="16581">
                  <c:v>4171.58</c:v>
                </c:pt>
                <c:pt idx="16582">
                  <c:v>4171.6000000000004</c:v>
                </c:pt>
                <c:pt idx="16583">
                  <c:v>4171.6200000000035</c:v>
                </c:pt>
                <c:pt idx="16584">
                  <c:v>4171.6400000000003</c:v>
                </c:pt>
                <c:pt idx="16585">
                  <c:v>4171.6600000000035</c:v>
                </c:pt>
                <c:pt idx="16586">
                  <c:v>4171.68</c:v>
                </c:pt>
                <c:pt idx="16587">
                  <c:v>4171.7</c:v>
                </c:pt>
                <c:pt idx="16588">
                  <c:v>4171.72</c:v>
                </c:pt>
                <c:pt idx="16589">
                  <c:v>4171.74</c:v>
                </c:pt>
                <c:pt idx="16590">
                  <c:v>4171.76</c:v>
                </c:pt>
                <c:pt idx="16591">
                  <c:v>4171.78</c:v>
                </c:pt>
                <c:pt idx="16592">
                  <c:v>4171.8</c:v>
                </c:pt>
                <c:pt idx="16593">
                  <c:v>4171.8200000000024</c:v>
                </c:pt>
                <c:pt idx="16594">
                  <c:v>4171.84</c:v>
                </c:pt>
                <c:pt idx="16595">
                  <c:v>4171.8600000000024</c:v>
                </c:pt>
                <c:pt idx="16596">
                  <c:v>4171.88</c:v>
                </c:pt>
                <c:pt idx="16597">
                  <c:v>4171.9000000000005</c:v>
                </c:pt>
                <c:pt idx="16598">
                  <c:v>4171.92</c:v>
                </c:pt>
                <c:pt idx="16599">
                  <c:v>4171.9399999999996</c:v>
                </c:pt>
                <c:pt idx="16600">
                  <c:v>4171.96</c:v>
                </c:pt>
                <c:pt idx="16601">
                  <c:v>4171.9799999999996</c:v>
                </c:pt>
                <c:pt idx="16602">
                  <c:v>4172</c:v>
                </c:pt>
                <c:pt idx="16603">
                  <c:v>4172.0200000000004</c:v>
                </c:pt>
                <c:pt idx="16604">
                  <c:v>4172.04</c:v>
                </c:pt>
                <c:pt idx="16605">
                  <c:v>4172.0600000000004</c:v>
                </c:pt>
                <c:pt idx="16606">
                  <c:v>4172.08</c:v>
                </c:pt>
                <c:pt idx="16607">
                  <c:v>4172.1000000000004</c:v>
                </c:pt>
                <c:pt idx="16608">
                  <c:v>4172.1200000000035</c:v>
                </c:pt>
                <c:pt idx="16609">
                  <c:v>4172.1400000000003</c:v>
                </c:pt>
                <c:pt idx="16610">
                  <c:v>4172.1600000000035</c:v>
                </c:pt>
                <c:pt idx="16611">
                  <c:v>4172.18</c:v>
                </c:pt>
                <c:pt idx="16612">
                  <c:v>4172.2</c:v>
                </c:pt>
                <c:pt idx="16613">
                  <c:v>4172.22</c:v>
                </c:pt>
                <c:pt idx="16614">
                  <c:v>4172.24</c:v>
                </c:pt>
                <c:pt idx="16615">
                  <c:v>4172.26</c:v>
                </c:pt>
                <c:pt idx="16616">
                  <c:v>4172.28</c:v>
                </c:pt>
                <c:pt idx="16617">
                  <c:v>4172.3</c:v>
                </c:pt>
                <c:pt idx="16618">
                  <c:v>4172.3200000000024</c:v>
                </c:pt>
                <c:pt idx="16619">
                  <c:v>4172.34</c:v>
                </c:pt>
                <c:pt idx="16620">
                  <c:v>4172.3600000000024</c:v>
                </c:pt>
                <c:pt idx="16621">
                  <c:v>4172.38</c:v>
                </c:pt>
                <c:pt idx="16622">
                  <c:v>4172.4000000000005</c:v>
                </c:pt>
                <c:pt idx="16623">
                  <c:v>4172.42</c:v>
                </c:pt>
                <c:pt idx="16624">
                  <c:v>4172.4399999999996</c:v>
                </c:pt>
                <c:pt idx="16625">
                  <c:v>4172.46</c:v>
                </c:pt>
                <c:pt idx="16626">
                  <c:v>4172.4799999999996</c:v>
                </c:pt>
                <c:pt idx="16627">
                  <c:v>4172.5</c:v>
                </c:pt>
                <c:pt idx="16628">
                  <c:v>4172.5200000000004</c:v>
                </c:pt>
                <c:pt idx="16629">
                  <c:v>4172.54</c:v>
                </c:pt>
                <c:pt idx="16630">
                  <c:v>4172.5600000000004</c:v>
                </c:pt>
                <c:pt idx="16631">
                  <c:v>4172.58</c:v>
                </c:pt>
                <c:pt idx="16632">
                  <c:v>4172.6000000000004</c:v>
                </c:pt>
                <c:pt idx="16633">
                  <c:v>4172.6200000000035</c:v>
                </c:pt>
                <c:pt idx="16634">
                  <c:v>4172.6400000000003</c:v>
                </c:pt>
                <c:pt idx="16635">
                  <c:v>4172.6600000000035</c:v>
                </c:pt>
                <c:pt idx="16636">
                  <c:v>4172.68</c:v>
                </c:pt>
                <c:pt idx="16637">
                  <c:v>4172.7</c:v>
                </c:pt>
                <c:pt idx="16638">
                  <c:v>4172.72</c:v>
                </c:pt>
                <c:pt idx="16639">
                  <c:v>4172.74</c:v>
                </c:pt>
                <c:pt idx="16640">
                  <c:v>4172.76</c:v>
                </c:pt>
                <c:pt idx="16641">
                  <c:v>4172.78</c:v>
                </c:pt>
                <c:pt idx="16642">
                  <c:v>4172.8</c:v>
                </c:pt>
                <c:pt idx="16643">
                  <c:v>4172.8200000000024</c:v>
                </c:pt>
                <c:pt idx="16644">
                  <c:v>4172.84</c:v>
                </c:pt>
                <c:pt idx="16645">
                  <c:v>4172.8600000000024</c:v>
                </c:pt>
                <c:pt idx="16646">
                  <c:v>4172.88</c:v>
                </c:pt>
                <c:pt idx="16647">
                  <c:v>4172.9000000000005</c:v>
                </c:pt>
                <c:pt idx="16648">
                  <c:v>4172.92</c:v>
                </c:pt>
                <c:pt idx="16649">
                  <c:v>4172.9399999999996</c:v>
                </c:pt>
                <c:pt idx="16650">
                  <c:v>4172.96</c:v>
                </c:pt>
                <c:pt idx="16651">
                  <c:v>4172.9799999999996</c:v>
                </c:pt>
                <c:pt idx="16652">
                  <c:v>4173</c:v>
                </c:pt>
                <c:pt idx="16653">
                  <c:v>4173.0200000000004</c:v>
                </c:pt>
                <c:pt idx="16654">
                  <c:v>4173.04</c:v>
                </c:pt>
                <c:pt idx="16655">
                  <c:v>4173.0600000000004</c:v>
                </c:pt>
                <c:pt idx="16656">
                  <c:v>4173.08</c:v>
                </c:pt>
                <c:pt idx="16657">
                  <c:v>4173.1000000000004</c:v>
                </c:pt>
                <c:pt idx="16658">
                  <c:v>4173.1200000000035</c:v>
                </c:pt>
                <c:pt idx="16659">
                  <c:v>4173.1400000000003</c:v>
                </c:pt>
                <c:pt idx="16660">
                  <c:v>4173.1600000000035</c:v>
                </c:pt>
                <c:pt idx="16661">
                  <c:v>4173.18</c:v>
                </c:pt>
                <c:pt idx="16662">
                  <c:v>4173.2</c:v>
                </c:pt>
                <c:pt idx="16663">
                  <c:v>4173.22</c:v>
                </c:pt>
                <c:pt idx="16664">
                  <c:v>4173.24</c:v>
                </c:pt>
                <c:pt idx="16665">
                  <c:v>4173.26</c:v>
                </c:pt>
                <c:pt idx="16666">
                  <c:v>4173.28</c:v>
                </c:pt>
                <c:pt idx="16667">
                  <c:v>4173.3</c:v>
                </c:pt>
                <c:pt idx="16668">
                  <c:v>4173.3200000000024</c:v>
                </c:pt>
                <c:pt idx="16669">
                  <c:v>4173.34</c:v>
                </c:pt>
                <c:pt idx="16670">
                  <c:v>4173.3600000000024</c:v>
                </c:pt>
                <c:pt idx="16671">
                  <c:v>4173.38</c:v>
                </c:pt>
                <c:pt idx="16672">
                  <c:v>4173.4000000000005</c:v>
                </c:pt>
                <c:pt idx="16673">
                  <c:v>4173.42</c:v>
                </c:pt>
                <c:pt idx="16674">
                  <c:v>4173.4399999999996</c:v>
                </c:pt>
                <c:pt idx="16675">
                  <c:v>4173.46</c:v>
                </c:pt>
                <c:pt idx="16676">
                  <c:v>4173.4799999999996</c:v>
                </c:pt>
                <c:pt idx="16677">
                  <c:v>4173.5</c:v>
                </c:pt>
                <c:pt idx="16678">
                  <c:v>4173.5200000000004</c:v>
                </c:pt>
                <c:pt idx="16679">
                  <c:v>4173.54</c:v>
                </c:pt>
                <c:pt idx="16680">
                  <c:v>4173.5600000000004</c:v>
                </c:pt>
                <c:pt idx="16681">
                  <c:v>4173.58</c:v>
                </c:pt>
                <c:pt idx="16682">
                  <c:v>4173.6000000000004</c:v>
                </c:pt>
                <c:pt idx="16683">
                  <c:v>4173.6200000000035</c:v>
                </c:pt>
                <c:pt idx="16684">
                  <c:v>4173.6400000000003</c:v>
                </c:pt>
                <c:pt idx="16685">
                  <c:v>4173.6600000000035</c:v>
                </c:pt>
                <c:pt idx="16686">
                  <c:v>4173.68</c:v>
                </c:pt>
                <c:pt idx="16687">
                  <c:v>4173.7</c:v>
                </c:pt>
                <c:pt idx="16688">
                  <c:v>4173.72</c:v>
                </c:pt>
                <c:pt idx="16689">
                  <c:v>4173.74</c:v>
                </c:pt>
                <c:pt idx="16690">
                  <c:v>4173.76</c:v>
                </c:pt>
                <c:pt idx="16691">
                  <c:v>4173.78</c:v>
                </c:pt>
                <c:pt idx="16692">
                  <c:v>4173.8</c:v>
                </c:pt>
                <c:pt idx="16693">
                  <c:v>4173.8200000000024</c:v>
                </c:pt>
                <c:pt idx="16694">
                  <c:v>4173.84</c:v>
                </c:pt>
                <c:pt idx="16695">
                  <c:v>4173.8600000000024</c:v>
                </c:pt>
                <c:pt idx="16696">
                  <c:v>4173.88</c:v>
                </c:pt>
                <c:pt idx="16697">
                  <c:v>4173.9000000000005</c:v>
                </c:pt>
                <c:pt idx="16698">
                  <c:v>4173.92</c:v>
                </c:pt>
                <c:pt idx="16699">
                  <c:v>4173.9399999999996</c:v>
                </c:pt>
                <c:pt idx="16700">
                  <c:v>4173.96</c:v>
                </c:pt>
                <c:pt idx="16701">
                  <c:v>4173.9799999999996</c:v>
                </c:pt>
                <c:pt idx="16702">
                  <c:v>4174</c:v>
                </c:pt>
                <c:pt idx="16703">
                  <c:v>4174.0200000000004</c:v>
                </c:pt>
                <c:pt idx="16704">
                  <c:v>4174.04</c:v>
                </c:pt>
                <c:pt idx="16705">
                  <c:v>4174.0600000000004</c:v>
                </c:pt>
                <c:pt idx="16706">
                  <c:v>4174.08</c:v>
                </c:pt>
                <c:pt idx="16707">
                  <c:v>4174.1000000000004</c:v>
                </c:pt>
                <c:pt idx="16708">
                  <c:v>4174.1200000000035</c:v>
                </c:pt>
                <c:pt idx="16709">
                  <c:v>4174.1400000000003</c:v>
                </c:pt>
                <c:pt idx="16710">
                  <c:v>4174.1600000000035</c:v>
                </c:pt>
                <c:pt idx="16711">
                  <c:v>4174.18</c:v>
                </c:pt>
                <c:pt idx="16712">
                  <c:v>4174.2</c:v>
                </c:pt>
                <c:pt idx="16713">
                  <c:v>4174.22</c:v>
                </c:pt>
                <c:pt idx="16714">
                  <c:v>4174.24</c:v>
                </c:pt>
                <c:pt idx="16715">
                  <c:v>4174.26</c:v>
                </c:pt>
                <c:pt idx="16716">
                  <c:v>4174.28</c:v>
                </c:pt>
                <c:pt idx="16717">
                  <c:v>4174.3</c:v>
                </c:pt>
                <c:pt idx="16718">
                  <c:v>4174.3200000000024</c:v>
                </c:pt>
                <c:pt idx="16719">
                  <c:v>4174.34</c:v>
                </c:pt>
                <c:pt idx="16720">
                  <c:v>4174.3600000000024</c:v>
                </c:pt>
                <c:pt idx="16721">
                  <c:v>4174.38</c:v>
                </c:pt>
                <c:pt idx="16722">
                  <c:v>4174.4000000000005</c:v>
                </c:pt>
                <c:pt idx="16723">
                  <c:v>4174.42</c:v>
                </c:pt>
                <c:pt idx="16724">
                  <c:v>4174.4399999999996</c:v>
                </c:pt>
                <c:pt idx="16725">
                  <c:v>4174.46</c:v>
                </c:pt>
                <c:pt idx="16726">
                  <c:v>4174.4799999999996</c:v>
                </c:pt>
                <c:pt idx="16727">
                  <c:v>4174.5</c:v>
                </c:pt>
                <c:pt idx="16728">
                  <c:v>4174.5200000000004</c:v>
                </c:pt>
                <c:pt idx="16729">
                  <c:v>4174.54</c:v>
                </c:pt>
                <c:pt idx="16730">
                  <c:v>4174.5600000000004</c:v>
                </c:pt>
                <c:pt idx="16731">
                  <c:v>4174.58</c:v>
                </c:pt>
                <c:pt idx="16732">
                  <c:v>4174.6000000000004</c:v>
                </c:pt>
                <c:pt idx="16733">
                  <c:v>4174.6200000000035</c:v>
                </c:pt>
                <c:pt idx="16734">
                  <c:v>4174.6400000000003</c:v>
                </c:pt>
                <c:pt idx="16735">
                  <c:v>4174.6600000000035</c:v>
                </c:pt>
                <c:pt idx="16736">
                  <c:v>4174.68</c:v>
                </c:pt>
                <c:pt idx="16737">
                  <c:v>4174.7</c:v>
                </c:pt>
                <c:pt idx="16738">
                  <c:v>4174.72</c:v>
                </c:pt>
                <c:pt idx="16739">
                  <c:v>4174.74</c:v>
                </c:pt>
                <c:pt idx="16740">
                  <c:v>4174.76</c:v>
                </c:pt>
                <c:pt idx="16741">
                  <c:v>4174.78</c:v>
                </c:pt>
                <c:pt idx="16742">
                  <c:v>4174.8</c:v>
                </c:pt>
                <c:pt idx="16743">
                  <c:v>4174.8200000000024</c:v>
                </c:pt>
                <c:pt idx="16744">
                  <c:v>4174.84</c:v>
                </c:pt>
                <c:pt idx="16745">
                  <c:v>4174.8600000000024</c:v>
                </c:pt>
                <c:pt idx="16746">
                  <c:v>4174.88</c:v>
                </c:pt>
                <c:pt idx="16747">
                  <c:v>4174.9000000000005</c:v>
                </c:pt>
                <c:pt idx="16748">
                  <c:v>4174.92</c:v>
                </c:pt>
                <c:pt idx="16749">
                  <c:v>4174.9399999999996</c:v>
                </c:pt>
                <c:pt idx="16750">
                  <c:v>4174.96</c:v>
                </c:pt>
                <c:pt idx="16751">
                  <c:v>4174.9799999999996</c:v>
                </c:pt>
                <c:pt idx="16752">
                  <c:v>4175</c:v>
                </c:pt>
                <c:pt idx="16753">
                  <c:v>4175.0200000000004</c:v>
                </c:pt>
                <c:pt idx="16754">
                  <c:v>4175.04</c:v>
                </c:pt>
                <c:pt idx="16755">
                  <c:v>4175.0600000000004</c:v>
                </c:pt>
                <c:pt idx="16756">
                  <c:v>4175.08</c:v>
                </c:pt>
                <c:pt idx="16757">
                  <c:v>4175.1000000000004</c:v>
                </c:pt>
                <c:pt idx="16758">
                  <c:v>4175.1200000000035</c:v>
                </c:pt>
                <c:pt idx="16759">
                  <c:v>4175.1400000000003</c:v>
                </c:pt>
                <c:pt idx="16760">
                  <c:v>4175.1600000000035</c:v>
                </c:pt>
                <c:pt idx="16761">
                  <c:v>4175.18</c:v>
                </c:pt>
                <c:pt idx="16762">
                  <c:v>4175.2</c:v>
                </c:pt>
                <c:pt idx="16763">
                  <c:v>4175.22</c:v>
                </c:pt>
                <c:pt idx="16764">
                  <c:v>4175.24</c:v>
                </c:pt>
                <c:pt idx="16765">
                  <c:v>4175.26</c:v>
                </c:pt>
                <c:pt idx="16766">
                  <c:v>4175.28</c:v>
                </c:pt>
                <c:pt idx="16767">
                  <c:v>4175.3</c:v>
                </c:pt>
                <c:pt idx="16768">
                  <c:v>4175.3200000000024</c:v>
                </c:pt>
                <c:pt idx="16769">
                  <c:v>4175.34</c:v>
                </c:pt>
                <c:pt idx="16770">
                  <c:v>4175.3600000000024</c:v>
                </c:pt>
                <c:pt idx="16771">
                  <c:v>4175.38</c:v>
                </c:pt>
                <c:pt idx="16772">
                  <c:v>4175.4000000000005</c:v>
                </c:pt>
                <c:pt idx="16773">
                  <c:v>4175.42</c:v>
                </c:pt>
                <c:pt idx="16774">
                  <c:v>4175.4399999999996</c:v>
                </c:pt>
                <c:pt idx="16775">
                  <c:v>4175.46</c:v>
                </c:pt>
                <c:pt idx="16776">
                  <c:v>4175.4799999999996</c:v>
                </c:pt>
                <c:pt idx="16777">
                  <c:v>4175.5</c:v>
                </c:pt>
                <c:pt idx="16778">
                  <c:v>4175.5200000000004</c:v>
                </c:pt>
                <c:pt idx="16779">
                  <c:v>4175.54</c:v>
                </c:pt>
                <c:pt idx="16780">
                  <c:v>4175.5600000000004</c:v>
                </c:pt>
                <c:pt idx="16781">
                  <c:v>4175.58</c:v>
                </c:pt>
                <c:pt idx="16782">
                  <c:v>4175.6000000000004</c:v>
                </c:pt>
                <c:pt idx="16783">
                  <c:v>4175.6200000000035</c:v>
                </c:pt>
                <c:pt idx="16784">
                  <c:v>4175.6400000000003</c:v>
                </c:pt>
                <c:pt idx="16785">
                  <c:v>4175.6600000000035</c:v>
                </c:pt>
                <c:pt idx="16786">
                  <c:v>4175.68</c:v>
                </c:pt>
                <c:pt idx="16787">
                  <c:v>4175.7</c:v>
                </c:pt>
                <c:pt idx="16788">
                  <c:v>4175.72</c:v>
                </c:pt>
                <c:pt idx="16789">
                  <c:v>4175.74</c:v>
                </c:pt>
                <c:pt idx="16790">
                  <c:v>4175.76</c:v>
                </c:pt>
                <c:pt idx="16791">
                  <c:v>4175.78</c:v>
                </c:pt>
                <c:pt idx="16792">
                  <c:v>4175.8</c:v>
                </c:pt>
                <c:pt idx="16793">
                  <c:v>4175.8200000000024</c:v>
                </c:pt>
                <c:pt idx="16794">
                  <c:v>4175.84</c:v>
                </c:pt>
                <c:pt idx="16795">
                  <c:v>4175.8600000000024</c:v>
                </c:pt>
                <c:pt idx="16796">
                  <c:v>4175.88</c:v>
                </c:pt>
                <c:pt idx="16797">
                  <c:v>4175.9000000000005</c:v>
                </c:pt>
                <c:pt idx="16798">
                  <c:v>4175.92</c:v>
                </c:pt>
                <c:pt idx="16799">
                  <c:v>4175.9399999999996</c:v>
                </c:pt>
                <c:pt idx="16800">
                  <c:v>4175.96</c:v>
                </c:pt>
                <c:pt idx="16801">
                  <c:v>4175.9799999999996</c:v>
                </c:pt>
                <c:pt idx="16802">
                  <c:v>4176</c:v>
                </c:pt>
                <c:pt idx="16803">
                  <c:v>4176.0200000000004</c:v>
                </c:pt>
                <c:pt idx="16804">
                  <c:v>4176.04</c:v>
                </c:pt>
                <c:pt idx="16805">
                  <c:v>4176.0600000000004</c:v>
                </c:pt>
                <c:pt idx="16806">
                  <c:v>4176.08</c:v>
                </c:pt>
                <c:pt idx="16807">
                  <c:v>4176.1000000000004</c:v>
                </c:pt>
                <c:pt idx="16808">
                  <c:v>4176.1200000000035</c:v>
                </c:pt>
                <c:pt idx="16809">
                  <c:v>4176.1400000000003</c:v>
                </c:pt>
                <c:pt idx="16810">
                  <c:v>4176.1600000000035</c:v>
                </c:pt>
                <c:pt idx="16811">
                  <c:v>4176.18</c:v>
                </c:pt>
                <c:pt idx="16812">
                  <c:v>4176.2</c:v>
                </c:pt>
                <c:pt idx="16813">
                  <c:v>4176.22</c:v>
                </c:pt>
                <c:pt idx="16814">
                  <c:v>4176.24</c:v>
                </c:pt>
                <c:pt idx="16815">
                  <c:v>4176.26</c:v>
                </c:pt>
                <c:pt idx="16816">
                  <c:v>4176.28</c:v>
                </c:pt>
                <c:pt idx="16817">
                  <c:v>4176.3</c:v>
                </c:pt>
                <c:pt idx="16818">
                  <c:v>4176.3200000000024</c:v>
                </c:pt>
                <c:pt idx="16819">
                  <c:v>4176.34</c:v>
                </c:pt>
                <c:pt idx="16820">
                  <c:v>4176.3600000000024</c:v>
                </c:pt>
                <c:pt idx="16821">
                  <c:v>4176.38</c:v>
                </c:pt>
                <c:pt idx="16822">
                  <c:v>4176.4000000000005</c:v>
                </c:pt>
                <c:pt idx="16823">
                  <c:v>4176.42</c:v>
                </c:pt>
                <c:pt idx="16824">
                  <c:v>4176.4399999999996</c:v>
                </c:pt>
                <c:pt idx="16825">
                  <c:v>4176.46</c:v>
                </c:pt>
                <c:pt idx="16826">
                  <c:v>4176.4799999999996</c:v>
                </c:pt>
                <c:pt idx="16827">
                  <c:v>4176.5</c:v>
                </c:pt>
                <c:pt idx="16828">
                  <c:v>4176.5200000000004</c:v>
                </c:pt>
                <c:pt idx="16829">
                  <c:v>4176.54</c:v>
                </c:pt>
                <c:pt idx="16830">
                  <c:v>4176.5600000000004</c:v>
                </c:pt>
                <c:pt idx="16831">
                  <c:v>4176.58</c:v>
                </c:pt>
                <c:pt idx="16832">
                  <c:v>4176.6000000000004</c:v>
                </c:pt>
                <c:pt idx="16833">
                  <c:v>4176.6200000000035</c:v>
                </c:pt>
                <c:pt idx="16834">
                  <c:v>4176.6400000000003</c:v>
                </c:pt>
                <c:pt idx="16835">
                  <c:v>4176.6600000000035</c:v>
                </c:pt>
                <c:pt idx="16836">
                  <c:v>4176.68</c:v>
                </c:pt>
                <c:pt idx="16837">
                  <c:v>4176.7</c:v>
                </c:pt>
                <c:pt idx="16838">
                  <c:v>4176.72</c:v>
                </c:pt>
                <c:pt idx="16839">
                  <c:v>4176.74</c:v>
                </c:pt>
                <c:pt idx="16840">
                  <c:v>4176.76</c:v>
                </c:pt>
                <c:pt idx="16841">
                  <c:v>4176.78</c:v>
                </c:pt>
                <c:pt idx="16842">
                  <c:v>4176.8</c:v>
                </c:pt>
                <c:pt idx="16843">
                  <c:v>4176.8200000000024</c:v>
                </c:pt>
                <c:pt idx="16844">
                  <c:v>4176.84</c:v>
                </c:pt>
                <c:pt idx="16845">
                  <c:v>4176.8600000000024</c:v>
                </c:pt>
                <c:pt idx="16846">
                  <c:v>4176.88</c:v>
                </c:pt>
                <c:pt idx="16847">
                  <c:v>4176.9000000000005</c:v>
                </c:pt>
                <c:pt idx="16848">
                  <c:v>4176.92</c:v>
                </c:pt>
                <c:pt idx="16849">
                  <c:v>4176.9399999999996</c:v>
                </c:pt>
                <c:pt idx="16850">
                  <c:v>4176.96</c:v>
                </c:pt>
                <c:pt idx="16851">
                  <c:v>4176.9799999999996</c:v>
                </c:pt>
                <c:pt idx="16852">
                  <c:v>4177</c:v>
                </c:pt>
                <c:pt idx="16853">
                  <c:v>4177.0200000000004</c:v>
                </c:pt>
                <c:pt idx="16854">
                  <c:v>4177.04</c:v>
                </c:pt>
                <c:pt idx="16855">
                  <c:v>4177.0600000000004</c:v>
                </c:pt>
                <c:pt idx="16856">
                  <c:v>4177.08</c:v>
                </c:pt>
                <c:pt idx="16857">
                  <c:v>4177.1000000000004</c:v>
                </c:pt>
                <c:pt idx="16858">
                  <c:v>4177.1200000000035</c:v>
                </c:pt>
                <c:pt idx="16859">
                  <c:v>4177.1400000000003</c:v>
                </c:pt>
                <c:pt idx="16860">
                  <c:v>4177.1600000000035</c:v>
                </c:pt>
                <c:pt idx="16861">
                  <c:v>4177.18</c:v>
                </c:pt>
                <c:pt idx="16862">
                  <c:v>4177.2</c:v>
                </c:pt>
                <c:pt idx="16863">
                  <c:v>4177.22</c:v>
                </c:pt>
                <c:pt idx="16864">
                  <c:v>4177.24</c:v>
                </c:pt>
                <c:pt idx="16865">
                  <c:v>4177.26</c:v>
                </c:pt>
                <c:pt idx="16866">
                  <c:v>4177.28</c:v>
                </c:pt>
                <c:pt idx="16867">
                  <c:v>4177.3</c:v>
                </c:pt>
                <c:pt idx="16868">
                  <c:v>4177.3200000000024</c:v>
                </c:pt>
                <c:pt idx="16869">
                  <c:v>4177.34</c:v>
                </c:pt>
                <c:pt idx="16870">
                  <c:v>4177.3600000000024</c:v>
                </c:pt>
                <c:pt idx="16871">
                  <c:v>4177.38</c:v>
                </c:pt>
                <c:pt idx="16872">
                  <c:v>4177.4000000000005</c:v>
                </c:pt>
                <c:pt idx="16873">
                  <c:v>4177.42</c:v>
                </c:pt>
                <c:pt idx="16874">
                  <c:v>4177.4399999999996</c:v>
                </c:pt>
                <c:pt idx="16875">
                  <c:v>4177.46</c:v>
                </c:pt>
                <c:pt idx="16876">
                  <c:v>4177.4799999999996</c:v>
                </c:pt>
                <c:pt idx="16877">
                  <c:v>4177.5</c:v>
                </c:pt>
                <c:pt idx="16878">
                  <c:v>4177.5200000000004</c:v>
                </c:pt>
                <c:pt idx="16879">
                  <c:v>4177.54</c:v>
                </c:pt>
                <c:pt idx="16880">
                  <c:v>4177.5600000000004</c:v>
                </c:pt>
                <c:pt idx="16881">
                  <c:v>4177.58</c:v>
                </c:pt>
                <c:pt idx="16882">
                  <c:v>4177.6000000000004</c:v>
                </c:pt>
                <c:pt idx="16883">
                  <c:v>4177.6200000000035</c:v>
                </c:pt>
                <c:pt idx="16884">
                  <c:v>4177.6400000000003</c:v>
                </c:pt>
                <c:pt idx="16885">
                  <c:v>4177.6600000000035</c:v>
                </c:pt>
                <c:pt idx="16886">
                  <c:v>4177.68</c:v>
                </c:pt>
                <c:pt idx="16887">
                  <c:v>4177.7</c:v>
                </c:pt>
                <c:pt idx="16888">
                  <c:v>4177.72</c:v>
                </c:pt>
                <c:pt idx="16889">
                  <c:v>4177.74</c:v>
                </c:pt>
                <c:pt idx="16890">
                  <c:v>4177.76</c:v>
                </c:pt>
                <c:pt idx="16891">
                  <c:v>4177.78</c:v>
                </c:pt>
                <c:pt idx="16892">
                  <c:v>4177.8</c:v>
                </c:pt>
                <c:pt idx="16893">
                  <c:v>4177.8200000000024</c:v>
                </c:pt>
                <c:pt idx="16894">
                  <c:v>4177.84</c:v>
                </c:pt>
                <c:pt idx="16895">
                  <c:v>4177.8600000000024</c:v>
                </c:pt>
                <c:pt idx="16896">
                  <c:v>4177.88</c:v>
                </c:pt>
                <c:pt idx="16897">
                  <c:v>4177.9000000000005</c:v>
                </c:pt>
                <c:pt idx="16898">
                  <c:v>4177.92</c:v>
                </c:pt>
                <c:pt idx="16899">
                  <c:v>4177.9399999999996</c:v>
                </c:pt>
                <c:pt idx="16900">
                  <c:v>4177.96</c:v>
                </c:pt>
                <c:pt idx="16901">
                  <c:v>4177.9799999999996</c:v>
                </c:pt>
                <c:pt idx="16902">
                  <c:v>4178</c:v>
                </c:pt>
                <c:pt idx="16903">
                  <c:v>4178.0200000000004</c:v>
                </c:pt>
                <c:pt idx="16904">
                  <c:v>4178.04</c:v>
                </c:pt>
                <c:pt idx="16905">
                  <c:v>4178.0600000000004</c:v>
                </c:pt>
                <c:pt idx="16906">
                  <c:v>4178.08</c:v>
                </c:pt>
                <c:pt idx="16907">
                  <c:v>4178.1000000000004</c:v>
                </c:pt>
                <c:pt idx="16908">
                  <c:v>4178.1200000000035</c:v>
                </c:pt>
                <c:pt idx="16909">
                  <c:v>4178.1400000000003</c:v>
                </c:pt>
                <c:pt idx="16910">
                  <c:v>4178.1600000000035</c:v>
                </c:pt>
                <c:pt idx="16911">
                  <c:v>4178.18</c:v>
                </c:pt>
                <c:pt idx="16912">
                  <c:v>4178.2</c:v>
                </c:pt>
                <c:pt idx="16913">
                  <c:v>4178.22</c:v>
                </c:pt>
                <c:pt idx="16914">
                  <c:v>4178.24</c:v>
                </c:pt>
                <c:pt idx="16915">
                  <c:v>4178.26</c:v>
                </c:pt>
                <c:pt idx="16916">
                  <c:v>4178.28</c:v>
                </c:pt>
                <c:pt idx="16917">
                  <c:v>4178.3</c:v>
                </c:pt>
                <c:pt idx="16918">
                  <c:v>4178.3200000000024</c:v>
                </c:pt>
                <c:pt idx="16919">
                  <c:v>4178.34</c:v>
                </c:pt>
                <c:pt idx="16920">
                  <c:v>4178.3600000000024</c:v>
                </c:pt>
                <c:pt idx="16921">
                  <c:v>4178.38</c:v>
                </c:pt>
                <c:pt idx="16922">
                  <c:v>4178.4000000000005</c:v>
                </c:pt>
                <c:pt idx="16923">
                  <c:v>4178.42</c:v>
                </c:pt>
                <c:pt idx="16924">
                  <c:v>4178.4399999999996</c:v>
                </c:pt>
                <c:pt idx="16925">
                  <c:v>4178.46</c:v>
                </c:pt>
                <c:pt idx="16926">
                  <c:v>4178.4799999999996</c:v>
                </c:pt>
                <c:pt idx="16927">
                  <c:v>4178.5</c:v>
                </c:pt>
                <c:pt idx="16928">
                  <c:v>4178.5200000000004</c:v>
                </c:pt>
                <c:pt idx="16929">
                  <c:v>4178.54</c:v>
                </c:pt>
                <c:pt idx="16930">
                  <c:v>4178.5600000000004</c:v>
                </c:pt>
                <c:pt idx="16931">
                  <c:v>4178.58</c:v>
                </c:pt>
                <c:pt idx="16932">
                  <c:v>4178.6000000000004</c:v>
                </c:pt>
                <c:pt idx="16933">
                  <c:v>4178.6200000000035</c:v>
                </c:pt>
                <c:pt idx="16934">
                  <c:v>4178.6400000000003</c:v>
                </c:pt>
                <c:pt idx="16935">
                  <c:v>4178.6600000000035</c:v>
                </c:pt>
                <c:pt idx="16936">
                  <c:v>4178.68</c:v>
                </c:pt>
                <c:pt idx="16937">
                  <c:v>4178.7</c:v>
                </c:pt>
                <c:pt idx="16938">
                  <c:v>4178.72</c:v>
                </c:pt>
                <c:pt idx="16939">
                  <c:v>4178.74</c:v>
                </c:pt>
                <c:pt idx="16940">
                  <c:v>4178.76</c:v>
                </c:pt>
                <c:pt idx="16941">
                  <c:v>4178.78</c:v>
                </c:pt>
                <c:pt idx="16942">
                  <c:v>4178.8</c:v>
                </c:pt>
                <c:pt idx="16943">
                  <c:v>4178.8200000000024</c:v>
                </c:pt>
                <c:pt idx="16944">
                  <c:v>4178.84</c:v>
                </c:pt>
                <c:pt idx="16945">
                  <c:v>4178.8600000000024</c:v>
                </c:pt>
                <c:pt idx="16946">
                  <c:v>4178.88</c:v>
                </c:pt>
                <c:pt idx="16947">
                  <c:v>4178.9000000000005</c:v>
                </c:pt>
                <c:pt idx="16948">
                  <c:v>4178.92</c:v>
                </c:pt>
                <c:pt idx="16949">
                  <c:v>4178.9399999999996</c:v>
                </c:pt>
                <c:pt idx="16950">
                  <c:v>4178.96</c:v>
                </c:pt>
                <c:pt idx="16951">
                  <c:v>4178.9799999999996</c:v>
                </c:pt>
                <c:pt idx="16952">
                  <c:v>4179</c:v>
                </c:pt>
                <c:pt idx="16953">
                  <c:v>4179.0200000000004</c:v>
                </c:pt>
                <c:pt idx="16954">
                  <c:v>4179.04</c:v>
                </c:pt>
                <c:pt idx="16955">
                  <c:v>4179.0600000000004</c:v>
                </c:pt>
                <c:pt idx="16956">
                  <c:v>4179.08</c:v>
                </c:pt>
                <c:pt idx="16957">
                  <c:v>4179.1000000000004</c:v>
                </c:pt>
                <c:pt idx="16958">
                  <c:v>4179.1200000000035</c:v>
                </c:pt>
                <c:pt idx="16959">
                  <c:v>4179.1400000000003</c:v>
                </c:pt>
                <c:pt idx="16960">
                  <c:v>4179.1600000000035</c:v>
                </c:pt>
                <c:pt idx="16961">
                  <c:v>4179.18</c:v>
                </c:pt>
                <c:pt idx="16962">
                  <c:v>4179.2</c:v>
                </c:pt>
                <c:pt idx="16963">
                  <c:v>4179.22</c:v>
                </c:pt>
                <c:pt idx="16964">
                  <c:v>4179.24</c:v>
                </c:pt>
                <c:pt idx="16965">
                  <c:v>4179.26</c:v>
                </c:pt>
                <c:pt idx="16966">
                  <c:v>4179.28</c:v>
                </c:pt>
                <c:pt idx="16967">
                  <c:v>4179.3</c:v>
                </c:pt>
                <c:pt idx="16968">
                  <c:v>4179.3200000000024</c:v>
                </c:pt>
                <c:pt idx="16969">
                  <c:v>4179.34</c:v>
                </c:pt>
                <c:pt idx="16970">
                  <c:v>4179.3600000000024</c:v>
                </c:pt>
                <c:pt idx="16971">
                  <c:v>4179.38</c:v>
                </c:pt>
                <c:pt idx="16972">
                  <c:v>4179.4000000000005</c:v>
                </c:pt>
                <c:pt idx="16973">
                  <c:v>4179.42</c:v>
                </c:pt>
                <c:pt idx="16974">
                  <c:v>4179.4399999999996</c:v>
                </c:pt>
                <c:pt idx="16975">
                  <c:v>4179.46</c:v>
                </c:pt>
                <c:pt idx="16976">
                  <c:v>4179.4799999999996</c:v>
                </c:pt>
                <c:pt idx="16977">
                  <c:v>4179.5</c:v>
                </c:pt>
                <c:pt idx="16978">
                  <c:v>4179.5200000000004</c:v>
                </c:pt>
                <c:pt idx="16979">
                  <c:v>4179.54</c:v>
                </c:pt>
                <c:pt idx="16980">
                  <c:v>4179.5600000000004</c:v>
                </c:pt>
                <c:pt idx="16981">
                  <c:v>4179.58</c:v>
                </c:pt>
                <c:pt idx="16982">
                  <c:v>4179.6000000000004</c:v>
                </c:pt>
                <c:pt idx="16983">
                  <c:v>4179.6200000000035</c:v>
                </c:pt>
                <c:pt idx="16984">
                  <c:v>4179.6400000000003</c:v>
                </c:pt>
                <c:pt idx="16985">
                  <c:v>4179.6600000000035</c:v>
                </c:pt>
                <c:pt idx="16986">
                  <c:v>4179.68</c:v>
                </c:pt>
                <c:pt idx="16987">
                  <c:v>4179.7</c:v>
                </c:pt>
                <c:pt idx="16988">
                  <c:v>4179.72</c:v>
                </c:pt>
                <c:pt idx="16989">
                  <c:v>4179.74</c:v>
                </c:pt>
                <c:pt idx="16990">
                  <c:v>4179.76</c:v>
                </c:pt>
                <c:pt idx="16991">
                  <c:v>4179.78</c:v>
                </c:pt>
                <c:pt idx="16992">
                  <c:v>4179.8</c:v>
                </c:pt>
                <c:pt idx="16993">
                  <c:v>4179.8200000000024</c:v>
                </c:pt>
                <c:pt idx="16994">
                  <c:v>4179.84</c:v>
                </c:pt>
                <c:pt idx="16995">
                  <c:v>4179.8600000000024</c:v>
                </c:pt>
                <c:pt idx="16996">
                  <c:v>4179.88</c:v>
                </c:pt>
                <c:pt idx="16997">
                  <c:v>4179.9000000000005</c:v>
                </c:pt>
                <c:pt idx="16998">
                  <c:v>4179.92</c:v>
                </c:pt>
                <c:pt idx="16999">
                  <c:v>4179.9399999999996</c:v>
                </c:pt>
                <c:pt idx="17000">
                  <c:v>4179.96</c:v>
                </c:pt>
                <c:pt idx="17001">
                  <c:v>4179.9799999999996</c:v>
                </c:pt>
                <c:pt idx="17002">
                  <c:v>4180</c:v>
                </c:pt>
                <c:pt idx="17003">
                  <c:v>4180.0200000000004</c:v>
                </c:pt>
                <c:pt idx="17004">
                  <c:v>4180.04</c:v>
                </c:pt>
                <c:pt idx="17005">
                  <c:v>4180.0600000000004</c:v>
                </c:pt>
                <c:pt idx="17006">
                  <c:v>4180.08</c:v>
                </c:pt>
                <c:pt idx="17007">
                  <c:v>4180.1000000000004</c:v>
                </c:pt>
                <c:pt idx="17008">
                  <c:v>4180.1200000000035</c:v>
                </c:pt>
                <c:pt idx="17009">
                  <c:v>4180.1400000000003</c:v>
                </c:pt>
                <c:pt idx="17010">
                  <c:v>4180.1600000000035</c:v>
                </c:pt>
                <c:pt idx="17011">
                  <c:v>4180.18</c:v>
                </c:pt>
                <c:pt idx="17012">
                  <c:v>4180.2</c:v>
                </c:pt>
                <c:pt idx="17013">
                  <c:v>4180.22</c:v>
                </c:pt>
                <c:pt idx="17014">
                  <c:v>4180.24</c:v>
                </c:pt>
                <c:pt idx="17015">
                  <c:v>4180.26</c:v>
                </c:pt>
                <c:pt idx="17016">
                  <c:v>4180.28</c:v>
                </c:pt>
                <c:pt idx="17017">
                  <c:v>4180.3</c:v>
                </c:pt>
                <c:pt idx="17018">
                  <c:v>4180.3200000000024</c:v>
                </c:pt>
                <c:pt idx="17019">
                  <c:v>4180.34</c:v>
                </c:pt>
                <c:pt idx="17020">
                  <c:v>4180.3600000000024</c:v>
                </c:pt>
                <c:pt idx="17021">
                  <c:v>4180.38</c:v>
                </c:pt>
                <c:pt idx="17022">
                  <c:v>4180.4000000000005</c:v>
                </c:pt>
                <c:pt idx="17023">
                  <c:v>4180.42</c:v>
                </c:pt>
                <c:pt idx="17024">
                  <c:v>4180.4399999999996</c:v>
                </c:pt>
                <c:pt idx="17025">
                  <c:v>4180.46</c:v>
                </c:pt>
                <c:pt idx="17026">
                  <c:v>4180.4799999999996</c:v>
                </c:pt>
                <c:pt idx="17027">
                  <c:v>4180.5</c:v>
                </c:pt>
                <c:pt idx="17028">
                  <c:v>4180.5200000000004</c:v>
                </c:pt>
                <c:pt idx="17029">
                  <c:v>4180.54</c:v>
                </c:pt>
                <c:pt idx="17030">
                  <c:v>4180.5600000000004</c:v>
                </c:pt>
                <c:pt idx="17031">
                  <c:v>4180.58</c:v>
                </c:pt>
                <c:pt idx="17032">
                  <c:v>4180.6000000000004</c:v>
                </c:pt>
                <c:pt idx="17033">
                  <c:v>4180.6200000000035</c:v>
                </c:pt>
                <c:pt idx="17034">
                  <c:v>4180.6400000000003</c:v>
                </c:pt>
                <c:pt idx="17035">
                  <c:v>4180.6600000000035</c:v>
                </c:pt>
                <c:pt idx="17036">
                  <c:v>4180.68</c:v>
                </c:pt>
                <c:pt idx="17037">
                  <c:v>4180.7</c:v>
                </c:pt>
                <c:pt idx="17038">
                  <c:v>4180.72</c:v>
                </c:pt>
                <c:pt idx="17039">
                  <c:v>4180.74</c:v>
                </c:pt>
                <c:pt idx="17040">
                  <c:v>4180.76</c:v>
                </c:pt>
                <c:pt idx="17041">
                  <c:v>4180.78</c:v>
                </c:pt>
                <c:pt idx="17042">
                  <c:v>4180.8</c:v>
                </c:pt>
                <c:pt idx="17043">
                  <c:v>4180.8200000000024</c:v>
                </c:pt>
                <c:pt idx="17044">
                  <c:v>4180.84</c:v>
                </c:pt>
                <c:pt idx="17045">
                  <c:v>4180.8600000000024</c:v>
                </c:pt>
                <c:pt idx="17046">
                  <c:v>4180.88</c:v>
                </c:pt>
                <c:pt idx="17047">
                  <c:v>4180.9000000000005</c:v>
                </c:pt>
                <c:pt idx="17048">
                  <c:v>4180.92</c:v>
                </c:pt>
                <c:pt idx="17049">
                  <c:v>4180.9399999999996</c:v>
                </c:pt>
                <c:pt idx="17050">
                  <c:v>4180.96</c:v>
                </c:pt>
                <c:pt idx="17051">
                  <c:v>4180.9799999999996</c:v>
                </c:pt>
                <c:pt idx="17052">
                  <c:v>4181</c:v>
                </c:pt>
                <c:pt idx="17053">
                  <c:v>4181.0200000000004</c:v>
                </c:pt>
                <c:pt idx="17054">
                  <c:v>4181.04</c:v>
                </c:pt>
                <c:pt idx="17055">
                  <c:v>4181.0600000000004</c:v>
                </c:pt>
                <c:pt idx="17056">
                  <c:v>4181.08</c:v>
                </c:pt>
                <c:pt idx="17057">
                  <c:v>4181.1000000000004</c:v>
                </c:pt>
                <c:pt idx="17058">
                  <c:v>4181.1200000000035</c:v>
                </c:pt>
                <c:pt idx="17059">
                  <c:v>4181.1400000000003</c:v>
                </c:pt>
                <c:pt idx="17060">
                  <c:v>4181.1600000000035</c:v>
                </c:pt>
                <c:pt idx="17061">
                  <c:v>4181.18</c:v>
                </c:pt>
                <c:pt idx="17062">
                  <c:v>4181.2</c:v>
                </c:pt>
                <c:pt idx="17063">
                  <c:v>4181.22</c:v>
                </c:pt>
                <c:pt idx="17064">
                  <c:v>4181.24</c:v>
                </c:pt>
                <c:pt idx="17065">
                  <c:v>4181.26</c:v>
                </c:pt>
                <c:pt idx="17066">
                  <c:v>4181.28</c:v>
                </c:pt>
                <c:pt idx="17067">
                  <c:v>4181.3</c:v>
                </c:pt>
                <c:pt idx="17068">
                  <c:v>4181.3200000000024</c:v>
                </c:pt>
                <c:pt idx="17069">
                  <c:v>4181.34</c:v>
                </c:pt>
                <c:pt idx="17070">
                  <c:v>4181.3600000000024</c:v>
                </c:pt>
                <c:pt idx="17071">
                  <c:v>4181.38</c:v>
                </c:pt>
                <c:pt idx="17072">
                  <c:v>4181.4000000000005</c:v>
                </c:pt>
                <c:pt idx="17073">
                  <c:v>4181.42</c:v>
                </c:pt>
                <c:pt idx="17074">
                  <c:v>4181.4399999999996</c:v>
                </c:pt>
                <c:pt idx="17075">
                  <c:v>4181.46</c:v>
                </c:pt>
                <c:pt idx="17076">
                  <c:v>4181.4799999999996</c:v>
                </c:pt>
                <c:pt idx="17077">
                  <c:v>4181.5</c:v>
                </c:pt>
                <c:pt idx="17078">
                  <c:v>4181.5200000000004</c:v>
                </c:pt>
                <c:pt idx="17079">
                  <c:v>4181.54</c:v>
                </c:pt>
                <c:pt idx="17080">
                  <c:v>4181.5600000000004</c:v>
                </c:pt>
                <c:pt idx="17081">
                  <c:v>4181.58</c:v>
                </c:pt>
                <c:pt idx="17082">
                  <c:v>4181.6000000000004</c:v>
                </c:pt>
                <c:pt idx="17083">
                  <c:v>4181.6200000000035</c:v>
                </c:pt>
                <c:pt idx="17084">
                  <c:v>4181.6400000000003</c:v>
                </c:pt>
                <c:pt idx="17085">
                  <c:v>4181.6600000000035</c:v>
                </c:pt>
                <c:pt idx="17086">
                  <c:v>4181.68</c:v>
                </c:pt>
                <c:pt idx="17087">
                  <c:v>4181.7</c:v>
                </c:pt>
                <c:pt idx="17088">
                  <c:v>4181.72</c:v>
                </c:pt>
                <c:pt idx="17089">
                  <c:v>4181.74</c:v>
                </c:pt>
                <c:pt idx="17090">
                  <c:v>4181.76</c:v>
                </c:pt>
                <c:pt idx="17091">
                  <c:v>4181.78</c:v>
                </c:pt>
                <c:pt idx="17092">
                  <c:v>4181.8</c:v>
                </c:pt>
                <c:pt idx="17093">
                  <c:v>4181.8200000000024</c:v>
                </c:pt>
                <c:pt idx="17094">
                  <c:v>4181.84</c:v>
                </c:pt>
                <c:pt idx="17095">
                  <c:v>4181.8600000000024</c:v>
                </c:pt>
                <c:pt idx="17096">
                  <c:v>4181.88</c:v>
                </c:pt>
                <c:pt idx="17097">
                  <c:v>4181.9000000000005</c:v>
                </c:pt>
                <c:pt idx="17098">
                  <c:v>4181.92</c:v>
                </c:pt>
                <c:pt idx="17099">
                  <c:v>4181.9399999999996</c:v>
                </c:pt>
                <c:pt idx="17100">
                  <c:v>4181.96</c:v>
                </c:pt>
                <c:pt idx="17101">
                  <c:v>4181.9799999999996</c:v>
                </c:pt>
                <c:pt idx="17102">
                  <c:v>4182</c:v>
                </c:pt>
                <c:pt idx="17103">
                  <c:v>4182.0200000000004</c:v>
                </c:pt>
                <c:pt idx="17104">
                  <c:v>4182.04</c:v>
                </c:pt>
                <c:pt idx="17105">
                  <c:v>4182.0600000000004</c:v>
                </c:pt>
                <c:pt idx="17106">
                  <c:v>4182.08</c:v>
                </c:pt>
                <c:pt idx="17107">
                  <c:v>4182.1000000000004</c:v>
                </c:pt>
                <c:pt idx="17108">
                  <c:v>4182.1200000000035</c:v>
                </c:pt>
                <c:pt idx="17109">
                  <c:v>4182.1400000000003</c:v>
                </c:pt>
                <c:pt idx="17110">
                  <c:v>4182.1600000000035</c:v>
                </c:pt>
                <c:pt idx="17111">
                  <c:v>4182.18</c:v>
                </c:pt>
                <c:pt idx="17112">
                  <c:v>4182.2</c:v>
                </c:pt>
                <c:pt idx="17113">
                  <c:v>4182.22</c:v>
                </c:pt>
                <c:pt idx="17114">
                  <c:v>4182.24</c:v>
                </c:pt>
                <c:pt idx="17115">
                  <c:v>4182.26</c:v>
                </c:pt>
                <c:pt idx="17116">
                  <c:v>4182.28</c:v>
                </c:pt>
                <c:pt idx="17117">
                  <c:v>4182.3</c:v>
                </c:pt>
                <c:pt idx="17118">
                  <c:v>4182.3200000000024</c:v>
                </c:pt>
                <c:pt idx="17119">
                  <c:v>4182.34</c:v>
                </c:pt>
                <c:pt idx="17120">
                  <c:v>4182.3600000000024</c:v>
                </c:pt>
                <c:pt idx="17121">
                  <c:v>4182.38</c:v>
                </c:pt>
                <c:pt idx="17122">
                  <c:v>4182.4000000000005</c:v>
                </c:pt>
                <c:pt idx="17123">
                  <c:v>4182.42</c:v>
                </c:pt>
                <c:pt idx="17124">
                  <c:v>4182.4399999999996</c:v>
                </c:pt>
                <c:pt idx="17125">
                  <c:v>4182.46</c:v>
                </c:pt>
                <c:pt idx="17126">
                  <c:v>4182.4799999999996</c:v>
                </c:pt>
                <c:pt idx="17127">
                  <c:v>4182.5</c:v>
                </c:pt>
                <c:pt idx="17128">
                  <c:v>4182.5200000000004</c:v>
                </c:pt>
                <c:pt idx="17129">
                  <c:v>4182.54</c:v>
                </c:pt>
                <c:pt idx="17130">
                  <c:v>4182.5600000000004</c:v>
                </c:pt>
                <c:pt idx="17131">
                  <c:v>4182.58</c:v>
                </c:pt>
                <c:pt idx="17132">
                  <c:v>4182.6000000000004</c:v>
                </c:pt>
                <c:pt idx="17133">
                  <c:v>4182.6200000000035</c:v>
                </c:pt>
                <c:pt idx="17134">
                  <c:v>4182.6400000000003</c:v>
                </c:pt>
                <c:pt idx="17135">
                  <c:v>4182.6600000000035</c:v>
                </c:pt>
                <c:pt idx="17136">
                  <c:v>4182.68</c:v>
                </c:pt>
                <c:pt idx="17137">
                  <c:v>4182.7</c:v>
                </c:pt>
                <c:pt idx="17138">
                  <c:v>4182.72</c:v>
                </c:pt>
                <c:pt idx="17139">
                  <c:v>4182.74</c:v>
                </c:pt>
                <c:pt idx="17140">
                  <c:v>4182.76</c:v>
                </c:pt>
                <c:pt idx="17141">
                  <c:v>4182.78</c:v>
                </c:pt>
                <c:pt idx="17142">
                  <c:v>4182.8</c:v>
                </c:pt>
                <c:pt idx="17143">
                  <c:v>4182.8200000000024</c:v>
                </c:pt>
                <c:pt idx="17144">
                  <c:v>4182.84</c:v>
                </c:pt>
                <c:pt idx="17145">
                  <c:v>4182.8600000000024</c:v>
                </c:pt>
                <c:pt idx="17146">
                  <c:v>4182.88</c:v>
                </c:pt>
                <c:pt idx="17147">
                  <c:v>4182.9000000000005</c:v>
                </c:pt>
                <c:pt idx="17148">
                  <c:v>4182.92</c:v>
                </c:pt>
                <c:pt idx="17149">
                  <c:v>4182.9399999999996</c:v>
                </c:pt>
                <c:pt idx="17150">
                  <c:v>4182.96</c:v>
                </c:pt>
                <c:pt idx="17151">
                  <c:v>4182.9799999999996</c:v>
                </c:pt>
                <c:pt idx="17152">
                  <c:v>4183</c:v>
                </c:pt>
                <c:pt idx="17153">
                  <c:v>4183.0200000000004</c:v>
                </c:pt>
                <c:pt idx="17154">
                  <c:v>4183.04</c:v>
                </c:pt>
                <c:pt idx="17155">
                  <c:v>4183.0600000000004</c:v>
                </c:pt>
                <c:pt idx="17156">
                  <c:v>4183.08</c:v>
                </c:pt>
                <c:pt idx="17157">
                  <c:v>4183.1000000000004</c:v>
                </c:pt>
                <c:pt idx="17158">
                  <c:v>4183.1200000000035</c:v>
                </c:pt>
                <c:pt idx="17159">
                  <c:v>4183.1400000000003</c:v>
                </c:pt>
                <c:pt idx="17160">
                  <c:v>4183.1600000000035</c:v>
                </c:pt>
                <c:pt idx="17161">
                  <c:v>4183.18</c:v>
                </c:pt>
                <c:pt idx="17162">
                  <c:v>4183.2</c:v>
                </c:pt>
                <c:pt idx="17163">
                  <c:v>4183.22</c:v>
                </c:pt>
                <c:pt idx="17164">
                  <c:v>4183.24</c:v>
                </c:pt>
                <c:pt idx="17165">
                  <c:v>4183.26</c:v>
                </c:pt>
                <c:pt idx="17166">
                  <c:v>4183.28</c:v>
                </c:pt>
                <c:pt idx="17167">
                  <c:v>4183.3</c:v>
                </c:pt>
                <c:pt idx="17168">
                  <c:v>4183.3200000000024</c:v>
                </c:pt>
                <c:pt idx="17169">
                  <c:v>4183.34</c:v>
                </c:pt>
                <c:pt idx="17170">
                  <c:v>4183.3600000000024</c:v>
                </c:pt>
                <c:pt idx="17171">
                  <c:v>4183.38</c:v>
                </c:pt>
                <c:pt idx="17172">
                  <c:v>4183.4000000000005</c:v>
                </c:pt>
                <c:pt idx="17173">
                  <c:v>4183.42</c:v>
                </c:pt>
                <c:pt idx="17174">
                  <c:v>4183.4399999999996</c:v>
                </c:pt>
                <c:pt idx="17175">
                  <c:v>4183.46</c:v>
                </c:pt>
                <c:pt idx="17176">
                  <c:v>4183.4799999999996</c:v>
                </c:pt>
                <c:pt idx="17177">
                  <c:v>4183.5</c:v>
                </c:pt>
                <c:pt idx="17178">
                  <c:v>4183.5200000000004</c:v>
                </c:pt>
                <c:pt idx="17179">
                  <c:v>4183.54</c:v>
                </c:pt>
                <c:pt idx="17180">
                  <c:v>4183.5600000000004</c:v>
                </c:pt>
                <c:pt idx="17181">
                  <c:v>4183.58</c:v>
                </c:pt>
                <c:pt idx="17182">
                  <c:v>4183.6000000000004</c:v>
                </c:pt>
                <c:pt idx="17183">
                  <c:v>4183.6200000000035</c:v>
                </c:pt>
                <c:pt idx="17184">
                  <c:v>4183.6400000000003</c:v>
                </c:pt>
                <c:pt idx="17185">
                  <c:v>4183.6600000000035</c:v>
                </c:pt>
                <c:pt idx="17186">
                  <c:v>4183.68</c:v>
                </c:pt>
                <c:pt idx="17187">
                  <c:v>4183.7</c:v>
                </c:pt>
                <c:pt idx="17188">
                  <c:v>4183.72</c:v>
                </c:pt>
                <c:pt idx="17189">
                  <c:v>4183.74</c:v>
                </c:pt>
                <c:pt idx="17190">
                  <c:v>4183.76</c:v>
                </c:pt>
                <c:pt idx="17191">
                  <c:v>4183.78</c:v>
                </c:pt>
                <c:pt idx="17192">
                  <c:v>4183.8</c:v>
                </c:pt>
                <c:pt idx="17193">
                  <c:v>4183.8200000000024</c:v>
                </c:pt>
                <c:pt idx="17194">
                  <c:v>4183.84</c:v>
                </c:pt>
                <c:pt idx="17195">
                  <c:v>4183.8600000000024</c:v>
                </c:pt>
                <c:pt idx="17196">
                  <c:v>4183.88</c:v>
                </c:pt>
                <c:pt idx="17197">
                  <c:v>4183.9000000000005</c:v>
                </c:pt>
                <c:pt idx="17198">
                  <c:v>4183.92</c:v>
                </c:pt>
                <c:pt idx="17199">
                  <c:v>4183.9399999999996</c:v>
                </c:pt>
                <c:pt idx="17200">
                  <c:v>4183.96</c:v>
                </c:pt>
                <c:pt idx="17201">
                  <c:v>4183.9799999999996</c:v>
                </c:pt>
                <c:pt idx="17202">
                  <c:v>4184</c:v>
                </c:pt>
                <c:pt idx="17203">
                  <c:v>4184.0200000000004</c:v>
                </c:pt>
                <c:pt idx="17204">
                  <c:v>4184.04</c:v>
                </c:pt>
                <c:pt idx="17205">
                  <c:v>4184.0600000000004</c:v>
                </c:pt>
                <c:pt idx="17206">
                  <c:v>4184.08</c:v>
                </c:pt>
                <c:pt idx="17207">
                  <c:v>4184.1000000000004</c:v>
                </c:pt>
                <c:pt idx="17208">
                  <c:v>4184.1200000000035</c:v>
                </c:pt>
                <c:pt idx="17209">
                  <c:v>4184.1400000000003</c:v>
                </c:pt>
                <c:pt idx="17210">
                  <c:v>4184.1600000000035</c:v>
                </c:pt>
                <c:pt idx="17211">
                  <c:v>4184.18</c:v>
                </c:pt>
                <c:pt idx="17212">
                  <c:v>4184.2</c:v>
                </c:pt>
                <c:pt idx="17213">
                  <c:v>4184.22</c:v>
                </c:pt>
                <c:pt idx="17214">
                  <c:v>4184.24</c:v>
                </c:pt>
                <c:pt idx="17215">
                  <c:v>4184.26</c:v>
                </c:pt>
                <c:pt idx="17216">
                  <c:v>4184.28</c:v>
                </c:pt>
                <c:pt idx="17217">
                  <c:v>4184.3</c:v>
                </c:pt>
                <c:pt idx="17218">
                  <c:v>4184.3200000000024</c:v>
                </c:pt>
                <c:pt idx="17219">
                  <c:v>4184.34</c:v>
                </c:pt>
                <c:pt idx="17220">
                  <c:v>4184.3600000000024</c:v>
                </c:pt>
                <c:pt idx="17221">
                  <c:v>4184.38</c:v>
                </c:pt>
                <c:pt idx="17222">
                  <c:v>4184.4000000000005</c:v>
                </c:pt>
                <c:pt idx="17223">
                  <c:v>4184.42</c:v>
                </c:pt>
                <c:pt idx="17224">
                  <c:v>4184.4399999999996</c:v>
                </c:pt>
                <c:pt idx="17225">
                  <c:v>4184.46</c:v>
                </c:pt>
                <c:pt idx="17226">
                  <c:v>4184.4799999999996</c:v>
                </c:pt>
                <c:pt idx="17227">
                  <c:v>4184.5</c:v>
                </c:pt>
                <c:pt idx="17228">
                  <c:v>4184.5200000000004</c:v>
                </c:pt>
                <c:pt idx="17229">
                  <c:v>4184.54</c:v>
                </c:pt>
                <c:pt idx="17230">
                  <c:v>4184.5600000000004</c:v>
                </c:pt>
                <c:pt idx="17231">
                  <c:v>4184.58</c:v>
                </c:pt>
                <c:pt idx="17232">
                  <c:v>4184.6000000000004</c:v>
                </c:pt>
                <c:pt idx="17233">
                  <c:v>4184.6200000000035</c:v>
                </c:pt>
                <c:pt idx="17234">
                  <c:v>4184.6400000000003</c:v>
                </c:pt>
                <c:pt idx="17235">
                  <c:v>4184.6600000000035</c:v>
                </c:pt>
                <c:pt idx="17236">
                  <c:v>4184.68</c:v>
                </c:pt>
                <c:pt idx="17237">
                  <c:v>4184.7</c:v>
                </c:pt>
                <c:pt idx="17238">
                  <c:v>4184.72</c:v>
                </c:pt>
                <c:pt idx="17239">
                  <c:v>4184.74</c:v>
                </c:pt>
                <c:pt idx="17240">
                  <c:v>4184.76</c:v>
                </c:pt>
                <c:pt idx="17241">
                  <c:v>4184.78</c:v>
                </c:pt>
                <c:pt idx="17242">
                  <c:v>4184.8</c:v>
                </c:pt>
                <c:pt idx="17243">
                  <c:v>4184.8200000000024</c:v>
                </c:pt>
                <c:pt idx="17244">
                  <c:v>4184.84</c:v>
                </c:pt>
                <c:pt idx="17245">
                  <c:v>4184.8600000000024</c:v>
                </c:pt>
                <c:pt idx="17246">
                  <c:v>4184.88</c:v>
                </c:pt>
                <c:pt idx="17247">
                  <c:v>4184.9000000000005</c:v>
                </c:pt>
                <c:pt idx="17248">
                  <c:v>4184.92</c:v>
                </c:pt>
                <c:pt idx="17249">
                  <c:v>4184.9399999999996</c:v>
                </c:pt>
                <c:pt idx="17250">
                  <c:v>4184.96</c:v>
                </c:pt>
                <c:pt idx="17251">
                  <c:v>4184.9799999999996</c:v>
                </c:pt>
                <c:pt idx="17252">
                  <c:v>4185</c:v>
                </c:pt>
                <c:pt idx="17253">
                  <c:v>4185.0200000000004</c:v>
                </c:pt>
                <c:pt idx="17254">
                  <c:v>4185.04</c:v>
                </c:pt>
                <c:pt idx="17255">
                  <c:v>4185.0600000000004</c:v>
                </c:pt>
                <c:pt idx="17256">
                  <c:v>4185.08</c:v>
                </c:pt>
                <c:pt idx="17257">
                  <c:v>4185.1000000000004</c:v>
                </c:pt>
                <c:pt idx="17258">
                  <c:v>4185.1200000000035</c:v>
                </c:pt>
                <c:pt idx="17259">
                  <c:v>4185.1400000000003</c:v>
                </c:pt>
                <c:pt idx="17260">
                  <c:v>4185.1600000000035</c:v>
                </c:pt>
                <c:pt idx="17261">
                  <c:v>4185.18</c:v>
                </c:pt>
                <c:pt idx="17262">
                  <c:v>4185.2</c:v>
                </c:pt>
                <c:pt idx="17263">
                  <c:v>4185.22</c:v>
                </c:pt>
                <c:pt idx="17264">
                  <c:v>4185.24</c:v>
                </c:pt>
                <c:pt idx="17265">
                  <c:v>4185.26</c:v>
                </c:pt>
                <c:pt idx="17266">
                  <c:v>4185.28</c:v>
                </c:pt>
                <c:pt idx="17267">
                  <c:v>4185.3</c:v>
                </c:pt>
                <c:pt idx="17268">
                  <c:v>4185.3200000000024</c:v>
                </c:pt>
                <c:pt idx="17269">
                  <c:v>4185.34</c:v>
                </c:pt>
                <c:pt idx="17270">
                  <c:v>4185.3600000000024</c:v>
                </c:pt>
                <c:pt idx="17271">
                  <c:v>4185.38</c:v>
                </c:pt>
                <c:pt idx="17272">
                  <c:v>4185.4000000000005</c:v>
                </c:pt>
                <c:pt idx="17273">
                  <c:v>4185.42</c:v>
                </c:pt>
                <c:pt idx="17274">
                  <c:v>4185.4399999999996</c:v>
                </c:pt>
                <c:pt idx="17275">
                  <c:v>4185.46</c:v>
                </c:pt>
                <c:pt idx="17276">
                  <c:v>4185.4799999999996</c:v>
                </c:pt>
                <c:pt idx="17277">
                  <c:v>4185.5</c:v>
                </c:pt>
                <c:pt idx="17278">
                  <c:v>4185.5200000000004</c:v>
                </c:pt>
                <c:pt idx="17279">
                  <c:v>4185.54</c:v>
                </c:pt>
                <c:pt idx="17280">
                  <c:v>4185.5600000000004</c:v>
                </c:pt>
                <c:pt idx="17281">
                  <c:v>4185.58</c:v>
                </c:pt>
                <c:pt idx="17282">
                  <c:v>4185.6000000000004</c:v>
                </c:pt>
                <c:pt idx="17283">
                  <c:v>4185.6200000000035</c:v>
                </c:pt>
                <c:pt idx="17284">
                  <c:v>4185.6400000000003</c:v>
                </c:pt>
                <c:pt idx="17285">
                  <c:v>4185.6600000000035</c:v>
                </c:pt>
                <c:pt idx="17286">
                  <c:v>4185.68</c:v>
                </c:pt>
                <c:pt idx="17287">
                  <c:v>4185.7</c:v>
                </c:pt>
                <c:pt idx="17288">
                  <c:v>4185.72</c:v>
                </c:pt>
                <c:pt idx="17289">
                  <c:v>4185.74</c:v>
                </c:pt>
                <c:pt idx="17290">
                  <c:v>4185.76</c:v>
                </c:pt>
                <c:pt idx="17291">
                  <c:v>4185.78</c:v>
                </c:pt>
                <c:pt idx="17292">
                  <c:v>4185.8</c:v>
                </c:pt>
                <c:pt idx="17293">
                  <c:v>4185.8200000000024</c:v>
                </c:pt>
                <c:pt idx="17294">
                  <c:v>4185.84</c:v>
                </c:pt>
                <c:pt idx="17295">
                  <c:v>4185.8600000000024</c:v>
                </c:pt>
                <c:pt idx="17296">
                  <c:v>4185.88</c:v>
                </c:pt>
                <c:pt idx="17297">
                  <c:v>4185.9000000000005</c:v>
                </c:pt>
                <c:pt idx="17298">
                  <c:v>4185.92</c:v>
                </c:pt>
                <c:pt idx="17299">
                  <c:v>4185.9399999999996</c:v>
                </c:pt>
                <c:pt idx="17300">
                  <c:v>4185.96</c:v>
                </c:pt>
                <c:pt idx="17301">
                  <c:v>4185.9799999999996</c:v>
                </c:pt>
                <c:pt idx="17302">
                  <c:v>4186</c:v>
                </c:pt>
                <c:pt idx="17303">
                  <c:v>4186.0200000000004</c:v>
                </c:pt>
                <c:pt idx="17304">
                  <c:v>4186.04</c:v>
                </c:pt>
                <c:pt idx="17305">
                  <c:v>4186.0600000000004</c:v>
                </c:pt>
                <c:pt idx="17306">
                  <c:v>4186.08</c:v>
                </c:pt>
                <c:pt idx="17307">
                  <c:v>4186.1000000000004</c:v>
                </c:pt>
                <c:pt idx="17308">
                  <c:v>4186.1200000000035</c:v>
                </c:pt>
                <c:pt idx="17309">
                  <c:v>4186.1400000000003</c:v>
                </c:pt>
                <c:pt idx="17310">
                  <c:v>4186.1600000000035</c:v>
                </c:pt>
                <c:pt idx="17311">
                  <c:v>4186.18</c:v>
                </c:pt>
                <c:pt idx="17312">
                  <c:v>4186.2</c:v>
                </c:pt>
                <c:pt idx="17313">
                  <c:v>4186.22</c:v>
                </c:pt>
                <c:pt idx="17314">
                  <c:v>4186.24</c:v>
                </c:pt>
                <c:pt idx="17315">
                  <c:v>4186.26</c:v>
                </c:pt>
                <c:pt idx="17316">
                  <c:v>4186.28</c:v>
                </c:pt>
                <c:pt idx="17317">
                  <c:v>4186.3</c:v>
                </c:pt>
                <c:pt idx="17318">
                  <c:v>4186.3200000000024</c:v>
                </c:pt>
                <c:pt idx="17319">
                  <c:v>4186.34</c:v>
                </c:pt>
                <c:pt idx="17320">
                  <c:v>4186.3600000000024</c:v>
                </c:pt>
                <c:pt idx="17321">
                  <c:v>4186.38</c:v>
                </c:pt>
                <c:pt idx="17322">
                  <c:v>4186.4000000000005</c:v>
                </c:pt>
                <c:pt idx="17323">
                  <c:v>4186.42</c:v>
                </c:pt>
                <c:pt idx="17324">
                  <c:v>4186.4399999999996</c:v>
                </c:pt>
                <c:pt idx="17325">
                  <c:v>4186.46</c:v>
                </c:pt>
                <c:pt idx="17326">
                  <c:v>4186.4799999999996</c:v>
                </c:pt>
                <c:pt idx="17327">
                  <c:v>4186.5</c:v>
                </c:pt>
                <c:pt idx="17328">
                  <c:v>4186.5200000000004</c:v>
                </c:pt>
                <c:pt idx="17329">
                  <c:v>4186.54</c:v>
                </c:pt>
                <c:pt idx="17330">
                  <c:v>4186.5600000000004</c:v>
                </c:pt>
                <c:pt idx="17331">
                  <c:v>4186.58</c:v>
                </c:pt>
                <c:pt idx="17332">
                  <c:v>4186.6000000000004</c:v>
                </c:pt>
                <c:pt idx="17333">
                  <c:v>4186.6200000000035</c:v>
                </c:pt>
                <c:pt idx="17334">
                  <c:v>4186.6400000000003</c:v>
                </c:pt>
                <c:pt idx="17335">
                  <c:v>4186.6600000000035</c:v>
                </c:pt>
                <c:pt idx="17336">
                  <c:v>4186.68</c:v>
                </c:pt>
                <c:pt idx="17337">
                  <c:v>4186.7</c:v>
                </c:pt>
                <c:pt idx="17338">
                  <c:v>4186.72</c:v>
                </c:pt>
                <c:pt idx="17339">
                  <c:v>4186.74</c:v>
                </c:pt>
                <c:pt idx="17340">
                  <c:v>4186.76</c:v>
                </c:pt>
                <c:pt idx="17341">
                  <c:v>4186.78</c:v>
                </c:pt>
                <c:pt idx="17342">
                  <c:v>4186.8</c:v>
                </c:pt>
                <c:pt idx="17343">
                  <c:v>4186.8200000000024</c:v>
                </c:pt>
                <c:pt idx="17344">
                  <c:v>4186.84</c:v>
                </c:pt>
                <c:pt idx="17345">
                  <c:v>4186.8600000000024</c:v>
                </c:pt>
                <c:pt idx="17346">
                  <c:v>4186.88</c:v>
                </c:pt>
                <c:pt idx="17347">
                  <c:v>4186.9000000000005</c:v>
                </c:pt>
                <c:pt idx="17348">
                  <c:v>4186.92</c:v>
                </c:pt>
                <c:pt idx="17349">
                  <c:v>4186.9399999999996</c:v>
                </c:pt>
                <c:pt idx="17350">
                  <c:v>4186.96</c:v>
                </c:pt>
                <c:pt idx="17351">
                  <c:v>4186.9799999999996</c:v>
                </c:pt>
                <c:pt idx="17352">
                  <c:v>4187</c:v>
                </c:pt>
                <c:pt idx="17353">
                  <c:v>4187.0200000000004</c:v>
                </c:pt>
                <c:pt idx="17354">
                  <c:v>4187.04</c:v>
                </c:pt>
                <c:pt idx="17355">
                  <c:v>4187.0600000000004</c:v>
                </c:pt>
                <c:pt idx="17356">
                  <c:v>4187.08</c:v>
                </c:pt>
                <c:pt idx="17357">
                  <c:v>4187.1000000000004</c:v>
                </c:pt>
                <c:pt idx="17358">
                  <c:v>4187.1200000000035</c:v>
                </c:pt>
                <c:pt idx="17359">
                  <c:v>4187.1400000000003</c:v>
                </c:pt>
                <c:pt idx="17360">
                  <c:v>4187.1600000000035</c:v>
                </c:pt>
                <c:pt idx="17361">
                  <c:v>4187.18</c:v>
                </c:pt>
                <c:pt idx="17362">
                  <c:v>4187.2</c:v>
                </c:pt>
                <c:pt idx="17363">
                  <c:v>4187.22</c:v>
                </c:pt>
                <c:pt idx="17364">
                  <c:v>4187.24</c:v>
                </c:pt>
                <c:pt idx="17365">
                  <c:v>4187.26</c:v>
                </c:pt>
                <c:pt idx="17366">
                  <c:v>4187.28</c:v>
                </c:pt>
                <c:pt idx="17367">
                  <c:v>4187.3</c:v>
                </c:pt>
                <c:pt idx="17368">
                  <c:v>4187.3200000000024</c:v>
                </c:pt>
                <c:pt idx="17369">
                  <c:v>4187.34</c:v>
                </c:pt>
                <c:pt idx="17370">
                  <c:v>4187.3600000000024</c:v>
                </c:pt>
                <c:pt idx="17371">
                  <c:v>4187.38</c:v>
                </c:pt>
                <c:pt idx="17372">
                  <c:v>4187.4000000000005</c:v>
                </c:pt>
                <c:pt idx="17373">
                  <c:v>4187.42</c:v>
                </c:pt>
                <c:pt idx="17374">
                  <c:v>4187.4399999999996</c:v>
                </c:pt>
                <c:pt idx="17375">
                  <c:v>4187.46</c:v>
                </c:pt>
                <c:pt idx="17376">
                  <c:v>4187.4799999999996</c:v>
                </c:pt>
                <c:pt idx="17377">
                  <c:v>4187.5</c:v>
                </c:pt>
                <c:pt idx="17378">
                  <c:v>4187.5200000000004</c:v>
                </c:pt>
                <c:pt idx="17379">
                  <c:v>4187.54</c:v>
                </c:pt>
                <c:pt idx="17380">
                  <c:v>4187.5600000000004</c:v>
                </c:pt>
                <c:pt idx="17381">
                  <c:v>4187.58</c:v>
                </c:pt>
                <c:pt idx="17382">
                  <c:v>4187.6000000000004</c:v>
                </c:pt>
                <c:pt idx="17383">
                  <c:v>4187.6200000000035</c:v>
                </c:pt>
                <c:pt idx="17384">
                  <c:v>4187.6400000000003</c:v>
                </c:pt>
                <c:pt idx="17385">
                  <c:v>4187.6600000000035</c:v>
                </c:pt>
                <c:pt idx="17386">
                  <c:v>4187.68</c:v>
                </c:pt>
                <c:pt idx="17387">
                  <c:v>4187.7</c:v>
                </c:pt>
                <c:pt idx="17388">
                  <c:v>4187.72</c:v>
                </c:pt>
                <c:pt idx="17389">
                  <c:v>4187.74</c:v>
                </c:pt>
                <c:pt idx="17390">
                  <c:v>4187.76</c:v>
                </c:pt>
                <c:pt idx="17391">
                  <c:v>4187.78</c:v>
                </c:pt>
                <c:pt idx="17392">
                  <c:v>4187.8</c:v>
                </c:pt>
                <c:pt idx="17393">
                  <c:v>4187.8200000000024</c:v>
                </c:pt>
                <c:pt idx="17394">
                  <c:v>4187.84</c:v>
                </c:pt>
                <c:pt idx="17395">
                  <c:v>4187.8600000000024</c:v>
                </c:pt>
                <c:pt idx="17396">
                  <c:v>4187.88</c:v>
                </c:pt>
                <c:pt idx="17397">
                  <c:v>4187.9000000000005</c:v>
                </c:pt>
                <c:pt idx="17398">
                  <c:v>4187.92</c:v>
                </c:pt>
                <c:pt idx="17399">
                  <c:v>4187.9399999999996</c:v>
                </c:pt>
                <c:pt idx="17400">
                  <c:v>4187.96</c:v>
                </c:pt>
                <c:pt idx="17401">
                  <c:v>4187.9799999999996</c:v>
                </c:pt>
                <c:pt idx="17402">
                  <c:v>4188</c:v>
                </c:pt>
                <c:pt idx="17403">
                  <c:v>4188.0200000000004</c:v>
                </c:pt>
                <c:pt idx="17404">
                  <c:v>4188.04</c:v>
                </c:pt>
                <c:pt idx="17405">
                  <c:v>4188.0600000000004</c:v>
                </c:pt>
                <c:pt idx="17406">
                  <c:v>4188.08</c:v>
                </c:pt>
                <c:pt idx="17407">
                  <c:v>4188.1000000000004</c:v>
                </c:pt>
                <c:pt idx="17408">
                  <c:v>4188.1200000000035</c:v>
                </c:pt>
                <c:pt idx="17409">
                  <c:v>4188.1400000000003</c:v>
                </c:pt>
                <c:pt idx="17410">
                  <c:v>4188.1600000000035</c:v>
                </c:pt>
                <c:pt idx="17411">
                  <c:v>4188.18</c:v>
                </c:pt>
                <c:pt idx="17412">
                  <c:v>4188.2</c:v>
                </c:pt>
                <c:pt idx="17413">
                  <c:v>4188.22</c:v>
                </c:pt>
                <c:pt idx="17414">
                  <c:v>4188.24</c:v>
                </c:pt>
                <c:pt idx="17415">
                  <c:v>4188.26</c:v>
                </c:pt>
                <c:pt idx="17416">
                  <c:v>4188.28</c:v>
                </c:pt>
                <c:pt idx="17417">
                  <c:v>4188.3</c:v>
                </c:pt>
                <c:pt idx="17418">
                  <c:v>4188.3200000000024</c:v>
                </c:pt>
                <c:pt idx="17419">
                  <c:v>4188.34</c:v>
                </c:pt>
                <c:pt idx="17420">
                  <c:v>4188.3600000000024</c:v>
                </c:pt>
                <c:pt idx="17421">
                  <c:v>4188.38</c:v>
                </c:pt>
                <c:pt idx="17422">
                  <c:v>4188.4000000000005</c:v>
                </c:pt>
                <c:pt idx="17423">
                  <c:v>4188.42</c:v>
                </c:pt>
                <c:pt idx="17424">
                  <c:v>4188.4399999999996</c:v>
                </c:pt>
                <c:pt idx="17425">
                  <c:v>4188.46</c:v>
                </c:pt>
                <c:pt idx="17426">
                  <c:v>4188.4799999999996</c:v>
                </c:pt>
                <c:pt idx="17427">
                  <c:v>4188.5</c:v>
                </c:pt>
                <c:pt idx="17428">
                  <c:v>4188.5200000000004</c:v>
                </c:pt>
                <c:pt idx="17429">
                  <c:v>4188.54</c:v>
                </c:pt>
                <c:pt idx="17430">
                  <c:v>4188.5600000000004</c:v>
                </c:pt>
                <c:pt idx="17431">
                  <c:v>4188.58</c:v>
                </c:pt>
                <c:pt idx="17432">
                  <c:v>4188.6000000000004</c:v>
                </c:pt>
                <c:pt idx="17433">
                  <c:v>4188.6200000000035</c:v>
                </c:pt>
                <c:pt idx="17434">
                  <c:v>4188.6400000000003</c:v>
                </c:pt>
                <c:pt idx="17435">
                  <c:v>4188.6600000000035</c:v>
                </c:pt>
                <c:pt idx="17436">
                  <c:v>4188.68</c:v>
                </c:pt>
                <c:pt idx="17437">
                  <c:v>4188.7</c:v>
                </c:pt>
                <c:pt idx="17438">
                  <c:v>4188.72</c:v>
                </c:pt>
                <c:pt idx="17439">
                  <c:v>4188.74</c:v>
                </c:pt>
                <c:pt idx="17440">
                  <c:v>4188.76</c:v>
                </c:pt>
                <c:pt idx="17441">
                  <c:v>4188.78</c:v>
                </c:pt>
                <c:pt idx="17442">
                  <c:v>4188.8</c:v>
                </c:pt>
                <c:pt idx="17443">
                  <c:v>4188.8200000000024</c:v>
                </c:pt>
                <c:pt idx="17444">
                  <c:v>4188.84</c:v>
                </c:pt>
                <c:pt idx="17445">
                  <c:v>4188.8600000000024</c:v>
                </c:pt>
                <c:pt idx="17446">
                  <c:v>4188.88</c:v>
                </c:pt>
                <c:pt idx="17447">
                  <c:v>4188.9000000000005</c:v>
                </c:pt>
                <c:pt idx="17448">
                  <c:v>4188.92</c:v>
                </c:pt>
                <c:pt idx="17449">
                  <c:v>4188.9399999999996</c:v>
                </c:pt>
                <c:pt idx="17450">
                  <c:v>4188.96</c:v>
                </c:pt>
                <c:pt idx="17451">
                  <c:v>4188.9799999999996</c:v>
                </c:pt>
                <c:pt idx="17452">
                  <c:v>4189</c:v>
                </c:pt>
                <c:pt idx="17453">
                  <c:v>4189.0200000000004</c:v>
                </c:pt>
                <c:pt idx="17454">
                  <c:v>4189.04</c:v>
                </c:pt>
                <c:pt idx="17455">
                  <c:v>4189.0600000000004</c:v>
                </c:pt>
                <c:pt idx="17456">
                  <c:v>4189.08</c:v>
                </c:pt>
                <c:pt idx="17457">
                  <c:v>4189.1000000000004</c:v>
                </c:pt>
                <c:pt idx="17458">
                  <c:v>4189.1200000000035</c:v>
                </c:pt>
                <c:pt idx="17459">
                  <c:v>4189.1400000000003</c:v>
                </c:pt>
                <c:pt idx="17460">
                  <c:v>4189.1600000000035</c:v>
                </c:pt>
                <c:pt idx="17461">
                  <c:v>4189.18</c:v>
                </c:pt>
                <c:pt idx="17462">
                  <c:v>4189.2</c:v>
                </c:pt>
                <c:pt idx="17463">
                  <c:v>4189.22</c:v>
                </c:pt>
                <c:pt idx="17464">
                  <c:v>4189.24</c:v>
                </c:pt>
                <c:pt idx="17465">
                  <c:v>4189.26</c:v>
                </c:pt>
                <c:pt idx="17466">
                  <c:v>4189.28</c:v>
                </c:pt>
                <c:pt idx="17467">
                  <c:v>4189.3</c:v>
                </c:pt>
                <c:pt idx="17468">
                  <c:v>4189.3200000000024</c:v>
                </c:pt>
                <c:pt idx="17469">
                  <c:v>4189.34</c:v>
                </c:pt>
                <c:pt idx="17470">
                  <c:v>4189.3600000000024</c:v>
                </c:pt>
                <c:pt idx="17471">
                  <c:v>4189.38</c:v>
                </c:pt>
                <c:pt idx="17472">
                  <c:v>4189.4000000000005</c:v>
                </c:pt>
                <c:pt idx="17473">
                  <c:v>4189.42</c:v>
                </c:pt>
                <c:pt idx="17474">
                  <c:v>4189.4399999999996</c:v>
                </c:pt>
                <c:pt idx="17475">
                  <c:v>4189.46</c:v>
                </c:pt>
                <c:pt idx="17476">
                  <c:v>4189.4799999999996</c:v>
                </c:pt>
                <c:pt idx="17477">
                  <c:v>4189.5</c:v>
                </c:pt>
                <c:pt idx="17478">
                  <c:v>4189.5200000000004</c:v>
                </c:pt>
                <c:pt idx="17479">
                  <c:v>4189.54</c:v>
                </c:pt>
                <c:pt idx="17480">
                  <c:v>4189.5600000000004</c:v>
                </c:pt>
                <c:pt idx="17481">
                  <c:v>4189.58</c:v>
                </c:pt>
                <c:pt idx="17482">
                  <c:v>4189.6000000000004</c:v>
                </c:pt>
                <c:pt idx="17483">
                  <c:v>4189.6200000000035</c:v>
                </c:pt>
                <c:pt idx="17484">
                  <c:v>4189.6400000000003</c:v>
                </c:pt>
                <c:pt idx="17485">
                  <c:v>4189.6600000000035</c:v>
                </c:pt>
                <c:pt idx="17486">
                  <c:v>4189.68</c:v>
                </c:pt>
                <c:pt idx="17487">
                  <c:v>4189.7</c:v>
                </c:pt>
                <c:pt idx="17488">
                  <c:v>4189.72</c:v>
                </c:pt>
                <c:pt idx="17489">
                  <c:v>4189.74</c:v>
                </c:pt>
                <c:pt idx="17490">
                  <c:v>4189.76</c:v>
                </c:pt>
                <c:pt idx="17491">
                  <c:v>4189.78</c:v>
                </c:pt>
                <c:pt idx="17492">
                  <c:v>4189.8</c:v>
                </c:pt>
                <c:pt idx="17493">
                  <c:v>4189.8200000000024</c:v>
                </c:pt>
                <c:pt idx="17494">
                  <c:v>4189.84</c:v>
                </c:pt>
                <c:pt idx="17495">
                  <c:v>4189.8600000000024</c:v>
                </c:pt>
                <c:pt idx="17496">
                  <c:v>4189.88</c:v>
                </c:pt>
                <c:pt idx="17497">
                  <c:v>4189.9000000000005</c:v>
                </c:pt>
                <c:pt idx="17498">
                  <c:v>4189.92</c:v>
                </c:pt>
                <c:pt idx="17499">
                  <c:v>4189.9399999999996</c:v>
                </c:pt>
                <c:pt idx="17500">
                  <c:v>4189.96</c:v>
                </c:pt>
                <c:pt idx="17501">
                  <c:v>4189.9799999999996</c:v>
                </c:pt>
                <c:pt idx="17502">
                  <c:v>4190</c:v>
                </c:pt>
                <c:pt idx="17503">
                  <c:v>4190.0200000000004</c:v>
                </c:pt>
                <c:pt idx="17504">
                  <c:v>4190.04</c:v>
                </c:pt>
                <c:pt idx="17505">
                  <c:v>4190.0600000000004</c:v>
                </c:pt>
                <c:pt idx="17506">
                  <c:v>4190.08</c:v>
                </c:pt>
                <c:pt idx="17507">
                  <c:v>4190.1000000000004</c:v>
                </c:pt>
                <c:pt idx="17508">
                  <c:v>4190.1200000000035</c:v>
                </c:pt>
                <c:pt idx="17509">
                  <c:v>4190.1400000000003</c:v>
                </c:pt>
                <c:pt idx="17510">
                  <c:v>4190.1600000000035</c:v>
                </c:pt>
                <c:pt idx="17511">
                  <c:v>4190.18</c:v>
                </c:pt>
                <c:pt idx="17512">
                  <c:v>4190.2</c:v>
                </c:pt>
                <c:pt idx="17513">
                  <c:v>4190.22</c:v>
                </c:pt>
                <c:pt idx="17514">
                  <c:v>4190.24</c:v>
                </c:pt>
                <c:pt idx="17515">
                  <c:v>4190.26</c:v>
                </c:pt>
                <c:pt idx="17516">
                  <c:v>4190.28</c:v>
                </c:pt>
                <c:pt idx="17517">
                  <c:v>4190.3</c:v>
                </c:pt>
                <c:pt idx="17518">
                  <c:v>4190.3200000000024</c:v>
                </c:pt>
                <c:pt idx="17519">
                  <c:v>4190.34</c:v>
                </c:pt>
                <c:pt idx="17520">
                  <c:v>4190.3600000000024</c:v>
                </c:pt>
                <c:pt idx="17521">
                  <c:v>4190.38</c:v>
                </c:pt>
                <c:pt idx="17522">
                  <c:v>4190.4000000000005</c:v>
                </c:pt>
                <c:pt idx="17523">
                  <c:v>4190.42</c:v>
                </c:pt>
                <c:pt idx="17524">
                  <c:v>4190.4399999999996</c:v>
                </c:pt>
                <c:pt idx="17525">
                  <c:v>4190.46</c:v>
                </c:pt>
                <c:pt idx="17526">
                  <c:v>4190.4799999999996</c:v>
                </c:pt>
                <c:pt idx="17527">
                  <c:v>4190.5</c:v>
                </c:pt>
                <c:pt idx="17528">
                  <c:v>4190.5200000000004</c:v>
                </c:pt>
                <c:pt idx="17529">
                  <c:v>4190.54</c:v>
                </c:pt>
                <c:pt idx="17530">
                  <c:v>4190.5600000000004</c:v>
                </c:pt>
                <c:pt idx="17531">
                  <c:v>4190.58</c:v>
                </c:pt>
                <c:pt idx="17532">
                  <c:v>4190.6000000000004</c:v>
                </c:pt>
                <c:pt idx="17533">
                  <c:v>4190.6200000000035</c:v>
                </c:pt>
                <c:pt idx="17534">
                  <c:v>4190.6400000000003</c:v>
                </c:pt>
                <c:pt idx="17535">
                  <c:v>4190.6600000000035</c:v>
                </c:pt>
                <c:pt idx="17536">
                  <c:v>4190.68</c:v>
                </c:pt>
                <c:pt idx="17537">
                  <c:v>4190.7</c:v>
                </c:pt>
                <c:pt idx="17538">
                  <c:v>4190.72</c:v>
                </c:pt>
                <c:pt idx="17539">
                  <c:v>4190.74</c:v>
                </c:pt>
                <c:pt idx="17540">
                  <c:v>4190.76</c:v>
                </c:pt>
                <c:pt idx="17541">
                  <c:v>4190.78</c:v>
                </c:pt>
                <c:pt idx="17542">
                  <c:v>4190.8</c:v>
                </c:pt>
                <c:pt idx="17543">
                  <c:v>4190.8200000000024</c:v>
                </c:pt>
                <c:pt idx="17544">
                  <c:v>4190.84</c:v>
                </c:pt>
                <c:pt idx="17545">
                  <c:v>4190.8600000000024</c:v>
                </c:pt>
                <c:pt idx="17546">
                  <c:v>4190.88</c:v>
                </c:pt>
                <c:pt idx="17547">
                  <c:v>4190.9000000000005</c:v>
                </c:pt>
                <c:pt idx="17548">
                  <c:v>4190.92</c:v>
                </c:pt>
                <c:pt idx="17549">
                  <c:v>4190.9399999999996</c:v>
                </c:pt>
                <c:pt idx="17550">
                  <c:v>4190.96</c:v>
                </c:pt>
                <c:pt idx="17551">
                  <c:v>4190.9799999999996</c:v>
                </c:pt>
                <c:pt idx="17552">
                  <c:v>4191</c:v>
                </c:pt>
                <c:pt idx="17553">
                  <c:v>4191.0200000000004</c:v>
                </c:pt>
                <c:pt idx="17554">
                  <c:v>4191.04</c:v>
                </c:pt>
                <c:pt idx="17555">
                  <c:v>4191.0600000000004</c:v>
                </c:pt>
                <c:pt idx="17556">
                  <c:v>4191.08</c:v>
                </c:pt>
                <c:pt idx="17557">
                  <c:v>4191.1000000000004</c:v>
                </c:pt>
                <c:pt idx="17558">
                  <c:v>4191.1200000000035</c:v>
                </c:pt>
                <c:pt idx="17559">
                  <c:v>4191.1400000000003</c:v>
                </c:pt>
                <c:pt idx="17560">
                  <c:v>4191.1600000000035</c:v>
                </c:pt>
                <c:pt idx="17561">
                  <c:v>4191.18</c:v>
                </c:pt>
                <c:pt idx="17562">
                  <c:v>4191.2</c:v>
                </c:pt>
                <c:pt idx="17563">
                  <c:v>4191.22</c:v>
                </c:pt>
                <c:pt idx="17564">
                  <c:v>4191.24</c:v>
                </c:pt>
                <c:pt idx="17565">
                  <c:v>4191.26</c:v>
                </c:pt>
                <c:pt idx="17566">
                  <c:v>4191.28</c:v>
                </c:pt>
                <c:pt idx="17567">
                  <c:v>4191.3</c:v>
                </c:pt>
                <c:pt idx="17568">
                  <c:v>4191.3200000000024</c:v>
                </c:pt>
                <c:pt idx="17569">
                  <c:v>4191.34</c:v>
                </c:pt>
                <c:pt idx="17570">
                  <c:v>4191.3600000000024</c:v>
                </c:pt>
                <c:pt idx="17571">
                  <c:v>4191.38</c:v>
                </c:pt>
                <c:pt idx="17572">
                  <c:v>4191.4000000000005</c:v>
                </c:pt>
                <c:pt idx="17573">
                  <c:v>4191.42</c:v>
                </c:pt>
                <c:pt idx="17574">
                  <c:v>4191.4399999999996</c:v>
                </c:pt>
                <c:pt idx="17575">
                  <c:v>4191.46</c:v>
                </c:pt>
                <c:pt idx="17576">
                  <c:v>4191.4799999999996</c:v>
                </c:pt>
                <c:pt idx="17577">
                  <c:v>4191.5</c:v>
                </c:pt>
                <c:pt idx="17578">
                  <c:v>4191.5200000000004</c:v>
                </c:pt>
                <c:pt idx="17579">
                  <c:v>4191.54</c:v>
                </c:pt>
                <c:pt idx="17580">
                  <c:v>4191.5600000000004</c:v>
                </c:pt>
                <c:pt idx="17581">
                  <c:v>4191.58</c:v>
                </c:pt>
                <c:pt idx="17582">
                  <c:v>4191.6000000000004</c:v>
                </c:pt>
                <c:pt idx="17583">
                  <c:v>4191.6200000000035</c:v>
                </c:pt>
                <c:pt idx="17584">
                  <c:v>4191.6400000000003</c:v>
                </c:pt>
                <c:pt idx="17585">
                  <c:v>4191.6600000000035</c:v>
                </c:pt>
                <c:pt idx="17586">
                  <c:v>4191.68</c:v>
                </c:pt>
                <c:pt idx="17587">
                  <c:v>4191.7</c:v>
                </c:pt>
                <c:pt idx="17588">
                  <c:v>4191.72</c:v>
                </c:pt>
                <c:pt idx="17589">
                  <c:v>4191.74</c:v>
                </c:pt>
                <c:pt idx="17590">
                  <c:v>4191.76</c:v>
                </c:pt>
                <c:pt idx="17591">
                  <c:v>4191.78</c:v>
                </c:pt>
                <c:pt idx="17592">
                  <c:v>4191.8</c:v>
                </c:pt>
                <c:pt idx="17593">
                  <c:v>4191.8200000000024</c:v>
                </c:pt>
                <c:pt idx="17594">
                  <c:v>4191.84</c:v>
                </c:pt>
                <c:pt idx="17595">
                  <c:v>4191.8600000000024</c:v>
                </c:pt>
                <c:pt idx="17596">
                  <c:v>4191.88</c:v>
                </c:pt>
                <c:pt idx="17597">
                  <c:v>4191.9000000000005</c:v>
                </c:pt>
                <c:pt idx="17598">
                  <c:v>4191.92</c:v>
                </c:pt>
                <c:pt idx="17599">
                  <c:v>4191.9399999999996</c:v>
                </c:pt>
                <c:pt idx="17600">
                  <c:v>4191.96</c:v>
                </c:pt>
                <c:pt idx="17601">
                  <c:v>4191.9799999999996</c:v>
                </c:pt>
                <c:pt idx="17602">
                  <c:v>4192</c:v>
                </c:pt>
                <c:pt idx="17603">
                  <c:v>4192.0200000000004</c:v>
                </c:pt>
                <c:pt idx="17604">
                  <c:v>4192.04</c:v>
                </c:pt>
                <c:pt idx="17605">
                  <c:v>4192.0600000000004</c:v>
                </c:pt>
                <c:pt idx="17606">
                  <c:v>4192.08</c:v>
                </c:pt>
                <c:pt idx="17607">
                  <c:v>4192.1000000000004</c:v>
                </c:pt>
                <c:pt idx="17608">
                  <c:v>4192.1200000000035</c:v>
                </c:pt>
                <c:pt idx="17609">
                  <c:v>4192.1400000000003</c:v>
                </c:pt>
                <c:pt idx="17610">
                  <c:v>4192.1600000000035</c:v>
                </c:pt>
                <c:pt idx="17611">
                  <c:v>4192.18</c:v>
                </c:pt>
                <c:pt idx="17612">
                  <c:v>4192.2</c:v>
                </c:pt>
                <c:pt idx="17613">
                  <c:v>4192.22</c:v>
                </c:pt>
                <c:pt idx="17614">
                  <c:v>4192.24</c:v>
                </c:pt>
                <c:pt idx="17615">
                  <c:v>4192.26</c:v>
                </c:pt>
                <c:pt idx="17616">
                  <c:v>4192.28</c:v>
                </c:pt>
                <c:pt idx="17617">
                  <c:v>4192.3</c:v>
                </c:pt>
                <c:pt idx="17618">
                  <c:v>4192.3200000000024</c:v>
                </c:pt>
                <c:pt idx="17619">
                  <c:v>4192.34</c:v>
                </c:pt>
                <c:pt idx="17620">
                  <c:v>4192.3600000000024</c:v>
                </c:pt>
                <c:pt idx="17621">
                  <c:v>4192.38</c:v>
                </c:pt>
                <c:pt idx="17622">
                  <c:v>4192.4000000000005</c:v>
                </c:pt>
                <c:pt idx="17623">
                  <c:v>4192.42</c:v>
                </c:pt>
                <c:pt idx="17624">
                  <c:v>4192.4399999999996</c:v>
                </c:pt>
                <c:pt idx="17625">
                  <c:v>4192.46</c:v>
                </c:pt>
                <c:pt idx="17626">
                  <c:v>4192.4799999999996</c:v>
                </c:pt>
                <c:pt idx="17627">
                  <c:v>4192.5</c:v>
                </c:pt>
                <c:pt idx="17628">
                  <c:v>4192.5200000000004</c:v>
                </c:pt>
                <c:pt idx="17629">
                  <c:v>4192.54</c:v>
                </c:pt>
                <c:pt idx="17630">
                  <c:v>4192.5600000000004</c:v>
                </c:pt>
                <c:pt idx="17631">
                  <c:v>4192.58</c:v>
                </c:pt>
                <c:pt idx="17632">
                  <c:v>4192.6000000000004</c:v>
                </c:pt>
                <c:pt idx="17633">
                  <c:v>4192.6200000000035</c:v>
                </c:pt>
                <c:pt idx="17634">
                  <c:v>4192.6400000000003</c:v>
                </c:pt>
                <c:pt idx="17635">
                  <c:v>4192.6600000000035</c:v>
                </c:pt>
                <c:pt idx="17636">
                  <c:v>4192.68</c:v>
                </c:pt>
                <c:pt idx="17637">
                  <c:v>4192.7</c:v>
                </c:pt>
                <c:pt idx="17638">
                  <c:v>4192.72</c:v>
                </c:pt>
                <c:pt idx="17639">
                  <c:v>4192.74</c:v>
                </c:pt>
                <c:pt idx="17640">
                  <c:v>4192.76</c:v>
                </c:pt>
                <c:pt idx="17641">
                  <c:v>4192.78</c:v>
                </c:pt>
                <c:pt idx="17642">
                  <c:v>4192.8</c:v>
                </c:pt>
                <c:pt idx="17643">
                  <c:v>4192.8200000000024</c:v>
                </c:pt>
                <c:pt idx="17644">
                  <c:v>4192.84</c:v>
                </c:pt>
                <c:pt idx="17645">
                  <c:v>4192.8600000000024</c:v>
                </c:pt>
                <c:pt idx="17646">
                  <c:v>4192.88</c:v>
                </c:pt>
                <c:pt idx="17647">
                  <c:v>4192.9000000000005</c:v>
                </c:pt>
                <c:pt idx="17648">
                  <c:v>4192.92</c:v>
                </c:pt>
                <c:pt idx="17649">
                  <c:v>4192.9399999999996</c:v>
                </c:pt>
                <c:pt idx="17650">
                  <c:v>4192.96</c:v>
                </c:pt>
                <c:pt idx="17651">
                  <c:v>4192.9799999999996</c:v>
                </c:pt>
                <c:pt idx="17652">
                  <c:v>4193</c:v>
                </c:pt>
                <c:pt idx="17653">
                  <c:v>4193.0200000000004</c:v>
                </c:pt>
                <c:pt idx="17654">
                  <c:v>4193.04</c:v>
                </c:pt>
                <c:pt idx="17655">
                  <c:v>4193.0600000000004</c:v>
                </c:pt>
                <c:pt idx="17656">
                  <c:v>4193.08</c:v>
                </c:pt>
                <c:pt idx="17657">
                  <c:v>4193.1000000000004</c:v>
                </c:pt>
                <c:pt idx="17658">
                  <c:v>4193.1200000000035</c:v>
                </c:pt>
                <c:pt idx="17659">
                  <c:v>4193.1400000000003</c:v>
                </c:pt>
                <c:pt idx="17660">
                  <c:v>4193.1600000000035</c:v>
                </c:pt>
                <c:pt idx="17661">
                  <c:v>4193.18</c:v>
                </c:pt>
                <c:pt idx="17662">
                  <c:v>4193.2</c:v>
                </c:pt>
                <c:pt idx="17663">
                  <c:v>4193.22</c:v>
                </c:pt>
                <c:pt idx="17664">
                  <c:v>4193.24</c:v>
                </c:pt>
                <c:pt idx="17665">
                  <c:v>4193.26</c:v>
                </c:pt>
                <c:pt idx="17666">
                  <c:v>4193.28</c:v>
                </c:pt>
                <c:pt idx="17667">
                  <c:v>4193.3</c:v>
                </c:pt>
                <c:pt idx="17668">
                  <c:v>4193.3200000000024</c:v>
                </c:pt>
                <c:pt idx="17669">
                  <c:v>4193.34</c:v>
                </c:pt>
                <c:pt idx="17670">
                  <c:v>4193.3600000000024</c:v>
                </c:pt>
                <c:pt idx="17671">
                  <c:v>4193.38</c:v>
                </c:pt>
                <c:pt idx="17672">
                  <c:v>4193.4000000000005</c:v>
                </c:pt>
                <c:pt idx="17673">
                  <c:v>4193.42</c:v>
                </c:pt>
                <c:pt idx="17674">
                  <c:v>4193.4399999999996</c:v>
                </c:pt>
                <c:pt idx="17675">
                  <c:v>4193.46</c:v>
                </c:pt>
                <c:pt idx="17676">
                  <c:v>4193.4799999999996</c:v>
                </c:pt>
                <c:pt idx="17677">
                  <c:v>4193.5</c:v>
                </c:pt>
                <c:pt idx="17678">
                  <c:v>4193.5200000000004</c:v>
                </c:pt>
                <c:pt idx="17679">
                  <c:v>4193.54</c:v>
                </c:pt>
                <c:pt idx="17680">
                  <c:v>4193.5600000000004</c:v>
                </c:pt>
                <c:pt idx="17681">
                  <c:v>4193.58</c:v>
                </c:pt>
                <c:pt idx="17682">
                  <c:v>4193.6000000000004</c:v>
                </c:pt>
                <c:pt idx="17683">
                  <c:v>4193.6200000000035</c:v>
                </c:pt>
                <c:pt idx="17684">
                  <c:v>4193.6400000000003</c:v>
                </c:pt>
                <c:pt idx="17685">
                  <c:v>4193.6600000000035</c:v>
                </c:pt>
                <c:pt idx="17686">
                  <c:v>4193.68</c:v>
                </c:pt>
                <c:pt idx="17687">
                  <c:v>4193.7</c:v>
                </c:pt>
                <c:pt idx="17688">
                  <c:v>4193.72</c:v>
                </c:pt>
                <c:pt idx="17689">
                  <c:v>4193.74</c:v>
                </c:pt>
                <c:pt idx="17690">
                  <c:v>4193.76</c:v>
                </c:pt>
                <c:pt idx="17691">
                  <c:v>4193.78</c:v>
                </c:pt>
                <c:pt idx="17692">
                  <c:v>4193.8</c:v>
                </c:pt>
                <c:pt idx="17693">
                  <c:v>4193.8200000000024</c:v>
                </c:pt>
                <c:pt idx="17694">
                  <c:v>4193.84</c:v>
                </c:pt>
                <c:pt idx="17695">
                  <c:v>4193.8600000000024</c:v>
                </c:pt>
                <c:pt idx="17696">
                  <c:v>4193.88</c:v>
                </c:pt>
                <c:pt idx="17697">
                  <c:v>4193.9000000000005</c:v>
                </c:pt>
                <c:pt idx="17698">
                  <c:v>4193.92</c:v>
                </c:pt>
                <c:pt idx="17699">
                  <c:v>4193.9399999999996</c:v>
                </c:pt>
                <c:pt idx="17700">
                  <c:v>4193.96</c:v>
                </c:pt>
                <c:pt idx="17701">
                  <c:v>4193.9799999999996</c:v>
                </c:pt>
                <c:pt idx="17702">
                  <c:v>4194</c:v>
                </c:pt>
                <c:pt idx="17703">
                  <c:v>4194.0200000000004</c:v>
                </c:pt>
                <c:pt idx="17704">
                  <c:v>4194.04</c:v>
                </c:pt>
                <c:pt idx="17705">
                  <c:v>4194.0600000000004</c:v>
                </c:pt>
                <c:pt idx="17706">
                  <c:v>4194.08</c:v>
                </c:pt>
                <c:pt idx="17707">
                  <c:v>4194.1000000000004</c:v>
                </c:pt>
                <c:pt idx="17708">
                  <c:v>4194.1200000000035</c:v>
                </c:pt>
                <c:pt idx="17709">
                  <c:v>4194.1400000000003</c:v>
                </c:pt>
                <c:pt idx="17710">
                  <c:v>4194.1600000000035</c:v>
                </c:pt>
                <c:pt idx="17711">
                  <c:v>4194.18</c:v>
                </c:pt>
                <c:pt idx="17712">
                  <c:v>4194.2</c:v>
                </c:pt>
                <c:pt idx="17713">
                  <c:v>4194.22</c:v>
                </c:pt>
                <c:pt idx="17714">
                  <c:v>4194.24</c:v>
                </c:pt>
                <c:pt idx="17715">
                  <c:v>4194.26</c:v>
                </c:pt>
                <c:pt idx="17716">
                  <c:v>4194.28</c:v>
                </c:pt>
                <c:pt idx="17717">
                  <c:v>4194.3</c:v>
                </c:pt>
                <c:pt idx="17718">
                  <c:v>4194.3200000000024</c:v>
                </c:pt>
                <c:pt idx="17719">
                  <c:v>4194.34</c:v>
                </c:pt>
                <c:pt idx="17720">
                  <c:v>4194.3600000000024</c:v>
                </c:pt>
                <c:pt idx="17721">
                  <c:v>4194.38</c:v>
                </c:pt>
                <c:pt idx="17722">
                  <c:v>4194.4000000000005</c:v>
                </c:pt>
                <c:pt idx="17723">
                  <c:v>4194.42</c:v>
                </c:pt>
                <c:pt idx="17724">
                  <c:v>4194.4399999999996</c:v>
                </c:pt>
                <c:pt idx="17725">
                  <c:v>4194.46</c:v>
                </c:pt>
                <c:pt idx="17726">
                  <c:v>4194.4799999999996</c:v>
                </c:pt>
                <c:pt idx="17727">
                  <c:v>4194.5</c:v>
                </c:pt>
                <c:pt idx="17728">
                  <c:v>4194.5200000000004</c:v>
                </c:pt>
                <c:pt idx="17729">
                  <c:v>4194.54</c:v>
                </c:pt>
                <c:pt idx="17730">
                  <c:v>4194.5600000000004</c:v>
                </c:pt>
                <c:pt idx="17731">
                  <c:v>4194.58</c:v>
                </c:pt>
                <c:pt idx="17732">
                  <c:v>4194.6000000000004</c:v>
                </c:pt>
                <c:pt idx="17733">
                  <c:v>4194.6200000000035</c:v>
                </c:pt>
                <c:pt idx="17734">
                  <c:v>4194.6400000000003</c:v>
                </c:pt>
                <c:pt idx="17735">
                  <c:v>4194.6600000000035</c:v>
                </c:pt>
                <c:pt idx="17736">
                  <c:v>4194.68</c:v>
                </c:pt>
                <c:pt idx="17737">
                  <c:v>4194.7</c:v>
                </c:pt>
                <c:pt idx="17738">
                  <c:v>4194.72</c:v>
                </c:pt>
                <c:pt idx="17739">
                  <c:v>4194.74</c:v>
                </c:pt>
                <c:pt idx="17740">
                  <c:v>4194.76</c:v>
                </c:pt>
                <c:pt idx="17741">
                  <c:v>4194.78</c:v>
                </c:pt>
                <c:pt idx="17742">
                  <c:v>4194.8</c:v>
                </c:pt>
                <c:pt idx="17743">
                  <c:v>4194.8200000000024</c:v>
                </c:pt>
                <c:pt idx="17744">
                  <c:v>4194.84</c:v>
                </c:pt>
                <c:pt idx="17745">
                  <c:v>4194.8600000000024</c:v>
                </c:pt>
                <c:pt idx="17746">
                  <c:v>4194.88</c:v>
                </c:pt>
                <c:pt idx="17747">
                  <c:v>4194.9000000000005</c:v>
                </c:pt>
                <c:pt idx="17748">
                  <c:v>4194.92</c:v>
                </c:pt>
                <c:pt idx="17749">
                  <c:v>4194.9399999999996</c:v>
                </c:pt>
                <c:pt idx="17750">
                  <c:v>4194.96</c:v>
                </c:pt>
                <c:pt idx="17751">
                  <c:v>4194.9799999999996</c:v>
                </c:pt>
                <c:pt idx="17752">
                  <c:v>4195</c:v>
                </c:pt>
                <c:pt idx="17753">
                  <c:v>4195.0200000000004</c:v>
                </c:pt>
                <c:pt idx="17754">
                  <c:v>4195.04</c:v>
                </c:pt>
                <c:pt idx="17755">
                  <c:v>4195.0600000000004</c:v>
                </c:pt>
                <c:pt idx="17756">
                  <c:v>4195.08</c:v>
                </c:pt>
                <c:pt idx="17757">
                  <c:v>4195.1000000000004</c:v>
                </c:pt>
                <c:pt idx="17758">
                  <c:v>4195.1200000000035</c:v>
                </c:pt>
                <c:pt idx="17759">
                  <c:v>4195.1400000000003</c:v>
                </c:pt>
                <c:pt idx="17760">
                  <c:v>4195.1600000000035</c:v>
                </c:pt>
                <c:pt idx="17761">
                  <c:v>4195.18</c:v>
                </c:pt>
                <c:pt idx="17762">
                  <c:v>4195.2</c:v>
                </c:pt>
                <c:pt idx="17763">
                  <c:v>4195.22</c:v>
                </c:pt>
                <c:pt idx="17764">
                  <c:v>4195.24</c:v>
                </c:pt>
                <c:pt idx="17765">
                  <c:v>4195.26</c:v>
                </c:pt>
                <c:pt idx="17766">
                  <c:v>4195.28</c:v>
                </c:pt>
                <c:pt idx="17767">
                  <c:v>4195.3</c:v>
                </c:pt>
                <c:pt idx="17768">
                  <c:v>4195.3200000000024</c:v>
                </c:pt>
                <c:pt idx="17769">
                  <c:v>4195.34</c:v>
                </c:pt>
                <c:pt idx="17770">
                  <c:v>4195.3600000000024</c:v>
                </c:pt>
                <c:pt idx="17771">
                  <c:v>4195.38</c:v>
                </c:pt>
                <c:pt idx="17772">
                  <c:v>4195.4000000000005</c:v>
                </c:pt>
                <c:pt idx="17773">
                  <c:v>4195.42</c:v>
                </c:pt>
                <c:pt idx="17774">
                  <c:v>4195.4399999999996</c:v>
                </c:pt>
                <c:pt idx="17775">
                  <c:v>4195.46</c:v>
                </c:pt>
                <c:pt idx="17776">
                  <c:v>4195.4799999999996</c:v>
                </c:pt>
                <c:pt idx="17777">
                  <c:v>4195.5</c:v>
                </c:pt>
                <c:pt idx="17778">
                  <c:v>4195.5200000000004</c:v>
                </c:pt>
                <c:pt idx="17779">
                  <c:v>4195.54</c:v>
                </c:pt>
                <c:pt idx="17780">
                  <c:v>4195.5600000000004</c:v>
                </c:pt>
                <c:pt idx="17781">
                  <c:v>4195.58</c:v>
                </c:pt>
                <c:pt idx="17782">
                  <c:v>4195.6000000000004</c:v>
                </c:pt>
                <c:pt idx="17783">
                  <c:v>4195.6200000000035</c:v>
                </c:pt>
                <c:pt idx="17784">
                  <c:v>4195.6400000000003</c:v>
                </c:pt>
                <c:pt idx="17785">
                  <c:v>4195.6600000000035</c:v>
                </c:pt>
                <c:pt idx="17786">
                  <c:v>4195.68</c:v>
                </c:pt>
                <c:pt idx="17787">
                  <c:v>4195.7</c:v>
                </c:pt>
                <c:pt idx="17788">
                  <c:v>4195.72</c:v>
                </c:pt>
                <c:pt idx="17789">
                  <c:v>4195.74</c:v>
                </c:pt>
                <c:pt idx="17790">
                  <c:v>4195.76</c:v>
                </c:pt>
                <c:pt idx="17791">
                  <c:v>4195.78</c:v>
                </c:pt>
                <c:pt idx="17792">
                  <c:v>4195.8</c:v>
                </c:pt>
                <c:pt idx="17793">
                  <c:v>4195.8200000000024</c:v>
                </c:pt>
                <c:pt idx="17794">
                  <c:v>4195.84</c:v>
                </c:pt>
                <c:pt idx="17795">
                  <c:v>4195.8600000000024</c:v>
                </c:pt>
                <c:pt idx="17796">
                  <c:v>4195.88</c:v>
                </c:pt>
                <c:pt idx="17797">
                  <c:v>4195.9000000000005</c:v>
                </c:pt>
                <c:pt idx="17798">
                  <c:v>4195.92</c:v>
                </c:pt>
                <c:pt idx="17799">
                  <c:v>4195.9399999999996</c:v>
                </c:pt>
                <c:pt idx="17800">
                  <c:v>4195.96</c:v>
                </c:pt>
                <c:pt idx="17801">
                  <c:v>4195.9799999999996</c:v>
                </c:pt>
                <c:pt idx="17802">
                  <c:v>4196</c:v>
                </c:pt>
                <c:pt idx="17803">
                  <c:v>4196.0200000000004</c:v>
                </c:pt>
                <c:pt idx="17804">
                  <c:v>4196.04</c:v>
                </c:pt>
                <c:pt idx="17805">
                  <c:v>4196.0600000000004</c:v>
                </c:pt>
                <c:pt idx="17806">
                  <c:v>4196.08</c:v>
                </c:pt>
                <c:pt idx="17807">
                  <c:v>4196.1000000000004</c:v>
                </c:pt>
                <c:pt idx="17808">
                  <c:v>4196.1200000000035</c:v>
                </c:pt>
                <c:pt idx="17809">
                  <c:v>4196.1400000000003</c:v>
                </c:pt>
                <c:pt idx="17810">
                  <c:v>4196.1600000000035</c:v>
                </c:pt>
                <c:pt idx="17811">
                  <c:v>4196.18</c:v>
                </c:pt>
                <c:pt idx="17812">
                  <c:v>4196.2</c:v>
                </c:pt>
                <c:pt idx="17813">
                  <c:v>4196.22</c:v>
                </c:pt>
                <c:pt idx="17814">
                  <c:v>4196.24</c:v>
                </c:pt>
                <c:pt idx="17815">
                  <c:v>4196.26</c:v>
                </c:pt>
                <c:pt idx="17816">
                  <c:v>4196.28</c:v>
                </c:pt>
                <c:pt idx="17817">
                  <c:v>4196.3</c:v>
                </c:pt>
                <c:pt idx="17818">
                  <c:v>4196.3200000000024</c:v>
                </c:pt>
                <c:pt idx="17819">
                  <c:v>4196.34</c:v>
                </c:pt>
                <c:pt idx="17820">
                  <c:v>4196.3600000000024</c:v>
                </c:pt>
                <c:pt idx="17821">
                  <c:v>4196.38</c:v>
                </c:pt>
                <c:pt idx="17822">
                  <c:v>4196.4000000000005</c:v>
                </c:pt>
                <c:pt idx="17823">
                  <c:v>4196.42</c:v>
                </c:pt>
                <c:pt idx="17824">
                  <c:v>4196.4399999999996</c:v>
                </c:pt>
                <c:pt idx="17825">
                  <c:v>4196.46</c:v>
                </c:pt>
                <c:pt idx="17826">
                  <c:v>4196.4799999999996</c:v>
                </c:pt>
                <c:pt idx="17827">
                  <c:v>4196.5</c:v>
                </c:pt>
                <c:pt idx="17828">
                  <c:v>4196.5200000000004</c:v>
                </c:pt>
                <c:pt idx="17829">
                  <c:v>4196.54</c:v>
                </c:pt>
                <c:pt idx="17830">
                  <c:v>4196.5600000000004</c:v>
                </c:pt>
                <c:pt idx="17831">
                  <c:v>4196.58</c:v>
                </c:pt>
                <c:pt idx="17832">
                  <c:v>4196.6000000000004</c:v>
                </c:pt>
                <c:pt idx="17833">
                  <c:v>4196.6200000000035</c:v>
                </c:pt>
                <c:pt idx="17834">
                  <c:v>4196.6400000000003</c:v>
                </c:pt>
                <c:pt idx="17835">
                  <c:v>4196.6600000000035</c:v>
                </c:pt>
                <c:pt idx="17836">
                  <c:v>4196.68</c:v>
                </c:pt>
                <c:pt idx="17837">
                  <c:v>4196.7</c:v>
                </c:pt>
                <c:pt idx="17838">
                  <c:v>4196.72</c:v>
                </c:pt>
                <c:pt idx="17839">
                  <c:v>4196.74</c:v>
                </c:pt>
                <c:pt idx="17840">
                  <c:v>4196.76</c:v>
                </c:pt>
                <c:pt idx="17841">
                  <c:v>4196.78</c:v>
                </c:pt>
                <c:pt idx="17842">
                  <c:v>4196.8</c:v>
                </c:pt>
                <c:pt idx="17843">
                  <c:v>4196.8200000000024</c:v>
                </c:pt>
                <c:pt idx="17844">
                  <c:v>4196.84</c:v>
                </c:pt>
                <c:pt idx="17845">
                  <c:v>4196.8600000000024</c:v>
                </c:pt>
                <c:pt idx="17846">
                  <c:v>4196.88</c:v>
                </c:pt>
                <c:pt idx="17847">
                  <c:v>4196.9000000000005</c:v>
                </c:pt>
                <c:pt idx="17848">
                  <c:v>4196.92</c:v>
                </c:pt>
                <c:pt idx="17849">
                  <c:v>4196.9399999999996</c:v>
                </c:pt>
                <c:pt idx="17850">
                  <c:v>4196.96</c:v>
                </c:pt>
                <c:pt idx="17851">
                  <c:v>4196.9799999999996</c:v>
                </c:pt>
                <c:pt idx="17852">
                  <c:v>4197</c:v>
                </c:pt>
                <c:pt idx="17853">
                  <c:v>4197.0200000000004</c:v>
                </c:pt>
                <c:pt idx="17854">
                  <c:v>4197.04</c:v>
                </c:pt>
                <c:pt idx="17855">
                  <c:v>4197.0600000000004</c:v>
                </c:pt>
                <c:pt idx="17856">
                  <c:v>4197.08</c:v>
                </c:pt>
                <c:pt idx="17857">
                  <c:v>4197.1000000000004</c:v>
                </c:pt>
                <c:pt idx="17858">
                  <c:v>4197.1200000000035</c:v>
                </c:pt>
                <c:pt idx="17859">
                  <c:v>4197.1400000000003</c:v>
                </c:pt>
                <c:pt idx="17860">
                  <c:v>4197.1600000000035</c:v>
                </c:pt>
                <c:pt idx="17861">
                  <c:v>4197.18</c:v>
                </c:pt>
                <c:pt idx="17862">
                  <c:v>4197.2</c:v>
                </c:pt>
                <c:pt idx="17863">
                  <c:v>4197.22</c:v>
                </c:pt>
                <c:pt idx="17864">
                  <c:v>4197.24</c:v>
                </c:pt>
                <c:pt idx="17865">
                  <c:v>4197.26</c:v>
                </c:pt>
                <c:pt idx="17866">
                  <c:v>4197.28</c:v>
                </c:pt>
                <c:pt idx="17867">
                  <c:v>4197.3</c:v>
                </c:pt>
                <c:pt idx="17868">
                  <c:v>4197.3200000000024</c:v>
                </c:pt>
                <c:pt idx="17869">
                  <c:v>4197.34</c:v>
                </c:pt>
                <c:pt idx="17870">
                  <c:v>4197.3600000000024</c:v>
                </c:pt>
                <c:pt idx="17871">
                  <c:v>4197.38</c:v>
                </c:pt>
                <c:pt idx="17872">
                  <c:v>4197.4000000000005</c:v>
                </c:pt>
                <c:pt idx="17873">
                  <c:v>4197.42</c:v>
                </c:pt>
                <c:pt idx="17874">
                  <c:v>4197.4399999999996</c:v>
                </c:pt>
                <c:pt idx="17875">
                  <c:v>4197.46</c:v>
                </c:pt>
                <c:pt idx="17876">
                  <c:v>4197.4799999999996</c:v>
                </c:pt>
                <c:pt idx="17877">
                  <c:v>4197.5</c:v>
                </c:pt>
                <c:pt idx="17878">
                  <c:v>4197.5200000000004</c:v>
                </c:pt>
                <c:pt idx="17879">
                  <c:v>4197.54</c:v>
                </c:pt>
                <c:pt idx="17880">
                  <c:v>4197.5600000000004</c:v>
                </c:pt>
                <c:pt idx="17881">
                  <c:v>4197.58</c:v>
                </c:pt>
                <c:pt idx="17882">
                  <c:v>4197.6000000000004</c:v>
                </c:pt>
                <c:pt idx="17883">
                  <c:v>4197.6200000000035</c:v>
                </c:pt>
                <c:pt idx="17884">
                  <c:v>4197.6400000000003</c:v>
                </c:pt>
                <c:pt idx="17885">
                  <c:v>4197.6600000000035</c:v>
                </c:pt>
                <c:pt idx="17886">
                  <c:v>4197.68</c:v>
                </c:pt>
                <c:pt idx="17887">
                  <c:v>4197.7</c:v>
                </c:pt>
                <c:pt idx="17888">
                  <c:v>4197.72</c:v>
                </c:pt>
                <c:pt idx="17889">
                  <c:v>4197.74</c:v>
                </c:pt>
                <c:pt idx="17890">
                  <c:v>4197.76</c:v>
                </c:pt>
                <c:pt idx="17891">
                  <c:v>4197.78</c:v>
                </c:pt>
                <c:pt idx="17892">
                  <c:v>4197.8</c:v>
                </c:pt>
                <c:pt idx="17893">
                  <c:v>4197.8200000000024</c:v>
                </c:pt>
                <c:pt idx="17894">
                  <c:v>4197.84</c:v>
                </c:pt>
                <c:pt idx="17895">
                  <c:v>4197.8600000000024</c:v>
                </c:pt>
                <c:pt idx="17896">
                  <c:v>4197.88</c:v>
                </c:pt>
                <c:pt idx="17897">
                  <c:v>4197.9000000000005</c:v>
                </c:pt>
                <c:pt idx="17898">
                  <c:v>4197.92</c:v>
                </c:pt>
                <c:pt idx="17899">
                  <c:v>4197.9399999999996</c:v>
                </c:pt>
                <c:pt idx="17900">
                  <c:v>4197.96</c:v>
                </c:pt>
                <c:pt idx="17901">
                  <c:v>4197.9799999999996</c:v>
                </c:pt>
                <c:pt idx="17902">
                  <c:v>4198</c:v>
                </c:pt>
                <c:pt idx="17903">
                  <c:v>4198.0200000000004</c:v>
                </c:pt>
                <c:pt idx="17904">
                  <c:v>4198.04</c:v>
                </c:pt>
                <c:pt idx="17905">
                  <c:v>4198.0600000000004</c:v>
                </c:pt>
                <c:pt idx="17906">
                  <c:v>4198.08</c:v>
                </c:pt>
                <c:pt idx="17907">
                  <c:v>4198.1000000000004</c:v>
                </c:pt>
                <c:pt idx="17908">
                  <c:v>4198.1200000000035</c:v>
                </c:pt>
                <c:pt idx="17909">
                  <c:v>4198.1400000000003</c:v>
                </c:pt>
                <c:pt idx="17910">
                  <c:v>4198.1600000000035</c:v>
                </c:pt>
                <c:pt idx="17911">
                  <c:v>4198.18</c:v>
                </c:pt>
                <c:pt idx="17912">
                  <c:v>4198.2</c:v>
                </c:pt>
                <c:pt idx="17913">
                  <c:v>4198.22</c:v>
                </c:pt>
                <c:pt idx="17914">
                  <c:v>4198.24</c:v>
                </c:pt>
                <c:pt idx="17915">
                  <c:v>4198.26</c:v>
                </c:pt>
                <c:pt idx="17916">
                  <c:v>4198.28</c:v>
                </c:pt>
                <c:pt idx="17917">
                  <c:v>4198.3</c:v>
                </c:pt>
                <c:pt idx="17918">
                  <c:v>4198.3200000000024</c:v>
                </c:pt>
                <c:pt idx="17919">
                  <c:v>4198.34</c:v>
                </c:pt>
                <c:pt idx="17920">
                  <c:v>4198.3600000000024</c:v>
                </c:pt>
                <c:pt idx="17921">
                  <c:v>4198.38</c:v>
                </c:pt>
                <c:pt idx="17922">
                  <c:v>4198.4000000000005</c:v>
                </c:pt>
                <c:pt idx="17923">
                  <c:v>4198.42</c:v>
                </c:pt>
                <c:pt idx="17924">
                  <c:v>4198.4399999999996</c:v>
                </c:pt>
                <c:pt idx="17925">
                  <c:v>4198.46</c:v>
                </c:pt>
                <c:pt idx="17926">
                  <c:v>4198.4799999999996</c:v>
                </c:pt>
                <c:pt idx="17927">
                  <c:v>4198.5</c:v>
                </c:pt>
                <c:pt idx="17928">
                  <c:v>4198.5200000000004</c:v>
                </c:pt>
                <c:pt idx="17929">
                  <c:v>4198.54</c:v>
                </c:pt>
                <c:pt idx="17930">
                  <c:v>4198.5600000000004</c:v>
                </c:pt>
                <c:pt idx="17931">
                  <c:v>4198.58</c:v>
                </c:pt>
                <c:pt idx="17932">
                  <c:v>4198.6000000000004</c:v>
                </c:pt>
                <c:pt idx="17933">
                  <c:v>4198.6200000000035</c:v>
                </c:pt>
                <c:pt idx="17934">
                  <c:v>4198.6400000000003</c:v>
                </c:pt>
                <c:pt idx="17935">
                  <c:v>4198.6600000000035</c:v>
                </c:pt>
                <c:pt idx="17936">
                  <c:v>4198.68</c:v>
                </c:pt>
                <c:pt idx="17937">
                  <c:v>4198.7</c:v>
                </c:pt>
                <c:pt idx="17938">
                  <c:v>4198.72</c:v>
                </c:pt>
                <c:pt idx="17939">
                  <c:v>4198.74</c:v>
                </c:pt>
                <c:pt idx="17940">
                  <c:v>4198.76</c:v>
                </c:pt>
                <c:pt idx="17941">
                  <c:v>4198.78</c:v>
                </c:pt>
                <c:pt idx="17942">
                  <c:v>4198.8</c:v>
                </c:pt>
                <c:pt idx="17943">
                  <c:v>4198.8200000000024</c:v>
                </c:pt>
                <c:pt idx="17944">
                  <c:v>4198.84</c:v>
                </c:pt>
                <c:pt idx="17945">
                  <c:v>4198.8600000000024</c:v>
                </c:pt>
                <c:pt idx="17946">
                  <c:v>4198.88</c:v>
                </c:pt>
                <c:pt idx="17947">
                  <c:v>4198.9000000000005</c:v>
                </c:pt>
                <c:pt idx="17948">
                  <c:v>4198.92</c:v>
                </c:pt>
                <c:pt idx="17949">
                  <c:v>4198.9399999999996</c:v>
                </c:pt>
                <c:pt idx="17950">
                  <c:v>4198.96</c:v>
                </c:pt>
                <c:pt idx="17951">
                  <c:v>4198.9799999999996</c:v>
                </c:pt>
                <c:pt idx="17952">
                  <c:v>4199</c:v>
                </c:pt>
                <c:pt idx="17953">
                  <c:v>4199.0200000000004</c:v>
                </c:pt>
                <c:pt idx="17954">
                  <c:v>4199.04</c:v>
                </c:pt>
                <c:pt idx="17955">
                  <c:v>4199.0600000000004</c:v>
                </c:pt>
                <c:pt idx="17956">
                  <c:v>4199.08</c:v>
                </c:pt>
                <c:pt idx="17957">
                  <c:v>4199.1000000000004</c:v>
                </c:pt>
                <c:pt idx="17958">
                  <c:v>4199.1200000000035</c:v>
                </c:pt>
                <c:pt idx="17959">
                  <c:v>4199.1400000000003</c:v>
                </c:pt>
                <c:pt idx="17960">
                  <c:v>4199.1600000000035</c:v>
                </c:pt>
                <c:pt idx="17961">
                  <c:v>4199.18</c:v>
                </c:pt>
                <c:pt idx="17962">
                  <c:v>4199.2</c:v>
                </c:pt>
                <c:pt idx="17963">
                  <c:v>4199.22</c:v>
                </c:pt>
                <c:pt idx="17964">
                  <c:v>4199.24</c:v>
                </c:pt>
                <c:pt idx="17965">
                  <c:v>4199.26</c:v>
                </c:pt>
                <c:pt idx="17966">
                  <c:v>4199.28</c:v>
                </c:pt>
                <c:pt idx="17967">
                  <c:v>4199.3</c:v>
                </c:pt>
                <c:pt idx="17968">
                  <c:v>4199.3200000000024</c:v>
                </c:pt>
                <c:pt idx="17969">
                  <c:v>4199.34</c:v>
                </c:pt>
                <c:pt idx="17970">
                  <c:v>4199.3600000000024</c:v>
                </c:pt>
                <c:pt idx="17971">
                  <c:v>4199.38</c:v>
                </c:pt>
                <c:pt idx="17972">
                  <c:v>4199.4000000000005</c:v>
                </c:pt>
                <c:pt idx="17973">
                  <c:v>4199.42</c:v>
                </c:pt>
                <c:pt idx="17974">
                  <c:v>4199.4399999999996</c:v>
                </c:pt>
                <c:pt idx="17975">
                  <c:v>4199.46</c:v>
                </c:pt>
                <c:pt idx="17976">
                  <c:v>4199.4799999999996</c:v>
                </c:pt>
                <c:pt idx="17977">
                  <c:v>4199.5</c:v>
                </c:pt>
                <c:pt idx="17978">
                  <c:v>4199.5200000000004</c:v>
                </c:pt>
                <c:pt idx="17979">
                  <c:v>4199.54</c:v>
                </c:pt>
                <c:pt idx="17980">
                  <c:v>4199.5600000000004</c:v>
                </c:pt>
                <c:pt idx="17981">
                  <c:v>4199.58</c:v>
                </c:pt>
                <c:pt idx="17982">
                  <c:v>4199.6000000000004</c:v>
                </c:pt>
                <c:pt idx="17983">
                  <c:v>4199.6200000000035</c:v>
                </c:pt>
                <c:pt idx="17984">
                  <c:v>4199.6400000000003</c:v>
                </c:pt>
                <c:pt idx="17985">
                  <c:v>4199.6600000000035</c:v>
                </c:pt>
                <c:pt idx="17986">
                  <c:v>4199.68</c:v>
                </c:pt>
                <c:pt idx="17987">
                  <c:v>4199.7</c:v>
                </c:pt>
                <c:pt idx="17988">
                  <c:v>4199.72</c:v>
                </c:pt>
                <c:pt idx="17989">
                  <c:v>4199.74</c:v>
                </c:pt>
                <c:pt idx="17990">
                  <c:v>4199.76</c:v>
                </c:pt>
                <c:pt idx="17991">
                  <c:v>4199.78</c:v>
                </c:pt>
                <c:pt idx="17992">
                  <c:v>4199.8</c:v>
                </c:pt>
                <c:pt idx="17993">
                  <c:v>4199.8200000000024</c:v>
                </c:pt>
                <c:pt idx="17994">
                  <c:v>4199.84</c:v>
                </c:pt>
                <c:pt idx="17995">
                  <c:v>4199.8600000000024</c:v>
                </c:pt>
                <c:pt idx="17996">
                  <c:v>4199.88</c:v>
                </c:pt>
                <c:pt idx="17997">
                  <c:v>4199.9000000000005</c:v>
                </c:pt>
                <c:pt idx="17998">
                  <c:v>4199.92</c:v>
                </c:pt>
                <c:pt idx="17999">
                  <c:v>4199.9399999999996</c:v>
                </c:pt>
                <c:pt idx="18000">
                  <c:v>4199.96</c:v>
                </c:pt>
                <c:pt idx="18001">
                  <c:v>4199.9799999999996</c:v>
                </c:pt>
                <c:pt idx="18002">
                  <c:v>4200</c:v>
                </c:pt>
                <c:pt idx="18003">
                  <c:v>4200.0200000000004</c:v>
                </c:pt>
                <c:pt idx="18004">
                  <c:v>4200.04</c:v>
                </c:pt>
                <c:pt idx="18005">
                  <c:v>4200.0600000000004</c:v>
                </c:pt>
                <c:pt idx="18006">
                  <c:v>4200.08</c:v>
                </c:pt>
                <c:pt idx="18007">
                  <c:v>4200.1000000000004</c:v>
                </c:pt>
                <c:pt idx="18008">
                  <c:v>4200.1200000000035</c:v>
                </c:pt>
                <c:pt idx="18009">
                  <c:v>4200.1400000000003</c:v>
                </c:pt>
                <c:pt idx="18010">
                  <c:v>4200.1600000000035</c:v>
                </c:pt>
                <c:pt idx="18011">
                  <c:v>4200.18</c:v>
                </c:pt>
                <c:pt idx="18012">
                  <c:v>4200.2</c:v>
                </c:pt>
                <c:pt idx="18013">
                  <c:v>4200.22</c:v>
                </c:pt>
                <c:pt idx="18014">
                  <c:v>4200.24</c:v>
                </c:pt>
                <c:pt idx="18015">
                  <c:v>4200.26</c:v>
                </c:pt>
                <c:pt idx="18016">
                  <c:v>4200.28</c:v>
                </c:pt>
                <c:pt idx="18017">
                  <c:v>4200.3</c:v>
                </c:pt>
                <c:pt idx="18018">
                  <c:v>4200.3200000000024</c:v>
                </c:pt>
                <c:pt idx="18019">
                  <c:v>4200.34</c:v>
                </c:pt>
                <c:pt idx="18020">
                  <c:v>4200.3600000000024</c:v>
                </c:pt>
                <c:pt idx="18021">
                  <c:v>4200.38</c:v>
                </c:pt>
                <c:pt idx="18022">
                  <c:v>4200.4000000000005</c:v>
                </c:pt>
                <c:pt idx="18023">
                  <c:v>4200.42</c:v>
                </c:pt>
                <c:pt idx="18024">
                  <c:v>4200.4399999999996</c:v>
                </c:pt>
                <c:pt idx="18025">
                  <c:v>4200.46</c:v>
                </c:pt>
                <c:pt idx="18026">
                  <c:v>4200.4799999999996</c:v>
                </c:pt>
                <c:pt idx="18027">
                  <c:v>4200.5</c:v>
                </c:pt>
                <c:pt idx="18028">
                  <c:v>4200.5200000000004</c:v>
                </c:pt>
                <c:pt idx="18029">
                  <c:v>4200.54</c:v>
                </c:pt>
                <c:pt idx="18030">
                  <c:v>4200.5600000000004</c:v>
                </c:pt>
                <c:pt idx="18031">
                  <c:v>4200.58</c:v>
                </c:pt>
                <c:pt idx="18032">
                  <c:v>4200.6000000000004</c:v>
                </c:pt>
                <c:pt idx="18033">
                  <c:v>4200.6200000000035</c:v>
                </c:pt>
                <c:pt idx="18034">
                  <c:v>4200.6400000000003</c:v>
                </c:pt>
                <c:pt idx="18035">
                  <c:v>4200.6600000000035</c:v>
                </c:pt>
                <c:pt idx="18036">
                  <c:v>4200.68</c:v>
                </c:pt>
                <c:pt idx="18037">
                  <c:v>4200.7</c:v>
                </c:pt>
                <c:pt idx="18038">
                  <c:v>4200.72</c:v>
                </c:pt>
                <c:pt idx="18039">
                  <c:v>4200.74</c:v>
                </c:pt>
                <c:pt idx="18040">
                  <c:v>4200.76</c:v>
                </c:pt>
                <c:pt idx="18041">
                  <c:v>4200.78</c:v>
                </c:pt>
                <c:pt idx="18042">
                  <c:v>4200.8</c:v>
                </c:pt>
                <c:pt idx="18043">
                  <c:v>4200.8200000000024</c:v>
                </c:pt>
                <c:pt idx="18044">
                  <c:v>4200.84</c:v>
                </c:pt>
                <c:pt idx="18045">
                  <c:v>4200.8600000000024</c:v>
                </c:pt>
                <c:pt idx="18046">
                  <c:v>4200.88</c:v>
                </c:pt>
                <c:pt idx="18047">
                  <c:v>4200.9000000000005</c:v>
                </c:pt>
                <c:pt idx="18048">
                  <c:v>4200.92</c:v>
                </c:pt>
                <c:pt idx="18049">
                  <c:v>4200.9399999999996</c:v>
                </c:pt>
                <c:pt idx="18050">
                  <c:v>4200.96</c:v>
                </c:pt>
                <c:pt idx="18051">
                  <c:v>4200.9799999999996</c:v>
                </c:pt>
                <c:pt idx="18052">
                  <c:v>4201</c:v>
                </c:pt>
                <c:pt idx="18053">
                  <c:v>4201.0200000000004</c:v>
                </c:pt>
                <c:pt idx="18054">
                  <c:v>4201.04</c:v>
                </c:pt>
                <c:pt idx="18055">
                  <c:v>4201.0600000000004</c:v>
                </c:pt>
                <c:pt idx="18056">
                  <c:v>4201.08</c:v>
                </c:pt>
                <c:pt idx="18057">
                  <c:v>4201.1000000000004</c:v>
                </c:pt>
                <c:pt idx="18058">
                  <c:v>4201.1200000000035</c:v>
                </c:pt>
                <c:pt idx="18059">
                  <c:v>4201.1400000000003</c:v>
                </c:pt>
                <c:pt idx="18060">
                  <c:v>4201.1600000000035</c:v>
                </c:pt>
                <c:pt idx="18061">
                  <c:v>4201.18</c:v>
                </c:pt>
                <c:pt idx="18062">
                  <c:v>4201.2</c:v>
                </c:pt>
                <c:pt idx="18063">
                  <c:v>4201.22</c:v>
                </c:pt>
                <c:pt idx="18064">
                  <c:v>4201.24</c:v>
                </c:pt>
                <c:pt idx="18065">
                  <c:v>4201.26</c:v>
                </c:pt>
                <c:pt idx="18066">
                  <c:v>4201.28</c:v>
                </c:pt>
                <c:pt idx="18067">
                  <c:v>4201.3</c:v>
                </c:pt>
                <c:pt idx="18068">
                  <c:v>4201.3200000000024</c:v>
                </c:pt>
                <c:pt idx="18069">
                  <c:v>4201.34</c:v>
                </c:pt>
                <c:pt idx="18070">
                  <c:v>4201.3600000000024</c:v>
                </c:pt>
                <c:pt idx="18071">
                  <c:v>4201.38</c:v>
                </c:pt>
                <c:pt idx="18072">
                  <c:v>4201.4000000000005</c:v>
                </c:pt>
                <c:pt idx="18073">
                  <c:v>4201.42</c:v>
                </c:pt>
                <c:pt idx="18074">
                  <c:v>4201.4399999999996</c:v>
                </c:pt>
                <c:pt idx="18075">
                  <c:v>4201.46</c:v>
                </c:pt>
                <c:pt idx="18076">
                  <c:v>4201.4799999999996</c:v>
                </c:pt>
                <c:pt idx="18077">
                  <c:v>4201.5</c:v>
                </c:pt>
                <c:pt idx="18078">
                  <c:v>4201.5200000000004</c:v>
                </c:pt>
                <c:pt idx="18079">
                  <c:v>4201.54</c:v>
                </c:pt>
                <c:pt idx="18080">
                  <c:v>4201.5600000000004</c:v>
                </c:pt>
                <c:pt idx="18081">
                  <c:v>4201.58</c:v>
                </c:pt>
                <c:pt idx="18082">
                  <c:v>4201.6000000000004</c:v>
                </c:pt>
                <c:pt idx="18083">
                  <c:v>4201.6200000000035</c:v>
                </c:pt>
                <c:pt idx="18084">
                  <c:v>4201.6400000000003</c:v>
                </c:pt>
                <c:pt idx="18085">
                  <c:v>4201.6600000000035</c:v>
                </c:pt>
                <c:pt idx="18086">
                  <c:v>4201.68</c:v>
                </c:pt>
                <c:pt idx="18087">
                  <c:v>4201.7</c:v>
                </c:pt>
                <c:pt idx="18088">
                  <c:v>4201.72</c:v>
                </c:pt>
                <c:pt idx="18089">
                  <c:v>4201.74</c:v>
                </c:pt>
                <c:pt idx="18090">
                  <c:v>4201.76</c:v>
                </c:pt>
                <c:pt idx="18091">
                  <c:v>4201.78</c:v>
                </c:pt>
                <c:pt idx="18092">
                  <c:v>4201.8</c:v>
                </c:pt>
                <c:pt idx="18093">
                  <c:v>4201.8200000000024</c:v>
                </c:pt>
                <c:pt idx="18094">
                  <c:v>4201.84</c:v>
                </c:pt>
                <c:pt idx="18095">
                  <c:v>4201.8600000000024</c:v>
                </c:pt>
                <c:pt idx="18096">
                  <c:v>4201.88</c:v>
                </c:pt>
                <c:pt idx="18097">
                  <c:v>4201.9000000000005</c:v>
                </c:pt>
                <c:pt idx="18098">
                  <c:v>4201.92</c:v>
                </c:pt>
                <c:pt idx="18099">
                  <c:v>4201.9399999999996</c:v>
                </c:pt>
                <c:pt idx="18100">
                  <c:v>4201.96</c:v>
                </c:pt>
                <c:pt idx="18101">
                  <c:v>4201.9799999999996</c:v>
                </c:pt>
                <c:pt idx="18102">
                  <c:v>4202</c:v>
                </c:pt>
                <c:pt idx="18103">
                  <c:v>4202.0200000000004</c:v>
                </c:pt>
                <c:pt idx="18104">
                  <c:v>4202.04</c:v>
                </c:pt>
                <c:pt idx="18105">
                  <c:v>4202.0600000000004</c:v>
                </c:pt>
                <c:pt idx="18106">
                  <c:v>4202.08</c:v>
                </c:pt>
                <c:pt idx="18107">
                  <c:v>4202.1000000000004</c:v>
                </c:pt>
                <c:pt idx="18108">
                  <c:v>4202.1200000000035</c:v>
                </c:pt>
                <c:pt idx="18109">
                  <c:v>4202.1400000000003</c:v>
                </c:pt>
                <c:pt idx="18110">
                  <c:v>4202.1600000000035</c:v>
                </c:pt>
                <c:pt idx="18111">
                  <c:v>4202.18</c:v>
                </c:pt>
                <c:pt idx="18112">
                  <c:v>4202.2</c:v>
                </c:pt>
                <c:pt idx="18113">
                  <c:v>4202.22</c:v>
                </c:pt>
                <c:pt idx="18114">
                  <c:v>4202.24</c:v>
                </c:pt>
                <c:pt idx="18115">
                  <c:v>4202.26</c:v>
                </c:pt>
                <c:pt idx="18116">
                  <c:v>4202.28</c:v>
                </c:pt>
                <c:pt idx="18117">
                  <c:v>4202.3</c:v>
                </c:pt>
                <c:pt idx="18118">
                  <c:v>4202.3200000000024</c:v>
                </c:pt>
                <c:pt idx="18119">
                  <c:v>4202.34</c:v>
                </c:pt>
                <c:pt idx="18120">
                  <c:v>4202.3600000000024</c:v>
                </c:pt>
                <c:pt idx="18121">
                  <c:v>4202.38</c:v>
                </c:pt>
                <c:pt idx="18122">
                  <c:v>4202.4000000000005</c:v>
                </c:pt>
                <c:pt idx="18123">
                  <c:v>4202.42</c:v>
                </c:pt>
                <c:pt idx="18124">
                  <c:v>4202.4399999999996</c:v>
                </c:pt>
                <c:pt idx="18125">
                  <c:v>4202.46</c:v>
                </c:pt>
                <c:pt idx="18126">
                  <c:v>4202.4799999999996</c:v>
                </c:pt>
                <c:pt idx="18127">
                  <c:v>4202.5</c:v>
                </c:pt>
                <c:pt idx="18128">
                  <c:v>4202.5200000000004</c:v>
                </c:pt>
                <c:pt idx="18129">
                  <c:v>4202.54</c:v>
                </c:pt>
                <c:pt idx="18130">
                  <c:v>4202.5600000000004</c:v>
                </c:pt>
                <c:pt idx="18131">
                  <c:v>4202.58</c:v>
                </c:pt>
                <c:pt idx="18132">
                  <c:v>4202.6000000000004</c:v>
                </c:pt>
                <c:pt idx="18133">
                  <c:v>4202.6200000000035</c:v>
                </c:pt>
                <c:pt idx="18134">
                  <c:v>4202.6400000000003</c:v>
                </c:pt>
                <c:pt idx="18135">
                  <c:v>4202.6600000000035</c:v>
                </c:pt>
                <c:pt idx="18136">
                  <c:v>4202.68</c:v>
                </c:pt>
                <c:pt idx="18137">
                  <c:v>4202.7</c:v>
                </c:pt>
                <c:pt idx="18138">
                  <c:v>4202.72</c:v>
                </c:pt>
                <c:pt idx="18139">
                  <c:v>4202.74</c:v>
                </c:pt>
                <c:pt idx="18140">
                  <c:v>4202.76</c:v>
                </c:pt>
                <c:pt idx="18141">
                  <c:v>4202.78</c:v>
                </c:pt>
                <c:pt idx="18142">
                  <c:v>4202.8</c:v>
                </c:pt>
                <c:pt idx="18143">
                  <c:v>4202.8200000000024</c:v>
                </c:pt>
                <c:pt idx="18144">
                  <c:v>4202.84</c:v>
                </c:pt>
                <c:pt idx="18145">
                  <c:v>4202.8600000000024</c:v>
                </c:pt>
                <c:pt idx="18146">
                  <c:v>4202.88</c:v>
                </c:pt>
                <c:pt idx="18147">
                  <c:v>4202.9000000000005</c:v>
                </c:pt>
                <c:pt idx="18148">
                  <c:v>4202.92</c:v>
                </c:pt>
                <c:pt idx="18149">
                  <c:v>4202.9399999999996</c:v>
                </c:pt>
                <c:pt idx="18150">
                  <c:v>4202.96</c:v>
                </c:pt>
                <c:pt idx="18151">
                  <c:v>4202.9799999999996</c:v>
                </c:pt>
                <c:pt idx="18152">
                  <c:v>4203</c:v>
                </c:pt>
                <c:pt idx="18153">
                  <c:v>4203.0200000000004</c:v>
                </c:pt>
                <c:pt idx="18154">
                  <c:v>4203.04</c:v>
                </c:pt>
                <c:pt idx="18155">
                  <c:v>4203.0600000000004</c:v>
                </c:pt>
                <c:pt idx="18156">
                  <c:v>4203.08</c:v>
                </c:pt>
                <c:pt idx="18157">
                  <c:v>4203.1000000000004</c:v>
                </c:pt>
                <c:pt idx="18158">
                  <c:v>4203.1200000000035</c:v>
                </c:pt>
                <c:pt idx="18159">
                  <c:v>4203.1400000000003</c:v>
                </c:pt>
                <c:pt idx="18160">
                  <c:v>4203.1600000000035</c:v>
                </c:pt>
                <c:pt idx="18161">
                  <c:v>4203.18</c:v>
                </c:pt>
                <c:pt idx="18162">
                  <c:v>4203.2</c:v>
                </c:pt>
                <c:pt idx="18163">
                  <c:v>4203.22</c:v>
                </c:pt>
                <c:pt idx="18164">
                  <c:v>4203.24</c:v>
                </c:pt>
                <c:pt idx="18165">
                  <c:v>4203.26</c:v>
                </c:pt>
                <c:pt idx="18166">
                  <c:v>4203.28</c:v>
                </c:pt>
                <c:pt idx="18167">
                  <c:v>4203.3</c:v>
                </c:pt>
                <c:pt idx="18168">
                  <c:v>4203.3200000000024</c:v>
                </c:pt>
                <c:pt idx="18169">
                  <c:v>4203.34</c:v>
                </c:pt>
                <c:pt idx="18170">
                  <c:v>4203.3600000000024</c:v>
                </c:pt>
                <c:pt idx="18171">
                  <c:v>4203.38</c:v>
                </c:pt>
                <c:pt idx="18172">
                  <c:v>4203.4000000000005</c:v>
                </c:pt>
                <c:pt idx="18173">
                  <c:v>4203.42</c:v>
                </c:pt>
                <c:pt idx="18174">
                  <c:v>4203.4399999999996</c:v>
                </c:pt>
                <c:pt idx="18175">
                  <c:v>4203.46</c:v>
                </c:pt>
                <c:pt idx="18176">
                  <c:v>4203.4799999999996</c:v>
                </c:pt>
                <c:pt idx="18177">
                  <c:v>4203.5</c:v>
                </c:pt>
                <c:pt idx="18178">
                  <c:v>4203.5200000000004</c:v>
                </c:pt>
                <c:pt idx="18179">
                  <c:v>4203.54</c:v>
                </c:pt>
                <c:pt idx="18180">
                  <c:v>4203.5600000000004</c:v>
                </c:pt>
                <c:pt idx="18181">
                  <c:v>4203.58</c:v>
                </c:pt>
                <c:pt idx="18182">
                  <c:v>4203.6000000000004</c:v>
                </c:pt>
                <c:pt idx="18183">
                  <c:v>4203.6200000000035</c:v>
                </c:pt>
                <c:pt idx="18184">
                  <c:v>4203.6400000000003</c:v>
                </c:pt>
                <c:pt idx="18185">
                  <c:v>4203.6600000000035</c:v>
                </c:pt>
                <c:pt idx="18186">
                  <c:v>4203.68</c:v>
                </c:pt>
                <c:pt idx="18187">
                  <c:v>4203.7</c:v>
                </c:pt>
                <c:pt idx="18188">
                  <c:v>4203.72</c:v>
                </c:pt>
                <c:pt idx="18189">
                  <c:v>4203.74</c:v>
                </c:pt>
                <c:pt idx="18190">
                  <c:v>4203.76</c:v>
                </c:pt>
                <c:pt idx="18191">
                  <c:v>4203.78</c:v>
                </c:pt>
                <c:pt idx="18192">
                  <c:v>4203.8</c:v>
                </c:pt>
                <c:pt idx="18193">
                  <c:v>4203.8200000000024</c:v>
                </c:pt>
                <c:pt idx="18194">
                  <c:v>4203.84</c:v>
                </c:pt>
                <c:pt idx="18195">
                  <c:v>4203.8600000000024</c:v>
                </c:pt>
                <c:pt idx="18196">
                  <c:v>4203.88</c:v>
                </c:pt>
                <c:pt idx="18197">
                  <c:v>4203.9000000000005</c:v>
                </c:pt>
                <c:pt idx="18198">
                  <c:v>4203.92</c:v>
                </c:pt>
                <c:pt idx="18199">
                  <c:v>4203.9399999999996</c:v>
                </c:pt>
                <c:pt idx="18200">
                  <c:v>4203.96</c:v>
                </c:pt>
                <c:pt idx="18201">
                  <c:v>4203.9799999999996</c:v>
                </c:pt>
                <c:pt idx="18202">
                  <c:v>4204</c:v>
                </c:pt>
                <c:pt idx="18203">
                  <c:v>4204.0200000000004</c:v>
                </c:pt>
                <c:pt idx="18204">
                  <c:v>4204.04</c:v>
                </c:pt>
                <c:pt idx="18205">
                  <c:v>4204.0600000000004</c:v>
                </c:pt>
                <c:pt idx="18206">
                  <c:v>4204.08</c:v>
                </c:pt>
                <c:pt idx="18207">
                  <c:v>4204.1000000000004</c:v>
                </c:pt>
                <c:pt idx="18208">
                  <c:v>4204.1200000000035</c:v>
                </c:pt>
                <c:pt idx="18209">
                  <c:v>4204.1400000000003</c:v>
                </c:pt>
                <c:pt idx="18210">
                  <c:v>4204.1600000000035</c:v>
                </c:pt>
                <c:pt idx="18211">
                  <c:v>4204.18</c:v>
                </c:pt>
                <c:pt idx="18212">
                  <c:v>4204.2</c:v>
                </c:pt>
                <c:pt idx="18213">
                  <c:v>4204.22</c:v>
                </c:pt>
                <c:pt idx="18214">
                  <c:v>4204.24</c:v>
                </c:pt>
                <c:pt idx="18215">
                  <c:v>4204.26</c:v>
                </c:pt>
                <c:pt idx="18216">
                  <c:v>4204.28</c:v>
                </c:pt>
                <c:pt idx="18217">
                  <c:v>4204.3</c:v>
                </c:pt>
                <c:pt idx="18218">
                  <c:v>4204.3200000000024</c:v>
                </c:pt>
                <c:pt idx="18219">
                  <c:v>4204.34</c:v>
                </c:pt>
                <c:pt idx="18220">
                  <c:v>4204.3600000000024</c:v>
                </c:pt>
                <c:pt idx="18221">
                  <c:v>4204.38</c:v>
                </c:pt>
                <c:pt idx="18222">
                  <c:v>4204.4000000000005</c:v>
                </c:pt>
                <c:pt idx="18223">
                  <c:v>4204.42</c:v>
                </c:pt>
                <c:pt idx="18224">
                  <c:v>4204.4399999999996</c:v>
                </c:pt>
                <c:pt idx="18225">
                  <c:v>4204.46</c:v>
                </c:pt>
                <c:pt idx="18226">
                  <c:v>4204.4799999999996</c:v>
                </c:pt>
                <c:pt idx="18227">
                  <c:v>4204.5</c:v>
                </c:pt>
                <c:pt idx="18228">
                  <c:v>4204.5200000000004</c:v>
                </c:pt>
                <c:pt idx="18229">
                  <c:v>4204.54</c:v>
                </c:pt>
                <c:pt idx="18230">
                  <c:v>4204.5600000000004</c:v>
                </c:pt>
                <c:pt idx="18231">
                  <c:v>4204.58</c:v>
                </c:pt>
                <c:pt idx="18232">
                  <c:v>4204.6000000000004</c:v>
                </c:pt>
                <c:pt idx="18233">
                  <c:v>4204.6200000000035</c:v>
                </c:pt>
                <c:pt idx="18234">
                  <c:v>4204.6400000000003</c:v>
                </c:pt>
                <c:pt idx="18235">
                  <c:v>4204.6600000000035</c:v>
                </c:pt>
                <c:pt idx="18236">
                  <c:v>4204.68</c:v>
                </c:pt>
                <c:pt idx="18237">
                  <c:v>4204.7</c:v>
                </c:pt>
                <c:pt idx="18238">
                  <c:v>4204.72</c:v>
                </c:pt>
                <c:pt idx="18239">
                  <c:v>4204.74</c:v>
                </c:pt>
                <c:pt idx="18240">
                  <c:v>4204.76</c:v>
                </c:pt>
                <c:pt idx="18241">
                  <c:v>4204.78</c:v>
                </c:pt>
                <c:pt idx="18242">
                  <c:v>4204.8</c:v>
                </c:pt>
                <c:pt idx="18243">
                  <c:v>4204.8200000000024</c:v>
                </c:pt>
                <c:pt idx="18244">
                  <c:v>4204.84</c:v>
                </c:pt>
                <c:pt idx="18245">
                  <c:v>4204.8600000000024</c:v>
                </c:pt>
                <c:pt idx="18246">
                  <c:v>4204.88</c:v>
                </c:pt>
                <c:pt idx="18247">
                  <c:v>4204.9000000000005</c:v>
                </c:pt>
                <c:pt idx="18248">
                  <c:v>4204.92</c:v>
                </c:pt>
                <c:pt idx="18249">
                  <c:v>4204.9399999999996</c:v>
                </c:pt>
                <c:pt idx="18250">
                  <c:v>4204.96</c:v>
                </c:pt>
                <c:pt idx="18251">
                  <c:v>4204.9799999999996</c:v>
                </c:pt>
                <c:pt idx="18252">
                  <c:v>4205</c:v>
                </c:pt>
                <c:pt idx="18253">
                  <c:v>4205.0200000000004</c:v>
                </c:pt>
                <c:pt idx="18254">
                  <c:v>4205.04</c:v>
                </c:pt>
                <c:pt idx="18255">
                  <c:v>4205.0600000000004</c:v>
                </c:pt>
                <c:pt idx="18256">
                  <c:v>4205.08</c:v>
                </c:pt>
                <c:pt idx="18257">
                  <c:v>4205.1000000000004</c:v>
                </c:pt>
                <c:pt idx="18258">
                  <c:v>4205.1200000000035</c:v>
                </c:pt>
                <c:pt idx="18259">
                  <c:v>4205.1400000000003</c:v>
                </c:pt>
                <c:pt idx="18260">
                  <c:v>4205.1600000000035</c:v>
                </c:pt>
                <c:pt idx="18261">
                  <c:v>4205.18</c:v>
                </c:pt>
                <c:pt idx="18262">
                  <c:v>4205.2</c:v>
                </c:pt>
                <c:pt idx="18263">
                  <c:v>4205.22</c:v>
                </c:pt>
                <c:pt idx="18264">
                  <c:v>4205.24</c:v>
                </c:pt>
                <c:pt idx="18265">
                  <c:v>4205.26</c:v>
                </c:pt>
                <c:pt idx="18266">
                  <c:v>4205.28</c:v>
                </c:pt>
                <c:pt idx="18267">
                  <c:v>4205.3</c:v>
                </c:pt>
                <c:pt idx="18268">
                  <c:v>4205.3200000000024</c:v>
                </c:pt>
                <c:pt idx="18269">
                  <c:v>4205.34</c:v>
                </c:pt>
                <c:pt idx="18270">
                  <c:v>4205.3600000000024</c:v>
                </c:pt>
                <c:pt idx="18271">
                  <c:v>4205.38</c:v>
                </c:pt>
                <c:pt idx="18272">
                  <c:v>4205.4000000000005</c:v>
                </c:pt>
                <c:pt idx="18273">
                  <c:v>4205.42</c:v>
                </c:pt>
                <c:pt idx="18274">
                  <c:v>4205.4399999999996</c:v>
                </c:pt>
                <c:pt idx="18275">
                  <c:v>4205.46</c:v>
                </c:pt>
                <c:pt idx="18276">
                  <c:v>4205.4799999999996</c:v>
                </c:pt>
                <c:pt idx="18277">
                  <c:v>4205.5</c:v>
                </c:pt>
                <c:pt idx="18278">
                  <c:v>4205.5200000000004</c:v>
                </c:pt>
                <c:pt idx="18279">
                  <c:v>4205.54</c:v>
                </c:pt>
                <c:pt idx="18280">
                  <c:v>4205.5600000000004</c:v>
                </c:pt>
                <c:pt idx="18281">
                  <c:v>4205.58</c:v>
                </c:pt>
                <c:pt idx="18282">
                  <c:v>4205.6000000000004</c:v>
                </c:pt>
                <c:pt idx="18283">
                  <c:v>4205.6200000000035</c:v>
                </c:pt>
                <c:pt idx="18284">
                  <c:v>4205.6400000000003</c:v>
                </c:pt>
                <c:pt idx="18285">
                  <c:v>4205.6600000000035</c:v>
                </c:pt>
                <c:pt idx="18286">
                  <c:v>4205.68</c:v>
                </c:pt>
                <c:pt idx="18287">
                  <c:v>4205.7</c:v>
                </c:pt>
                <c:pt idx="18288">
                  <c:v>4205.72</c:v>
                </c:pt>
                <c:pt idx="18289">
                  <c:v>4205.74</c:v>
                </c:pt>
                <c:pt idx="18290">
                  <c:v>4205.76</c:v>
                </c:pt>
                <c:pt idx="18291">
                  <c:v>4205.78</c:v>
                </c:pt>
                <c:pt idx="18292">
                  <c:v>4205.8</c:v>
                </c:pt>
                <c:pt idx="18293">
                  <c:v>4205.8200000000024</c:v>
                </c:pt>
                <c:pt idx="18294">
                  <c:v>4205.84</c:v>
                </c:pt>
                <c:pt idx="18295">
                  <c:v>4205.8600000000024</c:v>
                </c:pt>
                <c:pt idx="18296">
                  <c:v>4205.88</c:v>
                </c:pt>
                <c:pt idx="18297">
                  <c:v>4205.9000000000005</c:v>
                </c:pt>
                <c:pt idx="18298">
                  <c:v>4205.92</c:v>
                </c:pt>
                <c:pt idx="18299">
                  <c:v>4205.9399999999996</c:v>
                </c:pt>
                <c:pt idx="18300">
                  <c:v>4205.96</c:v>
                </c:pt>
                <c:pt idx="18301">
                  <c:v>4205.9799999999996</c:v>
                </c:pt>
                <c:pt idx="18302">
                  <c:v>4206</c:v>
                </c:pt>
                <c:pt idx="18303">
                  <c:v>4206.0200000000004</c:v>
                </c:pt>
                <c:pt idx="18304">
                  <c:v>4206.04</c:v>
                </c:pt>
                <c:pt idx="18305">
                  <c:v>4206.0600000000004</c:v>
                </c:pt>
                <c:pt idx="18306">
                  <c:v>4206.08</c:v>
                </c:pt>
                <c:pt idx="18307">
                  <c:v>4206.1000000000004</c:v>
                </c:pt>
                <c:pt idx="18308">
                  <c:v>4206.1200000000035</c:v>
                </c:pt>
                <c:pt idx="18309">
                  <c:v>4206.1400000000003</c:v>
                </c:pt>
                <c:pt idx="18310">
                  <c:v>4206.1600000000035</c:v>
                </c:pt>
                <c:pt idx="18311">
                  <c:v>4206.18</c:v>
                </c:pt>
                <c:pt idx="18312">
                  <c:v>4206.2</c:v>
                </c:pt>
                <c:pt idx="18313">
                  <c:v>4206.22</c:v>
                </c:pt>
                <c:pt idx="18314">
                  <c:v>4206.24</c:v>
                </c:pt>
                <c:pt idx="18315">
                  <c:v>4206.26</c:v>
                </c:pt>
                <c:pt idx="18316">
                  <c:v>4206.28</c:v>
                </c:pt>
                <c:pt idx="18317">
                  <c:v>4206.3</c:v>
                </c:pt>
                <c:pt idx="18318">
                  <c:v>4206.3200000000024</c:v>
                </c:pt>
                <c:pt idx="18319">
                  <c:v>4206.34</c:v>
                </c:pt>
                <c:pt idx="18320">
                  <c:v>4206.3600000000024</c:v>
                </c:pt>
                <c:pt idx="18321">
                  <c:v>4206.38</c:v>
                </c:pt>
                <c:pt idx="18322">
                  <c:v>4206.4000000000005</c:v>
                </c:pt>
                <c:pt idx="18323">
                  <c:v>4206.42</c:v>
                </c:pt>
                <c:pt idx="18324">
                  <c:v>4206.4399999999996</c:v>
                </c:pt>
                <c:pt idx="18325">
                  <c:v>4206.46</c:v>
                </c:pt>
                <c:pt idx="18326">
                  <c:v>4206.4799999999996</c:v>
                </c:pt>
                <c:pt idx="18327">
                  <c:v>4206.5</c:v>
                </c:pt>
                <c:pt idx="18328">
                  <c:v>4206.5200000000004</c:v>
                </c:pt>
                <c:pt idx="18329">
                  <c:v>4206.54</c:v>
                </c:pt>
                <c:pt idx="18330">
                  <c:v>4206.5600000000004</c:v>
                </c:pt>
                <c:pt idx="18331">
                  <c:v>4206.58</c:v>
                </c:pt>
                <c:pt idx="18332">
                  <c:v>4206.6000000000004</c:v>
                </c:pt>
                <c:pt idx="18333">
                  <c:v>4206.6200000000035</c:v>
                </c:pt>
                <c:pt idx="18334">
                  <c:v>4206.6400000000003</c:v>
                </c:pt>
                <c:pt idx="18335">
                  <c:v>4206.6600000000035</c:v>
                </c:pt>
                <c:pt idx="18336">
                  <c:v>4206.68</c:v>
                </c:pt>
                <c:pt idx="18337">
                  <c:v>4206.7</c:v>
                </c:pt>
                <c:pt idx="18338">
                  <c:v>4206.72</c:v>
                </c:pt>
                <c:pt idx="18339">
                  <c:v>4206.74</c:v>
                </c:pt>
                <c:pt idx="18340">
                  <c:v>4206.76</c:v>
                </c:pt>
                <c:pt idx="18341">
                  <c:v>4206.78</c:v>
                </c:pt>
                <c:pt idx="18342">
                  <c:v>4206.8</c:v>
                </c:pt>
                <c:pt idx="18343">
                  <c:v>4206.8200000000024</c:v>
                </c:pt>
                <c:pt idx="18344">
                  <c:v>4206.84</c:v>
                </c:pt>
                <c:pt idx="18345">
                  <c:v>4206.8600000000024</c:v>
                </c:pt>
                <c:pt idx="18346">
                  <c:v>4206.88</c:v>
                </c:pt>
                <c:pt idx="18347">
                  <c:v>4206.9000000000005</c:v>
                </c:pt>
                <c:pt idx="18348">
                  <c:v>4206.92</c:v>
                </c:pt>
                <c:pt idx="18349">
                  <c:v>4206.9399999999996</c:v>
                </c:pt>
                <c:pt idx="18350">
                  <c:v>4206.96</c:v>
                </c:pt>
                <c:pt idx="18351">
                  <c:v>4206.9799999999996</c:v>
                </c:pt>
                <c:pt idx="18352">
                  <c:v>4207</c:v>
                </c:pt>
                <c:pt idx="18353">
                  <c:v>4207.0200000000004</c:v>
                </c:pt>
                <c:pt idx="18354">
                  <c:v>4207.04</c:v>
                </c:pt>
                <c:pt idx="18355">
                  <c:v>4207.0600000000004</c:v>
                </c:pt>
                <c:pt idx="18356">
                  <c:v>4207.08</c:v>
                </c:pt>
                <c:pt idx="18357">
                  <c:v>4207.1000000000004</c:v>
                </c:pt>
                <c:pt idx="18358">
                  <c:v>4207.1200000000035</c:v>
                </c:pt>
                <c:pt idx="18359">
                  <c:v>4207.1400000000003</c:v>
                </c:pt>
                <c:pt idx="18360">
                  <c:v>4207.1600000000035</c:v>
                </c:pt>
                <c:pt idx="18361">
                  <c:v>4207.18</c:v>
                </c:pt>
                <c:pt idx="18362">
                  <c:v>4207.2</c:v>
                </c:pt>
                <c:pt idx="18363">
                  <c:v>4207.22</c:v>
                </c:pt>
                <c:pt idx="18364">
                  <c:v>4207.24</c:v>
                </c:pt>
                <c:pt idx="18365">
                  <c:v>4207.26</c:v>
                </c:pt>
                <c:pt idx="18366">
                  <c:v>4207.28</c:v>
                </c:pt>
                <c:pt idx="18367">
                  <c:v>4207.3</c:v>
                </c:pt>
                <c:pt idx="18368">
                  <c:v>4207.3200000000024</c:v>
                </c:pt>
                <c:pt idx="18369">
                  <c:v>4207.34</c:v>
                </c:pt>
                <c:pt idx="18370">
                  <c:v>4207.3600000000024</c:v>
                </c:pt>
                <c:pt idx="18371">
                  <c:v>4207.38</c:v>
                </c:pt>
                <c:pt idx="18372">
                  <c:v>4207.4000000000005</c:v>
                </c:pt>
                <c:pt idx="18373">
                  <c:v>4207.42</c:v>
                </c:pt>
                <c:pt idx="18374">
                  <c:v>4207.4399999999996</c:v>
                </c:pt>
                <c:pt idx="18375">
                  <c:v>4207.46</c:v>
                </c:pt>
                <c:pt idx="18376">
                  <c:v>4207.4799999999996</c:v>
                </c:pt>
                <c:pt idx="18377">
                  <c:v>4207.5</c:v>
                </c:pt>
                <c:pt idx="18378">
                  <c:v>4207.5200000000004</c:v>
                </c:pt>
                <c:pt idx="18379">
                  <c:v>4207.54</c:v>
                </c:pt>
                <c:pt idx="18380">
                  <c:v>4207.5600000000004</c:v>
                </c:pt>
                <c:pt idx="18381">
                  <c:v>4207.58</c:v>
                </c:pt>
                <c:pt idx="18382">
                  <c:v>4207.6000000000004</c:v>
                </c:pt>
                <c:pt idx="18383">
                  <c:v>4207.6200000000035</c:v>
                </c:pt>
                <c:pt idx="18384">
                  <c:v>4207.6400000000003</c:v>
                </c:pt>
                <c:pt idx="18385">
                  <c:v>4207.6600000000035</c:v>
                </c:pt>
                <c:pt idx="18386">
                  <c:v>4207.68</c:v>
                </c:pt>
                <c:pt idx="18387">
                  <c:v>4207.7</c:v>
                </c:pt>
                <c:pt idx="18388">
                  <c:v>4207.72</c:v>
                </c:pt>
                <c:pt idx="18389">
                  <c:v>4207.74</c:v>
                </c:pt>
                <c:pt idx="18390">
                  <c:v>4207.76</c:v>
                </c:pt>
                <c:pt idx="18391">
                  <c:v>4207.78</c:v>
                </c:pt>
                <c:pt idx="18392">
                  <c:v>4207.8</c:v>
                </c:pt>
                <c:pt idx="18393">
                  <c:v>4207.8200000000024</c:v>
                </c:pt>
                <c:pt idx="18394">
                  <c:v>4207.84</c:v>
                </c:pt>
                <c:pt idx="18395">
                  <c:v>4207.8600000000024</c:v>
                </c:pt>
                <c:pt idx="18396">
                  <c:v>4207.88</c:v>
                </c:pt>
                <c:pt idx="18397">
                  <c:v>4207.9000000000005</c:v>
                </c:pt>
                <c:pt idx="18398">
                  <c:v>4207.92</c:v>
                </c:pt>
                <c:pt idx="18399">
                  <c:v>4207.9399999999996</c:v>
                </c:pt>
                <c:pt idx="18400">
                  <c:v>4207.96</c:v>
                </c:pt>
                <c:pt idx="18401">
                  <c:v>4207.9799999999996</c:v>
                </c:pt>
                <c:pt idx="18402">
                  <c:v>4208</c:v>
                </c:pt>
                <c:pt idx="18403">
                  <c:v>4208.0200000000004</c:v>
                </c:pt>
                <c:pt idx="18404">
                  <c:v>4208.04</c:v>
                </c:pt>
                <c:pt idx="18405">
                  <c:v>4208.0600000000004</c:v>
                </c:pt>
                <c:pt idx="18406">
                  <c:v>4208.08</c:v>
                </c:pt>
                <c:pt idx="18407">
                  <c:v>4208.1000000000004</c:v>
                </c:pt>
                <c:pt idx="18408">
                  <c:v>4208.1200000000035</c:v>
                </c:pt>
                <c:pt idx="18409">
                  <c:v>4208.1400000000003</c:v>
                </c:pt>
                <c:pt idx="18410">
                  <c:v>4208.1600000000035</c:v>
                </c:pt>
                <c:pt idx="18411">
                  <c:v>4208.18</c:v>
                </c:pt>
                <c:pt idx="18412">
                  <c:v>4208.2</c:v>
                </c:pt>
                <c:pt idx="18413">
                  <c:v>4208.22</c:v>
                </c:pt>
                <c:pt idx="18414">
                  <c:v>4208.24</c:v>
                </c:pt>
                <c:pt idx="18415">
                  <c:v>4208.26</c:v>
                </c:pt>
                <c:pt idx="18416">
                  <c:v>4208.28</c:v>
                </c:pt>
                <c:pt idx="18417">
                  <c:v>4208.3</c:v>
                </c:pt>
                <c:pt idx="18418">
                  <c:v>4208.3200000000024</c:v>
                </c:pt>
                <c:pt idx="18419">
                  <c:v>4208.34</c:v>
                </c:pt>
                <c:pt idx="18420">
                  <c:v>4208.3600000000024</c:v>
                </c:pt>
                <c:pt idx="18421">
                  <c:v>4208.38</c:v>
                </c:pt>
                <c:pt idx="18422">
                  <c:v>4208.4000000000005</c:v>
                </c:pt>
                <c:pt idx="18423">
                  <c:v>4208.42</c:v>
                </c:pt>
                <c:pt idx="18424">
                  <c:v>4208.4399999999996</c:v>
                </c:pt>
                <c:pt idx="18425">
                  <c:v>4208.46</c:v>
                </c:pt>
                <c:pt idx="18426">
                  <c:v>4208.4799999999996</c:v>
                </c:pt>
                <c:pt idx="18427">
                  <c:v>4208.5</c:v>
                </c:pt>
                <c:pt idx="18428">
                  <c:v>4208.5200000000004</c:v>
                </c:pt>
                <c:pt idx="18429">
                  <c:v>4208.54</c:v>
                </c:pt>
                <c:pt idx="18430">
                  <c:v>4208.5600000000004</c:v>
                </c:pt>
                <c:pt idx="18431">
                  <c:v>4208.58</c:v>
                </c:pt>
                <c:pt idx="18432">
                  <c:v>4208.6000000000004</c:v>
                </c:pt>
                <c:pt idx="18433">
                  <c:v>4208.6200000000035</c:v>
                </c:pt>
                <c:pt idx="18434">
                  <c:v>4208.6400000000003</c:v>
                </c:pt>
                <c:pt idx="18435">
                  <c:v>4208.6600000000035</c:v>
                </c:pt>
                <c:pt idx="18436">
                  <c:v>4208.68</c:v>
                </c:pt>
                <c:pt idx="18437">
                  <c:v>4208.7</c:v>
                </c:pt>
                <c:pt idx="18438">
                  <c:v>4208.72</c:v>
                </c:pt>
                <c:pt idx="18439">
                  <c:v>4208.74</c:v>
                </c:pt>
                <c:pt idx="18440">
                  <c:v>4208.76</c:v>
                </c:pt>
                <c:pt idx="18441">
                  <c:v>4208.78</c:v>
                </c:pt>
                <c:pt idx="18442">
                  <c:v>4208.8</c:v>
                </c:pt>
                <c:pt idx="18443">
                  <c:v>4208.8200000000024</c:v>
                </c:pt>
                <c:pt idx="18444">
                  <c:v>4208.84</c:v>
                </c:pt>
                <c:pt idx="18445">
                  <c:v>4208.8600000000024</c:v>
                </c:pt>
                <c:pt idx="18446">
                  <c:v>4208.88</c:v>
                </c:pt>
                <c:pt idx="18447">
                  <c:v>4208.9000000000005</c:v>
                </c:pt>
                <c:pt idx="18448">
                  <c:v>4208.92</c:v>
                </c:pt>
                <c:pt idx="18449">
                  <c:v>4208.9399999999996</c:v>
                </c:pt>
                <c:pt idx="18450">
                  <c:v>4208.96</c:v>
                </c:pt>
                <c:pt idx="18451">
                  <c:v>4208.9799999999996</c:v>
                </c:pt>
                <c:pt idx="18452">
                  <c:v>4209</c:v>
                </c:pt>
                <c:pt idx="18453">
                  <c:v>4209.0200000000004</c:v>
                </c:pt>
                <c:pt idx="18454">
                  <c:v>4209.04</c:v>
                </c:pt>
                <c:pt idx="18455">
                  <c:v>4209.0600000000004</c:v>
                </c:pt>
                <c:pt idx="18456">
                  <c:v>4209.08</c:v>
                </c:pt>
                <c:pt idx="18457">
                  <c:v>4209.1000000000004</c:v>
                </c:pt>
                <c:pt idx="18458">
                  <c:v>4209.1200000000035</c:v>
                </c:pt>
                <c:pt idx="18459">
                  <c:v>4209.1400000000003</c:v>
                </c:pt>
                <c:pt idx="18460">
                  <c:v>4209.1600000000035</c:v>
                </c:pt>
                <c:pt idx="18461">
                  <c:v>4209.18</c:v>
                </c:pt>
                <c:pt idx="18462">
                  <c:v>4209.2</c:v>
                </c:pt>
                <c:pt idx="18463">
                  <c:v>4209.22</c:v>
                </c:pt>
                <c:pt idx="18464">
                  <c:v>4209.24</c:v>
                </c:pt>
                <c:pt idx="18465">
                  <c:v>4209.26</c:v>
                </c:pt>
                <c:pt idx="18466">
                  <c:v>4209.28</c:v>
                </c:pt>
                <c:pt idx="18467">
                  <c:v>4209.3</c:v>
                </c:pt>
                <c:pt idx="18468">
                  <c:v>4209.3200000000024</c:v>
                </c:pt>
                <c:pt idx="18469">
                  <c:v>4209.34</c:v>
                </c:pt>
                <c:pt idx="18470">
                  <c:v>4209.3600000000024</c:v>
                </c:pt>
                <c:pt idx="18471">
                  <c:v>4209.38</c:v>
                </c:pt>
                <c:pt idx="18472">
                  <c:v>4209.4000000000005</c:v>
                </c:pt>
                <c:pt idx="18473">
                  <c:v>4209.42</c:v>
                </c:pt>
                <c:pt idx="18474">
                  <c:v>4209.4399999999996</c:v>
                </c:pt>
                <c:pt idx="18475">
                  <c:v>4209.46</c:v>
                </c:pt>
                <c:pt idx="18476">
                  <c:v>4209.4799999999996</c:v>
                </c:pt>
                <c:pt idx="18477">
                  <c:v>4209.5</c:v>
                </c:pt>
                <c:pt idx="18478">
                  <c:v>4209.5200000000004</c:v>
                </c:pt>
                <c:pt idx="18479">
                  <c:v>4209.54</c:v>
                </c:pt>
                <c:pt idx="18480">
                  <c:v>4209.5600000000004</c:v>
                </c:pt>
                <c:pt idx="18481">
                  <c:v>4209.58</c:v>
                </c:pt>
                <c:pt idx="18482">
                  <c:v>4209.6000000000004</c:v>
                </c:pt>
                <c:pt idx="18483">
                  <c:v>4209.6200000000035</c:v>
                </c:pt>
                <c:pt idx="18484">
                  <c:v>4209.6400000000003</c:v>
                </c:pt>
                <c:pt idx="18485">
                  <c:v>4209.6600000000035</c:v>
                </c:pt>
                <c:pt idx="18486">
                  <c:v>4209.68</c:v>
                </c:pt>
                <c:pt idx="18487">
                  <c:v>4209.7</c:v>
                </c:pt>
                <c:pt idx="18488">
                  <c:v>4209.72</c:v>
                </c:pt>
                <c:pt idx="18489">
                  <c:v>4209.74</c:v>
                </c:pt>
                <c:pt idx="18490">
                  <c:v>4209.76</c:v>
                </c:pt>
                <c:pt idx="18491">
                  <c:v>4209.78</c:v>
                </c:pt>
                <c:pt idx="18492">
                  <c:v>4209.8</c:v>
                </c:pt>
                <c:pt idx="18493">
                  <c:v>4209.8200000000024</c:v>
                </c:pt>
                <c:pt idx="18494">
                  <c:v>4209.84</c:v>
                </c:pt>
                <c:pt idx="18495">
                  <c:v>4209.8600000000024</c:v>
                </c:pt>
                <c:pt idx="18496">
                  <c:v>4209.88</c:v>
                </c:pt>
                <c:pt idx="18497">
                  <c:v>4209.9000000000005</c:v>
                </c:pt>
                <c:pt idx="18498">
                  <c:v>4209.92</c:v>
                </c:pt>
                <c:pt idx="18499">
                  <c:v>4209.9399999999996</c:v>
                </c:pt>
                <c:pt idx="18500">
                  <c:v>4209.96</c:v>
                </c:pt>
                <c:pt idx="18501">
                  <c:v>4209.9799999999996</c:v>
                </c:pt>
                <c:pt idx="18502">
                  <c:v>4210</c:v>
                </c:pt>
                <c:pt idx="18503">
                  <c:v>4210.0200000000004</c:v>
                </c:pt>
                <c:pt idx="18504">
                  <c:v>4210.04</c:v>
                </c:pt>
                <c:pt idx="18505">
                  <c:v>4210.0600000000004</c:v>
                </c:pt>
                <c:pt idx="18506">
                  <c:v>4210.08</c:v>
                </c:pt>
                <c:pt idx="18507">
                  <c:v>4210.1000000000004</c:v>
                </c:pt>
                <c:pt idx="18508">
                  <c:v>4210.1200000000035</c:v>
                </c:pt>
                <c:pt idx="18509">
                  <c:v>4210.1400000000003</c:v>
                </c:pt>
                <c:pt idx="18510">
                  <c:v>4210.1600000000035</c:v>
                </c:pt>
                <c:pt idx="18511">
                  <c:v>4210.18</c:v>
                </c:pt>
                <c:pt idx="18512">
                  <c:v>4210.2</c:v>
                </c:pt>
                <c:pt idx="18513">
                  <c:v>4210.22</c:v>
                </c:pt>
                <c:pt idx="18514">
                  <c:v>4210.24</c:v>
                </c:pt>
                <c:pt idx="18515">
                  <c:v>4210.26</c:v>
                </c:pt>
                <c:pt idx="18516">
                  <c:v>4210.28</c:v>
                </c:pt>
                <c:pt idx="18517">
                  <c:v>4210.3</c:v>
                </c:pt>
                <c:pt idx="18518">
                  <c:v>4210.3200000000024</c:v>
                </c:pt>
                <c:pt idx="18519">
                  <c:v>4210.34</c:v>
                </c:pt>
                <c:pt idx="18520">
                  <c:v>4210.3600000000024</c:v>
                </c:pt>
                <c:pt idx="18521">
                  <c:v>4210.38</c:v>
                </c:pt>
                <c:pt idx="18522">
                  <c:v>4210.4000000000005</c:v>
                </c:pt>
                <c:pt idx="18523">
                  <c:v>4210.42</c:v>
                </c:pt>
                <c:pt idx="18524">
                  <c:v>4210.4399999999996</c:v>
                </c:pt>
                <c:pt idx="18525">
                  <c:v>4210.46</c:v>
                </c:pt>
                <c:pt idx="18526">
                  <c:v>4210.4799999999996</c:v>
                </c:pt>
                <c:pt idx="18527">
                  <c:v>4210.5</c:v>
                </c:pt>
                <c:pt idx="18528">
                  <c:v>4210.5200000000004</c:v>
                </c:pt>
                <c:pt idx="18529">
                  <c:v>4210.54</c:v>
                </c:pt>
                <c:pt idx="18530">
                  <c:v>4210.5600000000004</c:v>
                </c:pt>
                <c:pt idx="18531">
                  <c:v>4210.58</c:v>
                </c:pt>
                <c:pt idx="18532">
                  <c:v>4210.6000000000004</c:v>
                </c:pt>
                <c:pt idx="18533">
                  <c:v>4210.6200000000035</c:v>
                </c:pt>
                <c:pt idx="18534">
                  <c:v>4210.6400000000003</c:v>
                </c:pt>
                <c:pt idx="18535">
                  <c:v>4210.6600000000035</c:v>
                </c:pt>
                <c:pt idx="18536">
                  <c:v>4210.68</c:v>
                </c:pt>
                <c:pt idx="18537">
                  <c:v>4210.7</c:v>
                </c:pt>
                <c:pt idx="18538">
                  <c:v>4210.72</c:v>
                </c:pt>
                <c:pt idx="18539">
                  <c:v>4210.74</c:v>
                </c:pt>
                <c:pt idx="18540">
                  <c:v>4210.76</c:v>
                </c:pt>
                <c:pt idx="18541">
                  <c:v>4210.78</c:v>
                </c:pt>
                <c:pt idx="18542">
                  <c:v>4210.8</c:v>
                </c:pt>
                <c:pt idx="18543">
                  <c:v>4210.8200000000024</c:v>
                </c:pt>
                <c:pt idx="18544">
                  <c:v>4210.84</c:v>
                </c:pt>
                <c:pt idx="18545">
                  <c:v>4210.8600000000024</c:v>
                </c:pt>
                <c:pt idx="18546">
                  <c:v>4210.88</c:v>
                </c:pt>
                <c:pt idx="18547">
                  <c:v>4210.9000000000005</c:v>
                </c:pt>
                <c:pt idx="18548">
                  <c:v>4210.92</c:v>
                </c:pt>
                <c:pt idx="18549">
                  <c:v>4210.9399999999996</c:v>
                </c:pt>
                <c:pt idx="18550">
                  <c:v>4210.96</c:v>
                </c:pt>
                <c:pt idx="18551">
                  <c:v>4210.9799999999996</c:v>
                </c:pt>
                <c:pt idx="18552">
                  <c:v>4211</c:v>
                </c:pt>
                <c:pt idx="18553">
                  <c:v>4211.0200000000004</c:v>
                </c:pt>
                <c:pt idx="18554">
                  <c:v>4211.04</c:v>
                </c:pt>
                <c:pt idx="18555">
                  <c:v>4211.0600000000004</c:v>
                </c:pt>
                <c:pt idx="18556">
                  <c:v>4211.08</c:v>
                </c:pt>
                <c:pt idx="18557">
                  <c:v>4211.1000000000004</c:v>
                </c:pt>
                <c:pt idx="18558">
                  <c:v>4211.1200000000035</c:v>
                </c:pt>
                <c:pt idx="18559">
                  <c:v>4211.1400000000003</c:v>
                </c:pt>
                <c:pt idx="18560">
                  <c:v>4211.1600000000035</c:v>
                </c:pt>
                <c:pt idx="18561">
                  <c:v>4211.18</c:v>
                </c:pt>
                <c:pt idx="18562">
                  <c:v>4211.2</c:v>
                </c:pt>
                <c:pt idx="18563">
                  <c:v>4211.22</c:v>
                </c:pt>
                <c:pt idx="18564">
                  <c:v>4211.24</c:v>
                </c:pt>
                <c:pt idx="18565">
                  <c:v>4211.26</c:v>
                </c:pt>
                <c:pt idx="18566">
                  <c:v>4211.28</c:v>
                </c:pt>
                <c:pt idx="18567">
                  <c:v>4211.3</c:v>
                </c:pt>
                <c:pt idx="18568">
                  <c:v>4211.3200000000024</c:v>
                </c:pt>
                <c:pt idx="18569">
                  <c:v>4211.34</c:v>
                </c:pt>
                <c:pt idx="18570">
                  <c:v>4211.3600000000024</c:v>
                </c:pt>
                <c:pt idx="18571">
                  <c:v>4211.38</c:v>
                </c:pt>
                <c:pt idx="18572">
                  <c:v>4211.4000000000005</c:v>
                </c:pt>
                <c:pt idx="18573">
                  <c:v>4211.42</c:v>
                </c:pt>
                <c:pt idx="18574">
                  <c:v>4211.4399999999996</c:v>
                </c:pt>
                <c:pt idx="18575">
                  <c:v>4211.46</c:v>
                </c:pt>
                <c:pt idx="18576">
                  <c:v>4211.4799999999996</c:v>
                </c:pt>
                <c:pt idx="18577">
                  <c:v>4211.5</c:v>
                </c:pt>
                <c:pt idx="18578">
                  <c:v>4211.5200000000004</c:v>
                </c:pt>
                <c:pt idx="18579">
                  <c:v>4211.54</c:v>
                </c:pt>
                <c:pt idx="18580">
                  <c:v>4211.5600000000004</c:v>
                </c:pt>
                <c:pt idx="18581">
                  <c:v>4211.58</c:v>
                </c:pt>
                <c:pt idx="18582">
                  <c:v>4211.6000000000004</c:v>
                </c:pt>
                <c:pt idx="18583">
                  <c:v>4211.6200000000035</c:v>
                </c:pt>
                <c:pt idx="18584">
                  <c:v>4211.6400000000003</c:v>
                </c:pt>
                <c:pt idx="18585">
                  <c:v>4211.6600000000035</c:v>
                </c:pt>
                <c:pt idx="18586">
                  <c:v>4211.68</c:v>
                </c:pt>
                <c:pt idx="18587">
                  <c:v>4211.7</c:v>
                </c:pt>
                <c:pt idx="18588">
                  <c:v>4211.72</c:v>
                </c:pt>
                <c:pt idx="18589">
                  <c:v>4211.74</c:v>
                </c:pt>
                <c:pt idx="18590">
                  <c:v>4211.76</c:v>
                </c:pt>
                <c:pt idx="18591">
                  <c:v>4211.78</c:v>
                </c:pt>
                <c:pt idx="18592">
                  <c:v>4211.8</c:v>
                </c:pt>
                <c:pt idx="18593">
                  <c:v>4211.8200000000024</c:v>
                </c:pt>
                <c:pt idx="18594">
                  <c:v>4211.84</c:v>
                </c:pt>
                <c:pt idx="18595">
                  <c:v>4211.8600000000024</c:v>
                </c:pt>
                <c:pt idx="18596">
                  <c:v>4211.88</c:v>
                </c:pt>
                <c:pt idx="18597">
                  <c:v>4211.9000000000005</c:v>
                </c:pt>
                <c:pt idx="18598">
                  <c:v>4211.92</c:v>
                </c:pt>
                <c:pt idx="18599">
                  <c:v>4211.9399999999996</c:v>
                </c:pt>
                <c:pt idx="18600">
                  <c:v>4211.96</c:v>
                </c:pt>
                <c:pt idx="18601">
                  <c:v>4211.9799999999996</c:v>
                </c:pt>
                <c:pt idx="18602">
                  <c:v>4212</c:v>
                </c:pt>
                <c:pt idx="18603">
                  <c:v>4212.0200000000004</c:v>
                </c:pt>
                <c:pt idx="18604">
                  <c:v>4212.04</c:v>
                </c:pt>
                <c:pt idx="18605">
                  <c:v>4212.0600000000004</c:v>
                </c:pt>
                <c:pt idx="18606">
                  <c:v>4212.08</c:v>
                </c:pt>
                <c:pt idx="18607">
                  <c:v>4212.1000000000004</c:v>
                </c:pt>
                <c:pt idx="18608">
                  <c:v>4212.1200000000035</c:v>
                </c:pt>
                <c:pt idx="18609">
                  <c:v>4212.1400000000003</c:v>
                </c:pt>
                <c:pt idx="18610">
                  <c:v>4212.1600000000035</c:v>
                </c:pt>
                <c:pt idx="18611">
                  <c:v>4212.18</c:v>
                </c:pt>
                <c:pt idx="18612">
                  <c:v>4212.2</c:v>
                </c:pt>
                <c:pt idx="18613">
                  <c:v>4212.22</c:v>
                </c:pt>
                <c:pt idx="18614">
                  <c:v>4212.24</c:v>
                </c:pt>
                <c:pt idx="18615">
                  <c:v>4212.26</c:v>
                </c:pt>
                <c:pt idx="18616">
                  <c:v>4212.28</c:v>
                </c:pt>
                <c:pt idx="18617">
                  <c:v>4212.3</c:v>
                </c:pt>
                <c:pt idx="18618">
                  <c:v>4212.3200000000024</c:v>
                </c:pt>
                <c:pt idx="18619">
                  <c:v>4212.34</c:v>
                </c:pt>
                <c:pt idx="18620">
                  <c:v>4212.3600000000024</c:v>
                </c:pt>
                <c:pt idx="18621">
                  <c:v>4212.38</c:v>
                </c:pt>
                <c:pt idx="18622">
                  <c:v>4212.4000000000005</c:v>
                </c:pt>
                <c:pt idx="18623">
                  <c:v>4212.42</c:v>
                </c:pt>
                <c:pt idx="18624">
                  <c:v>4212.4399999999996</c:v>
                </c:pt>
                <c:pt idx="18625">
                  <c:v>4212.46</c:v>
                </c:pt>
                <c:pt idx="18626">
                  <c:v>4212.4799999999996</c:v>
                </c:pt>
                <c:pt idx="18627">
                  <c:v>4212.5</c:v>
                </c:pt>
                <c:pt idx="18628">
                  <c:v>4212.5200000000004</c:v>
                </c:pt>
                <c:pt idx="18629">
                  <c:v>4212.54</c:v>
                </c:pt>
                <c:pt idx="18630">
                  <c:v>4212.5600000000004</c:v>
                </c:pt>
                <c:pt idx="18631">
                  <c:v>4212.58</c:v>
                </c:pt>
                <c:pt idx="18632">
                  <c:v>4212.6000000000004</c:v>
                </c:pt>
                <c:pt idx="18633">
                  <c:v>4212.6200000000035</c:v>
                </c:pt>
                <c:pt idx="18634">
                  <c:v>4212.6400000000003</c:v>
                </c:pt>
                <c:pt idx="18635">
                  <c:v>4212.6600000000035</c:v>
                </c:pt>
                <c:pt idx="18636">
                  <c:v>4212.68</c:v>
                </c:pt>
                <c:pt idx="18637">
                  <c:v>4212.7</c:v>
                </c:pt>
                <c:pt idx="18638">
                  <c:v>4212.72</c:v>
                </c:pt>
                <c:pt idx="18639">
                  <c:v>4212.74</c:v>
                </c:pt>
                <c:pt idx="18640">
                  <c:v>4212.76</c:v>
                </c:pt>
                <c:pt idx="18641">
                  <c:v>4212.78</c:v>
                </c:pt>
                <c:pt idx="18642">
                  <c:v>4212.8</c:v>
                </c:pt>
                <c:pt idx="18643">
                  <c:v>4212.8200000000024</c:v>
                </c:pt>
                <c:pt idx="18644">
                  <c:v>4212.84</c:v>
                </c:pt>
                <c:pt idx="18645">
                  <c:v>4212.8600000000024</c:v>
                </c:pt>
                <c:pt idx="18646">
                  <c:v>4212.88</c:v>
                </c:pt>
                <c:pt idx="18647">
                  <c:v>4212.9000000000005</c:v>
                </c:pt>
                <c:pt idx="18648">
                  <c:v>4212.92</c:v>
                </c:pt>
                <c:pt idx="18649">
                  <c:v>4212.9399999999996</c:v>
                </c:pt>
                <c:pt idx="18650">
                  <c:v>4212.96</c:v>
                </c:pt>
                <c:pt idx="18651">
                  <c:v>4212.9799999999996</c:v>
                </c:pt>
                <c:pt idx="18652">
                  <c:v>4213</c:v>
                </c:pt>
                <c:pt idx="18653">
                  <c:v>4213.0200000000004</c:v>
                </c:pt>
                <c:pt idx="18654">
                  <c:v>4213.04</c:v>
                </c:pt>
                <c:pt idx="18655">
                  <c:v>4213.0600000000004</c:v>
                </c:pt>
                <c:pt idx="18656">
                  <c:v>4213.08</c:v>
                </c:pt>
                <c:pt idx="18657">
                  <c:v>4213.1000000000004</c:v>
                </c:pt>
                <c:pt idx="18658">
                  <c:v>4213.1200000000035</c:v>
                </c:pt>
                <c:pt idx="18659">
                  <c:v>4213.1400000000003</c:v>
                </c:pt>
                <c:pt idx="18660">
                  <c:v>4213.1600000000035</c:v>
                </c:pt>
                <c:pt idx="18661">
                  <c:v>4213.18</c:v>
                </c:pt>
                <c:pt idx="18662">
                  <c:v>4213.2</c:v>
                </c:pt>
                <c:pt idx="18663">
                  <c:v>4213.22</c:v>
                </c:pt>
                <c:pt idx="18664">
                  <c:v>4213.24</c:v>
                </c:pt>
                <c:pt idx="18665">
                  <c:v>4213.26</c:v>
                </c:pt>
                <c:pt idx="18666">
                  <c:v>4213.28</c:v>
                </c:pt>
                <c:pt idx="18667">
                  <c:v>4213.3</c:v>
                </c:pt>
                <c:pt idx="18668">
                  <c:v>4213.3200000000024</c:v>
                </c:pt>
                <c:pt idx="18669">
                  <c:v>4213.34</c:v>
                </c:pt>
                <c:pt idx="18670">
                  <c:v>4213.3600000000024</c:v>
                </c:pt>
                <c:pt idx="18671">
                  <c:v>4213.38</c:v>
                </c:pt>
                <c:pt idx="18672">
                  <c:v>4213.4000000000005</c:v>
                </c:pt>
                <c:pt idx="18673">
                  <c:v>4213.42</c:v>
                </c:pt>
                <c:pt idx="18674">
                  <c:v>4213.4399999999996</c:v>
                </c:pt>
                <c:pt idx="18675">
                  <c:v>4213.46</c:v>
                </c:pt>
                <c:pt idx="18676">
                  <c:v>4213.4799999999996</c:v>
                </c:pt>
                <c:pt idx="18677">
                  <c:v>4213.5</c:v>
                </c:pt>
                <c:pt idx="18678">
                  <c:v>4213.5200000000004</c:v>
                </c:pt>
                <c:pt idx="18679">
                  <c:v>4213.54</c:v>
                </c:pt>
                <c:pt idx="18680">
                  <c:v>4213.5600000000004</c:v>
                </c:pt>
                <c:pt idx="18681">
                  <c:v>4213.58</c:v>
                </c:pt>
                <c:pt idx="18682">
                  <c:v>4213.6000000000004</c:v>
                </c:pt>
                <c:pt idx="18683">
                  <c:v>4213.6200000000035</c:v>
                </c:pt>
                <c:pt idx="18684">
                  <c:v>4213.6400000000003</c:v>
                </c:pt>
                <c:pt idx="18685">
                  <c:v>4213.6600000000035</c:v>
                </c:pt>
                <c:pt idx="18686">
                  <c:v>4213.68</c:v>
                </c:pt>
                <c:pt idx="18687">
                  <c:v>4213.7</c:v>
                </c:pt>
                <c:pt idx="18688">
                  <c:v>4213.72</c:v>
                </c:pt>
                <c:pt idx="18689">
                  <c:v>4213.74</c:v>
                </c:pt>
                <c:pt idx="18690">
                  <c:v>4213.76</c:v>
                </c:pt>
                <c:pt idx="18691">
                  <c:v>4213.78</c:v>
                </c:pt>
                <c:pt idx="18692">
                  <c:v>4213.8</c:v>
                </c:pt>
                <c:pt idx="18693">
                  <c:v>4213.8200000000024</c:v>
                </c:pt>
                <c:pt idx="18694">
                  <c:v>4213.84</c:v>
                </c:pt>
                <c:pt idx="18695">
                  <c:v>4213.8600000000024</c:v>
                </c:pt>
                <c:pt idx="18696">
                  <c:v>4213.88</c:v>
                </c:pt>
                <c:pt idx="18697">
                  <c:v>4213.9000000000005</c:v>
                </c:pt>
                <c:pt idx="18698">
                  <c:v>4213.92</c:v>
                </c:pt>
                <c:pt idx="18699">
                  <c:v>4213.9399999999996</c:v>
                </c:pt>
                <c:pt idx="18700">
                  <c:v>4213.96</c:v>
                </c:pt>
                <c:pt idx="18701">
                  <c:v>4213.9799999999996</c:v>
                </c:pt>
                <c:pt idx="18702">
                  <c:v>4214</c:v>
                </c:pt>
                <c:pt idx="18703">
                  <c:v>4214.0200000000004</c:v>
                </c:pt>
                <c:pt idx="18704">
                  <c:v>4214.04</c:v>
                </c:pt>
                <c:pt idx="18705">
                  <c:v>4214.0600000000004</c:v>
                </c:pt>
                <c:pt idx="18706">
                  <c:v>4214.08</c:v>
                </c:pt>
                <c:pt idx="18707">
                  <c:v>4214.1000000000004</c:v>
                </c:pt>
                <c:pt idx="18708">
                  <c:v>4214.1200000000035</c:v>
                </c:pt>
                <c:pt idx="18709">
                  <c:v>4214.1400000000003</c:v>
                </c:pt>
                <c:pt idx="18710">
                  <c:v>4214.1600000000035</c:v>
                </c:pt>
                <c:pt idx="18711">
                  <c:v>4214.18</c:v>
                </c:pt>
                <c:pt idx="18712">
                  <c:v>4214.2</c:v>
                </c:pt>
                <c:pt idx="18713">
                  <c:v>4214.22</c:v>
                </c:pt>
                <c:pt idx="18714">
                  <c:v>4214.24</c:v>
                </c:pt>
                <c:pt idx="18715">
                  <c:v>4214.26</c:v>
                </c:pt>
                <c:pt idx="18716">
                  <c:v>4214.28</c:v>
                </c:pt>
                <c:pt idx="18717">
                  <c:v>4214.3</c:v>
                </c:pt>
                <c:pt idx="18718">
                  <c:v>4214.3200000000024</c:v>
                </c:pt>
                <c:pt idx="18719">
                  <c:v>4214.34</c:v>
                </c:pt>
                <c:pt idx="18720">
                  <c:v>4214.3600000000024</c:v>
                </c:pt>
                <c:pt idx="18721">
                  <c:v>4214.38</c:v>
                </c:pt>
                <c:pt idx="18722">
                  <c:v>4214.4000000000005</c:v>
                </c:pt>
                <c:pt idx="18723">
                  <c:v>4214.42</c:v>
                </c:pt>
                <c:pt idx="18724">
                  <c:v>4214.4399999999996</c:v>
                </c:pt>
                <c:pt idx="18725">
                  <c:v>4214.46</c:v>
                </c:pt>
                <c:pt idx="18726">
                  <c:v>4214.4799999999996</c:v>
                </c:pt>
                <c:pt idx="18727">
                  <c:v>4214.5</c:v>
                </c:pt>
                <c:pt idx="18728">
                  <c:v>4214.5200000000004</c:v>
                </c:pt>
                <c:pt idx="18729">
                  <c:v>4214.54</c:v>
                </c:pt>
                <c:pt idx="18730">
                  <c:v>4214.5600000000004</c:v>
                </c:pt>
                <c:pt idx="18731">
                  <c:v>4214.58</c:v>
                </c:pt>
                <c:pt idx="18732">
                  <c:v>4214.6000000000004</c:v>
                </c:pt>
                <c:pt idx="18733">
                  <c:v>4214.6200000000035</c:v>
                </c:pt>
                <c:pt idx="18734">
                  <c:v>4214.6400000000003</c:v>
                </c:pt>
                <c:pt idx="18735">
                  <c:v>4214.6600000000035</c:v>
                </c:pt>
                <c:pt idx="18736">
                  <c:v>4214.68</c:v>
                </c:pt>
                <c:pt idx="18737">
                  <c:v>4214.7</c:v>
                </c:pt>
                <c:pt idx="18738">
                  <c:v>4214.72</c:v>
                </c:pt>
                <c:pt idx="18739">
                  <c:v>4214.74</c:v>
                </c:pt>
                <c:pt idx="18740">
                  <c:v>4214.76</c:v>
                </c:pt>
                <c:pt idx="18741">
                  <c:v>4214.78</c:v>
                </c:pt>
                <c:pt idx="18742">
                  <c:v>4214.8</c:v>
                </c:pt>
                <c:pt idx="18743">
                  <c:v>4214.8200000000024</c:v>
                </c:pt>
                <c:pt idx="18744">
                  <c:v>4214.84</c:v>
                </c:pt>
                <c:pt idx="18745">
                  <c:v>4214.8600000000024</c:v>
                </c:pt>
                <c:pt idx="18746">
                  <c:v>4214.88</c:v>
                </c:pt>
                <c:pt idx="18747">
                  <c:v>4214.9000000000005</c:v>
                </c:pt>
                <c:pt idx="18748">
                  <c:v>4214.92</c:v>
                </c:pt>
                <c:pt idx="18749">
                  <c:v>4214.9399999999996</c:v>
                </c:pt>
                <c:pt idx="18750">
                  <c:v>4214.96</c:v>
                </c:pt>
                <c:pt idx="18751">
                  <c:v>4214.9799999999996</c:v>
                </c:pt>
                <c:pt idx="18752">
                  <c:v>4215</c:v>
                </c:pt>
                <c:pt idx="18753">
                  <c:v>4215.0200000000004</c:v>
                </c:pt>
                <c:pt idx="18754">
                  <c:v>4215.04</c:v>
                </c:pt>
                <c:pt idx="18755">
                  <c:v>4215.0600000000004</c:v>
                </c:pt>
                <c:pt idx="18756">
                  <c:v>4215.08</c:v>
                </c:pt>
                <c:pt idx="18757">
                  <c:v>4215.1000000000004</c:v>
                </c:pt>
                <c:pt idx="18758">
                  <c:v>4215.1200000000035</c:v>
                </c:pt>
                <c:pt idx="18759">
                  <c:v>4215.1400000000003</c:v>
                </c:pt>
                <c:pt idx="18760">
                  <c:v>4215.1600000000035</c:v>
                </c:pt>
                <c:pt idx="18761">
                  <c:v>4215.18</c:v>
                </c:pt>
                <c:pt idx="18762">
                  <c:v>4215.2</c:v>
                </c:pt>
                <c:pt idx="18763">
                  <c:v>4215.22</c:v>
                </c:pt>
                <c:pt idx="18764">
                  <c:v>4215.24</c:v>
                </c:pt>
                <c:pt idx="18765">
                  <c:v>4215.26</c:v>
                </c:pt>
                <c:pt idx="18766">
                  <c:v>4215.28</c:v>
                </c:pt>
                <c:pt idx="18767">
                  <c:v>4215.3</c:v>
                </c:pt>
                <c:pt idx="18768">
                  <c:v>4215.3200000000024</c:v>
                </c:pt>
                <c:pt idx="18769">
                  <c:v>4215.34</c:v>
                </c:pt>
                <c:pt idx="18770">
                  <c:v>4215.3600000000024</c:v>
                </c:pt>
                <c:pt idx="18771">
                  <c:v>4215.38</c:v>
                </c:pt>
                <c:pt idx="18772">
                  <c:v>4215.4000000000005</c:v>
                </c:pt>
                <c:pt idx="18773">
                  <c:v>4215.42</c:v>
                </c:pt>
                <c:pt idx="18774">
                  <c:v>4215.4399999999996</c:v>
                </c:pt>
                <c:pt idx="18775">
                  <c:v>4215.46</c:v>
                </c:pt>
                <c:pt idx="18776">
                  <c:v>4215.4799999999996</c:v>
                </c:pt>
                <c:pt idx="18777">
                  <c:v>4215.5</c:v>
                </c:pt>
                <c:pt idx="18778">
                  <c:v>4215.5200000000004</c:v>
                </c:pt>
                <c:pt idx="18779">
                  <c:v>4215.54</c:v>
                </c:pt>
                <c:pt idx="18780">
                  <c:v>4215.5600000000004</c:v>
                </c:pt>
                <c:pt idx="18781">
                  <c:v>4215.58</c:v>
                </c:pt>
                <c:pt idx="18782">
                  <c:v>4215.6000000000004</c:v>
                </c:pt>
                <c:pt idx="18783">
                  <c:v>4215.6200000000035</c:v>
                </c:pt>
                <c:pt idx="18784">
                  <c:v>4215.6400000000003</c:v>
                </c:pt>
                <c:pt idx="18785">
                  <c:v>4215.6600000000035</c:v>
                </c:pt>
                <c:pt idx="18786">
                  <c:v>4215.68</c:v>
                </c:pt>
                <c:pt idx="18787">
                  <c:v>4215.7</c:v>
                </c:pt>
                <c:pt idx="18788">
                  <c:v>4215.72</c:v>
                </c:pt>
                <c:pt idx="18789">
                  <c:v>4215.74</c:v>
                </c:pt>
                <c:pt idx="18790">
                  <c:v>4215.76</c:v>
                </c:pt>
                <c:pt idx="18791">
                  <c:v>4215.78</c:v>
                </c:pt>
                <c:pt idx="18792">
                  <c:v>4215.8</c:v>
                </c:pt>
                <c:pt idx="18793">
                  <c:v>4215.8200000000024</c:v>
                </c:pt>
                <c:pt idx="18794">
                  <c:v>4215.84</c:v>
                </c:pt>
                <c:pt idx="18795">
                  <c:v>4215.8600000000024</c:v>
                </c:pt>
                <c:pt idx="18796">
                  <c:v>4215.88</c:v>
                </c:pt>
                <c:pt idx="18797">
                  <c:v>4215.9000000000005</c:v>
                </c:pt>
                <c:pt idx="18798">
                  <c:v>4215.92</c:v>
                </c:pt>
                <c:pt idx="18799">
                  <c:v>4215.9399999999996</c:v>
                </c:pt>
                <c:pt idx="18800">
                  <c:v>4215.96</c:v>
                </c:pt>
                <c:pt idx="18801">
                  <c:v>4215.9799999999996</c:v>
                </c:pt>
                <c:pt idx="18802">
                  <c:v>4216</c:v>
                </c:pt>
                <c:pt idx="18803">
                  <c:v>4216.0200000000004</c:v>
                </c:pt>
                <c:pt idx="18804">
                  <c:v>4216.04</c:v>
                </c:pt>
                <c:pt idx="18805">
                  <c:v>4216.0600000000004</c:v>
                </c:pt>
                <c:pt idx="18806">
                  <c:v>4216.08</c:v>
                </c:pt>
                <c:pt idx="18807">
                  <c:v>4216.1000000000004</c:v>
                </c:pt>
                <c:pt idx="18808">
                  <c:v>4216.1200000000035</c:v>
                </c:pt>
                <c:pt idx="18809">
                  <c:v>4216.1400000000003</c:v>
                </c:pt>
                <c:pt idx="18810">
                  <c:v>4216.1600000000035</c:v>
                </c:pt>
                <c:pt idx="18811">
                  <c:v>4216.18</c:v>
                </c:pt>
                <c:pt idx="18812">
                  <c:v>4216.2</c:v>
                </c:pt>
                <c:pt idx="18813">
                  <c:v>4216.22</c:v>
                </c:pt>
                <c:pt idx="18814">
                  <c:v>4216.24</c:v>
                </c:pt>
                <c:pt idx="18815">
                  <c:v>4216.26</c:v>
                </c:pt>
                <c:pt idx="18816">
                  <c:v>4216.28</c:v>
                </c:pt>
                <c:pt idx="18817">
                  <c:v>4216.3</c:v>
                </c:pt>
                <c:pt idx="18818">
                  <c:v>4216.3200000000024</c:v>
                </c:pt>
                <c:pt idx="18819">
                  <c:v>4216.34</c:v>
                </c:pt>
                <c:pt idx="18820">
                  <c:v>4216.3600000000024</c:v>
                </c:pt>
                <c:pt idx="18821">
                  <c:v>4216.38</c:v>
                </c:pt>
                <c:pt idx="18822">
                  <c:v>4216.4000000000005</c:v>
                </c:pt>
                <c:pt idx="18823">
                  <c:v>4216.42</c:v>
                </c:pt>
                <c:pt idx="18824">
                  <c:v>4216.4399999999996</c:v>
                </c:pt>
                <c:pt idx="18825">
                  <c:v>4216.46</c:v>
                </c:pt>
                <c:pt idx="18826">
                  <c:v>4216.4799999999996</c:v>
                </c:pt>
                <c:pt idx="18827">
                  <c:v>4216.5</c:v>
                </c:pt>
                <c:pt idx="18828">
                  <c:v>4216.5200000000004</c:v>
                </c:pt>
                <c:pt idx="18829">
                  <c:v>4216.54</c:v>
                </c:pt>
                <c:pt idx="18830">
                  <c:v>4216.5600000000004</c:v>
                </c:pt>
                <c:pt idx="18831">
                  <c:v>4216.58</c:v>
                </c:pt>
                <c:pt idx="18832">
                  <c:v>4216.6000000000004</c:v>
                </c:pt>
                <c:pt idx="18833">
                  <c:v>4216.6200000000035</c:v>
                </c:pt>
                <c:pt idx="18834">
                  <c:v>4216.6400000000003</c:v>
                </c:pt>
                <c:pt idx="18835">
                  <c:v>4216.6600000000035</c:v>
                </c:pt>
                <c:pt idx="18836">
                  <c:v>4216.68</c:v>
                </c:pt>
                <c:pt idx="18837">
                  <c:v>4216.7</c:v>
                </c:pt>
                <c:pt idx="18838">
                  <c:v>4216.72</c:v>
                </c:pt>
                <c:pt idx="18839">
                  <c:v>4216.74</c:v>
                </c:pt>
                <c:pt idx="18840">
                  <c:v>4216.76</c:v>
                </c:pt>
                <c:pt idx="18841">
                  <c:v>4216.78</c:v>
                </c:pt>
                <c:pt idx="18842">
                  <c:v>4216.8</c:v>
                </c:pt>
                <c:pt idx="18843">
                  <c:v>4216.8200000000024</c:v>
                </c:pt>
                <c:pt idx="18844">
                  <c:v>4216.84</c:v>
                </c:pt>
                <c:pt idx="18845">
                  <c:v>4216.8600000000024</c:v>
                </c:pt>
                <c:pt idx="18846">
                  <c:v>4216.88</c:v>
                </c:pt>
                <c:pt idx="18847">
                  <c:v>4216.9000000000005</c:v>
                </c:pt>
                <c:pt idx="18848">
                  <c:v>4216.92</c:v>
                </c:pt>
                <c:pt idx="18849">
                  <c:v>4216.9399999999996</c:v>
                </c:pt>
                <c:pt idx="18850">
                  <c:v>4216.96</c:v>
                </c:pt>
                <c:pt idx="18851">
                  <c:v>4216.9799999999996</c:v>
                </c:pt>
                <c:pt idx="18852">
                  <c:v>4217</c:v>
                </c:pt>
                <c:pt idx="18853">
                  <c:v>4217.0200000000004</c:v>
                </c:pt>
                <c:pt idx="18854">
                  <c:v>4217.04</c:v>
                </c:pt>
                <c:pt idx="18855">
                  <c:v>4217.0600000000004</c:v>
                </c:pt>
                <c:pt idx="18856">
                  <c:v>4217.08</c:v>
                </c:pt>
                <c:pt idx="18857">
                  <c:v>4217.1000000000004</c:v>
                </c:pt>
                <c:pt idx="18858">
                  <c:v>4217.1200000000035</c:v>
                </c:pt>
                <c:pt idx="18859">
                  <c:v>4217.1400000000003</c:v>
                </c:pt>
                <c:pt idx="18860">
                  <c:v>4217.1600000000035</c:v>
                </c:pt>
                <c:pt idx="18861">
                  <c:v>4217.18</c:v>
                </c:pt>
                <c:pt idx="18862">
                  <c:v>4217.2</c:v>
                </c:pt>
                <c:pt idx="18863">
                  <c:v>4217.22</c:v>
                </c:pt>
                <c:pt idx="18864">
                  <c:v>4217.24</c:v>
                </c:pt>
                <c:pt idx="18865">
                  <c:v>4217.26</c:v>
                </c:pt>
                <c:pt idx="18866">
                  <c:v>4217.28</c:v>
                </c:pt>
                <c:pt idx="18867">
                  <c:v>4217.3</c:v>
                </c:pt>
                <c:pt idx="18868">
                  <c:v>4217.3200000000024</c:v>
                </c:pt>
                <c:pt idx="18869">
                  <c:v>4217.34</c:v>
                </c:pt>
                <c:pt idx="18870">
                  <c:v>4217.3600000000024</c:v>
                </c:pt>
                <c:pt idx="18871">
                  <c:v>4217.38</c:v>
                </c:pt>
                <c:pt idx="18872">
                  <c:v>4217.4000000000005</c:v>
                </c:pt>
                <c:pt idx="18873">
                  <c:v>4217.42</c:v>
                </c:pt>
                <c:pt idx="18874">
                  <c:v>4217.4399999999996</c:v>
                </c:pt>
                <c:pt idx="18875">
                  <c:v>4217.46</c:v>
                </c:pt>
                <c:pt idx="18876">
                  <c:v>4217.4799999999996</c:v>
                </c:pt>
                <c:pt idx="18877">
                  <c:v>4217.5</c:v>
                </c:pt>
                <c:pt idx="18878">
                  <c:v>4217.5200000000004</c:v>
                </c:pt>
                <c:pt idx="18879">
                  <c:v>4217.54</c:v>
                </c:pt>
                <c:pt idx="18880">
                  <c:v>4217.5600000000004</c:v>
                </c:pt>
                <c:pt idx="18881">
                  <c:v>4217.58</c:v>
                </c:pt>
                <c:pt idx="18882">
                  <c:v>4217.6000000000004</c:v>
                </c:pt>
                <c:pt idx="18883">
                  <c:v>4217.6200000000035</c:v>
                </c:pt>
                <c:pt idx="18884">
                  <c:v>4217.6400000000003</c:v>
                </c:pt>
                <c:pt idx="18885">
                  <c:v>4217.6600000000035</c:v>
                </c:pt>
                <c:pt idx="18886">
                  <c:v>4217.68</c:v>
                </c:pt>
                <c:pt idx="18887">
                  <c:v>4217.7</c:v>
                </c:pt>
                <c:pt idx="18888">
                  <c:v>4217.72</c:v>
                </c:pt>
                <c:pt idx="18889">
                  <c:v>4217.74</c:v>
                </c:pt>
                <c:pt idx="18890">
                  <c:v>4217.76</c:v>
                </c:pt>
                <c:pt idx="18891">
                  <c:v>4217.78</c:v>
                </c:pt>
                <c:pt idx="18892">
                  <c:v>4217.8</c:v>
                </c:pt>
                <c:pt idx="18893">
                  <c:v>4217.8200000000024</c:v>
                </c:pt>
                <c:pt idx="18894">
                  <c:v>4217.84</c:v>
                </c:pt>
                <c:pt idx="18895">
                  <c:v>4217.8600000000024</c:v>
                </c:pt>
                <c:pt idx="18896">
                  <c:v>4217.88</c:v>
                </c:pt>
                <c:pt idx="18897">
                  <c:v>4217.9000000000005</c:v>
                </c:pt>
                <c:pt idx="18898">
                  <c:v>4217.92</c:v>
                </c:pt>
                <c:pt idx="18899">
                  <c:v>4217.9399999999996</c:v>
                </c:pt>
                <c:pt idx="18900">
                  <c:v>4217.96</c:v>
                </c:pt>
                <c:pt idx="18901">
                  <c:v>4217.9799999999996</c:v>
                </c:pt>
                <c:pt idx="18902">
                  <c:v>4218</c:v>
                </c:pt>
                <c:pt idx="18903">
                  <c:v>4218.0200000000004</c:v>
                </c:pt>
                <c:pt idx="18904">
                  <c:v>4218.04</c:v>
                </c:pt>
                <c:pt idx="18905">
                  <c:v>4218.0600000000004</c:v>
                </c:pt>
                <c:pt idx="18906">
                  <c:v>4218.08</c:v>
                </c:pt>
                <c:pt idx="18907">
                  <c:v>4218.1000000000004</c:v>
                </c:pt>
                <c:pt idx="18908">
                  <c:v>4218.1200000000035</c:v>
                </c:pt>
                <c:pt idx="18909">
                  <c:v>4218.1400000000003</c:v>
                </c:pt>
                <c:pt idx="18910">
                  <c:v>4218.1600000000035</c:v>
                </c:pt>
                <c:pt idx="18911">
                  <c:v>4218.18</c:v>
                </c:pt>
                <c:pt idx="18912">
                  <c:v>4218.2</c:v>
                </c:pt>
                <c:pt idx="18913">
                  <c:v>4218.22</c:v>
                </c:pt>
                <c:pt idx="18914">
                  <c:v>4218.24</c:v>
                </c:pt>
                <c:pt idx="18915">
                  <c:v>4218.26</c:v>
                </c:pt>
                <c:pt idx="18916">
                  <c:v>4218.28</c:v>
                </c:pt>
                <c:pt idx="18917">
                  <c:v>4218.3</c:v>
                </c:pt>
                <c:pt idx="18918">
                  <c:v>4218.3200000000024</c:v>
                </c:pt>
                <c:pt idx="18919">
                  <c:v>4218.34</c:v>
                </c:pt>
                <c:pt idx="18920">
                  <c:v>4218.3600000000024</c:v>
                </c:pt>
                <c:pt idx="18921">
                  <c:v>4218.38</c:v>
                </c:pt>
                <c:pt idx="18922">
                  <c:v>4218.4000000000005</c:v>
                </c:pt>
                <c:pt idx="18923">
                  <c:v>4218.42</c:v>
                </c:pt>
                <c:pt idx="18924">
                  <c:v>4218.4399999999996</c:v>
                </c:pt>
                <c:pt idx="18925">
                  <c:v>4218.46</c:v>
                </c:pt>
                <c:pt idx="18926">
                  <c:v>4218.4799999999996</c:v>
                </c:pt>
                <c:pt idx="18927">
                  <c:v>4218.5</c:v>
                </c:pt>
                <c:pt idx="18928">
                  <c:v>4218.5200000000004</c:v>
                </c:pt>
                <c:pt idx="18929">
                  <c:v>4218.54</c:v>
                </c:pt>
                <c:pt idx="18930">
                  <c:v>4218.5600000000004</c:v>
                </c:pt>
                <c:pt idx="18931">
                  <c:v>4218.58</c:v>
                </c:pt>
                <c:pt idx="18932">
                  <c:v>4218.6000000000004</c:v>
                </c:pt>
                <c:pt idx="18933">
                  <c:v>4218.6200000000035</c:v>
                </c:pt>
                <c:pt idx="18934">
                  <c:v>4218.6400000000003</c:v>
                </c:pt>
                <c:pt idx="18935">
                  <c:v>4218.6600000000035</c:v>
                </c:pt>
                <c:pt idx="18936">
                  <c:v>4218.68</c:v>
                </c:pt>
                <c:pt idx="18937">
                  <c:v>4218.7</c:v>
                </c:pt>
                <c:pt idx="18938">
                  <c:v>4218.72</c:v>
                </c:pt>
                <c:pt idx="18939">
                  <c:v>4218.74</c:v>
                </c:pt>
                <c:pt idx="18940">
                  <c:v>4218.76</c:v>
                </c:pt>
                <c:pt idx="18941">
                  <c:v>4218.78</c:v>
                </c:pt>
                <c:pt idx="18942">
                  <c:v>4218.8</c:v>
                </c:pt>
                <c:pt idx="18943">
                  <c:v>4218.8200000000024</c:v>
                </c:pt>
                <c:pt idx="18944">
                  <c:v>4218.84</c:v>
                </c:pt>
                <c:pt idx="18945">
                  <c:v>4218.8600000000024</c:v>
                </c:pt>
                <c:pt idx="18946">
                  <c:v>4218.88</c:v>
                </c:pt>
                <c:pt idx="18947">
                  <c:v>4218.9000000000005</c:v>
                </c:pt>
                <c:pt idx="18948">
                  <c:v>4218.92</c:v>
                </c:pt>
                <c:pt idx="18949">
                  <c:v>4218.9399999999996</c:v>
                </c:pt>
                <c:pt idx="18950">
                  <c:v>4218.96</c:v>
                </c:pt>
                <c:pt idx="18951">
                  <c:v>4218.9799999999996</c:v>
                </c:pt>
                <c:pt idx="18952">
                  <c:v>4219</c:v>
                </c:pt>
                <c:pt idx="18953">
                  <c:v>4219.0200000000004</c:v>
                </c:pt>
                <c:pt idx="18954">
                  <c:v>4219.04</c:v>
                </c:pt>
                <c:pt idx="18955">
                  <c:v>4219.0600000000004</c:v>
                </c:pt>
                <c:pt idx="18956">
                  <c:v>4219.08</c:v>
                </c:pt>
                <c:pt idx="18957">
                  <c:v>4219.1000000000004</c:v>
                </c:pt>
                <c:pt idx="18958">
                  <c:v>4219.1200000000035</c:v>
                </c:pt>
                <c:pt idx="18959">
                  <c:v>4219.1400000000003</c:v>
                </c:pt>
                <c:pt idx="18960">
                  <c:v>4219.1600000000035</c:v>
                </c:pt>
                <c:pt idx="18961">
                  <c:v>4219.18</c:v>
                </c:pt>
                <c:pt idx="18962">
                  <c:v>4219.2</c:v>
                </c:pt>
                <c:pt idx="18963">
                  <c:v>4219.22</c:v>
                </c:pt>
                <c:pt idx="18964">
                  <c:v>4219.24</c:v>
                </c:pt>
                <c:pt idx="18965">
                  <c:v>4219.26</c:v>
                </c:pt>
                <c:pt idx="18966">
                  <c:v>4219.28</c:v>
                </c:pt>
                <c:pt idx="18967">
                  <c:v>4219.3</c:v>
                </c:pt>
                <c:pt idx="18968">
                  <c:v>4219.3200000000024</c:v>
                </c:pt>
                <c:pt idx="18969">
                  <c:v>4219.34</c:v>
                </c:pt>
                <c:pt idx="18970">
                  <c:v>4219.3600000000024</c:v>
                </c:pt>
                <c:pt idx="18971">
                  <c:v>4219.38</c:v>
                </c:pt>
                <c:pt idx="18972">
                  <c:v>4219.4000000000005</c:v>
                </c:pt>
                <c:pt idx="18973">
                  <c:v>4219.42</c:v>
                </c:pt>
                <c:pt idx="18974">
                  <c:v>4219.4399999999996</c:v>
                </c:pt>
                <c:pt idx="18975">
                  <c:v>4219.46</c:v>
                </c:pt>
                <c:pt idx="18976">
                  <c:v>4219.4799999999996</c:v>
                </c:pt>
                <c:pt idx="18977">
                  <c:v>4219.5</c:v>
                </c:pt>
                <c:pt idx="18978">
                  <c:v>4219.5200000000004</c:v>
                </c:pt>
                <c:pt idx="18979">
                  <c:v>4219.54</c:v>
                </c:pt>
                <c:pt idx="18980">
                  <c:v>4219.5600000000004</c:v>
                </c:pt>
                <c:pt idx="18981">
                  <c:v>4219.58</c:v>
                </c:pt>
                <c:pt idx="18982">
                  <c:v>4219.6000000000004</c:v>
                </c:pt>
                <c:pt idx="18983">
                  <c:v>4219.6200000000035</c:v>
                </c:pt>
                <c:pt idx="18984">
                  <c:v>4219.6400000000003</c:v>
                </c:pt>
                <c:pt idx="18985">
                  <c:v>4219.6600000000035</c:v>
                </c:pt>
                <c:pt idx="18986">
                  <c:v>4219.68</c:v>
                </c:pt>
                <c:pt idx="18987">
                  <c:v>4219.7</c:v>
                </c:pt>
                <c:pt idx="18988">
                  <c:v>4219.72</c:v>
                </c:pt>
                <c:pt idx="18989">
                  <c:v>4219.74</c:v>
                </c:pt>
                <c:pt idx="18990">
                  <c:v>4219.76</c:v>
                </c:pt>
                <c:pt idx="18991">
                  <c:v>4219.78</c:v>
                </c:pt>
                <c:pt idx="18992">
                  <c:v>4219.8</c:v>
                </c:pt>
                <c:pt idx="18993">
                  <c:v>4219.8200000000024</c:v>
                </c:pt>
                <c:pt idx="18994">
                  <c:v>4219.84</c:v>
                </c:pt>
                <c:pt idx="18995">
                  <c:v>4219.8600000000024</c:v>
                </c:pt>
                <c:pt idx="18996">
                  <c:v>4219.88</c:v>
                </c:pt>
                <c:pt idx="18997">
                  <c:v>4219.9000000000005</c:v>
                </c:pt>
                <c:pt idx="18998">
                  <c:v>4219.92</c:v>
                </c:pt>
                <c:pt idx="18999">
                  <c:v>4219.9399999999996</c:v>
                </c:pt>
                <c:pt idx="19000">
                  <c:v>4219.96</c:v>
                </c:pt>
                <c:pt idx="19001">
                  <c:v>4219.9799999999996</c:v>
                </c:pt>
                <c:pt idx="19002">
                  <c:v>4220</c:v>
                </c:pt>
                <c:pt idx="19003">
                  <c:v>4220.0200000000004</c:v>
                </c:pt>
                <c:pt idx="19004">
                  <c:v>4220.04</c:v>
                </c:pt>
                <c:pt idx="19005">
                  <c:v>4220.0600000000004</c:v>
                </c:pt>
                <c:pt idx="19006">
                  <c:v>4220.08</c:v>
                </c:pt>
                <c:pt idx="19007">
                  <c:v>4220.1000000000004</c:v>
                </c:pt>
                <c:pt idx="19008">
                  <c:v>4220.1200000000035</c:v>
                </c:pt>
                <c:pt idx="19009">
                  <c:v>4220.1400000000003</c:v>
                </c:pt>
                <c:pt idx="19010">
                  <c:v>4220.1600000000035</c:v>
                </c:pt>
                <c:pt idx="19011">
                  <c:v>4220.18</c:v>
                </c:pt>
                <c:pt idx="19012">
                  <c:v>4220.2</c:v>
                </c:pt>
                <c:pt idx="19013">
                  <c:v>4220.22</c:v>
                </c:pt>
                <c:pt idx="19014">
                  <c:v>4220.24</c:v>
                </c:pt>
                <c:pt idx="19015">
                  <c:v>4220.26</c:v>
                </c:pt>
                <c:pt idx="19016">
                  <c:v>4220.28</c:v>
                </c:pt>
                <c:pt idx="19017">
                  <c:v>4220.3</c:v>
                </c:pt>
                <c:pt idx="19018">
                  <c:v>4220.3200000000024</c:v>
                </c:pt>
                <c:pt idx="19019">
                  <c:v>4220.34</c:v>
                </c:pt>
                <c:pt idx="19020">
                  <c:v>4220.3600000000024</c:v>
                </c:pt>
                <c:pt idx="19021">
                  <c:v>4220.38</c:v>
                </c:pt>
                <c:pt idx="19022">
                  <c:v>4220.4000000000005</c:v>
                </c:pt>
                <c:pt idx="19023">
                  <c:v>4220.42</c:v>
                </c:pt>
                <c:pt idx="19024">
                  <c:v>4220.4399999999996</c:v>
                </c:pt>
                <c:pt idx="19025">
                  <c:v>4220.46</c:v>
                </c:pt>
                <c:pt idx="19026">
                  <c:v>4220.4799999999996</c:v>
                </c:pt>
                <c:pt idx="19027">
                  <c:v>4220.5</c:v>
                </c:pt>
                <c:pt idx="19028">
                  <c:v>4220.5200000000004</c:v>
                </c:pt>
                <c:pt idx="19029">
                  <c:v>4220.54</c:v>
                </c:pt>
                <c:pt idx="19030">
                  <c:v>4220.5600000000004</c:v>
                </c:pt>
                <c:pt idx="19031">
                  <c:v>4220.58</c:v>
                </c:pt>
                <c:pt idx="19032">
                  <c:v>4220.6000000000004</c:v>
                </c:pt>
                <c:pt idx="19033">
                  <c:v>4220.6200000000035</c:v>
                </c:pt>
                <c:pt idx="19034">
                  <c:v>4220.6400000000003</c:v>
                </c:pt>
                <c:pt idx="19035">
                  <c:v>4220.6600000000035</c:v>
                </c:pt>
                <c:pt idx="19036">
                  <c:v>4220.68</c:v>
                </c:pt>
                <c:pt idx="19037">
                  <c:v>4220.7</c:v>
                </c:pt>
                <c:pt idx="19038">
                  <c:v>4220.72</c:v>
                </c:pt>
                <c:pt idx="19039">
                  <c:v>4220.74</c:v>
                </c:pt>
                <c:pt idx="19040">
                  <c:v>4220.76</c:v>
                </c:pt>
                <c:pt idx="19041">
                  <c:v>4220.78</c:v>
                </c:pt>
                <c:pt idx="19042">
                  <c:v>4220.8</c:v>
                </c:pt>
                <c:pt idx="19043">
                  <c:v>4220.8200000000024</c:v>
                </c:pt>
                <c:pt idx="19044">
                  <c:v>4220.84</c:v>
                </c:pt>
                <c:pt idx="19045">
                  <c:v>4220.8600000000024</c:v>
                </c:pt>
                <c:pt idx="19046">
                  <c:v>4220.88</c:v>
                </c:pt>
                <c:pt idx="19047">
                  <c:v>4220.9000000000005</c:v>
                </c:pt>
                <c:pt idx="19048">
                  <c:v>4220.92</c:v>
                </c:pt>
                <c:pt idx="19049">
                  <c:v>4220.9399999999996</c:v>
                </c:pt>
                <c:pt idx="19050">
                  <c:v>4220.96</c:v>
                </c:pt>
                <c:pt idx="19051">
                  <c:v>4220.9799999999996</c:v>
                </c:pt>
                <c:pt idx="19052">
                  <c:v>4221</c:v>
                </c:pt>
                <c:pt idx="19053">
                  <c:v>4221.0200000000004</c:v>
                </c:pt>
                <c:pt idx="19054">
                  <c:v>4221.04</c:v>
                </c:pt>
                <c:pt idx="19055">
                  <c:v>4221.0600000000004</c:v>
                </c:pt>
                <c:pt idx="19056">
                  <c:v>4221.08</c:v>
                </c:pt>
                <c:pt idx="19057">
                  <c:v>4221.1000000000004</c:v>
                </c:pt>
                <c:pt idx="19058">
                  <c:v>4221.1200000000035</c:v>
                </c:pt>
                <c:pt idx="19059">
                  <c:v>4221.1400000000003</c:v>
                </c:pt>
                <c:pt idx="19060">
                  <c:v>4221.1600000000035</c:v>
                </c:pt>
                <c:pt idx="19061">
                  <c:v>4221.18</c:v>
                </c:pt>
                <c:pt idx="19062">
                  <c:v>4221.2</c:v>
                </c:pt>
                <c:pt idx="19063">
                  <c:v>4221.22</c:v>
                </c:pt>
                <c:pt idx="19064">
                  <c:v>4221.24</c:v>
                </c:pt>
                <c:pt idx="19065">
                  <c:v>4221.26</c:v>
                </c:pt>
                <c:pt idx="19066">
                  <c:v>4221.28</c:v>
                </c:pt>
                <c:pt idx="19067">
                  <c:v>4221.3</c:v>
                </c:pt>
                <c:pt idx="19068">
                  <c:v>4221.3200000000024</c:v>
                </c:pt>
                <c:pt idx="19069">
                  <c:v>4221.34</c:v>
                </c:pt>
                <c:pt idx="19070">
                  <c:v>4221.3600000000024</c:v>
                </c:pt>
                <c:pt idx="19071">
                  <c:v>4221.38</c:v>
                </c:pt>
                <c:pt idx="19072">
                  <c:v>4221.4000000000005</c:v>
                </c:pt>
                <c:pt idx="19073">
                  <c:v>4221.42</c:v>
                </c:pt>
                <c:pt idx="19074">
                  <c:v>4221.4399999999996</c:v>
                </c:pt>
                <c:pt idx="19075">
                  <c:v>4221.46</c:v>
                </c:pt>
                <c:pt idx="19076">
                  <c:v>4221.4799999999996</c:v>
                </c:pt>
                <c:pt idx="19077">
                  <c:v>4221.5</c:v>
                </c:pt>
                <c:pt idx="19078">
                  <c:v>4221.5200000000004</c:v>
                </c:pt>
                <c:pt idx="19079">
                  <c:v>4221.54</c:v>
                </c:pt>
                <c:pt idx="19080">
                  <c:v>4221.5600000000004</c:v>
                </c:pt>
                <c:pt idx="19081">
                  <c:v>4221.58</c:v>
                </c:pt>
                <c:pt idx="19082">
                  <c:v>4221.6000000000004</c:v>
                </c:pt>
                <c:pt idx="19083">
                  <c:v>4221.6200000000035</c:v>
                </c:pt>
                <c:pt idx="19084">
                  <c:v>4221.6400000000003</c:v>
                </c:pt>
                <c:pt idx="19085">
                  <c:v>4221.6600000000035</c:v>
                </c:pt>
                <c:pt idx="19086">
                  <c:v>4221.68</c:v>
                </c:pt>
                <c:pt idx="19087">
                  <c:v>4221.7</c:v>
                </c:pt>
                <c:pt idx="19088">
                  <c:v>4221.72</c:v>
                </c:pt>
                <c:pt idx="19089">
                  <c:v>4221.74</c:v>
                </c:pt>
                <c:pt idx="19090">
                  <c:v>4221.76</c:v>
                </c:pt>
                <c:pt idx="19091">
                  <c:v>4221.78</c:v>
                </c:pt>
                <c:pt idx="19092">
                  <c:v>4221.8</c:v>
                </c:pt>
                <c:pt idx="19093">
                  <c:v>4221.8200000000024</c:v>
                </c:pt>
                <c:pt idx="19094">
                  <c:v>4221.84</c:v>
                </c:pt>
                <c:pt idx="19095">
                  <c:v>4221.8600000000024</c:v>
                </c:pt>
                <c:pt idx="19096">
                  <c:v>4221.88</c:v>
                </c:pt>
                <c:pt idx="19097">
                  <c:v>4221.9000000000005</c:v>
                </c:pt>
                <c:pt idx="19098">
                  <c:v>4221.92</c:v>
                </c:pt>
                <c:pt idx="19099">
                  <c:v>4221.9399999999996</c:v>
                </c:pt>
                <c:pt idx="19100">
                  <c:v>4221.96</c:v>
                </c:pt>
                <c:pt idx="19101">
                  <c:v>4221.9799999999996</c:v>
                </c:pt>
                <c:pt idx="19102">
                  <c:v>4222</c:v>
                </c:pt>
                <c:pt idx="19103">
                  <c:v>4222.0200000000004</c:v>
                </c:pt>
                <c:pt idx="19104">
                  <c:v>4222.04</c:v>
                </c:pt>
                <c:pt idx="19105">
                  <c:v>4222.0600000000004</c:v>
                </c:pt>
                <c:pt idx="19106">
                  <c:v>4222.08</c:v>
                </c:pt>
                <c:pt idx="19107">
                  <c:v>4222.1000000000004</c:v>
                </c:pt>
                <c:pt idx="19108">
                  <c:v>4222.1200000000035</c:v>
                </c:pt>
                <c:pt idx="19109">
                  <c:v>4222.1400000000003</c:v>
                </c:pt>
                <c:pt idx="19110">
                  <c:v>4222.1600000000035</c:v>
                </c:pt>
                <c:pt idx="19111">
                  <c:v>4222.18</c:v>
                </c:pt>
                <c:pt idx="19112">
                  <c:v>4222.2</c:v>
                </c:pt>
                <c:pt idx="19113">
                  <c:v>4222.22</c:v>
                </c:pt>
                <c:pt idx="19114">
                  <c:v>4222.24</c:v>
                </c:pt>
                <c:pt idx="19115">
                  <c:v>4222.26</c:v>
                </c:pt>
                <c:pt idx="19116">
                  <c:v>4222.28</c:v>
                </c:pt>
                <c:pt idx="19117">
                  <c:v>4222.3</c:v>
                </c:pt>
                <c:pt idx="19118">
                  <c:v>4222.3200000000024</c:v>
                </c:pt>
                <c:pt idx="19119">
                  <c:v>4222.34</c:v>
                </c:pt>
                <c:pt idx="19120">
                  <c:v>4222.3600000000024</c:v>
                </c:pt>
                <c:pt idx="19121">
                  <c:v>4222.38</c:v>
                </c:pt>
                <c:pt idx="19122">
                  <c:v>4222.4000000000005</c:v>
                </c:pt>
                <c:pt idx="19123">
                  <c:v>4222.42</c:v>
                </c:pt>
                <c:pt idx="19124">
                  <c:v>4222.4399999999996</c:v>
                </c:pt>
                <c:pt idx="19125">
                  <c:v>4222.46</c:v>
                </c:pt>
                <c:pt idx="19126">
                  <c:v>4222.4799999999996</c:v>
                </c:pt>
                <c:pt idx="19127">
                  <c:v>4222.5</c:v>
                </c:pt>
                <c:pt idx="19128">
                  <c:v>4222.5200000000004</c:v>
                </c:pt>
                <c:pt idx="19129">
                  <c:v>4222.54</c:v>
                </c:pt>
                <c:pt idx="19130">
                  <c:v>4222.5600000000004</c:v>
                </c:pt>
                <c:pt idx="19131">
                  <c:v>4222.58</c:v>
                </c:pt>
                <c:pt idx="19132">
                  <c:v>4222.6000000000004</c:v>
                </c:pt>
                <c:pt idx="19133">
                  <c:v>4222.6200000000035</c:v>
                </c:pt>
                <c:pt idx="19134">
                  <c:v>4222.6400000000003</c:v>
                </c:pt>
                <c:pt idx="19135">
                  <c:v>4222.6600000000035</c:v>
                </c:pt>
                <c:pt idx="19136">
                  <c:v>4222.68</c:v>
                </c:pt>
                <c:pt idx="19137">
                  <c:v>4222.7</c:v>
                </c:pt>
                <c:pt idx="19138">
                  <c:v>4222.72</c:v>
                </c:pt>
                <c:pt idx="19139">
                  <c:v>4222.74</c:v>
                </c:pt>
                <c:pt idx="19140">
                  <c:v>4222.76</c:v>
                </c:pt>
                <c:pt idx="19141">
                  <c:v>4222.78</c:v>
                </c:pt>
                <c:pt idx="19142">
                  <c:v>4222.8</c:v>
                </c:pt>
                <c:pt idx="19143">
                  <c:v>4222.8200000000024</c:v>
                </c:pt>
                <c:pt idx="19144">
                  <c:v>4222.84</c:v>
                </c:pt>
                <c:pt idx="19145">
                  <c:v>4222.8600000000024</c:v>
                </c:pt>
                <c:pt idx="19146">
                  <c:v>4222.88</c:v>
                </c:pt>
                <c:pt idx="19147">
                  <c:v>4222.9000000000005</c:v>
                </c:pt>
                <c:pt idx="19148">
                  <c:v>4222.92</c:v>
                </c:pt>
                <c:pt idx="19149">
                  <c:v>4222.9399999999996</c:v>
                </c:pt>
                <c:pt idx="19150">
                  <c:v>4222.96</c:v>
                </c:pt>
                <c:pt idx="19151">
                  <c:v>4222.9799999999996</c:v>
                </c:pt>
                <c:pt idx="19152">
                  <c:v>4223</c:v>
                </c:pt>
                <c:pt idx="19153">
                  <c:v>4223.0200000000004</c:v>
                </c:pt>
                <c:pt idx="19154">
                  <c:v>4223.04</c:v>
                </c:pt>
                <c:pt idx="19155">
                  <c:v>4223.0600000000004</c:v>
                </c:pt>
                <c:pt idx="19156">
                  <c:v>4223.08</c:v>
                </c:pt>
                <c:pt idx="19157">
                  <c:v>4223.1000000000004</c:v>
                </c:pt>
                <c:pt idx="19158">
                  <c:v>4223.1200000000035</c:v>
                </c:pt>
                <c:pt idx="19159">
                  <c:v>4223.1400000000003</c:v>
                </c:pt>
                <c:pt idx="19160">
                  <c:v>4223.1600000000035</c:v>
                </c:pt>
                <c:pt idx="19161">
                  <c:v>4223.18</c:v>
                </c:pt>
                <c:pt idx="19162">
                  <c:v>4223.2</c:v>
                </c:pt>
                <c:pt idx="19163">
                  <c:v>4223.22</c:v>
                </c:pt>
                <c:pt idx="19164">
                  <c:v>4223.24</c:v>
                </c:pt>
                <c:pt idx="19165">
                  <c:v>4223.26</c:v>
                </c:pt>
                <c:pt idx="19166">
                  <c:v>4223.28</c:v>
                </c:pt>
                <c:pt idx="19167">
                  <c:v>4223.3</c:v>
                </c:pt>
                <c:pt idx="19168">
                  <c:v>4223.3200000000024</c:v>
                </c:pt>
                <c:pt idx="19169">
                  <c:v>4223.34</c:v>
                </c:pt>
                <c:pt idx="19170">
                  <c:v>4223.3600000000024</c:v>
                </c:pt>
                <c:pt idx="19171">
                  <c:v>4223.38</c:v>
                </c:pt>
                <c:pt idx="19172">
                  <c:v>4223.4000000000005</c:v>
                </c:pt>
                <c:pt idx="19173">
                  <c:v>4223.42</c:v>
                </c:pt>
                <c:pt idx="19174">
                  <c:v>4223.4399999999996</c:v>
                </c:pt>
                <c:pt idx="19175">
                  <c:v>4223.46</c:v>
                </c:pt>
                <c:pt idx="19176">
                  <c:v>4223.4799999999996</c:v>
                </c:pt>
                <c:pt idx="19177">
                  <c:v>4223.5</c:v>
                </c:pt>
                <c:pt idx="19178">
                  <c:v>4223.5200000000004</c:v>
                </c:pt>
                <c:pt idx="19179">
                  <c:v>4223.54</c:v>
                </c:pt>
                <c:pt idx="19180">
                  <c:v>4223.5600000000004</c:v>
                </c:pt>
                <c:pt idx="19181">
                  <c:v>4223.58</c:v>
                </c:pt>
                <c:pt idx="19182">
                  <c:v>4223.6000000000004</c:v>
                </c:pt>
                <c:pt idx="19183">
                  <c:v>4223.6200000000035</c:v>
                </c:pt>
                <c:pt idx="19184">
                  <c:v>4223.6400000000003</c:v>
                </c:pt>
                <c:pt idx="19185">
                  <c:v>4223.6600000000035</c:v>
                </c:pt>
                <c:pt idx="19186">
                  <c:v>4223.68</c:v>
                </c:pt>
                <c:pt idx="19187">
                  <c:v>4223.7</c:v>
                </c:pt>
                <c:pt idx="19188">
                  <c:v>4223.72</c:v>
                </c:pt>
                <c:pt idx="19189">
                  <c:v>4223.74</c:v>
                </c:pt>
                <c:pt idx="19190">
                  <c:v>4223.76</c:v>
                </c:pt>
                <c:pt idx="19191">
                  <c:v>4223.78</c:v>
                </c:pt>
                <c:pt idx="19192">
                  <c:v>4223.8</c:v>
                </c:pt>
                <c:pt idx="19193">
                  <c:v>4223.8200000000024</c:v>
                </c:pt>
                <c:pt idx="19194">
                  <c:v>4223.84</c:v>
                </c:pt>
                <c:pt idx="19195">
                  <c:v>4223.8600000000024</c:v>
                </c:pt>
                <c:pt idx="19196">
                  <c:v>4223.88</c:v>
                </c:pt>
                <c:pt idx="19197">
                  <c:v>4223.9000000000005</c:v>
                </c:pt>
                <c:pt idx="19198">
                  <c:v>4223.92</c:v>
                </c:pt>
                <c:pt idx="19199">
                  <c:v>4223.9399999999996</c:v>
                </c:pt>
                <c:pt idx="19200">
                  <c:v>4223.96</c:v>
                </c:pt>
                <c:pt idx="19201">
                  <c:v>4223.9799999999996</c:v>
                </c:pt>
                <c:pt idx="19202">
                  <c:v>4224</c:v>
                </c:pt>
                <c:pt idx="19203">
                  <c:v>4224.0200000000004</c:v>
                </c:pt>
                <c:pt idx="19204">
                  <c:v>4224.04</c:v>
                </c:pt>
                <c:pt idx="19205">
                  <c:v>4224.0600000000004</c:v>
                </c:pt>
                <c:pt idx="19206">
                  <c:v>4224.08</c:v>
                </c:pt>
                <c:pt idx="19207">
                  <c:v>4224.1000000000004</c:v>
                </c:pt>
                <c:pt idx="19208">
                  <c:v>4224.1200000000035</c:v>
                </c:pt>
                <c:pt idx="19209">
                  <c:v>4224.1400000000003</c:v>
                </c:pt>
                <c:pt idx="19210">
                  <c:v>4224.1600000000035</c:v>
                </c:pt>
                <c:pt idx="19211">
                  <c:v>4224.18</c:v>
                </c:pt>
                <c:pt idx="19212">
                  <c:v>4224.2</c:v>
                </c:pt>
                <c:pt idx="19213">
                  <c:v>4224.22</c:v>
                </c:pt>
                <c:pt idx="19214">
                  <c:v>4224.24</c:v>
                </c:pt>
                <c:pt idx="19215">
                  <c:v>4224.26</c:v>
                </c:pt>
                <c:pt idx="19216">
                  <c:v>4224.28</c:v>
                </c:pt>
                <c:pt idx="19217">
                  <c:v>4224.3</c:v>
                </c:pt>
                <c:pt idx="19218">
                  <c:v>4224.3200000000024</c:v>
                </c:pt>
                <c:pt idx="19219">
                  <c:v>4224.34</c:v>
                </c:pt>
                <c:pt idx="19220">
                  <c:v>4224.3600000000024</c:v>
                </c:pt>
                <c:pt idx="19221">
                  <c:v>4224.38</c:v>
                </c:pt>
                <c:pt idx="19222">
                  <c:v>4224.4000000000005</c:v>
                </c:pt>
                <c:pt idx="19223">
                  <c:v>4224.42</c:v>
                </c:pt>
                <c:pt idx="19224">
                  <c:v>4224.4399999999996</c:v>
                </c:pt>
                <c:pt idx="19225">
                  <c:v>4224.46</c:v>
                </c:pt>
                <c:pt idx="19226">
                  <c:v>4224.4799999999996</c:v>
                </c:pt>
                <c:pt idx="19227">
                  <c:v>4224.5</c:v>
                </c:pt>
                <c:pt idx="19228">
                  <c:v>4224.5200000000004</c:v>
                </c:pt>
                <c:pt idx="19229">
                  <c:v>4224.54</c:v>
                </c:pt>
                <c:pt idx="19230">
                  <c:v>4224.5600000000004</c:v>
                </c:pt>
                <c:pt idx="19231">
                  <c:v>4224.58</c:v>
                </c:pt>
                <c:pt idx="19232">
                  <c:v>4224.6000000000004</c:v>
                </c:pt>
                <c:pt idx="19233">
                  <c:v>4224.6200000000035</c:v>
                </c:pt>
                <c:pt idx="19234">
                  <c:v>4224.6400000000003</c:v>
                </c:pt>
                <c:pt idx="19235">
                  <c:v>4224.6600000000035</c:v>
                </c:pt>
                <c:pt idx="19236">
                  <c:v>4224.68</c:v>
                </c:pt>
                <c:pt idx="19237">
                  <c:v>4224.7</c:v>
                </c:pt>
                <c:pt idx="19238">
                  <c:v>4224.72</c:v>
                </c:pt>
                <c:pt idx="19239">
                  <c:v>4224.74</c:v>
                </c:pt>
                <c:pt idx="19240">
                  <c:v>4224.76</c:v>
                </c:pt>
                <c:pt idx="19241">
                  <c:v>4224.78</c:v>
                </c:pt>
                <c:pt idx="19242">
                  <c:v>4224.8</c:v>
                </c:pt>
                <c:pt idx="19243">
                  <c:v>4224.8200000000024</c:v>
                </c:pt>
                <c:pt idx="19244">
                  <c:v>4224.84</c:v>
                </c:pt>
                <c:pt idx="19245">
                  <c:v>4224.8600000000024</c:v>
                </c:pt>
                <c:pt idx="19246">
                  <c:v>4224.88</c:v>
                </c:pt>
                <c:pt idx="19247">
                  <c:v>4224.9000000000005</c:v>
                </c:pt>
                <c:pt idx="19248">
                  <c:v>4224.92</c:v>
                </c:pt>
                <c:pt idx="19249">
                  <c:v>4224.9399999999996</c:v>
                </c:pt>
                <c:pt idx="19250">
                  <c:v>4224.96</c:v>
                </c:pt>
                <c:pt idx="19251">
                  <c:v>4224.9799999999996</c:v>
                </c:pt>
                <c:pt idx="19252">
                  <c:v>4225</c:v>
                </c:pt>
                <c:pt idx="19253">
                  <c:v>4225.0200000000004</c:v>
                </c:pt>
                <c:pt idx="19254">
                  <c:v>4225.04</c:v>
                </c:pt>
                <c:pt idx="19255">
                  <c:v>4225.0600000000004</c:v>
                </c:pt>
                <c:pt idx="19256">
                  <c:v>4225.08</c:v>
                </c:pt>
                <c:pt idx="19257">
                  <c:v>4225.1000000000004</c:v>
                </c:pt>
                <c:pt idx="19258">
                  <c:v>4225.1200000000035</c:v>
                </c:pt>
                <c:pt idx="19259">
                  <c:v>4225.1400000000003</c:v>
                </c:pt>
                <c:pt idx="19260">
                  <c:v>4225.1600000000035</c:v>
                </c:pt>
                <c:pt idx="19261">
                  <c:v>4225.18</c:v>
                </c:pt>
                <c:pt idx="19262">
                  <c:v>4225.2</c:v>
                </c:pt>
                <c:pt idx="19263">
                  <c:v>4225.22</c:v>
                </c:pt>
                <c:pt idx="19264">
                  <c:v>4225.24</c:v>
                </c:pt>
                <c:pt idx="19265">
                  <c:v>4225.26</c:v>
                </c:pt>
                <c:pt idx="19266">
                  <c:v>4225.28</c:v>
                </c:pt>
                <c:pt idx="19267">
                  <c:v>4225.3</c:v>
                </c:pt>
                <c:pt idx="19268">
                  <c:v>4225.3200000000024</c:v>
                </c:pt>
                <c:pt idx="19269">
                  <c:v>4225.34</c:v>
                </c:pt>
                <c:pt idx="19270">
                  <c:v>4225.3600000000024</c:v>
                </c:pt>
                <c:pt idx="19271">
                  <c:v>4225.38</c:v>
                </c:pt>
                <c:pt idx="19272">
                  <c:v>4225.4000000000005</c:v>
                </c:pt>
                <c:pt idx="19273">
                  <c:v>4225.42</c:v>
                </c:pt>
                <c:pt idx="19274">
                  <c:v>4225.4399999999996</c:v>
                </c:pt>
                <c:pt idx="19275">
                  <c:v>4225.46</c:v>
                </c:pt>
                <c:pt idx="19276">
                  <c:v>4225.4799999999996</c:v>
                </c:pt>
                <c:pt idx="19277">
                  <c:v>4225.5</c:v>
                </c:pt>
                <c:pt idx="19278">
                  <c:v>4225.5200000000004</c:v>
                </c:pt>
                <c:pt idx="19279">
                  <c:v>4225.54</c:v>
                </c:pt>
                <c:pt idx="19280">
                  <c:v>4225.5600000000004</c:v>
                </c:pt>
                <c:pt idx="19281">
                  <c:v>4225.58</c:v>
                </c:pt>
                <c:pt idx="19282">
                  <c:v>4225.6000000000004</c:v>
                </c:pt>
                <c:pt idx="19283">
                  <c:v>4225.6200000000035</c:v>
                </c:pt>
                <c:pt idx="19284">
                  <c:v>4225.6400000000003</c:v>
                </c:pt>
                <c:pt idx="19285">
                  <c:v>4225.6600000000035</c:v>
                </c:pt>
                <c:pt idx="19286">
                  <c:v>4225.68</c:v>
                </c:pt>
                <c:pt idx="19287">
                  <c:v>4225.7</c:v>
                </c:pt>
                <c:pt idx="19288">
                  <c:v>4225.72</c:v>
                </c:pt>
                <c:pt idx="19289">
                  <c:v>4225.74</c:v>
                </c:pt>
                <c:pt idx="19290">
                  <c:v>4225.76</c:v>
                </c:pt>
                <c:pt idx="19291">
                  <c:v>4225.78</c:v>
                </c:pt>
                <c:pt idx="19292">
                  <c:v>4225.8</c:v>
                </c:pt>
                <c:pt idx="19293">
                  <c:v>4225.8200000000024</c:v>
                </c:pt>
                <c:pt idx="19294">
                  <c:v>4225.84</c:v>
                </c:pt>
                <c:pt idx="19295">
                  <c:v>4225.8600000000024</c:v>
                </c:pt>
                <c:pt idx="19296">
                  <c:v>4225.88</c:v>
                </c:pt>
                <c:pt idx="19297">
                  <c:v>4225.9000000000005</c:v>
                </c:pt>
                <c:pt idx="19298">
                  <c:v>4225.92</c:v>
                </c:pt>
                <c:pt idx="19299">
                  <c:v>4225.9399999999996</c:v>
                </c:pt>
                <c:pt idx="19300">
                  <c:v>4225.96</c:v>
                </c:pt>
                <c:pt idx="19301">
                  <c:v>4225.9799999999996</c:v>
                </c:pt>
                <c:pt idx="19302">
                  <c:v>4226</c:v>
                </c:pt>
                <c:pt idx="19303">
                  <c:v>4226.0200000000004</c:v>
                </c:pt>
                <c:pt idx="19304">
                  <c:v>4226.04</c:v>
                </c:pt>
                <c:pt idx="19305">
                  <c:v>4226.0600000000004</c:v>
                </c:pt>
                <c:pt idx="19306">
                  <c:v>4226.08</c:v>
                </c:pt>
                <c:pt idx="19307">
                  <c:v>4226.1000000000004</c:v>
                </c:pt>
                <c:pt idx="19308">
                  <c:v>4226.1200000000035</c:v>
                </c:pt>
                <c:pt idx="19309">
                  <c:v>4226.1400000000003</c:v>
                </c:pt>
                <c:pt idx="19310">
                  <c:v>4226.1600000000035</c:v>
                </c:pt>
                <c:pt idx="19311">
                  <c:v>4226.18</c:v>
                </c:pt>
                <c:pt idx="19312">
                  <c:v>4226.2</c:v>
                </c:pt>
                <c:pt idx="19313">
                  <c:v>4226.22</c:v>
                </c:pt>
                <c:pt idx="19314">
                  <c:v>4226.24</c:v>
                </c:pt>
                <c:pt idx="19315">
                  <c:v>4226.26</c:v>
                </c:pt>
                <c:pt idx="19316">
                  <c:v>4226.28</c:v>
                </c:pt>
                <c:pt idx="19317">
                  <c:v>4226.3</c:v>
                </c:pt>
                <c:pt idx="19318">
                  <c:v>4226.3200000000024</c:v>
                </c:pt>
                <c:pt idx="19319">
                  <c:v>4226.34</c:v>
                </c:pt>
                <c:pt idx="19320">
                  <c:v>4226.3600000000024</c:v>
                </c:pt>
                <c:pt idx="19321">
                  <c:v>4226.38</c:v>
                </c:pt>
                <c:pt idx="19322">
                  <c:v>4226.4000000000005</c:v>
                </c:pt>
                <c:pt idx="19323">
                  <c:v>4226.42</c:v>
                </c:pt>
                <c:pt idx="19324">
                  <c:v>4226.4399999999996</c:v>
                </c:pt>
                <c:pt idx="19325">
                  <c:v>4226.46</c:v>
                </c:pt>
                <c:pt idx="19326">
                  <c:v>4226.4799999999996</c:v>
                </c:pt>
                <c:pt idx="19327">
                  <c:v>4226.5</c:v>
                </c:pt>
                <c:pt idx="19328">
                  <c:v>4226.5200000000004</c:v>
                </c:pt>
                <c:pt idx="19329">
                  <c:v>4226.54</c:v>
                </c:pt>
                <c:pt idx="19330">
                  <c:v>4226.5600000000004</c:v>
                </c:pt>
                <c:pt idx="19331">
                  <c:v>4226.58</c:v>
                </c:pt>
                <c:pt idx="19332">
                  <c:v>4226.6000000000004</c:v>
                </c:pt>
                <c:pt idx="19333">
                  <c:v>4226.6200000000035</c:v>
                </c:pt>
                <c:pt idx="19334">
                  <c:v>4226.6400000000003</c:v>
                </c:pt>
                <c:pt idx="19335">
                  <c:v>4226.6600000000035</c:v>
                </c:pt>
                <c:pt idx="19336">
                  <c:v>4226.68</c:v>
                </c:pt>
                <c:pt idx="19337">
                  <c:v>4226.7</c:v>
                </c:pt>
                <c:pt idx="19338">
                  <c:v>4226.72</c:v>
                </c:pt>
                <c:pt idx="19339">
                  <c:v>4226.74</c:v>
                </c:pt>
                <c:pt idx="19340">
                  <c:v>4226.76</c:v>
                </c:pt>
                <c:pt idx="19341">
                  <c:v>4226.78</c:v>
                </c:pt>
                <c:pt idx="19342">
                  <c:v>4226.8</c:v>
                </c:pt>
                <c:pt idx="19343">
                  <c:v>4226.8200000000024</c:v>
                </c:pt>
                <c:pt idx="19344">
                  <c:v>4226.84</c:v>
                </c:pt>
                <c:pt idx="19345">
                  <c:v>4226.8600000000024</c:v>
                </c:pt>
                <c:pt idx="19346">
                  <c:v>4226.88</c:v>
                </c:pt>
                <c:pt idx="19347">
                  <c:v>4226.9000000000005</c:v>
                </c:pt>
                <c:pt idx="19348">
                  <c:v>4226.92</c:v>
                </c:pt>
                <c:pt idx="19349">
                  <c:v>4226.9399999999996</c:v>
                </c:pt>
                <c:pt idx="19350">
                  <c:v>4226.96</c:v>
                </c:pt>
                <c:pt idx="19351">
                  <c:v>4226.9799999999996</c:v>
                </c:pt>
                <c:pt idx="19352">
                  <c:v>4227</c:v>
                </c:pt>
                <c:pt idx="19353">
                  <c:v>4227.0200000000004</c:v>
                </c:pt>
                <c:pt idx="19354">
                  <c:v>4227.04</c:v>
                </c:pt>
                <c:pt idx="19355">
                  <c:v>4227.0600000000004</c:v>
                </c:pt>
                <c:pt idx="19356">
                  <c:v>4227.08</c:v>
                </c:pt>
                <c:pt idx="19357">
                  <c:v>4227.1000000000004</c:v>
                </c:pt>
                <c:pt idx="19358">
                  <c:v>4227.1200000000035</c:v>
                </c:pt>
                <c:pt idx="19359">
                  <c:v>4227.1400000000003</c:v>
                </c:pt>
                <c:pt idx="19360">
                  <c:v>4227.1600000000035</c:v>
                </c:pt>
                <c:pt idx="19361">
                  <c:v>4227.18</c:v>
                </c:pt>
                <c:pt idx="19362">
                  <c:v>4227.2</c:v>
                </c:pt>
                <c:pt idx="19363">
                  <c:v>4227.22</c:v>
                </c:pt>
                <c:pt idx="19364">
                  <c:v>4227.24</c:v>
                </c:pt>
                <c:pt idx="19365">
                  <c:v>4227.26</c:v>
                </c:pt>
                <c:pt idx="19366">
                  <c:v>4227.28</c:v>
                </c:pt>
                <c:pt idx="19367">
                  <c:v>4227.3</c:v>
                </c:pt>
                <c:pt idx="19368">
                  <c:v>4227.3200000000024</c:v>
                </c:pt>
                <c:pt idx="19369">
                  <c:v>4227.34</c:v>
                </c:pt>
                <c:pt idx="19370">
                  <c:v>4227.3600000000024</c:v>
                </c:pt>
                <c:pt idx="19371">
                  <c:v>4227.38</c:v>
                </c:pt>
                <c:pt idx="19372">
                  <c:v>4227.4000000000005</c:v>
                </c:pt>
                <c:pt idx="19373">
                  <c:v>4227.42</c:v>
                </c:pt>
                <c:pt idx="19374">
                  <c:v>4227.4399999999996</c:v>
                </c:pt>
                <c:pt idx="19375">
                  <c:v>4227.46</c:v>
                </c:pt>
                <c:pt idx="19376">
                  <c:v>4227.4799999999996</c:v>
                </c:pt>
                <c:pt idx="19377">
                  <c:v>4227.5</c:v>
                </c:pt>
                <c:pt idx="19378">
                  <c:v>4227.5200000000004</c:v>
                </c:pt>
                <c:pt idx="19379">
                  <c:v>4227.54</c:v>
                </c:pt>
                <c:pt idx="19380">
                  <c:v>4227.5600000000004</c:v>
                </c:pt>
                <c:pt idx="19381">
                  <c:v>4227.58</c:v>
                </c:pt>
                <c:pt idx="19382">
                  <c:v>4227.6000000000004</c:v>
                </c:pt>
                <c:pt idx="19383">
                  <c:v>4227.6200000000035</c:v>
                </c:pt>
                <c:pt idx="19384">
                  <c:v>4227.6400000000003</c:v>
                </c:pt>
                <c:pt idx="19385">
                  <c:v>4227.6600000000035</c:v>
                </c:pt>
                <c:pt idx="19386">
                  <c:v>4227.68</c:v>
                </c:pt>
                <c:pt idx="19387">
                  <c:v>4227.7</c:v>
                </c:pt>
                <c:pt idx="19388">
                  <c:v>4227.72</c:v>
                </c:pt>
                <c:pt idx="19389">
                  <c:v>4227.74</c:v>
                </c:pt>
                <c:pt idx="19390">
                  <c:v>4227.76</c:v>
                </c:pt>
                <c:pt idx="19391">
                  <c:v>4227.78</c:v>
                </c:pt>
                <c:pt idx="19392">
                  <c:v>4227.8</c:v>
                </c:pt>
                <c:pt idx="19393">
                  <c:v>4227.8200000000024</c:v>
                </c:pt>
                <c:pt idx="19394">
                  <c:v>4227.84</c:v>
                </c:pt>
                <c:pt idx="19395">
                  <c:v>4227.8600000000024</c:v>
                </c:pt>
                <c:pt idx="19396">
                  <c:v>4227.88</c:v>
                </c:pt>
                <c:pt idx="19397">
                  <c:v>4227.9000000000005</c:v>
                </c:pt>
                <c:pt idx="19398">
                  <c:v>4227.92</c:v>
                </c:pt>
                <c:pt idx="19399">
                  <c:v>4227.9399999999996</c:v>
                </c:pt>
                <c:pt idx="19400">
                  <c:v>4227.96</c:v>
                </c:pt>
                <c:pt idx="19401">
                  <c:v>4227.9799999999996</c:v>
                </c:pt>
                <c:pt idx="19402">
                  <c:v>4228</c:v>
                </c:pt>
                <c:pt idx="19403">
                  <c:v>4228.0200000000004</c:v>
                </c:pt>
                <c:pt idx="19404">
                  <c:v>4228.04</c:v>
                </c:pt>
                <c:pt idx="19405">
                  <c:v>4228.0600000000004</c:v>
                </c:pt>
                <c:pt idx="19406">
                  <c:v>4228.08</c:v>
                </c:pt>
                <c:pt idx="19407">
                  <c:v>4228.1000000000004</c:v>
                </c:pt>
                <c:pt idx="19408">
                  <c:v>4228.1200000000035</c:v>
                </c:pt>
                <c:pt idx="19409">
                  <c:v>4228.1400000000003</c:v>
                </c:pt>
                <c:pt idx="19410">
                  <c:v>4228.1600000000035</c:v>
                </c:pt>
                <c:pt idx="19411">
                  <c:v>4228.18</c:v>
                </c:pt>
                <c:pt idx="19412">
                  <c:v>4228.2</c:v>
                </c:pt>
                <c:pt idx="19413">
                  <c:v>4228.22</c:v>
                </c:pt>
                <c:pt idx="19414">
                  <c:v>4228.24</c:v>
                </c:pt>
                <c:pt idx="19415">
                  <c:v>4228.26</c:v>
                </c:pt>
                <c:pt idx="19416">
                  <c:v>4228.28</c:v>
                </c:pt>
                <c:pt idx="19417">
                  <c:v>4228.3</c:v>
                </c:pt>
                <c:pt idx="19418">
                  <c:v>4228.3200000000024</c:v>
                </c:pt>
                <c:pt idx="19419">
                  <c:v>4228.34</c:v>
                </c:pt>
                <c:pt idx="19420">
                  <c:v>4228.3600000000024</c:v>
                </c:pt>
                <c:pt idx="19421">
                  <c:v>4228.38</c:v>
                </c:pt>
                <c:pt idx="19422">
                  <c:v>4228.4000000000005</c:v>
                </c:pt>
                <c:pt idx="19423">
                  <c:v>4228.42</c:v>
                </c:pt>
                <c:pt idx="19424">
                  <c:v>4228.4399999999996</c:v>
                </c:pt>
                <c:pt idx="19425">
                  <c:v>4228.46</c:v>
                </c:pt>
                <c:pt idx="19426">
                  <c:v>4228.4799999999996</c:v>
                </c:pt>
                <c:pt idx="19427">
                  <c:v>4228.5</c:v>
                </c:pt>
                <c:pt idx="19428">
                  <c:v>4228.5200000000004</c:v>
                </c:pt>
                <c:pt idx="19429">
                  <c:v>4228.54</c:v>
                </c:pt>
                <c:pt idx="19430">
                  <c:v>4228.5600000000004</c:v>
                </c:pt>
                <c:pt idx="19431">
                  <c:v>4228.58</c:v>
                </c:pt>
                <c:pt idx="19432">
                  <c:v>4228.6000000000004</c:v>
                </c:pt>
                <c:pt idx="19433">
                  <c:v>4228.6200000000035</c:v>
                </c:pt>
                <c:pt idx="19434">
                  <c:v>4228.6400000000003</c:v>
                </c:pt>
                <c:pt idx="19435">
                  <c:v>4228.6600000000035</c:v>
                </c:pt>
                <c:pt idx="19436">
                  <c:v>4228.68</c:v>
                </c:pt>
                <c:pt idx="19437">
                  <c:v>4228.7</c:v>
                </c:pt>
                <c:pt idx="19438">
                  <c:v>4228.72</c:v>
                </c:pt>
                <c:pt idx="19439">
                  <c:v>4228.74</c:v>
                </c:pt>
                <c:pt idx="19440">
                  <c:v>4228.76</c:v>
                </c:pt>
                <c:pt idx="19441">
                  <c:v>4228.78</c:v>
                </c:pt>
                <c:pt idx="19442">
                  <c:v>4228.8</c:v>
                </c:pt>
                <c:pt idx="19443">
                  <c:v>4228.8200000000024</c:v>
                </c:pt>
                <c:pt idx="19444">
                  <c:v>4228.84</c:v>
                </c:pt>
                <c:pt idx="19445">
                  <c:v>4228.8600000000024</c:v>
                </c:pt>
                <c:pt idx="19446">
                  <c:v>4228.88</c:v>
                </c:pt>
                <c:pt idx="19447">
                  <c:v>4228.9000000000005</c:v>
                </c:pt>
                <c:pt idx="19448">
                  <c:v>4228.92</c:v>
                </c:pt>
                <c:pt idx="19449">
                  <c:v>4228.9399999999996</c:v>
                </c:pt>
                <c:pt idx="19450">
                  <c:v>4228.96</c:v>
                </c:pt>
                <c:pt idx="19451">
                  <c:v>4228.9799999999996</c:v>
                </c:pt>
                <c:pt idx="19452">
                  <c:v>4229</c:v>
                </c:pt>
                <c:pt idx="19453">
                  <c:v>4229.0200000000004</c:v>
                </c:pt>
                <c:pt idx="19454">
                  <c:v>4229.04</c:v>
                </c:pt>
                <c:pt idx="19455">
                  <c:v>4229.0600000000004</c:v>
                </c:pt>
                <c:pt idx="19456">
                  <c:v>4229.08</c:v>
                </c:pt>
                <c:pt idx="19457">
                  <c:v>4229.1000000000004</c:v>
                </c:pt>
                <c:pt idx="19458">
                  <c:v>4229.1200000000035</c:v>
                </c:pt>
                <c:pt idx="19459">
                  <c:v>4229.1400000000003</c:v>
                </c:pt>
                <c:pt idx="19460">
                  <c:v>4229.1600000000035</c:v>
                </c:pt>
                <c:pt idx="19461">
                  <c:v>4229.18</c:v>
                </c:pt>
                <c:pt idx="19462">
                  <c:v>4229.2</c:v>
                </c:pt>
                <c:pt idx="19463">
                  <c:v>4229.22</c:v>
                </c:pt>
                <c:pt idx="19464">
                  <c:v>4229.24</c:v>
                </c:pt>
                <c:pt idx="19465">
                  <c:v>4229.26</c:v>
                </c:pt>
                <c:pt idx="19466">
                  <c:v>4229.28</c:v>
                </c:pt>
                <c:pt idx="19467">
                  <c:v>4229.3</c:v>
                </c:pt>
                <c:pt idx="19468">
                  <c:v>4229.3200000000024</c:v>
                </c:pt>
                <c:pt idx="19469">
                  <c:v>4229.34</c:v>
                </c:pt>
                <c:pt idx="19470">
                  <c:v>4229.3600000000024</c:v>
                </c:pt>
                <c:pt idx="19471">
                  <c:v>4229.38</c:v>
                </c:pt>
                <c:pt idx="19472">
                  <c:v>4229.4000000000005</c:v>
                </c:pt>
                <c:pt idx="19473">
                  <c:v>4229.42</c:v>
                </c:pt>
                <c:pt idx="19474">
                  <c:v>4229.4399999999996</c:v>
                </c:pt>
                <c:pt idx="19475">
                  <c:v>4229.46</c:v>
                </c:pt>
                <c:pt idx="19476">
                  <c:v>4229.4799999999996</c:v>
                </c:pt>
                <c:pt idx="19477">
                  <c:v>4229.5</c:v>
                </c:pt>
                <c:pt idx="19478">
                  <c:v>4229.5200000000004</c:v>
                </c:pt>
                <c:pt idx="19479">
                  <c:v>4229.54</c:v>
                </c:pt>
                <c:pt idx="19480">
                  <c:v>4229.5600000000004</c:v>
                </c:pt>
                <c:pt idx="19481">
                  <c:v>4229.58</c:v>
                </c:pt>
                <c:pt idx="19482">
                  <c:v>4229.6000000000004</c:v>
                </c:pt>
                <c:pt idx="19483">
                  <c:v>4229.6200000000035</c:v>
                </c:pt>
                <c:pt idx="19484">
                  <c:v>4229.6400000000003</c:v>
                </c:pt>
                <c:pt idx="19485">
                  <c:v>4229.6600000000035</c:v>
                </c:pt>
                <c:pt idx="19486">
                  <c:v>4229.68</c:v>
                </c:pt>
                <c:pt idx="19487">
                  <c:v>4229.7</c:v>
                </c:pt>
                <c:pt idx="19488">
                  <c:v>4229.72</c:v>
                </c:pt>
                <c:pt idx="19489">
                  <c:v>4229.74</c:v>
                </c:pt>
                <c:pt idx="19490">
                  <c:v>4229.76</c:v>
                </c:pt>
                <c:pt idx="19491">
                  <c:v>4229.78</c:v>
                </c:pt>
                <c:pt idx="19492">
                  <c:v>4229.8</c:v>
                </c:pt>
                <c:pt idx="19493">
                  <c:v>4229.8200000000024</c:v>
                </c:pt>
                <c:pt idx="19494">
                  <c:v>4229.84</c:v>
                </c:pt>
                <c:pt idx="19495">
                  <c:v>4229.8600000000024</c:v>
                </c:pt>
                <c:pt idx="19496">
                  <c:v>4229.88</c:v>
                </c:pt>
                <c:pt idx="19497">
                  <c:v>4229.9000000000005</c:v>
                </c:pt>
                <c:pt idx="19498">
                  <c:v>4229.92</c:v>
                </c:pt>
                <c:pt idx="19499">
                  <c:v>4229.9399999999996</c:v>
                </c:pt>
                <c:pt idx="19500">
                  <c:v>4229.96</c:v>
                </c:pt>
                <c:pt idx="19501">
                  <c:v>4229.9799999999996</c:v>
                </c:pt>
                <c:pt idx="19502">
                  <c:v>4230</c:v>
                </c:pt>
                <c:pt idx="19503">
                  <c:v>4230.0200000000004</c:v>
                </c:pt>
                <c:pt idx="19504">
                  <c:v>4230.04</c:v>
                </c:pt>
                <c:pt idx="19505">
                  <c:v>4230.0600000000004</c:v>
                </c:pt>
                <c:pt idx="19506">
                  <c:v>4230.08</c:v>
                </c:pt>
                <c:pt idx="19507">
                  <c:v>4230.1000000000004</c:v>
                </c:pt>
                <c:pt idx="19508">
                  <c:v>4230.1200000000035</c:v>
                </c:pt>
                <c:pt idx="19509">
                  <c:v>4230.1400000000003</c:v>
                </c:pt>
                <c:pt idx="19510">
                  <c:v>4230.1600000000035</c:v>
                </c:pt>
                <c:pt idx="19511">
                  <c:v>4230.18</c:v>
                </c:pt>
                <c:pt idx="19512">
                  <c:v>4230.2</c:v>
                </c:pt>
                <c:pt idx="19513">
                  <c:v>4230.22</c:v>
                </c:pt>
                <c:pt idx="19514">
                  <c:v>4230.24</c:v>
                </c:pt>
                <c:pt idx="19515">
                  <c:v>4230.26</c:v>
                </c:pt>
                <c:pt idx="19516">
                  <c:v>4230.28</c:v>
                </c:pt>
                <c:pt idx="19517">
                  <c:v>4230.3</c:v>
                </c:pt>
                <c:pt idx="19518">
                  <c:v>4230.3200000000024</c:v>
                </c:pt>
                <c:pt idx="19519">
                  <c:v>4230.34</c:v>
                </c:pt>
                <c:pt idx="19520">
                  <c:v>4230.3600000000024</c:v>
                </c:pt>
                <c:pt idx="19521">
                  <c:v>4230.38</c:v>
                </c:pt>
                <c:pt idx="19522">
                  <c:v>4230.4000000000005</c:v>
                </c:pt>
                <c:pt idx="19523">
                  <c:v>4230.42</c:v>
                </c:pt>
                <c:pt idx="19524">
                  <c:v>4230.4399999999996</c:v>
                </c:pt>
                <c:pt idx="19525">
                  <c:v>4230.46</c:v>
                </c:pt>
                <c:pt idx="19526">
                  <c:v>4230.4799999999996</c:v>
                </c:pt>
                <c:pt idx="19527">
                  <c:v>4230.5</c:v>
                </c:pt>
                <c:pt idx="19528">
                  <c:v>4230.5200000000004</c:v>
                </c:pt>
                <c:pt idx="19529">
                  <c:v>4230.54</c:v>
                </c:pt>
                <c:pt idx="19530">
                  <c:v>4230.5600000000004</c:v>
                </c:pt>
                <c:pt idx="19531">
                  <c:v>4230.58</c:v>
                </c:pt>
                <c:pt idx="19532">
                  <c:v>4230.6000000000004</c:v>
                </c:pt>
                <c:pt idx="19533">
                  <c:v>4230.6200000000035</c:v>
                </c:pt>
                <c:pt idx="19534">
                  <c:v>4230.6400000000003</c:v>
                </c:pt>
                <c:pt idx="19535">
                  <c:v>4230.6600000000035</c:v>
                </c:pt>
                <c:pt idx="19536">
                  <c:v>4230.68</c:v>
                </c:pt>
                <c:pt idx="19537">
                  <c:v>4230.7</c:v>
                </c:pt>
                <c:pt idx="19538">
                  <c:v>4230.72</c:v>
                </c:pt>
                <c:pt idx="19539">
                  <c:v>4230.74</c:v>
                </c:pt>
                <c:pt idx="19540">
                  <c:v>4230.76</c:v>
                </c:pt>
                <c:pt idx="19541">
                  <c:v>4230.78</c:v>
                </c:pt>
                <c:pt idx="19542">
                  <c:v>4230.8</c:v>
                </c:pt>
                <c:pt idx="19543">
                  <c:v>4230.8200000000024</c:v>
                </c:pt>
                <c:pt idx="19544">
                  <c:v>4230.84</c:v>
                </c:pt>
                <c:pt idx="19545">
                  <c:v>4230.8600000000024</c:v>
                </c:pt>
                <c:pt idx="19546">
                  <c:v>4230.88</c:v>
                </c:pt>
                <c:pt idx="19547">
                  <c:v>4230.9000000000005</c:v>
                </c:pt>
                <c:pt idx="19548">
                  <c:v>4230.92</c:v>
                </c:pt>
                <c:pt idx="19549">
                  <c:v>4230.9399999999996</c:v>
                </c:pt>
                <c:pt idx="19550">
                  <c:v>4230.96</c:v>
                </c:pt>
                <c:pt idx="19551">
                  <c:v>4230.9799999999996</c:v>
                </c:pt>
                <c:pt idx="19552">
                  <c:v>4231</c:v>
                </c:pt>
                <c:pt idx="19553">
                  <c:v>4231.0200000000004</c:v>
                </c:pt>
                <c:pt idx="19554">
                  <c:v>4231.04</c:v>
                </c:pt>
                <c:pt idx="19555">
                  <c:v>4231.0600000000004</c:v>
                </c:pt>
                <c:pt idx="19556">
                  <c:v>4231.08</c:v>
                </c:pt>
                <c:pt idx="19557">
                  <c:v>4231.1000000000004</c:v>
                </c:pt>
                <c:pt idx="19558">
                  <c:v>4231.1200000000035</c:v>
                </c:pt>
                <c:pt idx="19559">
                  <c:v>4231.1400000000003</c:v>
                </c:pt>
                <c:pt idx="19560">
                  <c:v>4231.1600000000035</c:v>
                </c:pt>
                <c:pt idx="19561">
                  <c:v>4231.18</c:v>
                </c:pt>
                <c:pt idx="19562">
                  <c:v>4231.2</c:v>
                </c:pt>
                <c:pt idx="19563">
                  <c:v>4231.22</c:v>
                </c:pt>
                <c:pt idx="19564">
                  <c:v>4231.24</c:v>
                </c:pt>
                <c:pt idx="19565">
                  <c:v>4231.26</c:v>
                </c:pt>
                <c:pt idx="19566">
                  <c:v>4231.28</c:v>
                </c:pt>
                <c:pt idx="19567">
                  <c:v>4231.3</c:v>
                </c:pt>
                <c:pt idx="19568">
                  <c:v>4231.3200000000024</c:v>
                </c:pt>
                <c:pt idx="19569">
                  <c:v>4231.34</c:v>
                </c:pt>
                <c:pt idx="19570">
                  <c:v>4231.3600000000024</c:v>
                </c:pt>
                <c:pt idx="19571">
                  <c:v>4231.38</c:v>
                </c:pt>
                <c:pt idx="19572">
                  <c:v>4231.4000000000005</c:v>
                </c:pt>
                <c:pt idx="19573">
                  <c:v>4231.42</c:v>
                </c:pt>
                <c:pt idx="19574">
                  <c:v>4231.4399999999996</c:v>
                </c:pt>
                <c:pt idx="19575">
                  <c:v>4231.46</c:v>
                </c:pt>
                <c:pt idx="19576">
                  <c:v>4231.4799999999996</c:v>
                </c:pt>
                <c:pt idx="19577">
                  <c:v>4231.5</c:v>
                </c:pt>
                <c:pt idx="19578">
                  <c:v>4231.5200000000004</c:v>
                </c:pt>
                <c:pt idx="19579">
                  <c:v>4231.54</c:v>
                </c:pt>
                <c:pt idx="19580">
                  <c:v>4231.5600000000004</c:v>
                </c:pt>
                <c:pt idx="19581">
                  <c:v>4231.58</c:v>
                </c:pt>
                <c:pt idx="19582">
                  <c:v>4231.6000000000004</c:v>
                </c:pt>
                <c:pt idx="19583">
                  <c:v>4231.6200000000035</c:v>
                </c:pt>
                <c:pt idx="19584">
                  <c:v>4231.6400000000003</c:v>
                </c:pt>
                <c:pt idx="19585">
                  <c:v>4231.6600000000035</c:v>
                </c:pt>
                <c:pt idx="19586">
                  <c:v>4231.68</c:v>
                </c:pt>
                <c:pt idx="19587">
                  <c:v>4231.7</c:v>
                </c:pt>
                <c:pt idx="19588">
                  <c:v>4231.72</c:v>
                </c:pt>
                <c:pt idx="19589">
                  <c:v>4231.74</c:v>
                </c:pt>
                <c:pt idx="19590">
                  <c:v>4231.76</c:v>
                </c:pt>
                <c:pt idx="19591">
                  <c:v>4231.78</c:v>
                </c:pt>
                <c:pt idx="19592">
                  <c:v>4231.8</c:v>
                </c:pt>
                <c:pt idx="19593">
                  <c:v>4231.8200000000024</c:v>
                </c:pt>
                <c:pt idx="19594">
                  <c:v>4231.84</c:v>
                </c:pt>
                <c:pt idx="19595">
                  <c:v>4231.8600000000024</c:v>
                </c:pt>
                <c:pt idx="19596">
                  <c:v>4231.88</c:v>
                </c:pt>
                <c:pt idx="19597">
                  <c:v>4231.9000000000005</c:v>
                </c:pt>
                <c:pt idx="19598">
                  <c:v>4231.92</c:v>
                </c:pt>
                <c:pt idx="19599">
                  <c:v>4231.9399999999996</c:v>
                </c:pt>
                <c:pt idx="19600">
                  <c:v>4231.96</c:v>
                </c:pt>
                <c:pt idx="19601">
                  <c:v>4231.9799999999996</c:v>
                </c:pt>
                <c:pt idx="19602">
                  <c:v>4232</c:v>
                </c:pt>
                <c:pt idx="19603">
                  <c:v>4232.0200000000004</c:v>
                </c:pt>
                <c:pt idx="19604">
                  <c:v>4232.04</c:v>
                </c:pt>
                <c:pt idx="19605">
                  <c:v>4232.0600000000004</c:v>
                </c:pt>
                <c:pt idx="19606">
                  <c:v>4232.08</c:v>
                </c:pt>
                <c:pt idx="19607">
                  <c:v>4232.1000000000004</c:v>
                </c:pt>
                <c:pt idx="19608">
                  <c:v>4232.1200000000035</c:v>
                </c:pt>
                <c:pt idx="19609">
                  <c:v>4232.1400000000003</c:v>
                </c:pt>
                <c:pt idx="19610">
                  <c:v>4232.1600000000035</c:v>
                </c:pt>
                <c:pt idx="19611">
                  <c:v>4232.18</c:v>
                </c:pt>
                <c:pt idx="19612">
                  <c:v>4232.2</c:v>
                </c:pt>
                <c:pt idx="19613">
                  <c:v>4232.22</c:v>
                </c:pt>
                <c:pt idx="19614">
                  <c:v>4232.24</c:v>
                </c:pt>
                <c:pt idx="19615">
                  <c:v>4232.26</c:v>
                </c:pt>
                <c:pt idx="19616">
                  <c:v>4232.28</c:v>
                </c:pt>
                <c:pt idx="19617">
                  <c:v>4232.3</c:v>
                </c:pt>
                <c:pt idx="19618">
                  <c:v>4232.3200000000024</c:v>
                </c:pt>
                <c:pt idx="19619">
                  <c:v>4232.34</c:v>
                </c:pt>
                <c:pt idx="19620">
                  <c:v>4232.3600000000024</c:v>
                </c:pt>
                <c:pt idx="19621">
                  <c:v>4232.38</c:v>
                </c:pt>
                <c:pt idx="19622">
                  <c:v>4232.4000000000005</c:v>
                </c:pt>
                <c:pt idx="19623">
                  <c:v>4232.42</c:v>
                </c:pt>
                <c:pt idx="19624">
                  <c:v>4232.4399999999996</c:v>
                </c:pt>
                <c:pt idx="19625">
                  <c:v>4232.46</c:v>
                </c:pt>
                <c:pt idx="19626">
                  <c:v>4232.4799999999996</c:v>
                </c:pt>
                <c:pt idx="19627">
                  <c:v>4232.5</c:v>
                </c:pt>
                <c:pt idx="19628">
                  <c:v>4232.5200000000004</c:v>
                </c:pt>
                <c:pt idx="19629">
                  <c:v>4232.54</c:v>
                </c:pt>
                <c:pt idx="19630">
                  <c:v>4232.5600000000004</c:v>
                </c:pt>
                <c:pt idx="19631">
                  <c:v>4232.58</c:v>
                </c:pt>
                <c:pt idx="19632">
                  <c:v>4232.6000000000004</c:v>
                </c:pt>
                <c:pt idx="19633">
                  <c:v>4232.6200000000035</c:v>
                </c:pt>
                <c:pt idx="19634">
                  <c:v>4232.6400000000003</c:v>
                </c:pt>
                <c:pt idx="19635">
                  <c:v>4232.6600000000035</c:v>
                </c:pt>
                <c:pt idx="19636">
                  <c:v>4232.68</c:v>
                </c:pt>
                <c:pt idx="19637">
                  <c:v>4232.7</c:v>
                </c:pt>
                <c:pt idx="19638">
                  <c:v>4232.72</c:v>
                </c:pt>
                <c:pt idx="19639">
                  <c:v>4232.74</c:v>
                </c:pt>
                <c:pt idx="19640">
                  <c:v>4232.76</c:v>
                </c:pt>
                <c:pt idx="19641">
                  <c:v>4232.78</c:v>
                </c:pt>
                <c:pt idx="19642">
                  <c:v>4232.8</c:v>
                </c:pt>
                <c:pt idx="19643">
                  <c:v>4232.8200000000024</c:v>
                </c:pt>
                <c:pt idx="19644">
                  <c:v>4232.84</c:v>
                </c:pt>
                <c:pt idx="19645">
                  <c:v>4232.8600000000024</c:v>
                </c:pt>
                <c:pt idx="19646">
                  <c:v>4232.88</c:v>
                </c:pt>
                <c:pt idx="19647">
                  <c:v>4232.9000000000005</c:v>
                </c:pt>
                <c:pt idx="19648">
                  <c:v>4232.92</c:v>
                </c:pt>
                <c:pt idx="19649">
                  <c:v>4232.9399999999996</c:v>
                </c:pt>
                <c:pt idx="19650">
                  <c:v>4232.96</c:v>
                </c:pt>
                <c:pt idx="19651">
                  <c:v>4232.9799999999996</c:v>
                </c:pt>
                <c:pt idx="19652">
                  <c:v>4233</c:v>
                </c:pt>
                <c:pt idx="19653">
                  <c:v>4233.0200000000004</c:v>
                </c:pt>
                <c:pt idx="19654">
                  <c:v>4233.04</c:v>
                </c:pt>
                <c:pt idx="19655">
                  <c:v>4233.0600000000004</c:v>
                </c:pt>
                <c:pt idx="19656">
                  <c:v>4233.08</c:v>
                </c:pt>
                <c:pt idx="19657">
                  <c:v>4233.1000000000004</c:v>
                </c:pt>
                <c:pt idx="19658">
                  <c:v>4233.1200000000035</c:v>
                </c:pt>
                <c:pt idx="19659">
                  <c:v>4233.1400000000003</c:v>
                </c:pt>
                <c:pt idx="19660">
                  <c:v>4233.1600000000035</c:v>
                </c:pt>
                <c:pt idx="19661">
                  <c:v>4233.18</c:v>
                </c:pt>
                <c:pt idx="19662">
                  <c:v>4233.2</c:v>
                </c:pt>
                <c:pt idx="19663">
                  <c:v>4233.22</c:v>
                </c:pt>
                <c:pt idx="19664">
                  <c:v>4233.24</c:v>
                </c:pt>
                <c:pt idx="19665">
                  <c:v>4233.26</c:v>
                </c:pt>
                <c:pt idx="19666">
                  <c:v>4233.28</c:v>
                </c:pt>
                <c:pt idx="19667">
                  <c:v>4233.3</c:v>
                </c:pt>
                <c:pt idx="19668">
                  <c:v>4233.3200000000024</c:v>
                </c:pt>
                <c:pt idx="19669">
                  <c:v>4233.34</c:v>
                </c:pt>
                <c:pt idx="19670">
                  <c:v>4233.3600000000024</c:v>
                </c:pt>
                <c:pt idx="19671">
                  <c:v>4233.38</c:v>
                </c:pt>
                <c:pt idx="19672">
                  <c:v>4233.4000000000005</c:v>
                </c:pt>
                <c:pt idx="19673">
                  <c:v>4233.42</c:v>
                </c:pt>
                <c:pt idx="19674">
                  <c:v>4233.4399999999996</c:v>
                </c:pt>
                <c:pt idx="19675">
                  <c:v>4233.46</c:v>
                </c:pt>
                <c:pt idx="19676">
                  <c:v>4233.4799999999996</c:v>
                </c:pt>
                <c:pt idx="19677">
                  <c:v>4233.5</c:v>
                </c:pt>
                <c:pt idx="19678">
                  <c:v>4233.5200000000004</c:v>
                </c:pt>
                <c:pt idx="19679">
                  <c:v>4233.54</c:v>
                </c:pt>
                <c:pt idx="19680">
                  <c:v>4233.5600000000004</c:v>
                </c:pt>
                <c:pt idx="19681">
                  <c:v>4233.58</c:v>
                </c:pt>
                <c:pt idx="19682">
                  <c:v>4233.6000000000004</c:v>
                </c:pt>
                <c:pt idx="19683">
                  <c:v>4233.6200000000035</c:v>
                </c:pt>
                <c:pt idx="19684">
                  <c:v>4233.6400000000003</c:v>
                </c:pt>
                <c:pt idx="19685">
                  <c:v>4233.6600000000035</c:v>
                </c:pt>
                <c:pt idx="19686">
                  <c:v>4233.68</c:v>
                </c:pt>
                <c:pt idx="19687">
                  <c:v>4233.7</c:v>
                </c:pt>
                <c:pt idx="19688">
                  <c:v>4233.72</c:v>
                </c:pt>
                <c:pt idx="19689">
                  <c:v>4233.74</c:v>
                </c:pt>
                <c:pt idx="19690">
                  <c:v>4233.76</c:v>
                </c:pt>
                <c:pt idx="19691">
                  <c:v>4233.78</c:v>
                </c:pt>
                <c:pt idx="19692">
                  <c:v>4233.8</c:v>
                </c:pt>
                <c:pt idx="19693">
                  <c:v>4233.8200000000024</c:v>
                </c:pt>
                <c:pt idx="19694">
                  <c:v>4233.84</c:v>
                </c:pt>
                <c:pt idx="19695">
                  <c:v>4233.8600000000024</c:v>
                </c:pt>
                <c:pt idx="19696">
                  <c:v>4233.88</c:v>
                </c:pt>
                <c:pt idx="19697">
                  <c:v>4233.9000000000005</c:v>
                </c:pt>
                <c:pt idx="19698">
                  <c:v>4233.92</c:v>
                </c:pt>
                <c:pt idx="19699">
                  <c:v>4233.9399999999996</c:v>
                </c:pt>
                <c:pt idx="19700">
                  <c:v>4233.96</c:v>
                </c:pt>
                <c:pt idx="19701">
                  <c:v>4233.9799999999996</c:v>
                </c:pt>
                <c:pt idx="19702">
                  <c:v>4234</c:v>
                </c:pt>
                <c:pt idx="19703">
                  <c:v>4234.0200000000004</c:v>
                </c:pt>
                <c:pt idx="19704">
                  <c:v>4234.04</c:v>
                </c:pt>
                <c:pt idx="19705">
                  <c:v>4234.0600000000004</c:v>
                </c:pt>
                <c:pt idx="19706">
                  <c:v>4234.08</c:v>
                </c:pt>
                <c:pt idx="19707">
                  <c:v>4234.1000000000004</c:v>
                </c:pt>
                <c:pt idx="19708">
                  <c:v>4234.1200000000035</c:v>
                </c:pt>
                <c:pt idx="19709">
                  <c:v>4234.1400000000003</c:v>
                </c:pt>
                <c:pt idx="19710">
                  <c:v>4234.1600000000035</c:v>
                </c:pt>
                <c:pt idx="19711">
                  <c:v>4234.18</c:v>
                </c:pt>
                <c:pt idx="19712">
                  <c:v>4234.2</c:v>
                </c:pt>
                <c:pt idx="19713">
                  <c:v>4234.22</c:v>
                </c:pt>
                <c:pt idx="19714">
                  <c:v>4234.24</c:v>
                </c:pt>
                <c:pt idx="19715">
                  <c:v>4234.26</c:v>
                </c:pt>
                <c:pt idx="19716">
                  <c:v>4234.28</c:v>
                </c:pt>
                <c:pt idx="19717">
                  <c:v>4234.3</c:v>
                </c:pt>
                <c:pt idx="19718">
                  <c:v>4234.3200000000024</c:v>
                </c:pt>
                <c:pt idx="19719">
                  <c:v>4234.34</c:v>
                </c:pt>
                <c:pt idx="19720">
                  <c:v>4234.3600000000024</c:v>
                </c:pt>
                <c:pt idx="19721">
                  <c:v>4234.38</c:v>
                </c:pt>
                <c:pt idx="19722">
                  <c:v>4234.4000000000005</c:v>
                </c:pt>
                <c:pt idx="19723">
                  <c:v>4234.42</c:v>
                </c:pt>
                <c:pt idx="19724">
                  <c:v>4234.4399999999996</c:v>
                </c:pt>
                <c:pt idx="19725">
                  <c:v>4234.46</c:v>
                </c:pt>
                <c:pt idx="19726">
                  <c:v>4234.4799999999996</c:v>
                </c:pt>
                <c:pt idx="19727">
                  <c:v>4234.5</c:v>
                </c:pt>
                <c:pt idx="19728">
                  <c:v>4234.5200000000004</c:v>
                </c:pt>
                <c:pt idx="19729">
                  <c:v>4234.54</c:v>
                </c:pt>
                <c:pt idx="19730">
                  <c:v>4234.5600000000004</c:v>
                </c:pt>
                <c:pt idx="19731">
                  <c:v>4234.58</c:v>
                </c:pt>
                <c:pt idx="19732">
                  <c:v>4234.6000000000004</c:v>
                </c:pt>
                <c:pt idx="19733">
                  <c:v>4234.6200000000035</c:v>
                </c:pt>
                <c:pt idx="19734">
                  <c:v>4234.6400000000003</c:v>
                </c:pt>
                <c:pt idx="19735">
                  <c:v>4234.6600000000035</c:v>
                </c:pt>
                <c:pt idx="19736">
                  <c:v>4234.68</c:v>
                </c:pt>
                <c:pt idx="19737">
                  <c:v>4234.7</c:v>
                </c:pt>
                <c:pt idx="19738">
                  <c:v>4234.72</c:v>
                </c:pt>
                <c:pt idx="19739">
                  <c:v>4234.74</c:v>
                </c:pt>
                <c:pt idx="19740">
                  <c:v>4234.76</c:v>
                </c:pt>
                <c:pt idx="19741">
                  <c:v>4234.78</c:v>
                </c:pt>
                <c:pt idx="19742">
                  <c:v>4234.8</c:v>
                </c:pt>
                <c:pt idx="19743">
                  <c:v>4234.8200000000024</c:v>
                </c:pt>
                <c:pt idx="19744">
                  <c:v>4234.84</c:v>
                </c:pt>
                <c:pt idx="19745">
                  <c:v>4234.8600000000024</c:v>
                </c:pt>
                <c:pt idx="19746">
                  <c:v>4234.88</c:v>
                </c:pt>
                <c:pt idx="19747">
                  <c:v>4234.9000000000005</c:v>
                </c:pt>
                <c:pt idx="19748">
                  <c:v>4234.92</c:v>
                </c:pt>
                <c:pt idx="19749">
                  <c:v>4234.9399999999996</c:v>
                </c:pt>
                <c:pt idx="19750">
                  <c:v>4234.96</c:v>
                </c:pt>
                <c:pt idx="19751">
                  <c:v>4234.9799999999996</c:v>
                </c:pt>
                <c:pt idx="19752">
                  <c:v>4235</c:v>
                </c:pt>
                <c:pt idx="19753">
                  <c:v>4235.0200000000004</c:v>
                </c:pt>
                <c:pt idx="19754">
                  <c:v>4235.04</c:v>
                </c:pt>
                <c:pt idx="19755">
                  <c:v>4235.0600000000004</c:v>
                </c:pt>
                <c:pt idx="19756">
                  <c:v>4235.08</c:v>
                </c:pt>
                <c:pt idx="19757">
                  <c:v>4235.1000000000004</c:v>
                </c:pt>
                <c:pt idx="19758">
                  <c:v>4235.1200000000035</c:v>
                </c:pt>
                <c:pt idx="19759">
                  <c:v>4235.1400000000003</c:v>
                </c:pt>
                <c:pt idx="19760">
                  <c:v>4235.1600000000035</c:v>
                </c:pt>
                <c:pt idx="19761">
                  <c:v>4235.18</c:v>
                </c:pt>
                <c:pt idx="19762">
                  <c:v>4235.2</c:v>
                </c:pt>
                <c:pt idx="19763">
                  <c:v>4235.22</c:v>
                </c:pt>
                <c:pt idx="19764">
                  <c:v>4235.24</c:v>
                </c:pt>
                <c:pt idx="19765">
                  <c:v>4235.26</c:v>
                </c:pt>
                <c:pt idx="19766">
                  <c:v>4235.28</c:v>
                </c:pt>
                <c:pt idx="19767">
                  <c:v>4235.3</c:v>
                </c:pt>
                <c:pt idx="19768">
                  <c:v>4235.3200000000024</c:v>
                </c:pt>
                <c:pt idx="19769">
                  <c:v>4235.34</c:v>
                </c:pt>
                <c:pt idx="19770">
                  <c:v>4235.3600000000024</c:v>
                </c:pt>
                <c:pt idx="19771">
                  <c:v>4235.38</c:v>
                </c:pt>
                <c:pt idx="19772">
                  <c:v>4235.4000000000005</c:v>
                </c:pt>
                <c:pt idx="19773">
                  <c:v>4235.42</c:v>
                </c:pt>
                <c:pt idx="19774">
                  <c:v>4235.4399999999996</c:v>
                </c:pt>
                <c:pt idx="19775">
                  <c:v>4235.46</c:v>
                </c:pt>
                <c:pt idx="19776">
                  <c:v>4235.4799999999996</c:v>
                </c:pt>
                <c:pt idx="19777">
                  <c:v>4235.5</c:v>
                </c:pt>
                <c:pt idx="19778">
                  <c:v>4235.5200000000004</c:v>
                </c:pt>
                <c:pt idx="19779">
                  <c:v>4235.54</c:v>
                </c:pt>
                <c:pt idx="19780">
                  <c:v>4235.5600000000004</c:v>
                </c:pt>
                <c:pt idx="19781">
                  <c:v>4235.58</c:v>
                </c:pt>
                <c:pt idx="19782">
                  <c:v>4235.6000000000004</c:v>
                </c:pt>
                <c:pt idx="19783">
                  <c:v>4235.6200000000035</c:v>
                </c:pt>
                <c:pt idx="19784">
                  <c:v>4235.6400000000003</c:v>
                </c:pt>
                <c:pt idx="19785">
                  <c:v>4235.6600000000035</c:v>
                </c:pt>
                <c:pt idx="19786">
                  <c:v>4235.68</c:v>
                </c:pt>
                <c:pt idx="19787">
                  <c:v>4235.7</c:v>
                </c:pt>
                <c:pt idx="19788">
                  <c:v>4235.72</c:v>
                </c:pt>
                <c:pt idx="19789">
                  <c:v>4235.74</c:v>
                </c:pt>
                <c:pt idx="19790">
                  <c:v>4235.76</c:v>
                </c:pt>
                <c:pt idx="19791">
                  <c:v>4235.78</c:v>
                </c:pt>
                <c:pt idx="19792">
                  <c:v>4235.8</c:v>
                </c:pt>
                <c:pt idx="19793">
                  <c:v>4235.8200000000024</c:v>
                </c:pt>
                <c:pt idx="19794">
                  <c:v>4235.84</c:v>
                </c:pt>
                <c:pt idx="19795">
                  <c:v>4235.8600000000024</c:v>
                </c:pt>
                <c:pt idx="19796">
                  <c:v>4235.88</c:v>
                </c:pt>
                <c:pt idx="19797">
                  <c:v>4235.9000000000005</c:v>
                </c:pt>
                <c:pt idx="19798">
                  <c:v>4235.92</c:v>
                </c:pt>
                <c:pt idx="19799">
                  <c:v>4235.9399999999996</c:v>
                </c:pt>
                <c:pt idx="19800">
                  <c:v>4235.96</c:v>
                </c:pt>
                <c:pt idx="19801">
                  <c:v>4235.9799999999996</c:v>
                </c:pt>
                <c:pt idx="19802">
                  <c:v>4236</c:v>
                </c:pt>
                <c:pt idx="19803">
                  <c:v>4236.0200000000004</c:v>
                </c:pt>
                <c:pt idx="19804">
                  <c:v>4236.04</c:v>
                </c:pt>
                <c:pt idx="19805">
                  <c:v>4236.0600000000004</c:v>
                </c:pt>
                <c:pt idx="19806">
                  <c:v>4236.08</c:v>
                </c:pt>
                <c:pt idx="19807">
                  <c:v>4236.1000000000004</c:v>
                </c:pt>
                <c:pt idx="19808">
                  <c:v>4236.1200000000035</c:v>
                </c:pt>
                <c:pt idx="19809">
                  <c:v>4236.1400000000003</c:v>
                </c:pt>
                <c:pt idx="19810">
                  <c:v>4236.1600000000035</c:v>
                </c:pt>
                <c:pt idx="19811">
                  <c:v>4236.18</c:v>
                </c:pt>
                <c:pt idx="19812">
                  <c:v>4236.2</c:v>
                </c:pt>
                <c:pt idx="19813">
                  <c:v>4236.22</c:v>
                </c:pt>
                <c:pt idx="19814">
                  <c:v>4236.24</c:v>
                </c:pt>
                <c:pt idx="19815">
                  <c:v>4236.26</c:v>
                </c:pt>
                <c:pt idx="19816">
                  <c:v>4236.28</c:v>
                </c:pt>
                <c:pt idx="19817">
                  <c:v>4236.3</c:v>
                </c:pt>
                <c:pt idx="19818">
                  <c:v>4236.3200000000024</c:v>
                </c:pt>
                <c:pt idx="19819">
                  <c:v>4236.34</c:v>
                </c:pt>
                <c:pt idx="19820">
                  <c:v>4236.3600000000024</c:v>
                </c:pt>
                <c:pt idx="19821">
                  <c:v>4236.38</c:v>
                </c:pt>
                <c:pt idx="19822">
                  <c:v>4236.4000000000005</c:v>
                </c:pt>
                <c:pt idx="19823">
                  <c:v>4236.42</c:v>
                </c:pt>
                <c:pt idx="19824">
                  <c:v>4236.4399999999996</c:v>
                </c:pt>
                <c:pt idx="19825">
                  <c:v>4236.46</c:v>
                </c:pt>
                <c:pt idx="19826">
                  <c:v>4236.4799999999996</c:v>
                </c:pt>
                <c:pt idx="19827">
                  <c:v>4236.5</c:v>
                </c:pt>
                <c:pt idx="19828">
                  <c:v>4236.5200000000004</c:v>
                </c:pt>
                <c:pt idx="19829">
                  <c:v>4236.54</c:v>
                </c:pt>
                <c:pt idx="19830">
                  <c:v>4236.5600000000004</c:v>
                </c:pt>
                <c:pt idx="19831">
                  <c:v>4236.58</c:v>
                </c:pt>
                <c:pt idx="19832">
                  <c:v>4236.6000000000004</c:v>
                </c:pt>
                <c:pt idx="19833">
                  <c:v>4236.6200000000035</c:v>
                </c:pt>
                <c:pt idx="19834">
                  <c:v>4236.6400000000003</c:v>
                </c:pt>
                <c:pt idx="19835">
                  <c:v>4236.6600000000035</c:v>
                </c:pt>
                <c:pt idx="19836">
                  <c:v>4236.68</c:v>
                </c:pt>
                <c:pt idx="19837">
                  <c:v>4236.7</c:v>
                </c:pt>
                <c:pt idx="19838">
                  <c:v>4236.72</c:v>
                </c:pt>
                <c:pt idx="19839">
                  <c:v>4236.74</c:v>
                </c:pt>
                <c:pt idx="19840">
                  <c:v>4236.76</c:v>
                </c:pt>
                <c:pt idx="19841">
                  <c:v>4236.78</c:v>
                </c:pt>
                <c:pt idx="19842">
                  <c:v>4236.8</c:v>
                </c:pt>
                <c:pt idx="19843">
                  <c:v>4236.8200000000024</c:v>
                </c:pt>
                <c:pt idx="19844">
                  <c:v>4236.84</c:v>
                </c:pt>
                <c:pt idx="19845">
                  <c:v>4236.8600000000024</c:v>
                </c:pt>
                <c:pt idx="19846">
                  <c:v>4236.88</c:v>
                </c:pt>
                <c:pt idx="19847">
                  <c:v>4236.9000000000005</c:v>
                </c:pt>
                <c:pt idx="19848">
                  <c:v>4236.92</c:v>
                </c:pt>
                <c:pt idx="19849">
                  <c:v>4236.9399999999996</c:v>
                </c:pt>
                <c:pt idx="19850">
                  <c:v>4236.96</c:v>
                </c:pt>
                <c:pt idx="19851">
                  <c:v>4236.9799999999996</c:v>
                </c:pt>
                <c:pt idx="19852">
                  <c:v>4237</c:v>
                </c:pt>
                <c:pt idx="19853">
                  <c:v>4237.0200000000004</c:v>
                </c:pt>
                <c:pt idx="19854">
                  <c:v>4237.04</c:v>
                </c:pt>
                <c:pt idx="19855">
                  <c:v>4237.0600000000004</c:v>
                </c:pt>
                <c:pt idx="19856">
                  <c:v>4237.08</c:v>
                </c:pt>
                <c:pt idx="19857">
                  <c:v>4237.1000000000004</c:v>
                </c:pt>
                <c:pt idx="19858">
                  <c:v>4237.1200000000035</c:v>
                </c:pt>
                <c:pt idx="19859">
                  <c:v>4237.1400000000003</c:v>
                </c:pt>
                <c:pt idx="19860">
                  <c:v>4237.1600000000035</c:v>
                </c:pt>
                <c:pt idx="19861">
                  <c:v>4237.18</c:v>
                </c:pt>
                <c:pt idx="19862">
                  <c:v>4237.2</c:v>
                </c:pt>
                <c:pt idx="19863">
                  <c:v>4237.22</c:v>
                </c:pt>
                <c:pt idx="19864">
                  <c:v>4237.24</c:v>
                </c:pt>
                <c:pt idx="19865">
                  <c:v>4237.26</c:v>
                </c:pt>
                <c:pt idx="19866">
                  <c:v>4237.28</c:v>
                </c:pt>
                <c:pt idx="19867">
                  <c:v>4237.3</c:v>
                </c:pt>
                <c:pt idx="19868">
                  <c:v>4237.3200000000024</c:v>
                </c:pt>
                <c:pt idx="19869">
                  <c:v>4237.34</c:v>
                </c:pt>
                <c:pt idx="19870">
                  <c:v>4237.3600000000024</c:v>
                </c:pt>
                <c:pt idx="19871">
                  <c:v>4237.38</c:v>
                </c:pt>
                <c:pt idx="19872">
                  <c:v>4237.4000000000005</c:v>
                </c:pt>
                <c:pt idx="19873">
                  <c:v>4237.42</c:v>
                </c:pt>
                <c:pt idx="19874">
                  <c:v>4237.4399999999996</c:v>
                </c:pt>
                <c:pt idx="19875">
                  <c:v>4237.46</c:v>
                </c:pt>
                <c:pt idx="19876">
                  <c:v>4237.4799999999996</c:v>
                </c:pt>
                <c:pt idx="19877">
                  <c:v>4237.5</c:v>
                </c:pt>
                <c:pt idx="19878">
                  <c:v>4237.5200000000004</c:v>
                </c:pt>
                <c:pt idx="19879">
                  <c:v>4237.54</c:v>
                </c:pt>
                <c:pt idx="19880">
                  <c:v>4237.5600000000004</c:v>
                </c:pt>
                <c:pt idx="19881">
                  <c:v>4237.58</c:v>
                </c:pt>
                <c:pt idx="19882">
                  <c:v>4237.6000000000004</c:v>
                </c:pt>
                <c:pt idx="19883">
                  <c:v>4237.6200000000035</c:v>
                </c:pt>
                <c:pt idx="19884">
                  <c:v>4237.6400000000003</c:v>
                </c:pt>
                <c:pt idx="19885">
                  <c:v>4237.6600000000035</c:v>
                </c:pt>
                <c:pt idx="19886">
                  <c:v>4237.68</c:v>
                </c:pt>
                <c:pt idx="19887">
                  <c:v>4237.7</c:v>
                </c:pt>
                <c:pt idx="19888">
                  <c:v>4237.72</c:v>
                </c:pt>
                <c:pt idx="19889">
                  <c:v>4237.74</c:v>
                </c:pt>
                <c:pt idx="19890">
                  <c:v>4237.76</c:v>
                </c:pt>
                <c:pt idx="19891">
                  <c:v>4237.78</c:v>
                </c:pt>
                <c:pt idx="19892">
                  <c:v>4237.8</c:v>
                </c:pt>
                <c:pt idx="19893">
                  <c:v>4237.8200000000024</c:v>
                </c:pt>
                <c:pt idx="19894">
                  <c:v>4237.84</c:v>
                </c:pt>
                <c:pt idx="19895">
                  <c:v>4237.8600000000024</c:v>
                </c:pt>
                <c:pt idx="19896">
                  <c:v>4237.88</c:v>
                </c:pt>
                <c:pt idx="19897">
                  <c:v>4237.9000000000005</c:v>
                </c:pt>
                <c:pt idx="19898">
                  <c:v>4237.92</c:v>
                </c:pt>
                <c:pt idx="19899">
                  <c:v>4237.9399999999996</c:v>
                </c:pt>
                <c:pt idx="19900">
                  <c:v>4237.96</c:v>
                </c:pt>
                <c:pt idx="19901">
                  <c:v>4237.9799999999996</c:v>
                </c:pt>
                <c:pt idx="19902">
                  <c:v>4238</c:v>
                </c:pt>
                <c:pt idx="19903">
                  <c:v>4238.0200000000004</c:v>
                </c:pt>
                <c:pt idx="19904">
                  <c:v>4238.04</c:v>
                </c:pt>
                <c:pt idx="19905">
                  <c:v>4238.0600000000004</c:v>
                </c:pt>
                <c:pt idx="19906">
                  <c:v>4238.08</c:v>
                </c:pt>
                <c:pt idx="19907">
                  <c:v>4238.1000000000004</c:v>
                </c:pt>
                <c:pt idx="19908">
                  <c:v>4238.1200000000035</c:v>
                </c:pt>
                <c:pt idx="19909">
                  <c:v>4238.1400000000003</c:v>
                </c:pt>
                <c:pt idx="19910">
                  <c:v>4238.1600000000035</c:v>
                </c:pt>
                <c:pt idx="19911">
                  <c:v>4238.18</c:v>
                </c:pt>
                <c:pt idx="19912">
                  <c:v>4238.2</c:v>
                </c:pt>
                <c:pt idx="19913">
                  <c:v>4238.22</c:v>
                </c:pt>
                <c:pt idx="19914">
                  <c:v>4238.24</c:v>
                </c:pt>
                <c:pt idx="19915">
                  <c:v>4238.26</c:v>
                </c:pt>
                <c:pt idx="19916">
                  <c:v>4238.28</c:v>
                </c:pt>
                <c:pt idx="19917">
                  <c:v>4238.3</c:v>
                </c:pt>
                <c:pt idx="19918">
                  <c:v>4238.3200000000024</c:v>
                </c:pt>
                <c:pt idx="19919">
                  <c:v>4238.34</c:v>
                </c:pt>
                <c:pt idx="19920">
                  <c:v>4238.3600000000024</c:v>
                </c:pt>
                <c:pt idx="19921">
                  <c:v>4238.38</c:v>
                </c:pt>
                <c:pt idx="19922">
                  <c:v>4238.4000000000005</c:v>
                </c:pt>
                <c:pt idx="19923">
                  <c:v>4238.42</c:v>
                </c:pt>
                <c:pt idx="19924">
                  <c:v>4238.4399999999996</c:v>
                </c:pt>
                <c:pt idx="19925">
                  <c:v>4238.46</c:v>
                </c:pt>
                <c:pt idx="19926">
                  <c:v>4238.4799999999996</c:v>
                </c:pt>
                <c:pt idx="19927">
                  <c:v>4238.5</c:v>
                </c:pt>
                <c:pt idx="19928">
                  <c:v>4238.5200000000004</c:v>
                </c:pt>
                <c:pt idx="19929">
                  <c:v>4238.54</c:v>
                </c:pt>
                <c:pt idx="19930">
                  <c:v>4238.5600000000004</c:v>
                </c:pt>
                <c:pt idx="19931">
                  <c:v>4238.58</c:v>
                </c:pt>
                <c:pt idx="19932">
                  <c:v>4238.6000000000004</c:v>
                </c:pt>
                <c:pt idx="19933">
                  <c:v>4238.6200000000035</c:v>
                </c:pt>
                <c:pt idx="19934">
                  <c:v>4238.6400000000003</c:v>
                </c:pt>
                <c:pt idx="19935">
                  <c:v>4238.6600000000035</c:v>
                </c:pt>
                <c:pt idx="19936">
                  <c:v>4238.68</c:v>
                </c:pt>
                <c:pt idx="19937">
                  <c:v>4238.7</c:v>
                </c:pt>
                <c:pt idx="19938">
                  <c:v>4238.72</c:v>
                </c:pt>
                <c:pt idx="19939">
                  <c:v>4238.74</c:v>
                </c:pt>
                <c:pt idx="19940">
                  <c:v>4238.76</c:v>
                </c:pt>
                <c:pt idx="19941">
                  <c:v>4238.78</c:v>
                </c:pt>
                <c:pt idx="19942">
                  <c:v>4238.8</c:v>
                </c:pt>
                <c:pt idx="19943">
                  <c:v>4238.8200000000024</c:v>
                </c:pt>
                <c:pt idx="19944">
                  <c:v>4238.84</c:v>
                </c:pt>
                <c:pt idx="19945">
                  <c:v>4238.8600000000024</c:v>
                </c:pt>
                <c:pt idx="19946">
                  <c:v>4238.88</c:v>
                </c:pt>
                <c:pt idx="19947">
                  <c:v>4238.9000000000005</c:v>
                </c:pt>
                <c:pt idx="19948">
                  <c:v>4238.92</c:v>
                </c:pt>
                <c:pt idx="19949">
                  <c:v>4238.9399999999996</c:v>
                </c:pt>
                <c:pt idx="19950">
                  <c:v>4238.96</c:v>
                </c:pt>
                <c:pt idx="19951">
                  <c:v>4238.9799999999996</c:v>
                </c:pt>
                <c:pt idx="19952">
                  <c:v>4239</c:v>
                </c:pt>
                <c:pt idx="19953">
                  <c:v>4239.0200000000004</c:v>
                </c:pt>
                <c:pt idx="19954">
                  <c:v>4239.04</c:v>
                </c:pt>
                <c:pt idx="19955">
                  <c:v>4239.0600000000004</c:v>
                </c:pt>
                <c:pt idx="19956">
                  <c:v>4239.08</c:v>
                </c:pt>
                <c:pt idx="19957">
                  <c:v>4239.1000000000004</c:v>
                </c:pt>
                <c:pt idx="19958">
                  <c:v>4239.1200000000035</c:v>
                </c:pt>
                <c:pt idx="19959">
                  <c:v>4239.1400000000003</c:v>
                </c:pt>
                <c:pt idx="19960">
                  <c:v>4239.1600000000035</c:v>
                </c:pt>
                <c:pt idx="19961">
                  <c:v>4239.18</c:v>
                </c:pt>
                <c:pt idx="19962">
                  <c:v>4239.2</c:v>
                </c:pt>
                <c:pt idx="19963">
                  <c:v>4239.22</c:v>
                </c:pt>
                <c:pt idx="19964">
                  <c:v>4239.24</c:v>
                </c:pt>
                <c:pt idx="19965">
                  <c:v>4239.26</c:v>
                </c:pt>
                <c:pt idx="19966">
                  <c:v>4239.28</c:v>
                </c:pt>
                <c:pt idx="19967">
                  <c:v>4239.3</c:v>
                </c:pt>
                <c:pt idx="19968">
                  <c:v>4239.3200000000024</c:v>
                </c:pt>
                <c:pt idx="19969">
                  <c:v>4239.34</c:v>
                </c:pt>
                <c:pt idx="19970">
                  <c:v>4239.3600000000024</c:v>
                </c:pt>
                <c:pt idx="19971">
                  <c:v>4239.38</c:v>
                </c:pt>
                <c:pt idx="19972">
                  <c:v>4239.4000000000005</c:v>
                </c:pt>
                <c:pt idx="19973">
                  <c:v>4239.42</c:v>
                </c:pt>
                <c:pt idx="19974">
                  <c:v>4239.4399999999996</c:v>
                </c:pt>
                <c:pt idx="19975">
                  <c:v>4239.46</c:v>
                </c:pt>
                <c:pt idx="19976">
                  <c:v>4239.4799999999996</c:v>
                </c:pt>
                <c:pt idx="19977">
                  <c:v>4239.5</c:v>
                </c:pt>
                <c:pt idx="19978">
                  <c:v>4239.5200000000004</c:v>
                </c:pt>
                <c:pt idx="19979">
                  <c:v>4239.54</c:v>
                </c:pt>
                <c:pt idx="19980">
                  <c:v>4239.5600000000004</c:v>
                </c:pt>
                <c:pt idx="19981">
                  <c:v>4239.58</c:v>
                </c:pt>
                <c:pt idx="19982">
                  <c:v>4239.6000000000004</c:v>
                </c:pt>
                <c:pt idx="19983">
                  <c:v>4239.6200000000035</c:v>
                </c:pt>
                <c:pt idx="19984">
                  <c:v>4239.6400000000003</c:v>
                </c:pt>
                <c:pt idx="19985">
                  <c:v>4239.6600000000035</c:v>
                </c:pt>
                <c:pt idx="19986">
                  <c:v>4239.68</c:v>
                </c:pt>
                <c:pt idx="19987">
                  <c:v>4239.7</c:v>
                </c:pt>
                <c:pt idx="19988">
                  <c:v>4239.72</c:v>
                </c:pt>
                <c:pt idx="19989">
                  <c:v>4239.74</c:v>
                </c:pt>
                <c:pt idx="19990">
                  <c:v>4239.76</c:v>
                </c:pt>
                <c:pt idx="19991">
                  <c:v>4239.78</c:v>
                </c:pt>
                <c:pt idx="19992">
                  <c:v>4239.8</c:v>
                </c:pt>
                <c:pt idx="19993">
                  <c:v>4239.8200000000024</c:v>
                </c:pt>
                <c:pt idx="19994">
                  <c:v>4239.84</c:v>
                </c:pt>
                <c:pt idx="19995">
                  <c:v>4239.8600000000024</c:v>
                </c:pt>
                <c:pt idx="19996">
                  <c:v>4239.88</c:v>
                </c:pt>
                <c:pt idx="19997">
                  <c:v>4239.9000000000005</c:v>
                </c:pt>
                <c:pt idx="19998">
                  <c:v>4239.92</c:v>
                </c:pt>
                <c:pt idx="19999">
                  <c:v>4239.9399999999996</c:v>
                </c:pt>
                <c:pt idx="20000">
                  <c:v>4239.96</c:v>
                </c:pt>
                <c:pt idx="20001">
                  <c:v>4239.9799999999996</c:v>
                </c:pt>
                <c:pt idx="20002">
                  <c:v>4240</c:v>
                </c:pt>
                <c:pt idx="20003">
                  <c:v>4240.0200000000004</c:v>
                </c:pt>
                <c:pt idx="20004">
                  <c:v>4240.04</c:v>
                </c:pt>
                <c:pt idx="20005">
                  <c:v>4240.0600000000004</c:v>
                </c:pt>
                <c:pt idx="20006">
                  <c:v>4240.08</c:v>
                </c:pt>
                <c:pt idx="20007">
                  <c:v>4240.1000000000004</c:v>
                </c:pt>
                <c:pt idx="20008">
                  <c:v>4240.1200000000035</c:v>
                </c:pt>
                <c:pt idx="20009">
                  <c:v>4240.1400000000003</c:v>
                </c:pt>
                <c:pt idx="20010">
                  <c:v>4240.1600000000035</c:v>
                </c:pt>
                <c:pt idx="20011">
                  <c:v>4240.18</c:v>
                </c:pt>
                <c:pt idx="20012">
                  <c:v>4240.2</c:v>
                </c:pt>
                <c:pt idx="20013">
                  <c:v>4240.22</c:v>
                </c:pt>
                <c:pt idx="20014">
                  <c:v>4240.24</c:v>
                </c:pt>
                <c:pt idx="20015">
                  <c:v>4240.26</c:v>
                </c:pt>
                <c:pt idx="20016">
                  <c:v>4240.28</c:v>
                </c:pt>
                <c:pt idx="20017">
                  <c:v>4240.3</c:v>
                </c:pt>
                <c:pt idx="20018">
                  <c:v>4240.3200000000024</c:v>
                </c:pt>
                <c:pt idx="20019">
                  <c:v>4240.34</c:v>
                </c:pt>
                <c:pt idx="20020">
                  <c:v>4240.3600000000024</c:v>
                </c:pt>
                <c:pt idx="20021">
                  <c:v>4240.38</c:v>
                </c:pt>
                <c:pt idx="20022">
                  <c:v>4240.4000000000005</c:v>
                </c:pt>
                <c:pt idx="20023">
                  <c:v>4240.42</c:v>
                </c:pt>
                <c:pt idx="20024">
                  <c:v>4240.4399999999996</c:v>
                </c:pt>
                <c:pt idx="20025">
                  <c:v>4240.46</c:v>
                </c:pt>
                <c:pt idx="20026">
                  <c:v>4240.4799999999996</c:v>
                </c:pt>
                <c:pt idx="20027">
                  <c:v>4240.5</c:v>
                </c:pt>
                <c:pt idx="20028">
                  <c:v>4240.5200000000004</c:v>
                </c:pt>
                <c:pt idx="20029">
                  <c:v>4240.54</c:v>
                </c:pt>
                <c:pt idx="20030">
                  <c:v>4240.5600000000004</c:v>
                </c:pt>
                <c:pt idx="20031">
                  <c:v>4240.58</c:v>
                </c:pt>
                <c:pt idx="20032">
                  <c:v>4240.6000000000004</c:v>
                </c:pt>
                <c:pt idx="20033">
                  <c:v>4240.6200000000035</c:v>
                </c:pt>
                <c:pt idx="20034">
                  <c:v>4240.6400000000003</c:v>
                </c:pt>
                <c:pt idx="20035">
                  <c:v>4240.6600000000035</c:v>
                </c:pt>
                <c:pt idx="20036">
                  <c:v>4240.68</c:v>
                </c:pt>
                <c:pt idx="20037">
                  <c:v>4240.7</c:v>
                </c:pt>
                <c:pt idx="20038">
                  <c:v>4240.72</c:v>
                </c:pt>
                <c:pt idx="20039">
                  <c:v>4240.74</c:v>
                </c:pt>
                <c:pt idx="20040">
                  <c:v>4240.76</c:v>
                </c:pt>
                <c:pt idx="20041">
                  <c:v>4240.78</c:v>
                </c:pt>
                <c:pt idx="20042">
                  <c:v>4240.8</c:v>
                </c:pt>
                <c:pt idx="20043">
                  <c:v>4240.8200000000024</c:v>
                </c:pt>
                <c:pt idx="20044">
                  <c:v>4240.84</c:v>
                </c:pt>
                <c:pt idx="20045">
                  <c:v>4240.8600000000024</c:v>
                </c:pt>
                <c:pt idx="20046">
                  <c:v>4240.88</c:v>
                </c:pt>
                <c:pt idx="20047">
                  <c:v>4240.9000000000005</c:v>
                </c:pt>
                <c:pt idx="20048">
                  <c:v>4240.92</c:v>
                </c:pt>
                <c:pt idx="20049">
                  <c:v>4240.9399999999996</c:v>
                </c:pt>
                <c:pt idx="20050">
                  <c:v>4240.96</c:v>
                </c:pt>
                <c:pt idx="20051">
                  <c:v>4240.9799999999996</c:v>
                </c:pt>
                <c:pt idx="20052">
                  <c:v>4241</c:v>
                </c:pt>
                <c:pt idx="20053">
                  <c:v>4241.0200000000004</c:v>
                </c:pt>
                <c:pt idx="20054">
                  <c:v>4241.04</c:v>
                </c:pt>
                <c:pt idx="20055">
                  <c:v>4241.0600000000004</c:v>
                </c:pt>
                <c:pt idx="20056">
                  <c:v>4241.08</c:v>
                </c:pt>
                <c:pt idx="20057">
                  <c:v>4241.1000000000004</c:v>
                </c:pt>
                <c:pt idx="20058">
                  <c:v>4241.1200000000035</c:v>
                </c:pt>
                <c:pt idx="20059">
                  <c:v>4241.1400000000003</c:v>
                </c:pt>
                <c:pt idx="20060">
                  <c:v>4241.1600000000035</c:v>
                </c:pt>
                <c:pt idx="20061">
                  <c:v>4241.18</c:v>
                </c:pt>
                <c:pt idx="20062">
                  <c:v>4241.2</c:v>
                </c:pt>
                <c:pt idx="20063">
                  <c:v>4241.22</c:v>
                </c:pt>
                <c:pt idx="20064">
                  <c:v>4241.24</c:v>
                </c:pt>
                <c:pt idx="20065">
                  <c:v>4241.26</c:v>
                </c:pt>
                <c:pt idx="20066">
                  <c:v>4241.28</c:v>
                </c:pt>
                <c:pt idx="20067">
                  <c:v>4241.3</c:v>
                </c:pt>
                <c:pt idx="20068">
                  <c:v>4241.3200000000024</c:v>
                </c:pt>
                <c:pt idx="20069">
                  <c:v>4241.34</c:v>
                </c:pt>
                <c:pt idx="20070">
                  <c:v>4241.3600000000024</c:v>
                </c:pt>
                <c:pt idx="20071">
                  <c:v>4241.38</c:v>
                </c:pt>
                <c:pt idx="20072">
                  <c:v>4241.4000000000005</c:v>
                </c:pt>
                <c:pt idx="20073">
                  <c:v>4241.42</c:v>
                </c:pt>
                <c:pt idx="20074">
                  <c:v>4241.4399999999996</c:v>
                </c:pt>
                <c:pt idx="20075">
                  <c:v>4241.46</c:v>
                </c:pt>
                <c:pt idx="20076">
                  <c:v>4241.4799999999996</c:v>
                </c:pt>
                <c:pt idx="20077">
                  <c:v>4241.5</c:v>
                </c:pt>
                <c:pt idx="20078">
                  <c:v>4241.5200000000004</c:v>
                </c:pt>
                <c:pt idx="20079">
                  <c:v>4241.54</c:v>
                </c:pt>
                <c:pt idx="20080">
                  <c:v>4241.5600000000004</c:v>
                </c:pt>
                <c:pt idx="20081">
                  <c:v>4241.58</c:v>
                </c:pt>
                <c:pt idx="20082">
                  <c:v>4241.6000000000004</c:v>
                </c:pt>
                <c:pt idx="20083">
                  <c:v>4241.6200000000035</c:v>
                </c:pt>
                <c:pt idx="20084">
                  <c:v>4241.6400000000003</c:v>
                </c:pt>
                <c:pt idx="20085">
                  <c:v>4241.6600000000035</c:v>
                </c:pt>
                <c:pt idx="20086">
                  <c:v>4241.68</c:v>
                </c:pt>
                <c:pt idx="20087">
                  <c:v>4241.7</c:v>
                </c:pt>
                <c:pt idx="20088">
                  <c:v>4241.72</c:v>
                </c:pt>
                <c:pt idx="20089">
                  <c:v>4241.74</c:v>
                </c:pt>
                <c:pt idx="20090">
                  <c:v>4241.76</c:v>
                </c:pt>
                <c:pt idx="20091">
                  <c:v>4241.78</c:v>
                </c:pt>
                <c:pt idx="20092">
                  <c:v>4241.8</c:v>
                </c:pt>
                <c:pt idx="20093">
                  <c:v>4241.8200000000024</c:v>
                </c:pt>
                <c:pt idx="20094">
                  <c:v>4241.84</c:v>
                </c:pt>
                <c:pt idx="20095">
                  <c:v>4241.8600000000024</c:v>
                </c:pt>
                <c:pt idx="20096">
                  <c:v>4241.88</c:v>
                </c:pt>
                <c:pt idx="20097">
                  <c:v>4241.9000000000005</c:v>
                </c:pt>
                <c:pt idx="20098">
                  <c:v>4241.92</c:v>
                </c:pt>
                <c:pt idx="20099">
                  <c:v>4241.9399999999996</c:v>
                </c:pt>
                <c:pt idx="20100">
                  <c:v>4241.96</c:v>
                </c:pt>
                <c:pt idx="20101">
                  <c:v>4241.9799999999996</c:v>
                </c:pt>
                <c:pt idx="20102">
                  <c:v>4242</c:v>
                </c:pt>
                <c:pt idx="20103">
                  <c:v>4242.0200000000004</c:v>
                </c:pt>
                <c:pt idx="20104">
                  <c:v>4242.04</c:v>
                </c:pt>
                <c:pt idx="20105">
                  <c:v>4242.0600000000004</c:v>
                </c:pt>
                <c:pt idx="20106">
                  <c:v>4242.08</c:v>
                </c:pt>
                <c:pt idx="20107">
                  <c:v>4242.1000000000004</c:v>
                </c:pt>
                <c:pt idx="20108">
                  <c:v>4242.1200000000035</c:v>
                </c:pt>
                <c:pt idx="20109">
                  <c:v>4242.1400000000003</c:v>
                </c:pt>
                <c:pt idx="20110">
                  <c:v>4242.1600000000035</c:v>
                </c:pt>
                <c:pt idx="20111">
                  <c:v>4242.18</c:v>
                </c:pt>
                <c:pt idx="20112">
                  <c:v>4242.2</c:v>
                </c:pt>
                <c:pt idx="20113">
                  <c:v>4242.22</c:v>
                </c:pt>
                <c:pt idx="20114">
                  <c:v>4242.24</c:v>
                </c:pt>
                <c:pt idx="20115">
                  <c:v>4242.26</c:v>
                </c:pt>
                <c:pt idx="20116">
                  <c:v>4242.28</c:v>
                </c:pt>
                <c:pt idx="20117">
                  <c:v>4242.3</c:v>
                </c:pt>
                <c:pt idx="20118">
                  <c:v>4242.3200000000024</c:v>
                </c:pt>
                <c:pt idx="20119">
                  <c:v>4242.34</c:v>
                </c:pt>
                <c:pt idx="20120">
                  <c:v>4242.3600000000024</c:v>
                </c:pt>
                <c:pt idx="20121">
                  <c:v>4242.38</c:v>
                </c:pt>
                <c:pt idx="20122">
                  <c:v>4242.4000000000005</c:v>
                </c:pt>
                <c:pt idx="20123">
                  <c:v>4242.42</c:v>
                </c:pt>
                <c:pt idx="20124">
                  <c:v>4242.4399999999996</c:v>
                </c:pt>
                <c:pt idx="20125">
                  <c:v>4242.46</c:v>
                </c:pt>
                <c:pt idx="20126">
                  <c:v>4242.4799999999996</c:v>
                </c:pt>
                <c:pt idx="20127">
                  <c:v>4242.5</c:v>
                </c:pt>
                <c:pt idx="20128">
                  <c:v>4242.5200000000004</c:v>
                </c:pt>
                <c:pt idx="20129">
                  <c:v>4242.54</c:v>
                </c:pt>
                <c:pt idx="20130">
                  <c:v>4242.5600000000004</c:v>
                </c:pt>
                <c:pt idx="20131">
                  <c:v>4242.58</c:v>
                </c:pt>
                <c:pt idx="20132">
                  <c:v>4242.6000000000004</c:v>
                </c:pt>
                <c:pt idx="20133">
                  <c:v>4242.6200000000035</c:v>
                </c:pt>
                <c:pt idx="20134">
                  <c:v>4242.6400000000003</c:v>
                </c:pt>
                <c:pt idx="20135">
                  <c:v>4242.6600000000035</c:v>
                </c:pt>
                <c:pt idx="20136">
                  <c:v>4242.68</c:v>
                </c:pt>
                <c:pt idx="20137">
                  <c:v>4242.7</c:v>
                </c:pt>
                <c:pt idx="20138">
                  <c:v>4242.72</c:v>
                </c:pt>
                <c:pt idx="20139">
                  <c:v>4242.74</c:v>
                </c:pt>
                <c:pt idx="20140">
                  <c:v>4242.76</c:v>
                </c:pt>
                <c:pt idx="20141">
                  <c:v>4242.78</c:v>
                </c:pt>
                <c:pt idx="20142">
                  <c:v>4242.8</c:v>
                </c:pt>
                <c:pt idx="20143">
                  <c:v>4242.8200000000024</c:v>
                </c:pt>
                <c:pt idx="20144">
                  <c:v>4242.84</c:v>
                </c:pt>
                <c:pt idx="20145">
                  <c:v>4242.8600000000024</c:v>
                </c:pt>
                <c:pt idx="20146">
                  <c:v>4242.88</c:v>
                </c:pt>
                <c:pt idx="20147">
                  <c:v>4242.9000000000005</c:v>
                </c:pt>
                <c:pt idx="20148">
                  <c:v>4242.92</c:v>
                </c:pt>
                <c:pt idx="20149">
                  <c:v>4242.9399999999996</c:v>
                </c:pt>
                <c:pt idx="20150">
                  <c:v>4242.96</c:v>
                </c:pt>
                <c:pt idx="20151">
                  <c:v>4242.9799999999996</c:v>
                </c:pt>
                <c:pt idx="20152">
                  <c:v>4243</c:v>
                </c:pt>
                <c:pt idx="20153">
                  <c:v>4243.0200000000004</c:v>
                </c:pt>
                <c:pt idx="20154">
                  <c:v>4243.04</c:v>
                </c:pt>
                <c:pt idx="20155">
                  <c:v>4243.0600000000004</c:v>
                </c:pt>
                <c:pt idx="20156">
                  <c:v>4243.08</c:v>
                </c:pt>
                <c:pt idx="20157">
                  <c:v>4243.1000000000004</c:v>
                </c:pt>
                <c:pt idx="20158">
                  <c:v>4243.1200000000035</c:v>
                </c:pt>
                <c:pt idx="20159">
                  <c:v>4243.1400000000003</c:v>
                </c:pt>
                <c:pt idx="20160">
                  <c:v>4243.1600000000035</c:v>
                </c:pt>
                <c:pt idx="20161">
                  <c:v>4243.18</c:v>
                </c:pt>
                <c:pt idx="20162">
                  <c:v>4243.2</c:v>
                </c:pt>
                <c:pt idx="20163">
                  <c:v>4243.22</c:v>
                </c:pt>
                <c:pt idx="20164">
                  <c:v>4243.24</c:v>
                </c:pt>
                <c:pt idx="20165">
                  <c:v>4243.26</c:v>
                </c:pt>
                <c:pt idx="20166">
                  <c:v>4243.28</c:v>
                </c:pt>
                <c:pt idx="20167">
                  <c:v>4243.3</c:v>
                </c:pt>
                <c:pt idx="20168">
                  <c:v>4243.3200000000024</c:v>
                </c:pt>
                <c:pt idx="20169">
                  <c:v>4243.34</c:v>
                </c:pt>
                <c:pt idx="20170">
                  <c:v>4243.3600000000024</c:v>
                </c:pt>
                <c:pt idx="20171">
                  <c:v>4243.38</c:v>
                </c:pt>
                <c:pt idx="20172">
                  <c:v>4243.4000000000005</c:v>
                </c:pt>
                <c:pt idx="20173">
                  <c:v>4243.42</c:v>
                </c:pt>
                <c:pt idx="20174">
                  <c:v>4243.4399999999996</c:v>
                </c:pt>
                <c:pt idx="20175">
                  <c:v>4243.46</c:v>
                </c:pt>
                <c:pt idx="20176">
                  <c:v>4243.4799999999996</c:v>
                </c:pt>
                <c:pt idx="20177">
                  <c:v>4243.5</c:v>
                </c:pt>
                <c:pt idx="20178">
                  <c:v>4243.5200000000004</c:v>
                </c:pt>
                <c:pt idx="20179">
                  <c:v>4243.54</c:v>
                </c:pt>
                <c:pt idx="20180">
                  <c:v>4243.5600000000004</c:v>
                </c:pt>
                <c:pt idx="20181">
                  <c:v>4243.58</c:v>
                </c:pt>
                <c:pt idx="20182">
                  <c:v>4243.6000000000004</c:v>
                </c:pt>
                <c:pt idx="20183">
                  <c:v>4243.6200000000035</c:v>
                </c:pt>
                <c:pt idx="20184">
                  <c:v>4243.6400000000003</c:v>
                </c:pt>
                <c:pt idx="20185">
                  <c:v>4243.6600000000035</c:v>
                </c:pt>
                <c:pt idx="20186">
                  <c:v>4243.68</c:v>
                </c:pt>
                <c:pt idx="20187">
                  <c:v>4243.7</c:v>
                </c:pt>
                <c:pt idx="20188">
                  <c:v>4243.72</c:v>
                </c:pt>
                <c:pt idx="20189">
                  <c:v>4243.74</c:v>
                </c:pt>
                <c:pt idx="20190">
                  <c:v>4243.76</c:v>
                </c:pt>
                <c:pt idx="20191">
                  <c:v>4243.78</c:v>
                </c:pt>
                <c:pt idx="20192">
                  <c:v>4243.8</c:v>
                </c:pt>
                <c:pt idx="20193">
                  <c:v>4243.8200000000024</c:v>
                </c:pt>
                <c:pt idx="20194">
                  <c:v>4243.84</c:v>
                </c:pt>
                <c:pt idx="20195">
                  <c:v>4243.8600000000024</c:v>
                </c:pt>
                <c:pt idx="20196">
                  <c:v>4243.88</c:v>
                </c:pt>
                <c:pt idx="20197">
                  <c:v>4243.9000000000005</c:v>
                </c:pt>
                <c:pt idx="20198">
                  <c:v>4243.92</c:v>
                </c:pt>
                <c:pt idx="20199">
                  <c:v>4243.9399999999996</c:v>
                </c:pt>
                <c:pt idx="20200">
                  <c:v>4243.96</c:v>
                </c:pt>
                <c:pt idx="20201">
                  <c:v>4243.9799999999996</c:v>
                </c:pt>
                <c:pt idx="20202">
                  <c:v>4244</c:v>
                </c:pt>
                <c:pt idx="20203">
                  <c:v>4244.0200000000004</c:v>
                </c:pt>
                <c:pt idx="20204">
                  <c:v>4244.04</c:v>
                </c:pt>
                <c:pt idx="20205">
                  <c:v>4244.0600000000004</c:v>
                </c:pt>
                <c:pt idx="20206">
                  <c:v>4244.08</c:v>
                </c:pt>
                <c:pt idx="20207">
                  <c:v>4244.1000000000004</c:v>
                </c:pt>
                <c:pt idx="20208">
                  <c:v>4244.1200000000035</c:v>
                </c:pt>
                <c:pt idx="20209">
                  <c:v>4244.1400000000003</c:v>
                </c:pt>
                <c:pt idx="20210">
                  <c:v>4244.1600000000035</c:v>
                </c:pt>
                <c:pt idx="20211">
                  <c:v>4244.18</c:v>
                </c:pt>
                <c:pt idx="20212">
                  <c:v>4244.2</c:v>
                </c:pt>
                <c:pt idx="20213">
                  <c:v>4244.22</c:v>
                </c:pt>
                <c:pt idx="20214">
                  <c:v>4244.24</c:v>
                </c:pt>
                <c:pt idx="20215">
                  <c:v>4244.26</c:v>
                </c:pt>
                <c:pt idx="20216">
                  <c:v>4244.28</c:v>
                </c:pt>
                <c:pt idx="20217">
                  <c:v>4244.3</c:v>
                </c:pt>
                <c:pt idx="20218">
                  <c:v>4244.3200000000024</c:v>
                </c:pt>
                <c:pt idx="20219">
                  <c:v>4244.34</c:v>
                </c:pt>
                <c:pt idx="20220">
                  <c:v>4244.3600000000024</c:v>
                </c:pt>
                <c:pt idx="20221">
                  <c:v>4244.38</c:v>
                </c:pt>
                <c:pt idx="20222">
                  <c:v>4244.4000000000005</c:v>
                </c:pt>
                <c:pt idx="20223">
                  <c:v>4244.42</c:v>
                </c:pt>
                <c:pt idx="20224">
                  <c:v>4244.4399999999996</c:v>
                </c:pt>
                <c:pt idx="20225">
                  <c:v>4244.46</c:v>
                </c:pt>
                <c:pt idx="20226">
                  <c:v>4244.4799999999996</c:v>
                </c:pt>
                <c:pt idx="20227">
                  <c:v>4244.5</c:v>
                </c:pt>
                <c:pt idx="20228">
                  <c:v>4244.5200000000004</c:v>
                </c:pt>
                <c:pt idx="20229">
                  <c:v>4244.54</c:v>
                </c:pt>
                <c:pt idx="20230">
                  <c:v>4244.5600000000004</c:v>
                </c:pt>
                <c:pt idx="20231">
                  <c:v>4244.58</c:v>
                </c:pt>
                <c:pt idx="20232">
                  <c:v>4244.6000000000004</c:v>
                </c:pt>
                <c:pt idx="20233">
                  <c:v>4244.6200000000035</c:v>
                </c:pt>
                <c:pt idx="20234">
                  <c:v>4244.6400000000003</c:v>
                </c:pt>
                <c:pt idx="20235">
                  <c:v>4244.6600000000035</c:v>
                </c:pt>
                <c:pt idx="20236">
                  <c:v>4244.68</c:v>
                </c:pt>
                <c:pt idx="20237">
                  <c:v>4244.7</c:v>
                </c:pt>
                <c:pt idx="20238">
                  <c:v>4244.72</c:v>
                </c:pt>
                <c:pt idx="20239">
                  <c:v>4244.74</c:v>
                </c:pt>
                <c:pt idx="20240">
                  <c:v>4244.76</c:v>
                </c:pt>
                <c:pt idx="20241">
                  <c:v>4244.78</c:v>
                </c:pt>
                <c:pt idx="20242">
                  <c:v>4244.8</c:v>
                </c:pt>
                <c:pt idx="20243">
                  <c:v>4244.8200000000024</c:v>
                </c:pt>
                <c:pt idx="20244">
                  <c:v>4244.84</c:v>
                </c:pt>
                <c:pt idx="20245">
                  <c:v>4244.8600000000024</c:v>
                </c:pt>
                <c:pt idx="20246">
                  <c:v>4244.88</c:v>
                </c:pt>
                <c:pt idx="20247">
                  <c:v>4244.9000000000005</c:v>
                </c:pt>
                <c:pt idx="20248">
                  <c:v>4244.92</c:v>
                </c:pt>
                <c:pt idx="20249">
                  <c:v>4244.9399999999996</c:v>
                </c:pt>
                <c:pt idx="20250">
                  <c:v>4244.96</c:v>
                </c:pt>
                <c:pt idx="20251">
                  <c:v>4244.9799999999996</c:v>
                </c:pt>
                <c:pt idx="20252">
                  <c:v>4245</c:v>
                </c:pt>
                <c:pt idx="20253">
                  <c:v>4245.0200000000004</c:v>
                </c:pt>
                <c:pt idx="20254">
                  <c:v>4245.04</c:v>
                </c:pt>
                <c:pt idx="20255">
                  <c:v>4245.0600000000004</c:v>
                </c:pt>
                <c:pt idx="20256">
                  <c:v>4245.08</c:v>
                </c:pt>
                <c:pt idx="20257">
                  <c:v>4245.1000000000004</c:v>
                </c:pt>
                <c:pt idx="20258">
                  <c:v>4245.1200000000035</c:v>
                </c:pt>
                <c:pt idx="20259">
                  <c:v>4245.1400000000003</c:v>
                </c:pt>
                <c:pt idx="20260">
                  <c:v>4245.1600000000035</c:v>
                </c:pt>
                <c:pt idx="20261">
                  <c:v>4245.18</c:v>
                </c:pt>
                <c:pt idx="20262">
                  <c:v>4245.2</c:v>
                </c:pt>
                <c:pt idx="20263">
                  <c:v>4245.22</c:v>
                </c:pt>
                <c:pt idx="20264">
                  <c:v>4245.24</c:v>
                </c:pt>
                <c:pt idx="20265">
                  <c:v>4245.26</c:v>
                </c:pt>
                <c:pt idx="20266">
                  <c:v>4245.28</c:v>
                </c:pt>
                <c:pt idx="20267">
                  <c:v>4245.3</c:v>
                </c:pt>
                <c:pt idx="20268">
                  <c:v>4245.3200000000024</c:v>
                </c:pt>
                <c:pt idx="20269">
                  <c:v>4245.34</c:v>
                </c:pt>
                <c:pt idx="20270">
                  <c:v>4245.3600000000024</c:v>
                </c:pt>
                <c:pt idx="20271">
                  <c:v>4245.38</c:v>
                </c:pt>
                <c:pt idx="20272">
                  <c:v>4245.4000000000005</c:v>
                </c:pt>
                <c:pt idx="20273">
                  <c:v>4245.42</c:v>
                </c:pt>
                <c:pt idx="20274">
                  <c:v>4245.4399999999996</c:v>
                </c:pt>
                <c:pt idx="20275">
                  <c:v>4245.46</c:v>
                </c:pt>
                <c:pt idx="20276">
                  <c:v>4245.4799999999996</c:v>
                </c:pt>
                <c:pt idx="20277">
                  <c:v>4245.5</c:v>
                </c:pt>
                <c:pt idx="20278">
                  <c:v>4245.5200000000004</c:v>
                </c:pt>
                <c:pt idx="20279">
                  <c:v>4245.54</c:v>
                </c:pt>
                <c:pt idx="20280">
                  <c:v>4245.5600000000004</c:v>
                </c:pt>
                <c:pt idx="20281">
                  <c:v>4245.58</c:v>
                </c:pt>
                <c:pt idx="20282">
                  <c:v>4245.6000000000004</c:v>
                </c:pt>
                <c:pt idx="20283">
                  <c:v>4245.6200000000035</c:v>
                </c:pt>
                <c:pt idx="20284">
                  <c:v>4245.6400000000003</c:v>
                </c:pt>
                <c:pt idx="20285">
                  <c:v>4245.6600000000035</c:v>
                </c:pt>
                <c:pt idx="20286">
                  <c:v>4245.68</c:v>
                </c:pt>
                <c:pt idx="20287">
                  <c:v>4245.7</c:v>
                </c:pt>
                <c:pt idx="20288">
                  <c:v>4245.72</c:v>
                </c:pt>
                <c:pt idx="20289">
                  <c:v>4245.74</c:v>
                </c:pt>
                <c:pt idx="20290">
                  <c:v>4245.76</c:v>
                </c:pt>
                <c:pt idx="20291">
                  <c:v>4245.78</c:v>
                </c:pt>
                <c:pt idx="20292">
                  <c:v>4245.8</c:v>
                </c:pt>
                <c:pt idx="20293">
                  <c:v>4245.8200000000024</c:v>
                </c:pt>
                <c:pt idx="20294">
                  <c:v>4245.84</c:v>
                </c:pt>
                <c:pt idx="20295">
                  <c:v>4245.8600000000024</c:v>
                </c:pt>
                <c:pt idx="20296">
                  <c:v>4245.88</c:v>
                </c:pt>
                <c:pt idx="20297">
                  <c:v>4245.9000000000005</c:v>
                </c:pt>
                <c:pt idx="20298">
                  <c:v>4245.92</c:v>
                </c:pt>
                <c:pt idx="20299">
                  <c:v>4245.9399999999996</c:v>
                </c:pt>
                <c:pt idx="20300">
                  <c:v>4245.96</c:v>
                </c:pt>
                <c:pt idx="20301">
                  <c:v>4245.9799999999996</c:v>
                </c:pt>
                <c:pt idx="20302">
                  <c:v>4246</c:v>
                </c:pt>
                <c:pt idx="20303">
                  <c:v>4246.0200000000004</c:v>
                </c:pt>
                <c:pt idx="20304">
                  <c:v>4246.04</c:v>
                </c:pt>
                <c:pt idx="20305">
                  <c:v>4246.0600000000004</c:v>
                </c:pt>
                <c:pt idx="20306">
                  <c:v>4246.08</c:v>
                </c:pt>
                <c:pt idx="20307">
                  <c:v>4246.1000000000004</c:v>
                </c:pt>
                <c:pt idx="20308">
                  <c:v>4246.1200000000035</c:v>
                </c:pt>
                <c:pt idx="20309">
                  <c:v>4246.1400000000003</c:v>
                </c:pt>
                <c:pt idx="20310">
                  <c:v>4246.1600000000035</c:v>
                </c:pt>
                <c:pt idx="20311">
                  <c:v>4246.18</c:v>
                </c:pt>
                <c:pt idx="20312">
                  <c:v>4246.2</c:v>
                </c:pt>
                <c:pt idx="20313">
                  <c:v>4246.22</c:v>
                </c:pt>
                <c:pt idx="20314">
                  <c:v>4246.24</c:v>
                </c:pt>
                <c:pt idx="20315">
                  <c:v>4246.26</c:v>
                </c:pt>
                <c:pt idx="20316">
                  <c:v>4246.28</c:v>
                </c:pt>
                <c:pt idx="20317">
                  <c:v>4246.3</c:v>
                </c:pt>
                <c:pt idx="20318">
                  <c:v>4246.3200000000024</c:v>
                </c:pt>
                <c:pt idx="20319">
                  <c:v>4246.34</c:v>
                </c:pt>
                <c:pt idx="20320">
                  <c:v>4246.3600000000024</c:v>
                </c:pt>
                <c:pt idx="20321">
                  <c:v>4246.38</c:v>
                </c:pt>
                <c:pt idx="20322">
                  <c:v>4246.4000000000005</c:v>
                </c:pt>
                <c:pt idx="20323">
                  <c:v>4246.42</c:v>
                </c:pt>
                <c:pt idx="20324">
                  <c:v>4246.4399999999996</c:v>
                </c:pt>
                <c:pt idx="20325">
                  <c:v>4246.46</c:v>
                </c:pt>
                <c:pt idx="20326">
                  <c:v>4246.4799999999996</c:v>
                </c:pt>
                <c:pt idx="20327">
                  <c:v>4246.5</c:v>
                </c:pt>
                <c:pt idx="20328">
                  <c:v>4246.5200000000004</c:v>
                </c:pt>
                <c:pt idx="20329">
                  <c:v>4246.54</c:v>
                </c:pt>
                <c:pt idx="20330">
                  <c:v>4246.5600000000004</c:v>
                </c:pt>
                <c:pt idx="20331">
                  <c:v>4246.58</c:v>
                </c:pt>
                <c:pt idx="20332">
                  <c:v>4246.6000000000004</c:v>
                </c:pt>
                <c:pt idx="20333">
                  <c:v>4246.6200000000035</c:v>
                </c:pt>
                <c:pt idx="20334">
                  <c:v>4246.6400000000003</c:v>
                </c:pt>
                <c:pt idx="20335">
                  <c:v>4246.6600000000035</c:v>
                </c:pt>
                <c:pt idx="20336">
                  <c:v>4246.68</c:v>
                </c:pt>
                <c:pt idx="20337">
                  <c:v>4246.7</c:v>
                </c:pt>
                <c:pt idx="20338">
                  <c:v>4246.72</c:v>
                </c:pt>
                <c:pt idx="20339">
                  <c:v>4246.74</c:v>
                </c:pt>
                <c:pt idx="20340">
                  <c:v>4246.76</c:v>
                </c:pt>
                <c:pt idx="20341">
                  <c:v>4246.78</c:v>
                </c:pt>
                <c:pt idx="20342">
                  <c:v>4246.8</c:v>
                </c:pt>
                <c:pt idx="20343">
                  <c:v>4246.8200000000024</c:v>
                </c:pt>
                <c:pt idx="20344">
                  <c:v>4246.84</c:v>
                </c:pt>
                <c:pt idx="20345">
                  <c:v>4246.8600000000024</c:v>
                </c:pt>
                <c:pt idx="20346">
                  <c:v>4246.88</c:v>
                </c:pt>
                <c:pt idx="20347">
                  <c:v>4246.9000000000005</c:v>
                </c:pt>
                <c:pt idx="20348">
                  <c:v>4246.92</c:v>
                </c:pt>
                <c:pt idx="20349">
                  <c:v>4246.9399999999996</c:v>
                </c:pt>
                <c:pt idx="20350">
                  <c:v>4246.96</c:v>
                </c:pt>
                <c:pt idx="20351">
                  <c:v>4246.9799999999996</c:v>
                </c:pt>
                <c:pt idx="20352">
                  <c:v>4247</c:v>
                </c:pt>
                <c:pt idx="20353">
                  <c:v>4247.0200000000004</c:v>
                </c:pt>
                <c:pt idx="20354">
                  <c:v>4247.04</c:v>
                </c:pt>
                <c:pt idx="20355">
                  <c:v>4247.0600000000004</c:v>
                </c:pt>
                <c:pt idx="20356">
                  <c:v>4247.08</c:v>
                </c:pt>
                <c:pt idx="20357">
                  <c:v>4247.1000000000004</c:v>
                </c:pt>
                <c:pt idx="20358">
                  <c:v>4247.1200000000035</c:v>
                </c:pt>
                <c:pt idx="20359">
                  <c:v>4247.1400000000003</c:v>
                </c:pt>
                <c:pt idx="20360">
                  <c:v>4247.1600000000035</c:v>
                </c:pt>
                <c:pt idx="20361">
                  <c:v>4247.18</c:v>
                </c:pt>
                <c:pt idx="20362">
                  <c:v>4247.2</c:v>
                </c:pt>
                <c:pt idx="20363">
                  <c:v>4247.22</c:v>
                </c:pt>
                <c:pt idx="20364">
                  <c:v>4247.24</c:v>
                </c:pt>
                <c:pt idx="20365">
                  <c:v>4247.26</c:v>
                </c:pt>
                <c:pt idx="20366">
                  <c:v>4247.28</c:v>
                </c:pt>
                <c:pt idx="20367">
                  <c:v>4247.3</c:v>
                </c:pt>
                <c:pt idx="20368">
                  <c:v>4247.3200000000024</c:v>
                </c:pt>
                <c:pt idx="20369">
                  <c:v>4247.34</c:v>
                </c:pt>
                <c:pt idx="20370">
                  <c:v>4247.3600000000024</c:v>
                </c:pt>
                <c:pt idx="20371">
                  <c:v>4247.38</c:v>
                </c:pt>
                <c:pt idx="20372">
                  <c:v>4247.4000000000005</c:v>
                </c:pt>
                <c:pt idx="20373">
                  <c:v>4247.42</c:v>
                </c:pt>
                <c:pt idx="20374">
                  <c:v>4247.4399999999996</c:v>
                </c:pt>
                <c:pt idx="20375">
                  <c:v>4247.46</c:v>
                </c:pt>
                <c:pt idx="20376">
                  <c:v>4247.4799999999996</c:v>
                </c:pt>
                <c:pt idx="20377">
                  <c:v>4247.5</c:v>
                </c:pt>
                <c:pt idx="20378">
                  <c:v>4247.5200000000004</c:v>
                </c:pt>
                <c:pt idx="20379">
                  <c:v>4247.54</c:v>
                </c:pt>
                <c:pt idx="20380">
                  <c:v>4247.5600000000004</c:v>
                </c:pt>
                <c:pt idx="20381">
                  <c:v>4247.58</c:v>
                </c:pt>
                <c:pt idx="20382">
                  <c:v>4247.6000000000004</c:v>
                </c:pt>
                <c:pt idx="20383">
                  <c:v>4247.6200000000035</c:v>
                </c:pt>
                <c:pt idx="20384">
                  <c:v>4247.6400000000003</c:v>
                </c:pt>
                <c:pt idx="20385">
                  <c:v>4247.6600000000035</c:v>
                </c:pt>
                <c:pt idx="20386">
                  <c:v>4247.68</c:v>
                </c:pt>
                <c:pt idx="20387">
                  <c:v>4247.7</c:v>
                </c:pt>
                <c:pt idx="20388">
                  <c:v>4247.72</c:v>
                </c:pt>
                <c:pt idx="20389">
                  <c:v>4247.74</c:v>
                </c:pt>
                <c:pt idx="20390">
                  <c:v>4247.76</c:v>
                </c:pt>
                <c:pt idx="20391">
                  <c:v>4247.78</c:v>
                </c:pt>
                <c:pt idx="20392">
                  <c:v>4247.8</c:v>
                </c:pt>
                <c:pt idx="20393">
                  <c:v>4247.8200000000024</c:v>
                </c:pt>
                <c:pt idx="20394">
                  <c:v>4247.84</c:v>
                </c:pt>
                <c:pt idx="20395">
                  <c:v>4247.8600000000024</c:v>
                </c:pt>
                <c:pt idx="20396">
                  <c:v>4247.88</c:v>
                </c:pt>
                <c:pt idx="20397">
                  <c:v>4247.9000000000005</c:v>
                </c:pt>
                <c:pt idx="20398">
                  <c:v>4247.92</c:v>
                </c:pt>
                <c:pt idx="20399">
                  <c:v>4247.9399999999996</c:v>
                </c:pt>
                <c:pt idx="20400">
                  <c:v>4247.96</c:v>
                </c:pt>
                <c:pt idx="20401">
                  <c:v>4247.9799999999996</c:v>
                </c:pt>
                <c:pt idx="20402">
                  <c:v>4248</c:v>
                </c:pt>
                <c:pt idx="20403">
                  <c:v>4248.0200000000004</c:v>
                </c:pt>
                <c:pt idx="20404">
                  <c:v>4248.04</c:v>
                </c:pt>
                <c:pt idx="20405">
                  <c:v>4248.0600000000004</c:v>
                </c:pt>
                <c:pt idx="20406">
                  <c:v>4248.08</c:v>
                </c:pt>
                <c:pt idx="20407">
                  <c:v>4248.1000000000004</c:v>
                </c:pt>
                <c:pt idx="20408">
                  <c:v>4248.1200000000035</c:v>
                </c:pt>
                <c:pt idx="20409">
                  <c:v>4248.1400000000003</c:v>
                </c:pt>
                <c:pt idx="20410">
                  <c:v>4248.1600000000035</c:v>
                </c:pt>
                <c:pt idx="20411">
                  <c:v>4248.18</c:v>
                </c:pt>
                <c:pt idx="20412">
                  <c:v>4248.2</c:v>
                </c:pt>
                <c:pt idx="20413">
                  <c:v>4248.22</c:v>
                </c:pt>
                <c:pt idx="20414">
                  <c:v>4248.24</c:v>
                </c:pt>
                <c:pt idx="20415">
                  <c:v>4248.26</c:v>
                </c:pt>
                <c:pt idx="20416">
                  <c:v>4248.28</c:v>
                </c:pt>
                <c:pt idx="20417">
                  <c:v>4248.3</c:v>
                </c:pt>
                <c:pt idx="20418">
                  <c:v>4248.3200000000024</c:v>
                </c:pt>
                <c:pt idx="20419">
                  <c:v>4248.34</c:v>
                </c:pt>
                <c:pt idx="20420">
                  <c:v>4248.3600000000024</c:v>
                </c:pt>
                <c:pt idx="20421">
                  <c:v>4248.38</c:v>
                </c:pt>
                <c:pt idx="20422">
                  <c:v>4248.4000000000005</c:v>
                </c:pt>
                <c:pt idx="20423">
                  <c:v>4248.42</c:v>
                </c:pt>
                <c:pt idx="20424">
                  <c:v>4248.4399999999996</c:v>
                </c:pt>
                <c:pt idx="20425">
                  <c:v>4248.46</c:v>
                </c:pt>
                <c:pt idx="20426">
                  <c:v>4248.4799999999996</c:v>
                </c:pt>
                <c:pt idx="20427">
                  <c:v>4248.5</c:v>
                </c:pt>
                <c:pt idx="20428">
                  <c:v>4248.5200000000004</c:v>
                </c:pt>
                <c:pt idx="20429">
                  <c:v>4248.54</c:v>
                </c:pt>
                <c:pt idx="20430">
                  <c:v>4248.5600000000004</c:v>
                </c:pt>
                <c:pt idx="20431">
                  <c:v>4248.58</c:v>
                </c:pt>
                <c:pt idx="20432">
                  <c:v>4248.6000000000004</c:v>
                </c:pt>
                <c:pt idx="20433">
                  <c:v>4248.6200000000035</c:v>
                </c:pt>
                <c:pt idx="20434">
                  <c:v>4248.6400000000003</c:v>
                </c:pt>
                <c:pt idx="20435">
                  <c:v>4248.6600000000035</c:v>
                </c:pt>
                <c:pt idx="20436">
                  <c:v>4248.68</c:v>
                </c:pt>
                <c:pt idx="20437">
                  <c:v>4248.7</c:v>
                </c:pt>
                <c:pt idx="20438">
                  <c:v>4248.72</c:v>
                </c:pt>
                <c:pt idx="20439">
                  <c:v>4248.74</c:v>
                </c:pt>
                <c:pt idx="20440">
                  <c:v>4248.76</c:v>
                </c:pt>
                <c:pt idx="20441">
                  <c:v>4248.78</c:v>
                </c:pt>
                <c:pt idx="20442">
                  <c:v>4248.8</c:v>
                </c:pt>
                <c:pt idx="20443">
                  <c:v>4248.8200000000024</c:v>
                </c:pt>
                <c:pt idx="20444">
                  <c:v>4248.84</c:v>
                </c:pt>
                <c:pt idx="20445">
                  <c:v>4248.8600000000024</c:v>
                </c:pt>
                <c:pt idx="20446">
                  <c:v>4248.88</c:v>
                </c:pt>
                <c:pt idx="20447">
                  <c:v>4248.9000000000005</c:v>
                </c:pt>
                <c:pt idx="20448">
                  <c:v>4248.92</c:v>
                </c:pt>
                <c:pt idx="20449">
                  <c:v>4248.9399999999996</c:v>
                </c:pt>
                <c:pt idx="20450">
                  <c:v>4248.96</c:v>
                </c:pt>
                <c:pt idx="20451">
                  <c:v>4248.9799999999996</c:v>
                </c:pt>
                <c:pt idx="20452">
                  <c:v>4249</c:v>
                </c:pt>
                <c:pt idx="20453">
                  <c:v>4249.0200000000004</c:v>
                </c:pt>
                <c:pt idx="20454">
                  <c:v>4249.04</c:v>
                </c:pt>
                <c:pt idx="20455">
                  <c:v>4249.0600000000004</c:v>
                </c:pt>
                <c:pt idx="20456">
                  <c:v>4249.08</c:v>
                </c:pt>
                <c:pt idx="20457">
                  <c:v>4249.1000000000004</c:v>
                </c:pt>
                <c:pt idx="20458">
                  <c:v>4249.1200000000035</c:v>
                </c:pt>
                <c:pt idx="20459">
                  <c:v>4249.1400000000003</c:v>
                </c:pt>
                <c:pt idx="20460">
                  <c:v>4249.1600000000035</c:v>
                </c:pt>
                <c:pt idx="20461">
                  <c:v>4249.18</c:v>
                </c:pt>
                <c:pt idx="20462">
                  <c:v>4249.2</c:v>
                </c:pt>
                <c:pt idx="20463">
                  <c:v>4249.22</c:v>
                </c:pt>
                <c:pt idx="20464">
                  <c:v>4249.24</c:v>
                </c:pt>
                <c:pt idx="20465">
                  <c:v>4249.26</c:v>
                </c:pt>
                <c:pt idx="20466">
                  <c:v>4249.28</c:v>
                </c:pt>
                <c:pt idx="20467">
                  <c:v>4249.3</c:v>
                </c:pt>
                <c:pt idx="20468">
                  <c:v>4249.3200000000024</c:v>
                </c:pt>
                <c:pt idx="20469">
                  <c:v>4249.34</c:v>
                </c:pt>
                <c:pt idx="20470">
                  <c:v>4249.3600000000024</c:v>
                </c:pt>
                <c:pt idx="20471">
                  <c:v>4249.38</c:v>
                </c:pt>
                <c:pt idx="20472">
                  <c:v>4249.4000000000005</c:v>
                </c:pt>
                <c:pt idx="20473">
                  <c:v>4249.42</c:v>
                </c:pt>
                <c:pt idx="20474">
                  <c:v>4249.4399999999996</c:v>
                </c:pt>
                <c:pt idx="20475">
                  <c:v>4249.46</c:v>
                </c:pt>
                <c:pt idx="20476">
                  <c:v>4249.4799999999996</c:v>
                </c:pt>
                <c:pt idx="20477">
                  <c:v>4249.5</c:v>
                </c:pt>
                <c:pt idx="20478">
                  <c:v>4249.5200000000004</c:v>
                </c:pt>
                <c:pt idx="20479">
                  <c:v>4249.54</c:v>
                </c:pt>
                <c:pt idx="20480">
                  <c:v>4249.5600000000004</c:v>
                </c:pt>
                <c:pt idx="20481">
                  <c:v>4249.58</c:v>
                </c:pt>
                <c:pt idx="20482">
                  <c:v>4249.6000000000004</c:v>
                </c:pt>
                <c:pt idx="20483">
                  <c:v>4249.6200000000035</c:v>
                </c:pt>
                <c:pt idx="20484">
                  <c:v>4249.6400000000003</c:v>
                </c:pt>
                <c:pt idx="20485">
                  <c:v>4249.6600000000035</c:v>
                </c:pt>
                <c:pt idx="20486">
                  <c:v>4249.68</c:v>
                </c:pt>
                <c:pt idx="20487">
                  <c:v>4249.7</c:v>
                </c:pt>
                <c:pt idx="20488">
                  <c:v>4249.72</c:v>
                </c:pt>
                <c:pt idx="20489">
                  <c:v>4249.74</c:v>
                </c:pt>
                <c:pt idx="20490">
                  <c:v>4249.76</c:v>
                </c:pt>
                <c:pt idx="20491">
                  <c:v>4249.78</c:v>
                </c:pt>
                <c:pt idx="20492">
                  <c:v>4249.8</c:v>
                </c:pt>
                <c:pt idx="20493">
                  <c:v>4249.8200000000024</c:v>
                </c:pt>
                <c:pt idx="20494">
                  <c:v>4249.84</c:v>
                </c:pt>
                <c:pt idx="20495">
                  <c:v>4249.8600000000024</c:v>
                </c:pt>
                <c:pt idx="20496">
                  <c:v>4249.88</c:v>
                </c:pt>
                <c:pt idx="20497">
                  <c:v>4249.9000000000005</c:v>
                </c:pt>
                <c:pt idx="20498">
                  <c:v>4249.92</c:v>
                </c:pt>
                <c:pt idx="20499">
                  <c:v>4249.9399999999996</c:v>
                </c:pt>
                <c:pt idx="20500">
                  <c:v>4249.96</c:v>
                </c:pt>
                <c:pt idx="20501">
                  <c:v>4249.9799999999996</c:v>
                </c:pt>
                <c:pt idx="20502">
                  <c:v>4250</c:v>
                </c:pt>
                <c:pt idx="20503">
                  <c:v>4250.0200000000004</c:v>
                </c:pt>
                <c:pt idx="20504">
                  <c:v>4250.04</c:v>
                </c:pt>
                <c:pt idx="20505">
                  <c:v>4250.0600000000004</c:v>
                </c:pt>
                <c:pt idx="20506">
                  <c:v>4250.08</c:v>
                </c:pt>
                <c:pt idx="20507">
                  <c:v>4250.1000000000004</c:v>
                </c:pt>
                <c:pt idx="20508">
                  <c:v>4250.1200000000035</c:v>
                </c:pt>
                <c:pt idx="20509">
                  <c:v>4250.1400000000003</c:v>
                </c:pt>
                <c:pt idx="20510">
                  <c:v>4250.1600000000035</c:v>
                </c:pt>
                <c:pt idx="20511">
                  <c:v>4250.18</c:v>
                </c:pt>
                <c:pt idx="20512">
                  <c:v>4250.2</c:v>
                </c:pt>
                <c:pt idx="20513">
                  <c:v>4250.22</c:v>
                </c:pt>
                <c:pt idx="20514">
                  <c:v>4250.24</c:v>
                </c:pt>
                <c:pt idx="20515">
                  <c:v>4250.26</c:v>
                </c:pt>
                <c:pt idx="20516">
                  <c:v>4250.28</c:v>
                </c:pt>
                <c:pt idx="20517">
                  <c:v>4250.3</c:v>
                </c:pt>
                <c:pt idx="20518">
                  <c:v>4250.3200000000024</c:v>
                </c:pt>
                <c:pt idx="20519">
                  <c:v>4250.34</c:v>
                </c:pt>
                <c:pt idx="20520">
                  <c:v>4250.3600000000024</c:v>
                </c:pt>
                <c:pt idx="20521">
                  <c:v>4250.38</c:v>
                </c:pt>
                <c:pt idx="20522">
                  <c:v>4250.4000000000005</c:v>
                </c:pt>
                <c:pt idx="20523">
                  <c:v>4250.42</c:v>
                </c:pt>
                <c:pt idx="20524">
                  <c:v>4250.4399999999996</c:v>
                </c:pt>
                <c:pt idx="20525">
                  <c:v>4250.46</c:v>
                </c:pt>
                <c:pt idx="20526">
                  <c:v>4250.4799999999996</c:v>
                </c:pt>
                <c:pt idx="20527">
                  <c:v>4250.5</c:v>
                </c:pt>
                <c:pt idx="20528">
                  <c:v>4250.5200000000004</c:v>
                </c:pt>
                <c:pt idx="20529">
                  <c:v>4250.54</c:v>
                </c:pt>
                <c:pt idx="20530">
                  <c:v>4250.5600000000004</c:v>
                </c:pt>
                <c:pt idx="20531">
                  <c:v>4250.58</c:v>
                </c:pt>
                <c:pt idx="20532">
                  <c:v>4250.6000000000004</c:v>
                </c:pt>
                <c:pt idx="20533">
                  <c:v>4250.6200000000035</c:v>
                </c:pt>
                <c:pt idx="20534">
                  <c:v>4250.6400000000003</c:v>
                </c:pt>
                <c:pt idx="20535">
                  <c:v>4250.6600000000035</c:v>
                </c:pt>
                <c:pt idx="20536">
                  <c:v>4250.68</c:v>
                </c:pt>
                <c:pt idx="20537">
                  <c:v>4250.7</c:v>
                </c:pt>
                <c:pt idx="20538">
                  <c:v>4250.72</c:v>
                </c:pt>
                <c:pt idx="20539">
                  <c:v>4250.74</c:v>
                </c:pt>
                <c:pt idx="20540">
                  <c:v>4250.76</c:v>
                </c:pt>
                <c:pt idx="20541">
                  <c:v>4250.78</c:v>
                </c:pt>
                <c:pt idx="20542">
                  <c:v>4250.8</c:v>
                </c:pt>
                <c:pt idx="20543">
                  <c:v>4250.8200000000024</c:v>
                </c:pt>
                <c:pt idx="20544">
                  <c:v>4250.84</c:v>
                </c:pt>
                <c:pt idx="20545">
                  <c:v>4250.8600000000024</c:v>
                </c:pt>
                <c:pt idx="20546">
                  <c:v>4250.88</c:v>
                </c:pt>
                <c:pt idx="20547">
                  <c:v>4250.9000000000005</c:v>
                </c:pt>
                <c:pt idx="20548">
                  <c:v>4250.92</c:v>
                </c:pt>
                <c:pt idx="20549">
                  <c:v>4250.9399999999996</c:v>
                </c:pt>
                <c:pt idx="20550">
                  <c:v>4250.96</c:v>
                </c:pt>
                <c:pt idx="20551">
                  <c:v>4250.9799999999996</c:v>
                </c:pt>
                <c:pt idx="20552">
                  <c:v>4251</c:v>
                </c:pt>
                <c:pt idx="20553">
                  <c:v>4251.0200000000004</c:v>
                </c:pt>
                <c:pt idx="20554">
                  <c:v>4251.04</c:v>
                </c:pt>
                <c:pt idx="20555">
                  <c:v>4251.0600000000004</c:v>
                </c:pt>
                <c:pt idx="20556">
                  <c:v>4251.08</c:v>
                </c:pt>
                <c:pt idx="20557">
                  <c:v>4251.1000000000004</c:v>
                </c:pt>
                <c:pt idx="20558">
                  <c:v>4251.1200000000035</c:v>
                </c:pt>
                <c:pt idx="20559">
                  <c:v>4251.1400000000003</c:v>
                </c:pt>
                <c:pt idx="20560">
                  <c:v>4251.1600000000035</c:v>
                </c:pt>
                <c:pt idx="20561">
                  <c:v>4251.18</c:v>
                </c:pt>
                <c:pt idx="20562">
                  <c:v>4251.2</c:v>
                </c:pt>
                <c:pt idx="20563">
                  <c:v>4251.22</c:v>
                </c:pt>
                <c:pt idx="20564">
                  <c:v>4251.24</c:v>
                </c:pt>
                <c:pt idx="20565">
                  <c:v>4251.26</c:v>
                </c:pt>
                <c:pt idx="20566">
                  <c:v>4251.28</c:v>
                </c:pt>
                <c:pt idx="20567">
                  <c:v>4251.3</c:v>
                </c:pt>
                <c:pt idx="20568">
                  <c:v>4251.3200000000024</c:v>
                </c:pt>
                <c:pt idx="20569">
                  <c:v>4251.34</c:v>
                </c:pt>
                <c:pt idx="20570">
                  <c:v>4251.3600000000024</c:v>
                </c:pt>
                <c:pt idx="20571">
                  <c:v>4251.38</c:v>
                </c:pt>
                <c:pt idx="20572">
                  <c:v>4251.4000000000005</c:v>
                </c:pt>
                <c:pt idx="20573">
                  <c:v>4251.42</c:v>
                </c:pt>
                <c:pt idx="20574">
                  <c:v>4251.4399999999996</c:v>
                </c:pt>
                <c:pt idx="20575">
                  <c:v>4251.46</c:v>
                </c:pt>
                <c:pt idx="20576">
                  <c:v>4251.4799999999996</c:v>
                </c:pt>
                <c:pt idx="20577">
                  <c:v>4251.5</c:v>
                </c:pt>
                <c:pt idx="20578">
                  <c:v>4251.5200000000004</c:v>
                </c:pt>
                <c:pt idx="20579">
                  <c:v>4251.54</c:v>
                </c:pt>
                <c:pt idx="20580">
                  <c:v>4251.5600000000004</c:v>
                </c:pt>
                <c:pt idx="20581">
                  <c:v>4251.58</c:v>
                </c:pt>
                <c:pt idx="20582">
                  <c:v>4251.6000000000004</c:v>
                </c:pt>
                <c:pt idx="20583">
                  <c:v>4251.6200000000035</c:v>
                </c:pt>
                <c:pt idx="20584">
                  <c:v>4251.6400000000003</c:v>
                </c:pt>
                <c:pt idx="20585">
                  <c:v>4251.6600000000035</c:v>
                </c:pt>
                <c:pt idx="20586">
                  <c:v>4251.68</c:v>
                </c:pt>
                <c:pt idx="20587">
                  <c:v>4251.7</c:v>
                </c:pt>
                <c:pt idx="20588">
                  <c:v>4251.72</c:v>
                </c:pt>
                <c:pt idx="20589">
                  <c:v>4251.74</c:v>
                </c:pt>
                <c:pt idx="20590">
                  <c:v>4251.76</c:v>
                </c:pt>
                <c:pt idx="20591">
                  <c:v>4251.78</c:v>
                </c:pt>
                <c:pt idx="20592">
                  <c:v>4251.8</c:v>
                </c:pt>
                <c:pt idx="20593">
                  <c:v>4251.8200000000024</c:v>
                </c:pt>
                <c:pt idx="20594">
                  <c:v>4251.84</c:v>
                </c:pt>
                <c:pt idx="20595">
                  <c:v>4251.8600000000024</c:v>
                </c:pt>
                <c:pt idx="20596">
                  <c:v>4251.88</c:v>
                </c:pt>
                <c:pt idx="20597">
                  <c:v>4251.9000000000005</c:v>
                </c:pt>
                <c:pt idx="20598">
                  <c:v>4251.92</c:v>
                </c:pt>
                <c:pt idx="20599">
                  <c:v>4251.9399999999996</c:v>
                </c:pt>
                <c:pt idx="20600">
                  <c:v>4251.96</c:v>
                </c:pt>
                <c:pt idx="20601">
                  <c:v>4251.9799999999996</c:v>
                </c:pt>
                <c:pt idx="20602">
                  <c:v>4252</c:v>
                </c:pt>
                <c:pt idx="20603">
                  <c:v>4252.0200000000004</c:v>
                </c:pt>
                <c:pt idx="20604">
                  <c:v>4252.04</c:v>
                </c:pt>
                <c:pt idx="20605">
                  <c:v>4252.0600000000004</c:v>
                </c:pt>
                <c:pt idx="20606">
                  <c:v>4252.08</c:v>
                </c:pt>
                <c:pt idx="20607">
                  <c:v>4252.1000000000004</c:v>
                </c:pt>
                <c:pt idx="20608">
                  <c:v>4252.1200000000035</c:v>
                </c:pt>
                <c:pt idx="20609">
                  <c:v>4252.1400000000003</c:v>
                </c:pt>
                <c:pt idx="20610">
                  <c:v>4252.1600000000035</c:v>
                </c:pt>
                <c:pt idx="20611">
                  <c:v>4252.18</c:v>
                </c:pt>
                <c:pt idx="20612">
                  <c:v>4252.2</c:v>
                </c:pt>
                <c:pt idx="20613">
                  <c:v>4252.22</c:v>
                </c:pt>
                <c:pt idx="20614">
                  <c:v>4252.24</c:v>
                </c:pt>
                <c:pt idx="20615">
                  <c:v>4252.26</c:v>
                </c:pt>
                <c:pt idx="20616">
                  <c:v>4252.28</c:v>
                </c:pt>
                <c:pt idx="20617">
                  <c:v>4252.3</c:v>
                </c:pt>
                <c:pt idx="20618">
                  <c:v>4252.3200000000024</c:v>
                </c:pt>
                <c:pt idx="20619">
                  <c:v>4252.34</c:v>
                </c:pt>
                <c:pt idx="20620">
                  <c:v>4252.3600000000024</c:v>
                </c:pt>
                <c:pt idx="20621">
                  <c:v>4252.38</c:v>
                </c:pt>
                <c:pt idx="20622">
                  <c:v>4252.4000000000005</c:v>
                </c:pt>
                <c:pt idx="20623">
                  <c:v>4252.42</c:v>
                </c:pt>
                <c:pt idx="20624">
                  <c:v>4252.4399999999996</c:v>
                </c:pt>
                <c:pt idx="20625">
                  <c:v>4252.46</c:v>
                </c:pt>
                <c:pt idx="20626">
                  <c:v>4252.4799999999996</c:v>
                </c:pt>
                <c:pt idx="20627">
                  <c:v>4252.5</c:v>
                </c:pt>
                <c:pt idx="20628">
                  <c:v>4252.5200000000004</c:v>
                </c:pt>
                <c:pt idx="20629">
                  <c:v>4252.54</c:v>
                </c:pt>
                <c:pt idx="20630">
                  <c:v>4252.5600000000004</c:v>
                </c:pt>
                <c:pt idx="20631">
                  <c:v>4252.58</c:v>
                </c:pt>
                <c:pt idx="20632">
                  <c:v>4252.6000000000004</c:v>
                </c:pt>
                <c:pt idx="20633">
                  <c:v>4252.6200000000035</c:v>
                </c:pt>
                <c:pt idx="20634">
                  <c:v>4252.6400000000003</c:v>
                </c:pt>
                <c:pt idx="20635">
                  <c:v>4252.6600000000035</c:v>
                </c:pt>
                <c:pt idx="20636">
                  <c:v>4252.68</c:v>
                </c:pt>
                <c:pt idx="20637">
                  <c:v>4252.7</c:v>
                </c:pt>
                <c:pt idx="20638">
                  <c:v>4252.72</c:v>
                </c:pt>
                <c:pt idx="20639">
                  <c:v>4252.74</c:v>
                </c:pt>
                <c:pt idx="20640">
                  <c:v>4252.76</c:v>
                </c:pt>
                <c:pt idx="20641">
                  <c:v>4252.78</c:v>
                </c:pt>
                <c:pt idx="20642">
                  <c:v>4252.8</c:v>
                </c:pt>
                <c:pt idx="20643">
                  <c:v>4252.8200000000024</c:v>
                </c:pt>
                <c:pt idx="20644">
                  <c:v>4252.84</c:v>
                </c:pt>
                <c:pt idx="20645">
                  <c:v>4252.8600000000024</c:v>
                </c:pt>
                <c:pt idx="20646">
                  <c:v>4252.88</c:v>
                </c:pt>
                <c:pt idx="20647">
                  <c:v>4252.9000000000005</c:v>
                </c:pt>
                <c:pt idx="20648">
                  <c:v>4252.92</c:v>
                </c:pt>
                <c:pt idx="20649">
                  <c:v>4252.9399999999996</c:v>
                </c:pt>
                <c:pt idx="20650">
                  <c:v>4252.96</c:v>
                </c:pt>
                <c:pt idx="20651">
                  <c:v>4252.9799999999996</c:v>
                </c:pt>
                <c:pt idx="20652">
                  <c:v>4253</c:v>
                </c:pt>
                <c:pt idx="20653">
                  <c:v>4253.0200000000004</c:v>
                </c:pt>
                <c:pt idx="20654">
                  <c:v>4253.04</c:v>
                </c:pt>
                <c:pt idx="20655">
                  <c:v>4253.0600000000004</c:v>
                </c:pt>
                <c:pt idx="20656">
                  <c:v>4253.08</c:v>
                </c:pt>
                <c:pt idx="20657">
                  <c:v>4253.1000000000004</c:v>
                </c:pt>
                <c:pt idx="20658">
                  <c:v>4253.1200000000035</c:v>
                </c:pt>
                <c:pt idx="20659">
                  <c:v>4253.1400000000003</c:v>
                </c:pt>
                <c:pt idx="20660">
                  <c:v>4253.1600000000035</c:v>
                </c:pt>
                <c:pt idx="20661">
                  <c:v>4253.18</c:v>
                </c:pt>
                <c:pt idx="20662">
                  <c:v>4253.2</c:v>
                </c:pt>
                <c:pt idx="20663">
                  <c:v>4253.22</c:v>
                </c:pt>
                <c:pt idx="20664">
                  <c:v>4253.24</c:v>
                </c:pt>
                <c:pt idx="20665">
                  <c:v>4253.26</c:v>
                </c:pt>
                <c:pt idx="20666">
                  <c:v>4253.28</c:v>
                </c:pt>
                <c:pt idx="20667">
                  <c:v>4253.3</c:v>
                </c:pt>
                <c:pt idx="20668">
                  <c:v>4253.3200000000024</c:v>
                </c:pt>
                <c:pt idx="20669">
                  <c:v>4253.34</c:v>
                </c:pt>
                <c:pt idx="20670">
                  <c:v>4253.3600000000024</c:v>
                </c:pt>
                <c:pt idx="20671">
                  <c:v>4253.38</c:v>
                </c:pt>
                <c:pt idx="20672">
                  <c:v>4253.4000000000005</c:v>
                </c:pt>
                <c:pt idx="20673">
                  <c:v>4253.42</c:v>
                </c:pt>
                <c:pt idx="20674">
                  <c:v>4253.4399999999996</c:v>
                </c:pt>
                <c:pt idx="20675">
                  <c:v>4253.46</c:v>
                </c:pt>
                <c:pt idx="20676">
                  <c:v>4253.4799999999996</c:v>
                </c:pt>
                <c:pt idx="20677">
                  <c:v>4253.5</c:v>
                </c:pt>
                <c:pt idx="20678">
                  <c:v>4253.5200000000004</c:v>
                </c:pt>
                <c:pt idx="20679">
                  <c:v>4253.54</c:v>
                </c:pt>
                <c:pt idx="20680">
                  <c:v>4253.5600000000004</c:v>
                </c:pt>
                <c:pt idx="20681">
                  <c:v>4253.58</c:v>
                </c:pt>
                <c:pt idx="20682">
                  <c:v>4253.6000000000004</c:v>
                </c:pt>
                <c:pt idx="20683">
                  <c:v>4253.6200000000035</c:v>
                </c:pt>
                <c:pt idx="20684">
                  <c:v>4253.6400000000003</c:v>
                </c:pt>
                <c:pt idx="20685">
                  <c:v>4253.6600000000035</c:v>
                </c:pt>
                <c:pt idx="20686">
                  <c:v>4253.68</c:v>
                </c:pt>
                <c:pt idx="20687">
                  <c:v>4253.7</c:v>
                </c:pt>
                <c:pt idx="20688">
                  <c:v>4253.72</c:v>
                </c:pt>
                <c:pt idx="20689">
                  <c:v>4253.74</c:v>
                </c:pt>
                <c:pt idx="20690">
                  <c:v>4253.76</c:v>
                </c:pt>
                <c:pt idx="20691">
                  <c:v>4253.78</c:v>
                </c:pt>
                <c:pt idx="20692">
                  <c:v>4253.8</c:v>
                </c:pt>
                <c:pt idx="20693">
                  <c:v>4253.8200000000024</c:v>
                </c:pt>
                <c:pt idx="20694">
                  <c:v>4253.84</c:v>
                </c:pt>
                <c:pt idx="20695">
                  <c:v>4253.8600000000024</c:v>
                </c:pt>
                <c:pt idx="20696">
                  <c:v>4253.88</c:v>
                </c:pt>
                <c:pt idx="20697">
                  <c:v>4253.9000000000005</c:v>
                </c:pt>
                <c:pt idx="20698">
                  <c:v>4253.92</c:v>
                </c:pt>
                <c:pt idx="20699">
                  <c:v>4253.9399999999996</c:v>
                </c:pt>
                <c:pt idx="20700">
                  <c:v>4253.96</c:v>
                </c:pt>
                <c:pt idx="20701">
                  <c:v>4253.9799999999996</c:v>
                </c:pt>
                <c:pt idx="20702">
                  <c:v>4254</c:v>
                </c:pt>
                <c:pt idx="20703">
                  <c:v>4254.0200000000004</c:v>
                </c:pt>
                <c:pt idx="20704">
                  <c:v>4254.04</c:v>
                </c:pt>
                <c:pt idx="20705">
                  <c:v>4254.0600000000004</c:v>
                </c:pt>
                <c:pt idx="20706">
                  <c:v>4254.08</c:v>
                </c:pt>
                <c:pt idx="20707">
                  <c:v>4254.1000000000004</c:v>
                </c:pt>
                <c:pt idx="20708">
                  <c:v>4254.1200000000035</c:v>
                </c:pt>
                <c:pt idx="20709">
                  <c:v>4254.1400000000003</c:v>
                </c:pt>
                <c:pt idx="20710">
                  <c:v>4254.1600000000035</c:v>
                </c:pt>
                <c:pt idx="20711">
                  <c:v>4254.18</c:v>
                </c:pt>
                <c:pt idx="20712">
                  <c:v>4254.2</c:v>
                </c:pt>
                <c:pt idx="20713">
                  <c:v>4254.22</c:v>
                </c:pt>
                <c:pt idx="20714">
                  <c:v>4254.24</c:v>
                </c:pt>
                <c:pt idx="20715">
                  <c:v>4254.26</c:v>
                </c:pt>
                <c:pt idx="20716">
                  <c:v>4254.28</c:v>
                </c:pt>
                <c:pt idx="20717">
                  <c:v>4254.3</c:v>
                </c:pt>
                <c:pt idx="20718">
                  <c:v>4254.3200000000024</c:v>
                </c:pt>
                <c:pt idx="20719">
                  <c:v>4254.34</c:v>
                </c:pt>
                <c:pt idx="20720">
                  <c:v>4254.3600000000024</c:v>
                </c:pt>
                <c:pt idx="20721">
                  <c:v>4254.38</c:v>
                </c:pt>
                <c:pt idx="20722">
                  <c:v>4254.4000000000005</c:v>
                </c:pt>
                <c:pt idx="20723">
                  <c:v>4254.42</c:v>
                </c:pt>
                <c:pt idx="20724">
                  <c:v>4254.4399999999996</c:v>
                </c:pt>
                <c:pt idx="20725">
                  <c:v>4254.46</c:v>
                </c:pt>
                <c:pt idx="20726">
                  <c:v>4254.4799999999996</c:v>
                </c:pt>
                <c:pt idx="20727">
                  <c:v>4254.5</c:v>
                </c:pt>
                <c:pt idx="20728">
                  <c:v>4254.5200000000004</c:v>
                </c:pt>
                <c:pt idx="20729">
                  <c:v>4254.54</c:v>
                </c:pt>
                <c:pt idx="20730">
                  <c:v>4254.5600000000004</c:v>
                </c:pt>
                <c:pt idx="20731">
                  <c:v>4254.58</c:v>
                </c:pt>
                <c:pt idx="20732">
                  <c:v>4254.6000000000004</c:v>
                </c:pt>
                <c:pt idx="20733">
                  <c:v>4254.6200000000035</c:v>
                </c:pt>
                <c:pt idx="20734">
                  <c:v>4254.6400000000003</c:v>
                </c:pt>
                <c:pt idx="20735">
                  <c:v>4254.6600000000035</c:v>
                </c:pt>
                <c:pt idx="20736">
                  <c:v>4254.68</c:v>
                </c:pt>
                <c:pt idx="20737">
                  <c:v>4254.7</c:v>
                </c:pt>
                <c:pt idx="20738">
                  <c:v>4254.72</c:v>
                </c:pt>
                <c:pt idx="20739">
                  <c:v>4254.74</c:v>
                </c:pt>
                <c:pt idx="20740">
                  <c:v>4254.76</c:v>
                </c:pt>
                <c:pt idx="20741">
                  <c:v>4254.78</c:v>
                </c:pt>
                <c:pt idx="20742">
                  <c:v>4254.8</c:v>
                </c:pt>
                <c:pt idx="20743">
                  <c:v>4254.8200000000024</c:v>
                </c:pt>
                <c:pt idx="20744">
                  <c:v>4254.84</c:v>
                </c:pt>
                <c:pt idx="20745">
                  <c:v>4254.8600000000024</c:v>
                </c:pt>
                <c:pt idx="20746">
                  <c:v>4254.88</c:v>
                </c:pt>
                <c:pt idx="20747">
                  <c:v>4254.9000000000005</c:v>
                </c:pt>
                <c:pt idx="20748">
                  <c:v>4254.92</c:v>
                </c:pt>
                <c:pt idx="20749">
                  <c:v>4254.9399999999996</c:v>
                </c:pt>
                <c:pt idx="20750">
                  <c:v>4254.96</c:v>
                </c:pt>
                <c:pt idx="20751">
                  <c:v>4254.9799999999996</c:v>
                </c:pt>
                <c:pt idx="20752">
                  <c:v>4255</c:v>
                </c:pt>
                <c:pt idx="20753">
                  <c:v>4255.0200000000004</c:v>
                </c:pt>
                <c:pt idx="20754">
                  <c:v>4255.04</c:v>
                </c:pt>
                <c:pt idx="20755">
                  <c:v>4255.0600000000004</c:v>
                </c:pt>
                <c:pt idx="20756">
                  <c:v>4255.08</c:v>
                </c:pt>
                <c:pt idx="20757">
                  <c:v>4255.1000000000004</c:v>
                </c:pt>
                <c:pt idx="20758">
                  <c:v>4255.1200000000035</c:v>
                </c:pt>
                <c:pt idx="20759">
                  <c:v>4255.1400000000003</c:v>
                </c:pt>
                <c:pt idx="20760">
                  <c:v>4255.1600000000035</c:v>
                </c:pt>
                <c:pt idx="20761">
                  <c:v>4255.18</c:v>
                </c:pt>
                <c:pt idx="20762">
                  <c:v>4255.2</c:v>
                </c:pt>
                <c:pt idx="20763">
                  <c:v>4255.22</c:v>
                </c:pt>
                <c:pt idx="20764">
                  <c:v>4255.24</c:v>
                </c:pt>
                <c:pt idx="20765">
                  <c:v>4255.26</c:v>
                </c:pt>
                <c:pt idx="20766">
                  <c:v>4255.28</c:v>
                </c:pt>
                <c:pt idx="20767">
                  <c:v>4255.3</c:v>
                </c:pt>
                <c:pt idx="20768">
                  <c:v>4255.3200000000024</c:v>
                </c:pt>
                <c:pt idx="20769">
                  <c:v>4255.34</c:v>
                </c:pt>
                <c:pt idx="20770">
                  <c:v>4255.3600000000024</c:v>
                </c:pt>
                <c:pt idx="20771">
                  <c:v>4255.38</c:v>
                </c:pt>
                <c:pt idx="20772">
                  <c:v>4255.4000000000005</c:v>
                </c:pt>
                <c:pt idx="20773">
                  <c:v>4255.42</c:v>
                </c:pt>
                <c:pt idx="20774">
                  <c:v>4255.4399999999996</c:v>
                </c:pt>
                <c:pt idx="20775">
                  <c:v>4255.46</c:v>
                </c:pt>
                <c:pt idx="20776">
                  <c:v>4255.4799999999996</c:v>
                </c:pt>
                <c:pt idx="20777">
                  <c:v>4255.5</c:v>
                </c:pt>
                <c:pt idx="20778">
                  <c:v>4255.5200000000004</c:v>
                </c:pt>
                <c:pt idx="20779">
                  <c:v>4255.54</c:v>
                </c:pt>
                <c:pt idx="20780">
                  <c:v>4255.5600000000004</c:v>
                </c:pt>
                <c:pt idx="20781">
                  <c:v>4255.58</c:v>
                </c:pt>
                <c:pt idx="20782">
                  <c:v>4255.6000000000004</c:v>
                </c:pt>
                <c:pt idx="20783">
                  <c:v>4255.6200000000035</c:v>
                </c:pt>
                <c:pt idx="20784">
                  <c:v>4255.6400000000003</c:v>
                </c:pt>
                <c:pt idx="20785">
                  <c:v>4255.6600000000035</c:v>
                </c:pt>
                <c:pt idx="20786">
                  <c:v>4255.68</c:v>
                </c:pt>
                <c:pt idx="20787">
                  <c:v>4255.7</c:v>
                </c:pt>
                <c:pt idx="20788">
                  <c:v>4255.72</c:v>
                </c:pt>
                <c:pt idx="20789">
                  <c:v>4255.74</c:v>
                </c:pt>
                <c:pt idx="20790">
                  <c:v>4255.76</c:v>
                </c:pt>
                <c:pt idx="20791">
                  <c:v>4255.78</c:v>
                </c:pt>
                <c:pt idx="20792">
                  <c:v>4255.8</c:v>
                </c:pt>
                <c:pt idx="20793">
                  <c:v>4255.8200000000024</c:v>
                </c:pt>
                <c:pt idx="20794">
                  <c:v>4255.84</c:v>
                </c:pt>
                <c:pt idx="20795">
                  <c:v>4255.8600000000024</c:v>
                </c:pt>
                <c:pt idx="20796">
                  <c:v>4255.88</c:v>
                </c:pt>
                <c:pt idx="20797">
                  <c:v>4255.9000000000005</c:v>
                </c:pt>
                <c:pt idx="20798">
                  <c:v>4255.92</c:v>
                </c:pt>
                <c:pt idx="20799">
                  <c:v>4255.9399999999996</c:v>
                </c:pt>
                <c:pt idx="20800">
                  <c:v>4255.96</c:v>
                </c:pt>
                <c:pt idx="20801">
                  <c:v>4255.9799999999996</c:v>
                </c:pt>
                <c:pt idx="20802">
                  <c:v>4256</c:v>
                </c:pt>
                <c:pt idx="20803">
                  <c:v>4256.0200000000004</c:v>
                </c:pt>
                <c:pt idx="20804">
                  <c:v>4256.04</c:v>
                </c:pt>
                <c:pt idx="20805">
                  <c:v>4256.0600000000004</c:v>
                </c:pt>
                <c:pt idx="20806">
                  <c:v>4256.08</c:v>
                </c:pt>
                <c:pt idx="20807">
                  <c:v>4256.1000000000004</c:v>
                </c:pt>
                <c:pt idx="20808">
                  <c:v>4256.1200000000035</c:v>
                </c:pt>
                <c:pt idx="20809">
                  <c:v>4256.1400000000003</c:v>
                </c:pt>
                <c:pt idx="20810">
                  <c:v>4256.1600000000035</c:v>
                </c:pt>
                <c:pt idx="20811">
                  <c:v>4256.18</c:v>
                </c:pt>
                <c:pt idx="20812">
                  <c:v>4256.2</c:v>
                </c:pt>
                <c:pt idx="20813">
                  <c:v>4256.22</c:v>
                </c:pt>
                <c:pt idx="20814">
                  <c:v>4256.24</c:v>
                </c:pt>
                <c:pt idx="20815">
                  <c:v>4256.26</c:v>
                </c:pt>
                <c:pt idx="20816">
                  <c:v>4256.28</c:v>
                </c:pt>
                <c:pt idx="20817">
                  <c:v>4256.3</c:v>
                </c:pt>
                <c:pt idx="20818">
                  <c:v>4256.3200000000024</c:v>
                </c:pt>
                <c:pt idx="20819">
                  <c:v>4256.34</c:v>
                </c:pt>
                <c:pt idx="20820">
                  <c:v>4256.3600000000024</c:v>
                </c:pt>
                <c:pt idx="20821">
                  <c:v>4256.38</c:v>
                </c:pt>
                <c:pt idx="20822">
                  <c:v>4256.4000000000005</c:v>
                </c:pt>
                <c:pt idx="20823">
                  <c:v>4256.42</c:v>
                </c:pt>
                <c:pt idx="20824">
                  <c:v>4256.4399999999996</c:v>
                </c:pt>
                <c:pt idx="20825">
                  <c:v>4256.46</c:v>
                </c:pt>
                <c:pt idx="20826">
                  <c:v>4256.4799999999996</c:v>
                </c:pt>
                <c:pt idx="20827">
                  <c:v>4256.5</c:v>
                </c:pt>
                <c:pt idx="20828">
                  <c:v>4256.5200000000004</c:v>
                </c:pt>
                <c:pt idx="20829">
                  <c:v>4256.54</c:v>
                </c:pt>
                <c:pt idx="20830">
                  <c:v>4256.5600000000004</c:v>
                </c:pt>
                <c:pt idx="20831">
                  <c:v>4256.58</c:v>
                </c:pt>
                <c:pt idx="20832">
                  <c:v>4256.6000000000004</c:v>
                </c:pt>
                <c:pt idx="20833">
                  <c:v>4256.6200000000035</c:v>
                </c:pt>
                <c:pt idx="20834">
                  <c:v>4256.6400000000003</c:v>
                </c:pt>
                <c:pt idx="20835">
                  <c:v>4256.6600000000035</c:v>
                </c:pt>
                <c:pt idx="20836">
                  <c:v>4256.68</c:v>
                </c:pt>
                <c:pt idx="20837">
                  <c:v>4256.7</c:v>
                </c:pt>
                <c:pt idx="20838">
                  <c:v>4256.72</c:v>
                </c:pt>
                <c:pt idx="20839">
                  <c:v>4256.74</c:v>
                </c:pt>
                <c:pt idx="20840">
                  <c:v>4256.76</c:v>
                </c:pt>
                <c:pt idx="20841">
                  <c:v>4256.78</c:v>
                </c:pt>
                <c:pt idx="20842">
                  <c:v>4256.8</c:v>
                </c:pt>
                <c:pt idx="20843">
                  <c:v>4256.8200000000024</c:v>
                </c:pt>
                <c:pt idx="20844">
                  <c:v>4256.84</c:v>
                </c:pt>
                <c:pt idx="20845">
                  <c:v>4256.8600000000024</c:v>
                </c:pt>
                <c:pt idx="20846">
                  <c:v>4256.88</c:v>
                </c:pt>
                <c:pt idx="20847">
                  <c:v>4256.9000000000005</c:v>
                </c:pt>
                <c:pt idx="20848">
                  <c:v>4256.92</c:v>
                </c:pt>
                <c:pt idx="20849">
                  <c:v>4256.9399999999996</c:v>
                </c:pt>
                <c:pt idx="20850">
                  <c:v>4256.96</c:v>
                </c:pt>
                <c:pt idx="20851">
                  <c:v>4256.9799999999996</c:v>
                </c:pt>
                <c:pt idx="20852">
                  <c:v>4257</c:v>
                </c:pt>
                <c:pt idx="20853">
                  <c:v>4257.0200000000004</c:v>
                </c:pt>
                <c:pt idx="20854">
                  <c:v>4257.04</c:v>
                </c:pt>
                <c:pt idx="20855">
                  <c:v>4257.0600000000004</c:v>
                </c:pt>
                <c:pt idx="20856">
                  <c:v>4257.08</c:v>
                </c:pt>
                <c:pt idx="20857">
                  <c:v>4257.1000000000004</c:v>
                </c:pt>
                <c:pt idx="20858">
                  <c:v>4257.1200000000035</c:v>
                </c:pt>
                <c:pt idx="20859">
                  <c:v>4257.1400000000003</c:v>
                </c:pt>
                <c:pt idx="20860">
                  <c:v>4257.1600000000035</c:v>
                </c:pt>
                <c:pt idx="20861">
                  <c:v>4257.18</c:v>
                </c:pt>
                <c:pt idx="20862">
                  <c:v>4257.2</c:v>
                </c:pt>
                <c:pt idx="20863">
                  <c:v>4257.22</c:v>
                </c:pt>
                <c:pt idx="20864">
                  <c:v>4257.24</c:v>
                </c:pt>
                <c:pt idx="20865">
                  <c:v>4257.26</c:v>
                </c:pt>
                <c:pt idx="20866">
                  <c:v>4257.28</c:v>
                </c:pt>
                <c:pt idx="20867">
                  <c:v>4257.3</c:v>
                </c:pt>
                <c:pt idx="20868">
                  <c:v>4257.3200000000024</c:v>
                </c:pt>
                <c:pt idx="20869">
                  <c:v>4257.34</c:v>
                </c:pt>
                <c:pt idx="20870">
                  <c:v>4257.3600000000024</c:v>
                </c:pt>
                <c:pt idx="20871">
                  <c:v>4257.38</c:v>
                </c:pt>
                <c:pt idx="20872">
                  <c:v>4257.4000000000005</c:v>
                </c:pt>
                <c:pt idx="20873">
                  <c:v>4257.42</c:v>
                </c:pt>
                <c:pt idx="20874">
                  <c:v>4257.4399999999996</c:v>
                </c:pt>
                <c:pt idx="20875">
                  <c:v>4257.46</c:v>
                </c:pt>
                <c:pt idx="20876">
                  <c:v>4257.4799999999996</c:v>
                </c:pt>
                <c:pt idx="20877">
                  <c:v>4257.5</c:v>
                </c:pt>
                <c:pt idx="20878">
                  <c:v>4257.5200000000004</c:v>
                </c:pt>
                <c:pt idx="20879">
                  <c:v>4257.54</c:v>
                </c:pt>
                <c:pt idx="20880">
                  <c:v>4257.5600000000004</c:v>
                </c:pt>
                <c:pt idx="20881">
                  <c:v>4257.58</c:v>
                </c:pt>
                <c:pt idx="20882">
                  <c:v>4257.6000000000004</c:v>
                </c:pt>
                <c:pt idx="20883">
                  <c:v>4257.6200000000035</c:v>
                </c:pt>
                <c:pt idx="20884">
                  <c:v>4257.6400000000003</c:v>
                </c:pt>
                <c:pt idx="20885">
                  <c:v>4257.6600000000035</c:v>
                </c:pt>
                <c:pt idx="20886">
                  <c:v>4257.68</c:v>
                </c:pt>
                <c:pt idx="20887">
                  <c:v>4257.7</c:v>
                </c:pt>
                <c:pt idx="20888">
                  <c:v>4257.72</c:v>
                </c:pt>
                <c:pt idx="20889">
                  <c:v>4257.74</c:v>
                </c:pt>
                <c:pt idx="20890">
                  <c:v>4257.76</c:v>
                </c:pt>
                <c:pt idx="20891">
                  <c:v>4257.78</c:v>
                </c:pt>
                <c:pt idx="20892">
                  <c:v>4257.8</c:v>
                </c:pt>
                <c:pt idx="20893">
                  <c:v>4257.8200000000024</c:v>
                </c:pt>
                <c:pt idx="20894">
                  <c:v>4257.84</c:v>
                </c:pt>
                <c:pt idx="20895">
                  <c:v>4257.8600000000024</c:v>
                </c:pt>
                <c:pt idx="20896">
                  <c:v>4257.88</c:v>
                </c:pt>
                <c:pt idx="20897">
                  <c:v>4257.9000000000005</c:v>
                </c:pt>
                <c:pt idx="20898">
                  <c:v>4257.92</c:v>
                </c:pt>
                <c:pt idx="20899">
                  <c:v>4257.9399999999996</c:v>
                </c:pt>
                <c:pt idx="20900">
                  <c:v>4257.96</c:v>
                </c:pt>
                <c:pt idx="20901">
                  <c:v>4257.9799999999996</c:v>
                </c:pt>
                <c:pt idx="20902">
                  <c:v>4258</c:v>
                </c:pt>
                <c:pt idx="20903">
                  <c:v>4258.0200000000004</c:v>
                </c:pt>
                <c:pt idx="20904">
                  <c:v>4258.04</c:v>
                </c:pt>
                <c:pt idx="20905">
                  <c:v>4258.0600000000004</c:v>
                </c:pt>
                <c:pt idx="20906">
                  <c:v>4258.08</c:v>
                </c:pt>
                <c:pt idx="20907">
                  <c:v>4258.1000000000004</c:v>
                </c:pt>
                <c:pt idx="20908">
                  <c:v>4258.1200000000035</c:v>
                </c:pt>
                <c:pt idx="20909">
                  <c:v>4258.1400000000003</c:v>
                </c:pt>
                <c:pt idx="20910">
                  <c:v>4258.1600000000035</c:v>
                </c:pt>
                <c:pt idx="20911">
                  <c:v>4258.18</c:v>
                </c:pt>
                <c:pt idx="20912">
                  <c:v>4258.2</c:v>
                </c:pt>
                <c:pt idx="20913">
                  <c:v>4258.22</c:v>
                </c:pt>
                <c:pt idx="20914">
                  <c:v>4258.24</c:v>
                </c:pt>
                <c:pt idx="20915">
                  <c:v>4258.26</c:v>
                </c:pt>
                <c:pt idx="20916">
                  <c:v>4258.28</c:v>
                </c:pt>
                <c:pt idx="20917">
                  <c:v>4258.3</c:v>
                </c:pt>
                <c:pt idx="20918">
                  <c:v>4258.3200000000024</c:v>
                </c:pt>
                <c:pt idx="20919">
                  <c:v>4258.34</c:v>
                </c:pt>
                <c:pt idx="20920">
                  <c:v>4258.3600000000024</c:v>
                </c:pt>
                <c:pt idx="20921">
                  <c:v>4258.38</c:v>
                </c:pt>
                <c:pt idx="20922">
                  <c:v>4258.4000000000005</c:v>
                </c:pt>
                <c:pt idx="20923">
                  <c:v>4258.42</c:v>
                </c:pt>
                <c:pt idx="20924">
                  <c:v>4258.4399999999996</c:v>
                </c:pt>
                <c:pt idx="20925">
                  <c:v>4258.46</c:v>
                </c:pt>
                <c:pt idx="20926">
                  <c:v>4258.4799999999996</c:v>
                </c:pt>
                <c:pt idx="20927">
                  <c:v>4258.5</c:v>
                </c:pt>
                <c:pt idx="20928">
                  <c:v>4258.5200000000004</c:v>
                </c:pt>
                <c:pt idx="20929">
                  <c:v>4258.54</c:v>
                </c:pt>
                <c:pt idx="20930">
                  <c:v>4258.5600000000004</c:v>
                </c:pt>
                <c:pt idx="20931">
                  <c:v>4258.58</c:v>
                </c:pt>
                <c:pt idx="20932">
                  <c:v>4258.6000000000004</c:v>
                </c:pt>
                <c:pt idx="20933">
                  <c:v>4258.6200000000035</c:v>
                </c:pt>
                <c:pt idx="20934">
                  <c:v>4258.6400000000003</c:v>
                </c:pt>
                <c:pt idx="20935">
                  <c:v>4258.6600000000035</c:v>
                </c:pt>
                <c:pt idx="20936">
                  <c:v>4258.68</c:v>
                </c:pt>
                <c:pt idx="20937">
                  <c:v>4258.7</c:v>
                </c:pt>
                <c:pt idx="20938">
                  <c:v>4258.72</c:v>
                </c:pt>
                <c:pt idx="20939">
                  <c:v>4258.74</c:v>
                </c:pt>
                <c:pt idx="20940">
                  <c:v>4258.76</c:v>
                </c:pt>
                <c:pt idx="20941">
                  <c:v>4258.78</c:v>
                </c:pt>
                <c:pt idx="20942">
                  <c:v>4258.8</c:v>
                </c:pt>
                <c:pt idx="20943">
                  <c:v>4258.8200000000024</c:v>
                </c:pt>
                <c:pt idx="20944">
                  <c:v>4258.84</c:v>
                </c:pt>
                <c:pt idx="20945">
                  <c:v>4258.8600000000024</c:v>
                </c:pt>
                <c:pt idx="20946">
                  <c:v>4258.88</c:v>
                </c:pt>
                <c:pt idx="20947">
                  <c:v>4258.9000000000005</c:v>
                </c:pt>
                <c:pt idx="20948">
                  <c:v>4258.92</c:v>
                </c:pt>
                <c:pt idx="20949">
                  <c:v>4258.9399999999996</c:v>
                </c:pt>
                <c:pt idx="20950">
                  <c:v>4258.96</c:v>
                </c:pt>
                <c:pt idx="20951">
                  <c:v>4258.9799999999996</c:v>
                </c:pt>
                <c:pt idx="20952">
                  <c:v>4259</c:v>
                </c:pt>
                <c:pt idx="20953">
                  <c:v>4259.0200000000004</c:v>
                </c:pt>
                <c:pt idx="20954">
                  <c:v>4259.04</c:v>
                </c:pt>
                <c:pt idx="20955">
                  <c:v>4259.0600000000004</c:v>
                </c:pt>
                <c:pt idx="20956">
                  <c:v>4259.08</c:v>
                </c:pt>
                <c:pt idx="20957">
                  <c:v>4259.1000000000004</c:v>
                </c:pt>
                <c:pt idx="20958">
                  <c:v>4259.1200000000035</c:v>
                </c:pt>
                <c:pt idx="20959">
                  <c:v>4259.1400000000003</c:v>
                </c:pt>
                <c:pt idx="20960">
                  <c:v>4259.1600000000035</c:v>
                </c:pt>
                <c:pt idx="20961">
                  <c:v>4259.18</c:v>
                </c:pt>
                <c:pt idx="20962">
                  <c:v>4259.2</c:v>
                </c:pt>
                <c:pt idx="20963">
                  <c:v>4259.22</c:v>
                </c:pt>
                <c:pt idx="20964">
                  <c:v>4259.24</c:v>
                </c:pt>
                <c:pt idx="20965">
                  <c:v>4259.26</c:v>
                </c:pt>
                <c:pt idx="20966">
                  <c:v>4259.28</c:v>
                </c:pt>
                <c:pt idx="20967">
                  <c:v>4259.3</c:v>
                </c:pt>
                <c:pt idx="20968">
                  <c:v>4259.3200000000024</c:v>
                </c:pt>
                <c:pt idx="20969">
                  <c:v>4259.34</c:v>
                </c:pt>
                <c:pt idx="20970">
                  <c:v>4259.3600000000024</c:v>
                </c:pt>
                <c:pt idx="20971">
                  <c:v>4259.38</c:v>
                </c:pt>
                <c:pt idx="20972">
                  <c:v>4259.4000000000005</c:v>
                </c:pt>
                <c:pt idx="20973">
                  <c:v>4259.42</c:v>
                </c:pt>
                <c:pt idx="20974">
                  <c:v>4259.4399999999996</c:v>
                </c:pt>
                <c:pt idx="20975">
                  <c:v>4259.46</c:v>
                </c:pt>
                <c:pt idx="20976">
                  <c:v>4259.4799999999996</c:v>
                </c:pt>
                <c:pt idx="20977">
                  <c:v>4259.5</c:v>
                </c:pt>
                <c:pt idx="20978">
                  <c:v>4259.5200000000004</c:v>
                </c:pt>
                <c:pt idx="20979">
                  <c:v>4259.54</c:v>
                </c:pt>
                <c:pt idx="20980">
                  <c:v>4259.5600000000004</c:v>
                </c:pt>
                <c:pt idx="20981">
                  <c:v>4259.58</c:v>
                </c:pt>
                <c:pt idx="20982">
                  <c:v>4259.6000000000004</c:v>
                </c:pt>
                <c:pt idx="20983">
                  <c:v>4259.6200000000035</c:v>
                </c:pt>
                <c:pt idx="20984">
                  <c:v>4259.6400000000003</c:v>
                </c:pt>
                <c:pt idx="20985">
                  <c:v>4259.6600000000035</c:v>
                </c:pt>
                <c:pt idx="20986">
                  <c:v>4259.68</c:v>
                </c:pt>
                <c:pt idx="20987">
                  <c:v>4259.7</c:v>
                </c:pt>
                <c:pt idx="20988">
                  <c:v>4259.72</c:v>
                </c:pt>
                <c:pt idx="20989">
                  <c:v>4259.74</c:v>
                </c:pt>
                <c:pt idx="20990">
                  <c:v>4259.76</c:v>
                </c:pt>
                <c:pt idx="20991">
                  <c:v>4259.78</c:v>
                </c:pt>
                <c:pt idx="20992">
                  <c:v>4259.8</c:v>
                </c:pt>
                <c:pt idx="20993">
                  <c:v>4259.8200000000024</c:v>
                </c:pt>
                <c:pt idx="20994">
                  <c:v>4259.84</c:v>
                </c:pt>
                <c:pt idx="20995">
                  <c:v>4259.8600000000024</c:v>
                </c:pt>
                <c:pt idx="20996">
                  <c:v>4259.88</c:v>
                </c:pt>
                <c:pt idx="20997">
                  <c:v>4259.9000000000005</c:v>
                </c:pt>
                <c:pt idx="20998">
                  <c:v>4259.92</c:v>
                </c:pt>
                <c:pt idx="20999">
                  <c:v>4259.9399999999996</c:v>
                </c:pt>
                <c:pt idx="21000">
                  <c:v>4259.96</c:v>
                </c:pt>
                <c:pt idx="21001">
                  <c:v>4259.9799999999996</c:v>
                </c:pt>
                <c:pt idx="21002">
                  <c:v>4260</c:v>
                </c:pt>
                <c:pt idx="21003">
                  <c:v>4260.0200000000004</c:v>
                </c:pt>
                <c:pt idx="21004">
                  <c:v>4260.04</c:v>
                </c:pt>
                <c:pt idx="21005">
                  <c:v>4260.0600000000004</c:v>
                </c:pt>
                <c:pt idx="21006">
                  <c:v>4260.08</c:v>
                </c:pt>
                <c:pt idx="21007">
                  <c:v>4260.1000000000004</c:v>
                </c:pt>
                <c:pt idx="21008">
                  <c:v>4260.1200000000035</c:v>
                </c:pt>
                <c:pt idx="21009">
                  <c:v>4260.1400000000003</c:v>
                </c:pt>
                <c:pt idx="21010">
                  <c:v>4260.1600000000035</c:v>
                </c:pt>
                <c:pt idx="21011">
                  <c:v>4260.18</c:v>
                </c:pt>
                <c:pt idx="21012">
                  <c:v>4260.2</c:v>
                </c:pt>
                <c:pt idx="21013">
                  <c:v>4260.22</c:v>
                </c:pt>
                <c:pt idx="21014">
                  <c:v>4260.24</c:v>
                </c:pt>
                <c:pt idx="21015">
                  <c:v>4260.26</c:v>
                </c:pt>
                <c:pt idx="21016">
                  <c:v>4260.28</c:v>
                </c:pt>
                <c:pt idx="21017">
                  <c:v>4260.3</c:v>
                </c:pt>
                <c:pt idx="21018">
                  <c:v>4260.3200000000024</c:v>
                </c:pt>
                <c:pt idx="21019">
                  <c:v>4260.34</c:v>
                </c:pt>
                <c:pt idx="21020">
                  <c:v>4260.3600000000024</c:v>
                </c:pt>
                <c:pt idx="21021">
                  <c:v>4260.38</c:v>
                </c:pt>
                <c:pt idx="21022">
                  <c:v>4260.4000000000005</c:v>
                </c:pt>
                <c:pt idx="21023">
                  <c:v>4260.42</c:v>
                </c:pt>
                <c:pt idx="21024">
                  <c:v>4260.4399999999996</c:v>
                </c:pt>
                <c:pt idx="21025">
                  <c:v>4260.46</c:v>
                </c:pt>
                <c:pt idx="21026">
                  <c:v>4260.4799999999996</c:v>
                </c:pt>
                <c:pt idx="21027">
                  <c:v>4260.5</c:v>
                </c:pt>
                <c:pt idx="21028">
                  <c:v>4260.5200000000004</c:v>
                </c:pt>
                <c:pt idx="21029">
                  <c:v>4260.54</c:v>
                </c:pt>
                <c:pt idx="21030">
                  <c:v>4260.5600000000004</c:v>
                </c:pt>
                <c:pt idx="21031">
                  <c:v>4260.58</c:v>
                </c:pt>
                <c:pt idx="21032">
                  <c:v>4260.6000000000004</c:v>
                </c:pt>
                <c:pt idx="21033">
                  <c:v>4260.6200000000035</c:v>
                </c:pt>
                <c:pt idx="21034">
                  <c:v>4260.6400000000003</c:v>
                </c:pt>
                <c:pt idx="21035">
                  <c:v>4260.6600000000035</c:v>
                </c:pt>
                <c:pt idx="21036">
                  <c:v>4260.68</c:v>
                </c:pt>
                <c:pt idx="21037">
                  <c:v>4260.7</c:v>
                </c:pt>
                <c:pt idx="21038">
                  <c:v>4260.72</c:v>
                </c:pt>
                <c:pt idx="21039">
                  <c:v>4260.74</c:v>
                </c:pt>
                <c:pt idx="21040">
                  <c:v>4260.76</c:v>
                </c:pt>
                <c:pt idx="21041">
                  <c:v>4260.78</c:v>
                </c:pt>
                <c:pt idx="21042">
                  <c:v>4260.8</c:v>
                </c:pt>
                <c:pt idx="21043">
                  <c:v>4260.8200000000024</c:v>
                </c:pt>
                <c:pt idx="21044">
                  <c:v>4260.84</c:v>
                </c:pt>
                <c:pt idx="21045">
                  <c:v>4260.8600000000024</c:v>
                </c:pt>
                <c:pt idx="21046">
                  <c:v>4260.88</c:v>
                </c:pt>
                <c:pt idx="21047">
                  <c:v>4260.9000000000005</c:v>
                </c:pt>
                <c:pt idx="21048">
                  <c:v>4260.92</c:v>
                </c:pt>
                <c:pt idx="21049">
                  <c:v>4260.9399999999996</c:v>
                </c:pt>
                <c:pt idx="21050">
                  <c:v>4260.96</c:v>
                </c:pt>
                <c:pt idx="21051">
                  <c:v>4260.9799999999996</c:v>
                </c:pt>
                <c:pt idx="21052">
                  <c:v>4261</c:v>
                </c:pt>
                <c:pt idx="21053">
                  <c:v>4261.0200000000004</c:v>
                </c:pt>
                <c:pt idx="21054">
                  <c:v>4261.04</c:v>
                </c:pt>
                <c:pt idx="21055">
                  <c:v>4261.0600000000004</c:v>
                </c:pt>
                <c:pt idx="21056">
                  <c:v>4261.08</c:v>
                </c:pt>
                <c:pt idx="21057">
                  <c:v>4261.1000000000004</c:v>
                </c:pt>
                <c:pt idx="21058">
                  <c:v>4261.1200000000035</c:v>
                </c:pt>
                <c:pt idx="21059">
                  <c:v>4261.1400000000003</c:v>
                </c:pt>
                <c:pt idx="21060">
                  <c:v>4261.1600000000035</c:v>
                </c:pt>
                <c:pt idx="21061">
                  <c:v>4261.18</c:v>
                </c:pt>
                <c:pt idx="21062">
                  <c:v>4261.2</c:v>
                </c:pt>
                <c:pt idx="21063">
                  <c:v>4261.22</c:v>
                </c:pt>
                <c:pt idx="21064">
                  <c:v>4261.24</c:v>
                </c:pt>
                <c:pt idx="21065">
                  <c:v>4261.26</c:v>
                </c:pt>
                <c:pt idx="21066">
                  <c:v>4261.28</c:v>
                </c:pt>
                <c:pt idx="21067">
                  <c:v>4261.3</c:v>
                </c:pt>
                <c:pt idx="21068">
                  <c:v>4261.3200000000024</c:v>
                </c:pt>
                <c:pt idx="21069">
                  <c:v>4261.34</c:v>
                </c:pt>
                <c:pt idx="21070">
                  <c:v>4261.3600000000024</c:v>
                </c:pt>
                <c:pt idx="21071">
                  <c:v>4261.38</c:v>
                </c:pt>
                <c:pt idx="21072">
                  <c:v>4261.4000000000005</c:v>
                </c:pt>
                <c:pt idx="21073">
                  <c:v>4261.42</c:v>
                </c:pt>
                <c:pt idx="21074">
                  <c:v>4261.4399999999996</c:v>
                </c:pt>
                <c:pt idx="21075">
                  <c:v>4261.46</c:v>
                </c:pt>
                <c:pt idx="21076">
                  <c:v>4261.4799999999996</c:v>
                </c:pt>
                <c:pt idx="21077">
                  <c:v>4261.5</c:v>
                </c:pt>
                <c:pt idx="21078">
                  <c:v>4261.5200000000004</c:v>
                </c:pt>
                <c:pt idx="21079">
                  <c:v>4261.54</c:v>
                </c:pt>
                <c:pt idx="21080">
                  <c:v>4261.5600000000004</c:v>
                </c:pt>
                <c:pt idx="21081">
                  <c:v>4261.58</c:v>
                </c:pt>
                <c:pt idx="21082">
                  <c:v>4261.6000000000004</c:v>
                </c:pt>
                <c:pt idx="21083">
                  <c:v>4261.6200000000035</c:v>
                </c:pt>
                <c:pt idx="21084">
                  <c:v>4261.6400000000003</c:v>
                </c:pt>
                <c:pt idx="21085">
                  <c:v>4261.6600000000035</c:v>
                </c:pt>
                <c:pt idx="21086">
                  <c:v>4261.68</c:v>
                </c:pt>
                <c:pt idx="21087">
                  <c:v>4261.7</c:v>
                </c:pt>
                <c:pt idx="21088">
                  <c:v>4261.72</c:v>
                </c:pt>
                <c:pt idx="21089">
                  <c:v>4261.74</c:v>
                </c:pt>
                <c:pt idx="21090">
                  <c:v>4261.76</c:v>
                </c:pt>
                <c:pt idx="21091">
                  <c:v>4261.78</c:v>
                </c:pt>
                <c:pt idx="21092">
                  <c:v>4261.8</c:v>
                </c:pt>
                <c:pt idx="21093">
                  <c:v>4261.8200000000024</c:v>
                </c:pt>
                <c:pt idx="21094">
                  <c:v>4261.84</c:v>
                </c:pt>
                <c:pt idx="21095">
                  <c:v>4261.8600000000024</c:v>
                </c:pt>
                <c:pt idx="21096">
                  <c:v>4261.88</c:v>
                </c:pt>
                <c:pt idx="21097">
                  <c:v>4261.9000000000005</c:v>
                </c:pt>
                <c:pt idx="21098">
                  <c:v>4261.92</c:v>
                </c:pt>
                <c:pt idx="21099">
                  <c:v>4261.9399999999996</c:v>
                </c:pt>
                <c:pt idx="21100">
                  <c:v>4261.96</c:v>
                </c:pt>
                <c:pt idx="21101">
                  <c:v>4261.9799999999996</c:v>
                </c:pt>
                <c:pt idx="21102">
                  <c:v>4262</c:v>
                </c:pt>
                <c:pt idx="21103">
                  <c:v>4262.0200000000004</c:v>
                </c:pt>
                <c:pt idx="21104">
                  <c:v>4262.04</c:v>
                </c:pt>
                <c:pt idx="21105">
                  <c:v>4262.0600000000004</c:v>
                </c:pt>
                <c:pt idx="21106">
                  <c:v>4262.08</c:v>
                </c:pt>
                <c:pt idx="21107">
                  <c:v>4262.1000000000004</c:v>
                </c:pt>
                <c:pt idx="21108">
                  <c:v>4262.1200000000035</c:v>
                </c:pt>
                <c:pt idx="21109">
                  <c:v>4262.1400000000003</c:v>
                </c:pt>
                <c:pt idx="21110">
                  <c:v>4262.1600000000035</c:v>
                </c:pt>
                <c:pt idx="21111">
                  <c:v>4262.18</c:v>
                </c:pt>
                <c:pt idx="21112">
                  <c:v>4262.2</c:v>
                </c:pt>
                <c:pt idx="21113">
                  <c:v>4262.22</c:v>
                </c:pt>
                <c:pt idx="21114">
                  <c:v>4262.24</c:v>
                </c:pt>
                <c:pt idx="21115">
                  <c:v>4262.26</c:v>
                </c:pt>
                <c:pt idx="21116">
                  <c:v>4262.28</c:v>
                </c:pt>
                <c:pt idx="21117">
                  <c:v>4262.3</c:v>
                </c:pt>
                <c:pt idx="21118">
                  <c:v>4262.3200000000024</c:v>
                </c:pt>
                <c:pt idx="21119">
                  <c:v>4262.34</c:v>
                </c:pt>
                <c:pt idx="21120">
                  <c:v>4262.3600000000024</c:v>
                </c:pt>
                <c:pt idx="21121">
                  <c:v>4262.38</c:v>
                </c:pt>
                <c:pt idx="21122">
                  <c:v>4262.4000000000005</c:v>
                </c:pt>
                <c:pt idx="21123">
                  <c:v>4262.42</c:v>
                </c:pt>
                <c:pt idx="21124">
                  <c:v>4262.4399999999996</c:v>
                </c:pt>
                <c:pt idx="21125">
                  <c:v>4262.46</c:v>
                </c:pt>
                <c:pt idx="21126">
                  <c:v>4262.4799999999996</c:v>
                </c:pt>
                <c:pt idx="21127">
                  <c:v>4262.5</c:v>
                </c:pt>
                <c:pt idx="21128">
                  <c:v>4262.5200000000004</c:v>
                </c:pt>
                <c:pt idx="21129">
                  <c:v>4262.54</c:v>
                </c:pt>
                <c:pt idx="21130">
                  <c:v>4262.5600000000004</c:v>
                </c:pt>
                <c:pt idx="21131">
                  <c:v>4262.58</c:v>
                </c:pt>
                <c:pt idx="21132">
                  <c:v>4262.6000000000004</c:v>
                </c:pt>
                <c:pt idx="21133">
                  <c:v>4262.6200000000035</c:v>
                </c:pt>
                <c:pt idx="21134">
                  <c:v>4262.6400000000003</c:v>
                </c:pt>
                <c:pt idx="21135">
                  <c:v>4262.6600000000035</c:v>
                </c:pt>
                <c:pt idx="21136">
                  <c:v>4262.68</c:v>
                </c:pt>
                <c:pt idx="21137">
                  <c:v>4262.7</c:v>
                </c:pt>
                <c:pt idx="21138">
                  <c:v>4262.72</c:v>
                </c:pt>
                <c:pt idx="21139">
                  <c:v>4262.74</c:v>
                </c:pt>
                <c:pt idx="21140">
                  <c:v>4262.76</c:v>
                </c:pt>
                <c:pt idx="21141">
                  <c:v>4262.78</c:v>
                </c:pt>
                <c:pt idx="21142">
                  <c:v>4262.8</c:v>
                </c:pt>
                <c:pt idx="21143">
                  <c:v>4262.8200000000024</c:v>
                </c:pt>
                <c:pt idx="21144">
                  <c:v>4262.84</c:v>
                </c:pt>
                <c:pt idx="21145">
                  <c:v>4262.8600000000024</c:v>
                </c:pt>
                <c:pt idx="21146">
                  <c:v>4262.88</c:v>
                </c:pt>
                <c:pt idx="21147">
                  <c:v>4262.9000000000005</c:v>
                </c:pt>
                <c:pt idx="21148">
                  <c:v>4262.92</c:v>
                </c:pt>
                <c:pt idx="21149">
                  <c:v>4262.9399999999996</c:v>
                </c:pt>
                <c:pt idx="21150">
                  <c:v>4262.96</c:v>
                </c:pt>
                <c:pt idx="21151">
                  <c:v>4262.9799999999996</c:v>
                </c:pt>
                <c:pt idx="21152">
                  <c:v>4263</c:v>
                </c:pt>
                <c:pt idx="21153">
                  <c:v>4263.0200000000004</c:v>
                </c:pt>
                <c:pt idx="21154">
                  <c:v>4263.04</c:v>
                </c:pt>
                <c:pt idx="21155">
                  <c:v>4263.0600000000004</c:v>
                </c:pt>
                <c:pt idx="21156">
                  <c:v>4263.08</c:v>
                </c:pt>
                <c:pt idx="21157">
                  <c:v>4263.1000000000004</c:v>
                </c:pt>
                <c:pt idx="21158">
                  <c:v>4263.1200000000035</c:v>
                </c:pt>
                <c:pt idx="21159">
                  <c:v>4263.1400000000003</c:v>
                </c:pt>
                <c:pt idx="21160">
                  <c:v>4263.1600000000035</c:v>
                </c:pt>
                <c:pt idx="21161">
                  <c:v>4263.18</c:v>
                </c:pt>
                <c:pt idx="21162">
                  <c:v>4263.2</c:v>
                </c:pt>
                <c:pt idx="21163">
                  <c:v>4263.22</c:v>
                </c:pt>
                <c:pt idx="21164">
                  <c:v>4263.24</c:v>
                </c:pt>
                <c:pt idx="21165">
                  <c:v>4263.26</c:v>
                </c:pt>
                <c:pt idx="21166">
                  <c:v>4263.28</c:v>
                </c:pt>
                <c:pt idx="21167">
                  <c:v>4263.3</c:v>
                </c:pt>
                <c:pt idx="21168">
                  <c:v>4263.3200000000024</c:v>
                </c:pt>
                <c:pt idx="21169">
                  <c:v>4263.34</c:v>
                </c:pt>
                <c:pt idx="21170">
                  <c:v>4263.3600000000024</c:v>
                </c:pt>
                <c:pt idx="21171">
                  <c:v>4263.38</c:v>
                </c:pt>
                <c:pt idx="21172">
                  <c:v>4263.4000000000005</c:v>
                </c:pt>
                <c:pt idx="21173">
                  <c:v>4263.42</c:v>
                </c:pt>
                <c:pt idx="21174">
                  <c:v>4263.4399999999996</c:v>
                </c:pt>
                <c:pt idx="21175">
                  <c:v>4263.46</c:v>
                </c:pt>
                <c:pt idx="21176">
                  <c:v>4263.4799999999996</c:v>
                </c:pt>
                <c:pt idx="21177">
                  <c:v>4263.5</c:v>
                </c:pt>
                <c:pt idx="21178">
                  <c:v>4263.5200000000004</c:v>
                </c:pt>
                <c:pt idx="21179">
                  <c:v>4263.54</c:v>
                </c:pt>
                <c:pt idx="21180">
                  <c:v>4263.5600000000004</c:v>
                </c:pt>
                <c:pt idx="21181">
                  <c:v>4263.58</c:v>
                </c:pt>
                <c:pt idx="21182">
                  <c:v>4263.6000000000004</c:v>
                </c:pt>
                <c:pt idx="21183">
                  <c:v>4263.6200000000035</c:v>
                </c:pt>
                <c:pt idx="21184">
                  <c:v>4263.6400000000003</c:v>
                </c:pt>
                <c:pt idx="21185">
                  <c:v>4263.6600000000035</c:v>
                </c:pt>
                <c:pt idx="21186">
                  <c:v>4263.68</c:v>
                </c:pt>
                <c:pt idx="21187">
                  <c:v>4263.7</c:v>
                </c:pt>
                <c:pt idx="21188">
                  <c:v>4263.72</c:v>
                </c:pt>
                <c:pt idx="21189">
                  <c:v>4263.74</c:v>
                </c:pt>
                <c:pt idx="21190">
                  <c:v>4263.76</c:v>
                </c:pt>
                <c:pt idx="21191">
                  <c:v>4263.78</c:v>
                </c:pt>
                <c:pt idx="21192">
                  <c:v>4263.8</c:v>
                </c:pt>
                <c:pt idx="21193">
                  <c:v>4263.8200000000024</c:v>
                </c:pt>
                <c:pt idx="21194">
                  <c:v>4263.84</c:v>
                </c:pt>
                <c:pt idx="21195">
                  <c:v>4263.8600000000024</c:v>
                </c:pt>
                <c:pt idx="21196">
                  <c:v>4263.88</c:v>
                </c:pt>
                <c:pt idx="21197">
                  <c:v>4263.9000000000005</c:v>
                </c:pt>
                <c:pt idx="21198">
                  <c:v>4263.92</c:v>
                </c:pt>
                <c:pt idx="21199">
                  <c:v>4263.9399999999996</c:v>
                </c:pt>
                <c:pt idx="21200">
                  <c:v>4263.96</c:v>
                </c:pt>
                <c:pt idx="21201">
                  <c:v>4263.9799999999996</c:v>
                </c:pt>
                <c:pt idx="21202">
                  <c:v>4264</c:v>
                </c:pt>
                <c:pt idx="21203">
                  <c:v>4264.0200000000004</c:v>
                </c:pt>
                <c:pt idx="21204">
                  <c:v>4264.04</c:v>
                </c:pt>
                <c:pt idx="21205">
                  <c:v>4264.0600000000004</c:v>
                </c:pt>
                <c:pt idx="21206">
                  <c:v>4264.08</c:v>
                </c:pt>
                <c:pt idx="21207">
                  <c:v>4264.1000000000004</c:v>
                </c:pt>
                <c:pt idx="21208">
                  <c:v>4264.1200000000035</c:v>
                </c:pt>
                <c:pt idx="21209">
                  <c:v>4264.1400000000003</c:v>
                </c:pt>
                <c:pt idx="21210">
                  <c:v>4264.1600000000035</c:v>
                </c:pt>
                <c:pt idx="21211">
                  <c:v>4264.18</c:v>
                </c:pt>
                <c:pt idx="21212">
                  <c:v>4264.2</c:v>
                </c:pt>
                <c:pt idx="21213">
                  <c:v>4264.22</c:v>
                </c:pt>
                <c:pt idx="21214">
                  <c:v>4264.24</c:v>
                </c:pt>
                <c:pt idx="21215">
                  <c:v>4264.26</c:v>
                </c:pt>
                <c:pt idx="21216">
                  <c:v>4264.28</c:v>
                </c:pt>
                <c:pt idx="21217">
                  <c:v>4264.3</c:v>
                </c:pt>
                <c:pt idx="21218">
                  <c:v>4264.3200000000024</c:v>
                </c:pt>
                <c:pt idx="21219">
                  <c:v>4264.34</c:v>
                </c:pt>
                <c:pt idx="21220">
                  <c:v>4264.3600000000024</c:v>
                </c:pt>
                <c:pt idx="21221">
                  <c:v>4264.38</c:v>
                </c:pt>
                <c:pt idx="21222">
                  <c:v>4264.4000000000005</c:v>
                </c:pt>
                <c:pt idx="21223">
                  <c:v>4264.42</c:v>
                </c:pt>
                <c:pt idx="21224">
                  <c:v>4264.4399999999996</c:v>
                </c:pt>
                <c:pt idx="21225">
                  <c:v>4264.46</c:v>
                </c:pt>
                <c:pt idx="21226">
                  <c:v>4264.4799999999996</c:v>
                </c:pt>
                <c:pt idx="21227">
                  <c:v>4264.5</c:v>
                </c:pt>
                <c:pt idx="21228">
                  <c:v>4264.5200000000004</c:v>
                </c:pt>
                <c:pt idx="21229">
                  <c:v>4264.54</c:v>
                </c:pt>
                <c:pt idx="21230">
                  <c:v>4264.5600000000004</c:v>
                </c:pt>
                <c:pt idx="21231">
                  <c:v>4264.58</c:v>
                </c:pt>
                <c:pt idx="21232">
                  <c:v>4264.6000000000004</c:v>
                </c:pt>
                <c:pt idx="21233">
                  <c:v>4264.6200000000035</c:v>
                </c:pt>
                <c:pt idx="21234">
                  <c:v>4264.6400000000003</c:v>
                </c:pt>
                <c:pt idx="21235">
                  <c:v>4264.6600000000035</c:v>
                </c:pt>
                <c:pt idx="21236">
                  <c:v>4264.68</c:v>
                </c:pt>
                <c:pt idx="21237">
                  <c:v>4264.7</c:v>
                </c:pt>
                <c:pt idx="21238">
                  <c:v>4264.72</c:v>
                </c:pt>
                <c:pt idx="21239">
                  <c:v>4264.74</c:v>
                </c:pt>
                <c:pt idx="21240">
                  <c:v>4264.76</c:v>
                </c:pt>
                <c:pt idx="21241">
                  <c:v>4264.78</c:v>
                </c:pt>
                <c:pt idx="21242">
                  <c:v>4264.8</c:v>
                </c:pt>
                <c:pt idx="21243">
                  <c:v>4264.8200000000024</c:v>
                </c:pt>
                <c:pt idx="21244">
                  <c:v>4264.84</c:v>
                </c:pt>
                <c:pt idx="21245">
                  <c:v>4264.8600000000024</c:v>
                </c:pt>
                <c:pt idx="21246">
                  <c:v>4264.88</c:v>
                </c:pt>
                <c:pt idx="21247">
                  <c:v>4264.9000000000005</c:v>
                </c:pt>
                <c:pt idx="21248">
                  <c:v>4264.92</c:v>
                </c:pt>
                <c:pt idx="21249">
                  <c:v>4264.9399999999996</c:v>
                </c:pt>
                <c:pt idx="21250">
                  <c:v>4264.96</c:v>
                </c:pt>
                <c:pt idx="21251">
                  <c:v>4264.9799999999996</c:v>
                </c:pt>
                <c:pt idx="21252">
                  <c:v>4265</c:v>
                </c:pt>
                <c:pt idx="21253">
                  <c:v>4265.0200000000004</c:v>
                </c:pt>
                <c:pt idx="21254">
                  <c:v>4265.04</c:v>
                </c:pt>
                <c:pt idx="21255">
                  <c:v>4265.0600000000004</c:v>
                </c:pt>
                <c:pt idx="21256">
                  <c:v>4265.08</c:v>
                </c:pt>
                <c:pt idx="21257">
                  <c:v>4265.1000000000004</c:v>
                </c:pt>
                <c:pt idx="21258">
                  <c:v>4265.1200000000035</c:v>
                </c:pt>
                <c:pt idx="21259">
                  <c:v>4265.1400000000003</c:v>
                </c:pt>
                <c:pt idx="21260">
                  <c:v>4265.1600000000035</c:v>
                </c:pt>
                <c:pt idx="21261">
                  <c:v>4265.18</c:v>
                </c:pt>
                <c:pt idx="21262">
                  <c:v>4265.2</c:v>
                </c:pt>
                <c:pt idx="21263">
                  <c:v>4265.22</c:v>
                </c:pt>
                <c:pt idx="21264">
                  <c:v>4265.24</c:v>
                </c:pt>
                <c:pt idx="21265">
                  <c:v>4265.26</c:v>
                </c:pt>
                <c:pt idx="21266">
                  <c:v>4265.28</c:v>
                </c:pt>
                <c:pt idx="21267">
                  <c:v>4265.3</c:v>
                </c:pt>
                <c:pt idx="21268">
                  <c:v>4265.3200000000024</c:v>
                </c:pt>
                <c:pt idx="21269">
                  <c:v>4265.34</c:v>
                </c:pt>
                <c:pt idx="21270">
                  <c:v>4265.3600000000024</c:v>
                </c:pt>
                <c:pt idx="21271">
                  <c:v>4265.38</c:v>
                </c:pt>
                <c:pt idx="21272">
                  <c:v>4265.4000000000005</c:v>
                </c:pt>
                <c:pt idx="21273">
                  <c:v>4265.42</c:v>
                </c:pt>
                <c:pt idx="21274">
                  <c:v>4265.4399999999996</c:v>
                </c:pt>
                <c:pt idx="21275">
                  <c:v>4265.46</c:v>
                </c:pt>
                <c:pt idx="21276">
                  <c:v>4265.4799999999996</c:v>
                </c:pt>
                <c:pt idx="21277">
                  <c:v>4265.5</c:v>
                </c:pt>
                <c:pt idx="21278">
                  <c:v>4265.5200000000004</c:v>
                </c:pt>
                <c:pt idx="21279">
                  <c:v>4265.54</c:v>
                </c:pt>
                <c:pt idx="21280">
                  <c:v>4265.5600000000004</c:v>
                </c:pt>
                <c:pt idx="21281">
                  <c:v>4265.58</c:v>
                </c:pt>
                <c:pt idx="21282">
                  <c:v>4265.6000000000004</c:v>
                </c:pt>
                <c:pt idx="21283">
                  <c:v>4265.6200000000035</c:v>
                </c:pt>
                <c:pt idx="21284">
                  <c:v>4265.6400000000003</c:v>
                </c:pt>
                <c:pt idx="21285">
                  <c:v>4265.6600000000035</c:v>
                </c:pt>
                <c:pt idx="21286">
                  <c:v>4265.68</c:v>
                </c:pt>
                <c:pt idx="21287">
                  <c:v>4265.7</c:v>
                </c:pt>
                <c:pt idx="21288">
                  <c:v>4265.72</c:v>
                </c:pt>
                <c:pt idx="21289">
                  <c:v>4265.74</c:v>
                </c:pt>
                <c:pt idx="21290">
                  <c:v>4265.76</c:v>
                </c:pt>
                <c:pt idx="21291">
                  <c:v>4265.78</c:v>
                </c:pt>
                <c:pt idx="21292">
                  <c:v>4265.8</c:v>
                </c:pt>
                <c:pt idx="21293">
                  <c:v>4265.8200000000024</c:v>
                </c:pt>
                <c:pt idx="21294">
                  <c:v>4265.84</c:v>
                </c:pt>
                <c:pt idx="21295">
                  <c:v>4265.8600000000024</c:v>
                </c:pt>
                <c:pt idx="21296">
                  <c:v>4265.88</c:v>
                </c:pt>
                <c:pt idx="21297">
                  <c:v>4265.9000000000005</c:v>
                </c:pt>
                <c:pt idx="21298">
                  <c:v>4265.92</c:v>
                </c:pt>
                <c:pt idx="21299">
                  <c:v>4265.9399999999996</c:v>
                </c:pt>
                <c:pt idx="21300">
                  <c:v>4265.96</c:v>
                </c:pt>
                <c:pt idx="21301">
                  <c:v>4265.9799999999996</c:v>
                </c:pt>
                <c:pt idx="21302">
                  <c:v>4266</c:v>
                </c:pt>
                <c:pt idx="21303">
                  <c:v>4266.0200000000004</c:v>
                </c:pt>
                <c:pt idx="21304">
                  <c:v>4266.04</c:v>
                </c:pt>
                <c:pt idx="21305">
                  <c:v>4266.0600000000004</c:v>
                </c:pt>
                <c:pt idx="21306">
                  <c:v>4266.08</c:v>
                </c:pt>
                <c:pt idx="21307">
                  <c:v>4266.1000000000004</c:v>
                </c:pt>
                <c:pt idx="21308">
                  <c:v>4266.1200000000035</c:v>
                </c:pt>
                <c:pt idx="21309">
                  <c:v>4266.1400000000003</c:v>
                </c:pt>
                <c:pt idx="21310">
                  <c:v>4266.1600000000035</c:v>
                </c:pt>
                <c:pt idx="21311">
                  <c:v>4266.18</c:v>
                </c:pt>
                <c:pt idx="21312">
                  <c:v>4266.2</c:v>
                </c:pt>
                <c:pt idx="21313">
                  <c:v>4266.22</c:v>
                </c:pt>
                <c:pt idx="21314">
                  <c:v>4266.24</c:v>
                </c:pt>
                <c:pt idx="21315">
                  <c:v>4266.26</c:v>
                </c:pt>
                <c:pt idx="21316">
                  <c:v>4266.28</c:v>
                </c:pt>
                <c:pt idx="21317">
                  <c:v>4266.3</c:v>
                </c:pt>
                <c:pt idx="21318">
                  <c:v>4266.3200000000024</c:v>
                </c:pt>
                <c:pt idx="21319">
                  <c:v>4266.34</c:v>
                </c:pt>
                <c:pt idx="21320">
                  <c:v>4266.3600000000024</c:v>
                </c:pt>
                <c:pt idx="21321">
                  <c:v>4266.38</c:v>
                </c:pt>
                <c:pt idx="21322">
                  <c:v>4266.4000000000005</c:v>
                </c:pt>
                <c:pt idx="21323">
                  <c:v>4266.42</c:v>
                </c:pt>
                <c:pt idx="21324">
                  <c:v>4266.4399999999996</c:v>
                </c:pt>
                <c:pt idx="21325">
                  <c:v>4266.46</c:v>
                </c:pt>
                <c:pt idx="21326">
                  <c:v>4266.4799999999996</c:v>
                </c:pt>
                <c:pt idx="21327">
                  <c:v>4266.5</c:v>
                </c:pt>
                <c:pt idx="21328">
                  <c:v>4266.5200000000004</c:v>
                </c:pt>
                <c:pt idx="21329">
                  <c:v>4266.54</c:v>
                </c:pt>
                <c:pt idx="21330">
                  <c:v>4266.5600000000004</c:v>
                </c:pt>
                <c:pt idx="21331">
                  <c:v>4266.58</c:v>
                </c:pt>
                <c:pt idx="21332">
                  <c:v>4266.6000000000004</c:v>
                </c:pt>
                <c:pt idx="21333">
                  <c:v>4266.6200000000035</c:v>
                </c:pt>
                <c:pt idx="21334">
                  <c:v>4266.6400000000003</c:v>
                </c:pt>
                <c:pt idx="21335">
                  <c:v>4266.6600000000035</c:v>
                </c:pt>
                <c:pt idx="21336">
                  <c:v>4266.68</c:v>
                </c:pt>
                <c:pt idx="21337">
                  <c:v>4266.7</c:v>
                </c:pt>
                <c:pt idx="21338">
                  <c:v>4266.72</c:v>
                </c:pt>
                <c:pt idx="21339">
                  <c:v>4266.74</c:v>
                </c:pt>
                <c:pt idx="21340">
                  <c:v>4266.76</c:v>
                </c:pt>
                <c:pt idx="21341">
                  <c:v>4266.78</c:v>
                </c:pt>
                <c:pt idx="21342">
                  <c:v>4266.8</c:v>
                </c:pt>
                <c:pt idx="21343">
                  <c:v>4266.8200000000024</c:v>
                </c:pt>
                <c:pt idx="21344">
                  <c:v>4266.84</c:v>
                </c:pt>
                <c:pt idx="21345">
                  <c:v>4266.8600000000024</c:v>
                </c:pt>
                <c:pt idx="21346">
                  <c:v>4266.88</c:v>
                </c:pt>
                <c:pt idx="21347">
                  <c:v>4266.9000000000005</c:v>
                </c:pt>
                <c:pt idx="21348">
                  <c:v>4266.92</c:v>
                </c:pt>
                <c:pt idx="21349">
                  <c:v>4266.9399999999996</c:v>
                </c:pt>
                <c:pt idx="21350">
                  <c:v>4266.96</c:v>
                </c:pt>
                <c:pt idx="21351">
                  <c:v>4266.9799999999996</c:v>
                </c:pt>
                <c:pt idx="21352">
                  <c:v>4267</c:v>
                </c:pt>
                <c:pt idx="21353">
                  <c:v>4267.0200000000004</c:v>
                </c:pt>
                <c:pt idx="21354">
                  <c:v>4267.04</c:v>
                </c:pt>
                <c:pt idx="21355">
                  <c:v>4267.0600000000004</c:v>
                </c:pt>
                <c:pt idx="21356">
                  <c:v>4267.08</c:v>
                </c:pt>
                <c:pt idx="21357">
                  <c:v>4267.1000000000004</c:v>
                </c:pt>
                <c:pt idx="21358">
                  <c:v>4267.1200000000035</c:v>
                </c:pt>
                <c:pt idx="21359">
                  <c:v>4267.1400000000003</c:v>
                </c:pt>
                <c:pt idx="21360">
                  <c:v>4267.1600000000035</c:v>
                </c:pt>
                <c:pt idx="21361">
                  <c:v>4267.18</c:v>
                </c:pt>
                <c:pt idx="21362">
                  <c:v>4267.2</c:v>
                </c:pt>
                <c:pt idx="21363">
                  <c:v>4267.22</c:v>
                </c:pt>
                <c:pt idx="21364">
                  <c:v>4267.24</c:v>
                </c:pt>
                <c:pt idx="21365">
                  <c:v>4267.26</c:v>
                </c:pt>
                <c:pt idx="21366">
                  <c:v>4267.28</c:v>
                </c:pt>
                <c:pt idx="21367">
                  <c:v>4267.3</c:v>
                </c:pt>
                <c:pt idx="21368">
                  <c:v>4267.3200000000024</c:v>
                </c:pt>
                <c:pt idx="21369">
                  <c:v>4267.34</c:v>
                </c:pt>
                <c:pt idx="21370">
                  <c:v>4267.3600000000024</c:v>
                </c:pt>
                <c:pt idx="21371">
                  <c:v>4267.38</c:v>
                </c:pt>
                <c:pt idx="21372">
                  <c:v>4267.4000000000005</c:v>
                </c:pt>
                <c:pt idx="21373">
                  <c:v>4267.42</c:v>
                </c:pt>
                <c:pt idx="21374">
                  <c:v>4267.4399999999996</c:v>
                </c:pt>
                <c:pt idx="21375">
                  <c:v>4267.46</c:v>
                </c:pt>
                <c:pt idx="21376">
                  <c:v>4267.4799999999996</c:v>
                </c:pt>
                <c:pt idx="21377">
                  <c:v>4267.5</c:v>
                </c:pt>
                <c:pt idx="21378">
                  <c:v>4267.5200000000004</c:v>
                </c:pt>
                <c:pt idx="21379">
                  <c:v>4267.54</c:v>
                </c:pt>
                <c:pt idx="21380">
                  <c:v>4267.5600000000004</c:v>
                </c:pt>
                <c:pt idx="21381">
                  <c:v>4267.58</c:v>
                </c:pt>
                <c:pt idx="21382">
                  <c:v>4267.6000000000004</c:v>
                </c:pt>
                <c:pt idx="21383">
                  <c:v>4267.6200000000035</c:v>
                </c:pt>
                <c:pt idx="21384">
                  <c:v>4267.6400000000003</c:v>
                </c:pt>
                <c:pt idx="21385">
                  <c:v>4267.6600000000035</c:v>
                </c:pt>
                <c:pt idx="21386">
                  <c:v>4267.68</c:v>
                </c:pt>
                <c:pt idx="21387">
                  <c:v>4267.7</c:v>
                </c:pt>
                <c:pt idx="21388">
                  <c:v>4267.72</c:v>
                </c:pt>
                <c:pt idx="21389">
                  <c:v>4267.74</c:v>
                </c:pt>
                <c:pt idx="21390">
                  <c:v>4267.76</c:v>
                </c:pt>
                <c:pt idx="21391">
                  <c:v>4267.78</c:v>
                </c:pt>
                <c:pt idx="21392">
                  <c:v>4267.8</c:v>
                </c:pt>
                <c:pt idx="21393">
                  <c:v>4267.8200000000024</c:v>
                </c:pt>
                <c:pt idx="21394">
                  <c:v>4267.84</c:v>
                </c:pt>
                <c:pt idx="21395">
                  <c:v>4267.8600000000024</c:v>
                </c:pt>
                <c:pt idx="21396">
                  <c:v>4267.88</c:v>
                </c:pt>
                <c:pt idx="21397">
                  <c:v>4267.9000000000005</c:v>
                </c:pt>
                <c:pt idx="21398">
                  <c:v>4267.92</c:v>
                </c:pt>
                <c:pt idx="21399">
                  <c:v>4267.9399999999996</c:v>
                </c:pt>
                <c:pt idx="21400">
                  <c:v>4267.96</c:v>
                </c:pt>
                <c:pt idx="21401">
                  <c:v>4267.9799999999996</c:v>
                </c:pt>
                <c:pt idx="21402">
                  <c:v>4268</c:v>
                </c:pt>
                <c:pt idx="21403">
                  <c:v>4268.0200000000004</c:v>
                </c:pt>
                <c:pt idx="21404">
                  <c:v>4268.04</c:v>
                </c:pt>
                <c:pt idx="21405">
                  <c:v>4268.0600000000004</c:v>
                </c:pt>
                <c:pt idx="21406">
                  <c:v>4268.08</c:v>
                </c:pt>
                <c:pt idx="21407">
                  <c:v>4268.1000000000004</c:v>
                </c:pt>
                <c:pt idx="21408">
                  <c:v>4268.1200000000035</c:v>
                </c:pt>
                <c:pt idx="21409">
                  <c:v>4268.1400000000003</c:v>
                </c:pt>
                <c:pt idx="21410">
                  <c:v>4268.1600000000035</c:v>
                </c:pt>
                <c:pt idx="21411">
                  <c:v>4268.18</c:v>
                </c:pt>
                <c:pt idx="21412">
                  <c:v>4268.2</c:v>
                </c:pt>
                <c:pt idx="21413">
                  <c:v>4268.22</c:v>
                </c:pt>
                <c:pt idx="21414">
                  <c:v>4268.24</c:v>
                </c:pt>
                <c:pt idx="21415">
                  <c:v>4268.26</c:v>
                </c:pt>
                <c:pt idx="21416">
                  <c:v>4268.28</c:v>
                </c:pt>
                <c:pt idx="21417">
                  <c:v>4268.3</c:v>
                </c:pt>
                <c:pt idx="21418">
                  <c:v>4268.3200000000024</c:v>
                </c:pt>
                <c:pt idx="21419">
                  <c:v>4268.34</c:v>
                </c:pt>
                <c:pt idx="21420">
                  <c:v>4268.3600000000024</c:v>
                </c:pt>
                <c:pt idx="21421">
                  <c:v>4268.38</c:v>
                </c:pt>
                <c:pt idx="21422">
                  <c:v>4268.4000000000005</c:v>
                </c:pt>
                <c:pt idx="21423">
                  <c:v>4268.42</c:v>
                </c:pt>
                <c:pt idx="21424">
                  <c:v>4268.4399999999996</c:v>
                </c:pt>
                <c:pt idx="21425">
                  <c:v>4268.46</c:v>
                </c:pt>
                <c:pt idx="21426">
                  <c:v>4268.4799999999996</c:v>
                </c:pt>
                <c:pt idx="21427">
                  <c:v>4268.5</c:v>
                </c:pt>
                <c:pt idx="21428">
                  <c:v>4268.5200000000004</c:v>
                </c:pt>
                <c:pt idx="21429">
                  <c:v>4268.54</c:v>
                </c:pt>
                <c:pt idx="21430">
                  <c:v>4268.5600000000004</c:v>
                </c:pt>
                <c:pt idx="21431">
                  <c:v>4268.58</c:v>
                </c:pt>
                <c:pt idx="21432">
                  <c:v>4268.6000000000004</c:v>
                </c:pt>
                <c:pt idx="21433">
                  <c:v>4268.6200000000035</c:v>
                </c:pt>
                <c:pt idx="21434">
                  <c:v>4268.6400000000003</c:v>
                </c:pt>
                <c:pt idx="21435">
                  <c:v>4268.6600000000035</c:v>
                </c:pt>
                <c:pt idx="21436">
                  <c:v>4268.68</c:v>
                </c:pt>
                <c:pt idx="21437">
                  <c:v>4268.7</c:v>
                </c:pt>
                <c:pt idx="21438">
                  <c:v>4268.72</c:v>
                </c:pt>
                <c:pt idx="21439">
                  <c:v>4268.74</c:v>
                </c:pt>
                <c:pt idx="21440">
                  <c:v>4268.76</c:v>
                </c:pt>
                <c:pt idx="21441">
                  <c:v>4268.78</c:v>
                </c:pt>
                <c:pt idx="21442">
                  <c:v>4268.8</c:v>
                </c:pt>
                <c:pt idx="21443">
                  <c:v>4268.8200000000024</c:v>
                </c:pt>
                <c:pt idx="21444">
                  <c:v>4268.84</c:v>
                </c:pt>
                <c:pt idx="21445">
                  <c:v>4268.8600000000024</c:v>
                </c:pt>
                <c:pt idx="21446">
                  <c:v>4268.88</c:v>
                </c:pt>
                <c:pt idx="21447">
                  <c:v>4268.9000000000005</c:v>
                </c:pt>
                <c:pt idx="21448">
                  <c:v>4268.92</c:v>
                </c:pt>
                <c:pt idx="21449">
                  <c:v>4268.9399999999996</c:v>
                </c:pt>
                <c:pt idx="21450">
                  <c:v>4268.96</c:v>
                </c:pt>
                <c:pt idx="21451">
                  <c:v>4268.9799999999996</c:v>
                </c:pt>
                <c:pt idx="21452">
                  <c:v>4269</c:v>
                </c:pt>
                <c:pt idx="21453">
                  <c:v>4269.0200000000004</c:v>
                </c:pt>
                <c:pt idx="21454">
                  <c:v>4269.04</c:v>
                </c:pt>
                <c:pt idx="21455">
                  <c:v>4269.0600000000004</c:v>
                </c:pt>
                <c:pt idx="21456">
                  <c:v>4269.08</c:v>
                </c:pt>
                <c:pt idx="21457">
                  <c:v>4269.1000000000004</c:v>
                </c:pt>
                <c:pt idx="21458">
                  <c:v>4269.1200000000035</c:v>
                </c:pt>
                <c:pt idx="21459">
                  <c:v>4269.1400000000003</c:v>
                </c:pt>
                <c:pt idx="21460">
                  <c:v>4269.1600000000035</c:v>
                </c:pt>
                <c:pt idx="21461">
                  <c:v>4269.18</c:v>
                </c:pt>
                <c:pt idx="21462">
                  <c:v>4269.2</c:v>
                </c:pt>
                <c:pt idx="21463">
                  <c:v>4269.22</c:v>
                </c:pt>
                <c:pt idx="21464">
                  <c:v>4269.24</c:v>
                </c:pt>
                <c:pt idx="21465">
                  <c:v>4269.26</c:v>
                </c:pt>
                <c:pt idx="21466">
                  <c:v>4269.28</c:v>
                </c:pt>
                <c:pt idx="21467">
                  <c:v>4269.3</c:v>
                </c:pt>
                <c:pt idx="21468">
                  <c:v>4269.3200000000024</c:v>
                </c:pt>
                <c:pt idx="21469">
                  <c:v>4269.34</c:v>
                </c:pt>
                <c:pt idx="21470">
                  <c:v>4269.3600000000024</c:v>
                </c:pt>
                <c:pt idx="21471">
                  <c:v>4269.38</c:v>
                </c:pt>
                <c:pt idx="21472">
                  <c:v>4269.4000000000005</c:v>
                </c:pt>
                <c:pt idx="21473">
                  <c:v>4269.42</c:v>
                </c:pt>
                <c:pt idx="21474">
                  <c:v>4269.4399999999996</c:v>
                </c:pt>
                <c:pt idx="21475">
                  <c:v>4269.46</c:v>
                </c:pt>
                <c:pt idx="21476">
                  <c:v>4269.4799999999996</c:v>
                </c:pt>
                <c:pt idx="21477">
                  <c:v>4269.5</c:v>
                </c:pt>
                <c:pt idx="21478">
                  <c:v>4269.5200000000004</c:v>
                </c:pt>
                <c:pt idx="21479">
                  <c:v>4269.54</c:v>
                </c:pt>
                <c:pt idx="21480">
                  <c:v>4269.5600000000004</c:v>
                </c:pt>
                <c:pt idx="21481">
                  <c:v>4269.58</c:v>
                </c:pt>
                <c:pt idx="21482">
                  <c:v>4269.6000000000004</c:v>
                </c:pt>
                <c:pt idx="21483">
                  <c:v>4269.6200000000035</c:v>
                </c:pt>
                <c:pt idx="21484">
                  <c:v>4269.6400000000003</c:v>
                </c:pt>
                <c:pt idx="21485">
                  <c:v>4269.6600000000035</c:v>
                </c:pt>
                <c:pt idx="21486">
                  <c:v>4269.68</c:v>
                </c:pt>
                <c:pt idx="21487">
                  <c:v>4269.7</c:v>
                </c:pt>
                <c:pt idx="21488">
                  <c:v>4269.72</c:v>
                </c:pt>
                <c:pt idx="21489">
                  <c:v>4269.74</c:v>
                </c:pt>
                <c:pt idx="21490">
                  <c:v>4269.76</c:v>
                </c:pt>
                <c:pt idx="21491">
                  <c:v>4269.78</c:v>
                </c:pt>
                <c:pt idx="21492">
                  <c:v>4269.8</c:v>
                </c:pt>
                <c:pt idx="21493">
                  <c:v>4269.8200000000024</c:v>
                </c:pt>
                <c:pt idx="21494">
                  <c:v>4269.84</c:v>
                </c:pt>
                <c:pt idx="21495">
                  <c:v>4269.8600000000024</c:v>
                </c:pt>
                <c:pt idx="21496">
                  <c:v>4269.88</c:v>
                </c:pt>
                <c:pt idx="21497">
                  <c:v>4269.9000000000005</c:v>
                </c:pt>
                <c:pt idx="21498">
                  <c:v>4269.92</c:v>
                </c:pt>
                <c:pt idx="21499">
                  <c:v>4269.9399999999996</c:v>
                </c:pt>
                <c:pt idx="21500">
                  <c:v>4269.96</c:v>
                </c:pt>
                <c:pt idx="21501">
                  <c:v>4269.9799999999996</c:v>
                </c:pt>
                <c:pt idx="21502">
                  <c:v>4270</c:v>
                </c:pt>
                <c:pt idx="21503">
                  <c:v>4270.0200000000004</c:v>
                </c:pt>
                <c:pt idx="21504">
                  <c:v>4270.04</c:v>
                </c:pt>
                <c:pt idx="21505">
                  <c:v>4270.0600000000004</c:v>
                </c:pt>
                <c:pt idx="21506">
                  <c:v>4270.08</c:v>
                </c:pt>
                <c:pt idx="21507">
                  <c:v>4270.1000000000004</c:v>
                </c:pt>
                <c:pt idx="21508">
                  <c:v>4270.1200000000035</c:v>
                </c:pt>
                <c:pt idx="21509">
                  <c:v>4270.1400000000003</c:v>
                </c:pt>
                <c:pt idx="21510">
                  <c:v>4270.1600000000035</c:v>
                </c:pt>
                <c:pt idx="21511">
                  <c:v>4270.18</c:v>
                </c:pt>
                <c:pt idx="21512">
                  <c:v>4270.2</c:v>
                </c:pt>
                <c:pt idx="21513">
                  <c:v>4270.22</c:v>
                </c:pt>
                <c:pt idx="21514">
                  <c:v>4270.24</c:v>
                </c:pt>
                <c:pt idx="21515">
                  <c:v>4270.26</c:v>
                </c:pt>
                <c:pt idx="21516">
                  <c:v>4270.28</c:v>
                </c:pt>
                <c:pt idx="21517">
                  <c:v>4270.3</c:v>
                </c:pt>
                <c:pt idx="21518">
                  <c:v>4270.3200000000024</c:v>
                </c:pt>
                <c:pt idx="21519">
                  <c:v>4270.34</c:v>
                </c:pt>
                <c:pt idx="21520">
                  <c:v>4270.3600000000024</c:v>
                </c:pt>
                <c:pt idx="21521">
                  <c:v>4270.38</c:v>
                </c:pt>
                <c:pt idx="21522">
                  <c:v>4270.4000000000005</c:v>
                </c:pt>
                <c:pt idx="21523">
                  <c:v>4270.42</c:v>
                </c:pt>
                <c:pt idx="21524">
                  <c:v>4270.4399999999996</c:v>
                </c:pt>
                <c:pt idx="21525">
                  <c:v>4270.46</c:v>
                </c:pt>
                <c:pt idx="21526">
                  <c:v>4270.4799999999996</c:v>
                </c:pt>
                <c:pt idx="21527">
                  <c:v>4270.5</c:v>
                </c:pt>
                <c:pt idx="21528">
                  <c:v>4270.5200000000004</c:v>
                </c:pt>
                <c:pt idx="21529">
                  <c:v>4270.54</c:v>
                </c:pt>
                <c:pt idx="21530">
                  <c:v>4270.5600000000004</c:v>
                </c:pt>
                <c:pt idx="21531">
                  <c:v>4270.58</c:v>
                </c:pt>
                <c:pt idx="21532">
                  <c:v>4270.6000000000004</c:v>
                </c:pt>
                <c:pt idx="21533">
                  <c:v>4270.6200000000035</c:v>
                </c:pt>
                <c:pt idx="21534">
                  <c:v>4270.6400000000003</c:v>
                </c:pt>
                <c:pt idx="21535">
                  <c:v>4270.6600000000035</c:v>
                </c:pt>
                <c:pt idx="21536">
                  <c:v>4270.68</c:v>
                </c:pt>
                <c:pt idx="21537">
                  <c:v>4270.7</c:v>
                </c:pt>
                <c:pt idx="21538">
                  <c:v>4270.72</c:v>
                </c:pt>
                <c:pt idx="21539">
                  <c:v>4270.74</c:v>
                </c:pt>
                <c:pt idx="21540">
                  <c:v>4270.76</c:v>
                </c:pt>
                <c:pt idx="21541">
                  <c:v>4270.78</c:v>
                </c:pt>
                <c:pt idx="21542">
                  <c:v>4270.8</c:v>
                </c:pt>
                <c:pt idx="21543">
                  <c:v>4270.8200000000024</c:v>
                </c:pt>
                <c:pt idx="21544">
                  <c:v>4270.84</c:v>
                </c:pt>
                <c:pt idx="21545">
                  <c:v>4270.8600000000024</c:v>
                </c:pt>
                <c:pt idx="21546">
                  <c:v>4270.88</c:v>
                </c:pt>
                <c:pt idx="21547">
                  <c:v>4270.9000000000005</c:v>
                </c:pt>
                <c:pt idx="21548">
                  <c:v>4270.92</c:v>
                </c:pt>
                <c:pt idx="21549">
                  <c:v>4270.9399999999996</c:v>
                </c:pt>
                <c:pt idx="21550">
                  <c:v>4270.96</c:v>
                </c:pt>
                <c:pt idx="21551">
                  <c:v>4270.9799999999996</c:v>
                </c:pt>
                <c:pt idx="21552">
                  <c:v>4271</c:v>
                </c:pt>
                <c:pt idx="21553">
                  <c:v>4271.0200000000004</c:v>
                </c:pt>
                <c:pt idx="21554">
                  <c:v>4271.04</c:v>
                </c:pt>
                <c:pt idx="21555">
                  <c:v>4271.0600000000004</c:v>
                </c:pt>
                <c:pt idx="21556">
                  <c:v>4271.08</c:v>
                </c:pt>
                <c:pt idx="21557">
                  <c:v>4271.1000000000004</c:v>
                </c:pt>
                <c:pt idx="21558">
                  <c:v>4271.1200000000035</c:v>
                </c:pt>
                <c:pt idx="21559">
                  <c:v>4271.1400000000003</c:v>
                </c:pt>
                <c:pt idx="21560">
                  <c:v>4271.1600000000035</c:v>
                </c:pt>
                <c:pt idx="21561">
                  <c:v>4271.18</c:v>
                </c:pt>
                <c:pt idx="21562">
                  <c:v>4271.2</c:v>
                </c:pt>
                <c:pt idx="21563">
                  <c:v>4271.22</c:v>
                </c:pt>
                <c:pt idx="21564">
                  <c:v>4271.24</c:v>
                </c:pt>
                <c:pt idx="21565">
                  <c:v>4271.26</c:v>
                </c:pt>
                <c:pt idx="21566">
                  <c:v>4271.28</c:v>
                </c:pt>
                <c:pt idx="21567">
                  <c:v>4271.3</c:v>
                </c:pt>
                <c:pt idx="21568">
                  <c:v>4271.3200000000024</c:v>
                </c:pt>
                <c:pt idx="21569">
                  <c:v>4271.34</c:v>
                </c:pt>
                <c:pt idx="21570">
                  <c:v>4271.3600000000024</c:v>
                </c:pt>
                <c:pt idx="21571">
                  <c:v>4271.38</c:v>
                </c:pt>
                <c:pt idx="21572">
                  <c:v>4271.4000000000005</c:v>
                </c:pt>
                <c:pt idx="21573">
                  <c:v>4271.42</c:v>
                </c:pt>
                <c:pt idx="21574">
                  <c:v>4271.4399999999996</c:v>
                </c:pt>
                <c:pt idx="21575">
                  <c:v>4271.46</c:v>
                </c:pt>
                <c:pt idx="21576">
                  <c:v>4271.4799999999996</c:v>
                </c:pt>
                <c:pt idx="21577">
                  <c:v>4271.5</c:v>
                </c:pt>
                <c:pt idx="21578">
                  <c:v>4271.5200000000004</c:v>
                </c:pt>
                <c:pt idx="21579">
                  <c:v>4271.54</c:v>
                </c:pt>
                <c:pt idx="21580">
                  <c:v>4271.5600000000004</c:v>
                </c:pt>
                <c:pt idx="21581">
                  <c:v>4271.58</c:v>
                </c:pt>
                <c:pt idx="21582">
                  <c:v>4271.6000000000004</c:v>
                </c:pt>
                <c:pt idx="21583">
                  <c:v>4271.6200000000035</c:v>
                </c:pt>
                <c:pt idx="21584">
                  <c:v>4271.6400000000003</c:v>
                </c:pt>
                <c:pt idx="21585">
                  <c:v>4271.6600000000035</c:v>
                </c:pt>
                <c:pt idx="21586">
                  <c:v>4271.68</c:v>
                </c:pt>
                <c:pt idx="21587">
                  <c:v>4271.7</c:v>
                </c:pt>
                <c:pt idx="21588">
                  <c:v>4271.72</c:v>
                </c:pt>
                <c:pt idx="21589">
                  <c:v>4271.74</c:v>
                </c:pt>
                <c:pt idx="21590">
                  <c:v>4271.76</c:v>
                </c:pt>
                <c:pt idx="21591">
                  <c:v>4271.78</c:v>
                </c:pt>
                <c:pt idx="21592">
                  <c:v>4271.8</c:v>
                </c:pt>
                <c:pt idx="21593">
                  <c:v>4271.8200000000024</c:v>
                </c:pt>
                <c:pt idx="21594">
                  <c:v>4271.84</c:v>
                </c:pt>
                <c:pt idx="21595">
                  <c:v>4271.8600000000024</c:v>
                </c:pt>
                <c:pt idx="21596">
                  <c:v>4271.88</c:v>
                </c:pt>
                <c:pt idx="21597">
                  <c:v>4271.9000000000005</c:v>
                </c:pt>
                <c:pt idx="21598">
                  <c:v>4271.92</c:v>
                </c:pt>
                <c:pt idx="21599">
                  <c:v>4271.9399999999996</c:v>
                </c:pt>
                <c:pt idx="21600">
                  <c:v>4271.96</c:v>
                </c:pt>
                <c:pt idx="21601">
                  <c:v>4271.9799999999996</c:v>
                </c:pt>
                <c:pt idx="21602">
                  <c:v>4272</c:v>
                </c:pt>
                <c:pt idx="21603">
                  <c:v>4272.0200000000004</c:v>
                </c:pt>
                <c:pt idx="21604">
                  <c:v>4272.04</c:v>
                </c:pt>
                <c:pt idx="21605">
                  <c:v>4272.0600000000004</c:v>
                </c:pt>
                <c:pt idx="21606">
                  <c:v>4272.08</c:v>
                </c:pt>
                <c:pt idx="21607">
                  <c:v>4272.1000000000004</c:v>
                </c:pt>
                <c:pt idx="21608">
                  <c:v>4272.1200000000035</c:v>
                </c:pt>
                <c:pt idx="21609">
                  <c:v>4272.1400000000003</c:v>
                </c:pt>
                <c:pt idx="21610">
                  <c:v>4272.1600000000035</c:v>
                </c:pt>
                <c:pt idx="21611">
                  <c:v>4272.18</c:v>
                </c:pt>
                <c:pt idx="21612">
                  <c:v>4272.2</c:v>
                </c:pt>
                <c:pt idx="21613">
                  <c:v>4272.22</c:v>
                </c:pt>
                <c:pt idx="21614">
                  <c:v>4272.24</c:v>
                </c:pt>
                <c:pt idx="21615">
                  <c:v>4272.26</c:v>
                </c:pt>
                <c:pt idx="21616">
                  <c:v>4272.28</c:v>
                </c:pt>
                <c:pt idx="21617">
                  <c:v>4272.3</c:v>
                </c:pt>
                <c:pt idx="21618">
                  <c:v>4272.3200000000024</c:v>
                </c:pt>
                <c:pt idx="21619">
                  <c:v>4272.34</c:v>
                </c:pt>
                <c:pt idx="21620">
                  <c:v>4272.3600000000024</c:v>
                </c:pt>
                <c:pt idx="21621">
                  <c:v>4272.38</c:v>
                </c:pt>
                <c:pt idx="21622">
                  <c:v>4272.4000000000005</c:v>
                </c:pt>
                <c:pt idx="21623">
                  <c:v>4272.42</c:v>
                </c:pt>
                <c:pt idx="21624">
                  <c:v>4272.4399999999996</c:v>
                </c:pt>
                <c:pt idx="21625">
                  <c:v>4272.46</c:v>
                </c:pt>
                <c:pt idx="21626">
                  <c:v>4272.4799999999996</c:v>
                </c:pt>
                <c:pt idx="21627">
                  <c:v>4272.5</c:v>
                </c:pt>
                <c:pt idx="21628">
                  <c:v>4272.5200000000004</c:v>
                </c:pt>
                <c:pt idx="21629">
                  <c:v>4272.54</c:v>
                </c:pt>
                <c:pt idx="21630">
                  <c:v>4272.5600000000004</c:v>
                </c:pt>
                <c:pt idx="21631">
                  <c:v>4272.58</c:v>
                </c:pt>
                <c:pt idx="21632">
                  <c:v>4272.6000000000004</c:v>
                </c:pt>
                <c:pt idx="21633">
                  <c:v>4272.6200000000035</c:v>
                </c:pt>
                <c:pt idx="21634">
                  <c:v>4272.6400000000003</c:v>
                </c:pt>
                <c:pt idx="21635">
                  <c:v>4272.6600000000035</c:v>
                </c:pt>
                <c:pt idx="21636">
                  <c:v>4272.68</c:v>
                </c:pt>
                <c:pt idx="21637">
                  <c:v>4272.7</c:v>
                </c:pt>
                <c:pt idx="21638">
                  <c:v>4272.72</c:v>
                </c:pt>
                <c:pt idx="21639">
                  <c:v>4272.74</c:v>
                </c:pt>
                <c:pt idx="21640">
                  <c:v>4272.76</c:v>
                </c:pt>
                <c:pt idx="21641">
                  <c:v>4272.78</c:v>
                </c:pt>
                <c:pt idx="21642">
                  <c:v>4272.8</c:v>
                </c:pt>
                <c:pt idx="21643">
                  <c:v>4272.8200000000024</c:v>
                </c:pt>
                <c:pt idx="21644">
                  <c:v>4272.84</c:v>
                </c:pt>
                <c:pt idx="21645">
                  <c:v>4272.8600000000024</c:v>
                </c:pt>
                <c:pt idx="21646">
                  <c:v>4272.88</c:v>
                </c:pt>
                <c:pt idx="21647">
                  <c:v>4272.9000000000005</c:v>
                </c:pt>
                <c:pt idx="21648">
                  <c:v>4272.92</c:v>
                </c:pt>
                <c:pt idx="21649">
                  <c:v>4272.9399999999996</c:v>
                </c:pt>
                <c:pt idx="21650">
                  <c:v>4272.96</c:v>
                </c:pt>
                <c:pt idx="21651">
                  <c:v>4272.9799999999996</c:v>
                </c:pt>
                <c:pt idx="21652">
                  <c:v>4273</c:v>
                </c:pt>
                <c:pt idx="21653">
                  <c:v>4273.0200000000004</c:v>
                </c:pt>
                <c:pt idx="21654">
                  <c:v>4273.04</c:v>
                </c:pt>
                <c:pt idx="21655">
                  <c:v>4273.0600000000004</c:v>
                </c:pt>
                <c:pt idx="21656">
                  <c:v>4273.08</c:v>
                </c:pt>
                <c:pt idx="21657">
                  <c:v>4273.1000000000004</c:v>
                </c:pt>
                <c:pt idx="21658">
                  <c:v>4273.1200000000035</c:v>
                </c:pt>
                <c:pt idx="21659">
                  <c:v>4273.1400000000003</c:v>
                </c:pt>
                <c:pt idx="21660">
                  <c:v>4273.1600000000035</c:v>
                </c:pt>
                <c:pt idx="21661">
                  <c:v>4273.18</c:v>
                </c:pt>
                <c:pt idx="21662">
                  <c:v>4273.2</c:v>
                </c:pt>
                <c:pt idx="21663">
                  <c:v>4273.22</c:v>
                </c:pt>
                <c:pt idx="21664">
                  <c:v>4273.24</c:v>
                </c:pt>
                <c:pt idx="21665">
                  <c:v>4273.26</c:v>
                </c:pt>
                <c:pt idx="21666">
                  <c:v>4273.28</c:v>
                </c:pt>
                <c:pt idx="21667">
                  <c:v>4273.3</c:v>
                </c:pt>
                <c:pt idx="21668">
                  <c:v>4273.3200000000024</c:v>
                </c:pt>
                <c:pt idx="21669">
                  <c:v>4273.34</c:v>
                </c:pt>
                <c:pt idx="21670">
                  <c:v>4273.3600000000024</c:v>
                </c:pt>
                <c:pt idx="21671">
                  <c:v>4273.38</c:v>
                </c:pt>
                <c:pt idx="21672">
                  <c:v>4273.4000000000005</c:v>
                </c:pt>
                <c:pt idx="21673">
                  <c:v>4273.42</c:v>
                </c:pt>
                <c:pt idx="21674">
                  <c:v>4273.4399999999996</c:v>
                </c:pt>
                <c:pt idx="21675">
                  <c:v>4273.46</c:v>
                </c:pt>
                <c:pt idx="21676">
                  <c:v>4273.4799999999996</c:v>
                </c:pt>
                <c:pt idx="21677">
                  <c:v>4273.5</c:v>
                </c:pt>
                <c:pt idx="21678">
                  <c:v>4273.5200000000004</c:v>
                </c:pt>
                <c:pt idx="21679">
                  <c:v>4273.54</c:v>
                </c:pt>
                <c:pt idx="21680">
                  <c:v>4273.5600000000004</c:v>
                </c:pt>
                <c:pt idx="21681">
                  <c:v>4273.58</c:v>
                </c:pt>
                <c:pt idx="21682">
                  <c:v>4273.6000000000004</c:v>
                </c:pt>
                <c:pt idx="21683">
                  <c:v>4273.6200000000035</c:v>
                </c:pt>
                <c:pt idx="21684">
                  <c:v>4273.6400000000003</c:v>
                </c:pt>
                <c:pt idx="21685">
                  <c:v>4273.6600000000035</c:v>
                </c:pt>
                <c:pt idx="21686">
                  <c:v>4273.68</c:v>
                </c:pt>
                <c:pt idx="21687">
                  <c:v>4273.7</c:v>
                </c:pt>
                <c:pt idx="21688">
                  <c:v>4273.72</c:v>
                </c:pt>
                <c:pt idx="21689">
                  <c:v>4273.74</c:v>
                </c:pt>
                <c:pt idx="21690">
                  <c:v>4273.76</c:v>
                </c:pt>
                <c:pt idx="21691">
                  <c:v>4273.78</c:v>
                </c:pt>
                <c:pt idx="21692">
                  <c:v>4273.8</c:v>
                </c:pt>
                <c:pt idx="21693">
                  <c:v>4273.8200000000024</c:v>
                </c:pt>
                <c:pt idx="21694">
                  <c:v>4273.84</c:v>
                </c:pt>
                <c:pt idx="21695">
                  <c:v>4273.8600000000024</c:v>
                </c:pt>
                <c:pt idx="21696">
                  <c:v>4273.88</c:v>
                </c:pt>
                <c:pt idx="21697">
                  <c:v>4273.9000000000005</c:v>
                </c:pt>
                <c:pt idx="21698">
                  <c:v>4273.92</c:v>
                </c:pt>
                <c:pt idx="21699">
                  <c:v>4273.9399999999996</c:v>
                </c:pt>
                <c:pt idx="21700">
                  <c:v>4273.96</c:v>
                </c:pt>
                <c:pt idx="21701">
                  <c:v>4273.9799999999996</c:v>
                </c:pt>
                <c:pt idx="21702">
                  <c:v>4274</c:v>
                </c:pt>
                <c:pt idx="21703">
                  <c:v>4274.0200000000004</c:v>
                </c:pt>
                <c:pt idx="21704">
                  <c:v>4274.04</c:v>
                </c:pt>
                <c:pt idx="21705">
                  <c:v>4274.0600000000004</c:v>
                </c:pt>
                <c:pt idx="21706">
                  <c:v>4274.08</c:v>
                </c:pt>
                <c:pt idx="21707">
                  <c:v>4274.1000000000004</c:v>
                </c:pt>
                <c:pt idx="21708">
                  <c:v>4274.1200000000035</c:v>
                </c:pt>
                <c:pt idx="21709">
                  <c:v>4274.1400000000003</c:v>
                </c:pt>
                <c:pt idx="21710">
                  <c:v>4274.1600000000035</c:v>
                </c:pt>
                <c:pt idx="21711">
                  <c:v>4274.18</c:v>
                </c:pt>
                <c:pt idx="21712">
                  <c:v>4274.2</c:v>
                </c:pt>
                <c:pt idx="21713">
                  <c:v>4274.22</c:v>
                </c:pt>
                <c:pt idx="21714">
                  <c:v>4274.24</c:v>
                </c:pt>
                <c:pt idx="21715">
                  <c:v>4274.26</c:v>
                </c:pt>
                <c:pt idx="21716">
                  <c:v>4274.28</c:v>
                </c:pt>
                <c:pt idx="21717">
                  <c:v>4274.3</c:v>
                </c:pt>
                <c:pt idx="21718">
                  <c:v>4274.3200000000024</c:v>
                </c:pt>
                <c:pt idx="21719">
                  <c:v>4274.34</c:v>
                </c:pt>
                <c:pt idx="21720">
                  <c:v>4274.3600000000024</c:v>
                </c:pt>
                <c:pt idx="21721">
                  <c:v>4274.38</c:v>
                </c:pt>
                <c:pt idx="21722">
                  <c:v>4274.4000000000005</c:v>
                </c:pt>
                <c:pt idx="21723">
                  <c:v>4274.42</c:v>
                </c:pt>
                <c:pt idx="21724">
                  <c:v>4274.4399999999996</c:v>
                </c:pt>
                <c:pt idx="21725">
                  <c:v>4274.46</c:v>
                </c:pt>
                <c:pt idx="21726">
                  <c:v>4274.4799999999996</c:v>
                </c:pt>
                <c:pt idx="21727">
                  <c:v>4274.5</c:v>
                </c:pt>
                <c:pt idx="21728">
                  <c:v>4274.5200000000004</c:v>
                </c:pt>
                <c:pt idx="21729">
                  <c:v>4274.54</c:v>
                </c:pt>
                <c:pt idx="21730">
                  <c:v>4274.5600000000004</c:v>
                </c:pt>
                <c:pt idx="21731">
                  <c:v>4274.58</c:v>
                </c:pt>
                <c:pt idx="21732">
                  <c:v>4274.6000000000004</c:v>
                </c:pt>
                <c:pt idx="21733">
                  <c:v>4274.6200000000035</c:v>
                </c:pt>
                <c:pt idx="21734">
                  <c:v>4274.6400000000003</c:v>
                </c:pt>
                <c:pt idx="21735">
                  <c:v>4274.6600000000035</c:v>
                </c:pt>
                <c:pt idx="21736">
                  <c:v>4274.68</c:v>
                </c:pt>
                <c:pt idx="21737">
                  <c:v>4274.7</c:v>
                </c:pt>
                <c:pt idx="21738">
                  <c:v>4274.72</c:v>
                </c:pt>
                <c:pt idx="21739">
                  <c:v>4274.74</c:v>
                </c:pt>
                <c:pt idx="21740">
                  <c:v>4274.76</c:v>
                </c:pt>
                <c:pt idx="21741">
                  <c:v>4274.78</c:v>
                </c:pt>
                <c:pt idx="21742">
                  <c:v>4274.8</c:v>
                </c:pt>
                <c:pt idx="21743">
                  <c:v>4274.8200000000024</c:v>
                </c:pt>
                <c:pt idx="21744">
                  <c:v>4274.84</c:v>
                </c:pt>
                <c:pt idx="21745">
                  <c:v>4274.8600000000024</c:v>
                </c:pt>
                <c:pt idx="21746">
                  <c:v>4274.88</c:v>
                </c:pt>
                <c:pt idx="21747">
                  <c:v>4274.9000000000005</c:v>
                </c:pt>
                <c:pt idx="21748">
                  <c:v>4274.92</c:v>
                </c:pt>
                <c:pt idx="21749">
                  <c:v>4274.9399999999996</c:v>
                </c:pt>
                <c:pt idx="21750">
                  <c:v>4274.96</c:v>
                </c:pt>
                <c:pt idx="21751">
                  <c:v>4274.9799999999996</c:v>
                </c:pt>
                <c:pt idx="21752">
                  <c:v>4275</c:v>
                </c:pt>
                <c:pt idx="21753">
                  <c:v>4275.0200000000004</c:v>
                </c:pt>
                <c:pt idx="21754">
                  <c:v>4275.04</c:v>
                </c:pt>
                <c:pt idx="21755">
                  <c:v>4275.0600000000004</c:v>
                </c:pt>
                <c:pt idx="21756">
                  <c:v>4275.08</c:v>
                </c:pt>
                <c:pt idx="21757">
                  <c:v>4275.1000000000004</c:v>
                </c:pt>
                <c:pt idx="21758">
                  <c:v>4275.1200000000035</c:v>
                </c:pt>
                <c:pt idx="21759">
                  <c:v>4275.1400000000003</c:v>
                </c:pt>
                <c:pt idx="21760">
                  <c:v>4275.1600000000035</c:v>
                </c:pt>
                <c:pt idx="21761">
                  <c:v>4275.18</c:v>
                </c:pt>
                <c:pt idx="21762">
                  <c:v>4275.2</c:v>
                </c:pt>
                <c:pt idx="21763">
                  <c:v>4275.22</c:v>
                </c:pt>
                <c:pt idx="21764">
                  <c:v>4275.24</c:v>
                </c:pt>
                <c:pt idx="21765">
                  <c:v>4275.26</c:v>
                </c:pt>
                <c:pt idx="21766">
                  <c:v>4275.28</c:v>
                </c:pt>
                <c:pt idx="21767">
                  <c:v>4275.3</c:v>
                </c:pt>
                <c:pt idx="21768">
                  <c:v>4275.3200000000024</c:v>
                </c:pt>
                <c:pt idx="21769">
                  <c:v>4275.34</c:v>
                </c:pt>
                <c:pt idx="21770">
                  <c:v>4275.3600000000024</c:v>
                </c:pt>
                <c:pt idx="21771">
                  <c:v>4275.38</c:v>
                </c:pt>
                <c:pt idx="21772">
                  <c:v>4275.4000000000005</c:v>
                </c:pt>
                <c:pt idx="21773">
                  <c:v>4275.42</c:v>
                </c:pt>
                <c:pt idx="21774">
                  <c:v>4275.4399999999996</c:v>
                </c:pt>
                <c:pt idx="21775">
                  <c:v>4275.46</c:v>
                </c:pt>
                <c:pt idx="21776">
                  <c:v>4275.4799999999996</c:v>
                </c:pt>
                <c:pt idx="21777">
                  <c:v>4275.5</c:v>
                </c:pt>
                <c:pt idx="21778">
                  <c:v>4275.5200000000004</c:v>
                </c:pt>
                <c:pt idx="21779">
                  <c:v>4275.54</c:v>
                </c:pt>
                <c:pt idx="21780">
                  <c:v>4275.5600000000004</c:v>
                </c:pt>
                <c:pt idx="21781">
                  <c:v>4275.58</c:v>
                </c:pt>
                <c:pt idx="21782">
                  <c:v>4275.6000000000004</c:v>
                </c:pt>
                <c:pt idx="21783">
                  <c:v>4275.6200000000035</c:v>
                </c:pt>
                <c:pt idx="21784">
                  <c:v>4275.6400000000003</c:v>
                </c:pt>
                <c:pt idx="21785">
                  <c:v>4275.6600000000035</c:v>
                </c:pt>
                <c:pt idx="21786">
                  <c:v>4275.68</c:v>
                </c:pt>
                <c:pt idx="21787">
                  <c:v>4275.7</c:v>
                </c:pt>
                <c:pt idx="21788">
                  <c:v>4275.72</c:v>
                </c:pt>
                <c:pt idx="21789">
                  <c:v>4275.74</c:v>
                </c:pt>
                <c:pt idx="21790">
                  <c:v>4275.76</c:v>
                </c:pt>
                <c:pt idx="21791">
                  <c:v>4275.78</c:v>
                </c:pt>
                <c:pt idx="21792">
                  <c:v>4275.8</c:v>
                </c:pt>
                <c:pt idx="21793">
                  <c:v>4275.8200000000024</c:v>
                </c:pt>
                <c:pt idx="21794">
                  <c:v>4275.84</c:v>
                </c:pt>
                <c:pt idx="21795">
                  <c:v>4275.8600000000024</c:v>
                </c:pt>
                <c:pt idx="21796">
                  <c:v>4275.88</c:v>
                </c:pt>
                <c:pt idx="21797">
                  <c:v>4275.9000000000005</c:v>
                </c:pt>
                <c:pt idx="21798">
                  <c:v>4275.92</c:v>
                </c:pt>
                <c:pt idx="21799">
                  <c:v>4275.9399999999996</c:v>
                </c:pt>
                <c:pt idx="21800">
                  <c:v>4275.96</c:v>
                </c:pt>
                <c:pt idx="21801">
                  <c:v>4275.9799999999996</c:v>
                </c:pt>
                <c:pt idx="21802">
                  <c:v>4276</c:v>
                </c:pt>
                <c:pt idx="21803">
                  <c:v>4276.0200000000004</c:v>
                </c:pt>
                <c:pt idx="21804">
                  <c:v>4276.04</c:v>
                </c:pt>
                <c:pt idx="21805">
                  <c:v>4276.0600000000004</c:v>
                </c:pt>
                <c:pt idx="21806">
                  <c:v>4276.08</c:v>
                </c:pt>
                <c:pt idx="21807">
                  <c:v>4276.1000000000004</c:v>
                </c:pt>
                <c:pt idx="21808">
                  <c:v>4276.1200000000035</c:v>
                </c:pt>
                <c:pt idx="21809">
                  <c:v>4276.1400000000003</c:v>
                </c:pt>
                <c:pt idx="21810">
                  <c:v>4276.1600000000035</c:v>
                </c:pt>
                <c:pt idx="21811">
                  <c:v>4276.18</c:v>
                </c:pt>
                <c:pt idx="21812">
                  <c:v>4276.2</c:v>
                </c:pt>
                <c:pt idx="21813">
                  <c:v>4276.22</c:v>
                </c:pt>
                <c:pt idx="21814">
                  <c:v>4276.24</c:v>
                </c:pt>
                <c:pt idx="21815">
                  <c:v>4276.26</c:v>
                </c:pt>
                <c:pt idx="21816">
                  <c:v>4276.28</c:v>
                </c:pt>
                <c:pt idx="21817">
                  <c:v>4276.3</c:v>
                </c:pt>
                <c:pt idx="21818">
                  <c:v>4276.3200000000024</c:v>
                </c:pt>
                <c:pt idx="21819">
                  <c:v>4276.34</c:v>
                </c:pt>
                <c:pt idx="21820">
                  <c:v>4276.3600000000024</c:v>
                </c:pt>
                <c:pt idx="21821">
                  <c:v>4276.38</c:v>
                </c:pt>
                <c:pt idx="21822">
                  <c:v>4276.4000000000005</c:v>
                </c:pt>
                <c:pt idx="21823">
                  <c:v>4276.42</c:v>
                </c:pt>
                <c:pt idx="21824">
                  <c:v>4276.4399999999996</c:v>
                </c:pt>
                <c:pt idx="21825">
                  <c:v>4276.46</c:v>
                </c:pt>
                <c:pt idx="21826">
                  <c:v>4276.4799999999996</c:v>
                </c:pt>
                <c:pt idx="21827">
                  <c:v>4276.5</c:v>
                </c:pt>
                <c:pt idx="21828">
                  <c:v>4276.5200000000004</c:v>
                </c:pt>
                <c:pt idx="21829">
                  <c:v>4276.54</c:v>
                </c:pt>
                <c:pt idx="21830">
                  <c:v>4276.5600000000004</c:v>
                </c:pt>
                <c:pt idx="21831">
                  <c:v>4276.58</c:v>
                </c:pt>
                <c:pt idx="21832">
                  <c:v>4276.6000000000004</c:v>
                </c:pt>
                <c:pt idx="21833">
                  <c:v>4276.6200000000035</c:v>
                </c:pt>
                <c:pt idx="21834">
                  <c:v>4276.6400000000003</c:v>
                </c:pt>
                <c:pt idx="21835">
                  <c:v>4276.6600000000035</c:v>
                </c:pt>
                <c:pt idx="21836">
                  <c:v>4276.68</c:v>
                </c:pt>
                <c:pt idx="21837">
                  <c:v>4276.7</c:v>
                </c:pt>
                <c:pt idx="21838">
                  <c:v>4276.72</c:v>
                </c:pt>
                <c:pt idx="21839">
                  <c:v>4276.74</c:v>
                </c:pt>
                <c:pt idx="21840">
                  <c:v>4276.76</c:v>
                </c:pt>
                <c:pt idx="21841">
                  <c:v>4276.78</c:v>
                </c:pt>
                <c:pt idx="21842">
                  <c:v>4276.8</c:v>
                </c:pt>
                <c:pt idx="21843">
                  <c:v>4276.8200000000024</c:v>
                </c:pt>
                <c:pt idx="21844">
                  <c:v>4276.84</c:v>
                </c:pt>
                <c:pt idx="21845">
                  <c:v>4276.8600000000024</c:v>
                </c:pt>
                <c:pt idx="21846">
                  <c:v>4276.88</c:v>
                </c:pt>
                <c:pt idx="21847">
                  <c:v>4276.9000000000005</c:v>
                </c:pt>
                <c:pt idx="21848">
                  <c:v>4276.92</c:v>
                </c:pt>
                <c:pt idx="21849">
                  <c:v>4276.9399999999996</c:v>
                </c:pt>
                <c:pt idx="21850">
                  <c:v>4276.96</c:v>
                </c:pt>
                <c:pt idx="21851">
                  <c:v>4276.9799999999996</c:v>
                </c:pt>
                <c:pt idx="21852">
                  <c:v>4277</c:v>
                </c:pt>
                <c:pt idx="21853">
                  <c:v>4277.0200000000004</c:v>
                </c:pt>
                <c:pt idx="21854">
                  <c:v>4277.04</c:v>
                </c:pt>
                <c:pt idx="21855">
                  <c:v>4277.0600000000004</c:v>
                </c:pt>
                <c:pt idx="21856">
                  <c:v>4277.08</c:v>
                </c:pt>
                <c:pt idx="21857">
                  <c:v>4277.1000000000004</c:v>
                </c:pt>
                <c:pt idx="21858">
                  <c:v>4277.1200000000035</c:v>
                </c:pt>
                <c:pt idx="21859">
                  <c:v>4277.1400000000003</c:v>
                </c:pt>
                <c:pt idx="21860">
                  <c:v>4277.1600000000035</c:v>
                </c:pt>
                <c:pt idx="21861">
                  <c:v>4277.18</c:v>
                </c:pt>
                <c:pt idx="21862">
                  <c:v>4277.2</c:v>
                </c:pt>
                <c:pt idx="21863">
                  <c:v>4277.22</c:v>
                </c:pt>
                <c:pt idx="21864">
                  <c:v>4277.24</c:v>
                </c:pt>
                <c:pt idx="21865">
                  <c:v>4277.26</c:v>
                </c:pt>
                <c:pt idx="21866">
                  <c:v>4277.28</c:v>
                </c:pt>
                <c:pt idx="21867">
                  <c:v>4277.3</c:v>
                </c:pt>
                <c:pt idx="21868">
                  <c:v>4277.3200000000024</c:v>
                </c:pt>
                <c:pt idx="21869">
                  <c:v>4277.34</c:v>
                </c:pt>
                <c:pt idx="21870">
                  <c:v>4277.3600000000024</c:v>
                </c:pt>
                <c:pt idx="21871">
                  <c:v>4277.38</c:v>
                </c:pt>
                <c:pt idx="21872">
                  <c:v>4277.4000000000005</c:v>
                </c:pt>
                <c:pt idx="21873">
                  <c:v>4277.42</c:v>
                </c:pt>
                <c:pt idx="21874">
                  <c:v>4277.4399999999996</c:v>
                </c:pt>
                <c:pt idx="21875">
                  <c:v>4277.46</c:v>
                </c:pt>
                <c:pt idx="21876">
                  <c:v>4277.4799999999996</c:v>
                </c:pt>
                <c:pt idx="21877">
                  <c:v>4277.5</c:v>
                </c:pt>
                <c:pt idx="21878">
                  <c:v>4277.5200000000004</c:v>
                </c:pt>
                <c:pt idx="21879">
                  <c:v>4277.54</c:v>
                </c:pt>
                <c:pt idx="21880">
                  <c:v>4277.5600000000004</c:v>
                </c:pt>
                <c:pt idx="21881">
                  <c:v>4277.58</c:v>
                </c:pt>
                <c:pt idx="21882">
                  <c:v>4277.6000000000004</c:v>
                </c:pt>
                <c:pt idx="21883">
                  <c:v>4277.6200000000035</c:v>
                </c:pt>
                <c:pt idx="21884">
                  <c:v>4277.6400000000003</c:v>
                </c:pt>
                <c:pt idx="21885">
                  <c:v>4277.6600000000035</c:v>
                </c:pt>
                <c:pt idx="21886">
                  <c:v>4277.68</c:v>
                </c:pt>
                <c:pt idx="21887">
                  <c:v>4277.7</c:v>
                </c:pt>
                <c:pt idx="21888">
                  <c:v>4277.72</c:v>
                </c:pt>
                <c:pt idx="21889">
                  <c:v>4277.74</c:v>
                </c:pt>
                <c:pt idx="21890">
                  <c:v>4277.76</c:v>
                </c:pt>
                <c:pt idx="21891">
                  <c:v>4277.78</c:v>
                </c:pt>
                <c:pt idx="21892">
                  <c:v>4277.8</c:v>
                </c:pt>
                <c:pt idx="21893">
                  <c:v>4277.8200000000024</c:v>
                </c:pt>
                <c:pt idx="21894">
                  <c:v>4277.84</c:v>
                </c:pt>
                <c:pt idx="21895">
                  <c:v>4277.8600000000024</c:v>
                </c:pt>
                <c:pt idx="21896">
                  <c:v>4277.88</c:v>
                </c:pt>
                <c:pt idx="21897">
                  <c:v>4277.9000000000005</c:v>
                </c:pt>
                <c:pt idx="21898">
                  <c:v>4277.92</c:v>
                </c:pt>
                <c:pt idx="21899">
                  <c:v>4277.9399999999996</c:v>
                </c:pt>
                <c:pt idx="21900">
                  <c:v>4277.96</c:v>
                </c:pt>
                <c:pt idx="21901">
                  <c:v>4277.9799999999996</c:v>
                </c:pt>
                <c:pt idx="21902">
                  <c:v>4278</c:v>
                </c:pt>
                <c:pt idx="21903">
                  <c:v>4278.0200000000004</c:v>
                </c:pt>
                <c:pt idx="21904">
                  <c:v>4278.04</c:v>
                </c:pt>
                <c:pt idx="21905">
                  <c:v>4278.0600000000004</c:v>
                </c:pt>
                <c:pt idx="21906">
                  <c:v>4278.08</c:v>
                </c:pt>
                <c:pt idx="21907">
                  <c:v>4278.1000000000004</c:v>
                </c:pt>
                <c:pt idx="21908">
                  <c:v>4278.1200000000035</c:v>
                </c:pt>
                <c:pt idx="21909">
                  <c:v>4278.1400000000003</c:v>
                </c:pt>
                <c:pt idx="21910">
                  <c:v>4278.1600000000035</c:v>
                </c:pt>
                <c:pt idx="21911">
                  <c:v>4278.18</c:v>
                </c:pt>
                <c:pt idx="21912">
                  <c:v>4278.2</c:v>
                </c:pt>
                <c:pt idx="21913">
                  <c:v>4278.22</c:v>
                </c:pt>
                <c:pt idx="21914">
                  <c:v>4278.24</c:v>
                </c:pt>
                <c:pt idx="21915">
                  <c:v>4278.26</c:v>
                </c:pt>
                <c:pt idx="21916">
                  <c:v>4278.28</c:v>
                </c:pt>
                <c:pt idx="21917">
                  <c:v>4278.3</c:v>
                </c:pt>
                <c:pt idx="21918">
                  <c:v>4278.3200000000024</c:v>
                </c:pt>
                <c:pt idx="21919">
                  <c:v>4278.34</c:v>
                </c:pt>
                <c:pt idx="21920">
                  <c:v>4278.3600000000024</c:v>
                </c:pt>
                <c:pt idx="21921">
                  <c:v>4278.38</c:v>
                </c:pt>
                <c:pt idx="21922">
                  <c:v>4278.4000000000005</c:v>
                </c:pt>
                <c:pt idx="21923">
                  <c:v>4278.42</c:v>
                </c:pt>
                <c:pt idx="21924">
                  <c:v>4278.4399999999996</c:v>
                </c:pt>
                <c:pt idx="21925">
                  <c:v>4278.46</c:v>
                </c:pt>
                <c:pt idx="21926">
                  <c:v>4278.4799999999996</c:v>
                </c:pt>
                <c:pt idx="21927">
                  <c:v>4278.5</c:v>
                </c:pt>
                <c:pt idx="21928">
                  <c:v>4278.5200000000004</c:v>
                </c:pt>
                <c:pt idx="21929">
                  <c:v>4278.54</c:v>
                </c:pt>
                <c:pt idx="21930">
                  <c:v>4278.5600000000004</c:v>
                </c:pt>
                <c:pt idx="21931">
                  <c:v>4278.58</c:v>
                </c:pt>
                <c:pt idx="21932">
                  <c:v>4278.6000000000004</c:v>
                </c:pt>
                <c:pt idx="21933">
                  <c:v>4278.6200000000035</c:v>
                </c:pt>
                <c:pt idx="21934">
                  <c:v>4278.6400000000003</c:v>
                </c:pt>
                <c:pt idx="21935">
                  <c:v>4278.6600000000035</c:v>
                </c:pt>
                <c:pt idx="21936">
                  <c:v>4278.68</c:v>
                </c:pt>
                <c:pt idx="21937">
                  <c:v>4278.7</c:v>
                </c:pt>
                <c:pt idx="21938">
                  <c:v>4278.72</c:v>
                </c:pt>
                <c:pt idx="21939">
                  <c:v>4278.74</c:v>
                </c:pt>
                <c:pt idx="21940">
                  <c:v>4278.76</c:v>
                </c:pt>
                <c:pt idx="21941">
                  <c:v>4278.78</c:v>
                </c:pt>
                <c:pt idx="21942">
                  <c:v>4278.8</c:v>
                </c:pt>
                <c:pt idx="21943">
                  <c:v>4278.8200000000024</c:v>
                </c:pt>
                <c:pt idx="21944">
                  <c:v>4278.84</c:v>
                </c:pt>
                <c:pt idx="21945">
                  <c:v>4278.8600000000024</c:v>
                </c:pt>
                <c:pt idx="21946">
                  <c:v>4278.88</c:v>
                </c:pt>
                <c:pt idx="21947">
                  <c:v>4278.9000000000005</c:v>
                </c:pt>
                <c:pt idx="21948">
                  <c:v>4278.92</c:v>
                </c:pt>
                <c:pt idx="21949">
                  <c:v>4278.9399999999996</c:v>
                </c:pt>
                <c:pt idx="21950">
                  <c:v>4278.96</c:v>
                </c:pt>
                <c:pt idx="21951">
                  <c:v>4278.9799999999996</c:v>
                </c:pt>
                <c:pt idx="21952">
                  <c:v>4279</c:v>
                </c:pt>
                <c:pt idx="21953">
                  <c:v>4279.0200000000004</c:v>
                </c:pt>
                <c:pt idx="21954">
                  <c:v>4279.04</c:v>
                </c:pt>
                <c:pt idx="21955">
                  <c:v>4279.0600000000004</c:v>
                </c:pt>
                <c:pt idx="21956">
                  <c:v>4279.08</c:v>
                </c:pt>
                <c:pt idx="21957">
                  <c:v>4279.1000000000004</c:v>
                </c:pt>
                <c:pt idx="21958">
                  <c:v>4279.1200000000035</c:v>
                </c:pt>
                <c:pt idx="21959">
                  <c:v>4279.1400000000003</c:v>
                </c:pt>
                <c:pt idx="21960">
                  <c:v>4279.1600000000035</c:v>
                </c:pt>
                <c:pt idx="21961">
                  <c:v>4279.18</c:v>
                </c:pt>
                <c:pt idx="21962">
                  <c:v>4279.2</c:v>
                </c:pt>
                <c:pt idx="21963">
                  <c:v>4279.22</c:v>
                </c:pt>
                <c:pt idx="21964">
                  <c:v>4279.24</c:v>
                </c:pt>
                <c:pt idx="21965">
                  <c:v>4279.26</c:v>
                </c:pt>
                <c:pt idx="21966">
                  <c:v>4279.28</c:v>
                </c:pt>
                <c:pt idx="21967">
                  <c:v>4279.3</c:v>
                </c:pt>
                <c:pt idx="21968">
                  <c:v>4279.3200000000024</c:v>
                </c:pt>
                <c:pt idx="21969">
                  <c:v>4279.34</c:v>
                </c:pt>
                <c:pt idx="21970">
                  <c:v>4279.3600000000024</c:v>
                </c:pt>
                <c:pt idx="21971">
                  <c:v>4279.38</c:v>
                </c:pt>
                <c:pt idx="21972">
                  <c:v>4279.4000000000005</c:v>
                </c:pt>
                <c:pt idx="21973">
                  <c:v>4279.42</c:v>
                </c:pt>
                <c:pt idx="21974">
                  <c:v>4279.4399999999996</c:v>
                </c:pt>
                <c:pt idx="21975">
                  <c:v>4279.46</c:v>
                </c:pt>
                <c:pt idx="21976">
                  <c:v>4279.4799999999996</c:v>
                </c:pt>
                <c:pt idx="21977">
                  <c:v>4279.5</c:v>
                </c:pt>
                <c:pt idx="21978">
                  <c:v>4279.5200000000004</c:v>
                </c:pt>
                <c:pt idx="21979">
                  <c:v>4279.54</c:v>
                </c:pt>
                <c:pt idx="21980">
                  <c:v>4279.5600000000004</c:v>
                </c:pt>
                <c:pt idx="21981">
                  <c:v>4279.58</c:v>
                </c:pt>
                <c:pt idx="21982">
                  <c:v>4279.6000000000004</c:v>
                </c:pt>
                <c:pt idx="21983">
                  <c:v>4279.6200000000035</c:v>
                </c:pt>
                <c:pt idx="21984">
                  <c:v>4279.6400000000003</c:v>
                </c:pt>
                <c:pt idx="21985">
                  <c:v>4279.6600000000035</c:v>
                </c:pt>
                <c:pt idx="21986">
                  <c:v>4279.68</c:v>
                </c:pt>
                <c:pt idx="21987">
                  <c:v>4279.7</c:v>
                </c:pt>
                <c:pt idx="21988">
                  <c:v>4279.72</c:v>
                </c:pt>
                <c:pt idx="21989">
                  <c:v>4279.74</c:v>
                </c:pt>
                <c:pt idx="21990">
                  <c:v>4279.76</c:v>
                </c:pt>
                <c:pt idx="21991">
                  <c:v>4279.78</c:v>
                </c:pt>
                <c:pt idx="21992">
                  <c:v>4279.8</c:v>
                </c:pt>
                <c:pt idx="21993">
                  <c:v>4279.8200000000024</c:v>
                </c:pt>
                <c:pt idx="21994">
                  <c:v>4279.84</c:v>
                </c:pt>
                <c:pt idx="21995">
                  <c:v>4279.8600000000024</c:v>
                </c:pt>
                <c:pt idx="21996">
                  <c:v>4279.88</c:v>
                </c:pt>
                <c:pt idx="21997">
                  <c:v>4279.9000000000005</c:v>
                </c:pt>
                <c:pt idx="21998">
                  <c:v>4279.92</c:v>
                </c:pt>
                <c:pt idx="21999">
                  <c:v>4279.9399999999996</c:v>
                </c:pt>
                <c:pt idx="22000">
                  <c:v>4279.96</c:v>
                </c:pt>
                <c:pt idx="22001">
                  <c:v>4279.9799999999996</c:v>
                </c:pt>
                <c:pt idx="22002">
                  <c:v>4280</c:v>
                </c:pt>
                <c:pt idx="22003">
                  <c:v>4280.0200000000004</c:v>
                </c:pt>
                <c:pt idx="22004">
                  <c:v>4280.04</c:v>
                </c:pt>
                <c:pt idx="22005">
                  <c:v>4280.0600000000004</c:v>
                </c:pt>
                <c:pt idx="22006">
                  <c:v>4280.08</c:v>
                </c:pt>
                <c:pt idx="22007">
                  <c:v>4280.1000000000004</c:v>
                </c:pt>
                <c:pt idx="22008">
                  <c:v>4280.1200000000035</c:v>
                </c:pt>
                <c:pt idx="22009">
                  <c:v>4280.1400000000003</c:v>
                </c:pt>
                <c:pt idx="22010">
                  <c:v>4280.1600000000035</c:v>
                </c:pt>
                <c:pt idx="22011">
                  <c:v>4280.18</c:v>
                </c:pt>
                <c:pt idx="22012">
                  <c:v>4280.2</c:v>
                </c:pt>
                <c:pt idx="22013">
                  <c:v>4280.22</c:v>
                </c:pt>
                <c:pt idx="22014">
                  <c:v>4280.24</c:v>
                </c:pt>
                <c:pt idx="22015">
                  <c:v>4280.26</c:v>
                </c:pt>
                <c:pt idx="22016">
                  <c:v>4280.28</c:v>
                </c:pt>
                <c:pt idx="22017">
                  <c:v>4280.3</c:v>
                </c:pt>
                <c:pt idx="22018">
                  <c:v>4280.3200000000024</c:v>
                </c:pt>
                <c:pt idx="22019">
                  <c:v>4280.34</c:v>
                </c:pt>
                <c:pt idx="22020">
                  <c:v>4280.3600000000024</c:v>
                </c:pt>
                <c:pt idx="22021">
                  <c:v>4280.38</c:v>
                </c:pt>
                <c:pt idx="22022">
                  <c:v>4280.4000000000005</c:v>
                </c:pt>
                <c:pt idx="22023">
                  <c:v>4280.42</c:v>
                </c:pt>
                <c:pt idx="22024">
                  <c:v>4280.4399999999996</c:v>
                </c:pt>
                <c:pt idx="22025">
                  <c:v>4280.46</c:v>
                </c:pt>
                <c:pt idx="22026">
                  <c:v>4280.4799999999996</c:v>
                </c:pt>
                <c:pt idx="22027">
                  <c:v>4280.5</c:v>
                </c:pt>
                <c:pt idx="22028">
                  <c:v>4280.5200000000004</c:v>
                </c:pt>
                <c:pt idx="22029">
                  <c:v>4280.54</c:v>
                </c:pt>
                <c:pt idx="22030">
                  <c:v>4280.5600000000004</c:v>
                </c:pt>
                <c:pt idx="22031">
                  <c:v>4280.58</c:v>
                </c:pt>
                <c:pt idx="22032">
                  <c:v>4280.6000000000004</c:v>
                </c:pt>
                <c:pt idx="22033">
                  <c:v>4280.6200000000035</c:v>
                </c:pt>
                <c:pt idx="22034">
                  <c:v>4280.6400000000003</c:v>
                </c:pt>
                <c:pt idx="22035">
                  <c:v>4280.6600000000035</c:v>
                </c:pt>
                <c:pt idx="22036">
                  <c:v>4280.68</c:v>
                </c:pt>
                <c:pt idx="22037">
                  <c:v>4280.7</c:v>
                </c:pt>
                <c:pt idx="22038">
                  <c:v>4280.72</c:v>
                </c:pt>
                <c:pt idx="22039">
                  <c:v>4280.74</c:v>
                </c:pt>
                <c:pt idx="22040">
                  <c:v>4280.76</c:v>
                </c:pt>
                <c:pt idx="22041">
                  <c:v>4280.78</c:v>
                </c:pt>
                <c:pt idx="22042">
                  <c:v>4280.8</c:v>
                </c:pt>
                <c:pt idx="22043">
                  <c:v>4280.8200000000024</c:v>
                </c:pt>
                <c:pt idx="22044">
                  <c:v>4280.84</c:v>
                </c:pt>
                <c:pt idx="22045">
                  <c:v>4280.8600000000024</c:v>
                </c:pt>
                <c:pt idx="22046">
                  <c:v>4280.88</c:v>
                </c:pt>
                <c:pt idx="22047">
                  <c:v>4280.9000000000005</c:v>
                </c:pt>
                <c:pt idx="22048">
                  <c:v>4280.92</c:v>
                </c:pt>
                <c:pt idx="22049">
                  <c:v>4280.9399999999996</c:v>
                </c:pt>
                <c:pt idx="22050">
                  <c:v>4280.96</c:v>
                </c:pt>
                <c:pt idx="22051">
                  <c:v>4280.9799999999996</c:v>
                </c:pt>
                <c:pt idx="22052">
                  <c:v>4281</c:v>
                </c:pt>
                <c:pt idx="22053">
                  <c:v>4281.0200000000004</c:v>
                </c:pt>
                <c:pt idx="22054">
                  <c:v>4281.04</c:v>
                </c:pt>
                <c:pt idx="22055">
                  <c:v>4281.0600000000004</c:v>
                </c:pt>
                <c:pt idx="22056">
                  <c:v>4281.08</c:v>
                </c:pt>
                <c:pt idx="22057">
                  <c:v>4281.1000000000004</c:v>
                </c:pt>
                <c:pt idx="22058">
                  <c:v>4281.1200000000035</c:v>
                </c:pt>
                <c:pt idx="22059">
                  <c:v>4281.1400000000003</c:v>
                </c:pt>
                <c:pt idx="22060">
                  <c:v>4281.1600000000035</c:v>
                </c:pt>
                <c:pt idx="22061">
                  <c:v>4281.18</c:v>
                </c:pt>
                <c:pt idx="22062">
                  <c:v>4281.2</c:v>
                </c:pt>
                <c:pt idx="22063">
                  <c:v>4281.22</c:v>
                </c:pt>
                <c:pt idx="22064">
                  <c:v>4281.24</c:v>
                </c:pt>
                <c:pt idx="22065">
                  <c:v>4281.26</c:v>
                </c:pt>
                <c:pt idx="22066">
                  <c:v>4281.28</c:v>
                </c:pt>
                <c:pt idx="22067">
                  <c:v>4281.3</c:v>
                </c:pt>
                <c:pt idx="22068">
                  <c:v>4281.3200000000024</c:v>
                </c:pt>
                <c:pt idx="22069">
                  <c:v>4281.34</c:v>
                </c:pt>
                <c:pt idx="22070">
                  <c:v>4281.3600000000024</c:v>
                </c:pt>
                <c:pt idx="22071">
                  <c:v>4281.38</c:v>
                </c:pt>
                <c:pt idx="22072">
                  <c:v>4281.4000000000005</c:v>
                </c:pt>
                <c:pt idx="22073">
                  <c:v>4281.42</c:v>
                </c:pt>
                <c:pt idx="22074">
                  <c:v>4281.4399999999996</c:v>
                </c:pt>
                <c:pt idx="22075">
                  <c:v>4281.46</c:v>
                </c:pt>
                <c:pt idx="22076">
                  <c:v>4281.4799999999996</c:v>
                </c:pt>
                <c:pt idx="22077">
                  <c:v>4281.5</c:v>
                </c:pt>
                <c:pt idx="22078">
                  <c:v>4281.5200000000004</c:v>
                </c:pt>
                <c:pt idx="22079">
                  <c:v>4281.54</c:v>
                </c:pt>
                <c:pt idx="22080">
                  <c:v>4281.5600000000004</c:v>
                </c:pt>
                <c:pt idx="22081">
                  <c:v>4281.58</c:v>
                </c:pt>
                <c:pt idx="22082">
                  <c:v>4281.6000000000004</c:v>
                </c:pt>
                <c:pt idx="22083">
                  <c:v>4281.6200000000035</c:v>
                </c:pt>
                <c:pt idx="22084">
                  <c:v>4281.6400000000003</c:v>
                </c:pt>
                <c:pt idx="22085">
                  <c:v>4281.6600000000035</c:v>
                </c:pt>
                <c:pt idx="22086">
                  <c:v>4281.68</c:v>
                </c:pt>
                <c:pt idx="22087">
                  <c:v>4281.7</c:v>
                </c:pt>
                <c:pt idx="22088">
                  <c:v>4281.72</c:v>
                </c:pt>
                <c:pt idx="22089">
                  <c:v>4281.74</c:v>
                </c:pt>
                <c:pt idx="22090">
                  <c:v>4281.76</c:v>
                </c:pt>
                <c:pt idx="22091">
                  <c:v>4281.78</c:v>
                </c:pt>
                <c:pt idx="22092">
                  <c:v>4281.8</c:v>
                </c:pt>
                <c:pt idx="22093">
                  <c:v>4281.8200000000024</c:v>
                </c:pt>
                <c:pt idx="22094">
                  <c:v>4281.84</c:v>
                </c:pt>
                <c:pt idx="22095">
                  <c:v>4281.8600000000024</c:v>
                </c:pt>
                <c:pt idx="22096">
                  <c:v>4281.88</c:v>
                </c:pt>
                <c:pt idx="22097">
                  <c:v>4281.9000000000005</c:v>
                </c:pt>
                <c:pt idx="22098">
                  <c:v>4281.92</c:v>
                </c:pt>
                <c:pt idx="22099">
                  <c:v>4281.9399999999996</c:v>
                </c:pt>
                <c:pt idx="22100">
                  <c:v>4281.96</c:v>
                </c:pt>
                <c:pt idx="22101">
                  <c:v>4281.9799999999996</c:v>
                </c:pt>
                <c:pt idx="22102">
                  <c:v>4282</c:v>
                </c:pt>
                <c:pt idx="22103">
                  <c:v>4282.0200000000004</c:v>
                </c:pt>
                <c:pt idx="22104">
                  <c:v>4282.04</c:v>
                </c:pt>
                <c:pt idx="22105">
                  <c:v>4282.0600000000004</c:v>
                </c:pt>
                <c:pt idx="22106">
                  <c:v>4282.08</c:v>
                </c:pt>
                <c:pt idx="22107">
                  <c:v>4282.1000000000004</c:v>
                </c:pt>
                <c:pt idx="22108">
                  <c:v>4282.1200000000035</c:v>
                </c:pt>
                <c:pt idx="22109">
                  <c:v>4282.1400000000003</c:v>
                </c:pt>
                <c:pt idx="22110">
                  <c:v>4282.1600000000035</c:v>
                </c:pt>
                <c:pt idx="22111">
                  <c:v>4282.18</c:v>
                </c:pt>
                <c:pt idx="22112">
                  <c:v>4282.2</c:v>
                </c:pt>
                <c:pt idx="22113">
                  <c:v>4282.22</c:v>
                </c:pt>
                <c:pt idx="22114">
                  <c:v>4282.24</c:v>
                </c:pt>
                <c:pt idx="22115">
                  <c:v>4282.26</c:v>
                </c:pt>
                <c:pt idx="22116">
                  <c:v>4282.28</c:v>
                </c:pt>
                <c:pt idx="22117">
                  <c:v>4282.3</c:v>
                </c:pt>
                <c:pt idx="22118">
                  <c:v>4282.3200000000024</c:v>
                </c:pt>
                <c:pt idx="22119">
                  <c:v>4282.34</c:v>
                </c:pt>
                <c:pt idx="22120">
                  <c:v>4282.3600000000024</c:v>
                </c:pt>
                <c:pt idx="22121">
                  <c:v>4282.38</c:v>
                </c:pt>
                <c:pt idx="22122">
                  <c:v>4282.4000000000005</c:v>
                </c:pt>
                <c:pt idx="22123">
                  <c:v>4282.42</c:v>
                </c:pt>
                <c:pt idx="22124">
                  <c:v>4282.4399999999996</c:v>
                </c:pt>
                <c:pt idx="22125">
                  <c:v>4282.46</c:v>
                </c:pt>
                <c:pt idx="22126">
                  <c:v>4282.4799999999996</c:v>
                </c:pt>
                <c:pt idx="22127">
                  <c:v>4282.5</c:v>
                </c:pt>
                <c:pt idx="22128">
                  <c:v>4282.5200000000004</c:v>
                </c:pt>
                <c:pt idx="22129">
                  <c:v>4282.54</c:v>
                </c:pt>
                <c:pt idx="22130">
                  <c:v>4282.5600000000004</c:v>
                </c:pt>
                <c:pt idx="22131">
                  <c:v>4282.58</c:v>
                </c:pt>
                <c:pt idx="22132">
                  <c:v>4282.6000000000004</c:v>
                </c:pt>
                <c:pt idx="22133">
                  <c:v>4282.6200000000035</c:v>
                </c:pt>
                <c:pt idx="22134">
                  <c:v>4282.6400000000003</c:v>
                </c:pt>
                <c:pt idx="22135">
                  <c:v>4282.6600000000035</c:v>
                </c:pt>
                <c:pt idx="22136">
                  <c:v>4282.68</c:v>
                </c:pt>
                <c:pt idx="22137">
                  <c:v>4282.7</c:v>
                </c:pt>
                <c:pt idx="22138">
                  <c:v>4282.72</c:v>
                </c:pt>
                <c:pt idx="22139">
                  <c:v>4282.74</c:v>
                </c:pt>
                <c:pt idx="22140">
                  <c:v>4282.76</c:v>
                </c:pt>
                <c:pt idx="22141">
                  <c:v>4282.78</c:v>
                </c:pt>
                <c:pt idx="22142">
                  <c:v>4282.8</c:v>
                </c:pt>
                <c:pt idx="22143">
                  <c:v>4282.8200000000024</c:v>
                </c:pt>
                <c:pt idx="22144">
                  <c:v>4282.84</c:v>
                </c:pt>
                <c:pt idx="22145">
                  <c:v>4282.8600000000024</c:v>
                </c:pt>
                <c:pt idx="22146">
                  <c:v>4282.88</c:v>
                </c:pt>
                <c:pt idx="22147">
                  <c:v>4282.9000000000005</c:v>
                </c:pt>
                <c:pt idx="22148">
                  <c:v>4282.92</c:v>
                </c:pt>
                <c:pt idx="22149">
                  <c:v>4282.9399999999996</c:v>
                </c:pt>
                <c:pt idx="22150">
                  <c:v>4282.96</c:v>
                </c:pt>
                <c:pt idx="22151">
                  <c:v>4282.9799999999996</c:v>
                </c:pt>
                <c:pt idx="22152">
                  <c:v>4283</c:v>
                </c:pt>
                <c:pt idx="22153">
                  <c:v>4283.0200000000004</c:v>
                </c:pt>
                <c:pt idx="22154">
                  <c:v>4283.04</c:v>
                </c:pt>
                <c:pt idx="22155">
                  <c:v>4283.0600000000004</c:v>
                </c:pt>
                <c:pt idx="22156">
                  <c:v>4283.08</c:v>
                </c:pt>
                <c:pt idx="22157">
                  <c:v>4283.1000000000004</c:v>
                </c:pt>
                <c:pt idx="22158">
                  <c:v>4283.1200000000035</c:v>
                </c:pt>
                <c:pt idx="22159">
                  <c:v>4283.1400000000003</c:v>
                </c:pt>
                <c:pt idx="22160">
                  <c:v>4283.1600000000035</c:v>
                </c:pt>
                <c:pt idx="22161">
                  <c:v>4283.18</c:v>
                </c:pt>
                <c:pt idx="22162">
                  <c:v>4283.2</c:v>
                </c:pt>
                <c:pt idx="22163">
                  <c:v>4283.22</c:v>
                </c:pt>
                <c:pt idx="22164">
                  <c:v>4283.24</c:v>
                </c:pt>
                <c:pt idx="22165">
                  <c:v>4283.26</c:v>
                </c:pt>
                <c:pt idx="22166">
                  <c:v>4283.28</c:v>
                </c:pt>
                <c:pt idx="22167">
                  <c:v>4283.3</c:v>
                </c:pt>
                <c:pt idx="22168">
                  <c:v>4283.3200000000024</c:v>
                </c:pt>
                <c:pt idx="22169">
                  <c:v>4283.34</c:v>
                </c:pt>
                <c:pt idx="22170">
                  <c:v>4283.3600000000024</c:v>
                </c:pt>
                <c:pt idx="22171">
                  <c:v>4283.38</c:v>
                </c:pt>
                <c:pt idx="22172">
                  <c:v>4283.4000000000005</c:v>
                </c:pt>
                <c:pt idx="22173">
                  <c:v>4283.42</c:v>
                </c:pt>
                <c:pt idx="22174">
                  <c:v>4283.4399999999996</c:v>
                </c:pt>
                <c:pt idx="22175">
                  <c:v>4283.46</c:v>
                </c:pt>
                <c:pt idx="22176">
                  <c:v>4283.4799999999996</c:v>
                </c:pt>
                <c:pt idx="22177">
                  <c:v>4283.5</c:v>
                </c:pt>
                <c:pt idx="22178">
                  <c:v>4283.5200000000004</c:v>
                </c:pt>
                <c:pt idx="22179">
                  <c:v>4283.54</c:v>
                </c:pt>
                <c:pt idx="22180">
                  <c:v>4283.5600000000004</c:v>
                </c:pt>
                <c:pt idx="22181">
                  <c:v>4283.58</c:v>
                </c:pt>
                <c:pt idx="22182">
                  <c:v>4283.6000000000004</c:v>
                </c:pt>
                <c:pt idx="22183">
                  <c:v>4283.6200000000035</c:v>
                </c:pt>
                <c:pt idx="22184">
                  <c:v>4283.6400000000003</c:v>
                </c:pt>
                <c:pt idx="22185">
                  <c:v>4283.6600000000035</c:v>
                </c:pt>
                <c:pt idx="22186">
                  <c:v>4283.68</c:v>
                </c:pt>
                <c:pt idx="22187">
                  <c:v>4283.7</c:v>
                </c:pt>
                <c:pt idx="22188">
                  <c:v>4283.72</c:v>
                </c:pt>
                <c:pt idx="22189">
                  <c:v>4283.74</c:v>
                </c:pt>
                <c:pt idx="22190">
                  <c:v>4283.76</c:v>
                </c:pt>
                <c:pt idx="22191">
                  <c:v>4283.78</c:v>
                </c:pt>
                <c:pt idx="22192">
                  <c:v>4283.8</c:v>
                </c:pt>
                <c:pt idx="22193">
                  <c:v>4283.8200000000024</c:v>
                </c:pt>
                <c:pt idx="22194">
                  <c:v>4283.84</c:v>
                </c:pt>
                <c:pt idx="22195">
                  <c:v>4283.8600000000024</c:v>
                </c:pt>
                <c:pt idx="22196">
                  <c:v>4283.88</c:v>
                </c:pt>
                <c:pt idx="22197">
                  <c:v>4283.9000000000005</c:v>
                </c:pt>
                <c:pt idx="22198">
                  <c:v>4283.92</c:v>
                </c:pt>
                <c:pt idx="22199">
                  <c:v>4283.9399999999996</c:v>
                </c:pt>
                <c:pt idx="22200">
                  <c:v>4283.96</c:v>
                </c:pt>
                <c:pt idx="22201">
                  <c:v>4283.9799999999996</c:v>
                </c:pt>
                <c:pt idx="22202">
                  <c:v>4284</c:v>
                </c:pt>
                <c:pt idx="22203">
                  <c:v>4284.0200000000004</c:v>
                </c:pt>
                <c:pt idx="22204">
                  <c:v>4284.04</c:v>
                </c:pt>
                <c:pt idx="22205">
                  <c:v>4284.0600000000004</c:v>
                </c:pt>
                <c:pt idx="22206">
                  <c:v>4284.08</c:v>
                </c:pt>
                <c:pt idx="22207">
                  <c:v>4284.1000000000004</c:v>
                </c:pt>
                <c:pt idx="22208">
                  <c:v>4284.1200000000035</c:v>
                </c:pt>
                <c:pt idx="22209">
                  <c:v>4284.1400000000003</c:v>
                </c:pt>
                <c:pt idx="22210">
                  <c:v>4284.1600000000035</c:v>
                </c:pt>
                <c:pt idx="22211">
                  <c:v>4284.18</c:v>
                </c:pt>
                <c:pt idx="22212">
                  <c:v>4284.2</c:v>
                </c:pt>
                <c:pt idx="22213">
                  <c:v>4284.22</c:v>
                </c:pt>
                <c:pt idx="22214">
                  <c:v>4284.24</c:v>
                </c:pt>
                <c:pt idx="22215">
                  <c:v>4284.26</c:v>
                </c:pt>
                <c:pt idx="22216">
                  <c:v>4284.28</c:v>
                </c:pt>
                <c:pt idx="22217">
                  <c:v>4284.3</c:v>
                </c:pt>
                <c:pt idx="22218">
                  <c:v>4284.3200000000024</c:v>
                </c:pt>
                <c:pt idx="22219">
                  <c:v>4284.34</c:v>
                </c:pt>
                <c:pt idx="22220">
                  <c:v>4284.3600000000024</c:v>
                </c:pt>
                <c:pt idx="22221">
                  <c:v>4284.38</c:v>
                </c:pt>
                <c:pt idx="22222">
                  <c:v>4284.4000000000005</c:v>
                </c:pt>
                <c:pt idx="22223">
                  <c:v>4284.42</c:v>
                </c:pt>
                <c:pt idx="22224">
                  <c:v>4284.4399999999996</c:v>
                </c:pt>
                <c:pt idx="22225">
                  <c:v>4284.46</c:v>
                </c:pt>
                <c:pt idx="22226">
                  <c:v>4284.4799999999996</c:v>
                </c:pt>
                <c:pt idx="22227">
                  <c:v>4284.5</c:v>
                </c:pt>
                <c:pt idx="22228">
                  <c:v>4284.5200000000004</c:v>
                </c:pt>
                <c:pt idx="22229">
                  <c:v>4284.54</c:v>
                </c:pt>
                <c:pt idx="22230">
                  <c:v>4284.5600000000004</c:v>
                </c:pt>
                <c:pt idx="22231">
                  <c:v>4284.58</c:v>
                </c:pt>
                <c:pt idx="22232">
                  <c:v>4284.6000000000004</c:v>
                </c:pt>
                <c:pt idx="22233">
                  <c:v>4284.6200000000035</c:v>
                </c:pt>
                <c:pt idx="22234">
                  <c:v>4284.6400000000003</c:v>
                </c:pt>
                <c:pt idx="22235">
                  <c:v>4284.6600000000035</c:v>
                </c:pt>
                <c:pt idx="22236">
                  <c:v>4284.68</c:v>
                </c:pt>
                <c:pt idx="22237">
                  <c:v>4284.7</c:v>
                </c:pt>
                <c:pt idx="22238">
                  <c:v>4284.72</c:v>
                </c:pt>
                <c:pt idx="22239">
                  <c:v>4284.74</c:v>
                </c:pt>
                <c:pt idx="22240">
                  <c:v>4284.76</c:v>
                </c:pt>
                <c:pt idx="22241">
                  <c:v>4284.78</c:v>
                </c:pt>
                <c:pt idx="22242">
                  <c:v>4284.8</c:v>
                </c:pt>
                <c:pt idx="22243">
                  <c:v>4284.8200000000024</c:v>
                </c:pt>
                <c:pt idx="22244">
                  <c:v>4284.84</c:v>
                </c:pt>
                <c:pt idx="22245">
                  <c:v>4284.8600000000024</c:v>
                </c:pt>
                <c:pt idx="22246">
                  <c:v>4284.88</c:v>
                </c:pt>
                <c:pt idx="22247">
                  <c:v>4284.9000000000005</c:v>
                </c:pt>
                <c:pt idx="22248">
                  <c:v>4284.92</c:v>
                </c:pt>
                <c:pt idx="22249">
                  <c:v>4284.9399999999996</c:v>
                </c:pt>
                <c:pt idx="22250">
                  <c:v>4284.96</c:v>
                </c:pt>
                <c:pt idx="22251">
                  <c:v>4284.9799999999996</c:v>
                </c:pt>
                <c:pt idx="22252">
                  <c:v>4285</c:v>
                </c:pt>
                <c:pt idx="22253">
                  <c:v>4285.0200000000004</c:v>
                </c:pt>
                <c:pt idx="22254">
                  <c:v>4285.04</c:v>
                </c:pt>
                <c:pt idx="22255">
                  <c:v>4285.0600000000004</c:v>
                </c:pt>
                <c:pt idx="22256">
                  <c:v>4285.08</c:v>
                </c:pt>
                <c:pt idx="22257">
                  <c:v>4285.1000000000004</c:v>
                </c:pt>
                <c:pt idx="22258">
                  <c:v>4285.1200000000035</c:v>
                </c:pt>
                <c:pt idx="22259">
                  <c:v>4285.1400000000003</c:v>
                </c:pt>
                <c:pt idx="22260">
                  <c:v>4285.1600000000035</c:v>
                </c:pt>
                <c:pt idx="22261">
                  <c:v>4285.18</c:v>
                </c:pt>
                <c:pt idx="22262">
                  <c:v>4285.2</c:v>
                </c:pt>
                <c:pt idx="22263">
                  <c:v>4285.22</c:v>
                </c:pt>
                <c:pt idx="22264">
                  <c:v>4285.24</c:v>
                </c:pt>
                <c:pt idx="22265">
                  <c:v>4285.26</c:v>
                </c:pt>
                <c:pt idx="22266">
                  <c:v>4285.28</c:v>
                </c:pt>
                <c:pt idx="22267">
                  <c:v>4285.3</c:v>
                </c:pt>
                <c:pt idx="22268">
                  <c:v>4285.3200000000024</c:v>
                </c:pt>
                <c:pt idx="22269">
                  <c:v>4285.34</c:v>
                </c:pt>
                <c:pt idx="22270">
                  <c:v>4285.3600000000024</c:v>
                </c:pt>
                <c:pt idx="22271">
                  <c:v>4285.38</c:v>
                </c:pt>
                <c:pt idx="22272">
                  <c:v>4285.4000000000005</c:v>
                </c:pt>
                <c:pt idx="22273">
                  <c:v>4285.42</c:v>
                </c:pt>
                <c:pt idx="22274">
                  <c:v>4285.4399999999996</c:v>
                </c:pt>
                <c:pt idx="22275">
                  <c:v>4285.46</c:v>
                </c:pt>
                <c:pt idx="22276">
                  <c:v>4285.4799999999996</c:v>
                </c:pt>
                <c:pt idx="22277">
                  <c:v>4285.5</c:v>
                </c:pt>
                <c:pt idx="22278">
                  <c:v>4285.5200000000004</c:v>
                </c:pt>
                <c:pt idx="22279">
                  <c:v>4285.54</c:v>
                </c:pt>
                <c:pt idx="22280">
                  <c:v>4285.5600000000004</c:v>
                </c:pt>
                <c:pt idx="22281">
                  <c:v>4285.58</c:v>
                </c:pt>
                <c:pt idx="22282">
                  <c:v>4285.6000000000004</c:v>
                </c:pt>
                <c:pt idx="22283">
                  <c:v>4285.6200000000035</c:v>
                </c:pt>
                <c:pt idx="22284">
                  <c:v>4285.6400000000003</c:v>
                </c:pt>
                <c:pt idx="22285">
                  <c:v>4285.6600000000035</c:v>
                </c:pt>
                <c:pt idx="22286">
                  <c:v>4285.68</c:v>
                </c:pt>
                <c:pt idx="22287">
                  <c:v>4285.7</c:v>
                </c:pt>
                <c:pt idx="22288">
                  <c:v>4285.72</c:v>
                </c:pt>
                <c:pt idx="22289">
                  <c:v>4285.74</c:v>
                </c:pt>
                <c:pt idx="22290">
                  <c:v>4285.76</c:v>
                </c:pt>
                <c:pt idx="22291">
                  <c:v>4285.78</c:v>
                </c:pt>
                <c:pt idx="22292">
                  <c:v>4285.8</c:v>
                </c:pt>
                <c:pt idx="22293">
                  <c:v>4285.8200000000024</c:v>
                </c:pt>
                <c:pt idx="22294">
                  <c:v>4285.84</c:v>
                </c:pt>
                <c:pt idx="22295">
                  <c:v>4285.8600000000024</c:v>
                </c:pt>
                <c:pt idx="22296">
                  <c:v>4285.88</c:v>
                </c:pt>
                <c:pt idx="22297">
                  <c:v>4285.9000000000005</c:v>
                </c:pt>
                <c:pt idx="22298">
                  <c:v>4285.92</c:v>
                </c:pt>
                <c:pt idx="22299">
                  <c:v>4285.9399999999996</c:v>
                </c:pt>
                <c:pt idx="22300">
                  <c:v>4285.96</c:v>
                </c:pt>
                <c:pt idx="22301">
                  <c:v>4285.9799999999996</c:v>
                </c:pt>
                <c:pt idx="22302">
                  <c:v>4286</c:v>
                </c:pt>
                <c:pt idx="22303">
                  <c:v>4286.0200000000004</c:v>
                </c:pt>
                <c:pt idx="22304">
                  <c:v>4286.04</c:v>
                </c:pt>
                <c:pt idx="22305">
                  <c:v>4286.0600000000004</c:v>
                </c:pt>
                <c:pt idx="22306">
                  <c:v>4286.08</c:v>
                </c:pt>
                <c:pt idx="22307">
                  <c:v>4286.1000000000004</c:v>
                </c:pt>
                <c:pt idx="22308">
                  <c:v>4286.1200000000035</c:v>
                </c:pt>
                <c:pt idx="22309">
                  <c:v>4286.1400000000003</c:v>
                </c:pt>
                <c:pt idx="22310">
                  <c:v>4286.1600000000035</c:v>
                </c:pt>
                <c:pt idx="22311">
                  <c:v>4286.18</c:v>
                </c:pt>
                <c:pt idx="22312">
                  <c:v>4286.2</c:v>
                </c:pt>
                <c:pt idx="22313">
                  <c:v>4286.22</c:v>
                </c:pt>
                <c:pt idx="22314">
                  <c:v>4286.24</c:v>
                </c:pt>
                <c:pt idx="22315">
                  <c:v>4286.26</c:v>
                </c:pt>
                <c:pt idx="22316">
                  <c:v>4286.28</c:v>
                </c:pt>
                <c:pt idx="22317">
                  <c:v>4286.3</c:v>
                </c:pt>
                <c:pt idx="22318">
                  <c:v>4286.3200000000024</c:v>
                </c:pt>
                <c:pt idx="22319">
                  <c:v>4286.34</c:v>
                </c:pt>
                <c:pt idx="22320">
                  <c:v>4286.3600000000024</c:v>
                </c:pt>
                <c:pt idx="22321">
                  <c:v>4286.38</c:v>
                </c:pt>
                <c:pt idx="22322">
                  <c:v>4286.4000000000005</c:v>
                </c:pt>
                <c:pt idx="22323">
                  <c:v>4286.42</c:v>
                </c:pt>
                <c:pt idx="22324">
                  <c:v>4286.4399999999996</c:v>
                </c:pt>
                <c:pt idx="22325">
                  <c:v>4286.46</c:v>
                </c:pt>
                <c:pt idx="22326">
                  <c:v>4286.4799999999996</c:v>
                </c:pt>
                <c:pt idx="22327">
                  <c:v>4286.5</c:v>
                </c:pt>
                <c:pt idx="22328">
                  <c:v>4286.5200000000004</c:v>
                </c:pt>
                <c:pt idx="22329">
                  <c:v>4286.54</c:v>
                </c:pt>
                <c:pt idx="22330">
                  <c:v>4286.5600000000004</c:v>
                </c:pt>
                <c:pt idx="22331">
                  <c:v>4286.58</c:v>
                </c:pt>
                <c:pt idx="22332">
                  <c:v>4286.6000000000004</c:v>
                </c:pt>
                <c:pt idx="22333">
                  <c:v>4286.6200000000035</c:v>
                </c:pt>
                <c:pt idx="22334">
                  <c:v>4286.6400000000003</c:v>
                </c:pt>
                <c:pt idx="22335">
                  <c:v>4286.6600000000035</c:v>
                </c:pt>
                <c:pt idx="22336">
                  <c:v>4286.68</c:v>
                </c:pt>
                <c:pt idx="22337">
                  <c:v>4286.7</c:v>
                </c:pt>
                <c:pt idx="22338">
                  <c:v>4286.72</c:v>
                </c:pt>
                <c:pt idx="22339">
                  <c:v>4286.74</c:v>
                </c:pt>
                <c:pt idx="22340">
                  <c:v>4286.76</c:v>
                </c:pt>
                <c:pt idx="22341">
                  <c:v>4286.78</c:v>
                </c:pt>
                <c:pt idx="22342">
                  <c:v>4286.8</c:v>
                </c:pt>
                <c:pt idx="22343">
                  <c:v>4286.8200000000024</c:v>
                </c:pt>
                <c:pt idx="22344">
                  <c:v>4286.84</c:v>
                </c:pt>
                <c:pt idx="22345">
                  <c:v>4286.8600000000024</c:v>
                </c:pt>
                <c:pt idx="22346">
                  <c:v>4286.88</c:v>
                </c:pt>
                <c:pt idx="22347">
                  <c:v>4286.9000000000005</c:v>
                </c:pt>
                <c:pt idx="22348">
                  <c:v>4286.92</c:v>
                </c:pt>
                <c:pt idx="22349">
                  <c:v>4286.9399999999996</c:v>
                </c:pt>
                <c:pt idx="22350">
                  <c:v>4286.96</c:v>
                </c:pt>
                <c:pt idx="22351">
                  <c:v>4286.9799999999996</c:v>
                </c:pt>
                <c:pt idx="22352">
                  <c:v>4287</c:v>
                </c:pt>
                <c:pt idx="22353">
                  <c:v>4287.0200000000004</c:v>
                </c:pt>
                <c:pt idx="22354">
                  <c:v>4287.04</c:v>
                </c:pt>
                <c:pt idx="22355">
                  <c:v>4287.0600000000004</c:v>
                </c:pt>
                <c:pt idx="22356">
                  <c:v>4287.08</c:v>
                </c:pt>
                <c:pt idx="22357">
                  <c:v>4287.1000000000004</c:v>
                </c:pt>
                <c:pt idx="22358">
                  <c:v>4287.1200000000035</c:v>
                </c:pt>
                <c:pt idx="22359">
                  <c:v>4287.1400000000003</c:v>
                </c:pt>
                <c:pt idx="22360">
                  <c:v>4287.1600000000035</c:v>
                </c:pt>
                <c:pt idx="22361">
                  <c:v>4287.18</c:v>
                </c:pt>
                <c:pt idx="22362">
                  <c:v>4287.2</c:v>
                </c:pt>
                <c:pt idx="22363">
                  <c:v>4287.22</c:v>
                </c:pt>
                <c:pt idx="22364">
                  <c:v>4287.24</c:v>
                </c:pt>
                <c:pt idx="22365">
                  <c:v>4287.26</c:v>
                </c:pt>
                <c:pt idx="22366">
                  <c:v>4287.28</c:v>
                </c:pt>
                <c:pt idx="22367">
                  <c:v>4287.3</c:v>
                </c:pt>
                <c:pt idx="22368">
                  <c:v>4287.3200000000024</c:v>
                </c:pt>
                <c:pt idx="22369">
                  <c:v>4287.34</c:v>
                </c:pt>
                <c:pt idx="22370">
                  <c:v>4287.3600000000024</c:v>
                </c:pt>
                <c:pt idx="22371">
                  <c:v>4287.38</c:v>
                </c:pt>
                <c:pt idx="22372">
                  <c:v>4287.4000000000005</c:v>
                </c:pt>
                <c:pt idx="22373">
                  <c:v>4287.42</c:v>
                </c:pt>
                <c:pt idx="22374">
                  <c:v>4287.4399999999996</c:v>
                </c:pt>
                <c:pt idx="22375">
                  <c:v>4287.46</c:v>
                </c:pt>
                <c:pt idx="22376">
                  <c:v>4287.4799999999996</c:v>
                </c:pt>
                <c:pt idx="22377">
                  <c:v>4287.5</c:v>
                </c:pt>
                <c:pt idx="22378">
                  <c:v>4287.5200000000004</c:v>
                </c:pt>
                <c:pt idx="22379">
                  <c:v>4287.54</c:v>
                </c:pt>
                <c:pt idx="22380">
                  <c:v>4287.5600000000004</c:v>
                </c:pt>
                <c:pt idx="22381">
                  <c:v>4287.58</c:v>
                </c:pt>
                <c:pt idx="22382">
                  <c:v>4287.6000000000004</c:v>
                </c:pt>
                <c:pt idx="22383">
                  <c:v>4287.6200000000035</c:v>
                </c:pt>
                <c:pt idx="22384">
                  <c:v>4287.6400000000003</c:v>
                </c:pt>
                <c:pt idx="22385">
                  <c:v>4287.6600000000035</c:v>
                </c:pt>
                <c:pt idx="22386">
                  <c:v>4287.68</c:v>
                </c:pt>
                <c:pt idx="22387">
                  <c:v>4287.7</c:v>
                </c:pt>
                <c:pt idx="22388">
                  <c:v>4287.72</c:v>
                </c:pt>
                <c:pt idx="22389">
                  <c:v>4287.74</c:v>
                </c:pt>
                <c:pt idx="22390">
                  <c:v>4287.76</c:v>
                </c:pt>
                <c:pt idx="22391">
                  <c:v>4287.78</c:v>
                </c:pt>
                <c:pt idx="22392">
                  <c:v>4287.8</c:v>
                </c:pt>
                <c:pt idx="22393">
                  <c:v>4287.8200000000024</c:v>
                </c:pt>
                <c:pt idx="22394">
                  <c:v>4287.84</c:v>
                </c:pt>
                <c:pt idx="22395">
                  <c:v>4287.8600000000024</c:v>
                </c:pt>
                <c:pt idx="22396">
                  <c:v>4287.88</c:v>
                </c:pt>
                <c:pt idx="22397">
                  <c:v>4287.9000000000005</c:v>
                </c:pt>
                <c:pt idx="22398">
                  <c:v>4287.92</c:v>
                </c:pt>
                <c:pt idx="22399">
                  <c:v>4287.9399999999996</c:v>
                </c:pt>
                <c:pt idx="22400">
                  <c:v>4287.96</c:v>
                </c:pt>
                <c:pt idx="22401">
                  <c:v>4287.9799999999996</c:v>
                </c:pt>
                <c:pt idx="22402">
                  <c:v>4288</c:v>
                </c:pt>
                <c:pt idx="22403">
                  <c:v>4288.0200000000004</c:v>
                </c:pt>
                <c:pt idx="22404">
                  <c:v>4288.04</c:v>
                </c:pt>
                <c:pt idx="22405">
                  <c:v>4288.0600000000004</c:v>
                </c:pt>
                <c:pt idx="22406">
                  <c:v>4288.08</c:v>
                </c:pt>
                <c:pt idx="22407">
                  <c:v>4288.1000000000004</c:v>
                </c:pt>
                <c:pt idx="22408">
                  <c:v>4288.1200000000035</c:v>
                </c:pt>
                <c:pt idx="22409">
                  <c:v>4288.1400000000003</c:v>
                </c:pt>
                <c:pt idx="22410">
                  <c:v>4288.1600000000035</c:v>
                </c:pt>
                <c:pt idx="22411">
                  <c:v>4288.18</c:v>
                </c:pt>
                <c:pt idx="22412">
                  <c:v>4288.2</c:v>
                </c:pt>
                <c:pt idx="22413">
                  <c:v>4288.22</c:v>
                </c:pt>
                <c:pt idx="22414">
                  <c:v>4288.24</c:v>
                </c:pt>
                <c:pt idx="22415">
                  <c:v>4288.26</c:v>
                </c:pt>
                <c:pt idx="22416">
                  <c:v>4288.28</c:v>
                </c:pt>
                <c:pt idx="22417">
                  <c:v>4288.3</c:v>
                </c:pt>
                <c:pt idx="22418">
                  <c:v>4288.3200000000024</c:v>
                </c:pt>
                <c:pt idx="22419">
                  <c:v>4288.34</c:v>
                </c:pt>
                <c:pt idx="22420">
                  <c:v>4288.3600000000024</c:v>
                </c:pt>
                <c:pt idx="22421">
                  <c:v>4288.38</c:v>
                </c:pt>
                <c:pt idx="22422">
                  <c:v>4288.4000000000005</c:v>
                </c:pt>
                <c:pt idx="22423">
                  <c:v>4288.42</c:v>
                </c:pt>
                <c:pt idx="22424">
                  <c:v>4288.4399999999996</c:v>
                </c:pt>
                <c:pt idx="22425">
                  <c:v>4288.46</c:v>
                </c:pt>
                <c:pt idx="22426">
                  <c:v>4288.4799999999996</c:v>
                </c:pt>
                <c:pt idx="22427">
                  <c:v>4288.5</c:v>
                </c:pt>
                <c:pt idx="22428">
                  <c:v>4288.5200000000004</c:v>
                </c:pt>
                <c:pt idx="22429">
                  <c:v>4288.54</c:v>
                </c:pt>
                <c:pt idx="22430">
                  <c:v>4288.5600000000004</c:v>
                </c:pt>
                <c:pt idx="22431">
                  <c:v>4288.58</c:v>
                </c:pt>
                <c:pt idx="22432">
                  <c:v>4288.6000000000004</c:v>
                </c:pt>
                <c:pt idx="22433">
                  <c:v>4288.6200000000035</c:v>
                </c:pt>
                <c:pt idx="22434">
                  <c:v>4288.6400000000003</c:v>
                </c:pt>
                <c:pt idx="22435">
                  <c:v>4288.6600000000035</c:v>
                </c:pt>
                <c:pt idx="22436">
                  <c:v>4288.68</c:v>
                </c:pt>
                <c:pt idx="22437">
                  <c:v>4288.7</c:v>
                </c:pt>
                <c:pt idx="22438">
                  <c:v>4288.72</c:v>
                </c:pt>
                <c:pt idx="22439">
                  <c:v>4288.74</c:v>
                </c:pt>
                <c:pt idx="22440">
                  <c:v>4288.76</c:v>
                </c:pt>
                <c:pt idx="22441">
                  <c:v>4288.78</c:v>
                </c:pt>
                <c:pt idx="22442">
                  <c:v>4288.8</c:v>
                </c:pt>
                <c:pt idx="22443">
                  <c:v>4288.8200000000024</c:v>
                </c:pt>
                <c:pt idx="22444">
                  <c:v>4288.84</c:v>
                </c:pt>
                <c:pt idx="22445">
                  <c:v>4288.8600000000024</c:v>
                </c:pt>
                <c:pt idx="22446">
                  <c:v>4288.88</c:v>
                </c:pt>
                <c:pt idx="22447">
                  <c:v>4288.9000000000005</c:v>
                </c:pt>
                <c:pt idx="22448">
                  <c:v>4288.92</c:v>
                </c:pt>
                <c:pt idx="22449">
                  <c:v>4288.9399999999996</c:v>
                </c:pt>
                <c:pt idx="22450">
                  <c:v>4288.96</c:v>
                </c:pt>
                <c:pt idx="22451">
                  <c:v>4288.9799999999996</c:v>
                </c:pt>
                <c:pt idx="22452">
                  <c:v>4289</c:v>
                </c:pt>
                <c:pt idx="22453">
                  <c:v>4289.0200000000004</c:v>
                </c:pt>
                <c:pt idx="22454">
                  <c:v>4289.04</c:v>
                </c:pt>
                <c:pt idx="22455">
                  <c:v>4289.0600000000004</c:v>
                </c:pt>
                <c:pt idx="22456">
                  <c:v>4289.08</c:v>
                </c:pt>
                <c:pt idx="22457">
                  <c:v>4289.1000000000004</c:v>
                </c:pt>
                <c:pt idx="22458">
                  <c:v>4289.1200000000035</c:v>
                </c:pt>
                <c:pt idx="22459">
                  <c:v>4289.1400000000003</c:v>
                </c:pt>
                <c:pt idx="22460">
                  <c:v>4289.1600000000035</c:v>
                </c:pt>
                <c:pt idx="22461">
                  <c:v>4289.18</c:v>
                </c:pt>
                <c:pt idx="22462">
                  <c:v>4289.2</c:v>
                </c:pt>
                <c:pt idx="22463">
                  <c:v>4289.22</c:v>
                </c:pt>
                <c:pt idx="22464">
                  <c:v>4289.24</c:v>
                </c:pt>
                <c:pt idx="22465">
                  <c:v>4289.26</c:v>
                </c:pt>
                <c:pt idx="22466">
                  <c:v>4289.28</c:v>
                </c:pt>
                <c:pt idx="22467">
                  <c:v>4289.3</c:v>
                </c:pt>
                <c:pt idx="22468">
                  <c:v>4289.3200000000024</c:v>
                </c:pt>
                <c:pt idx="22469">
                  <c:v>4289.34</c:v>
                </c:pt>
                <c:pt idx="22470">
                  <c:v>4289.3600000000024</c:v>
                </c:pt>
                <c:pt idx="22471">
                  <c:v>4289.38</c:v>
                </c:pt>
                <c:pt idx="22472">
                  <c:v>4289.4000000000005</c:v>
                </c:pt>
                <c:pt idx="22473">
                  <c:v>4289.42</c:v>
                </c:pt>
                <c:pt idx="22474">
                  <c:v>4289.4399999999996</c:v>
                </c:pt>
                <c:pt idx="22475">
                  <c:v>4289.46</c:v>
                </c:pt>
                <c:pt idx="22476">
                  <c:v>4289.4799999999996</c:v>
                </c:pt>
                <c:pt idx="22477">
                  <c:v>4289.5</c:v>
                </c:pt>
                <c:pt idx="22478">
                  <c:v>4289.5200000000004</c:v>
                </c:pt>
                <c:pt idx="22479">
                  <c:v>4289.54</c:v>
                </c:pt>
                <c:pt idx="22480">
                  <c:v>4289.5600000000004</c:v>
                </c:pt>
                <c:pt idx="22481">
                  <c:v>4289.58</c:v>
                </c:pt>
                <c:pt idx="22482">
                  <c:v>4289.6000000000004</c:v>
                </c:pt>
                <c:pt idx="22483">
                  <c:v>4289.6200000000035</c:v>
                </c:pt>
                <c:pt idx="22484">
                  <c:v>4289.6400000000003</c:v>
                </c:pt>
                <c:pt idx="22485">
                  <c:v>4289.6600000000035</c:v>
                </c:pt>
                <c:pt idx="22486">
                  <c:v>4289.68</c:v>
                </c:pt>
                <c:pt idx="22487">
                  <c:v>4289.7</c:v>
                </c:pt>
                <c:pt idx="22488">
                  <c:v>4289.72</c:v>
                </c:pt>
                <c:pt idx="22489">
                  <c:v>4289.74</c:v>
                </c:pt>
                <c:pt idx="22490">
                  <c:v>4289.76</c:v>
                </c:pt>
                <c:pt idx="22491">
                  <c:v>4289.78</c:v>
                </c:pt>
                <c:pt idx="22492">
                  <c:v>4289.8</c:v>
                </c:pt>
                <c:pt idx="22493">
                  <c:v>4289.8200000000024</c:v>
                </c:pt>
                <c:pt idx="22494">
                  <c:v>4289.84</c:v>
                </c:pt>
                <c:pt idx="22495">
                  <c:v>4289.8600000000024</c:v>
                </c:pt>
                <c:pt idx="22496">
                  <c:v>4289.88</c:v>
                </c:pt>
                <c:pt idx="22497">
                  <c:v>4289.9000000000005</c:v>
                </c:pt>
                <c:pt idx="22498">
                  <c:v>4289.92</c:v>
                </c:pt>
                <c:pt idx="22499">
                  <c:v>4289.9399999999996</c:v>
                </c:pt>
                <c:pt idx="22500">
                  <c:v>4289.96</c:v>
                </c:pt>
                <c:pt idx="22501">
                  <c:v>4289.9799999999996</c:v>
                </c:pt>
                <c:pt idx="22502">
                  <c:v>4290</c:v>
                </c:pt>
                <c:pt idx="22503">
                  <c:v>4290.0200000000004</c:v>
                </c:pt>
                <c:pt idx="22504">
                  <c:v>4290.04</c:v>
                </c:pt>
                <c:pt idx="22505">
                  <c:v>4290.0600000000004</c:v>
                </c:pt>
                <c:pt idx="22506">
                  <c:v>4290.08</c:v>
                </c:pt>
                <c:pt idx="22507">
                  <c:v>4290.1000000000004</c:v>
                </c:pt>
                <c:pt idx="22508">
                  <c:v>4290.1200000000035</c:v>
                </c:pt>
                <c:pt idx="22509">
                  <c:v>4290.1400000000003</c:v>
                </c:pt>
                <c:pt idx="22510">
                  <c:v>4290.1600000000035</c:v>
                </c:pt>
                <c:pt idx="22511">
                  <c:v>4290.18</c:v>
                </c:pt>
                <c:pt idx="22512">
                  <c:v>4290.2</c:v>
                </c:pt>
                <c:pt idx="22513">
                  <c:v>4290.22</c:v>
                </c:pt>
                <c:pt idx="22514">
                  <c:v>4290.24</c:v>
                </c:pt>
                <c:pt idx="22515">
                  <c:v>4290.26</c:v>
                </c:pt>
                <c:pt idx="22516">
                  <c:v>4290.28</c:v>
                </c:pt>
                <c:pt idx="22517">
                  <c:v>4290.3</c:v>
                </c:pt>
                <c:pt idx="22518">
                  <c:v>4290.3200000000024</c:v>
                </c:pt>
                <c:pt idx="22519">
                  <c:v>4290.34</c:v>
                </c:pt>
                <c:pt idx="22520">
                  <c:v>4290.3600000000024</c:v>
                </c:pt>
                <c:pt idx="22521">
                  <c:v>4290.38</c:v>
                </c:pt>
                <c:pt idx="22522">
                  <c:v>4290.4000000000005</c:v>
                </c:pt>
                <c:pt idx="22523">
                  <c:v>4290.42</c:v>
                </c:pt>
                <c:pt idx="22524">
                  <c:v>4290.4399999999996</c:v>
                </c:pt>
                <c:pt idx="22525">
                  <c:v>4290.46</c:v>
                </c:pt>
                <c:pt idx="22526">
                  <c:v>4290.4799999999996</c:v>
                </c:pt>
                <c:pt idx="22527">
                  <c:v>4290.5</c:v>
                </c:pt>
                <c:pt idx="22528">
                  <c:v>4290.5200000000004</c:v>
                </c:pt>
                <c:pt idx="22529">
                  <c:v>4290.54</c:v>
                </c:pt>
                <c:pt idx="22530">
                  <c:v>4290.5600000000004</c:v>
                </c:pt>
                <c:pt idx="22531">
                  <c:v>4290.58</c:v>
                </c:pt>
                <c:pt idx="22532">
                  <c:v>4290.6000000000004</c:v>
                </c:pt>
                <c:pt idx="22533">
                  <c:v>4290.6200000000035</c:v>
                </c:pt>
                <c:pt idx="22534">
                  <c:v>4290.6400000000003</c:v>
                </c:pt>
                <c:pt idx="22535">
                  <c:v>4290.6600000000035</c:v>
                </c:pt>
                <c:pt idx="22536">
                  <c:v>4290.68</c:v>
                </c:pt>
                <c:pt idx="22537">
                  <c:v>4290.7</c:v>
                </c:pt>
                <c:pt idx="22538">
                  <c:v>4290.72</c:v>
                </c:pt>
                <c:pt idx="22539">
                  <c:v>4290.74</c:v>
                </c:pt>
                <c:pt idx="22540">
                  <c:v>4290.76</c:v>
                </c:pt>
                <c:pt idx="22541">
                  <c:v>4290.78</c:v>
                </c:pt>
                <c:pt idx="22542">
                  <c:v>4290.8</c:v>
                </c:pt>
                <c:pt idx="22543">
                  <c:v>4290.8200000000024</c:v>
                </c:pt>
                <c:pt idx="22544">
                  <c:v>4290.84</c:v>
                </c:pt>
                <c:pt idx="22545">
                  <c:v>4290.8600000000024</c:v>
                </c:pt>
                <c:pt idx="22546">
                  <c:v>4290.88</c:v>
                </c:pt>
                <c:pt idx="22547">
                  <c:v>4290.9000000000005</c:v>
                </c:pt>
                <c:pt idx="22548">
                  <c:v>4290.92</c:v>
                </c:pt>
                <c:pt idx="22549">
                  <c:v>4290.9399999999996</c:v>
                </c:pt>
                <c:pt idx="22550">
                  <c:v>4290.96</c:v>
                </c:pt>
                <c:pt idx="22551">
                  <c:v>4290.9799999999996</c:v>
                </c:pt>
                <c:pt idx="22552">
                  <c:v>4291</c:v>
                </c:pt>
                <c:pt idx="22553">
                  <c:v>4291.0200000000004</c:v>
                </c:pt>
                <c:pt idx="22554">
                  <c:v>4291.04</c:v>
                </c:pt>
                <c:pt idx="22555">
                  <c:v>4291.0600000000004</c:v>
                </c:pt>
                <c:pt idx="22556">
                  <c:v>4291.08</c:v>
                </c:pt>
                <c:pt idx="22557">
                  <c:v>4291.1000000000004</c:v>
                </c:pt>
                <c:pt idx="22558">
                  <c:v>4291.1200000000035</c:v>
                </c:pt>
                <c:pt idx="22559">
                  <c:v>4291.1400000000003</c:v>
                </c:pt>
                <c:pt idx="22560">
                  <c:v>4291.1600000000035</c:v>
                </c:pt>
                <c:pt idx="22561">
                  <c:v>4291.18</c:v>
                </c:pt>
                <c:pt idx="22562">
                  <c:v>4291.2</c:v>
                </c:pt>
                <c:pt idx="22563">
                  <c:v>4291.22</c:v>
                </c:pt>
                <c:pt idx="22564">
                  <c:v>4291.24</c:v>
                </c:pt>
                <c:pt idx="22565">
                  <c:v>4291.26</c:v>
                </c:pt>
                <c:pt idx="22566">
                  <c:v>4291.28</c:v>
                </c:pt>
                <c:pt idx="22567">
                  <c:v>4291.3</c:v>
                </c:pt>
                <c:pt idx="22568">
                  <c:v>4291.3200000000024</c:v>
                </c:pt>
                <c:pt idx="22569">
                  <c:v>4291.34</c:v>
                </c:pt>
                <c:pt idx="22570">
                  <c:v>4291.3600000000024</c:v>
                </c:pt>
                <c:pt idx="22571">
                  <c:v>4291.38</c:v>
                </c:pt>
                <c:pt idx="22572">
                  <c:v>4291.4000000000005</c:v>
                </c:pt>
                <c:pt idx="22573">
                  <c:v>4291.42</c:v>
                </c:pt>
                <c:pt idx="22574">
                  <c:v>4291.4399999999996</c:v>
                </c:pt>
                <c:pt idx="22575">
                  <c:v>4291.46</c:v>
                </c:pt>
                <c:pt idx="22576">
                  <c:v>4291.4799999999996</c:v>
                </c:pt>
                <c:pt idx="22577">
                  <c:v>4291.5</c:v>
                </c:pt>
                <c:pt idx="22578">
                  <c:v>4291.5200000000004</c:v>
                </c:pt>
                <c:pt idx="22579">
                  <c:v>4291.54</c:v>
                </c:pt>
                <c:pt idx="22580">
                  <c:v>4291.5600000000004</c:v>
                </c:pt>
                <c:pt idx="22581">
                  <c:v>4291.58</c:v>
                </c:pt>
                <c:pt idx="22582">
                  <c:v>4291.6000000000004</c:v>
                </c:pt>
                <c:pt idx="22583">
                  <c:v>4291.6200000000035</c:v>
                </c:pt>
                <c:pt idx="22584">
                  <c:v>4291.6400000000003</c:v>
                </c:pt>
                <c:pt idx="22585">
                  <c:v>4291.6600000000035</c:v>
                </c:pt>
                <c:pt idx="22586">
                  <c:v>4291.68</c:v>
                </c:pt>
                <c:pt idx="22587">
                  <c:v>4291.7</c:v>
                </c:pt>
                <c:pt idx="22588">
                  <c:v>4291.72</c:v>
                </c:pt>
                <c:pt idx="22589">
                  <c:v>4291.74</c:v>
                </c:pt>
                <c:pt idx="22590">
                  <c:v>4291.76</c:v>
                </c:pt>
                <c:pt idx="22591">
                  <c:v>4291.78</c:v>
                </c:pt>
                <c:pt idx="22592">
                  <c:v>4291.8</c:v>
                </c:pt>
                <c:pt idx="22593">
                  <c:v>4291.8200000000024</c:v>
                </c:pt>
                <c:pt idx="22594">
                  <c:v>4291.84</c:v>
                </c:pt>
                <c:pt idx="22595">
                  <c:v>4291.8600000000024</c:v>
                </c:pt>
                <c:pt idx="22596">
                  <c:v>4291.88</c:v>
                </c:pt>
                <c:pt idx="22597">
                  <c:v>4291.9000000000005</c:v>
                </c:pt>
                <c:pt idx="22598">
                  <c:v>4291.92</c:v>
                </c:pt>
                <c:pt idx="22599">
                  <c:v>4291.9399999999996</c:v>
                </c:pt>
                <c:pt idx="22600">
                  <c:v>4291.96</c:v>
                </c:pt>
                <c:pt idx="22601">
                  <c:v>4291.9799999999996</c:v>
                </c:pt>
                <c:pt idx="22602">
                  <c:v>4292</c:v>
                </c:pt>
                <c:pt idx="22603">
                  <c:v>4292.0200000000004</c:v>
                </c:pt>
                <c:pt idx="22604">
                  <c:v>4292.04</c:v>
                </c:pt>
                <c:pt idx="22605">
                  <c:v>4292.0600000000004</c:v>
                </c:pt>
                <c:pt idx="22606">
                  <c:v>4292.08</c:v>
                </c:pt>
                <c:pt idx="22607">
                  <c:v>4292.1000000000004</c:v>
                </c:pt>
                <c:pt idx="22608">
                  <c:v>4292.1200000000035</c:v>
                </c:pt>
                <c:pt idx="22609">
                  <c:v>4292.1400000000003</c:v>
                </c:pt>
                <c:pt idx="22610">
                  <c:v>4292.1600000000035</c:v>
                </c:pt>
                <c:pt idx="22611">
                  <c:v>4292.18</c:v>
                </c:pt>
                <c:pt idx="22612">
                  <c:v>4292.2</c:v>
                </c:pt>
                <c:pt idx="22613">
                  <c:v>4292.22</c:v>
                </c:pt>
                <c:pt idx="22614">
                  <c:v>4292.24</c:v>
                </c:pt>
                <c:pt idx="22615">
                  <c:v>4292.26</c:v>
                </c:pt>
                <c:pt idx="22616">
                  <c:v>4292.28</c:v>
                </c:pt>
                <c:pt idx="22617">
                  <c:v>4292.3</c:v>
                </c:pt>
                <c:pt idx="22618">
                  <c:v>4292.3200000000024</c:v>
                </c:pt>
                <c:pt idx="22619">
                  <c:v>4292.34</c:v>
                </c:pt>
                <c:pt idx="22620">
                  <c:v>4292.3600000000024</c:v>
                </c:pt>
                <c:pt idx="22621">
                  <c:v>4292.38</c:v>
                </c:pt>
                <c:pt idx="22622">
                  <c:v>4292.4000000000005</c:v>
                </c:pt>
                <c:pt idx="22623">
                  <c:v>4292.42</c:v>
                </c:pt>
                <c:pt idx="22624">
                  <c:v>4292.4399999999996</c:v>
                </c:pt>
                <c:pt idx="22625">
                  <c:v>4292.46</c:v>
                </c:pt>
                <c:pt idx="22626">
                  <c:v>4292.4799999999996</c:v>
                </c:pt>
                <c:pt idx="22627">
                  <c:v>4292.5</c:v>
                </c:pt>
                <c:pt idx="22628">
                  <c:v>4292.5200000000004</c:v>
                </c:pt>
                <c:pt idx="22629">
                  <c:v>4292.54</c:v>
                </c:pt>
                <c:pt idx="22630">
                  <c:v>4292.5600000000004</c:v>
                </c:pt>
                <c:pt idx="22631">
                  <c:v>4292.58</c:v>
                </c:pt>
                <c:pt idx="22632">
                  <c:v>4292.6000000000004</c:v>
                </c:pt>
                <c:pt idx="22633">
                  <c:v>4292.6200000000035</c:v>
                </c:pt>
                <c:pt idx="22634">
                  <c:v>4292.6400000000003</c:v>
                </c:pt>
                <c:pt idx="22635">
                  <c:v>4292.6600000000035</c:v>
                </c:pt>
                <c:pt idx="22636">
                  <c:v>4292.68</c:v>
                </c:pt>
                <c:pt idx="22637">
                  <c:v>4292.7</c:v>
                </c:pt>
                <c:pt idx="22638">
                  <c:v>4292.72</c:v>
                </c:pt>
                <c:pt idx="22639">
                  <c:v>4292.74</c:v>
                </c:pt>
                <c:pt idx="22640">
                  <c:v>4292.76</c:v>
                </c:pt>
                <c:pt idx="22641">
                  <c:v>4292.78</c:v>
                </c:pt>
                <c:pt idx="22642">
                  <c:v>4292.8</c:v>
                </c:pt>
                <c:pt idx="22643">
                  <c:v>4292.8200000000024</c:v>
                </c:pt>
                <c:pt idx="22644">
                  <c:v>4292.84</c:v>
                </c:pt>
                <c:pt idx="22645">
                  <c:v>4292.8600000000024</c:v>
                </c:pt>
                <c:pt idx="22646">
                  <c:v>4292.88</c:v>
                </c:pt>
                <c:pt idx="22647">
                  <c:v>4292.9000000000005</c:v>
                </c:pt>
                <c:pt idx="22648">
                  <c:v>4292.92</c:v>
                </c:pt>
                <c:pt idx="22649">
                  <c:v>4292.9399999999996</c:v>
                </c:pt>
                <c:pt idx="22650">
                  <c:v>4292.96</c:v>
                </c:pt>
                <c:pt idx="22651">
                  <c:v>4292.9799999999996</c:v>
                </c:pt>
                <c:pt idx="22652">
                  <c:v>4293</c:v>
                </c:pt>
                <c:pt idx="22653">
                  <c:v>4293.0200000000004</c:v>
                </c:pt>
                <c:pt idx="22654">
                  <c:v>4293.04</c:v>
                </c:pt>
                <c:pt idx="22655">
                  <c:v>4293.0600000000004</c:v>
                </c:pt>
                <c:pt idx="22656">
                  <c:v>4293.08</c:v>
                </c:pt>
                <c:pt idx="22657">
                  <c:v>4293.1000000000004</c:v>
                </c:pt>
                <c:pt idx="22658">
                  <c:v>4293.1200000000035</c:v>
                </c:pt>
                <c:pt idx="22659">
                  <c:v>4293.1400000000003</c:v>
                </c:pt>
                <c:pt idx="22660">
                  <c:v>4293.1600000000035</c:v>
                </c:pt>
                <c:pt idx="22661">
                  <c:v>4293.18</c:v>
                </c:pt>
                <c:pt idx="22662">
                  <c:v>4293.2</c:v>
                </c:pt>
                <c:pt idx="22663">
                  <c:v>4293.22</c:v>
                </c:pt>
                <c:pt idx="22664">
                  <c:v>4293.24</c:v>
                </c:pt>
                <c:pt idx="22665">
                  <c:v>4293.26</c:v>
                </c:pt>
                <c:pt idx="22666">
                  <c:v>4293.28</c:v>
                </c:pt>
                <c:pt idx="22667">
                  <c:v>4293.3</c:v>
                </c:pt>
                <c:pt idx="22668">
                  <c:v>4293.3200000000024</c:v>
                </c:pt>
                <c:pt idx="22669">
                  <c:v>4293.34</c:v>
                </c:pt>
                <c:pt idx="22670">
                  <c:v>4293.3600000000024</c:v>
                </c:pt>
                <c:pt idx="22671">
                  <c:v>4293.38</c:v>
                </c:pt>
                <c:pt idx="22672">
                  <c:v>4293.4000000000005</c:v>
                </c:pt>
                <c:pt idx="22673">
                  <c:v>4293.42</c:v>
                </c:pt>
                <c:pt idx="22674">
                  <c:v>4293.4399999999996</c:v>
                </c:pt>
                <c:pt idx="22675">
                  <c:v>4293.46</c:v>
                </c:pt>
                <c:pt idx="22676">
                  <c:v>4293.4799999999996</c:v>
                </c:pt>
                <c:pt idx="22677">
                  <c:v>4293.5</c:v>
                </c:pt>
                <c:pt idx="22678">
                  <c:v>4293.5200000000004</c:v>
                </c:pt>
                <c:pt idx="22679">
                  <c:v>4293.54</c:v>
                </c:pt>
                <c:pt idx="22680">
                  <c:v>4293.5600000000004</c:v>
                </c:pt>
                <c:pt idx="22681">
                  <c:v>4293.58</c:v>
                </c:pt>
                <c:pt idx="22682">
                  <c:v>4293.6000000000004</c:v>
                </c:pt>
                <c:pt idx="22683">
                  <c:v>4293.6200000000035</c:v>
                </c:pt>
                <c:pt idx="22684">
                  <c:v>4293.6400000000003</c:v>
                </c:pt>
                <c:pt idx="22685">
                  <c:v>4293.6600000000035</c:v>
                </c:pt>
                <c:pt idx="22686">
                  <c:v>4293.68</c:v>
                </c:pt>
                <c:pt idx="22687">
                  <c:v>4293.7</c:v>
                </c:pt>
                <c:pt idx="22688">
                  <c:v>4293.72</c:v>
                </c:pt>
                <c:pt idx="22689">
                  <c:v>4293.74</c:v>
                </c:pt>
                <c:pt idx="22690">
                  <c:v>4293.76</c:v>
                </c:pt>
                <c:pt idx="22691">
                  <c:v>4293.78</c:v>
                </c:pt>
                <c:pt idx="22692">
                  <c:v>4293.8</c:v>
                </c:pt>
                <c:pt idx="22693">
                  <c:v>4293.8200000000024</c:v>
                </c:pt>
                <c:pt idx="22694">
                  <c:v>4293.84</c:v>
                </c:pt>
                <c:pt idx="22695">
                  <c:v>4293.8600000000024</c:v>
                </c:pt>
                <c:pt idx="22696">
                  <c:v>4293.88</c:v>
                </c:pt>
                <c:pt idx="22697">
                  <c:v>4293.9000000000005</c:v>
                </c:pt>
                <c:pt idx="22698">
                  <c:v>4293.92</c:v>
                </c:pt>
                <c:pt idx="22699">
                  <c:v>4293.9399999999996</c:v>
                </c:pt>
                <c:pt idx="22700">
                  <c:v>4293.96</c:v>
                </c:pt>
                <c:pt idx="22701">
                  <c:v>4293.9799999999996</c:v>
                </c:pt>
                <c:pt idx="22702">
                  <c:v>4294</c:v>
                </c:pt>
                <c:pt idx="22703">
                  <c:v>4294.0200000000004</c:v>
                </c:pt>
                <c:pt idx="22704">
                  <c:v>4294.04</c:v>
                </c:pt>
                <c:pt idx="22705">
                  <c:v>4294.0600000000004</c:v>
                </c:pt>
                <c:pt idx="22706">
                  <c:v>4294.08</c:v>
                </c:pt>
                <c:pt idx="22707">
                  <c:v>4294.1000000000004</c:v>
                </c:pt>
                <c:pt idx="22708">
                  <c:v>4294.1200000000035</c:v>
                </c:pt>
                <c:pt idx="22709">
                  <c:v>4294.1400000000003</c:v>
                </c:pt>
                <c:pt idx="22710">
                  <c:v>4294.1600000000035</c:v>
                </c:pt>
                <c:pt idx="22711">
                  <c:v>4294.18</c:v>
                </c:pt>
                <c:pt idx="22712">
                  <c:v>4294.2</c:v>
                </c:pt>
                <c:pt idx="22713">
                  <c:v>4294.22</c:v>
                </c:pt>
                <c:pt idx="22714">
                  <c:v>4294.24</c:v>
                </c:pt>
                <c:pt idx="22715">
                  <c:v>4294.26</c:v>
                </c:pt>
                <c:pt idx="22716">
                  <c:v>4294.28</c:v>
                </c:pt>
                <c:pt idx="22717">
                  <c:v>4294.3</c:v>
                </c:pt>
                <c:pt idx="22718">
                  <c:v>4294.3200000000024</c:v>
                </c:pt>
                <c:pt idx="22719">
                  <c:v>4294.34</c:v>
                </c:pt>
                <c:pt idx="22720">
                  <c:v>4294.3600000000024</c:v>
                </c:pt>
                <c:pt idx="22721">
                  <c:v>4294.38</c:v>
                </c:pt>
                <c:pt idx="22722">
                  <c:v>4294.4000000000005</c:v>
                </c:pt>
                <c:pt idx="22723">
                  <c:v>4294.42</c:v>
                </c:pt>
                <c:pt idx="22724">
                  <c:v>4294.4399999999996</c:v>
                </c:pt>
                <c:pt idx="22725">
                  <c:v>4294.46</c:v>
                </c:pt>
                <c:pt idx="22726">
                  <c:v>4294.4799999999996</c:v>
                </c:pt>
                <c:pt idx="22727">
                  <c:v>4294.5</c:v>
                </c:pt>
                <c:pt idx="22728">
                  <c:v>4294.5200000000004</c:v>
                </c:pt>
                <c:pt idx="22729">
                  <c:v>4294.54</c:v>
                </c:pt>
                <c:pt idx="22730">
                  <c:v>4294.5600000000004</c:v>
                </c:pt>
                <c:pt idx="22731">
                  <c:v>4294.58</c:v>
                </c:pt>
                <c:pt idx="22732">
                  <c:v>4294.6000000000004</c:v>
                </c:pt>
                <c:pt idx="22733">
                  <c:v>4294.6200000000035</c:v>
                </c:pt>
                <c:pt idx="22734">
                  <c:v>4294.6400000000003</c:v>
                </c:pt>
                <c:pt idx="22735">
                  <c:v>4294.6600000000035</c:v>
                </c:pt>
                <c:pt idx="22736">
                  <c:v>4294.68</c:v>
                </c:pt>
                <c:pt idx="22737">
                  <c:v>4294.7</c:v>
                </c:pt>
                <c:pt idx="22738">
                  <c:v>4294.72</c:v>
                </c:pt>
                <c:pt idx="22739">
                  <c:v>4294.74</c:v>
                </c:pt>
                <c:pt idx="22740">
                  <c:v>4294.76</c:v>
                </c:pt>
                <c:pt idx="22741">
                  <c:v>4294.78</c:v>
                </c:pt>
                <c:pt idx="22742">
                  <c:v>4294.8</c:v>
                </c:pt>
                <c:pt idx="22743">
                  <c:v>4294.8200000000024</c:v>
                </c:pt>
                <c:pt idx="22744">
                  <c:v>4294.84</c:v>
                </c:pt>
                <c:pt idx="22745">
                  <c:v>4294.8600000000024</c:v>
                </c:pt>
                <c:pt idx="22746">
                  <c:v>4294.88</c:v>
                </c:pt>
                <c:pt idx="22747">
                  <c:v>4294.9000000000005</c:v>
                </c:pt>
                <c:pt idx="22748">
                  <c:v>4294.92</c:v>
                </c:pt>
                <c:pt idx="22749">
                  <c:v>4294.9399999999996</c:v>
                </c:pt>
                <c:pt idx="22750">
                  <c:v>4294.96</c:v>
                </c:pt>
                <c:pt idx="22751">
                  <c:v>4294.9799999999996</c:v>
                </c:pt>
                <c:pt idx="22752">
                  <c:v>4295</c:v>
                </c:pt>
                <c:pt idx="22753">
                  <c:v>4295.0200000000004</c:v>
                </c:pt>
                <c:pt idx="22754">
                  <c:v>4295.04</c:v>
                </c:pt>
                <c:pt idx="22755">
                  <c:v>4295.0600000000004</c:v>
                </c:pt>
                <c:pt idx="22756">
                  <c:v>4295.08</c:v>
                </c:pt>
                <c:pt idx="22757">
                  <c:v>4295.1000000000004</c:v>
                </c:pt>
                <c:pt idx="22758">
                  <c:v>4295.1200000000035</c:v>
                </c:pt>
                <c:pt idx="22759">
                  <c:v>4295.1400000000003</c:v>
                </c:pt>
                <c:pt idx="22760">
                  <c:v>4295.1600000000035</c:v>
                </c:pt>
                <c:pt idx="22761">
                  <c:v>4295.18</c:v>
                </c:pt>
                <c:pt idx="22762">
                  <c:v>4295.2</c:v>
                </c:pt>
                <c:pt idx="22763">
                  <c:v>4295.22</c:v>
                </c:pt>
                <c:pt idx="22764">
                  <c:v>4295.24</c:v>
                </c:pt>
                <c:pt idx="22765">
                  <c:v>4295.26</c:v>
                </c:pt>
                <c:pt idx="22766">
                  <c:v>4295.28</c:v>
                </c:pt>
                <c:pt idx="22767">
                  <c:v>4295.3</c:v>
                </c:pt>
                <c:pt idx="22768">
                  <c:v>4295.3200000000024</c:v>
                </c:pt>
                <c:pt idx="22769">
                  <c:v>4295.34</c:v>
                </c:pt>
                <c:pt idx="22770">
                  <c:v>4295.3600000000024</c:v>
                </c:pt>
                <c:pt idx="22771">
                  <c:v>4295.38</c:v>
                </c:pt>
                <c:pt idx="22772">
                  <c:v>4295.4000000000005</c:v>
                </c:pt>
                <c:pt idx="22773">
                  <c:v>4295.42</c:v>
                </c:pt>
                <c:pt idx="22774">
                  <c:v>4295.4399999999996</c:v>
                </c:pt>
                <c:pt idx="22775">
                  <c:v>4295.46</c:v>
                </c:pt>
                <c:pt idx="22776">
                  <c:v>4295.4799999999996</c:v>
                </c:pt>
                <c:pt idx="22777">
                  <c:v>4295.5</c:v>
                </c:pt>
                <c:pt idx="22778">
                  <c:v>4295.5200000000004</c:v>
                </c:pt>
                <c:pt idx="22779">
                  <c:v>4295.54</c:v>
                </c:pt>
                <c:pt idx="22780">
                  <c:v>4295.5600000000004</c:v>
                </c:pt>
                <c:pt idx="22781">
                  <c:v>4295.58</c:v>
                </c:pt>
                <c:pt idx="22782">
                  <c:v>4295.6000000000004</c:v>
                </c:pt>
                <c:pt idx="22783">
                  <c:v>4295.6200000000035</c:v>
                </c:pt>
                <c:pt idx="22784">
                  <c:v>4295.6400000000003</c:v>
                </c:pt>
                <c:pt idx="22785">
                  <c:v>4295.6600000000035</c:v>
                </c:pt>
                <c:pt idx="22786">
                  <c:v>4295.68</c:v>
                </c:pt>
                <c:pt idx="22787">
                  <c:v>4295.7</c:v>
                </c:pt>
                <c:pt idx="22788">
                  <c:v>4295.72</c:v>
                </c:pt>
                <c:pt idx="22789">
                  <c:v>4295.74</c:v>
                </c:pt>
                <c:pt idx="22790">
                  <c:v>4295.76</c:v>
                </c:pt>
                <c:pt idx="22791">
                  <c:v>4295.78</c:v>
                </c:pt>
                <c:pt idx="22792">
                  <c:v>4295.8</c:v>
                </c:pt>
                <c:pt idx="22793">
                  <c:v>4295.8200000000024</c:v>
                </c:pt>
                <c:pt idx="22794">
                  <c:v>4295.84</c:v>
                </c:pt>
                <c:pt idx="22795">
                  <c:v>4295.8600000000024</c:v>
                </c:pt>
                <c:pt idx="22796">
                  <c:v>4295.88</c:v>
                </c:pt>
                <c:pt idx="22797">
                  <c:v>4295.9000000000005</c:v>
                </c:pt>
                <c:pt idx="22798">
                  <c:v>4295.92</c:v>
                </c:pt>
                <c:pt idx="22799">
                  <c:v>4295.9399999999996</c:v>
                </c:pt>
                <c:pt idx="22800">
                  <c:v>4295.96</c:v>
                </c:pt>
                <c:pt idx="22801">
                  <c:v>4295.9799999999996</c:v>
                </c:pt>
                <c:pt idx="22802">
                  <c:v>4296</c:v>
                </c:pt>
                <c:pt idx="22803">
                  <c:v>4296.0200000000004</c:v>
                </c:pt>
                <c:pt idx="22804">
                  <c:v>4296.04</c:v>
                </c:pt>
                <c:pt idx="22805">
                  <c:v>4296.0600000000004</c:v>
                </c:pt>
                <c:pt idx="22806">
                  <c:v>4296.08</c:v>
                </c:pt>
                <c:pt idx="22807">
                  <c:v>4296.1000000000004</c:v>
                </c:pt>
                <c:pt idx="22808">
                  <c:v>4296.1200000000035</c:v>
                </c:pt>
                <c:pt idx="22809">
                  <c:v>4296.1400000000003</c:v>
                </c:pt>
                <c:pt idx="22810">
                  <c:v>4296.1600000000035</c:v>
                </c:pt>
                <c:pt idx="22811">
                  <c:v>4296.18</c:v>
                </c:pt>
                <c:pt idx="22812">
                  <c:v>4296.2</c:v>
                </c:pt>
                <c:pt idx="22813">
                  <c:v>4296.22</c:v>
                </c:pt>
                <c:pt idx="22814">
                  <c:v>4296.24</c:v>
                </c:pt>
                <c:pt idx="22815">
                  <c:v>4296.26</c:v>
                </c:pt>
                <c:pt idx="22816">
                  <c:v>4296.28</c:v>
                </c:pt>
                <c:pt idx="22817">
                  <c:v>4296.3</c:v>
                </c:pt>
                <c:pt idx="22818">
                  <c:v>4296.3200000000024</c:v>
                </c:pt>
                <c:pt idx="22819">
                  <c:v>4296.34</c:v>
                </c:pt>
                <c:pt idx="22820">
                  <c:v>4296.3600000000024</c:v>
                </c:pt>
                <c:pt idx="22821">
                  <c:v>4296.38</c:v>
                </c:pt>
                <c:pt idx="22822">
                  <c:v>4296.4000000000005</c:v>
                </c:pt>
                <c:pt idx="22823">
                  <c:v>4296.42</c:v>
                </c:pt>
                <c:pt idx="22824">
                  <c:v>4296.4399999999996</c:v>
                </c:pt>
                <c:pt idx="22825">
                  <c:v>4296.46</c:v>
                </c:pt>
                <c:pt idx="22826">
                  <c:v>4296.4799999999996</c:v>
                </c:pt>
                <c:pt idx="22827">
                  <c:v>4296.5</c:v>
                </c:pt>
                <c:pt idx="22828">
                  <c:v>4296.5200000000004</c:v>
                </c:pt>
                <c:pt idx="22829">
                  <c:v>4296.54</c:v>
                </c:pt>
                <c:pt idx="22830">
                  <c:v>4296.5600000000004</c:v>
                </c:pt>
                <c:pt idx="22831">
                  <c:v>4296.58</c:v>
                </c:pt>
                <c:pt idx="22832">
                  <c:v>4296.6000000000004</c:v>
                </c:pt>
                <c:pt idx="22833">
                  <c:v>4296.6200000000035</c:v>
                </c:pt>
                <c:pt idx="22834">
                  <c:v>4296.6400000000003</c:v>
                </c:pt>
                <c:pt idx="22835">
                  <c:v>4296.6600000000035</c:v>
                </c:pt>
                <c:pt idx="22836">
                  <c:v>4296.68</c:v>
                </c:pt>
                <c:pt idx="22837">
                  <c:v>4296.7</c:v>
                </c:pt>
                <c:pt idx="22838">
                  <c:v>4296.72</c:v>
                </c:pt>
                <c:pt idx="22839">
                  <c:v>4296.74</c:v>
                </c:pt>
                <c:pt idx="22840">
                  <c:v>4296.76</c:v>
                </c:pt>
                <c:pt idx="22841">
                  <c:v>4296.78</c:v>
                </c:pt>
                <c:pt idx="22842">
                  <c:v>4296.8</c:v>
                </c:pt>
                <c:pt idx="22843">
                  <c:v>4296.8200000000024</c:v>
                </c:pt>
                <c:pt idx="22844">
                  <c:v>4296.84</c:v>
                </c:pt>
                <c:pt idx="22845">
                  <c:v>4296.8600000000024</c:v>
                </c:pt>
                <c:pt idx="22846">
                  <c:v>4296.88</c:v>
                </c:pt>
                <c:pt idx="22847">
                  <c:v>4296.9000000000005</c:v>
                </c:pt>
                <c:pt idx="22848">
                  <c:v>4296.92</c:v>
                </c:pt>
                <c:pt idx="22849">
                  <c:v>4296.9399999999996</c:v>
                </c:pt>
                <c:pt idx="22850">
                  <c:v>4296.96</c:v>
                </c:pt>
                <c:pt idx="22851">
                  <c:v>4296.9799999999996</c:v>
                </c:pt>
                <c:pt idx="22852">
                  <c:v>4297</c:v>
                </c:pt>
                <c:pt idx="22853">
                  <c:v>4297.0200000000004</c:v>
                </c:pt>
                <c:pt idx="22854">
                  <c:v>4297.04</c:v>
                </c:pt>
                <c:pt idx="22855">
                  <c:v>4297.0600000000004</c:v>
                </c:pt>
                <c:pt idx="22856">
                  <c:v>4297.08</c:v>
                </c:pt>
                <c:pt idx="22857">
                  <c:v>4297.1000000000004</c:v>
                </c:pt>
                <c:pt idx="22858">
                  <c:v>4297.1200000000035</c:v>
                </c:pt>
                <c:pt idx="22859">
                  <c:v>4297.1400000000003</c:v>
                </c:pt>
                <c:pt idx="22860">
                  <c:v>4297.1600000000035</c:v>
                </c:pt>
                <c:pt idx="22861">
                  <c:v>4297.18</c:v>
                </c:pt>
                <c:pt idx="22862">
                  <c:v>4297.2</c:v>
                </c:pt>
                <c:pt idx="22863">
                  <c:v>4297.22</c:v>
                </c:pt>
                <c:pt idx="22864">
                  <c:v>4297.24</c:v>
                </c:pt>
                <c:pt idx="22865">
                  <c:v>4297.26</c:v>
                </c:pt>
                <c:pt idx="22866">
                  <c:v>4297.28</c:v>
                </c:pt>
                <c:pt idx="22867">
                  <c:v>4297.3</c:v>
                </c:pt>
                <c:pt idx="22868">
                  <c:v>4297.3200000000024</c:v>
                </c:pt>
                <c:pt idx="22869">
                  <c:v>4297.34</c:v>
                </c:pt>
                <c:pt idx="22870">
                  <c:v>4297.3600000000024</c:v>
                </c:pt>
                <c:pt idx="22871">
                  <c:v>4297.38</c:v>
                </c:pt>
                <c:pt idx="22872">
                  <c:v>4297.4000000000005</c:v>
                </c:pt>
                <c:pt idx="22873">
                  <c:v>4297.42</c:v>
                </c:pt>
                <c:pt idx="22874">
                  <c:v>4297.4399999999996</c:v>
                </c:pt>
                <c:pt idx="22875">
                  <c:v>4297.46</c:v>
                </c:pt>
                <c:pt idx="22876">
                  <c:v>4297.4799999999996</c:v>
                </c:pt>
                <c:pt idx="22877">
                  <c:v>4297.5</c:v>
                </c:pt>
                <c:pt idx="22878">
                  <c:v>4297.5200000000004</c:v>
                </c:pt>
                <c:pt idx="22879">
                  <c:v>4297.54</c:v>
                </c:pt>
                <c:pt idx="22880">
                  <c:v>4297.5600000000004</c:v>
                </c:pt>
                <c:pt idx="22881">
                  <c:v>4297.58</c:v>
                </c:pt>
                <c:pt idx="22882">
                  <c:v>4297.6000000000004</c:v>
                </c:pt>
                <c:pt idx="22883">
                  <c:v>4297.6200000000035</c:v>
                </c:pt>
                <c:pt idx="22884">
                  <c:v>4297.6400000000003</c:v>
                </c:pt>
                <c:pt idx="22885">
                  <c:v>4297.6600000000035</c:v>
                </c:pt>
                <c:pt idx="22886">
                  <c:v>4297.68</c:v>
                </c:pt>
                <c:pt idx="22887">
                  <c:v>4297.7</c:v>
                </c:pt>
                <c:pt idx="22888">
                  <c:v>4297.72</c:v>
                </c:pt>
                <c:pt idx="22889">
                  <c:v>4297.74</c:v>
                </c:pt>
                <c:pt idx="22890">
                  <c:v>4297.76</c:v>
                </c:pt>
                <c:pt idx="22891">
                  <c:v>4297.78</c:v>
                </c:pt>
                <c:pt idx="22892">
                  <c:v>4297.8</c:v>
                </c:pt>
                <c:pt idx="22893">
                  <c:v>4297.8200000000024</c:v>
                </c:pt>
                <c:pt idx="22894">
                  <c:v>4297.84</c:v>
                </c:pt>
                <c:pt idx="22895">
                  <c:v>4297.8600000000024</c:v>
                </c:pt>
                <c:pt idx="22896">
                  <c:v>4297.88</c:v>
                </c:pt>
                <c:pt idx="22897">
                  <c:v>4297.9000000000005</c:v>
                </c:pt>
                <c:pt idx="22898">
                  <c:v>4297.92</c:v>
                </c:pt>
                <c:pt idx="22899">
                  <c:v>4297.9399999999996</c:v>
                </c:pt>
                <c:pt idx="22900">
                  <c:v>4297.96</c:v>
                </c:pt>
                <c:pt idx="22901">
                  <c:v>4297.9799999999996</c:v>
                </c:pt>
                <c:pt idx="22902">
                  <c:v>4298</c:v>
                </c:pt>
                <c:pt idx="22903">
                  <c:v>4298.0200000000004</c:v>
                </c:pt>
                <c:pt idx="22904">
                  <c:v>4298.04</c:v>
                </c:pt>
                <c:pt idx="22905">
                  <c:v>4298.0600000000004</c:v>
                </c:pt>
                <c:pt idx="22906">
                  <c:v>4298.08</c:v>
                </c:pt>
                <c:pt idx="22907">
                  <c:v>4298.1000000000004</c:v>
                </c:pt>
                <c:pt idx="22908">
                  <c:v>4298.1200000000035</c:v>
                </c:pt>
                <c:pt idx="22909">
                  <c:v>4298.1400000000003</c:v>
                </c:pt>
                <c:pt idx="22910">
                  <c:v>4298.1600000000035</c:v>
                </c:pt>
                <c:pt idx="22911">
                  <c:v>4298.18</c:v>
                </c:pt>
                <c:pt idx="22912">
                  <c:v>4298.2</c:v>
                </c:pt>
                <c:pt idx="22913">
                  <c:v>4298.22</c:v>
                </c:pt>
                <c:pt idx="22914">
                  <c:v>4298.24</c:v>
                </c:pt>
                <c:pt idx="22915">
                  <c:v>4298.26</c:v>
                </c:pt>
                <c:pt idx="22916">
                  <c:v>4298.28</c:v>
                </c:pt>
                <c:pt idx="22917">
                  <c:v>4298.3</c:v>
                </c:pt>
                <c:pt idx="22918">
                  <c:v>4298.3200000000024</c:v>
                </c:pt>
                <c:pt idx="22919">
                  <c:v>4298.34</c:v>
                </c:pt>
                <c:pt idx="22920">
                  <c:v>4298.3600000000024</c:v>
                </c:pt>
                <c:pt idx="22921">
                  <c:v>4298.38</c:v>
                </c:pt>
                <c:pt idx="22922">
                  <c:v>4298.4000000000005</c:v>
                </c:pt>
                <c:pt idx="22923">
                  <c:v>4298.42</c:v>
                </c:pt>
                <c:pt idx="22924">
                  <c:v>4298.4399999999996</c:v>
                </c:pt>
                <c:pt idx="22925">
                  <c:v>4298.46</c:v>
                </c:pt>
                <c:pt idx="22926">
                  <c:v>4298.4799999999996</c:v>
                </c:pt>
                <c:pt idx="22927">
                  <c:v>4298.5</c:v>
                </c:pt>
                <c:pt idx="22928">
                  <c:v>4298.5200000000004</c:v>
                </c:pt>
                <c:pt idx="22929">
                  <c:v>4298.54</c:v>
                </c:pt>
                <c:pt idx="22930">
                  <c:v>4298.5600000000004</c:v>
                </c:pt>
                <c:pt idx="22931">
                  <c:v>4298.58</c:v>
                </c:pt>
                <c:pt idx="22932">
                  <c:v>4298.6000000000004</c:v>
                </c:pt>
                <c:pt idx="22933">
                  <c:v>4298.6200000000035</c:v>
                </c:pt>
                <c:pt idx="22934">
                  <c:v>4298.6400000000003</c:v>
                </c:pt>
                <c:pt idx="22935">
                  <c:v>4298.6600000000035</c:v>
                </c:pt>
                <c:pt idx="22936">
                  <c:v>4298.68</c:v>
                </c:pt>
                <c:pt idx="22937">
                  <c:v>4298.7</c:v>
                </c:pt>
                <c:pt idx="22938">
                  <c:v>4298.72</c:v>
                </c:pt>
                <c:pt idx="22939">
                  <c:v>4298.74</c:v>
                </c:pt>
                <c:pt idx="22940">
                  <c:v>4298.76</c:v>
                </c:pt>
                <c:pt idx="22941">
                  <c:v>4298.78</c:v>
                </c:pt>
                <c:pt idx="22942">
                  <c:v>4298.8</c:v>
                </c:pt>
                <c:pt idx="22943">
                  <c:v>4298.8200000000024</c:v>
                </c:pt>
                <c:pt idx="22944">
                  <c:v>4298.84</c:v>
                </c:pt>
                <c:pt idx="22945">
                  <c:v>4298.8600000000024</c:v>
                </c:pt>
                <c:pt idx="22946">
                  <c:v>4298.88</c:v>
                </c:pt>
                <c:pt idx="22947">
                  <c:v>4298.9000000000005</c:v>
                </c:pt>
                <c:pt idx="22948">
                  <c:v>4298.92</c:v>
                </c:pt>
                <c:pt idx="22949">
                  <c:v>4298.9399999999996</c:v>
                </c:pt>
                <c:pt idx="22950">
                  <c:v>4298.96</c:v>
                </c:pt>
                <c:pt idx="22951">
                  <c:v>4298.9799999999996</c:v>
                </c:pt>
                <c:pt idx="22952">
                  <c:v>4299</c:v>
                </c:pt>
                <c:pt idx="22953">
                  <c:v>4299.0200000000004</c:v>
                </c:pt>
                <c:pt idx="22954">
                  <c:v>4299.04</c:v>
                </c:pt>
                <c:pt idx="22955">
                  <c:v>4299.0600000000004</c:v>
                </c:pt>
                <c:pt idx="22956">
                  <c:v>4299.08</c:v>
                </c:pt>
                <c:pt idx="22957">
                  <c:v>4299.1000000000004</c:v>
                </c:pt>
                <c:pt idx="22958">
                  <c:v>4299.1200000000035</c:v>
                </c:pt>
                <c:pt idx="22959">
                  <c:v>4299.1400000000003</c:v>
                </c:pt>
                <c:pt idx="22960">
                  <c:v>4299.1600000000035</c:v>
                </c:pt>
                <c:pt idx="22961">
                  <c:v>4299.18</c:v>
                </c:pt>
                <c:pt idx="22962">
                  <c:v>4299.2</c:v>
                </c:pt>
                <c:pt idx="22963">
                  <c:v>4299.22</c:v>
                </c:pt>
                <c:pt idx="22964">
                  <c:v>4299.24</c:v>
                </c:pt>
                <c:pt idx="22965">
                  <c:v>4299.26</c:v>
                </c:pt>
                <c:pt idx="22966">
                  <c:v>4299.28</c:v>
                </c:pt>
                <c:pt idx="22967">
                  <c:v>4299.3</c:v>
                </c:pt>
                <c:pt idx="22968">
                  <c:v>4299.3200000000024</c:v>
                </c:pt>
                <c:pt idx="22969">
                  <c:v>4299.34</c:v>
                </c:pt>
                <c:pt idx="22970">
                  <c:v>4299.3600000000024</c:v>
                </c:pt>
                <c:pt idx="22971">
                  <c:v>4299.38</c:v>
                </c:pt>
                <c:pt idx="22972">
                  <c:v>4299.4000000000005</c:v>
                </c:pt>
                <c:pt idx="22973">
                  <c:v>4299.42</c:v>
                </c:pt>
                <c:pt idx="22974">
                  <c:v>4299.4399999999996</c:v>
                </c:pt>
                <c:pt idx="22975">
                  <c:v>4299.46</c:v>
                </c:pt>
                <c:pt idx="22976">
                  <c:v>4299.4799999999996</c:v>
                </c:pt>
                <c:pt idx="22977">
                  <c:v>4299.5</c:v>
                </c:pt>
                <c:pt idx="22978">
                  <c:v>4299.5200000000004</c:v>
                </c:pt>
                <c:pt idx="22979">
                  <c:v>4299.54</c:v>
                </c:pt>
                <c:pt idx="22980">
                  <c:v>4299.5600000000004</c:v>
                </c:pt>
                <c:pt idx="22981">
                  <c:v>4299.58</c:v>
                </c:pt>
                <c:pt idx="22982">
                  <c:v>4299.6000000000004</c:v>
                </c:pt>
                <c:pt idx="22983">
                  <c:v>4299.6200000000035</c:v>
                </c:pt>
                <c:pt idx="22984">
                  <c:v>4299.6400000000003</c:v>
                </c:pt>
                <c:pt idx="22985">
                  <c:v>4299.6600000000035</c:v>
                </c:pt>
                <c:pt idx="22986">
                  <c:v>4299.68</c:v>
                </c:pt>
                <c:pt idx="22987">
                  <c:v>4299.7</c:v>
                </c:pt>
                <c:pt idx="22988">
                  <c:v>4299.72</c:v>
                </c:pt>
                <c:pt idx="22989">
                  <c:v>4299.74</c:v>
                </c:pt>
                <c:pt idx="22990">
                  <c:v>4299.76</c:v>
                </c:pt>
                <c:pt idx="22991">
                  <c:v>4299.78</c:v>
                </c:pt>
                <c:pt idx="22992">
                  <c:v>4299.8</c:v>
                </c:pt>
                <c:pt idx="22993">
                  <c:v>4299.8200000000024</c:v>
                </c:pt>
                <c:pt idx="22994">
                  <c:v>4299.84</c:v>
                </c:pt>
                <c:pt idx="22995">
                  <c:v>4299.8600000000024</c:v>
                </c:pt>
                <c:pt idx="22996">
                  <c:v>4299.88</c:v>
                </c:pt>
                <c:pt idx="22997">
                  <c:v>4299.9000000000005</c:v>
                </c:pt>
                <c:pt idx="22998">
                  <c:v>4299.92</c:v>
                </c:pt>
                <c:pt idx="22999">
                  <c:v>4299.9399999999996</c:v>
                </c:pt>
                <c:pt idx="23000">
                  <c:v>4299.96</c:v>
                </c:pt>
                <c:pt idx="23001">
                  <c:v>4299.9799999999996</c:v>
                </c:pt>
                <c:pt idx="23002">
                  <c:v>4300</c:v>
                </c:pt>
                <c:pt idx="23003">
                  <c:v>4300.0200000000004</c:v>
                </c:pt>
                <c:pt idx="23004">
                  <c:v>4300.04</c:v>
                </c:pt>
                <c:pt idx="23005">
                  <c:v>4300.0600000000004</c:v>
                </c:pt>
                <c:pt idx="23006">
                  <c:v>4300.08</c:v>
                </c:pt>
                <c:pt idx="23007">
                  <c:v>4300.1000000000004</c:v>
                </c:pt>
                <c:pt idx="23008">
                  <c:v>4300.1200000000035</c:v>
                </c:pt>
                <c:pt idx="23009">
                  <c:v>4300.1400000000003</c:v>
                </c:pt>
                <c:pt idx="23010">
                  <c:v>4300.1600000000035</c:v>
                </c:pt>
                <c:pt idx="23011">
                  <c:v>4300.18</c:v>
                </c:pt>
                <c:pt idx="23012">
                  <c:v>4300.2</c:v>
                </c:pt>
                <c:pt idx="23013">
                  <c:v>4300.22</c:v>
                </c:pt>
                <c:pt idx="23014">
                  <c:v>4300.24</c:v>
                </c:pt>
                <c:pt idx="23015">
                  <c:v>4300.26</c:v>
                </c:pt>
                <c:pt idx="23016">
                  <c:v>4300.28</c:v>
                </c:pt>
                <c:pt idx="23017">
                  <c:v>4300.3</c:v>
                </c:pt>
                <c:pt idx="23018">
                  <c:v>4300.3200000000024</c:v>
                </c:pt>
                <c:pt idx="23019">
                  <c:v>4300.34</c:v>
                </c:pt>
                <c:pt idx="23020">
                  <c:v>4300.3600000000024</c:v>
                </c:pt>
                <c:pt idx="23021">
                  <c:v>4300.38</c:v>
                </c:pt>
                <c:pt idx="23022">
                  <c:v>4300.4000000000005</c:v>
                </c:pt>
                <c:pt idx="23023">
                  <c:v>4300.42</c:v>
                </c:pt>
                <c:pt idx="23024">
                  <c:v>4300.4399999999996</c:v>
                </c:pt>
                <c:pt idx="23025">
                  <c:v>4300.46</c:v>
                </c:pt>
                <c:pt idx="23026">
                  <c:v>4300.4799999999996</c:v>
                </c:pt>
                <c:pt idx="23027">
                  <c:v>4300.5</c:v>
                </c:pt>
                <c:pt idx="23028">
                  <c:v>4300.5200000000004</c:v>
                </c:pt>
                <c:pt idx="23029">
                  <c:v>4300.54</c:v>
                </c:pt>
                <c:pt idx="23030">
                  <c:v>4300.5600000000004</c:v>
                </c:pt>
                <c:pt idx="23031">
                  <c:v>4300.58</c:v>
                </c:pt>
                <c:pt idx="23032">
                  <c:v>4300.6000000000004</c:v>
                </c:pt>
                <c:pt idx="23033">
                  <c:v>4300.6200000000035</c:v>
                </c:pt>
                <c:pt idx="23034">
                  <c:v>4300.6400000000003</c:v>
                </c:pt>
                <c:pt idx="23035">
                  <c:v>4300.6600000000035</c:v>
                </c:pt>
                <c:pt idx="23036">
                  <c:v>4300.68</c:v>
                </c:pt>
                <c:pt idx="23037">
                  <c:v>4300.7</c:v>
                </c:pt>
                <c:pt idx="23038">
                  <c:v>4300.72</c:v>
                </c:pt>
                <c:pt idx="23039">
                  <c:v>4300.74</c:v>
                </c:pt>
                <c:pt idx="23040">
                  <c:v>4300.76</c:v>
                </c:pt>
                <c:pt idx="23041">
                  <c:v>4300.78</c:v>
                </c:pt>
                <c:pt idx="23042">
                  <c:v>4300.8</c:v>
                </c:pt>
                <c:pt idx="23043">
                  <c:v>4300.8200000000024</c:v>
                </c:pt>
                <c:pt idx="23044">
                  <c:v>4300.84</c:v>
                </c:pt>
                <c:pt idx="23045">
                  <c:v>4300.8600000000024</c:v>
                </c:pt>
                <c:pt idx="23046">
                  <c:v>4300.88</c:v>
                </c:pt>
                <c:pt idx="23047">
                  <c:v>4300.9000000000005</c:v>
                </c:pt>
                <c:pt idx="23048">
                  <c:v>4300.92</c:v>
                </c:pt>
                <c:pt idx="23049">
                  <c:v>4300.9399999999996</c:v>
                </c:pt>
                <c:pt idx="23050">
                  <c:v>4300.96</c:v>
                </c:pt>
                <c:pt idx="23051">
                  <c:v>4300.9799999999996</c:v>
                </c:pt>
                <c:pt idx="23052">
                  <c:v>4301</c:v>
                </c:pt>
                <c:pt idx="23053">
                  <c:v>4301.0200000000004</c:v>
                </c:pt>
                <c:pt idx="23054">
                  <c:v>4301.04</c:v>
                </c:pt>
                <c:pt idx="23055">
                  <c:v>4301.0600000000004</c:v>
                </c:pt>
                <c:pt idx="23056">
                  <c:v>4301.08</c:v>
                </c:pt>
                <c:pt idx="23057">
                  <c:v>4301.1000000000004</c:v>
                </c:pt>
                <c:pt idx="23058">
                  <c:v>4301.1200000000035</c:v>
                </c:pt>
                <c:pt idx="23059">
                  <c:v>4301.1400000000003</c:v>
                </c:pt>
                <c:pt idx="23060">
                  <c:v>4301.1600000000035</c:v>
                </c:pt>
                <c:pt idx="23061">
                  <c:v>4301.18</c:v>
                </c:pt>
                <c:pt idx="23062">
                  <c:v>4301.2</c:v>
                </c:pt>
                <c:pt idx="23063">
                  <c:v>4301.22</c:v>
                </c:pt>
                <c:pt idx="23064">
                  <c:v>4301.24</c:v>
                </c:pt>
                <c:pt idx="23065">
                  <c:v>4301.26</c:v>
                </c:pt>
                <c:pt idx="23066">
                  <c:v>4301.28</c:v>
                </c:pt>
                <c:pt idx="23067">
                  <c:v>4301.3</c:v>
                </c:pt>
                <c:pt idx="23068">
                  <c:v>4301.3200000000024</c:v>
                </c:pt>
                <c:pt idx="23069">
                  <c:v>4301.34</c:v>
                </c:pt>
                <c:pt idx="23070">
                  <c:v>4301.3600000000024</c:v>
                </c:pt>
                <c:pt idx="23071">
                  <c:v>4301.38</c:v>
                </c:pt>
                <c:pt idx="23072">
                  <c:v>4301.4000000000005</c:v>
                </c:pt>
                <c:pt idx="23073">
                  <c:v>4301.42</c:v>
                </c:pt>
                <c:pt idx="23074">
                  <c:v>4301.4399999999996</c:v>
                </c:pt>
                <c:pt idx="23075">
                  <c:v>4301.46</c:v>
                </c:pt>
                <c:pt idx="23076">
                  <c:v>4301.4799999999996</c:v>
                </c:pt>
                <c:pt idx="23077">
                  <c:v>4301.5</c:v>
                </c:pt>
                <c:pt idx="23078">
                  <c:v>4301.5200000000004</c:v>
                </c:pt>
                <c:pt idx="23079">
                  <c:v>4301.54</c:v>
                </c:pt>
                <c:pt idx="23080">
                  <c:v>4301.5600000000004</c:v>
                </c:pt>
                <c:pt idx="23081">
                  <c:v>4301.58</c:v>
                </c:pt>
                <c:pt idx="23082">
                  <c:v>4301.6000000000004</c:v>
                </c:pt>
                <c:pt idx="23083">
                  <c:v>4301.6200000000035</c:v>
                </c:pt>
                <c:pt idx="23084">
                  <c:v>4301.6400000000003</c:v>
                </c:pt>
                <c:pt idx="23085">
                  <c:v>4301.6600000000035</c:v>
                </c:pt>
                <c:pt idx="23086">
                  <c:v>4301.68</c:v>
                </c:pt>
                <c:pt idx="23087">
                  <c:v>4301.7</c:v>
                </c:pt>
                <c:pt idx="23088">
                  <c:v>4301.72</c:v>
                </c:pt>
                <c:pt idx="23089">
                  <c:v>4301.74</c:v>
                </c:pt>
                <c:pt idx="23090">
                  <c:v>4301.76</c:v>
                </c:pt>
                <c:pt idx="23091">
                  <c:v>4301.78</c:v>
                </c:pt>
                <c:pt idx="23092">
                  <c:v>4301.8</c:v>
                </c:pt>
                <c:pt idx="23093">
                  <c:v>4301.8200000000024</c:v>
                </c:pt>
                <c:pt idx="23094">
                  <c:v>4301.84</c:v>
                </c:pt>
                <c:pt idx="23095">
                  <c:v>4301.8600000000024</c:v>
                </c:pt>
                <c:pt idx="23096">
                  <c:v>4301.88</c:v>
                </c:pt>
                <c:pt idx="23097">
                  <c:v>4301.9000000000005</c:v>
                </c:pt>
                <c:pt idx="23098">
                  <c:v>4301.92</c:v>
                </c:pt>
                <c:pt idx="23099">
                  <c:v>4301.9399999999996</c:v>
                </c:pt>
                <c:pt idx="23100">
                  <c:v>4301.96</c:v>
                </c:pt>
                <c:pt idx="23101">
                  <c:v>4301.9799999999996</c:v>
                </c:pt>
                <c:pt idx="23102">
                  <c:v>4302</c:v>
                </c:pt>
                <c:pt idx="23103">
                  <c:v>4302.0200000000004</c:v>
                </c:pt>
                <c:pt idx="23104">
                  <c:v>4302.04</c:v>
                </c:pt>
                <c:pt idx="23105">
                  <c:v>4302.0600000000004</c:v>
                </c:pt>
                <c:pt idx="23106">
                  <c:v>4302.08</c:v>
                </c:pt>
                <c:pt idx="23107">
                  <c:v>4302.1000000000004</c:v>
                </c:pt>
                <c:pt idx="23108">
                  <c:v>4302.1200000000035</c:v>
                </c:pt>
                <c:pt idx="23109">
                  <c:v>4302.1400000000003</c:v>
                </c:pt>
                <c:pt idx="23110">
                  <c:v>4302.1600000000035</c:v>
                </c:pt>
                <c:pt idx="23111">
                  <c:v>4302.18</c:v>
                </c:pt>
                <c:pt idx="23112">
                  <c:v>4302.2</c:v>
                </c:pt>
                <c:pt idx="23113">
                  <c:v>4302.22</c:v>
                </c:pt>
                <c:pt idx="23114">
                  <c:v>4302.24</c:v>
                </c:pt>
                <c:pt idx="23115">
                  <c:v>4302.26</c:v>
                </c:pt>
                <c:pt idx="23116">
                  <c:v>4302.28</c:v>
                </c:pt>
                <c:pt idx="23117">
                  <c:v>4302.3</c:v>
                </c:pt>
                <c:pt idx="23118">
                  <c:v>4302.3200000000024</c:v>
                </c:pt>
                <c:pt idx="23119">
                  <c:v>4302.34</c:v>
                </c:pt>
                <c:pt idx="23120">
                  <c:v>4302.3600000000024</c:v>
                </c:pt>
                <c:pt idx="23121">
                  <c:v>4302.38</c:v>
                </c:pt>
                <c:pt idx="23122">
                  <c:v>4302.4000000000005</c:v>
                </c:pt>
                <c:pt idx="23123">
                  <c:v>4302.42</c:v>
                </c:pt>
                <c:pt idx="23124">
                  <c:v>4302.4399999999996</c:v>
                </c:pt>
                <c:pt idx="23125">
                  <c:v>4302.46</c:v>
                </c:pt>
                <c:pt idx="23126">
                  <c:v>4302.4799999999996</c:v>
                </c:pt>
                <c:pt idx="23127">
                  <c:v>4302.5</c:v>
                </c:pt>
                <c:pt idx="23128">
                  <c:v>4302.5200000000004</c:v>
                </c:pt>
                <c:pt idx="23129">
                  <c:v>4302.54</c:v>
                </c:pt>
                <c:pt idx="23130">
                  <c:v>4302.5600000000004</c:v>
                </c:pt>
                <c:pt idx="23131">
                  <c:v>4302.58</c:v>
                </c:pt>
                <c:pt idx="23132">
                  <c:v>4302.6000000000004</c:v>
                </c:pt>
                <c:pt idx="23133">
                  <c:v>4302.6200000000035</c:v>
                </c:pt>
                <c:pt idx="23134">
                  <c:v>4302.6400000000003</c:v>
                </c:pt>
                <c:pt idx="23135">
                  <c:v>4302.6600000000035</c:v>
                </c:pt>
                <c:pt idx="23136">
                  <c:v>4302.68</c:v>
                </c:pt>
                <c:pt idx="23137">
                  <c:v>4302.7</c:v>
                </c:pt>
                <c:pt idx="23138">
                  <c:v>4302.72</c:v>
                </c:pt>
                <c:pt idx="23139">
                  <c:v>4302.74</c:v>
                </c:pt>
                <c:pt idx="23140">
                  <c:v>4302.76</c:v>
                </c:pt>
                <c:pt idx="23141">
                  <c:v>4302.78</c:v>
                </c:pt>
                <c:pt idx="23142">
                  <c:v>4302.8</c:v>
                </c:pt>
                <c:pt idx="23143">
                  <c:v>4302.8200000000024</c:v>
                </c:pt>
                <c:pt idx="23144">
                  <c:v>4302.84</c:v>
                </c:pt>
                <c:pt idx="23145">
                  <c:v>4302.8600000000024</c:v>
                </c:pt>
                <c:pt idx="23146">
                  <c:v>4302.88</c:v>
                </c:pt>
                <c:pt idx="23147">
                  <c:v>4302.9000000000005</c:v>
                </c:pt>
                <c:pt idx="23148">
                  <c:v>4302.92</c:v>
                </c:pt>
                <c:pt idx="23149">
                  <c:v>4302.9399999999996</c:v>
                </c:pt>
                <c:pt idx="23150">
                  <c:v>4302.96</c:v>
                </c:pt>
                <c:pt idx="23151">
                  <c:v>4302.9799999999996</c:v>
                </c:pt>
                <c:pt idx="23152">
                  <c:v>4303</c:v>
                </c:pt>
                <c:pt idx="23153">
                  <c:v>4303.0200000000004</c:v>
                </c:pt>
                <c:pt idx="23154">
                  <c:v>4303.04</c:v>
                </c:pt>
                <c:pt idx="23155">
                  <c:v>4303.0600000000004</c:v>
                </c:pt>
                <c:pt idx="23156">
                  <c:v>4303.08</c:v>
                </c:pt>
                <c:pt idx="23157">
                  <c:v>4303.1000000000004</c:v>
                </c:pt>
                <c:pt idx="23158">
                  <c:v>4303.1200000000035</c:v>
                </c:pt>
                <c:pt idx="23159">
                  <c:v>4303.1400000000003</c:v>
                </c:pt>
                <c:pt idx="23160">
                  <c:v>4303.1600000000035</c:v>
                </c:pt>
                <c:pt idx="23161">
                  <c:v>4303.18</c:v>
                </c:pt>
                <c:pt idx="23162">
                  <c:v>4303.2</c:v>
                </c:pt>
                <c:pt idx="23163">
                  <c:v>4303.22</c:v>
                </c:pt>
                <c:pt idx="23164">
                  <c:v>4303.24</c:v>
                </c:pt>
                <c:pt idx="23165">
                  <c:v>4303.26</c:v>
                </c:pt>
                <c:pt idx="23166">
                  <c:v>4303.28</c:v>
                </c:pt>
                <c:pt idx="23167">
                  <c:v>4303.3</c:v>
                </c:pt>
                <c:pt idx="23168">
                  <c:v>4303.3200000000024</c:v>
                </c:pt>
                <c:pt idx="23169">
                  <c:v>4303.34</c:v>
                </c:pt>
                <c:pt idx="23170">
                  <c:v>4303.3600000000024</c:v>
                </c:pt>
                <c:pt idx="23171">
                  <c:v>4303.38</c:v>
                </c:pt>
                <c:pt idx="23172">
                  <c:v>4303.4000000000005</c:v>
                </c:pt>
                <c:pt idx="23173">
                  <c:v>4303.42</c:v>
                </c:pt>
                <c:pt idx="23174">
                  <c:v>4303.4399999999996</c:v>
                </c:pt>
                <c:pt idx="23175">
                  <c:v>4303.46</c:v>
                </c:pt>
                <c:pt idx="23176">
                  <c:v>4303.4799999999996</c:v>
                </c:pt>
                <c:pt idx="23177">
                  <c:v>4303.5</c:v>
                </c:pt>
                <c:pt idx="23178">
                  <c:v>4303.5200000000004</c:v>
                </c:pt>
                <c:pt idx="23179">
                  <c:v>4303.54</c:v>
                </c:pt>
                <c:pt idx="23180">
                  <c:v>4303.5600000000004</c:v>
                </c:pt>
                <c:pt idx="23181">
                  <c:v>4303.58</c:v>
                </c:pt>
                <c:pt idx="23182">
                  <c:v>4303.6000000000004</c:v>
                </c:pt>
                <c:pt idx="23183">
                  <c:v>4303.6200000000035</c:v>
                </c:pt>
                <c:pt idx="23184">
                  <c:v>4303.6400000000003</c:v>
                </c:pt>
                <c:pt idx="23185">
                  <c:v>4303.6600000000035</c:v>
                </c:pt>
                <c:pt idx="23186">
                  <c:v>4303.68</c:v>
                </c:pt>
                <c:pt idx="23187">
                  <c:v>4303.7</c:v>
                </c:pt>
                <c:pt idx="23188">
                  <c:v>4303.72</c:v>
                </c:pt>
                <c:pt idx="23189">
                  <c:v>4303.74</c:v>
                </c:pt>
                <c:pt idx="23190">
                  <c:v>4303.76</c:v>
                </c:pt>
                <c:pt idx="23191">
                  <c:v>4303.78</c:v>
                </c:pt>
                <c:pt idx="23192">
                  <c:v>4303.8</c:v>
                </c:pt>
                <c:pt idx="23193">
                  <c:v>4303.8200000000024</c:v>
                </c:pt>
                <c:pt idx="23194">
                  <c:v>4303.84</c:v>
                </c:pt>
                <c:pt idx="23195">
                  <c:v>4303.8600000000024</c:v>
                </c:pt>
                <c:pt idx="23196">
                  <c:v>4303.88</c:v>
                </c:pt>
                <c:pt idx="23197">
                  <c:v>4303.9000000000005</c:v>
                </c:pt>
                <c:pt idx="23198">
                  <c:v>4303.92</c:v>
                </c:pt>
                <c:pt idx="23199">
                  <c:v>4303.9399999999996</c:v>
                </c:pt>
                <c:pt idx="23200">
                  <c:v>4303.96</c:v>
                </c:pt>
                <c:pt idx="23201">
                  <c:v>4303.9799999999996</c:v>
                </c:pt>
                <c:pt idx="23202">
                  <c:v>4304</c:v>
                </c:pt>
                <c:pt idx="23203">
                  <c:v>4304.0200000000004</c:v>
                </c:pt>
                <c:pt idx="23204">
                  <c:v>4304.04</c:v>
                </c:pt>
                <c:pt idx="23205">
                  <c:v>4304.0600000000004</c:v>
                </c:pt>
                <c:pt idx="23206">
                  <c:v>4304.08</c:v>
                </c:pt>
                <c:pt idx="23207">
                  <c:v>4304.1000000000004</c:v>
                </c:pt>
                <c:pt idx="23208">
                  <c:v>4304.1200000000035</c:v>
                </c:pt>
                <c:pt idx="23209">
                  <c:v>4304.1400000000003</c:v>
                </c:pt>
                <c:pt idx="23210">
                  <c:v>4304.1600000000035</c:v>
                </c:pt>
                <c:pt idx="23211">
                  <c:v>4304.18</c:v>
                </c:pt>
                <c:pt idx="23212">
                  <c:v>4304.2</c:v>
                </c:pt>
                <c:pt idx="23213">
                  <c:v>4304.22</c:v>
                </c:pt>
                <c:pt idx="23214">
                  <c:v>4304.24</c:v>
                </c:pt>
                <c:pt idx="23215">
                  <c:v>4304.26</c:v>
                </c:pt>
                <c:pt idx="23216">
                  <c:v>4304.28</c:v>
                </c:pt>
                <c:pt idx="23217">
                  <c:v>4304.3</c:v>
                </c:pt>
                <c:pt idx="23218">
                  <c:v>4304.3200000000024</c:v>
                </c:pt>
                <c:pt idx="23219">
                  <c:v>4304.34</c:v>
                </c:pt>
                <c:pt idx="23220">
                  <c:v>4304.3600000000024</c:v>
                </c:pt>
                <c:pt idx="23221">
                  <c:v>4304.38</c:v>
                </c:pt>
                <c:pt idx="23222">
                  <c:v>4304.4000000000005</c:v>
                </c:pt>
                <c:pt idx="23223">
                  <c:v>4304.42</c:v>
                </c:pt>
                <c:pt idx="23224">
                  <c:v>4304.4399999999996</c:v>
                </c:pt>
                <c:pt idx="23225">
                  <c:v>4304.46</c:v>
                </c:pt>
                <c:pt idx="23226">
                  <c:v>4304.4799999999996</c:v>
                </c:pt>
                <c:pt idx="23227">
                  <c:v>4304.5</c:v>
                </c:pt>
                <c:pt idx="23228">
                  <c:v>4304.5200000000004</c:v>
                </c:pt>
                <c:pt idx="23229">
                  <c:v>4304.54</c:v>
                </c:pt>
                <c:pt idx="23230">
                  <c:v>4304.5600000000004</c:v>
                </c:pt>
                <c:pt idx="23231">
                  <c:v>4304.58</c:v>
                </c:pt>
                <c:pt idx="23232">
                  <c:v>4304.6000000000004</c:v>
                </c:pt>
                <c:pt idx="23233">
                  <c:v>4304.6200000000035</c:v>
                </c:pt>
                <c:pt idx="23234">
                  <c:v>4304.6400000000003</c:v>
                </c:pt>
                <c:pt idx="23235">
                  <c:v>4304.6600000000035</c:v>
                </c:pt>
                <c:pt idx="23236">
                  <c:v>4304.68</c:v>
                </c:pt>
                <c:pt idx="23237">
                  <c:v>4304.7</c:v>
                </c:pt>
                <c:pt idx="23238">
                  <c:v>4304.72</c:v>
                </c:pt>
                <c:pt idx="23239">
                  <c:v>4304.74</c:v>
                </c:pt>
                <c:pt idx="23240">
                  <c:v>4304.76</c:v>
                </c:pt>
                <c:pt idx="23241">
                  <c:v>4304.78</c:v>
                </c:pt>
                <c:pt idx="23242">
                  <c:v>4304.8</c:v>
                </c:pt>
                <c:pt idx="23243">
                  <c:v>4304.8200000000024</c:v>
                </c:pt>
                <c:pt idx="23244">
                  <c:v>4304.84</c:v>
                </c:pt>
                <c:pt idx="23245">
                  <c:v>4304.8600000000024</c:v>
                </c:pt>
                <c:pt idx="23246">
                  <c:v>4304.88</c:v>
                </c:pt>
                <c:pt idx="23247">
                  <c:v>4304.9000000000005</c:v>
                </c:pt>
                <c:pt idx="23248">
                  <c:v>4304.92</c:v>
                </c:pt>
                <c:pt idx="23249">
                  <c:v>4304.9399999999996</c:v>
                </c:pt>
                <c:pt idx="23250">
                  <c:v>4304.96</c:v>
                </c:pt>
                <c:pt idx="23251">
                  <c:v>4304.9799999999996</c:v>
                </c:pt>
                <c:pt idx="23252">
                  <c:v>4305</c:v>
                </c:pt>
                <c:pt idx="23253">
                  <c:v>4305.0200000000004</c:v>
                </c:pt>
                <c:pt idx="23254">
                  <c:v>4305.04</c:v>
                </c:pt>
                <c:pt idx="23255">
                  <c:v>4305.0600000000004</c:v>
                </c:pt>
                <c:pt idx="23256">
                  <c:v>4305.08</c:v>
                </c:pt>
                <c:pt idx="23257">
                  <c:v>4305.1000000000004</c:v>
                </c:pt>
                <c:pt idx="23258">
                  <c:v>4305.1200000000035</c:v>
                </c:pt>
                <c:pt idx="23259">
                  <c:v>4305.1400000000003</c:v>
                </c:pt>
                <c:pt idx="23260">
                  <c:v>4305.1600000000035</c:v>
                </c:pt>
                <c:pt idx="23261">
                  <c:v>4305.18</c:v>
                </c:pt>
                <c:pt idx="23262">
                  <c:v>4305.2</c:v>
                </c:pt>
                <c:pt idx="23263">
                  <c:v>4305.22</c:v>
                </c:pt>
                <c:pt idx="23264">
                  <c:v>4305.24</c:v>
                </c:pt>
                <c:pt idx="23265">
                  <c:v>4305.26</c:v>
                </c:pt>
                <c:pt idx="23266">
                  <c:v>4305.28</c:v>
                </c:pt>
                <c:pt idx="23267">
                  <c:v>4305.3</c:v>
                </c:pt>
                <c:pt idx="23268">
                  <c:v>4305.3200000000024</c:v>
                </c:pt>
                <c:pt idx="23269">
                  <c:v>4305.34</c:v>
                </c:pt>
                <c:pt idx="23270">
                  <c:v>4305.3600000000024</c:v>
                </c:pt>
                <c:pt idx="23271">
                  <c:v>4305.38</c:v>
                </c:pt>
                <c:pt idx="23272">
                  <c:v>4305.4000000000005</c:v>
                </c:pt>
                <c:pt idx="23273">
                  <c:v>4305.42</c:v>
                </c:pt>
                <c:pt idx="23274">
                  <c:v>4305.4399999999996</c:v>
                </c:pt>
                <c:pt idx="23275">
                  <c:v>4305.46</c:v>
                </c:pt>
                <c:pt idx="23276">
                  <c:v>4305.4799999999996</c:v>
                </c:pt>
                <c:pt idx="23277">
                  <c:v>4305.5</c:v>
                </c:pt>
                <c:pt idx="23278">
                  <c:v>4305.5200000000004</c:v>
                </c:pt>
                <c:pt idx="23279">
                  <c:v>4305.54</c:v>
                </c:pt>
                <c:pt idx="23280">
                  <c:v>4305.5600000000004</c:v>
                </c:pt>
                <c:pt idx="23281">
                  <c:v>4305.58</c:v>
                </c:pt>
                <c:pt idx="23282">
                  <c:v>4305.6000000000004</c:v>
                </c:pt>
                <c:pt idx="23283">
                  <c:v>4305.6200000000035</c:v>
                </c:pt>
                <c:pt idx="23284">
                  <c:v>4305.6400000000003</c:v>
                </c:pt>
                <c:pt idx="23285">
                  <c:v>4305.6600000000035</c:v>
                </c:pt>
                <c:pt idx="23286">
                  <c:v>4305.68</c:v>
                </c:pt>
                <c:pt idx="23287">
                  <c:v>4305.7</c:v>
                </c:pt>
                <c:pt idx="23288">
                  <c:v>4305.72</c:v>
                </c:pt>
                <c:pt idx="23289">
                  <c:v>4305.74</c:v>
                </c:pt>
                <c:pt idx="23290">
                  <c:v>4305.76</c:v>
                </c:pt>
                <c:pt idx="23291">
                  <c:v>4305.78</c:v>
                </c:pt>
                <c:pt idx="23292">
                  <c:v>4305.8</c:v>
                </c:pt>
                <c:pt idx="23293">
                  <c:v>4305.8200000000024</c:v>
                </c:pt>
                <c:pt idx="23294">
                  <c:v>4305.84</c:v>
                </c:pt>
                <c:pt idx="23295">
                  <c:v>4305.8600000000024</c:v>
                </c:pt>
                <c:pt idx="23296">
                  <c:v>4305.88</c:v>
                </c:pt>
                <c:pt idx="23297">
                  <c:v>4305.9000000000005</c:v>
                </c:pt>
                <c:pt idx="23298">
                  <c:v>4305.92</c:v>
                </c:pt>
                <c:pt idx="23299">
                  <c:v>4305.9399999999996</c:v>
                </c:pt>
                <c:pt idx="23300">
                  <c:v>4305.96</c:v>
                </c:pt>
                <c:pt idx="23301">
                  <c:v>4305.9799999999996</c:v>
                </c:pt>
                <c:pt idx="23302">
                  <c:v>4306</c:v>
                </c:pt>
                <c:pt idx="23303">
                  <c:v>4306.0200000000004</c:v>
                </c:pt>
                <c:pt idx="23304">
                  <c:v>4306.04</c:v>
                </c:pt>
                <c:pt idx="23305">
                  <c:v>4306.0600000000004</c:v>
                </c:pt>
                <c:pt idx="23306">
                  <c:v>4306.08</c:v>
                </c:pt>
                <c:pt idx="23307">
                  <c:v>4306.1000000000004</c:v>
                </c:pt>
                <c:pt idx="23308">
                  <c:v>4306.1200000000035</c:v>
                </c:pt>
                <c:pt idx="23309">
                  <c:v>4306.1400000000003</c:v>
                </c:pt>
                <c:pt idx="23310">
                  <c:v>4306.1600000000035</c:v>
                </c:pt>
                <c:pt idx="23311">
                  <c:v>4306.18</c:v>
                </c:pt>
                <c:pt idx="23312">
                  <c:v>4306.2</c:v>
                </c:pt>
                <c:pt idx="23313">
                  <c:v>4306.22</c:v>
                </c:pt>
                <c:pt idx="23314">
                  <c:v>4306.24</c:v>
                </c:pt>
                <c:pt idx="23315">
                  <c:v>4306.26</c:v>
                </c:pt>
                <c:pt idx="23316">
                  <c:v>4306.28</c:v>
                </c:pt>
                <c:pt idx="23317">
                  <c:v>4306.3</c:v>
                </c:pt>
                <c:pt idx="23318">
                  <c:v>4306.3200000000024</c:v>
                </c:pt>
                <c:pt idx="23319">
                  <c:v>4306.34</c:v>
                </c:pt>
                <c:pt idx="23320">
                  <c:v>4306.3600000000024</c:v>
                </c:pt>
                <c:pt idx="23321">
                  <c:v>4306.38</c:v>
                </c:pt>
                <c:pt idx="23322">
                  <c:v>4306.4000000000005</c:v>
                </c:pt>
                <c:pt idx="23323">
                  <c:v>4306.42</c:v>
                </c:pt>
                <c:pt idx="23324">
                  <c:v>4306.4399999999996</c:v>
                </c:pt>
                <c:pt idx="23325">
                  <c:v>4306.46</c:v>
                </c:pt>
                <c:pt idx="23326">
                  <c:v>4306.4799999999996</c:v>
                </c:pt>
                <c:pt idx="23327">
                  <c:v>4306.5</c:v>
                </c:pt>
                <c:pt idx="23328">
                  <c:v>4306.5200000000004</c:v>
                </c:pt>
                <c:pt idx="23329">
                  <c:v>4306.54</c:v>
                </c:pt>
                <c:pt idx="23330">
                  <c:v>4306.5600000000004</c:v>
                </c:pt>
                <c:pt idx="23331">
                  <c:v>4306.58</c:v>
                </c:pt>
                <c:pt idx="23332">
                  <c:v>4306.6000000000004</c:v>
                </c:pt>
                <c:pt idx="23333">
                  <c:v>4306.6200000000035</c:v>
                </c:pt>
                <c:pt idx="23334">
                  <c:v>4306.6400000000003</c:v>
                </c:pt>
                <c:pt idx="23335">
                  <c:v>4306.6600000000035</c:v>
                </c:pt>
                <c:pt idx="23336">
                  <c:v>4306.68</c:v>
                </c:pt>
                <c:pt idx="23337">
                  <c:v>4306.7</c:v>
                </c:pt>
                <c:pt idx="23338">
                  <c:v>4306.72</c:v>
                </c:pt>
                <c:pt idx="23339">
                  <c:v>4306.74</c:v>
                </c:pt>
                <c:pt idx="23340">
                  <c:v>4306.76</c:v>
                </c:pt>
                <c:pt idx="23341">
                  <c:v>4306.78</c:v>
                </c:pt>
                <c:pt idx="23342">
                  <c:v>4306.8</c:v>
                </c:pt>
                <c:pt idx="23343">
                  <c:v>4306.8200000000024</c:v>
                </c:pt>
                <c:pt idx="23344">
                  <c:v>4306.84</c:v>
                </c:pt>
                <c:pt idx="23345">
                  <c:v>4306.8600000000024</c:v>
                </c:pt>
                <c:pt idx="23346">
                  <c:v>4306.88</c:v>
                </c:pt>
                <c:pt idx="23347">
                  <c:v>4306.9000000000005</c:v>
                </c:pt>
                <c:pt idx="23348">
                  <c:v>4306.92</c:v>
                </c:pt>
                <c:pt idx="23349">
                  <c:v>4306.9399999999996</c:v>
                </c:pt>
                <c:pt idx="23350">
                  <c:v>4306.96</c:v>
                </c:pt>
                <c:pt idx="23351">
                  <c:v>4306.9799999999996</c:v>
                </c:pt>
                <c:pt idx="23352">
                  <c:v>4307</c:v>
                </c:pt>
                <c:pt idx="23353">
                  <c:v>4307.0200000000004</c:v>
                </c:pt>
                <c:pt idx="23354">
                  <c:v>4307.04</c:v>
                </c:pt>
                <c:pt idx="23355">
                  <c:v>4307.0600000000004</c:v>
                </c:pt>
                <c:pt idx="23356">
                  <c:v>4307.08</c:v>
                </c:pt>
                <c:pt idx="23357">
                  <c:v>4307.1000000000004</c:v>
                </c:pt>
                <c:pt idx="23358">
                  <c:v>4307.1200000000035</c:v>
                </c:pt>
                <c:pt idx="23359">
                  <c:v>4307.1400000000003</c:v>
                </c:pt>
                <c:pt idx="23360">
                  <c:v>4307.1600000000035</c:v>
                </c:pt>
                <c:pt idx="23361">
                  <c:v>4307.18</c:v>
                </c:pt>
                <c:pt idx="23362">
                  <c:v>4307.2</c:v>
                </c:pt>
                <c:pt idx="23363">
                  <c:v>4307.22</c:v>
                </c:pt>
                <c:pt idx="23364">
                  <c:v>4307.24</c:v>
                </c:pt>
                <c:pt idx="23365">
                  <c:v>4307.26</c:v>
                </c:pt>
                <c:pt idx="23366">
                  <c:v>4307.28</c:v>
                </c:pt>
                <c:pt idx="23367">
                  <c:v>4307.3</c:v>
                </c:pt>
                <c:pt idx="23368">
                  <c:v>4307.3200000000024</c:v>
                </c:pt>
                <c:pt idx="23369">
                  <c:v>4307.34</c:v>
                </c:pt>
                <c:pt idx="23370">
                  <c:v>4307.3600000000024</c:v>
                </c:pt>
                <c:pt idx="23371">
                  <c:v>4307.38</c:v>
                </c:pt>
                <c:pt idx="23372">
                  <c:v>4307.4000000000005</c:v>
                </c:pt>
                <c:pt idx="23373">
                  <c:v>4307.42</c:v>
                </c:pt>
                <c:pt idx="23374">
                  <c:v>4307.4399999999996</c:v>
                </c:pt>
                <c:pt idx="23375">
                  <c:v>4307.46</c:v>
                </c:pt>
                <c:pt idx="23376">
                  <c:v>4307.4799999999996</c:v>
                </c:pt>
                <c:pt idx="23377">
                  <c:v>4307.5</c:v>
                </c:pt>
                <c:pt idx="23378">
                  <c:v>4307.5200000000004</c:v>
                </c:pt>
                <c:pt idx="23379">
                  <c:v>4307.54</c:v>
                </c:pt>
                <c:pt idx="23380">
                  <c:v>4307.5600000000004</c:v>
                </c:pt>
                <c:pt idx="23381">
                  <c:v>4307.58</c:v>
                </c:pt>
                <c:pt idx="23382">
                  <c:v>4307.6000000000004</c:v>
                </c:pt>
                <c:pt idx="23383">
                  <c:v>4307.6200000000035</c:v>
                </c:pt>
                <c:pt idx="23384">
                  <c:v>4307.6400000000003</c:v>
                </c:pt>
                <c:pt idx="23385">
                  <c:v>4307.6600000000035</c:v>
                </c:pt>
                <c:pt idx="23386">
                  <c:v>4307.68</c:v>
                </c:pt>
                <c:pt idx="23387">
                  <c:v>4307.7</c:v>
                </c:pt>
                <c:pt idx="23388">
                  <c:v>4307.72</c:v>
                </c:pt>
                <c:pt idx="23389">
                  <c:v>4307.74</c:v>
                </c:pt>
                <c:pt idx="23390">
                  <c:v>4307.76</c:v>
                </c:pt>
                <c:pt idx="23391">
                  <c:v>4307.78</c:v>
                </c:pt>
                <c:pt idx="23392">
                  <c:v>4307.8</c:v>
                </c:pt>
                <c:pt idx="23393">
                  <c:v>4307.8200000000024</c:v>
                </c:pt>
                <c:pt idx="23394">
                  <c:v>4307.84</c:v>
                </c:pt>
                <c:pt idx="23395">
                  <c:v>4307.8600000000024</c:v>
                </c:pt>
                <c:pt idx="23396">
                  <c:v>4307.88</c:v>
                </c:pt>
                <c:pt idx="23397">
                  <c:v>4307.9000000000005</c:v>
                </c:pt>
                <c:pt idx="23398">
                  <c:v>4307.92</c:v>
                </c:pt>
                <c:pt idx="23399">
                  <c:v>4307.9399999999996</c:v>
                </c:pt>
                <c:pt idx="23400">
                  <c:v>4307.96</c:v>
                </c:pt>
                <c:pt idx="23401">
                  <c:v>4307.9799999999996</c:v>
                </c:pt>
                <c:pt idx="23402">
                  <c:v>4308</c:v>
                </c:pt>
                <c:pt idx="23403">
                  <c:v>4308.0200000000004</c:v>
                </c:pt>
                <c:pt idx="23404">
                  <c:v>4308.04</c:v>
                </c:pt>
                <c:pt idx="23405">
                  <c:v>4308.0600000000004</c:v>
                </c:pt>
                <c:pt idx="23406">
                  <c:v>4308.08</c:v>
                </c:pt>
                <c:pt idx="23407">
                  <c:v>4308.1000000000004</c:v>
                </c:pt>
                <c:pt idx="23408">
                  <c:v>4308.1200000000035</c:v>
                </c:pt>
                <c:pt idx="23409">
                  <c:v>4308.1400000000003</c:v>
                </c:pt>
                <c:pt idx="23410">
                  <c:v>4308.1600000000035</c:v>
                </c:pt>
                <c:pt idx="23411">
                  <c:v>4308.18</c:v>
                </c:pt>
                <c:pt idx="23412">
                  <c:v>4308.2</c:v>
                </c:pt>
                <c:pt idx="23413">
                  <c:v>4308.22</c:v>
                </c:pt>
                <c:pt idx="23414">
                  <c:v>4308.24</c:v>
                </c:pt>
                <c:pt idx="23415">
                  <c:v>4308.26</c:v>
                </c:pt>
                <c:pt idx="23416">
                  <c:v>4308.28</c:v>
                </c:pt>
                <c:pt idx="23417">
                  <c:v>4308.3</c:v>
                </c:pt>
                <c:pt idx="23418">
                  <c:v>4308.3200000000024</c:v>
                </c:pt>
                <c:pt idx="23419">
                  <c:v>4308.34</c:v>
                </c:pt>
                <c:pt idx="23420">
                  <c:v>4308.3600000000024</c:v>
                </c:pt>
                <c:pt idx="23421">
                  <c:v>4308.38</c:v>
                </c:pt>
                <c:pt idx="23422">
                  <c:v>4308.4000000000005</c:v>
                </c:pt>
                <c:pt idx="23423">
                  <c:v>4308.42</c:v>
                </c:pt>
                <c:pt idx="23424">
                  <c:v>4308.4399999999996</c:v>
                </c:pt>
                <c:pt idx="23425">
                  <c:v>4308.46</c:v>
                </c:pt>
                <c:pt idx="23426">
                  <c:v>4308.4799999999996</c:v>
                </c:pt>
                <c:pt idx="23427">
                  <c:v>4308.5</c:v>
                </c:pt>
                <c:pt idx="23428">
                  <c:v>4308.5200000000004</c:v>
                </c:pt>
                <c:pt idx="23429">
                  <c:v>4308.54</c:v>
                </c:pt>
                <c:pt idx="23430">
                  <c:v>4308.5600000000004</c:v>
                </c:pt>
                <c:pt idx="23431">
                  <c:v>4308.58</c:v>
                </c:pt>
                <c:pt idx="23432">
                  <c:v>4308.6000000000004</c:v>
                </c:pt>
                <c:pt idx="23433">
                  <c:v>4308.6200000000035</c:v>
                </c:pt>
                <c:pt idx="23434">
                  <c:v>4308.6400000000003</c:v>
                </c:pt>
                <c:pt idx="23435">
                  <c:v>4308.6600000000035</c:v>
                </c:pt>
                <c:pt idx="23436">
                  <c:v>4308.68</c:v>
                </c:pt>
                <c:pt idx="23437">
                  <c:v>4308.7</c:v>
                </c:pt>
                <c:pt idx="23438">
                  <c:v>4308.72</c:v>
                </c:pt>
                <c:pt idx="23439">
                  <c:v>4308.74</c:v>
                </c:pt>
                <c:pt idx="23440">
                  <c:v>4308.76</c:v>
                </c:pt>
                <c:pt idx="23441">
                  <c:v>4308.78</c:v>
                </c:pt>
                <c:pt idx="23442">
                  <c:v>4308.8</c:v>
                </c:pt>
                <c:pt idx="23443">
                  <c:v>4308.8200000000024</c:v>
                </c:pt>
                <c:pt idx="23444">
                  <c:v>4308.84</c:v>
                </c:pt>
                <c:pt idx="23445">
                  <c:v>4308.8600000000024</c:v>
                </c:pt>
                <c:pt idx="23446">
                  <c:v>4308.88</c:v>
                </c:pt>
                <c:pt idx="23447">
                  <c:v>4308.9000000000005</c:v>
                </c:pt>
                <c:pt idx="23448">
                  <c:v>4308.92</c:v>
                </c:pt>
                <c:pt idx="23449">
                  <c:v>4308.9399999999996</c:v>
                </c:pt>
                <c:pt idx="23450">
                  <c:v>4308.96</c:v>
                </c:pt>
                <c:pt idx="23451">
                  <c:v>4308.9799999999996</c:v>
                </c:pt>
                <c:pt idx="23452">
                  <c:v>4309</c:v>
                </c:pt>
                <c:pt idx="23453">
                  <c:v>4309.0200000000004</c:v>
                </c:pt>
                <c:pt idx="23454">
                  <c:v>4309.04</c:v>
                </c:pt>
                <c:pt idx="23455">
                  <c:v>4309.0600000000004</c:v>
                </c:pt>
                <c:pt idx="23456">
                  <c:v>4309.08</c:v>
                </c:pt>
                <c:pt idx="23457">
                  <c:v>4309.1000000000004</c:v>
                </c:pt>
                <c:pt idx="23458">
                  <c:v>4309.1200000000035</c:v>
                </c:pt>
                <c:pt idx="23459">
                  <c:v>4309.1400000000003</c:v>
                </c:pt>
                <c:pt idx="23460">
                  <c:v>4309.1600000000035</c:v>
                </c:pt>
                <c:pt idx="23461">
                  <c:v>4309.18</c:v>
                </c:pt>
                <c:pt idx="23462">
                  <c:v>4309.2</c:v>
                </c:pt>
                <c:pt idx="23463">
                  <c:v>4309.22</c:v>
                </c:pt>
                <c:pt idx="23464">
                  <c:v>4309.24</c:v>
                </c:pt>
                <c:pt idx="23465">
                  <c:v>4309.26</c:v>
                </c:pt>
                <c:pt idx="23466">
                  <c:v>4309.28</c:v>
                </c:pt>
                <c:pt idx="23467">
                  <c:v>4309.3</c:v>
                </c:pt>
                <c:pt idx="23468">
                  <c:v>4309.3200000000024</c:v>
                </c:pt>
                <c:pt idx="23469">
                  <c:v>4309.34</c:v>
                </c:pt>
                <c:pt idx="23470">
                  <c:v>4309.3600000000024</c:v>
                </c:pt>
                <c:pt idx="23471">
                  <c:v>4309.38</c:v>
                </c:pt>
                <c:pt idx="23472">
                  <c:v>4309.4000000000005</c:v>
                </c:pt>
                <c:pt idx="23473">
                  <c:v>4309.42</c:v>
                </c:pt>
                <c:pt idx="23474">
                  <c:v>4309.4399999999996</c:v>
                </c:pt>
                <c:pt idx="23475">
                  <c:v>4309.46</c:v>
                </c:pt>
                <c:pt idx="23476">
                  <c:v>4309.4799999999996</c:v>
                </c:pt>
                <c:pt idx="23477">
                  <c:v>4309.5</c:v>
                </c:pt>
                <c:pt idx="23478">
                  <c:v>4309.5200000000004</c:v>
                </c:pt>
                <c:pt idx="23479">
                  <c:v>4309.54</c:v>
                </c:pt>
                <c:pt idx="23480">
                  <c:v>4309.5600000000004</c:v>
                </c:pt>
                <c:pt idx="23481">
                  <c:v>4309.58</c:v>
                </c:pt>
                <c:pt idx="23482">
                  <c:v>4309.6000000000004</c:v>
                </c:pt>
                <c:pt idx="23483">
                  <c:v>4309.6200000000035</c:v>
                </c:pt>
                <c:pt idx="23484">
                  <c:v>4309.6400000000003</c:v>
                </c:pt>
                <c:pt idx="23485">
                  <c:v>4309.6600000000035</c:v>
                </c:pt>
                <c:pt idx="23486">
                  <c:v>4309.68</c:v>
                </c:pt>
                <c:pt idx="23487">
                  <c:v>4309.7</c:v>
                </c:pt>
                <c:pt idx="23488">
                  <c:v>4309.72</c:v>
                </c:pt>
                <c:pt idx="23489">
                  <c:v>4309.74</c:v>
                </c:pt>
                <c:pt idx="23490">
                  <c:v>4309.76</c:v>
                </c:pt>
                <c:pt idx="23491">
                  <c:v>4309.78</c:v>
                </c:pt>
                <c:pt idx="23492">
                  <c:v>4309.8</c:v>
                </c:pt>
                <c:pt idx="23493">
                  <c:v>4309.8200000000024</c:v>
                </c:pt>
                <c:pt idx="23494">
                  <c:v>4309.84</c:v>
                </c:pt>
                <c:pt idx="23495">
                  <c:v>4309.8600000000024</c:v>
                </c:pt>
                <c:pt idx="23496">
                  <c:v>4309.88</c:v>
                </c:pt>
                <c:pt idx="23497">
                  <c:v>4309.9000000000005</c:v>
                </c:pt>
                <c:pt idx="23498">
                  <c:v>4309.92</c:v>
                </c:pt>
                <c:pt idx="23499">
                  <c:v>4309.9399999999996</c:v>
                </c:pt>
                <c:pt idx="23500">
                  <c:v>4309.96</c:v>
                </c:pt>
                <c:pt idx="23501">
                  <c:v>4309.9799999999996</c:v>
                </c:pt>
                <c:pt idx="23502">
                  <c:v>4310</c:v>
                </c:pt>
                <c:pt idx="23503">
                  <c:v>4310.0200000000004</c:v>
                </c:pt>
                <c:pt idx="23504">
                  <c:v>4310.04</c:v>
                </c:pt>
                <c:pt idx="23505">
                  <c:v>4310.0600000000004</c:v>
                </c:pt>
                <c:pt idx="23506">
                  <c:v>4310.08</c:v>
                </c:pt>
                <c:pt idx="23507">
                  <c:v>4310.1000000000004</c:v>
                </c:pt>
                <c:pt idx="23508">
                  <c:v>4310.1200000000035</c:v>
                </c:pt>
                <c:pt idx="23509">
                  <c:v>4310.1400000000003</c:v>
                </c:pt>
                <c:pt idx="23510">
                  <c:v>4310.1600000000035</c:v>
                </c:pt>
                <c:pt idx="23511">
                  <c:v>4310.18</c:v>
                </c:pt>
                <c:pt idx="23512">
                  <c:v>4310.2</c:v>
                </c:pt>
                <c:pt idx="23513">
                  <c:v>4310.22</c:v>
                </c:pt>
                <c:pt idx="23514">
                  <c:v>4310.24</c:v>
                </c:pt>
                <c:pt idx="23515">
                  <c:v>4310.26</c:v>
                </c:pt>
                <c:pt idx="23516">
                  <c:v>4310.28</c:v>
                </c:pt>
                <c:pt idx="23517">
                  <c:v>4310.3</c:v>
                </c:pt>
                <c:pt idx="23518">
                  <c:v>4310.3200000000024</c:v>
                </c:pt>
                <c:pt idx="23519">
                  <c:v>4310.34</c:v>
                </c:pt>
                <c:pt idx="23520">
                  <c:v>4310.3600000000024</c:v>
                </c:pt>
                <c:pt idx="23521">
                  <c:v>4310.38</c:v>
                </c:pt>
                <c:pt idx="23522">
                  <c:v>4310.4000000000005</c:v>
                </c:pt>
                <c:pt idx="23523">
                  <c:v>4310.42</c:v>
                </c:pt>
                <c:pt idx="23524">
                  <c:v>4310.4399999999996</c:v>
                </c:pt>
                <c:pt idx="23525">
                  <c:v>4310.46</c:v>
                </c:pt>
                <c:pt idx="23526">
                  <c:v>4310.4799999999996</c:v>
                </c:pt>
                <c:pt idx="23527">
                  <c:v>4310.5</c:v>
                </c:pt>
                <c:pt idx="23528">
                  <c:v>4310.5200000000004</c:v>
                </c:pt>
                <c:pt idx="23529">
                  <c:v>4310.54</c:v>
                </c:pt>
                <c:pt idx="23530">
                  <c:v>4310.5600000000004</c:v>
                </c:pt>
                <c:pt idx="23531">
                  <c:v>4310.58</c:v>
                </c:pt>
                <c:pt idx="23532">
                  <c:v>4310.6000000000004</c:v>
                </c:pt>
                <c:pt idx="23533">
                  <c:v>4310.6200000000035</c:v>
                </c:pt>
                <c:pt idx="23534">
                  <c:v>4310.6400000000003</c:v>
                </c:pt>
                <c:pt idx="23535">
                  <c:v>4310.6600000000035</c:v>
                </c:pt>
                <c:pt idx="23536">
                  <c:v>4310.68</c:v>
                </c:pt>
                <c:pt idx="23537">
                  <c:v>4310.7</c:v>
                </c:pt>
                <c:pt idx="23538">
                  <c:v>4310.72</c:v>
                </c:pt>
                <c:pt idx="23539">
                  <c:v>4310.74</c:v>
                </c:pt>
                <c:pt idx="23540">
                  <c:v>4310.76</c:v>
                </c:pt>
                <c:pt idx="23541">
                  <c:v>4310.78</c:v>
                </c:pt>
                <c:pt idx="23542">
                  <c:v>4310.8</c:v>
                </c:pt>
                <c:pt idx="23543">
                  <c:v>4310.8200000000024</c:v>
                </c:pt>
                <c:pt idx="23544">
                  <c:v>4310.84</c:v>
                </c:pt>
                <c:pt idx="23545">
                  <c:v>4310.8600000000024</c:v>
                </c:pt>
                <c:pt idx="23546">
                  <c:v>4310.88</c:v>
                </c:pt>
                <c:pt idx="23547">
                  <c:v>4310.9000000000005</c:v>
                </c:pt>
                <c:pt idx="23548">
                  <c:v>4310.92</c:v>
                </c:pt>
                <c:pt idx="23549">
                  <c:v>4310.9399999999996</c:v>
                </c:pt>
                <c:pt idx="23550">
                  <c:v>4310.96</c:v>
                </c:pt>
                <c:pt idx="23551">
                  <c:v>4310.9799999999996</c:v>
                </c:pt>
                <c:pt idx="23552">
                  <c:v>4311</c:v>
                </c:pt>
                <c:pt idx="23553">
                  <c:v>4311.0200000000004</c:v>
                </c:pt>
                <c:pt idx="23554">
                  <c:v>4311.04</c:v>
                </c:pt>
                <c:pt idx="23555">
                  <c:v>4311.0600000000004</c:v>
                </c:pt>
                <c:pt idx="23556">
                  <c:v>4311.08</c:v>
                </c:pt>
                <c:pt idx="23557">
                  <c:v>4311.1000000000004</c:v>
                </c:pt>
                <c:pt idx="23558">
                  <c:v>4311.1200000000035</c:v>
                </c:pt>
                <c:pt idx="23559">
                  <c:v>4311.1400000000003</c:v>
                </c:pt>
                <c:pt idx="23560">
                  <c:v>4311.1600000000035</c:v>
                </c:pt>
                <c:pt idx="23561">
                  <c:v>4311.18</c:v>
                </c:pt>
                <c:pt idx="23562">
                  <c:v>4311.2</c:v>
                </c:pt>
                <c:pt idx="23563">
                  <c:v>4311.22</c:v>
                </c:pt>
                <c:pt idx="23564">
                  <c:v>4311.24</c:v>
                </c:pt>
                <c:pt idx="23565">
                  <c:v>4311.26</c:v>
                </c:pt>
                <c:pt idx="23566">
                  <c:v>4311.28</c:v>
                </c:pt>
                <c:pt idx="23567">
                  <c:v>4311.3</c:v>
                </c:pt>
                <c:pt idx="23568">
                  <c:v>4311.3200000000024</c:v>
                </c:pt>
                <c:pt idx="23569">
                  <c:v>4311.34</c:v>
                </c:pt>
                <c:pt idx="23570">
                  <c:v>4311.3600000000024</c:v>
                </c:pt>
                <c:pt idx="23571">
                  <c:v>4311.38</c:v>
                </c:pt>
                <c:pt idx="23572">
                  <c:v>4311.4000000000005</c:v>
                </c:pt>
                <c:pt idx="23573">
                  <c:v>4311.42</c:v>
                </c:pt>
                <c:pt idx="23574">
                  <c:v>4311.4399999999996</c:v>
                </c:pt>
                <c:pt idx="23575">
                  <c:v>4311.46</c:v>
                </c:pt>
                <c:pt idx="23576">
                  <c:v>4311.4799999999996</c:v>
                </c:pt>
                <c:pt idx="23577">
                  <c:v>4311.5</c:v>
                </c:pt>
                <c:pt idx="23578">
                  <c:v>4311.5200000000004</c:v>
                </c:pt>
                <c:pt idx="23579">
                  <c:v>4311.54</c:v>
                </c:pt>
                <c:pt idx="23580">
                  <c:v>4311.5600000000004</c:v>
                </c:pt>
                <c:pt idx="23581">
                  <c:v>4311.58</c:v>
                </c:pt>
                <c:pt idx="23582">
                  <c:v>4311.6000000000004</c:v>
                </c:pt>
                <c:pt idx="23583">
                  <c:v>4311.6200000000035</c:v>
                </c:pt>
                <c:pt idx="23584">
                  <c:v>4311.6400000000003</c:v>
                </c:pt>
                <c:pt idx="23585">
                  <c:v>4311.6600000000035</c:v>
                </c:pt>
                <c:pt idx="23586">
                  <c:v>4311.68</c:v>
                </c:pt>
                <c:pt idx="23587">
                  <c:v>4311.7</c:v>
                </c:pt>
                <c:pt idx="23588">
                  <c:v>4311.72</c:v>
                </c:pt>
                <c:pt idx="23589">
                  <c:v>4311.74</c:v>
                </c:pt>
                <c:pt idx="23590">
                  <c:v>4311.76</c:v>
                </c:pt>
                <c:pt idx="23591">
                  <c:v>4311.78</c:v>
                </c:pt>
                <c:pt idx="23592">
                  <c:v>4311.8</c:v>
                </c:pt>
                <c:pt idx="23593">
                  <c:v>4311.8200000000024</c:v>
                </c:pt>
                <c:pt idx="23594">
                  <c:v>4311.84</c:v>
                </c:pt>
                <c:pt idx="23595">
                  <c:v>4311.8600000000024</c:v>
                </c:pt>
                <c:pt idx="23596">
                  <c:v>4311.88</c:v>
                </c:pt>
                <c:pt idx="23597">
                  <c:v>4311.9000000000005</c:v>
                </c:pt>
                <c:pt idx="23598">
                  <c:v>4311.92</c:v>
                </c:pt>
                <c:pt idx="23599">
                  <c:v>4311.9399999999996</c:v>
                </c:pt>
                <c:pt idx="23600">
                  <c:v>4311.96</c:v>
                </c:pt>
                <c:pt idx="23601">
                  <c:v>4311.9799999999996</c:v>
                </c:pt>
                <c:pt idx="23602">
                  <c:v>4312</c:v>
                </c:pt>
                <c:pt idx="23603">
                  <c:v>4312.0200000000004</c:v>
                </c:pt>
                <c:pt idx="23604">
                  <c:v>4312.04</c:v>
                </c:pt>
                <c:pt idx="23605">
                  <c:v>4312.0600000000004</c:v>
                </c:pt>
                <c:pt idx="23606">
                  <c:v>4312.08</c:v>
                </c:pt>
                <c:pt idx="23607">
                  <c:v>4312.1000000000004</c:v>
                </c:pt>
                <c:pt idx="23608">
                  <c:v>4312.1200000000035</c:v>
                </c:pt>
                <c:pt idx="23609">
                  <c:v>4312.1400000000003</c:v>
                </c:pt>
                <c:pt idx="23610">
                  <c:v>4312.1600000000035</c:v>
                </c:pt>
                <c:pt idx="23611">
                  <c:v>4312.18</c:v>
                </c:pt>
                <c:pt idx="23612">
                  <c:v>4312.2</c:v>
                </c:pt>
                <c:pt idx="23613">
                  <c:v>4312.22</c:v>
                </c:pt>
                <c:pt idx="23614">
                  <c:v>4312.24</c:v>
                </c:pt>
                <c:pt idx="23615">
                  <c:v>4312.26</c:v>
                </c:pt>
                <c:pt idx="23616">
                  <c:v>4312.28</c:v>
                </c:pt>
                <c:pt idx="23617">
                  <c:v>4312.3</c:v>
                </c:pt>
                <c:pt idx="23618">
                  <c:v>4312.3200000000024</c:v>
                </c:pt>
                <c:pt idx="23619">
                  <c:v>4312.34</c:v>
                </c:pt>
                <c:pt idx="23620">
                  <c:v>4312.3600000000024</c:v>
                </c:pt>
                <c:pt idx="23621">
                  <c:v>4312.38</c:v>
                </c:pt>
                <c:pt idx="23622">
                  <c:v>4312.4000000000005</c:v>
                </c:pt>
                <c:pt idx="23623">
                  <c:v>4312.42</c:v>
                </c:pt>
                <c:pt idx="23624">
                  <c:v>4312.4399999999996</c:v>
                </c:pt>
                <c:pt idx="23625">
                  <c:v>4312.46</c:v>
                </c:pt>
                <c:pt idx="23626">
                  <c:v>4312.4799999999996</c:v>
                </c:pt>
                <c:pt idx="23627">
                  <c:v>4312.5</c:v>
                </c:pt>
                <c:pt idx="23628">
                  <c:v>4312.5200000000004</c:v>
                </c:pt>
                <c:pt idx="23629">
                  <c:v>4312.54</c:v>
                </c:pt>
                <c:pt idx="23630">
                  <c:v>4312.5600000000004</c:v>
                </c:pt>
                <c:pt idx="23631">
                  <c:v>4312.58</c:v>
                </c:pt>
                <c:pt idx="23632">
                  <c:v>4312.6000000000004</c:v>
                </c:pt>
                <c:pt idx="23633">
                  <c:v>4312.6200000000035</c:v>
                </c:pt>
                <c:pt idx="23634">
                  <c:v>4312.6400000000003</c:v>
                </c:pt>
                <c:pt idx="23635">
                  <c:v>4312.6600000000035</c:v>
                </c:pt>
                <c:pt idx="23636">
                  <c:v>4312.68</c:v>
                </c:pt>
                <c:pt idx="23637">
                  <c:v>4312.7</c:v>
                </c:pt>
                <c:pt idx="23638">
                  <c:v>4312.72</c:v>
                </c:pt>
                <c:pt idx="23639">
                  <c:v>4312.74</c:v>
                </c:pt>
                <c:pt idx="23640">
                  <c:v>4312.76</c:v>
                </c:pt>
                <c:pt idx="23641">
                  <c:v>4312.78</c:v>
                </c:pt>
                <c:pt idx="23642">
                  <c:v>4312.8</c:v>
                </c:pt>
                <c:pt idx="23643">
                  <c:v>4312.8200000000024</c:v>
                </c:pt>
                <c:pt idx="23644">
                  <c:v>4312.84</c:v>
                </c:pt>
                <c:pt idx="23645">
                  <c:v>4312.8600000000024</c:v>
                </c:pt>
                <c:pt idx="23646">
                  <c:v>4312.88</c:v>
                </c:pt>
                <c:pt idx="23647">
                  <c:v>4312.9000000000005</c:v>
                </c:pt>
                <c:pt idx="23648">
                  <c:v>4312.92</c:v>
                </c:pt>
                <c:pt idx="23649">
                  <c:v>4312.9399999999996</c:v>
                </c:pt>
                <c:pt idx="23650">
                  <c:v>4312.96</c:v>
                </c:pt>
                <c:pt idx="23651">
                  <c:v>4312.9799999999996</c:v>
                </c:pt>
                <c:pt idx="23652">
                  <c:v>4313</c:v>
                </c:pt>
                <c:pt idx="23653">
                  <c:v>4313.0200000000004</c:v>
                </c:pt>
                <c:pt idx="23654">
                  <c:v>4313.04</c:v>
                </c:pt>
                <c:pt idx="23655">
                  <c:v>4313.0600000000004</c:v>
                </c:pt>
                <c:pt idx="23656">
                  <c:v>4313.08</c:v>
                </c:pt>
                <c:pt idx="23657">
                  <c:v>4313.1000000000004</c:v>
                </c:pt>
                <c:pt idx="23658">
                  <c:v>4313.1200000000035</c:v>
                </c:pt>
                <c:pt idx="23659">
                  <c:v>4313.1400000000003</c:v>
                </c:pt>
                <c:pt idx="23660">
                  <c:v>4313.1600000000035</c:v>
                </c:pt>
                <c:pt idx="23661">
                  <c:v>4313.18</c:v>
                </c:pt>
                <c:pt idx="23662">
                  <c:v>4313.2</c:v>
                </c:pt>
                <c:pt idx="23663">
                  <c:v>4313.22</c:v>
                </c:pt>
                <c:pt idx="23664">
                  <c:v>4313.24</c:v>
                </c:pt>
                <c:pt idx="23665">
                  <c:v>4313.26</c:v>
                </c:pt>
                <c:pt idx="23666">
                  <c:v>4313.28</c:v>
                </c:pt>
                <c:pt idx="23667">
                  <c:v>4313.3</c:v>
                </c:pt>
                <c:pt idx="23668">
                  <c:v>4313.3200000000024</c:v>
                </c:pt>
                <c:pt idx="23669">
                  <c:v>4313.34</c:v>
                </c:pt>
                <c:pt idx="23670">
                  <c:v>4313.3600000000024</c:v>
                </c:pt>
                <c:pt idx="23671">
                  <c:v>4313.38</c:v>
                </c:pt>
                <c:pt idx="23672">
                  <c:v>4313.4000000000005</c:v>
                </c:pt>
                <c:pt idx="23673">
                  <c:v>4313.42</c:v>
                </c:pt>
                <c:pt idx="23674">
                  <c:v>4313.4399999999996</c:v>
                </c:pt>
                <c:pt idx="23675">
                  <c:v>4313.46</c:v>
                </c:pt>
                <c:pt idx="23676">
                  <c:v>4313.4799999999996</c:v>
                </c:pt>
                <c:pt idx="23677">
                  <c:v>4313.5</c:v>
                </c:pt>
                <c:pt idx="23678">
                  <c:v>4313.5200000000004</c:v>
                </c:pt>
                <c:pt idx="23679">
                  <c:v>4313.54</c:v>
                </c:pt>
                <c:pt idx="23680">
                  <c:v>4313.5600000000004</c:v>
                </c:pt>
                <c:pt idx="23681">
                  <c:v>4313.58</c:v>
                </c:pt>
                <c:pt idx="23682">
                  <c:v>4313.6000000000004</c:v>
                </c:pt>
                <c:pt idx="23683">
                  <c:v>4313.6200000000035</c:v>
                </c:pt>
                <c:pt idx="23684">
                  <c:v>4313.6400000000003</c:v>
                </c:pt>
                <c:pt idx="23685">
                  <c:v>4313.6600000000035</c:v>
                </c:pt>
                <c:pt idx="23686">
                  <c:v>4313.68</c:v>
                </c:pt>
                <c:pt idx="23687">
                  <c:v>4313.7</c:v>
                </c:pt>
                <c:pt idx="23688">
                  <c:v>4313.72</c:v>
                </c:pt>
                <c:pt idx="23689">
                  <c:v>4313.74</c:v>
                </c:pt>
                <c:pt idx="23690">
                  <c:v>4313.76</c:v>
                </c:pt>
                <c:pt idx="23691">
                  <c:v>4313.78</c:v>
                </c:pt>
                <c:pt idx="23692">
                  <c:v>4313.8</c:v>
                </c:pt>
                <c:pt idx="23693">
                  <c:v>4313.8200000000024</c:v>
                </c:pt>
                <c:pt idx="23694">
                  <c:v>4313.84</c:v>
                </c:pt>
                <c:pt idx="23695">
                  <c:v>4313.8600000000024</c:v>
                </c:pt>
                <c:pt idx="23696">
                  <c:v>4313.88</c:v>
                </c:pt>
                <c:pt idx="23697">
                  <c:v>4313.9000000000005</c:v>
                </c:pt>
                <c:pt idx="23698">
                  <c:v>4313.92</c:v>
                </c:pt>
                <c:pt idx="23699">
                  <c:v>4313.9399999999996</c:v>
                </c:pt>
                <c:pt idx="23700">
                  <c:v>4313.96</c:v>
                </c:pt>
                <c:pt idx="23701">
                  <c:v>4313.9799999999996</c:v>
                </c:pt>
                <c:pt idx="23702">
                  <c:v>4314</c:v>
                </c:pt>
                <c:pt idx="23703">
                  <c:v>4314.0200000000004</c:v>
                </c:pt>
                <c:pt idx="23704">
                  <c:v>4314.04</c:v>
                </c:pt>
                <c:pt idx="23705">
                  <c:v>4314.0600000000004</c:v>
                </c:pt>
                <c:pt idx="23706">
                  <c:v>4314.08</c:v>
                </c:pt>
                <c:pt idx="23707">
                  <c:v>4314.1000000000004</c:v>
                </c:pt>
                <c:pt idx="23708">
                  <c:v>4314.1200000000035</c:v>
                </c:pt>
                <c:pt idx="23709">
                  <c:v>4314.1400000000003</c:v>
                </c:pt>
                <c:pt idx="23710">
                  <c:v>4314.1600000000035</c:v>
                </c:pt>
                <c:pt idx="23711">
                  <c:v>4314.18</c:v>
                </c:pt>
                <c:pt idx="23712">
                  <c:v>4314.2</c:v>
                </c:pt>
                <c:pt idx="23713">
                  <c:v>4314.22</c:v>
                </c:pt>
                <c:pt idx="23714">
                  <c:v>4314.24</c:v>
                </c:pt>
                <c:pt idx="23715">
                  <c:v>4314.26</c:v>
                </c:pt>
                <c:pt idx="23716">
                  <c:v>4314.28</c:v>
                </c:pt>
                <c:pt idx="23717">
                  <c:v>4314.3</c:v>
                </c:pt>
                <c:pt idx="23718">
                  <c:v>4314.3200000000024</c:v>
                </c:pt>
                <c:pt idx="23719">
                  <c:v>4314.34</c:v>
                </c:pt>
                <c:pt idx="23720">
                  <c:v>4314.3600000000024</c:v>
                </c:pt>
                <c:pt idx="23721">
                  <c:v>4314.38</c:v>
                </c:pt>
                <c:pt idx="23722">
                  <c:v>4314.4000000000005</c:v>
                </c:pt>
                <c:pt idx="23723">
                  <c:v>4314.42</c:v>
                </c:pt>
                <c:pt idx="23724">
                  <c:v>4314.4399999999996</c:v>
                </c:pt>
                <c:pt idx="23725">
                  <c:v>4314.46</c:v>
                </c:pt>
                <c:pt idx="23726">
                  <c:v>4314.4799999999996</c:v>
                </c:pt>
                <c:pt idx="23727">
                  <c:v>4314.5</c:v>
                </c:pt>
                <c:pt idx="23728">
                  <c:v>4314.5200000000004</c:v>
                </c:pt>
                <c:pt idx="23729">
                  <c:v>4314.54</c:v>
                </c:pt>
                <c:pt idx="23730">
                  <c:v>4314.5600000000004</c:v>
                </c:pt>
                <c:pt idx="23731">
                  <c:v>4314.58</c:v>
                </c:pt>
                <c:pt idx="23732">
                  <c:v>4314.6000000000004</c:v>
                </c:pt>
                <c:pt idx="23733">
                  <c:v>4314.6200000000035</c:v>
                </c:pt>
                <c:pt idx="23734">
                  <c:v>4314.6400000000003</c:v>
                </c:pt>
                <c:pt idx="23735">
                  <c:v>4314.6600000000035</c:v>
                </c:pt>
                <c:pt idx="23736">
                  <c:v>4314.68</c:v>
                </c:pt>
                <c:pt idx="23737">
                  <c:v>4314.7</c:v>
                </c:pt>
                <c:pt idx="23738">
                  <c:v>4314.72</c:v>
                </c:pt>
                <c:pt idx="23739">
                  <c:v>4314.74</c:v>
                </c:pt>
                <c:pt idx="23740">
                  <c:v>4314.76</c:v>
                </c:pt>
                <c:pt idx="23741">
                  <c:v>4314.78</c:v>
                </c:pt>
                <c:pt idx="23742">
                  <c:v>4314.8</c:v>
                </c:pt>
                <c:pt idx="23743">
                  <c:v>4314.8200000000024</c:v>
                </c:pt>
                <c:pt idx="23744">
                  <c:v>4314.84</c:v>
                </c:pt>
                <c:pt idx="23745">
                  <c:v>4314.8600000000024</c:v>
                </c:pt>
                <c:pt idx="23746">
                  <c:v>4314.88</c:v>
                </c:pt>
                <c:pt idx="23747">
                  <c:v>4314.9000000000005</c:v>
                </c:pt>
                <c:pt idx="23748">
                  <c:v>4314.92</c:v>
                </c:pt>
                <c:pt idx="23749">
                  <c:v>4314.9399999999996</c:v>
                </c:pt>
                <c:pt idx="23750">
                  <c:v>4314.96</c:v>
                </c:pt>
                <c:pt idx="23751">
                  <c:v>4314.9799999999996</c:v>
                </c:pt>
                <c:pt idx="23752">
                  <c:v>4315</c:v>
                </c:pt>
                <c:pt idx="23753">
                  <c:v>4315.0200000000004</c:v>
                </c:pt>
                <c:pt idx="23754">
                  <c:v>4315.04</c:v>
                </c:pt>
                <c:pt idx="23755">
                  <c:v>4315.0600000000004</c:v>
                </c:pt>
                <c:pt idx="23756">
                  <c:v>4315.08</c:v>
                </c:pt>
                <c:pt idx="23757">
                  <c:v>4315.1000000000004</c:v>
                </c:pt>
                <c:pt idx="23758">
                  <c:v>4315.1200000000035</c:v>
                </c:pt>
                <c:pt idx="23759">
                  <c:v>4315.1400000000003</c:v>
                </c:pt>
                <c:pt idx="23760">
                  <c:v>4315.1600000000035</c:v>
                </c:pt>
                <c:pt idx="23761">
                  <c:v>4315.18</c:v>
                </c:pt>
                <c:pt idx="23762">
                  <c:v>4315.2</c:v>
                </c:pt>
                <c:pt idx="23763">
                  <c:v>4315.22</c:v>
                </c:pt>
                <c:pt idx="23764">
                  <c:v>4315.24</c:v>
                </c:pt>
                <c:pt idx="23765">
                  <c:v>4315.26</c:v>
                </c:pt>
                <c:pt idx="23766">
                  <c:v>4315.28</c:v>
                </c:pt>
                <c:pt idx="23767">
                  <c:v>4315.3</c:v>
                </c:pt>
                <c:pt idx="23768">
                  <c:v>4315.3200000000024</c:v>
                </c:pt>
                <c:pt idx="23769">
                  <c:v>4315.34</c:v>
                </c:pt>
                <c:pt idx="23770">
                  <c:v>4315.3600000000024</c:v>
                </c:pt>
                <c:pt idx="23771">
                  <c:v>4315.38</c:v>
                </c:pt>
                <c:pt idx="23772">
                  <c:v>4315.4000000000005</c:v>
                </c:pt>
                <c:pt idx="23773">
                  <c:v>4315.42</c:v>
                </c:pt>
                <c:pt idx="23774">
                  <c:v>4315.4399999999996</c:v>
                </c:pt>
                <c:pt idx="23775">
                  <c:v>4315.46</c:v>
                </c:pt>
                <c:pt idx="23776">
                  <c:v>4315.4799999999996</c:v>
                </c:pt>
                <c:pt idx="23777">
                  <c:v>4315.5</c:v>
                </c:pt>
                <c:pt idx="23778">
                  <c:v>4315.5200000000004</c:v>
                </c:pt>
                <c:pt idx="23779">
                  <c:v>4315.54</c:v>
                </c:pt>
                <c:pt idx="23780">
                  <c:v>4315.5600000000004</c:v>
                </c:pt>
                <c:pt idx="23781">
                  <c:v>4315.58</c:v>
                </c:pt>
                <c:pt idx="23782">
                  <c:v>4315.6000000000004</c:v>
                </c:pt>
                <c:pt idx="23783">
                  <c:v>4315.6200000000035</c:v>
                </c:pt>
                <c:pt idx="23784">
                  <c:v>4315.6400000000003</c:v>
                </c:pt>
                <c:pt idx="23785">
                  <c:v>4315.6600000000035</c:v>
                </c:pt>
                <c:pt idx="23786">
                  <c:v>4315.68</c:v>
                </c:pt>
                <c:pt idx="23787">
                  <c:v>4315.7</c:v>
                </c:pt>
                <c:pt idx="23788">
                  <c:v>4315.72</c:v>
                </c:pt>
                <c:pt idx="23789">
                  <c:v>4315.74</c:v>
                </c:pt>
                <c:pt idx="23790">
                  <c:v>4315.76</c:v>
                </c:pt>
                <c:pt idx="23791">
                  <c:v>4315.78</c:v>
                </c:pt>
                <c:pt idx="23792">
                  <c:v>4315.8</c:v>
                </c:pt>
                <c:pt idx="23793">
                  <c:v>4315.8200000000024</c:v>
                </c:pt>
                <c:pt idx="23794">
                  <c:v>4315.84</c:v>
                </c:pt>
                <c:pt idx="23795">
                  <c:v>4315.8600000000024</c:v>
                </c:pt>
                <c:pt idx="23796">
                  <c:v>4315.88</c:v>
                </c:pt>
                <c:pt idx="23797">
                  <c:v>4315.9000000000005</c:v>
                </c:pt>
                <c:pt idx="23798">
                  <c:v>4315.92</c:v>
                </c:pt>
                <c:pt idx="23799">
                  <c:v>4315.9399999999996</c:v>
                </c:pt>
                <c:pt idx="23800">
                  <c:v>4315.96</c:v>
                </c:pt>
                <c:pt idx="23801">
                  <c:v>4315.9799999999996</c:v>
                </c:pt>
                <c:pt idx="23802">
                  <c:v>4316</c:v>
                </c:pt>
                <c:pt idx="23803">
                  <c:v>4316.0200000000004</c:v>
                </c:pt>
                <c:pt idx="23804">
                  <c:v>4316.04</c:v>
                </c:pt>
                <c:pt idx="23805">
                  <c:v>4316.0600000000004</c:v>
                </c:pt>
                <c:pt idx="23806">
                  <c:v>4316.08</c:v>
                </c:pt>
                <c:pt idx="23807">
                  <c:v>4316.1000000000004</c:v>
                </c:pt>
                <c:pt idx="23808">
                  <c:v>4316.1200000000035</c:v>
                </c:pt>
                <c:pt idx="23809">
                  <c:v>4316.1400000000003</c:v>
                </c:pt>
                <c:pt idx="23810">
                  <c:v>4316.1600000000035</c:v>
                </c:pt>
                <c:pt idx="23811">
                  <c:v>4316.18</c:v>
                </c:pt>
                <c:pt idx="23812">
                  <c:v>4316.2</c:v>
                </c:pt>
                <c:pt idx="23813">
                  <c:v>4316.22</c:v>
                </c:pt>
                <c:pt idx="23814">
                  <c:v>4316.24</c:v>
                </c:pt>
                <c:pt idx="23815">
                  <c:v>4316.26</c:v>
                </c:pt>
                <c:pt idx="23816">
                  <c:v>4316.28</c:v>
                </c:pt>
                <c:pt idx="23817">
                  <c:v>4316.3</c:v>
                </c:pt>
                <c:pt idx="23818">
                  <c:v>4316.3200000000024</c:v>
                </c:pt>
                <c:pt idx="23819">
                  <c:v>4316.34</c:v>
                </c:pt>
                <c:pt idx="23820">
                  <c:v>4316.3600000000024</c:v>
                </c:pt>
                <c:pt idx="23821">
                  <c:v>4316.38</c:v>
                </c:pt>
                <c:pt idx="23822">
                  <c:v>4316.4000000000005</c:v>
                </c:pt>
                <c:pt idx="23823">
                  <c:v>4316.42</c:v>
                </c:pt>
                <c:pt idx="23824">
                  <c:v>4316.4399999999996</c:v>
                </c:pt>
                <c:pt idx="23825">
                  <c:v>4316.46</c:v>
                </c:pt>
                <c:pt idx="23826">
                  <c:v>4316.4799999999996</c:v>
                </c:pt>
                <c:pt idx="23827">
                  <c:v>4316.5</c:v>
                </c:pt>
                <c:pt idx="23828">
                  <c:v>4316.5200000000004</c:v>
                </c:pt>
                <c:pt idx="23829">
                  <c:v>4316.54</c:v>
                </c:pt>
                <c:pt idx="23830">
                  <c:v>4316.5600000000004</c:v>
                </c:pt>
                <c:pt idx="23831">
                  <c:v>4316.58</c:v>
                </c:pt>
                <c:pt idx="23832">
                  <c:v>4316.6000000000004</c:v>
                </c:pt>
                <c:pt idx="23833">
                  <c:v>4316.6200000000035</c:v>
                </c:pt>
                <c:pt idx="23834">
                  <c:v>4316.6400000000003</c:v>
                </c:pt>
                <c:pt idx="23835">
                  <c:v>4316.6600000000035</c:v>
                </c:pt>
                <c:pt idx="23836">
                  <c:v>4316.68</c:v>
                </c:pt>
                <c:pt idx="23837">
                  <c:v>4316.7</c:v>
                </c:pt>
                <c:pt idx="23838">
                  <c:v>4316.72</c:v>
                </c:pt>
                <c:pt idx="23839">
                  <c:v>4316.74</c:v>
                </c:pt>
                <c:pt idx="23840">
                  <c:v>4316.76</c:v>
                </c:pt>
                <c:pt idx="23841">
                  <c:v>4316.78</c:v>
                </c:pt>
                <c:pt idx="23842">
                  <c:v>4316.8</c:v>
                </c:pt>
                <c:pt idx="23843">
                  <c:v>4316.8200000000024</c:v>
                </c:pt>
                <c:pt idx="23844">
                  <c:v>4316.84</c:v>
                </c:pt>
                <c:pt idx="23845">
                  <c:v>4316.8600000000024</c:v>
                </c:pt>
                <c:pt idx="23846">
                  <c:v>4316.88</c:v>
                </c:pt>
                <c:pt idx="23847">
                  <c:v>4316.9000000000005</c:v>
                </c:pt>
                <c:pt idx="23848">
                  <c:v>4316.92</c:v>
                </c:pt>
                <c:pt idx="23849">
                  <c:v>4316.9399999999996</c:v>
                </c:pt>
                <c:pt idx="23850">
                  <c:v>4316.96</c:v>
                </c:pt>
                <c:pt idx="23851">
                  <c:v>4316.9799999999996</c:v>
                </c:pt>
                <c:pt idx="23852">
                  <c:v>4317</c:v>
                </c:pt>
                <c:pt idx="23853">
                  <c:v>4317.0200000000004</c:v>
                </c:pt>
                <c:pt idx="23854">
                  <c:v>4317.04</c:v>
                </c:pt>
                <c:pt idx="23855">
                  <c:v>4317.0600000000004</c:v>
                </c:pt>
                <c:pt idx="23856">
                  <c:v>4317.08</c:v>
                </c:pt>
                <c:pt idx="23857">
                  <c:v>4317.1000000000004</c:v>
                </c:pt>
                <c:pt idx="23858">
                  <c:v>4317.1200000000035</c:v>
                </c:pt>
                <c:pt idx="23859">
                  <c:v>4317.1400000000003</c:v>
                </c:pt>
                <c:pt idx="23860">
                  <c:v>4317.1600000000035</c:v>
                </c:pt>
                <c:pt idx="23861">
                  <c:v>4317.18</c:v>
                </c:pt>
                <c:pt idx="23862">
                  <c:v>4317.2</c:v>
                </c:pt>
                <c:pt idx="23863">
                  <c:v>4317.22</c:v>
                </c:pt>
                <c:pt idx="23864">
                  <c:v>4317.24</c:v>
                </c:pt>
                <c:pt idx="23865">
                  <c:v>4317.26</c:v>
                </c:pt>
                <c:pt idx="23866">
                  <c:v>4317.28</c:v>
                </c:pt>
                <c:pt idx="23867">
                  <c:v>4317.3</c:v>
                </c:pt>
                <c:pt idx="23868">
                  <c:v>4317.3200000000024</c:v>
                </c:pt>
                <c:pt idx="23869">
                  <c:v>4317.34</c:v>
                </c:pt>
                <c:pt idx="23870">
                  <c:v>4317.3600000000024</c:v>
                </c:pt>
                <c:pt idx="23871">
                  <c:v>4317.38</c:v>
                </c:pt>
                <c:pt idx="23872">
                  <c:v>4317.4000000000005</c:v>
                </c:pt>
                <c:pt idx="23873">
                  <c:v>4317.42</c:v>
                </c:pt>
                <c:pt idx="23874">
                  <c:v>4317.4399999999996</c:v>
                </c:pt>
                <c:pt idx="23875">
                  <c:v>4317.46</c:v>
                </c:pt>
                <c:pt idx="23876">
                  <c:v>4317.4799999999996</c:v>
                </c:pt>
                <c:pt idx="23877">
                  <c:v>4317.5</c:v>
                </c:pt>
                <c:pt idx="23878">
                  <c:v>4317.5200000000004</c:v>
                </c:pt>
                <c:pt idx="23879">
                  <c:v>4317.54</c:v>
                </c:pt>
                <c:pt idx="23880">
                  <c:v>4317.5600000000004</c:v>
                </c:pt>
                <c:pt idx="23881">
                  <c:v>4317.58</c:v>
                </c:pt>
                <c:pt idx="23882">
                  <c:v>4317.6000000000004</c:v>
                </c:pt>
                <c:pt idx="23883">
                  <c:v>4317.6200000000035</c:v>
                </c:pt>
                <c:pt idx="23884">
                  <c:v>4317.6400000000003</c:v>
                </c:pt>
                <c:pt idx="23885">
                  <c:v>4317.6600000000035</c:v>
                </c:pt>
                <c:pt idx="23886">
                  <c:v>4317.68</c:v>
                </c:pt>
                <c:pt idx="23887">
                  <c:v>4317.7</c:v>
                </c:pt>
                <c:pt idx="23888">
                  <c:v>4317.72</c:v>
                </c:pt>
                <c:pt idx="23889">
                  <c:v>4317.74</c:v>
                </c:pt>
                <c:pt idx="23890">
                  <c:v>4317.76</c:v>
                </c:pt>
                <c:pt idx="23891">
                  <c:v>4317.78</c:v>
                </c:pt>
                <c:pt idx="23892">
                  <c:v>4317.8</c:v>
                </c:pt>
                <c:pt idx="23893">
                  <c:v>4317.8200000000024</c:v>
                </c:pt>
                <c:pt idx="23894">
                  <c:v>4317.84</c:v>
                </c:pt>
                <c:pt idx="23895">
                  <c:v>4317.8600000000024</c:v>
                </c:pt>
                <c:pt idx="23896">
                  <c:v>4317.88</c:v>
                </c:pt>
                <c:pt idx="23897">
                  <c:v>4317.9000000000005</c:v>
                </c:pt>
                <c:pt idx="23898">
                  <c:v>4317.92</c:v>
                </c:pt>
                <c:pt idx="23899">
                  <c:v>4317.9399999999996</c:v>
                </c:pt>
                <c:pt idx="23900">
                  <c:v>4317.96</c:v>
                </c:pt>
                <c:pt idx="23901">
                  <c:v>4317.9799999999996</c:v>
                </c:pt>
                <c:pt idx="23902">
                  <c:v>4318</c:v>
                </c:pt>
                <c:pt idx="23903">
                  <c:v>4318.0200000000004</c:v>
                </c:pt>
                <c:pt idx="23904">
                  <c:v>4318.04</c:v>
                </c:pt>
                <c:pt idx="23905">
                  <c:v>4318.0600000000004</c:v>
                </c:pt>
                <c:pt idx="23906">
                  <c:v>4318.08</c:v>
                </c:pt>
                <c:pt idx="23907">
                  <c:v>4318.1000000000004</c:v>
                </c:pt>
                <c:pt idx="23908">
                  <c:v>4318.1200000000035</c:v>
                </c:pt>
                <c:pt idx="23909">
                  <c:v>4318.1400000000003</c:v>
                </c:pt>
                <c:pt idx="23910">
                  <c:v>4318.1600000000035</c:v>
                </c:pt>
                <c:pt idx="23911">
                  <c:v>4318.18</c:v>
                </c:pt>
                <c:pt idx="23912">
                  <c:v>4318.2</c:v>
                </c:pt>
                <c:pt idx="23913">
                  <c:v>4318.22</c:v>
                </c:pt>
                <c:pt idx="23914">
                  <c:v>4318.24</c:v>
                </c:pt>
                <c:pt idx="23915">
                  <c:v>4318.26</c:v>
                </c:pt>
                <c:pt idx="23916">
                  <c:v>4318.28</c:v>
                </c:pt>
                <c:pt idx="23917">
                  <c:v>4318.3</c:v>
                </c:pt>
                <c:pt idx="23918">
                  <c:v>4318.3200000000024</c:v>
                </c:pt>
                <c:pt idx="23919">
                  <c:v>4318.34</c:v>
                </c:pt>
                <c:pt idx="23920">
                  <c:v>4318.3600000000024</c:v>
                </c:pt>
                <c:pt idx="23921">
                  <c:v>4318.38</c:v>
                </c:pt>
                <c:pt idx="23922">
                  <c:v>4318.4000000000005</c:v>
                </c:pt>
                <c:pt idx="23923">
                  <c:v>4318.42</c:v>
                </c:pt>
                <c:pt idx="23924">
                  <c:v>4318.4399999999996</c:v>
                </c:pt>
                <c:pt idx="23925">
                  <c:v>4318.46</c:v>
                </c:pt>
                <c:pt idx="23926">
                  <c:v>4318.4799999999996</c:v>
                </c:pt>
                <c:pt idx="23927">
                  <c:v>4318.5</c:v>
                </c:pt>
                <c:pt idx="23928">
                  <c:v>4318.5200000000004</c:v>
                </c:pt>
                <c:pt idx="23929">
                  <c:v>4318.54</c:v>
                </c:pt>
                <c:pt idx="23930">
                  <c:v>4318.5600000000004</c:v>
                </c:pt>
                <c:pt idx="23931">
                  <c:v>4318.58</c:v>
                </c:pt>
                <c:pt idx="23932">
                  <c:v>4318.6000000000004</c:v>
                </c:pt>
                <c:pt idx="23933">
                  <c:v>4318.6200000000035</c:v>
                </c:pt>
                <c:pt idx="23934">
                  <c:v>4318.6400000000003</c:v>
                </c:pt>
                <c:pt idx="23935">
                  <c:v>4318.6600000000035</c:v>
                </c:pt>
                <c:pt idx="23936">
                  <c:v>4318.68</c:v>
                </c:pt>
                <c:pt idx="23937">
                  <c:v>4318.7</c:v>
                </c:pt>
                <c:pt idx="23938">
                  <c:v>4318.72</c:v>
                </c:pt>
                <c:pt idx="23939">
                  <c:v>4318.74</c:v>
                </c:pt>
                <c:pt idx="23940">
                  <c:v>4318.76</c:v>
                </c:pt>
                <c:pt idx="23941">
                  <c:v>4318.78</c:v>
                </c:pt>
                <c:pt idx="23942">
                  <c:v>4318.8</c:v>
                </c:pt>
                <c:pt idx="23943">
                  <c:v>4318.8200000000024</c:v>
                </c:pt>
                <c:pt idx="23944">
                  <c:v>4318.84</c:v>
                </c:pt>
                <c:pt idx="23945">
                  <c:v>4318.8600000000024</c:v>
                </c:pt>
                <c:pt idx="23946">
                  <c:v>4318.88</c:v>
                </c:pt>
                <c:pt idx="23947">
                  <c:v>4318.9000000000005</c:v>
                </c:pt>
                <c:pt idx="23948">
                  <c:v>4318.92</c:v>
                </c:pt>
                <c:pt idx="23949">
                  <c:v>4318.9399999999996</c:v>
                </c:pt>
                <c:pt idx="23950">
                  <c:v>4318.96</c:v>
                </c:pt>
                <c:pt idx="23951">
                  <c:v>4318.9799999999996</c:v>
                </c:pt>
                <c:pt idx="23952">
                  <c:v>4319</c:v>
                </c:pt>
                <c:pt idx="23953">
                  <c:v>4319.0200000000004</c:v>
                </c:pt>
                <c:pt idx="23954">
                  <c:v>4319.04</c:v>
                </c:pt>
                <c:pt idx="23955">
                  <c:v>4319.0600000000004</c:v>
                </c:pt>
                <c:pt idx="23956">
                  <c:v>4319.08</c:v>
                </c:pt>
                <c:pt idx="23957">
                  <c:v>4319.1000000000004</c:v>
                </c:pt>
                <c:pt idx="23958">
                  <c:v>4319.1200000000035</c:v>
                </c:pt>
                <c:pt idx="23959">
                  <c:v>4319.1400000000003</c:v>
                </c:pt>
                <c:pt idx="23960">
                  <c:v>4319.1600000000035</c:v>
                </c:pt>
                <c:pt idx="23961">
                  <c:v>4319.18</c:v>
                </c:pt>
                <c:pt idx="23962">
                  <c:v>4319.2</c:v>
                </c:pt>
                <c:pt idx="23963">
                  <c:v>4319.22</c:v>
                </c:pt>
                <c:pt idx="23964">
                  <c:v>4319.24</c:v>
                </c:pt>
                <c:pt idx="23965">
                  <c:v>4319.26</c:v>
                </c:pt>
                <c:pt idx="23966">
                  <c:v>4319.28</c:v>
                </c:pt>
                <c:pt idx="23967">
                  <c:v>4319.3</c:v>
                </c:pt>
                <c:pt idx="23968">
                  <c:v>4319.3200000000024</c:v>
                </c:pt>
                <c:pt idx="23969">
                  <c:v>4319.34</c:v>
                </c:pt>
                <c:pt idx="23970">
                  <c:v>4319.3600000000024</c:v>
                </c:pt>
                <c:pt idx="23971">
                  <c:v>4319.38</c:v>
                </c:pt>
                <c:pt idx="23972">
                  <c:v>4319.4000000000005</c:v>
                </c:pt>
                <c:pt idx="23973">
                  <c:v>4319.42</c:v>
                </c:pt>
                <c:pt idx="23974">
                  <c:v>4319.4399999999996</c:v>
                </c:pt>
                <c:pt idx="23975">
                  <c:v>4319.46</c:v>
                </c:pt>
                <c:pt idx="23976">
                  <c:v>4319.4799999999996</c:v>
                </c:pt>
                <c:pt idx="23977">
                  <c:v>4319.5</c:v>
                </c:pt>
                <c:pt idx="23978">
                  <c:v>4319.5200000000004</c:v>
                </c:pt>
                <c:pt idx="23979">
                  <c:v>4319.54</c:v>
                </c:pt>
                <c:pt idx="23980">
                  <c:v>4319.5600000000004</c:v>
                </c:pt>
                <c:pt idx="23981">
                  <c:v>4319.58</c:v>
                </c:pt>
                <c:pt idx="23982">
                  <c:v>4319.6000000000004</c:v>
                </c:pt>
                <c:pt idx="23983">
                  <c:v>4319.6200000000035</c:v>
                </c:pt>
                <c:pt idx="23984">
                  <c:v>4319.6400000000003</c:v>
                </c:pt>
                <c:pt idx="23985">
                  <c:v>4319.6600000000035</c:v>
                </c:pt>
                <c:pt idx="23986">
                  <c:v>4319.68</c:v>
                </c:pt>
                <c:pt idx="23987">
                  <c:v>4319.7</c:v>
                </c:pt>
                <c:pt idx="23988">
                  <c:v>4319.72</c:v>
                </c:pt>
                <c:pt idx="23989">
                  <c:v>4319.74</c:v>
                </c:pt>
                <c:pt idx="23990">
                  <c:v>4319.76</c:v>
                </c:pt>
                <c:pt idx="23991">
                  <c:v>4319.78</c:v>
                </c:pt>
                <c:pt idx="23992">
                  <c:v>4319.8</c:v>
                </c:pt>
                <c:pt idx="23993">
                  <c:v>4319.8200000000024</c:v>
                </c:pt>
                <c:pt idx="23994">
                  <c:v>4319.84</c:v>
                </c:pt>
                <c:pt idx="23995">
                  <c:v>4319.8600000000024</c:v>
                </c:pt>
                <c:pt idx="23996">
                  <c:v>4319.88</c:v>
                </c:pt>
                <c:pt idx="23997">
                  <c:v>4319.9000000000005</c:v>
                </c:pt>
                <c:pt idx="23998">
                  <c:v>4319.92</c:v>
                </c:pt>
                <c:pt idx="23999">
                  <c:v>4319.9399999999996</c:v>
                </c:pt>
                <c:pt idx="24000">
                  <c:v>4319.96</c:v>
                </c:pt>
                <c:pt idx="24001">
                  <c:v>4319.9799999999996</c:v>
                </c:pt>
                <c:pt idx="24002">
                  <c:v>4320</c:v>
                </c:pt>
                <c:pt idx="24003">
                  <c:v>4320.0200000000004</c:v>
                </c:pt>
                <c:pt idx="24004">
                  <c:v>4320.04</c:v>
                </c:pt>
                <c:pt idx="24005">
                  <c:v>4320.0600000000004</c:v>
                </c:pt>
                <c:pt idx="24006">
                  <c:v>4320.08</c:v>
                </c:pt>
                <c:pt idx="24007">
                  <c:v>4320.1000000000004</c:v>
                </c:pt>
                <c:pt idx="24008">
                  <c:v>4320.1200000000035</c:v>
                </c:pt>
                <c:pt idx="24009">
                  <c:v>4320.1400000000003</c:v>
                </c:pt>
                <c:pt idx="24010">
                  <c:v>4320.1600000000035</c:v>
                </c:pt>
                <c:pt idx="24011">
                  <c:v>4320.18</c:v>
                </c:pt>
                <c:pt idx="24012">
                  <c:v>4320.2</c:v>
                </c:pt>
                <c:pt idx="24013">
                  <c:v>4320.22</c:v>
                </c:pt>
                <c:pt idx="24014">
                  <c:v>4320.24</c:v>
                </c:pt>
                <c:pt idx="24015">
                  <c:v>4320.26</c:v>
                </c:pt>
                <c:pt idx="24016">
                  <c:v>4320.28</c:v>
                </c:pt>
                <c:pt idx="24017">
                  <c:v>4320.3</c:v>
                </c:pt>
                <c:pt idx="24018">
                  <c:v>4320.3200000000024</c:v>
                </c:pt>
                <c:pt idx="24019">
                  <c:v>4320.34</c:v>
                </c:pt>
                <c:pt idx="24020">
                  <c:v>4320.3600000000024</c:v>
                </c:pt>
                <c:pt idx="24021">
                  <c:v>4320.38</c:v>
                </c:pt>
                <c:pt idx="24022">
                  <c:v>4320.4000000000005</c:v>
                </c:pt>
                <c:pt idx="24023">
                  <c:v>4320.42</c:v>
                </c:pt>
                <c:pt idx="24024">
                  <c:v>4320.4399999999996</c:v>
                </c:pt>
                <c:pt idx="24025">
                  <c:v>4320.46</c:v>
                </c:pt>
                <c:pt idx="24026">
                  <c:v>4320.4799999999996</c:v>
                </c:pt>
                <c:pt idx="24027">
                  <c:v>4320.5</c:v>
                </c:pt>
                <c:pt idx="24028">
                  <c:v>4320.5200000000004</c:v>
                </c:pt>
                <c:pt idx="24029">
                  <c:v>4320.54</c:v>
                </c:pt>
                <c:pt idx="24030">
                  <c:v>4320.5600000000004</c:v>
                </c:pt>
                <c:pt idx="24031">
                  <c:v>4320.58</c:v>
                </c:pt>
                <c:pt idx="24032">
                  <c:v>4320.6000000000004</c:v>
                </c:pt>
                <c:pt idx="24033">
                  <c:v>4320.6200000000035</c:v>
                </c:pt>
                <c:pt idx="24034">
                  <c:v>4320.6400000000003</c:v>
                </c:pt>
                <c:pt idx="24035">
                  <c:v>4320.6600000000035</c:v>
                </c:pt>
                <c:pt idx="24036">
                  <c:v>4320.68</c:v>
                </c:pt>
                <c:pt idx="24037">
                  <c:v>4320.7</c:v>
                </c:pt>
                <c:pt idx="24038">
                  <c:v>4320.72</c:v>
                </c:pt>
                <c:pt idx="24039">
                  <c:v>4320.74</c:v>
                </c:pt>
                <c:pt idx="24040">
                  <c:v>4320.76</c:v>
                </c:pt>
                <c:pt idx="24041">
                  <c:v>4320.78</c:v>
                </c:pt>
                <c:pt idx="24042">
                  <c:v>4320.8</c:v>
                </c:pt>
                <c:pt idx="24043">
                  <c:v>4320.8200000000024</c:v>
                </c:pt>
                <c:pt idx="24044">
                  <c:v>4320.84</c:v>
                </c:pt>
                <c:pt idx="24045">
                  <c:v>4320.8600000000024</c:v>
                </c:pt>
                <c:pt idx="24046">
                  <c:v>4320.88</c:v>
                </c:pt>
                <c:pt idx="24047">
                  <c:v>4320.9000000000005</c:v>
                </c:pt>
                <c:pt idx="24048">
                  <c:v>4320.92</c:v>
                </c:pt>
                <c:pt idx="24049">
                  <c:v>4320.9399999999996</c:v>
                </c:pt>
                <c:pt idx="24050">
                  <c:v>4320.96</c:v>
                </c:pt>
                <c:pt idx="24051">
                  <c:v>4320.9799999999996</c:v>
                </c:pt>
                <c:pt idx="24052">
                  <c:v>4321</c:v>
                </c:pt>
                <c:pt idx="24053">
                  <c:v>4321.0200000000004</c:v>
                </c:pt>
                <c:pt idx="24054">
                  <c:v>4321.04</c:v>
                </c:pt>
                <c:pt idx="24055">
                  <c:v>4321.0600000000004</c:v>
                </c:pt>
                <c:pt idx="24056">
                  <c:v>4321.08</c:v>
                </c:pt>
                <c:pt idx="24057">
                  <c:v>4321.1000000000004</c:v>
                </c:pt>
                <c:pt idx="24058">
                  <c:v>4321.1200000000035</c:v>
                </c:pt>
                <c:pt idx="24059">
                  <c:v>4321.1400000000003</c:v>
                </c:pt>
                <c:pt idx="24060">
                  <c:v>4321.1600000000035</c:v>
                </c:pt>
                <c:pt idx="24061">
                  <c:v>4321.18</c:v>
                </c:pt>
                <c:pt idx="24062">
                  <c:v>4321.2</c:v>
                </c:pt>
                <c:pt idx="24063">
                  <c:v>4321.22</c:v>
                </c:pt>
                <c:pt idx="24064">
                  <c:v>4321.24</c:v>
                </c:pt>
                <c:pt idx="24065">
                  <c:v>4321.26</c:v>
                </c:pt>
                <c:pt idx="24066">
                  <c:v>4321.28</c:v>
                </c:pt>
                <c:pt idx="24067">
                  <c:v>4321.3</c:v>
                </c:pt>
                <c:pt idx="24068">
                  <c:v>4321.3200000000024</c:v>
                </c:pt>
                <c:pt idx="24069">
                  <c:v>4321.34</c:v>
                </c:pt>
                <c:pt idx="24070">
                  <c:v>4321.3600000000024</c:v>
                </c:pt>
                <c:pt idx="24071">
                  <c:v>4321.38</c:v>
                </c:pt>
                <c:pt idx="24072">
                  <c:v>4321.4000000000005</c:v>
                </c:pt>
                <c:pt idx="24073">
                  <c:v>4321.42</c:v>
                </c:pt>
                <c:pt idx="24074">
                  <c:v>4321.4399999999996</c:v>
                </c:pt>
                <c:pt idx="24075">
                  <c:v>4321.46</c:v>
                </c:pt>
                <c:pt idx="24076">
                  <c:v>4321.4799999999996</c:v>
                </c:pt>
                <c:pt idx="24077">
                  <c:v>4321.5</c:v>
                </c:pt>
                <c:pt idx="24078">
                  <c:v>4321.5200000000004</c:v>
                </c:pt>
                <c:pt idx="24079">
                  <c:v>4321.54</c:v>
                </c:pt>
                <c:pt idx="24080">
                  <c:v>4321.5600000000004</c:v>
                </c:pt>
                <c:pt idx="24081">
                  <c:v>4321.58</c:v>
                </c:pt>
                <c:pt idx="24082">
                  <c:v>4321.6000000000004</c:v>
                </c:pt>
                <c:pt idx="24083">
                  <c:v>4321.6200000000035</c:v>
                </c:pt>
                <c:pt idx="24084">
                  <c:v>4321.6400000000003</c:v>
                </c:pt>
                <c:pt idx="24085">
                  <c:v>4321.6600000000035</c:v>
                </c:pt>
                <c:pt idx="24086">
                  <c:v>4321.68</c:v>
                </c:pt>
                <c:pt idx="24087">
                  <c:v>4321.7</c:v>
                </c:pt>
                <c:pt idx="24088">
                  <c:v>4321.72</c:v>
                </c:pt>
                <c:pt idx="24089">
                  <c:v>4321.74</c:v>
                </c:pt>
                <c:pt idx="24090">
                  <c:v>4321.76</c:v>
                </c:pt>
                <c:pt idx="24091">
                  <c:v>4321.78</c:v>
                </c:pt>
                <c:pt idx="24092">
                  <c:v>4321.8</c:v>
                </c:pt>
                <c:pt idx="24093">
                  <c:v>4321.8200000000024</c:v>
                </c:pt>
                <c:pt idx="24094">
                  <c:v>4321.84</c:v>
                </c:pt>
                <c:pt idx="24095">
                  <c:v>4321.8600000000024</c:v>
                </c:pt>
                <c:pt idx="24096">
                  <c:v>4321.88</c:v>
                </c:pt>
                <c:pt idx="24097">
                  <c:v>4321.9000000000005</c:v>
                </c:pt>
                <c:pt idx="24098">
                  <c:v>4321.92</c:v>
                </c:pt>
                <c:pt idx="24099">
                  <c:v>4321.9399999999996</c:v>
                </c:pt>
                <c:pt idx="24100">
                  <c:v>4321.96</c:v>
                </c:pt>
                <c:pt idx="24101">
                  <c:v>4321.9799999999996</c:v>
                </c:pt>
                <c:pt idx="24102">
                  <c:v>4322</c:v>
                </c:pt>
                <c:pt idx="24103">
                  <c:v>4322.0200000000004</c:v>
                </c:pt>
                <c:pt idx="24104">
                  <c:v>4322.04</c:v>
                </c:pt>
                <c:pt idx="24105">
                  <c:v>4322.0600000000004</c:v>
                </c:pt>
                <c:pt idx="24106">
                  <c:v>4322.08</c:v>
                </c:pt>
                <c:pt idx="24107">
                  <c:v>4322.1000000000004</c:v>
                </c:pt>
                <c:pt idx="24108">
                  <c:v>4322.1200000000035</c:v>
                </c:pt>
                <c:pt idx="24109">
                  <c:v>4322.1400000000003</c:v>
                </c:pt>
                <c:pt idx="24110">
                  <c:v>4322.1600000000035</c:v>
                </c:pt>
                <c:pt idx="24111">
                  <c:v>4322.18</c:v>
                </c:pt>
                <c:pt idx="24112">
                  <c:v>4322.2</c:v>
                </c:pt>
                <c:pt idx="24113">
                  <c:v>4322.22</c:v>
                </c:pt>
                <c:pt idx="24114">
                  <c:v>4322.24</c:v>
                </c:pt>
                <c:pt idx="24115">
                  <c:v>4322.26</c:v>
                </c:pt>
                <c:pt idx="24116">
                  <c:v>4322.28</c:v>
                </c:pt>
                <c:pt idx="24117">
                  <c:v>4322.3</c:v>
                </c:pt>
                <c:pt idx="24118">
                  <c:v>4322.3200000000024</c:v>
                </c:pt>
                <c:pt idx="24119">
                  <c:v>4322.34</c:v>
                </c:pt>
                <c:pt idx="24120">
                  <c:v>4322.3600000000024</c:v>
                </c:pt>
                <c:pt idx="24121">
                  <c:v>4322.38</c:v>
                </c:pt>
                <c:pt idx="24122">
                  <c:v>4322.4000000000005</c:v>
                </c:pt>
                <c:pt idx="24123">
                  <c:v>4322.42</c:v>
                </c:pt>
                <c:pt idx="24124">
                  <c:v>4322.4399999999996</c:v>
                </c:pt>
                <c:pt idx="24125">
                  <c:v>4322.46</c:v>
                </c:pt>
                <c:pt idx="24126">
                  <c:v>4322.4799999999996</c:v>
                </c:pt>
                <c:pt idx="24127">
                  <c:v>4322.5</c:v>
                </c:pt>
                <c:pt idx="24128">
                  <c:v>4322.5200000000004</c:v>
                </c:pt>
                <c:pt idx="24129">
                  <c:v>4322.54</c:v>
                </c:pt>
                <c:pt idx="24130">
                  <c:v>4322.5600000000004</c:v>
                </c:pt>
                <c:pt idx="24131">
                  <c:v>4322.58</c:v>
                </c:pt>
                <c:pt idx="24132">
                  <c:v>4322.6000000000004</c:v>
                </c:pt>
                <c:pt idx="24133">
                  <c:v>4322.6200000000035</c:v>
                </c:pt>
                <c:pt idx="24134">
                  <c:v>4322.6400000000003</c:v>
                </c:pt>
                <c:pt idx="24135">
                  <c:v>4322.6600000000035</c:v>
                </c:pt>
                <c:pt idx="24136">
                  <c:v>4322.68</c:v>
                </c:pt>
                <c:pt idx="24137">
                  <c:v>4322.7</c:v>
                </c:pt>
                <c:pt idx="24138">
                  <c:v>4322.72</c:v>
                </c:pt>
                <c:pt idx="24139">
                  <c:v>4322.74</c:v>
                </c:pt>
                <c:pt idx="24140">
                  <c:v>4322.76</c:v>
                </c:pt>
                <c:pt idx="24141">
                  <c:v>4322.78</c:v>
                </c:pt>
                <c:pt idx="24142">
                  <c:v>4322.8</c:v>
                </c:pt>
                <c:pt idx="24143">
                  <c:v>4322.8200000000024</c:v>
                </c:pt>
                <c:pt idx="24144">
                  <c:v>4322.84</c:v>
                </c:pt>
                <c:pt idx="24145">
                  <c:v>4322.8600000000024</c:v>
                </c:pt>
                <c:pt idx="24146">
                  <c:v>4322.88</c:v>
                </c:pt>
                <c:pt idx="24147">
                  <c:v>4322.9000000000005</c:v>
                </c:pt>
                <c:pt idx="24148">
                  <c:v>4322.92</c:v>
                </c:pt>
                <c:pt idx="24149">
                  <c:v>4322.9399999999996</c:v>
                </c:pt>
                <c:pt idx="24150">
                  <c:v>4322.96</c:v>
                </c:pt>
                <c:pt idx="24151">
                  <c:v>4322.9799999999996</c:v>
                </c:pt>
                <c:pt idx="24152">
                  <c:v>4323</c:v>
                </c:pt>
                <c:pt idx="24153">
                  <c:v>4323.0200000000004</c:v>
                </c:pt>
                <c:pt idx="24154">
                  <c:v>4323.04</c:v>
                </c:pt>
                <c:pt idx="24155">
                  <c:v>4323.0600000000004</c:v>
                </c:pt>
                <c:pt idx="24156">
                  <c:v>4323.08</c:v>
                </c:pt>
                <c:pt idx="24157">
                  <c:v>4323.1000000000004</c:v>
                </c:pt>
                <c:pt idx="24158">
                  <c:v>4323.1200000000035</c:v>
                </c:pt>
                <c:pt idx="24159">
                  <c:v>4323.1400000000003</c:v>
                </c:pt>
                <c:pt idx="24160">
                  <c:v>4323.1600000000035</c:v>
                </c:pt>
                <c:pt idx="24161">
                  <c:v>4323.18</c:v>
                </c:pt>
                <c:pt idx="24162">
                  <c:v>4323.2</c:v>
                </c:pt>
                <c:pt idx="24163">
                  <c:v>4323.22</c:v>
                </c:pt>
                <c:pt idx="24164">
                  <c:v>4323.24</c:v>
                </c:pt>
                <c:pt idx="24165">
                  <c:v>4323.26</c:v>
                </c:pt>
                <c:pt idx="24166">
                  <c:v>4323.28</c:v>
                </c:pt>
                <c:pt idx="24167">
                  <c:v>4323.3</c:v>
                </c:pt>
                <c:pt idx="24168">
                  <c:v>4323.3200000000024</c:v>
                </c:pt>
                <c:pt idx="24169">
                  <c:v>4323.34</c:v>
                </c:pt>
                <c:pt idx="24170">
                  <c:v>4323.3600000000024</c:v>
                </c:pt>
                <c:pt idx="24171">
                  <c:v>4323.38</c:v>
                </c:pt>
                <c:pt idx="24172">
                  <c:v>4323.4000000000005</c:v>
                </c:pt>
                <c:pt idx="24173">
                  <c:v>4323.42</c:v>
                </c:pt>
                <c:pt idx="24174">
                  <c:v>4323.4399999999996</c:v>
                </c:pt>
                <c:pt idx="24175">
                  <c:v>4323.46</c:v>
                </c:pt>
                <c:pt idx="24176">
                  <c:v>4323.4799999999996</c:v>
                </c:pt>
                <c:pt idx="24177">
                  <c:v>4323.5</c:v>
                </c:pt>
                <c:pt idx="24178">
                  <c:v>4323.5200000000004</c:v>
                </c:pt>
                <c:pt idx="24179">
                  <c:v>4323.54</c:v>
                </c:pt>
                <c:pt idx="24180">
                  <c:v>4323.5600000000004</c:v>
                </c:pt>
                <c:pt idx="24181">
                  <c:v>4323.58</c:v>
                </c:pt>
                <c:pt idx="24182">
                  <c:v>4323.6000000000004</c:v>
                </c:pt>
                <c:pt idx="24183">
                  <c:v>4323.6200000000035</c:v>
                </c:pt>
                <c:pt idx="24184">
                  <c:v>4323.6400000000003</c:v>
                </c:pt>
                <c:pt idx="24185">
                  <c:v>4323.6600000000035</c:v>
                </c:pt>
                <c:pt idx="24186">
                  <c:v>4323.68</c:v>
                </c:pt>
                <c:pt idx="24187">
                  <c:v>4323.7</c:v>
                </c:pt>
                <c:pt idx="24188">
                  <c:v>4323.72</c:v>
                </c:pt>
                <c:pt idx="24189">
                  <c:v>4323.74</c:v>
                </c:pt>
                <c:pt idx="24190">
                  <c:v>4323.76</c:v>
                </c:pt>
                <c:pt idx="24191">
                  <c:v>4323.78</c:v>
                </c:pt>
                <c:pt idx="24192">
                  <c:v>4323.8</c:v>
                </c:pt>
                <c:pt idx="24193">
                  <c:v>4323.8200000000024</c:v>
                </c:pt>
                <c:pt idx="24194">
                  <c:v>4323.84</c:v>
                </c:pt>
                <c:pt idx="24195">
                  <c:v>4323.8600000000024</c:v>
                </c:pt>
                <c:pt idx="24196">
                  <c:v>4323.88</c:v>
                </c:pt>
                <c:pt idx="24197">
                  <c:v>4323.9000000000005</c:v>
                </c:pt>
                <c:pt idx="24198">
                  <c:v>4323.92</c:v>
                </c:pt>
                <c:pt idx="24199">
                  <c:v>4323.9399999999996</c:v>
                </c:pt>
                <c:pt idx="24200">
                  <c:v>4323.96</c:v>
                </c:pt>
                <c:pt idx="24201">
                  <c:v>4323.9799999999996</c:v>
                </c:pt>
                <c:pt idx="24202">
                  <c:v>4324</c:v>
                </c:pt>
                <c:pt idx="24203">
                  <c:v>4324.0200000000004</c:v>
                </c:pt>
                <c:pt idx="24204">
                  <c:v>4324.04</c:v>
                </c:pt>
                <c:pt idx="24205">
                  <c:v>4324.0600000000004</c:v>
                </c:pt>
                <c:pt idx="24206">
                  <c:v>4324.08</c:v>
                </c:pt>
                <c:pt idx="24207">
                  <c:v>4324.1000000000004</c:v>
                </c:pt>
                <c:pt idx="24208">
                  <c:v>4324.1200000000035</c:v>
                </c:pt>
                <c:pt idx="24209">
                  <c:v>4324.1400000000003</c:v>
                </c:pt>
                <c:pt idx="24210">
                  <c:v>4324.1600000000035</c:v>
                </c:pt>
                <c:pt idx="24211">
                  <c:v>4324.18</c:v>
                </c:pt>
                <c:pt idx="24212">
                  <c:v>4324.2</c:v>
                </c:pt>
                <c:pt idx="24213">
                  <c:v>4324.22</c:v>
                </c:pt>
                <c:pt idx="24214">
                  <c:v>4324.24</c:v>
                </c:pt>
                <c:pt idx="24215">
                  <c:v>4324.26</c:v>
                </c:pt>
                <c:pt idx="24216">
                  <c:v>4324.28</c:v>
                </c:pt>
                <c:pt idx="24217">
                  <c:v>4324.3</c:v>
                </c:pt>
                <c:pt idx="24218">
                  <c:v>4324.3200000000024</c:v>
                </c:pt>
                <c:pt idx="24219">
                  <c:v>4324.34</c:v>
                </c:pt>
                <c:pt idx="24220">
                  <c:v>4324.3600000000024</c:v>
                </c:pt>
                <c:pt idx="24221">
                  <c:v>4324.38</c:v>
                </c:pt>
                <c:pt idx="24222">
                  <c:v>4324.4000000000005</c:v>
                </c:pt>
                <c:pt idx="24223">
                  <c:v>4324.42</c:v>
                </c:pt>
                <c:pt idx="24224">
                  <c:v>4324.4399999999996</c:v>
                </c:pt>
                <c:pt idx="24225">
                  <c:v>4324.46</c:v>
                </c:pt>
                <c:pt idx="24226">
                  <c:v>4324.4799999999996</c:v>
                </c:pt>
                <c:pt idx="24227">
                  <c:v>4324.5</c:v>
                </c:pt>
                <c:pt idx="24228">
                  <c:v>4324.5200000000004</c:v>
                </c:pt>
                <c:pt idx="24229">
                  <c:v>4324.54</c:v>
                </c:pt>
                <c:pt idx="24230">
                  <c:v>4324.5600000000004</c:v>
                </c:pt>
                <c:pt idx="24231">
                  <c:v>4324.58</c:v>
                </c:pt>
                <c:pt idx="24232">
                  <c:v>4324.6000000000004</c:v>
                </c:pt>
                <c:pt idx="24233">
                  <c:v>4324.6200000000035</c:v>
                </c:pt>
                <c:pt idx="24234">
                  <c:v>4324.6400000000003</c:v>
                </c:pt>
                <c:pt idx="24235">
                  <c:v>4324.6600000000035</c:v>
                </c:pt>
                <c:pt idx="24236">
                  <c:v>4324.68</c:v>
                </c:pt>
                <c:pt idx="24237">
                  <c:v>4324.7</c:v>
                </c:pt>
                <c:pt idx="24238">
                  <c:v>4324.72</c:v>
                </c:pt>
                <c:pt idx="24239">
                  <c:v>4324.74</c:v>
                </c:pt>
                <c:pt idx="24240">
                  <c:v>4324.76</c:v>
                </c:pt>
                <c:pt idx="24241">
                  <c:v>4324.78</c:v>
                </c:pt>
                <c:pt idx="24242">
                  <c:v>4324.8</c:v>
                </c:pt>
                <c:pt idx="24243">
                  <c:v>4324.8200000000024</c:v>
                </c:pt>
                <c:pt idx="24244">
                  <c:v>4324.84</c:v>
                </c:pt>
                <c:pt idx="24245">
                  <c:v>4324.8600000000024</c:v>
                </c:pt>
                <c:pt idx="24246">
                  <c:v>4324.88</c:v>
                </c:pt>
                <c:pt idx="24247">
                  <c:v>4324.9000000000005</c:v>
                </c:pt>
                <c:pt idx="24248">
                  <c:v>4324.92</c:v>
                </c:pt>
                <c:pt idx="24249">
                  <c:v>4324.9399999999996</c:v>
                </c:pt>
                <c:pt idx="24250">
                  <c:v>4324.96</c:v>
                </c:pt>
                <c:pt idx="24251">
                  <c:v>4324.9799999999996</c:v>
                </c:pt>
                <c:pt idx="24252">
                  <c:v>4325</c:v>
                </c:pt>
                <c:pt idx="24253">
                  <c:v>4325.0200000000004</c:v>
                </c:pt>
                <c:pt idx="24254">
                  <c:v>4325.04</c:v>
                </c:pt>
                <c:pt idx="24255">
                  <c:v>4325.0600000000004</c:v>
                </c:pt>
                <c:pt idx="24256">
                  <c:v>4325.08</c:v>
                </c:pt>
                <c:pt idx="24257">
                  <c:v>4325.1000000000004</c:v>
                </c:pt>
                <c:pt idx="24258">
                  <c:v>4325.1200000000035</c:v>
                </c:pt>
                <c:pt idx="24259">
                  <c:v>4325.1400000000003</c:v>
                </c:pt>
                <c:pt idx="24260">
                  <c:v>4325.1600000000035</c:v>
                </c:pt>
                <c:pt idx="24261">
                  <c:v>4325.18</c:v>
                </c:pt>
                <c:pt idx="24262">
                  <c:v>4325.2</c:v>
                </c:pt>
                <c:pt idx="24263">
                  <c:v>4325.22</c:v>
                </c:pt>
                <c:pt idx="24264">
                  <c:v>4325.24</c:v>
                </c:pt>
                <c:pt idx="24265">
                  <c:v>4325.26</c:v>
                </c:pt>
                <c:pt idx="24266">
                  <c:v>4325.28</c:v>
                </c:pt>
                <c:pt idx="24267">
                  <c:v>4325.3</c:v>
                </c:pt>
                <c:pt idx="24268">
                  <c:v>4325.3200000000024</c:v>
                </c:pt>
                <c:pt idx="24269">
                  <c:v>4325.34</c:v>
                </c:pt>
                <c:pt idx="24270">
                  <c:v>4325.3600000000024</c:v>
                </c:pt>
                <c:pt idx="24271">
                  <c:v>4325.38</c:v>
                </c:pt>
                <c:pt idx="24272">
                  <c:v>4325.4000000000005</c:v>
                </c:pt>
                <c:pt idx="24273">
                  <c:v>4325.42</c:v>
                </c:pt>
                <c:pt idx="24274">
                  <c:v>4325.4399999999996</c:v>
                </c:pt>
                <c:pt idx="24275">
                  <c:v>4325.46</c:v>
                </c:pt>
                <c:pt idx="24276">
                  <c:v>4325.4799999999996</c:v>
                </c:pt>
                <c:pt idx="24277">
                  <c:v>4325.5</c:v>
                </c:pt>
                <c:pt idx="24278">
                  <c:v>4325.5200000000004</c:v>
                </c:pt>
                <c:pt idx="24279">
                  <c:v>4325.54</c:v>
                </c:pt>
                <c:pt idx="24280">
                  <c:v>4325.5600000000004</c:v>
                </c:pt>
                <c:pt idx="24281">
                  <c:v>4325.58</c:v>
                </c:pt>
                <c:pt idx="24282">
                  <c:v>4325.6000000000004</c:v>
                </c:pt>
                <c:pt idx="24283">
                  <c:v>4325.6200000000035</c:v>
                </c:pt>
                <c:pt idx="24284">
                  <c:v>4325.6400000000003</c:v>
                </c:pt>
                <c:pt idx="24285">
                  <c:v>4325.6600000000035</c:v>
                </c:pt>
                <c:pt idx="24286">
                  <c:v>4325.68</c:v>
                </c:pt>
                <c:pt idx="24287">
                  <c:v>4325.7</c:v>
                </c:pt>
                <c:pt idx="24288">
                  <c:v>4325.72</c:v>
                </c:pt>
                <c:pt idx="24289">
                  <c:v>4325.74</c:v>
                </c:pt>
                <c:pt idx="24290">
                  <c:v>4325.76</c:v>
                </c:pt>
                <c:pt idx="24291">
                  <c:v>4325.78</c:v>
                </c:pt>
                <c:pt idx="24292">
                  <c:v>4325.8</c:v>
                </c:pt>
                <c:pt idx="24293">
                  <c:v>4325.8200000000024</c:v>
                </c:pt>
                <c:pt idx="24294">
                  <c:v>4325.84</c:v>
                </c:pt>
                <c:pt idx="24295">
                  <c:v>4325.8600000000024</c:v>
                </c:pt>
                <c:pt idx="24296">
                  <c:v>4325.88</c:v>
                </c:pt>
                <c:pt idx="24297">
                  <c:v>4325.9000000000005</c:v>
                </c:pt>
                <c:pt idx="24298">
                  <c:v>4325.92</c:v>
                </c:pt>
                <c:pt idx="24299">
                  <c:v>4325.9399999999996</c:v>
                </c:pt>
                <c:pt idx="24300">
                  <c:v>4325.96</c:v>
                </c:pt>
                <c:pt idx="24301">
                  <c:v>4325.9799999999996</c:v>
                </c:pt>
                <c:pt idx="24302">
                  <c:v>4326</c:v>
                </c:pt>
                <c:pt idx="24303">
                  <c:v>4326.0200000000004</c:v>
                </c:pt>
                <c:pt idx="24304">
                  <c:v>4326.04</c:v>
                </c:pt>
                <c:pt idx="24305">
                  <c:v>4326.0600000000004</c:v>
                </c:pt>
                <c:pt idx="24306">
                  <c:v>4326.08</c:v>
                </c:pt>
                <c:pt idx="24307">
                  <c:v>4326.1000000000004</c:v>
                </c:pt>
                <c:pt idx="24308">
                  <c:v>4326.1200000000035</c:v>
                </c:pt>
                <c:pt idx="24309">
                  <c:v>4326.1400000000003</c:v>
                </c:pt>
                <c:pt idx="24310">
                  <c:v>4326.1600000000035</c:v>
                </c:pt>
                <c:pt idx="24311">
                  <c:v>4326.18</c:v>
                </c:pt>
                <c:pt idx="24312">
                  <c:v>4326.2</c:v>
                </c:pt>
                <c:pt idx="24313">
                  <c:v>4326.22</c:v>
                </c:pt>
                <c:pt idx="24314">
                  <c:v>4326.24</c:v>
                </c:pt>
                <c:pt idx="24315">
                  <c:v>4326.26</c:v>
                </c:pt>
                <c:pt idx="24316">
                  <c:v>4326.28</c:v>
                </c:pt>
                <c:pt idx="24317">
                  <c:v>4326.3</c:v>
                </c:pt>
                <c:pt idx="24318">
                  <c:v>4326.3200000000024</c:v>
                </c:pt>
                <c:pt idx="24319">
                  <c:v>4326.34</c:v>
                </c:pt>
                <c:pt idx="24320">
                  <c:v>4326.3600000000024</c:v>
                </c:pt>
                <c:pt idx="24321">
                  <c:v>4326.38</c:v>
                </c:pt>
                <c:pt idx="24322">
                  <c:v>4326.4000000000005</c:v>
                </c:pt>
                <c:pt idx="24323">
                  <c:v>4326.42</c:v>
                </c:pt>
                <c:pt idx="24324">
                  <c:v>4326.4399999999996</c:v>
                </c:pt>
                <c:pt idx="24325">
                  <c:v>4326.46</c:v>
                </c:pt>
                <c:pt idx="24326">
                  <c:v>4326.4799999999996</c:v>
                </c:pt>
                <c:pt idx="24327">
                  <c:v>4326.5</c:v>
                </c:pt>
                <c:pt idx="24328">
                  <c:v>4326.5200000000004</c:v>
                </c:pt>
                <c:pt idx="24329">
                  <c:v>4326.54</c:v>
                </c:pt>
                <c:pt idx="24330">
                  <c:v>4326.5600000000004</c:v>
                </c:pt>
                <c:pt idx="24331">
                  <c:v>4326.58</c:v>
                </c:pt>
                <c:pt idx="24332">
                  <c:v>4326.6000000000004</c:v>
                </c:pt>
                <c:pt idx="24333">
                  <c:v>4326.6200000000035</c:v>
                </c:pt>
                <c:pt idx="24334">
                  <c:v>4326.6400000000003</c:v>
                </c:pt>
                <c:pt idx="24335">
                  <c:v>4326.6600000000035</c:v>
                </c:pt>
                <c:pt idx="24336">
                  <c:v>4326.68</c:v>
                </c:pt>
                <c:pt idx="24337">
                  <c:v>4326.7</c:v>
                </c:pt>
                <c:pt idx="24338">
                  <c:v>4326.72</c:v>
                </c:pt>
                <c:pt idx="24339">
                  <c:v>4326.74</c:v>
                </c:pt>
                <c:pt idx="24340">
                  <c:v>4326.76</c:v>
                </c:pt>
                <c:pt idx="24341">
                  <c:v>4326.78</c:v>
                </c:pt>
                <c:pt idx="24342">
                  <c:v>4326.8</c:v>
                </c:pt>
                <c:pt idx="24343">
                  <c:v>4326.8200000000024</c:v>
                </c:pt>
                <c:pt idx="24344">
                  <c:v>4326.84</c:v>
                </c:pt>
                <c:pt idx="24345">
                  <c:v>4326.8600000000024</c:v>
                </c:pt>
                <c:pt idx="24346">
                  <c:v>4326.88</c:v>
                </c:pt>
                <c:pt idx="24347">
                  <c:v>4326.9000000000005</c:v>
                </c:pt>
                <c:pt idx="24348">
                  <c:v>4326.92</c:v>
                </c:pt>
                <c:pt idx="24349">
                  <c:v>4326.9399999999996</c:v>
                </c:pt>
                <c:pt idx="24350">
                  <c:v>4326.96</c:v>
                </c:pt>
                <c:pt idx="24351">
                  <c:v>4326.9799999999996</c:v>
                </c:pt>
                <c:pt idx="24352">
                  <c:v>4327</c:v>
                </c:pt>
                <c:pt idx="24353">
                  <c:v>4327.0200000000004</c:v>
                </c:pt>
                <c:pt idx="24354">
                  <c:v>4327.04</c:v>
                </c:pt>
                <c:pt idx="24355">
                  <c:v>4327.0600000000004</c:v>
                </c:pt>
                <c:pt idx="24356">
                  <c:v>4327.08</c:v>
                </c:pt>
                <c:pt idx="24357">
                  <c:v>4327.1000000000004</c:v>
                </c:pt>
                <c:pt idx="24358">
                  <c:v>4327.1200000000035</c:v>
                </c:pt>
                <c:pt idx="24359">
                  <c:v>4327.1400000000003</c:v>
                </c:pt>
                <c:pt idx="24360">
                  <c:v>4327.1600000000035</c:v>
                </c:pt>
                <c:pt idx="24361">
                  <c:v>4327.18</c:v>
                </c:pt>
                <c:pt idx="24362">
                  <c:v>4327.2</c:v>
                </c:pt>
                <c:pt idx="24363">
                  <c:v>4327.22</c:v>
                </c:pt>
                <c:pt idx="24364">
                  <c:v>4327.24</c:v>
                </c:pt>
                <c:pt idx="24365">
                  <c:v>4327.26</c:v>
                </c:pt>
                <c:pt idx="24366">
                  <c:v>4327.28</c:v>
                </c:pt>
                <c:pt idx="24367">
                  <c:v>4327.3</c:v>
                </c:pt>
                <c:pt idx="24368">
                  <c:v>4327.3200000000024</c:v>
                </c:pt>
                <c:pt idx="24369">
                  <c:v>4327.34</c:v>
                </c:pt>
                <c:pt idx="24370">
                  <c:v>4327.3600000000024</c:v>
                </c:pt>
                <c:pt idx="24371">
                  <c:v>4327.38</c:v>
                </c:pt>
                <c:pt idx="24372">
                  <c:v>4327.4000000000005</c:v>
                </c:pt>
                <c:pt idx="24373">
                  <c:v>4327.42</c:v>
                </c:pt>
                <c:pt idx="24374">
                  <c:v>4327.4399999999996</c:v>
                </c:pt>
                <c:pt idx="24375">
                  <c:v>4327.46</c:v>
                </c:pt>
                <c:pt idx="24376">
                  <c:v>4327.4799999999996</c:v>
                </c:pt>
                <c:pt idx="24377">
                  <c:v>4327.5</c:v>
                </c:pt>
                <c:pt idx="24378">
                  <c:v>4327.5200000000004</c:v>
                </c:pt>
                <c:pt idx="24379">
                  <c:v>4327.54</c:v>
                </c:pt>
                <c:pt idx="24380">
                  <c:v>4327.5600000000004</c:v>
                </c:pt>
                <c:pt idx="24381">
                  <c:v>4327.58</c:v>
                </c:pt>
                <c:pt idx="24382">
                  <c:v>4327.6000000000004</c:v>
                </c:pt>
                <c:pt idx="24383">
                  <c:v>4327.6200000000035</c:v>
                </c:pt>
                <c:pt idx="24384">
                  <c:v>4327.6400000000003</c:v>
                </c:pt>
                <c:pt idx="24385">
                  <c:v>4327.6600000000035</c:v>
                </c:pt>
                <c:pt idx="24386">
                  <c:v>4327.68</c:v>
                </c:pt>
                <c:pt idx="24387">
                  <c:v>4327.7</c:v>
                </c:pt>
                <c:pt idx="24388">
                  <c:v>4327.72</c:v>
                </c:pt>
                <c:pt idx="24389">
                  <c:v>4327.74</c:v>
                </c:pt>
                <c:pt idx="24390">
                  <c:v>4327.76</c:v>
                </c:pt>
                <c:pt idx="24391">
                  <c:v>4327.78</c:v>
                </c:pt>
                <c:pt idx="24392">
                  <c:v>4327.8</c:v>
                </c:pt>
                <c:pt idx="24393">
                  <c:v>4327.8200000000024</c:v>
                </c:pt>
                <c:pt idx="24394">
                  <c:v>4327.84</c:v>
                </c:pt>
                <c:pt idx="24395">
                  <c:v>4327.8600000000024</c:v>
                </c:pt>
                <c:pt idx="24396">
                  <c:v>4327.88</c:v>
                </c:pt>
                <c:pt idx="24397">
                  <c:v>4327.9000000000005</c:v>
                </c:pt>
                <c:pt idx="24398">
                  <c:v>4327.92</c:v>
                </c:pt>
                <c:pt idx="24399">
                  <c:v>4327.9399999999996</c:v>
                </c:pt>
                <c:pt idx="24400">
                  <c:v>4327.96</c:v>
                </c:pt>
                <c:pt idx="24401">
                  <c:v>4327.9799999999996</c:v>
                </c:pt>
                <c:pt idx="24402">
                  <c:v>4328</c:v>
                </c:pt>
                <c:pt idx="24403">
                  <c:v>4328.0200000000004</c:v>
                </c:pt>
                <c:pt idx="24404">
                  <c:v>4328.04</c:v>
                </c:pt>
                <c:pt idx="24405">
                  <c:v>4328.0600000000004</c:v>
                </c:pt>
                <c:pt idx="24406">
                  <c:v>4328.08</c:v>
                </c:pt>
                <c:pt idx="24407">
                  <c:v>4328.1000000000004</c:v>
                </c:pt>
                <c:pt idx="24408">
                  <c:v>4328.1200000000035</c:v>
                </c:pt>
                <c:pt idx="24409">
                  <c:v>4328.1400000000003</c:v>
                </c:pt>
                <c:pt idx="24410">
                  <c:v>4328.1600000000035</c:v>
                </c:pt>
                <c:pt idx="24411">
                  <c:v>4328.18</c:v>
                </c:pt>
                <c:pt idx="24412">
                  <c:v>4328.2</c:v>
                </c:pt>
                <c:pt idx="24413">
                  <c:v>4328.22</c:v>
                </c:pt>
                <c:pt idx="24414">
                  <c:v>4328.24</c:v>
                </c:pt>
                <c:pt idx="24415">
                  <c:v>4328.26</c:v>
                </c:pt>
                <c:pt idx="24416">
                  <c:v>4328.28</c:v>
                </c:pt>
                <c:pt idx="24417">
                  <c:v>4328.3</c:v>
                </c:pt>
                <c:pt idx="24418">
                  <c:v>4328.3200000000024</c:v>
                </c:pt>
                <c:pt idx="24419">
                  <c:v>4328.34</c:v>
                </c:pt>
                <c:pt idx="24420">
                  <c:v>4328.3600000000024</c:v>
                </c:pt>
                <c:pt idx="24421">
                  <c:v>4328.38</c:v>
                </c:pt>
                <c:pt idx="24422">
                  <c:v>4328.4000000000005</c:v>
                </c:pt>
                <c:pt idx="24423">
                  <c:v>4328.42</c:v>
                </c:pt>
                <c:pt idx="24424">
                  <c:v>4328.4399999999996</c:v>
                </c:pt>
                <c:pt idx="24425">
                  <c:v>4328.46</c:v>
                </c:pt>
                <c:pt idx="24426">
                  <c:v>4328.4799999999996</c:v>
                </c:pt>
                <c:pt idx="24427">
                  <c:v>4328.5</c:v>
                </c:pt>
                <c:pt idx="24428">
                  <c:v>4328.5200000000004</c:v>
                </c:pt>
                <c:pt idx="24429">
                  <c:v>4328.54</c:v>
                </c:pt>
                <c:pt idx="24430">
                  <c:v>4328.5600000000004</c:v>
                </c:pt>
                <c:pt idx="24431">
                  <c:v>4328.58</c:v>
                </c:pt>
                <c:pt idx="24432">
                  <c:v>4328.6000000000004</c:v>
                </c:pt>
                <c:pt idx="24433">
                  <c:v>4328.6200000000035</c:v>
                </c:pt>
                <c:pt idx="24434">
                  <c:v>4328.6400000000003</c:v>
                </c:pt>
                <c:pt idx="24435">
                  <c:v>4328.6600000000035</c:v>
                </c:pt>
                <c:pt idx="24436">
                  <c:v>4328.68</c:v>
                </c:pt>
                <c:pt idx="24437">
                  <c:v>4328.7</c:v>
                </c:pt>
                <c:pt idx="24438">
                  <c:v>4328.72</c:v>
                </c:pt>
                <c:pt idx="24439">
                  <c:v>4328.74</c:v>
                </c:pt>
                <c:pt idx="24440">
                  <c:v>4328.76</c:v>
                </c:pt>
                <c:pt idx="24441">
                  <c:v>4328.78</c:v>
                </c:pt>
                <c:pt idx="24442">
                  <c:v>4328.8</c:v>
                </c:pt>
                <c:pt idx="24443">
                  <c:v>4328.8200000000024</c:v>
                </c:pt>
                <c:pt idx="24444">
                  <c:v>4328.84</c:v>
                </c:pt>
                <c:pt idx="24445">
                  <c:v>4328.8600000000024</c:v>
                </c:pt>
                <c:pt idx="24446">
                  <c:v>4328.88</c:v>
                </c:pt>
                <c:pt idx="24447">
                  <c:v>4328.9000000000005</c:v>
                </c:pt>
                <c:pt idx="24448">
                  <c:v>4328.92</c:v>
                </c:pt>
                <c:pt idx="24449">
                  <c:v>4328.9399999999996</c:v>
                </c:pt>
                <c:pt idx="24450">
                  <c:v>4328.96</c:v>
                </c:pt>
                <c:pt idx="24451">
                  <c:v>4328.9799999999996</c:v>
                </c:pt>
                <c:pt idx="24452">
                  <c:v>4329</c:v>
                </c:pt>
                <c:pt idx="24453">
                  <c:v>4329.0200000000004</c:v>
                </c:pt>
                <c:pt idx="24454">
                  <c:v>4329.04</c:v>
                </c:pt>
                <c:pt idx="24455">
                  <c:v>4329.0600000000004</c:v>
                </c:pt>
                <c:pt idx="24456">
                  <c:v>4329.08</c:v>
                </c:pt>
                <c:pt idx="24457">
                  <c:v>4329.1000000000004</c:v>
                </c:pt>
                <c:pt idx="24458">
                  <c:v>4329.1200000000035</c:v>
                </c:pt>
                <c:pt idx="24459">
                  <c:v>4329.1400000000003</c:v>
                </c:pt>
                <c:pt idx="24460">
                  <c:v>4329.1600000000035</c:v>
                </c:pt>
                <c:pt idx="24461">
                  <c:v>4329.18</c:v>
                </c:pt>
                <c:pt idx="24462">
                  <c:v>4329.2</c:v>
                </c:pt>
                <c:pt idx="24463">
                  <c:v>4329.22</c:v>
                </c:pt>
                <c:pt idx="24464">
                  <c:v>4329.24</c:v>
                </c:pt>
                <c:pt idx="24465">
                  <c:v>4329.26</c:v>
                </c:pt>
                <c:pt idx="24466">
                  <c:v>4329.28</c:v>
                </c:pt>
                <c:pt idx="24467">
                  <c:v>4329.3</c:v>
                </c:pt>
                <c:pt idx="24468">
                  <c:v>4329.3200000000024</c:v>
                </c:pt>
                <c:pt idx="24469">
                  <c:v>4329.34</c:v>
                </c:pt>
                <c:pt idx="24470">
                  <c:v>4329.3600000000024</c:v>
                </c:pt>
                <c:pt idx="24471">
                  <c:v>4329.38</c:v>
                </c:pt>
                <c:pt idx="24472">
                  <c:v>4329.4000000000005</c:v>
                </c:pt>
                <c:pt idx="24473">
                  <c:v>4329.42</c:v>
                </c:pt>
                <c:pt idx="24474">
                  <c:v>4329.4399999999996</c:v>
                </c:pt>
                <c:pt idx="24475">
                  <c:v>4329.46</c:v>
                </c:pt>
                <c:pt idx="24476">
                  <c:v>4329.4799999999996</c:v>
                </c:pt>
                <c:pt idx="24477">
                  <c:v>4329.5</c:v>
                </c:pt>
                <c:pt idx="24478">
                  <c:v>4329.5200000000004</c:v>
                </c:pt>
                <c:pt idx="24479">
                  <c:v>4329.54</c:v>
                </c:pt>
                <c:pt idx="24480">
                  <c:v>4329.5600000000004</c:v>
                </c:pt>
                <c:pt idx="24481">
                  <c:v>4329.58</c:v>
                </c:pt>
                <c:pt idx="24482">
                  <c:v>4329.6000000000004</c:v>
                </c:pt>
                <c:pt idx="24483">
                  <c:v>4329.6200000000035</c:v>
                </c:pt>
                <c:pt idx="24484">
                  <c:v>4329.6400000000003</c:v>
                </c:pt>
                <c:pt idx="24485">
                  <c:v>4329.6600000000035</c:v>
                </c:pt>
                <c:pt idx="24486">
                  <c:v>4329.68</c:v>
                </c:pt>
                <c:pt idx="24487">
                  <c:v>4329.7</c:v>
                </c:pt>
                <c:pt idx="24488">
                  <c:v>4329.72</c:v>
                </c:pt>
                <c:pt idx="24489">
                  <c:v>4329.74</c:v>
                </c:pt>
                <c:pt idx="24490">
                  <c:v>4329.76</c:v>
                </c:pt>
                <c:pt idx="24491">
                  <c:v>4329.78</c:v>
                </c:pt>
                <c:pt idx="24492">
                  <c:v>4329.8</c:v>
                </c:pt>
                <c:pt idx="24493">
                  <c:v>4329.8200000000024</c:v>
                </c:pt>
                <c:pt idx="24494">
                  <c:v>4329.84</c:v>
                </c:pt>
                <c:pt idx="24495">
                  <c:v>4329.8600000000024</c:v>
                </c:pt>
                <c:pt idx="24496">
                  <c:v>4329.88</c:v>
                </c:pt>
                <c:pt idx="24497">
                  <c:v>4329.9000000000005</c:v>
                </c:pt>
                <c:pt idx="24498">
                  <c:v>4329.92</c:v>
                </c:pt>
                <c:pt idx="24499">
                  <c:v>4329.9399999999996</c:v>
                </c:pt>
                <c:pt idx="24500">
                  <c:v>4329.96</c:v>
                </c:pt>
                <c:pt idx="24501">
                  <c:v>4329.9799999999996</c:v>
                </c:pt>
                <c:pt idx="24502">
                  <c:v>4330</c:v>
                </c:pt>
                <c:pt idx="24503">
                  <c:v>4330.0200000000004</c:v>
                </c:pt>
                <c:pt idx="24504">
                  <c:v>4330.04</c:v>
                </c:pt>
                <c:pt idx="24505">
                  <c:v>4330.0600000000004</c:v>
                </c:pt>
                <c:pt idx="24506">
                  <c:v>4330.08</c:v>
                </c:pt>
                <c:pt idx="24507">
                  <c:v>4330.1000000000004</c:v>
                </c:pt>
                <c:pt idx="24508">
                  <c:v>4330.1200000000035</c:v>
                </c:pt>
                <c:pt idx="24509">
                  <c:v>4330.1400000000003</c:v>
                </c:pt>
                <c:pt idx="24510">
                  <c:v>4330.1600000000035</c:v>
                </c:pt>
                <c:pt idx="24511">
                  <c:v>4330.18</c:v>
                </c:pt>
                <c:pt idx="24512">
                  <c:v>4330.2</c:v>
                </c:pt>
                <c:pt idx="24513">
                  <c:v>4330.22</c:v>
                </c:pt>
                <c:pt idx="24514">
                  <c:v>4330.24</c:v>
                </c:pt>
                <c:pt idx="24515">
                  <c:v>4330.26</c:v>
                </c:pt>
                <c:pt idx="24516">
                  <c:v>4330.28</c:v>
                </c:pt>
                <c:pt idx="24517">
                  <c:v>4330.3</c:v>
                </c:pt>
                <c:pt idx="24518">
                  <c:v>4330.3200000000024</c:v>
                </c:pt>
                <c:pt idx="24519">
                  <c:v>4330.34</c:v>
                </c:pt>
                <c:pt idx="24520">
                  <c:v>4330.3600000000024</c:v>
                </c:pt>
                <c:pt idx="24521">
                  <c:v>4330.38</c:v>
                </c:pt>
                <c:pt idx="24522">
                  <c:v>4330.4000000000005</c:v>
                </c:pt>
                <c:pt idx="24523">
                  <c:v>4330.42</c:v>
                </c:pt>
                <c:pt idx="24524">
                  <c:v>4330.4399999999996</c:v>
                </c:pt>
                <c:pt idx="24525">
                  <c:v>4330.46</c:v>
                </c:pt>
                <c:pt idx="24526">
                  <c:v>4330.4799999999996</c:v>
                </c:pt>
                <c:pt idx="24527">
                  <c:v>4330.5</c:v>
                </c:pt>
                <c:pt idx="24528">
                  <c:v>4330.5200000000004</c:v>
                </c:pt>
                <c:pt idx="24529">
                  <c:v>4330.54</c:v>
                </c:pt>
                <c:pt idx="24530">
                  <c:v>4330.5600000000004</c:v>
                </c:pt>
                <c:pt idx="24531">
                  <c:v>4330.58</c:v>
                </c:pt>
                <c:pt idx="24532">
                  <c:v>4330.6000000000004</c:v>
                </c:pt>
                <c:pt idx="24533">
                  <c:v>4330.6200000000035</c:v>
                </c:pt>
                <c:pt idx="24534">
                  <c:v>4330.6400000000003</c:v>
                </c:pt>
                <c:pt idx="24535">
                  <c:v>4330.6600000000035</c:v>
                </c:pt>
                <c:pt idx="24536">
                  <c:v>4330.68</c:v>
                </c:pt>
                <c:pt idx="24537">
                  <c:v>4330.7</c:v>
                </c:pt>
                <c:pt idx="24538">
                  <c:v>4330.72</c:v>
                </c:pt>
                <c:pt idx="24539">
                  <c:v>4330.74</c:v>
                </c:pt>
                <c:pt idx="24540">
                  <c:v>4330.76</c:v>
                </c:pt>
                <c:pt idx="24541">
                  <c:v>4330.78</c:v>
                </c:pt>
                <c:pt idx="24542">
                  <c:v>4330.8</c:v>
                </c:pt>
                <c:pt idx="24543">
                  <c:v>4330.8200000000024</c:v>
                </c:pt>
                <c:pt idx="24544">
                  <c:v>4330.84</c:v>
                </c:pt>
                <c:pt idx="24545">
                  <c:v>4330.8600000000024</c:v>
                </c:pt>
                <c:pt idx="24546">
                  <c:v>4330.88</c:v>
                </c:pt>
                <c:pt idx="24547">
                  <c:v>4330.9000000000005</c:v>
                </c:pt>
                <c:pt idx="24548">
                  <c:v>4330.92</c:v>
                </c:pt>
                <c:pt idx="24549">
                  <c:v>4330.9399999999996</c:v>
                </c:pt>
                <c:pt idx="24550">
                  <c:v>4330.96</c:v>
                </c:pt>
                <c:pt idx="24551">
                  <c:v>4330.9799999999996</c:v>
                </c:pt>
                <c:pt idx="24552">
                  <c:v>4331</c:v>
                </c:pt>
                <c:pt idx="24553">
                  <c:v>4331.0200000000004</c:v>
                </c:pt>
                <c:pt idx="24554">
                  <c:v>4331.04</c:v>
                </c:pt>
                <c:pt idx="24555">
                  <c:v>4331.0600000000004</c:v>
                </c:pt>
                <c:pt idx="24556">
                  <c:v>4331.08</c:v>
                </c:pt>
                <c:pt idx="24557">
                  <c:v>4331.1000000000004</c:v>
                </c:pt>
                <c:pt idx="24558">
                  <c:v>4331.1200000000035</c:v>
                </c:pt>
                <c:pt idx="24559">
                  <c:v>4331.1400000000003</c:v>
                </c:pt>
                <c:pt idx="24560">
                  <c:v>4331.1600000000035</c:v>
                </c:pt>
                <c:pt idx="24561">
                  <c:v>4331.18</c:v>
                </c:pt>
                <c:pt idx="24562">
                  <c:v>4331.2</c:v>
                </c:pt>
                <c:pt idx="24563">
                  <c:v>4331.22</c:v>
                </c:pt>
                <c:pt idx="24564">
                  <c:v>4331.24</c:v>
                </c:pt>
                <c:pt idx="24565">
                  <c:v>4331.26</c:v>
                </c:pt>
                <c:pt idx="24566">
                  <c:v>4331.28</c:v>
                </c:pt>
                <c:pt idx="24567">
                  <c:v>4331.3</c:v>
                </c:pt>
                <c:pt idx="24568">
                  <c:v>4331.3200000000024</c:v>
                </c:pt>
                <c:pt idx="24569">
                  <c:v>4331.34</c:v>
                </c:pt>
                <c:pt idx="24570">
                  <c:v>4331.3600000000024</c:v>
                </c:pt>
                <c:pt idx="24571">
                  <c:v>4331.38</c:v>
                </c:pt>
                <c:pt idx="24572">
                  <c:v>4331.4000000000005</c:v>
                </c:pt>
                <c:pt idx="24573">
                  <c:v>4331.42</c:v>
                </c:pt>
                <c:pt idx="24574">
                  <c:v>4331.4399999999996</c:v>
                </c:pt>
                <c:pt idx="24575">
                  <c:v>4331.46</c:v>
                </c:pt>
                <c:pt idx="24576">
                  <c:v>4331.4799999999996</c:v>
                </c:pt>
                <c:pt idx="24577">
                  <c:v>4331.5</c:v>
                </c:pt>
                <c:pt idx="24578">
                  <c:v>4331.5200000000004</c:v>
                </c:pt>
                <c:pt idx="24579">
                  <c:v>4331.54</c:v>
                </c:pt>
                <c:pt idx="24580">
                  <c:v>4331.5600000000004</c:v>
                </c:pt>
                <c:pt idx="24581">
                  <c:v>4331.58</c:v>
                </c:pt>
                <c:pt idx="24582">
                  <c:v>4331.6000000000004</c:v>
                </c:pt>
                <c:pt idx="24583">
                  <c:v>4331.6200000000035</c:v>
                </c:pt>
                <c:pt idx="24584">
                  <c:v>4331.6400000000003</c:v>
                </c:pt>
                <c:pt idx="24585">
                  <c:v>4331.6600000000035</c:v>
                </c:pt>
                <c:pt idx="24586">
                  <c:v>4331.68</c:v>
                </c:pt>
                <c:pt idx="24587">
                  <c:v>4331.7</c:v>
                </c:pt>
                <c:pt idx="24588">
                  <c:v>4331.72</c:v>
                </c:pt>
                <c:pt idx="24589">
                  <c:v>4331.74</c:v>
                </c:pt>
                <c:pt idx="24590">
                  <c:v>4331.76</c:v>
                </c:pt>
                <c:pt idx="24591">
                  <c:v>4331.78</c:v>
                </c:pt>
                <c:pt idx="24592">
                  <c:v>4331.8</c:v>
                </c:pt>
                <c:pt idx="24593">
                  <c:v>4331.8200000000024</c:v>
                </c:pt>
                <c:pt idx="24594">
                  <c:v>4331.84</c:v>
                </c:pt>
                <c:pt idx="24595">
                  <c:v>4331.8600000000024</c:v>
                </c:pt>
                <c:pt idx="24596">
                  <c:v>4331.88</c:v>
                </c:pt>
                <c:pt idx="24597">
                  <c:v>4331.9000000000005</c:v>
                </c:pt>
                <c:pt idx="24598">
                  <c:v>4331.92</c:v>
                </c:pt>
                <c:pt idx="24599">
                  <c:v>4331.9399999999996</c:v>
                </c:pt>
                <c:pt idx="24600">
                  <c:v>4331.96</c:v>
                </c:pt>
                <c:pt idx="24601">
                  <c:v>4331.9799999999996</c:v>
                </c:pt>
                <c:pt idx="24602">
                  <c:v>4332</c:v>
                </c:pt>
                <c:pt idx="24603">
                  <c:v>4332.0200000000004</c:v>
                </c:pt>
                <c:pt idx="24604">
                  <c:v>4332.04</c:v>
                </c:pt>
                <c:pt idx="24605">
                  <c:v>4332.0600000000004</c:v>
                </c:pt>
                <c:pt idx="24606">
                  <c:v>4332.08</c:v>
                </c:pt>
                <c:pt idx="24607">
                  <c:v>4332.1000000000004</c:v>
                </c:pt>
                <c:pt idx="24608">
                  <c:v>4332.1200000000035</c:v>
                </c:pt>
                <c:pt idx="24609">
                  <c:v>4332.1400000000003</c:v>
                </c:pt>
                <c:pt idx="24610">
                  <c:v>4332.1600000000035</c:v>
                </c:pt>
                <c:pt idx="24611">
                  <c:v>4332.18</c:v>
                </c:pt>
                <c:pt idx="24612">
                  <c:v>4332.2</c:v>
                </c:pt>
                <c:pt idx="24613">
                  <c:v>4332.22</c:v>
                </c:pt>
                <c:pt idx="24614">
                  <c:v>4332.24</c:v>
                </c:pt>
                <c:pt idx="24615">
                  <c:v>4332.26</c:v>
                </c:pt>
                <c:pt idx="24616">
                  <c:v>4332.28</c:v>
                </c:pt>
                <c:pt idx="24617">
                  <c:v>4332.3</c:v>
                </c:pt>
                <c:pt idx="24618">
                  <c:v>4332.3200000000024</c:v>
                </c:pt>
                <c:pt idx="24619">
                  <c:v>4332.34</c:v>
                </c:pt>
                <c:pt idx="24620">
                  <c:v>4332.3600000000024</c:v>
                </c:pt>
                <c:pt idx="24621">
                  <c:v>4332.38</c:v>
                </c:pt>
                <c:pt idx="24622">
                  <c:v>4332.4000000000005</c:v>
                </c:pt>
                <c:pt idx="24623">
                  <c:v>4332.42</c:v>
                </c:pt>
                <c:pt idx="24624">
                  <c:v>4332.4399999999996</c:v>
                </c:pt>
                <c:pt idx="24625">
                  <c:v>4332.46</c:v>
                </c:pt>
                <c:pt idx="24626">
                  <c:v>4332.4799999999996</c:v>
                </c:pt>
                <c:pt idx="24627">
                  <c:v>4332.5</c:v>
                </c:pt>
                <c:pt idx="24628">
                  <c:v>4332.5200000000004</c:v>
                </c:pt>
                <c:pt idx="24629">
                  <c:v>4332.54</c:v>
                </c:pt>
                <c:pt idx="24630">
                  <c:v>4332.5600000000004</c:v>
                </c:pt>
                <c:pt idx="24631">
                  <c:v>4332.58</c:v>
                </c:pt>
                <c:pt idx="24632">
                  <c:v>4332.6000000000004</c:v>
                </c:pt>
                <c:pt idx="24633">
                  <c:v>4332.6200000000035</c:v>
                </c:pt>
                <c:pt idx="24634">
                  <c:v>4332.6400000000003</c:v>
                </c:pt>
                <c:pt idx="24635">
                  <c:v>4332.6600000000035</c:v>
                </c:pt>
                <c:pt idx="24636">
                  <c:v>4332.68</c:v>
                </c:pt>
                <c:pt idx="24637">
                  <c:v>4332.7</c:v>
                </c:pt>
                <c:pt idx="24638">
                  <c:v>4332.72</c:v>
                </c:pt>
                <c:pt idx="24639">
                  <c:v>4332.74</c:v>
                </c:pt>
                <c:pt idx="24640">
                  <c:v>4332.76</c:v>
                </c:pt>
                <c:pt idx="24641">
                  <c:v>4332.78</c:v>
                </c:pt>
                <c:pt idx="24642">
                  <c:v>4332.8</c:v>
                </c:pt>
                <c:pt idx="24643">
                  <c:v>4332.8200000000024</c:v>
                </c:pt>
                <c:pt idx="24644">
                  <c:v>4332.84</c:v>
                </c:pt>
                <c:pt idx="24645">
                  <c:v>4332.8600000000024</c:v>
                </c:pt>
                <c:pt idx="24646">
                  <c:v>4332.88</c:v>
                </c:pt>
                <c:pt idx="24647">
                  <c:v>4332.9000000000005</c:v>
                </c:pt>
                <c:pt idx="24648">
                  <c:v>4332.92</c:v>
                </c:pt>
                <c:pt idx="24649">
                  <c:v>4332.9399999999996</c:v>
                </c:pt>
                <c:pt idx="24650">
                  <c:v>4332.96</c:v>
                </c:pt>
                <c:pt idx="24651">
                  <c:v>4332.9799999999996</c:v>
                </c:pt>
                <c:pt idx="24652">
                  <c:v>4333</c:v>
                </c:pt>
                <c:pt idx="24653">
                  <c:v>4333.0200000000004</c:v>
                </c:pt>
                <c:pt idx="24654">
                  <c:v>4333.04</c:v>
                </c:pt>
                <c:pt idx="24655">
                  <c:v>4333.0600000000004</c:v>
                </c:pt>
                <c:pt idx="24656">
                  <c:v>4333.08</c:v>
                </c:pt>
                <c:pt idx="24657">
                  <c:v>4333.1000000000004</c:v>
                </c:pt>
                <c:pt idx="24658">
                  <c:v>4333.1200000000035</c:v>
                </c:pt>
                <c:pt idx="24659">
                  <c:v>4333.1400000000003</c:v>
                </c:pt>
                <c:pt idx="24660">
                  <c:v>4333.1600000000035</c:v>
                </c:pt>
                <c:pt idx="24661">
                  <c:v>4333.18</c:v>
                </c:pt>
                <c:pt idx="24662">
                  <c:v>4333.2</c:v>
                </c:pt>
                <c:pt idx="24663">
                  <c:v>4333.22</c:v>
                </c:pt>
                <c:pt idx="24664">
                  <c:v>4333.24</c:v>
                </c:pt>
                <c:pt idx="24665">
                  <c:v>4333.26</c:v>
                </c:pt>
                <c:pt idx="24666">
                  <c:v>4333.28</c:v>
                </c:pt>
                <c:pt idx="24667">
                  <c:v>4333.3</c:v>
                </c:pt>
                <c:pt idx="24668">
                  <c:v>4333.3200000000024</c:v>
                </c:pt>
                <c:pt idx="24669">
                  <c:v>4333.34</c:v>
                </c:pt>
                <c:pt idx="24670">
                  <c:v>4333.3600000000024</c:v>
                </c:pt>
                <c:pt idx="24671">
                  <c:v>4333.38</c:v>
                </c:pt>
                <c:pt idx="24672">
                  <c:v>4333.4000000000005</c:v>
                </c:pt>
                <c:pt idx="24673">
                  <c:v>4333.42</c:v>
                </c:pt>
                <c:pt idx="24674">
                  <c:v>4333.4399999999996</c:v>
                </c:pt>
                <c:pt idx="24675">
                  <c:v>4333.46</c:v>
                </c:pt>
                <c:pt idx="24676">
                  <c:v>4333.4799999999996</c:v>
                </c:pt>
                <c:pt idx="24677">
                  <c:v>4333.5</c:v>
                </c:pt>
                <c:pt idx="24678">
                  <c:v>4333.5200000000004</c:v>
                </c:pt>
                <c:pt idx="24679">
                  <c:v>4333.54</c:v>
                </c:pt>
                <c:pt idx="24680">
                  <c:v>4333.5600000000004</c:v>
                </c:pt>
                <c:pt idx="24681">
                  <c:v>4333.58</c:v>
                </c:pt>
                <c:pt idx="24682">
                  <c:v>4333.6000000000004</c:v>
                </c:pt>
                <c:pt idx="24683">
                  <c:v>4333.6200000000035</c:v>
                </c:pt>
                <c:pt idx="24684">
                  <c:v>4333.6400000000003</c:v>
                </c:pt>
                <c:pt idx="24685">
                  <c:v>4333.6600000000035</c:v>
                </c:pt>
                <c:pt idx="24686">
                  <c:v>4333.68</c:v>
                </c:pt>
                <c:pt idx="24687">
                  <c:v>4333.7</c:v>
                </c:pt>
                <c:pt idx="24688">
                  <c:v>4333.72</c:v>
                </c:pt>
                <c:pt idx="24689">
                  <c:v>4333.74</c:v>
                </c:pt>
                <c:pt idx="24690">
                  <c:v>4333.76</c:v>
                </c:pt>
                <c:pt idx="24691">
                  <c:v>4333.78</c:v>
                </c:pt>
                <c:pt idx="24692">
                  <c:v>4333.8</c:v>
                </c:pt>
                <c:pt idx="24693">
                  <c:v>4333.8200000000024</c:v>
                </c:pt>
                <c:pt idx="24694">
                  <c:v>4333.84</c:v>
                </c:pt>
                <c:pt idx="24695">
                  <c:v>4333.8600000000024</c:v>
                </c:pt>
                <c:pt idx="24696">
                  <c:v>4333.88</c:v>
                </c:pt>
                <c:pt idx="24697">
                  <c:v>4333.9000000000005</c:v>
                </c:pt>
                <c:pt idx="24698">
                  <c:v>4333.92</c:v>
                </c:pt>
                <c:pt idx="24699">
                  <c:v>4333.9399999999996</c:v>
                </c:pt>
                <c:pt idx="24700">
                  <c:v>4333.96</c:v>
                </c:pt>
                <c:pt idx="24701">
                  <c:v>4333.9799999999996</c:v>
                </c:pt>
                <c:pt idx="24702">
                  <c:v>4334</c:v>
                </c:pt>
                <c:pt idx="24703">
                  <c:v>4334.0200000000004</c:v>
                </c:pt>
                <c:pt idx="24704">
                  <c:v>4334.04</c:v>
                </c:pt>
                <c:pt idx="24705">
                  <c:v>4334.0600000000004</c:v>
                </c:pt>
                <c:pt idx="24706">
                  <c:v>4334.08</c:v>
                </c:pt>
                <c:pt idx="24707">
                  <c:v>4334.1000000000004</c:v>
                </c:pt>
                <c:pt idx="24708">
                  <c:v>4334.1200000000035</c:v>
                </c:pt>
                <c:pt idx="24709">
                  <c:v>4334.1400000000003</c:v>
                </c:pt>
                <c:pt idx="24710">
                  <c:v>4334.1600000000035</c:v>
                </c:pt>
                <c:pt idx="24711">
                  <c:v>4334.18</c:v>
                </c:pt>
                <c:pt idx="24712">
                  <c:v>4334.2</c:v>
                </c:pt>
                <c:pt idx="24713">
                  <c:v>4334.22</c:v>
                </c:pt>
                <c:pt idx="24714">
                  <c:v>4334.24</c:v>
                </c:pt>
                <c:pt idx="24715">
                  <c:v>4334.26</c:v>
                </c:pt>
                <c:pt idx="24716">
                  <c:v>4334.28</c:v>
                </c:pt>
                <c:pt idx="24717">
                  <c:v>4334.3</c:v>
                </c:pt>
                <c:pt idx="24718">
                  <c:v>4334.3200000000024</c:v>
                </c:pt>
                <c:pt idx="24719">
                  <c:v>4334.34</c:v>
                </c:pt>
                <c:pt idx="24720">
                  <c:v>4334.3600000000024</c:v>
                </c:pt>
                <c:pt idx="24721">
                  <c:v>4334.38</c:v>
                </c:pt>
                <c:pt idx="24722">
                  <c:v>4334.4000000000005</c:v>
                </c:pt>
                <c:pt idx="24723">
                  <c:v>4334.42</c:v>
                </c:pt>
                <c:pt idx="24724">
                  <c:v>4334.4399999999996</c:v>
                </c:pt>
                <c:pt idx="24725">
                  <c:v>4334.46</c:v>
                </c:pt>
                <c:pt idx="24726">
                  <c:v>4334.4799999999996</c:v>
                </c:pt>
                <c:pt idx="24727">
                  <c:v>4334.5</c:v>
                </c:pt>
                <c:pt idx="24728">
                  <c:v>4334.5200000000004</c:v>
                </c:pt>
                <c:pt idx="24729">
                  <c:v>4334.54</c:v>
                </c:pt>
                <c:pt idx="24730">
                  <c:v>4334.5600000000004</c:v>
                </c:pt>
                <c:pt idx="24731">
                  <c:v>4334.58</c:v>
                </c:pt>
                <c:pt idx="24732">
                  <c:v>4334.6000000000004</c:v>
                </c:pt>
                <c:pt idx="24733">
                  <c:v>4334.6200000000035</c:v>
                </c:pt>
                <c:pt idx="24734">
                  <c:v>4334.6400000000003</c:v>
                </c:pt>
                <c:pt idx="24735">
                  <c:v>4334.6600000000035</c:v>
                </c:pt>
                <c:pt idx="24736">
                  <c:v>4334.68</c:v>
                </c:pt>
                <c:pt idx="24737">
                  <c:v>4334.7</c:v>
                </c:pt>
                <c:pt idx="24738">
                  <c:v>4334.72</c:v>
                </c:pt>
                <c:pt idx="24739">
                  <c:v>4334.74</c:v>
                </c:pt>
                <c:pt idx="24740">
                  <c:v>4334.76</c:v>
                </c:pt>
                <c:pt idx="24741">
                  <c:v>4334.78</c:v>
                </c:pt>
                <c:pt idx="24742">
                  <c:v>4334.8</c:v>
                </c:pt>
                <c:pt idx="24743">
                  <c:v>4334.8200000000024</c:v>
                </c:pt>
                <c:pt idx="24744">
                  <c:v>4334.84</c:v>
                </c:pt>
                <c:pt idx="24745">
                  <c:v>4334.8600000000024</c:v>
                </c:pt>
                <c:pt idx="24746">
                  <c:v>4334.88</c:v>
                </c:pt>
                <c:pt idx="24747">
                  <c:v>4334.9000000000005</c:v>
                </c:pt>
                <c:pt idx="24748">
                  <c:v>4334.92</c:v>
                </c:pt>
                <c:pt idx="24749">
                  <c:v>4334.9399999999996</c:v>
                </c:pt>
                <c:pt idx="24750">
                  <c:v>4334.96</c:v>
                </c:pt>
                <c:pt idx="24751">
                  <c:v>4334.9799999999996</c:v>
                </c:pt>
                <c:pt idx="24752">
                  <c:v>4335</c:v>
                </c:pt>
                <c:pt idx="24753">
                  <c:v>4335.0200000000004</c:v>
                </c:pt>
                <c:pt idx="24754">
                  <c:v>4335.04</c:v>
                </c:pt>
                <c:pt idx="24755">
                  <c:v>4335.0600000000004</c:v>
                </c:pt>
                <c:pt idx="24756">
                  <c:v>4335.08</c:v>
                </c:pt>
                <c:pt idx="24757">
                  <c:v>4335.1000000000004</c:v>
                </c:pt>
                <c:pt idx="24758">
                  <c:v>4335.1200000000035</c:v>
                </c:pt>
                <c:pt idx="24759">
                  <c:v>4335.1400000000003</c:v>
                </c:pt>
                <c:pt idx="24760">
                  <c:v>4335.1600000000035</c:v>
                </c:pt>
                <c:pt idx="24761">
                  <c:v>4335.18</c:v>
                </c:pt>
                <c:pt idx="24762">
                  <c:v>4335.2</c:v>
                </c:pt>
                <c:pt idx="24763">
                  <c:v>4335.22</c:v>
                </c:pt>
                <c:pt idx="24764">
                  <c:v>4335.24</c:v>
                </c:pt>
                <c:pt idx="24765">
                  <c:v>4335.26</c:v>
                </c:pt>
                <c:pt idx="24766">
                  <c:v>4335.28</c:v>
                </c:pt>
                <c:pt idx="24767">
                  <c:v>4335.3</c:v>
                </c:pt>
                <c:pt idx="24768">
                  <c:v>4335.3200000000024</c:v>
                </c:pt>
                <c:pt idx="24769">
                  <c:v>4335.34</c:v>
                </c:pt>
                <c:pt idx="24770">
                  <c:v>4335.3600000000024</c:v>
                </c:pt>
                <c:pt idx="24771">
                  <c:v>4335.38</c:v>
                </c:pt>
                <c:pt idx="24772">
                  <c:v>4335.4000000000005</c:v>
                </c:pt>
                <c:pt idx="24773">
                  <c:v>4335.42</c:v>
                </c:pt>
                <c:pt idx="24774">
                  <c:v>4335.4399999999996</c:v>
                </c:pt>
                <c:pt idx="24775">
                  <c:v>4335.46</c:v>
                </c:pt>
                <c:pt idx="24776">
                  <c:v>4335.4799999999996</c:v>
                </c:pt>
                <c:pt idx="24777">
                  <c:v>4335.5</c:v>
                </c:pt>
                <c:pt idx="24778">
                  <c:v>4335.5200000000004</c:v>
                </c:pt>
                <c:pt idx="24779">
                  <c:v>4335.54</c:v>
                </c:pt>
                <c:pt idx="24780">
                  <c:v>4335.5600000000004</c:v>
                </c:pt>
                <c:pt idx="24781">
                  <c:v>4335.58</c:v>
                </c:pt>
                <c:pt idx="24782">
                  <c:v>4335.6000000000004</c:v>
                </c:pt>
                <c:pt idx="24783">
                  <c:v>4335.6200000000035</c:v>
                </c:pt>
                <c:pt idx="24784">
                  <c:v>4335.6400000000003</c:v>
                </c:pt>
                <c:pt idx="24785">
                  <c:v>4335.6600000000035</c:v>
                </c:pt>
                <c:pt idx="24786">
                  <c:v>4335.68</c:v>
                </c:pt>
                <c:pt idx="24787">
                  <c:v>4335.7</c:v>
                </c:pt>
                <c:pt idx="24788">
                  <c:v>4335.72</c:v>
                </c:pt>
                <c:pt idx="24789">
                  <c:v>4335.74</c:v>
                </c:pt>
                <c:pt idx="24790">
                  <c:v>4335.76</c:v>
                </c:pt>
                <c:pt idx="24791">
                  <c:v>4335.78</c:v>
                </c:pt>
                <c:pt idx="24792">
                  <c:v>4335.8</c:v>
                </c:pt>
                <c:pt idx="24793">
                  <c:v>4335.8200000000024</c:v>
                </c:pt>
                <c:pt idx="24794">
                  <c:v>4335.84</c:v>
                </c:pt>
                <c:pt idx="24795">
                  <c:v>4335.8600000000024</c:v>
                </c:pt>
                <c:pt idx="24796">
                  <c:v>4335.88</c:v>
                </c:pt>
                <c:pt idx="24797">
                  <c:v>4335.9000000000005</c:v>
                </c:pt>
                <c:pt idx="24798">
                  <c:v>4335.92</c:v>
                </c:pt>
                <c:pt idx="24799">
                  <c:v>4335.9399999999996</c:v>
                </c:pt>
                <c:pt idx="24800">
                  <c:v>4335.96</c:v>
                </c:pt>
                <c:pt idx="24801">
                  <c:v>4335.9799999999996</c:v>
                </c:pt>
                <c:pt idx="24802">
                  <c:v>4336</c:v>
                </c:pt>
                <c:pt idx="24803">
                  <c:v>4336.0200000000004</c:v>
                </c:pt>
                <c:pt idx="24804">
                  <c:v>4336.04</c:v>
                </c:pt>
                <c:pt idx="24805">
                  <c:v>4336.0600000000004</c:v>
                </c:pt>
                <c:pt idx="24806">
                  <c:v>4336.08</c:v>
                </c:pt>
                <c:pt idx="24807">
                  <c:v>4336.1000000000004</c:v>
                </c:pt>
                <c:pt idx="24808">
                  <c:v>4336.1200000000035</c:v>
                </c:pt>
                <c:pt idx="24809">
                  <c:v>4336.1400000000003</c:v>
                </c:pt>
                <c:pt idx="24810">
                  <c:v>4336.1600000000035</c:v>
                </c:pt>
                <c:pt idx="24811">
                  <c:v>4336.18</c:v>
                </c:pt>
                <c:pt idx="24812">
                  <c:v>4336.2</c:v>
                </c:pt>
                <c:pt idx="24813">
                  <c:v>4336.22</c:v>
                </c:pt>
                <c:pt idx="24814">
                  <c:v>4336.24</c:v>
                </c:pt>
                <c:pt idx="24815">
                  <c:v>4336.26</c:v>
                </c:pt>
                <c:pt idx="24816">
                  <c:v>4336.28</c:v>
                </c:pt>
                <c:pt idx="24817">
                  <c:v>4336.3</c:v>
                </c:pt>
                <c:pt idx="24818">
                  <c:v>4336.3200000000024</c:v>
                </c:pt>
                <c:pt idx="24819">
                  <c:v>4336.34</c:v>
                </c:pt>
                <c:pt idx="24820">
                  <c:v>4336.3600000000024</c:v>
                </c:pt>
                <c:pt idx="24821">
                  <c:v>4336.38</c:v>
                </c:pt>
                <c:pt idx="24822">
                  <c:v>4336.4000000000005</c:v>
                </c:pt>
                <c:pt idx="24823">
                  <c:v>4336.42</c:v>
                </c:pt>
                <c:pt idx="24824">
                  <c:v>4336.4399999999996</c:v>
                </c:pt>
                <c:pt idx="24825">
                  <c:v>4336.46</c:v>
                </c:pt>
                <c:pt idx="24826">
                  <c:v>4336.4799999999996</c:v>
                </c:pt>
                <c:pt idx="24827">
                  <c:v>4336.5</c:v>
                </c:pt>
                <c:pt idx="24828">
                  <c:v>4336.5200000000004</c:v>
                </c:pt>
                <c:pt idx="24829">
                  <c:v>4336.54</c:v>
                </c:pt>
                <c:pt idx="24830">
                  <c:v>4336.5600000000004</c:v>
                </c:pt>
                <c:pt idx="24831">
                  <c:v>4336.58</c:v>
                </c:pt>
                <c:pt idx="24832">
                  <c:v>4336.6000000000004</c:v>
                </c:pt>
                <c:pt idx="24833">
                  <c:v>4336.6200000000035</c:v>
                </c:pt>
                <c:pt idx="24834">
                  <c:v>4336.6400000000003</c:v>
                </c:pt>
                <c:pt idx="24835">
                  <c:v>4336.6600000000035</c:v>
                </c:pt>
                <c:pt idx="24836">
                  <c:v>4336.68</c:v>
                </c:pt>
                <c:pt idx="24837">
                  <c:v>4336.7</c:v>
                </c:pt>
                <c:pt idx="24838">
                  <c:v>4336.72</c:v>
                </c:pt>
                <c:pt idx="24839">
                  <c:v>4336.74</c:v>
                </c:pt>
                <c:pt idx="24840">
                  <c:v>4336.76</c:v>
                </c:pt>
                <c:pt idx="24841">
                  <c:v>4336.78</c:v>
                </c:pt>
                <c:pt idx="24842">
                  <c:v>4336.8</c:v>
                </c:pt>
                <c:pt idx="24843">
                  <c:v>4336.8200000000024</c:v>
                </c:pt>
                <c:pt idx="24844">
                  <c:v>4336.84</c:v>
                </c:pt>
                <c:pt idx="24845">
                  <c:v>4336.8600000000024</c:v>
                </c:pt>
                <c:pt idx="24846">
                  <c:v>4336.88</c:v>
                </c:pt>
                <c:pt idx="24847">
                  <c:v>4336.9000000000005</c:v>
                </c:pt>
                <c:pt idx="24848">
                  <c:v>4336.92</c:v>
                </c:pt>
                <c:pt idx="24849">
                  <c:v>4336.9399999999996</c:v>
                </c:pt>
                <c:pt idx="24850">
                  <c:v>4336.96</c:v>
                </c:pt>
                <c:pt idx="24851">
                  <c:v>4336.9799999999996</c:v>
                </c:pt>
                <c:pt idx="24852">
                  <c:v>4337</c:v>
                </c:pt>
                <c:pt idx="24853">
                  <c:v>4337.0200000000004</c:v>
                </c:pt>
                <c:pt idx="24854">
                  <c:v>4337.04</c:v>
                </c:pt>
                <c:pt idx="24855">
                  <c:v>4337.0600000000004</c:v>
                </c:pt>
                <c:pt idx="24856">
                  <c:v>4337.08</c:v>
                </c:pt>
                <c:pt idx="24857">
                  <c:v>4337.1000000000004</c:v>
                </c:pt>
                <c:pt idx="24858">
                  <c:v>4337.1200000000035</c:v>
                </c:pt>
                <c:pt idx="24859">
                  <c:v>4337.1400000000003</c:v>
                </c:pt>
                <c:pt idx="24860">
                  <c:v>4337.1600000000035</c:v>
                </c:pt>
                <c:pt idx="24861">
                  <c:v>4337.18</c:v>
                </c:pt>
                <c:pt idx="24862">
                  <c:v>4337.2</c:v>
                </c:pt>
                <c:pt idx="24863">
                  <c:v>4337.22</c:v>
                </c:pt>
                <c:pt idx="24864">
                  <c:v>4337.24</c:v>
                </c:pt>
                <c:pt idx="24865">
                  <c:v>4337.26</c:v>
                </c:pt>
                <c:pt idx="24866">
                  <c:v>4337.28</c:v>
                </c:pt>
                <c:pt idx="24867">
                  <c:v>4337.3</c:v>
                </c:pt>
                <c:pt idx="24868">
                  <c:v>4337.3200000000024</c:v>
                </c:pt>
                <c:pt idx="24869">
                  <c:v>4337.34</c:v>
                </c:pt>
                <c:pt idx="24870">
                  <c:v>4337.3600000000024</c:v>
                </c:pt>
                <c:pt idx="24871">
                  <c:v>4337.38</c:v>
                </c:pt>
                <c:pt idx="24872">
                  <c:v>4337.4000000000005</c:v>
                </c:pt>
                <c:pt idx="24873">
                  <c:v>4337.42</c:v>
                </c:pt>
                <c:pt idx="24874">
                  <c:v>4337.4399999999996</c:v>
                </c:pt>
                <c:pt idx="24875">
                  <c:v>4337.46</c:v>
                </c:pt>
                <c:pt idx="24876">
                  <c:v>4337.4799999999996</c:v>
                </c:pt>
                <c:pt idx="24877">
                  <c:v>4337.5</c:v>
                </c:pt>
                <c:pt idx="24878">
                  <c:v>4337.5200000000004</c:v>
                </c:pt>
                <c:pt idx="24879">
                  <c:v>4337.54</c:v>
                </c:pt>
                <c:pt idx="24880">
                  <c:v>4337.5600000000004</c:v>
                </c:pt>
                <c:pt idx="24881">
                  <c:v>4337.58</c:v>
                </c:pt>
                <c:pt idx="24882">
                  <c:v>4337.6000000000004</c:v>
                </c:pt>
                <c:pt idx="24883">
                  <c:v>4337.6200000000035</c:v>
                </c:pt>
                <c:pt idx="24884">
                  <c:v>4337.6400000000003</c:v>
                </c:pt>
                <c:pt idx="24885">
                  <c:v>4337.6600000000035</c:v>
                </c:pt>
                <c:pt idx="24886">
                  <c:v>4337.68</c:v>
                </c:pt>
                <c:pt idx="24887">
                  <c:v>4337.7</c:v>
                </c:pt>
                <c:pt idx="24888">
                  <c:v>4337.72</c:v>
                </c:pt>
                <c:pt idx="24889">
                  <c:v>4337.74</c:v>
                </c:pt>
                <c:pt idx="24890">
                  <c:v>4337.76</c:v>
                </c:pt>
                <c:pt idx="24891">
                  <c:v>4337.78</c:v>
                </c:pt>
                <c:pt idx="24892">
                  <c:v>4337.8</c:v>
                </c:pt>
                <c:pt idx="24893">
                  <c:v>4337.8200000000024</c:v>
                </c:pt>
                <c:pt idx="24894">
                  <c:v>4337.84</c:v>
                </c:pt>
                <c:pt idx="24895">
                  <c:v>4337.8600000000024</c:v>
                </c:pt>
                <c:pt idx="24896">
                  <c:v>4337.88</c:v>
                </c:pt>
                <c:pt idx="24897">
                  <c:v>4337.9000000000005</c:v>
                </c:pt>
                <c:pt idx="24898">
                  <c:v>4337.92</c:v>
                </c:pt>
                <c:pt idx="24899">
                  <c:v>4337.9399999999996</c:v>
                </c:pt>
                <c:pt idx="24900">
                  <c:v>4337.96</c:v>
                </c:pt>
                <c:pt idx="24901">
                  <c:v>4337.9799999999996</c:v>
                </c:pt>
                <c:pt idx="24902">
                  <c:v>4338</c:v>
                </c:pt>
                <c:pt idx="24903">
                  <c:v>4338.0200000000004</c:v>
                </c:pt>
                <c:pt idx="24904">
                  <c:v>4338.04</c:v>
                </c:pt>
                <c:pt idx="24905">
                  <c:v>4338.0600000000004</c:v>
                </c:pt>
                <c:pt idx="24906">
                  <c:v>4338.08</c:v>
                </c:pt>
                <c:pt idx="24907">
                  <c:v>4338.1000000000004</c:v>
                </c:pt>
                <c:pt idx="24908">
                  <c:v>4338.1200000000035</c:v>
                </c:pt>
                <c:pt idx="24909">
                  <c:v>4338.1400000000003</c:v>
                </c:pt>
                <c:pt idx="24910">
                  <c:v>4338.1600000000035</c:v>
                </c:pt>
                <c:pt idx="24911">
                  <c:v>4338.18</c:v>
                </c:pt>
                <c:pt idx="24912">
                  <c:v>4338.2</c:v>
                </c:pt>
                <c:pt idx="24913">
                  <c:v>4338.22</c:v>
                </c:pt>
                <c:pt idx="24914">
                  <c:v>4338.24</c:v>
                </c:pt>
                <c:pt idx="24915">
                  <c:v>4338.26</c:v>
                </c:pt>
                <c:pt idx="24916">
                  <c:v>4338.28</c:v>
                </c:pt>
                <c:pt idx="24917">
                  <c:v>4338.3</c:v>
                </c:pt>
                <c:pt idx="24918">
                  <c:v>4338.3200000000024</c:v>
                </c:pt>
                <c:pt idx="24919">
                  <c:v>4338.34</c:v>
                </c:pt>
                <c:pt idx="24920">
                  <c:v>4338.3600000000024</c:v>
                </c:pt>
                <c:pt idx="24921">
                  <c:v>4338.38</c:v>
                </c:pt>
                <c:pt idx="24922">
                  <c:v>4338.4000000000005</c:v>
                </c:pt>
                <c:pt idx="24923">
                  <c:v>4338.42</c:v>
                </c:pt>
                <c:pt idx="24924">
                  <c:v>4338.4399999999996</c:v>
                </c:pt>
                <c:pt idx="24925">
                  <c:v>4338.46</c:v>
                </c:pt>
                <c:pt idx="24926">
                  <c:v>4338.4799999999996</c:v>
                </c:pt>
                <c:pt idx="24927">
                  <c:v>4338.5</c:v>
                </c:pt>
                <c:pt idx="24928">
                  <c:v>4338.5200000000004</c:v>
                </c:pt>
                <c:pt idx="24929">
                  <c:v>4338.54</c:v>
                </c:pt>
                <c:pt idx="24930">
                  <c:v>4338.5600000000004</c:v>
                </c:pt>
                <c:pt idx="24931">
                  <c:v>4338.58</c:v>
                </c:pt>
                <c:pt idx="24932">
                  <c:v>4338.6000000000004</c:v>
                </c:pt>
                <c:pt idx="24933">
                  <c:v>4338.6200000000035</c:v>
                </c:pt>
                <c:pt idx="24934">
                  <c:v>4338.6400000000003</c:v>
                </c:pt>
                <c:pt idx="24935">
                  <c:v>4338.6600000000035</c:v>
                </c:pt>
                <c:pt idx="24936">
                  <c:v>4338.68</c:v>
                </c:pt>
                <c:pt idx="24937">
                  <c:v>4338.7</c:v>
                </c:pt>
                <c:pt idx="24938">
                  <c:v>4338.72</c:v>
                </c:pt>
                <c:pt idx="24939">
                  <c:v>4338.74</c:v>
                </c:pt>
                <c:pt idx="24940">
                  <c:v>4338.76</c:v>
                </c:pt>
                <c:pt idx="24941">
                  <c:v>4338.78</c:v>
                </c:pt>
                <c:pt idx="24942">
                  <c:v>4338.8</c:v>
                </c:pt>
                <c:pt idx="24943">
                  <c:v>4338.8200000000024</c:v>
                </c:pt>
                <c:pt idx="24944">
                  <c:v>4338.84</c:v>
                </c:pt>
                <c:pt idx="24945">
                  <c:v>4338.8600000000024</c:v>
                </c:pt>
                <c:pt idx="24946">
                  <c:v>4338.88</c:v>
                </c:pt>
                <c:pt idx="24947">
                  <c:v>4338.9000000000005</c:v>
                </c:pt>
                <c:pt idx="24948">
                  <c:v>4338.92</c:v>
                </c:pt>
                <c:pt idx="24949">
                  <c:v>4338.9399999999996</c:v>
                </c:pt>
                <c:pt idx="24950">
                  <c:v>4338.96</c:v>
                </c:pt>
                <c:pt idx="24951">
                  <c:v>4338.9799999999996</c:v>
                </c:pt>
                <c:pt idx="24952">
                  <c:v>4339</c:v>
                </c:pt>
                <c:pt idx="24953">
                  <c:v>4339.0200000000004</c:v>
                </c:pt>
                <c:pt idx="24954">
                  <c:v>4339.04</c:v>
                </c:pt>
                <c:pt idx="24955">
                  <c:v>4339.0600000000004</c:v>
                </c:pt>
                <c:pt idx="24956">
                  <c:v>4339.08</c:v>
                </c:pt>
                <c:pt idx="24957">
                  <c:v>4339.1000000000004</c:v>
                </c:pt>
                <c:pt idx="24958">
                  <c:v>4339.1200000000035</c:v>
                </c:pt>
                <c:pt idx="24959">
                  <c:v>4339.1400000000003</c:v>
                </c:pt>
                <c:pt idx="24960">
                  <c:v>4339.1600000000035</c:v>
                </c:pt>
                <c:pt idx="24961">
                  <c:v>4339.18</c:v>
                </c:pt>
                <c:pt idx="24962">
                  <c:v>4339.2</c:v>
                </c:pt>
                <c:pt idx="24963">
                  <c:v>4339.22</c:v>
                </c:pt>
                <c:pt idx="24964">
                  <c:v>4339.24</c:v>
                </c:pt>
                <c:pt idx="24965">
                  <c:v>4339.26</c:v>
                </c:pt>
                <c:pt idx="24966">
                  <c:v>4339.28</c:v>
                </c:pt>
                <c:pt idx="24967">
                  <c:v>4339.3</c:v>
                </c:pt>
                <c:pt idx="24968">
                  <c:v>4339.3200000000024</c:v>
                </c:pt>
                <c:pt idx="24969">
                  <c:v>4339.34</c:v>
                </c:pt>
                <c:pt idx="24970">
                  <c:v>4339.3600000000024</c:v>
                </c:pt>
                <c:pt idx="24971">
                  <c:v>4339.38</c:v>
                </c:pt>
                <c:pt idx="24972">
                  <c:v>4339.4000000000005</c:v>
                </c:pt>
                <c:pt idx="24973">
                  <c:v>4339.42</c:v>
                </c:pt>
                <c:pt idx="24974">
                  <c:v>4339.4399999999996</c:v>
                </c:pt>
                <c:pt idx="24975">
                  <c:v>4339.46</c:v>
                </c:pt>
                <c:pt idx="24976">
                  <c:v>4339.4799999999996</c:v>
                </c:pt>
                <c:pt idx="24977">
                  <c:v>4339.5</c:v>
                </c:pt>
                <c:pt idx="24978">
                  <c:v>4339.5200000000004</c:v>
                </c:pt>
                <c:pt idx="24979">
                  <c:v>4339.54</c:v>
                </c:pt>
                <c:pt idx="24980">
                  <c:v>4339.5600000000004</c:v>
                </c:pt>
                <c:pt idx="24981">
                  <c:v>4339.58</c:v>
                </c:pt>
                <c:pt idx="24982">
                  <c:v>4339.6000000000004</c:v>
                </c:pt>
                <c:pt idx="24983">
                  <c:v>4339.6200000000035</c:v>
                </c:pt>
                <c:pt idx="24984">
                  <c:v>4339.6400000000003</c:v>
                </c:pt>
                <c:pt idx="24985">
                  <c:v>4339.6600000000035</c:v>
                </c:pt>
                <c:pt idx="24986">
                  <c:v>4339.68</c:v>
                </c:pt>
                <c:pt idx="24987">
                  <c:v>4339.7</c:v>
                </c:pt>
                <c:pt idx="24988">
                  <c:v>4339.72</c:v>
                </c:pt>
                <c:pt idx="24989">
                  <c:v>4339.74</c:v>
                </c:pt>
                <c:pt idx="24990">
                  <c:v>4339.76</c:v>
                </c:pt>
                <c:pt idx="24991">
                  <c:v>4339.78</c:v>
                </c:pt>
                <c:pt idx="24992">
                  <c:v>4339.8</c:v>
                </c:pt>
                <c:pt idx="24993">
                  <c:v>4339.8200000000024</c:v>
                </c:pt>
                <c:pt idx="24994">
                  <c:v>4339.84</c:v>
                </c:pt>
                <c:pt idx="24995">
                  <c:v>4339.8600000000024</c:v>
                </c:pt>
                <c:pt idx="24996">
                  <c:v>4339.88</c:v>
                </c:pt>
                <c:pt idx="24997">
                  <c:v>4339.9000000000005</c:v>
                </c:pt>
                <c:pt idx="24998">
                  <c:v>4339.92</c:v>
                </c:pt>
                <c:pt idx="24999">
                  <c:v>4339.9399999999996</c:v>
                </c:pt>
                <c:pt idx="25000">
                  <c:v>4339.96</c:v>
                </c:pt>
                <c:pt idx="25001">
                  <c:v>4339.9799999999996</c:v>
                </c:pt>
                <c:pt idx="25002">
                  <c:v>4340</c:v>
                </c:pt>
                <c:pt idx="25003">
                  <c:v>4340.0200000000004</c:v>
                </c:pt>
                <c:pt idx="25004">
                  <c:v>4340.04</c:v>
                </c:pt>
                <c:pt idx="25005">
                  <c:v>4340.0600000000004</c:v>
                </c:pt>
                <c:pt idx="25006">
                  <c:v>4340.08</c:v>
                </c:pt>
                <c:pt idx="25007">
                  <c:v>4340.1000000000004</c:v>
                </c:pt>
                <c:pt idx="25008">
                  <c:v>4340.1200000000035</c:v>
                </c:pt>
                <c:pt idx="25009">
                  <c:v>4340.1400000000003</c:v>
                </c:pt>
                <c:pt idx="25010">
                  <c:v>4340.1600000000035</c:v>
                </c:pt>
                <c:pt idx="25011">
                  <c:v>4340.18</c:v>
                </c:pt>
                <c:pt idx="25012">
                  <c:v>4340.2</c:v>
                </c:pt>
                <c:pt idx="25013">
                  <c:v>4340.22</c:v>
                </c:pt>
                <c:pt idx="25014">
                  <c:v>4340.24</c:v>
                </c:pt>
                <c:pt idx="25015">
                  <c:v>4340.26</c:v>
                </c:pt>
                <c:pt idx="25016">
                  <c:v>4340.28</c:v>
                </c:pt>
                <c:pt idx="25017">
                  <c:v>4340.3</c:v>
                </c:pt>
                <c:pt idx="25018">
                  <c:v>4340.3200000000024</c:v>
                </c:pt>
                <c:pt idx="25019">
                  <c:v>4340.34</c:v>
                </c:pt>
                <c:pt idx="25020">
                  <c:v>4340.3600000000024</c:v>
                </c:pt>
                <c:pt idx="25021">
                  <c:v>4340.38</c:v>
                </c:pt>
                <c:pt idx="25022">
                  <c:v>4340.4000000000005</c:v>
                </c:pt>
                <c:pt idx="25023">
                  <c:v>4340.42</c:v>
                </c:pt>
                <c:pt idx="25024">
                  <c:v>4340.4399999999996</c:v>
                </c:pt>
                <c:pt idx="25025">
                  <c:v>4340.46</c:v>
                </c:pt>
                <c:pt idx="25026">
                  <c:v>4340.4799999999996</c:v>
                </c:pt>
                <c:pt idx="25027">
                  <c:v>4340.5</c:v>
                </c:pt>
                <c:pt idx="25028">
                  <c:v>4340.5200000000004</c:v>
                </c:pt>
                <c:pt idx="25029">
                  <c:v>4340.54</c:v>
                </c:pt>
                <c:pt idx="25030">
                  <c:v>4340.5600000000004</c:v>
                </c:pt>
                <c:pt idx="25031">
                  <c:v>4340.58</c:v>
                </c:pt>
                <c:pt idx="25032">
                  <c:v>4340.6000000000004</c:v>
                </c:pt>
                <c:pt idx="25033">
                  <c:v>4340.6200000000035</c:v>
                </c:pt>
                <c:pt idx="25034">
                  <c:v>4340.6400000000003</c:v>
                </c:pt>
                <c:pt idx="25035">
                  <c:v>4340.6600000000035</c:v>
                </c:pt>
                <c:pt idx="25036">
                  <c:v>4340.68</c:v>
                </c:pt>
                <c:pt idx="25037">
                  <c:v>4340.7</c:v>
                </c:pt>
                <c:pt idx="25038">
                  <c:v>4340.72</c:v>
                </c:pt>
                <c:pt idx="25039">
                  <c:v>4340.74</c:v>
                </c:pt>
                <c:pt idx="25040">
                  <c:v>4340.76</c:v>
                </c:pt>
                <c:pt idx="25041">
                  <c:v>4340.78</c:v>
                </c:pt>
                <c:pt idx="25042">
                  <c:v>4340.8</c:v>
                </c:pt>
                <c:pt idx="25043">
                  <c:v>4340.8200000000024</c:v>
                </c:pt>
                <c:pt idx="25044">
                  <c:v>4340.84</c:v>
                </c:pt>
                <c:pt idx="25045">
                  <c:v>4340.8600000000024</c:v>
                </c:pt>
                <c:pt idx="25046">
                  <c:v>4340.88</c:v>
                </c:pt>
                <c:pt idx="25047">
                  <c:v>4340.9000000000005</c:v>
                </c:pt>
                <c:pt idx="25048">
                  <c:v>4340.92</c:v>
                </c:pt>
                <c:pt idx="25049">
                  <c:v>4340.9399999999996</c:v>
                </c:pt>
                <c:pt idx="25050">
                  <c:v>4340.96</c:v>
                </c:pt>
                <c:pt idx="25051">
                  <c:v>4340.9799999999996</c:v>
                </c:pt>
                <c:pt idx="25052">
                  <c:v>4341</c:v>
                </c:pt>
                <c:pt idx="25053">
                  <c:v>4341.0200000000004</c:v>
                </c:pt>
                <c:pt idx="25054">
                  <c:v>4341.04</c:v>
                </c:pt>
                <c:pt idx="25055">
                  <c:v>4341.0600000000004</c:v>
                </c:pt>
                <c:pt idx="25056">
                  <c:v>4341.08</c:v>
                </c:pt>
                <c:pt idx="25057">
                  <c:v>4341.1000000000004</c:v>
                </c:pt>
                <c:pt idx="25058">
                  <c:v>4341.1200000000035</c:v>
                </c:pt>
                <c:pt idx="25059">
                  <c:v>4341.1400000000003</c:v>
                </c:pt>
                <c:pt idx="25060">
                  <c:v>4341.1600000000035</c:v>
                </c:pt>
                <c:pt idx="25061">
                  <c:v>4341.18</c:v>
                </c:pt>
                <c:pt idx="25062">
                  <c:v>4341.2</c:v>
                </c:pt>
                <c:pt idx="25063">
                  <c:v>4341.22</c:v>
                </c:pt>
                <c:pt idx="25064">
                  <c:v>4341.24</c:v>
                </c:pt>
                <c:pt idx="25065">
                  <c:v>4341.26</c:v>
                </c:pt>
                <c:pt idx="25066">
                  <c:v>4341.28</c:v>
                </c:pt>
                <c:pt idx="25067">
                  <c:v>4341.3</c:v>
                </c:pt>
                <c:pt idx="25068">
                  <c:v>4341.3200000000024</c:v>
                </c:pt>
                <c:pt idx="25069">
                  <c:v>4341.34</c:v>
                </c:pt>
                <c:pt idx="25070">
                  <c:v>4341.3600000000024</c:v>
                </c:pt>
                <c:pt idx="25071">
                  <c:v>4341.38</c:v>
                </c:pt>
                <c:pt idx="25072">
                  <c:v>4341.4000000000005</c:v>
                </c:pt>
                <c:pt idx="25073">
                  <c:v>4341.42</c:v>
                </c:pt>
                <c:pt idx="25074">
                  <c:v>4341.4399999999996</c:v>
                </c:pt>
                <c:pt idx="25075">
                  <c:v>4341.46</c:v>
                </c:pt>
                <c:pt idx="25076">
                  <c:v>4341.4799999999996</c:v>
                </c:pt>
                <c:pt idx="25077">
                  <c:v>4341.5</c:v>
                </c:pt>
                <c:pt idx="25078">
                  <c:v>4341.5200000000004</c:v>
                </c:pt>
                <c:pt idx="25079">
                  <c:v>4341.54</c:v>
                </c:pt>
                <c:pt idx="25080">
                  <c:v>4341.5600000000004</c:v>
                </c:pt>
                <c:pt idx="25081">
                  <c:v>4341.58</c:v>
                </c:pt>
                <c:pt idx="25082">
                  <c:v>4341.6000000000004</c:v>
                </c:pt>
                <c:pt idx="25083">
                  <c:v>4341.6200000000035</c:v>
                </c:pt>
                <c:pt idx="25084">
                  <c:v>4341.6400000000003</c:v>
                </c:pt>
                <c:pt idx="25085">
                  <c:v>4341.6600000000035</c:v>
                </c:pt>
                <c:pt idx="25086">
                  <c:v>4341.68</c:v>
                </c:pt>
                <c:pt idx="25087">
                  <c:v>4341.7</c:v>
                </c:pt>
                <c:pt idx="25088">
                  <c:v>4341.72</c:v>
                </c:pt>
                <c:pt idx="25089">
                  <c:v>4341.74</c:v>
                </c:pt>
                <c:pt idx="25090">
                  <c:v>4341.76</c:v>
                </c:pt>
                <c:pt idx="25091">
                  <c:v>4341.78</c:v>
                </c:pt>
                <c:pt idx="25092">
                  <c:v>4341.8</c:v>
                </c:pt>
                <c:pt idx="25093">
                  <c:v>4341.8200000000024</c:v>
                </c:pt>
                <c:pt idx="25094">
                  <c:v>4341.84</c:v>
                </c:pt>
                <c:pt idx="25095">
                  <c:v>4341.8600000000024</c:v>
                </c:pt>
                <c:pt idx="25096">
                  <c:v>4341.88</c:v>
                </c:pt>
                <c:pt idx="25097">
                  <c:v>4341.9000000000005</c:v>
                </c:pt>
                <c:pt idx="25098">
                  <c:v>4341.92</c:v>
                </c:pt>
                <c:pt idx="25099">
                  <c:v>4341.9399999999996</c:v>
                </c:pt>
                <c:pt idx="25100">
                  <c:v>4341.96</c:v>
                </c:pt>
                <c:pt idx="25101">
                  <c:v>4341.9799999999996</c:v>
                </c:pt>
                <c:pt idx="25102">
                  <c:v>4342</c:v>
                </c:pt>
                <c:pt idx="25103">
                  <c:v>4342.0200000000004</c:v>
                </c:pt>
                <c:pt idx="25104">
                  <c:v>4342.04</c:v>
                </c:pt>
                <c:pt idx="25105">
                  <c:v>4342.0600000000004</c:v>
                </c:pt>
                <c:pt idx="25106">
                  <c:v>4342.08</c:v>
                </c:pt>
                <c:pt idx="25107">
                  <c:v>4342.1000000000004</c:v>
                </c:pt>
                <c:pt idx="25108">
                  <c:v>4342.1200000000035</c:v>
                </c:pt>
                <c:pt idx="25109">
                  <c:v>4342.1400000000003</c:v>
                </c:pt>
                <c:pt idx="25110">
                  <c:v>4342.1600000000035</c:v>
                </c:pt>
                <c:pt idx="25111">
                  <c:v>4342.18</c:v>
                </c:pt>
                <c:pt idx="25112">
                  <c:v>4342.2</c:v>
                </c:pt>
                <c:pt idx="25113">
                  <c:v>4342.22</c:v>
                </c:pt>
                <c:pt idx="25114">
                  <c:v>4342.24</c:v>
                </c:pt>
                <c:pt idx="25115">
                  <c:v>4342.26</c:v>
                </c:pt>
                <c:pt idx="25116">
                  <c:v>4342.28</c:v>
                </c:pt>
                <c:pt idx="25117">
                  <c:v>4342.3</c:v>
                </c:pt>
                <c:pt idx="25118">
                  <c:v>4342.3200000000024</c:v>
                </c:pt>
                <c:pt idx="25119">
                  <c:v>4342.34</c:v>
                </c:pt>
                <c:pt idx="25120">
                  <c:v>4342.3600000000024</c:v>
                </c:pt>
                <c:pt idx="25121">
                  <c:v>4342.38</c:v>
                </c:pt>
                <c:pt idx="25122">
                  <c:v>4342.4000000000005</c:v>
                </c:pt>
                <c:pt idx="25123">
                  <c:v>4342.42</c:v>
                </c:pt>
                <c:pt idx="25124">
                  <c:v>4342.4399999999996</c:v>
                </c:pt>
                <c:pt idx="25125">
                  <c:v>4342.46</c:v>
                </c:pt>
                <c:pt idx="25126">
                  <c:v>4342.4799999999996</c:v>
                </c:pt>
                <c:pt idx="25127">
                  <c:v>4342.5</c:v>
                </c:pt>
                <c:pt idx="25128">
                  <c:v>4342.5200000000004</c:v>
                </c:pt>
                <c:pt idx="25129">
                  <c:v>4342.54</c:v>
                </c:pt>
                <c:pt idx="25130">
                  <c:v>4342.5600000000004</c:v>
                </c:pt>
                <c:pt idx="25131">
                  <c:v>4342.58</c:v>
                </c:pt>
                <c:pt idx="25132">
                  <c:v>4342.6000000000004</c:v>
                </c:pt>
                <c:pt idx="25133">
                  <c:v>4342.6200000000035</c:v>
                </c:pt>
                <c:pt idx="25134">
                  <c:v>4342.6400000000003</c:v>
                </c:pt>
                <c:pt idx="25135">
                  <c:v>4342.6600000000035</c:v>
                </c:pt>
                <c:pt idx="25136">
                  <c:v>4342.68</c:v>
                </c:pt>
                <c:pt idx="25137">
                  <c:v>4342.7</c:v>
                </c:pt>
                <c:pt idx="25138">
                  <c:v>4342.72</c:v>
                </c:pt>
                <c:pt idx="25139">
                  <c:v>4342.74</c:v>
                </c:pt>
                <c:pt idx="25140">
                  <c:v>4342.76</c:v>
                </c:pt>
                <c:pt idx="25141">
                  <c:v>4342.78</c:v>
                </c:pt>
                <c:pt idx="25142">
                  <c:v>4342.8</c:v>
                </c:pt>
                <c:pt idx="25143">
                  <c:v>4342.8200000000024</c:v>
                </c:pt>
                <c:pt idx="25144">
                  <c:v>4342.84</c:v>
                </c:pt>
                <c:pt idx="25145">
                  <c:v>4342.8600000000024</c:v>
                </c:pt>
                <c:pt idx="25146">
                  <c:v>4342.88</c:v>
                </c:pt>
                <c:pt idx="25147">
                  <c:v>4342.9000000000005</c:v>
                </c:pt>
                <c:pt idx="25148">
                  <c:v>4342.92</c:v>
                </c:pt>
                <c:pt idx="25149">
                  <c:v>4342.9399999999996</c:v>
                </c:pt>
                <c:pt idx="25150">
                  <c:v>4342.96</c:v>
                </c:pt>
                <c:pt idx="25151">
                  <c:v>4342.9799999999996</c:v>
                </c:pt>
                <c:pt idx="25152">
                  <c:v>4343</c:v>
                </c:pt>
                <c:pt idx="25153">
                  <c:v>4343.0200000000004</c:v>
                </c:pt>
                <c:pt idx="25154">
                  <c:v>4343.04</c:v>
                </c:pt>
                <c:pt idx="25155">
                  <c:v>4343.0600000000004</c:v>
                </c:pt>
                <c:pt idx="25156">
                  <c:v>4343.08</c:v>
                </c:pt>
                <c:pt idx="25157">
                  <c:v>4343.1000000000004</c:v>
                </c:pt>
                <c:pt idx="25158">
                  <c:v>4343.1200000000035</c:v>
                </c:pt>
                <c:pt idx="25159">
                  <c:v>4343.1400000000003</c:v>
                </c:pt>
                <c:pt idx="25160">
                  <c:v>4343.1600000000035</c:v>
                </c:pt>
                <c:pt idx="25161">
                  <c:v>4343.18</c:v>
                </c:pt>
                <c:pt idx="25162">
                  <c:v>4343.2</c:v>
                </c:pt>
                <c:pt idx="25163">
                  <c:v>4343.22</c:v>
                </c:pt>
                <c:pt idx="25164">
                  <c:v>4343.24</c:v>
                </c:pt>
                <c:pt idx="25165">
                  <c:v>4343.26</c:v>
                </c:pt>
                <c:pt idx="25166">
                  <c:v>4343.28</c:v>
                </c:pt>
                <c:pt idx="25167">
                  <c:v>4343.3</c:v>
                </c:pt>
                <c:pt idx="25168">
                  <c:v>4343.3200000000024</c:v>
                </c:pt>
                <c:pt idx="25169">
                  <c:v>4343.34</c:v>
                </c:pt>
                <c:pt idx="25170">
                  <c:v>4343.3600000000024</c:v>
                </c:pt>
                <c:pt idx="25171">
                  <c:v>4343.38</c:v>
                </c:pt>
                <c:pt idx="25172">
                  <c:v>4343.4000000000005</c:v>
                </c:pt>
                <c:pt idx="25173">
                  <c:v>4343.42</c:v>
                </c:pt>
                <c:pt idx="25174">
                  <c:v>4343.4399999999996</c:v>
                </c:pt>
                <c:pt idx="25175">
                  <c:v>4343.46</c:v>
                </c:pt>
                <c:pt idx="25176">
                  <c:v>4343.4799999999996</c:v>
                </c:pt>
                <c:pt idx="25177">
                  <c:v>4343.5</c:v>
                </c:pt>
                <c:pt idx="25178">
                  <c:v>4343.5200000000004</c:v>
                </c:pt>
                <c:pt idx="25179">
                  <c:v>4343.54</c:v>
                </c:pt>
                <c:pt idx="25180">
                  <c:v>4343.5600000000004</c:v>
                </c:pt>
                <c:pt idx="25181">
                  <c:v>4343.58</c:v>
                </c:pt>
                <c:pt idx="25182">
                  <c:v>4343.6000000000004</c:v>
                </c:pt>
                <c:pt idx="25183">
                  <c:v>4343.6200000000035</c:v>
                </c:pt>
                <c:pt idx="25184">
                  <c:v>4343.6400000000003</c:v>
                </c:pt>
                <c:pt idx="25185">
                  <c:v>4343.6600000000035</c:v>
                </c:pt>
                <c:pt idx="25186">
                  <c:v>4343.68</c:v>
                </c:pt>
                <c:pt idx="25187">
                  <c:v>4343.7</c:v>
                </c:pt>
                <c:pt idx="25188">
                  <c:v>4343.72</c:v>
                </c:pt>
                <c:pt idx="25189">
                  <c:v>4343.74</c:v>
                </c:pt>
                <c:pt idx="25190">
                  <c:v>4343.76</c:v>
                </c:pt>
                <c:pt idx="25191">
                  <c:v>4343.78</c:v>
                </c:pt>
                <c:pt idx="25192">
                  <c:v>4343.8</c:v>
                </c:pt>
                <c:pt idx="25193">
                  <c:v>4343.8200000000024</c:v>
                </c:pt>
                <c:pt idx="25194">
                  <c:v>4343.84</c:v>
                </c:pt>
                <c:pt idx="25195">
                  <c:v>4343.8600000000024</c:v>
                </c:pt>
                <c:pt idx="25196">
                  <c:v>4343.88</c:v>
                </c:pt>
                <c:pt idx="25197">
                  <c:v>4343.9000000000005</c:v>
                </c:pt>
                <c:pt idx="25198">
                  <c:v>4343.92</c:v>
                </c:pt>
                <c:pt idx="25199">
                  <c:v>4343.9399999999996</c:v>
                </c:pt>
                <c:pt idx="25200">
                  <c:v>4343.96</c:v>
                </c:pt>
                <c:pt idx="25201">
                  <c:v>4343.9799999999996</c:v>
                </c:pt>
                <c:pt idx="25202">
                  <c:v>4344</c:v>
                </c:pt>
                <c:pt idx="25203">
                  <c:v>4344.0200000000004</c:v>
                </c:pt>
                <c:pt idx="25204">
                  <c:v>4344.04</c:v>
                </c:pt>
                <c:pt idx="25205">
                  <c:v>4344.0600000000004</c:v>
                </c:pt>
                <c:pt idx="25206">
                  <c:v>4344.08</c:v>
                </c:pt>
                <c:pt idx="25207">
                  <c:v>4344.1000000000004</c:v>
                </c:pt>
                <c:pt idx="25208">
                  <c:v>4344.1200000000035</c:v>
                </c:pt>
                <c:pt idx="25209">
                  <c:v>4344.1400000000003</c:v>
                </c:pt>
                <c:pt idx="25210">
                  <c:v>4344.1600000000035</c:v>
                </c:pt>
                <c:pt idx="25211">
                  <c:v>4344.18</c:v>
                </c:pt>
                <c:pt idx="25212">
                  <c:v>4344.2</c:v>
                </c:pt>
                <c:pt idx="25213">
                  <c:v>4344.22</c:v>
                </c:pt>
                <c:pt idx="25214">
                  <c:v>4344.24</c:v>
                </c:pt>
                <c:pt idx="25215">
                  <c:v>4344.26</c:v>
                </c:pt>
                <c:pt idx="25216">
                  <c:v>4344.28</c:v>
                </c:pt>
                <c:pt idx="25217">
                  <c:v>4344.3</c:v>
                </c:pt>
                <c:pt idx="25218">
                  <c:v>4344.3200000000024</c:v>
                </c:pt>
                <c:pt idx="25219">
                  <c:v>4344.34</c:v>
                </c:pt>
                <c:pt idx="25220">
                  <c:v>4344.3600000000024</c:v>
                </c:pt>
                <c:pt idx="25221">
                  <c:v>4344.38</c:v>
                </c:pt>
                <c:pt idx="25222">
                  <c:v>4344.4000000000005</c:v>
                </c:pt>
                <c:pt idx="25223">
                  <c:v>4344.42</c:v>
                </c:pt>
                <c:pt idx="25224">
                  <c:v>4344.4399999999996</c:v>
                </c:pt>
                <c:pt idx="25225">
                  <c:v>4344.46</c:v>
                </c:pt>
                <c:pt idx="25226">
                  <c:v>4344.4799999999996</c:v>
                </c:pt>
                <c:pt idx="25227">
                  <c:v>4344.5</c:v>
                </c:pt>
                <c:pt idx="25228">
                  <c:v>4344.5200000000004</c:v>
                </c:pt>
                <c:pt idx="25229">
                  <c:v>4344.54</c:v>
                </c:pt>
                <c:pt idx="25230">
                  <c:v>4344.5600000000004</c:v>
                </c:pt>
                <c:pt idx="25231">
                  <c:v>4344.58</c:v>
                </c:pt>
                <c:pt idx="25232">
                  <c:v>4344.6000000000004</c:v>
                </c:pt>
                <c:pt idx="25233">
                  <c:v>4344.6200000000035</c:v>
                </c:pt>
                <c:pt idx="25234">
                  <c:v>4344.6400000000003</c:v>
                </c:pt>
                <c:pt idx="25235">
                  <c:v>4344.6600000000035</c:v>
                </c:pt>
                <c:pt idx="25236">
                  <c:v>4344.68</c:v>
                </c:pt>
                <c:pt idx="25237">
                  <c:v>4344.7</c:v>
                </c:pt>
                <c:pt idx="25238">
                  <c:v>4344.72</c:v>
                </c:pt>
                <c:pt idx="25239">
                  <c:v>4344.74</c:v>
                </c:pt>
                <c:pt idx="25240">
                  <c:v>4344.76</c:v>
                </c:pt>
                <c:pt idx="25241">
                  <c:v>4344.78</c:v>
                </c:pt>
                <c:pt idx="25242">
                  <c:v>4344.8</c:v>
                </c:pt>
                <c:pt idx="25243">
                  <c:v>4344.8200000000024</c:v>
                </c:pt>
                <c:pt idx="25244">
                  <c:v>4344.84</c:v>
                </c:pt>
                <c:pt idx="25245">
                  <c:v>4344.8600000000024</c:v>
                </c:pt>
                <c:pt idx="25246">
                  <c:v>4344.88</c:v>
                </c:pt>
                <c:pt idx="25247">
                  <c:v>4344.9000000000005</c:v>
                </c:pt>
                <c:pt idx="25248">
                  <c:v>4344.92</c:v>
                </c:pt>
                <c:pt idx="25249">
                  <c:v>4344.9399999999996</c:v>
                </c:pt>
                <c:pt idx="25250">
                  <c:v>4344.96</c:v>
                </c:pt>
                <c:pt idx="25251">
                  <c:v>4344.9799999999996</c:v>
                </c:pt>
                <c:pt idx="25252">
                  <c:v>4345</c:v>
                </c:pt>
                <c:pt idx="25253">
                  <c:v>4345.0200000000004</c:v>
                </c:pt>
                <c:pt idx="25254">
                  <c:v>4345.04</c:v>
                </c:pt>
                <c:pt idx="25255">
                  <c:v>4345.0600000000004</c:v>
                </c:pt>
                <c:pt idx="25256">
                  <c:v>4345.08</c:v>
                </c:pt>
                <c:pt idx="25257">
                  <c:v>4345.1000000000004</c:v>
                </c:pt>
                <c:pt idx="25258">
                  <c:v>4345.1200000000035</c:v>
                </c:pt>
                <c:pt idx="25259">
                  <c:v>4345.1400000000003</c:v>
                </c:pt>
                <c:pt idx="25260">
                  <c:v>4345.1600000000035</c:v>
                </c:pt>
                <c:pt idx="25261">
                  <c:v>4345.18</c:v>
                </c:pt>
                <c:pt idx="25262">
                  <c:v>4345.2</c:v>
                </c:pt>
                <c:pt idx="25263">
                  <c:v>4345.22</c:v>
                </c:pt>
                <c:pt idx="25264">
                  <c:v>4345.24</c:v>
                </c:pt>
                <c:pt idx="25265">
                  <c:v>4345.26</c:v>
                </c:pt>
                <c:pt idx="25266">
                  <c:v>4345.28</c:v>
                </c:pt>
                <c:pt idx="25267">
                  <c:v>4345.3</c:v>
                </c:pt>
                <c:pt idx="25268">
                  <c:v>4345.3200000000024</c:v>
                </c:pt>
                <c:pt idx="25269">
                  <c:v>4345.34</c:v>
                </c:pt>
                <c:pt idx="25270">
                  <c:v>4345.3600000000024</c:v>
                </c:pt>
                <c:pt idx="25271">
                  <c:v>4345.38</c:v>
                </c:pt>
                <c:pt idx="25272">
                  <c:v>4345.4000000000005</c:v>
                </c:pt>
                <c:pt idx="25273">
                  <c:v>4345.42</c:v>
                </c:pt>
                <c:pt idx="25274">
                  <c:v>4345.4399999999996</c:v>
                </c:pt>
                <c:pt idx="25275">
                  <c:v>4345.46</c:v>
                </c:pt>
                <c:pt idx="25276">
                  <c:v>4345.4799999999996</c:v>
                </c:pt>
                <c:pt idx="25277">
                  <c:v>4345.5</c:v>
                </c:pt>
                <c:pt idx="25278">
                  <c:v>4345.5200000000004</c:v>
                </c:pt>
                <c:pt idx="25279">
                  <c:v>4345.54</c:v>
                </c:pt>
                <c:pt idx="25280">
                  <c:v>4345.5600000000004</c:v>
                </c:pt>
                <c:pt idx="25281">
                  <c:v>4345.58</c:v>
                </c:pt>
                <c:pt idx="25282">
                  <c:v>4345.6000000000004</c:v>
                </c:pt>
                <c:pt idx="25283">
                  <c:v>4345.6200000000035</c:v>
                </c:pt>
                <c:pt idx="25284">
                  <c:v>4345.6400000000003</c:v>
                </c:pt>
                <c:pt idx="25285">
                  <c:v>4345.6600000000035</c:v>
                </c:pt>
                <c:pt idx="25286">
                  <c:v>4345.68</c:v>
                </c:pt>
                <c:pt idx="25287">
                  <c:v>4345.7</c:v>
                </c:pt>
                <c:pt idx="25288">
                  <c:v>4345.72</c:v>
                </c:pt>
                <c:pt idx="25289">
                  <c:v>4345.74</c:v>
                </c:pt>
                <c:pt idx="25290">
                  <c:v>4345.76</c:v>
                </c:pt>
                <c:pt idx="25291">
                  <c:v>4345.78</c:v>
                </c:pt>
                <c:pt idx="25292">
                  <c:v>4345.8</c:v>
                </c:pt>
                <c:pt idx="25293">
                  <c:v>4345.8200000000024</c:v>
                </c:pt>
                <c:pt idx="25294">
                  <c:v>4345.84</c:v>
                </c:pt>
                <c:pt idx="25295">
                  <c:v>4345.8600000000024</c:v>
                </c:pt>
                <c:pt idx="25296">
                  <c:v>4345.88</c:v>
                </c:pt>
                <c:pt idx="25297">
                  <c:v>4345.9000000000005</c:v>
                </c:pt>
                <c:pt idx="25298">
                  <c:v>4345.92</c:v>
                </c:pt>
                <c:pt idx="25299">
                  <c:v>4345.9399999999996</c:v>
                </c:pt>
                <c:pt idx="25300">
                  <c:v>4345.96</c:v>
                </c:pt>
                <c:pt idx="25301">
                  <c:v>4345.9799999999996</c:v>
                </c:pt>
                <c:pt idx="25302">
                  <c:v>4346</c:v>
                </c:pt>
                <c:pt idx="25303">
                  <c:v>4346.0200000000004</c:v>
                </c:pt>
                <c:pt idx="25304">
                  <c:v>4346.04</c:v>
                </c:pt>
                <c:pt idx="25305">
                  <c:v>4346.0600000000004</c:v>
                </c:pt>
                <c:pt idx="25306">
                  <c:v>4346.08</c:v>
                </c:pt>
                <c:pt idx="25307">
                  <c:v>4346.1000000000004</c:v>
                </c:pt>
                <c:pt idx="25308">
                  <c:v>4346.1200000000035</c:v>
                </c:pt>
                <c:pt idx="25309">
                  <c:v>4346.1400000000003</c:v>
                </c:pt>
                <c:pt idx="25310">
                  <c:v>4346.1600000000035</c:v>
                </c:pt>
                <c:pt idx="25311">
                  <c:v>4346.18</c:v>
                </c:pt>
                <c:pt idx="25312">
                  <c:v>4346.2</c:v>
                </c:pt>
                <c:pt idx="25313">
                  <c:v>4346.22</c:v>
                </c:pt>
                <c:pt idx="25314">
                  <c:v>4346.24</c:v>
                </c:pt>
                <c:pt idx="25315">
                  <c:v>4346.26</c:v>
                </c:pt>
                <c:pt idx="25316">
                  <c:v>4346.28</c:v>
                </c:pt>
                <c:pt idx="25317">
                  <c:v>4346.3</c:v>
                </c:pt>
                <c:pt idx="25318">
                  <c:v>4346.3200000000024</c:v>
                </c:pt>
                <c:pt idx="25319">
                  <c:v>4346.34</c:v>
                </c:pt>
                <c:pt idx="25320">
                  <c:v>4346.3600000000024</c:v>
                </c:pt>
                <c:pt idx="25321">
                  <c:v>4346.38</c:v>
                </c:pt>
                <c:pt idx="25322">
                  <c:v>4346.4000000000005</c:v>
                </c:pt>
                <c:pt idx="25323">
                  <c:v>4346.42</c:v>
                </c:pt>
                <c:pt idx="25324">
                  <c:v>4346.4399999999996</c:v>
                </c:pt>
                <c:pt idx="25325">
                  <c:v>4346.46</c:v>
                </c:pt>
                <c:pt idx="25326">
                  <c:v>4346.4799999999996</c:v>
                </c:pt>
                <c:pt idx="25327">
                  <c:v>4346.5</c:v>
                </c:pt>
                <c:pt idx="25328">
                  <c:v>4346.5200000000004</c:v>
                </c:pt>
                <c:pt idx="25329">
                  <c:v>4346.54</c:v>
                </c:pt>
                <c:pt idx="25330">
                  <c:v>4346.5600000000004</c:v>
                </c:pt>
                <c:pt idx="25331">
                  <c:v>4346.58</c:v>
                </c:pt>
                <c:pt idx="25332">
                  <c:v>4346.6000000000004</c:v>
                </c:pt>
                <c:pt idx="25333">
                  <c:v>4346.6200000000035</c:v>
                </c:pt>
                <c:pt idx="25334">
                  <c:v>4346.6400000000003</c:v>
                </c:pt>
                <c:pt idx="25335">
                  <c:v>4346.6600000000035</c:v>
                </c:pt>
                <c:pt idx="25336">
                  <c:v>4346.68</c:v>
                </c:pt>
                <c:pt idx="25337">
                  <c:v>4346.7</c:v>
                </c:pt>
                <c:pt idx="25338">
                  <c:v>4346.72</c:v>
                </c:pt>
                <c:pt idx="25339">
                  <c:v>4346.74</c:v>
                </c:pt>
                <c:pt idx="25340">
                  <c:v>4346.76</c:v>
                </c:pt>
                <c:pt idx="25341">
                  <c:v>4346.78</c:v>
                </c:pt>
                <c:pt idx="25342">
                  <c:v>4346.8</c:v>
                </c:pt>
                <c:pt idx="25343">
                  <c:v>4346.8200000000024</c:v>
                </c:pt>
                <c:pt idx="25344">
                  <c:v>4346.84</c:v>
                </c:pt>
                <c:pt idx="25345">
                  <c:v>4346.8600000000024</c:v>
                </c:pt>
                <c:pt idx="25346">
                  <c:v>4346.88</c:v>
                </c:pt>
                <c:pt idx="25347">
                  <c:v>4346.9000000000005</c:v>
                </c:pt>
                <c:pt idx="25348">
                  <c:v>4346.92</c:v>
                </c:pt>
                <c:pt idx="25349">
                  <c:v>4346.9399999999996</c:v>
                </c:pt>
                <c:pt idx="25350">
                  <c:v>4346.96</c:v>
                </c:pt>
                <c:pt idx="25351">
                  <c:v>4346.9799999999996</c:v>
                </c:pt>
                <c:pt idx="25352">
                  <c:v>4347</c:v>
                </c:pt>
                <c:pt idx="25353">
                  <c:v>4347.0200000000004</c:v>
                </c:pt>
                <c:pt idx="25354">
                  <c:v>4347.04</c:v>
                </c:pt>
                <c:pt idx="25355">
                  <c:v>4347.0600000000004</c:v>
                </c:pt>
                <c:pt idx="25356">
                  <c:v>4347.08</c:v>
                </c:pt>
                <c:pt idx="25357">
                  <c:v>4347.1000000000004</c:v>
                </c:pt>
                <c:pt idx="25358">
                  <c:v>4347.1200000000035</c:v>
                </c:pt>
                <c:pt idx="25359">
                  <c:v>4347.1400000000003</c:v>
                </c:pt>
                <c:pt idx="25360">
                  <c:v>4347.1600000000035</c:v>
                </c:pt>
                <c:pt idx="25361">
                  <c:v>4347.18</c:v>
                </c:pt>
                <c:pt idx="25362">
                  <c:v>4347.2</c:v>
                </c:pt>
                <c:pt idx="25363">
                  <c:v>4347.22</c:v>
                </c:pt>
                <c:pt idx="25364">
                  <c:v>4347.24</c:v>
                </c:pt>
                <c:pt idx="25365">
                  <c:v>4347.26</c:v>
                </c:pt>
                <c:pt idx="25366">
                  <c:v>4347.28</c:v>
                </c:pt>
                <c:pt idx="25367">
                  <c:v>4347.3</c:v>
                </c:pt>
                <c:pt idx="25368">
                  <c:v>4347.3200000000024</c:v>
                </c:pt>
                <c:pt idx="25369">
                  <c:v>4347.34</c:v>
                </c:pt>
                <c:pt idx="25370">
                  <c:v>4347.3600000000024</c:v>
                </c:pt>
                <c:pt idx="25371">
                  <c:v>4347.38</c:v>
                </c:pt>
                <c:pt idx="25372">
                  <c:v>4347.4000000000005</c:v>
                </c:pt>
                <c:pt idx="25373">
                  <c:v>4347.42</c:v>
                </c:pt>
                <c:pt idx="25374">
                  <c:v>4347.4399999999996</c:v>
                </c:pt>
                <c:pt idx="25375">
                  <c:v>4347.46</c:v>
                </c:pt>
                <c:pt idx="25376">
                  <c:v>4347.4799999999996</c:v>
                </c:pt>
                <c:pt idx="25377">
                  <c:v>4347.5</c:v>
                </c:pt>
                <c:pt idx="25378">
                  <c:v>4347.5200000000004</c:v>
                </c:pt>
                <c:pt idx="25379">
                  <c:v>4347.54</c:v>
                </c:pt>
                <c:pt idx="25380">
                  <c:v>4347.5600000000004</c:v>
                </c:pt>
                <c:pt idx="25381">
                  <c:v>4347.58</c:v>
                </c:pt>
                <c:pt idx="25382">
                  <c:v>4347.6000000000004</c:v>
                </c:pt>
                <c:pt idx="25383">
                  <c:v>4347.6200000000035</c:v>
                </c:pt>
                <c:pt idx="25384">
                  <c:v>4347.6400000000003</c:v>
                </c:pt>
                <c:pt idx="25385">
                  <c:v>4347.6600000000035</c:v>
                </c:pt>
                <c:pt idx="25386">
                  <c:v>4347.68</c:v>
                </c:pt>
                <c:pt idx="25387">
                  <c:v>4347.7</c:v>
                </c:pt>
                <c:pt idx="25388">
                  <c:v>4347.72</c:v>
                </c:pt>
                <c:pt idx="25389">
                  <c:v>4347.74</c:v>
                </c:pt>
                <c:pt idx="25390">
                  <c:v>4347.76</c:v>
                </c:pt>
                <c:pt idx="25391">
                  <c:v>4347.78</c:v>
                </c:pt>
                <c:pt idx="25392">
                  <c:v>4347.8</c:v>
                </c:pt>
                <c:pt idx="25393">
                  <c:v>4347.8200000000024</c:v>
                </c:pt>
                <c:pt idx="25394">
                  <c:v>4347.84</c:v>
                </c:pt>
                <c:pt idx="25395">
                  <c:v>4347.8600000000024</c:v>
                </c:pt>
                <c:pt idx="25396">
                  <c:v>4347.88</c:v>
                </c:pt>
                <c:pt idx="25397">
                  <c:v>4347.9000000000005</c:v>
                </c:pt>
                <c:pt idx="25398">
                  <c:v>4347.92</c:v>
                </c:pt>
                <c:pt idx="25399">
                  <c:v>4347.9399999999996</c:v>
                </c:pt>
                <c:pt idx="25400">
                  <c:v>4347.96</c:v>
                </c:pt>
                <c:pt idx="25401">
                  <c:v>4347.9799999999996</c:v>
                </c:pt>
                <c:pt idx="25402">
                  <c:v>4348</c:v>
                </c:pt>
                <c:pt idx="25403">
                  <c:v>4348.0200000000004</c:v>
                </c:pt>
                <c:pt idx="25404">
                  <c:v>4348.04</c:v>
                </c:pt>
                <c:pt idx="25405">
                  <c:v>4348.0600000000004</c:v>
                </c:pt>
                <c:pt idx="25406">
                  <c:v>4348.08</c:v>
                </c:pt>
                <c:pt idx="25407">
                  <c:v>4348.1000000000004</c:v>
                </c:pt>
                <c:pt idx="25408">
                  <c:v>4348.1200000000035</c:v>
                </c:pt>
                <c:pt idx="25409">
                  <c:v>4348.1400000000003</c:v>
                </c:pt>
                <c:pt idx="25410">
                  <c:v>4348.1600000000035</c:v>
                </c:pt>
                <c:pt idx="25411">
                  <c:v>4348.18</c:v>
                </c:pt>
                <c:pt idx="25412">
                  <c:v>4348.2</c:v>
                </c:pt>
                <c:pt idx="25413">
                  <c:v>4348.22</c:v>
                </c:pt>
                <c:pt idx="25414">
                  <c:v>4348.24</c:v>
                </c:pt>
                <c:pt idx="25415">
                  <c:v>4348.26</c:v>
                </c:pt>
                <c:pt idx="25416">
                  <c:v>4348.28</c:v>
                </c:pt>
                <c:pt idx="25417">
                  <c:v>4348.3</c:v>
                </c:pt>
                <c:pt idx="25418">
                  <c:v>4348.3200000000024</c:v>
                </c:pt>
                <c:pt idx="25419">
                  <c:v>4348.34</c:v>
                </c:pt>
                <c:pt idx="25420">
                  <c:v>4348.3600000000024</c:v>
                </c:pt>
                <c:pt idx="25421">
                  <c:v>4348.38</c:v>
                </c:pt>
                <c:pt idx="25422">
                  <c:v>4348.4000000000005</c:v>
                </c:pt>
                <c:pt idx="25423">
                  <c:v>4348.42</c:v>
                </c:pt>
                <c:pt idx="25424">
                  <c:v>4348.4399999999996</c:v>
                </c:pt>
                <c:pt idx="25425">
                  <c:v>4348.46</c:v>
                </c:pt>
                <c:pt idx="25426">
                  <c:v>4348.4799999999996</c:v>
                </c:pt>
                <c:pt idx="25427">
                  <c:v>4348.5</c:v>
                </c:pt>
                <c:pt idx="25428">
                  <c:v>4348.5200000000004</c:v>
                </c:pt>
                <c:pt idx="25429">
                  <c:v>4348.54</c:v>
                </c:pt>
                <c:pt idx="25430">
                  <c:v>4348.5600000000004</c:v>
                </c:pt>
                <c:pt idx="25431">
                  <c:v>4348.58</c:v>
                </c:pt>
                <c:pt idx="25432">
                  <c:v>4348.6000000000004</c:v>
                </c:pt>
                <c:pt idx="25433">
                  <c:v>4348.6200000000035</c:v>
                </c:pt>
                <c:pt idx="25434">
                  <c:v>4348.6400000000003</c:v>
                </c:pt>
                <c:pt idx="25435">
                  <c:v>4348.6600000000035</c:v>
                </c:pt>
                <c:pt idx="25436">
                  <c:v>4348.68</c:v>
                </c:pt>
                <c:pt idx="25437">
                  <c:v>4348.7</c:v>
                </c:pt>
                <c:pt idx="25438">
                  <c:v>4348.72</c:v>
                </c:pt>
                <c:pt idx="25439">
                  <c:v>4348.74</c:v>
                </c:pt>
                <c:pt idx="25440">
                  <c:v>4348.76</c:v>
                </c:pt>
                <c:pt idx="25441">
                  <c:v>4348.78</c:v>
                </c:pt>
                <c:pt idx="25442">
                  <c:v>4348.8</c:v>
                </c:pt>
                <c:pt idx="25443">
                  <c:v>4348.8200000000024</c:v>
                </c:pt>
                <c:pt idx="25444">
                  <c:v>4348.84</c:v>
                </c:pt>
                <c:pt idx="25445">
                  <c:v>4348.8600000000024</c:v>
                </c:pt>
                <c:pt idx="25446">
                  <c:v>4348.88</c:v>
                </c:pt>
                <c:pt idx="25447">
                  <c:v>4348.9000000000005</c:v>
                </c:pt>
                <c:pt idx="25448">
                  <c:v>4348.92</c:v>
                </c:pt>
                <c:pt idx="25449">
                  <c:v>4348.9399999999996</c:v>
                </c:pt>
                <c:pt idx="25450">
                  <c:v>4348.96</c:v>
                </c:pt>
                <c:pt idx="25451">
                  <c:v>4348.9799999999996</c:v>
                </c:pt>
                <c:pt idx="25452">
                  <c:v>4349</c:v>
                </c:pt>
                <c:pt idx="25453">
                  <c:v>4349.0200000000004</c:v>
                </c:pt>
                <c:pt idx="25454">
                  <c:v>4349.04</c:v>
                </c:pt>
                <c:pt idx="25455">
                  <c:v>4349.0600000000004</c:v>
                </c:pt>
                <c:pt idx="25456">
                  <c:v>4349.08</c:v>
                </c:pt>
                <c:pt idx="25457">
                  <c:v>4349.1000000000004</c:v>
                </c:pt>
                <c:pt idx="25458">
                  <c:v>4349.1200000000035</c:v>
                </c:pt>
                <c:pt idx="25459">
                  <c:v>4349.1400000000003</c:v>
                </c:pt>
                <c:pt idx="25460">
                  <c:v>4349.1600000000035</c:v>
                </c:pt>
                <c:pt idx="25461">
                  <c:v>4349.18</c:v>
                </c:pt>
                <c:pt idx="25462">
                  <c:v>4349.2</c:v>
                </c:pt>
                <c:pt idx="25463">
                  <c:v>4349.22</c:v>
                </c:pt>
                <c:pt idx="25464">
                  <c:v>4349.24</c:v>
                </c:pt>
                <c:pt idx="25465">
                  <c:v>4349.26</c:v>
                </c:pt>
                <c:pt idx="25466">
                  <c:v>4349.28</c:v>
                </c:pt>
                <c:pt idx="25467">
                  <c:v>4349.3</c:v>
                </c:pt>
                <c:pt idx="25468">
                  <c:v>4349.3200000000024</c:v>
                </c:pt>
                <c:pt idx="25469">
                  <c:v>4349.34</c:v>
                </c:pt>
                <c:pt idx="25470">
                  <c:v>4349.3600000000024</c:v>
                </c:pt>
                <c:pt idx="25471">
                  <c:v>4349.38</c:v>
                </c:pt>
                <c:pt idx="25472">
                  <c:v>4349.4000000000005</c:v>
                </c:pt>
                <c:pt idx="25473">
                  <c:v>4349.42</c:v>
                </c:pt>
                <c:pt idx="25474">
                  <c:v>4349.4399999999996</c:v>
                </c:pt>
                <c:pt idx="25475">
                  <c:v>4349.46</c:v>
                </c:pt>
                <c:pt idx="25476">
                  <c:v>4349.4799999999996</c:v>
                </c:pt>
                <c:pt idx="25477">
                  <c:v>4349.5</c:v>
                </c:pt>
                <c:pt idx="25478">
                  <c:v>4349.5200000000004</c:v>
                </c:pt>
                <c:pt idx="25479">
                  <c:v>4349.54</c:v>
                </c:pt>
                <c:pt idx="25480">
                  <c:v>4349.5600000000004</c:v>
                </c:pt>
                <c:pt idx="25481">
                  <c:v>4349.58</c:v>
                </c:pt>
                <c:pt idx="25482">
                  <c:v>4349.6000000000004</c:v>
                </c:pt>
                <c:pt idx="25483">
                  <c:v>4349.6200000000035</c:v>
                </c:pt>
                <c:pt idx="25484">
                  <c:v>4349.6400000000003</c:v>
                </c:pt>
                <c:pt idx="25485">
                  <c:v>4349.6600000000035</c:v>
                </c:pt>
                <c:pt idx="25486">
                  <c:v>4349.68</c:v>
                </c:pt>
                <c:pt idx="25487">
                  <c:v>4349.7</c:v>
                </c:pt>
                <c:pt idx="25488">
                  <c:v>4349.72</c:v>
                </c:pt>
                <c:pt idx="25489">
                  <c:v>4349.74</c:v>
                </c:pt>
                <c:pt idx="25490">
                  <c:v>4349.76</c:v>
                </c:pt>
                <c:pt idx="25491">
                  <c:v>4349.78</c:v>
                </c:pt>
                <c:pt idx="25492">
                  <c:v>4349.8</c:v>
                </c:pt>
                <c:pt idx="25493">
                  <c:v>4349.8200000000024</c:v>
                </c:pt>
                <c:pt idx="25494">
                  <c:v>4349.84</c:v>
                </c:pt>
                <c:pt idx="25495">
                  <c:v>4349.8600000000024</c:v>
                </c:pt>
                <c:pt idx="25496">
                  <c:v>4349.88</c:v>
                </c:pt>
                <c:pt idx="25497">
                  <c:v>4349.9000000000005</c:v>
                </c:pt>
                <c:pt idx="25498">
                  <c:v>4349.92</c:v>
                </c:pt>
                <c:pt idx="25499">
                  <c:v>4349.9399999999996</c:v>
                </c:pt>
                <c:pt idx="25500">
                  <c:v>4349.96</c:v>
                </c:pt>
                <c:pt idx="25501">
                  <c:v>4349.9799999999996</c:v>
                </c:pt>
                <c:pt idx="25502">
                  <c:v>4350</c:v>
                </c:pt>
                <c:pt idx="25503">
                  <c:v>4350.0200000000004</c:v>
                </c:pt>
                <c:pt idx="25504">
                  <c:v>4350.04</c:v>
                </c:pt>
                <c:pt idx="25505">
                  <c:v>4350.0600000000004</c:v>
                </c:pt>
                <c:pt idx="25506">
                  <c:v>4350.08</c:v>
                </c:pt>
                <c:pt idx="25507">
                  <c:v>4350.1000000000004</c:v>
                </c:pt>
                <c:pt idx="25508">
                  <c:v>4350.1200000000035</c:v>
                </c:pt>
                <c:pt idx="25509">
                  <c:v>4350.1400000000003</c:v>
                </c:pt>
                <c:pt idx="25510">
                  <c:v>4350.1600000000035</c:v>
                </c:pt>
                <c:pt idx="25511">
                  <c:v>4350.18</c:v>
                </c:pt>
                <c:pt idx="25512">
                  <c:v>4350.2</c:v>
                </c:pt>
                <c:pt idx="25513">
                  <c:v>4350.22</c:v>
                </c:pt>
                <c:pt idx="25514">
                  <c:v>4350.24</c:v>
                </c:pt>
                <c:pt idx="25515">
                  <c:v>4350.26</c:v>
                </c:pt>
                <c:pt idx="25516">
                  <c:v>4350.28</c:v>
                </c:pt>
                <c:pt idx="25517">
                  <c:v>4350.3</c:v>
                </c:pt>
                <c:pt idx="25518">
                  <c:v>4350.3200000000024</c:v>
                </c:pt>
                <c:pt idx="25519">
                  <c:v>4350.34</c:v>
                </c:pt>
                <c:pt idx="25520">
                  <c:v>4350.3600000000024</c:v>
                </c:pt>
                <c:pt idx="25521">
                  <c:v>4350.38</c:v>
                </c:pt>
                <c:pt idx="25522">
                  <c:v>4350.4000000000005</c:v>
                </c:pt>
                <c:pt idx="25523">
                  <c:v>4350.42</c:v>
                </c:pt>
                <c:pt idx="25524">
                  <c:v>4350.4399999999996</c:v>
                </c:pt>
                <c:pt idx="25525">
                  <c:v>4350.46</c:v>
                </c:pt>
                <c:pt idx="25526">
                  <c:v>4350.4799999999996</c:v>
                </c:pt>
                <c:pt idx="25527">
                  <c:v>4350.5</c:v>
                </c:pt>
                <c:pt idx="25528">
                  <c:v>4350.5200000000004</c:v>
                </c:pt>
                <c:pt idx="25529">
                  <c:v>4350.54</c:v>
                </c:pt>
                <c:pt idx="25530">
                  <c:v>4350.5600000000004</c:v>
                </c:pt>
                <c:pt idx="25531">
                  <c:v>4350.58</c:v>
                </c:pt>
                <c:pt idx="25532">
                  <c:v>4350.6000000000004</c:v>
                </c:pt>
                <c:pt idx="25533">
                  <c:v>4350.6200000000035</c:v>
                </c:pt>
                <c:pt idx="25534">
                  <c:v>4350.6400000000003</c:v>
                </c:pt>
                <c:pt idx="25535">
                  <c:v>4350.6600000000035</c:v>
                </c:pt>
                <c:pt idx="25536">
                  <c:v>4350.68</c:v>
                </c:pt>
                <c:pt idx="25537">
                  <c:v>4350.7</c:v>
                </c:pt>
                <c:pt idx="25538">
                  <c:v>4350.72</c:v>
                </c:pt>
                <c:pt idx="25539">
                  <c:v>4350.74</c:v>
                </c:pt>
                <c:pt idx="25540">
                  <c:v>4350.76</c:v>
                </c:pt>
                <c:pt idx="25541">
                  <c:v>4350.78</c:v>
                </c:pt>
                <c:pt idx="25542">
                  <c:v>4350.8</c:v>
                </c:pt>
                <c:pt idx="25543">
                  <c:v>4350.8200000000024</c:v>
                </c:pt>
                <c:pt idx="25544">
                  <c:v>4350.84</c:v>
                </c:pt>
                <c:pt idx="25545">
                  <c:v>4350.8600000000024</c:v>
                </c:pt>
                <c:pt idx="25546">
                  <c:v>4350.88</c:v>
                </c:pt>
                <c:pt idx="25547">
                  <c:v>4350.9000000000005</c:v>
                </c:pt>
                <c:pt idx="25548">
                  <c:v>4350.92</c:v>
                </c:pt>
                <c:pt idx="25549">
                  <c:v>4350.9399999999996</c:v>
                </c:pt>
                <c:pt idx="25550">
                  <c:v>4350.96</c:v>
                </c:pt>
                <c:pt idx="25551">
                  <c:v>4350.9799999999996</c:v>
                </c:pt>
                <c:pt idx="25552">
                  <c:v>4351</c:v>
                </c:pt>
                <c:pt idx="25553">
                  <c:v>4351.0200000000004</c:v>
                </c:pt>
                <c:pt idx="25554">
                  <c:v>4351.04</c:v>
                </c:pt>
                <c:pt idx="25555">
                  <c:v>4351.0600000000004</c:v>
                </c:pt>
                <c:pt idx="25556">
                  <c:v>4351.08</c:v>
                </c:pt>
                <c:pt idx="25557">
                  <c:v>4351.1000000000004</c:v>
                </c:pt>
                <c:pt idx="25558">
                  <c:v>4351.1200000000035</c:v>
                </c:pt>
                <c:pt idx="25559">
                  <c:v>4351.1400000000003</c:v>
                </c:pt>
                <c:pt idx="25560">
                  <c:v>4351.1600000000035</c:v>
                </c:pt>
                <c:pt idx="25561">
                  <c:v>4351.18</c:v>
                </c:pt>
                <c:pt idx="25562">
                  <c:v>4351.2</c:v>
                </c:pt>
                <c:pt idx="25563">
                  <c:v>4351.22</c:v>
                </c:pt>
                <c:pt idx="25564">
                  <c:v>4351.24</c:v>
                </c:pt>
                <c:pt idx="25565">
                  <c:v>4351.26</c:v>
                </c:pt>
                <c:pt idx="25566">
                  <c:v>4351.28</c:v>
                </c:pt>
                <c:pt idx="25567">
                  <c:v>4351.3</c:v>
                </c:pt>
                <c:pt idx="25568">
                  <c:v>4351.3200000000024</c:v>
                </c:pt>
                <c:pt idx="25569">
                  <c:v>4351.34</c:v>
                </c:pt>
                <c:pt idx="25570">
                  <c:v>4351.3600000000024</c:v>
                </c:pt>
                <c:pt idx="25571">
                  <c:v>4351.38</c:v>
                </c:pt>
                <c:pt idx="25572">
                  <c:v>4351.4000000000005</c:v>
                </c:pt>
                <c:pt idx="25573">
                  <c:v>4351.42</c:v>
                </c:pt>
                <c:pt idx="25574">
                  <c:v>4351.4399999999996</c:v>
                </c:pt>
                <c:pt idx="25575">
                  <c:v>4351.46</c:v>
                </c:pt>
                <c:pt idx="25576">
                  <c:v>4351.4799999999996</c:v>
                </c:pt>
                <c:pt idx="25577">
                  <c:v>4351.5</c:v>
                </c:pt>
                <c:pt idx="25578">
                  <c:v>4351.5200000000004</c:v>
                </c:pt>
                <c:pt idx="25579">
                  <c:v>4351.54</c:v>
                </c:pt>
                <c:pt idx="25580">
                  <c:v>4351.5600000000004</c:v>
                </c:pt>
                <c:pt idx="25581">
                  <c:v>4351.58</c:v>
                </c:pt>
                <c:pt idx="25582">
                  <c:v>4351.6000000000004</c:v>
                </c:pt>
                <c:pt idx="25583">
                  <c:v>4351.6200000000035</c:v>
                </c:pt>
                <c:pt idx="25584">
                  <c:v>4351.6400000000003</c:v>
                </c:pt>
                <c:pt idx="25585">
                  <c:v>4351.6600000000035</c:v>
                </c:pt>
                <c:pt idx="25586">
                  <c:v>4351.68</c:v>
                </c:pt>
                <c:pt idx="25587">
                  <c:v>4351.7</c:v>
                </c:pt>
                <c:pt idx="25588">
                  <c:v>4351.72</c:v>
                </c:pt>
                <c:pt idx="25589">
                  <c:v>4351.74</c:v>
                </c:pt>
                <c:pt idx="25590">
                  <c:v>4351.76</c:v>
                </c:pt>
                <c:pt idx="25591">
                  <c:v>4351.78</c:v>
                </c:pt>
                <c:pt idx="25592">
                  <c:v>4351.8</c:v>
                </c:pt>
                <c:pt idx="25593">
                  <c:v>4351.8200000000024</c:v>
                </c:pt>
                <c:pt idx="25594">
                  <c:v>4351.84</c:v>
                </c:pt>
                <c:pt idx="25595">
                  <c:v>4351.8600000000024</c:v>
                </c:pt>
                <c:pt idx="25596">
                  <c:v>4351.88</c:v>
                </c:pt>
                <c:pt idx="25597">
                  <c:v>4351.9000000000005</c:v>
                </c:pt>
                <c:pt idx="25598">
                  <c:v>4351.92</c:v>
                </c:pt>
                <c:pt idx="25599">
                  <c:v>4351.9399999999996</c:v>
                </c:pt>
                <c:pt idx="25600">
                  <c:v>4351.96</c:v>
                </c:pt>
                <c:pt idx="25601">
                  <c:v>4351.9799999999996</c:v>
                </c:pt>
                <c:pt idx="25602">
                  <c:v>4352</c:v>
                </c:pt>
                <c:pt idx="25603">
                  <c:v>4352.0200000000004</c:v>
                </c:pt>
                <c:pt idx="25604">
                  <c:v>4352.04</c:v>
                </c:pt>
                <c:pt idx="25605">
                  <c:v>4352.0600000000004</c:v>
                </c:pt>
                <c:pt idx="25606">
                  <c:v>4352.08</c:v>
                </c:pt>
                <c:pt idx="25607">
                  <c:v>4352.1000000000004</c:v>
                </c:pt>
                <c:pt idx="25608">
                  <c:v>4352.1200000000035</c:v>
                </c:pt>
                <c:pt idx="25609">
                  <c:v>4352.1400000000003</c:v>
                </c:pt>
                <c:pt idx="25610">
                  <c:v>4352.1600000000035</c:v>
                </c:pt>
                <c:pt idx="25611">
                  <c:v>4352.18</c:v>
                </c:pt>
                <c:pt idx="25612">
                  <c:v>4352.2</c:v>
                </c:pt>
                <c:pt idx="25613">
                  <c:v>4352.22</c:v>
                </c:pt>
                <c:pt idx="25614">
                  <c:v>4352.24</c:v>
                </c:pt>
                <c:pt idx="25615">
                  <c:v>4352.26</c:v>
                </c:pt>
                <c:pt idx="25616">
                  <c:v>4352.28</c:v>
                </c:pt>
                <c:pt idx="25617">
                  <c:v>4352.3</c:v>
                </c:pt>
                <c:pt idx="25618">
                  <c:v>4352.3200000000024</c:v>
                </c:pt>
                <c:pt idx="25619">
                  <c:v>4352.34</c:v>
                </c:pt>
                <c:pt idx="25620">
                  <c:v>4352.3600000000024</c:v>
                </c:pt>
                <c:pt idx="25621">
                  <c:v>4352.38</c:v>
                </c:pt>
                <c:pt idx="25622">
                  <c:v>4352.4000000000005</c:v>
                </c:pt>
                <c:pt idx="25623">
                  <c:v>4352.42</c:v>
                </c:pt>
                <c:pt idx="25624">
                  <c:v>4352.4399999999996</c:v>
                </c:pt>
                <c:pt idx="25625">
                  <c:v>4352.46</c:v>
                </c:pt>
                <c:pt idx="25626">
                  <c:v>4352.4799999999996</c:v>
                </c:pt>
                <c:pt idx="25627">
                  <c:v>4352.5</c:v>
                </c:pt>
                <c:pt idx="25628">
                  <c:v>4352.5200000000004</c:v>
                </c:pt>
                <c:pt idx="25629">
                  <c:v>4352.54</c:v>
                </c:pt>
                <c:pt idx="25630">
                  <c:v>4352.5600000000004</c:v>
                </c:pt>
                <c:pt idx="25631">
                  <c:v>4352.58</c:v>
                </c:pt>
                <c:pt idx="25632">
                  <c:v>4352.6000000000004</c:v>
                </c:pt>
                <c:pt idx="25633">
                  <c:v>4352.6200000000035</c:v>
                </c:pt>
                <c:pt idx="25634">
                  <c:v>4352.6400000000003</c:v>
                </c:pt>
                <c:pt idx="25635">
                  <c:v>4352.6600000000035</c:v>
                </c:pt>
                <c:pt idx="25636">
                  <c:v>4352.68</c:v>
                </c:pt>
                <c:pt idx="25637">
                  <c:v>4352.7</c:v>
                </c:pt>
                <c:pt idx="25638">
                  <c:v>4352.72</c:v>
                </c:pt>
                <c:pt idx="25639">
                  <c:v>4352.74</c:v>
                </c:pt>
                <c:pt idx="25640">
                  <c:v>4352.76</c:v>
                </c:pt>
                <c:pt idx="25641">
                  <c:v>4352.78</c:v>
                </c:pt>
                <c:pt idx="25642">
                  <c:v>4352.8</c:v>
                </c:pt>
                <c:pt idx="25643">
                  <c:v>4352.8200000000024</c:v>
                </c:pt>
                <c:pt idx="25644">
                  <c:v>4352.84</c:v>
                </c:pt>
                <c:pt idx="25645">
                  <c:v>4352.8600000000024</c:v>
                </c:pt>
                <c:pt idx="25646">
                  <c:v>4352.88</c:v>
                </c:pt>
                <c:pt idx="25647">
                  <c:v>4352.9000000000005</c:v>
                </c:pt>
                <c:pt idx="25648">
                  <c:v>4352.92</c:v>
                </c:pt>
                <c:pt idx="25649">
                  <c:v>4352.9399999999996</c:v>
                </c:pt>
                <c:pt idx="25650">
                  <c:v>4352.96</c:v>
                </c:pt>
                <c:pt idx="25651">
                  <c:v>4352.9799999999996</c:v>
                </c:pt>
                <c:pt idx="25652">
                  <c:v>4353</c:v>
                </c:pt>
                <c:pt idx="25653">
                  <c:v>4353.0200000000004</c:v>
                </c:pt>
                <c:pt idx="25654">
                  <c:v>4353.04</c:v>
                </c:pt>
                <c:pt idx="25655">
                  <c:v>4353.0600000000004</c:v>
                </c:pt>
                <c:pt idx="25656">
                  <c:v>4353.08</c:v>
                </c:pt>
                <c:pt idx="25657">
                  <c:v>4353.1000000000004</c:v>
                </c:pt>
                <c:pt idx="25658">
                  <c:v>4353.1200000000035</c:v>
                </c:pt>
                <c:pt idx="25659">
                  <c:v>4353.1400000000003</c:v>
                </c:pt>
                <c:pt idx="25660">
                  <c:v>4353.1600000000035</c:v>
                </c:pt>
                <c:pt idx="25661">
                  <c:v>4353.18</c:v>
                </c:pt>
                <c:pt idx="25662">
                  <c:v>4353.2</c:v>
                </c:pt>
                <c:pt idx="25663">
                  <c:v>4353.22</c:v>
                </c:pt>
                <c:pt idx="25664">
                  <c:v>4353.24</c:v>
                </c:pt>
                <c:pt idx="25665">
                  <c:v>4353.26</c:v>
                </c:pt>
                <c:pt idx="25666">
                  <c:v>4353.28</c:v>
                </c:pt>
                <c:pt idx="25667">
                  <c:v>4353.3</c:v>
                </c:pt>
                <c:pt idx="25668">
                  <c:v>4353.3200000000024</c:v>
                </c:pt>
                <c:pt idx="25669">
                  <c:v>4353.34</c:v>
                </c:pt>
                <c:pt idx="25670">
                  <c:v>4353.3600000000024</c:v>
                </c:pt>
                <c:pt idx="25671">
                  <c:v>4353.38</c:v>
                </c:pt>
                <c:pt idx="25672">
                  <c:v>4353.4000000000005</c:v>
                </c:pt>
                <c:pt idx="25673">
                  <c:v>4353.42</c:v>
                </c:pt>
                <c:pt idx="25674">
                  <c:v>4353.4399999999996</c:v>
                </c:pt>
                <c:pt idx="25675">
                  <c:v>4353.46</c:v>
                </c:pt>
                <c:pt idx="25676">
                  <c:v>4353.4799999999996</c:v>
                </c:pt>
                <c:pt idx="25677">
                  <c:v>4353.5</c:v>
                </c:pt>
                <c:pt idx="25678">
                  <c:v>4353.5200000000004</c:v>
                </c:pt>
                <c:pt idx="25679">
                  <c:v>4353.54</c:v>
                </c:pt>
                <c:pt idx="25680">
                  <c:v>4353.5600000000004</c:v>
                </c:pt>
                <c:pt idx="25681">
                  <c:v>4353.58</c:v>
                </c:pt>
                <c:pt idx="25682">
                  <c:v>4353.6000000000004</c:v>
                </c:pt>
                <c:pt idx="25683">
                  <c:v>4353.6200000000035</c:v>
                </c:pt>
                <c:pt idx="25684">
                  <c:v>4353.6400000000003</c:v>
                </c:pt>
                <c:pt idx="25685">
                  <c:v>4353.6600000000035</c:v>
                </c:pt>
                <c:pt idx="25686">
                  <c:v>4353.68</c:v>
                </c:pt>
                <c:pt idx="25687">
                  <c:v>4353.7</c:v>
                </c:pt>
                <c:pt idx="25688">
                  <c:v>4353.72</c:v>
                </c:pt>
                <c:pt idx="25689">
                  <c:v>4353.74</c:v>
                </c:pt>
                <c:pt idx="25690">
                  <c:v>4353.76</c:v>
                </c:pt>
                <c:pt idx="25691">
                  <c:v>4353.78</c:v>
                </c:pt>
                <c:pt idx="25692">
                  <c:v>4353.8</c:v>
                </c:pt>
                <c:pt idx="25693">
                  <c:v>4353.8200000000024</c:v>
                </c:pt>
                <c:pt idx="25694">
                  <c:v>4353.84</c:v>
                </c:pt>
                <c:pt idx="25695">
                  <c:v>4353.8600000000024</c:v>
                </c:pt>
                <c:pt idx="25696">
                  <c:v>4353.88</c:v>
                </c:pt>
                <c:pt idx="25697">
                  <c:v>4353.9000000000005</c:v>
                </c:pt>
                <c:pt idx="25698">
                  <c:v>4353.92</c:v>
                </c:pt>
                <c:pt idx="25699">
                  <c:v>4353.9399999999996</c:v>
                </c:pt>
                <c:pt idx="25700">
                  <c:v>4353.96</c:v>
                </c:pt>
                <c:pt idx="25701">
                  <c:v>4353.9799999999996</c:v>
                </c:pt>
                <c:pt idx="25702">
                  <c:v>4354</c:v>
                </c:pt>
                <c:pt idx="25703">
                  <c:v>4354.0200000000004</c:v>
                </c:pt>
                <c:pt idx="25704">
                  <c:v>4354.04</c:v>
                </c:pt>
                <c:pt idx="25705">
                  <c:v>4354.0600000000004</c:v>
                </c:pt>
                <c:pt idx="25706">
                  <c:v>4354.08</c:v>
                </c:pt>
                <c:pt idx="25707">
                  <c:v>4354.1000000000004</c:v>
                </c:pt>
                <c:pt idx="25708">
                  <c:v>4354.1200000000035</c:v>
                </c:pt>
                <c:pt idx="25709">
                  <c:v>4354.1400000000003</c:v>
                </c:pt>
                <c:pt idx="25710">
                  <c:v>4354.1600000000035</c:v>
                </c:pt>
                <c:pt idx="25711">
                  <c:v>4354.18</c:v>
                </c:pt>
                <c:pt idx="25712">
                  <c:v>4354.2</c:v>
                </c:pt>
                <c:pt idx="25713">
                  <c:v>4354.22</c:v>
                </c:pt>
                <c:pt idx="25714">
                  <c:v>4354.24</c:v>
                </c:pt>
                <c:pt idx="25715">
                  <c:v>4354.26</c:v>
                </c:pt>
                <c:pt idx="25716">
                  <c:v>4354.28</c:v>
                </c:pt>
                <c:pt idx="25717">
                  <c:v>4354.3</c:v>
                </c:pt>
                <c:pt idx="25718">
                  <c:v>4354.3200000000024</c:v>
                </c:pt>
                <c:pt idx="25719">
                  <c:v>4354.34</c:v>
                </c:pt>
                <c:pt idx="25720">
                  <c:v>4354.3600000000024</c:v>
                </c:pt>
                <c:pt idx="25721">
                  <c:v>4354.38</c:v>
                </c:pt>
                <c:pt idx="25722">
                  <c:v>4354.4000000000005</c:v>
                </c:pt>
                <c:pt idx="25723">
                  <c:v>4354.42</c:v>
                </c:pt>
                <c:pt idx="25724">
                  <c:v>4354.4399999999996</c:v>
                </c:pt>
                <c:pt idx="25725">
                  <c:v>4354.46</c:v>
                </c:pt>
                <c:pt idx="25726">
                  <c:v>4354.4799999999996</c:v>
                </c:pt>
                <c:pt idx="25727">
                  <c:v>4354.5</c:v>
                </c:pt>
                <c:pt idx="25728">
                  <c:v>4354.5200000000004</c:v>
                </c:pt>
                <c:pt idx="25729">
                  <c:v>4354.54</c:v>
                </c:pt>
                <c:pt idx="25730">
                  <c:v>4354.5600000000004</c:v>
                </c:pt>
                <c:pt idx="25731">
                  <c:v>4354.58</c:v>
                </c:pt>
                <c:pt idx="25732">
                  <c:v>4354.6000000000004</c:v>
                </c:pt>
                <c:pt idx="25733">
                  <c:v>4354.6200000000035</c:v>
                </c:pt>
                <c:pt idx="25734">
                  <c:v>4354.6400000000003</c:v>
                </c:pt>
                <c:pt idx="25735">
                  <c:v>4354.6600000000035</c:v>
                </c:pt>
                <c:pt idx="25736">
                  <c:v>4354.68</c:v>
                </c:pt>
                <c:pt idx="25737">
                  <c:v>4354.7</c:v>
                </c:pt>
                <c:pt idx="25738">
                  <c:v>4354.72</c:v>
                </c:pt>
                <c:pt idx="25739">
                  <c:v>4354.74</c:v>
                </c:pt>
                <c:pt idx="25740">
                  <c:v>4354.76</c:v>
                </c:pt>
                <c:pt idx="25741">
                  <c:v>4354.78</c:v>
                </c:pt>
                <c:pt idx="25742">
                  <c:v>4354.8</c:v>
                </c:pt>
                <c:pt idx="25743">
                  <c:v>4354.8200000000024</c:v>
                </c:pt>
                <c:pt idx="25744">
                  <c:v>4354.84</c:v>
                </c:pt>
                <c:pt idx="25745">
                  <c:v>4354.8600000000024</c:v>
                </c:pt>
                <c:pt idx="25746">
                  <c:v>4354.88</c:v>
                </c:pt>
                <c:pt idx="25747">
                  <c:v>4354.9000000000005</c:v>
                </c:pt>
                <c:pt idx="25748">
                  <c:v>4354.92</c:v>
                </c:pt>
                <c:pt idx="25749">
                  <c:v>4354.9399999999996</c:v>
                </c:pt>
                <c:pt idx="25750">
                  <c:v>4354.96</c:v>
                </c:pt>
                <c:pt idx="25751">
                  <c:v>4354.9799999999996</c:v>
                </c:pt>
                <c:pt idx="25752">
                  <c:v>4355</c:v>
                </c:pt>
                <c:pt idx="25753">
                  <c:v>4355.0200000000004</c:v>
                </c:pt>
                <c:pt idx="25754">
                  <c:v>4355.04</c:v>
                </c:pt>
                <c:pt idx="25755">
                  <c:v>4355.0600000000004</c:v>
                </c:pt>
                <c:pt idx="25756">
                  <c:v>4355.08</c:v>
                </c:pt>
                <c:pt idx="25757">
                  <c:v>4355.1000000000004</c:v>
                </c:pt>
                <c:pt idx="25758">
                  <c:v>4355.1200000000035</c:v>
                </c:pt>
                <c:pt idx="25759">
                  <c:v>4355.1400000000003</c:v>
                </c:pt>
                <c:pt idx="25760">
                  <c:v>4355.1600000000035</c:v>
                </c:pt>
                <c:pt idx="25761">
                  <c:v>4355.18</c:v>
                </c:pt>
                <c:pt idx="25762">
                  <c:v>4355.2</c:v>
                </c:pt>
                <c:pt idx="25763">
                  <c:v>4355.22</c:v>
                </c:pt>
                <c:pt idx="25764">
                  <c:v>4355.24</c:v>
                </c:pt>
                <c:pt idx="25765">
                  <c:v>4355.26</c:v>
                </c:pt>
                <c:pt idx="25766">
                  <c:v>4355.28</c:v>
                </c:pt>
                <c:pt idx="25767">
                  <c:v>4355.3</c:v>
                </c:pt>
                <c:pt idx="25768">
                  <c:v>4355.3200000000024</c:v>
                </c:pt>
                <c:pt idx="25769">
                  <c:v>4355.34</c:v>
                </c:pt>
                <c:pt idx="25770">
                  <c:v>4355.3600000000024</c:v>
                </c:pt>
                <c:pt idx="25771">
                  <c:v>4355.38</c:v>
                </c:pt>
                <c:pt idx="25772">
                  <c:v>4355.4000000000005</c:v>
                </c:pt>
                <c:pt idx="25773">
                  <c:v>4355.42</c:v>
                </c:pt>
                <c:pt idx="25774">
                  <c:v>4355.4399999999996</c:v>
                </c:pt>
                <c:pt idx="25775">
                  <c:v>4355.46</c:v>
                </c:pt>
                <c:pt idx="25776">
                  <c:v>4355.4799999999996</c:v>
                </c:pt>
                <c:pt idx="25777">
                  <c:v>4355.5</c:v>
                </c:pt>
                <c:pt idx="25778">
                  <c:v>4355.5200000000004</c:v>
                </c:pt>
                <c:pt idx="25779">
                  <c:v>4355.54</c:v>
                </c:pt>
                <c:pt idx="25780">
                  <c:v>4355.5600000000004</c:v>
                </c:pt>
                <c:pt idx="25781">
                  <c:v>4355.58</c:v>
                </c:pt>
                <c:pt idx="25782">
                  <c:v>4355.6000000000004</c:v>
                </c:pt>
                <c:pt idx="25783">
                  <c:v>4355.6200000000035</c:v>
                </c:pt>
                <c:pt idx="25784">
                  <c:v>4355.6400000000003</c:v>
                </c:pt>
                <c:pt idx="25785">
                  <c:v>4355.6600000000035</c:v>
                </c:pt>
                <c:pt idx="25786">
                  <c:v>4355.68</c:v>
                </c:pt>
                <c:pt idx="25787">
                  <c:v>4355.7</c:v>
                </c:pt>
                <c:pt idx="25788">
                  <c:v>4355.72</c:v>
                </c:pt>
                <c:pt idx="25789">
                  <c:v>4355.74</c:v>
                </c:pt>
                <c:pt idx="25790">
                  <c:v>4355.76</c:v>
                </c:pt>
                <c:pt idx="25791">
                  <c:v>4355.78</c:v>
                </c:pt>
                <c:pt idx="25792">
                  <c:v>4355.8</c:v>
                </c:pt>
                <c:pt idx="25793">
                  <c:v>4355.8200000000024</c:v>
                </c:pt>
                <c:pt idx="25794">
                  <c:v>4355.84</c:v>
                </c:pt>
                <c:pt idx="25795">
                  <c:v>4355.8600000000024</c:v>
                </c:pt>
                <c:pt idx="25796">
                  <c:v>4355.88</c:v>
                </c:pt>
                <c:pt idx="25797">
                  <c:v>4355.9000000000005</c:v>
                </c:pt>
                <c:pt idx="25798">
                  <c:v>4355.92</c:v>
                </c:pt>
                <c:pt idx="25799">
                  <c:v>4355.9399999999996</c:v>
                </c:pt>
                <c:pt idx="25800">
                  <c:v>4355.96</c:v>
                </c:pt>
                <c:pt idx="25801">
                  <c:v>4355.9799999999996</c:v>
                </c:pt>
                <c:pt idx="25802">
                  <c:v>4356</c:v>
                </c:pt>
                <c:pt idx="25803">
                  <c:v>4356.0200000000004</c:v>
                </c:pt>
                <c:pt idx="25804">
                  <c:v>4356.04</c:v>
                </c:pt>
                <c:pt idx="25805">
                  <c:v>4356.0600000000004</c:v>
                </c:pt>
                <c:pt idx="25806">
                  <c:v>4356.08</c:v>
                </c:pt>
                <c:pt idx="25807">
                  <c:v>4356.1000000000004</c:v>
                </c:pt>
                <c:pt idx="25808">
                  <c:v>4356.1200000000035</c:v>
                </c:pt>
                <c:pt idx="25809">
                  <c:v>4356.1400000000003</c:v>
                </c:pt>
                <c:pt idx="25810">
                  <c:v>4356.1600000000035</c:v>
                </c:pt>
                <c:pt idx="25811">
                  <c:v>4356.18</c:v>
                </c:pt>
                <c:pt idx="25812">
                  <c:v>4356.2</c:v>
                </c:pt>
                <c:pt idx="25813">
                  <c:v>4356.22</c:v>
                </c:pt>
                <c:pt idx="25814">
                  <c:v>4356.24</c:v>
                </c:pt>
                <c:pt idx="25815">
                  <c:v>4356.26</c:v>
                </c:pt>
                <c:pt idx="25816">
                  <c:v>4356.28</c:v>
                </c:pt>
                <c:pt idx="25817">
                  <c:v>4356.3</c:v>
                </c:pt>
                <c:pt idx="25818">
                  <c:v>4356.3200000000024</c:v>
                </c:pt>
                <c:pt idx="25819">
                  <c:v>4356.34</c:v>
                </c:pt>
                <c:pt idx="25820">
                  <c:v>4356.3600000000024</c:v>
                </c:pt>
                <c:pt idx="25821">
                  <c:v>4356.38</c:v>
                </c:pt>
                <c:pt idx="25822">
                  <c:v>4356.4000000000005</c:v>
                </c:pt>
                <c:pt idx="25823">
                  <c:v>4356.42</c:v>
                </c:pt>
                <c:pt idx="25824">
                  <c:v>4356.4399999999996</c:v>
                </c:pt>
                <c:pt idx="25825">
                  <c:v>4356.46</c:v>
                </c:pt>
                <c:pt idx="25826">
                  <c:v>4356.4799999999996</c:v>
                </c:pt>
                <c:pt idx="25827">
                  <c:v>4356.5</c:v>
                </c:pt>
                <c:pt idx="25828">
                  <c:v>4356.5200000000004</c:v>
                </c:pt>
                <c:pt idx="25829">
                  <c:v>4356.54</c:v>
                </c:pt>
                <c:pt idx="25830">
                  <c:v>4356.5600000000004</c:v>
                </c:pt>
                <c:pt idx="25831">
                  <c:v>4356.58</c:v>
                </c:pt>
                <c:pt idx="25832">
                  <c:v>4356.6000000000004</c:v>
                </c:pt>
                <c:pt idx="25833">
                  <c:v>4356.6200000000035</c:v>
                </c:pt>
                <c:pt idx="25834">
                  <c:v>4356.6400000000003</c:v>
                </c:pt>
                <c:pt idx="25835">
                  <c:v>4356.6600000000035</c:v>
                </c:pt>
                <c:pt idx="25836">
                  <c:v>4356.68</c:v>
                </c:pt>
                <c:pt idx="25837">
                  <c:v>4356.7</c:v>
                </c:pt>
                <c:pt idx="25838">
                  <c:v>4356.72</c:v>
                </c:pt>
                <c:pt idx="25839">
                  <c:v>4356.74</c:v>
                </c:pt>
                <c:pt idx="25840">
                  <c:v>4356.76</c:v>
                </c:pt>
                <c:pt idx="25841">
                  <c:v>4356.78</c:v>
                </c:pt>
                <c:pt idx="25842">
                  <c:v>4356.8</c:v>
                </c:pt>
                <c:pt idx="25843">
                  <c:v>4356.8200000000024</c:v>
                </c:pt>
                <c:pt idx="25844">
                  <c:v>4356.84</c:v>
                </c:pt>
                <c:pt idx="25845">
                  <c:v>4356.8600000000024</c:v>
                </c:pt>
                <c:pt idx="25846">
                  <c:v>4356.88</c:v>
                </c:pt>
                <c:pt idx="25847">
                  <c:v>4356.9000000000005</c:v>
                </c:pt>
                <c:pt idx="25848">
                  <c:v>4356.92</c:v>
                </c:pt>
                <c:pt idx="25849">
                  <c:v>4356.9399999999996</c:v>
                </c:pt>
                <c:pt idx="25850">
                  <c:v>4356.96</c:v>
                </c:pt>
                <c:pt idx="25851">
                  <c:v>4356.9799999999996</c:v>
                </c:pt>
                <c:pt idx="25852">
                  <c:v>4357</c:v>
                </c:pt>
                <c:pt idx="25853">
                  <c:v>4357.0200000000004</c:v>
                </c:pt>
                <c:pt idx="25854">
                  <c:v>4357.04</c:v>
                </c:pt>
                <c:pt idx="25855">
                  <c:v>4357.0600000000004</c:v>
                </c:pt>
                <c:pt idx="25856">
                  <c:v>4357.08</c:v>
                </c:pt>
                <c:pt idx="25857">
                  <c:v>4357.1000000000004</c:v>
                </c:pt>
                <c:pt idx="25858">
                  <c:v>4357.1200000000035</c:v>
                </c:pt>
                <c:pt idx="25859">
                  <c:v>4357.1400000000003</c:v>
                </c:pt>
                <c:pt idx="25860">
                  <c:v>4357.1600000000035</c:v>
                </c:pt>
                <c:pt idx="25861">
                  <c:v>4357.18</c:v>
                </c:pt>
                <c:pt idx="25862">
                  <c:v>4357.2</c:v>
                </c:pt>
                <c:pt idx="25863">
                  <c:v>4357.22</c:v>
                </c:pt>
                <c:pt idx="25864">
                  <c:v>4357.24</c:v>
                </c:pt>
                <c:pt idx="25865">
                  <c:v>4357.26</c:v>
                </c:pt>
                <c:pt idx="25866">
                  <c:v>4357.28</c:v>
                </c:pt>
                <c:pt idx="25867">
                  <c:v>4357.3</c:v>
                </c:pt>
                <c:pt idx="25868">
                  <c:v>4357.3200000000024</c:v>
                </c:pt>
                <c:pt idx="25869">
                  <c:v>4357.34</c:v>
                </c:pt>
                <c:pt idx="25870">
                  <c:v>4357.3600000000024</c:v>
                </c:pt>
                <c:pt idx="25871">
                  <c:v>4357.38</c:v>
                </c:pt>
                <c:pt idx="25872">
                  <c:v>4357.4000000000005</c:v>
                </c:pt>
                <c:pt idx="25873">
                  <c:v>4357.42</c:v>
                </c:pt>
                <c:pt idx="25874">
                  <c:v>4357.4399999999996</c:v>
                </c:pt>
                <c:pt idx="25875">
                  <c:v>4357.46</c:v>
                </c:pt>
                <c:pt idx="25876">
                  <c:v>4357.4799999999996</c:v>
                </c:pt>
                <c:pt idx="25877">
                  <c:v>4357.5</c:v>
                </c:pt>
                <c:pt idx="25878">
                  <c:v>4357.5200000000004</c:v>
                </c:pt>
                <c:pt idx="25879">
                  <c:v>4357.54</c:v>
                </c:pt>
                <c:pt idx="25880">
                  <c:v>4357.5600000000004</c:v>
                </c:pt>
                <c:pt idx="25881">
                  <c:v>4357.58</c:v>
                </c:pt>
                <c:pt idx="25882">
                  <c:v>4357.6000000000004</c:v>
                </c:pt>
                <c:pt idx="25883">
                  <c:v>4357.6200000000035</c:v>
                </c:pt>
                <c:pt idx="25884">
                  <c:v>4357.6400000000003</c:v>
                </c:pt>
                <c:pt idx="25885">
                  <c:v>4357.6600000000035</c:v>
                </c:pt>
                <c:pt idx="25886">
                  <c:v>4357.68</c:v>
                </c:pt>
                <c:pt idx="25887">
                  <c:v>4357.7</c:v>
                </c:pt>
                <c:pt idx="25888">
                  <c:v>4357.72</c:v>
                </c:pt>
                <c:pt idx="25889">
                  <c:v>4357.74</c:v>
                </c:pt>
                <c:pt idx="25890">
                  <c:v>4357.76</c:v>
                </c:pt>
                <c:pt idx="25891">
                  <c:v>4357.78</c:v>
                </c:pt>
                <c:pt idx="25892">
                  <c:v>4357.8</c:v>
                </c:pt>
                <c:pt idx="25893">
                  <c:v>4357.8200000000024</c:v>
                </c:pt>
                <c:pt idx="25894">
                  <c:v>4357.84</c:v>
                </c:pt>
                <c:pt idx="25895">
                  <c:v>4357.8600000000024</c:v>
                </c:pt>
                <c:pt idx="25896">
                  <c:v>4357.88</c:v>
                </c:pt>
                <c:pt idx="25897">
                  <c:v>4357.9000000000005</c:v>
                </c:pt>
                <c:pt idx="25898">
                  <c:v>4357.92</c:v>
                </c:pt>
                <c:pt idx="25899">
                  <c:v>4357.9399999999996</c:v>
                </c:pt>
                <c:pt idx="25900">
                  <c:v>4357.96</c:v>
                </c:pt>
                <c:pt idx="25901">
                  <c:v>4357.9799999999996</c:v>
                </c:pt>
                <c:pt idx="25902">
                  <c:v>4358</c:v>
                </c:pt>
                <c:pt idx="25903">
                  <c:v>4358.0200000000004</c:v>
                </c:pt>
                <c:pt idx="25904">
                  <c:v>4358.04</c:v>
                </c:pt>
                <c:pt idx="25905">
                  <c:v>4358.0600000000004</c:v>
                </c:pt>
                <c:pt idx="25906">
                  <c:v>4358.08</c:v>
                </c:pt>
                <c:pt idx="25907">
                  <c:v>4358.1000000000004</c:v>
                </c:pt>
                <c:pt idx="25908">
                  <c:v>4358.1200000000035</c:v>
                </c:pt>
                <c:pt idx="25909">
                  <c:v>4358.1400000000003</c:v>
                </c:pt>
                <c:pt idx="25910">
                  <c:v>4358.1600000000035</c:v>
                </c:pt>
                <c:pt idx="25911">
                  <c:v>4358.18</c:v>
                </c:pt>
                <c:pt idx="25912">
                  <c:v>4358.2</c:v>
                </c:pt>
                <c:pt idx="25913">
                  <c:v>4358.22</c:v>
                </c:pt>
                <c:pt idx="25914">
                  <c:v>4358.24</c:v>
                </c:pt>
                <c:pt idx="25915">
                  <c:v>4358.26</c:v>
                </c:pt>
                <c:pt idx="25916">
                  <c:v>4358.28</c:v>
                </c:pt>
                <c:pt idx="25917">
                  <c:v>4358.3</c:v>
                </c:pt>
                <c:pt idx="25918">
                  <c:v>4358.3200000000024</c:v>
                </c:pt>
                <c:pt idx="25919">
                  <c:v>4358.34</c:v>
                </c:pt>
                <c:pt idx="25920">
                  <c:v>4358.3600000000024</c:v>
                </c:pt>
                <c:pt idx="25921">
                  <c:v>4358.38</c:v>
                </c:pt>
                <c:pt idx="25922">
                  <c:v>4358.4000000000005</c:v>
                </c:pt>
                <c:pt idx="25923">
                  <c:v>4358.42</c:v>
                </c:pt>
                <c:pt idx="25924">
                  <c:v>4358.4399999999996</c:v>
                </c:pt>
                <c:pt idx="25925">
                  <c:v>4358.46</c:v>
                </c:pt>
                <c:pt idx="25926">
                  <c:v>4358.4799999999996</c:v>
                </c:pt>
                <c:pt idx="25927">
                  <c:v>4358.5</c:v>
                </c:pt>
                <c:pt idx="25928">
                  <c:v>4358.5200000000004</c:v>
                </c:pt>
                <c:pt idx="25929">
                  <c:v>4358.54</c:v>
                </c:pt>
                <c:pt idx="25930">
                  <c:v>4358.5600000000004</c:v>
                </c:pt>
                <c:pt idx="25931">
                  <c:v>4358.58</c:v>
                </c:pt>
                <c:pt idx="25932">
                  <c:v>4358.6000000000004</c:v>
                </c:pt>
                <c:pt idx="25933">
                  <c:v>4358.6200000000035</c:v>
                </c:pt>
                <c:pt idx="25934">
                  <c:v>4358.6400000000003</c:v>
                </c:pt>
                <c:pt idx="25935">
                  <c:v>4358.6600000000035</c:v>
                </c:pt>
                <c:pt idx="25936">
                  <c:v>4358.68</c:v>
                </c:pt>
                <c:pt idx="25937">
                  <c:v>4358.7</c:v>
                </c:pt>
                <c:pt idx="25938">
                  <c:v>4358.72</c:v>
                </c:pt>
                <c:pt idx="25939">
                  <c:v>4358.74</c:v>
                </c:pt>
                <c:pt idx="25940">
                  <c:v>4358.76</c:v>
                </c:pt>
                <c:pt idx="25941">
                  <c:v>4358.78</c:v>
                </c:pt>
                <c:pt idx="25942">
                  <c:v>4358.8</c:v>
                </c:pt>
                <c:pt idx="25943">
                  <c:v>4358.8200000000024</c:v>
                </c:pt>
                <c:pt idx="25944">
                  <c:v>4358.84</c:v>
                </c:pt>
                <c:pt idx="25945">
                  <c:v>4358.8600000000024</c:v>
                </c:pt>
                <c:pt idx="25946">
                  <c:v>4358.88</c:v>
                </c:pt>
                <c:pt idx="25947">
                  <c:v>4358.9000000000005</c:v>
                </c:pt>
                <c:pt idx="25948">
                  <c:v>4358.92</c:v>
                </c:pt>
                <c:pt idx="25949">
                  <c:v>4358.9399999999996</c:v>
                </c:pt>
                <c:pt idx="25950">
                  <c:v>4358.96</c:v>
                </c:pt>
                <c:pt idx="25951">
                  <c:v>4358.9799999999996</c:v>
                </c:pt>
                <c:pt idx="25952">
                  <c:v>4359</c:v>
                </c:pt>
                <c:pt idx="25953">
                  <c:v>4359.0200000000004</c:v>
                </c:pt>
                <c:pt idx="25954">
                  <c:v>4359.04</c:v>
                </c:pt>
                <c:pt idx="25955">
                  <c:v>4359.0600000000004</c:v>
                </c:pt>
                <c:pt idx="25956">
                  <c:v>4359.08</c:v>
                </c:pt>
                <c:pt idx="25957">
                  <c:v>4359.1000000000004</c:v>
                </c:pt>
                <c:pt idx="25958">
                  <c:v>4359.1200000000035</c:v>
                </c:pt>
                <c:pt idx="25959">
                  <c:v>4359.1400000000003</c:v>
                </c:pt>
                <c:pt idx="25960">
                  <c:v>4359.1600000000035</c:v>
                </c:pt>
                <c:pt idx="25961">
                  <c:v>4359.18</c:v>
                </c:pt>
                <c:pt idx="25962">
                  <c:v>4359.2</c:v>
                </c:pt>
                <c:pt idx="25963">
                  <c:v>4359.22</c:v>
                </c:pt>
                <c:pt idx="25964">
                  <c:v>4359.24</c:v>
                </c:pt>
                <c:pt idx="25965">
                  <c:v>4359.26</c:v>
                </c:pt>
                <c:pt idx="25966">
                  <c:v>4359.28</c:v>
                </c:pt>
                <c:pt idx="25967">
                  <c:v>4359.3</c:v>
                </c:pt>
                <c:pt idx="25968">
                  <c:v>4359.3200000000024</c:v>
                </c:pt>
                <c:pt idx="25969">
                  <c:v>4359.34</c:v>
                </c:pt>
                <c:pt idx="25970">
                  <c:v>4359.3600000000024</c:v>
                </c:pt>
                <c:pt idx="25971">
                  <c:v>4359.38</c:v>
                </c:pt>
                <c:pt idx="25972">
                  <c:v>4359.4000000000005</c:v>
                </c:pt>
                <c:pt idx="25973">
                  <c:v>4359.42</c:v>
                </c:pt>
                <c:pt idx="25974">
                  <c:v>4359.4399999999996</c:v>
                </c:pt>
                <c:pt idx="25975">
                  <c:v>4359.46</c:v>
                </c:pt>
                <c:pt idx="25976">
                  <c:v>4359.4799999999996</c:v>
                </c:pt>
                <c:pt idx="25977">
                  <c:v>4359.5</c:v>
                </c:pt>
                <c:pt idx="25978">
                  <c:v>4359.5200000000004</c:v>
                </c:pt>
                <c:pt idx="25979">
                  <c:v>4359.54</c:v>
                </c:pt>
                <c:pt idx="25980">
                  <c:v>4359.5600000000004</c:v>
                </c:pt>
                <c:pt idx="25981">
                  <c:v>4359.58</c:v>
                </c:pt>
                <c:pt idx="25982">
                  <c:v>4359.6000000000004</c:v>
                </c:pt>
                <c:pt idx="25983">
                  <c:v>4359.6200000000035</c:v>
                </c:pt>
                <c:pt idx="25984">
                  <c:v>4359.6400000000003</c:v>
                </c:pt>
                <c:pt idx="25985">
                  <c:v>4359.6600000000035</c:v>
                </c:pt>
                <c:pt idx="25986">
                  <c:v>4359.68</c:v>
                </c:pt>
                <c:pt idx="25987">
                  <c:v>4359.7</c:v>
                </c:pt>
                <c:pt idx="25988">
                  <c:v>4359.72</c:v>
                </c:pt>
                <c:pt idx="25989">
                  <c:v>4359.74</c:v>
                </c:pt>
                <c:pt idx="25990">
                  <c:v>4359.76</c:v>
                </c:pt>
                <c:pt idx="25991">
                  <c:v>4359.78</c:v>
                </c:pt>
                <c:pt idx="25992">
                  <c:v>4359.8</c:v>
                </c:pt>
                <c:pt idx="25993">
                  <c:v>4359.8200000000024</c:v>
                </c:pt>
                <c:pt idx="25994">
                  <c:v>4359.84</c:v>
                </c:pt>
                <c:pt idx="25995">
                  <c:v>4359.8600000000024</c:v>
                </c:pt>
                <c:pt idx="25996">
                  <c:v>4359.88</c:v>
                </c:pt>
                <c:pt idx="25997">
                  <c:v>4359.9000000000005</c:v>
                </c:pt>
                <c:pt idx="25998">
                  <c:v>4359.92</c:v>
                </c:pt>
                <c:pt idx="25999">
                  <c:v>4359.9399999999996</c:v>
                </c:pt>
                <c:pt idx="26000">
                  <c:v>4359.96</c:v>
                </c:pt>
                <c:pt idx="26001">
                  <c:v>4359.9799999999996</c:v>
                </c:pt>
                <c:pt idx="26002">
                  <c:v>4360</c:v>
                </c:pt>
                <c:pt idx="26003">
                  <c:v>4360.0200000000004</c:v>
                </c:pt>
                <c:pt idx="26004">
                  <c:v>4360.04</c:v>
                </c:pt>
                <c:pt idx="26005">
                  <c:v>4360.0600000000004</c:v>
                </c:pt>
                <c:pt idx="26006">
                  <c:v>4360.08</c:v>
                </c:pt>
                <c:pt idx="26007">
                  <c:v>4360.1000000000004</c:v>
                </c:pt>
                <c:pt idx="26008">
                  <c:v>4360.1200000000035</c:v>
                </c:pt>
                <c:pt idx="26009">
                  <c:v>4360.1400000000003</c:v>
                </c:pt>
                <c:pt idx="26010">
                  <c:v>4360.1600000000035</c:v>
                </c:pt>
                <c:pt idx="26011">
                  <c:v>4360.18</c:v>
                </c:pt>
                <c:pt idx="26012">
                  <c:v>4360.2</c:v>
                </c:pt>
                <c:pt idx="26013">
                  <c:v>4360.22</c:v>
                </c:pt>
                <c:pt idx="26014">
                  <c:v>4360.24</c:v>
                </c:pt>
                <c:pt idx="26015">
                  <c:v>4360.26</c:v>
                </c:pt>
                <c:pt idx="26016">
                  <c:v>4360.28</c:v>
                </c:pt>
                <c:pt idx="26017">
                  <c:v>4360.3</c:v>
                </c:pt>
                <c:pt idx="26018">
                  <c:v>4360.3200000000024</c:v>
                </c:pt>
                <c:pt idx="26019">
                  <c:v>4360.34</c:v>
                </c:pt>
                <c:pt idx="26020">
                  <c:v>4360.3600000000024</c:v>
                </c:pt>
                <c:pt idx="26021">
                  <c:v>4360.38</c:v>
                </c:pt>
                <c:pt idx="26022">
                  <c:v>4360.4000000000005</c:v>
                </c:pt>
                <c:pt idx="26023">
                  <c:v>4360.42</c:v>
                </c:pt>
                <c:pt idx="26024">
                  <c:v>4360.4399999999996</c:v>
                </c:pt>
                <c:pt idx="26025">
                  <c:v>4360.46</c:v>
                </c:pt>
                <c:pt idx="26026">
                  <c:v>4360.4799999999996</c:v>
                </c:pt>
                <c:pt idx="26027">
                  <c:v>4360.5</c:v>
                </c:pt>
                <c:pt idx="26028">
                  <c:v>4360.5200000000004</c:v>
                </c:pt>
                <c:pt idx="26029">
                  <c:v>4360.54</c:v>
                </c:pt>
                <c:pt idx="26030">
                  <c:v>4360.5600000000004</c:v>
                </c:pt>
                <c:pt idx="26031">
                  <c:v>4360.58</c:v>
                </c:pt>
                <c:pt idx="26032">
                  <c:v>4360.6000000000004</c:v>
                </c:pt>
                <c:pt idx="26033">
                  <c:v>4360.6200000000035</c:v>
                </c:pt>
                <c:pt idx="26034">
                  <c:v>4360.6400000000003</c:v>
                </c:pt>
                <c:pt idx="26035">
                  <c:v>4360.6600000000035</c:v>
                </c:pt>
                <c:pt idx="26036">
                  <c:v>4360.68</c:v>
                </c:pt>
                <c:pt idx="26037">
                  <c:v>4360.7</c:v>
                </c:pt>
                <c:pt idx="26038">
                  <c:v>4360.72</c:v>
                </c:pt>
                <c:pt idx="26039">
                  <c:v>4360.74</c:v>
                </c:pt>
                <c:pt idx="26040">
                  <c:v>4360.76</c:v>
                </c:pt>
                <c:pt idx="26041">
                  <c:v>4360.78</c:v>
                </c:pt>
                <c:pt idx="26042">
                  <c:v>4360.8</c:v>
                </c:pt>
                <c:pt idx="26043">
                  <c:v>4360.8200000000024</c:v>
                </c:pt>
                <c:pt idx="26044">
                  <c:v>4360.84</c:v>
                </c:pt>
                <c:pt idx="26045">
                  <c:v>4360.8600000000024</c:v>
                </c:pt>
                <c:pt idx="26046">
                  <c:v>4360.88</c:v>
                </c:pt>
                <c:pt idx="26047">
                  <c:v>4360.9000000000005</c:v>
                </c:pt>
                <c:pt idx="26048">
                  <c:v>4360.92</c:v>
                </c:pt>
                <c:pt idx="26049">
                  <c:v>4360.9399999999996</c:v>
                </c:pt>
                <c:pt idx="26050">
                  <c:v>4360.96</c:v>
                </c:pt>
                <c:pt idx="26051">
                  <c:v>4360.9799999999996</c:v>
                </c:pt>
                <c:pt idx="26052">
                  <c:v>4361</c:v>
                </c:pt>
                <c:pt idx="26053">
                  <c:v>4361.0200000000004</c:v>
                </c:pt>
                <c:pt idx="26054">
                  <c:v>4361.04</c:v>
                </c:pt>
                <c:pt idx="26055">
                  <c:v>4361.0600000000004</c:v>
                </c:pt>
                <c:pt idx="26056">
                  <c:v>4361.08</c:v>
                </c:pt>
                <c:pt idx="26057">
                  <c:v>4361.1000000000004</c:v>
                </c:pt>
                <c:pt idx="26058">
                  <c:v>4361.1200000000035</c:v>
                </c:pt>
                <c:pt idx="26059">
                  <c:v>4361.1400000000003</c:v>
                </c:pt>
                <c:pt idx="26060">
                  <c:v>4361.1600000000035</c:v>
                </c:pt>
                <c:pt idx="26061">
                  <c:v>4361.18</c:v>
                </c:pt>
                <c:pt idx="26062">
                  <c:v>4361.2</c:v>
                </c:pt>
                <c:pt idx="26063">
                  <c:v>4361.22</c:v>
                </c:pt>
                <c:pt idx="26064">
                  <c:v>4361.24</c:v>
                </c:pt>
                <c:pt idx="26065">
                  <c:v>4361.26</c:v>
                </c:pt>
                <c:pt idx="26066">
                  <c:v>4361.28</c:v>
                </c:pt>
                <c:pt idx="26067">
                  <c:v>4361.3</c:v>
                </c:pt>
                <c:pt idx="26068">
                  <c:v>4361.3200000000024</c:v>
                </c:pt>
                <c:pt idx="26069">
                  <c:v>4361.34</c:v>
                </c:pt>
                <c:pt idx="26070">
                  <c:v>4361.3600000000024</c:v>
                </c:pt>
                <c:pt idx="26071">
                  <c:v>4361.38</c:v>
                </c:pt>
                <c:pt idx="26072">
                  <c:v>4361.4000000000005</c:v>
                </c:pt>
                <c:pt idx="26073">
                  <c:v>4361.42</c:v>
                </c:pt>
                <c:pt idx="26074">
                  <c:v>4361.4399999999996</c:v>
                </c:pt>
                <c:pt idx="26075">
                  <c:v>4361.46</c:v>
                </c:pt>
                <c:pt idx="26076">
                  <c:v>4361.4799999999996</c:v>
                </c:pt>
                <c:pt idx="26077">
                  <c:v>4361.5</c:v>
                </c:pt>
                <c:pt idx="26078">
                  <c:v>4361.5200000000004</c:v>
                </c:pt>
                <c:pt idx="26079">
                  <c:v>4361.54</c:v>
                </c:pt>
                <c:pt idx="26080">
                  <c:v>4361.5600000000004</c:v>
                </c:pt>
                <c:pt idx="26081">
                  <c:v>4361.58</c:v>
                </c:pt>
                <c:pt idx="26082">
                  <c:v>4361.6000000000004</c:v>
                </c:pt>
                <c:pt idx="26083">
                  <c:v>4361.6200000000035</c:v>
                </c:pt>
                <c:pt idx="26084">
                  <c:v>4361.6400000000003</c:v>
                </c:pt>
                <c:pt idx="26085">
                  <c:v>4361.6600000000035</c:v>
                </c:pt>
                <c:pt idx="26086">
                  <c:v>4361.68</c:v>
                </c:pt>
                <c:pt idx="26087">
                  <c:v>4361.7</c:v>
                </c:pt>
                <c:pt idx="26088">
                  <c:v>4361.72</c:v>
                </c:pt>
                <c:pt idx="26089">
                  <c:v>4361.74</c:v>
                </c:pt>
                <c:pt idx="26090">
                  <c:v>4361.76</c:v>
                </c:pt>
                <c:pt idx="26091">
                  <c:v>4361.78</c:v>
                </c:pt>
                <c:pt idx="26092">
                  <c:v>4361.8</c:v>
                </c:pt>
                <c:pt idx="26093">
                  <c:v>4361.8200000000024</c:v>
                </c:pt>
                <c:pt idx="26094">
                  <c:v>4361.84</c:v>
                </c:pt>
                <c:pt idx="26095">
                  <c:v>4361.8600000000024</c:v>
                </c:pt>
                <c:pt idx="26096">
                  <c:v>4361.88</c:v>
                </c:pt>
                <c:pt idx="26097">
                  <c:v>4361.9000000000005</c:v>
                </c:pt>
                <c:pt idx="26098">
                  <c:v>4361.92</c:v>
                </c:pt>
                <c:pt idx="26099">
                  <c:v>4361.9399999999996</c:v>
                </c:pt>
                <c:pt idx="26100">
                  <c:v>4361.96</c:v>
                </c:pt>
                <c:pt idx="26101">
                  <c:v>4361.9799999999996</c:v>
                </c:pt>
                <c:pt idx="26102">
                  <c:v>4362</c:v>
                </c:pt>
                <c:pt idx="26103">
                  <c:v>4362.0200000000004</c:v>
                </c:pt>
                <c:pt idx="26104">
                  <c:v>4362.04</c:v>
                </c:pt>
                <c:pt idx="26105">
                  <c:v>4362.0600000000004</c:v>
                </c:pt>
                <c:pt idx="26106">
                  <c:v>4362.08</c:v>
                </c:pt>
                <c:pt idx="26107">
                  <c:v>4362.1000000000004</c:v>
                </c:pt>
                <c:pt idx="26108">
                  <c:v>4362.1200000000035</c:v>
                </c:pt>
                <c:pt idx="26109">
                  <c:v>4362.1400000000003</c:v>
                </c:pt>
                <c:pt idx="26110">
                  <c:v>4362.1600000000035</c:v>
                </c:pt>
                <c:pt idx="26111">
                  <c:v>4362.18</c:v>
                </c:pt>
                <c:pt idx="26112">
                  <c:v>4362.2</c:v>
                </c:pt>
                <c:pt idx="26113">
                  <c:v>4362.22</c:v>
                </c:pt>
                <c:pt idx="26114">
                  <c:v>4362.24</c:v>
                </c:pt>
                <c:pt idx="26115">
                  <c:v>4362.26</c:v>
                </c:pt>
                <c:pt idx="26116">
                  <c:v>4362.28</c:v>
                </c:pt>
                <c:pt idx="26117">
                  <c:v>4362.3</c:v>
                </c:pt>
                <c:pt idx="26118">
                  <c:v>4362.3200000000024</c:v>
                </c:pt>
                <c:pt idx="26119">
                  <c:v>4362.34</c:v>
                </c:pt>
                <c:pt idx="26120">
                  <c:v>4362.3600000000024</c:v>
                </c:pt>
                <c:pt idx="26121">
                  <c:v>4362.38</c:v>
                </c:pt>
                <c:pt idx="26122">
                  <c:v>4362.4000000000005</c:v>
                </c:pt>
                <c:pt idx="26123">
                  <c:v>4362.42</c:v>
                </c:pt>
                <c:pt idx="26124">
                  <c:v>4362.4399999999996</c:v>
                </c:pt>
                <c:pt idx="26125">
                  <c:v>4362.46</c:v>
                </c:pt>
                <c:pt idx="26126">
                  <c:v>4362.4799999999996</c:v>
                </c:pt>
                <c:pt idx="26127">
                  <c:v>4362.5</c:v>
                </c:pt>
                <c:pt idx="26128">
                  <c:v>4362.5200000000004</c:v>
                </c:pt>
                <c:pt idx="26129">
                  <c:v>4362.54</c:v>
                </c:pt>
                <c:pt idx="26130">
                  <c:v>4362.5600000000004</c:v>
                </c:pt>
                <c:pt idx="26131">
                  <c:v>4362.58</c:v>
                </c:pt>
                <c:pt idx="26132">
                  <c:v>4362.6000000000004</c:v>
                </c:pt>
                <c:pt idx="26133">
                  <c:v>4362.6200000000035</c:v>
                </c:pt>
                <c:pt idx="26134">
                  <c:v>4362.6400000000003</c:v>
                </c:pt>
                <c:pt idx="26135">
                  <c:v>4362.6600000000035</c:v>
                </c:pt>
                <c:pt idx="26136">
                  <c:v>4362.68</c:v>
                </c:pt>
                <c:pt idx="26137">
                  <c:v>4362.7</c:v>
                </c:pt>
                <c:pt idx="26138">
                  <c:v>4362.72</c:v>
                </c:pt>
                <c:pt idx="26139">
                  <c:v>4362.74</c:v>
                </c:pt>
                <c:pt idx="26140">
                  <c:v>4362.76</c:v>
                </c:pt>
                <c:pt idx="26141">
                  <c:v>4362.78</c:v>
                </c:pt>
                <c:pt idx="26142">
                  <c:v>4362.8</c:v>
                </c:pt>
                <c:pt idx="26143">
                  <c:v>4362.8200000000024</c:v>
                </c:pt>
                <c:pt idx="26144">
                  <c:v>4362.84</c:v>
                </c:pt>
                <c:pt idx="26145">
                  <c:v>4362.8600000000024</c:v>
                </c:pt>
                <c:pt idx="26146">
                  <c:v>4362.88</c:v>
                </c:pt>
                <c:pt idx="26147">
                  <c:v>4362.9000000000005</c:v>
                </c:pt>
                <c:pt idx="26148">
                  <c:v>4362.92</c:v>
                </c:pt>
                <c:pt idx="26149">
                  <c:v>4362.9399999999996</c:v>
                </c:pt>
                <c:pt idx="26150">
                  <c:v>4362.96</c:v>
                </c:pt>
                <c:pt idx="26151">
                  <c:v>4362.9799999999996</c:v>
                </c:pt>
                <c:pt idx="26152">
                  <c:v>4363</c:v>
                </c:pt>
                <c:pt idx="26153">
                  <c:v>4363.0200000000004</c:v>
                </c:pt>
                <c:pt idx="26154">
                  <c:v>4363.04</c:v>
                </c:pt>
                <c:pt idx="26155">
                  <c:v>4363.0600000000004</c:v>
                </c:pt>
                <c:pt idx="26156">
                  <c:v>4363.08</c:v>
                </c:pt>
                <c:pt idx="26157">
                  <c:v>4363.1000000000004</c:v>
                </c:pt>
                <c:pt idx="26158">
                  <c:v>4363.1200000000035</c:v>
                </c:pt>
                <c:pt idx="26159">
                  <c:v>4363.1400000000003</c:v>
                </c:pt>
                <c:pt idx="26160">
                  <c:v>4363.1600000000035</c:v>
                </c:pt>
                <c:pt idx="26161">
                  <c:v>4363.18</c:v>
                </c:pt>
                <c:pt idx="26162">
                  <c:v>4363.2</c:v>
                </c:pt>
                <c:pt idx="26163">
                  <c:v>4363.22</c:v>
                </c:pt>
                <c:pt idx="26164">
                  <c:v>4363.24</c:v>
                </c:pt>
                <c:pt idx="26165">
                  <c:v>4363.26</c:v>
                </c:pt>
                <c:pt idx="26166">
                  <c:v>4363.28</c:v>
                </c:pt>
                <c:pt idx="26167">
                  <c:v>4363.3</c:v>
                </c:pt>
                <c:pt idx="26168">
                  <c:v>4363.3200000000024</c:v>
                </c:pt>
                <c:pt idx="26169">
                  <c:v>4363.34</c:v>
                </c:pt>
                <c:pt idx="26170">
                  <c:v>4363.3600000000024</c:v>
                </c:pt>
                <c:pt idx="26171">
                  <c:v>4363.38</c:v>
                </c:pt>
                <c:pt idx="26172">
                  <c:v>4363.4000000000005</c:v>
                </c:pt>
                <c:pt idx="26173">
                  <c:v>4363.42</c:v>
                </c:pt>
                <c:pt idx="26174">
                  <c:v>4363.4399999999996</c:v>
                </c:pt>
                <c:pt idx="26175">
                  <c:v>4363.46</c:v>
                </c:pt>
                <c:pt idx="26176">
                  <c:v>4363.4799999999996</c:v>
                </c:pt>
                <c:pt idx="26177">
                  <c:v>4363.5</c:v>
                </c:pt>
                <c:pt idx="26178">
                  <c:v>4363.5200000000004</c:v>
                </c:pt>
                <c:pt idx="26179">
                  <c:v>4363.54</c:v>
                </c:pt>
                <c:pt idx="26180">
                  <c:v>4363.5600000000004</c:v>
                </c:pt>
                <c:pt idx="26181">
                  <c:v>4363.58</c:v>
                </c:pt>
                <c:pt idx="26182">
                  <c:v>4363.6000000000004</c:v>
                </c:pt>
                <c:pt idx="26183">
                  <c:v>4363.6200000000035</c:v>
                </c:pt>
                <c:pt idx="26184">
                  <c:v>4363.6400000000003</c:v>
                </c:pt>
                <c:pt idx="26185">
                  <c:v>4363.6600000000035</c:v>
                </c:pt>
                <c:pt idx="26186">
                  <c:v>4363.68</c:v>
                </c:pt>
                <c:pt idx="26187">
                  <c:v>4363.7</c:v>
                </c:pt>
                <c:pt idx="26188">
                  <c:v>4363.72</c:v>
                </c:pt>
                <c:pt idx="26189">
                  <c:v>4363.74</c:v>
                </c:pt>
                <c:pt idx="26190">
                  <c:v>4363.76</c:v>
                </c:pt>
                <c:pt idx="26191">
                  <c:v>4363.78</c:v>
                </c:pt>
                <c:pt idx="26192">
                  <c:v>4363.8</c:v>
                </c:pt>
                <c:pt idx="26193">
                  <c:v>4363.8200000000024</c:v>
                </c:pt>
                <c:pt idx="26194">
                  <c:v>4363.84</c:v>
                </c:pt>
                <c:pt idx="26195">
                  <c:v>4363.8600000000024</c:v>
                </c:pt>
                <c:pt idx="26196">
                  <c:v>4363.88</c:v>
                </c:pt>
                <c:pt idx="26197">
                  <c:v>4363.9000000000005</c:v>
                </c:pt>
                <c:pt idx="26198">
                  <c:v>4363.92</c:v>
                </c:pt>
                <c:pt idx="26199">
                  <c:v>4363.9399999999996</c:v>
                </c:pt>
                <c:pt idx="26200">
                  <c:v>4363.96</c:v>
                </c:pt>
                <c:pt idx="26201">
                  <c:v>4363.9799999999996</c:v>
                </c:pt>
                <c:pt idx="26202">
                  <c:v>4364</c:v>
                </c:pt>
                <c:pt idx="26203">
                  <c:v>4364.0200000000004</c:v>
                </c:pt>
                <c:pt idx="26204">
                  <c:v>4364.04</c:v>
                </c:pt>
                <c:pt idx="26205">
                  <c:v>4364.0600000000004</c:v>
                </c:pt>
                <c:pt idx="26206">
                  <c:v>4364.08</c:v>
                </c:pt>
                <c:pt idx="26207">
                  <c:v>4364.1000000000004</c:v>
                </c:pt>
                <c:pt idx="26208">
                  <c:v>4364.1200000000035</c:v>
                </c:pt>
                <c:pt idx="26209">
                  <c:v>4364.1400000000003</c:v>
                </c:pt>
                <c:pt idx="26210">
                  <c:v>4364.1600000000035</c:v>
                </c:pt>
                <c:pt idx="26211">
                  <c:v>4364.18</c:v>
                </c:pt>
                <c:pt idx="26212">
                  <c:v>4364.2</c:v>
                </c:pt>
                <c:pt idx="26213">
                  <c:v>4364.22</c:v>
                </c:pt>
                <c:pt idx="26214">
                  <c:v>4364.24</c:v>
                </c:pt>
                <c:pt idx="26215">
                  <c:v>4364.26</c:v>
                </c:pt>
                <c:pt idx="26216">
                  <c:v>4364.28</c:v>
                </c:pt>
                <c:pt idx="26217">
                  <c:v>4364.3</c:v>
                </c:pt>
                <c:pt idx="26218">
                  <c:v>4364.3200000000024</c:v>
                </c:pt>
                <c:pt idx="26219">
                  <c:v>4364.34</c:v>
                </c:pt>
                <c:pt idx="26220">
                  <c:v>4364.3600000000024</c:v>
                </c:pt>
                <c:pt idx="26221">
                  <c:v>4364.38</c:v>
                </c:pt>
                <c:pt idx="26222">
                  <c:v>4364.4000000000005</c:v>
                </c:pt>
                <c:pt idx="26223">
                  <c:v>4364.42</c:v>
                </c:pt>
                <c:pt idx="26224">
                  <c:v>4364.4399999999996</c:v>
                </c:pt>
                <c:pt idx="26225">
                  <c:v>4364.46</c:v>
                </c:pt>
                <c:pt idx="26226">
                  <c:v>4364.4799999999996</c:v>
                </c:pt>
                <c:pt idx="26227">
                  <c:v>4364.5</c:v>
                </c:pt>
                <c:pt idx="26228">
                  <c:v>4364.5200000000004</c:v>
                </c:pt>
                <c:pt idx="26229">
                  <c:v>4364.54</c:v>
                </c:pt>
                <c:pt idx="26230">
                  <c:v>4364.5600000000004</c:v>
                </c:pt>
                <c:pt idx="26231">
                  <c:v>4364.58</c:v>
                </c:pt>
                <c:pt idx="26232">
                  <c:v>4364.6000000000004</c:v>
                </c:pt>
                <c:pt idx="26233">
                  <c:v>4364.6200000000035</c:v>
                </c:pt>
                <c:pt idx="26234">
                  <c:v>4364.6400000000003</c:v>
                </c:pt>
                <c:pt idx="26235">
                  <c:v>4364.6600000000035</c:v>
                </c:pt>
                <c:pt idx="26236">
                  <c:v>4364.68</c:v>
                </c:pt>
                <c:pt idx="26237">
                  <c:v>4364.7</c:v>
                </c:pt>
                <c:pt idx="26238">
                  <c:v>4364.72</c:v>
                </c:pt>
                <c:pt idx="26239">
                  <c:v>4364.74</c:v>
                </c:pt>
                <c:pt idx="26240">
                  <c:v>4364.76</c:v>
                </c:pt>
                <c:pt idx="26241">
                  <c:v>4364.78</c:v>
                </c:pt>
                <c:pt idx="26242">
                  <c:v>4364.8</c:v>
                </c:pt>
                <c:pt idx="26243">
                  <c:v>4364.8200000000024</c:v>
                </c:pt>
                <c:pt idx="26244">
                  <c:v>4364.84</c:v>
                </c:pt>
                <c:pt idx="26245">
                  <c:v>4364.8600000000024</c:v>
                </c:pt>
                <c:pt idx="26246">
                  <c:v>4364.88</c:v>
                </c:pt>
                <c:pt idx="26247">
                  <c:v>4364.9000000000005</c:v>
                </c:pt>
                <c:pt idx="26248">
                  <c:v>4364.92</c:v>
                </c:pt>
                <c:pt idx="26249">
                  <c:v>4364.9399999999996</c:v>
                </c:pt>
                <c:pt idx="26250">
                  <c:v>4364.96</c:v>
                </c:pt>
                <c:pt idx="26251">
                  <c:v>4364.9799999999996</c:v>
                </c:pt>
                <c:pt idx="26252">
                  <c:v>4365</c:v>
                </c:pt>
                <c:pt idx="26253">
                  <c:v>4365.0200000000004</c:v>
                </c:pt>
                <c:pt idx="26254">
                  <c:v>4365.04</c:v>
                </c:pt>
                <c:pt idx="26255">
                  <c:v>4365.0600000000004</c:v>
                </c:pt>
                <c:pt idx="26256">
                  <c:v>4365.08</c:v>
                </c:pt>
                <c:pt idx="26257">
                  <c:v>4365.1000000000004</c:v>
                </c:pt>
                <c:pt idx="26258">
                  <c:v>4365.1200000000035</c:v>
                </c:pt>
                <c:pt idx="26259">
                  <c:v>4365.1400000000003</c:v>
                </c:pt>
                <c:pt idx="26260">
                  <c:v>4365.1600000000035</c:v>
                </c:pt>
                <c:pt idx="26261">
                  <c:v>4365.18</c:v>
                </c:pt>
                <c:pt idx="26262">
                  <c:v>4365.2</c:v>
                </c:pt>
                <c:pt idx="26263">
                  <c:v>4365.22</c:v>
                </c:pt>
                <c:pt idx="26264">
                  <c:v>4365.24</c:v>
                </c:pt>
                <c:pt idx="26265">
                  <c:v>4365.26</c:v>
                </c:pt>
                <c:pt idx="26266">
                  <c:v>4365.28</c:v>
                </c:pt>
                <c:pt idx="26267">
                  <c:v>4365.3</c:v>
                </c:pt>
                <c:pt idx="26268">
                  <c:v>4365.3200000000024</c:v>
                </c:pt>
                <c:pt idx="26269">
                  <c:v>4365.34</c:v>
                </c:pt>
                <c:pt idx="26270">
                  <c:v>4365.3600000000024</c:v>
                </c:pt>
                <c:pt idx="26271">
                  <c:v>4365.38</c:v>
                </c:pt>
                <c:pt idx="26272">
                  <c:v>4365.4000000000005</c:v>
                </c:pt>
                <c:pt idx="26273">
                  <c:v>4365.42</c:v>
                </c:pt>
                <c:pt idx="26274">
                  <c:v>4365.4399999999996</c:v>
                </c:pt>
                <c:pt idx="26275">
                  <c:v>4365.46</c:v>
                </c:pt>
                <c:pt idx="26276">
                  <c:v>4365.4799999999996</c:v>
                </c:pt>
                <c:pt idx="26277">
                  <c:v>4365.5</c:v>
                </c:pt>
                <c:pt idx="26278">
                  <c:v>4365.5200000000004</c:v>
                </c:pt>
                <c:pt idx="26279">
                  <c:v>4365.54</c:v>
                </c:pt>
                <c:pt idx="26280">
                  <c:v>4365.5600000000004</c:v>
                </c:pt>
                <c:pt idx="26281">
                  <c:v>4365.58</c:v>
                </c:pt>
                <c:pt idx="26282">
                  <c:v>4365.6000000000004</c:v>
                </c:pt>
                <c:pt idx="26283">
                  <c:v>4365.6200000000035</c:v>
                </c:pt>
                <c:pt idx="26284">
                  <c:v>4365.6400000000003</c:v>
                </c:pt>
                <c:pt idx="26285">
                  <c:v>4365.6600000000035</c:v>
                </c:pt>
                <c:pt idx="26286">
                  <c:v>4365.68</c:v>
                </c:pt>
                <c:pt idx="26287">
                  <c:v>4365.7</c:v>
                </c:pt>
                <c:pt idx="26288">
                  <c:v>4365.72</c:v>
                </c:pt>
                <c:pt idx="26289">
                  <c:v>4365.74</c:v>
                </c:pt>
                <c:pt idx="26290">
                  <c:v>4365.76</c:v>
                </c:pt>
                <c:pt idx="26291">
                  <c:v>4365.78</c:v>
                </c:pt>
                <c:pt idx="26292">
                  <c:v>4365.8</c:v>
                </c:pt>
                <c:pt idx="26293">
                  <c:v>4365.8200000000024</c:v>
                </c:pt>
                <c:pt idx="26294">
                  <c:v>4365.84</c:v>
                </c:pt>
                <c:pt idx="26295">
                  <c:v>4365.8600000000024</c:v>
                </c:pt>
                <c:pt idx="26296">
                  <c:v>4365.88</c:v>
                </c:pt>
                <c:pt idx="26297">
                  <c:v>4365.9000000000005</c:v>
                </c:pt>
                <c:pt idx="26298">
                  <c:v>4365.92</c:v>
                </c:pt>
                <c:pt idx="26299">
                  <c:v>4365.9399999999996</c:v>
                </c:pt>
                <c:pt idx="26300">
                  <c:v>4365.96</c:v>
                </c:pt>
                <c:pt idx="26301">
                  <c:v>4365.9799999999996</c:v>
                </c:pt>
                <c:pt idx="26302">
                  <c:v>4366</c:v>
                </c:pt>
                <c:pt idx="26303">
                  <c:v>4366.0200000000004</c:v>
                </c:pt>
                <c:pt idx="26304">
                  <c:v>4366.04</c:v>
                </c:pt>
                <c:pt idx="26305">
                  <c:v>4366.0600000000004</c:v>
                </c:pt>
                <c:pt idx="26306">
                  <c:v>4366.08</c:v>
                </c:pt>
                <c:pt idx="26307">
                  <c:v>4366.1000000000004</c:v>
                </c:pt>
                <c:pt idx="26308">
                  <c:v>4366.1200000000035</c:v>
                </c:pt>
                <c:pt idx="26309">
                  <c:v>4366.1400000000003</c:v>
                </c:pt>
                <c:pt idx="26310">
                  <c:v>4366.1600000000035</c:v>
                </c:pt>
                <c:pt idx="26311">
                  <c:v>4366.18</c:v>
                </c:pt>
                <c:pt idx="26312">
                  <c:v>4366.2</c:v>
                </c:pt>
                <c:pt idx="26313">
                  <c:v>4366.22</c:v>
                </c:pt>
                <c:pt idx="26314">
                  <c:v>4366.24</c:v>
                </c:pt>
                <c:pt idx="26315">
                  <c:v>4366.26</c:v>
                </c:pt>
                <c:pt idx="26316">
                  <c:v>4366.28</c:v>
                </c:pt>
                <c:pt idx="26317">
                  <c:v>4366.3</c:v>
                </c:pt>
                <c:pt idx="26318">
                  <c:v>4366.3200000000024</c:v>
                </c:pt>
                <c:pt idx="26319">
                  <c:v>4366.34</c:v>
                </c:pt>
                <c:pt idx="26320">
                  <c:v>4366.3600000000024</c:v>
                </c:pt>
                <c:pt idx="26321">
                  <c:v>4366.38</c:v>
                </c:pt>
                <c:pt idx="26322">
                  <c:v>4366.4000000000005</c:v>
                </c:pt>
                <c:pt idx="26323">
                  <c:v>4366.42</c:v>
                </c:pt>
                <c:pt idx="26324">
                  <c:v>4366.4399999999996</c:v>
                </c:pt>
                <c:pt idx="26325">
                  <c:v>4366.46</c:v>
                </c:pt>
                <c:pt idx="26326">
                  <c:v>4366.4799999999996</c:v>
                </c:pt>
                <c:pt idx="26327">
                  <c:v>4366.5</c:v>
                </c:pt>
                <c:pt idx="26328">
                  <c:v>4366.5200000000004</c:v>
                </c:pt>
                <c:pt idx="26329">
                  <c:v>4366.54</c:v>
                </c:pt>
                <c:pt idx="26330">
                  <c:v>4366.5600000000004</c:v>
                </c:pt>
                <c:pt idx="26331">
                  <c:v>4366.58</c:v>
                </c:pt>
                <c:pt idx="26332">
                  <c:v>4366.6000000000004</c:v>
                </c:pt>
                <c:pt idx="26333">
                  <c:v>4366.6200000000035</c:v>
                </c:pt>
                <c:pt idx="26334">
                  <c:v>4366.6400000000003</c:v>
                </c:pt>
                <c:pt idx="26335">
                  <c:v>4366.6600000000035</c:v>
                </c:pt>
                <c:pt idx="26336">
                  <c:v>4366.68</c:v>
                </c:pt>
                <c:pt idx="26337">
                  <c:v>4366.7</c:v>
                </c:pt>
                <c:pt idx="26338">
                  <c:v>4366.72</c:v>
                </c:pt>
                <c:pt idx="26339">
                  <c:v>4366.74</c:v>
                </c:pt>
                <c:pt idx="26340">
                  <c:v>4366.76</c:v>
                </c:pt>
                <c:pt idx="26341">
                  <c:v>4366.78</c:v>
                </c:pt>
                <c:pt idx="26342">
                  <c:v>4366.8</c:v>
                </c:pt>
                <c:pt idx="26343">
                  <c:v>4366.8200000000024</c:v>
                </c:pt>
                <c:pt idx="26344">
                  <c:v>4366.84</c:v>
                </c:pt>
                <c:pt idx="26345">
                  <c:v>4366.8600000000024</c:v>
                </c:pt>
                <c:pt idx="26346">
                  <c:v>4366.88</c:v>
                </c:pt>
                <c:pt idx="26347">
                  <c:v>4366.9000000000005</c:v>
                </c:pt>
                <c:pt idx="26348">
                  <c:v>4366.92</c:v>
                </c:pt>
                <c:pt idx="26349">
                  <c:v>4366.9399999999996</c:v>
                </c:pt>
                <c:pt idx="26350">
                  <c:v>4366.96</c:v>
                </c:pt>
                <c:pt idx="26351">
                  <c:v>4366.9799999999996</c:v>
                </c:pt>
                <c:pt idx="26352">
                  <c:v>4367</c:v>
                </c:pt>
                <c:pt idx="26353">
                  <c:v>4367.0200000000004</c:v>
                </c:pt>
                <c:pt idx="26354">
                  <c:v>4367.04</c:v>
                </c:pt>
                <c:pt idx="26355">
                  <c:v>4367.0600000000004</c:v>
                </c:pt>
                <c:pt idx="26356">
                  <c:v>4367.08</c:v>
                </c:pt>
                <c:pt idx="26357">
                  <c:v>4367.1000000000004</c:v>
                </c:pt>
                <c:pt idx="26358">
                  <c:v>4367.1200000000035</c:v>
                </c:pt>
                <c:pt idx="26359">
                  <c:v>4367.1400000000003</c:v>
                </c:pt>
                <c:pt idx="26360">
                  <c:v>4367.1600000000035</c:v>
                </c:pt>
                <c:pt idx="26361">
                  <c:v>4367.18</c:v>
                </c:pt>
                <c:pt idx="26362">
                  <c:v>4367.2</c:v>
                </c:pt>
                <c:pt idx="26363">
                  <c:v>4367.22</c:v>
                </c:pt>
                <c:pt idx="26364">
                  <c:v>4367.24</c:v>
                </c:pt>
                <c:pt idx="26365">
                  <c:v>4367.26</c:v>
                </c:pt>
                <c:pt idx="26366">
                  <c:v>4367.28</c:v>
                </c:pt>
                <c:pt idx="26367">
                  <c:v>4367.3</c:v>
                </c:pt>
                <c:pt idx="26368">
                  <c:v>4367.3200000000024</c:v>
                </c:pt>
                <c:pt idx="26369">
                  <c:v>4367.34</c:v>
                </c:pt>
                <c:pt idx="26370">
                  <c:v>4367.3600000000024</c:v>
                </c:pt>
                <c:pt idx="26371">
                  <c:v>4367.38</c:v>
                </c:pt>
                <c:pt idx="26372">
                  <c:v>4367.4000000000005</c:v>
                </c:pt>
                <c:pt idx="26373">
                  <c:v>4367.42</c:v>
                </c:pt>
                <c:pt idx="26374">
                  <c:v>4367.4399999999996</c:v>
                </c:pt>
                <c:pt idx="26375">
                  <c:v>4367.46</c:v>
                </c:pt>
                <c:pt idx="26376">
                  <c:v>4367.4799999999996</c:v>
                </c:pt>
                <c:pt idx="26377">
                  <c:v>4367.5</c:v>
                </c:pt>
                <c:pt idx="26378">
                  <c:v>4367.5200000000004</c:v>
                </c:pt>
                <c:pt idx="26379">
                  <c:v>4367.54</c:v>
                </c:pt>
                <c:pt idx="26380">
                  <c:v>4367.5600000000004</c:v>
                </c:pt>
                <c:pt idx="26381">
                  <c:v>4367.58</c:v>
                </c:pt>
                <c:pt idx="26382">
                  <c:v>4367.6000000000004</c:v>
                </c:pt>
                <c:pt idx="26383">
                  <c:v>4367.6200000000035</c:v>
                </c:pt>
                <c:pt idx="26384">
                  <c:v>4367.6400000000003</c:v>
                </c:pt>
                <c:pt idx="26385">
                  <c:v>4367.6600000000035</c:v>
                </c:pt>
                <c:pt idx="26386">
                  <c:v>4367.68</c:v>
                </c:pt>
                <c:pt idx="26387">
                  <c:v>4367.7</c:v>
                </c:pt>
                <c:pt idx="26388">
                  <c:v>4367.72</c:v>
                </c:pt>
                <c:pt idx="26389">
                  <c:v>4367.74</c:v>
                </c:pt>
                <c:pt idx="26390">
                  <c:v>4367.76</c:v>
                </c:pt>
                <c:pt idx="26391">
                  <c:v>4367.78</c:v>
                </c:pt>
                <c:pt idx="26392">
                  <c:v>4367.8</c:v>
                </c:pt>
                <c:pt idx="26393">
                  <c:v>4367.8200000000024</c:v>
                </c:pt>
                <c:pt idx="26394">
                  <c:v>4367.84</c:v>
                </c:pt>
                <c:pt idx="26395">
                  <c:v>4367.8600000000024</c:v>
                </c:pt>
                <c:pt idx="26396">
                  <c:v>4367.88</c:v>
                </c:pt>
                <c:pt idx="26397">
                  <c:v>4367.9000000000005</c:v>
                </c:pt>
                <c:pt idx="26398">
                  <c:v>4367.92</c:v>
                </c:pt>
                <c:pt idx="26399">
                  <c:v>4367.9399999999996</c:v>
                </c:pt>
                <c:pt idx="26400">
                  <c:v>4367.96</c:v>
                </c:pt>
                <c:pt idx="26401">
                  <c:v>4367.9799999999996</c:v>
                </c:pt>
                <c:pt idx="26402">
                  <c:v>4368</c:v>
                </c:pt>
                <c:pt idx="26403">
                  <c:v>4368.0200000000004</c:v>
                </c:pt>
                <c:pt idx="26404">
                  <c:v>4368.04</c:v>
                </c:pt>
                <c:pt idx="26405">
                  <c:v>4368.0600000000004</c:v>
                </c:pt>
                <c:pt idx="26406">
                  <c:v>4368.08</c:v>
                </c:pt>
                <c:pt idx="26407">
                  <c:v>4368.1000000000004</c:v>
                </c:pt>
                <c:pt idx="26408">
                  <c:v>4368.1200000000035</c:v>
                </c:pt>
                <c:pt idx="26409">
                  <c:v>4368.1400000000003</c:v>
                </c:pt>
                <c:pt idx="26410">
                  <c:v>4368.1600000000035</c:v>
                </c:pt>
                <c:pt idx="26411">
                  <c:v>4368.18</c:v>
                </c:pt>
                <c:pt idx="26412">
                  <c:v>4368.2</c:v>
                </c:pt>
                <c:pt idx="26413">
                  <c:v>4368.22</c:v>
                </c:pt>
                <c:pt idx="26414">
                  <c:v>4368.24</c:v>
                </c:pt>
                <c:pt idx="26415">
                  <c:v>4368.26</c:v>
                </c:pt>
                <c:pt idx="26416">
                  <c:v>4368.28</c:v>
                </c:pt>
                <c:pt idx="26417">
                  <c:v>4368.3</c:v>
                </c:pt>
                <c:pt idx="26418">
                  <c:v>4368.3200000000024</c:v>
                </c:pt>
                <c:pt idx="26419">
                  <c:v>4368.34</c:v>
                </c:pt>
                <c:pt idx="26420">
                  <c:v>4368.3600000000024</c:v>
                </c:pt>
                <c:pt idx="26421">
                  <c:v>4368.38</c:v>
                </c:pt>
                <c:pt idx="26422">
                  <c:v>4368.4000000000005</c:v>
                </c:pt>
                <c:pt idx="26423">
                  <c:v>4368.42</c:v>
                </c:pt>
                <c:pt idx="26424">
                  <c:v>4368.4399999999996</c:v>
                </c:pt>
                <c:pt idx="26425">
                  <c:v>4368.46</c:v>
                </c:pt>
                <c:pt idx="26426">
                  <c:v>4368.4799999999996</c:v>
                </c:pt>
                <c:pt idx="26427">
                  <c:v>4368.5</c:v>
                </c:pt>
                <c:pt idx="26428">
                  <c:v>4368.5200000000004</c:v>
                </c:pt>
                <c:pt idx="26429">
                  <c:v>4368.54</c:v>
                </c:pt>
                <c:pt idx="26430">
                  <c:v>4368.5600000000004</c:v>
                </c:pt>
                <c:pt idx="26431">
                  <c:v>4368.58</c:v>
                </c:pt>
                <c:pt idx="26432">
                  <c:v>4368.6000000000004</c:v>
                </c:pt>
                <c:pt idx="26433">
                  <c:v>4368.6200000000035</c:v>
                </c:pt>
                <c:pt idx="26434">
                  <c:v>4368.6400000000003</c:v>
                </c:pt>
                <c:pt idx="26435">
                  <c:v>4368.6600000000035</c:v>
                </c:pt>
                <c:pt idx="26436">
                  <c:v>4368.68</c:v>
                </c:pt>
                <c:pt idx="26437">
                  <c:v>4368.7</c:v>
                </c:pt>
                <c:pt idx="26438">
                  <c:v>4368.72</c:v>
                </c:pt>
                <c:pt idx="26439">
                  <c:v>4368.74</c:v>
                </c:pt>
                <c:pt idx="26440">
                  <c:v>4368.76</c:v>
                </c:pt>
                <c:pt idx="26441">
                  <c:v>4368.78</c:v>
                </c:pt>
                <c:pt idx="26442">
                  <c:v>4368.8</c:v>
                </c:pt>
                <c:pt idx="26443">
                  <c:v>4368.8200000000024</c:v>
                </c:pt>
                <c:pt idx="26444">
                  <c:v>4368.84</c:v>
                </c:pt>
                <c:pt idx="26445">
                  <c:v>4368.8600000000024</c:v>
                </c:pt>
                <c:pt idx="26446">
                  <c:v>4368.88</c:v>
                </c:pt>
                <c:pt idx="26447">
                  <c:v>4368.9000000000005</c:v>
                </c:pt>
                <c:pt idx="26448">
                  <c:v>4368.92</c:v>
                </c:pt>
                <c:pt idx="26449">
                  <c:v>4368.9399999999996</c:v>
                </c:pt>
                <c:pt idx="26450">
                  <c:v>4368.96</c:v>
                </c:pt>
                <c:pt idx="26451">
                  <c:v>4368.9799999999996</c:v>
                </c:pt>
                <c:pt idx="26452">
                  <c:v>4369</c:v>
                </c:pt>
                <c:pt idx="26453">
                  <c:v>4369.0200000000004</c:v>
                </c:pt>
                <c:pt idx="26454">
                  <c:v>4369.04</c:v>
                </c:pt>
                <c:pt idx="26455">
                  <c:v>4369.0600000000004</c:v>
                </c:pt>
                <c:pt idx="26456">
                  <c:v>4369.08</c:v>
                </c:pt>
                <c:pt idx="26457">
                  <c:v>4369.1000000000004</c:v>
                </c:pt>
                <c:pt idx="26458">
                  <c:v>4369.1200000000035</c:v>
                </c:pt>
                <c:pt idx="26459">
                  <c:v>4369.1400000000003</c:v>
                </c:pt>
                <c:pt idx="26460">
                  <c:v>4369.1600000000035</c:v>
                </c:pt>
                <c:pt idx="26461">
                  <c:v>4369.18</c:v>
                </c:pt>
                <c:pt idx="26462">
                  <c:v>4369.2</c:v>
                </c:pt>
                <c:pt idx="26463">
                  <c:v>4369.22</c:v>
                </c:pt>
                <c:pt idx="26464">
                  <c:v>4369.24</c:v>
                </c:pt>
                <c:pt idx="26465">
                  <c:v>4369.26</c:v>
                </c:pt>
                <c:pt idx="26466">
                  <c:v>4369.28</c:v>
                </c:pt>
                <c:pt idx="26467">
                  <c:v>4369.3</c:v>
                </c:pt>
                <c:pt idx="26468">
                  <c:v>4369.3200000000024</c:v>
                </c:pt>
                <c:pt idx="26469">
                  <c:v>4369.34</c:v>
                </c:pt>
                <c:pt idx="26470">
                  <c:v>4369.3600000000024</c:v>
                </c:pt>
                <c:pt idx="26471">
                  <c:v>4369.38</c:v>
                </c:pt>
                <c:pt idx="26472">
                  <c:v>4369.4000000000005</c:v>
                </c:pt>
                <c:pt idx="26473">
                  <c:v>4369.42</c:v>
                </c:pt>
                <c:pt idx="26474">
                  <c:v>4369.4399999999996</c:v>
                </c:pt>
                <c:pt idx="26475">
                  <c:v>4369.46</c:v>
                </c:pt>
                <c:pt idx="26476">
                  <c:v>4369.4799999999996</c:v>
                </c:pt>
                <c:pt idx="26477">
                  <c:v>4369.5</c:v>
                </c:pt>
                <c:pt idx="26478">
                  <c:v>4369.5200000000004</c:v>
                </c:pt>
                <c:pt idx="26479">
                  <c:v>4369.54</c:v>
                </c:pt>
                <c:pt idx="26480">
                  <c:v>4369.5600000000004</c:v>
                </c:pt>
                <c:pt idx="26481">
                  <c:v>4369.58</c:v>
                </c:pt>
                <c:pt idx="26482">
                  <c:v>4369.6000000000004</c:v>
                </c:pt>
                <c:pt idx="26483">
                  <c:v>4369.6200000000035</c:v>
                </c:pt>
                <c:pt idx="26484">
                  <c:v>4369.6400000000003</c:v>
                </c:pt>
                <c:pt idx="26485">
                  <c:v>4369.6600000000035</c:v>
                </c:pt>
                <c:pt idx="26486">
                  <c:v>4369.68</c:v>
                </c:pt>
                <c:pt idx="26487">
                  <c:v>4369.7</c:v>
                </c:pt>
                <c:pt idx="26488">
                  <c:v>4369.72</c:v>
                </c:pt>
                <c:pt idx="26489">
                  <c:v>4369.74</c:v>
                </c:pt>
                <c:pt idx="26490">
                  <c:v>4369.76</c:v>
                </c:pt>
                <c:pt idx="26491">
                  <c:v>4369.78</c:v>
                </c:pt>
                <c:pt idx="26492">
                  <c:v>4369.8</c:v>
                </c:pt>
                <c:pt idx="26493">
                  <c:v>4369.8200000000024</c:v>
                </c:pt>
                <c:pt idx="26494">
                  <c:v>4369.84</c:v>
                </c:pt>
                <c:pt idx="26495">
                  <c:v>4369.8600000000024</c:v>
                </c:pt>
                <c:pt idx="26496">
                  <c:v>4369.88</c:v>
                </c:pt>
                <c:pt idx="26497">
                  <c:v>4369.9000000000005</c:v>
                </c:pt>
                <c:pt idx="26498">
                  <c:v>4369.92</c:v>
                </c:pt>
                <c:pt idx="26499">
                  <c:v>4369.9399999999996</c:v>
                </c:pt>
                <c:pt idx="26500">
                  <c:v>4369.96</c:v>
                </c:pt>
                <c:pt idx="26501">
                  <c:v>4369.9799999999996</c:v>
                </c:pt>
                <c:pt idx="26502">
                  <c:v>4370</c:v>
                </c:pt>
                <c:pt idx="26503">
                  <c:v>4370.0200000000004</c:v>
                </c:pt>
                <c:pt idx="26504">
                  <c:v>4370.04</c:v>
                </c:pt>
                <c:pt idx="26505">
                  <c:v>4370.0600000000004</c:v>
                </c:pt>
                <c:pt idx="26506">
                  <c:v>4370.08</c:v>
                </c:pt>
                <c:pt idx="26507">
                  <c:v>4370.1000000000004</c:v>
                </c:pt>
                <c:pt idx="26508">
                  <c:v>4370.1200000000035</c:v>
                </c:pt>
                <c:pt idx="26509">
                  <c:v>4370.1400000000003</c:v>
                </c:pt>
                <c:pt idx="26510">
                  <c:v>4370.1600000000035</c:v>
                </c:pt>
                <c:pt idx="26511">
                  <c:v>4370.18</c:v>
                </c:pt>
                <c:pt idx="26512">
                  <c:v>4370.2</c:v>
                </c:pt>
                <c:pt idx="26513">
                  <c:v>4370.22</c:v>
                </c:pt>
                <c:pt idx="26514">
                  <c:v>4370.24</c:v>
                </c:pt>
                <c:pt idx="26515">
                  <c:v>4370.26</c:v>
                </c:pt>
                <c:pt idx="26516">
                  <c:v>4370.28</c:v>
                </c:pt>
                <c:pt idx="26517">
                  <c:v>4370.3</c:v>
                </c:pt>
                <c:pt idx="26518">
                  <c:v>4370.3200000000024</c:v>
                </c:pt>
                <c:pt idx="26519">
                  <c:v>4370.34</c:v>
                </c:pt>
                <c:pt idx="26520">
                  <c:v>4370.3600000000024</c:v>
                </c:pt>
                <c:pt idx="26521">
                  <c:v>4370.38</c:v>
                </c:pt>
                <c:pt idx="26522">
                  <c:v>4370.4000000000005</c:v>
                </c:pt>
                <c:pt idx="26523">
                  <c:v>4370.42</c:v>
                </c:pt>
                <c:pt idx="26524">
                  <c:v>4370.4399999999996</c:v>
                </c:pt>
                <c:pt idx="26525">
                  <c:v>4370.46</c:v>
                </c:pt>
                <c:pt idx="26526">
                  <c:v>4370.4799999999996</c:v>
                </c:pt>
                <c:pt idx="26527">
                  <c:v>4370.5</c:v>
                </c:pt>
                <c:pt idx="26528">
                  <c:v>4370.5200000000004</c:v>
                </c:pt>
                <c:pt idx="26529">
                  <c:v>4370.54</c:v>
                </c:pt>
                <c:pt idx="26530">
                  <c:v>4370.5600000000004</c:v>
                </c:pt>
                <c:pt idx="26531">
                  <c:v>4370.58</c:v>
                </c:pt>
                <c:pt idx="26532">
                  <c:v>4370.6000000000004</c:v>
                </c:pt>
                <c:pt idx="26533">
                  <c:v>4370.6200000000035</c:v>
                </c:pt>
                <c:pt idx="26534">
                  <c:v>4370.6400000000003</c:v>
                </c:pt>
                <c:pt idx="26535">
                  <c:v>4370.6600000000035</c:v>
                </c:pt>
                <c:pt idx="26536">
                  <c:v>4370.68</c:v>
                </c:pt>
                <c:pt idx="26537">
                  <c:v>4370.7</c:v>
                </c:pt>
                <c:pt idx="26538">
                  <c:v>4370.72</c:v>
                </c:pt>
                <c:pt idx="26539">
                  <c:v>4370.74</c:v>
                </c:pt>
                <c:pt idx="26540">
                  <c:v>4370.76</c:v>
                </c:pt>
                <c:pt idx="26541">
                  <c:v>4370.78</c:v>
                </c:pt>
                <c:pt idx="26542">
                  <c:v>4370.8</c:v>
                </c:pt>
                <c:pt idx="26543">
                  <c:v>4370.8200000000024</c:v>
                </c:pt>
                <c:pt idx="26544">
                  <c:v>4370.84</c:v>
                </c:pt>
                <c:pt idx="26545">
                  <c:v>4370.8600000000024</c:v>
                </c:pt>
                <c:pt idx="26546">
                  <c:v>4370.88</c:v>
                </c:pt>
                <c:pt idx="26547">
                  <c:v>4370.9000000000005</c:v>
                </c:pt>
                <c:pt idx="26548">
                  <c:v>4370.92</c:v>
                </c:pt>
                <c:pt idx="26549">
                  <c:v>4370.9399999999996</c:v>
                </c:pt>
                <c:pt idx="26550">
                  <c:v>4370.96</c:v>
                </c:pt>
                <c:pt idx="26551">
                  <c:v>4370.9799999999996</c:v>
                </c:pt>
                <c:pt idx="26552">
                  <c:v>4371</c:v>
                </c:pt>
                <c:pt idx="26553">
                  <c:v>4371.0200000000004</c:v>
                </c:pt>
                <c:pt idx="26554">
                  <c:v>4371.04</c:v>
                </c:pt>
                <c:pt idx="26555">
                  <c:v>4371.0600000000004</c:v>
                </c:pt>
                <c:pt idx="26556">
                  <c:v>4371.08</c:v>
                </c:pt>
                <c:pt idx="26557">
                  <c:v>4371.1000000000004</c:v>
                </c:pt>
                <c:pt idx="26558">
                  <c:v>4371.1200000000035</c:v>
                </c:pt>
                <c:pt idx="26559">
                  <c:v>4371.1400000000003</c:v>
                </c:pt>
                <c:pt idx="26560">
                  <c:v>4371.1600000000035</c:v>
                </c:pt>
                <c:pt idx="26561">
                  <c:v>4371.18</c:v>
                </c:pt>
                <c:pt idx="26562">
                  <c:v>4371.2</c:v>
                </c:pt>
                <c:pt idx="26563">
                  <c:v>4371.22</c:v>
                </c:pt>
                <c:pt idx="26564">
                  <c:v>4371.24</c:v>
                </c:pt>
                <c:pt idx="26565">
                  <c:v>4371.26</c:v>
                </c:pt>
                <c:pt idx="26566">
                  <c:v>4371.28</c:v>
                </c:pt>
                <c:pt idx="26567">
                  <c:v>4371.3</c:v>
                </c:pt>
                <c:pt idx="26568">
                  <c:v>4371.3200000000024</c:v>
                </c:pt>
                <c:pt idx="26569">
                  <c:v>4371.34</c:v>
                </c:pt>
                <c:pt idx="26570">
                  <c:v>4371.3600000000024</c:v>
                </c:pt>
                <c:pt idx="26571">
                  <c:v>4371.38</c:v>
                </c:pt>
                <c:pt idx="26572">
                  <c:v>4371.4000000000005</c:v>
                </c:pt>
                <c:pt idx="26573">
                  <c:v>4371.42</c:v>
                </c:pt>
                <c:pt idx="26574">
                  <c:v>4371.4399999999996</c:v>
                </c:pt>
                <c:pt idx="26575">
                  <c:v>4371.46</c:v>
                </c:pt>
                <c:pt idx="26576">
                  <c:v>4371.4799999999996</c:v>
                </c:pt>
                <c:pt idx="26577">
                  <c:v>4371.5</c:v>
                </c:pt>
                <c:pt idx="26578">
                  <c:v>4371.5200000000004</c:v>
                </c:pt>
                <c:pt idx="26579">
                  <c:v>4371.54</c:v>
                </c:pt>
                <c:pt idx="26580">
                  <c:v>4371.5600000000004</c:v>
                </c:pt>
                <c:pt idx="26581">
                  <c:v>4371.58</c:v>
                </c:pt>
                <c:pt idx="26582">
                  <c:v>4371.6000000000004</c:v>
                </c:pt>
                <c:pt idx="26583">
                  <c:v>4371.6200000000035</c:v>
                </c:pt>
                <c:pt idx="26584">
                  <c:v>4371.6400000000003</c:v>
                </c:pt>
                <c:pt idx="26585">
                  <c:v>4371.6600000000035</c:v>
                </c:pt>
                <c:pt idx="26586">
                  <c:v>4371.68</c:v>
                </c:pt>
                <c:pt idx="26587">
                  <c:v>4371.7</c:v>
                </c:pt>
                <c:pt idx="26588">
                  <c:v>4371.72</c:v>
                </c:pt>
                <c:pt idx="26589">
                  <c:v>4371.74</c:v>
                </c:pt>
                <c:pt idx="26590">
                  <c:v>4371.76</c:v>
                </c:pt>
                <c:pt idx="26591">
                  <c:v>4371.78</c:v>
                </c:pt>
                <c:pt idx="26592">
                  <c:v>4371.8</c:v>
                </c:pt>
                <c:pt idx="26593">
                  <c:v>4371.8200000000024</c:v>
                </c:pt>
                <c:pt idx="26594">
                  <c:v>4371.84</c:v>
                </c:pt>
                <c:pt idx="26595">
                  <c:v>4371.8600000000024</c:v>
                </c:pt>
                <c:pt idx="26596">
                  <c:v>4371.88</c:v>
                </c:pt>
                <c:pt idx="26597">
                  <c:v>4371.9000000000005</c:v>
                </c:pt>
                <c:pt idx="26598">
                  <c:v>4371.92</c:v>
                </c:pt>
                <c:pt idx="26599">
                  <c:v>4371.9399999999996</c:v>
                </c:pt>
                <c:pt idx="26600">
                  <c:v>4371.96</c:v>
                </c:pt>
                <c:pt idx="26601">
                  <c:v>4371.9799999999996</c:v>
                </c:pt>
                <c:pt idx="26602">
                  <c:v>4372</c:v>
                </c:pt>
                <c:pt idx="26603">
                  <c:v>4372.0200000000004</c:v>
                </c:pt>
                <c:pt idx="26604">
                  <c:v>4372.04</c:v>
                </c:pt>
                <c:pt idx="26605">
                  <c:v>4372.0600000000004</c:v>
                </c:pt>
                <c:pt idx="26606">
                  <c:v>4372.08</c:v>
                </c:pt>
                <c:pt idx="26607">
                  <c:v>4372.1000000000004</c:v>
                </c:pt>
                <c:pt idx="26608">
                  <c:v>4372.1200000000035</c:v>
                </c:pt>
                <c:pt idx="26609">
                  <c:v>4372.1400000000003</c:v>
                </c:pt>
                <c:pt idx="26610">
                  <c:v>4372.1600000000035</c:v>
                </c:pt>
                <c:pt idx="26611">
                  <c:v>4372.18</c:v>
                </c:pt>
                <c:pt idx="26612">
                  <c:v>4372.2</c:v>
                </c:pt>
                <c:pt idx="26613">
                  <c:v>4372.22</c:v>
                </c:pt>
                <c:pt idx="26614">
                  <c:v>4372.24</c:v>
                </c:pt>
                <c:pt idx="26615">
                  <c:v>4372.26</c:v>
                </c:pt>
                <c:pt idx="26616">
                  <c:v>4372.28</c:v>
                </c:pt>
                <c:pt idx="26617">
                  <c:v>4372.3</c:v>
                </c:pt>
                <c:pt idx="26618">
                  <c:v>4372.3200000000024</c:v>
                </c:pt>
                <c:pt idx="26619">
                  <c:v>4372.34</c:v>
                </c:pt>
                <c:pt idx="26620">
                  <c:v>4372.3600000000024</c:v>
                </c:pt>
                <c:pt idx="26621">
                  <c:v>4372.38</c:v>
                </c:pt>
                <c:pt idx="26622">
                  <c:v>4372.4000000000005</c:v>
                </c:pt>
                <c:pt idx="26623">
                  <c:v>4372.42</c:v>
                </c:pt>
                <c:pt idx="26624">
                  <c:v>4372.4399999999996</c:v>
                </c:pt>
                <c:pt idx="26625">
                  <c:v>4372.46</c:v>
                </c:pt>
                <c:pt idx="26626">
                  <c:v>4372.4799999999996</c:v>
                </c:pt>
                <c:pt idx="26627">
                  <c:v>4372.5</c:v>
                </c:pt>
                <c:pt idx="26628">
                  <c:v>4372.5200000000004</c:v>
                </c:pt>
                <c:pt idx="26629">
                  <c:v>4372.54</c:v>
                </c:pt>
                <c:pt idx="26630">
                  <c:v>4372.5600000000004</c:v>
                </c:pt>
                <c:pt idx="26631">
                  <c:v>4372.58</c:v>
                </c:pt>
                <c:pt idx="26632">
                  <c:v>4372.6000000000004</c:v>
                </c:pt>
                <c:pt idx="26633">
                  <c:v>4372.6200000000035</c:v>
                </c:pt>
                <c:pt idx="26634">
                  <c:v>4372.6400000000003</c:v>
                </c:pt>
                <c:pt idx="26635">
                  <c:v>4372.6600000000035</c:v>
                </c:pt>
                <c:pt idx="26636">
                  <c:v>4372.68</c:v>
                </c:pt>
                <c:pt idx="26637">
                  <c:v>4372.7</c:v>
                </c:pt>
                <c:pt idx="26638">
                  <c:v>4372.72</c:v>
                </c:pt>
                <c:pt idx="26639">
                  <c:v>4372.74</c:v>
                </c:pt>
                <c:pt idx="26640">
                  <c:v>4372.76</c:v>
                </c:pt>
                <c:pt idx="26641">
                  <c:v>4372.78</c:v>
                </c:pt>
                <c:pt idx="26642">
                  <c:v>4372.8</c:v>
                </c:pt>
                <c:pt idx="26643">
                  <c:v>4372.8200000000024</c:v>
                </c:pt>
                <c:pt idx="26644">
                  <c:v>4372.84</c:v>
                </c:pt>
                <c:pt idx="26645">
                  <c:v>4372.8600000000024</c:v>
                </c:pt>
                <c:pt idx="26646">
                  <c:v>4372.88</c:v>
                </c:pt>
                <c:pt idx="26647">
                  <c:v>4372.9000000000005</c:v>
                </c:pt>
                <c:pt idx="26648">
                  <c:v>4372.92</c:v>
                </c:pt>
                <c:pt idx="26649">
                  <c:v>4372.9399999999996</c:v>
                </c:pt>
                <c:pt idx="26650">
                  <c:v>4372.96</c:v>
                </c:pt>
                <c:pt idx="26651">
                  <c:v>4372.9799999999996</c:v>
                </c:pt>
                <c:pt idx="26652">
                  <c:v>4373</c:v>
                </c:pt>
                <c:pt idx="26653">
                  <c:v>4373.0200000000004</c:v>
                </c:pt>
                <c:pt idx="26654">
                  <c:v>4373.04</c:v>
                </c:pt>
                <c:pt idx="26655">
                  <c:v>4373.0600000000004</c:v>
                </c:pt>
                <c:pt idx="26656">
                  <c:v>4373.08</c:v>
                </c:pt>
                <c:pt idx="26657">
                  <c:v>4373.1000000000004</c:v>
                </c:pt>
                <c:pt idx="26658">
                  <c:v>4373.1200000000035</c:v>
                </c:pt>
                <c:pt idx="26659">
                  <c:v>4373.1400000000003</c:v>
                </c:pt>
                <c:pt idx="26660">
                  <c:v>4373.1600000000035</c:v>
                </c:pt>
                <c:pt idx="26661">
                  <c:v>4373.18</c:v>
                </c:pt>
                <c:pt idx="26662">
                  <c:v>4373.2</c:v>
                </c:pt>
                <c:pt idx="26663">
                  <c:v>4373.22</c:v>
                </c:pt>
                <c:pt idx="26664">
                  <c:v>4373.24</c:v>
                </c:pt>
                <c:pt idx="26665">
                  <c:v>4373.26</c:v>
                </c:pt>
                <c:pt idx="26666">
                  <c:v>4373.28</c:v>
                </c:pt>
                <c:pt idx="26667">
                  <c:v>4373.3</c:v>
                </c:pt>
                <c:pt idx="26668">
                  <c:v>4373.3200000000024</c:v>
                </c:pt>
                <c:pt idx="26669">
                  <c:v>4373.34</c:v>
                </c:pt>
                <c:pt idx="26670">
                  <c:v>4373.3600000000024</c:v>
                </c:pt>
                <c:pt idx="26671">
                  <c:v>4373.38</c:v>
                </c:pt>
                <c:pt idx="26672">
                  <c:v>4373.4000000000005</c:v>
                </c:pt>
                <c:pt idx="26673">
                  <c:v>4373.42</c:v>
                </c:pt>
                <c:pt idx="26674">
                  <c:v>4373.4399999999996</c:v>
                </c:pt>
                <c:pt idx="26675">
                  <c:v>4373.46</c:v>
                </c:pt>
                <c:pt idx="26676">
                  <c:v>4373.4799999999996</c:v>
                </c:pt>
                <c:pt idx="26677">
                  <c:v>4373.5</c:v>
                </c:pt>
                <c:pt idx="26678">
                  <c:v>4373.5200000000004</c:v>
                </c:pt>
                <c:pt idx="26679">
                  <c:v>4373.54</c:v>
                </c:pt>
                <c:pt idx="26680">
                  <c:v>4373.5600000000004</c:v>
                </c:pt>
                <c:pt idx="26681">
                  <c:v>4373.58</c:v>
                </c:pt>
                <c:pt idx="26682">
                  <c:v>4373.6000000000004</c:v>
                </c:pt>
                <c:pt idx="26683">
                  <c:v>4373.6200000000035</c:v>
                </c:pt>
                <c:pt idx="26684">
                  <c:v>4373.6400000000003</c:v>
                </c:pt>
                <c:pt idx="26685">
                  <c:v>4373.6600000000035</c:v>
                </c:pt>
                <c:pt idx="26686">
                  <c:v>4373.68</c:v>
                </c:pt>
                <c:pt idx="26687">
                  <c:v>4373.7</c:v>
                </c:pt>
                <c:pt idx="26688">
                  <c:v>4373.72</c:v>
                </c:pt>
                <c:pt idx="26689">
                  <c:v>4373.74</c:v>
                </c:pt>
                <c:pt idx="26690">
                  <c:v>4373.76</c:v>
                </c:pt>
                <c:pt idx="26691">
                  <c:v>4373.78</c:v>
                </c:pt>
                <c:pt idx="26692">
                  <c:v>4373.8</c:v>
                </c:pt>
                <c:pt idx="26693">
                  <c:v>4373.8200000000024</c:v>
                </c:pt>
                <c:pt idx="26694">
                  <c:v>4373.84</c:v>
                </c:pt>
                <c:pt idx="26695">
                  <c:v>4373.8600000000024</c:v>
                </c:pt>
                <c:pt idx="26696">
                  <c:v>4373.88</c:v>
                </c:pt>
                <c:pt idx="26697">
                  <c:v>4373.9000000000005</c:v>
                </c:pt>
                <c:pt idx="26698">
                  <c:v>4373.92</c:v>
                </c:pt>
                <c:pt idx="26699">
                  <c:v>4373.9399999999996</c:v>
                </c:pt>
                <c:pt idx="26700">
                  <c:v>4373.96</c:v>
                </c:pt>
                <c:pt idx="26701">
                  <c:v>4373.9799999999996</c:v>
                </c:pt>
                <c:pt idx="26702">
                  <c:v>4374</c:v>
                </c:pt>
                <c:pt idx="26703">
                  <c:v>4374.0200000000004</c:v>
                </c:pt>
                <c:pt idx="26704">
                  <c:v>4374.04</c:v>
                </c:pt>
                <c:pt idx="26705">
                  <c:v>4374.0600000000004</c:v>
                </c:pt>
                <c:pt idx="26706">
                  <c:v>4374.08</c:v>
                </c:pt>
                <c:pt idx="26707">
                  <c:v>4374.1000000000004</c:v>
                </c:pt>
                <c:pt idx="26708">
                  <c:v>4374.1200000000035</c:v>
                </c:pt>
                <c:pt idx="26709">
                  <c:v>4374.1400000000003</c:v>
                </c:pt>
                <c:pt idx="26710">
                  <c:v>4374.1600000000035</c:v>
                </c:pt>
                <c:pt idx="26711">
                  <c:v>4374.18</c:v>
                </c:pt>
                <c:pt idx="26712">
                  <c:v>4374.2</c:v>
                </c:pt>
                <c:pt idx="26713">
                  <c:v>4374.22</c:v>
                </c:pt>
                <c:pt idx="26714">
                  <c:v>4374.24</c:v>
                </c:pt>
                <c:pt idx="26715">
                  <c:v>4374.26</c:v>
                </c:pt>
                <c:pt idx="26716">
                  <c:v>4374.28</c:v>
                </c:pt>
                <c:pt idx="26717">
                  <c:v>4374.3</c:v>
                </c:pt>
                <c:pt idx="26718">
                  <c:v>4374.3200000000024</c:v>
                </c:pt>
                <c:pt idx="26719">
                  <c:v>4374.34</c:v>
                </c:pt>
                <c:pt idx="26720">
                  <c:v>4374.3600000000024</c:v>
                </c:pt>
                <c:pt idx="26721">
                  <c:v>4374.38</c:v>
                </c:pt>
                <c:pt idx="26722">
                  <c:v>4374.4000000000005</c:v>
                </c:pt>
                <c:pt idx="26723">
                  <c:v>4374.42</c:v>
                </c:pt>
                <c:pt idx="26724">
                  <c:v>4374.4399999999996</c:v>
                </c:pt>
                <c:pt idx="26725">
                  <c:v>4374.46</c:v>
                </c:pt>
                <c:pt idx="26726">
                  <c:v>4374.4799999999996</c:v>
                </c:pt>
                <c:pt idx="26727">
                  <c:v>4374.5</c:v>
                </c:pt>
                <c:pt idx="26728">
                  <c:v>4374.5200000000004</c:v>
                </c:pt>
                <c:pt idx="26729">
                  <c:v>4374.54</c:v>
                </c:pt>
                <c:pt idx="26730">
                  <c:v>4374.5600000000004</c:v>
                </c:pt>
                <c:pt idx="26731">
                  <c:v>4374.58</c:v>
                </c:pt>
                <c:pt idx="26732">
                  <c:v>4374.6000000000004</c:v>
                </c:pt>
                <c:pt idx="26733">
                  <c:v>4374.6200000000035</c:v>
                </c:pt>
                <c:pt idx="26734">
                  <c:v>4374.6400000000003</c:v>
                </c:pt>
                <c:pt idx="26735">
                  <c:v>4374.6600000000035</c:v>
                </c:pt>
                <c:pt idx="26736">
                  <c:v>4374.68</c:v>
                </c:pt>
                <c:pt idx="26737">
                  <c:v>4374.7</c:v>
                </c:pt>
                <c:pt idx="26738">
                  <c:v>4374.72</c:v>
                </c:pt>
                <c:pt idx="26739">
                  <c:v>4374.74</c:v>
                </c:pt>
                <c:pt idx="26740">
                  <c:v>4374.76</c:v>
                </c:pt>
                <c:pt idx="26741">
                  <c:v>4374.78</c:v>
                </c:pt>
                <c:pt idx="26742">
                  <c:v>4374.8</c:v>
                </c:pt>
                <c:pt idx="26743">
                  <c:v>4374.8200000000024</c:v>
                </c:pt>
                <c:pt idx="26744">
                  <c:v>4374.84</c:v>
                </c:pt>
                <c:pt idx="26745">
                  <c:v>4374.8600000000024</c:v>
                </c:pt>
                <c:pt idx="26746">
                  <c:v>4374.88</c:v>
                </c:pt>
                <c:pt idx="26747">
                  <c:v>4374.9000000000005</c:v>
                </c:pt>
                <c:pt idx="26748">
                  <c:v>4374.92</c:v>
                </c:pt>
                <c:pt idx="26749">
                  <c:v>4374.9399999999996</c:v>
                </c:pt>
                <c:pt idx="26750">
                  <c:v>4374.96</c:v>
                </c:pt>
                <c:pt idx="26751">
                  <c:v>4374.9799999999996</c:v>
                </c:pt>
                <c:pt idx="26752">
                  <c:v>4375</c:v>
                </c:pt>
                <c:pt idx="26753">
                  <c:v>4375.0200000000004</c:v>
                </c:pt>
                <c:pt idx="26754">
                  <c:v>4375.04</c:v>
                </c:pt>
                <c:pt idx="26755">
                  <c:v>4375.0600000000004</c:v>
                </c:pt>
                <c:pt idx="26756">
                  <c:v>4375.08</c:v>
                </c:pt>
                <c:pt idx="26757">
                  <c:v>4375.1000000000004</c:v>
                </c:pt>
                <c:pt idx="26758">
                  <c:v>4375.1200000000035</c:v>
                </c:pt>
                <c:pt idx="26759">
                  <c:v>4375.1400000000003</c:v>
                </c:pt>
                <c:pt idx="26760">
                  <c:v>4375.1600000000035</c:v>
                </c:pt>
                <c:pt idx="26761">
                  <c:v>4375.18</c:v>
                </c:pt>
                <c:pt idx="26762">
                  <c:v>4375.2</c:v>
                </c:pt>
                <c:pt idx="26763">
                  <c:v>4375.22</c:v>
                </c:pt>
                <c:pt idx="26764">
                  <c:v>4375.24</c:v>
                </c:pt>
                <c:pt idx="26765">
                  <c:v>4375.26</c:v>
                </c:pt>
                <c:pt idx="26766">
                  <c:v>4375.28</c:v>
                </c:pt>
                <c:pt idx="26767">
                  <c:v>4375.3</c:v>
                </c:pt>
                <c:pt idx="26768">
                  <c:v>4375.3200000000024</c:v>
                </c:pt>
                <c:pt idx="26769">
                  <c:v>4375.34</c:v>
                </c:pt>
                <c:pt idx="26770">
                  <c:v>4375.3600000000024</c:v>
                </c:pt>
                <c:pt idx="26771">
                  <c:v>4375.38</c:v>
                </c:pt>
                <c:pt idx="26772">
                  <c:v>4375.4000000000005</c:v>
                </c:pt>
                <c:pt idx="26773">
                  <c:v>4375.42</c:v>
                </c:pt>
                <c:pt idx="26774">
                  <c:v>4375.4399999999996</c:v>
                </c:pt>
                <c:pt idx="26775">
                  <c:v>4375.46</c:v>
                </c:pt>
                <c:pt idx="26776">
                  <c:v>4375.4799999999996</c:v>
                </c:pt>
                <c:pt idx="26777">
                  <c:v>4375.5</c:v>
                </c:pt>
                <c:pt idx="26778">
                  <c:v>4375.5200000000004</c:v>
                </c:pt>
                <c:pt idx="26779">
                  <c:v>4375.54</c:v>
                </c:pt>
                <c:pt idx="26780">
                  <c:v>4375.5600000000004</c:v>
                </c:pt>
                <c:pt idx="26781">
                  <c:v>4375.58</c:v>
                </c:pt>
                <c:pt idx="26782">
                  <c:v>4375.6000000000004</c:v>
                </c:pt>
                <c:pt idx="26783">
                  <c:v>4375.6200000000035</c:v>
                </c:pt>
                <c:pt idx="26784">
                  <c:v>4375.6400000000003</c:v>
                </c:pt>
                <c:pt idx="26785">
                  <c:v>4375.6600000000035</c:v>
                </c:pt>
                <c:pt idx="26786">
                  <c:v>4375.68</c:v>
                </c:pt>
                <c:pt idx="26787">
                  <c:v>4375.7</c:v>
                </c:pt>
                <c:pt idx="26788">
                  <c:v>4375.72</c:v>
                </c:pt>
                <c:pt idx="26789">
                  <c:v>4375.74</c:v>
                </c:pt>
                <c:pt idx="26790">
                  <c:v>4375.76</c:v>
                </c:pt>
                <c:pt idx="26791">
                  <c:v>4375.78</c:v>
                </c:pt>
                <c:pt idx="26792">
                  <c:v>4375.8</c:v>
                </c:pt>
                <c:pt idx="26793">
                  <c:v>4375.8200000000024</c:v>
                </c:pt>
                <c:pt idx="26794">
                  <c:v>4375.84</c:v>
                </c:pt>
                <c:pt idx="26795">
                  <c:v>4375.8600000000024</c:v>
                </c:pt>
                <c:pt idx="26796">
                  <c:v>4375.88</c:v>
                </c:pt>
                <c:pt idx="26797">
                  <c:v>4375.9000000000005</c:v>
                </c:pt>
                <c:pt idx="26798">
                  <c:v>4375.92</c:v>
                </c:pt>
                <c:pt idx="26799">
                  <c:v>4375.9399999999996</c:v>
                </c:pt>
                <c:pt idx="26800">
                  <c:v>4375.96</c:v>
                </c:pt>
                <c:pt idx="26801">
                  <c:v>4375.9799999999996</c:v>
                </c:pt>
                <c:pt idx="26802">
                  <c:v>4376</c:v>
                </c:pt>
                <c:pt idx="26803">
                  <c:v>4376.0200000000004</c:v>
                </c:pt>
                <c:pt idx="26804">
                  <c:v>4376.04</c:v>
                </c:pt>
                <c:pt idx="26805">
                  <c:v>4376.0600000000004</c:v>
                </c:pt>
                <c:pt idx="26806">
                  <c:v>4376.08</c:v>
                </c:pt>
                <c:pt idx="26807">
                  <c:v>4376.1000000000004</c:v>
                </c:pt>
                <c:pt idx="26808">
                  <c:v>4376.1200000000035</c:v>
                </c:pt>
                <c:pt idx="26809">
                  <c:v>4376.1400000000003</c:v>
                </c:pt>
                <c:pt idx="26810">
                  <c:v>4376.1600000000035</c:v>
                </c:pt>
                <c:pt idx="26811">
                  <c:v>4376.18</c:v>
                </c:pt>
                <c:pt idx="26812">
                  <c:v>4376.2</c:v>
                </c:pt>
                <c:pt idx="26813">
                  <c:v>4376.22</c:v>
                </c:pt>
                <c:pt idx="26814">
                  <c:v>4376.24</c:v>
                </c:pt>
                <c:pt idx="26815">
                  <c:v>4376.26</c:v>
                </c:pt>
                <c:pt idx="26816">
                  <c:v>4376.28</c:v>
                </c:pt>
                <c:pt idx="26817">
                  <c:v>4376.3</c:v>
                </c:pt>
                <c:pt idx="26818">
                  <c:v>4376.3200000000024</c:v>
                </c:pt>
                <c:pt idx="26819">
                  <c:v>4376.34</c:v>
                </c:pt>
                <c:pt idx="26820">
                  <c:v>4376.3600000000024</c:v>
                </c:pt>
                <c:pt idx="26821">
                  <c:v>4376.38</c:v>
                </c:pt>
                <c:pt idx="26822">
                  <c:v>4376.4000000000005</c:v>
                </c:pt>
                <c:pt idx="26823">
                  <c:v>4376.42</c:v>
                </c:pt>
                <c:pt idx="26824">
                  <c:v>4376.4399999999996</c:v>
                </c:pt>
                <c:pt idx="26825">
                  <c:v>4376.46</c:v>
                </c:pt>
                <c:pt idx="26826">
                  <c:v>4376.4799999999996</c:v>
                </c:pt>
                <c:pt idx="26827">
                  <c:v>4376.5</c:v>
                </c:pt>
                <c:pt idx="26828">
                  <c:v>4376.5200000000004</c:v>
                </c:pt>
                <c:pt idx="26829">
                  <c:v>4376.54</c:v>
                </c:pt>
                <c:pt idx="26830">
                  <c:v>4376.5600000000004</c:v>
                </c:pt>
                <c:pt idx="26831">
                  <c:v>4376.58</c:v>
                </c:pt>
                <c:pt idx="26832">
                  <c:v>4376.6000000000004</c:v>
                </c:pt>
                <c:pt idx="26833">
                  <c:v>4376.6200000000035</c:v>
                </c:pt>
                <c:pt idx="26834">
                  <c:v>4376.6400000000003</c:v>
                </c:pt>
                <c:pt idx="26835">
                  <c:v>4376.6600000000035</c:v>
                </c:pt>
                <c:pt idx="26836">
                  <c:v>4376.68</c:v>
                </c:pt>
                <c:pt idx="26837">
                  <c:v>4376.7</c:v>
                </c:pt>
                <c:pt idx="26838">
                  <c:v>4376.72</c:v>
                </c:pt>
                <c:pt idx="26839">
                  <c:v>4376.74</c:v>
                </c:pt>
                <c:pt idx="26840">
                  <c:v>4376.76</c:v>
                </c:pt>
                <c:pt idx="26841">
                  <c:v>4376.78</c:v>
                </c:pt>
                <c:pt idx="26842">
                  <c:v>4376.8</c:v>
                </c:pt>
                <c:pt idx="26843">
                  <c:v>4376.8200000000024</c:v>
                </c:pt>
                <c:pt idx="26844">
                  <c:v>4376.84</c:v>
                </c:pt>
                <c:pt idx="26845">
                  <c:v>4376.8600000000024</c:v>
                </c:pt>
                <c:pt idx="26846">
                  <c:v>4376.88</c:v>
                </c:pt>
                <c:pt idx="26847">
                  <c:v>4376.9000000000005</c:v>
                </c:pt>
                <c:pt idx="26848">
                  <c:v>4376.92</c:v>
                </c:pt>
                <c:pt idx="26849">
                  <c:v>4376.9399999999996</c:v>
                </c:pt>
                <c:pt idx="26850">
                  <c:v>4376.96</c:v>
                </c:pt>
                <c:pt idx="26851">
                  <c:v>4376.9799999999996</c:v>
                </c:pt>
                <c:pt idx="26852">
                  <c:v>4377</c:v>
                </c:pt>
                <c:pt idx="26853">
                  <c:v>4377.0200000000004</c:v>
                </c:pt>
                <c:pt idx="26854">
                  <c:v>4377.04</c:v>
                </c:pt>
                <c:pt idx="26855">
                  <c:v>4377.0600000000004</c:v>
                </c:pt>
                <c:pt idx="26856">
                  <c:v>4377.08</c:v>
                </c:pt>
                <c:pt idx="26857">
                  <c:v>4377.1000000000004</c:v>
                </c:pt>
                <c:pt idx="26858">
                  <c:v>4377.1200000000035</c:v>
                </c:pt>
                <c:pt idx="26859">
                  <c:v>4377.1400000000003</c:v>
                </c:pt>
                <c:pt idx="26860">
                  <c:v>4377.1600000000035</c:v>
                </c:pt>
                <c:pt idx="26861">
                  <c:v>4377.18</c:v>
                </c:pt>
                <c:pt idx="26862">
                  <c:v>4377.2</c:v>
                </c:pt>
                <c:pt idx="26863">
                  <c:v>4377.22</c:v>
                </c:pt>
                <c:pt idx="26864">
                  <c:v>4377.24</c:v>
                </c:pt>
                <c:pt idx="26865">
                  <c:v>4377.26</c:v>
                </c:pt>
                <c:pt idx="26866">
                  <c:v>4377.28</c:v>
                </c:pt>
                <c:pt idx="26867">
                  <c:v>4377.3</c:v>
                </c:pt>
                <c:pt idx="26868">
                  <c:v>4377.3200000000024</c:v>
                </c:pt>
                <c:pt idx="26869">
                  <c:v>4377.34</c:v>
                </c:pt>
                <c:pt idx="26870">
                  <c:v>4377.3600000000024</c:v>
                </c:pt>
                <c:pt idx="26871">
                  <c:v>4377.38</c:v>
                </c:pt>
                <c:pt idx="26872">
                  <c:v>4377.4000000000005</c:v>
                </c:pt>
                <c:pt idx="26873">
                  <c:v>4377.42</c:v>
                </c:pt>
                <c:pt idx="26874">
                  <c:v>4377.4399999999996</c:v>
                </c:pt>
                <c:pt idx="26875">
                  <c:v>4377.46</c:v>
                </c:pt>
                <c:pt idx="26876">
                  <c:v>4377.4799999999996</c:v>
                </c:pt>
                <c:pt idx="26877">
                  <c:v>4377.5</c:v>
                </c:pt>
                <c:pt idx="26878">
                  <c:v>4377.5200000000004</c:v>
                </c:pt>
                <c:pt idx="26879">
                  <c:v>4377.54</c:v>
                </c:pt>
                <c:pt idx="26880">
                  <c:v>4377.5600000000004</c:v>
                </c:pt>
                <c:pt idx="26881">
                  <c:v>4377.58</c:v>
                </c:pt>
                <c:pt idx="26882">
                  <c:v>4377.6000000000004</c:v>
                </c:pt>
                <c:pt idx="26883">
                  <c:v>4377.6200000000035</c:v>
                </c:pt>
                <c:pt idx="26884">
                  <c:v>4377.6400000000003</c:v>
                </c:pt>
                <c:pt idx="26885">
                  <c:v>4377.6600000000035</c:v>
                </c:pt>
                <c:pt idx="26886">
                  <c:v>4377.68</c:v>
                </c:pt>
                <c:pt idx="26887">
                  <c:v>4377.7</c:v>
                </c:pt>
                <c:pt idx="26888">
                  <c:v>4377.72</c:v>
                </c:pt>
                <c:pt idx="26889">
                  <c:v>4377.74</c:v>
                </c:pt>
                <c:pt idx="26890">
                  <c:v>4377.76</c:v>
                </c:pt>
                <c:pt idx="26891">
                  <c:v>4377.78</c:v>
                </c:pt>
                <c:pt idx="26892">
                  <c:v>4377.8</c:v>
                </c:pt>
                <c:pt idx="26893">
                  <c:v>4377.8200000000024</c:v>
                </c:pt>
                <c:pt idx="26894">
                  <c:v>4377.84</c:v>
                </c:pt>
                <c:pt idx="26895">
                  <c:v>4377.8600000000024</c:v>
                </c:pt>
                <c:pt idx="26896">
                  <c:v>4377.88</c:v>
                </c:pt>
                <c:pt idx="26897">
                  <c:v>4377.9000000000005</c:v>
                </c:pt>
                <c:pt idx="26898">
                  <c:v>4377.92</c:v>
                </c:pt>
                <c:pt idx="26899">
                  <c:v>4377.9399999999996</c:v>
                </c:pt>
                <c:pt idx="26900">
                  <c:v>4377.96</c:v>
                </c:pt>
                <c:pt idx="26901">
                  <c:v>4377.9799999999996</c:v>
                </c:pt>
                <c:pt idx="26902">
                  <c:v>4378</c:v>
                </c:pt>
                <c:pt idx="26903">
                  <c:v>4378.0200000000004</c:v>
                </c:pt>
                <c:pt idx="26904">
                  <c:v>4378.04</c:v>
                </c:pt>
                <c:pt idx="26905">
                  <c:v>4378.0600000000004</c:v>
                </c:pt>
                <c:pt idx="26906">
                  <c:v>4378.08</c:v>
                </c:pt>
                <c:pt idx="26907">
                  <c:v>4378.1000000000004</c:v>
                </c:pt>
                <c:pt idx="26908">
                  <c:v>4378.1200000000035</c:v>
                </c:pt>
                <c:pt idx="26909">
                  <c:v>4378.1400000000003</c:v>
                </c:pt>
                <c:pt idx="26910">
                  <c:v>4378.1600000000035</c:v>
                </c:pt>
                <c:pt idx="26911">
                  <c:v>4378.18</c:v>
                </c:pt>
                <c:pt idx="26912">
                  <c:v>4378.2</c:v>
                </c:pt>
                <c:pt idx="26913">
                  <c:v>4378.22</c:v>
                </c:pt>
                <c:pt idx="26914">
                  <c:v>4378.24</c:v>
                </c:pt>
                <c:pt idx="26915">
                  <c:v>4378.26</c:v>
                </c:pt>
                <c:pt idx="26916">
                  <c:v>4378.28</c:v>
                </c:pt>
                <c:pt idx="26917">
                  <c:v>4378.3</c:v>
                </c:pt>
                <c:pt idx="26918">
                  <c:v>4378.3200000000024</c:v>
                </c:pt>
                <c:pt idx="26919">
                  <c:v>4378.34</c:v>
                </c:pt>
                <c:pt idx="26920">
                  <c:v>4378.3600000000024</c:v>
                </c:pt>
                <c:pt idx="26921">
                  <c:v>4378.38</c:v>
                </c:pt>
                <c:pt idx="26922">
                  <c:v>4378.4000000000005</c:v>
                </c:pt>
                <c:pt idx="26923">
                  <c:v>4378.42</c:v>
                </c:pt>
                <c:pt idx="26924">
                  <c:v>4378.4399999999996</c:v>
                </c:pt>
                <c:pt idx="26925">
                  <c:v>4378.46</c:v>
                </c:pt>
                <c:pt idx="26926">
                  <c:v>4378.4799999999996</c:v>
                </c:pt>
                <c:pt idx="26927">
                  <c:v>4378.5</c:v>
                </c:pt>
                <c:pt idx="26928">
                  <c:v>4378.5200000000004</c:v>
                </c:pt>
                <c:pt idx="26929">
                  <c:v>4378.54</c:v>
                </c:pt>
                <c:pt idx="26930">
                  <c:v>4378.5600000000004</c:v>
                </c:pt>
                <c:pt idx="26931">
                  <c:v>4378.58</c:v>
                </c:pt>
                <c:pt idx="26932">
                  <c:v>4378.6000000000004</c:v>
                </c:pt>
                <c:pt idx="26933">
                  <c:v>4378.6200000000035</c:v>
                </c:pt>
                <c:pt idx="26934">
                  <c:v>4378.6400000000003</c:v>
                </c:pt>
                <c:pt idx="26935">
                  <c:v>4378.6600000000035</c:v>
                </c:pt>
                <c:pt idx="26936">
                  <c:v>4378.68</c:v>
                </c:pt>
                <c:pt idx="26937">
                  <c:v>4378.7</c:v>
                </c:pt>
                <c:pt idx="26938">
                  <c:v>4378.72</c:v>
                </c:pt>
                <c:pt idx="26939">
                  <c:v>4378.74</c:v>
                </c:pt>
                <c:pt idx="26940">
                  <c:v>4378.76</c:v>
                </c:pt>
                <c:pt idx="26941">
                  <c:v>4378.78</c:v>
                </c:pt>
                <c:pt idx="26942">
                  <c:v>4378.8</c:v>
                </c:pt>
                <c:pt idx="26943">
                  <c:v>4378.8200000000024</c:v>
                </c:pt>
                <c:pt idx="26944">
                  <c:v>4378.84</c:v>
                </c:pt>
                <c:pt idx="26945">
                  <c:v>4378.8600000000024</c:v>
                </c:pt>
                <c:pt idx="26946">
                  <c:v>4378.88</c:v>
                </c:pt>
                <c:pt idx="26947">
                  <c:v>4378.9000000000005</c:v>
                </c:pt>
                <c:pt idx="26948">
                  <c:v>4378.92</c:v>
                </c:pt>
                <c:pt idx="26949">
                  <c:v>4378.9399999999996</c:v>
                </c:pt>
                <c:pt idx="26950">
                  <c:v>4378.96</c:v>
                </c:pt>
                <c:pt idx="26951">
                  <c:v>4378.9799999999996</c:v>
                </c:pt>
                <c:pt idx="26952">
                  <c:v>4379</c:v>
                </c:pt>
                <c:pt idx="26953">
                  <c:v>4379.0200000000004</c:v>
                </c:pt>
                <c:pt idx="26954">
                  <c:v>4379.04</c:v>
                </c:pt>
                <c:pt idx="26955">
                  <c:v>4379.0600000000004</c:v>
                </c:pt>
                <c:pt idx="26956">
                  <c:v>4379.08</c:v>
                </c:pt>
                <c:pt idx="26957">
                  <c:v>4379.1000000000004</c:v>
                </c:pt>
                <c:pt idx="26958">
                  <c:v>4379.1200000000035</c:v>
                </c:pt>
                <c:pt idx="26959">
                  <c:v>4379.1400000000003</c:v>
                </c:pt>
                <c:pt idx="26960">
                  <c:v>4379.1600000000035</c:v>
                </c:pt>
                <c:pt idx="26961">
                  <c:v>4379.18</c:v>
                </c:pt>
                <c:pt idx="26962">
                  <c:v>4379.2</c:v>
                </c:pt>
                <c:pt idx="26963">
                  <c:v>4379.22</c:v>
                </c:pt>
                <c:pt idx="26964">
                  <c:v>4379.24</c:v>
                </c:pt>
                <c:pt idx="26965">
                  <c:v>4379.26</c:v>
                </c:pt>
                <c:pt idx="26966">
                  <c:v>4379.28</c:v>
                </c:pt>
                <c:pt idx="26967">
                  <c:v>4379.3</c:v>
                </c:pt>
                <c:pt idx="26968">
                  <c:v>4379.3200000000024</c:v>
                </c:pt>
                <c:pt idx="26969">
                  <c:v>4379.34</c:v>
                </c:pt>
                <c:pt idx="26970">
                  <c:v>4379.3600000000024</c:v>
                </c:pt>
                <c:pt idx="26971">
                  <c:v>4379.38</c:v>
                </c:pt>
                <c:pt idx="26972">
                  <c:v>4379.4000000000005</c:v>
                </c:pt>
                <c:pt idx="26973">
                  <c:v>4379.42</c:v>
                </c:pt>
                <c:pt idx="26974">
                  <c:v>4379.4399999999996</c:v>
                </c:pt>
                <c:pt idx="26975">
                  <c:v>4379.46</c:v>
                </c:pt>
                <c:pt idx="26976">
                  <c:v>4379.4799999999996</c:v>
                </c:pt>
                <c:pt idx="26977">
                  <c:v>4379.5</c:v>
                </c:pt>
                <c:pt idx="26978">
                  <c:v>4379.5200000000004</c:v>
                </c:pt>
                <c:pt idx="26979">
                  <c:v>4379.54</c:v>
                </c:pt>
                <c:pt idx="26980">
                  <c:v>4379.5600000000004</c:v>
                </c:pt>
                <c:pt idx="26981">
                  <c:v>4379.58</c:v>
                </c:pt>
                <c:pt idx="26982">
                  <c:v>4379.6000000000004</c:v>
                </c:pt>
                <c:pt idx="26983">
                  <c:v>4379.6200000000035</c:v>
                </c:pt>
                <c:pt idx="26984">
                  <c:v>4379.6400000000003</c:v>
                </c:pt>
                <c:pt idx="26985">
                  <c:v>4379.6600000000035</c:v>
                </c:pt>
                <c:pt idx="26986">
                  <c:v>4379.68</c:v>
                </c:pt>
                <c:pt idx="26987">
                  <c:v>4379.7</c:v>
                </c:pt>
                <c:pt idx="26988">
                  <c:v>4379.72</c:v>
                </c:pt>
                <c:pt idx="26989">
                  <c:v>4379.74</c:v>
                </c:pt>
                <c:pt idx="26990">
                  <c:v>4379.76</c:v>
                </c:pt>
                <c:pt idx="26991">
                  <c:v>4379.78</c:v>
                </c:pt>
                <c:pt idx="26992">
                  <c:v>4379.8</c:v>
                </c:pt>
                <c:pt idx="26993">
                  <c:v>4379.8200000000024</c:v>
                </c:pt>
                <c:pt idx="26994">
                  <c:v>4379.84</c:v>
                </c:pt>
                <c:pt idx="26995">
                  <c:v>4379.8600000000024</c:v>
                </c:pt>
                <c:pt idx="26996">
                  <c:v>4379.88</c:v>
                </c:pt>
                <c:pt idx="26997">
                  <c:v>4379.9000000000005</c:v>
                </c:pt>
                <c:pt idx="26998">
                  <c:v>4379.92</c:v>
                </c:pt>
                <c:pt idx="26999">
                  <c:v>4379.9399999999996</c:v>
                </c:pt>
                <c:pt idx="27000">
                  <c:v>4379.96</c:v>
                </c:pt>
                <c:pt idx="27001">
                  <c:v>4379.9799999999996</c:v>
                </c:pt>
                <c:pt idx="27002">
                  <c:v>4380</c:v>
                </c:pt>
                <c:pt idx="27003">
                  <c:v>4380.0200000000004</c:v>
                </c:pt>
                <c:pt idx="27004">
                  <c:v>4380.04</c:v>
                </c:pt>
                <c:pt idx="27005">
                  <c:v>4380.0600000000004</c:v>
                </c:pt>
                <c:pt idx="27006">
                  <c:v>4380.08</c:v>
                </c:pt>
                <c:pt idx="27007">
                  <c:v>4380.1000000000004</c:v>
                </c:pt>
                <c:pt idx="27008">
                  <c:v>4380.1200000000035</c:v>
                </c:pt>
                <c:pt idx="27009">
                  <c:v>4380.1400000000003</c:v>
                </c:pt>
                <c:pt idx="27010">
                  <c:v>4380.1600000000035</c:v>
                </c:pt>
                <c:pt idx="27011">
                  <c:v>4380.18</c:v>
                </c:pt>
                <c:pt idx="27012">
                  <c:v>4380.2</c:v>
                </c:pt>
                <c:pt idx="27013">
                  <c:v>4380.22</c:v>
                </c:pt>
                <c:pt idx="27014">
                  <c:v>4380.24</c:v>
                </c:pt>
                <c:pt idx="27015">
                  <c:v>4380.26</c:v>
                </c:pt>
                <c:pt idx="27016">
                  <c:v>4380.28</c:v>
                </c:pt>
                <c:pt idx="27017">
                  <c:v>4380.3</c:v>
                </c:pt>
                <c:pt idx="27018">
                  <c:v>4380.3200000000024</c:v>
                </c:pt>
                <c:pt idx="27019">
                  <c:v>4380.34</c:v>
                </c:pt>
                <c:pt idx="27020">
                  <c:v>4380.3600000000024</c:v>
                </c:pt>
                <c:pt idx="27021">
                  <c:v>4380.38</c:v>
                </c:pt>
                <c:pt idx="27022">
                  <c:v>4380.4000000000005</c:v>
                </c:pt>
                <c:pt idx="27023">
                  <c:v>4380.42</c:v>
                </c:pt>
                <c:pt idx="27024">
                  <c:v>4380.4399999999996</c:v>
                </c:pt>
                <c:pt idx="27025">
                  <c:v>4380.46</c:v>
                </c:pt>
                <c:pt idx="27026">
                  <c:v>4380.4799999999996</c:v>
                </c:pt>
                <c:pt idx="27027">
                  <c:v>4380.5</c:v>
                </c:pt>
                <c:pt idx="27028">
                  <c:v>4380.5200000000004</c:v>
                </c:pt>
                <c:pt idx="27029">
                  <c:v>4380.54</c:v>
                </c:pt>
                <c:pt idx="27030">
                  <c:v>4380.5600000000004</c:v>
                </c:pt>
                <c:pt idx="27031">
                  <c:v>4380.58</c:v>
                </c:pt>
                <c:pt idx="27032">
                  <c:v>4380.6000000000004</c:v>
                </c:pt>
                <c:pt idx="27033">
                  <c:v>4380.6200000000035</c:v>
                </c:pt>
                <c:pt idx="27034">
                  <c:v>4380.6400000000003</c:v>
                </c:pt>
                <c:pt idx="27035">
                  <c:v>4380.6600000000035</c:v>
                </c:pt>
                <c:pt idx="27036">
                  <c:v>4380.68</c:v>
                </c:pt>
                <c:pt idx="27037">
                  <c:v>4380.7</c:v>
                </c:pt>
                <c:pt idx="27038">
                  <c:v>4380.72</c:v>
                </c:pt>
                <c:pt idx="27039">
                  <c:v>4380.74</c:v>
                </c:pt>
                <c:pt idx="27040">
                  <c:v>4380.76</c:v>
                </c:pt>
                <c:pt idx="27041">
                  <c:v>4380.78</c:v>
                </c:pt>
                <c:pt idx="27042">
                  <c:v>4380.8</c:v>
                </c:pt>
                <c:pt idx="27043">
                  <c:v>4380.8200000000024</c:v>
                </c:pt>
                <c:pt idx="27044">
                  <c:v>4380.84</c:v>
                </c:pt>
                <c:pt idx="27045">
                  <c:v>4380.8600000000024</c:v>
                </c:pt>
                <c:pt idx="27046">
                  <c:v>4380.88</c:v>
                </c:pt>
                <c:pt idx="27047">
                  <c:v>4380.9000000000005</c:v>
                </c:pt>
                <c:pt idx="27048">
                  <c:v>4380.92</c:v>
                </c:pt>
                <c:pt idx="27049">
                  <c:v>4380.9399999999996</c:v>
                </c:pt>
                <c:pt idx="27050">
                  <c:v>4380.96</c:v>
                </c:pt>
                <c:pt idx="27051">
                  <c:v>4380.9799999999996</c:v>
                </c:pt>
                <c:pt idx="27052">
                  <c:v>4381</c:v>
                </c:pt>
                <c:pt idx="27053">
                  <c:v>4381.0200000000004</c:v>
                </c:pt>
                <c:pt idx="27054">
                  <c:v>4381.04</c:v>
                </c:pt>
                <c:pt idx="27055">
                  <c:v>4381.0600000000004</c:v>
                </c:pt>
                <c:pt idx="27056">
                  <c:v>4381.08</c:v>
                </c:pt>
                <c:pt idx="27057">
                  <c:v>4381.1000000000004</c:v>
                </c:pt>
                <c:pt idx="27058">
                  <c:v>4381.1200000000035</c:v>
                </c:pt>
                <c:pt idx="27059">
                  <c:v>4381.1400000000003</c:v>
                </c:pt>
                <c:pt idx="27060">
                  <c:v>4381.1600000000035</c:v>
                </c:pt>
                <c:pt idx="27061">
                  <c:v>4381.18</c:v>
                </c:pt>
                <c:pt idx="27062">
                  <c:v>4381.2</c:v>
                </c:pt>
                <c:pt idx="27063">
                  <c:v>4381.22</c:v>
                </c:pt>
                <c:pt idx="27064">
                  <c:v>4381.24</c:v>
                </c:pt>
                <c:pt idx="27065">
                  <c:v>4381.26</c:v>
                </c:pt>
                <c:pt idx="27066">
                  <c:v>4381.28</c:v>
                </c:pt>
                <c:pt idx="27067">
                  <c:v>4381.3</c:v>
                </c:pt>
                <c:pt idx="27068">
                  <c:v>4381.3200000000024</c:v>
                </c:pt>
                <c:pt idx="27069">
                  <c:v>4381.34</c:v>
                </c:pt>
                <c:pt idx="27070">
                  <c:v>4381.3600000000024</c:v>
                </c:pt>
                <c:pt idx="27071">
                  <c:v>4381.38</c:v>
                </c:pt>
                <c:pt idx="27072">
                  <c:v>4381.4000000000005</c:v>
                </c:pt>
                <c:pt idx="27073">
                  <c:v>4381.42</c:v>
                </c:pt>
                <c:pt idx="27074">
                  <c:v>4381.4399999999996</c:v>
                </c:pt>
                <c:pt idx="27075">
                  <c:v>4381.46</c:v>
                </c:pt>
                <c:pt idx="27076">
                  <c:v>4381.4799999999996</c:v>
                </c:pt>
                <c:pt idx="27077">
                  <c:v>4381.5</c:v>
                </c:pt>
                <c:pt idx="27078">
                  <c:v>4381.5200000000004</c:v>
                </c:pt>
                <c:pt idx="27079">
                  <c:v>4381.54</c:v>
                </c:pt>
                <c:pt idx="27080">
                  <c:v>4381.5600000000004</c:v>
                </c:pt>
                <c:pt idx="27081">
                  <c:v>4381.58</c:v>
                </c:pt>
                <c:pt idx="27082">
                  <c:v>4381.6000000000004</c:v>
                </c:pt>
                <c:pt idx="27083">
                  <c:v>4381.6200000000035</c:v>
                </c:pt>
                <c:pt idx="27084">
                  <c:v>4381.6400000000003</c:v>
                </c:pt>
                <c:pt idx="27085">
                  <c:v>4381.6600000000035</c:v>
                </c:pt>
                <c:pt idx="27086">
                  <c:v>4381.68</c:v>
                </c:pt>
                <c:pt idx="27087">
                  <c:v>4381.7</c:v>
                </c:pt>
                <c:pt idx="27088">
                  <c:v>4381.72</c:v>
                </c:pt>
                <c:pt idx="27089">
                  <c:v>4381.74</c:v>
                </c:pt>
                <c:pt idx="27090">
                  <c:v>4381.76</c:v>
                </c:pt>
                <c:pt idx="27091">
                  <c:v>4381.78</c:v>
                </c:pt>
                <c:pt idx="27092">
                  <c:v>4381.8</c:v>
                </c:pt>
                <c:pt idx="27093">
                  <c:v>4381.8200000000024</c:v>
                </c:pt>
                <c:pt idx="27094">
                  <c:v>4381.84</c:v>
                </c:pt>
                <c:pt idx="27095">
                  <c:v>4381.8600000000024</c:v>
                </c:pt>
                <c:pt idx="27096">
                  <c:v>4381.88</c:v>
                </c:pt>
                <c:pt idx="27097">
                  <c:v>4381.9000000000005</c:v>
                </c:pt>
                <c:pt idx="27098">
                  <c:v>4381.92</c:v>
                </c:pt>
                <c:pt idx="27099">
                  <c:v>4381.9399999999996</c:v>
                </c:pt>
                <c:pt idx="27100">
                  <c:v>4381.96</c:v>
                </c:pt>
                <c:pt idx="27101">
                  <c:v>4381.9799999999996</c:v>
                </c:pt>
                <c:pt idx="27102">
                  <c:v>4382</c:v>
                </c:pt>
                <c:pt idx="27103">
                  <c:v>4382.0200000000004</c:v>
                </c:pt>
                <c:pt idx="27104">
                  <c:v>4382.04</c:v>
                </c:pt>
                <c:pt idx="27105">
                  <c:v>4382.0600000000004</c:v>
                </c:pt>
                <c:pt idx="27106">
                  <c:v>4382.08</c:v>
                </c:pt>
                <c:pt idx="27107">
                  <c:v>4382.1000000000004</c:v>
                </c:pt>
                <c:pt idx="27108">
                  <c:v>4382.1200000000035</c:v>
                </c:pt>
                <c:pt idx="27109">
                  <c:v>4382.1400000000003</c:v>
                </c:pt>
                <c:pt idx="27110">
                  <c:v>4382.1600000000035</c:v>
                </c:pt>
                <c:pt idx="27111">
                  <c:v>4382.18</c:v>
                </c:pt>
                <c:pt idx="27112">
                  <c:v>4382.2</c:v>
                </c:pt>
                <c:pt idx="27113">
                  <c:v>4382.22</c:v>
                </c:pt>
                <c:pt idx="27114">
                  <c:v>4382.24</c:v>
                </c:pt>
                <c:pt idx="27115">
                  <c:v>4382.26</c:v>
                </c:pt>
                <c:pt idx="27116">
                  <c:v>4382.28</c:v>
                </c:pt>
                <c:pt idx="27117">
                  <c:v>4382.3</c:v>
                </c:pt>
                <c:pt idx="27118">
                  <c:v>4382.3200000000024</c:v>
                </c:pt>
                <c:pt idx="27119">
                  <c:v>4382.34</c:v>
                </c:pt>
                <c:pt idx="27120">
                  <c:v>4382.3600000000024</c:v>
                </c:pt>
                <c:pt idx="27121">
                  <c:v>4382.38</c:v>
                </c:pt>
                <c:pt idx="27122">
                  <c:v>4382.4000000000005</c:v>
                </c:pt>
                <c:pt idx="27123">
                  <c:v>4382.42</c:v>
                </c:pt>
                <c:pt idx="27124">
                  <c:v>4382.4399999999996</c:v>
                </c:pt>
                <c:pt idx="27125">
                  <c:v>4382.46</c:v>
                </c:pt>
                <c:pt idx="27126">
                  <c:v>4382.4799999999996</c:v>
                </c:pt>
                <c:pt idx="27127">
                  <c:v>4382.5</c:v>
                </c:pt>
                <c:pt idx="27128">
                  <c:v>4382.5200000000004</c:v>
                </c:pt>
                <c:pt idx="27129">
                  <c:v>4382.54</c:v>
                </c:pt>
                <c:pt idx="27130">
                  <c:v>4382.5600000000004</c:v>
                </c:pt>
                <c:pt idx="27131">
                  <c:v>4382.58</c:v>
                </c:pt>
                <c:pt idx="27132">
                  <c:v>4382.6000000000004</c:v>
                </c:pt>
                <c:pt idx="27133">
                  <c:v>4382.6200000000035</c:v>
                </c:pt>
                <c:pt idx="27134">
                  <c:v>4382.6400000000003</c:v>
                </c:pt>
                <c:pt idx="27135">
                  <c:v>4382.6600000000035</c:v>
                </c:pt>
                <c:pt idx="27136">
                  <c:v>4382.68</c:v>
                </c:pt>
                <c:pt idx="27137">
                  <c:v>4382.7</c:v>
                </c:pt>
                <c:pt idx="27138">
                  <c:v>4382.72</c:v>
                </c:pt>
                <c:pt idx="27139">
                  <c:v>4382.74</c:v>
                </c:pt>
                <c:pt idx="27140">
                  <c:v>4382.76</c:v>
                </c:pt>
                <c:pt idx="27141">
                  <c:v>4382.78</c:v>
                </c:pt>
                <c:pt idx="27142">
                  <c:v>4382.8</c:v>
                </c:pt>
                <c:pt idx="27143">
                  <c:v>4382.8200000000024</c:v>
                </c:pt>
                <c:pt idx="27144">
                  <c:v>4382.84</c:v>
                </c:pt>
                <c:pt idx="27145">
                  <c:v>4382.8600000000024</c:v>
                </c:pt>
                <c:pt idx="27146">
                  <c:v>4382.88</c:v>
                </c:pt>
                <c:pt idx="27147">
                  <c:v>4382.9000000000005</c:v>
                </c:pt>
                <c:pt idx="27148">
                  <c:v>4382.92</c:v>
                </c:pt>
                <c:pt idx="27149">
                  <c:v>4382.9399999999996</c:v>
                </c:pt>
                <c:pt idx="27150">
                  <c:v>4382.96</c:v>
                </c:pt>
                <c:pt idx="27151">
                  <c:v>4382.9799999999996</c:v>
                </c:pt>
                <c:pt idx="27152">
                  <c:v>4383</c:v>
                </c:pt>
                <c:pt idx="27153">
                  <c:v>4383.0200000000004</c:v>
                </c:pt>
                <c:pt idx="27154">
                  <c:v>4383.04</c:v>
                </c:pt>
                <c:pt idx="27155">
                  <c:v>4383.0600000000004</c:v>
                </c:pt>
                <c:pt idx="27156">
                  <c:v>4383.08</c:v>
                </c:pt>
                <c:pt idx="27157">
                  <c:v>4383.1000000000004</c:v>
                </c:pt>
                <c:pt idx="27158">
                  <c:v>4383.1200000000035</c:v>
                </c:pt>
                <c:pt idx="27159">
                  <c:v>4383.1400000000003</c:v>
                </c:pt>
                <c:pt idx="27160">
                  <c:v>4383.1600000000035</c:v>
                </c:pt>
                <c:pt idx="27161">
                  <c:v>4383.18</c:v>
                </c:pt>
                <c:pt idx="27162">
                  <c:v>4383.2</c:v>
                </c:pt>
                <c:pt idx="27163">
                  <c:v>4383.22</c:v>
                </c:pt>
                <c:pt idx="27164">
                  <c:v>4383.24</c:v>
                </c:pt>
                <c:pt idx="27165">
                  <c:v>4383.26</c:v>
                </c:pt>
                <c:pt idx="27166">
                  <c:v>4383.28</c:v>
                </c:pt>
                <c:pt idx="27167">
                  <c:v>4383.3</c:v>
                </c:pt>
                <c:pt idx="27168">
                  <c:v>4383.3200000000024</c:v>
                </c:pt>
                <c:pt idx="27169">
                  <c:v>4383.34</c:v>
                </c:pt>
                <c:pt idx="27170">
                  <c:v>4383.3600000000024</c:v>
                </c:pt>
                <c:pt idx="27171">
                  <c:v>4383.38</c:v>
                </c:pt>
                <c:pt idx="27172">
                  <c:v>4383.4000000000005</c:v>
                </c:pt>
                <c:pt idx="27173">
                  <c:v>4383.42</c:v>
                </c:pt>
                <c:pt idx="27174">
                  <c:v>4383.4399999999996</c:v>
                </c:pt>
                <c:pt idx="27175">
                  <c:v>4383.46</c:v>
                </c:pt>
                <c:pt idx="27176">
                  <c:v>4383.4799999999996</c:v>
                </c:pt>
                <c:pt idx="27177">
                  <c:v>4383.5</c:v>
                </c:pt>
                <c:pt idx="27178">
                  <c:v>4383.5200000000004</c:v>
                </c:pt>
                <c:pt idx="27179">
                  <c:v>4383.54</c:v>
                </c:pt>
                <c:pt idx="27180">
                  <c:v>4383.5600000000004</c:v>
                </c:pt>
                <c:pt idx="27181">
                  <c:v>4383.58</c:v>
                </c:pt>
                <c:pt idx="27182">
                  <c:v>4383.6000000000004</c:v>
                </c:pt>
                <c:pt idx="27183">
                  <c:v>4383.6200000000035</c:v>
                </c:pt>
                <c:pt idx="27184">
                  <c:v>4383.6400000000003</c:v>
                </c:pt>
                <c:pt idx="27185">
                  <c:v>4383.6600000000035</c:v>
                </c:pt>
                <c:pt idx="27186">
                  <c:v>4383.68</c:v>
                </c:pt>
                <c:pt idx="27187">
                  <c:v>4383.7</c:v>
                </c:pt>
                <c:pt idx="27188">
                  <c:v>4383.72</c:v>
                </c:pt>
                <c:pt idx="27189">
                  <c:v>4383.74</c:v>
                </c:pt>
                <c:pt idx="27190">
                  <c:v>4383.76</c:v>
                </c:pt>
                <c:pt idx="27191">
                  <c:v>4383.78</c:v>
                </c:pt>
                <c:pt idx="27192">
                  <c:v>4383.8</c:v>
                </c:pt>
                <c:pt idx="27193">
                  <c:v>4383.8200000000024</c:v>
                </c:pt>
                <c:pt idx="27194">
                  <c:v>4383.84</c:v>
                </c:pt>
                <c:pt idx="27195">
                  <c:v>4383.8600000000024</c:v>
                </c:pt>
                <c:pt idx="27196">
                  <c:v>4383.88</c:v>
                </c:pt>
                <c:pt idx="27197">
                  <c:v>4383.9000000000005</c:v>
                </c:pt>
                <c:pt idx="27198">
                  <c:v>4383.92</c:v>
                </c:pt>
                <c:pt idx="27199">
                  <c:v>4383.9399999999996</c:v>
                </c:pt>
                <c:pt idx="27200">
                  <c:v>4383.96</c:v>
                </c:pt>
                <c:pt idx="27201">
                  <c:v>4383.9799999999996</c:v>
                </c:pt>
                <c:pt idx="27202">
                  <c:v>4384</c:v>
                </c:pt>
                <c:pt idx="27203">
                  <c:v>4384.0200000000004</c:v>
                </c:pt>
                <c:pt idx="27204">
                  <c:v>4384.04</c:v>
                </c:pt>
                <c:pt idx="27205">
                  <c:v>4384.0600000000004</c:v>
                </c:pt>
                <c:pt idx="27206">
                  <c:v>4384.08</c:v>
                </c:pt>
                <c:pt idx="27207">
                  <c:v>4384.1000000000004</c:v>
                </c:pt>
                <c:pt idx="27208">
                  <c:v>4384.1200000000035</c:v>
                </c:pt>
                <c:pt idx="27209">
                  <c:v>4384.1400000000003</c:v>
                </c:pt>
                <c:pt idx="27210">
                  <c:v>4384.1600000000035</c:v>
                </c:pt>
                <c:pt idx="27211">
                  <c:v>4384.18</c:v>
                </c:pt>
                <c:pt idx="27212">
                  <c:v>4384.2</c:v>
                </c:pt>
                <c:pt idx="27213">
                  <c:v>4384.22</c:v>
                </c:pt>
                <c:pt idx="27214">
                  <c:v>4384.24</c:v>
                </c:pt>
                <c:pt idx="27215">
                  <c:v>4384.26</c:v>
                </c:pt>
                <c:pt idx="27216">
                  <c:v>4384.28</c:v>
                </c:pt>
                <c:pt idx="27217">
                  <c:v>4384.3</c:v>
                </c:pt>
                <c:pt idx="27218">
                  <c:v>4384.3200000000024</c:v>
                </c:pt>
                <c:pt idx="27219">
                  <c:v>4384.34</c:v>
                </c:pt>
                <c:pt idx="27220">
                  <c:v>4384.3600000000024</c:v>
                </c:pt>
                <c:pt idx="27221">
                  <c:v>4384.38</c:v>
                </c:pt>
                <c:pt idx="27222">
                  <c:v>4384.4000000000005</c:v>
                </c:pt>
                <c:pt idx="27223">
                  <c:v>4384.42</c:v>
                </c:pt>
                <c:pt idx="27224">
                  <c:v>4384.4399999999996</c:v>
                </c:pt>
                <c:pt idx="27225">
                  <c:v>4384.46</c:v>
                </c:pt>
                <c:pt idx="27226">
                  <c:v>4384.4799999999996</c:v>
                </c:pt>
                <c:pt idx="27227">
                  <c:v>4384.5</c:v>
                </c:pt>
                <c:pt idx="27228">
                  <c:v>4384.5200000000004</c:v>
                </c:pt>
                <c:pt idx="27229">
                  <c:v>4384.54</c:v>
                </c:pt>
                <c:pt idx="27230">
                  <c:v>4384.5600000000004</c:v>
                </c:pt>
                <c:pt idx="27231">
                  <c:v>4384.58</c:v>
                </c:pt>
                <c:pt idx="27232">
                  <c:v>4384.6000000000004</c:v>
                </c:pt>
                <c:pt idx="27233">
                  <c:v>4384.6200000000035</c:v>
                </c:pt>
                <c:pt idx="27234">
                  <c:v>4384.6400000000003</c:v>
                </c:pt>
                <c:pt idx="27235">
                  <c:v>4384.6600000000035</c:v>
                </c:pt>
                <c:pt idx="27236">
                  <c:v>4384.68</c:v>
                </c:pt>
                <c:pt idx="27237">
                  <c:v>4384.7</c:v>
                </c:pt>
                <c:pt idx="27238">
                  <c:v>4384.72</c:v>
                </c:pt>
                <c:pt idx="27239">
                  <c:v>4384.74</c:v>
                </c:pt>
                <c:pt idx="27240">
                  <c:v>4384.76</c:v>
                </c:pt>
                <c:pt idx="27241">
                  <c:v>4384.78</c:v>
                </c:pt>
                <c:pt idx="27242">
                  <c:v>4384.8</c:v>
                </c:pt>
                <c:pt idx="27243">
                  <c:v>4384.8200000000024</c:v>
                </c:pt>
                <c:pt idx="27244">
                  <c:v>4384.84</c:v>
                </c:pt>
                <c:pt idx="27245">
                  <c:v>4384.8600000000024</c:v>
                </c:pt>
                <c:pt idx="27246">
                  <c:v>4384.88</c:v>
                </c:pt>
                <c:pt idx="27247">
                  <c:v>4384.9000000000005</c:v>
                </c:pt>
                <c:pt idx="27248">
                  <c:v>4384.92</c:v>
                </c:pt>
                <c:pt idx="27249">
                  <c:v>4384.9399999999996</c:v>
                </c:pt>
                <c:pt idx="27250">
                  <c:v>4384.96</c:v>
                </c:pt>
                <c:pt idx="27251">
                  <c:v>4384.9799999999996</c:v>
                </c:pt>
                <c:pt idx="27252">
                  <c:v>4385</c:v>
                </c:pt>
                <c:pt idx="27253">
                  <c:v>4385.0200000000004</c:v>
                </c:pt>
                <c:pt idx="27254">
                  <c:v>4385.04</c:v>
                </c:pt>
                <c:pt idx="27255">
                  <c:v>4385.0600000000004</c:v>
                </c:pt>
                <c:pt idx="27256">
                  <c:v>4385.08</c:v>
                </c:pt>
                <c:pt idx="27257">
                  <c:v>4385.1000000000004</c:v>
                </c:pt>
                <c:pt idx="27258">
                  <c:v>4385.1200000000035</c:v>
                </c:pt>
                <c:pt idx="27259">
                  <c:v>4385.1400000000003</c:v>
                </c:pt>
                <c:pt idx="27260">
                  <c:v>4385.1600000000035</c:v>
                </c:pt>
                <c:pt idx="27261">
                  <c:v>4385.18</c:v>
                </c:pt>
                <c:pt idx="27262">
                  <c:v>4385.2</c:v>
                </c:pt>
                <c:pt idx="27263">
                  <c:v>4385.22</c:v>
                </c:pt>
                <c:pt idx="27264">
                  <c:v>4385.24</c:v>
                </c:pt>
                <c:pt idx="27265">
                  <c:v>4385.26</c:v>
                </c:pt>
                <c:pt idx="27266">
                  <c:v>4385.28</c:v>
                </c:pt>
                <c:pt idx="27267">
                  <c:v>4385.3</c:v>
                </c:pt>
                <c:pt idx="27268">
                  <c:v>4385.3200000000024</c:v>
                </c:pt>
                <c:pt idx="27269">
                  <c:v>4385.34</c:v>
                </c:pt>
                <c:pt idx="27270">
                  <c:v>4385.3600000000024</c:v>
                </c:pt>
                <c:pt idx="27271">
                  <c:v>4385.38</c:v>
                </c:pt>
                <c:pt idx="27272">
                  <c:v>4385.4000000000005</c:v>
                </c:pt>
                <c:pt idx="27273">
                  <c:v>4385.42</c:v>
                </c:pt>
                <c:pt idx="27274">
                  <c:v>4385.4399999999996</c:v>
                </c:pt>
                <c:pt idx="27275">
                  <c:v>4385.46</c:v>
                </c:pt>
                <c:pt idx="27276">
                  <c:v>4385.4799999999996</c:v>
                </c:pt>
                <c:pt idx="27277">
                  <c:v>4385.5</c:v>
                </c:pt>
                <c:pt idx="27278">
                  <c:v>4385.5200000000004</c:v>
                </c:pt>
                <c:pt idx="27279">
                  <c:v>4385.54</c:v>
                </c:pt>
                <c:pt idx="27280">
                  <c:v>4385.5600000000004</c:v>
                </c:pt>
                <c:pt idx="27281">
                  <c:v>4385.58</c:v>
                </c:pt>
                <c:pt idx="27282">
                  <c:v>4385.6000000000004</c:v>
                </c:pt>
                <c:pt idx="27283">
                  <c:v>4385.6200000000035</c:v>
                </c:pt>
                <c:pt idx="27284">
                  <c:v>4385.6400000000003</c:v>
                </c:pt>
                <c:pt idx="27285">
                  <c:v>4385.6600000000035</c:v>
                </c:pt>
                <c:pt idx="27286">
                  <c:v>4385.68</c:v>
                </c:pt>
                <c:pt idx="27287">
                  <c:v>4385.7</c:v>
                </c:pt>
                <c:pt idx="27288">
                  <c:v>4385.72</c:v>
                </c:pt>
                <c:pt idx="27289">
                  <c:v>4385.74</c:v>
                </c:pt>
                <c:pt idx="27290">
                  <c:v>4385.76</c:v>
                </c:pt>
                <c:pt idx="27291">
                  <c:v>4385.78</c:v>
                </c:pt>
                <c:pt idx="27292">
                  <c:v>4385.8</c:v>
                </c:pt>
                <c:pt idx="27293">
                  <c:v>4385.8200000000024</c:v>
                </c:pt>
                <c:pt idx="27294">
                  <c:v>4385.84</c:v>
                </c:pt>
                <c:pt idx="27295">
                  <c:v>4385.8600000000024</c:v>
                </c:pt>
                <c:pt idx="27296">
                  <c:v>4385.88</c:v>
                </c:pt>
                <c:pt idx="27297">
                  <c:v>4385.9000000000005</c:v>
                </c:pt>
                <c:pt idx="27298">
                  <c:v>4385.92</c:v>
                </c:pt>
                <c:pt idx="27299">
                  <c:v>4385.9399999999996</c:v>
                </c:pt>
                <c:pt idx="27300">
                  <c:v>4385.96</c:v>
                </c:pt>
                <c:pt idx="27301">
                  <c:v>4385.9799999999996</c:v>
                </c:pt>
                <c:pt idx="27302">
                  <c:v>4386</c:v>
                </c:pt>
                <c:pt idx="27303">
                  <c:v>4386.0200000000004</c:v>
                </c:pt>
                <c:pt idx="27304">
                  <c:v>4386.04</c:v>
                </c:pt>
                <c:pt idx="27305">
                  <c:v>4386.0600000000004</c:v>
                </c:pt>
                <c:pt idx="27306">
                  <c:v>4386.08</c:v>
                </c:pt>
                <c:pt idx="27307">
                  <c:v>4386.1000000000004</c:v>
                </c:pt>
                <c:pt idx="27308">
                  <c:v>4386.1200000000035</c:v>
                </c:pt>
                <c:pt idx="27309">
                  <c:v>4386.1400000000003</c:v>
                </c:pt>
                <c:pt idx="27310">
                  <c:v>4386.1600000000035</c:v>
                </c:pt>
                <c:pt idx="27311">
                  <c:v>4386.18</c:v>
                </c:pt>
                <c:pt idx="27312">
                  <c:v>4386.2</c:v>
                </c:pt>
                <c:pt idx="27313">
                  <c:v>4386.22</c:v>
                </c:pt>
                <c:pt idx="27314">
                  <c:v>4386.24</c:v>
                </c:pt>
                <c:pt idx="27315">
                  <c:v>4386.26</c:v>
                </c:pt>
                <c:pt idx="27316">
                  <c:v>4386.28</c:v>
                </c:pt>
                <c:pt idx="27317">
                  <c:v>4386.3</c:v>
                </c:pt>
                <c:pt idx="27318">
                  <c:v>4386.3200000000024</c:v>
                </c:pt>
                <c:pt idx="27319">
                  <c:v>4386.34</c:v>
                </c:pt>
                <c:pt idx="27320">
                  <c:v>4386.3600000000024</c:v>
                </c:pt>
                <c:pt idx="27321">
                  <c:v>4386.38</c:v>
                </c:pt>
                <c:pt idx="27322">
                  <c:v>4386.4000000000005</c:v>
                </c:pt>
                <c:pt idx="27323">
                  <c:v>4386.42</c:v>
                </c:pt>
                <c:pt idx="27324">
                  <c:v>4386.4399999999996</c:v>
                </c:pt>
                <c:pt idx="27325">
                  <c:v>4386.46</c:v>
                </c:pt>
                <c:pt idx="27326">
                  <c:v>4386.4799999999996</c:v>
                </c:pt>
                <c:pt idx="27327">
                  <c:v>4386.5</c:v>
                </c:pt>
                <c:pt idx="27328">
                  <c:v>4386.5200000000004</c:v>
                </c:pt>
                <c:pt idx="27329">
                  <c:v>4386.54</c:v>
                </c:pt>
                <c:pt idx="27330">
                  <c:v>4386.5600000000004</c:v>
                </c:pt>
                <c:pt idx="27331">
                  <c:v>4386.58</c:v>
                </c:pt>
                <c:pt idx="27332">
                  <c:v>4386.6000000000004</c:v>
                </c:pt>
                <c:pt idx="27333">
                  <c:v>4386.6200000000035</c:v>
                </c:pt>
                <c:pt idx="27334">
                  <c:v>4386.6400000000003</c:v>
                </c:pt>
                <c:pt idx="27335">
                  <c:v>4386.6600000000035</c:v>
                </c:pt>
                <c:pt idx="27336">
                  <c:v>4386.68</c:v>
                </c:pt>
                <c:pt idx="27337">
                  <c:v>4386.7</c:v>
                </c:pt>
                <c:pt idx="27338">
                  <c:v>4386.72</c:v>
                </c:pt>
                <c:pt idx="27339">
                  <c:v>4386.74</c:v>
                </c:pt>
                <c:pt idx="27340">
                  <c:v>4386.76</c:v>
                </c:pt>
                <c:pt idx="27341">
                  <c:v>4386.78</c:v>
                </c:pt>
                <c:pt idx="27342">
                  <c:v>4386.8</c:v>
                </c:pt>
                <c:pt idx="27343">
                  <c:v>4386.8200000000024</c:v>
                </c:pt>
                <c:pt idx="27344">
                  <c:v>4386.84</c:v>
                </c:pt>
                <c:pt idx="27345">
                  <c:v>4386.8600000000024</c:v>
                </c:pt>
                <c:pt idx="27346">
                  <c:v>4386.88</c:v>
                </c:pt>
                <c:pt idx="27347">
                  <c:v>4386.9000000000005</c:v>
                </c:pt>
                <c:pt idx="27348">
                  <c:v>4386.92</c:v>
                </c:pt>
                <c:pt idx="27349">
                  <c:v>4386.9399999999996</c:v>
                </c:pt>
                <c:pt idx="27350">
                  <c:v>4386.96</c:v>
                </c:pt>
                <c:pt idx="27351">
                  <c:v>4386.9799999999996</c:v>
                </c:pt>
                <c:pt idx="27352">
                  <c:v>4387</c:v>
                </c:pt>
                <c:pt idx="27353">
                  <c:v>4387.0200000000004</c:v>
                </c:pt>
                <c:pt idx="27354">
                  <c:v>4387.04</c:v>
                </c:pt>
                <c:pt idx="27355">
                  <c:v>4387.0600000000004</c:v>
                </c:pt>
                <c:pt idx="27356">
                  <c:v>4387.08</c:v>
                </c:pt>
                <c:pt idx="27357">
                  <c:v>4387.1000000000004</c:v>
                </c:pt>
                <c:pt idx="27358">
                  <c:v>4387.1200000000035</c:v>
                </c:pt>
                <c:pt idx="27359">
                  <c:v>4387.1400000000003</c:v>
                </c:pt>
                <c:pt idx="27360">
                  <c:v>4387.1600000000035</c:v>
                </c:pt>
                <c:pt idx="27361">
                  <c:v>4387.18</c:v>
                </c:pt>
                <c:pt idx="27362">
                  <c:v>4387.2</c:v>
                </c:pt>
                <c:pt idx="27363">
                  <c:v>4387.22</c:v>
                </c:pt>
                <c:pt idx="27364">
                  <c:v>4387.24</c:v>
                </c:pt>
                <c:pt idx="27365">
                  <c:v>4387.26</c:v>
                </c:pt>
                <c:pt idx="27366">
                  <c:v>4387.28</c:v>
                </c:pt>
                <c:pt idx="27367">
                  <c:v>4387.3</c:v>
                </c:pt>
                <c:pt idx="27368">
                  <c:v>4387.3200000000024</c:v>
                </c:pt>
                <c:pt idx="27369">
                  <c:v>4387.34</c:v>
                </c:pt>
                <c:pt idx="27370">
                  <c:v>4387.3600000000024</c:v>
                </c:pt>
                <c:pt idx="27371">
                  <c:v>4387.38</c:v>
                </c:pt>
                <c:pt idx="27372">
                  <c:v>4387.4000000000005</c:v>
                </c:pt>
                <c:pt idx="27373">
                  <c:v>4387.42</c:v>
                </c:pt>
                <c:pt idx="27374">
                  <c:v>4387.4399999999996</c:v>
                </c:pt>
                <c:pt idx="27375">
                  <c:v>4387.46</c:v>
                </c:pt>
                <c:pt idx="27376">
                  <c:v>4387.4799999999996</c:v>
                </c:pt>
                <c:pt idx="27377">
                  <c:v>4387.5</c:v>
                </c:pt>
                <c:pt idx="27378">
                  <c:v>4387.5200000000004</c:v>
                </c:pt>
                <c:pt idx="27379">
                  <c:v>4387.54</c:v>
                </c:pt>
                <c:pt idx="27380">
                  <c:v>4387.5600000000004</c:v>
                </c:pt>
                <c:pt idx="27381">
                  <c:v>4387.58</c:v>
                </c:pt>
                <c:pt idx="27382">
                  <c:v>4387.6000000000004</c:v>
                </c:pt>
                <c:pt idx="27383">
                  <c:v>4387.6200000000035</c:v>
                </c:pt>
                <c:pt idx="27384">
                  <c:v>4387.6400000000003</c:v>
                </c:pt>
                <c:pt idx="27385">
                  <c:v>4387.6600000000035</c:v>
                </c:pt>
                <c:pt idx="27386">
                  <c:v>4387.68</c:v>
                </c:pt>
                <c:pt idx="27387">
                  <c:v>4387.7</c:v>
                </c:pt>
                <c:pt idx="27388">
                  <c:v>4387.72</c:v>
                </c:pt>
                <c:pt idx="27389">
                  <c:v>4387.74</c:v>
                </c:pt>
                <c:pt idx="27390">
                  <c:v>4387.76</c:v>
                </c:pt>
                <c:pt idx="27391">
                  <c:v>4387.78</c:v>
                </c:pt>
                <c:pt idx="27392">
                  <c:v>4387.8</c:v>
                </c:pt>
                <c:pt idx="27393">
                  <c:v>4387.8200000000024</c:v>
                </c:pt>
                <c:pt idx="27394">
                  <c:v>4387.84</c:v>
                </c:pt>
                <c:pt idx="27395">
                  <c:v>4387.8600000000024</c:v>
                </c:pt>
                <c:pt idx="27396">
                  <c:v>4387.88</c:v>
                </c:pt>
                <c:pt idx="27397">
                  <c:v>4387.9000000000005</c:v>
                </c:pt>
                <c:pt idx="27398">
                  <c:v>4387.92</c:v>
                </c:pt>
                <c:pt idx="27399">
                  <c:v>4387.9399999999996</c:v>
                </c:pt>
                <c:pt idx="27400">
                  <c:v>4387.96</c:v>
                </c:pt>
                <c:pt idx="27401">
                  <c:v>4387.9799999999996</c:v>
                </c:pt>
                <c:pt idx="27402">
                  <c:v>4388</c:v>
                </c:pt>
                <c:pt idx="27403">
                  <c:v>4388.0200000000004</c:v>
                </c:pt>
                <c:pt idx="27404">
                  <c:v>4388.04</c:v>
                </c:pt>
                <c:pt idx="27405">
                  <c:v>4388.0600000000004</c:v>
                </c:pt>
                <c:pt idx="27406">
                  <c:v>4388.08</c:v>
                </c:pt>
                <c:pt idx="27407">
                  <c:v>4388.1000000000004</c:v>
                </c:pt>
                <c:pt idx="27408">
                  <c:v>4388.1200000000035</c:v>
                </c:pt>
                <c:pt idx="27409">
                  <c:v>4388.1400000000003</c:v>
                </c:pt>
                <c:pt idx="27410">
                  <c:v>4388.1600000000035</c:v>
                </c:pt>
                <c:pt idx="27411">
                  <c:v>4388.18</c:v>
                </c:pt>
                <c:pt idx="27412">
                  <c:v>4388.2</c:v>
                </c:pt>
                <c:pt idx="27413">
                  <c:v>4388.22</c:v>
                </c:pt>
                <c:pt idx="27414">
                  <c:v>4388.24</c:v>
                </c:pt>
                <c:pt idx="27415">
                  <c:v>4388.26</c:v>
                </c:pt>
                <c:pt idx="27416">
                  <c:v>4388.28</c:v>
                </c:pt>
                <c:pt idx="27417">
                  <c:v>4388.3</c:v>
                </c:pt>
                <c:pt idx="27418">
                  <c:v>4388.3200000000024</c:v>
                </c:pt>
                <c:pt idx="27419">
                  <c:v>4388.34</c:v>
                </c:pt>
                <c:pt idx="27420">
                  <c:v>4388.3600000000024</c:v>
                </c:pt>
                <c:pt idx="27421">
                  <c:v>4388.38</c:v>
                </c:pt>
                <c:pt idx="27422">
                  <c:v>4388.4000000000005</c:v>
                </c:pt>
                <c:pt idx="27423">
                  <c:v>4388.42</c:v>
                </c:pt>
                <c:pt idx="27424">
                  <c:v>4388.4399999999996</c:v>
                </c:pt>
                <c:pt idx="27425">
                  <c:v>4388.46</c:v>
                </c:pt>
                <c:pt idx="27426">
                  <c:v>4388.4799999999996</c:v>
                </c:pt>
                <c:pt idx="27427">
                  <c:v>4388.5</c:v>
                </c:pt>
                <c:pt idx="27428">
                  <c:v>4388.5200000000004</c:v>
                </c:pt>
                <c:pt idx="27429">
                  <c:v>4388.54</c:v>
                </c:pt>
                <c:pt idx="27430">
                  <c:v>4388.5600000000004</c:v>
                </c:pt>
                <c:pt idx="27431">
                  <c:v>4388.58</c:v>
                </c:pt>
                <c:pt idx="27432">
                  <c:v>4388.6000000000004</c:v>
                </c:pt>
                <c:pt idx="27433">
                  <c:v>4388.6200000000035</c:v>
                </c:pt>
                <c:pt idx="27434">
                  <c:v>4388.6400000000003</c:v>
                </c:pt>
                <c:pt idx="27435">
                  <c:v>4388.6600000000035</c:v>
                </c:pt>
                <c:pt idx="27436">
                  <c:v>4388.68</c:v>
                </c:pt>
                <c:pt idx="27437">
                  <c:v>4388.7</c:v>
                </c:pt>
                <c:pt idx="27438">
                  <c:v>4388.72</c:v>
                </c:pt>
                <c:pt idx="27439">
                  <c:v>4388.74</c:v>
                </c:pt>
                <c:pt idx="27440">
                  <c:v>4388.76</c:v>
                </c:pt>
                <c:pt idx="27441">
                  <c:v>4388.78</c:v>
                </c:pt>
                <c:pt idx="27442">
                  <c:v>4388.8</c:v>
                </c:pt>
                <c:pt idx="27443">
                  <c:v>4388.8200000000024</c:v>
                </c:pt>
                <c:pt idx="27444">
                  <c:v>4388.84</c:v>
                </c:pt>
                <c:pt idx="27445">
                  <c:v>4388.8600000000024</c:v>
                </c:pt>
                <c:pt idx="27446">
                  <c:v>4388.88</c:v>
                </c:pt>
                <c:pt idx="27447">
                  <c:v>4388.9000000000005</c:v>
                </c:pt>
                <c:pt idx="27448">
                  <c:v>4388.92</c:v>
                </c:pt>
                <c:pt idx="27449">
                  <c:v>4388.9399999999996</c:v>
                </c:pt>
                <c:pt idx="27450">
                  <c:v>4388.96</c:v>
                </c:pt>
                <c:pt idx="27451">
                  <c:v>4388.9799999999996</c:v>
                </c:pt>
                <c:pt idx="27452">
                  <c:v>4389</c:v>
                </c:pt>
                <c:pt idx="27453">
                  <c:v>4389.0200000000004</c:v>
                </c:pt>
                <c:pt idx="27454">
                  <c:v>4389.04</c:v>
                </c:pt>
                <c:pt idx="27455">
                  <c:v>4389.0600000000004</c:v>
                </c:pt>
                <c:pt idx="27456">
                  <c:v>4389.08</c:v>
                </c:pt>
                <c:pt idx="27457">
                  <c:v>4389.1000000000004</c:v>
                </c:pt>
                <c:pt idx="27458">
                  <c:v>4389.1200000000035</c:v>
                </c:pt>
                <c:pt idx="27459">
                  <c:v>4389.1400000000003</c:v>
                </c:pt>
                <c:pt idx="27460">
                  <c:v>4389.1600000000035</c:v>
                </c:pt>
                <c:pt idx="27461">
                  <c:v>4389.18</c:v>
                </c:pt>
                <c:pt idx="27462">
                  <c:v>4389.2</c:v>
                </c:pt>
                <c:pt idx="27463">
                  <c:v>4389.22</c:v>
                </c:pt>
                <c:pt idx="27464">
                  <c:v>4389.24</c:v>
                </c:pt>
                <c:pt idx="27465">
                  <c:v>4389.26</c:v>
                </c:pt>
                <c:pt idx="27466">
                  <c:v>4389.28</c:v>
                </c:pt>
                <c:pt idx="27467">
                  <c:v>4389.3</c:v>
                </c:pt>
                <c:pt idx="27468">
                  <c:v>4389.3200000000024</c:v>
                </c:pt>
                <c:pt idx="27469">
                  <c:v>4389.34</c:v>
                </c:pt>
                <c:pt idx="27470">
                  <c:v>4389.3600000000024</c:v>
                </c:pt>
                <c:pt idx="27471">
                  <c:v>4389.38</c:v>
                </c:pt>
                <c:pt idx="27472">
                  <c:v>4389.4000000000005</c:v>
                </c:pt>
                <c:pt idx="27473">
                  <c:v>4389.42</c:v>
                </c:pt>
                <c:pt idx="27474">
                  <c:v>4389.4399999999996</c:v>
                </c:pt>
                <c:pt idx="27475">
                  <c:v>4389.46</c:v>
                </c:pt>
                <c:pt idx="27476">
                  <c:v>4389.4799999999996</c:v>
                </c:pt>
                <c:pt idx="27477">
                  <c:v>4389.5</c:v>
                </c:pt>
                <c:pt idx="27478">
                  <c:v>4389.5200000000004</c:v>
                </c:pt>
                <c:pt idx="27479">
                  <c:v>4389.54</c:v>
                </c:pt>
                <c:pt idx="27480">
                  <c:v>4389.5600000000004</c:v>
                </c:pt>
                <c:pt idx="27481">
                  <c:v>4389.58</c:v>
                </c:pt>
                <c:pt idx="27482">
                  <c:v>4389.6000000000004</c:v>
                </c:pt>
                <c:pt idx="27483">
                  <c:v>4389.6200000000035</c:v>
                </c:pt>
                <c:pt idx="27484">
                  <c:v>4389.6400000000003</c:v>
                </c:pt>
                <c:pt idx="27485">
                  <c:v>4389.6600000000035</c:v>
                </c:pt>
                <c:pt idx="27486">
                  <c:v>4389.68</c:v>
                </c:pt>
                <c:pt idx="27487">
                  <c:v>4389.7</c:v>
                </c:pt>
                <c:pt idx="27488">
                  <c:v>4389.72</c:v>
                </c:pt>
                <c:pt idx="27489">
                  <c:v>4389.74</c:v>
                </c:pt>
                <c:pt idx="27490">
                  <c:v>4389.76</c:v>
                </c:pt>
                <c:pt idx="27491">
                  <c:v>4389.78</c:v>
                </c:pt>
                <c:pt idx="27492">
                  <c:v>4389.8</c:v>
                </c:pt>
                <c:pt idx="27493">
                  <c:v>4389.8200000000024</c:v>
                </c:pt>
                <c:pt idx="27494">
                  <c:v>4389.84</c:v>
                </c:pt>
                <c:pt idx="27495">
                  <c:v>4389.8600000000024</c:v>
                </c:pt>
                <c:pt idx="27496">
                  <c:v>4389.88</c:v>
                </c:pt>
                <c:pt idx="27497">
                  <c:v>4389.9000000000005</c:v>
                </c:pt>
                <c:pt idx="27498">
                  <c:v>4389.92</c:v>
                </c:pt>
                <c:pt idx="27499">
                  <c:v>4389.9399999999996</c:v>
                </c:pt>
                <c:pt idx="27500">
                  <c:v>4389.96</c:v>
                </c:pt>
                <c:pt idx="27501">
                  <c:v>4389.9799999999996</c:v>
                </c:pt>
                <c:pt idx="27502">
                  <c:v>4390</c:v>
                </c:pt>
                <c:pt idx="27503">
                  <c:v>4390.0200000000004</c:v>
                </c:pt>
                <c:pt idx="27504">
                  <c:v>4390.04</c:v>
                </c:pt>
                <c:pt idx="27505">
                  <c:v>4390.0600000000004</c:v>
                </c:pt>
                <c:pt idx="27506">
                  <c:v>4390.08</c:v>
                </c:pt>
                <c:pt idx="27507">
                  <c:v>4390.1000000000004</c:v>
                </c:pt>
                <c:pt idx="27508">
                  <c:v>4390.1200000000035</c:v>
                </c:pt>
                <c:pt idx="27509">
                  <c:v>4390.1400000000003</c:v>
                </c:pt>
                <c:pt idx="27510">
                  <c:v>4390.1600000000035</c:v>
                </c:pt>
                <c:pt idx="27511">
                  <c:v>4390.18</c:v>
                </c:pt>
                <c:pt idx="27512">
                  <c:v>4390.2</c:v>
                </c:pt>
                <c:pt idx="27513">
                  <c:v>4390.22</c:v>
                </c:pt>
                <c:pt idx="27514">
                  <c:v>4390.24</c:v>
                </c:pt>
                <c:pt idx="27515">
                  <c:v>4390.26</c:v>
                </c:pt>
                <c:pt idx="27516">
                  <c:v>4390.28</c:v>
                </c:pt>
                <c:pt idx="27517">
                  <c:v>4390.3</c:v>
                </c:pt>
                <c:pt idx="27518">
                  <c:v>4390.3200000000024</c:v>
                </c:pt>
                <c:pt idx="27519">
                  <c:v>4390.34</c:v>
                </c:pt>
                <c:pt idx="27520">
                  <c:v>4390.3600000000024</c:v>
                </c:pt>
                <c:pt idx="27521">
                  <c:v>4390.38</c:v>
                </c:pt>
                <c:pt idx="27522">
                  <c:v>4390.4000000000005</c:v>
                </c:pt>
                <c:pt idx="27523">
                  <c:v>4390.42</c:v>
                </c:pt>
                <c:pt idx="27524">
                  <c:v>4390.4399999999996</c:v>
                </c:pt>
                <c:pt idx="27525">
                  <c:v>4390.46</c:v>
                </c:pt>
                <c:pt idx="27526">
                  <c:v>4390.4799999999996</c:v>
                </c:pt>
                <c:pt idx="27527">
                  <c:v>4390.5</c:v>
                </c:pt>
                <c:pt idx="27528">
                  <c:v>4390.5200000000004</c:v>
                </c:pt>
                <c:pt idx="27529">
                  <c:v>4390.54</c:v>
                </c:pt>
                <c:pt idx="27530">
                  <c:v>4390.5600000000004</c:v>
                </c:pt>
                <c:pt idx="27531">
                  <c:v>4390.58</c:v>
                </c:pt>
                <c:pt idx="27532">
                  <c:v>4390.6000000000004</c:v>
                </c:pt>
                <c:pt idx="27533">
                  <c:v>4390.6200000000035</c:v>
                </c:pt>
                <c:pt idx="27534">
                  <c:v>4390.6400000000003</c:v>
                </c:pt>
                <c:pt idx="27535">
                  <c:v>4390.6600000000035</c:v>
                </c:pt>
                <c:pt idx="27536">
                  <c:v>4390.68</c:v>
                </c:pt>
                <c:pt idx="27537">
                  <c:v>4390.7</c:v>
                </c:pt>
                <c:pt idx="27538">
                  <c:v>4390.72</c:v>
                </c:pt>
                <c:pt idx="27539">
                  <c:v>4390.74</c:v>
                </c:pt>
                <c:pt idx="27540">
                  <c:v>4390.76</c:v>
                </c:pt>
                <c:pt idx="27541">
                  <c:v>4390.78</c:v>
                </c:pt>
                <c:pt idx="27542">
                  <c:v>4390.8</c:v>
                </c:pt>
                <c:pt idx="27543">
                  <c:v>4390.8200000000024</c:v>
                </c:pt>
                <c:pt idx="27544">
                  <c:v>4390.84</c:v>
                </c:pt>
                <c:pt idx="27545">
                  <c:v>4390.8600000000024</c:v>
                </c:pt>
                <c:pt idx="27546">
                  <c:v>4390.88</c:v>
                </c:pt>
                <c:pt idx="27547">
                  <c:v>4390.9000000000005</c:v>
                </c:pt>
                <c:pt idx="27548">
                  <c:v>4390.92</c:v>
                </c:pt>
                <c:pt idx="27549">
                  <c:v>4390.9399999999996</c:v>
                </c:pt>
                <c:pt idx="27550">
                  <c:v>4390.96</c:v>
                </c:pt>
                <c:pt idx="27551">
                  <c:v>4390.9799999999996</c:v>
                </c:pt>
                <c:pt idx="27552">
                  <c:v>4391</c:v>
                </c:pt>
                <c:pt idx="27553">
                  <c:v>4391.0200000000004</c:v>
                </c:pt>
                <c:pt idx="27554">
                  <c:v>4391.04</c:v>
                </c:pt>
                <c:pt idx="27555">
                  <c:v>4391.0600000000004</c:v>
                </c:pt>
                <c:pt idx="27556">
                  <c:v>4391.08</c:v>
                </c:pt>
                <c:pt idx="27557">
                  <c:v>4391.1000000000004</c:v>
                </c:pt>
                <c:pt idx="27558">
                  <c:v>4391.1200000000035</c:v>
                </c:pt>
                <c:pt idx="27559">
                  <c:v>4391.1400000000003</c:v>
                </c:pt>
                <c:pt idx="27560">
                  <c:v>4391.1600000000035</c:v>
                </c:pt>
                <c:pt idx="27561">
                  <c:v>4391.18</c:v>
                </c:pt>
                <c:pt idx="27562">
                  <c:v>4391.2</c:v>
                </c:pt>
                <c:pt idx="27563">
                  <c:v>4391.22</c:v>
                </c:pt>
                <c:pt idx="27564">
                  <c:v>4391.24</c:v>
                </c:pt>
                <c:pt idx="27565">
                  <c:v>4391.26</c:v>
                </c:pt>
                <c:pt idx="27566">
                  <c:v>4391.28</c:v>
                </c:pt>
                <c:pt idx="27567">
                  <c:v>4391.3</c:v>
                </c:pt>
                <c:pt idx="27568">
                  <c:v>4391.3200000000024</c:v>
                </c:pt>
                <c:pt idx="27569">
                  <c:v>4391.34</c:v>
                </c:pt>
                <c:pt idx="27570">
                  <c:v>4391.3600000000024</c:v>
                </c:pt>
                <c:pt idx="27571">
                  <c:v>4391.38</c:v>
                </c:pt>
                <c:pt idx="27572">
                  <c:v>4391.4000000000005</c:v>
                </c:pt>
                <c:pt idx="27573">
                  <c:v>4391.42</c:v>
                </c:pt>
                <c:pt idx="27574">
                  <c:v>4391.4399999999996</c:v>
                </c:pt>
                <c:pt idx="27575">
                  <c:v>4391.46</c:v>
                </c:pt>
                <c:pt idx="27576">
                  <c:v>4391.4799999999996</c:v>
                </c:pt>
                <c:pt idx="27577">
                  <c:v>4391.5</c:v>
                </c:pt>
                <c:pt idx="27578">
                  <c:v>4391.5200000000004</c:v>
                </c:pt>
                <c:pt idx="27579">
                  <c:v>4391.54</c:v>
                </c:pt>
                <c:pt idx="27580">
                  <c:v>4391.5600000000004</c:v>
                </c:pt>
                <c:pt idx="27581">
                  <c:v>4391.58</c:v>
                </c:pt>
                <c:pt idx="27582">
                  <c:v>4391.6000000000004</c:v>
                </c:pt>
                <c:pt idx="27583">
                  <c:v>4391.6200000000035</c:v>
                </c:pt>
                <c:pt idx="27584">
                  <c:v>4391.6400000000003</c:v>
                </c:pt>
                <c:pt idx="27585">
                  <c:v>4391.6600000000035</c:v>
                </c:pt>
                <c:pt idx="27586">
                  <c:v>4391.68</c:v>
                </c:pt>
                <c:pt idx="27587">
                  <c:v>4391.7</c:v>
                </c:pt>
                <c:pt idx="27588">
                  <c:v>4391.72</c:v>
                </c:pt>
                <c:pt idx="27589">
                  <c:v>4391.74</c:v>
                </c:pt>
                <c:pt idx="27590">
                  <c:v>4391.76</c:v>
                </c:pt>
                <c:pt idx="27591">
                  <c:v>4391.78</c:v>
                </c:pt>
                <c:pt idx="27592">
                  <c:v>4391.8</c:v>
                </c:pt>
                <c:pt idx="27593">
                  <c:v>4391.8200000000024</c:v>
                </c:pt>
                <c:pt idx="27594">
                  <c:v>4391.84</c:v>
                </c:pt>
                <c:pt idx="27595">
                  <c:v>4391.8600000000024</c:v>
                </c:pt>
                <c:pt idx="27596">
                  <c:v>4391.88</c:v>
                </c:pt>
                <c:pt idx="27597">
                  <c:v>4391.9000000000005</c:v>
                </c:pt>
                <c:pt idx="27598">
                  <c:v>4391.92</c:v>
                </c:pt>
                <c:pt idx="27599">
                  <c:v>4391.9399999999996</c:v>
                </c:pt>
                <c:pt idx="27600">
                  <c:v>4391.96</c:v>
                </c:pt>
                <c:pt idx="27601">
                  <c:v>4391.9799999999996</c:v>
                </c:pt>
                <c:pt idx="27602">
                  <c:v>4392</c:v>
                </c:pt>
                <c:pt idx="27603">
                  <c:v>4392.0200000000004</c:v>
                </c:pt>
                <c:pt idx="27604">
                  <c:v>4392.04</c:v>
                </c:pt>
                <c:pt idx="27605">
                  <c:v>4392.0600000000004</c:v>
                </c:pt>
                <c:pt idx="27606">
                  <c:v>4392.08</c:v>
                </c:pt>
                <c:pt idx="27607">
                  <c:v>4392.1000000000004</c:v>
                </c:pt>
                <c:pt idx="27608">
                  <c:v>4392.1200000000035</c:v>
                </c:pt>
                <c:pt idx="27609">
                  <c:v>4392.1400000000003</c:v>
                </c:pt>
                <c:pt idx="27610">
                  <c:v>4392.1600000000035</c:v>
                </c:pt>
                <c:pt idx="27611">
                  <c:v>4392.18</c:v>
                </c:pt>
                <c:pt idx="27612">
                  <c:v>4392.2</c:v>
                </c:pt>
                <c:pt idx="27613">
                  <c:v>4392.22</c:v>
                </c:pt>
                <c:pt idx="27614">
                  <c:v>4392.24</c:v>
                </c:pt>
                <c:pt idx="27615">
                  <c:v>4392.26</c:v>
                </c:pt>
                <c:pt idx="27616">
                  <c:v>4392.28</c:v>
                </c:pt>
                <c:pt idx="27617">
                  <c:v>4392.3</c:v>
                </c:pt>
                <c:pt idx="27618">
                  <c:v>4392.3200000000024</c:v>
                </c:pt>
                <c:pt idx="27619">
                  <c:v>4392.34</c:v>
                </c:pt>
                <c:pt idx="27620">
                  <c:v>4392.3600000000024</c:v>
                </c:pt>
                <c:pt idx="27621">
                  <c:v>4392.38</c:v>
                </c:pt>
                <c:pt idx="27622">
                  <c:v>4392.4000000000005</c:v>
                </c:pt>
                <c:pt idx="27623">
                  <c:v>4392.42</c:v>
                </c:pt>
                <c:pt idx="27624">
                  <c:v>4392.4399999999996</c:v>
                </c:pt>
                <c:pt idx="27625">
                  <c:v>4392.46</c:v>
                </c:pt>
                <c:pt idx="27626">
                  <c:v>4392.4799999999996</c:v>
                </c:pt>
                <c:pt idx="27627">
                  <c:v>4392.5</c:v>
                </c:pt>
                <c:pt idx="27628">
                  <c:v>4392.5200000000004</c:v>
                </c:pt>
                <c:pt idx="27629">
                  <c:v>4392.54</c:v>
                </c:pt>
                <c:pt idx="27630">
                  <c:v>4392.5600000000004</c:v>
                </c:pt>
                <c:pt idx="27631">
                  <c:v>4392.58</c:v>
                </c:pt>
                <c:pt idx="27632">
                  <c:v>4392.6000000000004</c:v>
                </c:pt>
                <c:pt idx="27633">
                  <c:v>4392.6200000000035</c:v>
                </c:pt>
                <c:pt idx="27634">
                  <c:v>4392.6400000000003</c:v>
                </c:pt>
                <c:pt idx="27635">
                  <c:v>4392.6600000000035</c:v>
                </c:pt>
                <c:pt idx="27636">
                  <c:v>4392.68</c:v>
                </c:pt>
                <c:pt idx="27637">
                  <c:v>4392.7</c:v>
                </c:pt>
                <c:pt idx="27638">
                  <c:v>4392.72</c:v>
                </c:pt>
                <c:pt idx="27639">
                  <c:v>4392.74</c:v>
                </c:pt>
                <c:pt idx="27640">
                  <c:v>4392.76</c:v>
                </c:pt>
                <c:pt idx="27641">
                  <c:v>4392.78</c:v>
                </c:pt>
                <c:pt idx="27642">
                  <c:v>4392.8</c:v>
                </c:pt>
                <c:pt idx="27643">
                  <c:v>4392.8200000000024</c:v>
                </c:pt>
                <c:pt idx="27644">
                  <c:v>4392.84</c:v>
                </c:pt>
                <c:pt idx="27645">
                  <c:v>4392.8600000000024</c:v>
                </c:pt>
                <c:pt idx="27646">
                  <c:v>4392.88</c:v>
                </c:pt>
                <c:pt idx="27647">
                  <c:v>4392.9000000000005</c:v>
                </c:pt>
                <c:pt idx="27648">
                  <c:v>4392.92</c:v>
                </c:pt>
                <c:pt idx="27649">
                  <c:v>4392.9399999999996</c:v>
                </c:pt>
                <c:pt idx="27650">
                  <c:v>4392.96</c:v>
                </c:pt>
                <c:pt idx="27651">
                  <c:v>4392.9799999999996</c:v>
                </c:pt>
                <c:pt idx="27652">
                  <c:v>4393</c:v>
                </c:pt>
                <c:pt idx="27653">
                  <c:v>4393.0200000000004</c:v>
                </c:pt>
                <c:pt idx="27654">
                  <c:v>4393.04</c:v>
                </c:pt>
                <c:pt idx="27655">
                  <c:v>4393.0600000000004</c:v>
                </c:pt>
                <c:pt idx="27656">
                  <c:v>4393.08</c:v>
                </c:pt>
                <c:pt idx="27657">
                  <c:v>4393.1000000000004</c:v>
                </c:pt>
                <c:pt idx="27658">
                  <c:v>4393.1200000000035</c:v>
                </c:pt>
                <c:pt idx="27659">
                  <c:v>4393.1400000000003</c:v>
                </c:pt>
                <c:pt idx="27660">
                  <c:v>4393.1600000000035</c:v>
                </c:pt>
                <c:pt idx="27661">
                  <c:v>4393.18</c:v>
                </c:pt>
                <c:pt idx="27662">
                  <c:v>4393.2</c:v>
                </c:pt>
                <c:pt idx="27663">
                  <c:v>4393.22</c:v>
                </c:pt>
                <c:pt idx="27664">
                  <c:v>4393.24</c:v>
                </c:pt>
                <c:pt idx="27665">
                  <c:v>4393.26</c:v>
                </c:pt>
                <c:pt idx="27666">
                  <c:v>4393.28</c:v>
                </c:pt>
                <c:pt idx="27667">
                  <c:v>4393.3</c:v>
                </c:pt>
                <c:pt idx="27668">
                  <c:v>4393.3200000000024</c:v>
                </c:pt>
                <c:pt idx="27669">
                  <c:v>4393.34</c:v>
                </c:pt>
                <c:pt idx="27670">
                  <c:v>4393.3600000000024</c:v>
                </c:pt>
                <c:pt idx="27671">
                  <c:v>4393.38</c:v>
                </c:pt>
                <c:pt idx="27672">
                  <c:v>4393.4000000000005</c:v>
                </c:pt>
                <c:pt idx="27673">
                  <c:v>4393.42</c:v>
                </c:pt>
                <c:pt idx="27674">
                  <c:v>4393.4399999999996</c:v>
                </c:pt>
                <c:pt idx="27675">
                  <c:v>4393.46</c:v>
                </c:pt>
                <c:pt idx="27676">
                  <c:v>4393.4799999999996</c:v>
                </c:pt>
                <c:pt idx="27677">
                  <c:v>4393.5</c:v>
                </c:pt>
                <c:pt idx="27678">
                  <c:v>4393.5200000000004</c:v>
                </c:pt>
                <c:pt idx="27679">
                  <c:v>4393.54</c:v>
                </c:pt>
                <c:pt idx="27680">
                  <c:v>4393.5600000000004</c:v>
                </c:pt>
                <c:pt idx="27681">
                  <c:v>4393.58</c:v>
                </c:pt>
                <c:pt idx="27682">
                  <c:v>4393.6000000000004</c:v>
                </c:pt>
                <c:pt idx="27683">
                  <c:v>4393.6200000000035</c:v>
                </c:pt>
                <c:pt idx="27684">
                  <c:v>4393.6400000000003</c:v>
                </c:pt>
                <c:pt idx="27685">
                  <c:v>4393.6600000000035</c:v>
                </c:pt>
                <c:pt idx="27686">
                  <c:v>4393.68</c:v>
                </c:pt>
                <c:pt idx="27687">
                  <c:v>4393.7</c:v>
                </c:pt>
                <c:pt idx="27688">
                  <c:v>4393.72</c:v>
                </c:pt>
                <c:pt idx="27689">
                  <c:v>4393.74</c:v>
                </c:pt>
                <c:pt idx="27690">
                  <c:v>4393.76</c:v>
                </c:pt>
                <c:pt idx="27691">
                  <c:v>4393.78</c:v>
                </c:pt>
                <c:pt idx="27692">
                  <c:v>4393.8</c:v>
                </c:pt>
                <c:pt idx="27693">
                  <c:v>4393.8200000000024</c:v>
                </c:pt>
                <c:pt idx="27694">
                  <c:v>4393.84</c:v>
                </c:pt>
                <c:pt idx="27695">
                  <c:v>4393.8600000000024</c:v>
                </c:pt>
                <c:pt idx="27696">
                  <c:v>4393.88</c:v>
                </c:pt>
                <c:pt idx="27697">
                  <c:v>4393.9000000000005</c:v>
                </c:pt>
                <c:pt idx="27698">
                  <c:v>4393.92</c:v>
                </c:pt>
                <c:pt idx="27699">
                  <c:v>4393.9399999999996</c:v>
                </c:pt>
                <c:pt idx="27700">
                  <c:v>4393.96</c:v>
                </c:pt>
                <c:pt idx="27701">
                  <c:v>4393.9799999999996</c:v>
                </c:pt>
                <c:pt idx="27702">
                  <c:v>4394</c:v>
                </c:pt>
                <c:pt idx="27703">
                  <c:v>4394.0200000000004</c:v>
                </c:pt>
                <c:pt idx="27704">
                  <c:v>4394.04</c:v>
                </c:pt>
                <c:pt idx="27705">
                  <c:v>4394.0600000000004</c:v>
                </c:pt>
                <c:pt idx="27706">
                  <c:v>4394.08</c:v>
                </c:pt>
                <c:pt idx="27707">
                  <c:v>4394.1000000000004</c:v>
                </c:pt>
                <c:pt idx="27708">
                  <c:v>4394.1200000000035</c:v>
                </c:pt>
                <c:pt idx="27709">
                  <c:v>4394.1400000000003</c:v>
                </c:pt>
                <c:pt idx="27710">
                  <c:v>4394.1600000000035</c:v>
                </c:pt>
                <c:pt idx="27711">
                  <c:v>4394.18</c:v>
                </c:pt>
                <c:pt idx="27712">
                  <c:v>4394.2</c:v>
                </c:pt>
                <c:pt idx="27713">
                  <c:v>4394.22</c:v>
                </c:pt>
                <c:pt idx="27714">
                  <c:v>4394.24</c:v>
                </c:pt>
                <c:pt idx="27715">
                  <c:v>4394.26</c:v>
                </c:pt>
                <c:pt idx="27716">
                  <c:v>4394.28</c:v>
                </c:pt>
                <c:pt idx="27717">
                  <c:v>4394.3</c:v>
                </c:pt>
                <c:pt idx="27718">
                  <c:v>4394.3200000000024</c:v>
                </c:pt>
                <c:pt idx="27719">
                  <c:v>4394.34</c:v>
                </c:pt>
                <c:pt idx="27720">
                  <c:v>4394.3600000000024</c:v>
                </c:pt>
                <c:pt idx="27721">
                  <c:v>4394.38</c:v>
                </c:pt>
                <c:pt idx="27722">
                  <c:v>4394.4000000000005</c:v>
                </c:pt>
                <c:pt idx="27723">
                  <c:v>4394.42</c:v>
                </c:pt>
                <c:pt idx="27724">
                  <c:v>4394.4399999999996</c:v>
                </c:pt>
                <c:pt idx="27725">
                  <c:v>4394.46</c:v>
                </c:pt>
                <c:pt idx="27726">
                  <c:v>4394.4799999999996</c:v>
                </c:pt>
                <c:pt idx="27727">
                  <c:v>4394.5</c:v>
                </c:pt>
                <c:pt idx="27728">
                  <c:v>4394.5200000000004</c:v>
                </c:pt>
                <c:pt idx="27729">
                  <c:v>4394.54</c:v>
                </c:pt>
                <c:pt idx="27730">
                  <c:v>4394.5600000000004</c:v>
                </c:pt>
                <c:pt idx="27731">
                  <c:v>4394.58</c:v>
                </c:pt>
                <c:pt idx="27732">
                  <c:v>4394.6000000000004</c:v>
                </c:pt>
                <c:pt idx="27733">
                  <c:v>4394.6200000000035</c:v>
                </c:pt>
                <c:pt idx="27734">
                  <c:v>4394.6400000000003</c:v>
                </c:pt>
                <c:pt idx="27735">
                  <c:v>4394.6600000000035</c:v>
                </c:pt>
                <c:pt idx="27736">
                  <c:v>4394.68</c:v>
                </c:pt>
                <c:pt idx="27737">
                  <c:v>4394.7</c:v>
                </c:pt>
                <c:pt idx="27738">
                  <c:v>4394.72</c:v>
                </c:pt>
                <c:pt idx="27739">
                  <c:v>4394.74</c:v>
                </c:pt>
                <c:pt idx="27740">
                  <c:v>4394.76</c:v>
                </c:pt>
                <c:pt idx="27741">
                  <c:v>4394.78</c:v>
                </c:pt>
                <c:pt idx="27742">
                  <c:v>4394.8</c:v>
                </c:pt>
                <c:pt idx="27743">
                  <c:v>4394.8200000000024</c:v>
                </c:pt>
                <c:pt idx="27744">
                  <c:v>4394.84</c:v>
                </c:pt>
                <c:pt idx="27745">
                  <c:v>4394.8600000000024</c:v>
                </c:pt>
                <c:pt idx="27746">
                  <c:v>4394.88</c:v>
                </c:pt>
                <c:pt idx="27747">
                  <c:v>4394.9000000000005</c:v>
                </c:pt>
                <c:pt idx="27748">
                  <c:v>4394.92</c:v>
                </c:pt>
                <c:pt idx="27749">
                  <c:v>4394.9399999999996</c:v>
                </c:pt>
                <c:pt idx="27750">
                  <c:v>4394.96</c:v>
                </c:pt>
                <c:pt idx="27751">
                  <c:v>4394.9799999999996</c:v>
                </c:pt>
                <c:pt idx="27752">
                  <c:v>4395</c:v>
                </c:pt>
                <c:pt idx="27753">
                  <c:v>4395.0200000000004</c:v>
                </c:pt>
                <c:pt idx="27754">
                  <c:v>4395.04</c:v>
                </c:pt>
                <c:pt idx="27755">
                  <c:v>4395.0600000000004</c:v>
                </c:pt>
                <c:pt idx="27756">
                  <c:v>4395.08</c:v>
                </c:pt>
                <c:pt idx="27757">
                  <c:v>4395.1000000000004</c:v>
                </c:pt>
                <c:pt idx="27758">
                  <c:v>4395.1200000000035</c:v>
                </c:pt>
                <c:pt idx="27759">
                  <c:v>4395.1400000000003</c:v>
                </c:pt>
                <c:pt idx="27760">
                  <c:v>4395.1600000000035</c:v>
                </c:pt>
                <c:pt idx="27761">
                  <c:v>4395.18</c:v>
                </c:pt>
                <c:pt idx="27762">
                  <c:v>4395.2</c:v>
                </c:pt>
                <c:pt idx="27763">
                  <c:v>4395.22</c:v>
                </c:pt>
                <c:pt idx="27764">
                  <c:v>4395.24</c:v>
                </c:pt>
                <c:pt idx="27765">
                  <c:v>4395.26</c:v>
                </c:pt>
                <c:pt idx="27766">
                  <c:v>4395.28</c:v>
                </c:pt>
                <c:pt idx="27767">
                  <c:v>4395.3</c:v>
                </c:pt>
                <c:pt idx="27768">
                  <c:v>4395.3200000000024</c:v>
                </c:pt>
                <c:pt idx="27769">
                  <c:v>4395.34</c:v>
                </c:pt>
                <c:pt idx="27770">
                  <c:v>4395.3600000000024</c:v>
                </c:pt>
                <c:pt idx="27771">
                  <c:v>4395.38</c:v>
                </c:pt>
                <c:pt idx="27772">
                  <c:v>4395.4000000000005</c:v>
                </c:pt>
                <c:pt idx="27773">
                  <c:v>4395.42</c:v>
                </c:pt>
                <c:pt idx="27774">
                  <c:v>4395.4399999999996</c:v>
                </c:pt>
                <c:pt idx="27775">
                  <c:v>4395.46</c:v>
                </c:pt>
                <c:pt idx="27776">
                  <c:v>4395.4799999999996</c:v>
                </c:pt>
                <c:pt idx="27777">
                  <c:v>4395.5</c:v>
                </c:pt>
                <c:pt idx="27778">
                  <c:v>4395.5200000000004</c:v>
                </c:pt>
                <c:pt idx="27779">
                  <c:v>4395.54</c:v>
                </c:pt>
                <c:pt idx="27780">
                  <c:v>4395.5600000000004</c:v>
                </c:pt>
                <c:pt idx="27781">
                  <c:v>4395.58</c:v>
                </c:pt>
                <c:pt idx="27782">
                  <c:v>4395.6000000000004</c:v>
                </c:pt>
                <c:pt idx="27783">
                  <c:v>4395.6200000000035</c:v>
                </c:pt>
                <c:pt idx="27784">
                  <c:v>4395.6400000000003</c:v>
                </c:pt>
                <c:pt idx="27785">
                  <c:v>4395.6600000000035</c:v>
                </c:pt>
                <c:pt idx="27786">
                  <c:v>4395.68</c:v>
                </c:pt>
                <c:pt idx="27787">
                  <c:v>4395.7</c:v>
                </c:pt>
                <c:pt idx="27788">
                  <c:v>4395.72</c:v>
                </c:pt>
                <c:pt idx="27789">
                  <c:v>4395.74</c:v>
                </c:pt>
                <c:pt idx="27790">
                  <c:v>4395.76</c:v>
                </c:pt>
                <c:pt idx="27791">
                  <c:v>4395.78</c:v>
                </c:pt>
                <c:pt idx="27792">
                  <c:v>4395.8</c:v>
                </c:pt>
                <c:pt idx="27793">
                  <c:v>4395.8200000000024</c:v>
                </c:pt>
                <c:pt idx="27794">
                  <c:v>4395.84</c:v>
                </c:pt>
                <c:pt idx="27795">
                  <c:v>4395.8600000000024</c:v>
                </c:pt>
                <c:pt idx="27796">
                  <c:v>4395.88</c:v>
                </c:pt>
                <c:pt idx="27797">
                  <c:v>4395.9000000000005</c:v>
                </c:pt>
                <c:pt idx="27798">
                  <c:v>4395.92</c:v>
                </c:pt>
                <c:pt idx="27799">
                  <c:v>4395.9399999999996</c:v>
                </c:pt>
                <c:pt idx="27800">
                  <c:v>4395.96</c:v>
                </c:pt>
                <c:pt idx="27801">
                  <c:v>4395.9799999999996</c:v>
                </c:pt>
                <c:pt idx="27802">
                  <c:v>4396</c:v>
                </c:pt>
                <c:pt idx="27803">
                  <c:v>4396.0200000000004</c:v>
                </c:pt>
                <c:pt idx="27804">
                  <c:v>4396.04</c:v>
                </c:pt>
                <c:pt idx="27805">
                  <c:v>4396.0600000000004</c:v>
                </c:pt>
                <c:pt idx="27806">
                  <c:v>4396.08</c:v>
                </c:pt>
                <c:pt idx="27807">
                  <c:v>4396.1000000000004</c:v>
                </c:pt>
                <c:pt idx="27808">
                  <c:v>4396.1200000000035</c:v>
                </c:pt>
                <c:pt idx="27809">
                  <c:v>4396.1400000000003</c:v>
                </c:pt>
                <c:pt idx="27810">
                  <c:v>4396.1600000000035</c:v>
                </c:pt>
                <c:pt idx="27811">
                  <c:v>4396.18</c:v>
                </c:pt>
                <c:pt idx="27812">
                  <c:v>4396.2</c:v>
                </c:pt>
                <c:pt idx="27813">
                  <c:v>4396.22</c:v>
                </c:pt>
                <c:pt idx="27814">
                  <c:v>4396.24</c:v>
                </c:pt>
                <c:pt idx="27815">
                  <c:v>4396.26</c:v>
                </c:pt>
                <c:pt idx="27816">
                  <c:v>4396.28</c:v>
                </c:pt>
                <c:pt idx="27817">
                  <c:v>4396.3</c:v>
                </c:pt>
                <c:pt idx="27818">
                  <c:v>4396.3200000000024</c:v>
                </c:pt>
                <c:pt idx="27819">
                  <c:v>4396.34</c:v>
                </c:pt>
                <c:pt idx="27820">
                  <c:v>4396.3600000000024</c:v>
                </c:pt>
                <c:pt idx="27821">
                  <c:v>4396.38</c:v>
                </c:pt>
                <c:pt idx="27822">
                  <c:v>4396.4000000000005</c:v>
                </c:pt>
                <c:pt idx="27823">
                  <c:v>4396.42</c:v>
                </c:pt>
                <c:pt idx="27824">
                  <c:v>4396.4399999999996</c:v>
                </c:pt>
                <c:pt idx="27825">
                  <c:v>4396.46</c:v>
                </c:pt>
                <c:pt idx="27826">
                  <c:v>4396.4799999999996</c:v>
                </c:pt>
                <c:pt idx="27827">
                  <c:v>4396.5</c:v>
                </c:pt>
                <c:pt idx="27828">
                  <c:v>4396.5200000000004</c:v>
                </c:pt>
                <c:pt idx="27829">
                  <c:v>4396.54</c:v>
                </c:pt>
                <c:pt idx="27830">
                  <c:v>4396.5600000000004</c:v>
                </c:pt>
                <c:pt idx="27831">
                  <c:v>4396.58</c:v>
                </c:pt>
                <c:pt idx="27832">
                  <c:v>4396.6000000000004</c:v>
                </c:pt>
                <c:pt idx="27833">
                  <c:v>4396.6200000000035</c:v>
                </c:pt>
                <c:pt idx="27834">
                  <c:v>4396.6400000000003</c:v>
                </c:pt>
                <c:pt idx="27835">
                  <c:v>4396.6600000000035</c:v>
                </c:pt>
                <c:pt idx="27836">
                  <c:v>4396.68</c:v>
                </c:pt>
                <c:pt idx="27837">
                  <c:v>4396.7</c:v>
                </c:pt>
                <c:pt idx="27838">
                  <c:v>4396.72</c:v>
                </c:pt>
                <c:pt idx="27839">
                  <c:v>4396.74</c:v>
                </c:pt>
                <c:pt idx="27840">
                  <c:v>4396.76</c:v>
                </c:pt>
                <c:pt idx="27841">
                  <c:v>4396.78</c:v>
                </c:pt>
                <c:pt idx="27842">
                  <c:v>4396.8</c:v>
                </c:pt>
                <c:pt idx="27843">
                  <c:v>4396.8200000000024</c:v>
                </c:pt>
                <c:pt idx="27844">
                  <c:v>4396.84</c:v>
                </c:pt>
                <c:pt idx="27845">
                  <c:v>4396.8600000000024</c:v>
                </c:pt>
                <c:pt idx="27846">
                  <c:v>4396.88</c:v>
                </c:pt>
                <c:pt idx="27847">
                  <c:v>4396.9000000000005</c:v>
                </c:pt>
                <c:pt idx="27848">
                  <c:v>4396.92</c:v>
                </c:pt>
                <c:pt idx="27849">
                  <c:v>4396.9399999999996</c:v>
                </c:pt>
                <c:pt idx="27850">
                  <c:v>4396.96</c:v>
                </c:pt>
                <c:pt idx="27851">
                  <c:v>4396.9799999999996</c:v>
                </c:pt>
                <c:pt idx="27852">
                  <c:v>4397</c:v>
                </c:pt>
                <c:pt idx="27853">
                  <c:v>4397.0200000000004</c:v>
                </c:pt>
                <c:pt idx="27854">
                  <c:v>4397.04</c:v>
                </c:pt>
                <c:pt idx="27855">
                  <c:v>4397.0600000000004</c:v>
                </c:pt>
                <c:pt idx="27856">
                  <c:v>4397.08</c:v>
                </c:pt>
                <c:pt idx="27857">
                  <c:v>4397.1000000000004</c:v>
                </c:pt>
                <c:pt idx="27858">
                  <c:v>4397.1200000000035</c:v>
                </c:pt>
                <c:pt idx="27859">
                  <c:v>4397.1400000000003</c:v>
                </c:pt>
                <c:pt idx="27860">
                  <c:v>4397.1600000000035</c:v>
                </c:pt>
                <c:pt idx="27861">
                  <c:v>4397.18</c:v>
                </c:pt>
                <c:pt idx="27862">
                  <c:v>4397.2</c:v>
                </c:pt>
                <c:pt idx="27863">
                  <c:v>4397.22</c:v>
                </c:pt>
                <c:pt idx="27864">
                  <c:v>4397.24</c:v>
                </c:pt>
                <c:pt idx="27865">
                  <c:v>4397.26</c:v>
                </c:pt>
                <c:pt idx="27866">
                  <c:v>4397.28</c:v>
                </c:pt>
                <c:pt idx="27867">
                  <c:v>4397.3</c:v>
                </c:pt>
                <c:pt idx="27868">
                  <c:v>4397.3200000000024</c:v>
                </c:pt>
                <c:pt idx="27869">
                  <c:v>4397.34</c:v>
                </c:pt>
                <c:pt idx="27870">
                  <c:v>4397.3600000000024</c:v>
                </c:pt>
                <c:pt idx="27871">
                  <c:v>4397.38</c:v>
                </c:pt>
                <c:pt idx="27872">
                  <c:v>4397.4000000000005</c:v>
                </c:pt>
                <c:pt idx="27873">
                  <c:v>4397.42</c:v>
                </c:pt>
                <c:pt idx="27874">
                  <c:v>4397.4399999999996</c:v>
                </c:pt>
                <c:pt idx="27875">
                  <c:v>4397.46</c:v>
                </c:pt>
                <c:pt idx="27876">
                  <c:v>4397.4799999999996</c:v>
                </c:pt>
                <c:pt idx="27877">
                  <c:v>4397.5</c:v>
                </c:pt>
                <c:pt idx="27878">
                  <c:v>4397.5200000000004</c:v>
                </c:pt>
                <c:pt idx="27879">
                  <c:v>4397.54</c:v>
                </c:pt>
                <c:pt idx="27880">
                  <c:v>4397.5600000000004</c:v>
                </c:pt>
                <c:pt idx="27881">
                  <c:v>4397.58</c:v>
                </c:pt>
                <c:pt idx="27882">
                  <c:v>4397.6000000000004</c:v>
                </c:pt>
                <c:pt idx="27883">
                  <c:v>4397.6200000000035</c:v>
                </c:pt>
                <c:pt idx="27884">
                  <c:v>4397.6400000000003</c:v>
                </c:pt>
                <c:pt idx="27885">
                  <c:v>4397.6600000000035</c:v>
                </c:pt>
                <c:pt idx="27886">
                  <c:v>4397.68</c:v>
                </c:pt>
                <c:pt idx="27887">
                  <c:v>4397.7</c:v>
                </c:pt>
                <c:pt idx="27888">
                  <c:v>4397.72</c:v>
                </c:pt>
                <c:pt idx="27889">
                  <c:v>4397.74</c:v>
                </c:pt>
                <c:pt idx="27890">
                  <c:v>4397.76</c:v>
                </c:pt>
                <c:pt idx="27891">
                  <c:v>4397.78</c:v>
                </c:pt>
                <c:pt idx="27892">
                  <c:v>4397.8</c:v>
                </c:pt>
                <c:pt idx="27893">
                  <c:v>4397.8200000000024</c:v>
                </c:pt>
                <c:pt idx="27894">
                  <c:v>4397.84</c:v>
                </c:pt>
                <c:pt idx="27895">
                  <c:v>4397.8600000000024</c:v>
                </c:pt>
                <c:pt idx="27896">
                  <c:v>4397.88</c:v>
                </c:pt>
                <c:pt idx="27897">
                  <c:v>4397.9000000000005</c:v>
                </c:pt>
                <c:pt idx="27898">
                  <c:v>4397.92</c:v>
                </c:pt>
                <c:pt idx="27899">
                  <c:v>4397.9399999999996</c:v>
                </c:pt>
                <c:pt idx="27900">
                  <c:v>4397.96</c:v>
                </c:pt>
                <c:pt idx="27901">
                  <c:v>4397.9799999999996</c:v>
                </c:pt>
                <c:pt idx="27902">
                  <c:v>4398</c:v>
                </c:pt>
                <c:pt idx="27903">
                  <c:v>4398.0200000000004</c:v>
                </c:pt>
                <c:pt idx="27904">
                  <c:v>4398.04</c:v>
                </c:pt>
                <c:pt idx="27905">
                  <c:v>4398.0600000000004</c:v>
                </c:pt>
                <c:pt idx="27906">
                  <c:v>4398.08</c:v>
                </c:pt>
                <c:pt idx="27907">
                  <c:v>4398.1000000000004</c:v>
                </c:pt>
                <c:pt idx="27908">
                  <c:v>4398.1200000000035</c:v>
                </c:pt>
                <c:pt idx="27909">
                  <c:v>4398.1400000000003</c:v>
                </c:pt>
                <c:pt idx="27910">
                  <c:v>4398.1600000000035</c:v>
                </c:pt>
                <c:pt idx="27911">
                  <c:v>4398.18</c:v>
                </c:pt>
                <c:pt idx="27912">
                  <c:v>4398.2</c:v>
                </c:pt>
                <c:pt idx="27913">
                  <c:v>4398.22</c:v>
                </c:pt>
                <c:pt idx="27914">
                  <c:v>4398.24</c:v>
                </c:pt>
                <c:pt idx="27915">
                  <c:v>4398.26</c:v>
                </c:pt>
                <c:pt idx="27916">
                  <c:v>4398.28</c:v>
                </c:pt>
                <c:pt idx="27917">
                  <c:v>4398.3</c:v>
                </c:pt>
                <c:pt idx="27918">
                  <c:v>4398.3200000000024</c:v>
                </c:pt>
                <c:pt idx="27919">
                  <c:v>4398.34</c:v>
                </c:pt>
                <c:pt idx="27920">
                  <c:v>4398.3600000000024</c:v>
                </c:pt>
                <c:pt idx="27921">
                  <c:v>4398.38</c:v>
                </c:pt>
                <c:pt idx="27922">
                  <c:v>4398.4000000000005</c:v>
                </c:pt>
                <c:pt idx="27923">
                  <c:v>4398.42</c:v>
                </c:pt>
                <c:pt idx="27924">
                  <c:v>4398.4399999999996</c:v>
                </c:pt>
                <c:pt idx="27925">
                  <c:v>4398.46</c:v>
                </c:pt>
                <c:pt idx="27926">
                  <c:v>4398.4799999999996</c:v>
                </c:pt>
                <c:pt idx="27927">
                  <c:v>4398.5</c:v>
                </c:pt>
                <c:pt idx="27928">
                  <c:v>4398.5200000000004</c:v>
                </c:pt>
                <c:pt idx="27929">
                  <c:v>4398.54</c:v>
                </c:pt>
                <c:pt idx="27930">
                  <c:v>4398.5600000000004</c:v>
                </c:pt>
                <c:pt idx="27931">
                  <c:v>4398.58</c:v>
                </c:pt>
                <c:pt idx="27932">
                  <c:v>4398.6000000000004</c:v>
                </c:pt>
                <c:pt idx="27933">
                  <c:v>4398.6200000000035</c:v>
                </c:pt>
                <c:pt idx="27934">
                  <c:v>4398.6400000000003</c:v>
                </c:pt>
                <c:pt idx="27935">
                  <c:v>4398.6600000000035</c:v>
                </c:pt>
                <c:pt idx="27936">
                  <c:v>4398.68</c:v>
                </c:pt>
                <c:pt idx="27937">
                  <c:v>4398.7</c:v>
                </c:pt>
                <c:pt idx="27938">
                  <c:v>4398.72</c:v>
                </c:pt>
                <c:pt idx="27939">
                  <c:v>4398.74</c:v>
                </c:pt>
                <c:pt idx="27940">
                  <c:v>4398.76</c:v>
                </c:pt>
                <c:pt idx="27941">
                  <c:v>4398.78</c:v>
                </c:pt>
                <c:pt idx="27942">
                  <c:v>4398.8</c:v>
                </c:pt>
                <c:pt idx="27943">
                  <c:v>4398.8200000000024</c:v>
                </c:pt>
                <c:pt idx="27944">
                  <c:v>4398.84</c:v>
                </c:pt>
                <c:pt idx="27945">
                  <c:v>4398.8600000000024</c:v>
                </c:pt>
                <c:pt idx="27946">
                  <c:v>4398.88</c:v>
                </c:pt>
                <c:pt idx="27947">
                  <c:v>4398.9000000000005</c:v>
                </c:pt>
                <c:pt idx="27948">
                  <c:v>4398.92</c:v>
                </c:pt>
                <c:pt idx="27949">
                  <c:v>4398.9399999999996</c:v>
                </c:pt>
                <c:pt idx="27950">
                  <c:v>4398.96</c:v>
                </c:pt>
                <c:pt idx="27951">
                  <c:v>4398.9799999999996</c:v>
                </c:pt>
                <c:pt idx="27952">
                  <c:v>4399</c:v>
                </c:pt>
                <c:pt idx="27953">
                  <c:v>4399.0200000000004</c:v>
                </c:pt>
                <c:pt idx="27954">
                  <c:v>4399.04</c:v>
                </c:pt>
                <c:pt idx="27955">
                  <c:v>4399.0600000000004</c:v>
                </c:pt>
                <c:pt idx="27956">
                  <c:v>4399.08</c:v>
                </c:pt>
                <c:pt idx="27957">
                  <c:v>4399.1000000000004</c:v>
                </c:pt>
                <c:pt idx="27958">
                  <c:v>4399.1200000000035</c:v>
                </c:pt>
                <c:pt idx="27959">
                  <c:v>4399.1400000000003</c:v>
                </c:pt>
                <c:pt idx="27960">
                  <c:v>4399.1600000000035</c:v>
                </c:pt>
                <c:pt idx="27961">
                  <c:v>4399.18</c:v>
                </c:pt>
                <c:pt idx="27962">
                  <c:v>4399.2</c:v>
                </c:pt>
                <c:pt idx="27963">
                  <c:v>4399.22</c:v>
                </c:pt>
                <c:pt idx="27964">
                  <c:v>4399.24</c:v>
                </c:pt>
                <c:pt idx="27965">
                  <c:v>4399.26</c:v>
                </c:pt>
                <c:pt idx="27966">
                  <c:v>4399.28</c:v>
                </c:pt>
                <c:pt idx="27967">
                  <c:v>4399.3</c:v>
                </c:pt>
                <c:pt idx="27968">
                  <c:v>4399.3200000000024</c:v>
                </c:pt>
                <c:pt idx="27969">
                  <c:v>4399.34</c:v>
                </c:pt>
                <c:pt idx="27970">
                  <c:v>4399.3600000000024</c:v>
                </c:pt>
                <c:pt idx="27971">
                  <c:v>4399.38</c:v>
                </c:pt>
                <c:pt idx="27972">
                  <c:v>4399.4000000000005</c:v>
                </c:pt>
                <c:pt idx="27973">
                  <c:v>4399.42</c:v>
                </c:pt>
                <c:pt idx="27974">
                  <c:v>4399.4399999999996</c:v>
                </c:pt>
                <c:pt idx="27975">
                  <c:v>4399.46</c:v>
                </c:pt>
                <c:pt idx="27976">
                  <c:v>4399.4799999999996</c:v>
                </c:pt>
                <c:pt idx="27977">
                  <c:v>4399.5</c:v>
                </c:pt>
                <c:pt idx="27978">
                  <c:v>4399.5200000000004</c:v>
                </c:pt>
                <c:pt idx="27979">
                  <c:v>4399.54</c:v>
                </c:pt>
                <c:pt idx="27980">
                  <c:v>4399.5600000000004</c:v>
                </c:pt>
                <c:pt idx="27981">
                  <c:v>4399.58</c:v>
                </c:pt>
                <c:pt idx="27982">
                  <c:v>4399.6000000000004</c:v>
                </c:pt>
                <c:pt idx="27983">
                  <c:v>4399.6200000000035</c:v>
                </c:pt>
                <c:pt idx="27984">
                  <c:v>4399.6400000000003</c:v>
                </c:pt>
                <c:pt idx="27985">
                  <c:v>4399.6600000000035</c:v>
                </c:pt>
                <c:pt idx="27986">
                  <c:v>4399.68</c:v>
                </c:pt>
                <c:pt idx="27987">
                  <c:v>4399.7</c:v>
                </c:pt>
                <c:pt idx="27988">
                  <c:v>4399.72</c:v>
                </c:pt>
                <c:pt idx="27989">
                  <c:v>4399.74</c:v>
                </c:pt>
                <c:pt idx="27990">
                  <c:v>4399.76</c:v>
                </c:pt>
                <c:pt idx="27991">
                  <c:v>4399.78</c:v>
                </c:pt>
                <c:pt idx="27992">
                  <c:v>4399.8</c:v>
                </c:pt>
                <c:pt idx="27993">
                  <c:v>4399.8200000000024</c:v>
                </c:pt>
                <c:pt idx="27994">
                  <c:v>4399.84</c:v>
                </c:pt>
                <c:pt idx="27995">
                  <c:v>4399.8600000000024</c:v>
                </c:pt>
                <c:pt idx="27996">
                  <c:v>4399.88</c:v>
                </c:pt>
                <c:pt idx="27997">
                  <c:v>4399.9000000000005</c:v>
                </c:pt>
                <c:pt idx="27998">
                  <c:v>4399.92</c:v>
                </c:pt>
                <c:pt idx="27999">
                  <c:v>4399.9399999999996</c:v>
                </c:pt>
                <c:pt idx="28000">
                  <c:v>4399.96</c:v>
                </c:pt>
                <c:pt idx="28001">
                  <c:v>4399.9799999999996</c:v>
                </c:pt>
                <c:pt idx="28002">
                  <c:v>4400</c:v>
                </c:pt>
                <c:pt idx="28003">
                  <c:v>4400.0200000000004</c:v>
                </c:pt>
                <c:pt idx="28004">
                  <c:v>4400.04</c:v>
                </c:pt>
                <c:pt idx="28005">
                  <c:v>4400.0600000000004</c:v>
                </c:pt>
                <c:pt idx="28006">
                  <c:v>4400.08</c:v>
                </c:pt>
                <c:pt idx="28007">
                  <c:v>4400.1000000000004</c:v>
                </c:pt>
                <c:pt idx="28008">
                  <c:v>4400.1200000000035</c:v>
                </c:pt>
                <c:pt idx="28009">
                  <c:v>4400.1400000000003</c:v>
                </c:pt>
                <c:pt idx="28010">
                  <c:v>4400.1600000000035</c:v>
                </c:pt>
                <c:pt idx="28011">
                  <c:v>4400.18</c:v>
                </c:pt>
                <c:pt idx="28012">
                  <c:v>4400.2</c:v>
                </c:pt>
                <c:pt idx="28013">
                  <c:v>4400.22</c:v>
                </c:pt>
                <c:pt idx="28014">
                  <c:v>4400.24</c:v>
                </c:pt>
                <c:pt idx="28015">
                  <c:v>4400.26</c:v>
                </c:pt>
                <c:pt idx="28016">
                  <c:v>4400.28</c:v>
                </c:pt>
                <c:pt idx="28017">
                  <c:v>4400.3</c:v>
                </c:pt>
                <c:pt idx="28018">
                  <c:v>4400.3200000000024</c:v>
                </c:pt>
                <c:pt idx="28019">
                  <c:v>4400.34</c:v>
                </c:pt>
                <c:pt idx="28020">
                  <c:v>4400.3600000000024</c:v>
                </c:pt>
                <c:pt idx="28021">
                  <c:v>4400.38</c:v>
                </c:pt>
                <c:pt idx="28022">
                  <c:v>4400.4000000000005</c:v>
                </c:pt>
                <c:pt idx="28023">
                  <c:v>4400.42</c:v>
                </c:pt>
                <c:pt idx="28024">
                  <c:v>4400.4399999999996</c:v>
                </c:pt>
                <c:pt idx="28025">
                  <c:v>4400.46</c:v>
                </c:pt>
                <c:pt idx="28026">
                  <c:v>4400.4799999999996</c:v>
                </c:pt>
                <c:pt idx="28027">
                  <c:v>4400.5</c:v>
                </c:pt>
                <c:pt idx="28028">
                  <c:v>4400.5200000000004</c:v>
                </c:pt>
                <c:pt idx="28029">
                  <c:v>4400.54</c:v>
                </c:pt>
                <c:pt idx="28030">
                  <c:v>4400.5600000000004</c:v>
                </c:pt>
                <c:pt idx="28031">
                  <c:v>4400.58</c:v>
                </c:pt>
                <c:pt idx="28032">
                  <c:v>4400.6000000000004</c:v>
                </c:pt>
                <c:pt idx="28033">
                  <c:v>4400.6200000000035</c:v>
                </c:pt>
                <c:pt idx="28034">
                  <c:v>4400.6400000000003</c:v>
                </c:pt>
                <c:pt idx="28035">
                  <c:v>4400.6600000000035</c:v>
                </c:pt>
                <c:pt idx="28036">
                  <c:v>4400.68</c:v>
                </c:pt>
                <c:pt idx="28037">
                  <c:v>4400.7</c:v>
                </c:pt>
                <c:pt idx="28038">
                  <c:v>4400.72</c:v>
                </c:pt>
                <c:pt idx="28039">
                  <c:v>4400.74</c:v>
                </c:pt>
                <c:pt idx="28040">
                  <c:v>4400.76</c:v>
                </c:pt>
                <c:pt idx="28041">
                  <c:v>4400.78</c:v>
                </c:pt>
                <c:pt idx="28042">
                  <c:v>4400.8</c:v>
                </c:pt>
                <c:pt idx="28043">
                  <c:v>4400.8200000000024</c:v>
                </c:pt>
                <c:pt idx="28044">
                  <c:v>4400.84</c:v>
                </c:pt>
                <c:pt idx="28045">
                  <c:v>4400.8600000000024</c:v>
                </c:pt>
                <c:pt idx="28046">
                  <c:v>4400.88</c:v>
                </c:pt>
                <c:pt idx="28047">
                  <c:v>4400.9000000000005</c:v>
                </c:pt>
                <c:pt idx="28048">
                  <c:v>4400.92</c:v>
                </c:pt>
                <c:pt idx="28049">
                  <c:v>4400.9399999999996</c:v>
                </c:pt>
                <c:pt idx="28050">
                  <c:v>4400.96</c:v>
                </c:pt>
                <c:pt idx="28051">
                  <c:v>4400.9799999999996</c:v>
                </c:pt>
                <c:pt idx="28052">
                  <c:v>4401</c:v>
                </c:pt>
                <c:pt idx="28053">
                  <c:v>4401.0200000000004</c:v>
                </c:pt>
                <c:pt idx="28054">
                  <c:v>4401.04</c:v>
                </c:pt>
                <c:pt idx="28055">
                  <c:v>4401.0600000000004</c:v>
                </c:pt>
                <c:pt idx="28056">
                  <c:v>4401.08</c:v>
                </c:pt>
                <c:pt idx="28057">
                  <c:v>4401.1000000000004</c:v>
                </c:pt>
                <c:pt idx="28058">
                  <c:v>4401.1200000000035</c:v>
                </c:pt>
                <c:pt idx="28059">
                  <c:v>4401.1400000000003</c:v>
                </c:pt>
                <c:pt idx="28060">
                  <c:v>4401.1600000000035</c:v>
                </c:pt>
                <c:pt idx="28061">
                  <c:v>4401.18</c:v>
                </c:pt>
                <c:pt idx="28062">
                  <c:v>4401.2</c:v>
                </c:pt>
                <c:pt idx="28063">
                  <c:v>4401.22</c:v>
                </c:pt>
                <c:pt idx="28064">
                  <c:v>4401.24</c:v>
                </c:pt>
                <c:pt idx="28065">
                  <c:v>4401.26</c:v>
                </c:pt>
                <c:pt idx="28066">
                  <c:v>4401.28</c:v>
                </c:pt>
                <c:pt idx="28067">
                  <c:v>4401.3</c:v>
                </c:pt>
                <c:pt idx="28068">
                  <c:v>4401.3200000000024</c:v>
                </c:pt>
                <c:pt idx="28069">
                  <c:v>4401.34</c:v>
                </c:pt>
                <c:pt idx="28070">
                  <c:v>4401.3600000000024</c:v>
                </c:pt>
                <c:pt idx="28071">
                  <c:v>4401.38</c:v>
                </c:pt>
                <c:pt idx="28072">
                  <c:v>4401.4000000000005</c:v>
                </c:pt>
                <c:pt idx="28073">
                  <c:v>4401.42</c:v>
                </c:pt>
                <c:pt idx="28074">
                  <c:v>4401.4399999999996</c:v>
                </c:pt>
                <c:pt idx="28075">
                  <c:v>4401.46</c:v>
                </c:pt>
                <c:pt idx="28076">
                  <c:v>4401.4799999999996</c:v>
                </c:pt>
                <c:pt idx="28077">
                  <c:v>4401.5</c:v>
                </c:pt>
                <c:pt idx="28078">
                  <c:v>4401.5200000000004</c:v>
                </c:pt>
                <c:pt idx="28079">
                  <c:v>4401.54</c:v>
                </c:pt>
                <c:pt idx="28080">
                  <c:v>4401.5600000000004</c:v>
                </c:pt>
                <c:pt idx="28081">
                  <c:v>4401.58</c:v>
                </c:pt>
                <c:pt idx="28082">
                  <c:v>4401.6000000000004</c:v>
                </c:pt>
                <c:pt idx="28083">
                  <c:v>4401.6200000000035</c:v>
                </c:pt>
                <c:pt idx="28084">
                  <c:v>4401.6400000000003</c:v>
                </c:pt>
                <c:pt idx="28085">
                  <c:v>4401.6600000000035</c:v>
                </c:pt>
                <c:pt idx="28086">
                  <c:v>4401.68</c:v>
                </c:pt>
                <c:pt idx="28087">
                  <c:v>4401.7</c:v>
                </c:pt>
                <c:pt idx="28088">
                  <c:v>4401.72</c:v>
                </c:pt>
                <c:pt idx="28089">
                  <c:v>4401.74</c:v>
                </c:pt>
                <c:pt idx="28090">
                  <c:v>4401.76</c:v>
                </c:pt>
                <c:pt idx="28091">
                  <c:v>4401.78</c:v>
                </c:pt>
                <c:pt idx="28092">
                  <c:v>4401.8</c:v>
                </c:pt>
                <c:pt idx="28093">
                  <c:v>4401.8200000000024</c:v>
                </c:pt>
                <c:pt idx="28094">
                  <c:v>4401.84</c:v>
                </c:pt>
                <c:pt idx="28095">
                  <c:v>4401.8600000000024</c:v>
                </c:pt>
                <c:pt idx="28096">
                  <c:v>4401.88</c:v>
                </c:pt>
                <c:pt idx="28097">
                  <c:v>4401.9000000000005</c:v>
                </c:pt>
                <c:pt idx="28098">
                  <c:v>4401.92</c:v>
                </c:pt>
                <c:pt idx="28099">
                  <c:v>4401.9399999999996</c:v>
                </c:pt>
                <c:pt idx="28100">
                  <c:v>4401.96</c:v>
                </c:pt>
                <c:pt idx="28101">
                  <c:v>4401.9799999999996</c:v>
                </c:pt>
                <c:pt idx="28102">
                  <c:v>4402</c:v>
                </c:pt>
                <c:pt idx="28103">
                  <c:v>4402.0200000000004</c:v>
                </c:pt>
                <c:pt idx="28104">
                  <c:v>4402.04</c:v>
                </c:pt>
                <c:pt idx="28105">
                  <c:v>4402.0600000000004</c:v>
                </c:pt>
                <c:pt idx="28106">
                  <c:v>4402.08</c:v>
                </c:pt>
                <c:pt idx="28107">
                  <c:v>4402.1000000000004</c:v>
                </c:pt>
                <c:pt idx="28108">
                  <c:v>4402.1200000000035</c:v>
                </c:pt>
                <c:pt idx="28109">
                  <c:v>4402.1400000000003</c:v>
                </c:pt>
                <c:pt idx="28110">
                  <c:v>4402.1600000000035</c:v>
                </c:pt>
                <c:pt idx="28111">
                  <c:v>4402.18</c:v>
                </c:pt>
                <c:pt idx="28112">
                  <c:v>4402.2</c:v>
                </c:pt>
                <c:pt idx="28113">
                  <c:v>4402.22</c:v>
                </c:pt>
                <c:pt idx="28114">
                  <c:v>4402.24</c:v>
                </c:pt>
                <c:pt idx="28115">
                  <c:v>4402.26</c:v>
                </c:pt>
                <c:pt idx="28116">
                  <c:v>4402.28</c:v>
                </c:pt>
                <c:pt idx="28117">
                  <c:v>4402.3</c:v>
                </c:pt>
                <c:pt idx="28118">
                  <c:v>4402.3200000000024</c:v>
                </c:pt>
                <c:pt idx="28119">
                  <c:v>4402.34</c:v>
                </c:pt>
                <c:pt idx="28120">
                  <c:v>4402.3600000000024</c:v>
                </c:pt>
                <c:pt idx="28121">
                  <c:v>4402.38</c:v>
                </c:pt>
                <c:pt idx="28122">
                  <c:v>4402.4000000000005</c:v>
                </c:pt>
                <c:pt idx="28123">
                  <c:v>4402.42</c:v>
                </c:pt>
                <c:pt idx="28124">
                  <c:v>4402.4399999999996</c:v>
                </c:pt>
                <c:pt idx="28125">
                  <c:v>4402.46</c:v>
                </c:pt>
                <c:pt idx="28126">
                  <c:v>4402.4799999999996</c:v>
                </c:pt>
                <c:pt idx="28127">
                  <c:v>4402.5</c:v>
                </c:pt>
                <c:pt idx="28128">
                  <c:v>4402.5200000000004</c:v>
                </c:pt>
                <c:pt idx="28129">
                  <c:v>4402.54</c:v>
                </c:pt>
                <c:pt idx="28130">
                  <c:v>4402.5600000000004</c:v>
                </c:pt>
                <c:pt idx="28131">
                  <c:v>4402.58</c:v>
                </c:pt>
                <c:pt idx="28132">
                  <c:v>4402.6000000000004</c:v>
                </c:pt>
                <c:pt idx="28133">
                  <c:v>4402.6200000000035</c:v>
                </c:pt>
                <c:pt idx="28134">
                  <c:v>4402.6400000000003</c:v>
                </c:pt>
                <c:pt idx="28135">
                  <c:v>4402.6600000000035</c:v>
                </c:pt>
                <c:pt idx="28136">
                  <c:v>4402.68</c:v>
                </c:pt>
                <c:pt idx="28137">
                  <c:v>4402.7</c:v>
                </c:pt>
                <c:pt idx="28138">
                  <c:v>4402.72</c:v>
                </c:pt>
                <c:pt idx="28139">
                  <c:v>4402.74</c:v>
                </c:pt>
                <c:pt idx="28140">
                  <c:v>4402.76</c:v>
                </c:pt>
                <c:pt idx="28141">
                  <c:v>4402.78</c:v>
                </c:pt>
                <c:pt idx="28142">
                  <c:v>4402.8</c:v>
                </c:pt>
                <c:pt idx="28143">
                  <c:v>4402.8200000000024</c:v>
                </c:pt>
                <c:pt idx="28144">
                  <c:v>4402.84</c:v>
                </c:pt>
                <c:pt idx="28145">
                  <c:v>4402.8600000000024</c:v>
                </c:pt>
                <c:pt idx="28146">
                  <c:v>4402.88</c:v>
                </c:pt>
                <c:pt idx="28147">
                  <c:v>4402.9000000000005</c:v>
                </c:pt>
                <c:pt idx="28148">
                  <c:v>4402.92</c:v>
                </c:pt>
                <c:pt idx="28149">
                  <c:v>4402.9399999999996</c:v>
                </c:pt>
                <c:pt idx="28150">
                  <c:v>4402.96</c:v>
                </c:pt>
                <c:pt idx="28151">
                  <c:v>4402.9799999999996</c:v>
                </c:pt>
                <c:pt idx="28152">
                  <c:v>4403</c:v>
                </c:pt>
                <c:pt idx="28153">
                  <c:v>4403.0200000000004</c:v>
                </c:pt>
                <c:pt idx="28154">
                  <c:v>4403.04</c:v>
                </c:pt>
                <c:pt idx="28155">
                  <c:v>4403.0600000000004</c:v>
                </c:pt>
                <c:pt idx="28156">
                  <c:v>4403.08</c:v>
                </c:pt>
                <c:pt idx="28157">
                  <c:v>4403.1000000000004</c:v>
                </c:pt>
                <c:pt idx="28158">
                  <c:v>4403.1200000000035</c:v>
                </c:pt>
                <c:pt idx="28159">
                  <c:v>4403.1400000000003</c:v>
                </c:pt>
                <c:pt idx="28160">
                  <c:v>4403.1600000000035</c:v>
                </c:pt>
                <c:pt idx="28161">
                  <c:v>4403.18</c:v>
                </c:pt>
                <c:pt idx="28162">
                  <c:v>4403.2</c:v>
                </c:pt>
                <c:pt idx="28163">
                  <c:v>4403.22</c:v>
                </c:pt>
                <c:pt idx="28164">
                  <c:v>4403.24</c:v>
                </c:pt>
                <c:pt idx="28165">
                  <c:v>4403.26</c:v>
                </c:pt>
                <c:pt idx="28166">
                  <c:v>4403.28</c:v>
                </c:pt>
                <c:pt idx="28167">
                  <c:v>4403.3</c:v>
                </c:pt>
                <c:pt idx="28168">
                  <c:v>4403.3200000000024</c:v>
                </c:pt>
                <c:pt idx="28169">
                  <c:v>4403.34</c:v>
                </c:pt>
                <c:pt idx="28170">
                  <c:v>4403.3600000000024</c:v>
                </c:pt>
                <c:pt idx="28171">
                  <c:v>4403.38</c:v>
                </c:pt>
                <c:pt idx="28172">
                  <c:v>4403.4000000000005</c:v>
                </c:pt>
                <c:pt idx="28173">
                  <c:v>4403.42</c:v>
                </c:pt>
                <c:pt idx="28174">
                  <c:v>4403.4399999999996</c:v>
                </c:pt>
                <c:pt idx="28175">
                  <c:v>4403.46</c:v>
                </c:pt>
                <c:pt idx="28176">
                  <c:v>4403.4799999999996</c:v>
                </c:pt>
                <c:pt idx="28177">
                  <c:v>4403.5</c:v>
                </c:pt>
                <c:pt idx="28178">
                  <c:v>4403.5200000000004</c:v>
                </c:pt>
                <c:pt idx="28179">
                  <c:v>4403.54</c:v>
                </c:pt>
                <c:pt idx="28180">
                  <c:v>4403.5600000000004</c:v>
                </c:pt>
                <c:pt idx="28181">
                  <c:v>4403.58</c:v>
                </c:pt>
                <c:pt idx="28182">
                  <c:v>4403.6000000000004</c:v>
                </c:pt>
                <c:pt idx="28183">
                  <c:v>4403.6200000000035</c:v>
                </c:pt>
                <c:pt idx="28184">
                  <c:v>4403.6400000000003</c:v>
                </c:pt>
                <c:pt idx="28185">
                  <c:v>4403.6600000000035</c:v>
                </c:pt>
                <c:pt idx="28186">
                  <c:v>4403.68</c:v>
                </c:pt>
                <c:pt idx="28187">
                  <c:v>4403.7</c:v>
                </c:pt>
                <c:pt idx="28188">
                  <c:v>4403.72</c:v>
                </c:pt>
                <c:pt idx="28189">
                  <c:v>4403.74</c:v>
                </c:pt>
                <c:pt idx="28190">
                  <c:v>4403.76</c:v>
                </c:pt>
                <c:pt idx="28191">
                  <c:v>4403.78</c:v>
                </c:pt>
                <c:pt idx="28192">
                  <c:v>4403.8</c:v>
                </c:pt>
                <c:pt idx="28193">
                  <c:v>4403.8200000000024</c:v>
                </c:pt>
                <c:pt idx="28194">
                  <c:v>4403.84</c:v>
                </c:pt>
                <c:pt idx="28195">
                  <c:v>4403.8600000000024</c:v>
                </c:pt>
                <c:pt idx="28196">
                  <c:v>4403.88</c:v>
                </c:pt>
                <c:pt idx="28197">
                  <c:v>4403.9000000000005</c:v>
                </c:pt>
                <c:pt idx="28198">
                  <c:v>4403.92</c:v>
                </c:pt>
                <c:pt idx="28199">
                  <c:v>4403.9399999999996</c:v>
                </c:pt>
                <c:pt idx="28200">
                  <c:v>4403.96</c:v>
                </c:pt>
                <c:pt idx="28201">
                  <c:v>4403.9799999999996</c:v>
                </c:pt>
                <c:pt idx="28202">
                  <c:v>4404</c:v>
                </c:pt>
                <c:pt idx="28203">
                  <c:v>4404.0200000000004</c:v>
                </c:pt>
                <c:pt idx="28204">
                  <c:v>4404.04</c:v>
                </c:pt>
                <c:pt idx="28205">
                  <c:v>4404.0600000000004</c:v>
                </c:pt>
                <c:pt idx="28206">
                  <c:v>4404.08</c:v>
                </c:pt>
                <c:pt idx="28207">
                  <c:v>4404.1000000000004</c:v>
                </c:pt>
                <c:pt idx="28208">
                  <c:v>4404.1200000000035</c:v>
                </c:pt>
                <c:pt idx="28209">
                  <c:v>4404.1400000000003</c:v>
                </c:pt>
                <c:pt idx="28210">
                  <c:v>4404.1600000000035</c:v>
                </c:pt>
                <c:pt idx="28211">
                  <c:v>4404.18</c:v>
                </c:pt>
                <c:pt idx="28212">
                  <c:v>4404.2</c:v>
                </c:pt>
                <c:pt idx="28213">
                  <c:v>4404.22</c:v>
                </c:pt>
                <c:pt idx="28214">
                  <c:v>4404.24</c:v>
                </c:pt>
                <c:pt idx="28215">
                  <c:v>4404.26</c:v>
                </c:pt>
                <c:pt idx="28216">
                  <c:v>4404.28</c:v>
                </c:pt>
                <c:pt idx="28217">
                  <c:v>4404.3</c:v>
                </c:pt>
                <c:pt idx="28218">
                  <c:v>4404.3200000000024</c:v>
                </c:pt>
                <c:pt idx="28219">
                  <c:v>4404.34</c:v>
                </c:pt>
                <c:pt idx="28220">
                  <c:v>4404.3600000000024</c:v>
                </c:pt>
                <c:pt idx="28221">
                  <c:v>4404.38</c:v>
                </c:pt>
                <c:pt idx="28222">
                  <c:v>4404.4000000000005</c:v>
                </c:pt>
                <c:pt idx="28223">
                  <c:v>4404.42</c:v>
                </c:pt>
                <c:pt idx="28224">
                  <c:v>4404.4399999999996</c:v>
                </c:pt>
                <c:pt idx="28225">
                  <c:v>4404.46</c:v>
                </c:pt>
                <c:pt idx="28226">
                  <c:v>4404.4799999999996</c:v>
                </c:pt>
                <c:pt idx="28227">
                  <c:v>4404.5</c:v>
                </c:pt>
                <c:pt idx="28228">
                  <c:v>4404.5200000000004</c:v>
                </c:pt>
                <c:pt idx="28229">
                  <c:v>4404.54</c:v>
                </c:pt>
                <c:pt idx="28230">
                  <c:v>4404.5600000000004</c:v>
                </c:pt>
                <c:pt idx="28231">
                  <c:v>4404.58</c:v>
                </c:pt>
                <c:pt idx="28232">
                  <c:v>4404.6000000000004</c:v>
                </c:pt>
                <c:pt idx="28233">
                  <c:v>4404.6200000000035</c:v>
                </c:pt>
                <c:pt idx="28234">
                  <c:v>4404.6400000000003</c:v>
                </c:pt>
                <c:pt idx="28235">
                  <c:v>4404.6600000000035</c:v>
                </c:pt>
                <c:pt idx="28236">
                  <c:v>4404.68</c:v>
                </c:pt>
                <c:pt idx="28237">
                  <c:v>4404.7</c:v>
                </c:pt>
                <c:pt idx="28238">
                  <c:v>4404.72</c:v>
                </c:pt>
                <c:pt idx="28239">
                  <c:v>4404.74</c:v>
                </c:pt>
                <c:pt idx="28240">
                  <c:v>4404.76</c:v>
                </c:pt>
                <c:pt idx="28241">
                  <c:v>4404.78</c:v>
                </c:pt>
                <c:pt idx="28242">
                  <c:v>4404.8</c:v>
                </c:pt>
                <c:pt idx="28243">
                  <c:v>4404.8200000000024</c:v>
                </c:pt>
                <c:pt idx="28244">
                  <c:v>4404.84</c:v>
                </c:pt>
                <c:pt idx="28245">
                  <c:v>4404.8600000000024</c:v>
                </c:pt>
                <c:pt idx="28246">
                  <c:v>4404.88</c:v>
                </c:pt>
                <c:pt idx="28247">
                  <c:v>4404.9000000000005</c:v>
                </c:pt>
                <c:pt idx="28248">
                  <c:v>4404.92</c:v>
                </c:pt>
                <c:pt idx="28249">
                  <c:v>4404.9399999999996</c:v>
                </c:pt>
                <c:pt idx="28250">
                  <c:v>4404.96</c:v>
                </c:pt>
                <c:pt idx="28251">
                  <c:v>4404.9799999999996</c:v>
                </c:pt>
                <c:pt idx="28252">
                  <c:v>4405</c:v>
                </c:pt>
                <c:pt idx="28253">
                  <c:v>4405.0200000000004</c:v>
                </c:pt>
                <c:pt idx="28254">
                  <c:v>4405.04</c:v>
                </c:pt>
                <c:pt idx="28255">
                  <c:v>4405.0600000000004</c:v>
                </c:pt>
                <c:pt idx="28256">
                  <c:v>4405.08</c:v>
                </c:pt>
                <c:pt idx="28257">
                  <c:v>4405.1000000000004</c:v>
                </c:pt>
                <c:pt idx="28258">
                  <c:v>4405.1200000000035</c:v>
                </c:pt>
                <c:pt idx="28259">
                  <c:v>4405.1400000000003</c:v>
                </c:pt>
                <c:pt idx="28260">
                  <c:v>4405.1600000000035</c:v>
                </c:pt>
                <c:pt idx="28261">
                  <c:v>4405.18</c:v>
                </c:pt>
                <c:pt idx="28262">
                  <c:v>4405.2</c:v>
                </c:pt>
                <c:pt idx="28263">
                  <c:v>4405.22</c:v>
                </c:pt>
                <c:pt idx="28264">
                  <c:v>4405.24</c:v>
                </c:pt>
                <c:pt idx="28265">
                  <c:v>4405.26</c:v>
                </c:pt>
                <c:pt idx="28266">
                  <c:v>4405.28</c:v>
                </c:pt>
                <c:pt idx="28267">
                  <c:v>4405.3</c:v>
                </c:pt>
                <c:pt idx="28268">
                  <c:v>4405.3200000000024</c:v>
                </c:pt>
                <c:pt idx="28269">
                  <c:v>4405.34</c:v>
                </c:pt>
                <c:pt idx="28270">
                  <c:v>4405.3600000000024</c:v>
                </c:pt>
                <c:pt idx="28271">
                  <c:v>4405.38</c:v>
                </c:pt>
                <c:pt idx="28272">
                  <c:v>4405.4000000000005</c:v>
                </c:pt>
                <c:pt idx="28273">
                  <c:v>4405.42</c:v>
                </c:pt>
                <c:pt idx="28274">
                  <c:v>4405.4399999999996</c:v>
                </c:pt>
                <c:pt idx="28275">
                  <c:v>4405.46</c:v>
                </c:pt>
                <c:pt idx="28276">
                  <c:v>4405.4799999999996</c:v>
                </c:pt>
                <c:pt idx="28277">
                  <c:v>4405.5</c:v>
                </c:pt>
                <c:pt idx="28278">
                  <c:v>4405.5200000000004</c:v>
                </c:pt>
                <c:pt idx="28279">
                  <c:v>4405.54</c:v>
                </c:pt>
                <c:pt idx="28280">
                  <c:v>4405.5600000000004</c:v>
                </c:pt>
                <c:pt idx="28281">
                  <c:v>4405.58</c:v>
                </c:pt>
                <c:pt idx="28282">
                  <c:v>4405.6000000000004</c:v>
                </c:pt>
                <c:pt idx="28283">
                  <c:v>4405.6200000000035</c:v>
                </c:pt>
                <c:pt idx="28284">
                  <c:v>4405.6400000000003</c:v>
                </c:pt>
                <c:pt idx="28285">
                  <c:v>4405.6600000000035</c:v>
                </c:pt>
                <c:pt idx="28286">
                  <c:v>4405.68</c:v>
                </c:pt>
                <c:pt idx="28287">
                  <c:v>4405.7</c:v>
                </c:pt>
                <c:pt idx="28288">
                  <c:v>4405.72</c:v>
                </c:pt>
                <c:pt idx="28289">
                  <c:v>4405.74</c:v>
                </c:pt>
                <c:pt idx="28290">
                  <c:v>4405.76</c:v>
                </c:pt>
                <c:pt idx="28291">
                  <c:v>4405.78</c:v>
                </c:pt>
                <c:pt idx="28292">
                  <c:v>4405.8</c:v>
                </c:pt>
                <c:pt idx="28293">
                  <c:v>4405.8200000000024</c:v>
                </c:pt>
                <c:pt idx="28294">
                  <c:v>4405.84</c:v>
                </c:pt>
                <c:pt idx="28295">
                  <c:v>4405.8600000000024</c:v>
                </c:pt>
                <c:pt idx="28296">
                  <c:v>4405.88</c:v>
                </c:pt>
                <c:pt idx="28297">
                  <c:v>4405.9000000000005</c:v>
                </c:pt>
                <c:pt idx="28298">
                  <c:v>4405.92</c:v>
                </c:pt>
                <c:pt idx="28299">
                  <c:v>4405.9399999999996</c:v>
                </c:pt>
                <c:pt idx="28300">
                  <c:v>4405.96</c:v>
                </c:pt>
                <c:pt idx="28301">
                  <c:v>4405.9799999999996</c:v>
                </c:pt>
                <c:pt idx="28302">
                  <c:v>4406</c:v>
                </c:pt>
                <c:pt idx="28303">
                  <c:v>4406.0200000000004</c:v>
                </c:pt>
                <c:pt idx="28304">
                  <c:v>4406.04</c:v>
                </c:pt>
                <c:pt idx="28305">
                  <c:v>4406.0600000000004</c:v>
                </c:pt>
                <c:pt idx="28306">
                  <c:v>4406.08</c:v>
                </c:pt>
                <c:pt idx="28307">
                  <c:v>4406.1000000000004</c:v>
                </c:pt>
                <c:pt idx="28308">
                  <c:v>4406.1200000000035</c:v>
                </c:pt>
                <c:pt idx="28309">
                  <c:v>4406.1400000000003</c:v>
                </c:pt>
                <c:pt idx="28310">
                  <c:v>4406.1600000000035</c:v>
                </c:pt>
                <c:pt idx="28311">
                  <c:v>4406.18</c:v>
                </c:pt>
                <c:pt idx="28312">
                  <c:v>4406.2</c:v>
                </c:pt>
                <c:pt idx="28313">
                  <c:v>4406.22</c:v>
                </c:pt>
                <c:pt idx="28314">
                  <c:v>4406.24</c:v>
                </c:pt>
                <c:pt idx="28315">
                  <c:v>4406.26</c:v>
                </c:pt>
                <c:pt idx="28316">
                  <c:v>4406.28</c:v>
                </c:pt>
                <c:pt idx="28317">
                  <c:v>4406.3</c:v>
                </c:pt>
                <c:pt idx="28318">
                  <c:v>4406.3200000000024</c:v>
                </c:pt>
                <c:pt idx="28319">
                  <c:v>4406.34</c:v>
                </c:pt>
                <c:pt idx="28320">
                  <c:v>4406.3600000000024</c:v>
                </c:pt>
                <c:pt idx="28321">
                  <c:v>4406.38</c:v>
                </c:pt>
                <c:pt idx="28322">
                  <c:v>4406.4000000000005</c:v>
                </c:pt>
                <c:pt idx="28323">
                  <c:v>4406.42</c:v>
                </c:pt>
                <c:pt idx="28324">
                  <c:v>4406.4399999999996</c:v>
                </c:pt>
                <c:pt idx="28325">
                  <c:v>4406.46</c:v>
                </c:pt>
                <c:pt idx="28326">
                  <c:v>4406.4799999999996</c:v>
                </c:pt>
                <c:pt idx="28327">
                  <c:v>4406.5</c:v>
                </c:pt>
                <c:pt idx="28328">
                  <c:v>4406.5200000000004</c:v>
                </c:pt>
                <c:pt idx="28329">
                  <c:v>4406.54</c:v>
                </c:pt>
                <c:pt idx="28330">
                  <c:v>4406.5600000000004</c:v>
                </c:pt>
                <c:pt idx="28331">
                  <c:v>4406.58</c:v>
                </c:pt>
                <c:pt idx="28332">
                  <c:v>4406.6000000000004</c:v>
                </c:pt>
                <c:pt idx="28333">
                  <c:v>4406.6200000000035</c:v>
                </c:pt>
                <c:pt idx="28334">
                  <c:v>4406.6400000000003</c:v>
                </c:pt>
                <c:pt idx="28335">
                  <c:v>4406.6600000000035</c:v>
                </c:pt>
                <c:pt idx="28336">
                  <c:v>4406.68</c:v>
                </c:pt>
                <c:pt idx="28337">
                  <c:v>4406.7</c:v>
                </c:pt>
                <c:pt idx="28338">
                  <c:v>4406.72</c:v>
                </c:pt>
                <c:pt idx="28339">
                  <c:v>4406.74</c:v>
                </c:pt>
                <c:pt idx="28340">
                  <c:v>4406.76</c:v>
                </c:pt>
                <c:pt idx="28341">
                  <c:v>4406.78</c:v>
                </c:pt>
                <c:pt idx="28342">
                  <c:v>4406.8</c:v>
                </c:pt>
                <c:pt idx="28343">
                  <c:v>4406.8200000000024</c:v>
                </c:pt>
                <c:pt idx="28344">
                  <c:v>4406.84</c:v>
                </c:pt>
                <c:pt idx="28345">
                  <c:v>4406.8600000000024</c:v>
                </c:pt>
                <c:pt idx="28346">
                  <c:v>4406.88</c:v>
                </c:pt>
                <c:pt idx="28347">
                  <c:v>4406.9000000000005</c:v>
                </c:pt>
                <c:pt idx="28348">
                  <c:v>4406.92</c:v>
                </c:pt>
                <c:pt idx="28349">
                  <c:v>4406.9399999999996</c:v>
                </c:pt>
                <c:pt idx="28350">
                  <c:v>4406.96</c:v>
                </c:pt>
                <c:pt idx="28351">
                  <c:v>4406.9799999999996</c:v>
                </c:pt>
                <c:pt idx="28352">
                  <c:v>4407</c:v>
                </c:pt>
                <c:pt idx="28353">
                  <c:v>4407.0200000000004</c:v>
                </c:pt>
                <c:pt idx="28354">
                  <c:v>4407.04</c:v>
                </c:pt>
                <c:pt idx="28355">
                  <c:v>4407.0600000000004</c:v>
                </c:pt>
                <c:pt idx="28356">
                  <c:v>4407.08</c:v>
                </c:pt>
                <c:pt idx="28357">
                  <c:v>4407.1000000000004</c:v>
                </c:pt>
                <c:pt idx="28358">
                  <c:v>4407.1200000000035</c:v>
                </c:pt>
                <c:pt idx="28359">
                  <c:v>4407.1400000000003</c:v>
                </c:pt>
                <c:pt idx="28360">
                  <c:v>4407.1600000000035</c:v>
                </c:pt>
                <c:pt idx="28361">
                  <c:v>4407.18</c:v>
                </c:pt>
                <c:pt idx="28362">
                  <c:v>4407.2</c:v>
                </c:pt>
                <c:pt idx="28363">
                  <c:v>4407.22</c:v>
                </c:pt>
                <c:pt idx="28364">
                  <c:v>4407.24</c:v>
                </c:pt>
                <c:pt idx="28365">
                  <c:v>4407.26</c:v>
                </c:pt>
                <c:pt idx="28366">
                  <c:v>4407.28</c:v>
                </c:pt>
                <c:pt idx="28367">
                  <c:v>4407.3</c:v>
                </c:pt>
                <c:pt idx="28368">
                  <c:v>4407.3200000000024</c:v>
                </c:pt>
                <c:pt idx="28369">
                  <c:v>4407.34</c:v>
                </c:pt>
                <c:pt idx="28370">
                  <c:v>4407.3600000000024</c:v>
                </c:pt>
                <c:pt idx="28371">
                  <c:v>4407.38</c:v>
                </c:pt>
                <c:pt idx="28372">
                  <c:v>4407.4000000000005</c:v>
                </c:pt>
                <c:pt idx="28373">
                  <c:v>4407.42</c:v>
                </c:pt>
                <c:pt idx="28374">
                  <c:v>4407.4399999999996</c:v>
                </c:pt>
                <c:pt idx="28375">
                  <c:v>4407.46</c:v>
                </c:pt>
                <c:pt idx="28376">
                  <c:v>4407.4799999999996</c:v>
                </c:pt>
                <c:pt idx="28377">
                  <c:v>4407.5</c:v>
                </c:pt>
                <c:pt idx="28378">
                  <c:v>4407.5200000000004</c:v>
                </c:pt>
                <c:pt idx="28379">
                  <c:v>4407.54</c:v>
                </c:pt>
                <c:pt idx="28380">
                  <c:v>4407.5600000000004</c:v>
                </c:pt>
                <c:pt idx="28381">
                  <c:v>4407.58</c:v>
                </c:pt>
                <c:pt idx="28382">
                  <c:v>4407.6000000000004</c:v>
                </c:pt>
                <c:pt idx="28383">
                  <c:v>4407.6200000000035</c:v>
                </c:pt>
                <c:pt idx="28384">
                  <c:v>4407.6400000000003</c:v>
                </c:pt>
                <c:pt idx="28385">
                  <c:v>4407.6600000000035</c:v>
                </c:pt>
                <c:pt idx="28386">
                  <c:v>4407.68</c:v>
                </c:pt>
                <c:pt idx="28387">
                  <c:v>4407.7</c:v>
                </c:pt>
                <c:pt idx="28388">
                  <c:v>4407.72</c:v>
                </c:pt>
                <c:pt idx="28389">
                  <c:v>4407.74</c:v>
                </c:pt>
                <c:pt idx="28390">
                  <c:v>4407.76</c:v>
                </c:pt>
                <c:pt idx="28391">
                  <c:v>4407.78</c:v>
                </c:pt>
                <c:pt idx="28392">
                  <c:v>4407.8</c:v>
                </c:pt>
                <c:pt idx="28393">
                  <c:v>4407.8200000000024</c:v>
                </c:pt>
                <c:pt idx="28394">
                  <c:v>4407.84</c:v>
                </c:pt>
                <c:pt idx="28395">
                  <c:v>4407.8600000000024</c:v>
                </c:pt>
                <c:pt idx="28396">
                  <c:v>4407.88</c:v>
                </c:pt>
                <c:pt idx="28397">
                  <c:v>4407.9000000000005</c:v>
                </c:pt>
                <c:pt idx="28398">
                  <c:v>4407.92</c:v>
                </c:pt>
                <c:pt idx="28399">
                  <c:v>4407.9399999999996</c:v>
                </c:pt>
                <c:pt idx="28400">
                  <c:v>4407.96</c:v>
                </c:pt>
                <c:pt idx="28401">
                  <c:v>4407.9799999999996</c:v>
                </c:pt>
                <c:pt idx="28402">
                  <c:v>4408</c:v>
                </c:pt>
                <c:pt idx="28403">
                  <c:v>4408.0200000000004</c:v>
                </c:pt>
                <c:pt idx="28404">
                  <c:v>4408.04</c:v>
                </c:pt>
                <c:pt idx="28405">
                  <c:v>4408.0600000000004</c:v>
                </c:pt>
                <c:pt idx="28406">
                  <c:v>4408.08</c:v>
                </c:pt>
                <c:pt idx="28407">
                  <c:v>4408.1000000000004</c:v>
                </c:pt>
                <c:pt idx="28408">
                  <c:v>4408.1200000000035</c:v>
                </c:pt>
                <c:pt idx="28409">
                  <c:v>4408.1400000000003</c:v>
                </c:pt>
                <c:pt idx="28410">
                  <c:v>4408.1600000000035</c:v>
                </c:pt>
                <c:pt idx="28411">
                  <c:v>4408.18</c:v>
                </c:pt>
                <c:pt idx="28412">
                  <c:v>4408.2</c:v>
                </c:pt>
                <c:pt idx="28413">
                  <c:v>4408.22</c:v>
                </c:pt>
                <c:pt idx="28414">
                  <c:v>4408.24</c:v>
                </c:pt>
                <c:pt idx="28415">
                  <c:v>4408.26</c:v>
                </c:pt>
                <c:pt idx="28416">
                  <c:v>4408.28</c:v>
                </c:pt>
                <c:pt idx="28417">
                  <c:v>4408.3</c:v>
                </c:pt>
                <c:pt idx="28418">
                  <c:v>4408.3200000000024</c:v>
                </c:pt>
                <c:pt idx="28419">
                  <c:v>4408.34</c:v>
                </c:pt>
                <c:pt idx="28420">
                  <c:v>4408.3600000000024</c:v>
                </c:pt>
                <c:pt idx="28421">
                  <c:v>4408.38</c:v>
                </c:pt>
                <c:pt idx="28422">
                  <c:v>4408.4000000000005</c:v>
                </c:pt>
                <c:pt idx="28423">
                  <c:v>4408.42</c:v>
                </c:pt>
                <c:pt idx="28424">
                  <c:v>4408.4399999999996</c:v>
                </c:pt>
                <c:pt idx="28425">
                  <c:v>4408.46</c:v>
                </c:pt>
                <c:pt idx="28426">
                  <c:v>4408.4799999999996</c:v>
                </c:pt>
                <c:pt idx="28427">
                  <c:v>4408.5</c:v>
                </c:pt>
                <c:pt idx="28428">
                  <c:v>4408.5200000000004</c:v>
                </c:pt>
                <c:pt idx="28429">
                  <c:v>4408.54</c:v>
                </c:pt>
                <c:pt idx="28430">
                  <c:v>4408.5600000000004</c:v>
                </c:pt>
                <c:pt idx="28431">
                  <c:v>4408.58</c:v>
                </c:pt>
                <c:pt idx="28432">
                  <c:v>4408.6000000000004</c:v>
                </c:pt>
                <c:pt idx="28433">
                  <c:v>4408.6200000000035</c:v>
                </c:pt>
                <c:pt idx="28434">
                  <c:v>4408.6400000000003</c:v>
                </c:pt>
                <c:pt idx="28435">
                  <c:v>4408.6600000000035</c:v>
                </c:pt>
                <c:pt idx="28436">
                  <c:v>4408.68</c:v>
                </c:pt>
                <c:pt idx="28437">
                  <c:v>4408.7</c:v>
                </c:pt>
                <c:pt idx="28438">
                  <c:v>4408.72</c:v>
                </c:pt>
                <c:pt idx="28439">
                  <c:v>4408.74</c:v>
                </c:pt>
                <c:pt idx="28440">
                  <c:v>4408.76</c:v>
                </c:pt>
                <c:pt idx="28441">
                  <c:v>4408.78</c:v>
                </c:pt>
                <c:pt idx="28442">
                  <c:v>4408.8</c:v>
                </c:pt>
                <c:pt idx="28443">
                  <c:v>4408.8200000000024</c:v>
                </c:pt>
                <c:pt idx="28444">
                  <c:v>4408.84</c:v>
                </c:pt>
                <c:pt idx="28445">
                  <c:v>4408.8600000000024</c:v>
                </c:pt>
                <c:pt idx="28446">
                  <c:v>4408.88</c:v>
                </c:pt>
                <c:pt idx="28447">
                  <c:v>4408.9000000000005</c:v>
                </c:pt>
                <c:pt idx="28448">
                  <c:v>4408.92</c:v>
                </c:pt>
                <c:pt idx="28449">
                  <c:v>4408.9399999999996</c:v>
                </c:pt>
                <c:pt idx="28450">
                  <c:v>4408.96</c:v>
                </c:pt>
                <c:pt idx="28451">
                  <c:v>4408.9799999999996</c:v>
                </c:pt>
                <c:pt idx="28452">
                  <c:v>4409</c:v>
                </c:pt>
                <c:pt idx="28453">
                  <c:v>4409.0200000000004</c:v>
                </c:pt>
                <c:pt idx="28454">
                  <c:v>4409.04</c:v>
                </c:pt>
                <c:pt idx="28455">
                  <c:v>4409.0600000000004</c:v>
                </c:pt>
                <c:pt idx="28456">
                  <c:v>4409.08</c:v>
                </c:pt>
                <c:pt idx="28457">
                  <c:v>4409.1000000000004</c:v>
                </c:pt>
                <c:pt idx="28458">
                  <c:v>4409.1200000000035</c:v>
                </c:pt>
                <c:pt idx="28459">
                  <c:v>4409.1400000000003</c:v>
                </c:pt>
                <c:pt idx="28460">
                  <c:v>4409.1600000000035</c:v>
                </c:pt>
                <c:pt idx="28461">
                  <c:v>4409.18</c:v>
                </c:pt>
                <c:pt idx="28462">
                  <c:v>4409.2</c:v>
                </c:pt>
                <c:pt idx="28463">
                  <c:v>4409.22</c:v>
                </c:pt>
                <c:pt idx="28464">
                  <c:v>4409.24</c:v>
                </c:pt>
                <c:pt idx="28465">
                  <c:v>4409.26</c:v>
                </c:pt>
                <c:pt idx="28466">
                  <c:v>4409.28</c:v>
                </c:pt>
                <c:pt idx="28467">
                  <c:v>4409.3</c:v>
                </c:pt>
                <c:pt idx="28468">
                  <c:v>4409.3200000000024</c:v>
                </c:pt>
                <c:pt idx="28469">
                  <c:v>4409.34</c:v>
                </c:pt>
                <c:pt idx="28470">
                  <c:v>4409.3600000000024</c:v>
                </c:pt>
                <c:pt idx="28471">
                  <c:v>4409.38</c:v>
                </c:pt>
                <c:pt idx="28472">
                  <c:v>4409.4000000000005</c:v>
                </c:pt>
                <c:pt idx="28473">
                  <c:v>4409.42</c:v>
                </c:pt>
                <c:pt idx="28474">
                  <c:v>4409.4399999999996</c:v>
                </c:pt>
                <c:pt idx="28475">
                  <c:v>4409.46</c:v>
                </c:pt>
                <c:pt idx="28476">
                  <c:v>4409.4799999999996</c:v>
                </c:pt>
                <c:pt idx="28477">
                  <c:v>4409.5</c:v>
                </c:pt>
                <c:pt idx="28478">
                  <c:v>4409.5200000000004</c:v>
                </c:pt>
                <c:pt idx="28479">
                  <c:v>4409.54</c:v>
                </c:pt>
                <c:pt idx="28480">
                  <c:v>4409.5600000000004</c:v>
                </c:pt>
                <c:pt idx="28481">
                  <c:v>4409.58</c:v>
                </c:pt>
                <c:pt idx="28482">
                  <c:v>4409.6000000000004</c:v>
                </c:pt>
                <c:pt idx="28483">
                  <c:v>4409.6200000000035</c:v>
                </c:pt>
                <c:pt idx="28484">
                  <c:v>4409.6400000000003</c:v>
                </c:pt>
                <c:pt idx="28485">
                  <c:v>4409.6600000000035</c:v>
                </c:pt>
                <c:pt idx="28486">
                  <c:v>4409.68</c:v>
                </c:pt>
                <c:pt idx="28487">
                  <c:v>4409.7</c:v>
                </c:pt>
                <c:pt idx="28488">
                  <c:v>4409.72</c:v>
                </c:pt>
                <c:pt idx="28489">
                  <c:v>4409.74</c:v>
                </c:pt>
                <c:pt idx="28490">
                  <c:v>4409.76</c:v>
                </c:pt>
                <c:pt idx="28491">
                  <c:v>4409.78</c:v>
                </c:pt>
                <c:pt idx="28492">
                  <c:v>4409.8</c:v>
                </c:pt>
                <c:pt idx="28493">
                  <c:v>4409.8200000000024</c:v>
                </c:pt>
                <c:pt idx="28494">
                  <c:v>4409.84</c:v>
                </c:pt>
                <c:pt idx="28495">
                  <c:v>4409.8600000000024</c:v>
                </c:pt>
                <c:pt idx="28496">
                  <c:v>4409.88</c:v>
                </c:pt>
                <c:pt idx="28497">
                  <c:v>4409.9000000000005</c:v>
                </c:pt>
                <c:pt idx="28498">
                  <c:v>4409.92</c:v>
                </c:pt>
                <c:pt idx="28499">
                  <c:v>4409.9399999999996</c:v>
                </c:pt>
                <c:pt idx="28500">
                  <c:v>4409.96</c:v>
                </c:pt>
                <c:pt idx="28501">
                  <c:v>4409.9799999999996</c:v>
                </c:pt>
                <c:pt idx="28502">
                  <c:v>4410</c:v>
                </c:pt>
                <c:pt idx="28503">
                  <c:v>4410.0200000000004</c:v>
                </c:pt>
                <c:pt idx="28504">
                  <c:v>4410.04</c:v>
                </c:pt>
                <c:pt idx="28505">
                  <c:v>4410.0600000000004</c:v>
                </c:pt>
                <c:pt idx="28506">
                  <c:v>4410.08</c:v>
                </c:pt>
                <c:pt idx="28507">
                  <c:v>4410.1000000000004</c:v>
                </c:pt>
                <c:pt idx="28508">
                  <c:v>4410.1200000000035</c:v>
                </c:pt>
                <c:pt idx="28509">
                  <c:v>4410.1400000000003</c:v>
                </c:pt>
                <c:pt idx="28510">
                  <c:v>4410.1600000000035</c:v>
                </c:pt>
                <c:pt idx="28511">
                  <c:v>4410.18</c:v>
                </c:pt>
                <c:pt idx="28512">
                  <c:v>4410.2</c:v>
                </c:pt>
                <c:pt idx="28513">
                  <c:v>4410.22</c:v>
                </c:pt>
                <c:pt idx="28514">
                  <c:v>4410.24</c:v>
                </c:pt>
                <c:pt idx="28515">
                  <c:v>4410.26</c:v>
                </c:pt>
                <c:pt idx="28516">
                  <c:v>4410.28</c:v>
                </c:pt>
                <c:pt idx="28517">
                  <c:v>4410.3</c:v>
                </c:pt>
                <c:pt idx="28518">
                  <c:v>4410.3200000000024</c:v>
                </c:pt>
                <c:pt idx="28519">
                  <c:v>4410.34</c:v>
                </c:pt>
                <c:pt idx="28520">
                  <c:v>4410.3600000000024</c:v>
                </c:pt>
                <c:pt idx="28521">
                  <c:v>4410.38</c:v>
                </c:pt>
                <c:pt idx="28522">
                  <c:v>4410.4000000000005</c:v>
                </c:pt>
                <c:pt idx="28523">
                  <c:v>4410.42</c:v>
                </c:pt>
                <c:pt idx="28524">
                  <c:v>4410.4399999999996</c:v>
                </c:pt>
                <c:pt idx="28525">
                  <c:v>4410.46</c:v>
                </c:pt>
                <c:pt idx="28526">
                  <c:v>4410.4799999999996</c:v>
                </c:pt>
                <c:pt idx="28527">
                  <c:v>4410.5</c:v>
                </c:pt>
                <c:pt idx="28528">
                  <c:v>4410.5200000000004</c:v>
                </c:pt>
                <c:pt idx="28529">
                  <c:v>4410.54</c:v>
                </c:pt>
                <c:pt idx="28530">
                  <c:v>4410.5600000000004</c:v>
                </c:pt>
                <c:pt idx="28531">
                  <c:v>4410.58</c:v>
                </c:pt>
                <c:pt idx="28532">
                  <c:v>4410.6000000000004</c:v>
                </c:pt>
                <c:pt idx="28533">
                  <c:v>4410.6200000000035</c:v>
                </c:pt>
                <c:pt idx="28534">
                  <c:v>4410.6400000000003</c:v>
                </c:pt>
                <c:pt idx="28535">
                  <c:v>4410.6600000000035</c:v>
                </c:pt>
                <c:pt idx="28536">
                  <c:v>4410.68</c:v>
                </c:pt>
                <c:pt idx="28537">
                  <c:v>4410.7</c:v>
                </c:pt>
                <c:pt idx="28538">
                  <c:v>4410.72</c:v>
                </c:pt>
                <c:pt idx="28539">
                  <c:v>4410.74</c:v>
                </c:pt>
                <c:pt idx="28540">
                  <c:v>4410.76</c:v>
                </c:pt>
                <c:pt idx="28541">
                  <c:v>4410.78</c:v>
                </c:pt>
                <c:pt idx="28542">
                  <c:v>4410.8</c:v>
                </c:pt>
                <c:pt idx="28543">
                  <c:v>4410.8200000000024</c:v>
                </c:pt>
                <c:pt idx="28544">
                  <c:v>4410.84</c:v>
                </c:pt>
                <c:pt idx="28545">
                  <c:v>4410.8600000000024</c:v>
                </c:pt>
                <c:pt idx="28546">
                  <c:v>4410.88</c:v>
                </c:pt>
                <c:pt idx="28547">
                  <c:v>4410.9000000000005</c:v>
                </c:pt>
                <c:pt idx="28548">
                  <c:v>4410.92</c:v>
                </c:pt>
                <c:pt idx="28549">
                  <c:v>4410.9399999999996</c:v>
                </c:pt>
                <c:pt idx="28550">
                  <c:v>4410.96</c:v>
                </c:pt>
                <c:pt idx="28551">
                  <c:v>4410.9799999999996</c:v>
                </c:pt>
                <c:pt idx="28552">
                  <c:v>4411</c:v>
                </c:pt>
                <c:pt idx="28553">
                  <c:v>4411.0200000000004</c:v>
                </c:pt>
                <c:pt idx="28554">
                  <c:v>4411.04</c:v>
                </c:pt>
                <c:pt idx="28555">
                  <c:v>4411.0600000000004</c:v>
                </c:pt>
                <c:pt idx="28556">
                  <c:v>4411.08</c:v>
                </c:pt>
                <c:pt idx="28557">
                  <c:v>4411.1000000000004</c:v>
                </c:pt>
                <c:pt idx="28558">
                  <c:v>4411.1200000000035</c:v>
                </c:pt>
                <c:pt idx="28559">
                  <c:v>4411.1400000000003</c:v>
                </c:pt>
                <c:pt idx="28560">
                  <c:v>4411.1600000000035</c:v>
                </c:pt>
                <c:pt idx="28561">
                  <c:v>4411.18</c:v>
                </c:pt>
                <c:pt idx="28562">
                  <c:v>4411.2</c:v>
                </c:pt>
                <c:pt idx="28563">
                  <c:v>4411.22</c:v>
                </c:pt>
                <c:pt idx="28564">
                  <c:v>4411.24</c:v>
                </c:pt>
                <c:pt idx="28565">
                  <c:v>4411.26</c:v>
                </c:pt>
                <c:pt idx="28566">
                  <c:v>4411.28</c:v>
                </c:pt>
                <c:pt idx="28567">
                  <c:v>4411.3</c:v>
                </c:pt>
                <c:pt idx="28568">
                  <c:v>4411.3200000000024</c:v>
                </c:pt>
                <c:pt idx="28569">
                  <c:v>4411.34</c:v>
                </c:pt>
                <c:pt idx="28570">
                  <c:v>4411.3600000000024</c:v>
                </c:pt>
                <c:pt idx="28571">
                  <c:v>4411.38</c:v>
                </c:pt>
                <c:pt idx="28572">
                  <c:v>4411.4000000000005</c:v>
                </c:pt>
                <c:pt idx="28573">
                  <c:v>4411.42</c:v>
                </c:pt>
                <c:pt idx="28574">
                  <c:v>4411.4399999999996</c:v>
                </c:pt>
                <c:pt idx="28575">
                  <c:v>4411.46</c:v>
                </c:pt>
                <c:pt idx="28576">
                  <c:v>4411.4799999999996</c:v>
                </c:pt>
                <c:pt idx="28577">
                  <c:v>4411.5</c:v>
                </c:pt>
                <c:pt idx="28578">
                  <c:v>4411.5200000000004</c:v>
                </c:pt>
                <c:pt idx="28579">
                  <c:v>4411.54</c:v>
                </c:pt>
                <c:pt idx="28580">
                  <c:v>4411.5600000000004</c:v>
                </c:pt>
                <c:pt idx="28581">
                  <c:v>4411.58</c:v>
                </c:pt>
                <c:pt idx="28582">
                  <c:v>4411.6000000000004</c:v>
                </c:pt>
                <c:pt idx="28583">
                  <c:v>4411.6200000000035</c:v>
                </c:pt>
                <c:pt idx="28584">
                  <c:v>4411.6400000000003</c:v>
                </c:pt>
                <c:pt idx="28585">
                  <c:v>4411.6600000000035</c:v>
                </c:pt>
                <c:pt idx="28586">
                  <c:v>4411.68</c:v>
                </c:pt>
                <c:pt idx="28587">
                  <c:v>4411.7</c:v>
                </c:pt>
                <c:pt idx="28588">
                  <c:v>4411.72</c:v>
                </c:pt>
                <c:pt idx="28589">
                  <c:v>4411.74</c:v>
                </c:pt>
                <c:pt idx="28590">
                  <c:v>4411.76</c:v>
                </c:pt>
                <c:pt idx="28591">
                  <c:v>4411.78</c:v>
                </c:pt>
                <c:pt idx="28592">
                  <c:v>4411.8</c:v>
                </c:pt>
                <c:pt idx="28593">
                  <c:v>4411.8200000000024</c:v>
                </c:pt>
                <c:pt idx="28594">
                  <c:v>4411.84</c:v>
                </c:pt>
                <c:pt idx="28595">
                  <c:v>4411.8600000000024</c:v>
                </c:pt>
                <c:pt idx="28596">
                  <c:v>4411.88</c:v>
                </c:pt>
                <c:pt idx="28597">
                  <c:v>4411.9000000000005</c:v>
                </c:pt>
                <c:pt idx="28598">
                  <c:v>4411.92</c:v>
                </c:pt>
                <c:pt idx="28599">
                  <c:v>4411.9399999999996</c:v>
                </c:pt>
                <c:pt idx="28600">
                  <c:v>4411.96</c:v>
                </c:pt>
                <c:pt idx="28601">
                  <c:v>4411.9799999999996</c:v>
                </c:pt>
                <c:pt idx="28602">
                  <c:v>4412</c:v>
                </c:pt>
                <c:pt idx="28603">
                  <c:v>4412.0200000000004</c:v>
                </c:pt>
                <c:pt idx="28604">
                  <c:v>4412.04</c:v>
                </c:pt>
                <c:pt idx="28605">
                  <c:v>4412.0600000000004</c:v>
                </c:pt>
                <c:pt idx="28606">
                  <c:v>4412.08</c:v>
                </c:pt>
                <c:pt idx="28607">
                  <c:v>4412.1000000000004</c:v>
                </c:pt>
                <c:pt idx="28608">
                  <c:v>4412.1200000000035</c:v>
                </c:pt>
                <c:pt idx="28609">
                  <c:v>4412.1400000000003</c:v>
                </c:pt>
                <c:pt idx="28610">
                  <c:v>4412.1600000000035</c:v>
                </c:pt>
                <c:pt idx="28611">
                  <c:v>4412.18</c:v>
                </c:pt>
                <c:pt idx="28612">
                  <c:v>4412.2</c:v>
                </c:pt>
                <c:pt idx="28613">
                  <c:v>4412.22</c:v>
                </c:pt>
                <c:pt idx="28614">
                  <c:v>4412.24</c:v>
                </c:pt>
                <c:pt idx="28615">
                  <c:v>4412.26</c:v>
                </c:pt>
                <c:pt idx="28616">
                  <c:v>4412.28</c:v>
                </c:pt>
                <c:pt idx="28617">
                  <c:v>4412.3</c:v>
                </c:pt>
                <c:pt idx="28618">
                  <c:v>4412.3200000000024</c:v>
                </c:pt>
                <c:pt idx="28619">
                  <c:v>4412.34</c:v>
                </c:pt>
                <c:pt idx="28620">
                  <c:v>4412.3600000000024</c:v>
                </c:pt>
                <c:pt idx="28621">
                  <c:v>4412.38</c:v>
                </c:pt>
                <c:pt idx="28622">
                  <c:v>4412.4000000000005</c:v>
                </c:pt>
                <c:pt idx="28623">
                  <c:v>4412.42</c:v>
                </c:pt>
                <c:pt idx="28624">
                  <c:v>4412.4399999999996</c:v>
                </c:pt>
                <c:pt idx="28625">
                  <c:v>4412.46</c:v>
                </c:pt>
                <c:pt idx="28626">
                  <c:v>4412.4799999999996</c:v>
                </c:pt>
                <c:pt idx="28627">
                  <c:v>4412.5</c:v>
                </c:pt>
                <c:pt idx="28628">
                  <c:v>4412.5200000000004</c:v>
                </c:pt>
                <c:pt idx="28629">
                  <c:v>4412.54</c:v>
                </c:pt>
                <c:pt idx="28630">
                  <c:v>4412.5600000000004</c:v>
                </c:pt>
                <c:pt idx="28631">
                  <c:v>4412.58</c:v>
                </c:pt>
                <c:pt idx="28632">
                  <c:v>4412.6000000000004</c:v>
                </c:pt>
                <c:pt idx="28633">
                  <c:v>4412.6200000000035</c:v>
                </c:pt>
                <c:pt idx="28634">
                  <c:v>4412.6400000000003</c:v>
                </c:pt>
                <c:pt idx="28635">
                  <c:v>4412.6600000000035</c:v>
                </c:pt>
                <c:pt idx="28636">
                  <c:v>4412.68</c:v>
                </c:pt>
                <c:pt idx="28637">
                  <c:v>4412.7</c:v>
                </c:pt>
                <c:pt idx="28638">
                  <c:v>4412.72</c:v>
                </c:pt>
                <c:pt idx="28639">
                  <c:v>4412.74</c:v>
                </c:pt>
                <c:pt idx="28640">
                  <c:v>4412.76</c:v>
                </c:pt>
                <c:pt idx="28641">
                  <c:v>4412.78</c:v>
                </c:pt>
                <c:pt idx="28642">
                  <c:v>4412.8</c:v>
                </c:pt>
                <c:pt idx="28643">
                  <c:v>4412.8200000000024</c:v>
                </c:pt>
                <c:pt idx="28644">
                  <c:v>4412.84</c:v>
                </c:pt>
                <c:pt idx="28645">
                  <c:v>4412.8600000000024</c:v>
                </c:pt>
                <c:pt idx="28646">
                  <c:v>4412.88</c:v>
                </c:pt>
                <c:pt idx="28647">
                  <c:v>4412.9000000000005</c:v>
                </c:pt>
                <c:pt idx="28648">
                  <c:v>4412.92</c:v>
                </c:pt>
                <c:pt idx="28649">
                  <c:v>4412.9399999999996</c:v>
                </c:pt>
                <c:pt idx="28650">
                  <c:v>4412.96</c:v>
                </c:pt>
                <c:pt idx="28651">
                  <c:v>4412.9799999999996</c:v>
                </c:pt>
                <c:pt idx="28652">
                  <c:v>4413</c:v>
                </c:pt>
                <c:pt idx="28653">
                  <c:v>4413.0200000000004</c:v>
                </c:pt>
                <c:pt idx="28654">
                  <c:v>4413.04</c:v>
                </c:pt>
                <c:pt idx="28655">
                  <c:v>4413.0600000000004</c:v>
                </c:pt>
                <c:pt idx="28656">
                  <c:v>4413.08</c:v>
                </c:pt>
                <c:pt idx="28657">
                  <c:v>4413.1000000000004</c:v>
                </c:pt>
                <c:pt idx="28658">
                  <c:v>4413.1200000000035</c:v>
                </c:pt>
                <c:pt idx="28659">
                  <c:v>4413.1400000000003</c:v>
                </c:pt>
                <c:pt idx="28660">
                  <c:v>4413.1600000000035</c:v>
                </c:pt>
                <c:pt idx="28661">
                  <c:v>4413.18</c:v>
                </c:pt>
                <c:pt idx="28662">
                  <c:v>4413.2</c:v>
                </c:pt>
                <c:pt idx="28663">
                  <c:v>4413.22</c:v>
                </c:pt>
                <c:pt idx="28664">
                  <c:v>4413.24</c:v>
                </c:pt>
                <c:pt idx="28665">
                  <c:v>4413.26</c:v>
                </c:pt>
                <c:pt idx="28666">
                  <c:v>4413.28</c:v>
                </c:pt>
                <c:pt idx="28667">
                  <c:v>4413.3</c:v>
                </c:pt>
                <c:pt idx="28668">
                  <c:v>4413.3200000000024</c:v>
                </c:pt>
                <c:pt idx="28669">
                  <c:v>4413.34</c:v>
                </c:pt>
                <c:pt idx="28670">
                  <c:v>4413.3600000000024</c:v>
                </c:pt>
                <c:pt idx="28671">
                  <c:v>4413.38</c:v>
                </c:pt>
                <c:pt idx="28672">
                  <c:v>4413.4000000000005</c:v>
                </c:pt>
                <c:pt idx="28673">
                  <c:v>4413.42</c:v>
                </c:pt>
                <c:pt idx="28674">
                  <c:v>4413.4399999999996</c:v>
                </c:pt>
                <c:pt idx="28675">
                  <c:v>4413.46</c:v>
                </c:pt>
                <c:pt idx="28676">
                  <c:v>4413.4799999999996</c:v>
                </c:pt>
                <c:pt idx="28677">
                  <c:v>4413.5</c:v>
                </c:pt>
                <c:pt idx="28678">
                  <c:v>4413.5200000000004</c:v>
                </c:pt>
                <c:pt idx="28679">
                  <c:v>4413.54</c:v>
                </c:pt>
                <c:pt idx="28680">
                  <c:v>4413.5600000000004</c:v>
                </c:pt>
                <c:pt idx="28681">
                  <c:v>4413.58</c:v>
                </c:pt>
                <c:pt idx="28682">
                  <c:v>4413.6000000000004</c:v>
                </c:pt>
                <c:pt idx="28683">
                  <c:v>4413.6200000000035</c:v>
                </c:pt>
                <c:pt idx="28684">
                  <c:v>4413.6400000000003</c:v>
                </c:pt>
                <c:pt idx="28685">
                  <c:v>4413.6600000000035</c:v>
                </c:pt>
                <c:pt idx="28686">
                  <c:v>4413.68</c:v>
                </c:pt>
                <c:pt idx="28687">
                  <c:v>4413.7</c:v>
                </c:pt>
                <c:pt idx="28688">
                  <c:v>4413.72</c:v>
                </c:pt>
                <c:pt idx="28689">
                  <c:v>4413.74</c:v>
                </c:pt>
                <c:pt idx="28690">
                  <c:v>4413.76</c:v>
                </c:pt>
                <c:pt idx="28691">
                  <c:v>4413.78</c:v>
                </c:pt>
                <c:pt idx="28692">
                  <c:v>4413.8</c:v>
                </c:pt>
                <c:pt idx="28693">
                  <c:v>4413.8200000000024</c:v>
                </c:pt>
                <c:pt idx="28694">
                  <c:v>4413.84</c:v>
                </c:pt>
                <c:pt idx="28695">
                  <c:v>4413.8600000000024</c:v>
                </c:pt>
                <c:pt idx="28696">
                  <c:v>4413.88</c:v>
                </c:pt>
                <c:pt idx="28697">
                  <c:v>4413.9000000000005</c:v>
                </c:pt>
                <c:pt idx="28698">
                  <c:v>4413.92</c:v>
                </c:pt>
                <c:pt idx="28699">
                  <c:v>4413.9399999999996</c:v>
                </c:pt>
                <c:pt idx="28700">
                  <c:v>4413.96</c:v>
                </c:pt>
                <c:pt idx="28701">
                  <c:v>4413.9799999999996</c:v>
                </c:pt>
                <c:pt idx="28702">
                  <c:v>4414</c:v>
                </c:pt>
                <c:pt idx="28703">
                  <c:v>4414.0200000000004</c:v>
                </c:pt>
                <c:pt idx="28704">
                  <c:v>4414.04</c:v>
                </c:pt>
                <c:pt idx="28705">
                  <c:v>4414.0600000000004</c:v>
                </c:pt>
                <c:pt idx="28706">
                  <c:v>4414.08</c:v>
                </c:pt>
                <c:pt idx="28707">
                  <c:v>4414.1000000000004</c:v>
                </c:pt>
                <c:pt idx="28708">
                  <c:v>4414.1200000000035</c:v>
                </c:pt>
                <c:pt idx="28709">
                  <c:v>4414.1400000000003</c:v>
                </c:pt>
                <c:pt idx="28710">
                  <c:v>4414.1600000000035</c:v>
                </c:pt>
                <c:pt idx="28711">
                  <c:v>4414.18</c:v>
                </c:pt>
                <c:pt idx="28712">
                  <c:v>4414.2</c:v>
                </c:pt>
                <c:pt idx="28713">
                  <c:v>4414.22</c:v>
                </c:pt>
                <c:pt idx="28714">
                  <c:v>4414.24</c:v>
                </c:pt>
                <c:pt idx="28715">
                  <c:v>4414.26</c:v>
                </c:pt>
                <c:pt idx="28716">
                  <c:v>4414.28</c:v>
                </c:pt>
                <c:pt idx="28717">
                  <c:v>4414.3</c:v>
                </c:pt>
                <c:pt idx="28718">
                  <c:v>4414.3200000000024</c:v>
                </c:pt>
                <c:pt idx="28719">
                  <c:v>4414.34</c:v>
                </c:pt>
                <c:pt idx="28720">
                  <c:v>4414.3600000000024</c:v>
                </c:pt>
                <c:pt idx="28721">
                  <c:v>4414.38</c:v>
                </c:pt>
                <c:pt idx="28722">
                  <c:v>4414.4000000000005</c:v>
                </c:pt>
                <c:pt idx="28723">
                  <c:v>4414.42</c:v>
                </c:pt>
                <c:pt idx="28724">
                  <c:v>4414.4399999999996</c:v>
                </c:pt>
                <c:pt idx="28725">
                  <c:v>4414.46</c:v>
                </c:pt>
                <c:pt idx="28726">
                  <c:v>4414.4799999999996</c:v>
                </c:pt>
                <c:pt idx="28727">
                  <c:v>4414.5</c:v>
                </c:pt>
                <c:pt idx="28728">
                  <c:v>4414.5200000000004</c:v>
                </c:pt>
                <c:pt idx="28729">
                  <c:v>4414.54</c:v>
                </c:pt>
                <c:pt idx="28730">
                  <c:v>4414.5600000000004</c:v>
                </c:pt>
                <c:pt idx="28731">
                  <c:v>4414.58</c:v>
                </c:pt>
                <c:pt idx="28732">
                  <c:v>4414.6000000000004</c:v>
                </c:pt>
                <c:pt idx="28733">
                  <c:v>4414.6200000000035</c:v>
                </c:pt>
                <c:pt idx="28734">
                  <c:v>4414.6400000000003</c:v>
                </c:pt>
                <c:pt idx="28735">
                  <c:v>4414.6600000000035</c:v>
                </c:pt>
                <c:pt idx="28736">
                  <c:v>4414.68</c:v>
                </c:pt>
                <c:pt idx="28737">
                  <c:v>4414.7</c:v>
                </c:pt>
                <c:pt idx="28738">
                  <c:v>4414.72</c:v>
                </c:pt>
                <c:pt idx="28739">
                  <c:v>4414.74</c:v>
                </c:pt>
                <c:pt idx="28740">
                  <c:v>4414.76</c:v>
                </c:pt>
                <c:pt idx="28741">
                  <c:v>4414.78</c:v>
                </c:pt>
                <c:pt idx="28742">
                  <c:v>4414.8</c:v>
                </c:pt>
                <c:pt idx="28743">
                  <c:v>4414.8200000000024</c:v>
                </c:pt>
                <c:pt idx="28744">
                  <c:v>4414.84</c:v>
                </c:pt>
                <c:pt idx="28745">
                  <c:v>4414.8600000000024</c:v>
                </c:pt>
                <c:pt idx="28746">
                  <c:v>4414.88</c:v>
                </c:pt>
                <c:pt idx="28747">
                  <c:v>4414.9000000000005</c:v>
                </c:pt>
                <c:pt idx="28748">
                  <c:v>4414.92</c:v>
                </c:pt>
                <c:pt idx="28749">
                  <c:v>4414.9399999999996</c:v>
                </c:pt>
                <c:pt idx="28750">
                  <c:v>4414.96</c:v>
                </c:pt>
                <c:pt idx="28751">
                  <c:v>4414.9799999999996</c:v>
                </c:pt>
                <c:pt idx="28752">
                  <c:v>4415</c:v>
                </c:pt>
                <c:pt idx="28753">
                  <c:v>4415.0200000000004</c:v>
                </c:pt>
                <c:pt idx="28754">
                  <c:v>4415.04</c:v>
                </c:pt>
                <c:pt idx="28755">
                  <c:v>4415.0600000000004</c:v>
                </c:pt>
                <c:pt idx="28756">
                  <c:v>4415.08</c:v>
                </c:pt>
                <c:pt idx="28757">
                  <c:v>4415.1000000000004</c:v>
                </c:pt>
                <c:pt idx="28758">
                  <c:v>4415.1200000000035</c:v>
                </c:pt>
                <c:pt idx="28759">
                  <c:v>4415.1400000000003</c:v>
                </c:pt>
                <c:pt idx="28760">
                  <c:v>4415.1600000000035</c:v>
                </c:pt>
                <c:pt idx="28761">
                  <c:v>4415.18</c:v>
                </c:pt>
                <c:pt idx="28762">
                  <c:v>4415.2</c:v>
                </c:pt>
                <c:pt idx="28763">
                  <c:v>4415.22</c:v>
                </c:pt>
                <c:pt idx="28764">
                  <c:v>4415.24</c:v>
                </c:pt>
                <c:pt idx="28765">
                  <c:v>4415.26</c:v>
                </c:pt>
                <c:pt idx="28766">
                  <c:v>4415.28</c:v>
                </c:pt>
                <c:pt idx="28767">
                  <c:v>4415.3</c:v>
                </c:pt>
                <c:pt idx="28768">
                  <c:v>4415.3200000000024</c:v>
                </c:pt>
                <c:pt idx="28769">
                  <c:v>4415.34</c:v>
                </c:pt>
                <c:pt idx="28770">
                  <c:v>4415.3600000000024</c:v>
                </c:pt>
                <c:pt idx="28771">
                  <c:v>4415.38</c:v>
                </c:pt>
                <c:pt idx="28772">
                  <c:v>4415.4000000000005</c:v>
                </c:pt>
                <c:pt idx="28773">
                  <c:v>4415.42</c:v>
                </c:pt>
                <c:pt idx="28774">
                  <c:v>4415.4399999999996</c:v>
                </c:pt>
                <c:pt idx="28775">
                  <c:v>4415.46</c:v>
                </c:pt>
                <c:pt idx="28776">
                  <c:v>4415.4799999999996</c:v>
                </c:pt>
                <c:pt idx="28777">
                  <c:v>4415.5</c:v>
                </c:pt>
                <c:pt idx="28778">
                  <c:v>4415.5200000000004</c:v>
                </c:pt>
                <c:pt idx="28779">
                  <c:v>4415.54</c:v>
                </c:pt>
                <c:pt idx="28780">
                  <c:v>4415.5600000000004</c:v>
                </c:pt>
                <c:pt idx="28781">
                  <c:v>4415.58</c:v>
                </c:pt>
                <c:pt idx="28782">
                  <c:v>4415.6000000000004</c:v>
                </c:pt>
                <c:pt idx="28783">
                  <c:v>4415.6200000000035</c:v>
                </c:pt>
                <c:pt idx="28784">
                  <c:v>4415.6400000000003</c:v>
                </c:pt>
                <c:pt idx="28785">
                  <c:v>4415.6600000000035</c:v>
                </c:pt>
                <c:pt idx="28786">
                  <c:v>4415.68</c:v>
                </c:pt>
                <c:pt idx="28787">
                  <c:v>4415.7</c:v>
                </c:pt>
                <c:pt idx="28788">
                  <c:v>4415.72</c:v>
                </c:pt>
                <c:pt idx="28789">
                  <c:v>4415.74</c:v>
                </c:pt>
                <c:pt idx="28790">
                  <c:v>4415.76</c:v>
                </c:pt>
                <c:pt idx="28791">
                  <c:v>4415.78</c:v>
                </c:pt>
                <c:pt idx="28792">
                  <c:v>4415.8</c:v>
                </c:pt>
                <c:pt idx="28793">
                  <c:v>4415.8200000000024</c:v>
                </c:pt>
                <c:pt idx="28794">
                  <c:v>4415.84</c:v>
                </c:pt>
                <c:pt idx="28795">
                  <c:v>4415.8600000000024</c:v>
                </c:pt>
                <c:pt idx="28796">
                  <c:v>4415.88</c:v>
                </c:pt>
                <c:pt idx="28797">
                  <c:v>4415.9000000000005</c:v>
                </c:pt>
                <c:pt idx="28798">
                  <c:v>4415.92</c:v>
                </c:pt>
                <c:pt idx="28799">
                  <c:v>4415.9399999999996</c:v>
                </c:pt>
                <c:pt idx="28800">
                  <c:v>4415.96</c:v>
                </c:pt>
                <c:pt idx="28801">
                  <c:v>4415.9799999999996</c:v>
                </c:pt>
                <c:pt idx="28802">
                  <c:v>4416</c:v>
                </c:pt>
                <c:pt idx="28803">
                  <c:v>4416.0200000000004</c:v>
                </c:pt>
                <c:pt idx="28804">
                  <c:v>4416.04</c:v>
                </c:pt>
                <c:pt idx="28805">
                  <c:v>4416.0600000000004</c:v>
                </c:pt>
                <c:pt idx="28806">
                  <c:v>4416.08</c:v>
                </c:pt>
                <c:pt idx="28807">
                  <c:v>4416.1000000000004</c:v>
                </c:pt>
                <c:pt idx="28808">
                  <c:v>4416.1200000000035</c:v>
                </c:pt>
                <c:pt idx="28809">
                  <c:v>4416.1400000000003</c:v>
                </c:pt>
                <c:pt idx="28810">
                  <c:v>4416.1600000000035</c:v>
                </c:pt>
                <c:pt idx="28811">
                  <c:v>4416.18</c:v>
                </c:pt>
                <c:pt idx="28812">
                  <c:v>4416.2</c:v>
                </c:pt>
                <c:pt idx="28813">
                  <c:v>4416.22</c:v>
                </c:pt>
                <c:pt idx="28814">
                  <c:v>4416.24</c:v>
                </c:pt>
                <c:pt idx="28815">
                  <c:v>4416.26</c:v>
                </c:pt>
                <c:pt idx="28816">
                  <c:v>4416.28</c:v>
                </c:pt>
                <c:pt idx="28817">
                  <c:v>4416.3</c:v>
                </c:pt>
                <c:pt idx="28818">
                  <c:v>4416.3200000000024</c:v>
                </c:pt>
                <c:pt idx="28819">
                  <c:v>4416.34</c:v>
                </c:pt>
                <c:pt idx="28820">
                  <c:v>4416.3600000000024</c:v>
                </c:pt>
                <c:pt idx="28821">
                  <c:v>4416.38</c:v>
                </c:pt>
                <c:pt idx="28822">
                  <c:v>4416.4000000000005</c:v>
                </c:pt>
                <c:pt idx="28823">
                  <c:v>4416.42</c:v>
                </c:pt>
                <c:pt idx="28824">
                  <c:v>4416.4399999999996</c:v>
                </c:pt>
                <c:pt idx="28825">
                  <c:v>4416.46</c:v>
                </c:pt>
                <c:pt idx="28826">
                  <c:v>4416.4799999999996</c:v>
                </c:pt>
                <c:pt idx="28827">
                  <c:v>4416.5</c:v>
                </c:pt>
                <c:pt idx="28828">
                  <c:v>4416.5200000000004</c:v>
                </c:pt>
                <c:pt idx="28829">
                  <c:v>4416.54</c:v>
                </c:pt>
                <c:pt idx="28830">
                  <c:v>4416.5600000000004</c:v>
                </c:pt>
                <c:pt idx="28831">
                  <c:v>4416.58</c:v>
                </c:pt>
                <c:pt idx="28832">
                  <c:v>4416.6000000000004</c:v>
                </c:pt>
                <c:pt idx="28833">
                  <c:v>4416.6200000000035</c:v>
                </c:pt>
                <c:pt idx="28834">
                  <c:v>4416.6400000000003</c:v>
                </c:pt>
                <c:pt idx="28835">
                  <c:v>4416.6600000000035</c:v>
                </c:pt>
                <c:pt idx="28836">
                  <c:v>4416.68</c:v>
                </c:pt>
                <c:pt idx="28837">
                  <c:v>4416.7</c:v>
                </c:pt>
                <c:pt idx="28838">
                  <c:v>4416.72</c:v>
                </c:pt>
                <c:pt idx="28839">
                  <c:v>4416.74</c:v>
                </c:pt>
                <c:pt idx="28840">
                  <c:v>4416.76</c:v>
                </c:pt>
                <c:pt idx="28841">
                  <c:v>4416.78</c:v>
                </c:pt>
                <c:pt idx="28842">
                  <c:v>4416.8</c:v>
                </c:pt>
                <c:pt idx="28843">
                  <c:v>4416.8200000000024</c:v>
                </c:pt>
                <c:pt idx="28844">
                  <c:v>4416.84</c:v>
                </c:pt>
                <c:pt idx="28845">
                  <c:v>4416.8600000000024</c:v>
                </c:pt>
                <c:pt idx="28846">
                  <c:v>4416.88</c:v>
                </c:pt>
                <c:pt idx="28847">
                  <c:v>4416.9000000000005</c:v>
                </c:pt>
                <c:pt idx="28848">
                  <c:v>4416.92</c:v>
                </c:pt>
                <c:pt idx="28849">
                  <c:v>4416.9399999999996</c:v>
                </c:pt>
                <c:pt idx="28850">
                  <c:v>4416.96</c:v>
                </c:pt>
                <c:pt idx="28851">
                  <c:v>4416.9799999999996</c:v>
                </c:pt>
                <c:pt idx="28852">
                  <c:v>4417</c:v>
                </c:pt>
                <c:pt idx="28853">
                  <c:v>4417.0200000000004</c:v>
                </c:pt>
                <c:pt idx="28854">
                  <c:v>4417.04</c:v>
                </c:pt>
                <c:pt idx="28855">
                  <c:v>4417.0600000000004</c:v>
                </c:pt>
                <c:pt idx="28856">
                  <c:v>4417.08</c:v>
                </c:pt>
                <c:pt idx="28857">
                  <c:v>4417.1000000000004</c:v>
                </c:pt>
                <c:pt idx="28858">
                  <c:v>4417.1200000000035</c:v>
                </c:pt>
                <c:pt idx="28859">
                  <c:v>4417.1400000000003</c:v>
                </c:pt>
                <c:pt idx="28860">
                  <c:v>4417.1600000000035</c:v>
                </c:pt>
                <c:pt idx="28861">
                  <c:v>4417.18</c:v>
                </c:pt>
                <c:pt idx="28862">
                  <c:v>4417.2</c:v>
                </c:pt>
                <c:pt idx="28863">
                  <c:v>4417.22</c:v>
                </c:pt>
                <c:pt idx="28864">
                  <c:v>4417.24</c:v>
                </c:pt>
                <c:pt idx="28865">
                  <c:v>4417.26</c:v>
                </c:pt>
                <c:pt idx="28866">
                  <c:v>4417.28</c:v>
                </c:pt>
                <c:pt idx="28867">
                  <c:v>4417.3</c:v>
                </c:pt>
                <c:pt idx="28868">
                  <c:v>4417.3200000000024</c:v>
                </c:pt>
                <c:pt idx="28869">
                  <c:v>4417.34</c:v>
                </c:pt>
                <c:pt idx="28870">
                  <c:v>4417.3600000000024</c:v>
                </c:pt>
                <c:pt idx="28871">
                  <c:v>4417.38</c:v>
                </c:pt>
                <c:pt idx="28872">
                  <c:v>4417.4000000000005</c:v>
                </c:pt>
                <c:pt idx="28873">
                  <c:v>4417.42</c:v>
                </c:pt>
                <c:pt idx="28874">
                  <c:v>4417.4399999999996</c:v>
                </c:pt>
                <c:pt idx="28875">
                  <c:v>4417.46</c:v>
                </c:pt>
                <c:pt idx="28876">
                  <c:v>4417.4799999999996</c:v>
                </c:pt>
                <c:pt idx="28877">
                  <c:v>4417.5</c:v>
                </c:pt>
                <c:pt idx="28878">
                  <c:v>4417.5200000000004</c:v>
                </c:pt>
                <c:pt idx="28879">
                  <c:v>4417.54</c:v>
                </c:pt>
                <c:pt idx="28880">
                  <c:v>4417.5600000000004</c:v>
                </c:pt>
                <c:pt idx="28881">
                  <c:v>4417.58</c:v>
                </c:pt>
                <c:pt idx="28882">
                  <c:v>4417.6000000000004</c:v>
                </c:pt>
                <c:pt idx="28883">
                  <c:v>4417.6200000000035</c:v>
                </c:pt>
                <c:pt idx="28884">
                  <c:v>4417.6400000000003</c:v>
                </c:pt>
                <c:pt idx="28885">
                  <c:v>4417.6600000000035</c:v>
                </c:pt>
                <c:pt idx="28886">
                  <c:v>4417.68</c:v>
                </c:pt>
                <c:pt idx="28887">
                  <c:v>4417.7</c:v>
                </c:pt>
                <c:pt idx="28888">
                  <c:v>4417.72</c:v>
                </c:pt>
                <c:pt idx="28889">
                  <c:v>4417.74</c:v>
                </c:pt>
                <c:pt idx="28890">
                  <c:v>4417.76</c:v>
                </c:pt>
                <c:pt idx="28891">
                  <c:v>4417.78</c:v>
                </c:pt>
                <c:pt idx="28892">
                  <c:v>4417.8</c:v>
                </c:pt>
                <c:pt idx="28893">
                  <c:v>4417.8200000000024</c:v>
                </c:pt>
                <c:pt idx="28894">
                  <c:v>4417.84</c:v>
                </c:pt>
                <c:pt idx="28895">
                  <c:v>4417.8600000000024</c:v>
                </c:pt>
                <c:pt idx="28896">
                  <c:v>4417.88</c:v>
                </c:pt>
                <c:pt idx="28897">
                  <c:v>4417.9000000000005</c:v>
                </c:pt>
                <c:pt idx="28898">
                  <c:v>4417.92</c:v>
                </c:pt>
                <c:pt idx="28899">
                  <c:v>4417.9399999999996</c:v>
                </c:pt>
                <c:pt idx="28900">
                  <c:v>4417.96</c:v>
                </c:pt>
                <c:pt idx="28901">
                  <c:v>4417.9799999999996</c:v>
                </c:pt>
                <c:pt idx="28902">
                  <c:v>4418</c:v>
                </c:pt>
                <c:pt idx="28903">
                  <c:v>4418.0200000000004</c:v>
                </c:pt>
                <c:pt idx="28904">
                  <c:v>4418.04</c:v>
                </c:pt>
                <c:pt idx="28905">
                  <c:v>4418.0600000000004</c:v>
                </c:pt>
                <c:pt idx="28906">
                  <c:v>4418.08</c:v>
                </c:pt>
                <c:pt idx="28907">
                  <c:v>4418.1000000000004</c:v>
                </c:pt>
                <c:pt idx="28908">
                  <c:v>4418.1200000000035</c:v>
                </c:pt>
                <c:pt idx="28909">
                  <c:v>4418.1400000000003</c:v>
                </c:pt>
                <c:pt idx="28910">
                  <c:v>4418.1600000000035</c:v>
                </c:pt>
                <c:pt idx="28911">
                  <c:v>4418.18</c:v>
                </c:pt>
                <c:pt idx="28912">
                  <c:v>4418.2</c:v>
                </c:pt>
                <c:pt idx="28913">
                  <c:v>4418.22</c:v>
                </c:pt>
                <c:pt idx="28914">
                  <c:v>4418.24</c:v>
                </c:pt>
                <c:pt idx="28915">
                  <c:v>4418.26</c:v>
                </c:pt>
                <c:pt idx="28916">
                  <c:v>4418.28</c:v>
                </c:pt>
                <c:pt idx="28917">
                  <c:v>4418.3</c:v>
                </c:pt>
                <c:pt idx="28918">
                  <c:v>4418.3200000000024</c:v>
                </c:pt>
                <c:pt idx="28919">
                  <c:v>4418.34</c:v>
                </c:pt>
                <c:pt idx="28920">
                  <c:v>4418.3600000000024</c:v>
                </c:pt>
                <c:pt idx="28921">
                  <c:v>4418.38</c:v>
                </c:pt>
                <c:pt idx="28922">
                  <c:v>4418.4000000000005</c:v>
                </c:pt>
                <c:pt idx="28923">
                  <c:v>4418.42</c:v>
                </c:pt>
                <c:pt idx="28924">
                  <c:v>4418.4399999999996</c:v>
                </c:pt>
                <c:pt idx="28925">
                  <c:v>4418.46</c:v>
                </c:pt>
                <c:pt idx="28926">
                  <c:v>4418.4799999999996</c:v>
                </c:pt>
                <c:pt idx="28927">
                  <c:v>4418.5</c:v>
                </c:pt>
                <c:pt idx="28928">
                  <c:v>4418.5200000000004</c:v>
                </c:pt>
                <c:pt idx="28929">
                  <c:v>4418.54</c:v>
                </c:pt>
                <c:pt idx="28930">
                  <c:v>4418.5600000000004</c:v>
                </c:pt>
                <c:pt idx="28931">
                  <c:v>4418.58</c:v>
                </c:pt>
                <c:pt idx="28932">
                  <c:v>4418.6000000000004</c:v>
                </c:pt>
                <c:pt idx="28933">
                  <c:v>4418.6200000000035</c:v>
                </c:pt>
                <c:pt idx="28934">
                  <c:v>4418.6400000000003</c:v>
                </c:pt>
                <c:pt idx="28935">
                  <c:v>4418.6600000000035</c:v>
                </c:pt>
                <c:pt idx="28936">
                  <c:v>4418.68</c:v>
                </c:pt>
                <c:pt idx="28937">
                  <c:v>4418.7</c:v>
                </c:pt>
                <c:pt idx="28938">
                  <c:v>4418.72</c:v>
                </c:pt>
                <c:pt idx="28939">
                  <c:v>4418.74</c:v>
                </c:pt>
                <c:pt idx="28940">
                  <c:v>4418.76</c:v>
                </c:pt>
                <c:pt idx="28941">
                  <c:v>4418.78</c:v>
                </c:pt>
                <c:pt idx="28942">
                  <c:v>4418.8</c:v>
                </c:pt>
                <c:pt idx="28943">
                  <c:v>4418.8200000000024</c:v>
                </c:pt>
                <c:pt idx="28944">
                  <c:v>4418.84</c:v>
                </c:pt>
                <c:pt idx="28945">
                  <c:v>4418.8600000000024</c:v>
                </c:pt>
                <c:pt idx="28946">
                  <c:v>4418.88</c:v>
                </c:pt>
                <c:pt idx="28947">
                  <c:v>4418.9000000000005</c:v>
                </c:pt>
                <c:pt idx="28948">
                  <c:v>4418.92</c:v>
                </c:pt>
                <c:pt idx="28949">
                  <c:v>4418.9399999999996</c:v>
                </c:pt>
                <c:pt idx="28950">
                  <c:v>4418.96</c:v>
                </c:pt>
                <c:pt idx="28951">
                  <c:v>4418.9799999999996</c:v>
                </c:pt>
                <c:pt idx="28952">
                  <c:v>4419</c:v>
                </c:pt>
                <c:pt idx="28953">
                  <c:v>4419.0200000000004</c:v>
                </c:pt>
                <c:pt idx="28954">
                  <c:v>4419.04</c:v>
                </c:pt>
                <c:pt idx="28955">
                  <c:v>4419.0600000000004</c:v>
                </c:pt>
                <c:pt idx="28956">
                  <c:v>4419.08</c:v>
                </c:pt>
                <c:pt idx="28957">
                  <c:v>4419.1000000000004</c:v>
                </c:pt>
                <c:pt idx="28958">
                  <c:v>4419.1200000000035</c:v>
                </c:pt>
                <c:pt idx="28959">
                  <c:v>4419.1400000000003</c:v>
                </c:pt>
                <c:pt idx="28960">
                  <c:v>4419.1600000000035</c:v>
                </c:pt>
                <c:pt idx="28961">
                  <c:v>4419.18</c:v>
                </c:pt>
                <c:pt idx="28962">
                  <c:v>4419.2</c:v>
                </c:pt>
                <c:pt idx="28963">
                  <c:v>4419.22</c:v>
                </c:pt>
                <c:pt idx="28964">
                  <c:v>4419.24</c:v>
                </c:pt>
                <c:pt idx="28965">
                  <c:v>4419.26</c:v>
                </c:pt>
                <c:pt idx="28966">
                  <c:v>4419.28</c:v>
                </c:pt>
                <c:pt idx="28967">
                  <c:v>4419.3</c:v>
                </c:pt>
                <c:pt idx="28968">
                  <c:v>4419.3200000000024</c:v>
                </c:pt>
                <c:pt idx="28969">
                  <c:v>4419.34</c:v>
                </c:pt>
                <c:pt idx="28970">
                  <c:v>4419.3600000000024</c:v>
                </c:pt>
                <c:pt idx="28971">
                  <c:v>4419.38</c:v>
                </c:pt>
                <c:pt idx="28972">
                  <c:v>4419.4000000000005</c:v>
                </c:pt>
                <c:pt idx="28973">
                  <c:v>4419.42</c:v>
                </c:pt>
                <c:pt idx="28974">
                  <c:v>4419.4399999999996</c:v>
                </c:pt>
                <c:pt idx="28975">
                  <c:v>4419.46</c:v>
                </c:pt>
                <c:pt idx="28976">
                  <c:v>4419.4799999999996</c:v>
                </c:pt>
                <c:pt idx="28977">
                  <c:v>4419.5</c:v>
                </c:pt>
                <c:pt idx="28978">
                  <c:v>4419.5200000000004</c:v>
                </c:pt>
                <c:pt idx="28979">
                  <c:v>4419.54</c:v>
                </c:pt>
                <c:pt idx="28980">
                  <c:v>4419.5600000000004</c:v>
                </c:pt>
                <c:pt idx="28981">
                  <c:v>4419.58</c:v>
                </c:pt>
                <c:pt idx="28982">
                  <c:v>4419.6000000000004</c:v>
                </c:pt>
                <c:pt idx="28983">
                  <c:v>4419.6200000000035</c:v>
                </c:pt>
                <c:pt idx="28984">
                  <c:v>4419.6400000000003</c:v>
                </c:pt>
                <c:pt idx="28985">
                  <c:v>4419.6600000000035</c:v>
                </c:pt>
                <c:pt idx="28986">
                  <c:v>4419.68</c:v>
                </c:pt>
                <c:pt idx="28987">
                  <c:v>4419.7</c:v>
                </c:pt>
                <c:pt idx="28988">
                  <c:v>4419.72</c:v>
                </c:pt>
                <c:pt idx="28989">
                  <c:v>4419.74</c:v>
                </c:pt>
                <c:pt idx="28990">
                  <c:v>4419.76</c:v>
                </c:pt>
                <c:pt idx="28991">
                  <c:v>4419.78</c:v>
                </c:pt>
                <c:pt idx="28992">
                  <c:v>4419.8</c:v>
                </c:pt>
                <c:pt idx="28993">
                  <c:v>4419.8200000000024</c:v>
                </c:pt>
                <c:pt idx="28994">
                  <c:v>4419.84</c:v>
                </c:pt>
                <c:pt idx="28995">
                  <c:v>4419.8600000000024</c:v>
                </c:pt>
                <c:pt idx="28996">
                  <c:v>4419.88</c:v>
                </c:pt>
                <c:pt idx="28997">
                  <c:v>4419.9000000000005</c:v>
                </c:pt>
                <c:pt idx="28998">
                  <c:v>4419.92</c:v>
                </c:pt>
                <c:pt idx="28999">
                  <c:v>4419.9399999999996</c:v>
                </c:pt>
                <c:pt idx="29000">
                  <c:v>4419.96</c:v>
                </c:pt>
                <c:pt idx="29001">
                  <c:v>4419.9799999999996</c:v>
                </c:pt>
                <c:pt idx="29002">
                  <c:v>4420</c:v>
                </c:pt>
                <c:pt idx="29003">
                  <c:v>4420.0200000000004</c:v>
                </c:pt>
                <c:pt idx="29004">
                  <c:v>4420.04</c:v>
                </c:pt>
                <c:pt idx="29005">
                  <c:v>4420.0600000000004</c:v>
                </c:pt>
                <c:pt idx="29006">
                  <c:v>4420.08</c:v>
                </c:pt>
                <c:pt idx="29007">
                  <c:v>4420.1000000000004</c:v>
                </c:pt>
                <c:pt idx="29008">
                  <c:v>4420.1200000000035</c:v>
                </c:pt>
                <c:pt idx="29009">
                  <c:v>4420.1400000000003</c:v>
                </c:pt>
                <c:pt idx="29010">
                  <c:v>4420.1600000000035</c:v>
                </c:pt>
                <c:pt idx="29011">
                  <c:v>4420.18</c:v>
                </c:pt>
                <c:pt idx="29012">
                  <c:v>4420.2</c:v>
                </c:pt>
                <c:pt idx="29013">
                  <c:v>4420.22</c:v>
                </c:pt>
                <c:pt idx="29014">
                  <c:v>4420.24</c:v>
                </c:pt>
                <c:pt idx="29015">
                  <c:v>4420.26</c:v>
                </c:pt>
                <c:pt idx="29016">
                  <c:v>4420.28</c:v>
                </c:pt>
                <c:pt idx="29017">
                  <c:v>4420.3</c:v>
                </c:pt>
                <c:pt idx="29018">
                  <c:v>4420.3200000000024</c:v>
                </c:pt>
                <c:pt idx="29019">
                  <c:v>4420.34</c:v>
                </c:pt>
                <c:pt idx="29020">
                  <c:v>4420.3600000000024</c:v>
                </c:pt>
                <c:pt idx="29021">
                  <c:v>4420.38</c:v>
                </c:pt>
                <c:pt idx="29022">
                  <c:v>4420.4000000000005</c:v>
                </c:pt>
                <c:pt idx="29023">
                  <c:v>4420.42</c:v>
                </c:pt>
                <c:pt idx="29024">
                  <c:v>4420.4399999999996</c:v>
                </c:pt>
                <c:pt idx="29025">
                  <c:v>4420.46</c:v>
                </c:pt>
                <c:pt idx="29026">
                  <c:v>4420.4799999999996</c:v>
                </c:pt>
                <c:pt idx="29027">
                  <c:v>4420.5</c:v>
                </c:pt>
                <c:pt idx="29028">
                  <c:v>4420.5200000000004</c:v>
                </c:pt>
                <c:pt idx="29029">
                  <c:v>4420.54</c:v>
                </c:pt>
                <c:pt idx="29030">
                  <c:v>4420.5600000000004</c:v>
                </c:pt>
                <c:pt idx="29031">
                  <c:v>4420.58</c:v>
                </c:pt>
                <c:pt idx="29032">
                  <c:v>4420.6000000000004</c:v>
                </c:pt>
                <c:pt idx="29033">
                  <c:v>4420.6200000000035</c:v>
                </c:pt>
                <c:pt idx="29034">
                  <c:v>4420.6400000000003</c:v>
                </c:pt>
                <c:pt idx="29035">
                  <c:v>4420.6600000000035</c:v>
                </c:pt>
                <c:pt idx="29036">
                  <c:v>4420.68</c:v>
                </c:pt>
                <c:pt idx="29037">
                  <c:v>4420.7</c:v>
                </c:pt>
                <c:pt idx="29038">
                  <c:v>4420.72</c:v>
                </c:pt>
                <c:pt idx="29039">
                  <c:v>4420.74</c:v>
                </c:pt>
                <c:pt idx="29040">
                  <c:v>4420.76</c:v>
                </c:pt>
                <c:pt idx="29041">
                  <c:v>4420.78</c:v>
                </c:pt>
                <c:pt idx="29042">
                  <c:v>4420.8</c:v>
                </c:pt>
                <c:pt idx="29043">
                  <c:v>4420.8200000000024</c:v>
                </c:pt>
                <c:pt idx="29044">
                  <c:v>4420.84</c:v>
                </c:pt>
                <c:pt idx="29045">
                  <c:v>4420.8600000000024</c:v>
                </c:pt>
                <c:pt idx="29046">
                  <c:v>4420.88</c:v>
                </c:pt>
                <c:pt idx="29047">
                  <c:v>4420.9000000000005</c:v>
                </c:pt>
                <c:pt idx="29048">
                  <c:v>4420.92</c:v>
                </c:pt>
                <c:pt idx="29049">
                  <c:v>4420.9399999999996</c:v>
                </c:pt>
                <c:pt idx="29050">
                  <c:v>4420.96</c:v>
                </c:pt>
                <c:pt idx="29051">
                  <c:v>4420.9799999999996</c:v>
                </c:pt>
                <c:pt idx="29052">
                  <c:v>4421</c:v>
                </c:pt>
                <c:pt idx="29053">
                  <c:v>4421.0200000000004</c:v>
                </c:pt>
                <c:pt idx="29054">
                  <c:v>4421.04</c:v>
                </c:pt>
                <c:pt idx="29055">
                  <c:v>4421.0600000000004</c:v>
                </c:pt>
                <c:pt idx="29056">
                  <c:v>4421.08</c:v>
                </c:pt>
                <c:pt idx="29057">
                  <c:v>4421.1000000000004</c:v>
                </c:pt>
                <c:pt idx="29058">
                  <c:v>4421.1200000000035</c:v>
                </c:pt>
                <c:pt idx="29059">
                  <c:v>4421.1400000000003</c:v>
                </c:pt>
                <c:pt idx="29060">
                  <c:v>4421.1600000000035</c:v>
                </c:pt>
                <c:pt idx="29061">
                  <c:v>4421.18</c:v>
                </c:pt>
                <c:pt idx="29062">
                  <c:v>4421.2</c:v>
                </c:pt>
                <c:pt idx="29063">
                  <c:v>4421.22</c:v>
                </c:pt>
                <c:pt idx="29064">
                  <c:v>4421.24</c:v>
                </c:pt>
                <c:pt idx="29065">
                  <c:v>4421.26</c:v>
                </c:pt>
                <c:pt idx="29066">
                  <c:v>4421.28</c:v>
                </c:pt>
                <c:pt idx="29067">
                  <c:v>4421.3</c:v>
                </c:pt>
                <c:pt idx="29068">
                  <c:v>4421.3200000000024</c:v>
                </c:pt>
                <c:pt idx="29069">
                  <c:v>4421.34</c:v>
                </c:pt>
                <c:pt idx="29070">
                  <c:v>4421.3600000000024</c:v>
                </c:pt>
                <c:pt idx="29071">
                  <c:v>4421.38</c:v>
                </c:pt>
                <c:pt idx="29072">
                  <c:v>4421.4000000000005</c:v>
                </c:pt>
                <c:pt idx="29073">
                  <c:v>4421.42</c:v>
                </c:pt>
                <c:pt idx="29074">
                  <c:v>4421.4399999999996</c:v>
                </c:pt>
                <c:pt idx="29075">
                  <c:v>4421.46</c:v>
                </c:pt>
                <c:pt idx="29076">
                  <c:v>4421.4799999999996</c:v>
                </c:pt>
                <c:pt idx="29077">
                  <c:v>4421.5</c:v>
                </c:pt>
                <c:pt idx="29078">
                  <c:v>4421.5200000000004</c:v>
                </c:pt>
                <c:pt idx="29079">
                  <c:v>4421.54</c:v>
                </c:pt>
                <c:pt idx="29080">
                  <c:v>4421.5600000000004</c:v>
                </c:pt>
                <c:pt idx="29081">
                  <c:v>4421.58</c:v>
                </c:pt>
                <c:pt idx="29082">
                  <c:v>4421.6000000000004</c:v>
                </c:pt>
                <c:pt idx="29083">
                  <c:v>4421.6200000000035</c:v>
                </c:pt>
                <c:pt idx="29084">
                  <c:v>4421.6400000000003</c:v>
                </c:pt>
                <c:pt idx="29085">
                  <c:v>4421.6600000000035</c:v>
                </c:pt>
                <c:pt idx="29086">
                  <c:v>4421.68</c:v>
                </c:pt>
                <c:pt idx="29087">
                  <c:v>4421.7</c:v>
                </c:pt>
                <c:pt idx="29088">
                  <c:v>4421.72</c:v>
                </c:pt>
                <c:pt idx="29089">
                  <c:v>4421.74</c:v>
                </c:pt>
                <c:pt idx="29090">
                  <c:v>4421.76</c:v>
                </c:pt>
                <c:pt idx="29091">
                  <c:v>4421.78</c:v>
                </c:pt>
                <c:pt idx="29092">
                  <c:v>4421.8</c:v>
                </c:pt>
                <c:pt idx="29093">
                  <c:v>4421.8200000000024</c:v>
                </c:pt>
                <c:pt idx="29094">
                  <c:v>4421.84</c:v>
                </c:pt>
                <c:pt idx="29095">
                  <c:v>4421.8600000000024</c:v>
                </c:pt>
                <c:pt idx="29096">
                  <c:v>4421.88</c:v>
                </c:pt>
                <c:pt idx="29097">
                  <c:v>4421.9000000000005</c:v>
                </c:pt>
                <c:pt idx="29098">
                  <c:v>4421.92</c:v>
                </c:pt>
                <c:pt idx="29099">
                  <c:v>4421.9399999999996</c:v>
                </c:pt>
                <c:pt idx="29100">
                  <c:v>4421.96</c:v>
                </c:pt>
                <c:pt idx="29101">
                  <c:v>4421.9799999999996</c:v>
                </c:pt>
                <c:pt idx="29102">
                  <c:v>4422</c:v>
                </c:pt>
                <c:pt idx="29103">
                  <c:v>4422.0200000000004</c:v>
                </c:pt>
                <c:pt idx="29104">
                  <c:v>4422.04</c:v>
                </c:pt>
                <c:pt idx="29105">
                  <c:v>4422.0600000000004</c:v>
                </c:pt>
                <c:pt idx="29106">
                  <c:v>4422.08</c:v>
                </c:pt>
                <c:pt idx="29107">
                  <c:v>4422.1000000000004</c:v>
                </c:pt>
                <c:pt idx="29108">
                  <c:v>4422.1200000000035</c:v>
                </c:pt>
                <c:pt idx="29109">
                  <c:v>4422.1400000000003</c:v>
                </c:pt>
                <c:pt idx="29110">
                  <c:v>4422.1600000000035</c:v>
                </c:pt>
                <c:pt idx="29111">
                  <c:v>4422.18</c:v>
                </c:pt>
                <c:pt idx="29112">
                  <c:v>4422.2</c:v>
                </c:pt>
                <c:pt idx="29113">
                  <c:v>4422.22</c:v>
                </c:pt>
                <c:pt idx="29114">
                  <c:v>4422.24</c:v>
                </c:pt>
                <c:pt idx="29115">
                  <c:v>4422.26</c:v>
                </c:pt>
                <c:pt idx="29116">
                  <c:v>4422.28</c:v>
                </c:pt>
                <c:pt idx="29117">
                  <c:v>4422.3</c:v>
                </c:pt>
                <c:pt idx="29118">
                  <c:v>4422.3200000000024</c:v>
                </c:pt>
                <c:pt idx="29119">
                  <c:v>4422.34</c:v>
                </c:pt>
                <c:pt idx="29120">
                  <c:v>4422.3600000000024</c:v>
                </c:pt>
                <c:pt idx="29121">
                  <c:v>4422.38</c:v>
                </c:pt>
                <c:pt idx="29122">
                  <c:v>4422.4000000000005</c:v>
                </c:pt>
                <c:pt idx="29123">
                  <c:v>4422.42</c:v>
                </c:pt>
                <c:pt idx="29124">
                  <c:v>4422.4399999999996</c:v>
                </c:pt>
                <c:pt idx="29125">
                  <c:v>4422.46</c:v>
                </c:pt>
                <c:pt idx="29126">
                  <c:v>4422.4799999999996</c:v>
                </c:pt>
                <c:pt idx="29127">
                  <c:v>4422.5</c:v>
                </c:pt>
                <c:pt idx="29128">
                  <c:v>4422.5200000000004</c:v>
                </c:pt>
                <c:pt idx="29129">
                  <c:v>4422.54</c:v>
                </c:pt>
                <c:pt idx="29130">
                  <c:v>4422.5600000000004</c:v>
                </c:pt>
                <c:pt idx="29131">
                  <c:v>4422.58</c:v>
                </c:pt>
                <c:pt idx="29132">
                  <c:v>4422.6000000000004</c:v>
                </c:pt>
                <c:pt idx="29133">
                  <c:v>4422.6200000000035</c:v>
                </c:pt>
                <c:pt idx="29134">
                  <c:v>4422.6400000000003</c:v>
                </c:pt>
                <c:pt idx="29135">
                  <c:v>4422.6600000000035</c:v>
                </c:pt>
                <c:pt idx="29136">
                  <c:v>4422.68</c:v>
                </c:pt>
                <c:pt idx="29137">
                  <c:v>4422.7</c:v>
                </c:pt>
                <c:pt idx="29138">
                  <c:v>4422.72</c:v>
                </c:pt>
                <c:pt idx="29139">
                  <c:v>4422.74</c:v>
                </c:pt>
                <c:pt idx="29140">
                  <c:v>4422.76</c:v>
                </c:pt>
                <c:pt idx="29141">
                  <c:v>4422.78</c:v>
                </c:pt>
                <c:pt idx="29142">
                  <c:v>4422.8</c:v>
                </c:pt>
                <c:pt idx="29143">
                  <c:v>4422.8200000000024</c:v>
                </c:pt>
                <c:pt idx="29144">
                  <c:v>4422.84</c:v>
                </c:pt>
                <c:pt idx="29145">
                  <c:v>4422.8600000000024</c:v>
                </c:pt>
                <c:pt idx="29146">
                  <c:v>4422.88</c:v>
                </c:pt>
                <c:pt idx="29147">
                  <c:v>4422.9000000000005</c:v>
                </c:pt>
                <c:pt idx="29148">
                  <c:v>4422.92</c:v>
                </c:pt>
                <c:pt idx="29149">
                  <c:v>4422.9399999999996</c:v>
                </c:pt>
                <c:pt idx="29150">
                  <c:v>4422.96</c:v>
                </c:pt>
                <c:pt idx="29151">
                  <c:v>4422.9799999999996</c:v>
                </c:pt>
                <c:pt idx="29152">
                  <c:v>4423</c:v>
                </c:pt>
                <c:pt idx="29153">
                  <c:v>4423.0200000000004</c:v>
                </c:pt>
                <c:pt idx="29154">
                  <c:v>4423.04</c:v>
                </c:pt>
                <c:pt idx="29155">
                  <c:v>4423.0600000000004</c:v>
                </c:pt>
                <c:pt idx="29156">
                  <c:v>4423.08</c:v>
                </c:pt>
                <c:pt idx="29157">
                  <c:v>4423.1000000000004</c:v>
                </c:pt>
                <c:pt idx="29158">
                  <c:v>4423.1200000000035</c:v>
                </c:pt>
                <c:pt idx="29159">
                  <c:v>4423.1400000000003</c:v>
                </c:pt>
                <c:pt idx="29160">
                  <c:v>4423.1600000000035</c:v>
                </c:pt>
                <c:pt idx="29161">
                  <c:v>4423.18</c:v>
                </c:pt>
                <c:pt idx="29162">
                  <c:v>4423.2</c:v>
                </c:pt>
                <c:pt idx="29163">
                  <c:v>4423.22</c:v>
                </c:pt>
                <c:pt idx="29164">
                  <c:v>4423.24</c:v>
                </c:pt>
                <c:pt idx="29165">
                  <c:v>4423.26</c:v>
                </c:pt>
                <c:pt idx="29166">
                  <c:v>4423.28</c:v>
                </c:pt>
                <c:pt idx="29167">
                  <c:v>4423.3</c:v>
                </c:pt>
                <c:pt idx="29168">
                  <c:v>4423.3200000000024</c:v>
                </c:pt>
                <c:pt idx="29169">
                  <c:v>4423.34</c:v>
                </c:pt>
                <c:pt idx="29170">
                  <c:v>4423.3600000000024</c:v>
                </c:pt>
                <c:pt idx="29171">
                  <c:v>4423.38</c:v>
                </c:pt>
                <c:pt idx="29172">
                  <c:v>4423.4000000000005</c:v>
                </c:pt>
                <c:pt idx="29173">
                  <c:v>4423.42</c:v>
                </c:pt>
                <c:pt idx="29174">
                  <c:v>4423.4399999999996</c:v>
                </c:pt>
                <c:pt idx="29175">
                  <c:v>4423.46</c:v>
                </c:pt>
                <c:pt idx="29176">
                  <c:v>4423.4799999999996</c:v>
                </c:pt>
                <c:pt idx="29177">
                  <c:v>4423.5</c:v>
                </c:pt>
                <c:pt idx="29178">
                  <c:v>4423.5200000000004</c:v>
                </c:pt>
                <c:pt idx="29179">
                  <c:v>4423.54</c:v>
                </c:pt>
                <c:pt idx="29180">
                  <c:v>4423.5600000000004</c:v>
                </c:pt>
                <c:pt idx="29181">
                  <c:v>4423.58</c:v>
                </c:pt>
                <c:pt idx="29182">
                  <c:v>4423.6000000000004</c:v>
                </c:pt>
                <c:pt idx="29183">
                  <c:v>4423.6200000000035</c:v>
                </c:pt>
                <c:pt idx="29184">
                  <c:v>4423.6400000000003</c:v>
                </c:pt>
                <c:pt idx="29185">
                  <c:v>4423.6600000000035</c:v>
                </c:pt>
                <c:pt idx="29186">
                  <c:v>4423.68</c:v>
                </c:pt>
                <c:pt idx="29187">
                  <c:v>4423.7</c:v>
                </c:pt>
                <c:pt idx="29188">
                  <c:v>4423.72</c:v>
                </c:pt>
                <c:pt idx="29189">
                  <c:v>4423.74</c:v>
                </c:pt>
                <c:pt idx="29190">
                  <c:v>4423.76</c:v>
                </c:pt>
                <c:pt idx="29191">
                  <c:v>4423.78</c:v>
                </c:pt>
                <c:pt idx="29192">
                  <c:v>4423.8</c:v>
                </c:pt>
                <c:pt idx="29193">
                  <c:v>4423.8200000000024</c:v>
                </c:pt>
                <c:pt idx="29194">
                  <c:v>4423.84</c:v>
                </c:pt>
                <c:pt idx="29195">
                  <c:v>4423.8600000000024</c:v>
                </c:pt>
                <c:pt idx="29196">
                  <c:v>4423.88</c:v>
                </c:pt>
                <c:pt idx="29197">
                  <c:v>4423.9000000000005</c:v>
                </c:pt>
                <c:pt idx="29198">
                  <c:v>4423.92</c:v>
                </c:pt>
                <c:pt idx="29199">
                  <c:v>4423.9399999999996</c:v>
                </c:pt>
                <c:pt idx="29200">
                  <c:v>4423.96</c:v>
                </c:pt>
                <c:pt idx="29201">
                  <c:v>4423.9799999999996</c:v>
                </c:pt>
                <c:pt idx="29202">
                  <c:v>4424</c:v>
                </c:pt>
                <c:pt idx="29203">
                  <c:v>4424.0200000000004</c:v>
                </c:pt>
                <c:pt idx="29204">
                  <c:v>4424.04</c:v>
                </c:pt>
                <c:pt idx="29205">
                  <c:v>4424.0600000000004</c:v>
                </c:pt>
                <c:pt idx="29206">
                  <c:v>4424.08</c:v>
                </c:pt>
                <c:pt idx="29207">
                  <c:v>4424.1000000000004</c:v>
                </c:pt>
                <c:pt idx="29208">
                  <c:v>4424.1200000000035</c:v>
                </c:pt>
                <c:pt idx="29209">
                  <c:v>4424.1400000000003</c:v>
                </c:pt>
                <c:pt idx="29210">
                  <c:v>4424.1600000000035</c:v>
                </c:pt>
                <c:pt idx="29211">
                  <c:v>4424.18</c:v>
                </c:pt>
                <c:pt idx="29212">
                  <c:v>4424.2</c:v>
                </c:pt>
                <c:pt idx="29213">
                  <c:v>4424.22</c:v>
                </c:pt>
                <c:pt idx="29214">
                  <c:v>4424.24</c:v>
                </c:pt>
                <c:pt idx="29215">
                  <c:v>4424.26</c:v>
                </c:pt>
                <c:pt idx="29216">
                  <c:v>4424.28</c:v>
                </c:pt>
                <c:pt idx="29217">
                  <c:v>4424.3</c:v>
                </c:pt>
                <c:pt idx="29218">
                  <c:v>4424.3200000000024</c:v>
                </c:pt>
                <c:pt idx="29219">
                  <c:v>4424.34</c:v>
                </c:pt>
                <c:pt idx="29220">
                  <c:v>4424.3600000000024</c:v>
                </c:pt>
                <c:pt idx="29221">
                  <c:v>4424.38</c:v>
                </c:pt>
                <c:pt idx="29222">
                  <c:v>4424.4000000000005</c:v>
                </c:pt>
                <c:pt idx="29223">
                  <c:v>4424.42</c:v>
                </c:pt>
                <c:pt idx="29224">
                  <c:v>4424.4399999999996</c:v>
                </c:pt>
                <c:pt idx="29225">
                  <c:v>4424.46</c:v>
                </c:pt>
                <c:pt idx="29226">
                  <c:v>4424.4799999999996</c:v>
                </c:pt>
                <c:pt idx="29227">
                  <c:v>4424.5</c:v>
                </c:pt>
                <c:pt idx="29228">
                  <c:v>4424.5200000000004</c:v>
                </c:pt>
                <c:pt idx="29229">
                  <c:v>4424.54</c:v>
                </c:pt>
                <c:pt idx="29230">
                  <c:v>4424.5600000000004</c:v>
                </c:pt>
                <c:pt idx="29231">
                  <c:v>4424.58</c:v>
                </c:pt>
                <c:pt idx="29232">
                  <c:v>4424.6000000000004</c:v>
                </c:pt>
                <c:pt idx="29233">
                  <c:v>4424.6200000000035</c:v>
                </c:pt>
                <c:pt idx="29234">
                  <c:v>4424.6400000000003</c:v>
                </c:pt>
                <c:pt idx="29235">
                  <c:v>4424.6600000000035</c:v>
                </c:pt>
                <c:pt idx="29236">
                  <c:v>4424.68</c:v>
                </c:pt>
                <c:pt idx="29237">
                  <c:v>4424.7</c:v>
                </c:pt>
                <c:pt idx="29238">
                  <c:v>4424.72</c:v>
                </c:pt>
                <c:pt idx="29239">
                  <c:v>4424.74</c:v>
                </c:pt>
                <c:pt idx="29240">
                  <c:v>4424.76</c:v>
                </c:pt>
                <c:pt idx="29241">
                  <c:v>4424.78</c:v>
                </c:pt>
                <c:pt idx="29242">
                  <c:v>4424.8</c:v>
                </c:pt>
                <c:pt idx="29243">
                  <c:v>4424.8200000000024</c:v>
                </c:pt>
                <c:pt idx="29244">
                  <c:v>4424.84</c:v>
                </c:pt>
                <c:pt idx="29245">
                  <c:v>4424.8600000000024</c:v>
                </c:pt>
                <c:pt idx="29246">
                  <c:v>4424.88</c:v>
                </c:pt>
                <c:pt idx="29247">
                  <c:v>4424.9000000000005</c:v>
                </c:pt>
                <c:pt idx="29248">
                  <c:v>4424.92</c:v>
                </c:pt>
                <c:pt idx="29249">
                  <c:v>4424.9399999999996</c:v>
                </c:pt>
                <c:pt idx="29250">
                  <c:v>4424.96</c:v>
                </c:pt>
                <c:pt idx="29251">
                  <c:v>4424.9799999999996</c:v>
                </c:pt>
                <c:pt idx="29252">
                  <c:v>4425</c:v>
                </c:pt>
                <c:pt idx="29253">
                  <c:v>4425.0200000000004</c:v>
                </c:pt>
                <c:pt idx="29254">
                  <c:v>4425.04</c:v>
                </c:pt>
                <c:pt idx="29255">
                  <c:v>4425.0600000000004</c:v>
                </c:pt>
                <c:pt idx="29256">
                  <c:v>4425.08</c:v>
                </c:pt>
                <c:pt idx="29257">
                  <c:v>4425.1000000000004</c:v>
                </c:pt>
                <c:pt idx="29258">
                  <c:v>4425.1200000000035</c:v>
                </c:pt>
                <c:pt idx="29259">
                  <c:v>4425.1400000000003</c:v>
                </c:pt>
                <c:pt idx="29260">
                  <c:v>4425.1600000000035</c:v>
                </c:pt>
                <c:pt idx="29261">
                  <c:v>4425.18</c:v>
                </c:pt>
                <c:pt idx="29262">
                  <c:v>4425.2</c:v>
                </c:pt>
                <c:pt idx="29263">
                  <c:v>4425.22</c:v>
                </c:pt>
                <c:pt idx="29264">
                  <c:v>4425.24</c:v>
                </c:pt>
                <c:pt idx="29265">
                  <c:v>4425.26</c:v>
                </c:pt>
                <c:pt idx="29266">
                  <c:v>4425.28</c:v>
                </c:pt>
                <c:pt idx="29267">
                  <c:v>4425.3</c:v>
                </c:pt>
                <c:pt idx="29268">
                  <c:v>4425.3200000000024</c:v>
                </c:pt>
                <c:pt idx="29269">
                  <c:v>4425.34</c:v>
                </c:pt>
                <c:pt idx="29270">
                  <c:v>4425.3600000000024</c:v>
                </c:pt>
                <c:pt idx="29271">
                  <c:v>4425.38</c:v>
                </c:pt>
                <c:pt idx="29272">
                  <c:v>4425.4000000000005</c:v>
                </c:pt>
                <c:pt idx="29273">
                  <c:v>4425.42</c:v>
                </c:pt>
                <c:pt idx="29274">
                  <c:v>4425.4399999999996</c:v>
                </c:pt>
                <c:pt idx="29275">
                  <c:v>4425.46</c:v>
                </c:pt>
                <c:pt idx="29276">
                  <c:v>4425.4799999999996</c:v>
                </c:pt>
                <c:pt idx="29277">
                  <c:v>4425.5</c:v>
                </c:pt>
                <c:pt idx="29278">
                  <c:v>4425.5200000000004</c:v>
                </c:pt>
                <c:pt idx="29279">
                  <c:v>4425.54</c:v>
                </c:pt>
                <c:pt idx="29280">
                  <c:v>4425.5600000000004</c:v>
                </c:pt>
                <c:pt idx="29281">
                  <c:v>4425.58</c:v>
                </c:pt>
                <c:pt idx="29282">
                  <c:v>4425.6000000000004</c:v>
                </c:pt>
                <c:pt idx="29283">
                  <c:v>4425.6200000000035</c:v>
                </c:pt>
                <c:pt idx="29284">
                  <c:v>4425.6400000000003</c:v>
                </c:pt>
                <c:pt idx="29285">
                  <c:v>4425.6600000000035</c:v>
                </c:pt>
                <c:pt idx="29286">
                  <c:v>4425.68</c:v>
                </c:pt>
                <c:pt idx="29287">
                  <c:v>4425.7</c:v>
                </c:pt>
                <c:pt idx="29288">
                  <c:v>4425.72</c:v>
                </c:pt>
                <c:pt idx="29289">
                  <c:v>4425.74</c:v>
                </c:pt>
                <c:pt idx="29290">
                  <c:v>4425.76</c:v>
                </c:pt>
                <c:pt idx="29291">
                  <c:v>4425.78</c:v>
                </c:pt>
                <c:pt idx="29292">
                  <c:v>4425.8</c:v>
                </c:pt>
                <c:pt idx="29293">
                  <c:v>4425.8200000000024</c:v>
                </c:pt>
                <c:pt idx="29294">
                  <c:v>4425.84</c:v>
                </c:pt>
                <c:pt idx="29295">
                  <c:v>4425.8600000000024</c:v>
                </c:pt>
                <c:pt idx="29296">
                  <c:v>4425.88</c:v>
                </c:pt>
                <c:pt idx="29297">
                  <c:v>4425.9000000000005</c:v>
                </c:pt>
                <c:pt idx="29298">
                  <c:v>4425.92</c:v>
                </c:pt>
                <c:pt idx="29299">
                  <c:v>4425.9399999999996</c:v>
                </c:pt>
                <c:pt idx="29300">
                  <c:v>4425.96</c:v>
                </c:pt>
                <c:pt idx="29301">
                  <c:v>4425.9799999999996</c:v>
                </c:pt>
                <c:pt idx="29302">
                  <c:v>4426</c:v>
                </c:pt>
                <c:pt idx="29303">
                  <c:v>4426.0200000000004</c:v>
                </c:pt>
                <c:pt idx="29304">
                  <c:v>4426.04</c:v>
                </c:pt>
                <c:pt idx="29305">
                  <c:v>4426.0600000000004</c:v>
                </c:pt>
                <c:pt idx="29306">
                  <c:v>4426.08</c:v>
                </c:pt>
                <c:pt idx="29307">
                  <c:v>4426.1000000000004</c:v>
                </c:pt>
                <c:pt idx="29308">
                  <c:v>4426.1200000000035</c:v>
                </c:pt>
                <c:pt idx="29309">
                  <c:v>4426.1400000000003</c:v>
                </c:pt>
                <c:pt idx="29310">
                  <c:v>4426.1600000000035</c:v>
                </c:pt>
                <c:pt idx="29311">
                  <c:v>4426.18</c:v>
                </c:pt>
                <c:pt idx="29312">
                  <c:v>4426.2</c:v>
                </c:pt>
                <c:pt idx="29313">
                  <c:v>4426.22</c:v>
                </c:pt>
                <c:pt idx="29314">
                  <c:v>4426.24</c:v>
                </c:pt>
                <c:pt idx="29315">
                  <c:v>4426.26</c:v>
                </c:pt>
                <c:pt idx="29316">
                  <c:v>4426.28</c:v>
                </c:pt>
                <c:pt idx="29317">
                  <c:v>4426.3</c:v>
                </c:pt>
                <c:pt idx="29318">
                  <c:v>4426.3200000000024</c:v>
                </c:pt>
                <c:pt idx="29319">
                  <c:v>4426.34</c:v>
                </c:pt>
                <c:pt idx="29320">
                  <c:v>4426.3600000000024</c:v>
                </c:pt>
                <c:pt idx="29321">
                  <c:v>4426.38</c:v>
                </c:pt>
                <c:pt idx="29322">
                  <c:v>4426.4000000000005</c:v>
                </c:pt>
                <c:pt idx="29323">
                  <c:v>4426.42</c:v>
                </c:pt>
                <c:pt idx="29324">
                  <c:v>4426.4399999999996</c:v>
                </c:pt>
                <c:pt idx="29325">
                  <c:v>4426.46</c:v>
                </c:pt>
                <c:pt idx="29326">
                  <c:v>4426.4799999999996</c:v>
                </c:pt>
                <c:pt idx="29327">
                  <c:v>4426.5</c:v>
                </c:pt>
                <c:pt idx="29328">
                  <c:v>4426.5200000000004</c:v>
                </c:pt>
                <c:pt idx="29329">
                  <c:v>4426.54</c:v>
                </c:pt>
                <c:pt idx="29330">
                  <c:v>4426.5600000000004</c:v>
                </c:pt>
                <c:pt idx="29331">
                  <c:v>4426.58</c:v>
                </c:pt>
                <c:pt idx="29332">
                  <c:v>4426.6000000000004</c:v>
                </c:pt>
                <c:pt idx="29333">
                  <c:v>4426.6200000000035</c:v>
                </c:pt>
                <c:pt idx="29334">
                  <c:v>4426.6400000000003</c:v>
                </c:pt>
                <c:pt idx="29335">
                  <c:v>4426.6600000000035</c:v>
                </c:pt>
                <c:pt idx="29336">
                  <c:v>4426.68</c:v>
                </c:pt>
                <c:pt idx="29337">
                  <c:v>4426.7</c:v>
                </c:pt>
                <c:pt idx="29338">
                  <c:v>4426.72</c:v>
                </c:pt>
                <c:pt idx="29339">
                  <c:v>4426.74</c:v>
                </c:pt>
                <c:pt idx="29340">
                  <c:v>4426.76</c:v>
                </c:pt>
                <c:pt idx="29341">
                  <c:v>4426.78</c:v>
                </c:pt>
                <c:pt idx="29342">
                  <c:v>4426.8</c:v>
                </c:pt>
                <c:pt idx="29343">
                  <c:v>4426.8200000000024</c:v>
                </c:pt>
                <c:pt idx="29344">
                  <c:v>4426.84</c:v>
                </c:pt>
                <c:pt idx="29345">
                  <c:v>4426.8600000000024</c:v>
                </c:pt>
                <c:pt idx="29346">
                  <c:v>4426.88</c:v>
                </c:pt>
                <c:pt idx="29347">
                  <c:v>4426.9000000000005</c:v>
                </c:pt>
                <c:pt idx="29348">
                  <c:v>4426.92</c:v>
                </c:pt>
                <c:pt idx="29349">
                  <c:v>4426.9399999999996</c:v>
                </c:pt>
                <c:pt idx="29350">
                  <c:v>4426.96</c:v>
                </c:pt>
                <c:pt idx="29351">
                  <c:v>4426.9799999999996</c:v>
                </c:pt>
                <c:pt idx="29352">
                  <c:v>4427</c:v>
                </c:pt>
                <c:pt idx="29353">
                  <c:v>4427.0200000000004</c:v>
                </c:pt>
                <c:pt idx="29354">
                  <c:v>4427.04</c:v>
                </c:pt>
                <c:pt idx="29355">
                  <c:v>4427.0600000000004</c:v>
                </c:pt>
                <c:pt idx="29356">
                  <c:v>4427.08</c:v>
                </c:pt>
                <c:pt idx="29357">
                  <c:v>4427.1000000000004</c:v>
                </c:pt>
                <c:pt idx="29358">
                  <c:v>4427.1200000000035</c:v>
                </c:pt>
                <c:pt idx="29359">
                  <c:v>4427.1400000000003</c:v>
                </c:pt>
                <c:pt idx="29360">
                  <c:v>4427.1600000000035</c:v>
                </c:pt>
                <c:pt idx="29361">
                  <c:v>4427.18</c:v>
                </c:pt>
                <c:pt idx="29362">
                  <c:v>4427.2</c:v>
                </c:pt>
                <c:pt idx="29363">
                  <c:v>4427.22</c:v>
                </c:pt>
                <c:pt idx="29364">
                  <c:v>4427.24</c:v>
                </c:pt>
                <c:pt idx="29365">
                  <c:v>4427.26</c:v>
                </c:pt>
                <c:pt idx="29366">
                  <c:v>4427.28</c:v>
                </c:pt>
                <c:pt idx="29367">
                  <c:v>4427.3</c:v>
                </c:pt>
                <c:pt idx="29368">
                  <c:v>4427.3200000000024</c:v>
                </c:pt>
                <c:pt idx="29369">
                  <c:v>4427.34</c:v>
                </c:pt>
                <c:pt idx="29370">
                  <c:v>4427.3600000000024</c:v>
                </c:pt>
                <c:pt idx="29371">
                  <c:v>4427.38</c:v>
                </c:pt>
                <c:pt idx="29372">
                  <c:v>4427.4000000000005</c:v>
                </c:pt>
                <c:pt idx="29373">
                  <c:v>4427.42</c:v>
                </c:pt>
                <c:pt idx="29374">
                  <c:v>4427.4399999999996</c:v>
                </c:pt>
                <c:pt idx="29375">
                  <c:v>4427.46</c:v>
                </c:pt>
                <c:pt idx="29376">
                  <c:v>4427.4799999999996</c:v>
                </c:pt>
                <c:pt idx="29377">
                  <c:v>4427.5</c:v>
                </c:pt>
                <c:pt idx="29378">
                  <c:v>4427.5200000000004</c:v>
                </c:pt>
                <c:pt idx="29379">
                  <c:v>4427.54</c:v>
                </c:pt>
                <c:pt idx="29380">
                  <c:v>4427.5600000000004</c:v>
                </c:pt>
                <c:pt idx="29381">
                  <c:v>4427.58</c:v>
                </c:pt>
                <c:pt idx="29382">
                  <c:v>4427.6000000000004</c:v>
                </c:pt>
                <c:pt idx="29383">
                  <c:v>4427.6200000000035</c:v>
                </c:pt>
                <c:pt idx="29384">
                  <c:v>4427.6400000000003</c:v>
                </c:pt>
                <c:pt idx="29385">
                  <c:v>4427.6600000000035</c:v>
                </c:pt>
                <c:pt idx="29386">
                  <c:v>4427.68</c:v>
                </c:pt>
                <c:pt idx="29387">
                  <c:v>4427.7</c:v>
                </c:pt>
                <c:pt idx="29388">
                  <c:v>4427.72</c:v>
                </c:pt>
                <c:pt idx="29389">
                  <c:v>4427.74</c:v>
                </c:pt>
                <c:pt idx="29390">
                  <c:v>4427.76</c:v>
                </c:pt>
                <c:pt idx="29391">
                  <c:v>4427.78</c:v>
                </c:pt>
                <c:pt idx="29392">
                  <c:v>4427.8</c:v>
                </c:pt>
                <c:pt idx="29393">
                  <c:v>4427.8200000000024</c:v>
                </c:pt>
                <c:pt idx="29394">
                  <c:v>4427.84</c:v>
                </c:pt>
                <c:pt idx="29395">
                  <c:v>4427.8600000000024</c:v>
                </c:pt>
                <c:pt idx="29396">
                  <c:v>4427.88</c:v>
                </c:pt>
                <c:pt idx="29397">
                  <c:v>4427.9000000000005</c:v>
                </c:pt>
                <c:pt idx="29398">
                  <c:v>4427.92</c:v>
                </c:pt>
                <c:pt idx="29399">
                  <c:v>4427.9399999999996</c:v>
                </c:pt>
                <c:pt idx="29400">
                  <c:v>4427.96</c:v>
                </c:pt>
                <c:pt idx="29401">
                  <c:v>4427.9799999999996</c:v>
                </c:pt>
                <c:pt idx="29402">
                  <c:v>4428</c:v>
                </c:pt>
                <c:pt idx="29403">
                  <c:v>4428.0200000000004</c:v>
                </c:pt>
                <c:pt idx="29404">
                  <c:v>4428.04</c:v>
                </c:pt>
                <c:pt idx="29405">
                  <c:v>4428.0600000000004</c:v>
                </c:pt>
                <c:pt idx="29406">
                  <c:v>4428.08</c:v>
                </c:pt>
                <c:pt idx="29407">
                  <c:v>4428.1000000000004</c:v>
                </c:pt>
                <c:pt idx="29408">
                  <c:v>4428.1200000000035</c:v>
                </c:pt>
                <c:pt idx="29409">
                  <c:v>4428.1400000000003</c:v>
                </c:pt>
                <c:pt idx="29410">
                  <c:v>4428.1600000000035</c:v>
                </c:pt>
                <c:pt idx="29411">
                  <c:v>4428.18</c:v>
                </c:pt>
                <c:pt idx="29412">
                  <c:v>4428.2</c:v>
                </c:pt>
                <c:pt idx="29413">
                  <c:v>4428.22</c:v>
                </c:pt>
                <c:pt idx="29414">
                  <c:v>4428.24</c:v>
                </c:pt>
                <c:pt idx="29415">
                  <c:v>4428.26</c:v>
                </c:pt>
                <c:pt idx="29416">
                  <c:v>4428.28</c:v>
                </c:pt>
                <c:pt idx="29417">
                  <c:v>4428.3</c:v>
                </c:pt>
                <c:pt idx="29418">
                  <c:v>4428.3200000000024</c:v>
                </c:pt>
                <c:pt idx="29419">
                  <c:v>4428.34</c:v>
                </c:pt>
                <c:pt idx="29420">
                  <c:v>4428.3600000000024</c:v>
                </c:pt>
                <c:pt idx="29421">
                  <c:v>4428.38</c:v>
                </c:pt>
                <c:pt idx="29422">
                  <c:v>4428.4000000000005</c:v>
                </c:pt>
                <c:pt idx="29423">
                  <c:v>4428.42</c:v>
                </c:pt>
                <c:pt idx="29424">
                  <c:v>4428.4399999999996</c:v>
                </c:pt>
                <c:pt idx="29425">
                  <c:v>4428.46</c:v>
                </c:pt>
                <c:pt idx="29426">
                  <c:v>4428.4799999999996</c:v>
                </c:pt>
                <c:pt idx="29427">
                  <c:v>4428.5</c:v>
                </c:pt>
                <c:pt idx="29428">
                  <c:v>4428.5200000000004</c:v>
                </c:pt>
                <c:pt idx="29429">
                  <c:v>4428.54</c:v>
                </c:pt>
                <c:pt idx="29430">
                  <c:v>4428.5600000000004</c:v>
                </c:pt>
                <c:pt idx="29431">
                  <c:v>4428.58</c:v>
                </c:pt>
                <c:pt idx="29432">
                  <c:v>4428.6000000000004</c:v>
                </c:pt>
                <c:pt idx="29433">
                  <c:v>4428.6200000000035</c:v>
                </c:pt>
                <c:pt idx="29434">
                  <c:v>4428.6400000000003</c:v>
                </c:pt>
                <c:pt idx="29435">
                  <c:v>4428.6600000000035</c:v>
                </c:pt>
                <c:pt idx="29436">
                  <c:v>4428.68</c:v>
                </c:pt>
                <c:pt idx="29437">
                  <c:v>4428.7</c:v>
                </c:pt>
                <c:pt idx="29438">
                  <c:v>4428.72</c:v>
                </c:pt>
                <c:pt idx="29439">
                  <c:v>4428.74</c:v>
                </c:pt>
                <c:pt idx="29440">
                  <c:v>4428.76</c:v>
                </c:pt>
                <c:pt idx="29441">
                  <c:v>4428.78</c:v>
                </c:pt>
                <c:pt idx="29442">
                  <c:v>4428.8</c:v>
                </c:pt>
                <c:pt idx="29443">
                  <c:v>4428.8200000000024</c:v>
                </c:pt>
                <c:pt idx="29444">
                  <c:v>4428.84</c:v>
                </c:pt>
                <c:pt idx="29445">
                  <c:v>4428.8600000000024</c:v>
                </c:pt>
                <c:pt idx="29446">
                  <c:v>4428.88</c:v>
                </c:pt>
                <c:pt idx="29447">
                  <c:v>4428.9000000000005</c:v>
                </c:pt>
                <c:pt idx="29448">
                  <c:v>4428.92</c:v>
                </c:pt>
                <c:pt idx="29449">
                  <c:v>4428.9399999999996</c:v>
                </c:pt>
                <c:pt idx="29450">
                  <c:v>4428.96</c:v>
                </c:pt>
                <c:pt idx="29451">
                  <c:v>4428.9799999999996</c:v>
                </c:pt>
                <c:pt idx="29452">
                  <c:v>4429</c:v>
                </c:pt>
                <c:pt idx="29453">
                  <c:v>4429.0200000000004</c:v>
                </c:pt>
                <c:pt idx="29454">
                  <c:v>4429.04</c:v>
                </c:pt>
                <c:pt idx="29455">
                  <c:v>4429.0600000000004</c:v>
                </c:pt>
                <c:pt idx="29456">
                  <c:v>4429.08</c:v>
                </c:pt>
                <c:pt idx="29457">
                  <c:v>4429.1000000000004</c:v>
                </c:pt>
                <c:pt idx="29458">
                  <c:v>4429.1200000000035</c:v>
                </c:pt>
                <c:pt idx="29459">
                  <c:v>4429.1400000000003</c:v>
                </c:pt>
                <c:pt idx="29460">
                  <c:v>4429.1600000000035</c:v>
                </c:pt>
                <c:pt idx="29461">
                  <c:v>4429.18</c:v>
                </c:pt>
                <c:pt idx="29462">
                  <c:v>4429.2</c:v>
                </c:pt>
                <c:pt idx="29463">
                  <c:v>4429.22</c:v>
                </c:pt>
                <c:pt idx="29464">
                  <c:v>4429.24</c:v>
                </c:pt>
                <c:pt idx="29465">
                  <c:v>4429.26</c:v>
                </c:pt>
                <c:pt idx="29466">
                  <c:v>4429.28</c:v>
                </c:pt>
                <c:pt idx="29467">
                  <c:v>4429.3</c:v>
                </c:pt>
                <c:pt idx="29468">
                  <c:v>4429.3200000000024</c:v>
                </c:pt>
                <c:pt idx="29469">
                  <c:v>4429.34</c:v>
                </c:pt>
                <c:pt idx="29470">
                  <c:v>4429.3600000000024</c:v>
                </c:pt>
                <c:pt idx="29471">
                  <c:v>4429.38</c:v>
                </c:pt>
                <c:pt idx="29472">
                  <c:v>4429.4000000000005</c:v>
                </c:pt>
                <c:pt idx="29473">
                  <c:v>4429.42</c:v>
                </c:pt>
                <c:pt idx="29474">
                  <c:v>4429.4399999999996</c:v>
                </c:pt>
                <c:pt idx="29475">
                  <c:v>4429.46</c:v>
                </c:pt>
                <c:pt idx="29476">
                  <c:v>4429.4799999999996</c:v>
                </c:pt>
                <c:pt idx="29477">
                  <c:v>4429.5</c:v>
                </c:pt>
                <c:pt idx="29478">
                  <c:v>4429.5200000000004</c:v>
                </c:pt>
                <c:pt idx="29479">
                  <c:v>4429.54</c:v>
                </c:pt>
                <c:pt idx="29480">
                  <c:v>4429.5600000000004</c:v>
                </c:pt>
                <c:pt idx="29481">
                  <c:v>4429.58</c:v>
                </c:pt>
                <c:pt idx="29482">
                  <c:v>4429.6000000000004</c:v>
                </c:pt>
                <c:pt idx="29483">
                  <c:v>4429.6200000000035</c:v>
                </c:pt>
                <c:pt idx="29484">
                  <c:v>4429.6400000000003</c:v>
                </c:pt>
                <c:pt idx="29485">
                  <c:v>4429.6600000000035</c:v>
                </c:pt>
                <c:pt idx="29486">
                  <c:v>4429.68</c:v>
                </c:pt>
                <c:pt idx="29487">
                  <c:v>4429.7</c:v>
                </c:pt>
                <c:pt idx="29488">
                  <c:v>4429.72</c:v>
                </c:pt>
                <c:pt idx="29489">
                  <c:v>4429.74</c:v>
                </c:pt>
                <c:pt idx="29490">
                  <c:v>4429.76</c:v>
                </c:pt>
                <c:pt idx="29491">
                  <c:v>4429.78</c:v>
                </c:pt>
                <c:pt idx="29492">
                  <c:v>4429.8</c:v>
                </c:pt>
                <c:pt idx="29493">
                  <c:v>4429.8200000000024</c:v>
                </c:pt>
                <c:pt idx="29494">
                  <c:v>4429.84</c:v>
                </c:pt>
                <c:pt idx="29495">
                  <c:v>4429.8600000000024</c:v>
                </c:pt>
                <c:pt idx="29496">
                  <c:v>4429.88</c:v>
                </c:pt>
                <c:pt idx="29497">
                  <c:v>4429.9000000000005</c:v>
                </c:pt>
                <c:pt idx="29498">
                  <c:v>4429.92</c:v>
                </c:pt>
                <c:pt idx="29499">
                  <c:v>4429.9399999999996</c:v>
                </c:pt>
                <c:pt idx="29500">
                  <c:v>4429.96</c:v>
                </c:pt>
                <c:pt idx="29501">
                  <c:v>4429.9799999999996</c:v>
                </c:pt>
                <c:pt idx="29502">
                  <c:v>4430</c:v>
                </c:pt>
                <c:pt idx="29503">
                  <c:v>4430.0200000000004</c:v>
                </c:pt>
                <c:pt idx="29504">
                  <c:v>4430.04</c:v>
                </c:pt>
                <c:pt idx="29505">
                  <c:v>4430.0600000000004</c:v>
                </c:pt>
                <c:pt idx="29506">
                  <c:v>4430.08</c:v>
                </c:pt>
                <c:pt idx="29507">
                  <c:v>4430.1000000000004</c:v>
                </c:pt>
                <c:pt idx="29508">
                  <c:v>4430.1200000000035</c:v>
                </c:pt>
                <c:pt idx="29509">
                  <c:v>4430.1400000000003</c:v>
                </c:pt>
                <c:pt idx="29510">
                  <c:v>4430.1600000000035</c:v>
                </c:pt>
                <c:pt idx="29511">
                  <c:v>4430.18</c:v>
                </c:pt>
                <c:pt idx="29512">
                  <c:v>4430.2</c:v>
                </c:pt>
                <c:pt idx="29513">
                  <c:v>4430.22</c:v>
                </c:pt>
                <c:pt idx="29514">
                  <c:v>4430.24</c:v>
                </c:pt>
                <c:pt idx="29515">
                  <c:v>4430.26</c:v>
                </c:pt>
                <c:pt idx="29516">
                  <c:v>4430.28</c:v>
                </c:pt>
                <c:pt idx="29517">
                  <c:v>4430.3</c:v>
                </c:pt>
                <c:pt idx="29518">
                  <c:v>4430.3200000000024</c:v>
                </c:pt>
                <c:pt idx="29519">
                  <c:v>4430.34</c:v>
                </c:pt>
                <c:pt idx="29520">
                  <c:v>4430.3600000000024</c:v>
                </c:pt>
                <c:pt idx="29521">
                  <c:v>4430.38</c:v>
                </c:pt>
                <c:pt idx="29522">
                  <c:v>4430.4000000000005</c:v>
                </c:pt>
                <c:pt idx="29523">
                  <c:v>4430.42</c:v>
                </c:pt>
                <c:pt idx="29524">
                  <c:v>4430.4399999999996</c:v>
                </c:pt>
                <c:pt idx="29525">
                  <c:v>4430.46</c:v>
                </c:pt>
                <c:pt idx="29526">
                  <c:v>4430.4799999999996</c:v>
                </c:pt>
                <c:pt idx="29527">
                  <c:v>4430.5</c:v>
                </c:pt>
                <c:pt idx="29528">
                  <c:v>4430.5200000000004</c:v>
                </c:pt>
                <c:pt idx="29529">
                  <c:v>4430.54</c:v>
                </c:pt>
                <c:pt idx="29530">
                  <c:v>4430.5600000000004</c:v>
                </c:pt>
                <c:pt idx="29531">
                  <c:v>4430.58</c:v>
                </c:pt>
                <c:pt idx="29532">
                  <c:v>4430.6000000000004</c:v>
                </c:pt>
                <c:pt idx="29533">
                  <c:v>4430.6200000000035</c:v>
                </c:pt>
                <c:pt idx="29534">
                  <c:v>4430.6400000000003</c:v>
                </c:pt>
                <c:pt idx="29535">
                  <c:v>4430.6600000000035</c:v>
                </c:pt>
                <c:pt idx="29536">
                  <c:v>4430.68</c:v>
                </c:pt>
                <c:pt idx="29537">
                  <c:v>4430.7</c:v>
                </c:pt>
                <c:pt idx="29538">
                  <c:v>4430.72</c:v>
                </c:pt>
                <c:pt idx="29539">
                  <c:v>4430.74</c:v>
                </c:pt>
                <c:pt idx="29540">
                  <c:v>4430.76</c:v>
                </c:pt>
                <c:pt idx="29541">
                  <c:v>4430.78</c:v>
                </c:pt>
                <c:pt idx="29542">
                  <c:v>4430.8</c:v>
                </c:pt>
                <c:pt idx="29543">
                  <c:v>4430.8200000000024</c:v>
                </c:pt>
                <c:pt idx="29544">
                  <c:v>4430.84</c:v>
                </c:pt>
                <c:pt idx="29545">
                  <c:v>4430.8600000000024</c:v>
                </c:pt>
                <c:pt idx="29546">
                  <c:v>4430.88</c:v>
                </c:pt>
                <c:pt idx="29547">
                  <c:v>4430.9000000000005</c:v>
                </c:pt>
                <c:pt idx="29548">
                  <c:v>4430.92</c:v>
                </c:pt>
                <c:pt idx="29549">
                  <c:v>4430.9399999999996</c:v>
                </c:pt>
                <c:pt idx="29550">
                  <c:v>4430.96</c:v>
                </c:pt>
                <c:pt idx="29551">
                  <c:v>4430.9799999999996</c:v>
                </c:pt>
                <c:pt idx="29552">
                  <c:v>4431</c:v>
                </c:pt>
                <c:pt idx="29553">
                  <c:v>4431.0200000000004</c:v>
                </c:pt>
                <c:pt idx="29554">
                  <c:v>4431.04</c:v>
                </c:pt>
                <c:pt idx="29555">
                  <c:v>4431.0600000000004</c:v>
                </c:pt>
                <c:pt idx="29556">
                  <c:v>4431.08</c:v>
                </c:pt>
                <c:pt idx="29557">
                  <c:v>4431.1000000000004</c:v>
                </c:pt>
                <c:pt idx="29558">
                  <c:v>4431.1200000000035</c:v>
                </c:pt>
                <c:pt idx="29559">
                  <c:v>4431.1400000000003</c:v>
                </c:pt>
                <c:pt idx="29560">
                  <c:v>4431.1600000000035</c:v>
                </c:pt>
                <c:pt idx="29561">
                  <c:v>4431.18</c:v>
                </c:pt>
                <c:pt idx="29562">
                  <c:v>4431.2</c:v>
                </c:pt>
                <c:pt idx="29563">
                  <c:v>4431.22</c:v>
                </c:pt>
                <c:pt idx="29564">
                  <c:v>4431.24</c:v>
                </c:pt>
                <c:pt idx="29565">
                  <c:v>4431.26</c:v>
                </c:pt>
                <c:pt idx="29566">
                  <c:v>4431.28</c:v>
                </c:pt>
                <c:pt idx="29567">
                  <c:v>4431.3</c:v>
                </c:pt>
                <c:pt idx="29568">
                  <c:v>4431.3200000000024</c:v>
                </c:pt>
                <c:pt idx="29569">
                  <c:v>4431.34</c:v>
                </c:pt>
                <c:pt idx="29570">
                  <c:v>4431.3600000000024</c:v>
                </c:pt>
                <c:pt idx="29571">
                  <c:v>4431.38</c:v>
                </c:pt>
                <c:pt idx="29572">
                  <c:v>4431.4000000000005</c:v>
                </c:pt>
                <c:pt idx="29573">
                  <c:v>4431.42</c:v>
                </c:pt>
                <c:pt idx="29574">
                  <c:v>4431.4399999999996</c:v>
                </c:pt>
                <c:pt idx="29575">
                  <c:v>4431.46</c:v>
                </c:pt>
                <c:pt idx="29576">
                  <c:v>4431.4799999999996</c:v>
                </c:pt>
                <c:pt idx="29577">
                  <c:v>4431.5</c:v>
                </c:pt>
                <c:pt idx="29578">
                  <c:v>4431.5200000000004</c:v>
                </c:pt>
                <c:pt idx="29579">
                  <c:v>4431.54</c:v>
                </c:pt>
                <c:pt idx="29580">
                  <c:v>4431.5600000000004</c:v>
                </c:pt>
                <c:pt idx="29581">
                  <c:v>4431.58</c:v>
                </c:pt>
                <c:pt idx="29582">
                  <c:v>4431.6000000000004</c:v>
                </c:pt>
                <c:pt idx="29583">
                  <c:v>4431.6200000000035</c:v>
                </c:pt>
                <c:pt idx="29584">
                  <c:v>4431.6400000000003</c:v>
                </c:pt>
                <c:pt idx="29585">
                  <c:v>4431.6600000000035</c:v>
                </c:pt>
                <c:pt idx="29586">
                  <c:v>4431.68</c:v>
                </c:pt>
                <c:pt idx="29587">
                  <c:v>4431.7</c:v>
                </c:pt>
                <c:pt idx="29588">
                  <c:v>4431.72</c:v>
                </c:pt>
                <c:pt idx="29589">
                  <c:v>4431.74</c:v>
                </c:pt>
                <c:pt idx="29590">
                  <c:v>4431.76</c:v>
                </c:pt>
                <c:pt idx="29591">
                  <c:v>4431.78</c:v>
                </c:pt>
                <c:pt idx="29592">
                  <c:v>4431.8</c:v>
                </c:pt>
                <c:pt idx="29593">
                  <c:v>4431.8200000000024</c:v>
                </c:pt>
                <c:pt idx="29594">
                  <c:v>4431.84</c:v>
                </c:pt>
                <c:pt idx="29595">
                  <c:v>4431.8600000000024</c:v>
                </c:pt>
                <c:pt idx="29596">
                  <c:v>4431.88</c:v>
                </c:pt>
                <c:pt idx="29597">
                  <c:v>4431.9000000000005</c:v>
                </c:pt>
                <c:pt idx="29598">
                  <c:v>4431.92</c:v>
                </c:pt>
                <c:pt idx="29599">
                  <c:v>4431.9399999999996</c:v>
                </c:pt>
                <c:pt idx="29600">
                  <c:v>4431.96</c:v>
                </c:pt>
                <c:pt idx="29601">
                  <c:v>4431.9799999999996</c:v>
                </c:pt>
                <c:pt idx="29602">
                  <c:v>4432</c:v>
                </c:pt>
                <c:pt idx="29603">
                  <c:v>4432.0200000000004</c:v>
                </c:pt>
                <c:pt idx="29604">
                  <c:v>4432.04</c:v>
                </c:pt>
                <c:pt idx="29605">
                  <c:v>4432.0600000000004</c:v>
                </c:pt>
                <c:pt idx="29606">
                  <c:v>4432.08</c:v>
                </c:pt>
                <c:pt idx="29607">
                  <c:v>4432.1000000000004</c:v>
                </c:pt>
                <c:pt idx="29608">
                  <c:v>4432.1200000000035</c:v>
                </c:pt>
                <c:pt idx="29609">
                  <c:v>4432.1400000000003</c:v>
                </c:pt>
                <c:pt idx="29610">
                  <c:v>4432.1600000000035</c:v>
                </c:pt>
                <c:pt idx="29611">
                  <c:v>4432.18</c:v>
                </c:pt>
                <c:pt idx="29612">
                  <c:v>4432.2</c:v>
                </c:pt>
                <c:pt idx="29613">
                  <c:v>4432.22</c:v>
                </c:pt>
                <c:pt idx="29614">
                  <c:v>4432.24</c:v>
                </c:pt>
                <c:pt idx="29615">
                  <c:v>4432.26</c:v>
                </c:pt>
                <c:pt idx="29616">
                  <c:v>4432.28</c:v>
                </c:pt>
                <c:pt idx="29617">
                  <c:v>4432.3</c:v>
                </c:pt>
                <c:pt idx="29618">
                  <c:v>4432.3200000000024</c:v>
                </c:pt>
                <c:pt idx="29619">
                  <c:v>4432.34</c:v>
                </c:pt>
                <c:pt idx="29620">
                  <c:v>4432.3600000000024</c:v>
                </c:pt>
                <c:pt idx="29621">
                  <c:v>4432.38</c:v>
                </c:pt>
                <c:pt idx="29622">
                  <c:v>4432.4000000000005</c:v>
                </c:pt>
                <c:pt idx="29623">
                  <c:v>4432.42</c:v>
                </c:pt>
                <c:pt idx="29624">
                  <c:v>4432.4399999999996</c:v>
                </c:pt>
                <c:pt idx="29625">
                  <c:v>4432.46</c:v>
                </c:pt>
                <c:pt idx="29626">
                  <c:v>4432.4799999999996</c:v>
                </c:pt>
                <c:pt idx="29627">
                  <c:v>4432.5</c:v>
                </c:pt>
                <c:pt idx="29628">
                  <c:v>4432.5200000000004</c:v>
                </c:pt>
                <c:pt idx="29629">
                  <c:v>4432.54</c:v>
                </c:pt>
                <c:pt idx="29630">
                  <c:v>4432.5600000000004</c:v>
                </c:pt>
                <c:pt idx="29631">
                  <c:v>4432.58</c:v>
                </c:pt>
                <c:pt idx="29632">
                  <c:v>4432.6000000000004</c:v>
                </c:pt>
                <c:pt idx="29633">
                  <c:v>4432.6200000000035</c:v>
                </c:pt>
                <c:pt idx="29634">
                  <c:v>4432.6400000000003</c:v>
                </c:pt>
                <c:pt idx="29635">
                  <c:v>4432.6600000000035</c:v>
                </c:pt>
                <c:pt idx="29636">
                  <c:v>4432.68</c:v>
                </c:pt>
                <c:pt idx="29637">
                  <c:v>4432.7</c:v>
                </c:pt>
                <c:pt idx="29638">
                  <c:v>4432.72</c:v>
                </c:pt>
                <c:pt idx="29639">
                  <c:v>4432.74</c:v>
                </c:pt>
                <c:pt idx="29640">
                  <c:v>4432.76</c:v>
                </c:pt>
                <c:pt idx="29641">
                  <c:v>4432.78</c:v>
                </c:pt>
                <c:pt idx="29642">
                  <c:v>4432.8</c:v>
                </c:pt>
                <c:pt idx="29643">
                  <c:v>4432.8200000000024</c:v>
                </c:pt>
                <c:pt idx="29644">
                  <c:v>4432.84</c:v>
                </c:pt>
                <c:pt idx="29645">
                  <c:v>4432.8600000000024</c:v>
                </c:pt>
                <c:pt idx="29646">
                  <c:v>4432.88</c:v>
                </c:pt>
                <c:pt idx="29647">
                  <c:v>4432.9000000000005</c:v>
                </c:pt>
                <c:pt idx="29648">
                  <c:v>4432.92</c:v>
                </c:pt>
                <c:pt idx="29649">
                  <c:v>4432.9399999999996</c:v>
                </c:pt>
                <c:pt idx="29650">
                  <c:v>4432.96</c:v>
                </c:pt>
                <c:pt idx="29651">
                  <c:v>4432.9799999999996</c:v>
                </c:pt>
                <c:pt idx="29652">
                  <c:v>4433</c:v>
                </c:pt>
                <c:pt idx="29653">
                  <c:v>4433.0200000000004</c:v>
                </c:pt>
                <c:pt idx="29654">
                  <c:v>4433.04</c:v>
                </c:pt>
                <c:pt idx="29655">
                  <c:v>4433.0600000000004</c:v>
                </c:pt>
                <c:pt idx="29656">
                  <c:v>4433.08</c:v>
                </c:pt>
                <c:pt idx="29657">
                  <c:v>4433.1000000000004</c:v>
                </c:pt>
                <c:pt idx="29658">
                  <c:v>4433.1200000000035</c:v>
                </c:pt>
                <c:pt idx="29659">
                  <c:v>4433.1400000000003</c:v>
                </c:pt>
                <c:pt idx="29660">
                  <c:v>4433.1600000000035</c:v>
                </c:pt>
                <c:pt idx="29661">
                  <c:v>4433.18</c:v>
                </c:pt>
                <c:pt idx="29662">
                  <c:v>4433.2</c:v>
                </c:pt>
                <c:pt idx="29663">
                  <c:v>4433.22</c:v>
                </c:pt>
                <c:pt idx="29664">
                  <c:v>4433.24</c:v>
                </c:pt>
                <c:pt idx="29665">
                  <c:v>4433.26</c:v>
                </c:pt>
                <c:pt idx="29666">
                  <c:v>4433.28</c:v>
                </c:pt>
                <c:pt idx="29667">
                  <c:v>4433.3</c:v>
                </c:pt>
                <c:pt idx="29668">
                  <c:v>4433.3200000000024</c:v>
                </c:pt>
                <c:pt idx="29669">
                  <c:v>4433.34</c:v>
                </c:pt>
                <c:pt idx="29670">
                  <c:v>4433.3600000000024</c:v>
                </c:pt>
                <c:pt idx="29671">
                  <c:v>4433.38</c:v>
                </c:pt>
                <c:pt idx="29672">
                  <c:v>4433.4000000000005</c:v>
                </c:pt>
                <c:pt idx="29673">
                  <c:v>4433.42</c:v>
                </c:pt>
                <c:pt idx="29674">
                  <c:v>4433.4399999999996</c:v>
                </c:pt>
                <c:pt idx="29675">
                  <c:v>4433.46</c:v>
                </c:pt>
                <c:pt idx="29676">
                  <c:v>4433.4799999999996</c:v>
                </c:pt>
                <c:pt idx="29677">
                  <c:v>4433.5</c:v>
                </c:pt>
                <c:pt idx="29678">
                  <c:v>4433.5200000000004</c:v>
                </c:pt>
                <c:pt idx="29679">
                  <c:v>4433.54</c:v>
                </c:pt>
                <c:pt idx="29680">
                  <c:v>4433.5600000000004</c:v>
                </c:pt>
                <c:pt idx="29681">
                  <c:v>4433.58</c:v>
                </c:pt>
                <c:pt idx="29682">
                  <c:v>4433.6000000000004</c:v>
                </c:pt>
                <c:pt idx="29683">
                  <c:v>4433.6200000000035</c:v>
                </c:pt>
                <c:pt idx="29684">
                  <c:v>4433.6400000000003</c:v>
                </c:pt>
                <c:pt idx="29685">
                  <c:v>4433.6600000000035</c:v>
                </c:pt>
                <c:pt idx="29686">
                  <c:v>4433.68</c:v>
                </c:pt>
                <c:pt idx="29687">
                  <c:v>4433.7</c:v>
                </c:pt>
                <c:pt idx="29688">
                  <c:v>4433.72</c:v>
                </c:pt>
                <c:pt idx="29689">
                  <c:v>4433.74</c:v>
                </c:pt>
                <c:pt idx="29690">
                  <c:v>4433.76</c:v>
                </c:pt>
                <c:pt idx="29691">
                  <c:v>4433.78</c:v>
                </c:pt>
                <c:pt idx="29692">
                  <c:v>4433.8</c:v>
                </c:pt>
                <c:pt idx="29693">
                  <c:v>4433.8200000000024</c:v>
                </c:pt>
                <c:pt idx="29694">
                  <c:v>4433.84</c:v>
                </c:pt>
                <c:pt idx="29695">
                  <c:v>4433.8600000000024</c:v>
                </c:pt>
                <c:pt idx="29696">
                  <c:v>4433.88</c:v>
                </c:pt>
                <c:pt idx="29697">
                  <c:v>4433.9000000000005</c:v>
                </c:pt>
                <c:pt idx="29698">
                  <c:v>4433.92</c:v>
                </c:pt>
                <c:pt idx="29699">
                  <c:v>4433.9399999999996</c:v>
                </c:pt>
                <c:pt idx="29700">
                  <c:v>4433.96</c:v>
                </c:pt>
                <c:pt idx="29701">
                  <c:v>4433.9799999999996</c:v>
                </c:pt>
                <c:pt idx="29702">
                  <c:v>4434</c:v>
                </c:pt>
                <c:pt idx="29703">
                  <c:v>4434.0200000000004</c:v>
                </c:pt>
                <c:pt idx="29704">
                  <c:v>4434.04</c:v>
                </c:pt>
                <c:pt idx="29705">
                  <c:v>4434.0600000000004</c:v>
                </c:pt>
                <c:pt idx="29706">
                  <c:v>4434.08</c:v>
                </c:pt>
                <c:pt idx="29707">
                  <c:v>4434.1000000000004</c:v>
                </c:pt>
                <c:pt idx="29708">
                  <c:v>4434.1200000000035</c:v>
                </c:pt>
                <c:pt idx="29709">
                  <c:v>4434.1400000000003</c:v>
                </c:pt>
                <c:pt idx="29710">
                  <c:v>4434.1600000000035</c:v>
                </c:pt>
                <c:pt idx="29711">
                  <c:v>4434.18</c:v>
                </c:pt>
                <c:pt idx="29712">
                  <c:v>4434.2</c:v>
                </c:pt>
                <c:pt idx="29713">
                  <c:v>4434.22</c:v>
                </c:pt>
                <c:pt idx="29714">
                  <c:v>4434.24</c:v>
                </c:pt>
                <c:pt idx="29715">
                  <c:v>4434.26</c:v>
                </c:pt>
                <c:pt idx="29716">
                  <c:v>4434.28</c:v>
                </c:pt>
                <c:pt idx="29717">
                  <c:v>4434.3</c:v>
                </c:pt>
                <c:pt idx="29718">
                  <c:v>4434.3200000000024</c:v>
                </c:pt>
                <c:pt idx="29719">
                  <c:v>4434.34</c:v>
                </c:pt>
                <c:pt idx="29720">
                  <c:v>4434.3600000000024</c:v>
                </c:pt>
                <c:pt idx="29721">
                  <c:v>4434.38</c:v>
                </c:pt>
                <c:pt idx="29722">
                  <c:v>4434.4000000000005</c:v>
                </c:pt>
                <c:pt idx="29723">
                  <c:v>4434.42</c:v>
                </c:pt>
                <c:pt idx="29724">
                  <c:v>4434.4399999999996</c:v>
                </c:pt>
                <c:pt idx="29725">
                  <c:v>4434.46</c:v>
                </c:pt>
                <c:pt idx="29726">
                  <c:v>4434.4799999999996</c:v>
                </c:pt>
                <c:pt idx="29727">
                  <c:v>4434.5</c:v>
                </c:pt>
                <c:pt idx="29728">
                  <c:v>4434.5200000000004</c:v>
                </c:pt>
                <c:pt idx="29729">
                  <c:v>4434.54</c:v>
                </c:pt>
                <c:pt idx="29730">
                  <c:v>4434.5600000000004</c:v>
                </c:pt>
                <c:pt idx="29731">
                  <c:v>4434.58</c:v>
                </c:pt>
                <c:pt idx="29732">
                  <c:v>4434.6000000000004</c:v>
                </c:pt>
                <c:pt idx="29733">
                  <c:v>4434.6200000000035</c:v>
                </c:pt>
                <c:pt idx="29734">
                  <c:v>4434.6400000000003</c:v>
                </c:pt>
                <c:pt idx="29735">
                  <c:v>4434.6600000000035</c:v>
                </c:pt>
                <c:pt idx="29736">
                  <c:v>4434.68</c:v>
                </c:pt>
                <c:pt idx="29737">
                  <c:v>4434.7</c:v>
                </c:pt>
                <c:pt idx="29738">
                  <c:v>4434.72</c:v>
                </c:pt>
                <c:pt idx="29739">
                  <c:v>4434.74</c:v>
                </c:pt>
                <c:pt idx="29740">
                  <c:v>4434.76</c:v>
                </c:pt>
                <c:pt idx="29741">
                  <c:v>4434.78</c:v>
                </c:pt>
                <c:pt idx="29742">
                  <c:v>4434.8</c:v>
                </c:pt>
                <c:pt idx="29743">
                  <c:v>4434.8200000000024</c:v>
                </c:pt>
                <c:pt idx="29744">
                  <c:v>4434.84</c:v>
                </c:pt>
                <c:pt idx="29745">
                  <c:v>4434.8600000000024</c:v>
                </c:pt>
                <c:pt idx="29746">
                  <c:v>4434.88</c:v>
                </c:pt>
                <c:pt idx="29747">
                  <c:v>4434.9000000000005</c:v>
                </c:pt>
                <c:pt idx="29748">
                  <c:v>4434.92</c:v>
                </c:pt>
                <c:pt idx="29749">
                  <c:v>4434.9399999999996</c:v>
                </c:pt>
                <c:pt idx="29750">
                  <c:v>4434.96</c:v>
                </c:pt>
                <c:pt idx="29751">
                  <c:v>4434.9799999999996</c:v>
                </c:pt>
                <c:pt idx="29752">
                  <c:v>4435</c:v>
                </c:pt>
                <c:pt idx="29753">
                  <c:v>4435.0200000000004</c:v>
                </c:pt>
                <c:pt idx="29754">
                  <c:v>4435.04</c:v>
                </c:pt>
                <c:pt idx="29755">
                  <c:v>4435.0600000000004</c:v>
                </c:pt>
                <c:pt idx="29756">
                  <c:v>4435.08</c:v>
                </c:pt>
                <c:pt idx="29757">
                  <c:v>4435.1000000000004</c:v>
                </c:pt>
                <c:pt idx="29758">
                  <c:v>4435.1200000000035</c:v>
                </c:pt>
                <c:pt idx="29759">
                  <c:v>4435.1400000000003</c:v>
                </c:pt>
                <c:pt idx="29760">
                  <c:v>4435.1600000000035</c:v>
                </c:pt>
                <c:pt idx="29761">
                  <c:v>4435.18</c:v>
                </c:pt>
                <c:pt idx="29762">
                  <c:v>4435.2</c:v>
                </c:pt>
                <c:pt idx="29763">
                  <c:v>4435.22</c:v>
                </c:pt>
                <c:pt idx="29764">
                  <c:v>4435.24</c:v>
                </c:pt>
                <c:pt idx="29765">
                  <c:v>4435.26</c:v>
                </c:pt>
                <c:pt idx="29766">
                  <c:v>4435.28</c:v>
                </c:pt>
                <c:pt idx="29767">
                  <c:v>4435.3</c:v>
                </c:pt>
                <c:pt idx="29768">
                  <c:v>4435.3200000000024</c:v>
                </c:pt>
                <c:pt idx="29769">
                  <c:v>4435.34</c:v>
                </c:pt>
                <c:pt idx="29770">
                  <c:v>4435.3600000000024</c:v>
                </c:pt>
                <c:pt idx="29771">
                  <c:v>4435.38</c:v>
                </c:pt>
                <c:pt idx="29772">
                  <c:v>4435.4000000000005</c:v>
                </c:pt>
                <c:pt idx="29773">
                  <c:v>4435.42</c:v>
                </c:pt>
                <c:pt idx="29774">
                  <c:v>4435.4399999999996</c:v>
                </c:pt>
                <c:pt idx="29775">
                  <c:v>4435.46</c:v>
                </c:pt>
                <c:pt idx="29776">
                  <c:v>4435.4799999999996</c:v>
                </c:pt>
                <c:pt idx="29777">
                  <c:v>4435.5</c:v>
                </c:pt>
                <c:pt idx="29778">
                  <c:v>4435.5200000000004</c:v>
                </c:pt>
                <c:pt idx="29779">
                  <c:v>4435.54</c:v>
                </c:pt>
                <c:pt idx="29780">
                  <c:v>4435.5600000000004</c:v>
                </c:pt>
                <c:pt idx="29781">
                  <c:v>4435.58</c:v>
                </c:pt>
                <c:pt idx="29782">
                  <c:v>4435.6000000000004</c:v>
                </c:pt>
                <c:pt idx="29783">
                  <c:v>4435.6200000000035</c:v>
                </c:pt>
                <c:pt idx="29784">
                  <c:v>4435.6400000000003</c:v>
                </c:pt>
                <c:pt idx="29785">
                  <c:v>4435.6600000000035</c:v>
                </c:pt>
                <c:pt idx="29786">
                  <c:v>4435.68</c:v>
                </c:pt>
                <c:pt idx="29787">
                  <c:v>4435.7</c:v>
                </c:pt>
                <c:pt idx="29788">
                  <c:v>4435.72</c:v>
                </c:pt>
                <c:pt idx="29789">
                  <c:v>4435.74</c:v>
                </c:pt>
                <c:pt idx="29790">
                  <c:v>4435.76</c:v>
                </c:pt>
                <c:pt idx="29791">
                  <c:v>4435.78</c:v>
                </c:pt>
                <c:pt idx="29792">
                  <c:v>4435.8</c:v>
                </c:pt>
                <c:pt idx="29793">
                  <c:v>4435.8200000000024</c:v>
                </c:pt>
                <c:pt idx="29794">
                  <c:v>4435.84</c:v>
                </c:pt>
                <c:pt idx="29795">
                  <c:v>4435.8600000000024</c:v>
                </c:pt>
                <c:pt idx="29796">
                  <c:v>4435.88</c:v>
                </c:pt>
                <c:pt idx="29797">
                  <c:v>4435.9000000000005</c:v>
                </c:pt>
                <c:pt idx="29798">
                  <c:v>4435.92</c:v>
                </c:pt>
                <c:pt idx="29799">
                  <c:v>4435.9399999999996</c:v>
                </c:pt>
                <c:pt idx="29800">
                  <c:v>4435.96</c:v>
                </c:pt>
                <c:pt idx="29801">
                  <c:v>4435.9799999999996</c:v>
                </c:pt>
                <c:pt idx="29802">
                  <c:v>4436</c:v>
                </c:pt>
                <c:pt idx="29803">
                  <c:v>4436.0200000000004</c:v>
                </c:pt>
                <c:pt idx="29804">
                  <c:v>4436.04</c:v>
                </c:pt>
                <c:pt idx="29805">
                  <c:v>4436.0600000000004</c:v>
                </c:pt>
                <c:pt idx="29806">
                  <c:v>4436.08</c:v>
                </c:pt>
                <c:pt idx="29807">
                  <c:v>4436.1000000000004</c:v>
                </c:pt>
                <c:pt idx="29808">
                  <c:v>4436.1200000000035</c:v>
                </c:pt>
                <c:pt idx="29809">
                  <c:v>4436.1400000000003</c:v>
                </c:pt>
                <c:pt idx="29810">
                  <c:v>4436.1600000000035</c:v>
                </c:pt>
                <c:pt idx="29811">
                  <c:v>4436.18</c:v>
                </c:pt>
                <c:pt idx="29812">
                  <c:v>4436.2</c:v>
                </c:pt>
                <c:pt idx="29813">
                  <c:v>4436.22</c:v>
                </c:pt>
                <c:pt idx="29814">
                  <c:v>4436.24</c:v>
                </c:pt>
                <c:pt idx="29815">
                  <c:v>4436.26</c:v>
                </c:pt>
                <c:pt idx="29816">
                  <c:v>4436.28</c:v>
                </c:pt>
                <c:pt idx="29817">
                  <c:v>4436.3</c:v>
                </c:pt>
                <c:pt idx="29818">
                  <c:v>4436.3200000000024</c:v>
                </c:pt>
                <c:pt idx="29819">
                  <c:v>4436.34</c:v>
                </c:pt>
                <c:pt idx="29820">
                  <c:v>4436.3600000000024</c:v>
                </c:pt>
                <c:pt idx="29821">
                  <c:v>4436.38</c:v>
                </c:pt>
                <c:pt idx="29822">
                  <c:v>4436.4000000000005</c:v>
                </c:pt>
                <c:pt idx="29823">
                  <c:v>4436.42</c:v>
                </c:pt>
                <c:pt idx="29824">
                  <c:v>4436.4399999999996</c:v>
                </c:pt>
                <c:pt idx="29825">
                  <c:v>4436.46</c:v>
                </c:pt>
                <c:pt idx="29826">
                  <c:v>4436.4799999999996</c:v>
                </c:pt>
                <c:pt idx="29827">
                  <c:v>4436.5</c:v>
                </c:pt>
                <c:pt idx="29828">
                  <c:v>4436.5200000000004</c:v>
                </c:pt>
                <c:pt idx="29829">
                  <c:v>4436.54</c:v>
                </c:pt>
                <c:pt idx="29830">
                  <c:v>4436.5600000000004</c:v>
                </c:pt>
                <c:pt idx="29831">
                  <c:v>4436.58</c:v>
                </c:pt>
                <c:pt idx="29832">
                  <c:v>4436.6000000000004</c:v>
                </c:pt>
                <c:pt idx="29833">
                  <c:v>4436.6200000000035</c:v>
                </c:pt>
                <c:pt idx="29834">
                  <c:v>4436.6400000000003</c:v>
                </c:pt>
                <c:pt idx="29835">
                  <c:v>4436.6600000000035</c:v>
                </c:pt>
                <c:pt idx="29836">
                  <c:v>4436.68</c:v>
                </c:pt>
                <c:pt idx="29837">
                  <c:v>4436.7</c:v>
                </c:pt>
                <c:pt idx="29838">
                  <c:v>4436.72</c:v>
                </c:pt>
                <c:pt idx="29839">
                  <c:v>4436.74</c:v>
                </c:pt>
                <c:pt idx="29840">
                  <c:v>4436.76</c:v>
                </c:pt>
                <c:pt idx="29841">
                  <c:v>4436.78</c:v>
                </c:pt>
                <c:pt idx="29842">
                  <c:v>4436.8</c:v>
                </c:pt>
                <c:pt idx="29843">
                  <c:v>4436.8200000000024</c:v>
                </c:pt>
                <c:pt idx="29844">
                  <c:v>4436.84</c:v>
                </c:pt>
                <c:pt idx="29845">
                  <c:v>4436.8600000000024</c:v>
                </c:pt>
                <c:pt idx="29846">
                  <c:v>4436.88</c:v>
                </c:pt>
                <c:pt idx="29847">
                  <c:v>4436.9000000000005</c:v>
                </c:pt>
                <c:pt idx="29848">
                  <c:v>4436.92</c:v>
                </c:pt>
                <c:pt idx="29849">
                  <c:v>4436.9399999999996</c:v>
                </c:pt>
                <c:pt idx="29850">
                  <c:v>4436.96</c:v>
                </c:pt>
                <c:pt idx="29851">
                  <c:v>4436.9799999999996</c:v>
                </c:pt>
                <c:pt idx="29852">
                  <c:v>4437</c:v>
                </c:pt>
                <c:pt idx="29853">
                  <c:v>4437.0200000000004</c:v>
                </c:pt>
                <c:pt idx="29854">
                  <c:v>4437.04</c:v>
                </c:pt>
                <c:pt idx="29855">
                  <c:v>4437.0600000000004</c:v>
                </c:pt>
                <c:pt idx="29856">
                  <c:v>4437.08</c:v>
                </c:pt>
                <c:pt idx="29857">
                  <c:v>4437.1000000000004</c:v>
                </c:pt>
                <c:pt idx="29858">
                  <c:v>4437.1200000000035</c:v>
                </c:pt>
                <c:pt idx="29859">
                  <c:v>4437.1400000000003</c:v>
                </c:pt>
                <c:pt idx="29860">
                  <c:v>4437.1600000000035</c:v>
                </c:pt>
                <c:pt idx="29861">
                  <c:v>4437.18</c:v>
                </c:pt>
                <c:pt idx="29862">
                  <c:v>4437.2</c:v>
                </c:pt>
                <c:pt idx="29863">
                  <c:v>4437.22</c:v>
                </c:pt>
                <c:pt idx="29864">
                  <c:v>4437.24</c:v>
                </c:pt>
                <c:pt idx="29865">
                  <c:v>4437.26</c:v>
                </c:pt>
                <c:pt idx="29866">
                  <c:v>4437.28</c:v>
                </c:pt>
                <c:pt idx="29867">
                  <c:v>4437.3</c:v>
                </c:pt>
                <c:pt idx="29868">
                  <c:v>4437.3200000000024</c:v>
                </c:pt>
                <c:pt idx="29869">
                  <c:v>4437.34</c:v>
                </c:pt>
                <c:pt idx="29870">
                  <c:v>4437.3600000000024</c:v>
                </c:pt>
                <c:pt idx="29871">
                  <c:v>4437.38</c:v>
                </c:pt>
                <c:pt idx="29872">
                  <c:v>4437.4000000000005</c:v>
                </c:pt>
                <c:pt idx="29873">
                  <c:v>4437.42</c:v>
                </c:pt>
                <c:pt idx="29874">
                  <c:v>4437.4399999999996</c:v>
                </c:pt>
                <c:pt idx="29875">
                  <c:v>4437.46</c:v>
                </c:pt>
                <c:pt idx="29876">
                  <c:v>4437.4799999999996</c:v>
                </c:pt>
                <c:pt idx="29877">
                  <c:v>4437.5</c:v>
                </c:pt>
                <c:pt idx="29878">
                  <c:v>4437.5200000000004</c:v>
                </c:pt>
                <c:pt idx="29879">
                  <c:v>4437.54</c:v>
                </c:pt>
                <c:pt idx="29880">
                  <c:v>4437.5600000000004</c:v>
                </c:pt>
                <c:pt idx="29881">
                  <c:v>4437.58</c:v>
                </c:pt>
                <c:pt idx="29882">
                  <c:v>4437.6000000000004</c:v>
                </c:pt>
                <c:pt idx="29883">
                  <c:v>4437.6200000000035</c:v>
                </c:pt>
                <c:pt idx="29884">
                  <c:v>4437.6400000000003</c:v>
                </c:pt>
                <c:pt idx="29885">
                  <c:v>4437.6600000000035</c:v>
                </c:pt>
                <c:pt idx="29886">
                  <c:v>4437.68</c:v>
                </c:pt>
                <c:pt idx="29887">
                  <c:v>4437.7</c:v>
                </c:pt>
                <c:pt idx="29888">
                  <c:v>4437.72</c:v>
                </c:pt>
                <c:pt idx="29889">
                  <c:v>4437.74</c:v>
                </c:pt>
                <c:pt idx="29890">
                  <c:v>4437.76</c:v>
                </c:pt>
                <c:pt idx="29891">
                  <c:v>4437.78</c:v>
                </c:pt>
                <c:pt idx="29892">
                  <c:v>4437.8</c:v>
                </c:pt>
                <c:pt idx="29893">
                  <c:v>4437.8200000000024</c:v>
                </c:pt>
                <c:pt idx="29894">
                  <c:v>4437.84</c:v>
                </c:pt>
                <c:pt idx="29895">
                  <c:v>4437.8600000000024</c:v>
                </c:pt>
                <c:pt idx="29896">
                  <c:v>4437.88</c:v>
                </c:pt>
                <c:pt idx="29897">
                  <c:v>4437.9000000000005</c:v>
                </c:pt>
                <c:pt idx="29898">
                  <c:v>4437.92</c:v>
                </c:pt>
                <c:pt idx="29899">
                  <c:v>4437.9399999999996</c:v>
                </c:pt>
                <c:pt idx="29900">
                  <c:v>4437.96</c:v>
                </c:pt>
                <c:pt idx="29901">
                  <c:v>4437.9799999999996</c:v>
                </c:pt>
                <c:pt idx="29902">
                  <c:v>4438</c:v>
                </c:pt>
                <c:pt idx="29903">
                  <c:v>4438.0200000000004</c:v>
                </c:pt>
                <c:pt idx="29904">
                  <c:v>4438.04</c:v>
                </c:pt>
                <c:pt idx="29905">
                  <c:v>4438.0600000000004</c:v>
                </c:pt>
                <c:pt idx="29906">
                  <c:v>4438.08</c:v>
                </c:pt>
                <c:pt idx="29907">
                  <c:v>4438.1000000000004</c:v>
                </c:pt>
                <c:pt idx="29908">
                  <c:v>4438.1200000000035</c:v>
                </c:pt>
                <c:pt idx="29909">
                  <c:v>4438.1400000000003</c:v>
                </c:pt>
                <c:pt idx="29910">
                  <c:v>4438.1600000000035</c:v>
                </c:pt>
                <c:pt idx="29911">
                  <c:v>4438.18</c:v>
                </c:pt>
                <c:pt idx="29912">
                  <c:v>4438.2</c:v>
                </c:pt>
                <c:pt idx="29913">
                  <c:v>4438.22</c:v>
                </c:pt>
                <c:pt idx="29914">
                  <c:v>4438.24</c:v>
                </c:pt>
                <c:pt idx="29915">
                  <c:v>4438.26</c:v>
                </c:pt>
                <c:pt idx="29916">
                  <c:v>4438.28</c:v>
                </c:pt>
                <c:pt idx="29917">
                  <c:v>4438.3</c:v>
                </c:pt>
                <c:pt idx="29918">
                  <c:v>4438.3200000000024</c:v>
                </c:pt>
                <c:pt idx="29919">
                  <c:v>4438.34</c:v>
                </c:pt>
                <c:pt idx="29920">
                  <c:v>4438.3600000000024</c:v>
                </c:pt>
                <c:pt idx="29921">
                  <c:v>4438.38</c:v>
                </c:pt>
                <c:pt idx="29922">
                  <c:v>4438.4000000000005</c:v>
                </c:pt>
                <c:pt idx="29923">
                  <c:v>4438.42</c:v>
                </c:pt>
                <c:pt idx="29924">
                  <c:v>4438.4399999999996</c:v>
                </c:pt>
                <c:pt idx="29925">
                  <c:v>4438.46</c:v>
                </c:pt>
                <c:pt idx="29926">
                  <c:v>4438.4799999999996</c:v>
                </c:pt>
                <c:pt idx="29927">
                  <c:v>4438.5</c:v>
                </c:pt>
                <c:pt idx="29928">
                  <c:v>4438.5200000000004</c:v>
                </c:pt>
                <c:pt idx="29929">
                  <c:v>4438.54</c:v>
                </c:pt>
                <c:pt idx="29930">
                  <c:v>4438.5600000000004</c:v>
                </c:pt>
                <c:pt idx="29931">
                  <c:v>4438.58</c:v>
                </c:pt>
                <c:pt idx="29932">
                  <c:v>4438.6000000000004</c:v>
                </c:pt>
                <c:pt idx="29933">
                  <c:v>4438.6200000000035</c:v>
                </c:pt>
                <c:pt idx="29934">
                  <c:v>4438.6400000000003</c:v>
                </c:pt>
                <c:pt idx="29935">
                  <c:v>4438.6600000000035</c:v>
                </c:pt>
                <c:pt idx="29936">
                  <c:v>4438.68</c:v>
                </c:pt>
                <c:pt idx="29937">
                  <c:v>4438.7</c:v>
                </c:pt>
                <c:pt idx="29938">
                  <c:v>4438.72</c:v>
                </c:pt>
                <c:pt idx="29939">
                  <c:v>4438.74</c:v>
                </c:pt>
                <c:pt idx="29940">
                  <c:v>4438.76</c:v>
                </c:pt>
                <c:pt idx="29941">
                  <c:v>4438.78</c:v>
                </c:pt>
                <c:pt idx="29942">
                  <c:v>4438.8</c:v>
                </c:pt>
                <c:pt idx="29943">
                  <c:v>4438.8200000000024</c:v>
                </c:pt>
                <c:pt idx="29944">
                  <c:v>4438.84</c:v>
                </c:pt>
                <c:pt idx="29945">
                  <c:v>4438.8600000000024</c:v>
                </c:pt>
                <c:pt idx="29946">
                  <c:v>4438.88</c:v>
                </c:pt>
                <c:pt idx="29947">
                  <c:v>4438.9000000000005</c:v>
                </c:pt>
                <c:pt idx="29948">
                  <c:v>4438.92</c:v>
                </c:pt>
                <c:pt idx="29949">
                  <c:v>4438.9399999999996</c:v>
                </c:pt>
                <c:pt idx="29950">
                  <c:v>4438.96</c:v>
                </c:pt>
                <c:pt idx="29951">
                  <c:v>4438.9799999999996</c:v>
                </c:pt>
                <c:pt idx="29952">
                  <c:v>4439</c:v>
                </c:pt>
                <c:pt idx="29953">
                  <c:v>4439.0200000000004</c:v>
                </c:pt>
                <c:pt idx="29954">
                  <c:v>4439.04</c:v>
                </c:pt>
                <c:pt idx="29955">
                  <c:v>4439.0600000000004</c:v>
                </c:pt>
                <c:pt idx="29956">
                  <c:v>4439.08</c:v>
                </c:pt>
                <c:pt idx="29957">
                  <c:v>4439.1000000000004</c:v>
                </c:pt>
                <c:pt idx="29958">
                  <c:v>4439.1200000000035</c:v>
                </c:pt>
                <c:pt idx="29959">
                  <c:v>4439.1400000000003</c:v>
                </c:pt>
                <c:pt idx="29960">
                  <c:v>4439.1600000000035</c:v>
                </c:pt>
                <c:pt idx="29961">
                  <c:v>4439.18</c:v>
                </c:pt>
                <c:pt idx="29962">
                  <c:v>4439.2</c:v>
                </c:pt>
                <c:pt idx="29963">
                  <c:v>4439.22</c:v>
                </c:pt>
                <c:pt idx="29964">
                  <c:v>4439.24</c:v>
                </c:pt>
                <c:pt idx="29965">
                  <c:v>4439.26</c:v>
                </c:pt>
                <c:pt idx="29966">
                  <c:v>4439.28</c:v>
                </c:pt>
                <c:pt idx="29967">
                  <c:v>4439.3</c:v>
                </c:pt>
                <c:pt idx="29968">
                  <c:v>4439.3200000000024</c:v>
                </c:pt>
                <c:pt idx="29969">
                  <c:v>4439.34</c:v>
                </c:pt>
                <c:pt idx="29970">
                  <c:v>4439.3600000000024</c:v>
                </c:pt>
                <c:pt idx="29971">
                  <c:v>4439.38</c:v>
                </c:pt>
                <c:pt idx="29972">
                  <c:v>4439.4000000000005</c:v>
                </c:pt>
                <c:pt idx="29973">
                  <c:v>4439.42</c:v>
                </c:pt>
                <c:pt idx="29974">
                  <c:v>4439.4399999999996</c:v>
                </c:pt>
                <c:pt idx="29975">
                  <c:v>4439.46</c:v>
                </c:pt>
                <c:pt idx="29976">
                  <c:v>4439.4799999999996</c:v>
                </c:pt>
                <c:pt idx="29977">
                  <c:v>4439.5</c:v>
                </c:pt>
                <c:pt idx="29978">
                  <c:v>4439.5200000000004</c:v>
                </c:pt>
                <c:pt idx="29979">
                  <c:v>4439.54</c:v>
                </c:pt>
                <c:pt idx="29980">
                  <c:v>4439.5600000000004</c:v>
                </c:pt>
                <c:pt idx="29981">
                  <c:v>4439.58</c:v>
                </c:pt>
                <c:pt idx="29982">
                  <c:v>4439.6000000000004</c:v>
                </c:pt>
                <c:pt idx="29983">
                  <c:v>4439.6200000000035</c:v>
                </c:pt>
                <c:pt idx="29984">
                  <c:v>4439.6400000000003</c:v>
                </c:pt>
                <c:pt idx="29985">
                  <c:v>4439.6600000000035</c:v>
                </c:pt>
                <c:pt idx="29986">
                  <c:v>4439.68</c:v>
                </c:pt>
                <c:pt idx="29987">
                  <c:v>4439.7</c:v>
                </c:pt>
                <c:pt idx="29988">
                  <c:v>4439.72</c:v>
                </c:pt>
                <c:pt idx="29989">
                  <c:v>4439.74</c:v>
                </c:pt>
                <c:pt idx="29990">
                  <c:v>4439.76</c:v>
                </c:pt>
                <c:pt idx="29991">
                  <c:v>4439.78</c:v>
                </c:pt>
                <c:pt idx="29992">
                  <c:v>4439.8</c:v>
                </c:pt>
                <c:pt idx="29993">
                  <c:v>4439.8200000000024</c:v>
                </c:pt>
                <c:pt idx="29994">
                  <c:v>4439.84</c:v>
                </c:pt>
                <c:pt idx="29995">
                  <c:v>4439.8600000000024</c:v>
                </c:pt>
                <c:pt idx="29996">
                  <c:v>4439.88</c:v>
                </c:pt>
                <c:pt idx="29997">
                  <c:v>4439.9000000000005</c:v>
                </c:pt>
                <c:pt idx="29998">
                  <c:v>4439.92</c:v>
                </c:pt>
                <c:pt idx="29999">
                  <c:v>4439.9399999999996</c:v>
                </c:pt>
                <c:pt idx="30000">
                  <c:v>4439.96</c:v>
                </c:pt>
                <c:pt idx="30001">
                  <c:v>4439.9799999999996</c:v>
                </c:pt>
                <c:pt idx="30002">
                  <c:v>4440</c:v>
                </c:pt>
                <c:pt idx="30003">
                  <c:v>4440.0200000000004</c:v>
                </c:pt>
                <c:pt idx="30004">
                  <c:v>4440.04</c:v>
                </c:pt>
                <c:pt idx="30005">
                  <c:v>4440.0600000000004</c:v>
                </c:pt>
                <c:pt idx="30006">
                  <c:v>4440.08</c:v>
                </c:pt>
                <c:pt idx="30007">
                  <c:v>4440.1000000000004</c:v>
                </c:pt>
                <c:pt idx="30008">
                  <c:v>4440.1200000000035</c:v>
                </c:pt>
                <c:pt idx="30009">
                  <c:v>4440.1400000000003</c:v>
                </c:pt>
                <c:pt idx="30010">
                  <c:v>4440.1600000000035</c:v>
                </c:pt>
                <c:pt idx="30011">
                  <c:v>4440.18</c:v>
                </c:pt>
                <c:pt idx="30012">
                  <c:v>4440.2</c:v>
                </c:pt>
                <c:pt idx="30013">
                  <c:v>4440.22</c:v>
                </c:pt>
                <c:pt idx="30014">
                  <c:v>4440.24</c:v>
                </c:pt>
                <c:pt idx="30015">
                  <c:v>4440.26</c:v>
                </c:pt>
                <c:pt idx="30016">
                  <c:v>4440.28</c:v>
                </c:pt>
                <c:pt idx="30017">
                  <c:v>4440.3</c:v>
                </c:pt>
                <c:pt idx="30018">
                  <c:v>4440.3200000000024</c:v>
                </c:pt>
                <c:pt idx="30019">
                  <c:v>4440.34</c:v>
                </c:pt>
                <c:pt idx="30020">
                  <c:v>4440.3600000000024</c:v>
                </c:pt>
                <c:pt idx="30021">
                  <c:v>4440.38</c:v>
                </c:pt>
                <c:pt idx="30022">
                  <c:v>4440.4000000000005</c:v>
                </c:pt>
                <c:pt idx="30023">
                  <c:v>4440.42</c:v>
                </c:pt>
                <c:pt idx="30024">
                  <c:v>4440.4399999999996</c:v>
                </c:pt>
                <c:pt idx="30025">
                  <c:v>4440.46</c:v>
                </c:pt>
                <c:pt idx="30026">
                  <c:v>4440.4799999999996</c:v>
                </c:pt>
                <c:pt idx="30027">
                  <c:v>4440.5</c:v>
                </c:pt>
                <c:pt idx="30028">
                  <c:v>4440.5200000000004</c:v>
                </c:pt>
                <c:pt idx="30029">
                  <c:v>4440.54</c:v>
                </c:pt>
                <c:pt idx="30030">
                  <c:v>4440.5600000000004</c:v>
                </c:pt>
                <c:pt idx="30031">
                  <c:v>4440.58</c:v>
                </c:pt>
                <c:pt idx="30032">
                  <c:v>4440.6000000000004</c:v>
                </c:pt>
                <c:pt idx="30033">
                  <c:v>4440.6200000000035</c:v>
                </c:pt>
                <c:pt idx="30034">
                  <c:v>4440.6400000000003</c:v>
                </c:pt>
                <c:pt idx="30035">
                  <c:v>4440.6600000000035</c:v>
                </c:pt>
                <c:pt idx="30036">
                  <c:v>4440.68</c:v>
                </c:pt>
                <c:pt idx="30037">
                  <c:v>4440.7</c:v>
                </c:pt>
                <c:pt idx="30038">
                  <c:v>4440.72</c:v>
                </c:pt>
                <c:pt idx="30039">
                  <c:v>4440.74</c:v>
                </c:pt>
                <c:pt idx="30040">
                  <c:v>4440.76</c:v>
                </c:pt>
                <c:pt idx="30041">
                  <c:v>4440.78</c:v>
                </c:pt>
                <c:pt idx="30042">
                  <c:v>4440.8</c:v>
                </c:pt>
                <c:pt idx="30043">
                  <c:v>4440.8200000000024</c:v>
                </c:pt>
                <c:pt idx="30044">
                  <c:v>4440.84</c:v>
                </c:pt>
                <c:pt idx="30045">
                  <c:v>4440.8600000000024</c:v>
                </c:pt>
                <c:pt idx="30046">
                  <c:v>4440.88</c:v>
                </c:pt>
                <c:pt idx="30047">
                  <c:v>4440.9000000000005</c:v>
                </c:pt>
                <c:pt idx="30048">
                  <c:v>4440.92</c:v>
                </c:pt>
                <c:pt idx="30049">
                  <c:v>4440.9399999999996</c:v>
                </c:pt>
                <c:pt idx="30050">
                  <c:v>4440.96</c:v>
                </c:pt>
                <c:pt idx="30051">
                  <c:v>4440.9799999999996</c:v>
                </c:pt>
                <c:pt idx="30052">
                  <c:v>4441</c:v>
                </c:pt>
                <c:pt idx="30053">
                  <c:v>4441.0200000000004</c:v>
                </c:pt>
                <c:pt idx="30054">
                  <c:v>4441.04</c:v>
                </c:pt>
                <c:pt idx="30055">
                  <c:v>4441.0600000000004</c:v>
                </c:pt>
                <c:pt idx="30056">
                  <c:v>4441.08</c:v>
                </c:pt>
                <c:pt idx="30057">
                  <c:v>4441.1000000000004</c:v>
                </c:pt>
                <c:pt idx="30058">
                  <c:v>4441.1200000000035</c:v>
                </c:pt>
                <c:pt idx="30059">
                  <c:v>4441.1400000000003</c:v>
                </c:pt>
                <c:pt idx="30060">
                  <c:v>4441.1600000000035</c:v>
                </c:pt>
                <c:pt idx="30061">
                  <c:v>4441.18</c:v>
                </c:pt>
                <c:pt idx="30062">
                  <c:v>4441.2</c:v>
                </c:pt>
                <c:pt idx="30063">
                  <c:v>4441.22</c:v>
                </c:pt>
                <c:pt idx="30064">
                  <c:v>4441.24</c:v>
                </c:pt>
                <c:pt idx="30065">
                  <c:v>4441.26</c:v>
                </c:pt>
                <c:pt idx="30066">
                  <c:v>4441.28</c:v>
                </c:pt>
                <c:pt idx="30067">
                  <c:v>4441.3</c:v>
                </c:pt>
                <c:pt idx="30068">
                  <c:v>4441.3200000000024</c:v>
                </c:pt>
                <c:pt idx="30069">
                  <c:v>4441.34</c:v>
                </c:pt>
                <c:pt idx="30070">
                  <c:v>4441.3600000000024</c:v>
                </c:pt>
                <c:pt idx="30071">
                  <c:v>4441.38</c:v>
                </c:pt>
                <c:pt idx="30072">
                  <c:v>4441.4000000000005</c:v>
                </c:pt>
                <c:pt idx="30073">
                  <c:v>4441.42</c:v>
                </c:pt>
                <c:pt idx="30074">
                  <c:v>4441.4399999999996</c:v>
                </c:pt>
                <c:pt idx="30075">
                  <c:v>4441.46</c:v>
                </c:pt>
                <c:pt idx="30076">
                  <c:v>4441.4799999999996</c:v>
                </c:pt>
                <c:pt idx="30077">
                  <c:v>4441.5</c:v>
                </c:pt>
                <c:pt idx="30078">
                  <c:v>4441.5200000000004</c:v>
                </c:pt>
                <c:pt idx="30079">
                  <c:v>4441.54</c:v>
                </c:pt>
                <c:pt idx="30080">
                  <c:v>4441.5600000000004</c:v>
                </c:pt>
                <c:pt idx="30081">
                  <c:v>4441.58</c:v>
                </c:pt>
                <c:pt idx="30082">
                  <c:v>4441.6000000000004</c:v>
                </c:pt>
                <c:pt idx="30083">
                  <c:v>4441.6200000000035</c:v>
                </c:pt>
                <c:pt idx="30084">
                  <c:v>4441.6400000000003</c:v>
                </c:pt>
                <c:pt idx="30085">
                  <c:v>4441.6600000000035</c:v>
                </c:pt>
                <c:pt idx="30086">
                  <c:v>4441.68</c:v>
                </c:pt>
                <c:pt idx="30087">
                  <c:v>4441.7</c:v>
                </c:pt>
                <c:pt idx="30088">
                  <c:v>4441.72</c:v>
                </c:pt>
                <c:pt idx="30089">
                  <c:v>4441.74</c:v>
                </c:pt>
                <c:pt idx="30090">
                  <c:v>4441.76</c:v>
                </c:pt>
                <c:pt idx="30091">
                  <c:v>4441.78</c:v>
                </c:pt>
                <c:pt idx="30092">
                  <c:v>4441.8</c:v>
                </c:pt>
                <c:pt idx="30093">
                  <c:v>4441.8200000000024</c:v>
                </c:pt>
                <c:pt idx="30094">
                  <c:v>4441.84</c:v>
                </c:pt>
                <c:pt idx="30095">
                  <c:v>4441.8600000000024</c:v>
                </c:pt>
                <c:pt idx="30096">
                  <c:v>4441.88</c:v>
                </c:pt>
                <c:pt idx="30097">
                  <c:v>4441.9000000000005</c:v>
                </c:pt>
                <c:pt idx="30098">
                  <c:v>4441.92</c:v>
                </c:pt>
                <c:pt idx="30099">
                  <c:v>4441.9399999999996</c:v>
                </c:pt>
                <c:pt idx="30100">
                  <c:v>4441.96</c:v>
                </c:pt>
                <c:pt idx="30101">
                  <c:v>4441.9799999999996</c:v>
                </c:pt>
                <c:pt idx="30102">
                  <c:v>4442</c:v>
                </c:pt>
                <c:pt idx="30103">
                  <c:v>4442.0200000000004</c:v>
                </c:pt>
                <c:pt idx="30104">
                  <c:v>4442.04</c:v>
                </c:pt>
                <c:pt idx="30105">
                  <c:v>4442.0600000000004</c:v>
                </c:pt>
                <c:pt idx="30106">
                  <c:v>4442.08</c:v>
                </c:pt>
                <c:pt idx="30107">
                  <c:v>4442.1000000000004</c:v>
                </c:pt>
                <c:pt idx="30108">
                  <c:v>4442.1200000000035</c:v>
                </c:pt>
                <c:pt idx="30109">
                  <c:v>4442.1400000000003</c:v>
                </c:pt>
                <c:pt idx="30110">
                  <c:v>4442.1600000000035</c:v>
                </c:pt>
                <c:pt idx="30111">
                  <c:v>4442.18</c:v>
                </c:pt>
                <c:pt idx="30112">
                  <c:v>4442.2</c:v>
                </c:pt>
                <c:pt idx="30113">
                  <c:v>4442.22</c:v>
                </c:pt>
                <c:pt idx="30114">
                  <c:v>4442.24</c:v>
                </c:pt>
                <c:pt idx="30115">
                  <c:v>4442.26</c:v>
                </c:pt>
                <c:pt idx="30116">
                  <c:v>4442.28</c:v>
                </c:pt>
                <c:pt idx="30117">
                  <c:v>4442.3</c:v>
                </c:pt>
                <c:pt idx="30118">
                  <c:v>4442.3200000000024</c:v>
                </c:pt>
                <c:pt idx="30119">
                  <c:v>4442.34</c:v>
                </c:pt>
                <c:pt idx="30120">
                  <c:v>4442.3600000000024</c:v>
                </c:pt>
                <c:pt idx="30121">
                  <c:v>4442.38</c:v>
                </c:pt>
                <c:pt idx="30122">
                  <c:v>4442.4000000000005</c:v>
                </c:pt>
                <c:pt idx="30123">
                  <c:v>4442.42</c:v>
                </c:pt>
                <c:pt idx="30124">
                  <c:v>4442.4399999999996</c:v>
                </c:pt>
                <c:pt idx="30125">
                  <c:v>4442.46</c:v>
                </c:pt>
                <c:pt idx="30126">
                  <c:v>4442.4799999999996</c:v>
                </c:pt>
                <c:pt idx="30127">
                  <c:v>4442.5</c:v>
                </c:pt>
                <c:pt idx="30128">
                  <c:v>4442.5200000000004</c:v>
                </c:pt>
                <c:pt idx="30129">
                  <c:v>4442.54</c:v>
                </c:pt>
                <c:pt idx="30130">
                  <c:v>4442.5600000000004</c:v>
                </c:pt>
                <c:pt idx="30131">
                  <c:v>4442.58</c:v>
                </c:pt>
                <c:pt idx="30132">
                  <c:v>4442.6000000000004</c:v>
                </c:pt>
                <c:pt idx="30133">
                  <c:v>4442.6200000000035</c:v>
                </c:pt>
                <c:pt idx="30134">
                  <c:v>4442.6400000000003</c:v>
                </c:pt>
                <c:pt idx="30135">
                  <c:v>4442.6600000000035</c:v>
                </c:pt>
                <c:pt idx="30136">
                  <c:v>4442.68</c:v>
                </c:pt>
                <c:pt idx="30137">
                  <c:v>4442.7</c:v>
                </c:pt>
                <c:pt idx="30138">
                  <c:v>4442.72</c:v>
                </c:pt>
                <c:pt idx="30139">
                  <c:v>4442.74</c:v>
                </c:pt>
                <c:pt idx="30140">
                  <c:v>4442.76</c:v>
                </c:pt>
                <c:pt idx="30141">
                  <c:v>4442.78</c:v>
                </c:pt>
                <c:pt idx="30142">
                  <c:v>4442.8</c:v>
                </c:pt>
                <c:pt idx="30143">
                  <c:v>4442.8200000000024</c:v>
                </c:pt>
                <c:pt idx="30144">
                  <c:v>4442.84</c:v>
                </c:pt>
                <c:pt idx="30145">
                  <c:v>4442.8600000000024</c:v>
                </c:pt>
                <c:pt idx="30146">
                  <c:v>4442.88</c:v>
                </c:pt>
                <c:pt idx="30147">
                  <c:v>4442.9000000000005</c:v>
                </c:pt>
                <c:pt idx="30148">
                  <c:v>4442.92</c:v>
                </c:pt>
                <c:pt idx="30149">
                  <c:v>4442.9399999999996</c:v>
                </c:pt>
                <c:pt idx="30150">
                  <c:v>4442.96</c:v>
                </c:pt>
                <c:pt idx="30151">
                  <c:v>4442.9799999999996</c:v>
                </c:pt>
                <c:pt idx="30152">
                  <c:v>4443</c:v>
                </c:pt>
                <c:pt idx="30153">
                  <c:v>4443.0200000000004</c:v>
                </c:pt>
                <c:pt idx="30154">
                  <c:v>4443.04</c:v>
                </c:pt>
                <c:pt idx="30155">
                  <c:v>4443.0600000000004</c:v>
                </c:pt>
                <c:pt idx="30156">
                  <c:v>4443.08</c:v>
                </c:pt>
                <c:pt idx="30157">
                  <c:v>4443.1000000000004</c:v>
                </c:pt>
                <c:pt idx="30158">
                  <c:v>4443.1200000000035</c:v>
                </c:pt>
                <c:pt idx="30159">
                  <c:v>4443.1400000000003</c:v>
                </c:pt>
                <c:pt idx="30160">
                  <c:v>4443.1600000000035</c:v>
                </c:pt>
                <c:pt idx="30161">
                  <c:v>4443.18</c:v>
                </c:pt>
                <c:pt idx="30162">
                  <c:v>4443.2</c:v>
                </c:pt>
                <c:pt idx="30163">
                  <c:v>4443.22</c:v>
                </c:pt>
                <c:pt idx="30164">
                  <c:v>4443.24</c:v>
                </c:pt>
                <c:pt idx="30165">
                  <c:v>4443.26</c:v>
                </c:pt>
                <c:pt idx="30166">
                  <c:v>4443.28</c:v>
                </c:pt>
                <c:pt idx="30167">
                  <c:v>4443.3</c:v>
                </c:pt>
                <c:pt idx="30168">
                  <c:v>4443.3200000000024</c:v>
                </c:pt>
                <c:pt idx="30169">
                  <c:v>4443.34</c:v>
                </c:pt>
                <c:pt idx="30170">
                  <c:v>4443.3600000000024</c:v>
                </c:pt>
                <c:pt idx="30171">
                  <c:v>4443.38</c:v>
                </c:pt>
                <c:pt idx="30172">
                  <c:v>4443.4000000000005</c:v>
                </c:pt>
                <c:pt idx="30173">
                  <c:v>4443.42</c:v>
                </c:pt>
                <c:pt idx="30174">
                  <c:v>4443.4399999999996</c:v>
                </c:pt>
                <c:pt idx="30175">
                  <c:v>4443.46</c:v>
                </c:pt>
                <c:pt idx="30176">
                  <c:v>4443.4799999999996</c:v>
                </c:pt>
                <c:pt idx="30177">
                  <c:v>4443.5</c:v>
                </c:pt>
                <c:pt idx="30178">
                  <c:v>4443.5200000000004</c:v>
                </c:pt>
                <c:pt idx="30179">
                  <c:v>4443.54</c:v>
                </c:pt>
                <c:pt idx="30180">
                  <c:v>4443.5600000000004</c:v>
                </c:pt>
                <c:pt idx="30181">
                  <c:v>4443.58</c:v>
                </c:pt>
                <c:pt idx="30182">
                  <c:v>4443.6000000000004</c:v>
                </c:pt>
                <c:pt idx="30183">
                  <c:v>4443.6200000000035</c:v>
                </c:pt>
                <c:pt idx="30184">
                  <c:v>4443.6400000000003</c:v>
                </c:pt>
                <c:pt idx="30185">
                  <c:v>4443.6600000000035</c:v>
                </c:pt>
                <c:pt idx="30186">
                  <c:v>4443.68</c:v>
                </c:pt>
                <c:pt idx="30187">
                  <c:v>4443.7</c:v>
                </c:pt>
                <c:pt idx="30188">
                  <c:v>4443.72</c:v>
                </c:pt>
                <c:pt idx="30189">
                  <c:v>4443.74</c:v>
                </c:pt>
                <c:pt idx="30190">
                  <c:v>4443.76</c:v>
                </c:pt>
                <c:pt idx="30191">
                  <c:v>4443.78</c:v>
                </c:pt>
                <c:pt idx="30192">
                  <c:v>4443.8</c:v>
                </c:pt>
                <c:pt idx="30193">
                  <c:v>4443.8200000000024</c:v>
                </c:pt>
                <c:pt idx="30194">
                  <c:v>4443.84</c:v>
                </c:pt>
                <c:pt idx="30195">
                  <c:v>4443.8600000000024</c:v>
                </c:pt>
                <c:pt idx="30196">
                  <c:v>4443.88</c:v>
                </c:pt>
                <c:pt idx="30197">
                  <c:v>4443.9000000000005</c:v>
                </c:pt>
                <c:pt idx="30198">
                  <c:v>4443.92</c:v>
                </c:pt>
                <c:pt idx="30199">
                  <c:v>4443.9399999999996</c:v>
                </c:pt>
                <c:pt idx="30200">
                  <c:v>4443.96</c:v>
                </c:pt>
                <c:pt idx="30201">
                  <c:v>4443.9799999999996</c:v>
                </c:pt>
                <c:pt idx="30202">
                  <c:v>4444</c:v>
                </c:pt>
                <c:pt idx="30203">
                  <c:v>4444.0200000000004</c:v>
                </c:pt>
                <c:pt idx="30204">
                  <c:v>4444.04</c:v>
                </c:pt>
                <c:pt idx="30205">
                  <c:v>4444.0600000000004</c:v>
                </c:pt>
                <c:pt idx="30206">
                  <c:v>4444.08</c:v>
                </c:pt>
                <c:pt idx="30207">
                  <c:v>4444.1000000000004</c:v>
                </c:pt>
                <c:pt idx="30208">
                  <c:v>4444.1200000000035</c:v>
                </c:pt>
                <c:pt idx="30209">
                  <c:v>4444.1400000000003</c:v>
                </c:pt>
                <c:pt idx="30210">
                  <c:v>4444.1600000000035</c:v>
                </c:pt>
                <c:pt idx="30211">
                  <c:v>4444.18</c:v>
                </c:pt>
                <c:pt idx="30212">
                  <c:v>4444.2</c:v>
                </c:pt>
                <c:pt idx="30213">
                  <c:v>4444.22</c:v>
                </c:pt>
                <c:pt idx="30214">
                  <c:v>4444.24</c:v>
                </c:pt>
                <c:pt idx="30215">
                  <c:v>4444.26</c:v>
                </c:pt>
                <c:pt idx="30216">
                  <c:v>4444.28</c:v>
                </c:pt>
                <c:pt idx="30217">
                  <c:v>4444.3</c:v>
                </c:pt>
                <c:pt idx="30218">
                  <c:v>4444.3200000000024</c:v>
                </c:pt>
                <c:pt idx="30219">
                  <c:v>4444.34</c:v>
                </c:pt>
                <c:pt idx="30220">
                  <c:v>4444.3600000000024</c:v>
                </c:pt>
                <c:pt idx="30221">
                  <c:v>4444.38</c:v>
                </c:pt>
                <c:pt idx="30222">
                  <c:v>4444.4000000000005</c:v>
                </c:pt>
                <c:pt idx="30223">
                  <c:v>4444.42</c:v>
                </c:pt>
                <c:pt idx="30224">
                  <c:v>4444.4399999999996</c:v>
                </c:pt>
                <c:pt idx="30225">
                  <c:v>4444.46</c:v>
                </c:pt>
                <c:pt idx="30226">
                  <c:v>4444.4799999999996</c:v>
                </c:pt>
                <c:pt idx="30227">
                  <c:v>4444.5</c:v>
                </c:pt>
                <c:pt idx="30228">
                  <c:v>4444.5200000000004</c:v>
                </c:pt>
                <c:pt idx="30229">
                  <c:v>4444.54</c:v>
                </c:pt>
                <c:pt idx="30230">
                  <c:v>4444.5600000000004</c:v>
                </c:pt>
                <c:pt idx="30231">
                  <c:v>4444.58</c:v>
                </c:pt>
                <c:pt idx="30232">
                  <c:v>4444.6000000000004</c:v>
                </c:pt>
                <c:pt idx="30233">
                  <c:v>4444.6200000000035</c:v>
                </c:pt>
                <c:pt idx="30234">
                  <c:v>4444.6400000000003</c:v>
                </c:pt>
                <c:pt idx="30235">
                  <c:v>4444.6600000000035</c:v>
                </c:pt>
                <c:pt idx="30236">
                  <c:v>4444.68</c:v>
                </c:pt>
                <c:pt idx="30237">
                  <c:v>4444.7</c:v>
                </c:pt>
                <c:pt idx="30238">
                  <c:v>4444.72</c:v>
                </c:pt>
                <c:pt idx="30239">
                  <c:v>4444.74</c:v>
                </c:pt>
                <c:pt idx="30240">
                  <c:v>4444.76</c:v>
                </c:pt>
                <c:pt idx="30241">
                  <c:v>4444.78</c:v>
                </c:pt>
                <c:pt idx="30242">
                  <c:v>4444.8</c:v>
                </c:pt>
                <c:pt idx="30243">
                  <c:v>4444.8200000000024</c:v>
                </c:pt>
                <c:pt idx="30244">
                  <c:v>4444.84</c:v>
                </c:pt>
                <c:pt idx="30245">
                  <c:v>4444.8600000000024</c:v>
                </c:pt>
                <c:pt idx="30246">
                  <c:v>4444.88</c:v>
                </c:pt>
                <c:pt idx="30247">
                  <c:v>4444.9000000000005</c:v>
                </c:pt>
                <c:pt idx="30248">
                  <c:v>4444.92</c:v>
                </c:pt>
                <c:pt idx="30249">
                  <c:v>4444.9399999999996</c:v>
                </c:pt>
                <c:pt idx="30250">
                  <c:v>4444.96</c:v>
                </c:pt>
                <c:pt idx="30251">
                  <c:v>4444.9799999999996</c:v>
                </c:pt>
                <c:pt idx="30252">
                  <c:v>4445</c:v>
                </c:pt>
                <c:pt idx="30253">
                  <c:v>4445.0200000000004</c:v>
                </c:pt>
                <c:pt idx="30254">
                  <c:v>4445.04</c:v>
                </c:pt>
                <c:pt idx="30255">
                  <c:v>4445.0600000000004</c:v>
                </c:pt>
                <c:pt idx="30256">
                  <c:v>4445.08</c:v>
                </c:pt>
                <c:pt idx="30257">
                  <c:v>4445.1000000000004</c:v>
                </c:pt>
                <c:pt idx="30258">
                  <c:v>4445.1200000000035</c:v>
                </c:pt>
                <c:pt idx="30259">
                  <c:v>4445.1400000000003</c:v>
                </c:pt>
                <c:pt idx="30260">
                  <c:v>4445.1600000000035</c:v>
                </c:pt>
                <c:pt idx="30261">
                  <c:v>4445.18</c:v>
                </c:pt>
                <c:pt idx="30262">
                  <c:v>4445.2</c:v>
                </c:pt>
                <c:pt idx="30263">
                  <c:v>4445.22</c:v>
                </c:pt>
                <c:pt idx="30264">
                  <c:v>4445.24</c:v>
                </c:pt>
                <c:pt idx="30265">
                  <c:v>4445.26</c:v>
                </c:pt>
                <c:pt idx="30266">
                  <c:v>4445.28</c:v>
                </c:pt>
                <c:pt idx="30267">
                  <c:v>4445.3</c:v>
                </c:pt>
                <c:pt idx="30268">
                  <c:v>4445.3200000000024</c:v>
                </c:pt>
                <c:pt idx="30269">
                  <c:v>4445.34</c:v>
                </c:pt>
                <c:pt idx="30270">
                  <c:v>4445.3600000000024</c:v>
                </c:pt>
                <c:pt idx="30271">
                  <c:v>4445.38</c:v>
                </c:pt>
                <c:pt idx="30272">
                  <c:v>4445.4000000000005</c:v>
                </c:pt>
                <c:pt idx="30273">
                  <c:v>4445.42</c:v>
                </c:pt>
                <c:pt idx="30274">
                  <c:v>4445.4399999999996</c:v>
                </c:pt>
                <c:pt idx="30275">
                  <c:v>4445.46</c:v>
                </c:pt>
                <c:pt idx="30276">
                  <c:v>4445.4799999999996</c:v>
                </c:pt>
                <c:pt idx="30277">
                  <c:v>4445.5</c:v>
                </c:pt>
                <c:pt idx="30278">
                  <c:v>4445.5200000000004</c:v>
                </c:pt>
                <c:pt idx="30279">
                  <c:v>4445.54</c:v>
                </c:pt>
                <c:pt idx="30280">
                  <c:v>4445.5600000000004</c:v>
                </c:pt>
                <c:pt idx="30281">
                  <c:v>4445.58</c:v>
                </c:pt>
                <c:pt idx="30282">
                  <c:v>4445.6000000000004</c:v>
                </c:pt>
                <c:pt idx="30283">
                  <c:v>4445.6200000000035</c:v>
                </c:pt>
                <c:pt idx="30284">
                  <c:v>4445.6400000000003</c:v>
                </c:pt>
                <c:pt idx="30285">
                  <c:v>4445.6600000000035</c:v>
                </c:pt>
                <c:pt idx="30286">
                  <c:v>4445.68</c:v>
                </c:pt>
                <c:pt idx="30287">
                  <c:v>4445.7</c:v>
                </c:pt>
                <c:pt idx="30288">
                  <c:v>4445.72</c:v>
                </c:pt>
                <c:pt idx="30289">
                  <c:v>4445.74</c:v>
                </c:pt>
                <c:pt idx="30290">
                  <c:v>4445.76</c:v>
                </c:pt>
                <c:pt idx="30291">
                  <c:v>4445.78</c:v>
                </c:pt>
                <c:pt idx="30292">
                  <c:v>4445.8</c:v>
                </c:pt>
                <c:pt idx="30293">
                  <c:v>4445.8200000000024</c:v>
                </c:pt>
                <c:pt idx="30294">
                  <c:v>4445.84</c:v>
                </c:pt>
                <c:pt idx="30295">
                  <c:v>4445.8600000000024</c:v>
                </c:pt>
                <c:pt idx="30296">
                  <c:v>4445.88</c:v>
                </c:pt>
                <c:pt idx="30297">
                  <c:v>4445.9000000000005</c:v>
                </c:pt>
                <c:pt idx="30298">
                  <c:v>4445.92</c:v>
                </c:pt>
                <c:pt idx="30299">
                  <c:v>4445.9399999999996</c:v>
                </c:pt>
                <c:pt idx="30300">
                  <c:v>4445.96</c:v>
                </c:pt>
                <c:pt idx="30301">
                  <c:v>4445.9799999999996</c:v>
                </c:pt>
                <c:pt idx="30302">
                  <c:v>4446</c:v>
                </c:pt>
                <c:pt idx="30303">
                  <c:v>4446.0200000000004</c:v>
                </c:pt>
                <c:pt idx="30304">
                  <c:v>4446.04</c:v>
                </c:pt>
                <c:pt idx="30305">
                  <c:v>4446.0600000000004</c:v>
                </c:pt>
                <c:pt idx="30306">
                  <c:v>4446.08</c:v>
                </c:pt>
                <c:pt idx="30307">
                  <c:v>4446.1000000000004</c:v>
                </c:pt>
                <c:pt idx="30308">
                  <c:v>4446.1200000000035</c:v>
                </c:pt>
                <c:pt idx="30309">
                  <c:v>4446.1400000000003</c:v>
                </c:pt>
                <c:pt idx="30310">
                  <c:v>4446.1600000000035</c:v>
                </c:pt>
                <c:pt idx="30311">
                  <c:v>4446.18</c:v>
                </c:pt>
                <c:pt idx="30312">
                  <c:v>4446.2</c:v>
                </c:pt>
                <c:pt idx="30313">
                  <c:v>4446.22</c:v>
                </c:pt>
                <c:pt idx="30314">
                  <c:v>4446.24</c:v>
                </c:pt>
                <c:pt idx="30315">
                  <c:v>4446.26</c:v>
                </c:pt>
                <c:pt idx="30316">
                  <c:v>4446.28</c:v>
                </c:pt>
                <c:pt idx="30317">
                  <c:v>4446.3</c:v>
                </c:pt>
                <c:pt idx="30318">
                  <c:v>4446.3200000000024</c:v>
                </c:pt>
                <c:pt idx="30319">
                  <c:v>4446.34</c:v>
                </c:pt>
                <c:pt idx="30320">
                  <c:v>4446.3600000000024</c:v>
                </c:pt>
                <c:pt idx="30321">
                  <c:v>4446.38</c:v>
                </c:pt>
                <c:pt idx="30322">
                  <c:v>4446.4000000000005</c:v>
                </c:pt>
                <c:pt idx="30323">
                  <c:v>4446.42</c:v>
                </c:pt>
                <c:pt idx="30324">
                  <c:v>4446.4399999999996</c:v>
                </c:pt>
                <c:pt idx="30325">
                  <c:v>4446.46</c:v>
                </c:pt>
                <c:pt idx="30326">
                  <c:v>4446.4799999999996</c:v>
                </c:pt>
                <c:pt idx="30327">
                  <c:v>4446.5</c:v>
                </c:pt>
                <c:pt idx="30328">
                  <c:v>4446.5200000000004</c:v>
                </c:pt>
                <c:pt idx="30329">
                  <c:v>4446.54</c:v>
                </c:pt>
                <c:pt idx="30330">
                  <c:v>4446.5600000000004</c:v>
                </c:pt>
                <c:pt idx="30331">
                  <c:v>4446.58</c:v>
                </c:pt>
                <c:pt idx="30332">
                  <c:v>4446.6000000000004</c:v>
                </c:pt>
                <c:pt idx="30333">
                  <c:v>4446.6200000000035</c:v>
                </c:pt>
                <c:pt idx="30334">
                  <c:v>4446.6400000000003</c:v>
                </c:pt>
                <c:pt idx="30335">
                  <c:v>4446.6600000000035</c:v>
                </c:pt>
                <c:pt idx="30336">
                  <c:v>4446.68</c:v>
                </c:pt>
                <c:pt idx="30337">
                  <c:v>4446.7</c:v>
                </c:pt>
                <c:pt idx="30338">
                  <c:v>4446.72</c:v>
                </c:pt>
                <c:pt idx="30339">
                  <c:v>4446.74</c:v>
                </c:pt>
                <c:pt idx="30340">
                  <c:v>4446.76</c:v>
                </c:pt>
                <c:pt idx="30341">
                  <c:v>4446.78</c:v>
                </c:pt>
                <c:pt idx="30342">
                  <c:v>4446.8</c:v>
                </c:pt>
                <c:pt idx="30343">
                  <c:v>4446.8200000000024</c:v>
                </c:pt>
                <c:pt idx="30344">
                  <c:v>4446.84</c:v>
                </c:pt>
                <c:pt idx="30345">
                  <c:v>4446.8600000000024</c:v>
                </c:pt>
                <c:pt idx="30346">
                  <c:v>4446.88</c:v>
                </c:pt>
                <c:pt idx="30347">
                  <c:v>4446.9000000000005</c:v>
                </c:pt>
                <c:pt idx="30348">
                  <c:v>4446.92</c:v>
                </c:pt>
                <c:pt idx="30349">
                  <c:v>4446.9399999999996</c:v>
                </c:pt>
                <c:pt idx="30350">
                  <c:v>4446.96</c:v>
                </c:pt>
                <c:pt idx="30351">
                  <c:v>4446.9799999999996</c:v>
                </c:pt>
                <c:pt idx="30352">
                  <c:v>4447</c:v>
                </c:pt>
                <c:pt idx="30353">
                  <c:v>4447.0200000000004</c:v>
                </c:pt>
                <c:pt idx="30354">
                  <c:v>4447.04</c:v>
                </c:pt>
                <c:pt idx="30355">
                  <c:v>4447.0600000000004</c:v>
                </c:pt>
                <c:pt idx="30356">
                  <c:v>4447.08</c:v>
                </c:pt>
                <c:pt idx="30357">
                  <c:v>4447.1000000000004</c:v>
                </c:pt>
                <c:pt idx="30358">
                  <c:v>4447.1200000000035</c:v>
                </c:pt>
                <c:pt idx="30359">
                  <c:v>4447.1400000000003</c:v>
                </c:pt>
                <c:pt idx="30360">
                  <c:v>4447.1600000000035</c:v>
                </c:pt>
                <c:pt idx="30361">
                  <c:v>4447.18</c:v>
                </c:pt>
                <c:pt idx="30362">
                  <c:v>4447.2</c:v>
                </c:pt>
                <c:pt idx="30363">
                  <c:v>4447.22</c:v>
                </c:pt>
                <c:pt idx="30364">
                  <c:v>4447.24</c:v>
                </c:pt>
                <c:pt idx="30365">
                  <c:v>4447.26</c:v>
                </c:pt>
                <c:pt idx="30366">
                  <c:v>4447.28</c:v>
                </c:pt>
                <c:pt idx="30367">
                  <c:v>4447.3</c:v>
                </c:pt>
                <c:pt idx="30368">
                  <c:v>4447.3200000000024</c:v>
                </c:pt>
                <c:pt idx="30369">
                  <c:v>4447.34</c:v>
                </c:pt>
                <c:pt idx="30370">
                  <c:v>4447.3600000000024</c:v>
                </c:pt>
                <c:pt idx="30371">
                  <c:v>4447.38</c:v>
                </c:pt>
                <c:pt idx="30372">
                  <c:v>4447.4000000000005</c:v>
                </c:pt>
                <c:pt idx="30373">
                  <c:v>4447.42</c:v>
                </c:pt>
                <c:pt idx="30374">
                  <c:v>4447.4399999999996</c:v>
                </c:pt>
                <c:pt idx="30375">
                  <c:v>4447.46</c:v>
                </c:pt>
                <c:pt idx="30376">
                  <c:v>4447.4799999999996</c:v>
                </c:pt>
                <c:pt idx="30377">
                  <c:v>4447.5</c:v>
                </c:pt>
                <c:pt idx="30378">
                  <c:v>4447.5200000000004</c:v>
                </c:pt>
                <c:pt idx="30379">
                  <c:v>4447.54</c:v>
                </c:pt>
                <c:pt idx="30380">
                  <c:v>4447.5600000000004</c:v>
                </c:pt>
                <c:pt idx="30381">
                  <c:v>4447.58</c:v>
                </c:pt>
                <c:pt idx="30382">
                  <c:v>4447.6000000000004</c:v>
                </c:pt>
                <c:pt idx="30383">
                  <c:v>4447.6200000000035</c:v>
                </c:pt>
                <c:pt idx="30384">
                  <c:v>4447.6400000000003</c:v>
                </c:pt>
                <c:pt idx="30385">
                  <c:v>4447.6600000000035</c:v>
                </c:pt>
                <c:pt idx="30386">
                  <c:v>4447.68</c:v>
                </c:pt>
                <c:pt idx="30387">
                  <c:v>4447.7</c:v>
                </c:pt>
                <c:pt idx="30388">
                  <c:v>4447.72</c:v>
                </c:pt>
                <c:pt idx="30389">
                  <c:v>4447.74</c:v>
                </c:pt>
                <c:pt idx="30390">
                  <c:v>4447.76</c:v>
                </c:pt>
                <c:pt idx="30391">
                  <c:v>4447.78</c:v>
                </c:pt>
                <c:pt idx="30392">
                  <c:v>4447.8</c:v>
                </c:pt>
                <c:pt idx="30393">
                  <c:v>4447.8200000000024</c:v>
                </c:pt>
                <c:pt idx="30394">
                  <c:v>4447.84</c:v>
                </c:pt>
                <c:pt idx="30395">
                  <c:v>4447.8600000000024</c:v>
                </c:pt>
                <c:pt idx="30396">
                  <c:v>4447.88</c:v>
                </c:pt>
                <c:pt idx="30397">
                  <c:v>4447.9000000000005</c:v>
                </c:pt>
                <c:pt idx="30398">
                  <c:v>4447.92</c:v>
                </c:pt>
                <c:pt idx="30399">
                  <c:v>4447.9399999999996</c:v>
                </c:pt>
                <c:pt idx="30400">
                  <c:v>4447.96</c:v>
                </c:pt>
                <c:pt idx="30401">
                  <c:v>4447.9799999999996</c:v>
                </c:pt>
                <c:pt idx="30402">
                  <c:v>4448</c:v>
                </c:pt>
                <c:pt idx="30403">
                  <c:v>4448.0200000000004</c:v>
                </c:pt>
                <c:pt idx="30404">
                  <c:v>4448.04</c:v>
                </c:pt>
                <c:pt idx="30405">
                  <c:v>4448.0600000000004</c:v>
                </c:pt>
                <c:pt idx="30406">
                  <c:v>4448.08</c:v>
                </c:pt>
                <c:pt idx="30407">
                  <c:v>4448.1000000000004</c:v>
                </c:pt>
                <c:pt idx="30408">
                  <c:v>4448.1200000000035</c:v>
                </c:pt>
                <c:pt idx="30409">
                  <c:v>4448.1400000000003</c:v>
                </c:pt>
                <c:pt idx="30410">
                  <c:v>4448.1600000000035</c:v>
                </c:pt>
                <c:pt idx="30411">
                  <c:v>4448.18</c:v>
                </c:pt>
                <c:pt idx="30412">
                  <c:v>4448.2</c:v>
                </c:pt>
                <c:pt idx="30413">
                  <c:v>4448.22</c:v>
                </c:pt>
                <c:pt idx="30414">
                  <c:v>4448.24</c:v>
                </c:pt>
                <c:pt idx="30415">
                  <c:v>4448.26</c:v>
                </c:pt>
                <c:pt idx="30416">
                  <c:v>4448.28</c:v>
                </c:pt>
                <c:pt idx="30417">
                  <c:v>4448.3</c:v>
                </c:pt>
                <c:pt idx="30418">
                  <c:v>4448.3200000000024</c:v>
                </c:pt>
                <c:pt idx="30419">
                  <c:v>4448.34</c:v>
                </c:pt>
                <c:pt idx="30420">
                  <c:v>4448.3600000000024</c:v>
                </c:pt>
                <c:pt idx="30421">
                  <c:v>4448.38</c:v>
                </c:pt>
                <c:pt idx="30422">
                  <c:v>4448.4000000000005</c:v>
                </c:pt>
                <c:pt idx="30423">
                  <c:v>4448.42</c:v>
                </c:pt>
                <c:pt idx="30424">
                  <c:v>4448.4399999999996</c:v>
                </c:pt>
                <c:pt idx="30425">
                  <c:v>4448.46</c:v>
                </c:pt>
                <c:pt idx="30426">
                  <c:v>4448.4799999999996</c:v>
                </c:pt>
                <c:pt idx="30427">
                  <c:v>4448.5</c:v>
                </c:pt>
                <c:pt idx="30428">
                  <c:v>4448.5200000000004</c:v>
                </c:pt>
                <c:pt idx="30429">
                  <c:v>4448.54</c:v>
                </c:pt>
                <c:pt idx="30430">
                  <c:v>4448.5600000000004</c:v>
                </c:pt>
                <c:pt idx="30431">
                  <c:v>4448.58</c:v>
                </c:pt>
                <c:pt idx="30432">
                  <c:v>4448.6000000000004</c:v>
                </c:pt>
                <c:pt idx="30433">
                  <c:v>4448.6200000000035</c:v>
                </c:pt>
                <c:pt idx="30434">
                  <c:v>4448.6400000000003</c:v>
                </c:pt>
                <c:pt idx="30435">
                  <c:v>4448.6600000000035</c:v>
                </c:pt>
                <c:pt idx="30436">
                  <c:v>4448.68</c:v>
                </c:pt>
                <c:pt idx="30437">
                  <c:v>4448.7</c:v>
                </c:pt>
                <c:pt idx="30438">
                  <c:v>4448.72</c:v>
                </c:pt>
                <c:pt idx="30439">
                  <c:v>4448.74</c:v>
                </c:pt>
                <c:pt idx="30440">
                  <c:v>4448.76</c:v>
                </c:pt>
                <c:pt idx="30441">
                  <c:v>4448.78</c:v>
                </c:pt>
                <c:pt idx="30442">
                  <c:v>4448.8</c:v>
                </c:pt>
                <c:pt idx="30443">
                  <c:v>4448.8200000000024</c:v>
                </c:pt>
                <c:pt idx="30444">
                  <c:v>4448.84</c:v>
                </c:pt>
                <c:pt idx="30445">
                  <c:v>4448.8600000000024</c:v>
                </c:pt>
                <c:pt idx="30446">
                  <c:v>4448.88</c:v>
                </c:pt>
                <c:pt idx="30447">
                  <c:v>4448.9000000000005</c:v>
                </c:pt>
                <c:pt idx="30448">
                  <c:v>4448.92</c:v>
                </c:pt>
                <c:pt idx="30449">
                  <c:v>4448.9399999999996</c:v>
                </c:pt>
                <c:pt idx="30450">
                  <c:v>4448.96</c:v>
                </c:pt>
                <c:pt idx="30451">
                  <c:v>4448.9799999999996</c:v>
                </c:pt>
                <c:pt idx="30452">
                  <c:v>4449</c:v>
                </c:pt>
                <c:pt idx="30453">
                  <c:v>4449.0200000000004</c:v>
                </c:pt>
                <c:pt idx="30454">
                  <c:v>4449.04</c:v>
                </c:pt>
                <c:pt idx="30455">
                  <c:v>4449.0600000000004</c:v>
                </c:pt>
                <c:pt idx="30456">
                  <c:v>4449.08</c:v>
                </c:pt>
                <c:pt idx="30457">
                  <c:v>4449.1000000000004</c:v>
                </c:pt>
                <c:pt idx="30458">
                  <c:v>4449.1200000000035</c:v>
                </c:pt>
                <c:pt idx="30459">
                  <c:v>4449.1400000000003</c:v>
                </c:pt>
                <c:pt idx="30460">
                  <c:v>4449.1600000000035</c:v>
                </c:pt>
                <c:pt idx="30461">
                  <c:v>4449.18</c:v>
                </c:pt>
                <c:pt idx="30462">
                  <c:v>4449.2</c:v>
                </c:pt>
                <c:pt idx="30463">
                  <c:v>4449.22</c:v>
                </c:pt>
                <c:pt idx="30464">
                  <c:v>4449.24</c:v>
                </c:pt>
                <c:pt idx="30465">
                  <c:v>4449.26</c:v>
                </c:pt>
                <c:pt idx="30466">
                  <c:v>4449.28</c:v>
                </c:pt>
                <c:pt idx="30467">
                  <c:v>4449.3</c:v>
                </c:pt>
                <c:pt idx="30468">
                  <c:v>4449.3200000000024</c:v>
                </c:pt>
                <c:pt idx="30469">
                  <c:v>4449.34</c:v>
                </c:pt>
                <c:pt idx="30470">
                  <c:v>4449.3600000000024</c:v>
                </c:pt>
                <c:pt idx="30471">
                  <c:v>4449.38</c:v>
                </c:pt>
                <c:pt idx="30472">
                  <c:v>4449.4000000000005</c:v>
                </c:pt>
                <c:pt idx="30473">
                  <c:v>4449.42</c:v>
                </c:pt>
                <c:pt idx="30474">
                  <c:v>4449.4399999999996</c:v>
                </c:pt>
                <c:pt idx="30475">
                  <c:v>4449.46</c:v>
                </c:pt>
                <c:pt idx="30476">
                  <c:v>4449.4799999999996</c:v>
                </c:pt>
                <c:pt idx="30477">
                  <c:v>4449.5</c:v>
                </c:pt>
                <c:pt idx="30478">
                  <c:v>4449.5200000000004</c:v>
                </c:pt>
                <c:pt idx="30479">
                  <c:v>4449.54</c:v>
                </c:pt>
                <c:pt idx="30480">
                  <c:v>4449.5600000000004</c:v>
                </c:pt>
                <c:pt idx="30481">
                  <c:v>4449.58</c:v>
                </c:pt>
                <c:pt idx="30482">
                  <c:v>4449.6000000000004</c:v>
                </c:pt>
                <c:pt idx="30483">
                  <c:v>4449.6200000000035</c:v>
                </c:pt>
                <c:pt idx="30484">
                  <c:v>4449.6400000000003</c:v>
                </c:pt>
                <c:pt idx="30485">
                  <c:v>4449.6600000000035</c:v>
                </c:pt>
                <c:pt idx="30486">
                  <c:v>4449.68</c:v>
                </c:pt>
                <c:pt idx="30487">
                  <c:v>4449.7</c:v>
                </c:pt>
                <c:pt idx="30488">
                  <c:v>4449.72</c:v>
                </c:pt>
                <c:pt idx="30489">
                  <c:v>4449.74</c:v>
                </c:pt>
                <c:pt idx="30490">
                  <c:v>4449.76</c:v>
                </c:pt>
                <c:pt idx="30491">
                  <c:v>4449.78</c:v>
                </c:pt>
                <c:pt idx="30492">
                  <c:v>4449.8</c:v>
                </c:pt>
                <c:pt idx="30493">
                  <c:v>4449.8200000000024</c:v>
                </c:pt>
                <c:pt idx="30494">
                  <c:v>4449.84</c:v>
                </c:pt>
                <c:pt idx="30495">
                  <c:v>4449.8600000000024</c:v>
                </c:pt>
                <c:pt idx="30496">
                  <c:v>4449.88</c:v>
                </c:pt>
                <c:pt idx="30497">
                  <c:v>4449.9000000000005</c:v>
                </c:pt>
                <c:pt idx="30498">
                  <c:v>4449.92</c:v>
                </c:pt>
                <c:pt idx="30499">
                  <c:v>4449.9399999999996</c:v>
                </c:pt>
                <c:pt idx="30500">
                  <c:v>4449.96</c:v>
                </c:pt>
                <c:pt idx="30501">
                  <c:v>4449.9799999999996</c:v>
                </c:pt>
                <c:pt idx="30502">
                  <c:v>4450</c:v>
                </c:pt>
                <c:pt idx="30503">
                  <c:v>4450.0200000000004</c:v>
                </c:pt>
                <c:pt idx="30504">
                  <c:v>4450.04</c:v>
                </c:pt>
                <c:pt idx="30505">
                  <c:v>4450.0600000000004</c:v>
                </c:pt>
                <c:pt idx="30506">
                  <c:v>4450.08</c:v>
                </c:pt>
                <c:pt idx="30507">
                  <c:v>4450.1000000000004</c:v>
                </c:pt>
                <c:pt idx="30508">
                  <c:v>4450.1200000000035</c:v>
                </c:pt>
                <c:pt idx="30509">
                  <c:v>4450.1400000000003</c:v>
                </c:pt>
                <c:pt idx="30510">
                  <c:v>4450.1600000000035</c:v>
                </c:pt>
                <c:pt idx="30511">
                  <c:v>4450.18</c:v>
                </c:pt>
                <c:pt idx="30512">
                  <c:v>4450.2</c:v>
                </c:pt>
                <c:pt idx="30513">
                  <c:v>4450.22</c:v>
                </c:pt>
                <c:pt idx="30514">
                  <c:v>4450.24</c:v>
                </c:pt>
                <c:pt idx="30515">
                  <c:v>4450.26</c:v>
                </c:pt>
                <c:pt idx="30516">
                  <c:v>4450.28</c:v>
                </c:pt>
                <c:pt idx="30517">
                  <c:v>4450.3</c:v>
                </c:pt>
                <c:pt idx="30518">
                  <c:v>4450.3200000000024</c:v>
                </c:pt>
                <c:pt idx="30519">
                  <c:v>4450.34</c:v>
                </c:pt>
                <c:pt idx="30520">
                  <c:v>4450.3600000000024</c:v>
                </c:pt>
                <c:pt idx="30521">
                  <c:v>4450.38</c:v>
                </c:pt>
                <c:pt idx="30522">
                  <c:v>4450.4000000000005</c:v>
                </c:pt>
                <c:pt idx="30523">
                  <c:v>4450.42</c:v>
                </c:pt>
                <c:pt idx="30524">
                  <c:v>4450.4399999999996</c:v>
                </c:pt>
                <c:pt idx="30525">
                  <c:v>4450.46</c:v>
                </c:pt>
                <c:pt idx="30526">
                  <c:v>4450.4799999999996</c:v>
                </c:pt>
                <c:pt idx="30527">
                  <c:v>4450.5</c:v>
                </c:pt>
                <c:pt idx="30528">
                  <c:v>4450.5200000000004</c:v>
                </c:pt>
                <c:pt idx="30529">
                  <c:v>4450.54</c:v>
                </c:pt>
                <c:pt idx="30530">
                  <c:v>4450.5600000000004</c:v>
                </c:pt>
                <c:pt idx="30531">
                  <c:v>4450.58</c:v>
                </c:pt>
                <c:pt idx="30532">
                  <c:v>4450.6000000000004</c:v>
                </c:pt>
                <c:pt idx="30533">
                  <c:v>4450.6200000000035</c:v>
                </c:pt>
                <c:pt idx="30534">
                  <c:v>4450.6400000000003</c:v>
                </c:pt>
                <c:pt idx="30535">
                  <c:v>4450.6600000000035</c:v>
                </c:pt>
                <c:pt idx="30536">
                  <c:v>4450.68</c:v>
                </c:pt>
                <c:pt idx="30537">
                  <c:v>4450.7</c:v>
                </c:pt>
                <c:pt idx="30538">
                  <c:v>4450.72</c:v>
                </c:pt>
                <c:pt idx="30539">
                  <c:v>4450.74</c:v>
                </c:pt>
                <c:pt idx="30540">
                  <c:v>4450.76</c:v>
                </c:pt>
                <c:pt idx="30541">
                  <c:v>4450.78</c:v>
                </c:pt>
                <c:pt idx="30542">
                  <c:v>4450.8</c:v>
                </c:pt>
                <c:pt idx="30543">
                  <c:v>4450.8200000000024</c:v>
                </c:pt>
                <c:pt idx="30544">
                  <c:v>4450.84</c:v>
                </c:pt>
                <c:pt idx="30545">
                  <c:v>4450.8600000000024</c:v>
                </c:pt>
                <c:pt idx="30546">
                  <c:v>4450.88</c:v>
                </c:pt>
                <c:pt idx="30547">
                  <c:v>4450.9000000000005</c:v>
                </c:pt>
                <c:pt idx="30548">
                  <c:v>4450.92</c:v>
                </c:pt>
                <c:pt idx="30549">
                  <c:v>4450.9399999999996</c:v>
                </c:pt>
                <c:pt idx="30550">
                  <c:v>4450.96</c:v>
                </c:pt>
                <c:pt idx="30551">
                  <c:v>4450.9799999999996</c:v>
                </c:pt>
                <c:pt idx="30552">
                  <c:v>4451</c:v>
                </c:pt>
                <c:pt idx="30553">
                  <c:v>4451.0200000000004</c:v>
                </c:pt>
                <c:pt idx="30554">
                  <c:v>4451.04</c:v>
                </c:pt>
                <c:pt idx="30555">
                  <c:v>4451.0600000000004</c:v>
                </c:pt>
                <c:pt idx="30556">
                  <c:v>4451.08</c:v>
                </c:pt>
                <c:pt idx="30557">
                  <c:v>4451.1000000000004</c:v>
                </c:pt>
                <c:pt idx="30558">
                  <c:v>4451.1200000000035</c:v>
                </c:pt>
                <c:pt idx="30559">
                  <c:v>4451.1400000000003</c:v>
                </c:pt>
                <c:pt idx="30560">
                  <c:v>4451.1600000000035</c:v>
                </c:pt>
                <c:pt idx="30561">
                  <c:v>4451.18</c:v>
                </c:pt>
                <c:pt idx="30562">
                  <c:v>4451.2</c:v>
                </c:pt>
                <c:pt idx="30563">
                  <c:v>4451.22</c:v>
                </c:pt>
                <c:pt idx="30564">
                  <c:v>4451.24</c:v>
                </c:pt>
                <c:pt idx="30565">
                  <c:v>4451.26</c:v>
                </c:pt>
                <c:pt idx="30566">
                  <c:v>4451.28</c:v>
                </c:pt>
                <c:pt idx="30567">
                  <c:v>4451.3</c:v>
                </c:pt>
                <c:pt idx="30568">
                  <c:v>4451.3200000000024</c:v>
                </c:pt>
                <c:pt idx="30569">
                  <c:v>4451.34</c:v>
                </c:pt>
                <c:pt idx="30570">
                  <c:v>4451.3600000000024</c:v>
                </c:pt>
                <c:pt idx="30571">
                  <c:v>4451.38</c:v>
                </c:pt>
                <c:pt idx="30572">
                  <c:v>4451.4000000000005</c:v>
                </c:pt>
                <c:pt idx="30573">
                  <c:v>4451.42</c:v>
                </c:pt>
                <c:pt idx="30574">
                  <c:v>4451.4399999999996</c:v>
                </c:pt>
                <c:pt idx="30575">
                  <c:v>4451.46</c:v>
                </c:pt>
                <c:pt idx="30576">
                  <c:v>4451.4799999999996</c:v>
                </c:pt>
                <c:pt idx="30577">
                  <c:v>4451.5</c:v>
                </c:pt>
                <c:pt idx="30578">
                  <c:v>4451.5200000000004</c:v>
                </c:pt>
                <c:pt idx="30579">
                  <c:v>4451.54</c:v>
                </c:pt>
                <c:pt idx="30580">
                  <c:v>4451.5600000000004</c:v>
                </c:pt>
                <c:pt idx="30581">
                  <c:v>4451.58</c:v>
                </c:pt>
                <c:pt idx="30582">
                  <c:v>4451.6000000000004</c:v>
                </c:pt>
                <c:pt idx="30583">
                  <c:v>4451.6200000000035</c:v>
                </c:pt>
                <c:pt idx="30584">
                  <c:v>4451.6400000000003</c:v>
                </c:pt>
                <c:pt idx="30585">
                  <c:v>4451.6600000000035</c:v>
                </c:pt>
                <c:pt idx="30586">
                  <c:v>4451.68</c:v>
                </c:pt>
                <c:pt idx="30587">
                  <c:v>4451.7</c:v>
                </c:pt>
                <c:pt idx="30588">
                  <c:v>4451.72</c:v>
                </c:pt>
                <c:pt idx="30589">
                  <c:v>4451.74</c:v>
                </c:pt>
                <c:pt idx="30590">
                  <c:v>4451.76</c:v>
                </c:pt>
                <c:pt idx="30591">
                  <c:v>4451.78</c:v>
                </c:pt>
                <c:pt idx="30592">
                  <c:v>4451.8</c:v>
                </c:pt>
                <c:pt idx="30593">
                  <c:v>4451.8200000000024</c:v>
                </c:pt>
                <c:pt idx="30594">
                  <c:v>4451.84</c:v>
                </c:pt>
                <c:pt idx="30595">
                  <c:v>4451.8600000000024</c:v>
                </c:pt>
                <c:pt idx="30596">
                  <c:v>4451.88</c:v>
                </c:pt>
                <c:pt idx="30597">
                  <c:v>4451.9000000000005</c:v>
                </c:pt>
                <c:pt idx="30598">
                  <c:v>4451.92</c:v>
                </c:pt>
                <c:pt idx="30599">
                  <c:v>4451.9399999999996</c:v>
                </c:pt>
                <c:pt idx="30600">
                  <c:v>4451.96</c:v>
                </c:pt>
                <c:pt idx="30601">
                  <c:v>4451.9799999999996</c:v>
                </c:pt>
                <c:pt idx="30602">
                  <c:v>4452</c:v>
                </c:pt>
                <c:pt idx="30603">
                  <c:v>4452.0200000000004</c:v>
                </c:pt>
                <c:pt idx="30604">
                  <c:v>4452.04</c:v>
                </c:pt>
                <c:pt idx="30605">
                  <c:v>4452.0600000000004</c:v>
                </c:pt>
                <c:pt idx="30606">
                  <c:v>4452.08</c:v>
                </c:pt>
                <c:pt idx="30607">
                  <c:v>4452.1000000000004</c:v>
                </c:pt>
                <c:pt idx="30608">
                  <c:v>4452.1200000000035</c:v>
                </c:pt>
                <c:pt idx="30609">
                  <c:v>4452.1400000000003</c:v>
                </c:pt>
                <c:pt idx="30610">
                  <c:v>4452.1600000000035</c:v>
                </c:pt>
                <c:pt idx="30611">
                  <c:v>4452.18</c:v>
                </c:pt>
                <c:pt idx="30612">
                  <c:v>4452.2</c:v>
                </c:pt>
                <c:pt idx="30613">
                  <c:v>4452.22</c:v>
                </c:pt>
                <c:pt idx="30614">
                  <c:v>4452.24</c:v>
                </c:pt>
                <c:pt idx="30615">
                  <c:v>4452.26</c:v>
                </c:pt>
                <c:pt idx="30616">
                  <c:v>4452.28</c:v>
                </c:pt>
                <c:pt idx="30617">
                  <c:v>4452.3</c:v>
                </c:pt>
                <c:pt idx="30618">
                  <c:v>4452.3200000000024</c:v>
                </c:pt>
                <c:pt idx="30619">
                  <c:v>4452.34</c:v>
                </c:pt>
                <c:pt idx="30620">
                  <c:v>4452.3600000000024</c:v>
                </c:pt>
                <c:pt idx="30621">
                  <c:v>4452.38</c:v>
                </c:pt>
                <c:pt idx="30622">
                  <c:v>4452.4000000000005</c:v>
                </c:pt>
                <c:pt idx="30623">
                  <c:v>4452.42</c:v>
                </c:pt>
                <c:pt idx="30624">
                  <c:v>4452.4399999999996</c:v>
                </c:pt>
                <c:pt idx="30625">
                  <c:v>4452.46</c:v>
                </c:pt>
                <c:pt idx="30626">
                  <c:v>4452.4799999999996</c:v>
                </c:pt>
                <c:pt idx="30627">
                  <c:v>4452.5</c:v>
                </c:pt>
                <c:pt idx="30628">
                  <c:v>4452.5200000000004</c:v>
                </c:pt>
                <c:pt idx="30629">
                  <c:v>4452.54</c:v>
                </c:pt>
                <c:pt idx="30630">
                  <c:v>4452.5600000000004</c:v>
                </c:pt>
                <c:pt idx="30631">
                  <c:v>4452.58</c:v>
                </c:pt>
                <c:pt idx="30632">
                  <c:v>4452.6000000000004</c:v>
                </c:pt>
                <c:pt idx="30633">
                  <c:v>4452.6200000000035</c:v>
                </c:pt>
                <c:pt idx="30634">
                  <c:v>4452.6400000000003</c:v>
                </c:pt>
                <c:pt idx="30635">
                  <c:v>4452.6600000000035</c:v>
                </c:pt>
                <c:pt idx="30636">
                  <c:v>4452.68</c:v>
                </c:pt>
                <c:pt idx="30637">
                  <c:v>4452.7</c:v>
                </c:pt>
                <c:pt idx="30638">
                  <c:v>4452.72</c:v>
                </c:pt>
                <c:pt idx="30639">
                  <c:v>4452.74</c:v>
                </c:pt>
                <c:pt idx="30640">
                  <c:v>4452.76</c:v>
                </c:pt>
                <c:pt idx="30641">
                  <c:v>4452.78</c:v>
                </c:pt>
                <c:pt idx="30642">
                  <c:v>4452.8</c:v>
                </c:pt>
                <c:pt idx="30643">
                  <c:v>4452.8200000000024</c:v>
                </c:pt>
                <c:pt idx="30644">
                  <c:v>4452.84</c:v>
                </c:pt>
                <c:pt idx="30645">
                  <c:v>4452.8600000000024</c:v>
                </c:pt>
                <c:pt idx="30646">
                  <c:v>4452.88</c:v>
                </c:pt>
                <c:pt idx="30647">
                  <c:v>4452.9000000000005</c:v>
                </c:pt>
                <c:pt idx="30648">
                  <c:v>4452.92</c:v>
                </c:pt>
                <c:pt idx="30649">
                  <c:v>4452.9399999999996</c:v>
                </c:pt>
                <c:pt idx="30650">
                  <c:v>4452.96</c:v>
                </c:pt>
                <c:pt idx="30651">
                  <c:v>4452.9799999999996</c:v>
                </c:pt>
                <c:pt idx="30652">
                  <c:v>4453</c:v>
                </c:pt>
                <c:pt idx="30653">
                  <c:v>4453.0200000000004</c:v>
                </c:pt>
                <c:pt idx="30654">
                  <c:v>4453.04</c:v>
                </c:pt>
                <c:pt idx="30655">
                  <c:v>4453.0600000000004</c:v>
                </c:pt>
                <c:pt idx="30656">
                  <c:v>4453.08</c:v>
                </c:pt>
                <c:pt idx="30657">
                  <c:v>4453.1000000000004</c:v>
                </c:pt>
                <c:pt idx="30658">
                  <c:v>4453.1200000000035</c:v>
                </c:pt>
                <c:pt idx="30659">
                  <c:v>4453.1400000000003</c:v>
                </c:pt>
                <c:pt idx="30660">
                  <c:v>4453.1600000000035</c:v>
                </c:pt>
                <c:pt idx="30661">
                  <c:v>4453.18</c:v>
                </c:pt>
                <c:pt idx="30662">
                  <c:v>4453.2</c:v>
                </c:pt>
                <c:pt idx="30663">
                  <c:v>4453.22</c:v>
                </c:pt>
                <c:pt idx="30664">
                  <c:v>4453.24</c:v>
                </c:pt>
                <c:pt idx="30665">
                  <c:v>4453.26</c:v>
                </c:pt>
                <c:pt idx="30666">
                  <c:v>4453.28</c:v>
                </c:pt>
                <c:pt idx="30667">
                  <c:v>4453.3</c:v>
                </c:pt>
                <c:pt idx="30668">
                  <c:v>4453.3200000000024</c:v>
                </c:pt>
                <c:pt idx="30669">
                  <c:v>4453.34</c:v>
                </c:pt>
                <c:pt idx="30670">
                  <c:v>4453.3600000000024</c:v>
                </c:pt>
                <c:pt idx="30671">
                  <c:v>4453.38</c:v>
                </c:pt>
                <c:pt idx="30672">
                  <c:v>4453.4000000000005</c:v>
                </c:pt>
                <c:pt idx="30673">
                  <c:v>4453.42</c:v>
                </c:pt>
                <c:pt idx="30674">
                  <c:v>4453.4399999999996</c:v>
                </c:pt>
                <c:pt idx="30675">
                  <c:v>4453.46</c:v>
                </c:pt>
                <c:pt idx="30676">
                  <c:v>4453.4799999999996</c:v>
                </c:pt>
                <c:pt idx="30677">
                  <c:v>4453.5</c:v>
                </c:pt>
                <c:pt idx="30678">
                  <c:v>4453.5200000000004</c:v>
                </c:pt>
                <c:pt idx="30679">
                  <c:v>4453.54</c:v>
                </c:pt>
                <c:pt idx="30680">
                  <c:v>4453.5600000000004</c:v>
                </c:pt>
                <c:pt idx="30681">
                  <c:v>4453.58</c:v>
                </c:pt>
                <c:pt idx="30682">
                  <c:v>4453.6000000000004</c:v>
                </c:pt>
                <c:pt idx="30683">
                  <c:v>4453.6200000000035</c:v>
                </c:pt>
                <c:pt idx="30684">
                  <c:v>4453.6400000000003</c:v>
                </c:pt>
                <c:pt idx="30685">
                  <c:v>4453.6600000000035</c:v>
                </c:pt>
                <c:pt idx="30686">
                  <c:v>4453.68</c:v>
                </c:pt>
                <c:pt idx="30687">
                  <c:v>4453.7</c:v>
                </c:pt>
                <c:pt idx="30688">
                  <c:v>4453.72</c:v>
                </c:pt>
                <c:pt idx="30689">
                  <c:v>4453.74</c:v>
                </c:pt>
                <c:pt idx="30690">
                  <c:v>4453.76</c:v>
                </c:pt>
                <c:pt idx="30691">
                  <c:v>4453.78</c:v>
                </c:pt>
                <c:pt idx="30692">
                  <c:v>4453.8</c:v>
                </c:pt>
                <c:pt idx="30693">
                  <c:v>4453.8200000000024</c:v>
                </c:pt>
                <c:pt idx="30694">
                  <c:v>4453.84</c:v>
                </c:pt>
                <c:pt idx="30695">
                  <c:v>4453.8600000000024</c:v>
                </c:pt>
                <c:pt idx="30696">
                  <c:v>4453.88</c:v>
                </c:pt>
                <c:pt idx="30697">
                  <c:v>4453.9000000000005</c:v>
                </c:pt>
                <c:pt idx="30698">
                  <c:v>4453.92</c:v>
                </c:pt>
                <c:pt idx="30699">
                  <c:v>4453.9399999999996</c:v>
                </c:pt>
                <c:pt idx="30700">
                  <c:v>4453.96</c:v>
                </c:pt>
                <c:pt idx="30701">
                  <c:v>4453.9799999999996</c:v>
                </c:pt>
                <c:pt idx="30702">
                  <c:v>4454</c:v>
                </c:pt>
                <c:pt idx="30703">
                  <c:v>4454.0200000000004</c:v>
                </c:pt>
                <c:pt idx="30704">
                  <c:v>4454.04</c:v>
                </c:pt>
                <c:pt idx="30705">
                  <c:v>4454.0600000000004</c:v>
                </c:pt>
                <c:pt idx="30706">
                  <c:v>4454.08</c:v>
                </c:pt>
                <c:pt idx="30707">
                  <c:v>4454.1000000000004</c:v>
                </c:pt>
                <c:pt idx="30708">
                  <c:v>4454.1200000000035</c:v>
                </c:pt>
                <c:pt idx="30709">
                  <c:v>4454.1400000000003</c:v>
                </c:pt>
                <c:pt idx="30710">
                  <c:v>4454.1600000000035</c:v>
                </c:pt>
                <c:pt idx="30711">
                  <c:v>4454.18</c:v>
                </c:pt>
                <c:pt idx="30712">
                  <c:v>4454.2</c:v>
                </c:pt>
                <c:pt idx="30713">
                  <c:v>4454.22</c:v>
                </c:pt>
                <c:pt idx="30714">
                  <c:v>4454.24</c:v>
                </c:pt>
                <c:pt idx="30715">
                  <c:v>4454.26</c:v>
                </c:pt>
                <c:pt idx="30716">
                  <c:v>4454.28</c:v>
                </c:pt>
                <c:pt idx="30717">
                  <c:v>4454.3</c:v>
                </c:pt>
                <c:pt idx="30718">
                  <c:v>4454.3200000000024</c:v>
                </c:pt>
                <c:pt idx="30719">
                  <c:v>4454.34</c:v>
                </c:pt>
                <c:pt idx="30720">
                  <c:v>4454.3600000000024</c:v>
                </c:pt>
                <c:pt idx="30721">
                  <c:v>4454.38</c:v>
                </c:pt>
                <c:pt idx="30722">
                  <c:v>4454.4000000000005</c:v>
                </c:pt>
                <c:pt idx="30723">
                  <c:v>4454.42</c:v>
                </c:pt>
                <c:pt idx="30724">
                  <c:v>4454.4399999999996</c:v>
                </c:pt>
                <c:pt idx="30725">
                  <c:v>4454.46</c:v>
                </c:pt>
                <c:pt idx="30726">
                  <c:v>4454.4799999999996</c:v>
                </c:pt>
                <c:pt idx="30727">
                  <c:v>4454.5</c:v>
                </c:pt>
                <c:pt idx="30728">
                  <c:v>4454.5200000000004</c:v>
                </c:pt>
                <c:pt idx="30729">
                  <c:v>4454.54</c:v>
                </c:pt>
                <c:pt idx="30730">
                  <c:v>4454.5600000000004</c:v>
                </c:pt>
                <c:pt idx="30731">
                  <c:v>4454.58</c:v>
                </c:pt>
                <c:pt idx="30732">
                  <c:v>4454.6000000000004</c:v>
                </c:pt>
                <c:pt idx="30733">
                  <c:v>4454.6200000000035</c:v>
                </c:pt>
                <c:pt idx="30734">
                  <c:v>4454.6400000000003</c:v>
                </c:pt>
                <c:pt idx="30735">
                  <c:v>4454.6600000000035</c:v>
                </c:pt>
                <c:pt idx="30736">
                  <c:v>4454.68</c:v>
                </c:pt>
                <c:pt idx="30737">
                  <c:v>4454.7</c:v>
                </c:pt>
                <c:pt idx="30738">
                  <c:v>4454.72</c:v>
                </c:pt>
                <c:pt idx="30739">
                  <c:v>4454.74</c:v>
                </c:pt>
                <c:pt idx="30740">
                  <c:v>4454.76</c:v>
                </c:pt>
                <c:pt idx="30741">
                  <c:v>4454.78</c:v>
                </c:pt>
                <c:pt idx="30742">
                  <c:v>4454.8</c:v>
                </c:pt>
                <c:pt idx="30743">
                  <c:v>4454.8200000000024</c:v>
                </c:pt>
                <c:pt idx="30744">
                  <c:v>4454.84</c:v>
                </c:pt>
                <c:pt idx="30745">
                  <c:v>4454.8600000000024</c:v>
                </c:pt>
                <c:pt idx="30746">
                  <c:v>4454.88</c:v>
                </c:pt>
                <c:pt idx="30747">
                  <c:v>4454.9000000000005</c:v>
                </c:pt>
                <c:pt idx="30748">
                  <c:v>4454.92</c:v>
                </c:pt>
                <c:pt idx="30749">
                  <c:v>4454.9399999999996</c:v>
                </c:pt>
                <c:pt idx="30750">
                  <c:v>4454.96</c:v>
                </c:pt>
                <c:pt idx="30751">
                  <c:v>4454.9799999999996</c:v>
                </c:pt>
                <c:pt idx="30752">
                  <c:v>4455</c:v>
                </c:pt>
                <c:pt idx="30753">
                  <c:v>4455.0200000000004</c:v>
                </c:pt>
                <c:pt idx="30754">
                  <c:v>4455.04</c:v>
                </c:pt>
                <c:pt idx="30755">
                  <c:v>4455.0600000000004</c:v>
                </c:pt>
                <c:pt idx="30756">
                  <c:v>4455.08</c:v>
                </c:pt>
                <c:pt idx="30757">
                  <c:v>4455.1000000000004</c:v>
                </c:pt>
                <c:pt idx="30758">
                  <c:v>4455.1200000000035</c:v>
                </c:pt>
                <c:pt idx="30759">
                  <c:v>4455.1400000000003</c:v>
                </c:pt>
                <c:pt idx="30760">
                  <c:v>4455.1600000000035</c:v>
                </c:pt>
                <c:pt idx="30761">
                  <c:v>4455.18</c:v>
                </c:pt>
                <c:pt idx="30762">
                  <c:v>4455.2</c:v>
                </c:pt>
                <c:pt idx="30763">
                  <c:v>4455.22</c:v>
                </c:pt>
                <c:pt idx="30764">
                  <c:v>4455.24</c:v>
                </c:pt>
                <c:pt idx="30765">
                  <c:v>4455.26</c:v>
                </c:pt>
                <c:pt idx="30766">
                  <c:v>4455.28</c:v>
                </c:pt>
                <c:pt idx="30767">
                  <c:v>4455.3</c:v>
                </c:pt>
                <c:pt idx="30768">
                  <c:v>4455.3200000000024</c:v>
                </c:pt>
                <c:pt idx="30769">
                  <c:v>4455.34</c:v>
                </c:pt>
                <c:pt idx="30770">
                  <c:v>4455.3600000000024</c:v>
                </c:pt>
                <c:pt idx="30771">
                  <c:v>4455.38</c:v>
                </c:pt>
                <c:pt idx="30772">
                  <c:v>4455.4000000000005</c:v>
                </c:pt>
                <c:pt idx="30773">
                  <c:v>4455.42</c:v>
                </c:pt>
                <c:pt idx="30774">
                  <c:v>4455.4399999999996</c:v>
                </c:pt>
                <c:pt idx="30775">
                  <c:v>4455.46</c:v>
                </c:pt>
                <c:pt idx="30776">
                  <c:v>4455.4799999999996</c:v>
                </c:pt>
                <c:pt idx="30777">
                  <c:v>4455.5</c:v>
                </c:pt>
                <c:pt idx="30778">
                  <c:v>4455.5200000000004</c:v>
                </c:pt>
                <c:pt idx="30779">
                  <c:v>4455.54</c:v>
                </c:pt>
                <c:pt idx="30780">
                  <c:v>4455.5600000000004</c:v>
                </c:pt>
                <c:pt idx="30781">
                  <c:v>4455.58</c:v>
                </c:pt>
                <c:pt idx="30782">
                  <c:v>4455.6000000000004</c:v>
                </c:pt>
                <c:pt idx="30783">
                  <c:v>4455.6200000000035</c:v>
                </c:pt>
                <c:pt idx="30784">
                  <c:v>4455.6400000000003</c:v>
                </c:pt>
                <c:pt idx="30785">
                  <c:v>4455.6600000000035</c:v>
                </c:pt>
                <c:pt idx="30786">
                  <c:v>4455.68</c:v>
                </c:pt>
                <c:pt idx="30787">
                  <c:v>4455.7</c:v>
                </c:pt>
                <c:pt idx="30788">
                  <c:v>4455.72</c:v>
                </c:pt>
                <c:pt idx="30789">
                  <c:v>4455.74</c:v>
                </c:pt>
                <c:pt idx="30790">
                  <c:v>4455.76</c:v>
                </c:pt>
                <c:pt idx="30791">
                  <c:v>4455.78</c:v>
                </c:pt>
                <c:pt idx="30792">
                  <c:v>4455.8</c:v>
                </c:pt>
                <c:pt idx="30793">
                  <c:v>4455.8200000000024</c:v>
                </c:pt>
                <c:pt idx="30794">
                  <c:v>4455.84</c:v>
                </c:pt>
                <c:pt idx="30795">
                  <c:v>4455.8600000000024</c:v>
                </c:pt>
                <c:pt idx="30796">
                  <c:v>4455.88</c:v>
                </c:pt>
                <c:pt idx="30797">
                  <c:v>4455.9000000000005</c:v>
                </c:pt>
                <c:pt idx="30798">
                  <c:v>4455.92</c:v>
                </c:pt>
                <c:pt idx="30799">
                  <c:v>4455.9399999999996</c:v>
                </c:pt>
                <c:pt idx="30800">
                  <c:v>4455.96</c:v>
                </c:pt>
                <c:pt idx="30801">
                  <c:v>4455.9799999999996</c:v>
                </c:pt>
                <c:pt idx="30802">
                  <c:v>4456</c:v>
                </c:pt>
                <c:pt idx="30803">
                  <c:v>4456.0200000000004</c:v>
                </c:pt>
                <c:pt idx="30804">
                  <c:v>4456.04</c:v>
                </c:pt>
                <c:pt idx="30805">
                  <c:v>4456.0600000000004</c:v>
                </c:pt>
                <c:pt idx="30806">
                  <c:v>4456.08</c:v>
                </c:pt>
                <c:pt idx="30807">
                  <c:v>4456.1000000000004</c:v>
                </c:pt>
                <c:pt idx="30808">
                  <c:v>4456.1200000000035</c:v>
                </c:pt>
                <c:pt idx="30809">
                  <c:v>4456.1400000000003</c:v>
                </c:pt>
                <c:pt idx="30810">
                  <c:v>4456.1600000000035</c:v>
                </c:pt>
                <c:pt idx="30811">
                  <c:v>4456.18</c:v>
                </c:pt>
                <c:pt idx="30812">
                  <c:v>4456.2</c:v>
                </c:pt>
                <c:pt idx="30813">
                  <c:v>4456.22</c:v>
                </c:pt>
                <c:pt idx="30814">
                  <c:v>4456.24</c:v>
                </c:pt>
                <c:pt idx="30815">
                  <c:v>4456.26</c:v>
                </c:pt>
                <c:pt idx="30816">
                  <c:v>4456.28</c:v>
                </c:pt>
                <c:pt idx="30817">
                  <c:v>4456.3</c:v>
                </c:pt>
                <c:pt idx="30818">
                  <c:v>4456.3200000000024</c:v>
                </c:pt>
                <c:pt idx="30819">
                  <c:v>4456.34</c:v>
                </c:pt>
                <c:pt idx="30820">
                  <c:v>4456.3600000000024</c:v>
                </c:pt>
                <c:pt idx="30821">
                  <c:v>4456.38</c:v>
                </c:pt>
                <c:pt idx="30822">
                  <c:v>4456.4000000000005</c:v>
                </c:pt>
                <c:pt idx="30823">
                  <c:v>4456.42</c:v>
                </c:pt>
                <c:pt idx="30824">
                  <c:v>4456.4399999999996</c:v>
                </c:pt>
                <c:pt idx="30825">
                  <c:v>4456.46</c:v>
                </c:pt>
                <c:pt idx="30826">
                  <c:v>4456.4799999999996</c:v>
                </c:pt>
                <c:pt idx="30827">
                  <c:v>4456.5</c:v>
                </c:pt>
                <c:pt idx="30828">
                  <c:v>4456.5200000000004</c:v>
                </c:pt>
                <c:pt idx="30829">
                  <c:v>4456.54</c:v>
                </c:pt>
                <c:pt idx="30830">
                  <c:v>4456.5600000000004</c:v>
                </c:pt>
                <c:pt idx="30831">
                  <c:v>4456.58</c:v>
                </c:pt>
                <c:pt idx="30832">
                  <c:v>4456.6000000000004</c:v>
                </c:pt>
                <c:pt idx="30833">
                  <c:v>4456.6200000000035</c:v>
                </c:pt>
                <c:pt idx="30834">
                  <c:v>4456.6400000000003</c:v>
                </c:pt>
                <c:pt idx="30835">
                  <c:v>4456.6600000000035</c:v>
                </c:pt>
                <c:pt idx="30836">
                  <c:v>4456.68</c:v>
                </c:pt>
                <c:pt idx="30837">
                  <c:v>4456.7</c:v>
                </c:pt>
                <c:pt idx="30838">
                  <c:v>4456.72</c:v>
                </c:pt>
                <c:pt idx="30839">
                  <c:v>4456.74</c:v>
                </c:pt>
                <c:pt idx="30840">
                  <c:v>4456.76</c:v>
                </c:pt>
                <c:pt idx="30841">
                  <c:v>4456.78</c:v>
                </c:pt>
                <c:pt idx="30842">
                  <c:v>4456.8</c:v>
                </c:pt>
                <c:pt idx="30843">
                  <c:v>4456.8200000000024</c:v>
                </c:pt>
                <c:pt idx="30844">
                  <c:v>4456.84</c:v>
                </c:pt>
                <c:pt idx="30845">
                  <c:v>4456.8600000000024</c:v>
                </c:pt>
                <c:pt idx="30846">
                  <c:v>4456.88</c:v>
                </c:pt>
                <c:pt idx="30847">
                  <c:v>4456.9000000000005</c:v>
                </c:pt>
                <c:pt idx="30848">
                  <c:v>4456.92</c:v>
                </c:pt>
                <c:pt idx="30849">
                  <c:v>4456.9399999999996</c:v>
                </c:pt>
                <c:pt idx="30850">
                  <c:v>4456.96</c:v>
                </c:pt>
                <c:pt idx="30851">
                  <c:v>4456.9799999999996</c:v>
                </c:pt>
                <c:pt idx="30852">
                  <c:v>4457</c:v>
                </c:pt>
                <c:pt idx="30853">
                  <c:v>4457.0200000000004</c:v>
                </c:pt>
                <c:pt idx="30854">
                  <c:v>4457.04</c:v>
                </c:pt>
                <c:pt idx="30855">
                  <c:v>4457.0600000000004</c:v>
                </c:pt>
                <c:pt idx="30856">
                  <c:v>4457.08</c:v>
                </c:pt>
                <c:pt idx="30857">
                  <c:v>4457.1000000000004</c:v>
                </c:pt>
                <c:pt idx="30858">
                  <c:v>4457.1200000000035</c:v>
                </c:pt>
                <c:pt idx="30859">
                  <c:v>4457.1400000000003</c:v>
                </c:pt>
                <c:pt idx="30860">
                  <c:v>4457.1600000000035</c:v>
                </c:pt>
                <c:pt idx="30861">
                  <c:v>4457.18</c:v>
                </c:pt>
                <c:pt idx="30862">
                  <c:v>4457.2</c:v>
                </c:pt>
                <c:pt idx="30863">
                  <c:v>4457.22</c:v>
                </c:pt>
                <c:pt idx="30864">
                  <c:v>4457.24</c:v>
                </c:pt>
                <c:pt idx="30865">
                  <c:v>4457.26</c:v>
                </c:pt>
                <c:pt idx="30866">
                  <c:v>4457.28</c:v>
                </c:pt>
                <c:pt idx="30867">
                  <c:v>4457.3</c:v>
                </c:pt>
                <c:pt idx="30868">
                  <c:v>4457.3200000000024</c:v>
                </c:pt>
                <c:pt idx="30869">
                  <c:v>4457.34</c:v>
                </c:pt>
                <c:pt idx="30870">
                  <c:v>4457.3600000000024</c:v>
                </c:pt>
                <c:pt idx="30871">
                  <c:v>4457.38</c:v>
                </c:pt>
                <c:pt idx="30872">
                  <c:v>4457.4000000000005</c:v>
                </c:pt>
                <c:pt idx="30873">
                  <c:v>4457.42</c:v>
                </c:pt>
                <c:pt idx="30874">
                  <c:v>4457.4399999999996</c:v>
                </c:pt>
                <c:pt idx="30875">
                  <c:v>4457.46</c:v>
                </c:pt>
                <c:pt idx="30876">
                  <c:v>4457.4799999999996</c:v>
                </c:pt>
                <c:pt idx="30877">
                  <c:v>4457.5</c:v>
                </c:pt>
                <c:pt idx="30878">
                  <c:v>4457.5200000000004</c:v>
                </c:pt>
                <c:pt idx="30879">
                  <c:v>4457.54</c:v>
                </c:pt>
                <c:pt idx="30880">
                  <c:v>4457.5600000000004</c:v>
                </c:pt>
                <c:pt idx="30881">
                  <c:v>4457.58</c:v>
                </c:pt>
                <c:pt idx="30882">
                  <c:v>4457.6000000000004</c:v>
                </c:pt>
                <c:pt idx="30883">
                  <c:v>4457.6200000000035</c:v>
                </c:pt>
                <c:pt idx="30884">
                  <c:v>4457.6400000000003</c:v>
                </c:pt>
                <c:pt idx="30885">
                  <c:v>4457.6600000000035</c:v>
                </c:pt>
                <c:pt idx="30886">
                  <c:v>4457.68</c:v>
                </c:pt>
                <c:pt idx="30887">
                  <c:v>4457.7</c:v>
                </c:pt>
                <c:pt idx="30888">
                  <c:v>4457.72</c:v>
                </c:pt>
                <c:pt idx="30889">
                  <c:v>4457.74</c:v>
                </c:pt>
                <c:pt idx="30890">
                  <c:v>4457.76</c:v>
                </c:pt>
                <c:pt idx="30891">
                  <c:v>4457.78</c:v>
                </c:pt>
                <c:pt idx="30892">
                  <c:v>4457.8</c:v>
                </c:pt>
                <c:pt idx="30893">
                  <c:v>4457.8200000000024</c:v>
                </c:pt>
                <c:pt idx="30894">
                  <c:v>4457.84</c:v>
                </c:pt>
                <c:pt idx="30895">
                  <c:v>4457.8600000000024</c:v>
                </c:pt>
                <c:pt idx="30896">
                  <c:v>4457.88</c:v>
                </c:pt>
                <c:pt idx="30897">
                  <c:v>4457.9000000000005</c:v>
                </c:pt>
                <c:pt idx="30898">
                  <c:v>4457.92</c:v>
                </c:pt>
                <c:pt idx="30899">
                  <c:v>4457.9399999999996</c:v>
                </c:pt>
                <c:pt idx="30900">
                  <c:v>4457.96</c:v>
                </c:pt>
                <c:pt idx="30901">
                  <c:v>4457.9799999999996</c:v>
                </c:pt>
                <c:pt idx="30902">
                  <c:v>4458</c:v>
                </c:pt>
                <c:pt idx="30903">
                  <c:v>4458.0200000000004</c:v>
                </c:pt>
                <c:pt idx="30904">
                  <c:v>4458.04</c:v>
                </c:pt>
                <c:pt idx="30905">
                  <c:v>4458.0600000000004</c:v>
                </c:pt>
                <c:pt idx="30906">
                  <c:v>4458.08</c:v>
                </c:pt>
                <c:pt idx="30907">
                  <c:v>4458.1000000000004</c:v>
                </c:pt>
                <c:pt idx="30908">
                  <c:v>4458.1200000000035</c:v>
                </c:pt>
                <c:pt idx="30909">
                  <c:v>4458.1400000000003</c:v>
                </c:pt>
                <c:pt idx="30910">
                  <c:v>4458.1600000000035</c:v>
                </c:pt>
                <c:pt idx="30911">
                  <c:v>4458.18</c:v>
                </c:pt>
                <c:pt idx="30912">
                  <c:v>4458.2</c:v>
                </c:pt>
                <c:pt idx="30913">
                  <c:v>4458.22</c:v>
                </c:pt>
                <c:pt idx="30914">
                  <c:v>4458.24</c:v>
                </c:pt>
                <c:pt idx="30915">
                  <c:v>4458.26</c:v>
                </c:pt>
                <c:pt idx="30916">
                  <c:v>4458.28</c:v>
                </c:pt>
                <c:pt idx="30917">
                  <c:v>4458.3</c:v>
                </c:pt>
                <c:pt idx="30918">
                  <c:v>4458.3200000000024</c:v>
                </c:pt>
                <c:pt idx="30919">
                  <c:v>4458.34</c:v>
                </c:pt>
                <c:pt idx="30920">
                  <c:v>4458.3600000000024</c:v>
                </c:pt>
                <c:pt idx="30921">
                  <c:v>4458.38</c:v>
                </c:pt>
                <c:pt idx="30922">
                  <c:v>4458.4000000000005</c:v>
                </c:pt>
                <c:pt idx="30923">
                  <c:v>4458.42</c:v>
                </c:pt>
                <c:pt idx="30924">
                  <c:v>4458.4399999999996</c:v>
                </c:pt>
                <c:pt idx="30925">
                  <c:v>4458.46</c:v>
                </c:pt>
                <c:pt idx="30926">
                  <c:v>4458.4799999999996</c:v>
                </c:pt>
                <c:pt idx="30927">
                  <c:v>4458.5</c:v>
                </c:pt>
                <c:pt idx="30928">
                  <c:v>4458.5200000000004</c:v>
                </c:pt>
                <c:pt idx="30929">
                  <c:v>4458.54</c:v>
                </c:pt>
                <c:pt idx="30930">
                  <c:v>4458.5600000000004</c:v>
                </c:pt>
                <c:pt idx="30931">
                  <c:v>4458.58</c:v>
                </c:pt>
                <c:pt idx="30932">
                  <c:v>4458.6000000000004</c:v>
                </c:pt>
                <c:pt idx="30933">
                  <c:v>4458.6200000000035</c:v>
                </c:pt>
                <c:pt idx="30934">
                  <c:v>4458.6400000000003</c:v>
                </c:pt>
                <c:pt idx="30935">
                  <c:v>4458.6600000000035</c:v>
                </c:pt>
                <c:pt idx="30936">
                  <c:v>4458.68</c:v>
                </c:pt>
                <c:pt idx="30937">
                  <c:v>4458.7</c:v>
                </c:pt>
                <c:pt idx="30938">
                  <c:v>4458.72</c:v>
                </c:pt>
                <c:pt idx="30939">
                  <c:v>4458.74</c:v>
                </c:pt>
                <c:pt idx="30940">
                  <c:v>4458.76</c:v>
                </c:pt>
                <c:pt idx="30941">
                  <c:v>4458.78</c:v>
                </c:pt>
                <c:pt idx="30942">
                  <c:v>4458.8</c:v>
                </c:pt>
                <c:pt idx="30943">
                  <c:v>4458.8200000000024</c:v>
                </c:pt>
                <c:pt idx="30944">
                  <c:v>4458.84</c:v>
                </c:pt>
                <c:pt idx="30945">
                  <c:v>4458.8600000000024</c:v>
                </c:pt>
                <c:pt idx="30946">
                  <c:v>4458.88</c:v>
                </c:pt>
                <c:pt idx="30947">
                  <c:v>4458.9000000000005</c:v>
                </c:pt>
                <c:pt idx="30948">
                  <c:v>4458.92</c:v>
                </c:pt>
                <c:pt idx="30949">
                  <c:v>4458.9399999999996</c:v>
                </c:pt>
                <c:pt idx="30950">
                  <c:v>4458.96</c:v>
                </c:pt>
                <c:pt idx="30951">
                  <c:v>4458.9799999999996</c:v>
                </c:pt>
                <c:pt idx="30952">
                  <c:v>4459</c:v>
                </c:pt>
                <c:pt idx="30953">
                  <c:v>4459.0200000000004</c:v>
                </c:pt>
                <c:pt idx="30954">
                  <c:v>4459.04</c:v>
                </c:pt>
                <c:pt idx="30955">
                  <c:v>4459.0600000000004</c:v>
                </c:pt>
                <c:pt idx="30956">
                  <c:v>4459.08</c:v>
                </c:pt>
                <c:pt idx="30957">
                  <c:v>4459.1000000000004</c:v>
                </c:pt>
                <c:pt idx="30958">
                  <c:v>4459.1200000000035</c:v>
                </c:pt>
                <c:pt idx="30959">
                  <c:v>4459.1400000000003</c:v>
                </c:pt>
                <c:pt idx="30960">
                  <c:v>4459.1600000000035</c:v>
                </c:pt>
                <c:pt idx="30961">
                  <c:v>4459.18</c:v>
                </c:pt>
                <c:pt idx="30962">
                  <c:v>4459.2</c:v>
                </c:pt>
                <c:pt idx="30963">
                  <c:v>4459.22</c:v>
                </c:pt>
                <c:pt idx="30964">
                  <c:v>4459.24</c:v>
                </c:pt>
                <c:pt idx="30965">
                  <c:v>4459.26</c:v>
                </c:pt>
                <c:pt idx="30966">
                  <c:v>4459.28</c:v>
                </c:pt>
                <c:pt idx="30967">
                  <c:v>4459.3</c:v>
                </c:pt>
                <c:pt idx="30968">
                  <c:v>4459.3200000000024</c:v>
                </c:pt>
                <c:pt idx="30969">
                  <c:v>4459.34</c:v>
                </c:pt>
                <c:pt idx="30970">
                  <c:v>4459.3600000000024</c:v>
                </c:pt>
                <c:pt idx="30971">
                  <c:v>4459.38</c:v>
                </c:pt>
                <c:pt idx="30972">
                  <c:v>4459.4000000000005</c:v>
                </c:pt>
                <c:pt idx="30973">
                  <c:v>4459.42</c:v>
                </c:pt>
                <c:pt idx="30974">
                  <c:v>4459.4399999999996</c:v>
                </c:pt>
                <c:pt idx="30975">
                  <c:v>4459.46</c:v>
                </c:pt>
                <c:pt idx="30976">
                  <c:v>4459.4799999999996</c:v>
                </c:pt>
                <c:pt idx="30977">
                  <c:v>4459.5</c:v>
                </c:pt>
                <c:pt idx="30978">
                  <c:v>4459.5200000000004</c:v>
                </c:pt>
                <c:pt idx="30979">
                  <c:v>4459.54</c:v>
                </c:pt>
                <c:pt idx="30980">
                  <c:v>4459.5600000000004</c:v>
                </c:pt>
                <c:pt idx="30981">
                  <c:v>4459.58</c:v>
                </c:pt>
                <c:pt idx="30982">
                  <c:v>4459.6000000000004</c:v>
                </c:pt>
                <c:pt idx="30983">
                  <c:v>4459.6200000000035</c:v>
                </c:pt>
                <c:pt idx="30984">
                  <c:v>4459.6400000000003</c:v>
                </c:pt>
                <c:pt idx="30985">
                  <c:v>4459.6600000000035</c:v>
                </c:pt>
                <c:pt idx="30986">
                  <c:v>4459.68</c:v>
                </c:pt>
                <c:pt idx="30987">
                  <c:v>4459.7</c:v>
                </c:pt>
                <c:pt idx="30988">
                  <c:v>4459.72</c:v>
                </c:pt>
                <c:pt idx="30989">
                  <c:v>4459.74</c:v>
                </c:pt>
                <c:pt idx="30990">
                  <c:v>4459.76</c:v>
                </c:pt>
                <c:pt idx="30991">
                  <c:v>4459.78</c:v>
                </c:pt>
                <c:pt idx="30992">
                  <c:v>4459.8</c:v>
                </c:pt>
                <c:pt idx="30993">
                  <c:v>4459.8200000000024</c:v>
                </c:pt>
                <c:pt idx="30994">
                  <c:v>4459.84</c:v>
                </c:pt>
                <c:pt idx="30995">
                  <c:v>4459.8600000000024</c:v>
                </c:pt>
                <c:pt idx="30996">
                  <c:v>4459.88</c:v>
                </c:pt>
                <c:pt idx="30997">
                  <c:v>4459.9000000000005</c:v>
                </c:pt>
                <c:pt idx="30998">
                  <c:v>4459.92</c:v>
                </c:pt>
                <c:pt idx="30999">
                  <c:v>4459.9399999999996</c:v>
                </c:pt>
                <c:pt idx="31000">
                  <c:v>4459.96</c:v>
                </c:pt>
                <c:pt idx="31001">
                  <c:v>4459.9799999999996</c:v>
                </c:pt>
                <c:pt idx="31002">
                  <c:v>4460</c:v>
                </c:pt>
                <c:pt idx="31003">
                  <c:v>4460.0200000000004</c:v>
                </c:pt>
                <c:pt idx="31004">
                  <c:v>4460.04</c:v>
                </c:pt>
                <c:pt idx="31005">
                  <c:v>4460.0600000000004</c:v>
                </c:pt>
                <c:pt idx="31006">
                  <c:v>4460.08</c:v>
                </c:pt>
                <c:pt idx="31007">
                  <c:v>4460.1000000000004</c:v>
                </c:pt>
                <c:pt idx="31008">
                  <c:v>4460.1200000000035</c:v>
                </c:pt>
                <c:pt idx="31009">
                  <c:v>4460.1400000000003</c:v>
                </c:pt>
                <c:pt idx="31010">
                  <c:v>4460.1600000000035</c:v>
                </c:pt>
                <c:pt idx="31011">
                  <c:v>4460.18</c:v>
                </c:pt>
                <c:pt idx="31012">
                  <c:v>4460.2</c:v>
                </c:pt>
                <c:pt idx="31013">
                  <c:v>4460.22</c:v>
                </c:pt>
                <c:pt idx="31014">
                  <c:v>4460.24</c:v>
                </c:pt>
                <c:pt idx="31015">
                  <c:v>4460.26</c:v>
                </c:pt>
                <c:pt idx="31016">
                  <c:v>4460.28</c:v>
                </c:pt>
                <c:pt idx="31017">
                  <c:v>4460.3</c:v>
                </c:pt>
                <c:pt idx="31018">
                  <c:v>4460.3200000000024</c:v>
                </c:pt>
                <c:pt idx="31019">
                  <c:v>4460.34</c:v>
                </c:pt>
                <c:pt idx="31020">
                  <c:v>4460.3600000000024</c:v>
                </c:pt>
                <c:pt idx="31021">
                  <c:v>4460.38</c:v>
                </c:pt>
                <c:pt idx="31022">
                  <c:v>4460.4000000000005</c:v>
                </c:pt>
                <c:pt idx="31023">
                  <c:v>4460.42</c:v>
                </c:pt>
                <c:pt idx="31024">
                  <c:v>4460.4399999999996</c:v>
                </c:pt>
                <c:pt idx="31025">
                  <c:v>4460.46</c:v>
                </c:pt>
                <c:pt idx="31026">
                  <c:v>4460.4799999999996</c:v>
                </c:pt>
                <c:pt idx="31027">
                  <c:v>4460.5</c:v>
                </c:pt>
                <c:pt idx="31028">
                  <c:v>4460.5200000000004</c:v>
                </c:pt>
                <c:pt idx="31029">
                  <c:v>4460.54</c:v>
                </c:pt>
                <c:pt idx="31030">
                  <c:v>4460.5600000000004</c:v>
                </c:pt>
                <c:pt idx="31031">
                  <c:v>4460.58</c:v>
                </c:pt>
                <c:pt idx="31032">
                  <c:v>4460.6000000000004</c:v>
                </c:pt>
                <c:pt idx="31033">
                  <c:v>4460.6200000000035</c:v>
                </c:pt>
                <c:pt idx="31034">
                  <c:v>4460.6400000000003</c:v>
                </c:pt>
                <c:pt idx="31035">
                  <c:v>4460.6600000000035</c:v>
                </c:pt>
                <c:pt idx="31036">
                  <c:v>4460.68</c:v>
                </c:pt>
                <c:pt idx="31037">
                  <c:v>4460.7</c:v>
                </c:pt>
                <c:pt idx="31038">
                  <c:v>4460.72</c:v>
                </c:pt>
                <c:pt idx="31039">
                  <c:v>4460.74</c:v>
                </c:pt>
                <c:pt idx="31040">
                  <c:v>4460.76</c:v>
                </c:pt>
                <c:pt idx="31041">
                  <c:v>4460.78</c:v>
                </c:pt>
                <c:pt idx="31042">
                  <c:v>4460.8</c:v>
                </c:pt>
                <c:pt idx="31043">
                  <c:v>4460.8200000000024</c:v>
                </c:pt>
                <c:pt idx="31044">
                  <c:v>4460.84</c:v>
                </c:pt>
                <c:pt idx="31045">
                  <c:v>4460.8600000000024</c:v>
                </c:pt>
                <c:pt idx="31046">
                  <c:v>4460.88</c:v>
                </c:pt>
                <c:pt idx="31047">
                  <c:v>4460.9000000000005</c:v>
                </c:pt>
                <c:pt idx="31048">
                  <c:v>4460.92</c:v>
                </c:pt>
                <c:pt idx="31049">
                  <c:v>4460.9399999999996</c:v>
                </c:pt>
                <c:pt idx="31050">
                  <c:v>4460.96</c:v>
                </c:pt>
                <c:pt idx="31051">
                  <c:v>4460.9799999999996</c:v>
                </c:pt>
                <c:pt idx="31052">
                  <c:v>4461</c:v>
                </c:pt>
                <c:pt idx="31053">
                  <c:v>4461.0200000000004</c:v>
                </c:pt>
                <c:pt idx="31054">
                  <c:v>4461.04</c:v>
                </c:pt>
                <c:pt idx="31055">
                  <c:v>4461.0600000000004</c:v>
                </c:pt>
                <c:pt idx="31056">
                  <c:v>4461.08</c:v>
                </c:pt>
                <c:pt idx="31057">
                  <c:v>4461.1000000000004</c:v>
                </c:pt>
                <c:pt idx="31058">
                  <c:v>4461.1200000000035</c:v>
                </c:pt>
                <c:pt idx="31059">
                  <c:v>4461.1400000000003</c:v>
                </c:pt>
                <c:pt idx="31060">
                  <c:v>4461.1600000000035</c:v>
                </c:pt>
                <c:pt idx="31061">
                  <c:v>4461.18</c:v>
                </c:pt>
                <c:pt idx="31062">
                  <c:v>4461.2</c:v>
                </c:pt>
                <c:pt idx="31063">
                  <c:v>4461.22</c:v>
                </c:pt>
                <c:pt idx="31064">
                  <c:v>4461.24</c:v>
                </c:pt>
                <c:pt idx="31065">
                  <c:v>4461.26</c:v>
                </c:pt>
                <c:pt idx="31066">
                  <c:v>4461.28</c:v>
                </c:pt>
                <c:pt idx="31067">
                  <c:v>4461.3</c:v>
                </c:pt>
                <c:pt idx="31068">
                  <c:v>4461.3200000000024</c:v>
                </c:pt>
                <c:pt idx="31069">
                  <c:v>4461.34</c:v>
                </c:pt>
                <c:pt idx="31070">
                  <c:v>4461.3600000000024</c:v>
                </c:pt>
                <c:pt idx="31071">
                  <c:v>4461.38</c:v>
                </c:pt>
                <c:pt idx="31072">
                  <c:v>4461.4000000000005</c:v>
                </c:pt>
                <c:pt idx="31073">
                  <c:v>4461.42</c:v>
                </c:pt>
                <c:pt idx="31074">
                  <c:v>4461.4399999999996</c:v>
                </c:pt>
                <c:pt idx="31075">
                  <c:v>4461.46</c:v>
                </c:pt>
                <c:pt idx="31076">
                  <c:v>4461.4799999999996</c:v>
                </c:pt>
                <c:pt idx="31077">
                  <c:v>4461.5</c:v>
                </c:pt>
                <c:pt idx="31078">
                  <c:v>4461.5200000000004</c:v>
                </c:pt>
                <c:pt idx="31079">
                  <c:v>4461.54</c:v>
                </c:pt>
                <c:pt idx="31080">
                  <c:v>4461.5600000000004</c:v>
                </c:pt>
                <c:pt idx="31081">
                  <c:v>4461.58</c:v>
                </c:pt>
                <c:pt idx="31082">
                  <c:v>4461.6000000000004</c:v>
                </c:pt>
                <c:pt idx="31083">
                  <c:v>4461.6200000000035</c:v>
                </c:pt>
                <c:pt idx="31084">
                  <c:v>4461.6400000000003</c:v>
                </c:pt>
                <c:pt idx="31085">
                  <c:v>4461.6600000000035</c:v>
                </c:pt>
                <c:pt idx="31086">
                  <c:v>4461.68</c:v>
                </c:pt>
                <c:pt idx="31087">
                  <c:v>4461.7</c:v>
                </c:pt>
                <c:pt idx="31088">
                  <c:v>4461.72</c:v>
                </c:pt>
                <c:pt idx="31089">
                  <c:v>4461.74</c:v>
                </c:pt>
                <c:pt idx="31090">
                  <c:v>4461.76</c:v>
                </c:pt>
                <c:pt idx="31091">
                  <c:v>4461.78</c:v>
                </c:pt>
                <c:pt idx="31092">
                  <c:v>4461.8</c:v>
                </c:pt>
                <c:pt idx="31093">
                  <c:v>4461.8200000000024</c:v>
                </c:pt>
                <c:pt idx="31094">
                  <c:v>4461.84</c:v>
                </c:pt>
                <c:pt idx="31095">
                  <c:v>4461.8600000000024</c:v>
                </c:pt>
                <c:pt idx="31096">
                  <c:v>4461.88</c:v>
                </c:pt>
                <c:pt idx="31097">
                  <c:v>4461.9000000000005</c:v>
                </c:pt>
                <c:pt idx="31098">
                  <c:v>4461.92</c:v>
                </c:pt>
                <c:pt idx="31099">
                  <c:v>4461.9399999999996</c:v>
                </c:pt>
                <c:pt idx="31100">
                  <c:v>4461.96</c:v>
                </c:pt>
                <c:pt idx="31101">
                  <c:v>4461.9799999999996</c:v>
                </c:pt>
                <c:pt idx="31102">
                  <c:v>4462</c:v>
                </c:pt>
                <c:pt idx="31103">
                  <c:v>4462.0200000000004</c:v>
                </c:pt>
                <c:pt idx="31104">
                  <c:v>4462.04</c:v>
                </c:pt>
                <c:pt idx="31105">
                  <c:v>4462.0600000000004</c:v>
                </c:pt>
                <c:pt idx="31106">
                  <c:v>4462.08</c:v>
                </c:pt>
                <c:pt idx="31107">
                  <c:v>4462.1000000000004</c:v>
                </c:pt>
                <c:pt idx="31108">
                  <c:v>4462.1200000000035</c:v>
                </c:pt>
                <c:pt idx="31109">
                  <c:v>4462.1400000000003</c:v>
                </c:pt>
                <c:pt idx="31110">
                  <c:v>4462.1600000000035</c:v>
                </c:pt>
                <c:pt idx="31111">
                  <c:v>4462.18</c:v>
                </c:pt>
                <c:pt idx="31112">
                  <c:v>4462.2</c:v>
                </c:pt>
                <c:pt idx="31113">
                  <c:v>4462.22</c:v>
                </c:pt>
                <c:pt idx="31114">
                  <c:v>4462.24</c:v>
                </c:pt>
                <c:pt idx="31115">
                  <c:v>4462.26</c:v>
                </c:pt>
                <c:pt idx="31116">
                  <c:v>4462.28</c:v>
                </c:pt>
                <c:pt idx="31117">
                  <c:v>4462.3</c:v>
                </c:pt>
                <c:pt idx="31118">
                  <c:v>4462.3200000000024</c:v>
                </c:pt>
                <c:pt idx="31119">
                  <c:v>4462.34</c:v>
                </c:pt>
                <c:pt idx="31120">
                  <c:v>4462.3600000000024</c:v>
                </c:pt>
                <c:pt idx="31121">
                  <c:v>4462.38</c:v>
                </c:pt>
                <c:pt idx="31122">
                  <c:v>4462.4000000000005</c:v>
                </c:pt>
                <c:pt idx="31123">
                  <c:v>4462.42</c:v>
                </c:pt>
                <c:pt idx="31124">
                  <c:v>4462.4399999999996</c:v>
                </c:pt>
                <c:pt idx="31125">
                  <c:v>4462.46</c:v>
                </c:pt>
                <c:pt idx="31126">
                  <c:v>4462.4799999999996</c:v>
                </c:pt>
                <c:pt idx="31127">
                  <c:v>4462.5</c:v>
                </c:pt>
                <c:pt idx="31128">
                  <c:v>4462.5200000000004</c:v>
                </c:pt>
                <c:pt idx="31129">
                  <c:v>4462.54</c:v>
                </c:pt>
                <c:pt idx="31130">
                  <c:v>4462.5600000000004</c:v>
                </c:pt>
                <c:pt idx="31131">
                  <c:v>4462.58</c:v>
                </c:pt>
                <c:pt idx="31132">
                  <c:v>4462.6000000000004</c:v>
                </c:pt>
                <c:pt idx="31133">
                  <c:v>4462.6200000000035</c:v>
                </c:pt>
                <c:pt idx="31134">
                  <c:v>4462.6400000000003</c:v>
                </c:pt>
                <c:pt idx="31135">
                  <c:v>4462.6600000000035</c:v>
                </c:pt>
                <c:pt idx="31136">
                  <c:v>4462.68</c:v>
                </c:pt>
                <c:pt idx="31137">
                  <c:v>4462.7</c:v>
                </c:pt>
                <c:pt idx="31138">
                  <c:v>4462.72</c:v>
                </c:pt>
                <c:pt idx="31139">
                  <c:v>4462.74</c:v>
                </c:pt>
                <c:pt idx="31140">
                  <c:v>4462.76</c:v>
                </c:pt>
                <c:pt idx="31141">
                  <c:v>4462.78</c:v>
                </c:pt>
                <c:pt idx="31142">
                  <c:v>4462.8</c:v>
                </c:pt>
                <c:pt idx="31143">
                  <c:v>4462.8200000000024</c:v>
                </c:pt>
                <c:pt idx="31144">
                  <c:v>4462.84</c:v>
                </c:pt>
                <c:pt idx="31145">
                  <c:v>4462.8600000000024</c:v>
                </c:pt>
                <c:pt idx="31146">
                  <c:v>4462.88</c:v>
                </c:pt>
                <c:pt idx="31147">
                  <c:v>4462.9000000000005</c:v>
                </c:pt>
                <c:pt idx="31148">
                  <c:v>4462.92</c:v>
                </c:pt>
                <c:pt idx="31149">
                  <c:v>4462.9399999999996</c:v>
                </c:pt>
                <c:pt idx="31150">
                  <c:v>4462.96</c:v>
                </c:pt>
                <c:pt idx="31151">
                  <c:v>4462.9799999999996</c:v>
                </c:pt>
                <c:pt idx="31152">
                  <c:v>4463</c:v>
                </c:pt>
                <c:pt idx="31153">
                  <c:v>4463.0200000000004</c:v>
                </c:pt>
                <c:pt idx="31154">
                  <c:v>4463.04</c:v>
                </c:pt>
                <c:pt idx="31155">
                  <c:v>4463.0600000000004</c:v>
                </c:pt>
                <c:pt idx="31156">
                  <c:v>4463.08</c:v>
                </c:pt>
                <c:pt idx="31157">
                  <c:v>4463.1000000000004</c:v>
                </c:pt>
                <c:pt idx="31158">
                  <c:v>4463.1200000000035</c:v>
                </c:pt>
                <c:pt idx="31159">
                  <c:v>4463.1400000000003</c:v>
                </c:pt>
                <c:pt idx="31160">
                  <c:v>4463.1600000000035</c:v>
                </c:pt>
                <c:pt idx="31161">
                  <c:v>4463.18</c:v>
                </c:pt>
                <c:pt idx="31162">
                  <c:v>4463.2</c:v>
                </c:pt>
                <c:pt idx="31163">
                  <c:v>4463.22</c:v>
                </c:pt>
                <c:pt idx="31164">
                  <c:v>4463.24</c:v>
                </c:pt>
                <c:pt idx="31165">
                  <c:v>4463.26</c:v>
                </c:pt>
                <c:pt idx="31166">
                  <c:v>4463.28</c:v>
                </c:pt>
                <c:pt idx="31167">
                  <c:v>4463.3</c:v>
                </c:pt>
                <c:pt idx="31168">
                  <c:v>4463.3200000000024</c:v>
                </c:pt>
                <c:pt idx="31169">
                  <c:v>4463.34</c:v>
                </c:pt>
                <c:pt idx="31170">
                  <c:v>4463.3600000000024</c:v>
                </c:pt>
                <c:pt idx="31171">
                  <c:v>4463.38</c:v>
                </c:pt>
                <c:pt idx="31172">
                  <c:v>4463.4000000000005</c:v>
                </c:pt>
                <c:pt idx="31173">
                  <c:v>4463.42</c:v>
                </c:pt>
                <c:pt idx="31174">
                  <c:v>4463.4399999999996</c:v>
                </c:pt>
                <c:pt idx="31175">
                  <c:v>4463.46</c:v>
                </c:pt>
                <c:pt idx="31176">
                  <c:v>4463.4799999999996</c:v>
                </c:pt>
                <c:pt idx="31177">
                  <c:v>4463.5</c:v>
                </c:pt>
                <c:pt idx="31178">
                  <c:v>4463.5200000000004</c:v>
                </c:pt>
                <c:pt idx="31179">
                  <c:v>4463.54</c:v>
                </c:pt>
                <c:pt idx="31180">
                  <c:v>4463.5600000000004</c:v>
                </c:pt>
                <c:pt idx="31181">
                  <c:v>4463.58</c:v>
                </c:pt>
                <c:pt idx="31182">
                  <c:v>4463.6000000000004</c:v>
                </c:pt>
                <c:pt idx="31183">
                  <c:v>4463.6200000000035</c:v>
                </c:pt>
                <c:pt idx="31184">
                  <c:v>4463.6400000000003</c:v>
                </c:pt>
                <c:pt idx="31185">
                  <c:v>4463.6600000000035</c:v>
                </c:pt>
                <c:pt idx="31186">
                  <c:v>4463.68</c:v>
                </c:pt>
                <c:pt idx="31187">
                  <c:v>4463.7</c:v>
                </c:pt>
                <c:pt idx="31188">
                  <c:v>4463.72</c:v>
                </c:pt>
                <c:pt idx="31189">
                  <c:v>4463.74</c:v>
                </c:pt>
                <c:pt idx="31190">
                  <c:v>4463.76</c:v>
                </c:pt>
                <c:pt idx="31191">
                  <c:v>4463.78</c:v>
                </c:pt>
                <c:pt idx="31192">
                  <c:v>4463.8</c:v>
                </c:pt>
                <c:pt idx="31193">
                  <c:v>4463.8200000000024</c:v>
                </c:pt>
                <c:pt idx="31194">
                  <c:v>4463.84</c:v>
                </c:pt>
                <c:pt idx="31195">
                  <c:v>4463.8600000000024</c:v>
                </c:pt>
                <c:pt idx="31196">
                  <c:v>4463.88</c:v>
                </c:pt>
                <c:pt idx="31197">
                  <c:v>4463.9000000000005</c:v>
                </c:pt>
                <c:pt idx="31198">
                  <c:v>4463.92</c:v>
                </c:pt>
                <c:pt idx="31199">
                  <c:v>4463.9399999999996</c:v>
                </c:pt>
                <c:pt idx="31200">
                  <c:v>4463.96</c:v>
                </c:pt>
                <c:pt idx="31201">
                  <c:v>4463.9799999999996</c:v>
                </c:pt>
                <c:pt idx="31202">
                  <c:v>4464</c:v>
                </c:pt>
                <c:pt idx="31203">
                  <c:v>4464.0200000000004</c:v>
                </c:pt>
                <c:pt idx="31204">
                  <c:v>4464.04</c:v>
                </c:pt>
                <c:pt idx="31205">
                  <c:v>4464.0600000000004</c:v>
                </c:pt>
                <c:pt idx="31206">
                  <c:v>4464.08</c:v>
                </c:pt>
                <c:pt idx="31207">
                  <c:v>4464.1000000000004</c:v>
                </c:pt>
                <c:pt idx="31208">
                  <c:v>4464.1200000000035</c:v>
                </c:pt>
                <c:pt idx="31209">
                  <c:v>4464.1400000000003</c:v>
                </c:pt>
                <c:pt idx="31210">
                  <c:v>4464.1600000000035</c:v>
                </c:pt>
                <c:pt idx="31211">
                  <c:v>4464.18</c:v>
                </c:pt>
                <c:pt idx="31212">
                  <c:v>4464.2</c:v>
                </c:pt>
                <c:pt idx="31213">
                  <c:v>4464.22</c:v>
                </c:pt>
                <c:pt idx="31214">
                  <c:v>4464.24</c:v>
                </c:pt>
                <c:pt idx="31215">
                  <c:v>4464.26</c:v>
                </c:pt>
                <c:pt idx="31216">
                  <c:v>4464.28</c:v>
                </c:pt>
                <c:pt idx="31217">
                  <c:v>4464.3</c:v>
                </c:pt>
                <c:pt idx="31218">
                  <c:v>4464.3200000000024</c:v>
                </c:pt>
                <c:pt idx="31219">
                  <c:v>4464.34</c:v>
                </c:pt>
                <c:pt idx="31220">
                  <c:v>4464.3600000000024</c:v>
                </c:pt>
                <c:pt idx="31221">
                  <c:v>4464.38</c:v>
                </c:pt>
                <c:pt idx="31222">
                  <c:v>4464.4000000000005</c:v>
                </c:pt>
                <c:pt idx="31223">
                  <c:v>4464.42</c:v>
                </c:pt>
                <c:pt idx="31224">
                  <c:v>4464.4399999999996</c:v>
                </c:pt>
                <c:pt idx="31225">
                  <c:v>4464.46</c:v>
                </c:pt>
                <c:pt idx="31226">
                  <c:v>4464.4799999999996</c:v>
                </c:pt>
                <c:pt idx="31227">
                  <c:v>4464.5</c:v>
                </c:pt>
                <c:pt idx="31228">
                  <c:v>4464.5200000000004</c:v>
                </c:pt>
                <c:pt idx="31229">
                  <c:v>4464.54</c:v>
                </c:pt>
                <c:pt idx="31230">
                  <c:v>4464.5600000000004</c:v>
                </c:pt>
                <c:pt idx="31231">
                  <c:v>4464.58</c:v>
                </c:pt>
                <c:pt idx="31232">
                  <c:v>4464.6000000000004</c:v>
                </c:pt>
                <c:pt idx="31233">
                  <c:v>4464.6200000000035</c:v>
                </c:pt>
                <c:pt idx="31234">
                  <c:v>4464.6400000000003</c:v>
                </c:pt>
                <c:pt idx="31235">
                  <c:v>4464.6600000000035</c:v>
                </c:pt>
                <c:pt idx="31236">
                  <c:v>4464.68</c:v>
                </c:pt>
                <c:pt idx="31237">
                  <c:v>4464.7</c:v>
                </c:pt>
                <c:pt idx="31238">
                  <c:v>4464.72</c:v>
                </c:pt>
                <c:pt idx="31239">
                  <c:v>4464.74</c:v>
                </c:pt>
                <c:pt idx="31240">
                  <c:v>4464.76</c:v>
                </c:pt>
                <c:pt idx="31241">
                  <c:v>4464.78</c:v>
                </c:pt>
                <c:pt idx="31242">
                  <c:v>4464.8</c:v>
                </c:pt>
                <c:pt idx="31243">
                  <c:v>4464.8200000000024</c:v>
                </c:pt>
                <c:pt idx="31244">
                  <c:v>4464.84</c:v>
                </c:pt>
                <c:pt idx="31245">
                  <c:v>4464.8600000000024</c:v>
                </c:pt>
                <c:pt idx="31246">
                  <c:v>4464.88</c:v>
                </c:pt>
                <c:pt idx="31247">
                  <c:v>4464.9000000000005</c:v>
                </c:pt>
                <c:pt idx="31248">
                  <c:v>4464.92</c:v>
                </c:pt>
                <c:pt idx="31249">
                  <c:v>4464.9399999999996</c:v>
                </c:pt>
                <c:pt idx="31250">
                  <c:v>4464.96</c:v>
                </c:pt>
                <c:pt idx="31251">
                  <c:v>4464.9799999999996</c:v>
                </c:pt>
                <c:pt idx="31252">
                  <c:v>4465</c:v>
                </c:pt>
                <c:pt idx="31253">
                  <c:v>4465.0200000000004</c:v>
                </c:pt>
                <c:pt idx="31254">
                  <c:v>4465.04</c:v>
                </c:pt>
                <c:pt idx="31255">
                  <c:v>4465.0600000000004</c:v>
                </c:pt>
                <c:pt idx="31256">
                  <c:v>4465.08</c:v>
                </c:pt>
                <c:pt idx="31257">
                  <c:v>4465.1000000000004</c:v>
                </c:pt>
                <c:pt idx="31258">
                  <c:v>4465.1200000000035</c:v>
                </c:pt>
                <c:pt idx="31259">
                  <c:v>4465.1400000000003</c:v>
                </c:pt>
                <c:pt idx="31260">
                  <c:v>4465.1600000000035</c:v>
                </c:pt>
                <c:pt idx="31261">
                  <c:v>4465.18</c:v>
                </c:pt>
                <c:pt idx="31262">
                  <c:v>4465.2</c:v>
                </c:pt>
                <c:pt idx="31263">
                  <c:v>4465.22</c:v>
                </c:pt>
                <c:pt idx="31264">
                  <c:v>4465.24</c:v>
                </c:pt>
                <c:pt idx="31265">
                  <c:v>4465.26</c:v>
                </c:pt>
                <c:pt idx="31266">
                  <c:v>4465.28</c:v>
                </c:pt>
                <c:pt idx="31267">
                  <c:v>4465.3</c:v>
                </c:pt>
                <c:pt idx="31268">
                  <c:v>4465.3200000000024</c:v>
                </c:pt>
                <c:pt idx="31269">
                  <c:v>4465.34</c:v>
                </c:pt>
                <c:pt idx="31270">
                  <c:v>4465.3600000000024</c:v>
                </c:pt>
                <c:pt idx="31271">
                  <c:v>4465.38</c:v>
                </c:pt>
                <c:pt idx="31272">
                  <c:v>4465.4000000000005</c:v>
                </c:pt>
                <c:pt idx="31273">
                  <c:v>4465.42</c:v>
                </c:pt>
                <c:pt idx="31274">
                  <c:v>4465.4399999999996</c:v>
                </c:pt>
                <c:pt idx="31275">
                  <c:v>4465.46</c:v>
                </c:pt>
                <c:pt idx="31276">
                  <c:v>4465.4799999999996</c:v>
                </c:pt>
                <c:pt idx="31277">
                  <c:v>4465.5</c:v>
                </c:pt>
                <c:pt idx="31278">
                  <c:v>4465.5200000000004</c:v>
                </c:pt>
                <c:pt idx="31279">
                  <c:v>4465.54</c:v>
                </c:pt>
                <c:pt idx="31280">
                  <c:v>4465.5600000000004</c:v>
                </c:pt>
                <c:pt idx="31281">
                  <c:v>4465.58</c:v>
                </c:pt>
                <c:pt idx="31282">
                  <c:v>4465.6000000000004</c:v>
                </c:pt>
                <c:pt idx="31283">
                  <c:v>4465.6200000000035</c:v>
                </c:pt>
                <c:pt idx="31284">
                  <c:v>4465.6400000000003</c:v>
                </c:pt>
                <c:pt idx="31285">
                  <c:v>4465.6600000000035</c:v>
                </c:pt>
                <c:pt idx="31286">
                  <c:v>4465.68</c:v>
                </c:pt>
                <c:pt idx="31287">
                  <c:v>4465.7</c:v>
                </c:pt>
                <c:pt idx="31288">
                  <c:v>4465.72</c:v>
                </c:pt>
                <c:pt idx="31289">
                  <c:v>4465.74</c:v>
                </c:pt>
                <c:pt idx="31290">
                  <c:v>4465.76</c:v>
                </c:pt>
                <c:pt idx="31291">
                  <c:v>4465.78</c:v>
                </c:pt>
                <c:pt idx="31292">
                  <c:v>4465.8</c:v>
                </c:pt>
                <c:pt idx="31293">
                  <c:v>4465.8200000000024</c:v>
                </c:pt>
                <c:pt idx="31294">
                  <c:v>4465.84</c:v>
                </c:pt>
                <c:pt idx="31295">
                  <c:v>4465.8600000000024</c:v>
                </c:pt>
                <c:pt idx="31296">
                  <c:v>4465.88</c:v>
                </c:pt>
                <c:pt idx="31297">
                  <c:v>4465.9000000000005</c:v>
                </c:pt>
                <c:pt idx="31298">
                  <c:v>4465.92</c:v>
                </c:pt>
                <c:pt idx="31299">
                  <c:v>4465.9399999999996</c:v>
                </c:pt>
                <c:pt idx="31300">
                  <c:v>4465.96</c:v>
                </c:pt>
                <c:pt idx="31301">
                  <c:v>4465.9799999999996</c:v>
                </c:pt>
                <c:pt idx="31302">
                  <c:v>4466</c:v>
                </c:pt>
                <c:pt idx="31303">
                  <c:v>4466.0200000000004</c:v>
                </c:pt>
                <c:pt idx="31304">
                  <c:v>4466.04</c:v>
                </c:pt>
                <c:pt idx="31305">
                  <c:v>4466.0600000000004</c:v>
                </c:pt>
                <c:pt idx="31306">
                  <c:v>4466.08</c:v>
                </c:pt>
                <c:pt idx="31307">
                  <c:v>4466.1000000000004</c:v>
                </c:pt>
                <c:pt idx="31308">
                  <c:v>4466.1200000000035</c:v>
                </c:pt>
                <c:pt idx="31309">
                  <c:v>4466.1400000000003</c:v>
                </c:pt>
                <c:pt idx="31310">
                  <c:v>4466.1600000000035</c:v>
                </c:pt>
                <c:pt idx="31311">
                  <c:v>4466.18</c:v>
                </c:pt>
                <c:pt idx="31312">
                  <c:v>4466.2</c:v>
                </c:pt>
                <c:pt idx="31313">
                  <c:v>4466.22</c:v>
                </c:pt>
                <c:pt idx="31314">
                  <c:v>4466.24</c:v>
                </c:pt>
                <c:pt idx="31315">
                  <c:v>4466.26</c:v>
                </c:pt>
                <c:pt idx="31316">
                  <c:v>4466.28</c:v>
                </c:pt>
                <c:pt idx="31317">
                  <c:v>4466.3</c:v>
                </c:pt>
                <c:pt idx="31318">
                  <c:v>4466.3200000000024</c:v>
                </c:pt>
                <c:pt idx="31319">
                  <c:v>4466.34</c:v>
                </c:pt>
                <c:pt idx="31320">
                  <c:v>4466.3600000000024</c:v>
                </c:pt>
                <c:pt idx="31321">
                  <c:v>4466.38</c:v>
                </c:pt>
                <c:pt idx="31322">
                  <c:v>4466.4000000000005</c:v>
                </c:pt>
                <c:pt idx="31323">
                  <c:v>4466.42</c:v>
                </c:pt>
                <c:pt idx="31324">
                  <c:v>4466.4399999999996</c:v>
                </c:pt>
                <c:pt idx="31325">
                  <c:v>4466.46</c:v>
                </c:pt>
                <c:pt idx="31326">
                  <c:v>4466.4799999999996</c:v>
                </c:pt>
                <c:pt idx="31327">
                  <c:v>4466.5</c:v>
                </c:pt>
                <c:pt idx="31328">
                  <c:v>4466.5200000000004</c:v>
                </c:pt>
                <c:pt idx="31329">
                  <c:v>4466.54</c:v>
                </c:pt>
                <c:pt idx="31330">
                  <c:v>4466.5600000000004</c:v>
                </c:pt>
                <c:pt idx="31331">
                  <c:v>4466.58</c:v>
                </c:pt>
                <c:pt idx="31332">
                  <c:v>4466.6000000000004</c:v>
                </c:pt>
                <c:pt idx="31333">
                  <c:v>4466.6200000000035</c:v>
                </c:pt>
                <c:pt idx="31334">
                  <c:v>4466.6400000000003</c:v>
                </c:pt>
                <c:pt idx="31335">
                  <c:v>4466.6600000000035</c:v>
                </c:pt>
                <c:pt idx="31336">
                  <c:v>4466.68</c:v>
                </c:pt>
                <c:pt idx="31337">
                  <c:v>4466.7</c:v>
                </c:pt>
                <c:pt idx="31338">
                  <c:v>4466.72</c:v>
                </c:pt>
                <c:pt idx="31339">
                  <c:v>4466.74</c:v>
                </c:pt>
                <c:pt idx="31340">
                  <c:v>4466.76</c:v>
                </c:pt>
                <c:pt idx="31341">
                  <c:v>4466.78</c:v>
                </c:pt>
                <c:pt idx="31342">
                  <c:v>4466.8</c:v>
                </c:pt>
                <c:pt idx="31343">
                  <c:v>4466.8200000000024</c:v>
                </c:pt>
                <c:pt idx="31344">
                  <c:v>4466.84</c:v>
                </c:pt>
                <c:pt idx="31345">
                  <c:v>4466.8600000000024</c:v>
                </c:pt>
                <c:pt idx="31346">
                  <c:v>4466.88</c:v>
                </c:pt>
                <c:pt idx="31347">
                  <c:v>4466.9000000000005</c:v>
                </c:pt>
                <c:pt idx="31348">
                  <c:v>4466.92</c:v>
                </c:pt>
                <c:pt idx="31349">
                  <c:v>4466.9399999999996</c:v>
                </c:pt>
                <c:pt idx="31350">
                  <c:v>4466.96</c:v>
                </c:pt>
                <c:pt idx="31351">
                  <c:v>4466.9799999999996</c:v>
                </c:pt>
                <c:pt idx="31352">
                  <c:v>4467</c:v>
                </c:pt>
                <c:pt idx="31353">
                  <c:v>4467.0200000000004</c:v>
                </c:pt>
                <c:pt idx="31354">
                  <c:v>4467.04</c:v>
                </c:pt>
                <c:pt idx="31355">
                  <c:v>4467.0600000000004</c:v>
                </c:pt>
                <c:pt idx="31356">
                  <c:v>4467.08</c:v>
                </c:pt>
                <c:pt idx="31357">
                  <c:v>4467.1000000000004</c:v>
                </c:pt>
                <c:pt idx="31358">
                  <c:v>4467.1200000000035</c:v>
                </c:pt>
                <c:pt idx="31359">
                  <c:v>4467.1400000000003</c:v>
                </c:pt>
                <c:pt idx="31360">
                  <c:v>4467.1600000000035</c:v>
                </c:pt>
                <c:pt idx="31361">
                  <c:v>4467.18</c:v>
                </c:pt>
                <c:pt idx="31362">
                  <c:v>4467.2</c:v>
                </c:pt>
                <c:pt idx="31363">
                  <c:v>4467.22</c:v>
                </c:pt>
                <c:pt idx="31364">
                  <c:v>4467.24</c:v>
                </c:pt>
                <c:pt idx="31365">
                  <c:v>4467.26</c:v>
                </c:pt>
                <c:pt idx="31366">
                  <c:v>4467.28</c:v>
                </c:pt>
                <c:pt idx="31367">
                  <c:v>4467.3</c:v>
                </c:pt>
                <c:pt idx="31368">
                  <c:v>4467.3200000000024</c:v>
                </c:pt>
                <c:pt idx="31369">
                  <c:v>4467.34</c:v>
                </c:pt>
                <c:pt idx="31370">
                  <c:v>4467.3600000000024</c:v>
                </c:pt>
                <c:pt idx="31371">
                  <c:v>4467.38</c:v>
                </c:pt>
                <c:pt idx="31372">
                  <c:v>4467.4000000000005</c:v>
                </c:pt>
                <c:pt idx="31373">
                  <c:v>4467.42</c:v>
                </c:pt>
                <c:pt idx="31374">
                  <c:v>4467.4399999999996</c:v>
                </c:pt>
                <c:pt idx="31375">
                  <c:v>4467.46</c:v>
                </c:pt>
                <c:pt idx="31376">
                  <c:v>4467.4799999999996</c:v>
                </c:pt>
                <c:pt idx="31377">
                  <c:v>4467.5</c:v>
                </c:pt>
                <c:pt idx="31378">
                  <c:v>4467.5200000000004</c:v>
                </c:pt>
                <c:pt idx="31379">
                  <c:v>4467.54</c:v>
                </c:pt>
                <c:pt idx="31380">
                  <c:v>4467.5600000000004</c:v>
                </c:pt>
                <c:pt idx="31381">
                  <c:v>4467.58</c:v>
                </c:pt>
                <c:pt idx="31382">
                  <c:v>4467.6000000000004</c:v>
                </c:pt>
                <c:pt idx="31383">
                  <c:v>4467.6200000000035</c:v>
                </c:pt>
                <c:pt idx="31384">
                  <c:v>4467.6400000000003</c:v>
                </c:pt>
                <c:pt idx="31385">
                  <c:v>4467.6600000000035</c:v>
                </c:pt>
                <c:pt idx="31386">
                  <c:v>4467.68</c:v>
                </c:pt>
                <c:pt idx="31387">
                  <c:v>4467.7</c:v>
                </c:pt>
                <c:pt idx="31388">
                  <c:v>4467.72</c:v>
                </c:pt>
                <c:pt idx="31389">
                  <c:v>4467.74</c:v>
                </c:pt>
                <c:pt idx="31390">
                  <c:v>4467.76</c:v>
                </c:pt>
                <c:pt idx="31391">
                  <c:v>4467.78</c:v>
                </c:pt>
                <c:pt idx="31392">
                  <c:v>4467.8</c:v>
                </c:pt>
                <c:pt idx="31393">
                  <c:v>4467.8200000000024</c:v>
                </c:pt>
                <c:pt idx="31394">
                  <c:v>4467.84</c:v>
                </c:pt>
                <c:pt idx="31395">
                  <c:v>4467.8600000000024</c:v>
                </c:pt>
                <c:pt idx="31396">
                  <c:v>4467.88</c:v>
                </c:pt>
                <c:pt idx="31397">
                  <c:v>4467.9000000000005</c:v>
                </c:pt>
                <c:pt idx="31398">
                  <c:v>4467.92</c:v>
                </c:pt>
                <c:pt idx="31399">
                  <c:v>4467.9399999999996</c:v>
                </c:pt>
                <c:pt idx="31400">
                  <c:v>4467.96</c:v>
                </c:pt>
                <c:pt idx="31401">
                  <c:v>4467.9799999999996</c:v>
                </c:pt>
                <c:pt idx="31402">
                  <c:v>4468</c:v>
                </c:pt>
                <c:pt idx="31403">
                  <c:v>4468.0200000000004</c:v>
                </c:pt>
                <c:pt idx="31404">
                  <c:v>4468.04</c:v>
                </c:pt>
                <c:pt idx="31405">
                  <c:v>4468.0600000000004</c:v>
                </c:pt>
                <c:pt idx="31406">
                  <c:v>4468.08</c:v>
                </c:pt>
                <c:pt idx="31407">
                  <c:v>4468.1000000000004</c:v>
                </c:pt>
                <c:pt idx="31408">
                  <c:v>4468.1200000000035</c:v>
                </c:pt>
                <c:pt idx="31409">
                  <c:v>4468.1400000000003</c:v>
                </c:pt>
                <c:pt idx="31410">
                  <c:v>4468.1600000000035</c:v>
                </c:pt>
                <c:pt idx="31411">
                  <c:v>4468.18</c:v>
                </c:pt>
                <c:pt idx="31412">
                  <c:v>4468.2</c:v>
                </c:pt>
                <c:pt idx="31413">
                  <c:v>4468.22</c:v>
                </c:pt>
                <c:pt idx="31414">
                  <c:v>4468.24</c:v>
                </c:pt>
                <c:pt idx="31415">
                  <c:v>4468.26</c:v>
                </c:pt>
                <c:pt idx="31416">
                  <c:v>4468.28</c:v>
                </c:pt>
                <c:pt idx="31417">
                  <c:v>4468.3</c:v>
                </c:pt>
                <c:pt idx="31418">
                  <c:v>4468.3200000000024</c:v>
                </c:pt>
                <c:pt idx="31419">
                  <c:v>4468.34</c:v>
                </c:pt>
                <c:pt idx="31420">
                  <c:v>4468.3600000000024</c:v>
                </c:pt>
                <c:pt idx="31421">
                  <c:v>4468.38</c:v>
                </c:pt>
                <c:pt idx="31422">
                  <c:v>4468.4000000000005</c:v>
                </c:pt>
                <c:pt idx="31423">
                  <c:v>4468.42</c:v>
                </c:pt>
                <c:pt idx="31424">
                  <c:v>4468.4399999999996</c:v>
                </c:pt>
                <c:pt idx="31425">
                  <c:v>4468.46</c:v>
                </c:pt>
                <c:pt idx="31426">
                  <c:v>4468.4799999999996</c:v>
                </c:pt>
                <c:pt idx="31427">
                  <c:v>4468.5</c:v>
                </c:pt>
                <c:pt idx="31428">
                  <c:v>4468.5200000000004</c:v>
                </c:pt>
                <c:pt idx="31429">
                  <c:v>4468.54</c:v>
                </c:pt>
                <c:pt idx="31430">
                  <c:v>4468.5600000000004</c:v>
                </c:pt>
                <c:pt idx="31431">
                  <c:v>4468.58</c:v>
                </c:pt>
                <c:pt idx="31432">
                  <c:v>4468.6000000000004</c:v>
                </c:pt>
                <c:pt idx="31433">
                  <c:v>4468.6200000000035</c:v>
                </c:pt>
                <c:pt idx="31434">
                  <c:v>4468.6400000000003</c:v>
                </c:pt>
                <c:pt idx="31435">
                  <c:v>4468.6600000000035</c:v>
                </c:pt>
                <c:pt idx="31436">
                  <c:v>4468.68</c:v>
                </c:pt>
                <c:pt idx="31437">
                  <c:v>4468.7</c:v>
                </c:pt>
                <c:pt idx="31438">
                  <c:v>4468.72</c:v>
                </c:pt>
                <c:pt idx="31439">
                  <c:v>4468.74</c:v>
                </c:pt>
                <c:pt idx="31440">
                  <c:v>4468.76</c:v>
                </c:pt>
                <c:pt idx="31441">
                  <c:v>4468.78</c:v>
                </c:pt>
                <c:pt idx="31442">
                  <c:v>4468.8</c:v>
                </c:pt>
                <c:pt idx="31443">
                  <c:v>4468.8200000000024</c:v>
                </c:pt>
                <c:pt idx="31444">
                  <c:v>4468.84</c:v>
                </c:pt>
                <c:pt idx="31445">
                  <c:v>4468.8600000000024</c:v>
                </c:pt>
                <c:pt idx="31446">
                  <c:v>4468.88</c:v>
                </c:pt>
                <c:pt idx="31447">
                  <c:v>4468.9000000000005</c:v>
                </c:pt>
                <c:pt idx="31448">
                  <c:v>4468.92</c:v>
                </c:pt>
                <c:pt idx="31449">
                  <c:v>4468.9399999999996</c:v>
                </c:pt>
                <c:pt idx="31450">
                  <c:v>4468.96</c:v>
                </c:pt>
                <c:pt idx="31451">
                  <c:v>4468.9799999999996</c:v>
                </c:pt>
                <c:pt idx="31452">
                  <c:v>4469</c:v>
                </c:pt>
                <c:pt idx="31453">
                  <c:v>4469.0200000000004</c:v>
                </c:pt>
                <c:pt idx="31454">
                  <c:v>4469.04</c:v>
                </c:pt>
                <c:pt idx="31455">
                  <c:v>4469.0600000000004</c:v>
                </c:pt>
                <c:pt idx="31456">
                  <c:v>4469.08</c:v>
                </c:pt>
                <c:pt idx="31457">
                  <c:v>4469.1000000000004</c:v>
                </c:pt>
                <c:pt idx="31458">
                  <c:v>4469.1200000000035</c:v>
                </c:pt>
                <c:pt idx="31459">
                  <c:v>4469.1400000000003</c:v>
                </c:pt>
                <c:pt idx="31460">
                  <c:v>4469.1600000000035</c:v>
                </c:pt>
                <c:pt idx="31461">
                  <c:v>4469.18</c:v>
                </c:pt>
                <c:pt idx="31462">
                  <c:v>4469.2</c:v>
                </c:pt>
                <c:pt idx="31463">
                  <c:v>4469.22</c:v>
                </c:pt>
                <c:pt idx="31464">
                  <c:v>4469.24</c:v>
                </c:pt>
                <c:pt idx="31465">
                  <c:v>4469.26</c:v>
                </c:pt>
                <c:pt idx="31466">
                  <c:v>4469.28</c:v>
                </c:pt>
                <c:pt idx="31467">
                  <c:v>4469.3</c:v>
                </c:pt>
                <c:pt idx="31468">
                  <c:v>4469.3200000000024</c:v>
                </c:pt>
                <c:pt idx="31469">
                  <c:v>4469.34</c:v>
                </c:pt>
                <c:pt idx="31470">
                  <c:v>4469.3600000000024</c:v>
                </c:pt>
                <c:pt idx="31471">
                  <c:v>4469.38</c:v>
                </c:pt>
                <c:pt idx="31472">
                  <c:v>4469.4000000000005</c:v>
                </c:pt>
                <c:pt idx="31473">
                  <c:v>4469.42</c:v>
                </c:pt>
                <c:pt idx="31474">
                  <c:v>4469.4399999999996</c:v>
                </c:pt>
                <c:pt idx="31475">
                  <c:v>4469.46</c:v>
                </c:pt>
                <c:pt idx="31476">
                  <c:v>4469.4799999999996</c:v>
                </c:pt>
                <c:pt idx="31477">
                  <c:v>4469.5</c:v>
                </c:pt>
                <c:pt idx="31478">
                  <c:v>4469.5200000000004</c:v>
                </c:pt>
                <c:pt idx="31479">
                  <c:v>4469.54</c:v>
                </c:pt>
                <c:pt idx="31480">
                  <c:v>4469.5600000000004</c:v>
                </c:pt>
                <c:pt idx="31481">
                  <c:v>4469.58</c:v>
                </c:pt>
                <c:pt idx="31482">
                  <c:v>4469.6000000000004</c:v>
                </c:pt>
                <c:pt idx="31483">
                  <c:v>4469.6200000000035</c:v>
                </c:pt>
                <c:pt idx="31484">
                  <c:v>4469.6400000000003</c:v>
                </c:pt>
                <c:pt idx="31485">
                  <c:v>4469.6600000000035</c:v>
                </c:pt>
                <c:pt idx="31486">
                  <c:v>4469.68</c:v>
                </c:pt>
                <c:pt idx="31487">
                  <c:v>4469.7</c:v>
                </c:pt>
                <c:pt idx="31488">
                  <c:v>4469.72</c:v>
                </c:pt>
                <c:pt idx="31489">
                  <c:v>4469.74</c:v>
                </c:pt>
                <c:pt idx="31490">
                  <c:v>4469.76</c:v>
                </c:pt>
                <c:pt idx="31491">
                  <c:v>4469.78</c:v>
                </c:pt>
                <c:pt idx="31492">
                  <c:v>4469.8</c:v>
                </c:pt>
                <c:pt idx="31493">
                  <c:v>4469.8200000000024</c:v>
                </c:pt>
                <c:pt idx="31494">
                  <c:v>4469.84</c:v>
                </c:pt>
                <c:pt idx="31495">
                  <c:v>4469.8600000000024</c:v>
                </c:pt>
                <c:pt idx="31496">
                  <c:v>4469.88</c:v>
                </c:pt>
                <c:pt idx="31497">
                  <c:v>4469.9000000000005</c:v>
                </c:pt>
                <c:pt idx="31498">
                  <c:v>4469.92</c:v>
                </c:pt>
                <c:pt idx="31499">
                  <c:v>4469.9399999999996</c:v>
                </c:pt>
                <c:pt idx="31500">
                  <c:v>4469.96</c:v>
                </c:pt>
                <c:pt idx="31501">
                  <c:v>4469.9799999999996</c:v>
                </c:pt>
                <c:pt idx="31502">
                  <c:v>4470</c:v>
                </c:pt>
                <c:pt idx="31503">
                  <c:v>4470.0200000000004</c:v>
                </c:pt>
                <c:pt idx="31504">
                  <c:v>4470.04</c:v>
                </c:pt>
                <c:pt idx="31505">
                  <c:v>4470.0600000000004</c:v>
                </c:pt>
                <c:pt idx="31506">
                  <c:v>4470.08</c:v>
                </c:pt>
                <c:pt idx="31507">
                  <c:v>4470.1000000000004</c:v>
                </c:pt>
                <c:pt idx="31508">
                  <c:v>4470.1200000000035</c:v>
                </c:pt>
                <c:pt idx="31509">
                  <c:v>4470.1400000000003</c:v>
                </c:pt>
                <c:pt idx="31510">
                  <c:v>4470.1600000000035</c:v>
                </c:pt>
                <c:pt idx="31511">
                  <c:v>4470.18</c:v>
                </c:pt>
                <c:pt idx="31512">
                  <c:v>4470.2</c:v>
                </c:pt>
                <c:pt idx="31513">
                  <c:v>4470.22</c:v>
                </c:pt>
                <c:pt idx="31514">
                  <c:v>4470.24</c:v>
                </c:pt>
                <c:pt idx="31515">
                  <c:v>4470.26</c:v>
                </c:pt>
                <c:pt idx="31516">
                  <c:v>4470.28</c:v>
                </c:pt>
                <c:pt idx="31517">
                  <c:v>4470.3</c:v>
                </c:pt>
                <c:pt idx="31518">
                  <c:v>4470.3200000000024</c:v>
                </c:pt>
                <c:pt idx="31519">
                  <c:v>4470.34</c:v>
                </c:pt>
                <c:pt idx="31520">
                  <c:v>4470.3600000000024</c:v>
                </c:pt>
                <c:pt idx="31521">
                  <c:v>4470.38</c:v>
                </c:pt>
                <c:pt idx="31522">
                  <c:v>4470.4000000000005</c:v>
                </c:pt>
                <c:pt idx="31523">
                  <c:v>4470.42</c:v>
                </c:pt>
                <c:pt idx="31524">
                  <c:v>4470.4399999999996</c:v>
                </c:pt>
                <c:pt idx="31525">
                  <c:v>4470.46</c:v>
                </c:pt>
                <c:pt idx="31526">
                  <c:v>4470.4799999999996</c:v>
                </c:pt>
                <c:pt idx="31527">
                  <c:v>4470.5</c:v>
                </c:pt>
                <c:pt idx="31528">
                  <c:v>4470.5200000000004</c:v>
                </c:pt>
                <c:pt idx="31529">
                  <c:v>4470.54</c:v>
                </c:pt>
                <c:pt idx="31530">
                  <c:v>4470.5600000000004</c:v>
                </c:pt>
                <c:pt idx="31531">
                  <c:v>4470.58</c:v>
                </c:pt>
                <c:pt idx="31532">
                  <c:v>4470.6000000000004</c:v>
                </c:pt>
                <c:pt idx="31533">
                  <c:v>4470.6200000000035</c:v>
                </c:pt>
                <c:pt idx="31534">
                  <c:v>4470.6400000000003</c:v>
                </c:pt>
                <c:pt idx="31535">
                  <c:v>4470.6600000000035</c:v>
                </c:pt>
                <c:pt idx="31536">
                  <c:v>4470.68</c:v>
                </c:pt>
                <c:pt idx="31537">
                  <c:v>4470.7</c:v>
                </c:pt>
                <c:pt idx="31538">
                  <c:v>4470.72</c:v>
                </c:pt>
                <c:pt idx="31539">
                  <c:v>4470.74</c:v>
                </c:pt>
                <c:pt idx="31540">
                  <c:v>4470.76</c:v>
                </c:pt>
                <c:pt idx="31541">
                  <c:v>4470.78</c:v>
                </c:pt>
                <c:pt idx="31542">
                  <c:v>4470.8</c:v>
                </c:pt>
                <c:pt idx="31543">
                  <c:v>4470.8200000000024</c:v>
                </c:pt>
                <c:pt idx="31544">
                  <c:v>4470.84</c:v>
                </c:pt>
                <c:pt idx="31545">
                  <c:v>4470.8600000000024</c:v>
                </c:pt>
                <c:pt idx="31546">
                  <c:v>4470.88</c:v>
                </c:pt>
                <c:pt idx="31547">
                  <c:v>4470.9000000000005</c:v>
                </c:pt>
                <c:pt idx="31548">
                  <c:v>4470.92</c:v>
                </c:pt>
                <c:pt idx="31549">
                  <c:v>4470.9399999999996</c:v>
                </c:pt>
                <c:pt idx="31550">
                  <c:v>4470.96</c:v>
                </c:pt>
                <c:pt idx="31551">
                  <c:v>4470.9799999999996</c:v>
                </c:pt>
                <c:pt idx="31552">
                  <c:v>4471</c:v>
                </c:pt>
                <c:pt idx="31553">
                  <c:v>4471.0200000000004</c:v>
                </c:pt>
                <c:pt idx="31554">
                  <c:v>4471.04</c:v>
                </c:pt>
                <c:pt idx="31555">
                  <c:v>4471.0600000000004</c:v>
                </c:pt>
                <c:pt idx="31556">
                  <c:v>4471.08</c:v>
                </c:pt>
                <c:pt idx="31557">
                  <c:v>4471.1000000000004</c:v>
                </c:pt>
                <c:pt idx="31558">
                  <c:v>4471.1200000000035</c:v>
                </c:pt>
                <c:pt idx="31559">
                  <c:v>4471.1400000000003</c:v>
                </c:pt>
                <c:pt idx="31560">
                  <c:v>4471.1600000000035</c:v>
                </c:pt>
                <c:pt idx="31561">
                  <c:v>4471.18</c:v>
                </c:pt>
                <c:pt idx="31562">
                  <c:v>4471.2</c:v>
                </c:pt>
                <c:pt idx="31563">
                  <c:v>4471.22</c:v>
                </c:pt>
                <c:pt idx="31564">
                  <c:v>4471.24</c:v>
                </c:pt>
                <c:pt idx="31565">
                  <c:v>4471.26</c:v>
                </c:pt>
                <c:pt idx="31566">
                  <c:v>4471.28</c:v>
                </c:pt>
                <c:pt idx="31567">
                  <c:v>4471.3</c:v>
                </c:pt>
                <c:pt idx="31568">
                  <c:v>4471.3200000000024</c:v>
                </c:pt>
                <c:pt idx="31569">
                  <c:v>4471.34</c:v>
                </c:pt>
                <c:pt idx="31570">
                  <c:v>4471.3600000000024</c:v>
                </c:pt>
                <c:pt idx="31571">
                  <c:v>4471.38</c:v>
                </c:pt>
                <c:pt idx="31572">
                  <c:v>4471.4000000000005</c:v>
                </c:pt>
                <c:pt idx="31573">
                  <c:v>4471.42</c:v>
                </c:pt>
                <c:pt idx="31574">
                  <c:v>4471.4399999999996</c:v>
                </c:pt>
                <c:pt idx="31575">
                  <c:v>4471.46</c:v>
                </c:pt>
                <c:pt idx="31576">
                  <c:v>4471.4799999999996</c:v>
                </c:pt>
                <c:pt idx="31577">
                  <c:v>4471.5</c:v>
                </c:pt>
                <c:pt idx="31578">
                  <c:v>4471.5200000000004</c:v>
                </c:pt>
                <c:pt idx="31579">
                  <c:v>4471.54</c:v>
                </c:pt>
                <c:pt idx="31580">
                  <c:v>4471.5600000000004</c:v>
                </c:pt>
                <c:pt idx="31581">
                  <c:v>4471.58</c:v>
                </c:pt>
                <c:pt idx="31582">
                  <c:v>4471.6000000000004</c:v>
                </c:pt>
                <c:pt idx="31583">
                  <c:v>4471.6200000000035</c:v>
                </c:pt>
                <c:pt idx="31584">
                  <c:v>4471.6400000000003</c:v>
                </c:pt>
                <c:pt idx="31585">
                  <c:v>4471.6600000000035</c:v>
                </c:pt>
                <c:pt idx="31586">
                  <c:v>4471.68</c:v>
                </c:pt>
                <c:pt idx="31587">
                  <c:v>4471.7</c:v>
                </c:pt>
                <c:pt idx="31588">
                  <c:v>4471.72</c:v>
                </c:pt>
                <c:pt idx="31589">
                  <c:v>4471.74</c:v>
                </c:pt>
                <c:pt idx="31590">
                  <c:v>4471.76</c:v>
                </c:pt>
                <c:pt idx="31591">
                  <c:v>4471.78</c:v>
                </c:pt>
                <c:pt idx="31592">
                  <c:v>4471.8</c:v>
                </c:pt>
                <c:pt idx="31593">
                  <c:v>4471.8200000000024</c:v>
                </c:pt>
                <c:pt idx="31594">
                  <c:v>4471.84</c:v>
                </c:pt>
                <c:pt idx="31595">
                  <c:v>4471.8600000000024</c:v>
                </c:pt>
                <c:pt idx="31596">
                  <c:v>4471.88</c:v>
                </c:pt>
                <c:pt idx="31597">
                  <c:v>4471.9000000000005</c:v>
                </c:pt>
                <c:pt idx="31598">
                  <c:v>4471.92</c:v>
                </c:pt>
                <c:pt idx="31599">
                  <c:v>4471.9399999999996</c:v>
                </c:pt>
                <c:pt idx="31600">
                  <c:v>4471.96</c:v>
                </c:pt>
                <c:pt idx="31601">
                  <c:v>4471.9799999999996</c:v>
                </c:pt>
                <c:pt idx="31602">
                  <c:v>4472</c:v>
                </c:pt>
                <c:pt idx="31603">
                  <c:v>4472.0200000000004</c:v>
                </c:pt>
                <c:pt idx="31604">
                  <c:v>4472.04</c:v>
                </c:pt>
                <c:pt idx="31605">
                  <c:v>4472.0600000000004</c:v>
                </c:pt>
                <c:pt idx="31606">
                  <c:v>4472.08</c:v>
                </c:pt>
                <c:pt idx="31607">
                  <c:v>4472.1000000000004</c:v>
                </c:pt>
                <c:pt idx="31608">
                  <c:v>4472.1200000000035</c:v>
                </c:pt>
                <c:pt idx="31609">
                  <c:v>4472.1400000000003</c:v>
                </c:pt>
                <c:pt idx="31610">
                  <c:v>4472.1600000000035</c:v>
                </c:pt>
                <c:pt idx="31611">
                  <c:v>4472.18</c:v>
                </c:pt>
                <c:pt idx="31612">
                  <c:v>4472.2</c:v>
                </c:pt>
                <c:pt idx="31613">
                  <c:v>4472.22</c:v>
                </c:pt>
                <c:pt idx="31614">
                  <c:v>4472.24</c:v>
                </c:pt>
                <c:pt idx="31615">
                  <c:v>4472.26</c:v>
                </c:pt>
                <c:pt idx="31616">
                  <c:v>4472.28</c:v>
                </c:pt>
                <c:pt idx="31617">
                  <c:v>4472.3</c:v>
                </c:pt>
                <c:pt idx="31618">
                  <c:v>4472.3200000000024</c:v>
                </c:pt>
                <c:pt idx="31619">
                  <c:v>4472.34</c:v>
                </c:pt>
                <c:pt idx="31620">
                  <c:v>4472.3600000000024</c:v>
                </c:pt>
                <c:pt idx="31621">
                  <c:v>4472.38</c:v>
                </c:pt>
                <c:pt idx="31622">
                  <c:v>4472.4000000000005</c:v>
                </c:pt>
                <c:pt idx="31623">
                  <c:v>4472.42</c:v>
                </c:pt>
                <c:pt idx="31624">
                  <c:v>4472.4399999999996</c:v>
                </c:pt>
                <c:pt idx="31625">
                  <c:v>4472.46</c:v>
                </c:pt>
                <c:pt idx="31626">
                  <c:v>4472.4799999999996</c:v>
                </c:pt>
                <c:pt idx="31627">
                  <c:v>4472.5</c:v>
                </c:pt>
                <c:pt idx="31628">
                  <c:v>4472.5200000000004</c:v>
                </c:pt>
                <c:pt idx="31629">
                  <c:v>4472.54</c:v>
                </c:pt>
                <c:pt idx="31630">
                  <c:v>4472.5600000000004</c:v>
                </c:pt>
                <c:pt idx="31631">
                  <c:v>4472.58</c:v>
                </c:pt>
                <c:pt idx="31632">
                  <c:v>4472.6000000000004</c:v>
                </c:pt>
                <c:pt idx="31633">
                  <c:v>4472.6200000000035</c:v>
                </c:pt>
                <c:pt idx="31634">
                  <c:v>4472.6400000000003</c:v>
                </c:pt>
                <c:pt idx="31635">
                  <c:v>4472.6600000000035</c:v>
                </c:pt>
                <c:pt idx="31636">
                  <c:v>4472.68</c:v>
                </c:pt>
                <c:pt idx="31637">
                  <c:v>4472.7</c:v>
                </c:pt>
                <c:pt idx="31638">
                  <c:v>4472.72</c:v>
                </c:pt>
                <c:pt idx="31639">
                  <c:v>4472.74</c:v>
                </c:pt>
                <c:pt idx="31640">
                  <c:v>4472.76</c:v>
                </c:pt>
                <c:pt idx="31641">
                  <c:v>4472.78</c:v>
                </c:pt>
                <c:pt idx="31642">
                  <c:v>4472.8</c:v>
                </c:pt>
                <c:pt idx="31643">
                  <c:v>4472.8200000000024</c:v>
                </c:pt>
                <c:pt idx="31644">
                  <c:v>4472.84</c:v>
                </c:pt>
                <c:pt idx="31645">
                  <c:v>4472.8600000000024</c:v>
                </c:pt>
                <c:pt idx="31646">
                  <c:v>4472.88</c:v>
                </c:pt>
                <c:pt idx="31647">
                  <c:v>4472.9000000000005</c:v>
                </c:pt>
                <c:pt idx="31648">
                  <c:v>4472.92</c:v>
                </c:pt>
                <c:pt idx="31649">
                  <c:v>4472.9399999999996</c:v>
                </c:pt>
                <c:pt idx="31650">
                  <c:v>4472.96</c:v>
                </c:pt>
                <c:pt idx="31651">
                  <c:v>4472.9799999999996</c:v>
                </c:pt>
                <c:pt idx="31652">
                  <c:v>4473</c:v>
                </c:pt>
                <c:pt idx="31653">
                  <c:v>4473.0200000000004</c:v>
                </c:pt>
                <c:pt idx="31654">
                  <c:v>4473.04</c:v>
                </c:pt>
                <c:pt idx="31655">
                  <c:v>4473.0600000000004</c:v>
                </c:pt>
                <c:pt idx="31656">
                  <c:v>4473.08</c:v>
                </c:pt>
                <c:pt idx="31657">
                  <c:v>4473.1000000000004</c:v>
                </c:pt>
                <c:pt idx="31658">
                  <c:v>4473.1200000000035</c:v>
                </c:pt>
                <c:pt idx="31659">
                  <c:v>4473.1400000000003</c:v>
                </c:pt>
                <c:pt idx="31660">
                  <c:v>4473.1600000000035</c:v>
                </c:pt>
                <c:pt idx="31661">
                  <c:v>4473.18</c:v>
                </c:pt>
                <c:pt idx="31662">
                  <c:v>4473.2</c:v>
                </c:pt>
                <c:pt idx="31663">
                  <c:v>4473.22</c:v>
                </c:pt>
                <c:pt idx="31664">
                  <c:v>4473.24</c:v>
                </c:pt>
                <c:pt idx="31665">
                  <c:v>4473.26</c:v>
                </c:pt>
                <c:pt idx="31666">
                  <c:v>4473.28</c:v>
                </c:pt>
                <c:pt idx="31667">
                  <c:v>4473.3</c:v>
                </c:pt>
                <c:pt idx="31668">
                  <c:v>4473.3200000000024</c:v>
                </c:pt>
                <c:pt idx="31669">
                  <c:v>4473.34</c:v>
                </c:pt>
                <c:pt idx="31670">
                  <c:v>4473.3600000000024</c:v>
                </c:pt>
                <c:pt idx="31671">
                  <c:v>4473.38</c:v>
                </c:pt>
                <c:pt idx="31672">
                  <c:v>4473.4000000000005</c:v>
                </c:pt>
                <c:pt idx="31673">
                  <c:v>4473.42</c:v>
                </c:pt>
                <c:pt idx="31674">
                  <c:v>4473.4399999999996</c:v>
                </c:pt>
                <c:pt idx="31675">
                  <c:v>4473.46</c:v>
                </c:pt>
                <c:pt idx="31676">
                  <c:v>4473.4799999999996</c:v>
                </c:pt>
                <c:pt idx="31677">
                  <c:v>4473.5</c:v>
                </c:pt>
                <c:pt idx="31678">
                  <c:v>4473.5200000000004</c:v>
                </c:pt>
                <c:pt idx="31679">
                  <c:v>4473.54</c:v>
                </c:pt>
                <c:pt idx="31680">
                  <c:v>4473.5600000000004</c:v>
                </c:pt>
                <c:pt idx="31681">
                  <c:v>4473.58</c:v>
                </c:pt>
                <c:pt idx="31682">
                  <c:v>4473.6000000000004</c:v>
                </c:pt>
                <c:pt idx="31683">
                  <c:v>4473.6200000000035</c:v>
                </c:pt>
                <c:pt idx="31684">
                  <c:v>4473.6400000000003</c:v>
                </c:pt>
                <c:pt idx="31685">
                  <c:v>4473.6600000000035</c:v>
                </c:pt>
                <c:pt idx="31686">
                  <c:v>4473.68</c:v>
                </c:pt>
                <c:pt idx="31687">
                  <c:v>4473.7</c:v>
                </c:pt>
                <c:pt idx="31688">
                  <c:v>4473.72</c:v>
                </c:pt>
                <c:pt idx="31689">
                  <c:v>4473.74</c:v>
                </c:pt>
                <c:pt idx="31690">
                  <c:v>4473.76</c:v>
                </c:pt>
                <c:pt idx="31691">
                  <c:v>4473.78</c:v>
                </c:pt>
                <c:pt idx="31692">
                  <c:v>4473.8</c:v>
                </c:pt>
                <c:pt idx="31693">
                  <c:v>4473.8200000000024</c:v>
                </c:pt>
                <c:pt idx="31694">
                  <c:v>4473.84</c:v>
                </c:pt>
                <c:pt idx="31695">
                  <c:v>4473.8600000000024</c:v>
                </c:pt>
                <c:pt idx="31696">
                  <c:v>4473.88</c:v>
                </c:pt>
                <c:pt idx="31697">
                  <c:v>4473.9000000000005</c:v>
                </c:pt>
                <c:pt idx="31698">
                  <c:v>4473.92</c:v>
                </c:pt>
                <c:pt idx="31699">
                  <c:v>4473.9399999999996</c:v>
                </c:pt>
                <c:pt idx="31700">
                  <c:v>4473.96</c:v>
                </c:pt>
                <c:pt idx="31701">
                  <c:v>4473.9799999999996</c:v>
                </c:pt>
                <c:pt idx="31702">
                  <c:v>4474</c:v>
                </c:pt>
                <c:pt idx="31703">
                  <c:v>4474.0200000000004</c:v>
                </c:pt>
                <c:pt idx="31704">
                  <c:v>4474.04</c:v>
                </c:pt>
                <c:pt idx="31705">
                  <c:v>4474.0600000000004</c:v>
                </c:pt>
                <c:pt idx="31706">
                  <c:v>4474.08</c:v>
                </c:pt>
                <c:pt idx="31707">
                  <c:v>4474.1000000000004</c:v>
                </c:pt>
                <c:pt idx="31708">
                  <c:v>4474.1200000000035</c:v>
                </c:pt>
                <c:pt idx="31709">
                  <c:v>4474.1400000000003</c:v>
                </c:pt>
                <c:pt idx="31710">
                  <c:v>4474.1600000000035</c:v>
                </c:pt>
                <c:pt idx="31711">
                  <c:v>4474.18</c:v>
                </c:pt>
                <c:pt idx="31712">
                  <c:v>4474.2</c:v>
                </c:pt>
                <c:pt idx="31713">
                  <c:v>4474.22</c:v>
                </c:pt>
                <c:pt idx="31714">
                  <c:v>4474.24</c:v>
                </c:pt>
                <c:pt idx="31715">
                  <c:v>4474.26</c:v>
                </c:pt>
                <c:pt idx="31716">
                  <c:v>4474.28</c:v>
                </c:pt>
                <c:pt idx="31717">
                  <c:v>4474.3</c:v>
                </c:pt>
                <c:pt idx="31718">
                  <c:v>4474.3200000000024</c:v>
                </c:pt>
                <c:pt idx="31719">
                  <c:v>4474.34</c:v>
                </c:pt>
                <c:pt idx="31720">
                  <c:v>4474.3600000000024</c:v>
                </c:pt>
                <c:pt idx="31721">
                  <c:v>4474.38</c:v>
                </c:pt>
                <c:pt idx="31722">
                  <c:v>4474.4000000000005</c:v>
                </c:pt>
                <c:pt idx="31723">
                  <c:v>4474.42</c:v>
                </c:pt>
                <c:pt idx="31724">
                  <c:v>4474.4399999999996</c:v>
                </c:pt>
                <c:pt idx="31725">
                  <c:v>4474.46</c:v>
                </c:pt>
                <c:pt idx="31726">
                  <c:v>4474.4799999999996</c:v>
                </c:pt>
                <c:pt idx="31727">
                  <c:v>4474.5</c:v>
                </c:pt>
                <c:pt idx="31728">
                  <c:v>4474.5200000000004</c:v>
                </c:pt>
                <c:pt idx="31729">
                  <c:v>4474.54</c:v>
                </c:pt>
                <c:pt idx="31730">
                  <c:v>4474.5600000000004</c:v>
                </c:pt>
                <c:pt idx="31731">
                  <c:v>4474.58</c:v>
                </c:pt>
                <c:pt idx="31732">
                  <c:v>4474.6000000000004</c:v>
                </c:pt>
                <c:pt idx="31733">
                  <c:v>4474.6200000000035</c:v>
                </c:pt>
                <c:pt idx="31734">
                  <c:v>4474.6400000000003</c:v>
                </c:pt>
                <c:pt idx="31735">
                  <c:v>4474.6600000000035</c:v>
                </c:pt>
                <c:pt idx="31736">
                  <c:v>4474.68</c:v>
                </c:pt>
                <c:pt idx="31737">
                  <c:v>4474.7</c:v>
                </c:pt>
                <c:pt idx="31738">
                  <c:v>4474.72</c:v>
                </c:pt>
                <c:pt idx="31739">
                  <c:v>4474.74</c:v>
                </c:pt>
                <c:pt idx="31740">
                  <c:v>4474.76</c:v>
                </c:pt>
                <c:pt idx="31741">
                  <c:v>4474.78</c:v>
                </c:pt>
                <c:pt idx="31742">
                  <c:v>4474.8</c:v>
                </c:pt>
                <c:pt idx="31743">
                  <c:v>4474.8200000000024</c:v>
                </c:pt>
                <c:pt idx="31744">
                  <c:v>4474.84</c:v>
                </c:pt>
                <c:pt idx="31745">
                  <c:v>4474.8600000000024</c:v>
                </c:pt>
                <c:pt idx="31746">
                  <c:v>4474.88</c:v>
                </c:pt>
                <c:pt idx="31747">
                  <c:v>4474.9000000000005</c:v>
                </c:pt>
                <c:pt idx="31748">
                  <c:v>4474.92</c:v>
                </c:pt>
                <c:pt idx="31749">
                  <c:v>4474.9399999999996</c:v>
                </c:pt>
                <c:pt idx="31750">
                  <c:v>4474.96</c:v>
                </c:pt>
                <c:pt idx="31751">
                  <c:v>4474.9799999999996</c:v>
                </c:pt>
                <c:pt idx="31752">
                  <c:v>4475</c:v>
                </c:pt>
                <c:pt idx="31753">
                  <c:v>4475.0200000000004</c:v>
                </c:pt>
                <c:pt idx="31754">
                  <c:v>4475.04</c:v>
                </c:pt>
                <c:pt idx="31755">
                  <c:v>4475.0600000000004</c:v>
                </c:pt>
                <c:pt idx="31756">
                  <c:v>4475.08</c:v>
                </c:pt>
                <c:pt idx="31757">
                  <c:v>4475.1000000000004</c:v>
                </c:pt>
                <c:pt idx="31758">
                  <c:v>4475.1200000000035</c:v>
                </c:pt>
                <c:pt idx="31759">
                  <c:v>4475.1400000000003</c:v>
                </c:pt>
                <c:pt idx="31760">
                  <c:v>4475.1600000000035</c:v>
                </c:pt>
                <c:pt idx="31761">
                  <c:v>4475.18</c:v>
                </c:pt>
                <c:pt idx="31762">
                  <c:v>4475.2</c:v>
                </c:pt>
                <c:pt idx="31763">
                  <c:v>4475.22</c:v>
                </c:pt>
                <c:pt idx="31764">
                  <c:v>4475.24</c:v>
                </c:pt>
                <c:pt idx="31765">
                  <c:v>4475.26</c:v>
                </c:pt>
                <c:pt idx="31766">
                  <c:v>4475.28</c:v>
                </c:pt>
                <c:pt idx="31767">
                  <c:v>4475.3</c:v>
                </c:pt>
                <c:pt idx="31768">
                  <c:v>4475.3200000000024</c:v>
                </c:pt>
                <c:pt idx="31769">
                  <c:v>4475.34</c:v>
                </c:pt>
                <c:pt idx="31770">
                  <c:v>4475.3600000000024</c:v>
                </c:pt>
                <c:pt idx="31771">
                  <c:v>4475.38</c:v>
                </c:pt>
                <c:pt idx="31772">
                  <c:v>4475.4000000000005</c:v>
                </c:pt>
                <c:pt idx="31773">
                  <c:v>4475.42</c:v>
                </c:pt>
                <c:pt idx="31774">
                  <c:v>4475.4399999999996</c:v>
                </c:pt>
                <c:pt idx="31775">
                  <c:v>4475.46</c:v>
                </c:pt>
                <c:pt idx="31776">
                  <c:v>4475.4799999999996</c:v>
                </c:pt>
                <c:pt idx="31777">
                  <c:v>4475.5</c:v>
                </c:pt>
                <c:pt idx="31778">
                  <c:v>4475.5200000000004</c:v>
                </c:pt>
                <c:pt idx="31779">
                  <c:v>4475.54</c:v>
                </c:pt>
                <c:pt idx="31780">
                  <c:v>4475.5600000000004</c:v>
                </c:pt>
                <c:pt idx="31781">
                  <c:v>4475.58</c:v>
                </c:pt>
                <c:pt idx="31782">
                  <c:v>4475.6000000000004</c:v>
                </c:pt>
                <c:pt idx="31783">
                  <c:v>4475.6200000000035</c:v>
                </c:pt>
                <c:pt idx="31784">
                  <c:v>4475.6400000000003</c:v>
                </c:pt>
                <c:pt idx="31785">
                  <c:v>4475.6600000000035</c:v>
                </c:pt>
                <c:pt idx="31786">
                  <c:v>4475.68</c:v>
                </c:pt>
                <c:pt idx="31787">
                  <c:v>4475.7</c:v>
                </c:pt>
                <c:pt idx="31788">
                  <c:v>4475.72</c:v>
                </c:pt>
                <c:pt idx="31789">
                  <c:v>4475.74</c:v>
                </c:pt>
                <c:pt idx="31790">
                  <c:v>4475.76</c:v>
                </c:pt>
                <c:pt idx="31791">
                  <c:v>4475.78</c:v>
                </c:pt>
                <c:pt idx="31792">
                  <c:v>4475.8</c:v>
                </c:pt>
                <c:pt idx="31793">
                  <c:v>4475.8200000000024</c:v>
                </c:pt>
                <c:pt idx="31794">
                  <c:v>4475.84</c:v>
                </c:pt>
                <c:pt idx="31795">
                  <c:v>4475.8600000000024</c:v>
                </c:pt>
                <c:pt idx="31796">
                  <c:v>4475.88</c:v>
                </c:pt>
                <c:pt idx="31797">
                  <c:v>4475.9000000000005</c:v>
                </c:pt>
                <c:pt idx="31798">
                  <c:v>4475.92</c:v>
                </c:pt>
                <c:pt idx="31799">
                  <c:v>4475.9399999999996</c:v>
                </c:pt>
                <c:pt idx="31800">
                  <c:v>4475.96</c:v>
                </c:pt>
                <c:pt idx="31801">
                  <c:v>4475.9799999999996</c:v>
                </c:pt>
                <c:pt idx="31802">
                  <c:v>4476</c:v>
                </c:pt>
                <c:pt idx="31803">
                  <c:v>4476.0200000000004</c:v>
                </c:pt>
                <c:pt idx="31804">
                  <c:v>4476.04</c:v>
                </c:pt>
                <c:pt idx="31805">
                  <c:v>4476.0600000000004</c:v>
                </c:pt>
                <c:pt idx="31806">
                  <c:v>4476.08</c:v>
                </c:pt>
                <c:pt idx="31807">
                  <c:v>4476.1000000000004</c:v>
                </c:pt>
                <c:pt idx="31808">
                  <c:v>4476.1200000000035</c:v>
                </c:pt>
                <c:pt idx="31809">
                  <c:v>4476.1400000000003</c:v>
                </c:pt>
                <c:pt idx="31810">
                  <c:v>4476.1600000000035</c:v>
                </c:pt>
                <c:pt idx="31811">
                  <c:v>4476.18</c:v>
                </c:pt>
                <c:pt idx="31812">
                  <c:v>4476.2</c:v>
                </c:pt>
                <c:pt idx="31813">
                  <c:v>4476.22</c:v>
                </c:pt>
                <c:pt idx="31814">
                  <c:v>4476.24</c:v>
                </c:pt>
                <c:pt idx="31815">
                  <c:v>4476.26</c:v>
                </c:pt>
                <c:pt idx="31816">
                  <c:v>4476.28</c:v>
                </c:pt>
                <c:pt idx="31817">
                  <c:v>4476.3</c:v>
                </c:pt>
                <c:pt idx="31818">
                  <c:v>4476.3200000000024</c:v>
                </c:pt>
                <c:pt idx="31819">
                  <c:v>4476.34</c:v>
                </c:pt>
                <c:pt idx="31820">
                  <c:v>4476.3600000000024</c:v>
                </c:pt>
                <c:pt idx="31821">
                  <c:v>4476.38</c:v>
                </c:pt>
                <c:pt idx="31822">
                  <c:v>4476.4000000000005</c:v>
                </c:pt>
                <c:pt idx="31823">
                  <c:v>4476.42</c:v>
                </c:pt>
                <c:pt idx="31824">
                  <c:v>4476.4399999999996</c:v>
                </c:pt>
                <c:pt idx="31825">
                  <c:v>4476.46</c:v>
                </c:pt>
                <c:pt idx="31826">
                  <c:v>4476.4799999999996</c:v>
                </c:pt>
                <c:pt idx="31827">
                  <c:v>4476.5</c:v>
                </c:pt>
                <c:pt idx="31828">
                  <c:v>4476.5200000000004</c:v>
                </c:pt>
                <c:pt idx="31829">
                  <c:v>4476.54</c:v>
                </c:pt>
                <c:pt idx="31830">
                  <c:v>4476.5600000000004</c:v>
                </c:pt>
                <c:pt idx="31831">
                  <c:v>4476.58</c:v>
                </c:pt>
                <c:pt idx="31832">
                  <c:v>4476.6000000000004</c:v>
                </c:pt>
                <c:pt idx="31833">
                  <c:v>4476.6200000000035</c:v>
                </c:pt>
                <c:pt idx="31834">
                  <c:v>4476.6400000000003</c:v>
                </c:pt>
                <c:pt idx="31835">
                  <c:v>4476.6600000000035</c:v>
                </c:pt>
                <c:pt idx="31836">
                  <c:v>4476.68</c:v>
                </c:pt>
                <c:pt idx="31837">
                  <c:v>4476.7</c:v>
                </c:pt>
                <c:pt idx="31838">
                  <c:v>4476.72</c:v>
                </c:pt>
                <c:pt idx="31839">
                  <c:v>4476.74</c:v>
                </c:pt>
                <c:pt idx="31840">
                  <c:v>4476.76</c:v>
                </c:pt>
                <c:pt idx="31841">
                  <c:v>4476.78</c:v>
                </c:pt>
                <c:pt idx="31842">
                  <c:v>4476.8</c:v>
                </c:pt>
                <c:pt idx="31843">
                  <c:v>4476.8200000000024</c:v>
                </c:pt>
                <c:pt idx="31844">
                  <c:v>4476.84</c:v>
                </c:pt>
                <c:pt idx="31845">
                  <c:v>4476.8600000000024</c:v>
                </c:pt>
                <c:pt idx="31846">
                  <c:v>4476.88</c:v>
                </c:pt>
                <c:pt idx="31847">
                  <c:v>4476.9000000000005</c:v>
                </c:pt>
                <c:pt idx="31848">
                  <c:v>4476.92</c:v>
                </c:pt>
                <c:pt idx="31849">
                  <c:v>4476.9399999999996</c:v>
                </c:pt>
                <c:pt idx="31850">
                  <c:v>4476.96</c:v>
                </c:pt>
                <c:pt idx="31851">
                  <c:v>4476.9799999999996</c:v>
                </c:pt>
                <c:pt idx="31852">
                  <c:v>4477</c:v>
                </c:pt>
                <c:pt idx="31853">
                  <c:v>4477.0200000000004</c:v>
                </c:pt>
                <c:pt idx="31854">
                  <c:v>4477.04</c:v>
                </c:pt>
                <c:pt idx="31855">
                  <c:v>4477.0600000000004</c:v>
                </c:pt>
                <c:pt idx="31856">
                  <c:v>4477.08</c:v>
                </c:pt>
                <c:pt idx="31857">
                  <c:v>4477.1000000000004</c:v>
                </c:pt>
                <c:pt idx="31858">
                  <c:v>4477.1200000000035</c:v>
                </c:pt>
                <c:pt idx="31859">
                  <c:v>4477.1400000000003</c:v>
                </c:pt>
                <c:pt idx="31860">
                  <c:v>4477.1600000000035</c:v>
                </c:pt>
                <c:pt idx="31861">
                  <c:v>4477.18</c:v>
                </c:pt>
                <c:pt idx="31862">
                  <c:v>4477.2</c:v>
                </c:pt>
                <c:pt idx="31863">
                  <c:v>4477.22</c:v>
                </c:pt>
                <c:pt idx="31864">
                  <c:v>4477.24</c:v>
                </c:pt>
                <c:pt idx="31865">
                  <c:v>4477.26</c:v>
                </c:pt>
                <c:pt idx="31866">
                  <c:v>4477.28</c:v>
                </c:pt>
                <c:pt idx="31867">
                  <c:v>4477.3</c:v>
                </c:pt>
                <c:pt idx="31868">
                  <c:v>4477.3200000000024</c:v>
                </c:pt>
                <c:pt idx="31869">
                  <c:v>4477.34</c:v>
                </c:pt>
                <c:pt idx="31870">
                  <c:v>4477.3600000000024</c:v>
                </c:pt>
                <c:pt idx="31871">
                  <c:v>4477.38</c:v>
                </c:pt>
                <c:pt idx="31872">
                  <c:v>4477.4000000000005</c:v>
                </c:pt>
                <c:pt idx="31873">
                  <c:v>4477.42</c:v>
                </c:pt>
                <c:pt idx="31874">
                  <c:v>4477.4399999999996</c:v>
                </c:pt>
                <c:pt idx="31875">
                  <c:v>4477.46</c:v>
                </c:pt>
                <c:pt idx="31876">
                  <c:v>4477.4799999999996</c:v>
                </c:pt>
                <c:pt idx="31877">
                  <c:v>4477.5</c:v>
                </c:pt>
                <c:pt idx="31878">
                  <c:v>4477.5200000000004</c:v>
                </c:pt>
                <c:pt idx="31879">
                  <c:v>4477.54</c:v>
                </c:pt>
                <c:pt idx="31880">
                  <c:v>4477.5600000000004</c:v>
                </c:pt>
                <c:pt idx="31881">
                  <c:v>4477.58</c:v>
                </c:pt>
                <c:pt idx="31882">
                  <c:v>4477.6000000000004</c:v>
                </c:pt>
                <c:pt idx="31883">
                  <c:v>4477.6200000000035</c:v>
                </c:pt>
                <c:pt idx="31884">
                  <c:v>4477.6400000000003</c:v>
                </c:pt>
                <c:pt idx="31885">
                  <c:v>4477.6600000000035</c:v>
                </c:pt>
                <c:pt idx="31886">
                  <c:v>4477.68</c:v>
                </c:pt>
                <c:pt idx="31887">
                  <c:v>4477.7</c:v>
                </c:pt>
                <c:pt idx="31888">
                  <c:v>4477.72</c:v>
                </c:pt>
                <c:pt idx="31889">
                  <c:v>4477.74</c:v>
                </c:pt>
                <c:pt idx="31890">
                  <c:v>4477.76</c:v>
                </c:pt>
                <c:pt idx="31891">
                  <c:v>4477.78</c:v>
                </c:pt>
                <c:pt idx="31892">
                  <c:v>4477.8</c:v>
                </c:pt>
                <c:pt idx="31893">
                  <c:v>4477.8200000000024</c:v>
                </c:pt>
                <c:pt idx="31894">
                  <c:v>4477.84</c:v>
                </c:pt>
                <c:pt idx="31895">
                  <c:v>4477.8600000000024</c:v>
                </c:pt>
                <c:pt idx="31896">
                  <c:v>4477.88</c:v>
                </c:pt>
                <c:pt idx="31897">
                  <c:v>4477.9000000000005</c:v>
                </c:pt>
                <c:pt idx="31898">
                  <c:v>4477.92</c:v>
                </c:pt>
                <c:pt idx="31899">
                  <c:v>4477.9399999999996</c:v>
                </c:pt>
                <c:pt idx="31900">
                  <c:v>4477.96</c:v>
                </c:pt>
                <c:pt idx="31901">
                  <c:v>4477.9799999999996</c:v>
                </c:pt>
                <c:pt idx="31902">
                  <c:v>4478</c:v>
                </c:pt>
                <c:pt idx="31903">
                  <c:v>4478.0200000000004</c:v>
                </c:pt>
                <c:pt idx="31904">
                  <c:v>4478.04</c:v>
                </c:pt>
                <c:pt idx="31905">
                  <c:v>4478.0600000000004</c:v>
                </c:pt>
                <c:pt idx="31906">
                  <c:v>4478.08</c:v>
                </c:pt>
                <c:pt idx="31907">
                  <c:v>4478.1000000000004</c:v>
                </c:pt>
                <c:pt idx="31908">
                  <c:v>4478.1200000000035</c:v>
                </c:pt>
                <c:pt idx="31909">
                  <c:v>4478.1400000000003</c:v>
                </c:pt>
                <c:pt idx="31910">
                  <c:v>4478.1600000000035</c:v>
                </c:pt>
                <c:pt idx="31911">
                  <c:v>4478.18</c:v>
                </c:pt>
                <c:pt idx="31912">
                  <c:v>4478.2</c:v>
                </c:pt>
                <c:pt idx="31913">
                  <c:v>4478.22</c:v>
                </c:pt>
                <c:pt idx="31914">
                  <c:v>4478.24</c:v>
                </c:pt>
                <c:pt idx="31915">
                  <c:v>4478.26</c:v>
                </c:pt>
                <c:pt idx="31916">
                  <c:v>4478.28</c:v>
                </c:pt>
                <c:pt idx="31917">
                  <c:v>4478.3</c:v>
                </c:pt>
                <c:pt idx="31918">
                  <c:v>4478.3200000000024</c:v>
                </c:pt>
                <c:pt idx="31919">
                  <c:v>4478.34</c:v>
                </c:pt>
                <c:pt idx="31920">
                  <c:v>4478.3600000000024</c:v>
                </c:pt>
                <c:pt idx="31921">
                  <c:v>4478.38</c:v>
                </c:pt>
                <c:pt idx="31922">
                  <c:v>4478.4000000000005</c:v>
                </c:pt>
                <c:pt idx="31923">
                  <c:v>4478.42</c:v>
                </c:pt>
                <c:pt idx="31924">
                  <c:v>4478.4399999999996</c:v>
                </c:pt>
                <c:pt idx="31925">
                  <c:v>4478.46</c:v>
                </c:pt>
                <c:pt idx="31926">
                  <c:v>4478.4799999999996</c:v>
                </c:pt>
                <c:pt idx="31927">
                  <c:v>4478.5</c:v>
                </c:pt>
                <c:pt idx="31928">
                  <c:v>4478.5200000000004</c:v>
                </c:pt>
                <c:pt idx="31929">
                  <c:v>4478.54</c:v>
                </c:pt>
                <c:pt idx="31930">
                  <c:v>4478.5600000000004</c:v>
                </c:pt>
                <c:pt idx="31931">
                  <c:v>4478.58</c:v>
                </c:pt>
                <c:pt idx="31932">
                  <c:v>4478.6000000000004</c:v>
                </c:pt>
                <c:pt idx="31933">
                  <c:v>4478.6200000000035</c:v>
                </c:pt>
                <c:pt idx="31934">
                  <c:v>4478.6400000000003</c:v>
                </c:pt>
                <c:pt idx="31935">
                  <c:v>4478.6600000000035</c:v>
                </c:pt>
                <c:pt idx="31936">
                  <c:v>4478.68</c:v>
                </c:pt>
                <c:pt idx="31937">
                  <c:v>4478.7</c:v>
                </c:pt>
                <c:pt idx="31938">
                  <c:v>4478.72</c:v>
                </c:pt>
                <c:pt idx="31939">
                  <c:v>4478.74</c:v>
                </c:pt>
                <c:pt idx="31940">
                  <c:v>4478.76</c:v>
                </c:pt>
                <c:pt idx="31941">
                  <c:v>4478.78</c:v>
                </c:pt>
                <c:pt idx="31942">
                  <c:v>4478.8</c:v>
                </c:pt>
                <c:pt idx="31943">
                  <c:v>4478.8200000000024</c:v>
                </c:pt>
                <c:pt idx="31944">
                  <c:v>4478.84</c:v>
                </c:pt>
                <c:pt idx="31945">
                  <c:v>4478.8600000000024</c:v>
                </c:pt>
                <c:pt idx="31946">
                  <c:v>4478.88</c:v>
                </c:pt>
                <c:pt idx="31947">
                  <c:v>4478.9000000000005</c:v>
                </c:pt>
                <c:pt idx="31948">
                  <c:v>4478.92</c:v>
                </c:pt>
                <c:pt idx="31949">
                  <c:v>4478.9399999999996</c:v>
                </c:pt>
                <c:pt idx="31950">
                  <c:v>4478.96</c:v>
                </c:pt>
                <c:pt idx="31951">
                  <c:v>4478.9799999999996</c:v>
                </c:pt>
                <c:pt idx="31952">
                  <c:v>4479</c:v>
                </c:pt>
                <c:pt idx="31953">
                  <c:v>4479.0200000000004</c:v>
                </c:pt>
                <c:pt idx="31954">
                  <c:v>4479.04</c:v>
                </c:pt>
                <c:pt idx="31955">
                  <c:v>4479.0600000000004</c:v>
                </c:pt>
                <c:pt idx="31956">
                  <c:v>4479.08</c:v>
                </c:pt>
                <c:pt idx="31957">
                  <c:v>4479.1000000000004</c:v>
                </c:pt>
                <c:pt idx="31958">
                  <c:v>4479.1200000000035</c:v>
                </c:pt>
                <c:pt idx="31959">
                  <c:v>4479.1400000000003</c:v>
                </c:pt>
                <c:pt idx="31960">
                  <c:v>4479.1600000000035</c:v>
                </c:pt>
                <c:pt idx="31961">
                  <c:v>4479.18</c:v>
                </c:pt>
                <c:pt idx="31962">
                  <c:v>4479.2</c:v>
                </c:pt>
                <c:pt idx="31963">
                  <c:v>4479.22</c:v>
                </c:pt>
                <c:pt idx="31964">
                  <c:v>4479.24</c:v>
                </c:pt>
                <c:pt idx="31965">
                  <c:v>4479.26</c:v>
                </c:pt>
                <c:pt idx="31966">
                  <c:v>4479.28</c:v>
                </c:pt>
                <c:pt idx="31967">
                  <c:v>4479.3</c:v>
                </c:pt>
                <c:pt idx="31968">
                  <c:v>4479.3200000000024</c:v>
                </c:pt>
                <c:pt idx="31969">
                  <c:v>4479.34</c:v>
                </c:pt>
                <c:pt idx="31970">
                  <c:v>4479.3600000000024</c:v>
                </c:pt>
                <c:pt idx="31971">
                  <c:v>4479.38</c:v>
                </c:pt>
                <c:pt idx="31972">
                  <c:v>4479.4000000000005</c:v>
                </c:pt>
                <c:pt idx="31973">
                  <c:v>4479.42</c:v>
                </c:pt>
                <c:pt idx="31974">
                  <c:v>4479.4399999999996</c:v>
                </c:pt>
                <c:pt idx="31975">
                  <c:v>4479.46</c:v>
                </c:pt>
                <c:pt idx="31976">
                  <c:v>4479.4799999999996</c:v>
                </c:pt>
                <c:pt idx="31977">
                  <c:v>4479.5</c:v>
                </c:pt>
                <c:pt idx="31978">
                  <c:v>4479.5200000000004</c:v>
                </c:pt>
                <c:pt idx="31979">
                  <c:v>4479.54</c:v>
                </c:pt>
                <c:pt idx="31980">
                  <c:v>4479.5600000000004</c:v>
                </c:pt>
                <c:pt idx="31981">
                  <c:v>4479.58</c:v>
                </c:pt>
                <c:pt idx="31982">
                  <c:v>4479.6000000000004</c:v>
                </c:pt>
                <c:pt idx="31983">
                  <c:v>4479.6200000000035</c:v>
                </c:pt>
                <c:pt idx="31984">
                  <c:v>4479.6400000000003</c:v>
                </c:pt>
                <c:pt idx="31985">
                  <c:v>4479.6600000000035</c:v>
                </c:pt>
                <c:pt idx="31986">
                  <c:v>4479.68</c:v>
                </c:pt>
                <c:pt idx="31987">
                  <c:v>4479.7</c:v>
                </c:pt>
                <c:pt idx="31988">
                  <c:v>4479.72</c:v>
                </c:pt>
                <c:pt idx="31989">
                  <c:v>4479.74</c:v>
                </c:pt>
                <c:pt idx="31990">
                  <c:v>4479.76</c:v>
                </c:pt>
                <c:pt idx="31991">
                  <c:v>4479.78</c:v>
                </c:pt>
                <c:pt idx="31992">
                  <c:v>4479.8</c:v>
                </c:pt>
                <c:pt idx="31993">
                  <c:v>4479.8200000000024</c:v>
                </c:pt>
                <c:pt idx="31994">
                  <c:v>4479.84</c:v>
                </c:pt>
                <c:pt idx="31995">
                  <c:v>4479.8600000000024</c:v>
                </c:pt>
                <c:pt idx="31996">
                  <c:v>4479.88</c:v>
                </c:pt>
                <c:pt idx="31997">
                  <c:v>4479.9000000000005</c:v>
                </c:pt>
                <c:pt idx="31998">
                  <c:v>4479.92</c:v>
                </c:pt>
                <c:pt idx="31999">
                  <c:v>4479.9399999999996</c:v>
                </c:pt>
              </c:numCache>
            </c:numRef>
          </c:xVal>
          <c:yVal>
            <c:numRef>
              <c:f>Sheet1!$B$192001:$B$224000</c:f>
              <c:numCache>
                <c:formatCode>General</c:formatCode>
                <c:ptCount val="32000"/>
                <c:pt idx="0">
                  <c:v>2419.4335900000019</c:v>
                </c:pt>
                <c:pt idx="1">
                  <c:v>2419.4335900000019</c:v>
                </c:pt>
                <c:pt idx="2">
                  <c:v>2419.4335900000019</c:v>
                </c:pt>
                <c:pt idx="3">
                  <c:v>2419.4335900000019</c:v>
                </c:pt>
                <c:pt idx="4">
                  <c:v>2419.4335900000019</c:v>
                </c:pt>
                <c:pt idx="5">
                  <c:v>2419.4335900000019</c:v>
                </c:pt>
                <c:pt idx="6">
                  <c:v>2419.4335900000019</c:v>
                </c:pt>
                <c:pt idx="7">
                  <c:v>2419.4335900000019</c:v>
                </c:pt>
                <c:pt idx="8">
                  <c:v>2419.4335900000019</c:v>
                </c:pt>
                <c:pt idx="9">
                  <c:v>2419.4335900000019</c:v>
                </c:pt>
                <c:pt idx="10">
                  <c:v>2419.4335900000019</c:v>
                </c:pt>
                <c:pt idx="11">
                  <c:v>2419.4335900000019</c:v>
                </c:pt>
                <c:pt idx="12">
                  <c:v>2419.4335900000019</c:v>
                </c:pt>
                <c:pt idx="13">
                  <c:v>2419.4335900000019</c:v>
                </c:pt>
                <c:pt idx="14">
                  <c:v>2419.4335900000019</c:v>
                </c:pt>
                <c:pt idx="15">
                  <c:v>2419.4335900000019</c:v>
                </c:pt>
                <c:pt idx="16">
                  <c:v>2419.4335900000019</c:v>
                </c:pt>
                <c:pt idx="17">
                  <c:v>2419.4335900000019</c:v>
                </c:pt>
                <c:pt idx="18">
                  <c:v>2419.4335900000019</c:v>
                </c:pt>
                <c:pt idx="19">
                  <c:v>2419.4335900000019</c:v>
                </c:pt>
                <c:pt idx="20">
                  <c:v>2419.4335900000019</c:v>
                </c:pt>
                <c:pt idx="21">
                  <c:v>2421.8750000000018</c:v>
                </c:pt>
                <c:pt idx="22">
                  <c:v>2419.4335900000019</c:v>
                </c:pt>
                <c:pt idx="23">
                  <c:v>2419.4335900000019</c:v>
                </c:pt>
                <c:pt idx="24">
                  <c:v>2419.4335900000019</c:v>
                </c:pt>
                <c:pt idx="25">
                  <c:v>2421.8750000000018</c:v>
                </c:pt>
                <c:pt idx="26">
                  <c:v>2419.4335900000019</c:v>
                </c:pt>
                <c:pt idx="27">
                  <c:v>2419.4335900000019</c:v>
                </c:pt>
                <c:pt idx="28">
                  <c:v>2419.4335900000019</c:v>
                </c:pt>
                <c:pt idx="29">
                  <c:v>2419.4335900000019</c:v>
                </c:pt>
                <c:pt idx="30">
                  <c:v>2419.4335900000019</c:v>
                </c:pt>
                <c:pt idx="31">
                  <c:v>2419.4335900000019</c:v>
                </c:pt>
                <c:pt idx="32">
                  <c:v>2419.4335900000019</c:v>
                </c:pt>
                <c:pt idx="33">
                  <c:v>2419.4335900000019</c:v>
                </c:pt>
                <c:pt idx="34">
                  <c:v>2419.4335900000019</c:v>
                </c:pt>
                <c:pt idx="35">
                  <c:v>2419.4335900000019</c:v>
                </c:pt>
                <c:pt idx="36">
                  <c:v>2419.4335900000019</c:v>
                </c:pt>
                <c:pt idx="37">
                  <c:v>2419.4335900000019</c:v>
                </c:pt>
                <c:pt idx="38">
                  <c:v>2419.4335900000019</c:v>
                </c:pt>
                <c:pt idx="39">
                  <c:v>2419.4335900000019</c:v>
                </c:pt>
                <c:pt idx="40">
                  <c:v>2419.4335900000019</c:v>
                </c:pt>
                <c:pt idx="41">
                  <c:v>2419.4335900000019</c:v>
                </c:pt>
                <c:pt idx="42">
                  <c:v>2419.4335900000019</c:v>
                </c:pt>
                <c:pt idx="43">
                  <c:v>2419.4335900000019</c:v>
                </c:pt>
                <c:pt idx="44">
                  <c:v>2419.4335900000019</c:v>
                </c:pt>
                <c:pt idx="45">
                  <c:v>2419.4335900000019</c:v>
                </c:pt>
                <c:pt idx="46">
                  <c:v>2419.4335900000019</c:v>
                </c:pt>
                <c:pt idx="47">
                  <c:v>2419.4335900000019</c:v>
                </c:pt>
                <c:pt idx="48">
                  <c:v>2419.4335900000019</c:v>
                </c:pt>
                <c:pt idx="49">
                  <c:v>2419.4335900000019</c:v>
                </c:pt>
                <c:pt idx="50">
                  <c:v>2419.4335900000019</c:v>
                </c:pt>
                <c:pt idx="51">
                  <c:v>2419.4335900000019</c:v>
                </c:pt>
                <c:pt idx="52">
                  <c:v>2419.4335900000019</c:v>
                </c:pt>
                <c:pt idx="53">
                  <c:v>2419.4335900000019</c:v>
                </c:pt>
                <c:pt idx="54">
                  <c:v>2419.4335900000019</c:v>
                </c:pt>
                <c:pt idx="55">
                  <c:v>2419.4335900000019</c:v>
                </c:pt>
                <c:pt idx="56">
                  <c:v>2419.4335900000019</c:v>
                </c:pt>
                <c:pt idx="57">
                  <c:v>2421.8750000000018</c:v>
                </c:pt>
                <c:pt idx="58">
                  <c:v>2419.4335900000019</c:v>
                </c:pt>
                <c:pt idx="59">
                  <c:v>2419.4335900000019</c:v>
                </c:pt>
                <c:pt idx="60">
                  <c:v>2419.4335900000019</c:v>
                </c:pt>
                <c:pt idx="61">
                  <c:v>2419.4335900000019</c:v>
                </c:pt>
                <c:pt idx="62">
                  <c:v>2419.4335900000019</c:v>
                </c:pt>
                <c:pt idx="63">
                  <c:v>2419.4335900000019</c:v>
                </c:pt>
                <c:pt idx="64">
                  <c:v>2419.4335900000019</c:v>
                </c:pt>
                <c:pt idx="65">
                  <c:v>2419.4335900000019</c:v>
                </c:pt>
                <c:pt idx="66">
                  <c:v>2419.4335900000019</c:v>
                </c:pt>
                <c:pt idx="67">
                  <c:v>2419.4335900000019</c:v>
                </c:pt>
                <c:pt idx="68">
                  <c:v>2419.4335900000019</c:v>
                </c:pt>
                <c:pt idx="69">
                  <c:v>2419.4335900000019</c:v>
                </c:pt>
                <c:pt idx="70">
                  <c:v>2419.4335900000019</c:v>
                </c:pt>
                <c:pt idx="71">
                  <c:v>2419.4335900000019</c:v>
                </c:pt>
                <c:pt idx="72">
                  <c:v>2419.4335900000019</c:v>
                </c:pt>
                <c:pt idx="73">
                  <c:v>2419.4335900000019</c:v>
                </c:pt>
                <c:pt idx="74">
                  <c:v>2419.4335900000019</c:v>
                </c:pt>
                <c:pt idx="75">
                  <c:v>2419.4335900000019</c:v>
                </c:pt>
                <c:pt idx="76">
                  <c:v>2419.4335900000019</c:v>
                </c:pt>
                <c:pt idx="77">
                  <c:v>2419.4335900000019</c:v>
                </c:pt>
                <c:pt idx="78">
                  <c:v>2419.4335900000019</c:v>
                </c:pt>
                <c:pt idx="79">
                  <c:v>2419.4335900000019</c:v>
                </c:pt>
                <c:pt idx="80">
                  <c:v>2419.4335900000019</c:v>
                </c:pt>
                <c:pt idx="81">
                  <c:v>2419.4335900000019</c:v>
                </c:pt>
                <c:pt idx="82">
                  <c:v>2419.4335900000019</c:v>
                </c:pt>
                <c:pt idx="83">
                  <c:v>2419.4335900000019</c:v>
                </c:pt>
                <c:pt idx="84">
                  <c:v>2419.4335900000019</c:v>
                </c:pt>
                <c:pt idx="85">
                  <c:v>2421.8750000000018</c:v>
                </c:pt>
                <c:pt idx="86">
                  <c:v>2419.4335900000019</c:v>
                </c:pt>
                <c:pt idx="87">
                  <c:v>2419.4335900000019</c:v>
                </c:pt>
                <c:pt idx="88">
                  <c:v>2419.4335900000019</c:v>
                </c:pt>
                <c:pt idx="89">
                  <c:v>2419.4335900000019</c:v>
                </c:pt>
                <c:pt idx="90">
                  <c:v>2419.4335900000019</c:v>
                </c:pt>
                <c:pt idx="91">
                  <c:v>2419.4335900000019</c:v>
                </c:pt>
                <c:pt idx="92">
                  <c:v>2419.4335900000019</c:v>
                </c:pt>
                <c:pt idx="93">
                  <c:v>2419.4335900000019</c:v>
                </c:pt>
                <c:pt idx="94">
                  <c:v>2419.4335900000019</c:v>
                </c:pt>
                <c:pt idx="95">
                  <c:v>2419.4335900000019</c:v>
                </c:pt>
                <c:pt idx="96">
                  <c:v>2419.4335900000019</c:v>
                </c:pt>
                <c:pt idx="97">
                  <c:v>2421.8750000000018</c:v>
                </c:pt>
                <c:pt idx="98">
                  <c:v>2419.4335900000019</c:v>
                </c:pt>
                <c:pt idx="99">
                  <c:v>2419.4335900000019</c:v>
                </c:pt>
                <c:pt idx="100">
                  <c:v>2419.4335900000019</c:v>
                </c:pt>
                <c:pt idx="101">
                  <c:v>2419.4335900000019</c:v>
                </c:pt>
                <c:pt idx="102">
                  <c:v>2419.4335900000019</c:v>
                </c:pt>
                <c:pt idx="103">
                  <c:v>2419.4335900000019</c:v>
                </c:pt>
                <c:pt idx="104">
                  <c:v>2419.4335900000019</c:v>
                </c:pt>
                <c:pt idx="105">
                  <c:v>2419.4335900000019</c:v>
                </c:pt>
                <c:pt idx="106">
                  <c:v>2416.9921899999999</c:v>
                </c:pt>
                <c:pt idx="107">
                  <c:v>2419.4335900000019</c:v>
                </c:pt>
                <c:pt idx="108">
                  <c:v>2419.4335900000019</c:v>
                </c:pt>
                <c:pt idx="109">
                  <c:v>2419.4335900000019</c:v>
                </c:pt>
                <c:pt idx="110">
                  <c:v>2416.9921899999999</c:v>
                </c:pt>
                <c:pt idx="111">
                  <c:v>2419.4335900000019</c:v>
                </c:pt>
                <c:pt idx="112">
                  <c:v>2419.4335900000019</c:v>
                </c:pt>
                <c:pt idx="113">
                  <c:v>2419.4335900000019</c:v>
                </c:pt>
                <c:pt idx="114">
                  <c:v>2421.8750000000018</c:v>
                </c:pt>
                <c:pt idx="115">
                  <c:v>2419.4335900000019</c:v>
                </c:pt>
                <c:pt idx="116">
                  <c:v>2419.4335900000019</c:v>
                </c:pt>
                <c:pt idx="117">
                  <c:v>2419.4335900000019</c:v>
                </c:pt>
                <c:pt idx="118">
                  <c:v>2419.4335900000019</c:v>
                </c:pt>
                <c:pt idx="119">
                  <c:v>2419.4335900000019</c:v>
                </c:pt>
                <c:pt idx="120">
                  <c:v>2419.4335900000019</c:v>
                </c:pt>
                <c:pt idx="121">
                  <c:v>2419.4335900000019</c:v>
                </c:pt>
                <c:pt idx="122">
                  <c:v>2419.4335900000019</c:v>
                </c:pt>
                <c:pt idx="123">
                  <c:v>2419.4335900000019</c:v>
                </c:pt>
                <c:pt idx="124">
                  <c:v>2419.4335900000019</c:v>
                </c:pt>
                <c:pt idx="125">
                  <c:v>2419.4335900000019</c:v>
                </c:pt>
                <c:pt idx="126">
                  <c:v>2419.4335900000019</c:v>
                </c:pt>
                <c:pt idx="127">
                  <c:v>2419.4335900000019</c:v>
                </c:pt>
                <c:pt idx="128">
                  <c:v>2419.4335900000019</c:v>
                </c:pt>
                <c:pt idx="129">
                  <c:v>2419.4335900000019</c:v>
                </c:pt>
                <c:pt idx="130">
                  <c:v>2419.4335900000019</c:v>
                </c:pt>
                <c:pt idx="131">
                  <c:v>2419.4335900000019</c:v>
                </c:pt>
                <c:pt idx="132">
                  <c:v>2419.4335900000019</c:v>
                </c:pt>
                <c:pt idx="133">
                  <c:v>2419.4335900000019</c:v>
                </c:pt>
                <c:pt idx="134">
                  <c:v>2419.4335900000019</c:v>
                </c:pt>
                <c:pt idx="135">
                  <c:v>2419.4335900000019</c:v>
                </c:pt>
                <c:pt idx="136">
                  <c:v>2419.4335900000019</c:v>
                </c:pt>
                <c:pt idx="137">
                  <c:v>2419.4335900000019</c:v>
                </c:pt>
                <c:pt idx="138">
                  <c:v>2419.4335900000019</c:v>
                </c:pt>
                <c:pt idx="139">
                  <c:v>2419.4335900000019</c:v>
                </c:pt>
                <c:pt idx="140">
                  <c:v>2419.4335900000019</c:v>
                </c:pt>
                <c:pt idx="141">
                  <c:v>2419.4335900000019</c:v>
                </c:pt>
                <c:pt idx="142">
                  <c:v>2419.4335900000019</c:v>
                </c:pt>
                <c:pt idx="143">
                  <c:v>2419.4335900000019</c:v>
                </c:pt>
                <c:pt idx="144">
                  <c:v>2419.4335900000019</c:v>
                </c:pt>
                <c:pt idx="145">
                  <c:v>2419.4335900000019</c:v>
                </c:pt>
                <c:pt idx="146">
                  <c:v>2419.4335900000019</c:v>
                </c:pt>
                <c:pt idx="147">
                  <c:v>2421.8750000000018</c:v>
                </c:pt>
                <c:pt idx="148">
                  <c:v>2419.4335900000019</c:v>
                </c:pt>
                <c:pt idx="149">
                  <c:v>2419.4335900000019</c:v>
                </c:pt>
                <c:pt idx="150">
                  <c:v>2419.4335900000019</c:v>
                </c:pt>
                <c:pt idx="151">
                  <c:v>2419.4335900000019</c:v>
                </c:pt>
                <c:pt idx="152">
                  <c:v>2419.4335900000019</c:v>
                </c:pt>
                <c:pt idx="153">
                  <c:v>2419.4335900000019</c:v>
                </c:pt>
                <c:pt idx="154">
                  <c:v>2421.8750000000018</c:v>
                </c:pt>
                <c:pt idx="155">
                  <c:v>2419.4335900000019</c:v>
                </c:pt>
                <c:pt idx="156">
                  <c:v>2419.4335900000019</c:v>
                </c:pt>
                <c:pt idx="157">
                  <c:v>2419.4335900000019</c:v>
                </c:pt>
                <c:pt idx="158">
                  <c:v>2419.4335900000019</c:v>
                </c:pt>
                <c:pt idx="159">
                  <c:v>2419.4335900000019</c:v>
                </c:pt>
                <c:pt idx="160">
                  <c:v>2419.4335900000019</c:v>
                </c:pt>
                <c:pt idx="161">
                  <c:v>2419.4335900000019</c:v>
                </c:pt>
                <c:pt idx="162">
                  <c:v>2419.4335900000019</c:v>
                </c:pt>
                <c:pt idx="163">
                  <c:v>2419.4335900000019</c:v>
                </c:pt>
                <c:pt idx="164">
                  <c:v>2419.4335900000019</c:v>
                </c:pt>
                <c:pt idx="165">
                  <c:v>2419.4335900000019</c:v>
                </c:pt>
                <c:pt idx="166">
                  <c:v>2421.8750000000018</c:v>
                </c:pt>
                <c:pt idx="167">
                  <c:v>2419.4335900000019</c:v>
                </c:pt>
                <c:pt idx="168">
                  <c:v>2419.4335900000019</c:v>
                </c:pt>
                <c:pt idx="169">
                  <c:v>2419.4335900000019</c:v>
                </c:pt>
                <c:pt idx="170">
                  <c:v>2421.8750000000018</c:v>
                </c:pt>
                <c:pt idx="171">
                  <c:v>2419.4335900000019</c:v>
                </c:pt>
                <c:pt idx="172">
                  <c:v>2419.4335900000019</c:v>
                </c:pt>
                <c:pt idx="173">
                  <c:v>2419.4335900000019</c:v>
                </c:pt>
                <c:pt idx="174">
                  <c:v>2419.4335900000019</c:v>
                </c:pt>
                <c:pt idx="175">
                  <c:v>2419.4335900000019</c:v>
                </c:pt>
                <c:pt idx="176">
                  <c:v>2419.4335900000019</c:v>
                </c:pt>
                <c:pt idx="177">
                  <c:v>2419.4335900000019</c:v>
                </c:pt>
                <c:pt idx="178">
                  <c:v>2419.4335900000019</c:v>
                </c:pt>
                <c:pt idx="179">
                  <c:v>2419.4335900000019</c:v>
                </c:pt>
                <c:pt idx="180">
                  <c:v>2419.4335900000019</c:v>
                </c:pt>
                <c:pt idx="181">
                  <c:v>2419.4335900000019</c:v>
                </c:pt>
                <c:pt idx="182">
                  <c:v>2419.4335900000019</c:v>
                </c:pt>
                <c:pt idx="183">
                  <c:v>2419.4335900000019</c:v>
                </c:pt>
                <c:pt idx="184">
                  <c:v>2419.4335900000019</c:v>
                </c:pt>
                <c:pt idx="185">
                  <c:v>2419.4335900000019</c:v>
                </c:pt>
                <c:pt idx="186">
                  <c:v>2419.4335900000019</c:v>
                </c:pt>
                <c:pt idx="187">
                  <c:v>2419.4335900000019</c:v>
                </c:pt>
                <c:pt idx="188">
                  <c:v>2419.4335900000019</c:v>
                </c:pt>
                <c:pt idx="189">
                  <c:v>2419.4335900000019</c:v>
                </c:pt>
                <c:pt idx="190">
                  <c:v>2419.4335900000019</c:v>
                </c:pt>
                <c:pt idx="191">
                  <c:v>2419.4335900000019</c:v>
                </c:pt>
                <c:pt idx="192">
                  <c:v>2419.4335900000019</c:v>
                </c:pt>
                <c:pt idx="193">
                  <c:v>2419.4335900000019</c:v>
                </c:pt>
                <c:pt idx="194">
                  <c:v>2419.4335900000019</c:v>
                </c:pt>
                <c:pt idx="195">
                  <c:v>2419.4335900000019</c:v>
                </c:pt>
                <c:pt idx="196">
                  <c:v>2419.4335900000019</c:v>
                </c:pt>
                <c:pt idx="197">
                  <c:v>2419.4335900000019</c:v>
                </c:pt>
                <c:pt idx="198">
                  <c:v>2419.4335900000019</c:v>
                </c:pt>
                <c:pt idx="199">
                  <c:v>2419.4335900000019</c:v>
                </c:pt>
                <c:pt idx="200">
                  <c:v>2419.4335900000019</c:v>
                </c:pt>
                <c:pt idx="201">
                  <c:v>2419.4335900000019</c:v>
                </c:pt>
                <c:pt idx="202">
                  <c:v>2419.4335900000019</c:v>
                </c:pt>
                <c:pt idx="203">
                  <c:v>2419.4335900000019</c:v>
                </c:pt>
                <c:pt idx="204">
                  <c:v>2416.9921899999999</c:v>
                </c:pt>
                <c:pt idx="205">
                  <c:v>2419.4335900000019</c:v>
                </c:pt>
                <c:pt idx="206">
                  <c:v>2419.4335900000019</c:v>
                </c:pt>
                <c:pt idx="207">
                  <c:v>2419.4335900000019</c:v>
                </c:pt>
                <c:pt idx="208">
                  <c:v>2419.4335900000019</c:v>
                </c:pt>
                <c:pt idx="209">
                  <c:v>2419.4335900000019</c:v>
                </c:pt>
                <c:pt idx="210">
                  <c:v>2419.4335900000019</c:v>
                </c:pt>
                <c:pt idx="211">
                  <c:v>2419.4335900000019</c:v>
                </c:pt>
                <c:pt idx="212">
                  <c:v>2421.8750000000018</c:v>
                </c:pt>
                <c:pt idx="213">
                  <c:v>2419.4335900000019</c:v>
                </c:pt>
                <c:pt idx="214">
                  <c:v>2419.4335900000019</c:v>
                </c:pt>
                <c:pt idx="215">
                  <c:v>2419.4335900000019</c:v>
                </c:pt>
                <c:pt idx="216">
                  <c:v>2419.4335900000019</c:v>
                </c:pt>
                <c:pt idx="217">
                  <c:v>2419.4335900000019</c:v>
                </c:pt>
                <c:pt idx="218">
                  <c:v>2419.4335900000019</c:v>
                </c:pt>
                <c:pt idx="219">
                  <c:v>2419.4335900000019</c:v>
                </c:pt>
                <c:pt idx="220">
                  <c:v>2419.4335900000019</c:v>
                </c:pt>
                <c:pt idx="221">
                  <c:v>2419.4335900000019</c:v>
                </c:pt>
                <c:pt idx="222">
                  <c:v>2419.4335900000019</c:v>
                </c:pt>
                <c:pt idx="223">
                  <c:v>2419.4335900000019</c:v>
                </c:pt>
                <c:pt idx="224">
                  <c:v>2419.4335900000019</c:v>
                </c:pt>
                <c:pt idx="225">
                  <c:v>2419.4335900000019</c:v>
                </c:pt>
                <c:pt idx="226">
                  <c:v>2419.4335900000019</c:v>
                </c:pt>
                <c:pt idx="227">
                  <c:v>2419.4335900000019</c:v>
                </c:pt>
                <c:pt idx="228">
                  <c:v>2419.4335900000019</c:v>
                </c:pt>
                <c:pt idx="229">
                  <c:v>2419.4335900000019</c:v>
                </c:pt>
                <c:pt idx="230">
                  <c:v>2419.4335900000019</c:v>
                </c:pt>
                <c:pt idx="231">
                  <c:v>2419.4335900000019</c:v>
                </c:pt>
                <c:pt idx="232">
                  <c:v>2419.4335900000019</c:v>
                </c:pt>
                <c:pt idx="233">
                  <c:v>2419.4335900000019</c:v>
                </c:pt>
                <c:pt idx="234">
                  <c:v>2421.8750000000018</c:v>
                </c:pt>
                <c:pt idx="235">
                  <c:v>2419.4335900000019</c:v>
                </c:pt>
                <c:pt idx="236">
                  <c:v>2419.4335900000019</c:v>
                </c:pt>
                <c:pt idx="237">
                  <c:v>2419.4335900000019</c:v>
                </c:pt>
                <c:pt idx="238">
                  <c:v>2419.4335900000019</c:v>
                </c:pt>
                <c:pt idx="239">
                  <c:v>2419.4335900000019</c:v>
                </c:pt>
                <c:pt idx="240">
                  <c:v>2419.4335900000019</c:v>
                </c:pt>
                <c:pt idx="241">
                  <c:v>2419.4335900000019</c:v>
                </c:pt>
                <c:pt idx="242">
                  <c:v>2419.4335900000019</c:v>
                </c:pt>
                <c:pt idx="243">
                  <c:v>2419.4335900000019</c:v>
                </c:pt>
                <c:pt idx="244">
                  <c:v>2419.4335900000019</c:v>
                </c:pt>
                <c:pt idx="245">
                  <c:v>2419.4335900000019</c:v>
                </c:pt>
                <c:pt idx="246">
                  <c:v>2419.4335900000019</c:v>
                </c:pt>
                <c:pt idx="247">
                  <c:v>2419.4335900000019</c:v>
                </c:pt>
                <c:pt idx="248">
                  <c:v>2419.4335900000019</c:v>
                </c:pt>
                <c:pt idx="249">
                  <c:v>2419.4335900000019</c:v>
                </c:pt>
                <c:pt idx="250">
                  <c:v>2419.4335900000019</c:v>
                </c:pt>
                <c:pt idx="251">
                  <c:v>2419.4335900000019</c:v>
                </c:pt>
                <c:pt idx="252">
                  <c:v>2419.4335900000019</c:v>
                </c:pt>
                <c:pt idx="253">
                  <c:v>2419.4335900000019</c:v>
                </c:pt>
                <c:pt idx="254">
                  <c:v>2419.4335900000019</c:v>
                </c:pt>
                <c:pt idx="255">
                  <c:v>2419.4335900000019</c:v>
                </c:pt>
                <c:pt idx="256">
                  <c:v>2419.4335900000019</c:v>
                </c:pt>
                <c:pt idx="257">
                  <c:v>2419.4335900000019</c:v>
                </c:pt>
                <c:pt idx="258">
                  <c:v>2419.4335900000019</c:v>
                </c:pt>
                <c:pt idx="259">
                  <c:v>2419.4335900000019</c:v>
                </c:pt>
                <c:pt idx="260">
                  <c:v>2419.4335900000019</c:v>
                </c:pt>
                <c:pt idx="261">
                  <c:v>2419.4335900000019</c:v>
                </c:pt>
                <c:pt idx="262">
                  <c:v>2419.4335900000019</c:v>
                </c:pt>
                <c:pt idx="263">
                  <c:v>2419.4335900000019</c:v>
                </c:pt>
                <c:pt idx="264">
                  <c:v>2419.4335900000019</c:v>
                </c:pt>
                <c:pt idx="265">
                  <c:v>2419.4335900000019</c:v>
                </c:pt>
                <c:pt idx="266">
                  <c:v>2419.4335900000019</c:v>
                </c:pt>
                <c:pt idx="267">
                  <c:v>2419.4335900000019</c:v>
                </c:pt>
                <c:pt idx="268">
                  <c:v>2419.4335900000019</c:v>
                </c:pt>
                <c:pt idx="269">
                  <c:v>2419.4335900000019</c:v>
                </c:pt>
                <c:pt idx="270">
                  <c:v>2419.4335900000019</c:v>
                </c:pt>
                <c:pt idx="271">
                  <c:v>2419.4335900000019</c:v>
                </c:pt>
                <c:pt idx="272">
                  <c:v>2419.4335900000019</c:v>
                </c:pt>
                <c:pt idx="273">
                  <c:v>2419.4335900000019</c:v>
                </c:pt>
                <c:pt idx="274">
                  <c:v>2419.4335900000019</c:v>
                </c:pt>
                <c:pt idx="275">
                  <c:v>2419.4335900000019</c:v>
                </c:pt>
                <c:pt idx="276">
                  <c:v>2419.4335900000019</c:v>
                </c:pt>
                <c:pt idx="277">
                  <c:v>2419.4335900000019</c:v>
                </c:pt>
                <c:pt idx="278">
                  <c:v>2419.4335900000019</c:v>
                </c:pt>
                <c:pt idx="279">
                  <c:v>2419.4335900000019</c:v>
                </c:pt>
                <c:pt idx="280">
                  <c:v>2419.4335900000019</c:v>
                </c:pt>
                <c:pt idx="281">
                  <c:v>2419.4335900000019</c:v>
                </c:pt>
                <c:pt idx="282">
                  <c:v>2419.4335900000019</c:v>
                </c:pt>
                <c:pt idx="283">
                  <c:v>2419.4335900000019</c:v>
                </c:pt>
                <c:pt idx="284">
                  <c:v>2419.4335900000019</c:v>
                </c:pt>
                <c:pt idx="285">
                  <c:v>2419.4335900000019</c:v>
                </c:pt>
                <c:pt idx="286">
                  <c:v>2419.4335900000019</c:v>
                </c:pt>
                <c:pt idx="287">
                  <c:v>2419.4335900000019</c:v>
                </c:pt>
                <c:pt idx="288">
                  <c:v>2419.4335900000019</c:v>
                </c:pt>
                <c:pt idx="289">
                  <c:v>2419.4335900000019</c:v>
                </c:pt>
                <c:pt idx="290">
                  <c:v>2419.4335900000019</c:v>
                </c:pt>
                <c:pt idx="291">
                  <c:v>2419.4335900000019</c:v>
                </c:pt>
                <c:pt idx="292">
                  <c:v>2419.4335900000019</c:v>
                </c:pt>
                <c:pt idx="293">
                  <c:v>2419.4335900000019</c:v>
                </c:pt>
                <c:pt idx="294">
                  <c:v>2419.4335900000019</c:v>
                </c:pt>
                <c:pt idx="295">
                  <c:v>2419.4335900000019</c:v>
                </c:pt>
                <c:pt idx="296">
                  <c:v>2419.4335900000019</c:v>
                </c:pt>
                <c:pt idx="297">
                  <c:v>2419.4335900000019</c:v>
                </c:pt>
                <c:pt idx="298">
                  <c:v>2419.4335900000019</c:v>
                </c:pt>
                <c:pt idx="299">
                  <c:v>2419.4335900000019</c:v>
                </c:pt>
                <c:pt idx="300">
                  <c:v>2419.4335900000019</c:v>
                </c:pt>
                <c:pt idx="301">
                  <c:v>2419.4335900000019</c:v>
                </c:pt>
                <c:pt idx="302">
                  <c:v>2419.4335900000019</c:v>
                </c:pt>
                <c:pt idx="303">
                  <c:v>2419.4335900000019</c:v>
                </c:pt>
                <c:pt idx="304">
                  <c:v>2419.4335900000019</c:v>
                </c:pt>
                <c:pt idx="305">
                  <c:v>2419.4335900000019</c:v>
                </c:pt>
                <c:pt idx="306">
                  <c:v>2419.4335900000019</c:v>
                </c:pt>
                <c:pt idx="307">
                  <c:v>2419.4335900000019</c:v>
                </c:pt>
                <c:pt idx="308">
                  <c:v>2419.4335900000019</c:v>
                </c:pt>
                <c:pt idx="309">
                  <c:v>2419.4335900000019</c:v>
                </c:pt>
                <c:pt idx="310">
                  <c:v>2419.4335900000019</c:v>
                </c:pt>
                <c:pt idx="311">
                  <c:v>2419.4335900000019</c:v>
                </c:pt>
                <c:pt idx="312">
                  <c:v>2419.4335900000019</c:v>
                </c:pt>
                <c:pt idx="313">
                  <c:v>2419.4335900000019</c:v>
                </c:pt>
                <c:pt idx="314">
                  <c:v>2419.4335900000019</c:v>
                </c:pt>
                <c:pt idx="315">
                  <c:v>2419.4335900000019</c:v>
                </c:pt>
                <c:pt idx="316">
                  <c:v>2419.4335900000019</c:v>
                </c:pt>
                <c:pt idx="317">
                  <c:v>2419.4335900000019</c:v>
                </c:pt>
                <c:pt idx="318">
                  <c:v>2419.4335900000019</c:v>
                </c:pt>
                <c:pt idx="319">
                  <c:v>2419.4335900000019</c:v>
                </c:pt>
                <c:pt idx="320">
                  <c:v>2419.4335900000019</c:v>
                </c:pt>
                <c:pt idx="321">
                  <c:v>2419.4335900000019</c:v>
                </c:pt>
                <c:pt idx="322">
                  <c:v>2419.4335900000019</c:v>
                </c:pt>
                <c:pt idx="323">
                  <c:v>2419.4335900000019</c:v>
                </c:pt>
                <c:pt idx="324">
                  <c:v>2419.4335900000019</c:v>
                </c:pt>
                <c:pt idx="325">
                  <c:v>2419.4335900000019</c:v>
                </c:pt>
                <c:pt idx="326">
                  <c:v>2419.4335900000019</c:v>
                </c:pt>
                <c:pt idx="327">
                  <c:v>2419.4335900000019</c:v>
                </c:pt>
                <c:pt idx="328">
                  <c:v>2421.8750000000018</c:v>
                </c:pt>
                <c:pt idx="329">
                  <c:v>2419.4335900000019</c:v>
                </c:pt>
                <c:pt idx="330">
                  <c:v>2419.4335900000019</c:v>
                </c:pt>
                <c:pt idx="331">
                  <c:v>2419.4335900000019</c:v>
                </c:pt>
                <c:pt idx="332">
                  <c:v>2419.4335900000019</c:v>
                </c:pt>
                <c:pt idx="333">
                  <c:v>2419.4335900000019</c:v>
                </c:pt>
                <c:pt idx="334">
                  <c:v>2419.4335900000019</c:v>
                </c:pt>
                <c:pt idx="335">
                  <c:v>2419.4335900000019</c:v>
                </c:pt>
                <c:pt idx="336">
                  <c:v>2419.4335900000019</c:v>
                </c:pt>
                <c:pt idx="337">
                  <c:v>2419.4335900000019</c:v>
                </c:pt>
                <c:pt idx="338">
                  <c:v>2419.4335900000019</c:v>
                </c:pt>
                <c:pt idx="339">
                  <c:v>2419.4335900000019</c:v>
                </c:pt>
                <c:pt idx="340">
                  <c:v>2419.4335900000019</c:v>
                </c:pt>
                <c:pt idx="341">
                  <c:v>2419.4335900000019</c:v>
                </c:pt>
                <c:pt idx="342">
                  <c:v>2419.4335900000019</c:v>
                </c:pt>
                <c:pt idx="343">
                  <c:v>2419.4335900000019</c:v>
                </c:pt>
                <c:pt idx="344">
                  <c:v>2419.4335900000019</c:v>
                </c:pt>
                <c:pt idx="345">
                  <c:v>2419.4335900000019</c:v>
                </c:pt>
                <c:pt idx="346">
                  <c:v>2419.4335900000019</c:v>
                </c:pt>
                <c:pt idx="347">
                  <c:v>2419.4335900000019</c:v>
                </c:pt>
                <c:pt idx="348">
                  <c:v>2419.4335900000019</c:v>
                </c:pt>
                <c:pt idx="349">
                  <c:v>2419.4335900000019</c:v>
                </c:pt>
                <c:pt idx="350">
                  <c:v>2419.4335900000019</c:v>
                </c:pt>
                <c:pt idx="351">
                  <c:v>2419.4335900000019</c:v>
                </c:pt>
                <c:pt idx="352">
                  <c:v>2419.4335900000019</c:v>
                </c:pt>
                <c:pt idx="353">
                  <c:v>2419.4335900000019</c:v>
                </c:pt>
                <c:pt idx="354">
                  <c:v>2416.9921899999999</c:v>
                </c:pt>
                <c:pt idx="355">
                  <c:v>2419.4335900000019</c:v>
                </c:pt>
                <c:pt idx="356">
                  <c:v>2419.4335900000019</c:v>
                </c:pt>
                <c:pt idx="357">
                  <c:v>2419.4335900000019</c:v>
                </c:pt>
                <c:pt idx="358">
                  <c:v>2419.4335900000019</c:v>
                </c:pt>
                <c:pt idx="359">
                  <c:v>2419.4335900000019</c:v>
                </c:pt>
                <c:pt idx="360">
                  <c:v>2419.4335900000019</c:v>
                </c:pt>
                <c:pt idx="361">
                  <c:v>2419.4335900000019</c:v>
                </c:pt>
                <c:pt idx="362">
                  <c:v>2419.4335900000019</c:v>
                </c:pt>
                <c:pt idx="363">
                  <c:v>2419.4335900000019</c:v>
                </c:pt>
                <c:pt idx="364">
                  <c:v>2419.4335900000019</c:v>
                </c:pt>
                <c:pt idx="365">
                  <c:v>2421.8750000000018</c:v>
                </c:pt>
                <c:pt idx="366">
                  <c:v>2419.4335900000019</c:v>
                </c:pt>
                <c:pt idx="367">
                  <c:v>2419.4335900000019</c:v>
                </c:pt>
                <c:pt idx="368">
                  <c:v>2419.4335900000019</c:v>
                </c:pt>
                <c:pt idx="369">
                  <c:v>2419.4335900000019</c:v>
                </c:pt>
                <c:pt idx="370">
                  <c:v>2416.9921899999999</c:v>
                </c:pt>
                <c:pt idx="371">
                  <c:v>2419.4335900000019</c:v>
                </c:pt>
                <c:pt idx="372">
                  <c:v>2419.4335900000019</c:v>
                </c:pt>
                <c:pt idx="373">
                  <c:v>2419.4335900000019</c:v>
                </c:pt>
                <c:pt idx="374">
                  <c:v>2419.4335900000019</c:v>
                </c:pt>
                <c:pt idx="375">
                  <c:v>2419.4335900000019</c:v>
                </c:pt>
                <c:pt idx="376">
                  <c:v>2419.4335900000019</c:v>
                </c:pt>
                <c:pt idx="377">
                  <c:v>2419.4335900000019</c:v>
                </c:pt>
                <c:pt idx="378">
                  <c:v>2419.4335900000019</c:v>
                </c:pt>
                <c:pt idx="379">
                  <c:v>2419.4335900000019</c:v>
                </c:pt>
                <c:pt idx="380">
                  <c:v>2419.4335900000019</c:v>
                </c:pt>
                <c:pt idx="381">
                  <c:v>2419.4335900000019</c:v>
                </c:pt>
                <c:pt idx="382">
                  <c:v>2419.4335900000019</c:v>
                </c:pt>
                <c:pt idx="383">
                  <c:v>2419.4335900000019</c:v>
                </c:pt>
                <c:pt idx="384">
                  <c:v>2419.4335900000019</c:v>
                </c:pt>
                <c:pt idx="385">
                  <c:v>2419.4335900000019</c:v>
                </c:pt>
                <c:pt idx="386">
                  <c:v>2419.4335900000019</c:v>
                </c:pt>
                <c:pt idx="387">
                  <c:v>2419.4335900000019</c:v>
                </c:pt>
                <c:pt idx="388">
                  <c:v>2419.4335900000019</c:v>
                </c:pt>
                <c:pt idx="389">
                  <c:v>2416.9921899999999</c:v>
                </c:pt>
                <c:pt idx="390">
                  <c:v>2419.4335900000019</c:v>
                </c:pt>
                <c:pt idx="391">
                  <c:v>2419.4335900000019</c:v>
                </c:pt>
                <c:pt idx="392">
                  <c:v>2419.4335900000019</c:v>
                </c:pt>
                <c:pt idx="393">
                  <c:v>2419.4335900000019</c:v>
                </c:pt>
                <c:pt idx="394">
                  <c:v>2419.4335900000019</c:v>
                </c:pt>
                <c:pt idx="395">
                  <c:v>2419.4335900000019</c:v>
                </c:pt>
                <c:pt idx="396">
                  <c:v>2419.4335900000019</c:v>
                </c:pt>
                <c:pt idx="397">
                  <c:v>2419.4335900000019</c:v>
                </c:pt>
                <c:pt idx="398">
                  <c:v>2419.4335900000019</c:v>
                </c:pt>
                <c:pt idx="399">
                  <c:v>2419.4335900000019</c:v>
                </c:pt>
                <c:pt idx="400">
                  <c:v>2419.4335900000019</c:v>
                </c:pt>
                <c:pt idx="401">
                  <c:v>2419.4335900000019</c:v>
                </c:pt>
                <c:pt idx="402">
                  <c:v>2419.4335900000019</c:v>
                </c:pt>
                <c:pt idx="403">
                  <c:v>2419.4335900000019</c:v>
                </c:pt>
                <c:pt idx="404">
                  <c:v>2419.4335900000019</c:v>
                </c:pt>
                <c:pt idx="405">
                  <c:v>2419.4335900000019</c:v>
                </c:pt>
                <c:pt idx="406">
                  <c:v>2419.4335900000019</c:v>
                </c:pt>
                <c:pt idx="407">
                  <c:v>2419.4335900000019</c:v>
                </c:pt>
                <c:pt idx="408">
                  <c:v>2419.4335900000019</c:v>
                </c:pt>
                <c:pt idx="409">
                  <c:v>2419.4335900000019</c:v>
                </c:pt>
                <c:pt idx="410">
                  <c:v>2419.4335900000019</c:v>
                </c:pt>
                <c:pt idx="411">
                  <c:v>2419.4335900000019</c:v>
                </c:pt>
                <c:pt idx="412">
                  <c:v>2419.4335900000019</c:v>
                </c:pt>
                <c:pt idx="413">
                  <c:v>2419.4335900000019</c:v>
                </c:pt>
                <c:pt idx="414">
                  <c:v>2419.4335900000019</c:v>
                </c:pt>
                <c:pt idx="415">
                  <c:v>2419.4335900000019</c:v>
                </c:pt>
                <c:pt idx="416">
                  <c:v>2416.9921899999999</c:v>
                </c:pt>
                <c:pt idx="417">
                  <c:v>2419.4335900000019</c:v>
                </c:pt>
                <c:pt idx="418">
                  <c:v>2419.4335900000019</c:v>
                </c:pt>
                <c:pt idx="419">
                  <c:v>2419.4335900000019</c:v>
                </c:pt>
                <c:pt idx="420">
                  <c:v>2419.4335900000019</c:v>
                </c:pt>
                <c:pt idx="421">
                  <c:v>2419.4335900000019</c:v>
                </c:pt>
                <c:pt idx="422">
                  <c:v>2419.4335900000019</c:v>
                </c:pt>
                <c:pt idx="423">
                  <c:v>2419.4335900000019</c:v>
                </c:pt>
                <c:pt idx="424">
                  <c:v>2419.4335900000019</c:v>
                </c:pt>
                <c:pt idx="425">
                  <c:v>2419.4335900000019</c:v>
                </c:pt>
                <c:pt idx="426">
                  <c:v>2419.4335900000019</c:v>
                </c:pt>
                <c:pt idx="427">
                  <c:v>2419.4335900000019</c:v>
                </c:pt>
                <c:pt idx="428">
                  <c:v>2421.8750000000018</c:v>
                </c:pt>
                <c:pt idx="429">
                  <c:v>2419.4335900000019</c:v>
                </c:pt>
                <c:pt idx="430">
                  <c:v>2419.4335900000019</c:v>
                </c:pt>
                <c:pt idx="431">
                  <c:v>2416.9921899999999</c:v>
                </c:pt>
                <c:pt idx="432">
                  <c:v>2419.4335900000019</c:v>
                </c:pt>
                <c:pt idx="433">
                  <c:v>2419.4335900000019</c:v>
                </c:pt>
                <c:pt idx="434">
                  <c:v>2419.4335900000019</c:v>
                </c:pt>
                <c:pt idx="435">
                  <c:v>2419.4335900000019</c:v>
                </c:pt>
                <c:pt idx="436">
                  <c:v>2419.4335900000019</c:v>
                </c:pt>
                <c:pt idx="437">
                  <c:v>2419.4335900000019</c:v>
                </c:pt>
                <c:pt idx="438">
                  <c:v>2419.4335900000019</c:v>
                </c:pt>
                <c:pt idx="439">
                  <c:v>2419.4335900000019</c:v>
                </c:pt>
                <c:pt idx="440">
                  <c:v>2419.4335900000019</c:v>
                </c:pt>
                <c:pt idx="441">
                  <c:v>2419.4335900000019</c:v>
                </c:pt>
                <c:pt idx="442">
                  <c:v>2419.4335900000019</c:v>
                </c:pt>
                <c:pt idx="443">
                  <c:v>2419.4335900000019</c:v>
                </c:pt>
                <c:pt idx="444">
                  <c:v>2419.4335900000019</c:v>
                </c:pt>
                <c:pt idx="445">
                  <c:v>2419.4335900000019</c:v>
                </c:pt>
                <c:pt idx="446">
                  <c:v>2419.4335900000019</c:v>
                </c:pt>
                <c:pt idx="447">
                  <c:v>2419.4335900000019</c:v>
                </c:pt>
                <c:pt idx="448">
                  <c:v>2419.4335900000019</c:v>
                </c:pt>
                <c:pt idx="449">
                  <c:v>2419.4335900000019</c:v>
                </c:pt>
                <c:pt idx="450">
                  <c:v>2416.9921899999999</c:v>
                </c:pt>
                <c:pt idx="451">
                  <c:v>2419.4335900000019</c:v>
                </c:pt>
                <c:pt idx="452">
                  <c:v>2421.8750000000018</c:v>
                </c:pt>
                <c:pt idx="453">
                  <c:v>2419.4335900000019</c:v>
                </c:pt>
                <c:pt idx="454">
                  <c:v>2419.4335900000019</c:v>
                </c:pt>
                <c:pt idx="455">
                  <c:v>2419.4335900000019</c:v>
                </c:pt>
                <c:pt idx="456">
                  <c:v>2419.4335900000019</c:v>
                </c:pt>
                <c:pt idx="457">
                  <c:v>2421.8750000000018</c:v>
                </c:pt>
                <c:pt idx="458">
                  <c:v>2419.4335900000019</c:v>
                </c:pt>
                <c:pt idx="459">
                  <c:v>2419.4335900000019</c:v>
                </c:pt>
                <c:pt idx="460">
                  <c:v>2416.9921899999999</c:v>
                </c:pt>
                <c:pt idx="461">
                  <c:v>2419.4335900000019</c:v>
                </c:pt>
                <c:pt idx="462">
                  <c:v>2419.4335900000019</c:v>
                </c:pt>
                <c:pt idx="463">
                  <c:v>2419.4335900000019</c:v>
                </c:pt>
                <c:pt idx="464">
                  <c:v>2419.4335900000019</c:v>
                </c:pt>
                <c:pt idx="465">
                  <c:v>2419.4335900000019</c:v>
                </c:pt>
                <c:pt idx="466">
                  <c:v>2419.4335900000019</c:v>
                </c:pt>
                <c:pt idx="467">
                  <c:v>2419.4335900000019</c:v>
                </c:pt>
                <c:pt idx="468">
                  <c:v>2419.4335900000019</c:v>
                </c:pt>
                <c:pt idx="469">
                  <c:v>2419.4335900000019</c:v>
                </c:pt>
                <c:pt idx="470">
                  <c:v>2419.4335900000019</c:v>
                </c:pt>
                <c:pt idx="471">
                  <c:v>2419.4335900000019</c:v>
                </c:pt>
                <c:pt idx="472">
                  <c:v>2419.4335900000019</c:v>
                </c:pt>
                <c:pt idx="473">
                  <c:v>2419.4335900000019</c:v>
                </c:pt>
                <c:pt idx="474">
                  <c:v>2419.4335900000019</c:v>
                </c:pt>
                <c:pt idx="475">
                  <c:v>2419.4335900000019</c:v>
                </c:pt>
                <c:pt idx="476">
                  <c:v>2419.4335900000019</c:v>
                </c:pt>
                <c:pt idx="477">
                  <c:v>2419.4335900000019</c:v>
                </c:pt>
                <c:pt idx="478">
                  <c:v>2419.4335900000019</c:v>
                </c:pt>
                <c:pt idx="479">
                  <c:v>2419.4335900000019</c:v>
                </c:pt>
                <c:pt idx="480">
                  <c:v>2421.8750000000018</c:v>
                </c:pt>
                <c:pt idx="481">
                  <c:v>2419.4335900000019</c:v>
                </c:pt>
                <c:pt idx="482">
                  <c:v>2419.4335900000019</c:v>
                </c:pt>
                <c:pt idx="483">
                  <c:v>2419.4335900000019</c:v>
                </c:pt>
                <c:pt idx="484">
                  <c:v>2419.4335900000019</c:v>
                </c:pt>
                <c:pt idx="485">
                  <c:v>2419.4335900000019</c:v>
                </c:pt>
                <c:pt idx="486">
                  <c:v>2419.4335900000019</c:v>
                </c:pt>
                <c:pt idx="487">
                  <c:v>2419.4335900000019</c:v>
                </c:pt>
                <c:pt idx="488">
                  <c:v>2419.4335900000019</c:v>
                </c:pt>
                <c:pt idx="489">
                  <c:v>2416.9921899999999</c:v>
                </c:pt>
                <c:pt idx="490">
                  <c:v>2419.4335900000019</c:v>
                </c:pt>
                <c:pt idx="491">
                  <c:v>2419.4335900000019</c:v>
                </c:pt>
                <c:pt idx="492">
                  <c:v>2419.4335900000019</c:v>
                </c:pt>
                <c:pt idx="493">
                  <c:v>2419.4335900000019</c:v>
                </c:pt>
                <c:pt idx="494">
                  <c:v>2419.4335900000019</c:v>
                </c:pt>
                <c:pt idx="495">
                  <c:v>2419.4335900000019</c:v>
                </c:pt>
                <c:pt idx="496">
                  <c:v>2419.4335900000019</c:v>
                </c:pt>
                <c:pt idx="497">
                  <c:v>2419.4335900000019</c:v>
                </c:pt>
                <c:pt idx="498">
                  <c:v>2419.4335900000019</c:v>
                </c:pt>
                <c:pt idx="499">
                  <c:v>2419.4335900000019</c:v>
                </c:pt>
                <c:pt idx="500">
                  <c:v>2419.4335900000019</c:v>
                </c:pt>
                <c:pt idx="501">
                  <c:v>2419.4335900000019</c:v>
                </c:pt>
                <c:pt idx="502">
                  <c:v>2419.4335900000019</c:v>
                </c:pt>
                <c:pt idx="503">
                  <c:v>2419.4335900000019</c:v>
                </c:pt>
                <c:pt idx="504">
                  <c:v>2419.4335900000019</c:v>
                </c:pt>
                <c:pt idx="505">
                  <c:v>2419.4335900000019</c:v>
                </c:pt>
                <c:pt idx="506">
                  <c:v>2419.4335900000019</c:v>
                </c:pt>
                <c:pt idx="507">
                  <c:v>2419.4335900000019</c:v>
                </c:pt>
                <c:pt idx="508">
                  <c:v>2416.9921899999999</c:v>
                </c:pt>
                <c:pt idx="509">
                  <c:v>2419.4335900000019</c:v>
                </c:pt>
                <c:pt idx="510">
                  <c:v>2419.4335900000019</c:v>
                </c:pt>
                <c:pt idx="511">
                  <c:v>2419.4335900000019</c:v>
                </c:pt>
                <c:pt idx="512">
                  <c:v>2419.4335900000019</c:v>
                </c:pt>
                <c:pt idx="513">
                  <c:v>2419.4335900000019</c:v>
                </c:pt>
                <c:pt idx="514">
                  <c:v>2419.4335900000019</c:v>
                </c:pt>
                <c:pt idx="515">
                  <c:v>2419.4335900000019</c:v>
                </c:pt>
                <c:pt idx="516">
                  <c:v>2419.4335900000019</c:v>
                </c:pt>
                <c:pt idx="517">
                  <c:v>2419.4335900000019</c:v>
                </c:pt>
                <c:pt idx="518">
                  <c:v>2419.4335900000019</c:v>
                </c:pt>
                <c:pt idx="519">
                  <c:v>2421.8750000000018</c:v>
                </c:pt>
                <c:pt idx="520">
                  <c:v>2419.4335900000019</c:v>
                </c:pt>
                <c:pt idx="521">
                  <c:v>2419.4335900000019</c:v>
                </c:pt>
                <c:pt idx="522">
                  <c:v>2419.4335900000019</c:v>
                </c:pt>
                <c:pt idx="523">
                  <c:v>2419.4335900000019</c:v>
                </c:pt>
                <c:pt idx="524">
                  <c:v>2419.4335900000019</c:v>
                </c:pt>
                <c:pt idx="525">
                  <c:v>2419.4335900000019</c:v>
                </c:pt>
                <c:pt idx="526">
                  <c:v>2419.4335900000019</c:v>
                </c:pt>
                <c:pt idx="527">
                  <c:v>2419.4335900000019</c:v>
                </c:pt>
                <c:pt idx="528">
                  <c:v>2419.4335900000019</c:v>
                </c:pt>
                <c:pt idx="529">
                  <c:v>2419.4335900000019</c:v>
                </c:pt>
                <c:pt idx="530">
                  <c:v>2419.4335900000019</c:v>
                </c:pt>
                <c:pt idx="531">
                  <c:v>2419.4335900000019</c:v>
                </c:pt>
                <c:pt idx="532">
                  <c:v>2419.4335900000019</c:v>
                </c:pt>
                <c:pt idx="533">
                  <c:v>2419.4335900000019</c:v>
                </c:pt>
                <c:pt idx="534">
                  <c:v>2419.4335900000019</c:v>
                </c:pt>
                <c:pt idx="535">
                  <c:v>2419.4335900000019</c:v>
                </c:pt>
                <c:pt idx="536">
                  <c:v>2419.4335900000019</c:v>
                </c:pt>
                <c:pt idx="537">
                  <c:v>2419.4335900000019</c:v>
                </c:pt>
                <c:pt idx="538">
                  <c:v>2419.4335900000019</c:v>
                </c:pt>
                <c:pt idx="539">
                  <c:v>2419.4335900000019</c:v>
                </c:pt>
                <c:pt idx="540">
                  <c:v>2419.4335900000019</c:v>
                </c:pt>
                <c:pt idx="541">
                  <c:v>2419.4335900000019</c:v>
                </c:pt>
                <c:pt idx="542">
                  <c:v>2419.4335900000019</c:v>
                </c:pt>
                <c:pt idx="543">
                  <c:v>2419.4335900000019</c:v>
                </c:pt>
                <c:pt idx="544">
                  <c:v>2419.4335900000019</c:v>
                </c:pt>
                <c:pt idx="545">
                  <c:v>2419.4335900000019</c:v>
                </c:pt>
                <c:pt idx="546">
                  <c:v>2416.9921899999999</c:v>
                </c:pt>
                <c:pt idx="547">
                  <c:v>2416.9921899999999</c:v>
                </c:pt>
                <c:pt idx="548">
                  <c:v>2419.4335900000019</c:v>
                </c:pt>
                <c:pt idx="549">
                  <c:v>2419.4335900000019</c:v>
                </c:pt>
                <c:pt idx="550">
                  <c:v>2416.9921899999999</c:v>
                </c:pt>
                <c:pt idx="551">
                  <c:v>2419.4335900000019</c:v>
                </c:pt>
                <c:pt idx="552">
                  <c:v>2419.4335900000019</c:v>
                </c:pt>
                <c:pt idx="553">
                  <c:v>2419.4335900000019</c:v>
                </c:pt>
                <c:pt idx="554">
                  <c:v>2419.4335900000019</c:v>
                </c:pt>
                <c:pt idx="555">
                  <c:v>2419.4335900000019</c:v>
                </c:pt>
                <c:pt idx="556">
                  <c:v>2419.4335900000019</c:v>
                </c:pt>
                <c:pt idx="557">
                  <c:v>2419.4335900000019</c:v>
                </c:pt>
                <c:pt idx="558">
                  <c:v>2419.4335900000019</c:v>
                </c:pt>
                <c:pt idx="559">
                  <c:v>2419.4335900000019</c:v>
                </c:pt>
                <c:pt idx="560">
                  <c:v>2419.4335900000019</c:v>
                </c:pt>
                <c:pt idx="561">
                  <c:v>2419.4335900000019</c:v>
                </c:pt>
                <c:pt idx="562">
                  <c:v>2419.4335900000019</c:v>
                </c:pt>
                <c:pt idx="563">
                  <c:v>2419.4335900000019</c:v>
                </c:pt>
                <c:pt idx="564">
                  <c:v>2419.4335900000019</c:v>
                </c:pt>
                <c:pt idx="565">
                  <c:v>2419.4335900000019</c:v>
                </c:pt>
                <c:pt idx="566">
                  <c:v>2416.9921899999999</c:v>
                </c:pt>
                <c:pt idx="567">
                  <c:v>2416.9921899999999</c:v>
                </c:pt>
                <c:pt idx="568">
                  <c:v>2419.4335900000019</c:v>
                </c:pt>
                <c:pt idx="569">
                  <c:v>2419.4335900000019</c:v>
                </c:pt>
                <c:pt idx="570">
                  <c:v>2419.4335900000019</c:v>
                </c:pt>
                <c:pt idx="571">
                  <c:v>2419.4335900000019</c:v>
                </c:pt>
                <c:pt idx="572">
                  <c:v>2419.4335900000019</c:v>
                </c:pt>
                <c:pt idx="573">
                  <c:v>2419.4335900000019</c:v>
                </c:pt>
                <c:pt idx="574">
                  <c:v>2419.4335900000019</c:v>
                </c:pt>
                <c:pt idx="575">
                  <c:v>2419.4335900000019</c:v>
                </c:pt>
                <c:pt idx="576">
                  <c:v>2419.4335900000019</c:v>
                </c:pt>
                <c:pt idx="577">
                  <c:v>2419.4335900000019</c:v>
                </c:pt>
                <c:pt idx="578">
                  <c:v>2419.4335900000019</c:v>
                </c:pt>
                <c:pt idx="579">
                  <c:v>2419.4335900000019</c:v>
                </c:pt>
                <c:pt idx="580">
                  <c:v>2419.4335900000019</c:v>
                </c:pt>
                <c:pt idx="581">
                  <c:v>2419.4335900000019</c:v>
                </c:pt>
                <c:pt idx="582">
                  <c:v>2419.4335900000019</c:v>
                </c:pt>
                <c:pt idx="583">
                  <c:v>2419.4335900000019</c:v>
                </c:pt>
                <c:pt idx="584">
                  <c:v>2419.4335900000019</c:v>
                </c:pt>
                <c:pt idx="585">
                  <c:v>2419.4335900000019</c:v>
                </c:pt>
                <c:pt idx="586">
                  <c:v>2419.4335900000019</c:v>
                </c:pt>
                <c:pt idx="587">
                  <c:v>2419.4335900000019</c:v>
                </c:pt>
                <c:pt idx="588">
                  <c:v>2419.4335900000019</c:v>
                </c:pt>
                <c:pt idx="589">
                  <c:v>2419.4335900000019</c:v>
                </c:pt>
                <c:pt idx="590">
                  <c:v>2419.4335900000019</c:v>
                </c:pt>
                <c:pt idx="591">
                  <c:v>2419.4335900000019</c:v>
                </c:pt>
                <c:pt idx="592">
                  <c:v>2419.4335900000019</c:v>
                </c:pt>
                <c:pt idx="593">
                  <c:v>2419.4335900000019</c:v>
                </c:pt>
                <c:pt idx="594">
                  <c:v>2419.4335900000019</c:v>
                </c:pt>
                <c:pt idx="595">
                  <c:v>2419.4335900000019</c:v>
                </c:pt>
                <c:pt idx="596">
                  <c:v>2419.4335900000019</c:v>
                </c:pt>
                <c:pt idx="597">
                  <c:v>2419.4335900000019</c:v>
                </c:pt>
                <c:pt idx="598">
                  <c:v>2419.4335900000019</c:v>
                </c:pt>
                <c:pt idx="599">
                  <c:v>2419.4335900000019</c:v>
                </c:pt>
                <c:pt idx="600">
                  <c:v>2419.4335900000019</c:v>
                </c:pt>
                <c:pt idx="601">
                  <c:v>2419.4335900000019</c:v>
                </c:pt>
                <c:pt idx="602">
                  <c:v>2419.4335900000019</c:v>
                </c:pt>
                <c:pt idx="603">
                  <c:v>2419.4335900000019</c:v>
                </c:pt>
                <c:pt idx="604">
                  <c:v>2419.4335900000019</c:v>
                </c:pt>
                <c:pt idx="605">
                  <c:v>2419.4335900000019</c:v>
                </c:pt>
                <c:pt idx="606">
                  <c:v>2419.4335900000019</c:v>
                </c:pt>
                <c:pt idx="607">
                  <c:v>2419.4335900000019</c:v>
                </c:pt>
                <c:pt idx="608">
                  <c:v>2419.4335900000019</c:v>
                </c:pt>
                <c:pt idx="609">
                  <c:v>2419.4335900000019</c:v>
                </c:pt>
                <c:pt idx="610">
                  <c:v>2419.4335900000019</c:v>
                </c:pt>
                <c:pt idx="611">
                  <c:v>2419.4335900000019</c:v>
                </c:pt>
                <c:pt idx="612">
                  <c:v>2419.4335900000019</c:v>
                </c:pt>
                <c:pt idx="613">
                  <c:v>2419.4335900000019</c:v>
                </c:pt>
                <c:pt idx="614">
                  <c:v>2419.4335900000019</c:v>
                </c:pt>
                <c:pt idx="615">
                  <c:v>2419.4335900000019</c:v>
                </c:pt>
                <c:pt idx="616">
                  <c:v>2419.4335900000019</c:v>
                </c:pt>
                <c:pt idx="617">
                  <c:v>2419.4335900000019</c:v>
                </c:pt>
                <c:pt idx="618">
                  <c:v>2419.4335900000019</c:v>
                </c:pt>
                <c:pt idx="619">
                  <c:v>2419.4335900000019</c:v>
                </c:pt>
                <c:pt idx="620">
                  <c:v>2419.4335900000019</c:v>
                </c:pt>
                <c:pt idx="621">
                  <c:v>2419.4335900000019</c:v>
                </c:pt>
                <c:pt idx="622">
                  <c:v>2419.4335900000019</c:v>
                </c:pt>
                <c:pt idx="623">
                  <c:v>2419.4335900000019</c:v>
                </c:pt>
                <c:pt idx="624">
                  <c:v>2419.4335900000019</c:v>
                </c:pt>
                <c:pt idx="625">
                  <c:v>2419.4335900000019</c:v>
                </c:pt>
                <c:pt idx="626">
                  <c:v>2419.4335900000019</c:v>
                </c:pt>
                <c:pt idx="627">
                  <c:v>2419.4335900000019</c:v>
                </c:pt>
                <c:pt idx="628">
                  <c:v>2419.4335900000019</c:v>
                </c:pt>
                <c:pt idx="629">
                  <c:v>2419.4335900000019</c:v>
                </c:pt>
                <c:pt idx="630">
                  <c:v>2419.4335900000019</c:v>
                </c:pt>
                <c:pt idx="631">
                  <c:v>2419.4335900000019</c:v>
                </c:pt>
                <c:pt idx="632">
                  <c:v>2419.4335900000019</c:v>
                </c:pt>
                <c:pt idx="633">
                  <c:v>2419.4335900000019</c:v>
                </c:pt>
                <c:pt idx="634">
                  <c:v>2419.4335900000019</c:v>
                </c:pt>
                <c:pt idx="635">
                  <c:v>2419.4335900000019</c:v>
                </c:pt>
                <c:pt idx="636">
                  <c:v>2419.4335900000019</c:v>
                </c:pt>
                <c:pt idx="637">
                  <c:v>2419.4335900000019</c:v>
                </c:pt>
                <c:pt idx="638">
                  <c:v>2419.4335900000019</c:v>
                </c:pt>
                <c:pt idx="639">
                  <c:v>2419.4335900000019</c:v>
                </c:pt>
                <c:pt idx="640">
                  <c:v>2419.4335900000019</c:v>
                </c:pt>
                <c:pt idx="641">
                  <c:v>2419.4335900000019</c:v>
                </c:pt>
                <c:pt idx="642">
                  <c:v>2419.4335900000019</c:v>
                </c:pt>
                <c:pt idx="643">
                  <c:v>2419.4335900000019</c:v>
                </c:pt>
                <c:pt idx="644">
                  <c:v>2419.4335900000019</c:v>
                </c:pt>
                <c:pt idx="645">
                  <c:v>2419.4335900000019</c:v>
                </c:pt>
                <c:pt idx="646">
                  <c:v>2419.4335900000019</c:v>
                </c:pt>
                <c:pt idx="647">
                  <c:v>2419.4335900000019</c:v>
                </c:pt>
                <c:pt idx="648">
                  <c:v>2419.4335900000019</c:v>
                </c:pt>
                <c:pt idx="649">
                  <c:v>2419.4335900000019</c:v>
                </c:pt>
                <c:pt idx="650">
                  <c:v>2419.4335900000019</c:v>
                </c:pt>
                <c:pt idx="651">
                  <c:v>2419.4335900000019</c:v>
                </c:pt>
                <c:pt idx="652">
                  <c:v>2419.4335900000019</c:v>
                </c:pt>
                <c:pt idx="653">
                  <c:v>2419.4335900000019</c:v>
                </c:pt>
                <c:pt idx="654">
                  <c:v>2419.4335900000019</c:v>
                </c:pt>
                <c:pt idx="655">
                  <c:v>2419.4335900000019</c:v>
                </c:pt>
                <c:pt idx="656">
                  <c:v>2419.4335900000019</c:v>
                </c:pt>
                <c:pt idx="657">
                  <c:v>2419.4335900000019</c:v>
                </c:pt>
                <c:pt idx="658">
                  <c:v>2419.4335900000019</c:v>
                </c:pt>
                <c:pt idx="659">
                  <c:v>2419.4335900000019</c:v>
                </c:pt>
                <c:pt idx="660">
                  <c:v>2419.4335900000019</c:v>
                </c:pt>
                <c:pt idx="661">
                  <c:v>2419.4335900000019</c:v>
                </c:pt>
                <c:pt idx="662">
                  <c:v>2416.9921899999999</c:v>
                </c:pt>
                <c:pt idx="663">
                  <c:v>2419.4335900000019</c:v>
                </c:pt>
                <c:pt idx="664">
                  <c:v>2419.4335900000019</c:v>
                </c:pt>
                <c:pt idx="665">
                  <c:v>2419.4335900000019</c:v>
                </c:pt>
                <c:pt idx="666">
                  <c:v>2419.4335900000019</c:v>
                </c:pt>
                <c:pt idx="667">
                  <c:v>2416.9921899999999</c:v>
                </c:pt>
                <c:pt idx="668">
                  <c:v>2416.9921899999999</c:v>
                </c:pt>
                <c:pt idx="669">
                  <c:v>2419.4335900000019</c:v>
                </c:pt>
                <c:pt idx="670">
                  <c:v>2419.4335900000019</c:v>
                </c:pt>
                <c:pt idx="671">
                  <c:v>2419.4335900000019</c:v>
                </c:pt>
                <c:pt idx="672">
                  <c:v>2419.4335900000019</c:v>
                </c:pt>
                <c:pt idx="673">
                  <c:v>2419.4335900000019</c:v>
                </c:pt>
                <c:pt idx="674">
                  <c:v>2419.4335900000019</c:v>
                </c:pt>
                <c:pt idx="675">
                  <c:v>2419.4335900000019</c:v>
                </c:pt>
                <c:pt idx="676">
                  <c:v>2419.4335900000019</c:v>
                </c:pt>
                <c:pt idx="677">
                  <c:v>2419.4335900000019</c:v>
                </c:pt>
                <c:pt idx="678">
                  <c:v>2419.4335900000019</c:v>
                </c:pt>
                <c:pt idx="679">
                  <c:v>2419.4335900000019</c:v>
                </c:pt>
                <c:pt idx="680">
                  <c:v>2419.4335900000019</c:v>
                </c:pt>
                <c:pt idx="681">
                  <c:v>2419.4335900000019</c:v>
                </c:pt>
                <c:pt idx="682">
                  <c:v>2419.4335900000019</c:v>
                </c:pt>
                <c:pt idx="683">
                  <c:v>2419.4335900000019</c:v>
                </c:pt>
                <c:pt idx="684">
                  <c:v>2419.4335900000019</c:v>
                </c:pt>
                <c:pt idx="685">
                  <c:v>2419.4335900000019</c:v>
                </c:pt>
                <c:pt idx="686">
                  <c:v>2419.4335900000019</c:v>
                </c:pt>
                <c:pt idx="687">
                  <c:v>2419.4335900000019</c:v>
                </c:pt>
                <c:pt idx="688">
                  <c:v>2419.4335900000019</c:v>
                </c:pt>
                <c:pt idx="689">
                  <c:v>2419.4335900000019</c:v>
                </c:pt>
                <c:pt idx="690">
                  <c:v>2419.4335900000019</c:v>
                </c:pt>
                <c:pt idx="691">
                  <c:v>2419.4335900000019</c:v>
                </c:pt>
                <c:pt idx="692">
                  <c:v>2419.4335900000019</c:v>
                </c:pt>
                <c:pt idx="693">
                  <c:v>2419.4335900000019</c:v>
                </c:pt>
                <c:pt idx="694">
                  <c:v>2419.4335900000019</c:v>
                </c:pt>
                <c:pt idx="695">
                  <c:v>2419.4335900000019</c:v>
                </c:pt>
                <c:pt idx="696">
                  <c:v>2419.4335900000019</c:v>
                </c:pt>
                <c:pt idx="697">
                  <c:v>2419.4335900000019</c:v>
                </c:pt>
                <c:pt idx="698">
                  <c:v>2419.4335900000019</c:v>
                </c:pt>
                <c:pt idx="699">
                  <c:v>2419.4335900000019</c:v>
                </c:pt>
                <c:pt idx="700">
                  <c:v>2419.4335900000019</c:v>
                </c:pt>
                <c:pt idx="701">
                  <c:v>2419.4335900000019</c:v>
                </c:pt>
                <c:pt idx="702">
                  <c:v>2419.4335900000019</c:v>
                </c:pt>
                <c:pt idx="703">
                  <c:v>2419.4335900000019</c:v>
                </c:pt>
                <c:pt idx="704">
                  <c:v>2419.4335900000019</c:v>
                </c:pt>
                <c:pt idx="705">
                  <c:v>2419.4335900000019</c:v>
                </c:pt>
                <c:pt idx="706">
                  <c:v>2419.4335900000019</c:v>
                </c:pt>
                <c:pt idx="707">
                  <c:v>2419.4335900000019</c:v>
                </c:pt>
                <c:pt idx="708">
                  <c:v>2419.4335900000019</c:v>
                </c:pt>
                <c:pt idx="709">
                  <c:v>2419.4335900000019</c:v>
                </c:pt>
                <c:pt idx="710">
                  <c:v>2419.4335900000019</c:v>
                </c:pt>
                <c:pt idx="711">
                  <c:v>2419.4335900000019</c:v>
                </c:pt>
                <c:pt idx="712">
                  <c:v>2419.4335900000019</c:v>
                </c:pt>
                <c:pt idx="713">
                  <c:v>2419.4335900000019</c:v>
                </c:pt>
                <c:pt idx="714">
                  <c:v>2419.4335900000019</c:v>
                </c:pt>
                <c:pt idx="715">
                  <c:v>2419.4335900000019</c:v>
                </c:pt>
                <c:pt idx="716">
                  <c:v>2419.4335900000019</c:v>
                </c:pt>
                <c:pt idx="717">
                  <c:v>2419.4335900000019</c:v>
                </c:pt>
                <c:pt idx="718">
                  <c:v>2419.4335900000019</c:v>
                </c:pt>
                <c:pt idx="719">
                  <c:v>2419.4335900000019</c:v>
                </c:pt>
                <c:pt idx="720">
                  <c:v>2419.4335900000019</c:v>
                </c:pt>
                <c:pt idx="721">
                  <c:v>2419.4335900000019</c:v>
                </c:pt>
                <c:pt idx="722">
                  <c:v>2419.4335900000019</c:v>
                </c:pt>
                <c:pt idx="723">
                  <c:v>2419.4335900000019</c:v>
                </c:pt>
                <c:pt idx="724">
                  <c:v>2419.4335900000019</c:v>
                </c:pt>
                <c:pt idx="725">
                  <c:v>2419.4335900000019</c:v>
                </c:pt>
                <c:pt idx="726">
                  <c:v>2419.4335900000019</c:v>
                </c:pt>
                <c:pt idx="727">
                  <c:v>2419.4335900000019</c:v>
                </c:pt>
                <c:pt idx="728">
                  <c:v>2419.4335900000019</c:v>
                </c:pt>
                <c:pt idx="729">
                  <c:v>2419.4335900000019</c:v>
                </c:pt>
                <c:pt idx="730">
                  <c:v>2419.4335900000019</c:v>
                </c:pt>
                <c:pt idx="731">
                  <c:v>2419.4335900000019</c:v>
                </c:pt>
                <c:pt idx="732">
                  <c:v>2419.4335900000019</c:v>
                </c:pt>
                <c:pt idx="733">
                  <c:v>2419.4335900000019</c:v>
                </c:pt>
                <c:pt idx="734">
                  <c:v>2419.4335900000019</c:v>
                </c:pt>
                <c:pt idx="735">
                  <c:v>2419.4335900000019</c:v>
                </c:pt>
                <c:pt idx="736">
                  <c:v>2419.4335900000019</c:v>
                </c:pt>
                <c:pt idx="737">
                  <c:v>2419.4335900000019</c:v>
                </c:pt>
                <c:pt idx="738">
                  <c:v>2419.4335900000019</c:v>
                </c:pt>
                <c:pt idx="739">
                  <c:v>2419.4335900000019</c:v>
                </c:pt>
                <c:pt idx="740">
                  <c:v>2419.4335900000019</c:v>
                </c:pt>
                <c:pt idx="741">
                  <c:v>2419.4335900000019</c:v>
                </c:pt>
                <c:pt idx="742">
                  <c:v>2419.4335900000019</c:v>
                </c:pt>
                <c:pt idx="743">
                  <c:v>2419.4335900000019</c:v>
                </c:pt>
                <c:pt idx="744">
                  <c:v>2419.4335900000019</c:v>
                </c:pt>
                <c:pt idx="745">
                  <c:v>2419.4335900000019</c:v>
                </c:pt>
                <c:pt idx="746">
                  <c:v>2416.9921899999999</c:v>
                </c:pt>
                <c:pt idx="747">
                  <c:v>2419.4335900000019</c:v>
                </c:pt>
                <c:pt idx="748">
                  <c:v>2419.4335900000019</c:v>
                </c:pt>
                <c:pt idx="749">
                  <c:v>2419.4335900000019</c:v>
                </c:pt>
                <c:pt idx="750">
                  <c:v>2419.4335900000019</c:v>
                </c:pt>
                <c:pt idx="751">
                  <c:v>2419.4335900000019</c:v>
                </c:pt>
                <c:pt idx="752">
                  <c:v>2419.4335900000019</c:v>
                </c:pt>
                <c:pt idx="753">
                  <c:v>2419.4335900000019</c:v>
                </c:pt>
                <c:pt idx="754">
                  <c:v>2419.4335900000019</c:v>
                </c:pt>
                <c:pt idx="755">
                  <c:v>2419.4335900000019</c:v>
                </c:pt>
                <c:pt idx="756">
                  <c:v>2419.4335900000019</c:v>
                </c:pt>
                <c:pt idx="757">
                  <c:v>2419.4335900000019</c:v>
                </c:pt>
                <c:pt idx="758">
                  <c:v>2419.4335900000019</c:v>
                </c:pt>
                <c:pt idx="759">
                  <c:v>2419.4335900000019</c:v>
                </c:pt>
                <c:pt idx="760">
                  <c:v>2419.4335900000019</c:v>
                </c:pt>
                <c:pt idx="761">
                  <c:v>2419.4335900000019</c:v>
                </c:pt>
                <c:pt idx="762">
                  <c:v>2419.4335900000019</c:v>
                </c:pt>
                <c:pt idx="763">
                  <c:v>2419.4335900000019</c:v>
                </c:pt>
                <c:pt idx="764">
                  <c:v>2419.4335900000019</c:v>
                </c:pt>
                <c:pt idx="765">
                  <c:v>2419.4335900000019</c:v>
                </c:pt>
                <c:pt idx="766">
                  <c:v>2419.4335900000019</c:v>
                </c:pt>
                <c:pt idx="767">
                  <c:v>2419.4335900000019</c:v>
                </c:pt>
                <c:pt idx="768">
                  <c:v>2419.4335900000019</c:v>
                </c:pt>
                <c:pt idx="769">
                  <c:v>2419.4335900000019</c:v>
                </c:pt>
                <c:pt idx="770">
                  <c:v>2419.4335900000019</c:v>
                </c:pt>
                <c:pt idx="771">
                  <c:v>2419.4335900000019</c:v>
                </c:pt>
                <c:pt idx="772">
                  <c:v>2419.4335900000019</c:v>
                </c:pt>
                <c:pt idx="773">
                  <c:v>2419.4335900000019</c:v>
                </c:pt>
                <c:pt idx="774">
                  <c:v>2419.4335900000019</c:v>
                </c:pt>
                <c:pt idx="775">
                  <c:v>2419.4335900000019</c:v>
                </c:pt>
                <c:pt idx="776">
                  <c:v>2419.4335900000019</c:v>
                </c:pt>
                <c:pt idx="777">
                  <c:v>2419.4335900000019</c:v>
                </c:pt>
                <c:pt idx="778">
                  <c:v>2419.4335900000019</c:v>
                </c:pt>
                <c:pt idx="779">
                  <c:v>2419.4335900000019</c:v>
                </c:pt>
                <c:pt idx="780">
                  <c:v>2419.4335900000019</c:v>
                </c:pt>
                <c:pt idx="781">
                  <c:v>2419.4335900000019</c:v>
                </c:pt>
                <c:pt idx="782">
                  <c:v>2419.4335900000019</c:v>
                </c:pt>
                <c:pt idx="783">
                  <c:v>2419.4335900000019</c:v>
                </c:pt>
                <c:pt idx="784">
                  <c:v>2419.4335900000019</c:v>
                </c:pt>
                <c:pt idx="785">
                  <c:v>2419.4335900000019</c:v>
                </c:pt>
                <c:pt idx="786">
                  <c:v>2419.4335900000019</c:v>
                </c:pt>
                <c:pt idx="787">
                  <c:v>2416.9921899999999</c:v>
                </c:pt>
                <c:pt idx="788">
                  <c:v>2419.4335900000019</c:v>
                </c:pt>
                <c:pt idx="789">
                  <c:v>2419.4335900000019</c:v>
                </c:pt>
                <c:pt idx="790">
                  <c:v>2419.4335900000019</c:v>
                </c:pt>
                <c:pt idx="791">
                  <c:v>2419.4335900000019</c:v>
                </c:pt>
                <c:pt idx="792">
                  <c:v>2419.4335900000019</c:v>
                </c:pt>
                <c:pt idx="793">
                  <c:v>2419.4335900000019</c:v>
                </c:pt>
                <c:pt idx="794">
                  <c:v>2419.4335900000019</c:v>
                </c:pt>
                <c:pt idx="795">
                  <c:v>2419.4335900000019</c:v>
                </c:pt>
                <c:pt idx="796">
                  <c:v>2419.4335900000019</c:v>
                </c:pt>
                <c:pt idx="797">
                  <c:v>2419.4335900000019</c:v>
                </c:pt>
                <c:pt idx="798">
                  <c:v>2419.4335900000019</c:v>
                </c:pt>
                <c:pt idx="799">
                  <c:v>2419.4335900000019</c:v>
                </c:pt>
                <c:pt idx="800">
                  <c:v>2419.4335900000019</c:v>
                </c:pt>
                <c:pt idx="801">
                  <c:v>2419.4335900000019</c:v>
                </c:pt>
                <c:pt idx="802">
                  <c:v>2419.4335900000019</c:v>
                </c:pt>
                <c:pt idx="803">
                  <c:v>2419.4335900000019</c:v>
                </c:pt>
                <c:pt idx="804">
                  <c:v>2419.4335900000019</c:v>
                </c:pt>
                <c:pt idx="805">
                  <c:v>2419.4335900000019</c:v>
                </c:pt>
                <c:pt idx="806">
                  <c:v>2419.4335900000019</c:v>
                </c:pt>
                <c:pt idx="807">
                  <c:v>2419.4335900000019</c:v>
                </c:pt>
                <c:pt idx="808">
                  <c:v>2419.4335900000019</c:v>
                </c:pt>
                <c:pt idx="809">
                  <c:v>2419.4335900000019</c:v>
                </c:pt>
                <c:pt idx="810">
                  <c:v>2419.4335900000019</c:v>
                </c:pt>
                <c:pt idx="811">
                  <c:v>2419.4335900000019</c:v>
                </c:pt>
                <c:pt idx="812">
                  <c:v>2419.4335900000019</c:v>
                </c:pt>
                <c:pt idx="813">
                  <c:v>2419.4335900000019</c:v>
                </c:pt>
                <c:pt idx="814">
                  <c:v>2416.9921899999999</c:v>
                </c:pt>
                <c:pt idx="815">
                  <c:v>2419.4335900000019</c:v>
                </c:pt>
                <c:pt idx="816">
                  <c:v>2419.4335900000019</c:v>
                </c:pt>
                <c:pt idx="817">
                  <c:v>2419.4335900000019</c:v>
                </c:pt>
                <c:pt idx="818">
                  <c:v>2419.4335900000019</c:v>
                </c:pt>
                <c:pt idx="819">
                  <c:v>2419.4335900000019</c:v>
                </c:pt>
                <c:pt idx="820">
                  <c:v>2419.4335900000019</c:v>
                </c:pt>
                <c:pt idx="821">
                  <c:v>2419.4335900000019</c:v>
                </c:pt>
                <c:pt idx="822">
                  <c:v>2419.4335900000019</c:v>
                </c:pt>
                <c:pt idx="823">
                  <c:v>2419.4335900000019</c:v>
                </c:pt>
                <c:pt idx="824">
                  <c:v>2419.4335900000019</c:v>
                </c:pt>
                <c:pt idx="825">
                  <c:v>2419.4335900000019</c:v>
                </c:pt>
                <c:pt idx="826">
                  <c:v>2419.4335900000019</c:v>
                </c:pt>
                <c:pt idx="827">
                  <c:v>2419.4335900000019</c:v>
                </c:pt>
                <c:pt idx="828">
                  <c:v>2419.4335900000019</c:v>
                </c:pt>
                <c:pt idx="829">
                  <c:v>2419.4335900000019</c:v>
                </c:pt>
                <c:pt idx="830">
                  <c:v>2416.9921899999999</c:v>
                </c:pt>
                <c:pt idx="831">
                  <c:v>2419.4335900000019</c:v>
                </c:pt>
                <c:pt idx="832">
                  <c:v>2416.9921899999999</c:v>
                </c:pt>
                <c:pt idx="833">
                  <c:v>2416.9921899999999</c:v>
                </c:pt>
                <c:pt idx="834">
                  <c:v>2419.4335900000019</c:v>
                </c:pt>
                <c:pt idx="835">
                  <c:v>2419.4335900000019</c:v>
                </c:pt>
                <c:pt idx="836">
                  <c:v>2419.4335900000019</c:v>
                </c:pt>
                <c:pt idx="837">
                  <c:v>2419.4335900000019</c:v>
                </c:pt>
                <c:pt idx="838">
                  <c:v>2419.4335900000019</c:v>
                </c:pt>
                <c:pt idx="839">
                  <c:v>2416.9921899999999</c:v>
                </c:pt>
                <c:pt idx="840">
                  <c:v>2419.4335900000019</c:v>
                </c:pt>
                <c:pt idx="841">
                  <c:v>2419.4335900000019</c:v>
                </c:pt>
                <c:pt idx="842">
                  <c:v>2421.8750000000018</c:v>
                </c:pt>
                <c:pt idx="843">
                  <c:v>2419.4335900000019</c:v>
                </c:pt>
                <c:pt idx="844">
                  <c:v>2419.4335900000019</c:v>
                </c:pt>
                <c:pt idx="845">
                  <c:v>2419.4335900000019</c:v>
                </c:pt>
                <c:pt idx="846">
                  <c:v>2419.4335900000019</c:v>
                </c:pt>
                <c:pt idx="847">
                  <c:v>2419.4335900000019</c:v>
                </c:pt>
                <c:pt idx="848">
                  <c:v>2419.4335900000019</c:v>
                </c:pt>
                <c:pt idx="849">
                  <c:v>2419.4335900000019</c:v>
                </c:pt>
                <c:pt idx="850">
                  <c:v>2419.4335900000019</c:v>
                </c:pt>
                <c:pt idx="851">
                  <c:v>2419.4335900000019</c:v>
                </c:pt>
                <c:pt idx="852">
                  <c:v>2419.4335900000019</c:v>
                </c:pt>
                <c:pt idx="853">
                  <c:v>2419.4335900000019</c:v>
                </c:pt>
                <c:pt idx="854">
                  <c:v>2419.4335900000019</c:v>
                </c:pt>
                <c:pt idx="855">
                  <c:v>2419.4335900000019</c:v>
                </c:pt>
                <c:pt idx="856">
                  <c:v>2419.4335900000019</c:v>
                </c:pt>
                <c:pt idx="857">
                  <c:v>2419.4335900000019</c:v>
                </c:pt>
                <c:pt idx="858">
                  <c:v>2419.4335900000019</c:v>
                </c:pt>
                <c:pt idx="859">
                  <c:v>2419.4335900000019</c:v>
                </c:pt>
                <c:pt idx="860">
                  <c:v>2419.4335900000019</c:v>
                </c:pt>
                <c:pt idx="861">
                  <c:v>2419.4335900000019</c:v>
                </c:pt>
                <c:pt idx="862">
                  <c:v>2419.4335900000019</c:v>
                </c:pt>
                <c:pt idx="863">
                  <c:v>2419.4335900000019</c:v>
                </c:pt>
                <c:pt idx="864">
                  <c:v>2419.4335900000019</c:v>
                </c:pt>
                <c:pt idx="865">
                  <c:v>2419.4335900000019</c:v>
                </c:pt>
                <c:pt idx="866">
                  <c:v>2419.4335900000019</c:v>
                </c:pt>
                <c:pt idx="867">
                  <c:v>2419.4335900000019</c:v>
                </c:pt>
                <c:pt idx="868">
                  <c:v>2419.4335900000019</c:v>
                </c:pt>
                <c:pt idx="869">
                  <c:v>2419.4335900000019</c:v>
                </c:pt>
                <c:pt idx="870">
                  <c:v>2419.4335900000019</c:v>
                </c:pt>
                <c:pt idx="871">
                  <c:v>2419.4335900000019</c:v>
                </c:pt>
                <c:pt idx="872">
                  <c:v>2416.9921899999999</c:v>
                </c:pt>
                <c:pt idx="873">
                  <c:v>2419.4335900000019</c:v>
                </c:pt>
                <c:pt idx="874">
                  <c:v>2419.4335900000019</c:v>
                </c:pt>
                <c:pt idx="875">
                  <c:v>2419.4335900000019</c:v>
                </c:pt>
                <c:pt idx="876">
                  <c:v>2419.4335900000019</c:v>
                </c:pt>
                <c:pt idx="877">
                  <c:v>2419.4335900000019</c:v>
                </c:pt>
                <c:pt idx="878">
                  <c:v>2419.4335900000019</c:v>
                </c:pt>
                <c:pt idx="879">
                  <c:v>2419.4335900000019</c:v>
                </c:pt>
                <c:pt idx="880">
                  <c:v>2419.4335900000019</c:v>
                </c:pt>
                <c:pt idx="881">
                  <c:v>2419.4335900000019</c:v>
                </c:pt>
                <c:pt idx="882">
                  <c:v>2419.4335900000019</c:v>
                </c:pt>
                <c:pt idx="883">
                  <c:v>2419.4335900000019</c:v>
                </c:pt>
                <c:pt idx="884">
                  <c:v>2419.4335900000019</c:v>
                </c:pt>
                <c:pt idx="885">
                  <c:v>2419.4335900000019</c:v>
                </c:pt>
                <c:pt idx="886">
                  <c:v>2419.4335900000019</c:v>
                </c:pt>
                <c:pt idx="887">
                  <c:v>2419.4335900000019</c:v>
                </c:pt>
                <c:pt idx="888">
                  <c:v>2419.4335900000019</c:v>
                </c:pt>
                <c:pt idx="889">
                  <c:v>2419.4335900000019</c:v>
                </c:pt>
                <c:pt idx="890">
                  <c:v>2419.4335900000019</c:v>
                </c:pt>
                <c:pt idx="891">
                  <c:v>2419.4335900000019</c:v>
                </c:pt>
                <c:pt idx="892">
                  <c:v>2419.4335900000019</c:v>
                </c:pt>
                <c:pt idx="893">
                  <c:v>2416.9921899999999</c:v>
                </c:pt>
                <c:pt idx="894">
                  <c:v>2416.9921899999999</c:v>
                </c:pt>
                <c:pt idx="895">
                  <c:v>2419.4335900000019</c:v>
                </c:pt>
                <c:pt idx="896">
                  <c:v>2419.4335900000019</c:v>
                </c:pt>
                <c:pt idx="897">
                  <c:v>2419.4335900000019</c:v>
                </c:pt>
                <c:pt idx="898">
                  <c:v>2419.4335900000019</c:v>
                </c:pt>
                <c:pt idx="899">
                  <c:v>2419.4335900000019</c:v>
                </c:pt>
                <c:pt idx="900">
                  <c:v>2419.4335900000019</c:v>
                </c:pt>
                <c:pt idx="901">
                  <c:v>2419.4335900000019</c:v>
                </c:pt>
                <c:pt idx="902">
                  <c:v>2419.4335900000019</c:v>
                </c:pt>
                <c:pt idx="903">
                  <c:v>2419.4335900000019</c:v>
                </c:pt>
                <c:pt idx="904">
                  <c:v>2419.4335900000019</c:v>
                </c:pt>
                <c:pt idx="905">
                  <c:v>2416.9921899999999</c:v>
                </c:pt>
                <c:pt idx="906">
                  <c:v>2419.4335900000019</c:v>
                </c:pt>
                <c:pt idx="907">
                  <c:v>2419.4335900000019</c:v>
                </c:pt>
                <c:pt idx="908">
                  <c:v>2419.4335900000019</c:v>
                </c:pt>
                <c:pt idx="909">
                  <c:v>2419.4335900000019</c:v>
                </c:pt>
                <c:pt idx="910">
                  <c:v>2419.4335900000019</c:v>
                </c:pt>
                <c:pt idx="911">
                  <c:v>2419.4335900000019</c:v>
                </c:pt>
                <c:pt idx="912">
                  <c:v>2419.4335900000019</c:v>
                </c:pt>
                <c:pt idx="913">
                  <c:v>2419.4335900000019</c:v>
                </c:pt>
                <c:pt idx="914">
                  <c:v>2419.4335900000019</c:v>
                </c:pt>
                <c:pt idx="915">
                  <c:v>2419.4335900000019</c:v>
                </c:pt>
                <c:pt idx="916">
                  <c:v>2419.4335900000019</c:v>
                </c:pt>
                <c:pt idx="917">
                  <c:v>2419.4335900000019</c:v>
                </c:pt>
                <c:pt idx="918">
                  <c:v>2419.4335900000019</c:v>
                </c:pt>
                <c:pt idx="919">
                  <c:v>2419.4335900000019</c:v>
                </c:pt>
                <c:pt idx="920">
                  <c:v>2419.4335900000019</c:v>
                </c:pt>
                <c:pt idx="921">
                  <c:v>2419.4335900000019</c:v>
                </c:pt>
                <c:pt idx="922">
                  <c:v>2419.4335900000019</c:v>
                </c:pt>
                <c:pt idx="923">
                  <c:v>2419.4335900000019</c:v>
                </c:pt>
                <c:pt idx="924">
                  <c:v>2419.4335900000019</c:v>
                </c:pt>
                <c:pt idx="925">
                  <c:v>2419.4335900000019</c:v>
                </c:pt>
                <c:pt idx="926">
                  <c:v>2419.4335900000019</c:v>
                </c:pt>
                <c:pt idx="927">
                  <c:v>2419.4335900000019</c:v>
                </c:pt>
                <c:pt idx="928">
                  <c:v>2419.4335900000019</c:v>
                </c:pt>
                <c:pt idx="929">
                  <c:v>2419.4335900000019</c:v>
                </c:pt>
                <c:pt idx="930">
                  <c:v>2419.4335900000019</c:v>
                </c:pt>
                <c:pt idx="931">
                  <c:v>2416.9921899999999</c:v>
                </c:pt>
                <c:pt idx="932">
                  <c:v>2419.4335900000019</c:v>
                </c:pt>
                <c:pt idx="933">
                  <c:v>2419.4335900000019</c:v>
                </c:pt>
                <c:pt idx="934">
                  <c:v>2416.9921899999999</c:v>
                </c:pt>
                <c:pt idx="935">
                  <c:v>2419.4335900000019</c:v>
                </c:pt>
                <c:pt idx="936">
                  <c:v>2419.4335900000019</c:v>
                </c:pt>
                <c:pt idx="937">
                  <c:v>2419.4335900000019</c:v>
                </c:pt>
                <c:pt idx="938">
                  <c:v>2419.4335900000019</c:v>
                </c:pt>
                <c:pt idx="939">
                  <c:v>2419.4335900000019</c:v>
                </c:pt>
                <c:pt idx="940">
                  <c:v>2419.4335900000019</c:v>
                </c:pt>
                <c:pt idx="941">
                  <c:v>2419.4335900000019</c:v>
                </c:pt>
                <c:pt idx="942">
                  <c:v>2419.4335900000019</c:v>
                </c:pt>
                <c:pt idx="943">
                  <c:v>2419.4335900000019</c:v>
                </c:pt>
                <c:pt idx="944">
                  <c:v>2416.9921899999999</c:v>
                </c:pt>
                <c:pt idx="945">
                  <c:v>2419.4335900000019</c:v>
                </c:pt>
                <c:pt idx="946">
                  <c:v>2419.4335900000019</c:v>
                </c:pt>
                <c:pt idx="947">
                  <c:v>2419.4335900000019</c:v>
                </c:pt>
                <c:pt idx="948">
                  <c:v>2419.4335900000019</c:v>
                </c:pt>
                <c:pt idx="949">
                  <c:v>2419.4335900000019</c:v>
                </c:pt>
                <c:pt idx="950">
                  <c:v>2419.4335900000019</c:v>
                </c:pt>
                <c:pt idx="951">
                  <c:v>2419.4335900000019</c:v>
                </c:pt>
                <c:pt idx="952">
                  <c:v>2419.4335900000019</c:v>
                </c:pt>
                <c:pt idx="953">
                  <c:v>2416.9921899999999</c:v>
                </c:pt>
                <c:pt idx="954">
                  <c:v>2419.4335900000019</c:v>
                </c:pt>
                <c:pt idx="955">
                  <c:v>2419.4335900000019</c:v>
                </c:pt>
                <c:pt idx="956">
                  <c:v>2419.4335900000019</c:v>
                </c:pt>
                <c:pt idx="957">
                  <c:v>2419.4335900000019</c:v>
                </c:pt>
                <c:pt idx="958">
                  <c:v>2416.9921899999999</c:v>
                </c:pt>
                <c:pt idx="959">
                  <c:v>2419.4335900000019</c:v>
                </c:pt>
                <c:pt idx="960">
                  <c:v>2419.4335900000019</c:v>
                </c:pt>
                <c:pt idx="961">
                  <c:v>2419.4335900000019</c:v>
                </c:pt>
                <c:pt idx="962">
                  <c:v>2419.4335900000019</c:v>
                </c:pt>
                <c:pt idx="963">
                  <c:v>2419.4335900000019</c:v>
                </c:pt>
                <c:pt idx="964">
                  <c:v>2419.4335900000019</c:v>
                </c:pt>
                <c:pt idx="965">
                  <c:v>2419.4335900000019</c:v>
                </c:pt>
                <c:pt idx="966">
                  <c:v>2419.4335900000019</c:v>
                </c:pt>
                <c:pt idx="967">
                  <c:v>2419.4335900000019</c:v>
                </c:pt>
                <c:pt idx="968">
                  <c:v>2416.9921899999999</c:v>
                </c:pt>
                <c:pt idx="969">
                  <c:v>2419.4335900000019</c:v>
                </c:pt>
                <c:pt idx="970">
                  <c:v>2419.4335900000019</c:v>
                </c:pt>
                <c:pt idx="971">
                  <c:v>2419.4335900000019</c:v>
                </c:pt>
                <c:pt idx="972">
                  <c:v>2419.4335900000019</c:v>
                </c:pt>
                <c:pt idx="973">
                  <c:v>2419.4335900000019</c:v>
                </c:pt>
                <c:pt idx="974">
                  <c:v>2419.4335900000019</c:v>
                </c:pt>
                <c:pt idx="975">
                  <c:v>2419.4335900000019</c:v>
                </c:pt>
                <c:pt idx="976">
                  <c:v>2419.4335900000019</c:v>
                </c:pt>
                <c:pt idx="977">
                  <c:v>2419.4335900000019</c:v>
                </c:pt>
                <c:pt idx="978">
                  <c:v>2419.4335900000019</c:v>
                </c:pt>
                <c:pt idx="979">
                  <c:v>2419.4335900000019</c:v>
                </c:pt>
                <c:pt idx="980">
                  <c:v>2419.4335900000019</c:v>
                </c:pt>
                <c:pt idx="981">
                  <c:v>2419.4335900000019</c:v>
                </c:pt>
                <c:pt idx="982">
                  <c:v>2419.4335900000019</c:v>
                </c:pt>
                <c:pt idx="983">
                  <c:v>2419.4335900000019</c:v>
                </c:pt>
                <c:pt idx="984">
                  <c:v>2416.9921899999999</c:v>
                </c:pt>
                <c:pt idx="985">
                  <c:v>2419.4335900000019</c:v>
                </c:pt>
                <c:pt idx="986">
                  <c:v>2419.4335900000019</c:v>
                </c:pt>
                <c:pt idx="987">
                  <c:v>2419.4335900000019</c:v>
                </c:pt>
                <c:pt idx="988">
                  <c:v>2419.4335900000019</c:v>
                </c:pt>
                <c:pt idx="989">
                  <c:v>2419.4335900000019</c:v>
                </c:pt>
                <c:pt idx="990">
                  <c:v>2419.4335900000019</c:v>
                </c:pt>
                <c:pt idx="991">
                  <c:v>2419.4335900000019</c:v>
                </c:pt>
                <c:pt idx="992">
                  <c:v>2419.4335900000019</c:v>
                </c:pt>
                <c:pt idx="993">
                  <c:v>2416.9921899999999</c:v>
                </c:pt>
                <c:pt idx="994">
                  <c:v>2419.4335900000019</c:v>
                </c:pt>
                <c:pt idx="995">
                  <c:v>2419.4335900000019</c:v>
                </c:pt>
                <c:pt idx="996">
                  <c:v>2419.4335900000019</c:v>
                </c:pt>
                <c:pt idx="997">
                  <c:v>2419.4335900000019</c:v>
                </c:pt>
                <c:pt idx="998">
                  <c:v>2419.4335900000019</c:v>
                </c:pt>
                <c:pt idx="999">
                  <c:v>2419.4335900000019</c:v>
                </c:pt>
                <c:pt idx="1000">
                  <c:v>2419.4335900000019</c:v>
                </c:pt>
                <c:pt idx="1001">
                  <c:v>2419.4335900000019</c:v>
                </c:pt>
                <c:pt idx="1002">
                  <c:v>2419.4335900000019</c:v>
                </c:pt>
                <c:pt idx="1003">
                  <c:v>2419.4335900000019</c:v>
                </c:pt>
                <c:pt idx="1004">
                  <c:v>2419.4335900000019</c:v>
                </c:pt>
                <c:pt idx="1005">
                  <c:v>2419.4335900000019</c:v>
                </c:pt>
                <c:pt idx="1006">
                  <c:v>2419.4335900000019</c:v>
                </c:pt>
                <c:pt idx="1007">
                  <c:v>2419.4335900000019</c:v>
                </c:pt>
                <c:pt idx="1008">
                  <c:v>2419.4335900000019</c:v>
                </c:pt>
                <c:pt idx="1009">
                  <c:v>2419.4335900000019</c:v>
                </c:pt>
                <c:pt idx="1010">
                  <c:v>2419.4335900000019</c:v>
                </c:pt>
                <c:pt idx="1011">
                  <c:v>2419.4335900000019</c:v>
                </c:pt>
                <c:pt idx="1012">
                  <c:v>2419.4335900000019</c:v>
                </c:pt>
                <c:pt idx="1013">
                  <c:v>2419.4335900000019</c:v>
                </c:pt>
                <c:pt idx="1014">
                  <c:v>2419.4335900000019</c:v>
                </c:pt>
                <c:pt idx="1015">
                  <c:v>2419.4335900000019</c:v>
                </c:pt>
                <c:pt idx="1016">
                  <c:v>2419.4335900000019</c:v>
                </c:pt>
                <c:pt idx="1017">
                  <c:v>2419.4335900000019</c:v>
                </c:pt>
                <c:pt idx="1018">
                  <c:v>2419.4335900000019</c:v>
                </c:pt>
                <c:pt idx="1019">
                  <c:v>2416.9921899999999</c:v>
                </c:pt>
                <c:pt idx="1020">
                  <c:v>2419.4335900000019</c:v>
                </c:pt>
                <c:pt idx="1021">
                  <c:v>2419.4335900000019</c:v>
                </c:pt>
                <c:pt idx="1022">
                  <c:v>2419.4335900000019</c:v>
                </c:pt>
                <c:pt idx="1023">
                  <c:v>2419.4335900000019</c:v>
                </c:pt>
                <c:pt idx="1024">
                  <c:v>2419.4335900000019</c:v>
                </c:pt>
                <c:pt idx="1025">
                  <c:v>2419.4335900000019</c:v>
                </c:pt>
                <c:pt idx="1026">
                  <c:v>2419.4335900000019</c:v>
                </c:pt>
                <c:pt idx="1027">
                  <c:v>2419.4335900000019</c:v>
                </c:pt>
                <c:pt idx="1028">
                  <c:v>2419.4335900000019</c:v>
                </c:pt>
                <c:pt idx="1029">
                  <c:v>2419.4335900000019</c:v>
                </c:pt>
                <c:pt idx="1030">
                  <c:v>2419.4335900000019</c:v>
                </c:pt>
                <c:pt idx="1031">
                  <c:v>2419.4335900000019</c:v>
                </c:pt>
                <c:pt idx="1032">
                  <c:v>2419.4335900000019</c:v>
                </c:pt>
                <c:pt idx="1033">
                  <c:v>2419.4335900000019</c:v>
                </c:pt>
                <c:pt idx="1034">
                  <c:v>2419.4335900000019</c:v>
                </c:pt>
                <c:pt idx="1035">
                  <c:v>2419.4335900000019</c:v>
                </c:pt>
                <c:pt idx="1036">
                  <c:v>2419.4335900000019</c:v>
                </c:pt>
                <c:pt idx="1037">
                  <c:v>2416.9921899999999</c:v>
                </c:pt>
                <c:pt idx="1038">
                  <c:v>2419.4335900000019</c:v>
                </c:pt>
                <c:pt idx="1039">
                  <c:v>2419.4335900000019</c:v>
                </c:pt>
                <c:pt idx="1040">
                  <c:v>2419.4335900000019</c:v>
                </c:pt>
                <c:pt idx="1041">
                  <c:v>2416.9921899999999</c:v>
                </c:pt>
                <c:pt idx="1042">
                  <c:v>2419.4335900000019</c:v>
                </c:pt>
                <c:pt idx="1043">
                  <c:v>2419.4335900000019</c:v>
                </c:pt>
                <c:pt idx="1044">
                  <c:v>2419.4335900000019</c:v>
                </c:pt>
                <c:pt idx="1045">
                  <c:v>2416.9921899999999</c:v>
                </c:pt>
                <c:pt idx="1046">
                  <c:v>2416.9921899999999</c:v>
                </c:pt>
                <c:pt idx="1047">
                  <c:v>2419.4335900000019</c:v>
                </c:pt>
                <c:pt idx="1048">
                  <c:v>2419.4335900000019</c:v>
                </c:pt>
                <c:pt idx="1049">
                  <c:v>2419.4335900000019</c:v>
                </c:pt>
                <c:pt idx="1050">
                  <c:v>2419.4335900000019</c:v>
                </c:pt>
                <c:pt idx="1051">
                  <c:v>2419.4335900000019</c:v>
                </c:pt>
                <c:pt idx="1052">
                  <c:v>2419.4335900000019</c:v>
                </c:pt>
                <c:pt idx="1053">
                  <c:v>2419.4335900000019</c:v>
                </c:pt>
                <c:pt idx="1054">
                  <c:v>2419.4335900000019</c:v>
                </c:pt>
                <c:pt idx="1055">
                  <c:v>2419.4335900000019</c:v>
                </c:pt>
                <c:pt idx="1056">
                  <c:v>2419.4335900000019</c:v>
                </c:pt>
                <c:pt idx="1057">
                  <c:v>2419.4335900000019</c:v>
                </c:pt>
                <c:pt idx="1058">
                  <c:v>2419.4335900000019</c:v>
                </c:pt>
                <c:pt idx="1059">
                  <c:v>2419.4335900000019</c:v>
                </c:pt>
                <c:pt idx="1060">
                  <c:v>2419.4335900000019</c:v>
                </c:pt>
                <c:pt idx="1061">
                  <c:v>2419.4335900000019</c:v>
                </c:pt>
                <c:pt idx="1062">
                  <c:v>2419.4335900000019</c:v>
                </c:pt>
                <c:pt idx="1063">
                  <c:v>2416.9921899999999</c:v>
                </c:pt>
                <c:pt idx="1064">
                  <c:v>2419.4335900000019</c:v>
                </c:pt>
                <c:pt idx="1065">
                  <c:v>2419.4335900000019</c:v>
                </c:pt>
                <c:pt idx="1066">
                  <c:v>2419.4335900000019</c:v>
                </c:pt>
                <c:pt idx="1067">
                  <c:v>2416.9921899999999</c:v>
                </c:pt>
                <c:pt idx="1068">
                  <c:v>2419.4335900000019</c:v>
                </c:pt>
                <c:pt idx="1069">
                  <c:v>2419.4335900000019</c:v>
                </c:pt>
                <c:pt idx="1070">
                  <c:v>2419.4335900000019</c:v>
                </c:pt>
                <c:pt idx="1071">
                  <c:v>2419.4335900000019</c:v>
                </c:pt>
                <c:pt idx="1072">
                  <c:v>2419.4335900000019</c:v>
                </c:pt>
                <c:pt idx="1073">
                  <c:v>2419.4335900000019</c:v>
                </c:pt>
                <c:pt idx="1074">
                  <c:v>2419.4335900000019</c:v>
                </c:pt>
                <c:pt idx="1075">
                  <c:v>2419.4335900000019</c:v>
                </c:pt>
                <c:pt idx="1076">
                  <c:v>2419.4335900000019</c:v>
                </c:pt>
                <c:pt idx="1077">
                  <c:v>2419.4335900000019</c:v>
                </c:pt>
                <c:pt idx="1078">
                  <c:v>2419.4335900000019</c:v>
                </c:pt>
                <c:pt idx="1079">
                  <c:v>2419.4335900000019</c:v>
                </c:pt>
                <c:pt idx="1080">
                  <c:v>2419.4335900000019</c:v>
                </c:pt>
                <c:pt idx="1081">
                  <c:v>2419.4335900000019</c:v>
                </c:pt>
                <c:pt idx="1082">
                  <c:v>2419.4335900000019</c:v>
                </c:pt>
                <c:pt idx="1083">
                  <c:v>2419.4335900000019</c:v>
                </c:pt>
                <c:pt idx="1084">
                  <c:v>2419.4335900000019</c:v>
                </c:pt>
                <c:pt idx="1085">
                  <c:v>2419.4335900000019</c:v>
                </c:pt>
                <c:pt idx="1086">
                  <c:v>2419.4335900000019</c:v>
                </c:pt>
                <c:pt idx="1087">
                  <c:v>2419.4335900000019</c:v>
                </c:pt>
                <c:pt idx="1088">
                  <c:v>2419.4335900000019</c:v>
                </c:pt>
                <c:pt idx="1089">
                  <c:v>2419.4335900000019</c:v>
                </c:pt>
                <c:pt idx="1090">
                  <c:v>2419.4335900000019</c:v>
                </c:pt>
                <c:pt idx="1091">
                  <c:v>2419.4335900000019</c:v>
                </c:pt>
                <c:pt idx="1092">
                  <c:v>2419.4335900000019</c:v>
                </c:pt>
                <c:pt idx="1093">
                  <c:v>2419.4335900000019</c:v>
                </c:pt>
                <c:pt idx="1094">
                  <c:v>2419.4335900000019</c:v>
                </c:pt>
                <c:pt idx="1095">
                  <c:v>2419.4335900000019</c:v>
                </c:pt>
                <c:pt idx="1096">
                  <c:v>2419.4335900000019</c:v>
                </c:pt>
                <c:pt idx="1097">
                  <c:v>2419.4335900000019</c:v>
                </c:pt>
                <c:pt idx="1098">
                  <c:v>2419.4335900000019</c:v>
                </c:pt>
                <c:pt idx="1099">
                  <c:v>2419.4335900000019</c:v>
                </c:pt>
                <c:pt idx="1100">
                  <c:v>2419.4335900000019</c:v>
                </c:pt>
                <c:pt idx="1101">
                  <c:v>2419.4335900000019</c:v>
                </c:pt>
                <c:pt idx="1102">
                  <c:v>2419.4335900000019</c:v>
                </c:pt>
                <c:pt idx="1103">
                  <c:v>2419.4335900000019</c:v>
                </c:pt>
                <c:pt idx="1104">
                  <c:v>2419.4335900000019</c:v>
                </c:pt>
                <c:pt idx="1105">
                  <c:v>2419.4335900000019</c:v>
                </c:pt>
                <c:pt idx="1106">
                  <c:v>2419.4335900000019</c:v>
                </c:pt>
                <c:pt idx="1107">
                  <c:v>2419.4335900000019</c:v>
                </c:pt>
                <c:pt idx="1108">
                  <c:v>2419.4335900000019</c:v>
                </c:pt>
                <c:pt idx="1109">
                  <c:v>2419.4335900000019</c:v>
                </c:pt>
                <c:pt idx="1110">
                  <c:v>2419.4335900000019</c:v>
                </c:pt>
                <c:pt idx="1111">
                  <c:v>2419.4335900000019</c:v>
                </c:pt>
                <c:pt idx="1112">
                  <c:v>2419.4335900000019</c:v>
                </c:pt>
                <c:pt idx="1113">
                  <c:v>2419.4335900000019</c:v>
                </c:pt>
                <c:pt idx="1114">
                  <c:v>2419.4335900000019</c:v>
                </c:pt>
                <c:pt idx="1115">
                  <c:v>2419.4335900000019</c:v>
                </c:pt>
                <c:pt idx="1116">
                  <c:v>2419.4335900000019</c:v>
                </c:pt>
                <c:pt idx="1117">
                  <c:v>2416.9921899999999</c:v>
                </c:pt>
                <c:pt idx="1118">
                  <c:v>2419.4335900000019</c:v>
                </c:pt>
                <c:pt idx="1119">
                  <c:v>2419.4335900000019</c:v>
                </c:pt>
                <c:pt idx="1120">
                  <c:v>2419.4335900000019</c:v>
                </c:pt>
                <c:pt idx="1121">
                  <c:v>2419.4335900000019</c:v>
                </c:pt>
                <c:pt idx="1122">
                  <c:v>2419.4335900000019</c:v>
                </c:pt>
                <c:pt idx="1123">
                  <c:v>2419.4335900000019</c:v>
                </c:pt>
                <c:pt idx="1124">
                  <c:v>2419.4335900000019</c:v>
                </c:pt>
                <c:pt idx="1125">
                  <c:v>2419.4335900000019</c:v>
                </c:pt>
                <c:pt idx="1126">
                  <c:v>2419.4335900000019</c:v>
                </c:pt>
                <c:pt idx="1127">
                  <c:v>2419.4335900000019</c:v>
                </c:pt>
                <c:pt idx="1128">
                  <c:v>2419.4335900000019</c:v>
                </c:pt>
                <c:pt idx="1129">
                  <c:v>2419.4335900000019</c:v>
                </c:pt>
                <c:pt idx="1130">
                  <c:v>2419.4335900000019</c:v>
                </c:pt>
                <c:pt idx="1131">
                  <c:v>2419.4335900000019</c:v>
                </c:pt>
                <c:pt idx="1132">
                  <c:v>2419.4335900000019</c:v>
                </c:pt>
                <c:pt idx="1133">
                  <c:v>2419.4335900000019</c:v>
                </c:pt>
                <c:pt idx="1134">
                  <c:v>2419.4335900000019</c:v>
                </c:pt>
                <c:pt idx="1135">
                  <c:v>2416.9921899999999</c:v>
                </c:pt>
                <c:pt idx="1136">
                  <c:v>2419.4335900000019</c:v>
                </c:pt>
                <c:pt idx="1137">
                  <c:v>2419.4335900000019</c:v>
                </c:pt>
                <c:pt idx="1138">
                  <c:v>2419.4335900000019</c:v>
                </c:pt>
                <c:pt idx="1139">
                  <c:v>2419.4335900000019</c:v>
                </c:pt>
                <c:pt idx="1140">
                  <c:v>2419.4335900000019</c:v>
                </c:pt>
                <c:pt idx="1141">
                  <c:v>2419.4335900000019</c:v>
                </c:pt>
                <c:pt idx="1142">
                  <c:v>2419.4335900000019</c:v>
                </c:pt>
                <c:pt idx="1143">
                  <c:v>2419.4335900000019</c:v>
                </c:pt>
                <c:pt idx="1144">
                  <c:v>2419.4335900000019</c:v>
                </c:pt>
                <c:pt idx="1145">
                  <c:v>2419.4335900000019</c:v>
                </c:pt>
                <c:pt idx="1146">
                  <c:v>2419.4335900000019</c:v>
                </c:pt>
                <c:pt idx="1147">
                  <c:v>2419.4335900000019</c:v>
                </c:pt>
                <c:pt idx="1148">
                  <c:v>2416.9921899999999</c:v>
                </c:pt>
                <c:pt idx="1149">
                  <c:v>2419.4335900000019</c:v>
                </c:pt>
                <c:pt idx="1150">
                  <c:v>2419.4335900000019</c:v>
                </c:pt>
                <c:pt idx="1151">
                  <c:v>2419.4335900000019</c:v>
                </c:pt>
                <c:pt idx="1152">
                  <c:v>2419.4335900000019</c:v>
                </c:pt>
                <c:pt idx="1153">
                  <c:v>2416.9921899999999</c:v>
                </c:pt>
                <c:pt idx="1154">
                  <c:v>2416.9921899999999</c:v>
                </c:pt>
                <c:pt idx="1155">
                  <c:v>2419.4335900000019</c:v>
                </c:pt>
                <c:pt idx="1156">
                  <c:v>2416.9921899999999</c:v>
                </c:pt>
                <c:pt idx="1157">
                  <c:v>2419.4335900000019</c:v>
                </c:pt>
                <c:pt idx="1158">
                  <c:v>2419.4335900000019</c:v>
                </c:pt>
                <c:pt idx="1159">
                  <c:v>2419.4335900000019</c:v>
                </c:pt>
                <c:pt idx="1160">
                  <c:v>2419.4335900000019</c:v>
                </c:pt>
                <c:pt idx="1161">
                  <c:v>2419.4335900000019</c:v>
                </c:pt>
                <c:pt idx="1162">
                  <c:v>2419.4335900000019</c:v>
                </c:pt>
                <c:pt idx="1163">
                  <c:v>2419.4335900000019</c:v>
                </c:pt>
                <c:pt idx="1164">
                  <c:v>2419.4335900000019</c:v>
                </c:pt>
                <c:pt idx="1165">
                  <c:v>2419.4335900000019</c:v>
                </c:pt>
                <c:pt idx="1166">
                  <c:v>2416.9921899999999</c:v>
                </c:pt>
                <c:pt idx="1167">
                  <c:v>2419.4335900000019</c:v>
                </c:pt>
                <c:pt idx="1168">
                  <c:v>2419.4335900000019</c:v>
                </c:pt>
                <c:pt idx="1169">
                  <c:v>2419.4335900000019</c:v>
                </c:pt>
                <c:pt idx="1170">
                  <c:v>2419.4335900000019</c:v>
                </c:pt>
                <c:pt idx="1171">
                  <c:v>2419.4335900000019</c:v>
                </c:pt>
                <c:pt idx="1172">
                  <c:v>2419.4335900000019</c:v>
                </c:pt>
                <c:pt idx="1173">
                  <c:v>2421.8750000000018</c:v>
                </c:pt>
                <c:pt idx="1174">
                  <c:v>2419.4335900000019</c:v>
                </c:pt>
                <c:pt idx="1175">
                  <c:v>2419.4335900000019</c:v>
                </c:pt>
                <c:pt idx="1176">
                  <c:v>2419.4335900000019</c:v>
                </c:pt>
                <c:pt idx="1177">
                  <c:v>2419.4335900000019</c:v>
                </c:pt>
                <c:pt idx="1178">
                  <c:v>2419.4335900000019</c:v>
                </c:pt>
                <c:pt idx="1179">
                  <c:v>2419.4335900000019</c:v>
                </c:pt>
                <c:pt idx="1180">
                  <c:v>2419.4335900000019</c:v>
                </c:pt>
                <c:pt idx="1181">
                  <c:v>2416.9921899999999</c:v>
                </c:pt>
                <c:pt idx="1182">
                  <c:v>2419.4335900000019</c:v>
                </c:pt>
                <c:pt idx="1183">
                  <c:v>2419.4335900000019</c:v>
                </c:pt>
                <c:pt idx="1184">
                  <c:v>2419.4335900000019</c:v>
                </c:pt>
                <c:pt idx="1185">
                  <c:v>2419.4335900000019</c:v>
                </c:pt>
                <c:pt idx="1186">
                  <c:v>2419.4335900000019</c:v>
                </c:pt>
                <c:pt idx="1187">
                  <c:v>2419.4335900000019</c:v>
                </c:pt>
                <c:pt idx="1188">
                  <c:v>2419.4335900000019</c:v>
                </c:pt>
                <c:pt idx="1189">
                  <c:v>2419.4335900000019</c:v>
                </c:pt>
                <c:pt idx="1190">
                  <c:v>2419.4335900000019</c:v>
                </c:pt>
                <c:pt idx="1191">
                  <c:v>2419.4335900000019</c:v>
                </c:pt>
                <c:pt idx="1192">
                  <c:v>2416.9921899999999</c:v>
                </c:pt>
                <c:pt idx="1193">
                  <c:v>2419.4335900000019</c:v>
                </c:pt>
                <c:pt idx="1194">
                  <c:v>2419.4335900000019</c:v>
                </c:pt>
                <c:pt idx="1195">
                  <c:v>2419.4335900000019</c:v>
                </c:pt>
                <c:pt idx="1196">
                  <c:v>2419.4335900000019</c:v>
                </c:pt>
                <c:pt idx="1197">
                  <c:v>2419.4335900000019</c:v>
                </c:pt>
                <c:pt idx="1198">
                  <c:v>2419.4335900000019</c:v>
                </c:pt>
                <c:pt idx="1199">
                  <c:v>2419.4335900000019</c:v>
                </c:pt>
                <c:pt idx="1200">
                  <c:v>2419.4335900000019</c:v>
                </c:pt>
                <c:pt idx="1201">
                  <c:v>2419.4335900000019</c:v>
                </c:pt>
                <c:pt idx="1202">
                  <c:v>2419.4335900000019</c:v>
                </c:pt>
                <c:pt idx="1203">
                  <c:v>2419.4335900000019</c:v>
                </c:pt>
                <c:pt idx="1204">
                  <c:v>2419.4335900000019</c:v>
                </c:pt>
                <c:pt idx="1205">
                  <c:v>2419.4335900000019</c:v>
                </c:pt>
                <c:pt idx="1206">
                  <c:v>2416.9921899999999</c:v>
                </c:pt>
                <c:pt idx="1207">
                  <c:v>2419.4335900000019</c:v>
                </c:pt>
                <c:pt idx="1208">
                  <c:v>2419.4335900000019</c:v>
                </c:pt>
                <c:pt idx="1209">
                  <c:v>2419.4335900000019</c:v>
                </c:pt>
                <c:pt idx="1210">
                  <c:v>2419.4335900000019</c:v>
                </c:pt>
                <c:pt idx="1211">
                  <c:v>2419.4335900000019</c:v>
                </c:pt>
                <c:pt idx="1212">
                  <c:v>2419.4335900000019</c:v>
                </c:pt>
                <c:pt idx="1213">
                  <c:v>2419.4335900000019</c:v>
                </c:pt>
                <c:pt idx="1214">
                  <c:v>2419.4335900000019</c:v>
                </c:pt>
                <c:pt idx="1215">
                  <c:v>2419.4335900000019</c:v>
                </c:pt>
                <c:pt idx="1216">
                  <c:v>2419.4335900000019</c:v>
                </c:pt>
                <c:pt idx="1217">
                  <c:v>2419.4335900000019</c:v>
                </c:pt>
                <c:pt idx="1218">
                  <c:v>2419.4335900000019</c:v>
                </c:pt>
                <c:pt idx="1219">
                  <c:v>2419.4335900000019</c:v>
                </c:pt>
                <c:pt idx="1220">
                  <c:v>2419.4335900000019</c:v>
                </c:pt>
                <c:pt idx="1221">
                  <c:v>2419.4335900000019</c:v>
                </c:pt>
                <c:pt idx="1222">
                  <c:v>2419.4335900000019</c:v>
                </c:pt>
                <c:pt idx="1223">
                  <c:v>2419.4335900000019</c:v>
                </c:pt>
                <c:pt idx="1224">
                  <c:v>2419.4335900000019</c:v>
                </c:pt>
                <c:pt idx="1225">
                  <c:v>2419.4335900000019</c:v>
                </c:pt>
                <c:pt idx="1226">
                  <c:v>2419.4335900000019</c:v>
                </c:pt>
                <c:pt idx="1227">
                  <c:v>2419.4335900000019</c:v>
                </c:pt>
                <c:pt idx="1228">
                  <c:v>2419.4335900000019</c:v>
                </c:pt>
                <c:pt idx="1229">
                  <c:v>2419.4335900000019</c:v>
                </c:pt>
                <c:pt idx="1230">
                  <c:v>2416.9921899999999</c:v>
                </c:pt>
                <c:pt idx="1231">
                  <c:v>2419.4335900000019</c:v>
                </c:pt>
                <c:pt idx="1232">
                  <c:v>2419.4335900000019</c:v>
                </c:pt>
                <c:pt idx="1233">
                  <c:v>2419.4335900000019</c:v>
                </c:pt>
                <c:pt idx="1234">
                  <c:v>2419.4335900000019</c:v>
                </c:pt>
                <c:pt idx="1235">
                  <c:v>2419.4335900000019</c:v>
                </c:pt>
                <c:pt idx="1236">
                  <c:v>2419.4335900000019</c:v>
                </c:pt>
                <c:pt idx="1237">
                  <c:v>2419.4335900000019</c:v>
                </c:pt>
                <c:pt idx="1238">
                  <c:v>2419.4335900000019</c:v>
                </c:pt>
                <c:pt idx="1239">
                  <c:v>2419.4335900000019</c:v>
                </c:pt>
                <c:pt idx="1240">
                  <c:v>2419.4335900000019</c:v>
                </c:pt>
                <c:pt idx="1241">
                  <c:v>2419.4335900000019</c:v>
                </c:pt>
                <c:pt idx="1242">
                  <c:v>2419.4335900000019</c:v>
                </c:pt>
                <c:pt idx="1243">
                  <c:v>2419.4335900000019</c:v>
                </c:pt>
                <c:pt idx="1244">
                  <c:v>2419.4335900000019</c:v>
                </c:pt>
                <c:pt idx="1245">
                  <c:v>2419.4335900000019</c:v>
                </c:pt>
                <c:pt idx="1246">
                  <c:v>2419.4335900000019</c:v>
                </c:pt>
                <c:pt idx="1247">
                  <c:v>2419.4335900000019</c:v>
                </c:pt>
                <c:pt idx="1248">
                  <c:v>2419.4335900000019</c:v>
                </c:pt>
                <c:pt idx="1249">
                  <c:v>2419.4335900000019</c:v>
                </c:pt>
                <c:pt idx="1250">
                  <c:v>2419.4335900000019</c:v>
                </c:pt>
                <c:pt idx="1251">
                  <c:v>2419.4335900000019</c:v>
                </c:pt>
                <c:pt idx="1252">
                  <c:v>2419.4335900000019</c:v>
                </c:pt>
                <c:pt idx="1253">
                  <c:v>2419.4335900000019</c:v>
                </c:pt>
                <c:pt idx="1254">
                  <c:v>2419.4335900000019</c:v>
                </c:pt>
                <c:pt idx="1255">
                  <c:v>2419.4335900000019</c:v>
                </c:pt>
                <c:pt idx="1256">
                  <c:v>2416.9921899999999</c:v>
                </c:pt>
                <c:pt idx="1257">
                  <c:v>2419.4335900000019</c:v>
                </c:pt>
                <c:pt idx="1258">
                  <c:v>2419.4335900000019</c:v>
                </c:pt>
                <c:pt idx="1259">
                  <c:v>2416.9921899999999</c:v>
                </c:pt>
                <c:pt idx="1260">
                  <c:v>2419.4335900000019</c:v>
                </c:pt>
                <c:pt idx="1261">
                  <c:v>2416.9921899999999</c:v>
                </c:pt>
                <c:pt idx="1262">
                  <c:v>2419.4335900000019</c:v>
                </c:pt>
                <c:pt idx="1263">
                  <c:v>2419.4335900000019</c:v>
                </c:pt>
                <c:pt idx="1264">
                  <c:v>2419.4335900000019</c:v>
                </c:pt>
                <c:pt idx="1265">
                  <c:v>2419.4335900000019</c:v>
                </c:pt>
                <c:pt idx="1266">
                  <c:v>2416.9921899999999</c:v>
                </c:pt>
                <c:pt idx="1267">
                  <c:v>2419.4335900000019</c:v>
                </c:pt>
                <c:pt idx="1268">
                  <c:v>2419.4335900000019</c:v>
                </c:pt>
                <c:pt idx="1269">
                  <c:v>2419.4335900000019</c:v>
                </c:pt>
                <c:pt idx="1270">
                  <c:v>2419.4335900000019</c:v>
                </c:pt>
                <c:pt idx="1271">
                  <c:v>2419.4335900000019</c:v>
                </c:pt>
                <c:pt idx="1272">
                  <c:v>2419.4335900000019</c:v>
                </c:pt>
                <c:pt idx="1273">
                  <c:v>2419.4335900000019</c:v>
                </c:pt>
                <c:pt idx="1274">
                  <c:v>2419.4335900000019</c:v>
                </c:pt>
                <c:pt idx="1275">
                  <c:v>2419.4335900000019</c:v>
                </c:pt>
                <c:pt idx="1276">
                  <c:v>2419.4335900000019</c:v>
                </c:pt>
                <c:pt idx="1277">
                  <c:v>2419.4335900000019</c:v>
                </c:pt>
                <c:pt idx="1278">
                  <c:v>2419.4335900000019</c:v>
                </c:pt>
                <c:pt idx="1279">
                  <c:v>2419.4335900000019</c:v>
                </c:pt>
                <c:pt idx="1280">
                  <c:v>2416.9921899999999</c:v>
                </c:pt>
                <c:pt idx="1281">
                  <c:v>2419.4335900000019</c:v>
                </c:pt>
                <c:pt idx="1282">
                  <c:v>2419.4335900000019</c:v>
                </c:pt>
                <c:pt idx="1283">
                  <c:v>2419.4335900000019</c:v>
                </c:pt>
                <c:pt idx="1284">
                  <c:v>2419.4335900000019</c:v>
                </c:pt>
                <c:pt idx="1285">
                  <c:v>2416.9921899999999</c:v>
                </c:pt>
                <c:pt idx="1286">
                  <c:v>2419.4335900000019</c:v>
                </c:pt>
                <c:pt idx="1287">
                  <c:v>2419.4335900000019</c:v>
                </c:pt>
                <c:pt idx="1288">
                  <c:v>2419.4335900000019</c:v>
                </c:pt>
                <c:pt idx="1289">
                  <c:v>2419.4335900000019</c:v>
                </c:pt>
                <c:pt idx="1290">
                  <c:v>2419.4335900000019</c:v>
                </c:pt>
                <c:pt idx="1291">
                  <c:v>2419.4335900000019</c:v>
                </c:pt>
                <c:pt idx="1292">
                  <c:v>2419.4335900000019</c:v>
                </c:pt>
                <c:pt idx="1293">
                  <c:v>2419.4335900000019</c:v>
                </c:pt>
                <c:pt idx="1294">
                  <c:v>2419.4335900000019</c:v>
                </c:pt>
                <c:pt idx="1295">
                  <c:v>2419.4335900000019</c:v>
                </c:pt>
                <c:pt idx="1296">
                  <c:v>2419.4335900000019</c:v>
                </c:pt>
                <c:pt idx="1297">
                  <c:v>2419.4335900000019</c:v>
                </c:pt>
                <c:pt idx="1298">
                  <c:v>2419.4335900000019</c:v>
                </c:pt>
                <c:pt idx="1299">
                  <c:v>2419.4335900000019</c:v>
                </c:pt>
                <c:pt idx="1300">
                  <c:v>2419.4335900000019</c:v>
                </c:pt>
                <c:pt idx="1301">
                  <c:v>2416.9921899999999</c:v>
                </c:pt>
                <c:pt idx="1302">
                  <c:v>2419.4335900000019</c:v>
                </c:pt>
                <c:pt idx="1303">
                  <c:v>2419.4335900000019</c:v>
                </c:pt>
                <c:pt idx="1304">
                  <c:v>2416.9921899999999</c:v>
                </c:pt>
                <c:pt idx="1305">
                  <c:v>2416.9921899999999</c:v>
                </c:pt>
                <c:pt idx="1306">
                  <c:v>2419.4335900000019</c:v>
                </c:pt>
                <c:pt idx="1307">
                  <c:v>2419.4335900000019</c:v>
                </c:pt>
                <c:pt idx="1308">
                  <c:v>2419.4335900000019</c:v>
                </c:pt>
                <c:pt idx="1309">
                  <c:v>2419.4335900000019</c:v>
                </c:pt>
                <c:pt idx="1310">
                  <c:v>2419.4335900000019</c:v>
                </c:pt>
                <c:pt idx="1311">
                  <c:v>2419.4335900000019</c:v>
                </c:pt>
                <c:pt idx="1312">
                  <c:v>2419.4335900000019</c:v>
                </c:pt>
                <c:pt idx="1313">
                  <c:v>2419.4335900000019</c:v>
                </c:pt>
                <c:pt idx="1314">
                  <c:v>2419.4335900000019</c:v>
                </c:pt>
                <c:pt idx="1315">
                  <c:v>2419.4335900000019</c:v>
                </c:pt>
                <c:pt idx="1316">
                  <c:v>2419.4335900000019</c:v>
                </c:pt>
                <c:pt idx="1317">
                  <c:v>2419.4335900000019</c:v>
                </c:pt>
                <c:pt idx="1318">
                  <c:v>2419.4335900000019</c:v>
                </c:pt>
                <c:pt idx="1319">
                  <c:v>2419.4335900000019</c:v>
                </c:pt>
                <c:pt idx="1320">
                  <c:v>2419.4335900000019</c:v>
                </c:pt>
                <c:pt idx="1321">
                  <c:v>2419.4335900000019</c:v>
                </c:pt>
                <c:pt idx="1322">
                  <c:v>2416.9921899999999</c:v>
                </c:pt>
                <c:pt idx="1323">
                  <c:v>2419.4335900000019</c:v>
                </c:pt>
                <c:pt idx="1324">
                  <c:v>2419.4335900000019</c:v>
                </c:pt>
                <c:pt idx="1325">
                  <c:v>2419.4335900000019</c:v>
                </c:pt>
                <c:pt idx="1326">
                  <c:v>2419.4335900000019</c:v>
                </c:pt>
                <c:pt idx="1327">
                  <c:v>2419.4335900000019</c:v>
                </c:pt>
                <c:pt idx="1328">
                  <c:v>2419.4335900000019</c:v>
                </c:pt>
                <c:pt idx="1329">
                  <c:v>2419.4335900000019</c:v>
                </c:pt>
                <c:pt idx="1330">
                  <c:v>2419.4335900000019</c:v>
                </c:pt>
                <c:pt idx="1331">
                  <c:v>2419.4335900000019</c:v>
                </c:pt>
                <c:pt idx="1332">
                  <c:v>2419.4335900000019</c:v>
                </c:pt>
                <c:pt idx="1333">
                  <c:v>2416.9921899999999</c:v>
                </c:pt>
                <c:pt idx="1334">
                  <c:v>2419.4335900000019</c:v>
                </c:pt>
                <c:pt idx="1335">
                  <c:v>2419.4335900000019</c:v>
                </c:pt>
                <c:pt idx="1336">
                  <c:v>2419.4335900000019</c:v>
                </c:pt>
                <c:pt idx="1337">
                  <c:v>2419.4335900000019</c:v>
                </c:pt>
                <c:pt idx="1338">
                  <c:v>2419.4335900000019</c:v>
                </c:pt>
                <c:pt idx="1339">
                  <c:v>2419.4335900000019</c:v>
                </c:pt>
                <c:pt idx="1340">
                  <c:v>2419.4335900000019</c:v>
                </c:pt>
                <c:pt idx="1341">
                  <c:v>2419.4335900000019</c:v>
                </c:pt>
                <c:pt idx="1342">
                  <c:v>2419.4335900000019</c:v>
                </c:pt>
                <c:pt idx="1343">
                  <c:v>2419.4335900000019</c:v>
                </c:pt>
                <c:pt idx="1344">
                  <c:v>2416.9921899999999</c:v>
                </c:pt>
                <c:pt idx="1345">
                  <c:v>2419.4335900000019</c:v>
                </c:pt>
                <c:pt idx="1346">
                  <c:v>2419.4335900000019</c:v>
                </c:pt>
                <c:pt idx="1347">
                  <c:v>2419.4335900000019</c:v>
                </c:pt>
                <c:pt idx="1348">
                  <c:v>2419.4335900000019</c:v>
                </c:pt>
                <c:pt idx="1349">
                  <c:v>2419.4335900000019</c:v>
                </c:pt>
                <c:pt idx="1350">
                  <c:v>2419.4335900000019</c:v>
                </c:pt>
                <c:pt idx="1351">
                  <c:v>2419.4335900000019</c:v>
                </c:pt>
                <c:pt idx="1352">
                  <c:v>2419.4335900000019</c:v>
                </c:pt>
                <c:pt idx="1353">
                  <c:v>2419.4335900000019</c:v>
                </c:pt>
                <c:pt idx="1354">
                  <c:v>2419.4335900000019</c:v>
                </c:pt>
                <c:pt idx="1355">
                  <c:v>2419.4335900000019</c:v>
                </c:pt>
                <c:pt idx="1356">
                  <c:v>2419.4335900000019</c:v>
                </c:pt>
                <c:pt idx="1357">
                  <c:v>2419.4335900000019</c:v>
                </c:pt>
                <c:pt idx="1358">
                  <c:v>2419.4335900000019</c:v>
                </c:pt>
                <c:pt idx="1359">
                  <c:v>2419.4335900000019</c:v>
                </c:pt>
                <c:pt idx="1360">
                  <c:v>2419.4335900000019</c:v>
                </c:pt>
                <c:pt idx="1361">
                  <c:v>2419.4335900000019</c:v>
                </c:pt>
                <c:pt idx="1362">
                  <c:v>2419.4335900000019</c:v>
                </c:pt>
                <c:pt idx="1363">
                  <c:v>2419.4335900000019</c:v>
                </c:pt>
                <c:pt idx="1364">
                  <c:v>2419.4335900000019</c:v>
                </c:pt>
                <c:pt idx="1365">
                  <c:v>2419.4335900000019</c:v>
                </c:pt>
                <c:pt idx="1366">
                  <c:v>2419.4335900000019</c:v>
                </c:pt>
                <c:pt idx="1367">
                  <c:v>2419.4335900000019</c:v>
                </c:pt>
                <c:pt idx="1368">
                  <c:v>2419.4335900000019</c:v>
                </c:pt>
                <c:pt idx="1369">
                  <c:v>2419.4335900000019</c:v>
                </c:pt>
                <c:pt idx="1370">
                  <c:v>2416.9921899999999</c:v>
                </c:pt>
                <c:pt idx="1371">
                  <c:v>2419.4335900000019</c:v>
                </c:pt>
                <c:pt idx="1372">
                  <c:v>2419.4335900000019</c:v>
                </c:pt>
                <c:pt idx="1373">
                  <c:v>2419.4335900000019</c:v>
                </c:pt>
                <c:pt idx="1374">
                  <c:v>2419.4335900000019</c:v>
                </c:pt>
                <c:pt idx="1375">
                  <c:v>2419.4335900000019</c:v>
                </c:pt>
                <c:pt idx="1376">
                  <c:v>2419.4335900000019</c:v>
                </c:pt>
                <c:pt idx="1377">
                  <c:v>2419.4335900000019</c:v>
                </c:pt>
                <c:pt idx="1378">
                  <c:v>2419.4335900000019</c:v>
                </c:pt>
                <c:pt idx="1379">
                  <c:v>2419.4335900000019</c:v>
                </c:pt>
                <c:pt idx="1380">
                  <c:v>2419.4335900000019</c:v>
                </c:pt>
                <c:pt idx="1381">
                  <c:v>2419.4335900000019</c:v>
                </c:pt>
                <c:pt idx="1382">
                  <c:v>2419.4335900000019</c:v>
                </c:pt>
                <c:pt idx="1383">
                  <c:v>2419.4335900000019</c:v>
                </c:pt>
                <c:pt idx="1384">
                  <c:v>2419.4335900000019</c:v>
                </c:pt>
                <c:pt idx="1385">
                  <c:v>2419.4335900000019</c:v>
                </c:pt>
                <c:pt idx="1386">
                  <c:v>2419.4335900000019</c:v>
                </c:pt>
                <c:pt idx="1387">
                  <c:v>2419.4335900000019</c:v>
                </c:pt>
                <c:pt idx="1388">
                  <c:v>2416.9921899999999</c:v>
                </c:pt>
                <c:pt idx="1389">
                  <c:v>2419.4335900000019</c:v>
                </c:pt>
                <c:pt idx="1390">
                  <c:v>2419.4335900000019</c:v>
                </c:pt>
                <c:pt idx="1391">
                  <c:v>2419.4335900000019</c:v>
                </c:pt>
                <c:pt idx="1392">
                  <c:v>2419.4335900000019</c:v>
                </c:pt>
                <c:pt idx="1393">
                  <c:v>2419.4335900000019</c:v>
                </c:pt>
                <c:pt idx="1394">
                  <c:v>2419.4335900000019</c:v>
                </c:pt>
                <c:pt idx="1395">
                  <c:v>2419.4335900000019</c:v>
                </c:pt>
                <c:pt idx="1396">
                  <c:v>2419.4335900000019</c:v>
                </c:pt>
                <c:pt idx="1397">
                  <c:v>2419.4335900000019</c:v>
                </c:pt>
                <c:pt idx="1398">
                  <c:v>2419.4335900000019</c:v>
                </c:pt>
                <c:pt idx="1399">
                  <c:v>2419.4335900000019</c:v>
                </c:pt>
                <c:pt idx="1400">
                  <c:v>2416.9921899999999</c:v>
                </c:pt>
                <c:pt idx="1401">
                  <c:v>2419.4335900000019</c:v>
                </c:pt>
                <c:pt idx="1402">
                  <c:v>2419.4335900000019</c:v>
                </c:pt>
                <c:pt idx="1403">
                  <c:v>2416.9921899999999</c:v>
                </c:pt>
                <c:pt idx="1404">
                  <c:v>2419.4335900000019</c:v>
                </c:pt>
                <c:pt idx="1405">
                  <c:v>2419.4335900000019</c:v>
                </c:pt>
                <c:pt idx="1406">
                  <c:v>2419.4335900000019</c:v>
                </c:pt>
                <c:pt idx="1407">
                  <c:v>2419.4335900000019</c:v>
                </c:pt>
                <c:pt idx="1408">
                  <c:v>2419.4335900000019</c:v>
                </c:pt>
                <c:pt idx="1409">
                  <c:v>2419.4335900000019</c:v>
                </c:pt>
                <c:pt idx="1410">
                  <c:v>2416.9921899999999</c:v>
                </c:pt>
                <c:pt idx="1411">
                  <c:v>2419.4335900000019</c:v>
                </c:pt>
                <c:pt idx="1412">
                  <c:v>2419.4335900000019</c:v>
                </c:pt>
                <c:pt idx="1413">
                  <c:v>2419.4335900000019</c:v>
                </c:pt>
                <c:pt idx="1414">
                  <c:v>2419.4335900000019</c:v>
                </c:pt>
                <c:pt idx="1415">
                  <c:v>2416.9921899999999</c:v>
                </c:pt>
                <c:pt idx="1416">
                  <c:v>2419.4335900000019</c:v>
                </c:pt>
                <c:pt idx="1417">
                  <c:v>2419.4335900000019</c:v>
                </c:pt>
                <c:pt idx="1418">
                  <c:v>2419.4335900000019</c:v>
                </c:pt>
                <c:pt idx="1419">
                  <c:v>2419.4335900000019</c:v>
                </c:pt>
                <c:pt idx="1420">
                  <c:v>2419.4335900000019</c:v>
                </c:pt>
                <c:pt idx="1421">
                  <c:v>2419.4335900000019</c:v>
                </c:pt>
                <c:pt idx="1422">
                  <c:v>2419.4335900000019</c:v>
                </c:pt>
                <c:pt idx="1423">
                  <c:v>2419.4335900000019</c:v>
                </c:pt>
                <c:pt idx="1424">
                  <c:v>2419.4335900000019</c:v>
                </c:pt>
                <c:pt idx="1425">
                  <c:v>2419.4335900000019</c:v>
                </c:pt>
                <c:pt idx="1426">
                  <c:v>2419.4335900000019</c:v>
                </c:pt>
                <c:pt idx="1427">
                  <c:v>2419.4335900000019</c:v>
                </c:pt>
                <c:pt idx="1428">
                  <c:v>2419.4335900000019</c:v>
                </c:pt>
                <c:pt idx="1429">
                  <c:v>2419.4335900000019</c:v>
                </c:pt>
                <c:pt idx="1430">
                  <c:v>2419.4335900000019</c:v>
                </c:pt>
                <c:pt idx="1431">
                  <c:v>2419.4335900000019</c:v>
                </c:pt>
                <c:pt idx="1432">
                  <c:v>2419.4335900000019</c:v>
                </c:pt>
                <c:pt idx="1433">
                  <c:v>2419.4335900000019</c:v>
                </c:pt>
                <c:pt idx="1434">
                  <c:v>2419.4335900000019</c:v>
                </c:pt>
                <c:pt idx="1435">
                  <c:v>2419.4335900000019</c:v>
                </c:pt>
                <c:pt idx="1436">
                  <c:v>2419.4335900000019</c:v>
                </c:pt>
                <c:pt idx="1437">
                  <c:v>2419.4335900000019</c:v>
                </c:pt>
                <c:pt idx="1438">
                  <c:v>2419.4335900000019</c:v>
                </c:pt>
                <c:pt idx="1439">
                  <c:v>2419.4335900000019</c:v>
                </c:pt>
                <c:pt idx="1440">
                  <c:v>2419.4335900000019</c:v>
                </c:pt>
                <c:pt idx="1441">
                  <c:v>2419.4335900000019</c:v>
                </c:pt>
                <c:pt idx="1442">
                  <c:v>2419.4335900000019</c:v>
                </c:pt>
                <c:pt idx="1443">
                  <c:v>2419.4335900000019</c:v>
                </c:pt>
                <c:pt idx="1444">
                  <c:v>2419.4335900000019</c:v>
                </c:pt>
                <c:pt idx="1445">
                  <c:v>2419.4335900000019</c:v>
                </c:pt>
                <c:pt idx="1446">
                  <c:v>2419.4335900000019</c:v>
                </c:pt>
                <c:pt idx="1447">
                  <c:v>2419.4335900000019</c:v>
                </c:pt>
                <c:pt idx="1448">
                  <c:v>2419.4335900000019</c:v>
                </c:pt>
                <c:pt idx="1449">
                  <c:v>2419.4335900000019</c:v>
                </c:pt>
                <c:pt idx="1450">
                  <c:v>2419.4335900000019</c:v>
                </c:pt>
                <c:pt idx="1451">
                  <c:v>2416.9921899999999</c:v>
                </c:pt>
                <c:pt idx="1452">
                  <c:v>2419.4335900000019</c:v>
                </c:pt>
                <c:pt idx="1453">
                  <c:v>2419.4335900000019</c:v>
                </c:pt>
                <c:pt idx="1454">
                  <c:v>2419.4335900000019</c:v>
                </c:pt>
                <c:pt idx="1455">
                  <c:v>2416.9921899999999</c:v>
                </c:pt>
                <c:pt idx="1456">
                  <c:v>2419.4335900000019</c:v>
                </c:pt>
                <c:pt idx="1457">
                  <c:v>2416.9921899999999</c:v>
                </c:pt>
                <c:pt idx="1458">
                  <c:v>2419.4335900000019</c:v>
                </c:pt>
                <c:pt idx="1459">
                  <c:v>2419.4335900000019</c:v>
                </c:pt>
                <c:pt idx="1460">
                  <c:v>2419.4335900000019</c:v>
                </c:pt>
                <c:pt idx="1461">
                  <c:v>2419.4335900000019</c:v>
                </c:pt>
                <c:pt idx="1462">
                  <c:v>2419.4335900000019</c:v>
                </c:pt>
                <c:pt idx="1463">
                  <c:v>2419.4335900000019</c:v>
                </c:pt>
                <c:pt idx="1464">
                  <c:v>2419.4335900000019</c:v>
                </c:pt>
                <c:pt idx="1465">
                  <c:v>2419.4335900000019</c:v>
                </c:pt>
                <c:pt idx="1466">
                  <c:v>2419.4335900000019</c:v>
                </c:pt>
                <c:pt idx="1467">
                  <c:v>2419.4335900000019</c:v>
                </c:pt>
                <c:pt idx="1468">
                  <c:v>2419.4335900000019</c:v>
                </c:pt>
                <c:pt idx="1469">
                  <c:v>2419.4335900000019</c:v>
                </c:pt>
                <c:pt idx="1470">
                  <c:v>2416.9921899999999</c:v>
                </c:pt>
                <c:pt idx="1471">
                  <c:v>2416.9921899999999</c:v>
                </c:pt>
                <c:pt idx="1472">
                  <c:v>2419.4335900000019</c:v>
                </c:pt>
                <c:pt idx="1473">
                  <c:v>2419.4335900000019</c:v>
                </c:pt>
                <c:pt idx="1474">
                  <c:v>2419.4335900000019</c:v>
                </c:pt>
                <c:pt idx="1475">
                  <c:v>2419.4335900000019</c:v>
                </c:pt>
                <c:pt idx="1476">
                  <c:v>2419.4335900000019</c:v>
                </c:pt>
                <c:pt idx="1477">
                  <c:v>2419.4335900000019</c:v>
                </c:pt>
                <c:pt idx="1478">
                  <c:v>2419.4335900000019</c:v>
                </c:pt>
                <c:pt idx="1479">
                  <c:v>2419.4335900000019</c:v>
                </c:pt>
                <c:pt idx="1480">
                  <c:v>2419.4335900000019</c:v>
                </c:pt>
                <c:pt idx="1481">
                  <c:v>2419.4335900000019</c:v>
                </c:pt>
                <c:pt idx="1482">
                  <c:v>2419.4335900000019</c:v>
                </c:pt>
                <c:pt idx="1483">
                  <c:v>2419.4335900000019</c:v>
                </c:pt>
                <c:pt idx="1484">
                  <c:v>2419.4335900000019</c:v>
                </c:pt>
                <c:pt idx="1485">
                  <c:v>2419.4335900000019</c:v>
                </c:pt>
                <c:pt idx="1486">
                  <c:v>2419.4335900000019</c:v>
                </c:pt>
                <c:pt idx="1487">
                  <c:v>2419.4335900000019</c:v>
                </c:pt>
                <c:pt idx="1488">
                  <c:v>2419.4335900000019</c:v>
                </c:pt>
                <c:pt idx="1489">
                  <c:v>2419.4335900000019</c:v>
                </c:pt>
                <c:pt idx="1490">
                  <c:v>2419.4335900000019</c:v>
                </c:pt>
                <c:pt idx="1491">
                  <c:v>2419.4335900000019</c:v>
                </c:pt>
                <c:pt idx="1492">
                  <c:v>2419.4335900000019</c:v>
                </c:pt>
                <c:pt idx="1493">
                  <c:v>2419.4335900000019</c:v>
                </c:pt>
                <c:pt idx="1494">
                  <c:v>2419.4335900000019</c:v>
                </c:pt>
                <c:pt idx="1495">
                  <c:v>2419.4335900000019</c:v>
                </c:pt>
                <c:pt idx="1496">
                  <c:v>2419.4335900000019</c:v>
                </c:pt>
                <c:pt idx="1497">
                  <c:v>2419.4335900000019</c:v>
                </c:pt>
                <c:pt idx="1498">
                  <c:v>2419.4335900000019</c:v>
                </c:pt>
                <c:pt idx="1499">
                  <c:v>2419.4335900000019</c:v>
                </c:pt>
                <c:pt idx="1500">
                  <c:v>2419.4335900000019</c:v>
                </c:pt>
                <c:pt idx="1501">
                  <c:v>2419.4335900000019</c:v>
                </c:pt>
                <c:pt idx="1502">
                  <c:v>2416.9921899999999</c:v>
                </c:pt>
                <c:pt idx="1503">
                  <c:v>2419.4335900000019</c:v>
                </c:pt>
                <c:pt idx="1504">
                  <c:v>2419.4335900000019</c:v>
                </c:pt>
                <c:pt idx="1505">
                  <c:v>2416.9921899999999</c:v>
                </c:pt>
                <c:pt idx="1506">
                  <c:v>2419.4335900000019</c:v>
                </c:pt>
                <c:pt idx="1507">
                  <c:v>2419.4335900000019</c:v>
                </c:pt>
                <c:pt idx="1508">
                  <c:v>2419.4335900000019</c:v>
                </c:pt>
                <c:pt idx="1509">
                  <c:v>2419.4335900000019</c:v>
                </c:pt>
                <c:pt idx="1510">
                  <c:v>2419.4335900000019</c:v>
                </c:pt>
                <c:pt idx="1511">
                  <c:v>2419.4335900000019</c:v>
                </c:pt>
                <c:pt idx="1512">
                  <c:v>2419.4335900000019</c:v>
                </c:pt>
                <c:pt idx="1513">
                  <c:v>2419.4335900000019</c:v>
                </c:pt>
                <c:pt idx="1514">
                  <c:v>2419.4335900000019</c:v>
                </c:pt>
                <c:pt idx="1515">
                  <c:v>2419.4335900000019</c:v>
                </c:pt>
                <c:pt idx="1516">
                  <c:v>2419.4335900000019</c:v>
                </c:pt>
                <c:pt idx="1517">
                  <c:v>2419.4335900000019</c:v>
                </c:pt>
                <c:pt idx="1518">
                  <c:v>2419.4335900000019</c:v>
                </c:pt>
                <c:pt idx="1519">
                  <c:v>2419.4335900000019</c:v>
                </c:pt>
                <c:pt idx="1520">
                  <c:v>2416.9921899999999</c:v>
                </c:pt>
                <c:pt idx="1521">
                  <c:v>2419.4335900000019</c:v>
                </c:pt>
                <c:pt idx="1522">
                  <c:v>2419.4335900000019</c:v>
                </c:pt>
                <c:pt idx="1523">
                  <c:v>2419.4335900000019</c:v>
                </c:pt>
                <c:pt idx="1524">
                  <c:v>2419.4335900000019</c:v>
                </c:pt>
                <c:pt idx="1525">
                  <c:v>2419.4335900000019</c:v>
                </c:pt>
                <c:pt idx="1526">
                  <c:v>2419.4335900000019</c:v>
                </c:pt>
                <c:pt idx="1527">
                  <c:v>2416.9921899999999</c:v>
                </c:pt>
                <c:pt idx="1528">
                  <c:v>2419.4335900000019</c:v>
                </c:pt>
                <c:pt idx="1529">
                  <c:v>2419.4335900000019</c:v>
                </c:pt>
                <c:pt idx="1530">
                  <c:v>2419.4335900000019</c:v>
                </c:pt>
                <c:pt idx="1531">
                  <c:v>2419.4335900000019</c:v>
                </c:pt>
                <c:pt idx="1532">
                  <c:v>2419.4335900000019</c:v>
                </c:pt>
                <c:pt idx="1533">
                  <c:v>2419.4335900000019</c:v>
                </c:pt>
                <c:pt idx="1534">
                  <c:v>2419.4335900000019</c:v>
                </c:pt>
                <c:pt idx="1535">
                  <c:v>2419.4335900000019</c:v>
                </c:pt>
                <c:pt idx="1536">
                  <c:v>2419.4335900000019</c:v>
                </c:pt>
                <c:pt idx="1537">
                  <c:v>2419.4335900000019</c:v>
                </c:pt>
                <c:pt idx="1538">
                  <c:v>2419.4335900000019</c:v>
                </c:pt>
                <c:pt idx="1539">
                  <c:v>2419.4335900000019</c:v>
                </c:pt>
                <c:pt idx="1540">
                  <c:v>2419.4335900000019</c:v>
                </c:pt>
                <c:pt idx="1541">
                  <c:v>2419.4335900000019</c:v>
                </c:pt>
                <c:pt idx="1542">
                  <c:v>2419.4335900000019</c:v>
                </c:pt>
                <c:pt idx="1543">
                  <c:v>2416.9921899999999</c:v>
                </c:pt>
                <c:pt idx="1544">
                  <c:v>2421.8750000000018</c:v>
                </c:pt>
                <c:pt idx="1545">
                  <c:v>2419.4335900000019</c:v>
                </c:pt>
                <c:pt idx="1546">
                  <c:v>2419.4335900000019</c:v>
                </c:pt>
                <c:pt idx="1547">
                  <c:v>2419.4335900000019</c:v>
                </c:pt>
                <c:pt idx="1548">
                  <c:v>2419.4335900000019</c:v>
                </c:pt>
                <c:pt idx="1549">
                  <c:v>2419.4335900000019</c:v>
                </c:pt>
                <c:pt idx="1550">
                  <c:v>2419.4335900000019</c:v>
                </c:pt>
                <c:pt idx="1551">
                  <c:v>2419.4335900000019</c:v>
                </c:pt>
                <c:pt idx="1552">
                  <c:v>2419.4335900000019</c:v>
                </c:pt>
                <c:pt idx="1553">
                  <c:v>2419.4335900000019</c:v>
                </c:pt>
                <c:pt idx="1554">
                  <c:v>2419.4335900000019</c:v>
                </c:pt>
                <c:pt idx="1555">
                  <c:v>2419.4335900000019</c:v>
                </c:pt>
                <c:pt idx="1556">
                  <c:v>2419.4335900000019</c:v>
                </c:pt>
                <c:pt idx="1557">
                  <c:v>2419.4335900000019</c:v>
                </c:pt>
                <c:pt idx="1558">
                  <c:v>2419.4335900000019</c:v>
                </c:pt>
                <c:pt idx="1559">
                  <c:v>2419.4335900000019</c:v>
                </c:pt>
                <c:pt idx="1560">
                  <c:v>2419.4335900000019</c:v>
                </c:pt>
                <c:pt idx="1561">
                  <c:v>2416.9921899999999</c:v>
                </c:pt>
                <c:pt idx="1562">
                  <c:v>2419.4335900000019</c:v>
                </c:pt>
                <c:pt idx="1563">
                  <c:v>2419.4335900000019</c:v>
                </c:pt>
                <c:pt idx="1564">
                  <c:v>2419.4335900000019</c:v>
                </c:pt>
                <c:pt idx="1565">
                  <c:v>2419.4335900000019</c:v>
                </c:pt>
                <c:pt idx="1566">
                  <c:v>2419.4335900000019</c:v>
                </c:pt>
                <c:pt idx="1567">
                  <c:v>2419.4335900000019</c:v>
                </c:pt>
                <c:pt idx="1568">
                  <c:v>2419.4335900000019</c:v>
                </c:pt>
                <c:pt idx="1569">
                  <c:v>2419.4335900000019</c:v>
                </c:pt>
                <c:pt idx="1570">
                  <c:v>2419.4335900000019</c:v>
                </c:pt>
                <c:pt idx="1571">
                  <c:v>2419.4335900000019</c:v>
                </c:pt>
                <c:pt idx="1572">
                  <c:v>2416.9921899999999</c:v>
                </c:pt>
                <c:pt idx="1573">
                  <c:v>2419.4335900000019</c:v>
                </c:pt>
                <c:pt idx="1574">
                  <c:v>2416.9921899999999</c:v>
                </c:pt>
                <c:pt idx="1575">
                  <c:v>2421.8750000000018</c:v>
                </c:pt>
                <c:pt idx="1576">
                  <c:v>2416.9921899999999</c:v>
                </c:pt>
                <c:pt idx="1577">
                  <c:v>2419.4335900000019</c:v>
                </c:pt>
                <c:pt idx="1578">
                  <c:v>2419.4335900000019</c:v>
                </c:pt>
                <c:pt idx="1579">
                  <c:v>2419.4335900000019</c:v>
                </c:pt>
                <c:pt idx="1580">
                  <c:v>2416.9921899999999</c:v>
                </c:pt>
                <c:pt idx="1581">
                  <c:v>2416.9921899999999</c:v>
                </c:pt>
                <c:pt idx="1582">
                  <c:v>2419.4335900000019</c:v>
                </c:pt>
                <c:pt idx="1583">
                  <c:v>2419.4335900000019</c:v>
                </c:pt>
                <c:pt idx="1584">
                  <c:v>2419.4335900000019</c:v>
                </c:pt>
                <c:pt idx="1585">
                  <c:v>2419.4335900000019</c:v>
                </c:pt>
                <c:pt idx="1586">
                  <c:v>2419.4335900000019</c:v>
                </c:pt>
                <c:pt idx="1587">
                  <c:v>2419.4335900000019</c:v>
                </c:pt>
                <c:pt idx="1588">
                  <c:v>2416.9921899999999</c:v>
                </c:pt>
                <c:pt idx="1589">
                  <c:v>2419.4335900000019</c:v>
                </c:pt>
                <c:pt idx="1590">
                  <c:v>2419.4335900000019</c:v>
                </c:pt>
                <c:pt idx="1591">
                  <c:v>2419.4335900000019</c:v>
                </c:pt>
                <c:pt idx="1592">
                  <c:v>2419.4335900000019</c:v>
                </c:pt>
                <c:pt idx="1593">
                  <c:v>2419.4335900000019</c:v>
                </c:pt>
                <c:pt idx="1594">
                  <c:v>2419.4335900000019</c:v>
                </c:pt>
                <c:pt idx="1595">
                  <c:v>2419.4335900000019</c:v>
                </c:pt>
                <c:pt idx="1596">
                  <c:v>2419.4335900000019</c:v>
                </c:pt>
                <c:pt idx="1597">
                  <c:v>2419.4335900000019</c:v>
                </c:pt>
                <c:pt idx="1598">
                  <c:v>2419.4335900000019</c:v>
                </c:pt>
                <c:pt idx="1599">
                  <c:v>2416.9921899999999</c:v>
                </c:pt>
                <c:pt idx="1600">
                  <c:v>2419.4335900000019</c:v>
                </c:pt>
                <c:pt idx="1601">
                  <c:v>2419.4335900000019</c:v>
                </c:pt>
                <c:pt idx="1602">
                  <c:v>2419.4335900000019</c:v>
                </c:pt>
                <c:pt idx="1603">
                  <c:v>2419.4335900000019</c:v>
                </c:pt>
                <c:pt idx="1604">
                  <c:v>2419.4335900000019</c:v>
                </c:pt>
                <c:pt idx="1605">
                  <c:v>2419.4335900000019</c:v>
                </c:pt>
                <c:pt idx="1606">
                  <c:v>2419.4335900000019</c:v>
                </c:pt>
                <c:pt idx="1607">
                  <c:v>2419.4335900000019</c:v>
                </c:pt>
                <c:pt idx="1608">
                  <c:v>2419.4335900000019</c:v>
                </c:pt>
                <c:pt idx="1609">
                  <c:v>2419.4335900000019</c:v>
                </c:pt>
                <c:pt idx="1610">
                  <c:v>2419.4335900000019</c:v>
                </c:pt>
                <c:pt idx="1611">
                  <c:v>2419.4335900000019</c:v>
                </c:pt>
                <c:pt idx="1612">
                  <c:v>2419.4335900000019</c:v>
                </c:pt>
                <c:pt idx="1613">
                  <c:v>2419.4335900000019</c:v>
                </c:pt>
                <c:pt idx="1614">
                  <c:v>2419.4335900000019</c:v>
                </c:pt>
                <c:pt idx="1615">
                  <c:v>2419.4335900000019</c:v>
                </c:pt>
                <c:pt idx="1616">
                  <c:v>2419.4335900000019</c:v>
                </c:pt>
                <c:pt idx="1617">
                  <c:v>2419.4335900000019</c:v>
                </c:pt>
                <c:pt idx="1618">
                  <c:v>2419.4335900000019</c:v>
                </c:pt>
                <c:pt idx="1619">
                  <c:v>2419.4335900000019</c:v>
                </c:pt>
                <c:pt idx="1620">
                  <c:v>2419.4335900000019</c:v>
                </c:pt>
                <c:pt idx="1621">
                  <c:v>2419.4335900000019</c:v>
                </c:pt>
                <c:pt idx="1622">
                  <c:v>2419.4335900000019</c:v>
                </c:pt>
                <c:pt idx="1623">
                  <c:v>2416.9921899999999</c:v>
                </c:pt>
                <c:pt idx="1624">
                  <c:v>2419.4335900000019</c:v>
                </c:pt>
                <c:pt idx="1625">
                  <c:v>2419.4335900000019</c:v>
                </c:pt>
                <c:pt idx="1626">
                  <c:v>2419.4335900000019</c:v>
                </c:pt>
                <c:pt idx="1627">
                  <c:v>2419.4335900000019</c:v>
                </c:pt>
                <c:pt idx="1628">
                  <c:v>2419.4335900000019</c:v>
                </c:pt>
                <c:pt idx="1629">
                  <c:v>2419.4335900000019</c:v>
                </c:pt>
                <c:pt idx="1630">
                  <c:v>2419.4335900000019</c:v>
                </c:pt>
                <c:pt idx="1631">
                  <c:v>2419.4335900000019</c:v>
                </c:pt>
                <c:pt idx="1632">
                  <c:v>2419.4335900000019</c:v>
                </c:pt>
                <c:pt idx="1633">
                  <c:v>2419.4335900000019</c:v>
                </c:pt>
                <c:pt idx="1634">
                  <c:v>2416.9921899999999</c:v>
                </c:pt>
                <c:pt idx="1635">
                  <c:v>2419.4335900000019</c:v>
                </c:pt>
                <c:pt idx="1636">
                  <c:v>2419.4335900000019</c:v>
                </c:pt>
                <c:pt idx="1637">
                  <c:v>2419.4335900000019</c:v>
                </c:pt>
                <c:pt idx="1638">
                  <c:v>2419.4335900000019</c:v>
                </c:pt>
                <c:pt idx="1639">
                  <c:v>2419.4335900000019</c:v>
                </c:pt>
                <c:pt idx="1640">
                  <c:v>2419.4335900000019</c:v>
                </c:pt>
                <c:pt idx="1641">
                  <c:v>2419.4335900000019</c:v>
                </c:pt>
                <c:pt idx="1642">
                  <c:v>2419.4335900000019</c:v>
                </c:pt>
                <c:pt idx="1643">
                  <c:v>2419.4335900000019</c:v>
                </c:pt>
                <c:pt idx="1644">
                  <c:v>2419.4335900000019</c:v>
                </c:pt>
                <c:pt idx="1645">
                  <c:v>2419.4335900000019</c:v>
                </c:pt>
                <c:pt idx="1646">
                  <c:v>2419.4335900000019</c:v>
                </c:pt>
                <c:pt idx="1647">
                  <c:v>2419.4335900000019</c:v>
                </c:pt>
                <c:pt idx="1648">
                  <c:v>2419.4335900000019</c:v>
                </c:pt>
                <c:pt idx="1649">
                  <c:v>2419.4335900000019</c:v>
                </c:pt>
                <c:pt idx="1650">
                  <c:v>2419.4335900000019</c:v>
                </c:pt>
                <c:pt idx="1651">
                  <c:v>2419.4335900000019</c:v>
                </c:pt>
                <c:pt idx="1652">
                  <c:v>2419.4335900000019</c:v>
                </c:pt>
                <c:pt idx="1653">
                  <c:v>2419.4335900000019</c:v>
                </c:pt>
                <c:pt idx="1654">
                  <c:v>2419.4335900000019</c:v>
                </c:pt>
                <c:pt idx="1655">
                  <c:v>2419.4335900000019</c:v>
                </c:pt>
                <c:pt idx="1656">
                  <c:v>2419.4335900000019</c:v>
                </c:pt>
                <c:pt idx="1657">
                  <c:v>2419.4335900000019</c:v>
                </c:pt>
                <c:pt idx="1658">
                  <c:v>2419.4335900000019</c:v>
                </c:pt>
                <c:pt idx="1659">
                  <c:v>2419.4335900000019</c:v>
                </c:pt>
                <c:pt idx="1660">
                  <c:v>2419.4335900000019</c:v>
                </c:pt>
                <c:pt idx="1661">
                  <c:v>2419.4335900000019</c:v>
                </c:pt>
                <c:pt idx="1662">
                  <c:v>2419.4335900000019</c:v>
                </c:pt>
                <c:pt idx="1663">
                  <c:v>2419.4335900000019</c:v>
                </c:pt>
                <c:pt idx="1664">
                  <c:v>2419.4335900000019</c:v>
                </c:pt>
                <c:pt idx="1665">
                  <c:v>2419.4335900000019</c:v>
                </c:pt>
                <c:pt idx="1666">
                  <c:v>2416.9921899999999</c:v>
                </c:pt>
                <c:pt idx="1667">
                  <c:v>2419.4335900000019</c:v>
                </c:pt>
                <c:pt idx="1668">
                  <c:v>2416.9921899999999</c:v>
                </c:pt>
                <c:pt idx="1669">
                  <c:v>2419.4335900000019</c:v>
                </c:pt>
                <c:pt idx="1670">
                  <c:v>2416.9921899999999</c:v>
                </c:pt>
                <c:pt idx="1671">
                  <c:v>2419.4335900000019</c:v>
                </c:pt>
                <c:pt idx="1672">
                  <c:v>2416.9921899999999</c:v>
                </c:pt>
                <c:pt idx="1673">
                  <c:v>2419.4335900000019</c:v>
                </c:pt>
                <c:pt idx="1674">
                  <c:v>2416.9921899999999</c:v>
                </c:pt>
                <c:pt idx="1675">
                  <c:v>2416.9921899999999</c:v>
                </c:pt>
                <c:pt idx="1676">
                  <c:v>2416.9921899999999</c:v>
                </c:pt>
                <c:pt idx="1677">
                  <c:v>2419.4335900000019</c:v>
                </c:pt>
                <c:pt idx="1678">
                  <c:v>2419.4335900000019</c:v>
                </c:pt>
                <c:pt idx="1679">
                  <c:v>2419.4335900000019</c:v>
                </c:pt>
                <c:pt idx="1680">
                  <c:v>2419.4335900000019</c:v>
                </c:pt>
                <c:pt idx="1681">
                  <c:v>2419.4335900000019</c:v>
                </c:pt>
                <c:pt idx="1682">
                  <c:v>2419.4335900000019</c:v>
                </c:pt>
                <c:pt idx="1683">
                  <c:v>2419.4335900000019</c:v>
                </c:pt>
                <c:pt idx="1684">
                  <c:v>2416.9921899999999</c:v>
                </c:pt>
                <c:pt idx="1685">
                  <c:v>2419.4335900000019</c:v>
                </c:pt>
                <c:pt idx="1686">
                  <c:v>2419.4335900000019</c:v>
                </c:pt>
                <c:pt idx="1687">
                  <c:v>2416.9921899999999</c:v>
                </c:pt>
                <c:pt idx="1688">
                  <c:v>2419.4335900000019</c:v>
                </c:pt>
                <c:pt idx="1689">
                  <c:v>2419.4335900000019</c:v>
                </c:pt>
                <c:pt idx="1690">
                  <c:v>2419.4335900000019</c:v>
                </c:pt>
                <c:pt idx="1691">
                  <c:v>2419.4335900000019</c:v>
                </c:pt>
                <c:pt idx="1692">
                  <c:v>2419.4335900000019</c:v>
                </c:pt>
                <c:pt idx="1693">
                  <c:v>2419.4335900000019</c:v>
                </c:pt>
                <c:pt idx="1694">
                  <c:v>2419.4335900000019</c:v>
                </c:pt>
                <c:pt idx="1695">
                  <c:v>2416.9921899999999</c:v>
                </c:pt>
                <c:pt idx="1696">
                  <c:v>2419.4335900000019</c:v>
                </c:pt>
                <c:pt idx="1697">
                  <c:v>2419.4335900000019</c:v>
                </c:pt>
                <c:pt idx="1698">
                  <c:v>2419.4335900000019</c:v>
                </c:pt>
                <c:pt idx="1699">
                  <c:v>2419.4335900000019</c:v>
                </c:pt>
                <c:pt idx="1700">
                  <c:v>2419.4335900000019</c:v>
                </c:pt>
                <c:pt idx="1701">
                  <c:v>2419.4335900000019</c:v>
                </c:pt>
                <c:pt idx="1702">
                  <c:v>2419.4335900000019</c:v>
                </c:pt>
                <c:pt idx="1703">
                  <c:v>2419.4335900000019</c:v>
                </c:pt>
                <c:pt idx="1704">
                  <c:v>2419.4335900000019</c:v>
                </c:pt>
                <c:pt idx="1705">
                  <c:v>2419.4335900000019</c:v>
                </c:pt>
                <c:pt idx="1706">
                  <c:v>2419.4335900000019</c:v>
                </c:pt>
                <c:pt idx="1707">
                  <c:v>2419.4335900000019</c:v>
                </c:pt>
                <c:pt idx="1708">
                  <c:v>2416.9921899999999</c:v>
                </c:pt>
                <c:pt idx="1709">
                  <c:v>2419.4335900000019</c:v>
                </c:pt>
                <c:pt idx="1710">
                  <c:v>2419.4335900000019</c:v>
                </c:pt>
                <c:pt idx="1711">
                  <c:v>2419.4335900000019</c:v>
                </c:pt>
                <c:pt idx="1712">
                  <c:v>2419.4335900000019</c:v>
                </c:pt>
                <c:pt idx="1713">
                  <c:v>2419.4335900000019</c:v>
                </c:pt>
                <c:pt idx="1714">
                  <c:v>2419.4335900000019</c:v>
                </c:pt>
                <c:pt idx="1715">
                  <c:v>2419.4335900000019</c:v>
                </c:pt>
                <c:pt idx="1716">
                  <c:v>2419.4335900000019</c:v>
                </c:pt>
                <c:pt idx="1717">
                  <c:v>2419.4335900000019</c:v>
                </c:pt>
                <c:pt idx="1718">
                  <c:v>2419.4335900000019</c:v>
                </c:pt>
                <c:pt idx="1719">
                  <c:v>2419.4335900000019</c:v>
                </c:pt>
                <c:pt idx="1720">
                  <c:v>2419.4335900000019</c:v>
                </c:pt>
                <c:pt idx="1721">
                  <c:v>2419.4335900000019</c:v>
                </c:pt>
                <c:pt idx="1722">
                  <c:v>2419.4335900000019</c:v>
                </c:pt>
                <c:pt idx="1723">
                  <c:v>2419.4335900000019</c:v>
                </c:pt>
                <c:pt idx="1724">
                  <c:v>2419.4335900000019</c:v>
                </c:pt>
                <c:pt idx="1725">
                  <c:v>2419.4335900000019</c:v>
                </c:pt>
                <c:pt idx="1726">
                  <c:v>2419.4335900000019</c:v>
                </c:pt>
                <c:pt idx="1727">
                  <c:v>2419.4335900000019</c:v>
                </c:pt>
                <c:pt idx="1728">
                  <c:v>2419.4335900000019</c:v>
                </c:pt>
                <c:pt idx="1729">
                  <c:v>2419.4335900000019</c:v>
                </c:pt>
                <c:pt idx="1730">
                  <c:v>2419.4335900000019</c:v>
                </c:pt>
                <c:pt idx="1731">
                  <c:v>2416.9921899999999</c:v>
                </c:pt>
                <c:pt idx="1732">
                  <c:v>2419.4335900000019</c:v>
                </c:pt>
                <c:pt idx="1733">
                  <c:v>2419.4335900000019</c:v>
                </c:pt>
                <c:pt idx="1734">
                  <c:v>2419.4335900000019</c:v>
                </c:pt>
                <c:pt idx="1735">
                  <c:v>2419.4335900000019</c:v>
                </c:pt>
                <c:pt idx="1736">
                  <c:v>2419.4335900000019</c:v>
                </c:pt>
                <c:pt idx="1737">
                  <c:v>2419.4335900000019</c:v>
                </c:pt>
                <c:pt idx="1738">
                  <c:v>2419.4335900000019</c:v>
                </c:pt>
                <c:pt idx="1739">
                  <c:v>2419.4335900000019</c:v>
                </c:pt>
                <c:pt idx="1740">
                  <c:v>2419.4335900000019</c:v>
                </c:pt>
                <c:pt idx="1741">
                  <c:v>2419.4335900000019</c:v>
                </c:pt>
                <c:pt idx="1742">
                  <c:v>2419.4335900000019</c:v>
                </c:pt>
                <c:pt idx="1743">
                  <c:v>2419.4335900000019</c:v>
                </c:pt>
                <c:pt idx="1744">
                  <c:v>2419.4335900000019</c:v>
                </c:pt>
                <c:pt idx="1745">
                  <c:v>2419.4335900000019</c:v>
                </c:pt>
                <c:pt idx="1746">
                  <c:v>2416.9921899999999</c:v>
                </c:pt>
                <c:pt idx="1747">
                  <c:v>2419.4335900000019</c:v>
                </c:pt>
                <c:pt idx="1748">
                  <c:v>2419.4335900000019</c:v>
                </c:pt>
                <c:pt idx="1749">
                  <c:v>2416.9921899999999</c:v>
                </c:pt>
                <c:pt idx="1750">
                  <c:v>2419.4335900000019</c:v>
                </c:pt>
                <c:pt idx="1751">
                  <c:v>2419.4335900000019</c:v>
                </c:pt>
                <c:pt idx="1752">
                  <c:v>2419.4335900000019</c:v>
                </c:pt>
                <c:pt idx="1753">
                  <c:v>2419.4335900000019</c:v>
                </c:pt>
                <c:pt idx="1754">
                  <c:v>2419.4335900000019</c:v>
                </c:pt>
                <c:pt idx="1755">
                  <c:v>2419.4335900000019</c:v>
                </c:pt>
                <c:pt idx="1756">
                  <c:v>2416.9921899999999</c:v>
                </c:pt>
                <c:pt idx="1757">
                  <c:v>2419.4335900000019</c:v>
                </c:pt>
                <c:pt idx="1758">
                  <c:v>2419.4335900000019</c:v>
                </c:pt>
                <c:pt idx="1759">
                  <c:v>2419.4335900000019</c:v>
                </c:pt>
                <c:pt idx="1760">
                  <c:v>2419.4335900000019</c:v>
                </c:pt>
                <c:pt idx="1761">
                  <c:v>2419.4335900000019</c:v>
                </c:pt>
                <c:pt idx="1762">
                  <c:v>2419.4335900000019</c:v>
                </c:pt>
                <c:pt idx="1763">
                  <c:v>2419.4335900000019</c:v>
                </c:pt>
                <c:pt idx="1764">
                  <c:v>2419.4335900000019</c:v>
                </c:pt>
                <c:pt idx="1765">
                  <c:v>2419.4335900000019</c:v>
                </c:pt>
                <c:pt idx="1766">
                  <c:v>2419.4335900000019</c:v>
                </c:pt>
                <c:pt idx="1767">
                  <c:v>2419.4335900000019</c:v>
                </c:pt>
                <c:pt idx="1768">
                  <c:v>2416.9921899999999</c:v>
                </c:pt>
                <c:pt idx="1769">
                  <c:v>2419.4335900000019</c:v>
                </c:pt>
                <c:pt idx="1770">
                  <c:v>2419.4335900000019</c:v>
                </c:pt>
                <c:pt idx="1771">
                  <c:v>2419.4335900000019</c:v>
                </c:pt>
                <c:pt idx="1772">
                  <c:v>2419.4335900000019</c:v>
                </c:pt>
                <c:pt idx="1773">
                  <c:v>2416.9921899999999</c:v>
                </c:pt>
                <c:pt idx="1774">
                  <c:v>2419.4335900000019</c:v>
                </c:pt>
                <c:pt idx="1775">
                  <c:v>2419.4335900000019</c:v>
                </c:pt>
                <c:pt idx="1776">
                  <c:v>2419.4335900000019</c:v>
                </c:pt>
                <c:pt idx="1777">
                  <c:v>2419.4335900000019</c:v>
                </c:pt>
                <c:pt idx="1778">
                  <c:v>2419.4335900000019</c:v>
                </c:pt>
                <c:pt idx="1779">
                  <c:v>2419.4335900000019</c:v>
                </c:pt>
                <c:pt idx="1780">
                  <c:v>2419.4335900000019</c:v>
                </c:pt>
                <c:pt idx="1781">
                  <c:v>2416.9921899999999</c:v>
                </c:pt>
                <c:pt idx="1782">
                  <c:v>2419.4335900000019</c:v>
                </c:pt>
                <c:pt idx="1783">
                  <c:v>2419.4335900000019</c:v>
                </c:pt>
                <c:pt idx="1784">
                  <c:v>2419.4335900000019</c:v>
                </c:pt>
                <c:pt idx="1785">
                  <c:v>2419.4335900000019</c:v>
                </c:pt>
                <c:pt idx="1786">
                  <c:v>2416.9921899999999</c:v>
                </c:pt>
                <c:pt idx="1787">
                  <c:v>2419.4335900000019</c:v>
                </c:pt>
                <c:pt idx="1788">
                  <c:v>2419.4335900000019</c:v>
                </c:pt>
                <c:pt idx="1789">
                  <c:v>2416.9921899999999</c:v>
                </c:pt>
                <c:pt idx="1790">
                  <c:v>2419.4335900000019</c:v>
                </c:pt>
                <c:pt idx="1791">
                  <c:v>2419.4335900000019</c:v>
                </c:pt>
                <c:pt idx="1792">
                  <c:v>2419.4335900000019</c:v>
                </c:pt>
                <c:pt idx="1793">
                  <c:v>2419.4335900000019</c:v>
                </c:pt>
                <c:pt idx="1794">
                  <c:v>2419.4335900000019</c:v>
                </c:pt>
                <c:pt idx="1795">
                  <c:v>2419.4335900000019</c:v>
                </c:pt>
                <c:pt idx="1796">
                  <c:v>2416.9921899999999</c:v>
                </c:pt>
                <c:pt idx="1797">
                  <c:v>2419.4335900000019</c:v>
                </c:pt>
                <c:pt idx="1798">
                  <c:v>2419.4335900000019</c:v>
                </c:pt>
                <c:pt idx="1799">
                  <c:v>2419.4335900000019</c:v>
                </c:pt>
                <c:pt idx="1800">
                  <c:v>2419.4335900000019</c:v>
                </c:pt>
                <c:pt idx="1801">
                  <c:v>2419.4335900000019</c:v>
                </c:pt>
                <c:pt idx="1802">
                  <c:v>2416.9921899999999</c:v>
                </c:pt>
                <c:pt idx="1803">
                  <c:v>2419.4335900000019</c:v>
                </c:pt>
                <c:pt idx="1804">
                  <c:v>2419.4335900000019</c:v>
                </c:pt>
                <c:pt idx="1805">
                  <c:v>2419.4335900000019</c:v>
                </c:pt>
                <c:pt idx="1806">
                  <c:v>2419.4335900000019</c:v>
                </c:pt>
                <c:pt idx="1807">
                  <c:v>2419.4335900000019</c:v>
                </c:pt>
                <c:pt idx="1808">
                  <c:v>2419.4335900000019</c:v>
                </c:pt>
                <c:pt idx="1809">
                  <c:v>2416.9921899999999</c:v>
                </c:pt>
                <c:pt idx="1810">
                  <c:v>2419.4335900000019</c:v>
                </c:pt>
                <c:pt idx="1811">
                  <c:v>2419.4335900000019</c:v>
                </c:pt>
                <c:pt idx="1812">
                  <c:v>2419.4335900000019</c:v>
                </c:pt>
                <c:pt idx="1813">
                  <c:v>2419.4335900000019</c:v>
                </c:pt>
                <c:pt idx="1814">
                  <c:v>2419.4335900000019</c:v>
                </c:pt>
                <c:pt idx="1815">
                  <c:v>2419.4335900000019</c:v>
                </c:pt>
                <c:pt idx="1816">
                  <c:v>2419.4335900000019</c:v>
                </c:pt>
                <c:pt idx="1817">
                  <c:v>2419.4335900000019</c:v>
                </c:pt>
                <c:pt idx="1818">
                  <c:v>2419.4335900000019</c:v>
                </c:pt>
                <c:pt idx="1819">
                  <c:v>2416.9921899999999</c:v>
                </c:pt>
                <c:pt idx="1820">
                  <c:v>2416.9921899999999</c:v>
                </c:pt>
                <c:pt idx="1821">
                  <c:v>2419.4335900000019</c:v>
                </c:pt>
                <c:pt idx="1822">
                  <c:v>2419.4335900000019</c:v>
                </c:pt>
                <c:pt idx="1823">
                  <c:v>2419.4335900000019</c:v>
                </c:pt>
                <c:pt idx="1824">
                  <c:v>2419.4335900000019</c:v>
                </c:pt>
                <c:pt idx="1825">
                  <c:v>2419.4335900000019</c:v>
                </c:pt>
                <c:pt idx="1826">
                  <c:v>2419.4335900000019</c:v>
                </c:pt>
                <c:pt idx="1827">
                  <c:v>2419.4335900000019</c:v>
                </c:pt>
                <c:pt idx="1828">
                  <c:v>2416.9921899999999</c:v>
                </c:pt>
                <c:pt idx="1829">
                  <c:v>2419.4335900000019</c:v>
                </c:pt>
                <c:pt idx="1830">
                  <c:v>2419.4335900000019</c:v>
                </c:pt>
                <c:pt idx="1831">
                  <c:v>2419.4335900000019</c:v>
                </c:pt>
                <c:pt idx="1832">
                  <c:v>2419.4335900000019</c:v>
                </c:pt>
                <c:pt idx="1833">
                  <c:v>2419.4335900000019</c:v>
                </c:pt>
                <c:pt idx="1834">
                  <c:v>2419.4335900000019</c:v>
                </c:pt>
                <c:pt idx="1835">
                  <c:v>2419.4335900000019</c:v>
                </c:pt>
                <c:pt idx="1836">
                  <c:v>2419.4335900000019</c:v>
                </c:pt>
                <c:pt idx="1837">
                  <c:v>2419.4335900000019</c:v>
                </c:pt>
                <c:pt idx="1838">
                  <c:v>2419.4335900000019</c:v>
                </c:pt>
                <c:pt idx="1839">
                  <c:v>2416.9921899999999</c:v>
                </c:pt>
                <c:pt idx="1840">
                  <c:v>2419.4335900000019</c:v>
                </c:pt>
                <c:pt idx="1841">
                  <c:v>2419.4335900000019</c:v>
                </c:pt>
                <c:pt idx="1842">
                  <c:v>2419.4335900000019</c:v>
                </c:pt>
                <c:pt idx="1843">
                  <c:v>2419.4335900000019</c:v>
                </c:pt>
                <c:pt idx="1844">
                  <c:v>2419.4335900000019</c:v>
                </c:pt>
                <c:pt idx="1845">
                  <c:v>2419.4335900000019</c:v>
                </c:pt>
                <c:pt idx="1846">
                  <c:v>2419.4335900000019</c:v>
                </c:pt>
                <c:pt idx="1847">
                  <c:v>2419.4335900000019</c:v>
                </c:pt>
                <c:pt idx="1848">
                  <c:v>2419.4335900000019</c:v>
                </c:pt>
                <c:pt idx="1849">
                  <c:v>2419.4335900000019</c:v>
                </c:pt>
                <c:pt idx="1850">
                  <c:v>2419.4335900000019</c:v>
                </c:pt>
                <c:pt idx="1851">
                  <c:v>2416.9921899999999</c:v>
                </c:pt>
                <c:pt idx="1852">
                  <c:v>2416.9921899999999</c:v>
                </c:pt>
                <c:pt idx="1853">
                  <c:v>2419.4335900000019</c:v>
                </c:pt>
                <c:pt idx="1854">
                  <c:v>2419.4335900000019</c:v>
                </c:pt>
                <c:pt idx="1855">
                  <c:v>2419.4335900000019</c:v>
                </c:pt>
                <c:pt idx="1856">
                  <c:v>2419.4335900000019</c:v>
                </c:pt>
                <c:pt idx="1857">
                  <c:v>2416.9921899999999</c:v>
                </c:pt>
                <c:pt idx="1858">
                  <c:v>2419.4335900000019</c:v>
                </c:pt>
                <c:pt idx="1859">
                  <c:v>2419.4335900000019</c:v>
                </c:pt>
                <c:pt idx="1860">
                  <c:v>2419.4335900000019</c:v>
                </c:pt>
                <c:pt idx="1861">
                  <c:v>2416.9921899999999</c:v>
                </c:pt>
                <c:pt idx="1862">
                  <c:v>2419.4335900000019</c:v>
                </c:pt>
                <c:pt idx="1863">
                  <c:v>2419.4335900000019</c:v>
                </c:pt>
                <c:pt idx="1864">
                  <c:v>2419.4335900000019</c:v>
                </c:pt>
                <c:pt idx="1865">
                  <c:v>2419.4335900000019</c:v>
                </c:pt>
                <c:pt idx="1866">
                  <c:v>2419.4335900000019</c:v>
                </c:pt>
                <c:pt idx="1867">
                  <c:v>2416.9921899999999</c:v>
                </c:pt>
                <c:pt idx="1868">
                  <c:v>2419.4335900000019</c:v>
                </c:pt>
                <c:pt idx="1869">
                  <c:v>2416.9921899999999</c:v>
                </c:pt>
                <c:pt idx="1870">
                  <c:v>2419.4335900000019</c:v>
                </c:pt>
                <c:pt idx="1871">
                  <c:v>2419.4335900000019</c:v>
                </c:pt>
                <c:pt idx="1872">
                  <c:v>2419.4335900000019</c:v>
                </c:pt>
                <c:pt idx="1873">
                  <c:v>2419.4335900000019</c:v>
                </c:pt>
                <c:pt idx="1874">
                  <c:v>2419.4335900000019</c:v>
                </c:pt>
                <c:pt idx="1875">
                  <c:v>2419.4335900000019</c:v>
                </c:pt>
                <c:pt idx="1876">
                  <c:v>2419.4335900000019</c:v>
                </c:pt>
                <c:pt idx="1877">
                  <c:v>2416.9921899999999</c:v>
                </c:pt>
                <c:pt idx="1878">
                  <c:v>2416.9921899999999</c:v>
                </c:pt>
                <c:pt idx="1879">
                  <c:v>2419.4335900000019</c:v>
                </c:pt>
                <c:pt idx="1880">
                  <c:v>2416.9921899999999</c:v>
                </c:pt>
                <c:pt idx="1881">
                  <c:v>2419.4335900000019</c:v>
                </c:pt>
                <c:pt idx="1882">
                  <c:v>2416.9921899999999</c:v>
                </c:pt>
                <c:pt idx="1883">
                  <c:v>2419.4335900000019</c:v>
                </c:pt>
                <c:pt idx="1884">
                  <c:v>2419.4335900000019</c:v>
                </c:pt>
                <c:pt idx="1885">
                  <c:v>2419.4335900000019</c:v>
                </c:pt>
                <c:pt idx="1886">
                  <c:v>2419.4335900000019</c:v>
                </c:pt>
                <c:pt idx="1887">
                  <c:v>2419.4335900000019</c:v>
                </c:pt>
                <c:pt idx="1888">
                  <c:v>2419.4335900000019</c:v>
                </c:pt>
                <c:pt idx="1889">
                  <c:v>2419.4335900000019</c:v>
                </c:pt>
                <c:pt idx="1890">
                  <c:v>2419.4335900000019</c:v>
                </c:pt>
                <c:pt idx="1891">
                  <c:v>2419.4335900000019</c:v>
                </c:pt>
                <c:pt idx="1892">
                  <c:v>2419.4335900000019</c:v>
                </c:pt>
                <c:pt idx="1893">
                  <c:v>2419.4335900000019</c:v>
                </c:pt>
                <c:pt idx="1894">
                  <c:v>2416.9921899999999</c:v>
                </c:pt>
                <c:pt idx="1895">
                  <c:v>2419.4335900000019</c:v>
                </c:pt>
                <c:pt idx="1896">
                  <c:v>2416.9921899999999</c:v>
                </c:pt>
                <c:pt idx="1897">
                  <c:v>2419.4335900000019</c:v>
                </c:pt>
                <c:pt idx="1898">
                  <c:v>2419.4335900000019</c:v>
                </c:pt>
                <c:pt idx="1899">
                  <c:v>2419.4335900000019</c:v>
                </c:pt>
                <c:pt idx="1900">
                  <c:v>2419.4335900000019</c:v>
                </c:pt>
                <c:pt idx="1901">
                  <c:v>2419.4335900000019</c:v>
                </c:pt>
                <c:pt idx="1902">
                  <c:v>2419.4335900000019</c:v>
                </c:pt>
                <c:pt idx="1903">
                  <c:v>2419.4335900000019</c:v>
                </c:pt>
                <c:pt idx="1904">
                  <c:v>2419.4335900000019</c:v>
                </c:pt>
                <c:pt idx="1905">
                  <c:v>2419.4335900000019</c:v>
                </c:pt>
                <c:pt idx="1906">
                  <c:v>2419.4335900000019</c:v>
                </c:pt>
                <c:pt idx="1907">
                  <c:v>2419.4335900000019</c:v>
                </c:pt>
                <c:pt idx="1908">
                  <c:v>2419.4335900000019</c:v>
                </c:pt>
                <c:pt idx="1909">
                  <c:v>2419.4335900000019</c:v>
                </c:pt>
                <c:pt idx="1910">
                  <c:v>2419.4335900000019</c:v>
                </c:pt>
                <c:pt idx="1911">
                  <c:v>2419.4335900000019</c:v>
                </c:pt>
                <c:pt idx="1912">
                  <c:v>2419.4335900000019</c:v>
                </c:pt>
                <c:pt idx="1913">
                  <c:v>2419.4335900000019</c:v>
                </c:pt>
                <c:pt idx="1914">
                  <c:v>2419.4335900000019</c:v>
                </c:pt>
                <c:pt idx="1915">
                  <c:v>2419.4335900000019</c:v>
                </c:pt>
                <c:pt idx="1916">
                  <c:v>2419.4335900000019</c:v>
                </c:pt>
                <c:pt idx="1917">
                  <c:v>2419.4335900000019</c:v>
                </c:pt>
                <c:pt idx="1918">
                  <c:v>2419.4335900000019</c:v>
                </c:pt>
                <c:pt idx="1919">
                  <c:v>2419.4335900000019</c:v>
                </c:pt>
                <c:pt idx="1920">
                  <c:v>2419.4335900000019</c:v>
                </c:pt>
                <c:pt idx="1921">
                  <c:v>2419.4335900000019</c:v>
                </c:pt>
                <c:pt idx="1922">
                  <c:v>2419.4335900000019</c:v>
                </c:pt>
                <c:pt idx="1923">
                  <c:v>2419.4335900000019</c:v>
                </c:pt>
                <c:pt idx="1924">
                  <c:v>2419.4335900000019</c:v>
                </c:pt>
                <c:pt idx="1925">
                  <c:v>2419.4335900000019</c:v>
                </c:pt>
                <c:pt idx="1926">
                  <c:v>2419.4335900000019</c:v>
                </c:pt>
                <c:pt idx="1927">
                  <c:v>2419.4335900000019</c:v>
                </c:pt>
                <c:pt idx="1928">
                  <c:v>2419.4335900000019</c:v>
                </c:pt>
                <c:pt idx="1929">
                  <c:v>2416.9921899999999</c:v>
                </c:pt>
                <c:pt idx="1930">
                  <c:v>2419.4335900000019</c:v>
                </c:pt>
                <c:pt idx="1931">
                  <c:v>2419.4335900000019</c:v>
                </c:pt>
                <c:pt idx="1932">
                  <c:v>2419.4335900000019</c:v>
                </c:pt>
                <c:pt idx="1933">
                  <c:v>2419.4335900000019</c:v>
                </c:pt>
                <c:pt idx="1934">
                  <c:v>2416.9921899999999</c:v>
                </c:pt>
                <c:pt idx="1935">
                  <c:v>2419.4335900000019</c:v>
                </c:pt>
                <c:pt idx="1936">
                  <c:v>2419.4335900000019</c:v>
                </c:pt>
                <c:pt idx="1937">
                  <c:v>2419.4335900000019</c:v>
                </c:pt>
                <c:pt idx="1938">
                  <c:v>2419.4335900000019</c:v>
                </c:pt>
                <c:pt idx="1939">
                  <c:v>2419.4335900000019</c:v>
                </c:pt>
                <c:pt idx="1940">
                  <c:v>2419.4335900000019</c:v>
                </c:pt>
                <c:pt idx="1941">
                  <c:v>2419.4335900000019</c:v>
                </c:pt>
                <c:pt idx="1942">
                  <c:v>2419.4335900000019</c:v>
                </c:pt>
                <c:pt idx="1943">
                  <c:v>2419.4335900000019</c:v>
                </c:pt>
                <c:pt idx="1944">
                  <c:v>2419.4335900000019</c:v>
                </c:pt>
                <c:pt idx="1945">
                  <c:v>2419.4335900000019</c:v>
                </c:pt>
                <c:pt idx="1946">
                  <c:v>2419.4335900000019</c:v>
                </c:pt>
                <c:pt idx="1947">
                  <c:v>2416.9921899999999</c:v>
                </c:pt>
                <c:pt idx="1948">
                  <c:v>2416.9921899999999</c:v>
                </c:pt>
                <c:pt idx="1949">
                  <c:v>2416.9921899999999</c:v>
                </c:pt>
                <c:pt idx="1950">
                  <c:v>2416.9921899999999</c:v>
                </c:pt>
                <c:pt idx="1951">
                  <c:v>2419.4335900000019</c:v>
                </c:pt>
                <c:pt idx="1952">
                  <c:v>2419.4335900000019</c:v>
                </c:pt>
                <c:pt idx="1953">
                  <c:v>2416.9921899999999</c:v>
                </c:pt>
                <c:pt idx="1954">
                  <c:v>2416.9921899999999</c:v>
                </c:pt>
                <c:pt idx="1955">
                  <c:v>2419.4335900000019</c:v>
                </c:pt>
                <c:pt idx="1956">
                  <c:v>2419.4335900000019</c:v>
                </c:pt>
                <c:pt idx="1957">
                  <c:v>2419.4335900000019</c:v>
                </c:pt>
                <c:pt idx="1958">
                  <c:v>2419.4335900000019</c:v>
                </c:pt>
                <c:pt idx="1959">
                  <c:v>2416.9921899999999</c:v>
                </c:pt>
                <c:pt idx="1960">
                  <c:v>2419.4335900000019</c:v>
                </c:pt>
                <c:pt idx="1961">
                  <c:v>2419.4335900000019</c:v>
                </c:pt>
                <c:pt idx="1962">
                  <c:v>2419.4335900000019</c:v>
                </c:pt>
                <c:pt idx="1963">
                  <c:v>2419.4335900000019</c:v>
                </c:pt>
                <c:pt idx="1964">
                  <c:v>2416.9921899999999</c:v>
                </c:pt>
                <c:pt idx="1965">
                  <c:v>2416.9921899999999</c:v>
                </c:pt>
                <c:pt idx="1966">
                  <c:v>2419.4335900000019</c:v>
                </c:pt>
                <c:pt idx="1967">
                  <c:v>2419.4335900000019</c:v>
                </c:pt>
                <c:pt idx="1968">
                  <c:v>2419.4335900000019</c:v>
                </c:pt>
                <c:pt idx="1969">
                  <c:v>2419.4335900000019</c:v>
                </c:pt>
                <c:pt idx="1970">
                  <c:v>2419.4335900000019</c:v>
                </c:pt>
                <c:pt idx="1971">
                  <c:v>2416.9921899999999</c:v>
                </c:pt>
                <c:pt idx="1972">
                  <c:v>2419.4335900000019</c:v>
                </c:pt>
                <c:pt idx="1973">
                  <c:v>2419.4335900000019</c:v>
                </c:pt>
                <c:pt idx="1974">
                  <c:v>2419.4335900000019</c:v>
                </c:pt>
                <c:pt idx="1975">
                  <c:v>2419.4335900000019</c:v>
                </c:pt>
                <c:pt idx="1976">
                  <c:v>2419.4335900000019</c:v>
                </c:pt>
                <c:pt idx="1977">
                  <c:v>2419.4335900000019</c:v>
                </c:pt>
                <c:pt idx="1978">
                  <c:v>2419.4335900000019</c:v>
                </c:pt>
                <c:pt idx="1979">
                  <c:v>2416.9921899999999</c:v>
                </c:pt>
                <c:pt idx="1980">
                  <c:v>2419.4335900000019</c:v>
                </c:pt>
                <c:pt idx="1981">
                  <c:v>2419.4335900000019</c:v>
                </c:pt>
                <c:pt idx="1982">
                  <c:v>2419.4335900000019</c:v>
                </c:pt>
                <c:pt idx="1983">
                  <c:v>2419.4335900000019</c:v>
                </c:pt>
                <c:pt idx="1984">
                  <c:v>2419.4335900000019</c:v>
                </c:pt>
                <c:pt idx="1985">
                  <c:v>2419.4335900000019</c:v>
                </c:pt>
                <c:pt idx="1986">
                  <c:v>2419.4335900000019</c:v>
                </c:pt>
                <c:pt idx="1987">
                  <c:v>2419.4335900000019</c:v>
                </c:pt>
                <c:pt idx="1988">
                  <c:v>2419.4335900000019</c:v>
                </c:pt>
                <c:pt idx="1989">
                  <c:v>2419.4335900000019</c:v>
                </c:pt>
                <c:pt idx="1990">
                  <c:v>2419.4335900000019</c:v>
                </c:pt>
                <c:pt idx="1991">
                  <c:v>2419.4335900000019</c:v>
                </c:pt>
                <c:pt idx="1992">
                  <c:v>2419.4335900000019</c:v>
                </c:pt>
                <c:pt idx="1993">
                  <c:v>2419.4335900000019</c:v>
                </c:pt>
                <c:pt idx="1994">
                  <c:v>2419.4335900000019</c:v>
                </c:pt>
                <c:pt idx="1995">
                  <c:v>2419.4335900000019</c:v>
                </c:pt>
                <c:pt idx="1996">
                  <c:v>2419.4335900000019</c:v>
                </c:pt>
                <c:pt idx="1997">
                  <c:v>2416.9921899999999</c:v>
                </c:pt>
                <c:pt idx="1998">
                  <c:v>2419.4335900000019</c:v>
                </c:pt>
                <c:pt idx="1999">
                  <c:v>2419.4335900000019</c:v>
                </c:pt>
                <c:pt idx="2000">
                  <c:v>2419.4335900000019</c:v>
                </c:pt>
                <c:pt idx="2001">
                  <c:v>2419.4335900000019</c:v>
                </c:pt>
                <c:pt idx="2002">
                  <c:v>2419.4335900000019</c:v>
                </c:pt>
                <c:pt idx="2003">
                  <c:v>2419.4335900000019</c:v>
                </c:pt>
                <c:pt idx="2004">
                  <c:v>2419.4335900000019</c:v>
                </c:pt>
                <c:pt idx="2005">
                  <c:v>2419.4335900000019</c:v>
                </c:pt>
                <c:pt idx="2006">
                  <c:v>2419.4335900000019</c:v>
                </c:pt>
                <c:pt idx="2007">
                  <c:v>2419.4335900000019</c:v>
                </c:pt>
                <c:pt idx="2008">
                  <c:v>2419.4335900000019</c:v>
                </c:pt>
                <c:pt idx="2009">
                  <c:v>2419.4335900000019</c:v>
                </c:pt>
                <c:pt idx="2010">
                  <c:v>2419.4335900000019</c:v>
                </c:pt>
                <c:pt idx="2011">
                  <c:v>2419.4335900000019</c:v>
                </c:pt>
                <c:pt idx="2012">
                  <c:v>2419.4335900000019</c:v>
                </c:pt>
                <c:pt idx="2013">
                  <c:v>2419.4335900000019</c:v>
                </c:pt>
                <c:pt idx="2014">
                  <c:v>2416.9921899999999</c:v>
                </c:pt>
                <c:pt idx="2015">
                  <c:v>2419.4335900000019</c:v>
                </c:pt>
                <c:pt idx="2016">
                  <c:v>2419.4335900000019</c:v>
                </c:pt>
                <c:pt idx="2017">
                  <c:v>2416.9921899999999</c:v>
                </c:pt>
                <c:pt idx="2018">
                  <c:v>2416.9921899999999</c:v>
                </c:pt>
                <c:pt idx="2019">
                  <c:v>2419.4335900000019</c:v>
                </c:pt>
                <c:pt idx="2020">
                  <c:v>2416.9921899999999</c:v>
                </c:pt>
                <c:pt idx="2021">
                  <c:v>2419.4335900000019</c:v>
                </c:pt>
                <c:pt idx="2022">
                  <c:v>2419.4335900000019</c:v>
                </c:pt>
                <c:pt idx="2023">
                  <c:v>2416.9921899999999</c:v>
                </c:pt>
                <c:pt idx="2024">
                  <c:v>2419.4335900000019</c:v>
                </c:pt>
                <c:pt idx="2025">
                  <c:v>2416.9921899999999</c:v>
                </c:pt>
                <c:pt idx="2026">
                  <c:v>2419.4335900000019</c:v>
                </c:pt>
                <c:pt idx="2027">
                  <c:v>2416.9921899999999</c:v>
                </c:pt>
                <c:pt idx="2028">
                  <c:v>2419.4335900000019</c:v>
                </c:pt>
                <c:pt idx="2029">
                  <c:v>2419.4335900000019</c:v>
                </c:pt>
                <c:pt idx="2030">
                  <c:v>2419.4335900000019</c:v>
                </c:pt>
                <c:pt idx="2031">
                  <c:v>2419.4335900000019</c:v>
                </c:pt>
                <c:pt idx="2032">
                  <c:v>2419.4335900000019</c:v>
                </c:pt>
                <c:pt idx="2033">
                  <c:v>2419.4335900000019</c:v>
                </c:pt>
                <c:pt idx="2034">
                  <c:v>2419.4335900000019</c:v>
                </c:pt>
                <c:pt idx="2035">
                  <c:v>2419.4335900000019</c:v>
                </c:pt>
                <c:pt idx="2036">
                  <c:v>2419.4335900000019</c:v>
                </c:pt>
                <c:pt idx="2037">
                  <c:v>2419.4335900000019</c:v>
                </c:pt>
                <c:pt idx="2038">
                  <c:v>2419.4335900000019</c:v>
                </c:pt>
                <c:pt idx="2039">
                  <c:v>2419.4335900000019</c:v>
                </c:pt>
                <c:pt idx="2040">
                  <c:v>2416.9921899999999</c:v>
                </c:pt>
                <c:pt idx="2041">
                  <c:v>2419.4335900000019</c:v>
                </c:pt>
                <c:pt idx="2042">
                  <c:v>2416.9921899999999</c:v>
                </c:pt>
                <c:pt idx="2043">
                  <c:v>2419.4335900000019</c:v>
                </c:pt>
                <c:pt idx="2044">
                  <c:v>2419.4335900000019</c:v>
                </c:pt>
                <c:pt idx="2045">
                  <c:v>2419.4335900000019</c:v>
                </c:pt>
                <c:pt idx="2046">
                  <c:v>2419.4335900000019</c:v>
                </c:pt>
                <c:pt idx="2047">
                  <c:v>2416.9921899999999</c:v>
                </c:pt>
                <c:pt idx="2048">
                  <c:v>2416.9921899999999</c:v>
                </c:pt>
                <c:pt idx="2049">
                  <c:v>2419.4335900000019</c:v>
                </c:pt>
                <c:pt idx="2050">
                  <c:v>2419.4335900000019</c:v>
                </c:pt>
                <c:pt idx="2051">
                  <c:v>2419.4335900000019</c:v>
                </c:pt>
                <c:pt idx="2052">
                  <c:v>2419.4335900000019</c:v>
                </c:pt>
                <c:pt idx="2053">
                  <c:v>2419.4335900000019</c:v>
                </c:pt>
                <c:pt idx="2054">
                  <c:v>2419.4335900000019</c:v>
                </c:pt>
                <c:pt idx="2055">
                  <c:v>2419.4335900000019</c:v>
                </c:pt>
                <c:pt idx="2056">
                  <c:v>2419.4335900000019</c:v>
                </c:pt>
                <c:pt idx="2057">
                  <c:v>2419.4335900000019</c:v>
                </c:pt>
                <c:pt idx="2058">
                  <c:v>2419.4335900000019</c:v>
                </c:pt>
                <c:pt idx="2059">
                  <c:v>2419.4335900000019</c:v>
                </c:pt>
                <c:pt idx="2060">
                  <c:v>2419.4335900000019</c:v>
                </c:pt>
                <c:pt idx="2061">
                  <c:v>2416.9921899999999</c:v>
                </c:pt>
                <c:pt idx="2062">
                  <c:v>2419.4335900000019</c:v>
                </c:pt>
                <c:pt idx="2063">
                  <c:v>2419.4335900000019</c:v>
                </c:pt>
                <c:pt idx="2064">
                  <c:v>2419.4335900000019</c:v>
                </c:pt>
                <c:pt idx="2065">
                  <c:v>2416.9921899999999</c:v>
                </c:pt>
                <c:pt idx="2066">
                  <c:v>2419.4335900000019</c:v>
                </c:pt>
                <c:pt idx="2067">
                  <c:v>2419.4335900000019</c:v>
                </c:pt>
                <c:pt idx="2068">
                  <c:v>2419.4335900000019</c:v>
                </c:pt>
                <c:pt idx="2069">
                  <c:v>2419.4335900000019</c:v>
                </c:pt>
                <c:pt idx="2070">
                  <c:v>2419.4335900000019</c:v>
                </c:pt>
                <c:pt idx="2071">
                  <c:v>2419.4335900000019</c:v>
                </c:pt>
                <c:pt idx="2072">
                  <c:v>2419.4335900000019</c:v>
                </c:pt>
                <c:pt idx="2073">
                  <c:v>2419.4335900000019</c:v>
                </c:pt>
                <c:pt idx="2074">
                  <c:v>2419.4335900000019</c:v>
                </c:pt>
                <c:pt idx="2075">
                  <c:v>2419.4335900000019</c:v>
                </c:pt>
                <c:pt idx="2076">
                  <c:v>2419.4335900000019</c:v>
                </c:pt>
                <c:pt idx="2077">
                  <c:v>2419.4335900000019</c:v>
                </c:pt>
                <c:pt idx="2078">
                  <c:v>2416.9921899999999</c:v>
                </c:pt>
                <c:pt idx="2079">
                  <c:v>2416.9921899999999</c:v>
                </c:pt>
                <c:pt idx="2080">
                  <c:v>2419.4335900000019</c:v>
                </c:pt>
                <c:pt idx="2081">
                  <c:v>2416.9921899999999</c:v>
                </c:pt>
                <c:pt idx="2082">
                  <c:v>2419.4335900000019</c:v>
                </c:pt>
                <c:pt idx="2083">
                  <c:v>2419.4335900000019</c:v>
                </c:pt>
                <c:pt idx="2084">
                  <c:v>2416.9921899999999</c:v>
                </c:pt>
                <c:pt idx="2085">
                  <c:v>2419.4335900000019</c:v>
                </c:pt>
                <c:pt idx="2086">
                  <c:v>2419.4335900000019</c:v>
                </c:pt>
                <c:pt idx="2087">
                  <c:v>2419.4335900000019</c:v>
                </c:pt>
                <c:pt idx="2088">
                  <c:v>2419.4335900000019</c:v>
                </c:pt>
                <c:pt idx="2089">
                  <c:v>2419.4335900000019</c:v>
                </c:pt>
                <c:pt idx="2090">
                  <c:v>2419.4335900000019</c:v>
                </c:pt>
                <c:pt idx="2091">
                  <c:v>2419.4335900000019</c:v>
                </c:pt>
                <c:pt idx="2092">
                  <c:v>2419.4335900000019</c:v>
                </c:pt>
                <c:pt idx="2093">
                  <c:v>2419.4335900000019</c:v>
                </c:pt>
                <c:pt idx="2094">
                  <c:v>2419.4335900000019</c:v>
                </c:pt>
                <c:pt idx="2095">
                  <c:v>2419.4335900000019</c:v>
                </c:pt>
                <c:pt idx="2096">
                  <c:v>2419.4335900000019</c:v>
                </c:pt>
                <c:pt idx="2097">
                  <c:v>2419.4335900000019</c:v>
                </c:pt>
                <c:pt idx="2098">
                  <c:v>2419.4335900000019</c:v>
                </c:pt>
                <c:pt idx="2099">
                  <c:v>2416.9921899999999</c:v>
                </c:pt>
                <c:pt idx="2100">
                  <c:v>2419.4335900000019</c:v>
                </c:pt>
                <c:pt idx="2101">
                  <c:v>2419.4335900000019</c:v>
                </c:pt>
                <c:pt idx="2102">
                  <c:v>2416.9921899999999</c:v>
                </c:pt>
                <c:pt idx="2103">
                  <c:v>2419.4335900000019</c:v>
                </c:pt>
                <c:pt idx="2104">
                  <c:v>2419.4335900000019</c:v>
                </c:pt>
                <c:pt idx="2105">
                  <c:v>2419.4335900000019</c:v>
                </c:pt>
                <c:pt idx="2106">
                  <c:v>2419.4335900000019</c:v>
                </c:pt>
                <c:pt idx="2107">
                  <c:v>2419.4335900000019</c:v>
                </c:pt>
                <c:pt idx="2108">
                  <c:v>2419.4335900000019</c:v>
                </c:pt>
                <c:pt idx="2109">
                  <c:v>2419.4335900000019</c:v>
                </c:pt>
                <c:pt idx="2110">
                  <c:v>2416.9921899999999</c:v>
                </c:pt>
                <c:pt idx="2111">
                  <c:v>2419.4335900000019</c:v>
                </c:pt>
                <c:pt idx="2112">
                  <c:v>2419.4335900000019</c:v>
                </c:pt>
                <c:pt idx="2113">
                  <c:v>2416.9921899999999</c:v>
                </c:pt>
                <c:pt idx="2114">
                  <c:v>2419.4335900000019</c:v>
                </c:pt>
                <c:pt idx="2115">
                  <c:v>2419.4335900000019</c:v>
                </c:pt>
                <c:pt idx="2116">
                  <c:v>2419.4335900000019</c:v>
                </c:pt>
                <c:pt idx="2117">
                  <c:v>2416.9921899999999</c:v>
                </c:pt>
                <c:pt idx="2118">
                  <c:v>2419.4335900000019</c:v>
                </c:pt>
                <c:pt idx="2119">
                  <c:v>2419.4335900000019</c:v>
                </c:pt>
                <c:pt idx="2120">
                  <c:v>2419.4335900000019</c:v>
                </c:pt>
                <c:pt idx="2121">
                  <c:v>2419.4335900000019</c:v>
                </c:pt>
                <c:pt idx="2122">
                  <c:v>2416.9921899999999</c:v>
                </c:pt>
                <c:pt idx="2123">
                  <c:v>2416.9921899999999</c:v>
                </c:pt>
                <c:pt idx="2124">
                  <c:v>2419.4335900000019</c:v>
                </c:pt>
                <c:pt idx="2125">
                  <c:v>2419.4335900000019</c:v>
                </c:pt>
                <c:pt idx="2126">
                  <c:v>2419.4335900000019</c:v>
                </c:pt>
                <c:pt idx="2127">
                  <c:v>2419.4335900000019</c:v>
                </c:pt>
                <c:pt idx="2128">
                  <c:v>2419.4335900000019</c:v>
                </c:pt>
                <c:pt idx="2129">
                  <c:v>2419.4335900000019</c:v>
                </c:pt>
                <c:pt idx="2130">
                  <c:v>2419.4335900000019</c:v>
                </c:pt>
                <c:pt idx="2131">
                  <c:v>2416.9921899999999</c:v>
                </c:pt>
                <c:pt idx="2132">
                  <c:v>2416.9921899999999</c:v>
                </c:pt>
                <c:pt idx="2133">
                  <c:v>2419.4335900000019</c:v>
                </c:pt>
                <c:pt idx="2134">
                  <c:v>2419.4335900000019</c:v>
                </c:pt>
                <c:pt idx="2135">
                  <c:v>2419.4335900000019</c:v>
                </c:pt>
                <c:pt idx="2136">
                  <c:v>2419.4335900000019</c:v>
                </c:pt>
                <c:pt idx="2137">
                  <c:v>2419.4335900000019</c:v>
                </c:pt>
                <c:pt idx="2138">
                  <c:v>2419.4335900000019</c:v>
                </c:pt>
                <c:pt idx="2139">
                  <c:v>2419.4335900000019</c:v>
                </c:pt>
                <c:pt idx="2140">
                  <c:v>2416.9921899999999</c:v>
                </c:pt>
                <c:pt idx="2141">
                  <c:v>2419.4335900000019</c:v>
                </c:pt>
                <c:pt idx="2142">
                  <c:v>2419.4335900000019</c:v>
                </c:pt>
                <c:pt idx="2143">
                  <c:v>2419.4335900000019</c:v>
                </c:pt>
                <c:pt idx="2144">
                  <c:v>2416.9921899999999</c:v>
                </c:pt>
                <c:pt idx="2145">
                  <c:v>2419.4335900000019</c:v>
                </c:pt>
                <c:pt idx="2146">
                  <c:v>2419.4335900000019</c:v>
                </c:pt>
                <c:pt idx="2147">
                  <c:v>2419.4335900000019</c:v>
                </c:pt>
                <c:pt idx="2148">
                  <c:v>2419.4335900000019</c:v>
                </c:pt>
                <c:pt idx="2149">
                  <c:v>2416.9921899999999</c:v>
                </c:pt>
                <c:pt idx="2150">
                  <c:v>2419.4335900000019</c:v>
                </c:pt>
                <c:pt idx="2151">
                  <c:v>2419.4335900000019</c:v>
                </c:pt>
                <c:pt idx="2152">
                  <c:v>2419.4335900000019</c:v>
                </c:pt>
                <c:pt idx="2153">
                  <c:v>2419.4335900000019</c:v>
                </c:pt>
                <c:pt idx="2154">
                  <c:v>2416.9921899999999</c:v>
                </c:pt>
                <c:pt idx="2155">
                  <c:v>2419.4335900000019</c:v>
                </c:pt>
                <c:pt idx="2156">
                  <c:v>2419.4335900000019</c:v>
                </c:pt>
                <c:pt idx="2157">
                  <c:v>2419.4335900000019</c:v>
                </c:pt>
                <c:pt idx="2158">
                  <c:v>2416.9921899999999</c:v>
                </c:pt>
                <c:pt idx="2159">
                  <c:v>2419.4335900000019</c:v>
                </c:pt>
                <c:pt idx="2160">
                  <c:v>2416.9921899999999</c:v>
                </c:pt>
                <c:pt idx="2161">
                  <c:v>2419.4335900000019</c:v>
                </c:pt>
                <c:pt idx="2162">
                  <c:v>2419.4335900000019</c:v>
                </c:pt>
                <c:pt idx="2163">
                  <c:v>2416.9921899999999</c:v>
                </c:pt>
                <c:pt idx="2164">
                  <c:v>2419.4335900000019</c:v>
                </c:pt>
                <c:pt idx="2165">
                  <c:v>2419.4335900000019</c:v>
                </c:pt>
                <c:pt idx="2166">
                  <c:v>2419.4335900000019</c:v>
                </c:pt>
                <c:pt idx="2167">
                  <c:v>2419.4335900000019</c:v>
                </c:pt>
                <c:pt idx="2168">
                  <c:v>2419.4335900000019</c:v>
                </c:pt>
                <c:pt idx="2169">
                  <c:v>2419.4335900000019</c:v>
                </c:pt>
                <c:pt idx="2170">
                  <c:v>2419.4335900000019</c:v>
                </c:pt>
                <c:pt idx="2171">
                  <c:v>2419.4335900000019</c:v>
                </c:pt>
                <c:pt idx="2172">
                  <c:v>2419.4335900000019</c:v>
                </c:pt>
                <c:pt idx="2173">
                  <c:v>2419.4335900000019</c:v>
                </c:pt>
                <c:pt idx="2174">
                  <c:v>2419.4335900000019</c:v>
                </c:pt>
                <c:pt idx="2175">
                  <c:v>2419.4335900000019</c:v>
                </c:pt>
                <c:pt idx="2176">
                  <c:v>2419.4335900000019</c:v>
                </c:pt>
                <c:pt idx="2177">
                  <c:v>2419.4335900000019</c:v>
                </c:pt>
                <c:pt idx="2178">
                  <c:v>2419.4335900000019</c:v>
                </c:pt>
                <c:pt idx="2179">
                  <c:v>2419.4335900000019</c:v>
                </c:pt>
                <c:pt idx="2180">
                  <c:v>2419.4335900000019</c:v>
                </c:pt>
                <c:pt idx="2181">
                  <c:v>2419.4335900000019</c:v>
                </c:pt>
                <c:pt idx="2182">
                  <c:v>2419.4335900000019</c:v>
                </c:pt>
                <c:pt idx="2183">
                  <c:v>2419.4335900000019</c:v>
                </c:pt>
                <c:pt idx="2184">
                  <c:v>2419.4335900000019</c:v>
                </c:pt>
                <c:pt idx="2185">
                  <c:v>2416.9921899999999</c:v>
                </c:pt>
                <c:pt idx="2186">
                  <c:v>2419.4335900000019</c:v>
                </c:pt>
                <c:pt idx="2187">
                  <c:v>2419.4335900000019</c:v>
                </c:pt>
                <c:pt idx="2188">
                  <c:v>2419.4335900000019</c:v>
                </c:pt>
                <c:pt idx="2189">
                  <c:v>2419.4335900000019</c:v>
                </c:pt>
                <c:pt idx="2190">
                  <c:v>2419.4335900000019</c:v>
                </c:pt>
                <c:pt idx="2191">
                  <c:v>2419.4335900000019</c:v>
                </c:pt>
                <c:pt idx="2192">
                  <c:v>2419.4335900000019</c:v>
                </c:pt>
                <c:pt idx="2193">
                  <c:v>2419.4335900000019</c:v>
                </c:pt>
                <c:pt idx="2194">
                  <c:v>2416.9921899999999</c:v>
                </c:pt>
                <c:pt idx="2195">
                  <c:v>2416.9921899999999</c:v>
                </c:pt>
                <c:pt idx="2196">
                  <c:v>2419.4335900000019</c:v>
                </c:pt>
                <c:pt idx="2197">
                  <c:v>2419.4335900000019</c:v>
                </c:pt>
                <c:pt idx="2198">
                  <c:v>2419.4335900000019</c:v>
                </c:pt>
                <c:pt idx="2199">
                  <c:v>2416.9921899999999</c:v>
                </c:pt>
                <c:pt idx="2200">
                  <c:v>2419.4335900000019</c:v>
                </c:pt>
                <c:pt idx="2201">
                  <c:v>2419.4335900000019</c:v>
                </c:pt>
                <c:pt idx="2202">
                  <c:v>2419.4335900000019</c:v>
                </c:pt>
                <c:pt idx="2203">
                  <c:v>2419.4335900000019</c:v>
                </c:pt>
                <c:pt idx="2204">
                  <c:v>2419.4335900000019</c:v>
                </c:pt>
                <c:pt idx="2205">
                  <c:v>2419.4335900000019</c:v>
                </c:pt>
                <c:pt idx="2206">
                  <c:v>2419.4335900000019</c:v>
                </c:pt>
                <c:pt idx="2207">
                  <c:v>2419.4335900000019</c:v>
                </c:pt>
                <c:pt idx="2208">
                  <c:v>2419.4335900000019</c:v>
                </c:pt>
                <c:pt idx="2209">
                  <c:v>2419.4335900000019</c:v>
                </c:pt>
                <c:pt idx="2210">
                  <c:v>2416.9921899999999</c:v>
                </c:pt>
                <c:pt idx="2211">
                  <c:v>2419.4335900000019</c:v>
                </c:pt>
                <c:pt idx="2212">
                  <c:v>2419.4335900000019</c:v>
                </c:pt>
                <c:pt idx="2213">
                  <c:v>2416.9921899999999</c:v>
                </c:pt>
                <c:pt idx="2214">
                  <c:v>2419.4335900000019</c:v>
                </c:pt>
                <c:pt idx="2215">
                  <c:v>2419.4335900000019</c:v>
                </c:pt>
                <c:pt idx="2216">
                  <c:v>2419.4335900000019</c:v>
                </c:pt>
                <c:pt idx="2217">
                  <c:v>2419.4335900000019</c:v>
                </c:pt>
                <c:pt idx="2218">
                  <c:v>2419.4335900000019</c:v>
                </c:pt>
                <c:pt idx="2219">
                  <c:v>2416.9921899999999</c:v>
                </c:pt>
                <c:pt idx="2220">
                  <c:v>2419.4335900000019</c:v>
                </c:pt>
                <c:pt idx="2221">
                  <c:v>2419.4335900000019</c:v>
                </c:pt>
                <c:pt idx="2222">
                  <c:v>2416.9921899999999</c:v>
                </c:pt>
                <c:pt idx="2223">
                  <c:v>2419.4335900000019</c:v>
                </c:pt>
                <c:pt idx="2224">
                  <c:v>2419.4335900000019</c:v>
                </c:pt>
                <c:pt idx="2225">
                  <c:v>2419.4335900000019</c:v>
                </c:pt>
                <c:pt idx="2226">
                  <c:v>2419.4335900000019</c:v>
                </c:pt>
                <c:pt idx="2227">
                  <c:v>2416.9921899999999</c:v>
                </c:pt>
                <c:pt idx="2228">
                  <c:v>2419.4335900000019</c:v>
                </c:pt>
                <c:pt idx="2229">
                  <c:v>2419.4335900000019</c:v>
                </c:pt>
                <c:pt idx="2230">
                  <c:v>2419.4335900000019</c:v>
                </c:pt>
                <c:pt idx="2231">
                  <c:v>2419.4335900000019</c:v>
                </c:pt>
                <c:pt idx="2232">
                  <c:v>2419.4335900000019</c:v>
                </c:pt>
                <c:pt idx="2233">
                  <c:v>2419.4335900000019</c:v>
                </c:pt>
                <c:pt idx="2234">
                  <c:v>2419.4335900000019</c:v>
                </c:pt>
                <c:pt idx="2235">
                  <c:v>2419.4335900000019</c:v>
                </c:pt>
                <c:pt idx="2236">
                  <c:v>2419.4335900000019</c:v>
                </c:pt>
                <c:pt idx="2237">
                  <c:v>2419.4335900000019</c:v>
                </c:pt>
                <c:pt idx="2238">
                  <c:v>2419.4335900000019</c:v>
                </c:pt>
                <c:pt idx="2239">
                  <c:v>2419.4335900000019</c:v>
                </c:pt>
                <c:pt idx="2240">
                  <c:v>2416.9921899999999</c:v>
                </c:pt>
                <c:pt idx="2241">
                  <c:v>2419.4335900000019</c:v>
                </c:pt>
                <c:pt idx="2242">
                  <c:v>2419.4335900000019</c:v>
                </c:pt>
                <c:pt idx="2243">
                  <c:v>2416.9921899999999</c:v>
                </c:pt>
                <c:pt idx="2244">
                  <c:v>2416.9921899999999</c:v>
                </c:pt>
                <c:pt idx="2245">
                  <c:v>2419.4335900000019</c:v>
                </c:pt>
                <c:pt idx="2246">
                  <c:v>2419.4335900000019</c:v>
                </c:pt>
                <c:pt idx="2247">
                  <c:v>2419.4335900000019</c:v>
                </c:pt>
                <c:pt idx="2248">
                  <c:v>2419.4335900000019</c:v>
                </c:pt>
                <c:pt idx="2249">
                  <c:v>2416.9921899999999</c:v>
                </c:pt>
                <c:pt idx="2250">
                  <c:v>2419.4335900000019</c:v>
                </c:pt>
                <c:pt idx="2251">
                  <c:v>2419.4335900000019</c:v>
                </c:pt>
                <c:pt idx="2252">
                  <c:v>2419.4335900000019</c:v>
                </c:pt>
                <c:pt idx="2253">
                  <c:v>2419.4335900000019</c:v>
                </c:pt>
                <c:pt idx="2254">
                  <c:v>2419.4335900000019</c:v>
                </c:pt>
                <c:pt idx="2255">
                  <c:v>2419.4335900000019</c:v>
                </c:pt>
                <c:pt idx="2256">
                  <c:v>2419.4335900000019</c:v>
                </c:pt>
                <c:pt idx="2257">
                  <c:v>2419.4335900000019</c:v>
                </c:pt>
                <c:pt idx="2258">
                  <c:v>2419.4335900000019</c:v>
                </c:pt>
                <c:pt idx="2259">
                  <c:v>2419.4335900000019</c:v>
                </c:pt>
                <c:pt idx="2260">
                  <c:v>2419.4335900000019</c:v>
                </c:pt>
                <c:pt idx="2261">
                  <c:v>2419.4335900000019</c:v>
                </c:pt>
                <c:pt idx="2262">
                  <c:v>2419.4335900000019</c:v>
                </c:pt>
                <c:pt idx="2263">
                  <c:v>2419.4335900000019</c:v>
                </c:pt>
                <c:pt idx="2264">
                  <c:v>2419.4335900000019</c:v>
                </c:pt>
                <c:pt idx="2265">
                  <c:v>2419.4335900000019</c:v>
                </c:pt>
                <c:pt idx="2266">
                  <c:v>2419.4335900000019</c:v>
                </c:pt>
                <c:pt idx="2267">
                  <c:v>2419.4335900000019</c:v>
                </c:pt>
                <c:pt idx="2268">
                  <c:v>2419.4335900000019</c:v>
                </c:pt>
                <c:pt idx="2269">
                  <c:v>2419.4335900000019</c:v>
                </c:pt>
                <c:pt idx="2270">
                  <c:v>2419.4335900000019</c:v>
                </c:pt>
                <c:pt idx="2271">
                  <c:v>2419.4335900000019</c:v>
                </c:pt>
                <c:pt idx="2272">
                  <c:v>2419.4335900000019</c:v>
                </c:pt>
                <c:pt idx="2273">
                  <c:v>2419.4335900000019</c:v>
                </c:pt>
                <c:pt idx="2274">
                  <c:v>2419.4335900000019</c:v>
                </c:pt>
                <c:pt idx="2275">
                  <c:v>2419.4335900000019</c:v>
                </c:pt>
                <c:pt idx="2276">
                  <c:v>2419.4335900000019</c:v>
                </c:pt>
                <c:pt idx="2277">
                  <c:v>2416.9921899999999</c:v>
                </c:pt>
                <c:pt idx="2278">
                  <c:v>2416.9921899999999</c:v>
                </c:pt>
                <c:pt idx="2279">
                  <c:v>2419.4335900000019</c:v>
                </c:pt>
                <c:pt idx="2280">
                  <c:v>2419.4335900000019</c:v>
                </c:pt>
                <c:pt idx="2281">
                  <c:v>2416.9921899999999</c:v>
                </c:pt>
                <c:pt idx="2282">
                  <c:v>2416.9921899999999</c:v>
                </c:pt>
                <c:pt idx="2283">
                  <c:v>2416.9921899999999</c:v>
                </c:pt>
                <c:pt idx="2284">
                  <c:v>2416.9921899999999</c:v>
                </c:pt>
                <c:pt idx="2285">
                  <c:v>2419.4335900000019</c:v>
                </c:pt>
                <c:pt idx="2286">
                  <c:v>2419.4335900000019</c:v>
                </c:pt>
                <c:pt idx="2287">
                  <c:v>2419.4335900000019</c:v>
                </c:pt>
                <c:pt idx="2288">
                  <c:v>2419.4335900000019</c:v>
                </c:pt>
                <c:pt idx="2289">
                  <c:v>2419.4335900000019</c:v>
                </c:pt>
                <c:pt idx="2290">
                  <c:v>2419.4335900000019</c:v>
                </c:pt>
                <c:pt idx="2291">
                  <c:v>2419.4335900000019</c:v>
                </c:pt>
                <c:pt idx="2292">
                  <c:v>2419.4335900000019</c:v>
                </c:pt>
                <c:pt idx="2293">
                  <c:v>2419.4335900000019</c:v>
                </c:pt>
                <c:pt idx="2294">
                  <c:v>2419.4335900000019</c:v>
                </c:pt>
                <c:pt idx="2295">
                  <c:v>2419.4335900000019</c:v>
                </c:pt>
                <c:pt idx="2296">
                  <c:v>2419.4335900000019</c:v>
                </c:pt>
                <c:pt idx="2297">
                  <c:v>2419.4335900000019</c:v>
                </c:pt>
                <c:pt idx="2298">
                  <c:v>2419.4335900000019</c:v>
                </c:pt>
                <c:pt idx="2299">
                  <c:v>2419.4335900000019</c:v>
                </c:pt>
                <c:pt idx="2300">
                  <c:v>2419.4335900000019</c:v>
                </c:pt>
                <c:pt idx="2301">
                  <c:v>2419.4335900000019</c:v>
                </c:pt>
                <c:pt idx="2302">
                  <c:v>2419.4335900000019</c:v>
                </c:pt>
                <c:pt idx="2303">
                  <c:v>2416.9921899999999</c:v>
                </c:pt>
                <c:pt idx="2304">
                  <c:v>2419.4335900000019</c:v>
                </c:pt>
                <c:pt idx="2305">
                  <c:v>2416.9921899999999</c:v>
                </c:pt>
                <c:pt idx="2306">
                  <c:v>2419.4335900000019</c:v>
                </c:pt>
                <c:pt idx="2307">
                  <c:v>2416.9921899999999</c:v>
                </c:pt>
                <c:pt idx="2308">
                  <c:v>2416.9921899999999</c:v>
                </c:pt>
                <c:pt idx="2309">
                  <c:v>2419.4335900000019</c:v>
                </c:pt>
                <c:pt idx="2310">
                  <c:v>2419.4335900000019</c:v>
                </c:pt>
                <c:pt idx="2311">
                  <c:v>2416.9921899999999</c:v>
                </c:pt>
                <c:pt idx="2312">
                  <c:v>2419.4335900000019</c:v>
                </c:pt>
                <c:pt idx="2313">
                  <c:v>2419.4335900000019</c:v>
                </c:pt>
                <c:pt idx="2314">
                  <c:v>2419.4335900000019</c:v>
                </c:pt>
                <c:pt idx="2315">
                  <c:v>2419.4335900000019</c:v>
                </c:pt>
                <c:pt idx="2316">
                  <c:v>2419.4335900000019</c:v>
                </c:pt>
                <c:pt idx="2317">
                  <c:v>2419.4335900000019</c:v>
                </c:pt>
                <c:pt idx="2318">
                  <c:v>2419.4335900000019</c:v>
                </c:pt>
                <c:pt idx="2319">
                  <c:v>2419.4335900000019</c:v>
                </c:pt>
                <c:pt idx="2320">
                  <c:v>2419.4335900000019</c:v>
                </c:pt>
                <c:pt idx="2321">
                  <c:v>2419.4335900000019</c:v>
                </c:pt>
                <c:pt idx="2322">
                  <c:v>2419.4335900000019</c:v>
                </c:pt>
                <c:pt idx="2323">
                  <c:v>2419.4335900000019</c:v>
                </c:pt>
                <c:pt idx="2324">
                  <c:v>2419.4335900000019</c:v>
                </c:pt>
                <c:pt idx="2325">
                  <c:v>2416.9921899999999</c:v>
                </c:pt>
                <c:pt idx="2326">
                  <c:v>2419.4335900000019</c:v>
                </c:pt>
                <c:pt idx="2327">
                  <c:v>2419.4335900000019</c:v>
                </c:pt>
                <c:pt idx="2328">
                  <c:v>2419.4335900000019</c:v>
                </c:pt>
                <c:pt idx="2329">
                  <c:v>2419.4335900000019</c:v>
                </c:pt>
                <c:pt idx="2330">
                  <c:v>2419.4335900000019</c:v>
                </c:pt>
                <c:pt idx="2331">
                  <c:v>2419.4335900000019</c:v>
                </c:pt>
                <c:pt idx="2332">
                  <c:v>2419.4335900000019</c:v>
                </c:pt>
                <c:pt idx="2333">
                  <c:v>2416.9921899999999</c:v>
                </c:pt>
                <c:pt idx="2334">
                  <c:v>2419.4335900000019</c:v>
                </c:pt>
                <c:pt idx="2335">
                  <c:v>2419.4335900000019</c:v>
                </c:pt>
                <c:pt idx="2336">
                  <c:v>2419.4335900000019</c:v>
                </c:pt>
                <c:pt idx="2337">
                  <c:v>2419.4335900000019</c:v>
                </c:pt>
                <c:pt idx="2338">
                  <c:v>2419.4335900000019</c:v>
                </c:pt>
                <c:pt idx="2339">
                  <c:v>2419.4335900000019</c:v>
                </c:pt>
                <c:pt idx="2340">
                  <c:v>2416.9921899999999</c:v>
                </c:pt>
                <c:pt idx="2341">
                  <c:v>2419.4335900000019</c:v>
                </c:pt>
                <c:pt idx="2342">
                  <c:v>2419.4335900000019</c:v>
                </c:pt>
                <c:pt idx="2343">
                  <c:v>2419.4335900000019</c:v>
                </c:pt>
                <c:pt idx="2344">
                  <c:v>2419.4335900000019</c:v>
                </c:pt>
                <c:pt idx="2345">
                  <c:v>2419.4335900000019</c:v>
                </c:pt>
                <c:pt idx="2346">
                  <c:v>2419.4335900000019</c:v>
                </c:pt>
                <c:pt idx="2347">
                  <c:v>2419.4335900000019</c:v>
                </c:pt>
                <c:pt idx="2348">
                  <c:v>2419.4335900000019</c:v>
                </c:pt>
                <c:pt idx="2349">
                  <c:v>2419.4335900000019</c:v>
                </c:pt>
                <c:pt idx="2350">
                  <c:v>2419.4335900000019</c:v>
                </c:pt>
                <c:pt idx="2351">
                  <c:v>2419.4335900000019</c:v>
                </c:pt>
                <c:pt idx="2352">
                  <c:v>2419.4335900000019</c:v>
                </c:pt>
                <c:pt idx="2353">
                  <c:v>2419.4335900000019</c:v>
                </c:pt>
                <c:pt idx="2354">
                  <c:v>2419.4335900000019</c:v>
                </c:pt>
                <c:pt idx="2355">
                  <c:v>2419.4335900000019</c:v>
                </c:pt>
                <c:pt idx="2356">
                  <c:v>2419.4335900000019</c:v>
                </c:pt>
                <c:pt idx="2357">
                  <c:v>2419.4335900000019</c:v>
                </c:pt>
                <c:pt idx="2358">
                  <c:v>2419.4335900000019</c:v>
                </c:pt>
                <c:pt idx="2359">
                  <c:v>2419.4335900000019</c:v>
                </c:pt>
                <c:pt idx="2360">
                  <c:v>2419.4335900000019</c:v>
                </c:pt>
                <c:pt idx="2361">
                  <c:v>2419.4335900000019</c:v>
                </c:pt>
                <c:pt idx="2362">
                  <c:v>2419.4335900000019</c:v>
                </c:pt>
                <c:pt idx="2363">
                  <c:v>2416.9921899999999</c:v>
                </c:pt>
                <c:pt idx="2364">
                  <c:v>2416.9921899999999</c:v>
                </c:pt>
                <c:pt idx="2365">
                  <c:v>2416.9921899999999</c:v>
                </c:pt>
                <c:pt idx="2366">
                  <c:v>2416.9921899999999</c:v>
                </c:pt>
                <c:pt idx="2367">
                  <c:v>2416.9921899999999</c:v>
                </c:pt>
                <c:pt idx="2368">
                  <c:v>2419.4335900000019</c:v>
                </c:pt>
                <c:pt idx="2369">
                  <c:v>2416.9921899999999</c:v>
                </c:pt>
                <c:pt idx="2370">
                  <c:v>2419.4335900000019</c:v>
                </c:pt>
                <c:pt idx="2371">
                  <c:v>2416.9921899999999</c:v>
                </c:pt>
                <c:pt idx="2372">
                  <c:v>2419.4335900000019</c:v>
                </c:pt>
                <c:pt idx="2373">
                  <c:v>2416.9921899999999</c:v>
                </c:pt>
                <c:pt idx="2374">
                  <c:v>2419.4335900000019</c:v>
                </c:pt>
                <c:pt idx="2375">
                  <c:v>2416.9921899999999</c:v>
                </c:pt>
                <c:pt idx="2376">
                  <c:v>2419.4335900000019</c:v>
                </c:pt>
                <c:pt idx="2377">
                  <c:v>2416.9921899999999</c:v>
                </c:pt>
                <c:pt idx="2378">
                  <c:v>2419.4335900000019</c:v>
                </c:pt>
                <c:pt idx="2379">
                  <c:v>2419.4335900000019</c:v>
                </c:pt>
                <c:pt idx="2380">
                  <c:v>2419.4335900000019</c:v>
                </c:pt>
                <c:pt idx="2381">
                  <c:v>2419.4335900000019</c:v>
                </c:pt>
                <c:pt idx="2382">
                  <c:v>2416.9921899999999</c:v>
                </c:pt>
                <c:pt idx="2383">
                  <c:v>2419.4335900000019</c:v>
                </c:pt>
                <c:pt idx="2384">
                  <c:v>2419.4335900000019</c:v>
                </c:pt>
                <c:pt idx="2385">
                  <c:v>2419.4335900000019</c:v>
                </c:pt>
                <c:pt idx="2386">
                  <c:v>2419.4335900000019</c:v>
                </c:pt>
                <c:pt idx="2387">
                  <c:v>2419.4335900000019</c:v>
                </c:pt>
                <c:pt idx="2388">
                  <c:v>2419.4335900000019</c:v>
                </c:pt>
                <c:pt idx="2389">
                  <c:v>2419.4335900000019</c:v>
                </c:pt>
                <c:pt idx="2390">
                  <c:v>2419.4335900000019</c:v>
                </c:pt>
                <c:pt idx="2391">
                  <c:v>2419.4335900000019</c:v>
                </c:pt>
                <c:pt idx="2392">
                  <c:v>2419.4335900000019</c:v>
                </c:pt>
                <c:pt idx="2393">
                  <c:v>2419.4335900000019</c:v>
                </c:pt>
                <c:pt idx="2394">
                  <c:v>2416.9921899999999</c:v>
                </c:pt>
                <c:pt idx="2395">
                  <c:v>2419.4335900000019</c:v>
                </c:pt>
                <c:pt idx="2396">
                  <c:v>2419.4335900000019</c:v>
                </c:pt>
                <c:pt idx="2397">
                  <c:v>2419.4335900000019</c:v>
                </c:pt>
                <c:pt idx="2398">
                  <c:v>2416.9921899999999</c:v>
                </c:pt>
                <c:pt idx="2399">
                  <c:v>2416.9921899999999</c:v>
                </c:pt>
                <c:pt idx="2400">
                  <c:v>2416.9921899999999</c:v>
                </c:pt>
                <c:pt idx="2401">
                  <c:v>2416.9921899999999</c:v>
                </c:pt>
                <c:pt idx="2402">
                  <c:v>2419.4335900000019</c:v>
                </c:pt>
                <c:pt idx="2403">
                  <c:v>2419.4335900000019</c:v>
                </c:pt>
                <c:pt idx="2404">
                  <c:v>2419.4335900000019</c:v>
                </c:pt>
                <c:pt idx="2405">
                  <c:v>2419.4335900000019</c:v>
                </c:pt>
                <c:pt idx="2406">
                  <c:v>2419.4335900000019</c:v>
                </c:pt>
                <c:pt idx="2407">
                  <c:v>2419.4335900000019</c:v>
                </c:pt>
                <c:pt idx="2408">
                  <c:v>2419.4335900000019</c:v>
                </c:pt>
                <c:pt idx="2409">
                  <c:v>2419.4335900000019</c:v>
                </c:pt>
                <c:pt idx="2410">
                  <c:v>2416.9921899999999</c:v>
                </c:pt>
                <c:pt idx="2411">
                  <c:v>2416.9921899999999</c:v>
                </c:pt>
                <c:pt idx="2412">
                  <c:v>2416.9921899999999</c:v>
                </c:pt>
                <c:pt idx="2413">
                  <c:v>2416.9921899999999</c:v>
                </c:pt>
                <c:pt idx="2414">
                  <c:v>2419.4335900000019</c:v>
                </c:pt>
                <c:pt idx="2415">
                  <c:v>2416.9921899999999</c:v>
                </c:pt>
                <c:pt idx="2416">
                  <c:v>2419.4335900000019</c:v>
                </c:pt>
                <c:pt idx="2417">
                  <c:v>2419.4335900000019</c:v>
                </c:pt>
                <c:pt idx="2418">
                  <c:v>2419.4335900000019</c:v>
                </c:pt>
                <c:pt idx="2419">
                  <c:v>2419.4335900000019</c:v>
                </c:pt>
                <c:pt idx="2420">
                  <c:v>2419.4335900000019</c:v>
                </c:pt>
                <c:pt idx="2421">
                  <c:v>2416.9921899999999</c:v>
                </c:pt>
                <c:pt idx="2422">
                  <c:v>2416.9921899999999</c:v>
                </c:pt>
                <c:pt idx="2423">
                  <c:v>2419.4335900000019</c:v>
                </c:pt>
                <c:pt idx="2424">
                  <c:v>2419.4335900000019</c:v>
                </c:pt>
                <c:pt idx="2425">
                  <c:v>2419.4335900000019</c:v>
                </c:pt>
                <c:pt idx="2426">
                  <c:v>2419.4335900000019</c:v>
                </c:pt>
                <c:pt idx="2427">
                  <c:v>2419.4335900000019</c:v>
                </c:pt>
                <c:pt idx="2428">
                  <c:v>2419.4335900000019</c:v>
                </c:pt>
                <c:pt idx="2429">
                  <c:v>2419.4335900000019</c:v>
                </c:pt>
                <c:pt idx="2430">
                  <c:v>2416.9921899999999</c:v>
                </c:pt>
                <c:pt idx="2431">
                  <c:v>2419.4335900000019</c:v>
                </c:pt>
                <c:pt idx="2432">
                  <c:v>2416.9921899999999</c:v>
                </c:pt>
                <c:pt idx="2433">
                  <c:v>2419.4335900000019</c:v>
                </c:pt>
                <c:pt idx="2434">
                  <c:v>2416.9921899999999</c:v>
                </c:pt>
                <c:pt idx="2435">
                  <c:v>2419.4335900000019</c:v>
                </c:pt>
                <c:pt idx="2436">
                  <c:v>2419.4335900000019</c:v>
                </c:pt>
                <c:pt idx="2437">
                  <c:v>2419.4335900000019</c:v>
                </c:pt>
                <c:pt idx="2438">
                  <c:v>2416.9921899999999</c:v>
                </c:pt>
                <c:pt idx="2439">
                  <c:v>2416.9921899999999</c:v>
                </c:pt>
                <c:pt idx="2440">
                  <c:v>2419.4335900000019</c:v>
                </c:pt>
                <c:pt idx="2441">
                  <c:v>2416.9921899999999</c:v>
                </c:pt>
                <c:pt idx="2442">
                  <c:v>2416.9921899999999</c:v>
                </c:pt>
                <c:pt idx="2443">
                  <c:v>2419.4335900000019</c:v>
                </c:pt>
                <c:pt idx="2444">
                  <c:v>2419.4335900000019</c:v>
                </c:pt>
                <c:pt idx="2445">
                  <c:v>2419.4335900000019</c:v>
                </c:pt>
                <c:pt idx="2446">
                  <c:v>2419.4335900000019</c:v>
                </c:pt>
                <c:pt idx="2447">
                  <c:v>2416.9921899999999</c:v>
                </c:pt>
                <c:pt idx="2448">
                  <c:v>2419.4335900000019</c:v>
                </c:pt>
                <c:pt idx="2449">
                  <c:v>2416.9921899999999</c:v>
                </c:pt>
                <c:pt idx="2450">
                  <c:v>2416.9921899999999</c:v>
                </c:pt>
                <c:pt idx="2451">
                  <c:v>2419.4335900000019</c:v>
                </c:pt>
                <c:pt idx="2452">
                  <c:v>2419.4335900000019</c:v>
                </c:pt>
                <c:pt idx="2453">
                  <c:v>2419.4335900000019</c:v>
                </c:pt>
                <c:pt idx="2454">
                  <c:v>2419.4335900000019</c:v>
                </c:pt>
                <c:pt idx="2455">
                  <c:v>2419.4335900000019</c:v>
                </c:pt>
                <c:pt idx="2456">
                  <c:v>2419.4335900000019</c:v>
                </c:pt>
                <c:pt idx="2457">
                  <c:v>2419.4335900000019</c:v>
                </c:pt>
                <c:pt idx="2458">
                  <c:v>2416.9921899999999</c:v>
                </c:pt>
                <c:pt idx="2459">
                  <c:v>2419.4335900000019</c:v>
                </c:pt>
                <c:pt idx="2460">
                  <c:v>2419.4335900000019</c:v>
                </c:pt>
                <c:pt idx="2461">
                  <c:v>2419.4335900000019</c:v>
                </c:pt>
                <c:pt idx="2462">
                  <c:v>2416.9921899999999</c:v>
                </c:pt>
                <c:pt idx="2463">
                  <c:v>2416.9921899999999</c:v>
                </c:pt>
                <c:pt idx="2464">
                  <c:v>2419.4335900000019</c:v>
                </c:pt>
                <c:pt idx="2465">
                  <c:v>2419.4335900000019</c:v>
                </c:pt>
                <c:pt idx="2466">
                  <c:v>2419.4335900000019</c:v>
                </c:pt>
                <c:pt idx="2467">
                  <c:v>2416.9921899999999</c:v>
                </c:pt>
                <c:pt idx="2468">
                  <c:v>2416.9921899999999</c:v>
                </c:pt>
                <c:pt idx="2469">
                  <c:v>2419.4335900000019</c:v>
                </c:pt>
                <c:pt idx="2470">
                  <c:v>2419.4335900000019</c:v>
                </c:pt>
                <c:pt idx="2471">
                  <c:v>2419.4335900000019</c:v>
                </c:pt>
                <c:pt idx="2472">
                  <c:v>2416.9921899999999</c:v>
                </c:pt>
                <c:pt idx="2473">
                  <c:v>2416.9921899999999</c:v>
                </c:pt>
                <c:pt idx="2474">
                  <c:v>2419.4335900000019</c:v>
                </c:pt>
                <c:pt idx="2475">
                  <c:v>2416.9921899999999</c:v>
                </c:pt>
                <c:pt idx="2476">
                  <c:v>2419.4335900000019</c:v>
                </c:pt>
                <c:pt idx="2477">
                  <c:v>2419.4335900000019</c:v>
                </c:pt>
                <c:pt idx="2478">
                  <c:v>2419.4335900000019</c:v>
                </c:pt>
                <c:pt idx="2479">
                  <c:v>2416.9921899999999</c:v>
                </c:pt>
                <c:pt idx="2480">
                  <c:v>2419.4335900000019</c:v>
                </c:pt>
                <c:pt idx="2481">
                  <c:v>2416.9921899999999</c:v>
                </c:pt>
                <c:pt idx="2482">
                  <c:v>2416.9921899999999</c:v>
                </c:pt>
                <c:pt idx="2483">
                  <c:v>2419.4335900000019</c:v>
                </c:pt>
                <c:pt idx="2484">
                  <c:v>2416.9921899999999</c:v>
                </c:pt>
                <c:pt idx="2485">
                  <c:v>2419.4335900000019</c:v>
                </c:pt>
                <c:pt idx="2486">
                  <c:v>2419.4335900000019</c:v>
                </c:pt>
                <c:pt idx="2487">
                  <c:v>2419.4335900000019</c:v>
                </c:pt>
                <c:pt idx="2488">
                  <c:v>2419.4335900000019</c:v>
                </c:pt>
                <c:pt idx="2489">
                  <c:v>2419.4335900000019</c:v>
                </c:pt>
                <c:pt idx="2490">
                  <c:v>2419.4335900000019</c:v>
                </c:pt>
                <c:pt idx="2491">
                  <c:v>2416.9921899999999</c:v>
                </c:pt>
                <c:pt idx="2492">
                  <c:v>2416.9921899999999</c:v>
                </c:pt>
                <c:pt idx="2493">
                  <c:v>2419.4335900000019</c:v>
                </c:pt>
                <c:pt idx="2494">
                  <c:v>2416.9921899999999</c:v>
                </c:pt>
                <c:pt idx="2495">
                  <c:v>2419.4335900000019</c:v>
                </c:pt>
                <c:pt idx="2496">
                  <c:v>2419.4335900000019</c:v>
                </c:pt>
                <c:pt idx="2497">
                  <c:v>2416.9921899999999</c:v>
                </c:pt>
                <c:pt idx="2498">
                  <c:v>2419.4335900000019</c:v>
                </c:pt>
                <c:pt idx="2499">
                  <c:v>2419.4335900000019</c:v>
                </c:pt>
                <c:pt idx="2500">
                  <c:v>2419.4335900000019</c:v>
                </c:pt>
                <c:pt idx="2501">
                  <c:v>2419.4335900000019</c:v>
                </c:pt>
                <c:pt idx="2502">
                  <c:v>2416.9921899999999</c:v>
                </c:pt>
                <c:pt idx="2503">
                  <c:v>2416.9921899999999</c:v>
                </c:pt>
                <c:pt idx="2504">
                  <c:v>2419.4335900000019</c:v>
                </c:pt>
                <c:pt idx="2505">
                  <c:v>2419.4335900000019</c:v>
                </c:pt>
                <c:pt idx="2506">
                  <c:v>2419.4335900000019</c:v>
                </c:pt>
                <c:pt idx="2507">
                  <c:v>2416.9921899999999</c:v>
                </c:pt>
                <c:pt idx="2508">
                  <c:v>2419.4335900000019</c:v>
                </c:pt>
                <c:pt idx="2509">
                  <c:v>2419.4335900000019</c:v>
                </c:pt>
                <c:pt idx="2510">
                  <c:v>2419.4335900000019</c:v>
                </c:pt>
                <c:pt idx="2511">
                  <c:v>2419.4335900000019</c:v>
                </c:pt>
                <c:pt idx="2512">
                  <c:v>2419.4335900000019</c:v>
                </c:pt>
                <c:pt idx="2513">
                  <c:v>2416.9921899999999</c:v>
                </c:pt>
                <c:pt idx="2514">
                  <c:v>2416.9921899999999</c:v>
                </c:pt>
                <c:pt idx="2515">
                  <c:v>2416.9921899999999</c:v>
                </c:pt>
                <c:pt idx="2516">
                  <c:v>2419.4335900000019</c:v>
                </c:pt>
                <c:pt idx="2517">
                  <c:v>2419.4335900000019</c:v>
                </c:pt>
                <c:pt idx="2518">
                  <c:v>2419.4335900000019</c:v>
                </c:pt>
                <c:pt idx="2519">
                  <c:v>2416.9921899999999</c:v>
                </c:pt>
                <c:pt idx="2520">
                  <c:v>2416.9921899999999</c:v>
                </c:pt>
                <c:pt idx="2521">
                  <c:v>2416.9921899999999</c:v>
                </c:pt>
                <c:pt idx="2522">
                  <c:v>2419.4335900000019</c:v>
                </c:pt>
                <c:pt idx="2523">
                  <c:v>2419.4335900000019</c:v>
                </c:pt>
                <c:pt idx="2524">
                  <c:v>2419.4335900000019</c:v>
                </c:pt>
                <c:pt idx="2525">
                  <c:v>2419.4335900000019</c:v>
                </c:pt>
                <c:pt idx="2526">
                  <c:v>2419.4335900000019</c:v>
                </c:pt>
                <c:pt idx="2527">
                  <c:v>2419.4335900000019</c:v>
                </c:pt>
                <c:pt idx="2528">
                  <c:v>2419.4335900000019</c:v>
                </c:pt>
                <c:pt idx="2529">
                  <c:v>2416.9921899999999</c:v>
                </c:pt>
                <c:pt idx="2530">
                  <c:v>2416.9921899999999</c:v>
                </c:pt>
                <c:pt idx="2531">
                  <c:v>2419.4335900000019</c:v>
                </c:pt>
                <c:pt idx="2532">
                  <c:v>2419.4335900000019</c:v>
                </c:pt>
                <c:pt idx="2533">
                  <c:v>2419.4335900000019</c:v>
                </c:pt>
                <c:pt idx="2534">
                  <c:v>2419.4335900000019</c:v>
                </c:pt>
                <c:pt idx="2535">
                  <c:v>2419.4335900000019</c:v>
                </c:pt>
                <c:pt idx="2536">
                  <c:v>2419.4335900000019</c:v>
                </c:pt>
                <c:pt idx="2537">
                  <c:v>2416.9921899999999</c:v>
                </c:pt>
                <c:pt idx="2538">
                  <c:v>2416.9921899999999</c:v>
                </c:pt>
                <c:pt idx="2539">
                  <c:v>2416.9921899999999</c:v>
                </c:pt>
                <c:pt idx="2540">
                  <c:v>2416.9921899999999</c:v>
                </c:pt>
                <c:pt idx="2541">
                  <c:v>2419.4335900000019</c:v>
                </c:pt>
                <c:pt idx="2542">
                  <c:v>2419.4335900000019</c:v>
                </c:pt>
                <c:pt idx="2543">
                  <c:v>2419.4335900000019</c:v>
                </c:pt>
                <c:pt idx="2544">
                  <c:v>2419.4335900000019</c:v>
                </c:pt>
                <c:pt idx="2545">
                  <c:v>2419.4335900000019</c:v>
                </c:pt>
                <c:pt idx="2546">
                  <c:v>2419.4335900000019</c:v>
                </c:pt>
                <c:pt idx="2547">
                  <c:v>2419.4335900000019</c:v>
                </c:pt>
                <c:pt idx="2548">
                  <c:v>2416.9921899999999</c:v>
                </c:pt>
                <c:pt idx="2549">
                  <c:v>2416.9921899999999</c:v>
                </c:pt>
                <c:pt idx="2550">
                  <c:v>2419.4335900000019</c:v>
                </c:pt>
                <c:pt idx="2551">
                  <c:v>2419.4335900000019</c:v>
                </c:pt>
                <c:pt idx="2552">
                  <c:v>2416.9921899999999</c:v>
                </c:pt>
                <c:pt idx="2553">
                  <c:v>2419.4335900000019</c:v>
                </c:pt>
                <c:pt idx="2554">
                  <c:v>2419.4335900000019</c:v>
                </c:pt>
                <c:pt idx="2555">
                  <c:v>2419.4335900000019</c:v>
                </c:pt>
                <c:pt idx="2556">
                  <c:v>2419.4335900000019</c:v>
                </c:pt>
                <c:pt idx="2557">
                  <c:v>2419.4335900000019</c:v>
                </c:pt>
                <c:pt idx="2558">
                  <c:v>2419.4335900000019</c:v>
                </c:pt>
                <c:pt idx="2559">
                  <c:v>2419.4335900000019</c:v>
                </c:pt>
                <c:pt idx="2560">
                  <c:v>2419.4335900000019</c:v>
                </c:pt>
                <c:pt idx="2561">
                  <c:v>2419.4335900000019</c:v>
                </c:pt>
                <c:pt idx="2562">
                  <c:v>2416.9921899999999</c:v>
                </c:pt>
                <c:pt idx="2563">
                  <c:v>2419.4335900000019</c:v>
                </c:pt>
                <c:pt idx="2564">
                  <c:v>2416.9921899999999</c:v>
                </c:pt>
                <c:pt idx="2565">
                  <c:v>2419.4335900000019</c:v>
                </c:pt>
                <c:pt idx="2566">
                  <c:v>2419.4335900000019</c:v>
                </c:pt>
                <c:pt idx="2567">
                  <c:v>2419.4335900000019</c:v>
                </c:pt>
                <c:pt idx="2568">
                  <c:v>2419.4335900000019</c:v>
                </c:pt>
                <c:pt idx="2569">
                  <c:v>2419.4335900000019</c:v>
                </c:pt>
                <c:pt idx="2570">
                  <c:v>2419.4335900000019</c:v>
                </c:pt>
                <c:pt idx="2571">
                  <c:v>2416.9921899999999</c:v>
                </c:pt>
                <c:pt idx="2572">
                  <c:v>2416.9921899999999</c:v>
                </c:pt>
                <c:pt idx="2573">
                  <c:v>2416.9921899999999</c:v>
                </c:pt>
                <c:pt idx="2574">
                  <c:v>2416.9921899999999</c:v>
                </c:pt>
                <c:pt idx="2575">
                  <c:v>2419.4335900000019</c:v>
                </c:pt>
                <c:pt idx="2576">
                  <c:v>2416.9921899999999</c:v>
                </c:pt>
                <c:pt idx="2577">
                  <c:v>2416.9921899999999</c:v>
                </c:pt>
                <c:pt idx="2578">
                  <c:v>2419.4335900000019</c:v>
                </c:pt>
                <c:pt idx="2579">
                  <c:v>2416.9921899999999</c:v>
                </c:pt>
                <c:pt idx="2580">
                  <c:v>2416.9921899999999</c:v>
                </c:pt>
                <c:pt idx="2581">
                  <c:v>2419.4335900000019</c:v>
                </c:pt>
                <c:pt idx="2582">
                  <c:v>2419.4335900000019</c:v>
                </c:pt>
                <c:pt idx="2583">
                  <c:v>2419.4335900000019</c:v>
                </c:pt>
                <c:pt idx="2584">
                  <c:v>2419.4335900000019</c:v>
                </c:pt>
                <c:pt idx="2585">
                  <c:v>2419.4335900000019</c:v>
                </c:pt>
                <c:pt idx="2586">
                  <c:v>2419.4335900000019</c:v>
                </c:pt>
                <c:pt idx="2587">
                  <c:v>2419.4335900000019</c:v>
                </c:pt>
                <c:pt idx="2588">
                  <c:v>2416.9921899999999</c:v>
                </c:pt>
                <c:pt idx="2589">
                  <c:v>2419.4335900000019</c:v>
                </c:pt>
                <c:pt idx="2590">
                  <c:v>2419.4335900000019</c:v>
                </c:pt>
                <c:pt idx="2591">
                  <c:v>2419.4335900000019</c:v>
                </c:pt>
                <c:pt idx="2592">
                  <c:v>2419.4335900000019</c:v>
                </c:pt>
                <c:pt idx="2593">
                  <c:v>2419.4335900000019</c:v>
                </c:pt>
                <c:pt idx="2594">
                  <c:v>2419.4335900000019</c:v>
                </c:pt>
                <c:pt idx="2595">
                  <c:v>2419.4335900000019</c:v>
                </c:pt>
                <c:pt idx="2596">
                  <c:v>2416.9921899999999</c:v>
                </c:pt>
                <c:pt idx="2597">
                  <c:v>2419.4335900000019</c:v>
                </c:pt>
                <c:pt idx="2598">
                  <c:v>2419.4335900000019</c:v>
                </c:pt>
                <c:pt idx="2599">
                  <c:v>2419.4335900000019</c:v>
                </c:pt>
                <c:pt idx="2600">
                  <c:v>2416.9921899999999</c:v>
                </c:pt>
                <c:pt idx="2601">
                  <c:v>2419.4335900000019</c:v>
                </c:pt>
                <c:pt idx="2602">
                  <c:v>2419.4335900000019</c:v>
                </c:pt>
                <c:pt idx="2603">
                  <c:v>2419.4335900000019</c:v>
                </c:pt>
                <c:pt idx="2604">
                  <c:v>2419.4335900000019</c:v>
                </c:pt>
                <c:pt idx="2605">
                  <c:v>2416.9921899999999</c:v>
                </c:pt>
                <c:pt idx="2606">
                  <c:v>2416.9921899999999</c:v>
                </c:pt>
                <c:pt idx="2607">
                  <c:v>2419.4335900000019</c:v>
                </c:pt>
                <c:pt idx="2608">
                  <c:v>2416.9921899999999</c:v>
                </c:pt>
                <c:pt idx="2609">
                  <c:v>2419.4335900000019</c:v>
                </c:pt>
                <c:pt idx="2610">
                  <c:v>2419.4335900000019</c:v>
                </c:pt>
                <c:pt idx="2611">
                  <c:v>2419.4335900000019</c:v>
                </c:pt>
                <c:pt idx="2612">
                  <c:v>2419.4335900000019</c:v>
                </c:pt>
                <c:pt idx="2613">
                  <c:v>2419.4335900000019</c:v>
                </c:pt>
                <c:pt idx="2614">
                  <c:v>2419.4335900000019</c:v>
                </c:pt>
                <c:pt idx="2615">
                  <c:v>2419.4335900000019</c:v>
                </c:pt>
                <c:pt idx="2616">
                  <c:v>2419.4335900000019</c:v>
                </c:pt>
                <c:pt idx="2617">
                  <c:v>2419.4335900000019</c:v>
                </c:pt>
                <c:pt idx="2618">
                  <c:v>2419.4335900000019</c:v>
                </c:pt>
                <c:pt idx="2619">
                  <c:v>2416.9921899999999</c:v>
                </c:pt>
                <c:pt idx="2620">
                  <c:v>2419.4335900000019</c:v>
                </c:pt>
                <c:pt idx="2621">
                  <c:v>2419.4335900000019</c:v>
                </c:pt>
                <c:pt idx="2622">
                  <c:v>2419.4335900000019</c:v>
                </c:pt>
                <c:pt idx="2623">
                  <c:v>2416.9921899999999</c:v>
                </c:pt>
                <c:pt idx="2624">
                  <c:v>2419.4335900000019</c:v>
                </c:pt>
                <c:pt idx="2625">
                  <c:v>2419.4335900000019</c:v>
                </c:pt>
                <c:pt idx="2626">
                  <c:v>2416.9921899999999</c:v>
                </c:pt>
                <c:pt idx="2627">
                  <c:v>2419.4335900000019</c:v>
                </c:pt>
                <c:pt idx="2628">
                  <c:v>2419.4335900000019</c:v>
                </c:pt>
                <c:pt idx="2629">
                  <c:v>2419.4335900000019</c:v>
                </c:pt>
                <c:pt idx="2630">
                  <c:v>2419.4335900000019</c:v>
                </c:pt>
                <c:pt idx="2631">
                  <c:v>2419.4335900000019</c:v>
                </c:pt>
                <c:pt idx="2632">
                  <c:v>2419.4335900000019</c:v>
                </c:pt>
                <c:pt idx="2633">
                  <c:v>2419.4335900000019</c:v>
                </c:pt>
                <c:pt idx="2634">
                  <c:v>2416.9921899999999</c:v>
                </c:pt>
                <c:pt idx="2635">
                  <c:v>2419.4335900000019</c:v>
                </c:pt>
                <c:pt idx="2636">
                  <c:v>2419.4335900000019</c:v>
                </c:pt>
                <c:pt idx="2637">
                  <c:v>2419.4335900000019</c:v>
                </c:pt>
                <c:pt idx="2638">
                  <c:v>2419.4335900000019</c:v>
                </c:pt>
                <c:pt idx="2639">
                  <c:v>2419.4335900000019</c:v>
                </c:pt>
                <c:pt idx="2640">
                  <c:v>2419.4335900000019</c:v>
                </c:pt>
                <c:pt idx="2641">
                  <c:v>2419.4335900000019</c:v>
                </c:pt>
                <c:pt idx="2642">
                  <c:v>2419.4335900000019</c:v>
                </c:pt>
                <c:pt idx="2643">
                  <c:v>2419.4335900000019</c:v>
                </c:pt>
                <c:pt idx="2644">
                  <c:v>2419.4335900000019</c:v>
                </c:pt>
                <c:pt idx="2645">
                  <c:v>2419.4335900000019</c:v>
                </c:pt>
                <c:pt idx="2646">
                  <c:v>2419.4335900000019</c:v>
                </c:pt>
                <c:pt idx="2647">
                  <c:v>2419.4335900000019</c:v>
                </c:pt>
                <c:pt idx="2648">
                  <c:v>2416.9921899999999</c:v>
                </c:pt>
                <c:pt idx="2649">
                  <c:v>2419.4335900000019</c:v>
                </c:pt>
                <c:pt idx="2650">
                  <c:v>2419.4335900000019</c:v>
                </c:pt>
                <c:pt idx="2651">
                  <c:v>2416.9921899999999</c:v>
                </c:pt>
                <c:pt idx="2652">
                  <c:v>2416.9921899999999</c:v>
                </c:pt>
                <c:pt idx="2653">
                  <c:v>2419.4335900000019</c:v>
                </c:pt>
                <c:pt idx="2654">
                  <c:v>2419.4335900000019</c:v>
                </c:pt>
                <c:pt idx="2655">
                  <c:v>2419.4335900000019</c:v>
                </c:pt>
                <c:pt idx="2656">
                  <c:v>2416.9921899999999</c:v>
                </c:pt>
                <c:pt idx="2657">
                  <c:v>2419.4335900000019</c:v>
                </c:pt>
                <c:pt idx="2658">
                  <c:v>2416.9921899999999</c:v>
                </c:pt>
                <c:pt idx="2659">
                  <c:v>2416.9921899999999</c:v>
                </c:pt>
                <c:pt idx="2660">
                  <c:v>2419.4335900000019</c:v>
                </c:pt>
                <c:pt idx="2661">
                  <c:v>2419.4335900000019</c:v>
                </c:pt>
                <c:pt idx="2662">
                  <c:v>2416.9921899999999</c:v>
                </c:pt>
                <c:pt idx="2663">
                  <c:v>2416.9921899999999</c:v>
                </c:pt>
                <c:pt idx="2664">
                  <c:v>2419.4335900000019</c:v>
                </c:pt>
                <c:pt idx="2665">
                  <c:v>2416.9921899999999</c:v>
                </c:pt>
                <c:pt idx="2666">
                  <c:v>2416.9921899999999</c:v>
                </c:pt>
                <c:pt idx="2667">
                  <c:v>2419.4335900000019</c:v>
                </c:pt>
                <c:pt idx="2668">
                  <c:v>2419.4335900000019</c:v>
                </c:pt>
                <c:pt idx="2669">
                  <c:v>2416.9921899999999</c:v>
                </c:pt>
                <c:pt idx="2670">
                  <c:v>2419.4335900000019</c:v>
                </c:pt>
                <c:pt idx="2671">
                  <c:v>2419.4335900000019</c:v>
                </c:pt>
                <c:pt idx="2672">
                  <c:v>2416.9921899999999</c:v>
                </c:pt>
                <c:pt idx="2673">
                  <c:v>2419.4335900000019</c:v>
                </c:pt>
                <c:pt idx="2674">
                  <c:v>2419.4335900000019</c:v>
                </c:pt>
                <c:pt idx="2675">
                  <c:v>2416.9921899999999</c:v>
                </c:pt>
                <c:pt idx="2676">
                  <c:v>2419.4335900000019</c:v>
                </c:pt>
                <c:pt idx="2677">
                  <c:v>2419.4335900000019</c:v>
                </c:pt>
                <c:pt idx="2678">
                  <c:v>2419.4335900000019</c:v>
                </c:pt>
                <c:pt idx="2679">
                  <c:v>2419.4335900000019</c:v>
                </c:pt>
                <c:pt idx="2680">
                  <c:v>2419.4335900000019</c:v>
                </c:pt>
                <c:pt idx="2681">
                  <c:v>2416.9921899999999</c:v>
                </c:pt>
                <c:pt idx="2682">
                  <c:v>2419.4335900000019</c:v>
                </c:pt>
                <c:pt idx="2683">
                  <c:v>2419.4335900000019</c:v>
                </c:pt>
                <c:pt idx="2684">
                  <c:v>2416.9921899999999</c:v>
                </c:pt>
                <c:pt idx="2685">
                  <c:v>2416.9921899999999</c:v>
                </c:pt>
                <c:pt idx="2686">
                  <c:v>2419.4335900000019</c:v>
                </c:pt>
                <c:pt idx="2687">
                  <c:v>2419.4335900000019</c:v>
                </c:pt>
                <c:pt idx="2688">
                  <c:v>2416.9921899999999</c:v>
                </c:pt>
                <c:pt idx="2689">
                  <c:v>2419.4335900000019</c:v>
                </c:pt>
                <c:pt idx="2690">
                  <c:v>2416.9921899999999</c:v>
                </c:pt>
                <c:pt idx="2691">
                  <c:v>2419.4335900000019</c:v>
                </c:pt>
                <c:pt idx="2692">
                  <c:v>2416.9921899999999</c:v>
                </c:pt>
                <c:pt idx="2693">
                  <c:v>2419.4335900000019</c:v>
                </c:pt>
                <c:pt idx="2694">
                  <c:v>2419.4335900000019</c:v>
                </c:pt>
                <c:pt idx="2695">
                  <c:v>2419.4335900000019</c:v>
                </c:pt>
                <c:pt idx="2696">
                  <c:v>2416.9921899999999</c:v>
                </c:pt>
                <c:pt idx="2697">
                  <c:v>2419.4335900000019</c:v>
                </c:pt>
                <c:pt idx="2698">
                  <c:v>2416.9921899999999</c:v>
                </c:pt>
                <c:pt idx="2699">
                  <c:v>2419.4335900000019</c:v>
                </c:pt>
                <c:pt idx="2700">
                  <c:v>2419.4335900000019</c:v>
                </c:pt>
                <c:pt idx="2701">
                  <c:v>2416.9921899999999</c:v>
                </c:pt>
                <c:pt idx="2702">
                  <c:v>2419.4335900000019</c:v>
                </c:pt>
                <c:pt idx="2703">
                  <c:v>2419.4335900000019</c:v>
                </c:pt>
                <c:pt idx="2704">
                  <c:v>2416.9921899999999</c:v>
                </c:pt>
                <c:pt idx="2705">
                  <c:v>2419.4335900000019</c:v>
                </c:pt>
                <c:pt idx="2706">
                  <c:v>2419.4335900000019</c:v>
                </c:pt>
                <c:pt idx="2707">
                  <c:v>2419.4335900000019</c:v>
                </c:pt>
                <c:pt idx="2708">
                  <c:v>2419.4335900000019</c:v>
                </c:pt>
                <c:pt idx="2709">
                  <c:v>2419.4335900000019</c:v>
                </c:pt>
                <c:pt idx="2710">
                  <c:v>2416.9921899999999</c:v>
                </c:pt>
                <c:pt idx="2711">
                  <c:v>2419.4335900000019</c:v>
                </c:pt>
                <c:pt idx="2712">
                  <c:v>2416.9921899999999</c:v>
                </c:pt>
                <c:pt idx="2713">
                  <c:v>2419.4335900000019</c:v>
                </c:pt>
                <c:pt idx="2714">
                  <c:v>2419.4335900000019</c:v>
                </c:pt>
                <c:pt idx="2715">
                  <c:v>2419.4335900000019</c:v>
                </c:pt>
                <c:pt idx="2716">
                  <c:v>2416.9921899999999</c:v>
                </c:pt>
                <c:pt idx="2717">
                  <c:v>2419.4335900000019</c:v>
                </c:pt>
                <c:pt idx="2718">
                  <c:v>2419.4335900000019</c:v>
                </c:pt>
                <c:pt idx="2719">
                  <c:v>2419.4335900000019</c:v>
                </c:pt>
                <c:pt idx="2720">
                  <c:v>2419.4335900000019</c:v>
                </c:pt>
                <c:pt idx="2721">
                  <c:v>2419.4335900000019</c:v>
                </c:pt>
                <c:pt idx="2722">
                  <c:v>2416.9921899999999</c:v>
                </c:pt>
                <c:pt idx="2723">
                  <c:v>2419.4335900000019</c:v>
                </c:pt>
                <c:pt idx="2724">
                  <c:v>2419.4335900000019</c:v>
                </c:pt>
                <c:pt idx="2725">
                  <c:v>2419.4335900000019</c:v>
                </c:pt>
                <c:pt idx="2726">
                  <c:v>2419.4335900000019</c:v>
                </c:pt>
                <c:pt idx="2727">
                  <c:v>2419.4335900000019</c:v>
                </c:pt>
                <c:pt idx="2728">
                  <c:v>2416.9921899999999</c:v>
                </c:pt>
                <c:pt idx="2729">
                  <c:v>2419.4335900000019</c:v>
                </c:pt>
                <c:pt idx="2730">
                  <c:v>2419.4335900000019</c:v>
                </c:pt>
                <c:pt idx="2731">
                  <c:v>2419.4335900000019</c:v>
                </c:pt>
                <c:pt idx="2732">
                  <c:v>2419.4335900000019</c:v>
                </c:pt>
                <c:pt idx="2733">
                  <c:v>2416.9921899999999</c:v>
                </c:pt>
                <c:pt idx="2734">
                  <c:v>2419.4335900000019</c:v>
                </c:pt>
                <c:pt idx="2735">
                  <c:v>2416.9921899999999</c:v>
                </c:pt>
                <c:pt idx="2736">
                  <c:v>2419.4335900000019</c:v>
                </c:pt>
                <c:pt idx="2737">
                  <c:v>2416.9921899999999</c:v>
                </c:pt>
                <c:pt idx="2738">
                  <c:v>2416.9921899999999</c:v>
                </c:pt>
                <c:pt idx="2739">
                  <c:v>2419.4335900000019</c:v>
                </c:pt>
                <c:pt idx="2740">
                  <c:v>2416.9921899999999</c:v>
                </c:pt>
                <c:pt idx="2741">
                  <c:v>2416.9921899999999</c:v>
                </c:pt>
                <c:pt idx="2742">
                  <c:v>2416.9921899999999</c:v>
                </c:pt>
                <c:pt idx="2743">
                  <c:v>2419.4335900000019</c:v>
                </c:pt>
                <c:pt idx="2744">
                  <c:v>2419.4335900000019</c:v>
                </c:pt>
                <c:pt idx="2745">
                  <c:v>2416.9921899999999</c:v>
                </c:pt>
                <c:pt idx="2746">
                  <c:v>2416.9921899999999</c:v>
                </c:pt>
                <c:pt idx="2747">
                  <c:v>2419.4335900000019</c:v>
                </c:pt>
                <c:pt idx="2748">
                  <c:v>2416.9921899999999</c:v>
                </c:pt>
                <c:pt idx="2749">
                  <c:v>2419.4335900000019</c:v>
                </c:pt>
                <c:pt idx="2750">
                  <c:v>2416.9921899999999</c:v>
                </c:pt>
                <c:pt idx="2751">
                  <c:v>2419.4335900000019</c:v>
                </c:pt>
                <c:pt idx="2752">
                  <c:v>2419.4335900000019</c:v>
                </c:pt>
                <c:pt idx="2753">
                  <c:v>2419.4335900000019</c:v>
                </c:pt>
                <c:pt idx="2754">
                  <c:v>2419.4335900000019</c:v>
                </c:pt>
                <c:pt idx="2755">
                  <c:v>2416.9921899999999</c:v>
                </c:pt>
                <c:pt idx="2756">
                  <c:v>2416.9921899999999</c:v>
                </c:pt>
                <c:pt idx="2757">
                  <c:v>2416.9921899999999</c:v>
                </c:pt>
                <c:pt idx="2758">
                  <c:v>2419.4335900000019</c:v>
                </c:pt>
                <c:pt idx="2759">
                  <c:v>2419.4335900000019</c:v>
                </c:pt>
                <c:pt idx="2760">
                  <c:v>2419.4335900000019</c:v>
                </c:pt>
                <c:pt idx="2761">
                  <c:v>2419.4335900000019</c:v>
                </c:pt>
                <c:pt idx="2762">
                  <c:v>2416.9921899999999</c:v>
                </c:pt>
                <c:pt idx="2763">
                  <c:v>2419.4335900000019</c:v>
                </c:pt>
                <c:pt idx="2764">
                  <c:v>2419.4335900000019</c:v>
                </c:pt>
                <c:pt idx="2765">
                  <c:v>2416.9921899999999</c:v>
                </c:pt>
                <c:pt idx="2766">
                  <c:v>2419.4335900000019</c:v>
                </c:pt>
                <c:pt idx="2767">
                  <c:v>2419.4335900000019</c:v>
                </c:pt>
                <c:pt idx="2768">
                  <c:v>2419.4335900000019</c:v>
                </c:pt>
                <c:pt idx="2769">
                  <c:v>2416.9921899999999</c:v>
                </c:pt>
                <c:pt idx="2770">
                  <c:v>2419.4335900000019</c:v>
                </c:pt>
                <c:pt idx="2771">
                  <c:v>2419.4335900000019</c:v>
                </c:pt>
                <c:pt idx="2772">
                  <c:v>2416.9921899999999</c:v>
                </c:pt>
                <c:pt idx="2773">
                  <c:v>2419.4335900000019</c:v>
                </c:pt>
                <c:pt idx="2774">
                  <c:v>2419.4335900000019</c:v>
                </c:pt>
                <c:pt idx="2775">
                  <c:v>2416.9921899999999</c:v>
                </c:pt>
                <c:pt idx="2776">
                  <c:v>2416.9921899999999</c:v>
                </c:pt>
                <c:pt idx="2777">
                  <c:v>2419.4335900000019</c:v>
                </c:pt>
                <c:pt idx="2778">
                  <c:v>2416.9921899999999</c:v>
                </c:pt>
                <c:pt idx="2779">
                  <c:v>2416.9921899999999</c:v>
                </c:pt>
                <c:pt idx="2780">
                  <c:v>2419.4335900000019</c:v>
                </c:pt>
                <c:pt idx="2781">
                  <c:v>2419.4335900000019</c:v>
                </c:pt>
                <c:pt idx="2782">
                  <c:v>2416.9921899999999</c:v>
                </c:pt>
                <c:pt idx="2783">
                  <c:v>2419.4335900000019</c:v>
                </c:pt>
                <c:pt idx="2784">
                  <c:v>2419.4335900000019</c:v>
                </c:pt>
                <c:pt idx="2785">
                  <c:v>2419.4335900000019</c:v>
                </c:pt>
                <c:pt idx="2786">
                  <c:v>2416.9921899999999</c:v>
                </c:pt>
                <c:pt idx="2787">
                  <c:v>2419.4335900000019</c:v>
                </c:pt>
                <c:pt idx="2788">
                  <c:v>2419.4335900000019</c:v>
                </c:pt>
                <c:pt idx="2789">
                  <c:v>2419.4335900000019</c:v>
                </c:pt>
                <c:pt idx="2790">
                  <c:v>2419.4335900000019</c:v>
                </c:pt>
                <c:pt idx="2791">
                  <c:v>2416.9921899999999</c:v>
                </c:pt>
                <c:pt idx="2792">
                  <c:v>2419.4335900000019</c:v>
                </c:pt>
                <c:pt idx="2793">
                  <c:v>2416.9921899999999</c:v>
                </c:pt>
                <c:pt idx="2794">
                  <c:v>2419.4335900000019</c:v>
                </c:pt>
                <c:pt idx="2795">
                  <c:v>2419.4335900000019</c:v>
                </c:pt>
                <c:pt idx="2796">
                  <c:v>2419.4335900000019</c:v>
                </c:pt>
                <c:pt idx="2797">
                  <c:v>2416.9921899999999</c:v>
                </c:pt>
                <c:pt idx="2798">
                  <c:v>2419.4335900000019</c:v>
                </c:pt>
                <c:pt idx="2799">
                  <c:v>2419.4335900000019</c:v>
                </c:pt>
                <c:pt idx="2800">
                  <c:v>2416.9921899999999</c:v>
                </c:pt>
                <c:pt idx="2801">
                  <c:v>2419.4335900000019</c:v>
                </c:pt>
                <c:pt idx="2802">
                  <c:v>2416.9921899999999</c:v>
                </c:pt>
                <c:pt idx="2803">
                  <c:v>2416.9921899999999</c:v>
                </c:pt>
                <c:pt idx="2804">
                  <c:v>2419.4335900000019</c:v>
                </c:pt>
                <c:pt idx="2805">
                  <c:v>2416.9921899999999</c:v>
                </c:pt>
                <c:pt idx="2806">
                  <c:v>2419.4335900000019</c:v>
                </c:pt>
                <c:pt idx="2807">
                  <c:v>2419.4335900000019</c:v>
                </c:pt>
                <c:pt idx="2808">
                  <c:v>2416.9921899999999</c:v>
                </c:pt>
                <c:pt idx="2809">
                  <c:v>2419.4335900000019</c:v>
                </c:pt>
                <c:pt idx="2810">
                  <c:v>2419.4335900000019</c:v>
                </c:pt>
                <c:pt idx="2811">
                  <c:v>2416.9921899999999</c:v>
                </c:pt>
                <c:pt idx="2812">
                  <c:v>2416.9921899999999</c:v>
                </c:pt>
                <c:pt idx="2813">
                  <c:v>2419.4335900000019</c:v>
                </c:pt>
                <c:pt idx="2814">
                  <c:v>2419.4335900000019</c:v>
                </c:pt>
                <c:pt idx="2815">
                  <c:v>2416.9921899999999</c:v>
                </c:pt>
                <c:pt idx="2816">
                  <c:v>2416.9921899999999</c:v>
                </c:pt>
                <c:pt idx="2817">
                  <c:v>2419.4335900000019</c:v>
                </c:pt>
                <c:pt idx="2818">
                  <c:v>2419.4335900000019</c:v>
                </c:pt>
                <c:pt idx="2819">
                  <c:v>2419.4335900000019</c:v>
                </c:pt>
                <c:pt idx="2820">
                  <c:v>2419.4335900000019</c:v>
                </c:pt>
                <c:pt idx="2821">
                  <c:v>2419.4335900000019</c:v>
                </c:pt>
                <c:pt idx="2822">
                  <c:v>2419.4335900000019</c:v>
                </c:pt>
                <c:pt idx="2823">
                  <c:v>2419.4335900000019</c:v>
                </c:pt>
                <c:pt idx="2824">
                  <c:v>2419.4335900000019</c:v>
                </c:pt>
                <c:pt idx="2825">
                  <c:v>2416.9921899999999</c:v>
                </c:pt>
                <c:pt idx="2826">
                  <c:v>2419.4335900000019</c:v>
                </c:pt>
                <c:pt idx="2827">
                  <c:v>2419.4335900000019</c:v>
                </c:pt>
                <c:pt idx="2828">
                  <c:v>2419.4335900000019</c:v>
                </c:pt>
                <c:pt idx="2829">
                  <c:v>2416.9921899999999</c:v>
                </c:pt>
                <c:pt idx="2830">
                  <c:v>2416.9921899999999</c:v>
                </c:pt>
                <c:pt idx="2831">
                  <c:v>2419.4335900000019</c:v>
                </c:pt>
                <c:pt idx="2832">
                  <c:v>2419.4335900000019</c:v>
                </c:pt>
                <c:pt idx="2833">
                  <c:v>2419.4335900000019</c:v>
                </c:pt>
                <c:pt idx="2834">
                  <c:v>2416.9921899999999</c:v>
                </c:pt>
                <c:pt idx="2835">
                  <c:v>2416.9921899999999</c:v>
                </c:pt>
                <c:pt idx="2836">
                  <c:v>2419.4335900000019</c:v>
                </c:pt>
                <c:pt idx="2837">
                  <c:v>2419.4335900000019</c:v>
                </c:pt>
                <c:pt idx="2838">
                  <c:v>2419.4335900000019</c:v>
                </c:pt>
                <c:pt idx="2839">
                  <c:v>2419.4335900000019</c:v>
                </c:pt>
                <c:pt idx="2840">
                  <c:v>2416.9921899999999</c:v>
                </c:pt>
                <c:pt idx="2841">
                  <c:v>2419.4335900000019</c:v>
                </c:pt>
                <c:pt idx="2842">
                  <c:v>2419.4335900000019</c:v>
                </c:pt>
                <c:pt idx="2843">
                  <c:v>2419.4335900000019</c:v>
                </c:pt>
                <c:pt idx="2844">
                  <c:v>2416.9921899999999</c:v>
                </c:pt>
                <c:pt idx="2845">
                  <c:v>2419.4335900000019</c:v>
                </c:pt>
                <c:pt idx="2846">
                  <c:v>2419.4335900000019</c:v>
                </c:pt>
                <c:pt idx="2847">
                  <c:v>2416.9921899999999</c:v>
                </c:pt>
                <c:pt idx="2848">
                  <c:v>2419.4335900000019</c:v>
                </c:pt>
                <c:pt idx="2849">
                  <c:v>2419.4335900000019</c:v>
                </c:pt>
                <c:pt idx="2850">
                  <c:v>2419.4335900000019</c:v>
                </c:pt>
                <c:pt idx="2851">
                  <c:v>2419.4335900000019</c:v>
                </c:pt>
                <c:pt idx="2852">
                  <c:v>2416.9921899999999</c:v>
                </c:pt>
                <c:pt idx="2853">
                  <c:v>2419.4335900000019</c:v>
                </c:pt>
                <c:pt idx="2854">
                  <c:v>2419.4335900000019</c:v>
                </c:pt>
                <c:pt idx="2855">
                  <c:v>2416.9921899999999</c:v>
                </c:pt>
                <c:pt idx="2856">
                  <c:v>2419.4335900000019</c:v>
                </c:pt>
                <c:pt idx="2857">
                  <c:v>2419.4335900000019</c:v>
                </c:pt>
                <c:pt idx="2858">
                  <c:v>2419.4335900000019</c:v>
                </c:pt>
                <c:pt idx="2859">
                  <c:v>2416.9921899999999</c:v>
                </c:pt>
                <c:pt idx="2860">
                  <c:v>2416.9921899999999</c:v>
                </c:pt>
                <c:pt idx="2861">
                  <c:v>2416.9921899999999</c:v>
                </c:pt>
                <c:pt idx="2862">
                  <c:v>2419.4335900000019</c:v>
                </c:pt>
                <c:pt idx="2863">
                  <c:v>2419.4335900000019</c:v>
                </c:pt>
                <c:pt idx="2864">
                  <c:v>2416.9921899999999</c:v>
                </c:pt>
                <c:pt idx="2865">
                  <c:v>2419.4335900000019</c:v>
                </c:pt>
                <c:pt idx="2866">
                  <c:v>2419.4335900000019</c:v>
                </c:pt>
                <c:pt idx="2867">
                  <c:v>2419.4335900000019</c:v>
                </c:pt>
                <c:pt idx="2868">
                  <c:v>2416.9921899999999</c:v>
                </c:pt>
                <c:pt idx="2869">
                  <c:v>2419.4335900000019</c:v>
                </c:pt>
                <c:pt idx="2870">
                  <c:v>2416.9921899999999</c:v>
                </c:pt>
                <c:pt idx="2871">
                  <c:v>2419.4335900000019</c:v>
                </c:pt>
                <c:pt idx="2872">
                  <c:v>2419.4335900000019</c:v>
                </c:pt>
                <c:pt idx="2873">
                  <c:v>2419.4335900000019</c:v>
                </c:pt>
                <c:pt idx="2874">
                  <c:v>2416.9921899999999</c:v>
                </c:pt>
                <c:pt idx="2875">
                  <c:v>2416.9921899999999</c:v>
                </c:pt>
                <c:pt idx="2876">
                  <c:v>2416.9921899999999</c:v>
                </c:pt>
                <c:pt idx="2877">
                  <c:v>2419.4335900000019</c:v>
                </c:pt>
                <c:pt idx="2878">
                  <c:v>2419.4335900000019</c:v>
                </c:pt>
                <c:pt idx="2879">
                  <c:v>2416.9921899999999</c:v>
                </c:pt>
                <c:pt idx="2880">
                  <c:v>2416.9921899999999</c:v>
                </c:pt>
                <c:pt idx="2881">
                  <c:v>2416.9921899999999</c:v>
                </c:pt>
                <c:pt idx="2882">
                  <c:v>2419.4335900000019</c:v>
                </c:pt>
                <c:pt idx="2883">
                  <c:v>2416.9921899999999</c:v>
                </c:pt>
                <c:pt idx="2884">
                  <c:v>2419.4335900000019</c:v>
                </c:pt>
                <c:pt idx="2885">
                  <c:v>2419.4335900000019</c:v>
                </c:pt>
                <c:pt idx="2886">
                  <c:v>2419.4335900000019</c:v>
                </c:pt>
                <c:pt idx="2887">
                  <c:v>2416.9921899999999</c:v>
                </c:pt>
                <c:pt idx="2888">
                  <c:v>2419.4335900000019</c:v>
                </c:pt>
                <c:pt idx="2889">
                  <c:v>2419.4335900000019</c:v>
                </c:pt>
                <c:pt idx="2890">
                  <c:v>2419.4335900000019</c:v>
                </c:pt>
                <c:pt idx="2891">
                  <c:v>2419.4335900000019</c:v>
                </c:pt>
                <c:pt idx="2892">
                  <c:v>2419.4335900000019</c:v>
                </c:pt>
                <c:pt idx="2893">
                  <c:v>2419.4335900000019</c:v>
                </c:pt>
                <c:pt idx="2894">
                  <c:v>2419.4335900000019</c:v>
                </c:pt>
                <c:pt idx="2895">
                  <c:v>2416.9921899999999</c:v>
                </c:pt>
                <c:pt idx="2896">
                  <c:v>2419.4335900000019</c:v>
                </c:pt>
                <c:pt idx="2897">
                  <c:v>2419.4335900000019</c:v>
                </c:pt>
                <c:pt idx="2898">
                  <c:v>2419.4335900000019</c:v>
                </c:pt>
                <c:pt idx="2899">
                  <c:v>2419.4335900000019</c:v>
                </c:pt>
                <c:pt idx="2900">
                  <c:v>2419.4335900000019</c:v>
                </c:pt>
                <c:pt idx="2901">
                  <c:v>2419.4335900000019</c:v>
                </c:pt>
                <c:pt idx="2902">
                  <c:v>2419.4335900000019</c:v>
                </c:pt>
                <c:pt idx="2903">
                  <c:v>2419.4335900000019</c:v>
                </c:pt>
                <c:pt idx="2904">
                  <c:v>2416.9921899999999</c:v>
                </c:pt>
                <c:pt idx="2905">
                  <c:v>2419.4335900000019</c:v>
                </c:pt>
                <c:pt idx="2906">
                  <c:v>2419.4335900000019</c:v>
                </c:pt>
                <c:pt idx="2907">
                  <c:v>2419.4335900000019</c:v>
                </c:pt>
                <c:pt idx="2908">
                  <c:v>2419.4335900000019</c:v>
                </c:pt>
                <c:pt idx="2909">
                  <c:v>2419.4335900000019</c:v>
                </c:pt>
                <c:pt idx="2910">
                  <c:v>2419.4335900000019</c:v>
                </c:pt>
                <c:pt idx="2911">
                  <c:v>2416.9921899999999</c:v>
                </c:pt>
                <c:pt idx="2912">
                  <c:v>2419.4335900000019</c:v>
                </c:pt>
                <c:pt idx="2913">
                  <c:v>2416.9921899999999</c:v>
                </c:pt>
                <c:pt idx="2914">
                  <c:v>2419.4335900000019</c:v>
                </c:pt>
                <c:pt idx="2915">
                  <c:v>2416.9921899999999</c:v>
                </c:pt>
                <c:pt idx="2916">
                  <c:v>2419.4335900000019</c:v>
                </c:pt>
                <c:pt idx="2917">
                  <c:v>2416.9921899999999</c:v>
                </c:pt>
                <c:pt idx="2918">
                  <c:v>2419.4335900000019</c:v>
                </c:pt>
                <c:pt idx="2919">
                  <c:v>2419.4335900000019</c:v>
                </c:pt>
                <c:pt idx="2920">
                  <c:v>2416.9921899999999</c:v>
                </c:pt>
                <c:pt idx="2921">
                  <c:v>2416.9921899999999</c:v>
                </c:pt>
                <c:pt idx="2922">
                  <c:v>2416.9921899999999</c:v>
                </c:pt>
                <c:pt idx="2923">
                  <c:v>2419.4335900000019</c:v>
                </c:pt>
                <c:pt idx="2924">
                  <c:v>2419.4335900000019</c:v>
                </c:pt>
                <c:pt idx="2925">
                  <c:v>2419.4335900000019</c:v>
                </c:pt>
                <c:pt idx="2926">
                  <c:v>2419.4335900000019</c:v>
                </c:pt>
                <c:pt idx="2927">
                  <c:v>2419.4335900000019</c:v>
                </c:pt>
                <c:pt idx="2928">
                  <c:v>2419.4335900000019</c:v>
                </c:pt>
                <c:pt idx="2929">
                  <c:v>2416.9921899999999</c:v>
                </c:pt>
                <c:pt idx="2930">
                  <c:v>2419.4335900000019</c:v>
                </c:pt>
                <c:pt idx="2931">
                  <c:v>2419.4335900000019</c:v>
                </c:pt>
                <c:pt idx="2932">
                  <c:v>2416.9921899999999</c:v>
                </c:pt>
                <c:pt idx="2933">
                  <c:v>2416.9921899999999</c:v>
                </c:pt>
                <c:pt idx="2934">
                  <c:v>2419.4335900000019</c:v>
                </c:pt>
                <c:pt idx="2935">
                  <c:v>2419.4335900000019</c:v>
                </c:pt>
                <c:pt idx="2936">
                  <c:v>2416.9921899999999</c:v>
                </c:pt>
                <c:pt idx="2937">
                  <c:v>2416.9921899999999</c:v>
                </c:pt>
                <c:pt idx="2938">
                  <c:v>2416.9921899999999</c:v>
                </c:pt>
                <c:pt idx="2939">
                  <c:v>2416.9921899999999</c:v>
                </c:pt>
                <c:pt idx="2940">
                  <c:v>2416.9921899999999</c:v>
                </c:pt>
                <c:pt idx="2941">
                  <c:v>2416.9921899999999</c:v>
                </c:pt>
                <c:pt idx="2942">
                  <c:v>2416.9921899999999</c:v>
                </c:pt>
                <c:pt idx="2943">
                  <c:v>2419.4335900000019</c:v>
                </c:pt>
                <c:pt idx="2944">
                  <c:v>2419.4335900000019</c:v>
                </c:pt>
                <c:pt idx="2945">
                  <c:v>2419.4335900000019</c:v>
                </c:pt>
                <c:pt idx="2946">
                  <c:v>2419.4335900000019</c:v>
                </c:pt>
                <c:pt idx="2947">
                  <c:v>2416.9921899999999</c:v>
                </c:pt>
                <c:pt idx="2948">
                  <c:v>2416.9921899999999</c:v>
                </c:pt>
                <c:pt idx="2949">
                  <c:v>2419.4335900000019</c:v>
                </c:pt>
                <c:pt idx="2950">
                  <c:v>2419.4335900000019</c:v>
                </c:pt>
                <c:pt idx="2951">
                  <c:v>2419.4335900000019</c:v>
                </c:pt>
                <c:pt idx="2952">
                  <c:v>2416.9921899999999</c:v>
                </c:pt>
                <c:pt idx="2953">
                  <c:v>2419.4335900000019</c:v>
                </c:pt>
                <c:pt idx="2954">
                  <c:v>2419.4335900000019</c:v>
                </c:pt>
                <c:pt idx="2955">
                  <c:v>2416.9921899999999</c:v>
                </c:pt>
                <c:pt idx="2956">
                  <c:v>2419.4335900000019</c:v>
                </c:pt>
                <c:pt idx="2957">
                  <c:v>2416.9921899999999</c:v>
                </c:pt>
                <c:pt idx="2958">
                  <c:v>2416.9921899999999</c:v>
                </c:pt>
                <c:pt idx="2959">
                  <c:v>2416.9921899999999</c:v>
                </c:pt>
                <c:pt idx="2960">
                  <c:v>2416.9921899999999</c:v>
                </c:pt>
                <c:pt idx="2961">
                  <c:v>2416.9921899999999</c:v>
                </c:pt>
                <c:pt idx="2962">
                  <c:v>2419.4335900000019</c:v>
                </c:pt>
                <c:pt idx="2963">
                  <c:v>2416.9921899999999</c:v>
                </c:pt>
                <c:pt idx="2964">
                  <c:v>2416.9921899999999</c:v>
                </c:pt>
                <c:pt idx="2965">
                  <c:v>2419.4335900000019</c:v>
                </c:pt>
                <c:pt idx="2966">
                  <c:v>2419.4335900000019</c:v>
                </c:pt>
                <c:pt idx="2967">
                  <c:v>2419.4335900000019</c:v>
                </c:pt>
                <c:pt idx="2968">
                  <c:v>2416.9921899999999</c:v>
                </c:pt>
                <c:pt idx="2969">
                  <c:v>2419.4335900000019</c:v>
                </c:pt>
                <c:pt idx="2970">
                  <c:v>2419.4335900000019</c:v>
                </c:pt>
                <c:pt idx="2971">
                  <c:v>2419.4335900000019</c:v>
                </c:pt>
                <c:pt idx="2972">
                  <c:v>2416.9921899999999</c:v>
                </c:pt>
                <c:pt idx="2973">
                  <c:v>2416.9921899999999</c:v>
                </c:pt>
                <c:pt idx="2974">
                  <c:v>2419.4335900000019</c:v>
                </c:pt>
                <c:pt idx="2975">
                  <c:v>2419.4335900000019</c:v>
                </c:pt>
                <c:pt idx="2976">
                  <c:v>2419.4335900000019</c:v>
                </c:pt>
                <c:pt idx="2977">
                  <c:v>2419.4335900000019</c:v>
                </c:pt>
                <c:pt idx="2978">
                  <c:v>2419.4335900000019</c:v>
                </c:pt>
                <c:pt idx="2979">
                  <c:v>2419.4335900000019</c:v>
                </c:pt>
                <c:pt idx="2980">
                  <c:v>2416.9921899999999</c:v>
                </c:pt>
                <c:pt idx="2981">
                  <c:v>2416.9921899999999</c:v>
                </c:pt>
                <c:pt idx="2982">
                  <c:v>2419.4335900000019</c:v>
                </c:pt>
                <c:pt idx="2983">
                  <c:v>2419.4335900000019</c:v>
                </c:pt>
                <c:pt idx="2984">
                  <c:v>2416.9921899999999</c:v>
                </c:pt>
                <c:pt idx="2985">
                  <c:v>2419.4335900000019</c:v>
                </c:pt>
                <c:pt idx="2986">
                  <c:v>2419.4335900000019</c:v>
                </c:pt>
                <c:pt idx="2987">
                  <c:v>2419.4335900000019</c:v>
                </c:pt>
                <c:pt idx="2988">
                  <c:v>2416.9921899999999</c:v>
                </c:pt>
                <c:pt idx="2989">
                  <c:v>2419.4335900000019</c:v>
                </c:pt>
                <c:pt idx="2990">
                  <c:v>2416.9921899999999</c:v>
                </c:pt>
                <c:pt idx="2991">
                  <c:v>2419.4335900000019</c:v>
                </c:pt>
                <c:pt idx="2992">
                  <c:v>2419.4335900000019</c:v>
                </c:pt>
                <c:pt idx="2993">
                  <c:v>2416.9921899999999</c:v>
                </c:pt>
                <c:pt idx="2994">
                  <c:v>2416.9921899999999</c:v>
                </c:pt>
                <c:pt idx="2995">
                  <c:v>2419.4335900000019</c:v>
                </c:pt>
                <c:pt idx="2996">
                  <c:v>2419.4335900000019</c:v>
                </c:pt>
                <c:pt idx="2997">
                  <c:v>2416.9921899999999</c:v>
                </c:pt>
                <c:pt idx="2998">
                  <c:v>2419.4335900000019</c:v>
                </c:pt>
                <c:pt idx="2999">
                  <c:v>2419.4335900000019</c:v>
                </c:pt>
                <c:pt idx="3000">
                  <c:v>2419.4335900000019</c:v>
                </c:pt>
                <c:pt idx="3001">
                  <c:v>2419.4335900000019</c:v>
                </c:pt>
                <c:pt idx="3002">
                  <c:v>2419.4335900000019</c:v>
                </c:pt>
                <c:pt idx="3003">
                  <c:v>2419.4335900000019</c:v>
                </c:pt>
                <c:pt idx="3004">
                  <c:v>2419.4335900000019</c:v>
                </c:pt>
                <c:pt idx="3005">
                  <c:v>2419.4335900000019</c:v>
                </c:pt>
                <c:pt idx="3006">
                  <c:v>2419.4335900000019</c:v>
                </c:pt>
                <c:pt idx="3007">
                  <c:v>2416.9921899999999</c:v>
                </c:pt>
                <c:pt idx="3008">
                  <c:v>2419.4335900000019</c:v>
                </c:pt>
                <c:pt idx="3009">
                  <c:v>2416.9921899999999</c:v>
                </c:pt>
                <c:pt idx="3010">
                  <c:v>2419.4335900000019</c:v>
                </c:pt>
                <c:pt idx="3011">
                  <c:v>2416.9921899999999</c:v>
                </c:pt>
                <c:pt idx="3012">
                  <c:v>2419.4335900000019</c:v>
                </c:pt>
                <c:pt idx="3013">
                  <c:v>2416.9921899999999</c:v>
                </c:pt>
                <c:pt idx="3014">
                  <c:v>2416.9921899999999</c:v>
                </c:pt>
                <c:pt idx="3015">
                  <c:v>2419.4335900000019</c:v>
                </c:pt>
                <c:pt idx="3016">
                  <c:v>2416.9921899999999</c:v>
                </c:pt>
                <c:pt idx="3017">
                  <c:v>2419.4335900000019</c:v>
                </c:pt>
                <c:pt idx="3018">
                  <c:v>2419.4335900000019</c:v>
                </c:pt>
                <c:pt idx="3019">
                  <c:v>2419.4335900000019</c:v>
                </c:pt>
                <c:pt idx="3020">
                  <c:v>2419.4335900000019</c:v>
                </c:pt>
                <c:pt idx="3021">
                  <c:v>2419.4335900000019</c:v>
                </c:pt>
                <c:pt idx="3022">
                  <c:v>2419.4335900000019</c:v>
                </c:pt>
                <c:pt idx="3023">
                  <c:v>2419.4335900000019</c:v>
                </c:pt>
                <c:pt idx="3024">
                  <c:v>2416.9921899999999</c:v>
                </c:pt>
                <c:pt idx="3025">
                  <c:v>2416.9921899999999</c:v>
                </c:pt>
                <c:pt idx="3026">
                  <c:v>2416.9921899999999</c:v>
                </c:pt>
                <c:pt idx="3027">
                  <c:v>2419.4335900000019</c:v>
                </c:pt>
                <c:pt idx="3028">
                  <c:v>2416.9921899999999</c:v>
                </c:pt>
                <c:pt idx="3029">
                  <c:v>2419.4335900000019</c:v>
                </c:pt>
                <c:pt idx="3030">
                  <c:v>2416.9921899999999</c:v>
                </c:pt>
                <c:pt idx="3031">
                  <c:v>2419.4335900000019</c:v>
                </c:pt>
                <c:pt idx="3032">
                  <c:v>2416.9921899999999</c:v>
                </c:pt>
                <c:pt idx="3033">
                  <c:v>2416.9921899999999</c:v>
                </c:pt>
                <c:pt idx="3034">
                  <c:v>2419.4335900000019</c:v>
                </c:pt>
                <c:pt idx="3035">
                  <c:v>2416.9921899999999</c:v>
                </c:pt>
                <c:pt idx="3036">
                  <c:v>2419.4335900000019</c:v>
                </c:pt>
                <c:pt idx="3037">
                  <c:v>2419.4335900000019</c:v>
                </c:pt>
                <c:pt idx="3038">
                  <c:v>2416.9921899999999</c:v>
                </c:pt>
                <c:pt idx="3039">
                  <c:v>2419.4335900000019</c:v>
                </c:pt>
                <c:pt idx="3040">
                  <c:v>2416.9921899999999</c:v>
                </c:pt>
                <c:pt idx="3041">
                  <c:v>2416.9921899999999</c:v>
                </c:pt>
                <c:pt idx="3042">
                  <c:v>2419.4335900000019</c:v>
                </c:pt>
                <c:pt idx="3043">
                  <c:v>2416.9921899999999</c:v>
                </c:pt>
                <c:pt idx="3044">
                  <c:v>2416.9921899999999</c:v>
                </c:pt>
                <c:pt idx="3045">
                  <c:v>2419.4335900000019</c:v>
                </c:pt>
                <c:pt idx="3046">
                  <c:v>2419.4335900000019</c:v>
                </c:pt>
                <c:pt idx="3047">
                  <c:v>2419.4335900000019</c:v>
                </c:pt>
                <c:pt idx="3048">
                  <c:v>2416.9921899999999</c:v>
                </c:pt>
                <c:pt idx="3049">
                  <c:v>2419.4335900000019</c:v>
                </c:pt>
                <c:pt idx="3050">
                  <c:v>2419.4335900000019</c:v>
                </c:pt>
                <c:pt idx="3051">
                  <c:v>2419.4335900000019</c:v>
                </c:pt>
                <c:pt idx="3052">
                  <c:v>2416.9921899999999</c:v>
                </c:pt>
                <c:pt idx="3053">
                  <c:v>2419.4335900000019</c:v>
                </c:pt>
                <c:pt idx="3054">
                  <c:v>2416.9921899999999</c:v>
                </c:pt>
                <c:pt idx="3055">
                  <c:v>2419.4335900000019</c:v>
                </c:pt>
                <c:pt idx="3056">
                  <c:v>2419.4335900000019</c:v>
                </c:pt>
                <c:pt idx="3057">
                  <c:v>2419.4335900000019</c:v>
                </c:pt>
                <c:pt idx="3058">
                  <c:v>2416.9921899999999</c:v>
                </c:pt>
                <c:pt idx="3059">
                  <c:v>2416.9921899999999</c:v>
                </c:pt>
                <c:pt idx="3060">
                  <c:v>2419.4335900000019</c:v>
                </c:pt>
                <c:pt idx="3061">
                  <c:v>2419.4335900000019</c:v>
                </c:pt>
                <c:pt idx="3062">
                  <c:v>2419.4335900000019</c:v>
                </c:pt>
                <c:pt idx="3063">
                  <c:v>2416.9921899999999</c:v>
                </c:pt>
                <c:pt idx="3064">
                  <c:v>2419.4335900000019</c:v>
                </c:pt>
                <c:pt idx="3065">
                  <c:v>2416.9921899999999</c:v>
                </c:pt>
                <c:pt idx="3066">
                  <c:v>2419.4335900000019</c:v>
                </c:pt>
                <c:pt idx="3067">
                  <c:v>2416.9921899999999</c:v>
                </c:pt>
                <c:pt idx="3068">
                  <c:v>2419.4335900000019</c:v>
                </c:pt>
                <c:pt idx="3069">
                  <c:v>2419.4335900000019</c:v>
                </c:pt>
                <c:pt idx="3070">
                  <c:v>2416.9921899999999</c:v>
                </c:pt>
                <c:pt idx="3071">
                  <c:v>2419.4335900000019</c:v>
                </c:pt>
                <c:pt idx="3072">
                  <c:v>2416.9921899999999</c:v>
                </c:pt>
                <c:pt idx="3073">
                  <c:v>2419.4335900000019</c:v>
                </c:pt>
                <c:pt idx="3074">
                  <c:v>2419.4335900000019</c:v>
                </c:pt>
                <c:pt idx="3075">
                  <c:v>2419.4335900000019</c:v>
                </c:pt>
                <c:pt idx="3076">
                  <c:v>2419.4335900000019</c:v>
                </c:pt>
                <c:pt idx="3077">
                  <c:v>2419.4335900000019</c:v>
                </c:pt>
                <c:pt idx="3078">
                  <c:v>2416.9921899999999</c:v>
                </c:pt>
                <c:pt idx="3079">
                  <c:v>2419.4335900000019</c:v>
                </c:pt>
                <c:pt idx="3080">
                  <c:v>2419.4335900000019</c:v>
                </c:pt>
                <c:pt idx="3081">
                  <c:v>2416.9921899999999</c:v>
                </c:pt>
                <c:pt idx="3082">
                  <c:v>2419.4335900000019</c:v>
                </c:pt>
                <c:pt idx="3083">
                  <c:v>2419.4335900000019</c:v>
                </c:pt>
                <c:pt idx="3084">
                  <c:v>2416.9921899999999</c:v>
                </c:pt>
                <c:pt idx="3085">
                  <c:v>2416.9921899999999</c:v>
                </c:pt>
                <c:pt idx="3086">
                  <c:v>2416.9921899999999</c:v>
                </c:pt>
                <c:pt idx="3087">
                  <c:v>2419.4335900000019</c:v>
                </c:pt>
                <c:pt idx="3088">
                  <c:v>2419.4335900000019</c:v>
                </c:pt>
                <c:pt idx="3089">
                  <c:v>2419.4335900000019</c:v>
                </c:pt>
                <c:pt idx="3090">
                  <c:v>2419.4335900000019</c:v>
                </c:pt>
                <c:pt idx="3091">
                  <c:v>2419.4335900000019</c:v>
                </c:pt>
                <c:pt idx="3092">
                  <c:v>2419.4335900000019</c:v>
                </c:pt>
                <c:pt idx="3093">
                  <c:v>2419.4335900000019</c:v>
                </c:pt>
                <c:pt idx="3094">
                  <c:v>2419.4335900000019</c:v>
                </c:pt>
                <c:pt idx="3095">
                  <c:v>2419.4335900000019</c:v>
                </c:pt>
                <c:pt idx="3096">
                  <c:v>2416.9921899999999</c:v>
                </c:pt>
                <c:pt idx="3097">
                  <c:v>2419.4335900000019</c:v>
                </c:pt>
                <c:pt idx="3098">
                  <c:v>2419.4335900000019</c:v>
                </c:pt>
                <c:pt idx="3099">
                  <c:v>2416.9921899999999</c:v>
                </c:pt>
                <c:pt idx="3100">
                  <c:v>2419.4335900000019</c:v>
                </c:pt>
                <c:pt idx="3101">
                  <c:v>2416.9921899999999</c:v>
                </c:pt>
                <c:pt idx="3102">
                  <c:v>2419.4335900000019</c:v>
                </c:pt>
                <c:pt idx="3103">
                  <c:v>2419.4335900000019</c:v>
                </c:pt>
                <c:pt idx="3104">
                  <c:v>2419.4335900000019</c:v>
                </c:pt>
                <c:pt idx="3105">
                  <c:v>2419.4335900000019</c:v>
                </c:pt>
                <c:pt idx="3106">
                  <c:v>2419.4335900000019</c:v>
                </c:pt>
                <c:pt idx="3107">
                  <c:v>2419.4335900000019</c:v>
                </c:pt>
                <c:pt idx="3108">
                  <c:v>2419.4335900000019</c:v>
                </c:pt>
                <c:pt idx="3109">
                  <c:v>2419.4335900000019</c:v>
                </c:pt>
                <c:pt idx="3110">
                  <c:v>2416.9921899999999</c:v>
                </c:pt>
                <c:pt idx="3111">
                  <c:v>2416.9921899999999</c:v>
                </c:pt>
                <c:pt idx="3112">
                  <c:v>2416.9921899999999</c:v>
                </c:pt>
                <c:pt idx="3113">
                  <c:v>2419.4335900000019</c:v>
                </c:pt>
                <c:pt idx="3114">
                  <c:v>2419.4335900000019</c:v>
                </c:pt>
                <c:pt idx="3115">
                  <c:v>2419.4335900000019</c:v>
                </c:pt>
                <c:pt idx="3116">
                  <c:v>2419.4335900000019</c:v>
                </c:pt>
                <c:pt idx="3117">
                  <c:v>2416.9921899999999</c:v>
                </c:pt>
                <c:pt idx="3118">
                  <c:v>2416.9921899999999</c:v>
                </c:pt>
                <c:pt idx="3119">
                  <c:v>2416.9921899999999</c:v>
                </c:pt>
                <c:pt idx="3120">
                  <c:v>2419.4335900000019</c:v>
                </c:pt>
                <c:pt idx="3121">
                  <c:v>2416.9921899999999</c:v>
                </c:pt>
                <c:pt idx="3122">
                  <c:v>2419.4335900000019</c:v>
                </c:pt>
                <c:pt idx="3123">
                  <c:v>2419.4335900000019</c:v>
                </c:pt>
                <c:pt idx="3124">
                  <c:v>2419.4335900000019</c:v>
                </c:pt>
                <c:pt idx="3125">
                  <c:v>2419.4335900000019</c:v>
                </c:pt>
                <c:pt idx="3126">
                  <c:v>2416.9921899999999</c:v>
                </c:pt>
                <c:pt idx="3127">
                  <c:v>2419.4335900000019</c:v>
                </c:pt>
                <c:pt idx="3128">
                  <c:v>2416.9921899999999</c:v>
                </c:pt>
                <c:pt idx="3129">
                  <c:v>2416.9921899999999</c:v>
                </c:pt>
                <c:pt idx="3130">
                  <c:v>2419.4335900000019</c:v>
                </c:pt>
                <c:pt idx="3131">
                  <c:v>2416.9921899999999</c:v>
                </c:pt>
                <c:pt idx="3132">
                  <c:v>2419.4335900000019</c:v>
                </c:pt>
                <c:pt idx="3133">
                  <c:v>2416.9921899999999</c:v>
                </c:pt>
                <c:pt idx="3134">
                  <c:v>2416.9921899999999</c:v>
                </c:pt>
                <c:pt idx="3135">
                  <c:v>2419.4335900000019</c:v>
                </c:pt>
                <c:pt idx="3136">
                  <c:v>2419.4335900000019</c:v>
                </c:pt>
                <c:pt idx="3137">
                  <c:v>2416.9921899999999</c:v>
                </c:pt>
                <c:pt idx="3138">
                  <c:v>2416.9921899999999</c:v>
                </c:pt>
                <c:pt idx="3139">
                  <c:v>2419.4335900000019</c:v>
                </c:pt>
                <c:pt idx="3140">
                  <c:v>2416.9921899999999</c:v>
                </c:pt>
                <c:pt idx="3141">
                  <c:v>2419.4335900000019</c:v>
                </c:pt>
                <c:pt idx="3142">
                  <c:v>2419.4335900000019</c:v>
                </c:pt>
                <c:pt idx="3143">
                  <c:v>2416.9921899999999</c:v>
                </c:pt>
                <c:pt idx="3144">
                  <c:v>2416.9921899999999</c:v>
                </c:pt>
                <c:pt idx="3145">
                  <c:v>2416.9921899999999</c:v>
                </c:pt>
                <c:pt idx="3146">
                  <c:v>2419.4335900000019</c:v>
                </c:pt>
                <c:pt idx="3147">
                  <c:v>2419.4335900000019</c:v>
                </c:pt>
                <c:pt idx="3148">
                  <c:v>2416.9921899999999</c:v>
                </c:pt>
                <c:pt idx="3149">
                  <c:v>2419.4335900000019</c:v>
                </c:pt>
                <c:pt idx="3150">
                  <c:v>2416.9921899999999</c:v>
                </c:pt>
                <c:pt idx="3151">
                  <c:v>2419.4335900000019</c:v>
                </c:pt>
                <c:pt idx="3152">
                  <c:v>2416.9921899999999</c:v>
                </c:pt>
                <c:pt idx="3153">
                  <c:v>2416.9921899999999</c:v>
                </c:pt>
                <c:pt idx="3154">
                  <c:v>2416.9921899999999</c:v>
                </c:pt>
                <c:pt idx="3155">
                  <c:v>2419.4335900000019</c:v>
                </c:pt>
                <c:pt idx="3156">
                  <c:v>2416.9921899999999</c:v>
                </c:pt>
                <c:pt idx="3157">
                  <c:v>2419.4335900000019</c:v>
                </c:pt>
                <c:pt idx="3158">
                  <c:v>2419.4335900000019</c:v>
                </c:pt>
                <c:pt idx="3159">
                  <c:v>2416.9921899999999</c:v>
                </c:pt>
                <c:pt idx="3160">
                  <c:v>2419.4335900000019</c:v>
                </c:pt>
                <c:pt idx="3161">
                  <c:v>2416.9921899999999</c:v>
                </c:pt>
                <c:pt idx="3162">
                  <c:v>2416.9921899999999</c:v>
                </c:pt>
                <c:pt idx="3163">
                  <c:v>2419.4335900000019</c:v>
                </c:pt>
                <c:pt idx="3164">
                  <c:v>2416.9921899999999</c:v>
                </c:pt>
                <c:pt idx="3165">
                  <c:v>2416.9921899999999</c:v>
                </c:pt>
                <c:pt idx="3166">
                  <c:v>2419.4335900000019</c:v>
                </c:pt>
                <c:pt idx="3167">
                  <c:v>2419.4335900000019</c:v>
                </c:pt>
                <c:pt idx="3168">
                  <c:v>2416.9921899999999</c:v>
                </c:pt>
                <c:pt idx="3169">
                  <c:v>2419.4335900000019</c:v>
                </c:pt>
                <c:pt idx="3170">
                  <c:v>2416.9921899999999</c:v>
                </c:pt>
                <c:pt idx="3171">
                  <c:v>2416.9921899999999</c:v>
                </c:pt>
                <c:pt idx="3172">
                  <c:v>2416.9921899999999</c:v>
                </c:pt>
                <c:pt idx="3173">
                  <c:v>2419.4335900000019</c:v>
                </c:pt>
                <c:pt idx="3174">
                  <c:v>2419.4335900000019</c:v>
                </c:pt>
                <c:pt idx="3175">
                  <c:v>2419.4335900000019</c:v>
                </c:pt>
                <c:pt idx="3176">
                  <c:v>2419.4335900000019</c:v>
                </c:pt>
                <c:pt idx="3177">
                  <c:v>2416.9921899999999</c:v>
                </c:pt>
                <c:pt idx="3178">
                  <c:v>2416.9921899999999</c:v>
                </c:pt>
                <c:pt idx="3179">
                  <c:v>2419.4335900000019</c:v>
                </c:pt>
                <c:pt idx="3180">
                  <c:v>2416.9921899999999</c:v>
                </c:pt>
                <c:pt idx="3181">
                  <c:v>2416.9921899999999</c:v>
                </c:pt>
                <c:pt idx="3182">
                  <c:v>2419.4335900000019</c:v>
                </c:pt>
                <c:pt idx="3183">
                  <c:v>2419.4335900000019</c:v>
                </c:pt>
                <c:pt idx="3184">
                  <c:v>2419.4335900000019</c:v>
                </c:pt>
                <c:pt idx="3185">
                  <c:v>2419.4335900000019</c:v>
                </c:pt>
                <c:pt idx="3186">
                  <c:v>2419.4335900000019</c:v>
                </c:pt>
                <c:pt idx="3187">
                  <c:v>2419.4335900000019</c:v>
                </c:pt>
                <c:pt idx="3188">
                  <c:v>2416.9921899999999</c:v>
                </c:pt>
                <c:pt idx="3189">
                  <c:v>2416.9921899999999</c:v>
                </c:pt>
                <c:pt idx="3190">
                  <c:v>2419.4335900000019</c:v>
                </c:pt>
                <c:pt idx="3191">
                  <c:v>2416.9921899999999</c:v>
                </c:pt>
                <c:pt idx="3192">
                  <c:v>2419.4335900000019</c:v>
                </c:pt>
                <c:pt idx="3193">
                  <c:v>2419.4335900000019</c:v>
                </c:pt>
                <c:pt idx="3194">
                  <c:v>2419.4335900000019</c:v>
                </c:pt>
                <c:pt idx="3195">
                  <c:v>2416.9921899999999</c:v>
                </c:pt>
                <c:pt idx="3196">
                  <c:v>2416.9921899999999</c:v>
                </c:pt>
                <c:pt idx="3197">
                  <c:v>2416.9921899999999</c:v>
                </c:pt>
                <c:pt idx="3198">
                  <c:v>2416.9921899999999</c:v>
                </c:pt>
                <c:pt idx="3199">
                  <c:v>2419.4335900000019</c:v>
                </c:pt>
                <c:pt idx="3200">
                  <c:v>2419.4335900000019</c:v>
                </c:pt>
                <c:pt idx="3201">
                  <c:v>2419.4335900000019</c:v>
                </c:pt>
                <c:pt idx="3202">
                  <c:v>2419.4335900000019</c:v>
                </c:pt>
                <c:pt idx="3203">
                  <c:v>2419.4335900000019</c:v>
                </c:pt>
                <c:pt idx="3204">
                  <c:v>2419.4335900000019</c:v>
                </c:pt>
                <c:pt idx="3205">
                  <c:v>2416.9921899999999</c:v>
                </c:pt>
                <c:pt idx="3206">
                  <c:v>2419.4335900000019</c:v>
                </c:pt>
                <c:pt idx="3207">
                  <c:v>2416.9921899999999</c:v>
                </c:pt>
                <c:pt idx="3208">
                  <c:v>2419.4335900000019</c:v>
                </c:pt>
                <c:pt idx="3209">
                  <c:v>2419.4335900000019</c:v>
                </c:pt>
                <c:pt idx="3210">
                  <c:v>2419.4335900000019</c:v>
                </c:pt>
                <c:pt idx="3211">
                  <c:v>2419.4335900000019</c:v>
                </c:pt>
                <c:pt idx="3212">
                  <c:v>2419.4335900000019</c:v>
                </c:pt>
                <c:pt idx="3213">
                  <c:v>2416.9921899999999</c:v>
                </c:pt>
                <c:pt idx="3214">
                  <c:v>2416.9921899999999</c:v>
                </c:pt>
                <c:pt idx="3215">
                  <c:v>2419.4335900000019</c:v>
                </c:pt>
                <c:pt idx="3216">
                  <c:v>2416.9921899999999</c:v>
                </c:pt>
                <c:pt idx="3217">
                  <c:v>2419.4335900000019</c:v>
                </c:pt>
                <c:pt idx="3218">
                  <c:v>2416.9921899999999</c:v>
                </c:pt>
                <c:pt idx="3219">
                  <c:v>2416.9921899999999</c:v>
                </c:pt>
                <c:pt idx="3220">
                  <c:v>2419.4335900000019</c:v>
                </c:pt>
                <c:pt idx="3221">
                  <c:v>2419.4335900000019</c:v>
                </c:pt>
                <c:pt idx="3222">
                  <c:v>2419.4335900000019</c:v>
                </c:pt>
                <c:pt idx="3223">
                  <c:v>2416.9921899999999</c:v>
                </c:pt>
                <c:pt idx="3224">
                  <c:v>2419.4335900000019</c:v>
                </c:pt>
                <c:pt idx="3225">
                  <c:v>2416.9921899999999</c:v>
                </c:pt>
                <c:pt idx="3226">
                  <c:v>2419.4335900000019</c:v>
                </c:pt>
                <c:pt idx="3227">
                  <c:v>2419.4335900000019</c:v>
                </c:pt>
                <c:pt idx="3228">
                  <c:v>2419.4335900000019</c:v>
                </c:pt>
                <c:pt idx="3229">
                  <c:v>2416.9921899999999</c:v>
                </c:pt>
                <c:pt idx="3230">
                  <c:v>2419.4335900000019</c:v>
                </c:pt>
                <c:pt idx="3231">
                  <c:v>2416.9921899999999</c:v>
                </c:pt>
                <c:pt idx="3232">
                  <c:v>2416.9921899999999</c:v>
                </c:pt>
                <c:pt idx="3233">
                  <c:v>2419.4335900000019</c:v>
                </c:pt>
                <c:pt idx="3234">
                  <c:v>2419.4335900000019</c:v>
                </c:pt>
                <c:pt idx="3235">
                  <c:v>2416.9921899999999</c:v>
                </c:pt>
                <c:pt idx="3236">
                  <c:v>2419.4335900000019</c:v>
                </c:pt>
                <c:pt idx="3237">
                  <c:v>2419.4335900000019</c:v>
                </c:pt>
                <c:pt idx="3238">
                  <c:v>2416.9921899999999</c:v>
                </c:pt>
                <c:pt idx="3239">
                  <c:v>2419.4335900000019</c:v>
                </c:pt>
                <c:pt idx="3240">
                  <c:v>2416.9921899999999</c:v>
                </c:pt>
                <c:pt idx="3241">
                  <c:v>2416.9921899999999</c:v>
                </c:pt>
                <c:pt idx="3242">
                  <c:v>2419.4335900000019</c:v>
                </c:pt>
                <c:pt idx="3243">
                  <c:v>2416.9921899999999</c:v>
                </c:pt>
                <c:pt idx="3244">
                  <c:v>2419.4335900000019</c:v>
                </c:pt>
                <c:pt idx="3245">
                  <c:v>2416.9921899999999</c:v>
                </c:pt>
                <c:pt idx="3246">
                  <c:v>2419.4335900000019</c:v>
                </c:pt>
                <c:pt idx="3247">
                  <c:v>2416.9921899999999</c:v>
                </c:pt>
                <c:pt idx="3248">
                  <c:v>2419.4335900000019</c:v>
                </c:pt>
                <c:pt idx="3249">
                  <c:v>2416.9921899999999</c:v>
                </c:pt>
                <c:pt idx="3250">
                  <c:v>2419.4335900000019</c:v>
                </c:pt>
                <c:pt idx="3251">
                  <c:v>2416.9921899999999</c:v>
                </c:pt>
                <c:pt idx="3252">
                  <c:v>2419.4335900000019</c:v>
                </c:pt>
                <c:pt idx="3253">
                  <c:v>2419.4335900000019</c:v>
                </c:pt>
                <c:pt idx="3254">
                  <c:v>2419.4335900000019</c:v>
                </c:pt>
                <c:pt idx="3255">
                  <c:v>2419.4335900000019</c:v>
                </c:pt>
                <c:pt idx="3256">
                  <c:v>2416.9921899999999</c:v>
                </c:pt>
                <c:pt idx="3257">
                  <c:v>2419.4335900000019</c:v>
                </c:pt>
                <c:pt idx="3258">
                  <c:v>2416.9921899999999</c:v>
                </c:pt>
                <c:pt idx="3259">
                  <c:v>2419.4335900000019</c:v>
                </c:pt>
                <c:pt idx="3260">
                  <c:v>2416.9921899999999</c:v>
                </c:pt>
                <c:pt idx="3261">
                  <c:v>2419.4335900000019</c:v>
                </c:pt>
                <c:pt idx="3262">
                  <c:v>2416.9921899999999</c:v>
                </c:pt>
                <c:pt idx="3263">
                  <c:v>2419.4335900000019</c:v>
                </c:pt>
                <c:pt idx="3264">
                  <c:v>2419.4335900000019</c:v>
                </c:pt>
                <c:pt idx="3265">
                  <c:v>2419.4335900000019</c:v>
                </c:pt>
                <c:pt idx="3266">
                  <c:v>2419.4335900000019</c:v>
                </c:pt>
                <c:pt idx="3267">
                  <c:v>2419.4335900000019</c:v>
                </c:pt>
                <c:pt idx="3268">
                  <c:v>2419.4335900000019</c:v>
                </c:pt>
                <c:pt idx="3269">
                  <c:v>2419.4335900000019</c:v>
                </c:pt>
                <c:pt idx="3270">
                  <c:v>2419.4335900000019</c:v>
                </c:pt>
                <c:pt idx="3271">
                  <c:v>2416.9921899999999</c:v>
                </c:pt>
                <c:pt idx="3272">
                  <c:v>2416.9921899999999</c:v>
                </c:pt>
                <c:pt idx="3273">
                  <c:v>2419.4335900000019</c:v>
                </c:pt>
                <c:pt idx="3274">
                  <c:v>2416.9921899999999</c:v>
                </c:pt>
                <c:pt idx="3275">
                  <c:v>2416.9921899999999</c:v>
                </c:pt>
                <c:pt idx="3276">
                  <c:v>2416.9921899999999</c:v>
                </c:pt>
                <c:pt idx="3277">
                  <c:v>2416.9921899999999</c:v>
                </c:pt>
                <c:pt idx="3278">
                  <c:v>2416.9921899999999</c:v>
                </c:pt>
                <c:pt idx="3279">
                  <c:v>2419.4335900000019</c:v>
                </c:pt>
                <c:pt idx="3280">
                  <c:v>2419.4335900000019</c:v>
                </c:pt>
                <c:pt idx="3281">
                  <c:v>2419.4335900000019</c:v>
                </c:pt>
                <c:pt idx="3282">
                  <c:v>2416.9921899999999</c:v>
                </c:pt>
                <c:pt idx="3283">
                  <c:v>2419.4335900000019</c:v>
                </c:pt>
                <c:pt idx="3284">
                  <c:v>2416.9921899999999</c:v>
                </c:pt>
                <c:pt idx="3285">
                  <c:v>2419.4335900000019</c:v>
                </c:pt>
                <c:pt idx="3286">
                  <c:v>2419.4335900000019</c:v>
                </c:pt>
                <c:pt idx="3287">
                  <c:v>2416.9921899999999</c:v>
                </c:pt>
                <c:pt idx="3288">
                  <c:v>2419.4335900000019</c:v>
                </c:pt>
                <c:pt idx="3289">
                  <c:v>2419.4335900000019</c:v>
                </c:pt>
                <c:pt idx="3290">
                  <c:v>2416.9921899999999</c:v>
                </c:pt>
                <c:pt idx="3291">
                  <c:v>2419.4335900000019</c:v>
                </c:pt>
                <c:pt idx="3292">
                  <c:v>2419.4335900000019</c:v>
                </c:pt>
                <c:pt idx="3293">
                  <c:v>2419.4335900000019</c:v>
                </c:pt>
                <c:pt idx="3294">
                  <c:v>2419.4335900000019</c:v>
                </c:pt>
                <c:pt idx="3295">
                  <c:v>2419.4335900000019</c:v>
                </c:pt>
                <c:pt idx="3296">
                  <c:v>2419.4335900000019</c:v>
                </c:pt>
                <c:pt idx="3297">
                  <c:v>2416.9921899999999</c:v>
                </c:pt>
                <c:pt idx="3298">
                  <c:v>2419.4335900000019</c:v>
                </c:pt>
                <c:pt idx="3299">
                  <c:v>2416.9921899999999</c:v>
                </c:pt>
                <c:pt idx="3300">
                  <c:v>2419.4335900000019</c:v>
                </c:pt>
                <c:pt idx="3301">
                  <c:v>2419.4335900000019</c:v>
                </c:pt>
                <c:pt idx="3302">
                  <c:v>2419.4335900000019</c:v>
                </c:pt>
                <c:pt idx="3303">
                  <c:v>2419.4335900000019</c:v>
                </c:pt>
                <c:pt idx="3304">
                  <c:v>2419.4335900000019</c:v>
                </c:pt>
                <c:pt idx="3305">
                  <c:v>2416.9921899999999</c:v>
                </c:pt>
                <c:pt idx="3306">
                  <c:v>2416.9921899999999</c:v>
                </c:pt>
                <c:pt idx="3307">
                  <c:v>2419.4335900000019</c:v>
                </c:pt>
                <c:pt idx="3308">
                  <c:v>2416.9921899999999</c:v>
                </c:pt>
                <c:pt idx="3309">
                  <c:v>2419.4335900000019</c:v>
                </c:pt>
                <c:pt idx="3310">
                  <c:v>2419.4335900000019</c:v>
                </c:pt>
                <c:pt idx="3311">
                  <c:v>2419.4335900000019</c:v>
                </c:pt>
                <c:pt idx="3312">
                  <c:v>2419.4335900000019</c:v>
                </c:pt>
                <c:pt idx="3313">
                  <c:v>2419.4335900000019</c:v>
                </c:pt>
                <c:pt idx="3314">
                  <c:v>2416.9921899999999</c:v>
                </c:pt>
                <c:pt idx="3315">
                  <c:v>2416.9921899999999</c:v>
                </c:pt>
                <c:pt idx="3316">
                  <c:v>2419.4335900000019</c:v>
                </c:pt>
                <c:pt idx="3317">
                  <c:v>2419.4335900000019</c:v>
                </c:pt>
                <c:pt idx="3318">
                  <c:v>2416.9921899999999</c:v>
                </c:pt>
                <c:pt idx="3319">
                  <c:v>2416.9921899999999</c:v>
                </c:pt>
                <c:pt idx="3320">
                  <c:v>2416.9921899999999</c:v>
                </c:pt>
                <c:pt idx="3321">
                  <c:v>2416.9921899999999</c:v>
                </c:pt>
                <c:pt idx="3322">
                  <c:v>2419.4335900000019</c:v>
                </c:pt>
                <c:pt idx="3323">
                  <c:v>2416.9921899999999</c:v>
                </c:pt>
                <c:pt idx="3324">
                  <c:v>2416.9921899999999</c:v>
                </c:pt>
                <c:pt idx="3325">
                  <c:v>2416.9921899999999</c:v>
                </c:pt>
                <c:pt idx="3326">
                  <c:v>2416.9921899999999</c:v>
                </c:pt>
                <c:pt idx="3327">
                  <c:v>2419.4335900000019</c:v>
                </c:pt>
                <c:pt idx="3328">
                  <c:v>2419.4335900000019</c:v>
                </c:pt>
                <c:pt idx="3329">
                  <c:v>2416.9921899999999</c:v>
                </c:pt>
                <c:pt idx="3330">
                  <c:v>2416.9921899999999</c:v>
                </c:pt>
                <c:pt idx="3331">
                  <c:v>2416.9921899999999</c:v>
                </c:pt>
                <c:pt idx="3332">
                  <c:v>2419.4335900000019</c:v>
                </c:pt>
                <c:pt idx="3333">
                  <c:v>2419.4335900000019</c:v>
                </c:pt>
                <c:pt idx="3334">
                  <c:v>2416.9921899999999</c:v>
                </c:pt>
                <c:pt idx="3335">
                  <c:v>2416.9921899999999</c:v>
                </c:pt>
                <c:pt idx="3336">
                  <c:v>2419.4335900000019</c:v>
                </c:pt>
                <c:pt idx="3337">
                  <c:v>2419.4335900000019</c:v>
                </c:pt>
                <c:pt idx="3338">
                  <c:v>2416.9921899999999</c:v>
                </c:pt>
                <c:pt idx="3339">
                  <c:v>2419.4335900000019</c:v>
                </c:pt>
                <c:pt idx="3340">
                  <c:v>2419.4335900000019</c:v>
                </c:pt>
                <c:pt idx="3341">
                  <c:v>2419.4335900000019</c:v>
                </c:pt>
                <c:pt idx="3342">
                  <c:v>2416.9921899999999</c:v>
                </c:pt>
                <c:pt idx="3343">
                  <c:v>2419.4335900000019</c:v>
                </c:pt>
                <c:pt idx="3344">
                  <c:v>2419.4335900000019</c:v>
                </c:pt>
                <c:pt idx="3345">
                  <c:v>2416.9921899999999</c:v>
                </c:pt>
                <c:pt idx="3346">
                  <c:v>2419.4335900000019</c:v>
                </c:pt>
                <c:pt idx="3347">
                  <c:v>2416.9921899999999</c:v>
                </c:pt>
                <c:pt idx="3348">
                  <c:v>2419.4335900000019</c:v>
                </c:pt>
                <c:pt idx="3349">
                  <c:v>2416.9921899999999</c:v>
                </c:pt>
                <c:pt idx="3350">
                  <c:v>2419.4335900000019</c:v>
                </c:pt>
                <c:pt idx="3351">
                  <c:v>2419.4335900000019</c:v>
                </c:pt>
                <c:pt idx="3352">
                  <c:v>2416.9921899999999</c:v>
                </c:pt>
                <c:pt idx="3353">
                  <c:v>2419.4335900000019</c:v>
                </c:pt>
                <c:pt idx="3354">
                  <c:v>2419.4335900000019</c:v>
                </c:pt>
                <c:pt idx="3355">
                  <c:v>2419.4335900000019</c:v>
                </c:pt>
                <c:pt idx="3356">
                  <c:v>2419.4335900000019</c:v>
                </c:pt>
                <c:pt idx="3357">
                  <c:v>2419.4335900000019</c:v>
                </c:pt>
                <c:pt idx="3358">
                  <c:v>2416.9921899999999</c:v>
                </c:pt>
                <c:pt idx="3359">
                  <c:v>2419.4335900000019</c:v>
                </c:pt>
                <c:pt idx="3360">
                  <c:v>2416.9921899999999</c:v>
                </c:pt>
                <c:pt idx="3361">
                  <c:v>2419.4335900000019</c:v>
                </c:pt>
                <c:pt idx="3362">
                  <c:v>2416.9921899999999</c:v>
                </c:pt>
                <c:pt idx="3363">
                  <c:v>2416.9921899999999</c:v>
                </c:pt>
                <c:pt idx="3364">
                  <c:v>2416.9921899999999</c:v>
                </c:pt>
                <c:pt idx="3365">
                  <c:v>2416.9921899999999</c:v>
                </c:pt>
                <c:pt idx="3366">
                  <c:v>2416.9921899999999</c:v>
                </c:pt>
                <c:pt idx="3367">
                  <c:v>2416.9921899999999</c:v>
                </c:pt>
                <c:pt idx="3368">
                  <c:v>2419.4335900000019</c:v>
                </c:pt>
                <c:pt idx="3369">
                  <c:v>2419.4335900000019</c:v>
                </c:pt>
                <c:pt idx="3370">
                  <c:v>2416.9921899999999</c:v>
                </c:pt>
                <c:pt idx="3371">
                  <c:v>2416.9921899999999</c:v>
                </c:pt>
                <c:pt idx="3372">
                  <c:v>2419.4335900000019</c:v>
                </c:pt>
                <c:pt idx="3373">
                  <c:v>2416.9921899999999</c:v>
                </c:pt>
                <c:pt idx="3374">
                  <c:v>2416.9921899999999</c:v>
                </c:pt>
                <c:pt idx="3375">
                  <c:v>2416.9921899999999</c:v>
                </c:pt>
                <c:pt idx="3376">
                  <c:v>2419.4335900000019</c:v>
                </c:pt>
                <c:pt idx="3377">
                  <c:v>2416.9921899999999</c:v>
                </c:pt>
                <c:pt idx="3378">
                  <c:v>2416.9921899999999</c:v>
                </c:pt>
                <c:pt idx="3379">
                  <c:v>2419.4335900000019</c:v>
                </c:pt>
                <c:pt idx="3380">
                  <c:v>2416.9921899999999</c:v>
                </c:pt>
                <c:pt idx="3381">
                  <c:v>2419.4335900000019</c:v>
                </c:pt>
                <c:pt idx="3382">
                  <c:v>2416.9921899999999</c:v>
                </c:pt>
                <c:pt idx="3383">
                  <c:v>2419.4335900000019</c:v>
                </c:pt>
                <c:pt idx="3384">
                  <c:v>2419.4335900000019</c:v>
                </c:pt>
                <c:pt idx="3385">
                  <c:v>2416.9921899999999</c:v>
                </c:pt>
                <c:pt idx="3386">
                  <c:v>2416.9921899999999</c:v>
                </c:pt>
                <c:pt idx="3387">
                  <c:v>2419.4335900000019</c:v>
                </c:pt>
                <c:pt idx="3388">
                  <c:v>2419.4335900000019</c:v>
                </c:pt>
                <c:pt idx="3389">
                  <c:v>2419.4335900000019</c:v>
                </c:pt>
                <c:pt idx="3390">
                  <c:v>2419.4335900000019</c:v>
                </c:pt>
                <c:pt idx="3391">
                  <c:v>2419.4335900000019</c:v>
                </c:pt>
                <c:pt idx="3392">
                  <c:v>2419.4335900000019</c:v>
                </c:pt>
                <c:pt idx="3393">
                  <c:v>2416.9921899999999</c:v>
                </c:pt>
                <c:pt idx="3394">
                  <c:v>2416.9921899999999</c:v>
                </c:pt>
                <c:pt idx="3395">
                  <c:v>2419.4335900000019</c:v>
                </c:pt>
                <c:pt idx="3396">
                  <c:v>2416.9921899999999</c:v>
                </c:pt>
                <c:pt idx="3397">
                  <c:v>2419.4335900000019</c:v>
                </c:pt>
                <c:pt idx="3398">
                  <c:v>2419.4335900000019</c:v>
                </c:pt>
                <c:pt idx="3399">
                  <c:v>2419.4335900000019</c:v>
                </c:pt>
                <c:pt idx="3400">
                  <c:v>2416.9921899999999</c:v>
                </c:pt>
                <c:pt idx="3401">
                  <c:v>2416.9921899999999</c:v>
                </c:pt>
                <c:pt idx="3402">
                  <c:v>2419.4335900000019</c:v>
                </c:pt>
                <c:pt idx="3403">
                  <c:v>2416.9921899999999</c:v>
                </c:pt>
                <c:pt idx="3404">
                  <c:v>2419.4335900000019</c:v>
                </c:pt>
                <c:pt idx="3405">
                  <c:v>2416.9921899999999</c:v>
                </c:pt>
                <c:pt idx="3406">
                  <c:v>2416.9921899999999</c:v>
                </c:pt>
                <c:pt idx="3407">
                  <c:v>2419.4335900000019</c:v>
                </c:pt>
                <c:pt idx="3408">
                  <c:v>2419.4335900000019</c:v>
                </c:pt>
                <c:pt idx="3409">
                  <c:v>2416.9921899999999</c:v>
                </c:pt>
                <c:pt idx="3410">
                  <c:v>2419.4335900000019</c:v>
                </c:pt>
                <c:pt idx="3411">
                  <c:v>2416.9921899999999</c:v>
                </c:pt>
                <c:pt idx="3412">
                  <c:v>2416.9921899999999</c:v>
                </c:pt>
                <c:pt idx="3413">
                  <c:v>2419.4335900000019</c:v>
                </c:pt>
                <c:pt idx="3414">
                  <c:v>2416.9921899999999</c:v>
                </c:pt>
                <c:pt idx="3415">
                  <c:v>2419.4335900000019</c:v>
                </c:pt>
                <c:pt idx="3416">
                  <c:v>2419.4335900000019</c:v>
                </c:pt>
                <c:pt idx="3417">
                  <c:v>2419.4335900000019</c:v>
                </c:pt>
                <c:pt idx="3418">
                  <c:v>2416.9921899999999</c:v>
                </c:pt>
                <c:pt idx="3419">
                  <c:v>2416.9921899999999</c:v>
                </c:pt>
                <c:pt idx="3420">
                  <c:v>2419.4335900000019</c:v>
                </c:pt>
                <c:pt idx="3421">
                  <c:v>2419.4335900000019</c:v>
                </c:pt>
                <c:pt idx="3422">
                  <c:v>2416.9921899999999</c:v>
                </c:pt>
                <c:pt idx="3423">
                  <c:v>2419.4335900000019</c:v>
                </c:pt>
                <c:pt idx="3424">
                  <c:v>2416.9921899999999</c:v>
                </c:pt>
                <c:pt idx="3425">
                  <c:v>2416.9921899999999</c:v>
                </c:pt>
                <c:pt idx="3426">
                  <c:v>2419.4335900000019</c:v>
                </c:pt>
                <c:pt idx="3427">
                  <c:v>2416.9921899999999</c:v>
                </c:pt>
                <c:pt idx="3428">
                  <c:v>2416.9921899999999</c:v>
                </c:pt>
                <c:pt idx="3429">
                  <c:v>2416.9921899999999</c:v>
                </c:pt>
                <c:pt idx="3430">
                  <c:v>2419.4335900000019</c:v>
                </c:pt>
                <c:pt idx="3431">
                  <c:v>2416.9921899999999</c:v>
                </c:pt>
                <c:pt idx="3432">
                  <c:v>2416.9921899999999</c:v>
                </c:pt>
                <c:pt idx="3433">
                  <c:v>2416.9921899999999</c:v>
                </c:pt>
                <c:pt idx="3434">
                  <c:v>2416.9921899999999</c:v>
                </c:pt>
                <c:pt idx="3435">
                  <c:v>2416.9921899999999</c:v>
                </c:pt>
                <c:pt idx="3436">
                  <c:v>2416.9921899999999</c:v>
                </c:pt>
                <c:pt idx="3437">
                  <c:v>2419.4335900000019</c:v>
                </c:pt>
                <c:pt idx="3438">
                  <c:v>2419.4335900000019</c:v>
                </c:pt>
                <c:pt idx="3439">
                  <c:v>2419.4335900000019</c:v>
                </c:pt>
                <c:pt idx="3440">
                  <c:v>2416.9921899999999</c:v>
                </c:pt>
                <c:pt idx="3441">
                  <c:v>2416.9921899999999</c:v>
                </c:pt>
                <c:pt idx="3442">
                  <c:v>2419.4335900000019</c:v>
                </c:pt>
                <c:pt idx="3443">
                  <c:v>2416.9921899999999</c:v>
                </c:pt>
                <c:pt idx="3444">
                  <c:v>2416.9921899999999</c:v>
                </c:pt>
                <c:pt idx="3445">
                  <c:v>2419.4335900000019</c:v>
                </c:pt>
                <c:pt idx="3446">
                  <c:v>2419.4335900000019</c:v>
                </c:pt>
                <c:pt idx="3447">
                  <c:v>2419.4335900000019</c:v>
                </c:pt>
                <c:pt idx="3448">
                  <c:v>2416.9921899999999</c:v>
                </c:pt>
                <c:pt idx="3449">
                  <c:v>2416.9921899999999</c:v>
                </c:pt>
                <c:pt idx="3450">
                  <c:v>2416.9921899999999</c:v>
                </c:pt>
                <c:pt idx="3451">
                  <c:v>2416.9921899999999</c:v>
                </c:pt>
                <c:pt idx="3452">
                  <c:v>2416.9921899999999</c:v>
                </c:pt>
                <c:pt idx="3453">
                  <c:v>2416.9921899999999</c:v>
                </c:pt>
                <c:pt idx="3454">
                  <c:v>2419.4335900000019</c:v>
                </c:pt>
                <c:pt idx="3455">
                  <c:v>2419.4335900000019</c:v>
                </c:pt>
                <c:pt idx="3456">
                  <c:v>2419.4335900000019</c:v>
                </c:pt>
                <c:pt idx="3457">
                  <c:v>2416.9921899999999</c:v>
                </c:pt>
                <c:pt idx="3458">
                  <c:v>2416.9921899999999</c:v>
                </c:pt>
                <c:pt idx="3459">
                  <c:v>2419.4335900000019</c:v>
                </c:pt>
                <c:pt idx="3460">
                  <c:v>2416.9921899999999</c:v>
                </c:pt>
                <c:pt idx="3461">
                  <c:v>2419.4335900000019</c:v>
                </c:pt>
                <c:pt idx="3462">
                  <c:v>2416.9921899999999</c:v>
                </c:pt>
                <c:pt idx="3463">
                  <c:v>2419.4335900000019</c:v>
                </c:pt>
                <c:pt idx="3464">
                  <c:v>2416.9921899999999</c:v>
                </c:pt>
                <c:pt idx="3465">
                  <c:v>2419.4335900000019</c:v>
                </c:pt>
                <c:pt idx="3466">
                  <c:v>2419.4335900000019</c:v>
                </c:pt>
                <c:pt idx="3467">
                  <c:v>2416.9921899999999</c:v>
                </c:pt>
                <c:pt idx="3468">
                  <c:v>2416.9921899999999</c:v>
                </c:pt>
                <c:pt idx="3469">
                  <c:v>2416.9921899999999</c:v>
                </c:pt>
                <c:pt idx="3470">
                  <c:v>2419.4335900000019</c:v>
                </c:pt>
                <c:pt idx="3471">
                  <c:v>2419.4335900000019</c:v>
                </c:pt>
                <c:pt idx="3472">
                  <c:v>2419.4335900000019</c:v>
                </c:pt>
                <c:pt idx="3473">
                  <c:v>2419.4335900000019</c:v>
                </c:pt>
                <c:pt idx="3474">
                  <c:v>2416.9921899999999</c:v>
                </c:pt>
                <c:pt idx="3475">
                  <c:v>2419.4335900000019</c:v>
                </c:pt>
                <c:pt idx="3476">
                  <c:v>2419.4335900000019</c:v>
                </c:pt>
                <c:pt idx="3477">
                  <c:v>2419.4335900000019</c:v>
                </c:pt>
                <c:pt idx="3478">
                  <c:v>2419.4335900000019</c:v>
                </c:pt>
                <c:pt idx="3479">
                  <c:v>2419.4335900000019</c:v>
                </c:pt>
                <c:pt idx="3480">
                  <c:v>2419.4335900000019</c:v>
                </c:pt>
                <c:pt idx="3481">
                  <c:v>2419.4335900000019</c:v>
                </c:pt>
                <c:pt idx="3482">
                  <c:v>2416.9921899999999</c:v>
                </c:pt>
                <c:pt idx="3483">
                  <c:v>2419.4335900000019</c:v>
                </c:pt>
                <c:pt idx="3484">
                  <c:v>2419.4335900000019</c:v>
                </c:pt>
                <c:pt idx="3485">
                  <c:v>2416.9921899999999</c:v>
                </c:pt>
                <c:pt idx="3486">
                  <c:v>2419.4335900000019</c:v>
                </c:pt>
                <c:pt idx="3487">
                  <c:v>2416.9921899999999</c:v>
                </c:pt>
                <c:pt idx="3488">
                  <c:v>2416.9921899999999</c:v>
                </c:pt>
                <c:pt idx="3489">
                  <c:v>2416.9921899999999</c:v>
                </c:pt>
                <c:pt idx="3490">
                  <c:v>2419.4335900000019</c:v>
                </c:pt>
                <c:pt idx="3491">
                  <c:v>2416.9921899999999</c:v>
                </c:pt>
                <c:pt idx="3492">
                  <c:v>2419.4335900000019</c:v>
                </c:pt>
                <c:pt idx="3493">
                  <c:v>2416.9921899999999</c:v>
                </c:pt>
                <c:pt idx="3494">
                  <c:v>2419.4335900000019</c:v>
                </c:pt>
                <c:pt idx="3495">
                  <c:v>2419.4335900000019</c:v>
                </c:pt>
                <c:pt idx="3496">
                  <c:v>2419.4335900000019</c:v>
                </c:pt>
                <c:pt idx="3497">
                  <c:v>2419.4335900000019</c:v>
                </c:pt>
                <c:pt idx="3498">
                  <c:v>2419.4335900000019</c:v>
                </c:pt>
                <c:pt idx="3499">
                  <c:v>2419.4335900000019</c:v>
                </c:pt>
                <c:pt idx="3500">
                  <c:v>2416.9921899999999</c:v>
                </c:pt>
                <c:pt idx="3501">
                  <c:v>2416.9921899999999</c:v>
                </c:pt>
                <c:pt idx="3502">
                  <c:v>2419.4335900000019</c:v>
                </c:pt>
                <c:pt idx="3503">
                  <c:v>2416.9921899999999</c:v>
                </c:pt>
                <c:pt idx="3504">
                  <c:v>2419.4335900000019</c:v>
                </c:pt>
                <c:pt idx="3505">
                  <c:v>2416.9921899999999</c:v>
                </c:pt>
                <c:pt idx="3506">
                  <c:v>2419.4335900000019</c:v>
                </c:pt>
                <c:pt idx="3507">
                  <c:v>2416.9921899999999</c:v>
                </c:pt>
                <c:pt idx="3508">
                  <c:v>2419.4335900000019</c:v>
                </c:pt>
                <c:pt idx="3509">
                  <c:v>2419.4335900000019</c:v>
                </c:pt>
                <c:pt idx="3510">
                  <c:v>2416.9921899999999</c:v>
                </c:pt>
                <c:pt idx="3511">
                  <c:v>2416.9921899999999</c:v>
                </c:pt>
                <c:pt idx="3512">
                  <c:v>2419.4335900000019</c:v>
                </c:pt>
                <c:pt idx="3513">
                  <c:v>2416.9921899999999</c:v>
                </c:pt>
                <c:pt idx="3514">
                  <c:v>2419.4335900000019</c:v>
                </c:pt>
                <c:pt idx="3515">
                  <c:v>2419.4335900000019</c:v>
                </c:pt>
                <c:pt idx="3516">
                  <c:v>2419.4335900000019</c:v>
                </c:pt>
                <c:pt idx="3517">
                  <c:v>2419.4335900000019</c:v>
                </c:pt>
                <c:pt idx="3518">
                  <c:v>2419.4335900000019</c:v>
                </c:pt>
                <c:pt idx="3519">
                  <c:v>2416.9921899999999</c:v>
                </c:pt>
                <c:pt idx="3520">
                  <c:v>2416.9921899999999</c:v>
                </c:pt>
                <c:pt idx="3521">
                  <c:v>2416.9921899999999</c:v>
                </c:pt>
                <c:pt idx="3522">
                  <c:v>2416.9921899999999</c:v>
                </c:pt>
                <c:pt idx="3523">
                  <c:v>2416.9921899999999</c:v>
                </c:pt>
                <c:pt idx="3524">
                  <c:v>2416.9921899999999</c:v>
                </c:pt>
                <c:pt idx="3525">
                  <c:v>2419.4335900000019</c:v>
                </c:pt>
                <c:pt idx="3526">
                  <c:v>2416.9921899999999</c:v>
                </c:pt>
                <c:pt idx="3527">
                  <c:v>2419.4335900000019</c:v>
                </c:pt>
                <c:pt idx="3528">
                  <c:v>2419.4335900000019</c:v>
                </c:pt>
                <c:pt idx="3529">
                  <c:v>2419.4335900000019</c:v>
                </c:pt>
                <c:pt idx="3530">
                  <c:v>2416.9921899999999</c:v>
                </c:pt>
                <c:pt idx="3531">
                  <c:v>2416.9921899999999</c:v>
                </c:pt>
                <c:pt idx="3532">
                  <c:v>2419.4335900000019</c:v>
                </c:pt>
                <c:pt idx="3533">
                  <c:v>2419.4335900000019</c:v>
                </c:pt>
                <c:pt idx="3534">
                  <c:v>2419.4335900000019</c:v>
                </c:pt>
                <c:pt idx="3535">
                  <c:v>2419.4335900000019</c:v>
                </c:pt>
                <c:pt idx="3536">
                  <c:v>2419.4335900000019</c:v>
                </c:pt>
                <c:pt idx="3537">
                  <c:v>2416.9921899999999</c:v>
                </c:pt>
                <c:pt idx="3538">
                  <c:v>2419.4335900000019</c:v>
                </c:pt>
                <c:pt idx="3539">
                  <c:v>2416.9921899999999</c:v>
                </c:pt>
                <c:pt idx="3540">
                  <c:v>2416.9921899999999</c:v>
                </c:pt>
                <c:pt idx="3541">
                  <c:v>2419.4335900000019</c:v>
                </c:pt>
                <c:pt idx="3542">
                  <c:v>2419.4335900000019</c:v>
                </c:pt>
                <c:pt idx="3543">
                  <c:v>2419.4335900000019</c:v>
                </c:pt>
                <c:pt idx="3544">
                  <c:v>2416.9921899999999</c:v>
                </c:pt>
                <c:pt idx="3545">
                  <c:v>2416.9921899999999</c:v>
                </c:pt>
                <c:pt idx="3546">
                  <c:v>2419.4335900000019</c:v>
                </c:pt>
                <c:pt idx="3547">
                  <c:v>2419.4335900000019</c:v>
                </c:pt>
                <c:pt idx="3548">
                  <c:v>2419.4335900000019</c:v>
                </c:pt>
                <c:pt idx="3549">
                  <c:v>2416.9921899999999</c:v>
                </c:pt>
                <c:pt idx="3550">
                  <c:v>2419.4335900000019</c:v>
                </c:pt>
                <c:pt idx="3551">
                  <c:v>2416.9921899999999</c:v>
                </c:pt>
                <c:pt idx="3552">
                  <c:v>2419.4335900000019</c:v>
                </c:pt>
                <c:pt idx="3553">
                  <c:v>2416.9921899999999</c:v>
                </c:pt>
                <c:pt idx="3554">
                  <c:v>2419.4335900000019</c:v>
                </c:pt>
                <c:pt idx="3555">
                  <c:v>2419.4335900000019</c:v>
                </c:pt>
                <c:pt idx="3556">
                  <c:v>2416.9921899999999</c:v>
                </c:pt>
                <c:pt idx="3557">
                  <c:v>2416.9921899999999</c:v>
                </c:pt>
                <c:pt idx="3558">
                  <c:v>2416.9921899999999</c:v>
                </c:pt>
                <c:pt idx="3559">
                  <c:v>2419.4335900000019</c:v>
                </c:pt>
                <c:pt idx="3560">
                  <c:v>2416.9921899999999</c:v>
                </c:pt>
                <c:pt idx="3561">
                  <c:v>2416.9921899999999</c:v>
                </c:pt>
                <c:pt idx="3562">
                  <c:v>2419.4335900000019</c:v>
                </c:pt>
                <c:pt idx="3563">
                  <c:v>2419.4335900000019</c:v>
                </c:pt>
                <c:pt idx="3564">
                  <c:v>2416.9921899999999</c:v>
                </c:pt>
                <c:pt idx="3565">
                  <c:v>2419.4335900000019</c:v>
                </c:pt>
                <c:pt idx="3566">
                  <c:v>2419.4335900000019</c:v>
                </c:pt>
                <c:pt idx="3567">
                  <c:v>2419.4335900000019</c:v>
                </c:pt>
                <c:pt idx="3568">
                  <c:v>2416.9921899999999</c:v>
                </c:pt>
                <c:pt idx="3569">
                  <c:v>2419.4335900000019</c:v>
                </c:pt>
                <c:pt idx="3570">
                  <c:v>2416.9921899999999</c:v>
                </c:pt>
                <c:pt idx="3571">
                  <c:v>2416.9921899999999</c:v>
                </c:pt>
                <c:pt idx="3572">
                  <c:v>2416.9921899999999</c:v>
                </c:pt>
                <c:pt idx="3573">
                  <c:v>2416.9921899999999</c:v>
                </c:pt>
                <c:pt idx="3574">
                  <c:v>2419.4335900000019</c:v>
                </c:pt>
                <c:pt idx="3575">
                  <c:v>2419.4335900000019</c:v>
                </c:pt>
                <c:pt idx="3576">
                  <c:v>2416.9921899999999</c:v>
                </c:pt>
                <c:pt idx="3577">
                  <c:v>2416.9921899999999</c:v>
                </c:pt>
                <c:pt idx="3578">
                  <c:v>2419.4335900000019</c:v>
                </c:pt>
                <c:pt idx="3579">
                  <c:v>2419.4335900000019</c:v>
                </c:pt>
                <c:pt idx="3580">
                  <c:v>2419.4335900000019</c:v>
                </c:pt>
                <c:pt idx="3581">
                  <c:v>2419.4335900000019</c:v>
                </c:pt>
                <c:pt idx="3582">
                  <c:v>2416.9921899999999</c:v>
                </c:pt>
                <c:pt idx="3583">
                  <c:v>2419.4335900000019</c:v>
                </c:pt>
                <c:pt idx="3584">
                  <c:v>2419.4335900000019</c:v>
                </c:pt>
                <c:pt idx="3585">
                  <c:v>2419.4335900000019</c:v>
                </c:pt>
                <c:pt idx="3586">
                  <c:v>2416.9921899999999</c:v>
                </c:pt>
                <c:pt idx="3587">
                  <c:v>2416.9921899999999</c:v>
                </c:pt>
                <c:pt idx="3588">
                  <c:v>2416.9921899999999</c:v>
                </c:pt>
                <c:pt idx="3589">
                  <c:v>2419.4335900000019</c:v>
                </c:pt>
                <c:pt idx="3590">
                  <c:v>2416.9921899999999</c:v>
                </c:pt>
                <c:pt idx="3591">
                  <c:v>2416.9921899999999</c:v>
                </c:pt>
                <c:pt idx="3592">
                  <c:v>2416.9921899999999</c:v>
                </c:pt>
                <c:pt idx="3593">
                  <c:v>2419.4335900000019</c:v>
                </c:pt>
                <c:pt idx="3594">
                  <c:v>2416.9921899999999</c:v>
                </c:pt>
                <c:pt idx="3595">
                  <c:v>2416.9921899999999</c:v>
                </c:pt>
                <c:pt idx="3596">
                  <c:v>2416.9921899999999</c:v>
                </c:pt>
                <c:pt idx="3597">
                  <c:v>2419.4335900000019</c:v>
                </c:pt>
                <c:pt idx="3598">
                  <c:v>2416.9921899999999</c:v>
                </c:pt>
                <c:pt idx="3599">
                  <c:v>2416.9921899999999</c:v>
                </c:pt>
                <c:pt idx="3600">
                  <c:v>2419.4335900000019</c:v>
                </c:pt>
                <c:pt idx="3601">
                  <c:v>2416.9921899999999</c:v>
                </c:pt>
                <c:pt idx="3602">
                  <c:v>2416.9921899999999</c:v>
                </c:pt>
                <c:pt idx="3603">
                  <c:v>2419.4335900000019</c:v>
                </c:pt>
                <c:pt idx="3604">
                  <c:v>2419.4335900000019</c:v>
                </c:pt>
                <c:pt idx="3605">
                  <c:v>2416.9921899999999</c:v>
                </c:pt>
                <c:pt idx="3606">
                  <c:v>2416.9921899999999</c:v>
                </c:pt>
                <c:pt idx="3607">
                  <c:v>2416.9921899999999</c:v>
                </c:pt>
                <c:pt idx="3608">
                  <c:v>2419.4335900000019</c:v>
                </c:pt>
                <c:pt idx="3609">
                  <c:v>2419.4335900000019</c:v>
                </c:pt>
                <c:pt idx="3610">
                  <c:v>2419.4335900000019</c:v>
                </c:pt>
                <c:pt idx="3611">
                  <c:v>2416.9921899999999</c:v>
                </c:pt>
                <c:pt idx="3612">
                  <c:v>2419.4335900000019</c:v>
                </c:pt>
                <c:pt idx="3613">
                  <c:v>2419.4335900000019</c:v>
                </c:pt>
                <c:pt idx="3614">
                  <c:v>2419.4335900000019</c:v>
                </c:pt>
                <c:pt idx="3615">
                  <c:v>2419.4335900000019</c:v>
                </c:pt>
                <c:pt idx="3616">
                  <c:v>2416.9921899999999</c:v>
                </c:pt>
                <c:pt idx="3617">
                  <c:v>2419.4335900000019</c:v>
                </c:pt>
                <c:pt idx="3618">
                  <c:v>2416.9921899999999</c:v>
                </c:pt>
                <c:pt idx="3619">
                  <c:v>2419.4335900000019</c:v>
                </c:pt>
                <c:pt idx="3620">
                  <c:v>2416.9921899999999</c:v>
                </c:pt>
                <c:pt idx="3621">
                  <c:v>2416.9921899999999</c:v>
                </c:pt>
                <c:pt idx="3622">
                  <c:v>2419.4335900000019</c:v>
                </c:pt>
                <c:pt idx="3623">
                  <c:v>2416.9921899999999</c:v>
                </c:pt>
                <c:pt idx="3624">
                  <c:v>2416.9921899999999</c:v>
                </c:pt>
                <c:pt idx="3625">
                  <c:v>2419.4335900000019</c:v>
                </c:pt>
                <c:pt idx="3626">
                  <c:v>2419.4335900000019</c:v>
                </c:pt>
                <c:pt idx="3627">
                  <c:v>2416.9921899999999</c:v>
                </c:pt>
                <c:pt idx="3628">
                  <c:v>2419.4335900000019</c:v>
                </c:pt>
                <c:pt idx="3629">
                  <c:v>2419.4335900000019</c:v>
                </c:pt>
                <c:pt idx="3630">
                  <c:v>2416.9921899999999</c:v>
                </c:pt>
                <c:pt idx="3631">
                  <c:v>2416.9921899999999</c:v>
                </c:pt>
                <c:pt idx="3632">
                  <c:v>2419.4335900000019</c:v>
                </c:pt>
                <c:pt idx="3633">
                  <c:v>2419.4335900000019</c:v>
                </c:pt>
                <c:pt idx="3634">
                  <c:v>2419.4335900000019</c:v>
                </c:pt>
                <c:pt idx="3635">
                  <c:v>2419.4335900000019</c:v>
                </c:pt>
                <c:pt idx="3636">
                  <c:v>2419.4335900000019</c:v>
                </c:pt>
                <c:pt idx="3637">
                  <c:v>2416.9921899999999</c:v>
                </c:pt>
                <c:pt idx="3638">
                  <c:v>2419.4335900000019</c:v>
                </c:pt>
                <c:pt idx="3639">
                  <c:v>2416.9921899999999</c:v>
                </c:pt>
                <c:pt idx="3640">
                  <c:v>2419.4335900000019</c:v>
                </c:pt>
                <c:pt idx="3641">
                  <c:v>2419.4335900000019</c:v>
                </c:pt>
                <c:pt idx="3642">
                  <c:v>2419.4335900000019</c:v>
                </c:pt>
                <c:pt idx="3643">
                  <c:v>2419.4335900000019</c:v>
                </c:pt>
                <c:pt idx="3644">
                  <c:v>2416.9921899999999</c:v>
                </c:pt>
                <c:pt idx="3645">
                  <c:v>2416.9921899999999</c:v>
                </c:pt>
                <c:pt idx="3646">
                  <c:v>2419.4335900000019</c:v>
                </c:pt>
                <c:pt idx="3647">
                  <c:v>2416.9921899999999</c:v>
                </c:pt>
                <c:pt idx="3648">
                  <c:v>2416.9921899999999</c:v>
                </c:pt>
                <c:pt idx="3649">
                  <c:v>2416.9921899999999</c:v>
                </c:pt>
                <c:pt idx="3650">
                  <c:v>2419.4335900000019</c:v>
                </c:pt>
                <c:pt idx="3651">
                  <c:v>2419.4335900000019</c:v>
                </c:pt>
                <c:pt idx="3652">
                  <c:v>2419.4335900000019</c:v>
                </c:pt>
                <c:pt idx="3653">
                  <c:v>2416.9921899999999</c:v>
                </c:pt>
                <c:pt idx="3654">
                  <c:v>2419.4335900000019</c:v>
                </c:pt>
                <c:pt idx="3655">
                  <c:v>2419.4335900000019</c:v>
                </c:pt>
                <c:pt idx="3656">
                  <c:v>2416.9921899999999</c:v>
                </c:pt>
                <c:pt idx="3657">
                  <c:v>2419.4335900000019</c:v>
                </c:pt>
                <c:pt idx="3658">
                  <c:v>2419.4335900000019</c:v>
                </c:pt>
                <c:pt idx="3659">
                  <c:v>2419.4335900000019</c:v>
                </c:pt>
                <c:pt idx="3660">
                  <c:v>2416.9921899999999</c:v>
                </c:pt>
                <c:pt idx="3661">
                  <c:v>2419.4335900000019</c:v>
                </c:pt>
                <c:pt idx="3662">
                  <c:v>2419.4335900000019</c:v>
                </c:pt>
                <c:pt idx="3663">
                  <c:v>2419.4335900000019</c:v>
                </c:pt>
                <c:pt idx="3664">
                  <c:v>2416.9921899999999</c:v>
                </c:pt>
                <c:pt idx="3665">
                  <c:v>2419.4335900000019</c:v>
                </c:pt>
                <c:pt idx="3666">
                  <c:v>2419.4335900000019</c:v>
                </c:pt>
                <c:pt idx="3667">
                  <c:v>2419.4335900000019</c:v>
                </c:pt>
                <c:pt idx="3668">
                  <c:v>2416.9921899999999</c:v>
                </c:pt>
                <c:pt idx="3669">
                  <c:v>2416.9921899999999</c:v>
                </c:pt>
                <c:pt idx="3670">
                  <c:v>2416.9921899999999</c:v>
                </c:pt>
                <c:pt idx="3671">
                  <c:v>2416.9921899999999</c:v>
                </c:pt>
                <c:pt idx="3672">
                  <c:v>2419.4335900000019</c:v>
                </c:pt>
                <c:pt idx="3673">
                  <c:v>2419.4335900000019</c:v>
                </c:pt>
                <c:pt idx="3674">
                  <c:v>2416.9921899999999</c:v>
                </c:pt>
                <c:pt idx="3675">
                  <c:v>2419.4335900000019</c:v>
                </c:pt>
                <c:pt idx="3676">
                  <c:v>2419.4335900000019</c:v>
                </c:pt>
                <c:pt idx="3677">
                  <c:v>2419.4335900000019</c:v>
                </c:pt>
                <c:pt idx="3678">
                  <c:v>2419.4335900000019</c:v>
                </c:pt>
                <c:pt idx="3679">
                  <c:v>2416.9921899999999</c:v>
                </c:pt>
                <c:pt idx="3680">
                  <c:v>2419.4335900000019</c:v>
                </c:pt>
                <c:pt idx="3681">
                  <c:v>2416.9921899999999</c:v>
                </c:pt>
                <c:pt idx="3682">
                  <c:v>2416.9921899999999</c:v>
                </c:pt>
                <c:pt idx="3683">
                  <c:v>2416.9921899999999</c:v>
                </c:pt>
                <c:pt idx="3684">
                  <c:v>2419.4335900000019</c:v>
                </c:pt>
                <c:pt idx="3685">
                  <c:v>2416.9921899999999</c:v>
                </c:pt>
                <c:pt idx="3686">
                  <c:v>2419.4335900000019</c:v>
                </c:pt>
                <c:pt idx="3687">
                  <c:v>2416.9921899999999</c:v>
                </c:pt>
                <c:pt idx="3688">
                  <c:v>2416.9921899999999</c:v>
                </c:pt>
                <c:pt idx="3689">
                  <c:v>2416.9921899999999</c:v>
                </c:pt>
                <c:pt idx="3690">
                  <c:v>2416.9921899999999</c:v>
                </c:pt>
                <c:pt idx="3691">
                  <c:v>2419.4335900000019</c:v>
                </c:pt>
                <c:pt idx="3692">
                  <c:v>2419.4335900000019</c:v>
                </c:pt>
                <c:pt idx="3693">
                  <c:v>2416.9921899999999</c:v>
                </c:pt>
                <c:pt idx="3694">
                  <c:v>2416.9921899999999</c:v>
                </c:pt>
                <c:pt idx="3695">
                  <c:v>2416.9921899999999</c:v>
                </c:pt>
                <c:pt idx="3696">
                  <c:v>2419.4335900000019</c:v>
                </c:pt>
                <c:pt idx="3697">
                  <c:v>2419.4335900000019</c:v>
                </c:pt>
                <c:pt idx="3698">
                  <c:v>2416.9921899999999</c:v>
                </c:pt>
                <c:pt idx="3699">
                  <c:v>2416.9921899999999</c:v>
                </c:pt>
                <c:pt idx="3700">
                  <c:v>2416.9921899999999</c:v>
                </c:pt>
                <c:pt idx="3701">
                  <c:v>2416.9921899999999</c:v>
                </c:pt>
                <c:pt idx="3702">
                  <c:v>2419.4335900000019</c:v>
                </c:pt>
                <c:pt idx="3703">
                  <c:v>2416.9921899999999</c:v>
                </c:pt>
                <c:pt idx="3704">
                  <c:v>2416.9921899999999</c:v>
                </c:pt>
                <c:pt idx="3705">
                  <c:v>2419.4335900000019</c:v>
                </c:pt>
                <c:pt idx="3706">
                  <c:v>2419.4335900000019</c:v>
                </c:pt>
                <c:pt idx="3707">
                  <c:v>2419.4335900000019</c:v>
                </c:pt>
                <c:pt idx="3708">
                  <c:v>2419.4335900000019</c:v>
                </c:pt>
                <c:pt idx="3709">
                  <c:v>2416.9921899999999</c:v>
                </c:pt>
                <c:pt idx="3710">
                  <c:v>2419.4335900000019</c:v>
                </c:pt>
                <c:pt idx="3711">
                  <c:v>2416.9921899999999</c:v>
                </c:pt>
                <c:pt idx="3712">
                  <c:v>2419.4335900000019</c:v>
                </c:pt>
                <c:pt idx="3713">
                  <c:v>2416.9921899999999</c:v>
                </c:pt>
                <c:pt idx="3714">
                  <c:v>2419.4335900000019</c:v>
                </c:pt>
                <c:pt idx="3715">
                  <c:v>2416.9921899999999</c:v>
                </c:pt>
                <c:pt idx="3716">
                  <c:v>2416.9921899999999</c:v>
                </c:pt>
                <c:pt idx="3717">
                  <c:v>2416.9921899999999</c:v>
                </c:pt>
                <c:pt idx="3718">
                  <c:v>2419.4335900000019</c:v>
                </c:pt>
                <c:pt idx="3719">
                  <c:v>2416.9921899999999</c:v>
                </c:pt>
                <c:pt idx="3720">
                  <c:v>2416.9921899999999</c:v>
                </c:pt>
                <c:pt idx="3721">
                  <c:v>2419.4335900000019</c:v>
                </c:pt>
                <c:pt idx="3722">
                  <c:v>2416.9921899999999</c:v>
                </c:pt>
                <c:pt idx="3723">
                  <c:v>2416.9921899999999</c:v>
                </c:pt>
                <c:pt idx="3724">
                  <c:v>2419.4335900000019</c:v>
                </c:pt>
                <c:pt idx="3725">
                  <c:v>2419.4335900000019</c:v>
                </c:pt>
                <c:pt idx="3726">
                  <c:v>2416.9921899999999</c:v>
                </c:pt>
                <c:pt idx="3727">
                  <c:v>2419.4335900000019</c:v>
                </c:pt>
                <c:pt idx="3728">
                  <c:v>2416.9921899999999</c:v>
                </c:pt>
                <c:pt idx="3729">
                  <c:v>2416.9921899999999</c:v>
                </c:pt>
                <c:pt idx="3730">
                  <c:v>2416.9921899999999</c:v>
                </c:pt>
                <c:pt idx="3731">
                  <c:v>2416.9921899999999</c:v>
                </c:pt>
                <c:pt idx="3732">
                  <c:v>2416.9921899999999</c:v>
                </c:pt>
                <c:pt idx="3733">
                  <c:v>2419.4335900000019</c:v>
                </c:pt>
                <c:pt idx="3734">
                  <c:v>2419.4335900000019</c:v>
                </c:pt>
                <c:pt idx="3735">
                  <c:v>2416.9921899999999</c:v>
                </c:pt>
                <c:pt idx="3736">
                  <c:v>2419.4335900000019</c:v>
                </c:pt>
                <c:pt idx="3737">
                  <c:v>2416.9921899999999</c:v>
                </c:pt>
                <c:pt idx="3738">
                  <c:v>2419.4335900000019</c:v>
                </c:pt>
                <c:pt idx="3739">
                  <c:v>2416.9921899999999</c:v>
                </c:pt>
                <c:pt idx="3740">
                  <c:v>2419.4335900000019</c:v>
                </c:pt>
                <c:pt idx="3741">
                  <c:v>2416.9921899999999</c:v>
                </c:pt>
                <c:pt idx="3742">
                  <c:v>2419.4335900000019</c:v>
                </c:pt>
                <c:pt idx="3743">
                  <c:v>2419.4335900000019</c:v>
                </c:pt>
                <c:pt idx="3744">
                  <c:v>2416.9921899999999</c:v>
                </c:pt>
                <c:pt idx="3745">
                  <c:v>2419.4335900000019</c:v>
                </c:pt>
                <c:pt idx="3746">
                  <c:v>2419.4335900000019</c:v>
                </c:pt>
                <c:pt idx="3747">
                  <c:v>2419.4335900000019</c:v>
                </c:pt>
                <c:pt idx="3748">
                  <c:v>2416.9921899999999</c:v>
                </c:pt>
                <c:pt idx="3749">
                  <c:v>2419.4335900000019</c:v>
                </c:pt>
                <c:pt idx="3750">
                  <c:v>2416.9921899999999</c:v>
                </c:pt>
                <c:pt idx="3751">
                  <c:v>2419.4335900000019</c:v>
                </c:pt>
                <c:pt idx="3752">
                  <c:v>2419.4335900000019</c:v>
                </c:pt>
                <c:pt idx="3753">
                  <c:v>2416.9921899999999</c:v>
                </c:pt>
                <c:pt idx="3754">
                  <c:v>2419.4335900000019</c:v>
                </c:pt>
                <c:pt idx="3755">
                  <c:v>2419.4335900000019</c:v>
                </c:pt>
                <c:pt idx="3756">
                  <c:v>2419.4335900000019</c:v>
                </c:pt>
                <c:pt idx="3757">
                  <c:v>2419.4335900000019</c:v>
                </c:pt>
                <c:pt idx="3758">
                  <c:v>2419.4335900000019</c:v>
                </c:pt>
                <c:pt idx="3759">
                  <c:v>2419.4335900000019</c:v>
                </c:pt>
                <c:pt idx="3760">
                  <c:v>2419.4335900000019</c:v>
                </c:pt>
                <c:pt idx="3761">
                  <c:v>2416.9921899999999</c:v>
                </c:pt>
                <c:pt idx="3762">
                  <c:v>2416.9921899999999</c:v>
                </c:pt>
                <c:pt idx="3763">
                  <c:v>2416.9921899999999</c:v>
                </c:pt>
                <c:pt idx="3764">
                  <c:v>2419.4335900000019</c:v>
                </c:pt>
                <c:pt idx="3765">
                  <c:v>2419.4335900000019</c:v>
                </c:pt>
                <c:pt idx="3766">
                  <c:v>2416.9921899999999</c:v>
                </c:pt>
                <c:pt idx="3767">
                  <c:v>2419.4335900000019</c:v>
                </c:pt>
                <c:pt idx="3768">
                  <c:v>2416.9921899999999</c:v>
                </c:pt>
                <c:pt idx="3769">
                  <c:v>2416.9921899999999</c:v>
                </c:pt>
                <c:pt idx="3770">
                  <c:v>2416.9921899999999</c:v>
                </c:pt>
                <c:pt idx="3771">
                  <c:v>2419.4335900000019</c:v>
                </c:pt>
                <c:pt idx="3772">
                  <c:v>2419.4335900000019</c:v>
                </c:pt>
                <c:pt idx="3773">
                  <c:v>2416.9921899999999</c:v>
                </c:pt>
                <c:pt idx="3774">
                  <c:v>2419.4335900000019</c:v>
                </c:pt>
                <c:pt idx="3775">
                  <c:v>2416.9921899999999</c:v>
                </c:pt>
                <c:pt idx="3776">
                  <c:v>2419.4335900000019</c:v>
                </c:pt>
                <c:pt idx="3777">
                  <c:v>2416.9921899999999</c:v>
                </c:pt>
                <c:pt idx="3778">
                  <c:v>2419.4335900000019</c:v>
                </c:pt>
                <c:pt idx="3779">
                  <c:v>2419.4335900000019</c:v>
                </c:pt>
                <c:pt idx="3780">
                  <c:v>2419.4335900000019</c:v>
                </c:pt>
                <c:pt idx="3781">
                  <c:v>2416.9921899999999</c:v>
                </c:pt>
                <c:pt idx="3782">
                  <c:v>2416.9921899999999</c:v>
                </c:pt>
                <c:pt idx="3783">
                  <c:v>2416.9921899999999</c:v>
                </c:pt>
                <c:pt idx="3784">
                  <c:v>2419.4335900000019</c:v>
                </c:pt>
                <c:pt idx="3785">
                  <c:v>2416.9921899999999</c:v>
                </c:pt>
                <c:pt idx="3786">
                  <c:v>2419.4335900000019</c:v>
                </c:pt>
                <c:pt idx="3787">
                  <c:v>2416.9921899999999</c:v>
                </c:pt>
                <c:pt idx="3788">
                  <c:v>2416.9921899999999</c:v>
                </c:pt>
                <c:pt idx="3789">
                  <c:v>2416.9921899999999</c:v>
                </c:pt>
                <c:pt idx="3790">
                  <c:v>2416.9921899999999</c:v>
                </c:pt>
                <c:pt idx="3791">
                  <c:v>2416.9921899999999</c:v>
                </c:pt>
                <c:pt idx="3792">
                  <c:v>2416.9921899999999</c:v>
                </c:pt>
                <c:pt idx="3793">
                  <c:v>2416.9921899999999</c:v>
                </c:pt>
                <c:pt idx="3794">
                  <c:v>2416.9921899999999</c:v>
                </c:pt>
                <c:pt idx="3795">
                  <c:v>2416.9921899999999</c:v>
                </c:pt>
                <c:pt idx="3796">
                  <c:v>2416.9921899999999</c:v>
                </c:pt>
                <c:pt idx="3797">
                  <c:v>2419.4335900000019</c:v>
                </c:pt>
                <c:pt idx="3798">
                  <c:v>2419.4335900000019</c:v>
                </c:pt>
                <c:pt idx="3799">
                  <c:v>2416.9921899999999</c:v>
                </c:pt>
                <c:pt idx="3800">
                  <c:v>2416.9921899999999</c:v>
                </c:pt>
                <c:pt idx="3801">
                  <c:v>2416.9921899999999</c:v>
                </c:pt>
                <c:pt idx="3802">
                  <c:v>2416.9921899999999</c:v>
                </c:pt>
                <c:pt idx="3803">
                  <c:v>2416.9921899999999</c:v>
                </c:pt>
                <c:pt idx="3804">
                  <c:v>2419.4335900000019</c:v>
                </c:pt>
                <c:pt idx="3805">
                  <c:v>2416.9921899999999</c:v>
                </c:pt>
                <c:pt idx="3806">
                  <c:v>2419.4335900000019</c:v>
                </c:pt>
                <c:pt idx="3807">
                  <c:v>2419.4335900000019</c:v>
                </c:pt>
                <c:pt idx="3808">
                  <c:v>2416.9921899999999</c:v>
                </c:pt>
                <c:pt idx="3809">
                  <c:v>2419.4335900000019</c:v>
                </c:pt>
                <c:pt idx="3810">
                  <c:v>2416.9921899999999</c:v>
                </c:pt>
                <c:pt idx="3811">
                  <c:v>2416.9921899999999</c:v>
                </c:pt>
                <c:pt idx="3812">
                  <c:v>2416.9921899999999</c:v>
                </c:pt>
                <c:pt idx="3813">
                  <c:v>2416.9921899999999</c:v>
                </c:pt>
                <c:pt idx="3814">
                  <c:v>2416.9921899999999</c:v>
                </c:pt>
                <c:pt idx="3815">
                  <c:v>2416.9921899999999</c:v>
                </c:pt>
                <c:pt idx="3816">
                  <c:v>2416.9921899999999</c:v>
                </c:pt>
                <c:pt idx="3817">
                  <c:v>2419.4335900000019</c:v>
                </c:pt>
                <c:pt idx="3818">
                  <c:v>2419.4335900000019</c:v>
                </c:pt>
                <c:pt idx="3819">
                  <c:v>2416.9921899999999</c:v>
                </c:pt>
                <c:pt idx="3820">
                  <c:v>2416.9921899999999</c:v>
                </c:pt>
                <c:pt idx="3821">
                  <c:v>2416.9921899999999</c:v>
                </c:pt>
                <c:pt idx="3822">
                  <c:v>2416.9921899999999</c:v>
                </c:pt>
                <c:pt idx="3823">
                  <c:v>2416.9921899999999</c:v>
                </c:pt>
                <c:pt idx="3824">
                  <c:v>2419.4335900000019</c:v>
                </c:pt>
                <c:pt idx="3825">
                  <c:v>2419.4335900000019</c:v>
                </c:pt>
                <c:pt idx="3826">
                  <c:v>2419.4335900000019</c:v>
                </c:pt>
                <c:pt idx="3827">
                  <c:v>2416.9921899999999</c:v>
                </c:pt>
                <c:pt idx="3828">
                  <c:v>2419.4335900000019</c:v>
                </c:pt>
                <c:pt idx="3829">
                  <c:v>2416.9921899999999</c:v>
                </c:pt>
                <c:pt idx="3830">
                  <c:v>2416.9921899999999</c:v>
                </c:pt>
                <c:pt idx="3831">
                  <c:v>2416.9921899999999</c:v>
                </c:pt>
                <c:pt idx="3832">
                  <c:v>2416.9921899999999</c:v>
                </c:pt>
                <c:pt idx="3833">
                  <c:v>2416.9921899999999</c:v>
                </c:pt>
                <c:pt idx="3834">
                  <c:v>2416.9921899999999</c:v>
                </c:pt>
                <c:pt idx="3835">
                  <c:v>2416.9921899999999</c:v>
                </c:pt>
                <c:pt idx="3836">
                  <c:v>2419.4335900000019</c:v>
                </c:pt>
                <c:pt idx="3837">
                  <c:v>2416.9921899999999</c:v>
                </c:pt>
                <c:pt idx="3838">
                  <c:v>2416.9921899999999</c:v>
                </c:pt>
                <c:pt idx="3839">
                  <c:v>2416.9921899999999</c:v>
                </c:pt>
                <c:pt idx="3840">
                  <c:v>2416.9921899999999</c:v>
                </c:pt>
                <c:pt idx="3841">
                  <c:v>2416.9921899999999</c:v>
                </c:pt>
                <c:pt idx="3842">
                  <c:v>2419.4335900000019</c:v>
                </c:pt>
                <c:pt idx="3843">
                  <c:v>2419.4335900000019</c:v>
                </c:pt>
                <c:pt idx="3844">
                  <c:v>2419.4335900000019</c:v>
                </c:pt>
                <c:pt idx="3845">
                  <c:v>2419.4335900000019</c:v>
                </c:pt>
                <c:pt idx="3846">
                  <c:v>2416.9921899999999</c:v>
                </c:pt>
                <c:pt idx="3847">
                  <c:v>2419.4335900000019</c:v>
                </c:pt>
                <c:pt idx="3848">
                  <c:v>2419.4335900000019</c:v>
                </c:pt>
                <c:pt idx="3849">
                  <c:v>2416.9921899999999</c:v>
                </c:pt>
                <c:pt idx="3850">
                  <c:v>2419.4335900000019</c:v>
                </c:pt>
                <c:pt idx="3851">
                  <c:v>2419.4335900000019</c:v>
                </c:pt>
                <c:pt idx="3852">
                  <c:v>2419.4335900000019</c:v>
                </c:pt>
                <c:pt idx="3853">
                  <c:v>2416.9921899999999</c:v>
                </c:pt>
                <c:pt idx="3854">
                  <c:v>2419.4335900000019</c:v>
                </c:pt>
                <c:pt idx="3855">
                  <c:v>2416.9921899999999</c:v>
                </c:pt>
                <c:pt idx="3856">
                  <c:v>2419.4335900000019</c:v>
                </c:pt>
                <c:pt idx="3857">
                  <c:v>2419.4335900000019</c:v>
                </c:pt>
                <c:pt idx="3858">
                  <c:v>2419.4335900000019</c:v>
                </c:pt>
                <c:pt idx="3859">
                  <c:v>2416.9921899999999</c:v>
                </c:pt>
                <c:pt idx="3860">
                  <c:v>2419.4335900000019</c:v>
                </c:pt>
                <c:pt idx="3861">
                  <c:v>2416.9921899999999</c:v>
                </c:pt>
                <c:pt idx="3862">
                  <c:v>2419.4335900000019</c:v>
                </c:pt>
                <c:pt idx="3863">
                  <c:v>2419.4335900000019</c:v>
                </c:pt>
                <c:pt idx="3864">
                  <c:v>2416.9921899999999</c:v>
                </c:pt>
                <c:pt idx="3865">
                  <c:v>2419.4335900000019</c:v>
                </c:pt>
                <c:pt idx="3866">
                  <c:v>2416.9921899999999</c:v>
                </c:pt>
                <c:pt idx="3867">
                  <c:v>2416.9921899999999</c:v>
                </c:pt>
                <c:pt idx="3868">
                  <c:v>2416.9921899999999</c:v>
                </c:pt>
                <c:pt idx="3869">
                  <c:v>2416.9921899999999</c:v>
                </c:pt>
                <c:pt idx="3870">
                  <c:v>2416.9921899999999</c:v>
                </c:pt>
                <c:pt idx="3871">
                  <c:v>2419.4335900000019</c:v>
                </c:pt>
                <c:pt idx="3872">
                  <c:v>2416.9921899999999</c:v>
                </c:pt>
                <c:pt idx="3873">
                  <c:v>2416.9921899999999</c:v>
                </c:pt>
                <c:pt idx="3874">
                  <c:v>2416.9921899999999</c:v>
                </c:pt>
                <c:pt idx="3875">
                  <c:v>2416.9921899999999</c:v>
                </c:pt>
                <c:pt idx="3876">
                  <c:v>2419.4335900000019</c:v>
                </c:pt>
                <c:pt idx="3877">
                  <c:v>2416.9921899999999</c:v>
                </c:pt>
                <c:pt idx="3878">
                  <c:v>2419.4335900000019</c:v>
                </c:pt>
                <c:pt idx="3879">
                  <c:v>2416.9921899999999</c:v>
                </c:pt>
                <c:pt idx="3880">
                  <c:v>2419.4335900000019</c:v>
                </c:pt>
                <c:pt idx="3881">
                  <c:v>2419.4335900000019</c:v>
                </c:pt>
                <c:pt idx="3882">
                  <c:v>2416.9921899999999</c:v>
                </c:pt>
                <c:pt idx="3883">
                  <c:v>2419.4335900000019</c:v>
                </c:pt>
                <c:pt idx="3884">
                  <c:v>2419.4335900000019</c:v>
                </c:pt>
                <c:pt idx="3885">
                  <c:v>2416.9921899999999</c:v>
                </c:pt>
                <c:pt idx="3886">
                  <c:v>2419.4335900000019</c:v>
                </c:pt>
                <c:pt idx="3887">
                  <c:v>2419.4335900000019</c:v>
                </c:pt>
                <c:pt idx="3888">
                  <c:v>2419.4335900000019</c:v>
                </c:pt>
                <c:pt idx="3889">
                  <c:v>2416.9921899999999</c:v>
                </c:pt>
                <c:pt idx="3890">
                  <c:v>2416.9921899999999</c:v>
                </c:pt>
                <c:pt idx="3891">
                  <c:v>2419.4335900000019</c:v>
                </c:pt>
                <c:pt idx="3892">
                  <c:v>2416.9921899999999</c:v>
                </c:pt>
                <c:pt idx="3893">
                  <c:v>2416.9921899999999</c:v>
                </c:pt>
                <c:pt idx="3894">
                  <c:v>2419.4335900000019</c:v>
                </c:pt>
                <c:pt idx="3895">
                  <c:v>2416.9921899999999</c:v>
                </c:pt>
                <c:pt idx="3896">
                  <c:v>2416.9921899999999</c:v>
                </c:pt>
                <c:pt idx="3897">
                  <c:v>2416.9921899999999</c:v>
                </c:pt>
                <c:pt idx="3898">
                  <c:v>2416.9921899999999</c:v>
                </c:pt>
                <c:pt idx="3899">
                  <c:v>2419.4335900000019</c:v>
                </c:pt>
                <c:pt idx="3900">
                  <c:v>2416.9921899999999</c:v>
                </c:pt>
                <c:pt idx="3901">
                  <c:v>2416.9921899999999</c:v>
                </c:pt>
                <c:pt idx="3902">
                  <c:v>2419.4335900000019</c:v>
                </c:pt>
                <c:pt idx="3903">
                  <c:v>2419.4335900000019</c:v>
                </c:pt>
                <c:pt idx="3904">
                  <c:v>2416.9921899999999</c:v>
                </c:pt>
                <c:pt idx="3905">
                  <c:v>2416.9921899999999</c:v>
                </c:pt>
                <c:pt idx="3906">
                  <c:v>2419.4335900000019</c:v>
                </c:pt>
                <c:pt idx="3907">
                  <c:v>2419.4335900000019</c:v>
                </c:pt>
                <c:pt idx="3908">
                  <c:v>2416.9921899999999</c:v>
                </c:pt>
                <c:pt idx="3909">
                  <c:v>2419.4335900000019</c:v>
                </c:pt>
                <c:pt idx="3910">
                  <c:v>2419.4335900000019</c:v>
                </c:pt>
                <c:pt idx="3911">
                  <c:v>2419.4335900000019</c:v>
                </c:pt>
                <c:pt idx="3912">
                  <c:v>2419.4335900000019</c:v>
                </c:pt>
                <c:pt idx="3913">
                  <c:v>2419.4335900000019</c:v>
                </c:pt>
                <c:pt idx="3914">
                  <c:v>2416.9921899999999</c:v>
                </c:pt>
                <c:pt idx="3915">
                  <c:v>2419.4335900000019</c:v>
                </c:pt>
                <c:pt idx="3916">
                  <c:v>2419.4335900000019</c:v>
                </c:pt>
                <c:pt idx="3917">
                  <c:v>2416.9921899999999</c:v>
                </c:pt>
                <c:pt idx="3918">
                  <c:v>2416.9921899999999</c:v>
                </c:pt>
                <c:pt idx="3919">
                  <c:v>2416.9921899999999</c:v>
                </c:pt>
                <c:pt idx="3920">
                  <c:v>2419.4335900000019</c:v>
                </c:pt>
                <c:pt idx="3921">
                  <c:v>2416.9921899999999</c:v>
                </c:pt>
                <c:pt idx="3922">
                  <c:v>2416.9921899999999</c:v>
                </c:pt>
                <c:pt idx="3923">
                  <c:v>2419.4335900000019</c:v>
                </c:pt>
                <c:pt idx="3924">
                  <c:v>2419.4335900000019</c:v>
                </c:pt>
                <c:pt idx="3925">
                  <c:v>2419.4335900000019</c:v>
                </c:pt>
                <c:pt idx="3926">
                  <c:v>2416.9921899999999</c:v>
                </c:pt>
                <c:pt idx="3927">
                  <c:v>2419.4335900000019</c:v>
                </c:pt>
                <c:pt idx="3928">
                  <c:v>2419.4335900000019</c:v>
                </c:pt>
                <c:pt idx="3929">
                  <c:v>2419.4335900000019</c:v>
                </c:pt>
                <c:pt idx="3930">
                  <c:v>2416.9921899999999</c:v>
                </c:pt>
                <c:pt idx="3931">
                  <c:v>2416.9921899999999</c:v>
                </c:pt>
                <c:pt idx="3932">
                  <c:v>2416.9921899999999</c:v>
                </c:pt>
                <c:pt idx="3933">
                  <c:v>2416.9921899999999</c:v>
                </c:pt>
                <c:pt idx="3934">
                  <c:v>2416.9921899999999</c:v>
                </c:pt>
                <c:pt idx="3935">
                  <c:v>2419.4335900000019</c:v>
                </c:pt>
                <c:pt idx="3936">
                  <c:v>2419.4335900000019</c:v>
                </c:pt>
                <c:pt idx="3937">
                  <c:v>2419.4335900000019</c:v>
                </c:pt>
                <c:pt idx="3938">
                  <c:v>2416.9921899999999</c:v>
                </c:pt>
                <c:pt idx="3939">
                  <c:v>2416.9921899999999</c:v>
                </c:pt>
                <c:pt idx="3940">
                  <c:v>2419.4335900000019</c:v>
                </c:pt>
                <c:pt idx="3941">
                  <c:v>2419.4335900000019</c:v>
                </c:pt>
                <c:pt idx="3942">
                  <c:v>2416.9921899999999</c:v>
                </c:pt>
                <c:pt idx="3943">
                  <c:v>2416.9921899999999</c:v>
                </c:pt>
                <c:pt idx="3944">
                  <c:v>2419.4335900000019</c:v>
                </c:pt>
                <c:pt idx="3945">
                  <c:v>2419.4335900000019</c:v>
                </c:pt>
                <c:pt idx="3946">
                  <c:v>2419.4335900000019</c:v>
                </c:pt>
                <c:pt idx="3947">
                  <c:v>2419.4335900000019</c:v>
                </c:pt>
                <c:pt idx="3948">
                  <c:v>2419.4335900000019</c:v>
                </c:pt>
                <c:pt idx="3949">
                  <c:v>2416.9921899999999</c:v>
                </c:pt>
                <c:pt idx="3950">
                  <c:v>2416.9921899999999</c:v>
                </c:pt>
                <c:pt idx="3951">
                  <c:v>2419.4335900000019</c:v>
                </c:pt>
                <c:pt idx="3952">
                  <c:v>2419.4335900000019</c:v>
                </c:pt>
                <c:pt idx="3953">
                  <c:v>2419.4335900000019</c:v>
                </c:pt>
                <c:pt idx="3954">
                  <c:v>2416.9921899999999</c:v>
                </c:pt>
                <c:pt idx="3955">
                  <c:v>2416.9921899999999</c:v>
                </c:pt>
                <c:pt idx="3956">
                  <c:v>2416.9921899999999</c:v>
                </c:pt>
                <c:pt idx="3957">
                  <c:v>2419.4335900000019</c:v>
                </c:pt>
                <c:pt idx="3958">
                  <c:v>2416.9921899999999</c:v>
                </c:pt>
                <c:pt idx="3959">
                  <c:v>2416.9921899999999</c:v>
                </c:pt>
                <c:pt idx="3960">
                  <c:v>2416.9921899999999</c:v>
                </c:pt>
                <c:pt idx="3961">
                  <c:v>2416.9921899999999</c:v>
                </c:pt>
                <c:pt idx="3962">
                  <c:v>2419.4335900000019</c:v>
                </c:pt>
                <c:pt idx="3963">
                  <c:v>2416.9921899999999</c:v>
                </c:pt>
                <c:pt idx="3964">
                  <c:v>2416.9921899999999</c:v>
                </c:pt>
                <c:pt idx="3965">
                  <c:v>2416.9921899999999</c:v>
                </c:pt>
                <c:pt idx="3966">
                  <c:v>2416.9921899999999</c:v>
                </c:pt>
                <c:pt idx="3967">
                  <c:v>2416.9921899999999</c:v>
                </c:pt>
                <c:pt idx="3968">
                  <c:v>2419.4335900000019</c:v>
                </c:pt>
                <c:pt idx="3969">
                  <c:v>2416.9921899999999</c:v>
                </c:pt>
                <c:pt idx="3970">
                  <c:v>2419.4335900000019</c:v>
                </c:pt>
                <c:pt idx="3971">
                  <c:v>2419.4335900000019</c:v>
                </c:pt>
                <c:pt idx="3972">
                  <c:v>2419.4335900000019</c:v>
                </c:pt>
                <c:pt idx="3973">
                  <c:v>2416.9921899999999</c:v>
                </c:pt>
                <c:pt idx="3974">
                  <c:v>2416.9921899999999</c:v>
                </c:pt>
                <c:pt idx="3975">
                  <c:v>2419.4335900000019</c:v>
                </c:pt>
                <c:pt idx="3976">
                  <c:v>2416.9921899999999</c:v>
                </c:pt>
                <c:pt idx="3977">
                  <c:v>2416.9921899999999</c:v>
                </c:pt>
                <c:pt idx="3978">
                  <c:v>2419.4335900000019</c:v>
                </c:pt>
                <c:pt idx="3979">
                  <c:v>2419.4335900000019</c:v>
                </c:pt>
                <c:pt idx="3980">
                  <c:v>2416.9921899999999</c:v>
                </c:pt>
                <c:pt idx="3981">
                  <c:v>2416.9921899999999</c:v>
                </c:pt>
                <c:pt idx="3982">
                  <c:v>2416.9921899999999</c:v>
                </c:pt>
                <c:pt idx="3983">
                  <c:v>2416.9921899999999</c:v>
                </c:pt>
                <c:pt idx="3984">
                  <c:v>2416.9921899999999</c:v>
                </c:pt>
                <c:pt idx="3985">
                  <c:v>2416.9921899999999</c:v>
                </c:pt>
                <c:pt idx="3986">
                  <c:v>2419.4335900000019</c:v>
                </c:pt>
                <c:pt idx="3987">
                  <c:v>2419.4335900000019</c:v>
                </c:pt>
                <c:pt idx="3988">
                  <c:v>2416.9921899999999</c:v>
                </c:pt>
                <c:pt idx="3989">
                  <c:v>2419.4335900000019</c:v>
                </c:pt>
                <c:pt idx="3990">
                  <c:v>2416.9921899999999</c:v>
                </c:pt>
                <c:pt idx="3991">
                  <c:v>2419.4335900000019</c:v>
                </c:pt>
                <c:pt idx="3992">
                  <c:v>2416.9921899999999</c:v>
                </c:pt>
                <c:pt idx="3993">
                  <c:v>2416.9921899999999</c:v>
                </c:pt>
                <c:pt idx="3994">
                  <c:v>2416.9921899999999</c:v>
                </c:pt>
                <c:pt idx="3995">
                  <c:v>2416.9921899999999</c:v>
                </c:pt>
                <c:pt idx="3996">
                  <c:v>2416.9921899999999</c:v>
                </c:pt>
                <c:pt idx="3997">
                  <c:v>2416.9921899999999</c:v>
                </c:pt>
                <c:pt idx="3998">
                  <c:v>2416.9921899999999</c:v>
                </c:pt>
                <c:pt idx="3999">
                  <c:v>2416.9921899999999</c:v>
                </c:pt>
                <c:pt idx="4000">
                  <c:v>2419.4335900000019</c:v>
                </c:pt>
                <c:pt idx="4001">
                  <c:v>2416.9921899999999</c:v>
                </c:pt>
                <c:pt idx="4002">
                  <c:v>2416.9921899999999</c:v>
                </c:pt>
                <c:pt idx="4003">
                  <c:v>2419.4335900000019</c:v>
                </c:pt>
                <c:pt idx="4004">
                  <c:v>2419.4335900000019</c:v>
                </c:pt>
                <c:pt idx="4005">
                  <c:v>2416.9921899999999</c:v>
                </c:pt>
                <c:pt idx="4006">
                  <c:v>2419.4335900000019</c:v>
                </c:pt>
                <c:pt idx="4007">
                  <c:v>2416.9921899999999</c:v>
                </c:pt>
                <c:pt idx="4008">
                  <c:v>2419.4335900000019</c:v>
                </c:pt>
                <c:pt idx="4009">
                  <c:v>2419.4335900000019</c:v>
                </c:pt>
                <c:pt idx="4010">
                  <c:v>2416.9921899999999</c:v>
                </c:pt>
                <c:pt idx="4011">
                  <c:v>2416.9921899999999</c:v>
                </c:pt>
                <c:pt idx="4012">
                  <c:v>2416.9921899999999</c:v>
                </c:pt>
                <c:pt idx="4013">
                  <c:v>2416.9921899999999</c:v>
                </c:pt>
                <c:pt idx="4014">
                  <c:v>2419.4335900000019</c:v>
                </c:pt>
                <c:pt idx="4015">
                  <c:v>2416.9921899999999</c:v>
                </c:pt>
                <c:pt idx="4016">
                  <c:v>2419.4335900000019</c:v>
                </c:pt>
                <c:pt idx="4017">
                  <c:v>2419.4335900000019</c:v>
                </c:pt>
                <c:pt idx="4018">
                  <c:v>2419.4335900000019</c:v>
                </c:pt>
                <c:pt idx="4019">
                  <c:v>2419.4335900000019</c:v>
                </c:pt>
                <c:pt idx="4020">
                  <c:v>2416.9921899999999</c:v>
                </c:pt>
                <c:pt idx="4021">
                  <c:v>2416.9921899999999</c:v>
                </c:pt>
                <c:pt idx="4022">
                  <c:v>2419.4335900000019</c:v>
                </c:pt>
                <c:pt idx="4023">
                  <c:v>2416.9921899999999</c:v>
                </c:pt>
                <c:pt idx="4024">
                  <c:v>2416.9921899999999</c:v>
                </c:pt>
                <c:pt idx="4025">
                  <c:v>2416.9921899999999</c:v>
                </c:pt>
                <c:pt idx="4026">
                  <c:v>2416.9921899999999</c:v>
                </c:pt>
                <c:pt idx="4027">
                  <c:v>2416.9921899999999</c:v>
                </c:pt>
                <c:pt idx="4028">
                  <c:v>2416.9921899999999</c:v>
                </c:pt>
                <c:pt idx="4029">
                  <c:v>2416.9921899999999</c:v>
                </c:pt>
                <c:pt idx="4030">
                  <c:v>2416.9921899999999</c:v>
                </c:pt>
                <c:pt idx="4031">
                  <c:v>2416.9921899999999</c:v>
                </c:pt>
                <c:pt idx="4032">
                  <c:v>2416.9921899999999</c:v>
                </c:pt>
                <c:pt idx="4033">
                  <c:v>2416.9921899999999</c:v>
                </c:pt>
                <c:pt idx="4034">
                  <c:v>2419.4335900000019</c:v>
                </c:pt>
                <c:pt idx="4035">
                  <c:v>2416.9921899999999</c:v>
                </c:pt>
                <c:pt idx="4036">
                  <c:v>2416.9921899999999</c:v>
                </c:pt>
                <c:pt idx="4037">
                  <c:v>2416.9921899999999</c:v>
                </c:pt>
                <c:pt idx="4038">
                  <c:v>2416.9921899999999</c:v>
                </c:pt>
                <c:pt idx="4039">
                  <c:v>2416.9921899999999</c:v>
                </c:pt>
                <c:pt idx="4040">
                  <c:v>2419.4335900000019</c:v>
                </c:pt>
                <c:pt idx="4041">
                  <c:v>2419.4335900000019</c:v>
                </c:pt>
                <c:pt idx="4042">
                  <c:v>2419.4335900000019</c:v>
                </c:pt>
                <c:pt idx="4043">
                  <c:v>2416.9921899999999</c:v>
                </c:pt>
                <c:pt idx="4044">
                  <c:v>2419.4335900000019</c:v>
                </c:pt>
                <c:pt idx="4045">
                  <c:v>2416.9921899999999</c:v>
                </c:pt>
                <c:pt idx="4046">
                  <c:v>2416.9921899999999</c:v>
                </c:pt>
                <c:pt idx="4047">
                  <c:v>2416.9921899999999</c:v>
                </c:pt>
                <c:pt idx="4048">
                  <c:v>2419.4335900000019</c:v>
                </c:pt>
                <c:pt idx="4049">
                  <c:v>2416.9921899999999</c:v>
                </c:pt>
                <c:pt idx="4050">
                  <c:v>2416.9921899999999</c:v>
                </c:pt>
                <c:pt idx="4051">
                  <c:v>2419.4335900000019</c:v>
                </c:pt>
                <c:pt idx="4052">
                  <c:v>2419.4335900000019</c:v>
                </c:pt>
                <c:pt idx="4053">
                  <c:v>2416.9921899999999</c:v>
                </c:pt>
                <c:pt idx="4054">
                  <c:v>2419.4335900000019</c:v>
                </c:pt>
                <c:pt idx="4055">
                  <c:v>2419.4335900000019</c:v>
                </c:pt>
                <c:pt idx="4056">
                  <c:v>2416.9921899999999</c:v>
                </c:pt>
                <c:pt idx="4057">
                  <c:v>2416.9921899999999</c:v>
                </c:pt>
                <c:pt idx="4058">
                  <c:v>2416.9921899999999</c:v>
                </c:pt>
                <c:pt idx="4059">
                  <c:v>2416.9921899999999</c:v>
                </c:pt>
                <c:pt idx="4060">
                  <c:v>2416.9921899999999</c:v>
                </c:pt>
                <c:pt idx="4061">
                  <c:v>2419.4335900000019</c:v>
                </c:pt>
                <c:pt idx="4062">
                  <c:v>2416.9921899999999</c:v>
                </c:pt>
                <c:pt idx="4063">
                  <c:v>2416.9921899999999</c:v>
                </c:pt>
                <c:pt idx="4064">
                  <c:v>2419.4335900000019</c:v>
                </c:pt>
                <c:pt idx="4065">
                  <c:v>2416.9921899999999</c:v>
                </c:pt>
                <c:pt idx="4066">
                  <c:v>2416.9921899999999</c:v>
                </c:pt>
                <c:pt idx="4067">
                  <c:v>2419.4335900000019</c:v>
                </c:pt>
                <c:pt idx="4068">
                  <c:v>2419.4335900000019</c:v>
                </c:pt>
                <c:pt idx="4069">
                  <c:v>2416.9921899999999</c:v>
                </c:pt>
                <c:pt idx="4070">
                  <c:v>2416.9921899999999</c:v>
                </c:pt>
                <c:pt idx="4071">
                  <c:v>2416.9921899999999</c:v>
                </c:pt>
                <c:pt idx="4072">
                  <c:v>2416.9921899999999</c:v>
                </c:pt>
                <c:pt idx="4073">
                  <c:v>2419.4335900000019</c:v>
                </c:pt>
                <c:pt idx="4074">
                  <c:v>2416.9921899999999</c:v>
                </c:pt>
                <c:pt idx="4075">
                  <c:v>2416.9921899999999</c:v>
                </c:pt>
                <c:pt idx="4076">
                  <c:v>2419.4335900000019</c:v>
                </c:pt>
                <c:pt idx="4077">
                  <c:v>2416.9921899999999</c:v>
                </c:pt>
                <c:pt idx="4078">
                  <c:v>2419.4335900000019</c:v>
                </c:pt>
                <c:pt idx="4079">
                  <c:v>2419.4335900000019</c:v>
                </c:pt>
                <c:pt idx="4080">
                  <c:v>2419.4335900000019</c:v>
                </c:pt>
                <c:pt idx="4081">
                  <c:v>2416.9921899999999</c:v>
                </c:pt>
                <c:pt idx="4082">
                  <c:v>2416.9921899999999</c:v>
                </c:pt>
                <c:pt idx="4083">
                  <c:v>2416.9921899999999</c:v>
                </c:pt>
                <c:pt idx="4084">
                  <c:v>2416.9921899999999</c:v>
                </c:pt>
                <c:pt idx="4085">
                  <c:v>2416.9921899999999</c:v>
                </c:pt>
                <c:pt idx="4086">
                  <c:v>2419.4335900000019</c:v>
                </c:pt>
                <c:pt idx="4087">
                  <c:v>2416.9921899999999</c:v>
                </c:pt>
                <c:pt idx="4088">
                  <c:v>2419.4335900000019</c:v>
                </c:pt>
                <c:pt idx="4089">
                  <c:v>2416.9921899999999</c:v>
                </c:pt>
                <c:pt idx="4090">
                  <c:v>2419.4335900000019</c:v>
                </c:pt>
                <c:pt idx="4091">
                  <c:v>2416.9921899999999</c:v>
                </c:pt>
                <c:pt idx="4092">
                  <c:v>2416.9921899999999</c:v>
                </c:pt>
                <c:pt idx="4093">
                  <c:v>2416.9921899999999</c:v>
                </c:pt>
                <c:pt idx="4094">
                  <c:v>2419.4335900000019</c:v>
                </c:pt>
                <c:pt idx="4095">
                  <c:v>2419.4335900000019</c:v>
                </c:pt>
                <c:pt idx="4096">
                  <c:v>2416.9921899999999</c:v>
                </c:pt>
                <c:pt idx="4097">
                  <c:v>2419.4335900000019</c:v>
                </c:pt>
                <c:pt idx="4098">
                  <c:v>2419.4335900000019</c:v>
                </c:pt>
                <c:pt idx="4099">
                  <c:v>2416.9921899999999</c:v>
                </c:pt>
                <c:pt idx="4100">
                  <c:v>2416.9921899999999</c:v>
                </c:pt>
                <c:pt idx="4101">
                  <c:v>2419.4335900000019</c:v>
                </c:pt>
                <c:pt idx="4102">
                  <c:v>2416.9921899999999</c:v>
                </c:pt>
                <c:pt idx="4103">
                  <c:v>2419.4335900000019</c:v>
                </c:pt>
                <c:pt idx="4104">
                  <c:v>2419.4335900000019</c:v>
                </c:pt>
                <c:pt idx="4105">
                  <c:v>2419.4335900000019</c:v>
                </c:pt>
                <c:pt idx="4106">
                  <c:v>2416.9921899999999</c:v>
                </c:pt>
                <c:pt idx="4107">
                  <c:v>2416.9921899999999</c:v>
                </c:pt>
                <c:pt idx="4108">
                  <c:v>2416.9921899999999</c:v>
                </c:pt>
                <c:pt idx="4109">
                  <c:v>2416.9921899999999</c:v>
                </c:pt>
                <c:pt idx="4110">
                  <c:v>2419.4335900000019</c:v>
                </c:pt>
                <c:pt idx="4111">
                  <c:v>2416.9921899999999</c:v>
                </c:pt>
                <c:pt idx="4112">
                  <c:v>2416.9921899999999</c:v>
                </c:pt>
                <c:pt idx="4113">
                  <c:v>2416.9921899999999</c:v>
                </c:pt>
                <c:pt idx="4114">
                  <c:v>2416.9921899999999</c:v>
                </c:pt>
                <c:pt idx="4115">
                  <c:v>2419.4335900000019</c:v>
                </c:pt>
                <c:pt idx="4116">
                  <c:v>2416.9921899999999</c:v>
                </c:pt>
                <c:pt idx="4117">
                  <c:v>2416.9921899999999</c:v>
                </c:pt>
                <c:pt idx="4118">
                  <c:v>2416.9921899999999</c:v>
                </c:pt>
                <c:pt idx="4119">
                  <c:v>2416.9921899999999</c:v>
                </c:pt>
                <c:pt idx="4120">
                  <c:v>2419.4335900000019</c:v>
                </c:pt>
                <c:pt idx="4121">
                  <c:v>2419.4335900000019</c:v>
                </c:pt>
                <c:pt idx="4122">
                  <c:v>2416.9921899999999</c:v>
                </c:pt>
                <c:pt idx="4123">
                  <c:v>2416.9921899999999</c:v>
                </c:pt>
                <c:pt idx="4124">
                  <c:v>2416.9921899999999</c:v>
                </c:pt>
                <c:pt idx="4125">
                  <c:v>2419.4335900000019</c:v>
                </c:pt>
                <c:pt idx="4126">
                  <c:v>2419.4335900000019</c:v>
                </c:pt>
                <c:pt idx="4127">
                  <c:v>2419.4335900000019</c:v>
                </c:pt>
                <c:pt idx="4128">
                  <c:v>2419.4335900000019</c:v>
                </c:pt>
                <c:pt idx="4129">
                  <c:v>2416.9921899999999</c:v>
                </c:pt>
                <c:pt idx="4130">
                  <c:v>2416.9921899999999</c:v>
                </c:pt>
                <c:pt idx="4131">
                  <c:v>2416.9921899999999</c:v>
                </c:pt>
                <c:pt idx="4132">
                  <c:v>2416.9921899999999</c:v>
                </c:pt>
                <c:pt idx="4133">
                  <c:v>2419.4335900000019</c:v>
                </c:pt>
                <c:pt idx="4134">
                  <c:v>2416.9921899999999</c:v>
                </c:pt>
                <c:pt idx="4135">
                  <c:v>2416.9921899999999</c:v>
                </c:pt>
                <c:pt idx="4136">
                  <c:v>2419.4335900000019</c:v>
                </c:pt>
                <c:pt idx="4137">
                  <c:v>2416.9921899999999</c:v>
                </c:pt>
                <c:pt idx="4138">
                  <c:v>2419.4335900000019</c:v>
                </c:pt>
                <c:pt idx="4139">
                  <c:v>2416.9921899999999</c:v>
                </c:pt>
                <c:pt idx="4140">
                  <c:v>2416.9921899999999</c:v>
                </c:pt>
                <c:pt idx="4141">
                  <c:v>2416.9921899999999</c:v>
                </c:pt>
                <c:pt idx="4142">
                  <c:v>2419.4335900000019</c:v>
                </c:pt>
                <c:pt idx="4143">
                  <c:v>2416.9921899999999</c:v>
                </c:pt>
                <c:pt idx="4144">
                  <c:v>2416.9921899999999</c:v>
                </c:pt>
                <c:pt idx="4145">
                  <c:v>2416.9921899999999</c:v>
                </c:pt>
                <c:pt idx="4146">
                  <c:v>2416.9921899999999</c:v>
                </c:pt>
                <c:pt idx="4147">
                  <c:v>2416.9921899999999</c:v>
                </c:pt>
                <c:pt idx="4148">
                  <c:v>2419.4335900000019</c:v>
                </c:pt>
                <c:pt idx="4149">
                  <c:v>2419.4335900000019</c:v>
                </c:pt>
                <c:pt idx="4150">
                  <c:v>2416.9921899999999</c:v>
                </c:pt>
                <c:pt idx="4151">
                  <c:v>2419.4335900000019</c:v>
                </c:pt>
                <c:pt idx="4152">
                  <c:v>2416.9921899999999</c:v>
                </c:pt>
                <c:pt idx="4153">
                  <c:v>2416.9921899999999</c:v>
                </c:pt>
                <c:pt idx="4154">
                  <c:v>2416.9921899999999</c:v>
                </c:pt>
                <c:pt idx="4155">
                  <c:v>2416.9921899999999</c:v>
                </c:pt>
                <c:pt idx="4156">
                  <c:v>2419.4335900000019</c:v>
                </c:pt>
                <c:pt idx="4157">
                  <c:v>2416.9921899999999</c:v>
                </c:pt>
                <c:pt idx="4158">
                  <c:v>2416.9921899999999</c:v>
                </c:pt>
                <c:pt idx="4159">
                  <c:v>2416.9921899999999</c:v>
                </c:pt>
                <c:pt idx="4160">
                  <c:v>2419.4335900000019</c:v>
                </c:pt>
                <c:pt idx="4161">
                  <c:v>2416.9921899999999</c:v>
                </c:pt>
                <c:pt idx="4162">
                  <c:v>2419.4335900000019</c:v>
                </c:pt>
                <c:pt idx="4163">
                  <c:v>2416.9921899999999</c:v>
                </c:pt>
                <c:pt idx="4164">
                  <c:v>2416.9921899999999</c:v>
                </c:pt>
                <c:pt idx="4165">
                  <c:v>2416.9921899999999</c:v>
                </c:pt>
                <c:pt idx="4166">
                  <c:v>2419.4335900000019</c:v>
                </c:pt>
                <c:pt idx="4167">
                  <c:v>2416.9921899999999</c:v>
                </c:pt>
                <c:pt idx="4168">
                  <c:v>2416.9921899999999</c:v>
                </c:pt>
                <c:pt idx="4169">
                  <c:v>2416.9921899999999</c:v>
                </c:pt>
                <c:pt idx="4170">
                  <c:v>2419.4335900000019</c:v>
                </c:pt>
                <c:pt idx="4171">
                  <c:v>2416.9921899999999</c:v>
                </c:pt>
                <c:pt idx="4172">
                  <c:v>2416.9921899999999</c:v>
                </c:pt>
                <c:pt idx="4173">
                  <c:v>2419.4335900000019</c:v>
                </c:pt>
                <c:pt idx="4174">
                  <c:v>2419.4335900000019</c:v>
                </c:pt>
                <c:pt idx="4175">
                  <c:v>2416.9921899999999</c:v>
                </c:pt>
                <c:pt idx="4176">
                  <c:v>2419.4335900000019</c:v>
                </c:pt>
                <c:pt idx="4177">
                  <c:v>2419.4335900000019</c:v>
                </c:pt>
                <c:pt idx="4178">
                  <c:v>2416.9921899999999</c:v>
                </c:pt>
                <c:pt idx="4179">
                  <c:v>2419.4335900000019</c:v>
                </c:pt>
                <c:pt idx="4180">
                  <c:v>2419.4335900000019</c:v>
                </c:pt>
                <c:pt idx="4181">
                  <c:v>2416.9921899999999</c:v>
                </c:pt>
                <c:pt idx="4182">
                  <c:v>2419.4335900000019</c:v>
                </c:pt>
                <c:pt idx="4183">
                  <c:v>2416.9921899999999</c:v>
                </c:pt>
                <c:pt idx="4184">
                  <c:v>2419.4335900000019</c:v>
                </c:pt>
                <c:pt idx="4185">
                  <c:v>2416.9921899999999</c:v>
                </c:pt>
                <c:pt idx="4186">
                  <c:v>2416.9921899999999</c:v>
                </c:pt>
                <c:pt idx="4187">
                  <c:v>2416.9921899999999</c:v>
                </c:pt>
                <c:pt idx="4188">
                  <c:v>2416.9921899999999</c:v>
                </c:pt>
                <c:pt idx="4189">
                  <c:v>2416.9921899999999</c:v>
                </c:pt>
                <c:pt idx="4190">
                  <c:v>2416.9921899999999</c:v>
                </c:pt>
                <c:pt idx="4191">
                  <c:v>2416.9921899999999</c:v>
                </c:pt>
                <c:pt idx="4192">
                  <c:v>2416.9921899999999</c:v>
                </c:pt>
                <c:pt idx="4193">
                  <c:v>2416.9921899999999</c:v>
                </c:pt>
                <c:pt idx="4194">
                  <c:v>2416.9921899999999</c:v>
                </c:pt>
                <c:pt idx="4195">
                  <c:v>2416.9921899999999</c:v>
                </c:pt>
                <c:pt idx="4196">
                  <c:v>2419.4335900000019</c:v>
                </c:pt>
                <c:pt idx="4197">
                  <c:v>2416.9921899999999</c:v>
                </c:pt>
                <c:pt idx="4198">
                  <c:v>2416.9921899999999</c:v>
                </c:pt>
                <c:pt idx="4199">
                  <c:v>2416.9921899999999</c:v>
                </c:pt>
                <c:pt idx="4200">
                  <c:v>2419.4335900000019</c:v>
                </c:pt>
                <c:pt idx="4201">
                  <c:v>2416.9921899999999</c:v>
                </c:pt>
                <c:pt idx="4202">
                  <c:v>2416.9921899999999</c:v>
                </c:pt>
                <c:pt idx="4203">
                  <c:v>2419.4335900000019</c:v>
                </c:pt>
                <c:pt idx="4204">
                  <c:v>2416.9921899999999</c:v>
                </c:pt>
                <c:pt idx="4205">
                  <c:v>2416.9921899999999</c:v>
                </c:pt>
                <c:pt idx="4206">
                  <c:v>2416.9921899999999</c:v>
                </c:pt>
                <c:pt idx="4207">
                  <c:v>2419.4335900000019</c:v>
                </c:pt>
                <c:pt idx="4208">
                  <c:v>2419.4335900000019</c:v>
                </c:pt>
                <c:pt idx="4209">
                  <c:v>2416.9921899999999</c:v>
                </c:pt>
                <c:pt idx="4210">
                  <c:v>2419.4335900000019</c:v>
                </c:pt>
                <c:pt idx="4211">
                  <c:v>2419.4335900000019</c:v>
                </c:pt>
                <c:pt idx="4212">
                  <c:v>2416.9921899999999</c:v>
                </c:pt>
                <c:pt idx="4213">
                  <c:v>2419.4335900000019</c:v>
                </c:pt>
                <c:pt idx="4214">
                  <c:v>2419.4335900000019</c:v>
                </c:pt>
                <c:pt idx="4215">
                  <c:v>2419.4335900000019</c:v>
                </c:pt>
                <c:pt idx="4216">
                  <c:v>2416.9921899999999</c:v>
                </c:pt>
                <c:pt idx="4217">
                  <c:v>2416.9921899999999</c:v>
                </c:pt>
                <c:pt idx="4218">
                  <c:v>2416.9921899999999</c:v>
                </c:pt>
                <c:pt idx="4219">
                  <c:v>2416.9921899999999</c:v>
                </c:pt>
                <c:pt idx="4220">
                  <c:v>2419.4335900000019</c:v>
                </c:pt>
                <c:pt idx="4221">
                  <c:v>2419.4335900000019</c:v>
                </c:pt>
                <c:pt idx="4222">
                  <c:v>2416.9921899999999</c:v>
                </c:pt>
                <c:pt idx="4223">
                  <c:v>2416.9921899999999</c:v>
                </c:pt>
                <c:pt idx="4224">
                  <c:v>2416.9921899999999</c:v>
                </c:pt>
                <c:pt idx="4225">
                  <c:v>2416.9921899999999</c:v>
                </c:pt>
                <c:pt idx="4226">
                  <c:v>2419.4335900000019</c:v>
                </c:pt>
                <c:pt idx="4227">
                  <c:v>2416.9921899999999</c:v>
                </c:pt>
                <c:pt idx="4228">
                  <c:v>2416.9921899999999</c:v>
                </c:pt>
                <c:pt idx="4229">
                  <c:v>2416.9921899999999</c:v>
                </c:pt>
                <c:pt idx="4230">
                  <c:v>2419.4335900000019</c:v>
                </c:pt>
                <c:pt idx="4231">
                  <c:v>2419.4335900000019</c:v>
                </c:pt>
                <c:pt idx="4232">
                  <c:v>2416.9921899999999</c:v>
                </c:pt>
                <c:pt idx="4233">
                  <c:v>2419.4335900000019</c:v>
                </c:pt>
                <c:pt idx="4234">
                  <c:v>2416.9921899999999</c:v>
                </c:pt>
                <c:pt idx="4235">
                  <c:v>2416.9921899999999</c:v>
                </c:pt>
                <c:pt idx="4236">
                  <c:v>2416.9921899999999</c:v>
                </c:pt>
                <c:pt idx="4237">
                  <c:v>2416.9921899999999</c:v>
                </c:pt>
                <c:pt idx="4238">
                  <c:v>2416.9921899999999</c:v>
                </c:pt>
                <c:pt idx="4239">
                  <c:v>2416.9921899999999</c:v>
                </c:pt>
                <c:pt idx="4240">
                  <c:v>2416.9921899999999</c:v>
                </c:pt>
                <c:pt idx="4241">
                  <c:v>2419.4335900000019</c:v>
                </c:pt>
                <c:pt idx="4242">
                  <c:v>2419.4335900000019</c:v>
                </c:pt>
                <c:pt idx="4243">
                  <c:v>2416.9921899999999</c:v>
                </c:pt>
                <c:pt idx="4244">
                  <c:v>2416.9921899999999</c:v>
                </c:pt>
                <c:pt idx="4245">
                  <c:v>2416.9921899999999</c:v>
                </c:pt>
                <c:pt idx="4246">
                  <c:v>2419.4335900000019</c:v>
                </c:pt>
                <c:pt idx="4247">
                  <c:v>2416.9921899999999</c:v>
                </c:pt>
                <c:pt idx="4248">
                  <c:v>2416.9921899999999</c:v>
                </c:pt>
                <c:pt idx="4249">
                  <c:v>2416.9921899999999</c:v>
                </c:pt>
                <c:pt idx="4250">
                  <c:v>2419.4335900000019</c:v>
                </c:pt>
                <c:pt idx="4251">
                  <c:v>2416.9921899999999</c:v>
                </c:pt>
                <c:pt idx="4252">
                  <c:v>2416.9921899999999</c:v>
                </c:pt>
                <c:pt idx="4253">
                  <c:v>2416.9921899999999</c:v>
                </c:pt>
                <c:pt idx="4254">
                  <c:v>2416.9921899999999</c:v>
                </c:pt>
                <c:pt idx="4255">
                  <c:v>2419.4335900000019</c:v>
                </c:pt>
                <c:pt idx="4256">
                  <c:v>2416.9921899999999</c:v>
                </c:pt>
                <c:pt idx="4257">
                  <c:v>2416.9921899999999</c:v>
                </c:pt>
                <c:pt idx="4258">
                  <c:v>2419.4335900000019</c:v>
                </c:pt>
                <c:pt idx="4259">
                  <c:v>2416.9921899999999</c:v>
                </c:pt>
                <c:pt idx="4260">
                  <c:v>2416.9921899999999</c:v>
                </c:pt>
                <c:pt idx="4261">
                  <c:v>2416.9921899999999</c:v>
                </c:pt>
                <c:pt idx="4262">
                  <c:v>2419.4335900000019</c:v>
                </c:pt>
                <c:pt idx="4263">
                  <c:v>2419.4335900000019</c:v>
                </c:pt>
                <c:pt idx="4264">
                  <c:v>2416.9921899999999</c:v>
                </c:pt>
                <c:pt idx="4265">
                  <c:v>2419.4335900000019</c:v>
                </c:pt>
                <c:pt idx="4266">
                  <c:v>2419.4335900000019</c:v>
                </c:pt>
                <c:pt idx="4267">
                  <c:v>2416.9921899999999</c:v>
                </c:pt>
                <c:pt idx="4268">
                  <c:v>2419.4335900000019</c:v>
                </c:pt>
                <c:pt idx="4269">
                  <c:v>2416.9921899999999</c:v>
                </c:pt>
                <c:pt idx="4270">
                  <c:v>2416.9921899999999</c:v>
                </c:pt>
                <c:pt idx="4271">
                  <c:v>2419.4335900000019</c:v>
                </c:pt>
                <c:pt idx="4272">
                  <c:v>2416.9921899999999</c:v>
                </c:pt>
                <c:pt idx="4273">
                  <c:v>2416.9921899999999</c:v>
                </c:pt>
                <c:pt idx="4274">
                  <c:v>2419.4335900000019</c:v>
                </c:pt>
                <c:pt idx="4275">
                  <c:v>2416.9921899999999</c:v>
                </c:pt>
                <c:pt idx="4276">
                  <c:v>2416.9921899999999</c:v>
                </c:pt>
                <c:pt idx="4277">
                  <c:v>2416.9921899999999</c:v>
                </c:pt>
                <c:pt idx="4278">
                  <c:v>2419.4335900000019</c:v>
                </c:pt>
                <c:pt idx="4279">
                  <c:v>2416.9921899999999</c:v>
                </c:pt>
                <c:pt idx="4280">
                  <c:v>2416.9921899999999</c:v>
                </c:pt>
                <c:pt idx="4281">
                  <c:v>2416.9921899999999</c:v>
                </c:pt>
                <c:pt idx="4282">
                  <c:v>2416.9921899999999</c:v>
                </c:pt>
                <c:pt idx="4283">
                  <c:v>2416.9921899999999</c:v>
                </c:pt>
                <c:pt idx="4284">
                  <c:v>2419.4335900000019</c:v>
                </c:pt>
                <c:pt idx="4285">
                  <c:v>2419.4335900000019</c:v>
                </c:pt>
                <c:pt idx="4286">
                  <c:v>2419.4335900000019</c:v>
                </c:pt>
                <c:pt idx="4287">
                  <c:v>2416.9921899999999</c:v>
                </c:pt>
                <c:pt idx="4288">
                  <c:v>2419.4335900000019</c:v>
                </c:pt>
                <c:pt idx="4289">
                  <c:v>2416.9921899999999</c:v>
                </c:pt>
                <c:pt idx="4290">
                  <c:v>2416.9921899999999</c:v>
                </c:pt>
                <c:pt idx="4291">
                  <c:v>2419.4335900000019</c:v>
                </c:pt>
                <c:pt idx="4292">
                  <c:v>2419.4335900000019</c:v>
                </c:pt>
                <c:pt idx="4293">
                  <c:v>2416.9921899999999</c:v>
                </c:pt>
                <c:pt idx="4294">
                  <c:v>2419.4335900000019</c:v>
                </c:pt>
                <c:pt idx="4295">
                  <c:v>2416.9921899999999</c:v>
                </c:pt>
                <c:pt idx="4296">
                  <c:v>2416.9921899999999</c:v>
                </c:pt>
                <c:pt idx="4297">
                  <c:v>2416.9921899999999</c:v>
                </c:pt>
                <c:pt idx="4298">
                  <c:v>2419.4335900000019</c:v>
                </c:pt>
                <c:pt idx="4299">
                  <c:v>2416.9921899999999</c:v>
                </c:pt>
                <c:pt idx="4300">
                  <c:v>2416.9921899999999</c:v>
                </c:pt>
                <c:pt idx="4301">
                  <c:v>2416.9921899999999</c:v>
                </c:pt>
                <c:pt idx="4302">
                  <c:v>2419.4335900000019</c:v>
                </c:pt>
                <c:pt idx="4303">
                  <c:v>2416.9921899999999</c:v>
                </c:pt>
                <c:pt idx="4304">
                  <c:v>2419.4335900000019</c:v>
                </c:pt>
                <c:pt idx="4305">
                  <c:v>2416.9921899999999</c:v>
                </c:pt>
                <c:pt idx="4306">
                  <c:v>2419.4335900000019</c:v>
                </c:pt>
                <c:pt idx="4307">
                  <c:v>2419.4335900000019</c:v>
                </c:pt>
                <c:pt idx="4308">
                  <c:v>2416.9921899999999</c:v>
                </c:pt>
                <c:pt idx="4309">
                  <c:v>2416.9921899999999</c:v>
                </c:pt>
                <c:pt idx="4310">
                  <c:v>2416.9921899999999</c:v>
                </c:pt>
                <c:pt idx="4311">
                  <c:v>2416.9921899999999</c:v>
                </c:pt>
                <c:pt idx="4312">
                  <c:v>2419.4335900000019</c:v>
                </c:pt>
                <c:pt idx="4313">
                  <c:v>2419.4335900000019</c:v>
                </c:pt>
                <c:pt idx="4314">
                  <c:v>2416.9921899999999</c:v>
                </c:pt>
                <c:pt idx="4315">
                  <c:v>2416.9921899999999</c:v>
                </c:pt>
                <c:pt idx="4316">
                  <c:v>2416.9921899999999</c:v>
                </c:pt>
                <c:pt idx="4317">
                  <c:v>2416.9921899999999</c:v>
                </c:pt>
                <c:pt idx="4318">
                  <c:v>2416.9921899999999</c:v>
                </c:pt>
                <c:pt idx="4319">
                  <c:v>2416.9921899999999</c:v>
                </c:pt>
                <c:pt idx="4320">
                  <c:v>2416.9921899999999</c:v>
                </c:pt>
                <c:pt idx="4321">
                  <c:v>2416.9921899999999</c:v>
                </c:pt>
                <c:pt idx="4322">
                  <c:v>2419.4335900000019</c:v>
                </c:pt>
                <c:pt idx="4323">
                  <c:v>2416.9921899999999</c:v>
                </c:pt>
                <c:pt idx="4324">
                  <c:v>2416.9921899999999</c:v>
                </c:pt>
                <c:pt idx="4325">
                  <c:v>2416.9921899999999</c:v>
                </c:pt>
                <c:pt idx="4326">
                  <c:v>2419.4335900000019</c:v>
                </c:pt>
                <c:pt idx="4327">
                  <c:v>2416.9921899999999</c:v>
                </c:pt>
                <c:pt idx="4328">
                  <c:v>2419.4335900000019</c:v>
                </c:pt>
                <c:pt idx="4329">
                  <c:v>2419.4335900000019</c:v>
                </c:pt>
                <c:pt idx="4330">
                  <c:v>2416.9921899999999</c:v>
                </c:pt>
                <c:pt idx="4331">
                  <c:v>2416.9921899999999</c:v>
                </c:pt>
                <c:pt idx="4332">
                  <c:v>2419.4335900000019</c:v>
                </c:pt>
                <c:pt idx="4333">
                  <c:v>2419.4335900000019</c:v>
                </c:pt>
                <c:pt idx="4334">
                  <c:v>2416.9921899999999</c:v>
                </c:pt>
                <c:pt idx="4335">
                  <c:v>2416.9921899999999</c:v>
                </c:pt>
                <c:pt idx="4336">
                  <c:v>2419.4335900000019</c:v>
                </c:pt>
                <c:pt idx="4337">
                  <c:v>2416.9921899999999</c:v>
                </c:pt>
                <c:pt idx="4338">
                  <c:v>2419.4335900000019</c:v>
                </c:pt>
                <c:pt idx="4339">
                  <c:v>2419.4335900000019</c:v>
                </c:pt>
                <c:pt idx="4340">
                  <c:v>2416.9921899999999</c:v>
                </c:pt>
                <c:pt idx="4341">
                  <c:v>2416.9921899999999</c:v>
                </c:pt>
                <c:pt idx="4342">
                  <c:v>2416.9921899999999</c:v>
                </c:pt>
                <c:pt idx="4343">
                  <c:v>2416.9921899999999</c:v>
                </c:pt>
                <c:pt idx="4344">
                  <c:v>2419.4335900000019</c:v>
                </c:pt>
                <c:pt idx="4345">
                  <c:v>2416.9921899999999</c:v>
                </c:pt>
                <c:pt idx="4346">
                  <c:v>2416.9921899999999</c:v>
                </c:pt>
                <c:pt idx="4347">
                  <c:v>2416.9921899999999</c:v>
                </c:pt>
                <c:pt idx="4348">
                  <c:v>2419.4335900000019</c:v>
                </c:pt>
                <c:pt idx="4349">
                  <c:v>2416.9921899999999</c:v>
                </c:pt>
                <c:pt idx="4350">
                  <c:v>2416.9921899999999</c:v>
                </c:pt>
                <c:pt idx="4351">
                  <c:v>2416.9921899999999</c:v>
                </c:pt>
                <c:pt idx="4352">
                  <c:v>2416.9921899999999</c:v>
                </c:pt>
                <c:pt idx="4353">
                  <c:v>2419.4335900000019</c:v>
                </c:pt>
                <c:pt idx="4354">
                  <c:v>2416.9921899999999</c:v>
                </c:pt>
                <c:pt idx="4355">
                  <c:v>2416.9921899999999</c:v>
                </c:pt>
                <c:pt idx="4356">
                  <c:v>2419.4335900000019</c:v>
                </c:pt>
                <c:pt idx="4357">
                  <c:v>2416.9921899999999</c:v>
                </c:pt>
                <c:pt idx="4358">
                  <c:v>2416.9921899999999</c:v>
                </c:pt>
                <c:pt idx="4359">
                  <c:v>2416.9921899999999</c:v>
                </c:pt>
                <c:pt idx="4360">
                  <c:v>2416.9921899999999</c:v>
                </c:pt>
                <c:pt idx="4361">
                  <c:v>2416.9921899999999</c:v>
                </c:pt>
                <c:pt idx="4362">
                  <c:v>2416.9921899999999</c:v>
                </c:pt>
                <c:pt idx="4363">
                  <c:v>2416.9921899999999</c:v>
                </c:pt>
                <c:pt idx="4364">
                  <c:v>2416.9921899999999</c:v>
                </c:pt>
                <c:pt idx="4365">
                  <c:v>2416.9921899999999</c:v>
                </c:pt>
                <c:pt idx="4366">
                  <c:v>2416.9921899999999</c:v>
                </c:pt>
                <c:pt idx="4367">
                  <c:v>2419.4335900000019</c:v>
                </c:pt>
                <c:pt idx="4368">
                  <c:v>2416.9921899999999</c:v>
                </c:pt>
                <c:pt idx="4369">
                  <c:v>2416.9921899999999</c:v>
                </c:pt>
                <c:pt idx="4370">
                  <c:v>2416.9921899999999</c:v>
                </c:pt>
                <c:pt idx="4371">
                  <c:v>2419.4335900000019</c:v>
                </c:pt>
                <c:pt idx="4372">
                  <c:v>2416.9921899999999</c:v>
                </c:pt>
                <c:pt idx="4373">
                  <c:v>2416.9921899999999</c:v>
                </c:pt>
                <c:pt idx="4374">
                  <c:v>2416.9921899999999</c:v>
                </c:pt>
                <c:pt idx="4375">
                  <c:v>2416.9921899999999</c:v>
                </c:pt>
                <c:pt idx="4376">
                  <c:v>2416.9921899999999</c:v>
                </c:pt>
                <c:pt idx="4377">
                  <c:v>2419.4335900000019</c:v>
                </c:pt>
                <c:pt idx="4378">
                  <c:v>2419.4335900000019</c:v>
                </c:pt>
                <c:pt idx="4379">
                  <c:v>2416.9921899999999</c:v>
                </c:pt>
                <c:pt idx="4380">
                  <c:v>2416.9921899999999</c:v>
                </c:pt>
                <c:pt idx="4381">
                  <c:v>2416.9921899999999</c:v>
                </c:pt>
                <c:pt idx="4382">
                  <c:v>2416.9921899999999</c:v>
                </c:pt>
                <c:pt idx="4383">
                  <c:v>2416.9921899999999</c:v>
                </c:pt>
                <c:pt idx="4384">
                  <c:v>2416.9921899999999</c:v>
                </c:pt>
                <c:pt idx="4385">
                  <c:v>2419.4335900000019</c:v>
                </c:pt>
                <c:pt idx="4386">
                  <c:v>2416.9921899999999</c:v>
                </c:pt>
                <c:pt idx="4387">
                  <c:v>2416.9921899999999</c:v>
                </c:pt>
                <c:pt idx="4388">
                  <c:v>2419.4335900000019</c:v>
                </c:pt>
                <c:pt idx="4389">
                  <c:v>2416.9921899999999</c:v>
                </c:pt>
                <c:pt idx="4390">
                  <c:v>2419.4335900000019</c:v>
                </c:pt>
                <c:pt idx="4391">
                  <c:v>2419.4335900000019</c:v>
                </c:pt>
                <c:pt idx="4392">
                  <c:v>2416.9921899999999</c:v>
                </c:pt>
                <c:pt idx="4393">
                  <c:v>2419.4335900000019</c:v>
                </c:pt>
                <c:pt idx="4394">
                  <c:v>2416.9921899999999</c:v>
                </c:pt>
                <c:pt idx="4395">
                  <c:v>2416.9921899999999</c:v>
                </c:pt>
                <c:pt idx="4396">
                  <c:v>2416.9921899999999</c:v>
                </c:pt>
                <c:pt idx="4397">
                  <c:v>2419.4335900000019</c:v>
                </c:pt>
                <c:pt idx="4398">
                  <c:v>2416.9921899999999</c:v>
                </c:pt>
                <c:pt idx="4399">
                  <c:v>2419.4335900000019</c:v>
                </c:pt>
                <c:pt idx="4400">
                  <c:v>2419.4335900000019</c:v>
                </c:pt>
                <c:pt idx="4401">
                  <c:v>2419.4335900000019</c:v>
                </c:pt>
                <c:pt idx="4402">
                  <c:v>2416.9921899999999</c:v>
                </c:pt>
                <c:pt idx="4403">
                  <c:v>2416.9921899999999</c:v>
                </c:pt>
                <c:pt idx="4404">
                  <c:v>2416.9921899999999</c:v>
                </c:pt>
                <c:pt idx="4405">
                  <c:v>2416.9921899999999</c:v>
                </c:pt>
                <c:pt idx="4406">
                  <c:v>2419.4335900000019</c:v>
                </c:pt>
                <c:pt idx="4407">
                  <c:v>2419.4335900000019</c:v>
                </c:pt>
                <c:pt idx="4408">
                  <c:v>2416.9921899999999</c:v>
                </c:pt>
                <c:pt idx="4409">
                  <c:v>2416.9921899999999</c:v>
                </c:pt>
                <c:pt idx="4410">
                  <c:v>2416.9921899999999</c:v>
                </c:pt>
                <c:pt idx="4411">
                  <c:v>2416.9921899999999</c:v>
                </c:pt>
                <c:pt idx="4412">
                  <c:v>2416.9921899999999</c:v>
                </c:pt>
                <c:pt idx="4413">
                  <c:v>2416.9921899999999</c:v>
                </c:pt>
                <c:pt idx="4414">
                  <c:v>2419.4335900000019</c:v>
                </c:pt>
                <c:pt idx="4415">
                  <c:v>2416.9921899999999</c:v>
                </c:pt>
                <c:pt idx="4416">
                  <c:v>2416.9921899999999</c:v>
                </c:pt>
                <c:pt idx="4417">
                  <c:v>2416.9921899999999</c:v>
                </c:pt>
                <c:pt idx="4418">
                  <c:v>2416.9921899999999</c:v>
                </c:pt>
                <c:pt idx="4419">
                  <c:v>2416.9921899999999</c:v>
                </c:pt>
                <c:pt idx="4420">
                  <c:v>2416.9921899999999</c:v>
                </c:pt>
                <c:pt idx="4421">
                  <c:v>2416.9921899999999</c:v>
                </c:pt>
                <c:pt idx="4422">
                  <c:v>2416.9921899999999</c:v>
                </c:pt>
                <c:pt idx="4423">
                  <c:v>2419.4335900000019</c:v>
                </c:pt>
                <c:pt idx="4424">
                  <c:v>2416.9921899999999</c:v>
                </c:pt>
                <c:pt idx="4425">
                  <c:v>2419.4335900000019</c:v>
                </c:pt>
                <c:pt idx="4426">
                  <c:v>2416.9921899999999</c:v>
                </c:pt>
                <c:pt idx="4427">
                  <c:v>2416.9921899999999</c:v>
                </c:pt>
                <c:pt idx="4428">
                  <c:v>2416.9921899999999</c:v>
                </c:pt>
                <c:pt idx="4429">
                  <c:v>2416.9921899999999</c:v>
                </c:pt>
                <c:pt idx="4430">
                  <c:v>2416.9921899999999</c:v>
                </c:pt>
                <c:pt idx="4431">
                  <c:v>2416.9921899999999</c:v>
                </c:pt>
                <c:pt idx="4432">
                  <c:v>2419.4335900000019</c:v>
                </c:pt>
                <c:pt idx="4433">
                  <c:v>2416.9921899999999</c:v>
                </c:pt>
                <c:pt idx="4434">
                  <c:v>2416.9921899999999</c:v>
                </c:pt>
                <c:pt idx="4435">
                  <c:v>2416.9921899999999</c:v>
                </c:pt>
                <c:pt idx="4436">
                  <c:v>2416.9921899999999</c:v>
                </c:pt>
                <c:pt idx="4437">
                  <c:v>2416.9921899999999</c:v>
                </c:pt>
                <c:pt idx="4438">
                  <c:v>2416.9921899999999</c:v>
                </c:pt>
                <c:pt idx="4439">
                  <c:v>2419.4335900000019</c:v>
                </c:pt>
                <c:pt idx="4440">
                  <c:v>2419.4335900000019</c:v>
                </c:pt>
                <c:pt idx="4441">
                  <c:v>2416.9921899999999</c:v>
                </c:pt>
                <c:pt idx="4442">
                  <c:v>2416.9921899999999</c:v>
                </c:pt>
                <c:pt idx="4443">
                  <c:v>2416.9921899999999</c:v>
                </c:pt>
                <c:pt idx="4444">
                  <c:v>2419.4335900000019</c:v>
                </c:pt>
                <c:pt idx="4445">
                  <c:v>2416.9921899999999</c:v>
                </c:pt>
                <c:pt idx="4446">
                  <c:v>2416.9921899999999</c:v>
                </c:pt>
                <c:pt idx="4447">
                  <c:v>2419.4335900000019</c:v>
                </c:pt>
                <c:pt idx="4448">
                  <c:v>2416.9921899999999</c:v>
                </c:pt>
                <c:pt idx="4449">
                  <c:v>2416.9921899999999</c:v>
                </c:pt>
                <c:pt idx="4450">
                  <c:v>2416.9921899999999</c:v>
                </c:pt>
                <c:pt idx="4451">
                  <c:v>2416.9921899999999</c:v>
                </c:pt>
                <c:pt idx="4452">
                  <c:v>2416.9921899999999</c:v>
                </c:pt>
                <c:pt idx="4453">
                  <c:v>2416.9921899999999</c:v>
                </c:pt>
                <c:pt idx="4454">
                  <c:v>2416.9921899999999</c:v>
                </c:pt>
                <c:pt idx="4455">
                  <c:v>2416.9921899999999</c:v>
                </c:pt>
                <c:pt idx="4456">
                  <c:v>2416.9921899999999</c:v>
                </c:pt>
                <c:pt idx="4457">
                  <c:v>2419.4335900000019</c:v>
                </c:pt>
                <c:pt idx="4458">
                  <c:v>2416.9921899999999</c:v>
                </c:pt>
                <c:pt idx="4459">
                  <c:v>2419.4335900000019</c:v>
                </c:pt>
                <c:pt idx="4460">
                  <c:v>2419.4335900000019</c:v>
                </c:pt>
                <c:pt idx="4461">
                  <c:v>2416.9921899999999</c:v>
                </c:pt>
                <c:pt idx="4462">
                  <c:v>2416.9921899999999</c:v>
                </c:pt>
                <c:pt idx="4463">
                  <c:v>2419.4335900000019</c:v>
                </c:pt>
                <c:pt idx="4464">
                  <c:v>2416.9921899999999</c:v>
                </c:pt>
                <c:pt idx="4465">
                  <c:v>2419.4335900000019</c:v>
                </c:pt>
                <c:pt idx="4466">
                  <c:v>2416.9921899999999</c:v>
                </c:pt>
                <c:pt idx="4467">
                  <c:v>2416.9921899999999</c:v>
                </c:pt>
                <c:pt idx="4468">
                  <c:v>2416.9921899999999</c:v>
                </c:pt>
                <c:pt idx="4469">
                  <c:v>2416.9921899999999</c:v>
                </c:pt>
                <c:pt idx="4470">
                  <c:v>2416.9921899999999</c:v>
                </c:pt>
                <c:pt idx="4471">
                  <c:v>2416.9921899999999</c:v>
                </c:pt>
                <c:pt idx="4472">
                  <c:v>2416.9921899999999</c:v>
                </c:pt>
                <c:pt idx="4473">
                  <c:v>2416.9921899999999</c:v>
                </c:pt>
                <c:pt idx="4474">
                  <c:v>2416.9921899999999</c:v>
                </c:pt>
                <c:pt idx="4475">
                  <c:v>2416.9921899999999</c:v>
                </c:pt>
                <c:pt idx="4476">
                  <c:v>2416.9921899999999</c:v>
                </c:pt>
                <c:pt idx="4477">
                  <c:v>2416.9921899999999</c:v>
                </c:pt>
                <c:pt idx="4478">
                  <c:v>2419.4335900000019</c:v>
                </c:pt>
                <c:pt idx="4479">
                  <c:v>2416.9921899999999</c:v>
                </c:pt>
                <c:pt idx="4480">
                  <c:v>2416.9921899999999</c:v>
                </c:pt>
                <c:pt idx="4481">
                  <c:v>2419.4335900000019</c:v>
                </c:pt>
                <c:pt idx="4482">
                  <c:v>2416.9921899999999</c:v>
                </c:pt>
                <c:pt idx="4483">
                  <c:v>2416.9921899999999</c:v>
                </c:pt>
                <c:pt idx="4484">
                  <c:v>2419.4335900000019</c:v>
                </c:pt>
                <c:pt idx="4485">
                  <c:v>2416.9921899999999</c:v>
                </c:pt>
                <c:pt idx="4486">
                  <c:v>2416.9921899999999</c:v>
                </c:pt>
                <c:pt idx="4487">
                  <c:v>2419.4335900000019</c:v>
                </c:pt>
                <c:pt idx="4488">
                  <c:v>2416.9921899999999</c:v>
                </c:pt>
                <c:pt idx="4489">
                  <c:v>2416.9921899999999</c:v>
                </c:pt>
                <c:pt idx="4490">
                  <c:v>2416.9921899999999</c:v>
                </c:pt>
                <c:pt idx="4491">
                  <c:v>2416.9921899999999</c:v>
                </c:pt>
                <c:pt idx="4492">
                  <c:v>2416.9921899999999</c:v>
                </c:pt>
                <c:pt idx="4493">
                  <c:v>2416.9921899999999</c:v>
                </c:pt>
                <c:pt idx="4494">
                  <c:v>2416.9921899999999</c:v>
                </c:pt>
                <c:pt idx="4495">
                  <c:v>2416.9921899999999</c:v>
                </c:pt>
                <c:pt idx="4496">
                  <c:v>2416.9921899999999</c:v>
                </c:pt>
                <c:pt idx="4497">
                  <c:v>2419.4335900000019</c:v>
                </c:pt>
                <c:pt idx="4498">
                  <c:v>2416.9921899999999</c:v>
                </c:pt>
                <c:pt idx="4499">
                  <c:v>2416.9921899999999</c:v>
                </c:pt>
                <c:pt idx="4500">
                  <c:v>2416.9921899999999</c:v>
                </c:pt>
                <c:pt idx="4501">
                  <c:v>2416.9921899999999</c:v>
                </c:pt>
                <c:pt idx="4502">
                  <c:v>2419.4335900000019</c:v>
                </c:pt>
                <c:pt idx="4503">
                  <c:v>2419.4335900000019</c:v>
                </c:pt>
                <c:pt idx="4504">
                  <c:v>2416.9921899999999</c:v>
                </c:pt>
                <c:pt idx="4505">
                  <c:v>2416.9921899999999</c:v>
                </c:pt>
                <c:pt idx="4506">
                  <c:v>2419.4335900000019</c:v>
                </c:pt>
                <c:pt idx="4507">
                  <c:v>2416.9921899999999</c:v>
                </c:pt>
                <c:pt idx="4508">
                  <c:v>2416.9921899999999</c:v>
                </c:pt>
                <c:pt idx="4509">
                  <c:v>2419.4335900000019</c:v>
                </c:pt>
                <c:pt idx="4510">
                  <c:v>2416.9921899999999</c:v>
                </c:pt>
                <c:pt idx="4511">
                  <c:v>2416.9921899999999</c:v>
                </c:pt>
                <c:pt idx="4512">
                  <c:v>2416.9921899999999</c:v>
                </c:pt>
                <c:pt idx="4513">
                  <c:v>2416.9921899999999</c:v>
                </c:pt>
                <c:pt idx="4514">
                  <c:v>2416.9921899999999</c:v>
                </c:pt>
                <c:pt idx="4515">
                  <c:v>2416.9921899999999</c:v>
                </c:pt>
                <c:pt idx="4516">
                  <c:v>2419.4335900000019</c:v>
                </c:pt>
                <c:pt idx="4517">
                  <c:v>2416.9921899999999</c:v>
                </c:pt>
                <c:pt idx="4518">
                  <c:v>2416.9921899999999</c:v>
                </c:pt>
                <c:pt idx="4519">
                  <c:v>2416.9921899999999</c:v>
                </c:pt>
                <c:pt idx="4520">
                  <c:v>2416.9921899999999</c:v>
                </c:pt>
                <c:pt idx="4521">
                  <c:v>2416.9921899999999</c:v>
                </c:pt>
                <c:pt idx="4522">
                  <c:v>2416.9921899999999</c:v>
                </c:pt>
                <c:pt idx="4523">
                  <c:v>2416.9921899999999</c:v>
                </c:pt>
                <c:pt idx="4524">
                  <c:v>2416.9921899999999</c:v>
                </c:pt>
                <c:pt idx="4525">
                  <c:v>2416.9921899999999</c:v>
                </c:pt>
                <c:pt idx="4526">
                  <c:v>2416.9921899999999</c:v>
                </c:pt>
                <c:pt idx="4527">
                  <c:v>2416.9921899999999</c:v>
                </c:pt>
                <c:pt idx="4528">
                  <c:v>2416.9921899999999</c:v>
                </c:pt>
                <c:pt idx="4529">
                  <c:v>2419.4335900000019</c:v>
                </c:pt>
                <c:pt idx="4530">
                  <c:v>2416.9921899999999</c:v>
                </c:pt>
                <c:pt idx="4531">
                  <c:v>2416.9921899999999</c:v>
                </c:pt>
                <c:pt idx="4532">
                  <c:v>2416.9921899999999</c:v>
                </c:pt>
                <c:pt idx="4533">
                  <c:v>2416.9921899999999</c:v>
                </c:pt>
                <c:pt idx="4534">
                  <c:v>2419.4335900000019</c:v>
                </c:pt>
                <c:pt idx="4535">
                  <c:v>2416.9921899999999</c:v>
                </c:pt>
                <c:pt idx="4536">
                  <c:v>2416.9921899999999</c:v>
                </c:pt>
                <c:pt idx="4537">
                  <c:v>2416.9921899999999</c:v>
                </c:pt>
                <c:pt idx="4538">
                  <c:v>2416.9921899999999</c:v>
                </c:pt>
                <c:pt idx="4539">
                  <c:v>2416.9921899999999</c:v>
                </c:pt>
                <c:pt idx="4540">
                  <c:v>2416.9921899999999</c:v>
                </c:pt>
                <c:pt idx="4541">
                  <c:v>2416.9921899999999</c:v>
                </c:pt>
                <c:pt idx="4542">
                  <c:v>2416.9921899999999</c:v>
                </c:pt>
                <c:pt idx="4543">
                  <c:v>2416.9921899999999</c:v>
                </c:pt>
                <c:pt idx="4544">
                  <c:v>2416.9921899999999</c:v>
                </c:pt>
                <c:pt idx="4545">
                  <c:v>2416.9921899999999</c:v>
                </c:pt>
                <c:pt idx="4546">
                  <c:v>2416.9921899999999</c:v>
                </c:pt>
                <c:pt idx="4547">
                  <c:v>2419.4335900000019</c:v>
                </c:pt>
                <c:pt idx="4548">
                  <c:v>2416.9921899999999</c:v>
                </c:pt>
                <c:pt idx="4549">
                  <c:v>2416.9921899999999</c:v>
                </c:pt>
                <c:pt idx="4550">
                  <c:v>2416.9921899999999</c:v>
                </c:pt>
                <c:pt idx="4551">
                  <c:v>2416.9921899999999</c:v>
                </c:pt>
                <c:pt idx="4552">
                  <c:v>2419.4335900000019</c:v>
                </c:pt>
                <c:pt idx="4553">
                  <c:v>2416.9921899999999</c:v>
                </c:pt>
                <c:pt idx="4554">
                  <c:v>2419.4335900000019</c:v>
                </c:pt>
                <c:pt idx="4555">
                  <c:v>2416.9921899999999</c:v>
                </c:pt>
                <c:pt idx="4556">
                  <c:v>2416.9921899999999</c:v>
                </c:pt>
                <c:pt idx="4557">
                  <c:v>2416.9921899999999</c:v>
                </c:pt>
                <c:pt idx="4558">
                  <c:v>2416.9921899999999</c:v>
                </c:pt>
                <c:pt idx="4559">
                  <c:v>2416.9921899999999</c:v>
                </c:pt>
                <c:pt idx="4560">
                  <c:v>2419.4335900000019</c:v>
                </c:pt>
                <c:pt idx="4561">
                  <c:v>2416.9921899999999</c:v>
                </c:pt>
                <c:pt idx="4562">
                  <c:v>2416.9921899999999</c:v>
                </c:pt>
                <c:pt idx="4563">
                  <c:v>2416.9921899999999</c:v>
                </c:pt>
                <c:pt idx="4564">
                  <c:v>2416.9921899999999</c:v>
                </c:pt>
                <c:pt idx="4565">
                  <c:v>2416.9921899999999</c:v>
                </c:pt>
                <c:pt idx="4566">
                  <c:v>2416.9921899999999</c:v>
                </c:pt>
                <c:pt idx="4567">
                  <c:v>2416.9921899999999</c:v>
                </c:pt>
                <c:pt idx="4568">
                  <c:v>2416.9921899999999</c:v>
                </c:pt>
                <c:pt idx="4569">
                  <c:v>2416.9921899999999</c:v>
                </c:pt>
                <c:pt idx="4570">
                  <c:v>2416.9921899999999</c:v>
                </c:pt>
                <c:pt idx="4571">
                  <c:v>2416.9921899999999</c:v>
                </c:pt>
                <c:pt idx="4572">
                  <c:v>2416.9921899999999</c:v>
                </c:pt>
                <c:pt idx="4573">
                  <c:v>2416.9921899999999</c:v>
                </c:pt>
                <c:pt idx="4574">
                  <c:v>2419.4335900000019</c:v>
                </c:pt>
                <c:pt idx="4575">
                  <c:v>2416.9921899999999</c:v>
                </c:pt>
                <c:pt idx="4576">
                  <c:v>2416.9921899999999</c:v>
                </c:pt>
                <c:pt idx="4577">
                  <c:v>2416.9921899999999</c:v>
                </c:pt>
                <c:pt idx="4578">
                  <c:v>2419.4335900000019</c:v>
                </c:pt>
                <c:pt idx="4579">
                  <c:v>2416.9921899999999</c:v>
                </c:pt>
                <c:pt idx="4580">
                  <c:v>2419.4335900000019</c:v>
                </c:pt>
                <c:pt idx="4581">
                  <c:v>2419.4335900000019</c:v>
                </c:pt>
                <c:pt idx="4582">
                  <c:v>2416.9921899999999</c:v>
                </c:pt>
                <c:pt idx="4583">
                  <c:v>2416.9921899999999</c:v>
                </c:pt>
                <c:pt idx="4584">
                  <c:v>2419.4335900000019</c:v>
                </c:pt>
                <c:pt idx="4585">
                  <c:v>2416.9921899999999</c:v>
                </c:pt>
                <c:pt idx="4586">
                  <c:v>2419.4335900000019</c:v>
                </c:pt>
                <c:pt idx="4587">
                  <c:v>2416.9921899999999</c:v>
                </c:pt>
                <c:pt idx="4588">
                  <c:v>2416.9921899999999</c:v>
                </c:pt>
                <c:pt idx="4589">
                  <c:v>2416.9921899999999</c:v>
                </c:pt>
                <c:pt idx="4590">
                  <c:v>2416.9921899999999</c:v>
                </c:pt>
                <c:pt idx="4591">
                  <c:v>2416.9921899999999</c:v>
                </c:pt>
                <c:pt idx="4592">
                  <c:v>2416.9921899999999</c:v>
                </c:pt>
                <c:pt idx="4593">
                  <c:v>2416.9921899999999</c:v>
                </c:pt>
                <c:pt idx="4594">
                  <c:v>2416.9921899999999</c:v>
                </c:pt>
                <c:pt idx="4595">
                  <c:v>2419.4335900000019</c:v>
                </c:pt>
                <c:pt idx="4596">
                  <c:v>2416.9921899999999</c:v>
                </c:pt>
                <c:pt idx="4597">
                  <c:v>2416.9921899999999</c:v>
                </c:pt>
                <c:pt idx="4598">
                  <c:v>2416.9921899999999</c:v>
                </c:pt>
                <c:pt idx="4599">
                  <c:v>2416.9921899999999</c:v>
                </c:pt>
                <c:pt idx="4600">
                  <c:v>2419.4335900000019</c:v>
                </c:pt>
                <c:pt idx="4601">
                  <c:v>2419.4335900000019</c:v>
                </c:pt>
                <c:pt idx="4602">
                  <c:v>2416.9921899999999</c:v>
                </c:pt>
                <c:pt idx="4603">
                  <c:v>2416.9921899999999</c:v>
                </c:pt>
                <c:pt idx="4604">
                  <c:v>2419.4335900000019</c:v>
                </c:pt>
                <c:pt idx="4605">
                  <c:v>2416.9921899999999</c:v>
                </c:pt>
                <c:pt idx="4606">
                  <c:v>2416.9921899999999</c:v>
                </c:pt>
                <c:pt idx="4607">
                  <c:v>2416.9921899999999</c:v>
                </c:pt>
                <c:pt idx="4608">
                  <c:v>2416.9921899999999</c:v>
                </c:pt>
                <c:pt idx="4609">
                  <c:v>2416.9921899999999</c:v>
                </c:pt>
                <c:pt idx="4610">
                  <c:v>2419.4335900000019</c:v>
                </c:pt>
                <c:pt idx="4611">
                  <c:v>2419.4335900000019</c:v>
                </c:pt>
                <c:pt idx="4612">
                  <c:v>2416.9921899999999</c:v>
                </c:pt>
                <c:pt idx="4613">
                  <c:v>2419.4335900000019</c:v>
                </c:pt>
                <c:pt idx="4614">
                  <c:v>2416.9921899999999</c:v>
                </c:pt>
                <c:pt idx="4615">
                  <c:v>2416.9921899999999</c:v>
                </c:pt>
                <c:pt idx="4616">
                  <c:v>2419.4335900000019</c:v>
                </c:pt>
                <c:pt idx="4617">
                  <c:v>2416.9921899999999</c:v>
                </c:pt>
                <c:pt idx="4618">
                  <c:v>2419.4335900000019</c:v>
                </c:pt>
                <c:pt idx="4619">
                  <c:v>2416.9921899999999</c:v>
                </c:pt>
                <c:pt idx="4620">
                  <c:v>2416.9921899999999</c:v>
                </c:pt>
                <c:pt idx="4621">
                  <c:v>2416.9921899999999</c:v>
                </c:pt>
                <c:pt idx="4622">
                  <c:v>2419.4335900000019</c:v>
                </c:pt>
                <c:pt idx="4623">
                  <c:v>2419.4335900000019</c:v>
                </c:pt>
                <c:pt idx="4624">
                  <c:v>2416.9921899999999</c:v>
                </c:pt>
                <c:pt idx="4625">
                  <c:v>2416.9921899999999</c:v>
                </c:pt>
                <c:pt idx="4626">
                  <c:v>2419.4335900000019</c:v>
                </c:pt>
                <c:pt idx="4627">
                  <c:v>2416.9921899999999</c:v>
                </c:pt>
                <c:pt idx="4628">
                  <c:v>2416.9921899999999</c:v>
                </c:pt>
                <c:pt idx="4629">
                  <c:v>2419.4335900000019</c:v>
                </c:pt>
                <c:pt idx="4630">
                  <c:v>2416.9921899999999</c:v>
                </c:pt>
                <c:pt idx="4631">
                  <c:v>2416.9921899999999</c:v>
                </c:pt>
                <c:pt idx="4632">
                  <c:v>2416.9921899999999</c:v>
                </c:pt>
                <c:pt idx="4633">
                  <c:v>2419.4335900000019</c:v>
                </c:pt>
                <c:pt idx="4634">
                  <c:v>2416.9921899999999</c:v>
                </c:pt>
                <c:pt idx="4635">
                  <c:v>2416.9921899999999</c:v>
                </c:pt>
                <c:pt idx="4636">
                  <c:v>2416.9921899999999</c:v>
                </c:pt>
                <c:pt idx="4637">
                  <c:v>2419.4335900000019</c:v>
                </c:pt>
                <c:pt idx="4638">
                  <c:v>2416.9921899999999</c:v>
                </c:pt>
                <c:pt idx="4639">
                  <c:v>2416.9921899999999</c:v>
                </c:pt>
                <c:pt idx="4640">
                  <c:v>2416.9921899999999</c:v>
                </c:pt>
                <c:pt idx="4641">
                  <c:v>2416.9921899999999</c:v>
                </c:pt>
                <c:pt idx="4642">
                  <c:v>2419.4335900000019</c:v>
                </c:pt>
                <c:pt idx="4643">
                  <c:v>2416.9921899999999</c:v>
                </c:pt>
                <c:pt idx="4644">
                  <c:v>2416.9921899999999</c:v>
                </c:pt>
                <c:pt idx="4645">
                  <c:v>2419.4335900000019</c:v>
                </c:pt>
                <c:pt idx="4646">
                  <c:v>2416.9921899999999</c:v>
                </c:pt>
                <c:pt idx="4647">
                  <c:v>2416.9921899999999</c:v>
                </c:pt>
                <c:pt idx="4648">
                  <c:v>2419.4335900000019</c:v>
                </c:pt>
                <c:pt idx="4649">
                  <c:v>2416.9921899999999</c:v>
                </c:pt>
                <c:pt idx="4650">
                  <c:v>2416.9921899999999</c:v>
                </c:pt>
                <c:pt idx="4651">
                  <c:v>2416.9921899999999</c:v>
                </c:pt>
                <c:pt idx="4652">
                  <c:v>2416.9921899999999</c:v>
                </c:pt>
                <c:pt idx="4653">
                  <c:v>2416.9921899999999</c:v>
                </c:pt>
                <c:pt idx="4654">
                  <c:v>2416.9921899999999</c:v>
                </c:pt>
                <c:pt idx="4655">
                  <c:v>2416.9921899999999</c:v>
                </c:pt>
                <c:pt idx="4656">
                  <c:v>2416.9921899999999</c:v>
                </c:pt>
                <c:pt idx="4657">
                  <c:v>2419.4335900000019</c:v>
                </c:pt>
                <c:pt idx="4658">
                  <c:v>2419.4335900000019</c:v>
                </c:pt>
                <c:pt idx="4659">
                  <c:v>2416.9921899999999</c:v>
                </c:pt>
                <c:pt idx="4660">
                  <c:v>2419.4335900000019</c:v>
                </c:pt>
                <c:pt idx="4661">
                  <c:v>2416.9921899999999</c:v>
                </c:pt>
                <c:pt idx="4662">
                  <c:v>2416.9921899999999</c:v>
                </c:pt>
                <c:pt idx="4663">
                  <c:v>2416.9921899999999</c:v>
                </c:pt>
                <c:pt idx="4664">
                  <c:v>2416.9921899999999</c:v>
                </c:pt>
                <c:pt idx="4665">
                  <c:v>2414.55078</c:v>
                </c:pt>
                <c:pt idx="4666">
                  <c:v>2416.9921899999999</c:v>
                </c:pt>
                <c:pt idx="4667">
                  <c:v>2419.4335900000019</c:v>
                </c:pt>
                <c:pt idx="4668">
                  <c:v>2416.9921899999999</c:v>
                </c:pt>
                <c:pt idx="4669">
                  <c:v>2419.4335900000019</c:v>
                </c:pt>
                <c:pt idx="4670">
                  <c:v>2416.9921899999999</c:v>
                </c:pt>
                <c:pt idx="4671">
                  <c:v>2416.9921899999999</c:v>
                </c:pt>
                <c:pt idx="4672">
                  <c:v>2416.9921899999999</c:v>
                </c:pt>
                <c:pt idx="4673">
                  <c:v>2416.9921899999999</c:v>
                </c:pt>
                <c:pt idx="4674">
                  <c:v>2416.9921899999999</c:v>
                </c:pt>
                <c:pt idx="4675">
                  <c:v>2416.9921899999999</c:v>
                </c:pt>
                <c:pt idx="4676">
                  <c:v>2419.4335900000019</c:v>
                </c:pt>
                <c:pt idx="4677">
                  <c:v>2416.9921899999999</c:v>
                </c:pt>
                <c:pt idx="4678">
                  <c:v>2416.9921899999999</c:v>
                </c:pt>
                <c:pt idx="4679">
                  <c:v>2416.9921899999999</c:v>
                </c:pt>
                <c:pt idx="4680">
                  <c:v>2416.9921899999999</c:v>
                </c:pt>
                <c:pt idx="4681">
                  <c:v>2416.9921899999999</c:v>
                </c:pt>
                <c:pt idx="4682">
                  <c:v>2416.9921899999999</c:v>
                </c:pt>
                <c:pt idx="4683">
                  <c:v>2419.4335900000019</c:v>
                </c:pt>
                <c:pt idx="4684">
                  <c:v>2416.9921899999999</c:v>
                </c:pt>
                <c:pt idx="4685">
                  <c:v>2419.4335900000019</c:v>
                </c:pt>
                <c:pt idx="4686">
                  <c:v>2416.9921899999999</c:v>
                </c:pt>
                <c:pt idx="4687">
                  <c:v>2416.9921899999999</c:v>
                </c:pt>
                <c:pt idx="4688">
                  <c:v>2416.9921899999999</c:v>
                </c:pt>
                <c:pt idx="4689">
                  <c:v>2416.9921899999999</c:v>
                </c:pt>
                <c:pt idx="4690">
                  <c:v>2416.9921899999999</c:v>
                </c:pt>
                <c:pt idx="4691">
                  <c:v>2416.9921899999999</c:v>
                </c:pt>
                <c:pt idx="4692">
                  <c:v>2416.9921899999999</c:v>
                </c:pt>
                <c:pt idx="4693">
                  <c:v>2419.4335900000019</c:v>
                </c:pt>
                <c:pt idx="4694">
                  <c:v>2419.4335900000019</c:v>
                </c:pt>
                <c:pt idx="4695">
                  <c:v>2416.9921899999999</c:v>
                </c:pt>
                <c:pt idx="4696">
                  <c:v>2416.9921899999999</c:v>
                </c:pt>
                <c:pt idx="4697">
                  <c:v>2416.9921899999999</c:v>
                </c:pt>
                <c:pt idx="4698">
                  <c:v>2416.9921899999999</c:v>
                </c:pt>
                <c:pt idx="4699">
                  <c:v>2416.9921899999999</c:v>
                </c:pt>
                <c:pt idx="4700">
                  <c:v>2416.9921899999999</c:v>
                </c:pt>
                <c:pt idx="4701">
                  <c:v>2416.9921899999999</c:v>
                </c:pt>
                <c:pt idx="4702">
                  <c:v>2416.9921899999999</c:v>
                </c:pt>
                <c:pt idx="4703">
                  <c:v>2416.9921899999999</c:v>
                </c:pt>
                <c:pt idx="4704">
                  <c:v>2416.9921899999999</c:v>
                </c:pt>
                <c:pt idx="4705">
                  <c:v>2416.9921899999999</c:v>
                </c:pt>
                <c:pt idx="4706">
                  <c:v>2416.9921899999999</c:v>
                </c:pt>
                <c:pt idx="4707">
                  <c:v>2416.9921899999999</c:v>
                </c:pt>
                <c:pt idx="4708">
                  <c:v>2416.9921899999999</c:v>
                </c:pt>
                <c:pt idx="4709">
                  <c:v>2419.4335900000019</c:v>
                </c:pt>
                <c:pt idx="4710">
                  <c:v>2416.9921899999999</c:v>
                </c:pt>
                <c:pt idx="4711">
                  <c:v>2416.9921899999999</c:v>
                </c:pt>
                <c:pt idx="4712">
                  <c:v>2416.9921899999999</c:v>
                </c:pt>
                <c:pt idx="4713">
                  <c:v>2416.9921899999999</c:v>
                </c:pt>
                <c:pt idx="4714">
                  <c:v>2416.9921899999999</c:v>
                </c:pt>
                <c:pt idx="4715">
                  <c:v>2416.9921899999999</c:v>
                </c:pt>
                <c:pt idx="4716">
                  <c:v>2416.9921899999999</c:v>
                </c:pt>
                <c:pt idx="4717">
                  <c:v>2416.9921899999999</c:v>
                </c:pt>
                <c:pt idx="4718">
                  <c:v>2416.9921899999999</c:v>
                </c:pt>
                <c:pt idx="4719">
                  <c:v>2419.4335900000019</c:v>
                </c:pt>
                <c:pt idx="4720">
                  <c:v>2416.9921899999999</c:v>
                </c:pt>
                <c:pt idx="4721">
                  <c:v>2419.4335900000019</c:v>
                </c:pt>
                <c:pt idx="4722">
                  <c:v>2416.9921899999999</c:v>
                </c:pt>
                <c:pt idx="4723">
                  <c:v>2416.9921899999999</c:v>
                </c:pt>
                <c:pt idx="4724">
                  <c:v>2419.4335900000019</c:v>
                </c:pt>
                <c:pt idx="4725">
                  <c:v>2416.9921899999999</c:v>
                </c:pt>
                <c:pt idx="4726">
                  <c:v>2416.9921899999999</c:v>
                </c:pt>
                <c:pt idx="4727">
                  <c:v>2416.9921899999999</c:v>
                </c:pt>
                <c:pt idx="4728">
                  <c:v>2419.4335900000019</c:v>
                </c:pt>
                <c:pt idx="4729">
                  <c:v>2416.9921899999999</c:v>
                </c:pt>
                <c:pt idx="4730">
                  <c:v>2416.9921899999999</c:v>
                </c:pt>
                <c:pt idx="4731">
                  <c:v>2419.4335900000019</c:v>
                </c:pt>
                <c:pt idx="4732">
                  <c:v>2416.9921899999999</c:v>
                </c:pt>
                <c:pt idx="4733">
                  <c:v>2416.9921899999999</c:v>
                </c:pt>
                <c:pt idx="4734">
                  <c:v>2416.9921899999999</c:v>
                </c:pt>
                <c:pt idx="4735">
                  <c:v>2416.9921899999999</c:v>
                </c:pt>
                <c:pt idx="4736">
                  <c:v>2416.9921899999999</c:v>
                </c:pt>
                <c:pt idx="4737">
                  <c:v>2416.9921899999999</c:v>
                </c:pt>
                <c:pt idx="4738">
                  <c:v>2416.9921899999999</c:v>
                </c:pt>
                <c:pt idx="4739">
                  <c:v>2416.9921899999999</c:v>
                </c:pt>
                <c:pt idx="4740">
                  <c:v>2419.4335900000019</c:v>
                </c:pt>
                <c:pt idx="4741">
                  <c:v>2416.9921899999999</c:v>
                </c:pt>
                <c:pt idx="4742">
                  <c:v>2416.9921899999999</c:v>
                </c:pt>
                <c:pt idx="4743">
                  <c:v>2416.9921899999999</c:v>
                </c:pt>
                <c:pt idx="4744">
                  <c:v>2416.9921899999999</c:v>
                </c:pt>
                <c:pt idx="4745">
                  <c:v>2416.9921899999999</c:v>
                </c:pt>
                <c:pt idx="4746">
                  <c:v>2416.9921899999999</c:v>
                </c:pt>
                <c:pt idx="4747">
                  <c:v>2416.9921899999999</c:v>
                </c:pt>
                <c:pt idx="4748">
                  <c:v>2416.9921899999999</c:v>
                </c:pt>
                <c:pt idx="4749">
                  <c:v>2419.4335900000019</c:v>
                </c:pt>
                <c:pt idx="4750">
                  <c:v>2416.9921899999999</c:v>
                </c:pt>
                <c:pt idx="4751">
                  <c:v>2416.9921899999999</c:v>
                </c:pt>
                <c:pt idx="4752">
                  <c:v>2416.9921899999999</c:v>
                </c:pt>
                <c:pt idx="4753">
                  <c:v>2416.9921899999999</c:v>
                </c:pt>
                <c:pt idx="4754">
                  <c:v>2416.9921899999999</c:v>
                </c:pt>
                <c:pt idx="4755">
                  <c:v>2419.4335900000019</c:v>
                </c:pt>
                <c:pt idx="4756">
                  <c:v>2416.9921899999999</c:v>
                </c:pt>
                <c:pt idx="4757">
                  <c:v>2416.9921899999999</c:v>
                </c:pt>
                <c:pt idx="4758">
                  <c:v>2416.9921899999999</c:v>
                </c:pt>
                <c:pt idx="4759">
                  <c:v>2416.9921899999999</c:v>
                </c:pt>
                <c:pt idx="4760">
                  <c:v>2416.9921899999999</c:v>
                </c:pt>
                <c:pt idx="4761">
                  <c:v>2416.9921899999999</c:v>
                </c:pt>
                <c:pt idx="4762">
                  <c:v>2419.4335900000019</c:v>
                </c:pt>
                <c:pt idx="4763">
                  <c:v>2416.9921899999999</c:v>
                </c:pt>
                <c:pt idx="4764">
                  <c:v>2416.9921899999999</c:v>
                </c:pt>
                <c:pt idx="4765">
                  <c:v>2419.4335900000019</c:v>
                </c:pt>
                <c:pt idx="4766">
                  <c:v>2419.4335900000019</c:v>
                </c:pt>
                <c:pt idx="4767">
                  <c:v>2419.4335900000019</c:v>
                </c:pt>
                <c:pt idx="4768">
                  <c:v>2416.9921899999999</c:v>
                </c:pt>
                <c:pt idx="4769">
                  <c:v>2419.4335900000019</c:v>
                </c:pt>
                <c:pt idx="4770">
                  <c:v>2419.4335900000019</c:v>
                </c:pt>
                <c:pt idx="4771">
                  <c:v>2419.4335900000019</c:v>
                </c:pt>
                <c:pt idx="4772">
                  <c:v>2419.4335900000019</c:v>
                </c:pt>
                <c:pt idx="4773">
                  <c:v>2416.9921899999999</c:v>
                </c:pt>
                <c:pt idx="4774">
                  <c:v>2416.9921899999999</c:v>
                </c:pt>
                <c:pt idx="4775">
                  <c:v>2419.4335900000019</c:v>
                </c:pt>
                <c:pt idx="4776">
                  <c:v>2416.9921899999999</c:v>
                </c:pt>
                <c:pt idx="4777">
                  <c:v>2419.4335900000019</c:v>
                </c:pt>
                <c:pt idx="4778">
                  <c:v>2416.9921899999999</c:v>
                </c:pt>
                <c:pt idx="4779">
                  <c:v>2416.9921899999999</c:v>
                </c:pt>
                <c:pt idx="4780">
                  <c:v>2419.4335900000019</c:v>
                </c:pt>
                <c:pt idx="4781">
                  <c:v>2416.9921899999999</c:v>
                </c:pt>
                <c:pt idx="4782">
                  <c:v>2416.9921899999999</c:v>
                </c:pt>
                <c:pt idx="4783">
                  <c:v>2416.9921899999999</c:v>
                </c:pt>
                <c:pt idx="4784">
                  <c:v>2416.9921899999999</c:v>
                </c:pt>
                <c:pt idx="4785">
                  <c:v>2416.9921899999999</c:v>
                </c:pt>
                <c:pt idx="4786">
                  <c:v>2416.9921899999999</c:v>
                </c:pt>
                <c:pt idx="4787">
                  <c:v>2416.9921899999999</c:v>
                </c:pt>
                <c:pt idx="4788">
                  <c:v>2419.4335900000019</c:v>
                </c:pt>
                <c:pt idx="4789">
                  <c:v>2416.9921899999999</c:v>
                </c:pt>
                <c:pt idx="4790">
                  <c:v>2416.9921899999999</c:v>
                </c:pt>
                <c:pt idx="4791">
                  <c:v>2416.9921899999999</c:v>
                </c:pt>
                <c:pt idx="4792">
                  <c:v>2416.9921899999999</c:v>
                </c:pt>
                <c:pt idx="4793">
                  <c:v>2416.9921899999999</c:v>
                </c:pt>
                <c:pt idx="4794">
                  <c:v>2416.9921899999999</c:v>
                </c:pt>
                <c:pt idx="4795">
                  <c:v>2416.9921899999999</c:v>
                </c:pt>
                <c:pt idx="4796">
                  <c:v>2416.9921899999999</c:v>
                </c:pt>
                <c:pt idx="4797">
                  <c:v>2416.9921899999999</c:v>
                </c:pt>
                <c:pt idx="4798">
                  <c:v>2419.4335900000019</c:v>
                </c:pt>
                <c:pt idx="4799">
                  <c:v>2416.9921899999999</c:v>
                </c:pt>
                <c:pt idx="4800">
                  <c:v>2419.4335900000019</c:v>
                </c:pt>
                <c:pt idx="4801">
                  <c:v>2416.9921899999999</c:v>
                </c:pt>
                <c:pt idx="4802">
                  <c:v>2419.4335900000019</c:v>
                </c:pt>
                <c:pt idx="4803">
                  <c:v>2419.4335900000019</c:v>
                </c:pt>
                <c:pt idx="4804">
                  <c:v>2416.9921899999999</c:v>
                </c:pt>
                <c:pt idx="4805">
                  <c:v>2416.9921899999999</c:v>
                </c:pt>
                <c:pt idx="4806">
                  <c:v>2419.4335900000019</c:v>
                </c:pt>
                <c:pt idx="4807">
                  <c:v>2416.9921899999999</c:v>
                </c:pt>
                <c:pt idx="4808">
                  <c:v>2416.9921899999999</c:v>
                </c:pt>
                <c:pt idx="4809">
                  <c:v>2416.9921899999999</c:v>
                </c:pt>
                <c:pt idx="4810">
                  <c:v>2416.9921899999999</c:v>
                </c:pt>
                <c:pt idx="4811">
                  <c:v>2416.9921899999999</c:v>
                </c:pt>
                <c:pt idx="4812">
                  <c:v>2416.9921899999999</c:v>
                </c:pt>
                <c:pt idx="4813">
                  <c:v>2416.9921899999999</c:v>
                </c:pt>
                <c:pt idx="4814">
                  <c:v>2416.9921899999999</c:v>
                </c:pt>
                <c:pt idx="4815">
                  <c:v>2419.4335900000019</c:v>
                </c:pt>
                <c:pt idx="4816">
                  <c:v>2416.9921899999999</c:v>
                </c:pt>
                <c:pt idx="4817">
                  <c:v>2416.9921899999999</c:v>
                </c:pt>
                <c:pt idx="4818">
                  <c:v>2419.4335900000019</c:v>
                </c:pt>
                <c:pt idx="4819">
                  <c:v>2416.9921899999999</c:v>
                </c:pt>
                <c:pt idx="4820">
                  <c:v>2416.9921899999999</c:v>
                </c:pt>
                <c:pt idx="4821">
                  <c:v>2416.9921899999999</c:v>
                </c:pt>
                <c:pt idx="4822">
                  <c:v>2416.9921899999999</c:v>
                </c:pt>
                <c:pt idx="4823">
                  <c:v>2419.4335900000019</c:v>
                </c:pt>
                <c:pt idx="4824">
                  <c:v>2419.4335900000019</c:v>
                </c:pt>
                <c:pt idx="4825">
                  <c:v>2416.9921899999999</c:v>
                </c:pt>
                <c:pt idx="4826">
                  <c:v>2416.9921899999999</c:v>
                </c:pt>
                <c:pt idx="4827">
                  <c:v>2416.9921899999999</c:v>
                </c:pt>
                <c:pt idx="4828">
                  <c:v>2419.4335900000019</c:v>
                </c:pt>
                <c:pt idx="4829">
                  <c:v>2416.9921899999999</c:v>
                </c:pt>
                <c:pt idx="4830">
                  <c:v>2416.9921899999999</c:v>
                </c:pt>
                <c:pt idx="4831">
                  <c:v>2419.4335900000019</c:v>
                </c:pt>
                <c:pt idx="4832">
                  <c:v>2416.9921899999999</c:v>
                </c:pt>
                <c:pt idx="4833">
                  <c:v>2416.9921899999999</c:v>
                </c:pt>
                <c:pt idx="4834">
                  <c:v>2416.9921899999999</c:v>
                </c:pt>
                <c:pt idx="4835">
                  <c:v>2416.9921899999999</c:v>
                </c:pt>
                <c:pt idx="4836">
                  <c:v>2419.4335900000019</c:v>
                </c:pt>
                <c:pt idx="4837">
                  <c:v>2416.9921899999999</c:v>
                </c:pt>
                <c:pt idx="4838">
                  <c:v>2416.9921899999999</c:v>
                </c:pt>
                <c:pt idx="4839">
                  <c:v>2416.9921899999999</c:v>
                </c:pt>
                <c:pt idx="4840">
                  <c:v>2416.9921899999999</c:v>
                </c:pt>
                <c:pt idx="4841">
                  <c:v>2416.9921899999999</c:v>
                </c:pt>
                <c:pt idx="4842">
                  <c:v>2416.9921899999999</c:v>
                </c:pt>
                <c:pt idx="4843">
                  <c:v>2416.9921899999999</c:v>
                </c:pt>
                <c:pt idx="4844">
                  <c:v>2416.9921899999999</c:v>
                </c:pt>
                <c:pt idx="4845">
                  <c:v>2416.9921899999999</c:v>
                </c:pt>
                <c:pt idx="4846">
                  <c:v>2416.9921899999999</c:v>
                </c:pt>
                <c:pt idx="4847">
                  <c:v>2416.9921899999999</c:v>
                </c:pt>
                <c:pt idx="4848">
                  <c:v>2419.4335900000019</c:v>
                </c:pt>
                <c:pt idx="4849">
                  <c:v>2416.9921899999999</c:v>
                </c:pt>
                <c:pt idx="4850">
                  <c:v>2416.9921899999999</c:v>
                </c:pt>
                <c:pt idx="4851">
                  <c:v>2416.9921899999999</c:v>
                </c:pt>
                <c:pt idx="4852">
                  <c:v>2416.9921899999999</c:v>
                </c:pt>
                <c:pt idx="4853">
                  <c:v>2416.9921899999999</c:v>
                </c:pt>
                <c:pt idx="4854">
                  <c:v>2416.9921899999999</c:v>
                </c:pt>
                <c:pt idx="4855">
                  <c:v>2416.9921899999999</c:v>
                </c:pt>
                <c:pt idx="4856">
                  <c:v>2419.4335900000019</c:v>
                </c:pt>
                <c:pt idx="4857">
                  <c:v>2416.9921899999999</c:v>
                </c:pt>
                <c:pt idx="4858">
                  <c:v>2416.9921899999999</c:v>
                </c:pt>
                <c:pt idx="4859">
                  <c:v>2416.9921899999999</c:v>
                </c:pt>
                <c:pt idx="4860">
                  <c:v>2416.9921899999999</c:v>
                </c:pt>
                <c:pt idx="4861">
                  <c:v>2416.9921899999999</c:v>
                </c:pt>
                <c:pt idx="4862">
                  <c:v>2416.9921899999999</c:v>
                </c:pt>
                <c:pt idx="4863">
                  <c:v>2416.9921899999999</c:v>
                </c:pt>
                <c:pt idx="4864">
                  <c:v>2419.4335900000019</c:v>
                </c:pt>
                <c:pt idx="4865">
                  <c:v>2419.4335900000019</c:v>
                </c:pt>
                <c:pt idx="4866">
                  <c:v>2416.9921899999999</c:v>
                </c:pt>
                <c:pt idx="4867">
                  <c:v>2416.9921899999999</c:v>
                </c:pt>
                <c:pt idx="4868">
                  <c:v>2416.9921899999999</c:v>
                </c:pt>
                <c:pt idx="4869">
                  <c:v>2416.9921899999999</c:v>
                </c:pt>
                <c:pt idx="4870">
                  <c:v>2416.9921899999999</c:v>
                </c:pt>
                <c:pt idx="4871">
                  <c:v>2416.9921899999999</c:v>
                </c:pt>
                <c:pt idx="4872">
                  <c:v>2419.4335900000019</c:v>
                </c:pt>
                <c:pt idx="4873">
                  <c:v>2416.9921899999999</c:v>
                </c:pt>
                <c:pt idx="4874">
                  <c:v>2416.9921899999999</c:v>
                </c:pt>
                <c:pt idx="4875">
                  <c:v>2416.9921899999999</c:v>
                </c:pt>
                <c:pt idx="4876">
                  <c:v>2419.4335900000019</c:v>
                </c:pt>
                <c:pt idx="4877">
                  <c:v>2416.9921899999999</c:v>
                </c:pt>
                <c:pt idx="4878">
                  <c:v>2416.9921899999999</c:v>
                </c:pt>
                <c:pt idx="4879">
                  <c:v>2416.9921899999999</c:v>
                </c:pt>
                <c:pt idx="4880">
                  <c:v>2416.9921899999999</c:v>
                </c:pt>
                <c:pt idx="4881">
                  <c:v>2416.9921899999999</c:v>
                </c:pt>
                <c:pt idx="4882">
                  <c:v>2416.9921899999999</c:v>
                </c:pt>
                <c:pt idx="4883">
                  <c:v>2416.9921899999999</c:v>
                </c:pt>
                <c:pt idx="4884">
                  <c:v>2416.9921899999999</c:v>
                </c:pt>
                <c:pt idx="4885">
                  <c:v>2416.9921899999999</c:v>
                </c:pt>
                <c:pt idx="4886">
                  <c:v>2416.9921899999999</c:v>
                </c:pt>
                <c:pt idx="4887">
                  <c:v>2416.9921899999999</c:v>
                </c:pt>
                <c:pt idx="4888">
                  <c:v>2416.9921899999999</c:v>
                </c:pt>
                <c:pt idx="4889">
                  <c:v>2416.9921899999999</c:v>
                </c:pt>
                <c:pt idx="4890">
                  <c:v>2416.9921899999999</c:v>
                </c:pt>
                <c:pt idx="4891">
                  <c:v>2416.9921899999999</c:v>
                </c:pt>
                <c:pt idx="4892">
                  <c:v>2416.9921899999999</c:v>
                </c:pt>
                <c:pt idx="4893">
                  <c:v>2416.9921899999999</c:v>
                </c:pt>
                <c:pt idx="4894">
                  <c:v>2419.4335900000019</c:v>
                </c:pt>
                <c:pt idx="4895">
                  <c:v>2416.9921899999999</c:v>
                </c:pt>
                <c:pt idx="4896">
                  <c:v>2416.9921899999999</c:v>
                </c:pt>
                <c:pt idx="4897">
                  <c:v>2419.4335900000019</c:v>
                </c:pt>
                <c:pt idx="4898">
                  <c:v>2416.9921899999999</c:v>
                </c:pt>
                <c:pt idx="4899">
                  <c:v>2416.9921899999999</c:v>
                </c:pt>
                <c:pt idx="4900">
                  <c:v>2419.4335900000019</c:v>
                </c:pt>
                <c:pt idx="4901">
                  <c:v>2416.9921899999999</c:v>
                </c:pt>
                <c:pt idx="4902">
                  <c:v>2416.9921899999999</c:v>
                </c:pt>
                <c:pt idx="4903">
                  <c:v>2416.9921899999999</c:v>
                </c:pt>
                <c:pt idx="4904">
                  <c:v>2416.9921899999999</c:v>
                </c:pt>
                <c:pt idx="4905">
                  <c:v>2416.9921899999999</c:v>
                </c:pt>
                <c:pt idx="4906">
                  <c:v>2416.9921899999999</c:v>
                </c:pt>
                <c:pt idx="4907">
                  <c:v>2416.9921899999999</c:v>
                </c:pt>
                <c:pt idx="4908">
                  <c:v>2416.9921899999999</c:v>
                </c:pt>
                <c:pt idx="4909">
                  <c:v>2416.9921899999999</c:v>
                </c:pt>
                <c:pt idx="4910">
                  <c:v>2416.9921899999999</c:v>
                </c:pt>
                <c:pt idx="4911">
                  <c:v>2419.4335900000019</c:v>
                </c:pt>
                <c:pt idx="4912">
                  <c:v>2416.9921899999999</c:v>
                </c:pt>
                <c:pt idx="4913">
                  <c:v>2419.4335900000019</c:v>
                </c:pt>
                <c:pt idx="4914">
                  <c:v>2416.9921899999999</c:v>
                </c:pt>
                <c:pt idx="4915">
                  <c:v>2416.9921899999999</c:v>
                </c:pt>
                <c:pt idx="4916">
                  <c:v>2416.9921899999999</c:v>
                </c:pt>
                <c:pt idx="4917">
                  <c:v>2419.4335900000019</c:v>
                </c:pt>
                <c:pt idx="4918">
                  <c:v>2416.9921899999999</c:v>
                </c:pt>
                <c:pt idx="4919">
                  <c:v>2416.9921899999999</c:v>
                </c:pt>
                <c:pt idx="4920">
                  <c:v>2419.4335900000019</c:v>
                </c:pt>
                <c:pt idx="4921">
                  <c:v>2416.9921899999999</c:v>
                </c:pt>
                <c:pt idx="4922">
                  <c:v>2416.9921899999999</c:v>
                </c:pt>
                <c:pt idx="4923">
                  <c:v>2416.9921899999999</c:v>
                </c:pt>
                <c:pt idx="4924">
                  <c:v>2416.9921899999999</c:v>
                </c:pt>
                <c:pt idx="4925">
                  <c:v>2416.9921899999999</c:v>
                </c:pt>
                <c:pt idx="4926">
                  <c:v>2416.9921899999999</c:v>
                </c:pt>
                <c:pt idx="4927">
                  <c:v>2416.9921899999999</c:v>
                </c:pt>
                <c:pt idx="4928">
                  <c:v>2416.9921899999999</c:v>
                </c:pt>
                <c:pt idx="4929">
                  <c:v>2416.9921899999999</c:v>
                </c:pt>
                <c:pt idx="4930">
                  <c:v>2416.9921899999999</c:v>
                </c:pt>
                <c:pt idx="4931">
                  <c:v>2416.9921899999999</c:v>
                </c:pt>
                <c:pt idx="4932">
                  <c:v>2416.9921899999999</c:v>
                </c:pt>
                <c:pt idx="4933">
                  <c:v>2419.4335900000019</c:v>
                </c:pt>
                <c:pt idx="4934">
                  <c:v>2416.9921899999999</c:v>
                </c:pt>
                <c:pt idx="4935">
                  <c:v>2416.9921899999999</c:v>
                </c:pt>
                <c:pt idx="4936">
                  <c:v>2416.9921899999999</c:v>
                </c:pt>
                <c:pt idx="4937">
                  <c:v>2416.9921899999999</c:v>
                </c:pt>
                <c:pt idx="4938">
                  <c:v>2416.9921899999999</c:v>
                </c:pt>
                <c:pt idx="4939">
                  <c:v>2419.4335900000019</c:v>
                </c:pt>
                <c:pt idx="4940">
                  <c:v>2419.4335900000019</c:v>
                </c:pt>
                <c:pt idx="4941">
                  <c:v>2416.9921899999999</c:v>
                </c:pt>
                <c:pt idx="4942">
                  <c:v>2419.4335900000019</c:v>
                </c:pt>
                <c:pt idx="4943">
                  <c:v>2416.9921899999999</c:v>
                </c:pt>
                <c:pt idx="4944">
                  <c:v>2416.9921899999999</c:v>
                </c:pt>
                <c:pt idx="4945">
                  <c:v>2416.9921899999999</c:v>
                </c:pt>
                <c:pt idx="4946">
                  <c:v>2416.9921899999999</c:v>
                </c:pt>
                <c:pt idx="4947">
                  <c:v>2416.9921899999999</c:v>
                </c:pt>
                <c:pt idx="4948">
                  <c:v>2416.9921899999999</c:v>
                </c:pt>
                <c:pt idx="4949">
                  <c:v>2416.9921899999999</c:v>
                </c:pt>
                <c:pt idx="4950">
                  <c:v>2419.4335900000019</c:v>
                </c:pt>
                <c:pt idx="4951">
                  <c:v>2416.9921899999999</c:v>
                </c:pt>
                <c:pt idx="4952">
                  <c:v>2416.9921899999999</c:v>
                </c:pt>
                <c:pt idx="4953">
                  <c:v>2416.9921899999999</c:v>
                </c:pt>
                <c:pt idx="4954">
                  <c:v>2416.9921899999999</c:v>
                </c:pt>
                <c:pt idx="4955">
                  <c:v>2419.4335900000019</c:v>
                </c:pt>
                <c:pt idx="4956">
                  <c:v>2416.9921899999999</c:v>
                </c:pt>
                <c:pt idx="4957">
                  <c:v>2416.9921899999999</c:v>
                </c:pt>
                <c:pt idx="4958">
                  <c:v>2416.9921899999999</c:v>
                </c:pt>
                <c:pt idx="4959">
                  <c:v>2419.4335900000019</c:v>
                </c:pt>
                <c:pt idx="4960">
                  <c:v>2416.9921899999999</c:v>
                </c:pt>
                <c:pt idx="4961">
                  <c:v>2419.4335900000019</c:v>
                </c:pt>
                <c:pt idx="4962">
                  <c:v>2416.9921899999999</c:v>
                </c:pt>
                <c:pt idx="4963">
                  <c:v>2419.4335900000019</c:v>
                </c:pt>
                <c:pt idx="4964">
                  <c:v>2416.9921899999999</c:v>
                </c:pt>
                <c:pt idx="4965">
                  <c:v>2416.9921899999999</c:v>
                </c:pt>
                <c:pt idx="4966">
                  <c:v>2419.4335900000019</c:v>
                </c:pt>
                <c:pt idx="4967">
                  <c:v>2419.4335900000019</c:v>
                </c:pt>
                <c:pt idx="4968">
                  <c:v>2416.9921899999999</c:v>
                </c:pt>
                <c:pt idx="4969">
                  <c:v>2416.9921899999999</c:v>
                </c:pt>
                <c:pt idx="4970">
                  <c:v>2416.9921899999999</c:v>
                </c:pt>
                <c:pt idx="4971">
                  <c:v>2416.9921899999999</c:v>
                </c:pt>
                <c:pt idx="4972">
                  <c:v>2419.4335900000019</c:v>
                </c:pt>
                <c:pt idx="4973">
                  <c:v>2416.9921899999999</c:v>
                </c:pt>
                <c:pt idx="4974">
                  <c:v>2416.9921899999999</c:v>
                </c:pt>
                <c:pt idx="4975">
                  <c:v>2416.9921899999999</c:v>
                </c:pt>
                <c:pt idx="4976">
                  <c:v>2419.4335900000019</c:v>
                </c:pt>
                <c:pt idx="4977">
                  <c:v>2416.9921899999999</c:v>
                </c:pt>
                <c:pt idx="4978">
                  <c:v>2416.9921899999999</c:v>
                </c:pt>
                <c:pt idx="4979">
                  <c:v>2416.9921899999999</c:v>
                </c:pt>
                <c:pt idx="4980">
                  <c:v>2416.9921899999999</c:v>
                </c:pt>
                <c:pt idx="4981">
                  <c:v>2416.9921899999999</c:v>
                </c:pt>
                <c:pt idx="4982">
                  <c:v>2416.9921899999999</c:v>
                </c:pt>
                <c:pt idx="4983">
                  <c:v>2416.9921899999999</c:v>
                </c:pt>
                <c:pt idx="4984">
                  <c:v>2419.4335900000019</c:v>
                </c:pt>
                <c:pt idx="4985">
                  <c:v>2419.4335900000019</c:v>
                </c:pt>
                <c:pt idx="4986">
                  <c:v>2416.9921899999999</c:v>
                </c:pt>
                <c:pt idx="4987">
                  <c:v>2416.9921899999999</c:v>
                </c:pt>
                <c:pt idx="4988">
                  <c:v>2419.4335900000019</c:v>
                </c:pt>
                <c:pt idx="4989">
                  <c:v>2416.9921899999999</c:v>
                </c:pt>
                <c:pt idx="4990">
                  <c:v>2416.9921899999999</c:v>
                </c:pt>
                <c:pt idx="4991">
                  <c:v>2419.4335900000019</c:v>
                </c:pt>
                <c:pt idx="4992">
                  <c:v>2416.9921899999999</c:v>
                </c:pt>
                <c:pt idx="4993">
                  <c:v>2416.9921899999999</c:v>
                </c:pt>
                <c:pt idx="4994">
                  <c:v>2416.9921899999999</c:v>
                </c:pt>
                <c:pt idx="4995">
                  <c:v>2419.4335900000019</c:v>
                </c:pt>
                <c:pt idx="4996">
                  <c:v>2416.9921899999999</c:v>
                </c:pt>
                <c:pt idx="4997">
                  <c:v>2416.9921899999999</c:v>
                </c:pt>
                <c:pt idx="4998">
                  <c:v>2416.9921899999999</c:v>
                </c:pt>
                <c:pt idx="4999">
                  <c:v>2419.4335900000019</c:v>
                </c:pt>
                <c:pt idx="5000">
                  <c:v>2416.9921899999999</c:v>
                </c:pt>
                <c:pt idx="5001">
                  <c:v>2416.9921899999999</c:v>
                </c:pt>
                <c:pt idx="5002">
                  <c:v>2419.4335900000019</c:v>
                </c:pt>
                <c:pt idx="5003">
                  <c:v>2416.9921899999999</c:v>
                </c:pt>
                <c:pt idx="5004">
                  <c:v>2416.9921899999999</c:v>
                </c:pt>
                <c:pt idx="5005">
                  <c:v>2416.9921899999999</c:v>
                </c:pt>
                <c:pt idx="5006">
                  <c:v>2416.9921899999999</c:v>
                </c:pt>
                <c:pt idx="5007">
                  <c:v>2416.9921899999999</c:v>
                </c:pt>
                <c:pt idx="5008">
                  <c:v>2416.9921899999999</c:v>
                </c:pt>
                <c:pt idx="5009">
                  <c:v>2416.9921899999999</c:v>
                </c:pt>
                <c:pt idx="5010">
                  <c:v>2419.4335900000019</c:v>
                </c:pt>
                <c:pt idx="5011">
                  <c:v>2416.9921899999999</c:v>
                </c:pt>
                <c:pt idx="5012">
                  <c:v>2416.9921899999999</c:v>
                </c:pt>
                <c:pt idx="5013">
                  <c:v>2416.9921899999999</c:v>
                </c:pt>
                <c:pt idx="5014">
                  <c:v>2416.9921899999999</c:v>
                </c:pt>
                <c:pt idx="5015">
                  <c:v>2419.4335900000019</c:v>
                </c:pt>
                <c:pt idx="5016">
                  <c:v>2416.9921899999999</c:v>
                </c:pt>
                <c:pt idx="5017">
                  <c:v>2416.9921899999999</c:v>
                </c:pt>
                <c:pt idx="5018">
                  <c:v>2419.4335900000019</c:v>
                </c:pt>
                <c:pt idx="5019">
                  <c:v>2416.9921899999999</c:v>
                </c:pt>
                <c:pt idx="5020">
                  <c:v>2416.9921899999999</c:v>
                </c:pt>
                <c:pt idx="5021">
                  <c:v>2416.9921899999999</c:v>
                </c:pt>
                <c:pt idx="5022">
                  <c:v>2416.9921899999999</c:v>
                </c:pt>
                <c:pt idx="5023">
                  <c:v>2419.4335900000019</c:v>
                </c:pt>
                <c:pt idx="5024">
                  <c:v>2416.9921899999999</c:v>
                </c:pt>
                <c:pt idx="5025">
                  <c:v>2416.9921899999999</c:v>
                </c:pt>
                <c:pt idx="5026">
                  <c:v>2416.9921899999999</c:v>
                </c:pt>
                <c:pt idx="5027">
                  <c:v>2416.9921899999999</c:v>
                </c:pt>
                <c:pt idx="5028">
                  <c:v>2416.9921899999999</c:v>
                </c:pt>
                <c:pt idx="5029">
                  <c:v>2416.9921899999999</c:v>
                </c:pt>
                <c:pt idx="5030">
                  <c:v>2416.9921899999999</c:v>
                </c:pt>
                <c:pt idx="5031">
                  <c:v>2419.4335900000019</c:v>
                </c:pt>
                <c:pt idx="5032">
                  <c:v>2419.4335900000019</c:v>
                </c:pt>
                <c:pt idx="5033">
                  <c:v>2416.9921899999999</c:v>
                </c:pt>
                <c:pt idx="5034">
                  <c:v>2416.9921899999999</c:v>
                </c:pt>
                <c:pt idx="5035">
                  <c:v>2416.9921899999999</c:v>
                </c:pt>
                <c:pt idx="5036">
                  <c:v>2416.9921899999999</c:v>
                </c:pt>
                <c:pt idx="5037">
                  <c:v>2419.4335900000019</c:v>
                </c:pt>
                <c:pt idx="5038">
                  <c:v>2419.4335900000019</c:v>
                </c:pt>
                <c:pt idx="5039">
                  <c:v>2419.4335900000019</c:v>
                </c:pt>
                <c:pt idx="5040">
                  <c:v>2416.9921899999999</c:v>
                </c:pt>
                <c:pt idx="5041">
                  <c:v>2416.9921899999999</c:v>
                </c:pt>
                <c:pt idx="5042">
                  <c:v>2416.9921899999999</c:v>
                </c:pt>
                <c:pt idx="5043">
                  <c:v>2416.9921899999999</c:v>
                </c:pt>
                <c:pt idx="5044">
                  <c:v>2419.4335900000019</c:v>
                </c:pt>
                <c:pt idx="5045">
                  <c:v>2416.9921899999999</c:v>
                </c:pt>
                <c:pt idx="5046">
                  <c:v>2416.9921899999999</c:v>
                </c:pt>
                <c:pt idx="5047">
                  <c:v>2416.9921899999999</c:v>
                </c:pt>
                <c:pt idx="5048">
                  <c:v>2419.4335900000019</c:v>
                </c:pt>
                <c:pt idx="5049">
                  <c:v>2416.9921899999999</c:v>
                </c:pt>
                <c:pt idx="5050">
                  <c:v>2416.9921899999999</c:v>
                </c:pt>
                <c:pt idx="5051">
                  <c:v>2416.9921899999999</c:v>
                </c:pt>
                <c:pt idx="5052">
                  <c:v>2416.9921899999999</c:v>
                </c:pt>
                <c:pt idx="5053">
                  <c:v>2419.4335900000019</c:v>
                </c:pt>
                <c:pt idx="5054">
                  <c:v>2416.9921899999999</c:v>
                </c:pt>
                <c:pt idx="5055">
                  <c:v>2419.4335900000019</c:v>
                </c:pt>
                <c:pt idx="5056">
                  <c:v>2419.4335900000019</c:v>
                </c:pt>
                <c:pt idx="5057">
                  <c:v>2416.9921899999999</c:v>
                </c:pt>
                <c:pt idx="5058">
                  <c:v>2416.9921899999999</c:v>
                </c:pt>
                <c:pt idx="5059">
                  <c:v>2416.9921899999999</c:v>
                </c:pt>
                <c:pt idx="5060">
                  <c:v>2416.9921899999999</c:v>
                </c:pt>
                <c:pt idx="5061">
                  <c:v>2416.9921899999999</c:v>
                </c:pt>
                <c:pt idx="5062">
                  <c:v>2416.9921899999999</c:v>
                </c:pt>
                <c:pt idx="5063">
                  <c:v>2416.9921899999999</c:v>
                </c:pt>
                <c:pt idx="5064">
                  <c:v>2419.4335900000019</c:v>
                </c:pt>
                <c:pt idx="5065">
                  <c:v>2419.4335900000019</c:v>
                </c:pt>
                <c:pt idx="5066">
                  <c:v>2416.9921899999999</c:v>
                </c:pt>
                <c:pt idx="5067">
                  <c:v>2419.4335900000019</c:v>
                </c:pt>
                <c:pt idx="5068">
                  <c:v>2419.4335900000019</c:v>
                </c:pt>
                <c:pt idx="5069">
                  <c:v>2416.9921899999999</c:v>
                </c:pt>
                <c:pt idx="5070">
                  <c:v>2416.9921899999999</c:v>
                </c:pt>
                <c:pt idx="5071">
                  <c:v>2416.9921899999999</c:v>
                </c:pt>
                <c:pt idx="5072">
                  <c:v>2419.4335900000019</c:v>
                </c:pt>
                <c:pt idx="5073">
                  <c:v>2416.9921899999999</c:v>
                </c:pt>
                <c:pt idx="5074">
                  <c:v>2416.9921899999999</c:v>
                </c:pt>
                <c:pt idx="5075">
                  <c:v>2416.9921899999999</c:v>
                </c:pt>
                <c:pt idx="5076">
                  <c:v>2416.9921899999999</c:v>
                </c:pt>
                <c:pt idx="5077">
                  <c:v>2416.9921899999999</c:v>
                </c:pt>
                <c:pt idx="5078">
                  <c:v>2416.9921899999999</c:v>
                </c:pt>
                <c:pt idx="5079">
                  <c:v>2416.9921899999999</c:v>
                </c:pt>
                <c:pt idx="5080">
                  <c:v>2416.9921899999999</c:v>
                </c:pt>
                <c:pt idx="5081">
                  <c:v>2416.9921899999999</c:v>
                </c:pt>
                <c:pt idx="5082">
                  <c:v>2416.9921899999999</c:v>
                </c:pt>
                <c:pt idx="5083">
                  <c:v>2419.4335900000019</c:v>
                </c:pt>
                <c:pt idx="5084">
                  <c:v>2416.9921899999999</c:v>
                </c:pt>
                <c:pt idx="5085">
                  <c:v>2416.9921899999999</c:v>
                </c:pt>
                <c:pt idx="5086">
                  <c:v>2416.9921899999999</c:v>
                </c:pt>
                <c:pt idx="5087">
                  <c:v>2416.9921899999999</c:v>
                </c:pt>
                <c:pt idx="5088">
                  <c:v>2416.9921899999999</c:v>
                </c:pt>
                <c:pt idx="5089">
                  <c:v>2416.9921899999999</c:v>
                </c:pt>
                <c:pt idx="5090">
                  <c:v>2416.9921899999999</c:v>
                </c:pt>
                <c:pt idx="5091">
                  <c:v>2416.9921899999999</c:v>
                </c:pt>
                <c:pt idx="5092">
                  <c:v>2419.4335900000019</c:v>
                </c:pt>
                <c:pt idx="5093">
                  <c:v>2419.4335900000019</c:v>
                </c:pt>
                <c:pt idx="5094">
                  <c:v>2416.9921899999999</c:v>
                </c:pt>
                <c:pt idx="5095">
                  <c:v>2419.4335900000019</c:v>
                </c:pt>
                <c:pt idx="5096">
                  <c:v>2416.9921899999999</c:v>
                </c:pt>
                <c:pt idx="5097">
                  <c:v>2416.9921899999999</c:v>
                </c:pt>
                <c:pt idx="5098">
                  <c:v>2416.9921899999999</c:v>
                </c:pt>
                <c:pt idx="5099">
                  <c:v>2419.4335900000019</c:v>
                </c:pt>
                <c:pt idx="5100">
                  <c:v>2419.4335900000019</c:v>
                </c:pt>
                <c:pt idx="5101">
                  <c:v>2416.9921899999999</c:v>
                </c:pt>
                <c:pt idx="5102">
                  <c:v>2416.9921899999999</c:v>
                </c:pt>
                <c:pt idx="5103">
                  <c:v>2416.9921899999999</c:v>
                </c:pt>
                <c:pt idx="5104">
                  <c:v>2416.9921899999999</c:v>
                </c:pt>
                <c:pt idx="5105">
                  <c:v>2416.9921899999999</c:v>
                </c:pt>
                <c:pt idx="5106">
                  <c:v>2416.9921899999999</c:v>
                </c:pt>
                <c:pt idx="5107">
                  <c:v>2416.9921899999999</c:v>
                </c:pt>
                <c:pt idx="5108">
                  <c:v>2416.9921899999999</c:v>
                </c:pt>
                <c:pt idx="5109">
                  <c:v>2416.9921899999999</c:v>
                </c:pt>
                <c:pt idx="5110">
                  <c:v>2419.4335900000019</c:v>
                </c:pt>
                <c:pt idx="5111">
                  <c:v>2416.9921899999999</c:v>
                </c:pt>
                <c:pt idx="5112">
                  <c:v>2416.9921899999999</c:v>
                </c:pt>
                <c:pt idx="5113">
                  <c:v>2416.9921899999999</c:v>
                </c:pt>
                <c:pt idx="5114">
                  <c:v>2419.4335900000019</c:v>
                </c:pt>
                <c:pt idx="5115">
                  <c:v>2416.9921899999999</c:v>
                </c:pt>
                <c:pt idx="5116">
                  <c:v>2419.4335900000019</c:v>
                </c:pt>
                <c:pt idx="5117">
                  <c:v>2416.9921899999999</c:v>
                </c:pt>
                <c:pt idx="5118">
                  <c:v>2416.9921899999999</c:v>
                </c:pt>
                <c:pt idx="5119">
                  <c:v>2416.9921899999999</c:v>
                </c:pt>
                <c:pt idx="5120">
                  <c:v>2416.9921899999999</c:v>
                </c:pt>
                <c:pt idx="5121">
                  <c:v>2419.4335900000019</c:v>
                </c:pt>
                <c:pt idx="5122">
                  <c:v>2416.9921899999999</c:v>
                </c:pt>
                <c:pt idx="5123">
                  <c:v>2416.9921899999999</c:v>
                </c:pt>
                <c:pt idx="5124">
                  <c:v>2416.9921899999999</c:v>
                </c:pt>
                <c:pt idx="5125">
                  <c:v>2416.9921899999999</c:v>
                </c:pt>
                <c:pt idx="5126">
                  <c:v>2416.9921899999999</c:v>
                </c:pt>
                <c:pt idx="5127">
                  <c:v>2416.9921899999999</c:v>
                </c:pt>
                <c:pt idx="5128">
                  <c:v>2416.9921899999999</c:v>
                </c:pt>
                <c:pt idx="5129">
                  <c:v>2416.9921899999999</c:v>
                </c:pt>
                <c:pt idx="5130">
                  <c:v>2416.9921899999999</c:v>
                </c:pt>
                <c:pt idx="5131">
                  <c:v>2416.9921899999999</c:v>
                </c:pt>
                <c:pt idx="5132">
                  <c:v>2416.9921899999999</c:v>
                </c:pt>
                <c:pt idx="5133">
                  <c:v>2416.9921899999999</c:v>
                </c:pt>
                <c:pt idx="5134">
                  <c:v>2416.9921899999999</c:v>
                </c:pt>
                <c:pt idx="5135">
                  <c:v>2416.9921899999999</c:v>
                </c:pt>
                <c:pt idx="5136">
                  <c:v>2419.4335900000019</c:v>
                </c:pt>
                <c:pt idx="5137">
                  <c:v>2416.9921899999999</c:v>
                </c:pt>
                <c:pt idx="5138">
                  <c:v>2416.9921899999999</c:v>
                </c:pt>
                <c:pt idx="5139">
                  <c:v>2416.9921899999999</c:v>
                </c:pt>
                <c:pt idx="5140">
                  <c:v>2419.4335900000019</c:v>
                </c:pt>
                <c:pt idx="5141">
                  <c:v>2416.9921899999999</c:v>
                </c:pt>
                <c:pt idx="5142">
                  <c:v>2419.4335900000019</c:v>
                </c:pt>
                <c:pt idx="5143">
                  <c:v>2416.9921899999999</c:v>
                </c:pt>
                <c:pt idx="5144">
                  <c:v>2419.4335900000019</c:v>
                </c:pt>
                <c:pt idx="5145">
                  <c:v>2416.9921899999999</c:v>
                </c:pt>
                <c:pt idx="5146">
                  <c:v>2416.9921899999999</c:v>
                </c:pt>
                <c:pt idx="5147">
                  <c:v>2416.9921899999999</c:v>
                </c:pt>
                <c:pt idx="5148">
                  <c:v>2416.9921899999999</c:v>
                </c:pt>
                <c:pt idx="5149">
                  <c:v>2416.9921899999999</c:v>
                </c:pt>
                <c:pt idx="5150">
                  <c:v>2416.9921899999999</c:v>
                </c:pt>
                <c:pt idx="5151">
                  <c:v>2419.4335900000019</c:v>
                </c:pt>
                <c:pt idx="5152">
                  <c:v>2416.9921899999999</c:v>
                </c:pt>
                <c:pt idx="5153">
                  <c:v>2416.9921899999999</c:v>
                </c:pt>
                <c:pt idx="5154">
                  <c:v>2416.9921899999999</c:v>
                </c:pt>
                <c:pt idx="5155">
                  <c:v>2416.9921899999999</c:v>
                </c:pt>
                <c:pt idx="5156">
                  <c:v>2416.9921899999999</c:v>
                </c:pt>
                <c:pt idx="5157">
                  <c:v>2416.9921899999999</c:v>
                </c:pt>
                <c:pt idx="5158">
                  <c:v>2416.9921899999999</c:v>
                </c:pt>
                <c:pt idx="5159">
                  <c:v>2416.9921899999999</c:v>
                </c:pt>
                <c:pt idx="5160">
                  <c:v>2419.4335900000019</c:v>
                </c:pt>
                <c:pt idx="5161">
                  <c:v>2419.4335900000019</c:v>
                </c:pt>
                <c:pt idx="5162">
                  <c:v>2416.9921899999999</c:v>
                </c:pt>
                <c:pt idx="5163">
                  <c:v>2419.4335900000019</c:v>
                </c:pt>
                <c:pt idx="5164">
                  <c:v>2416.9921899999999</c:v>
                </c:pt>
                <c:pt idx="5165">
                  <c:v>2416.9921899999999</c:v>
                </c:pt>
                <c:pt idx="5166">
                  <c:v>2419.4335900000019</c:v>
                </c:pt>
                <c:pt idx="5167">
                  <c:v>2416.9921899999999</c:v>
                </c:pt>
                <c:pt idx="5168">
                  <c:v>2419.4335900000019</c:v>
                </c:pt>
                <c:pt idx="5169">
                  <c:v>2419.4335900000019</c:v>
                </c:pt>
                <c:pt idx="5170">
                  <c:v>2416.9921899999999</c:v>
                </c:pt>
                <c:pt idx="5171">
                  <c:v>2416.9921899999999</c:v>
                </c:pt>
                <c:pt idx="5172">
                  <c:v>2416.9921899999999</c:v>
                </c:pt>
                <c:pt idx="5173">
                  <c:v>2416.9921899999999</c:v>
                </c:pt>
                <c:pt idx="5174">
                  <c:v>2416.9921899999999</c:v>
                </c:pt>
                <c:pt idx="5175">
                  <c:v>2416.9921899999999</c:v>
                </c:pt>
                <c:pt idx="5176">
                  <c:v>2416.9921899999999</c:v>
                </c:pt>
                <c:pt idx="5177">
                  <c:v>2416.9921899999999</c:v>
                </c:pt>
                <c:pt idx="5178">
                  <c:v>2416.9921899999999</c:v>
                </c:pt>
                <c:pt idx="5179">
                  <c:v>2416.9921899999999</c:v>
                </c:pt>
                <c:pt idx="5180">
                  <c:v>2416.9921899999999</c:v>
                </c:pt>
                <c:pt idx="5181">
                  <c:v>2416.9921899999999</c:v>
                </c:pt>
                <c:pt idx="5182">
                  <c:v>2416.9921899999999</c:v>
                </c:pt>
                <c:pt idx="5183">
                  <c:v>2416.9921899999999</c:v>
                </c:pt>
                <c:pt idx="5184">
                  <c:v>2416.9921899999999</c:v>
                </c:pt>
                <c:pt idx="5185">
                  <c:v>2419.4335900000019</c:v>
                </c:pt>
                <c:pt idx="5186">
                  <c:v>2416.9921899999999</c:v>
                </c:pt>
                <c:pt idx="5187">
                  <c:v>2419.4335900000019</c:v>
                </c:pt>
                <c:pt idx="5188">
                  <c:v>2416.9921899999999</c:v>
                </c:pt>
                <c:pt idx="5189">
                  <c:v>2419.4335900000019</c:v>
                </c:pt>
                <c:pt idx="5190">
                  <c:v>2419.4335900000019</c:v>
                </c:pt>
                <c:pt idx="5191">
                  <c:v>2416.9921899999999</c:v>
                </c:pt>
                <c:pt idx="5192">
                  <c:v>2416.9921899999999</c:v>
                </c:pt>
                <c:pt idx="5193">
                  <c:v>2416.9921899999999</c:v>
                </c:pt>
                <c:pt idx="5194">
                  <c:v>2416.9921899999999</c:v>
                </c:pt>
                <c:pt idx="5195">
                  <c:v>2416.9921899999999</c:v>
                </c:pt>
                <c:pt idx="5196">
                  <c:v>2416.9921899999999</c:v>
                </c:pt>
                <c:pt idx="5197">
                  <c:v>2416.9921899999999</c:v>
                </c:pt>
                <c:pt idx="5198">
                  <c:v>2416.9921899999999</c:v>
                </c:pt>
                <c:pt idx="5199">
                  <c:v>2416.9921899999999</c:v>
                </c:pt>
                <c:pt idx="5200">
                  <c:v>2416.9921899999999</c:v>
                </c:pt>
                <c:pt idx="5201">
                  <c:v>2416.9921899999999</c:v>
                </c:pt>
                <c:pt idx="5202">
                  <c:v>2419.4335900000019</c:v>
                </c:pt>
                <c:pt idx="5203">
                  <c:v>2416.9921899999999</c:v>
                </c:pt>
                <c:pt idx="5204">
                  <c:v>2416.9921899999999</c:v>
                </c:pt>
                <c:pt idx="5205">
                  <c:v>2416.9921899999999</c:v>
                </c:pt>
                <c:pt idx="5206">
                  <c:v>2416.9921899999999</c:v>
                </c:pt>
                <c:pt idx="5207">
                  <c:v>2416.9921899999999</c:v>
                </c:pt>
                <c:pt idx="5208">
                  <c:v>2416.9921899999999</c:v>
                </c:pt>
                <c:pt idx="5209">
                  <c:v>2419.4335900000019</c:v>
                </c:pt>
                <c:pt idx="5210">
                  <c:v>2419.4335900000019</c:v>
                </c:pt>
                <c:pt idx="5211">
                  <c:v>2416.9921899999999</c:v>
                </c:pt>
                <c:pt idx="5212">
                  <c:v>2419.4335900000019</c:v>
                </c:pt>
                <c:pt idx="5213">
                  <c:v>2419.4335900000019</c:v>
                </c:pt>
                <c:pt idx="5214">
                  <c:v>2416.9921899999999</c:v>
                </c:pt>
                <c:pt idx="5215">
                  <c:v>2416.9921899999999</c:v>
                </c:pt>
                <c:pt idx="5216">
                  <c:v>2416.9921899999999</c:v>
                </c:pt>
                <c:pt idx="5217">
                  <c:v>2416.9921899999999</c:v>
                </c:pt>
                <c:pt idx="5218">
                  <c:v>2416.9921899999999</c:v>
                </c:pt>
                <c:pt idx="5219">
                  <c:v>2416.9921899999999</c:v>
                </c:pt>
                <c:pt idx="5220">
                  <c:v>2416.9921899999999</c:v>
                </c:pt>
                <c:pt idx="5221">
                  <c:v>2419.4335900000019</c:v>
                </c:pt>
                <c:pt idx="5222">
                  <c:v>2416.9921899999999</c:v>
                </c:pt>
                <c:pt idx="5223">
                  <c:v>2416.9921899999999</c:v>
                </c:pt>
                <c:pt idx="5224">
                  <c:v>2419.4335900000019</c:v>
                </c:pt>
                <c:pt idx="5225">
                  <c:v>2416.9921899999999</c:v>
                </c:pt>
                <c:pt idx="5226">
                  <c:v>2416.9921899999999</c:v>
                </c:pt>
                <c:pt idx="5227">
                  <c:v>2416.9921899999999</c:v>
                </c:pt>
                <c:pt idx="5228">
                  <c:v>2416.9921899999999</c:v>
                </c:pt>
                <c:pt idx="5229">
                  <c:v>2416.9921899999999</c:v>
                </c:pt>
                <c:pt idx="5230">
                  <c:v>2416.9921899999999</c:v>
                </c:pt>
                <c:pt idx="5231">
                  <c:v>2416.9921899999999</c:v>
                </c:pt>
                <c:pt idx="5232">
                  <c:v>2416.9921899999999</c:v>
                </c:pt>
                <c:pt idx="5233">
                  <c:v>2416.9921899999999</c:v>
                </c:pt>
                <c:pt idx="5234">
                  <c:v>2416.9921899999999</c:v>
                </c:pt>
                <c:pt idx="5235">
                  <c:v>2416.9921899999999</c:v>
                </c:pt>
                <c:pt idx="5236">
                  <c:v>2419.4335900000019</c:v>
                </c:pt>
                <c:pt idx="5237">
                  <c:v>2416.9921899999999</c:v>
                </c:pt>
                <c:pt idx="5238">
                  <c:v>2416.9921899999999</c:v>
                </c:pt>
                <c:pt idx="5239">
                  <c:v>2416.9921899999999</c:v>
                </c:pt>
                <c:pt idx="5240">
                  <c:v>2416.9921899999999</c:v>
                </c:pt>
                <c:pt idx="5241">
                  <c:v>2416.9921899999999</c:v>
                </c:pt>
                <c:pt idx="5242">
                  <c:v>2416.9921899999999</c:v>
                </c:pt>
                <c:pt idx="5243">
                  <c:v>2416.9921899999999</c:v>
                </c:pt>
                <c:pt idx="5244">
                  <c:v>2416.9921899999999</c:v>
                </c:pt>
                <c:pt idx="5245">
                  <c:v>2416.9921899999999</c:v>
                </c:pt>
                <c:pt idx="5246">
                  <c:v>2416.9921899999999</c:v>
                </c:pt>
                <c:pt idx="5247">
                  <c:v>2419.4335900000019</c:v>
                </c:pt>
                <c:pt idx="5248">
                  <c:v>2416.9921899999999</c:v>
                </c:pt>
                <c:pt idx="5249">
                  <c:v>2416.9921899999999</c:v>
                </c:pt>
                <c:pt idx="5250">
                  <c:v>2416.9921899999999</c:v>
                </c:pt>
                <c:pt idx="5251">
                  <c:v>2416.9921899999999</c:v>
                </c:pt>
                <c:pt idx="5252">
                  <c:v>2416.9921899999999</c:v>
                </c:pt>
                <c:pt idx="5253">
                  <c:v>2419.4335900000019</c:v>
                </c:pt>
                <c:pt idx="5254">
                  <c:v>2416.9921899999999</c:v>
                </c:pt>
                <c:pt idx="5255">
                  <c:v>2416.9921899999999</c:v>
                </c:pt>
                <c:pt idx="5256">
                  <c:v>2416.9921899999999</c:v>
                </c:pt>
                <c:pt idx="5257">
                  <c:v>2416.9921899999999</c:v>
                </c:pt>
                <c:pt idx="5258">
                  <c:v>2416.9921899999999</c:v>
                </c:pt>
                <c:pt idx="5259">
                  <c:v>2416.9921899999999</c:v>
                </c:pt>
                <c:pt idx="5260">
                  <c:v>2416.9921899999999</c:v>
                </c:pt>
                <c:pt idx="5261">
                  <c:v>2416.9921899999999</c:v>
                </c:pt>
                <c:pt idx="5262">
                  <c:v>2419.4335900000019</c:v>
                </c:pt>
                <c:pt idx="5263">
                  <c:v>2416.9921899999999</c:v>
                </c:pt>
                <c:pt idx="5264">
                  <c:v>2416.9921899999999</c:v>
                </c:pt>
                <c:pt idx="5265">
                  <c:v>2416.9921899999999</c:v>
                </c:pt>
                <c:pt idx="5266">
                  <c:v>2416.9921899999999</c:v>
                </c:pt>
                <c:pt idx="5267">
                  <c:v>2416.9921899999999</c:v>
                </c:pt>
                <c:pt idx="5268">
                  <c:v>2416.9921899999999</c:v>
                </c:pt>
                <c:pt idx="5269">
                  <c:v>2419.4335900000019</c:v>
                </c:pt>
                <c:pt idx="5270">
                  <c:v>2416.9921899999999</c:v>
                </c:pt>
                <c:pt idx="5271">
                  <c:v>2416.9921899999999</c:v>
                </c:pt>
                <c:pt idx="5272">
                  <c:v>2416.9921899999999</c:v>
                </c:pt>
                <c:pt idx="5273">
                  <c:v>2416.9921899999999</c:v>
                </c:pt>
                <c:pt idx="5274">
                  <c:v>2416.9921899999999</c:v>
                </c:pt>
                <c:pt idx="5275">
                  <c:v>2416.9921899999999</c:v>
                </c:pt>
                <c:pt idx="5276">
                  <c:v>2419.4335900000019</c:v>
                </c:pt>
                <c:pt idx="5277">
                  <c:v>2416.9921899999999</c:v>
                </c:pt>
                <c:pt idx="5278">
                  <c:v>2419.4335900000019</c:v>
                </c:pt>
                <c:pt idx="5279">
                  <c:v>2419.4335900000019</c:v>
                </c:pt>
                <c:pt idx="5280">
                  <c:v>2416.9921899999999</c:v>
                </c:pt>
                <c:pt idx="5281">
                  <c:v>2419.4335900000019</c:v>
                </c:pt>
                <c:pt idx="5282">
                  <c:v>2416.9921899999999</c:v>
                </c:pt>
                <c:pt idx="5283">
                  <c:v>2416.9921899999999</c:v>
                </c:pt>
                <c:pt idx="5284">
                  <c:v>2416.9921899999999</c:v>
                </c:pt>
                <c:pt idx="5285">
                  <c:v>2419.4335900000019</c:v>
                </c:pt>
                <c:pt idx="5286">
                  <c:v>2419.4335900000019</c:v>
                </c:pt>
                <c:pt idx="5287">
                  <c:v>2416.9921899999999</c:v>
                </c:pt>
                <c:pt idx="5288">
                  <c:v>2416.9921899999999</c:v>
                </c:pt>
                <c:pt idx="5289">
                  <c:v>2416.9921899999999</c:v>
                </c:pt>
                <c:pt idx="5290">
                  <c:v>2419.4335900000019</c:v>
                </c:pt>
                <c:pt idx="5291">
                  <c:v>2416.9921899999999</c:v>
                </c:pt>
                <c:pt idx="5292">
                  <c:v>2419.4335900000019</c:v>
                </c:pt>
                <c:pt idx="5293">
                  <c:v>2416.9921899999999</c:v>
                </c:pt>
                <c:pt idx="5294">
                  <c:v>2416.9921899999999</c:v>
                </c:pt>
                <c:pt idx="5295">
                  <c:v>2416.9921899999999</c:v>
                </c:pt>
                <c:pt idx="5296">
                  <c:v>2419.4335900000019</c:v>
                </c:pt>
                <c:pt idx="5297">
                  <c:v>2416.9921899999999</c:v>
                </c:pt>
                <c:pt idx="5298">
                  <c:v>2416.9921899999999</c:v>
                </c:pt>
                <c:pt idx="5299">
                  <c:v>2416.9921899999999</c:v>
                </c:pt>
                <c:pt idx="5300">
                  <c:v>2416.9921899999999</c:v>
                </c:pt>
                <c:pt idx="5301">
                  <c:v>2416.9921899999999</c:v>
                </c:pt>
                <c:pt idx="5302">
                  <c:v>2416.9921899999999</c:v>
                </c:pt>
                <c:pt idx="5303">
                  <c:v>2416.9921899999999</c:v>
                </c:pt>
                <c:pt idx="5304">
                  <c:v>2416.9921899999999</c:v>
                </c:pt>
                <c:pt idx="5305">
                  <c:v>2416.9921899999999</c:v>
                </c:pt>
                <c:pt idx="5306">
                  <c:v>2416.9921899999999</c:v>
                </c:pt>
                <c:pt idx="5307">
                  <c:v>2416.9921899999999</c:v>
                </c:pt>
                <c:pt idx="5308">
                  <c:v>2416.9921899999999</c:v>
                </c:pt>
                <c:pt idx="5309">
                  <c:v>2419.4335900000019</c:v>
                </c:pt>
                <c:pt idx="5310">
                  <c:v>2416.9921899999999</c:v>
                </c:pt>
                <c:pt idx="5311">
                  <c:v>2416.9921899999999</c:v>
                </c:pt>
                <c:pt idx="5312">
                  <c:v>2416.9921899999999</c:v>
                </c:pt>
                <c:pt idx="5313">
                  <c:v>2416.9921899999999</c:v>
                </c:pt>
                <c:pt idx="5314">
                  <c:v>2416.9921899999999</c:v>
                </c:pt>
                <c:pt idx="5315">
                  <c:v>2416.9921899999999</c:v>
                </c:pt>
                <c:pt idx="5316">
                  <c:v>2416.9921899999999</c:v>
                </c:pt>
                <c:pt idx="5317">
                  <c:v>2416.9921899999999</c:v>
                </c:pt>
                <c:pt idx="5318">
                  <c:v>2416.9921899999999</c:v>
                </c:pt>
                <c:pt idx="5319">
                  <c:v>2419.4335900000019</c:v>
                </c:pt>
                <c:pt idx="5320">
                  <c:v>2416.9921899999999</c:v>
                </c:pt>
                <c:pt idx="5321">
                  <c:v>2416.9921899999999</c:v>
                </c:pt>
                <c:pt idx="5322">
                  <c:v>2416.9921899999999</c:v>
                </c:pt>
                <c:pt idx="5323">
                  <c:v>2419.4335900000019</c:v>
                </c:pt>
                <c:pt idx="5324">
                  <c:v>2416.9921899999999</c:v>
                </c:pt>
                <c:pt idx="5325">
                  <c:v>2419.4335900000019</c:v>
                </c:pt>
                <c:pt idx="5326">
                  <c:v>2416.9921899999999</c:v>
                </c:pt>
                <c:pt idx="5327">
                  <c:v>2416.9921899999999</c:v>
                </c:pt>
                <c:pt idx="5328">
                  <c:v>2416.9921899999999</c:v>
                </c:pt>
                <c:pt idx="5329">
                  <c:v>2416.9921899999999</c:v>
                </c:pt>
                <c:pt idx="5330">
                  <c:v>2419.4335900000019</c:v>
                </c:pt>
                <c:pt idx="5331">
                  <c:v>2416.9921899999999</c:v>
                </c:pt>
                <c:pt idx="5332">
                  <c:v>2416.9921899999999</c:v>
                </c:pt>
                <c:pt idx="5333">
                  <c:v>2419.4335900000019</c:v>
                </c:pt>
                <c:pt idx="5334">
                  <c:v>2416.9921899999999</c:v>
                </c:pt>
                <c:pt idx="5335">
                  <c:v>2419.4335900000019</c:v>
                </c:pt>
                <c:pt idx="5336">
                  <c:v>2419.4335900000019</c:v>
                </c:pt>
                <c:pt idx="5337">
                  <c:v>2419.4335900000019</c:v>
                </c:pt>
                <c:pt idx="5338">
                  <c:v>2416.9921899999999</c:v>
                </c:pt>
                <c:pt idx="5339">
                  <c:v>2416.9921899999999</c:v>
                </c:pt>
                <c:pt idx="5340">
                  <c:v>2416.9921899999999</c:v>
                </c:pt>
                <c:pt idx="5341">
                  <c:v>2416.9921899999999</c:v>
                </c:pt>
                <c:pt idx="5342">
                  <c:v>2419.4335900000019</c:v>
                </c:pt>
                <c:pt idx="5343">
                  <c:v>2416.9921899999999</c:v>
                </c:pt>
                <c:pt idx="5344">
                  <c:v>2416.9921899999999</c:v>
                </c:pt>
                <c:pt idx="5345">
                  <c:v>2416.9921899999999</c:v>
                </c:pt>
                <c:pt idx="5346">
                  <c:v>2416.9921899999999</c:v>
                </c:pt>
                <c:pt idx="5347">
                  <c:v>2416.9921899999999</c:v>
                </c:pt>
                <c:pt idx="5348">
                  <c:v>2416.9921899999999</c:v>
                </c:pt>
                <c:pt idx="5349">
                  <c:v>2419.4335900000019</c:v>
                </c:pt>
                <c:pt idx="5350">
                  <c:v>2416.9921899999999</c:v>
                </c:pt>
                <c:pt idx="5351">
                  <c:v>2419.4335900000019</c:v>
                </c:pt>
                <c:pt idx="5352">
                  <c:v>2416.9921899999999</c:v>
                </c:pt>
                <c:pt idx="5353">
                  <c:v>2416.9921899999999</c:v>
                </c:pt>
                <c:pt idx="5354">
                  <c:v>2416.9921899999999</c:v>
                </c:pt>
                <c:pt idx="5355">
                  <c:v>2416.9921899999999</c:v>
                </c:pt>
                <c:pt idx="5356">
                  <c:v>2416.9921899999999</c:v>
                </c:pt>
                <c:pt idx="5357">
                  <c:v>2416.9921899999999</c:v>
                </c:pt>
                <c:pt idx="5358">
                  <c:v>2416.9921899999999</c:v>
                </c:pt>
                <c:pt idx="5359">
                  <c:v>2416.9921899999999</c:v>
                </c:pt>
                <c:pt idx="5360">
                  <c:v>2416.9921899999999</c:v>
                </c:pt>
                <c:pt idx="5361">
                  <c:v>2416.9921899999999</c:v>
                </c:pt>
                <c:pt idx="5362">
                  <c:v>2416.9921899999999</c:v>
                </c:pt>
                <c:pt idx="5363">
                  <c:v>2416.9921899999999</c:v>
                </c:pt>
                <c:pt idx="5364">
                  <c:v>2416.9921899999999</c:v>
                </c:pt>
                <c:pt idx="5365">
                  <c:v>2416.9921899999999</c:v>
                </c:pt>
                <c:pt idx="5366">
                  <c:v>2416.9921899999999</c:v>
                </c:pt>
                <c:pt idx="5367">
                  <c:v>2416.9921899999999</c:v>
                </c:pt>
                <c:pt idx="5368">
                  <c:v>2416.9921899999999</c:v>
                </c:pt>
                <c:pt idx="5369">
                  <c:v>2416.9921899999999</c:v>
                </c:pt>
                <c:pt idx="5370">
                  <c:v>2416.9921899999999</c:v>
                </c:pt>
                <c:pt idx="5371">
                  <c:v>2419.4335900000019</c:v>
                </c:pt>
                <c:pt idx="5372">
                  <c:v>2416.9921899999999</c:v>
                </c:pt>
                <c:pt idx="5373">
                  <c:v>2416.9921899999999</c:v>
                </c:pt>
                <c:pt idx="5374">
                  <c:v>2416.9921899999999</c:v>
                </c:pt>
                <c:pt idx="5375">
                  <c:v>2416.9921899999999</c:v>
                </c:pt>
                <c:pt idx="5376">
                  <c:v>2416.9921899999999</c:v>
                </c:pt>
                <c:pt idx="5377">
                  <c:v>2416.9921899999999</c:v>
                </c:pt>
                <c:pt idx="5378">
                  <c:v>2416.9921899999999</c:v>
                </c:pt>
                <c:pt idx="5379">
                  <c:v>2416.9921899999999</c:v>
                </c:pt>
                <c:pt idx="5380">
                  <c:v>2416.9921899999999</c:v>
                </c:pt>
                <c:pt idx="5381">
                  <c:v>2416.9921899999999</c:v>
                </c:pt>
                <c:pt idx="5382">
                  <c:v>2416.9921899999999</c:v>
                </c:pt>
                <c:pt idx="5383">
                  <c:v>2416.9921899999999</c:v>
                </c:pt>
                <c:pt idx="5384">
                  <c:v>2416.9921899999999</c:v>
                </c:pt>
                <c:pt idx="5385">
                  <c:v>2419.4335900000019</c:v>
                </c:pt>
                <c:pt idx="5386">
                  <c:v>2416.9921899999999</c:v>
                </c:pt>
                <c:pt idx="5387">
                  <c:v>2416.9921899999999</c:v>
                </c:pt>
                <c:pt idx="5388">
                  <c:v>2416.9921899999999</c:v>
                </c:pt>
                <c:pt idx="5389">
                  <c:v>2419.4335900000019</c:v>
                </c:pt>
                <c:pt idx="5390">
                  <c:v>2416.9921899999999</c:v>
                </c:pt>
                <c:pt idx="5391">
                  <c:v>2416.9921899999999</c:v>
                </c:pt>
                <c:pt idx="5392">
                  <c:v>2416.9921899999999</c:v>
                </c:pt>
                <c:pt idx="5393">
                  <c:v>2419.4335900000019</c:v>
                </c:pt>
                <c:pt idx="5394">
                  <c:v>2416.9921899999999</c:v>
                </c:pt>
                <c:pt idx="5395">
                  <c:v>2416.9921899999999</c:v>
                </c:pt>
                <c:pt idx="5396">
                  <c:v>2419.4335900000019</c:v>
                </c:pt>
                <c:pt idx="5397">
                  <c:v>2419.4335900000019</c:v>
                </c:pt>
                <c:pt idx="5398">
                  <c:v>2416.9921899999999</c:v>
                </c:pt>
                <c:pt idx="5399">
                  <c:v>2416.9921899999999</c:v>
                </c:pt>
                <c:pt idx="5400">
                  <c:v>2416.9921899999999</c:v>
                </c:pt>
                <c:pt idx="5401">
                  <c:v>2416.9921899999999</c:v>
                </c:pt>
                <c:pt idx="5402">
                  <c:v>2416.9921899999999</c:v>
                </c:pt>
                <c:pt idx="5403">
                  <c:v>2416.9921899999999</c:v>
                </c:pt>
                <c:pt idx="5404">
                  <c:v>2416.9921899999999</c:v>
                </c:pt>
                <c:pt idx="5405">
                  <c:v>2416.9921899999999</c:v>
                </c:pt>
                <c:pt idx="5406">
                  <c:v>2416.9921899999999</c:v>
                </c:pt>
                <c:pt idx="5407">
                  <c:v>2419.4335900000019</c:v>
                </c:pt>
                <c:pt idx="5408">
                  <c:v>2416.9921899999999</c:v>
                </c:pt>
                <c:pt idx="5409">
                  <c:v>2416.9921899999999</c:v>
                </c:pt>
                <c:pt idx="5410">
                  <c:v>2416.9921899999999</c:v>
                </c:pt>
                <c:pt idx="5411">
                  <c:v>2416.9921899999999</c:v>
                </c:pt>
                <c:pt idx="5412">
                  <c:v>2419.4335900000019</c:v>
                </c:pt>
                <c:pt idx="5413">
                  <c:v>2416.9921899999999</c:v>
                </c:pt>
                <c:pt idx="5414">
                  <c:v>2416.9921899999999</c:v>
                </c:pt>
                <c:pt idx="5415">
                  <c:v>2416.9921899999999</c:v>
                </c:pt>
                <c:pt idx="5416">
                  <c:v>2416.9921899999999</c:v>
                </c:pt>
                <c:pt idx="5417">
                  <c:v>2416.9921899999999</c:v>
                </c:pt>
                <c:pt idx="5418">
                  <c:v>2416.9921899999999</c:v>
                </c:pt>
                <c:pt idx="5419">
                  <c:v>2416.9921899999999</c:v>
                </c:pt>
                <c:pt idx="5420">
                  <c:v>2416.9921899999999</c:v>
                </c:pt>
                <c:pt idx="5421">
                  <c:v>2416.9921899999999</c:v>
                </c:pt>
                <c:pt idx="5422">
                  <c:v>2416.9921899999999</c:v>
                </c:pt>
                <c:pt idx="5423">
                  <c:v>2416.9921899999999</c:v>
                </c:pt>
                <c:pt idx="5424">
                  <c:v>2416.9921899999999</c:v>
                </c:pt>
                <c:pt idx="5425">
                  <c:v>2416.9921899999999</c:v>
                </c:pt>
                <c:pt idx="5426">
                  <c:v>2416.9921899999999</c:v>
                </c:pt>
                <c:pt idx="5427">
                  <c:v>2416.9921899999999</c:v>
                </c:pt>
                <c:pt idx="5428">
                  <c:v>2416.9921899999999</c:v>
                </c:pt>
                <c:pt idx="5429">
                  <c:v>2416.9921899999999</c:v>
                </c:pt>
                <c:pt idx="5430">
                  <c:v>2416.9921899999999</c:v>
                </c:pt>
                <c:pt idx="5431">
                  <c:v>2416.9921899999999</c:v>
                </c:pt>
                <c:pt idx="5432">
                  <c:v>2416.9921899999999</c:v>
                </c:pt>
                <c:pt idx="5433">
                  <c:v>2419.4335900000019</c:v>
                </c:pt>
                <c:pt idx="5434">
                  <c:v>2416.9921899999999</c:v>
                </c:pt>
                <c:pt idx="5435">
                  <c:v>2416.9921899999999</c:v>
                </c:pt>
                <c:pt idx="5436">
                  <c:v>2416.9921899999999</c:v>
                </c:pt>
                <c:pt idx="5437">
                  <c:v>2419.4335900000019</c:v>
                </c:pt>
                <c:pt idx="5438">
                  <c:v>2416.9921899999999</c:v>
                </c:pt>
                <c:pt idx="5439">
                  <c:v>2416.9921899999999</c:v>
                </c:pt>
                <c:pt idx="5440">
                  <c:v>2419.4335900000019</c:v>
                </c:pt>
                <c:pt idx="5441">
                  <c:v>2419.4335900000019</c:v>
                </c:pt>
                <c:pt idx="5442">
                  <c:v>2416.9921899999999</c:v>
                </c:pt>
                <c:pt idx="5443">
                  <c:v>2416.9921899999999</c:v>
                </c:pt>
                <c:pt idx="5444">
                  <c:v>2416.9921899999999</c:v>
                </c:pt>
                <c:pt idx="5445">
                  <c:v>2416.9921899999999</c:v>
                </c:pt>
                <c:pt idx="5446">
                  <c:v>2416.9921899999999</c:v>
                </c:pt>
                <c:pt idx="5447">
                  <c:v>2416.9921899999999</c:v>
                </c:pt>
                <c:pt idx="5448">
                  <c:v>2416.9921899999999</c:v>
                </c:pt>
                <c:pt idx="5449">
                  <c:v>2416.9921899999999</c:v>
                </c:pt>
                <c:pt idx="5450">
                  <c:v>2416.9921899999999</c:v>
                </c:pt>
                <c:pt idx="5451">
                  <c:v>2416.9921899999999</c:v>
                </c:pt>
                <c:pt idx="5452">
                  <c:v>2416.9921899999999</c:v>
                </c:pt>
                <c:pt idx="5453">
                  <c:v>2416.9921899999999</c:v>
                </c:pt>
                <c:pt idx="5454">
                  <c:v>2419.4335900000019</c:v>
                </c:pt>
                <c:pt idx="5455">
                  <c:v>2416.9921899999999</c:v>
                </c:pt>
                <c:pt idx="5456">
                  <c:v>2416.9921899999999</c:v>
                </c:pt>
                <c:pt idx="5457">
                  <c:v>2416.9921899999999</c:v>
                </c:pt>
                <c:pt idx="5458">
                  <c:v>2419.4335900000019</c:v>
                </c:pt>
                <c:pt idx="5459">
                  <c:v>2416.9921899999999</c:v>
                </c:pt>
                <c:pt idx="5460">
                  <c:v>2416.9921899999999</c:v>
                </c:pt>
                <c:pt idx="5461">
                  <c:v>2416.9921899999999</c:v>
                </c:pt>
                <c:pt idx="5462">
                  <c:v>2416.9921899999999</c:v>
                </c:pt>
                <c:pt idx="5463">
                  <c:v>2416.9921899999999</c:v>
                </c:pt>
                <c:pt idx="5464">
                  <c:v>2416.9921899999999</c:v>
                </c:pt>
                <c:pt idx="5465">
                  <c:v>2416.9921899999999</c:v>
                </c:pt>
                <c:pt idx="5466">
                  <c:v>2416.9921899999999</c:v>
                </c:pt>
                <c:pt idx="5467">
                  <c:v>2416.9921899999999</c:v>
                </c:pt>
                <c:pt idx="5468">
                  <c:v>2416.9921899999999</c:v>
                </c:pt>
                <c:pt idx="5469">
                  <c:v>2416.9921899999999</c:v>
                </c:pt>
                <c:pt idx="5470">
                  <c:v>2416.9921899999999</c:v>
                </c:pt>
                <c:pt idx="5471">
                  <c:v>2416.9921899999999</c:v>
                </c:pt>
                <c:pt idx="5472">
                  <c:v>2416.9921899999999</c:v>
                </c:pt>
                <c:pt idx="5473">
                  <c:v>2416.9921899999999</c:v>
                </c:pt>
                <c:pt idx="5474">
                  <c:v>2416.9921899999999</c:v>
                </c:pt>
                <c:pt idx="5475">
                  <c:v>2419.4335900000019</c:v>
                </c:pt>
                <c:pt idx="5476">
                  <c:v>2416.9921899999999</c:v>
                </c:pt>
                <c:pt idx="5477">
                  <c:v>2416.9921899999999</c:v>
                </c:pt>
                <c:pt idx="5478">
                  <c:v>2416.9921899999999</c:v>
                </c:pt>
                <c:pt idx="5479">
                  <c:v>2416.9921899999999</c:v>
                </c:pt>
                <c:pt idx="5480">
                  <c:v>2416.9921899999999</c:v>
                </c:pt>
                <c:pt idx="5481">
                  <c:v>2416.9921899999999</c:v>
                </c:pt>
                <c:pt idx="5482">
                  <c:v>2416.9921899999999</c:v>
                </c:pt>
                <c:pt idx="5483">
                  <c:v>2416.9921899999999</c:v>
                </c:pt>
                <c:pt idx="5484">
                  <c:v>2416.9921899999999</c:v>
                </c:pt>
                <c:pt idx="5485">
                  <c:v>2416.9921899999999</c:v>
                </c:pt>
                <c:pt idx="5486">
                  <c:v>2416.9921899999999</c:v>
                </c:pt>
                <c:pt idx="5487">
                  <c:v>2419.4335900000019</c:v>
                </c:pt>
                <c:pt idx="5488">
                  <c:v>2416.9921899999999</c:v>
                </c:pt>
                <c:pt idx="5489">
                  <c:v>2419.4335900000019</c:v>
                </c:pt>
                <c:pt idx="5490">
                  <c:v>2416.9921899999999</c:v>
                </c:pt>
                <c:pt idx="5491">
                  <c:v>2416.9921899999999</c:v>
                </c:pt>
                <c:pt idx="5492">
                  <c:v>2416.9921899999999</c:v>
                </c:pt>
                <c:pt idx="5493">
                  <c:v>2416.9921899999999</c:v>
                </c:pt>
                <c:pt idx="5494">
                  <c:v>2416.9921899999999</c:v>
                </c:pt>
                <c:pt idx="5495">
                  <c:v>2416.9921899999999</c:v>
                </c:pt>
                <c:pt idx="5496">
                  <c:v>2416.9921899999999</c:v>
                </c:pt>
                <c:pt idx="5497">
                  <c:v>2416.9921899999999</c:v>
                </c:pt>
                <c:pt idx="5498">
                  <c:v>2416.9921899999999</c:v>
                </c:pt>
                <c:pt idx="5499">
                  <c:v>2419.4335900000019</c:v>
                </c:pt>
                <c:pt idx="5500">
                  <c:v>2416.9921899999999</c:v>
                </c:pt>
                <c:pt idx="5501">
                  <c:v>2416.9921899999999</c:v>
                </c:pt>
                <c:pt idx="5502">
                  <c:v>2416.9921899999999</c:v>
                </c:pt>
                <c:pt idx="5503">
                  <c:v>2416.9921899999999</c:v>
                </c:pt>
                <c:pt idx="5504">
                  <c:v>2416.9921899999999</c:v>
                </c:pt>
                <c:pt idx="5505">
                  <c:v>2416.9921899999999</c:v>
                </c:pt>
                <c:pt idx="5506">
                  <c:v>2416.9921899999999</c:v>
                </c:pt>
                <c:pt idx="5507">
                  <c:v>2416.9921899999999</c:v>
                </c:pt>
                <c:pt idx="5508">
                  <c:v>2416.9921899999999</c:v>
                </c:pt>
                <c:pt idx="5509">
                  <c:v>2416.9921899999999</c:v>
                </c:pt>
                <c:pt idx="5510">
                  <c:v>2419.4335900000019</c:v>
                </c:pt>
                <c:pt idx="5511">
                  <c:v>2416.9921899999999</c:v>
                </c:pt>
                <c:pt idx="5512">
                  <c:v>2416.9921899999999</c:v>
                </c:pt>
                <c:pt idx="5513">
                  <c:v>2419.4335900000019</c:v>
                </c:pt>
                <c:pt idx="5514">
                  <c:v>2416.9921899999999</c:v>
                </c:pt>
                <c:pt idx="5515">
                  <c:v>2416.9921899999999</c:v>
                </c:pt>
                <c:pt idx="5516">
                  <c:v>2419.4335900000019</c:v>
                </c:pt>
                <c:pt idx="5517">
                  <c:v>2416.9921899999999</c:v>
                </c:pt>
                <c:pt idx="5518">
                  <c:v>2416.9921899999999</c:v>
                </c:pt>
                <c:pt idx="5519">
                  <c:v>2416.9921899999999</c:v>
                </c:pt>
                <c:pt idx="5520">
                  <c:v>2416.9921899999999</c:v>
                </c:pt>
                <c:pt idx="5521">
                  <c:v>2416.9921899999999</c:v>
                </c:pt>
                <c:pt idx="5522">
                  <c:v>2416.9921899999999</c:v>
                </c:pt>
                <c:pt idx="5523">
                  <c:v>2416.9921899999999</c:v>
                </c:pt>
                <c:pt idx="5524">
                  <c:v>2416.9921899999999</c:v>
                </c:pt>
                <c:pt idx="5525">
                  <c:v>2416.9921899999999</c:v>
                </c:pt>
                <c:pt idx="5526">
                  <c:v>2419.4335900000019</c:v>
                </c:pt>
                <c:pt idx="5527">
                  <c:v>2416.9921899999999</c:v>
                </c:pt>
                <c:pt idx="5528">
                  <c:v>2416.9921899999999</c:v>
                </c:pt>
                <c:pt idx="5529">
                  <c:v>2416.9921899999999</c:v>
                </c:pt>
                <c:pt idx="5530">
                  <c:v>2416.9921899999999</c:v>
                </c:pt>
                <c:pt idx="5531">
                  <c:v>2416.9921899999999</c:v>
                </c:pt>
                <c:pt idx="5532">
                  <c:v>2416.9921899999999</c:v>
                </c:pt>
                <c:pt idx="5533">
                  <c:v>2416.9921899999999</c:v>
                </c:pt>
                <c:pt idx="5534">
                  <c:v>2416.9921899999999</c:v>
                </c:pt>
                <c:pt idx="5535">
                  <c:v>2416.9921899999999</c:v>
                </c:pt>
                <c:pt idx="5536">
                  <c:v>2416.9921899999999</c:v>
                </c:pt>
                <c:pt idx="5537">
                  <c:v>2416.9921899999999</c:v>
                </c:pt>
                <c:pt idx="5538">
                  <c:v>2416.9921899999999</c:v>
                </c:pt>
                <c:pt idx="5539">
                  <c:v>2416.9921899999999</c:v>
                </c:pt>
                <c:pt idx="5540">
                  <c:v>2416.9921899999999</c:v>
                </c:pt>
                <c:pt idx="5541">
                  <c:v>2419.4335900000019</c:v>
                </c:pt>
                <c:pt idx="5542">
                  <c:v>2416.9921899999999</c:v>
                </c:pt>
                <c:pt idx="5543">
                  <c:v>2416.9921899999999</c:v>
                </c:pt>
                <c:pt idx="5544">
                  <c:v>2416.9921899999999</c:v>
                </c:pt>
                <c:pt idx="5545">
                  <c:v>2416.9921899999999</c:v>
                </c:pt>
                <c:pt idx="5546">
                  <c:v>2416.9921899999999</c:v>
                </c:pt>
                <c:pt idx="5547">
                  <c:v>2416.9921899999999</c:v>
                </c:pt>
                <c:pt idx="5548">
                  <c:v>2416.9921899999999</c:v>
                </c:pt>
                <c:pt idx="5549">
                  <c:v>2416.9921899999999</c:v>
                </c:pt>
                <c:pt idx="5550">
                  <c:v>2416.9921899999999</c:v>
                </c:pt>
                <c:pt idx="5551">
                  <c:v>2416.9921899999999</c:v>
                </c:pt>
                <c:pt idx="5552">
                  <c:v>2416.9921899999999</c:v>
                </c:pt>
                <c:pt idx="5553">
                  <c:v>2419.4335900000019</c:v>
                </c:pt>
                <c:pt idx="5554">
                  <c:v>2416.9921899999999</c:v>
                </c:pt>
                <c:pt idx="5555">
                  <c:v>2416.9921899999999</c:v>
                </c:pt>
                <c:pt idx="5556">
                  <c:v>2416.9921899999999</c:v>
                </c:pt>
                <c:pt idx="5557">
                  <c:v>2416.9921899999999</c:v>
                </c:pt>
                <c:pt idx="5558">
                  <c:v>2416.9921899999999</c:v>
                </c:pt>
                <c:pt idx="5559">
                  <c:v>2419.4335900000019</c:v>
                </c:pt>
                <c:pt idx="5560">
                  <c:v>2416.9921899999999</c:v>
                </c:pt>
                <c:pt idx="5561">
                  <c:v>2416.9921899999999</c:v>
                </c:pt>
                <c:pt idx="5562">
                  <c:v>2416.9921899999999</c:v>
                </c:pt>
                <c:pt idx="5563">
                  <c:v>2419.4335900000019</c:v>
                </c:pt>
                <c:pt idx="5564">
                  <c:v>2416.9921899999999</c:v>
                </c:pt>
                <c:pt idx="5565">
                  <c:v>2416.9921899999999</c:v>
                </c:pt>
                <c:pt idx="5566">
                  <c:v>2416.9921899999999</c:v>
                </c:pt>
                <c:pt idx="5567">
                  <c:v>2416.9921899999999</c:v>
                </c:pt>
                <c:pt idx="5568">
                  <c:v>2416.9921899999999</c:v>
                </c:pt>
                <c:pt idx="5569">
                  <c:v>2416.9921899999999</c:v>
                </c:pt>
                <c:pt idx="5570">
                  <c:v>2416.9921899999999</c:v>
                </c:pt>
                <c:pt idx="5571">
                  <c:v>2416.9921899999999</c:v>
                </c:pt>
                <c:pt idx="5572">
                  <c:v>2416.9921899999999</c:v>
                </c:pt>
                <c:pt idx="5573">
                  <c:v>2416.9921899999999</c:v>
                </c:pt>
                <c:pt idx="5574">
                  <c:v>2416.9921899999999</c:v>
                </c:pt>
                <c:pt idx="5575">
                  <c:v>2416.9921899999999</c:v>
                </c:pt>
                <c:pt idx="5576">
                  <c:v>2416.9921899999999</c:v>
                </c:pt>
                <c:pt idx="5577">
                  <c:v>2419.4335900000019</c:v>
                </c:pt>
                <c:pt idx="5578">
                  <c:v>2416.9921899999999</c:v>
                </c:pt>
                <c:pt idx="5579">
                  <c:v>2419.4335900000019</c:v>
                </c:pt>
                <c:pt idx="5580">
                  <c:v>2416.9921899999999</c:v>
                </c:pt>
                <c:pt idx="5581">
                  <c:v>2416.9921899999999</c:v>
                </c:pt>
                <c:pt idx="5582">
                  <c:v>2416.9921899999999</c:v>
                </c:pt>
                <c:pt idx="5583">
                  <c:v>2416.9921899999999</c:v>
                </c:pt>
                <c:pt idx="5584">
                  <c:v>2416.9921899999999</c:v>
                </c:pt>
                <c:pt idx="5585">
                  <c:v>2416.9921899999999</c:v>
                </c:pt>
                <c:pt idx="5586">
                  <c:v>2416.9921899999999</c:v>
                </c:pt>
                <c:pt idx="5587">
                  <c:v>2416.9921899999999</c:v>
                </c:pt>
                <c:pt idx="5588">
                  <c:v>2416.9921899999999</c:v>
                </c:pt>
                <c:pt idx="5589">
                  <c:v>2416.9921899999999</c:v>
                </c:pt>
                <c:pt idx="5590">
                  <c:v>2416.9921899999999</c:v>
                </c:pt>
                <c:pt idx="5591">
                  <c:v>2416.9921899999999</c:v>
                </c:pt>
                <c:pt idx="5592">
                  <c:v>2416.9921899999999</c:v>
                </c:pt>
                <c:pt idx="5593">
                  <c:v>2416.9921899999999</c:v>
                </c:pt>
                <c:pt idx="5594">
                  <c:v>2416.9921899999999</c:v>
                </c:pt>
                <c:pt idx="5595">
                  <c:v>2416.9921899999999</c:v>
                </c:pt>
                <c:pt idx="5596">
                  <c:v>2419.4335900000019</c:v>
                </c:pt>
                <c:pt idx="5597">
                  <c:v>2416.9921899999999</c:v>
                </c:pt>
                <c:pt idx="5598">
                  <c:v>2416.9921899999999</c:v>
                </c:pt>
                <c:pt idx="5599">
                  <c:v>2416.9921899999999</c:v>
                </c:pt>
                <c:pt idx="5600">
                  <c:v>2416.9921899999999</c:v>
                </c:pt>
                <c:pt idx="5601">
                  <c:v>2419.4335900000019</c:v>
                </c:pt>
                <c:pt idx="5602">
                  <c:v>2416.9921899999999</c:v>
                </c:pt>
                <c:pt idx="5603">
                  <c:v>2416.9921899999999</c:v>
                </c:pt>
                <c:pt idx="5604">
                  <c:v>2416.9921899999999</c:v>
                </c:pt>
                <c:pt idx="5605">
                  <c:v>2419.4335900000019</c:v>
                </c:pt>
                <c:pt idx="5606">
                  <c:v>2416.9921899999999</c:v>
                </c:pt>
                <c:pt idx="5607">
                  <c:v>2416.9921899999999</c:v>
                </c:pt>
                <c:pt idx="5608">
                  <c:v>2416.9921899999999</c:v>
                </c:pt>
                <c:pt idx="5609">
                  <c:v>2416.9921899999999</c:v>
                </c:pt>
                <c:pt idx="5610">
                  <c:v>2416.9921899999999</c:v>
                </c:pt>
                <c:pt idx="5611">
                  <c:v>2416.9921899999999</c:v>
                </c:pt>
                <c:pt idx="5612">
                  <c:v>2419.4335900000019</c:v>
                </c:pt>
                <c:pt idx="5613">
                  <c:v>2416.9921899999999</c:v>
                </c:pt>
                <c:pt idx="5614">
                  <c:v>2416.9921899999999</c:v>
                </c:pt>
                <c:pt idx="5615">
                  <c:v>2416.9921899999999</c:v>
                </c:pt>
                <c:pt idx="5616">
                  <c:v>2416.9921899999999</c:v>
                </c:pt>
                <c:pt idx="5617">
                  <c:v>2416.9921899999999</c:v>
                </c:pt>
                <c:pt idx="5618">
                  <c:v>2416.9921899999999</c:v>
                </c:pt>
                <c:pt idx="5619">
                  <c:v>2416.9921899999999</c:v>
                </c:pt>
                <c:pt idx="5620">
                  <c:v>2416.9921899999999</c:v>
                </c:pt>
                <c:pt idx="5621">
                  <c:v>2416.9921899999999</c:v>
                </c:pt>
                <c:pt idx="5622">
                  <c:v>2416.9921899999999</c:v>
                </c:pt>
                <c:pt idx="5623">
                  <c:v>2416.9921899999999</c:v>
                </c:pt>
                <c:pt idx="5624">
                  <c:v>2416.9921899999999</c:v>
                </c:pt>
                <c:pt idx="5625">
                  <c:v>2416.9921899999999</c:v>
                </c:pt>
                <c:pt idx="5626">
                  <c:v>2416.9921899999999</c:v>
                </c:pt>
                <c:pt idx="5627">
                  <c:v>2416.9921899999999</c:v>
                </c:pt>
                <c:pt idx="5628">
                  <c:v>2416.9921899999999</c:v>
                </c:pt>
                <c:pt idx="5629">
                  <c:v>2416.9921899999999</c:v>
                </c:pt>
                <c:pt idx="5630">
                  <c:v>2416.9921899999999</c:v>
                </c:pt>
                <c:pt idx="5631">
                  <c:v>2416.9921899999999</c:v>
                </c:pt>
                <c:pt idx="5632">
                  <c:v>2416.9921899999999</c:v>
                </c:pt>
                <c:pt idx="5633">
                  <c:v>2416.9921899999999</c:v>
                </c:pt>
                <c:pt idx="5634">
                  <c:v>2416.9921899999999</c:v>
                </c:pt>
                <c:pt idx="5635">
                  <c:v>2416.9921899999999</c:v>
                </c:pt>
                <c:pt idx="5636">
                  <c:v>2416.9921899999999</c:v>
                </c:pt>
                <c:pt idx="5637">
                  <c:v>2416.9921899999999</c:v>
                </c:pt>
                <c:pt idx="5638">
                  <c:v>2416.9921899999999</c:v>
                </c:pt>
                <c:pt idx="5639">
                  <c:v>2416.9921899999999</c:v>
                </c:pt>
                <c:pt idx="5640">
                  <c:v>2416.9921899999999</c:v>
                </c:pt>
                <c:pt idx="5641">
                  <c:v>2416.9921899999999</c:v>
                </c:pt>
                <c:pt idx="5642">
                  <c:v>2419.4335900000019</c:v>
                </c:pt>
                <c:pt idx="5643">
                  <c:v>2416.9921899999999</c:v>
                </c:pt>
                <c:pt idx="5644">
                  <c:v>2416.9921899999999</c:v>
                </c:pt>
                <c:pt idx="5645">
                  <c:v>2419.4335900000019</c:v>
                </c:pt>
                <c:pt idx="5646">
                  <c:v>2416.9921899999999</c:v>
                </c:pt>
                <c:pt idx="5647">
                  <c:v>2416.9921899999999</c:v>
                </c:pt>
                <c:pt idx="5648">
                  <c:v>2416.9921899999999</c:v>
                </c:pt>
                <c:pt idx="5649">
                  <c:v>2416.9921899999999</c:v>
                </c:pt>
                <c:pt idx="5650">
                  <c:v>2419.4335900000019</c:v>
                </c:pt>
                <c:pt idx="5651">
                  <c:v>2416.9921899999999</c:v>
                </c:pt>
                <c:pt idx="5652">
                  <c:v>2416.9921899999999</c:v>
                </c:pt>
                <c:pt idx="5653">
                  <c:v>2416.9921899999999</c:v>
                </c:pt>
                <c:pt idx="5654">
                  <c:v>2419.4335900000019</c:v>
                </c:pt>
                <c:pt idx="5655">
                  <c:v>2416.9921899999999</c:v>
                </c:pt>
                <c:pt idx="5656">
                  <c:v>2416.9921899999999</c:v>
                </c:pt>
                <c:pt idx="5657">
                  <c:v>2416.9921899999999</c:v>
                </c:pt>
                <c:pt idx="5658">
                  <c:v>2416.9921899999999</c:v>
                </c:pt>
                <c:pt idx="5659">
                  <c:v>2416.9921899999999</c:v>
                </c:pt>
                <c:pt idx="5660">
                  <c:v>2416.9921899999999</c:v>
                </c:pt>
                <c:pt idx="5661">
                  <c:v>2416.9921899999999</c:v>
                </c:pt>
                <c:pt idx="5662">
                  <c:v>2419.4335900000019</c:v>
                </c:pt>
                <c:pt idx="5663">
                  <c:v>2416.9921899999999</c:v>
                </c:pt>
                <c:pt idx="5664">
                  <c:v>2416.9921899999999</c:v>
                </c:pt>
                <c:pt idx="5665">
                  <c:v>2416.9921899999999</c:v>
                </c:pt>
                <c:pt idx="5666">
                  <c:v>2416.9921899999999</c:v>
                </c:pt>
                <c:pt idx="5667">
                  <c:v>2416.9921899999999</c:v>
                </c:pt>
                <c:pt idx="5668">
                  <c:v>2416.9921899999999</c:v>
                </c:pt>
                <c:pt idx="5669">
                  <c:v>2416.9921899999999</c:v>
                </c:pt>
                <c:pt idx="5670">
                  <c:v>2416.9921899999999</c:v>
                </c:pt>
                <c:pt idx="5671">
                  <c:v>2416.9921899999999</c:v>
                </c:pt>
                <c:pt idx="5672">
                  <c:v>2416.9921899999999</c:v>
                </c:pt>
                <c:pt idx="5673">
                  <c:v>2419.4335900000019</c:v>
                </c:pt>
                <c:pt idx="5674">
                  <c:v>2416.9921899999999</c:v>
                </c:pt>
                <c:pt idx="5675">
                  <c:v>2416.9921899999999</c:v>
                </c:pt>
                <c:pt idx="5676">
                  <c:v>2416.9921899999999</c:v>
                </c:pt>
                <c:pt idx="5677">
                  <c:v>2419.4335900000019</c:v>
                </c:pt>
                <c:pt idx="5678">
                  <c:v>2416.9921899999999</c:v>
                </c:pt>
                <c:pt idx="5679">
                  <c:v>2419.4335900000019</c:v>
                </c:pt>
                <c:pt idx="5680">
                  <c:v>2416.9921899999999</c:v>
                </c:pt>
                <c:pt idx="5681">
                  <c:v>2416.9921899999999</c:v>
                </c:pt>
                <c:pt idx="5682">
                  <c:v>2416.9921899999999</c:v>
                </c:pt>
                <c:pt idx="5683">
                  <c:v>2416.9921899999999</c:v>
                </c:pt>
                <c:pt idx="5684">
                  <c:v>2416.9921899999999</c:v>
                </c:pt>
                <c:pt idx="5685">
                  <c:v>2416.9921899999999</c:v>
                </c:pt>
                <c:pt idx="5686">
                  <c:v>2416.9921899999999</c:v>
                </c:pt>
                <c:pt idx="5687">
                  <c:v>2416.9921899999999</c:v>
                </c:pt>
                <c:pt idx="5688">
                  <c:v>2416.9921899999999</c:v>
                </c:pt>
                <c:pt idx="5689">
                  <c:v>2416.9921899999999</c:v>
                </c:pt>
                <c:pt idx="5690">
                  <c:v>2416.9921899999999</c:v>
                </c:pt>
                <c:pt idx="5691">
                  <c:v>2416.9921899999999</c:v>
                </c:pt>
                <c:pt idx="5692">
                  <c:v>2416.9921899999999</c:v>
                </c:pt>
                <c:pt idx="5693">
                  <c:v>2416.9921899999999</c:v>
                </c:pt>
                <c:pt idx="5694">
                  <c:v>2416.9921899999999</c:v>
                </c:pt>
                <c:pt idx="5695">
                  <c:v>2416.9921899999999</c:v>
                </c:pt>
                <c:pt idx="5696">
                  <c:v>2416.9921899999999</c:v>
                </c:pt>
                <c:pt idx="5697">
                  <c:v>2416.9921899999999</c:v>
                </c:pt>
                <c:pt idx="5698">
                  <c:v>2416.9921899999999</c:v>
                </c:pt>
                <c:pt idx="5699">
                  <c:v>2419.4335900000019</c:v>
                </c:pt>
                <c:pt idx="5700">
                  <c:v>2416.9921899999999</c:v>
                </c:pt>
                <c:pt idx="5701">
                  <c:v>2416.9921899999999</c:v>
                </c:pt>
                <c:pt idx="5702">
                  <c:v>2419.4335900000019</c:v>
                </c:pt>
                <c:pt idx="5703">
                  <c:v>2416.9921899999999</c:v>
                </c:pt>
                <c:pt idx="5704">
                  <c:v>2416.9921899999999</c:v>
                </c:pt>
                <c:pt idx="5705">
                  <c:v>2416.9921899999999</c:v>
                </c:pt>
                <c:pt idx="5706">
                  <c:v>2416.9921899999999</c:v>
                </c:pt>
                <c:pt idx="5707">
                  <c:v>2416.9921899999999</c:v>
                </c:pt>
                <c:pt idx="5708">
                  <c:v>2416.9921899999999</c:v>
                </c:pt>
                <c:pt idx="5709">
                  <c:v>2416.9921899999999</c:v>
                </c:pt>
                <c:pt idx="5710">
                  <c:v>2419.4335900000019</c:v>
                </c:pt>
                <c:pt idx="5711">
                  <c:v>2416.9921899999999</c:v>
                </c:pt>
                <c:pt idx="5712">
                  <c:v>2416.9921899999999</c:v>
                </c:pt>
                <c:pt idx="5713">
                  <c:v>2416.9921899999999</c:v>
                </c:pt>
                <c:pt idx="5714">
                  <c:v>2416.9921899999999</c:v>
                </c:pt>
                <c:pt idx="5715">
                  <c:v>2416.9921899999999</c:v>
                </c:pt>
                <c:pt idx="5716">
                  <c:v>2416.9921899999999</c:v>
                </c:pt>
                <c:pt idx="5717">
                  <c:v>2416.9921899999999</c:v>
                </c:pt>
                <c:pt idx="5718">
                  <c:v>2416.9921899999999</c:v>
                </c:pt>
                <c:pt idx="5719">
                  <c:v>2416.9921899999999</c:v>
                </c:pt>
                <c:pt idx="5720">
                  <c:v>2419.4335900000019</c:v>
                </c:pt>
                <c:pt idx="5721">
                  <c:v>2416.9921899999999</c:v>
                </c:pt>
                <c:pt idx="5722">
                  <c:v>2416.9921899999999</c:v>
                </c:pt>
                <c:pt idx="5723">
                  <c:v>2416.9921899999999</c:v>
                </c:pt>
                <c:pt idx="5724">
                  <c:v>2416.9921899999999</c:v>
                </c:pt>
                <c:pt idx="5725">
                  <c:v>2416.9921899999999</c:v>
                </c:pt>
                <c:pt idx="5726">
                  <c:v>2416.9921899999999</c:v>
                </c:pt>
                <c:pt idx="5727">
                  <c:v>2416.9921899999999</c:v>
                </c:pt>
                <c:pt idx="5728">
                  <c:v>2416.9921899999999</c:v>
                </c:pt>
                <c:pt idx="5729">
                  <c:v>2416.9921899999999</c:v>
                </c:pt>
                <c:pt idx="5730">
                  <c:v>2416.9921899999999</c:v>
                </c:pt>
                <c:pt idx="5731">
                  <c:v>2419.4335900000019</c:v>
                </c:pt>
                <c:pt idx="5732">
                  <c:v>2416.9921899999999</c:v>
                </c:pt>
                <c:pt idx="5733">
                  <c:v>2419.4335900000019</c:v>
                </c:pt>
                <c:pt idx="5734">
                  <c:v>2416.9921899999999</c:v>
                </c:pt>
                <c:pt idx="5735">
                  <c:v>2416.9921899999999</c:v>
                </c:pt>
                <c:pt idx="5736">
                  <c:v>2416.9921899999999</c:v>
                </c:pt>
                <c:pt idx="5737">
                  <c:v>2416.9921899999999</c:v>
                </c:pt>
                <c:pt idx="5738">
                  <c:v>2416.9921899999999</c:v>
                </c:pt>
                <c:pt idx="5739">
                  <c:v>2416.9921899999999</c:v>
                </c:pt>
                <c:pt idx="5740">
                  <c:v>2416.9921899999999</c:v>
                </c:pt>
                <c:pt idx="5741">
                  <c:v>2416.9921899999999</c:v>
                </c:pt>
                <c:pt idx="5742">
                  <c:v>2416.9921899999999</c:v>
                </c:pt>
                <c:pt idx="5743">
                  <c:v>2416.9921899999999</c:v>
                </c:pt>
                <c:pt idx="5744">
                  <c:v>2416.9921899999999</c:v>
                </c:pt>
                <c:pt idx="5745">
                  <c:v>2416.9921899999999</c:v>
                </c:pt>
                <c:pt idx="5746">
                  <c:v>2419.4335900000019</c:v>
                </c:pt>
                <c:pt idx="5747">
                  <c:v>2416.9921899999999</c:v>
                </c:pt>
                <c:pt idx="5748">
                  <c:v>2416.9921899999999</c:v>
                </c:pt>
                <c:pt idx="5749">
                  <c:v>2416.9921899999999</c:v>
                </c:pt>
                <c:pt idx="5750">
                  <c:v>2416.9921899999999</c:v>
                </c:pt>
                <c:pt idx="5751">
                  <c:v>2416.9921899999999</c:v>
                </c:pt>
                <c:pt idx="5752">
                  <c:v>2416.9921899999999</c:v>
                </c:pt>
                <c:pt idx="5753">
                  <c:v>2416.9921899999999</c:v>
                </c:pt>
                <c:pt idx="5754">
                  <c:v>2416.9921899999999</c:v>
                </c:pt>
                <c:pt idx="5755">
                  <c:v>2416.9921899999999</c:v>
                </c:pt>
                <c:pt idx="5756">
                  <c:v>2416.9921899999999</c:v>
                </c:pt>
                <c:pt idx="5757">
                  <c:v>2416.9921899999999</c:v>
                </c:pt>
                <c:pt idx="5758">
                  <c:v>2416.9921899999999</c:v>
                </c:pt>
                <c:pt idx="5759">
                  <c:v>2416.9921899999999</c:v>
                </c:pt>
                <c:pt idx="5760">
                  <c:v>2416.9921899999999</c:v>
                </c:pt>
                <c:pt idx="5761">
                  <c:v>2419.4335900000019</c:v>
                </c:pt>
                <c:pt idx="5762">
                  <c:v>2416.9921899999999</c:v>
                </c:pt>
                <c:pt idx="5763">
                  <c:v>2416.9921899999999</c:v>
                </c:pt>
                <c:pt idx="5764">
                  <c:v>2416.9921899999999</c:v>
                </c:pt>
                <c:pt idx="5765">
                  <c:v>2416.9921899999999</c:v>
                </c:pt>
                <c:pt idx="5766">
                  <c:v>2419.4335900000019</c:v>
                </c:pt>
                <c:pt idx="5767">
                  <c:v>2416.9921899999999</c:v>
                </c:pt>
                <c:pt idx="5768">
                  <c:v>2416.9921899999999</c:v>
                </c:pt>
                <c:pt idx="5769">
                  <c:v>2416.9921899999999</c:v>
                </c:pt>
                <c:pt idx="5770">
                  <c:v>2416.9921899999999</c:v>
                </c:pt>
                <c:pt idx="5771">
                  <c:v>2416.9921899999999</c:v>
                </c:pt>
                <c:pt idx="5772">
                  <c:v>2416.9921899999999</c:v>
                </c:pt>
                <c:pt idx="5773">
                  <c:v>2416.9921899999999</c:v>
                </c:pt>
                <c:pt idx="5774">
                  <c:v>2416.9921899999999</c:v>
                </c:pt>
                <c:pt idx="5775">
                  <c:v>2419.4335900000019</c:v>
                </c:pt>
                <c:pt idx="5776">
                  <c:v>2416.9921899999999</c:v>
                </c:pt>
                <c:pt idx="5777">
                  <c:v>2416.9921899999999</c:v>
                </c:pt>
                <c:pt idx="5778">
                  <c:v>2416.9921899999999</c:v>
                </c:pt>
                <c:pt idx="5779">
                  <c:v>2416.9921899999999</c:v>
                </c:pt>
                <c:pt idx="5780">
                  <c:v>2416.9921899999999</c:v>
                </c:pt>
                <c:pt idx="5781">
                  <c:v>2416.9921899999999</c:v>
                </c:pt>
                <c:pt idx="5782">
                  <c:v>2416.9921899999999</c:v>
                </c:pt>
                <c:pt idx="5783">
                  <c:v>2416.9921899999999</c:v>
                </c:pt>
                <c:pt idx="5784">
                  <c:v>2416.9921899999999</c:v>
                </c:pt>
                <c:pt idx="5785">
                  <c:v>2416.9921899999999</c:v>
                </c:pt>
                <c:pt idx="5786">
                  <c:v>2419.4335900000019</c:v>
                </c:pt>
                <c:pt idx="5787">
                  <c:v>2416.9921899999999</c:v>
                </c:pt>
                <c:pt idx="5788">
                  <c:v>2416.9921899999999</c:v>
                </c:pt>
                <c:pt idx="5789">
                  <c:v>2416.9921899999999</c:v>
                </c:pt>
                <c:pt idx="5790">
                  <c:v>2416.9921899999999</c:v>
                </c:pt>
                <c:pt idx="5791">
                  <c:v>2416.9921899999999</c:v>
                </c:pt>
                <c:pt idx="5792">
                  <c:v>2419.4335900000019</c:v>
                </c:pt>
                <c:pt idx="5793">
                  <c:v>2419.4335900000019</c:v>
                </c:pt>
                <c:pt idx="5794">
                  <c:v>2416.9921899999999</c:v>
                </c:pt>
                <c:pt idx="5795">
                  <c:v>2416.9921899999999</c:v>
                </c:pt>
                <c:pt idx="5796">
                  <c:v>2416.9921899999999</c:v>
                </c:pt>
                <c:pt idx="5797">
                  <c:v>2416.9921899999999</c:v>
                </c:pt>
                <c:pt idx="5798">
                  <c:v>2419.4335900000019</c:v>
                </c:pt>
                <c:pt idx="5799">
                  <c:v>2416.9921899999999</c:v>
                </c:pt>
                <c:pt idx="5800">
                  <c:v>2416.9921899999999</c:v>
                </c:pt>
                <c:pt idx="5801">
                  <c:v>2419.4335900000019</c:v>
                </c:pt>
                <c:pt idx="5802">
                  <c:v>2416.9921899999999</c:v>
                </c:pt>
                <c:pt idx="5803">
                  <c:v>2416.9921899999999</c:v>
                </c:pt>
                <c:pt idx="5804">
                  <c:v>2416.9921899999999</c:v>
                </c:pt>
                <c:pt idx="5805">
                  <c:v>2416.9921899999999</c:v>
                </c:pt>
                <c:pt idx="5806">
                  <c:v>2416.9921899999999</c:v>
                </c:pt>
                <c:pt idx="5807">
                  <c:v>2416.9921899999999</c:v>
                </c:pt>
                <c:pt idx="5808">
                  <c:v>2416.9921899999999</c:v>
                </c:pt>
                <c:pt idx="5809">
                  <c:v>2416.9921899999999</c:v>
                </c:pt>
                <c:pt idx="5810">
                  <c:v>2416.9921899999999</c:v>
                </c:pt>
                <c:pt idx="5811">
                  <c:v>2416.9921899999999</c:v>
                </c:pt>
                <c:pt idx="5812">
                  <c:v>2419.4335900000019</c:v>
                </c:pt>
                <c:pt idx="5813">
                  <c:v>2416.9921899999999</c:v>
                </c:pt>
                <c:pt idx="5814">
                  <c:v>2416.9921899999999</c:v>
                </c:pt>
                <c:pt idx="5815">
                  <c:v>2416.9921899999999</c:v>
                </c:pt>
                <c:pt idx="5816">
                  <c:v>2416.9921899999999</c:v>
                </c:pt>
                <c:pt idx="5817">
                  <c:v>2416.9921899999999</c:v>
                </c:pt>
                <c:pt idx="5818">
                  <c:v>2416.9921899999999</c:v>
                </c:pt>
                <c:pt idx="5819">
                  <c:v>2416.9921899999999</c:v>
                </c:pt>
                <c:pt idx="5820">
                  <c:v>2416.9921899999999</c:v>
                </c:pt>
                <c:pt idx="5821">
                  <c:v>2416.9921899999999</c:v>
                </c:pt>
                <c:pt idx="5822">
                  <c:v>2416.9921899999999</c:v>
                </c:pt>
                <c:pt idx="5823">
                  <c:v>2416.9921899999999</c:v>
                </c:pt>
                <c:pt idx="5824">
                  <c:v>2416.9921899999999</c:v>
                </c:pt>
                <c:pt idx="5825">
                  <c:v>2416.9921899999999</c:v>
                </c:pt>
                <c:pt idx="5826">
                  <c:v>2416.9921899999999</c:v>
                </c:pt>
                <c:pt idx="5827">
                  <c:v>2416.9921899999999</c:v>
                </c:pt>
                <c:pt idx="5828">
                  <c:v>2416.9921899999999</c:v>
                </c:pt>
                <c:pt idx="5829">
                  <c:v>2416.9921899999999</c:v>
                </c:pt>
                <c:pt idx="5830">
                  <c:v>2416.9921899999999</c:v>
                </c:pt>
                <c:pt idx="5831">
                  <c:v>2416.9921899999999</c:v>
                </c:pt>
                <c:pt idx="5832">
                  <c:v>2416.9921899999999</c:v>
                </c:pt>
                <c:pt idx="5833">
                  <c:v>2416.9921899999999</c:v>
                </c:pt>
                <c:pt idx="5834">
                  <c:v>2416.9921899999999</c:v>
                </c:pt>
                <c:pt idx="5835">
                  <c:v>2416.9921899999999</c:v>
                </c:pt>
                <c:pt idx="5836">
                  <c:v>2416.9921899999999</c:v>
                </c:pt>
                <c:pt idx="5837">
                  <c:v>2416.9921899999999</c:v>
                </c:pt>
                <c:pt idx="5838">
                  <c:v>2419.4335900000019</c:v>
                </c:pt>
                <c:pt idx="5839">
                  <c:v>2416.9921899999999</c:v>
                </c:pt>
                <c:pt idx="5840">
                  <c:v>2416.9921899999999</c:v>
                </c:pt>
                <c:pt idx="5841">
                  <c:v>2416.9921899999999</c:v>
                </c:pt>
                <c:pt idx="5842">
                  <c:v>2416.9921899999999</c:v>
                </c:pt>
                <c:pt idx="5843">
                  <c:v>2416.9921899999999</c:v>
                </c:pt>
                <c:pt idx="5844">
                  <c:v>2416.9921899999999</c:v>
                </c:pt>
                <c:pt idx="5845">
                  <c:v>2416.9921899999999</c:v>
                </c:pt>
                <c:pt idx="5846">
                  <c:v>2416.9921899999999</c:v>
                </c:pt>
                <c:pt idx="5847">
                  <c:v>2416.9921899999999</c:v>
                </c:pt>
                <c:pt idx="5848">
                  <c:v>2416.9921899999999</c:v>
                </c:pt>
                <c:pt idx="5849">
                  <c:v>2416.9921899999999</c:v>
                </c:pt>
                <c:pt idx="5850">
                  <c:v>2416.9921899999999</c:v>
                </c:pt>
                <c:pt idx="5851">
                  <c:v>2416.9921899999999</c:v>
                </c:pt>
                <c:pt idx="5852">
                  <c:v>2416.9921899999999</c:v>
                </c:pt>
                <c:pt idx="5853">
                  <c:v>2416.9921899999999</c:v>
                </c:pt>
                <c:pt idx="5854">
                  <c:v>2416.9921899999999</c:v>
                </c:pt>
                <c:pt idx="5855">
                  <c:v>2416.9921899999999</c:v>
                </c:pt>
                <c:pt idx="5856">
                  <c:v>2416.9921899999999</c:v>
                </c:pt>
                <c:pt idx="5857">
                  <c:v>2416.9921899999999</c:v>
                </c:pt>
                <c:pt idx="5858">
                  <c:v>2416.9921899999999</c:v>
                </c:pt>
                <c:pt idx="5859">
                  <c:v>2416.9921899999999</c:v>
                </c:pt>
                <c:pt idx="5860">
                  <c:v>2416.9921899999999</c:v>
                </c:pt>
                <c:pt idx="5861">
                  <c:v>2416.9921899999999</c:v>
                </c:pt>
                <c:pt idx="5862">
                  <c:v>2416.9921899999999</c:v>
                </c:pt>
                <c:pt idx="5863">
                  <c:v>2416.9921899999999</c:v>
                </c:pt>
                <c:pt idx="5864">
                  <c:v>2416.9921899999999</c:v>
                </c:pt>
                <c:pt idx="5865">
                  <c:v>2416.9921899999999</c:v>
                </c:pt>
                <c:pt idx="5866">
                  <c:v>2416.9921899999999</c:v>
                </c:pt>
                <c:pt idx="5867">
                  <c:v>2416.9921899999999</c:v>
                </c:pt>
                <c:pt idx="5868">
                  <c:v>2416.9921899999999</c:v>
                </c:pt>
                <c:pt idx="5869">
                  <c:v>2416.9921899999999</c:v>
                </c:pt>
                <c:pt idx="5870">
                  <c:v>2416.9921899999999</c:v>
                </c:pt>
                <c:pt idx="5871">
                  <c:v>2419.4335900000019</c:v>
                </c:pt>
                <c:pt idx="5872">
                  <c:v>2416.9921899999999</c:v>
                </c:pt>
                <c:pt idx="5873">
                  <c:v>2416.9921899999999</c:v>
                </c:pt>
                <c:pt idx="5874">
                  <c:v>2416.9921899999999</c:v>
                </c:pt>
                <c:pt idx="5875">
                  <c:v>2416.9921899999999</c:v>
                </c:pt>
                <c:pt idx="5876">
                  <c:v>2416.9921899999999</c:v>
                </c:pt>
                <c:pt idx="5877">
                  <c:v>2419.4335900000019</c:v>
                </c:pt>
                <c:pt idx="5878">
                  <c:v>2416.9921899999999</c:v>
                </c:pt>
                <c:pt idx="5879">
                  <c:v>2416.9921899999999</c:v>
                </c:pt>
                <c:pt idx="5880">
                  <c:v>2416.9921899999999</c:v>
                </c:pt>
                <c:pt idx="5881">
                  <c:v>2416.9921899999999</c:v>
                </c:pt>
                <c:pt idx="5882">
                  <c:v>2416.9921899999999</c:v>
                </c:pt>
                <c:pt idx="5883">
                  <c:v>2416.9921899999999</c:v>
                </c:pt>
                <c:pt idx="5884">
                  <c:v>2416.9921899999999</c:v>
                </c:pt>
                <c:pt idx="5885">
                  <c:v>2416.9921899999999</c:v>
                </c:pt>
                <c:pt idx="5886">
                  <c:v>2416.9921899999999</c:v>
                </c:pt>
                <c:pt idx="5887">
                  <c:v>2416.9921899999999</c:v>
                </c:pt>
                <c:pt idx="5888">
                  <c:v>2416.9921899999999</c:v>
                </c:pt>
                <c:pt idx="5889">
                  <c:v>2416.9921899999999</c:v>
                </c:pt>
                <c:pt idx="5890">
                  <c:v>2416.9921899999999</c:v>
                </c:pt>
                <c:pt idx="5891">
                  <c:v>2416.9921899999999</c:v>
                </c:pt>
                <c:pt idx="5892">
                  <c:v>2416.9921899999999</c:v>
                </c:pt>
                <c:pt idx="5893">
                  <c:v>2416.9921899999999</c:v>
                </c:pt>
                <c:pt idx="5894">
                  <c:v>2416.9921899999999</c:v>
                </c:pt>
                <c:pt idx="5895">
                  <c:v>2416.9921899999999</c:v>
                </c:pt>
                <c:pt idx="5896">
                  <c:v>2416.9921899999999</c:v>
                </c:pt>
                <c:pt idx="5897">
                  <c:v>2416.9921899999999</c:v>
                </c:pt>
                <c:pt idx="5898">
                  <c:v>2416.9921899999999</c:v>
                </c:pt>
                <c:pt idx="5899">
                  <c:v>2416.9921899999999</c:v>
                </c:pt>
                <c:pt idx="5900">
                  <c:v>2416.9921899999999</c:v>
                </c:pt>
                <c:pt idx="5901">
                  <c:v>2416.9921899999999</c:v>
                </c:pt>
                <c:pt idx="5902">
                  <c:v>2416.9921899999999</c:v>
                </c:pt>
                <c:pt idx="5903">
                  <c:v>2419.4335900000019</c:v>
                </c:pt>
                <c:pt idx="5904">
                  <c:v>2416.9921899999999</c:v>
                </c:pt>
                <c:pt idx="5905">
                  <c:v>2416.9921899999999</c:v>
                </c:pt>
                <c:pt idx="5906">
                  <c:v>2416.9921899999999</c:v>
                </c:pt>
                <c:pt idx="5907">
                  <c:v>2416.9921899999999</c:v>
                </c:pt>
                <c:pt idx="5908">
                  <c:v>2416.9921899999999</c:v>
                </c:pt>
                <c:pt idx="5909">
                  <c:v>2416.9921899999999</c:v>
                </c:pt>
                <c:pt idx="5910">
                  <c:v>2416.9921899999999</c:v>
                </c:pt>
                <c:pt idx="5911">
                  <c:v>2416.9921899999999</c:v>
                </c:pt>
                <c:pt idx="5912">
                  <c:v>2416.9921899999999</c:v>
                </c:pt>
                <c:pt idx="5913">
                  <c:v>2416.9921899999999</c:v>
                </c:pt>
                <c:pt idx="5914">
                  <c:v>2416.9921899999999</c:v>
                </c:pt>
                <c:pt idx="5915">
                  <c:v>2416.9921899999999</c:v>
                </c:pt>
                <c:pt idx="5916">
                  <c:v>2416.9921899999999</c:v>
                </c:pt>
                <c:pt idx="5917">
                  <c:v>2416.9921899999999</c:v>
                </c:pt>
                <c:pt idx="5918">
                  <c:v>2416.9921899999999</c:v>
                </c:pt>
                <c:pt idx="5919">
                  <c:v>2416.9921899999999</c:v>
                </c:pt>
                <c:pt idx="5920">
                  <c:v>2416.9921899999999</c:v>
                </c:pt>
                <c:pt idx="5921">
                  <c:v>2416.9921899999999</c:v>
                </c:pt>
                <c:pt idx="5922">
                  <c:v>2416.9921899999999</c:v>
                </c:pt>
                <c:pt idx="5923">
                  <c:v>2416.9921899999999</c:v>
                </c:pt>
                <c:pt idx="5924">
                  <c:v>2416.9921899999999</c:v>
                </c:pt>
                <c:pt idx="5925">
                  <c:v>2416.9921899999999</c:v>
                </c:pt>
                <c:pt idx="5926">
                  <c:v>2419.4335900000019</c:v>
                </c:pt>
                <c:pt idx="5927">
                  <c:v>2416.9921899999999</c:v>
                </c:pt>
                <c:pt idx="5928">
                  <c:v>2416.9921899999999</c:v>
                </c:pt>
                <c:pt idx="5929">
                  <c:v>2416.9921899999999</c:v>
                </c:pt>
                <c:pt idx="5930">
                  <c:v>2416.9921899999999</c:v>
                </c:pt>
                <c:pt idx="5931">
                  <c:v>2416.9921899999999</c:v>
                </c:pt>
                <c:pt idx="5932">
                  <c:v>2416.9921899999999</c:v>
                </c:pt>
                <c:pt idx="5933">
                  <c:v>2416.9921899999999</c:v>
                </c:pt>
                <c:pt idx="5934">
                  <c:v>2416.9921899999999</c:v>
                </c:pt>
                <c:pt idx="5935">
                  <c:v>2416.9921899999999</c:v>
                </c:pt>
                <c:pt idx="5936">
                  <c:v>2416.9921899999999</c:v>
                </c:pt>
                <c:pt idx="5937">
                  <c:v>2419.4335900000019</c:v>
                </c:pt>
                <c:pt idx="5938">
                  <c:v>2419.4335900000019</c:v>
                </c:pt>
                <c:pt idx="5939">
                  <c:v>2416.9921899999999</c:v>
                </c:pt>
                <c:pt idx="5940">
                  <c:v>2416.9921899999999</c:v>
                </c:pt>
                <c:pt idx="5941">
                  <c:v>2416.9921899999999</c:v>
                </c:pt>
                <c:pt idx="5942">
                  <c:v>2416.9921899999999</c:v>
                </c:pt>
                <c:pt idx="5943">
                  <c:v>2416.9921899999999</c:v>
                </c:pt>
                <c:pt idx="5944">
                  <c:v>2416.9921899999999</c:v>
                </c:pt>
                <c:pt idx="5945">
                  <c:v>2416.9921899999999</c:v>
                </c:pt>
                <c:pt idx="5946">
                  <c:v>2416.9921899999999</c:v>
                </c:pt>
                <c:pt idx="5947">
                  <c:v>2416.9921899999999</c:v>
                </c:pt>
                <c:pt idx="5948">
                  <c:v>2416.9921899999999</c:v>
                </c:pt>
                <c:pt idx="5949">
                  <c:v>2416.9921899999999</c:v>
                </c:pt>
                <c:pt idx="5950">
                  <c:v>2416.9921899999999</c:v>
                </c:pt>
                <c:pt idx="5951">
                  <c:v>2416.9921899999999</c:v>
                </c:pt>
                <c:pt idx="5952">
                  <c:v>2416.9921899999999</c:v>
                </c:pt>
                <c:pt idx="5953">
                  <c:v>2416.9921899999999</c:v>
                </c:pt>
                <c:pt idx="5954">
                  <c:v>2416.9921899999999</c:v>
                </c:pt>
                <c:pt idx="5955">
                  <c:v>2416.9921899999999</c:v>
                </c:pt>
                <c:pt idx="5956">
                  <c:v>2416.9921899999999</c:v>
                </c:pt>
                <c:pt idx="5957">
                  <c:v>2416.9921899999999</c:v>
                </c:pt>
                <c:pt idx="5958">
                  <c:v>2416.9921899999999</c:v>
                </c:pt>
                <c:pt idx="5959">
                  <c:v>2416.9921899999999</c:v>
                </c:pt>
                <c:pt idx="5960">
                  <c:v>2416.9921899999999</c:v>
                </c:pt>
                <c:pt idx="5961">
                  <c:v>2416.9921899999999</c:v>
                </c:pt>
                <c:pt idx="5962">
                  <c:v>2416.9921899999999</c:v>
                </c:pt>
                <c:pt idx="5963">
                  <c:v>2416.9921899999999</c:v>
                </c:pt>
                <c:pt idx="5964">
                  <c:v>2416.9921899999999</c:v>
                </c:pt>
                <c:pt idx="5965">
                  <c:v>2416.9921899999999</c:v>
                </c:pt>
                <c:pt idx="5966">
                  <c:v>2416.9921899999999</c:v>
                </c:pt>
                <c:pt idx="5967">
                  <c:v>2416.9921899999999</c:v>
                </c:pt>
                <c:pt idx="5968">
                  <c:v>2416.9921899999999</c:v>
                </c:pt>
                <c:pt idx="5969">
                  <c:v>2416.9921899999999</c:v>
                </c:pt>
                <c:pt idx="5970">
                  <c:v>2416.9921899999999</c:v>
                </c:pt>
                <c:pt idx="5971">
                  <c:v>2416.9921899999999</c:v>
                </c:pt>
                <c:pt idx="5972">
                  <c:v>2416.9921899999999</c:v>
                </c:pt>
                <c:pt idx="5973">
                  <c:v>2416.9921899999999</c:v>
                </c:pt>
                <c:pt idx="5974">
                  <c:v>2416.9921899999999</c:v>
                </c:pt>
                <c:pt idx="5975">
                  <c:v>2416.9921899999999</c:v>
                </c:pt>
                <c:pt idx="5976">
                  <c:v>2416.9921899999999</c:v>
                </c:pt>
                <c:pt idx="5977">
                  <c:v>2416.9921899999999</c:v>
                </c:pt>
                <c:pt idx="5978">
                  <c:v>2416.9921899999999</c:v>
                </c:pt>
                <c:pt idx="5979">
                  <c:v>2416.9921899999999</c:v>
                </c:pt>
                <c:pt idx="5980">
                  <c:v>2416.9921899999999</c:v>
                </c:pt>
                <c:pt idx="5981">
                  <c:v>2416.9921899999999</c:v>
                </c:pt>
                <c:pt idx="5982">
                  <c:v>2416.9921899999999</c:v>
                </c:pt>
                <c:pt idx="5983">
                  <c:v>2416.9921899999999</c:v>
                </c:pt>
                <c:pt idx="5984">
                  <c:v>2416.9921899999999</c:v>
                </c:pt>
                <c:pt idx="5985">
                  <c:v>2416.9921899999999</c:v>
                </c:pt>
                <c:pt idx="5986">
                  <c:v>2416.9921899999999</c:v>
                </c:pt>
                <c:pt idx="5987">
                  <c:v>2416.9921899999999</c:v>
                </c:pt>
                <c:pt idx="5988">
                  <c:v>2416.9921899999999</c:v>
                </c:pt>
                <c:pt idx="5989">
                  <c:v>2416.9921899999999</c:v>
                </c:pt>
                <c:pt idx="5990">
                  <c:v>2416.9921899999999</c:v>
                </c:pt>
                <c:pt idx="5991">
                  <c:v>2416.9921899999999</c:v>
                </c:pt>
                <c:pt idx="5992">
                  <c:v>2416.9921899999999</c:v>
                </c:pt>
                <c:pt idx="5993">
                  <c:v>2416.9921899999999</c:v>
                </c:pt>
                <c:pt idx="5994">
                  <c:v>2416.9921899999999</c:v>
                </c:pt>
                <c:pt idx="5995">
                  <c:v>2416.9921899999999</c:v>
                </c:pt>
                <c:pt idx="5996">
                  <c:v>2416.9921899999999</c:v>
                </c:pt>
                <c:pt idx="5997">
                  <c:v>2416.9921899999999</c:v>
                </c:pt>
                <c:pt idx="5998">
                  <c:v>2416.9921899999999</c:v>
                </c:pt>
                <c:pt idx="5999">
                  <c:v>2416.9921899999999</c:v>
                </c:pt>
                <c:pt idx="6000">
                  <c:v>2416.9921899999999</c:v>
                </c:pt>
                <c:pt idx="6001">
                  <c:v>2416.9921899999999</c:v>
                </c:pt>
                <c:pt idx="6002">
                  <c:v>2416.9921899999999</c:v>
                </c:pt>
                <c:pt idx="6003">
                  <c:v>2419.4335900000019</c:v>
                </c:pt>
                <c:pt idx="6004">
                  <c:v>2416.9921899999999</c:v>
                </c:pt>
                <c:pt idx="6005">
                  <c:v>2416.9921899999999</c:v>
                </c:pt>
                <c:pt idx="6006">
                  <c:v>2419.4335900000019</c:v>
                </c:pt>
                <c:pt idx="6007">
                  <c:v>2416.9921899999999</c:v>
                </c:pt>
                <c:pt idx="6008">
                  <c:v>2416.9921899999999</c:v>
                </c:pt>
                <c:pt idx="6009">
                  <c:v>2416.9921899999999</c:v>
                </c:pt>
                <c:pt idx="6010">
                  <c:v>2416.9921899999999</c:v>
                </c:pt>
                <c:pt idx="6011">
                  <c:v>2416.9921899999999</c:v>
                </c:pt>
                <c:pt idx="6012">
                  <c:v>2416.9921899999999</c:v>
                </c:pt>
                <c:pt idx="6013">
                  <c:v>2416.9921899999999</c:v>
                </c:pt>
                <c:pt idx="6014">
                  <c:v>2416.9921899999999</c:v>
                </c:pt>
                <c:pt idx="6015">
                  <c:v>2416.9921899999999</c:v>
                </c:pt>
                <c:pt idx="6016">
                  <c:v>2416.9921899999999</c:v>
                </c:pt>
                <c:pt idx="6017">
                  <c:v>2416.9921899999999</c:v>
                </c:pt>
                <c:pt idx="6018">
                  <c:v>2416.9921899999999</c:v>
                </c:pt>
                <c:pt idx="6019">
                  <c:v>2416.9921899999999</c:v>
                </c:pt>
                <c:pt idx="6020">
                  <c:v>2416.9921899999999</c:v>
                </c:pt>
                <c:pt idx="6021">
                  <c:v>2416.9921899999999</c:v>
                </c:pt>
                <c:pt idx="6022">
                  <c:v>2419.4335900000019</c:v>
                </c:pt>
                <c:pt idx="6023">
                  <c:v>2416.9921899999999</c:v>
                </c:pt>
                <c:pt idx="6024">
                  <c:v>2416.9921899999999</c:v>
                </c:pt>
                <c:pt idx="6025">
                  <c:v>2416.9921899999999</c:v>
                </c:pt>
                <c:pt idx="6026">
                  <c:v>2419.4335900000019</c:v>
                </c:pt>
                <c:pt idx="6027">
                  <c:v>2416.9921899999999</c:v>
                </c:pt>
                <c:pt idx="6028">
                  <c:v>2416.9921899999999</c:v>
                </c:pt>
                <c:pt idx="6029">
                  <c:v>2416.9921899999999</c:v>
                </c:pt>
                <c:pt idx="6030">
                  <c:v>2416.9921899999999</c:v>
                </c:pt>
                <c:pt idx="6031">
                  <c:v>2416.9921899999999</c:v>
                </c:pt>
                <c:pt idx="6032">
                  <c:v>2416.9921899999999</c:v>
                </c:pt>
                <c:pt idx="6033">
                  <c:v>2416.9921899999999</c:v>
                </c:pt>
                <c:pt idx="6034">
                  <c:v>2416.9921899999999</c:v>
                </c:pt>
                <c:pt idx="6035">
                  <c:v>2416.9921899999999</c:v>
                </c:pt>
                <c:pt idx="6036">
                  <c:v>2416.9921899999999</c:v>
                </c:pt>
                <c:pt idx="6037">
                  <c:v>2416.9921899999999</c:v>
                </c:pt>
                <c:pt idx="6038">
                  <c:v>2416.9921899999999</c:v>
                </c:pt>
                <c:pt idx="6039">
                  <c:v>2416.9921899999999</c:v>
                </c:pt>
                <c:pt idx="6040">
                  <c:v>2416.9921899999999</c:v>
                </c:pt>
                <c:pt idx="6041">
                  <c:v>2419.4335900000019</c:v>
                </c:pt>
                <c:pt idx="6042">
                  <c:v>2416.9921899999999</c:v>
                </c:pt>
                <c:pt idx="6043">
                  <c:v>2416.9921899999999</c:v>
                </c:pt>
                <c:pt idx="6044">
                  <c:v>2416.9921899999999</c:v>
                </c:pt>
                <c:pt idx="6045">
                  <c:v>2416.9921899999999</c:v>
                </c:pt>
                <c:pt idx="6046">
                  <c:v>2416.9921899999999</c:v>
                </c:pt>
                <c:pt idx="6047">
                  <c:v>2416.9921899999999</c:v>
                </c:pt>
                <c:pt idx="6048">
                  <c:v>2416.9921899999999</c:v>
                </c:pt>
                <c:pt idx="6049">
                  <c:v>2416.9921899999999</c:v>
                </c:pt>
                <c:pt idx="6050">
                  <c:v>2416.9921899999999</c:v>
                </c:pt>
                <c:pt idx="6051">
                  <c:v>2416.9921899999999</c:v>
                </c:pt>
                <c:pt idx="6052">
                  <c:v>2416.9921899999999</c:v>
                </c:pt>
                <c:pt idx="6053">
                  <c:v>2416.9921899999999</c:v>
                </c:pt>
                <c:pt idx="6054">
                  <c:v>2416.9921899999999</c:v>
                </c:pt>
                <c:pt idx="6055">
                  <c:v>2416.9921899999999</c:v>
                </c:pt>
                <c:pt idx="6056">
                  <c:v>2416.9921899999999</c:v>
                </c:pt>
                <c:pt idx="6057">
                  <c:v>2416.9921899999999</c:v>
                </c:pt>
                <c:pt idx="6058">
                  <c:v>2416.9921899999999</c:v>
                </c:pt>
                <c:pt idx="6059">
                  <c:v>2416.9921899999999</c:v>
                </c:pt>
                <c:pt idx="6060">
                  <c:v>2416.9921899999999</c:v>
                </c:pt>
                <c:pt idx="6061">
                  <c:v>2416.9921899999999</c:v>
                </c:pt>
                <c:pt idx="6062">
                  <c:v>2416.9921899999999</c:v>
                </c:pt>
                <c:pt idx="6063">
                  <c:v>2416.9921899999999</c:v>
                </c:pt>
                <c:pt idx="6064">
                  <c:v>2416.9921899999999</c:v>
                </c:pt>
                <c:pt idx="6065">
                  <c:v>2416.9921899999999</c:v>
                </c:pt>
                <c:pt idx="6066">
                  <c:v>2416.9921899999999</c:v>
                </c:pt>
                <c:pt idx="6067">
                  <c:v>2416.9921899999999</c:v>
                </c:pt>
                <c:pt idx="6068">
                  <c:v>2416.9921899999999</c:v>
                </c:pt>
                <c:pt idx="6069">
                  <c:v>2416.9921899999999</c:v>
                </c:pt>
                <c:pt idx="6070">
                  <c:v>2416.9921899999999</c:v>
                </c:pt>
                <c:pt idx="6071">
                  <c:v>2416.9921899999999</c:v>
                </c:pt>
                <c:pt idx="6072">
                  <c:v>2416.9921899999999</c:v>
                </c:pt>
                <c:pt idx="6073">
                  <c:v>2416.9921899999999</c:v>
                </c:pt>
                <c:pt idx="6074">
                  <c:v>2416.9921899999999</c:v>
                </c:pt>
                <c:pt idx="6075">
                  <c:v>2416.9921899999999</c:v>
                </c:pt>
                <c:pt idx="6076">
                  <c:v>2416.9921899999999</c:v>
                </c:pt>
                <c:pt idx="6077">
                  <c:v>2416.9921899999999</c:v>
                </c:pt>
                <c:pt idx="6078">
                  <c:v>2416.9921899999999</c:v>
                </c:pt>
                <c:pt idx="6079">
                  <c:v>2416.9921899999999</c:v>
                </c:pt>
                <c:pt idx="6080">
                  <c:v>2416.9921899999999</c:v>
                </c:pt>
                <c:pt idx="6081">
                  <c:v>2416.9921899999999</c:v>
                </c:pt>
                <c:pt idx="6082">
                  <c:v>2416.9921899999999</c:v>
                </c:pt>
                <c:pt idx="6083">
                  <c:v>2416.9921899999999</c:v>
                </c:pt>
                <c:pt idx="6084">
                  <c:v>2416.9921899999999</c:v>
                </c:pt>
                <c:pt idx="6085">
                  <c:v>2416.9921899999999</c:v>
                </c:pt>
                <c:pt idx="6086">
                  <c:v>2416.9921899999999</c:v>
                </c:pt>
                <c:pt idx="6087">
                  <c:v>2416.9921899999999</c:v>
                </c:pt>
                <c:pt idx="6088">
                  <c:v>2416.9921899999999</c:v>
                </c:pt>
                <c:pt idx="6089">
                  <c:v>2416.9921899999999</c:v>
                </c:pt>
                <c:pt idx="6090">
                  <c:v>2419.4335900000019</c:v>
                </c:pt>
                <c:pt idx="6091">
                  <c:v>2416.9921899999999</c:v>
                </c:pt>
                <c:pt idx="6092">
                  <c:v>2416.9921899999999</c:v>
                </c:pt>
                <c:pt idx="6093">
                  <c:v>2416.9921899999999</c:v>
                </c:pt>
                <c:pt idx="6094">
                  <c:v>2416.9921899999999</c:v>
                </c:pt>
                <c:pt idx="6095">
                  <c:v>2416.9921899999999</c:v>
                </c:pt>
                <c:pt idx="6096">
                  <c:v>2416.9921899999999</c:v>
                </c:pt>
                <c:pt idx="6097">
                  <c:v>2416.9921899999999</c:v>
                </c:pt>
                <c:pt idx="6098">
                  <c:v>2416.9921899999999</c:v>
                </c:pt>
                <c:pt idx="6099">
                  <c:v>2416.9921899999999</c:v>
                </c:pt>
                <c:pt idx="6100">
                  <c:v>2416.9921899999999</c:v>
                </c:pt>
                <c:pt idx="6101">
                  <c:v>2416.9921899999999</c:v>
                </c:pt>
                <c:pt idx="6102">
                  <c:v>2416.9921899999999</c:v>
                </c:pt>
                <c:pt idx="6103">
                  <c:v>2416.9921899999999</c:v>
                </c:pt>
                <c:pt idx="6104">
                  <c:v>2416.9921899999999</c:v>
                </c:pt>
                <c:pt idx="6105">
                  <c:v>2416.9921899999999</c:v>
                </c:pt>
                <c:pt idx="6106">
                  <c:v>2416.9921899999999</c:v>
                </c:pt>
                <c:pt idx="6107">
                  <c:v>2416.9921899999999</c:v>
                </c:pt>
                <c:pt idx="6108">
                  <c:v>2419.4335900000019</c:v>
                </c:pt>
                <c:pt idx="6109">
                  <c:v>2416.9921899999999</c:v>
                </c:pt>
                <c:pt idx="6110">
                  <c:v>2416.9921899999999</c:v>
                </c:pt>
                <c:pt idx="6111">
                  <c:v>2416.9921899999999</c:v>
                </c:pt>
                <c:pt idx="6112">
                  <c:v>2416.9921899999999</c:v>
                </c:pt>
                <c:pt idx="6113">
                  <c:v>2416.9921899999999</c:v>
                </c:pt>
                <c:pt idx="6114">
                  <c:v>2416.9921899999999</c:v>
                </c:pt>
                <c:pt idx="6115">
                  <c:v>2416.9921899999999</c:v>
                </c:pt>
                <c:pt idx="6116">
                  <c:v>2416.9921899999999</c:v>
                </c:pt>
                <c:pt idx="6117">
                  <c:v>2416.9921899999999</c:v>
                </c:pt>
                <c:pt idx="6118">
                  <c:v>2416.9921899999999</c:v>
                </c:pt>
                <c:pt idx="6119">
                  <c:v>2416.9921899999999</c:v>
                </c:pt>
                <c:pt idx="6120">
                  <c:v>2416.9921899999999</c:v>
                </c:pt>
                <c:pt idx="6121">
                  <c:v>2416.9921899999999</c:v>
                </c:pt>
                <c:pt idx="6122">
                  <c:v>2416.9921899999999</c:v>
                </c:pt>
                <c:pt idx="6123">
                  <c:v>2416.9921899999999</c:v>
                </c:pt>
                <c:pt idx="6124">
                  <c:v>2416.9921899999999</c:v>
                </c:pt>
                <c:pt idx="6125">
                  <c:v>2416.9921899999999</c:v>
                </c:pt>
                <c:pt idx="6126">
                  <c:v>2416.9921899999999</c:v>
                </c:pt>
                <c:pt idx="6127">
                  <c:v>2416.9921899999999</c:v>
                </c:pt>
                <c:pt idx="6128">
                  <c:v>2416.9921899999999</c:v>
                </c:pt>
                <c:pt idx="6129">
                  <c:v>2416.9921899999999</c:v>
                </c:pt>
                <c:pt idx="6130">
                  <c:v>2416.9921899999999</c:v>
                </c:pt>
                <c:pt idx="6131">
                  <c:v>2416.9921899999999</c:v>
                </c:pt>
                <c:pt idx="6132">
                  <c:v>2416.9921899999999</c:v>
                </c:pt>
                <c:pt idx="6133">
                  <c:v>2416.9921899999999</c:v>
                </c:pt>
                <c:pt idx="6134">
                  <c:v>2416.9921899999999</c:v>
                </c:pt>
                <c:pt idx="6135">
                  <c:v>2416.9921899999999</c:v>
                </c:pt>
                <c:pt idx="6136">
                  <c:v>2416.9921899999999</c:v>
                </c:pt>
                <c:pt idx="6137">
                  <c:v>2416.9921899999999</c:v>
                </c:pt>
                <c:pt idx="6138">
                  <c:v>2419.4335900000019</c:v>
                </c:pt>
                <c:pt idx="6139">
                  <c:v>2416.9921899999999</c:v>
                </c:pt>
                <c:pt idx="6140">
                  <c:v>2419.4335900000019</c:v>
                </c:pt>
                <c:pt idx="6141">
                  <c:v>2416.9921899999999</c:v>
                </c:pt>
                <c:pt idx="6142">
                  <c:v>2416.9921899999999</c:v>
                </c:pt>
                <c:pt idx="6143">
                  <c:v>2416.9921899999999</c:v>
                </c:pt>
                <c:pt idx="6144">
                  <c:v>2416.9921899999999</c:v>
                </c:pt>
                <c:pt idx="6145">
                  <c:v>2416.9921899999999</c:v>
                </c:pt>
                <c:pt idx="6146">
                  <c:v>2416.9921899999999</c:v>
                </c:pt>
                <c:pt idx="6147">
                  <c:v>2416.9921899999999</c:v>
                </c:pt>
                <c:pt idx="6148">
                  <c:v>2416.9921899999999</c:v>
                </c:pt>
                <c:pt idx="6149">
                  <c:v>2416.9921899999999</c:v>
                </c:pt>
                <c:pt idx="6150">
                  <c:v>2416.9921899999999</c:v>
                </c:pt>
                <c:pt idx="6151">
                  <c:v>2416.9921899999999</c:v>
                </c:pt>
                <c:pt idx="6152">
                  <c:v>2416.9921899999999</c:v>
                </c:pt>
                <c:pt idx="6153">
                  <c:v>2416.9921899999999</c:v>
                </c:pt>
                <c:pt idx="6154">
                  <c:v>2416.9921899999999</c:v>
                </c:pt>
                <c:pt idx="6155">
                  <c:v>2416.9921899999999</c:v>
                </c:pt>
                <c:pt idx="6156">
                  <c:v>2416.9921899999999</c:v>
                </c:pt>
                <c:pt idx="6157">
                  <c:v>2416.9921899999999</c:v>
                </c:pt>
                <c:pt idx="6158">
                  <c:v>2416.9921899999999</c:v>
                </c:pt>
                <c:pt idx="6159">
                  <c:v>2416.9921899999999</c:v>
                </c:pt>
                <c:pt idx="6160">
                  <c:v>2416.9921899999999</c:v>
                </c:pt>
                <c:pt idx="6161">
                  <c:v>2416.9921899999999</c:v>
                </c:pt>
                <c:pt idx="6162">
                  <c:v>2416.9921899999999</c:v>
                </c:pt>
                <c:pt idx="6163">
                  <c:v>2416.9921899999999</c:v>
                </c:pt>
                <c:pt idx="6164">
                  <c:v>2419.4335900000019</c:v>
                </c:pt>
                <c:pt idx="6165">
                  <c:v>2416.9921899999999</c:v>
                </c:pt>
                <c:pt idx="6166">
                  <c:v>2416.9921899999999</c:v>
                </c:pt>
                <c:pt idx="6167">
                  <c:v>2416.9921899999999</c:v>
                </c:pt>
                <c:pt idx="6168">
                  <c:v>2416.9921899999999</c:v>
                </c:pt>
                <c:pt idx="6169">
                  <c:v>2416.9921899999999</c:v>
                </c:pt>
                <c:pt idx="6170">
                  <c:v>2416.9921899999999</c:v>
                </c:pt>
                <c:pt idx="6171">
                  <c:v>2416.9921899999999</c:v>
                </c:pt>
                <c:pt idx="6172">
                  <c:v>2416.9921899999999</c:v>
                </c:pt>
                <c:pt idx="6173">
                  <c:v>2416.9921899999999</c:v>
                </c:pt>
                <c:pt idx="6174">
                  <c:v>2419.4335900000019</c:v>
                </c:pt>
                <c:pt idx="6175">
                  <c:v>2416.9921899999999</c:v>
                </c:pt>
                <c:pt idx="6176">
                  <c:v>2416.9921899999999</c:v>
                </c:pt>
                <c:pt idx="6177">
                  <c:v>2416.9921899999999</c:v>
                </c:pt>
                <c:pt idx="6178">
                  <c:v>2416.9921899999999</c:v>
                </c:pt>
                <c:pt idx="6179">
                  <c:v>2416.9921899999999</c:v>
                </c:pt>
                <c:pt idx="6180">
                  <c:v>2416.9921899999999</c:v>
                </c:pt>
                <c:pt idx="6181">
                  <c:v>2419.4335900000019</c:v>
                </c:pt>
                <c:pt idx="6182">
                  <c:v>2416.9921899999999</c:v>
                </c:pt>
                <c:pt idx="6183">
                  <c:v>2416.9921899999999</c:v>
                </c:pt>
                <c:pt idx="6184">
                  <c:v>2416.9921899999999</c:v>
                </c:pt>
                <c:pt idx="6185">
                  <c:v>2416.9921899999999</c:v>
                </c:pt>
                <c:pt idx="6186">
                  <c:v>2416.9921899999999</c:v>
                </c:pt>
                <c:pt idx="6187">
                  <c:v>2416.9921899999999</c:v>
                </c:pt>
                <c:pt idx="6188">
                  <c:v>2416.9921899999999</c:v>
                </c:pt>
                <c:pt idx="6189">
                  <c:v>2416.9921899999999</c:v>
                </c:pt>
                <c:pt idx="6190">
                  <c:v>2416.9921899999999</c:v>
                </c:pt>
                <c:pt idx="6191">
                  <c:v>2416.9921899999999</c:v>
                </c:pt>
                <c:pt idx="6192">
                  <c:v>2416.9921899999999</c:v>
                </c:pt>
                <c:pt idx="6193">
                  <c:v>2416.9921899999999</c:v>
                </c:pt>
                <c:pt idx="6194">
                  <c:v>2416.9921899999999</c:v>
                </c:pt>
                <c:pt idx="6195">
                  <c:v>2419.4335900000019</c:v>
                </c:pt>
                <c:pt idx="6196">
                  <c:v>2419.4335900000019</c:v>
                </c:pt>
                <c:pt idx="6197">
                  <c:v>2416.9921899999999</c:v>
                </c:pt>
                <c:pt idx="6198">
                  <c:v>2416.9921899999999</c:v>
                </c:pt>
                <c:pt idx="6199">
                  <c:v>2416.9921899999999</c:v>
                </c:pt>
                <c:pt idx="6200">
                  <c:v>2416.9921899999999</c:v>
                </c:pt>
                <c:pt idx="6201">
                  <c:v>2419.4335900000019</c:v>
                </c:pt>
                <c:pt idx="6202">
                  <c:v>2416.9921899999999</c:v>
                </c:pt>
                <c:pt idx="6203">
                  <c:v>2416.9921899999999</c:v>
                </c:pt>
                <c:pt idx="6204">
                  <c:v>2416.9921899999999</c:v>
                </c:pt>
                <c:pt idx="6205">
                  <c:v>2416.9921899999999</c:v>
                </c:pt>
                <c:pt idx="6206">
                  <c:v>2416.9921899999999</c:v>
                </c:pt>
                <c:pt idx="6207">
                  <c:v>2416.9921899999999</c:v>
                </c:pt>
                <c:pt idx="6208">
                  <c:v>2416.9921899999999</c:v>
                </c:pt>
                <c:pt idx="6209">
                  <c:v>2416.9921899999999</c:v>
                </c:pt>
                <c:pt idx="6210">
                  <c:v>2416.9921899999999</c:v>
                </c:pt>
                <c:pt idx="6211">
                  <c:v>2416.9921899999999</c:v>
                </c:pt>
                <c:pt idx="6212">
                  <c:v>2416.9921899999999</c:v>
                </c:pt>
                <c:pt idx="6213">
                  <c:v>2419.4335900000019</c:v>
                </c:pt>
                <c:pt idx="6214">
                  <c:v>2416.9921899999999</c:v>
                </c:pt>
                <c:pt idx="6215">
                  <c:v>2416.9921899999999</c:v>
                </c:pt>
                <c:pt idx="6216">
                  <c:v>2416.9921899999999</c:v>
                </c:pt>
                <c:pt idx="6217">
                  <c:v>2416.9921899999999</c:v>
                </c:pt>
                <c:pt idx="6218">
                  <c:v>2416.9921899999999</c:v>
                </c:pt>
                <c:pt idx="6219">
                  <c:v>2416.9921899999999</c:v>
                </c:pt>
                <c:pt idx="6220">
                  <c:v>2416.9921899999999</c:v>
                </c:pt>
                <c:pt idx="6221">
                  <c:v>2416.9921899999999</c:v>
                </c:pt>
                <c:pt idx="6222">
                  <c:v>2416.9921899999999</c:v>
                </c:pt>
                <c:pt idx="6223">
                  <c:v>2416.9921899999999</c:v>
                </c:pt>
                <c:pt idx="6224">
                  <c:v>2416.9921899999999</c:v>
                </c:pt>
                <c:pt idx="6225">
                  <c:v>2416.9921899999999</c:v>
                </c:pt>
                <c:pt idx="6226">
                  <c:v>2416.9921899999999</c:v>
                </c:pt>
                <c:pt idx="6227">
                  <c:v>2416.9921899999999</c:v>
                </c:pt>
                <c:pt idx="6228">
                  <c:v>2416.9921899999999</c:v>
                </c:pt>
                <c:pt idx="6229">
                  <c:v>2416.9921899999999</c:v>
                </c:pt>
                <c:pt idx="6230">
                  <c:v>2416.9921899999999</c:v>
                </c:pt>
                <c:pt idx="6231">
                  <c:v>2416.9921899999999</c:v>
                </c:pt>
                <c:pt idx="6232">
                  <c:v>2416.9921899999999</c:v>
                </c:pt>
                <c:pt idx="6233">
                  <c:v>2416.9921899999999</c:v>
                </c:pt>
                <c:pt idx="6234">
                  <c:v>2416.9921899999999</c:v>
                </c:pt>
                <c:pt idx="6235">
                  <c:v>2416.9921899999999</c:v>
                </c:pt>
                <c:pt idx="6236">
                  <c:v>2416.9921899999999</c:v>
                </c:pt>
                <c:pt idx="6237">
                  <c:v>2416.9921899999999</c:v>
                </c:pt>
                <c:pt idx="6238">
                  <c:v>2416.9921899999999</c:v>
                </c:pt>
                <c:pt idx="6239">
                  <c:v>2416.9921899999999</c:v>
                </c:pt>
                <c:pt idx="6240">
                  <c:v>2416.9921899999999</c:v>
                </c:pt>
                <c:pt idx="6241">
                  <c:v>2416.9921899999999</c:v>
                </c:pt>
                <c:pt idx="6242">
                  <c:v>2416.9921899999999</c:v>
                </c:pt>
                <c:pt idx="6243">
                  <c:v>2416.9921899999999</c:v>
                </c:pt>
                <c:pt idx="6244">
                  <c:v>2416.9921899999999</c:v>
                </c:pt>
                <c:pt idx="6245">
                  <c:v>2416.9921899999999</c:v>
                </c:pt>
                <c:pt idx="6246">
                  <c:v>2416.9921899999999</c:v>
                </c:pt>
                <c:pt idx="6247">
                  <c:v>2416.9921899999999</c:v>
                </c:pt>
                <c:pt idx="6248">
                  <c:v>2416.9921899999999</c:v>
                </c:pt>
                <c:pt idx="6249">
                  <c:v>2416.9921899999999</c:v>
                </c:pt>
                <c:pt idx="6250">
                  <c:v>2416.9921899999999</c:v>
                </c:pt>
                <c:pt idx="6251">
                  <c:v>2416.9921899999999</c:v>
                </c:pt>
                <c:pt idx="6252">
                  <c:v>2416.9921899999999</c:v>
                </c:pt>
                <c:pt idx="6253">
                  <c:v>2416.9921899999999</c:v>
                </c:pt>
                <c:pt idx="6254">
                  <c:v>2416.9921899999999</c:v>
                </c:pt>
                <c:pt idx="6255">
                  <c:v>2419.4335900000019</c:v>
                </c:pt>
                <c:pt idx="6256">
                  <c:v>2416.9921899999999</c:v>
                </c:pt>
                <c:pt idx="6257">
                  <c:v>2419.4335900000019</c:v>
                </c:pt>
                <c:pt idx="6258">
                  <c:v>2416.9921899999999</c:v>
                </c:pt>
                <c:pt idx="6259">
                  <c:v>2416.9921899999999</c:v>
                </c:pt>
                <c:pt idx="6260">
                  <c:v>2416.9921899999999</c:v>
                </c:pt>
                <c:pt idx="6261">
                  <c:v>2416.9921899999999</c:v>
                </c:pt>
                <c:pt idx="6262">
                  <c:v>2416.9921899999999</c:v>
                </c:pt>
                <c:pt idx="6263">
                  <c:v>2419.4335900000019</c:v>
                </c:pt>
                <c:pt idx="6264">
                  <c:v>2416.9921899999999</c:v>
                </c:pt>
                <c:pt idx="6265">
                  <c:v>2416.9921899999999</c:v>
                </c:pt>
                <c:pt idx="6266">
                  <c:v>2416.9921899999999</c:v>
                </c:pt>
                <c:pt idx="6267">
                  <c:v>2416.9921899999999</c:v>
                </c:pt>
                <c:pt idx="6268">
                  <c:v>2419.4335900000019</c:v>
                </c:pt>
                <c:pt idx="6269">
                  <c:v>2416.9921899999999</c:v>
                </c:pt>
                <c:pt idx="6270">
                  <c:v>2416.9921899999999</c:v>
                </c:pt>
                <c:pt idx="6271">
                  <c:v>2416.9921899999999</c:v>
                </c:pt>
                <c:pt idx="6272">
                  <c:v>2416.9921899999999</c:v>
                </c:pt>
                <c:pt idx="6273">
                  <c:v>2416.9921899999999</c:v>
                </c:pt>
                <c:pt idx="6274">
                  <c:v>2416.9921899999999</c:v>
                </c:pt>
                <c:pt idx="6275">
                  <c:v>2416.9921899999999</c:v>
                </c:pt>
                <c:pt idx="6276">
                  <c:v>2416.9921899999999</c:v>
                </c:pt>
                <c:pt idx="6277">
                  <c:v>2416.9921899999999</c:v>
                </c:pt>
                <c:pt idx="6278">
                  <c:v>2416.9921899999999</c:v>
                </c:pt>
                <c:pt idx="6279">
                  <c:v>2416.9921899999999</c:v>
                </c:pt>
                <c:pt idx="6280">
                  <c:v>2416.9921899999999</c:v>
                </c:pt>
                <c:pt idx="6281">
                  <c:v>2416.9921899999999</c:v>
                </c:pt>
                <c:pt idx="6282">
                  <c:v>2419.4335900000019</c:v>
                </c:pt>
                <c:pt idx="6283">
                  <c:v>2416.9921899999999</c:v>
                </c:pt>
                <c:pt idx="6284">
                  <c:v>2416.9921899999999</c:v>
                </c:pt>
                <c:pt idx="6285">
                  <c:v>2416.9921899999999</c:v>
                </c:pt>
                <c:pt idx="6286">
                  <c:v>2416.9921899999999</c:v>
                </c:pt>
                <c:pt idx="6287">
                  <c:v>2414.55078</c:v>
                </c:pt>
                <c:pt idx="6288">
                  <c:v>2416.9921899999999</c:v>
                </c:pt>
                <c:pt idx="6289">
                  <c:v>2416.9921899999999</c:v>
                </c:pt>
                <c:pt idx="6290">
                  <c:v>2416.9921899999999</c:v>
                </c:pt>
                <c:pt idx="6291">
                  <c:v>2416.9921899999999</c:v>
                </c:pt>
                <c:pt idx="6292">
                  <c:v>2416.9921899999999</c:v>
                </c:pt>
                <c:pt idx="6293">
                  <c:v>2416.9921899999999</c:v>
                </c:pt>
                <c:pt idx="6294">
                  <c:v>2419.4335900000019</c:v>
                </c:pt>
                <c:pt idx="6295">
                  <c:v>2416.9921899999999</c:v>
                </c:pt>
                <c:pt idx="6296">
                  <c:v>2416.9921899999999</c:v>
                </c:pt>
                <c:pt idx="6297">
                  <c:v>2416.9921899999999</c:v>
                </c:pt>
                <c:pt idx="6298">
                  <c:v>2416.9921899999999</c:v>
                </c:pt>
                <c:pt idx="6299">
                  <c:v>2416.9921899999999</c:v>
                </c:pt>
                <c:pt idx="6300">
                  <c:v>2416.9921899999999</c:v>
                </c:pt>
                <c:pt idx="6301">
                  <c:v>2416.9921899999999</c:v>
                </c:pt>
                <c:pt idx="6302">
                  <c:v>2416.9921899999999</c:v>
                </c:pt>
                <c:pt idx="6303">
                  <c:v>2419.4335900000019</c:v>
                </c:pt>
                <c:pt idx="6304">
                  <c:v>2416.9921899999999</c:v>
                </c:pt>
                <c:pt idx="6305">
                  <c:v>2416.9921899999999</c:v>
                </c:pt>
                <c:pt idx="6306">
                  <c:v>2416.9921899999999</c:v>
                </c:pt>
                <c:pt idx="6307">
                  <c:v>2416.9921899999999</c:v>
                </c:pt>
                <c:pt idx="6308">
                  <c:v>2416.9921899999999</c:v>
                </c:pt>
                <c:pt idx="6309">
                  <c:v>2416.9921899999999</c:v>
                </c:pt>
                <c:pt idx="6310">
                  <c:v>2416.9921899999999</c:v>
                </c:pt>
                <c:pt idx="6311">
                  <c:v>2416.9921899999999</c:v>
                </c:pt>
                <c:pt idx="6312">
                  <c:v>2416.9921899999999</c:v>
                </c:pt>
                <c:pt idx="6313">
                  <c:v>2416.9921899999999</c:v>
                </c:pt>
                <c:pt idx="6314">
                  <c:v>2416.9921899999999</c:v>
                </c:pt>
                <c:pt idx="6315">
                  <c:v>2416.9921899999999</c:v>
                </c:pt>
                <c:pt idx="6316">
                  <c:v>2416.9921899999999</c:v>
                </c:pt>
                <c:pt idx="6317">
                  <c:v>2416.9921899999999</c:v>
                </c:pt>
                <c:pt idx="6318">
                  <c:v>2416.9921899999999</c:v>
                </c:pt>
                <c:pt idx="6319">
                  <c:v>2416.9921899999999</c:v>
                </c:pt>
                <c:pt idx="6320">
                  <c:v>2416.9921899999999</c:v>
                </c:pt>
                <c:pt idx="6321">
                  <c:v>2416.9921899999999</c:v>
                </c:pt>
                <c:pt idx="6322">
                  <c:v>2416.9921899999999</c:v>
                </c:pt>
                <c:pt idx="6323">
                  <c:v>2416.9921899999999</c:v>
                </c:pt>
                <c:pt idx="6324">
                  <c:v>2416.9921899999999</c:v>
                </c:pt>
                <c:pt idx="6325">
                  <c:v>2416.9921899999999</c:v>
                </c:pt>
                <c:pt idx="6326">
                  <c:v>2416.9921899999999</c:v>
                </c:pt>
                <c:pt idx="6327">
                  <c:v>2416.9921899999999</c:v>
                </c:pt>
                <c:pt idx="6328">
                  <c:v>2416.9921899999999</c:v>
                </c:pt>
                <c:pt idx="6329">
                  <c:v>2416.9921899999999</c:v>
                </c:pt>
                <c:pt idx="6330">
                  <c:v>2416.9921899999999</c:v>
                </c:pt>
                <c:pt idx="6331">
                  <c:v>2416.9921899999999</c:v>
                </c:pt>
                <c:pt idx="6332">
                  <c:v>2416.9921899999999</c:v>
                </c:pt>
                <c:pt idx="6333">
                  <c:v>2416.9921899999999</c:v>
                </c:pt>
                <c:pt idx="6334">
                  <c:v>2416.9921899999999</c:v>
                </c:pt>
                <c:pt idx="6335">
                  <c:v>2414.55078</c:v>
                </c:pt>
                <c:pt idx="6336">
                  <c:v>2416.9921899999999</c:v>
                </c:pt>
                <c:pt idx="6337">
                  <c:v>2419.4335900000019</c:v>
                </c:pt>
                <c:pt idx="6338">
                  <c:v>2416.9921899999999</c:v>
                </c:pt>
                <c:pt idx="6339">
                  <c:v>2416.9921899999999</c:v>
                </c:pt>
                <c:pt idx="6340">
                  <c:v>2416.9921899999999</c:v>
                </c:pt>
                <c:pt idx="6341">
                  <c:v>2416.9921899999999</c:v>
                </c:pt>
                <c:pt idx="6342">
                  <c:v>2416.9921899999999</c:v>
                </c:pt>
                <c:pt idx="6343">
                  <c:v>2416.9921899999999</c:v>
                </c:pt>
                <c:pt idx="6344">
                  <c:v>2416.9921899999999</c:v>
                </c:pt>
                <c:pt idx="6345">
                  <c:v>2416.9921899999999</c:v>
                </c:pt>
                <c:pt idx="6346">
                  <c:v>2416.9921899999999</c:v>
                </c:pt>
                <c:pt idx="6347">
                  <c:v>2419.4335900000019</c:v>
                </c:pt>
                <c:pt idx="6348">
                  <c:v>2419.4335900000019</c:v>
                </c:pt>
                <c:pt idx="6349">
                  <c:v>2416.9921899999999</c:v>
                </c:pt>
                <c:pt idx="6350">
                  <c:v>2416.9921899999999</c:v>
                </c:pt>
                <c:pt idx="6351">
                  <c:v>2416.9921899999999</c:v>
                </c:pt>
                <c:pt idx="6352">
                  <c:v>2416.9921899999999</c:v>
                </c:pt>
                <c:pt idx="6353">
                  <c:v>2416.9921899999999</c:v>
                </c:pt>
                <c:pt idx="6354">
                  <c:v>2414.55078</c:v>
                </c:pt>
                <c:pt idx="6355">
                  <c:v>2416.9921899999999</c:v>
                </c:pt>
                <c:pt idx="6356">
                  <c:v>2416.9921899999999</c:v>
                </c:pt>
                <c:pt idx="6357">
                  <c:v>2416.9921899999999</c:v>
                </c:pt>
                <c:pt idx="6358">
                  <c:v>2416.9921899999999</c:v>
                </c:pt>
                <c:pt idx="6359">
                  <c:v>2416.9921899999999</c:v>
                </c:pt>
                <c:pt idx="6360">
                  <c:v>2416.9921899999999</c:v>
                </c:pt>
                <c:pt idx="6361">
                  <c:v>2416.9921899999999</c:v>
                </c:pt>
                <c:pt idx="6362">
                  <c:v>2419.4335900000019</c:v>
                </c:pt>
                <c:pt idx="6363">
                  <c:v>2416.9921899999999</c:v>
                </c:pt>
                <c:pt idx="6364">
                  <c:v>2416.9921899999999</c:v>
                </c:pt>
                <c:pt idx="6365">
                  <c:v>2416.9921899999999</c:v>
                </c:pt>
                <c:pt idx="6366">
                  <c:v>2416.9921899999999</c:v>
                </c:pt>
                <c:pt idx="6367">
                  <c:v>2416.9921899999999</c:v>
                </c:pt>
                <c:pt idx="6368">
                  <c:v>2416.9921899999999</c:v>
                </c:pt>
                <c:pt idx="6369">
                  <c:v>2419.4335900000019</c:v>
                </c:pt>
                <c:pt idx="6370">
                  <c:v>2416.9921899999999</c:v>
                </c:pt>
                <c:pt idx="6371">
                  <c:v>2416.9921899999999</c:v>
                </c:pt>
                <c:pt idx="6372">
                  <c:v>2416.9921899999999</c:v>
                </c:pt>
                <c:pt idx="6373">
                  <c:v>2419.4335900000019</c:v>
                </c:pt>
                <c:pt idx="6374">
                  <c:v>2419.4335900000019</c:v>
                </c:pt>
                <c:pt idx="6375">
                  <c:v>2416.9921899999999</c:v>
                </c:pt>
                <c:pt idx="6376">
                  <c:v>2416.9921899999999</c:v>
                </c:pt>
                <c:pt idx="6377">
                  <c:v>2416.9921899999999</c:v>
                </c:pt>
                <c:pt idx="6378">
                  <c:v>2416.9921899999999</c:v>
                </c:pt>
                <c:pt idx="6379">
                  <c:v>2416.9921899999999</c:v>
                </c:pt>
                <c:pt idx="6380">
                  <c:v>2416.9921899999999</c:v>
                </c:pt>
                <c:pt idx="6381">
                  <c:v>2416.9921899999999</c:v>
                </c:pt>
                <c:pt idx="6382">
                  <c:v>2416.9921899999999</c:v>
                </c:pt>
                <c:pt idx="6383">
                  <c:v>2419.4335900000019</c:v>
                </c:pt>
                <c:pt idx="6384">
                  <c:v>2416.9921899999999</c:v>
                </c:pt>
                <c:pt idx="6385">
                  <c:v>2416.9921899999999</c:v>
                </c:pt>
                <c:pt idx="6386">
                  <c:v>2416.9921899999999</c:v>
                </c:pt>
                <c:pt idx="6387">
                  <c:v>2416.9921899999999</c:v>
                </c:pt>
                <c:pt idx="6388">
                  <c:v>2416.9921899999999</c:v>
                </c:pt>
                <c:pt idx="6389">
                  <c:v>2416.9921899999999</c:v>
                </c:pt>
                <c:pt idx="6390">
                  <c:v>2416.9921899999999</c:v>
                </c:pt>
                <c:pt idx="6391">
                  <c:v>2416.9921899999999</c:v>
                </c:pt>
                <c:pt idx="6392">
                  <c:v>2416.9921899999999</c:v>
                </c:pt>
                <c:pt idx="6393">
                  <c:v>2416.9921899999999</c:v>
                </c:pt>
                <c:pt idx="6394">
                  <c:v>2416.9921899999999</c:v>
                </c:pt>
                <c:pt idx="6395">
                  <c:v>2416.9921899999999</c:v>
                </c:pt>
                <c:pt idx="6396">
                  <c:v>2416.9921899999999</c:v>
                </c:pt>
                <c:pt idx="6397">
                  <c:v>2416.9921899999999</c:v>
                </c:pt>
                <c:pt idx="6398">
                  <c:v>2416.9921899999999</c:v>
                </c:pt>
                <c:pt idx="6399">
                  <c:v>2419.4335900000019</c:v>
                </c:pt>
                <c:pt idx="6400">
                  <c:v>2416.9921899999999</c:v>
                </c:pt>
                <c:pt idx="6401">
                  <c:v>2416.9921899999999</c:v>
                </c:pt>
                <c:pt idx="6402">
                  <c:v>2416.9921899999999</c:v>
                </c:pt>
                <c:pt idx="6403">
                  <c:v>2416.9921899999999</c:v>
                </c:pt>
                <c:pt idx="6404">
                  <c:v>2419.4335900000019</c:v>
                </c:pt>
                <c:pt idx="6405">
                  <c:v>2416.9921899999999</c:v>
                </c:pt>
                <c:pt idx="6406">
                  <c:v>2416.9921899999999</c:v>
                </c:pt>
                <c:pt idx="6407">
                  <c:v>2416.9921899999999</c:v>
                </c:pt>
                <c:pt idx="6408">
                  <c:v>2416.9921899999999</c:v>
                </c:pt>
                <c:pt idx="6409">
                  <c:v>2416.9921899999999</c:v>
                </c:pt>
                <c:pt idx="6410">
                  <c:v>2419.4335900000019</c:v>
                </c:pt>
                <c:pt idx="6411">
                  <c:v>2416.9921899999999</c:v>
                </c:pt>
                <c:pt idx="6412">
                  <c:v>2416.9921899999999</c:v>
                </c:pt>
                <c:pt idx="6413">
                  <c:v>2416.9921899999999</c:v>
                </c:pt>
                <c:pt idx="6414">
                  <c:v>2416.9921899999999</c:v>
                </c:pt>
                <c:pt idx="6415">
                  <c:v>2416.9921899999999</c:v>
                </c:pt>
                <c:pt idx="6416">
                  <c:v>2416.9921899999999</c:v>
                </c:pt>
                <c:pt idx="6417">
                  <c:v>2416.9921899999999</c:v>
                </c:pt>
                <c:pt idx="6418">
                  <c:v>2416.9921899999999</c:v>
                </c:pt>
                <c:pt idx="6419">
                  <c:v>2416.9921899999999</c:v>
                </c:pt>
                <c:pt idx="6420">
                  <c:v>2416.9921899999999</c:v>
                </c:pt>
                <c:pt idx="6421">
                  <c:v>2416.9921899999999</c:v>
                </c:pt>
                <c:pt idx="6422">
                  <c:v>2416.9921899999999</c:v>
                </c:pt>
                <c:pt idx="6423">
                  <c:v>2416.9921899999999</c:v>
                </c:pt>
                <c:pt idx="6424">
                  <c:v>2416.9921899999999</c:v>
                </c:pt>
                <c:pt idx="6425">
                  <c:v>2416.9921899999999</c:v>
                </c:pt>
                <c:pt idx="6426">
                  <c:v>2416.9921899999999</c:v>
                </c:pt>
                <c:pt idx="6427">
                  <c:v>2416.9921899999999</c:v>
                </c:pt>
                <c:pt idx="6428">
                  <c:v>2416.9921899999999</c:v>
                </c:pt>
                <c:pt idx="6429">
                  <c:v>2416.9921899999999</c:v>
                </c:pt>
                <c:pt idx="6430">
                  <c:v>2416.9921899999999</c:v>
                </c:pt>
                <c:pt idx="6431">
                  <c:v>2416.9921899999999</c:v>
                </c:pt>
                <c:pt idx="6432">
                  <c:v>2416.9921899999999</c:v>
                </c:pt>
                <c:pt idx="6433">
                  <c:v>2416.9921899999999</c:v>
                </c:pt>
                <c:pt idx="6434">
                  <c:v>2416.9921899999999</c:v>
                </c:pt>
                <c:pt idx="6435">
                  <c:v>2419.4335900000019</c:v>
                </c:pt>
                <c:pt idx="6436">
                  <c:v>2416.9921899999999</c:v>
                </c:pt>
                <c:pt idx="6437">
                  <c:v>2416.9921899999999</c:v>
                </c:pt>
                <c:pt idx="6438">
                  <c:v>2416.9921899999999</c:v>
                </c:pt>
                <c:pt idx="6439">
                  <c:v>2416.9921899999999</c:v>
                </c:pt>
                <c:pt idx="6440">
                  <c:v>2416.9921899999999</c:v>
                </c:pt>
                <c:pt idx="6441">
                  <c:v>2416.9921899999999</c:v>
                </c:pt>
                <c:pt idx="6442">
                  <c:v>2416.9921899999999</c:v>
                </c:pt>
                <c:pt idx="6443">
                  <c:v>2416.9921899999999</c:v>
                </c:pt>
                <c:pt idx="6444">
                  <c:v>2416.9921899999999</c:v>
                </c:pt>
                <c:pt idx="6445">
                  <c:v>2416.9921899999999</c:v>
                </c:pt>
                <c:pt idx="6446">
                  <c:v>2416.9921899999999</c:v>
                </c:pt>
                <c:pt idx="6447">
                  <c:v>2416.9921899999999</c:v>
                </c:pt>
                <c:pt idx="6448">
                  <c:v>2416.9921899999999</c:v>
                </c:pt>
                <c:pt idx="6449">
                  <c:v>2416.9921899999999</c:v>
                </c:pt>
                <c:pt idx="6450">
                  <c:v>2416.9921899999999</c:v>
                </c:pt>
                <c:pt idx="6451">
                  <c:v>2416.9921899999999</c:v>
                </c:pt>
                <c:pt idx="6452">
                  <c:v>2416.9921899999999</c:v>
                </c:pt>
                <c:pt idx="6453">
                  <c:v>2416.9921899999999</c:v>
                </c:pt>
                <c:pt idx="6454">
                  <c:v>2416.9921899999999</c:v>
                </c:pt>
                <c:pt idx="6455">
                  <c:v>2416.9921899999999</c:v>
                </c:pt>
                <c:pt idx="6456">
                  <c:v>2416.9921899999999</c:v>
                </c:pt>
                <c:pt idx="6457">
                  <c:v>2416.9921899999999</c:v>
                </c:pt>
                <c:pt idx="6458">
                  <c:v>2416.9921899999999</c:v>
                </c:pt>
                <c:pt idx="6459">
                  <c:v>2416.9921899999999</c:v>
                </c:pt>
                <c:pt idx="6460">
                  <c:v>2416.9921899999999</c:v>
                </c:pt>
                <c:pt idx="6461">
                  <c:v>2416.9921899999999</c:v>
                </c:pt>
                <c:pt idx="6462">
                  <c:v>2416.9921899999999</c:v>
                </c:pt>
                <c:pt idx="6463">
                  <c:v>2416.9921899999999</c:v>
                </c:pt>
                <c:pt idx="6464">
                  <c:v>2416.9921899999999</c:v>
                </c:pt>
                <c:pt idx="6465">
                  <c:v>2416.9921899999999</c:v>
                </c:pt>
                <c:pt idx="6466">
                  <c:v>2416.9921899999999</c:v>
                </c:pt>
                <c:pt idx="6467">
                  <c:v>2416.9921899999999</c:v>
                </c:pt>
                <c:pt idx="6468">
                  <c:v>2416.9921899999999</c:v>
                </c:pt>
                <c:pt idx="6469">
                  <c:v>2416.9921899999999</c:v>
                </c:pt>
                <c:pt idx="6470">
                  <c:v>2416.9921899999999</c:v>
                </c:pt>
                <c:pt idx="6471">
                  <c:v>2416.9921899999999</c:v>
                </c:pt>
                <c:pt idx="6472">
                  <c:v>2416.9921899999999</c:v>
                </c:pt>
                <c:pt idx="6473">
                  <c:v>2419.4335900000019</c:v>
                </c:pt>
                <c:pt idx="6474">
                  <c:v>2416.9921899999999</c:v>
                </c:pt>
                <c:pt idx="6475">
                  <c:v>2416.9921899999999</c:v>
                </c:pt>
                <c:pt idx="6476">
                  <c:v>2416.9921899999999</c:v>
                </c:pt>
                <c:pt idx="6477">
                  <c:v>2416.9921899999999</c:v>
                </c:pt>
                <c:pt idx="6478">
                  <c:v>2416.9921899999999</c:v>
                </c:pt>
                <c:pt idx="6479">
                  <c:v>2416.9921899999999</c:v>
                </c:pt>
                <c:pt idx="6480">
                  <c:v>2416.9921899999999</c:v>
                </c:pt>
                <c:pt idx="6481">
                  <c:v>2416.9921899999999</c:v>
                </c:pt>
                <c:pt idx="6482">
                  <c:v>2416.9921899999999</c:v>
                </c:pt>
                <c:pt idx="6483">
                  <c:v>2416.9921899999999</c:v>
                </c:pt>
                <c:pt idx="6484">
                  <c:v>2416.9921899999999</c:v>
                </c:pt>
                <c:pt idx="6485">
                  <c:v>2416.9921899999999</c:v>
                </c:pt>
                <c:pt idx="6486">
                  <c:v>2416.9921899999999</c:v>
                </c:pt>
                <c:pt idx="6487">
                  <c:v>2416.9921899999999</c:v>
                </c:pt>
                <c:pt idx="6488">
                  <c:v>2416.9921899999999</c:v>
                </c:pt>
                <c:pt idx="6489">
                  <c:v>2416.9921899999999</c:v>
                </c:pt>
                <c:pt idx="6490">
                  <c:v>2416.9921899999999</c:v>
                </c:pt>
                <c:pt idx="6491">
                  <c:v>2416.9921899999999</c:v>
                </c:pt>
                <c:pt idx="6492">
                  <c:v>2416.9921899999999</c:v>
                </c:pt>
                <c:pt idx="6493">
                  <c:v>2416.9921899999999</c:v>
                </c:pt>
                <c:pt idx="6494">
                  <c:v>2416.9921899999999</c:v>
                </c:pt>
                <c:pt idx="6495">
                  <c:v>2419.4335900000019</c:v>
                </c:pt>
                <c:pt idx="6496">
                  <c:v>2416.9921899999999</c:v>
                </c:pt>
                <c:pt idx="6497">
                  <c:v>2416.9921899999999</c:v>
                </c:pt>
                <c:pt idx="6498">
                  <c:v>2416.9921899999999</c:v>
                </c:pt>
                <c:pt idx="6499">
                  <c:v>2416.9921899999999</c:v>
                </c:pt>
                <c:pt idx="6500">
                  <c:v>2416.9921899999999</c:v>
                </c:pt>
                <c:pt idx="6501">
                  <c:v>2416.9921899999999</c:v>
                </c:pt>
                <c:pt idx="6502">
                  <c:v>2416.9921899999999</c:v>
                </c:pt>
                <c:pt idx="6503">
                  <c:v>2416.9921899999999</c:v>
                </c:pt>
                <c:pt idx="6504">
                  <c:v>2416.9921899999999</c:v>
                </c:pt>
                <c:pt idx="6505">
                  <c:v>2416.9921899999999</c:v>
                </c:pt>
                <c:pt idx="6506">
                  <c:v>2416.9921899999999</c:v>
                </c:pt>
                <c:pt idx="6507">
                  <c:v>2416.9921899999999</c:v>
                </c:pt>
                <c:pt idx="6508">
                  <c:v>2416.9921899999999</c:v>
                </c:pt>
                <c:pt idx="6509">
                  <c:v>2416.9921899999999</c:v>
                </c:pt>
                <c:pt idx="6510">
                  <c:v>2416.9921899999999</c:v>
                </c:pt>
                <c:pt idx="6511">
                  <c:v>2416.9921899999999</c:v>
                </c:pt>
                <c:pt idx="6512">
                  <c:v>2416.9921899999999</c:v>
                </c:pt>
                <c:pt idx="6513">
                  <c:v>2416.9921899999999</c:v>
                </c:pt>
                <c:pt idx="6514">
                  <c:v>2416.9921899999999</c:v>
                </c:pt>
                <c:pt idx="6515">
                  <c:v>2416.9921899999999</c:v>
                </c:pt>
                <c:pt idx="6516">
                  <c:v>2416.9921899999999</c:v>
                </c:pt>
                <c:pt idx="6517">
                  <c:v>2416.9921899999999</c:v>
                </c:pt>
                <c:pt idx="6518">
                  <c:v>2419.4335900000019</c:v>
                </c:pt>
                <c:pt idx="6519">
                  <c:v>2416.9921899999999</c:v>
                </c:pt>
                <c:pt idx="6520">
                  <c:v>2419.4335900000019</c:v>
                </c:pt>
                <c:pt idx="6521">
                  <c:v>2416.9921899999999</c:v>
                </c:pt>
                <c:pt idx="6522">
                  <c:v>2416.9921899999999</c:v>
                </c:pt>
                <c:pt idx="6523">
                  <c:v>2416.9921899999999</c:v>
                </c:pt>
                <c:pt idx="6524">
                  <c:v>2416.9921899999999</c:v>
                </c:pt>
                <c:pt idx="6525">
                  <c:v>2416.9921899999999</c:v>
                </c:pt>
                <c:pt idx="6526">
                  <c:v>2416.9921899999999</c:v>
                </c:pt>
                <c:pt idx="6527">
                  <c:v>2416.9921899999999</c:v>
                </c:pt>
                <c:pt idx="6528">
                  <c:v>2416.9921899999999</c:v>
                </c:pt>
                <c:pt idx="6529">
                  <c:v>2416.9921899999999</c:v>
                </c:pt>
                <c:pt idx="6530">
                  <c:v>2416.9921899999999</c:v>
                </c:pt>
                <c:pt idx="6531">
                  <c:v>2416.9921899999999</c:v>
                </c:pt>
                <c:pt idx="6532">
                  <c:v>2416.9921899999999</c:v>
                </c:pt>
                <c:pt idx="6533">
                  <c:v>2416.9921899999999</c:v>
                </c:pt>
                <c:pt idx="6534">
                  <c:v>2416.9921899999999</c:v>
                </c:pt>
                <c:pt idx="6535">
                  <c:v>2416.9921899999999</c:v>
                </c:pt>
                <c:pt idx="6536">
                  <c:v>2416.9921899999999</c:v>
                </c:pt>
                <c:pt idx="6537">
                  <c:v>2416.9921899999999</c:v>
                </c:pt>
                <c:pt idx="6538">
                  <c:v>2416.9921899999999</c:v>
                </c:pt>
                <c:pt idx="6539">
                  <c:v>2416.9921899999999</c:v>
                </c:pt>
                <c:pt idx="6540">
                  <c:v>2416.9921899999999</c:v>
                </c:pt>
                <c:pt idx="6541">
                  <c:v>2416.9921899999999</c:v>
                </c:pt>
                <c:pt idx="6542">
                  <c:v>2416.9921899999999</c:v>
                </c:pt>
                <c:pt idx="6543">
                  <c:v>2416.9921899999999</c:v>
                </c:pt>
                <c:pt idx="6544">
                  <c:v>2416.9921899999999</c:v>
                </c:pt>
                <c:pt idx="6545">
                  <c:v>2416.9921899999999</c:v>
                </c:pt>
                <c:pt idx="6546">
                  <c:v>2416.9921899999999</c:v>
                </c:pt>
                <c:pt idx="6547">
                  <c:v>2416.9921899999999</c:v>
                </c:pt>
                <c:pt idx="6548">
                  <c:v>2416.9921899999999</c:v>
                </c:pt>
                <c:pt idx="6549">
                  <c:v>2416.9921899999999</c:v>
                </c:pt>
                <c:pt idx="6550">
                  <c:v>2416.9921899999999</c:v>
                </c:pt>
                <c:pt idx="6551">
                  <c:v>2416.9921899999999</c:v>
                </c:pt>
                <c:pt idx="6552">
                  <c:v>2416.9921899999999</c:v>
                </c:pt>
                <c:pt idx="6553">
                  <c:v>2416.9921899999999</c:v>
                </c:pt>
                <c:pt idx="6554">
                  <c:v>2414.55078</c:v>
                </c:pt>
                <c:pt idx="6555">
                  <c:v>2416.9921899999999</c:v>
                </c:pt>
                <c:pt idx="6556">
                  <c:v>2416.9921899999999</c:v>
                </c:pt>
                <c:pt idx="6557">
                  <c:v>2416.9921899999999</c:v>
                </c:pt>
                <c:pt idx="6558">
                  <c:v>2416.9921899999999</c:v>
                </c:pt>
                <c:pt idx="6559">
                  <c:v>2416.9921899999999</c:v>
                </c:pt>
                <c:pt idx="6560">
                  <c:v>2416.9921899999999</c:v>
                </c:pt>
                <c:pt idx="6561">
                  <c:v>2416.9921899999999</c:v>
                </c:pt>
                <c:pt idx="6562">
                  <c:v>2416.9921899999999</c:v>
                </c:pt>
                <c:pt idx="6563">
                  <c:v>2416.9921899999999</c:v>
                </c:pt>
                <c:pt idx="6564">
                  <c:v>2416.9921899999999</c:v>
                </c:pt>
                <c:pt idx="6565">
                  <c:v>2416.9921899999999</c:v>
                </c:pt>
                <c:pt idx="6566">
                  <c:v>2416.9921899999999</c:v>
                </c:pt>
                <c:pt idx="6567">
                  <c:v>2416.9921899999999</c:v>
                </c:pt>
                <c:pt idx="6568">
                  <c:v>2416.9921899999999</c:v>
                </c:pt>
                <c:pt idx="6569">
                  <c:v>2416.9921899999999</c:v>
                </c:pt>
                <c:pt idx="6570">
                  <c:v>2416.9921899999999</c:v>
                </c:pt>
                <c:pt idx="6571">
                  <c:v>2416.9921899999999</c:v>
                </c:pt>
                <c:pt idx="6572">
                  <c:v>2416.9921899999999</c:v>
                </c:pt>
                <c:pt idx="6573">
                  <c:v>2416.9921899999999</c:v>
                </c:pt>
                <c:pt idx="6574">
                  <c:v>2416.9921899999999</c:v>
                </c:pt>
                <c:pt idx="6575">
                  <c:v>2416.9921899999999</c:v>
                </c:pt>
                <c:pt idx="6576">
                  <c:v>2416.9921899999999</c:v>
                </c:pt>
                <c:pt idx="6577">
                  <c:v>2416.9921899999999</c:v>
                </c:pt>
                <c:pt idx="6578">
                  <c:v>2416.9921899999999</c:v>
                </c:pt>
                <c:pt idx="6579">
                  <c:v>2416.9921899999999</c:v>
                </c:pt>
                <c:pt idx="6580">
                  <c:v>2416.9921899999999</c:v>
                </c:pt>
                <c:pt idx="6581">
                  <c:v>2416.9921899999999</c:v>
                </c:pt>
                <c:pt idx="6582">
                  <c:v>2416.9921899999999</c:v>
                </c:pt>
                <c:pt idx="6583">
                  <c:v>2416.9921899999999</c:v>
                </c:pt>
                <c:pt idx="6584">
                  <c:v>2419.4335900000019</c:v>
                </c:pt>
                <c:pt idx="6585">
                  <c:v>2416.9921899999999</c:v>
                </c:pt>
                <c:pt idx="6586">
                  <c:v>2416.9921899999999</c:v>
                </c:pt>
                <c:pt idx="6587">
                  <c:v>2416.9921899999999</c:v>
                </c:pt>
                <c:pt idx="6588">
                  <c:v>2416.9921899999999</c:v>
                </c:pt>
                <c:pt idx="6589">
                  <c:v>2416.9921899999999</c:v>
                </c:pt>
                <c:pt idx="6590">
                  <c:v>2416.9921899999999</c:v>
                </c:pt>
                <c:pt idx="6591">
                  <c:v>2416.9921899999999</c:v>
                </c:pt>
                <c:pt idx="6592">
                  <c:v>2416.9921899999999</c:v>
                </c:pt>
                <c:pt idx="6593">
                  <c:v>2416.9921899999999</c:v>
                </c:pt>
                <c:pt idx="6594">
                  <c:v>2416.9921899999999</c:v>
                </c:pt>
                <c:pt idx="6595">
                  <c:v>2419.4335900000019</c:v>
                </c:pt>
                <c:pt idx="6596">
                  <c:v>2416.9921899999999</c:v>
                </c:pt>
                <c:pt idx="6597">
                  <c:v>2416.9921899999999</c:v>
                </c:pt>
                <c:pt idx="6598">
                  <c:v>2416.9921899999999</c:v>
                </c:pt>
                <c:pt idx="6599">
                  <c:v>2416.9921899999999</c:v>
                </c:pt>
                <c:pt idx="6600">
                  <c:v>2416.9921899999999</c:v>
                </c:pt>
                <c:pt idx="6601">
                  <c:v>2416.9921899999999</c:v>
                </c:pt>
                <c:pt idx="6602">
                  <c:v>2416.9921899999999</c:v>
                </c:pt>
                <c:pt idx="6603">
                  <c:v>2416.9921899999999</c:v>
                </c:pt>
                <c:pt idx="6604">
                  <c:v>2416.9921899999999</c:v>
                </c:pt>
                <c:pt idx="6605">
                  <c:v>2416.9921899999999</c:v>
                </c:pt>
                <c:pt idx="6606">
                  <c:v>2416.9921899999999</c:v>
                </c:pt>
                <c:pt idx="6607">
                  <c:v>2416.9921899999999</c:v>
                </c:pt>
                <c:pt idx="6608">
                  <c:v>2419.4335900000019</c:v>
                </c:pt>
                <c:pt idx="6609">
                  <c:v>2416.9921899999999</c:v>
                </c:pt>
                <c:pt idx="6610">
                  <c:v>2416.9921899999999</c:v>
                </c:pt>
                <c:pt idx="6611">
                  <c:v>2416.9921899999999</c:v>
                </c:pt>
                <c:pt idx="6612">
                  <c:v>2416.9921899999999</c:v>
                </c:pt>
                <c:pt idx="6613">
                  <c:v>2416.9921899999999</c:v>
                </c:pt>
                <c:pt idx="6614">
                  <c:v>2416.9921899999999</c:v>
                </c:pt>
                <c:pt idx="6615">
                  <c:v>2416.9921899999999</c:v>
                </c:pt>
                <c:pt idx="6616">
                  <c:v>2416.9921899999999</c:v>
                </c:pt>
                <c:pt idx="6617">
                  <c:v>2416.9921899999999</c:v>
                </c:pt>
                <c:pt idx="6618">
                  <c:v>2416.9921899999999</c:v>
                </c:pt>
                <c:pt idx="6619">
                  <c:v>2416.9921899999999</c:v>
                </c:pt>
                <c:pt idx="6620">
                  <c:v>2416.9921899999999</c:v>
                </c:pt>
                <c:pt idx="6621">
                  <c:v>2416.9921899999999</c:v>
                </c:pt>
                <c:pt idx="6622">
                  <c:v>2416.9921899999999</c:v>
                </c:pt>
                <c:pt idx="6623">
                  <c:v>2416.9921899999999</c:v>
                </c:pt>
                <c:pt idx="6624">
                  <c:v>2416.9921899999999</c:v>
                </c:pt>
                <c:pt idx="6625">
                  <c:v>2416.9921899999999</c:v>
                </c:pt>
                <c:pt idx="6626">
                  <c:v>2416.9921899999999</c:v>
                </c:pt>
                <c:pt idx="6627">
                  <c:v>2416.9921899999999</c:v>
                </c:pt>
                <c:pt idx="6628">
                  <c:v>2416.9921899999999</c:v>
                </c:pt>
                <c:pt idx="6629">
                  <c:v>2419.4335900000019</c:v>
                </c:pt>
                <c:pt idx="6630">
                  <c:v>2416.9921899999999</c:v>
                </c:pt>
                <c:pt idx="6631">
                  <c:v>2416.9921899999999</c:v>
                </c:pt>
                <c:pt idx="6632">
                  <c:v>2416.9921899999999</c:v>
                </c:pt>
                <c:pt idx="6633">
                  <c:v>2416.9921899999999</c:v>
                </c:pt>
                <c:pt idx="6634">
                  <c:v>2416.9921899999999</c:v>
                </c:pt>
                <c:pt idx="6635">
                  <c:v>2416.9921899999999</c:v>
                </c:pt>
                <c:pt idx="6636">
                  <c:v>2416.9921899999999</c:v>
                </c:pt>
                <c:pt idx="6637">
                  <c:v>2416.9921899999999</c:v>
                </c:pt>
                <c:pt idx="6638">
                  <c:v>2416.9921899999999</c:v>
                </c:pt>
                <c:pt idx="6639">
                  <c:v>2416.9921899999999</c:v>
                </c:pt>
                <c:pt idx="6640">
                  <c:v>2416.9921899999999</c:v>
                </c:pt>
                <c:pt idx="6641">
                  <c:v>2416.9921899999999</c:v>
                </c:pt>
                <c:pt idx="6642">
                  <c:v>2416.9921899999999</c:v>
                </c:pt>
                <c:pt idx="6643">
                  <c:v>2416.9921899999999</c:v>
                </c:pt>
                <c:pt idx="6644">
                  <c:v>2416.9921899999999</c:v>
                </c:pt>
                <c:pt idx="6645">
                  <c:v>2416.9921899999999</c:v>
                </c:pt>
                <c:pt idx="6646">
                  <c:v>2416.9921899999999</c:v>
                </c:pt>
                <c:pt idx="6647">
                  <c:v>2416.9921899999999</c:v>
                </c:pt>
                <c:pt idx="6648">
                  <c:v>2416.9921899999999</c:v>
                </c:pt>
                <c:pt idx="6649">
                  <c:v>2416.9921899999999</c:v>
                </c:pt>
                <c:pt idx="6650">
                  <c:v>2416.9921899999999</c:v>
                </c:pt>
                <c:pt idx="6651">
                  <c:v>2416.9921899999999</c:v>
                </c:pt>
                <c:pt idx="6652">
                  <c:v>2416.9921899999999</c:v>
                </c:pt>
                <c:pt idx="6653">
                  <c:v>2416.9921899999999</c:v>
                </c:pt>
                <c:pt idx="6654">
                  <c:v>2416.9921899999999</c:v>
                </c:pt>
                <c:pt idx="6655">
                  <c:v>2416.9921899999999</c:v>
                </c:pt>
                <c:pt idx="6656">
                  <c:v>2416.9921899999999</c:v>
                </c:pt>
                <c:pt idx="6657">
                  <c:v>2416.9921899999999</c:v>
                </c:pt>
                <c:pt idx="6658">
                  <c:v>2419.4335900000019</c:v>
                </c:pt>
                <c:pt idx="6659">
                  <c:v>2416.9921899999999</c:v>
                </c:pt>
                <c:pt idx="6660">
                  <c:v>2416.9921899999999</c:v>
                </c:pt>
                <c:pt idx="6661">
                  <c:v>2416.9921899999999</c:v>
                </c:pt>
                <c:pt idx="6662">
                  <c:v>2416.9921899999999</c:v>
                </c:pt>
                <c:pt idx="6663">
                  <c:v>2416.9921899999999</c:v>
                </c:pt>
                <c:pt idx="6664">
                  <c:v>2419.4335900000019</c:v>
                </c:pt>
                <c:pt idx="6665">
                  <c:v>2416.9921899999999</c:v>
                </c:pt>
                <c:pt idx="6666">
                  <c:v>2416.9921899999999</c:v>
                </c:pt>
                <c:pt idx="6667">
                  <c:v>2419.4335900000019</c:v>
                </c:pt>
                <c:pt idx="6668">
                  <c:v>2414.55078</c:v>
                </c:pt>
                <c:pt idx="6669">
                  <c:v>2419.4335900000019</c:v>
                </c:pt>
                <c:pt idx="6670">
                  <c:v>2416.9921899999999</c:v>
                </c:pt>
                <c:pt idx="6671">
                  <c:v>2416.9921899999999</c:v>
                </c:pt>
                <c:pt idx="6672">
                  <c:v>2416.9921899999999</c:v>
                </c:pt>
                <c:pt idx="6673">
                  <c:v>2416.9921899999999</c:v>
                </c:pt>
                <c:pt idx="6674">
                  <c:v>2416.9921899999999</c:v>
                </c:pt>
                <c:pt idx="6675">
                  <c:v>2416.9921899999999</c:v>
                </c:pt>
                <c:pt idx="6676">
                  <c:v>2416.9921899999999</c:v>
                </c:pt>
                <c:pt idx="6677">
                  <c:v>2416.9921899999999</c:v>
                </c:pt>
                <c:pt idx="6678">
                  <c:v>2416.9921899999999</c:v>
                </c:pt>
                <c:pt idx="6679">
                  <c:v>2416.9921899999999</c:v>
                </c:pt>
                <c:pt idx="6680">
                  <c:v>2419.4335900000019</c:v>
                </c:pt>
                <c:pt idx="6681">
                  <c:v>2416.9921899999999</c:v>
                </c:pt>
                <c:pt idx="6682">
                  <c:v>2416.9921899999999</c:v>
                </c:pt>
                <c:pt idx="6683">
                  <c:v>2416.9921899999999</c:v>
                </c:pt>
                <c:pt idx="6684">
                  <c:v>2416.9921899999999</c:v>
                </c:pt>
                <c:pt idx="6685">
                  <c:v>2416.9921899999999</c:v>
                </c:pt>
                <c:pt idx="6686">
                  <c:v>2416.9921899999999</c:v>
                </c:pt>
                <c:pt idx="6687">
                  <c:v>2416.9921899999999</c:v>
                </c:pt>
                <c:pt idx="6688">
                  <c:v>2416.9921899999999</c:v>
                </c:pt>
                <c:pt idx="6689">
                  <c:v>2416.9921899999999</c:v>
                </c:pt>
                <c:pt idx="6690">
                  <c:v>2416.9921899999999</c:v>
                </c:pt>
                <c:pt idx="6691">
                  <c:v>2416.9921899999999</c:v>
                </c:pt>
                <c:pt idx="6692">
                  <c:v>2416.9921899999999</c:v>
                </c:pt>
                <c:pt idx="6693">
                  <c:v>2416.9921899999999</c:v>
                </c:pt>
                <c:pt idx="6694">
                  <c:v>2416.9921899999999</c:v>
                </c:pt>
                <c:pt idx="6695">
                  <c:v>2416.9921899999999</c:v>
                </c:pt>
                <c:pt idx="6696">
                  <c:v>2416.9921899999999</c:v>
                </c:pt>
                <c:pt idx="6697">
                  <c:v>2416.9921899999999</c:v>
                </c:pt>
                <c:pt idx="6698">
                  <c:v>2416.9921899999999</c:v>
                </c:pt>
                <c:pt idx="6699">
                  <c:v>2416.9921899999999</c:v>
                </c:pt>
                <c:pt idx="6700">
                  <c:v>2416.9921899999999</c:v>
                </c:pt>
                <c:pt idx="6701">
                  <c:v>2419.4335900000019</c:v>
                </c:pt>
                <c:pt idx="6702">
                  <c:v>2416.9921899999999</c:v>
                </c:pt>
                <c:pt idx="6703">
                  <c:v>2416.9921899999999</c:v>
                </c:pt>
                <c:pt idx="6704">
                  <c:v>2419.4335900000019</c:v>
                </c:pt>
                <c:pt idx="6705">
                  <c:v>2419.4335900000019</c:v>
                </c:pt>
                <c:pt idx="6706">
                  <c:v>2416.9921899999999</c:v>
                </c:pt>
                <c:pt idx="6707">
                  <c:v>2419.4335900000019</c:v>
                </c:pt>
                <c:pt idx="6708">
                  <c:v>2416.9921899999999</c:v>
                </c:pt>
                <c:pt idx="6709">
                  <c:v>2416.9921899999999</c:v>
                </c:pt>
                <c:pt idx="6710">
                  <c:v>2416.9921899999999</c:v>
                </c:pt>
                <c:pt idx="6711">
                  <c:v>2416.9921899999999</c:v>
                </c:pt>
                <c:pt idx="6712">
                  <c:v>2416.9921899999999</c:v>
                </c:pt>
                <c:pt idx="6713">
                  <c:v>2416.9921899999999</c:v>
                </c:pt>
                <c:pt idx="6714">
                  <c:v>2416.9921899999999</c:v>
                </c:pt>
                <c:pt idx="6715">
                  <c:v>2416.9921899999999</c:v>
                </c:pt>
                <c:pt idx="6716">
                  <c:v>2416.9921899999999</c:v>
                </c:pt>
                <c:pt idx="6717">
                  <c:v>2416.9921899999999</c:v>
                </c:pt>
                <c:pt idx="6718">
                  <c:v>2416.9921899999999</c:v>
                </c:pt>
                <c:pt idx="6719">
                  <c:v>2416.9921899999999</c:v>
                </c:pt>
                <c:pt idx="6720">
                  <c:v>2416.9921899999999</c:v>
                </c:pt>
                <c:pt idx="6721">
                  <c:v>2419.4335900000019</c:v>
                </c:pt>
                <c:pt idx="6722">
                  <c:v>2414.55078</c:v>
                </c:pt>
                <c:pt idx="6723">
                  <c:v>2416.9921899999999</c:v>
                </c:pt>
                <c:pt idx="6724">
                  <c:v>2416.9921899999999</c:v>
                </c:pt>
                <c:pt idx="6725">
                  <c:v>2416.9921899999999</c:v>
                </c:pt>
                <c:pt idx="6726">
                  <c:v>2416.9921899999999</c:v>
                </c:pt>
                <c:pt idx="6727">
                  <c:v>2416.9921899999999</c:v>
                </c:pt>
                <c:pt idx="6728">
                  <c:v>2416.9921899999999</c:v>
                </c:pt>
                <c:pt idx="6729">
                  <c:v>2416.9921899999999</c:v>
                </c:pt>
                <c:pt idx="6730">
                  <c:v>2416.9921899999999</c:v>
                </c:pt>
                <c:pt idx="6731">
                  <c:v>2416.9921899999999</c:v>
                </c:pt>
                <c:pt idx="6732">
                  <c:v>2416.9921899999999</c:v>
                </c:pt>
                <c:pt idx="6733">
                  <c:v>2416.9921899999999</c:v>
                </c:pt>
                <c:pt idx="6734">
                  <c:v>2416.9921899999999</c:v>
                </c:pt>
                <c:pt idx="6735">
                  <c:v>2414.55078</c:v>
                </c:pt>
                <c:pt idx="6736">
                  <c:v>2416.9921899999999</c:v>
                </c:pt>
                <c:pt idx="6737">
                  <c:v>2416.9921899999999</c:v>
                </c:pt>
                <c:pt idx="6738">
                  <c:v>2416.9921899999999</c:v>
                </c:pt>
                <c:pt idx="6739">
                  <c:v>2416.9921899999999</c:v>
                </c:pt>
                <c:pt idx="6740">
                  <c:v>2414.55078</c:v>
                </c:pt>
                <c:pt idx="6741">
                  <c:v>2416.9921899999999</c:v>
                </c:pt>
                <c:pt idx="6742">
                  <c:v>2419.4335900000019</c:v>
                </c:pt>
                <c:pt idx="6743">
                  <c:v>2416.9921899999999</c:v>
                </c:pt>
                <c:pt idx="6744">
                  <c:v>2416.9921899999999</c:v>
                </c:pt>
                <c:pt idx="6745">
                  <c:v>2416.9921899999999</c:v>
                </c:pt>
                <c:pt idx="6746">
                  <c:v>2416.9921899999999</c:v>
                </c:pt>
                <c:pt idx="6747">
                  <c:v>2416.9921899999999</c:v>
                </c:pt>
                <c:pt idx="6748">
                  <c:v>2416.9921899999999</c:v>
                </c:pt>
                <c:pt idx="6749">
                  <c:v>2416.9921899999999</c:v>
                </c:pt>
                <c:pt idx="6750">
                  <c:v>2416.9921899999999</c:v>
                </c:pt>
                <c:pt idx="6751">
                  <c:v>2416.9921899999999</c:v>
                </c:pt>
                <c:pt idx="6752">
                  <c:v>2416.9921899999999</c:v>
                </c:pt>
                <c:pt idx="6753">
                  <c:v>2416.9921899999999</c:v>
                </c:pt>
                <c:pt idx="6754">
                  <c:v>2416.9921899999999</c:v>
                </c:pt>
                <c:pt idx="6755">
                  <c:v>2416.9921899999999</c:v>
                </c:pt>
                <c:pt idx="6756">
                  <c:v>2419.4335900000019</c:v>
                </c:pt>
                <c:pt idx="6757">
                  <c:v>2416.9921899999999</c:v>
                </c:pt>
                <c:pt idx="6758">
                  <c:v>2416.9921899999999</c:v>
                </c:pt>
                <c:pt idx="6759">
                  <c:v>2416.9921899999999</c:v>
                </c:pt>
                <c:pt idx="6760">
                  <c:v>2419.4335900000019</c:v>
                </c:pt>
                <c:pt idx="6761">
                  <c:v>2416.9921899999999</c:v>
                </c:pt>
                <c:pt idx="6762">
                  <c:v>2416.9921899999999</c:v>
                </c:pt>
                <c:pt idx="6763">
                  <c:v>2416.9921899999999</c:v>
                </c:pt>
                <c:pt idx="6764">
                  <c:v>2416.9921899999999</c:v>
                </c:pt>
                <c:pt idx="6765">
                  <c:v>2416.9921899999999</c:v>
                </c:pt>
                <c:pt idx="6766">
                  <c:v>2416.9921899999999</c:v>
                </c:pt>
                <c:pt idx="6767">
                  <c:v>2416.9921899999999</c:v>
                </c:pt>
                <c:pt idx="6768">
                  <c:v>2416.9921899999999</c:v>
                </c:pt>
                <c:pt idx="6769">
                  <c:v>2416.9921899999999</c:v>
                </c:pt>
                <c:pt idx="6770">
                  <c:v>2416.9921899999999</c:v>
                </c:pt>
                <c:pt idx="6771">
                  <c:v>2416.9921899999999</c:v>
                </c:pt>
                <c:pt idx="6772">
                  <c:v>2416.9921899999999</c:v>
                </c:pt>
                <c:pt idx="6773">
                  <c:v>2416.9921899999999</c:v>
                </c:pt>
                <c:pt idx="6774">
                  <c:v>2416.9921899999999</c:v>
                </c:pt>
                <c:pt idx="6775">
                  <c:v>2419.4335900000019</c:v>
                </c:pt>
                <c:pt idx="6776">
                  <c:v>2416.9921899999999</c:v>
                </c:pt>
                <c:pt idx="6777">
                  <c:v>2416.9921899999999</c:v>
                </c:pt>
                <c:pt idx="6778">
                  <c:v>2416.9921899999999</c:v>
                </c:pt>
                <c:pt idx="6779">
                  <c:v>2416.9921899999999</c:v>
                </c:pt>
                <c:pt idx="6780">
                  <c:v>2416.9921899999999</c:v>
                </c:pt>
                <c:pt idx="6781">
                  <c:v>2416.9921899999999</c:v>
                </c:pt>
                <c:pt idx="6782">
                  <c:v>2416.9921899999999</c:v>
                </c:pt>
                <c:pt idx="6783">
                  <c:v>2416.9921899999999</c:v>
                </c:pt>
                <c:pt idx="6784">
                  <c:v>2416.9921899999999</c:v>
                </c:pt>
                <c:pt idx="6785">
                  <c:v>2416.9921899999999</c:v>
                </c:pt>
                <c:pt idx="6786">
                  <c:v>2416.9921899999999</c:v>
                </c:pt>
                <c:pt idx="6787">
                  <c:v>2416.9921899999999</c:v>
                </c:pt>
                <c:pt idx="6788">
                  <c:v>2416.9921899999999</c:v>
                </c:pt>
                <c:pt idx="6789">
                  <c:v>2416.9921899999999</c:v>
                </c:pt>
                <c:pt idx="6790">
                  <c:v>2416.9921899999999</c:v>
                </c:pt>
                <c:pt idx="6791">
                  <c:v>2416.9921899999999</c:v>
                </c:pt>
                <c:pt idx="6792">
                  <c:v>2416.9921899999999</c:v>
                </c:pt>
                <c:pt idx="6793">
                  <c:v>2414.55078</c:v>
                </c:pt>
                <c:pt idx="6794">
                  <c:v>2416.9921899999999</c:v>
                </c:pt>
                <c:pt idx="6795">
                  <c:v>2416.9921899999999</c:v>
                </c:pt>
                <c:pt idx="6796">
                  <c:v>2419.4335900000019</c:v>
                </c:pt>
                <c:pt idx="6797">
                  <c:v>2416.9921899999999</c:v>
                </c:pt>
                <c:pt idx="6798">
                  <c:v>2416.9921899999999</c:v>
                </c:pt>
                <c:pt idx="6799">
                  <c:v>2416.9921899999999</c:v>
                </c:pt>
                <c:pt idx="6800">
                  <c:v>2416.9921899999999</c:v>
                </c:pt>
                <c:pt idx="6801">
                  <c:v>2416.9921899999999</c:v>
                </c:pt>
                <c:pt idx="6802">
                  <c:v>2416.9921899999999</c:v>
                </c:pt>
                <c:pt idx="6803">
                  <c:v>2416.9921899999999</c:v>
                </c:pt>
                <c:pt idx="6804">
                  <c:v>2416.9921899999999</c:v>
                </c:pt>
                <c:pt idx="6805">
                  <c:v>2416.9921899999999</c:v>
                </c:pt>
                <c:pt idx="6806">
                  <c:v>2416.9921899999999</c:v>
                </c:pt>
                <c:pt idx="6807">
                  <c:v>2416.9921899999999</c:v>
                </c:pt>
                <c:pt idx="6808">
                  <c:v>2416.9921899999999</c:v>
                </c:pt>
                <c:pt idx="6809">
                  <c:v>2416.9921899999999</c:v>
                </c:pt>
                <c:pt idx="6810">
                  <c:v>2416.9921899999999</c:v>
                </c:pt>
                <c:pt idx="6811">
                  <c:v>2416.9921899999999</c:v>
                </c:pt>
                <c:pt idx="6812">
                  <c:v>2416.9921899999999</c:v>
                </c:pt>
                <c:pt idx="6813">
                  <c:v>2416.9921899999999</c:v>
                </c:pt>
                <c:pt idx="6814">
                  <c:v>2416.9921899999999</c:v>
                </c:pt>
                <c:pt idx="6815">
                  <c:v>2416.9921899999999</c:v>
                </c:pt>
                <c:pt idx="6816">
                  <c:v>2416.9921899999999</c:v>
                </c:pt>
                <c:pt idx="6817">
                  <c:v>2416.9921899999999</c:v>
                </c:pt>
                <c:pt idx="6818">
                  <c:v>2416.9921899999999</c:v>
                </c:pt>
                <c:pt idx="6819">
                  <c:v>2416.9921899999999</c:v>
                </c:pt>
                <c:pt idx="6820">
                  <c:v>2416.9921899999999</c:v>
                </c:pt>
                <c:pt idx="6821">
                  <c:v>2416.9921899999999</c:v>
                </c:pt>
                <c:pt idx="6822">
                  <c:v>2416.9921899999999</c:v>
                </c:pt>
                <c:pt idx="6823">
                  <c:v>2416.9921899999999</c:v>
                </c:pt>
                <c:pt idx="6824">
                  <c:v>2416.9921899999999</c:v>
                </c:pt>
                <c:pt idx="6825">
                  <c:v>2416.9921899999999</c:v>
                </c:pt>
                <c:pt idx="6826">
                  <c:v>2416.9921899999999</c:v>
                </c:pt>
                <c:pt idx="6827">
                  <c:v>2416.9921899999999</c:v>
                </c:pt>
                <c:pt idx="6828">
                  <c:v>2416.9921899999999</c:v>
                </c:pt>
                <c:pt idx="6829">
                  <c:v>2419.4335900000019</c:v>
                </c:pt>
                <c:pt idx="6830">
                  <c:v>2416.9921899999999</c:v>
                </c:pt>
                <c:pt idx="6831">
                  <c:v>2416.9921899999999</c:v>
                </c:pt>
                <c:pt idx="6832">
                  <c:v>2416.9921899999999</c:v>
                </c:pt>
                <c:pt idx="6833">
                  <c:v>2416.9921899999999</c:v>
                </c:pt>
                <c:pt idx="6834">
                  <c:v>2416.9921899999999</c:v>
                </c:pt>
                <c:pt idx="6835">
                  <c:v>2416.9921899999999</c:v>
                </c:pt>
                <c:pt idx="6836">
                  <c:v>2416.9921899999999</c:v>
                </c:pt>
                <c:pt idx="6837">
                  <c:v>2416.9921899999999</c:v>
                </c:pt>
                <c:pt idx="6838">
                  <c:v>2416.9921899999999</c:v>
                </c:pt>
                <c:pt idx="6839">
                  <c:v>2419.4335900000019</c:v>
                </c:pt>
                <c:pt idx="6840">
                  <c:v>2416.9921899999999</c:v>
                </c:pt>
                <c:pt idx="6841">
                  <c:v>2416.9921899999999</c:v>
                </c:pt>
                <c:pt idx="6842">
                  <c:v>2416.9921899999999</c:v>
                </c:pt>
                <c:pt idx="6843">
                  <c:v>2416.9921899999999</c:v>
                </c:pt>
                <c:pt idx="6844">
                  <c:v>2416.9921899999999</c:v>
                </c:pt>
                <c:pt idx="6845">
                  <c:v>2416.9921899999999</c:v>
                </c:pt>
                <c:pt idx="6846">
                  <c:v>2416.9921899999999</c:v>
                </c:pt>
                <c:pt idx="6847">
                  <c:v>2416.9921899999999</c:v>
                </c:pt>
                <c:pt idx="6848">
                  <c:v>2416.9921899999999</c:v>
                </c:pt>
                <c:pt idx="6849">
                  <c:v>2416.9921899999999</c:v>
                </c:pt>
                <c:pt idx="6850">
                  <c:v>2414.55078</c:v>
                </c:pt>
                <c:pt idx="6851">
                  <c:v>2416.9921899999999</c:v>
                </c:pt>
                <c:pt idx="6852">
                  <c:v>2416.9921899999999</c:v>
                </c:pt>
                <c:pt idx="6853">
                  <c:v>2416.9921899999999</c:v>
                </c:pt>
                <c:pt idx="6854">
                  <c:v>2414.55078</c:v>
                </c:pt>
                <c:pt idx="6855">
                  <c:v>2416.9921899999999</c:v>
                </c:pt>
                <c:pt idx="6856">
                  <c:v>2416.9921899999999</c:v>
                </c:pt>
                <c:pt idx="6857">
                  <c:v>2416.9921899999999</c:v>
                </c:pt>
                <c:pt idx="6858">
                  <c:v>2416.9921899999999</c:v>
                </c:pt>
                <c:pt idx="6859">
                  <c:v>2416.9921899999999</c:v>
                </c:pt>
                <c:pt idx="6860">
                  <c:v>2416.9921899999999</c:v>
                </c:pt>
                <c:pt idx="6861">
                  <c:v>2416.9921899999999</c:v>
                </c:pt>
                <c:pt idx="6862">
                  <c:v>2416.9921899999999</c:v>
                </c:pt>
                <c:pt idx="6863">
                  <c:v>2416.9921899999999</c:v>
                </c:pt>
                <c:pt idx="6864">
                  <c:v>2416.9921899999999</c:v>
                </c:pt>
                <c:pt idx="6865">
                  <c:v>2416.9921899999999</c:v>
                </c:pt>
                <c:pt idx="6866">
                  <c:v>2416.9921899999999</c:v>
                </c:pt>
                <c:pt idx="6867">
                  <c:v>2416.9921899999999</c:v>
                </c:pt>
                <c:pt idx="6868">
                  <c:v>2416.9921899999999</c:v>
                </c:pt>
                <c:pt idx="6869">
                  <c:v>2414.55078</c:v>
                </c:pt>
                <c:pt idx="6870">
                  <c:v>2416.9921899999999</c:v>
                </c:pt>
                <c:pt idx="6871">
                  <c:v>2416.9921899999999</c:v>
                </c:pt>
                <c:pt idx="6872">
                  <c:v>2416.9921899999999</c:v>
                </c:pt>
                <c:pt idx="6873">
                  <c:v>2416.9921899999999</c:v>
                </c:pt>
                <c:pt idx="6874">
                  <c:v>2416.9921899999999</c:v>
                </c:pt>
                <c:pt idx="6875">
                  <c:v>2419.4335900000019</c:v>
                </c:pt>
                <c:pt idx="6876">
                  <c:v>2416.9921899999999</c:v>
                </c:pt>
                <c:pt idx="6877">
                  <c:v>2416.9921899999999</c:v>
                </c:pt>
                <c:pt idx="6878">
                  <c:v>2414.55078</c:v>
                </c:pt>
                <c:pt idx="6879">
                  <c:v>2416.9921899999999</c:v>
                </c:pt>
                <c:pt idx="6880">
                  <c:v>2416.9921899999999</c:v>
                </c:pt>
                <c:pt idx="6881">
                  <c:v>2416.9921899999999</c:v>
                </c:pt>
                <c:pt idx="6882">
                  <c:v>2416.9921899999999</c:v>
                </c:pt>
                <c:pt idx="6883">
                  <c:v>2416.9921899999999</c:v>
                </c:pt>
                <c:pt idx="6884">
                  <c:v>2416.9921899999999</c:v>
                </c:pt>
                <c:pt idx="6885">
                  <c:v>2416.9921899999999</c:v>
                </c:pt>
                <c:pt idx="6886">
                  <c:v>2416.9921899999999</c:v>
                </c:pt>
                <c:pt idx="6887">
                  <c:v>2416.9921899999999</c:v>
                </c:pt>
                <c:pt idx="6888">
                  <c:v>2416.9921899999999</c:v>
                </c:pt>
                <c:pt idx="6889">
                  <c:v>2416.9921899999999</c:v>
                </c:pt>
                <c:pt idx="6890">
                  <c:v>2416.9921899999999</c:v>
                </c:pt>
                <c:pt idx="6891">
                  <c:v>2416.9921899999999</c:v>
                </c:pt>
                <c:pt idx="6892">
                  <c:v>2419.4335900000019</c:v>
                </c:pt>
                <c:pt idx="6893">
                  <c:v>2416.9921899999999</c:v>
                </c:pt>
                <c:pt idx="6894">
                  <c:v>2416.9921899999999</c:v>
                </c:pt>
                <c:pt idx="6895">
                  <c:v>2416.9921899999999</c:v>
                </c:pt>
                <c:pt idx="6896">
                  <c:v>2416.9921899999999</c:v>
                </c:pt>
                <c:pt idx="6897">
                  <c:v>2416.9921899999999</c:v>
                </c:pt>
                <c:pt idx="6898">
                  <c:v>2416.9921899999999</c:v>
                </c:pt>
                <c:pt idx="6899">
                  <c:v>2414.55078</c:v>
                </c:pt>
                <c:pt idx="6900">
                  <c:v>2416.9921899999999</c:v>
                </c:pt>
                <c:pt idx="6901">
                  <c:v>2416.9921899999999</c:v>
                </c:pt>
                <c:pt idx="6902">
                  <c:v>2416.9921899999999</c:v>
                </c:pt>
                <c:pt idx="6903">
                  <c:v>2416.9921899999999</c:v>
                </c:pt>
                <c:pt idx="6904">
                  <c:v>2416.9921899999999</c:v>
                </c:pt>
                <c:pt idx="6905">
                  <c:v>2416.9921899999999</c:v>
                </c:pt>
                <c:pt idx="6906">
                  <c:v>2416.9921899999999</c:v>
                </c:pt>
                <c:pt idx="6907">
                  <c:v>2416.9921899999999</c:v>
                </c:pt>
                <c:pt idx="6908">
                  <c:v>2416.9921899999999</c:v>
                </c:pt>
                <c:pt idx="6909">
                  <c:v>2416.9921899999999</c:v>
                </c:pt>
                <c:pt idx="6910">
                  <c:v>2416.9921899999999</c:v>
                </c:pt>
                <c:pt idx="6911">
                  <c:v>2416.9921899999999</c:v>
                </c:pt>
                <c:pt idx="6912">
                  <c:v>2416.9921899999999</c:v>
                </c:pt>
                <c:pt idx="6913">
                  <c:v>2416.9921899999999</c:v>
                </c:pt>
                <c:pt idx="6914">
                  <c:v>2416.9921899999999</c:v>
                </c:pt>
                <c:pt idx="6915">
                  <c:v>2416.9921899999999</c:v>
                </c:pt>
                <c:pt idx="6916">
                  <c:v>2416.9921899999999</c:v>
                </c:pt>
                <c:pt idx="6917">
                  <c:v>2416.9921899999999</c:v>
                </c:pt>
                <c:pt idx="6918">
                  <c:v>2419.4335900000019</c:v>
                </c:pt>
                <c:pt idx="6919">
                  <c:v>2416.9921899999999</c:v>
                </c:pt>
                <c:pt idx="6920">
                  <c:v>2416.9921899999999</c:v>
                </c:pt>
                <c:pt idx="6921">
                  <c:v>2416.9921899999999</c:v>
                </c:pt>
                <c:pt idx="6922">
                  <c:v>2416.9921899999999</c:v>
                </c:pt>
                <c:pt idx="6923">
                  <c:v>2416.9921899999999</c:v>
                </c:pt>
                <c:pt idx="6924">
                  <c:v>2416.9921899999999</c:v>
                </c:pt>
                <c:pt idx="6925">
                  <c:v>2416.9921899999999</c:v>
                </c:pt>
                <c:pt idx="6926">
                  <c:v>2416.9921899999999</c:v>
                </c:pt>
                <c:pt idx="6927">
                  <c:v>2416.9921899999999</c:v>
                </c:pt>
                <c:pt idx="6928">
                  <c:v>2416.9921899999999</c:v>
                </c:pt>
                <c:pt idx="6929">
                  <c:v>2416.9921899999999</c:v>
                </c:pt>
                <c:pt idx="6930">
                  <c:v>2414.55078</c:v>
                </c:pt>
                <c:pt idx="6931">
                  <c:v>2416.9921899999999</c:v>
                </c:pt>
                <c:pt idx="6932">
                  <c:v>2416.9921899999999</c:v>
                </c:pt>
                <c:pt idx="6933">
                  <c:v>2419.4335900000019</c:v>
                </c:pt>
                <c:pt idx="6934">
                  <c:v>2416.9921899999999</c:v>
                </c:pt>
                <c:pt idx="6935">
                  <c:v>2416.9921899999999</c:v>
                </c:pt>
                <c:pt idx="6936">
                  <c:v>2416.9921899999999</c:v>
                </c:pt>
                <c:pt idx="6937">
                  <c:v>2416.9921899999999</c:v>
                </c:pt>
                <c:pt idx="6938">
                  <c:v>2416.9921899999999</c:v>
                </c:pt>
                <c:pt idx="6939">
                  <c:v>2416.9921899999999</c:v>
                </c:pt>
                <c:pt idx="6940">
                  <c:v>2416.9921899999999</c:v>
                </c:pt>
                <c:pt idx="6941">
                  <c:v>2419.4335900000019</c:v>
                </c:pt>
                <c:pt idx="6942">
                  <c:v>2416.9921899999999</c:v>
                </c:pt>
                <c:pt idx="6943">
                  <c:v>2416.9921899999999</c:v>
                </c:pt>
                <c:pt idx="6944">
                  <c:v>2419.4335900000019</c:v>
                </c:pt>
                <c:pt idx="6945">
                  <c:v>2416.9921899999999</c:v>
                </c:pt>
                <c:pt idx="6946">
                  <c:v>2416.9921899999999</c:v>
                </c:pt>
                <c:pt idx="6947">
                  <c:v>2416.9921899999999</c:v>
                </c:pt>
                <c:pt idx="6948">
                  <c:v>2416.9921899999999</c:v>
                </c:pt>
                <c:pt idx="6949">
                  <c:v>2416.9921899999999</c:v>
                </c:pt>
                <c:pt idx="6950">
                  <c:v>2416.9921899999999</c:v>
                </c:pt>
                <c:pt idx="6951">
                  <c:v>2416.9921899999999</c:v>
                </c:pt>
                <c:pt idx="6952">
                  <c:v>2416.9921899999999</c:v>
                </c:pt>
                <c:pt idx="6953">
                  <c:v>2416.9921899999999</c:v>
                </c:pt>
                <c:pt idx="6954">
                  <c:v>2416.9921899999999</c:v>
                </c:pt>
                <c:pt idx="6955">
                  <c:v>2416.9921899999999</c:v>
                </c:pt>
                <c:pt idx="6956">
                  <c:v>2416.9921899999999</c:v>
                </c:pt>
                <c:pt idx="6957">
                  <c:v>2416.9921899999999</c:v>
                </c:pt>
                <c:pt idx="6958">
                  <c:v>2416.9921899999999</c:v>
                </c:pt>
                <c:pt idx="6959">
                  <c:v>2416.9921899999999</c:v>
                </c:pt>
                <c:pt idx="6960">
                  <c:v>2416.9921899999999</c:v>
                </c:pt>
                <c:pt idx="6961">
                  <c:v>2416.9921899999999</c:v>
                </c:pt>
                <c:pt idx="6962">
                  <c:v>2416.9921899999999</c:v>
                </c:pt>
                <c:pt idx="6963">
                  <c:v>2416.9921899999999</c:v>
                </c:pt>
                <c:pt idx="6964">
                  <c:v>2416.9921899999999</c:v>
                </c:pt>
                <c:pt idx="6965">
                  <c:v>2416.9921899999999</c:v>
                </c:pt>
                <c:pt idx="6966">
                  <c:v>2416.9921899999999</c:v>
                </c:pt>
                <c:pt idx="6967">
                  <c:v>2414.55078</c:v>
                </c:pt>
                <c:pt idx="6968">
                  <c:v>2414.55078</c:v>
                </c:pt>
                <c:pt idx="6969">
                  <c:v>2416.9921899999999</c:v>
                </c:pt>
                <c:pt idx="6970">
                  <c:v>2414.55078</c:v>
                </c:pt>
                <c:pt idx="6971">
                  <c:v>2416.9921899999999</c:v>
                </c:pt>
                <c:pt idx="6972">
                  <c:v>2416.9921899999999</c:v>
                </c:pt>
                <c:pt idx="6973">
                  <c:v>2416.9921899999999</c:v>
                </c:pt>
                <c:pt idx="6974">
                  <c:v>2416.9921899999999</c:v>
                </c:pt>
                <c:pt idx="6975">
                  <c:v>2416.9921899999999</c:v>
                </c:pt>
                <c:pt idx="6976">
                  <c:v>2416.9921899999999</c:v>
                </c:pt>
                <c:pt idx="6977">
                  <c:v>2416.9921899999999</c:v>
                </c:pt>
                <c:pt idx="6978">
                  <c:v>2416.9921899999999</c:v>
                </c:pt>
                <c:pt idx="6979">
                  <c:v>2419.4335900000019</c:v>
                </c:pt>
                <c:pt idx="6980">
                  <c:v>2416.9921899999999</c:v>
                </c:pt>
                <c:pt idx="6981">
                  <c:v>2416.9921899999999</c:v>
                </c:pt>
                <c:pt idx="6982">
                  <c:v>2416.9921899999999</c:v>
                </c:pt>
                <c:pt idx="6983">
                  <c:v>2416.9921899999999</c:v>
                </c:pt>
                <c:pt idx="6984">
                  <c:v>2416.9921899999999</c:v>
                </c:pt>
                <c:pt idx="6985">
                  <c:v>2416.9921899999999</c:v>
                </c:pt>
                <c:pt idx="6986">
                  <c:v>2416.9921899999999</c:v>
                </c:pt>
                <c:pt idx="6987">
                  <c:v>2416.9921899999999</c:v>
                </c:pt>
                <c:pt idx="6988">
                  <c:v>2416.9921899999999</c:v>
                </c:pt>
                <c:pt idx="6989">
                  <c:v>2416.9921899999999</c:v>
                </c:pt>
                <c:pt idx="6990">
                  <c:v>2416.9921899999999</c:v>
                </c:pt>
                <c:pt idx="6991">
                  <c:v>2416.9921899999999</c:v>
                </c:pt>
                <c:pt idx="6992">
                  <c:v>2416.9921899999999</c:v>
                </c:pt>
                <c:pt idx="6993">
                  <c:v>2416.9921899999999</c:v>
                </c:pt>
                <c:pt idx="6994">
                  <c:v>2416.9921899999999</c:v>
                </c:pt>
                <c:pt idx="6995">
                  <c:v>2416.9921899999999</c:v>
                </c:pt>
                <c:pt idx="6996">
                  <c:v>2416.9921899999999</c:v>
                </c:pt>
                <c:pt idx="6997">
                  <c:v>2416.9921899999999</c:v>
                </c:pt>
                <c:pt idx="6998">
                  <c:v>2416.9921899999999</c:v>
                </c:pt>
                <c:pt idx="6999">
                  <c:v>2416.9921899999999</c:v>
                </c:pt>
                <c:pt idx="7000">
                  <c:v>2416.9921899999999</c:v>
                </c:pt>
                <c:pt idx="7001">
                  <c:v>2416.9921899999999</c:v>
                </c:pt>
                <c:pt idx="7002">
                  <c:v>2416.9921899999999</c:v>
                </c:pt>
                <c:pt idx="7003">
                  <c:v>2416.9921899999999</c:v>
                </c:pt>
                <c:pt idx="7004">
                  <c:v>2414.55078</c:v>
                </c:pt>
                <c:pt idx="7005">
                  <c:v>2416.9921899999999</c:v>
                </c:pt>
                <c:pt idx="7006">
                  <c:v>2416.9921899999999</c:v>
                </c:pt>
                <c:pt idx="7007">
                  <c:v>2416.9921899999999</c:v>
                </c:pt>
                <c:pt idx="7008">
                  <c:v>2419.4335900000019</c:v>
                </c:pt>
                <c:pt idx="7009">
                  <c:v>2416.9921899999999</c:v>
                </c:pt>
                <c:pt idx="7010">
                  <c:v>2416.9921899999999</c:v>
                </c:pt>
                <c:pt idx="7011">
                  <c:v>2416.9921899999999</c:v>
                </c:pt>
                <c:pt idx="7012">
                  <c:v>2416.9921899999999</c:v>
                </c:pt>
                <c:pt idx="7013">
                  <c:v>2416.9921899999999</c:v>
                </c:pt>
                <c:pt idx="7014">
                  <c:v>2416.9921899999999</c:v>
                </c:pt>
                <c:pt idx="7015">
                  <c:v>2419.4335900000019</c:v>
                </c:pt>
                <c:pt idx="7016">
                  <c:v>2416.9921899999999</c:v>
                </c:pt>
                <c:pt idx="7017">
                  <c:v>2416.9921899999999</c:v>
                </c:pt>
                <c:pt idx="7018">
                  <c:v>2416.9921899999999</c:v>
                </c:pt>
                <c:pt idx="7019">
                  <c:v>2416.9921899999999</c:v>
                </c:pt>
                <c:pt idx="7020">
                  <c:v>2416.9921899999999</c:v>
                </c:pt>
                <c:pt idx="7021">
                  <c:v>2416.9921899999999</c:v>
                </c:pt>
                <c:pt idx="7022">
                  <c:v>2416.9921899999999</c:v>
                </c:pt>
                <c:pt idx="7023">
                  <c:v>2416.9921899999999</c:v>
                </c:pt>
                <c:pt idx="7024">
                  <c:v>2416.9921899999999</c:v>
                </c:pt>
                <c:pt idx="7025">
                  <c:v>2416.9921899999999</c:v>
                </c:pt>
                <c:pt idx="7026">
                  <c:v>2416.9921899999999</c:v>
                </c:pt>
                <c:pt idx="7027">
                  <c:v>2416.9921899999999</c:v>
                </c:pt>
                <c:pt idx="7028">
                  <c:v>2416.9921899999999</c:v>
                </c:pt>
                <c:pt idx="7029">
                  <c:v>2416.9921899999999</c:v>
                </c:pt>
                <c:pt idx="7030">
                  <c:v>2416.9921899999999</c:v>
                </c:pt>
                <c:pt idx="7031">
                  <c:v>2416.9921899999999</c:v>
                </c:pt>
                <c:pt idx="7032">
                  <c:v>2416.9921899999999</c:v>
                </c:pt>
                <c:pt idx="7033">
                  <c:v>2416.9921899999999</c:v>
                </c:pt>
                <c:pt idx="7034">
                  <c:v>2416.9921899999999</c:v>
                </c:pt>
                <c:pt idx="7035">
                  <c:v>2416.9921899999999</c:v>
                </c:pt>
                <c:pt idx="7036">
                  <c:v>2416.9921899999999</c:v>
                </c:pt>
                <c:pt idx="7037">
                  <c:v>2419.4335900000019</c:v>
                </c:pt>
                <c:pt idx="7038">
                  <c:v>2416.9921899999999</c:v>
                </c:pt>
                <c:pt idx="7039">
                  <c:v>2416.9921899999999</c:v>
                </c:pt>
                <c:pt idx="7040">
                  <c:v>2416.9921899999999</c:v>
                </c:pt>
                <c:pt idx="7041">
                  <c:v>2416.9921899999999</c:v>
                </c:pt>
                <c:pt idx="7042">
                  <c:v>2416.9921899999999</c:v>
                </c:pt>
                <c:pt idx="7043">
                  <c:v>2416.9921899999999</c:v>
                </c:pt>
                <c:pt idx="7044">
                  <c:v>2416.9921899999999</c:v>
                </c:pt>
                <c:pt idx="7045">
                  <c:v>2416.9921899999999</c:v>
                </c:pt>
                <c:pt idx="7046">
                  <c:v>2416.9921899999999</c:v>
                </c:pt>
                <c:pt idx="7047">
                  <c:v>2416.9921899999999</c:v>
                </c:pt>
                <c:pt idx="7048">
                  <c:v>2416.9921899999999</c:v>
                </c:pt>
                <c:pt idx="7049">
                  <c:v>2416.9921899999999</c:v>
                </c:pt>
                <c:pt idx="7050">
                  <c:v>2416.9921899999999</c:v>
                </c:pt>
                <c:pt idx="7051">
                  <c:v>2414.55078</c:v>
                </c:pt>
                <c:pt idx="7052">
                  <c:v>2416.9921899999999</c:v>
                </c:pt>
                <c:pt idx="7053">
                  <c:v>2416.9921899999999</c:v>
                </c:pt>
                <c:pt idx="7054">
                  <c:v>2416.9921899999999</c:v>
                </c:pt>
                <c:pt idx="7055">
                  <c:v>2416.9921899999999</c:v>
                </c:pt>
                <c:pt idx="7056">
                  <c:v>2416.9921899999999</c:v>
                </c:pt>
                <c:pt idx="7057">
                  <c:v>2416.9921899999999</c:v>
                </c:pt>
                <c:pt idx="7058">
                  <c:v>2416.9921899999999</c:v>
                </c:pt>
                <c:pt idx="7059">
                  <c:v>2419.4335900000019</c:v>
                </c:pt>
                <c:pt idx="7060">
                  <c:v>2416.9921899999999</c:v>
                </c:pt>
                <c:pt idx="7061">
                  <c:v>2416.9921899999999</c:v>
                </c:pt>
                <c:pt idx="7062">
                  <c:v>2419.4335900000019</c:v>
                </c:pt>
                <c:pt idx="7063">
                  <c:v>2416.9921899999999</c:v>
                </c:pt>
                <c:pt idx="7064">
                  <c:v>2416.9921899999999</c:v>
                </c:pt>
                <c:pt idx="7065">
                  <c:v>2416.9921899999999</c:v>
                </c:pt>
                <c:pt idx="7066">
                  <c:v>2416.9921899999999</c:v>
                </c:pt>
                <c:pt idx="7067">
                  <c:v>2416.9921899999999</c:v>
                </c:pt>
                <c:pt idx="7068">
                  <c:v>2416.9921899999999</c:v>
                </c:pt>
                <c:pt idx="7069">
                  <c:v>2416.9921899999999</c:v>
                </c:pt>
                <c:pt idx="7070">
                  <c:v>2416.9921899999999</c:v>
                </c:pt>
                <c:pt idx="7071">
                  <c:v>2416.9921899999999</c:v>
                </c:pt>
                <c:pt idx="7072">
                  <c:v>2416.9921899999999</c:v>
                </c:pt>
                <c:pt idx="7073">
                  <c:v>2414.55078</c:v>
                </c:pt>
                <c:pt idx="7074">
                  <c:v>2416.9921899999999</c:v>
                </c:pt>
                <c:pt idx="7075">
                  <c:v>2416.9921899999999</c:v>
                </c:pt>
                <c:pt idx="7076">
                  <c:v>2416.9921899999999</c:v>
                </c:pt>
                <c:pt idx="7077">
                  <c:v>2416.9921899999999</c:v>
                </c:pt>
                <c:pt idx="7078">
                  <c:v>2416.9921899999999</c:v>
                </c:pt>
                <c:pt idx="7079">
                  <c:v>2416.9921899999999</c:v>
                </c:pt>
                <c:pt idx="7080">
                  <c:v>2416.9921899999999</c:v>
                </c:pt>
                <c:pt idx="7081">
                  <c:v>2416.9921899999999</c:v>
                </c:pt>
                <c:pt idx="7082">
                  <c:v>2416.9921899999999</c:v>
                </c:pt>
                <c:pt idx="7083">
                  <c:v>2416.9921899999999</c:v>
                </c:pt>
                <c:pt idx="7084">
                  <c:v>2416.9921899999999</c:v>
                </c:pt>
                <c:pt idx="7085">
                  <c:v>2419.4335900000019</c:v>
                </c:pt>
                <c:pt idx="7086">
                  <c:v>2416.9921899999999</c:v>
                </c:pt>
                <c:pt idx="7087">
                  <c:v>2416.9921899999999</c:v>
                </c:pt>
                <c:pt idx="7088">
                  <c:v>2416.9921899999999</c:v>
                </c:pt>
                <c:pt idx="7089">
                  <c:v>2416.9921899999999</c:v>
                </c:pt>
                <c:pt idx="7090">
                  <c:v>2416.9921899999999</c:v>
                </c:pt>
                <c:pt idx="7091">
                  <c:v>2416.9921899999999</c:v>
                </c:pt>
                <c:pt idx="7092">
                  <c:v>2416.9921899999999</c:v>
                </c:pt>
                <c:pt idx="7093">
                  <c:v>2416.9921899999999</c:v>
                </c:pt>
                <c:pt idx="7094">
                  <c:v>2419.4335900000019</c:v>
                </c:pt>
                <c:pt idx="7095">
                  <c:v>2416.9921899999999</c:v>
                </c:pt>
                <c:pt idx="7096">
                  <c:v>2416.9921899999999</c:v>
                </c:pt>
                <c:pt idx="7097">
                  <c:v>2416.9921899999999</c:v>
                </c:pt>
                <c:pt idx="7098">
                  <c:v>2416.9921899999999</c:v>
                </c:pt>
                <c:pt idx="7099">
                  <c:v>2419.4335900000019</c:v>
                </c:pt>
                <c:pt idx="7100">
                  <c:v>2416.9921899999999</c:v>
                </c:pt>
                <c:pt idx="7101">
                  <c:v>2416.9921899999999</c:v>
                </c:pt>
                <c:pt idx="7102">
                  <c:v>2416.9921899999999</c:v>
                </c:pt>
                <c:pt idx="7103">
                  <c:v>2416.9921899999999</c:v>
                </c:pt>
                <c:pt idx="7104">
                  <c:v>2416.9921899999999</c:v>
                </c:pt>
                <c:pt idx="7105">
                  <c:v>2416.9921899999999</c:v>
                </c:pt>
                <c:pt idx="7106">
                  <c:v>2416.9921899999999</c:v>
                </c:pt>
                <c:pt idx="7107">
                  <c:v>2416.9921899999999</c:v>
                </c:pt>
                <c:pt idx="7108">
                  <c:v>2416.9921899999999</c:v>
                </c:pt>
                <c:pt idx="7109">
                  <c:v>2416.9921899999999</c:v>
                </c:pt>
                <c:pt idx="7110">
                  <c:v>2416.9921899999999</c:v>
                </c:pt>
                <c:pt idx="7111">
                  <c:v>2416.9921899999999</c:v>
                </c:pt>
                <c:pt idx="7112">
                  <c:v>2416.9921899999999</c:v>
                </c:pt>
                <c:pt idx="7113">
                  <c:v>2416.9921899999999</c:v>
                </c:pt>
                <c:pt idx="7114">
                  <c:v>2416.9921899999999</c:v>
                </c:pt>
                <c:pt idx="7115">
                  <c:v>2416.9921899999999</c:v>
                </c:pt>
                <c:pt idx="7116">
                  <c:v>2416.9921899999999</c:v>
                </c:pt>
                <c:pt idx="7117">
                  <c:v>2416.9921899999999</c:v>
                </c:pt>
                <c:pt idx="7118">
                  <c:v>2416.9921899999999</c:v>
                </c:pt>
                <c:pt idx="7119">
                  <c:v>2416.9921899999999</c:v>
                </c:pt>
                <c:pt idx="7120">
                  <c:v>2416.9921899999999</c:v>
                </c:pt>
                <c:pt idx="7121">
                  <c:v>2416.9921899999999</c:v>
                </c:pt>
                <c:pt idx="7122">
                  <c:v>2416.9921899999999</c:v>
                </c:pt>
                <c:pt idx="7123">
                  <c:v>2416.9921899999999</c:v>
                </c:pt>
                <c:pt idx="7124">
                  <c:v>2416.9921899999999</c:v>
                </c:pt>
                <c:pt idx="7125">
                  <c:v>2416.9921899999999</c:v>
                </c:pt>
                <c:pt idx="7126">
                  <c:v>2416.9921899999999</c:v>
                </c:pt>
                <c:pt idx="7127">
                  <c:v>2416.9921899999999</c:v>
                </c:pt>
                <c:pt idx="7128">
                  <c:v>2416.9921899999999</c:v>
                </c:pt>
                <c:pt idx="7129">
                  <c:v>2416.9921899999999</c:v>
                </c:pt>
                <c:pt idx="7130">
                  <c:v>2414.55078</c:v>
                </c:pt>
                <c:pt idx="7131">
                  <c:v>2416.9921899999999</c:v>
                </c:pt>
                <c:pt idx="7132">
                  <c:v>2416.9921899999999</c:v>
                </c:pt>
                <c:pt idx="7133">
                  <c:v>2416.9921899999999</c:v>
                </c:pt>
                <c:pt idx="7134">
                  <c:v>2416.9921899999999</c:v>
                </c:pt>
                <c:pt idx="7135">
                  <c:v>2416.9921899999999</c:v>
                </c:pt>
                <c:pt idx="7136">
                  <c:v>2416.9921899999999</c:v>
                </c:pt>
                <c:pt idx="7137">
                  <c:v>2416.9921899999999</c:v>
                </c:pt>
                <c:pt idx="7138">
                  <c:v>2416.9921899999999</c:v>
                </c:pt>
                <c:pt idx="7139">
                  <c:v>2419.4335900000019</c:v>
                </c:pt>
                <c:pt idx="7140">
                  <c:v>2416.9921899999999</c:v>
                </c:pt>
                <c:pt idx="7141">
                  <c:v>2416.9921899999999</c:v>
                </c:pt>
                <c:pt idx="7142">
                  <c:v>2416.9921899999999</c:v>
                </c:pt>
                <c:pt idx="7143">
                  <c:v>2416.9921899999999</c:v>
                </c:pt>
                <c:pt idx="7144">
                  <c:v>2416.9921899999999</c:v>
                </c:pt>
                <c:pt idx="7145">
                  <c:v>2416.9921899999999</c:v>
                </c:pt>
                <c:pt idx="7146">
                  <c:v>2416.9921899999999</c:v>
                </c:pt>
                <c:pt idx="7147">
                  <c:v>2416.9921899999999</c:v>
                </c:pt>
                <c:pt idx="7148">
                  <c:v>2416.9921899999999</c:v>
                </c:pt>
                <c:pt idx="7149">
                  <c:v>2416.9921899999999</c:v>
                </c:pt>
                <c:pt idx="7150">
                  <c:v>2416.9921899999999</c:v>
                </c:pt>
                <c:pt idx="7151">
                  <c:v>2416.9921899999999</c:v>
                </c:pt>
                <c:pt idx="7152">
                  <c:v>2416.9921899999999</c:v>
                </c:pt>
                <c:pt idx="7153">
                  <c:v>2416.9921899999999</c:v>
                </c:pt>
                <c:pt idx="7154">
                  <c:v>2416.9921899999999</c:v>
                </c:pt>
                <c:pt idx="7155">
                  <c:v>2416.9921899999999</c:v>
                </c:pt>
                <c:pt idx="7156">
                  <c:v>2414.55078</c:v>
                </c:pt>
                <c:pt idx="7157">
                  <c:v>2416.9921899999999</c:v>
                </c:pt>
                <c:pt idx="7158">
                  <c:v>2416.9921899999999</c:v>
                </c:pt>
                <c:pt idx="7159">
                  <c:v>2416.9921899999999</c:v>
                </c:pt>
                <c:pt idx="7160">
                  <c:v>2416.9921899999999</c:v>
                </c:pt>
                <c:pt idx="7161">
                  <c:v>2416.9921899999999</c:v>
                </c:pt>
                <c:pt idx="7162">
                  <c:v>2416.9921899999999</c:v>
                </c:pt>
                <c:pt idx="7163">
                  <c:v>2416.9921899999999</c:v>
                </c:pt>
                <c:pt idx="7164">
                  <c:v>2416.9921899999999</c:v>
                </c:pt>
                <c:pt idx="7165">
                  <c:v>2414.55078</c:v>
                </c:pt>
                <c:pt idx="7166">
                  <c:v>2416.9921899999999</c:v>
                </c:pt>
                <c:pt idx="7167">
                  <c:v>2416.9921899999999</c:v>
                </c:pt>
                <c:pt idx="7168">
                  <c:v>2416.9921899999999</c:v>
                </c:pt>
                <c:pt idx="7169">
                  <c:v>2416.9921899999999</c:v>
                </c:pt>
                <c:pt idx="7170">
                  <c:v>2416.9921899999999</c:v>
                </c:pt>
                <c:pt idx="7171">
                  <c:v>2416.9921899999999</c:v>
                </c:pt>
                <c:pt idx="7172">
                  <c:v>2416.9921899999999</c:v>
                </c:pt>
                <c:pt idx="7173">
                  <c:v>2416.9921899999999</c:v>
                </c:pt>
                <c:pt idx="7174">
                  <c:v>2416.9921899999999</c:v>
                </c:pt>
                <c:pt idx="7175">
                  <c:v>2416.9921899999999</c:v>
                </c:pt>
                <c:pt idx="7176">
                  <c:v>2416.9921899999999</c:v>
                </c:pt>
                <c:pt idx="7177">
                  <c:v>2416.9921899999999</c:v>
                </c:pt>
                <c:pt idx="7178">
                  <c:v>2416.9921899999999</c:v>
                </c:pt>
                <c:pt idx="7179">
                  <c:v>2416.9921899999999</c:v>
                </c:pt>
                <c:pt idx="7180">
                  <c:v>2416.9921899999999</c:v>
                </c:pt>
                <c:pt idx="7181">
                  <c:v>2416.9921899999999</c:v>
                </c:pt>
                <c:pt idx="7182">
                  <c:v>2416.9921899999999</c:v>
                </c:pt>
                <c:pt idx="7183">
                  <c:v>2416.9921899999999</c:v>
                </c:pt>
                <c:pt idx="7184">
                  <c:v>2416.9921899999999</c:v>
                </c:pt>
                <c:pt idx="7185">
                  <c:v>2416.9921899999999</c:v>
                </c:pt>
                <c:pt idx="7186">
                  <c:v>2414.55078</c:v>
                </c:pt>
                <c:pt idx="7187">
                  <c:v>2416.9921899999999</c:v>
                </c:pt>
                <c:pt idx="7188">
                  <c:v>2419.4335900000019</c:v>
                </c:pt>
                <c:pt idx="7189">
                  <c:v>2416.9921899999999</c:v>
                </c:pt>
                <c:pt idx="7190">
                  <c:v>2416.9921899999999</c:v>
                </c:pt>
                <c:pt idx="7191">
                  <c:v>2416.9921899999999</c:v>
                </c:pt>
                <c:pt idx="7192">
                  <c:v>2416.9921899999999</c:v>
                </c:pt>
                <c:pt idx="7193">
                  <c:v>2416.9921899999999</c:v>
                </c:pt>
                <c:pt idx="7194">
                  <c:v>2416.9921899999999</c:v>
                </c:pt>
                <c:pt idx="7195">
                  <c:v>2416.9921899999999</c:v>
                </c:pt>
                <c:pt idx="7196">
                  <c:v>2416.9921899999999</c:v>
                </c:pt>
                <c:pt idx="7197">
                  <c:v>2419.4335900000019</c:v>
                </c:pt>
                <c:pt idx="7198">
                  <c:v>2416.9921899999999</c:v>
                </c:pt>
                <c:pt idx="7199">
                  <c:v>2416.9921899999999</c:v>
                </c:pt>
                <c:pt idx="7200">
                  <c:v>2416.9921899999999</c:v>
                </c:pt>
                <c:pt idx="7201">
                  <c:v>2416.9921899999999</c:v>
                </c:pt>
                <c:pt idx="7202">
                  <c:v>2416.9921899999999</c:v>
                </c:pt>
                <c:pt idx="7203">
                  <c:v>2416.9921899999999</c:v>
                </c:pt>
                <c:pt idx="7204">
                  <c:v>2416.9921899999999</c:v>
                </c:pt>
                <c:pt idx="7205">
                  <c:v>2416.9921899999999</c:v>
                </c:pt>
                <c:pt idx="7206">
                  <c:v>2416.9921899999999</c:v>
                </c:pt>
                <c:pt idx="7207">
                  <c:v>2416.9921899999999</c:v>
                </c:pt>
                <c:pt idx="7208">
                  <c:v>2416.9921899999999</c:v>
                </c:pt>
                <c:pt idx="7209">
                  <c:v>2416.9921899999999</c:v>
                </c:pt>
                <c:pt idx="7210">
                  <c:v>2416.9921899999999</c:v>
                </c:pt>
                <c:pt idx="7211">
                  <c:v>2416.9921899999999</c:v>
                </c:pt>
                <c:pt idx="7212">
                  <c:v>2416.9921899999999</c:v>
                </c:pt>
                <c:pt idx="7213">
                  <c:v>2416.9921899999999</c:v>
                </c:pt>
                <c:pt idx="7214">
                  <c:v>2416.9921899999999</c:v>
                </c:pt>
                <c:pt idx="7215">
                  <c:v>2416.9921899999999</c:v>
                </c:pt>
                <c:pt idx="7216">
                  <c:v>2416.9921899999999</c:v>
                </c:pt>
                <c:pt idx="7217">
                  <c:v>2416.9921899999999</c:v>
                </c:pt>
                <c:pt idx="7218">
                  <c:v>2416.9921899999999</c:v>
                </c:pt>
                <c:pt idx="7219">
                  <c:v>2416.9921899999999</c:v>
                </c:pt>
                <c:pt idx="7220">
                  <c:v>2416.9921899999999</c:v>
                </c:pt>
                <c:pt idx="7221">
                  <c:v>2416.9921899999999</c:v>
                </c:pt>
                <c:pt idx="7222">
                  <c:v>2416.9921899999999</c:v>
                </c:pt>
                <c:pt idx="7223">
                  <c:v>2416.9921899999999</c:v>
                </c:pt>
                <c:pt idx="7224">
                  <c:v>2416.9921899999999</c:v>
                </c:pt>
                <c:pt idx="7225">
                  <c:v>2416.9921899999999</c:v>
                </c:pt>
                <c:pt idx="7226">
                  <c:v>2416.9921899999999</c:v>
                </c:pt>
                <c:pt idx="7227">
                  <c:v>2416.9921899999999</c:v>
                </c:pt>
                <c:pt idx="7228">
                  <c:v>2416.9921899999999</c:v>
                </c:pt>
                <c:pt idx="7229">
                  <c:v>2416.9921899999999</c:v>
                </c:pt>
                <c:pt idx="7230">
                  <c:v>2416.9921899999999</c:v>
                </c:pt>
                <c:pt idx="7231">
                  <c:v>2416.9921899999999</c:v>
                </c:pt>
                <c:pt idx="7232">
                  <c:v>2416.9921899999999</c:v>
                </c:pt>
                <c:pt idx="7233">
                  <c:v>2419.4335900000019</c:v>
                </c:pt>
                <c:pt idx="7234">
                  <c:v>2416.9921899999999</c:v>
                </c:pt>
                <c:pt idx="7235">
                  <c:v>2416.9921899999999</c:v>
                </c:pt>
                <c:pt idx="7236">
                  <c:v>2416.9921899999999</c:v>
                </c:pt>
                <c:pt idx="7237">
                  <c:v>2416.9921899999999</c:v>
                </c:pt>
                <c:pt idx="7238">
                  <c:v>2416.9921899999999</c:v>
                </c:pt>
                <c:pt idx="7239">
                  <c:v>2416.9921899999999</c:v>
                </c:pt>
                <c:pt idx="7240">
                  <c:v>2416.9921899999999</c:v>
                </c:pt>
                <c:pt idx="7241">
                  <c:v>2416.9921899999999</c:v>
                </c:pt>
                <c:pt idx="7242">
                  <c:v>2414.55078</c:v>
                </c:pt>
                <c:pt idx="7243">
                  <c:v>2416.9921899999999</c:v>
                </c:pt>
                <c:pt idx="7244">
                  <c:v>2416.9921899999999</c:v>
                </c:pt>
                <c:pt idx="7245">
                  <c:v>2416.9921899999999</c:v>
                </c:pt>
                <c:pt idx="7246">
                  <c:v>2419.4335900000019</c:v>
                </c:pt>
                <c:pt idx="7247">
                  <c:v>2416.9921899999999</c:v>
                </c:pt>
                <c:pt idx="7248">
                  <c:v>2416.9921899999999</c:v>
                </c:pt>
                <c:pt idx="7249">
                  <c:v>2416.9921899999999</c:v>
                </c:pt>
                <c:pt idx="7250">
                  <c:v>2416.9921899999999</c:v>
                </c:pt>
                <c:pt idx="7251">
                  <c:v>2416.9921899999999</c:v>
                </c:pt>
                <c:pt idx="7252">
                  <c:v>2416.9921899999999</c:v>
                </c:pt>
                <c:pt idx="7253">
                  <c:v>2416.9921899999999</c:v>
                </c:pt>
                <c:pt idx="7254">
                  <c:v>2416.9921899999999</c:v>
                </c:pt>
                <c:pt idx="7255">
                  <c:v>2416.9921899999999</c:v>
                </c:pt>
                <c:pt idx="7256">
                  <c:v>2416.9921899999999</c:v>
                </c:pt>
                <c:pt idx="7257">
                  <c:v>2416.9921899999999</c:v>
                </c:pt>
                <c:pt idx="7258">
                  <c:v>2416.9921899999999</c:v>
                </c:pt>
                <c:pt idx="7259">
                  <c:v>2416.9921899999999</c:v>
                </c:pt>
                <c:pt idx="7260">
                  <c:v>2416.9921899999999</c:v>
                </c:pt>
                <c:pt idx="7261">
                  <c:v>2416.9921899999999</c:v>
                </c:pt>
                <c:pt idx="7262">
                  <c:v>2416.9921899999999</c:v>
                </c:pt>
                <c:pt idx="7263">
                  <c:v>2416.9921899999999</c:v>
                </c:pt>
                <c:pt idx="7264">
                  <c:v>2416.9921899999999</c:v>
                </c:pt>
                <c:pt idx="7265">
                  <c:v>2416.9921899999999</c:v>
                </c:pt>
                <c:pt idx="7266">
                  <c:v>2416.9921899999999</c:v>
                </c:pt>
                <c:pt idx="7267">
                  <c:v>2416.9921899999999</c:v>
                </c:pt>
                <c:pt idx="7268">
                  <c:v>2414.55078</c:v>
                </c:pt>
                <c:pt idx="7269">
                  <c:v>2416.9921899999999</c:v>
                </c:pt>
                <c:pt idx="7270">
                  <c:v>2416.9921899999999</c:v>
                </c:pt>
                <c:pt idx="7271">
                  <c:v>2416.9921899999999</c:v>
                </c:pt>
                <c:pt idx="7272">
                  <c:v>2416.9921899999999</c:v>
                </c:pt>
                <c:pt idx="7273">
                  <c:v>2416.9921899999999</c:v>
                </c:pt>
                <c:pt idx="7274">
                  <c:v>2416.9921899999999</c:v>
                </c:pt>
                <c:pt idx="7275">
                  <c:v>2416.9921899999999</c:v>
                </c:pt>
                <c:pt idx="7276">
                  <c:v>2416.9921899999999</c:v>
                </c:pt>
                <c:pt idx="7277">
                  <c:v>2416.9921899999999</c:v>
                </c:pt>
                <c:pt idx="7278">
                  <c:v>2416.9921899999999</c:v>
                </c:pt>
                <c:pt idx="7279">
                  <c:v>2416.9921899999999</c:v>
                </c:pt>
                <c:pt idx="7280">
                  <c:v>2416.9921899999999</c:v>
                </c:pt>
                <c:pt idx="7281">
                  <c:v>2416.9921899999999</c:v>
                </c:pt>
                <c:pt idx="7282">
                  <c:v>2416.9921899999999</c:v>
                </c:pt>
                <c:pt idx="7283">
                  <c:v>2416.9921899999999</c:v>
                </c:pt>
                <c:pt idx="7284">
                  <c:v>2416.9921899999999</c:v>
                </c:pt>
                <c:pt idx="7285">
                  <c:v>2416.9921899999999</c:v>
                </c:pt>
                <c:pt idx="7286">
                  <c:v>2416.9921899999999</c:v>
                </c:pt>
                <c:pt idx="7287">
                  <c:v>2416.9921899999999</c:v>
                </c:pt>
                <c:pt idx="7288">
                  <c:v>2416.9921899999999</c:v>
                </c:pt>
                <c:pt idx="7289">
                  <c:v>2416.9921899999999</c:v>
                </c:pt>
                <c:pt idx="7290">
                  <c:v>2416.9921899999999</c:v>
                </c:pt>
                <c:pt idx="7291">
                  <c:v>2416.9921899999999</c:v>
                </c:pt>
                <c:pt idx="7292">
                  <c:v>2416.9921899999999</c:v>
                </c:pt>
                <c:pt idx="7293">
                  <c:v>2416.9921899999999</c:v>
                </c:pt>
                <c:pt idx="7294">
                  <c:v>2414.55078</c:v>
                </c:pt>
                <c:pt idx="7295">
                  <c:v>2416.9921899999999</c:v>
                </c:pt>
                <c:pt idx="7296">
                  <c:v>2416.9921899999999</c:v>
                </c:pt>
                <c:pt idx="7297">
                  <c:v>2416.9921899999999</c:v>
                </c:pt>
                <c:pt idx="7298">
                  <c:v>2416.9921899999999</c:v>
                </c:pt>
                <c:pt idx="7299">
                  <c:v>2416.9921899999999</c:v>
                </c:pt>
                <c:pt idx="7300">
                  <c:v>2416.9921899999999</c:v>
                </c:pt>
                <c:pt idx="7301">
                  <c:v>2416.9921899999999</c:v>
                </c:pt>
                <c:pt idx="7302">
                  <c:v>2416.9921899999999</c:v>
                </c:pt>
                <c:pt idx="7303">
                  <c:v>2416.9921899999999</c:v>
                </c:pt>
                <c:pt idx="7304">
                  <c:v>2416.9921899999999</c:v>
                </c:pt>
                <c:pt idx="7305">
                  <c:v>2416.9921899999999</c:v>
                </c:pt>
                <c:pt idx="7306">
                  <c:v>2416.9921899999999</c:v>
                </c:pt>
                <c:pt idx="7307">
                  <c:v>2416.9921899999999</c:v>
                </c:pt>
                <c:pt idx="7308">
                  <c:v>2416.9921899999999</c:v>
                </c:pt>
                <c:pt idx="7309">
                  <c:v>2416.9921899999999</c:v>
                </c:pt>
                <c:pt idx="7310">
                  <c:v>2414.55078</c:v>
                </c:pt>
                <c:pt idx="7311">
                  <c:v>2416.9921899999999</c:v>
                </c:pt>
                <c:pt idx="7312">
                  <c:v>2416.9921899999999</c:v>
                </c:pt>
                <c:pt idx="7313">
                  <c:v>2416.9921899999999</c:v>
                </c:pt>
                <c:pt idx="7314">
                  <c:v>2416.9921899999999</c:v>
                </c:pt>
                <c:pt idx="7315">
                  <c:v>2416.9921899999999</c:v>
                </c:pt>
                <c:pt idx="7316">
                  <c:v>2416.9921899999999</c:v>
                </c:pt>
                <c:pt idx="7317">
                  <c:v>2416.9921899999999</c:v>
                </c:pt>
                <c:pt idx="7318">
                  <c:v>2416.9921899999999</c:v>
                </c:pt>
                <c:pt idx="7319">
                  <c:v>2416.9921899999999</c:v>
                </c:pt>
                <c:pt idx="7320">
                  <c:v>2416.9921899999999</c:v>
                </c:pt>
                <c:pt idx="7321">
                  <c:v>2416.9921899999999</c:v>
                </c:pt>
                <c:pt idx="7322">
                  <c:v>2416.9921899999999</c:v>
                </c:pt>
                <c:pt idx="7323">
                  <c:v>2416.9921899999999</c:v>
                </c:pt>
                <c:pt idx="7324">
                  <c:v>2416.9921899999999</c:v>
                </c:pt>
                <c:pt idx="7325">
                  <c:v>2416.9921899999999</c:v>
                </c:pt>
                <c:pt idx="7326">
                  <c:v>2416.9921899999999</c:v>
                </c:pt>
                <c:pt idx="7327">
                  <c:v>2416.9921899999999</c:v>
                </c:pt>
                <c:pt idx="7328">
                  <c:v>2416.9921899999999</c:v>
                </c:pt>
                <c:pt idx="7329">
                  <c:v>2416.9921899999999</c:v>
                </c:pt>
                <c:pt idx="7330">
                  <c:v>2416.9921899999999</c:v>
                </c:pt>
                <c:pt idx="7331">
                  <c:v>2416.9921899999999</c:v>
                </c:pt>
                <c:pt idx="7332">
                  <c:v>2416.9921899999999</c:v>
                </c:pt>
                <c:pt idx="7333">
                  <c:v>2416.9921899999999</c:v>
                </c:pt>
                <c:pt idx="7334">
                  <c:v>2416.9921899999999</c:v>
                </c:pt>
                <c:pt idx="7335">
                  <c:v>2416.9921899999999</c:v>
                </c:pt>
                <c:pt idx="7336">
                  <c:v>2414.55078</c:v>
                </c:pt>
                <c:pt idx="7337">
                  <c:v>2416.9921899999999</c:v>
                </c:pt>
                <c:pt idx="7338">
                  <c:v>2416.9921899999999</c:v>
                </c:pt>
                <c:pt idx="7339">
                  <c:v>2416.9921899999999</c:v>
                </c:pt>
                <c:pt idx="7340">
                  <c:v>2416.9921899999999</c:v>
                </c:pt>
                <c:pt idx="7341">
                  <c:v>2416.9921899999999</c:v>
                </c:pt>
                <c:pt idx="7342">
                  <c:v>2419.4335900000019</c:v>
                </c:pt>
                <c:pt idx="7343">
                  <c:v>2416.9921899999999</c:v>
                </c:pt>
                <c:pt idx="7344">
                  <c:v>2416.9921899999999</c:v>
                </c:pt>
                <c:pt idx="7345">
                  <c:v>2416.9921899999999</c:v>
                </c:pt>
                <c:pt idx="7346">
                  <c:v>2416.9921899999999</c:v>
                </c:pt>
                <c:pt idx="7347">
                  <c:v>2416.9921899999999</c:v>
                </c:pt>
                <c:pt idx="7348">
                  <c:v>2416.9921899999999</c:v>
                </c:pt>
                <c:pt idx="7349">
                  <c:v>2416.9921899999999</c:v>
                </c:pt>
                <c:pt idx="7350">
                  <c:v>2416.9921899999999</c:v>
                </c:pt>
                <c:pt idx="7351">
                  <c:v>2416.9921899999999</c:v>
                </c:pt>
                <c:pt idx="7352">
                  <c:v>2416.9921899999999</c:v>
                </c:pt>
                <c:pt idx="7353">
                  <c:v>2416.9921899999999</c:v>
                </c:pt>
                <c:pt idx="7354">
                  <c:v>2416.9921899999999</c:v>
                </c:pt>
                <c:pt idx="7355">
                  <c:v>2416.9921899999999</c:v>
                </c:pt>
                <c:pt idx="7356">
                  <c:v>2416.9921899999999</c:v>
                </c:pt>
                <c:pt idx="7357">
                  <c:v>2416.9921899999999</c:v>
                </c:pt>
                <c:pt idx="7358">
                  <c:v>2416.9921899999999</c:v>
                </c:pt>
                <c:pt idx="7359">
                  <c:v>2416.9921899999999</c:v>
                </c:pt>
                <c:pt idx="7360">
                  <c:v>2416.9921899999999</c:v>
                </c:pt>
                <c:pt idx="7361">
                  <c:v>2416.9921899999999</c:v>
                </c:pt>
                <c:pt idx="7362">
                  <c:v>2416.9921899999999</c:v>
                </c:pt>
                <c:pt idx="7363">
                  <c:v>2416.9921899999999</c:v>
                </c:pt>
                <c:pt idx="7364">
                  <c:v>2416.9921899999999</c:v>
                </c:pt>
                <c:pt idx="7365">
                  <c:v>2416.9921899999999</c:v>
                </c:pt>
                <c:pt idx="7366">
                  <c:v>2416.9921899999999</c:v>
                </c:pt>
                <c:pt idx="7367">
                  <c:v>2416.9921899999999</c:v>
                </c:pt>
                <c:pt idx="7368">
                  <c:v>2416.9921899999999</c:v>
                </c:pt>
                <c:pt idx="7369">
                  <c:v>2416.9921899999999</c:v>
                </c:pt>
                <c:pt idx="7370">
                  <c:v>2416.9921899999999</c:v>
                </c:pt>
                <c:pt idx="7371">
                  <c:v>2416.9921899999999</c:v>
                </c:pt>
                <c:pt idx="7372">
                  <c:v>2416.9921899999999</c:v>
                </c:pt>
                <c:pt idx="7373">
                  <c:v>2416.9921899999999</c:v>
                </c:pt>
                <c:pt idx="7374">
                  <c:v>2416.9921899999999</c:v>
                </c:pt>
                <c:pt idx="7375">
                  <c:v>2416.9921899999999</c:v>
                </c:pt>
                <c:pt idx="7376">
                  <c:v>2416.9921899999999</c:v>
                </c:pt>
                <c:pt idx="7377">
                  <c:v>2416.9921899999999</c:v>
                </c:pt>
                <c:pt idx="7378">
                  <c:v>2416.9921899999999</c:v>
                </c:pt>
                <c:pt idx="7379">
                  <c:v>2416.9921899999999</c:v>
                </c:pt>
                <c:pt idx="7380">
                  <c:v>2416.9921899999999</c:v>
                </c:pt>
                <c:pt idx="7381">
                  <c:v>2416.9921899999999</c:v>
                </c:pt>
                <c:pt idx="7382">
                  <c:v>2416.9921899999999</c:v>
                </c:pt>
                <c:pt idx="7383">
                  <c:v>2416.9921899999999</c:v>
                </c:pt>
                <c:pt idx="7384">
                  <c:v>2416.9921899999999</c:v>
                </c:pt>
                <c:pt idx="7385">
                  <c:v>2416.9921899999999</c:v>
                </c:pt>
                <c:pt idx="7386">
                  <c:v>2416.9921899999999</c:v>
                </c:pt>
                <c:pt idx="7387">
                  <c:v>2416.9921899999999</c:v>
                </c:pt>
                <c:pt idx="7388">
                  <c:v>2416.9921899999999</c:v>
                </c:pt>
                <c:pt idx="7389">
                  <c:v>2416.9921899999999</c:v>
                </c:pt>
                <c:pt idx="7390">
                  <c:v>2416.9921899999999</c:v>
                </c:pt>
                <c:pt idx="7391">
                  <c:v>2416.9921899999999</c:v>
                </c:pt>
                <c:pt idx="7392">
                  <c:v>2416.9921899999999</c:v>
                </c:pt>
                <c:pt idx="7393">
                  <c:v>2416.9921899999999</c:v>
                </c:pt>
                <c:pt idx="7394">
                  <c:v>2416.9921899999999</c:v>
                </c:pt>
                <c:pt idx="7395">
                  <c:v>2416.9921899999999</c:v>
                </c:pt>
                <c:pt idx="7396">
                  <c:v>2416.9921899999999</c:v>
                </c:pt>
                <c:pt idx="7397">
                  <c:v>2416.9921899999999</c:v>
                </c:pt>
                <c:pt idx="7398">
                  <c:v>2416.9921899999999</c:v>
                </c:pt>
                <c:pt idx="7399">
                  <c:v>2416.9921899999999</c:v>
                </c:pt>
                <c:pt idx="7400">
                  <c:v>2416.9921899999999</c:v>
                </c:pt>
                <c:pt idx="7401">
                  <c:v>2416.9921899999999</c:v>
                </c:pt>
                <c:pt idx="7402">
                  <c:v>2416.9921899999999</c:v>
                </c:pt>
                <c:pt idx="7403">
                  <c:v>2416.9921899999999</c:v>
                </c:pt>
                <c:pt idx="7404">
                  <c:v>2416.9921899999999</c:v>
                </c:pt>
                <c:pt idx="7405">
                  <c:v>2416.9921899999999</c:v>
                </c:pt>
                <c:pt idx="7406">
                  <c:v>2416.9921899999999</c:v>
                </c:pt>
                <c:pt idx="7407">
                  <c:v>2416.9921899999999</c:v>
                </c:pt>
                <c:pt idx="7408">
                  <c:v>2416.9921899999999</c:v>
                </c:pt>
                <c:pt idx="7409">
                  <c:v>2416.9921899999999</c:v>
                </c:pt>
                <c:pt idx="7410">
                  <c:v>2416.9921899999999</c:v>
                </c:pt>
                <c:pt idx="7411">
                  <c:v>2416.9921899999999</c:v>
                </c:pt>
                <c:pt idx="7412">
                  <c:v>2416.9921899999999</c:v>
                </c:pt>
                <c:pt idx="7413">
                  <c:v>2416.9921899999999</c:v>
                </c:pt>
                <c:pt idx="7414">
                  <c:v>2416.9921899999999</c:v>
                </c:pt>
                <c:pt idx="7415">
                  <c:v>2416.9921899999999</c:v>
                </c:pt>
                <c:pt idx="7416">
                  <c:v>2416.9921899999999</c:v>
                </c:pt>
                <c:pt idx="7417">
                  <c:v>2416.9921899999999</c:v>
                </c:pt>
                <c:pt idx="7418">
                  <c:v>2416.9921899999999</c:v>
                </c:pt>
                <c:pt idx="7419">
                  <c:v>2416.9921899999999</c:v>
                </c:pt>
                <c:pt idx="7420">
                  <c:v>2416.9921899999999</c:v>
                </c:pt>
                <c:pt idx="7421">
                  <c:v>2416.9921899999999</c:v>
                </c:pt>
                <c:pt idx="7422">
                  <c:v>2416.9921899999999</c:v>
                </c:pt>
                <c:pt idx="7423">
                  <c:v>2416.9921899999999</c:v>
                </c:pt>
                <c:pt idx="7424">
                  <c:v>2414.55078</c:v>
                </c:pt>
                <c:pt idx="7425">
                  <c:v>2416.9921899999999</c:v>
                </c:pt>
                <c:pt idx="7426">
                  <c:v>2416.9921899999999</c:v>
                </c:pt>
                <c:pt idx="7427">
                  <c:v>2416.9921899999999</c:v>
                </c:pt>
                <c:pt idx="7428">
                  <c:v>2416.9921899999999</c:v>
                </c:pt>
                <c:pt idx="7429">
                  <c:v>2416.9921899999999</c:v>
                </c:pt>
                <c:pt idx="7430">
                  <c:v>2416.9921899999999</c:v>
                </c:pt>
                <c:pt idx="7431">
                  <c:v>2416.9921899999999</c:v>
                </c:pt>
                <c:pt idx="7432">
                  <c:v>2416.9921899999999</c:v>
                </c:pt>
                <c:pt idx="7433">
                  <c:v>2416.9921899999999</c:v>
                </c:pt>
                <c:pt idx="7434">
                  <c:v>2416.9921899999999</c:v>
                </c:pt>
                <c:pt idx="7435">
                  <c:v>2416.9921899999999</c:v>
                </c:pt>
                <c:pt idx="7436">
                  <c:v>2416.9921899999999</c:v>
                </c:pt>
                <c:pt idx="7437">
                  <c:v>2416.9921899999999</c:v>
                </c:pt>
                <c:pt idx="7438">
                  <c:v>2416.9921899999999</c:v>
                </c:pt>
                <c:pt idx="7439">
                  <c:v>2416.9921899999999</c:v>
                </c:pt>
                <c:pt idx="7440">
                  <c:v>2416.9921899999999</c:v>
                </c:pt>
                <c:pt idx="7441">
                  <c:v>2419.4335900000019</c:v>
                </c:pt>
                <c:pt idx="7442">
                  <c:v>2416.9921899999999</c:v>
                </c:pt>
                <c:pt idx="7443">
                  <c:v>2416.9921899999999</c:v>
                </c:pt>
                <c:pt idx="7444">
                  <c:v>2416.9921899999999</c:v>
                </c:pt>
                <c:pt idx="7445">
                  <c:v>2416.9921899999999</c:v>
                </c:pt>
                <c:pt idx="7446">
                  <c:v>2414.55078</c:v>
                </c:pt>
                <c:pt idx="7447">
                  <c:v>2416.9921899999999</c:v>
                </c:pt>
                <c:pt idx="7448">
                  <c:v>2416.9921899999999</c:v>
                </c:pt>
                <c:pt idx="7449">
                  <c:v>2416.9921899999999</c:v>
                </c:pt>
                <c:pt idx="7450">
                  <c:v>2416.9921899999999</c:v>
                </c:pt>
                <c:pt idx="7451">
                  <c:v>2416.9921899999999</c:v>
                </c:pt>
                <c:pt idx="7452">
                  <c:v>2416.9921899999999</c:v>
                </c:pt>
                <c:pt idx="7453">
                  <c:v>2416.9921899999999</c:v>
                </c:pt>
                <c:pt idx="7454">
                  <c:v>2416.9921899999999</c:v>
                </c:pt>
                <c:pt idx="7455">
                  <c:v>2416.9921899999999</c:v>
                </c:pt>
                <c:pt idx="7456">
                  <c:v>2416.9921899999999</c:v>
                </c:pt>
                <c:pt idx="7457">
                  <c:v>2416.9921899999999</c:v>
                </c:pt>
                <c:pt idx="7458">
                  <c:v>2416.9921899999999</c:v>
                </c:pt>
                <c:pt idx="7459">
                  <c:v>2416.9921899999999</c:v>
                </c:pt>
                <c:pt idx="7460">
                  <c:v>2416.9921899999999</c:v>
                </c:pt>
                <c:pt idx="7461">
                  <c:v>2414.55078</c:v>
                </c:pt>
                <c:pt idx="7462">
                  <c:v>2416.9921899999999</c:v>
                </c:pt>
                <c:pt idx="7463">
                  <c:v>2416.9921899999999</c:v>
                </c:pt>
                <c:pt idx="7464">
                  <c:v>2416.9921899999999</c:v>
                </c:pt>
                <c:pt idx="7465">
                  <c:v>2416.9921899999999</c:v>
                </c:pt>
                <c:pt idx="7466">
                  <c:v>2416.9921899999999</c:v>
                </c:pt>
                <c:pt idx="7467">
                  <c:v>2416.9921899999999</c:v>
                </c:pt>
                <c:pt idx="7468">
                  <c:v>2416.9921899999999</c:v>
                </c:pt>
                <c:pt idx="7469">
                  <c:v>2416.9921899999999</c:v>
                </c:pt>
                <c:pt idx="7470">
                  <c:v>2416.9921899999999</c:v>
                </c:pt>
                <c:pt idx="7471">
                  <c:v>2414.55078</c:v>
                </c:pt>
                <c:pt idx="7472">
                  <c:v>2416.9921899999999</c:v>
                </c:pt>
                <c:pt idx="7473">
                  <c:v>2416.9921899999999</c:v>
                </c:pt>
                <c:pt idx="7474">
                  <c:v>2416.9921899999999</c:v>
                </c:pt>
                <c:pt idx="7475">
                  <c:v>2416.9921899999999</c:v>
                </c:pt>
                <c:pt idx="7476">
                  <c:v>2416.9921899999999</c:v>
                </c:pt>
                <c:pt idx="7477">
                  <c:v>2416.9921899999999</c:v>
                </c:pt>
                <c:pt idx="7478">
                  <c:v>2416.9921899999999</c:v>
                </c:pt>
                <c:pt idx="7479">
                  <c:v>2416.9921899999999</c:v>
                </c:pt>
                <c:pt idx="7480">
                  <c:v>2416.9921899999999</c:v>
                </c:pt>
                <c:pt idx="7481">
                  <c:v>2416.9921899999999</c:v>
                </c:pt>
                <c:pt idx="7482">
                  <c:v>2416.9921899999999</c:v>
                </c:pt>
                <c:pt idx="7483">
                  <c:v>2416.9921899999999</c:v>
                </c:pt>
                <c:pt idx="7484">
                  <c:v>2416.9921899999999</c:v>
                </c:pt>
                <c:pt idx="7485">
                  <c:v>2416.9921899999999</c:v>
                </c:pt>
                <c:pt idx="7486">
                  <c:v>2414.55078</c:v>
                </c:pt>
                <c:pt idx="7487">
                  <c:v>2414.55078</c:v>
                </c:pt>
                <c:pt idx="7488">
                  <c:v>2416.9921899999999</c:v>
                </c:pt>
                <c:pt idx="7489">
                  <c:v>2416.9921899999999</c:v>
                </c:pt>
                <c:pt idx="7490">
                  <c:v>2416.9921899999999</c:v>
                </c:pt>
                <c:pt idx="7491">
                  <c:v>2416.9921899999999</c:v>
                </c:pt>
                <c:pt idx="7492">
                  <c:v>2416.9921899999999</c:v>
                </c:pt>
                <c:pt idx="7493">
                  <c:v>2416.9921899999999</c:v>
                </c:pt>
                <c:pt idx="7494">
                  <c:v>2416.9921899999999</c:v>
                </c:pt>
                <c:pt idx="7495">
                  <c:v>2416.9921899999999</c:v>
                </c:pt>
                <c:pt idx="7496">
                  <c:v>2416.9921899999999</c:v>
                </c:pt>
                <c:pt idx="7497">
                  <c:v>2416.9921899999999</c:v>
                </c:pt>
                <c:pt idx="7498">
                  <c:v>2416.9921899999999</c:v>
                </c:pt>
                <c:pt idx="7499">
                  <c:v>2416.9921899999999</c:v>
                </c:pt>
                <c:pt idx="7500">
                  <c:v>2416.9921899999999</c:v>
                </c:pt>
                <c:pt idx="7501">
                  <c:v>2416.9921899999999</c:v>
                </c:pt>
                <c:pt idx="7502">
                  <c:v>2416.9921899999999</c:v>
                </c:pt>
                <c:pt idx="7503">
                  <c:v>2416.9921899999999</c:v>
                </c:pt>
                <c:pt idx="7504">
                  <c:v>2416.9921899999999</c:v>
                </c:pt>
                <c:pt idx="7505">
                  <c:v>2416.9921899999999</c:v>
                </c:pt>
                <c:pt idx="7506">
                  <c:v>2416.9921899999999</c:v>
                </c:pt>
                <c:pt idx="7507">
                  <c:v>2416.9921899999999</c:v>
                </c:pt>
                <c:pt idx="7508">
                  <c:v>2416.9921899999999</c:v>
                </c:pt>
                <c:pt idx="7509">
                  <c:v>2416.9921899999999</c:v>
                </c:pt>
                <c:pt idx="7510">
                  <c:v>2416.9921899999999</c:v>
                </c:pt>
                <c:pt idx="7511">
                  <c:v>2416.9921899999999</c:v>
                </c:pt>
                <c:pt idx="7512">
                  <c:v>2416.9921899999999</c:v>
                </c:pt>
                <c:pt idx="7513">
                  <c:v>2416.9921899999999</c:v>
                </c:pt>
                <c:pt idx="7514">
                  <c:v>2416.9921899999999</c:v>
                </c:pt>
                <c:pt idx="7515">
                  <c:v>2416.9921899999999</c:v>
                </c:pt>
                <c:pt idx="7516">
                  <c:v>2416.9921899999999</c:v>
                </c:pt>
                <c:pt idx="7517">
                  <c:v>2416.9921899999999</c:v>
                </c:pt>
                <c:pt idx="7518">
                  <c:v>2416.9921899999999</c:v>
                </c:pt>
                <c:pt idx="7519">
                  <c:v>2416.9921899999999</c:v>
                </c:pt>
                <c:pt idx="7520">
                  <c:v>2416.9921899999999</c:v>
                </c:pt>
                <c:pt idx="7521">
                  <c:v>2416.9921899999999</c:v>
                </c:pt>
                <c:pt idx="7522">
                  <c:v>2416.9921899999999</c:v>
                </c:pt>
                <c:pt idx="7523">
                  <c:v>2414.55078</c:v>
                </c:pt>
                <c:pt idx="7524">
                  <c:v>2416.9921899999999</c:v>
                </c:pt>
                <c:pt idx="7525">
                  <c:v>2416.9921899999999</c:v>
                </c:pt>
                <c:pt idx="7526">
                  <c:v>2414.55078</c:v>
                </c:pt>
                <c:pt idx="7527">
                  <c:v>2416.9921899999999</c:v>
                </c:pt>
                <c:pt idx="7528">
                  <c:v>2416.9921899999999</c:v>
                </c:pt>
                <c:pt idx="7529">
                  <c:v>2416.9921899999999</c:v>
                </c:pt>
                <c:pt idx="7530">
                  <c:v>2416.9921899999999</c:v>
                </c:pt>
                <c:pt idx="7531">
                  <c:v>2416.9921899999999</c:v>
                </c:pt>
                <c:pt idx="7532">
                  <c:v>2416.9921899999999</c:v>
                </c:pt>
                <c:pt idx="7533">
                  <c:v>2416.9921899999999</c:v>
                </c:pt>
                <c:pt idx="7534">
                  <c:v>2416.9921899999999</c:v>
                </c:pt>
                <c:pt idx="7535">
                  <c:v>2416.9921899999999</c:v>
                </c:pt>
                <c:pt idx="7536">
                  <c:v>2416.9921899999999</c:v>
                </c:pt>
                <c:pt idx="7537">
                  <c:v>2416.9921899999999</c:v>
                </c:pt>
                <c:pt idx="7538">
                  <c:v>2416.9921899999999</c:v>
                </c:pt>
                <c:pt idx="7539">
                  <c:v>2416.9921899999999</c:v>
                </c:pt>
                <c:pt idx="7540">
                  <c:v>2416.9921899999999</c:v>
                </c:pt>
                <c:pt idx="7541">
                  <c:v>2416.9921899999999</c:v>
                </c:pt>
                <c:pt idx="7542">
                  <c:v>2416.9921899999999</c:v>
                </c:pt>
                <c:pt idx="7543">
                  <c:v>2416.9921899999999</c:v>
                </c:pt>
                <c:pt idx="7544">
                  <c:v>2416.9921899999999</c:v>
                </c:pt>
                <c:pt idx="7545">
                  <c:v>2416.9921899999999</c:v>
                </c:pt>
                <c:pt idx="7546">
                  <c:v>2416.9921899999999</c:v>
                </c:pt>
                <c:pt idx="7547">
                  <c:v>2416.9921899999999</c:v>
                </c:pt>
                <c:pt idx="7548">
                  <c:v>2416.9921899999999</c:v>
                </c:pt>
                <c:pt idx="7549">
                  <c:v>2416.9921899999999</c:v>
                </c:pt>
                <c:pt idx="7550">
                  <c:v>2416.9921899999999</c:v>
                </c:pt>
                <c:pt idx="7551">
                  <c:v>2416.9921899999999</c:v>
                </c:pt>
                <c:pt idx="7552">
                  <c:v>2416.9921899999999</c:v>
                </c:pt>
                <c:pt idx="7553">
                  <c:v>2416.9921899999999</c:v>
                </c:pt>
                <c:pt idx="7554">
                  <c:v>2416.9921899999999</c:v>
                </c:pt>
                <c:pt idx="7555">
                  <c:v>2416.9921899999999</c:v>
                </c:pt>
                <c:pt idx="7556">
                  <c:v>2416.9921899999999</c:v>
                </c:pt>
                <c:pt idx="7557">
                  <c:v>2416.9921899999999</c:v>
                </c:pt>
                <c:pt idx="7558">
                  <c:v>2416.9921899999999</c:v>
                </c:pt>
                <c:pt idx="7559">
                  <c:v>2416.9921899999999</c:v>
                </c:pt>
                <c:pt idx="7560">
                  <c:v>2416.9921899999999</c:v>
                </c:pt>
                <c:pt idx="7561">
                  <c:v>2419.4335900000019</c:v>
                </c:pt>
                <c:pt idx="7562">
                  <c:v>2416.9921899999999</c:v>
                </c:pt>
                <c:pt idx="7563">
                  <c:v>2414.55078</c:v>
                </c:pt>
                <c:pt idx="7564">
                  <c:v>2416.9921899999999</c:v>
                </c:pt>
                <c:pt idx="7565">
                  <c:v>2416.9921899999999</c:v>
                </c:pt>
                <c:pt idx="7566">
                  <c:v>2416.9921899999999</c:v>
                </c:pt>
                <c:pt idx="7567">
                  <c:v>2416.9921899999999</c:v>
                </c:pt>
                <c:pt idx="7568">
                  <c:v>2416.9921899999999</c:v>
                </c:pt>
                <c:pt idx="7569">
                  <c:v>2416.9921899999999</c:v>
                </c:pt>
                <c:pt idx="7570">
                  <c:v>2416.9921899999999</c:v>
                </c:pt>
                <c:pt idx="7571">
                  <c:v>2416.9921899999999</c:v>
                </c:pt>
                <c:pt idx="7572">
                  <c:v>2416.9921899999999</c:v>
                </c:pt>
                <c:pt idx="7573">
                  <c:v>2416.9921899999999</c:v>
                </c:pt>
                <c:pt idx="7574">
                  <c:v>2416.9921899999999</c:v>
                </c:pt>
                <c:pt idx="7575">
                  <c:v>2416.9921899999999</c:v>
                </c:pt>
                <c:pt idx="7576">
                  <c:v>2416.9921899999999</c:v>
                </c:pt>
                <c:pt idx="7577">
                  <c:v>2414.55078</c:v>
                </c:pt>
                <c:pt idx="7578">
                  <c:v>2416.9921899999999</c:v>
                </c:pt>
                <c:pt idx="7579">
                  <c:v>2416.9921899999999</c:v>
                </c:pt>
                <c:pt idx="7580">
                  <c:v>2414.55078</c:v>
                </c:pt>
                <c:pt idx="7581">
                  <c:v>2416.9921899999999</c:v>
                </c:pt>
                <c:pt idx="7582">
                  <c:v>2416.9921899999999</c:v>
                </c:pt>
                <c:pt idx="7583">
                  <c:v>2416.9921899999999</c:v>
                </c:pt>
                <c:pt idx="7584">
                  <c:v>2416.9921899999999</c:v>
                </c:pt>
                <c:pt idx="7585">
                  <c:v>2416.9921899999999</c:v>
                </c:pt>
                <c:pt idx="7586">
                  <c:v>2416.9921899999999</c:v>
                </c:pt>
                <c:pt idx="7587">
                  <c:v>2416.9921899999999</c:v>
                </c:pt>
                <c:pt idx="7588">
                  <c:v>2416.9921899999999</c:v>
                </c:pt>
                <c:pt idx="7589">
                  <c:v>2416.9921899999999</c:v>
                </c:pt>
                <c:pt idx="7590">
                  <c:v>2416.9921899999999</c:v>
                </c:pt>
                <c:pt idx="7591">
                  <c:v>2416.9921899999999</c:v>
                </c:pt>
                <c:pt idx="7592">
                  <c:v>2416.9921899999999</c:v>
                </c:pt>
                <c:pt idx="7593">
                  <c:v>2416.9921899999999</c:v>
                </c:pt>
                <c:pt idx="7594">
                  <c:v>2416.9921899999999</c:v>
                </c:pt>
                <c:pt idx="7595">
                  <c:v>2416.9921899999999</c:v>
                </c:pt>
                <c:pt idx="7596">
                  <c:v>2416.9921899999999</c:v>
                </c:pt>
                <c:pt idx="7597">
                  <c:v>2416.9921899999999</c:v>
                </c:pt>
                <c:pt idx="7598">
                  <c:v>2416.9921899999999</c:v>
                </c:pt>
                <c:pt idx="7599">
                  <c:v>2416.9921899999999</c:v>
                </c:pt>
                <c:pt idx="7600">
                  <c:v>2416.9921899999999</c:v>
                </c:pt>
                <c:pt idx="7601">
                  <c:v>2416.9921899999999</c:v>
                </c:pt>
                <c:pt idx="7602">
                  <c:v>2416.9921899999999</c:v>
                </c:pt>
                <c:pt idx="7603">
                  <c:v>2416.9921899999999</c:v>
                </c:pt>
                <c:pt idx="7604">
                  <c:v>2416.9921899999999</c:v>
                </c:pt>
                <c:pt idx="7605">
                  <c:v>2416.9921899999999</c:v>
                </c:pt>
                <c:pt idx="7606">
                  <c:v>2416.9921899999999</c:v>
                </c:pt>
                <c:pt idx="7607">
                  <c:v>2416.9921899999999</c:v>
                </c:pt>
                <c:pt idx="7608">
                  <c:v>2416.9921899999999</c:v>
                </c:pt>
                <c:pt idx="7609">
                  <c:v>2416.9921899999999</c:v>
                </c:pt>
                <c:pt idx="7610">
                  <c:v>2416.9921899999999</c:v>
                </c:pt>
                <c:pt idx="7611">
                  <c:v>2416.9921899999999</c:v>
                </c:pt>
                <c:pt idx="7612">
                  <c:v>2416.9921899999999</c:v>
                </c:pt>
                <c:pt idx="7613">
                  <c:v>2416.9921899999999</c:v>
                </c:pt>
                <c:pt idx="7614">
                  <c:v>2416.9921899999999</c:v>
                </c:pt>
                <c:pt idx="7615">
                  <c:v>2416.9921899999999</c:v>
                </c:pt>
                <c:pt idx="7616">
                  <c:v>2416.9921899999999</c:v>
                </c:pt>
                <c:pt idx="7617">
                  <c:v>2416.9921899999999</c:v>
                </c:pt>
                <c:pt idx="7618">
                  <c:v>2416.9921899999999</c:v>
                </c:pt>
                <c:pt idx="7619">
                  <c:v>2416.9921899999999</c:v>
                </c:pt>
                <c:pt idx="7620">
                  <c:v>2416.9921899999999</c:v>
                </c:pt>
                <c:pt idx="7621">
                  <c:v>2416.9921899999999</c:v>
                </c:pt>
                <c:pt idx="7622">
                  <c:v>2416.9921899999999</c:v>
                </c:pt>
                <c:pt idx="7623">
                  <c:v>2416.9921899999999</c:v>
                </c:pt>
                <c:pt idx="7624">
                  <c:v>2416.9921899999999</c:v>
                </c:pt>
                <c:pt idx="7625">
                  <c:v>2416.9921899999999</c:v>
                </c:pt>
                <c:pt idx="7626">
                  <c:v>2416.9921899999999</c:v>
                </c:pt>
                <c:pt idx="7627">
                  <c:v>2416.9921899999999</c:v>
                </c:pt>
                <c:pt idx="7628">
                  <c:v>2416.9921899999999</c:v>
                </c:pt>
                <c:pt idx="7629">
                  <c:v>2416.9921899999999</c:v>
                </c:pt>
                <c:pt idx="7630">
                  <c:v>2416.9921899999999</c:v>
                </c:pt>
                <c:pt idx="7631">
                  <c:v>2416.9921899999999</c:v>
                </c:pt>
                <c:pt idx="7632">
                  <c:v>2416.9921899999999</c:v>
                </c:pt>
                <c:pt idx="7633">
                  <c:v>2416.9921899999999</c:v>
                </c:pt>
                <c:pt idx="7634">
                  <c:v>2416.9921899999999</c:v>
                </c:pt>
                <c:pt idx="7635">
                  <c:v>2416.9921899999999</c:v>
                </c:pt>
                <c:pt idx="7636">
                  <c:v>2416.9921899999999</c:v>
                </c:pt>
                <c:pt idx="7637">
                  <c:v>2416.9921899999999</c:v>
                </c:pt>
                <c:pt idx="7638">
                  <c:v>2416.9921899999999</c:v>
                </c:pt>
                <c:pt idx="7639">
                  <c:v>2416.9921899999999</c:v>
                </c:pt>
                <c:pt idx="7640">
                  <c:v>2416.9921899999999</c:v>
                </c:pt>
                <c:pt idx="7641">
                  <c:v>2416.9921899999999</c:v>
                </c:pt>
                <c:pt idx="7642">
                  <c:v>2416.9921899999999</c:v>
                </c:pt>
                <c:pt idx="7643">
                  <c:v>2416.9921899999999</c:v>
                </c:pt>
                <c:pt idx="7644">
                  <c:v>2416.9921899999999</c:v>
                </c:pt>
                <c:pt idx="7645">
                  <c:v>2416.9921899999999</c:v>
                </c:pt>
                <c:pt idx="7646">
                  <c:v>2416.9921899999999</c:v>
                </c:pt>
                <c:pt idx="7647">
                  <c:v>2416.9921899999999</c:v>
                </c:pt>
                <c:pt idx="7648">
                  <c:v>2416.9921899999999</c:v>
                </c:pt>
                <c:pt idx="7649">
                  <c:v>2416.9921899999999</c:v>
                </c:pt>
                <c:pt idx="7650">
                  <c:v>2416.9921899999999</c:v>
                </c:pt>
                <c:pt idx="7651">
                  <c:v>2416.9921899999999</c:v>
                </c:pt>
                <c:pt idx="7652">
                  <c:v>2416.9921899999999</c:v>
                </c:pt>
                <c:pt idx="7653">
                  <c:v>2416.9921899999999</c:v>
                </c:pt>
                <c:pt idx="7654">
                  <c:v>2416.9921899999999</c:v>
                </c:pt>
                <c:pt idx="7655">
                  <c:v>2416.9921899999999</c:v>
                </c:pt>
                <c:pt idx="7656">
                  <c:v>2416.9921899999999</c:v>
                </c:pt>
                <c:pt idx="7657">
                  <c:v>2419.4335900000019</c:v>
                </c:pt>
                <c:pt idx="7658">
                  <c:v>2416.9921899999999</c:v>
                </c:pt>
                <c:pt idx="7659">
                  <c:v>2416.9921899999999</c:v>
                </c:pt>
                <c:pt idx="7660">
                  <c:v>2416.9921899999999</c:v>
                </c:pt>
                <c:pt idx="7661">
                  <c:v>2416.9921899999999</c:v>
                </c:pt>
                <c:pt idx="7662">
                  <c:v>2416.9921899999999</c:v>
                </c:pt>
                <c:pt idx="7663">
                  <c:v>2416.9921899999999</c:v>
                </c:pt>
                <c:pt idx="7664">
                  <c:v>2416.9921899999999</c:v>
                </c:pt>
                <c:pt idx="7665">
                  <c:v>2416.9921899999999</c:v>
                </c:pt>
                <c:pt idx="7666">
                  <c:v>2416.9921899999999</c:v>
                </c:pt>
                <c:pt idx="7667">
                  <c:v>2416.9921899999999</c:v>
                </c:pt>
                <c:pt idx="7668">
                  <c:v>2416.9921899999999</c:v>
                </c:pt>
                <c:pt idx="7669">
                  <c:v>2416.9921899999999</c:v>
                </c:pt>
                <c:pt idx="7670">
                  <c:v>2416.9921899999999</c:v>
                </c:pt>
                <c:pt idx="7671">
                  <c:v>2416.9921899999999</c:v>
                </c:pt>
                <c:pt idx="7672">
                  <c:v>2416.9921899999999</c:v>
                </c:pt>
                <c:pt idx="7673">
                  <c:v>2416.9921899999999</c:v>
                </c:pt>
                <c:pt idx="7674">
                  <c:v>2416.9921899999999</c:v>
                </c:pt>
                <c:pt idx="7675">
                  <c:v>2416.9921899999999</c:v>
                </c:pt>
                <c:pt idx="7676">
                  <c:v>2416.9921899999999</c:v>
                </c:pt>
                <c:pt idx="7677">
                  <c:v>2416.9921899999999</c:v>
                </c:pt>
                <c:pt idx="7678">
                  <c:v>2416.9921899999999</c:v>
                </c:pt>
                <c:pt idx="7679">
                  <c:v>2416.9921899999999</c:v>
                </c:pt>
                <c:pt idx="7680">
                  <c:v>2416.9921899999999</c:v>
                </c:pt>
                <c:pt idx="7681">
                  <c:v>2416.9921899999999</c:v>
                </c:pt>
                <c:pt idx="7682">
                  <c:v>2416.9921899999999</c:v>
                </c:pt>
                <c:pt idx="7683">
                  <c:v>2416.9921899999999</c:v>
                </c:pt>
                <c:pt idx="7684">
                  <c:v>2416.9921899999999</c:v>
                </c:pt>
                <c:pt idx="7685">
                  <c:v>2416.9921899999999</c:v>
                </c:pt>
                <c:pt idx="7686">
                  <c:v>2416.9921899999999</c:v>
                </c:pt>
                <c:pt idx="7687">
                  <c:v>2416.9921899999999</c:v>
                </c:pt>
                <c:pt idx="7688">
                  <c:v>2416.9921899999999</c:v>
                </c:pt>
                <c:pt idx="7689">
                  <c:v>2416.9921899999999</c:v>
                </c:pt>
                <c:pt idx="7690">
                  <c:v>2416.9921899999999</c:v>
                </c:pt>
                <c:pt idx="7691">
                  <c:v>2414.55078</c:v>
                </c:pt>
                <c:pt idx="7692">
                  <c:v>2416.9921899999999</c:v>
                </c:pt>
                <c:pt idx="7693">
                  <c:v>2416.9921899999999</c:v>
                </c:pt>
                <c:pt idx="7694">
                  <c:v>2416.9921899999999</c:v>
                </c:pt>
                <c:pt idx="7695">
                  <c:v>2416.9921899999999</c:v>
                </c:pt>
                <c:pt idx="7696">
                  <c:v>2416.9921899999999</c:v>
                </c:pt>
                <c:pt idx="7697">
                  <c:v>2416.9921899999999</c:v>
                </c:pt>
                <c:pt idx="7698">
                  <c:v>2416.9921899999999</c:v>
                </c:pt>
                <c:pt idx="7699">
                  <c:v>2416.9921899999999</c:v>
                </c:pt>
                <c:pt idx="7700">
                  <c:v>2416.9921899999999</c:v>
                </c:pt>
                <c:pt idx="7701">
                  <c:v>2416.9921899999999</c:v>
                </c:pt>
                <c:pt idx="7702">
                  <c:v>2416.9921899999999</c:v>
                </c:pt>
                <c:pt idx="7703">
                  <c:v>2416.9921899999999</c:v>
                </c:pt>
                <c:pt idx="7704">
                  <c:v>2416.9921899999999</c:v>
                </c:pt>
                <c:pt idx="7705">
                  <c:v>2416.9921899999999</c:v>
                </c:pt>
                <c:pt idx="7706">
                  <c:v>2416.9921899999999</c:v>
                </c:pt>
                <c:pt idx="7707">
                  <c:v>2416.9921899999999</c:v>
                </c:pt>
                <c:pt idx="7708">
                  <c:v>2414.55078</c:v>
                </c:pt>
                <c:pt idx="7709">
                  <c:v>2416.9921899999999</c:v>
                </c:pt>
                <c:pt idx="7710">
                  <c:v>2416.9921899999999</c:v>
                </c:pt>
                <c:pt idx="7711">
                  <c:v>2416.9921899999999</c:v>
                </c:pt>
                <c:pt idx="7712">
                  <c:v>2416.9921899999999</c:v>
                </c:pt>
                <c:pt idx="7713">
                  <c:v>2416.9921899999999</c:v>
                </c:pt>
                <c:pt idx="7714">
                  <c:v>2416.9921899999999</c:v>
                </c:pt>
                <c:pt idx="7715">
                  <c:v>2416.9921899999999</c:v>
                </c:pt>
                <c:pt idx="7716">
                  <c:v>2416.9921899999999</c:v>
                </c:pt>
                <c:pt idx="7717">
                  <c:v>2416.9921899999999</c:v>
                </c:pt>
                <c:pt idx="7718">
                  <c:v>2416.9921899999999</c:v>
                </c:pt>
                <c:pt idx="7719">
                  <c:v>2416.9921899999999</c:v>
                </c:pt>
                <c:pt idx="7720">
                  <c:v>2416.9921899999999</c:v>
                </c:pt>
                <c:pt idx="7721">
                  <c:v>2416.9921899999999</c:v>
                </c:pt>
                <c:pt idx="7722">
                  <c:v>2416.9921899999999</c:v>
                </c:pt>
                <c:pt idx="7723">
                  <c:v>2416.9921899999999</c:v>
                </c:pt>
                <c:pt idx="7724">
                  <c:v>2416.9921899999999</c:v>
                </c:pt>
                <c:pt idx="7725">
                  <c:v>2416.9921899999999</c:v>
                </c:pt>
                <c:pt idx="7726">
                  <c:v>2416.9921899999999</c:v>
                </c:pt>
                <c:pt idx="7727">
                  <c:v>2416.9921899999999</c:v>
                </c:pt>
                <c:pt idx="7728">
                  <c:v>2416.9921899999999</c:v>
                </c:pt>
                <c:pt idx="7729">
                  <c:v>2416.9921899999999</c:v>
                </c:pt>
                <c:pt idx="7730">
                  <c:v>2416.9921899999999</c:v>
                </c:pt>
                <c:pt idx="7731">
                  <c:v>2416.9921899999999</c:v>
                </c:pt>
                <c:pt idx="7732">
                  <c:v>2416.9921899999999</c:v>
                </c:pt>
                <c:pt idx="7733">
                  <c:v>2416.9921899999999</c:v>
                </c:pt>
                <c:pt idx="7734">
                  <c:v>2416.9921899999999</c:v>
                </c:pt>
                <c:pt idx="7735">
                  <c:v>2416.9921899999999</c:v>
                </c:pt>
                <c:pt idx="7736">
                  <c:v>2416.9921899999999</c:v>
                </c:pt>
                <c:pt idx="7737">
                  <c:v>2416.9921899999999</c:v>
                </c:pt>
                <c:pt idx="7738">
                  <c:v>2416.9921899999999</c:v>
                </c:pt>
                <c:pt idx="7739">
                  <c:v>2416.9921899999999</c:v>
                </c:pt>
                <c:pt idx="7740">
                  <c:v>2416.9921899999999</c:v>
                </c:pt>
                <c:pt idx="7741">
                  <c:v>2416.9921899999999</c:v>
                </c:pt>
                <c:pt idx="7742">
                  <c:v>2416.9921899999999</c:v>
                </c:pt>
                <c:pt idx="7743">
                  <c:v>2419.4335900000019</c:v>
                </c:pt>
                <c:pt idx="7744">
                  <c:v>2416.9921899999999</c:v>
                </c:pt>
                <c:pt idx="7745">
                  <c:v>2416.9921899999999</c:v>
                </c:pt>
                <c:pt idx="7746">
                  <c:v>2416.9921899999999</c:v>
                </c:pt>
                <c:pt idx="7747">
                  <c:v>2416.9921899999999</c:v>
                </c:pt>
                <c:pt idx="7748">
                  <c:v>2416.9921899999999</c:v>
                </c:pt>
                <c:pt idx="7749">
                  <c:v>2416.9921899999999</c:v>
                </c:pt>
                <c:pt idx="7750">
                  <c:v>2416.9921899999999</c:v>
                </c:pt>
                <c:pt idx="7751">
                  <c:v>2416.9921899999999</c:v>
                </c:pt>
                <c:pt idx="7752">
                  <c:v>2416.9921899999999</c:v>
                </c:pt>
                <c:pt idx="7753">
                  <c:v>2416.9921899999999</c:v>
                </c:pt>
                <c:pt idx="7754">
                  <c:v>2416.9921899999999</c:v>
                </c:pt>
                <c:pt idx="7755">
                  <c:v>2416.9921899999999</c:v>
                </c:pt>
                <c:pt idx="7756">
                  <c:v>2416.9921899999999</c:v>
                </c:pt>
                <c:pt idx="7757">
                  <c:v>2416.9921899999999</c:v>
                </c:pt>
                <c:pt idx="7758">
                  <c:v>2416.9921899999999</c:v>
                </c:pt>
                <c:pt idx="7759">
                  <c:v>2416.9921899999999</c:v>
                </c:pt>
                <c:pt idx="7760">
                  <c:v>2416.9921899999999</c:v>
                </c:pt>
                <c:pt idx="7761">
                  <c:v>2416.9921899999999</c:v>
                </c:pt>
                <c:pt idx="7762">
                  <c:v>2416.9921899999999</c:v>
                </c:pt>
                <c:pt idx="7763">
                  <c:v>2416.9921899999999</c:v>
                </c:pt>
                <c:pt idx="7764">
                  <c:v>2416.9921899999999</c:v>
                </c:pt>
                <c:pt idx="7765">
                  <c:v>2416.9921899999999</c:v>
                </c:pt>
                <c:pt idx="7766">
                  <c:v>2416.9921899999999</c:v>
                </c:pt>
                <c:pt idx="7767">
                  <c:v>2416.9921899999999</c:v>
                </c:pt>
                <c:pt idx="7768">
                  <c:v>2416.9921899999999</c:v>
                </c:pt>
                <c:pt idx="7769">
                  <c:v>2416.9921899999999</c:v>
                </c:pt>
                <c:pt idx="7770">
                  <c:v>2416.9921899999999</c:v>
                </c:pt>
                <c:pt idx="7771">
                  <c:v>2416.9921899999999</c:v>
                </c:pt>
                <c:pt idx="7772">
                  <c:v>2416.9921899999999</c:v>
                </c:pt>
                <c:pt idx="7773">
                  <c:v>2416.9921899999999</c:v>
                </c:pt>
                <c:pt idx="7774">
                  <c:v>2416.9921899999999</c:v>
                </c:pt>
                <c:pt idx="7775">
                  <c:v>2416.9921899999999</c:v>
                </c:pt>
                <c:pt idx="7776">
                  <c:v>2416.9921899999999</c:v>
                </c:pt>
                <c:pt idx="7777">
                  <c:v>2416.9921899999999</c:v>
                </c:pt>
                <c:pt idx="7778">
                  <c:v>2416.9921899999999</c:v>
                </c:pt>
                <c:pt idx="7779">
                  <c:v>2416.9921899999999</c:v>
                </c:pt>
                <c:pt idx="7780">
                  <c:v>2414.55078</c:v>
                </c:pt>
                <c:pt idx="7781">
                  <c:v>2416.9921899999999</c:v>
                </c:pt>
                <c:pt idx="7782">
                  <c:v>2416.9921899999999</c:v>
                </c:pt>
                <c:pt idx="7783">
                  <c:v>2416.9921899999999</c:v>
                </c:pt>
                <c:pt idx="7784">
                  <c:v>2416.9921899999999</c:v>
                </c:pt>
                <c:pt idx="7785">
                  <c:v>2416.9921899999999</c:v>
                </c:pt>
                <c:pt idx="7786">
                  <c:v>2416.9921899999999</c:v>
                </c:pt>
                <c:pt idx="7787">
                  <c:v>2416.9921899999999</c:v>
                </c:pt>
                <c:pt idx="7788">
                  <c:v>2416.9921899999999</c:v>
                </c:pt>
                <c:pt idx="7789">
                  <c:v>2416.9921899999999</c:v>
                </c:pt>
                <c:pt idx="7790">
                  <c:v>2416.9921899999999</c:v>
                </c:pt>
                <c:pt idx="7791">
                  <c:v>2416.9921899999999</c:v>
                </c:pt>
                <c:pt idx="7792">
                  <c:v>2416.9921899999999</c:v>
                </c:pt>
                <c:pt idx="7793">
                  <c:v>2416.9921899999999</c:v>
                </c:pt>
                <c:pt idx="7794">
                  <c:v>2416.9921899999999</c:v>
                </c:pt>
                <c:pt idx="7795">
                  <c:v>2416.9921899999999</c:v>
                </c:pt>
                <c:pt idx="7796">
                  <c:v>2416.9921899999999</c:v>
                </c:pt>
                <c:pt idx="7797">
                  <c:v>2416.9921899999999</c:v>
                </c:pt>
                <c:pt idx="7798">
                  <c:v>2416.9921899999999</c:v>
                </c:pt>
                <c:pt idx="7799">
                  <c:v>2416.9921899999999</c:v>
                </c:pt>
                <c:pt idx="7800">
                  <c:v>2416.9921899999999</c:v>
                </c:pt>
                <c:pt idx="7801">
                  <c:v>2416.9921899999999</c:v>
                </c:pt>
                <c:pt idx="7802">
                  <c:v>2416.9921899999999</c:v>
                </c:pt>
                <c:pt idx="7803">
                  <c:v>2416.9921899999999</c:v>
                </c:pt>
                <c:pt idx="7804">
                  <c:v>2414.55078</c:v>
                </c:pt>
                <c:pt idx="7805">
                  <c:v>2416.9921899999999</c:v>
                </c:pt>
                <c:pt idx="7806">
                  <c:v>2416.9921899999999</c:v>
                </c:pt>
                <c:pt idx="7807">
                  <c:v>2416.9921899999999</c:v>
                </c:pt>
                <c:pt idx="7808">
                  <c:v>2416.9921899999999</c:v>
                </c:pt>
                <c:pt idx="7809">
                  <c:v>2416.9921899999999</c:v>
                </c:pt>
                <c:pt idx="7810">
                  <c:v>2416.9921899999999</c:v>
                </c:pt>
                <c:pt idx="7811">
                  <c:v>2416.9921899999999</c:v>
                </c:pt>
                <c:pt idx="7812">
                  <c:v>2416.9921899999999</c:v>
                </c:pt>
                <c:pt idx="7813">
                  <c:v>2416.9921899999999</c:v>
                </c:pt>
                <c:pt idx="7814">
                  <c:v>2416.9921899999999</c:v>
                </c:pt>
                <c:pt idx="7815">
                  <c:v>2416.9921899999999</c:v>
                </c:pt>
                <c:pt idx="7816">
                  <c:v>2416.9921899999999</c:v>
                </c:pt>
                <c:pt idx="7817">
                  <c:v>2416.9921899999999</c:v>
                </c:pt>
                <c:pt idx="7818">
                  <c:v>2416.9921899999999</c:v>
                </c:pt>
                <c:pt idx="7819">
                  <c:v>2416.9921899999999</c:v>
                </c:pt>
                <c:pt idx="7820">
                  <c:v>2416.9921899999999</c:v>
                </c:pt>
                <c:pt idx="7821">
                  <c:v>2416.9921899999999</c:v>
                </c:pt>
                <c:pt idx="7822">
                  <c:v>2416.9921899999999</c:v>
                </c:pt>
                <c:pt idx="7823">
                  <c:v>2416.9921899999999</c:v>
                </c:pt>
                <c:pt idx="7824">
                  <c:v>2416.9921899999999</c:v>
                </c:pt>
                <c:pt idx="7825">
                  <c:v>2416.9921899999999</c:v>
                </c:pt>
                <c:pt idx="7826">
                  <c:v>2416.9921899999999</c:v>
                </c:pt>
                <c:pt idx="7827">
                  <c:v>2416.9921899999999</c:v>
                </c:pt>
                <c:pt idx="7828">
                  <c:v>2416.9921899999999</c:v>
                </c:pt>
                <c:pt idx="7829">
                  <c:v>2416.9921899999999</c:v>
                </c:pt>
                <c:pt idx="7830">
                  <c:v>2416.9921899999999</c:v>
                </c:pt>
                <c:pt idx="7831">
                  <c:v>2416.9921899999999</c:v>
                </c:pt>
                <c:pt idx="7832">
                  <c:v>2416.9921899999999</c:v>
                </c:pt>
                <c:pt idx="7833">
                  <c:v>2416.9921899999999</c:v>
                </c:pt>
                <c:pt idx="7834">
                  <c:v>2416.9921899999999</c:v>
                </c:pt>
                <c:pt idx="7835">
                  <c:v>2416.9921899999999</c:v>
                </c:pt>
                <c:pt idx="7836">
                  <c:v>2416.9921899999999</c:v>
                </c:pt>
                <c:pt idx="7837">
                  <c:v>2416.9921899999999</c:v>
                </c:pt>
                <c:pt idx="7838">
                  <c:v>2416.9921899999999</c:v>
                </c:pt>
                <c:pt idx="7839">
                  <c:v>2416.9921899999999</c:v>
                </c:pt>
                <c:pt idx="7840">
                  <c:v>2416.9921899999999</c:v>
                </c:pt>
                <c:pt idx="7841">
                  <c:v>2416.9921899999999</c:v>
                </c:pt>
                <c:pt idx="7842">
                  <c:v>2416.9921899999999</c:v>
                </c:pt>
                <c:pt idx="7843">
                  <c:v>2416.9921899999999</c:v>
                </c:pt>
                <c:pt idx="7844">
                  <c:v>2416.9921899999999</c:v>
                </c:pt>
                <c:pt idx="7845">
                  <c:v>2416.9921899999999</c:v>
                </c:pt>
                <c:pt idx="7846">
                  <c:v>2416.9921899999999</c:v>
                </c:pt>
                <c:pt idx="7847">
                  <c:v>2416.9921899999999</c:v>
                </c:pt>
                <c:pt idx="7848">
                  <c:v>2416.9921899999999</c:v>
                </c:pt>
                <c:pt idx="7849">
                  <c:v>2416.9921899999999</c:v>
                </c:pt>
                <c:pt idx="7850">
                  <c:v>2416.9921899999999</c:v>
                </c:pt>
                <c:pt idx="7851">
                  <c:v>2416.9921899999999</c:v>
                </c:pt>
                <c:pt idx="7852">
                  <c:v>2416.9921899999999</c:v>
                </c:pt>
                <c:pt idx="7853">
                  <c:v>2416.9921899999999</c:v>
                </c:pt>
                <c:pt idx="7854">
                  <c:v>2416.9921899999999</c:v>
                </c:pt>
                <c:pt idx="7855">
                  <c:v>2416.9921899999999</c:v>
                </c:pt>
                <c:pt idx="7856">
                  <c:v>2416.9921899999999</c:v>
                </c:pt>
                <c:pt idx="7857">
                  <c:v>2416.9921899999999</c:v>
                </c:pt>
                <c:pt idx="7858">
                  <c:v>2416.9921899999999</c:v>
                </c:pt>
                <c:pt idx="7859">
                  <c:v>2416.9921899999999</c:v>
                </c:pt>
                <c:pt idx="7860">
                  <c:v>2414.55078</c:v>
                </c:pt>
                <c:pt idx="7861">
                  <c:v>2416.9921899999999</c:v>
                </c:pt>
                <c:pt idx="7862">
                  <c:v>2416.9921899999999</c:v>
                </c:pt>
                <c:pt idx="7863">
                  <c:v>2416.9921899999999</c:v>
                </c:pt>
                <c:pt idx="7864">
                  <c:v>2416.9921899999999</c:v>
                </c:pt>
                <c:pt idx="7865">
                  <c:v>2416.9921899999999</c:v>
                </c:pt>
                <c:pt idx="7866">
                  <c:v>2414.55078</c:v>
                </c:pt>
                <c:pt idx="7867">
                  <c:v>2416.9921899999999</c:v>
                </c:pt>
                <c:pt idx="7868">
                  <c:v>2416.9921899999999</c:v>
                </c:pt>
                <c:pt idx="7869">
                  <c:v>2416.9921899999999</c:v>
                </c:pt>
                <c:pt idx="7870">
                  <c:v>2414.55078</c:v>
                </c:pt>
                <c:pt idx="7871">
                  <c:v>2416.9921899999999</c:v>
                </c:pt>
                <c:pt idx="7872">
                  <c:v>2416.9921899999999</c:v>
                </c:pt>
                <c:pt idx="7873">
                  <c:v>2416.9921899999999</c:v>
                </c:pt>
                <c:pt idx="7874">
                  <c:v>2416.9921899999999</c:v>
                </c:pt>
                <c:pt idx="7875">
                  <c:v>2416.9921899999999</c:v>
                </c:pt>
                <c:pt idx="7876">
                  <c:v>2416.9921899999999</c:v>
                </c:pt>
                <c:pt idx="7877">
                  <c:v>2416.9921899999999</c:v>
                </c:pt>
                <c:pt idx="7878">
                  <c:v>2416.9921899999999</c:v>
                </c:pt>
                <c:pt idx="7879">
                  <c:v>2416.9921899999999</c:v>
                </c:pt>
                <c:pt idx="7880">
                  <c:v>2416.9921899999999</c:v>
                </c:pt>
                <c:pt idx="7881">
                  <c:v>2416.9921899999999</c:v>
                </c:pt>
                <c:pt idx="7882">
                  <c:v>2416.9921899999999</c:v>
                </c:pt>
                <c:pt idx="7883">
                  <c:v>2416.9921899999999</c:v>
                </c:pt>
                <c:pt idx="7884">
                  <c:v>2416.9921899999999</c:v>
                </c:pt>
                <c:pt idx="7885">
                  <c:v>2416.9921899999999</c:v>
                </c:pt>
                <c:pt idx="7886">
                  <c:v>2416.9921899999999</c:v>
                </c:pt>
                <c:pt idx="7887">
                  <c:v>2416.9921899999999</c:v>
                </c:pt>
                <c:pt idx="7888">
                  <c:v>2416.9921899999999</c:v>
                </c:pt>
                <c:pt idx="7889">
                  <c:v>2416.9921899999999</c:v>
                </c:pt>
                <c:pt idx="7890">
                  <c:v>2416.9921899999999</c:v>
                </c:pt>
                <c:pt idx="7891">
                  <c:v>2416.9921899999999</c:v>
                </c:pt>
                <c:pt idx="7892">
                  <c:v>2416.9921899999999</c:v>
                </c:pt>
                <c:pt idx="7893">
                  <c:v>2416.9921899999999</c:v>
                </c:pt>
                <c:pt idx="7894">
                  <c:v>2416.9921899999999</c:v>
                </c:pt>
                <c:pt idx="7895">
                  <c:v>2416.9921899999999</c:v>
                </c:pt>
                <c:pt idx="7896">
                  <c:v>2416.9921899999999</c:v>
                </c:pt>
                <c:pt idx="7897">
                  <c:v>2416.9921899999999</c:v>
                </c:pt>
                <c:pt idx="7898">
                  <c:v>2416.9921899999999</c:v>
                </c:pt>
                <c:pt idx="7899">
                  <c:v>2416.9921899999999</c:v>
                </c:pt>
                <c:pt idx="7900">
                  <c:v>2416.9921899999999</c:v>
                </c:pt>
                <c:pt idx="7901">
                  <c:v>2416.9921899999999</c:v>
                </c:pt>
                <c:pt idx="7902">
                  <c:v>2416.9921899999999</c:v>
                </c:pt>
                <c:pt idx="7903">
                  <c:v>2416.9921899999999</c:v>
                </c:pt>
                <c:pt idx="7904">
                  <c:v>2416.9921899999999</c:v>
                </c:pt>
                <c:pt idx="7905">
                  <c:v>2414.55078</c:v>
                </c:pt>
                <c:pt idx="7906">
                  <c:v>2414.55078</c:v>
                </c:pt>
                <c:pt idx="7907">
                  <c:v>2416.9921899999999</c:v>
                </c:pt>
                <c:pt idx="7908">
                  <c:v>2416.9921899999999</c:v>
                </c:pt>
                <c:pt idx="7909">
                  <c:v>2416.9921899999999</c:v>
                </c:pt>
                <c:pt idx="7910">
                  <c:v>2416.9921899999999</c:v>
                </c:pt>
                <c:pt idx="7911">
                  <c:v>2416.9921899999999</c:v>
                </c:pt>
                <c:pt idx="7912">
                  <c:v>2416.9921899999999</c:v>
                </c:pt>
                <c:pt idx="7913">
                  <c:v>2416.9921899999999</c:v>
                </c:pt>
                <c:pt idx="7914">
                  <c:v>2416.9921899999999</c:v>
                </c:pt>
                <c:pt idx="7915">
                  <c:v>2416.9921899999999</c:v>
                </c:pt>
                <c:pt idx="7916">
                  <c:v>2416.9921899999999</c:v>
                </c:pt>
                <c:pt idx="7917">
                  <c:v>2416.9921899999999</c:v>
                </c:pt>
                <c:pt idx="7918">
                  <c:v>2416.9921899999999</c:v>
                </c:pt>
                <c:pt idx="7919">
                  <c:v>2416.9921899999999</c:v>
                </c:pt>
                <c:pt idx="7920">
                  <c:v>2416.9921899999999</c:v>
                </c:pt>
                <c:pt idx="7921">
                  <c:v>2416.9921899999999</c:v>
                </c:pt>
                <c:pt idx="7922">
                  <c:v>2416.9921899999999</c:v>
                </c:pt>
                <c:pt idx="7923">
                  <c:v>2416.9921899999999</c:v>
                </c:pt>
                <c:pt idx="7924">
                  <c:v>2416.9921899999999</c:v>
                </c:pt>
                <c:pt idx="7925">
                  <c:v>2416.9921899999999</c:v>
                </c:pt>
                <c:pt idx="7926">
                  <c:v>2416.9921899999999</c:v>
                </c:pt>
                <c:pt idx="7927">
                  <c:v>2416.9921899999999</c:v>
                </c:pt>
                <c:pt idx="7928">
                  <c:v>2416.9921899999999</c:v>
                </c:pt>
                <c:pt idx="7929">
                  <c:v>2416.9921899999999</c:v>
                </c:pt>
                <c:pt idx="7930">
                  <c:v>2416.9921899999999</c:v>
                </c:pt>
                <c:pt idx="7931">
                  <c:v>2416.9921899999999</c:v>
                </c:pt>
                <c:pt idx="7932">
                  <c:v>2416.9921899999999</c:v>
                </c:pt>
                <c:pt idx="7933">
                  <c:v>2416.9921899999999</c:v>
                </c:pt>
                <c:pt idx="7934">
                  <c:v>2416.9921899999999</c:v>
                </c:pt>
                <c:pt idx="7935">
                  <c:v>2416.9921899999999</c:v>
                </c:pt>
                <c:pt idx="7936">
                  <c:v>2416.9921899999999</c:v>
                </c:pt>
                <c:pt idx="7937">
                  <c:v>2416.9921899999999</c:v>
                </c:pt>
                <c:pt idx="7938">
                  <c:v>2414.55078</c:v>
                </c:pt>
                <c:pt idx="7939">
                  <c:v>2414.55078</c:v>
                </c:pt>
                <c:pt idx="7940">
                  <c:v>2416.9921899999999</c:v>
                </c:pt>
                <c:pt idx="7941">
                  <c:v>2416.9921899999999</c:v>
                </c:pt>
                <c:pt idx="7942">
                  <c:v>2416.9921899999999</c:v>
                </c:pt>
                <c:pt idx="7943">
                  <c:v>2416.9921899999999</c:v>
                </c:pt>
                <c:pt idx="7944">
                  <c:v>2416.9921899999999</c:v>
                </c:pt>
                <c:pt idx="7945">
                  <c:v>2416.9921899999999</c:v>
                </c:pt>
                <c:pt idx="7946">
                  <c:v>2416.9921899999999</c:v>
                </c:pt>
                <c:pt idx="7947">
                  <c:v>2416.9921899999999</c:v>
                </c:pt>
                <c:pt idx="7948">
                  <c:v>2416.9921899999999</c:v>
                </c:pt>
                <c:pt idx="7949">
                  <c:v>2416.9921899999999</c:v>
                </c:pt>
                <c:pt idx="7950">
                  <c:v>2416.9921899999999</c:v>
                </c:pt>
                <c:pt idx="7951">
                  <c:v>2416.9921899999999</c:v>
                </c:pt>
                <c:pt idx="7952">
                  <c:v>2416.9921899999999</c:v>
                </c:pt>
                <c:pt idx="7953">
                  <c:v>2416.9921899999999</c:v>
                </c:pt>
                <c:pt idx="7954">
                  <c:v>2416.9921899999999</c:v>
                </c:pt>
                <c:pt idx="7955">
                  <c:v>2414.55078</c:v>
                </c:pt>
                <c:pt idx="7956">
                  <c:v>2416.9921899999999</c:v>
                </c:pt>
                <c:pt idx="7957">
                  <c:v>2416.9921899999999</c:v>
                </c:pt>
                <c:pt idx="7958">
                  <c:v>2416.9921899999999</c:v>
                </c:pt>
                <c:pt idx="7959">
                  <c:v>2416.9921899999999</c:v>
                </c:pt>
                <c:pt idx="7960">
                  <c:v>2416.9921899999999</c:v>
                </c:pt>
                <c:pt idx="7961">
                  <c:v>2416.9921899999999</c:v>
                </c:pt>
                <c:pt idx="7962">
                  <c:v>2416.9921899999999</c:v>
                </c:pt>
                <c:pt idx="7963">
                  <c:v>2416.9921899999999</c:v>
                </c:pt>
                <c:pt idx="7964">
                  <c:v>2416.9921899999999</c:v>
                </c:pt>
                <c:pt idx="7965">
                  <c:v>2416.9921899999999</c:v>
                </c:pt>
                <c:pt idx="7966">
                  <c:v>2416.9921899999999</c:v>
                </c:pt>
                <c:pt idx="7967">
                  <c:v>2416.9921899999999</c:v>
                </c:pt>
                <c:pt idx="7968">
                  <c:v>2416.9921899999999</c:v>
                </c:pt>
                <c:pt idx="7969">
                  <c:v>2416.9921899999999</c:v>
                </c:pt>
                <c:pt idx="7970">
                  <c:v>2416.9921899999999</c:v>
                </c:pt>
                <c:pt idx="7971">
                  <c:v>2416.9921899999999</c:v>
                </c:pt>
                <c:pt idx="7972">
                  <c:v>2416.9921899999999</c:v>
                </c:pt>
                <c:pt idx="7973">
                  <c:v>2416.9921899999999</c:v>
                </c:pt>
                <c:pt idx="7974">
                  <c:v>2416.9921899999999</c:v>
                </c:pt>
                <c:pt idx="7975">
                  <c:v>2416.9921899999999</c:v>
                </c:pt>
                <c:pt idx="7976">
                  <c:v>2416.9921899999999</c:v>
                </c:pt>
                <c:pt idx="7977">
                  <c:v>2416.9921899999999</c:v>
                </c:pt>
                <c:pt idx="7978">
                  <c:v>2416.9921899999999</c:v>
                </c:pt>
                <c:pt idx="7979">
                  <c:v>2416.9921899999999</c:v>
                </c:pt>
                <c:pt idx="7980">
                  <c:v>2414.55078</c:v>
                </c:pt>
                <c:pt idx="7981">
                  <c:v>2416.9921899999999</c:v>
                </c:pt>
                <c:pt idx="7982">
                  <c:v>2416.9921899999999</c:v>
                </c:pt>
                <c:pt idx="7983">
                  <c:v>2416.9921899999999</c:v>
                </c:pt>
                <c:pt idx="7984">
                  <c:v>2416.9921899999999</c:v>
                </c:pt>
                <c:pt idx="7985">
                  <c:v>2416.9921899999999</c:v>
                </c:pt>
                <c:pt idx="7986">
                  <c:v>2416.9921899999999</c:v>
                </c:pt>
                <c:pt idx="7987">
                  <c:v>2416.9921899999999</c:v>
                </c:pt>
                <c:pt idx="7988">
                  <c:v>2416.9921899999999</c:v>
                </c:pt>
                <c:pt idx="7989">
                  <c:v>2416.9921899999999</c:v>
                </c:pt>
                <c:pt idx="7990">
                  <c:v>2416.9921899999999</c:v>
                </c:pt>
                <c:pt idx="7991">
                  <c:v>2416.9921899999999</c:v>
                </c:pt>
                <c:pt idx="7992">
                  <c:v>2416.9921899999999</c:v>
                </c:pt>
                <c:pt idx="7993">
                  <c:v>2414.55078</c:v>
                </c:pt>
                <c:pt idx="7994">
                  <c:v>2416.9921899999999</c:v>
                </c:pt>
                <c:pt idx="7995">
                  <c:v>2416.9921899999999</c:v>
                </c:pt>
                <c:pt idx="7996">
                  <c:v>2414.55078</c:v>
                </c:pt>
                <c:pt idx="7997">
                  <c:v>2416.9921899999999</c:v>
                </c:pt>
                <c:pt idx="7998">
                  <c:v>2416.9921899999999</c:v>
                </c:pt>
                <c:pt idx="7999">
                  <c:v>2416.9921899999999</c:v>
                </c:pt>
                <c:pt idx="8000">
                  <c:v>2416.9921899999999</c:v>
                </c:pt>
                <c:pt idx="8001">
                  <c:v>2416.9921899999999</c:v>
                </c:pt>
                <c:pt idx="8002">
                  <c:v>2416.9921899999999</c:v>
                </c:pt>
                <c:pt idx="8003">
                  <c:v>2416.9921899999999</c:v>
                </c:pt>
                <c:pt idx="8004">
                  <c:v>2416.9921899999999</c:v>
                </c:pt>
                <c:pt idx="8005">
                  <c:v>2416.9921899999999</c:v>
                </c:pt>
                <c:pt idx="8006">
                  <c:v>2416.9921899999999</c:v>
                </c:pt>
                <c:pt idx="8007">
                  <c:v>2414.55078</c:v>
                </c:pt>
                <c:pt idx="8008">
                  <c:v>2416.9921899999999</c:v>
                </c:pt>
                <c:pt idx="8009">
                  <c:v>2416.9921899999999</c:v>
                </c:pt>
                <c:pt idx="8010">
                  <c:v>2416.9921899999999</c:v>
                </c:pt>
                <c:pt idx="8011">
                  <c:v>2416.9921899999999</c:v>
                </c:pt>
                <c:pt idx="8012">
                  <c:v>2416.9921899999999</c:v>
                </c:pt>
                <c:pt idx="8013">
                  <c:v>2416.9921899999999</c:v>
                </c:pt>
                <c:pt idx="8014">
                  <c:v>2416.9921899999999</c:v>
                </c:pt>
                <c:pt idx="8015">
                  <c:v>2416.9921899999999</c:v>
                </c:pt>
                <c:pt idx="8016">
                  <c:v>2416.9921899999999</c:v>
                </c:pt>
                <c:pt idx="8017">
                  <c:v>2416.9921899999999</c:v>
                </c:pt>
                <c:pt idx="8018">
                  <c:v>2416.9921899999999</c:v>
                </c:pt>
                <c:pt idx="8019">
                  <c:v>2416.9921899999999</c:v>
                </c:pt>
                <c:pt idx="8020">
                  <c:v>2416.9921899999999</c:v>
                </c:pt>
                <c:pt idx="8021">
                  <c:v>2416.9921899999999</c:v>
                </c:pt>
                <c:pt idx="8022">
                  <c:v>2416.9921899999999</c:v>
                </c:pt>
                <c:pt idx="8023">
                  <c:v>2416.9921899999999</c:v>
                </c:pt>
                <c:pt idx="8024">
                  <c:v>2416.9921899999999</c:v>
                </c:pt>
                <c:pt idx="8025">
                  <c:v>2416.9921899999999</c:v>
                </c:pt>
                <c:pt idx="8026">
                  <c:v>2416.9921899999999</c:v>
                </c:pt>
                <c:pt idx="8027">
                  <c:v>2416.9921899999999</c:v>
                </c:pt>
                <c:pt idx="8028">
                  <c:v>2416.9921899999999</c:v>
                </c:pt>
                <c:pt idx="8029">
                  <c:v>2416.9921899999999</c:v>
                </c:pt>
                <c:pt idx="8030">
                  <c:v>2416.9921899999999</c:v>
                </c:pt>
                <c:pt idx="8031">
                  <c:v>2416.9921899999999</c:v>
                </c:pt>
                <c:pt idx="8032">
                  <c:v>2416.9921899999999</c:v>
                </c:pt>
                <c:pt idx="8033">
                  <c:v>2416.9921899999999</c:v>
                </c:pt>
                <c:pt idx="8034">
                  <c:v>2416.9921899999999</c:v>
                </c:pt>
                <c:pt idx="8035">
                  <c:v>2416.9921899999999</c:v>
                </c:pt>
                <c:pt idx="8036">
                  <c:v>2416.9921899999999</c:v>
                </c:pt>
                <c:pt idx="8037">
                  <c:v>2416.9921899999999</c:v>
                </c:pt>
                <c:pt idx="8038">
                  <c:v>2416.9921899999999</c:v>
                </c:pt>
                <c:pt idx="8039">
                  <c:v>2416.9921899999999</c:v>
                </c:pt>
                <c:pt idx="8040">
                  <c:v>2416.9921899999999</c:v>
                </c:pt>
                <c:pt idx="8041">
                  <c:v>2416.9921899999999</c:v>
                </c:pt>
                <c:pt idx="8042">
                  <c:v>2416.9921899999999</c:v>
                </c:pt>
                <c:pt idx="8043">
                  <c:v>2416.9921899999999</c:v>
                </c:pt>
                <c:pt idx="8044">
                  <c:v>2416.9921899999999</c:v>
                </c:pt>
                <c:pt idx="8045">
                  <c:v>2414.55078</c:v>
                </c:pt>
                <c:pt idx="8046">
                  <c:v>2416.9921899999999</c:v>
                </c:pt>
                <c:pt idx="8047">
                  <c:v>2416.9921899999999</c:v>
                </c:pt>
                <c:pt idx="8048">
                  <c:v>2416.9921899999999</c:v>
                </c:pt>
                <c:pt idx="8049">
                  <c:v>2416.9921899999999</c:v>
                </c:pt>
                <c:pt idx="8050">
                  <c:v>2416.9921899999999</c:v>
                </c:pt>
                <c:pt idx="8051">
                  <c:v>2416.9921899999999</c:v>
                </c:pt>
                <c:pt idx="8052">
                  <c:v>2416.9921899999999</c:v>
                </c:pt>
                <c:pt idx="8053">
                  <c:v>2414.55078</c:v>
                </c:pt>
                <c:pt idx="8054">
                  <c:v>2416.9921899999999</c:v>
                </c:pt>
                <c:pt idx="8055">
                  <c:v>2416.9921899999999</c:v>
                </c:pt>
                <c:pt idx="8056">
                  <c:v>2416.9921899999999</c:v>
                </c:pt>
                <c:pt idx="8057">
                  <c:v>2416.9921899999999</c:v>
                </c:pt>
                <c:pt idx="8058">
                  <c:v>2416.9921899999999</c:v>
                </c:pt>
                <c:pt idx="8059">
                  <c:v>2416.9921899999999</c:v>
                </c:pt>
                <c:pt idx="8060">
                  <c:v>2416.9921899999999</c:v>
                </c:pt>
                <c:pt idx="8061">
                  <c:v>2416.9921899999999</c:v>
                </c:pt>
                <c:pt idx="8062">
                  <c:v>2416.9921899999999</c:v>
                </c:pt>
                <c:pt idx="8063">
                  <c:v>2414.55078</c:v>
                </c:pt>
                <c:pt idx="8064">
                  <c:v>2416.9921899999999</c:v>
                </c:pt>
                <c:pt idx="8065">
                  <c:v>2416.9921899999999</c:v>
                </c:pt>
                <c:pt idx="8066">
                  <c:v>2416.9921899999999</c:v>
                </c:pt>
                <c:pt idx="8067">
                  <c:v>2416.9921899999999</c:v>
                </c:pt>
                <c:pt idx="8068">
                  <c:v>2416.9921899999999</c:v>
                </c:pt>
                <c:pt idx="8069">
                  <c:v>2416.9921899999999</c:v>
                </c:pt>
                <c:pt idx="8070">
                  <c:v>2416.9921899999999</c:v>
                </c:pt>
                <c:pt idx="8071">
                  <c:v>2416.9921899999999</c:v>
                </c:pt>
                <c:pt idx="8072">
                  <c:v>2414.55078</c:v>
                </c:pt>
                <c:pt idx="8073">
                  <c:v>2416.9921899999999</c:v>
                </c:pt>
                <c:pt idx="8074">
                  <c:v>2416.9921899999999</c:v>
                </c:pt>
                <c:pt idx="8075">
                  <c:v>2416.9921899999999</c:v>
                </c:pt>
                <c:pt idx="8076">
                  <c:v>2416.9921899999999</c:v>
                </c:pt>
                <c:pt idx="8077">
                  <c:v>2416.9921899999999</c:v>
                </c:pt>
                <c:pt idx="8078">
                  <c:v>2416.9921899999999</c:v>
                </c:pt>
                <c:pt idx="8079">
                  <c:v>2416.9921899999999</c:v>
                </c:pt>
                <c:pt idx="8080">
                  <c:v>2416.9921899999999</c:v>
                </c:pt>
                <c:pt idx="8081">
                  <c:v>2416.9921899999999</c:v>
                </c:pt>
                <c:pt idx="8082">
                  <c:v>2416.9921899999999</c:v>
                </c:pt>
                <c:pt idx="8083">
                  <c:v>2416.9921899999999</c:v>
                </c:pt>
                <c:pt idx="8084">
                  <c:v>2416.9921899999999</c:v>
                </c:pt>
                <c:pt idx="8085">
                  <c:v>2416.9921899999999</c:v>
                </c:pt>
                <c:pt idx="8086">
                  <c:v>2416.9921899999999</c:v>
                </c:pt>
                <c:pt idx="8087">
                  <c:v>2416.9921899999999</c:v>
                </c:pt>
                <c:pt idx="8088">
                  <c:v>2416.9921899999999</c:v>
                </c:pt>
                <c:pt idx="8089">
                  <c:v>2416.9921899999999</c:v>
                </c:pt>
                <c:pt idx="8090">
                  <c:v>2416.9921899999999</c:v>
                </c:pt>
                <c:pt idx="8091">
                  <c:v>2416.9921899999999</c:v>
                </c:pt>
                <c:pt idx="8092">
                  <c:v>2416.9921899999999</c:v>
                </c:pt>
                <c:pt idx="8093">
                  <c:v>2416.9921899999999</c:v>
                </c:pt>
                <c:pt idx="8094">
                  <c:v>2416.9921899999999</c:v>
                </c:pt>
                <c:pt idx="8095">
                  <c:v>2416.9921899999999</c:v>
                </c:pt>
                <c:pt idx="8096">
                  <c:v>2416.9921899999999</c:v>
                </c:pt>
                <c:pt idx="8097">
                  <c:v>2416.9921899999999</c:v>
                </c:pt>
                <c:pt idx="8098">
                  <c:v>2416.9921899999999</c:v>
                </c:pt>
                <c:pt idx="8099">
                  <c:v>2416.9921899999999</c:v>
                </c:pt>
                <c:pt idx="8100">
                  <c:v>2416.9921899999999</c:v>
                </c:pt>
                <c:pt idx="8101">
                  <c:v>2416.9921899999999</c:v>
                </c:pt>
                <c:pt idx="8102">
                  <c:v>2416.9921899999999</c:v>
                </c:pt>
                <c:pt idx="8103">
                  <c:v>2416.9921899999999</c:v>
                </c:pt>
                <c:pt idx="8104">
                  <c:v>2416.9921899999999</c:v>
                </c:pt>
                <c:pt idx="8105">
                  <c:v>2416.9921899999999</c:v>
                </c:pt>
                <c:pt idx="8106">
                  <c:v>2416.9921899999999</c:v>
                </c:pt>
                <c:pt idx="8107">
                  <c:v>2416.9921899999999</c:v>
                </c:pt>
                <c:pt idx="8108">
                  <c:v>2416.9921899999999</c:v>
                </c:pt>
                <c:pt idx="8109">
                  <c:v>2416.9921899999999</c:v>
                </c:pt>
                <c:pt idx="8110">
                  <c:v>2416.9921899999999</c:v>
                </c:pt>
                <c:pt idx="8111">
                  <c:v>2416.9921899999999</c:v>
                </c:pt>
                <c:pt idx="8112">
                  <c:v>2414.55078</c:v>
                </c:pt>
                <c:pt idx="8113">
                  <c:v>2416.9921899999999</c:v>
                </c:pt>
                <c:pt idx="8114">
                  <c:v>2416.9921899999999</c:v>
                </c:pt>
                <c:pt idx="8115">
                  <c:v>2416.9921899999999</c:v>
                </c:pt>
                <c:pt idx="8116">
                  <c:v>2416.9921899999999</c:v>
                </c:pt>
                <c:pt idx="8117">
                  <c:v>2416.9921899999999</c:v>
                </c:pt>
                <c:pt idx="8118">
                  <c:v>2416.9921899999999</c:v>
                </c:pt>
                <c:pt idx="8119">
                  <c:v>2416.9921899999999</c:v>
                </c:pt>
                <c:pt idx="8120">
                  <c:v>2416.9921899999999</c:v>
                </c:pt>
                <c:pt idx="8121">
                  <c:v>2416.9921899999999</c:v>
                </c:pt>
                <c:pt idx="8122">
                  <c:v>2416.9921899999999</c:v>
                </c:pt>
                <c:pt idx="8123">
                  <c:v>2416.9921899999999</c:v>
                </c:pt>
                <c:pt idx="8124">
                  <c:v>2416.9921899999999</c:v>
                </c:pt>
                <c:pt idx="8125">
                  <c:v>2416.9921899999999</c:v>
                </c:pt>
                <c:pt idx="8126">
                  <c:v>2416.9921899999999</c:v>
                </c:pt>
                <c:pt idx="8127">
                  <c:v>2416.9921899999999</c:v>
                </c:pt>
                <c:pt idx="8128">
                  <c:v>2416.9921899999999</c:v>
                </c:pt>
                <c:pt idx="8129">
                  <c:v>2416.9921899999999</c:v>
                </c:pt>
                <c:pt idx="8130">
                  <c:v>2416.9921899999999</c:v>
                </c:pt>
                <c:pt idx="8131">
                  <c:v>2416.9921899999999</c:v>
                </c:pt>
                <c:pt idx="8132">
                  <c:v>2416.9921899999999</c:v>
                </c:pt>
                <c:pt idx="8133">
                  <c:v>2416.9921899999999</c:v>
                </c:pt>
                <c:pt idx="8134">
                  <c:v>2416.9921899999999</c:v>
                </c:pt>
                <c:pt idx="8135">
                  <c:v>2416.9921899999999</c:v>
                </c:pt>
                <c:pt idx="8136">
                  <c:v>2416.9921899999999</c:v>
                </c:pt>
                <c:pt idx="8137">
                  <c:v>2416.9921899999999</c:v>
                </c:pt>
                <c:pt idx="8138">
                  <c:v>2416.9921899999999</c:v>
                </c:pt>
                <c:pt idx="8139">
                  <c:v>2416.9921899999999</c:v>
                </c:pt>
                <c:pt idx="8140">
                  <c:v>2416.9921899999999</c:v>
                </c:pt>
                <c:pt idx="8141">
                  <c:v>2416.9921899999999</c:v>
                </c:pt>
                <c:pt idx="8142">
                  <c:v>2416.9921899999999</c:v>
                </c:pt>
                <c:pt idx="8143">
                  <c:v>2419.4335900000019</c:v>
                </c:pt>
                <c:pt idx="8144">
                  <c:v>2416.9921899999999</c:v>
                </c:pt>
                <c:pt idx="8145">
                  <c:v>2416.9921899999999</c:v>
                </c:pt>
                <c:pt idx="8146">
                  <c:v>2416.9921899999999</c:v>
                </c:pt>
                <c:pt idx="8147">
                  <c:v>2414.55078</c:v>
                </c:pt>
                <c:pt idx="8148">
                  <c:v>2414.55078</c:v>
                </c:pt>
                <c:pt idx="8149">
                  <c:v>2416.9921899999999</c:v>
                </c:pt>
                <c:pt idx="8150">
                  <c:v>2414.55078</c:v>
                </c:pt>
                <c:pt idx="8151">
                  <c:v>2416.9921899999999</c:v>
                </c:pt>
                <c:pt idx="8152">
                  <c:v>2416.9921899999999</c:v>
                </c:pt>
                <c:pt idx="8153">
                  <c:v>2416.9921899999999</c:v>
                </c:pt>
                <c:pt idx="8154">
                  <c:v>2416.9921899999999</c:v>
                </c:pt>
                <c:pt idx="8155">
                  <c:v>2416.9921899999999</c:v>
                </c:pt>
                <c:pt idx="8156">
                  <c:v>2416.9921899999999</c:v>
                </c:pt>
                <c:pt idx="8157">
                  <c:v>2416.9921899999999</c:v>
                </c:pt>
                <c:pt idx="8158">
                  <c:v>2416.9921899999999</c:v>
                </c:pt>
                <c:pt idx="8159">
                  <c:v>2416.9921899999999</c:v>
                </c:pt>
                <c:pt idx="8160">
                  <c:v>2416.9921899999999</c:v>
                </c:pt>
                <c:pt idx="8161">
                  <c:v>2416.9921899999999</c:v>
                </c:pt>
                <c:pt idx="8162">
                  <c:v>2416.9921899999999</c:v>
                </c:pt>
                <c:pt idx="8163">
                  <c:v>2416.9921899999999</c:v>
                </c:pt>
                <c:pt idx="8164">
                  <c:v>2414.55078</c:v>
                </c:pt>
                <c:pt idx="8165">
                  <c:v>2416.9921899999999</c:v>
                </c:pt>
                <c:pt idx="8166">
                  <c:v>2416.9921899999999</c:v>
                </c:pt>
                <c:pt idx="8167">
                  <c:v>2416.9921899999999</c:v>
                </c:pt>
                <c:pt idx="8168">
                  <c:v>2416.9921899999999</c:v>
                </c:pt>
                <c:pt idx="8169">
                  <c:v>2416.9921899999999</c:v>
                </c:pt>
                <c:pt idx="8170">
                  <c:v>2416.9921899999999</c:v>
                </c:pt>
                <c:pt idx="8171">
                  <c:v>2416.9921899999999</c:v>
                </c:pt>
                <c:pt idx="8172">
                  <c:v>2416.9921899999999</c:v>
                </c:pt>
                <c:pt idx="8173">
                  <c:v>2416.9921899999999</c:v>
                </c:pt>
                <c:pt idx="8174">
                  <c:v>2416.9921899999999</c:v>
                </c:pt>
                <c:pt idx="8175">
                  <c:v>2416.9921899999999</c:v>
                </c:pt>
                <c:pt idx="8176">
                  <c:v>2416.9921899999999</c:v>
                </c:pt>
                <c:pt idx="8177">
                  <c:v>2414.55078</c:v>
                </c:pt>
                <c:pt idx="8178">
                  <c:v>2416.9921899999999</c:v>
                </c:pt>
                <c:pt idx="8179">
                  <c:v>2416.9921899999999</c:v>
                </c:pt>
                <c:pt idx="8180">
                  <c:v>2416.9921899999999</c:v>
                </c:pt>
                <c:pt idx="8181">
                  <c:v>2416.9921899999999</c:v>
                </c:pt>
                <c:pt idx="8182">
                  <c:v>2416.9921899999999</c:v>
                </c:pt>
                <c:pt idx="8183">
                  <c:v>2416.9921899999999</c:v>
                </c:pt>
                <c:pt idx="8184">
                  <c:v>2416.9921899999999</c:v>
                </c:pt>
                <c:pt idx="8185">
                  <c:v>2416.9921899999999</c:v>
                </c:pt>
                <c:pt idx="8186">
                  <c:v>2416.9921899999999</c:v>
                </c:pt>
                <c:pt idx="8187">
                  <c:v>2416.9921899999999</c:v>
                </c:pt>
                <c:pt idx="8188">
                  <c:v>2416.9921899999999</c:v>
                </c:pt>
                <c:pt idx="8189">
                  <c:v>2416.9921899999999</c:v>
                </c:pt>
                <c:pt idx="8190">
                  <c:v>2416.9921899999999</c:v>
                </c:pt>
                <c:pt idx="8191">
                  <c:v>2416.9921899999999</c:v>
                </c:pt>
                <c:pt idx="8192">
                  <c:v>2416.9921899999999</c:v>
                </c:pt>
                <c:pt idx="8193">
                  <c:v>2416.9921899999999</c:v>
                </c:pt>
                <c:pt idx="8194">
                  <c:v>2416.9921899999999</c:v>
                </c:pt>
                <c:pt idx="8195">
                  <c:v>2416.9921899999999</c:v>
                </c:pt>
                <c:pt idx="8196">
                  <c:v>2416.9921899999999</c:v>
                </c:pt>
                <c:pt idx="8197">
                  <c:v>2416.9921899999999</c:v>
                </c:pt>
                <c:pt idx="8198">
                  <c:v>2416.9921899999999</c:v>
                </c:pt>
                <c:pt idx="8199">
                  <c:v>2416.9921899999999</c:v>
                </c:pt>
                <c:pt idx="8200">
                  <c:v>2416.9921899999999</c:v>
                </c:pt>
                <c:pt idx="8201">
                  <c:v>2416.9921899999999</c:v>
                </c:pt>
                <c:pt idx="8202">
                  <c:v>2416.9921899999999</c:v>
                </c:pt>
                <c:pt idx="8203">
                  <c:v>2416.9921899999999</c:v>
                </c:pt>
                <c:pt idx="8204">
                  <c:v>2416.9921899999999</c:v>
                </c:pt>
                <c:pt idx="8205">
                  <c:v>2414.55078</c:v>
                </c:pt>
                <c:pt idx="8206">
                  <c:v>2416.9921899999999</c:v>
                </c:pt>
                <c:pt idx="8207">
                  <c:v>2416.9921899999999</c:v>
                </c:pt>
                <c:pt idx="8208">
                  <c:v>2416.9921899999999</c:v>
                </c:pt>
                <c:pt idx="8209">
                  <c:v>2416.9921899999999</c:v>
                </c:pt>
                <c:pt idx="8210">
                  <c:v>2416.9921899999999</c:v>
                </c:pt>
                <c:pt idx="8211">
                  <c:v>2416.9921899999999</c:v>
                </c:pt>
                <c:pt idx="8212">
                  <c:v>2416.9921899999999</c:v>
                </c:pt>
                <c:pt idx="8213">
                  <c:v>2416.9921899999999</c:v>
                </c:pt>
                <c:pt idx="8214">
                  <c:v>2416.9921899999999</c:v>
                </c:pt>
                <c:pt idx="8215">
                  <c:v>2416.9921899999999</c:v>
                </c:pt>
                <c:pt idx="8216">
                  <c:v>2416.9921899999999</c:v>
                </c:pt>
                <c:pt idx="8217">
                  <c:v>2416.9921899999999</c:v>
                </c:pt>
                <c:pt idx="8218">
                  <c:v>2414.55078</c:v>
                </c:pt>
                <c:pt idx="8219">
                  <c:v>2416.9921899999999</c:v>
                </c:pt>
                <c:pt idx="8220">
                  <c:v>2416.9921899999999</c:v>
                </c:pt>
                <c:pt idx="8221">
                  <c:v>2414.55078</c:v>
                </c:pt>
                <c:pt idx="8222">
                  <c:v>2416.9921899999999</c:v>
                </c:pt>
                <c:pt idx="8223">
                  <c:v>2416.9921899999999</c:v>
                </c:pt>
                <c:pt idx="8224">
                  <c:v>2416.9921899999999</c:v>
                </c:pt>
                <c:pt idx="8225">
                  <c:v>2416.9921899999999</c:v>
                </c:pt>
                <c:pt idx="8226">
                  <c:v>2419.4335900000019</c:v>
                </c:pt>
                <c:pt idx="8227">
                  <c:v>2416.9921899999999</c:v>
                </c:pt>
                <c:pt idx="8228">
                  <c:v>2416.9921899999999</c:v>
                </c:pt>
                <c:pt idx="8229">
                  <c:v>2416.9921899999999</c:v>
                </c:pt>
                <c:pt idx="8230">
                  <c:v>2416.9921899999999</c:v>
                </c:pt>
                <c:pt idx="8231">
                  <c:v>2416.9921899999999</c:v>
                </c:pt>
                <c:pt idx="8232">
                  <c:v>2416.9921899999999</c:v>
                </c:pt>
                <c:pt idx="8233">
                  <c:v>2414.55078</c:v>
                </c:pt>
                <c:pt idx="8234">
                  <c:v>2416.9921899999999</c:v>
                </c:pt>
                <c:pt idx="8235">
                  <c:v>2416.9921899999999</c:v>
                </c:pt>
                <c:pt idx="8236">
                  <c:v>2416.9921899999999</c:v>
                </c:pt>
                <c:pt idx="8237">
                  <c:v>2416.9921899999999</c:v>
                </c:pt>
                <c:pt idx="8238">
                  <c:v>2416.9921899999999</c:v>
                </c:pt>
                <c:pt idx="8239">
                  <c:v>2414.55078</c:v>
                </c:pt>
                <c:pt idx="8240">
                  <c:v>2416.9921899999999</c:v>
                </c:pt>
                <c:pt idx="8241">
                  <c:v>2416.9921899999999</c:v>
                </c:pt>
                <c:pt idx="8242">
                  <c:v>2416.9921899999999</c:v>
                </c:pt>
                <c:pt idx="8243">
                  <c:v>2416.9921899999999</c:v>
                </c:pt>
                <c:pt idx="8244">
                  <c:v>2416.9921899999999</c:v>
                </c:pt>
                <c:pt idx="8245">
                  <c:v>2416.9921899999999</c:v>
                </c:pt>
                <c:pt idx="8246">
                  <c:v>2416.9921899999999</c:v>
                </c:pt>
                <c:pt idx="8247">
                  <c:v>2416.9921899999999</c:v>
                </c:pt>
                <c:pt idx="8248">
                  <c:v>2416.9921899999999</c:v>
                </c:pt>
                <c:pt idx="8249">
                  <c:v>2416.9921899999999</c:v>
                </c:pt>
                <c:pt idx="8250">
                  <c:v>2416.9921899999999</c:v>
                </c:pt>
                <c:pt idx="8251">
                  <c:v>2416.9921899999999</c:v>
                </c:pt>
                <c:pt idx="8252">
                  <c:v>2416.9921899999999</c:v>
                </c:pt>
                <c:pt idx="8253">
                  <c:v>2416.9921899999999</c:v>
                </c:pt>
                <c:pt idx="8254">
                  <c:v>2416.9921899999999</c:v>
                </c:pt>
                <c:pt idx="8255">
                  <c:v>2416.9921899999999</c:v>
                </c:pt>
                <c:pt idx="8256">
                  <c:v>2416.9921899999999</c:v>
                </c:pt>
                <c:pt idx="8257">
                  <c:v>2416.9921899999999</c:v>
                </c:pt>
                <c:pt idx="8258">
                  <c:v>2414.55078</c:v>
                </c:pt>
                <c:pt idx="8259">
                  <c:v>2416.9921899999999</c:v>
                </c:pt>
                <c:pt idx="8260">
                  <c:v>2414.55078</c:v>
                </c:pt>
                <c:pt idx="8261">
                  <c:v>2416.9921899999999</c:v>
                </c:pt>
                <c:pt idx="8262">
                  <c:v>2416.9921899999999</c:v>
                </c:pt>
                <c:pt idx="8263">
                  <c:v>2416.9921899999999</c:v>
                </c:pt>
                <c:pt idx="8264">
                  <c:v>2416.9921899999999</c:v>
                </c:pt>
                <c:pt idx="8265">
                  <c:v>2416.9921899999999</c:v>
                </c:pt>
                <c:pt idx="8266">
                  <c:v>2416.9921899999999</c:v>
                </c:pt>
                <c:pt idx="8267">
                  <c:v>2414.55078</c:v>
                </c:pt>
                <c:pt idx="8268">
                  <c:v>2416.9921899999999</c:v>
                </c:pt>
                <c:pt idx="8269">
                  <c:v>2416.9921899999999</c:v>
                </c:pt>
                <c:pt idx="8270">
                  <c:v>2416.9921899999999</c:v>
                </c:pt>
                <c:pt idx="8271">
                  <c:v>2416.9921899999999</c:v>
                </c:pt>
                <c:pt idx="8272">
                  <c:v>2416.9921899999999</c:v>
                </c:pt>
                <c:pt idx="8273">
                  <c:v>2416.9921899999999</c:v>
                </c:pt>
                <c:pt idx="8274">
                  <c:v>2416.9921899999999</c:v>
                </c:pt>
                <c:pt idx="8275">
                  <c:v>2414.55078</c:v>
                </c:pt>
                <c:pt idx="8276">
                  <c:v>2414.55078</c:v>
                </c:pt>
                <c:pt idx="8277">
                  <c:v>2416.9921899999999</c:v>
                </c:pt>
                <c:pt idx="8278">
                  <c:v>2416.9921899999999</c:v>
                </c:pt>
                <c:pt idx="8279">
                  <c:v>2416.9921899999999</c:v>
                </c:pt>
                <c:pt idx="8280">
                  <c:v>2416.9921899999999</c:v>
                </c:pt>
                <c:pt idx="8281">
                  <c:v>2416.9921899999999</c:v>
                </c:pt>
                <c:pt idx="8282">
                  <c:v>2416.9921899999999</c:v>
                </c:pt>
                <c:pt idx="8283">
                  <c:v>2416.9921899999999</c:v>
                </c:pt>
                <c:pt idx="8284">
                  <c:v>2416.9921899999999</c:v>
                </c:pt>
                <c:pt idx="8285">
                  <c:v>2416.9921899999999</c:v>
                </c:pt>
                <c:pt idx="8286">
                  <c:v>2416.9921899999999</c:v>
                </c:pt>
                <c:pt idx="8287">
                  <c:v>2416.9921899999999</c:v>
                </c:pt>
                <c:pt idx="8288">
                  <c:v>2414.55078</c:v>
                </c:pt>
                <c:pt idx="8289">
                  <c:v>2416.9921899999999</c:v>
                </c:pt>
                <c:pt idx="8290">
                  <c:v>2414.55078</c:v>
                </c:pt>
                <c:pt idx="8291">
                  <c:v>2416.9921899999999</c:v>
                </c:pt>
                <c:pt idx="8292">
                  <c:v>2416.9921899999999</c:v>
                </c:pt>
                <c:pt idx="8293">
                  <c:v>2416.9921899999999</c:v>
                </c:pt>
                <c:pt idx="8294">
                  <c:v>2416.9921899999999</c:v>
                </c:pt>
                <c:pt idx="8295">
                  <c:v>2416.9921899999999</c:v>
                </c:pt>
                <c:pt idx="8296">
                  <c:v>2416.9921899999999</c:v>
                </c:pt>
                <c:pt idx="8297">
                  <c:v>2416.9921899999999</c:v>
                </c:pt>
                <c:pt idx="8298">
                  <c:v>2416.9921899999999</c:v>
                </c:pt>
                <c:pt idx="8299">
                  <c:v>2416.9921899999999</c:v>
                </c:pt>
                <c:pt idx="8300">
                  <c:v>2416.9921899999999</c:v>
                </c:pt>
                <c:pt idx="8301">
                  <c:v>2416.9921899999999</c:v>
                </c:pt>
                <c:pt idx="8302">
                  <c:v>2416.9921899999999</c:v>
                </c:pt>
                <c:pt idx="8303">
                  <c:v>2416.9921899999999</c:v>
                </c:pt>
                <c:pt idx="8304">
                  <c:v>2416.9921899999999</c:v>
                </c:pt>
                <c:pt idx="8305">
                  <c:v>2416.9921899999999</c:v>
                </c:pt>
                <c:pt idx="8306">
                  <c:v>2416.9921899999999</c:v>
                </c:pt>
                <c:pt idx="8307">
                  <c:v>2416.9921899999999</c:v>
                </c:pt>
                <c:pt idx="8308">
                  <c:v>2416.9921899999999</c:v>
                </c:pt>
                <c:pt idx="8309">
                  <c:v>2416.9921899999999</c:v>
                </c:pt>
                <c:pt idx="8310">
                  <c:v>2416.9921899999999</c:v>
                </c:pt>
                <c:pt idx="8311">
                  <c:v>2414.55078</c:v>
                </c:pt>
                <c:pt idx="8312">
                  <c:v>2416.9921899999999</c:v>
                </c:pt>
                <c:pt idx="8313">
                  <c:v>2416.9921899999999</c:v>
                </c:pt>
                <c:pt idx="8314">
                  <c:v>2416.9921899999999</c:v>
                </c:pt>
                <c:pt idx="8315">
                  <c:v>2416.9921899999999</c:v>
                </c:pt>
                <c:pt idx="8316">
                  <c:v>2416.9921899999999</c:v>
                </c:pt>
                <c:pt idx="8317">
                  <c:v>2416.9921899999999</c:v>
                </c:pt>
                <c:pt idx="8318">
                  <c:v>2416.9921899999999</c:v>
                </c:pt>
                <c:pt idx="8319">
                  <c:v>2416.9921899999999</c:v>
                </c:pt>
                <c:pt idx="8320">
                  <c:v>2414.55078</c:v>
                </c:pt>
                <c:pt idx="8321">
                  <c:v>2416.9921899999999</c:v>
                </c:pt>
                <c:pt idx="8322">
                  <c:v>2416.9921899999999</c:v>
                </c:pt>
                <c:pt idx="8323">
                  <c:v>2416.9921899999999</c:v>
                </c:pt>
                <c:pt idx="8324">
                  <c:v>2416.9921899999999</c:v>
                </c:pt>
                <c:pt idx="8325">
                  <c:v>2416.9921899999999</c:v>
                </c:pt>
                <c:pt idx="8326">
                  <c:v>2416.9921899999999</c:v>
                </c:pt>
                <c:pt idx="8327">
                  <c:v>2416.9921899999999</c:v>
                </c:pt>
                <c:pt idx="8328">
                  <c:v>2416.9921899999999</c:v>
                </c:pt>
                <c:pt idx="8329">
                  <c:v>2416.9921899999999</c:v>
                </c:pt>
                <c:pt idx="8330">
                  <c:v>2416.9921899999999</c:v>
                </c:pt>
                <c:pt idx="8331">
                  <c:v>2416.9921899999999</c:v>
                </c:pt>
                <c:pt idx="8332">
                  <c:v>2414.55078</c:v>
                </c:pt>
                <c:pt idx="8333">
                  <c:v>2416.9921899999999</c:v>
                </c:pt>
                <c:pt idx="8334">
                  <c:v>2416.9921899999999</c:v>
                </c:pt>
                <c:pt idx="8335">
                  <c:v>2416.9921899999999</c:v>
                </c:pt>
                <c:pt idx="8336">
                  <c:v>2416.9921899999999</c:v>
                </c:pt>
                <c:pt idx="8337">
                  <c:v>2416.9921899999999</c:v>
                </c:pt>
                <c:pt idx="8338">
                  <c:v>2416.9921899999999</c:v>
                </c:pt>
                <c:pt idx="8339">
                  <c:v>2416.9921899999999</c:v>
                </c:pt>
                <c:pt idx="8340">
                  <c:v>2414.55078</c:v>
                </c:pt>
                <c:pt idx="8341">
                  <c:v>2416.9921899999999</c:v>
                </c:pt>
                <c:pt idx="8342">
                  <c:v>2416.9921899999999</c:v>
                </c:pt>
                <c:pt idx="8343">
                  <c:v>2416.9921899999999</c:v>
                </c:pt>
                <c:pt idx="8344">
                  <c:v>2416.9921899999999</c:v>
                </c:pt>
                <c:pt idx="8345">
                  <c:v>2416.9921899999999</c:v>
                </c:pt>
                <c:pt idx="8346">
                  <c:v>2416.9921899999999</c:v>
                </c:pt>
                <c:pt idx="8347">
                  <c:v>2416.9921899999999</c:v>
                </c:pt>
                <c:pt idx="8348">
                  <c:v>2416.9921899999999</c:v>
                </c:pt>
                <c:pt idx="8349">
                  <c:v>2414.55078</c:v>
                </c:pt>
                <c:pt idx="8350">
                  <c:v>2416.9921899999999</c:v>
                </c:pt>
                <c:pt idx="8351">
                  <c:v>2416.9921899999999</c:v>
                </c:pt>
                <c:pt idx="8352">
                  <c:v>2416.9921899999999</c:v>
                </c:pt>
                <c:pt idx="8353">
                  <c:v>2414.55078</c:v>
                </c:pt>
                <c:pt idx="8354">
                  <c:v>2416.9921899999999</c:v>
                </c:pt>
                <c:pt idx="8355">
                  <c:v>2416.9921899999999</c:v>
                </c:pt>
                <c:pt idx="8356">
                  <c:v>2416.9921899999999</c:v>
                </c:pt>
                <c:pt idx="8357">
                  <c:v>2416.9921899999999</c:v>
                </c:pt>
                <c:pt idx="8358">
                  <c:v>2416.9921899999999</c:v>
                </c:pt>
                <c:pt idx="8359">
                  <c:v>2416.9921899999999</c:v>
                </c:pt>
                <c:pt idx="8360">
                  <c:v>2416.9921899999999</c:v>
                </c:pt>
                <c:pt idx="8361">
                  <c:v>2416.9921899999999</c:v>
                </c:pt>
                <c:pt idx="8362">
                  <c:v>2416.9921899999999</c:v>
                </c:pt>
                <c:pt idx="8363">
                  <c:v>2416.9921899999999</c:v>
                </c:pt>
                <c:pt idx="8364">
                  <c:v>2414.55078</c:v>
                </c:pt>
                <c:pt idx="8365">
                  <c:v>2414.55078</c:v>
                </c:pt>
                <c:pt idx="8366">
                  <c:v>2416.9921899999999</c:v>
                </c:pt>
                <c:pt idx="8367">
                  <c:v>2416.9921899999999</c:v>
                </c:pt>
                <c:pt idx="8368">
                  <c:v>2416.9921899999999</c:v>
                </c:pt>
                <c:pt idx="8369">
                  <c:v>2414.55078</c:v>
                </c:pt>
                <c:pt idx="8370">
                  <c:v>2416.9921899999999</c:v>
                </c:pt>
                <c:pt idx="8371">
                  <c:v>2416.9921899999999</c:v>
                </c:pt>
                <c:pt idx="8372">
                  <c:v>2416.9921899999999</c:v>
                </c:pt>
                <c:pt idx="8373">
                  <c:v>2416.9921899999999</c:v>
                </c:pt>
                <c:pt idx="8374">
                  <c:v>2416.9921899999999</c:v>
                </c:pt>
                <c:pt idx="8375">
                  <c:v>2416.9921899999999</c:v>
                </c:pt>
                <c:pt idx="8376">
                  <c:v>2416.9921899999999</c:v>
                </c:pt>
                <c:pt idx="8377">
                  <c:v>2416.9921899999999</c:v>
                </c:pt>
                <c:pt idx="8378">
                  <c:v>2414.55078</c:v>
                </c:pt>
                <c:pt idx="8379">
                  <c:v>2416.9921899999999</c:v>
                </c:pt>
                <c:pt idx="8380">
                  <c:v>2416.9921899999999</c:v>
                </c:pt>
                <c:pt idx="8381">
                  <c:v>2416.9921899999999</c:v>
                </c:pt>
                <c:pt idx="8382">
                  <c:v>2416.9921899999999</c:v>
                </c:pt>
                <c:pt idx="8383">
                  <c:v>2416.9921899999999</c:v>
                </c:pt>
                <c:pt idx="8384">
                  <c:v>2416.9921899999999</c:v>
                </c:pt>
                <c:pt idx="8385">
                  <c:v>2416.9921899999999</c:v>
                </c:pt>
                <c:pt idx="8386">
                  <c:v>2416.9921899999999</c:v>
                </c:pt>
                <c:pt idx="8387">
                  <c:v>2416.9921899999999</c:v>
                </c:pt>
                <c:pt idx="8388">
                  <c:v>2416.9921899999999</c:v>
                </c:pt>
                <c:pt idx="8389">
                  <c:v>2416.9921899999999</c:v>
                </c:pt>
                <c:pt idx="8390">
                  <c:v>2416.9921899999999</c:v>
                </c:pt>
                <c:pt idx="8391">
                  <c:v>2416.9921899999999</c:v>
                </c:pt>
                <c:pt idx="8392">
                  <c:v>2416.9921899999999</c:v>
                </c:pt>
                <c:pt idx="8393">
                  <c:v>2416.9921899999999</c:v>
                </c:pt>
                <c:pt idx="8394">
                  <c:v>2416.9921899999999</c:v>
                </c:pt>
                <c:pt idx="8395">
                  <c:v>2416.9921899999999</c:v>
                </c:pt>
                <c:pt idx="8396">
                  <c:v>2414.55078</c:v>
                </c:pt>
                <c:pt idx="8397">
                  <c:v>2416.9921899999999</c:v>
                </c:pt>
                <c:pt idx="8398">
                  <c:v>2416.9921899999999</c:v>
                </c:pt>
                <c:pt idx="8399">
                  <c:v>2416.9921899999999</c:v>
                </c:pt>
                <c:pt idx="8400">
                  <c:v>2416.9921899999999</c:v>
                </c:pt>
                <c:pt idx="8401">
                  <c:v>2416.9921899999999</c:v>
                </c:pt>
                <c:pt idx="8402">
                  <c:v>2414.55078</c:v>
                </c:pt>
                <c:pt idx="8403">
                  <c:v>2416.9921899999999</c:v>
                </c:pt>
                <c:pt idx="8404">
                  <c:v>2416.9921899999999</c:v>
                </c:pt>
                <c:pt idx="8405">
                  <c:v>2416.9921899999999</c:v>
                </c:pt>
                <c:pt idx="8406">
                  <c:v>2416.9921899999999</c:v>
                </c:pt>
                <c:pt idx="8407">
                  <c:v>2416.9921899999999</c:v>
                </c:pt>
                <c:pt idx="8408">
                  <c:v>2416.9921899999999</c:v>
                </c:pt>
                <c:pt idx="8409">
                  <c:v>2416.9921899999999</c:v>
                </c:pt>
                <c:pt idx="8410">
                  <c:v>2416.9921899999999</c:v>
                </c:pt>
                <c:pt idx="8411">
                  <c:v>2414.55078</c:v>
                </c:pt>
                <c:pt idx="8412">
                  <c:v>2416.9921899999999</c:v>
                </c:pt>
                <c:pt idx="8413">
                  <c:v>2416.9921899999999</c:v>
                </c:pt>
                <c:pt idx="8414">
                  <c:v>2416.9921899999999</c:v>
                </c:pt>
                <c:pt idx="8415">
                  <c:v>2416.9921899999999</c:v>
                </c:pt>
                <c:pt idx="8416">
                  <c:v>2416.9921899999999</c:v>
                </c:pt>
                <c:pt idx="8417">
                  <c:v>2414.55078</c:v>
                </c:pt>
                <c:pt idx="8418">
                  <c:v>2416.9921899999999</c:v>
                </c:pt>
                <c:pt idx="8419">
                  <c:v>2414.55078</c:v>
                </c:pt>
                <c:pt idx="8420">
                  <c:v>2416.9921899999999</c:v>
                </c:pt>
                <c:pt idx="8421">
                  <c:v>2416.9921899999999</c:v>
                </c:pt>
                <c:pt idx="8422">
                  <c:v>2416.9921899999999</c:v>
                </c:pt>
                <c:pt idx="8423">
                  <c:v>2416.9921899999999</c:v>
                </c:pt>
                <c:pt idx="8424">
                  <c:v>2416.9921899999999</c:v>
                </c:pt>
                <c:pt idx="8425">
                  <c:v>2416.9921899999999</c:v>
                </c:pt>
                <c:pt idx="8426">
                  <c:v>2416.9921899999999</c:v>
                </c:pt>
                <c:pt idx="8427">
                  <c:v>2416.9921899999999</c:v>
                </c:pt>
                <c:pt idx="8428">
                  <c:v>2416.9921899999999</c:v>
                </c:pt>
                <c:pt idx="8429">
                  <c:v>2416.9921899999999</c:v>
                </c:pt>
                <c:pt idx="8430">
                  <c:v>2416.9921899999999</c:v>
                </c:pt>
                <c:pt idx="8431">
                  <c:v>2416.9921899999999</c:v>
                </c:pt>
                <c:pt idx="8432">
                  <c:v>2416.9921899999999</c:v>
                </c:pt>
                <c:pt idx="8433">
                  <c:v>2416.9921899999999</c:v>
                </c:pt>
                <c:pt idx="8434">
                  <c:v>2416.9921899999999</c:v>
                </c:pt>
                <c:pt idx="8435">
                  <c:v>2416.9921899999999</c:v>
                </c:pt>
                <c:pt idx="8436">
                  <c:v>2416.9921899999999</c:v>
                </c:pt>
                <c:pt idx="8437">
                  <c:v>2416.9921899999999</c:v>
                </c:pt>
                <c:pt idx="8438">
                  <c:v>2416.9921899999999</c:v>
                </c:pt>
                <c:pt idx="8439">
                  <c:v>2416.9921899999999</c:v>
                </c:pt>
                <c:pt idx="8440">
                  <c:v>2416.9921899999999</c:v>
                </c:pt>
                <c:pt idx="8441">
                  <c:v>2416.9921899999999</c:v>
                </c:pt>
                <c:pt idx="8442">
                  <c:v>2416.9921899999999</c:v>
                </c:pt>
                <c:pt idx="8443">
                  <c:v>2416.9921899999999</c:v>
                </c:pt>
                <c:pt idx="8444">
                  <c:v>2416.9921899999999</c:v>
                </c:pt>
                <c:pt idx="8445">
                  <c:v>2416.9921899999999</c:v>
                </c:pt>
                <c:pt idx="8446">
                  <c:v>2416.9921899999999</c:v>
                </c:pt>
                <c:pt idx="8447">
                  <c:v>2416.9921899999999</c:v>
                </c:pt>
                <c:pt idx="8448">
                  <c:v>2416.9921899999999</c:v>
                </c:pt>
                <c:pt idx="8449">
                  <c:v>2414.55078</c:v>
                </c:pt>
                <c:pt idx="8450">
                  <c:v>2416.9921899999999</c:v>
                </c:pt>
                <c:pt idx="8451">
                  <c:v>2416.9921899999999</c:v>
                </c:pt>
                <c:pt idx="8452">
                  <c:v>2416.9921899999999</c:v>
                </c:pt>
                <c:pt idx="8453">
                  <c:v>2416.9921899999999</c:v>
                </c:pt>
                <c:pt idx="8454">
                  <c:v>2414.55078</c:v>
                </c:pt>
                <c:pt idx="8455">
                  <c:v>2414.55078</c:v>
                </c:pt>
                <c:pt idx="8456">
                  <c:v>2416.9921899999999</c:v>
                </c:pt>
                <c:pt idx="8457">
                  <c:v>2416.9921899999999</c:v>
                </c:pt>
                <c:pt idx="8458">
                  <c:v>2416.9921899999999</c:v>
                </c:pt>
                <c:pt idx="8459">
                  <c:v>2414.55078</c:v>
                </c:pt>
                <c:pt idx="8460">
                  <c:v>2416.9921899999999</c:v>
                </c:pt>
                <c:pt idx="8461">
                  <c:v>2416.9921899999999</c:v>
                </c:pt>
                <c:pt idx="8462">
                  <c:v>2416.9921899999999</c:v>
                </c:pt>
                <c:pt idx="8463">
                  <c:v>2416.9921899999999</c:v>
                </c:pt>
                <c:pt idx="8464">
                  <c:v>2416.9921899999999</c:v>
                </c:pt>
                <c:pt idx="8465">
                  <c:v>2416.9921899999999</c:v>
                </c:pt>
                <c:pt idx="8466">
                  <c:v>2416.9921899999999</c:v>
                </c:pt>
                <c:pt idx="8467">
                  <c:v>2414.55078</c:v>
                </c:pt>
                <c:pt idx="8468">
                  <c:v>2416.9921899999999</c:v>
                </c:pt>
                <c:pt idx="8469">
                  <c:v>2416.9921899999999</c:v>
                </c:pt>
                <c:pt idx="8470">
                  <c:v>2416.9921899999999</c:v>
                </c:pt>
                <c:pt idx="8471">
                  <c:v>2416.9921899999999</c:v>
                </c:pt>
                <c:pt idx="8472">
                  <c:v>2416.9921899999999</c:v>
                </c:pt>
                <c:pt idx="8473">
                  <c:v>2416.9921899999999</c:v>
                </c:pt>
                <c:pt idx="8474">
                  <c:v>2416.9921899999999</c:v>
                </c:pt>
                <c:pt idx="8475">
                  <c:v>2416.9921899999999</c:v>
                </c:pt>
                <c:pt idx="8476">
                  <c:v>2416.9921899999999</c:v>
                </c:pt>
                <c:pt idx="8477">
                  <c:v>2416.9921899999999</c:v>
                </c:pt>
                <c:pt idx="8478">
                  <c:v>2419.4335900000019</c:v>
                </c:pt>
                <c:pt idx="8479">
                  <c:v>2416.9921899999999</c:v>
                </c:pt>
                <c:pt idx="8480">
                  <c:v>2416.9921899999999</c:v>
                </c:pt>
                <c:pt idx="8481">
                  <c:v>2414.55078</c:v>
                </c:pt>
                <c:pt idx="8482">
                  <c:v>2416.9921899999999</c:v>
                </c:pt>
                <c:pt idx="8483">
                  <c:v>2416.9921899999999</c:v>
                </c:pt>
                <c:pt idx="8484">
                  <c:v>2416.9921899999999</c:v>
                </c:pt>
                <c:pt idx="8485">
                  <c:v>2416.9921899999999</c:v>
                </c:pt>
                <c:pt idx="8486">
                  <c:v>2416.9921899999999</c:v>
                </c:pt>
                <c:pt idx="8487">
                  <c:v>2414.55078</c:v>
                </c:pt>
                <c:pt idx="8488">
                  <c:v>2416.9921899999999</c:v>
                </c:pt>
                <c:pt idx="8489">
                  <c:v>2416.9921899999999</c:v>
                </c:pt>
                <c:pt idx="8490">
                  <c:v>2416.9921899999999</c:v>
                </c:pt>
                <c:pt idx="8491">
                  <c:v>2416.9921899999999</c:v>
                </c:pt>
                <c:pt idx="8492">
                  <c:v>2416.9921899999999</c:v>
                </c:pt>
                <c:pt idx="8493">
                  <c:v>2416.9921899999999</c:v>
                </c:pt>
                <c:pt idx="8494">
                  <c:v>2416.9921899999999</c:v>
                </c:pt>
                <c:pt idx="8495">
                  <c:v>2416.9921899999999</c:v>
                </c:pt>
                <c:pt idx="8496">
                  <c:v>2416.9921899999999</c:v>
                </c:pt>
                <c:pt idx="8497">
                  <c:v>2416.9921899999999</c:v>
                </c:pt>
                <c:pt idx="8498">
                  <c:v>2416.9921899999999</c:v>
                </c:pt>
                <c:pt idx="8499">
                  <c:v>2416.9921899999999</c:v>
                </c:pt>
                <c:pt idx="8500">
                  <c:v>2416.9921899999999</c:v>
                </c:pt>
                <c:pt idx="8501">
                  <c:v>2416.9921899999999</c:v>
                </c:pt>
                <c:pt idx="8502">
                  <c:v>2416.9921899999999</c:v>
                </c:pt>
                <c:pt idx="8503">
                  <c:v>2416.9921899999999</c:v>
                </c:pt>
                <c:pt idx="8504">
                  <c:v>2416.9921899999999</c:v>
                </c:pt>
                <c:pt idx="8505">
                  <c:v>2416.9921899999999</c:v>
                </c:pt>
                <c:pt idx="8506">
                  <c:v>2416.9921899999999</c:v>
                </c:pt>
                <c:pt idx="8507">
                  <c:v>2416.9921899999999</c:v>
                </c:pt>
                <c:pt idx="8508">
                  <c:v>2416.9921899999999</c:v>
                </c:pt>
                <c:pt idx="8509">
                  <c:v>2416.9921899999999</c:v>
                </c:pt>
                <c:pt idx="8510">
                  <c:v>2416.9921899999999</c:v>
                </c:pt>
                <c:pt idx="8511">
                  <c:v>2414.55078</c:v>
                </c:pt>
                <c:pt idx="8512">
                  <c:v>2416.9921899999999</c:v>
                </c:pt>
                <c:pt idx="8513">
                  <c:v>2416.9921899999999</c:v>
                </c:pt>
                <c:pt idx="8514">
                  <c:v>2416.9921899999999</c:v>
                </c:pt>
                <c:pt idx="8515">
                  <c:v>2416.9921899999999</c:v>
                </c:pt>
                <c:pt idx="8516">
                  <c:v>2416.9921899999999</c:v>
                </c:pt>
                <c:pt idx="8517">
                  <c:v>2416.9921899999999</c:v>
                </c:pt>
                <c:pt idx="8518">
                  <c:v>2416.9921899999999</c:v>
                </c:pt>
                <c:pt idx="8519">
                  <c:v>2416.9921899999999</c:v>
                </c:pt>
                <c:pt idx="8520">
                  <c:v>2416.9921899999999</c:v>
                </c:pt>
                <c:pt idx="8521">
                  <c:v>2414.55078</c:v>
                </c:pt>
                <c:pt idx="8522">
                  <c:v>2416.9921899999999</c:v>
                </c:pt>
                <c:pt idx="8523">
                  <c:v>2416.9921899999999</c:v>
                </c:pt>
                <c:pt idx="8524">
                  <c:v>2416.9921899999999</c:v>
                </c:pt>
                <c:pt idx="8525">
                  <c:v>2416.9921899999999</c:v>
                </c:pt>
                <c:pt idx="8526">
                  <c:v>2416.9921899999999</c:v>
                </c:pt>
                <c:pt idx="8527">
                  <c:v>2416.9921899999999</c:v>
                </c:pt>
                <c:pt idx="8528">
                  <c:v>2416.9921899999999</c:v>
                </c:pt>
                <c:pt idx="8529">
                  <c:v>2416.9921899999999</c:v>
                </c:pt>
                <c:pt idx="8530">
                  <c:v>2416.9921899999999</c:v>
                </c:pt>
                <c:pt idx="8531">
                  <c:v>2414.55078</c:v>
                </c:pt>
                <c:pt idx="8532">
                  <c:v>2416.9921899999999</c:v>
                </c:pt>
                <c:pt idx="8533">
                  <c:v>2416.9921899999999</c:v>
                </c:pt>
                <c:pt idx="8534">
                  <c:v>2416.9921899999999</c:v>
                </c:pt>
                <c:pt idx="8535">
                  <c:v>2416.9921899999999</c:v>
                </c:pt>
                <c:pt idx="8536">
                  <c:v>2416.9921899999999</c:v>
                </c:pt>
                <c:pt idx="8537">
                  <c:v>2416.9921899999999</c:v>
                </c:pt>
                <c:pt idx="8538">
                  <c:v>2416.9921899999999</c:v>
                </c:pt>
                <c:pt idx="8539">
                  <c:v>2416.9921899999999</c:v>
                </c:pt>
                <c:pt idx="8540">
                  <c:v>2416.9921899999999</c:v>
                </c:pt>
                <c:pt idx="8541">
                  <c:v>2416.9921899999999</c:v>
                </c:pt>
                <c:pt idx="8542">
                  <c:v>2416.9921899999999</c:v>
                </c:pt>
                <c:pt idx="8543">
                  <c:v>2416.9921899999999</c:v>
                </c:pt>
                <c:pt idx="8544">
                  <c:v>2414.55078</c:v>
                </c:pt>
                <c:pt idx="8545">
                  <c:v>2416.9921899999999</c:v>
                </c:pt>
                <c:pt idx="8546">
                  <c:v>2416.9921899999999</c:v>
                </c:pt>
                <c:pt idx="8547">
                  <c:v>2416.9921899999999</c:v>
                </c:pt>
                <c:pt idx="8548">
                  <c:v>2416.9921899999999</c:v>
                </c:pt>
                <c:pt idx="8549">
                  <c:v>2416.9921899999999</c:v>
                </c:pt>
                <c:pt idx="8550">
                  <c:v>2416.9921899999999</c:v>
                </c:pt>
                <c:pt idx="8551">
                  <c:v>2416.9921899999999</c:v>
                </c:pt>
                <c:pt idx="8552">
                  <c:v>2416.9921899999999</c:v>
                </c:pt>
                <c:pt idx="8553">
                  <c:v>2416.9921899999999</c:v>
                </c:pt>
                <c:pt idx="8554">
                  <c:v>2416.9921899999999</c:v>
                </c:pt>
                <c:pt idx="8555">
                  <c:v>2416.9921899999999</c:v>
                </c:pt>
                <c:pt idx="8556">
                  <c:v>2416.9921899999999</c:v>
                </c:pt>
                <c:pt idx="8557">
                  <c:v>2416.9921899999999</c:v>
                </c:pt>
                <c:pt idx="8558">
                  <c:v>2416.9921899999999</c:v>
                </c:pt>
                <c:pt idx="8559">
                  <c:v>2416.9921899999999</c:v>
                </c:pt>
                <c:pt idx="8560">
                  <c:v>2414.55078</c:v>
                </c:pt>
                <c:pt idx="8561">
                  <c:v>2416.9921899999999</c:v>
                </c:pt>
                <c:pt idx="8562">
                  <c:v>2416.9921899999999</c:v>
                </c:pt>
                <c:pt idx="8563">
                  <c:v>2414.55078</c:v>
                </c:pt>
                <c:pt idx="8564">
                  <c:v>2416.9921899999999</c:v>
                </c:pt>
                <c:pt idx="8565">
                  <c:v>2416.9921899999999</c:v>
                </c:pt>
                <c:pt idx="8566">
                  <c:v>2416.9921899999999</c:v>
                </c:pt>
                <c:pt idx="8567">
                  <c:v>2416.9921899999999</c:v>
                </c:pt>
                <c:pt idx="8568">
                  <c:v>2416.9921899999999</c:v>
                </c:pt>
                <c:pt idx="8569">
                  <c:v>2416.9921899999999</c:v>
                </c:pt>
                <c:pt idx="8570">
                  <c:v>2414.55078</c:v>
                </c:pt>
                <c:pt idx="8571">
                  <c:v>2416.9921899999999</c:v>
                </c:pt>
                <c:pt idx="8572">
                  <c:v>2416.9921899999999</c:v>
                </c:pt>
                <c:pt idx="8573">
                  <c:v>2416.9921899999999</c:v>
                </c:pt>
                <c:pt idx="8574">
                  <c:v>2414.55078</c:v>
                </c:pt>
                <c:pt idx="8575">
                  <c:v>2414.55078</c:v>
                </c:pt>
                <c:pt idx="8576">
                  <c:v>2416.9921899999999</c:v>
                </c:pt>
                <c:pt idx="8577">
                  <c:v>2414.55078</c:v>
                </c:pt>
                <c:pt idx="8578">
                  <c:v>2416.9921899999999</c:v>
                </c:pt>
                <c:pt idx="8579">
                  <c:v>2416.9921899999999</c:v>
                </c:pt>
                <c:pt idx="8580">
                  <c:v>2416.9921899999999</c:v>
                </c:pt>
                <c:pt idx="8581">
                  <c:v>2416.9921899999999</c:v>
                </c:pt>
                <c:pt idx="8582">
                  <c:v>2416.9921899999999</c:v>
                </c:pt>
                <c:pt idx="8583">
                  <c:v>2416.9921899999999</c:v>
                </c:pt>
                <c:pt idx="8584">
                  <c:v>2416.9921899999999</c:v>
                </c:pt>
                <c:pt idx="8585">
                  <c:v>2416.9921899999999</c:v>
                </c:pt>
                <c:pt idx="8586">
                  <c:v>2414.55078</c:v>
                </c:pt>
                <c:pt idx="8587">
                  <c:v>2416.9921899999999</c:v>
                </c:pt>
                <c:pt idx="8588">
                  <c:v>2416.9921899999999</c:v>
                </c:pt>
                <c:pt idx="8589">
                  <c:v>2416.9921899999999</c:v>
                </c:pt>
                <c:pt idx="8590">
                  <c:v>2416.9921899999999</c:v>
                </c:pt>
                <c:pt idx="8591">
                  <c:v>2416.9921899999999</c:v>
                </c:pt>
                <c:pt idx="8592">
                  <c:v>2414.55078</c:v>
                </c:pt>
                <c:pt idx="8593">
                  <c:v>2414.55078</c:v>
                </c:pt>
                <c:pt idx="8594">
                  <c:v>2416.9921899999999</c:v>
                </c:pt>
                <c:pt idx="8595">
                  <c:v>2416.9921899999999</c:v>
                </c:pt>
                <c:pt idx="8596">
                  <c:v>2416.9921899999999</c:v>
                </c:pt>
                <c:pt idx="8597">
                  <c:v>2416.9921899999999</c:v>
                </c:pt>
                <c:pt idx="8598">
                  <c:v>2416.9921899999999</c:v>
                </c:pt>
                <c:pt idx="8599">
                  <c:v>2416.9921899999999</c:v>
                </c:pt>
                <c:pt idx="8600">
                  <c:v>2416.9921899999999</c:v>
                </c:pt>
                <c:pt idx="8601">
                  <c:v>2416.9921899999999</c:v>
                </c:pt>
                <c:pt idx="8602">
                  <c:v>2416.9921899999999</c:v>
                </c:pt>
                <c:pt idx="8603">
                  <c:v>2416.9921899999999</c:v>
                </c:pt>
                <c:pt idx="8604">
                  <c:v>2416.9921899999999</c:v>
                </c:pt>
                <c:pt idx="8605">
                  <c:v>2416.9921899999999</c:v>
                </c:pt>
                <c:pt idx="8606">
                  <c:v>2416.9921899999999</c:v>
                </c:pt>
                <c:pt idx="8607">
                  <c:v>2416.9921899999999</c:v>
                </c:pt>
                <c:pt idx="8608">
                  <c:v>2416.9921899999999</c:v>
                </c:pt>
                <c:pt idx="8609">
                  <c:v>2416.9921899999999</c:v>
                </c:pt>
                <c:pt idx="8610">
                  <c:v>2416.9921899999999</c:v>
                </c:pt>
                <c:pt idx="8611">
                  <c:v>2416.9921899999999</c:v>
                </c:pt>
                <c:pt idx="8612">
                  <c:v>2416.9921899999999</c:v>
                </c:pt>
                <c:pt idx="8613">
                  <c:v>2416.9921899999999</c:v>
                </c:pt>
                <c:pt idx="8614">
                  <c:v>2416.9921899999999</c:v>
                </c:pt>
                <c:pt idx="8615">
                  <c:v>2414.55078</c:v>
                </c:pt>
                <c:pt idx="8616">
                  <c:v>2416.9921899999999</c:v>
                </c:pt>
                <c:pt idx="8617">
                  <c:v>2416.9921899999999</c:v>
                </c:pt>
                <c:pt idx="8618">
                  <c:v>2416.9921899999999</c:v>
                </c:pt>
                <c:pt idx="8619">
                  <c:v>2416.9921899999999</c:v>
                </c:pt>
                <c:pt idx="8620">
                  <c:v>2416.9921899999999</c:v>
                </c:pt>
                <c:pt idx="8621">
                  <c:v>2416.9921899999999</c:v>
                </c:pt>
                <c:pt idx="8622">
                  <c:v>2416.9921899999999</c:v>
                </c:pt>
                <c:pt idx="8623">
                  <c:v>2416.9921899999999</c:v>
                </c:pt>
                <c:pt idx="8624">
                  <c:v>2414.55078</c:v>
                </c:pt>
                <c:pt idx="8625">
                  <c:v>2416.9921899999999</c:v>
                </c:pt>
                <c:pt idx="8626">
                  <c:v>2416.9921899999999</c:v>
                </c:pt>
                <c:pt idx="8627">
                  <c:v>2414.55078</c:v>
                </c:pt>
                <c:pt idx="8628">
                  <c:v>2416.9921899999999</c:v>
                </c:pt>
                <c:pt idx="8629">
                  <c:v>2416.9921899999999</c:v>
                </c:pt>
                <c:pt idx="8630">
                  <c:v>2414.55078</c:v>
                </c:pt>
                <c:pt idx="8631">
                  <c:v>2416.9921899999999</c:v>
                </c:pt>
                <c:pt idx="8632">
                  <c:v>2416.9921899999999</c:v>
                </c:pt>
                <c:pt idx="8633">
                  <c:v>2414.55078</c:v>
                </c:pt>
                <c:pt idx="8634">
                  <c:v>2414.55078</c:v>
                </c:pt>
                <c:pt idx="8635">
                  <c:v>2416.9921899999999</c:v>
                </c:pt>
                <c:pt idx="8636">
                  <c:v>2416.9921899999999</c:v>
                </c:pt>
                <c:pt idx="8637">
                  <c:v>2416.9921899999999</c:v>
                </c:pt>
                <c:pt idx="8638">
                  <c:v>2416.9921899999999</c:v>
                </c:pt>
                <c:pt idx="8639">
                  <c:v>2416.9921899999999</c:v>
                </c:pt>
                <c:pt idx="8640">
                  <c:v>2416.9921899999999</c:v>
                </c:pt>
                <c:pt idx="8641">
                  <c:v>2416.9921899999999</c:v>
                </c:pt>
                <c:pt idx="8642">
                  <c:v>2416.9921899999999</c:v>
                </c:pt>
                <c:pt idx="8643">
                  <c:v>2416.9921899999999</c:v>
                </c:pt>
                <c:pt idx="8644">
                  <c:v>2416.9921899999999</c:v>
                </c:pt>
                <c:pt idx="8645">
                  <c:v>2416.9921899999999</c:v>
                </c:pt>
                <c:pt idx="8646">
                  <c:v>2416.9921899999999</c:v>
                </c:pt>
                <c:pt idx="8647">
                  <c:v>2416.9921899999999</c:v>
                </c:pt>
                <c:pt idx="8648">
                  <c:v>2416.9921899999999</c:v>
                </c:pt>
                <c:pt idx="8649">
                  <c:v>2416.9921899999999</c:v>
                </c:pt>
                <c:pt idx="8650">
                  <c:v>2416.9921899999999</c:v>
                </c:pt>
                <c:pt idx="8651">
                  <c:v>2416.9921899999999</c:v>
                </c:pt>
                <c:pt idx="8652">
                  <c:v>2416.9921899999999</c:v>
                </c:pt>
                <c:pt idx="8653">
                  <c:v>2416.9921899999999</c:v>
                </c:pt>
                <c:pt idx="8654">
                  <c:v>2416.9921899999999</c:v>
                </c:pt>
                <c:pt idx="8655">
                  <c:v>2416.9921899999999</c:v>
                </c:pt>
                <c:pt idx="8656">
                  <c:v>2416.9921899999999</c:v>
                </c:pt>
                <c:pt idx="8657">
                  <c:v>2416.9921899999999</c:v>
                </c:pt>
                <c:pt idx="8658">
                  <c:v>2414.55078</c:v>
                </c:pt>
                <c:pt idx="8659">
                  <c:v>2416.9921899999999</c:v>
                </c:pt>
                <c:pt idx="8660">
                  <c:v>2416.9921899999999</c:v>
                </c:pt>
                <c:pt idx="8661">
                  <c:v>2416.9921899999999</c:v>
                </c:pt>
                <c:pt idx="8662">
                  <c:v>2416.9921899999999</c:v>
                </c:pt>
                <c:pt idx="8663">
                  <c:v>2414.55078</c:v>
                </c:pt>
                <c:pt idx="8664">
                  <c:v>2416.9921899999999</c:v>
                </c:pt>
                <c:pt idx="8665">
                  <c:v>2416.9921899999999</c:v>
                </c:pt>
                <c:pt idx="8666">
                  <c:v>2416.9921899999999</c:v>
                </c:pt>
                <c:pt idx="8667">
                  <c:v>2416.9921899999999</c:v>
                </c:pt>
                <c:pt idx="8668">
                  <c:v>2416.9921899999999</c:v>
                </c:pt>
                <c:pt idx="8669">
                  <c:v>2416.9921899999999</c:v>
                </c:pt>
                <c:pt idx="8670">
                  <c:v>2416.9921899999999</c:v>
                </c:pt>
                <c:pt idx="8671">
                  <c:v>2416.9921899999999</c:v>
                </c:pt>
                <c:pt idx="8672">
                  <c:v>2416.9921899999999</c:v>
                </c:pt>
                <c:pt idx="8673">
                  <c:v>2416.9921899999999</c:v>
                </c:pt>
                <c:pt idx="8674">
                  <c:v>2416.9921899999999</c:v>
                </c:pt>
                <c:pt idx="8675">
                  <c:v>2416.9921899999999</c:v>
                </c:pt>
                <c:pt idx="8676">
                  <c:v>2416.9921899999999</c:v>
                </c:pt>
                <c:pt idx="8677">
                  <c:v>2416.9921899999999</c:v>
                </c:pt>
                <c:pt idx="8678">
                  <c:v>2416.9921899999999</c:v>
                </c:pt>
                <c:pt idx="8679">
                  <c:v>2416.9921899999999</c:v>
                </c:pt>
                <c:pt idx="8680">
                  <c:v>2414.55078</c:v>
                </c:pt>
                <c:pt idx="8681">
                  <c:v>2414.55078</c:v>
                </c:pt>
                <c:pt idx="8682">
                  <c:v>2416.9921899999999</c:v>
                </c:pt>
                <c:pt idx="8683">
                  <c:v>2416.9921899999999</c:v>
                </c:pt>
                <c:pt idx="8684">
                  <c:v>2416.9921899999999</c:v>
                </c:pt>
                <c:pt idx="8685">
                  <c:v>2416.9921899999999</c:v>
                </c:pt>
                <c:pt idx="8686">
                  <c:v>2416.9921899999999</c:v>
                </c:pt>
                <c:pt idx="8687">
                  <c:v>2416.9921899999999</c:v>
                </c:pt>
                <c:pt idx="8688">
                  <c:v>2416.9921899999999</c:v>
                </c:pt>
                <c:pt idx="8689">
                  <c:v>2416.9921899999999</c:v>
                </c:pt>
                <c:pt idx="8690">
                  <c:v>2416.9921899999999</c:v>
                </c:pt>
                <c:pt idx="8691">
                  <c:v>2416.9921899999999</c:v>
                </c:pt>
                <c:pt idx="8692">
                  <c:v>2416.9921899999999</c:v>
                </c:pt>
                <c:pt idx="8693">
                  <c:v>2414.55078</c:v>
                </c:pt>
                <c:pt idx="8694">
                  <c:v>2416.9921899999999</c:v>
                </c:pt>
                <c:pt idx="8695">
                  <c:v>2416.9921899999999</c:v>
                </c:pt>
                <c:pt idx="8696">
                  <c:v>2416.9921899999999</c:v>
                </c:pt>
                <c:pt idx="8697">
                  <c:v>2416.9921899999999</c:v>
                </c:pt>
                <c:pt idx="8698">
                  <c:v>2416.9921899999999</c:v>
                </c:pt>
                <c:pt idx="8699">
                  <c:v>2414.55078</c:v>
                </c:pt>
                <c:pt idx="8700">
                  <c:v>2416.9921899999999</c:v>
                </c:pt>
                <c:pt idx="8701">
                  <c:v>2416.9921899999999</c:v>
                </c:pt>
                <c:pt idx="8702">
                  <c:v>2414.55078</c:v>
                </c:pt>
                <c:pt idx="8703">
                  <c:v>2414.55078</c:v>
                </c:pt>
                <c:pt idx="8704">
                  <c:v>2416.9921899999999</c:v>
                </c:pt>
                <c:pt idx="8705">
                  <c:v>2416.9921899999999</c:v>
                </c:pt>
                <c:pt idx="8706">
                  <c:v>2414.55078</c:v>
                </c:pt>
                <c:pt idx="8707">
                  <c:v>2416.9921899999999</c:v>
                </c:pt>
                <c:pt idx="8708">
                  <c:v>2416.9921899999999</c:v>
                </c:pt>
                <c:pt idx="8709">
                  <c:v>2416.9921899999999</c:v>
                </c:pt>
                <c:pt idx="8710">
                  <c:v>2416.9921899999999</c:v>
                </c:pt>
                <c:pt idx="8711">
                  <c:v>2416.9921899999999</c:v>
                </c:pt>
                <c:pt idx="8712">
                  <c:v>2416.9921899999999</c:v>
                </c:pt>
                <c:pt idx="8713">
                  <c:v>2416.9921899999999</c:v>
                </c:pt>
                <c:pt idx="8714">
                  <c:v>2414.55078</c:v>
                </c:pt>
                <c:pt idx="8715">
                  <c:v>2416.9921899999999</c:v>
                </c:pt>
                <c:pt idx="8716">
                  <c:v>2416.9921899999999</c:v>
                </c:pt>
                <c:pt idx="8717">
                  <c:v>2416.9921899999999</c:v>
                </c:pt>
                <c:pt idx="8718">
                  <c:v>2416.9921899999999</c:v>
                </c:pt>
                <c:pt idx="8719">
                  <c:v>2416.9921899999999</c:v>
                </c:pt>
                <c:pt idx="8720">
                  <c:v>2416.9921899999999</c:v>
                </c:pt>
                <c:pt idx="8721">
                  <c:v>2416.9921899999999</c:v>
                </c:pt>
                <c:pt idx="8722">
                  <c:v>2416.9921899999999</c:v>
                </c:pt>
                <c:pt idx="8723">
                  <c:v>2414.55078</c:v>
                </c:pt>
                <c:pt idx="8724">
                  <c:v>2416.9921899999999</c:v>
                </c:pt>
                <c:pt idx="8725">
                  <c:v>2416.9921899999999</c:v>
                </c:pt>
                <c:pt idx="8726">
                  <c:v>2416.9921899999999</c:v>
                </c:pt>
                <c:pt idx="8727">
                  <c:v>2416.9921899999999</c:v>
                </c:pt>
                <c:pt idx="8728">
                  <c:v>2416.9921899999999</c:v>
                </c:pt>
                <c:pt idx="8729">
                  <c:v>2416.9921899999999</c:v>
                </c:pt>
                <c:pt idx="8730">
                  <c:v>2416.9921899999999</c:v>
                </c:pt>
                <c:pt idx="8731">
                  <c:v>2416.9921899999999</c:v>
                </c:pt>
                <c:pt idx="8732">
                  <c:v>2416.9921899999999</c:v>
                </c:pt>
                <c:pt idx="8733">
                  <c:v>2416.9921899999999</c:v>
                </c:pt>
                <c:pt idx="8734">
                  <c:v>2414.55078</c:v>
                </c:pt>
                <c:pt idx="8735">
                  <c:v>2416.9921899999999</c:v>
                </c:pt>
                <c:pt idx="8736">
                  <c:v>2416.9921899999999</c:v>
                </c:pt>
                <c:pt idx="8737">
                  <c:v>2416.9921899999999</c:v>
                </c:pt>
                <c:pt idx="8738">
                  <c:v>2416.9921899999999</c:v>
                </c:pt>
                <c:pt idx="8739">
                  <c:v>2416.9921899999999</c:v>
                </c:pt>
                <c:pt idx="8740">
                  <c:v>2416.9921899999999</c:v>
                </c:pt>
                <c:pt idx="8741">
                  <c:v>2416.9921899999999</c:v>
                </c:pt>
                <c:pt idx="8742">
                  <c:v>2416.9921899999999</c:v>
                </c:pt>
                <c:pt idx="8743">
                  <c:v>2416.9921899999999</c:v>
                </c:pt>
                <c:pt idx="8744">
                  <c:v>2416.9921899999999</c:v>
                </c:pt>
                <c:pt idx="8745">
                  <c:v>2416.9921899999999</c:v>
                </c:pt>
                <c:pt idx="8746">
                  <c:v>2416.9921899999999</c:v>
                </c:pt>
                <c:pt idx="8747">
                  <c:v>2416.9921899999999</c:v>
                </c:pt>
                <c:pt idx="8748">
                  <c:v>2416.9921899999999</c:v>
                </c:pt>
                <c:pt idx="8749">
                  <c:v>2416.9921899999999</c:v>
                </c:pt>
                <c:pt idx="8750">
                  <c:v>2416.9921899999999</c:v>
                </c:pt>
                <c:pt idx="8751">
                  <c:v>2416.9921899999999</c:v>
                </c:pt>
                <c:pt idx="8752">
                  <c:v>2414.55078</c:v>
                </c:pt>
                <c:pt idx="8753">
                  <c:v>2416.9921899999999</c:v>
                </c:pt>
                <c:pt idx="8754">
                  <c:v>2416.9921899999999</c:v>
                </c:pt>
                <c:pt idx="8755">
                  <c:v>2416.9921899999999</c:v>
                </c:pt>
                <c:pt idx="8756">
                  <c:v>2416.9921899999999</c:v>
                </c:pt>
                <c:pt idx="8757">
                  <c:v>2414.55078</c:v>
                </c:pt>
                <c:pt idx="8758">
                  <c:v>2416.9921899999999</c:v>
                </c:pt>
                <c:pt idx="8759">
                  <c:v>2416.9921899999999</c:v>
                </c:pt>
                <c:pt idx="8760">
                  <c:v>2416.9921899999999</c:v>
                </c:pt>
                <c:pt idx="8761">
                  <c:v>2416.9921899999999</c:v>
                </c:pt>
                <c:pt idx="8762">
                  <c:v>2416.9921899999999</c:v>
                </c:pt>
                <c:pt idx="8763">
                  <c:v>2414.55078</c:v>
                </c:pt>
                <c:pt idx="8764">
                  <c:v>2416.9921899999999</c:v>
                </c:pt>
                <c:pt idx="8765">
                  <c:v>2416.9921899999999</c:v>
                </c:pt>
                <c:pt idx="8766">
                  <c:v>2416.9921899999999</c:v>
                </c:pt>
                <c:pt idx="8767">
                  <c:v>2416.9921899999999</c:v>
                </c:pt>
                <c:pt idx="8768">
                  <c:v>2416.9921899999999</c:v>
                </c:pt>
                <c:pt idx="8769">
                  <c:v>2416.9921899999999</c:v>
                </c:pt>
                <c:pt idx="8770">
                  <c:v>2416.9921899999999</c:v>
                </c:pt>
                <c:pt idx="8771">
                  <c:v>2416.9921899999999</c:v>
                </c:pt>
                <c:pt idx="8772">
                  <c:v>2414.55078</c:v>
                </c:pt>
                <c:pt idx="8773">
                  <c:v>2416.9921899999999</c:v>
                </c:pt>
                <c:pt idx="8774">
                  <c:v>2416.9921899999999</c:v>
                </c:pt>
                <c:pt idx="8775">
                  <c:v>2416.9921899999999</c:v>
                </c:pt>
                <c:pt idx="8776">
                  <c:v>2416.9921899999999</c:v>
                </c:pt>
                <c:pt idx="8777">
                  <c:v>2416.9921899999999</c:v>
                </c:pt>
                <c:pt idx="8778">
                  <c:v>2416.9921899999999</c:v>
                </c:pt>
                <c:pt idx="8779">
                  <c:v>2416.9921899999999</c:v>
                </c:pt>
                <c:pt idx="8780">
                  <c:v>2416.9921899999999</c:v>
                </c:pt>
                <c:pt idx="8781">
                  <c:v>2416.9921899999999</c:v>
                </c:pt>
                <c:pt idx="8782">
                  <c:v>2416.9921899999999</c:v>
                </c:pt>
                <c:pt idx="8783">
                  <c:v>2416.9921899999999</c:v>
                </c:pt>
                <c:pt idx="8784">
                  <c:v>2416.9921899999999</c:v>
                </c:pt>
                <c:pt idx="8785">
                  <c:v>2416.9921899999999</c:v>
                </c:pt>
                <c:pt idx="8786">
                  <c:v>2416.9921899999999</c:v>
                </c:pt>
                <c:pt idx="8787">
                  <c:v>2414.55078</c:v>
                </c:pt>
                <c:pt idx="8788">
                  <c:v>2416.9921899999999</c:v>
                </c:pt>
                <c:pt idx="8789">
                  <c:v>2416.9921899999999</c:v>
                </c:pt>
                <c:pt idx="8790">
                  <c:v>2414.55078</c:v>
                </c:pt>
                <c:pt idx="8791">
                  <c:v>2414.55078</c:v>
                </c:pt>
                <c:pt idx="8792">
                  <c:v>2416.9921899999999</c:v>
                </c:pt>
                <c:pt idx="8793">
                  <c:v>2416.9921899999999</c:v>
                </c:pt>
                <c:pt idx="8794">
                  <c:v>2416.9921899999999</c:v>
                </c:pt>
                <c:pt idx="8795">
                  <c:v>2416.9921899999999</c:v>
                </c:pt>
                <c:pt idx="8796">
                  <c:v>2416.9921899999999</c:v>
                </c:pt>
                <c:pt idx="8797">
                  <c:v>2416.9921899999999</c:v>
                </c:pt>
                <c:pt idx="8798">
                  <c:v>2414.55078</c:v>
                </c:pt>
                <c:pt idx="8799">
                  <c:v>2414.55078</c:v>
                </c:pt>
                <c:pt idx="8800">
                  <c:v>2416.9921899999999</c:v>
                </c:pt>
                <c:pt idx="8801">
                  <c:v>2414.55078</c:v>
                </c:pt>
                <c:pt idx="8802">
                  <c:v>2416.9921899999999</c:v>
                </c:pt>
                <c:pt idx="8803">
                  <c:v>2414.55078</c:v>
                </c:pt>
                <c:pt idx="8804">
                  <c:v>2416.9921899999999</c:v>
                </c:pt>
                <c:pt idx="8805">
                  <c:v>2416.9921899999999</c:v>
                </c:pt>
                <c:pt idx="8806">
                  <c:v>2416.9921899999999</c:v>
                </c:pt>
                <c:pt idx="8807">
                  <c:v>2416.9921899999999</c:v>
                </c:pt>
                <c:pt idx="8808">
                  <c:v>2416.9921899999999</c:v>
                </c:pt>
                <c:pt idx="8809">
                  <c:v>2416.9921899999999</c:v>
                </c:pt>
                <c:pt idx="8810">
                  <c:v>2416.9921899999999</c:v>
                </c:pt>
                <c:pt idx="8811">
                  <c:v>2416.9921899999999</c:v>
                </c:pt>
                <c:pt idx="8812">
                  <c:v>2414.55078</c:v>
                </c:pt>
                <c:pt idx="8813">
                  <c:v>2416.9921899999999</c:v>
                </c:pt>
                <c:pt idx="8814">
                  <c:v>2416.9921899999999</c:v>
                </c:pt>
                <c:pt idx="8815">
                  <c:v>2416.9921899999999</c:v>
                </c:pt>
                <c:pt idx="8816">
                  <c:v>2414.55078</c:v>
                </c:pt>
                <c:pt idx="8817">
                  <c:v>2416.9921899999999</c:v>
                </c:pt>
                <c:pt idx="8818">
                  <c:v>2414.55078</c:v>
                </c:pt>
                <c:pt idx="8819">
                  <c:v>2416.9921899999999</c:v>
                </c:pt>
                <c:pt idx="8820">
                  <c:v>2416.9921899999999</c:v>
                </c:pt>
                <c:pt idx="8821">
                  <c:v>2416.9921899999999</c:v>
                </c:pt>
                <c:pt idx="8822">
                  <c:v>2416.9921899999999</c:v>
                </c:pt>
                <c:pt idx="8823">
                  <c:v>2416.9921899999999</c:v>
                </c:pt>
                <c:pt idx="8824">
                  <c:v>2416.9921899999999</c:v>
                </c:pt>
                <c:pt idx="8825">
                  <c:v>2416.9921899999999</c:v>
                </c:pt>
                <c:pt idx="8826">
                  <c:v>2416.9921899999999</c:v>
                </c:pt>
                <c:pt idx="8827">
                  <c:v>2416.9921899999999</c:v>
                </c:pt>
                <c:pt idx="8828">
                  <c:v>2416.9921899999999</c:v>
                </c:pt>
                <c:pt idx="8829">
                  <c:v>2416.9921899999999</c:v>
                </c:pt>
                <c:pt idx="8830">
                  <c:v>2416.9921899999999</c:v>
                </c:pt>
                <c:pt idx="8831">
                  <c:v>2416.9921899999999</c:v>
                </c:pt>
                <c:pt idx="8832">
                  <c:v>2416.9921899999999</c:v>
                </c:pt>
                <c:pt idx="8833">
                  <c:v>2416.9921899999999</c:v>
                </c:pt>
                <c:pt idx="8834">
                  <c:v>2416.9921899999999</c:v>
                </c:pt>
                <c:pt idx="8835">
                  <c:v>2416.9921899999999</c:v>
                </c:pt>
                <c:pt idx="8836">
                  <c:v>2416.9921899999999</c:v>
                </c:pt>
                <c:pt idx="8837">
                  <c:v>2414.55078</c:v>
                </c:pt>
                <c:pt idx="8838">
                  <c:v>2416.9921899999999</c:v>
                </c:pt>
                <c:pt idx="8839">
                  <c:v>2416.9921899999999</c:v>
                </c:pt>
                <c:pt idx="8840">
                  <c:v>2416.9921899999999</c:v>
                </c:pt>
                <c:pt idx="8841">
                  <c:v>2416.9921899999999</c:v>
                </c:pt>
                <c:pt idx="8842">
                  <c:v>2416.9921899999999</c:v>
                </c:pt>
                <c:pt idx="8843">
                  <c:v>2416.9921899999999</c:v>
                </c:pt>
                <c:pt idx="8844">
                  <c:v>2414.55078</c:v>
                </c:pt>
                <c:pt idx="8845">
                  <c:v>2416.9921899999999</c:v>
                </c:pt>
                <c:pt idx="8846">
                  <c:v>2416.9921899999999</c:v>
                </c:pt>
                <c:pt idx="8847">
                  <c:v>2416.9921899999999</c:v>
                </c:pt>
                <c:pt idx="8848">
                  <c:v>2416.9921899999999</c:v>
                </c:pt>
                <c:pt idx="8849">
                  <c:v>2416.9921899999999</c:v>
                </c:pt>
                <c:pt idx="8850">
                  <c:v>2416.9921899999999</c:v>
                </c:pt>
                <c:pt idx="8851">
                  <c:v>2416.9921899999999</c:v>
                </c:pt>
                <c:pt idx="8852">
                  <c:v>2416.9921899999999</c:v>
                </c:pt>
                <c:pt idx="8853">
                  <c:v>2414.55078</c:v>
                </c:pt>
                <c:pt idx="8854">
                  <c:v>2416.9921899999999</c:v>
                </c:pt>
                <c:pt idx="8855">
                  <c:v>2416.9921899999999</c:v>
                </c:pt>
                <c:pt idx="8856">
                  <c:v>2414.55078</c:v>
                </c:pt>
                <c:pt idx="8857">
                  <c:v>2416.9921899999999</c:v>
                </c:pt>
                <c:pt idx="8858">
                  <c:v>2416.9921899999999</c:v>
                </c:pt>
                <c:pt idx="8859">
                  <c:v>2414.55078</c:v>
                </c:pt>
                <c:pt idx="8860">
                  <c:v>2416.9921899999999</c:v>
                </c:pt>
                <c:pt idx="8861">
                  <c:v>2416.9921899999999</c:v>
                </c:pt>
                <c:pt idx="8862">
                  <c:v>2416.9921899999999</c:v>
                </c:pt>
                <c:pt idx="8863">
                  <c:v>2416.9921899999999</c:v>
                </c:pt>
                <c:pt idx="8864">
                  <c:v>2416.9921899999999</c:v>
                </c:pt>
                <c:pt idx="8865">
                  <c:v>2414.55078</c:v>
                </c:pt>
                <c:pt idx="8866">
                  <c:v>2416.9921899999999</c:v>
                </c:pt>
                <c:pt idx="8867">
                  <c:v>2416.9921899999999</c:v>
                </c:pt>
                <c:pt idx="8868">
                  <c:v>2414.55078</c:v>
                </c:pt>
                <c:pt idx="8869">
                  <c:v>2414.55078</c:v>
                </c:pt>
                <c:pt idx="8870">
                  <c:v>2416.9921899999999</c:v>
                </c:pt>
                <c:pt idx="8871">
                  <c:v>2414.55078</c:v>
                </c:pt>
                <c:pt idx="8872">
                  <c:v>2414.55078</c:v>
                </c:pt>
                <c:pt idx="8873">
                  <c:v>2416.9921899999999</c:v>
                </c:pt>
                <c:pt idx="8874">
                  <c:v>2416.9921899999999</c:v>
                </c:pt>
                <c:pt idx="8875">
                  <c:v>2416.9921899999999</c:v>
                </c:pt>
                <c:pt idx="8876">
                  <c:v>2416.9921899999999</c:v>
                </c:pt>
                <c:pt idx="8877">
                  <c:v>2416.9921899999999</c:v>
                </c:pt>
                <c:pt idx="8878">
                  <c:v>2416.9921899999999</c:v>
                </c:pt>
                <c:pt idx="8879">
                  <c:v>2416.9921899999999</c:v>
                </c:pt>
                <c:pt idx="8880">
                  <c:v>2416.9921899999999</c:v>
                </c:pt>
                <c:pt idx="8881">
                  <c:v>2416.9921899999999</c:v>
                </c:pt>
                <c:pt idx="8882">
                  <c:v>2416.9921899999999</c:v>
                </c:pt>
                <c:pt idx="8883">
                  <c:v>2416.9921899999999</c:v>
                </c:pt>
                <c:pt idx="8884">
                  <c:v>2414.55078</c:v>
                </c:pt>
                <c:pt idx="8885">
                  <c:v>2416.9921899999999</c:v>
                </c:pt>
                <c:pt idx="8886">
                  <c:v>2416.9921899999999</c:v>
                </c:pt>
                <c:pt idx="8887">
                  <c:v>2416.9921899999999</c:v>
                </c:pt>
                <c:pt idx="8888">
                  <c:v>2414.55078</c:v>
                </c:pt>
                <c:pt idx="8889">
                  <c:v>2414.55078</c:v>
                </c:pt>
                <c:pt idx="8890">
                  <c:v>2416.9921899999999</c:v>
                </c:pt>
                <c:pt idx="8891">
                  <c:v>2416.9921899999999</c:v>
                </c:pt>
                <c:pt idx="8892">
                  <c:v>2416.9921899999999</c:v>
                </c:pt>
                <c:pt idx="8893">
                  <c:v>2414.55078</c:v>
                </c:pt>
                <c:pt idx="8894">
                  <c:v>2416.9921899999999</c:v>
                </c:pt>
                <c:pt idx="8895">
                  <c:v>2416.9921899999999</c:v>
                </c:pt>
                <c:pt idx="8896">
                  <c:v>2414.55078</c:v>
                </c:pt>
                <c:pt idx="8897">
                  <c:v>2416.9921899999999</c:v>
                </c:pt>
                <c:pt idx="8898">
                  <c:v>2416.9921899999999</c:v>
                </c:pt>
                <c:pt idx="8899">
                  <c:v>2416.9921899999999</c:v>
                </c:pt>
                <c:pt idx="8900">
                  <c:v>2416.9921899999999</c:v>
                </c:pt>
                <c:pt idx="8901">
                  <c:v>2416.9921899999999</c:v>
                </c:pt>
                <c:pt idx="8902">
                  <c:v>2416.9921899999999</c:v>
                </c:pt>
                <c:pt idx="8903">
                  <c:v>2416.9921899999999</c:v>
                </c:pt>
                <c:pt idx="8904">
                  <c:v>2414.55078</c:v>
                </c:pt>
                <c:pt idx="8905">
                  <c:v>2416.9921899999999</c:v>
                </c:pt>
                <c:pt idx="8906">
                  <c:v>2416.9921899999999</c:v>
                </c:pt>
                <c:pt idx="8907">
                  <c:v>2416.9921899999999</c:v>
                </c:pt>
                <c:pt idx="8908">
                  <c:v>2416.9921899999999</c:v>
                </c:pt>
                <c:pt idx="8909">
                  <c:v>2416.9921899999999</c:v>
                </c:pt>
                <c:pt idx="8910">
                  <c:v>2414.55078</c:v>
                </c:pt>
                <c:pt idx="8911">
                  <c:v>2416.9921899999999</c:v>
                </c:pt>
                <c:pt idx="8912">
                  <c:v>2416.9921899999999</c:v>
                </c:pt>
                <c:pt idx="8913">
                  <c:v>2414.55078</c:v>
                </c:pt>
                <c:pt idx="8914">
                  <c:v>2414.55078</c:v>
                </c:pt>
                <c:pt idx="8915">
                  <c:v>2416.9921899999999</c:v>
                </c:pt>
                <c:pt idx="8916">
                  <c:v>2414.55078</c:v>
                </c:pt>
                <c:pt idx="8917">
                  <c:v>2416.9921899999999</c:v>
                </c:pt>
                <c:pt idx="8918">
                  <c:v>2416.9921899999999</c:v>
                </c:pt>
                <c:pt idx="8919">
                  <c:v>2416.9921899999999</c:v>
                </c:pt>
                <c:pt idx="8920">
                  <c:v>2416.9921899999999</c:v>
                </c:pt>
                <c:pt idx="8921">
                  <c:v>2416.9921899999999</c:v>
                </c:pt>
                <c:pt idx="8922">
                  <c:v>2416.9921899999999</c:v>
                </c:pt>
                <c:pt idx="8923">
                  <c:v>2416.9921899999999</c:v>
                </c:pt>
                <c:pt idx="8924">
                  <c:v>2416.9921899999999</c:v>
                </c:pt>
                <c:pt idx="8925">
                  <c:v>2416.9921899999999</c:v>
                </c:pt>
                <c:pt idx="8926">
                  <c:v>2416.9921899999999</c:v>
                </c:pt>
                <c:pt idx="8927">
                  <c:v>2416.9921899999999</c:v>
                </c:pt>
                <c:pt idx="8928">
                  <c:v>2416.9921899999999</c:v>
                </c:pt>
                <c:pt idx="8929">
                  <c:v>2416.9921899999999</c:v>
                </c:pt>
                <c:pt idx="8930">
                  <c:v>2416.9921899999999</c:v>
                </c:pt>
                <c:pt idx="8931">
                  <c:v>2416.9921899999999</c:v>
                </c:pt>
                <c:pt idx="8932">
                  <c:v>2416.9921899999999</c:v>
                </c:pt>
                <c:pt idx="8933">
                  <c:v>2414.55078</c:v>
                </c:pt>
                <c:pt idx="8934">
                  <c:v>2416.9921899999999</c:v>
                </c:pt>
                <c:pt idx="8935">
                  <c:v>2416.9921899999999</c:v>
                </c:pt>
                <c:pt idx="8936">
                  <c:v>2416.9921899999999</c:v>
                </c:pt>
                <c:pt idx="8937">
                  <c:v>2416.9921899999999</c:v>
                </c:pt>
                <c:pt idx="8938">
                  <c:v>2416.9921899999999</c:v>
                </c:pt>
                <c:pt idx="8939">
                  <c:v>2416.9921899999999</c:v>
                </c:pt>
                <c:pt idx="8940">
                  <c:v>2416.9921899999999</c:v>
                </c:pt>
                <c:pt idx="8941">
                  <c:v>2416.9921899999999</c:v>
                </c:pt>
                <c:pt idx="8942">
                  <c:v>2416.9921899999999</c:v>
                </c:pt>
                <c:pt idx="8943">
                  <c:v>2416.9921899999999</c:v>
                </c:pt>
                <c:pt idx="8944">
                  <c:v>2414.55078</c:v>
                </c:pt>
                <c:pt idx="8945">
                  <c:v>2414.55078</c:v>
                </c:pt>
                <c:pt idx="8946">
                  <c:v>2416.9921899999999</c:v>
                </c:pt>
                <c:pt idx="8947">
                  <c:v>2416.9921899999999</c:v>
                </c:pt>
                <c:pt idx="8948">
                  <c:v>2416.9921899999999</c:v>
                </c:pt>
                <c:pt idx="8949">
                  <c:v>2416.9921899999999</c:v>
                </c:pt>
                <c:pt idx="8950">
                  <c:v>2416.9921899999999</c:v>
                </c:pt>
                <c:pt idx="8951">
                  <c:v>2416.9921899999999</c:v>
                </c:pt>
                <c:pt idx="8952">
                  <c:v>2416.9921899999999</c:v>
                </c:pt>
                <c:pt idx="8953">
                  <c:v>2414.55078</c:v>
                </c:pt>
                <c:pt idx="8954">
                  <c:v>2416.9921899999999</c:v>
                </c:pt>
                <c:pt idx="8955">
                  <c:v>2416.9921899999999</c:v>
                </c:pt>
                <c:pt idx="8956">
                  <c:v>2414.55078</c:v>
                </c:pt>
                <c:pt idx="8957">
                  <c:v>2416.9921899999999</c:v>
                </c:pt>
                <c:pt idx="8958">
                  <c:v>2416.9921899999999</c:v>
                </c:pt>
                <c:pt idx="8959">
                  <c:v>2416.9921899999999</c:v>
                </c:pt>
                <c:pt idx="8960">
                  <c:v>2416.9921899999999</c:v>
                </c:pt>
                <c:pt idx="8961">
                  <c:v>2414.55078</c:v>
                </c:pt>
                <c:pt idx="8962">
                  <c:v>2416.9921899999999</c:v>
                </c:pt>
                <c:pt idx="8963">
                  <c:v>2416.9921899999999</c:v>
                </c:pt>
                <c:pt idx="8964">
                  <c:v>2414.55078</c:v>
                </c:pt>
                <c:pt idx="8965">
                  <c:v>2416.9921899999999</c:v>
                </c:pt>
                <c:pt idx="8966">
                  <c:v>2416.9921899999999</c:v>
                </c:pt>
                <c:pt idx="8967">
                  <c:v>2414.55078</c:v>
                </c:pt>
                <c:pt idx="8968">
                  <c:v>2416.9921899999999</c:v>
                </c:pt>
                <c:pt idx="8969">
                  <c:v>2416.9921899999999</c:v>
                </c:pt>
                <c:pt idx="8970">
                  <c:v>2414.55078</c:v>
                </c:pt>
                <c:pt idx="8971">
                  <c:v>2416.9921899999999</c:v>
                </c:pt>
                <c:pt idx="8972">
                  <c:v>2416.9921899999999</c:v>
                </c:pt>
                <c:pt idx="8973">
                  <c:v>2414.55078</c:v>
                </c:pt>
                <c:pt idx="8974">
                  <c:v>2416.9921899999999</c:v>
                </c:pt>
                <c:pt idx="8975">
                  <c:v>2416.9921899999999</c:v>
                </c:pt>
                <c:pt idx="8976">
                  <c:v>2414.55078</c:v>
                </c:pt>
                <c:pt idx="8977">
                  <c:v>2416.9921899999999</c:v>
                </c:pt>
                <c:pt idx="8978">
                  <c:v>2416.9921899999999</c:v>
                </c:pt>
                <c:pt idx="8979">
                  <c:v>2414.55078</c:v>
                </c:pt>
                <c:pt idx="8980">
                  <c:v>2416.9921899999999</c:v>
                </c:pt>
                <c:pt idx="8981">
                  <c:v>2416.9921899999999</c:v>
                </c:pt>
                <c:pt idx="8982">
                  <c:v>2416.9921899999999</c:v>
                </c:pt>
                <c:pt idx="8983">
                  <c:v>2416.9921899999999</c:v>
                </c:pt>
                <c:pt idx="8984">
                  <c:v>2416.9921899999999</c:v>
                </c:pt>
                <c:pt idx="8985">
                  <c:v>2416.9921899999999</c:v>
                </c:pt>
                <c:pt idx="8986">
                  <c:v>2414.55078</c:v>
                </c:pt>
                <c:pt idx="8987">
                  <c:v>2416.9921899999999</c:v>
                </c:pt>
                <c:pt idx="8988">
                  <c:v>2416.9921899999999</c:v>
                </c:pt>
                <c:pt idx="8989">
                  <c:v>2416.9921899999999</c:v>
                </c:pt>
                <c:pt idx="8990">
                  <c:v>2416.9921899999999</c:v>
                </c:pt>
                <c:pt idx="8991">
                  <c:v>2416.9921899999999</c:v>
                </c:pt>
                <c:pt idx="8992">
                  <c:v>2416.9921899999999</c:v>
                </c:pt>
                <c:pt idx="8993">
                  <c:v>2414.55078</c:v>
                </c:pt>
                <c:pt idx="8994">
                  <c:v>2416.9921899999999</c:v>
                </c:pt>
                <c:pt idx="8995">
                  <c:v>2416.9921899999999</c:v>
                </c:pt>
                <c:pt idx="8996">
                  <c:v>2416.9921899999999</c:v>
                </c:pt>
                <c:pt idx="8997">
                  <c:v>2416.9921899999999</c:v>
                </c:pt>
                <c:pt idx="8998">
                  <c:v>2416.9921899999999</c:v>
                </c:pt>
                <c:pt idx="8999">
                  <c:v>2416.9921899999999</c:v>
                </c:pt>
                <c:pt idx="9000">
                  <c:v>2416.9921899999999</c:v>
                </c:pt>
                <c:pt idx="9001">
                  <c:v>2416.9921899999999</c:v>
                </c:pt>
                <c:pt idx="9002">
                  <c:v>2416.9921899999999</c:v>
                </c:pt>
                <c:pt idx="9003">
                  <c:v>2414.55078</c:v>
                </c:pt>
                <c:pt idx="9004">
                  <c:v>2414.55078</c:v>
                </c:pt>
                <c:pt idx="9005">
                  <c:v>2416.9921899999999</c:v>
                </c:pt>
                <c:pt idx="9006">
                  <c:v>2416.9921899999999</c:v>
                </c:pt>
                <c:pt idx="9007">
                  <c:v>2416.9921899999999</c:v>
                </c:pt>
                <c:pt idx="9008">
                  <c:v>2416.9921899999999</c:v>
                </c:pt>
                <c:pt idx="9009">
                  <c:v>2416.9921899999999</c:v>
                </c:pt>
                <c:pt idx="9010">
                  <c:v>2416.9921899999999</c:v>
                </c:pt>
                <c:pt idx="9011">
                  <c:v>2414.55078</c:v>
                </c:pt>
                <c:pt idx="9012">
                  <c:v>2416.9921899999999</c:v>
                </c:pt>
                <c:pt idx="9013">
                  <c:v>2416.9921899999999</c:v>
                </c:pt>
                <c:pt idx="9014">
                  <c:v>2414.55078</c:v>
                </c:pt>
                <c:pt idx="9015">
                  <c:v>2416.9921899999999</c:v>
                </c:pt>
                <c:pt idx="9016">
                  <c:v>2416.9921899999999</c:v>
                </c:pt>
                <c:pt idx="9017">
                  <c:v>2416.9921899999999</c:v>
                </c:pt>
                <c:pt idx="9018">
                  <c:v>2416.9921899999999</c:v>
                </c:pt>
                <c:pt idx="9019">
                  <c:v>2416.9921899999999</c:v>
                </c:pt>
                <c:pt idx="9020">
                  <c:v>2416.9921899999999</c:v>
                </c:pt>
                <c:pt idx="9021">
                  <c:v>2416.9921899999999</c:v>
                </c:pt>
                <c:pt idx="9022">
                  <c:v>2416.9921899999999</c:v>
                </c:pt>
                <c:pt idx="9023">
                  <c:v>2414.55078</c:v>
                </c:pt>
                <c:pt idx="9024">
                  <c:v>2416.9921899999999</c:v>
                </c:pt>
                <c:pt idx="9025">
                  <c:v>2414.55078</c:v>
                </c:pt>
                <c:pt idx="9026">
                  <c:v>2416.9921899999999</c:v>
                </c:pt>
                <c:pt idx="9027">
                  <c:v>2416.9921899999999</c:v>
                </c:pt>
                <c:pt idx="9028">
                  <c:v>2414.55078</c:v>
                </c:pt>
                <c:pt idx="9029">
                  <c:v>2416.9921899999999</c:v>
                </c:pt>
                <c:pt idx="9030">
                  <c:v>2416.9921899999999</c:v>
                </c:pt>
                <c:pt idx="9031">
                  <c:v>2416.9921899999999</c:v>
                </c:pt>
                <c:pt idx="9032">
                  <c:v>2416.9921899999999</c:v>
                </c:pt>
                <c:pt idx="9033">
                  <c:v>2416.9921899999999</c:v>
                </c:pt>
                <c:pt idx="9034">
                  <c:v>2416.9921899999999</c:v>
                </c:pt>
                <c:pt idx="9035">
                  <c:v>2416.9921899999999</c:v>
                </c:pt>
                <c:pt idx="9036">
                  <c:v>2416.9921899999999</c:v>
                </c:pt>
                <c:pt idx="9037">
                  <c:v>2416.9921899999999</c:v>
                </c:pt>
                <c:pt idx="9038">
                  <c:v>2416.9921899999999</c:v>
                </c:pt>
                <c:pt idx="9039">
                  <c:v>2416.9921899999999</c:v>
                </c:pt>
                <c:pt idx="9040">
                  <c:v>2416.9921899999999</c:v>
                </c:pt>
                <c:pt idx="9041">
                  <c:v>2416.9921899999999</c:v>
                </c:pt>
                <c:pt idx="9042">
                  <c:v>2414.55078</c:v>
                </c:pt>
                <c:pt idx="9043">
                  <c:v>2416.9921899999999</c:v>
                </c:pt>
                <c:pt idx="9044">
                  <c:v>2416.9921899999999</c:v>
                </c:pt>
                <c:pt idx="9045">
                  <c:v>2416.9921899999999</c:v>
                </c:pt>
                <c:pt idx="9046">
                  <c:v>2414.55078</c:v>
                </c:pt>
                <c:pt idx="9047">
                  <c:v>2416.9921899999999</c:v>
                </c:pt>
                <c:pt idx="9048">
                  <c:v>2416.9921899999999</c:v>
                </c:pt>
                <c:pt idx="9049">
                  <c:v>2416.9921899999999</c:v>
                </c:pt>
                <c:pt idx="9050">
                  <c:v>2416.9921899999999</c:v>
                </c:pt>
                <c:pt idx="9051">
                  <c:v>2416.9921899999999</c:v>
                </c:pt>
                <c:pt idx="9052">
                  <c:v>2414.55078</c:v>
                </c:pt>
                <c:pt idx="9053">
                  <c:v>2416.9921899999999</c:v>
                </c:pt>
                <c:pt idx="9054">
                  <c:v>2416.9921899999999</c:v>
                </c:pt>
                <c:pt idx="9055">
                  <c:v>2416.9921899999999</c:v>
                </c:pt>
                <c:pt idx="9056">
                  <c:v>2414.55078</c:v>
                </c:pt>
                <c:pt idx="9057">
                  <c:v>2416.9921899999999</c:v>
                </c:pt>
                <c:pt idx="9058">
                  <c:v>2416.9921899999999</c:v>
                </c:pt>
                <c:pt idx="9059">
                  <c:v>2416.9921899999999</c:v>
                </c:pt>
                <c:pt idx="9060">
                  <c:v>2416.9921899999999</c:v>
                </c:pt>
                <c:pt idx="9061">
                  <c:v>2414.55078</c:v>
                </c:pt>
                <c:pt idx="9062">
                  <c:v>2416.9921899999999</c:v>
                </c:pt>
                <c:pt idx="9063">
                  <c:v>2416.9921899999999</c:v>
                </c:pt>
                <c:pt idx="9064">
                  <c:v>2416.9921899999999</c:v>
                </c:pt>
                <c:pt idx="9065">
                  <c:v>2416.9921899999999</c:v>
                </c:pt>
                <c:pt idx="9066">
                  <c:v>2416.9921899999999</c:v>
                </c:pt>
                <c:pt idx="9067">
                  <c:v>2416.9921899999999</c:v>
                </c:pt>
                <c:pt idx="9068">
                  <c:v>2416.9921899999999</c:v>
                </c:pt>
                <c:pt idx="9069">
                  <c:v>2414.55078</c:v>
                </c:pt>
                <c:pt idx="9070">
                  <c:v>2416.9921899999999</c:v>
                </c:pt>
                <c:pt idx="9071">
                  <c:v>2416.9921899999999</c:v>
                </c:pt>
                <c:pt idx="9072">
                  <c:v>2416.9921899999999</c:v>
                </c:pt>
                <c:pt idx="9073">
                  <c:v>2416.9921899999999</c:v>
                </c:pt>
                <c:pt idx="9074">
                  <c:v>2416.9921899999999</c:v>
                </c:pt>
                <c:pt idx="9075">
                  <c:v>2414.55078</c:v>
                </c:pt>
                <c:pt idx="9076">
                  <c:v>2416.9921899999999</c:v>
                </c:pt>
                <c:pt idx="9077">
                  <c:v>2416.9921899999999</c:v>
                </c:pt>
                <c:pt idx="9078">
                  <c:v>2414.55078</c:v>
                </c:pt>
                <c:pt idx="9079">
                  <c:v>2416.9921899999999</c:v>
                </c:pt>
                <c:pt idx="9080">
                  <c:v>2416.9921899999999</c:v>
                </c:pt>
                <c:pt idx="9081">
                  <c:v>2416.9921899999999</c:v>
                </c:pt>
                <c:pt idx="9082">
                  <c:v>2416.9921899999999</c:v>
                </c:pt>
                <c:pt idx="9083">
                  <c:v>2414.55078</c:v>
                </c:pt>
                <c:pt idx="9084">
                  <c:v>2414.55078</c:v>
                </c:pt>
                <c:pt idx="9085">
                  <c:v>2414.55078</c:v>
                </c:pt>
                <c:pt idx="9086">
                  <c:v>2416.9921899999999</c:v>
                </c:pt>
                <c:pt idx="9087">
                  <c:v>2416.9921899999999</c:v>
                </c:pt>
                <c:pt idx="9088">
                  <c:v>2414.55078</c:v>
                </c:pt>
                <c:pt idx="9089">
                  <c:v>2416.9921899999999</c:v>
                </c:pt>
                <c:pt idx="9090">
                  <c:v>2414.55078</c:v>
                </c:pt>
                <c:pt idx="9091">
                  <c:v>2416.9921899999999</c:v>
                </c:pt>
                <c:pt idx="9092">
                  <c:v>2416.9921899999999</c:v>
                </c:pt>
                <c:pt idx="9093">
                  <c:v>2416.9921899999999</c:v>
                </c:pt>
                <c:pt idx="9094">
                  <c:v>2416.9921899999999</c:v>
                </c:pt>
                <c:pt idx="9095">
                  <c:v>2416.9921899999999</c:v>
                </c:pt>
                <c:pt idx="9096">
                  <c:v>2414.55078</c:v>
                </c:pt>
                <c:pt idx="9097">
                  <c:v>2416.9921899999999</c:v>
                </c:pt>
                <c:pt idx="9098">
                  <c:v>2416.9921899999999</c:v>
                </c:pt>
                <c:pt idx="9099">
                  <c:v>2416.9921899999999</c:v>
                </c:pt>
                <c:pt idx="9100">
                  <c:v>2416.9921899999999</c:v>
                </c:pt>
                <c:pt idx="9101">
                  <c:v>2416.9921899999999</c:v>
                </c:pt>
                <c:pt idx="9102">
                  <c:v>2414.55078</c:v>
                </c:pt>
                <c:pt idx="9103">
                  <c:v>2416.9921899999999</c:v>
                </c:pt>
                <c:pt idx="9104">
                  <c:v>2416.9921899999999</c:v>
                </c:pt>
                <c:pt idx="9105">
                  <c:v>2416.9921899999999</c:v>
                </c:pt>
                <c:pt idx="9106">
                  <c:v>2416.9921899999999</c:v>
                </c:pt>
                <c:pt idx="9107">
                  <c:v>2414.55078</c:v>
                </c:pt>
                <c:pt idx="9108">
                  <c:v>2414.55078</c:v>
                </c:pt>
                <c:pt idx="9109">
                  <c:v>2416.9921899999999</c:v>
                </c:pt>
                <c:pt idx="9110">
                  <c:v>2416.9921899999999</c:v>
                </c:pt>
                <c:pt idx="9111">
                  <c:v>2414.55078</c:v>
                </c:pt>
                <c:pt idx="9112">
                  <c:v>2416.9921899999999</c:v>
                </c:pt>
                <c:pt idx="9113">
                  <c:v>2416.9921899999999</c:v>
                </c:pt>
                <c:pt idx="9114">
                  <c:v>2416.9921899999999</c:v>
                </c:pt>
                <c:pt idx="9115">
                  <c:v>2414.55078</c:v>
                </c:pt>
                <c:pt idx="9116">
                  <c:v>2416.9921899999999</c:v>
                </c:pt>
                <c:pt idx="9117">
                  <c:v>2416.9921899999999</c:v>
                </c:pt>
                <c:pt idx="9118">
                  <c:v>2416.9921899999999</c:v>
                </c:pt>
                <c:pt idx="9119">
                  <c:v>2416.9921899999999</c:v>
                </c:pt>
                <c:pt idx="9120">
                  <c:v>2416.9921899999999</c:v>
                </c:pt>
                <c:pt idx="9121">
                  <c:v>2416.9921899999999</c:v>
                </c:pt>
                <c:pt idx="9122">
                  <c:v>2416.9921899999999</c:v>
                </c:pt>
                <c:pt idx="9123">
                  <c:v>2416.9921899999999</c:v>
                </c:pt>
                <c:pt idx="9124">
                  <c:v>2416.9921899999999</c:v>
                </c:pt>
                <c:pt idx="9125">
                  <c:v>2416.9921899999999</c:v>
                </c:pt>
                <c:pt idx="9126">
                  <c:v>2416.9921899999999</c:v>
                </c:pt>
                <c:pt idx="9127">
                  <c:v>2416.9921899999999</c:v>
                </c:pt>
                <c:pt idx="9128">
                  <c:v>2416.9921899999999</c:v>
                </c:pt>
                <c:pt idx="9129">
                  <c:v>2416.9921899999999</c:v>
                </c:pt>
                <c:pt idx="9130">
                  <c:v>2414.55078</c:v>
                </c:pt>
                <c:pt idx="9131">
                  <c:v>2414.55078</c:v>
                </c:pt>
                <c:pt idx="9132">
                  <c:v>2416.9921899999999</c:v>
                </c:pt>
                <c:pt idx="9133">
                  <c:v>2416.9921899999999</c:v>
                </c:pt>
                <c:pt idx="9134">
                  <c:v>2416.9921899999999</c:v>
                </c:pt>
                <c:pt idx="9135">
                  <c:v>2416.9921899999999</c:v>
                </c:pt>
                <c:pt idx="9136">
                  <c:v>2416.9921899999999</c:v>
                </c:pt>
                <c:pt idx="9137">
                  <c:v>2416.9921899999999</c:v>
                </c:pt>
                <c:pt idx="9138">
                  <c:v>2416.9921899999999</c:v>
                </c:pt>
                <c:pt idx="9139">
                  <c:v>2416.9921899999999</c:v>
                </c:pt>
                <c:pt idx="9140">
                  <c:v>2416.9921899999999</c:v>
                </c:pt>
                <c:pt idx="9141">
                  <c:v>2416.9921899999999</c:v>
                </c:pt>
                <c:pt idx="9142">
                  <c:v>2414.55078</c:v>
                </c:pt>
                <c:pt idx="9143">
                  <c:v>2416.9921899999999</c:v>
                </c:pt>
                <c:pt idx="9144">
                  <c:v>2416.9921899999999</c:v>
                </c:pt>
                <c:pt idx="9145">
                  <c:v>2416.9921899999999</c:v>
                </c:pt>
                <c:pt idx="9146">
                  <c:v>2416.9921899999999</c:v>
                </c:pt>
                <c:pt idx="9147">
                  <c:v>2414.55078</c:v>
                </c:pt>
                <c:pt idx="9148">
                  <c:v>2414.55078</c:v>
                </c:pt>
                <c:pt idx="9149">
                  <c:v>2416.9921899999999</c:v>
                </c:pt>
                <c:pt idx="9150">
                  <c:v>2416.9921899999999</c:v>
                </c:pt>
                <c:pt idx="9151">
                  <c:v>2416.9921899999999</c:v>
                </c:pt>
                <c:pt idx="9152">
                  <c:v>2416.9921899999999</c:v>
                </c:pt>
                <c:pt idx="9153">
                  <c:v>2414.55078</c:v>
                </c:pt>
                <c:pt idx="9154">
                  <c:v>2416.9921899999999</c:v>
                </c:pt>
                <c:pt idx="9155">
                  <c:v>2416.9921899999999</c:v>
                </c:pt>
                <c:pt idx="9156">
                  <c:v>2416.9921899999999</c:v>
                </c:pt>
                <c:pt idx="9157">
                  <c:v>2416.9921899999999</c:v>
                </c:pt>
                <c:pt idx="9158">
                  <c:v>2416.9921899999999</c:v>
                </c:pt>
                <c:pt idx="9159">
                  <c:v>2416.9921899999999</c:v>
                </c:pt>
                <c:pt idx="9160">
                  <c:v>2416.9921899999999</c:v>
                </c:pt>
                <c:pt idx="9161">
                  <c:v>2416.9921899999999</c:v>
                </c:pt>
                <c:pt idx="9162">
                  <c:v>2416.9921899999999</c:v>
                </c:pt>
                <c:pt idx="9163">
                  <c:v>2416.9921899999999</c:v>
                </c:pt>
                <c:pt idx="9164">
                  <c:v>2414.55078</c:v>
                </c:pt>
                <c:pt idx="9165">
                  <c:v>2416.9921899999999</c:v>
                </c:pt>
                <c:pt idx="9166">
                  <c:v>2416.9921899999999</c:v>
                </c:pt>
                <c:pt idx="9167">
                  <c:v>2416.9921899999999</c:v>
                </c:pt>
                <c:pt idx="9168">
                  <c:v>2416.9921899999999</c:v>
                </c:pt>
                <c:pt idx="9169">
                  <c:v>2416.9921899999999</c:v>
                </c:pt>
                <c:pt idx="9170">
                  <c:v>2416.9921899999999</c:v>
                </c:pt>
                <c:pt idx="9171">
                  <c:v>2416.9921899999999</c:v>
                </c:pt>
                <c:pt idx="9172">
                  <c:v>2416.9921899999999</c:v>
                </c:pt>
                <c:pt idx="9173">
                  <c:v>2416.9921899999999</c:v>
                </c:pt>
                <c:pt idx="9174">
                  <c:v>2416.9921899999999</c:v>
                </c:pt>
                <c:pt idx="9175">
                  <c:v>2416.9921899999999</c:v>
                </c:pt>
                <c:pt idx="9176">
                  <c:v>2416.9921899999999</c:v>
                </c:pt>
                <c:pt idx="9177">
                  <c:v>2416.9921899999999</c:v>
                </c:pt>
                <c:pt idx="9178">
                  <c:v>2414.55078</c:v>
                </c:pt>
                <c:pt idx="9179">
                  <c:v>2416.9921899999999</c:v>
                </c:pt>
                <c:pt idx="9180">
                  <c:v>2416.9921899999999</c:v>
                </c:pt>
                <c:pt idx="9181">
                  <c:v>2416.9921899999999</c:v>
                </c:pt>
                <c:pt idx="9182">
                  <c:v>2416.9921899999999</c:v>
                </c:pt>
                <c:pt idx="9183">
                  <c:v>2414.55078</c:v>
                </c:pt>
                <c:pt idx="9184">
                  <c:v>2416.9921899999999</c:v>
                </c:pt>
                <c:pt idx="9185">
                  <c:v>2416.9921899999999</c:v>
                </c:pt>
                <c:pt idx="9186">
                  <c:v>2416.9921899999999</c:v>
                </c:pt>
                <c:pt idx="9187">
                  <c:v>2416.9921899999999</c:v>
                </c:pt>
                <c:pt idx="9188">
                  <c:v>2416.9921899999999</c:v>
                </c:pt>
                <c:pt idx="9189">
                  <c:v>2416.9921899999999</c:v>
                </c:pt>
                <c:pt idx="9190">
                  <c:v>2416.9921899999999</c:v>
                </c:pt>
                <c:pt idx="9191">
                  <c:v>2416.9921899999999</c:v>
                </c:pt>
                <c:pt idx="9192">
                  <c:v>2416.9921899999999</c:v>
                </c:pt>
                <c:pt idx="9193">
                  <c:v>2414.55078</c:v>
                </c:pt>
                <c:pt idx="9194">
                  <c:v>2416.9921899999999</c:v>
                </c:pt>
                <c:pt idx="9195">
                  <c:v>2416.9921899999999</c:v>
                </c:pt>
                <c:pt idx="9196">
                  <c:v>2416.9921899999999</c:v>
                </c:pt>
                <c:pt idx="9197">
                  <c:v>2414.55078</c:v>
                </c:pt>
                <c:pt idx="9198">
                  <c:v>2416.9921899999999</c:v>
                </c:pt>
                <c:pt idx="9199">
                  <c:v>2416.9921899999999</c:v>
                </c:pt>
                <c:pt idx="9200">
                  <c:v>2416.9921899999999</c:v>
                </c:pt>
                <c:pt idx="9201">
                  <c:v>2416.9921899999999</c:v>
                </c:pt>
                <c:pt idx="9202">
                  <c:v>2416.9921899999999</c:v>
                </c:pt>
                <c:pt idx="9203">
                  <c:v>2416.9921899999999</c:v>
                </c:pt>
                <c:pt idx="9204">
                  <c:v>2416.9921899999999</c:v>
                </c:pt>
                <c:pt idx="9205">
                  <c:v>2416.9921899999999</c:v>
                </c:pt>
                <c:pt idx="9206">
                  <c:v>2414.55078</c:v>
                </c:pt>
                <c:pt idx="9207">
                  <c:v>2416.9921899999999</c:v>
                </c:pt>
                <c:pt idx="9208">
                  <c:v>2416.9921899999999</c:v>
                </c:pt>
                <c:pt idx="9209">
                  <c:v>2416.9921899999999</c:v>
                </c:pt>
                <c:pt idx="9210">
                  <c:v>2416.9921899999999</c:v>
                </c:pt>
                <c:pt idx="9211">
                  <c:v>2416.9921899999999</c:v>
                </c:pt>
                <c:pt idx="9212">
                  <c:v>2416.9921899999999</c:v>
                </c:pt>
                <c:pt idx="9213">
                  <c:v>2416.9921899999999</c:v>
                </c:pt>
                <c:pt idx="9214">
                  <c:v>2416.9921899999999</c:v>
                </c:pt>
                <c:pt idx="9215">
                  <c:v>2416.9921899999999</c:v>
                </c:pt>
                <c:pt idx="9216">
                  <c:v>2416.9921899999999</c:v>
                </c:pt>
                <c:pt idx="9217">
                  <c:v>2416.9921899999999</c:v>
                </c:pt>
                <c:pt idx="9218">
                  <c:v>2416.9921899999999</c:v>
                </c:pt>
                <c:pt idx="9219">
                  <c:v>2414.55078</c:v>
                </c:pt>
                <c:pt idx="9220">
                  <c:v>2416.9921899999999</c:v>
                </c:pt>
                <c:pt idx="9221">
                  <c:v>2416.9921899999999</c:v>
                </c:pt>
                <c:pt idx="9222">
                  <c:v>2414.55078</c:v>
                </c:pt>
                <c:pt idx="9223">
                  <c:v>2414.55078</c:v>
                </c:pt>
                <c:pt idx="9224">
                  <c:v>2416.9921899999999</c:v>
                </c:pt>
                <c:pt idx="9225">
                  <c:v>2416.9921899999999</c:v>
                </c:pt>
                <c:pt idx="9226">
                  <c:v>2414.55078</c:v>
                </c:pt>
                <c:pt idx="9227">
                  <c:v>2414.55078</c:v>
                </c:pt>
                <c:pt idx="9228">
                  <c:v>2416.9921899999999</c:v>
                </c:pt>
                <c:pt idx="9229">
                  <c:v>2416.9921899999999</c:v>
                </c:pt>
                <c:pt idx="9230">
                  <c:v>2416.9921899999999</c:v>
                </c:pt>
                <c:pt idx="9231">
                  <c:v>2416.9921899999999</c:v>
                </c:pt>
                <c:pt idx="9232">
                  <c:v>2416.9921899999999</c:v>
                </c:pt>
                <c:pt idx="9233">
                  <c:v>2414.55078</c:v>
                </c:pt>
                <c:pt idx="9234">
                  <c:v>2416.9921899999999</c:v>
                </c:pt>
                <c:pt idx="9235">
                  <c:v>2414.55078</c:v>
                </c:pt>
                <c:pt idx="9236">
                  <c:v>2414.55078</c:v>
                </c:pt>
                <c:pt idx="9237">
                  <c:v>2416.9921899999999</c:v>
                </c:pt>
                <c:pt idx="9238">
                  <c:v>2416.9921899999999</c:v>
                </c:pt>
                <c:pt idx="9239">
                  <c:v>2414.55078</c:v>
                </c:pt>
                <c:pt idx="9240">
                  <c:v>2416.9921899999999</c:v>
                </c:pt>
                <c:pt idx="9241">
                  <c:v>2416.9921899999999</c:v>
                </c:pt>
                <c:pt idx="9242">
                  <c:v>2416.9921899999999</c:v>
                </c:pt>
                <c:pt idx="9243">
                  <c:v>2414.55078</c:v>
                </c:pt>
                <c:pt idx="9244">
                  <c:v>2416.9921899999999</c:v>
                </c:pt>
                <c:pt idx="9245">
                  <c:v>2416.9921899999999</c:v>
                </c:pt>
                <c:pt idx="9246">
                  <c:v>2416.9921899999999</c:v>
                </c:pt>
                <c:pt idx="9247">
                  <c:v>2416.9921899999999</c:v>
                </c:pt>
                <c:pt idx="9248">
                  <c:v>2414.55078</c:v>
                </c:pt>
                <c:pt idx="9249">
                  <c:v>2416.9921899999999</c:v>
                </c:pt>
                <c:pt idx="9250">
                  <c:v>2414.55078</c:v>
                </c:pt>
                <c:pt idx="9251">
                  <c:v>2416.9921899999999</c:v>
                </c:pt>
                <c:pt idx="9252">
                  <c:v>2416.9921899999999</c:v>
                </c:pt>
                <c:pt idx="9253">
                  <c:v>2416.9921899999999</c:v>
                </c:pt>
                <c:pt idx="9254">
                  <c:v>2416.9921899999999</c:v>
                </c:pt>
                <c:pt idx="9255">
                  <c:v>2416.9921899999999</c:v>
                </c:pt>
                <c:pt idx="9256">
                  <c:v>2414.55078</c:v>
                </c:pt>
                <c:pt idx="9257">
                  <c:v>2416.9921899999999</c:v>
                </c:pt>
                <c:pt idx="9258">
                  <c:v>2414.55078</c:v>
                </c:pt>
                <c:pt idx="9259">
                  <c:v>2414.55078</c:v>
                </c:pt>
                <c:pt idx="9260">
                  <c:v>2416.9921899999999</c:v>
                </c:pt>
                <c:pt idx="9261">
                  <c:v>2416.9921899999999</c:v>
                </c:pt>
                <c:pt idx="9262">
                  <c:v>2416.9921899999999</c:v>
                </c:pt>
                <c:pt idx="9263">
                  <c:v>2416.9921899999999</c:v>
                </c:pt>
                <c:pt idx="9264">
                  <c:v>2416.9921899999999</c:v>
                </c:pt>
                <c:pt idx="9265">
                  <c:v>2416.9921899999999</c:v>
                </c:pt>
                <c:pt idx="9266">
                  <c:v>2416.9921899999999</c:v>
                </c:pt>
                <c:pt idx="9267">
                  <c:v>2416.9921899999999</c:v>
                </c:pt>
                <c:pt idx="9268">
                  <c:v>2414.55078</c:v>
                </c:pt>
                <c:pt idx="9269">
                  <c:v>2414.55078</c:v>
                </c:pt>
                <c:pt idx="9270">
                  <c:v>2414.55078</c:v>
                </c:pt>
                <c:pt idx="9271">
                  <c:v>2416.9921899999999</c:v>
                </c:pt>
                <c:pt idx="9272">
                  <c:v>2416.9921899999999</c:v>
                </c:pt>
                <c:pt idx="9273">
                  <c:v>2416.9921899999999</c:v>
                </c:pt>
                <c:pt idx="9274">
                  <c:v>2414.55078</c:v>
                </c:pt>
                <c:pt idx="9275">
                  <c:v>2416.9921899999999</c:v>
                </c:pt>
                <c:pt idx="9276">
                  <c:v>2414.55078</c:v>
                </c:pt>
                <c:pt idx="9277">
                  <c:v>2416.9921899999999</c:v>
                </c:pt>
                <c:pt idx="9278">
                  <c:v>2416.9921899999999</c:v>
                </c:pt>
                <c:pt idx="9279">
                  <c:v>2416.9921899999999</c:v>
                </c:pt>
                <c:pt idx="9280">
                  <c:v>2416.9921899999999</c:v>
                </c:pt>
                <c:pt idx="9281">
                  <c:v>2414.55078</c:v>
                </c:pt>
                <c:pt idx="9282">
                  <c:v>2416.9921899999999</c:v>
                </c:pt>
                <c:pt idx="9283">
                  <c:v>2414.55078</c:v>
                </c:pt>
                <c:pt idx="9284">
                  <c:v>2416.9921899999999</c:v>
                </c:pt>
                <c:pt idx="9285">
                  <c:v>2416.9921899999999</c:v>
                </c:pt>
                <c:pt idx="9286">
                  <c:v>2416.9921899999999</c:v>
                </c:pt>
                <c:pt idx="9287">
                  <c:v>2416.9921899999999</c:v>
                </c:pt>
                <c:pt idx="9288">
                  <c:v>2416.9921899999999</c:v>
                </c:pt>
                <c:pt idx="9289">
                  <c:v>2416.9921899999999</c:v>
                </c:pt>
                <c:pt idx="9290">
                  <c:v>2416.9921899999999</c:v>
                </c:pt>
                <c:pt idx="9291">
                  <c:v>2416.9921899999999</c:v>
                </c:pt>
                <c:pt idx="9292">
                  <c:v>2416.9921899999999</c:v>
                </c:pt>
                <c:pt idx="9293">
                  <c:v>2416.9921899999999</c:v>
                </c:pt>
                <c:pt idx="9294">
                  <c:v>2414.55078</c:v>
                </c:pt>
                <c:pt idx="9295">
                  <c:v>2416.9921899999999</c:v>
                </c:pt>
                <c:pt idx="9296">
                  <c:v>2414.55078</c:v>
                </c:pt>
                <c:pt idx="9297">
                  <c:v>2416.9921899999999</c:v>
                </c:pt>
                <c:pt idx="9298">
                  <c:v>2414.55078</c:v>
                </c:pt>
                <c:pt idx="9299">
                  <c:v>2414.55078</c:v>
                </c:pt>
                <c:pt idx="9300">
                  <c:v>2414.55078</c:v>
                </c:pt>
                <c:pt idx="9301">
                  <c:v>2416.9921899999999</c:v>
                </c:pt>
                <c:pt idx="9302">
                  <c:v>2416.9921899999999</c:v>
                </c:pt>
                <c:pt idx="9303">
                  <c:v>2416.9921899999999</c:v>
                </c:pt>
                <c:pt idx="9304">
                  <c:v>2416.9921899999999</c:v>
                </c:pt>
                <c:pt idx="9305">
                  <c:v>2416.9921899999999</c:v>
                </c:pt>
                <c:pt idx="9306">
                  <c:v>2414.55078</c:v>
                </c:pt>
                <c:pt idx="9307">
                  <c:v>2416.9921899999999</c:v>
                </c:pt>
                <c:pt idx="9308">
                  <c:v>2416.9921899999999</c:v>
                </c:pt>
                <c:pt idx="9309">
                  <c:v>2416.9921899999999</c:v>
                </c:pt>
                <c:pt idx="9310">
                  <c:v>2414.55078</c:v>
                </c:pt>
                <c:pt idx="9311">
                  <c:v>2416.9921899999999</c:v>
                </c:pt>
                <c:pt idx="9312">
                  <c:v>2414.55078</c:v>
                </c:pt>
                <c:pt idx="9313">
                  <c:v>2414.55078</c:v>
                </c:pt>
                <c:pt idx="9314">
                  <c:v>2416.9921899999999</c:v>
                </c:pt>
                <c:pt idx="9315">
                  <c:v>2416.9921899999999</c:v>
                </c:pt>
                <c:pt idx="9316">
                  <c:v>2416.9921899999999</c:v>
                </c:pt>
                <c:pt idx="9317">
                  <c:v>2416.9921899999999</c:v>
                </c:pt>
                <c:pt idx="9318">
                  <c:v>2416.9921899999999</c:v>
                </c:pt>
                <c:pt idx="9319">
                  <c:v>2416.9921899999999</c:v>
                </c:pt>
                <c:pt idx="9320">
                  <c:v>2414.55078</c:v>
                </c:pt>
                <c:pt idx="9321">
                  <c:v>2416.9921899999999</c:v>
                </c:pt>
                <c:pt idx="9322">
                  <c:v>2416.9921899999999</c:v>
                </c:pt>
                <c:pt idx="9323">
                  <c:v>2416.9921899999999</c:v>
                </c:pt>
                <c:pt idx="9324">
                  <c:v>2416.9921899999999</c:v>
                </c:pt>
                <c:pt idx="9325">
                  <c:v>2416.9921899999999</c:v>
                </c:pt>
                <c:pt idx="9326">
                  <c:v>2414.55078</c:v>
                </c:pt>
                <c:pt idx="9327">
                  <c:v>2416.9921899999999</c:v>
                </c:pt>
                <c:pt idx="9328">
                  <c:v>2416.9921899999999</c:v>
                </c:pt>
                <c:pt idx="9329">
                  <c:v>2416.9921899999999</c:v>
                </c:pt>
                <c:pt idx="9330">
                  <c:v>2416.9921899999999</c:v>
                </c:pt>
                <c:pt idx="9331">
                  <c:v>2416.9921899999999</c:v>
                </c:pt>
                <c:pt idx="9332">
                  <c:v>2414.55078</c:v>
                </c:pt>
                <c:pt idx="9333">
                  <c:v>2416.9921899999999</c:v>
                </c:pt>
                <c:pt idx="9334">
                  <c:v>2414.55078</c:v>
                </c:pt>
                <c:pt idx="9335">
                  <c:v>2416.9921899999999</c:v>
                </c:pt>
                <c:pt idx="9336">
                  <c:v>2416.9921899999999</c:v>
                </c:pt>
                <c:pt idx="9337">
                  <c:v>2416.9921899999999</c:v>
                </c:pt>
                <c:pt idx="9338">
                  <c:v>2416.9921899999999</c:v>
                </c:pt>
                <c:pt idx="9339">
                  <c:v>2416.9921899999999</c:v>
                </c:pt>
                <c:pt idx="9340">
                  <c:v>2414.55078</c:v>
                </c:pt>
                <c:pt idx="9341">
                  <c:v>2416.9921899999999</c:v>
                </c:pt>
                <c:pt idx="9342">
                  <c:v>2416.9921899999999</c:v>
                </c:pt>
                <c:pt idx="9343">
                  <c:v>2414.55078</c:v>
                </c:pt>
                <c:pt idx="9344">
                  <c:v>2416.9921899999999</c:v>
                </c:pt>
                <c:pt idx="9345">
                  <c:v>2416.9921899999999</c:v>
                </c:pt>
                <c:pt idx="9346">
                  <c:v>2414.55078</c:v>
                </c:pt>
                <c:pt idx="9347">
                  <c:v>2414.55078</c:v>
                </c:pt>
                <c:pt idx="9348">
                  <c:v>2414.55078</c:v>
                </c:pt>
                <c:pt idx="9349">
                  <c:v>2416.9921899999999</c:v>
                </c:pt>
                <c:pt idx="9350">
                  <c:v>2416.9921899999999</c:v>
                </c:pt>
                <c:pt idx="9351">
                  <c:v>2416.9921899999999</c:v>
                </c:pt>
                <c:pt idx="9352">
                  <c:v>2416.9921899999999</c:v>
                </c:pt>
                <c:pt idx="9353">
                  <c:v>2416.9921899999999</c:v>
                </c:pt>
                <c:pt idx="9354">
                  <c:v>2416.9921899999999</c:v>
                </c:pt>
                <c:pt idx="9355">
                  <c:v>2414.55078</c:v>
                </c:pt>
                <c:pt idx="9356">
                  <c:v>2416.9921899999999</c:v>
                </c:pt>
                <c:pt idx="9357">
                  <c:v>2416.9921899999999</c:v>
                </c:pt>
                <c:pt idx="9358">
                  <c:v>2416.9921899999999</c:v>
                </c:pt>
                <c:pt idx="9359">
                  <c:v>2416.9921899999999</c:v>
                </c:pt>
                <c:pt idx="9360">
                  <c:v>2414.55078</c:v>
                </c:pt>
                <c:pt idx="9361">
                  <c:v>2414.55078</c:v>
                </c:pt>
                <c:pt idx="9362">
                  <c:v>2416.9921899999999</c:v>
                </c:pt>
                <c:pt idx="9363">
                  <c:v>2416.9921899999999</c:v>
                </c:pt>
                <c:pt idx="9364">
                  <c:v>2416.9921899999999</c:v>
                </c:pt>
                <c:pt idx="9365">
                  <c:v>2416.9921899999999</c:v>
                </c:pt>
                <c:pt idx="9366">
                  <c:v>2414.55078</c:v>
                </c:pt>
                <c:pt idx="9367">
                  <c:v>2416.9921899999999</c:v>
                </c:pt>
                <c:pt idx="9368">
                  <c:v>2416.9921899999999</c:v>
                </c:pt>
                <c:pt idx="9369">
                  <c:v>2416.9921899999999</c:v>
                </c:pt>
                <c:pt idx="9370">
                  <c:v>2416.9921899999999</c:v>
                </c:pt>
                <c:pt idx="9371">
                  <c:v>2416.9921899999999</c:v>
                </c:pt>
                <c:pt idx="9372">
                  <c:v>2416.9921899999999</c:v>
                </c:pt>
                <c:pt idx="9373">
                  <c:v>2416.9921899999999</c:v>
                </c:pt>
                <c:pt idx="9374">
                  <c:v>2416.9921899999999</c:v>
                </c:pt>
                <c:pt idx="9375">
                  <c:v>2414.55078</c:v>
                </c:pt>
                <c:pt idx="9376">
                  <c:v>2416.9921899999999</c:v>
                </c:pt>
                <c:pt idx="9377">
                  <c:v>2416.9921899999999</c:v>
                </c:pt>
                <c:pt idx="9378">
                  <c:v>2416.9921899999999</c:v>
                </c:pt>
                <c:pt idx="9379">
                  <c:v>2416.9921899999999</c:v>
                </c:pt>
                <c:pt idx="9380">
                  <c:v>2416.9921899999999</c:v>
                </c:pt>
                <c:pt idx="9381">
                  <c:v>2416.9921899999999</c:v>
                </c:pt>
                <c:pt idx="9382">
                  <c:v>2414.55078</c:v>
                </c:pt>
                <c:pt idx="9383">
                  <c:v>2416.9921899999999</c:v>
                </c:pt>
                <c:pt idx="9384">
                  <c:v>2416.9921899999999</c:v>
                </c:pt>
                <c:pt idx="9385">
                  <c:v>2414.55078</c:v>
                </c:pt>
                <c:pt idx="9386">
                  <c:v>2416.9921899999999</c:v>
                </c:pt>
                <c:pt idx="9387">
                  <c:v>2416.9921899999999</c:v>
                </c:pt>
                <c:pt idx="9388">
                  <c:v>2416.9921899999999</c:v>
                </c:pt>
                <c:pt idx="9389">
                  <c:v>2416.9921899999999</c:v>
                </c:pt>
                <c:pt idx="9390">
                  <c:v>2414.55078</c:v>
                </c:pt>
                <c:pt idx="9391">
                  <c:v>2416.9921899999999</c:v>
                </c:pt>
                <c:pt idx="9392">
                  <c:v>2416.9921899999999</c:v>
                </c:pt>
                <c:pt idx="9393">
                  <c:v>2416.9921899999999</c:v>
                </c:pt>
                <c:pt idx="9394">
                  <c:v>2414.55078</c:v>
                </c:pt>
                <c:pt idx="9395">
                  <c:v>2416.9921899999999</c:v>
                </c:pt>
                <c:pt idx="9396">
                  <c:v>2416.9921899999999</c:v>
                </c:pt>
                <c:pt idx="9397">
                  <c:v>2416.9921899999999</c:v>
                </c:pt>
                <c:pt idx="9398">
                  <c:v>2416.9921899999999</c:v>
                </c:pt>
                <c:pt idx="9399">
                  <c:v>2416.9921899999999</c:v>
                </c:pt>
                <c:pt idx="9400">
                  <c:v>2416.9921899999999</c:v>
                </c:pt>
                <c:pt idx="9401">
                  <c:v>2416.9921899999999</c:v>
                </c:pt>
                <c:pt idx="9402">
                  <c:v>2416.9921899999999</c:v>
                </c:pt>
                <c:pt idx="9403">
                  <c:v>2416.9921899999999</c:v>
                </c:pt>
                <c:pt idx="9404">
                  <c:v>2414.55078</c:v>
                </c:pt>
                <c:pt idx="9405">
                  <c:v>2416.9921899999999</c:v>
                </c:pt>
                <c:pt idx="9406">
                  <c:v>2414.55078</c:v>
                </c:pt>
                <c:pt idx="9407">
                  <c:v>2414.55078</c:v>
                </c:pt>
                <c:pt idx="9408">
                  <c:v>2414.55078</c:v>
                </c:pt>
                <c:pt idx="9409">
                  <c:v>2416.9921899999999</c:v>
                </c:pt>
                <c:pt idx="9410">
                  <c:v>2416.9921899999999</c:v>
                </c:pt>
                <c:pt idx="9411">
                  <c:v>2414.55078</c:v>
                </c:pt>
                <c:pt idx="9412">
                  <c:v>2416.9921899999999</c:v>
                </c:pt>
                <c:pt idx="9413">
                  <c:v>2416.9921899999999</c:v>
                </c:pt>
                <c:pt idx="9414">
                  <c:v>2416.9921899999999</c:v>
                </c:pt>
                <c:pt idx="9415">
                  <c:v>2414.55078</c:v>
                </c:pt>
                <c:pt idx="9416">
                  <c:v>2416.9921899999999</c:v>
                </c:pt>
                <c:pt idx="9417">
                  <c:v>2414.55078</c:v>
                </c:pt>
                <c:pt idx="9418">
                  <c:v>2416.9921899999999</c:v>
                </c:pt>
                <c:pt idx="9419">
                  <c:v>2416.9921899999999</c:v>
                </c:pt>
                <c:pt idx="9420">
                  <c:v>2416.9921899999999</c:v>
                </c:pt>
                <c:pt idx="9421">
                  <c:v>2416.9921899999999</c:v>
                </c:pt>
                <c:pt idx="9422">
                  <c:v>2416.9921899999999</c:v>
                </c:pt>
                <c:pt idx="9423">
                  <c:v>2416.9921899999999</c:v>
                </c:pt>
                <c:pt idx="9424">
                  <c:v>2416.9921899999999</c:v>
                </c:pt>
                <c:pt idx="9425">
                  <c:v>2416.9921899999999</c:v>
                </c:pt>
                <c:pt idx="9426">
                  <c:v>2416.9921899999999</c:v>
                </c:pt>
                <c:pt idx="9427">
                  <c:v>2416.9921899999999</c:v>
                </c:pt>
                <c:pt idx="9428">
                  <c:v>2416.9921899999999</c:v>
                </c:pt>
                <c:pt idx="9429">
                  <c:v>2414.55078</c:v>
                </c:pt>
                <c:pt idx="9430">
                  <c:v>2414.55078</c:v>
                </c:pt>
                <c:pt idx="9431">
                  <c:v>2416.9921899999999</c:v>
                </c:pt>
                <c:pt idx="9432">
                  <c:v>2414.55078</c:v>
                </c:pt>
                <c:pt idx="9433">
                  <c:v>2414.55078</c:v>
                </c:pt>
                <c:pt idx="9434">
                  <c:v>2416.9921899999999</c:v>
                </c:pt>
                <c:pt idx="9435">
                  <c:v>2414.55078</c:v>
                </c:pt>
                <c:pt idx="9436">
                  <c:v>2414.55078</c:v>
                </c:pt>
                <c:pt idx="9437">
                  <c:v>2416.9921899999999</c:v>
                </c:pt>
                <c:pt idx="9438">
                  <c:v>2416.9921899999999</c:v>
                </c:pt>
                <c:pt idx="9439">
                  <c:v>2416.9921899999999</c:v>
                </c:pt>
                <c:pt idx="9440">
                  <c:v>2416.9921899999999</c:v>
                </c:pt>
                <c:pt idx="9441">
                  <c:v>2416.9921899999999</c:v>
                </c:pt>
                <c:pt idx="9442">
                  <c:v>2414.55078</c:v>
                </c:pt>
                <c:pt idx="9443">
                  <c:v>2414.55078</c:v>
                </c:pt>
                <c:pt idx="9444">
                  <c:v>2416.9921899999999</c:v>
                </c:pt>
                <c:pt idx="9445">
                  <c:v>2414.55078</c:v>
                </c:pt>
                <c:pt idx="9446">
                  <c:v>2414.55078</c:v>
                </c:pt>
                <c:pt idx="9447">
                  <c:v>2414.55078</c:v>
                </c:pt>
                <c:pt idx="9448">
                  <c:v>2414.55078</c:v>
                </c:pt>
                <c:pt idx="9449">
                  <c:v>2416.9921899999999</c:v>
                </c:pt>
                <c:pt idx="9450">
                  <c:v>2416.9921899999999</c:v>
                </c:pt>
                <c:pt idx="9451">
                  <c:v>2414.55078</c:v>
                </c:pt>
                <c:pt idx="9452">
                  <c:v>2416.9921899999999</c:v>
                </c:pt>
                <c:pt idx="9453">
                  <c:v>2416.9921899999999</c:v>
                </c:pt>
                <c:pt idx="9454">
                  <c:v>2416.9921899999999</c:v>
                </c:pt>
                <c:pt idx="9455">
                  <c:v>2416.9921899999999</c:v>
                </c:pt>
                <c:pt idx="9456">
                  <c:v>2416.9921899999999</c:v>
                </c:pt>
                <c:pt idx="9457">
                  <c:v>2416.9921899999999</c:v>
                </c:pt>
                <c:pt idx="9458">
                  <c:v>2416.9921899999999</c:v>
                </c:pt>
                <c:pt idx="9459">
                  <c:v>2416.9921899999999</c:v>
                </c:pt>
                <c:pt idx="9460">
                  <c:v>2414.55078</c:v>
                </c:pt>
                <c:pt idx="9461">
                  <c:v>2416.9921899999999</c:v>
                </c:pt>
                <c:pt idx="9462">
                  <c:v>2416.9921899999999</c:v>
                </c:pt>
                <c:pt idx="9463">
                  <c:v>2416.9921899999999</c:v>
                </c:pt>
                <c:pt idx="9464">
                  <c:v>2416.9921899999999</c:v>
                </c:pt>
                <c:pt idx="9465">
                  <c:v>2414.55078</c:v>
                </c:pt>
                <c:pt idx="9466">
                  <c:v>2416.9921899999999</c:v>
                </c:pt>
                <c:pt idx="9467">
                  <c:v>2416.9921899999999</c:v>
                </c:pt>
                <c:pt idx="9468">
                  <c:v>2416.9921899999999</c:v>
                </c:pt>
                <c:pt idx="9469">
                  <c:v>2414.55078</c:v>
                </c:pt>
                <c:pt idx="9470">
                  <c:v>2416.9921899999999</c:v>
                </c:pt>
                <c:pt idx="9471">
                  <c:v>2416.9921899999999</c:v>
                </c:pt>
                <c:pt idx="9472">
                  <c:v>2416.9921899999999</c:v>
                </c:pt>
                <c:pt idx="9473">
                  <c:v>2416.9921899999999</c:v>
                </c:pt>
                <c:pt idx="9474">
                  <c:v>2416.9921899999999</c:v>
                </c:pt>
                <c:pt idx="9475">
                  <c:v>2416.9921899999999</c:v>
                </c:pt>
                <c:pt idx="9476">
                  <c:v>2416.9921899999999</c:v>
                </c:pt>
                <c:pt idx="9477">
                  <c:v>2414.55078</c:v>
                </c:pt>
                <c:pt idx="9478">
                  <c:v>2416.9921899999999</c:v>
                </c:pt>
                <c:pt idx="9479">
                  <c:v>2416.9921899999999</c:v>
                </c:pt>
                <c:pt idx="9480">
                  <c:v>2416.9921899999999</c:v>
                </c:pt>
                <c:pt idx="9481">
                  <c:v>2416.9921899999999</c:v>
                </c:pt>
                <c:pt idx="9482">
                  <c:v>2416.9921899999999</c:v>
                </c:pt>
                <c:pt idx="9483">
                  <c:v>2416.9921899999999</c:v>
                </c:pt>
                <c:pt idx="9484">
                  <c:v>2416.9921899999999</c:v>
                </c:pt>
                <c:pt idx="9485">
                  <c:v>2416.9921899999999</c:v>
                </c:pt>
                <c:pt idx="9486">
                  <c:v>2416.9921899999999</c:v>
                </c:pt>
                <c:pt idx="9487">
                  <c:v>2416.9921899999999</c:v>
                </c:pt>
                <c:pt idx="9488">
                  <c:v>2416.9921899999999</c:v>
                </c:pt>
                <c:pt idx="9489">
                  <c:v>2414.55078</c:v>
                </c:pt>
                <c:pt idx="9490">
                  <c:v>2416.9921899999999</c:v>
                </c:pt>
                <c:pt idx="9491">
                  <c:v>2416.9921899999999</c:v>
                </c:pt>
                <c:pt idx="9492">
                  <c:v>2416.9921899999999</c:v>
                </c:pt>
                <c:pt idx="9493">
                  <c:v>2416.9921899999999</c:v>
                </c:pt>
                <c:pt idx="9494">
                  <c:v>2416.9921899999999</c:v>
                </c:pt>
                <c:pt idx="9495">
                  <c:v>2414.55078</c:v>
                </c:pt>
                <c:pt idx="9496">
                  <c:v>2414.55078</c:v>
                </c:pt>
                <c:pt idx="9497">
                  <c:v>2416.9921899999999</c:v>
                </c:pt>
                <c:pt idx="9498">
                  <c:v>2416.9921899999999</c:v>
                </c:pt>
                <c:pt idx="9499">
                  <c:v>2416.9921899999999</c:v>
                </c:pt>
                <c:pt idx="9500">
                  <c:v>2416.9921899999999</c:v>
                </c:pt>
                <c:pt idx="9501">
                  <c:v>2416.9921899999999</c:v>
                </c:pt>
                <c:pt idx="9502">
                  <c:v>2416.9921899999999</c:v>
                </c:pt>
                <c:pt idx="9503">
                  <c:v>2416.9921899999999</c:v>
                </c:pt>
                <c:pt idx="9504">
                  <c:v>2416.9921899999999</c:v>
                </c:pt>
                <c:pt idx="9505">
                  <c:v>2416.9921899999999</c:v>
                </c:pt>
                <c:pt idx="9506">
                  <c:v>2416.9921899999999</c:v>
                </c:pt>
                <c:pt idx="9507">
                  <c:v>2416.9921899999999</c:v>
                </c:pt>
                <c:pt idx="9508">
                  <c:v>2416.9921899999999</c:v>
                </c:pt>
                <c:pt idx="9509">
                  <c:v>2416.9921899999999</c:v>
                </c:pt>
                <c:pt idx="9510">
                  <c:v>2416.9921899999999</c:v>
                </c:pt>
                <c:pt idx="9511">
                  <c:v>2416.9921899999999</c:v>
                </c:pt>
                <c:pt idx="9512">
                  <c:v>2416.9921899999999</c:v>
                </c:pt>
                <c:pt idx="9513">
                  <c:v>2416.9921899999999</c:v>
                </c:pt>
                <c:pt idx="9514">
                  <c:v>2414.55078</c:v>
                </c:pt>
                <c:pt idx="9515">
                  <c:v>2416.9921899999999</c:v>
                </c:pt>
                <c:pt idx="9516">
                  <c:v>2416.9921899999999</c:v>
                </c:pt>
                <c:pt idx="9517">
                  <c:v>2414.55078</c:v>
                </c:pt>
                <c:pt idx="9518">
                  <c:v>2416.9921899999999</c:v>
                </c:pt>
                <c:pt idx="9519">
                  <c:v>2414.55078</c:v>
                </c:pt>
                <c:pt idx="9520">
                  <c:v>2416.9921899999999</c:v>
                </c:pt>
                <c:pt idx="9521">
                  <c:v>2416.9921899999999</c:v>
                </c:pt>
                <c:pt idx="9522">
                  <c:v>2416.9921899999999</c:v>
                </c:pt>
                <c:pt idx="9523">
                  <c:v>2416.9921899999999</c:v>
                </c:pt>
                <c:pt idx="9524">
                  <c:v>2414.55078</c:v>
                </c:pt>
                <c:pt idx="9525">
                  <c:v>2416.9921899999999</c:v>
                </c:pt>
                <c:pt idx="9526">
                  <c:v>2416.9921899999999</c:v>
                </c:pt>
                <c:pt idx="9527">
                  <c:v>2416.9921899999999</c:v>
                </c:pt>
                <c:pt idx="9528">
                  <c:v>2416.9921899999999</c:v>
                </c:pt>
                <c:pt idx="9529">
                  <c:v>2416.9921899999999</c:v>
                </c:pt>
                <c:pt idx="9530">
                  <c:v>2414.55078</c:v>
                </c:pt>
                <c:pt idx="9531">
                  <c:v>2414.55078</c:v>
                </c:pt>
                <c:pt idx="9532">
                  <c:v>2414.55078</c:v>
                </c:pt>
                <c:pt idx="9533">
                  <c:v>2416.9921899999999</c:v>
                </c:pt>
                <c:pt idx="9534">
                  <c:v>2416.9921899999999</c:v>
                </c:pt>
                <c:pt idx="9535">
                  <c:v>2416.9921899999999</c:v>
                </c:pt>
                <c:pt idx="9536">
                  <c:v>2416.9921899999999</c:v>
                </c:pt>
                <c:pt idx="9537">
                  <c:v>2414.55078</c:v>
                </c:pt>
                <c:pt idx="9538">
                  <c:v>2416.9921899999999</c:v>
                </c:pt>
                <c:pt idx="9539">
                  <c:v>2416.9921899999999</c:v>
                </c:pt>
                <c:pt idx="9540">
                  <c:v>2416.9921899999999</c:v>
                </c:pt>
                <c:pt idx="9541">
                  <c:v>2414.55078</c:v>
                </c:pt>
                <c:pt idx="9542">
                  <c:v>2416.9921899999999</c:v>
                </c:pt>
                <c:pt idx="9543">
                  <c:v>2416.9921899999999</c:v>
                </c:pt>
                <c:pt idx="9544">
                  <c:v>2416.9921899999999</c:v>
                </c:pt>
                <c:pt idx="9545">
                  <c:v>2416.9921899999999</c:v>
                </c:pt>
                <c:pt idx="9546">
                  <c:v>2414.55078</c:v>
                </c:pt>
                <c:pt idx="9547">
                  <c:v>2416.9921899999999</c:v>
                </c:pt>
                <c:pt idx="9548">
                  <c:v>2416.9921899999999</c:v>
                </c:pt>
                <c:pt idx="9549">
                  <c:v>2414.55078</c:v>
                </c:pt>
                <c:pt idx="9550">
                  <c:v>2416.9921899999999</c:v>
                </c:pt>
                <c:pt idx="9551">
                  <c:v>2414.55078</c:v>
                </c:pt>
                <c:pt idx="9552">
                  <c:v>2416.9921899999999</c:v>
                </c:pt>
                <c:pt idx="9553">
                  <c:v>2416.9921899999999</c:v>
                </c:pt>
                <c:pt idx="9554">
                  <c:v>2414.55078</c:v>
                </c:pt>
                <c:pt idx="9555">
                  <c:v>2416.9921899999999</c:v>
                </c:pt>
                <c:pt idx="9556">
                  <c:v>2416.9921899999999</c:v>
                </c:pt>
                <c:pt idx="9557">
                  <c:v>2414.55078</c:v>
                </c:pt>
                <c:pt idx="9558">
                  <c:v>2416.9921899999999</c:v>
                </c:pt>
                <c:pt idx="9559">
                  <c:v>2416.9921899999999</c:v>
                </c:pt>
                <c:pt idx="9560">
                  <c:v>2416.9921899999999</c:v>
                </c:pt>
                <c:pt idx="9561">
                  <c:v>2416.9921899999999</c:v>
                </c:pt>
                <c:pt idx="9562">
                  <c:v>2416.9921899999999</c:v>
                </c:pt>
                <c:pt idx="9563">
                  <c:v>2416.9921899999999</c:v>
                </c:pt>
                <c:pt idx="9564">
                  <c:v>2416.9921899999999</c:v>
                </c:pt>
                <c:pt idx="9565">
                  <c:v>2416.9921899999999</c:v>
                </c:pt>
                <c:pt idx="9566">
                  <c:v>2416.9921899999999</c:v>
                </c:pt>
                <c:pt idx="9567">
                  <c:v>2416.9921899999999</c:v>
                </c:pt>
                <c:pt idx="9568">
                  <c:v>2414.55078</c:v>
                </c:pt>
                <c:pt idx="9569">
                  <c:v>2416.9921899999999</c:v>
                </c:pt>
                <c:pt idx="9570">
                  <c:v>2416.9921899999999</c:v>
                </c:pt>
                <c:pt idx="9571">
                  <c:v>2416.9921899999999</c:v>
                </c:pt>
                <c:pt idx="9572">
                  <c:v>2416.9921899999999</c:v>
                </c:pt>
                <c:pt idx="9573">
                  <c:v>2416.9921899999999</c:v>
                </c:pt>
                <c:pt idx="9574">
                  <c:v>2416.9921899999999</c:v>
                </c:pt>
                <c:pt idx="9575">
                  <c:v>2416.9921899999999</c:v>
                </c:pt>
                <c:pt idx="9576">
                  <c:v>2414.55078</c:v>
                </c:pt>
                <c:pt idx="9577">
                  <c:v>2414.55078</c:v>
                </c:pt>
                <c:pt idx="9578">
                  <c:v>2416.9921899999999</c:v>
                </c:pt>
                <c:pt idx="9579">
                  <c:v>2416.9921899999999</c:v>
                </c:pt>
                <c:pt idx="9580">
                  <c:v>2414.55078</c:v>
                </c:pt>
                <c:pt idx="9581">
                  <c:v>2414.55078</c:v>
                </c:pt>
                <c:pt idx="9582">
                  <c:v>2414.55078</c:v>
                </c:pt>
                <c:pt idx="9583">
                  <c:v>2416.9921899999999</c:v>
                </c:pt>
                <c:pt idx="9584">
                  <c:v>2416.9921899999999</c:v>
                </c:pt>
                <c:pt idx="9585">
                  <c:v>2414.55078</c:v>
                </c:pt>
                <c:pt idx="9586">
                  <c:v>2414.55078</c:v>
                </c:pt>
                <c:pt idx="9587">
                  <c:v>2416.9921899999999</c:v>
                </c:pt>
                <c:pt idx="9588">
                  <c:v>2416.9921899999999</c:v>
                </c:pt>
                <c:pt idx="9589">
                  <c:v>2416.9921899999999</c:v>
                </c:pt>
                <c:pt idx="9590">
                  <c:v>2416.9921899999999</c:v>
                </c:pt>
                <c:pt idx="9591">
                  <c:v>2416.9921899999999</c:v>
                </c:pt>
                <c:pt idx="9592">
                  <c:v>2416.9921899999999</c:v>
                </c:pt>
                <c:pt idx="9593">
                  <c:v>2414.55078</c:v>
                </c:pt>
                <c:pt idx="9594">
                  <c:v>2414.55078</c:v>
                </c:pt>
                <c:pt idx="9595">
                  <c:v>2416.9921899999999</c:v>
                </c:pt>
                <c:pt idx="9596">
                  <c:v>2414.55078</c:v>
                </c:pt>
                <c:pt idx="9597">
                  <c:v>2414.55078</c:v>
                </c:pt>
                <c:pt idx="9598">
                  <c:v>2416.9921899999999</c:v>
                </c:pt>
                <c:pt idx="9599">
                  <c:v>2416.9921899999999</c:v>
                </c:pt>
                <c:pt idx="9600">
                  <c:v>2414.55078</c:v>
                </c:pt>
                <c:pt idx="9601">
                  <c:v>2416.9921899999999</c:v>
                </c:pt>
                <c:pt idx="9602">
                  <c:v>2416.9921899999999</c:v>
                </c:pt>
                <c:pt idx="9603">
                  <c:v>2414.55078</c:v>
                </c:pt>
                <c:pt idx="9604">
                  <c:v>2416.9921899999999</c:v>
                </c:pt>
                <c:pt idx="9605">
                  <c:v>2416.9921899999999</c:v>
                </c:pt>
                <c:pt idx="9606">
                  <c:v>2416.9921899999999</c:v>
                </c:pt>
                <c:pt idx="9607">
                  <c:v>2414.55078</c:v>
                </c:pt>
                <c:pt idx="9608">
                  <c:v>2416.9921899999999</c:v>
                </c:pt>
                <c:pt idx="9609">
                  <c:v>2414.55078</c:v>
                </c:pt>
                <c:pt idx="9610">
                  <c:v>2414.55078</c:v>
                </c:pt>
                <c:pt idx="9611">
                  <c:v>2414.55078</c:v>
                </c:pt>
                <c:pt idx="9612">
                  <c:v>2416.9921899999999</c:v>
                </c:pt>
                <c:pt idx="9613">
                  <c:v>2416.9921899999999</c:v>
                </c:pt>
                <c:pt idx="9614">
                  <c:v>2416.9921899999999</c:v>
                </c:pt>
                <c:pt idx="9615">
                  <c:v>2416.9921899999999</c:v>
                </c:pt>
                <c:pt idx="9616">
                  <c:v>2414.55078</c:v>
                </c:pt>
                <c:pt idx="9617">
                  <c:v>2416.9921899999999</c:v>
                </c:pt>
                <c:pt idx="9618">
                  <c:v>2416.9921899999999</c:v>
                </c:pt>
                <c:pt idx="9619">
                  <c:v>2416.9921899999999</c:v>
                </c:pt>
                <c:pt idx="9620">
                  <c:v>2416.9921899999999</c:v>
                </c:pt>
                <c:pt idx="9621">
                  <c:v>2416.9921899999999</c:v>
                </c:pt>
                <c:pt idx="9622">
                  <c:v>2416.9921899999999</c:v>
                </c:pt>
                <c:pt idx="9623">
                  <c:v>2414.55078</c:v>
                </c:pt>
                <c:pt idx="9624">
                  <c:v>2416.9921899999999</c:v>
                </c:pt>
                <c:pt idx="9625">
                  <c:v>2414.55078</c:v>
                </c:pt>
                <c:pt idx="9626">
                  <c:v>2416.9921899999999</c:v>
                </c:pt>
                <c:pt idx="9627">
                  <c:v>2416.9921899999999</c:v>
                </c:pt>
                <c:pt idx="9628">
                  <c:v>2414.55078</c:v>
                </c:pt>
                <c:pt idx="9629">
                  <c:v>2416.9921899999999</c:v>
                </c:pt>
                <c:pt idx="9630">
                  <c:v>2414.55078</c:v>
                </c:pt>
                <c:pt idx="9631">
                  <c:v>2416.9921899999999</c:v>
                </c:pt>
                <c:pt idx="9632">
                  <c:v>2414.55078</c:v>
                </c:pt>
                <c:pt idx="9633">
                  <c:v>2416.9921899999999</c:v>
                </c:pt>
                <c:pt idx="9634">
                  <c:v>2416.9921899999999</c:v>
                </c:pt>
                <c:pt idx="9635">
                  <c:v>2416.9921899999999</c:v>
                </c:pt>
                <c:pt idx="9636">
                  <c:v>2414.55078</c:v>
                </c:pt>
                <c:pt idx="9637">
                  <c:v>2416.9921899999999</c:v>
                </c:pt>
                <c:pt idx="9638">
                  <c:v>2416.9921899999999</c:v>
                </c:pt>
                <c:pt idx="9639">
                  <c:v>2416.9921899999999</c:v>
                </c:pt>
                <c:pt idx="9640">
                  <c:v>2414.55078</c:v>
                </c:pt>
                <c:pt idx="9641">
                  <c:v>2414.55078</c:v>
                </c:pt>
                <c:pt idx="9642">
                  <c:v>2416.9921899999999</c:v>
                </c:pt>
                <c:pt idx="9643">
                  <c:v>2414.55078</c:v>
                </c:pt>
                <c:pt idx="9644">
                  <c:v>2416.9921899999999</c:v>
                </c:pt>
                <c:pt idx="9645">
                  <c:v>2414.55078</c:v>
                </c:pt>
                <c:pt idx="9646">
                  <c:v>2414.55078</c:v>
                </c:pt>
                <c:pt idx="9647">
                  <c:v>2416.9921899999999</c:v>
                </c:pt>
                <c:pt idx="9648">
                  <c:v>2416.9921899999999</c:v>
                </c:pt>
                <c:pt idx="9649">
                  <c:v>2414.55078</c:v>
                </c:pt>
                <c:pt idx="9650">
                  <c:v>2414.55078</c:v>
                </c:pt>
                <c:pt idx="9651">
                  <c:v>2414.55078</c:v>
                </c:pt>
                <c:pt idx="9652">
                  <c:v>2416.9921899999999</c:v>
                </c:pt>
                <c:pt idx="9653">
                  <c:v>2416.9921899999999</c:v>
                </c:pt>
                <c:pt idx="9654">
                  <c:v>2416.9921899999999</c:v>
                </c:pt>
                <c:pt idx="9655">
                  <c:v>2416.9921899999999</c:v>
                </c:pt>
                <c:pt idx="9656">
                  <c:v>2416.9921899999999</c:v>
                </c:pt>
                <c:pt idx="9657">
                  <c:v>2416.9921899999999</c:v>
                </c:pt>
                <c:pt idx="9658">
                  <c:v>2416.9921899999999</c:v>
                </c:pt>
                <c:pt idx="9659">
                  <c:v>2416.9921899999999</c:v>
                </c:pt>
                <c:pt idx="9660">
                  <c:v>2414.55078</c:v>
                </c:pt>
                <c:pt idx="9661">
                  <c:v>2414.55078</c:v>
                </c:pt>
                <c:pt idx="9662">
                  <c:v>2416.9921899999999</c:v>
                </c:pt>
                <c:pt idx="9663">
                  <c:v>2416.9921899999999</c:v>
                </c:pt>
                <c:pt idx="9664">
                  <c:v>2416.9921899999999</c:v>
                </c:pt>
                <c:pt idx="9665">
                  <c:v>2414.55078</c:v>
                </c:pt>
                <c:pt idx="9666">
                  <c:v>2416.9921899999999</c:v>
                </c:pt>
                <c:pt idx="9667">
                  <c:v>2414.55078</c:v>
                </c:pt>
                <c:pt idx="9668">
                  <c:v>2414.55078</c:v>
                </c:pt>
                <c:pt idx="9669">
                  <c:v>2414.55078</c:v>
                </c:pt>
                <c:pt idx="9670">
                  <c:v>2416.9921899999999</c:v>
                </c:pt>
                <c:pt idx="9671">
                  <c:v>2414.55078</c:v>
                </c:pt>
                <c:pt idx="9672">
                  <c:v>2416.9921899999999</c:v>
                </c:pt>
                <c:pt idx="9673">
                  <c:v>2416.9921899999999</c:v>
                </c:pt>
                <c:pt idx="9674">
                  <c:v>2414.55078</c:v>
                </c:pt>
                <c:pt idx="9675">
                  <c:v>2416.9921899999999</c:v>
                </c:pt>
                <c:pt idx="9676">
                  <c:v>2416.9921899999999</c:v>
                </c:pt>
                <c:pt idx="9677">
                  <c:v>2414.55078</c:v>
                </c:pt>
                <c:pt idx="9678">
                  <c:v>2416.9921899999999</c:v>
                </c:pt>
                <c:pt idx="9679">
                  <c:v>2416.9921899999999</c:v>
                </c:pt>
                <c:pt idx="9680">
                  <c:v>2414.55078</c:v>
                </c:pt>
                <c:pt idx="9681">
                  <c:v>2416.9921899999999</c:v>
                </c:pt>
                <c:pt idx="9682">
                  <c:v>2416.9921899999999</c:v>
                </c:pt>
                <c:pt idx="9683">
                  <c:v>2414.55078</c:v>
                </c:pt>
                <c:pt idx="9684">
                  <c:v>2416.9921899999999</c:v>
                </c:pt>
                <c:pt idx="9685">
                  <c:v>2414.55078</c:v>
                </c:pt>
                <c:pt idx="9686">
                  <c:v>2416.9921899999999</c:v>
                </c:pt>
                <c:pt idx="9687">
                  <c:v>2416.9921899999999</c:v>
                </c:pt>
                <c:pt idx="9688">
                  <c:v>2416.9921899999999</c:v>
                </c:pt>
                <c:pt idx="9689">
                  <c:v>2414.55078</c:v>
                </c:pt>
                <c:pt idx="9690">
                  <c:v>2414.55078</c:v>
                </c:pt>
                <c:pt idx="9691">
                  <c:v>2416.9921899999999</c:v>
                </c:pt>
                <c:pt idx="9692">
                  <c:v>2414.55078</c:v>
                </c:pt>
                <c:pt idx="9693">
                  <c:v>2416.9921899999999</c:v>
                </c:pt>
                <c:pt idx="9694">
                  <c:v>2416.9921899999999</c:v>
                </c:pt>
                <c:pt idx="9695">
                  <c:v>2414.55078</c:v>
                </c:pt>
                <c:pt idx="9696">
                  <c:v>2416.9921899999999</c:v>
                </c:pt>
                <c:pt idx="9697">
                  <c:v>2416.9921899999999</c:v>
                </c:pt>
                <c:pt idx="9698">
                  <c:v>2416.9921899999999</c:v>
                </c:pt>
                <c:pt idx="9699">
                  <c:v>2416.9921899999999</c:v>
                </c:pt>
                <c:pt idx="9700">
                  <c:v>2416.9921899999999</c:v>
                </c:pt>
                <c:pt idx="9701">
                  <c:v>2416.9921899999999</c:v>
                </c:pt>
                <c:pt idx="9702">
                  <c:v>2416.9921899999999</c:v>
                </c:pt>
                <c:pt idx="9703">
                  <c:v>2416.9921899999999</c:v>
                </c:pt>
                <c:pt idx="9704">
                  <c:v>2416.9921899999999</c:v>
                </c:pt>
                <c:pt idx="9705">
                  <c:v>2416.9921899999999</c:v>
                </c:pt>
                <c:pt idx="9706">
                  <c:v>2414.55078</c:v>
                </c:pt>
                <c:pt idx="9707">
                  <c:v>2416.9921899999999</c:v>
                </c:pt>
                <c:pt idx="9708">
                  <c:v>2416.9921899999999</c:v>
                </c:pt>
                <c:pt idx="9709">
                  <c:v>2416.9921899999999</c:v>
                </c:pt>
                <c:pt idx="9710">
                  <c:v>2416.9921899999999</c:v>
                </c:pt>
                <c:pt idx="9711">
                  <c:v>2414.55078</c:v>
                </c:pt>
                <c:pt idx="9712">
                  <c:v>2416.9921899999999</c:v>
                </c:pt>
                <c:pt idx="9713">
                  <c:v>2416.9921899999999</c:v>
                </c:pt>
                <c:pt idx="9714">
                  <c:v>2416.9921899999999</c:v>
                </c:pt>
                <c:pt idx="9715">
                  <c:v>2416.9921899999999</c:v>
                </c:pt>
                <c:pt idx="9716">
                  <c:v>2414.55078</c:v>
                </c:pt>
                <c:pt idx="9717">
                  <c:v>2414.55078</c:v>
                </c:pt>
                <c:pt idx="9718">
                  <c:v>2416.9921899999999</c:v>
                </c:pt>
                <c:pt idx="9719">
                  <c:v>2416.9921899999999</c:v>
                </c:pt>
                <c:pt idx="9720">
                  <c:v>2416.9921899999999</c:v>
                </c:pt>
                <c:pt idx="9721">
                  <c:v>2416.9921899999999</c:v>
                </c:pt>
                <c:pt idx="9722">
                  <c:v>2416.9921899999999</c:v>
                </c:pt>
                <c:pt idx="9723">
                  <c:v>2416.9921899999999</c:v>
                </c:pt>
                <c:pt idx="9724">
                  <c:v>2416.9921899999999</c:v>
                </c:pt>
                <c:pt idx="9725">
                  <c:v>2414.55078</c:v>
                </c:pt>
                <c:pt idx="9726">
                  <c:v>2416.9921899999999</c:v>
                </c:pt>
                <c:pt idx="9727">
                  <c:v>2414.55078</c:v>
                </c:pt>
                <c:pt idx="9728">
                  <c:v>2414.55078</c:v>
                </c:pt>
                <c:pt idx="9729">
                  <c:v>2414.55078</c:v>
                </c:pt>
                <c:pt idx="9730">
                  <c:v>2416.9921899999999</c:v>
                </c:pt>
                <c:pt idx="9731">
                  <c:v>2414.55078</c:v>
                </c:pt>
                <c:pt idx="9732">
                  <c:v>2416.9921899999999</c:v>
                </c:pt>
                <c:pt idx="9733">
                  <c:v>2414.55078</c:v>
                </c:pt>
                <c:pt idx="9734">
                  <c:v>2416.9921899999999</c:v>
                </c:pt>
                <c:pt idx="9735">
                  <c:v>2414.55078</c:v>
                </c:pt>
                <c:pt idx="9736">
                  <c:v>2416.9921899999999</c:v>
                </c:pt>
                <c:pt idx="9737">
                  <c:v>2416.9921899999999</c:v>
                </c:pt>
                <c:pt idx="9738">
                  <c:v>2414.55078</c:v>
                </c:pt>
                <c:pt idx="9739">
                  <c:v>2414.55078</c:v>
                </c:pt>
                <c:pt idx="9740">
                  <c:v>2416.9921899999999</c:v>
                </c:pt>
                <c:pt idx="9741">
                  <c:v>2416.9921899999999</c:v>
                </c:pt>
                <c:pt idx="9742">
                  <c:v>2414.55078</c:v>
                </c:pt>
                <c:pt idx="9743">
                  <c:v>2416.9921899999999</c:v>
                </c:pt>
                <c:pt idx="9744">
                  <c:v>2416.9921899999999</c:v>
                </c:pt>
                <c:pt idx="9745">
                  <c:v>2416.9921899999999</c:v>
                </c:pt>
                <c:pt idx="9746">
                  <c:v>2416.9921899999999</c:v>
                </c:pt>
                <c:pt idx="9747">
                  <c:v>2416.9921899999999</c:v>
                </c:pt>
                <c:pt idx="9748">
                  <c:v>2416.9921899999999</c:v>
                </c:pt>
                <c:pt idx="9749">
                  <c:v>2414.55078</c:v>
                </c:pt>
                <c:pt idx="9750">
                  <c:v>2416.9921899999999</c:v>
                </c:pt>
                <c:pt idx="9751">
                  <c:v>2416.9921899999999</c:v>
                </c:pt>
                <c:pt idx="9752">
                  <c:v>2416.9921899999999</c:v>
                </c:pt>
                <c:pt idx="9753">
                  <c:v>2416.9921899999999</c:v>
                </c:pt>
                <c:pt idx="9754">
                  <c:v>2414.55078</c:v>
                </c:pt>
                <c:pt idx="9755">
                  <c:v>2416.9921899999999</c:v>
                </c:pt>
                <c:pt idx="9756">
                  <c:v>2416.9921899999999</c:v>
                </c:pt>
                <c:pt idx="9757">
                  <c:v>2416.9921899999999</c:v>
                </c:pt>
                <c:pt idx="9758">
                  <c:v>2416.9921899999999</c:v>
                </c:pt>
                <c:pt idx="9759">
                  <c:v>2416.9921899999999</c:v>
                </c:pt>
                <c:pt idx="9760">
                  <c:v>2416.9921899999999</c:v>
                </c:pt>
                <c:pt idx="9761">
                  <c:v>2416.9921899999999</c:v>
                </c:pt>
                <c:pt idx="9762">
                  <c:v>2416.9921899999999</c:v>
                </c:pt>
                <c:pt idx="9763">
                  <c:v>2416.9921899999999</c:v>
                </c:pt>
                <c:pt idx="9764">
                  <c:v>2414.55078</c:v>
                </c:pt>
                <c:pt idx="9765">
                  <c:v>2416.9921899999999</c:v>
                </c:pt>
                <c:pt idx="9766">
                  <c:v>2416.9921899999999</c:v>
                </c:pt>
                <c:pt idx="9767">
                  <c:v>2416.9921899999999</c:v>
                </c:pt>
                <c:pt idx="9768">
                  <c:v>2414.55078</c:v>
                </c:pt>
                <c:pt idx="9769">
                  <c:v>2416.9921899999999</c:v>
                </c:pt>
                <c:pt idx="9770">
                  <c:v>2414.55078</c:v>
                </c:pt>
                <c:pt idx="9771">
                  <c:v>2416.9921899999999</c:v>
                </c:pt>
                <c:pt idx="9772">
                  <c:v>2416.9921899999999</c:v>
                </c:pt>
                <c:pt idx="9773">
                  <c:v>2416.9921899999999</c:v>
                </c:pt>
                <c:pt idx="9774">
                  <c:v>2416.9921899999999</c:v>
                </c:pt>
                <c:pt idx="9775">
                  <c:v>2414.55078</c:v>
                </c:pt>
                <c:pt idx="9776">
                  <c:v>2416.9921899999999</c:v>
                </c:pt>
                <c:pt idx="9777">
                  <c:v>2416.9921899999999</c:v>
                </c:pt>
                <c:pt idx="9778">
                  <c:v>2416.9921899999999</c:v>
                </c:pt>
                <c:pt idx="9779">
                  <c:v>2416.9921899999999</c:v>
                </c:pt>
                <c:pt idx="9780">
                  <c:v>2416.9921899999999</c:v>
                </c:pt>
                <c:pt idx="9781">
                  <c:v>2416.9921899999999</c:v>
                </c:pt>
                <c:pt idx="9782">
                  <c:v>2414.55078</c:v>
                </c:pt>
                <c:pt idx="9783">
                  <c:v>2416.9921899999999</c:v>
                </c:pt>
                <c:pt idx="9784">
                  <c:v>2416.9921899999999</c:v>
                </c:pt>
                <c:pt idx="9785">
                  <c:v>2416.9921899999999</c:v>
                </c:pt>
                <c:pt idx="9786">
                  <c:v>2416.9921899999999</c:v>
                </c:pt>
                <c:pt idx="9787">
                  <c:v>2416.9921899999999</c:v>
                </c:pt>
                <c:pt idx="9788">
                  <c:v>2416.9921899999999</c:v>
                </c:pt>
                <c:pt idx="9789">
                  <c:v>2414.55078</c:v>
                </c:pt>
                <c:pt idx="9790">
                  <c:v>2416.9921899999999</c:v>
                </c:pt>
                <c:pt idx="9791">
                  <c:v>2414.55078</c:v>
                </c:pt>
                <c:pt idx="9792">
                  <c:v>2414.55078</c:v>
                </c:pt>
                <c:pt idx="9793">
                  <c:v>2416.9921899999999</c:v>
                </c:pt>
                <c:pt idx="9794">
                  <c:v>2414.55078</c:v>
                </c:pt>
                <c:pt idx="9795">
                  <c:v>2416.9921899999999</c:v>
                </c:pt>
                <c:pt idx="9796">
                  <c:v>2414.55078</c:v>
                </c:pt>
                <c:pt idx="9797">
                  <c:v>2416.9921899999999</c:v>
                </c:pt>
                <c:pt idx="9798">
                  <c:v>2414.55078</c:v>
                </c:pt>
                <c:pt idx="9799">
                  <c:v>2414.55078</c:v>
                </c:pt>
                <c:pt idx="9800">
                  <c:v>2416.9921899999999</c:v>
                </c:pt>
                <c:pt idx="9801">
                  <c:v>2416.9921899999999</c:v>
                </c:pt>
                <c:pt idx="9802">
                  <c:v>2414.55078</c:v>
                </c:pt>
                <c:pt idx="9803">
                  <c:v>2416.9921899999999</c:v>
                </c:pt>
                <c:pt idx="9804">
                  <c:v>2416.9921899999999</c:v>
                </c:pt>
                <c:pt idx="9805">
                  <c:v>2414.55078</c:v>
                </c:pt>
                <c:pt idx="9806">
                  <c:v>2416.9921899999999</c:v>
                </c:pt>
                <c:pt idx="9807">
                  <c:v>2416.9921899999999</c:v>
                </c:pt>
                <c:pt idx="9808">
                  <c:v>2416.9921899999999</c:v>
                </c:pt>
                <c:pt idx="9809">
                  <c:v>2416.9921899999999</c:v>
                </c:pt>
                <c:pt idx="9810">
                  <c:v>2416.9921899999999</c:v>
                </c:pt>
                <c:pt idx="9811">
                  <c:v>2416.9921899999999</c:v>
                </c:pt>
                <c:pt idx="9812">
                  <c:v>2416.9921899999999</c:v>
                </c:pt>
                <c:pt idx="9813">
                  <c:v>2416.9921899999999</c:v>
                </c:pt>
                <c:pt idx="9814">
                  <c:v>2416.9921899999999</c:v>
                </c:pt>
                <c:pt idx="9815">
                  <c:v>2414.55078</c:v>
                </c:pt>
                <c:pt idx="9816">
                  <c:v>2416.9921899999999</c:v>
                </c:pt>
                <c:pt idx="9817">
                  <c:v>2416.9921899999999</c:v>
                </c:pt>
                <c:pt idx="9818">
                  <c:v>2414.55078</c:v>
                </c:pt>
                <c:pt idx="9819">
                  <c:v>2416.9921899999999</c:v>
                </c:pt>
                <c:pt idx="9820">
                  <c:v>2416.9921899999999</c:v>
                </c:pt>
                <c:pt idx="9821">
                  <c:v>2416.9921899999999</c:v>
                </c:pt>
                <c:pt idx="9822">
                  <c:v>2416.9921899999999</c:v>
                </c:pt>
                <c:pt idx="9823">
                  <c:v>2416.9921899999999</c:v>
                </c:pt>
                <c:pt idx="9824">
                  <c:v>2414.55078</c:v>
                </c:pt>
                <c:pt idx="9825">
                  <c:v>2416.9921899999999</c:v>
                </c:pt>
                <c:pt idx="9826">
                  <c:v>2414.55078</c:v>
                </c:pt>
                <c:pt idx="9827">
                  <c:v>2416.9921899999999</c:v>
                </c:pt>
                <c:pt idx="9828">
                  <c:v>2416.9921899999999</c:v>
                </c:pt>
                <c:pt idx="9829">
                  <c:v>2414.55078</c:v>
                </c:pt>
                <c:pt idx="9830">
                  <c:v>2414.55078</c:v>
                </c:pt>
                <c:pt idx="9831">
                  <c:v>2414.55078</c:v>
                </c:pt>
                <c:pt idx="9832">
                  <c:v>2414.55078</c:v>
                </c:pt>
                <c:pt idx="9833">
                  <c:v>2414.55078</c:v>
                </c:pt>
                <c:pt idx="9834">
                  <c:v>2416.9921899999999</c:v>
                </c:pt>
                <c:pt idx="9835">
                  <c:v>2416.9921899999999</c:v>
                </c:pt>
                <c:pt idx="9836">
                  <c:v>2416.9921899999999</c:v>
                </c:pt>
                <c:pt idx="9837">
                  <c:v>2416.9921899999999</c:v>
                </c:pt>
                <c:pt idx="9838">
                  <c:v>2416.9921899999999</c:v>
                </c:pt>
                <c:pt idx="9839">
                  <c:v>2416.9921899999999</c:v>
                </c:pt>
                <c:pt idx="9840">
                  <c:v>2416.9921899999999</c:v>
                </c:pt>
                <c:pt idx="9841">
                  <c:v>2414.55078</c:v>
                </c:pt>
                <c:pt idx="9842">
                  <c:v>2416.9921899999999</c:v>
                </c:pt>
                <c:pt idx="9843">
                  <c:v>2414.55078</c:v>
                </c:pt>
                <c:pt idx="9844">
                  <c:v>2416.9921899999999</c:v>
                </c:pt>
                <c:pt idx="9845">
                  <c:v>2416.9921899999999</c:v>
                </c:pt>
                <c:pt idx="9846">
                  <c:v>2416.9921899999999</c:v>
                </c:pt>
                <c:pt idx="9847">
                  <c:v>2414.55078</c:v>
                </c:pt>
                <c:pt idx="9848">
                  <c:v>2416.9921899999999</c:v>
                </c:pt>
                <c:pt idx="9849">
                  <c:v>2416.9921899999999</c:v>
                </c:pt>
                <c:pt idx="9850">
                  <c:v>2416.9921899999999</c:v>
                </c:pt>
                <c:pt idx="9851">
                  <c:v>2416.9921899999999</c:v>
                </c:pt>
                <c:pt idx="9852">
                  <c:v>2414.55078</c:v>
                </c:pt>
                <c:pt idx="9853">
                  <c:v>2414.55078</c:v>
                </c:pt>
                <c:pt idx="9854">
                  <c:v>2416.9921899999999</c:v>
                </c:pt>
                <c:pt idx="9855">
                  <c:v>2414.55078</c:v>
                </c:pt>
                <c:pt idx="9856">
                  <c:v>2416.9921899999999</c:v>
                </c:pt>
                <c:pt idx="9857">
                  <c:v>2416.9921899999999</c:v>
                </c:pt>
                <c:pt idx="9858">
                  <c:v>2416.9921899999999</c:v>
                </c:pt>
                <c:pt idx="9859">
                  <c:v>2416.9921899999999</c:v>
                </c:pt>
                <c:pt idx="9860">
                  <c:v>2414.55078</c:v>
                </c:pt>
                <c:pt idx="9861">
                  <c:v>2416.9921899999999</c:v>
                </c:pt>
                <c:pt idx="9862">
                  <c:v>2414.55078</c:v>
                </c:pt>
                <c:pt idx="9863">
                  <c:v>2416.9921899999999</c:v>
                </c:pt>
                <c:pt idx="9864">
                  <c:v>2416.9921899999999</c:v>
                </c:pt>
                <c:pt idx="9865">
                  <c:v>2416.9921899999999</c:v>
                </c:pt>
                <c:pt idx="9866">
                  <c:v>2414.55078</c:v>
                </c:pt>
                <c:pt idx="9867">
                  <c:v>2414.55078</c:v>
                </c:pt>
                <c:pt idx="9868">
                  <c:v>2414.55078</c:v>
                </c:pt>
                <c:pt idx="9869">
                  <c:v>2416.9921899999999</c:v>
                </c:pt>
                <c:pt idx="9870">
                  <c:v>2416.9921899999999</c:v>
                </c:pt>
                <c:pt idx="9871">
                  <c:v>2414.55078</c:v>
                </c:pt>
                <c:pt idx="9872">
                  <c:v>2416.9921899999999</c:v>
                </c:pt>
                <c:pt idx="9873">
                  <c:v>2414.55078</c:v>
                </c:pt>
                <c:pt idx="9874">
                  <c:v>2416.9921899999999</c:v>
                </c:pt>
                <c:pt idx="9875">
                  <c:v>2416.9921899999999</c:v>
                </c:pt>
                <c:pt idx="9876">
                  <c:v>2416.9921899999999</c:v>
                </c:pt>
                <c:pt idx="9877">
                  <c:v>2416.9921899999999</c:v>
                </c:pt>
                <c:pt idx="9878">
                  <c:v>2414.55078</c:v>
                </c:pt>
                <c:pt idx="9879">
                  <c:v>2416.9921899999999</c:v>
                </c:pt>
                <c:pt idx="9880">
                  <c:v>2414.55078</c:v>
                </c:pt>
                <c:pt idx="9881">
                  <c:v>2414.55078</c:v>
                </c:pt>
                <c:pt idx="9882">
                  <c:v>2416.9921899999999</c:v>
                </c:pt>
                <c:pt idx="9883">
                  <c:v>2414.55078</c:v>
                </c:pt>
                <c:pt idx="9884">
                  <c:v>2416.9921899999999</c:v>
                </c:pt>
                <c:pt idx="9885">
                  <c:v>2416.9921899999999</c:v>
                </c:pt>
                <c:pt idx="9886">
                  <c:v>2416.9921899999999</c:v>
                </c:pt>
                <c:pt idx="9887">
                  <c:v>2416.9921899999999</c:v>
                </c:pt>
                <c:pt idx="9888">
                  <c:v>2416.9921899999999</c:v>
                </c:pt>
                <c:pt idx="9889">
                  <c:v>2416.9921899999999</c:v>
                </c:pt>
                <c:pt idx="9890">
                  <c:v>2416.9921899999999</c:v>
                </c:pt>
                <c:pt idx="9891">
                  <c:v>2416.9921899999999</c:v>
                </c:pt>
                <c:pt idx="9892">
                  <c:v>2416.9921899999999</c:v>
                </c:pt>
                <c:pt idx="9893">
                  <c:v>2416.9921899999999</c:v>
                </c:pt>
                <c:pt idx="9894">
                  <c:v>2416.9921899999999</c:v>
                </c:pt>
                <c:pt idx="9895">
                  <c:v>2414.55078</c:v>
                </c:pt>
                <c:pt idx="9896">
                  <c:v>2416.9921899999999</c:v>
                </c:pt>
                <c:pt idx="9897">
                  <c:v>2414.55078</c:v>
                </c:pt>
                <c:pt idx="9898">
                  <c:v>2414.55078</c:v>
                </c:pt>
                <c:pt idx="9899">
                  <c:v>2416.9921899999999</c:v>
                </c:pt>
                <c:pt idx="9900">
                  <c:v>2414.55078</c:v>
                </c:pt>
                <c:pt idx="9901">
                  <c:v>2416.9921899999999</c:v>
                </c:pt>
                <c:pt idx="9902">
                  <c:v>2416.9921899999999</c:v>
                </c:pt>
                <c:pt idx="9903">
                  <c:v>2414.55078</c:v>
                </c:pt>
                <c:pt idx="9904">
                  <c:v>2416.9921899999999</c:v>
                </c:pt>
                <c:pt idx="9905">
                  <c:v>2416.9921899999999</c:v>
                </c:pt>
                <c:pt idx="9906">
                  <c:v>2416.9921899999999</c:v>
                </c:pt>
                <c:pt idx="9907">
                  <c:v>2414.55078</c:v>
                </c:pt>
                <c:pt idx="9908">
                  <c:v>2416.9921899999999</c:v>
                </c:pt>
                <c:pt idx="9909">
                  <c:v>2414.55078</c:v>
                </c:pt>
                <c:pt idx="9910">
                  <c:v>2416.9921899999999</c:v>
                </c:pt>
                <c:pt idx="9911">
                  <c:v>2414.55078</c:v>
                </c:pt>
                <c:pt idx="9912">
                  <c:v>2414.55078</c:v>
                </c:pt>
                <c:pt idx="9913">
                  <c:v>2414.55078</c:v>
                </c:pt>
                <c:pt idx="9914">
                  <c:v>2416.9921899999999</c:v>
                </c:pt>
                <c:pt idx="9915">
                  <c:v>2416.9921899999999</c:v>
                </c:pt>
                <c:pt idx="9916">
                  <c:v>2416.9921899999999</c:v>
                </c:pt>
                <c:pt idx="9917">
                  <c:v>2416.9921899999999</c:v>
                </c:pt>
                <c:pt idx="9918">
                  <c:v>2416.9921899999999</c:v>
                </c:pt>
                <c:pt idx="9919">
                  <c:v>2414.55078</c:v>
                </c:pt>
                <c:pt idx="9920">
                  <c:v>2414.55078</c:v>
                </c:pt>
                <c:pt idx="9921">
                  <c:v>2416.9921899999999</c:v>
                </c:pt>
                <c:pt idx="9922">
                  <c:v>2414.55078</c:v>
                </c:pt>
                <c:pt idx="9923">
                  <c:v>2414.55078</c:v>
                </c:pt>
                <c:pt idx="9924">
                  <c:v>2416.9921899999999</c:v>
                </c:pt>
                <c:pt idx="9925">
                  <c:v>2414.55078</c:v>
                </c:pt>
                <c:pt idx="9926">
                  <c:v>2414.55078</c:v>
                </c:pt>
                <c:pt idx="9927">
                  <c:v>2416.9921899999999</c:v>
                </c:pt>
                <c:pt idx="9928">
                  <c:v>2416.9921899999999</c:v>
                </c:pt>
                <c:pt idx="9929">
                  <c:v>2414.55078</c:v>
                </c:pt>
                <c:pt idx="9930">
                  <c:v>2414.55078</c:v>
                </c:pt>
                <c:pt idx="9931">
                  <c:v>2416.9921899999999</c:v>
                </c:pt>
                <c:pt idx="9932">
                  <c:v>2416.9921899999999</c:v>
                </c:pt>
                <c:pt idx="9933">
                  <c:v>2416.9921899999999</c:v>
                </c:pt>
                <c:pt idx="9934">
                  <c:v>2416.9921899999999</c:v>
                </c:pt>
                <c:pt idx="9935">
                  <c:v>2414.55078</c:v>
                </c:pt>
                <c:pt idx="9936">
                  <c:v>2414.55078</c:v>
                </c:pt>
                <c:pt idx="9937">
                  <c:v>2416.9921899999999</c:v>
                </c:pt>
                <c:pt idx="9938">
                  <c:v>2416.9921899999999</c:v>
                </c:pt>
                <c:pt idx="9939">
                  <c:v>2416.9921899999999</c:v>
                </c:pt>
                <c:pt idx="9940">
                  <c:v>2416.9921899999999</c:v>
                </c:pt>
                <c:pt idx="9941">
                  <c:v>2416.9921899999999</c:v>
                </c:pt>
                <c:pt idx="9942">
                  <c:v>2416.9921899999999</c:v>
                </c:pt>
                <c:pt idx="9943">
                  <c:v>2414.55078</c:v>
                </c:pt>
                <c:pt idx="9944">
                  <c:v>2416.9921899999999</c:v>
                </c:pt>
                <c:pt idx="9945">
                  <c:v>2414.55078</c:v>
                </c:pt>
                <c:pt idx="9946">
                  <c:v>2416.9921899999999</c:v>
                </c:pt>
                <c:pt idx="9947">
                  <c:v>2416.9921899999999</c:v>
                </c:pt>
                <c:pt idx="9948">
                  <c:v>2416.9921899999999</c:v>
                </c:pt>
                <c:pt idx="9949">
                  <c:v>2416.9921899999999</c:v>
                </c:pt>
                <c:pt idx="9950">
                  <c:v>2416.9921899999999</c:v>
                </c:pt>
                <c:pt idx="9951">
                  <c:v>2414.55078</c:v>
                </c:pt>
                <c:pt idx="9952">
                  <c:v>2416.9921899999999</c:v>
                </c:pt>
                <c:pt idx="9953">
                  <c:v>2414.55078</c:v>
                </c:pt>
                <c:pt idx="9954">
                  <c:v>2414.55078</c:v>
                </c:pt>
                <c:pt idx="9955">
                  <c:v>2414.55078</c:v>
                </c:pt>
                <c:pt idx="9956">
                  <c:v>2416.9921899999999</c:v>
                </c:pt>
                <c:pt idx="9957">
                  <c:v>2416.9921899999999</c:v>
                </c:pt>
                <c:pt idx="9958">
                  <c:v>2416.9921899999999</c:v>
                </c:pt>
                <c:pt idx="9959">
                  <c:v>2414.55078</c:v>
                </c:pt>
                <c:pt idx="9960">
                  <c:v>2416.9921899999999</c:v>
                </c:pt>
                <c:pt idx="9961">
                  <c:v>2416.9921899999999</c:v>
                </c:pt>
                <c:pt idx="9962">
                  <c:v>2416.9921899999999</c:v>
                </c:pt>
                <c:pt idx="9963">
                  <c:v>2416.9921899999999</c:v>
                </c:pt>
                <c:pt idx="9964">
                  <c:v>2416.9921899999999</c:v>
                </c:pt>
                <c:pt idx="9965">
                  <c:v>2416.9921899999999</c:v>
                </c:pt>
                <c:pt idx="9966">
                  <c:v>2416.9921899999999</c:v>
                </c:pt>
                <c:pt idx="9967">
                  <c:v>2414.55078</c:v>
                </c:pt>
                <c:pt idx="9968">
                  <c:v>2414.55078</c:v>
                </c:pt>
                <c:pt idx="9969">
                  <c:v>2416.9921899999999</c:v>
                </c:pt>
                <c:pt idx="9970">
                  <c:v>2414.55078</c:v>
                </c:pt>
                <c:pt idx="9971">
                  <c:v>2416.9921899999999</c:v>
                </c:pt>
                <c:pt idx="9972">
                  <c:v>2416.9921899999999</c:v>
                </c:pt>
                <c:pt idx="9973">
                  <c:v>2414.55078</c:v>
                </c:pt>
                <c:pt idx="9974">
                  <c:v>2414.55078</c:v>
                </c:pt>
                <c:pt idx="9975">
                  <c:v>2416.9921899999999</c:v>
                </c:pt>
                <c:pt idx="9976">
                  <c:v>2416.9921899999999</c:v>
                </c:pt>
                <c:pt idx="9977">
                  <c:v>2416.9921899999999</c:v>
                </c:pt>
                <c:pt idx="9978">
                  <c:v>2416.9921899999999</c:v>
                </c:pt>
                <c:pt idx="9979">
                  <c:v>2416.9921899999999</c:v>
                </c:pt>
                <c:pt idx="9980">
                  <c:v>2414.55078</c:v>
                </c:pt>
                <c:pt idx="9981">
                  <c:v>2416.9921899999999</c:v>
                </c:pt>
                <c:pt idx="9982">
                  <c:v>2416.9921899999999</c:v>
                </c:pt>
                <c:pt idx="9983">
                  <c:v>2416.9921899999999</c:v>
                </c:pt>
                <c:pt idx="9984">
                  <c:v>2416.9921899999999</c:v>
                </c:pt>
                <c:pt idx="9985">
                  <c:v>2414.55078</c:v>
                </c:pt>
                <c:pt idx="9986">
                  <c:v>2414.55078</c:v>
                </c:pt>
                <c:pt idx="9987">
                  <c:v>2416.9921899999999</c:v>
                </c:pt>
                <c:pt idx="9988">
                  <c:v>2416.9921899999999</c:v>
                </c:pt>
                <c:pt idx="9989">
                  <c:v>2416.9921899999999</c:v>
                </c:pt>
                <c:pt idx="9990">
                  <c:v>2414.55078</c:v>
                </c:pt>
                <c:pt idx="9991">
                  <c:v>2416.9921899999999</c:v>
                </c:pt>
                <c:pt idx="9992">
                  <c:v>2416.9921899999999</c:v>
                </c:pt>
                <c:pt idx="9993">
                  <c:v>2416.9921899999999</c:v>
                </c:pt>
                <c:pt idx="9994">
                  <c:v>2414.55078</c:v>
                </c:pt>
                <c:pt idx="9995">
                  <c:v>2416.9921899999999</c:v>
                </c:pt>
                <c:pt idx="9996">
                  <c:v>2416.9921899999999</c:v>
                </c:pt>
                <c:pt idx="9997">
                  <c:v>2414.55078</c:v>
                </c:pt>
                <c:pt idx="9998">
                  <c:v>2414.55078</c:v>
                </c:pt>
                <c:pt idx="9999">
                  <c:v>2414.55078</c:v>
                </c:pt>
                <c:pt idx="10000">
                  <c:v>2416.9921899999999</c:v>
                </c:pt>
                <c:pt idx="10001">
                  <c:v>2414.55078</c:v>
                </c:pt>
                <c:pt idx="10002">
                  <c:v>2416.9921899999999</c:v>
                </c:pt>
                <c:pt idx="10003">
                  <c:v>2414.55078</c:v>
                </c:pt>
                <c:pt idx="10004">
                  <c:v>2414.55078</c:v>
                </c:pt>
                <c:pt idx="10005">
                  <c:v>2416.9921899999999</c:v>
                </c:pt>
                <c:pt idx="10006">
                  <c:v>2414.55078</c:v>
                </c:pt>
                <c:pt idx="10007">
                  <c:v>2414.55078</c:v>
                </c:pt>
                <c:pt idx="10008">
                  <c:v>2416.9921899999999</c:v>
                </c:pt>
                <c:pt idx="10009">
                  <c:v>2414.55078</c:v>
                </c:pt>
                <c:pt idx="10010">
                  <c:v>2414.55078</c:v>
                </c:pt>
                <c:pt idx="10011">
                  <c:v>2414.55078</c:v>
                </c:pt>
                <c:pt idx="10012">
                  <c:v>2416.9921899999999</c:v>
                </c:pt>
                <c:pt idx="10013">
                  <c:v>2416.9921899999999</c:v>
                </c:pt>
                <c:pt idx="10014">
                  <c:v>2414.55078</c:v>
                </c:pt>
                <c:pt idx="10015">
                  <c:v>2416.9921899999999</c:v>
                </c:pt>
                <c:pt idx="10016">
                  <c:v>2414.55078</c:v>
                </c:pt>
                <c:pt idx="10017">
                  <c:v>2416.9921899999999</c:v>
                </c:pt>
                <c:pt idx="10018">
                  <c:v>2416.9921899999999</c:v>
                </c:pt>
                <c:pt idx="10019">
                  <c:v>2416.9921899999999</c:v>
                </c:pt>
                <c:pt idx="10020">
                  <c:v>2414.55078</c:v>
                </c:pt>
                <c:pt idx="10021">
                  <c:v>2414.55078</c:v>
                </c:pt>
                <c:pt idx="10022">
                  <c:v>2414.55078</c:v>
                </c:pt>
                <c:pt idx="10023">
                  <c:v>2416.9921899999999</c:v>
                </c:pt>
                <c:pt idx="10024">
                  <c:v>2416.9921899999999</c:v>
                </c:pt>
                <c:pt idx="10025">
                  <c:v>2416.9921899999999</c:v>
                </c:pt>
                <c:pt idx="10026">
                  <c:v>2416.9921899999999</c:v>
                </c:pt>
                <c:pt idx="10027">
                  <c:v>2416.9921899999999</c:v>
                </c:pt>
                <c:pt idx="10028">
                  <c:v>2416.9921899999999</c:v>
                </c:pt>
                <c:pt idx="10029">
                  <c:v>2416.9921899999999</c:v>
                </c:pt>
                <c:pt idx="10030">
                  <c:v>2414.55078</c:v>
                </c:pt>
                <c:pt idx="10031">
                  <c:v>2416.9921899999999</c:v>
                </c:pt>
                <c:pt idx="10032">
                  <c:v>2416.9921899999999</c:v>
                </c:pt>
                <c:pt idx="10033">
                  <c:v>2416.9921899999999</c:v>
                </c:pt>
                <c:pt idx="10034">
                  <c:v>2414.55078</c:v>
                </c:pt>
                <c:pt idx="10035">
                  <c:v>2416.9921899999999</c:v>
                </c:pt>
                <c:pt idx="10036">
                  <c:v>2416.9921899999999</c:v>
                </c:pt>
                <c:pt idx="10037">
                  <c:v>2416.9921899999999</c:v>
                </c:pt>
                <c:pt idx="10038">
                  <c:v>2416.9921899999999</c:v>
                </c:pt>
                <c:pt idx="10039">
                  <c:v>2416.9921899999999</c:v>
                </c:pt>
                <c:pt idx="10040">
                  <c:v>2416.9921899999999</c:v>
                </c:pt>
                <c:pt idx="10041">
                  <c:v>2414.55078</c:v>
                </c:pt>
                <c:pt idx="10042">
                  <c:v>2414.55078</c:v>
                </c:pt>
                <c:pt idx="10043">
                  <c:v>2416.9921899999999</c:v>
                </c:pt>
                <c:pt idx="10044">
                  <c:v>2414.55078</c:v>
                </c:pt>
                <c:pt idx="10045">
                  <c:v>2416.9921899999999</c:v>
                </c:pt>
                <c:pt idx="10046">
                  <c:v>2416.9921899999999</c:v>
                </c:pt>
                <c:pt idx="10047">
                  <c:v>2414.55078</c:v>
                </c:pt>
                <c:pt idx="10048">
                  <c:v>2416.9921899999999</c:v>
                </c:pt>
                <c:pt idx="10049">
                  <c:v>2416.9921899999999</c:v>
                </c:pt>
                <c:pt idx="10050">
                  <c:v>2414.55078</c:v>
                </c:pt>
                <c:pt idx="10051">
                  <c:v>2416.9921899999999</c:v>
                </c:pt>
                <c:pt idx="10052">
                  <c:v>2416.9921899999999</c:v>
                </c:pt>
                <c:pt idx="10053">
                  <c:v>2416.9921899999999</c:v>
                </c:pt>
                <c:pt idx="10054">
                  <c:v>2416.9921899999999</c:v>
                </c:pt>
                <c:pt idx="10055">
                  <c:v>2414.55078</c:v>
                </c:pt>
                <c:pt idx="10056">
                  <c:v>2414.55078</c:v>
                </c:pt>
                <c:pt idx="10057">
                  <c:v>2416.9921899999999</c:v>
                </c:pt>
                <c:pt idx="10058">
                  <c:v>2416.9921899999999</c:v>
                </c:pt>
                <c:pt idx="10059">
                  <c:v>2414.55078</c:v>
                </c:pt>
                <c:pt idx="10060">
                  <c:v>2416.9921899999999</c:v>
                </c:pt>
                <c:pt idx="10061">
                  <c:v>2414.55078</c:v>
                </c:pt>
                <c:pt idx="10062">
                  <c:v>2416.9921899999999</c:v>
                </c:pt>
                <c:pt idx="10063">
                  <c:v>2416.9921899999999</c:v>
                </c:pt>
                <c:pt idx="10064">
                  <c:v>2414.55078</c:v>
                </c:pt>
                <c:pt idx="10065">
                  <c:v>2416.9921899999999</c:v>
                </c:pt>
                <c:pt idx="10066">
                  <c:v>2416.9921899999999</c:v>
                </c:pt>
                <c:pt idx="10067">
                  <c:v>2416.9921899999999</c:v>
                </c:pt>
                <c:pt idx="10068">
                  <c:v>2414.55078</c:v>
                </c:pt>
                <c:pt idx="10069">
                  <c:v>2416.9921899999999</c:v>
                </c:pt>
                <c:pt idx="10070">
                  <c:v>2416.9921899999999</c:v>
                </c:pt>
                <c:pt idx="10071">
                  <c:v>2416.9921899999999</c:v>
                </c:pt>
                <c:pt idx="10072">
                  <c:v>2414.55078</c:v>
                </c:pt>
                <c:pt idx="10073">
                  <c:v>2414.55078</c:v>
                </c:pt>
                <c:pt idx="10074">
                  <c:v>2416.9921899999999</c:v>
                </c:pt>
                <c:pt idx="10075">
                  <c:v>2416.9921899999999</c:v>
                </c:pt>
                <c:pt idx="10076">
                  <c:v>2414.55078</c:v>
                </c:pt>
                <c:pt idx="10077">
                  <c:v>2416.9921899999999</c:v>
                </c:pt>
                <c:pt idx="10078">
                  <c:v>2416.9921899999999</c:v>
                </c:pt>
                <c:pt idx="10079">
                  <c:v>2416.9921899999999</c:v>
                </c:pt>
                <c:pt idx="10080">
                  <c:v>2416.9921899999999</c:v>
                </c:pt>
                <c:pt idx="10081">
                  <c:v>2414.55078</c:v>
                </c:pt>
                <c:pt idx="10082">
                  <c:v>2414.55078</c:v>
                </c:pt>
                <c:pt idx="10083">
                  <c:v>2416.9921899999999</c:v>
                </c:pt>
                <c:pt idx="10084">
                  <c:v>2414.55078</c:v>
                </c:pt>
                <c:pt idx="10085">
                  <c:v>2416.9921899999999</c:v>
                </c:pt>
                <c:pt idx="10086">
                  <c:v>2416.9921899999999</c:v>
                </c:pt>
                <c:pt idx="10087">
                  <c:v>2416.9921899999999</c:v>
                </c:pt>
                <c:pt idx="10088">
                  <c:v>2416.9921899999999</c:v>
                </c:pt>
                <c:pt idx="10089">
                  <c:v>2416.9921899999999</c:v>
                </c:pt>
                <c:pt idx="10090">
                  <c:v>2414.55078</c:v>
                </c:pt>
                <c:pt idx="10091">
                  <c:v>2414.55078</c:v>
                </c:pt>
                <c:pt idx="10092">
                  <c:v>2416.9921899999999</c:v>
                </c:pt>
                <c:pt idx="10093">
                  <c:v>2414.55078</c:v>
                </c:pt>
                <c:pt idx="10094">
                  <c:v>2414.55078</c:v>
                </c:pt>
                <c:pt idx="10095">
                  <c:v>2416.9921899999999</c:v>
                </c:pt>
                <c:pt idx="10096">
                  <c:v>2414.55078</c:v>
                </c:pt>
                <c:pt idx="10097">
                  <c:v>2414.55078</c:v>
                </c:pt>
                <c:pt idx="10098">
                  <c:v>2414.55078</c:v>
                </c:pt>
                <c:pt idx="10099">
                  <c:v>2416.9921899999999</c:v>
                </c:pt>
                <c:pt idx="10100">
                  <c:v>2416.9921899999999</c:v>
                </c:pt>
                <c:pt idx="10101">
                  <c:v>2416.9921899999999</c:v>
                </c:pt>
                <c:pt idx="10102">
                  <c:v>2414.55078</c:v>
                </c:pt>
                <c:pt idx="10103">
                  <c:v>2416.9921899999999</c:v>
                </c:pt>
                <c:pt idx="10104">
                  <c:v>2416.9921899999999</c:v>
                </c:pt>
                <c:pt idx="10105">
                  <c:v>2416.9921899999999</c:v>
                </c:pt>
                <c:pt idx="10106">
                  <c:v>2416.9921899999999</c:v>
                </c:pt>
                <c:pt idx="10107">
                  <c:v>2416.9921899999999</c:v>
                </c:pt>
                <c:pt idx="10108">
                  <c:v>2416.9921899999999</c:v>
                </c:pt>
                <c:pt idx="10109">
                  <c:v>2414.55078</c:v>
                </c:pt>
                <c:pt idx="10110">
                  <c:v>2416.9921899999999</c:v>
                </c:pt>
                <c:pt idx="10111">
                  <c:v>2416.9921899999999</c:v>
                </c:pt>
                <c:pt idx="10112">
                  <c:v>2414.55078</c:v>
                </c:pt>
                <c:pt idx="10113">
                  <c:v>2416.9921899999999</c:v>
                </c:pt>
                <c:pt idx="10114">
                  <c:v>2416.9921899999999</c:v>
                </c:pt>
                <c:pt idx="10115">
                  <c:v>2416.9921899999999</c:v>
                </c:pt>
                <c:pt idx="10116">
                  <c:v>2416.9921899999999</c:v>
                </c:pt>
                <c:pt idx="10117">
                  <c:v>2414.55078</c:v>
                </c:pt>
                <c:pt idx="10118">
                  <c:v>2414.55078</c:v>
                </c:pt>
                <c:pt idx="10119">
                  <c:v>2416.9921899999999</c:v>
                </c:pt>
                <c:pt idx="10120">
                  <c:v>2416.9921899999999</c:v>
                </c:pt>
                <c:pt idx="10121">
                  <c:v>2414.55078</c:v>
                </c:pt>
                <c:pt idx="10122">
                  <c:v>2414.55078</c:v>
                </c:pt>
                <c:pt idx="10123">
                  <c:v>2414.55078</c:v>
                </c:pt>
                <c:pt idx="10124">
                  <c:v>2416.9921899999999</c:v>
                </c:pt>
                <c:pt idx="10125">
                  <c:v>2414.55078</c:v>
                </c:pt>
                <c:pt idx="10126">
                  <c:v>2414.55078</c:v>
                </c:pt>
                <c:pt idx="10127">
                  <c:v>2416.9921899999999</c:v>
                </c:pt>
                <c:pt idx="10128">
                  <c:v>2416.9921899999999</c:v>
                </c:pt>
                <c:pt idx="10129">
                  <c:v>2414.55078</c:v>
                </c:pt>
                <c:pt idx="10130">
                  <c:v>2416.9921899999999</c:v>
                </c:pt>
                <c:pt idx="10131">
                  <c:v>2414.55078</c:v>
                </c:pt>
                <c:pt idx="10132">
                  <c:v>2416.9921899999999</c:v>
                </c:pt>
                <c:pt idx="10133">
                  <c:v>2416.9921899999999</c:v>
                </c:pt>
                <c:pt idx="10134">
                  <c:v>2414.55078</c:v>
                </c:pt>
                <c:pt idx="10135">
                  <c:v>2414.55078</c:v>
                </c:pt>
                <c:pt idx="10136">
                  <c:v>2416.9921899999999</c:v>
                </c:pt>
                <c:pt idx="10137">
                  <c:v>2414.55078</c:v>
                </c:pt>
                <c:pt idx="10138">
                  <c:v>2416.9921899999999</c:v>
                </c:pt>
                <c:pt idx="10139">
                  <c:v>2416.9921899999999</c:v>
                </c:pt>
                <c:pt idx="10140">
                  <c:v>2414.55078</c:v>
                </c:pt>
                <c:pt idx="10141">
                  <c:v>2416.9921899999999</c:v>
                </c:pt>
                <c:pt idx="10142">
                  <c:v>2416.9921899999999</c:v>
                </c:pt>
                <c:pt idx="10143">
                  <c:v>2414.55078</c:v>
                </c:pt>
                <c:pt idx="10144">
                  <c:v>2416.9921899999999</c:v>
                </c:pt>
                <c:pt idx="10145">
                  <c:v>2416.9921899999999</c:v>
                </c:pt>
                <c:pt idx="10146">
                  <c:v>2414.55078</c:v>
                </c:pt>
                <c:pt idx="10147">
                  <c:v>2416.9921899999999</c:v>
                </c:pt>
                <c:pt idx="10148">
                  <c:v>2414.55078</c:v>
                </c:pt>
                <c:pt idx="10149">
                  <c:v>2416.9921899999999</c:v>
                </c:pt>
                <c:pt idx="10150">
                  <c:v>2414.55078</c:v>
                </c:pt>
                <c:pt idx="10151">
                  <c:v>2416.9921899999999</c:v>
                </c:pt>
                <c:pt idx="10152">
                  <c:v>2414.55078</c:v>
                </c:pt>
                <c:pt idx="10153">
                  <c:v>2416.9921899999999</c:v>
                </c:pt>
                <c:pt idx="10154">
                  <c:v>2416.9921899999999</c:v>
                </c:pt>
                <c:pt idx="10155">
                  <c:v>2416.9921899999999</c:v>
                </c:pt>
                <c:pt idx="10156">
                  <c:v>2414.55078</c:v>
                </c:pt>
                <c:pt idx="10157">
                  <c:v>2414.55078</c:v>
                </c:pt>
                <c:pt idx="10158">
                  <c:v>2414.55078</c:v>
                </c:pt>
                <c:pt idx="10159">
                  <c:v>2416.9921899999999</c:v>
                </c:pt>
                <c:pt idx="10160">
                  <c:v>2414.55078</c:v>
                </c:pt>
                <c:pt idx="10161">
                  <c:v>2416.9921899999999</c:v>
                </c:pt>
                <c:pt idx="10162">
                  <c:v>2414.55078</c:v>
                </c:pt>
                <c:pt idx="10163">
                  <c:v>2416.9921899999999</c:v>
                </c:pt>
                <c:pt idx="10164">
                  <c:v>2414.55078</c:v>
                </c:pt>
                <c:pt idx="10165">
                  <c:v>2414.55078</c:v>
                </c:pt>
                <c:pt idx="10166">
                  <c:v>2416.9921899999999</c:v>
                </c:pt>
                <c:pt idx="10167">
                  <c:v>2414.55078</c:v>
                </c:pt>
                <c:pt idx="10168">
                  <c:v>2416.9921899999999</c:v>
                </c:pt>
                <c:pt idx="10169">
                  <c:v>2414.55078</c:v>
                </c:pt>
                <c:pt idx="10170">
                  <c:v>2416.9921899999999</c:v>
                </c:pt>
                <c:pt idx="10171">
                  <c:v>2416.9921899999999</c:v>
                </c:pt>
                <c:pt idx="10172">
                  <c:v>2416.9921899999999</c:v>
                </c:pt>
                <c:pt idx="10173">
                  <c:v>2414.55078</c:v>
                </c:pt>
                <c:pt idx="10174">
                  <c:v>2416.9921899999999</c:v>
                </c:pt>
                <c:pt idx="10175">
                  <c:v>2414.55078</c:v>
                </c:pt>
                <c:pt idx="10176">
                  <c:v>2416.9921899999999</c:v>
                </c:pt>
                <c:pt idx="10177">
                  <c:v>2416.9921899999999</c:v>
                </c:pt>
                <c:pt idx="10178">
                  <c:v>2416.9921899999999</c:v>
                </c:pt>
                <c:pt idx="10179">
                  <c:v>2416.9921899999999</c:v>
                </c:pt>
                <c:pt idx="10180">
                  <c:v>2416.9921899999999</c:v>
                </c:pt>
                <c:pt idx="10181">
                  <c:v>2414.55078</c:v>
                </c:pt>
                <c:pt idx="10182">
                  <c:v>2416.9921899999999</c:v>
                </c:pt>
                <c:pt idx="10183">
                  <c:v>2416.9921899999999</c:v>
                </c:pt>
                <c:pt idx="10184">
                  <c:v>2416.9921899999999</c:v>
                </c:pt>
                <c:pt idx="10185">
                  <c:v>2414.55078</c:v>
                </c:pt>
                <c:pt idx="10186">
                  <c:v>2414.55078</c:v>
                </c:pt>
                <c:pt idx="10187">
                  <c:v>2414.55078</c:v>
                </c:pt>
                <c:pt idx="10188">
                  <c:v>2414.55078</c:v>
                </c:pt>
                <c:pt idx="10189">
                  <c:v>2414.55078</c:v>
                </c:pt>
                <c:pt idx="10190">
                  <c:v>2414.55078</c:v>
                </c:pt>
                <c:pt idx="10191">
                  <c:v>2414.55078</c:v>
                </c:pt>
                <c:pt idx="10192">
                  <c:v>2414.55078</c:v>
                </c:pt>
                <c:pt idx="10193">
                  <c:v>2416.9921899999999</c:v>
                </c:pt>
                <c:pt idx="10194">
                  <c:v>2416.9921899999999</c:v>
                </c:pt>
                <c:pt idx="10195">
                  <c:v>2416.9921899999999</c:v>
                </c:pt>
                <c:pt idx="10196">
                  <c:v>2416.9921899999999</c:v>
                </c:pt>
                <c:pt idx="10197">
                  <c:v>2416.9921899999999</c:v>
                </c:pt>
                <c:pt idx="10198">
                  <c:v>2416.9921899999999</c:v>
                </c:pt>
                <c:pt idx="10199">
                  <c:v>2414.55078</c:v>
                </c:pt>
                <c:pt idx="10200">
                  <c:v>2416.9921899999999</c:v>
                </c:pt>
                <c:pt idx="10201">
                  <c:v>2414.55078</c:v>
                </c:pt>
                <c:pt idx="10202">
                  <c:v>2416.9921899999999</c:v>
                </c:pt>
                <c:pt idx="10203">
                  <c:v>2416.9921899999999</c:v>
                </c:pt>
                <c:pt idx="10204">
                  <c:v>2416.9921899999999</c:v>
                </c:pt>
                <c:pt idx="10205">
                  <c:v>2414.55078</c:v>
                </c:pt>
                <c:pt idx="10206">
                  <c:v>2416.9921899999999</c:v>
                </c:pt>
                <c:pt idx="10207">
                  <c:v>2414.55078</c:v>
                </c:pt>
                <c:pt idx="10208">
                  <c:v>2416.9921899999999</c:v>
                </c:pt>
                <c:pt idx="10209">
                  <c:v>2414.55078</c:v>
                </c:pt>
                <c:pt idx="10210">
                  <c:v>2416.9921899999999</c:v>
                </c:pt>
                <c:pt idx="10211">
                  <c:v>2414.55078</c:v>
                </c:pt>
                <c:pt idx="10212">
                  <c:v>2414.55078</c:v>
                </c:pt>
                <c:pt idx="10213">
                  <c:v>2416.9921899999999</c:v>
                </c:pt>
                <c:pt idx="10214">
                  <c:v>2416.9921899999999</c:v>
                </c:pt>
                <c:pt idx="10215">
                  <c:v>2416.9921899999999</c:v>
                </c:pt>
                <c:pt idx="10216">
                  <c:v>2414.55078</c:v>
                </c:pt>
                <c:pt idx="10217">
                  <c:v>2416.9921899999999</c:v>
                </c:pt>
                <c:pt idx="10218">
                  <c:v>2414.55078</c:v>
                </c:pt>
                <c:pt idx="10219">
                  <c:v>2414.55078</c:v>
                </c:pt>
                <c:pt idx="10220">
                  <c:v>2414.55078</c:v>
                </c:pt>
                <c:pt idx="10221">
                  <c:v>2414.55078</c:v>
                </c:pt>
                <c:pt idx="10222">
                  <c:v>2414.55078</c:v>
                </c:pt>
                <c:pt idx="10223">
                  <c:v>2414.55078</c:v>
                </c:pt>
                <c:pt idx="10224">
                  <c:v>2416.9921899999999</c:v>
                </c:pt>
                <c:pt idx="10225">
                  <c:v>2416.9921899999999</c:v>
                </c:pt>
                <c:pt idx="10226">
                  <c:v>2414.55078</c:v>
                </c:pt>
                <c:pt idx="10227">
                  <c:v>2416.9921899999999</c:v>
                </c:pt>
                <c:pt idx="10228">
                  <c:v>2416.9921899999999</c:v>
                </c:pt>
                <c:pt idx="10229">
                  <c:v>2416.9921899999999</c:v>
                </c:pt>
                <c:pt idx="10230">
                  <c:v>2416.9921899999999</c:v>
                </c:pt>
                <c:pt idx="10231">
                  <c:v>2416.9921899999999</c:v>
                </c:pt>
                <c:pt idx="10232">
                  <c:v>2416.9921899999999</c:v>
                </c:pt>
                <c:pt idx="10233">
                  <c:v>2416.9921899999999</c:v>
                </c:pt>
                <c:pt idx="10234">
                  <c:v>2416.9921899999999</c:v>
                </c:pt>
                <c:pt idx="10235">
                  <c:v>2416.9921899999999</c:v>
                </c:pt>
                <c:pt idx="10236">
                  <c:v>2416.9921899999999</c:v>
                </c:pt>
                <c:pt idx="10237">
                  <c:v>2416.9921899999999</c:v>
                </c:pt>
                <c:pt idx="10238">
                  <c:v>2416.9921899999999</c:v>
                </c:pt>
                <c:pt idx="10239">
                  <c:v>2416.9921899999999</c:v>
                </c:pt>
                <c:pt idx="10240">
                  <c:v>2416.9921899999999</c:v>
                </c:pt>
                <c:pt idx="10241">
                  <c:v>2416.9921899999999</c:v>
                </c:pt>
                <c:pt idx="10242">
                  <c:v>2416.9921899999999</c:v>
                </c:pt>
                <c:pt idx="10243">
                  <c:v>2416.9921899999999</c:v>
                </c:pt>
                <c:pt idx="10244">
                  <c:v>2414.55078</c:v>
                </c:pt>
                <c:pt idx="10245">
                  <c:v>2416.9921899999999</c:v>
                </c:pt>
                <c:pt idx="10246">
                  <c:v>2416.9921899999999</c:v>
                </c:pt>
                <c:pt idx="10247">
                  <c:v>2414.55078</c:v>
                </c:pt>
                <c:pt idx="10248">
                  <c:v>2416.9921899999999</c:v>
                </c:pt>
                <c:pt idx="10249">
                  <c:v>2414.55078</c:v>
                </c:pt>
                <c:pt idx="10250">
                  <c:v>2414.55078</c:v>
                </c:pt>
                <c:pt idx="10251">
                  <c:v>2414.55078</c:v>
                </c:pt>
                <c:pt idx="10252">
                  <c:v>2414.55078</c:v>
                </c:pt>
                <c:pt idx="10253">
                  <c:v>2416.9921899999999</c:v>
                </c:pt>
                <c:pt idx="10254">
                  <c:v>2416.9921899999999</c:v>
                </c:pt>
                <c:pt idx="10255">
                  <c:v>2416.9921899999999</c:v>
                </c:pt>
                <c:pt idx="10256">
                  <c:v>2416.9921899999999</c:v>
                </c:pt>
                <c:pt idx="10257">
                  <c:v>2416.9921899999999</c:v>
                </c:pt>
                <c:pt idx="10258">
                  <c:v>2416.9921899999999</c:v>
                </c:pt>
                <c:pt idx="10259">
                  <c:v>2414.55078</c:v>
                </c:pt>
                <c:pt idx="10260">
                  <c:v>2414.55078</c:v>
                </c:pt>
                <c:pt idx="10261">
                  <c:v>2416.9921899999999</c:v>
                </c:pt>
                <c:pt idx="10262">
                  <c:v>2416.9921899999999</c:v>
                </c:pt>
                <c:pt idx="10263">
                  <c:v>2414.55078</c:v>
                </c:pt>
                <c:pt idx="10264">
                  <c:v>2416.9921899999999</c:v>
                </c:pt>
                <c:pt idx="10265">
                  <c:v>2416.9921899999999</c:v>
                </c:pt>
                <c:pt idx="10266">
                  <c:v>2416.9921899999999</c:v>
                </c:pt>
                <c:pt idx="10267">
                  <c:v>2416.9921899999999</c:v>
                </c:pt>
                <c:pt idx="10268">
                  <c:v>2416.9921899999999</c:v>
                </c:pt>
                <c:pt idx="10269">
                  <c:v>2416.9921899999999</c:v>
                </c:pt>
                <c:pt idx="10270">
                  <c:v>2414.55078</c:v>
                </c:pt>
                <c:pt idx="10271">
                  <c:v>2414.55078</c:v>
                </c:pt>
                <c:pt idx="10272">
                  <c:v>2416.9921899999999</c:v>
                </c:pt>
                <c:pt idx="10273">
                  <c:v>2414.55078</c:v>
                </c:pt>
                <c:pt idx="10274">
                  <c:v>2414.55078</c:v>
                </c:pt>
                <c:pt idx="10275">
                  <c:v>2414.55078</c:v>
                </c:pt>
                <c:pt idx="10276">
                  <c:v>2414.55078</c:v>
                </c:pt>
                <c:pt idx="10277">
                  <c:v>2416.9921899999999</c:v>
                </c:pt>
                <c:pt idx="10278">
                  <c:v>2414.55078</c:v>
                </c:pt>
                <c:pt idx="10279">
                  <c:v>2416.9921899999999</c:v>
                </c:pt>
                <c:pt idx="10280">
                  <c:v>2414.55078</c:v>
                </c:pt>
                <c:pt idx="10281">
                  <c:v>2414.55078</c:v>
                </c:pt>
                <c:pt idx="10282">
                  <c:v>2416.9921899999999</c:v>
                </c:pt>
                <c:pt idx="10283">
                  <c:v>2416.9921899999999</c:v>
                </c:pt>
                <c:pt idx="10284">
                  <c:v>2416.9921899999999</c:v>
                </c:pt>
                <c:pt idx="10285">
                  <c:v>2414.55078</c:v>
                </c:pt>
                <c:pt idx="10286">
                  <c:v>2416.9921899999999</c:v>
                </c:pt>
                <c:pt idx="10287">
                  <c:v>2416.9921899999999</c:v>
                </c:pt>
                <c:pt idx="10288">
                  <c:v>2414.55078</c:v>
                </c:pt>
                <c:pt idx="10289">
                  <c:v>2416.9921899999999</c:v>
                </c:pt>
                <c:pt idx="10290">
                  <c:v>2416.9921899999999</c:v>
                </c:pt>
                <c:pt idx="10291">
                  <c:v>2416.9921899999999</c:v>
                </c:pt>
                <c:pt idx="10292">
                  <c:v>2416.9921899999999</c:v>
                </c:pt>
                <c:pt idx="10293">
                  <c:v>2414.55078</c:v>
                </c:pt>
                <c:pt idx="10294">
                  <c:v>2416.9921899999999</c:v>
                </c:pt>
                <c:pt idx="10295">
                  <c:v>2416.9921899999999</c:v>
                </c:pt>
                <c:pt idx="10296">
                  <c:v>2416.9921899999999</c:v>
                </c:pt>
                <c:pt idx="10297">
                  <c:v>2414.55078</c:v>
                </c:pt>
                <c:pt idx="10298">
                  <c:v>2414.55078</c:v>
                </c:pt>
                <c:pt idx="10299">
                  <c:v>2414.55078</c:v>
                </c:pt>
                <c:pt idx="10300">
                  <c:v>2416.9921899999999</c:v>
                </c:pt>
                <c:pt idx="10301">
                  <c:v>2414.55078</c:v>
                </c:pt>
                <c:pt idx="10302">
                  <c:v>2416.9921899999999</c:v>
                </c:pt>
                <c:pt idx="10303">
                  <c:v>2414.55078</c:v>
                </c:pt>
                <c:pt idx="10304">
                  <c:v>2416.9921899999999</c:v>
                </c:pt>
                <c:pt idx="10305">
                  <c:v>2416.9921899999999</c:v>
                </c:pt>
                <c:pt idx="10306">
                  <c:v>2414.55078</c:v>
                </c:pt>
                <c:pt idx="10307">
                  <c:v>2414.55078</c:v>
                </c:pt>
                <c:pt idx="10308">
                  <c:v>2416.9921899999999</c:v>
                </c:pt>
                <c:pt idx="10309">
                  <c:v>2414.55078</c:v>
                </c:pt>
                <c:pt idx="10310">
                  <c:v>2414.55078</c:v>
                </c:pt>
                <c:pt idx="10311">
                  <c:v>2414.55078</c:v>
                </c:pt>
                <c:pt idx="10312">
                  <c:v>2414.55078</c:v>
                </c:pt>
                <c:pt idx="10313">
                  <c:v>2414.55078</c:v>
                </c:pt>
                <c:pt idx="10314">
                  <c:v>2416.9921899999999</c:v>
                </c:pt>
                <c:pt idx="10315">
                  <c:v>2414.55078</c:v>
                </c:pt>
                <c:pt idx="10316">
                  <c:v>2416.9921899999999</c:v>
                </c:pt>
                <c:pt idx="10317">
                  <c:v>2414.55078</c:v>
                </c:pt>
                <c:pt idx="10318">
                  <c:v>2414.55078</c:v>
                </c:pt>
                <c:pt idx="10319">
                  <c:v>2414.55078</c:v>
                </c:pt>
                <c:pt idx="10320">
                  <c:v>2416.9921899999999</c:v>
                </c:pt>
                <c:pt idx="10321">
                  <c:v>2414.55078</c:v>
                </c:pt>
                <c:pt idx="10322">
                  <c:v>2414.55078</c:v>
                </c:pt>
                <c:pt idx="10323">
                  <c:v>2414.55078</c:v>
                </c:pt>
                <c:pt idx="10324">
                  <c:v>2416.9921899999999</c:v>
                </c:pt>
                <c:pt idx="10325">
                  <c:v>2416.9921899999999</c:v>
                </c:pt>
                <c:pt idx="10326">
                  <c:v>2416.9921899999999</c:v>
                </c:pt>
                <c:pt idx="10327">
                  <c:v>2416.9921899999999</c:v>
                </c:pt>
                <c:pt idx="10328">
                  <c:v>2414.55078</c:v>
                </c:pt>
                <c:pt idx="10329">
                  <c:v>2414.55078</c:v>
                </c:pt>
                <c:pt idx="10330">
                  <c:v>2414.55078</c:v>
                </c:pt>
                <c:pt idx="10331">
                  <c:v>2416.9921899999999</c:v>
                </c:pt>
                <c:pt idx="10332">
                  <c:v>2416.9921899999999</c:v>
                </c:pt>
                <c:pt idx="10333">
                  <c:v>2416.9921899999999</c:v>
                </c:pt>
                <c:pt idx="10334">
                  <c:v>2414.55078</c:v>
                </c:pt>
                <c:pt idx="10335">
                  <c:v>2416.9921899999999</c:v>
                </c:pt>
                <c:pt idx="10336">
                  <c:v>2414.55078</c:v>
                </c:pt>
                <c:pt idx="10337">
                  <c:v>2416.9921899999999</c:v>
                </c:pt>
                <c:pt idx="10338">
                  <c:v>2414.55078</c:v>
                </c:pt>
                <c:pt idx="10339">
                  <c:v>2416.9921899999999</c:v>
                </c:pt>
                <c:pt idx="10340">
                  <c:v>2414.55078</c:v>
                </c:pt>
                <c:pt idx="10341">
                  <c:v>2416.9921899999999</c:v>
                </c:pt>
                <c:pt idx="10342">
                  <c:v>2416.9921899999999</c:v>
                </c:pt>
                <c:pt idx="10343">
                  <c:v>2414.55078</c:v>
                </c:pt>
                <c:pt idx="10344">
                  <c:v>2414.55078</c:v>
                </c:pt>
                <c:pt idx="10345">
                  <c:v>2414.55078</c:v>
                </c:pt>
                <c:pt idx="10346">
                  <c:v>2416.9921899999999</c:v>
                </c:pt>
                <c:pt idx="10347">
                  <c:v>2414.55078</c:v>
                </c:pt>
                <c:pt idx="10348">
                  <c:v>2414.55078</c:v>
                </c:pt>
                <c:pt idx="10349">
                  <c:v>2416.9921899999999</c:v>
                </c:pt>
                <c:pt idx="10350">
                  <c:v>2414.55078</c:v>
                </c:pt>
                <c:pt idx="10351">
                  <c:v>2414.55078</c:v>
                </c:pt>
                <c:pt idx="10352">
                  <c:v>2416.9921899999999</c:v>
                </c:pt>
                <c:pt idx="10353">
                  <c:v>2414.55078</c:v>
                </c:pt>
                <c:pt idx="10354">
                  <c:v>2416.9921899999999</c:v>
                </c:pt>
                <c:pt idx="10355">
                  <c:v>2414.55078</c:v>
                </c:pt>
                <c:pt idx="10356">
                  <c:v>2416.9921899999999</c:v>
                </c:pt>
                <c:pt idx="10357">
                  <c:v>2414.55078</c:v>
                </c:pt>
                <c:pt idx="10358">
                  <c:v>2414.55078</c:v>
                </c:pt>
                <c:pt idx="10359">
                  <c:v>2414.55078</c:v>
                </c:pt>
                <c:pt idx="10360">
                  <c:v>2414.55078</c:v>
                </c:pt>
                <c:pt idx="10361">
                  <c:v>2416.9921899999999</c:v>
                </c:pt>
                <c:pt idx="10362">
                  <c:v>2414.55078</c:v>
                </c:pt>
                <c:pt idx="10363">
                  <c:v>2416.9921899999999</c:v>
                </c:pt>
                <c:pt idx="10364">
                  <c:v>2416.9921899999999</c:v>
                </c:pt>
                <c:pt idx="10365">
                  <c:v>2416.9921899999999</c:v>
                </c:pt>
                <c:pt idx="10366">
                  <c:v>2416.9921899999999</c:v>
                </c:pt>
                <c:pt idx="10367">
                  <c:v>2416.9921899999999</c:v>
                </c:pt>
                <c:pt idx="10368">
                  <c:v>2414.55078</c:v>
                </c:pt>
                <c:pt idx="10369">
                  <c:v>2416.9921899999999</c:v>
                </c:pt>
                <c:pt idx="10370">
                  <c:v>2414.55078</c:v>
                </c:pt>
                <c:pt idx="10371">
                  <c:v>2414.55078</c:v>
                </c:pt>
                <c:pt idx="10372">
                  <c:v>2416.9921899999999</c:v>
                </c:pt>
                <c:pt idx="10373">
                  <c:v>2414.55078</c:v>
                </c:pt>
                <c:pt idx="10374">
                  <c:v>2414.55078</c:v>
                </c:pt>
                <c:pt idx="10375">
                  <c:v>2414.55078</c:v>
                </c:pt>
                <c:pt idx="10376">
                  <c:v>2414.55078</c:v>
                </c:pt>
                <c:pt idx="10377">
                  <c:v>2414.55078</c:v>
                </c:pt>
                <c:pt idx="10378">
                  <c:v>2416.9921899999999</c:v>
                </c:pt>
                <c:pt idx="10379">
                  <c:v>2414.55078</c:v>
                </c:pt>
                <c:pt idx="10380">
                  <c:v>2416.9921899999999</c:v>
                </c:pt>
                <c:pt idx="10381">
                  <c:v>2416.9921899999999</c:v>
                </c:pt>
                <c:pt idx="10382">
                  <c:v>2414.55078</c:v>
                </c:pt>
                <c:pt idx="10383">
                  <c:v>2414.55078</c:v>
                </c:pt>
                <c:pt idx="10384">
                  <c:v>2414.55078</c:v>
                </c:pt>
                <c:pt idx="10385">
                  <c:v>2414.55078</c:v>
                </c:pt>
                <c:pt idx="10386">
                  <c:v>2416.9921899999999</c:v>
                </c:pt>
                <c:pt idx="10387">
                  <c:v>2414.55078</c:v>
                </c:pt>
                <c:pt idx="10388">
                  <c:v>2416.9921899999999</c:v>
                </c:pt>
                <c:pt idx="10389">
                  <c:v>2416.9921899999999</c:v>
                </c:pt>
                <c:pt idx="10390">
                  <c:v>2416.9921899999999</c:v>
                </c:pt>
                <c:pt idx="10391">
                  <c:v>2416.9921899999999</c:v>
                </c:pt>
                <c:pt idx="10392">
                  <c:v>2414.55078</c:v>
                </c:pt>
                <c:pt idx="10393">
                  <c:v>2416.9921899999999</c:v>
                </c:pt>
                <c:pt idx="10394">
                  <c:v>2414.55078</c:v>
                </c:pt>
                <c:pt idx="10395">
                  <c:v>2414.55078</c:v>
                </c:pt>
                <c:pt idx="10396">
                  <c:v>2416.9921899999999</c:v>
                </c:pt>
                <c:pt idx="10397">
                  <c:v>2414.55078</c:v>
                </c:pt>
                <c:pt idx="10398">
                  <c:v>2416.9921899999999</c:v>
                </c:pt>
                <c:pt idx="10399">
                  <c:v>2414.55078</c:v>
                </c:pt>
                <c:pt idx="10400">
                  <c:v>2414.55078</c:v>
                </c:pt>
                <c:pt idx="10401">
                  <c:v>2414.55078</c:v>
                </c:pt>
                <c:pt idx="10402">
                  <c:v>2414.55078</c:v>
                </c:pt>
                <c:pt idx="10403">
                  <c:v>2416.9921899999999</c:v>
                </c:pt>
                <c:pt idx="10404">
                  <c:v>2414.55078</c:v>
                </c:pt>
                <c:pt idx="10405">
                  <c:v>2414.55078</c:v>
                </c:pt>
                <c:pt idx="10406">
                  <c:v>2414.55078</c:v>
                </c:pt>
                <c:pt idx="10407">
                  <c:v>2416.9921899999999</c:v>
                </c:pt>
                <c:pt idx="10408">
                  <c:v>2416.9921899999999</c:v>
                </c:pt>
                <c:pt idx="10409">
                  <c:v>2416.9921899999999</c:v>
                </c:pt>
                <c:pt idx="10410">
                  <c:v>2416.9921899999999</c:v>
                </c:pt>
                <c:pt idx="10411">
                  <c:v>2414.55078</c:v>
                </c:pt>
                <c:pt idx="10412">
                  <c:v>2416.9921899999999</c:v>
                </c:pt>
                <c:pt idx="10413">
                  <c:v>2416.9921899999999</c:v>
                </c:pt>
                <c:pt idx="10414">
                  <c:v>2416.9921899999999</c:v>
                </c:pt>
                <c:pt idx="10415">
                  <c:v>2416.9921899999999</c:v>
                </c:pt>
                <c:pt idx="10416">
                  <c:v>2416.9921899999999</c:v>
                </c:pt>
                <c:pt idx="10417">
                  <c:v>2414.55078</c:v>
                </c:pt>
                <c:pt idx="10418">
                  <c:v>2414.55078</c:v>
                </c:pt>
                <c:pt idx="10419">
                  <c:v>2416.9921899999999</c:v>
                </c:pt>
                <c:pt idx="10420">
                  <c:v>2416.9921899999999</c:v>
                </c:pt>
                <c:pt idx="10421">
                  <c:v>2416.9921899999999</c:v>
                </c:pt>
                <c:pt idx="10422">
                  <c:v>2416.9921899999999</c:v>
                </c:pt>
                <c:pt idx="10423">
                  <c:v>2416.9921899999999</c:v>
                </c:pt>
                <c:pt idx="10424">
                  <c:v>2414.55078</c:v>
                </c:pt>
                <c:pt idx="10425">
                  <c:v>2414.55078</c:v>
                </c:pt>
                <c:pt idx="10426">
                  <c:v>2414.55078</c:v>
                </c:pt>
                <c:pt idx="10427">
                  <c:v>2416.9921899999999</c:v>
                </c:pt>
                <c:pt idx="10428">
                  <c:v>2414.55078</c:v>
                </c:pt>
                <c:pt idx="10429">
                  <c:v>2416.9921899999999</c:v>
                </c:pt>
                <c:pt idx="10430">
                  <c:v>2416.9921899999999</c:v>
                </c:pt>
                <c:pt idx="10431">
                  <c:v>2416.9921899999999</c:v>
                </c:pt>
                <c:pt idx="10432">
                  <c:v>2416.9921899999999</c:v>
                </c:pt>
                <c:pt idx="10433">
                  <c:v>2416.9921899999999</c:v>
                </c:pt>
                <c:pt idx="10434">
                  <c:v>2416.9921899999999</c:v>
                </c:pt>
                <c:pt idx="10435">
                  <c:v>2414.55078</c:v>
                </c:pt>
                <c:pt idx="10436">
                  <c:v>2416.9921899999999</c:v>
                </c:pt>
                <c:pt idx="10437">
                  <c:v>2416.9921899999999</c:v>
                </c:pt>
                <c:pt idx="10438">
                  <c:v>2414.55078</c:v>
                </c:pt>
                <c:pt idx="10439">
                  <c:v>2416.9921899999999</c:v>
                </c:pt>
                <c:pt idx="10440">
                  <c:v>2416.9921899999999</c:v>
                </c:pt>
                <c:pt idx="10441">
                  <c:v>2416.9921899999999</c:v>
                </c:pt>
                <c:pt idx="10442">
                  <c:v>2416.9921899999999</c:v>
                </c:pt>
                <c:pt idx="10443">
                  <c:v>2414.55078</c:v>
                </c:pt>
                <c:pt idx="10444">
                  <c:v>2416.9921899999999</c:v>
                </c:pt>
                <c:pt idx="10445">
                  <c:v>2416.9921899999999</c:v>
                </c:pt>
                <c:pt idx="10446">
                  <c:v>2414.55078</c:v>
                </c:pt>
                <c:pt idx="10447">
                  <c:v>2416.9921899999999</c:v>
                </c:pt>
                <c:pt idx="10448">
                  <c:v>2414.55078</c:v>
                </c:pt>
                <c:pt idx="10449">
                  <c:v>2414.55078</c:v>
                </c:pt>
                <c:pt idx="10450">
                  <c:v>2416.9921899999999</c:v>
                </c:pt>
                <c:pt idx="10451">
                  <c:v>2414.55078</c:v>
                </c:pt>
                <c:pt idx="10452">
                  <c:v>2416.9921899999999</c:v>
                </c:pt>
                <c:pt idx="10453">
                  <c:v>2416.9921899999999</c:v>
                </c:pt>
                <c:pt idx="10454">
                  <c:v>2414.55078</c:v>
                </c:pt>
                <c:pt idx="10455">
                  <c:v>2414.55078</c:v>
                </c:pt>
                <c:pt idx="10456">
                  <c:v>2414.55078</c:v>
                </c:pt>
                <c:pt idx="10457">
                  <c:v>2414.55078</c:v>
                </c:pt>
                <c:pt idx="10458">
                  <c:v>2414.55078</c:v>
                </c:pt>
                <c:pt idx="10459">
                  <c:v>2414.55078</c:v>
                </c:pt>
                <c:pt idx="10460">
                  <c:v>2414.55078</c:v>
                </c:pt>
                <c:pt idx="10461">
                  <c:v>2416.9921899999999</c:v>
                </c:pt>
                <c:pt idx="10462">
                  <c:v>2414.55078</c:v>
                </c:pt>
                <c:pt idx="10463">
                  <c:v>2414.55078</c:v>
                </c:pt>
                <c:pt idx="10464">
                  <c:v>2414.55078</c:v>
                </c:pt>
                <c:pt idx="10465">
                  <c:v>2416.9921899999999</c:v>
                </c:pt>
                <c:pt idx="10466">
                  <c:v>2416.9921899999999</c:v>
                </c:pt>
                <c:pt idx="10467">
                  <c:v>2416.9921899999999</c:v>
                </c:pt>
                <c:pt idx="10468">
                  <c:v>2416.9921899999999</c:v>
                </c:pt>
                <c:pt idx="10469">
                  <c:v>2414.55078</c:v>
                </c:pt>
                <c:pt idx="10470">
                  <c:v>2416.9921899999999</c:v>
                </c:pt>
                <c:pt idx="10471">
                  <c:v>2414.55078</c:v>
                </c:pt>
                <c:pt idx="10472">
                  <c:v>2416.9921899999999</c:v>
                </c:pt>
                <c:pt idx="10473">
                  <c:v>2414.55078</c:v>
                </c:pt>
                <c:pt idx="10474">
                  <c:v>2416.9921899999999</c:v>
                </c:pt>
                <c:pt idx="10475">
                  <c:v>2414.55078</c:v>
                </c:pt>
                <c:pt idx="10476">
                  <c:v>2416.9921899999999</c:v>
                </c:pt>
                <c:pt idx="10477">
                  <c:v>2416.9921899999999</c:v>
                </c:pt>
                <c:pt idx="10478">
                  <c:v>2416.9921899999999</c:v>
                </c:pt>
                <c:pt idx="10479">
                  <c:v>2416.9921899999999</c:v>
                </c:pt>
                <c:pt idx="10480">
                  <c:v>2414.55078</c:v>
                </c:pt>
                <c:pt idx="10481">
                  <c:v>2414.55078</c:v>
                </c:pt>
                <c:pt idx="10482">
                  <c:v>2416.9921899999999</c:v>
                </c:pt>
                <c:pt idx="10483">
                  <c:v>2414.55078</c:v>
                </c:pt>
                <c:pt idx="10484">
                  <c:v>2414.55078</c:v>
                </c:pt>
                <c:pt idx="10485">
                  <c:v>2416.9921899999999</c:v>
                </c:pt>
                <c:pt idx="10486">
                  <c:v>2414.55078</c:v>
                </c:pt>
                <c:pt idx="10487">
                  <c:v>2414.55078</c:v>
                </c:pt>
                <c:pt idx="10488">
                  <c:v>2414.55078</c:v>
                </c:pt>
                <c:pt idx="10489">
                  <c:v>2414.55078</c:v>
                </c:pt>
                <c:pt idx="10490">
                  <c:v>2416.9921899999999</c:v>
                </c:pt>
                <c:pt idx="10491">
                  <c:v>2416.9921899999999</c:v>
                </c:pt>
                <c:pt idx="10492">
                  <c:v>2414.55078</c:v>
                </c:pt>
                <c:pt idx="10493">
                  <c:v>2416.9921899999999</c:v>
                </c:pt>
                <c:pt idx="10494">
                  <c:v>2414.55078</c:v>
                </c:pt>
                <c:pt idx="10495">
                  <c:v>2416.9921899999999</c:v>
                </c:pt>
                <c:pt idx="10496">
                  <c:v>2416.9921899999999</c:v>
                </c:pt>
                <c:pt idx="10497">
                  <c:v>2414.55078</c:v>
                </c:pt>
                <c:pt idx="10498">
                  <c:v>2414.55078</c:v>
                </c:pt>
                <c:pt idx="10499">
                  <c:v>2416.9921899999999</c:v>
                </c:pt>
                <c:pt idx="10500">
                  <c:v>2416.9921899999999</c:v>
                </c:pt>
                <c:pt idx="10501">
                  <c:v>2416.9921899999999</c:v>
                </c:pt>
                <c:pt idx="10502">
                  <c:v>2416.9921899999999</c:v>
                </c:pt>
                <c:pt idx="10503">
                  <c:v>2416.9921899999999</c:v>
                </c:pt>
                <c:pt idx="10504">
                  <c:v>2414.55078</c:v>
                </c:pt>
                <c:pt idx="10505">
                  <c:v>2414.55078</c:v>
                </c:pt>
                <c:pt idx="10506">
                  <c:v>2414.55078</c:v>
                </c:pt>
                <c:pt idx="10507">
                  <c:v>2414.55078</c:v>
                </c:pt>
                <c:pt idx="10508">
                  <c:v>2416.9921899999999</c:v>
                </c:pt>
                <c:pt idx="10509">
                  <c:v>2414.55078</c:v>
                </c:pt>
                <c:pt idx="10510">
                  <c:v>2414.55078</c:v>
                </c:pt>
                <c:pt idx="10511">
                  <c:v>2416.9921899999999</c:v>
                </c:pt>
                <c:pt idx="10512">
                  <c:v>2416.9921899999999</c:v>
                </c:pt>
                <c:pt idx="10513">
                  <c:v>2414.55078</c:v>
                </c:pt>
                <c:pt idx="10514">
                  <c:v>2414.55078</c:v>
                </c:pt>
                <c:pt idx="10515">
                  <c:v>2414.55078</c:v>
                </c:pt>
                <c:pt idx="10516">
                  <c:v>2416.9921899999999</c:v>
                </c:pt>
                <c:pt idx="10517">
                  <c:v>2416.9921899999999</c:v>
                </c:pt>
                <c:pt idx="10518">
                  <c:v>2414.55078</c:v>
                </c:pt>
                <c:pt idx="10519">
                  <c:v>2416.9921899999999</c:v>
                </c:pt>
                <c:pt idx="10520">
                  <c:v>2416.9921899999999</c:v>
                </c:pt>
                <c:pt idx="10521">
                  <c:v>2416.9921899999999</c:v>
                </c:pt>
                <c:pt idx="10522">
                  <c:v>2414.55078</c:v>
                </c:pt>
                <c:pt idx="10523">
                  <c:v>2414.55078</c:v>
                </c:pt>
                <c:pt idx="10524">
                  <c:v>2416.9921899999999</c:v>
                </c:pt>
                <c:pt idx="10525">
                  <c:v>2414.55078</c:v>
                </c:pt>
                <c:pt idx="10526">
                  <c:v>2416.9921899999999</c:v>
                </c:pt>
                <c:pt idx="10527">
                  <c:v>2414.55078</c:v>
                </c:pt>
                <c:pt idx="10528">
                  <c:v>2416.9921899999999</c:v>
                </c:pt>
                <c:pt idx="10529">
                  <c:v>2416.9921899999999</c:v>
                </c:pt>
                <c:pt idx="10530">
                  <c:v>2414.55078</c:v>
                </c:pt>
                <c:pt idx="10531">
                  <c:v>2414.55078</c:v>
                </c:pt>
                <c:pt idx="10532">
                  <c:v>2416.9921899999999</c:v>
                </c:pt>
                <c:pt idx="10533">
                  <c:v>2416.9921899999999</c:v>
                </c:pt>
                <c:pt idx="10534">
                  <c:v>2416.9921899999999</c:v>
                </c:pt>
                <c:pt idx="10535">
                  <c:v>2416.9921899999999</c:v>
                </c:pt>
                <c:pt idx="10536">
                  <c:v>2414.55078</c:v>
                </c:pt>
                <c:pt idx="10537">
                  <c:v>2414.55078</c:v>
                </c:pt>
                <c:pt idx="10538">
                  <c:v>2416.9921899999999</c:v>
                </c:pt>
                <c:pt idx="10539">
                  <c:v>2416.9921899999999</c:v>
                </c:pt>
                <c:pt idx="10540">
                  <c:v>2416.9921899999999</c:v>
                </c:pt>
                <c:pt idx="10541">
                  <c:v>2416.9921899999999</c:v>
                </c:pt>
                <c:pt idx="10542">
                  <c:v>2416.9921899999999</c:v>
                </c:pt>
                <c:pt idx="10543">
                  <c:v>2416.9921899999999</c:v>
                </c:pt>
                <c:pt idx="10544">
                  <c:v>2416.9921899999999</c:v>
                </c:pt>
                <c:pt idx="10545">
                  <c:v>2414.55078</c:v>
                </c:pt>
                <c:pt idx="10546">
                  <c:v>2414.55078</c:v>
                </c:pt>
                <c:pt idx="10547">
                  <c:v>2416.9921899999999</c:v>
                </c:pt>
                <c:pt idx="10548">
                  <c:v>2416.9921899999999</c:v>
                </c:pt>
                <c:pt idx="10549">
                  <c:v>2416.9921899999999</c:v>
                </c:pt>
                <c:pt idx="10550">
                  <c:v>2416.9921899999999</c:v>
                </c:pt>
                <c:pt idx="10551">
                  <c:v>2416.9921899999999</c:v>
                </c:pt>
                <c:pt idx="10552">
                  <c:v>2414.55078</c:v>
                </c:pt>
                <c:pt idx="10553">
                  <c:v>2414.55078</c:v>
                </c:pt>
                <c:pt idx="10554">
                  <c:v>2416.9921899999999</c:v>
                </c:pt>
                <c:pt idx="10555">
                  <c:v>2416.9921899999999</c:v>
                </c:pt>
                <c:pt idx="10556">
                  <c:v>2414.55078</c:v>
                </c:pt>
                <c:pt idx="10557">
                  <c:v>2416.9921899999999</c:v>
                </c:pt>
                <c:pt idx="10558">
                  <c:v>2416.9921899999999</c:v>
                </c:pt>
                <c:pt idx="10559">
                  <c:v>2414.55078</c:v>
                </c:pt>
                <c:pt idx="10560">
                  <c:v>2416.9921899999999</c:v>
                </c:pt>
                <c:pt idx="10561">
                  <c:v>2416.9921899999999</c:v>
                </c:pt>
                <c:pt idx="10562">
                  <c:v>2414.55078</c:v>
                </c:pt>
                <c:pt idx="10563">
                  <c:v>2416.9921899999999</c:v>
                </c:pt>
                <c:pt idx="10564">
                  <c:v>2414.55078</c:v>
                </c:pt>
                <c:pt idx="10565">
                  <c:v>2414.55078</c:v>
                </c:pt>
                <c:pt idx="10566">
                  <c:v>2414.55078</c:v>
                </c:pt>
                <c:pt idx="10567">
                  <c:v>2414.55078</c:v>
                </c:pt>
                <c:pt idx="10568">
                  <c:v>2416.9921899999999</c:v>
                </c:pt>
                <c:pt idx="10569">
                  <c:v>2416.9921899999999</c:v>
                </c:pt>
                <c:pt idx="10570">
                  <c:v>2414.55078</c:v>
                </c:pt>
                <c:pt idx="10571">
                  <c:v>2414.55078</c:v>
                </c:pt>
                <c:pt idx="10572">
                  <c:v>2414.55078</c:v>
                </c:pt>
                <c:pt idx="10573">
                  <c:v>2414.55078</c:v>
                </c:pt>
                <c:pt idx="10574">
                  <c:v>2416.9921899999999</c:v>
                </c:pt>
                <c:pt idx="10575">
                  <c:v>2416.9921899999999</c:v>
                </c:pt>
                <c:pt idx="10576">
                  <c:v>2414.55078</c:v>
                </c:pt>
                <c:pt idx="10577">
                  <c:v>2414.55078</c:v>
                </c:pt>
                <c:pt idx="10578">
                  <c:v>2414.55078</c:v>
                </c:pt>
                <c:pt idx="10579">
                  <c:v>2416.9921899999999</c:v>
                </c:pt>
                <c:pt idx="10580">
                  <c:v>2414.55078</c:v>
                </c:pt>
                <c:pt idx="10581">
                  <c:v>2414.55078</c:v>
                </c:pt>
                <c:pt idx="10582">
                  <c:v>2414.55078</c:v>
                </c:pt>
                <c:pt idx="10583">
                  <c:v>2414.55078</c:v>
                </c:pt>
                <c:pt idx="10584">
                  <c:v>2414.55078</c:v>
                </c:pt>
                <c:pt idx="10585">
                  <c:v>2416.9921899999999</c:v>
                </c:pt>
                <c:pt idx="10586">
                  <c:v>2414.55078</c:v>
                </c:pt>
                <c:pt idx="10587">
                  <c:v>2414.55078</c:v>
                </c:pt>
                <c:pt idx="10588">
                  <c:v>2414.55078</c:v>
                </c:pt>
                <c:pt idx="10589">
                  <c:v>2414.55078</c:v>
                </c:pt>
                <c:pt idx="10590">
                  <c:v>2414.55078</c:v>
                </c:pt>
                <c:pt idx="10591">
                  <c:v>2414.55078</c:v>
                </c:pt>
                <c:pt idx="10592">
                  <c:v>2414.55078</c:v>
                </c:pt>
                <c:pt idx="10593">
                  <c:v>2414.55078</c:v>
                </c:pt>
                <c:pt idx="10594">
                  <c:v>2416.9921899999999</c:v>
                </c:pt>
                <c:pt idx="10595">
                  <c:v>2416.9921899999999</c:v>
                </c:pt>
                <c:pt idx="10596">
                  <c:v>2416.9921899999999</c:v>
                </c:pt>
                <c:pt idx="10597">
                  <c:v>2416.9921899999999</c:v>
                </c:pt>
                <c:pt idx="10598">
                  <c:v>2414.55078</c:v>
                </c:pt>
                <c:pt idx="10599">
                  <c:v>2416.9921899999999</c:v>
                </c:pt>
                <c:pt idx="10600">
                  <c:v>2414.55078</c:v>
                </c:pt>
                <c:pt idx="10601">
                  <c:v>2414.55078</c:v>
                </c:pt>
                <c:pt idx="10602">
                  <c:v>2416.9921899999999</c:v>
                </c:pt>
                <c:pt idx="10603">
                  <c:v>2414.55078</c:v>
                </c:pt>
                <c:pt idx="10604">
                  <c:v>2414.55078</c:v>
                </c:pt>
                <c:pt idx="10605">
                  <c:v>2416.9921899999999</c:v>
                </c:pt>
                <c:pt idx="10606">
                  <c:v>2414.55078</c:v>
                </c:pt>
                <c:pt idx="10607">
                  <c:v>2416.9921899999999</c:v>
                </c:pt>
                <c:pt idx="10608">
                  <c:v>2416.9921899999999</c:v>
                </c:pt>
                <c:pt idx="10609">
                  <c:v>2414.55078</c:v>
                </c:pt>
                <c:pt idx="10610">
                  <c:v>2416.9921899999999</c:v>
                </c:pt>
                <c:pt idx="10611">
                  <c:v>2416.9921899999999</c:v>
                </c:pt>
                <c:pt idx="10612">
                  <c:v>2416.9921899999999</c:v>
                </c:pt>
                <c:pt idx="10613">
                  <c:v>2416.9921899999999</c:v>
                </c:pt>
                <c:pt idx="10614">
                  <c:v>2414.55078</c:v>
                </c:pt>
                <c:pt idx="10615">
                  <c:v>2414.55078</c:v>
                </c:pt>
                <c:pt idx="10616">
                  <c:v>2416.9921899999999</c:v>
                </c:pt>
                <c:pt idx="10617">
                  <c:v>2416.9921899999999</c:v>
                </c:pt>
                <c:pt idx="10618">
                  <c:v>2414.55078</c:v>
                </c:pt>
                <c:pt idx="10619">
                  <c:v>2416.9921899999999</c:v>
                </c:pt>
                <c:pt idx="10620">
                  <c:v>2416.9921899999999</c:v>
                </c:pt>
                <c:pt idx="10621">
                  <c:v>2416.9921899999999</c:v>
                </c:pt>
                <c:pt idx="10622">
                  <c:v>2416.9921899999999</c:v>
                </c:pt>
                <c:pt idx="10623">
                  <c:v>2416.9921899999999</c:v>
                </c:pt>
                <c:pt idx="10624">
                  <c:v>2414.55078</c:v>
                </c:pt>
                <c:pt idx="10625">
                  <c:v>2416.9921899999999</c:v>
                </c:pt>
                <c:pt idx="10626">
                  <c:v>2414.55078</c:v>
                </c:pt>
                <c:pt idx="10627">
                  <c:v>2416.9921899999999</c:v>
                </c:pt>
                <c:pt idx="10628">
                  <c:v>2416.9921899999999</c:v>
                </c:pt>
                <c:pt idx="10629">
                  <c:v>2416.9921899999999</c:v>
                </c:pt>
                <c:pt idx="10630">
                  <c:v>2416.9921899999999</c:v>
                </c:pt>
                <c:pt idx="10631">
                  <c:v>2416.9921899999999</c:v>
                </c:pt>
                <c:pt idx="10632">
                  <c:v>2416.9921899999999</c:v>
                </c:pt>
                <c:pt idx="10633">
                  <c:v>2416.9921899999999</c:v>
                </c:pt>
                <c:pt idx="10634">
                  <c:v>2414.55078</c:v>
                </c:pt>
                <c:pt idx="10635">
                  <c:v>2414.55078</c:v>
                </c:pt>
                <c:pt idx="10636">
                  <c:v>2414.55078</c:v>
                </c:pt>
                <c:pt idx="10637">
                  <c:v>2416.9921899999999</c:v>
                </c:pt>
                <c:pt idx="10638">
                  <c:v>2414.55078</c:v>
                </c:pt>
                <c:pt idx="10639">
                  <c:v>2414.55078</c:v>
                </c:pt>
                <c:pt idx="10640">
                  <c:v>2414.55078</c:v>
                </c:pt>
                <c:pt idx="10641">
                  <c:v>2414.55078</c:v>
                </c:pt>
                <c:pt idx="10642">
                  <c:v>2416.9921899999999</c:v>
                </c:pt>
                <c:pt idx="10643">
                  <c:v>2416.9921899999999</c:v>
                </c:pt>
                <c:pt idx="10644">
                  <c:v>2416.9921899999999</c:v>
                </c:pt>
                <c:pt idx="10645">
                  <c:v>2416.9921899999999</c:v>
                </c:pt>
                <c:pt idx="10646">
                  <c:v>2416.9921899999999</c:v>
                </c:pt>
                <c:pt idx="10647">
                  <c:v>2416.9921899999999</c:v>
                </c:pt>
                <c:pt idx="10648">
                  <c:v>2414.55078</c:v>
                </c:pt>
                <c:pt idx="10649">
                  <c:v>2414.55078</c:v>
                </c:pt>
                <c:pt idx="10650">
                  <c:v>2416.9921899999999</c:v>
                </c:pt>
                <c:pt idx="10651">
                  <c:v>2416.9921899999999</c:v>
                </c:pt>
                <c:pt idx="10652">
                  <c:v>2414.55078</c:v>
                </c:pt>
                <c:pt idx="10653">
                  <c:v>2416.9921899999999</c:v>
                </c:pt>
                <c:pt idx="10654">
                  <c:v>2414.55078</c:v>
                </c:pt>
                <c:pt idx="10655">
                  <c:v>2416.9921899999999</c:v>
                </c:pt>
                <c:pt idx="10656">
                  <c:v>2414.55078</c:v>
                </c:pt>
                <c:pt idx="10657">
                  <c:v>2416.9921899999999</c:v>
                </c:pt>
                <c:pt idx="10658">
                  <c:v>2416.9921899999999</c:v>
                </c:pt>
                <c:pt idx="10659">
                  <c:v>2416.9921899999999</c:v>
                </c:pt>
                <c:pt idx="10660">
                  <c:v>2414.55078</c:v>
                </c:pt>
                <c:pt idx="10661">
                  <c:v>2416.9921899999999</c:v>
                </c:pt>
                <c:pt idx="10662">
                  <c:v>2414.55078</c:v>
                </c:pt>
                <c:pt idx="10663">
                  <c:v>2414.55078</c:v>
                </c:pt>
                <c:pt idx="10664">
                  <c:v>2414.55078</c:v>
                </c:pt>
                <c:pt idx="10665">
                  <c:v>2414.55078</c:v>
                </c:pt>
                <c:pt idx="10666">
                  <c:v>2416.9921899999999</c:v>
                </c:pt>
                <c:pt idx="10667">
                  <c:v>2414.55078</c:v>
                </c:pt>
                <c:pt idx="10668">
                  <c:v>2416.9921899999999</c:v>
                </c:pt>
                <c:pt idx="10669">
                  <c:v>2416.9921899999999</c:v>
                </c:pt>
                <c:pt idx="10670">
                  <c:v>2414.55078</c:v>
                </c:pt>
                <c:pt idx="10671">
                  <c:v>2414.55078</c:v>
                </c:pt>
                <c:pt idx="10672">
                  <c:v>2416.9921899999999</c:v>
                </c:pt>
                <c:pt idx="10673">
                  <c:v>2414.55078</c:v>
                </c:pt>
                <c:pt idx="10674">
                  <c:v>2414.55078</c:v>
                </c:pt>
                <c:pt idx="10675">
                  <c:v>2416.9921899999999</c:v>
                </c:pt>
                <c:pt idx="10676">
                  <c:v>2416.9921899999999</c:v>
                </c:pt>
                <c:pt idx="10677">
                  <c:v>2414.55078</c:v>
                </c:pt>
                <c:pt idx="10678">
                  <c:v>2414.55078</c:v>
                </c:pt>
                <c:pt idx="10679">
                  <c:v>2416.9921899999999</c:v>
                </c:pt>
                <c:pt idx="10680">
                  <c:v>2416.9921899999999</c:v>
                </c:pt>
                <c:pt idx="10681">
                  <c:v>2414.55078</c:v>
                </c:pt>
                <c:pt idx="10682">
                  <c:v>2416.9921899999999</c:v>
                </c:pt>
                <c:pt idx="10683">
                  <c:v>2414.55078</c:v>
                </c:pt>
                <c:pt idx="10684">
                  <c:v>2414.55078</c:v>
                </c:pt>
                <c:pt idx="10685">
                  <c:v>2414.55078</c:v>
                </c:pt>
                <c:pt idx="10686">
                  <c:v>2414.55078</c:v>
                </c:pt>
                <c:pt idx="10687">
                  <c:v>2414.55078</c:v>
                </c:pt>
                <c:pt idx="10688">
                  <c:v>2416.9921899999999</c:v>
                </c:pt>
                <c:pt idx="10689">
                  <c:v>2414.55078</c:v>
                </c:pt>
                <c:pt idx="10690">
                  <c:v>2416.9921899999999</c:v>
                </c:pt>
                <c:pt idx="10691">
                  <c:v>2414.55078</c:v>
                </c:pt>
                <c:pt idx="10692">
                  <c:v>2414.55078</c:v>
                </c:pt>
                <c:pt idx="10693">
                  <c:v>2416.9921899999999</c:v>
                </c:pt>
                <c:pt idx="10694">
                  <c:v>2416.9921899999999</c:v>
                </c:pt>
                <c:pt idx="10695">
                  <c:v>2414.55078</c:v>
                </c:pt>
                <c:pt idx="10696">
                  <c:v>2414.55078</c:v>
                </c:pt>
                <c:pt idx="10697">
                  <c:v>2414.55078</c:v>
                </c:pt>
                <c:pt idx="10698">
                  <c:v>2414.55078</c:v>
                </c:pt>
                <c:pt idx="10699">
                  <c:v>2414.55078</c:v>
                </c:pt>
                <c:pt idx="10700">
                  <c:v>2416.9921899999999</c:v>
                </c:pt>
                <c:pt idx="10701">
                  <c:v>2414.55078</c:v>
                </c:pt>
                <c:pt idx="10702">
                  <c:v>2416.9921899999999</c:v>
                </c:pt>
                <c:pt idx="10703">
                  <c:v>2416.9921899999999</c:v>
                </c:pt>
                <c:pt idx="10704">
                  <c:v>2416.9921899999999</c:v>
                </c:pt>
                <c:pt idx="10705">
                  <c:v>2414.55078</c:v>
                </c:pt>
                <c:pt idx="10706">
                  <c:v>2414.55078</c:v>
                </c:pt>
                <c:pt idx="10707">
                  <c:v>2414.55078</c:v>
                </c:pt>
                <c:pt idx="10708">
                  <c:v>2414.55078</c:v>
                </c:pt>
                <c:pt idx="10709">
                  <c:v>2414.55078</c:v>
                </c:pt>
                <c:pt idx="10710">
                  <c:v>2414.55078</c:v>
                </c:pt>
                <c:pt idx="10711">
                  <c:v>2414.55078</c:v>
                </c:pt>
                <c:pt idx="10712">
                  <c:v>2416.9921899999999</c:v>
                </c:pt>
                <c:pt idx="10713">
                  <c:v>2416.9921899999999</c:v>
                </c:pt>
                <c:pt idx="10714">
                  <c:v>2416.9921899999999</c:v>
                </c:pt>
                <c:pt idx="10715">
                  <c:v>2416.9921899999999</c:v>
                </c:pt>
                <c:pt idx="10716">
                  <c:v>2414.55078</c:v>
                </c:pt>
                <c:pt idx="10717">
                  <c:v>2414.55078</c:v>
                </c:pt>
                <c:pt idx="10718">
                  <c:v>2414.55078</c:v>
                </c:pt>
                <c:pt idx="10719">
                  <c:v>2414.55078</c:v>
                </c:pt>
                <c:pt idx="10720">
                  <c:v>2414.55078</c:v>
                </c:pt>
                <c:pt idx="10721">
                  <c:v>2414.55078</c:v>
                </c:pt>
                <c:pt idx="10722">
                  <c:v>2414.55078</c:v>
                </c:pt>
                <c:pt idx="10723">
                  <c:v>2414.55078</c:v>
                </c:pt>
                <c:pt idx="10724">
                  <c:v>2414.55078</c:v>
                </c:pt>
                <c:pt idx="10725">
                  <c:v>2416.9921899999999</c:v>
                </c:pt>
                <c:pt idx="10726">
                  <c:v>2416.9921899999999</c:v>
                </c:pt>
                <c:pt idx="10727">
                  <c:v>2416.9921899999999</c:v>
                </c:pt>
                <c:pt idx="10728">
                  <c:v>2416.9921899999999</c:v>
                </c:pt>
                <c:pt idx="10729">
                  <c:v>2414.55078</c:v>
                </c:pt>
                <c:pt idx="10730">
                  <c:v>2416.9921899999999</c:v>
                </c:pt>
                <c:pt idx="10731">
                  <c:v>2414.55078</c:v>
                </c:pt>
                <c:pt idx="10732">
                  <c:v>2414.55078</c:v>
                </c:pt>
                <c:pt idx="10733">
                  <c:v>2414.55078</c:v>
                </c:pt>
                <c:pt idx="10734">
                  <c:v>2414.55078</c:v>
                </c:pt>
                <c:pt idx="10735">
                  <c:v>2414.55078</c:v>
                </c:pt>
                <c:pt idx="10736">
                  <c:v>2416.9921899999999</c:v>
                </c:pt>
                <c:pt idx="10737">
                  <c:v>2416.9921899999999</c:v>
                </c:pt>
                <c:pt idx="10738">
                  <c:v>2416.9921899999999</c:v>
                </c:pt>
                <c:pt idx="10739">
                  <c:v>2416.9921899999999</c:v>
                </c:pt>
                <c:pt idx="10740">
                  <c:v>2414.55078</c:v>
                </c:pt>
                <c:pt idx="10741">
                  <c:v>2416.9921899999999</c:v>
                </c:pt>
                <c:pt idx="10742">
                  <c:v>2416.9921899999999</c:v>
                </c:pt>
                <c:pt idx="10743">
                  <c:v>2416.9921899999999</c:v>
                </c:pt>
                <c:pt idx="10744">
                  <c:v>2414.55078</c:v>
                </c:pt>
                <c:pt idx="10745">
                  <c:v>2414.55078</c:v>
                </c:pt>
                <c:pt idx="10746">
                  <c:v>2414.55078</c:v>
                </c:pt>
                <c:pt idx="10747">
                  <c:v>2414.55078</c:v>
                </c:pt>
                <c:pt idx="10748">
                  <c:v>2416.9921899999999</c:v>
                </c:pt>
                <c:pt idx="10749">
                  <c:v>2414.55078</c:v>
                </c:pt>
                <c:pt idx="10750">
                  <c:v>2414.55078</c:v>
                </c:pt>
                <c:pt idx="10751">
                  <c:v>2416.9921899999999</c:v>
                </c:pt>
                <c:pt idx="10752">
                  <c:v>2416.9921899999999</c:v>
                </c:pt>
                <c:pt idx="10753">
                  <c:v>2414.55078</c:v>
                </c:pt>
                <c:pt idx="10754">
                  <c:v>2416.9921899999999</c:v>
                </c:pt>
                <c:pt idx="10755">
                  <c:v>2416.9921899999999</c:v>
                </c:pt>
                <c:pt idx="10756">
                  <c:v>2414.55078</c:v>
                </c:pt>
                <c:pt idx="10757">
                  <c:v>2414.55078</c:v>
                </c:pt>
                <c:pt idx="10758">
                  <c:v>2416.9921899999999</c:v>
                </c:pt>
                <c:pt idx="10759">
                  <c:v>2414.55078</c:v>
                </c:pt>
                <c:pt idx="10760">
                  <c:v>2416.9921899999999</c:v>
                </c:pt>
                <c:pt idx="10761">
                  <c:v>2414.55078</c:v>
                </c:pt>
                <c:pt idx="10762">
                  <c:v>2414.55078</c:v>
                </c:pt>
                <c:pt idx="10763">
                  <c:v>2414.55078</c:v>
                </c:pt>
                <c:pt idx="10764">
                  <c:v>2416.9921899999999</c:v>
                </c:pt>
                <c:pt idx="10765">
                  <c:v>2414.55078</c:v>
                </c:pt>
                <c:pt idx="10766">
                  <c:v>2414.55078</c:v>
                </c:pt>
                <c:pt idx="10767">
                  <c:v>2414.55078</c:v>
                </c:pt>
                <c:pt idx="10768">
                  <c:v>2414.55078</c:v>
                </c:pt>
                <c:pt idx="10769">
                  <c:v>2414.55078</c:v>
                </c:pt>
                <c:pt idx="10770">
                  <c:v>2414.55078</c:v>
                </c:pt>
                <c:pt idx="10771">
                  <c:v>2416.9921899999999</c:v>
                </c:pt>
                <c:pt idx="10772">
                  <c:v>2416.9921899999999</c:v>
                </c:pt>
                <c:pt idx="10773">
                  <c:v>2416.9921899999999</c:v>
                </c:pt>
                <c:pt idx="10774">
                  <c:v>2414.55078</c:v>
                </c:pt>
                <c:pt idx="10775">
                  <c:v>2414.55078</c:v>
                </c:pt>
                <c:pt idx="10776">
                  <c:v>2416.9921899999999</c:v>
                </c:pt>
                <c:pt idx="10777">
                  <c:v>2416.9921899999999</c:v>
                </c:pt>
                <c:pt idx="10778">
                  <c:v>2414.55078</c:v>
                </c:pt>
                <c:pt idx="10779">
                  <c:v>2416.9921899999999</c:v>
                </c:pt>
                <c:pt idx="10780">
                  <c:v>2416.9921899999999</c:v>
                </c:pt>
                <c:pt idx="10781">
                  <c:v>2414.55078</c:v>
                </c:pt>
                <c:pt idx="10782">
                  <c:v>2414.55078</c:v>
                </c:pt>
                <c:pt idx="10783">
                  <c:v>2414.55078</c:v>
                </c:pt>
                <c:pt idx="10784">
                  <c:v>2414.55078</c:v>
                </c:pt>
                <c:pt idx="10785">
                  <c:v>2414.55078</c:v>
                </c:pt>
                <c:pt idx="10786">
                  <c:v>2414.55078</c:v>
                </c:pt>
                <c:pt idx="10787">
                  <c:v>2414.55078</c:v>
                </c:pt>
                <c:pt idx="10788">
                  <c:v>2414.55078</c:v>
                </c:pt>
                <c:pt idx="10789">
                  <c:v>2416.9921899999999</c:v>
                </c:pt>
                <c:pt idx="10790">
                  <c:v>2414.55078</c:v>
                </c:pt>
                <c:pt idx="10791">
                  <c:v>2416.9921899999999</c:v>
                </c:pt>
                <c:pt idx="10792">
                  <c:v>2416.9921899999999</c:v>
                </c:pt>
                <c:pt idx="10793">
                  <c:v>2416.9921899999999</c:v>
                </c:pt>
                <c:pt idx="10794">
                  <c:v>2416.9921899999999</c:v>
                </c:pt>
                <c:pt idx="10795">
                  <c:v>2414.55078</c:v>
                </c:pt>
                <c:pt idx="10796">
                  <c:v>2414.55078</c:v>
                </c:pt>
                <c:pt idx="10797">
                  <c:v>2414.55078</c:v>
                </c:pt>
                <c:pt idx="10798">
                  <c:v>2416.9921899999999</c:v>
                </c:pt>
                <c:pt idx="10799">
                  <c:v>2414.55078</c:v>
                </c:pt>
                <c:pt idx="10800">
                  <c:v>2414.55078</c:v>
                </c:pt>
                <c:pt idx="10801">
                  <c:v>2414.55078</c:v>
                </c:pt>
                <c:pt idx="10802">
                  <c:v>2414.55078</c:v>
                </c:pt>
                <c:pt idx="10803">
                  <c:v>2416.9921899999999</c:v>
                </c:pt>
                <c:pt idx="10804">
                  <c:v>2414.55078</c:v>
                </c:pt>
                <c:pt idx="10805">
                  <c:v>2414.55078</c:v>
                </c:pt>
                <c:pt idx="10806">
                  <c:v>2416.9921899999999</c:v>
                </c:pt>
                <c:pt idx="10807">
                  <c:v>2414.55078</c:v>
                </c:pt>
                <c:pt idx="10808">
                  <c:v>2416.9921899999999</c:v>
                </c:pt>
                <c:pt idx="10809">
                  <c:v>2416.9921899999999</c:v>
                </c:pt>
                <c:pt idx="10810">
                  <c:v>2414.55078</c:v>
                </c:pt>
                <c:pt idx="10811">
                  <c:v>2414.55078</c:v>
                </c:pt>
                <c:pt idx="10812">
                  <c:v>2416.9921899999999</c:v>
                </c:pt>
                <c:pt idx="10813">
                  <c:v>2414.55078</c:v>
                </c:pt>
                <c:pt idx="10814">
                  <c:v>2414.55078</c:v>
                </c:pt>
                <c:pt idx="10815">
                  <c:v>2416.9921899999999</c:v>
                </c:pt>
                <c:pt idx="10816">
                  <c:v>2414.55078</c:v>
                </c:pt>
                <c:pt idx="10817">
                  <c:v>2414.55078</c:v>
                </c:pt>
                <c:pt idx="10818">
                  <c:v>2416.9921899999999</c:v>
                </c:pt>
                <c:pt idx="10819">
                  <c:v>2414.55078</c:v>
                </c:pt>
                <c:pt idx="10820">
                  <c:v>2414.55078</c:v>
                </c:pt>
                <c:pt idx="10821">
                  <c:v>2416.9921899999999</c:v>
                </c:pt>
                <c:pt idx="10822">
                  <c:v>2416.9921899999999</c:v>
                </c:pt>
                <c:pt idx="10823">
                  <c:v>2416.9921899999999</c:v>
                </c:pt>
                <c:pt idx="10824">
                  <c:v>2416.9921899999999</c:v>
                </c:pt>
                <c:pt idx="10825">
                  <c:v>2414.55078</c:v>
                </c:pt>
                <c:pt idx="10826">
                  <c:v>2414.55078</c:v>
                </c:pt>
                <c:pt idx="10827">
                  <c:v>2416.9921899999999</c:v>
                </c:pt>
                <c:pt idx="10828">
                  <c:v>2414.55078</c:v>
                </c:pt>
                <c:pt idx="10829">
                  <c:v>2416.9921899999999</c:v>
                </c:pt>
                <c:pt idx="10830">
                  <c:v>2414.55078</c:v>
                </c:pt>
                <c:pt idx="10831">
                  <c:v>2414.55078</c:v>
                </c:pt>
                <c:pt idx="10832">
                  <c:v>2416.9921899999999</c:v>
                </c:pt>
                <c:pt idx="10833">
                  <c:v>2414.55078</c:v>
                </c:pt>
                <c:pt idx="10834">
                  <c:v>2416.9921899999999</c:v>
                </c:pt>
                <c:pt idx="10835">
                  <c:v>2414.55078</c:v>
                </c:pt>
                <c:pt idx="10836">
                  <c:v>2416.9921899999999</c:v>
                </c:pt>
                <c:pt idx="10837">
                  <c:v>2414.55078</c:v>
                </c:pt>
                <c:pt idx="10838">
                  <c:v>2416.9921899999999</c:v>
                </c:pt>
                <c:pt idx="10839">
                  <c:v>2414.55078</c:v>
                </c:pt>
                <c:pt idx="10840">
                  <c:v>2414.55078</c:v>
                </c:pt>
                <c:pt idx="10841">
                  <c:v>2414.55078</c:v>
                </c:pt>
                <c:pt idx="10842">
                  <c:v>2414.55078</c:v>
                </c:pt>
                <c:pt idx="10843">
                  <c:v>2416.9921899999999</c:v>
                </c:pt>
                <c:pt idx="10844">
                  <c:v>2416.9921899999999</c:v>
                </c:pt>
                <c:pt idx="10845">
                  <c:v>2414.55078</c:v>
                </c:pt>
                <c:pt idx="10846">
                  <c:v>2414.55078</c:v>
                </c:pt>
                <c:pt idx="10847">
                  <c:v>2416.9921899999999</c:v>
                </c:pt>
                <c:pt idx="10848">
                  <c:v>2416.9921899999999</c:v>
                </c:pt>
                <c:pt idx="10849">
                  <c:v>2416.9921899999999</c:v>
                </c:pt>
                <c:pt idx="10850">
                  <c:v>2416.9921899999999</c:v>
                </c:pt>
                <c:pt idx="10851">
                  <c:v>2416.9921899999999</c:v>
                </c:pt>
                <c:pt idx="10852">
                  <c:v>2414.55078</c:v>
                </c:pt>
                <c:pt idx="10853">
                  <c:v>2414.55078</c:v>
                </c:pt>
                <c:pt idx="10854">
                  <c:v>2416.9921899999999</c:v>
                </c:pt>
                <c:pt idx="10855">
                  <c:v>2414.55078</c:v>
                </c:pt>
                <c:pt idx="10856">
                  <c:v>2414.55078</c:v>
                </c:pt>
                <c:pt idx="10857">
                  <c:v>2416.9921899999999</c:v>
                </c:pt>
                <c:pt idx="10858">
                  <c:v>2414.55078</c:v>
                </c:pt>
                <c:pt idx="10859">
                  <c:v>2416.9921899999999</c:v>
                </c:pt>
                <c:pt idx="10860">
                  <c:v>2416.9921899999999</c:v>
                </c:pt>
                <c:pt idx="10861">
                  <c:v>2416.9921899999999</c:v>
                </c:pt>
                <c:pt idx="10862">
                  <c:v>2416.9921899999999</c:v>
                </c:pt>
                <c:pt idx="10863">
                  <c:v>2416.9921899999999</c:v>
                </c:pt>
                <c:pt idx="10864">
                  <c:v>2416.9921899999999</c:v>
                </c:pt>
                <c:pt idx="10865">
                  <c:v>2414.55078</c:v>
                </c:pt>
                <c:pt idx="10866">
                  <c:v>2416.9921899999999</c:v>
                </c:pt>
                <c:pt idx="10867">
                  <c:v>2414.55078</c:v>
                </c:pt>
                <c:pt idx="10868">
                  <c:v>2414.55078</c:v>
                </c:pt>
                <c:pt idx="10869">
                  <c:v>2414.55078</c:v>
                </c:pt>
                <c:pt idx="10870">
                  <c:v>2414.55078</c:v>
                </c:pt>
                <c:pt idx="10871">
                  <c:v>2414.55078</c:v>
                </c:pt>
                <c:pt idx="10872">
                  <c:v>2416.9921899999999</c:v>
                </c:pt>
                <c:pt idx="10873">
                  <c:v>2416.9921899999999</c:v>
                </c:pt>
                <c:pt idx="10874">
                  <c:v>2414.55078</c:v>
                </c:pt>
                <c:pt idx="10875">
                  <c:v>2414.55078</c:v>
                </c:pt>
                <c:pt idx="10876">
                  <c:v>2414.55078</c:v>
                </c:pt>
                <c:pt idx="10877">
                  <c:v>2414.55078</c:v>
                </c:pt>
                <c:pt idx="10878">
                  <c:v>2416.9921899999999</c:v>
                </c:pt>
                <c:pt idx="10879">
                  <c:v>2416.9921899999999</c:v>
                </c:pt>
                <c:pt idx="10880">
                  <c:v>2416.9921899999999</c:v>
                </c:pt>
                <c:pt idx="10881">
                  <c:v>2414.55078</c:v>
                </c:pt>
                <c:pt idx="10882">
                  <c:v>2414.55078</c:v>
                </c:pt>
                <c:pt idx="10883">
                  <c:v>2414.55078</c:v>
                </c:pt>
                <c:pt idx="10884">
                  <c:v>2414.55078</c:v>
                </c:pt>
                <c:pt idx="10885">
                  <c:v>2416.9921899999999</c:v>
                </c:pt>
                <c:pt idx="10886">
                  <c:v>2414.55078</c:v>
                </c:pt>
                <c:pt idx="10887">
                  <c:v>2416.9921899999999</c:v>
                </c:pt>
                <c:pt idx="10888">
                  <c:v>2416.9921899999999</c:v>
                </c:pt>
                <c:pt idx="10889">
                  <c:v>2416.9921899999999</c:v>
                </c:pt>
                <c:pt idx="10890">
                  <c:v>2414.55078</c:v>
                </c:pt>
                <c:pt idx="10891">
                  <c:v>2416.9921899999999</c:v>
                </c:pt>
                <c:pt idx="10892">
                  <c:v>2414.55078</c:v>
                </c:pt>
                <c:pt idx="10893">
                  <c:v>2414.55078</c:v>
                </c:pt>
                <c:pt idx="10894">
                  <c:v>2414.55078</c:v>
                </c:pt>
                <c:pt idx="10895">
                  <c:v>2414.55078</c:v>
                </c:pt>
                <c:pt idx="10896">
                  <c:v>2414.55078</c:v>
                </c:pt>
                <c:pt idx="10897">
                  <c:v>2414.55078</c:v>
                </c:pt>
                <c:pt idx="10898">
                  <c:v>2416.9921899999999</c:v>
                </c:pt>
                <c:pt idx="10899">
                  <c:v>2414.55078</c:v>
                </c:pt>
                <c:pt idx="10900">
                  <c:v>2416.9921899999999</c:v>
                </c:pt>
                <c:pt idx="10901">
                  <c:v>2414.55078</c:v>
                </c:pt>
                <c:pt idx="10902">
                  <c:v>2414.55078</c:v>
                </c:pt>
                <c:pt idx="10903">
                  <c:v>2414.55078</c:v>
                </c:pt>
                <c:pt idx="10904">
                  <c:v>2414.55078</c:v>
                </c:pt>
                <c:pt idx="10905">
                  <c:v>2414.55078</c:v>
                </c:pt>
                <c:pt idx="10906">
                  <c:v>2414.55078</c:v>
                </c:pt>
                <c:pt idx="10907">
                  <c:v>2414.55078</c:v>
                </c:pt>
                <c:pt idx="10908">
                  <c:v>2416.9921899999999</c:v>
                </c:pt>
                <c:pt idx="10909">
                  <c:v>2414.55078</c:v>
                </c:pt>
                <c:pt idx="10910">
                  <c:v>2414.55078</c:v>
                </c:pt>
                <c:pt idx="10911">
                  <c:v>2414.55078</c:v>
                </c:pt>
                <c:pt idx="10912">
                  <c:v>2414.55078</c:v>
                </c:pt>
                <c:pt idx="10913">
                  <c:v>2414.55078</c:v>
                </c:pt>
                <c:pt idx="10914">
                  <c:v>2414.55078</c:v>
                </c:pt>
                <c:pt idx="10915">
                  <c:v>2414.55078</c:v>
                </c:pt>
                <c:pt idx="10916">
                  <c:v>2414.55078</c:v>
                </c:pt>
                <c:pt idx="10917">
                  <c:v>2414.55078</c:v>
                </c:pt>
                <c:pt idx="10918">
                  <c:v>2414.55078</c:v>
                </c:pt>
                <c:pt idx="10919">
                  <c:v>2416.9921899999999</c:v>
                </c:pt>
                <c:pt idx="10920">
                  <c:v>2414.55078</c:v>
                </c:pt>
                <c:pt idx="10921">
                  <c:v>2416.9921899999999</c:v>
                </c:pt>
                <c:pt idx="10922">
                  <c:v>2414.55078</c:v>
                </c:pt>
                <c:pt idx="10923">
                  <c:v>2416.9921899999999</c:v>
                </c:pt>
                <c:pt idx="10924">
                  <c:v>2414.55078</c:v>
                </c:pt>
                <c:pt idx="10925">
                  <c:v>2414.55078</c:v>
                </c:pt>
                <c:pt idx="10926">
                  <c:v>2414.55078</c:v>
                </c:pt>
                <c:pt idx="10927">
                  <c:v>2416.9921899999999</c:v>
                </c:pt>
                <c:pt idx="10928">
                  <c:v>2416.9921899999999</c:v>
                </c:pt>
                <c:pt idx="10929">
                  <c:v>2416.9921899999999</c:v>
                </c:pt>
                <c:pt idx="10930">
                  <c:v>2416.9921899999999</c:v>
                </c:pt>
                <c:pt idx="10931">
                  <c:v>2416.9921899999999</c:v>
                </c:pt>
                <c:pt idx="10932">
                  <c:v>2414.55078</c:v>
                </c:pt>
                <c:pt idx="10933">
                  <c:v>2416.9921899999999</c:v>
                </c:pt>
                <c:pt idx="10934">
                  <c:v>2416.9921899999999</c:v>
                </c:pt>
                <c:pt idx="10935">
                  <c:v>2414.55078</c:v>
                </c:pt>
                <c:pt idx="10936">
                  <c:v>2414.55078</c:v>
                </c:pt>
                <c:pt idx="10937">
                  <c:v>2416.9921899999999</c:v>
                </c:pt>
                <c:pt idx="10938">
                  <c:v>2416.9921899999999</c:v>
                </c:pt>
                <c:pt idx="10939">
                  <c:v>2414.55078</c:v>
                </c:pt>
                <c:pt idx="10940">
                  <c:v>2414.55078</c:v>
                </c:pt>
                <c:pt idx="10941">
                  <c:v>2416.9921899999999</c:v>
                </c:pt>
                <c:pt idx="10942">
                  <c:v>2414.55078</c:v>
                </c:pt>
                <c:pt idx="10943">
                  <c:v>2414.55078</c:v>
                </c:pt>
                <c:pt idx="10944">
                  <c:v>2414.55078</c:v>
                </c:pt>
                <c:pt idx="10945">
                  <c:v>2414.55078</c:v>
                </c:pt>
                <c:pt idx="10946">
                  <c:v>2414.55078</c:v>
                </c:pt>
                <c:pt idx="10947">
                  <c:v>2416.9921899999999</c:v>
                </c:pt>
                <c:pt idx="10948">
                  <c:v>2416.9921899999999</c:v>
                </c:pt>
                <c:pt idx="10949">
                  <c:v>2416.9921899999999</c:v>
                </c:pt>
                <c:pt idx="10950">
                  <c:v>2416.9921899999999</c:v>
                </c:pt>
                <c:pt idx="10951">
                  <c:v>2414.55078</c:v>
                </c:pt>
                <c:pt idx="10952">
                  <c:v>2414.55078</c:v>
                </c:pt>
                <c:pt idx="10953">
                  <c:v>2414.55078</c:v>
                </c:pt>
                <c:pt idx="10954">
                  <c:v>2416.9921899999999</c:v>
                </c:pt>
                <c:pt idx="10955">
                  <c:v>2414.55078</c:v>
                </c:pt>
                <c:pt idx="10956">
                  <c:v>2414.55078</c:v>
                </c:pt>
                <c:pt idx="10957">
                  <c:v>2414.55078</c:v>
                </c:pt>
                <c:pt idx="10958">
                  <c:v>2416.9921899999999</c:v>
                </c:pt>
                <c:pt idx="10959">
                  <c:v>2414.55078</c:v>
                </c:pt>
                <c:pt idx="10960">
                  <c:v>2414.55078</c:v>
                </c:pt>
                <c:pt idx="10961">
                  <c:v>2414.55078</c:v>
                </c:pt>
                <c:pt idx="10962">
                  <c:v>2416.9921899999999</c:v>
                </c:pt>
                <c:pt idx="10963">
                  <c:v>2414.55078</c:v>
                </c:pt>
                <c:pt idx="10964">
                  <c:v>2416.9921899999999</c:v>
                </c:pt>
                <c:pt idx="10965">
                  <c:v>2416.9921899999999</c:v>
                </c:pt>
                <c:pt idx="10966">
                  <c:v>2414.55078</c:v>
                </c:pt>
                <c:pt idx="10967">
                  <c:v>2414.55078</c:v>
                </c:pt>
                <c:pt idx="10968">
                  <c:v>2416.9921899999999</c:v>
                </c:pt>
                <c:pt idx="10969">
                  <c:v>2416.9921899999999</c:v>
                </c:pt>
                <c:pt idx="10970">
                  <c:v>2414.55078</c:v>
                </c:pt>
                <c:pt idx="10971">
                  <c:v>2414.55078</c:v>
                </c:pt>
                <c:pt idx="10972">
                  <c:v>2416.9921899999999</c:v>
                </c:pt>
                <c:pt idx="10973">
                  <c:v>2414.55078</c:v>
                </c:pt>
                <c:pt idx="10974">
                  <c:v>2414.55078</c:v>
                </c:pt>
                <c:pt idx="10975">
                  <c:v>2414.55078</c:v>
                </c:pt>
                <c:pt idx="10976">
                  <c:v>2414.55078</c:v>
                </c:pt>
                <c:pt idx="10977">
                  <c:v>2416.9921899999999</c:v>
                </c:pt>
                <c:pt idx="10978">
                  <c:v>2416.9921899999999</c:v>
                </c:pt>
                <c:pt idx="10979">
                  <c:v>2414.55078</c:v>
                </c:pt>
                <c:pt idx="10980">
                  <c:v>2416.9921899999999</c:v>
                </c:pt>
                <c:pt idx="10981">
                  <c:v>2416.9921899999999</c:v>
                </c:pt>
                <c:pt idx="10982">
                  <c:v>2416.9921899999999</c:v>
                </c:pt>
                <c:pt idx="10983">
                  <c:v>2414.55078</c:v>
                </c:pt>
                <c:pt idx="10984">
                  <c:v>2414.55078</c:v>
                </c:pt>
                <c:pt idx="10985">
                  <c:v>2416.9921899999999</c:v>
                </c:pt>
                <c:pt idx="10986">
                  <c:v>2416.9921899999999</c:v>
                </c:pt>
                <c:pt idx="10987">
                  <c:v>2416.9921899999999</c:v>
                </c:pt>
                <c:pt idx="10988">
                  <c:v>2414.55078</c:v>
                </c:pt>
                <c:pt idx="10989">
                  <c:v>2416.9921899999999</c:v>
                </c:pt>
                <c:pt idx="10990">
                  <c:v>2414.55078</c:v>
                </c:pt>
                <c:pt idx="10991">
                  <c:v>2414.55078</c:v>
                </c:pt>
                <c:pt idx="10992">
                  <c:v>2416.9921899999999</c:v>
                </c:pt>
                <c:pt idx="10993">
                  <c:v>2414.55078</c:v>
                </c:pt>
                <c:pt idx="10994">
                  <c:v>2416.9921899999999</c:v>
                </c:pt>
                <c:pt idx="10995">
                  <c:v>2416.9921899999999</c:v>
                </c:pt>
                <c:pt idx="10996">
                  <c:v>2416.9921899999999</c:v>
                </c:pt>
                <c:pt idx="10997">
                  <c:v>2414.55078</c:v>
                </c:pt>
                <c:pt idx="10998">
                  <c:v>2416.9921899999999</c:v>
                </c:pt>
                <c:pt idx="10999">
                  <c:v>2414.55078</c:v>
                </c:pt>
                <c:pt idx="11000">
                  <c:v>2416.9921899999999</c:v>
                </c:pt>
                <c:pt idx="11001">
                  <c:v>2416.9921899999999</c:v>
                </c:pt>
                <c:pt idx="11002">
                  <c:v>2416.9921899999999</c:v>
                </c:pt>
                <c:pt idx="11003">
                  <c:v>2414.55078</c:v>
                </c:pt>
                <c:pt idx="11004">
                  <c:v>2414.55078</c:v>
                </c:pt>
                <c:pt idx="11005">
                  <c:v>2414.55078</c:v>
                </c:pt>
                <c:pt idx="11006">
                  <c:v>2414.55078</c:v>
                </c:pt>
                <c:pt idx="11007">
                  <c:v>2414.55078</c:v>
                </c:pt>
                <c:pt idx="11008">
                  <c:v>2416.9921899999999</c:v>
                </c:pt>
                <c:pt idx="11009">
                  <c:v>2416.9921899999999</c:v>
                </c:pt>
                <c:pt idx="11010">
                  <c:v>2414.55078</c:v>
                </c:pt>
                <c:pt idx="11011">
                  <c:v>2416.9921899999999</c:v>
                </c:pt>
                <c:pt idx="11012">
                  <c:v>2416.9921899999999</c:v>
                </c:pt>
                <c:pt idx="11013">
                  <c:v>2414.55078</c:v>
                </c:pt>
                <c:pt idx="11014">
                  <c:v>2414.55078</c:v>
                </c:pt>
                <c:pt idx="11015">
                  <c:v>2414.55078</c:v>
                </c:pt>
                <c:pt idx="11016">
                  <c:v>2416.9921899999999</c:v>
                </c:pt>
                <c:pt idx="11017">
                  <c:v>2414.55078</c:v>
                </c:pt>
                <c:pt idx="11018">
                  <c:v>2416.9921899999999</c:v>
                </c:pt>
                <c:pt idx="11019">
                  <c:v>2414.55078</c:v>
                </c:pt>
                <c:pt idx="11020">
                  <c:v>2414.55078</c:v>
                </c:pt>
                <c:pt idx="11021">
                  <c:v>2416.9921899999999</c:v>
                </c:pt>
                <c:pt idx="11022">
                  <c:v>2416.9921899999999</c:v>
                </c:pt>
                <c:pt idx="11023">
                  <c:v>2416.9921899999999</c:v>
                </c:pt>
                <c:pt idx="11024">
                  <c:v>2416.9921899999999</c:v>
                </c:pt>
                <c:pt idx="11025">
                  <c:v>2414.55078</c:v>
                </c:pt>
                <c:pt idx="11026">
                  <c:v>2414.55078</c:v>
                </c:pt>
                <c:pt idx="11027">
                  <c:v>2416.9921899999999</c:v>
                </c:pt>
                <c:pt idx="11028">
                  <c:v>2414.55078</c:v>
                </c:pt>
                <c:pt idx="11029">
                  <c:v>2416.9921899999999</c:v>
                </c:pt>
                <c:pt idx="11030">
                  <c:v>2416.9921899999999</c:v>
                </c:pt>
                <c:pt idx="11031">
                  <c:v>2414.55078</c:v>
                </c:pt>
                <c:pt idx="11032">
                  <c:v>2414.55078</c:v>
                </c:pt>
                <c:pt idx="11033">
                  <c:v>2414.55078</c:v>
                </c:pt>
                <c:pt idx="11034">
                  <c:v>2416.9921899999999</c:v>
                </c:pt>
                <c:pt idx="11035">
                  <c:v>2414.55078</c:v>
                </c:pt>
                <c:pt idx="11036">
                  <c:v>2414.55078</c:v>
                </c:pt>
                <c:pt idx="11037">
                  <c:v>2416.9921899999999</c:v>
                </c:pt>
                <c:pt idx="11038">
                  <c:v>2414.55078</c:v>
                </c:pt>
                <c:pt idx="11039">
                  <c:v>2416.9921899999999</c:v>
                </c:pt>
                <c:pt idx="11040">
                  <c:v>2414.55078</c:v>
                </c:pt>
                <c:pt idx="11041">
                  <c:v>2414.55078</c:v>
                </c:pt>
                <c:pt idx="11042">
                  <c:v>2416.9921899999999</c:v>
                </c:pt>
                <c:pt idx="11043">
                  <c:v>2414.55078</c:v>
                </c:pt>
                <c:pt idx="11044">
                  <c:v>2414.55078</c:v>
                </c:pt>
                <c:pt idx="11045">
                  <c:v>2414.55078</c:v>
                </c:pt>
                <c:pt idx="11046">
                  <c:v>2414.55078</c:v>
                </c:pt>
                <c:pt idx="11047">
                  <c:v>2416.9921899999999</c:v>
                </c:pt>
                <c:pt idx="11048">
                  <c:v>2414.55078</c:v>
                </c:pt>
                <c:pt idx="11049">
                  <c:v>2414.55078</c:v>
                </c:pt>
                <c:pt idx="11050">
                  <c:v>2414.55078</c:v>
                </c:pt>
                <c:pt idx="11051">
                  <c:v>2414.55078</c:v>
                </c:pt>
                <c:pt idx="11052">
                  <c:v>2416.9921899999999</c:v>
                </c:pt>
                <c:pt idx="11053">
                  <c:v>2416.9921899999999</c:v>
                </c:pt>
                <c:pt idx="11054">
                  <c:v>2416.9921899999999</c:v>
                </c:pt>
                <c:pt idx="11055">
                  <c:v>2414.55078</c:v>
                </c:pt>
                <c:pt idx="11056">
                  <c:v>2414.55078</c:v>
                </c:pt>
                <c:pt idx="11057">
                  <c:v>2416.9921899999999</c:v>
                </c:pt>
                <c:pt idx="11058">
                  <c:v>2416.9921899999999</c:v>
                </c:pt>
                <c:pt idx="11059">
                  <c:v>2416.9921899999999</c:v>
                </c:pt>
                <c:pt idx="11060">
                  <c:v>2416.9921899999999</c:v>
                </c:pt>
                <c:pt idx="11061">
                  <c:v>2414.55078</c:v>
                </c:pt>
                <c:pt idx="11062">
                  <c:v>2414.55078</c:v>
                </c:pt>
                <c:pt idx="11063">
                  <c:v>2414.55078</c:v>
                </c:pt>
                <c:pt idx="11064">
                  <c:v>2414.55078</c:v>
                </c:pt>
                <c:pt idx="11065">
                  <c:v>2414.55078</c:v>
                </c:pt>
                <c:pt idx="11066">
                  <c:v>2416.9921899999999</c:v>
                </c:pt>
                <c:pt idx="11067">
                  <c:v>2414.55078</c:v>
                </c:pt>
                <c:pt idx="11068">
                  <c:v>2414.55078</c:v>
                </c:pt>
                <c:pt idx="11069">
                  <c:v>2414.55078</c:v>
                </c:pt>
                <c:pt idx="11070">
                  <c:v>2416.9921899999999</c:v>
                </c:pt>
                <c:pt idx="11071">
                  <c:v>2414.55078</c:v>
                </c:pt>
                <c:pt idx="11072">
                  <c:v>2414.55078</c:v>
                </c:pt>
                <c:pt idx="11073">
                  <c:v>2414.55078</c:v>
                </c:pt>
                <c:pt idx="11074">
                  <c:v>2414.55078</c:v>
                </c:pt>
                <c:pt idx="11075">
                  <c:v>2416.9921899999999</c:v>
                </c:pt>
                <c:pt idx="11076">
                  <c:v>2416.9921899999999</c:v>
                </c:pt>
                <c:pt idx="11077">
                  <c:v>2416.9921899999999</c:v>
                </c:pt>
                <c:pt idx="11078">
                  <c:v>2414.55078</c:v>
                </c:pt>
                <c:pt idx="11079">
                  <c:v>2416.9921899999999</c:v>
                </c:pt>
                <c:pt idx="11080">
                  <c:v>2416.9921899999999</c:v>
                </c:pt>
                <c:pt idx="11081">
                  <c:v>2414.55078</c:v>
                </c:pt>
                <c:pt idx="11082">
                  <c:v>2414.55078</c:v>
                </c:pt>
                <c:pt idx="11083">
                  <c:v>2414.55078</c:v>
                </c:pt>
                <c:pt idx="11084">
                  <c:v>2416.9921899999999</c:v>
                </c:pt>
                <c:pt idx="11085">
                  <c:v>2414.55078</c:v>
                </c:pt>
                <c:pt idx="11086">
                  <c:v>2414.55078</c:v>
                </c:pt>
                <c:pt idx="11087">
                  <c:v>2416.9921899999999</c:v>
                </c:pt>
                <c:pt idx="11088">
                  <c:v>2414.55078</c:v>
                </c:pt>
                <c:pt idx="11089">
                  <c:v>2416.9921899999999</c:v>
                </c:pt>
                <c:pt idx="11090">
                  <c:v>2414.55078</c:v>
                </c:pt>
                <c:pt idx="11091">
                  <c:v>2414.55078</c:v>
                </c:pt>
                <c:pt idx="11092">
                  <c:v>2416.9921899999999</c:v>
                </c:pt>
                <c:pt idx="11093">
                  <c:v>2416.9921899999999</c:v>
                </c:pt>
                <c:pt idx="11094">
                  <c:v>2416.9921899999999</c:v>
                </c:pt>
                <c:pt idx="11095">
                  <c:v>2414.55078</c:v>
                </c:pt>
                <c:pt idx="11096">
                  <c:v>2414.55078</c:v>
                </c:pt>
                <c:pt idx="11097">
                  <c:v>2416.9921899999999</c:v>
                </c:pt>
                <c:pt idx="11098">
                  <c:v>2414.55078</c:v>
                </c:pt>
                <c:pt idx="11099">
                  <c:v>2414.55078</c:v>
                </c:pt>
                <c:pt idx="11100">
                  <c:v>2414.55078</c:v>
                </c:pt>
                <c:pt idx="11101">
                  <c:v>2414.55078</c:v>
                </c:pt>
                <c:pt idx="11102">
                  <c:v>2414.55078</c:v>
                </c:pt>
                <c:pt idx="11103">
                  <c:v>2414.55078</c:v>
                </c:pt>
                <c:pt idx="11104">
                  <c:v>2414.55078</c:v>
                </c:pt>
                <c:pt idx="11105">
                  <c:v>2414.55078</c:v>
                </c:pt>
                <c:pt idx="11106">
                  <c:v>2414.55078</c:v>
                </c:pt>
                <c:pt idx="11107">
                  <c:v>2414.55078</c:v>
                </c:pt>
                <c:pt idx="11108">
                  <c:v>2414.55078</c:v>
                </c:pt>
                <c:pt idx="11109">
                  <c:v>2416.9921899999999</c:v>
                </c:pt>
                <c:pt idx="11110">
                  <c:v>2414.55078</c:v>
                </c:pt>
                <c:pt idx="11111">
                  <c:v>2414.55078</c:v>
                </c:pt>
                <c:pt idx="11112">
                  <c:v>2416.9921899999999</c:v>
                </c:pt>
                <c:pt idx="11113">
                  <c:v>2414.55078</c:v>
                </c:pt>
                <c:pt idx="11114">
                  <c:v>2414.55078</c:v>
                </c:pt>
                <c:pt idx="11115">
                  <c:v>2414.55078</c:v>
                </c:pt>
                <c:pt idx="11116">
                  <c:v>2414.55078</c:v>
                </c:pt>
                <c:pt idx="11117">
                  <c:v>2416.9921899999999</c:v>
                </c:pt>
                <c:pt idx="11118">
                  <c:v>2414.55078</c:v>
                </c:pt>
                <c:pt idx="11119">
                  <c:v>2414.55078</c:v>
                </c:pt>
                <c:pt idx="11120">
                  <c:v>2414.55078</c:v>
                </c:pt>
                <c:pt idx="11121">
                  <c:v>2414.55078</c:v>
                </c:pt>
                <c:pt idx="11122">
                  <c:v>2416.9921899999999</c:v>
                </c:pt>
                <c:pt idx="11123">
                  <c:v>2414.55078</c:v>
                </c:pt>
                <c:pt idx="11124">
                  <c:v>2414.55078</c:v>
                </c:pt>
                <c:pt idx="11125">
                  <c:v>2414.55078</c:v>
                </c:pt>
                <c:pt idx="11126">
                  <c:v>2416.9921899999999</c:v>
                </c:pt>
                <c:pt idx="11127">
                  <c:v>2414.55078</c:v>
                </c:pt>
                <c:pt idx="11128">
                  <c:v>2416.9921899999999</c:v>
                </c:pt>
                <c:pt idx="11129">
                  <c:v>2414.55078</c:v>
                </c:pt>
                <c:pt idx="11130">
                  <c:v>2414.55078</c:v>
                </c:pt>
                <c:pt idx="11131">
                  <c:v>2416.9921899999999</c:v>
                </c:pt>
                <c:pt idx="11132">
                  <c:v>2414.55078</c:v>
                </c:pt>
                <c:pt idx="11133">
                  <c:v>2416.9921899999999</c:v>
                </c:pt>
                <c:pt idx="11134">
                  <c:v>2416.9921899999999</c:v>
                </c:pt>
                <c:pt idx="11135">
                  <c:v>2414.55078</c:v>
                </c:pt>
                <c:pt idx="11136">
                  <c:v>2414.55078</c:v>
                </c:pt>
                <c:pt idx="11137">
                  <c:v>2416.9921899999999</c:v>
                </c:pt>
                <c:pt idx="11138">
                  <c:v>2414.55078</c:v>
                </c:pt>
                <c:pt idx="11139">
                  <c:v>2414.55078</c:v>
                </c:pt>
                <c:pt idx="11140">
                  <c:v>2414.55078</c:v>
                </c:pt>
                <c:pt idx="11141">
                  <c:v>2414.55078</c:v>
                </c:pt>
                <c:pt idx="11142">
                  <c:v>2416.9921899999999</c:v>
                </c:pt>
                <c:pt idx="11143">
                  <c:v>2414.55078</c:v>
                </c:pt>
                <c:pt idx="11144">
                  <c:v>2414.55078</c:v>
                </c:pt>
                <c:pt idx="11145">
                  <c:v>2414.55078</c:v>
                </c:pt>
                <c:pt idx="11146">
                  <c:v>2414.55078</c:v>
                </c:pt>
                <c:pt idx="11147">
                  <c:v>2416.9921899999999</c:v>
                </c:pt>
                <c:pt idx="11148">
                  <c:v>2414.55078</c:v>
                </c:pt>
                <c:pt idx="11149">
                  <c:v>2414.55078</c:v>
                </c:pt>
                <c:pt idx="11150">
                  <c:v>2416.9921899999999</c:v>
                </c:pt>
                <c:pt idx="11151">
                  <c:v>2416.9921899999999</c:v>
                </c:pt>
                <c:pt idx="11152">
                  <c:v>2414.55078</c:v>
                </c:pt>
                <c:pt idx="11153">
                  <c:v>2414.55078</c:v>
                </c:pt>
                <c:pt idx="11154">
                  <c:v>2416.9921899999999</c:v>
                </c:pt>
                <c:pt idx="11155">
                  <c:v>2414.55078</c:v>
                </c:pt>
                <c:pt idx="11156">
                  <c:v>2414.55078</c:v>
                </c:pt>
                <c:pt idx="11157">
                  <c:v>2414.55078</c:v>
                </c:pt>
                <c:pt idx="11158">
                  <c:v>2416.9921899999999</c:v>
                </c:pt>
                <c:pt idx="11159">
                  <c:v>2416.9921899999999</c:v>
                </c:pt>
                <c:pt idx="11160">
                  <c:v>2414.55078</c:v>
                </c:pt>
                <c:pt idx="11161">
                  <c:v>2414.55078</c:v>
                </c:pt>
                <c:pt idx="11162">
                  <c:v>2414.55078</c:v>
                </c:pt>
                <c:pt idx="11163">
                  <c:v>2414.55078</c:v>
                </c:pt>
                <c:pt idx="11164">
                  <c:v>2414.55078</c:v>
                </c:pt>
                <c:pt idx="11165">
                  <c:v>2414.55078</c:v>
                </c:pt>
                <c:pt idx="11166">
                  <c:v>2414.55078</c:v>
                </c:pt>
                <c:pt idx="11167">
                  <c:v>2416.9921899999999</c:v>
                </c:pt>
                <c:pt idx="11168">
                  <c:v>2414.55078</c:v>
                </c:pt>
                <c:pt idx="11169">
                  <c:v>2416.9921899999999</c:v>
                </c:pt>
                <c:pt idx="11170">
                  <c:v>2414.55078</c:v>
                </c:pt>
                <c:pt idx="11171">
                  <c:v>2416.9921899999999</c:v>
                </c:pt>
                <c:pt idx="11172">
                  <c:v>2416.9921899999999</c:v>
                </c:pt>
                <c:pt idx="11173">
                  <c:v>2414.55078</c:v>
                </c:pt>
                <c:pt idx="11174">
                  <c:v>2416.9921899999999</c:v>
                </c:pt>
                <c:pt idx="11175">
                  <c:v>2416.9921899999999</c:v>
                </c:pt>
                <c:pt idx="11176">
                  <c:v>2414.55078</c:v>
                </c:pt>
                <c:pt idx="11177">
                  <c:v>2414.55078</c:v>
                </c:pt>
                <c:pt idx="11178">
                  <c:v>2414.55078</c:v>
                </c:pt>
                <c:pt idx="11179">
                  <c:v>2414.55078</c:v>
                </c:pt>
                <c:pt idx="11180">
                  <c:v>2414.55078</c:v>
                </c:pt>
                <c:pt idx="11181">
                  <c:v>2416.9921899999999</c:v>
                </c:pt>
                <c:pt idx="11182">
                  <c:v>2416.9921899999999</c:v>
                </c:pt>
                <c:pt idx="11183">
                  <c:v>2414.55078</c:v>
                </c:pt>
                <c:pt idx="11184">
                  <c:v>2414.55078</c:v>
                </c:pt>
                <c:pt idx="11185">
                  <c:v>2414.55078</c:v>
                </c:pt>
                <c:pt idx="11186">
                  <c:v>2414.55078</c:v>
                </c:pt>
                <c:pt idx="11187">
                  <c:v>2414.55078</c:v>
                </c:pt>
                <c:pt idx="11188">
                  <c:v>2416.9921899999999</c:v>
                </c:pt>
                <c:pt idx="11189">
                  <c:v>2414.55078</c:v>
                </c:pt>
                <c:pt idx="11190">
                  <c:v>2416.9921899999999</c:v>
                </c:pt>
                <c:pt idx="11191">
                  <c:v>2416.9921899999999</c:v>
                </c:pt>
                <c:pt idx="11192">
                  <c:v>2416.9921899999999</c:v>
                </c:pt>
                <c:pt idx="11193">
                  <c:v>2414.55078</c:v>
                </c:pt>
                <c:pt idx="11194">
                  <c:v>2414.55078</c:v>
                </c:pt>
                <c:pt idx="11195">
                  <c:v>2416.9921899999999</c:v>
                </c:pt>
                <c:pt idx="11196">
                  <c:v>2414.55078</c:v>
                </c:pt>
                <c:pt idx="11197">
                  <c:v>2414.55078</c:v>
                </c:pt>
                <c:pt idx="11198">
                  <c:v>2414.55078</c:v>
                </c:pt>
                <c:pt idx="11199">
                  <c:v>2414.55078</c:v>
                </c:pt>
                <c:pt idx="11200">
                  <c:v>2414.55078</c:v>
                </c:pt>
                <c:pt idx="11201">
                  <c:v>2416.9921899999999</c:v>
                </c:pt>
                <c:pt idx="11202">
                  <c:v>2414.55078</c:v>
                </c:pt>
                <c:pt idx="11203">
                  <c:v>2416.9921899999999</c:v>
                </c:pt>
                <c:pt idx="11204">
                  <c:v>2414.55078</c:v>
                </c:pt>
                <c:pt idx="11205">
                  <c:v>2414.55078</c:v>
                </c:pt>
                <c:pt idx="11206">
                  <c:v>2414.55078</c:v>
                </c:pt>
                <c:pt idx="11207">
                  <c:v>2414.55078</c:v>
                </c:pt>
                <c:pt idx="11208">
                  <c:v>2416.9921899999999</c:v>
                </c:pt>
                <c:pt idx="11209">
                  <c:v>2414.55078</c:v>
                </c:pt>
                <c:pt idx="11210">
                  <c:v>2414.55078</c:v>
                </c:pt>
                <c:pt idx="11211">
                  <c:v>2414.55078</c:v>
                </c:pt>
                <c:pt idx="11212">
                  <c:v>2414.55078</c:v>
                </c:pt>
                <c:pt idx="11213">
                  <c:v>2414.55078</c:v>
                </c:pt>
                <c:pt idx="11214">
                  <c:v>2416.9921899999999</c:v>
                </c:pt>
                <c:pt idx="11215">
                  <c:v>2416.9921899999999</c:v>
                </c:pt>
                <c:pt idx="11216">
                  <c:v>2416.9921899999999</c:v>
                </c:pt>
                <c:pt idx="11217">
                  <c:v>2414.55078</c:v>
                </c:pt>
                <c:pt idx="11218">
                  <c:v>2416.9921899999999</c:v>
                </c:pt>
                <c:pt idx="11219">
                  <c:v>2414.55078</c:v>
                </c:pt>
                <c:pt idx="11220">
                  <c:v>2414.55078</c:v>
                </c:pt>
                <c:pt idx="11221">
                  <c:v>2414.55078</c:v>
                </c:pt>
                <c:pt idx="11222">
                  <c:v>2414.55078</c:v>
                </c:pt>
                <c:pt idx="11223">
                  <c:v>2414.55078</c:v>
                </c:pt>
                <c:pt idx="11224">
                  <c:v>2416.9921899999999</c:v>
                </c:pt>
                <c:pt idx="11225">
                  <c:v>2414.55078</c:v>
                </c:pt>
                <c:pt idx="11226">
                  <c:v>2416.9921899999999</c:v>
                </c:pt>
                <c:pt idx="11227">
                  <c:v>2416.9921899999999</c:v>
                </c:pt>
                <c:pt idx="11228">
                  <c:v>2416.9921899999999</c:v>
                </c:pt>
                <c:pt idx="11229">
                  <c:v>2414.55078</c:v>
                </c:pt>
                <c:pt idx="11230">
                  <c:v>2414.55078</c:v>
                </c:pt>
                <c:pt idx="11231">
                  <c:v>2416.9921899999999</c:v>
                </c:pt>
                <c:pt idx="11232">
                  <c:v>2414.55078</c:v>
                </c:pt>
                <c:pt idx="11233">
                  <c:v>2416.9921899999999</c:v>
                </c:pt>
                <c:pt idx="11234">
                  <c:v>2414.55078</c:v>
                </c:pt>
                <c:pt idx="11235">
                  <c:v>2414.55078</c:v>
                </c:pt>
                <c:pt idx="11236">
                  <c:v>2414.55078</c:v>
                </c:pt>
                <c:pt idx="11237">
                  <c:v>2416.9921899999999</c:v>
                </c:pt>
                <c:pt idx="11238">
                  <c:v>2414.55078</c:v>
                </c:pt>
                <c:pt idx="11239">
                  <c:v>2414.55078</c:v>
                </c:pt>
                <c:pt idx="11240">
                  <c:v>2414.55078</c:v>
                </c:pt>
                <c:pt idx="11241">
                  <c:v>2414.55078</c:v>
                </c:pt>
                <c:pt idx="11242">
                  <c:v>2416.9921899999999</c:v>
                </c:pt>
                <c:pt idx="11243">
                  <c:v>2414.55078</c:v>
                </c:pt>
                <c:pt idx="11244">
                  <c:v>2414.55078</c:v>
                </c:pt>
                <c:pt idx="11245">
                  <c:v>2414.55078</c:v>
                </c:pt>
                <c:pt idx="11246">
                  <c:v>2414.55078</c:v>
                </c:pt>
                <c:pt idx="11247">
                  <c:v>2414.55078</c:v>
                </c:pt>
                <c:pt idx="11248">
                  <c:v>2416.9921899999999</c:v>
                </c:pt>
                <c:pt idx="11249">
                  <c:v>2414.55078</c:v>
                </c:pt>
                <c:pt idx="11250">
                  <c:v>2414.55078</c:v>
                </c:pt>
                <c:pt idx="11251">
                  <c:v>2414.55078</c:v>
                </c:pt>
                <c:pt idx="11252">
                  <c:v>2416.9921899999999</c:v>
                </c:pt>
                <c:pt idx="11253">
                  <c:v>2416.9921899999999</c:v>
                </c:pt>
                <c:pt idx="11254">
                  <c:v>2416.9921899999999</c:v>
                </c:pt>
                <c:pt idx="11255">
                  <c:v>2414.55078</c:v>
                </c:pt>
                <c:pt idx="11256">
                  <c:v>2414.55078</c:v>
                </c:pt>
                <c:pt idx="11257">
                  <c:v>2416.9921899999999</c:v>
                </c:pt>
                <c:pt idx="11258">
                  <c:v>2416.9921899999999</c:v>
                </c:pt>
                <c:pt idx="11259">
                  <c:v>2414.55078</c:v>
                </c:pt>
                <c:pt idx="11260">
                  <c:v>2414.55078</c:v>
                </c:pt>
                <c:pt idx="11261">
                  <c:v>2414.55078</c:v>
                </c:pt>
                <c:pt idx="11262">
                  <c:v>2414.55078</c:v>
                </c:pt>
                <c:pt idx="11263">
                  <c:v>2414.55078</c:v>
                </c:pt>
                <c:pt idx="11264">
                  <c:v>2414.55078</c:v>
                </c:pt>
                <c:pt idx="11265">
                  <c:v>2414.55078</c:v>
                </c:pt>
                <c:pt idx="11266">
                  <c:v>2414.55078</c:v>
                </c:pt>
                <c:pt idx="11267">
                  <c:v>2416.9921899999999</c:v>
                </c:pt>
                <c:pt idx="11268">
                  <c:v>2416.9921899999999</c:v>
                </c:pt>
                <c:pt idx="11269">
                  <c:v>2414.55078</c:v>
                </c:pt>
                <c:pt idx="11270">
                  <c:v>2416.9921899999999</c:v>
                </c:pt>
                <c:pt idx="11271">
                  <c:v>2414.55078</c:v>
                </c:pt>
                <c:pt idx="11272">
                  <c:v>2416.9921899999999</c:v>
                </c:pt>
                <c:pt idx="11273">
                  <c:v>2414.55078</c:v>
                </c:pt>
                <c:pt idx="11274">
                  <c:v>2416.9921899999999</c:v>
                </c:pt>
                <c:pt idx="11275">
                  <c:v>2414.55078</c:v>
                </c:pt>
                <c:pt idx="11276">
                  <c:v>2416.9921899999999</c:v>
                </c:pt>
                <c:pt idx="11277">
                  <c:v>2414.55078</c:v>
                </c:pt>
                <c:pt idx="11278">
                  <c:v>2414.55078</c:v>
                </c:pt>
                <c:pt idx="11279">
                  <c:v>2414.55078</c:v>
                </c:pt>
                <c:pt idx="11280">
                  <c:v>2414.55078</c:v>
                </c:pt>
                <c:pt idx="11281">
                  <c:v>2414.55078</c:v>
                </c:pt>
                <c:pt idx="11282">
                  <c:v>2414.55078</c:v>
                </c:pt>
                <c:pt idx="11283">
                  <c:v>2414.55078</c:v>
                </c:pt>
                <c:pt idx="11284">
                  <c:v>2414.55078</c:v>
                </c:pt>
                <c:pt idx="11285">
                  <c:v>2414.55078</c:v>
                </c:pt>
                <c:pt idx="11286">
                  <c:v>2414.55078</c:v>
                </c:pt>
                <c:pt idx="11287">
                  <c:v>2414.55078</c:v>
                </c:pt>
                <c:pt idx="11288">
                  <c:v>2414.55078</c:v>
                </c:pt>
                <c:pt idx="11289">
                  <c:v>2416.9921899999999</c:v>
                </c:pt>
                <c:pt idx="11290">
                  <c:v>2414.55078</c:v>
                </c:pt>
                <c:pt idx="11291">
                  <c:v>2414.55078</c:v>
                </c:pt>
                <c:pt idx="11292">
                  <c:v>2416.9921899999999</c:v>
                </c:pt>
                <c:pt idx="11293">
                  <c:v>2414.55078</c:v>
                </c:pt>
                <c:pt idx="11294">
                  <c:v>2414.55078</c:v>
                </c:pt>
                <c:pt idx="11295">
                  <c:v>2416.9921899999999</c:v>
                </c:pt>
                <c:pt idx="11296">
                  <c:v>2414.55078</c:v>
                </c:pt>
                <c:pt idx="11297">
                  <c:v>2416.9921899999999</c:v>
                </c:pt>
                <c:pt idx="11298">
                  <c:v>2416.9921899999999</c:v>
                </c:pt>
                <c:pt idx="11299">
                  <c:v>2416.9921899999999</c:v>
                </c:pt>
                <c:pt idx="11300">
                  <c:v>2414.55078</c:v>
                </c:pt>
                <c:pt idx="11301">
                  <c:v>2414.55078</c:v>
                </c:pt>
                <c:pt idx="11302">
                  <c:v>2416.9921899999999</c:v>
                </c:pt>
                <c:pt idx="11303">
                  <c:v>2416.9921899999999</c:v>
                </c:pt>
                <c:pt idx="11304">
                  <c:v>2416.9921899999999</c:v>
                </c:pt>
                <c:pt idx="11305">
                  <c:v>2416.9921899999999</c:v>
                </c:pt>
                <c:pt idx="11306">
                  <c:v>2414.55078</c:v>
                </c:pt>
                <c:pt idx="11307">
                  <c:v>2414.55078</c:v>
                </c:pt>
                <c:pt idx="11308">
                  <c:v>2416.9921899999999</c:v>
                </c:pt>
                <c:pt idx="11309">
                  <c:v>2414.55078</c:v>
                </c:pt>
                <c:pt idx="11310">
                  <c:v>2414.55078</c:v>
                </c:pt>
                <c:pt idx="11311">
                  <c:v>2414.55078</c:v>
                </c:pt>
                <c:pt idx="11312">
                  <c:v>2416.9921899999999</c:v>
                </c:pt>
                <c:pt idx="11313">
                  <c:v>2414.55078</c:v>
                </c:pt>
                <c:pt idx="11314">
                  <c:v>2414.55078</c:v>
                </c:pt>
                <c:pt idx="11315">
                  <c:v>2414.55078</c:v>
                </c:pt>
                <c:pt idx="11316">
                  <c:v>2416.9921899999999</c:v>
                </c:pt>
                <c:pt idx="11317">
                  <c:v>2416.9921899999999</c:v>
                </c:pt>
                <c:pt idx="11318">
                  <c:v>2414.55078</c:v>
                </c:pt>
                <c:pt idx="11319">
                  <c:v>2414.55078</c:v>
                </c:pt>
                <c:pt idx="11320">
                  <c:v>2416.9921899999999</c:v>
                </c:pt>
                <c:pt idx="11321">
                  <c:v>2414.55078</c:v>
                </c:pt>
                <c:pt idx="11322">
                  <c:v>2416.9921899999999</c:v>
                </c:pt>
                <c:pt idx="11323">
                  <c:v>2414.55078</c:v>
                </c:pt>
                <c:pt idx="11324">
                  <c:v>2414.55078</c:v>
                </c:pt>
                <c:pt idx="11325">
                  <c:v>2416.9921899999999</c:v>
                </c:pt>
                <c:pt idx="11326">
                  <c:v>2414.55078</c:v>
                </c:pt>
                <c:pt idx="11327">
                  <c:v>2414.55078</c:v>
                </c:pt>
                <c:pt idx="11328">
                  <c:v>2416.9921899999999</c:v>
                </c:pt>
                <c:pt idx="11329">
                  <c:v>2414.55078</c:v>
                </c:pt>
                <c:pt idx="11330">
                  <c:v>2414.55078</c:v>
                </c:pt>
                <c:pt idx="11331">
                  <c:v>2416.9921899999999</c:v>
                </c:pt>
                <c:pt idx="11332">
                  <c:v>2414.55078</c:v>
                </c:pt>
                <c:pt idx="11333">
                  <c:v>2414.55078</c:v>
                </c:pt>
                <c:pt idx="11334">
                  <c:v>2416.9921899999999</c:v>
                </c:pt>
                <c:pt idx="11335">
                  <c:v>2416.9921899999999</c:v>
                </c:pt>
                <c:pt idx="11336">
                  <c:v>2414.55078</c:v>
                </c:pt>
                <c:pt idx="11337">
                  <c:v>2416.9921899999999</c:v>
                </c:pt>
                <c:pt idx="11338">
                  <c:v>2414.55078</c:v>
                </c:pt>
                <c:pt idx="11339">
                  <c:v>2414.55078</c:v>
                </c:pt>
                <c:pt idx="11340">
                  <c:v>2416.9921899999999</c:v>
                </c:pt>
                <c:pt idx="11341">
                  <c:v>2414.55078</c:v>
                </c:pt>
                <c:pt idx="11342">
                  <c:v>2414.55078</c:v>
                </c:pt>
                <c:pt idx="11343">
                  <c:v>2414.55078</c:v>
                </c:pt>
                <c:pt idx="11344">
                  <c:v>2414.55078</c:v>
                </c:pt>
                <c:pt idx="11345">
                  <c:v>2416.9921899999999</c:v>
                </c:pt>
                <c:pt idx="11346">
                  <c:v>2414.55078</c:v>
                </c:pt>
                <c:pt idx="11347">
                  <c:v>2414.55078</c:v>
                </c:pt>
                <c:pt idx="11348">
                  <c:v>2414.55078</c:v>
                </c:pt>
                <c:pt idx="11349">
                  <c:v>2414.55078</c:v>
                </c:pt>
                <c:pt idx="11350">
                  <c:v>2414.55078</c:v>
                </c:pt>
                <c:pt idx="11351">
                  <c:v>2414.55078</c:v>
                </c:pt>
                <c:pt idx="11352">
                  <c:v>2414.55078</c:v>
                </c:pt>
                <c:pt idx="11353">
                  <c:v>2416.9921899999999</c:v>
                </c:pt>
                <c:pt idx="11354">
                  <c:v>2414.55078</c:v>
                </c:pt>
                <c:pt idx="11355">
                  <c:v>2414.55078</c:v>
                </c:pt>
                <c:pt idx="11356">
                  <c:v>2416.9921899999999</c:v>
                </c:pt>
                <c:pt idx="11357">
                  <c:v>2414.55078</c:v>
                </c:pt>
                <c:pt idx="11358">
                  <c:v>2414.55078</c:v>
                </c:pt>
                <c:pt idx="11359">
                  <c:v>2414.55078</c:v>
                </c:pt>
                <c:pt idx="11360">
                  <c:v>2414.55078</c:v>
                </c:pt>
                <c:pt idx="11361">
                  <c:v>2416.9921899999999</c:v>
                </c:pt>
                <c:pt idx="11362">
                  <c:v>2414.55078</c:v>
                </c:pt>
                <c:pt idx="11363">
                  <c:v>2414.55078</c:v>
                </c:pt>
                <c:pt idx="11364">
                  <c:v>2414.55078</c:v>
                </c:pt>
                <c:pt idx="11365">
                  <c:v>2414.55078</c:v>
                </c:pt>
                <c:pt idx="11366">
                  <c:v>2414.55078</c:v>
                </c:pt>
                <c:pt idx="11367">
                  <c:v>2414.55078</c:v>
                </c:pt>
                <c:pt idx="11368">
                  <c:v>2416.9921899999999</c:v>
                </c:pt>
                <c:pt idx="11369">
                  <c:v>2416.9921899999999</c:v>
                </c:pt>
                <c:pt idx="11370">
                  <c:v>2414.55078</c:v>
                </c:pt>
                <c:pt idx="11371">
                  <c:v>2416.9921899999999</c:v>
                </c:pt>
                <c:pt idx="11372">
                  <c:v>2414.55078</c:v>
                </c:pt>
                <c:pt idx="11373">
                  <c:v>2416.9921899999999</c:v>
                </c:pt>
                <c:pt idx="11374">
                  <c:v>2416.9921899999999</c:v>
                </c:pt>
                <c:pt idx="11375">
                  <c:v>2414.55078</c:v>
                </c:pt>
                <c:pt idx="11376">
                  <c:v>2414.55078</c:v>
                </c:pt>
                <c:pt idx="11377">
                  <c:v>2414.55078</c:v>
                </c:pt>
                <c:pt idx="11378">
                  <c:v>2416.9921899999999</c:v>
                </c:pt>
                <c:pt idx="11379">
                  <c:v>2414.55078</c:v>
                </c:pt>
                <c:pt idx="11380">
                  <c:v>2414.55078</c:v>
                </c:pt>
                <c:pt idx="11381">
                  <c:v>2414.55078</c:v>
                </c:pt>
                <c:pt idx="11382">
                  <c:v>2414.55078</c:v>
                </c:pt>
                <c:pt idx="11383">
                  <c:v>2414.55078</c:v>
                </c:pt>
                <c:pt idx="11384">
                  <c:v>2416.9921899999999</c:v>
                </c:pt>
                <c:pt idx="11385">
                  <c:v>2414.55078</c:v>
                </c:pt>
                <c:pt idx="11386">
                  <c:v>2414.55078</c:v>
                </c:pt>
                <c:pt idx="11387">
                  <c:v>2414.55078</c:v>
                </c:pt>
                <c:pt idx="11388">
                  <c:v>2414.55078</c:v>
                </c:pt>
                <c:pt idx="11389">
                  <c:v>2414.55078</c:v>
                </c:pt>
                <c:pt idx="11390">
                  <c:v>2414.55078</c:v>
                </c:pt>
                <c:pt idx="11391">
                  <c:v>2416.9921899999999</c:v>
                </c:pt>
                <c:pt idx="11392">
                  <c:v>2414.55078</c:v>
                </c:pt>
                <c:pt idx="11393">
                  <c:v>2414.55078</c:v>
                </c:pt>
                <c:pt idx="11394">
                  <c:v>2414.55078</c:v>
                </c:pt>
                <c:pt idx="11395">
                  <c:v>2414.55078</c:v>
                </c:pt>
                <c:pt idx="11396">
                  <c:v>2414.55078</c:v>
                </c:pt>
                <c:pt idx="11397">
                  <c:v>2414.55078</c:v>
                </c:pt>
                <c:pt idx="11398">
                  <c:v>2414.55078</c:v>
                </c:pt>
                <c:pt idx="11399">
                  <c:v>2414.55078</c:v>
                </c:pt>
                <c:pt idx="11400">
                  <c:v>2414.55078</c:v>
                </c:pt>
                <c:pt idx="11401">
                  <c:v>2414.55078</c:v>
                </c:pt>
                <c:pt idx="11402">
                  <c:v>2414.55078</c:v>
                </c:pt>
                <c:pt idx="11403">
                  <c:v>2416.9921899999999</c:v>
                </c:pt>
                <c:pt idx="11404">
                  <c:v>2414.55078</c:v>
                </c:pt>
                <c:pt idx="11405">
                  <c:v>2414.55078</c:v>
                </c:pt>
                <c:pt idx="11406">
                  <c:v>2416.9921899999999</c:v>
                </c:pt>
                <c:pt idx="11407">
                  <c:v>2414.55078</c:v>
                </c:pt>
                <c:pt idx="11408">
                  <c:v>2414.55078</c:v>
                </c:pt>
                <c:pt idx="11409">
                  <c:v>2414.55078</c:v>
                </c:pt>
                <c:pt idx="11410">
                  <c:v>2414.55078</c:v>
                </c:pt>
                <c:pt idx="11411">
                  <c:v>2414.55078</c:v>
                </c:pt>
                <c:pt idx="11412">
                  <c:v>2414.55078</c:v>
                </c:pt>
                <c:pt idx="11413">
                  <c:v>2414.55078</c:v>
                </c:pt>
                <c:pt idx="11414">
                  <c:v>2414.55078</c:v>
                </c:pt>
                <c:pt idx="11415">
                  <c:v>2416.9921899999999</c:v>
                </c:pt>
                <c:pt idx="11416">
                  <c:v>2414.55078</c:v>
                </c:pt>
                <c:pt idx="11417">
                  <c:v>2414.55078</c:v>
                </c:pt>
                <c:pt idx="11418">
                  <c:v>2416.9921899999999</c:v>
                </c:pt>
                <c:pt idx="11419">
                  <c:v>2414.55078</c:v>
                </c:pt>
                <c:pt idx="11420">
                  <c:v>2414.55078</c:v>
                </c:pt>
                <c:pt idx="11421">
                  <c:v>2416.9921899999999</c:v>
                </c:pt>
                <c:pt idx="11422">
                  <c:v>2416.9921899999999</c:v>
                </c:pt>
                <c:pt idx="11423">
                  <c:v>2414.55078</c:v>
                </c:pt>
                <c:pt idx="11424">
                  <c:v>2416.9921899999999</c:v>
                </c:pt>
                <c:pt idx="11425">
                  <c:v>2414.55078</c:v>
                </c:pt>
                <c:pt idx="11426">
                  <c:v>2416.9921899999999</c:v>
                </c:pt>
                <c:pt idx="11427">
                  <c:v>2414.55078</c:v>
                </c:pt>
                <c:pt idx="11428">
                  <c:v>2414.55078</c:v>
                </c:pt>
                <c:pt idx="11429">
                  <c:v>2414.55078</c:v>
                </c:pt>
                <c:pt idx="11430">
                  <c:v>2416.9921899999999</c:v>
                </c:pt>
                <c:pt idx="11431">
                  <c:v>2414.55078</c:v>
                </c:pt>
                <c:pt idx="11432">
                  <c:v>2414.55078</c:v>
                </c:pt>
                <c:pt idx="11433">
                  <c:v>2416.9921899999999</c:v>
                </c:pt>
                <c:pt idx="11434">
                  <c:v>2414.55078</c:v>
                </c:pt>
                <c:pt idx="11435">
                  <c:v>2414.55078</c:v>
                </c:pt>
                <c:pt idx="11436">
                  <c:v>2414.55078</c:v>
                </c:pt>
                <c:pt idx="11437">
                  <c:v>2416.9921899999999</c:v>
                </c:pt>
                <c:pt idx="11438">
                  <c:v>2416.9921899999999</c:v>
                </c:pt>
                <c:pt idx="11439">
                  <c:v>2414.55078</c:v>
                </c:pt>
                <c:pt idx="11440">
                  <c:v>2416.9921899999999</c:v>
                </c:pt>
                <c:pt idx="11441">
                  <c:v>2414.55078</c:v>
                </c:pt>
                <c:pt idx="11442">
                  <c:v>2414.55078</c:v>
                </c:pt>
                <c:pt idx="11443">
                  <c:v>2414.55078</c:v>
                </c:pt>
                <c:pt idx="11444">
                  <c:v>2414.55078</c:v>
                </c:pt>
                <c:pt idx="11445">
                  <c:v>2416.9921899999999</c:v>
                </c:pt>
                <c:pt idx="11446">
                  <c:v>2414.55078</c:v>
                </c:pt>
                <c:pt idx="11447">
                  <c:v>2414.55078</c:v>
                </c:pt>
                <c:pt idx="11448">
                  <c:v>2414.55078</c:v>
                </c:pt>
                <c:pt idx="11449">
                  <c:v>2414.55078</c:v>
                </c:pt>
                <c:pt idx="11450">
                  <c:v>2414.55078</c:v>
                </c:pt>
                <c:pt idx="11451">
                  <c:v>2416.9921899999999</c:v>
                </c:pt>
                <c:pt idx="11452">
                  <c:v>2416.9921899999999</c:v>
                </c:pt>
                <c:pt idx="11453">
                  <c:v>2414.55078</c:v>
                </c:pt>
                <c:pt idx="11454">
                  <c:v>2414.55078</c:v>
                </c:pt>
                <c:pt idx="11455">
                  <c:v>2416.9921899999999</c:v>
                </c:pt>
                <c:pt idx="11456">
                  <c:v>2414.55078</c:v>
                </c:pt>
                <c:pt idx="11457">
                  <c:v>2414.55078</c:v>
                </c:pt>
                <c:pt idx="11458">
                  <c:v>2416.9921899999999</c:v>
                </c:pt>
                <c:pt idx="11459">
                  <c:v>2414.55078</c:v>
                </c:pt>
                <c:pt idx="11460">
                  <c:v>2416.9921899999999</c:v>
                </c:pt>
                <c:pt idx="11461">
                  <c:v>2414.55078</c:v>
                </c:pt>
                <c:pt idx="11462">
                  <c:v>2414.55078</c:v>
                </c:pt>
                <c:pt idx="11463">
                  <c:v>2414.55078</c:v>
                </c:pt>
                <c:pt idx="11464">
                  <c:v>2414.55078</c:v>
                </c:pt>
                <c:pt idx="11465">
                  <c:v>2414.55078</c:v>
                </c:pt>
                <c:pt idx="11466">
                  <c:v>2416.9921899999999</c:v>
                </c:pt>
                <c:pt idx="11467">
                  <c:v>2416.9921899999999</c:v>
                </c:pt>
                <c:pt idx="11468">
                  <c:v>2414.55078</c:v>
                </c:pt>
                <c:pt idx="11469">
                  <c:v>2414.55078</c:v>
                </c:pt>
                <c:pt idx="11470">
                  <c:v>2414.55078</c:v>
                </c:pt>
                <c:pt idx="11471">
                  <c:v>2416.9921899999999</c:v>
                </c:pt>
                <c:pt idx="11472">
                  <c:v>2414.55078</c:v>
                </c:pt>
                <c:pt idx="11473">
                  <c:v>2414.55078</c:v>
                </c:pt>
                <c:pt idx="11474">
                  <c:v>2414.55078</c:v>
                </c:pt>
                <c:pt idx="11475">
                  <c:v>2414.55078</c:v>
                </c:pt>
                <c:pt idx="11476">
                  <c:v>2414.55078</c:v>
                </c:pt>
                <c:pt idx="11477">
                  <c:v>2414.55078</c:v>
                </c:pt>
                <c:pt idx="11478">
                  <c:v>2414.55078</c:v>
                </c:pt>
                <c:pt idx="11479">
                  <c:v>2416.9921899999999</c:v>
                </c:pt>
                <c:pt idx="11480">
                  <c:v>2414.55078</c:v>
                </c:pt>
                <c:pt idx="11481">
                  <c:v>2416.9921899999999</c:v>
                </c:pt>
                <c:pt idx="11482">
                  <c:v>2414.55078</c:v>
                </c:pt>
                <c:pt idx="11483">
                  <c:v>2416.9921899999999</c:v>
                </c:pt>
                <c:pt idx="11484">
                  <c:v>2414.55078</c:v>
                </c:pt>
                <c:pt idx="11485">
                  <c:v>2414.55078</c:v>
                </c:pt>
                <c:pt idx="11486">
                  <c:v>2414.55078</c:v>
                </c:pt>
                <c:pt idx="11487">
                  <c:v>2414.55078</c:v>
                </c:pt>
                <c:pt idx="11488">
                  <c:v>2414.55078</c:v>
                </c:pt>
                <c:pt idx="11489">
                  <c:v>2416.9921899999999</c:v>
                </c:pt>
                <c:pt idx="11490">
                  <c:v>2414.55078</c:v>
                </c:pt>
                <c:pt idx="11491">
                  <c:v>2414.55078</c:v>
                </c:pt>
                <c:pt idx="11492">
                  <c:v>2414.55078</c:v>
                </c:pt>
                <c:pt idx="11493">
                  <c:v>2414.55078</c:v>
                </c:pt>
                <c:pt idx="11494">
                  <c:v>2414.55078</c:v>
                </c:pt>
                <c:pt idx="11495">
                  <c:v>2414.55078</c:v>
                </c:pt>
                <c:pt idx="11496">
                  <c:v>2414.55078</c:v>
                </c:pt>
                <c:pt idx="11497">
                  <c:v>2414.55078</c:v>
                </c:pt>
                <c:pt idx="11498">
                  <c:v>2416.9921899999999</c:v>
                </c:pt>
                <c:pt idx="11499">
                  <c:v>2416.9921899999999</c:v>
                </c:pt>
                <c:pt idx="11500">
                  <c:v>2414.55078</c:v>
                </c:pt>
                <c:pt idx="11501">
                  <c:v>2414.55078</c:v>
                </c:pt>
                <c:pt idx="11502">
                  <c:v>2416.9921899999999</c:v>
                </c:pt>
                <c:pt idx="11503">
                  <c:v>2414.55078</c:v>
                </c:pt>
                <c:pt idx="11504">
                  <c:v>2416.9921899999999</c:v>
                </c:pt>
                <c:pt idx="11505">
                  <c:v>2414.55078</c:v>
                </c:pt>
                <c:pt idx="11506">
                  <c:v>2414.55078</c:v>
                </c:pt>
                <c:pt idx="11507">
                  <c:v>2414.55078</c:v>
                </c:pt>
                <c:pt idx="11508">
                  <c:v>2414.55078</c:v>
                </c:pt>
                <c:pt idx="11509">
                  <c:v>2414.55078</c:v>
                </c:pt>
                <c:pt idx="11510">
                  <c:v>2414.55078</c:v>
                </c:pt>
                <c:pt idx="11511">
                  <c:v>2414.55078</c:v>
                </c:pt>
                <c:pt idx="11512">
                  <c:v>2414.55078</c:v>
                </c:pt>
                <c:pt idx="11513">
                  <c:v>2416.9921899999999</c:v>
                </c:pt>
                <c:pt idx="11514">
                  <c:v>2414.55078</c:v>
                </c:pt>
                <c:pt idx="11515">
                  <c:v>2414.55078</c:v>
                </c:pt>
                <c:pt idx="11516">
                  <c:v>2414.55078</c:v>
                </c:pt>
                <c:pt idx="11517">
                  <c:v>2414.55078</c:v>
                </c:pt>
                <c:pt idx="11518">
                  <c:v>2414.55078</c:v>
                </c:pt>
                <c:pt idx="11519">
                  <c:v>2414.55078</c:v>
                </c:pt>
                <c:pt idx="11520">
                  <c:v>2414.55078</c:v>
                </c:pt>
                <c:pt idx="11521">
                  <c:v>2414.55078</c:v>
                </c:pt>
                <c:pt idx="11522">
                  <c:v>2414.55078</c:v>
                </c:pt>
                <c:pt idx="11523">
                  <c:v>2416.9921899999999</c:v>
                </c:pt>
                <c:pt idx="11524">
                  <c:v>2416.9921899999999</c:v>
                </c:pt>
                <c:pt idx="11525">
                  <c:v>2414.55078</c:v>
                </c:pt>
                <c:pt idx="11526">
                  <c:v>2414.55078</c:v>
                </c:pt>
                <c:pt idx="11527">
                  <c:v>2414.55078</c:v>
                </c:pt>
                <c:pt idx="11528">
                  <c:v>2416.9921899999999</c:v>
                </c:pt>
                <c:pt idx="11529">
                  <c:v>2414.55078</c:v>
                </c:pt>
                <c:pt idx="11530">
                  <c:v>2414.55078</c:v>
                </c:pt>
                <c:pt idx="11531">
                  <c:v>2414.55078</c:v>
                </c:pt>
                <c:pt idx="11532">
                  <c:v>2414.55078</c:v>
                </c:pt>
                <c:pt idx="11533">
                  <c:v>2414.55078</c:v>
                </c:pt>
                <c:pt idx="11534">
                  <c:v>2414.55078</c:v>
                </c:pt>
                <c:pt idx="11535">
                  <c:v>2414.55078</c:v>
                </c:pt>
                <c:pt idx="11536">
                  <c:v>2414.55078</c:v>
                </c:pt>
                <c:pt idx="11537">
                  <c:v>2414.55078</c:v>
                </c:pt>
                <c:pt idx="11538">
                  <c:v>2414.55078</c:v>
                </c:pt>
                <c:pt idx="11539">
                  <c:v>2414.55078</c:v>
                </c:pt>
                <c:pt idx="11540">
                  <c:v>2414.55078</c:v>
                </c:pt>
                <c:pt idx="11541">
                  <c:v>2414.55078</c:v>
                </c:pt>
                <c:pt idx="11542">
                  <c:v>2414.55078</c:v>
                </c:pt>
                <c:pt idx="11543">
                  <c:v>2414.55078</c:v>
                </c:pt>
                <c:pt idx="11544">
                  <c:v>2416.9921899999999</c:v>
                </c:pt>
                <c:pt idx="11545">
                  <c:v>2414.55078</c:v>
                </c:pt>
                <c:pt idx="11546">
                  <c:v>2416.9921899999999</c:v>
                </c:pt>
                <c:pt idx="11547">
                  <c:v>2414.55078</c:v>
                </c:pt>
                <c:pt idx="11548">
                  <c:v>2414.55078</c:v>
                </c:pt>
                <c:pt idx="11549">
                  <c:v>2416.9921899999999</c:v>
                </c:pt>
                <c:pt idx="11550">
                  <c:v>2414.55078</c:v>
                </c:pt>
                <c:pt idx="11551">
                  <c:v>2414.55078</c:v>
                </c:pt>
                <c:pt idx="11552">
                  <c:v>2414.55078</c:v>
                </c:pt>
                <c:pt idx="11553">
                  <c:v>2416.9921899999999</c:v>
                </c:pt>
                <c:pt idx="11554">
                  <c:v>2414.55078</c:v>
                </c:pt>
                <c:pt idx="11555">
                  <c:v>2414.55078</c:v>
                </c:pt>
                <c:pt idx="11556">
                  <c:v>2414.55078</c:v>
                </c:pt>
                <c:pt idx="11557">
                  <c:v>2414.55078</c:v>
                </c:pt>
                <c:pt idx="11558">
                  <c:v>2414.55078</c:v>
                </c:pt>
                <c:pt idx="11559">
                  <c:v>2414.55078</c:v>
                </c:pt>
                <c:pt idx="11560">
                  <c:v>2414.55078</c:v>
                </c:pt>
                <c:pt idx="11561">
                  <c:v>2414.55078</c:v>
                </c:pt>
                <c:pt idx="11562">
                  <c:v>2414.55078</c:v>
                </c:pt>
                <c:pt idx="11563">
                  <c:v>2416.9921899999999</c:v>
                </c:pt>
                <c:pt idx="11564">
                  <c:v>2414.55078</c:v>
                </c:pt>
                <c:pt idx="11565">
                  <c:v>2414.55078</c:v>
                </c:pt>
                <c:pt idx="11566">
                  <c:v>2416.9921899999999</c:v>
                </c:pt>
                <c:pt idx="11567">
                  <c:v>2414.55078</c:v>
                </c:pt>
                <c:pt idx="11568">
                  <c:v>2414.55078</c:v>
                </c:pt>
                <c:pt idx="11569">
                  <c:v>2414.55078</c:v>
                </c:pt>
                <c:pt idx="11570">
                  <c:v>2416.9921899999999</c:v>
                </c:pt>
                <c:pt idx="11571">
                  <c:v>2414.55078</c:v>
                </c:pt>
                <c:pt idx="11572">
                  <c:v>2416.9921899999999</c:v>
                </c:pt>
                <c:pt idx="11573">
                  <c:v>2414.55078</c:v>
                </c:pt>
                <c:pt idx="11574">
                  <c:v>2414.55078</c:v>
                </c:pt>
                <c:pt idx="11575">
                  <c:v>2414.55078</c:v>
                </c:pt>
                <c:pt idx="11576">
                  <c:v>2414.55078</c:v>
                </c:pt>
                <c:pt idx="11577">
                  <c:v>2416.9921899999999</c:v>
                </c:pt>
                <c:pt idx="11578">
                  <c:v>2414.55078</c:v>
                </c:pt>
                <c:pt idx="11579">
                  <c:v>2414.55078</c:v>
                </c:pt>
                <c:pt idx="11580">
                  <c:v>2414.55078</c:v>
                </c:pt>
                <c:pt idx="11581">
                  <c:v>2414.55078</c:v>
                </c:pt>
                <c:pt idx="11582">
                  <c:v>2414.55078</c:v>
                </c:pt>
                <c:pt idx="11583">
                  <c:v>2414.55078</c:v>
                </c:pt>
                <c:pt idx="11584">
                  <c:v>2414.55078</c:v>
                </c:pt>
                <c:pt idx="11585">
                  <c:v>2414.55078</c:v>
                </c:pt>
                <c:pt idx="11586">
                  <c:v>2414.55078</c:v>
                </c:pt>
                <c:pt idx="11587">
                  <c:v>2416.9921899999999</c:v>
                </c:pt>
                <c:pt idx="11588">
                  <c:v>2414.55078</c:v>
                </c:pt>
                <c:pt idx="11589">
                  <c:v>2414.55078</c:v>
                </c:pt>
                <c:pt idx="11590">
                  <c:v>2416.9921899999999</c:v>
                </c:pt>
                <c:pt idx="11591">
                  <c:v>2414.55078</c:v>
                </c:pt>
                <c:pt idx="11592">
                  <c:v>2414.55078</c:v>
                </c:pt>
                <c:pt idx="11593">
                  <c:v>2414.55078</c:v>
                </c:pt>
                <c:pt idx="11594">
                  <c:v>2416.9921899999999</c:v>
                </c:pt>
                <c:pt idx="11595">
                  <c:v>2416.9921899999999</c:v>
                </c:pt>
                <c:pt idx="11596">
                  <c:v>2414.55078</c:v>
                </c:pt>
                <c:pt idx="11597">
                  <c:v>2414.55078</c:v>
                </c:pt>
                <c:pt idx="11598">
                  <c:v>2414.55078</c:v>
                </c:pt>
                <c:pt idx="11599">
                  <c:v>2414.55078</c:v>
                </c:pt>
                <c:pt idx="11600">
                  <c:v>2416.9921899999999</c:v>
                </c:pt>
                <c:pt idx="11601">
                  <c:v>2414.55078</c:v>
                </c:pt>
                <c:pt idx="11602">
                  <c:v>2414.55078</c:v>
                </c:pt>
                <c:pt idx="11603">
                  <c:v>2414.55078</c:v>
                </c:pt>
                <c:pt idx="11604">
                  <c:v>2414.55078</c:v>
                </c:pt>
                <c:pt idx="11605">
                  <c:v>2414.55078</c:v>
                </c:pt>
                <c:pt idx="11606">
                  <c:v>2414.55078</c:v>
                </c:pt>
                <c:pt idx="11607">
                  <c:v>2414.55078</c:v>
                </c:pt>
                <c:pt idx="11608">
                  <c:v>2414.55078</c:v>
                </c:pt>
                <c:pt idx="11609">
                  <c:v>2414.55078</c:v>
                </c:pt>
                <c:pt idx="11610">
                  <c:v>2414.55078</c:v>
                </c:pt>
                <c:pt idx="11611">
                  <c:v>2416.9921899999999</c:v>
                </c:pt>
                <c:pt idx="11612">
                  <c:v>2414.55078</c:v>
                </c:pt>
                <c:pt idx="11613">
                  <c:v>2414.55078</c:v>
                </c:pt>
                <c:pt idx="11614">
                  <c:v>2414.55078</c:v>
                </c:pt>
                <c:pt idx="11615">
                  <c:v>2414.55078</c:v>
                </c:pt>
                <c:pt idx="11616">
                  <c:v>2414.55078</c:v>
                </c:pt>
                <c:pt idx="11617">
                  <c:v>2414.55078</c:v>
                </c:pt>
                <c:pt idx="11618">
                  <c:v>2414.55078</c:v>
                </c:pt>
                <c:pt idx="11619">
                  <c:v>2414.55078</c:v>
                </c:pt>
                <c:pt idx="11620">
                  <c:v>2414.55078</c:v>
                </c:pt>
                <c:pt idx="11621">
                  <c:v>2414.55078</c:v>
                </c:pt>
                <c:pt idx="11622">
                  <c:v>2414.55078</c:v>
                </c:pt>
                <c:pt idx="11623">
                  <c:v>2416.9921899999999</c:v>
                </c:pt>
                <c:pt idx="11624">
                  <c:v>2416.9921899999999</c:v>
                </c:pt>
                <c:pt idx="11625">
                  <c:v>2416.9921899999999</c:v>
                </c:pt>
                <c:pt idx="11626">
                  <c:v>2414.55078</c:v>
                </c:pt>
                <c:pt idx="11627">
                  <c:v>2414.55078</c:v>
                </c:pt>
                <c:pt idx="11628">
                  <c:v>2414.55078</c:v>
                </c:pt>
                <c:pt idx="11629">
                  <c:v>2414.55078</c:v>
                </c:pt>
                <c:pt idx="11630">
                  <c:v>2414.55078</c:v>
                </c:pt>
                <c:pt idx="11631">
                  <c:v>2414.55078</c:v>
                </c:pt>
                <c:pt idx="11632">
                  <c:v>2414.55078</c:v>
                </c:pt>
                <c:pt idx="11633">
                  <c:v>2414.55078</c:v>
                </c:pt>
                <c:pt idx="11634">
                  <c:v>2414.55078</c:v>
                </c:pt>
                <c:pt idx="11635">
                  <c:v>2414.55078</c:v>
                </c:pt>
                <c:pt idx="11636">
                  <c:v>2414.55078</c:v>
                </c:pt>
                <c:pt idx="11637">
                  <c:v>2414.55078</c:v>
                </c:pt>
                <c:pt idx="11638">
                  <c:v>2414.55078</c:v>
                </c:pt>
                <c:pt idx="11639">
                  <c:v>2416.9921899999999</c:v>
                </c:pt>
                <c:pt idx="11640">
                  <c:v>2414.55078</c:v>
                </c:pt>
                <c:pt idx="11641">
                  <c:v>2414.55078</c:v>
                </c:pt>
                <c:pt idx="11642">
                  <c:v>2414.55078</c:v>
                </c:pt>
                <c:pt idx="11643">
                  <c:v>2414.55078</c:v>
                </c:pt>
                <c:pt idx="11644">
                  <c:v>2414.55078</c:v>
                </c:pt>
                <c:pt idx="11645">
                  <c:v>2416.9921899999999</c:v>
                </c:pt>
                <c:pt idx="11646">
                  <c:v>2416.9921899999999</c:v>
                </c:pt>
                <c:pt idx="11647">
                  <c:v>2414.55078</c:v>
                </c:pt>
                <c:pt idx="11648">
                  <c:v>2414.55078</c:v>
                </c:pt>
                <c:pt idx="11649">
                  <c:v>2416.9921899999999</c:v>
                </c:pt>
                <c:pt idx="11650">
                  <c:v>2414.55078</c:v>
                </c:pt>
                <c:pt idx="11651">
                  <c:v>2416.9921899999999</c:v>
                </c:pt>
                <c:pt idx="11652">
                  <c:v>2414.55078</c:v>
                </c:pt>
                <c:pt idx="11653">
                  <c:v>2414.55078</c:v>
                </c:pt>
                <c:pt idx="11654">
                  <c:v>2414.55078</c:v>
                </c:pt>
                <c:pt idx="11655">
                  <c:v>2416.9921899999999</c:v>
                </c:pt>
                <c:pt idx="11656">
                  <c:v>2414.55078</c:v>
                </c:pt>
                <c:pt idx="11657">
                  <c:v>2416.9921899999999</c:v>
                </c:pt>
                <c:pt idx="11658">
                  <c:v>2416.9921899999999</c:v>
                </c:pt>
                <c:pt idx="11659">
                  <c:v>2416.9921899999999</c:v>
                </c:pt>
                <c:pt idx="11660">
                  <c:v>2416.9921899999999</c:v>
                </c:pt>
                <c:pt idx="11661">
                  <c:v>2416.9921899999999</c:v>
                </c:pt>
                <c:pt idx="11662">
                  <c:v>2416.9921899999999</c:v>
                </c:pt>
                <c:pt idx="11663">
                  <c:v>2416.9921899999999</c:v>
                </c:pt>
                <c:pt idx="11664">
                  <c:v>2414.55078</c:v>
                </c:pt>
                <c:pt idx="11665">
                  <c:v>2414.55078</c:v>
                </c:pt>
                <c:pt idx="11666">
                  <c:v>2414.55078</c:v>
                </c:pt>
                <c:pt idx="11667">
                  <c:v>2414.55078</c:v>
                </c:pt>
                <c:pt idx="11668">
                  <c:v>2416.9921899999999</c:v>
                </c:pt>
                <c:pt idx="11669">
                  <c:v>2414.55078</c:v>
                </c:pt>
                <c:pt idx="11670">
                  <c:v>2414.55078</c:v>
                </c:pt>
                <c:pt idx="11671">
                  <c:v>2414.55078</c:v>
                </c:pt>
                <c:pt idx="11672">
                  <c:v>2414.55078</c:v>
                </c:pt>
                <c:pt idx="11673">
                  <c:v>2414.55078</c:v>
                </c:pt>
                <c:pt idx="11674">
                  <c:v>2414.55078</c:v>
                </c:pt>
                <c:pt idx="11675">
                  <c:v>2414.55078</c:v>
                </c:pt>
                <c:pt idx="11676">
                  <c:v>2414.55078</c:v>
                </c:pt>
                <c:pt idx="11677">
                  <c:v>2416.9921899999999</c:v>
                </c:pt>
                <c:pt idx="11678">
                  <c:v>2414.55078</c:v>
                </c:pt>
                <c:pt idx="11679">
                  <c:v>2414.55078</c:v>
                </c:pt>
                <c:pt idx="11680">
                  <c:v>2414.55078</c:v>
                </c:pt>
                <c:pt idx="11681">
                  <c:v>2414.55078</c:v>
                </c:pt>
                <c:pt idx="11682">
                  <c:v>2416.9921899999999</c:v>
                </c:pt>
                <c:pt idx="11683">
                  <c:v>2416.9921899999999</c:v>
                </c:pt>
                <c:pt idx="11684">
                  <c:v>2414.55078</c:v>
                </c:pt>
                <c:pt idx="11685">
                  <c:v>2414.55078</c:v>
                </c:pt>
                <c:pt idx="11686">
                  <c:v>2414.55078</c:v>
                </c:pt>
                <c:pt idx="11687">
                  <c:v>2414.55078</c:v>
                </c:pt>
                <c:pt idx="11688">
                  <c:v>2414.55078</c:v>
                </c:pt>
                <c:pt idx="11689">
                  <c:v>2414.55078</c:v>
                </c:pt>
                <c:pt idx="11690">
                  <c:v>2414.55078</c:v>
                </c:pt>
                <c:pt idx="11691">
                  <c:v>2414.55078</c:v>
                </c:pt>
                <c:pt idx="11692">
                  <c:v>2414.55078</c:v>
                </c:pt>
                <c:pt idx="11693">
                  <c:v>2414.55078</c:v>
                </c:pt>
                <c:pt idx="11694">
                  <c:v>2414.55078</c:v>
                </c:pt>
                <c:pt idx="11695">
                  <c:v>2414.55078</c:v>
                </c:pt>
                <c:pt idx="11696">
                  <c:v>2414.55078</c:v>
                </c:pt>
                <c:pt idx="11697">
                  <c:v>2414.55078</c:v>
                </c:pt>
                <c:pt idx="11698">
                  <c:v>2414.55078</c:v>
                </c:pt>
                <c:pt idx="11699">
                  <c:v>2416.9921899999999</c:v>
                </c:pt>
                <c:pt idx="11700">
                  <c:v>2414.55078</c:v>
                </c:pt>
                <c:pt idx="11701">
                  <c:v>2414.55078</c:v>
                </c:pt>
                <c:pt idx="11702">
                  <c:v>2414.55078</c:v>
                </c:pt>
                <c:pt idx="11703">
                  <c:v>2414.55078</c:v>
                </c:pt>
                <c:pt idx="11704">
                  <c:v>2414.55078</c:v>
                </c:pt>
                <c:pt idx="11705">
                  <c:v>2414.55078</c:v>
                </c:pt>
                <c:pt idx="11706">
                  <c:v>2414.55078</c:v>
                </c:pt>
                <c:pt idx="11707">
                  <c:v>2416.9921899999999</c:v>
                </c:pt>
                <c:pt idx="11708">
                  <c:v>2414.55078</c:v>
                </c:pt>
                <c:pt idx="11709">
                  <c:v>2414.55078</c:v>
                </c:pt>
                <c:pt idx="11710">
                  <c:v>2416.9921899999999</c:v>
                </c:pt>
                <c:pt idx="11711">
                  <c:v>2416.9921899999999</c:v>
                </c:pt>
                <c:pt idx="11712">
                  <c:v>2414.55078</c:v>
                </c:pt>
                <c:pt idx="11713">
                  <c:v>2414.55078</c:v>
                </c:pt>
                <c:pt idx="11714">
                  <c:v>2414.55078</c:v>
                </c:pt>
                <c:pt idx="11715">
                  <c:v>2416.9921899999999</c:v>
                </c:pt>
                <c:pt idx="11716">
                  <c:v>2416.9921899999999</c:v>
                </c:pt>
                <c:pt idx="11717">
                  <c:v>2414.55078</c:v>
                </c:pt>
                <c:pt idx="11718">
                  <c:v>2414.55078</c:v>
                </c:pt>
                <c:pt idx="11719">
                  <c:v>2414.55078</c:v>
                </c:pt>
                <c:pt idx="11720">
                  <c:v>2414.55078</c:v>
                </c:pt>
                <c:pt idx="11721">
                  <c:v>2414.55078</c:v>
                </c:pt>
                <c:pt idx="11722">
                  <c:v>2414.55078</c:v>
                </c:pt>
                <c:pt idx="11723">
                  <c:v>2414.55078</c:v>
                </c:pt>
                <c:pt idx="11724">
                  <c:v>2416.9921899999999</c:v>
                </c:pt>
                <c:pt idx="11725">
                  <c:v>2414.55078</c:v>
                </c:pt>
                <c:pt idx="11726">
                  <c:v>2414.55078</c:v>
                </c:pt>
                <c:pt idx="11727">
                  <c:v>2416.9921899999999</c:v>
                </c:pt>
                <c:pt idx="11728">
                  <c:v>2414.55078</c:v>
                </c:pt>
                <c:pt idx="11729">
                  <c:v>2414.55078</c:v>
                </c:pt>
                <c:pt idx="11730">
                  <c:v>2414.55078</c:v>
                </c:pt>
                <c:pt idx="11731">
                  <c:v>2414.55078</c:v>
                </c:pt>
                <c:pt idx="11732">
                  <c:v>2416.9921899999999</c:v>
                </c:pt>
                <c:pt idx="11733">
                  <c:v>2414.55078</c:v>
                </c:pt>
                <c:pt idx="11734">
                  <c:v>2414.55078</c:v>
                </c:pt>
                <c:pt idx="11735">
                  <c:v>2416.9921899999999</c:v>
                </c:pt>
                <c:pt idx="11736">
                  <c:v>2414.55078</c:v>
                </c:pt>
                <c:pt idx="11737">
                  <c:v>2416.9921899999999</c:v>
                </c:pt>
                <c:pt idx="11738">
                  <c:v>2414.55078</c:v>
                </c:pt>
                <c:pt idx="11739">
                  <c:v>2416.9921899999999</c:v>
                </c:pt>
                <c:pt idx="11740">
                  <c:v>2414.55078</c:v>
                </c:pt>
                <c:pt idx="11741">
                  <c:v>2416.9921899999999</c:v>
                </c:pt>
                <c:pt idx="11742">
                  <c:v>2414.55078</c:v>
                </c:pt>
                <c:pt idx="11743">
                  <c:v>2414.55078</c:v>
                </c:pt>
                <c:pt idx="11744">
                  <c:v>2416.9921899999999</c:v>
                </c:pt>
                <c:pt idx="11745">
                  <c:v>2414.55078</c:v>
                </c:pt>
                <c:pt idx="11746">
                  <c:v>2414.55078</c:v>
                </c:pt>
                <c:pt idx="11747">
                  <c:v>2414.55078</c:v>
                </c:pt>
                <c:pt idx="11748">
                  <c:v>2414.55078</c:v>
                </c:pt>
                <c:pt idx="11749">
                  <c:v>2414.55078</c:v>
                </c:pt>
                <c:pt idx="11750">
                  <c:v>2414.55078</c:v>
                </c:pt>
                <c:pt idx="11751">
                  <c:v>2414.55078</c:v>
                </c:pt>
                <c:pt idx="11752">
                  <c:v>2414.55078</c:v>
                </c:pt>
                <c:pt idx="11753">
                  <c:v>2414.55078</c:v>
                </c:pt>
                <c:pt idx="11754">
                  <c:v>2414.55078</c:v>
                </c:pt>
                <c:pt idx="11755">
                  <c:v>2416.9921899999999</c:v>
                </c:pt>
                <c:pt idx="11756">
                  <c:v>2414.55078</c:v>
                </c:pt>
                <c:pt idx="11757">
                  <c:v>2414.55078</c:v>
                </c:pt>
                <c:pt idx="11758">
                  <c:v>2416.9921899999999</c:v>
                </c:pt>
                <c:pt idx="11759">
                  <c:v>2414.55078</c:v>
                </c:pt>
                <c:pt idx="11760">
                  <c:v>2414.55078</c:v>
                </c:pt>
                <c:pt idx="11761">
                  <c:v>2414.55078</c:v>
                </c:pt>
                <c:pt idx="11762">
                  <c:v>2414.55078</c:v>
                </c:pt>
                <c:pt idx="11763">
                  <c:v>2416.9921899999999</c:v>
                </c:pt>
                <c:pt idx="11764">
                  <c:v>2414.55078</c:v>
                </c:pt>
                <c:pt idx="11765">
                  <c:v>2414.55078</c:v>
                </c:pt>
                <c:pt idx="11766">
                  <c:v>2416.9921899999999</c:v>
                </c:pt>
                <c:pt idx="11767">
                  <c:v>2416.9921899999999</c:v>
                </c:pt>
                <c:pt idx="11768">
                  <c:v>2414.55078</c:v>
                </c:pt>
                <c:pt idx="11769">
                  <c:v>2414.55078</c:v>
                </c:pt>
                <c:pt idx="11770">
                  <c:v>2414.55078</c:v>
                </c:pt>
                <c:pt idx="11771">
                  <c:v>2414.55078</c:v>
                </c:pt>
                <c:pt idx="11772">
                  <c:v>2414.55078</c:v>
                </c:pt>
                <c:pt idx="11773">
                  <c:v>2414.55078</c:v>
                </c:pt>
                <c:pt idx="11774">
                  <c:v>2414.55078</c:v>
                </c:pt>
                <c:pt idx="11775">
                  <c:v>2414.55078</c:v>
                </c:pt>
                <c:pt idx="11776">
                  <c:v>2414.55078</c:v>
                </c:pt>
                <c:pt idx="11777">
                  <c:v>2414.55078</c:v>
                </c:pt>
                <c:pt idx="11778">
                  <c:v>2416.9921899999999</c:v>
                </c:pt>
                <c:pt idx="11779">
                  <c:v>2414.55078</c:v>
                </c:pt>
                <c:pt idx="11780">
                  <c:v>2414.55078</c:v>
                </c:pt>
                <c:pt idx="11781">
                  <c:v>2414.55078</c:v>
                </c:pt>
                <c:pt idx="11782">
                  <c:v>2416.9921899999999</c:v>
                </c:pt>
                <c:pt idx="11783">
                  <c:v>2414.55078</c:v>
                </c:pt>
                <c:pt idx="11784">
                  <c:v>2414.55078</c:v>
                </c:pt>
                <c:pt idx="11785">
                  <c:v>2414.55078</c:v>
                </c:pt>
                <c:pt idx="11786">
                  <c:v>2414.55078</c:v>
                </c:pt>
                <c:pt idx="11787">
                  <c:v>2414.55078</c:v>
                </c:pt>
                <c:pt idx="11788">
                  <c:v>2414.55078</c:v>
                </c:pt>
                <c:pt idx="11789">
                  <c:v>2416.9921899999999</c:v>
                </c:pt>
                <c:pt idx="11790">
                  <c:v>2414.55078</c:v>
                </c:pt>
                <c:pt idx="11791">
                  <c:v>2416.9921899999999</c:v>
                </c:pt>
                <c:pt idx="11792">
                  <c:v>2414.55078</c:v>
                </c:pt>
                <c:pt idx="11793">
                  <c:v>2416.9921899999999</c:v>
                </c:pt>
                <c:pt idx="11794">
                  <c:v>2414.55078</c:v>
                </c:pt>
                <c:pt idx="11795">
                  <c:v>2414.55078</c:v>
                </c:pt>
                <c:pt idx="11796">
                  <c:v>2414.55078</c:v>
                </c:pt>
                <c:pt idx="11797">
                  <c:v>2414.55078</c:v>
                </c:pt>
                <c:pt idx="11798">
                  <c:v>2414.55078</c:v>
                </c:pt>
                <c:pt idx="11799">
                  <c:v>2414.55078</c:v>
                </c:pt>
                <c:pt idx="11800">
                  <c:v>2416.9921899999999</c:v>
                </c:pt>
                <c:pt idx="11801">
                  <c:v>2414.55078</c:v>
                </c:pt>
                <c:pt idx="11802">
                  <c:v>2414.55078</c:v>
                </c:pt>
                <c:pt idx="11803">
                  <c:v>2414.55078</c:v>
                </c:pt>
                <c:pt idx="11804">
                  <c:v>2414.55078</c:v>
                </c:pt>
                <c:pt idx="11805">
                  <c:v>2414.55078</c:v>
                </c:pt>
                <c:pt idx="11806">
                  <c:v>2414.55078</c:v>
                </c:pt>
                <c:pt idx="11807">
                  <c:v>2414.55078</c:v>
                </c:pt>
                <c:pt idx="11808">
                  <c:v>2414.55078</c:v>
                </c:pt>
                <c:pt idx="11809">
                  <c:v>2414.55078</c:v>
                </c:pt>
                <c:pt idx="11810">
                  <c:v>2414.55078</c:v>
                </c:pt>
                <c:pt idx="11811">
                  <c:v>2414.55078</c:v>
                </c:pt>
                <c:pt idx="11812">
                  <c:v>2414.55078</c:v>
                </c:pt>
                <c:pt idx="11813">
                  <c:v>2414.55078</c:v>
                </c:pt>
                <c:pt idx="11814">
                  <c:v>2414.55078</c:v>
                </c:pt>
                <c:pt idx="11815">
                  <c:v>2414.55078</c:v>
                </c:pt>
                <c:pt idx="11816">
                  <c:v>2414.55078</c:v>
                </c:pt>
                <c:pt idx="11817">
                  <c:v>2414.55078</c:v>
                </c:pt>
                <c:pt idx="11818">
                  <c:v>2414.55078</c:v>
                </c:pt>
                <c:pt idx="11819">
                  <c:v>2414.55078</c:v>
                </c:pt>
                <c:pt idx="11820">
                  <c:v>2416.9921899999999</c:v>
                </c:pt>
                <c:pt idx="11821">
                  <c:v>2414.55078</c:v>
                </c:pt>
                <c:pt idx="11822">
                  <c:v>2414.55078</c:v>
                </c:pt>
                <c:pt idx="11823">
                  <c:v>2414.55078</c:v>
                </c:pt>
                <c:pt idx="11824">
                  <c:v>2414.55078</c:v>
                </c:pt>
                <c:pt idx="11825">
                  <c:v>2414.55078</c:v>
                </c:pt>
                <c:pt idx="11826">
                  <c:v>2414.55078</c:v>
                </c:pt>
                <c:pt idx="11827">
                  <c:v>2414.55078</c:v>
                </c:pt>
                <c:pt idx="11828">
                  <c:v>2414.55078</c:v>
                </c:pt>
                <c:pt idx="11829">
                  <c:v>2414.55078</c:v>
                </c:pt>
                <c:pt idx="11830">
                  <c:v>2414.55078</c:v>
                </c:pt>
                <c:pt idx="11831">
                  <c:v>2416.9921899999999</c:v>
                </c:pt>
                <c:pt idx="11832">
                  <c:v>2416.9921899999999</c:v>
                </c:pt>
                <c:pt idx="11833">
                  <c:v>2414.55078</c:v>
                </c:pt>
                <c:pt idx="11834">
                  <c:v>2414.55078</c:v>
                </c:pt>
                <c:pt idx="11835">
                  <c:v>2414.55078</c:v>
                </c:pt>
                <c:pt idx="11836">
                  <c:v>2414.55078</c:v>
                </c:pt>
                <c:pt idx="11837">
                  <c:v>2416.9921899999999</c:v>
                </c:pt>
                <c:pt idx="11838">
                  <c:v>2416.9921899999999</c:v>
                </c:pt>
                <c:pt idx="11839">
                  <c:v>2414.55078</c:v>
                </c:pt>
                <c:pt idx="11840">
                  <c:v>2414.55078</c:v>
                </c:pt>
                <c:pt idx="11841">
                  <c:v>2414.55078</c:v>
                </c:pt>
                <c:pt idx="11842">
                  <c:v>2414.55078</c:v>
                </c:pt>
                <c:pt idx="11843">
                  <c:v>2414.55078</c:v>
                </c:pt>
                <c:pt idx="11844">
                  <c:v>2414.55078</c:v>
                </c:pt>
                <c:pt idx="11845">
                  <c:v>2414.55078</c:v>
                </c:pt>
                <c:pt idx="11846">
                  <c:v>2414.55078</c:v>
                </c:pt>
                <c:pt idx="11847">
                  <c:v>2416.9921899999999</c:v>
                </c:pt>
                <c:pt idx="11848">
                  <c:v>2414.55078</c:v>
                </c:pt>
                <c:pt idx="11849">
                  <c:v>2414.55078</c:v>
                </c:pt>
                <c:pt idx="11850">
                  <c:v>2414.55078</c:v>
                </c:pt>
                <c:pt idx="11851">
                  <c:v>2414.55078</c:v>
                </c:pt>
                <c:pt idx="11852">
                  <c:v>2414.55078</c:v>
                </c:pt>
                <c:pt idx="11853">
                  <c:v>2416.9921899999999</c:v>
                </c:pt>
                <c:pt idx="11854">
                  <c:v>2414.55078</c:v>
                </c:pt>
                <c:pt idx="11855">
                  <c:v>2416.9921899999999</c:v>
                </c:pt>
                <c:pt idx="11856">
                  <c:v>2414.55078</c:v>
                </c:pt>
                <c:pt idx="11857">
                  <c:v>2414.55078</c:v>
                </c:pt>
                <c:pt idx="11858">
                  <c:v>2416.9921899999999</c:v>
                </c:pt>
                <c:pt idx="11859">
                  <c:v>2414.55078</c:v>
                </c:pt>
                <c:pt idx="11860">
                  <c:v>2414.55078</c:v>
                </c:pt>
                <c:pt idx="11861">
                  <c:v>2414.55078</c:v>
                </c:pt>
                <c:pt idx="11862">
                  <c:v>2416.9921899999999</c:v>
                </c:pt>
                <c:pt idx="11863">
                  <c:v>2414.55078</c:v>
                </c:pt>
                <c:pt idx="11864">
                  <c:v>2414.55078</c:v>
                </c:pt>
                <c:pt idx="11865">
                  <c:v>2414.55078</c:v>
                </c:pt>
                <c:pt idx="11866">
                  <c:v>2414.55078</c:v>
                </c:pt>
                <c:pt idx="11867">
                  <c:v>2414.55078</c:v>
                </c:pt>
                <c:pt idx="11868">
                  <c:v>2414.55078</c:v>
                </c:pt>
                <c:pt idx="11869">
                  <c:v>2414.55078</c:v>
                </c:pt>
                <c:pt idx="11870">
                  <c:v>2416.9921899999999</c:v>
                </c:pt>
                <c:pt idx="11871">
                  <c:v>2414.55078</c:v>
                </c:pt>
                <c:pt idx="11872">
                  <c:v>2416.9921899999999</c:v>
                </c:pt>
                <c:pt idx="11873">
                  <c:v>2414.55078</c:v>
                </c:pt>
                <c:pt idx="11874">
                  <c:v>2414.55078</c:v>
                </c:pt>
                <c:pt idx="11875">
                  <c:v>2414.55078</c:v>
                </c:pt>
                <c:pt idx="11876">
                  <c:v>2414.55078</c:v>
                </c:pt>
                <c:pt idx="11877">
                  <c:v>2414.55078</c:v>
                </c:pt>
                <c:pt idx="11878">
                  <c:v>2414.55078</c:v>
                </c:pt>
                <c:pt idx="11879">
                  <c:v>2414.55078</c:v>
                </c:pt>
                <c:pt idx="11880">
                  <c:v>2414.55078</c:v>
                </c:pt>
                <c:pt idx="11881">
                  <c:v>2414.55078</c:v>
                </c:pt>
                <c:pt idx="11882">
                  <c:v>2416.9921899999999</c:v>
                </c:pt>
                <c:pt idx="11883">
                  <c:v>2416.9921899999999</c:v>
                </c:pt>
                <c:pt idx="11884">
                  <c:v>2414.55078</c:v>
                </c:pt>
                <c:pt idx="11885">
                  <c:v>2414.55078</c:v>
                </c:pt>
                <c:pt idx="11886">
                  <c:v>2414.55078</c:v>
                </c:pt>
                <c:pt idx="11887">
                  <c:v>2414.55078</c:v>
                </c:pt>
                <c:pt idx="11888">
                  <c:v>2414.55078</c:v>
                </c:pt>
                <c:pt idx="11889">
                  <c:v>2414.55078</c:v>
                </c:pt>
                <c:pt idx="11890">
                  <c:v>2416.9921899999999</c:v>
                </c:pt>
                <c:pt idx="11891">
                  <c:v>2414.55078</c:v>
                </c:pt>
                <c:pt idx="11892">
                  <c:v>2414.55078</c:v>
                </c:pt>
                <c:pt idx="11893">
                  <c:v>2414.55078</c:v>
                </c:pt>
                <c:pt idx="11894">
                  <c:v>2414.55078</c:v>
                </c:pt>
                <c:pt idx="11895">
                  <c:v>2414.55078</c:v>
                </c:pt>
                <c:pt idx="11896">
                  <c:v>2414.55078</c:v>
                </c:pt>
                <c:pt idx="11897">
                  <c:v>2414.55078</c:v>
                </c:pt>
                <c:pt idx="11898">
                  <c:v>2414.55078</c:v>
                </c:pt>
                <c:pt idx="11899">
                  <c:v>2416.9921899999999</c:v>
                </c:pt>
                <c:pt idx="11900">
                  <c:v>2414.55078</c:v>
                </c:pt>
                <c:pt idx="11901">
                  <c:v>2416.9921899999999</c:v>
                </c:pt>
                <c:pt idx="11902">
                  <c:v>2416.9921899999999</c:v>
                </c:pt>
                <c:pt idx="11903">
                  <c:v>2414.55078</c:v>
                </c:pt>
                <c:pt idx="11904">
                  <c:v>2414.55078</c:v>
                </c:pt>
                <c:pt idx="11905">
                  <c:v>2416.9921899999999</c:v>
                </c:pt>
                <c:pt idx="11906">
                  <c:v>2414.55078</c:v>
                </c:pt>
                <c:pt idx="11907">
                  <c:v>2414.55078</c:v>
                </c:pt>
                <c:pt idx="11908">
                  <c:v>2414.55078</c:v>
                </c:pt>
                <c:pt idx="11909">
                  <c:v>2414.55078</c:v>
                </c:pt>
                <c:pt idx="11910">
                  <c:v>2414.55078</c:v>
                </c:pt>
                <c:pt idx="11911">
                  <c:v>2416.9921899999999</c:v>
                </c:pt>
                <c:pt idx="11912">
                  <c:v>2414.55078</c:v>
                </c:pt>
                <c:pt idx="11913">
                  <c:v>2416.9921899999999</c:v>
                </c:pt>
                <c:pt idx="11914">
                  <c:v>2414.55078</c:v>
                </c:pt>
                <c:pt idx="11915">
                  <c:v>2414.55078</c:v>
                </c:pt>
                <c:pt idx="11916">
                  <c:v>2414.55078</c:v>
                </c:pt>
                <c:pt idx="11917">
                  <c:v>2414.55078</c:v>
                </c:pt>
                <c:pt idx="11918">
                  <c:v>2416.9921899999999</c:v>
                </c:pt>
                <c:pt idx="11919">
                  <c:v>2414.55078</c:v>
                </c:pt>
                <c:pt idx="11920">
                  <c:v>2414.55078</c:v>
                </c:pt>
                <c:pt idx="11921">
                  <c:v>2414.55078</c:v>
                </c:pt>
                <c:pt idx="11922">
                  <c:v>2414.55078</c:v>
                </c:pt>
                <c:pt idx="11923">
                  <c:v>2414.55078</c:v>
                </c:pt>
                <c:pt idx="11924">
                  <c:v>2414.55078</c:v>
                </c:pt>
                <c:pt idx="11925">
                  <c:v>2414.55078</c:v>
                </c:pt>
                <c:pt idx="11926">
                  <c:v>2414.55078</c:v>
                </c:pt>
                <c:pt idx="11927">
                  <c:v>2414.55078</c:v>
                </c:pt>
                <c:pt idx="11928">
                  <c:v>2414.55078</c:v>
                </c:pt>
                <c:pt idx="11929">
                  <c:v>2414.55078</c:v>
                </c:pt>
                <c:pt idx="11930">
                  <c:v>2416.9921899999999</c:v>
                </c:pt>
                <c:pt idx="11931">
                  <c:v>2414.55078</c:v>
                </c:pt>
                <c:pt idx="11932">
                  <c:v>2416.9921899999999</c:v>
                </c:pt>
                <c:pt idx="11933">
                  <c:v>2414.55078</c:v>
                </c:pt>
                <c:pt idx="11934">
                  <c:v>2414.55078</c:v>
                </c:pt>
                <c:pt idx="11935">
                  <c:v>2414.55078</c:v>
                </c:pt>
                <c:pt idx="11936">
                  <c:v>2414.55078</c:v>
                </c:pt>
                <c:pt idx="11937">
                  <c:v>2414.55078</c:v>
                </c:pt>
                <c:pt idx="11938">
                  <c:v>2414.55078</c:v>
                </c:pt>
                <c:pt idx="11939">
                  <c:v>2414.55078</c:v>
                </c:pt>
                <c:pt idx="11940">
                  <c:v>2414.55078</c:v>
                </c:pt>
                <c:pt idx="11941">
                  <c:v>2416.9921899999999</c:v>
                </c:pt>
                <c:pt idx="11942">
                  <c:v>2414.55078</c:v>
                </c:pt>
                <c:pt idx="11943">
                  <c:v>2414.55078</c:v>
                </c:pt>
                <c:pt idx="11944">
                  <c:v>2414.55078</c:v>
                </c:pt>
                <c:pt idx="11945">
                  <c:v>2414.55078</c:v>
                </c:pt>
                <c:pt idx="11946">
                  <c:v>2414.55078</c:v>
                </c:pt>
                <c:pt idx="11947">
                  <c:v>2414.55078</c:v>
                </c:pt>
                <c:pt idx="11948">
                  <c:v>2414.55078</c:v>
                </c:pt>
                <c:pt idx="11949">
                  <c:v>2414.55078</c:v>
                </c:pt>
                <c:pt idx="11950">
                  <c:v>2414.55078</c:v>
                </c:pt>
                <c:pt idx="11951">
                  <c:v>2416.9921899999999</c:v>
                </c:pt>
                <c:pt idx="11952">
                  <c:v>2416.9921899999999</c:v>
                </c:pt>
                <c:pt idx="11953">
                  <c:v>2414.55078</c:v>
                </c:pt>
                <c:pt idx="11954">
                  <c:v>2414.55078</c:v>
                </c:pt>
                <c:pt idx="11955">
                  <c:v>2414.55078</c:v>
                </c:pt>
                <c:pt idx="11956">
                  <c:v>2414.55078</c:v>
                </c:pt>
                <c:pt idx="11957">
                  <c:v>2414.55078</c:v>
                </c:pt>
                <c:pt idx="11958">
                  <c:v>2414.55078</c:v>
                </c:pt>
                <c:pt idx="11959">
                  <c:v>2414.55078</c:v>
                </c:pt>
                <c:pt idx="11960">
                  <c:v>2414.55078</c:v>
                </c:pt>
                <c:pt idx="11961">
                  <c:v>2414.55078</c:v>
                </c:pt>
                <c:pt idx="11962">
                  <c:v>2414.55078</c:v>
                </c:pt>
                <c:pt idx="11963">
                  <c:v>2414.55078</c:v>
                </c:pt>
                <c:pt idx="11964">
                  <c:v>2414.55078</c:v>
                </c:pt>
                <c:pt idx="11965">
                  <c:v>2414.55078</c:v>
                </c:pt>
                <c:pt idx="11966">
                  <c:v>2416.9921899999999</c:v>
                </c:pt>
                <c:pt idx="11967">
                  <c:v>2414.55078</c:v>
                </c:pt>
                <c:pt idx="11968">
                  <c:v>2414.55078</c:v>
                </c:pt>
                <c:pt idx="11969">
                  <c:v>2414.55078</c:v>
                </c:pt>
                <c:pt idx="11970">
                  <c:v>2414.55078</c:v>
                </c:pt>
                <c:pt idx="11971">
                  <c:v>2414.55078</c:v>
                </c:pt>
                <c:pt idx="11972">
                  <c:v>2414.55078</c:v>
                </c:pt>
                <c:pt idx="11973">
                  <c:v>2414.55078</c:v>
                </c:pt>
                <c:pt idx="11974">
                  <c:v>2416.9921899999999</c:v>
                </c:pt>
                <c:pt idx="11975">
                  <c:v>2414.55078</c:v>
                </c:pt>
                <c:pt idx="11976">
                  <c:v>2414.55078</c:v>
                </c:pt>
                <c:pt idx="11977">
                  <c:v>2414.55078</c:v>
                </c:pt>
                <c:pt idx="11978">
                  <c:v>2414.55078</c:v>
                </c:pt>
                <c:pt idx="11979">
                  <c:v>2414.55078</c:v>
                </c:pt>
                <c:pt idx="11980">
                  <c:v>2414.55078</c:v>
                </c:pt>
                <c:pt idx="11981">
                  <c:v>2414.55078</c:v>
                </c:pt>
                <c:pt idx="11982">
                  <c:v>2414.55078</c:v>
                </c:pt>
                <c:pt idx="11983">
                  <c:v>2414.55078</c:v>
                </c:pt>
                <c:pt idx="11984">
                  <c:v>2414.55078</c:v>
                </c:pt>
                <c:pt idx="11985">
                  <c:v>2414.55078</c:v>
                </c:pt>
                <c:pt idx="11986">
                  <c:v>2414.55078</c:v>
                </c:pt>
                <c:pt idx="11987">
                  <c:v>2414.55078</c:v>
                </c:pt>
                <c:pt idx="11988">
                  <c:v>2414.55078</c:v>
                </c:pt>
                <c:pt idx="11989">
                  <c:v>2416.9921899999999</c:v>
                </c:pt>
                <c:pt idx="11990">
                  <c:v>2414.55078</c:v>
                </c:pt>
                <c:pt idx="11991">
                  <c:v>2416.9921899999999</c:v>
                </c:pt>
                <c:pt idx="11992">
                  <c:v>2414.55078</c:v>
                </c:pt>
                <c:pt idx="11993">
                  <c:v>2414.55078</c:v>
                </c:pt>
                <c:pt idx="11994">
                  <c:v>2414.55078</c:v>
                </c:pt>
                <c:pt idx="11995">
                  <c:v>2414.55078</c:v>
                </c:pt>
                <c:pt idx="11996">
                  <c:v>2414.55078</c:v>
                </c:pt>
                <c:pt idx="11997">
                  <c:v>2414.55078</c:v>
                </c:pt>
                <c:pt idx="11998">
                  <c:v>2414.55078</c:v>
                </c:pt>
                <c:pt idx="11999">
                  <c:v>2416.9921899999999</c:v>
                </c:pt>
                <c:pt idx="12000">
                  <c:v>2414.55078</c:v>
                </c:pt>
                <c:pt idx="12001">
                  <c:v>2414.55078</c:v>
                </c:pt>
                <c:pt idx="12002">
                  <c:v>2414.55078</c:v>
                </c:pt>
                <c:pt idx="12003">
                  <c:v>2414.55078</c:v>
                </c:pt>
                <c:pt idx="12004">
                  <c:v>2414.55078</c:v>
                </c:pt>
                <c:pt idx="12005">
                  <c:v>2414.55078</c:v>
                </c:pt>
                <c:pt idx="12006">
                  <c:v>2414.55078</c:v>
                </c:pt>
                <c:pt idx="12007">
                  <c:v>2414.55078</c:v>
                </c:pt>
                <c:pt idx="12008">
                  <c:v>2414.55078</c:v>
                </c:pt>
                <c:pt idx="12009">
                  <c:v>2414.55078</c:v>
                </c:pt>
                <c:pt idx="12010">
                  <c:v>2414.55078</c:v>
                </c:pt>
                <c:pt idx="12011">
                  <c:v>2414.55078</c:v>
                </c:pt>
                <c:pt idx="12012">
                  <c:v>2414.55078</c:v>
                </c:pt>
                <c:pt idx="12013">
                  <c:v>2414.55078</c:v>
                </c:pt>
                <c:pt idx="12014">
                  <c:v>2414.55078</c:v>
                </c:pt>
                <c:pt idx="12015">
                  <c:v>2414.55078</c:v>
                </c:pt>
                <c:pt idx="12016">
                  <c:v>2416.9921899999999</c:v>
                </c:pt>
                <c:pt idx="12017">
                  <c:v>2416.9921899999999</c:v>
                </c:pt>
                <c:pt idx="12018">
                  <c:v>2414.55078</c:v>
                </c:pt>
                <c:pt idx="12019">
                  <c:v>2416.9921899999999</c:v>
                </c:pt>
                <c:pt idx="12020">
                  <c:v>2414.55078</c:v>
                </c:pt>
                <c:pt idx="12021">
                  <c:v>2414.55078</c:v>
                </c:pt>
                <c:pt idx="12022">
                  <c:v>2416.9921899999999</c:v>
                </c:pt>
                <c:pt idx="12023">
                  <c:v>2416.9921899999999</c:v>
                </c:pt>
                <c:pt idx="12024">
                  <c:v>2414.55078</c:v>
                </c:pt>
                <c:pt idx="12025">
                  <c:v>2414.55078</c:v>
                </c:pt>
                <c:pt idx="12026">
                  <c:v>2414.55078</c:v>
                </c:pt>
                <c:pt idx="12027">
                  <c:v>2416.9921899999999</c:v>
                </c:pt>
                <c:pt idx="12028">
                  <c:v>2416.9921899999999</c:v>
                </c:pt>
                <c:pt idx="12029">
                  <c:v>2414.55078</c:v>
                </c:pt>
                <c:pt idx="12030">
                  <c:v>2414.55078</c:v>
                </c:pt>
                <c:pt idx="12031">
                  <c:v>2416.9921899999999</c:v>
                </c:pt>
                <c:pt idx="12032">
                  <c:v>2414.55078</c:v>
                </c:pt>
                <c:pt idx="12033">
                  <c:v>2414.55078</c:v>
                </c:pt>
                <c:pt idx="12034">
                  <c:v>2414.55078</c:v>
                </c:pt>
                <c:pt idx="12035">
                  <c:v>2414.55078</c:v>
                </c:pt>
                <c:pt idx="12036">
                  <c:v>2414.55078</c:v>
                </c:pt>
                <c:pt idx="12037">
                  <c:v>2414.55078</c:v>
                </c:pt>
                <c:pt idx="12038">
                  <c:v>2414.55078</c:v>
                </c:pt>
                <c:pt idx="12039">
                  <c:v>2414.55078</c:v>
                </c:pt>
                <c:pt idx="12040">
                  <c:v>2414.55078</c:v>
                </c:pt>
                <c:pt idx="12041">
                  <c:v>2416.9921899999999</c:v>
                </c:pt>
                <c:pt idx="12042">
                  <c:v>2414.55078</c:v>
                </c:pt>
                <c:pt idx="12043">
                  <c:v>2414.55078</c:v>
                </c:pt>
                <c:pt idx="12044">
                  <c:v>2414.55078</c:v>
                </c:pt>
                <c:pt idx="12045">
                  <c:v>2416.9921899999999</c:v>
                </c:pt>
                <c:pt idx="12046">
                  <c:v>2416.9921899999999</c:v>
                </c:pt>
                <c:pt idx="12047">
                  <c:v>2414.55078</c:v>
                </c:pt>
                <c:pt idx="12048">
                  <c:v>2414.55078</c:v>
                </c:pt>
                <c:pt idx="12049">
                  <c:v>2414.55078</c:v>
                </c:pt>
                <c:pt idx="12050">
                  <c:v>2414.55078</c:v>
                </c:pt>
                <c:pt idx="12051">
                  <c:v>2414.55078</c:v>
                </c:pt>
                <c:pt idx="12052">
                  <c:v>2414.55078</c:v>
                </c:pt>
                <c:pt idx="12053">
                  <c:v>2414.55078</c:v>
                </c:pt>
                <c:pt idx="12054">
                  <c:v>2414.55078</c:v>
                </c:pt>
                <c:pt idx="12055">
                  <c:v>2414.55078</c:v>
                </c:pt>
                <c:pt idx="12056">
                  <c:v>2414.55078</c:v>
                </c:pt>
                <c:pt idx="12057">
                  <c:v>2414.55078</c:v>
                </c:pt>
                <c:pt idx="12058">
                  <c:v>2414.55078</c:v>
                </c:pt>
                <c:pt idx="12059">
                  <c:v>2414.55078</c:v>
                </c:pt>
                <c:pt idx="12060">
                  <c:v>2414.55078</c:v>
                </c:pt>
                <c:pt idx="12061">
                  <c:v>2414.55078</c:v>
                </c:pt>
                <c:pt idx="12062">
                  <c:v>2414.55078</c:v>
                </c:pt>
                <c:pt idx="12063">
                  <c:v>2414.55078</c:v>
                </c:pt>
                <c:pt idx="12064">
                  <c:v>2414.55078</c:v>
                </c:pt>
                <c:pt idx="12065">
                  <c:v>2414.55078</c:v>
                </c:pt>
                <c:pt idx="12066">
                  <c:v>2414.55078</c:v>
                </c:pt>
                <c:pt idx="12067">
                  <c:v>2414.55078</c:v>
                </c:pt>
                <c:pt idx="12068">
                  <c:v>2416.9921899999999</c:v>
                </c:pt>
                <c:pt idx="12069">
                  <c:v>2414.55078</c:v>
                </c:pt>
                <c:pt idx="12070">
                  <c:v>2414.55078</c:v>
                </c:pt>
                <c:pt idx="12071">
                  <c:v>2416.9921899999999</c:v>
                </c:pt>
                <c:pt idx="12072">
                  <c:v>2416.9921899999999</c:v>
                </c:pt>
                <c:pt idx="12073">
                  <c:v>2414.55078</c:v>
                </c:pt>
                <c:pt idx="12074">
                  <c:v>2416.9921899999999</c:v>
                </c:pt>
                <c:pt idx="12075">
                  <c:v>2414.55078</c:v>
                </c:pt>
                <c:pt idx="12076">
                  <c:v>2414.55078</c:v>
                </c:pt>
                <c:pt idx="12077">
                  <c:v>2414.55078</c:v>
                </c:pt>
                <c:pt idx="12078">
                  <c:v>2414.55078</c:v>
                </c:pt>
                <c:pt idx="12079">
                  <c:v>2416.9921899999999</c:v>
                </c:pt>
                <c:pt idx="12080">
                  <c:v>2414.55078</c:v>
                </c:pt>
                <c:pt idx="12081">
                  <c:v>2416.9921899999999</c:v>
                </c:pt>
                <c:pt idx="12082">
                  <c:v>2414.55078</c:v>
                </c:pt>
                <c:pt idx="12083">
                  <c:v>2416.9921899999999</c:v>
                </c:pt>
                <c:pt idx="12084">
                  <c:v>2414.55078</c:v>
                </c:pt>
                <c:pt idx="12085">
                  <c:v>2414.55078</c:v>
                </c:pt>
                <c:pt idx="12086">
                  <c:v>2416.9921899999999</c:v>
                </c:pt>
                <c:pt idx="12087">
                  <c:v>2414.55078</c:v>
                </c:pt>
                <c:pt idx="12088">
                  <c:v>2414.55078</c:v>
                </c:pt>
                <c:pt idx="12089">
                  <c:v>2414.55078</c:v>
                </c:pt>
                <c:pt idx="12090">
                  <c:v>2414.55078</c:v>
                </c:pt>
                <c:pt idx="12091">
                  <c:v>2416.9921899999999</c:v>
                </c:pt>
                <c:pt idx="12092">
                  <c:v>2416.9921899999999</c:v>
                </c:pt>
                <c:pt idx="12093">
                  <c:v>2414.55078</c:v>
                </c:pt>
                <c:pt idx="12094">
                  <c:v>2414.55078</c:v>
                </c:pt>
                <c:pt idx="12095">
                  <c:v>2414.55078</c:v>
                </c:pt>
                <c:pt idx="12096">
                  <c:v>2414.55078</c:v>
                </c:pt>
                <c:pt idx="12097">
                  <c:v>2414.55078</c:v>
                </c:pt>
                <c:pt idx="12098">
                  <c:v>2414.55078</c:v>
                </c:pt>
                <c:pt idx="12099">
                  <c:v>2416.9921899999999</c:v>
                </c:pt>
                <c:pt idx="12100">
                  <c:v>2414.55078</c:v>
                </c:pt>
                <c:pt idx="12101">
                  <c:v>2414.55078</c:v>
                </c:pt>
                <c:pt idx="12102">
                  <c:v>2414.55078</c:v>
                </c:pt>
                <c:pt idx="12103">
                  <c:v>2414.55078</c:v>
                </c:pt>
                <c:pt idx="12104">
                  <c:v>2414.55078</c:v>
                </c:pt>
                <c:pt idx="12105">
                  <c:v>2414.55078</c:v>
                </c:pt>
                <c:pt idx="12106">
                  <c:v>2414.55078</c:v>
                </c:pt>
                <c:pt idx="12107">
                  <c:v>2414.55078</c:v>
                </c:pt>
                <c:pt idx="12108">
                  <c:v>2414.55078</c:v>
                </c:pt>
                <c:pt idx="12109">
                  <c:v>2414.55078</c:v>
                </c:pt>
                <c:pt idx="12110">
                  <c:v>2414.55078</c:v>
                </c:pt>
                <c:pt idx="12111">
                  <c:v>2416.9921899999999</c:v>
                </c:pt>
                <c:pt idx="12112">
                  <c:v>2416.9921899999999</c:v>
                </c:pt>
                <c:pt idx="12113">
                  <c:v>2414.55078</c:v>
                </c:pt>
                <c:pt idx="12114">
                  <c:v>2414.55078</c:v>
                </c:pt>
                <c:pt idx="12115">
                  <c:v>2414.55078</c:v>
                </c:pt>
                <c:pt idx="12116">
                  <c:v>2414.55078</c:v>
                </c:pt>
                <c:pt idx="12117">
                  <c:v>2416.9921899999999</c:v>
                </c:pt>
                <c:pt idx="12118">
                  <c:v>2414.55078</c:v>
                </c:pt>
                <c:pt idx="12119">
                  <c:v>2414.55078</c:v>
                </c:pt>
                <c:pt idx="12120">
                  <c:v>2414.55078</c:v>
                </c:pt>
                <c:pt idx="12121">
                  <c:v>2414.55078</c:v>
                </c:pt>
                <c:pt idx="12122">
                  <c:v>2414.55078</c:v>
                </c:pt>
                <c:pt idx="12123">
                  <c:v>2414.55078</c:v>
                </c:pt>
                <c:pt idx="12124">
                  <c:v>2414.55078</c:v>
                </c:pt>
                <c:pt idx="12125">
                  <c:v>2414.55078</c:v>
                </c:pt>
                <c:pt idx="12126">
                  <c:v>2414.55078</c:v>
                </c:pt>
                <c:pt idx="12127">
                  <c:v>2414.55078</c:v>
                </c:pt>
                <c:pt idx="12128">
                  <c:v>2414.55078</c:v>
                </c:pt>
                <c:pt idx="12129">
                  <c:v>2414.55078</c:v>
                </c:pt>
                <c:pt idx="12130">
                  <c:v>2414.55078</c:v>
                </c:pt>
                <c:pt idx="12131">
                  <c:v>2416.9921899999999</c:v>
                </c:pt>
                <c:pt idx="12132">
                  <c:v>2414.55078</c:v>
                </c:pt>
                <c:pt idx="12133">
                  <c:v>2414.55078</c:v>
                </c:pt>
                <c:pt idx="12134">
                  <c:v>2416.9921899999999</c:v>
                </c:pt>
                <c:pt idx="12135">
                  <c:v>2414.55078</c:v>
                </c:pt>
                <c:pt idx="12136">
                  <c:v>2416.9921899999999</c:v>
                </c:pt>
                <c:pt idx="12137">
                  <c:v>2416.9921899999999</c:v>
                </c:pt>
                <c:pt idx="12138">
                  <c:v>2414.55078</c:v>
                </c:pt>
                <c:pt idx="12139">
                  <c:v>2416.9921899999999</c:v>
                </c:pt>
                <c:pt idx="12140">
                  <c:v>2414.55078</c:v>
                </c:pt>
                <c:pt idx="12141">
                  <c:v>2414.55078</c:v>
                </c:pt>
                <c:pt idx="12142">
                  <c:v>2414.55078</c:v>
                </c:pt>
                <c:pt idx="12143">
                  <c:v>2414.55078</c:v>
                </c:pt>
                <c:pt idx="12144">
                  <c:v>2414.55078</c:v>
                </c:pt>
                <c:pt idx="12145">
                  <c:v>2414.55078</c:v>
                </c:pt>
                <c:pt idx="12146">
                  <c:v>2414.55078</c:v>
                </c:pt>
                <c:pt idx="12147">
                  <c:v>2414.55078</c:v>
                </c:pt>
                <c:pt idx="12148">
                  <c:v>2414.55078</c:v>
                </c:pt>
                <c:pt idx="12149">
                  <c:v>2414.55078</c:v>
                </c:pt>
                <c:pt idx="12150">
                  <c:v>2414.55078</c:v>
                </c:pt>
                <c:pt idx="12151">
                  <c:v>2414.55078</c:v>
                </c:pt>
                <c:pt idx="12152">
                  <c:v>2416.9921899999999</c:v>
                </c:pt>
                <c:pt idx="12153">
                  <c:v>2414.55078</c:v>
                </c:pt>
                <c:pt idx="12154">
                  <c:v>2414.55078</c:v>
                </c:pt>
                <c:pt idx="12155">
                  <c:v>2416.9921899999999</c:v>
                </c:pt>
                <c:pt idx="12156">
                  <c:v>2414.55078</c:v>
                </c:pt>
                <c:pt idx="12157">
                  <c:v>2414.55078</c:v>
                </c:pt>
                <c:pt idx="12158">
                  <c:v>2414.55078</c:v>
                </c:pt>
                <c:pt idx="12159">
                  <c:v>2416.9921899999999</c:v>
                </c:pt>
                <c:pt idx="12160">
                  <c:v>2414.55078</c:v>
                </c:pt>
                <c:pt idx="12161">
                  <c:v>2416.9921899999999</c:v>
                </c:pt>
                <c:pt idx="12162">
                  <c:v>2416.9921899999999</c:v>
                </c:pt>
                <c:pt idx="12163">
                  <c:v>2414.55078</c:v>
                </c:pt>
                <c:pt idx="12164">
                  <c:v>2414.55078</c:v>
                </c:pt>
                <c:pt idx="12165">
                  <c:v>2416.9921899999999</c:v>
                </c:pt>
                <c:pt idx="12166">
                  <c:v>2414.55078</c:v>
                </c:pt>
                <c:pt idx="12167">
                  <c:v>2414.55078</c:v>
                </c:pt>
                <c:pt idx="12168">
                  <c:v>2416.9921899999999</c:v>
                </c:pt>
                <c:pt idx="12169">
                  <c:v>2414.55078</c:v>
                </c:pt>
                <c:pt idx="12170">
                  <c:v>2416.9921899999999</c:v>
                </c:pt>
                <c:pt idx="12171">
                  <c:v>2414.55078</c:v>
                </c:pt>
                <c:pt idx="12172">
                  <c:v>2414.55078</c:v>
                </c:pt>
                <c:pt idx="12173">
                  <c:v>2414.55078</c:v>
                </c:pt>
                <c:pt idx="12174">
                  <c:v>2414.55078</c:v>
                </c:pt>
                <c:pt idx="12175">
                  <c:v>2416.9921899999999</c:v>
                </c:pt>
                <c:pt idx="12176">
                  <c:v>2414.55078</c:v>
                </c:pt>
                <c:pt idx="12177">
                  <c:v>2414.55078</c:v>
                </c:pt>
                <c:pt idx="12178">
                  <c:v>2414.55078</c:v>
                </c:pt>
                <c:pt idx="12179">
                  <c:v>2416.9921899999999</c:v>
                </c:pt>
                <c:pt idx="12180">
                  <c:v>2414.55078</c:v>
                </c:pt>
                <c:pt idx="12181">
                  <c:v>2414.55078</c:v>
                </c:pt>
                <c:pt idx="12182">
                  <c:v>2414.55078</c:v>
                </c:pt>
                <c:pt idx="12183">
                  <c:v>2414.55078</c:v>
                </c:pt>
                <c:pt idx="12184">
                  <c:v>2414.55078</c:v>
                </c:pt>
                <c:pt idx="12185">
                  <c:v>2414.55078</c:v>
                </c:pt>
                <c:pt idx="12186">
                  <c:v>2414.55078</c:v>
                </c:pt>
                <c:pt idx="12187">
                  <c:v>2416.9921899999999</c:v>
                </c:pt>
                <c:pt idx="12188">
                  <c:v>2414.55078</c:v>
                </c:pt>
                <c:pt idx="12189">
                  <c:v>2414.55078</c:v>
                </c:pt>
                <c:pt idx="12190">
                  <c:v>2414.55078</c:v>
                </c:pt>
                <c:pt idx="12191">
                  <c:v>2414.55078</c:v>
                </c:pt>
                <c:pt idx="12192">
                  <c:v>2414.55078</c:v>
                </c:pt>
                <c:pt idx="12193">
                  <c:v>2414.55078</c:v>
                </c:pt>
                <c:pt idx="12194">
                  <c:v>2416.9921899999999</c:v>
                </c:pt>
                <c:pt idx="12195">
                  <c:v>2414.55078</c:v>
                </c:pt>
                <c:pt idx="12196">
                  <c:v>2414.55078</c:v>
                </c:pt>
                <c:pt idx="12197">
                  <c:v>2414.55078</c:v>
                </c:pt>
                <c:pt idx="12198">
                  <c:v>2416.9921899999999</c:v>
                </c:pt>
                <c:pt idx="12199">
                  <c:v>2414.55078</c:v>
                </c:pt>
                <c:pt idx="12200">
                  <c:v>2414.55078</c:v>
                </c:pt>
                <c:pt idx="12201">
                  <c:v>2414.55078</c:v>
                </c:pt>
                <c:pt idx="12202">
                  <c:v>2414.55078</c:v>
                </c:pt>
                <c:pt idx="12203">
                  <c:v>2414.55078</c:v>
                </c:pt>
                <c:pt idx="12204">
                  <c:v>2414.55078</c:v>
                </c:pt>
                <c:pt idx="12205">
                  <c:v>2414.55078</c:v>
                </c:pt>
                <c:pt idx="12206">
                  <c:v>2414.55078</c:v>
                </c:pt>
                <c:pt idx="12207">
                  <c:v>2414.55078</c:v>
                </c:pt>
                <c:pt idx="12208">
                  <c:v>2414.55078</c:v>
                </c:pt>
                <c:pt idx="12209">
                  <c:v>2414.55078</c:v>
                </c:pt>
                <c:pt idx="12210">
                  <c:v>2414.55078</c:v>
                </c:pt>
                <c:pt idx="12211">
                  <c:v>2414.55078</c:v>
                </c:pt>
                <c:pt idx="12212">
                  <c:v>2414.55078</c:v>
                </c:pt>
                <c:pt idx="12213">
                  <c:v>2414.55078</c:v>
                </c:pt>
                <c:pt idx="12214">
                  <c:v>2414.55078</c:v>
                </c:pt>
                <c:pt idx="12215">
                  <c:v>2414.55078</c:v>
                </c:pt>
                <c:pt idx="12216">
                  <c:v>2414.55078</c:v>
                </c:pt>
                <c:pt idx="12217">
                  <c:v>2414.55078</c:v>
                </c:pt>
                <c:pt idx="12218">
                  <c:v>2414.55078</c:v>
                </c:pt>
                <c:pt idx="12219">
                  <c:v>2414.55078</c:v>
                </c:pt>
                <c:pt idx="12220">
                  <c:v>2414.55078</c:v>
                </c:pt>
                <c:pt idx="12221">
                  <c:v>2414.55078</c:v>
                </c:pt>
                <c:pt idx="12222">
                  <c:v>2414.55078</c:v>
                </c:pt>
                <c:pt idx="12223">
                  <c:v>2414.55078</c:v>
                </c:pt>
                <c:pt idx="12224">
                  <c:v>2414.55078</c:v>
                </c:pt>
                <c:pt idx="12225">
                  <c:v>2414.55078</c:v>
                </c:pt>
                <c:pt idx="12226">
                  <c:v>2414.55078</c:v>
                </c:pt>
                <c:pt idx="12227">
                  <c:v>2414.55078</c:v>
                </c:pt>
                <c:pt idx="12228">
                  <c:v>2414.55078</c:v>
                </c:pt>
                <c:pt idx="12229">
                  <c:v>2414.55078</c:v>
                </c:pt>
                <c:pt idx="12230">
                  <c:v>2414.55078</c:v>
                </c:pt>
                <c:pt idx="12231">
                  <c:v>2414.55078</c:v>
                </c:pt>
                <c:pt idx="12232">
                  <c:v>2414.55078</c:v>
                </c:pt>
                <c:pt idx="12233">
                  <c:v>2414.55078</c:v>
                </c:pt>
                <c:pt idx="12234">
                  <c:v>2416.9921899999999</c:v>
                </c:pt>
                <c:pt idx="12235">
                  <c:v>2414.55078</c:v>
                </c:pt>
                <c:pt idx="12236">
                  <c:v>2414.55078</c:v>
                </c:pt>
                <c:pt idx="12237">
                  <c:v>2416.9921899999999</c:v>
                </c:pt>
                <c:pt idx="12238">
                  <c:v>2414.55078</c:v>
                </c:pt>
                <c:pt idx="12239">
                  <c:v>2414.55078</c:v>
                </c:pt>
                <c:pt idx="12240">
                  <c:v>2414.55078</c:v>
                </c:pt>
                <c:pt idx="12241">
                  <c:v>2414.55078</c:v>
                </c:pt>
                <c:pt idx="12242">
                  <c:v>2414.55078</c:v>
                </c:pt>
                <c:pt idx="12243">
                  <c:v>2414.55078</c:v>
                </c:pt>
                <c:pt idx="12244">
                  <c:v>2414.55078</c:v>
                </c:pt>
                <c:pt idx="12245">
                  <c:v>2414.55078</c:v>
                </c:pt>
                <c:pt idx="12246">
                  <c:v>2414.55078</c:v>
                </c:pt>
                <c:pt idx="12247">
                  <c:v>2414.55078</c:v>
                </c:pt>
                <c:pt idx="12248">
                  <c:v>2414.55078</c:v>
                </c:pt>
                <c:pt idx="12249">
                  <c:v>2414.55078</c:v>
                </c:pt>
                <c:pt idx="12250">
                  <c:v>2414.55078</c:v>
                </c:pt>
                <c:pt idx="12251">
                  <c:v>2414.55078</c:v>
                </c:pt>
                <c:pt idx="12252">
                  <c:v>2414.55078</c:v>
                </c:pt>
                <c:pt idx="12253">
                  <c:v>2416.9921899999999</c:v>
                </c:pt>
                <c:pt idx="12254">
                  <c:v>2414.55078</c:v>
                </c:pt>
                <c:pt idx="12255">
                  <c:v>2414.55078</c:v>
                </c:pt>
                <c:pt idx="12256">
                  <c:v>2416.9921899999999</c:v>
                </c:pt>
                <c:pt idx="12257">
                  <c:v>2414.55078</c:v>
                </c:pt>
                <c:pt idx="12258">
                  <c:v>2416.9921899999999</c:v>
                </c:pt>
                <c:pt idx="12259">
                  <c:v>2414.55078</c:v>
                </c:pt>
                <c:pt idx="12260">
                  <c:v>2414.55078</c:v>
                </c:pt>
                <c:pt idx="12261">
                  <c:v>2414.55078</c:v>
                </c:pt>
                <c:pt idx="12262">
                  <c:v>2414.55078</c:v>
                </c:pt>
                <c:pt idx="12263">
                  <c:v>2414.55078</c:v>
                </c:pt>
                <c:pt idx="12264">
                  <c:v>2416.9921899999999</c:v>
                </c:pt>
                <c:pt idx="12265">
                  <c:v>2414.55078</c:v>
                </c:pt>
                <c:pt idx="12266">
                  <c:v>2414.55078</c:v>
                </c:pt>
                <c:pt idx="12267">
                  <c:v>2414.55078</c:v>
                </c:pt>
                <c:pt idx="12268">
                  <c:v>2414.55078</c:v>
                </c:pt>
                <c:pt idx="12269">
                  <c:v>2414.55078</c:v>
                </c:pt>
                <c:pt idx="12270">
                  <c:v>2416.9921899999999</c:v>
                </c:pt>
                <c:pt idx="12271">
                  <c:v>2414.55078</c:v>
                </c:pt>
                <c:pt idx="12272">
                  <c:v>2414.55078</c:v>
                </c:pt>
                <c:pt idx="12273">
                  <c:v>2414.55078</c:v>
                </c:pt>
                <c:pt idx="12274">
                  <c:v>2414.55078</c:v>
                </c:pt>
                <c:pt idx="12275">
                  <c:v>2414.55078</c:v>
                </c:pt>
                <c:pt idx="12276">
                  <c:v>2414.55078</c:v>
                </c:pt>
                <c:pt idx="12277">
                  <c:v>2414.55078</c:v>
                </c:pt>
                <c:pt idx="12278">
                  <c:v>2414.55078</c:v>
                </c:pt>
                <c:pt idx="12279">
                  <c:v>2414.55078</c:v>
                </c:pt>
                <c:pt idx="12280">
                  <c:v>2414.55078</c:v>
                </c:pt>
                <c:pt idx="12281">
                  <c:v>2414.55078</c:v>
                </c:pt>
                <c:pt idx="12282">
                  <c:v>2414.55078</c:v>
                </c:pt>
                <c:pt idx="12283">
                  <c:v>2414.55078</c:v>
                </c:pt>
                <c:pt idx="12284">
                  <c:v>2414.55078</c:v>
                </c:pt>
                <c:pt idx="12285">
                  <c:v>2414.55078</c:v>
                </c:pt>
                <c:pt idx="12286">
                  <c:v>2414.55078</c:v>
                </c:pt>
                <c:pt idx="12287">
                  <c:v>2414.55078</c:v>
                </c:pt>
                <c:pt idx="12288">
                  <c:v>2414.55078</c:v>
                </c:pt>
                <c:pt idx="12289">
                  <c:v>2414.55078</c:v>
                </c:pt>
                <c:pt idx="12290">
                  <c:v>2414.55078</c:v>
                </c:pt>
                <c:pt idx="12291">
                  <c:v>2414.55078</c:v>
                </c:pt>
                <c:pt idx="12292">
                  <c:v>2416.9921899999999</c:v>
                </c:pt>
                <c:pt idx="12293">
                  <c:v>2414.55078</c:v>
                </c:pt>
                <c:pt idx="12294">
                  <c:v>2414.55078</c:v>
                </c:pt>
                <c:pt idx="12295">
                  <c:v>2414.55078</c:v>
                </c:pt>
                <c:pt idx="12296">
                  <c:v>2414.55078</c:v>
                </c:pt>
                <c:pt idx="12297">
                  <c:v>2414.55078</c:v>
                </c:pt>
                <c:pt idx="12298">
                  <c:v>2414.55078</c:v>
                </c:pt>
                <c:pt idx="12299">
                  <c:v>2414.55078</c:v>
                </c:pt>
                <c:pt idx="12300">
                  <c:v>2414.55078</c:v>
                </c:pt>
                <c:pt idx="12301">
                  <c:v>2416.9921899999999</c:v>
                </c:pt>
                <c:pt idx="12302">
                  <c:v>2414.55078</c:v>
                </c:pt>
                <c:pt idx="12303">
                  <c:v>2414.55078</c:v>
                </c:pt>
                <c:pt idx="12304">
                  <c:v>2414.55078</c:v>
                </c:pt>
                <c:pt idx="12305">
                  <c:v>2414.55078</c:v>
                </c:pt>
                <c:pt idx="12306">
                  <c:v>2416.9921899999999</c:v>
                </c:pt>
                <c:pt idx="12307">
                  <c:v>2414.55078</c:v>
                </c:pt>
                <c:pt idx="12308">
                  <c:v>2414.55078</c:v>
                </c:pt>
                <c:pt idx="12309">
                  <c:v>2414.55078</c:v>
                </c:pt>
                <c:pt idx="12310">
                  <c:v>2414.55078</c:v>
                </c:pt>
                <c:pt idx="12311">
                  <c:v>2414.55078</c:v>
                </c:pt>
                <c:pt idx="12312">
                  <c:v>2414.55078</c:v>
                </c:pt>
                <c:pt idx="12313">
                  <c:v>2414.55078</c:v>
                </c:pt>
                <c:pt idx="12314">
                  <c:v>2414.55078</c:v>
                </c:pt>
                <c:pt idx="12315">
                  <c:v>2416.9921899999999</c:v>
                </c:pt>
                <c:pt idx="12316">
                  <c:v>2414.55078</c:v>
                </c:pt>
                <c:pt idx="12317">
                  <c:v>2414.55078</c:v>
                </c:pt>
                <c:pt idx="12318">
                  <c:v>2416.9921899999999</c:v>
                </c:pt>
                <c:pt idx="12319">
                  <c:v>2414.55078</c:v>
                </c:pt>
                <c:pt idx="12320">
                  <c:v>2414.55078</c:v>
                </c:pt>
                <c:pt idx="12321">
                  <c:v>2414.55078</c:v>
                </c:pt>
                <c:pt idx="12322">
                  <c:v>2416.9921899999999</c:v>
                </c:pt>
                <c:pt idx="12323">
                  <c:v>2414.55078</c:v>
                </c:pt>
                <c:pt idx="12324">
                  <c:v>2414.55078</c:v>
                </c:pt>
                <c:pt idx="12325">
                  <c:v>2414.55078</c:v>
                </c:pt>
                <c:pt idx="12326">
                  <c:v>2416.9921899999999</c:v>
                </c:pt>
                <c:pt idx="12327">
                  <c:v>2414.55078</c:v>
                </c:pt>
                <c:pt idx="12328">
                  <c:v>2414.55078</c:v>
                </c:pt>
                <c:pt idx="12329">
                  <c:v>2414.55078</c:v>
                </c:pt>
                <c:pt idx="12330">
                  <c:v>2414.55078</c:v>
                </c:pt>
                <c:pt idx="12331">
                  <c:v>2414.55078</c:v>
                </c:pt>
                <c:pt idx="12332">
                  <c:v>2414.55078</c:v>
                </c:pt>
                <c:pt idx="12333">
                  <c:v>2416.9921899999999</c:v>
                </c:pt>
                <c:pt idx="12334">
                  <c:v>2414.55078</c:v>
                </c:pt>
                <c:pt idx="12335">
                  <c:v>2416.9921899999999</c:v>
                </c:pt>
                <c:pt idx="12336">
                  <c:v>2414.55078</c:v>
                </c:pt>
                <c:pt idx="12337">
                  <c:v>2414.55078</c:v>
                </c:pt>
                <c:pt idx="12338">
                  <c:v>2414.55078</c:v>
                </c:pt>
                <c:pt idx="12339">
                  <c:v>2414.55078</c:v>
                </c:pt>
                <c:pt idx="12340">
                  <c:v>2414.55078</c:v>
                </c:pt>
                <c:pt idx="12341">
                  <c:v>2414.55078</c:v>
                </c:pt>
                <c:pt idx="12342">
                  <c:v>2414.55078</c:v>
                </c:pt>
                <c:pt idx="12343">
                  <c:v>2414.55078</c:v>
                </c:pt>
                <c:pt idx="12344">
                  <c:v>2414.55078</c:v>
                </c:pt>
                <c:pt idx="12345">
                  <c:v>2414.55078</c:v>
                </c:pt>
                <c:pt idx="12346">
                  <c:v>2414.55078</c:v>
                </c:pt>
                <c:pt idx="12347">
                  <c:v>2416.9921899999999</c:v>
                </c:pt>
                <c:pt idx="12348">
                  <c:v>2414.55078</c:v>
                </c:pt>
                <c:pt idx="12349">
                  <c:v>2414.55078</c:v>
                </c:pt>
                <c:pt idx="12350">
                  <c:v>2414.55078</c:v>
                </c:pt>
                <c:pt idx="12351">
                  <c:v>2414.55078</c:v>
                </c:pt>
                <c:pt idx="12352">
                  <c:v>2416.9921899999999</c:v>
                </c:pt>
                <c:pt idx="12353">
                  <c:v>2414.55078</c:v>
                </c:pt>
                <c:pt idx="12354">
                  <c:v>2414.55078</c:v>
                </c:pt>
                <c:pt idx="12355">
                  <c:v>2414.55078</c:v>
                </c:pt>
                <c:pt idx="12356">
                  <c:v>2416.9921899999999</c:v>
                </c:pt>
                <c:pt idx="12357">
                  <c:v>2414.55078</c:v>
                </c:pt>
                <c:pt idx="12358">
                  <c:v>2414.55078</c:v>
                </c:pt>
                <c:pt idx="12359">
                  <c:v>2414.55078</c:v>
                </c:pt>
                <c:pt idx="12360">
                  <c:v>2414.55078</c:v>
                </c:pt>
                <c:pt idx="12361">
                  <c:v>2414.55078</c:v>
                </c:pt>
                <c:pt idx="12362">
                  <c:v>2414.55078</c:v>
                </c:pt>
                <c:pt idx="12363">
                  <c:v>2414.55078</c:v>
                </c:pt>
                <c:pt idx="12364">
                  <c:v>2414.55078</c:v>
                </c:pt>
                <c:pt idx="12365">
                  <c:v>2414.55078</c:v>
                </c:pt>
                <c:pt idx="12366">
                  <c:v>2414.55078</c:v>
                </c:pt>
                <c:pt idx="12367">
                  <c:v>2416.9921899999999</c:v>
                </c:pt>
                <c:pt idx="12368">
                  <c:v>2414.55078</c:v>
                </c:pt>
                <c:pt idx="12369">
                  <c:v>2414.55078</c:v>
                </c:pt>
                <c:pt idx="12370">
                  <c:v>2414.55078</c:v>
                </c:pt>
                <c:pt idx="12371">
                  <c:v>2414.55078</c:v>
                </c:pt>
                <c:pt idx="12372">
                  <c:v>2414.55078</c:v>
                </c:pt>
                <c:pt idx="12373">
                  <c:v>2416.9921899999999</c:v>
                </c:pt>
                <c:pt idx="12374">
                  <c:v>2414.55078</c:v>
                </c:pt>
                <c:pt idx="12375">
                  <c:v>2414.55078</c:v>
                </c:pt>
                <c:pt idx="12376">
                  <c:v>2414.55078</c:v>
                </c:pt>
                <c:pt idx="12377">
                  <c:v>2414.55078</c:v>
                </c:pt>
                <c:pt idx="12378">
                  <c:v>2414.55078</c:v>
                </c:pt>
                <c:pt idx="12379">
                  <c:v>2416.9921899999999</c:v>
                </c:pt>
                <c:pt idx="12380">
                  <c:v>2414.55078</c:v>
                </c:pt>
                <c:pt idx="12381">
                  <c:v>2414.55078</c:v>
                </c:pt>
                <c:pt idx="12382">
                  <c:v>2414.55078</c:v>
                </c:pt>
                <c:pt idx="12383">
                  <c:v>2414.55078</c:v>
                </c:pt>
                <c:pt idx="12384">
                  <c:v>2414.55078</c:v>
                </c:pt>
                <c:pt idx="12385">
                  <c:v>2414.55078</c:v>
                </c:pt>
                <c:pt idx="12386">
                  <c:v>2414.55078</c:v>
                </c:pt>
                <c:pt idx="12387">
                  <c:v>2414.55078</c:v>
                </c:pt>
                <c:pt idx="12388">
                  <c:v>2414.55078</c:v>
                </c:pt>
                <c:pt idx="12389">
                  <c:v>2414.55078</c:v>
                </c:pt>
                <c:pt idx="12390">
                  <c:v>2414.55078</c:v>
                </c:pt>
                <c:pt idx="12391">
                  <c:v>2414.55078</c:v>
                </c:pt>
                <c:pt idx="12392">
                  <c:v>2414.55078</c:v>
                </c:pt>
                <c:pt idx="12393">
                  <c:v>2414.55078</c:v>
                </c:pt>
                <c:pt idx="12394">
                  <c:v>2414.55078</c:v>
                </c:pt>
                <c:pt idx="12395">
                  <c:v>2414.55078</c:v>
                </c:pt>
                <c:pt idx="12396">
                  <c:v>2414.55078</c:v>
                </c:pt>
                <c:pt idx="12397">
                  <c:v>2414.55078</c:v>
                </c:pt>
                <c:pt idx="12398">
                  <c:v>2416.9921899999999</c:v>
                </c:pt>
                <c:pt idx="12399">
                  <c:v>2414.55078</c:v>
                </c:pt>
                <c:pt idx="12400">
                  <c:v>2414.55078</c:v>
                </c:pt>
                <c:pt idx="12401">
                  <c:v>2414.55078</c:v>
                </c:pt>
                <c:pt idx="12402">
                  <c:v>2414.55078</c:v>
                </c:pt>
                <c:pt idx="12403">
                  <c:v>2414.55078</c:v>
                </c:pt>
                <c:pt idx="12404">
                  <c:v>2414.55078</c:v>
                </c:pt>
                <c:pt idx="12405">
                  <c:v>2414.55078</c:v>
                </c:pt>
                <c:pt idx="12406">
                  <c:v>2414.55078</c:v>
                </c:pt>
                <c:pt idx="12407">
                  <c:v>2414.55078</c:v>
                </c:pt>
                <c:pt idx="12408">
                  <c:v>2414.55078</c:v>
                </c:pt>
                <c:pt idx="12409">
                  <c:v>2414.55078</c:v>
                </c:pt>
                <c:pt idx="12410">
                  <c:v>2414.55078</c:v>
                </c:pt>
                <c:pt idx="12411">
                  <c:v>2414.55078</c:v>
                </c:pt>
                <c:pt idx="12412">
                  <c:v>2414.55078</c:v>
                </c:pt>
                <c:pt idx="12413">
                  <c:v>2414.55078</c:v>
                </c:pt>
                <c:pt idx="12414">
                  <c:v>2414.55078</c:v>
                </c:pt>
                <c:pt idx="12415">
                  <c:v>2414.55078</c:v>
                </c:pt>
                <c:pt idx="12416">
                  <c:v>2414.55078</c:v>
                </c:pt>
                <c:pt idx="12417">
                  <c:v>2414.55078</c:v>
                </c:pt>
                <c:pt idx="12418">
                  <c:v>2416.9921899999999</c:v>
                </c:pt>
                <c:pt idx="12419">
                  <c:v>2414.55078</c:v>
                </c:pt>
                <c:pt idx="12420">
                  <c:v>2414.55078</c:v>
                </c:pt>
                <c:pt idx="12421">
                  <c:v>2414.55078</c:v>
                </c:pt>
                <c:pt idx="12422">
                  <c:v>2414.55078</c:v>
                </c:pt>
                <c:pt idx="12423">
                  <c:v>2414.55078</c:v>
                </c:pt>
                <c:pt idx="12424">
                  <c:v>2414.55078</c:v>
                </c:pt>
                <c:pt idx="12425">
                  <c:v>2414.55078</c:v>
                </c:pt>
                <c:pt idx="12426">
                  <c:v>2416.9921899999999</c:v>
                </c:pt>
                <c:pt idx="12427">
                  <c:v>2414.55078</c:v>
                </c:pt>
                <c:pt idx="12428">
                  <c:v>2414.55078</c:v>
                </c:pt>
                <c:pt idx="12429">
                  <c:v>2414.55078</c:v>
                </c:pt>
                <c:pt idx="12430">
                  <c:v>2414.55078</c:v>
                </c:pt>
                <c:pt idx="12431">
                  <c:v>2414.55078</c:v>
                </c:pt>
                <c:pt idx="12432">
                  <c:v>2416.9921899999999</c:v>
                </c:pt>
                <c:pt idx="12433">
                  <c:v>2414.55078</c:v>
                </c:pt>
                <c:pt idx="12434">
                  <c:v>2414.55078</c:v>
                </c:pt>
                <c:pt idx="12435">
                  <c:v>2414.55078</c:v>
                </c:pt>
                <c:pt idx="12436">
                  <c:v>2414.55078</c:v>
                </c:pt>
                <c:pt idx="12437">
                  <c:v>2414.55078</c:v>
                </c:pt>
                <c:pt idx="12438">
                  <c:v>2414.55078</c:v>
                </c:pt>
                <c:pt idx="12439">
                  <c:v>2414.55078</c:v>
                </c:pt>
                <c:pt idx="12440">
                  <c:v>2416.9921899999999</c:v>
                </c:pt>
                <c:pt idx="12441">
                  <c:v>2414.55078</c:v>
                </c:pt>
                <c:pt idx="12442">
                  <c:v>2416.9921899999999</c:v>
                </c:pt>
                <c:pt idx="12443">
                  <c:v>2414.55078</c:v>
                </c:pt>
                <c:pt idx="12444">
                  <c:v>2414.55078</c:v>
                </c:pt>
                <c:pt idx="12445">
                  <c:v>2414.55078</c:v>
                </c:pt>
                <c:pt idx="12446">
                  <c:v>2414.55078</c:v>
                </c:pt>
                <c:pt idx="12447">
                  <c:v>2414.55078</c:v>
                </c:pt>
                <c:pt idx="12448">
                  <c:v>2414.55078</c:v>
                </c:pt>
                <c:pt idx="12449">
                  <c:v>2414.55078</c:v>
                </c:pt>
                <c:pt idx="12450">
                  <c:v>2414.55078</c:v>
                </c:pt>
                <c:pt idx="12451">
                  <c:v>2414.55078</c:v>
                </c:pt>
                <c:pt idx="12452">
                  <c:v>2414.55078</c:v>
                </c:pt>
                <c:pt idx="12453">
                  <c:v>2414.55078</c:v>
                </c:pt>
                <c:pt idx="12454">
                  <c:v>2414.55078</c:v>
                </c:pt>
                <c:pt idx="12455">
                  <c:v>2414.55078</c:v>
                </c:pt>
                <c:pt idx="12456">
                  <c:v>2414.55078</c:v>
                </c:pt>
                <c:pt idx="12457">
                  <c:v>2414.55078</c:v>
                </c:pt>
                <c:pt idx="12458">
                  <c:v>2414.55078</c:v>
                </c:pt>
                <c:pt idx="12459">
                  <c:v>2414.55078</c:v>
                </c:pt>
                <c:pt idx="12460">
                  <c:v>2416.9921899999999</c:v>
                </c:pt>
                <c:pt idx="12461">
                  <c:v>2414.55078</c:v>
                </c:pt>
                <c:pt idx="12462">
                  <c:v>2416.9921899999999</c:v>
                </c:pt>
                <c:pt idx="12463">
                  <c:v>2414.55078</c:v>
                </c:pt>
                <c:pt idx="12464">
                  <c:v>2414.55078</c:v>
                </c:pt>
                <c:pt idx="12465">
                  <c:v>2414.55078</c:v>
                </c:pt>
                <c:pt idx="12466">
                  <c:v>2414.55078</c:v>
                </c:pt>
                <c:pt idx="12467">
                  <c:v>2414.55078</c:v>
                </c:pt>
                <c:pt idx="12468">
                  <c:v>2414.55078</c:v>
                </c:pt>
                <c:pt idx="12469">
                  <c:v>2414.55078</c:v>
                </c:pt>
                <c:pt idx="12470">
                  <c:v>2414.55078</c:v>
                </c:pt>
                <c:pt idx="12471">
                  <c:v>2414.55078</c:v>
                </c:pt>
                <c:pt idx="12472">
                  <c:v>2416.9921899999999</c:v>
                </c:pt>
                <c:pt idx="12473">
                  <c:v>2414.55078</c:v>
                </c:pt>
                <c:pt idx="12474">
                  <c:v>2414.55078</c:v>
                </c:pt>
                <c:pt idx="12475">
                  <c:v>2416.9921899999999</c:v>
                </c:pt>
                <c:pt idx="12476">
                  <c:v>2414.55078</c:v>
                </c:pt>
                <c:pt idx="12477">
                  <c:v>2414.55078</c:v>
                </c:pt>
                <c:pt idx="12478">
                  <c:v>2414.55078</c:v>
                </c:pt>
                <c:pt idx="12479">
                  <c:v>2414.55078</c:v>
                </c:pt>
                <c:pt idx="12480">
                  <c:v>2414.55078</c:v>
                </c:pt>
                <c:pt idx="12481">
                  <c:v>2414.55078</c:v>
                </c:pt>
                <c:pt idx="12482">
                  <c:v>2414.55078</c:v>
                </c:pt>
                <c:pt idx="12483">
                  <c:v>2414.55078</c:v>
                </c:pt>
                <c:pt idx="12484">
                  <c:v>2414.55078</c:v>
                </c:pt>
                <c:pt idx="12485">
                  <c:v>2414.55078</c:v>
                </c:pt>
                <c:pt idx="12486">
                  <c:v>2414.55078</c:v>
                </c:pt>
                <c:pt idx="12487">
                  <c:v>2414.55078</c:v>
                </c:pt>
                <c:pt idx="12488">
                  <c:v>2414.55078</c:v>
                </c:pt>
                <c:pt idx="12489">
                  <c:v>2414.55078</c:v>
                </c:pt>
                <c:pt idx="12490">
                  <c:v>2414.55078</c:v>
                </c:pt>
                <c:pt idx="12491">
                  <c:v>2414.55078</c:v>
                </c:pt>
                <c:pt idx="12492">
                  <c:v>2414.55078</c:v>
                </c:pt>
                <c:pt idx="12493">
                  <c:v>2414.55078</c:v>
                </c:pt>
                <c:pt idx="12494">
                  <c:v>2414.55078</c:v>
                </c:pt>
                <c:pt idx="12495">
                  <c:v>2414.55078</c:v>
                </c:pt>
                <c:pt idx="12496">
                  <c:v>2414.55078</c:v>
                </c:pt>
                <c:pt idx="12497">
                  <c:v>2414.55078</c:v>
                </c:pt>
                <c:pt idx="12498">
                  <c:v>2414.55078</c:v>
                </c:pt>
                <c:pt idx="12499">
                  <c:v>2414.55078</c:v>
                </c:pt>
                <c:pt idx="12500">
                  <c:v>2416.9921899999999</c:v>
                </c:pt>
                <c:pt idx="12501">
                  <c:v>2414.55078</c:v>
                </c:pt>
                <c:pt idx="12502">
                  <c:v>2414.55078</c:v>
                </c:pt>
                <c:pt idx="12503">
                  <c:v>2414.55078</c:v>
                </c:pt>
                <c:pt idx="12504">
                  <c:v>2414.55078</c:v>
                </c:pt>
                <c:pt idx="12505">
                  <c:v>2414.55078</c:v>
                </c:pt>
                <c:pt idx="12506">
                  <c:v>2414.55078</c:v>
                </c:pt>
                <c:pt idx="12507">
                  <c:v>2414.55078</c:v>
                </c:pt>
                <c:pt idx="12508">
                  <c:v>2414.55078</c:v>
                </c:pt>
                <c:pt idx="12509">
                  <c:v>2414.55078</c:v>
                </c:pt>
                <c:pt idx="12510">
                  <c:v>2414.55078</c:v>
                </c:pt>
                <c:pt idx="12511">
                  <c:v>2414.55078</c:v>
                </c:pt>
                <c:pt idx="12512">
                  <c:v>2414.55078</c:v>
                </c:pt>
                <c:pt idx="12513">
                  <c:v>2416.9921899999999</c:v>
                </c:pt>
                <c:pt idx="12514">
                  <c:v>2414.55078</c:v>
                </c:pt>
                <c:pt idx="12515">
                  <c:v>2416.9921899999999</c:v>
                </c:pt>
                <c:pt idx="12516">
                  <c:v>2414.55078</c:v>
                </c:pt>
                <c:pt idx="12517">
                  <c:v>2414.55078</c:v>
                </c:pt>
                <c:pt idx="12518">
                  <c:v>2414.55078</c:v>
                </c:pt>
                <c:pt idx="12519">
                  <c:v>2414.55078</c:v>
                </c:pt>
                <c:pt idx="12520">
                  <c:v>2414.55078</c:v>
                </c:pt>
                <c:pt idx="12521">
                  <c:v>2414.55078</c:v>
                </c:pt>
                <c:pt idx="12522">
                  <c:v>2414.55078</c:v>
                </c:pt>
                <c:pt idx="12523">
                  <c:v>2416.9921899999999</c:v>
                </c:pt>
                <c:pt idx="12524">
                  <c:v>2414.55078</c:v>
                </c:pt>
                <c:pt idx="12525">
                  <c:v>2414.55078</c:v>
                </c:pt>
                <c:pt idx="12526">
                  <c:v>2414.55078</c:v>
                </c:pt>
                <c:pt idx="12527">
                  <c:v>2414.55078</c:v>
                </c:pt>
                <c:pt idx="12528">
                  <c:v>2414.55078</c:v>
                </c:pt>
                <c:pt idx="12529">
                  <c:v>2414.55078</c:v>
                </c:pt>
                <c:pt idx="12530">
                  <c:v>2414.55078</c:v>
                </c:pt>
                <c:pt idx="12531">
                  <c:v>2414.55078</c:v>
                </c:pt>
                <c:pt idx="12532">
                  <c:v>2414.55078</c:v>
                </c:pt>
                <c:pt idx="12533">
                  <c:v>2414.55078</c:v>
                </c:pt>
                <c:pt idx="12534">
                  <c:v>2414.55078</c:v>
                </c:pt>
                <c:pt idx="12535">
                  <c:v>2414.55078</c:v>
                </c:pt>
                <c:pt idx="12536">
                  <c:v>2414.55078</c:v>
                </c:pt>
                <c:pt idx="12537">
                  <c:v>2414.55078</c:v>
                </c:pt>
                <c:pt idx="12538">
                  <c:v>2414.55078</c:v>
                </c:pt>
                <c:pt idx="12539">
                  <c:v>2414.55078</c:v>
                </c:pt>
                <c:pt idx="12540">
                  <c:v>2414.55078</c:v>
                </c:pt>
                <c:pt idx="12541">
                  <c:v>2414.55078</c:v>
                </c:pt>
                <c:pt idx="12542">
                  <c:v>2416.9921899999999</c:v>
                </c:pt>
                <c:pt idx="12543">
                  <c:v>2414.55078</c:v>
                </c:pt>
                <c:pt idx="12544">
                  <c:v>2414.55078</c:v>
                </c:pt>
                <c:pt idx="12545">
                  <c:v>2416.9921899999999</c:v>
                </c:pt>
                <c:pt idx="12546">
                  <c:v>2414.55078</c:v>
                </c:pt>
                <c:pt idx="12547">
                  <c:v>2414.55078</c:v>
                </c:pt>
                <c:pt idx="12548">
                  <c:v>2414.55078</c:v>
                </c:pt>
                <c:pt idx="12549">
                  <c:v>2416.9921899999999</c:v>
                </c:pt>
                <c:pt idx="12550">
                  <c:v>2414.55078</c:v>
                </c:pt>
                <c:pt idx="12551">
                  <c:v>2416.9921899999999</c:v>
                </c:pt>
                <c:pt idx="12552">
                  <c:v>2414.55078</c:v>
                </c:pt>
                <c:pt idx="12553">
                  <c:v>2414.55078</c:v>
                </c:pt>
                <c:pt idx="12554">
                  <c:v>2414.55078</c:v>
                </c:pt>
                <c:pt idx="12555">
                  <c:v>2414.55078</c:v>
                </c:pt>
                <c:pt idx="12556">
                  <c:v>2414.55078</c:v>
                </c:pt>
                <c:pt idx="12557">
                  <c:v>2414.55078</c:v>
                </c:pt>
                <c:pt idx="12558">
                  <c:v>2414.55078</c:v>
                </c:pt>
                <c:pt idx="12559">
                  <c:v>2414.55078</c:v>
                </c:pt>
                <c:pt idx="12560">
                  <c:v>2414.55078</c:v>
                </c:pt>
                <c:pt idx="12561">
                  <c:v>2414.55078</c:v>
                </c:pt>
                <c:pt idx="12562">
                  <c:v>2414.55078</c:v>
                </c:pt>
                <c:pt idx="12563">
                  <c:v>2414.55078</c:v>
                </c:pt>
                <c:pt idx="12564">
                  <c:v>2414.55078</c:v>
                </c:pt>
                <c:pt idx="12565">
                  <c:v>2414.55078</c:v>
                </c:pt>
                <c:pt idx="12566">
                  <c:v>2416.9921899999999</c:v>
                </c:pt>
                <c:pt idx="12567">
                  <c:v>2414.55078</c:v>
                </c:pt>
                <c:pt idx="12568">
                  <c:v>2414.55078</c:v>
                </c:pt>
                <c:pt idx="12569">
                  <c:v>2414.55078</c:v>
                </c:pt>
                <c:pt idx="12570">
                  <c:v>2414.55078</c:v>
                </c:pt>
                <c:pt idx="12571">
                  <c:v>2414.55078</c:v>
                </c:pt>
                <c:pt idx="12572">
                  <c:v>2414.55078</c:v>
                </c:pt>
                <c:pt idx="12573">
                  <c:v>2414.55078</c:v>
                </c:pt>
                <c:pt idx="12574">
                  <c:v>2416.9921899999999</c:v>
                </c:pt>
                <c:pt idx="12575">
                  <c:v>2414.55078</c:v>
                </c:pt>
                <c:pt idx="12576">
                  <c:v>2414.55078</c:v>
                </c:pt>
                <c:pt idx="12577">
                  <c:v>2414.55078</c:v>
                </c:pt>
                <c:pt idx="12578">
                  <c:v>2414.55078</c:v>
                </c:pt>
                <c:pt idx="12579">
                  <c:v>2414.55078</c:v>
                </c:pt>
                <c:pt idx="12580">
                  <c:v>2414.55078</c:v>
                </c:pt>
                <c:pt idx="12581">
                  <c:v>2416.9921899999999</c:v>
                </c:pt>
                <c:pt idx="12582">
                  <c:v>2414.55078</c:v>
                </c:pt>
                <c:pt idx="12583">
                  <c:v>2414.55078</c:v>
                </c:pt>
                <c:pt idx="12584">
                  <c:v>2414.55078</c:v>
                </c:pt>
                <c:pt idx="12585">
                  <c:v>2414.55078</c:v>
                </c:pt>
                <c:pt idx="12586">
                  <c:v>2414.55078</c:v>
                </c:pt>
                <c:pt idx="12587">
                  <c:v>2414.55078</c:v>
                </c:pt>
                <c:pt idx="12588">
                  <c:v>2414.55078</c:v>
                </c:pt>
                <c:pt idx="12589">
                  <c:v>2414.55078</c:v>
                </c:pt>
                <c:pt idx="12590">
                  <c:v>2414.55078</c:v>
                </c:pt>
                <c:pt idx="12591">
                  <c:v>2414.55078</c:v>
                </c:pt>
                <c:pt idx="12592">
                  <c:v>2414.55078</c:v>
                </c:pt>
                <c:pt idx="12593">
                  <c:v>2414.55078</c:v>
                </c:pt>
                <c:pt idx="12594">
                  <c:v>2414.55078</c:v>
                </c:pt>
                <c:pt idx="12595">
                  <c:v>2414.55078</c:v>
                </c:pt>
                <c:pt idx="12596">
                  <c:v>2414.55078</c:v>
                </c:pt>
                <c:pt idx="12597">
                  <c:v>2414.55078</c:v>
                </c:pt>
                <c:pt idx="12598">
                  <c:v>2414.55078</c:v>
                </c:pt>
                <c:pt idx="12599">
                  <c:v>2414.55078</c:v>
                </c:pt>
                <c:pt idx="12600">
                  <c:v>2414.55078</c:v>
                </c:pt>
                <c:pt idx="12601">
                  <c:v>2414.55078</c:v>
                </c:pt>
                <c:pt idx="12602">
                  <c:v>2414.55078</c:v>
                </c:pt>
                <c:pt idx="12603">
                  <c:v>2416.9921899999999</c:v>
                </c:pt>
                <c:pt idx="12604">
                  <c:v>2414.55078</c:v>
                </c:pt>
                <c:pt idx="12605">
                  <c:v>2414.55078</c:v>
                </c:pt>
                <c:pt idx="12606">
                  <c:v>2414.55078</c:v>
                </c:pt>
                <c:pt idx="12607">
                  <c:v>2414.55078</c:v>
                </c:pt>
                <c:pt idx="12608">
                  <c:v>2414.55078</c:v>
                </c:pt>
                <c:pt idx="12609">
                  <c:v>2414.55078</c:v>
                </c:pt>
                <c:pt idx="12610">
                  <c:v>2414.55078</c:v>
                </c:pt>
                <c:pt idx="12611">
                  <c:v>2414.55078</c:v>
                </c:pt>
                <c:pt idx="12612">
                  <c:v>2414.55078</c:v>
                </c:pt>
                <c:pt idx="12613">
                  <c:v>2414.55078</c:v>
                </c:pt>
                <c:pt idx="12614">
                  <c:v>2414.55078</c:v>
                </c:pt>
                <c:pt idx="12615">
                  <c:v>2414.55078</c:v>
                </c:pt>
                <c:pt idx="12616">
                  <c:v>2414.55078</c:v>
                </c:pt>
                <c:pt idx="12617">
                  <c:v>2414.55078</c:v>
                </c:pt>
                <c:pt idx="12618">
                  <c:v>2414.55078</c:v>
                </c:pt>
                <c:pt idx="12619">
                  <c:v>2414.55078</c:v>
                </c:pt>
                <c:pt idx="12620">
                  <c:v>2414.55078</c:v>
                </c:pt>
                <c:pt idx="12621">
                  <c:v>2414.55078</c:v>
                </c:pt>
                <c:pt idx="12622">
                  <c:v>2414.55078</c:v>
                </c:pt>
                <c:pt idx="12623">
                  <c:v>2414.55078</c:v>
                </c:pt>
                <c:pt idx="12624">
                  <c:v>2414.55078</c:v>
                </c:pt>
                <c:pt idx="12625">
                  <c:v>2414.55078</c:v>
                </c:pt>
                <c:pt idx="12626">
                  <c:v>2414.55078</c:v>
                </c:pt>
                <c:pt idx="12627">
                  <c:v>2414.55078</c:v>
                </c:pt>
                <c:pt idx="12628">
                  <c:v>2414.55078</c:v>
                </c:pt>
                <c:pt idx="12629">
                  <c:v>2414.55078</c:v>
                </c:pt>
                <c:pt idx="12630">
                  <c:v>2414.55078</c:v>
                </c:pt>
                <c:pt idx="12631">
                  <c:v>2414.55078</c:v>
                </c:pt>
                <c:pt idx="12632">
                  <c:v>2414.55078</c:v>
                </c:pt>
                <c:pt idx="12633">
                  <c:v>2414.55078</c:v>
                </c:pt>
                <c:pt idx="12634">
                  <c:v>2414.55078</c:v>
                </c:pt>
                <c:pt idx="12635">
                  <c:v>2414.55078</c:v>
                </c:pt>
                <c:pt idx="12636">
                  <c:v>2414.55078</c:v>
                </c:pt>
                <c:pt idx="12637">
                  <c:v>2414.55078</c:v>
                </c:pt>
                <c:pt idx="12638">
                  <c:v>2414.55078</c:v>
                </c:pt>
                <c:pt idx="12639">
                  <c:v>2414.55078</c:v>
                </c:pt>
                <c:pt idx="12640">
                  <c:v>2414.55078</c:v>
                </c:pt>
                <c:pt idx="12641">
                  <c:v>2414.55078</c:v>
                </c:pt>
                <c:pt idx="12642">
                  <c:v>2414.55078</c:v>
                </c:pt>
                <c:pt idx="12643">
                  <c:v>2414.55078</c:v>
                </c:pt>
                <c:pt idx="12644">
                  <c:v>2414.55078</c:v>
                </c:pt>
                <c:pt idx="12645">
                  <c:v>2414.55078</c:v>
                </c:pt>
                <c:pt idx="12646">
                  <c:v>2414.55078</c:v>
                </c:pt>
                <c:pt idx="12647">
                  <c:v>2414.55078</c:v>
                </c:pt>
                <c:pt idx="12648">
                  <c:v>2414.55078</c:v>
                </c:pt>
                <c:pt idx="12649">
                  <c:v>2414.55078</c:v>
                </c:pt>
                <c:pt idx="12650">
                  <c:v>2414.55078</c:v>
                </c:pt>
                <c:pt idx="12651">
                  <c:v>2416.9921899999999</c:v>
                </c:pt>
                <c:pt idx="12652">
                  <c:v>2414.55078</c:v>
                </c:pt>
                <c:pt idx="12653">
                  <c:v>2414.55078</c:v>
                </c:pt>
                <c:pt idx="12654">
                  <c:v>2414.55078</c:v>
                </c:pt>
                <c:pt idx="12655">
                  <c:v>2416.9921899999999</c:v>
                </c:pt>
                <c:pt idx="12656">
                  <c:v>2414.55078</c:v>
                </c:pt>
                <c:pt idx="12657">
                  <c:v>2414.55078</c:v>
                </c:pt>
                <c:pt idx="12658">
                  <c:v>2414.55078</c:v>
                </c:pt>
                <c:pt idx="12659">
                  <c:v>2414.55078</c:v>
                </c:pt>
                <c:pt idx="12660">
                  <c:v>2414.55078</c:v>
                </c:pt>
                <c:pt idx="12661">
                  <c:v>2414.55078</c:v>
                </c:pt>
                <c:pt idx="12662">
                  <c:v>2414.55078</c:v>
                </c:pt>
                <c:pt idx="12663">
                  <c:v>2414.55078</c:v>
                </c:pt>
                <c:pt idx="12664">
                  <c:v>2414.55078</c:v>
                </c:pt>
                <c:pt idx="12665">
                  <c:v>2414.55078</c:v>
                </c:pt>
                <c:pt idx="12666">
                  <c:v>2414.55078</c:v>
                </c:pt>
                <c:pt idx="12667">
                  <c:v>2414.55078</c:v>
                </c:pt>
                <c:pt idx="12668">
                  <c:v>2414.55078</c:v>
                </c:pt>
                <c:pt idx="12669">
                  <c:v>2414.55078</c:v>
                </c:pt>
                <c:pt idx="12670">
                  <c:v>2414.55078</c:v>
                </c:pt>
                <c:pt idx="12671">
                  <c:v>2414.55078</c:v>
                </c:pt>
                <c:pt idx="12672">
                  <c:v>2414.55078</c:v>
                </c:pt>
                <c:pt idx="12673">
                  <c:v>2414.55078</c:v>
                </c:pt>
                <c:pt idx="12674">
                  <c:v>2414.55078</c:v>
                </c:pt>
                <c:pt idx="12675">
                  <c:v>2414.55078</c:v>
                </c:pt>
                <c:pt idx="12676">
                  <c:v>2414.55078</c:v>
                </c:pt>
                <c:pt idx="12677">
                  <c:v>2414.55078</c:v>
                </c:pt>
                <c:pt idx="12678">
                  <c:v>2414.55078</c:v>
                </c:pt>
                <c:pt idx="12679">
                  <c:v>2414.55078</c:v>
                </c:pt>
                <c:pt idx="12680">
                  <c:v>2414.55078</c:v>
                </c:pt>
                <c:pt idx="12681">
                  <c:v>2416.9921899999999</c:v>
                </c:pt>
                <c:pt idx="12682">
                  <c:v>2414.55078</c:v>
                </c:pt>
                <c:pt idx="12683">
                  <c:v>2414.55078</c:v>
                </c:pt>
                <c:pt idx="12684">
                  <c:v>2416.9921899999999</c:v>
                </c:pt>
                <c:pt idx="12685">
                  <c:v>2414.55078</c:v>
                </c:pt>
                <c:pt idx="12686">
                  <c:v>2414.55078</c:v>
                </c:pt>
                <c:pt idx="12687">
                  <c:v>2414.55078</c:v>
                </c:pt>
                <c:pt idx="12688">
                  <c:v>2414.55078</c:v>
                </c:pt>
                <c:pt idx="12689">
                  <c:v>2414.55078</c:v>
                </c:pt>
                <c:pt idx="12690">
                  <c:v>2416.9921899999999</c:v>
                </c:pt>
                <c:pt idx="12691">
                  <c:v>2414.55078</c:v>
                </c:pt>
                <c:pt idx="12692">
                  <c:v>2414.55078</c:v>
                </c:pt>
                <c:pt idx="12693">
                  <c:v>2414.55078</c:v>
                </c:pt>
                <c:pt idx="12694">
                  <c:v>2414.55078</c:v>
                </c:pt>
                <c:pt idx="12695">
                  <c:v>2414.55078</c:v>
                </c:pt>
                <c:pt idx="12696">
                  <c:v>2414.55078</c:v>
                </c:pt>
                <c:pt idx="12697">
                  <c:v>2414.55078</c:v>
                </c:pt>
                <c:pt idx="12698">
                  <c:v>2414.55078</c:v>
                </c:pt>
                <c:pt idx="12699">
                  <c:v>2414.55078</c:v>
                </c:pt>
                <c:pt idx="12700">
                  <c:v>2414.55078</c:v>
                </c:pt>
                <c:pt idx="12701">
                  <c:v>2414.55078</c:v>
                </c:pt>
                <c:pt idx="12702">
                  <c:v>2414.55078</c:v>
                </c:pt>
                <c:pt idx="12703">
                  <c:v>2414.55078</c:v>
                </c:pt>
                <c:pt idx="12704">
                  <c:v>2414.55078</c:v>
                </c:pt>
                <c:pt idx="12705">
                  <c:v>2414.55078</c:v>
                </c:pt>
                <c:pt idx="12706">
                  <c:v>2414.55078</c:v>
                </c:pt>
                <c:pt idx="12707">
                  <c:v>2414.55078</c:v>
                </c:pt>
                <c:pt idx="12708">
                  <c:v>2414.55078</c:v>
                </c:pt>
                <c:pt idx="12709">
                  <c:v>2414.55078</c:v>
                </c:pt>
                <c:pt idx="12710">
                  <c:v>2414.55078</c:v>
                </c:pt>
                <c:pt idx="12711">
                  <c:v>2414.55078</c:v>
                </c:pt>
                <c:pt idx="12712">
                  <c:v>2414.55078</c:v>
                </c:pt>
                <c:pt idx="12713">
                  <c:v>2414.55078</c:v>
                </c:pt>
                <c:pt idx="12714">
                  <c:v>2414.55078</c:v>
                </c:pt>
                <c:pt idx="12715">
                  <c:v>2414.55078</c:v>
                </c:pt>
                <c:pt idx="12716">
                  <c:v>2414.55078</c:v>
                </c:pt>
                <c:pt idx="12717">
                  <c:v>2414.55078</c:v>
                </c:pt>
                <c:pt idx="12718">
                  <c:v>2414.55078</c:v>
                </c:pt>
                <c:pt idx="12719">
                  <c:v>2414.55078</c:v>
                </c:pt>
                <c:pt idx="12720">
                  <c:v>2414.55078</c:v>
                </c:pt>
                <c:pt idx="12721">
                  <c:v>2414.55078</c:v>
                </c:pt>
                <c:pt idx="12722">
                  <c:v>2414.55078</c:v>
                </c:pt>
                <c:pt idx="12723">
                  <c:v>2414.55078</c:v>
                </c:pt>
                <c:pt idx="12724">
                  <c:v>2414.55078</c:v>
                </c:pt>
                <c:pt idx="12725">
                  <c:v>2414.55078</c:v>
                </c:pt>
                <c:pt idx="12726">
                  <c:v>2414.55078</c:v>
                </c:pt>
                <c:pt idx="12727">
                  <c:v>2414.55078</c:v>
                </c:pt>
                <c:pt idx="12728">
                  <c:v>2414.55078</c:v>
                </c:pt>
                <c:pt idx="12729">
                  <c:v>2414.55078</c:v>
                </c:pt>
                <c:pt idx="12730">
                  <c:v>2414.55078</c:v>
                </c:pt>
                <c:pt idx="12731">
                  <c:v>2414.55078</c:v>
                </c:pt>
                <c:pt idx="12732">
                  <c:v>2414.55078</c:v>
                </c:pt>
                <c:pt idx="12733">
                  <c:v>2414.55078</c:v>
                </c:pt>
                <c:pt idx="12734">
                  <c:v>2414.55078</c:v>
                </c:pt>
                <c:pt idx="12735">
                  <c:v>2414.55078</c:v>
                </c:pt>
                <c:pt idx="12736">
                  <c:v>2414.55078</c:v>
                </c:pt>
                <c:pt idx="12737">
                  <c:v>2414.55078</c:v>
                </c:pt>
                <c:pt idx="12738">
                  <c:v>2416.9921899999999</c:v>
                </c:pt>
                <c:pt idx="12739">
                  <c:v>2414.55078</c:v>
                </c:pt>
                <c:pt idx="12740">
                  <c:v>2414.55078</c:v>
                </c:pt>
                <c:pt idx="12741">
                  <c:v>2414.55078</c:v>
                </c:pt>
                <c:pt idx="12742">
                  <c:v>2414.55078</c:v>
                </c:pt>
                <c:pt idx="12743">
                  <c:v>2414.55078</c:v>
                </c:pt>
                <c:pt idx="12744">
                  <c:v>2414.55078</c:v>
                </c:pt>
                <c:pt idx="12745">
                  <c:v>2414.55078</c:v>
                </c:pt>
                <c:pt idx="12746">
                  <c:v>2414.55078</c:v>
                </c:pt>
                <c:pt idx="12747">
                  <c:v>2414.55078</c:v>
                </c:pt>
                <c:pt idx="12748">
                  <c:v>2414.55078</c:v>
                </c:pt>
                <c:pt idx="12749">
                  <c:v>2414.55078</c:v>
                </c:pt>
                <c:pt idx="12750">
                  <c:v>2414.55078</c:v>
                </c:pt>
                <c:pt idx="12751">
                  <c:v>2414.55078</c:v>
                </c:pt>
                <c:pt idx="12752">
                  <c:v>2414.55078</c:v>
                </c:pt>
                <c:pt idx="12753">
                  <c:v>2414.55078</c:v>
                </c:pt>
                <c:pt idx="12754">
                  <c:v>2414.55078</c:v>
                </c:pt>
                <c:pt idx="12755">
                  <c:v>2414.55078</c:v>
                </c:pt>
                <c:pt idx="12756">
                  <c:v>2414.55078</c:v>
                </c:pt>
                <c:pt idx="12757">
                  <c:v>2414.55078</c:v>
                </c:pt>
                <c:pt idx="12758">
                  <c:v>2414.55078</c:v>
                </c:pt>
                <c:pt idx="12759">
                  <c:v>2414.55078</c:v>
                </c:pt>
                <c:pt idx="12760">
                  <c:v>2414.55078</c:v>
                </c:pt>
                <c:pt idx="12761">
                  <c:v>2414.55078</c:v>
                </c:pt>
                <c:pt idx="12762">
                  <c:v>2414.55078</c:v>
                </c:pt>
                <c:pt idx="12763">
                  <c:v>2414.55078</c:v>
                </c:pt>
                <c:pt idx="12764">
                  <c:v>2414.55078</c:v>
                </c:pt>
                <c:pt idx="12765">
                  <c:v>2414.55078</c:v>
                </c:pt>
                <c:pt idx="12766">
                  <c:v>2414.55078</c:v>
                </c:pt>
                <c:pt idx="12767">
                  <c:v>2416.9921899999999</c:v>
                </c:pt>
                <c:pt idx="12768">
                  <c:v>2414.55078</c:v>
                </c:pt>
                <c:pt idx="12769">
                  <c:v>2414.55078</c:v>
                </c:pt>
                <c:pt idx="12770">
                  <c:v>2414.55078</c:v>
                </c:pt>
                <c:pt idx="12771">
                  <c:v>2414.55078</c:v>
                </c:pt>
                <c:pt idx="12772">
                  <c:v>2414.55078</c:v>
                </c:pt>
                <c:pt idx="12773">
                  <c:v>2414.55078</c:v>
                </c:pt>
                <c:pt idx="12774">
                  <c:v>2414.55078</c:v>
                </c:pt>
                <c:pt idx="12775">
                  <c:v>2414.55078</c:v>
                </c:pt>
                <c:pt idx="12776">
                  <c:v>2414.55078</c:v>
                </c:pt>
                <c:pt idx="12777">
                  <c:v>2414.55078</c:v>
                </c:pt>
                <c:pt idx="12778">
                  <c:v>2414.55078</c:v>
                </c:pt>
                <c:pt idx="12779">
                  <c:v>2414.55078</c:v>
                </c:pt>
                <c:pt idx="12780">
                  <c:v>2414.55078</c:v>
                </c:pt>
                <c:pt idx="12781">
                  <c:v>2414.55078</c:v>
                </c:pt>
                <c:pt idx="12782">
                  <c:v>2416.9921899999999</c:v>
                </c:pt>
                <c:pt idx="12783">
                  <c:v>2414.55078</c:v>
                </c:pt>
                <c:pt idx="12784">
                  <c:v>2414.55078</c:v>
                </c:pt>
                <c:pt idx="12785">
                  <c:v>2414.55078</c:v>
                </c:pt>
                <c:pt idx="12786">
                  <c:v>2414.55078</c:v>
                </c:pt>
                <c:pt idx="12787">
                  <c:v>2414.55078</c:v>
                </c:pt>
                <c:pt idx="12788">
                  <c:v>2414.55078</c:v>
                </c:pt>
                <c:pt idx="12789">
                  <c:v>2414.55078</c:v>
                </c:pt>
                <c:pt idx="12790">
                  <c:v>2416.9921899999999</c:v>
                </c:pt>
                <c:pt idx="12791">
                  <c:v>2414.55078</c:v>
                </c:pt>
                <c:pt idx="12792">
                  <c:v>2414.55078</c:v>
                </c:pt>
                <c:pt idx="12793">
                  <c:v>2414.55078</c:v>
                </c:pt>
                <c:pt idx="12794">
                  <c:v>2414.55078</c:v>
                </c:pt>
                <c:pt idx="12795">
                  <c:v>2414.55078</c:v>
                </c:pt>
                <c:pt idx="12796">
                  <c:v>2414.55078</c:v>
                </c:pt>
                <c:pt idx="12797">
                  <c:v>2414.55078</c:v>
                </c:pt>
                <c:pt idx="12798">
                  <c:v>2414.55078</c:v>
                </c:pt>
                <c:pt idx="12799">
                  <c:v>2414.55078</c:v>
                </c:pt>
                <c:pt idx="12800">
                  <c:v>2414.55078</c:v>
                </c:pt>
                <c:pt idx="12801">
                  <c:v>2416.9921899999999</c:v>
                </c:pt>
                <c:pt idx="12802">
                  <c:v>2414.55078</c:v>
                </c:pt>
                <c:pt idx="12803">
                  <c:v>2414.55078</c:v>
                </c:pt>
                <c:pt idx="12804">
                  <c:v>2414.55078</c:v>
                </c:pt>
                <c:pt idx="12805">
                  <c:v>2414.55078</c:v>
                </c:pt>
                <c:pt idx="12806">
                  <c:v>2414.55078</c:v>
                </c:pt>
                <c:pt idx="12807">
                  <c:v>2414.55078</c:v>
                </c:pt>
                <c:pt idx="12808">
                  <c:v>2414.55078</c:v>
                </c:pt>
                <c:pt idx="12809">
                  <c:v>2414.55078</c:v>
                </c:pt>
                <c:pt idx="12810">
                  <c:v>2414.55078</c:v>
                </c:pt>
                <c:pt idx="12811">
                  <c:v>2414.55078</c:v>
                </c:pt>
                <c:pt idx="12812">
                  <c:v>2414.55078</c:v>
                </c:pt>
                <c:pt idx="12813">
                  <c:v>2414.55078</c:v>
                </c:pt>
                <c:pt idx="12814">
                  <c:v>2414.55078</c:v>
                </c:pt>
                <c:pt idx="12815">
                  <c:v>2414.55078</c:v>
                </c:pt>
                <c:pt idx="12816">
                  <c:v>2414.55078</c:v>
                </c:pt>
                <c:pt idx="12817">
                  <c:v>2414.55078</c:v>
                </c:pt>
                <c:pt idx="12818">
                  <c:v>2414.55078</c:v>
                </c:pt>
                <c:pt idx="12819">
                  <c:v>2414.55078</c:v>
                </c:pt>
                <c:pt idx="12820">
                  <c:v>2414.55078</c:v>
                </c:pt>
                <c:pt idx="12821">
                  <c:v>2414.55078</c:v>
                </c:pt>
                <c:pt idx="12822">
                  <c:v>2414.55078</c:v>
                </c:pt>
                <c:pt idx="12823">
                  <c:v>2414.55078</c:v>
                </c:pt>
                <c:pt idx="12824">
                  <c:v>2414.55078</c:v>
                </c:pt>
                <c:pt idx="12825">
                  <c:v>2414.55078</c:v>
                </c:pt>
                <c:pt idx="12826">
                  <c:v>2414.55078</c:v>
                </c:pt>
                <c:pt idx="12827">
                  <c:v>2414.55078</c:v>
                </c:pt>
                <c:pt idx="12828">
                  <c:v>2414.55078</c:v>
                </c:pt>
                <c:pt idx="12829">
                  <c:v>2414.55078</c:v>
                </c:pt>
                <c:pt idx="12830">
                  <c:v>2414.55078</c:v>
                </c:pt>
                <c:pt idx="12831">
                  <c:v>2414.55078</c:v>
                </c:pt>
                <c:pt idx="12832">
                  <c:v>2414.55078</c:v>
                </c:pt>
                <c:pt idx="12833">
                  <c:v>2414.55078</c:v>
                </c:pt>
                <c:pt idx="12834">
                  <c:v>2414.55078</c:v>
                </c:pt>
                <c:pt idx="12835">
                  <c:v>2416.9921899999999</c:v>
                </c:pt>
                <c:pt idx="12836">
                  <c:v>2414.55078</c:v>
                </c:pt>
                <c:pt idx="12837">
                  <c:v>2414.55078</c:v>
                </c:pt>
                <c:pt idx="12838">
                  <c:v>2416.9921899999999</c:v>
                </c:pt>
                <c:pt idx="12839">
                  <c:v>2414.55078</c:v>
                </c:pt>
                <c:pt idx="12840">
                  <c:v>2414.55078</c:v>
                </c:pt>
                <c:pt idx="12841">
                  <c:v>2414.55078</c:v>
                </c:pt>
                <c:pt idx="12842">
                  <c:v>2414.55078</c:v>
                </c:pt>
                <c:pt idx="12843">
                  <c:v>2414.55078</c:v>
                </c:pt>
                <c:pt idx="12844">
                  <c:v>2414.55078</c:v>
                </c:pt>
                <c:pt idx="12845">
                  <c:v>2414.55078</c:v>
                </c:pt>
                <c:pt idx="12846">
                  <c:v>2414.55078</c:v>
                </c:pt>
                <c:pt idx="12847">
                  <c:v>2414.55078</c:v>
                </c:pt>
                <c:pt idx="12848">
                  <c:v>2414.55078</c:v>
                </c:pt>
                <c:pt idx="12849">
                  <c:v>2414.55078</c:v>
                </c:pt>
                <c:pt idx="12850">
                  <c:v>2416.9921899999999</c:v>
                </c:pt>
                <c:pt idx="12851">
                  <c:v>2414.55078</c:v>
                </c:pt>
                <c:pt idx="12852">
                  <c:v>2414.55078</c:v>
                </c:pt>
                <c:pt idx="12853">
                  <c:v>2414.55078</c:v>
                </c:pt>
                <c:pt idx="12854">
                  <c:v>2414.55078</c:v>
                </c:pt>
                <c:pt idx="12855">
                  <c:v>2414.55078</c:v>
                </c:pt>
                <c:pt idx="12856">
                  <c:v>2414.55078</c:v>
                </c:pt>
                <c:pt idx="12857">
                  <c:v>2414.55078</c:v>
                </c:pt>
                <c:pt idx="12858">
                  <c:v>2414.55078</c:v>
                </c:pt>
                <c:pt idx="12859">
                  <c:v>2414.55078</c:v>
                </c:pt>
                <c:pt idx="12860">
                  <c:v>2414.55078</c:v>
                </c:pt>
                <c:pt idx="12861">
                  <c:v>2414.55078</c:v>
                </c:pt>
                <c:pt idx="12862">
                  <c:v>2414.55078</c:v>
                </c:pt>
                <c:pt idx="12863">
                  <c:v>2414.55078</c:v>
                </c:pt>
                <c:pt idx="12864">
                  <c:v>2414.55078</c:v>
                </c:pt>
                <c:pt idx="12865">
                  <c:v>2414.55078</c:v>
                </c:pt>
                <c:pt idx="12866">
                  <c:v>2414.55078</c:v>
                </c:pt>
                <c:pt idx="12867">
                  <c:v>2414.55078</c:v>
                </c:pt>
                <c:pt idx="12868">
                  <c:v>2414.55078</c:v>
                </c:pt>
                <c:pt idx="12869">
                  <c:v>2414.55078</c:v>
                </c:pt>
                <c:pt idx="12870">
                  <c:v>2414.55078</c:v>
                </c:pt>
                <c:pt idx="12871">
                  <c:v>2414.55078</c:v>
                </c:pt>
                <c:pt idx="12872">
                  <c:v>2414.55078</c:v>
                </c:pt>
                <c:pt idx="12873">
                  <c:v>2414.55078</c:v>
                </c:pt>
                <c:pt idx="12874">
                  <c:v>2414.55078</c:v>
                </c:pt>
                <c:pt idx="12875">
                  <c:v>2414.55078</c:v>
                </c:pt>
                <c:pt idx="12876">
                  <c:v>2414.55078</c:v>
                </c:pt>
                <c:pt idx="12877">
                  <c:v>2414.55078</c:v>
                </c:pt>
                <c:pt idx="12878">
                  <c:v>2414.55078</c:v>
                </c:pt>
                <c:pt idx="12879">
                  <c:v>2414.55078</c:v>
                </c:pt>
                <c:pt idx="12880">
                  <c:v>2414.55078</c:v>
                </c:pt>
                <c:pt idx="12881">
                  <c:v>2414.55078</c:v>
                </c:pt>
                <c:pt idx="12882">
                  <c:v>2414.55078</c:v>
                </c:pt>
                <c:pt idx="12883">
                  <c:v>2414.55078</c:v>
                </c:pt>
                <c:pt idx="12884">
                  <c:v>2416.9921899999999</c:v>
                </c:pt>
                <c:pt idx="12885">
                  <c:v>2414.55078</c:v>
                </c:pt>
                <c:pt idx="12886">
                  <c:v>2414.55078</c:v>
                </c:pt>
                <c:pt idx="12887">
                  <c:v>2414.55078</c:v>
                </c:pt>
                <c:pt idx="12888">
                  <c:v>2414.55078</c:v>
                </c:pt>
                <c:pt idx="12889">
                  <c:v>2414.55078</c:v>
                </c:pt>
                <c:pt idx="12890">
                  <c:v>2414.55078</c:v>
                </c:pt>
                <c:pt idx="12891">
                  <c:v>2414.55078</c:v>
                </c:pt>
                <c:pt idx="12892">
                  <c:v>2414.55078</c:v>
                </c:pt>
                <c:pt idx="12893">
                  <c:v>2414.55078</c:v>
                </c:pt>
                <c:pt idx="12894">
                  <c:v>2414.55078</c:v>
                </c:pt>
                <c:pt idx="12895">
                  <c:v>2414.55078</c:v>
                </c:pt>
                <c:pt idx="12896">
                  <c:v>2414.55078</c:v>
                </c:pt>
                <c:pt idx="12897">
                  <c:v>2414.55078</c:v>
                </c:pt>
                <c:pt idx="12898">
                  <c:v>2414.55078</c:v>
                </c:pt>
                <c:pt idx="12899">
                  <c:v>2414.55078</c:v>
                </c:pt>
                <c:pt idx="12900">
                  <c:v>2414.55078</c:v>
                </c:pt>
                <c:pt idx="12901">
                  <c:v>2414.55078</c:v>
                </c:pt>
                <c:pt idx="12902">
                  <c:v>2414.55078</c:v>
                </c:pt>
                <c:pt idx="12903">
                  <c:v>2414.55078</c:v>
                </c:pt>
                <c:pt idx="12904">
                  <c:v>2414.55078</c:v>
                </c:pt>
                <c:pt idx="12905">
                  <c:v>2414.55078</c:v>
                </c:pt>
                <c:pt idx="12906">
                  <c:v>2414.55078</c:v>
                </c:pt>
                <c:pt idx="12907">
                  <c:v>2414.55078</c:v>
                </c:pt>
                <c:pt idx="12908">
                  <c:v>2414.55078</c:v>
                </c:pt>
                <c:pt idx="12909">
                  <c:v>2414.55078</c:v>
                </c:pt>
                <c:pt idx="12910">
                  <c:v>2414.55078</c:v>
                </c:pt>
                <c:pt idx="12911">
                  <c:v>2414.55078</c:v>
                </c:pt>
                <c:pt idx="12912">
                  <c:v>2414.55078</c:v>
                </c:pt>
                <c:pt idx="12913">
                  <c:v>2414.55078</c:v>
                </c:pt>
                <c:pt idx="12914">
                  <c:v>2414.55078</c:v>
                </c:pt>
                <c:pt idx="12915">
                  <c:v>2414.55078</c:v>
                </c:pt>
                <c:pt idx="12916">
                  <c:v>2414.55078</c:v>
                </c:pt>
                <c:pt idx="12917">
                  <c:v>2414.55078</c:v>
                </c:pt>
                <c:pt idx="12918">
                  <c:v>2416.9921899999999</c:v>
                </c:pt>
                <c:pt idx="12919">
                  <c:v>2414.55078</c:v>
                </c:pt>
                <c:pt idx="12920">
                  <c:v>2414.55078</c:v>
                </c:pt>
                <c:pt idx="12921">
                  <c:v>2414.55078</c:v>
                </c:pt>
                <c:pt idx="12922">
                  <c:v>2414.55078</c:v>
                </c:pt>
                <c:pt idx="12923">
                  <c:v>2414.55078</c:v>
                </c:pt>
                <c:pt idx="12924">
                  <c:v>2414.55078</c:v>
                </c:pt>
                <c:pt idx="12925">
                  <c:v>2414.55078</c:v>
                </c:pt>
                <c:pt idx="12926">
                  <c:v>2414.55078</c:v>
                </c:pt>
                <c:pt idx="12927">
                  <c:v>2414.55078</c:v>
                </c:pt>
                <c:pt idx="12928">
                  <c:v>2416.9921899999999</c:v>
                </c:pt>
                <c:pt idx="12929">
                  <c:v>2414.55078</c:v>
                </c:pt>
                <c:pt idx="12930">
                  <c:v>2416.9921899999999</c:v>
                </c:pt>
                <c:pt idx="12931">
                  <c:v>2414.55078</c:v>
                </c:pt>
                <c:pt idx="12932">
                  <c:v>2414.55078</c:v>
                </c:pt>
                <c:pt idx="12933">
                  <c:v>2414.55078</c:v>
                </c:pt>
                <c:pt idx="12934">
                  <c:v>2414.55078</c:v>
                </c:pt>
                <c:pt idx="12935">
                  <c:v>2414.55078</c:v>
                </c:pt>
                <c:pt idx="12936">
                  <c:v>2414.55078</c:v>
                </c:pt>
                <c:pt idx="12937">
                  <c:v>2414.55078</c:v>
                </c:pt>
                <c:pt idx="12938">
                  <c:v>2414.55078</c:v>
                </c:pt>
                <c:pt idx="12939">
                  <c:v>2414.55078</c:v>
                </c:pt>
                <c:pt idx="12940">
                  <c:v>2414.55078</c:v>
                </c:pt>
                <c:pt idx="12941">
                  <c:v>2414.55078</c:v>
                </c:pt>
                <c:pt idx="12942">
                  <c:v>2414.55078</c:v>
                </c:pt>
                <c:pt idx="12943">
                  <c:v>2414.55078</c:v>
                </c:pt>
                <c:pt idx="12944">
                  <c:v>2414.55078</c:v>
                </c:pt>
                <c:pt idx="12945">
                  <c:v>2414.55078</c:v>
                </c:pt>
                <c:pt idx="12946">
                  <c:v>2414.55078</c:v>
                </c:pt>
                <c:pt idx="12947">
                  <c:v>2414.55078</c:v>
                </c:pt>
                <c:pt idx="12948">
                  <c:v>2414.55078</c:v>
                </c:pt>
                <c:pt idx="12949">
                  <c:v>2414.55078</c:v>
                </c:pt>
                <c:pt idx="12950">
                  <c:v>2414.55078</c:v>
                </c:pt>
                <c:pt idx="12951">
                  <c:v>2414.55078</c:v>
                </c:pt>
                <c:pt idx="12952">
                  <c:v>2414.55078</c:v>
                </c:pt>
                <c:pt idx="12953">
                  <c:v>2414.55078</c:v>
                </c:pt>
                <c:pt idx="12954">
                  <c:v>2414.55078</c:v>
                </c:pt>
                <c:pt idx="12955">
                  <c:v>2414.55078</c:v>
                </c:pt>
                <c:pt idx="12956">
                  <c:v>2414.55078</c:v>
                </c:pt>
                <c:pt idx="12957">
                  <c:v>2414.55078</c:v>
                </c:pt>
                <c:pt idx="12958">
                  <c:v>2414.55078</c:v>
                </c:pt>
                <c:pt idx="12959">
                  <c:v>2414.55078</c:v>
                </c:pt>
                <c:pt idx="12960">
                  <c:v>2414.55078</c:v>
                </c:pt>
                <c:pt idx="12961">
                  <c:v>2414.55078</c:v>
                </c:pt>
                <c:pt idx="12962">
                  <c:v>2414.55078</c:v>
                </c:pt>
                <c:pt idx="12963">
                  <c:v>2414.55078</c:v>
                </c:pt>
                <c:pt idx="12964">
                  <c:v>2414.55078</c:v>
                </c:pt>
                <c:pt idx="12965">
                  <c:v>2414.55078</c:v>
                </c:pt>
                <c:pt idx="12966">
                  <c:v>2414.55078</c:v>
                </c:pt>
                <c:pt idx="12967">
                  <c:v>2414.55078</c:v>
                </c:pt>
                <c:pt idx="12968">
                  <c:v>2414.55078</c:v>
                </c:pt>
                <c:pt idx="12969">
                  <c:v>2414.55078</c:v>
                </c:pt>
                <c:pt idx="12970">
                  <c:v>2414.55078</c:v>
                </c:pt>
                <c:pt idx="12971">
                  <c:v>2414.55078</c:v>
                </c:pt>
                <c:pt idx="12972">
                  <c:v>2416.9921899999999</c:v>
                </c:pt>
                <c:pt idx="12973">
                  <c:v>2414.55078</c:v>
                </c:pt>
                <c:pt idx="12974">
                  <c:v>2416.9921899999999</c:v>
                </c:pt>
                <c:pt idx="12975">
                  <c:v>2414.55078</c:v>
                </c:pt>
                <c:pt idx="12976">
                  <c:v>2414.55078</c:v>
                </c:pt>
                <c:pt idx="12977">
                  <c:v>2414.55078</c:v>
                </c:pt>
                <c:pt idx="12978">
                  <c:v>2414.55078</c:v>
                </c:pt>
                <c:pt idx="12979">
                  <c:v>2414.55078</c:v>
                </c:pt>
                <c:pt idx="12980">
                  <c:v>2414.55078</c:v>
                </c:pt>
                <c:pt idx="12981">
                  <c:v>2414.55078</c:v>
                </c:pt>
                <c:pt idx="12982">
                  <c:v>2414.55078</c:v>
                </c:pt>
                <c:pt idx="12983">
                  <c:v>2414.55078</c:v>
                </c:pt>
                <c:pt idx="12984">
                  <c:v>2414.55078</c:v>
                </c:pt>
                <c:pt idx="12985">
                  <c:v>2414.55078</c:v>
                </c:pt>
                <c:pt idx="12986">
                  <c:v>2414.55078</c:v>
                </c:pt>
                <c:pt idx="12987">
                  <c:v>2414.55078</c:v>
                </c:pt>
                <c:pt idx="12988">
                  <c:v>2414.55078</c:v>
                </c:pt>
                <c:pt idx="12989">
                  <c:v>2414.55078</c:v>
                </c:pt>
                <c:pt idx="12990">
                  <c:v>2416.9921899999999</c:v>
                </c:pt>
                <c:pt idx="12991">
                  <c:v>2414.55078</c:v>
                </c:pt>
                <c:pt idx="12992">
                  <c:v>2414.55078</c:v>
                </c:pt>
                <c:pt idx="12993">
                  <c:v>2414.55078</c:v>
                </c:pt>
                <c:pt idx="12994">
                  <c:v>2414.55078</c:v>
                </c:pt>
                <c:pt idx="12995">
                  <c:v>2414.55078</c:v>
                </c:pt>
                <c:pt idx="12996">
                  <c:v>2414.55078</c:v>
                </c:pt>
                <c:pt idx="12997">
                  <c:v>2414.55078</c:v>
                </c:pt>
                <c:pt idx="12998">
                  <c:v>2414.55078</c:v>
                </c:pt>
                <c:pt idx="12999">
                  <c:v>2414.55078</c:v>
                </c:pt>
                <c:pt idx="13000">
                  <c:v>2414.55078</c:v>
                </c:pt>
                <c:pt idx="13001">
                  <c:v>2414.55078</c:v>
                </c:pt>
                <c:pt idx="13002">
                  <c:v>2414.55078</c:v>
                </c:pt>
                <c:pt idx="13003">
                  <c:v>2414.55078</c:v>
                </c:pt>
                <c:pt idx="13004">
                  <c:v>2414.55078</c:v>
                </c:pt>
                <c:pt idx="13005">
                  <c:v>2414.55078</c:v>
                </c:pt>
                <c:pt idx="13006">
                  <c:v>2414.55078</c:v>
                </c:pt>
                <c:pt idx="13007">
                  <c:v>2414.55078</c:v>
                </c:pt>
                <c:pt idx="13008">
                  <c:v>2414.55078</c:v>
                </c:pt>
                <c:pt idx="13009">
                  <c:v>2414.55078</c:v>
                </c:pt>
                <c:pt idx="13010">
                  <c:v>2414.55078</c:v>
                </c:pt>
                <c:pt idx="13011">
                  <c:v>2414.55078</c:v>
                </c:pt>
                <c:pt idx="13012">
                  <c:v>2414.55078</c:v>
                </c:pt>
                <c:pt idx="13013">
                  <c:v>2414.55078</c:v>
                </c:pt>
                <c:pt idx="13014">
                  <c:v>2414.55078</c:v>
                </c:pt>
                <c:pt idx="13015">
                  <c:v>2414.55078</c:v>
                </c:pt>
                <c:pt idx="13016">
                  <c:v>2414.55078</c:v>
                </c:pt>
                <c:pt idx="13017">
                  <c:v>2414.55078</c:v>
                </c:pt>
                <c:pt idx="13018">
                  <c:v>2414.55078</c:v>
                </c:pt>
                <c:pt idx="13019">
                  <c:v>2414.55078</c:v>
                </c:pt>
                <c:pt idx="13020">
                  <c:v>2414.55078</c:v>
                </c:pt>
                <c:pt idx="13021">
                  <c:v>2414.55078</c:v>
                </c:pt>
                <c:pt idx="13022">
                  <c:v>2414.55078</c:v>
                </c:pt>
                <c:pt idx="13023">
                  <c:v>2414.55078</c:v>
                </c:pt>
                <c:pt idx="13024">
                  <c:v>2414.55078</c:v>
                </c:pt>
                <c:pt idx="13025">
                  <c:v>2414.55078</c:v>
                </c:pt>
                <c:pt idx="13026">
                  <c:v>2414.55078</c:v>
                </c:pt>
                <c:pt idx="13027">
                  <c:v>2414.55078</c:v>
                </c:pt>
                <c:pt idx="13028">
                  <c:v>2414.55078</c:v>
                </c:pt>
                <c:pt idx="13029">
                  <c:v>2414.55078</c:v>
                </c:pt>
                <c:pt idx="13030">
                  <c:v>2414.55078</c:v>
                </c:pt>
                <c:pt idx="13031">
                  <c:v>2414.55078</c:v>
                </c:pt>
                <c:pt idx="13032">
                  <c:v>2414.55078</c:v>
                </c:pt>
                <c:pt idx="13033">
                  <c:v>2414.55078</c:v>
                </c:pt>
                <c:pt idx="13034">
                  <c:v>2414.55078</c:v>
                </c:pt>
                <c:pt idx="13035">
                  <c:v>2414.55078</c:v>
                </c:pt>
                <c:pt idx="13036">
                  <c:v>2414.55078</c:v>
                </c:pt>
                <c:pt idx="13037">
                  <c:v>2414.55078</c:v>
                </c:pt>
                <c:pt idx="13038">
                  <c:v>2414.55078</c:v>
                </c:pt>
                <c:pt idx="13039">
                  <c:v>2414.55078</c:v>
                </c:pt>
                <c:pt idx="13040">
                  <c:v>2414.55078</c:v>
                </c:pt>
                <c:pt idx="13041">
                  <c:v>2414.55078</c:v>
                </c:pt>
                <c:pt idx="13042">
                  <c:v>2414.55078</c:v>
                </c:pt>
                <c:pt idx="13043">
                  <c:v>2414.55078</c:v>
                </c:pt>
                <c:pt idx="13044">
                  <c:v>2414.55078</c:v>
                </c:pt>
                <c:pt idx="13045">
                  <c:v>2414.55078</c:v>
                </c:pt>
                <c:pt idx="13046">
                  <c:v>2414.55078</c:v>
                </c:pt>
                <c:pt idx="13047">
                  <c:v>2414.55078</c:v>
                </c:pt>
                <c:pt idx="13048">
                  <c:v>2414.55078</c:v>
                </c:pt>
                <c:pt idx="13049">
                  <c:v>2414.55078</c:v>
                </c:pt>
                <c:pt idx="13050">
                  <c:v>2414.55078</c:v>
                </c:pt>
                <c:pt idx="13051">
                  <c:v>2414.55078</c:v>
                </c:pt>
                <c:pt idx="13052">
                  <c:v>2414.55078</c:v>
                </c:pt>
                <c:pt idx="13053">
                  <c:v>2414.55078</c:v>
                </c:pt>
                <c:pt idx="13054">
                  <c:v>2414.55078</c:v>
                </c:pt>
                <c:pt idx="13055">
                  <c:v>2414.55078</c:v>
                </c:pt>
                <c:pt idx="13056">
                  <c:v>2414.55078</c:v>
                </c:pt>
                <c:pt idx="13057">
                  <c:v>2414.55078</c:v>
                </c:pt>
                <c:pt idx="13058">
                  <c:v>2414.55078</c:v>
                </c:pt>
                <c:pt idx="13059">
                  <c:v>2414.55078</c:v>
                </c:pt>
                <c:pt idx="13060">
                  <c:v>2414.55078</c:v>
                </c:pt>
                <c:pt idx="13061">
                  <c:v>2414.55078</c:v>
                </c:pt>
                <c:pt idx="13062">
                  <c:v>2414.55078</c:v>
                </c:pt>
                <c:pt idx="13063">
                  <c:v>2414.55078</c:v>
                </c:pt>
                <c:pt idx="13064">
                  <c:v>2414.55078</c:v>
                </c:pt>
                <c:pt idx="13065">
                  <c:v>2414.55078</c:v>
                </c:pt>
                <c:pt idx="13066">
                  <c:v>2414.55078</c:v>
                </c:pt>
                <c:pt idx="13067">
                  <c:v>2414.55078</c:v>
                </c:pt>
                <c:pt idx="13068">
                  <c:v>2414.55078</c:v>
                </c:pt>
                <c:pt idx="13069">
                  <c:v>2414.55078</c:v>
                </c:pt>
                <c:pt idx="13070">
                  <c:v>2414.55078</c:v>
                </c:pt>
                <c:pt idx="13071">
                  <c:v>2414.55078</c:v>
                </c:pt>
                <c:pt idx="13072">
                  <c:v>2414.55078</c:v>
                </c:pt>
                <c:pt idx="13073">
                  <c:v>2414.55078</c:v>
                </c:pt>
                <c:pt idx="13074">
                  <c:v>2414.55078</c:v>
                </c:pt>
                <c:pt idx="13075">
                  <c:v>2414.55078</c:v>
                </c:pt>
                <c:pt idx="13076">
                  <c:v>2414.55078</c:v>
                </c:pt>
                <c:pt idx="13077">
                  <c:v>2414.55078</c:v>
                </c:pt>
                <c:pt idx="13078">
                  <c:v>2414.55078</c:v>
                </c:pt>
                <c:pt idx="13079">
                  <c:v>2414.55078</c:v>
                </c:pt>
                <c:pt idx="13080">
                  <c:v>2414.55078</c:v>
                </c:pt>
                <c:pt idx="13081">
                  <c:v>2414.55078</c:v>
                </c:pt>
                <c:pt idx="13082">
                  <c:v>2414.55078</c:v>
                </c:pt>
                <c:pt idx="13083">
                  <c:v>2414.55078</c:v>
                </c:pt>
                <c:pt idx="13084">
                  <c:v>2416.9921899999999</c:v>
                </c:pt>
                <c:pt idx="13085">
                  <c:v>2414.55078</c:v>
                </c:pt>
                <c:pt idx="13086">
                  <c:v>2414.55078</c:v>
                </c:pt>
                <c:pt idx="13087">
                  <c:v>2414.55078</c:v>
                </c:pt>
                <c:pt idx="13088">
                  <c:v>2414.55078</c:v>
                </c:pt>
                <c:pt idx="13089">
                  <c:v>2414.55078</c:v>
                </c:pt>
                <c:pt idx="13090">
                  <c:v>2414.55078</c:v>
                </c:pt>
                <c:pt idx="13091">
                  <c:v>2416.9921899999999</c:v>
                </c:pt>
                <c:pt idx="13092">
                  <c:v>2414.55078</c:v>
                </c:pt>
                <c:pt idx="13093">
                  <c:v>2414.55078</c:v>
                </c:pt>
                <c:pt idx="13094">
                  <c:v>2414.55078</c:v>
                </c:pt>
                <c:pt idx="13095">
                  <c:v>2414.55078</c:v>
                </c:pt>
                <c:pt idx="13096">
                  <c:v>2414.55078</c:v>
                </c:pt>
                <c:pt idx="13097">
                  <c:v>2414.55078</c:v>
                </c:pt>
                <c:pt idx="13098">
                  <c:v>2414.55078</c:v>
                </c:pt>
                <c:pt idx="13099">
                  <c:v>2414.55078</c:v>
                </c:pt>
                <c:pt idx="13100">
                  <c:v>2414.55078</c:v>
                </c:pt>
                <c:pt idx="13101">
                  <c:v>2414.55078</c:v>
                </c:pt>
                <c:pt idx="13102">
                  <c:v>2414.55078</c:v>
                </c:pt>
                <c:pt idx="13103">
                  <c:v>2414.55078</c:v>
                </c:pt>
                <c:pt idx="13104">
                  <c:v>2414.55078</c:v>
                </c:pt>
                <c:pt idx="13105">
                  <c:v>2414.55078</c:v>
                </c:pt>
                <c:pt idx="13106">
                  <c:v>2414.55078</c:v>
                </c:pt>
                <c:pt idx="13107">
                  <c:v>2414.55078</c:v>
                </c:pt>
                <c:pt idx="13108">
                  <c:v>2414.55078</c:v>
                </c:pt>
                <c:pt idx="13109">
                  <c:v>2414.55078</c:v>
                </c:pt>
                <c:pt idx="13110">
                  <c:v>2414.55078</c:v>
                </c:pt>
                <c:pt idx="13111">
                  <c:v>2414.55078</c:v>
                </c:pt>
                <c:pt idx="13112">
                  <c:v>2414.55078</c:v>
                </c:pt>
                <c:pt idx="13113">
                  <c:v>2414.55078</c:v>
                </c:pt>
                <c:pt idx="13114">
                  <c:v>2414.55078</c:v>
                </c:pt>
                <c:pt idx="13115">
                  <c:v>2414.55078</c:v>
                </c:pt>
                <c:pt idx="13116">
                  <c:v>2414.55078</c:v>
                </c:pt>
                <c:pt idx="13117">
                  <c:v>2414.55078</c:v>
                </c:pt>
                <c:pt idx="13118">
                  <c:v>2414.55078</c:v>
                </c:pt>
                <c:pt idx="13119">
                  <c:v>2414.55078</c:v>
                </c:pt>
                <c:pt idx="13120">
                  <c:v>2416.9921899999999</c:v>
                </c:pt>
                <c:pt idx="13121">
                  <c:v>2414.55078</c:v>
                </c:pt>
                <c:pt idx="13122">
                  <c:v>2414.55078</c:v>
                </c:pt>
                <c:pt idx="13123">
                  <c:v>2414.55078</c:v>
                </c:pt>
                <c:pt idx="13124">
                  <c:v>2414.55078</c:v>
                </c:pt>
                <c:pt idx="13125">
                  <c:v>2414.55078</c:v>
                </c:pt>
                <c:pt idx="13126">
                  <c:v>2414.55078</c:v>
                </c:pt>
                <c:pt idx="13127">
                  <c:v>2414.55078</c:v>
                </c:pt>
                <c:pt idx="13128">
                  <c:v>2414.55078</c:v>
                </c:pt>
                <c:pt idx="13129">
                  <c:v>2416.9921899999999</c:v>
                </c:pt>
                <c:pt idx="13130">
                  <c:v>2414.55078</c:v>
                </c:pt>
                <c:pt idx="13131">
                  <c:v>2414.55078</c:v>
                </c:pt>
                <c:pt idx="13132">
                  <c:v>2414.55078</c:v>
                </c:pt>
                <c:pt idx="13133">
                  <c:v>2414.55078</c:v>
                </c:pt>
                <c:pt idx="13134">
                  <c:v>2414.55078</c:v>
                </c:pt>
                <c:pt idx="13135">
                  <c:v>2414.55078</c:v>
                </c:pt>
                <c:pt idx="13136">
                  <c:v>2414.55078</c:v>
                </c:pt>
                <c:pt idx="13137">
                  <c:v>2414.55078</c:v>
                </c:pt>
                <c:pt idx="13138">
                  <c:v>2414.55078</c:v>
                </c:pt>
                <c:pt idx="13139">
                  <c:v>2414.55078</c:v>
                </c:pt>
                <c:pt idx="13140">
                  <c:v>2414.55078</c:v>
                </c:pt>
                <c:pt idx="13141">
                  <c:v>2414.55078</c:v>
                </c:pt>
                <c:pt idx="13142">
                  <c:v>2414.55078</c:v>
                </c:pt>
                <c:pt idx="13143">
                  <c:v>2414.55078</c:v>
                </c:pt>
                <c:pt idx="13144">
                  <c:v>2414.55078</c:v>
                </c:pt>
                <c:pt idx="13145">
                  <c:v>2414.55078</c:v>
                </c:pt>
                <c:pt idx="13146">
                  <c:v>2414.55078</c:v>
                </c:pt>
                <c:pt idx="13147">
                  <c:v>2414.55078</c:v>
                </c:pt>
                <c:pt idx="13148">
                  <c:v>2414.55078</c:v>
                </c:pt>
                <c:pt idx="13149">
                  <c:v>2414.55078</c:v>
                </c:pt>
                <c:pt idx="13150">
                  <c:v>2414.55078</c:v>
                </c:pt>
                <c:pt idx="13151">
                  <c:v>2414.55078</c:v>
                </c:pt>
                <c:pt idx="13152">
                  <c:v>2414.55078</c:v>
                </c:pt>
                <c:pt idx="13153">
                  <c:v>2414.55078</c:v>
                </c:pt>
                <c:pt idx="13154">
                  <c:v>2414.55078</c:v>
                </c:pt>
                <c:pt idx="13155">
                  <c:v>2414.55078</c:v>
                </c:pt>
                <c:pt idx="13156">
                  <c:v>2414.55078</c:v>
                </c:pt>
                <c:pt idx="13157">
                  <c:v>2414.55078</c:v>
                </c:pt>
                <c:pt idx="13158">
                  <c:v>2414.55078</c:v>
                </c:pt>
                <c:pt idx="13159">
                  <c:v>2414.55078</c:v>
                </c:pt>
                <c:pt idx="13160">
                  <c:v>2414.55078</c:v>
                </c:pt>
                <c:pt idx="13161">
                  <c:v>2414.55078</c:v>
                </c:pt>
                <c:pt idx="13162">
                  <c:v>2414.55078</c:v>
                </c:pt>
                <c:pt idx="13163">
                  <c:v>2414.55078</c:v>
                </c:pt>
                <c:pt idx="13164">
                  <c:v>2414.55078</c:v>
                </c:pt>
                <c:pt idx="13165">
                  <c:v>2414.55078</c:v>
                </c:pt>
                <c:pt idx="13166">
                  <c:v>2414.55078</c:v>
                </c:pt>
                <c:pt idx="13167">
                  <c:v>2414.55078</c:v>
                </c:pt>
                <c:pt idx="13168">
                  <c:v>2414.55078</c:v>
                </c:pt>
                <c:pt idx="13169">
                  <c:v>2414.55078</c:v>
                </c:pt>
                <c:pt idx="13170">
                  <c:v>2414.55078</c:v>
                </c:pt>
                <c:pt idx="13171">
                  <c:v>2414.55078</c:v>
                </c:pt>
                <c:pt idx="13172">
                  <c:v>2414.55078</c:v>
                </c:pt>
                <c:pt idx="13173">
                  <c:v>2414.55078</c:v>
                </c:pt>
                <c:pt idx="13174">
                  <c:v>2414.55078</c:v>
                </c:pt>
                <c:pt idx="13175">
                  <c:v>2414.55078</c:v>
                </c:pt>
                <c:pt idx="13176">
                  <c:v>2414.55078</c:v>
                </c:pt>
                <c:pt idx="13177">
                  <c:v>2416.9921899999999</c:v>
                </c:pt>
                <c:pt idx="13178">
                  <c:v>2416.9921899999999</c:v>
                </c:pt>
                <c:pt idx="13179">
                  <c:v>2414.55078</c:v>
                </c:pt>
                <c:pt idx="13180">
                  <c:v>2414.55078</c:v>
                </c:pt>
                <c:pt idx="13181">
                  <c:v>2414.55078</c:v>
                </c:pt>
                <c:pt idx="13182">
                  <c:v>2414.55078</c:v>
                </c:pt>
                <c:pt idx="13183">
                  <c:v>2414.55078</c:v>
                </c:pt>
                <c:pt idx="13184">
                  <c:v>2414.55078</c:v>
                </c:pt>
                <c:pt idx="13185">
                  <c:v>2414.55078</c:v>
                </c:pt>
                <c:pt idx="13186">
                  <c:v>2414.55078</c:v>
                </c:pt>
                <c:pt idx="13187">
                  <c:v>2414.55078</c:v>
                </c:pt>
                <c:pt idx="13188">
                  <c:v>2414.55078</c:v>
                </c:pt>
                <c:pt idx="13189">
                  <c:v>2414.55078</c:v>
                </c:pt>
                <c:pt idx="13190">
                  <c:v>2414.55078</c:v>
                </c:pt>
                <c:pt idx="13191">
                  <c:v>2414.55078</c:v>
                </c:pt>
                <c:pt idx="13192">
                  <c:v>2414.55078</c:v>
                </c:pt>
                <c:pt idx="13193">
                  <c:v>2414.55078</c:v>
                </c:pt>
                <c:pt idx="13194">
                  <c:v>2414.55078</c:v>
                </c:pt>
                <c:pt idx="13195">
                  <c:v>2414.55078</c:v>
                </c:pt>
                <c:pt idx="13196">
                  <c:v>2414.55078</c:v>
                </c:pt>
                <c:pt idx="13197">
                  <c:v>2414.55078</c:v>
                </c:pt>
                <c:pt idx="13198">
                  <c:v>2414.55078</c:v>
                </c:pt>
                <c:pt idx="13199">
                  <c:v>2414.55078</c:v>
                </c:pt>
                <c:pt idx="13200">
                  <c:v>2414.55078</c:v>
                </c:pt>
                <c:pt idx="13201">
                  <c:v>2414.55078</c:v>
                </c:pt>
                <c:pt idx="13202">
                  <c:v>2414.55078</c:v>
                </c:pt>
                <c:pt idx="13203">
                  <c:v>2414.55078</c:v>
                </c:pt>
                <c:pt idx="13204">
                  <c:v>2414.55078</c:v>
                </c:pt>
                <c:pt idx="13205">
                  <c:v>2414.55078</c:v>
                </c:pt>
                <c:pt idx="13206">
                  <c:v>2414.55078</c:v>
                </c:pt>
                <c:pt idx="13207">
                  <c:v>2414.55078</c:v>
                </c:pt>
                <c:pt idx="13208">
                  <c:v>2414.55078</c:v>
                </c:pt>
                <c:pt idx="13209">
                  <c:v>2414.55078</c:v>
                </c:pt>
                <c:pt idx="13210">
                  <c:v>2414.55078</c:v>
                </c:pt>
                <c:pt idx="13211">
                  <c:v>2414.55078</c:v>
                </c:pt>
                <c:pt idx="13212">
                  <c:v>2414.55078</c:v>
                </c:pt>
                <c:pt idx="13213">
                  <c:v>2414.55078</c:v>
                </c:pt>
                <c:pt idx="13214">
                  <c:v>2414.55078</c:v>
                </c:pt>
                <c:pt idx="13215">
                  <c:v>2414.55078</c:v>
                </c:pt>
                <c:pt idx="13216">
                  <c:v>2414.55078</c:v>
                </c:pt>
                <c:pt idx="13217">
                  <c:v>2414.55078</c:v>
                </c:pt>
                <c:pt idx="13218">
                  <c:v>2414.55078</c:v>
                </c:pt>
                <c:pt idx="13219">
                  <c:v>2414.55078</c:v>
                </c:pt>
                <c:pt idx="13220">
                  <c:v>2414.55078</c:v>
                </c:pt>
                <c:pt idx="13221">
                  <c:v>2414.55078</c:v>
                </c:pt>
                <c:pt idx="13222">
                  <c:v>2416.9921899999999</c:v>
                </c:pt>
                <c:pt idx="13223">
                  <c:v>2414.55078</c:v>
                </c:pt>
                <c:pt idx="13224">
                  <c:v>2414.55078</c:v>
                </c:pt>
                <c:pt idx="13225">
                  <c:v>2414.55078</c:v>
                </c:pt>
                <c:pt idx="13226">
                  <c:v>2414.55078</c:v>
                </c:pt>
                <c:pt idx="13227">
                  <c:v>2414.55078</c:v>
                </c:pt>
                <c:pt idx="13228">
                  <c:v>2414.55078</c:v>
                </c:pt>
                <c:pt idx="13229">
                  <c:v>2414.55078</c:v>
                </c:pt>
                <c:pt idx="13230">
                  <c:v>2414.55078</c:v>
                </c:pt>
                <c:pt idx="13231">
                  <c:v>2414.55078</c:v>
                </c:pt>
                <c:pt idx="13232">
                  <c:v>2414.55078</c:v>
                </c:pt>
                <c:pt idx="13233">
                  <c:v>2414.55078</c:v>
                </c:pt>
                <c:pt idx="13234">
                  <c:v>2414.55078</c:v>
                </c:pt>
                <c:pt idx="13235">
                  <c:v>2416.9921899999999</c:v>
                </c:pt>
                <c:pt idx="13236">
                  <c:v>2414.55078</c:v>
                </c:pt>
                <c:pt idx="13237">
                  <c:v>2414.55078</c:v>
                </c:pt>
                <c:pt idx="13238">
                  <c:v>2414.55078</c:v>
                </c:pt>
                <c:pt idx="13239">
                  <c:v>2414.55078</c:v>
                </c:pt>
                <c:pt idx="13240">
                  <c:v>2414.55078</c:v>
                </c:pt>
                <c:pt idx="13241">
                  <c:v>2414.55078</c:v>
                </c:pt>
                <c:pt idx="13242">
                  <c:v>2414.55078</c:v>
                </c:pt>
                <c:pt idx="13243">
                  <c:v>2414.55078</c:v>
                </c:pt>
                <c:pt idx="13244">
                  <c:v>2414.55078</c:v>
                </c:pt>
                <c:pt idx="13245">
                  <c:v>2414.55078</c:v>
                </c:pt>
                <c:pt idx="13246">
                  <c:v>2414.55078</c:v>
                </c:pt>
                <c:pt idx="13247">
                  <c:v>2414.55078</c:v>
                </c:pt>
                <c:pt idx="13248">
                  <c:v>2414.55078</c:v>
                </c:pt>
                <c:pt idx="13249">
                  <c:v>2414.55078</c:v>
                </c:pt>
                <c:pt idx="13250">
                  <c:v>2414.55078</c:v>
                </c:pt>
                <c:pt idx="13251">
                  <c:v>2414.55078</c:v>
                </c:pt>
                <c:pt idx="13252">
                  <c:v>2414.55078</c:v>
                </c:pt>
                <c:pt idx="13253">
                  <c:v>2414.55078</c:v>
                </c:pt>
                <c:pt idx="13254">
                  <c:v>2416.9921899999999</c:v>
                </c:pt>
                <c:pt idx="13255">
                  <c:v>2414.55078</c:v>
                </c:pt>
                <c:pt idx="13256">
                  <c:v>2414.55078</c:v>
                </c:pt>
                <c:pt idx="13257">
                  <c:v>2414.55078</c:v>
                </c:pt>
                <c:pt idx="13258">
                  <c:v>2416.9921899999999</c:v>
                </c:pt>
                <c:pt idx="13259">
                  <c:v>2414.55078</c:v>
                </c:pt>
                <c:pt idx="13260">
                  <c:v>2414.55078</c:v>
                </c:pt>
                <c:pt idx="13261">
                  <c:v>2414.55078</c:v>
                </c:pt>
                <c:pt idx="13262">
                  <c:v>2414.55078</c:v>
                </c:pt>
                <c:pt idx="13263">
                  <c:v>2414.55078</c:v>
                </c:pt>
                <c:pt idx="13264">
                  <c:v>2414.55078</c:v>
                </c:pt>
                <c:pt idx="13265">
                  <c:v>2414.55078</c:v>
                </c:pt>
                <c:pt idx="13266">
                  <c:v>2414.55078</c:v>
                </c:pt>
                <c:pt idx="13267">
                  <c:v>2414.55078</c:v>
                </c:pt>
                <c:pt idx="13268">
                  <c:v>2414.55078</c:v>
                </c:pt>
                <c:pt idx="13269">
                  <c:v>2414.55078</c:v>
                </c:pt>
                <c:pt idx="13270">
                  <c:v>2414.55078</c:v>
                </c:pt>
                <c:pt idx="13271">
                  <c:v>2414.55078</c:v>
                </c:pt>
                <c:pt idx="13272">
                  <c:v>2414.55078</c:v>
                </c:pt>
                <c:pt idx="13273">
                  <c:v>2414.55078</c:v>
                </c:pt>
                <c:pt idx="13274">
                  <c:v>2414.55078</c:v>
                </c:pt>
                <c:pt idx="13275">
                  <c:v>2414.55078</c:v>
                </c:pt>
                <c:pt idx="13276">
                  <c:v>2414.55078</c:v>
                </c:pt>
                <c:pt idx="13277">
                  <c:v>2414.55078</c:v>
                </c:pt>
                <c:pt idx="13278">
                  <c:v>2414.55078</c:v>
                </c:pt>
                <c:pt idx="13279">
                  <c:v>2414.55078</c:v>
                </c:pt>
                <c:pt idx="13280">
                  <c:v>2414.55078</c:v>
                </c:pt>
                <c:pt idx="13281">
                  <c:v>2414.55078</c:v>
                </c:pt>
                <c:pt idx="13282">
                  <c:v>2414.55078</c:v>
                </c:pt>
                <c:pt idx="13283">
                  <c:v>2414.55078</c:v>
                </c:pt>
                <c:pt idx="13284">
                  <c:v>2414.55078</c:v>
                </c:pt>
                <c:pt idx="13285">
                  <c:v>2414.55078</c:v>
                </c:pt>
                <c:pt idx="13286">
                  <c:v>2414.55078</c:v>
                </c:pt>
                <c:pt idx="13287">
                  <c:v>2414.55078</c:v>
                </c:pt>
                <c:pt idx="13288">
                  <c:v>2414.55078</c:v>
                </c:pt>
                <c:pt idx="13289">
                  <c:v>2414.55078</c:v>
                </c:pt>
                <c:pt idx="13290">
                  <c:v>2414.55078</c:v>
                </c:pt>
                <c:pt idx="13291">
                  <c:v>2414.55078</c:v>
                </c:pt>
                <c:pt idx="13292">
                  <c:v>2414.55078</c:v>
                </c:pt>
                <c:pt idx="13293">
                  <c:v>2414.55078</c:v>
                </c:pt>
                <c:pt idx="13294">
                  <c:v>2414.55078</c:v>
                </c:pt>
                <c:pt idx="13295">
                  <c:v>2414.55078</c:v>
                </c:pt>
                <c:pt idx="13296">
                  <c:v>2414.55078</c:v>
                </c:pt>
                <c:pt idx="13297">
                  <c:v>2414.55078</c:v>
                </c:pt>
                <c:pt idx="13298">
                  <c:v>2414.55078</c:v>
                </c:pt>
                <c:pt idx="13299">
                  <c:v>2414.55078</c:v>
                </c:pt>
                <c:pt idx="13300">
                  <c:v>2414.55078</c:v>
                </c:pt>
                <c:pt idx="13301">
                  <c:v>2414.55078</c:v>
                </c:pt>
                <c:pt idx="13302">
                  <c:v>2414.55078</c:v>
                </c:pt>
                <c:pt idx="13303">
                  <c:v>2414.55078</c:v>
                </c:pt>
                <c:pt idx="13304">
                  <c:v>2414.55078</c:v>
                </c:pt>
                <c:pt idx="13305">
                  <c:v>2414.55078</c:v>
                </c:pt>
                <c:pt idx="13306">
                  <c:v>2414.55078</c:v>
                </c:pt>
                <c:pt idx="13307">
                  <c:v>2414.55078</c:v>
                </c:pt>
                <c:pt idx="13308">
                  <c:v>2414.55078</c:v>
                </c:pt>
                <c:pt idx="13309">
                  <c:v>2414.55078</c:v>
                </c:pt>
                <c:pt idx="13310">
                  <c:v>2414.55078</c:v>
                </c:pt>
                <c:pt idx="13311">
                  <c:v>2414.55078</c:v>
                </c:pt>
                <c:pt idx="13312">
                  <c:v>2414.55078</c:v>
                </c:pt>
                <c:pt idx="13313">
                  <c:v>2414.55078</c:v>
                </c:pt>
                <c:pt idx="13314">
                  <c:v>2414.55078</c:v>
                </c:pt>
                <c:pt idx="13315">
                  <c:v>2414.55078</c:v>
                </c:pt>
                <c:pt idx="13316">
                  <c:v>2414.55078</c:v>
                </c:pt>
                <c:pt idx="13317">
                  <c:v>2414.55078</c:v>
                </c:pt>
                <c:pt idx="13318">
                  <c:v>2414.55078</c:v>
                </c:pt>
                <c:pt idx="13319">
                  <c:v>2414.55078</c:v>
                </c:pt>
                <c:pt idx="13320">
                  <c:v>2414.55078</c:v>
                </c:pt>
                <c:pt idx="13321">
                  <c:v>2414.55078</c:v>
                </c:pt>
                <c:pt idx="13322">
                  <c:v>2414.55078</c:v>
                </c:pt>
                <c:pt idx="13323">
                  <c:v>2414.55078</c:v>
                </c:pt>
                <c:pt idx="13324">
                  <c:v>2414.55078</c:v>
                </c:pt>
                <c:pt idx="13325">
                  <c:v>2414.55078</c:v>
                </c:pt>
                <c:pt idx="13326">
                  <c:v>2414.55078</c:v>
                </c:pt>
                <c:pt idx="13327">
                  <c:v>2414.55078</c:v>
                </c:pt>
                <c:pt idx="13328">
                  <c:v>2416.9921899999999</c:v>
                </c:pt>
                <c:pt idx="13329">
                  <c:v>2414.55078</c:v>
                </c:pt>
                <c:pt idx="13330">
                  <c:v>2414.55078</c:v>
                </c:pt>
                <c:pt idx="13331">
                  <c:v>2414.55078</c:v>
                </c:pt>
                <c:pt idx="13332">
                  <c:v>2414.55078</c:v>
                </c:pt>
                <c:pt idx="13333">
                  <c:v>2414.55078</c:v>
                </c:pt>
                <c:pt idx="13334">
                  <c:v>2414.55078</c:v>
                </c:pt>
                <c:pt idx="13335">
                  <c:v>2414.55078</c:v>
                </c:pt>
                <c:pt idx="13336">
                  <c:v>2414.55078</c:v>
                </c:pt>
                <c:pt idx="13337">
                  <c:v>2414.55078</c:v>
                </c:pt>
                <c:pt idx="13338">
                  <c:v>2414.55078</c:v>
                </c:pt>
                <c:pt idx="13339">
                  <c:v>2414.55078</c:v>
                </c:pt>
                <c:pt idx="13340">
                  <c:v>2414.55078</c:v>
                </c:pt>
                <c:pt idx="13341">
                  <c:v>2414.55078</c:v>
                </c:pt>
                <c:pt idx="13342">
                  <c:v>2414.55078</c:v>
                </c:pt>
                <c:pt idx="13343">
                  <c:v>2414.55078</c:v>
                </c:pt>
                <c:pt idx="13344">
                  <c:v>2414.55078</c:v>
                </c:pt>
                <c:pt idx="13345">
                  <c:v>2414.55078</c:v>
                </c:pt>
                <c:pt idx="13346">
                  <c:v>2414.55078</c:v>
                </c:pt>
                <c:pt idx="13347">
                  <c:v>2414.55078</c:v>
                </c:pt>
                <c:pt idx="13348">
                  <c:v>2414.55078</c:v>
                </c:pt>
                <c:pt idx="13349">
                  <c:v>2414.55078</c:v>
                </c:pt>
                <c:pt idx="13350">
                  <c:v>2414.55078</c:v>
                </c:pt>
                <c:pt idx="13351">
                  <c:v>2414.55078</c:v>
                </c:pt>
                <c:pt idx="13352">
                  <c:v>2414.55078</c:v>
                </c:pt>
                <c:pt idx="13353">
                  <c:v>2414.55078</c:v>
                </c:pt>
                <c:pt idx="13354">
                  <c:v>2414.55078</c:v>
                </c:pt>
                <c:pt idx="13355">
                  <c:v>2414.55078</c:v>
                </c:pt>
                <c:pt idx="13356">
                  <c:v>2414.55078</c:v>
                </c:pt>
                <c:pt idx="13357">
                  <c:v>2414.55078</c:v>
                </c:pt>
                <c:pt idx="13358">
                  <c:v>2414.55078</c:v>
                </c:pt>
                <c:pt idx="13359">
                  <c:v>2414.55078</c:v>
                </c:pt>
                <c:pt idx="13360">
                  <c:v>2414.55078</c:v>
                </c:pt>
                <c:pt idx="13361">
                  <c:v>2414.55078</c:v>
                </c:pt>
                <c:pt idx="13362">
                  <c:v>2414.55078</c:v>
                </c:pt>
                <c:pt idx="13363">
                  <c:v>2414.55078</c:v>
                </c:pt>
                <c:pt idx="13364">
                  <c:v>2414.55078</c:v>
                </c:pt>
                <c:pt idx="13365">
                  <c:v>2414.55078</c:v>
                </c:pt>
                <c:pt idx="13366">
                  <c:v>2414.55078</c:v>
                </c:pt>
                <c:pt idx="13367">
                  <c:v>2414.55078</c:v>
                </c:pt>
                <c:pt idx="13368">
                  <c:v>2414.55078</c:v>
                </c:pt>
                <c:pt idx="13369">
                  <c:v>2414.55078</c:v>
                </c:pt>
                <c:pt idx="13370">
                  <c:v>2414.55078</c:v>
                </c:pt>
                <c:pt idx="13371">
                  <c:v>2414.55078</c:v>
                </c:pt>
                <c:pt idx="13372">
                  <c:v>2414.55078</c:v>
                </c:pt>
                <c:pt idx="13373">
                  <c:v>2414.55078</c:v>
                </c:pt>
                <c:pt idx="13374">
                  <c:v>2414.55078</c:v>
                </c:pt>
                <c:pt idx="13375">
                  <c:v>2414.55078</c:v>
                </c:pt>
                <c:pt idx="13376">
                  <c:v>2414.55078</c:v>
                </c:pt>
                <c:pt idx="13377">
                  <c:v>2414.55078</c:v>
                </c:pt>
                <c:pt idx="13378">
                  <c:v>2414.55078</c:v>
                </c:pt>
                <c:pt idx="13379">
                  <c:v>2414.55078</c:v>
                </c:pt>
                <c:pt idx="13380">
                  <c:v>2414.55078</c:v>
                </c:pt>
                <c:pt idx="13381">
                  <c:v>2414.55078</c:v>
                </c:pt>
                <c:pt idx="13382">
                  <c:v>2414.55078</c:v>
                </c:pt>
                <c:pt idx="13383">
                  <c:v>2414.55078</c:v>
                </c:pt>
                <c:pt idx="13384">
                  <c:v>2414.55078</c:v>
                </c:pt>
                <c:pt idx="13385">
                  <c:v>2414.55078</c:v>
                </c:pt>
                <c:pt idx="13386">
                  <c:v>2414.55078</c:v>
                </c:pt>
                <c:pt idx="13387">
                  <c:v>2414.55078</c:v>
                </c:pt>
                <c:pt idx="13388">
                  <c:v>2414.55078</c:v>
                </c:pt>
                <c:pt idx="13389">
                  <c:v>2414.55078</c:v>
                </c:pt>
                <c:pt idx="13390">
                  <c:v>2414.55078</c:v>
                </c:pt>
                <c:pt idx="13391">
                  <c:v>2414.55078</c:v>
                </c:pt>
                <c:pt idx="13392">
                  <c:v>2414.55078</c:v>
                </c:pt>
                <c:pt idx="13393">
                  <c:v>2414.55078</c:v>
                </c:pt>
                <c:pt idx="13394">
                  <c:v>2414.55078</c:v>
                </c:pt>
                <c:pt idx="13395">
                  <c:v>2414.55078</c:v>
                </c:pt>
                <c:pt idx="13396">
                  <c:v>2414.55078</c:v>
                </c:pt>
                <c:pt idx="13397">
                  <c:v>2414.55078</c:v>
                </c:pt>
                <c:pt idx="13398">
                  <c:v>2414.55078</c:v>
                </c:pt>
                <c:pt idx="13399">
                  <c:v>2414.55078</c:v>
                </c:pt>
                <c:pt idx="13400">
                  <c:v>2414.55078</c:v>
                </c:pt>
                <c:pt idx="13401">
                  <c:v>2414.55078</c:v>
                </c:pt>
                <c:pt idx="13402">
                  <c:v>2414.55078</c:v>
                </c:pt>
                <c:pt idx="13403">
                  <c:v>2414.55078</c:v>
                </c:pt>
                <c:pt idx="13404">
                  <c:v>2414.55078</c:v>
                </c:pt>
                <c:pt idx="13405">
                  <c:v>2414.55078</c:v>
                </c:pt>
                <c:pt idx="13406">
                  <c:v>2414.55078</c:v>
                </c:pt>
                <c:pt idx="13407">
                  <c:v>2414.55078</c:v>
                </c:pt>
                <c:pt idx="13408">
                  <c:v>2414.55078</c:v>
                </c:pt>
                <c:pt idx="13409">
                  <c:v>2414.55078</c:v>
                </c:pt>
                <c:pt idx="13410">
                  <c:v>2414.55078</c:v>
                </c:pt>
                <c:pt idx="13411">
                  <c:v>2414.55078</c:v>
                </c:pt>
                <c:pt idx="13412">
                  <c:v>2414.55078</c:v>
                </c:pt>
                <c:pt idx="13413">
                  <c:v>2414.55078</c:v>
                </c:pt>
                <c:pt idx="13414">
                  <c:v>2414.55078</c:v>
                </c:pt>
                <c:pt idx="13415">
                  <c:v>2414.55078</c:v>
                </c:pt>
                <c:pt idx="13416">
                  <c:v>2414.55078</c:v>
                </c:pt>
                <c:pt idx="13417">
                  <c:v>2414.55078</c:v>
                </c:pt>
                <c:pt idx="13418">
                  <c:v>2414.55078</c:v>
                </c:pt>
                <c:pt idx="13419">
                  <c:v>2414.55078</c:v>
                </c:pt>
                <c:pt idx="13420">
                  <c:v>2414.55078</c:v>
                </c:pt>
                <c:pt idx="13421">
                  <c:v>2414.55078</c:v>
                </c:pt>
                <c:pt idx="13422">
                  <c:v>2414.55078</c:v>
                </c:pt>
                <c:pt idx="13423">
                  <c:v>2414.55078</c:v>
                </c:pt>
                <c:pt idx="13424">
                  <c:v>2414.55078</c:v>
                </c:pt>
                <c:pt idx="13425">
                  <c:v>2414.55078</c:v>
                </c:pt>
                <c:pt idx="13426">
                  <c:v>2414.55078</c:v>
                </c:pt>
                <c:pt idx="13427">
                  <c:v>2414.55078</c:v>
                </c:pt>
                <c:pt idx="13428">
                  <c:v>2414.55078</c:v>
                </c:pt>
                <c:pt idx="13429">
                  <c:v>2414.55078</c:v>
                </c:pt>
                <c:pt idx="13430">
                  <c:v>2414.55078</c:v>
                </c:pt>
                <c:pt idx="13431">
                  <c:v>2414.55078</c:v>
                </c:pt>
                <c:pt idx="13432">
                  <c:v>2414.55078</c:v>
                </c:pt>
                <c:pt idx="13433">
                  <c:v>2414.55078</c:v>
                </c:pt>
                <c:pt idx="13434">
                  <c:v>2414.55078</c:v>
                </c:pt>
                <c:pt idx="13435">
                  <c:v>2414.55078</c:v>
                </c:pt>
                <c:pt idx="13436">
                  <c:v>2414.55078</c:v>
                </c:pt>
                <c:pt idx="13437">
                  <c:v>2414.55078</c:v>
                </c:pt>
                <c:pt idx="13438">
                  <c:v>2414.55078</c:v>
                </c:pt>
                <c:pt idx="13439">
                  <c:v>2414.55078</c:v>
                </c:pt>
                <c:pt idx="13440">
                  <c:v>2414.55078</c:v>
                </c:pt>
                <c:pt idx="13441">
                  <c:v>2414.55078</c:v>
                </c:pt>
                <c:pt idx="13442">
                  <c:v>2414.55078</c:v>
                </c:pt>
                <c:pt idx="13443">
                  <c:v>2414.55078</c:v>
                </c:pt>
                <c:pt idx="13444">
                  <c:v>2414.55078</c:v>
                </c:pt>
                <c:pt idx="13445">
                  <c:v>2414.55078</c:v>
                </c:pt>
                <c:pt idx="13446">
                  <c:v>2414.55078</c:v>
                </c:pt>
                <c:pt idx="13447">
                  <c:v>2416.9921899999999</c:v>
                </c:pt>
                <c:pt idx="13448">
                  <c:v>2414.55078</c:v>
                </c:pt>
                <c:pt idx="13449">
                  <c:v>2414.55078</c:v>
                </c:pt>
                <c:pt idx="13450">
                  <c:v>2414.55078</c:v>
                </c:pt>
                <c:pt idx="13451">
                  <c:v>2414.55078</c:v>
                </c:pt>
                <c:pt idx="13452">
                  <c:v>2414.55078</c:v>
                </c:pt>
                <c:pt idx="13453">
                  <c:v>2414.55078</c:v>
                </c:pt>
                <c:pt idx="13454">
                  <c:v>2414.55078</c:v>
                </c:pt>
                <c:pt idx="13455">
                  <c:v>2414.55078</c:v>
                </c:pt>
                <c:pt idx="13456">
                  <c:v>2414.55078</c:v>
                </c:pt>
                <c:pt idx="13457">
                  <c:v>2414.55078</c:v>
                </c:pt>
                <c:pt idx="13458">
                  <c:v>2414.55078</c:v>
                </c:pt>
                <c:pt idx="13459">
                  <c:v>2414.55078</c:v>
                </c:pt>
                <c:pt idx="13460">
                  <c:v>2414.55078</c:v>
                </c:pt>
                <c:pt idx="13461">
                  <c:v>2414.55078</c:v>
                </c:pt>
                <c:pt idx="13462">
                  <c:v>2414.55078</c:v>
                </c:pt>
                <c:pt idx="13463">
                  <c:v>2414.55078</c:v>
                </c:pt>
                <c:pt idx="13464">
                  <c:v>2414.55078</c:v>
                </c:pt>
                <c:pt idx="13465">
                  <c:v>2414.55078</c:v>
                </c:pt>
                <c:pt idx="13466">
                  <c:v>2414.55078</c:v>
                </c:pt>
                <c:pt idx="13467">
                  <c:v>2414.55078</c:v>
                </c:pt>
                <c:pt idx="13468">
                  <c:v>2414.55078</c:v>
                </c:pt>
                <c:pt idx="13469">
                  <c:v>2414.55078</c:v>
                </c:pt>
                <c:pt idx="13470">
                  <c:v>2414.55078</c:v>
                </c:pt>
                <c:pt idx="13471">
                  <c:v>2414.55078</c:v>
                </c:pt>
                <c:pt idx="13472">
                  <c:v>2414.55078</c:v>
                </c:pt>
                <c:pt idx="13473">
                  <c:v>2414.55078</c:v>
                </c:pt>
                <c:pt idx="13474">
                  <c:v>2414.55078</c:v>
                </c:pt>
                <c:pt idx="13475">
                  <c:v>2414.55078</c:v>
                </c:pt>
                <c:pt idx="13476">
                  <c:v>2414.55078</c:v>
                </c:pt>
                <c:pt idx="13477">
                  <c:v>2414.55078</c:v>
                </c:pt>
                <c:pt idx="13478">
                  <c:v>2414.55078</c:v>
                </c:pt>
                <c:pt idx="13479">
                  <c:v>2414.55078</c:v>
                </c:pt>
                <c:pt idx="13480">
                  <c:v>2414.55078</c:v>
                </c:pt>
                <c:pt idx="13481">
                  <c:v>2414.55078</c:v>
                </c:pt>
                <c:pt idx="13482">
                  <c:v>2414.55078</c:v>
                </c:pt>
                <c:pt idx="13483">
                  <c:v>2414.55078</c:v>
                </c:pt>
                <c:pt idx="13484">
                  <c:v>2414.55078</c:v>
                </c:pt>
                <c:pt idx="13485">
                  <c:v>2414.55078</c:v>
                </c:pt>
                <c:pt idx="13486">
                  <c:v>2414.55078</c:v>
                </c:pt>
                <c:pt idx="13487">
                  <c:v>2414.55078</c:v>
                </c:pt>
                <c:pt idx="13488">
                  <c:v>2414.55078</c:v>
                </c:pt>
                <c:pt idx="13489">
                  <c:v>2414.55078</c:v>
                </c:pt>
                <c:pt idx="13490">
                  <c:v>2414.55078</c:v>
                </c:pt>
                <c:pt idx="13491">
                  <c:v>2414.55078</c:v>
                </c:pt>
                <c:pt idx="13492">
                  <c:v>2414.55078</c:v>
                </c:pt>
                <c:pt idx="13493">
                  <c:v>2414.55078</c:v>
                </c:pt>
                <c:pt idx="13494">
                  <c:v>2414.55078</c:v>
                </c:pt>
                <c:pt idx="13495">
                  <c:v>2414.55078</c:v>
                </c:pt>
                <c:pt idx="13496">
                  <c:v>2414.55078</c:v>
                </c:pt>
                <c:pt idx="13497">
                  <c:v>2414.55078</c:v>
                </c:pt>
                <c:pt idx="13498">
                  <c:v>2414.55078</c:v>
                </c:pt>
                <c:pt idx="13499">
                  <c:v>2414.55078</c:v>
                </c:pt>
                <c:pt idx="13500">
                  <c:v>2414.55078</c:v>
                </c:pt>
                <c:pt idx="13501">
                  <c:v>2414.55078</c:v>
                </c:pt>
                <c:pt idx="13502">
                  <c:v>2414.55078</c:v>
                </c:pt>
                <c:pt idx="13503">
                  <c:v>2414.55078</c:v>
                </c:pt>
                <c:pt idx="13504">
                  <c:v>2414.55078</c:v>
                </c:pt>
                <c:pt idx="13505">
                  <c:v>2414.55078</c:v>
                </c:pt>
                <c:pt idx="13506">
                  <c:v>2414.55078</c:v>
                </c:pt>
                <c:pt idx="13507">
                  <c:v>2414.55078</c:v>
                </c:pt>
                <c:pt idx="13508">
                  <c:v>2414.55078</c:v>
                </c:pt>
                <c:pt idx="13509">
                  <c:v>2414.55078</c:v>
                </c:pt>
                <c:pt idx="13510">
                  <c:v>2414.55078</c:v>
                </c:pt>
                <c:pt idx="13511">
                  <c:v>2414.55078</c:v>
                </c:pt>
                <c:pt idx="13512">
                  <c:v>2414.55078</c:v>
                </c:pt>
                <c:pt idx="13513">
                  <c:v>2414.55078</c:v>
                </c:pt>
                <c:pt idx="13514">
                  <c:v>2416.9921899999999</c:v>
                </c:pt>
                <c:pt idx="13515">
                  <c:v>2414.55078</c:v>
                </c:pt>
                <c:pt idx="13516">
                  <c:v>2414.55078</c:v>
                </c:pt>
                <c:pt idx="13517">
                  <c:v>2414.55078</c:v>
                </c:pt>
                <c:pt idx="13518">
                  <c:v>2414.55078</c:v>
                </c:pt>
                <c:pt idx="13519">
                  <c:v>2414.55078</c:v>
                </c:pt>
                <c:pt idx="13520">
                  <c:v>2414.55078</c:v>
                </c:pt>
                <c:pt idx="13521">
                  <c:v>2414.55078</c:v>
                </c:pt>
                <c:pt idx="13522">
                  <c:v>2414.55078</c:v>
                </c:pt>
                <c:pt idx="13523">
                  <c:v>2414.55078</c:v>
                </c:pt>
                <c:pt idx="13524">
                  <c:v>2414.55078</c:v>
                </c:pt>
                <c:pt idx="13525">
                  <c:v>2414.55078</c:v>
                </c:pt>
                <c:pt idx="13526">
                  <c:v>2414.55078</c:v>
                </c:pt>
                <c:pt idx="13527">
                  <c:v>2414.55078</c:v>
                </c:pt>
                <c:pt idx="13528">
                  <c:v>2414.55078</c:v>
                </c:pt>
                <c:pt idx="13529">
                  <c:v>2414.55078</c:v>
                </c:pt>
                <c:pt idx="13530">
                  <c:v>2414.55078</c:v>
                </c:pt>
                <c:pt idx="13531">
                  <c:v>2414.55078</c:v>
                </c:pt>
                <c:pt idx="13532">
                  <c:v>2414.55078</c:v>
                </c:pt>
                <c:pt idx="13533">
                  <c:v>2414.55078</c:v>
                </c:pt>
                <c:pt idx="13534">
                  <c:v>2414.55078</c:v>
                </c:pt>
                <c:pt idx="13535">
                  <c:v>2414.55078</c:v>
                </c:pt>
                <c:pt idx="13536">
                  <c:v>2414.55078</c:v>
                </c:pt>
                <c:pt idx="13537">
                  <c:v>2414.55078</c:v>
                </c:pt>
                <c:pt idx="13538">
                  <c:v>2414.55078</c:v>
                </c:pt>
                <c:pt idx="13539">
                  <c:v>2414.55078</c:v>
                </c:pt>
                <c:pt idx="13540">
                  <c:v>2414.55078</c:v>
                </c:pt>
                <c:pt idx="13541">
                  <c:v>2414.55078</c:v>
                </c:pt>
                <c:pt idx="13542">
                  <c:v>2414.55078</c:v>
                </c:pt>
                <c:pt idx="13543">
                  <c:v>2414.55078</c:v>
                </c:pt>
                <c:pt idx="13544">
                  <c:v>2414.55078</c:v>
                </c:pt>
                <c:pt idx="13545">
                  <c:v>2414.55078</c:v>
                </c:pt>
                <c:pt idx="13546">
                  <c:v>2414.55078</c:v>
                </c:pt>
                <c:pt idx="13547">
                  <c:v>2414.55078</c:v>
                </c:pt>
                <c:pt idx="13548">
                  <c:v>2414.55078</c:v>
                </c:pt>
                <c:pt idx="13549">
                  <c:v>2414.55078</c:v>
                </c:pt>
                <c:pt idx="13550">
                  <c:v>2414.55078</c:v>
                </c:pt>
                <c:pt idx="13551">
                  <c:v>2414.55078</c:v>
                </c:pt>
                <c:pt idx="13552">
                  <c:v>2414.55078</c:v>
                </c:pt>
                <c:pt idx="13553">
                  <c:v>2414.55078</c:v>
                </c:pt>
                <c:pt idx="13554">
                  <c:v>2414.55078</c:v>
                </c:pt>
                <c:pt idx="13555">
                  <c:v>2414.55078</c:v>
                </c:pt>
                <c:pt idx="13556">
                  <c:v>2414.55078</c:v>
                </c:pt>
                <c:pt idx="13557">
                  <c:v>2414.55078</c:v>
                </c:pt>
                <c:pt idx="13558">
                  <c:v>2414.55078</c:v>
                </c:pt>
                <c:pt idx="13559">
                  <c:v>2414.55078</c:v>
                </c:pt>
                <c:pt idx="13560">
                  <c:v>2414.55078</c:v>
                </c:pt>
                <c:pt idx="13561">
                  <c:v>2414.55078</c:v>
                </c:pt>
                <c:pt idx="13562">
                  <c:v>2414.55078</c:v>
                </c:pt>
                <c:pt idx="13563">
                  <c:v>2414.55078</c:v>
                </c:pt>
                <c:pt idx="13564">
                  <c:v>2414.55078</c:v>
                </c:pt>
                <c:pt idx="13565">
                  <c:v>2414.55078</c:v>
                </c:pt>
                <c:pt idx="13566">
                  <c:v>2414.55078</c:v>
                </c:pt>
                <c:pt idx="13567">
                  <c:v>2414.55078</c:v>
                </c:pt>
                <c:pt idx="13568">
                  <c:v>2414.55078</c:v>
                </c:pt>
                <c:pt idx="13569">
                  <c:v>2414.55078</c:v>
                </c:pt>
                <c:pt idx="13570">
                  <c:v>2414.55078</c:v>
                </c:pt>
                <c:pt idx="13571">
                  <c:v>2416.9921899999999</c:v>
                </c:pt>
                <c:pt idx="13572">
                  <c:v>2414.55078</c:v>
                </c:pt>
                <c:pt idx="13573">
                  <c:v>2414.55078</c:v>
                </c:pt>
                <c:pt idx="13574">
                  <c:v>2414.55078</c:v>
                </c:pt>
                <c:pt idx="13575">
                  <c:v>2414.55078</c:v>
                </c:pt>
                <c:pt idx="13576">
                  <c:v>2414.55078</c:v>
                </c:pt>
                <c:pt idx="13577">
                  <c:v>2414.55078</c:v>
                </c:pt>
                <c:pt idx="13578">
                  <c:v>2414.55078</c:v>
                </c:pt>
                <c:pt idx="13579">
                  <c:v>2414.55078</c:v>
                </c:pt>
                <c:pt idx="13580">
                  <c:v>2414.55078</c:v>
                </c:pt>
                <c:pt idx="13581">
                  <c:v>2414.55078</c:v>
                </c:pt>
                <c:pt idx="13582">
                  <c:v>2414.55078</c:v>
                </c:pt>
                <c:pt idx="13583">
                  <c:v>2414.55078</c:v>
                </c:pt>
                <c:pt idx="13584">
                  <c:v>2414.55078</c:v>
                </c:pt>
                <c:pt idx="13585">
                  <c:v>2414.55078</c:v>
                </c:pt>
                <c:pt idx="13586">
                  <c:v>2414.55078</c:v>
                </c:pt>
                <c:pt idx="13587">
                  <c:v>2414.55078</c:v>
                </c:pt>
                <c:pt idx="13588">
                  <c:v>2414.55078</c:v>
                </c:pt>
                <c:pt idx="13589">
                  <c:v>2414.55078</c:v>
                </c:pt>
                <c:pt idx="13590">
                  <c:v>2414.55078</c:v>
                </c:pt>
                <c:pt idx="13591">
                  <c:v>2414.55078</c:v>
                </c:pt>
                <c:pt idx="13592">
                  <c:v>2414.55078</c:v>
                </c:pt>
                <c:pt idx="13593">
                  <c:v>2414.55078</c:v>
                </c:pt>
                <c:pt idx="13594">
                  <c:v>2414.55078</c:v>
                </c:pt>
                <c:pt idx="13595">
                  <c:v>2414.55078</c:v>
                </c:pt>
                <c:pt idx="13596">
                  <c:v>2414.55078</c:v>
                </c:pt>
                <c:pt idx="13597">
                  <c:v>2414.55078</c:v>
                </c:pt>
                <c:pt idx="13598">
                  <c:v>2414.55078</c:v>
                </c:pt>
                <c:pt idx="13599">
                  <c:v>2414.55078</c:v>
                </c:pt>
                <c:pt idx="13600">
                  <c:v>2414.55078</c:v>
                </c:pt>
                <c:pt idx="13601">
                  <c:v>2414.55078</c:v>
                </c:pt>
                <c:pt idx="13602">
                  <c:v>2414.55078</c:v>
                </c:pt>
                <c:pt idx="13603">
                  <c:v>2414.55078</c:v>
                </c:pt>
                <c:pt idx="13604">
                  <c:v>2414.55078</c:v>
                </c:pt>
                <c:pt idx="13605">
                  <c:v>2414.55078</c:v>
                </c:pt>
                <c:pt idx="13606">
                  <c:v>2414.55078</c:v>
                </c:pt>
                <c:pt idx="13607">
                  <c:v>2414.55078</c:v>
                </c:pt>
                <c:pt idx="13608">
                  <c:v>2414.55078</c:v>
                </c:pt>
                <c:pt idx="13609">
                  <c:v>2414.55078</c:v>
                </c:pt>
                <c:pt idx="13610">
                  <c:v>2414.55078</c:v>
                </c:pt>
                <c:pt idx="13611">
                  <c:v>2414.55078</c:v>
                </c:pt>
                <c:pt idx="13612">
                  <c:v>2414.55078</c:v>
                </c:pt>
                <c:pt idx="13613">
                  <c:v>2414.55078</c:v>
                </c:pt>
                <c:pt idx="13614">
                  <c:v>2414.55078</c:v>
                </c:pt>
                <c:pt idx="13615">
                  <c:v>2414.55078</c:v>
                </c:pt>
                <c:pt idx="13616">
                  <c:v>2414.55078</c:v>
                </c:pt>
                <c:pt idx="13617">
                  <c:v>2414.55078</c:v>
                </c:pt>
                <c:pt idx="13618">
                  <c:v>2414.55078</c:v>
                </c:pt>
                <c:pt idx="13619">
                  <c:v>2414.55078</c:v>
                </c:pt>
                <c:pt idx="13620">
                  <c:v>2414.55078</c:v>
                </c:pt>
                <c:pt idx="13621">
                  <c:v>2414.55078</c:v>
                </c:pt>
                <c:pt idx="13622">
                  <c:v>2414.55078</c:v>
                </c:pt>
                <c:pt idx="13623">
                  <c:v>2414.55078</c:v>
                </c:pt>
                <c:pt idx="13624">
                  <c:v>2414.55078</c:v>
                </c:pt>
                <c:pt idx="13625">
                  <c:v>2414.55078</c:v>
                </c:pt>
                <c:pt idx="13626">
                  <c:v>2414.55078</c:v>
                </c:pt>
                <c:pt idx="13627">
                  <c:v>2414.55078</c:v>
                </c:pt>
                <c:pt idx="13628">
                  <c:v>2414.55078</c:v>
                </c:pt>
                <c:pt idx="13629">
                  <c:v>2414.55078</c:v>
                </c:pt>
                <c:pt idx="13630">
                  <c:v>2414.55078</c:v>
                </c:pt>
                <c:pt idx="13631">
                  <c:v>2414.55078</c:v>
                </c:pt>
                <c:pt idx="13632">
                  <c:v>2414.55078</c:v>
                </c:pt>
                <c:pt idx="13633">
                  <c:v>2414.55078</c:v>
                </c:pt>
                <c:pt idx="13634">
                  <c:v>2414.55078</c:v>
                </c:pt>
                <c:pt idx="13635">
                  <c:v>2414.55078</c:v>
                </c:pt>
                <c:pt idx="13636">
                  <c:v>2414.55078</c:v>
                </c:pt>
                <c:pt idx="13637">
                  <c:v>2414.55078</c:v>
                </c:pt>
                <c:pt idx="13638">
                  <c:v>2414.55078</c:v>
                </c:pt>
                <c:pt idx="13639">
                  <c:v>2414.55078</c:v>
                </c:pt>
                <c:pt idx="13640">
                  <c:v>2414.55078</c:v>
                </c:pt>
                <c:pt idx="13641">
                  <c:v>2414.55078</c:v>
                </c:pt>
                <c:pt idx="13642">
                  <c:v>2414.55078</c:v>
                </c:pt>
                <c:pt idx="13643">
                  <c:v>2414.55078</c:v>
                </c:pt>
                <c:pt idx="13644">
                  <c:v>2414.55078</c:v>
                </c:pt>
                <c:pt idx="13645">
                  <c:v>2414.55078</c:v>
                </c:pt>
                <c:pt idx="13646">
                  <c:v>2414.55078</c:v>
                </c:pt>
                <c:pt idx="13647">
                  <c:v>2414.55078</c:v>
                </c:pt>
                <c:pt idx="13648">
                  <c:v>2414.55078</c:v>
                </c:pt>
                <c:pt idx="13649">
                  <c:v>2414.55078</c:v>
                </c:pt>
                <c:pt idx="13650">
                  <c:v>2414.55078</c:v>
                </c:pt>
                <c:pt idx="13651">
                  <c:v>2414.55078</c:v>
                </c:pt>
                <c:pt idx="13652">
                  <c:v>2414.55078</c:v>
                </c:pt>
                <c:pt idx="13653">
                  <c:v>2414.55078</c:v>
                </c:pt>
                <c:pt idx="13654">
                  <c:v>2414.55078</c:v>
                </c:pt>
                <c:pt idx="13655">
                  <c:v>2414.55078</c:v>
                </c:pt>
                <c:pt idx="13656">
                  <c:v>2414.55078</c:v>
                </c:pt>
                <c:pt idx="13657">
                  <c:v>2414.55078</c:v>
                </c:pt>
                <c:pt idx="13658">
                  <c:v>2414.55078</c:v>
                </c:pt>
                <c:pt idx="13659">
                  <c:v>2414.55078</c:v>
                </c:pt>
                <c:pt idx="13660">
                  <c:v>2414.55078</c:v>
                </c:pt>
                <c:pt idx="13661">
                  <c:v>2414.55078</c:v>
                </c:pt>
                <c:pt idx="13662">
                  <c:v>2414.55078</c:v>
                </c:pt>
                <c:pt idx="13663">
                  <c:v>2414.55078</c:v>
                </c:pt>
                <c:pt idx="13664">
                  <c:v>2414.55078</c:v>
                </c:pt>
                <c:pt idx="13665">
                  <c:v>2414.55078</c:v>
                </c:pt>
                <c:pt idx="13666">
                  <c:v>2414.55078</c:v>
                </c:pt>
                <c:pt idx="13667">
                  <c:v>2416.9921899999999</c:v>
                </c:pt>
                <c:pt idx="13668">
                  <c:v>2414.55078</c:v>
                </c:pt>
                <c:pt idx="13669">
                  <c:v>2414.55078</c:v>
                </c:pt>
                <c:pt idx="13670">
                  <c:v>2414.55078</c:v>
                </c:pt>
                <c:pt idx="13671">
                  <c:v>2414.55078</c:v>
                </c:pt>
                <c:pt idx="13672">
                  <c:v>2414.55078</c:v>
                </c:pt>
                <c:pt idx="13673">
                  <c:v>2414.55078</c:v>
                </c:pt>
                <c:pt idx="13674">
                  <c:v>2414.55078</c:v>
                </c:pt>
                <c:pt idx="13675">
                  <c:v>2414.55078</c:v>
                </c:pt>
                <c:pt idx="13676">
                  <c:v>2414.55078</c:v>
                </c:pt>
                <c:pt idx="13677">
                  <c:v>2414.55078</c:v>
                </c:pt>
                <c:pt idx="13678">
                  <c:v>2414.55078</c:v>
                </c:pt>
                <c:pt idx="13679">
                  <c:v>2414.55078</c:v>
                </c:pt>
                <c:pt idx="13680">
                  <c:v>2414.55078</c:v>
                </c:pt>
                <c:pt idx="13681">
                  <c:v>2414.55078</c:v>
                </c:pt>
                <c:pt idx="13682">
                  <c:v>2414.55078</c:v>
                </c:pt>
                <c:pt idx="13683">
                  <c:v>2414.55078</c:v>
                </c:pt>
                <c:pt idx="13684">
                  <c:v>2414.55078</c:v>
                </c:pt>
                <c:pt idx="13685">
                  <c:v>2414.55078</c:v>
                </c:pt>
                <c:pt idx="13686">
                  <c:v>2414.55078</c:v>
                </c:pt>
                <c:pt idx="13687">
                  <c:v>2414.55078</c:v>
                </c:pt>
                <c:pt idx="13688">
                  <c:v>2414.55078</c:v>
                </c:pt>
                <c:pt idx="13689">
                  <c:v>2414.55078</c:v>
                </c:pt>
                <c:pt idx="13690">
                  <c:v>2414.55078</c:v>
                </c:pt>
                <c:pt idx="13691">
                  <c:v>2414.55078</c:v>
                </c:pt>
                <c:pt idx="13692">
                  <c:v>2414.55078</c:v>
                </c:pt>
                <c:pt idx="13693">
                  <c:v>2414.55078</c:v>
                </c:pt>
                <c:pt idx="13694">
                  <c:v>2414.55078</c:v>
                </c:pt>
                <c:pt idx="13695">
                  <c:v>2414.55078</c:v>
                </c:pt>
                <c:pt idx="13696">
                  <c:v>2414.55078</c:v>
                </c:pt>
                <c:pt idx="13697">
                  <c:v>2414.55078</c:v>
                </c:pt>
                <c:pt idx="13698">
                  <c:v>2414.55078</c:v>
                </c:pt>
                <c:pt idx="13699">
                  <c:v>2414.55078</c:v>
                </c:pt>
                <c:pt idx="13700">
                  <c:v>2414.55078</c:v>
                </c:pt>
                <c:pt idx="13701">
                  <c:v>2414.55078</c:v>
                </c:pt>
                <c:pt idx="13702">
                  <c:v>2414.55078</c:v>
                </c:pt>
                <c:pt idx="13703">
                  <c:v>2414.55078</c:v>
                </c:pt>
                <c:pt idx="13704">
                  <c:v>2414.55078</c:v>
                </c:pt>
                <c:pt idx="13705">
                  <c:v>2414.55078</c:v>
                </c:pt>
                <c:pt idx="13706">
                  <c:v>2414.55078</c:v>
                </c:pt>
                <c:pt idx="13707">
                  <c:v>2414.55078</c:v>
                </c:pt>
                <c:pt idx="13708">
                  <c:v>2414.55078</c:v>
                </c:pt>
                <c:pt idx="13709">
                  <c:v>2414.55078</c:v>
                </c:pt>
                <c:pt idx="13710">
                  <c:v>2414.55078</c:v>
                </c:pt>
                <c:pt idx="13711">
                  <c:v>2414.55078</c:v>
                </c:pt>
                <c:pt idx="13712">
                  <c:v>2414.55078</c:v>
                </c:pt>
                <c:pt idx="13713">
                  <c:v>2414.55078</c:v>
                </c:pt>
                <c:pt idx="13714">
                  <c:v>2414.55078</c:v>
                </c:pt>
                <c:pt idx="13715">
                  <c:v>2414.55078</c:v>
                </c:pt>
                <c:pt idx="13716">
                  <c:v>2414.55078</c:v>
                </c:pt>
                <c:pt idx="13717">
                  <c:v>2414.55078</c:v>
                </c:pt>
                <c:pt idx="13718">
                  <c:v>2414.55078</c:v>
                </c:pt>
                <c:pt idx="13719">
                  <c:v>2414.55078</c:v>
                </c:pt>
                <c:pt idx="13720">
                  <c:v>2414.55078</c:v>
                </c:pt>
                <c:pt idx="13721">
                  <c:v>2414.55078</c:v>
                </c:pt>
                <c:pt idx="13722">
                  <c:v>2414.55078</c:v>
                </c:pt>
                <c:pt idx="13723">
                  <c:v>2414.55078</c:v>
                </c:pt>
                <c:pt idx="13724">
                  <c:v>2414.55078</c:v>
                </c:pt>
                <c:pt idx="13725">
                  <c:v>2414.55078</c:v>
                </c:pt>
                <c:pt idx="13726">
                  <c:v>2414.55078</c:v>
                </c:pt>
                <c:pt idx="13727">
                  <c:v>2414.55078</c:v>
                </c:pt>
                <c:pt idx="13728">
                  <c:v>2414.55078</c:v>
                </c:pt>
                <c:pt idx="13729">
                  <c:v>2414.55078</c:v>
                </c:pt>
                <c:pt idx="13730">
                  <c:v>2414.55078</c:v>
                </c:pt>
                <c:pt idx="13731">
                  <c:v>2414.55078</c:v>
                </c:pt>
                <c:pt idx="13732">
                  <c:v>2414.55078</c:v>
                </c:pt>
                <c:pt idx="13733">
                  <c:v>2414.55078</c:v>
                </c:pt>
                <c:pt idx="13734">
                  <c:v>2414.55078</c:v>
                </c:pt>
                <c:pt idx="13735">
                  <c:v>2414.55078</c:v>
                </c:pt>
                <c:pt idx="13736">
                  <c:v>2414.55078</c:v>
                </c:pt>
                <c:pt idx="13737">
                  <c:v>2414.55078</c:v>
                </c:pt>
                <c:pt idx="13738">
                  <c:v>2414.55078</c:v>
                </c:pt>
                <c:pt idx="13739">
                  <c:v>2414.55078</c:v>
                </c:pt>
                <c:pt idx="13740">
                  <c:v>2414.55078</c:v>
                </c:pt>
                <c:pt idx="13741">
                  <c:v>2414.55078</c:v>
                </c:pt>
                <c:pt idx="13742">
                  <c:v>2414.55078</c:v>
                </c:pt>
                <c:pt idx="13743">
                  <c:v>2414.55078</c:v>
                </c:pt>
                <c:pt idx="13744">
                  <c:v>2414.55078</c:v>
                </c:pt>
                <c:pt idx="13745">
                  <c:v>2414.55078</c:v>
                </c:pt>
                <c:pt idx="13746">
                  <c:v>2414.55078</c:v>
                </c:pt>
                <c:pt idx="13747">
                  <c:v>2414.55078</c:v>
                </c:pt>
                <c:pt idx="13748">
                  <c:v>2414.55078</c:v>
                </c:pt>
                <c:pt idx="13749">
                  <c:v>2414.55078</c:v>
                </c:pt>
                <c:pt idx="13750">
                  <c:v>2414.55078</c:v>
                </c:pt>
                <c:pt idx="13751">
                  <c:v>2414.55078</c:v>
                </c:pt>
                <c:pt idx="13752">
                  <c:v>2414.55078</c:v>
                </c:pt>
                <c:pt idx="13753">
                  <c:v>2414.55078</c:v>
                </c:pt>
                <c:pt idx="13754">
                  <c:v>2414.55078</c:v>
                </c:pt>
                <c:pt idx="13755">
                  <c:v>2414.55078</c:v>
                </c:pt>
                <c:pt idx="13756">
                  <c:v>2414.55078</c:v>
                </c:pt>
                <c:pt idx="13757">
                  <c:v>2414.55078</c:v>
                </c:pt>
                <c:pt idx="13758">
                  <c:v>2414.55078</c:v>
                </c:pt>
                <c:pt idx="13759">
                  <c:v>2414.55078</c:v>
                </c:pt>
                <c:pt idx="13760">
                  <c:v>2414.55078</c:v>
                </c:pt>
                <c:pt idx="13761">
                  <c:v>2416.9921899999999</c:v>
                </c:pt>
                <c:pt idx="13762">
                  <c:v>2414.55078</c:v>
                </c:pt>
                <c:pt idx="13763">
                  <c:v>2414.55078</c:v>
                </c:pt>
                <c:pt idx="13764">
                  <c:v>2414.55078</c:v>
                </c:pt>
                <c:pt idx="13765">
                  <c:v>2414.55078</c:v>
                </c:pt>
                <c:pt idx="13766">
                  <c:v>2414.55078</c:v>
                </c:pt>
                <c:pt idx="13767">
                  <c:v>2414.55078</c:v>
                </c:pt>
                <c:pt idx="13768">
                  <c:v>2414.55078</c:v>
                </c:pt>
                <c:pt idx="13769">
                  <c:v>2414.55078</c:v>
                </c:pt>
                <c:pt idx="13770">
                  <c:v>2414.55078</c:v>
                </c:pt>
                <c:pt idx="13771">
                  <c:v>2414.55078</c:v>
                </c:pt>
                <c:pt idx="13772">
                  <c:v>2414.55078</c:v>
                </c:pt>
                <c:pt idx="13773">
                  <c:v>2414.55078</c:v>
                </c:pt>
                <c:pt idx="13774">
                  <c:v>2414.55078</c:v>
                </c:pt>
                <c:pt idx="13775">
                  <c:v>2414.55078</c:v>
                </c:pt>
                <c:pt idx="13776">
                  <c:v>2414.55078</c:v>
                </c:pt>
                <c:pt idx="13777">
                  <c:v>2414.55078</c:v>
                </c:pt>
                <c:pt idx="13778">
                  <c:v>2414.55078</c:v>
                </c:pt>
                <c:pt idx="13779">
                  <c:v>2414.55078</c:v>
                </c:pt>
                <c:pt idx="13780">
                  <c:v>2414.55078</c:v>
                </c:pt>
                <c:pt idx="13781">
                  <c:v>2414.55078</c:v>
                </c:pt>
                <c:pt idx="13782">
                  <c:v>2414.55078</c:v>
                </c:pt>
                <c:pt idx="13783">
                  <c:v>2414.55078</c:v>
                </c:pt>
                <c:pt idx="13784">
                  <c:v>2414.55078</c:v>
                </c:pt>
                <c:pt idx="13785">
                  <c:v>2414.55078</c:v>
                </c:pt>
                <c:pt idx="13786">
                  <c:v>2414.55078</c:v>
                </c:pt>
                <c:pt idx="13787">
                  <c:v>2414.55078</c:v>
                </c:pt>
                <c:pt idx="13788">
                  <c:v>2414.55078</c:v>
                </c:pt>
                <c:pt idx="13789">
                  <c:v>2414.55078</c:v>
                </c:pt>
                <c:pt idx="13790">
                  <c:v>2414.55078</c:v>
                </c:pt>
                <c:pt idx="13791">
                  <c:v>2414.55078</c:v>
                </c:pt>
                <c:pt idx="13792">
                  <c:v>2414.55078</c:v>
                </c:pt>
                <c:pt idx="13793">
                  <c:v>2414.55078</c:v>
                </c:pt>
                <c:pt idx="13794">
                  <c:v>2414.55078</c:v>
                </c:pt>
                <c:pt idx="13795">
                  <c:v>2414.55078</c:v>
                </c:pt>
                <c:pt idx="13796">
                  <c:v>2414.55078</c:v>
                </c:pt>
                <c:pt idx="13797">
                  <c:v>2414.55078</c:v>
                </c:pt>
                <c:pt idx="13798">
                  <c:v>2414.55078</c:v>
                </c:pt>
                <c:pt idx="13799">
                  <c:v>2414.55078</c:v>
                </c:pt>
                <c:pt idx="13800">
                  <c:v>2414.55078</c:v>
                </c:pt>
                <c:pt idx="13801">
                  <c:v>2414.55078</c:v>
                </c:pt>
                <c:pt idx="13802">
                  <c:v>2414.55078</c:v>
                </c:pt>
                <c:pt idx="13803">
                  <c:v>2414.55078</c:v>
                </c:pt>
                <c:pt idx="13804">
                  <c:v>2414.55078</c:v>
                </c:pt>
                <c:pt idx="13805">
                  <c:v>2414.55078</c:v>
                </c:pt>
                <c:pt idx="13806">
                  <c:v>2414.55078</c:v>
                </c:pt>
                <c:pt idx="13807">
                  <c:v>2414.55078</c:v>
                </c:pt>
                <c:pt idx="13808">
                  <c:v>2414.55078</c:v>
                </c:pt>
                <c:pt idx="13809">
                  <c:v>2414.55078</c:v>
                </c:pt>
                <c:pt idx="13810">
                  <c:v>2414.55078</c:v>
                </c:pt>
                <c:pt idx="13811">
                  <c:v>2414.55078</c:v>
                </c:pt>
                <c:pt idx="13812">
                  <c:v>2414.55078</c:v>
                </c:pt>
                <c:pt idx="13813">
                  <c:v>2414.55078</c:v>
                </c:pt>
                <c:pt idx="13814">
                  <c:v>2414.55078</c:v>
                </c:pt>
                <c:pt idx="13815">
                  <c:v>2414.55078</c:v>
                </c:pt>
                <c:pt idx="13816">
                  <c:v>2414.55078</c:v>
                </c:pt>
                <c:pt idx="13817">
                  <c:v>2414.55078</c:v>
                </c:pt>
                <c:pt idx="13818">
                  <c:v>2414.55078</c:v>
                </c:pt>
                <c:pt idx="13819">
                  <c:v>2414.55078</c:v>
                </c:pt>
                <c:pt idx="13820">
                  <c:v>2414.55078</c:v>
                </c:pt>
                <c:pt idx="13821">
                  <c:v>2414.55078</c:v>
                </c:pt>
                <c:pt idx="13822">
                  <c:v>2414.55078</c:v>
                </c:pt>
                <c:pt idx="13823">
                  <c:v>2414.55078</c:v>
                </c:pt>
                <c:pt idx="13824">
                  <c:v>2414.55078</c:v>
                </c:pt>
                <c:pt idx="13825">
                  <c:v>2414.55078</c:v>
                </c:pt>
                <c:pt idx="13826">
                  <c:v>2414.55078</c:v>
                </c:pt>
                <c:pt idx="13827">
                  <c:v>2414.55078</c:v>
                </c:pt>
                <c:pt idx="13828">
                  <c:v>2414.55078</c:v>
                </c:pt>
                <c:pt idx="13829">
                  <c:v>2414.55078</c:v>
                </c:pt>
                <c:pt idx="13830">
                  <c:v>2416.9921899999999</c:v>
                </c:pt>
                <c:pt idx="13831">
                  <c:v>2414.55078</c:v>
                </c:pt>
                <c:pt idx="13832">
                  <c:v>2414.55078</c:v>
                </c:pt>
                <c:pt idx="13833">
                  <c:v>2414.55078</c:v>
                </c:pt>
                <c:pt idx="13834">
                  <c:v>2414.55078</c:v>
                </c:pt>
                <c:pt idx="13835">
                  <c:v>2414.55078</c:v>
                </c:pt>
                <c:pt idx="13836">
                  <c:v>2414.55078</c:v>
                </c:pt>
                <c:pt idx="13837">
                  <c:v>2414.55078</c:v>
                </c:pt>
                <c:pt idx="13838">
                  <c:v>2414.55078</c:v>
                </c:pt>
                <c:pt idx="13839">
                  <c:v>2414.55078</c:v>
                </c:pt>
                <c:pt idx="13840">
                  <c:v>2414.55078</c:v>
                </c:pt>
                <c:pt idx="13841">
                  <c:v>2414.55078</c:v>
                </c:pt>
                <c:pt idx="13842">
                  <c:v>2414.55078</c:v>
                </c:pt>
                <c:pt idx="13843">
                  <c:v>2414.55078</c:v>
                </c:pt>
                <c:pt idx="13844">
                  <c:v>2414.55078</c:v>
                </c:pt>
                <c:pt idx="13845">
                  <c:v>2414.55078</c:v>
                </c:pt>
                <c:pt idx="13846">
                  <c:v>2414.55078</c:v>
                </c:pt>
                <c:pt idx="13847">
                  <c:v>2414.55078</c:v>
                </c:pt>
                <c:pt idx="13848">
                  <c:v>2414.55078</c:v>
                </c:pt>
                <c:pt idx="13849">
                  <c:v>2414.55078</c:v>
                </c:pt>
                <c:pt idx="13850">
                  <c:v>2414.55078</c:v>
                </c:pt>
                <c:pt idx="13851">
                  <c:v>2416.9921899999999</c:v>
                </c:pt>
                <c:pt idx="13852">
                  <c:v>2414.55078</c:v>
                </c:pt>
                <c:pt idx="13853">
                  <c:v>2414.55078</c:v>
                </c:pt>
                <c:pt idx="13854">
                  <c:v>2414.55078</c:v>
                </c:pt>
                <c:pt idx="13855">
                  <c:v>2414.55078</c:v>
                </c:pt>
                <c:pt idx="13856">
                  <c:v>2414.55078</c:v>
                </c:pt>
                <c:pt idx="13857">
                  <c:v>2414.55078</c:v>
                </c:pt>
                <c:pt idx="13858">
                  <c:v>2414.55078</c:v>
                </c:pt>
                <c:pt idx="13859">
                  <c:v>2414.55078</c:v>
                </c:pt>
                <c:pt idx="13860">
                  <c:v>2414.55078</c:v>
                </c:pt>
                <c:pt idx="13861">
                  <c:v>2414.55078</c:v>
                </c:pt>
                <c:pt idx="13862">
                  <c:v>2414.55078</c:v>
                </c:pt>
                <c:pt idx="13863">
                  <c:v>2414.55078</c:v>
                </c:pt>
                <c:pt idx="13864">
                  <c:v>2414.55078</c:v>
                </c:pt>
                <c:pt idx="13865">
                  <c:v>2414.55078</c:v>
                </c:pt>
                <c:pt idx="13866">
                  <c:v>2414.55078</c:v>
                </c:pt>
                <c:pt idx="13867">
                  <c:v>2414.55078</c:v>
                </c:pt>
                <c:pt idx="13868">
                  <c:v>2414.55078</c:v>
                </c:pt>
                <c:pt idx="13869">
                  <c:v>2414.55078</c:v>
                </c:pt>
                <c:pt idx="13870">
                  <c:v>2414.55078</c:v>
                </c:pt>
                <c:pt idx="13871">
                  <c:v>2414.55078</c:v>
                </c:pt>
                <c:pt idx="13872">
                  <c:v>2414.55078</c:v>
                </c:pt>
                <c:pt idx="13873">
                  <c:v>2414.55078</c:v>
                </c:pt>
                <c:pt idx="13874">
                  <c:v>2414.55078</c:v>
                </c:pt>
                <c:pt idx="13875">
                  <c:v>2414.55078</c:v>
                </c:pt>
                <c:pt idx="13876">
                  <c:v>2414.55078</c:v>
                </c:pt>
                <c:pt idx="13877">
                  <c:v>2414.55078</c:v>
                </c:pt>
                <c:pt idx="13878">
                  <c:v>2414.55078</c:v>
                </c:pt>
                <c:pt idx="13879">
                  <c:v>2414.55078</c:v>
                </c:pt>
                <c:pt idx="13880">
                  <c:v>2414.55078</c:v>
                </c:pt>
                <c:pt idx="13881">
                  <c:v>2414.55078</c:v>
                </c:pt>
                <c:pt idx="13882">
                  <c:v>2414.55078</c:v>
                </c:pt>
                <c:pt idx="13883">
                  <c:v>2414.55078</c:v>
                </c:pt>
                <c:pt idx="13884">
                  <c:v>2414.55078</c:v>
                </c:pt>
                <c:pt idx="13885">
                  <c:v>2414.55078</c:v>
                </c:pt>
                <c:pt idx="13886">
                  <c:v>2414.55078</c:v>
                </c:pt>
                <c:pt idx="13887">
                  <c:v>2414.55078</c:v>
                </c:pt>
                <c:pt idx="13888">
                  <c:v>2414.55078</c:v>
                </c:pt>
                <c:pt idx="13889">
                  <c:v>2414.55078</c:v>
                </c:pt>
                <c:pt idx="13890">
                  <c:v>2414.55078</c:v>
                </c:pt>
                <c:pt idx="13891">
                  <c:v>2414.55078</c:v>
                </c:pt>
                <c:pt idx="13892">
                  <c:v>2414.55078</c:v>
                </c:pt>
                <c:pt idx="13893">
                  <c:v>2416.9921899999999</c:v>
                </c:pt>
                <c:pt idx="13894">
                  <c:v>2414.55078</c:v>
                </c:pt>
                <c:pt idx="13895">
                  <c:v>2414.55078</c:v>
                </c:pt>
                <c:pt idx="13896">
                  <c:v>2414.55078</c:v>
                </c:pt>
                <c:pt idx="13897">
                  <c:v>2414.55078</c:v>
                </c:pt>
                <c:pt idx="13898">
                  <c:v>2414.55078</c:v>
                </c:pt>
                <c:pt idx="13899">
                  <c:v>2414.55078</c:v>
                </c:pt>
                <c:pt idx="13900">
                  <c:v>2416.9921899999999</c:v>
                </c:pt>
                <c:pt idx="13901">
                  <c:v>2414.55078</c:v>
                </c:pt>
                <c:pt idx="13902">
                  <c:v>2414.55078</c:v>
                </c:pt>
                <c:pt idx="13903">
                  <c:v>2414.55078</c:v>
                </c:pt>
                <c:pt idx="13904">
                  <c:v>2414.55078</c:v>
                </c:pt>
                <c:pt idx="13905">
                  <c:v>2414.55078</c:v>
                </c:pt>
                <c:pt idx="13906">
                  <c:v>2414.55078</c:v>
                </c:pt>
                <c:pt idx="13907">
                  <c:v>2414.55078</c:v>
                </c:pt>
                <c:pt idx="13908">
                  <c:v>2414.55078</c:v>
                </c:pt>
                <c:pt idx="13909">
                  <c:v>2414.55078</c:v>
                </c:pt>
                <c:pt idx="13910">
                  <c:v>2414.55078</c:v>
                </c:pt>
                <c:pt idx="13911">
                  <c:v>2414.55078</c:v>
                </c:pt>
                <c:pt idx="13912">
                  <c:v>2414.55078</c:v>
                </c:pt>
                <c:pt idx="13913">
                  <c:v>2414.55078</c:v>
                </c:pt>
                <c:pt idx="13914">
                  <c:v>2414.55078</c:v>
                </c:pt>
                <c:pt idx="13915">
                  <c:v>2414.55078</c:v>
                </c:pt>
                <c:pt idx="13916">
                  <c:v>2414.55078</c:v>
                </c:pt>
                <c:pt idx="13917">
                  <c:v>2414.55078</c:v>
                </c:pt>
                <c:pt idx="13918">
                  <c:v>2414.55078</c:v>
                </c:pt>
                <c:pt idx="13919">
                  <c:v>2414.55078</c:v>
                </c:pt>
                <c:pt idx="13920">
                  <c:v>2414.55078</c:v>
                </c:pt>
                <c:pt idx="13921">
                  <c:v>2414.55078</c:v>
                </c:pt>
                <c:pt idx="13922">
                  <c:v>2414.55078</c:v>
                </c:pt>
                <c:pt idx="13923">
                  <c:v>2414.55078</c:v>
                </c:pt>
                <c:pt idx="13924">
                  <c:v>2414.55078</c:v>
                </c:pt>
                <c:pt idx="13925">
                  <c:v>2414.55078</c:v>
                </c:pt>
                <c:pt idx="13926">
                  <c:v>2414.55078</c:v>
                </c:pt>
                <c:pt idx="13927">
                  <c:v>2414.55078</c:v>
                </c:pt>
                <c:pt idx="13928">
                  <c:v>2414.55078</c:v>
                </c:pt>
                <c:pt idx="13929">
                  <c:v>2414.55078</c:v>
                </c:pt>
                <c:pt idx="13930">
                  <c:v>2414.55078</c:v>
                </c:pt>
                <c:pt idx="13931">
                  <c:v>2414.55078</c:v>
                </c:pt>
                <c:pt idx="13932">
                  <c:v>2414.55078</c:v>
                </c:pt>
                <c:pt idx="13933">
                  <c:v>2414.55078</c:v>
                </c:pt>
                <c:pt idx="13934">
                  <c:v>2414.55078</c:v>
                </c:pt>
                <c:pt idx="13935">
                  <c:v>2414.55078</c:v>
                </c:pt>
                <c:pt idx="13936">
                  <c:v>2414.55078</c:v>
                </c:pt>
                <c:pt idx="13937">
                  <c:v>2414.55078</c:v>
                </c:pt>
                <c:pt idx="13938">
                  <c:v>2414.55078</c:v>
                </c:pt>
                <c:pt idx="13939">
                  <c:v>2414.55078</c:v>
                </c:pt>
                <c:pt idx="13940">
                  <c:v>2414.55078</c:v>
                </c:pt>
                <c:pt idx="13941">
                  <c:v>2414.55078</c:v>
                </c:pt>
                <c:pt idx="13942">
                  <c:v>2414.55078</c:v>
                </c:pt>
                <c:pt idx="13943">
                  <c:v>2414.55078</c:v>
                </c:pt>
                <c:pt idx="13944">
                  <c:v>2414.55078</c:v>
                </c:pt>
                <c:pt idx="13945">
                  <c:v>2414.55078</c:v>
                </c:pt>
                <c:pt idx="13946">
                  <c:v>2414.55078</c:v>
                </c:pt>
                <c:pt idx="13947">
                  <c:v>2414.55078</c:v>
                </c:pt>
                <c:pt idx="13948">
                  <c:v>2414.55078</c:v>
                </c:pt>
                <c:pt idx="13949">
                  <c:v>2414.55078</c:v>
                </c:pt>
                <c:pt idx="13950">
                  <c:v>2414.55078</c:v>
                </c:pt>
                <c:pt idx="13951">
                  <c:v>2414.55078</c:v>
                </c:pt>
                <c:pt idx="13952">
                  <c:v>2414.55078</c:v>
                </c:pt>
                <c:pt idx="13953">
                  <c:v>2414.55078</c:v>
                </c:pt>
                <c:pt idx="13954">
                  <c:v>2414.55078</c:v>
                </c:pt>
                <c:pt idx="13955">
                  <c:v>2414.55078</c:v>
                </c:pt>
                <c:pt idx="13956">
                  <c:v>2414.55078</c:v>
                </c:pt>
                <c:pt idx="13957">
                  <c:v>2414.55078</c:v>
                </c:pt>
                <c:pt idx="13958">
                  <c:v>2414.55078</c:v>
                </c:pt>
                <c:pt idx="13959">
                  <c:v>2414.55078</c:v>
                </c:pt>
                <c:pt idx="13960">
                  <c:v>2414.55078</c:v>
                </c:pt>
                <c:pt idx="13961">
                  <c:v>2414.55078</c:v>
                </c:pt>
                <c:pt idx="13962">
                  <c:v>2414.55078</c:v>
                </c:pt>
                <c:pt idx="13963">
                  <c:v>2414.55078</c:v>
                </c:pt>
                <c:pt idx="13964">
                  <c:v>2414.55078</c:v>
                </c:pt>
                <c:pt idx="13965">
                  <c:v>2414.55078</c:v>
                </c:pt>
                <c:pt idx="13966">
                  <c:v>2414.55078</c:v>
                </c:pt>
                <c:pt idx="13967">
                  <c:v>2414.55078</c:v>
                </c:pt>
                <c:pt idx="13968">
                  <c:v>2414.55078</c:v>
                </c:pt>
                <c:pt idx="13969">
                  <c:v>2414.55078</c:v>
                </c:pt>
                <c:pt idx="13970">
                  <c:v>2414.55078</c:v>
                </c:pt>
                <c:pt idx="13971">
                  <c:v>2414.55078</c:v>
                </c:pt>
                <c:pt idx="13972">
                  <c:v>2414.55078</c:v>
                </c:pt>
                <c:pt idx="13973">
                  <c:v>2414.55078</c:v>
                </c:pt>
                <c:pt idx="13974">
                  <c:v>2414.55078</c:v>
                </c:pt>
                <c:pt idx="13975">
                  <c:v>2414.55078</c:v>
                </c:pt>
                <c:pt idx="13976">
                  <c:v>2414.55078</c:v>
                </c:pt>
                <c:pt idx="13977">
                  <c:v>2414.55078</c:v>
                </c:pt>
                <c:pt idx="13978">
                  <c:v>2414.55078</c:v>
                </c:pt>
                <c:pt idx="13979">
                  <c:v>2414.55078</c:v>
                </c:pt>
                <c:pt idx="13980">
                  <c:v>2414.55078</c:v>
                </c:pt>
                <c:pt idx="13981">
                  <c:v>2414.55078</c:v>
                </c:pt>
                <c:pt idx="13982">
                  <c:v>2414.55078</c:v>
                </c:pt>
                <c:pt idx="13983">
                  <c:v>2414.55078</c:v>
                </c:pt>
                <c:pt idx="13984">
                  <c:v>2414.55078</c:v>
                </c:pt>
                <c:pt idx="13985">
                  <c:v>2414.55078</c:v>
                </c:pt>
                <c:pt idx="13986">
                  <c:v>2414.55078</c:v>
                </c:pt>
                <c:pt idx="13987">
                  <c:v>2414.55078</c:v>
                </c:pt>
                <c:pt idx="13988">
                  <c:v>2414.55078</c:v>
                </c:pt>
                <c:pt idx="13989">
                  <c:v>2414.55078</c:v>
                </c:pt>
                <c:pt idx="13990">
                  <c:v>2414.55078</c:v>
                </c:pt>
                <c:pt idx="13991">
                  <c:v>2414.55078</c:v>
                </c:pt>
                <c:pt idx="13992">
                  <c:v>2414.55078</c:v>
                </c:pt>
                <c:pt idx="13993">
                  <c:v>2414.55078</c:v>
                </c:pt>
                <c:pt idx="13994">
                  <c:v>2414.55078</c:v>
                </c:pt>
                <c:pt idx="13995">
                  <c:v>2414.55078</c:v>
                </c:pt>
                <c:pt idx="13996">
                  <c:v>2414.55078</c:v>
                </c:pt>
                <c:pt idx="13997">
                  <c:v>2414.55078</c:v>
                </c:pt>
                <c:pt idx="13998">
                  <c:v>2414.55078</c:v>
                </c:pt>
                <c:pt idx="13999">
                  <c:v>2414.55078</c:v>
                </c:pt>
                <c:pt idx="14000">
                  <c:v>2414.55078</c:v>
                </c:pt>
                <c:pt idx="14001">
                  <c:v>2414.55078</c:v>
                </c:pt>
                <c:pt idx="14002">
                  <c:v>2414.55078</c:v>
                </c:pt>
                <c:pt idx="14003">
                  <c:v>2414.55078</c:v>
                </c:pt>
                <c:pt idx="14004">
                  <c:v>2414.55078</c:v>
                </c:pt>
                <c:pt idx="14005">
                  <c:v>2414.55078</c:v>
                </c:pt>
                <c:pt idx="14006">
                  <c:v>2414.55078</c:v>
                </c:pt>
                <c:pt idx="14007">
                  <c:v>2414.55078</c:v>
                </c:pt>
                <c:pt idx="14008">
                  <c:v>2414.55078</c:v>
                </c:pt>
                <c:pt idx="14009">
                  <c:v>2414.55078</c:v>
                </c:pt>
                <c:pt idx="14010">
                  <c:v>2414.55078</c:v>
                </c:pt>
                <c:pt idx="14011">
                  <c:v>2416.9921899999999</c:v>
                </c:pt>
                <c:pt idx="14012">
                  <c:v>2414.55078</c:v>
                </c:pt>
                <c:pt idx="14013">
                  <c:v>2414.55078</c:v>
                </c:pt>
                <c:pt idx="14014">
                  <c:v>2414.55078</c:v>
                </c:pt>
                <c:pt idx="14015">
                  <c:v>2414.55078</c:v>
                </c:pt>
                <c:pt idx="14016">
                  <c:v>2414.55078</c:v>
                </c:pt>
                <c:pt idx="14017">
                  <c:v>2414.55078</c:v>
                </c:pt>
                <c:pt idx="14018">
                  <c:v>2414.55078</c:v>
                </c:pt>
                <c:pt idx="14019">
                  <c:v>2414.55078</c:v>
                </c:pt>
                <c:pt idx="14020">
                  <c:v>2414.55078</c:v>
                </c:pt>
                <c:pt idx="14021">
                  <c:v>2414.55078</c:v>
                </c:pt>
                <c:pt idx="14022">
                  <c:v>2414.55078</c:v>
                </c:pt>
                <c:pt idx="14023">
                  <c:v>2414.55078</c:v>
                </c:pt>
                <c:pt idx="14024">
                  <c:v>2414.55078</c:v>
                </c:pt>
                <c:pt idx="14025">
                  <c:v>2414.55078</c:v>
                </c:pt>
                <c:pt idx="14026">
                  <c:v>2414.55078</c:v>
                </c:pt>
                <c:pt idx="14027">
                  <c:v>2414.55078</c:v>
                </c:pt>
                <c:pt idx="14028">
                  <c:v>2414.55078</c:v>
                </c:pt>
                <c:pt idx="14029">
                  <c:v>2414.55078</c:v>
                </c:pt>
                <c:pt idx="14030">
                  <c:v>2414.55078</c:v>
                </c:pt>
                <c:pt idx="14031">
                  <c:v>2414.55078</c:v>
                </c:pt>
                <c:pt idx="14032">
                  <c:v>2414.55078</c:v>
                </c:pt>
                <c:pt idx="14033">
                  <c:v>2414.55078</c:v>
                </c:pt>
                <c:pt idx="14034">
                  <c:v>2414.55078</c:v>
                </c:pt>
                <c:pt idx="14035">
                  <c:v>2414.55078</c:v>
                </c:pt>
                <c:pt idx="14036">
                  <c:v>2414.55078</c:v>
                </c:pt>
                <c:pt idx="14037">
                  <c:v>2414.55078</c:v>
                </c:pt>
                <c:pt idx="14038">
                  <c:v>2414.55078</c:v>
                </c:pt>
                <c:pt idx="14039">
                  <c:v>2414.55078</c:v>
                </c:pt>
                <c:pt idx="14040">
                  <c:v>2414.55078</c:v>
                </c:pt>
                <c:pt idx="14041">
                  <c:v>2414.55078</c:v>
                </c:pt>
                <c:pt idx="14042">
                  <c:v>2414.55078</c:v>
                </c:pt>
                <c:pt idx="14043">
                  <c:v>2416.9921899999999</c:v>
                </c:pt>
                <c:pt idx="14044">
                  <c:v>2414.55078</c:v>
                </c:pt>
                <c:pt idx="14045">
                  <c:v>2414.55078</c:v>
                </c:pt>
                <c:pt idx="14046">
                  <c:v>2414.55078</c:v>
                </c:pt>
                <c:pt idx="14047">
                  <c:v>2414.55078</c:v>
                </c:pt>
                <c:pt idx="14048">
                  <c:v>2414.55078</c:v>
                </c:pt>
                <c:pt idx="14049">
                  <c:v>2414.55078</c:v>
                </c:pt>
                <c:pt idx="14050">
                  <c:v>2414.55078</c:v>
                </c:pt>
                <c:pt idx="14051">
                  <c:v>2414.55078</c:v>
                </c:pt>
                <c:pt idx="14052">
                  <c:v>2414.55078</c:v>
                </c:pt>
                <c:pt idx="14053">
                  <c:v>2414.55078</c:v>
                </c:pt>
                <c:pt idx="14054">
                  <c:v>2414.55078</c:v>
                </c:pt>
                <c:pt idx="14055">
                  <c:v>2414.55078</c:v>
                </c:pt>
                <c:pt idx="14056">
                  <c:v>2414.55078</c:v>
                </c:pt>
                <c:pt idx="14057">
                  <c:v>2414.55078</c:v>
                </c:pt>
                <c:pt idx="14058">
                  <c:v>2414.55078</c:v>
                </c:pt>
                <c:pt idx="14059">
                  <c:v>2414.55078</c:v>
                </c:pt>
                <c:pt idx="14060">
                  <c:v>2414.55078</c:v>
                </c:pt>
                <c:pt idx="14061">
                  <c:v>2414.55078</c:v>
                </c:pt>
                <c:pt idx="14062">
                  <c:v>2414.55078</c:v>
                </c:pt>
                <c:pt idx="14063">
                  <c:v>2414.55078</c:v>
                </c:pt>
                <c:pt idx="14064">
                  <c:v>2414.55078</c:v>
                </c:pt>
                <c:pt idx="14065">
                  <c:v>2414.55078</c:v>
                </c:pt>
                <c:pt idx="14066">
                  <c:v>2414.55078</c:v>
                </c:pt>
                <c:pt idx="14067">
                  <c:v>2414.55078</c:v>
                </c:pt>
                <c:pt idx="14068">
                  <c:v>2414.55078</c:v>
                </c:pt>
                <c:pt idx="14069">
                  <c:v>2414.55078</c:v>
                </c:pt>
                <c:pt idx="14070">
                  <c:v>2414.55078</c:v>
                </c:pt>
                <c:pt idx="14071">
                  <c:v>2414.55078</c:v>
                </c:pt>
                <c:pt idx="14072">
                  <c:v>2414.55078</c:v>
                </c:pt>
                <c:pt idx="14073">
                  <c:v>2414.55078</c:v>
                </c:pt>
                <c:pt idx="14074">
                  <c:v>2416.9921899999999</c:v>
                </c:pt>
                <c:pt idx="14075">
                  <c:v>2414.55078</c:v>
                </c:pt>
                <c:pt idx="14076">
                  <c:v>2414.55078</c:v>
                </c:pt>
                <c:pt idx="14077">
                  <c:v>2414.55078</c:v>
                </c:pt>
                <c:pt idx="14078">
                  <c:v>2414.55078</c:v>
                </c:pt>
                <c:pt idx="14079">
                  <c:v>2414.55078</c:v>
                </c:pt>
                <c:pt idx="14080">
                  <c:v>2414.55078</c:v>
                </c:pt>
                <c:pt idx="14081">
                  <c:v>2414.55078</c:v>
                </c:pt>
                <c:pt idx="14082">
                  <c:v>2414.55078</c:v>
                </c:pt>
                <c:pt idx="14083">
                  <c:v>2414.55078</c:v>
                </c:pt>
                <c:pt idx="14084">
                  <c:v>2414.55078</c:v>
                </c:pt>
                <c:pt idx="14085">
                  <c:v>2414.55078</c:v>
                </c:pt>
                <c:pt idx="14086">
                  <c:v>2414.55078</c:v>
                </c:pt>
                <c:pt idx="14087">
                  <c:v>2414.55078</c:v>
                </c:pt>
                <c:pt idx="14088">
                  <c:v>2414.55078</c:v>
                </c:pt>
                <c:pt idx="14089">
                  <c:v>2414.55078</c:v>
                </c:pt>
                <c:pt idx="14090">
                  <c:v>2414.55078</c:v>
                </c:pt>
                <c:pt idx="14091">
                  <c:v>2414.55078</c:v>
                </c:pt>
                <c:pt idx="14092">
                  <c:v>2414.55078</c:v>
                </c:pt>
                <c:pt idx="14093">
                  <c:v>2414.55078</c:v>
                </c:pt>
                <c:pt idx="14094">
                  <c:v>2414.55078</c:v>
                </c:pt>
                <c:pt idx="14095">
                  <c:v>2414.55078</c:v>
                </c:pt>
                <c:pt idx="14096">
                  <c:v>2414.55078</c:v>
                </c:pt>
                <c:pt idx="14097">
                  <c:v>2414.55078</c:v>
                </c:pt>
                <c:pt idx="14098">
                  <c:v>2414.55078</c:v>
                </c:pt>
                <c:pt idx="14099">
                  <c:v>2414.55078</c:v>
                </c:pt>
                <c:pt idx="14100">
                  <c:v>2414.55078</c:v>
                </c:pt>
                <c:pt idx="14101">
                  <c:v>2414.55078</c:v>
                </c:pt>
                <c:pt idx="14102">
                  <c:v>2414.55078</c:v>
                </c:pt>
                <c:pt idx="14103">
                  <c:v>2414.55078</c:v>
                </c:pt>
                <c:pt idx="14104">
                  <c:v>2414.55078</c:v>
                </c:pt>
                <c:pt idx="14105">
                  <c:v>2414.55078</c:v>
                </c:pt>
                <c:pt idx="14106">
                  <c:v>2414.55078</c:v>
                </c:pt>
                <c:pt idx="14107">
                  <c:v>2414.55078</c:v>
                </c:pt>
                <c:pt idx="14108">
                  <c:v>2414.55078</c:v>
                </c:pt>
                <c:pt idx="14109">
                  <c:v>2414.55078</c:v>
                </c:pt>
                <c:pt idx="14110">
                  <c:v>2414.55078</c:v>
                </c:pt>
                <c:pt idx="14111">
                  <c:v>2414.55078</c:v>
                </c:pt>
                <c:pt idx="14112">
                  <c:v>2414.55078</c:v>
                </c:pt>
                <c:pt idx="14113">
                  <c:v>2414.55078</c:v>
                </c:pt>
                <c:pt idx="14114">
                  <c:v>2414.55078</c:v>
                </c:pt>
                <c:pt idx="14115">
                  <c:v>2414.55078</c:v>
                </c:pt>
                <c:pt idx="14116">
                  <c:v>2414.55078</c:v>
                </c:pt>
                <c:pt idx="14117">
                  <c:v>2414.55078</c:v>
                </c:pt>
                <c:pt idx="14118">
                  <c:v>2414.55078</c:v>
                </c:pt>
                <c:pt idx="14119">
                  <c:v>2414.55078</c:v>
                </c:pt>
                <c:pt idx="14120">
                  <c:v>2414.55078</c:v>
                </c:pt>
                <c:pt idx="14121">
                  <c:v>2414.55078</c:v>
                </c:pt>
                <c:pt idx="14122">
                  <c:v>2414.55078</c:v>
                </c:pt>
                <c:pt idx="14123">
                  <c:v>2414.55078</c:v>
                </c:pt>
                <c:pt idx="14124">
                  <c:v>2414.55078</c:v>
                </c:pt>
                <c:pt idx="14125">
                  <c:v>2414.55078</c:v>
                </c:pt>
                <c:pt idx="14126">
                  <c:v>2414.55078</c:v>
                </c:pt>
                <c:pt idx="14127">
                  <c:v>2414.55078</c:v>
                </c:pt>
                <c:pt idx="14128">
                  <c:v>2414.55078</c:v>
                </c:pt>
                <c:pt idx="14129">
                  <c:v>2414.55078</c:v>
                </c:pt>
                <c:pt idx="14130">
                  <c:v>2414.55078</c:v>
                </c:pt>
                <c:pt idx="14131">
                  <c:v>2414.55078</c:v>
                </c:pt>
                <c:pt idx="14132">
                  <c:v>2414.55078</c:v>
                </c:pt>
                <c:pt idx="14133">
                  <c:v>2414.55078</c:v>
                </c:pt>
                <c:pt idx="14134">
                  <c:v>2414.55078</c:v>
                </c:pt>
                <c:pt idx="14135">
                  <c:v>2414.55078</c:v>
                </c:pt>
                <c:pt idx="14136">
                  <c:v>2414.55078</c:v>
                </c:pt>
                <c:pt idx="14137">
                  <c:v>2414.55078</c:v>
                </c:pt>
                <c:pt idx="14138">
                  <c:v>2416.9921899999999</c:v>
                </c:pt>
                <c:pt idx="14139">
                  <c:v>2414.55078</c:v>
                </c:pt>
                <c:pt idx="14140">
                  <c:v>2414.55078</c:v>
                </c:pt>
                <c:pt idx="14141">
                  <c:v>2414.55078</c:v>
                </c:pt>
                <c:pt idx="14142">
                  <c:v>2414.55078</c:v>
                </c:pt>
                <c:pt idx="14143">
                  <c:v>2414.55078</c:v>
                </c:pt>
                <c:pt idx="14144">
                  <c:v>2414.55078</c:v>
                </c:pt>
                <c:pt idx="14145">
                  <c:v>2414.55078</c:v>
                </c:pt>
                <c:pt idx="14146">
                  <c:v>2414.55078</c:v>
                </c:pt>
                <c:pt idx="14147">
                  <c:v>2414.55078</c:v>
                </c:pt>
                <c:pt idx="14148">
                  <c:v>2414.55078</c:v>
                </c:pt>
                <c:pt idx="14149">
                  <c:v>2414.55078</c:v>
                </c:pt>
                <c:pt idx="14150">
                  <c:v>2414.55078</c:v>
                </c:pt>
                <c:pt idx="14151">
                  <c:v>2414.55078</c:v>
                </c:pt>
                <c:pt idx="14152">
                  <c:v>2414.55078</c:v>
                </c:pt>
                <c:pt idx="14153">
                  <c:v>2414.55078</c:v>
                </c:pt>
                <c:pt idx="14154">
                  <c:v>2414.55078</c:v>
                </c:pt>
                <c:pt idx="14155">
                  <c:v>2414.55078</c:v>
                </c:pt>
                <c:pt idx="14156">
                  <c:v>2414.55078</c:v>
                </c:pt>
                <c:pt idx="14157">
                  <c:v>2414.55078</c:v>
                </c:pt>
                <c:pt idx="14158">
                  <c:v>2414.55078</c:v>
                </c:pt>
                <c:pt idx="14159">
                  <c:v>2414.55078</c:v>
                </c:pt>
                <c:pt idx="14160">
                  <c:v>2414.55078</c:v>
                </c:pt>
                <c:pt idx="14161">
                  <c:v>2414.55078</c:v>
                </c:pt>
                <c:pt idx="14162">
                  <c:v>2414.55078</c:v>
                </c:pt>
                <c:pt idx="14163">
                  <c:v>2414.55078</c:v>
                </c:pt>
                <c:pt idx="14164">
                  <c:v>2414.55078</c:v>
                </c:pt>
                <c:pt idx="14165">
                  <c:v>2414.55078</c:v>
                </c:pt>
                <c:pt idx="14166">
                  <c:v>2414.55078</c:v>
                </c:pt>
                <c:pt idx="14167">
                  <c:v>2414.55078</c:v>
                </c:pt>
                <c:pt idx="14168">
                  <c:v>2414.55078</c:v>
                </c:pt>
                <c:pt idx="14169">
                  <c:v>2414.55078</c:v>
                </c:pt>
                <c:pt idx="14170">
                  <c:v>2414.55078</c:v>
                </c:pt>
                <c:pt idx="14171">
                  <c:v>2414.55078</c:v>
                </c:pt>
                <c:pt idx="14172">
                  <c:v>2414.55078</c:v>
                </c:pt>
                <c:pt idx="14173">
                  <c:v>2414.55078</c:v>
                </c:pt>
                <c:pt idx="14174">
                  <c:v>2414.55078</c:v>
                </c:pt>
                <c:pt idx="14175">
                  <c:v>2414.55078</c:v>
                </c:pt>
                <c:pt idx="14176">
                  <c:v>2414.55078</c:v>
                </c:pt>
                <c:pt idx="14177">
                  <c:v>2414.55078</c:v>
                </c:pt>
                <c:pt idx="14178">
                  <c:v>2414.55078</c:v>
                </c:pt>
                <c:pt idx="14179">
                  <c:v>2414.55078</c:v>
                </c:pt>
                <c:pt idx="14180">
                  <c:v>2414.55078</c:v>
                </c:pt>
                <c:pt idx="14181">
                  <c:v>2414.55078</c:v>
                </c:pt>
                <c:pt idx="14182">
                  <c:v>2414.55078</c:v>
                </c:pt>
                <c:pt idx="14183">
                  <c:v>2414.55078</c:v>
                </c:pt>
                <c:pt idx="14184">
                  <c:v>2414.55078</c:v>
                </c:pt>
                <c:pt idx="14185">
                  <c:v>2414.55078</c:v>
                </c:pt>
                <c:pt idx="14186">
                  <c:v>2414.55078</c:v>
                </c:pt>
                <c:pt idx="14187">
                  <c:v>2414.55078</c:v>
                </c:pt>
                <c:pt idx="14188">
                  <c:v>2414.55078</c:v>
                </c:pt>
                <c:pt idx="14189">
                  <c:v>2414.55078</c:v>
                </c:pt>
                <c:pt idx="14190">
                  <c:v>2414.55078</c:v>
                </c:pt>
                <c:pt idx="14191">
                  <c:v>2414.55078</c:v>
                </c:pt>
                <c:pt idx="14192">
                  <c:v>2414.55078</c:v>
                </c:pt>
                <c:pt idx="14193">
                  <c:v>2414.55078</c:v>
                </c:pt>
                <c:pt idx="14194">
                  <c:v>2414.55078</c:v>
                </c:pt>
                <c:pt idx="14195">
                  <c:v>2414.55078</c:v>
                </c:pt>
                <c:pt idx="14196">
                  <c:v>2414.55078</c:v>
                </c:pt>
                <c:pt idx="14197">
                  <c:v>2414.55078</c:v>
                </c:pt>
                <c:pt idx="14198">
                  <c:v>2414.55078</c:v>
                </c:pt>
                <c:pt idx="14199">
                  <c:v>2414.55078</c:v>
                </c:pt>
                <c:pt idx="14200">
                  <c:v>2414.55078</c:v>
                </c:pt>
                <c:pt idx="14201">
                  <c:v>2414.55078</c:v>
                </c:pt>
                <c:pt idx="14202">
                  <c:v>2414.55078</c:v>
                </c:pt>
                <c:pt idx="14203">
                  <c:v>2414.55078</c:v>
                </c:pt>
                <c:pt idx="14204">
                  <c:v>2414.55078</c:v>
                </c:pt>
                <c:pt idx="14205">
                  <c:v>2414.55078</c:v>
                </c:pt>
                <c:pt idx="14206">
                  <c:v>2414.55078</c:v>
                </c:pt>
                <c:pt idx="14207">
                  <c:v>2414.55078</c:v>
                </c:pt>
                <c:pt idx="14208">
                  <c:v>2414.55078</c:v>
                </c:pt>
                <c:pt idx="14209">
                  <c:v>2414.55078</c:v>
                </c:pt>
                <c:pt idx="14210">
                  <c:v>2414.55078</c:v>
                </c:pt>
                <c:pt idx="14211">
                  <c:v>2414.55078</c:v>
                </c:pt>
                <c:pt idx="14212">
                  <c:v>2414.55078</c:v>
                </c:pt>
                <c:pt idx="14213">
                  <c:v>2414.55078</c:v>
                </c:pt>
                <c:pt idx="14214">
                  <c:v>2414.55078</c:v>
                </c:pt>
                <c:pt idx="14215">
                  <c:v>2414.55078</c:v>
                </c:pt>
                <c:pt idx="14216">
                  <c:v>2414.55078</c:v>
                </c:pt>
                <c:pt idx="14217">
                  <c:v>2414.55078</c:v>
                </c:pt>
                <c:pt idx="14218">
                  <c:v>2414.55078</c:v>
                </c:pt>
                <c:pt idx="14219">
                  <c:v>2414.55078</c:v>
                </c:pt>
                <c:pt idx="14220">
                  <c:v>2414.55078</c:v>
                </c:pt>
                <c:pt idx="14221">
                  <c:v>2414.55078</c:v>
                </c:pt>
                <c:pt idx="14222">
                  <c:v>2414.55078</c:v>
                </c:pt>
                <c:pt idx="14223">
                  <c:v>2414.55078</c:v>
                </c:pt>
                <c:pt idx="14224">
                  <c:v>2414.55078</c:v>
                </c:pt>
                <c:pt idx="14225">
                  <c:v>2414.55078</c:v>
                </c:pt>
                <c:pt idx="14226">
                  <c:v>2414.55078</c:v>
                </c:pt>
                <c:pt idx="14227">
                  <c:v>2414.55078</c:v>
                </c:pt>
                <c:pt idx="14228">
                  <c:v>2414.55078</c:v>
                </c:pt>
                <c:pt idx="14229">
                  <c:v>2414.55078</c:v>
                </c:pt>
                <c:pt idx="14230">
                  <c:v>2414.55078</c:v>
                </c:pt>
                <c:pt idx="14231">
                  <c:v>2414.55078</c:v>
                </c:pt>
                <c:pt idx="14232">
                  <c:v>2414.55078</c:v>
                </c:pt>
                <c:pt idx="14233">
                  <c:v>2414.55078</c:v>
                </c:pt>
                <c:pt idx="14234">
                  <c:v>2414.55078</c:v>
                </c:pt>
                <c:pt idx="14235">
                  <c:v>2414.55078</c:v>
                </c:pt>
                <c:pt idx="14236">
                  <c:v>2414.55078</c:v>
                </c:pt>
                <c:pt idx="14237">
                  <c:v>2414.55078</c:v>
                </c:pt>
                <c:pt idx="14238">
                  <c:v>2414.55078</c:v>
                </c:pt>
                <c:pt idx="14239">
                  <c:v>2414.55078</c:v>
                </c:pt>
                <c:pt idx="14240">
                  <c:v>2414.55078</c:v>
                </c:pt>
                <c:pt idx="14241">
                  <c:v>2414.55078</c:v>
                </c:pt>
                <c:pt idx="14242">
                  <c:v>2414.55078</c:v>
                </c:pt>
                <c:pt idx="14243">
                  <c:v>2414.55078</c:v>
                </c:pt>
                <c:pt idx="14244">
                  <c:v>2414.55078</c:v>
                </c:pt>
                <c:pt idx="14245">
                  <c:v>2414.55078</c:v>
                </c:pt>
                <c:pt idx="14246">
                  <c:v>2414.55078</c:v>
                </c:pt>
                <c:pt idx="14247">
                  <c:v>2414.55078</c:v>
                </c:pt>
                <c:pt idx="14248">
                  <c:v>2414.55078</c:v>
                </c:pt>
                <c:pt idx="14249">
                  <c:v>2414.55078</c:v>
                </c:pt>
                <c:pt idx="14250">
                  <c:v>2414.55078</c:v>
                </c:pt>
                <c:pt idx="14251">
                  <c:v>2414.55078</c:v>
                </c:pt>
                <c:pt idx="14252">
                  <c:v>2414.55078</c:v>
                </c:pt>
                <c:pt idx="14253">
                  <c:v>2414.55078</c:v>
                </c:pt>
                <c:pt idx="14254">
                  <c:v>2414.55078</c:v>
                </c:pt>
                <c:pt idx="14255">
                  <c:v>2414.55078</c:v>
                </c:pt>
                <c:pt idx="14256">
                  <c:v>2414.55078</c:v>
                </c:pt>
                <c:pt idx="14257">
                  <c:v>2414.55078</c:v>
                </c:pt>
                <c:pt idx="14258">
                  <c:v>2414.55078</c:v>
                </c:pt>
                <c:pt idx="14259">
                  <c:v>2414.55078</c:v>
                </c:pt>
                <c:pt idx="14260">
                  <c:v>2414.55078</c:v>
                </c:pt>
                <c:pt idx="14261">
                  <c:v>2414.55078</c:v>
                </c:pt>
                <c:pt idx="14262">
                  <c:v>2414.55078</c:v>
                </c:pt>
                <c:pt idx="14263">
                  <c:v>2414.55078</c:v>
                </c:pt>
                <c:pt idx="14264">
                  <c:v>2414.55078</c:v>
                </c:pt>
                <c:pt idx="14265">
                  <c:v>2414.55078</c:v>
                </c:pt>
                <c:pt idx="14266">
                  <c:v>2414.55078</c:v>
                </c:pt>
                <c:pt idx="14267">
                  <c:v>2414.55078</c:v>
                </c:pt>
                <c:pt idx="14268">
                  <c:v>2414.55078</c:v>
                </c:pt>
                <c:pt idx="14269">
                  <c:v>2414.55078</c:v>
                </c:pt>
                <c:pt idx="14270">
                  <c:v>2414.55078</c:v>
                </c:pt>
                <c:pt idx="14271">
                  <c:v>2414.55078</c:v>
                </c:pt>
                <c:pt idx="14272">
                  <c:v>2414.55078</c:v>
                </c:pt>
                <c:pt idx="14273">
                  <c:v>2414.55078</c:v>
                </c:pt>
                <c:pt idx="14274">
                  <c:v>2414.55078</c:v>
                </c:pt>
                <c:pt idx="14275">
                  <c:v>2416.9921899999999</c:v>
                </c:pt>
                <c:pt idx="14276">
                  <c:v>2414.55078</c:v>
                </c:pt>
                <c:pt idx="14277">
                  <c:v>2414.55078</c:v>
                </c:pt>
                <c:pt idx="14278">
                  <c:v>2414.55078</c:v>
                </c:pt>
                <c:pt idx="14279">
                  <c:v>2414.55078</c:v>
                </c:pt>
                <c:pt idx="14280">
                  <c:v>2414.55078</c:v>
                </c:pt>
                <c:pt idx="14281">
                  <c:v>2414.55078</c:v>
                </c:pt>
                <c:pt idx="14282">
                  <c:v>2414.55078</c:v>
                </c:pt>
                <c:pt idx="14283">
                  <c:v>2414.55078</c:v>
                </c:pt>
                <c:pt idx="14284">
                  <c:v>2414.55078</c:v>
                </c:pt>
                <c:pt idx="14285">
                  <c:v>2414.55078</c:v>
                </c:pt>
                <c:pt idx="14286">
                  <c:v>2414.55078</c:v>
                </c:pt>
                <c:pt idx="14287">
                  <c:v>2414.55078</c:v>
                </c:pt>
                <c:pt idx="14288">
                  <c:v>2414.55078</c:v>
                </c:pt>
                <c:pt idx="14289">
                  <c:v>2414.55078</c:v>
                </c:pt>
                <c:pt idx="14290">
                  <c:v>2414.55078</c:v>
                </c:pt>
                <c:pt idx="14291">
                  <c:v>2414.55078</c:v>
                </c:pt>
                <c:pt idx="14292">
                  <c:v>2414.55078</c:v>
                </c:pt>
                <c:pt idx="14293">
                  <c:v>2414.55078</c:v>
                </c:pt>
                <c:pt idx="14294">
                  <c:v>2414.55078</c:v>
                </c:pt>
                <c:pt idx="14295">
                  <c:v>2414.55078</c:v>
                </c:pt>
                <c:pt idx="14296">
                  <c:v>2414.55078</c:v>
                </c:pt>
                <c:pt idx="14297">
                  <c:v>2414.55078</c:v>
                </c:pt>
                <c:pt idx="14298">
                  <c:v>2414.55078</c:v>
                </c:pt>
                <c:pt idx="14299">
                  <c:v>2414.55078</c:v>
                </c:pt>
                <c:pt idx="14300">
                  <c:v>2414.55078</c:v>
                </c:pt>
                <c:pt idx="14301">
                  <c:v>2414.55078</c:v>
                </c:pt>
                <c:pt idx="14302">
                  <c:v>2414.55078</c:v>
                </c:pt>
                <c:pt idx="14303">
                  <c:v>2414.55078</c:v>
                </c:pt>
                <c:pt idx="14304">
                  <c:v>2414.55078</c:v>
                </c:pt>
                <c:pt idx="14305">
                  <c:v>2414.55078</c:v>
                </c:pt>
                <c:pt idx="14306">
                  <c:v>2414.55078</c:v>
                </c:pt>
                <c:pt idx="14307">
                  <c:v>2414.55078</c:v>
                </c:pt>
                <c:pt idx="14308">
                  <c:v>2414.55078</c:v>
                </c:pt>
                <c:pt idx="14309">
                  <c:v>2414.55078</c:v>
                </c:pt>
                <c:pt idx="14310">
                  <c:v>2414.55078</c:v>
                </c:pt>
                <c:pt idx="14311">
                  <c:v>2414.55078</c:v>
                </c:pt>
                <c:pt idx="14312">
                  <c:v>2414.55078</c:v>
                </c:pt>
                <c:pt idx="14313">
                  <c:v>2414.55078</c:v>
                </c:pt>
                <c:pt idx="14314">
                  <c:v>2414.55078</c:v>
                </c:pt>
                <c:pt idx="14315">
                  <c:v>2414.55078</c:v>
                </c:pt>
                <c:pt idx="14316">
                  <c:v>2414.55078</c:v>
                </c:pt>
                <c:pt idx="14317">
                  <c:v>2414.55078</c:v>
                </c:pt>
                <c:pt idx="14318">
                  <c:v>2414.55078</c:v>
                </c:pt>
                <c:pt idx="14319">
                  <c:v>2414.55078</c:v>
                </c:pt>
                <c:pt idx="14320">
                  <c:v>2414.55078</c:v>
                </c:pt>
                <c:pt idx="14321">
                  <c:v>2414.55078</c:v>
                </c:pt>
                <c:pt idx="14322">
                  <c:v>2414.55078</c:v>
                </c:pt>
                <c:pt idx="14323">
                  <c:v>2414.55078</c:v>
                </c:pt>
                <c:pt idx="14324">
                  <c:v>2414.55078</c:v>
                </c:pt>
                <c:pt idx="14325">
                  <c:v>2414.55078</c:v>
                </c:pt>
                <c:pt idx="14326">
                  <c:v>2414.55078</c:v>
                </c:pt>
                <c:pt idx="14327">
                  <c:v>2414.55078</c:v>
                </c:pt>
                <c:pt idx="14328">
                  <c:v>2414.55078</c:v>
                </c:pt>
                <c:pt idx="14329">
                  <c:v>2414.55078</c:v>
                </c:pt>
                <c:pt idx="14330">
                  <c:v>2414.55078</c:v>
                </c:pt>
                <c:pt idx="14331">
                  <c:v>2414.55078</c:v>
                </c:pt>
                <c:pt idx="14332">
                  <c:v>2414.55078</c:v>
                </c:pt>
                <c:pt idx="14333">
                  <c:v>2414.55078</c:v>
                </c:pt>
                <c:pt idx="14334">
                  <c:v>2414.55078</c:v>
                </c:pt>
                <c:pt idx="14335">
                  <c:v>2414.55078</c:v>
                </c:pt>
                <c:pt idx="14336">
                  <c:v>2414.55078</c:v>
                </c:pt>
                <c:pt idx="14337">
                  <c:v>2414.55078</c:v>
                </c:pt>
                <c:pt idx="14338">
                  <c:v>2414.55078</c:v>
                </c:pt>
                <c:pt idx="14339">
                  <c:v>2414.55078</c:v>
                </c:pt>
                <c:pt idx="14340">
                  <c:v>2414.55078</c:v>
                </c:pt>
                <c:pt idx="14341">
                  <c:v>2414.55078</c:v>
                </c:pt>
                <c:pt idx="14342">
                  <c:v>2414.55078</c:v>
                </c:pt>
                <c:pt idx="14343">
                  <c:v>2414.55078</c:v>
                </c:pt>
                <c:pt idx="14344">
                  <c:v>2414.55078</c:v>
                </c:pt>
                <c:pt idx="14345">
                  <c:v>2414.55078</c:v>
                </c:pt>
                <c:pt idx="14346">
                  <c:v>2414.55078</c:v>
                </c:pt>
                <c:pt idx="14347">
                  <c:v>2414.55078</c:v>
                </c:pt>
                <c:pt idx="14348">
                  <c:v>2414.55078</c:v>
                </c:pt>
                <c:pt idx="14349">
                  <c:v>2414.55078</c:v>
                </c:pt>
                <c:pt idx="14350">
                  <c:v>2414.55078</c:v>
                </c:pt>
                <c:pt idx="14351">
                  <c:v>2414.55078</c:v>
                </c:pt>
                <c:pt idx="14352">
                  <c:v>2414.55078</c:v>
                </c:pt>
                <c:pt idx="14353">
                  <c:v>2414.55078</c:v>
                </c:pt>
                <c:pt idx="14354">
                  <c:v>2414.55078</c:v>
                </c:pt>
                <c:pt idx="14355">
                  <c:v>2414.55078</c:v>
                </c:pt>
                <c:pt idx="14356">
                  <c:v>2414.55078</c:v>
                </c:pt>
                <c:pt idx="14357">
                  <c:v>2414.55078</c:v>
                </c:pt>
                <c:pt idx="14358">
                  <c:v>2414.55078</c:v>
                </c:pt>
                <c:pt idx="14359">
                  <c:v>2414.55078</c:v>
                </c:pt>
                <c:pt idx="14360">
                  <c:v>2414.55078</c:v>
                </c:pt>
                <c:pt idx="14361">
                  <c:v>2414.55078</c:v>
                </c:pt>
                <c:pt idx="14362">
                  <c:v>2414.55078</c:v>
                </c:pt>
                <c:pt idx="14363">
                  <c:v>2414.55078</c:v>
                </c:pt>
                <c:pt idx="14364">
                  <c:v>2416.9921899999999</c:v>
                </c:pt>
                <c:pt idx="14365">
                  <c:v>2414.55078</c:v>
                </c:pt>
                <c:pt idx="14366">
                  <c:v>2414.55078</c:v>
                </c:pt>
                <c:pt idx="14367">
                  <c:v>2414.55078</c:v>
                </c:pt>
                <c:pt idx="14368">
                  <c:v>2414.55078</c:v>
                </c:pt>
                <c:pt idx="14369">
                  <c:v>2414.55078</c:v>
                </c:pt>
                <c:pt idx="14370">
                  <c:v>2414.55078</c:v>
                </c:pt>
                <c:pt idx="14371">
                  <c:v>2414.55078</c:v>
                </c:pt>
                <c:pt idx="14372">
                  <c:v>2414.55078</c:v>
                </c:pt>
                <c:pt idx="14373">
                  <c:v>2414.55078</c:v>
                </c:pt>
                <c:pt idx="14374">
                  <c:v>2414.55078</c:v>
                </c:pt>
                <c:pt idx="14375">
                  <c:v>2414.55078</c:v>
                </c:pt>
                <c:pt idx="14376">
                  <c:v>2414.55078</c:v>
                </c:pt>
                <c:pt idx="14377">
                  <c:v>2414.55078</c:v>
                </c:pt>
                <c:pt idx="14378">
                  <c:v>2414.55078</c:v>
                </c:pt>
                <c:pt idx="14379">
                  <c:v>2414.55078</c:v>
                </c:pt>
                <c:pt idx="14380">
                  <c:v>2414.55078</c:v>
                </c:pt>
                <c:pt idx="14381">
                  <c:v>2414.55078</c:v>
                </c:pt>
                <c:pt idx="14382">
                  <c:v>2414.55078</c:v>
                </c:pt>
                <c:pt idx="14383">
                  <c:v>2414.55078</c:v>
                </c:pt>
                <c:pt idx="14384">
                  <c:v>2414.55078</c:v>
                </c:pt>
                <c:pt idx="14385">
                  <c:v>2414.55078</c:v>
                </c:pt>
                <c:pt idx="14386">
                  <c:v>2414.55078</c:v>
                </c:pt>
                <c:pt idx="14387">
                  <c:v>2414.55078</c:v>
                </c:pt>
                <c:pt idx="14388">
                  <c:v>2414.55078</c:v>
                </c:pt>
                <c:pt idx="14389">
                  <c:v>2414.55078</c:v>
                </c:pt>
                <c:pt idx="14390">
                  <c:v>2414.55078</c:v>
                </c:pt>
                <c:pt idx="14391">
                  <c:v>2414.55078</c:v>
                </c:pt>
                <c:pt idx="14392">
                  <c:v>2414.55078</c:v>
                </c:pt>
                <c:pt idx="14393">
                  <c:v>2414.55078</c:v>
                </c:pt>
                <c:pt idx="14394">
                  <c:v>2414.55078</c:v>
                </c:pt>
                <c:pt idx="14395">
                  <c:v>2414.55078</c:v>
                </c:pt>
                <c:pt idx="14396">
                  <c:v>2414.55078</c:v>
                </c:pt>
                <c:pt idx="14397">
                  <c:v>2414.55078</c:v>
                </c:pt>
                <c:pt idx="14398">
                  <c:v>2414.55078</c:v>
                </c:pt>
                <c:pt idx="14399">
                  <c:v>2414.55078</c:v>
                </c:pt>
                <c:pt idx="14400">
                  <c:v>2414.55078</c:v>
                </c:pt>
                <c:pt idx="14401">
                  <c:v>2414.55078</c:v>
                </c:pt>
                <c:pt idx="14402">
                  <c:v>2414.55078</c:v>
                </c:pt>
                <c:pt idx="14403">
                  <c:v>2414.55078</c:v>
                </c:pt>
                <c:pt idx="14404">
                  <c:v>2414.55078</c:v>
                </c:pt>
                <c:pt idx="14405">
                  <c:v>2414.55078</c:v>
                </c:pt>
                <c:pt idx="14406">
                  <c:v>2414.55078</c:v>
                </c:pt>
                <c:pt idx="14407">
                  <c:v>2414.55078</c:v>
                </c:pt>
                <c:pt idx="14408">
                  <c:v>2414.55078</c:v>
                </c:pt>
                <c:pt idx="14409">
                  <c:v>2414.55078</c:v>
                </c:pt>
                <c:pt idx="14410">
                  <c:v>2414.55078</c:v>
                </c:pt>
                <c:pt idx="14411">
                  <c:v>2414.55078</c:v>
                </c:pt>
                <c:pt idx="14412">
                  <c:v>2414.55078</c:v>
                </c:pt>
                <c:pt idx="14413">
                  <c:v>2414.55078</c:v>
                </c:pt>
                <c:pt idx="14414">
                  <c:v>2414.55078</c:v>
                </c:pt>
                <c:pt idx="14415">
                  <c:v>2414.55078</c:v>
                </c:pt>
                <c:pt idx="14416">
                  <c:v>2414.55078</c:v>
                </c:pt>
                <c:pt idx="14417">
                  <c:v>2414.55078</c:v>
                </c:pt>
                <c:pt idx="14418">
                  <c:v>2414.55078</c:v>
                </c:pt>
                <c:pt idx="14419">
                  <c:v>2414.55078</c:v>
                </c:pt>
                <c:pt idx="14420">
                  <c:v>2414.55078</c:v>
                </c:pt>
                <c:pt idx="14421">
                  <c:v>2414.55078</c:v>
                </c:pt>
                <c:pt idx="14422">
                  <c:v>2414.55078</c:v>
                </c:pt>
                <c:pt idx="14423">
                  <c:v>2414.55078</c:v>
                </c:pt>
                <c:pt idx="14424">
                  <c:v>2414.55078</c:v>
                </c:pt>
                <c:pt idx="14425">
                  <c:v>2414.55078</c:v>
                </c:pt>
                <c:pt idx="14426">
                  <c:v>2414.55078</c:v>
                </c:pt>
                <c:pt idx="14427">
                  <c:v>2414.55078</c:v>
                </c:pt>
                <c:pt idx="14428">
                  <c:v>2414.55078</c:v>
                </c:pt>
                <c:pt idx="14429">
                  <c:v>2414.55078</c:v>
                </c:pt>
                <c:pt idx="14430">
                  <c:v>2414.55078</c:v>
                </c:pt>
                <c:pt idx="14431">
                  <c:v>2414.55078</c:v>
                </c:pt>
                <c:pt idx="14432">
                  <c:v>2414.55078</c:v>
                </c:pt>
                <c:pt idx="14433">
                  <c:v>2414.55078</c:v>
                </c:pt>
                <c:pt idx="14434">
                  <c:v>2414.55078</c:v>
                </c:pt>
                <c:pt idx="14435">
                  <c:v>2414.55078</c:v>
                </c:pt>
                <c:pt idx="14436">
                  <c:v>2414.55078</c:v>
                </c:pt>
                <c:pt idx="14437">
                  <c:v>2414.55078</c:v>
                </c:pt>
                <c:pt idx="14438">
                  <c:v>2414.55078</c:v>
                </c:pt>
                <c:pt idx="14439">
                  <c:v>2414.55078</c:v>
                </c:pt>
                <c:pt idx="14440">
                  <c:v>2414.55078</c:v>
                </c:pt>
                <c:pt idx="14441">
                  <c:v>2414.55078</c:v>
                </c:pt>
                <c:pt idx="14442">
                  <c:v>2414.55078</c:v>
                </c:pt>
                <c:pt idx="14443">
                  <c:v>2414.55078</c:v>
                </c:pt>
                <c:pt idx="14444">
                  <c:v>2414.55078</c:v>
                </c:pt>
                <c:pt idx="14445">
                  <c:v>2414.55078</c:v>
                </c:pt>
                <c:pt idx="14446">
                  <c:v>2414.55078</c:v>
                </c:pt>
                <c:pt idx="14447">
                  <c:v>2414.55078</c:v>
                </c:pt>
                <c:pt idx="14448">
                  <c:v>2414.55078</c:v>
                </c:pt>
                <c:pt idx="14449">
                  <c:v>2414.55078</c:v>
                </c:pt>
                <c:pt idx="14450">
                  <c:v>2414.55078</c:v>
                </c:pt>
                <c:pt idx="14451">
                  <c:v>2414.55078</c:v>
                </c:pt>
                <c:pt idx="14452">
                  <c:v>2414.55078</c:v>
                </c:pt>
                <c:pt idx="14453">
                  <c:v>2414.55078</c:v>
                </c:pt>
                <c:pt idx="14454">
                  <c:v>2414.55078</c:v>
                </c:pt>
                <c:pt idx="14455">
                  <c:v>2414.55078</c:v>
                </c:pt>
                <c:pt idx="14456">
                  <c:v>2414.55078</c:v>
                </c:pt>
                <c:pt idx="14457">
                  <c:v>2414.55078</c:v>
                </c:pt>
                <c:pt idx="14458">
                  <c:v>2414.55078</c:v>
                </c:pt>
                <c:pt idx="14459">
                  <c:v>2414.55078</c:v>
                </c:pt>
                <c:pt idx="14460">
                  <c:v>2414.55078</c:v>
                </c:pt>
                <c:pt idx="14461">
                  <c:v>2414.55078</c:v>
                </c:pt>
                <c:pt idx="14462">
                  <c:v>2414.55078</c:v>
                </c:pt>
                <c:pt idx="14463">
                  <c:v>2414.55078</c:v>
                </c:pt>
                <c:pt idx="14464">
                  <c:v>2414.55078</c:v>
                </c:pt>
                <c:pt idx="14465">
                  <c:v>2414.55078</c:v>
                </c:pt>
                <c:pt idx="14466">
                  <c:v>2414.55078</c:v>
                </c:pt>
                <c:pt idx="14467">
                  <c:v>2416.9921899999999</c:v>
                </c:pt>
                <c:pt idx="14468">
                  <c:v>2414.55078</c:v>
                </c:pt>
                <c:pt idx="14469">
                  <c:v>2414.55078</c:v>
                </c:pt>
                <c:pt idx="14470">
                  <c:v>2414.55078</c:v>
                </c:pt>
                <c:pt idx="14471">
                  <c:v>2414.55078</c:v>
                </c:pt>
                <c:pt idx="14472">
                  <c:v>2414.55078</c:v>
                </c:pt>
                <c:pt idx="14473">
                  <c:v>2414.55078</c:v>
                </c:pt>
                <c:pt idx="14474">
                  <c:v>2414.55078</c:v>
                </c:pt>
                <c:pt idx="14475">
                  <c:v>2414.55078</c:v>
                </c:pt>
                <c:pt idx="14476">
                  <c:v>2414.55078</c:v>
                </c:pt>
                <c:pt idx="14477">
                  <c:v>2414.55078</c:v>
                </c:pt>
                <c:pt idx="14478">
                  <c:v>2414.55078</c:v>
                </c:pt>
                <c:pt idx="14479">
                  <c:v>2414.55078</c:v>
                </c:pt>
                <c:pt idx="14480">
                  <c:v>2414.55078</c:v>
                </c:pt>
                <c:pt idx="14481">
                  <c:v>2414.55078</c:v>
                </c:pt>
                <c:pt idx="14482">
                  <c:v>2414.55078</c:v>
                </c:pt>
                <c:pt idx="14483">
                  <c:v>2414.55078</c:v>
                </c:pt>
                <c:pt idx="14484">
                  <c:v>2414.55078</c:v>
                </c:pt>
                <c:pt idx="14485">
                  <c:v>2414.55078</c:v>
                </c:pt>
                <c:pt idx="14486">
                  <c:v>2414.55078</c:v>
                </c:pt>
                <c:pt idx="14487">
                  <c:v>2414.55078</c:v>
                </c:pt>
                <c:pt idx="14488">
                  <c:v>2414.55078</c:v>
                </c:pt>
                <c:pt idx="14489">
                  <c:v>2414.55078</c:v>
                </c:pt>
                <c:pt idx="14490">
                  <c:v>2414.55078</c:v>
                </c:pt>
                <c:pt idx="14491">
                  <c:v>2414.55078</c:v>
                </c:pt>
                <c:pt idx="14492">
                  <c:v>2414.55078</c:v>
                </c:pt>
                <c:pt idx="14493">
                  <c:v>2414.55078</c:v>
                </c:pt>
                <c:pt idx="14494">
                  <c:v>2414.55078</c:v>
                </c:pt>
                <c:pt idx="14495">
                  <c:v>2414.55078</c:v>
                </c:pt>
                <c:pt idx="14496">
                  <c:v>2414.55078</c:v>
                </c:pt>
                <c:pt idx="14497">
                  <c:v>2414.55078</c:v>
                </c:pt>
                <c:pt idx="14498">
                  <c:v>2414.55078</c:v>
                </c:pt>
                <c:pt idx="14499">
                  <c:v>2414.55078</c:v>
                </c:pt>
                <c:pt idx="14500">
                  <c:v>2414.55078</c:v>
                </c:pt>
                <c:pt idx="14501">
                  <c:v>2414.55078</c:v>
                </c:pt>
                <c:pt idx="14502">
                  <c:v>2414.55078</c:v>
                </c:pt>
                <c:pt idx="14503">
                  <c:v>2414.55078</c:v>
                </c:pt>
                <c:pt idx="14504">
                  <c:v>2414.55078</c:v>
                </c:pt>
                <c:pt idx="14505">
                  <c:v>2414.55078</c:v>
                </c:pt>
                <c:pt idx="14506">
                  <c:v>2414.55078</c:v>
                </c:pt>
                <c:pt idx="14507">
                  <c:v>2414.55078</c:v>
                </c:pt>
                <c:pt idx="14508">
                  <c:v>2414.55078</c:v>
                </c:pt>
                <c:pt idx="14509">
                  <c:v>2414.55078</c:v>
                </c:pt>
                <c:pt idx="14510">
                  <c:v>2414.55078</c:v>
                </c:pt>
                <c:pt idx="14511">
                  <c:v>2414.55078</c:v>
                </c:pt>
                <c:pt idx="14512">
                  <c:v>2414.55078</c:v>
                </c:pt>
                <c:pt idx="14513">
                  <c:v>2414.55078</c:v>
                </c:pt>
                <c:pt idx="14514">
                  <c:v>2414.55078</c:v>
                </c:pt>
                <c:pt idx="14515">
                  <c:v>2414.55078</c:v>
                </c:pt>
                <c:pt idx="14516">
                  <c:v>2414.55078</c:v>
                </c:pt>
                <c:pt idx="14517">
                  <c:v>2414.55078</c:v>
                </c:pt>
                <c:pt idx="14518">
                  <c:v>2414.55078</c:v>
                </c:pt>
                <c:pt idx="14519">
                  <c:v>2414.55078</c:v>
                </c:pt>
                <c:pt idx="14520">
                  <c:v>2414.55078</c:v>
                </c:pt>
                <c:pt idx="14521">
                  <c:v>2414.55078</c:v>
                </c:pt>
                <c:pt idx="14522">
                  <c:v>2414.55078</c:v>
                </c:pt>
                <c:pt idx="14523">
                  <c:v>2414.55078</c:v>
                </c:pt>
                <c:pt idx="14524">
                  <c:v>2414.55078</c:v>
                </c:pt>
                <c:pt idx="14525">
                  <c:v>2414.55078</c:v>
                </c:pt>
                <c:pt idx="14526">
                  <c:v>2414.55078</c:v>
                </c:pt>
                <c:pt idx="14527">
                  <c:v>2414.55078</c:v>
                </c:pt>
                <c:pt idx="14528">
                  <c:v>2414.55078</c:v>
                </c:pt>
                <c:pt idx="14529">
                  <c:v>2414.55078</c:v>
                </c:pt>
                <c:pt idx="14530">
                  <c:v>2414.55078</c:v>
                </c:pt>
                <c:pt idx="14531">
                  <c:v>2414.55078</c:v>
                </c:pt>
                <c:pt idx="14532">
                  <c:v>2414.55078</c:v>
                </c:pt>
                <c:pt idx="14533">
                  <c:v>2414.55078</c:v>
                </c:pt>
                <c:pt idx="14534">
                  <c:v>2414.55078</c:v>
                </c:pt>
                <c:pt idx="14535">
                  <c:v>2414.55078</c:v>
                </c:pt>
                <c:pt idx="14536">
                  <c:v>2414.55078</c:v>
                </c:pt>
                <c:pt idx="14537">
                  <c:v>2414.55078</c:v>
                </c:pt>
                <c:pt idx="14538">
                  <c:v>2414.55078</c:v>
                </c:pt>
                <c:pt idx="14539">
                  <c:v>2414.55078</c:v>
                </c:pt>
                <c:pt idx="14540">
                  <c:v>2414.55078</c:v>
                </c:pt>
                <c:pt idx="14541">
                  <c:v>2414.55078</c:v>
                </c:pt>
                <c:pt idx="14542">
                  <c:v>2414.55078</c:v>
                </c:pt>
                <c:pt idx="14543">
                  <c:v>2414.55078</c:v>
                </c:pt>
                <c:pt idx="14544">
                  <c:v>2414.55078</c:v>
                </c:pt>
                <c:pt idx="14545">
                  <c:v>2414.55078</c:v>
                </c:pt>
                <c:pt idx="14546">
                  <c:v>2414.55078</c:v>
                </c:pt>
                <c:pt idx="14547">
                  <c:v>2414.55078</c:v>
                </c:pt>
                <c:pt idx="14548">
                  <c:v>2414.55078</c:v>
                </c:pt>
                <c:pt idx="14549">
                  <c:v>2414.55078</c:v>
                </c:pt>
                <c:pt idx="14550">
                  <c:v>2414.55078</c:v>
                </c:pt>
                <c:pt idx="14551">
                  <c:v>2414.55078</c:v>
                </c:pt>
                <c:pt idx="14552">
                  <c:v>2414.55078</c:v>
                </c:pt>
                <c:pt idx="14553">
                  <c:v>2414.55078</c:v>
                </c:pt>
                <c:pt idx="14554">
                  <c:v>2414.55078</c:v>
                </c:pt>
                <c:pt idx="14555">
                  <c:v>2414.55078</c:v>
                </c:pt>
                <c:pt idx="14556">
                  <c:v>2414.55078</c:v>
                </c:pt>
                <c:pt idx="14557">
                  <c:v>2414.55078</c:v>
                </c:pt>
                <c:pt idx="14558">
                  <c:v>2414.55078</c:v>
                </c:pt>
                <c:pt idx="14559">
                  <c:v>2414.55078</c:v>
                </c:pt>
                <c:pt idx="14560">
                  <c:v>2414.55078</c:v>
                </c:pt>
                <c:pt idx="14561">
                  <c:v>2414.55078</c:v>
                </c:pt>
                <c:pt idx="14562">
                  <c:v>2414.55078</c:v>
                </c:pt>
                <c:pt idx="14563">
                  <c:v>2414.55078</c:v>
                </c:pt>
                <c:pt idx="14564">
                  <c:v>2414.55078</c:v>
                </c:pt>
                <c:pt idx="14565">
                  <c:v>2414.55078</c:v>
                </c:pt>
                <c:pt idx="14566">
                  <c:v>2414.55078</c:v>
                </c:pt>
                <c:pt idx="14567">
                  <c:v>2414.55078</c:v>
                </c:pt>
                <c:pt idx="14568">
                  <c:v>2414.55078</c:v>
                </c:pt>
                <c:pt idx="14569">
                  <c:v>2414.55078</c:v>
                </c:pt>
                <c:pt idx="14570">
                  <c:v>2414.55078</c:v>
                </c:pt>
                <c:pt idx="14571">
                  <c:v>2414.55078</c:v>
                </c:pt>
                <c:pt idx="14572">
                  <c:v>2414.55078</c:v>
                </c:pt>
                <c:pt idx="14573">
                  <c:v>2414.55078</c:v>
                </c:pt>
                <c:pt idx="14574">
                  <c:v>2414.55078</c:v>
                </c:pt>
                <c:pt idx="14575">
                  <c:v>2414.55078</c:v>
                </c:pt>
                <c:pt idx="14576">
                  <c:v>2414.55078</c:v>
                </c:pt>
                <c:pt idx="14577">
                  <c:v>2414.55078</c:v>
                </c:pt>
                <c:pt idx="14578">
                  <c:v>2414.55078</c:v>
                </c:pt>
                <c:pt idx="14579">
                  <c:v>2414.55078</c:v>
                </c:pt>
                <c:pt idx="14580">
                  <c:v>2414.55078</c:v>
                </c:pt>
                <c:pt idx="14581">
                  <c:v>2414.55078</c:v>
                </c:pt>
                <c:pt idx="14582">
                  <c:v>2414.55078</c:v>
                </c:pt>
                <c:pt idx="14583">
                  <c:v>2414.55078</c:v>
                </c:pt>
                <c:pt idx="14584">
                  <c:v>2414.55078</c:v>
                </c:pt>
                <c:pt idx="14585">
                  <c:v>2414.55078</c:v>
                </c:pt>
                <c:pt idx="14586">
                  <c:v>2414.55078</c:v>
                </c:pt>
                <c:pt idx="14587">
                  <c:v>2414.55078</c:v>
                </c:pt>
                <c:pt idx="14588">
                  <c:v>2414.55078</c:v>
                </c:pt>
                <c:pt idx="14589">
                  <c:v>2414.55078</c:v>
                </c:pt>
                <c:pt idx="14590">
                  <c:v>2414.55078</c:v>
                </c:pt>
                <c:pt idx="14591">
                  <c:v>2414.55078</c:v>
                </c:pt>
                <c:pt idx="14592">
                  <c:v>2414.55078</c:v>
                </c:pt>
                <c:pt idx="14593">
                  <c:v>2414.55078</c:v>
                </c:pt>
                <c:pt idx="14594">
                  <c:v>2414.55078</c:v>
                </c:pt>
                <c:pt idx="14595">
                  <c:v>2414.55078</c:v>
                </c:pt>
                <c:pt idx="14596">
                  <c:v>2414.55078</c:v>
                </c:pt>
                <c:pt idx="14597">
                  <c:v>2414.55078</c:v>
                </c:pt>
                <c:pt idx="14598">
                  <c:v>2414.55078</c:v>
                </c:pt>
                <c:pt idx="14599">
                  <c:v>2414.55078</c:v>
                </c:pt>
                <c:pt idx="14600">
                  <c:v>2414.55078</c:v>
                </c:pt>
                <c:pt idx="14601">
                  <c:v>2414.55078</c:v>
                </c:pt>
                <c:pt idx="14602">
                  <c:v>2414.55078</c:v>
                </c:pt>
                <c:pt idx="14603">
                  <c:v>2414.55078</c:v>
                </c:pt>
                <c:pt idx="14604">
                  <c:v>2414.55078</c:v>
                </c:pt>
                <c:pt idx="14605">
                  <c:v>2414.55078</c:v>
                </c:pt>
                <c:pt idx="14606">
                  <c:v>2414.55078</c:v>
                </c:pt>
                <c:pt idx="14607">
                  <c:v>2414.55078</c:v>
                </c:pt>
                <c:pt idx="14608">
                  <c:v>2414.55078</c:v>
                </c:pt>
                <c:pt idx="14609">
                  <c:v>2416.9921899999999</c:v>
                </c:pt>
                <c:pt idx="14610">
                  <c:v>2414.55078</c:v>
                </c:pt>
                <c:pt idx="14611">
                  <c:v>2414.55078</c:v>
                </c:pt>
                <c:pt idx="14612">
                  <c:v>2414.55078</c:v>
                </c:pt>
                <c:pt idx="14613">
                  <c:v>2414.55078</c:v>
                </c:pt>
                <c:pt idx="14614">
                  <c:v>2414.55078</c:v>
                </c:pt>
                <c:pt idx="14615">
                  <c:v>2414.55078</c:v>
                </c:pt>
                <c:pt idx="14616">
                  <c:v>2414.55078</c:v>
                </c:pt>
                <c:pt idx="14617">
                  <c:v>2414.55078</c:v>
                </c:pt>
                <c:pt idx="14618">
                  <c:v>2414.55078</c:v>
                </c:pt>
                <c:pt idx="14619">
                  <c:v>2414.55078</c:v>
                </c:pt>
                <c:pt idx="14620">
                  <c:v>2414.55078</c:v>
                </c:pt>
                <c:pt idx="14621">
                  <c:v>2414.55078</c:v>
                </c:pt>
                <c:pt idx="14622">
                  <c:v>2414.55078</c:v>
                </c:pt>
                <c:pt idx="14623">
                  <c:v>2414.55078</c:v>
                </c:pt>
                <c:pt idx="14624">
                  <c:v>2414.55078</c:v>
                </c:pt>
                <c:pt idx="14625">
                  <c:v>2414.55078</c:v>
                </c:pt>
                <c:pt idx="14626">
                  <c:v>2414.55078</c:v>
                </c:pt>
                <c:pt idx="14627">
                  <c:v>2414.55078</c:v>
                </c:pt>
                <c:pt idx="14628">
                  <c:v>2414.55078</c:v>
                </c:pt>
                <c:pt idx="14629">
                  <c:v>2414.55078</c:v>
                </c:pt>
                <c:pt idx="14630">
                  <c:v>2414.55078</c:v>
                </c:pt>
                <c:pt idx="14631">
                  <c:v>2414.55078</c:v>
                </c:pt>
                <c:pt idx="14632">
                  <c:v>2414.55078</c:v>
                </c:pt>
                <c:pt idx="14633">
                  <c:v>2414.55078</c:v>
                </c:pt>
                <c:pt idx="14634">
                  <c:v>2414.55078</c:v>
                </c:pt>
                <c:pt idx="14635">
                  <c:v>2414.55078</c:v>
                </c:pt>
                <c:pt idx="14636">
                  <c:v>2414.55078</c:v>
                </c:pt>
                <c:pt idx="14637">
                  <c:v>2414.55078</c:v>
                </c:pt>
                <c:pt idx="14638">
                  <c:v>2414.55078</c:v>
                </c:pt>
                <c:pt idx="14639">
                  <c:v>2414.55078</c:v>
                </c:pt>
                <c:pt idx="14640">
                  <c:v>2414.55078</c:v>
                </c:pt>
                <c:pt idx="14641">
                  <c:v>2414.55078</c:v>
                </c:pt>
                <c:pt idx="14642">
                  <c:v>2414.55078</c:v>
                </c:pt>
                <c:pt idx="14643">
                  <c:v>2414.55078</c:v>
                </c:pt>
                <c:pt idx="14644">
                  <c:v>2414.55078</c:v>
                </c:pt>
                <c:pt idx="14645">
                  <c:v>2414.55078</c:v>
                </c:pt>
                <c:pt idx="14646">
                  <c:v>2414.55078</c:v>
                </c:pt>
                <c:pt idx="14647">
                  <c:v>2414.55078</c:v>
                </c:pt>
                <c:pt idx="14648">
                  <c:v>2414.55078</c:v>
                </c:pt>
                <c:pt idx="14649">
                  <c:v>2414.55078</c:v>
                </c:pt>
                <c:pt idx="14650">
                  <c:v>2414.55078</c:v>
                </c:pt>
                <c:pt idx="14651">
                  <c:v>2414.55078</c:v>
                </c:pt>
                <c:pt idx="14652">
                  <c:v>2414.55078</c:v>
                </c:pt>
                <c:pt idx="14653">
                  <c:v>2414.55078</c:v>
                </c:pt>
                <c:pt idx="14654">
                  <c:v>2414.55078</c:v>
                </c:pt>
                <c:pt idx="14655">
                  <c:v>2416.9921899999999</c:v>
                </c:pt>
                <c:pt idx="14656">
                  <c:v>2414.55078</c:v>
                </c:pt>
                <c:pt idx="14657">
                  <c:v>2414.55078</c:v>
                </c:pt>
                <c:pt idx="14658">
                  <c:v>2414.55078</c:v>
                </c:pt>
                <c:pt idx="14659">
                  <c:v>2414.55078</c:v>
                </c:pt>
                <c:pt idx="14660">
                  <c:v>2414.55078</c:v>
                </c:pt>
                <c:pt idx="14661">
                  <c:v>2414.55078</c:v>
                </c:pt>
                <c:pt idx="14662">
                  <c:v>2414.55078</c:v>
                </c:pt>
                <c:pt idx="14663">
                  <c:v>2414.55078</c:v>
                </c:pt>
                <c:pt idx="14664">
                  <c:v>2414.55078</c:v>
                </c:pt>
                <c:pt idx="14665">
                  <c:v>2414.55078</c:v>
                </c:pt>
                <c:pt idx="14666">
                  <c:v>2414.55078</c:v>
                </c:pt>
                <c:pt idx="14667">
                  <c:v>2414.55078</c:v>
                </c:pt>
                <c:pt idx="14668">
                  <c:v>2414.55078</c:v>
                </c:pt>
                <c:pt idx="14669">
                  <c:v>2414.55078</c:v>
                </c:pt>
                <c:pt idx="14670">
                  <c:v>2414.55078</c:v>
                </c:pt>
                <c:pt idx="14671">
                  <c:v>2414.55078</c:v>
                </c:pt>
                <c:pt idx="14672">
                  <c:v>2414.55078</c:v>
                </c:pt>
                <c:pt idx="14673">
                  <c:v>2414.55078</c:v>
                </c:pt>
                <c:pt idx="14674">
                  <c:v>2414.55078</c:v>
                </c:pt>
                <c:pt idx="14675">
                  <c:v>2414.55078</c:v>
                </c:pt>
                <c:pt idx="14676">
                  <c:v>2414.55078</c:v>
                </c:pt>
                <c:pt idx="14677">
                  <c:v>2414.55078</c:v>
                </c:pt>
                <c:pt idx="14678">
                  <c:v>2414.55078</c:v>
                </c:pt>
                <c:pt idx="14679">
                  <c:v>2414.55078</c:v>
                </c:pt>
                <c:pt idx="14680">
                  <c:v>2414.55078</c:v>
                </c:pt>
                <c:pt idx="14681">
                  <c:v>2414.55078</c:v>
                </c:pt>
                <c:pt idx="14682">
                  <c:v>2414.55078</c:v>
                </c:pt>
                <c:pt idx="14683">
                  <c:v>2414.55078</c:v>
                </c:pt>
                <c:pt idx="14684">
                  <c:v>2414.55078</c:v>
                </c:pt>
                <c:pt idx="14685">
                  <c:v>2414.55078</c:v>
                </c:pt>
                <c:pt idx="14686">
                  <c:v>2414.55078</c:v>
                </c:pt>
                <c:pt idx="14687">
                  <c:v>2414.55078</c:v>
                </c:pt>
                <c:pt idx="14688">
                  <c:v>2414.55078</c:v>
                </c:pt>
                <c:pt idx="14689">
                  <c:v>2414.55078</c:v>
                </c:pt>
                <c:pt idx="14690">
                  <c:v>2414.55078</c:v>
                </c:pt>
                <c:pt idx="14691">
                  <c:v>2414.55078</c:v>
                </c:pt>
                <c:pt idx="14692">
                  <c:v>2414.55078</c:v>
                </c:pt>
                <c:pt idx="14693">
                  <c:v>2414.55078</c:v>
                </c:pt>
                <c:pt idx="14694">
                  <c:v>2414.55078</c:v>
                </c:pt>
                <c:pt idx="14695">
                  <c:v>2414.55078</c:v>
                </c:pt>
                <c:pt idx="14696">
                  <c:v>2414.55078</c:v>
                </c:pt>
                <c:pt idx="14697">
                  <c:v>2414.55078</c:v>
                </c:pt>
                <c:pt idx="14698">
                  <c:v>2414.55078</c:v>
                </c:pt>
                <c:pt idx="14699">
                  <c:v>2414.55078</c:v>
                </c:pt>
                <c:pt idx="14700">
                  <c:v>2414.55078</c:v>
                </c:pt>
                <c:pt idx="14701">
                  <c:v>2414.55078</c:v>
                </c:pt>
                <c:pt idx="14702">
                  <c:v>2414.55078</c:v>
                </c:pt>
                <c:pt idx="14703">
                  <c:v>2414.55078</c:v>
                </c:pt>
                <c:pt idx="14704">
                  <c:v>2414.55078</c:v>
                </c:pt>
                <c:pt idx="14705">
                  <c:v>2414.55078</c:v>
                </c:pt>
                <c:pt idx="14706">
                  <c:v>2414.55078</c:v>
                </c:pt>
                <c:pt idx="14707">
                  <c:v>2414.55078</c:v>
                </c:pt>
                <c:pt idx="14708">
                  <c:v>2414.55078</c:v>
                </c:pt>
                <c:pt idx="14709">
                  <c:v>2414.55078</c:v>
                </c:pt>
                <c:pt idx="14710">
                  <c:v>2414.55078</c:v>
                </c:pt>
                <c:pt idx="14711">
                  <c:v>2414.55078</c:v>
                </c:pt>
                <c:pt idx="14712">
                  <c:v>2414.55078</c:v>
                </c:pt>
                <c:pt idx="14713">
                  <c:v>2414.55078</c:v>
                </c:pt>
                <c:pt idx="14714">
                  <c:v>2414.55078</c:v>
                </c:pt>
                <c:pt idx="14715">
                  <c:v>2414.55078</c:v>
                </c:pt>
                <c:pt idx="14716">
                  <c:v>2414.55078</c:v>
                </c:pt>
                <c:pt idx="14717">
                  <c:v>2414.55078</c:v>
                </c:pt>
                <c:pt idx="14718">
                  <c:v>2414.55078</c:v>
                </c:pt>
                <c:pt idx="14719">
                  <c:v>2414.55078</c:v>
                </c:pt>
                <c:pt idx="14720">
                  <c:v>2414.55078</c:v>
                </c:pt>
                <c:pt idx="14721">
                  <c:v>2414.55078</c:v>
                </c:pt>
                <c:pt idx="14722">
                  <c:v>2414.55078</c:v>
                </c:pt>
                <c:pt idx="14723">
                  <c:v>2414.55078</c:v>
                </c:pt>
                <c:pt idx="14724">
                  <c:v>2414.55078</c:v>
                </c:pt>
                <c:pt idx="14725">
                  <c:v>2414.55078</c:v>
                </c:pt>
                <c:pt idx="14726">
                  <c:v>2414.55078</c:v>
                </c:pt>
                <c:pt idx="14727">
                  <c:v>2414.55078</c:v>
                </c:pt>
                <c:pt idx="14728">
                  <c:v>2414.55078</c:v>
                </c:pt>
                <c:pt idx="14729">
                  <c:v>2414.55078</c:v>
                </c:pt>
                <c:pt idx="14730">
                  <c:v>2414.55078</c:v>
                </c:pt>
                <c:pt idx="14731">
                  <c:v>2414.55078</c:v>
                </c:pt>
                <c:pt idx="14732">
                  <c:v>2414.55078</c:v>
                </c:pt>
                <c:pt idx="14733">
                  <c:v>2414.55078</c:v>
                </c:pt>
                <c:pt idx="14734">
                  <c:v>2414.55078</c:v>
                </c:pt>
                <c:pt idx="14735">
                  <c:v>2414.55078</c:v>
                </c:pt>
                <c:pt idx="14736">
                  <c:v>2414.55078</c:v>
                </c:pt>
                <c:pt idx="14737">
                  <c:v>2414.55078</c:v>
                </c:pt>
                <c:pt idx="14738">
                  <c:v>2414.55078</c:v>
                </c:pt>
                <c:pt idx="14739">
                  <c:v>2414.55078</c:v>
                </c:pt>
                <c:pt idx="14740">
                  <c:v>2414.55078</c:v>
                </c:pt>
                <c:pt idx="14741">
                  <c:v>2414.55078</c:v>
                </c:pt>
                <c:pt idx="14742">
                  <c:v>2414.55078</c:v>
                </c:pt>
                <c:pt idx="14743">
                  <c:v>2414.55078</c:v>
                </c:pt>
                <c:pt idx="14744">
                  <c:v>2414.55078</c:v>
                </c:pt>
                <c:pt idx="14745">
                  <c:v>2414.55078</c:v>
                </c:pt>
                <c:pt idx="14746">
                  <c:v>2414.55078</c:v>
                </c:pt>
                <c:pt idx="14747">
                  <c:v>2414.55078</c:v>
                </c:pt>
                <c:pt idx="14748">
                  <c:v>2414.55078</c:v>
                </c:pt>
                <c:pt idx="14749">
                  <c:v>2414.55078</c:v>
                </c:pt>
                <c:pt idx="14750">
                  <c:v>2414.55078</c:v>
                </c:pt>
                <c:pt idx="14751">
                  <c:v>2414.55078</c:v>
                </c:pt>
                <c:pt idx="14752">
                  <c:v>2414.55078</c:v>
                </c:pt>
                <c:pt idx="14753">
                  <c:v>2414.55078</c:v>
                </c:pt>
                <c:pt idx="14754">
                  <c:v>2414.55078</c:v>
                </c:pt>
                <c:pt idx="14755">
                  <c:v>2414.55078</c:v>
                </c:pt>
                <c:pt idx="14756">
                  <c:v>2414.55078</c:v>
                </c:pt>
                <c:pt idx="14757">
                  <c:v>2416.9921899999999</c:v>
                </c:pt>
                <c:pt idx="14758">
                  <c:v>2414.55078</c:v>
                </c:pt>
                <c:pt idx="14759">
                  <c:v>2414.55078</c:v>
                </c:pt>
                <c:pt idx="14760">
                  <c:v>2414.55078</c:v>
                </c:pt>
                <c:pt idx="14761">
                  <c:v>2414.55078</c:v>
                </c:pt>
                <c:pt idx="14762">
                  <c:v>2414.55078</c:v>
                </c:pt>
                <c:pt idx="14763">
                  <c:v>2414.55078</c:v>
                </c:pt>
                <c:pt idx="14764">
                  <c:v>2414.55078</c:v>
                </c:pt>
                <c:pt idx="14765">
                  <c:v>2414.55078</c:v>
                </c:pt>
                <c:pt idx="14766">
                  <c:v>2414.55078</c:v>
                </c:pt>
                <c:pt idx="14767">
                  <c:v>2414.55078</c:v>
                </c:pt>
                <c:pt idx="14768">
                  <c:v>2414.55078</c:v>
                </c:pt>
                <c:pt idx="14769">
                  <c:v>2414.55078</c:v>
                </c:pt>
                <c:pt idx="14770">
                  <c:v>2414.55078</c:v>
                </c:pt>
                <c:pt idx="14771">
                  <c:v>2414.55078</c:v>
                </c:pt>
                <c:pt idx="14772">
                  <c:v>2414.55078</c:v>
                </c:pt>
                <c:pt idx="14773">
                  <c:v>2414.55078</c:v>
                </c:pt>
                <c:pt idx="14774">
                  <c:v>2414.55078</c:v>
                </c:pt>
                <c:pt idx="14775">
                  <c:v>2414.55078</c:v>
                </c:pt>
                <c:pt idx="14776">
                  <c:v>2414.55078</c:v>
                </c:pt>
                <c:pt idx="14777">
                  <c:v>2414.55078</c:v>
                </c:pt>
                <c:pt idx="14778">
                  <c:v>2414.55078</c:v>
                </c:pt>
                <c:pt idx="14779">
                  <c:v>2414.55078</c:v>
                </c:pt>
                <c:pt idx="14780">
                  <c:v>2414.55078</c:v>
                </c:pt>
                <c:pt idx="14781">
                  <c:v>2414.55078</c:v>
                </c:pt>
                <c:pt idx="14782">
                  <c:v>2414.55078</c:v>
                </c:pt>
                <c:pt idx="14783">
                  <c:v>2414.55078</c:v>
                </c:pt>
                <c:pt idx="14784">
                  <c:v>2414.55078</c:v>
                </c:pt>
                <c:pt idx="14785">
                  <c:v>2414.55078</c:v>
                </c:pt>
                <c:pt idx="14786">
                  <c:v>2414.55078</c:v>
                </c:pt>
                <c:pt idx="14787">
                  <c:v>2414.55078</c:v>
                </c:pt>
                <c:pt idx="14788">
                  <c:v>2414.55078</c:v>
                </c:pt>
                <c:pt idx="14789">
                  <c:v>2414.55078</c:v>
                </c:pt>
                <c:pt idx="14790">
                  <c:v>2414.55078</c:v>
                </c:pt>
                <c:pt idx="14791">
                  <c:v>2414.55078</c:v>
                </c:pt>
                <c:pt idx="14792">
                  <c:v>2414.55078</c:v>
                </c:pt>
                <c:pt idx="14793">
                  <c:v>2414.55078</c:v>
                </c:pt>
                <c:pt idx="14794">
                  <c:v>2414.55078</c:v>
                </c:pt>
                <c:pt idx="14795">
                  <c:v>2414.55078</c:v>
                </c:pt>
                <c:pt idx="14796">
                  <c:v>2414.55078</c:v>
                </c:pt>
                <c:pt idx="14797">
                  <c:v>2414.55078</c:v>
                </c:pt>
                <c:pt idx="14798">
                  <c:v>2414.55078</c:v>
                </c:pt>
                <c:pt idx="14799">
                  <c:v>2414.55078</c:v>
                </c:pt>
                <c:pt idx="14800">
                  <c:v>2414.55078</c:v>
                </c:pt>
                <c:pt idx="14801">
                  <c:v>2414.55078</c:v>
                </c:pt>
                <c:pt idx="14802">
                  <c:v>2414.55078</c:v>
                </c:pt>
                <c:pt idx="14803">
                  <c:v>2414.55078</c:v>
                </c:pt>
                <c:pt idx="14804">
                  <c:v>2414.55078</c:v>
                </c:pt>
                <c:pt idx="14805">
                  <c:v>2414.55078</c:v>
                </c:pt>
                <c:pt idx="14806">
                  <c:v>2414.55078</c:v>
                </c:pt>
                <c:pt idx="14807">
                  <c:v>2414.55078</c:v>
                </c:pt>
                <c:pt idx="14808">
                  <c:v>2414.55078</c:v>
                </c:pt>
                <c:pt idx="14809">
                  <c:v>2414.55078</c:v>
                </c:pt>
                <c:pt idx="14810">
                  <c:v>2414.55078</c:v>
                </c:pt>
                <c:pt idx="14811">
                  <c:v>2414.55078</c:v>
                </c:pt>
                <c:pt idx="14812">
                  <c:v>2414.55078</c:v>
                </c:pt>
                <c:pt idx="14813">
                  <c:v>2414.55078</c:v>
                </c:pt>
                <c:pt idx="14814">
                  <c:v>2414.55078</c:v>
                </c:pt>
                <c:pt idx="14815">
                  <c:v>2414.55078</c:v>
                </c:pt>
                <c:pt idx="14816">
                  <c:v>2414.55078</c:v>
                </c:pt>
                <c:pt idx="14817">
                  <c:v>2414.55078</c:v>
                </c:pt>
                <c:pt idx="14818">
                  <c:v>2414.55078</c:v>
                </c:pt>
                <c:pt idx="14819">
                  <c:v>2414.55078</c:v>
                </c:pt>
                <c:pt idx="14820">
                  <c:v>2414.55078</c:v>
                </c:pt>
                <c:pt idx="14821">
                  <c:v>2414.55078</c:v>
                </c:pt>
                <c:pt idx="14822">
                  <c:v>2414.55078</c:v>
                </c:pt>
                <c:pt idx="14823">
                  <c:v>2414.55078</c:v>
                </c:pt>
                <c:pt idx="14824">
                  <c:v>2414.55078</c:v>
                </c:pt>
                <c:pt idx="14825">
                  <c:v>2414.55078</c:v>
                </c:pt>
                <c:pt idx="14826">
                  <c:v>2414.55078</c:v>
                </c:pt>
                <c:pt idx="14827">
                  <c:v>2414.55078</c:v>
                </c:pt>
                <c:pt idx="14828">
                  <c:v>2414.55078</c:v>
                </c:pt>
                <c:pt idx="14829">
                  <c:v>2414.55078</c:v>
                </c:pt>
                <c:pt idx="14830">
                  <c:v>2414.55078</c:v>
                </c:pt>
                <c:pt idx="14831">
                  <c:v>2414.55078</c:v>
                </c:pt>
                <c:pt idx="14832">
                  <c:v>2414.55078</c:v>
                </c:pt>
                <c:pt idx="14833">
                  <c:v>2414.55078</c:v>
                </c:pt>
                <c:pt idx="14834">
                  <c:v>2414.55078</c:v>
                </c:pt>
                <c:pt idx="14835">
                  <c:v>2414.55078</c:v>
                </c:pt>
                <c:pt idx="14836">
                  <c:v>2414.55078</c:v>
                </c:pt>
                <c:pt idx="14837">
                  <c:v>2414.55078</c:v>
                </c:pt>
                <c:pt idx="14838">
                  <c:v>2414.55078</c:v>
                </c:pt>
                <c:pt idx="14839">
                  <c:v>2414.55078</c:v>
                </c:pt>
                <c:pt idx="14840">
                  <c:v>2414.55078</c:v>
                </c:pt>
                <c:pt idx="14841">
                  <c:v>2414.55078</c:v>
                </c:pt>
                <c:pt idx="14842">
                  <c:v>2414.55078</c:v>
                </c:pt>
                <c:pt idx="14843">
                  <c:v>2414.55078</c:v>
                </c:pt>
                <c:pt idx="14844">
                  <c:v>2414.55078</c:v>
                </c:pt>
                <c:pt idx="14845">
                  <c:v>2414.55078</c:v>
                </c:pt>
                <c:pt idx="14846">
                  <c:v>2414.55078</c:v>
                </c:pt>
                <c:pt idx="14847">
                  <c:v>2414.55078</c:v>
                </c:pt>
                <c:pt idx="14848">
                  <c:v>2414.55078</c:v>
                </c:pt>
                <c:pt idx="14849">
                  <c:v>2414.55078</c:v>
                </c:pt>
                <c:pt idx="14850">
                  <c:v>2414.55078</c:v>
                </c:pt>
                <c:pt idx="14851">
                  <c:v>2414.55078</c:v>
                </c:pt>
                <c:pt idx="14852">
                  <c:v>2414.55078</c:v>
                </c:pt>
                <c:pt idx="14853">
                  <c:v>2414.55078</c:v>
                </c:pt>
                <c:pt idx="14854">
                  <c:v>2414.55078</c:v>
                </c:pt>
                <c:pt idx="14855">
                  <c:v>2414.55078</c:v>
                </c:pt>
                <c:pt idx="14856">
                  <c:v>2414.55078</c:v>
                </c:pt>
                <c:pt idx="14857">
                  <c:v>2414.55078</c:v>
                </c:pt>
                <c:pt idx="14858">
                  <c:v>2414.55078</c:v>
                </c:pt>
                <c:pt idx="14859">
                  <c:v>2414.55078</c:v>
                </c:pt>
                <c:pt idx="14860">
                  <c:v>2414.55078</c:v>
                </c:pt>
                <c:pt idx="14861">
                  <c:v>2414.55078</c:v>
                </c:pt>
                <c:pt idx="14862">
                  <c:v>2414.55078</c:v>
                </c:pt>
                <c:pt idx="14863">
                  <c:v>2414.55078</c:v>
                </c:pt>
                <c:pt idx="14864">
                  <c:v>2414.55078</c:v>
                </c:pt>
                <c:pt idx="14865">
                  <c:v>2414.55078</c:v>
                </c:pt>
                <c:pt idx="14866">
                  <c:v>2414.55078</c:v>
                </c:pt>
                <c:pt idx="14867">
                  <c:v>2414.55078</c:v>
                </c:pt>
                <c:pt idx="14868">
                  <c:v>2414.55078</c:v>
                </c:pt>
                <c:pt idx="14869">
                  <c:v>2414.55078</c:v>
                </c:pt>
                <c:pt idx="14870">
                  <c:v>2414.55078</c:v>
                </c:pt>
                <c:pt idx="14871">
                  <c:v>2414.55078</c:v>
                </c:pt>
                <c:pt idx="14872">
                  <c:v>2414.55078</c:v>
                </c:pt>
                <c:pt idx="14873">
                  <c:v>2414.55078</c:v>
                </c:pt>
                <c:pt idx="14874">
                  <c:v>2414.55078</c:v>
                </c:pt>
                <c:pt idx="14875">
                  <c:v>2414.55078</c:v>
                </c:pt>
                <c:pt idx="14876">
                  <c:v>2414.55078</c:v>
                </c:pt>
                <c:pt idx="14877">
                  <c:v>2414.55078</c:v>
                </c:pt>
                <c:pt idx="14878">
                  <c:v>2414.55078</c:v>
                </c:pt>
                <c:pt idx="14879">
                  <c:v>2414.55078</c:v>
                </c:pt>
                <c:pt idx="14880">
                  <c:v>2414.55078</c:v>
                </c:pt>
                <c:pt idx="14881">
                  <c:v>2414.55078</c:v>
                </c:pt>
                <c:pt idx="14882">
                  <c:v>2414.55078</c:v>
                </c:pt>
                <c:pt idx="14883">
                  <c:v>2414.55078</c:v>
                </c:pt>
                <c:pt idx="14884">
                  <c:v>2414.55078</c:v>
                </c:pt>
                <c:pt idx="14885">
                  <c:v>2414.55078</c:v>
                </c:pt>
                <c:pt idx="14886">
                  <c:v>2414.55078</c:v>
                </c:pt>
                <c:pt idx="14887">
                  <c:v>2414.55078</c:v>
                </c:pt>
                <c:pt idx="14888">
                  <c:v>2414.55078</c:v>
                </c:pt>
                <c:pt idx="14889">
                  <c:v>2414.55078</c:v>
                </c:pt>
                <c:pt idx="14890">
                  <c:v>2414.55078</c:v>
                </c:pt>
                <c:pt idx="14891">
                  <c:v>2414.55078</c:v>
                </c:pt>
                <c:pt idx="14892">
                  <c:v>2414.55078</c:v>
                </c:pt>
                <c:pt idx="14893">
                  <c:v>2414.55078</c:v>
                </c:pt>
                <c:pt idx="14894">
                  <c:v>2414.55078</c:v>
                </c:pt>
                <c:pt idx="14895">
                  <c:v>2414.55078</c:v>
                </c:pt>
                <c:pt idx="14896">
                  <c:v>2414.55078</c:v>
                </c:pt>
                <c:pt idx="14897">
                  <c:v>2414.55078</c:v>
                </c:pt>
                <c:pt idx="14898">
                  <c:v>2414.55078</c:v>
                </c:pt>
                <c:pt idx="14899">
                  <c:v>2414.55078</c:v>
                </c:pt>
                <c:pt idx="14900">
                  <c:v>2414.55078</c:v>
                </c:pt>
                <c:pt idx="14901">
                  <c:v>2414.55078</c:v>
                </c:pt>
                <c:pt idx="14902">
                  <c:v>2414.55078</c:v>
                </c:pt>
                <c:pt idx="14903">
                  <c:v>2414.55078</c:v>
                </c:pt>
                <c:pt idx="14904">
                  <c:v>2414.55078</c:v>
                </c:pt>
                <c:pt idx="14905">
                  <c:v>2414.55078</c:v>
                </c:pt>
                <c:pt idx="14906">
                  <c:v>2414.55078</c:v>
                </c:pt>
                <c:pt idx="14907">
                  <c:v>2414.55078</c:v>
                </c:pt>
                <c:pt idx="14908">
                  <c:v>2414.55078</c:v>
                </c:pt>
                <c:pt idx="14909">
                  <c:v>2414.55078</c:v>
                </c:pt>
                <c:pt idx="14910">
                  <c:v>2414.55078</c:v>
                </c:pt>
                <c:pt idx="14911">
                  <c:v>2414.55078</c:v>
                </c:pt>
                <c:pt idx="14912">
                  <c:v>2414.55078</c:v>
                </c:pt>
                <c:pt idx="14913">
                  <c:v>2414.55078</c:v>
                </c:pt>
                <c:pt idx="14914">
                  <c:v>2414.55078</c:v>
                </c:pt>
                <c:pt idx="14915">
                  <c:v>2414.55078</c:v>
                </c:pt>
                <c:pt idx="14916">
                  <c:v>2414.55078</c:v>
                </c:pt>
                <c:pt idx="14917">
                  <c:v>2414.55078</c:v>
                </c:pt>
                <c:pt idx="14918">
                  <c:v>2414.55078</c:v>
                </c:pt>
                <c:pt idx="14919">
                  <c:v>2414.55078</c:v>
                </c:pt>
                <c:pt idx="14920">
                  <c:v>2414.55078</c:v>
                </c:pt>
                <c:pt idx="14921">
                  <c:v>2414.55078</c:v>
                </c:pt>
                <c:pt idx="14922">
                  <c:v>2414.55078</c:v>
                </c:pt>
                <c:pt idx="14923">
                  <c:v>2414.55078</c:v>
                </c:pt>
                <c:pt idx="14924">
                  <c:v>2414.55078</c:v>
                </c:pt>
                <c:pt idx="14925">
                  <c:v>2414.55078</c:v>
                </c:pt>
                <c:pt idx="14926">
                  <c:v>2414.55078</c:v>
                </c:pt>
                <c:pt idx="14927">
                  <c:v>2414.55078</c:v>
                </c:pt>
                <c:pt idx="14928">
                  <c:v>2414.55078</c:v>
                </c:pt>
                <c:pt idx="14929">
                  <c:v>2414.55078</c:v>
                </c:pt>
                <c:pt idx="14930">
                  <c:v>2414.55078</c:v>
                </c:pt>
                <c:pt idx="14931">
                  <c:v>2414.55078</c:v>
                </c:pt>
                <c:pt idx="14932">
                  <c:v>2414.55078</c:v>
                </c:pt>
                <c:pt idx="14933">
                  <c:v>2414.55078</c:v>
                </c:pt>
                <c:pt idx="14934">
                  <c:v>2414.55078</c:v>
                </c:pt>
                <c:pt idx="14935">
                  <c:v>2414.55078</c:v>
                </c:pt>
                <c:pt idx="14936">
                  <c:v>2414.55078</c:v>
                </c:pt>
                <c:pt idx="14937">
                  <c:v>2414.55078</c:v>
                </c:pt>
                <c:pt idx="14938">
                  <c:v>2414.55078</c:v>
                </c:pt>
                <c:pt idx="14939">
                  <c:v>2414.55078</c:v>
                </c:pt>
                <c:pt idx="14940">
                  <c:v>2414.55078</c:v>
                </c:pt>
                <c:pt idx="14941">
                  <c:v>2414.55078</c:v>
                </c:pt>
                <c:pt idx="14942">
                  <c:v>2414.55078</c:v>
                </c:pt>
                <c:pt idx="14943">
                  <c:v>2414.55078</c:v>
                </c:pt>
                <c:pt idx="14944">
                  <c:v>2414.55078</c:v>
                </c:pt>
                <c:pt idx="14945">
                  <c:v>2414.55078</c:v>
                </c:pt>
                <c:pt idx="14946">
                  <c:v>2414.55078</c:v>
                </c:pt>
                <c:pt idx="14947">
                  <c:v>2414.55078</c:v>
                </c:pt>
                <c:pt idx="14948">
                  <c:v>2414.55078</c:v>
                </c:pt>
                <c:pt idx="14949">
                  <c:v>2414.55078</c:v>
                </c:pt>
                <c:pt idx="14950">
                  <c:v>2414.55078</c:v>
                </c:pt>
                <c:pt idx="14951">
                  <c:v>2414.55078</c:v>
                </c:pt>
                <c:pt idx="14952">
                  <c:v>2414.55078</c:v>
                </c:pt>
                <c:pt idx="14953">
                  <c:v>2414.55078</c:v>
                </c:pt>
                <c:pt idx="14954">
                  <c:v>2414.55078</c:v>
                </c:pt>
                <c:pt idx="14955">
                  <c:v>2414.55078</c:v>
                </c:pt>
                <c:pt idx="14956">
                  <c:v>2414.55078</c:v>
                </c:pt>
                <c:pt idx="14957">
                  <c:v>2414.55078</c:v>
                </c:pt>
                <c:pt idx="14958">
                  <c:v>2414.55078</c:v>
                </c:pt>
                <c:pt idx="14959">
                  <c:v>2414.55078</c:v>
                </c:pt>
                <c:pt idx="14960">
                  <c:v>2414.55078</c:v>
                </c:pt>
                <c:pt idx="14961">
                  <c:v>2414.55078</c:v>
                </c:pt>
                <c:pt idx="14962">
                  <c:v>2414.55078</c:v>
                </c:pt>
                <c:pt idx="14963">
                  <c:v>2414.55078</c:v>
                </c:pt>
                <c:pt idx="14964">
                  <c:v>2414.55078</c:v>
                </c:pt>
                <c:pt idx="14965">
                  <c:v>2414.55078</c:v>
                </c:pt>
                <c:pt idx="14966">
                  <c:v>2414.55078</c:v>
                </c:pt>
                <c:pt idx="14967">
                  <c:v>2414.55078</c:v>
                </c:pt>
                <c:pt idx="14968">
                  <c:v>2414.55078</c:v>
                </c:pt>
                <c:pt idx="14969">
                  <c:v>2414.55078</c:v>
                </c:pt>
                <c:pt idx="14970">
                  <c:v>2414.55078</c:v>
                </c:pt>
                <c:pt idx="14971">
                  <c:v>2414.55078</c:v>
                </c:pt>
                <c:pt idx="14972">
                  <c:v>2414.55078</c:v>
                </c:pt>
                <c:pt idx="14973">
                  <c:v>2414.55078</c:v>
                </c:pt>
                <c:pt idx="14974">
                  <c:v>2414.55078</c:v>
                </c:pt>
                <c:pt idx="14975">
                  <c:v>2414.55078</c:v>
                </c:pt>
                <c:pt idx="14976">
                  <c:v>2414.55078</c:v>
                </c:pt>
                <c:pt idx="14977">
                  <c:v>2414.55078</c:v>
                </c:pt>
                <c:pt idx="14978">
                  <c:v>2414.55078</c:v>
                </c:pt>
                <c:pt idx="14979">
                  <c:v>2414.55078</c:v>
                </c:pt>
                <c:pt idx="14980">
                  <c:v>2414.55078</c:v>
                </c:pt>
                <c:pt idx="14981">
                  <c:v>2414.55078</c:v>
                </c:pt>
                <c:pt idx="14982">
                  <c:v>2414.55078</c:v>
                </c:pt>
                <c:pt idx="14983">
                  <c:v>2414.55078</c:v>
                </c:pt>
                <c:pt idx="14984">
                  <c:v>2414.55078</c:v>
                </c:pt>
                <c:pt idx="14985">
                  <c:v>2414.55078</c:v>
                </c:pt>
                <c:pt idx="14986">
                  <c:v>2414.55078</c:v>
                </c:pt>
                <c:pt idx="14987">
                  <c:v>2414.55078</c:v>
                </c:pt>
                <c:pt idx="14988">
                  <c:v>2414.55078</c:v>
                </c:pt>
                <c:pt idx="14989">
                  <c:v>2414.55078</c:v>
                </c:pt>
                <c:pt idx="14990">
                  <c:v>2414.55078</c:v>
                </c:pt>
                <c:pt idx="14991">
                  <c:v>2414.55078</c:v>
                </c:pt>
                <c:pt idx="14992">
                  <c:v>2414.55078</c:v>
                </c:pt>
                <c:pt idx="14993">
                  <c:v>2414.55078</c:v>
                </c:pt>
                <c:pt idx="14994">
                  <c:v>2414.55078</c:v>
                </c:pt>
                <c:pt idx="14995">
                  <c:v>2414.55078</c:v>
                </c:pt>
                <c:pt idx="14996">
                  <c:v>2414.55078</c:v>
                </c:pt>
                <c:pt idx="14997">
                  <c:v>2414.55078</c:v>
                </c:pt>
                <c:pt idx="14998">
                  <c:v>2414.55078</c:v>
                </c:pt>
                <c:pt idx="14999">
                  <c:v>2414.55078</c:v>
                </c:pt>
                <c:pt idx="15000">
                  <c:v>2414.55078</c:v>
                </c:pt>
                <c:pt idx="15001">
                  <c:v>2414.55078</c:v>
                </c:pt>
                <c:pt idx="15002">
                  <c:v>2414.55078</c:v>
                </c:pt>
                <c:pt idx="15003">
                  <c:v>2414.55078</c:v>
                </c:pt>
                <c:pt idx="15004">
                  <c:v>2414.55078</c:v>
                </c:pt>
                <c:pt idx="15005">
                  <c:v>2414.55078</c:v>
                </c:pt>
                <c:pt idx="15006">
                  <c:v>2414.55078</c:v>
                </c:pt>
                <c:pt idx="15007">
                  <c:v>2414.55078</c:v>
                </c:pt>
                <c:pt idx="15008">
                  <c:v>2414.55078</c:v>
                </c:pt>
                <c:pt idx="15009">
                  <c:v>2414.55078</c:v>
                </c:pt>
                <c:pt idx="15010">
                  <c:v>2414.55078</c:v>
                </c:pt>
                <c:pt idx="15011">
                  <c:v>2414.55078</c:v>
                </c:pt>
                <c:pt idx="15012">
                  <c:v>2414.55078</c:v>
                </c:pt>
                <c:pt idx="15013">
                  <c:v>2414.55078</c:v>
                </c:pt>
                <c:pt idx="15014">
                  <c:v>2414.55078</c:v>
                </c:pt>
                <c:pt idx="15015">
                  <c:v>2414.55078</c:v>
                </c:pt>
                <c:pt idx="15016">
                  <c:v>2414.55078</c:v>
                </c:pt>
                <c:pt idx="15017">
                  <c:v>2414.55078</c:v>
                </c:pt>
                <c:pt idx="15018">
                  <c:v>2414.55078</c:v>
                </c:pt>
                <c:pt idx="15019">
                  <c:v>2414.55078</c:v>
                </c:pt>
                <c:pt idx="15020">
                  <c:v>2414.55078</c:v>
                </c:pt>
                <c:pt idx="15021">
                  <c:v>2414.55078</c:v>
                </c:pt>
                <c:pt idx="15022">
                  <c:v>2414.55078</c:v>
                </c:pt>
                <c:pt idx="15023">
                  <c:v>2414.55078</c:v>
                </c:pt>
                <c:pt idx="15024">
                  <c:v>2414.55078</c:v>
                </c:pt>
                <c:pt idx="15025">
                  <c:v>2414.55078</c:v>
                </c:pt>
                <c:pt idx="15026">
                  <c:v>2414.55078</c:v>
                </c:pt>
                <c:pt idx="15027">
                  <c:v>2414.55078</c:v>
                </c:pt>
                <c:pt idx="15028">
                  <c:v>2414.55078</c:v>
                </c:pt>
                <c:pt idx="15029">
                  <c:v>2414.55078</c:v>
                </c:pt>
                <c:pt idx="15030">
                  <c:v>2414.55078</c:v>
                </c:pt>
                <c:pt idx="15031">
                  <c:v>2414.55078</c:v>
                </c:pt>
                <c:pt idx="15032">
                  <c:v>2414.55078</c:v>
                </c:pt>
                <c:pt idx="15033">
                  <c:v>2414.55078</c:v>
                </c:pt>
                <c:pt idx="15034">
                  <c:v>2414.55078</c:v>
                </c:pt>
                <c:pt idx="15035">
                  <c:v>2414.55078</c:v>
                </c:pt>
                <c:pt idx="15036">
                  <c:v>2414.55078</c:v>
                </c:pt>
                <c:pt idx="15037">
                  <c:v>2414.55078</c:v>
                </c:pt>
                <c:pt idx="15038">
                  <c:v>2414.55078</c:v>
                </c:pt>
                <c:pt idx="15039">
                  <c:v>2414.55078</c:v>
                </c:pt>
                <c:pt idx="15040">
                  <c:v>2414.55078</c:v>
                </c:pt>
                <c:pt idx="15041">
                  <c:v>2414.55078</c:v>
                </c:pt>
                <c:pt idx="15042">
                  <c:v>2414.55078</c:v>
                </c:pt>
                <c:pt idx="15043">
                  <c:v>2414.55078</c:v>
                </c:pt>
                <c:pt idx="15044">
                  <c:v>2414.55078</c:v>
                </c:pt>
                <c:pt idx="15045">
                  <c:v>2414.55078</c:v>
                </c:pt>
                <c:pt idx="15046">
                  <c:v>2414.55078</c:v>
                </c:pt>
                <c:pt idx="15047">
                  <c:v>2414.55078</c:v>
                </c:pt>
                <c:pt idx="15048">
                  <c:v>2414.55078</c:v>
                </c:pt>
                <c:pt idx="15049">
                  <c:v>2414.55078</c:v>
                </c:pt>
                <c:pt idx="15050">
                  <c:v>2414.55078</c:v>
                </c:pt>
                <c:pt idx="15051">
                  <c:v>2414.55078</c:v>
                </c:pt>
                <c:pt idx="15052">
                  <c:v>2414.55078</c:v>
                </c:pt>
                <c:pt idx="15053">
                  <c:v>2414.55078</c:v>
                </c:pt>
                <c:pt idx="15054">
                  <c:v>2414.55078</c:v>
                </c:pt>
                <c:pt idx="15055">
                  <c:v>2414.55078</c:v>
                </c:pt>
                <c:pt idx="15056">
                  <c:v>2414.55078</c:v>
                </c:pt>
                <c:pt idx="15057">
                  <c:v>2414.55078</c:v>
                </c:pt>
                <c:pt idx="15058">
                  <c:v>2414.55078</c:v>
                </c:pt>
                <c:pt idx="15059">
                  <c:v>2414.55078</c:v>
                </c:pt>
                <c:pt idx="15060">
                  <c:v>2414.55078</c:v>
                </c:pt>
                <c:pt idx="15061">
                  <c:v>2414.55078</c:v>
                </c:pt>
                <c:pt idx="15062">
                  <c:v>2414.55078</c:v>
                </c:pt>
                <c:pt idx="15063">
                  <c:v>2414.55078</c:v>
                </c:pt>
                <c:pt idx="15064">
                  <c:v>2414.55078</c:v>
                </c:pt>
                <c:pt idx="15065">
                  <c:v>2414.55078</c:v>
                </c:pt>
                <c:pt idx="15066">
                  <c:v>2414.55078</c:v>
                </c:pt>
                <c:pt idx="15067">
                  <c:v>2414.55078</c:v>
                </c:pt>
                <c:pt idx="15068">
                  <c:v>2414.55078</c:v>
                </c:pt>
                <c:pt idx="15069">
                  <c:v>2414.55078</c:v>
                </c:pt>
                <c:pt idx="15070">
                  <c:v>2414.55078</c:v>
                </c:pt>
                <c:pt idx="15071">
                  <c:v>2414.55078</c:v>
                </c:pt>
                <c:pt idx="15072">
                  <c:v>2414.55078</c:v>
                </c:pt>
                <c:pt idx="15073">
                  <c:v>2414.55078</c:v>
                </c:pt>
                <c:pt idx="15074">
                  <c:v>2414.55078</c:v>
                </c:pt>
                <c:pt idx="15075">
                  <c:v>2414.55078</c:v>
                </c:pt>
                <c:pt idx="15076">
                  <c:v>2414.55078</c:v>
                </c:pt>
                <c:pt idx="15077">
                  <c:v>2414.55078</c:v>
                </c:pt>
                <c:pt idx="15078">
                  <c:v>2414.55078</c:v>
                </c:pt>
                <c:pt idx="15079">
                  <c:v>2414.55078</c:v>
                </c:pt>
                <c:pt idx="15080">
                  <c:v>2414.55078</c:v>
                </c:pt>
                <c:pt idx="15081">
                  <c:v>2414.55078</c:v>
                </c:pt>
                <c:pt idx="15082">
                  <c:v>2414.55078</c:v>
                </c:pt>
                <c:pt idx="15083">
                  <c:v>2414.55078</c:v>
                </c:pt>
                <c:pt idx="15084">
                  <c:v>2414.55078</c:v>
                </c:pt>
                <c:pt idx="15085">
                  <c:v>2414.55078</c:v>
                </c:pt>
                <c:pt idx="15086">
                  <c:v>2414.55078</c:v>
                </c:pt>
                <c:pt idx="15087">
                  <c:v>2414.55078</c:v>
                </c:pt>
                <c:pt idx="15088">
                  <c:v>2414.55078</c:v>
                </c:pt>
                <c:pt idx="15089">
                  <c:v>2414.55078</c:v>
                </c:pt>
                <c:pt idx="15090">
                  <c:v>2414.55078</c:v>
                </c:pt>
                <c:pt idx="15091">
                  <c:v>2414.55078</c:v>
                </c:pt>
                <c:pt idx="15092">
                  <c:v>2414.55078</c:v>
                </c:pt>
                <c:pt idx="15093">
                  <c:v>2414.55078</c:v>
                </c:pt>
                <c:pt idx="15094">
                  <c:v>2414.55078</c:v>
                </c:pt>
                <c:pt idx="15095">
                  <c:v>2414.55078</c:v>
                </c:pt>
                <c:pt idx="15096">
                  <c:v>2414.55078</c:v>
                </c:pt>
                <c:pt idx="15097">
                  <c:v>2414.55078</c:v>
                </c:pt>
                <c:pt idx="15098">
                  <c:v>2414.55078</c:v>
                </c:pt>
                <c:pt idx="15099">
                  <c:v>2414.55078</c:v>
                </c:pt>
                <c:pt idx="15100">
                  <c:v>2414.55078</c:v>
                </c:pt>
                <c:pt idx="15101">
                  <c:v>2414.55078</c:v>
                </c:pt>
                <c:pt idx="15102">
                  <c:v>2414.55078</c:v>
                </c:pt>
                <c:pt idx="15103">
                  <c:v>2414.55078</c:v>
                </c:pt>
                <c:pt idx="15104">
                  <c:v>2414.55078</c:v>
                </c:pt>
                <c:pt idx="15105">
                  <c:v>2414.55078</c:v>
                </c:pt>
                <c:pt idx="15106">
                  <c:v>2414.55078</c:v>
                </c:pt>
                <c:pt idx="15107">
                  <c:v>2414.55078</c:v>
                </c:pt>
                <c:pt idx="15108">
                  <c:v>2414.55078</c:v>
                </c:pt>
                <c:pt idx="15109">
                  <c:v>2414.55078</c:v>
                </c:pt>
                <c:pt idx="15110">
                  <c:v>2414.55078</c:v>
                </c:pt>
                <c:pt idx="15111">
                  <c:v>2414.55078</c:v>
                </c:pt>
                <c:pt idx="15112">
                  <c:v>2414.55078</c:v>
                </c:pt>
                <c:pt idx="15113">
                  <c:v>2414.55078</c:v>
                </c:pt>
                <c:pt idx="15114">
                  <c:v>2414.55078</c:v>
                </c:pt>
                <c:pt idx="15115">
                  <c:v>2414.55078</c:v>
                </c:pt>
                <c:pt idx="15116">
                  <c:v>2414.55078</c:v>
                </c:pt>
                <c:pt idx="15117">
                  <c:v>2414.55078</c:v>
                </c:pt>
                <c:pt idx="15118">
                  <c:v>2414.55078</c:v>
                </c:pt>
                <c:pt idx="15119">
                  <c:v>2414.55078</c:v>
                </c:pt>
                <c:pt idx="15120">
                  <c:v>2414.55078</c:v>
                </c:pt>
                <c:pt idx="15121">
                  <c:v>2414.55078</c:v>
                </c:pt>
                <c:pt idx="15122">
                  <c:v>2414.55078</c:v>
                </c:pt>
                <c:pt idx="15123">
                  <c:v>2414.55078</c:v>
                </c:pt>
                <c:pt idx="15124">
                  <c:v>2414.55078</c:v>
                </c:pt>
                <c:pt idx="15125">
                  <c:v>2414.55078</c:v>
                </c:pt>
                <c:pt idx="15126">
                  <c:v>2414.55078</c:v>
                </c:pt>
                <c:pt idx="15127">
                  <c:v>2414.55078</c:v>
                </c:pt>
                <c:pt idx="15128">
                  <c:v>2414.55078</c:v>
                </c:pt>
                <c:pt idx="15129">
                  <c:v>2414.55078</c:v>
                </c:pt>
                <c:pt idx="15130">
                  <c:v>2414.55078</c:v>
                </c:pt>
                <c:pt idx="15131">
                  <c:v>2414.55078</c:v>
                </c:pt>
                <c:pt idx="15132">
                  <c:v>2414.55078</c:v>
                </c:pt>
                <c:pt idx="15133">
                  <c:v>2414.55078</c:v>
                </c:pt>
                <c:pt idx="15134">
                  <c:v>2414.55078</c:v>
                </c:pt>
                <c:pt idx="15135">
                  <c:v>2414.55078</c:v>
                </c:pt>
                <c:pt idx="15136">
                  <c:v>2414.55078</c:v>
                </c:pt>
                <c:pt idx="15137">
                  <c:v>2414.55078</c:v>
                </c:pt>
                <c:pt idx="15138">
                  <c:v>2414.55078</c:v>
                </c:pt>
                <c:pt idx="15139">
                  <c:v>2414.55078</c:v>
                </c:pt>
                <c:pt idx="15140">
                  <c:v>2414.55078</c:v>
                </c:pt>
                <c:pt idx="15141">
                  <c:v>2414.55078</c:v>
                </c:pt>
                <c:pt idx="15142">
                  <c:v>2414.55078</c:v>
                </c:pt>
                <c:pt idx="15143">
                  <c:v>2414.55078</c:v>
                </c:pt>
                <c:pt idx="15144">
                  <c:v>2414.55078</c:v>
                </c:pt>
                <c:pt idx="15145">
                  <c:v>2414.55078</c:v>
                </c:pt>
                <c:pt idx="15146">
                  <c:v>2414.55078</c:v>
                </c:pt>
                <c:pt idx="15147">
                  <c:v>2414.55078</c:v>
                </c:pt>
                <c:pt idx="15148">
                  <c:v>2414.55078</c:v>
                </c:pt>
                <c:pt idx="15149">
                  <c:v>2414.55078</c:v>
                </c:pt>
                <c:pt idx="15150">
                  <c:v>2414.55078</c:v>
                </c:pt>
                <c:pt idx="15151">
                  <c:v>2414.55078</c:v>
                </c:pt>
                <c:pt idx="15152">
                  <c:v>2414.55078</c:v>
                </c:pt>
                <c:pt idx="15153">
                  <c:v>2414.55078</c:v>
                </c:pt>
                <c:pt idx="15154">
                  <c:v>2414.55078</c:v>
                </c:pt>
                <c:pt idx="15155">
                  <c:v>2414.55078</c:v>
                </c:pt>
                <c:pt idx="15156">
                  <c:v>2414.55078</c:v>
                </c:pt>
                <c:pt idx="15157">
                  <c:v>2414.55078</c:v>
                </c:pt>
                <c:pt idx="15158">
                  <c:v>2414.55078</c:v>
                </c:pt>
                <c:pt idx="15159">
                  <c:v>2414.55078</c:v>
                </c:pt>
                <c:pt idx="15160">
                  <c:v>2414.55078</c:v>
                </c:pt>
                <c:pt idx="15161">
                  <c:v>2414.55078</c:v>
                </c:pt>
                <c:pt idx="15162">
                  <c:v>2414.55078</c:v>
                </c:pt>
                <c:pt idx="15163">
                  <c:v>2414.55078</c:v>
                </c:pt>
                <c:pt idx="15164">
                  <c:v>2414.55078</c:v>
                </c:pt>
                <c:pt idx="15165">
                  <c:v>2414.55078</c:v>
                </c:pt>
                <c:pt idx="15166">
                  <c:v>2414.55078</c:v>
                </c:pt>
                <c:pt idx="15167">
                  <c:v>2414.55078</c:v>
                </c:pt>
                <c:pt idx="15168">
                  <c:v>2414.55078</c:v>
                </c:pt>
                <c:pt idx="15169">
                  <c:v>2414.55078</c:v>
                </c:pt>
                <c:pt idx="15170">
                  <c:v>2414.55078</c:v>
                </c:pt>
                <c:pt idx="15171">
                  <c:v>2414.55078</c:v>
                </c:pt>
                <c:pt idx="15172">
                  <c:v>2414.55078</c:v>
                </c:pt>
                <c:pt idx="15173">
                  <c:v>2414.55078</c:v>
                </c:pt>
                <c:pt idx="15174">
                  <c:v>2414.55078</c:v>
                </c:pt>
                <c:pt idx="15175">
                  <c:v>2414.55078</c:v>
                </c:pt>
                <c:pt idx="15176">
                  <c:v>2414.55078</c:v>
                </c:pt>
                <c:pt idx="15177">
                  <c:v>2414.55078</c:v>
                </c:pt>
                <c:pt idx="15178">
                  <c:v>2414.55078</c:v>
                </c:pt>
                <c:pt idx="15179">
                  <c:v>2414.55078</c:v>
                </c:pt>
                <c:pt idx="15180">
                  <c:v>2414.55078</c:v>
                </c:pt>
                <c:pt idx="15181">
                  <c:v>2414.55078</c:v>
                </c:pt>
                <c:pt idx="15182">
                  <c:v>2414.55078</c:v>
                </c:pt>
                <c:pt idx="15183">
                  <c:v>2414.55078</c:v>
                </c:pt>
                <c:pt idx="15184">
                  <c:v>2414.55078</c:v>
                </c:pt>
                <c:pt idx="15185">
                  <c:v>2414.55078</c:v>
                </c:pt>
                <c:pt idx="15186">
                  <c:v>2414.55078</c:v>
                </c:pt>
                <c:pt idx="15187">
                  <c:v>2414.55078</c:v>
                </c:pt>
                <c:pt idx="15188">
                  <c:v>2414.55078</c:v>
                </c:pt>
                <c:pt idx="15189">
                  <c:v>2414.55078</c:v>
                </c:pt>
                <c:pt idx="15190">
                  <c:v>2414.55078</c:v>
                </c:pt>
                <c:pt idx="15191">
                  <c:v>2414.55078</c:v>
                </c:pt>
                <c:pt idx="15192">
                  <c:v>2414.55078</c:v>
                </c:pt>
                <c:pt idx="15193">
                  <c:v>2414.55078</c:v>
                </c:pt>
                <c:pt idx="15194">
                  <c:v>2414.55078</c:v>
                </c:pt>
                <c:pt idx="15195">
                  <c:v>2414.55078</c:v>
                </c:pt>
                <c:pt idx="15196">
                  <c:v>2414.55078</c:v>
                </c:pt>
                <c:pt idx="15197">
                  <c:v>2414.55078</c:v>
                </c:pt>
                <c:pt idx="15198">
                  <c:v>2414.55078</c:v>
                </c:pt>
                <c:pt idx="15199">
                  <c:v>2414.55078</c:v>
                </c:pt>
                <c:pt idx="15200">
                  <c:v>2414.55078</c:v>
                </c:pt>
                <c:pt idx="15201">
                  <c:v>2414.55078</c:v>
                </c:pt>
                <c:pt idx="15202">
                  <c:v>2414.55078</c:v>
                </c:pt>
                <c:pt idx="15203">
                  <c:v>2414.55078</c:v>
                </c:pt>
                <c:pt idx="15204">
                  <c:v>2414.55078</c:v>
                </c:pt>
                <c:pt idx="15205">
                  <c:v>2414.55078</c:v>
                </c:pt>
                <c:pt idx="15206">
                  <c:v>2414.55078</c:v>
                </c:pt>
                <c:pt idx="15207">
                  <c:v>2414.55078</c:v>
                </c:pt>
                <c:pt idx="15208">
                  <c:v>2414.55078</c:v>
                </c:pt>
                <c:pt idx="15209">
                  <c:v>2414.55078</c:v>
                </c:pt>
                <c:pt idx="15210">
                  <c:v>2414.55078</c:v>
                </c:pt>
                <c:pt idx="15211">
                  <c:v>2414.55078</c:v>
                </c:pt>
                <c:pt idx="15212">
                  <c:v>2414.55078</c:v>
                </c:pt>
                <c:pt idx="15213">
                  <c:v>2414.55078</c:v>
                </c:pt>
                <c:pt idx="15214">
                  <c:v>2414.55078</c:v>
                </c:pt>
                <c:pt idx="15215">
                  <c:v>2414.55078</c:v>
                </c:pt>
                <c:pt idx="15216">
                  <c:v>2414.55078</c:v>
                </c:pt>
                <c:pt idx="15217">
                  <c:v>2414.55078</c:v>
                </c:pt>
                <c:pt idx="15218">
                  <c:v>2414.55078</c:v>
                </c:pt>
                <c:pt idx="15219">
                  <c:v>2414.55078</c:v>
                </c:pt>
                <c:pt idx="15220">
                  <c:v>2414.55078</c:v>
                </c:pt>
                <c:pt idx="15221">
                  <c:v>2414.55078</c:v>
                </c:pt>
                <c:pt idx="15222">
                  <c:v>2414.55078</c:v>
                </c:pt>
                <c:pt idx="15223">
                  <c:v>2414.55078</c:v>
                </c:pt>
                <c:pt idx="15224">
                  <c:v>2414.55078</c:v>
                </c:pt>
                <c:pt idx="15225">
                  <c:v>2414.55078</c:v>
                </c:pt>
                <c:pt idx="15226">
                  <c:v>2414.55078</c:v>
                </c:pt>
                <c:pt idx="15227">
                  <c:v>2414.55078</c:v>
                </c:pt>
                <c:pt idx="15228">
                  <c:v>2414.55078</c:v>
                </c:pt>
                <c:pt idx="15229">
                  <c:v>2414.55078</c:v>
                </c:pt>
                <c:pt idx="15230">
                  <c:v>2414.55078</c:v>
                </c:pt>
                <c:pt idx="15231">
                  <c:v>2414.55078</c:v>
                </c:pt>
                <c:pt idx="15232">
                  <c:v>2414.55078</c:v>
                </c:pt>
                <c:pt idx="15233">
                  <c:v>2414.55078</c:v>
                </c:pt>
                <c:pt idx="15234">
                  <c:v>2414.55078</c:v>
                </c:pt>
                <c:pt idx="15235">
                  <c:v>2414.55078</c:v>
                </c:pt>
                <c:pt idx="15236">
                  <c:v>2414.55078</c:v>
                </c:pt>
                <c:pt idx="15237">
                  <c:v>2414.55078</c:v>
                </c:pt>
                <c:pt idx="15238">
                  <c:v>2414.55078</c:v>
                </c:pt>
                <c:pt idx="15239">
                  <c:v>2414.55078</c:v>
                </c:pt>
                <c:pt idx="15240">
                  <c:v>2414.55078</c:v>
                </c:pt>
                <c:pt idx="15241">
                  <c:v>2414.55078</c:v>
                </c:pt>
                <c:pt idx="15242">
                  <c:v>2414.55078</c:v>
                </c:pt>
                <c:pt idx="15243">
                  <c:v>2414.55078</c:v>
                </c:pt>
                <c:pt idx="15244">
                  <c:v>2414.55078</c:v>
                </c:pt>
                <c:pt idx="15245">
                  <c:v>2414.55078</c:v>
                </c:pt>
                <c:pt idx="15246">
                  <c:v>2414.55078</c:v>
                </c:pt>
                <c:pt idx="15247">
                  <c:v>2414.55078</c:v>
                </c:pt>
                <c:pt idx="15248">
                  <c:v>2414.55078</c:v>
                </c:pt>
                <c:pt idx="15249">
                  <c:v>2414.55078</c:v>
                </c:pt>
                <c:pt idx="15250">
                  <c:v>2414.55078</c:v>
                </c:pt>
                <c:pt idx="15251">
                  <c:v>2414.55078</c:v>
                </c:pt>
                <c:pt idx="15252">
                  <c:v>2414.55078</c:v>
                </c:pt>
                <c:pt idx="15253">
                  <c:v>2414.55078</c:v>
                </c:pt>
                <c:pt idx="15254">
                  <c:v>2414.55078</c:v>
                </c:pt>
                <c:pt idx="15255">
                  <c:v>2414.55078</c:v>
                </c:pt>
                <c:pt idx="15256">
                  <c:v>2414.55078</c:v>
                </c:pt>
                <c:pt idx="15257">
                  <c:v>2414.55078</c:v>
                </c:pt>
                <c:pt idx="15258">
                  <c:v>2414.55078</c:v>
                </c:pt>
                <c:pt idx="15259">
                  <c:v>2414.55078</c:v>
                </c:pt>
                <c:pt idx="15260">
                  <c:v>2414.55078</c:v>
                </c:pt>
                <c:pt idx="15261">
                  <c:v>2414.55078</c:v>
                </c:pt>
                <c:pt idx="15262">
                  <c:v>2414.55078</c:v>
                </c:pt>
                <c:pt idx="15263">
                  <c:v>2414.55078</c:v>
                </c:pt>
                <c:pt idx="15264">
                  <c:v>2414.55078</c:v>
                </c:pt>
                <c:pt idx="15265">
                  <c:v>2414.55078</c:v>
                </c:pt>
                <c:pt idx="15266">
                  <c:v>2414.55078</c:v>
                </c:pt>
                <c:pt idx="15267">
                  <c:v>2414.55078</c:v>
                </c:pt>
                <c:pt idx="15268">
                  <c:v>2414.55078</c:v>
                </c:pt>
                <c:pt idx="15269">
                  <c:v>2414.55078</c:v>
                </c:pt>
                <c:pt idx="15270">
                  <c:v>2414.55078</c:v>
                </c:pt>
                <c:pt idx="15271">
                  <c:v>2414.55078</c:v>
                </c:pt>
                <c:pt idx="15272">
                  <c:v>2414.55078</c:v>
                </c:pt>
                <c:pt idx="15273">
                  <c:v>2414.55078</c:v>
                </c:pt>
                <c:pt idx="15274">
                  <c:v>2414.55078</c:v>
                </c:pt>
                <c:pt idx="15275">
                  <c:v>2414.55078</c:v>
                </c:pt>
                <c:pt idx="15276">
                  <c:v>2414.55078</c:v>
                </c:pt>
                <c:pt idx="15277">
                  <c:v>2414.55078</c:v>
                </c:pt>
                <c:pt idx="15278">
                  <c:v>2414.55078</c:v>
                </c:pt>
                <c:pt idx="15279">
                  <c:v>2414.55078</c:v>
                </c:pt>
                <c:pt idx="15280">
                  <c:v>2414.55078</c:v>
                </c:pt>
                <c:pt idx="15281">
                  <c:v>2414.55078</c:v>
                </c:pt>
                <c:pt idx="15282">
                  <c:v>2414.55078</c:v>
                </c:pt>
                <c:pt idx="15283">
                  <c:v>2414.55078</c:v>
                </c:pt>
                <c:pt idx="15284">
                  <c:v>2414.55078</c:v>
                </c:pt>
                <c:pt idx="15285">
                  <c:v>2414.55078</c:v>
                </c:pt>
                <c:pt idx="15286">
                  <c:v>2414.55078</c:v>
                </c:pt>
                <c:pt idx="15287">
                  <c:v>2414.55078</c:v>
                </c:pt>
                <c:pt idx="15288">
                  <c:v>2414.55078</c:v>
                </c:pt>
                <c:pt idx="15289">
                  <c:v>2414.55078</c:v>
                </c:pt>
                <c:pt idx="15290">
                  <c:v>2414.55078</c:v>
                </c:pt>
                <c:pt idx="15291">
                  <c:v>2414.55078</c:v>
                </c:pt>
                <c:pt idx="15292">
                  <c:v>2414.55078</c:v>
                </c:pt>
                <c:pt idx="15293">
                  <c:v>2414.55078</c:v>
                </c:pt>
                <c:pt idx="15294">
                  <c:v>2414.55078</c:v>
                </c:pt>
                <c:pt idx="15295">
                  <c:v>2414.55078</c:v>
                </c:pt>
                <c:pt idx="15296">
                  <c:v>2414.55078</c:v>
                </c:pt>
                <c:pt idx="15297">
                  <c:v>2414.55078</c:v>
                </c:pt>
                <c:pt idx="15298">
                  <c:v>2414.55078</c:v>
                </c:pt>
                <c:pt idx="15299">
                  <c:v>2414.55078</c:v>
                </c:pt>
                <c:pt idx="15300">
                  <c:v>2414.55078</c:v>
                </c:pt>
                <c:pt idx="15301">
                  <c:v>2414.55078</c:v>
                </c:pt>
                <c:pt idx="15302">
                  <c:v>2414.55078</c:v>
                </c:pt>
                <c:pt idx="15303">
                  <c:v>2414.55078</c:v>
                </c:pt>
                <c:pt idx="15304">
                  <c:v>2414.55078</c:v>
                </c:pt>
                <c:pt idx="15305">
                  <c:v>2414.55078</c:v>
                </c:pt>
                <c:pt idx="15306">
                  <c:v>2414.55078</c:v>
                </c:pt>
                <c:pt idx="15307">
                  <c:v>2414.55078</c:v>
                </c:pt>
                <c:pt idx="15308">
                  <c:v>2414.55078</c:v>
                </c:pt>
                <c:pt idx="15309">
                  <c:v>2414.55078</c:v>
                </c:pt>
                <c:pt idx="15310">
                  <c:v>2414.55078</c:v>
                </c:pt>
                <c:pt idx="15311">
                  <c:v>2414.55078</c:v>
                </c:pt>
                <c:pt idx="15312">
                  <c:v>2414.55078</c:v>
                </c:pt>
                <c:pt idx="15313">
                  <c:v>2414.55078</c:v>
                </c:pt>
                <c:pt idx="15314">
                  <c:v>2414.55078</c:v>
                </c:pt>
                <c:pt idx="15315">
                  <c:v>2414.55078</c:v>
                </c:pt>
                <c:pt idx="15316">
                  <c:v>2414.55078</c:v>
                </c:pt>
                <c:pt idx="15317">
                  <c:v>2414.55078</c:v>
                </c:pt>
                <c:pt idx="15318">
                  <c:v>2414.55078</c:v>
                </c:pt>
                <c:pt idx="15319">
                  <c:v>2414.55078</c:v>
                </c:pt>
                <c:pt idx="15320">
                  <c:v>2414.55078</c:v>
                </c:pt>
                <c:pt idx="15321">
                  <c:v>2414.55078</c:v>
                </c:pt>
                <c:pt idx="15322">
                  <c:v>2414.55078</c:v>
                </c:pt>
                <c:pt idx="15323">
                  <c:v>2414.55078</c:v>
                </c:pt>
                <c:pt idx="15324">
                  <c:v>2414.55078</c:v>
                </c:pt>
                <c:pt idx="15325">
                  <c:v>2414.55078</c:v>
                </c:pt>
                <c:pt idx="15326">
                  <c:v>2414.55078</c:v>
                </c:pt>
                <c:pt idx="15327">
                  <c:v>2414.55078</c:v>
                </c:pt>
                <c:pt idx="15328">
                  <c:v>2414.55078</c:v>
                </c:pt>
                <c:pt idx="15329">
                  <c:v>2414.55078</c:v>
                </c:pt>
                <c:pt idx="15330">
                  <c:v>2414.55078</c:v>
                </c:pt>
                <c:pt idx="15331">
                  <c:v>2414.55078</c:v>
                </c:pt>
                <c:pt idx="15332">
                  <c:v>2414.55078</c:v>
                </c:pt>
                <c:pt idx="15333">
                  <c:v>2414.55078</c:v>
                </c:pt>
                <c:pt idx="15334">
                  <c:v>2414.55078</c:v>
                </c:pt>
                <c:pt idx="15335">
                  <c:v>2414.55078</c:v>
                </c:pt>
                <c:pt idx="15336">
                  <c:v>2414.55078</c:v>
                </c:pt>
                <c:pt idx="15337">
                  <c:v>2414.55078</c:v>
                </c:pt>
                <c:pt idx="15338">
                  <c:v>2414.55078</c:v>
                </c:pt>
                <c:pt idx="15339">
                  <c:v>2414.55078</c:v>
                </c:pt>
                <c:pt idx="15340">
                  <c:v>2414.55078</c:v>
                </c:pt>
                <c:pt idx="15341">
                  <c:v>2414.55078</c:v>
                </c:pt>
                <c:pt idx="15342">
                  <c:v>2414.55078</c:v>
                </c:pt>
                <c:pt idx="15343">
                  <c:v>2414.55078</c:v>
                </c:pt>
                <c:pt idx="15344">
                  <c:v>2414.55078</c:v>
                </c:pt>
                <c:pt idx="15345">
                  <c:v>2414.55078</c:v>
                </c:pt>
                <c:pt idx="15346">
                  <c:v>2414.55078</c:v>
                </c:pt>
                <c:pt idx="15347">
                  <c:v>2414.55078</c:v>
                </c:pt>
                <c:pt idx="15348">
                  <c:v>2414.55078</c:v>
                </c:pt>
                <c:pt idx="15349">
                  <c:v>2414.55078</c:v>
                </c:pt>
                <c:pt idx="15350">
                  <c:v>2414.55078</c:v>
                </c:pt>
                <c:pt idx="15351">
                  <c:v>2414.55078</c:v>
                </c:pt>
                <c:pt idx="15352">
                  <c:v>2414.55078</c:v>
                </c:pt>
                <c:pt idx="15353">
                  <c:v>2414.55078</c:v>
                </c:pt>
                <c:pt idx="15354">
                  <c:v>2414.55078</c:v>
                </c:pt>
                <c:pt idx="15355">
                  <c:v>2414.55078</c:v>
                </c:pt>
                <c:pt idx="15356">
                  <c:v>2414.55078</c:v>
                </c:pt>
                <c:pt idx="15357">
                  <c:v>2414.55078</c:v>
                </c:pt>
                <c:pt idx="15358">
                  <c:v>2414.55078</c:v>
                </c:pt>
                <c:pt idx="15359">
                  <c:v>2414.55078</c:v>
                </c:pt>
                <c:pt idx="15360">
                  <c:v>2414.55078</c:v>
                </c:pt>
                <c:pt idx="15361">
                  <c:v>2414.55078</c:v>
                </c:pt>
                <c:pt idx="15362">
                  <c:v>2414.55078</c:v>
                </c:pt>
                <c:pt idx="15363">
                  <c:v>2414.55078</c:v>
                </c:pt>
                <c:pt idx="15364">
                  <c:v>2414.55078</c:v>
                </c:pt>
                <c:pt idx="15365">
                  <c:v>2414.55078</c:v>
                </c:pt>
                <c:pt idx="15366">
                  <c:v>2414.55078</c:v>
                </c:pt>
                <c:pt idx="15367">
                  <c:v>2414.55078</c:v>
                </c:pt>
                <c:pt idx="15368">
                  <c:v>2414.55078</c:v>
                </c:pt>
                <c:pt idx="15369">
                  <c:v>2414.55078</c:v>
                </c:pt>
                <c:pt idx="15370">
                  <c:v>2414.55078</c:v>
                </c:pt>
                <c:pt idx="15371">
                  <c:v>2414.55078</c:v>
                </c:pt>
                <c:pt idx="15372">
                  <c:v>2414.55078</c:v>
                </c:pt>
                <c:pt idx="15373">
                  <c:v>2414.55078</c:v>
                </c:pt>
                <c:pt idx="15374">
                  <c:v>2414.55078</c:v>
                </c:pt>
                <c:pt idx="15375">
                  <c:v>2414.55078</c:v>
                </c:pt>
                <c:pt idx="15376">
                  <c:v>2414.55078</c:v>
                </c:pt>
                <c:pt idx="15377">
                  <c:v>2414.55078</c:v>
                </c:pt>
                <c:pt idx="15378">
                  <c:v>2414.55078</c:v>
                </c:pt>
                <c:pt idx="15379">
                  <c:v>2414.55078</c:v>
                </c:pt>
                <c:pt idx="15380">
                  <c:v>2414.55078</c:v>
                </c:pt>
                <c:pt idx="15381">
                  <c:v>2414.55078</c:v>
                </c:pt>
                <c:pt idx="15382">
                  <c:v>2414.55078</c:v>
                </c:pt>
                <c:pt idx="15383">
                  <c:v>2414.55078</c:v>
                </c:pt>
                <c:pt idx="15384">
                  <c:v>2414.55078</c:v>
                </c:pt>
                <c:pt idx="15385">
                  <c:v>2414.55078</c:v>
                </c:pt>
                <c:pt idx="15386">
                  <c:v>2414.55078</c:v>
                </c:pt>
                <c:pt idx="15387">
                  <c:v>2414.55078</c:v>
                </c:pt>
                <c:pt idx="15388">
                  <c:v>2414.55078</c:v>
                </c:pt>
                <c:pt idx="15389">
                  <c:v>2414.55078</c:v>
                </c:pt>
                <c:pt idx="15390">
                  <c:v>2414.55078</c:v>
                </c:pt>
                <c:pt idx="15391">
                  <c:v>2414.55078</c:v>
                </c:pt>
                <c:pt idx="15392">
                  <c:v>2414.55078</c:v>
                </c:pt>
                <c:pt idx="15393">
                  <c:v>2414.55078</c:v>
                </c:pt>
                <c:pt idx="15394">
                  <c:v>2414.55078</c:v>
                </c:pt>
                <c:pt idx="15395">
                  <c:v>2414.55078</c:v>
                </c:pt>
                <c:pt idx="15396">
                  <c:v>2414.55078</c:v>
                </c:pt>
                <c:pt idx="15397">
                  <c:v>2414.55078</c:v>
                </c:pt>
                <c:pt idx="15398">
                  <c:v>2414.55078</c:v>
                </c:pt>
                <c:pt idx="15399">
                  <c:v>2414.55078</c:v>
                </c:pt>
                <c:pt idx="15400">
                  <c:v>2414.55078</c:v>
                </c:pt>
                <c:pt idx="15401">
                  <c:v>2414.55078</c:v>
                </c:pt>
                <c:pt idx="15402">
                  <c:v>2414.55078</c:v>
                </c:pt>
                <c:pt idx="15403">
                  <c:v>2414.55078</c:v>
                </c:pt>
                <c:pt idx="15404">
                  <c:v>2414.55078</c:v>
                </c:pt>
                <c:pt idx="15405">
                  <c:v>2414.55078</c:v>
                </c:pt>
                <c:pt idx="15406">
                  <c:v>2414.55078</c:v>
                </c:pt>
                <c:pt idx="15407">
                  <c:v>2414.55078</c:v>
                </c:pt>
                <c:pt idx="15408">
                  <c:v>2414.55078</c:v>
                </c:pt>
                <c:pt idx="15409">
                  <c:v>2414.55078</c:v>
                </c:pt>
                <c:pt idx="15410">
                  <c:v>2414.55078</c:v>
                </c:pt>
                <c:pt idx="15411">
                  <c:v>2414.55078</c:v>
                </c:pt>
                <c:pt idx="15412">
                  <c:v>2414.55078</c:v>
                </c:pt>
                <c:pt idx="15413">
                  <c:v>2414.55078</c:v>
                </c:pt>
                <c:pt idx="15414">
                  <c:v>2414.55078</c:v>
                </c:pt>
                <c:pt idx="15415">
                  <c:v>2414.55078</c:v>
                </c:pt>
                <c:pt idx="15416">
                  <c:v>2414.55078</c:v>
                </c:pt>
                <c:pt idx="15417">
                  <c:v>2414.55078</c:v>
                </c:pt>
                <c:pt idx="15418">
                  <c:v>2414.55078</c:v>
                </c:pt>
                <c:pt idx="15419">
                  <c:v>2414.55078</c:v>
                </c:pt>
                <c:pt idx="15420">
                  <c:v>2414.55078</c:v>
                </c:pt>
                <c:pt idx="15421">
                  <c:v>2414.55078</c:v>
                </c:pt>
                <c:pt idx="15422">
                  <c:v>2414.55078</c:v>
                </c:pt>
                <c:pt idx="15423">
                  <c:v>2414.55078</c:v>
                </c:pt>
                <c:pt idx="15424">
                  <c:v>2414.55078</c:v>
                </c:pt>
                <c:pt idx="15425">
                  <c:v>2414.55078</c:v>
                </c:pt>
                <c:pt idx="15426">
                  <c:v>2414.55078</c:v>
                </c:pt>
                <c:pt idx="15427">
                  <c:v>2414.55078</c:v>
                </c:pt>
                <c:pt idx="15428">
                  <c:v>2414.55078</c:v>
                </c:pt>
                <c:pt idx="15429">
                  <c:v>2414.55078</c:v>
                </c:pt>
                <c:pt idx="15430">
                  <c:v>2414.55078</c:v>
                </c:pt>
                <c:pt idx="15431">
                  <c:v>2414.55078</c:v>
                </c:pt>
                <c:pt idx="15432">
                  <c:v>2414.55078</c:v>
                </c:pt>
                <c:pt idx="15433">
                  <c:v>2414.55078</c:v>
                </c:pt>
                <c:pt idx="15434">
                  <c:v>2414.55078</c:v>
                </c:pt>
                <c:pt idx="15435">
                  <c:v>2414.55078</c:v>
                </c:pt>
                <c:pt idx="15436">
                  <c:v>2414.55078</c:v>
                </c:pt>
                <c:pt idx="15437">
                  <c:v>2414.55078</c:v>
                </c:pt>
                <c:pt idx="15438">
                  <c:v>2414.55078</c:v>
                </c:pt>
                <c:pt idx="15439">
                  <c:v>2414.55078</c:v>
                </c:pt>
                <c:pt idx="15440">
                  <c:v>2414.55078</c:v>
                </c:pt>
                <c:pt idx="15441">
                  <c:v>2414.55078</c:v>
                </c:pt>
                <c:pt idx="15442">
                  <c:v>2414.55078</c:v>
                </c:pt>
                <c:pt idx="15443">
                  <c:v>2414.55078</c:v>
                </c:pt>
                <c:pt idx="15444">
                  <c:v>2414.55078</c:v>
                </c:pt>
                <c:pt idx="15445">
                  <c:v>2414.55078</c:v>
                </c:pt>
                <c:pt idx="15446">
                  <c:v>2414.55078</c:v>
                </c:pt>
                <c:pt idx="15447">
                  <c:v>2414.55078</c:v>
                </c:pt>
                <c:pt idx="15448">
                  <c:v>2414.55078</c:v>
                </c:pt>
                <c:pt idx="15449">
                  <c:v>2414.55078</c:v>
                </c:pt>
                <c:pt idx="15450">
                  <c:v>2414.55078</c:v>
                </c:pt>
                <c:pt idx="15451">
                  <c:v>2414.55078</c:v>
                </c:pt>
                <c:pt idx="15452">
                  <c:v>2414.55078</c:v>
                </c:pt>
                <c:pt idx="15453">
                  <c:v>2414.55078</c:v>
                </c:pt>
                <c:pt idx="15454">
                  <c:v>2414.55078</c:v>
                </c:pt>
                <c:pt idx="15455">
                  <c:v>2414.55078</c:v>
                </c:pt>
                <c:pt idx="15456">
                  <c:v>2414.55078</c:v>
                </c:pt>
                <c:pt idx="15457">
                  <c:v>2414.55078</c:v>
                </c:pt>
                <c:pt idx="15458">
                  <c:v>2414.55078</c:v>
                </c:pt>
                <c:pt idx="15459">
                  <c:v>2414.55078</c:v>
                </c:pt>
                <c:pt idx="15460">
                  <c:v>2414.55078</c:v>
                </c:pt>
                <c:pt idx="15461">
                  <c:v>2414.55078</c:v>
                </c:pt>
                <c:pt idx="15462">
                  <c:v>2414.55078</c:v>
                </c:pt>
                <c:pt idx="15463">
                  <c:v>2414.55078</c:v>
                </c:pt>
                <c:pt idx="15464">
                  <c:v>2414.55078</c:v>
                </c:pt>
                <c:pt idx="15465">
                  <c:v>2414.55078</c:v>
                </c:pt>
                <c:pt idx="15466">
                  <c:v>2414.55078</c:v>
                </c:pt>
                <c:pt idx="15467">
                  <c:v>2414.55078</c:v>
                </c:pt>
                <c:pt idx="15468">
                  <c:v>2414.55078</c:v>
                </c:pt>
                <c:pt idx="15469">
                  <c:v>2414.55078</c:v>
                </c:pt>
                <c:pt idx="15470">
                  <c:v>2414.55078</c:v>
                </c:pt>
                <c:pt idx="15471">
                  <c:v>2414.55078</c:v>
                </c:pt>
                <c:pt idx="15472">
                  <c:v>2414.55078</c:v>
                </c:pt>
                <c:pt idx="15473">
                  <c:v>2414.55078</c:v>
                </c:pt>
                <c:pt idx="15474">
                  <c:v>2414.55078</c:v>
                </c:pt>
                <c:pt idx="15475">
                  <c:v>2414.55078</c:v>
                </c:pt>
                <c:pt idx="15476">
                  <c:v>2414.55078</c:v>
                </c:pt>
                <c:pt idx="15477">
                  <c:v>2414.55078</c:v>
                </c:pt>
                <c:pt idx="15478">
                  <c:v>2414.55078</c:v>
                </c:pt>
                <c:pt idx="15479">
                  <c:v>2414.55078</c:v>
                </c:pt>
                <c:pt idx="15480">
                  <c:v>2414.55078</c:v>
                </c:pt>
                <c:pt idx="15481">
                  <c:v>2414.55078</c:v>
                </c:pt>
                <c:pt idx="15482">
                  <c:v>2414.55078</c:v>
                </c:pt>
                <c:pt idx="15483">
                  <c:v>2414.55078</c:v>
                </c:pt>
                <c:pt idx="15484">
                  <c:v>2414.55078</c:v>
                </c:pt>
                <c:pt idx="15485">
                  <c:v>2414.55078</c:v>
                </c:pt>
                <c:pt idx="15486">
                  <c:v>2414.55078</c:v>
                </c:pt>
                <c:pt idx="15487">
                  <c:v>2414.55078</c:v>
                </c:pt>
                <c:pt idx="15488">
                  <c:v>2414.55078</c:v>
                </c:pt>
                <c:pt idx="15489">
                  <c:v>2414.55078</c:v>
                </c:pt>
                <c:pt idx="15490">
                  <c:v>2414.55078</c:v>
                </c:pt>
                <c:pt idx="15491">
                  <c:v>2414.55078</c:v>
                </c:pt>
                <c:pt idx="15492">
                  <c:v>2414.55078</c:v>
                </c:pt>
                <c:pt idx="15493">
                  <c:v>2414.55078</c:v>
                </c:pt>
                <c:pt idx="15494">
                  <c:v>2414.55078</c:v>
                </c:pt>
                <c:pt idx="15495">
                  <c:v>2414.55078</c:v>
                </c:pt>
                <c:pt idx="15496">
                  <c:v>2414.55078</c:v>
                </c:pt>
                <c:pt idx="15497">
                  <c:v>2414.55078</c:v>
                </c:pt>
                <c:pt idx="15498">
                  <c:v>2414.55078</c:v>
                </c:pt>
                <c:pt idx="15499">
                  <c:v>2414.55078</c:v>
                </c:pt>
                <c:pt idx="15500">
                  <c:v>2414.55078</c:v>
                </c:pt>
                <c:pt idx="15501">
                  <c:v>2414.55078</c:v>
                </c:pt>
                <c:pt idx="15502">
                  <c:v>2414.55078</c:v>
                </c:pt>
                <c:pt idx="15503">
                  <c:v>2414.55078</c:v>
                </c:pt>
                <c:pt idx="15504">
                  <c:v>2414.55078</c:v>
                </c:pt>
                <c:pt idx="15505">
                  <c:v>2414.55078</c:v>
                </c:pt>
                <c:pt idx="15506">
                  <c:v>2414.55078</c:v>
                </c:pt>
                <c:pt idx="15507">
                  <c:v>2414.55078</c:v>
                </c:pt>
                <c:pt idx="15508">
                  <c:v>2414.55078</c:v>
                </c:pt>
                <c:pt idx="15509">
                  <c:v>2414.55078</c:v>
                </c:pt>
                <c:pt idx="15510">
                  <c:v>2414.55078</c:v>
                </c:pt>
                <c:pt idx="15511">
                  <c:v>2414.55078</c:v>
                </c:pt>
                <c:pt idx="15512">
                  <c:v>2414.55078</c:v>
                </c:pt>
                <c:pt idx="15513">
                  <c:v>2414.55078</c:v>
                </c:pt>
                <c:pt idx="15514">
                  <c:v>2414.55078</c:v>
                </c:pt>
                <c:pt idx="15515">
                  <c:v>2414.55078</c:v>
                </c:pt>
                <c:pt idx="15516">
                  <c:v>2414.55078</c:v>
                </c:pt>
                <c:pt idx="15517">
                  <c:v>2414.55078</c:v>
                </c:pt>
                <c:pt idx="15518">
                  <c:v>2414.55078</c:v>
                </c:pt>
                <c:pt idx="15519">
                  <c:v>2414.55078</c:v>
                </c:pt>
                <c:pt idx="15520">
                  <c:v>2414.55078</c:v>
                </c:pt>
                <c:pt idx="15521">
                  <c:v>2414.55078</c:v>
                </c:pt>
                <c:pt idx="15522">
                  <c:v>2414.55078</c:v>
                </c:pt>
                <c:pt idx="15523">
                  <c:v>2414.55078</c:v>
                </c:pt>
                <c:pt idx="15524">
                  <c:v>2414.55078</c:v>
                </c:pt>
                <c:pt idx="15525">
                  <c:v>2414.55078</c:v>
                </c:pt>
                <c:pt idx="15526">
                  <c:v>2414.55078</c:v>
                </c:pt>
                <c:pt idx="15527">
                  <c:v>2414.55078</c:v>
                </c:pt>
                <c:pt idx="15528">
                  <c:v>2414.55078</c:v>
                </c:pt>
                <c:pt idx="15529">
                  <c:v>2414.55078</c:v>
                </c:pt>
                <c:pt idx="15530">
                  <c:v>2414.55078</c:v>
                </c:pt>
                <c:pt idx="15531">
                  <c:v>2412.1093799999999</c:v>
                </c:pt>
                <c:pt idx="15532">
                  <c:v>2414.55078</c:v>
                </c:pt>
                <c:pt idx="15533">
                  <c:v>2414.55078</c:v>
                </c:pt>
                <c:pt idx="15534">
                  <c:v>2414.55078</c:v>
                </c:pt>
                <c:pt idx="15535">
                  <c:v>2414.55078</c:v>
                </c:pt>
                <c:pt idx="15536">
                  <c:v>2414.55078</c:v>
                </c:pt>
                <c:pt idx="15537">
                  <c:v>2414.55078</c:v>
                </c:pt>
                <c:pt idx="15538">
                  <c:v>2414.55078</c:v>
                </c:pt>
                <c:pt idx="15539">
                  <c:v>2414.55078</c:v>
                </c:pt>
                <c:pt idx="15540">
                  <c:v>2414.55078</c:v>
                </c:pt>
                <c:pt idx="15541">
                  <c:v>2414.55078</c:v>
                </c:pt>
                <c:pt idx="15542">
                  <c:v>2414.55078</c:v>
                </c:pt>
                <c:pt idx="15543">
                  <c:v>2414.55078</c:v>
                </c:pt>
                <c:pt idx="15544">
                  <c:v>2414.55078</c:v>
                </c:pt>
                <c:pt idx="15545">
                  <c:v>2414.55078</c:v>
                </c:pt>
                <c:pt idx="15546">
                  <c:v>2414.55078</c:v>
                </c:pt>
                <c:pt idx="15547">
                  <c:v>2414.55078</c:v>
                </c:pt>
                <c:pt idx="15548">
                  <c:v>2414.55078</c:v>
                </c:pt>
                <c:pt idx="15549">
                  <c:v>2414.55078</c:v>
                </c:pt>
                <c:pt idx="15550">
                  <c:v>2414.55078</c:v>
                </c:pt>
                <c:pt idx="15551">
                  <c:v>2414.55078</c:v>
                </c:pt>
                <c:pt idx="15552">
                  <c:v>2414.55078</c:v>
                </c:pt>
                <c:pt idx="15553">
                  <c:v>2414.55078</c:v>
                </c:pt>
                <c:pt idx="15554">
                  <c:v>2414.55078</c:v>
                </c:pt>
                <c:pt idx="15555">
                  <c:v>2414.55078</c:v>
                </c:pt>
                <c:pt idx="15556">
                  <c:v>2414.55078</c:v>
                </c:pt>
                <c:pt idx="15557">
                  <c:v>2414.55078</c:v>
                </c:pt>
                <c:pt idx="15558">
                  <c:v>2414.55078</c:v>
                </c:pt>
                <c:pt idx="15559">
                  <c:v>2414.55078</c:v>
                </c:pt>
                <c:pt idx="15560">
                  <c:v>2414.55078</c:v>
                </c:pt>
                <c:pt idx="15561">
                  <c:v>2414.55078</c:v>
                </c:pt>
                <c:pt idx="15562">
                  <c:v>2414.55078</c:v>
                </c:pt>
                <c:pt idx="15563">
                  <c:v>2414.55078</c:v>
                </c:pt>
                <c:pt idx="15564">
                  <c:v>2414.55078</c:v>
                </c:pt>
                <c:pt idx="15565">
                  <c:v>2414.55078</c:v>
                </c:pt>
                <c:pt idx="15566">
                  <c:v>2414.55078</c:v>
                </c:pt>
                <c:pt idx="15567">
                  <c:v>2414.55078</c:v>
                </c:pt>
                <c:pt idx="15568">
                  <c:v>2414.55078</c:v>
                </c:pt>
                <c:pt idx="15569">
                  <c:v>2414.55078</c:v>
                </c:pt>
                <c:pt idx="15570">
                  <c:v>2414.55078</c:v>
                </c:pt>
                <c:pt idx="15571">
                  <c:v>2414.55078</c:v>
                </c:pt>
                <c:pt idx="15572">
                  <c:v>2414.55078</c:v>
                </c:pt>
                <c:pt idx="15573">
                  <c:v>2414.55078</c:v>
                </c:pt>
                <c:pt idx="15574">
                  <c:v>2414.55078</c:v>
                </c:pt>
                <c:pt idx="15575">
                  <c:v>2414.55078</c:v>
                </c:pt>
                <c:pt idx="15576">
                  <c:v>2414.55078</c:v>
                </c:pt>
                <c:pt idx="15577">
                  <c:v>2414.55078</c:v>
                </c:pt>
                <c:pt idx="15578">
                  <c:v>2414.55078</c:v>
                </c:pt>
                <c:pt idx="15579">
                  <c:v>2414.55078</c:v>
                </c:pt>
                <c:pt idx="15580">
                  <c:v>2414.55078</c:v>
                </c:pt>
                <c:pt idx="15581">
                  <c:v>2414.55078</c:v>
                </c:pt>
                <c:pt idx="15582">
                  <c:v>2414.55078</c:v>
                </c:pt>
                <c:pt idx="15583">
                  <c:v>2414.55078</c:v>
                </c:pt>
                <c:pt idx="15584">
                  <c:v>2414.55078</c:v>
                </c:pt>
                <c:pt idx="15585">
                  <c:v>2414.55078</c:v>
                </c:pt>
                <c:pt idx="15586">
                  <c:v>2414.55078</c:v>
                </c:pt>
                <c:pt idx="15587">
                  <c:v>2414.55078</c:v>
                </c:pt>
                <c:pt idx="15588">
                  <c:v>2414.55078</c:v>
                </c:pt>
                <c:pt idx="15589">
                  <c:v>2414.55078</c:v>
                </c:pt>
                <c:pt idx="15590">
                  <c:v>2414.55078</c:v>
                </c:pt>
                <c:pt idx="15591">
                  <c:v>2414.55078</c:v>
                </c:pt>
                <c:pt idx="15592">
                  <c:v>2414.55078</c:v>
                </c:pt>
                <c:pt idx="15593">
                  <c:v>2414.55078</c:v>
                </c:pt>
                <c:pt idx="15594">
                  <c:v>2414.55078</c:v>
                </c:pt>
                <c:pt idx="15595">
                  <c:v>2414.55078</c:v>
                </c:pt>
                <c:pt idx="15596">
                  <c:v>2414.55078</c:v>
                </c:pt>
                <c:pt idx="15597">
                  <c:v>2414.55078</c:v>
                </c:pt>
                <c:pt idx="15598">
                  <c:v>2414.55078</c:v>
                </c:pt>
                <c:pt idx="15599">
                  <c:v>2414.55078</c:v>
                </c:pt>
                <c:pt idx="15600">
                  <c:v>2414.55078</c:v>
                </c:pt>
                <c:pt idx="15601">
                  <c:v>2414.55078</c:v>
                </c:pt>
                <c:pt idx="15602">
                  <c:v>2414.55078</c:v>
                </c:pt>
                <c:pt idx="15603">
                  <c:v>2414.55078</c:v>
                </c:pt>
                <c:pt idx="15604">
                  <c:v>2414.55078</c:v>
                </c:pt>
                <c:pt idx="15605">
                  <c:v>2414.55078</c:v>
                </c:pt>
                <c:pt idx="15606">
                  <c:v>2414.55078</c:v>
                </c:pt>
                <c:pt idx="15607">
                  <c:v>2414.55078</c:v>
                </c:pt>
                <c:pt idx="15608">
                  <c:v>2414.55078</c:v>
                </c:pt>
                <c:pt idx="15609">
                  <c:v>2414.55078</c:v>
                </c:pt>
                <c:pt idx="15610">
                  <c:v>2414.55078</c:v>
                </c:pt>
                <c:pt idx="15611">
                  <c:v>2414.55078</c:v>
                </c:pt>
                <c:pt idx="15612">
                  <c:v>2414.55078</c:v>
                </c:pt>
                <c:pt idx="15613">
                  <c:v>2414.55078</c:v>
                </c:pt>
                <c:pt idx="15614">
                  <c:v>2414.55078</c:v>
                </c:pt>
                <c:pt idx="15615">
                  <c:v>2414.55078</c:v>
                </c:pt>
                <c:pt idx="15616">
                  <c:v>2414.55078</c:v>
                </c:pt>
                <c:pt idx="15617">
                  <c:v>2414.55078</c:v>
                </c:pt>
                <c:pt idx="15618">
                  <c:v>2414.55078</c:v>
                </c:pt>
                <c:pt idx="15619">
                  <c:v>2414.55078</c:v>
                </c:pt>
                <c:pt idx="15620">
                  <c:v>2414.55078</c:v>
                </c:pt>
                <c:pt idx="15621">
                  <c:v>2414.55078</c:v>
                </c:pt>
                <c:pt idx="15622">
                  <c:v>2414.55078</c:v>
                </c:pt>
                <c:pt idx="15623">
                  <c:v>2414.55078</c:v>
                </c:pt>
                <c:pt idx="15624">
                  <c:v>2414.55078</c:v>
                </c:pt>
                <c:pt idx="15625">
                  <c:v>2414.55078</c:v>
                </c:pt>
                <c:pt idx="15626">
                  <c:v>2414.55078</c:v>
                </c:pt>
                <c:pt idx="15627">
                  <c:v>2414.55078</c:v>
                </c:pt>
                <c:pt idx="15628">
                  <c:v>2414.55078</c:v>
                </c:pt>
                <c:pt idx="15629">
                  <c:v>2414.55078</c:v>
                </c:pt>
                <c:pt idx="15630">
                  <c:v>2414.55078</c:v>
                </c:pt>
                <c:pt idx="15631">
                  <c:v>2414.55078</c:v>
                </c:pt>
                <c:pt idx="15632">
                  <c:v>2414.55078</c:v>
                </c:pt>
                <c:pt idx="15633">
                  <c:v>2414.55078</c:v>
                </c:pt>
                <c:pt idx="15634">
                  <c:v>2414.55078</c:v>
                </c:pt>
                <c:pt idx="15635">
                  <c:v>2414.55078</c:v>
                </c:pt>
                <c:pt idx="15636">
                  <c:v>2414.55078</c:v>
                </c:pt>
                <c:pt idx="15637">
                  <c:v>2414.55078</c:v>
                </c:pt>
                <c:pt idx="15638">
                  <c:v>2414.55078</c:v>
                </c:pt>
                <c:pt idx="15639">
                  <c:v>2414.55078</c:v>
                </c:pt>
                <c:pt idx="15640">
                  <c:v>2414.55078</c:v>
                </c:pt>
                <c:pt idx="15641">
                  <c:v>2414.55078</c:v>
                </c:pt>
                <c:pt idx="15642">
                  <c:v>2414.55078</c:v>
                </c:pt>
                <c:pt idx="15643">
                  <c:v>2414.55078</c:v>
                </c:pt>
                <c:pt idx="15644">
                  <c:v>2414.55078</c:v>
                </c:pt>
                <c:pt idx="15645">
                  <c:v>2414.55078</c:v>
                </c:pt>
                <c:pt idx="15646">
                  <c:v>2414.55078</c:v>
                </c:pt>
                <c:pt idx="15647">
                  <c:v>2414.55078</c:v>
                </c:pt>
                <c:pt idx="15648">
                  <c:v>2414.55078</c:v>
                </c:pt>
                <c:pt idx="15649">
                  <c:v>2414.55078</c:v>
                </c:pt>
                <c:pt idx="15650">
                  <c:v>2414.55078</c:v>
                </c:pt>
                <c:pt idx="15651">
                  <c:v>2414.55078</c:v>
                </c:pt>
                <c:pt idx="15652">
                  <c:v>2414.55078</c:v>
                </c:pt>
                <c:pt idx="15653">
                  <c:v>2414.55078</c:v>
                </c:pt>
                <c:pt idx="15654">
                  <c:v>2414.55078</c:v>
                </c:pt>
                <c:pt idx="15655">
                  <c:v>2414.55078</c:v>
                </c:pt>
                <c:pt idx="15656">
                  <c:v>2414.55078</c:v>
                </c:pt>
                <c:pt idx="15657">
                  <c:v>2414.55078</c:v>
                </c:pt>
                <c:pt idx="15658">
                  <c:v>2414.55078</c:v>
                </c:pt>
                <c:pt idx="15659">
                  <c:v>2414.55078</c:v>
                </c:pt>
                <c:pt idx="15660">
                  <c:v>2414.55078</c:v>
                </c:pt>
                <c:pt idx="15661">
                  <c:v>2414.55078</c:v>
                </c:pt>
                <c:pt idx="15662">
                  <c:v>2414.55078</c:v>
                </c:pt>
                <c:pt idx="15663">
                  <c:v>2414.55078</c:v>
                </c:pt>
                <c:pt idx="15664">
                  <c:v>2414.55078</c:v>
                </c:pt>
                <c:pt idx="15665">
                  <c:v>2414.55078</c:v>
                </c:pt>
                <c:pt idx="15666">
                  <c:v>2414.55078</c:v>
                </c:pt>
                <c:pt idx="15667">
                  <c:v>2414.55078</c:v>
                </c:pt>
                <c:pt idx="15668">
                  <c:v>2414.55078</c:v>
                </c:pt>
                <c:pt idx="15669">
                  <c:v>2414.55078</c:v>
                </c:pt>
                <c:pt idx="15670">
                  <c:v>2414.55078</c:v>
                </c:pt>
                <c:pt idx="15671">
                  <c:v>2414.55078</c:v>
                </c:pt>
                <c:pt idx="15672">
                  <c:v>2414.55078</c:v>
                </c:pt>
                <c:pt idx="15673">
                  <c:v>2414.55078</c:v>
                </c:pt>
                <c:pt idx="15674">
                  <c:v>2414.55078</c:v>
                </c:pt>
                <c:pt idx="15675">
                  <c:v>2414.55078</c:v>
                </c:pt>
                <c:pt idx="15676">
                  <c:v>2414.55078</c:v>
                </c:pt>
                <c:pt idx="15677">
                  <c:v>2414.55078</c:v>
                </c:pt>
                <c:pt idx="15678">
                  <c:v>2414.55078</c:v>
                </c:pt>
                <c:pt idx="15679">
                  <c:v>2414.55078</c:v>
                </c:pt>
                <c:pt idx="15680">
                  <c:v>2414.55078</c:v>
                </c:pt>
                <c:pt idx="15681">
                  <c:v>2414.55078</c:v>
                </c:pt>
                <c:pt idx="15682">
                  <c:v>2414.55078</c:v>
                </c:pt>
                <c:pt idx="15683">
                  <c:v>2414.55078</c:v>
                </c:pt>
                <c:pt idx="15684">
                  <c:v>2414.55078</c:v>
                </c:pt>
                <c:pt idx="15685">
                  <c:v>2414.55078</c:v>
                </c:pt>
                <c:pt idx="15686">
                  <c:v>2414.55078</c:v>
                </c:pt>
                <c:pt idx="15687">
                  <c:v>2414.55078</c:v>
                </c:pt>
                <c:pt idx="15688">
                  <c:v>2414.55078</c:v>
                </c:pt>
                <c:pt idx="15689">
                  <c:v>2414.55078</c:v>
                </c:pt>
                <c:pt idx="15690">
                  <c:v>2414.55078</c:v>
                </c:pt>
                <c:pt idx="15691">
                  <c:v>2414.55078</c:v>
                </c:pt>
                <c:pt idx="15692">
                  <c:v>2414.55078</c:v>
                </c:pt>
                <c:pt idx="15693">
                  <c:v>2414.55078</c:v>
                </c:pt>
                <c:pt idx="15694">
                  <c:v>2414.55078</c:v>
                </c:pt>
                <c:pt idx="15695">
                  <c:v>2414.55078</c:v>
                </c:pt>
                <c:pt idx="15696">
                  <c:v>2414.55078</c:v>
                </c:pt>
                <c:pt idx="15697">
                  <c:v>2414.55078</c:v>
                </c:pt>
                <c:pt idx="15698">
                  <c:v>2414.55078</c:v>
                </c:pt>
                <c:pt idx="15699">
                  <c:v>2414.55078</c:v>
                </c:pt>
                <c:pt idx="15700">
                  <c:v>2414.55078</c:v>
                </c:pt>
                <c:pt idx="15701">
                  <c:v>2414.55078</c:v>
                </c:pt>
                <c:pt idx="15702">
                  <c:v>2414.55078</c:v>
                </c:pt>
                <c:pt idx="15703">
                  <c:v>2414.55078</c:v>
                </c:pt>
                <c:pt idx="15704">
                  <c:v>2414.55078</c:v>
                </c:pt>
                <c:pt idx="15705">
                  <c:v>2414.55078</c:v>
                </c:pt>
                <c:pt idx="15706">
                  <c:v>2414.55078</c:v>
                </c:pt>
                <c:pt idx="15707">
                  <c:v>2414.55078</c:v>
                </c:pt>
                <c:pt idx="15708">
                  <c:v>2414.55078</c:v>
                </c:pt>
                <c:pt idx="15709">
                  <c:v>2414.55078</c:v>
                </c:pt>
                <c:pt idx="15710">
                  <c:v>2414.55078</c:v>
                </c:pt>
                <c:pt idx="15711">
                  <c:v>2414.55078</c:v>
                </c:pt>
                <c:pt idx="15712">
                  <c:v>2414.55078</c:v>
                </c:pt>
                <c:pt idx="15713">
                  <c:v>2414.55078</c:v>
                </c:pt>
                <c:pt idx="15714">
                  <c:v>2414.55078</c:v>
                </c:pt>
                <c:pt idx="15715">
                  <c:v>2414.55078</c:v>
                </c:pt>
                <c:pt idx="15716">
                  <c:v>2414.55078</c:v>
                </c:pt>
                <c:pt idx="15717">
                  <c:v>2414.55078</c:v>
                </c:pt>
                <c:pt idx="15718">
                  <c:v>2414.55078</c:v>
                </c:pt>
                <c:pt idx="15719">
                  <c:v>2414.55078</c:v>
                </c:pt>
                <c:pt idx="15720">
                  <c:v>2414.55078</c:v>
                </c:pt>
                <c:pt idx="15721">
                  <c:v>2414.55078</c:v>
                </c:pt>
                <c:pt idx="15722">
                  <c:v>2414.55078</c:v>
                </c:pt>
                <c:pt idx="15723">
                  <c:v>2414.55078</c:v>
                </c:pt>
                <c:pt idx="15724">
                  <c:v>2414.55078</c:v>
                </c:pt>
                <c:pt idx="15725">
                  <c:v>2414.55078</c:v>
                </c:pt>
                <c:pt idx="15726">
                  <c:v>2414.55078</c:v>
                </c:pt>
                <c:pt idx="15727">
                  <c:v>2414.55078</c:v>
                </c:pt>
                <c:pt idx="15728">
                  <c:v>2414.55078</c:v>
                </c:pt>
                <c:pt idx="15729">
                  <c:v>2414.55078</c:v>
                </c:pt>
                <c:pt idx="15730">
                  <c:v>2414.55078</c:v>
                </c:pt>
                <c:pt idx="15731">
                  <c:v>2414.55078</c:v>
                </c:pt>
                <c:pt idx="15732">
                  <c:v>2414.55078</c:v>
                </c:pt>
                <c:pt idx="15733">
                  <c:v>2414.55078</c:v>
                </c:pt>
                <c:pt idx="15734">
                  <c:v>2414.55078</c:v>
                </c:pt>
                <c:pt idx="15735">
                  <c:v>2414.55078</c:v>
                </c:pt>
                <c:pt idx="15736">
                  <c:v>2414.55078</c:v>
                </c:pt>
                <c:pt idx="15737">
                  <c:v>2414.55078</c:v>
                </c:pt>
                <c:pt idx="15738">
                  <c:v>2414.55078</c:v>
                </c:pt>
                <c:pt idx="15739">
                  <c:v>2414.55078</c:v>
                </c:pt>
                <c:pt idx="15740">
                  <c:v>2414.55078</c:v>
                </c:pt>
                <c:pt idx="15741">
                  <c:v>2414.55078</c:v>
                </c:pt>
                <c:pt idx="15742">
                  <c:v>2414.55078</c:v>
                </c:pt>
                <c:pt idx="15743">
                  <c:v>2414.55078</c:v>
                </c:pt>
                <c:pt idx="15744">
                  <c:v>2414.55078</c:v>
                </c:pt>
                <c:pt idx="15745">
                  <c:v>2414.55078</c:v>
                </c:pt>
                <c:pt idx="15746">
                  <c:v>2414.55078</c:v>
                </c:pt>
                <c:pt idx="15747">
                  <c:v>2414.55078</c:v>
                </c:pt>
                <c:pt idx="15748">
                  <c:v>2414.55078</c:v>
                </c:pt>
                <c:pt idx="15749">
                  <c:v>2414.55078</c:v>
                </c:pt>
                <c:pt idx="15750">
                  <c:v>2414.55078</c:v>
                </c:pt>
                <c:pt idx="15751">
                  <c:v>2414.55078</c:v>
                </c:pt>
                <c:pt idx="15752">
                  <c:v>2414.55078</c:v>
                </c:pt>
                <c:pt idx="15753">
                  <c:v>2414.55078</c:v>
                </c:pt>
                <c:pt idx="15754">
                  <c:v>2414.55078</c:v>
                </c:pt>
                <c:pt idx="15755">
                  <c:v>2414.55078</c:v>
                </c:pt>
                <c:pt idx="15756">
                  <c:v>2414.55078</c:v>
                </c:pt>
                <c:pt idx="15757">
                  <c:v>2414.55078</c:v>
                </c:pt>
                <c:pt idx="15758">
                  <c:v>2414.55078</c:v>
                </c:pt>
                <c:pt idx="15759">
                  <c:v>2414.55078</c:v>
                </c:pt>
                <c:pt idx="15760">
                  <c:v>2414.55078</c:v>
                </c:pt>
                <c:pt idx="15761">
                  <c:v>2414.55078</c:v>
                </c:pt>
                <c:pt idx="15762">
                  <c:v>2414.55078</c:v>
                </c:pt>
                <c:pt idx="15763">
                  <c:v>2414.55078</c:v>
                </c:pt>
                <c:pt idx="15764">
                  <c:v>2414.55078</c:v>
                </c:pt>
                <c:pt idx="15765">
                  <c:v>2414.55078</c:v>
                </c:pt>
                <c:pt idx="15766">
                  <c:v>2414.55078</c:v>
                </c:pt>
                <c:pt idx="15767">
                  <c:v>2414.55078</c:v>
                </c:pt>
                <c:pt idx="15768">
                  <c:v>2414.55078</c:v>
                </c:pt>
                <c:pt idx="15769">
                  <c:v>2414.55078</c:v>
                </c:pt>
                <c:pt idx="15770">
                  <c:v>2414.55078</c:v>
                </c:pt>
                <c:pt idx="15771">
                  <c:v>2414.55078</c:v>
                </c:pt>
                <c:pt idx="15772">
                  <c:v>2414.55078</c:v>
                </c:pt>
                <c:pt idx="15773">
                  <c:v>2414.55078</c:v>
                </c:pt>
                <c:pt idx="15774">
                  <c:v>2414.55078</c:v>
                </c:pt>
                <c:pt idx="15775">
                  <c:v>2414.55078</c:v>
                </c:pt>
                <c:pt idx="15776">
                  <c:v>2414.55078</c:v>
                </c:pt>
                <c:pt idx="15777">
                  <c:v>2414.55078</c:v>
                </c:pt>
                <c:pt idx="15778">
                  <c:v>2414.55078</c:v>
                </c:pt>
                <c:pt idx="15779">
                  <c:v>2414.55078</c:v>
                </c:pt>
                <c:pt idx="15780">
                  <c:v>2414.55078</c:v>
                </c:pt>
                <c:pt idx="15781">
                  <c:v>2414.55078</c:v>
                </c:pt>
                <c:pt idx="15782">
                  <c:v>2414.55078</c:v>
                </c:pt>
                <c:pt idx="15783">
                  <c:v>2414.55078</c:v>
                </c:pt>
                <c:pt idx="15784">
                  <c:v>2414.55078</c:v>
                </c:pt>
                <c:pt idx="15785">
                  <c:v>2414.55078</c:v>
                </c:pt>
                <c:pt idx="15786">
                  <c:v>2414.55078</c:v>
                </c:pt>
                <c:pt idx="15787">
                  <c:v>2414.55078</c:v>
                </c:pt>
                <c:pt idx="15788">
                  <c:v>2414.55078</c:v>
                </c:pt>
                <c:pt idx="15789">
                  <c:v>2414.55078</c:v>
                </c:pt>
                <c:pt idx="15790">
                  <c:v>2414.55078</c:v>
                </c:pt>
                <c:pt idx="15791">
                  <c:v>2414.55078</c:v>
                </c:pt>
                <c:pt idx="15792">
                  <c:v>2414.55078</c:v>
                </c:pt>
                <c:pt idx="15793">
                  <c:v>2414.55078</c:v>
                </c:pt>
                <c:pt idx="15794">
                  <c:v>2414.55078</c:v>
                </c:pt>
                <c:pt idx="15795">
                  <c:v>2414.55078</c:v>
                </c:pt>
                <c:pt idx="15796">
                  <c:v>2414.55078</c:v>
                </c:pt>
                <c:pt idx="15797">
                  <c:v>2414.55078</c:v>
                </c:pt>
                <c:pt idx="15798">
                  <c:v>2414.55078</c:v>
                </c:pt>
                <c:pt idx="15799">
                  <c:v>2414.55078</c:v>
                </c:pt>
                <c:pt idx="15800">
                  <c:v>2414.55078</c:v>
                </c:pt>
                <c:pt idx="15801">
                  <c:v>2414.55078</c:v>
                </c:pt>
                <c:pt idx="15802">
                  <c:v>2414.55078</c:v>
                </c:pt>
                <c:pt idx="15803">
                  <c:v>2414.55078</c:v>
                </c:pt>
                <c:pt idx="15804">
                  <c:v>2414.55078</c:v>
                </c:pt>
                <c:pt idx="15805">
                  <c:v>2414.55078</c:v>
                </c:pt>
                <c:pt idx="15806">
                  <c:v>2414.55078</c:v>
                </c:pt>
                <c:pt idx="15807">
                  <c:v>2414.55078</c:v>
                </c:pt>
                <c:pt idx="15808">
                  <c:v>2414.55078</c:v>
                </c:pt>
                <c:pt idx="15809">
                  <c:v>2414.55078</c:v>
                </c:pt>
                <c:pt idx="15810">
                  <c:v>2414.55078</c:v>
                </c:pt>
                <c:pt idx="15811">
                  <c:v>2414.55078</c:v>
                </c:pt>
                <c:pt idx="15812">
                  <c:v>2414.55078</c:v>
                </c:pt>
                <c:pt idx="15813">
                  <c:v>2414.55078</c:v>
                </c:pt>
                <c:pt idx="15814">
                  <c:v>2414.55078</c:v>
                </c:pt>
                <c:pt idx="15815">
                  <c:v>2414.55078</c:v>
                </c:pt>
                <c:pt idx="15816">
                  <c:v>2414.55078</c:v>
                </c:pt>
                <c:pt idx="15817">
                  <c:v>2414.55078</c:v>
                </c:pt>
                <c:pt idx="15818">
                  <c:v>2414.55078</c:v>
                </c:pt>
                <c:pt idx="15819">
                  <c:v>2414.55078</c:v>
                </c:pt>
                <c:pt idx="15820">
                  <c:v>2414.55078</c:v>
                </c:pt>
                <c:pt idx="15821">
                  <c:v>2414.55078</c:v>
                </c:pt>
                <c:pt idx="15822">
                  <c:v>2414.55078</c:v>
                </c:pt>
                <c:pt idx="15823">
                  <c:v>2414.55078</c:v>
                </c:pt>
                <c:pt idx="15824">
                  <c:v>2414.55078</c:v>
                </c:pt>
                <c:pt idx="15825">
                  <c:v>2414.55078</c:v>
                </c:pt>
                <c:pt idx="15826">
                  <c:v>2414.55078</c:v>
                </c:pt>
                <c:pt idx="15827">
                  <c:v>2414.55078</c:v>
                </c:pt>
                <c:pt idx="15828">
                  <c:v>2414.55078</c:v>
                </c:pt>
                <c:pt idx="15829">
                  <c:v>2414.55078</c:v>
                </c:pt>
                <c:pt idx="15830">
                  <c:v>2414.55078</c:v>
                </c:pt>
                <c:pt idx="15831">
                  <c:v>2414.55078</c:v>
                </c:pt>
                <c:pt idx="15832">
                  <c:v>2414.55078</c:v>
                </c:pt>
                <c:pt idx="15833">
                  <c:v>2414.55078</c:v>
                </c:pt>
                <c:pt idx="15834">
                  <c:v>2414.55078</c:v>
                </c:pt>
                <c:pt idx="15835">
                  <c:v>2414.55078</c:v>
                </c:pt>
                <c:pt idx="15836">
                  <c:v>2414.55078</c:v>
                </c:pt>
                <c:pt idx="15837">
                  <c:v>2414.55078</c:v>
                </c:pt>
                <c:pt idx="15838">
                  <c:v>2414.55078</c:v>
                </c:pt>
                <c:pt idx="15839">
                  <c:v>2414.55078</c:v>
                </c:pt>
                <c:pt idx="15840">
                  <c:v>2414.55078</c:v>
                </c:pt>
                <c:pt idx="15841">
                  <c:v>2414.55078</c:v>
                </c:pt>
                <c:pt idx="15842">
                  <c:v>2414.55078</c:v>
                </c:pt>
                <c:pt idx="15843">
                  <c:v>2414.55078</c:v>
                </c:pt>
                <c:pt idx="15844">
                  <c:v>2414.55078</c:v>
                </c:pt>
                <c:pt idx="15845">
                  <c:v>2414.55078</c:v>
                </c:pt>
                <c:pt idx="15846">
                  <c:v>2414.55078</c:v>
                </c:pt>
                <c:pt idx="15847">
                  <c:v>2414.55078</c:v>
                </c:pt>
                <c:pt idx="15848">
                  <c:v>2414.55078</c:v>
                </c:pt>
                <c:pt idx="15849">
                  <c:v>2414.55078</c:v>
                </c:pt>
                <c:pt idx="15850">
                  <c:v>2414.55078</c:v>
                </c:pt>
                <c:pt idx="15851">
                  <c:v>2414.55078</c:v>
                </c:pt>
                <c:pt idx="15852">
                  <c:v>2414.55078</c:v>
                </c:pt>
                <c:pt idx="15853">
                  <c:v>2414.55078</c:v>
                </c:pt>
                <c:pt idx="15854">
                  <c:v>2414.55078</c:v>
                </c:pt>
                <c:pt idx="15855">
                  <c:v>2414.55078</c:v>
                </c:pt>
                <c:pt idx="15856">
                  <c:v>2414.55078</c:v>
                </c:pt>
                <c:pt idx="15857">
                  <c:v>2414.55078</c:v>
                </c:pt>
                <c:pt idx="15858">
                  <c:v>2414.55078</c:v>
                </c:pt>
                <c:pt idx="15859">
                  <c:v>2414.55078</c:v>
                </c:pt>
                <c:pt idx="15860">
                  <c:v>2414.55078</c:v>
                </c:pt>
                <c:pt idx="15861">
                  <c:v>2414.55078</c:v>
                </c:pt>
                <c:pt idx="15862">
                  <c:v>2414.55078</c:v>
                </c:pt>
                <c:pt idx="15863">
                  <c:v>2414.55078</c:v>
                </c:pt>
                <c:pt idx="15864">
                  <c:v>2414.55078</c:v>
                </c:pt>
                <c:pt idx="15865">
                  <c:v>2414.55078</c:v>
                </c:pt>
                <c:pt idx="15866">
                  <c:v>2414.55078</c:v>
                </c:pt>
                <c:pt idx="15867">
                  <c:v>2414.55078</c:v>
                </c:pt>
                <c:pt idx="15868">
                  <c:v>2414.55078</c:v>
                </c:pt>
                <c:pt idx="15869">
                  <c:v>2414.55078</c:v>
                </c:pt>
                <c:pt idx="15870">
                  <c:v>2414.55078</c:v>
                </c:pt>
                <c:pt idx="15871">
                  <c:v>2414.55078</c:v>
                </c:pt>
                <c:pt idx="15872">
                  <c:v>2414.55078</c:v>
                </c:pt>
                <c:pt idx="15873">
                  <c:v>2414.55078</c:v>
                </c:pt>
                <c:pt idx="15874">
                  <c:v>2414.55078</c:v>
                </c:pt>
                <c:pt idx="15875">
                  <c:v>2414.55078</c:v>
                </c:pt>
                <c:pt idx="15876">
                  <c:v>2414.55078</c:v>
                </c:pt>
                <c:pt idx="15877">
                  <c:v>2414.55078</c:v>
                </c:pt>
                <c:pt idx="15878">
                  <c:v>2414.55078</c:v>
                </c:pt>
                <c:pt idx="15879">
                  <c:v>2414.55078</c:v>
                </c:pt>
                <c:pt idx="15880">
                  <c:v>2414.55078</c:v>
                </c:pt>
                <c:pt idx="15881">
                  <c:v>2414.55078</c:v>
                </c:pt>
                <c:pt idx="15882">
                  <c:v>2414.55078</c:v>
                </c:pt>
                <c:pt idx="15883">
                  <c:v>2414.55078</c:v>
                </c:pt>
                <c:pt idx="15884">
                  <c:v>2414.55078</c:v>
                </c:pt>
                <c:pt idx="15885">
                  <c:v>2414.55078</c:v>
                </c:pt>
                <c:pt idx="15886">
                  <c:v>2414.55078</c:v>
                </c:pt>
                <c:pt idx="15887">
                  <c:v>2414.55078</c:v>
                </c:pt>
                <c:pt idx="15888">
                  <c:v>2414.55078</c:v>
                </c:pt>
                <c:pt idx="15889">
                  <c:v>2414.55078</c:v>
                </c:pt>
                <c:pt idx="15890">
                  <c:v>2414.55078</c:v>
                </c:pt>
                <c:pt idx="15891">
                  <c:v>2414.55078</c:v>
                </c:pt>
                <c:pt idx="15892">
                  <c:v>2414.55078</c:v>
                </c:pt>
                <c:pt idx="15893">
                  <c:v>2414.55078</c:v>
                </c:pt>
                <c:pt idx="15894">
                  <c:v>2414.55078</c:v>
                </c:pt>
                <c:pt idx="15895">
                  <c:v>2414.55078</c:v>
                </c:pt>
                <c:pt idx="15896">
                  <c:v>2414.55078</c:v>
                </c:pt>
                <c:pt idx="15897">
                  <c:v>2414.55078</c:v>
                </c:pt>
                <c:pt idx="15898">
                  <c:v>2414.55078</c:v>
                </c:pt>
                <c:pt idx="15899">
                  <c:v>2414.55078</c:v>
                </c:pt>
                <c:pt idx="15900">
                  <c:v>2414.55078</c:v>
                </c:pt>
                <c:pt idx="15901">
                  <c:v>2414.55078</c:v>
                </c:pt>
                <c:pt idx="15902">
                  <c:v>2414.55078</c:v>
                </c:pt>
                <c:pt idx="15903">
                  <c:v>2414.55078</c:v>
                </c:pt>
                <c:pt idx="15904">
                  <c:v>2414.55078</c:v>
                </c:pt>
                <c:pt idx="15905">
                  <c:v>2414.55078</c:v>
                </c:pt>
                <c:pt idx="15906">
                  <c:v>2414.55078</c:v>
                </c:pt>
                <c:pt idx="15907">
                  <c:v>2414.55078</c:v>
                </c:pt>
                <c:pt idx="15908">
                  <c:v>2414.55078</c:v>
                </c:pt>
                <c:pt idx="15909">
                  <c:v>2414.55078</c:v>
                </c:pt>
                <c:pt idx="15910">
                  <c:v>2414.55078</c:v>
                </c:pt>
                <c:pt idx="15911">
                  <c:v>2414.55078</c:v>
                </c:pt>
                <c:pt idx="15912">
                  <c:v>2414.55078</c:v>
                </c:pt>
                <c:pt idx="15913">
                  <c:v>2414.55078</c:v>
                </c:pt>
                <c:pt idx="15914">
                  <c:v>2414.55078</c:v>
                </c:pt>
                <c:pt idx="15915">
                  <c:v>2414.55078</c:v>
                </c:pt>
                <c:pt idx="15916">
                  <c:v>2414.55078</c:v>
                </c:pt>
                <c:pt idx="15917">
                  <c:v>2414.55078</c:v>
                </c:pt>
                <c:pt idx="15918">
                  <c:v>2414.55078</c:v>
                </c:pt>
                <c:pt idx="15919">
                  <c:v>2414.55078</c:v>
                </c:pt>
                <c:pt idx="15920">
                  <c:v>2414.55078</c:v>
                </c:pt>
                <c:pt idx="15921">
                  <c:v>2414.55078</c:v>
                </c:pt>
                <c:pt idx="15922">
                  <c:v>2414.55078</c:v>
                </c:pt>
                <c:pt idx="15923">
                  <c:v>2414.55078</c:v>
                </c:pt>
                <c:pt idx="15924">
                  <c:v>2414.55078</c:v>
                </c:pt>
                <c:pt idx="15925">
                  <c:v>2414.55078</c:v>
                </c:pt>
                <c:pt idx="15926">
                  <c:v>2414.55078</c:v>
                </c:pt>
                <c:pt idx="15927">
                  <c:v>2414.55078</c:v>
                </c:pt>
                <c:pt idx="15928">
                  <c:v>2414.55078</c:v>
                </c:pt>
                <c:pt idx="15929">
                  <c:v>2414.55078</c:v>
                </c:pt>
                <c:pt idx="15930">
                  <c:v>2414.55078</c:v>
                </c:pt>
                <c:pt idx="15931">
                  <c:v>2414.55078</c:v>
                </c:pt>
                <c:pt idx="15932">
                  <c:v>2414.55078</c:v>
                </c:pt>
                <c:pt idx="15933">
                  <c:v>2414.55078</c:v>
                </c:pt>
                <c:pt idx="15934">
                  <c:v>2414.55078</c:v>
                </c:pt>
                <c:pt idx="15935">
                  <c:v>2414.55078</c:v>
                </c:pt>
                <c:pt idx="15936">
                  <c:v>2414.55078</c:v>
                </c:pt>
                <c:pt idx="15937">
                  <c:v>2414.55078</c:v>
                </c:pt>
                <c:pt idx="15938">
                  <c:v>2414.55078</c:v>
                </c:pt>
                <c:pt idx="15939">
                  <c:v>2414.55078</c:v>
                </c:pt>
                <c:pt idx="15940">
                  <c:v>2414.55078</c:v>
                </c:pt>
                <c:pt idx="15941">
                  <c:v>2414.55078</c:v>
                </c:pt>
                <c:pt idx="15942">
                  <c:v>2414.55078</c:v>
                </c:pt>
                <c:pt idx="15943">
                  <c:v>2414.55078</c:v>
                </c:pt>
                <c:pt idx="15944">
                  <c:v>2414.55078</c:v>
                </c:pt>
                <c:pt idx="15945">
                  <c:v>2414.55078</c:v>
                </c:pt>
                <c:pt idx="15946">
                  <c:v>2414.55078</c:v>
                </c:pt>
                <c:pt idx="15947">
                  <c:v>2414.55078</c:v>
                </c:pt>
                <c:pt idx="15948">
                  <c:v>2414.55078</c:v>
                </c:pt>
                <c:pt idx="15949">
                  <c:v>2414.55078</c:v>
                </c:pt>
                <c:pt idx="15950">
                  <c:v>2414.55078</c:v>
                </c:pt>
                <c:pt idx="15951">
                  <c:v>2414.55078</c:v>
                </c:pt>
                <c:pt idx="15952">
                  <c:v>2414.55078</c:v>
                </c:pt>
                <c:pt idx="15953">
                  <c:v>2414.55078</c:v>
                </c:pt>
                <c:pt idx="15954">
                  <c:v>2414.55078</c:v>
                </c:pt>
                <c:pt idx="15955">
                  <c:v>2414.55078</c:v>
                </c:pt>
                <c:pt idx="15956">
                  <c:v>2414.55078</c:v>
                </c:pt>
                <c:pt idx="15957">
                  <c:v>2414.55078</c:v>
                </c:pt>
                <c:pt idx="15958">
                  <c:v>2414.55078</c:v>
                </c:pt>
                <c:pt idx="15959">
                  <c:v>2414.55078</c:v>
                </c:pt>
                <c:pt idx="15960">
                  <c:v>2414.55078</c:v>
                </c:pt>
                <c:pt idx="15961">
                  <c:v>2414.55078</c:v>
                </c:pt>
                <c:pt idx="15962">
                  <c:v>2414.55078</c:v>
                </c:pt>
                <c:pt idx="15963">
                  <c:v>2414.55078</c:v>
                </c:pt>
                <c:pt idx="15964">
                  <c:v>2414.55078</c:v>
                </c:pt>
                <c:pt idx="15965">
                  <c:v>2414.55078</c:v>
                </c:pt>
                <c:pt idx="15966">
                  <c:v>2414.55078</c:v>
                </c:pt>
                <c:pt idx="15967">
                  <c:v>2414.55078</c:v>
                </c:pt>
                <c:pt idx="15968">
                  <c:v>2414.55078</c:v>
                </c:pt>
                <c:pt idx="15969">
                  <c:v>2414.55078</c:v>
                </c:pt>
                <c:pt idx="15970">
                  <c:v>2414.55078</c:v>
                </c:pt>
                <c:pt idx="15971">
                  <c:v>2414.55078</c:v>
                </c:pt>
                <c:pt idx="15972">
                  <c:v>2414.55078</c:v>
                </c:pt>
                <c:pt idx="15973">
                  <c:v>2414.55078</c:v>
                </c:pt>
                <c:pt idx="15974">
                  <c:v>2414.55078</c:v>
                </c:pt>
                <c:pt idx="15975">
                  <c:v>2414.55078</c:v>
                </c:pt>
                <c:pt idx="15976">
                  <c:v>2414.55078</c:v>
                </c:pt>
                <c:pt idx="15977">
                  <c:v>2414.55078</c:v>
                </c:pt>
                <c:pt idx="15978">
                  <c:v>2414.55078</c:v>
                </c:pt>
                <c:pt idx="15979">
                  <c:v>2414.55078</c:v>
                </c:pt>
                <c:pt idx="15980">
                  <c:v>2414.55078</c:v>
                </c:pt>
                <c:pt idx="15981">
                  <c:v>2414.55078</c:v>
                </c:pt>
                <c:pt idx="15982">
                  <c:v>2414.55078</c:v>
                </c:pt>
                <c:pt idx="15983">
                  <c:v>2414.55078</c:v>
                </c:pt>
                <c:pt idx="15984">
                  <c:v>2414.55078</c:v>
                </c:pt>
                <c:pt idx="15985">
                  <c:v>2414.55078</c:v>
                </c:pt>
                <c:pt idx="15986">
                  <c:v>2414.55078</c:v>
                </c:pt>
                <c:pt idx="15987">
                  <c:v>2414.55078</c:v>
                </c:pt>
                <c:pt idx="15988">
                  <c:v>2414.55078</c:v>
                </c:pt>
                <c:pt idx="15989">
                  <c:v>2414.55078</c:v>
                </c:pt>
                <c:pt idx="15990">
                  <c:v>2414.55078</c:v>
                </c:pt>
                <c:pt idx="15991">
                  <c:v>2414.55078</c:v>
                </c:pt>
                <c:pt idx="15992">
                  <c:v>2414.55078</c:v>
                </c:pt>
                <c:pt idx="15993">
                  <c:v>2414.55078</c:v>
                </c:pt>
                <c:pt idx="15994">
                  <c:v>2414.55078</c:v>
                </c:pt>
                <c:pt idx="15995">
                  <c:v>2414.55078</c:v>
                </c:pt>
                <c:pt idx="15996">
                  <c:v>2414.55078</c:v>
                </c:pt>
                <c:pt idx="15997">
                  <c:v>2414.55078</c:v>
                </c:pt>
                <c:pt idx="15998">
                  <c:v>2414.55078</c:v>
                </c:pt>
                <c:pt idx="15999">
                  <c:v>2414.55078</c:v>
                </c:pt>
                <c:pt idx="16000">
                  <c:v>2414.55078</c:v>
                </c:pt>
                <c:pt idx="16001">
                  <c:v>2414.55078</c:v>
                </c:pt>
                <c:pt idx="16002">
                  <c:v>2414.55078</c:v>
                </c:pt>
                <c:pt idx="16003">
                  <c:v>2414.55078</c:v>
                </c:pt>
                <c:pt idx="16004">
                  <c:v>2414.55078</c:v>
                </c:pt>
                <c:pt idx="16005">
                  <c:v>2414.55078</c:v>
                </c:pt>
                <c:pt idx="16006">
                  <c:v>2414.55078</c:v>
                </c:pt>
                <c:pt idx="16007">
                  <c:v>2414.55078</c:v>
                </c:pt>
                <c:pt idx="16008">
                  <c:v>2414.55078</c:v>
                </c:pt>
                <c:pt idx="16009">
                  <c:v>2414.55078</c:v>
                </c:pt>
                <c:pt idx="16010">
                  <c:v>2414.55078</c:v>
                </c:pt>
                <c:pt idx="16011">
                  <c:v>2414.55078</c:v>
                </c:pt>
                <c:pt idx="16012">
                  <c:v>2414.55078</c:v>
                </c:pt>
                <c:pt idx="16013">
                  <c:v>2414.55078</c:v>
                </c:pt>
                <c:pt idx="16014">
                  <c:v>2414.55078</c:v>
                </c:pt>
                <c:pt idx="16015">
                  <c:v>2414.55078</c:v>
                </c:pt>
                <c:pt idx="16016">
                  <c:v>2414.55078</c:v>
                </c:pt>
                <c:pt idx="16017">
                  <c:v>2414.55078</c:v>
                </c:pt>
                <c:pt idx="16018">
                  <c:v>2414.55078</c:v>
                </c:pt>
                <c:pt idx="16019">
                  <c:v>2414.55078</c:v>
                </c:pt>
                <c:pt idx="16020">
                  <c:v>2414.55078</c:v>
                </c:pt>
                <c:pt idx="16021">
                  <c:v>2414.55078</c:v>
                </c:pt>
                <c:pt idx="16022">
                  <c:v>2414.55078</c:v>
                </c:pt>
                <c:pt idx="16023">
                  <c:v>2414.55078</c:v>
                </c:pt>
                <c:pt idx="16024">
                  <c:v>2414.55078</c:v>
                </c:pt>
                <c:pt idx="16025">
                  <c:v>2414.55078</c:v>
                </c:pt>
                <c:pt idx="16026">
                  <c:v>2414.55078</c:v>
                </c:pt>
                <c:pt idx="16027">
                  <c:v>2414.55078</c:v>
                </c:pt>
                <c:pt idx="16028">
                  <c:v>2414.55078</c:v>
                </c:pt>
                <c:pt idx="16029">
                  <c:v>2414.55078</c:v>
                </c:pt>
                <c:pt idx="16030">
                  <c:v>2414.55078</c:v>
                </c:pt>
                <c:pt idx="16031">
                  <c:v>2414.55078</c:v>
                </c:pt>
                <c:pt idx="16032">
                  <c:v>2414.55078</c:v>
                </c:pt>
                <c:pt idx="16033">
                  <c:v>2414.55078</c:v>
                </c:pt>
                <c:pt idx="16034">
                  <c:v>2414.55078</c:v>
                </c:pt>
                <c:pt idx="16035">
                  <c:v>2414.55078</c:v>
                </c:pt>
                <c:pt idx="16036">
                  <c:v>2414.55078</c:v>
                </c:pt>
                <c:pt idx="16037">
                  <c:v>2414.55078</c:v>
                </c:pt>
                <c:pt idx="16038">
                  <c:v>2414.55078</c:v>
                </c:pt>
                <c:pt idx="16039">
                  <c:v>2414.55078</c:v>
                </c:pt>
                <c:pt idx="16040">
                  <c:v>2414.55078</c:v>
                </c:pt>
                <c:pt idx="16041">
                  <c:v>2414.55078</c:v>
                </c:pt>
                <c:pt idx="16042">
                  <c:v>2414.55078</c:v>
                </c:pt>
                <c:pt idx="16043">
                  <c:v>2414.55078</c:v>
                </c:pt>
                <c:pt idx="16044">
                  <c:v>2414.55078</c:v>
                </c:pt>
                <c:pt idx="16045">
                  <c:v>2414.55078</c:v>
                </c:pt>
                <c:pt idx="16046">
                  <c:v>2414.55078</c:v>
                </c:pt>
                <c:pt idx="16047">
                  <c:v>2414.55078</c:v>
                </c:pt>
                <c:pt idx="16048">
                  <c:v>2414.55078</c:v>
                </c:pt>
                <c:pt idx="16049">
                  <c:v>2414.55078</c:v>
                </c:pt>
                <c:pt idx="16050">
                  <c:v>2414.55078</c:v>
                </c:pt>
                <c:pt idx="16051">
                  <c:v>2414.55078</c:v>
                </c:pt>
                <c:pt idx="16052">
                  <c:v>2414.55078</c:v>
                </c:pt>
                <c:pt idx="16053">
                  <c:v>2414.55078</c:v>
                </c:pt>
                <c:pt idx="16054">
                  <c:v>2414.55078</c:v>
                </c:pt>
                <c:pt idx="16055">
                  <c:v>2414.55078</c:v>
                </c:pt>
                <c:pt idx="16056">
                  <c:v>2414.55078</c:v>
                </c:pt>
                <c:pt idx="16057">
                  <c:v>2414.55078</c:v>
                </c:pt>
                <c:pt idx="16058">
                  <c:v>2414.55078</c:v>
                </c:pt>
                <c:pt idx="16059">
                  <c:v>2414.55078</c:v>
                </c:pt>
                <c:pt idx="16060">
                  <c:v>2414.55078</c:v>
                </c:pt>
                <c:pt idx="16061">
                  <c:v>2414.55078</c:v>
                </c:pt>
                <c:pt idx="16062">
                  <c:v>2414.55078</c:v>
                </c:pt>
                <c:pt idx="16063">
                  <c:v>2414.55078</c:v>
                </c:pt>
                <c:pt idx="16064">
                  <c:v>2414.55078</c:v>
                </c:pt>
                <c:pt idx="16065">
                  <c:v>2414.55078</c:v>
                </c:pt>
                <c:pt idx="16066">
                  <c:v>2414.55078</c:v>
                </c:pt>
                <c:pt idx="16067">
                  <c:v>2414.55078</c:v>
                </c:pt>
                <c:pt idx="16068">
                  <c:v>2414.55078</c:v>
                </c:pt>
                <c:pt idx="16069">
                  <c:v>2414.55078</c:v>
                </c:pt>
                <c:pt idx="16070">
                  <c:v>2414.55078</c:v>
                </c:pt>
                <c:pt idx="16071">
                  <c:v>2414.55078</c:v>
                </c:pt>
                <c:pt idx="16072">
                  <c:v>2414.55078</c:v>
                </c:pt>
                <c:pt idx="16073">
                  <c:v>2414.55078</c:v>
                </c:pt>
                <c:pt idx="16074">
                  <c:v>2414.55078</c:v>
                </c:pt>
                <c:pt idx="16075">
                  <c:v>2414.55078</c:v>
                </c:pt>
                <c:pt idx="16076">
                  <c:v>2414.55078</c:v>
                </c:pt>
                <c:pt idx="16077">
                  <c:v>2414.55078</c:v>
                </c:pt>
                <c:pt idx="16078">
                  <c:v>2414.55078</c:v>
                </c:pt>
                <c:pt idx="16079">
                  <c:v>2414.55078</c:v>
                </c:pt>
                <c:pt idx="16080">
                  <c:v>2414.55078</c:v>
                </c:pt>
                <c:pt idx="16081">
                  <c:v>2414.55078</c:v>
                </c:pt>
                <c:pt idx="16082">
                  <c:v>2414.55078</c:v>
                </c:pt>
                <c:pt idx="16083">
                  <c:v>2414.55078</c:v>
                </c:pt>
                <c:pt idx="16084">
                  <c:v>2414.55078</c:v>
                </c:pt>
                <c:pt idx="16085">
                  <c:v>2414.55078</c:v>
                </c:pt>
                <c:pt idx="16086">
                  <c:v>2414.55078</c:v>
                </c:pt>
                <c:pt idx="16087">
                  <c:v>2414.55078</c:v>
                </c:pt>
                <c:pt idx="16088">
                  <c:v>2414.55078</c:v>
                </c:pt>
                <c:pt idx="16089">
                  <c:v>2414.55078</c:v>
                </c:pt>
                <c:pt idx="16090">
                  <c:v>2414.55078</c:v>
                </c:pt>
                <c:pt idx="16091">
                  <c:v>2414.55078</c:v>
                </c:pt>
                <c:pt idx="16092">
                  <c:v>2414.55078</c:v>
                </c:pt>
                <c:pt idx="16093">
                  <c:v>2414.55078</c:v>
                </c:pt>
                <c:pt idx="16094">
                  <c:v>2414.55078</c:v>
                </c:pt>
                <c:pt idx="16095">
                  <c:v>2414.55078</c:v>
                </c:pt>
                <c:pt idx="16096">
                  <c:v>2414.55078</c:v>
                </c:pt>
                <c:pt idx="16097">
                  <c:v>2414.55078</c:v>
                </c:pt>
                <c:pt idx="16098">
                  <c:v>2414.55078</c:v>
                </c:pt>
                <c:pt idx="16099">
                  <c:v>2414.55078</c:v>
                </c:pt>
                <c:pt idx="16100">
                  <c:v>2414.55078</c:v>
                </c:pt>
                <c:pt idx="16101">
                  <c:v>2414.55078</c:v>
                </c:pt>
                <c:pt idx="16102">
                  <c:v>2414.55078</c:v>
                </c:pt>
                <c:pt idx="16103">
                  <c:v>2414.55078</c:v>
                </c:pt>
                <c:pt idx="16104">
                  <c:v>2414.55078</c:v>
                </c:pt>
                <c:pt idx="16105">
                  <c:v>2414.55078</c:v>
                </c:pt>
                <c:pt idx="16106">
                  <c:v>2414.55078</c:v>
                </c:pt>
                <c:pt idx="16107">
                  <c:v>2414.55078</c:v>
                </c:pt>
                <c:pt idx="16108">
                  <c:v>2414.55078</c:v>
                </c:pt>
                <c:pt idx="16109">
                  <c:v>2414.55078</c:v>
                </c:pt>
                <c:pt idx="16110">
                  <c:v>2414.55078</c:v>
                </c:pt>
                <c:pt idx="16111">
                  <c:v>2414.55078</c:v>
                </c:pt>
                <c:pt idx="16112">
                  <c:v>2414.55078</c:v>
                </c:pt>
                <c:pt idx="16113">
                  <c:v>2414.55078</c:v>
                </c:pt>
                <c:pt idx="16114">
                  <c:v>2414.55078</c:v>
                </c:pt>
                <c:pt idx="16115">
                  <c:v>2414.55078</c:v>
                </c:pt>
                <c:pt idx="16116">
                  <c:v>2414.55078</c:v>
                </c:pt>
                <c:pt idx="16117">
                  <c:v>2414.55078</c:v>
                </c:pt>
                <c:pt idx="16118">
                  <c:v>2414.55078</c:v>
                </c:pt>
                <c:pt idx="16119">
                  <c:v>2414.55078</c:v>
                </c:pt>
                <c:pt idx="16120">
                  <c:v>2414.55078</c:v>
                </c:pt>
                <c:pt idx="16121">
                  <c:v>2414.55078</c:v>
                </c:pt>
                <c:pt idx="16122">
                  <c:v>2414.55078</c:v>
                </c:pt>
                <c:pt idx="16123">
                  <c:v>2414.55078</c:v>
                </c:pt>
                <c:pt idx="16124">
                  <c:v>2414.55078</c:v>
                </c:pt>
                <c:pt idx="16125">
                  <c:v>2414.55078</c:v>
                </c:pt>
                <c:pt idx="16126">
                  <c:v>2414.55078</c:v>
                </c:pt>
                <c:pt idx="16127">
                  <c:v>2414.55078</c:v>
                </c:pt>
                <c:pt idx="16128">
                  <c:v>2414.55078</c:v>
                </c:pt>
                <c:pt idx="16129">
                  <c:v>2414.55078</c:v>
                </c:pt>
                <c:pt idx="16130">
                  <c:v>2414.55078</c:v>
                </c:pt>
                <c:pt idx="16131">
                  <c:v>2414.55078</c:v>
                </c:pt>
                <c:pt idx="16132">
                  <c:v>2414.55078</c:v>
                </c:pt>
                <c:pt idx="16133">
                  <c:v>2414.55078</c:v>
                </c:pt>
                <c:pt idx="16134">
                  <c:v>2414.55078</c:v>
                </c:pt>
                <c:pt idx="16135">
                  <c:v>2414.55078</c:v>
                </c:pt>
                <c:pt idx="16136">
                  <c:v>2414.55078</c:v>
                </c:pt>
                <c:pt idx="16137">
                  <c:v>2414.55078</c:v>
                </c:pt>
                <c:pt idx="16138">
                  <c:v>2414.55078</c:v>
                </c:pt>
                <c:pt idx="16139">
                  <c:v>2414.55078</c:v>
                </c:pt>
                <c:pt idx="16140">
                  <c:v>2414.55078</c:v>
                </c:pt>
                <c:pt idx="16141">
                  <c:v>2414.55078</c:v>
                </c:pt>
                <c:pt idx="16142">
                  <c:v>2414.55078</c:v>
                </c:pt>
                <c:pt idx="16143">
                  <c:v>2414.55078</c:v>
                </c:pt>
                <c:pt idx="16144">
                  <c:v>2414.55078</c:v>
                </c:pt>
                <c:pt idx="16145">
                  <c:v>2414.55078</c:v>
                </c:pt>
                <c:pt idx="16146">
                  <c:v>2414.55078</c:v>
                </c:pt>
                <c:pt idx="16147">
                  <c:v>2414.55078</c:v>
                </c:pt>
                <c:pt idx="16148">
                  <c:v>2414.55078</c:v>
                </c:pt>
                <c:pt idx="16149">
                  <c:v>2414.55078</c:v>
                </c:pt>
                <c:pt idx="16150">
                  <c:v>2414.55078</c:v>
                </c:pt>
                <c:pt idx="16151">
                  <c:v>2414.55078</c:v>
                </c:pt>
                <c:pt idx="16152">
                  <c:v>2414.55078</c:v>
                </c:pt>
                <c:pt idx="16153">
                  <c:v>2414.55078</c:v>
                </c:pt>
                <c:pt idx="16154">
                  <c:v>2414.55078</c:v>
                </c:pt>
                <c:pt idx="16155">
                  <c:v>2414.55078</c:v>
                </c:pt>
                <c:pt idx="16156">
                  <c:v>2414.55078</c:v>
                </c:pt>
                <c:pt idx="16157">
                  <c:v>2414.55078</c:v>
                </c:pt>
                <c:pt idx="16158">
                  <c:v>2414.55078</c:v>
                </c:pt>
                <c:pt idx="16159">
                  <c:v>2414.55078</c:v>
                </c:pt>
                <c:pt idx="16160">
                  <c:v>2414.55078</c:v>
                </c:pt>
                <c:pt idx="16161">
                  <c:v>2414.55078</c:v>
                </c:pt>
                <c:pt idx="16162">
                  <c:v>2414.55078</c:v>
                </c:pt>
                <c:pt idx="16163">
                  <c:v>2414.55078</c:v>
                </c:pt>
                <c:pt idx="16164">
                  <c:v>2414.55078</c:v>
                </c:pt>
                <c:pt idx="16165">
                  <c:v>2414.55078</c:v>
                </c:pt>
                <c:pt idx="16166">
                  <c:v>2414.55078</c:v>
                </c:pt>
                <c:pt idx="16167">
                  <c:v>2414.55078</c:v>
                </c:pt>
                <c:pt idx="16168">
                  <c:v>2414.55078</c:v>
                </c:pt>
                <c:pt idx="16169">
                  <c:v>2414.55078</c:v>
                </c:pt>
                <c:pt idx="16170">
                  <c:v>2414.55078</c:v>
                </c:pt>
                <c:pt idx="16171">
                  <c:v>2414.55078</c:v>
                </c:pt>
                <c:pt idx="16172">
                  <c:v>2414.55078</c:v>
                </c:pt>
                <c:pt idx="16173">
                  <c:v>2414.55078</c:v>
                </c:pt>
                <c:pt idx="16174">
                  <c:v>2414.55078</c:v>
                </c:pt>
                <c:pt idx="16175">
                  <c:v>2414.55078</c:v>
                </c:pt>
                <c:pt idx="16176">
                  <c:v>2414.55078</c:v>
                </c:pt>
                <c:pt idx="16177">
                  <c:v>2414.55078</c:v>
                </c:pt>
                <c:pt idx="16178">
                  <c:v>2414.55078</c:v>
                </c:pt>
                <c:pt idx="16179">
                  <c:v>2414.55078</c:v>
                </c:pt>
                <c:pt idx="16180">
                  <c:v>2414.55078</c:v>
                </c:pt>
                <c:pt idx="16181">
                  <c:v>2414.55078</c:v>
                </c:pt>
                <c:pt idx="16182">
                  <c:v>2414.55078</c:v>
                </c:pt>
                <c:pt idx="16183">
                  <c:v>2414.55078</c:v>
                </c:pt>
                <c:pt idx="16184">
                  <c:v>2414.55078</c:v>
                </c:pt>
                <c:pt idx="16185">
                  <c:v>2414.55078</c:v>
                </c:pt>
                <c:pt idx="16186">
                  <c:v>2414.55078</c:v>
                </c:pt>
                <c:pt idx="16187">
                  <c:v>2414.55078</c:v>
                </c:pt>
                <c:pt idx="16188">
                  <c:v>2414.55078</c:v>
                </c:pt>
                <c:pt idx="16189">
                  <c:v>2414.55078</c:v>
                </c:pt>
                <c:pt idx="16190">
                  <c:v>2414.55078</c:v>
                </c:pt>
                <c:pt idx="16191">
                  <c:v>2414.55078</c:v>
                </c:pt>
                <c:pt idx="16192">
                  <c:v>2414.55078</c:v>
                </c:pt>
                <c:pt idx="16193">
                  <c:v>2414.55078</c:v>
                </c:pt>
                <c:pt idx="16194">
                  <c:v>2414.55078</c:v>
                </c:pt>
                <c:pt idx="16195">
                  <c:v>2414.55078</c:v>
                </c:pt>
                <c:pt idx="16196">
                  <c:v>2414.55078</c:v>
                </c:pt>
                <c:pt idx="16197">
                  <c:v>2414.55078</c:v>
                </c:pt>
                <c:pt idx="16198">
                  <c:v>2414.55078</c:v>
                </c:pt>
                <c:pt idx="16199">
                  <c:v>2414.55078</c:v>
                </c:pt>
                <c:pt idx="16200">
                  <c:v>2414.55078</c:v>
                </c:pt>
                <c:pt idx="16201">
                  <c:v>2414.55078</c:v>
                </c:pt>
                <c:pt idx="16202">
                  <c:v>2414.55078</c:v>
                </c:pt>
                <c:pt idx="16203">
                  <c:v>2414.55078</c:v>
                </c:pt>
                <c:pt idx="16204">
                  <c:v>2414.55078</c:v>
                </c:pt>
                <c:pt idx="16205">
                  <c:v>2414.55078</c:v>
                </c:pt>
                <c:pt idx="16206">
                  <c:v>2414.55078</c:v>
                </c:pt>
                <c:pt idx="16207">
                  <c:v>2414.55078</c:v>
                </c:pt>
                <c:pt idx="16208">
                  <c:v>2414.55078</c:v>
                </c:pt>
                <c:pt idx="16209">
                  <c:v>2414.55078</c:v>
                </c:pt>
                <c:pt idx="16210">
                  <c:v>2414.55078</c:v>
                </c:pt>
                <c:pt idx="16211">
                  <c:v>2414.55078</c:v>
                </c:pt>
                <c:pt idx="16212">
                  <c:v>2414.55078</c:v>
                </c:pt>
                <c:pt idx="16213">
                  <c:v>2414.55078</c:v>
                </c:pt>
                <c:pt idx="16214">
                  <c:v>2414.55078</c:v>
                </c:pt>
                <c:pt idx="16215">
                  <c:v>2414.55078</c:v>
                </c:pt>
                <c:pt idx="16216">
                  <c:v>2414.55078</c:v>
                </c:pt>
                <c:pt idx="16217">
                  <c:v>2414.55078</c:v>
                </c:pt>
                <c:pt idx="16218">
                  <c:v>2414.55078</c:v>
                </c:pt>
                <c:pt idx="16219">
                  <c:v>2414.55078</c:v>
                </c:pt>
                <c:pt idx="16220">
                  <c:v>2414.55078</c:v>
                </c:pt>
                <c:pt idx="16221">
                  <c:v>2414.55078</c:v>
                </c:pt>
                <c:pt idx="16222">
                  <c:v>2414.55078</c:v>
                </c:pt>
                <c:pt idx="16223">
                  <c:v>2414.55078</c:v>
                </c:pt>
                <c:pt idx="16224">
                  <c:v>2414.55078</c:v>
                </c:pt>
                <c:pt idx="16225">
                  <c:v>2414.55078</c:v>
                </c:pt>
                <c:pt idx="16226">
                  <c:v>2414.55078</c:v>
                </c:pt>
                <c:pt idx="16227">
                  <c:v>2414.55078</c:v>
                </c:pt>
                <c:pt idx="16228">
                  <c:v>2414.55078</c:v>
                </c:pt>
                <c:pt idx="16229">
                  <c:v>2414.55078</c:v>
                </c:pt>
                <c:pt idx="16230">
                  <c:v>2414.55078</c:v>
                </c:pt>
                <c:pt idx="16231">
                  <c:v>2414.55078</c:v>
                </c:pt>
                <c:pt idx="16232">
                  <c:v>2414.55078</c:v>
                </c:pt>
                <c:pt idx="16233">
                  <c:v>2414.55078</c:v>
                </c:pt>
                <c:pt idx="16234">
                  <c:v>2414.55078</c:v>
                </c:pt>
                <c:pt idx="16235">
                  <c:v>2414.55078</c:v>
                </c:pt>
                <c:pt idx="16236">
                  <c:v>2414.55078</c:v>
                </c:pt>
                <c:pt idx="16237">
                  <c:v>2414.55078</c:v>
                </c:pt>
                <c:pt idx="16238">
                  <c:v>2414.55078</c:v>
                </c:pt>
                <c:pt idx="16239">
                  <c:v>2414.55078</c:v>
                </c:pt>
                <c:pt idx="16240">
                  <c:v>2414.55078</c:v>
                </c:pt>
                <c:pt idx="16241">
                  <c:v>2414.55078</c:v>
                </c:pt>
                <c:pt idx="16242">
                  <c:v>2414.55078</c:v>
                </c:pt>
                <c:pt idx="16243">
                  <c:v>2414.55078</c:v>
                </c:pt>
                <c:pt idx="16244">
                  <c:v>2414.55078</c:v>
                </c:pt>
                <c:pt idx="16245">
                  <c:v>2414.55078</c:v>
                </c:pt>
                <c:pt idx="16246">
                  <c:v>2414.55078</c:v>
                </c:pt>
                <c:pt idx="16247">
                  <c:v>2414.55078</c:v>
                </c:pt>
                <c:pt idx="16248">
                  <c:v>2414.55078</c:v>
                </c:pt>
                <c:pt idx="16249">
                  <c:v>2414.55078</c:v>
                </c:pt>
                <c:pt idx="16250">
                  <c:v>2414.55078</c:v>
                </c:pt>
                <c:pt idx="16251">
                  <c:v>2414.55078</c:v>
                </c:pt>
                <c:pt idx="16252">
                  <c:v>2414.55078</c:v>
                </c:pt>
                <c:pt idx="16253">
                  <c:v>2414.55078</c:v>
                </c:pt>
                <c:pt idx="16254">
                  <c:v>2414.55078</c:v>
                </c:pt>
                <c:pt idx="16255">
                  <c:v>2414.55078</c:v>
                </c:pt>
                <c:pt idx="16256">
                  <c:v>2414.55078</c:v>
                </c:pt>
                <c:pt idx="16257">
                  <c:v>2414.55078</c:v>
                </c:pt>
                <c:pt idx="16258">
                  <c:v>2414.55078</c:v>
                </c:pt>
                <c:pt idx="16259">
                  <c:v>2414.55078</c:v>
                </c:pt>
                <c:pt idx="16260">
                  <c:v>2414.55078</c:v>
                </c:pt>
                <c:pt idx="16261">
                  <c:v>2414.55078</c:v>
                </c:pt>
                <c:pt idx="16262">
                  <c:v>2414.55078</c:v>
                </c:pt>
                <c:pt idx="16263">
                  <c:v>2414.55078</c:v>
                </c:pt>
                <c:pt idx="16264">
                  <c:v>2414.55078</c:v>
                </c:pt>
                <c:pt idx="16265">
                  <c:v>2414.55078</c:v>
                </c:pt>
                <c:pt idx="16266">
                  <c:v>2414.55078</c:v>
                </c:pt>
                <c:pt idx="16267">
                  <c:v>2414.55078</c:v>
                </c:pt>
                <c:pt idx="16268">
                  <c:v>2414.55078</c:v>
                </c:pt>
                <c:pt idx="16269">
                  <c:v>2414.55078</c:v>
                </c:pt>
                <c:pt idx="16270">
                  <c:v>2414.55078</c:v>
                </c:pt>
                <c:pt idx="16271">
                  <c:v>2414.55078</c:v>
                </c:pt>
                <c:pt idx="16272">
                  <c:v>2414.55078</c:v>
                </c:pt>
                <c:pt idx="16273">
                  <c:v>2414.55078</c:v>
                </c:pt>
                <c:pt idx="16274">
                  <c:v>2414.55078</c:v>
                </c:pt>
                <c:pt idx="16275">
                  <c:v>2414.55078</c:v>
                </c:pt>
                <c:pt idx="16276">
                  <c:v>2414.55078</c:v>
                </c:pt>
                <c:pt idx="16277">
                  <c:v>2414.55078</c:v>
                </c:pt>
                <c:pt idx="16278">
                  <c:v>2414.55078</c:v>
                </c:pt>
                <c:pt idx="16279">
                  <c:v>2414.55078</c:v>
                </c:pt>
                <c:pt idx="16280">
                  <c:v>2414.55078</c:v>
                </c:pt>
                <c:pt idx="16281">
                  <c:v>2414.55078</c:v>
                </c:pt>
                <c:pt idx="16282">
                  <c:v>2414.55078</c:v>
                </c:pt>
                <c:pt idx="16283">
                  <c:v>2414.55078</c:v>
                </c:pt>
                <c:pt idx="16284">
                  <c:v>2414.55078</c:v>
                </c:pt>
                <c:pt idx="16285">
                  <c:v>2414.55078</c:v>
                </c:pt>
                <c:pt idx="16286">
                  <c:v>2414.55078</c:v>
                </c:pt>
                <c:pt idx="16287">
                  <c:v>2414.55078</c:v>
                </c:pt>
                <c:pt idx="16288">
                  <c:v>2414.55078</c:v>
                </c:pt>
                <c:pt idx="16289">
                  <c:v>2414.55078</c:v>
                </c:pt>
                <c:pt idx="16290">
                  <c:v>2414.55078</c:v>
                </c:pt>
                <c:pt idx="16291">
                  <c:v>2414.55078</c:v>
                </c:pt>
                <c:pt idx="16292">
                  <c:v>2414.55078</c:v>
                </c:pt>
                <c:pt idx="16293">
                  <c:v>2414.55078</c:v>
                </c:pt>
                <c:pt idx="16294">
                  <c:v>2414.55078</c:v>
                </c:pt>
                <c:pt idx="16295">
                  <c:v>2414.55078</c:v>
                </c:pt>
                <c:pt idx="16296">
                  <c:v>2414.55078</c:v>
                </c:pt>
                <c:pt idx="16297">
                  <c:v>2414.55078</c:v>
                </c:pt>
                <c:pt idx="16298">
                  <c:v>2414.55078</c:v>
                </c:pt>
                <c:pt idx="16299">
                  <c:v>2414.55078</c:v>
                </c:pt>
                <c:pt idx="16300">
                  <c:v>2414.55078</c:v>
                </c:pt>
                <c:pt idx="16301">
                  <c:v>2414.55078</c:v>
                </c:pt>
                <c:pt idx="16302">
                  <c:v>2414.55078</c:v>
                </c:pt>
                <c:pt idx="16303">
                  <c:v>2414.55078</c:v>
                </c:pt>
                <c:pt idx="16304">
                  <c:v>2414.55078</c:v>
                </c:pt>
                <c:pt idx="16305">
                  <c:v>2414.55078</c:v>
                </c:pt>
                <c:pt idx="16306">
                  <c:v>2414.55078</c:v>
                </c:pt>
                <c:pt idx="16307">
                  <c:v>2414.55078</c:v>
                </c:pt>
                <c:pt idx="16308">
                  <c:v>2414.55078</c:v>
                </c:pt>
                <c:pt idx="16309">
                  <c:v>2414.55078</c:v>
                </c:pt>
                <c:pt idx="16310">
                  <c:v>2414.55078</c:v>
                </c:pt>
                <c:pt idx="16311">
                  <c:v>2414.55078</c:v>
                </c:pt>
                <c:pt idx="16312">
                  <c:v>2414.55078</c:v>
                </c:pt>
                <c:pt idx="16313">
                  <c:v>2414.55078</c:v>
                </c:pt>
                <c:pt idx="16314">
                  <c:v>2414.55078</c:v>
                </c:pt>
                <c:pt idx="16315">
                  <c:v>2414.55078</c:v>
                </c:pt>
                <c:pt idx="16316">
                  <c:v>2414.55078</c:v>
                </c:pt>
                <c:pt idx="16317">
                  <c:v>2414.55078</c:v>
                </c:pt>
                <c:pt idx="16318">
                  <c:v>2414.55078</c:v>
                </c:pt>
                <c:pt idx="16319">
                  <c:v>2414.55078</c:v>
                </c:pt>
                <c:pt idx="16320">
                  <c:v>2414.55078</c:v>
                </c:pt>
                <c:pt idx="16321">
                  <c:v>2414.55078</c:v>
                </c:pt>
                <c:pt idx="16322">
                  <c:v>2414.55078</c:v>
                </c:pt>
                <c:pt idx="16323">
                  <c:v>2414.55078</c:v>
                </c:pt>
                <c:pt idx="16324">
                  <c:v>2414.55078</c:v>
                </c:pt>
                <c:pt idx="16325">
                  <c:v>2414.55078</c:v>
                </c:pt>
                <c:pt idx="16326">
                  <c:v>2414.55078</c:v>
                </c:pt>
                <c:pt idx="16327">
                  <c:v>2414.55078</c:v>
                </c:pt>
                <c:pt idx="16328">
                  <c:v>2414.55078</c:v>
                </c:pt>
                <c:pt idx="16329">
                  <c:v>2414.55078</c:v>
                </c:pt>
                <c:pt idx="16330">
                  <c:v>2414.55078</c:v>
                </c:pt>
                <c:pt idx="16331">
                  <c:v>2414.55078</c:v>
                </c:pt>
                <c:pt idx="16332">
                  <c:v>2414.55078</c:v>
                </c:pt>
                <c:pt idx="16333">
                  <c:v>2414.55078</c:v>
                </c:pt>
                <c:pt idx="16334">
                  <c:v>2414.55078</c:v>
                </c:pt>
                <c:pt idx="16335">
                  <c:v>2414.55078</c:v>
                </c:pt>
                <c:pt idx="16336">
                  <c:v>2414.55078</c:v>
                </c:pt>
                <c:pt idx="16337">
                  <c:v>2414.55078</c:v>
                </c:pt>
                <c:pt idx="16338">
                  <c:v>2414.55078</c:v>
                </c:pt>
                <c:pt idx="16339">
                  <c:v>2414.55078</c:v>
                </c:pt>
                <c:pt idx="16340">
                  <c:v>2414.55078</c:v>
                </c:pt>
                <c:pt idx="16341">
                  <c:v>2414.55078</c:v>
                </c:pt>
                <c:pt idx="16342">
                  <c:v>2414.55078</c:v>
                </c:pt>
                <c:pt idx="16343">
                  <c:v>2414.55078</c:v>
                </c:pt>
                <c:pt idx="16344">
                  <c:v>2414.55078</c:v>
                </c:pt>
                <c:pt idx="16345">
                  <c:v>2414.55078</c:v>
                </c:pt>
                <c:pt idx="16346">
                  <c:v>2414.55078</c:v>
                </c:pt>
                <c:pt idx="16347">
                  <c:v>2414.55078</c:v>
                </c:pt>
                <c:pt idx="16348">
                  <c:v>2414.55078</c:v>
                </c:pt>
                <c:pt idx="16349">
                  <c:v>2414.55078</c:v>
                </c:pt>
                <c:pt idx="16350">
                  <c:v>2414.55078</c:v>
                </c:pt>
                <c:pt idx="16351">
                  <c:v>2414.55078</c:v>
                </c:pt>
                <c:pt idx="16352">
                  <c:v>2414.55078</c:v>
                </c:pt>
                <c:pt idx="16353">
                  <c:v>2414.55078</c:v>
                </c:pt>
                <c:pt idx="16354">
                  <c:v>2414.55078</c:v>
                </c:pt>
                <c:pt idx="16355">
                  <c:v>2414.55078</c:v>
                </c:pt>
                <c:pt idx="16356">
                  <c:v>2414.55078</c:v>
                </c:pt>
                <c:pt idx="16357">
                  <c:v>2414.55078</c:v>
                </c:pt>
                <c:pt idx="16358">
                  <c:v>2414.55078</c:v>
                </c:pt>
                <c:pt idx="16359">
                  <c:v>2414.55078</c:v>
                </c:pt>
                <c:pt idx="16360">
                  <c:v>2414.55078</c:v>
                </c:pt>
                <c:pt idx="16361">
                  <c:v>2414.55078</c:v>
                </c:pt>
                <c:pt idx="16362">
                  <c:v>2414.55078</c:v>
                </c:pt>
                <c:pt idx="16363">
                  <c:v>2414.55078</c:v>
                </c:pt>
                <c:pt idx="16364">
                  <c:v>2414.55078</c:v>
                </c:pt>
                <c:pt idx="16365">
                  <c:v>2414.55078</c:v>
                </c:pt>
                <c:pt idx="16366">
                  <c:v>2414.55078</c:v>
                </c:pt>
                <c:pt idx="16367">
                  <c:v>2414.55078</c:v>
                </c:pt>
                <c:pt idx="16368">
                  <c:v>2414.55078</c:v>
                </c:pt>
                <c:pt idx="16369">
                  <c:v>2414.55078</c:v>
                </c:pt>
                <c:pt idx="16370">
                  <c:v>2414.55078</c:v>
                </c:pt>
                <c:pt idx="16371">
                  <c:v>2414.55078</c:v>
                </c:pt>
                <c:pt idx="16372">
                  <c:v>2414.55078</c:v>
                </c:pt>
                <c:pt idx="16373">
                  <c:v>2414.55078</c:v>
                </c:pt>
                <c:pt idx="16374">
                  <c:v>2414.55078</c:v>
                </c:pt>
                <c:pt idx="16375">
                  <c:v>2414.55078</c:v>
                </c:pt>
                <c:pt idx="16376">
                  <c:v>2414.55078</c:v>
                </c:pt>
                <c:pt idx="16377">
                  <c:v>2414.55078</c:v>
                </c:pt>
                <c:pt idx="16378">
                  <c:v>2414.55078</c:v>
                </c:pt>
                <c:pt idx="16379">
                  <c:v>2414.55078</c:v>
                </c:pt>
                <c:pt idx="16380">
                  <c:v>2414.55078</c:v>
                </c:pt>
                <c:pt idx="16381">
                  <c:v>2414.55078</c:v>
                </c:pt>
                <c:pt idx="16382">
                  <c:v>2414.55078</c:v>
                </c:pt>
                <c:pt idx="16383">
                  <c:v>2414.55078</c:v>
                </c:pt>
                <c:pt idx="16384">
                  <c:v>2414.55078</c:v>
                </c:pt>
                <c:pt idx="16385">
                  <c:v>2414.55078</c:v>
                </c:pt>
                <c:pt idx="16386">
                  <c:v>2414.55078</c:v>
                </c:pt>
                <c:pt idx="16387">
                  <c:v>2414.55078</c:v>
                </c:pt>
                <c:pt idx="16388">
                  <c:v>2414.55078</c:v>
                </c:pt>
                <c:pt idx="16389">
                  <c:v>2414.55078</c:v>
                </c:pt>
                <c:pt idx="16390">
                  <c:v>2414.55078</c:v>
                </c:pt>
                <c:pt idx="16391">
                  <c:v>2414.55078</c:v>
                </c:pt>
                <c:pt idx="16392">
                  <c:v>2414.55078</c:v>
                </c:pt>
                <c:pt idx="16393">
                  <c:v>2414.55078</c:v>
                </c:pt>
                <c:pt idx="16394">
                  <c:v>2414.55078</c:v>
                </c:pt>
                <c:pt idx="16395">
                  <c:v>2414.55078</c:v>
                </c:pt>
                <c:pt idx="16396">
                  <c:v>2414.55078</c:v>
                </c:pt>
                <c:pt idx="16397">
                  <c:v>2414.55078</c:v>
                </c:pt>
                <c:pt idx="16398">
                  <c:v>2414.55078</c:v>
                </c:pt>
                <c:pt idx="16399">
                  <c:v>2414.55078</c:v>
                </c:pt>
                <c:pt idx="16400">
                  <c:v>2414.55078</c:v>
                </c:pt>
                <c:pt idx="16401">
                  <c:v>2414.55078</c:v>
                </c:pt>
                <c:pt idx="16402">
                  <c:v>2414.55078</c:v>
                </c:pt>
                <c:pt idx="16403">
                  <c:v>2414.55078</c:v>
                </c:pt>
                <c:pt idx="16404">
                  <c:v>2414.55078</c:v>
                </c:pt>
                <c:pt idx="16405">
                  <c:v>2414.55078</c:v>
                </c:pt>
                <c:pt idx="16406">
                  <c:v>2414.55078</c:v>
                </c:pt>
                <c:pt idx="16407">
                  <c:v>2414.55078</c:v>
                </c:pt>
                <c:pt idx="16408">
                  <c:v>2414.55078</c:v>
                </c:pt>
                <c:pt idx="16409">
                  <c:v>2414.55078</c:v>
                </c:pt>
                <c:pt idx="16410">
                  <c:v>2414.55078</c:v>
                </c:pt>
                <c:pt idx="16411">
                  <c:v>2414.55078</c:v>
                </c:pt>
                <c:pt idx="16412">
                  <c:v>2414.55078</c:v>
                </c:pt>
                <c:pt idx="16413">
                  <c:v>2414.55078</c:v>
                </c:pt>
                <c:pt idx="16414">
                  <c:v>2414.55078</c:v>
                </c:pt>
                <c:pt idx="16415">
                  <c:v>2414.55078</c:v>
                </c:pt>
                <c:pt idx="16416">
                  <c:v>2414.55078</c:v>
                </c:pt>
                <c:pt idx="16417">
                  <c:v>2414.55078</c:v>
                </c:pt>
                <c:pt idx="16418">
                  <c:v>2414.55078</c:v>
                </c:pt>
                <c:pt idx="16419">
                  <c:v>2414.55078</c:v>
                </c:pt>
                <c:pt idx="16420">
                  <c:v>2414.55078</c:v>
                </c:pt>
                <c:pt idx="16421">
                  <c:v>2414.55078</c:v>
                </c:pt>
                <c:pt idx="16422">
                  <c:v>2414.55078</c:v>
                </c:pt>
                <c:pt idx="16423">
                  <c:v>2414.55078</c:v>
                </c:pt>
                <c:pt idx="16424">
                  <c:v>2414.55078</c:v>
                </c:pt>
                <c:pt idx="16425">
                  <c:v>2414.55078</c:v>
                </c:pt>
                <c:pt idx="16426">
                  <c:v>2414.55078</c:v>
                </c:pt>
                <c:pt idx="16427">
                  <c:v>2414.55078</c:v>
                </c:pt>
                <c:pt idx="16428">
                  <c:v>2414.55078</c:v>
                </c:pt>
                <c:pt idx="16429">
                  <c:v>2414.55078</c:v>
                </c:pt>
                <c:pt idx="16430">
                  <c:v>2414.55078</c:v>
                </c:pt>
                <c:pt idx="16431">
                  <c:v>2414.55078</c:v>
                </c:pt>
                <c:pt idx="16432">
                  <c:v>2414.55078</c:v>
                </c:pt>
                <c:pt idx="16433">
                  <c:v>2414.55078</c:v>
                </c:pt>
                <c:pt idx="16434">
                  <c:v>2414.55078</c:v>
                </c:pt>
                <c:pt idx="16435">
                  <c:v>2414.55078</c:v>
                </c:pt>
                <c:pt idx="16436">
                  <c:v>2414.55078</c:v>
                </c:pt>
                <c:pt idx="16437">
                  <c:v>2414.55078</c:v>
                </c:pt>
                <c:pt idx="16438">
                  <c:v>2414.55078</c:v>
                </c:pt>
                <c:pt idx="16439">
                  <c:v>2414.55078</c:v>
                </c:pt>
                <c:pt idx="16440">
                  <c:v>2414.55078</c:v>
                </c:pt>
                <c:pt idx="16441">
                  <c:v>2414.55078</c:v>
                </c:pt>
                <c:pt idx="16442">
                  <c:v>2414.55078</c:v>
                </c:pt>
                <c:pt idx="16443">
                  <c:v>2414.55078</c:v>
                </c:pt>
                <c:pt idx="16444">
                  <c:v>2414.55078</c:v>
                </c:pt>
                <c:pt idx="16445">
                  <c:v>2414.55078</c:v>
                </c:pt>
                <c:pt idx="16446">
                  <c:v>2414.55078</c:v>
                </c:pt>
                <c:pt idx="16447">
                  <c:v>2414.55078</c:v>
                </c:pt>
                <c:pt idx="16448">
                  <c:v>2414.55078</c:v>
                </c:pt>
                <c:pt idx="16449">
                  <c:v>2414.55078</c:v>
                </c:pt>
                <c:pt idx="16450">
                  <c:v>2414.55078</c:v>
                </c:pt>
                <c:pt idx="16451">
                  <c:v>2414.55078</c:v>
                </c:pt>
                <c:pt idx="16452">
                  <c:v>2414.55078</c:v>
                </c:pt>
                <c:pt idx="16453">
                  <c:v>2414.55078</c:v>
                </c:pt>
                <c:pt idx="16454">
                  <c:v>2414.55078</c:v>
                </c:pt>
                <c:pt idx="16455">
                  <c:v>2414.55078</c:v>
                </c:pt>
                <c:pt idx="16456">
                  <c:v>2414.55078</c:v>
                </c:pt>
                <c:pt idx="16457">
                  <c:v>2414.55078</c:v>
                </c:pt>
                <c:pt idx="16458">
                  <c:v>2414.55078</c:v>
                </c:pt>
                <c:pt idx="16459">
                  <c:v>2414.55078</c:v>
                </c:pt>
                <c:pt idx="16460">
                  <c:v>2414.55078</c:v>
                </c:pt>
                <c:pt idx="16461">
                  <c:v>2414.55078</c:v>
                </c:pt>
                <c:pt idx="16462">
                  <c:v>2414.55078</c:v>
                </c:pt>
                <c:pt idx="16463">
                  <c:v>2414.55078</c:v>
                </c:pt>
                <c:pt idx="16464">
                  <c:v>2414.55078</c:v>
                </c:pt>
                <c:pt idx="16465">
                  <c:v>2414.55078</c:v>
                </c:pt>
                <c:pt idx="16466">
                  <c:v>2414.55078</c:v>
                </c:pt>
                <c:pt idx="16467">
                  <c:v>2414.55078</c:v>
                </c:pt>
                <c:pt idx="16468">
                  <c:v>2414.55078</c:v>
                </c:pt>
                <c:pt idx="16469">
                  <c:v>2414.55078</c:v>
                </c:pt>
                <c:pt idx="16470">
                  <c:v>2414.55078</c:v>
                </c:pt>
                <c:pt idx="16471">
                  <c:v>2414.55078</c:v>
                </c:pt>
                <c:pt idx="16472">
                  <c:v>2414.55078</c:v>
                </c:pt>
                <c:pt idx="16473">
                  <c:v>2414.55078</c:v>
                </c:pt>
                <c:pt idx="16474">
                  <c:v>2414.55078</c:v>
                </c:pt>
                <c:pt idx="16475">
                  <c:v>2414.55078</c:v>
                </c:pt>
                <c:pt idx="16476">
                  <c:v>2414.55078</c:v>
                </c:pt>
                <c:pt idx="16477">
                  <c:v>2414.55078</c:v>
                </c:pt>
                <c:pt idx="16478">
                  <c:v>2414.55078</c:v>
                </c:pt>
                <c:pt idx="16479">
                  <c:v>2414.55078</c:v>
                </c:pt>
                <c:pt idx="16480">
                  <c:v>2414.55078</c:v>
                </c:pt>
                <c:pt idx="16481">
                  <c:v>2414.55078</c:v>
                </c:pt>
                <c:pt idx="16482">
                  <c:v>2414.55078</c:v>
                </c:pt>
                <c:pt idx="16483">
                  <c:v>2414.55078</c:v>
                </c:pt>
                <c:pt idx="16484">
                  <c:v>2414.55078</c:v>
                </c:pt>
                <c:pt idx="16485">
                  <c:v>2414.55078</c:v>
                </c:pt>
                <c:pt idx="16486">
                  <c:v>2414.55078</c:v>
                </c:pt>
                <c:pt idx="16487">
                  <c:v>2414.55078</c:v>
                </c:pt>
                <c:pt idx="16488">
                  <c:v>2414.55078</c:v>
                </c:pt>
                <c:pt idx="16489">
                  <c:v>2414.55078</c:v>
                </c:pt>
                <c:pt idx="16490">
                  <c:v>2414.55078</c:v>
                </c:pt>
                <c:pt idx="16491">
                  <c:v>2414.55078</c:v>
                </c:pt>
                <c:pt idx="16492">
                  <c:v>2414.55078</c:v>
                </c:pt>
                <c:pt idx="16493">
                  <c:v>2414.55078</c:v>
                </c:pt>
                <c:pt idx="16494">
                  <c:v>2414.55078</c:v>
                </c:pt>
                <c:pt idx="16495">
                  <c:v>2414.55078</c:v>
                </c:pt>
                <c:pt idx="16496">
                  <c:v>2414.55078</c:v>
                </c:pt>
                <c:pt idx="16497">
                  <c:v>2414.55078</c:v>
                </c:pt>
                <c:pt idx="16498">
                  <c:v>2414.55078</c:v>
                </c:pt>
                <c:pt idx="16499">
                  <c:v>2414.55078</c:v>
                </c:pt>
                <c:pt idx="16500">
                  <c:v>2414.55078</c:v>
                </c:pt>
                <c:pt idx="16501">
                  <c:v>2414.55078</c:v>
                </c:pt>
                <c:pt idx="16502">
                  <c:v>2414.55078</c:v>
                </c:pt>
                <c:pt idx="16503">
                  <c:v>2414.55078</c:v>
                </c:pt>
                <c:pt idx="16504">
                  <c:v>2414.55078</c:v>
                </c:pt>
                <c:pt idx="16505">
                  <c:v>2414.55078</c:v>
                </c:pt>
                <c:pt idx="16506">
                  <c:v>2414.55078</c:v>
                </c:pt>
                <c:pt idx="16507">
                  <c:v>2414.55078</c:v>
                </c:pt>
                <c:pt idx="16508">
                  <c:v>2414.55078</c:v>
                </c:pt>
                <c:pt idx="16509">
                  <c:v>2414.55078</c:v>
                </c:pt>
                <c:pt idx="16510">
                  <c:v>2414.55078</c:v>
                </c:pt>
                <c:pt idx="16511">
                  <c:v>2414.55078</c:v>
                </c:pt>
                <c:pt idx="16512">
                  <c:v>2414.55078</c:v>
                </c:pt>
                <c:pt idx="16513">
                  <c:v>2414.55078</c:v>
                </c:pt>
                <c:pt idx="16514">
                  <c:v>2414.55078</c:v>
                </c:pt>
                <c:pt idx="16515">
                  <c:v>2414.55078</c:v>
                </c:pt>
                <c:pt idx="16516">
                  <c:v>2414.55078</c:v>
                </c:pt>
                <c:pt idx="16517">
                  <c:v>2414.55078</c:v>
                </c:pt>
                <c:pt idx="16518">
                  <c:v>2414.55078</c:v>
                </c:pt>
                <c:pt idx="16519">
                  <c:v>2414.55078</c:v>
                </c:pt>
                <c:pt idx="16520">
                  <c:v>2414.55078</c:v>
                </c:pt>
                <c:pt idx="16521">
                  <c:v>2414.55078</c:v>
                </c:pt>
                <c:pt idx="16522">
                  <c:v>2414.55078</c:v>
                </c:pt>
                <c:pt idx="16523">
                  <c:v>2414.55078</c:v>
                </c:pt>
                <c:pt idx="16524">
                  <c:v>2414.55078</c:v>
                </c:pt>
                <c:pt idx="16525">
                  <c:v>2414.55078</c:v>
                </c:pt>
                <c:pt idx="16526">
                  <c:v>2414.55078</c:v>
                </c:pt>
                <c:pt idx="16527">
                  <c:v>2414.55078</c:v>
                </c:pt>
                <c:pt idx="16528">
                  <c:v>2414.55078</c:v>
                </c:pt>
                <c:pt idx="16529">
                  <c:v>2414.55078</c:v>
                </c:pt>
                <c:pt idx="16530">
                  <c:v>2414.55078</c:v>
                </c:pt>
                <c:pt idx="16531">
                  <c:v>2414.55078</c:v>
                </c:pt>
                <c:pt idx="16532">
                  <c:v>2414.55078</c:v>
                </c:pt>
                <c:pt idx="16533">
                  <c:v>2414.55078</c:v>
                </c:pt>
                <c:pt idx="16534">
                  <c:v>2414.55078</c:v>
                </c:pt>
                <c:pt idx="16535">
                  <c:v>2414.55078</c:v>
                </c:pt>
                <c:pt idx="16536">
                  <c:v>2414.55078</c:v>
                </c:pt>
                <c:pt idx="16537">
                  <c:v>2414.55078</c:v>
                </c:pt>
                <c:pt idx="16538">
                  <c:v>2414.55078</c:v>
                </c:pt>
                <c:pt idx="16539">
                  <c:v>2414.55078</c:v>
                </c:pt>
                <c:pt idx="16540">
                  <c:v>2414.55078</c:v>
                </c:pt>
                <c:pt idx="16541">
                  <c:v>2414.55078</c:v>
                </c:pt>
                <c:pt idx="16542">
                  <c:v>2414.55078</c:v>
                </c:pt>
                <c:pt idx="16543">
                  <c:v>2414.55078</c:v>
                </c:pt>
                <c:pt idx="16544">
                  <c:v>2414.55078</c:v>
                </c:pt>
                <c:pt idx="16545">
                  <c:v>2414.55078</c:v>
                </c:pt>
                <c:pt idx="16546">
                  <c:v>2414.55078</c:v>
                </c:pt>
                <c:pt idx="16547">
                  <c:v>2414.55078</c:v>
                </c:pt>
                <c:pt idx="16548">
                  <c:v>2414.55078</c:v>
                </c:pt>
                <c:pt idx="16549">
                  <c:v>2414.55078</c:v>
                </c:pt>
                <c:pt idx="16550">
                  <c:v>2414.55078</c:v>
                </c:pt>
                <c:pt idx="16551">
                  <c:v>2414.55078</c:v>
                </c:pt>
                <c:pt idx="16552">
                  <c:v>2414.55078</c:v>
                </c:pt>
                <c:pt idx="16553">
                  <c:v>2414.55078</c:v>
                </c:pt>
                <c:pt idx="16554">
                  <c:v>2414.55078</c:v>
                </c:pt>
                <c:pt idx="16555">
                  <c:v>2414.55078</c:v>
                </c:pt>
                <c:pt idx="16556">
                  <c:v>2414.55078</c:v>
                </c:pt>
                <c:pt idx="16557">
                  <c:v>2414.55078</c:v>
                </c:pt>
                <c:pt idx="16558">
                  <c:v>2414.55078</c:v>
                </c:pt>
                <c:pt idx="16559">
                  <c:v>2414.55078</c:v>
                </c:pt>
                <c:pt idx="16560">
                  <c:v>2414.55078</c:v>
                </c:pt>
                <c:pt idx="16561">
                  <c:v>2414.55078</c:v>
                </c:pt>
                <c:pt idx="16562">
                  <c:v>2414.55078</c:v>
                </c:pt>
                <c:pt idx="16563">
                  <c:v>2414.55078</c:v>
                </c:pt>
                <c:pt idx="16564">
                  <c:v>2414.55078</c:v>
                </c:pt>
                <c:pt idx="16565">
                  <c:v>2414.55078</c:v>
                </c:pt>
                <c:pt idx="16566">
                  <c:v>2414.55078</c:v>
                </c:pt>
                <c:pt idx="16567">
                  <c:v>2414.55078</c:v>
                </c:pt>
                <c:pt idx="16568">
                  <c:v>2414.55078</c:v>
                </c:pt>
                <c:pt idx="16569">
                  <c:v>2414.55078</c:v>
                </c:pt>
                <c:pt idx="16570">
                  <c:v>2414.55078</c:v>
                </c:pt>
                <c:pt idx="16571">
                  <c:v>2414.55078</c:v>
                </c:pt>
                <c:pt idx="16572">
                  <c:v>2414.55078</c:v>
                </c:pt>
                <c:pt idx="16573">
                  <c:v>2414.55078</c:v>
                </c:pt>
                <c:pt idx="16574">
                  <c:v>2414.55078</c:v>
                </c:pt>
                <c:pt idx="16575">
                  <c:v>2414.55078</c:v>
                </c:pt>
                <c:pt idx="16576">
                  <c:v>2414.55078</c:v>
                </c:pt>
                <c:pt idx="16577">
                  <c:v>2414.55078</c:v>
                </c:pt>
                <c:pt idx="16578">
                  <c:v>2414.55078</c:v>
                </c:pt>
                <c:pt idx="16579">
                  <c:v>2414.55078</c:v>
                </c:pt>
                <c:pt idx="16580">
                  <c:v>2414.55078</c:v>
                </c:pt>
                <c:pt idx="16581">
                  <c:v>2414.55078</c:v>
                </c:pt>
                <c:pt idx="16582">
                  <c:v>2414.55078</c:v>
                </c:pt>
                <c:pt idx="16583">
                  <c:v>2414.55078</c:v>
                </c:pt>
                <c:pt idx="16584">
                  <c:v>2414.55078</c:v>
                </c:pt>
                <c:pt idx="16585">
                  <c:v>2414.55078</c:v>
                </c:pt>
                <c:pt idx="16586">
                  <c:v>2414.55078</c:v>
                </c:pt>
                <c:pt idx="16587">
                  <c:v>2414.55078</c:v>
                </c:pt>
                <c:pt idx="16588">
                  <c:v>2414.55078</c:v>
                </c:pt>
                <c:pt idx="16589">
                  <c:v>2414.55078</c:v>
                </c:pt>
                <c:pt idx="16590">
                  <c:v>2414.55078</c:v>
                </c:pt>
                <c:pt idx="16591">
                  <c:v>2414.55078</c:v>
                </c:pt>
                <c:pt idx="16592">
                  <c:v>2414.55078</c:v>
                </c:pt>
                <c:pt idx="16593">
                  <c:v>2414.55078</c:v>
                </c:pt>
                <c:pt idx="16594">
                  <c:v>2414.55078</c:v>
                </c:pt>
                <c:pt idx="16595">
                  <c:v>2414.55078</c:v>
                </c:pt>
                <c:pt idx="16596">
                  <c:v>2414.55078</c:v>
                </c:pt>
                <c:pt idx="16597">
                  <c:v>2414.55078</c:v>
                </c:pt>
                <c:pt idx="16598">
                  <c:v>2414.55078</c:v>
                </c:pt>
                <c:pt idx="16599">
                  <c:v>2414.55078</c:v>
                </c:pt>
                <c:pt idx="16600">
                  <c:v>2414.55078</c:v>
                </c:pt>
                <c:pt idx="16601">
                  <c:v>2414.55078</c:v>
                </c:pt>
                <c:pt idx="16602">
                  <c:v>2414.55078</c:v>
                </c:pt>
                <c:pt idx="16603">
                  <c:v>2414.55078</c:v>
                </c:pt>
                <c:pt idx="16604">
                  <c:v>2414.55078</c:v>
                </c:pt>
                <c:pt idx="16605">
                  <c:v>2414.55078</c:v>
                </c:pt>
                <c:pt idx="16606">
                  <c:v>2414.55078</c:v>
                </c:pt>
                <c:pt idx="16607">
                  <c:v>2414.55078</c:v>
                </c:pt>
                <c:pt idx="16608">
                  <c:v>2414.55078</c:v>
                </c:pt>
                <c:pt idx="16609">
                  <c:v>2414.55078</c:v>
                </c:pt>
                <c:pt idx="16610">
                  <c:v>2414.55078</c:v>
                </c:pt>
                <c:pt idx="16611">
                  <c:v>2414.55078</c:v>
                </c:pt>
                <c:pt idx="16612">
                  <c:v>2414.55078</c:v>
                </c:pt>
                <c:pt idx="16613">
                  <c:v>2414.55078</c:v>
                </c:pt>
                <c:pt idx="16614">
                  <c:v>2414.55078</c:v>
                </c:pt>
                <c:pt idx="16615">
                  <c:v>2414.55078</c:v>
                </c:pt>
                <c:pt idx="16616">
                  <c:v>2414.55078</c:v>
                </c:pt>
                <c:pt idx="16617">
                  <c:v>2414.55078</c:v>
                </c:pt>
                <c:pt idx="16618">
                  <c:v>2414.55078</c:v>
                </c:pt>
                <c:pt idx="16619">
                  <c:v>2414.55078</c:v>
                </c:pt>
                <c:pt idx="16620">
                  <c:v>2414.55078</c:v>
                </c:pt>
                <c:pt idx="16621">
                  <c:v>2414.55078</c:v>
                </c:pt>
                <c:pt idx="16622">
                  <c:v>2414.55078</c:v>
                </c:pt>
                <c:pt idx="16623">
                  <c:v>2414.55078</c:v>
                </c:pt>
                <c:pt idx="16624">
                  <c:v>2414.55078</c:v>
                </c:pt>
                <c:pt idx="16625">
                  <c:v>2414.55078</c:v>
                </c:pt>
                <c:pt idx="16626">
                  <c:v>2414.55078</c:v>
                </c:pt>
                <c:pt idx="16627">
                  <c:v>2414.55078</c:v>
                </c:pt>
                <c:pt idx="16628">
                  <c:v>2414.55078</c:v>
                </c:pt>
                <c:pt idx="16629">
                  <c:v>2414.55078</c:v>
                </c:pt>
                <c:pt idx="16630">
                  <c:v>2414.55078</c:v>
                </c:pt>
                <c:pt idx="16631">
                  <c:v>2414.55078</c:v>
                </c:pt>
                <c:pt idx="16632">
                  <c:v>2414.55078</c:v>
                </c:pt>
                <c:pt idx="16633">
                  <c:v>2414.55078</c:v>
                </c:pt>
                <c:pt idx="16634">
                  <c:v>2414.55078</c:v>
                </c:pt>
                <c:pt idx="16635">
                  <c:v>2414.55078</c:v>
                </c:pt>
                <c:pt idx="16636">
                  <c:v>2414.55078</c:v>
                </c:pt>
                <c:pt idx="16637">
                  <c:v>2414.55078</c:v>
                </c:pt>
                <c:pt idx="16638">
                  <c:v>2414.55078</c:v>
                </c:pt>
                <c:pt idx="16639">
                  <c:v>2414.55078</c:v>
                </c:pt>
                <c:pt idx="16640">
                  <c:v>2414.55078</c:v>
                </c:pt>
                <c:pt idx="16641">
                  <c:v>2414.55078</c:v>
                </c:pt>
                <c:pt idx="16642">
                  <c:v>2414.55078</c:v>
                </c:pt>
                <c:pt idx="16643">
                  <c:v>2414.55078</c:v>
                </c:pt>
                <c:pt idx="16644">
                  <c:v>2414.55078</c:v>
                </c:pt>
                <c:pt idx="16645">
                  <c:v>2414.55078</c:v>
                </c:pt>
                <c:pt idx="16646">
                  <c:v>2414.55078</c:v>
                </c:pt>
                <c:pt idx="16647">
                  <c:v>2414.55078</c:v>
                </c:pt>
                <c:pt idx="16648">
                  <c:v>2414.55078</c:v>
                </c:pt>
                <c:pt idx="16649">
                  <c:v>2414.55078</c:v>
                </c:pt>
                <c:pt idx="16650">
                  <c:v>2414.55078</c:v>
                </c:pt>
                <c:pt idx="16651">
                  <c:v>2414.55078</c:v>
                </c:pt>
                <c:pt idx="16652">
                  <c:v>2414.55078</c:v>
                </c:pt>
                <c:pt idx="16653">
                  <c:v>2414.55078</c:v>
                </c:pt>
                <c:pt idx="16654">
                  <c:v>2414.55078</c:v>
                </c:pt>
                <c:pt idx="16655">
                  <c:v>2414.55078</c:v>
                </c:pt>
                <c:pt idx="16656">
                  <c:v>2414.55078</c:v>
                </c:pt>
                <c:pt idx="16657">
                  <c:v>2414.55078</c:v>
                </c:pt>
                <c:pt idx="16658">
                  <c:v>2414.55078</c:v>
                </c:pt>
                <c:pt idx="16659">
                  <c:v>2414.55078</c:v>
                </c:pt>
                <c:pt idx="16660">
                  <c:v>2414.55078</c:v>
                </c:pt>
                <c:pt idx="16661">
                  <c:v>2414.55078</c:v>
                </c:pt>
                <c:pt idx="16662">
                  <c:v>2414.55078</c:v>
                </c:pt>
                <c:pt idx="16663">
                  <c:v>2414.55078</c:v>
                </c:pt>
                <c:pt idx="16664">
                  <c:v>2414.55078</c:v>
                </c:pt>
                <c:pt idx="16665">
                  <c:v>2414.55078</c:v>
                </c:pt>
                <c:pt idx="16666">
                  <c:v>2414.55078</c:v>
                </c:pt>
                <c:pt idx="16667">
                  <c:v>2414.55078</c:v>
                </c:pt>
                <c:pt idx="16668">
                  <c:v>2414.55078</c:v>
                </c:pt>
                <c:pt idx="16669">
                  <c:v>2414.55078</c:v>
                </c:pt>
                <c:pt idx="16670">
                  <c:v>2414.55078</c:v>
                </c:pt>
                <c:pt idx="16671">
                  <c:v>2414.55078</c:v>
                </c:pt>
                <c:pt idx="16672">
                  <c:v>2414.55078</c:v>
                </c:pt>
                <c:pt idx="16673">
                  <c:v>2414.55078</c:v>
                </c:pt>
                <c:pt idx="16674">
                  <c:v>2414.55078</c:v>
                </c:pt>
                <c:pt idx="16675">
                  <c:v>2414.55078</c:v>
                </c:pt>
                <c:pt idx="16676">
                  <c:v>2414.55078</c:v>
                </c:pt>
                <c:pt idx="16677">
                  <c:v>2414.55078</c:v>
                </c:pt>
                <c:pt idx="16678">
                  <c:v>2414.55078</c:v>
                </c:pt>
                <c:pt idx="16679">
                  <c:v>2414.55078</c:v>
                </c:pt>
                <c:pt idx="16680">
                  <c:v>2414.55078</c:v>
                </c:pt>
                <c:pt idx="16681">
                  <c:v>2414.55078</c:v>
                </c:pt>
                <c:pt idx="16682">
                  <c:v>2414.55078</c:v>
                </c:pt>
                <c:pt idx="16683">
                  <c:v>2414.55078</c:v>
                </c:pt>
                <c:pt idx="16684">
                  <c:v>2414.55078</c:v>
                </c:pt>
                <c:pt idx="16685">
                  <c:v>2414.55078</c:v>
                </c:pt>
                <c:pt idx="16686">
                  <c:v>2414.55078</c:v>
                </c:pt>
                <c:pt idx="16687">
                  <c:v>2414.55078</c:v>
                </c:pt>
                <c:pt idx="16688">
                  <c:v>2414.55078</c:v>
                </c:pt>
                <c:pt idx="16689">
                  <c:v>2414.55078</c:v>
                </c:pt>
                <c:pt idx="16690">
                  <c:v>2414.55078</c:v>
                </c:pt>
                <c:pt idx="16691">
                  <c:v>2414.55078</c:v>
                </c:pt>
                <c:pt idx="16692">
                  <c:v>2414.55078</c:v>
                </c:pt>
                <c:pt idx="16693">
                  <c:v>2414.55078</c:v>
                </c:pt>
                <c:pt idx="16694">
                  <c:v>2414.55078</c:v>
                </c:pt>
                <c:pt idx="16695">
                  <c:v>2414.55078</c:v>
                </c:pt>
                <c:pt idx="16696">
                  <c:v>2414.55078</c:v>
                </c:pt>
                <c:pt idx="16697">
                  <c:v>2414.55078</c:v>
                </c:pt>
                <c:pt idx="16698">
                  <c:v>2414.55078</c:v>
                </c:pt>
                <c:pt idx="16699">
                  <c:v>2414.55078</c:v>
                </c:pt>
                <c:pt idx="16700">
                  <c:v>2414.55078</c:v>
                </c:pt>
                <c:pt idx="16701">
                  <c:v>2414.55078</c:v>
                </c:pt>
                <c:pt idx="16702">
                  <c:v>2414.55078</c:v>
                </c:pt>
                <c:pt idx="16703">
                  <c:v>2414.55078</c:v>
                </c:pt>
                <c:pt idx="16704">
                  <c:v>2414.55078</c:v>
                </c:pt>
                <c:pt idx="16705">
                  <c:v>2414.55078</c:v>
                </c:pt>
                <c:pt idx="16706">
                  <c:v>2414.55078</c:v>
                </c:pt>
                <c:pt idx="16707">
                  <c:v>2414.55078</c:v>
                </c:pt>
                <c:pt idx="16708">
                  <c:v>2414.55078</c:v>
                </c:pt>
                <c:pt idx="16709">
                  <c:v>2414.55078</c:v>
                </c:pt>
                <c:pt idx="16710">
                  <c:v>2414.55078</c:v>
                </c:pt>
                <c:pt idx="16711">
                  <c:v>2414.55078</c:v>
                </c:pt>
                <c:pt idx="16712">
                  <c:v>2414.55078</c:v>
                </c:pt>
                <c:pt idx="16713">
                  <c:v>2414.55078</c:v>
                </c:pt>
                <c:pt idx="16714">
                  <c:v>2414.55078</c:v>
                </c:pt>
                <c:pt idx="16715">
                  <c:v>2414.55078</c:v>
                </c:pt>
                <c:pt idx="16716">
                  <c:v>2414.55078</c:v>
                </c:pt>
                <c:pt idx="16717">
                  <c:v>2414.55078</c:v>
                </c:pt>
                <c:pt idx="16718">
                  <c:v>2414.55078</c:v>
                </c:pt>
                <c:pt idx="16719">
                  <c:v>2414.55078</c:v>
                </c:pt>
                <c:pt idx="16720">
                  <c:v>2414.55078</c:v>
                </c:pt>
                <c:pt idx="16721">
                  <c:v>2414.55078</c:v>
                </c:pt>
                <c:pt idx="16722">
                  <c:v>2414.55078</c:v>
                </c:pt>
                <c:pt idx="16723">
                  <c:v>2414.55078</c:v>
                </c:pt>
                <c:pt idx="16724">
                  <c:v>2414.55078</c:v>
                </c:pt>
                <c:pt idx="16725">
                  <c:v>2414.55078</c:v>
                </c:pt>
                <c:pt idx="16726">
                  <c:v>2414.55078</c:v>
                </c:pt>
                <c:pt idx="16727">
                  <c:v>2414.55078</c:v>
                </c:pt>
                <c:pt idx="16728">
                  <c:v>2414.55078</c:v>
                </c:pt>
                <c:pt idx="16729">
                  <c:v>2414.55078</c:v>
                </c:pt>
                <c:pt idx="16730">
                  <c:v>2414.55078</c:v>
                </c:pt>
                <c:pt idx="16731">
                  <c:v>2414.55078</c:v>
                </c:pt>
                <c:pt idx="16732">
                  <c:v>2414.55078</c:v>
                </c:pt>
                <c:pt idx="16733">
                  <c:v>2414.55078</c:v>
                </c:pt>
                <c:pt idx="16734">
                  <c:v>2414.55078</c:v>
                </c:pt>
                <c:pt idx="16735">
                  <c:v>2414.55078</c:v>
                </c:pt>
                <c:pt idx="16736">
                  <c:v>2414.55078</c:v>
                </c:pt>
                <c:pt idx="16737">
                  <c:v>2414.55078</c:v>
                </c:pt>
                <c:pt idx="16738">
                  <c:v>2414.55078</c:v>
                </c:pt>
                <c:pt idx="16739">
                  <c:v>2414.55078</c:v>
                </c:pt>
                <c:pt idx="16740">
                  <c:v>2414.55078</c:v>
                </c:pt>
                <c:pt idx="16741">
                  <c:v>2414.55078</c:v>
                </c:pt>
                <c:pt idx="16742">
                  <c:v>2414.55078</c:v>
                </c:pt>
                <c:pt idx="16743">
                  <c:v>2414.55078</c:v>
                </c:pt>
                <c:pt idx="16744">
                  <c:v>2414.55078</c:v>
                </c:pt>
                <c:pt idx="16745">
                  <c:v>2414.55078</c:v>
                </c:pt>
                <c:pt idx="16746">
                  <c:v>2414.55078</c:v>
                </c:pt>
                <c:pt idx="16747">
                  <c:v>2414.55078</c:v>
                </c:pt>
                <c:pt idx="16748">
                  <c:v>2414.55078</c:v>
                </c:pt>
                <c:pt idx="16749">
                  <c:v>2414.55078</c:v>
                </c:pt>
                <c:pt idx="16750">
                  <c:v>2414.55078</c:v>
                </c:pt>
                <c:pt idx="16751">
                  <c:v>2414.55078</c:v>
                </c:pt>
                <c:pt idx="16752">
                  <c:v>2414.55078</c:v>
                </c:pt>
                <c:pt idx="16753">
                  <c:v>2414.55078</c:v>
                </c:pt>
                <c:pt idx="16754">
                  <c:v>2414.55078</c:v>
                </c:pt>
                <c:pt idx="16755">
                  <c:v>2414.55078</c:v>
                </c:pt>
                <c:pt idx="16756">
                  <c:v>2414.55078</c:v>
                </c:pt>
                <c:pt idx="16757">
                  <c:v>2414.55078</c:v>
                </c:pt>
                <c:pt idx="16758">
                  <c:v>2414.55078</c:v>
                </c:pt>
                <c:pt idx="16759">
                  <c:v>2414.55078</c:v>
                </c:pt>
                <c:pt idx="16760">
                  <c:v>2414.55078</c:v>
                </c:pt>
                <c:pt idx="16761">
                  <c:v>2414.55078</c:v>
                </c:pt>
                <c:pt idx="16762">
                  <c:v>2414.55078</c:v>
                </c:pt>
                <c:pt idx="16763">
                  <c:v>2414.55078</c:v>
                </c:pt>
                <c:pt idx="16764">
                  <c:v>2414.55078</c:v>
                </c:pt>
                <c:pt idx="16765">
                  <c:v>2414.55078</c:v>
                </c:pt>
                <c:pt idx="16766">
                  <c:v>2414.55078</c:v>
                </c:pt>
                <c:pt idx="16767">
                  <c:v>2414.55078</c:v>
                </c:pt>
                <c:pt idx="16768">
                  <c:v>2414.55078</c:v>
                </c:pt>
                <c:pt idx="16769">
                  <c:v>2414.55078</c:v>
                </c:pt>
                <c:pt idx="16770">
                  <c:v>2414.55078</c:v>
                </c:pt>
                <c:pt idx="16771">
                  <c:v>2414.55078</c:v>
                </c:pt>
                <c:pt idx="16772">
                  <c:v>2414.55078</c:v>
                </c:pt>
                <c:pt idx="16773">
                  <c:v>2414.55078</c:v>
                </c:pt>
                <c:pt idx="16774">
                  <c:v>2414.55078</c:v>
                </c:pt>
                <c:pt idx="16775">
                  <c:v>2414.55078</c:v>
                </c:pt>
                <c:pt idx="16776">
                  <c:v>2414.55078</c:v>
                </c:pt>
                <c:pt idx="16777">
                  <c:v>2414.55078</c:v>
                </c:pt>
                <c:pt idx="16778">
                  <c:v>2414.55078</c:v>
                </c:pt>
                <c:pt idx="16779">
                  <c:v>2414.55078</c:v>
                </c:pt>
                <c:pt idx="16780">
                  <c:v>2414.55078</c:v>
                </c:pt>
                <c:pt idx="16781">
                  <c:v>2414.55078</c:v>
                </c:pt>
                <c:pt idx="16782">
                  <c:v>2414.55078</c:v>
                </c:pt>
                <c:pt idx="16783">
                  <c:v>2414.55078</c:v>
                </c:pt>
                <c:pt idx="16784">
                  <c:v>2414.55078</c:v>
                </c:pt>
                <c:pt idx="16785">
                  <c:v>2414.55078</c:v>
                </c:pt>
                <c:pt idx="16786">
                  <c:v>2414.55078</c:v>
                </c:pt>
                <c:pt idx="16787">
                  <c:v>2414.55078</c:v>
                </c:pt>
                <c:pt idx="16788">
                  <c:v>2414.55078</c:v>
                </c:pt>
                <c:pt idx="16789">
                  <c:v>2414.55078</c:v>
                </c:pt>
                <c:pt idx="16790">
                  <c:v>2414.55078</c:v>
                </c:pt>
                <c:pt idx="16791">
                  <c:v>2414.55078</c:v>
                </c:pt>
                <c:pt idx="16792">
                  <c:v>2414.55078</c:v>
                </c:pt>
                <c:pt idx="16793">
                  <c:v>2414.55078</c:v>
                </c:pt>
                <c:pt idx="16794">
                  <c:v>2414.55078</c:v>
                </c:pt>
                <c:pt idx="16795">
                  <c:v>2414.55078</c:v>
                </c:pt>
                <c:pt idx="16796">
                  <c:v>2414.55078</c:v>
                </c:pt>
                <c:pt idx="16797">
                  <c:v>2414.55078</c:v>
                </c:pt>
                <c:pt idx="16798">
                  <c:v>2414.55078</c:v>
                </c:pt>
                <c:pt idx="16799">
                  <c:v>2414.55078</c:v>
                </c:pt>
                <c:pt idx="16800">
                  <c:v>2414.55078</c:v>
                </c:pt>
                <c:pt idx="16801">
                  <c:v>2414.55078</c:v>
                </c:pt>
                <c:pt idx="16802">
                  <c:v>2414.55078</c:v>
                </c:pt>
                <c:pt idx="16803">
                  <c:v>2414.55078</c:v>
                </c:pt>
                <c:pt idx="16804">
                  <c:v>2414.55078</c:v>
                </c:pt>
                <c:pt idx="16805">
                  <c:v>2414.55078</c:v>
                </c:pt>
                <c:pt idx="16806">
                  <c:v>2414.55078</c:v>
                </c:pt>
                <c:pt idx="16807">
                  <c:v>2414.55078</c:v>
                </c:pt>
                <c:pt idx="16808">
                  <c:v>2414.55078</c:v>
                </c:pt>
                <c:pt idx="16809">
                  <c:v>2414.55078</c:v>
                </c:pt>
                <c:pt idx="16810">
                  <c:v>2414.55078</c:v>
                </c:pt>
                <c:pt idx="16811">
                  <c:v>2414.55078</c:v>
                </c:pt>
                <c:pt idx="16812">
                  <c:v>2414.55078</c:v>
                </c:pt>
                <c:pt idx="16813">
                  <c:v>2414.55078</c:v>
                </c:pt>
                <c:pt idx="16814">
                  <c:v>2414.55078</c:v>
                </c:pt>
                <c:pt idx="16815">
                  <c:v>2414.55078</c:v>
                </c:pt>
                <c:pt idx="16816">
                  <c:v>2414.55078</c:v>
                </c:pt>
                <c:pt idx="16817">
                  <c:v>2414.55078</c:v>
                </c:pt>
                <c:pt idx="16818">
                  <c:v>2414.55078</c:v>
                </c:pt>
                <c:pt idx="16819">
                  <c:v>2414.55078</c:v>
                </c:pt>
                <c:pt idx="16820">
                  <c:v>2414.55078</c:v>
                </c:pt>
                <c:pt idx="16821">
                  <c:v>2414.55078</c:v>
                </c:pt>
                <c:pt idx="16822">
                  <c:v>2414.55078</c:v>
                </c:pt>
                <c:pt idx="16823">
                  <c:v>2414.55078</c:v>
                </c:pt>
                <c:pt idx="16824">
                  <c:v>2414.55078</c:v>
                </c:pt>
                <c:pt idx="16825">
                  <c:v>2414.55078</c:v>
                </c:pt>
                <c:pt idx="16826">
                  <c:v>2414.55078</c:v>
                </c:pt>
                <c:pt idx="16827">
                  <c:v>2414.55078</c:v>
                </c:pt>
                <c:pt idx="16828">
                  <c:v>2414.55078</c:v>
                </c:pt>
                <c:pt idx="16829">
                  <c:v>2414.55078</c:v>
                </c:pt>
                <c:pt idx="16830">
                  <c:v>2414.55078</c:v>
                </c:pt>
                <c:pt idx="16831">
                  <c:v>2414.55078</c:v>
                </c:pt>
                <c:pt idx="16832">
                  <c:v>2414.55078</c:v>
                </c:pt>
                <c:pt idx="16833">
                  <c:v>2414.55078</c:v>
                </c:pt>
                <c:pt idx="16834">
                  <c:v>2414.55078</c:v>
                </c:pt>
                <c:pt idx="16835">
                  <c:v>2414.55078</c:v>
                </c:pt>
                <c:pt idx="16836">
                  <c:v>2414.55078</c:v>
                </c:pt>
                <c:pt idx="16837">
                  <c:v>2414.55078</c:v>
                </c:pt>
                <c:pt idx="16838">
                  <c:v>2414.55078</c:v>
                </c:pt>
                <c:pt idx="16839">
                  <c:v>2414.55078</c:v>
                </c:pt>
                <c:pt idx="16840">
                  <c:v>2414.55078</c:v>
                </c:pt>
                <c:pt idx="16841">
                  <c:v>2414.55078</c:v>
                </c:pt>
                <c:pt idx="16842">
                  <c:v>2414.55078</c:v>
                </c:pt>
                <c:pt idx="16843">
                  <c:v>2414.55078</c:v>
                </c:pt>
                <c:pt idx="16844">
                  <c:v>2414.55078</c:v>
                </c:pt>
                <c:pt idx="16845">
                  <c:v>2414.55078</c:v>
                </c:pt>
                <c:pt idx="16846">
                  <c:v>2414.55078</c:v>
                </c:pt>
                <c:pt idx="16847">
                  <c:v>2414.55078</c:v>
                </c:pt>
                <c:pt idx="16848">
                  <c:v>2414.55078</c:v>
                </c:pt>
                <c:pt idx="16849">
                  <c:v>2414.55078</c:v>
                </c:pt>
                <c:pt idx="16850">
                  <c:v>2414.55078</c:v>
                </c:pt>
                <c:pt idx="16851">
                  <c:v>2414.55078</c:v>
                </c:pt>
                <c:pt idx="16852">
                  <c:v>2414.55078</c:v>
                </c:pt>
                <c:pt idx="16853">
                  <c:v>2414.55078</c:v>
                </c:pt>
                <c:pt idx="16854">
                  <c:v>2414.55078</c:v>
                </c:pt>
                <c:pt idx="16855">
                  <c:v>2414.55078</c:v>
                </c:pt>
                <c:pt idx="16856">
                  <c:v>2414.55078</c:v>
                </c:pt>
                <c:pt idx="16857">
                  <c:v>2414.55078</c:v>
                </c:pt>
                <c:pt idx="16858">
                  <c:v>2414.55078</c:v>
                </c:pt>
                <c:pt idx="16859">
                  <c:v>2414.55078</c:v>
                </c:pt>
                <c:pt idx="16860">
                  <c:v>2414.55078</c:v>
                </c:pt>
                <c:pt idx="16861">
                  <c:v>2414.55078</c:v>
                </c:pt>
                <c:pt idx="16862">
                  <c:v>2414.55078</c:v>
                </c:pt>
                <c:pt idx="16863">
                  <c:v>2414.55078</c:v>
                </c:pt>
                <c:pt idx="16864">
                  <c:v>2414.55078</c:v>
                </c:pt>
                <c:pt idx="16865">
                  <c:v>2414.55078</c:v>
                </c:pt>
                <c:pt idx="16866">
                  <c:v>2414.55078</c:v>
                </c:pt>
                <c:pt idx="16867">
                  <c:v>2414.55078</c:v>
                </c:pt>
                <c:pt idx="16868">
                  <c:v>2414.55078</c:v>
                </c:pt>
                <c:pt idx="16869">
                  <c:v>2414.55078</c:v>
                </c:pt>
                <c:pt idx="16870">
                  <c:v>2414.55078</c:v>
                </c:pt>
                <c:pt idx="16871">
                  <c:v>2414.55078</c:v>
                </c:pt>
                <c:pt idx="16872">
                  <c:v>2414.55078</c:v>
                </c:pt>
                <c:pt idx="16873">
                  <c:v>2414.55078</c:v>
                </c:pt>
                <c:pt idx="16874">
                  <c:v>2414.55078</c:v>
                </c:pt>
                <c:pt idx="16875">
                  <c:v>2414.55078</c:v>
                </c:pt>
                <c:pt idx="16876">
                  <c:v>2414.55078</c:v>
                </c:pt>
                <c:pt idx="16877">
                  <c:v>2414.55078</c:v>
                </c:pt>
                <c:pt idx="16878">
                  <c:v>2414.55078</c:v>
                </c:pt>
                <c:pt idx="16879">
                  <c:v>2414.55078</c:v>
                </c:pt>
                <c:pt idx="16880">
                  <c:v>2414.55078</c:v>
                </c:pt>
                <c:pt idx="16881">
                  <c:v>2414.55078</c:v>
                </c:pt>
                <c:pt idx="16882">
                  <c:v>2414.55078</c:v>
                </c:pt>
                <c:pt idx="16883">
                  <c:v>2414.55078</c:v>
                </c:pt>
                <c:pt idx="16884">
                  <c:v>2414.55078</c:v>
                </c:pt>
                <c:pt idx="16885">
                  <c:v>2414.55078</c:v>
                </c:pt>
                <c:pt idx="16886">
                  <c:v>2414.55078</c:v>
                </c:pt>
                <c:pt idx="16887">
                  <c:v>2414.55078</c:v>
                </c:pt>
                <c:pt idx="16888">
                  <c:v>2414.55078</c:v>
                </c:pt>
                <c:pt idx="16889">
                  <c:v>2414.55078</c:v>
                </c:pt>
                <c:pt idx="16890">
                  <c:v>2414.55078</c:v>
                </c:pt>
                <c:pt idx="16891">
                  <c:v>2414.55078</c:v>
                </c:pt>
                <c:pt idx="16892">
                  <c:v>2414.55078</c:v>
                </c:pt>
                <c:pt idx="16893">
                  <c:v>2414.55078</c:v>
                </c:pt>
                <c:pt idx="16894">
                  <c:v>2414.55078</c:v>
                </c:pt>
                <c:pt idx="16895">
                  <c:v>2414.55078</c:v>
                </c:pt>
                <c:pt idx="16896">
                  <c:v>2414.55078</c:v>
                </c:pt>
                <c:pt idx="16897">
                  <c:v>2414.55078</c:v>
                </c:pt>
                <c:pt idx="16898">
                  <c:v>2414.55078</c:v>
                </c:pt>
                <c:pt idx="16899">
                  <c:v>2414.55078</c:v>
                </c:pt>
                <c:pt idx="16900">
                  <c:v>2414.55078</c:v>
                </c:pt>
                <c:pt idx="16901">
                  <c:v>2414.55078</c:v>
                </c:pt>
                <c:pt idx="16902">
                  <c:v>2414.55078</c:v>
                </c:pt>
                <c:pt idx="16903">
                  <c:v>2414.55078</c:v>
                </c:pt>
                <c:pt idx="16904">
                  <c:v>2414.55078</c:v>
                </c:pt>
                <c:pt idx="16905">
                  <c:v>2414.55078</c:v>
                </c:pt>
                <c:pt idx="16906">
                  <c:v>2414.55078</c:v>
                </c:pt>
                <c:pt idx="16907">
                  <c:v>2414.55078</c:v>
                </c:pt>
                <c:pt idx="16908">
                  <c:v>2414.55078</c:v>
                </c:pt>
                <c:pt idx="16909">
                  <c:v>2414.55078</c:v>
                </c:pt>
                <c:pt idx="16910">
                  <c:v>2414.55078</c:v>
                </c:pt>
                <c:pt idx="16911">
                  <c:v>2414.55078</c:v>
                </c:pt>
                <c:pt idx="16912">
                  <c:v>2414.55078</c:v>
                </c:pt>
                <c:pt idx="16913">
                  <c:v>2414.55078</c:v>
                </c:pt>
                <c:pt idx="16914">
                  <c:v>2414.55078</c:v>
                </c:pt>
                <c:pt idx="16915">
                  <c:v>2414.55078</c:v>
                </c:pt>
                <c:pt idx="16916">
                  <c:v>2414.55078</c:v>
                </c:pt>
                <c:pt idx="16917">
                  <c:v>2414.55078</c:v>
                </c:pt>
                <c:pt idx="16918">
                  <c:v>2414.55078</c:v>
                </c:pt>
                <c:pt idx="16919">
                  <c:v>2414.55078</c:v>
                </c:pt>
                <c:pt idx="16920">
                  <c:v>2414.55078</c:v>
                </c:pt>
                <c:pt idx="16921">
                  <c:v>2414.55078</c:v>
                </c:pt>
                <c:pt idx="16922">
                  <c:v>2414.55078</c:v>
                </c:pt>
                <c:pt idx="16923">
                  <c:v>2414.55078</c:v>
                </c:pt>
                <c:pt idx="16924">
                  <c:v>2414.55078</c:v>
                </c:pt>
                <c:pt idx="16925">
                  <c:v>2414.55078</c:v>
                </c:pt>
                <c:pt idx="16926">
                  <c:v>2414.55078</c:v>
                </c:pt>
                <c:pt idx="16927">
                  <c:v>2414.55078</c:v>
                </c:pt>
                <c:pt idx="16928">
                  <c:v>2414.55078</c:v>
                </c:pt>
                <c:pt idx="16929">
                  <c:v>2414.55078</c:v>
                </c:pt>
                <c:pt idx="16930">
                  <c:v>2414.55078</c:v>
                </c:pt>
                <c:pt idx="16931">
                  <c:v>2414.55078</c:v>
                </c:pt>
                <c:pt idx="16932">
                  <c:v>2414.55078</c:v>
                </c:pt>
                <c:pt idx="16933">
                  <c:v>2414.55078</c:v>
                </c:pt>
                <c:pt idx="16934">
                  <c:v>2414.55078</c:v>
                </c:pt>
                <c:pt idx="16935">
                  <c:v>2414.55078</c:v>
                </c:pt>
                <c:pt idx="16936">
                  <c:v>2414.55078</c:v>
                </c:pt>
                <c:pt idx="16937">
                  <c:v>2414.55078</c:v>
                </c:pt>
                <c:pt idx="16938">
                  <c:v>2414.55078</c:v>
                </c:pt>
                <c:pt idx="16939">
                  <c:v>2414.55078</c:v>
                </c:pt>
                <c:pt idx="16940">
                  <c:v>2414.55078</c:v>
                </c:pt>
                <c:pt idx="16941">
                  <c:v>2414.55078</c:v>
                </c:pt>
                <c:pt idx="16942">
                  <c:v>2414.55078</c:v>
                </c:pt>
                <c:pt idx="16943">
                  <c:v>2414.55078</c:v>
                </c:pt>
                <c:pt idx="16944">
                  <c:v>2414.55078</c:v>
                </c:pt>
                <c:pt idx="16945">
                  <c:v>2414.55078</c:v>
                </c:pt>
                <c:pt idx="16946">
                  <c:v>2414.55078</c:v>
                </c:pt>
                <c:pt idx="16947">
                  <c:v>2414.55078</c:v>
                </c:pt>
                <c:pt idx="16948">
                  <c:v>2414.55078</c:v>
                </c:pt>
                <c:pt idx="16949">
                  <c:v>2414.55078</c:v>
                </c:pt>
                <c:pt idx="16950">
                  <c:v>2414.55078</c:v>
                </c:pt>
                <c:pt idx="16951">
                  <c:v>2414.55078</c:v>
                </c:pt>
                <c:pt idx="16952">
                  <c:v>2414.55078</c:v>
                </c:pt>
                <c:pt idx="16953">
                  <c:v>2414.55078</c:v>
                </c:pt>
                <c:pt idx="16954">
                  <c:v>2414.55078</c:v>
                </c:pt>
                <c:pt idx="16955">
                  <c:v>2414.55078</c:v>
                </c:pt>
                <c:pt idx="16956">
                  <c:v>2414.55078</c:v>
                </c:pt>
                <c:pt idx="16957">
                  <c:v>2414.55078</c:v>
                </c:pt>
                <c:pt idx="16958">
                  <c:v>2414.55078</c:v>
                </c:pt>
                <c:pt idx="16959">
                  <c:v>2414.55078</c:v>
                </c:pt>
                <c:pt idx="16960">
                  <c:v>2414.55078</c:v>
                </c:pt>
                <c:pt idx="16961">
                  <c:v>2414.55078</c:v>
                </c:pt>
                <c:pt idx="16962">
                  <c:v>2414.55078</c:v>
                </c:pt>
                <c:pt idx="16963">
                  <c:v>2414.55078</c:v>
                </c:pt>
                <c:pt idx="16964">
                  <c:v>2414.55078</c:v>
                </c:pt>
                <c:pt idx="16965">
                  <c:v>2414.55078</c:v>
                </c:pt>
                <c:pt idx="16966">
                  <c:v>2414.55078</c:v>
                </c:pt>
                <c:pt idx="16967">
                  <c:v>2414.55078</c:v>
                </c:pt>
                <c:pt idx="16968">
                  <c:v>2414.55078</c:v>
                </c:pt>
                <c:pt idx="16969">
                  <c:v>2414.55078</c:v>
                </c:pt>
                <c:pt idx="16970">
                  <c:v>2414.55078</c:v>
                </c:pt>
                <c:pt idx="16971">
                  <c:v>2414.55078</c:v>
                </c:pt>
                <c:pt idx="16972">
                  <c:v>2414.55078</c:v>
                </c:pt>
                <c:pt idx="16973">
                  <c:v>2414.55078</c:v>
                </c:pt>
                <c:pt idx="16974">
                  <c:v>2414.55078</c:v>
                </c:pt>
                <c:pt idx="16975">
                  <c:v>2414.55078</c:v>
                </c:pt>
                <c:pt idx="16976">
                  <c:v>2414.55078</c:v>
                </c:pt>
                <c:pt idx="16977">
                  <c:v>2414.55078</c:v>
                </c:pt>
                <c:pt idx="16978">
                  <c:v>2414.55078</c:v>
                </c:pt>
                <c:pt idx="16979">
                  <c:v>2414.55078</c:v>
                </c:pt>
                <c:pt idx="16980">
                  <c:v>2414.55078</c:v>
                </c:pt>
                <c:pt idx="16981">
                  <c:v>2414.55078</c:v>
                </c:pt>
                <c:pt idx="16982">
                  <c:v>2414.55078</c:v>
                </c:pt>
                <c:pt idx="16983">
                  <c:v>2414.55078</c:v>
                </c:pt>
                <c:pt idx="16984">
                  <c:v>2414.55078</c:v>
                </c:pt>
                <c:pt idx="16985">
                  <c:v>2414.55078</c:v>
                </c:pt>
                <c:pt idx="16986">
                  <c:v>2414.55078</c:v>
                </c:pt>
                <c:pt idx="16987">
                  <c:v>2414.55078</c:v>
                </c:pt>
                <c:pt idx="16988">
                  <c:v>2414.55078</c:v>
                </c:pt>
                <c:pt idx="16989">
                  <c:v>2414.55078</c:v>
                </c:pt>
                <c:pt idx="16990">
                  <c:v>2414.55078</c:v>
                </c:pt>
                <c:pt idx="16991">
                  <c:v>2414.55078</c:v>
                </c:pt>
                <c:pt idx="16992">
                  <c:v>2414.55078</c:v>
                </c:pt>
                <c:pt idx="16993">
                  <c:v>2414.55078</c:v>
                </c:pt>
                <c:pt idx="16994">
                  <c:v>2414.55078</c:v>
                </c:pt>
                <c:pt idx="16995">
                  <c:v>2414.55078</c:v>
                </c:pt>
                <c:pt idx="16996">
                  <c:v>2414.55078</c:v>
                </c:pt>
                <c:pt idx="16997">
                  <c:v>2414.55078</c:v>
                </c:pt>
                <c:pt idx="16998">
                  <c:v>2414.55078</c:v>
                </c:pt>
                <c:pt idx="16999">
                  <c:v>2414.55078</c:v>
                </c:pt>
                <c:pt idx="17000">
                  <c:v>2414.55078</c:v>
                </c:pt>
                <c:pt idx="17001">
                  <c:v>2414.55078</c:v>
                </c:pt>
                <c:pt idx="17002">
                  <c:v>2414.55078</c:v>
                </c:pt>
                <c:pt idx="17003">
                  <c:v>2414.55078</c:v>
                </c:pt>
                <c:pt idx="17004">
                  <c:v>2414.55078</c:v>
                </c:pt>
                <c:pt idx="17005">
                  <c:v>2414.55078</c:v>
                </c:pt>
                <c:pt idx="17006">
                  <c:v>2414.55078</c:v>
                </c:pt>
                <c:pt idx="17007">
                  <c:v>2414.55078</c:v>
                </c:pt>
                <c:pt idx="17008">
                  <c:v>2414.55078</c:v>
                </c:pt>
                <c:pt idx="17009">
                  <c:v>2414.55078</c:v>
                </c:pt>
                <c:pt idx="17010">
                  <c:v>2414.55078</c:v>
                </c:pt>
                <c:pt idx="17011">
                  <c:v>2414.55078</c:v>
                </c:pt>
                <c:pt idx="17012">
                  <c:v>2414.55078</c:v>
                </c:pt>
                <c:pt idx="17013">
                  <c:v>2414.55078</c:v>
                </c:pt>
                <c:pt idx="17014">
                  <c:v>2414.55078</c:v>
                </c:pt>
                <c:pt idx="17015">
                  <c:v>2414.55078</c:v>
                </c:pt>
                <c:pt idx="17016">
                  <c:v>2414.55078</c:v>
                </c:pt>
                <c:pt idx="17017">
                  <c:v>2414.55078</c:v>
                </c:pt>
                <c:pt idx="17018">
                  <c:v>2414.55078</c:v>
                </c:pt>
                <c:pt idx="17019">
                  <c:v>2414.55078</c:v>
                </c:pt>
                <c:pt idx="17020">
                  <c:v>2414.55078</c:v>
                </c:pt>
                <c:pt idx="17021">
                  <c:v>2414.55078</c:v>
                </c:pt>
                <c:pt idx="17022">
                  <c:v>2414.55078</c:v>
                </c:pt>
                <c:pt idx="17023">
                  <c:v>2414.55078</c:v>
                </c:pt>
                <c:pt idx="17024">
                  <c:v>2414.55078</c:v>
                </c:pt>
                <c:pt idx="17025">
                  <c:v>2414.55078</c:v>
                </c:pt>
                <c:pt idx="17026">
                  <c:v>2414.55078</c:v>
                </c:pt>
                <c:pt idx="17027">
                  <c:v>2414.55078</c:v>
                </c:pt>
                <c:pt idx="17028">
                  <c:v>2414.55078</c:v>
                </c:pt>
                <c:pt idx="17029">
                  <c:v>2414.55078</c:v>
                </c:pt>
                <c:pt idx="17030">
                  <c:v>2414.55078</c:v>
                </c:pt>
                <c:pt idx="17031">
                  <c:v>2414.55078</c:v>
                </c:pt>
                <c:pt idx="17032">
                  <c:v>2414.55078</c:v>
                </c:pt>
                <c:pt idx="17033">
                  <c:v>2414.55078</c:v>
                </c:pt>
                <c:pt idx="17034">
                  <c:v>2414.55078</c:v>
                </c:pt>
                <c:pt idx="17035">
                  <c:v>2414.55078</c:v>
                </c:pt>
                <c:pt idx="17036">
                  <c:v>2414.55078</c:v>
                </c:pt>
                <c:pt idx="17037">
                  <c:v>2414.55078</c:v>
                </c:pt>
                <c:pt idx="17038">
                  <c:v>2414.55078</c:v>
                </c:pt>
                <c:pt idx="17039">
                  <c:v>2414.55078</c:v>
                </c:pt>
                <c:pt idx="17040">
                  <c:v>2414.55078</c:v>
                </c:pt>
                <c:pt idx="17041">
                  <c:v>2414.55078</c:v>
                </c:pt>
                <c:pt idx="17042">
                  <c:v>2414.55078</c:v>
                </c:pt>
                <c:pt idx="17043">
                  <c:v>2414.55078</c:v>
                </c:pt>
                <c:pt idx="17044">
                  <c:v>2414.55078</c:v>
                </c:pt>
                <c:pt idx="17045">
                  <c:v>2414.55078</c:v>
                </c:pt>
                <c:pt idx="17046">
                  <c:v>2414.55078</c:v>
                </c:pt>
                <c:pt idx="17047">
                  <c:v>2414.55078</c:v>
                </c:pt>
                <c:pt idx="17048">
                  <c:v>2414.55078</c:v>
                </c:pt>
                <c:pt idx="17049">
                  <c:v>2414.55078</c:v>
                </c:pt>
                <c:pt idx="17050">
                  <c:v>2414.55078</c:v>
                </c:pt>
                <c:pt idx="17051">
                  <c:v>2414.55078</c:v>
                </c:pt>
                <c:pt idx="17052">
                  <c:v>2414.55078</c:v>
                </c:pt>
                <c:pt idx="17053">
                  <c:v>2414.55078</c:v>
                </c:pt>
                <c:pt idx="17054">
                  <c:v>2414.55078</c:v>
                </c:pt>
                <c:pt idx="17055">
                  <c:v>2414.55078</c:v>
                </c:pt>
                <c:pt idx="17056">
                  <c:v>2414.55078</c:v>
                </c:pt>
                <c:pt idx="17057">
                  <c:v>2414.55078</c:v>
                </c:pt>
                <c:pt idx="17058">
                  <c:v>2414.55078</c:v>
                </c:pt>
                <c:pt idx="17059">
                  <c:v>2414.55078</c:v>
                </c:pt>
                <c:pt idx="17060">
                  <c:v>2414.55078</c:v>
                </c:pt>
                <c:pt idx="17061">
                  <c:v>2414.55078</c:v>
                </c:pt>
                <c:pt idx="17062">
                  <c:v>2414.55078</c:v>
                </c:pt>
                <c:pt idx="17063">
                  <c:v>2414.55078</c:v>
                </c:pt>
                <c:pt idx="17064">
                  <c:v>2414.55078</c:v>
                </c:pt>
                <c:pt idx="17065">
                  <c:v>2414.55078</c:v>
                </c:pt>
                <c:pt idx="17066">
                  <c:v>2414.55078</c:v>
                </c:pt>
                <c:pt idx="17067">
                  <c:v>2414.55078</c:v>
                </c:pt>
                <c:pt idx="17068">
                  <c:v>2414.55078</c:v>
                </c:pt>
                <c:pt idx="17069">
                  <c:v>2414.55078</c:v>
                </c:pt>
                <c:pt idx="17070">
                  <c:v>2414.55078</c:v>
                </c:pt>
                <c:pt idx="17071">
                  <c:v>2414.55078</c:v>
                </c:pt>
                <c:pt idx="17072">
                  <c:v>2414.55078</c:v>
                </c:pt>
                <c:pt idx="17073">
                  <c:v>2414.55078</c:v>
                </c:pt>
                <c:pt idx="17074">
                  <c:v>2414.55078</c:v>
                </c:pt>
                <c:pt idx="17075">
                  <c:v>2414.55078</c:v>
                </c:pt>
                <c:pt idx="17076">
                  <c:v>2414.55078</c:v>
                </c:pt>
                <c:pt idx="17077">
                  <c:v>2414.55078</c:v>
                </c:pt>
                <c:pt idx="17078">
                  <c:v>2414.55078</c:v>
                </c:pt>
                <c:pt idx="17079">
                  <c:v>2414.55078</c:v>
                </c:pt>
                <c:pt idx="17080">
                  <c:v>2414.55078</c:v>
                </c:pt>
                <c:pt idx="17081">
                  <c:v>2414.55078</c:v>
                </c:pt>
                <c:pt idx="17082">
                  <c:v>2414.55078</c:v>
                </c:pt>
                <c:pt idx="17083">
                  <c:v>2414.55078</c:v>
                </c:pt>
                <c:pt idx="17084">
                  <c:v>2414.55078</c:v>
                </c:pt>
                <c:pt idx="17085">
                  <c:v>2414.55078</c:v>
                </c:pt>
                <c:pt idx="17086">
                  <c:v>2414.55078</c:v>
                </c:pt>
                <c:pt idx="17087">
                  <c:v>2414.55078</c:v>
                </c:pt>
                <c:pt idx="17088">
                  <c:v>2414.55078</c:v>
                </c:pt>
                <c:pt idx="17089">
                  <c:v>2414.55078</c:v>
                </c:pt>
                <c:pt idx="17090">
                  <c:v>2414.55078</c:v>
                </c:pt>
                <c:pt idx="17091">
                  <c:v>2414.55078</c:v>
                </c:pt>
                <c:pt idx="17092">
                  <c:v>2414.55078</c:v>
                </c:pt>
                <c:pt idx="17093">
                  <c:v>2414.55078</c:v>
                </c:pt>
                <c:pt idx="17094">
                  <c:v>2414.55078</c:v>
                </c:pt>
                <c:pt idx="17095">
                  <c:v>2414.55078</c:v>
                </c:pt>
                <c:pt idx="17096">
                  <c:v>2414.55078</c:v>
                </c:pt>
                <c:pt idx="17097">
                  <c:v>2414.55078</c:v>
                </c:pt>
                <c:pt idx="17098">
                  <c:v>2414.55078</c:v>
                </c:pt>
                <c:pt idx="17099">
                  <c:v>2414.55078</c:v>
                </c:pt>
                <c:pt idx="17100">
                  <c:v>2414.55078</c:v>
                </c:pt>
                <c:pt idx="17101">
                  <c:v>2414.55078</c:v>
                </c:pt>
                <c:pt idx="17102">
                  <c:v>2414.55078</c:v>
                </c:pt>
                <c:pt idx="17103">
                  <c:v>2414.55078</c:v>
                </c:pt>
                <c:pt idx="17104">
                  <c:v>2414.55078</c:v>
                </c:pt>
                <c:pt idx="17105">
                  <c:v>2414.55078</c:v>
                </c:pt>
                <c:pt idx="17106">
                  <c:v>2414.55078</c:v>
                </c:pt>
                <c:pt idx="17107">
                  <c:v>2414.55078</c:v>
                </c:pt>
                <c:pt idx="17108">
                  <c:v>2414.55078</c:v>
                </c:pt>
                <c:pt idx="17109">
                  <c:v>2414.55078</c:v>
                </c:pt>
                <c:pt idx="17110">
                  <c:v>2414.55078</c:v>
                </c:pt>
                <c:pt idx="17111">
                  <c:v>2414.55078</c:v>
                </c:pt>
                <c:pt idx="17112">
                  <c:v>2414.55078</c:v>
                </c:pt>
                <c:pt idx="17113">
                  <c:v>2414.55078</c:v>
                </c:pt>
                <c:pt idx="17114">
                  <c:v>2414.55078</c:v>
                </c:pt>
                <c:pt idx="17115">
                  <c:v>2414.55078</c:v>
                </c:pt>
                <c:pt idx="17116">
                  <c:v>2414.55078</c:v>
                </c:pt>
                <c:pt idx="17117">
                  <c:v>2414.55078</c:v>
                </c:pt>
                <c:pt idx="17118">
                  <c:v>2414.55078</c:v>
                </c:pt>
                <c:pt idx="17119">
                  <c:v>2414.55078</c:v>
                </c:pt>
                <c:pt idx="17120">
                  <c:v>2414.55078</c:v>
                </c:pt>
                <c:pt idx="17121">
                  <c:v>2414.55078</c:v>
                </c:pt>
                <c:pt idx="17122">
                  <c:v>2414.55078</c:v>
                </c:pt>
                <c:pt idx="17123">
                  <c:v>2414.55078</c:v>
                </c:pt>
                <c:pt idx="17124">
                  <c:v>2414.55078</c:v>
                </c:pt>
                <c:pt idx="17125">
                  <c:v>2414.55078</c:v>
                </c:pt>
                <c:pt idx="17126">
                  <c:v>2414.55078</c:v>
                </c:pt>
                <c:pt idx="17127">
                  <c:v>2414.55078</c:v>
                </c:pt>
                <c:pt idx="17128">
                  <c:v>2414.55078</c:v>
                </c:pt>
                <c:pt idx="17129">
                  <c:v>2414.55078</c:v>
                </c:pt>
                <c:pt idx="17130">
                  <c:v>2414.55078</c:v>
                </c:pt>
                <c:pt idx="17131">
                  <c:v>2414.55078</c:v>
                </c:pt>
                <c:pt idx="17132">
                  <c:v>2414.55078</c:v>
                </c:pt>
                <c:pt idx="17133">
                  <c:v>2414.55078</c:v>
                </c:pt>
                <c:pt idx="17134">
                  <c:v>2414.55078</c:v>
                </c:pt>
                <c:pt idx="17135">
                  <c:v>2414.55078</c:v>
                </c:pt>
                <c:pt idx="17136">
                  <c:v>2414.55078</c:v>
                </c:pt>
                <c:pt idx="17137">
                  <c:v>2414.55078</c:v>
                </c:pt>
                <c:pt idx="17138">
                  <c:v>2414.55078</c:v>
                </c:pt>
                <c:pt idx="17139">
                  <c:v>2414.55078</c:v>
                </c:pt>
                <c:pt idx="17140">
                  <c:v>2414.55078</c:v>
                </c:pt>
                <c:pt idx="17141">
                  <c:v>2414.55078</c:v>
                </c:pt>
                <c:pt idx="17142">
                  <c:v>2414.55078</c:v>
                </c:pt>
                <c:pt idx="17143">
                  <c:v>2414.55078</c:v>
                </c:pt>
                <c:pt idx="17144">
                  <c:v>2414.55078</c:v>
                </c:pt>
                <c:pt idx="17145">
                  <c:v>2414.55078</c:v>
                </c:pt>
                <c:pt idx="17146">
                  <c:v>2414.55078</c:v>
                </c:pt>
                <c:pt idx="17147">
                  <c:v>2414.55078</c:v>
                </c:pt>
                <c:pt idx="17148">
                  <c:v>2414.55078</c:v>
                </c:pt>
                <c:pt idx="17149">
                  <c:v>2414.55078</c:v>
                </c:pt>
                <c:pt idx="17150">
                  <c:v>2414.55078</c:v>
                </c:pt>
                <c:pt idx="17151">
                  <c:v>2414.55078</c:v>
                </c:pt>
                <c:pt idx="17152">
                  <c:v>2414.55078</c:v>
                </c:pt>
                <c:pt idx="17153">
                  <c:v>2414.55078</c:v>
                </c:pt>
                <c:pt idx="17154">
                  <c:v>2414.55078</c:v>
                </c:pt>
                <c:pt idx="17155">
                  <c:v>2414.55078</c:v>
                </c:pt>
                <c:pt idx="17156">
                  <c:v>2414.55078</c:v>
                </c:pt>
                <c:pt idx="17157">
                  <c:v>2414.55078</c:v>
                </c:pt>
                <c:pt idx="17158">
                  <c:v>2414.55078</c:v>
                </c:pt>
                <c:pt idx="17159">
                  <c:v>2414.55078</c:v>
                </c:pt>
                <c:pt idx="17160">
                  <c:v>2414.55078</c:v>
                </c:pt>
                <c:pt idx="17161">
                  <c:v>2414.55078</c:v>
                </c:pt>
                <c:pt idx="17162">
                  <c:v>2414.55078</c:v>
                </c:pt>
                <c:pt idx="17163">
                  <c:v>2414.55078</c:v>
                </c:pt>
                <c:pt idx="17164">
                  <c:v>2414.55078</c:v>
                </c:pt>
                <c:pt idx="17165">
                  <c:v>2414.55078</c:v>
                </c:pt>
                <c:pt idx="17166">
                  <c:v>2414.55078</c:v>
                </c:pt>
                <c:pt idx="17167">
                  <c:v>2414.55078</c:v>
                </c:pt>
                <c:pt idx="17168">
                  <c:v>2414.55078</c:v>
                </c:pt>
                <c:pt idx="17169">
                  <c:v>2414.55078</c:v>
                </c:pt>
                <c:pt idx="17170">
                  <c:v>2414.55078</c:v>
                </c:pt>
                <c:pt idx="17171">
                  <c:v>2414.55078</c:v>
                </c:pt>
                <c:pt idx="17172">
                  <c:v>2414.55078</c:v>
                </c:pt>
                <c:pt idx="17173">
                  <c:v>2414.55078</c:v>
                </c:pt>
                <c:pt idx="17174">
                  <c:v>2414.55078</c:v>
                </c:pt>
                <c:pt idx="17175">
                  <c:v>2414.55078</c:v>
                </c:pt>
                <c:pt idx="17176">
                  <c:v>2414.55078</c:v>
                </c:pt>
                <c:pt idx="17177">
                  <c:v>2414.55078</c:v>
                </c:pt>
                <c:pt idx="17178">
                  <c:v>2414.55078</c:v>
                </c:pt>
                <c:pt idx="17179">
                  <c:v>2414.55078</c:v>
                </c:pt>
                <c:pt idx="17180">
                  <c:v>2414.55078</c:v>
                </c:pt>
                <c:pt idx="17181">
                  <c:v>2414.55078</c:v>
                </c:pt>
                <c:pt idx="17182">
                  <c:v>2414.55078</c:v>
                </c:pt>
                <c:pt idx="17183">
                  <c:v>2414.55078</c:v>
                </c:pt>
                <c:pt idx="17184">
                  <c:v>2414.55078</c:v>
                </c:pt>
                <c:pt idx="17185">
                  <c:v>2414.55078</c:v>
                </c:pt>
                <c:pt idx="17186">
                  <c:v>2414.55078</c:v>
                </c:pt>
                <c:pt idx="17187">
                  <c:v>2414.55078</c:v>
                </c:pt>
                <c:pt idx="17188">
                  <c:v>2414.55078</c:v>
                </c:pt>
                <c:pt idx="17189">
                  <c:v>2414.55078</c:v>
                </c:pt>
                <c:pt idx="17190">
                  <c:v>2414.55078</c:v>
                </c:pt>
                <c:pt idx="17191">
                  <c:v>2414.55078</c:v>
                </c:pt>
                <c:pt idx="17192">
                  <c:v>2414.55078</c:v>
                </c:pt>
                <c:pt idx="17193">
                  <c:v>2414.55078</c:v>
                </c:pt>
                <c:pt idx="17194">
                  <c:v>2414.55078</c:v>
                </c:pt>
                <c:pt idx="17195">
                  <c:v>2414.55078</c:v>
                </c:pt>
                <c:pt idx="17196">
                  <c:v>2414.55078</c:v>
                </c:pt>
                <c:pt idx="17197">
                  <c:v>2414.55078</c:v>
                </c:pt>
                <c:pt idx="17198">
                  <c:v>2414.55078</c:v>
                </c:pt>
                <c:pt idx="17199">
                  <c:v>2414.55078</c:v>
                </c:pt>
                <c:pt idx="17200">
                  <c:v>2414.55078</c:v>
                </c:pt>
                <c:pt idx="17201">
                  <c:v>2414.55078</c:v>
                </c:pt>
                <c:pt idx="17202">
                  <c:v>2414.55078</c:v>
                </c:pt>
                <c:pt idx="17203">
                  <c:v>2414.55078</c:v>
                </c:pt>
                <c:pt idx="17204">
                  <c:v>2414.55078</c:v>
                </c:pt>
                <c:pt idx="17205">
                  <c:v>2414.55078</c:v>
                </c:pt>
                <c:pt idx="17206">
                  <c:v>2414.55078</c:v>
                </c:pt>
                <c:pt idx="17207">
                  <c:v>2414.55078</c:v>
                </c:pt>
                <c:pt idx="17208">
                  <c:v>2414.55078</c:v>
                </c:pt>
                <c:pt idx="17209">
                  <c:v>2414.55078</c:v>
                </c:pt>
                <c:pt idx="17210">
                  <c:v>2414.55078</c:v>
                </c:pt>
                <c:pt idx="17211">
                  <c:v>2414.55078</c:v>
                </c:pt>
                <c:pt idx="17212">
                  <c:v>2414.55078</c:v>
                </c:pt>
                <c:pt idx="17213">
                  <c:v>2414.55078</c:v>
                </c:pt>
                <c:pt idx="17214">
                  <c:v>2414.55078</c:v>
                </c:pt>
                <c:pt idx="17215">
                  <c:v>2414.55078</c:v>
                </c:pt>
                <c:pt idx="17216">
                  <c:v>2414.55078</c:v>
                </c:pt>
                <c:pt idx="17217">
                  <c:v>2414.55078</c:v>
                </c:pt>
                <c:pt idx="17218">
                  <c:v>2414.55078</c:v>
                </c:pt>
                <c:pt idx="17219">
                  <c:v>2414.55078</c:v>
                </c:pt>
                <c:pt idx="17220">
                  <c:v>2414.55078</c:v>
                </c:pt>
                <c:pt idx="17221">
                  <c:v>2414.55078</c:v>
                </c:pt>
                <c:pt idx="17222">
                  <c:v>2414.55078</c:v>
                </c:pt>
                <c:pt idx="17223">
                  <c:v>2414.55078</c:v>
                </c:pt>
                <c:pt idx="17224">
                  <c:v>2414.55078</c:v>
                </c:pt>
                <c:pt idx="17225">
                  <c:v>2414.55078</c:v>
                </c:pt>
                <c:pt idx="17226">
                  <c:v>2414.55078</c:v>
                </c:pt>
                <c:pt idx="17227">
                  <c:v>2414.55078</c:v>
                </c:pt>
                <c:pt idx="17228">
                  <c:v>2414.55078</c:v>
                </c:pt>
                <c:pt idx="17229">
                  <c:v>2414.55078</c:v>
                </c:pt>
                <c:pt idx="17230">
                  <c:v>2414.55078</c:v>
                </c:pt>
                <c:pt idx="17231">
                  <c:v>2414.55078</c:v>
                </c:pt>
                <c:pt idx="17232">
                  <c:v>2414.55078</c:v>
                </c:pt>
                <c:pt idx="17233">
                  <c:v>2414.55078</c:v>
                </c:pt>
                <c:pt idx="17234">
                  <c:v>2414.55078</c:v>
                </c:pt>
                <c:pt idx="17235">
                  <c:v>2414.55078</c:v>
                </c:pt>
                <c:pt idx="17236">
                  <c:v>2414.55078</c:v>
                </c:pt>
                <c:pt idx="17237">
                  <c:v>2414.55078</c:v>
                </c:pt>
                <c:pt idx="17238">
                  <c:v>2414.55078</c:v>
                </c:pt>
                <c:pt idx="17239">
                  <c:v>2414.55078</c:v>
                </c:pt>
                <c:pt idx="17240">
                  <c:v>2414.55078</c:v>
                </c:pt>
                <c:pt idx="17241">
                  <c:v>2414.55078</c:v>
                </c:pt>
                <c:pt idx="17242">
                  <c:v>2414.55078</c:v>
                </c:pt>
                <c:pt idx="17243">
                  <c:v>2414.55078</c:v>
                </c:pt>
                <c:pt idx="17244">
                  <c:v>2414.55078</c:v>
                </c:pt>
                <c:pt idx="17245">
                  <c:v>2414.55078</c:v>
                </c:pt>
                <c:pt idx="17246">
                  <c:v>2414.55078</c:v>
                </c:pt>
                <c:pt idx="17247">
                  <c:v>2414.55078</c:v>
                </c:pt>
                <c:pt idx="17248">
                  <c:v>2414.55078</c:v>
                </c:pt>
                <c:pt idx="17249">
                  <c:v>2414.55078</c:v>
                </c:pt>
                <c:pt idx="17250">
                  <c:v>2414.55078</c:v>
                </c:pt>
                <c:pt idx="17251">
                  <c:v>2414.55078</c:v>
                </c:pt>
                <c:pt idx="17252">
                  <c:v>2414.55078</c:v>
                </c:pt>
                <c:pt idx="17253">
                  <c:v>2414.55078</c:v>
                </c:pt>
                <c:pt idx="17254">
                  <c:v>2414.55078</c:v>
                </c:pt>
                <c:pt idx="17255">
                  <c:v>2414.55078</c:v>
                </c:pt>
                <c:pt idx="17256">
                  <c:v>2414.55078</c:v>
                </c:pt>
                <c:pt idx="17257">
                  <c:v>2414.55078</c:v>
                </c:pt>
                <c:pt idx="17258">
                  <c:v>2414.55078</c:v>
                </c:pt>
                <c:pt idx="17259">
                  <c:v>2414.55078</c:v>
                </c:pt>
                <c:pt idx="17260">
                  <c:v>2414.55078</c:v>
                </c:pt>
                <c:pt idx="17261">
                  <c:v>2414.55078</c:v>
                </c:pt>
                <c:pt idx="17262">
                  <c:v>2414.55078</c:v>
                </c:pt>
                <c:pt idx="17263">
                  <c:v>2414.55078</c:v>
                </c:pt>
                <c:pt idx="17264">
                  <c:v>2414.55078</c:v>
                </c:pt>
                <c:pt idx="17265">
                  <c:v>2414.55078</c:v>
                </c:pt>
                <c:pt idx="17266">
                  <c:v>2414.55078</c:v>
                </c:pt>
                <c:pt idx="17267">
                  <c:v>2414.55078</c:v>
                </c:pt>
                <c:pt idx="17268">
                  <c:v>2414.55078</c:v>
                </c:pt>
                <c:pt idx="17269">
                  <c:v>2414.55078</c:v>
                </c:pt>
                <c:pt idx="17270">
                  <c:v>2414.55078</c:v>
                </c:pt>
                <c:pt idx="17271">
                  <c:v>2414.55078</c:v>
                </c:pt>
                <c:pt idx="17272">
                  <c:v>2414.55078</c:v>
                </c:pt>
                <c:pt idx="17273">
                  <c:v>2414.55078</c:v>
                </c:pt>
                <c:pt idx="17274">
                  <c:v>2414.55078</c:v>
                </c:pt>
                <c:pt idx="17275">
                  <c:v>2414.55078</c:v>
                </c:pt>
                <c:pt idx="17276">
                  <c:v>2414.55078</c:v>
                </c:pt>
                <c:pt idx="17277">
                  <c:v>2414.55078</c:v>
                </c:pt>
                <c:pt idx="17278">
                  <c:v>2414.55078</c:v>
                </c:pt>
                <c:pt idx="17279">
                  <c:v>2414.55078</c:v>
                </c:pt>
                <c:pt idx="17280">
                  <c:v>2414.55078</c:v>
                </c:pt>
                <c:pt idx="17281">
                  <c:v>2414.55078</c:v>
                </c:pt>
                <c:pt idx="17282">
                  <c:v>2414.55078</c:v>
                </c:pt>
                <c:pt idx="17283">
                  <c:v>2414.55078</c:v>
                </c:pt>
                <c:pt idx="17284">
                  <c:v>2414.55078</c:v>
                </c:pt>
                <c:pt idx="17285">
                  <c:v>2414.55078</c:v>
                </c:pt>
                <c:pt idx="17286">
                  <c:v>2414.55078</c:v>
                </c:pt>
                <c:pt idx="17287">
                  <c:v>2414.55078</c:v>
                </c:pt>
                <c:pt idx="17288">
                  <c:v>2414.55078</c:v>
                </c:pt>
                <c:pt idx="17289">
                  <c:v>2414.55078</c:v>
                </c:pt>
                <c:pt idx="17290">
                  <c:v>2414.55078</c:v>
                </c:pt>
                <c:pt idx="17291">
                  <c:v>2414.55078</c:v>
                </c:pt>
                <c:pt idx="17292">
                  <c:v>2414.55078</c:v>
                </c:pt>
                <c:pt idx="17293">
                  <c:v>2414.55078</c:v>
                </c:pt>
                <c:pt idx="17294">
                  <c:v>2414.55078</c:v>
                </c:pt>
                <c:pt idx="17295">
                  <c:v>2414.55078</c:v>
                </c:pt>
                <c:pt idx="17296">
                  <c:v>2414.55078</c:v>
                </c:pt>
                <c:pt idx="17297">
                  <c:v>2414.55078</c:v>
                </c:pt>
                <c:pt idx="17298">
                  <c:v>2414.55078</c:v>
                </c:pt>
                <c:pt idx="17299">
                  <c:v>2414.55078</c:v>
                </c:pt>
                <c:pt idx="17300">
                  <c:v>2414.55078</c:v>
                </c:pt>
                <c:pt idx="17301">
                  <c:v>2414.55078</c:v>
                </c:pt>
                <c:pt idx="17302">
                  <c:v>2414.55078</c:v>
                </c:pt>
                <c:pt idx="17303">
                  <c:v>2414.55078</c:v>
                </c:pt>
                <c:pt idx="17304">
                  <c:v>2414.55078</c:v>
                </c:pt>
                <c:pt idx="17305">
                  <c:v>2414.55078</c:v>
                </c:pt>
                <c:pt idx="17306">
                  <c:v>2414.55078</c:v>
                </c:pt>
                <c:pt idx="17307">
                  <c:v>2414.55078</c:v>
                </c:pt>
                <c:pt idx="17308">
                  <c:v>2414.55078</c:v>
                </c:pt>
                <c:pt idx="17309">
                  <c:v>2414.55078</c:v>
                </c:pt>
                <c:pt idx="17310">
                  <c:v>2414.55078</c:v>
                </c:pt>
                <c:pt idx="17311">
                  <c:v>2414.55078</c:v>
                </c:pt>
                <c:pt idx="17312">
                  <c:v>2414.55078</c:v>
                </c:pt>
                <c:pt idx="17313">
                  <c:v>2414.55078</c:v>
                </c:pt>
                <c:pt idx="17314">
                  <c:v>2414.55078</c:v>
                </c:pt>
                <c:pt idx="17315">
                  <c:v>2414.55078</c:v>
                </c:pt>
                <c:pt idx="17316">
                  <c:v>2414.55078</c:v>
                </c:pt>
                <c:pt idx="17317">
                  <c:v>2414.55078</c:v>
                </c:pt>
                <c:pt idx="17318">
                  <c:v>2414.55078</c:v>
                </c:pt>
                <c:pt idx="17319">
                  <c:v>2414.55078</c:v>
                </c:pt>
                <c:pt idx="17320">
                  <c:v>2414.55078</c:v>
                </c:pt>
                <c:pt idx="17321">
                  <c:v>2414.55078</c:v>
                </c:pt>
                <c:pt idx="17322">
                  <c:v>2414.55078</c:v>
                </c:pt>
                <c:pt idx="17323">
                  <c:v>2414.55078</c:v>
                </c:pt>
                <c:pt idx="17324">
                  <c:v>2414.55078</c:v>
                </c:pt>
                <c:pt idx="17325">
                  <c:v>2414.55078</c:v>
                </c:pt>
                <c:pt idx="17326">
                  <c:v>2414.55078</c:v>
                </c:pt>
                <c:pt idx="17327">
                  <c:v>2414.55078</c:v>
                </c:pt>
                <c:pt idx="17328">
                  <c:v>2414.55078</c:v>
                </c:pt>
                <c:pt idx="17329">
                  <c:v>2414.55078</c:v>
                </c:pt>
                <c:pt idx="17330">
                  <c:v>2414.55078</c:v>
                </c:pt>
                <c:pt idx="17331">
                  <c:v>2414.55078</c:v>
                </c:pt>
                <c:pt idx="17332">
                  <c:v>2414.55078</c:v>
                </c:pt>
                <c:pt idx="17333">
                  <c:v>2414.55078</c:v>
                </c:pt>
                <c:pt idx="17334">
                  <c:v>2414.55078</c:v>
                </c:pt>
                <c:pt idx="17335">
                  <c:v>2414.55078</c:v>
                </c:pt>
                <c:pt idx="17336">
                  <c:v>2414.55078</c:v>
                </c:pt>
                <c:pt idx="17337">
                  <c:v>2414.55078</c:v>
                </c:pt>
                <c:pt idx="17338">
                  <c:v>2414.55078</c:v>
                </c:pt>
                <c:pt idx="17339">
                  <c:v>2414.55078</c:v>
                </c:pt>
                <c:pt idx="17340">
                  <c:v>2414.55078</c:v>
                </c:pt>
                <c:pt idx="17341">
                  <c:v>2414.55078</c:v>
                </c:pt>
                <c:pt idx="17342">
                  <c:v>2414.55078</c:v>
                </c:pt>
                <c:pt idx="17343">
                  <c:v>2414.55078</c:v>
                </c:pt>
                <c:pt idx="17344">
                  <c:v>2414.55078</c:v>
                </c:pt>
                <c:pt idx="17345">
                  <c:v>2414.55078</c:v>
                </c:pt>
                <c:pt idx="17346">
                  <c:v>2414.55078</c:v>
                </c:pt>
                <c:pt idx="17347">
                  <c:v>2414.55078</c:v>
                </c:pt>
                <c:pt idx="17348">
                  <c:v>2414.55078</c:v>
                </c:pt>
                <c:pt idx="17349">
                  <c:v>2414.55078</c:v>
                </c:pt>
                <c:pt idx="17350">
                  <c:v>2414.55078</c:v>
                </c:pt>
                <c:pt idx="17351">
                  <c:v>2414.55078</c:v>
                </c:pt>
                <c:pt idx="17352">
                  <c:v>2414.55078</c:v>
                </c:pt>
                <c:pt idx="17353">
                  <c:v>2414.55078</c:v>
                </c:pt>
                <c:pt idx="17354">
                  <c:v>2414.55078</c:v>
                </c:pt>
                <c:pt idx="17355">
                  <c:v>2414.55078</c:v>
                </c:pt>
                <c:pt idx="17356">
                  <c:v>2414.55078</c:v>
                </c:pt>
                <c:pt idx="17357">
                  <c:v>2414.55078</c:v>
                </c:pt>
                <c:pt idx="17358">
                  <c:v>2414.55078</c:v>
                </c:pt>
                <c:pt idx="17359">
                  <c:v>2414.55078</c:v>
                </c:pt>
                <c:pt idx="17360">
                  <c:v>2414.55078</c:v>
                </c:pt>
                <c:pt idx="17361">
                  <c:v>2414.55078</c:v>
                </c:pt>
                <c:pt idx="17362">
                  <c:v>2414.55078</c:v>
                </c:pt>
                <c:pt idx="17363">
                  <c:v>2414.55078</c:v>
                </c:pt>
                <c:pt idx="17364">
                  <c:v>2414.55078</c:v>
                </c:pt>
                <c:pt idx="17365">
                  <c:v>2414.55078</c:v>
                </c:pt>
                <c:pt idx="17366">
                  <c:v>2414.55078</c:v>
                </c:pt>
                <c:pt idx="17367">
                  <c:v>2414.55078</c:v>
                </c:pt>
                <c:pt idx="17368">
                  <c:v>2414.55078</c:v>
                </c:pt>
                <c:pt idx="17369">
                  <c:v>2414.55078</c:v>
                </c:pt>
                <c:pt idx="17370">
                  <c:v>2414.55078</c:v>
                </c:pt>
                <c:pt idx="17371">
                  <c:v>2414.55078</c:v>
                </c:pt>
                <c:pt idx="17372">
                  <c:v>2414.55078</c:v>
                </c:pt>
                <c:pt idx="17373">
                  <c:v>2414.55078</c:v>
                </c:pt>
                <c:pt idx="17374">
                  <c:v>2414.55078</c:v>
                </c:pt>
                <c:pt idx="17375">
                  <c:v>2414.55078</c:v>
                </c:pt>
                <c:pt idx="17376">
                  <c:v>2414.55078</c:v>
                </c:pt>
                <c:pt idx="17377">
                  <c:v>2414.55078</c:v>
                </c:pt>
                <c:pt idx="17378">
                  <c:v>2414.55078</c:v>
                </c:pt>
                <c:pt idx="17379">
                  <c:v>2414.55078</c:v>
                </c:pt>
                <c:pt idx="17380">
                  <c:v>2414.55078</c:v>
                </c:pt>
                <c:pt idx="17381">
                  <c:v>2414.55078</c:v>
                </c:pt>
                <c:pt idx="17382">
                  <c:v>2414.55078</c:v>
                </c:pt>
                <c:pt idx="17383">
                  <c:v>2414.55078</c:v>
                </c:pt>
                <c:pt idx="17384">
                  <c:v>2414.55078</c:v>
                </c:pt>
                <c:pt idx="17385">
                  <c:v>2414.55078</c:v>
                </c:pt>
                <c:pt idx="17386">
                  <c:v>2414.55078</c:v>
                </c:pt>
                <c:pt idx="17387">
                  <c:v>2414.55078</c:v>
                </c:pt>
                <c:pt idx="17388">
                  <c:v>2414.55078</c:v>
                </c:pt>
                <c:pt idx="17389">
                  <c:v>2414.55078</c:v>
                </c:pt>
                <c:pt idx="17390">
                  <c:v>2414.55078</c:v>
                </c:pt>
                <c:pt idx="17391">
                  <c:v>2414.55078</c:v>
                </c:pt>
                <c:pt idx="17392">
                  <c:v>2414.55078</c:v>
                </c:pt>
                <c:pt idx="17393">
                  <c:v>2414.55078</c:v>
                </c:pt>
                <c:pt idx="17394">
                  <c:v>2414.55078</c:v>
                </c:pt>
                <c:pt idx="17395">
                  <c:v>2414.55078</c:v>
                </c:pt>
                <c:pt idx="17396">
                  <c:v>2414.55078</c:v>
                </c:pt>
                <c:pt idx="17397">
                  <c:v>2414.55078</c:v>
                </c:pt>
                <c:pt idx="17398">
                  <c:v>2414.55078</c:v>
                </c:pt>
                <c:pt idx="17399">
                  <c:v>2414.55078</c:v>
                </c:pt>
                <c:pt idx="17400">
                  <c:v>2414.55078</c:v>
                </c:pt>
                <c:pt idx="17401">
                  <c:v>2414.55078</c:v>
                </c:pt>
                <c:pt idx="17402">
                  <c:v>2414.55078</c:v>
                </c:pt>
                <c:pt idx="17403">
                  <c:v>2414.55078</c:v>
                </c:pt>
                <c:pt idx="17404">
                  <c:v>2414.55078</c:v>
                </c:pt>
                <c:pt idx="17405">
                  <c:v>2414.55078</c:v>
                </c:pt>
                <c:pt idx="17406">
                  <c:v>2414.55078</c:v>
                </c:pt>
                <c:pt idx="17407">
                  <c:v>2414.55078</c:v>
                </c:pt>
                <c:pt idx="17408">
                  <c:v>2414.55078</c:v>
                </c:pt>
                <c:pt idx="17409">
                  <c:v>2414.55078</c:v>
                </c:pt>
                <c:pt idx="17410">
                  <c:v>2414.55078</c:v>
                </c:pt>
                <c:pt idx="17411">
                  <c:v>2414.55078</c:v>
                </c:pt>
                <c:pt idx="17412">
                  <c:v>2414.55078</c:v>
                </c:pt>
                <c:pt idx="17413">
                  <c:v>2414.55078</c:v>
                </c:pt>
                <c:pt idx="17414">
                  <c:v>2414.55078</c:v>
                </c:pt>
                <c:pt idx="17415">
                  <c:v>2414.55078</c:v>
                </c:pt>
                <c:pt idx="17416">
                  <c:v>2414.55078</c:v>
                </c:pt>
                <c:pt idx="17417">
                  <c:v>2414.55078</c:v>
                </c:pt>
                <c:pt idx="17418">
                  <c:v>2414.55078</c:v>
                </c:pt>
                <c:pt idx="17419">
                  <c:v>2414.55078</c:v>
                </c:pt>
                <c:pt idx="17420">
                  <c:v>2414.55078</c:v>
                </c:pt>
                <c:pt idx="17421">
                  <c:v>2414.55078</c:v>
                </c:pt>
                <c:pt idx="17422">
                  <c:v>2414.55078</c:v>
                </c:pt>
                <c:pt idx="17423">
                  <c:v>2414.55078</c:v>
                </c:pt>
                <c:pt idx="17424">
                  <c:v>2414.55078</c:v>
                </c:pt>
                <c:pt idx="17425">
                  <c:v>2414.55078</c:v>
                </c:pt>
                <c:pt idx="17426">
                  <c:v>2414.55078</c:v>
                </c:pt>
                <c:pt idx="17427">
                  <c:v>2414.55078</c:v>
                </c:pt>
                <c:pt idx="17428">
                  <c:v>2414.55078</c:v>
                </c:pt>
                <c:pt idx="17429">
                  <c:v>2414.55078</c:v>
                </c:pt>
                <c:pt idx="17430">
                  <c:v>2414.55078</c:v>
                </c:pt>
                <c:pt idx="17431">
                  <c:v>2414.55078</c:v>
                </c:pt>
                <c:pt idx="17432">
                  <c:v>2414.55078</c:v>
                </c:pt>
                <c:pt idx="17433">
                  <c:v>2414.55078</c:v>
                </c:pt>
                <c:pt idx="17434">
                  <c:v>2414.55078</c:v>
                </c:pt>
                <c:pt idx="17435">
                  <c:v>2414.55078</c:v>
                </c:pt>
                <c:pt idx="17436">
                  <c:v>2414.55078</c:v>
                </c:pt>
                <c:pt idx="17437">
                  <c:v>2414.55078</c:v>
                </c:pt>
                <c:pt idx="17438">
                  <c:v>2414.55078</c:v>
                </c:pt>
                <c:pt idx="17439">
                  <c:v>2414.55078</c:v>
                </c:pt>
                <c:pt idx="17440">
                  <c:v>2414.55078</c:v>
                </c:pt>
                <c:pt idx="17441">
                  <c:v>2414.55078</c:v>
                </c:pt>
                <c:pt idx="17442">
                  <c:v>2414.55078</c:v>
                </c:pt>
                <c:pt idx="17443">
                  <c:v>2414.55078</c:v>
                </c:pt>
                <c:pt idx="17444">
                  <c:v>2414.55078</c:v>
                </c:pt>
                <c:pt idx="17445">
                  <c:v>2414.55078</c:v>
                </c:pt>
                <c:pt idx="17446">
                  <c:v>2414.55078</c:v>
                </c:pt>
                <c:pt idx="17447">
                  <c:v>2414.55078</c:v>
                </c:pt>
                <c:pt idx="17448">
                  <c:v>2414.55078</c:v>
                </c:pt>
                <c:pt idx="17449">
                  <c:v>2414.55078</c:v>
                </c:pt>
                <c:pt idx="17450">
                  <c:v>2414.55078</c:v>
                </c:pt>
                <c:pt idx="17451">
                  <c:v>2414.55078</c:v>
                </c:pt>
                <c:pt idx="17452">
                  <c:v>2414.55078</c:v>
                </c:pt>
                <c:pt idx="17453">
                  <c:v>2414.55078</c:v>
                </c:pt>
                <c:pt idx="17454">
                  <c:v>2414.55078</c:v>
                </c:pt>
                <c:pt idx="17455">
                  <c:v>2414.55078</c:v>
                </c:pt>
                <c:pt idx="17456">
                  <c:v>2414.55078</c:v>
                </c:pt>
                <c:pt idx="17457">
                  <c:v>2414.55078</c:v>
                </c:pt>
                <c:pt idx="17458">
                  <c:v>2414.55078</c:v>
                </c:pt>
                <c:pt idx="17459">
                  <c:v>2414.55078</c:v>
                </c:pt>
                <c:pt idx="17460">
                  <c:v>2412.1093799999999</c:v>
                </c:pt>
                <c:pt idx="17461">
                  <c:v>2414.55078</c:v>
                </c:pt>
                <c:pt idx="17462">
                  <c:v>2414.55078</c:v>
                </c:pt>
                <c:pt idx="17463">
                  <c:v>2414.55078</c:v>
                </c:pt>
                <c:pt idx="17464">
                  <c:v>2414.55078</c:v>
                </c:pt>
                <c:pt idx="17465">
                  <c:v>2414.55078</c:v>
                </c:pt>
                <c:pt idx="17466">
                  <c:v>2414.55078</c:v>
                </c:pt>
                <c:pt idx="17467">
                  <c:v>2414.55078</c:v>
                </c:pt>
                <c:pt idx="17468">
                  <c:v>2414.55078</c:v>
                </c:pt>
                <c:pt idx="17469">
                  <c:v>2414.55078</c:v>
                </c:pt>
                <c:pt idx="17470">
                  <c:v>2414.55078</c:v>
                </c:pt>
                <c:pt idx="17471">
                  <c:v>2414.55078</c:v>
                </c:pt>
                <c:pt idx="17472">
                  <c:v>2414.55078</c:v>
                </c:pt>
                <c:pt idx="17473">
                  <c:v>2414.55078</c:v>
                </c:pt>
                <c:pt idx="17474">
                  <c:v>2414.55078</c:v>
                </c:pt>
                <c:pt idx="17475">
                  <c:v>2414.55078</c:v>
                </c:pt>
                <c:pt idx="17476">
                  <c:v>2414.55078</c:v>
                </c:pt>
                <c:pt idx="17477">
                  <c:v>2414.55078</c:v>
                </c:pt>
                <c:pt idx="17478">
                  <c:v>2414.55078</c:v>
                </c:pt>
                <c:pt idx="17479">
                  <c:v>2414.55078</c:v>
                </c:pt>
                <c:pt idx="17480">
                  <c:v>2414.55078</c:v>
                </c:pt>
                <c:pt idx="17481">
                  <c:v>2414.55078</c:v>
                </c:pt>
                <c:pt idx="17482">
                  <c:v>2414.55078</c:v>
                </c:pt>
                <c:pt idx="17483">
                  <c:v>2414.55078</c:v>
                </c:pt>
                <c:pt idx="17484">
                  <c:v>2414.55078</c:v>
                </c:pt>
                <c:pt idx="17485">
                  <c:v>2414.55078</c:v>
                </c:pt>
                <c:pt idx="17486">
                  <c:v>2414.55078</c:v>
                </c:pt>
                <c:pt idx="17487">
                  <c:v>2414.55078</c:v>
                </c:pt>
                <c:pt idx="17488">
                  <c:v>2414.55078</c:v>
                </c:pt>
                <c:pt idx="17489">
                  <c:v>2414.55078</c:v>
                </c:pt>
                <c:pt idx="17490">
                  <c:v>2414.55078</c:v>
                </c:pt>
                <c:pt idx="17491">
                  <c:v>2414.55078</c:v>
                </c:pt>
                <c:pt idx="17492">
                  <c:v>2414.55078</c:v>
                </c:pt>
                <c:pt idx="17493">
                  <c:v>2414.55078</c:v>
                </c:pt>
                <c:pt idx="17494">
                  <c:v>2414.55078</c:v>
                </c:pt>
                <c:pt idx="17495">
                  <c:v>2414.55078</c:v>
                </c:pt>
                <c:pt idx="17496">
                  <c:v>2414.55078</c:v>
                </c:pt>
                <c:pt idx="17497">
                  <c:v>2414.55078</c:v>
                </c:pt>
                <c:pt idx="17498">
                  <c:v>2414.55078</c:v>
                </c:pt>
                <c:pt idx="17499">
                  <c:v>2414.55078</c:v>
                </c:pt>
                <c:pt idx="17500">
                  <c:v>2414.55078</c:v>
                </c:pt>
                <c:pt idx="17501">
                  <c:v>2414.55078</c:v>
                </c:pt>
                <c:pt idx="17502">
                  <c:v>2414.55078</c:v>
                </c:pt>
                <c:pt idx="17503">
                  <c:v>2414.55078</c:v>
                </c:pt>
                <c:pt idx="17504">
                  <c:v>2414.55078</c:v>
                </c:pt>
                <c:pt idx="17505">
                  <c:v>2414.55078</c:v>
                </c:pt>
                <c:pt idx="17506">
                  <c:v>2414.55078</c:v>
                </c:pt>
                <c:pt idx="17507">
                  <c:v>2414.55078</c:v>
                </c:pt>
                <c:pt idx="17508">
                  <c:v>2414.55078</c:v>
                </c:pt>
                <c:pt idx="17509">
                  <c:v>2414.55078</c:v>
                </c:pt>
                <c:pt idx="17510">
                  <c:v>2414.55078</c:v>
                </c:pt>
                <c:pt idx="17511">
                  <c:v>2414.55078</c:v>
                </c:pt>
                <c:pt idx="17512">
                  <c:v>2414.55078</c:v>
                </c:pt>
                <c:pt idx="17513">
                  <c:v>2414.55078</c:v>
                </c:pt>
                <c:pt idx="17514">
                  <c:v>2414.55078</c:v>
                </c:pt>
                <c:pt idx="17515">
                  <c:v>2414.55078</c:v>
                </c:pt>
                <c:pt idx="17516">
                  <c:v>2414.55078</c:v>
                </c:pt>
                <c:pt idx="17517">
                  <c:v>2414.55078</c:v>
                </c:pt>
                <c:pt idx="17518">
                  <c:v>2414.55078</c:v>
                </c:pt>
                <c:pt idx="17519">
                  <c:v>2414.55078</c:v>
                </c:pt>
                <c:pt idx="17520">
                  <c:v>2414.55078</c:v>
                </c:pt>
                <c:pt idx="17521">
                  <c:v>2414.55078</c:v>
                </c:pt>
                <c:pt idx="17522">
                  <c:v>2414.55078</c:v>
                </c:pt>
                <c:pt idx="17523">
                  <c:v>2414.55078</c:v>
                </c:pt>
                <c:pt idx="17524">
                  <c:v>2414.55078</c:v>
                </c:pt>
                <c:pt idx="17525">
                  <c:v>2414.55078</c:v>
                </c:pt>
                <c:pt idx="17526">
                  <c:v>2414.55078</c:v>
                </c:pt>
                <c:pt idx="17527">
                  <c:v>2414.55078</c:v>
                </c:pt>
                <c:pt idx="17528">
                  <c:v>2414.55078</c:v>
                </c:pt>
                <c:pt idx="17529">
                  <c:v>2414.55078</c:v>
                </c:pt>
                <c:pt idx="17530">
                  <c:v>2414.55078</c:v>
                </c:pt>
                <c:pt idx="17531">
                  <c:v>2414.55078</c:v>
                </c:pt>
                <c:pt idx="17532">
                  <c:v>2414.55078</c:v>
                </c:pt>
                <c:pt idx="17533">
                  <c:v>2414.55078</c:v>
                </c:pt>
                <c:pt idx="17534">
                  <c:v>2414.55078</c:v>
                </c:pt>
                <c:pt idx="17535">
                  <c:v>2414.55078</c:v>
                </c:pt>
                <c:pt idx="17536">
                  <c:v>2414.55078</c:v>
                </c:pt>
                <c:pt idx="17537">
                  <c:v>2414.55078</c:v>
                </c:pt>
                <c:pt idx="17538">
                  <c:v>2414.55078</c:v>
                </c:pt>
                <c:pt idx="17539">
                  <c:v>2414.55078</c:v>
                </c:pt>
                <c:pt idx="17540">
                  <c:v>2414.55078</c:v>
                </c:pt>
                <c:pt idx="17541">
                  <c:v>2414.55078</c:v>
                </c:pt>
                <c:pt idx="17542">
                  <c:v>2414.55078</c:v>
                </c:pt>
                <c:pt idx="17543">
                  <c:v>2414.55078</c:v>
                </c:pt>
                <c:pt idx="17544">
                  <c:v>2414.55078</c:v>
                </c:pt>
                <c:pt idx="17545">
                  <c:v>2414.55078</c:v>
                </c:pt>
                <c:pt idx="17546">
                  <c:v>2414.55078</c:v>
                </c:pt>
                <c:pt idx="17547">
                  <c:v>2414.55078</c:v>
                </c:pt>
                <c:pt idx="17548">
                  <c:v>2414.55078</c:v>
                </c:pt>
                <c:pt idx="17549">
                  <c:v>2414.55078</c:v>
                </c:pt>
                <c:pt idx="17550">
                  <c:v>2414.55078</c:v>
                </c:pt>
                <c:pt idx="17551">
                  <c:v>2414.55078</c:v>
                </c:pt>
                <c:pt idx="17552">
                  <c:v>2414.55078</c:v>
                </c:pt>
                <c:pt idx="17553">
                  <c:v>2414.55078</c:v>
                </c:pt>
                <c:pt idx="17554">
                  <c:v>2414.55078</c:v>
                </c:pt>
                <c:pt idx="17555">
                  <c:v>2414.55078</c:v>
                </c:pt>
                <c:pt idx="17556">
                  <c:v>2414.55078</c:v>
                </c:pt>
                <c:pt idx="17557">
                  <c:v>2414.55078</c:v>
                </c:pt>
                <c:pt idx="17558">
                  <c:v>2414.55078</c:v>
                </c:pt>
                <c:pt idx="17559">
                  <c:v>2414.55078</c:v>
                </c:pt>
                <c:pt idx="17560">
                  <c:v>2414.55078</c:v>
                </c:pt>
                <c:pt idx="17561">
                  <c:v>2414.55078</c:v>
                </c:pt>
                <c:pt idx="17562">
                  <c:v>2414.55078</c:v>
                </c:pt>
                <c:pt idx="17563">
                  <c:v>2414.55078</c:v>
                </c:pt>
                <c:pt idx="17564">
                  <c:v>2414.55078</c:v>
                </c:pt>
                <c:pt idx="17565">
                  <c:v>2414.55078</c:v>
                </c:pt>
                <c:pt idx="17566">
                  <c:v>2414.55078</c:v>
                </c:pt>
                <c:pt idx="17567">
                  <c:v>2414.55078</c:v>
                </c:pt>
                <c:pt idx="17568">
                  <c:v>2414.55078</c:v>
                </c:pt>
                <c:pt idx="17569">
                  <c:v>2414.55078</c:v>
                </c:pt>
                <c:pt idx="17570">
                  <c:v>2414.55078</c:v>
                </c:pt>
                <c:pt idx="17571">
                  <c:v>2414.55078</c:v>
                </c:pt>
                <c:pt idx="17572">
                  <c:v>2414.55078</c:v>
                </c:pt>
                <c:pt idx="17573">
                  <c:v>2414.55078</c:v>
                </c:pt>
                <c:pt idx="17574">
                  <c:v>2414.55078</c:v>
                </c:pt>
                <c:pt idx="17575">
                  <c:v>2414.55078</c:v>
                </c:pt>
                <c:pt idx="17576">
                  <c:v>2414.55078</c:v>
                </c:pt>
                <c:pt idx="17577">
                  <c:v>2414.55078</c:v>
                </c:pt>
                <c:pt idx="17578">
                  <c:v>2414.55078</c:v>
                </c:pt>
                <c:pt idx="17579">
                  <c:v>2414.55078</c:v>
                </c:pt>
                <c:pt idx="17580">
                  <c:v>2414.55078</c:v>
                </c:pt>
                <c:pt idx="17581">
                  <c:v>2414.55078</c:v>
                </c:pt>
                <c:pt idx="17582">
                  <c:v>2414.55078</c:v>
                </c:pt>
                <c:pt idx="17583">
                  <c:v>2414.55078</c:v>
                </c:pt>
                <c:pt idx="17584">
                  <c:v>2414.55078</c:v>
                </c:pt>
                <c:pt idx="17585">
                  <c:v>2414.55078</c:v>
                </c:pt>
                <c:pt idx="17586">
                  <c:v>2414.55078</c:v>
                </c:pt>
                <c:pt idx="17587">
                  <c:v>2414.55078</c:v>
                </c:pt>
                <c:pt idx="17588">
                  <c:v>2414.55078</c:v>
                </c:pt>
                <c:pt idx="17589">
                  <c:v>2414.55078</c:v>
                </c:pt>
                <c:pt idx="17590">
                  <c:v>2414.55078</c:v>
                </c:pt>
                <c:pt idx="17591">
                  <c:v>2414.55078</c:v>
                </c:pt>
                <c:pt idx="17592">
                  <c:v>2414.55078</c:v>
                </c:pt>
                <c:pt idx="17593">
                  <c:v>2414.55078</c:v>
                </c:pt>
                <c:pt idx="17594">
                  <c:v>2414.55078</c:v>
                </c:pt>
                <c:pt idx="17595">
                  <c:v>2414.55078</c:v>
                </c:pt>
                <c:pt idx="17596">
                  <c:v>2414.55078</c:v>
                </c:pt>
                <c:pt idx="17597">
                  <c:v>2414.55078</c:v>
                </c:pt>
                <c:pt idx="17598">
                  <c:v>2414.55078</c:v>
                </c:pt>
                <c:pt idx="17599">
                  <c:v>2414.55078</c:v>
                </c:pt>
                <c:pt idx="17600">
                  <c:v>2414.55078</c:v>
                </c:pt>
                <c:pt idx="17601">
                  <c:v>2414.55078</c:v>
                </c:pt>
                <c:pt idx="17602">
                  <c:v>2414.55078</c:v>
                </c:pt>
                <c:pt idx="17603">
                  <c:v>2414.55078</c:v>
                </c:pt>
                <c:pt idx="17604">
                  <c:v>2414.55078</c:v>
                </c:pt>
                <c:pt idx="17605">
                  <c:v>2414.55078</c:v>
                </c:pt>
                <c:pt idx="17606">
                  <c:v>2414.55078</c:v>
                </c:pt>
                <c:pt idx="17607">
                  <c:v>2414.55078</c:v>
                </c:pt>
                <c:pt idx="17608">
                  <c:v>2414.55078</c:v>
                </c:pt>
                <c:pt idx="17609">
                  <c:v>2414.55078</c:v>
                </c:pt>
                <c:pt idx="17610">
                  <c:v>2414.55078</c:v>
                </c:pt>
                <c:pt idx="17611">
                  <c:v>2414.55078</c:v>
                </c:pt>
                <c:pt idx="17612">
                  <c:v>2414.55078</c:v>
                </c:pt>
                <c:pt idx="17613">
                  <c:v>2414.55078</c:v>
                </c:pt>
                <c:pt idx="17614">
                  <c:v>2414.55078</c:v>
                </c:pt>
                <c:pt idx="17615">
                  <c:v>2414.55078</c:v>
                </c:pt>
                <c:pt idx="17616">
                  <c:v>2414.55078</c:v>
                </c:pt>
                <c:pt idx="17617">
                  <c:v>2414.55078</c:v>
                </c:pt>
                <c:pt idx="17618">
                  <c:v>2414.55078</c:v>
                </c:pt>
                <c:pt idx="17619">
                  <c:v>2414.55078</c:v>
                </c:pt>
                <c:pt idx="17620">
                  <c:v>2414.55078</c:v>
                </c:pt>
                <c:pt idx="17621">
                  <c:v>2414.55078</c:v>
                </c:pt>
                <c:pt idx="17622">
                  <c:v>2414.55078</c:v>
                </c:pt>
                <c:pt idx="17623">
                  <c:v>2414.55078</c:v>
                </c:pt>
                <c:pt idx="17624">
                  <c:v>2414.55078</c:v>
                </c:pt>
                <c:pt idx="17625">
                  <c:v>2414.55078</c:v>
                </c:pt>
                <c:pt idx="17626">
                  <c:v>2414.55078</c:v>
                </c:pt>
                <c:pt idx="17627">
                  <c:v>2414.55078</c:v>
                </c:pt>
                <c:pt idx="17628">
                  <c:v>2414.55078</c:v>
                </c:pt>
                <c:pt idx="17629">
                  <c:v>2414.55078</c:v>
                </c:pt>
                <c:pt idx="17630">
                  <c:v>2414.55078</c:v>
                </c:pt>
                <c:pt idx="17631">
                  <c:v>2414.55078</c:v>
                </c:pt>
                <c:pt idx="17632">
                  <c:v>2412.1093799999999</c:v>
                </c:pt>
                <c:pt idx="17633">
                  <c:v>2414.55078</c:v>
                </c:pt>
                <c:pt idx="17634">
                  <c:v>2414.55078</c:v>
                </c:pt>
                <c:pt idx="17635">
                  <c:v>2414.55078</c:v>
                </c:pt>
                <c:pt idx="17636">
                  <c:v>2414.55078</c:v>
                </c:pt>
                <c:pt idx="17637">
                  <c:v>2414.55078</c:v>
                </c:pt>
                <c:pt idx="17638">
                  <c:v>2414.55078</c:v>
                </c:pt>
                <c:pt idx="17639">
                  <c:v>2414.55078</c:v>
                </c:pt>
                <c:pt idx="17640">
                  <c:v>2414.55078</c:v>
                </c:pt>
                <c:pt idx="17641">
                  <c:v>2414.55078</c:v>
                </c:pt>
                <c:pt idx="17642">
                  <c:v>2414.55078</c:v>
                </c:pt>
                <c:pt idx="17643">
                  <c:v>2414.55078</c:v>
                </c:pt>
                <c:pt idx="17644">
                  <c:v>2414.55078</c:v>
                </c:pt>
                <c:pt idx="17645">
                  <c:v>2414.55078</c:v>
                </c:pt>
                <c:pt idx="17646">
                  <c:v>2414.55078</c:v>
                </c:pt>
                <c:pt idx="17647">
                  <c:v>2414.55078</c:v>
                </c:pt>
                <c:pt idx="17648">
                  <c:v>2414.55078</c:v>
                </c:pt>
                <c:pt idx="17649">
                  <c:v>2414.55078</c:v>
                </c:pt>
                <c:pt idx="17650">
                  <c:v>2414.55078</c:v>
                </c:pt>
                <c:pt idx="17651">
                  <c:v>2414.55078</c:v>
                </c:pt>
                <c:pt idx="17652">
                  <c:v>2414.55078</c:v>
                </c:pt>
                <c:pt idx="17653">
                  <c:v>2414.55078</c:v>
                </c:pt>
                <c:pt idx="17654">
                  <c:v>2414.55078</c:v>
                </c:pt>
                <c:pt idx="17655">
                  <c:v>2414.55078</c:v>
                </c:pt>
                <c:pt idx="17656">
                  <c:v>2414.55078</c:v>
                </c:pt>
                <c:pt idx="17657">
                  <c:v>2414.55078</c:v>
                </c:pt>
                <c:pt idx="17658">
                  <c:v>2414.55078</c:v>
                </c:pt>
                <c:pt idx="17659">
                  <c:v>2414.55078</c:v>
                </c:pt>
                <c:pt idx="17660">
                  <c:v>2414.55078</c:v>
                </c:pt>
                <c:pt idx="17661">
                  <c:v>2414.55078</c:v>
                </c:pt>
                <c:pt idx="17662">
                  <c:v>2414.55078</c:v>
                </c:pt>
                <c:pt idx="17663">
                  <c:v>2414.55078</c:v>
                </c:pt>
                <c:pt idx="17664">
                  <c:v>2414.55078</c:v>
                </c:pt>
                <c:pt idx="17665">
                  <c:v>2414.55078</c:v>
                </c:pt>
                <c:pt idx="17666">
                  <c:v>2414.55078</c:v>
                </c:pt>
                <c:pt idx="17667">
                  <c:v>2414.55078</c:v>
                </c:pt>
                <c:pt idx="17668">
                  <c:v>2414.55078</c:v>
                </c:pt>
                <c:pt idx="17669">
                  <c:v>2414.55078</c:v>
                </c:pt>
                <c:pt idx="17670">
                  <c:v>2414.55078</c:v>
                </c:pt>
                <c:pt idx="17671">
                  <c:v>2414.55078</c:v>
                </c:pt>
                <c:pt idx="17672">
                  <c:v>2414.55078</c:v>
                </c:pt>
                <c:pt idx="17673">
                  <c:v>2414.55078</c:v>
                </c:pt>
                <c:pt idx="17674">
                  <c:v>2414.55078</c:v>
                </c:pt>
                <c:pt idx="17675">
                  <c:v>2414.55078</c:v>
                </c:pt>
                <c:pt idx="17676">
                  <c:v>2414.55078</c:v>
                </c:pt>
                <c:pt idx="17677">
                  <c:v>2414.55078</c:v>
                </c:pt>
                <c:pt idx="17678">
                  <c:v>2414.55078</c:v>
                </c:pt>
                <c:pt idx="17679">
                  <c:v>2414.55078</c:v>
                </c:pt>
                <c:pt idx="17680">
                  <c:v>2414.55078</c:v>
                </c:pt>
                <c:pt idx="17681">
                  <c:v>2414.55078</c:v>
                </c:pt>
                <c:pt idx="17682">
                  <c:v>2414.55078</c:v>
                </c:pt>
                <c:pt idx="17683">
                  <c:v>2414.55078</c:v>
                </c:pt>
                <c:pt idx="17684">
                  <c:v>2414.55078</c:v>
                </c:pt>
                <c:pt idx="17685">
                  <c:v>2414.55078</c:v>
                </c:pt>
                <c:pt idx="17686">
                  <c:v>2414.55078</c:v>
                </c:pt>
                <c:pt idx="17687">
                  <c:v>2414.55078</c:v>
                </c:pt>
                <c:pt idx="17688">
                  <c:v>2414.55078</c:v>
                </c:pt>
                <c:pt idx="17689">
                  <c:v>2414.55078</c:v>
                </c:pt>
                <c:pt idx="17690">
                  <c:v>2414.55078</c:v>
                </c:pt>
                <c:pt idx="17691">
                  <c:v>2414.55078</c:v>
                </c:pt>
                <c:pt idx="17692">
                  <c:v>2414.55078</c:v>
                </c:pt>
                <c:pt idx="17693">
                  <c:v>2414.55078</c:v>
                </c:pt>
                <c:pt idx="17694">
                  <c:v>2414.55078</c:v>
                </c:pt>
                <c:pt idx="17695">
                  <c:v>2414.55078</c:v>
                </c:pt>
                <c:pt idx="17696">
                  <c:v>2414.55078</c:v>
                </c:pt>
                <c:pt idx="17697">
                  <c:v>2414.55078</c:v>
                </c:pt>
                <c:pt idx="17698">
                  <c:v>2414.55078</c:v>
                </c:pt>
                <c:pt idx="17699">
                  <c:v>2414.55078</c:v>
                </c:pt>
                <c:pt idx="17700">
                  <c:v>2414.55078</c:v>
                </c:pt>
                <c:pt idx="17701">
                  <c:v>2414.55078</c:v>
                </c:pt>
                <c:pt idx="17702">
                  <c:v>2414.55078</c:v>
                </c:pt>
                <c:pt idx="17703">
                  <c:v>2414.55078</c:v>
                </c:pt>
                <c:pt idx="17704">
                  <c:v>2414.55078</c:v>
                </c:pt>
                <c:pt idx="17705">
                  <c:v>2414.55078</c:v>
                </c:pt>
                <c:pt idx="17706">
                  <c:v>2414.55078</c:v>
                </c:pt>
                <c:pt idx="17707">
                  <c:v>2414.55078</c:v>
                </c:pt>
                <c:pt idx="17708">
                  <c:v>2414.55078</c:v>
                </c:pt>
                <c:pt idx="17709">
                  <c:v>2414.55078</c:v>
                </c:pt>
                <c:pt idx="17710">
                  <c:v>2414.55078</c:v>
                </c:pt>
                <c:pt idx="17711">
                  <c:v>2414.55078</c:v>
                </c:pt>
                <c:pt idx="17712">
                  <c:v>2414.55078</c:v>
                </c:pt>
                <c:pt idx="17713">
                  <c:v>2414.55078</c:v>
                </c:pt>
                <c:pt idx="17714">
                  <c:v>2414.55078</c:v>
                </c:pt>
                <c:pt idx="17715">
                  <c:v>2414.55078</c:v>
                </c:pt>
                <c:pt idx="17716">
                  <c:v>2414.55078</c:v>
                </c:pt>
                <c:pt idx="17717">
                  <c:v>2414.55078</c:v>
                </c:pt>
                <c:pt idx="17718">
                  <c:v>2414.55078</c:v>
                </c:pt>
                <c:pt idx="17719">
                  <c:v>2414.55078</c:v>
                </c:pt>
                <c:pt idx="17720">
                  <c:v>2414.55078</c:v>
                </c:pt>
                <c:pt idx="17721">
                  <c:v>2414.55078</c:v>
                </c:pt>
                <c:pt idx="17722">
                  <c:v>2414.55078</c:v>
                </c:pt>
                <c:pt idx="17723">
                  <c:v>2414.55078</c:v>
                </c:pt>
                <c:pt idx="17724">
                  <c:v>2414.55078</c:v>
                </c:pt>
                <c:pt idx="17725">
                  <c:v>2414.55078</c:v>
                </c:pt>
                <c:pt idx="17726">
                  <c:v>2414.55078</c:v>
                </c:pt>
                <c:pt idx="17727">
                  <c:v>2414.55078</c:v>
                </c:pt>
                <c:pt idx="17728">
                  <c:v>2414.55078</c:v>
                </c:pt>
                <c:pt idx="17729">
                  <c:v>2414.55078</c:v>
                </c:pt>
                <c:pt idx="17730">
                  <c:v>2414.55078</c:v>
                </c:pt>
                <c:pt idx="17731">
                  <c:v>2414.55078</c:v>
                </c:pt>
                <c:pt idx="17732">
                  <c:v>2414.55078</c:v>
                </c:pt>
                <c:pt idx="17733">
                  <c:v>2414.55078</c:v>
                </c:pt>
                <c:pt idx="17734">
                  <c:v>2414.55078</c:v>
                </c:pt>
                <c:pt idx="17735">
                  <c:v>2414.55078</c:v>
                </c:pt>
                <c:pt idx="17736">
                  <c:v>2414.55078</c:v>
                </c:pt>
                <c:pt idx="17737">
                  <c:v>2414.55078</c:v>
                </c:pt>
                <c:pt idx="17738">
                  <c:v>2414.55078</c:v>
                </c:pt>
                <c:pt idx="17739">
                  <c:v>2414.55078</c:v>
                </c:pt>
                <c:pt idx="17740">
                  <c:v>2414.55078</c:v>
                </c:pt>
                <c:pt idx="17741">
                  <c:v>2414.55078</c:v>
                </c:pt>
                <c:pt idx="17742">
                  <c:v>2414.55078</c:v>
                </c:pt>
                <c:pt idx="17743">
                  <c:v>2414.55078</c:v>
                </c:pt>
                <c:pt idx="17744">
                  <c:v>2414.55078</c:v>
                </c:pt>
                <c:pt idx="17745">
                  <c:v>2414.55078</c:v>
                </c:pt>
                <c:pt idx="17746">
                  <c:v>2414.55078</c:v>
                </c:pt>
                <c:pt idx="17747">
                  <c:v>2414.55078</c:v>
                </c:pt>
                <c:pt idx="17748">
                  <c:v>2414.55078</c:v>
                </c:pt>
                <c:pt idx="17749">
                  <c:v>2414.55078</c:v>
                </c:pt>
                <c:pt idx="17750">
                  <c:v>2414.55078</c:v>
                </c:pt>
                <c:pt idx="17751">
                  <c:v>2414.55078</c:v>
                </c:pt>
                <c:pt idx="17752">
                  <c:v>2414.55078</c:v>
                </c:pt>
                <c:pt idx="17753">
                  <c:v>2414.55078</c:v>
                </c:pt>
                <c:pt idx="17754">
                  <c:v>2414.55078</c:v>
                </c:pt>
                <c:pt idx="17755">
                  <c:v>2414.55078</c:v>
                </c:pt>
                <c:pt idx="17756">
                  <c:v>2414.55078</c:v>
                </c:pt>
                <c:pt idx="17757">
                  <c:v>2414.55078</c:v>
                </c:pt>
                <c:pt idx="17758">
                  <c:v>2414.55078</c:v>
                </c:pt>
                <c:pt idx="17759">
                  <c:v>2414.55078</c:v>
                </c:pt>
                <c:pt idx="17760">
                  <c:v>2414.55078</c:v>
                </c:pt>
                <c:pt idx="17761">
                  <c:v>2414.55078</c:v>
                </c:pt>
                <c:pt idx="17762">
                  <c:v>2414.55078</c:v>
                </c:pt>
                <c:pt idx="17763">
                  <c:v>2414.55078</c:v>
                </c:pt>
                <c:pt idx="17764">
                  <c:v>2414.55078</c:v>
                </c:pt>
                <c:pt idx="17765">
                  <c:v>2414.55078</c:v>
                </c:pt>
                <c:pt idx="17766">
                  <c:v>2414.55078</c:v>
                </c:pt>
                <c:pt idx="17767">
                  <c:v>2414.55078</c:v>
                </c:pt>
                <c:pt idx="17768">
                  <c:v>2414.55078</c:v>
                </c:pt>
                <c:pt idx="17769">
                  <c:v>2414.55078</c:v>
                </c:pt>
                <c:pt idx="17770">
                  <c:v>2414.55078</c:v>
                </c:pt>
                <c:pt idx="17771">
                  <c:v>2414.55078</c:v>
                </c:pt>
                <c:pt idx="17772">
                  <c:v>2414.55078</c:v>
                </c:pt>
                <c:pt idx="17773">
                  <c:v>2414.55078</c:v>
                </c:pt>
                <c:pt idx="17774">
                  <c:v>2414.55078</c:v>
                </c:pt>
                <c:pt idx="17775">
                  <c:v>2414.55078</c:v>
                </c:pt>
                <c:pt idx="17776">
                  <c:v>2414.55078</c:v>
                </c:pt>
                <c:pt idx="17777">
                  <c:v>2414.55078</c:v>
                </c:pt>
                <c:pt idx="17778">
                  <c:v>2414.55078</c:v>
                </c:pt>
                <c:pt idx="17779">
                  <c:v>2414.55078</c:v>
                </c:pt>
                <c:pt idx="17780">
                  <c:v>2414.55078</c:v>
                </c:pt>
                <c:pt idx="17781">
                  <c:v>2414.55078</c:v>
                </c:pt>
                <c:pt idx="17782">
                  <c:v>2414.55078</c:v>
                </c:pt>
                <c:pt idx="17783">
                  <c:v>2414.55078</c:v>
                </c:pt>
                <c:pt idx="17784">
                  <c:v>2414.55078</c:v>
                </c:pt>
                <c:pt idx="17785">
                  <c:v>2414.55078</c:v>
                </c:pt>
                <c:pt idx="17786">
                  <c:v>2414.55078</c:v>
                </c:pt>
                <c:pt idx="17787">
                  <c:v>2414.55078</c:v>
                </c:pt>
                <c:pt idx="17788">
                  <c:v>2414.55078</c:v>
                </c:pt>
                <c:pt idx="17789">
                  <c:v>2414.55078</c:v>
                </c:pt>
                <c:pt idx="17790">
                  <c:v>2414.55078</c:v>
                </c:pt>
                <c:pt idx="17791">
                  <c:v>2414.55078</c:v>
                </c:pt>
                <c:pt idx="17792">
                  <c:v>2414.55078</c:v>
                </c:pt>
                <c:pt idx="17793">
                  <c:v>2414.55078</c:v>
                </c:pt>
                <c:pt idx="17794">
                  <c:v>2414.55078</c:v>
                </c:pt>
                <c:pt idx="17795">
                  <c:v>2414.55078</c:v>
                </c:pt>
                <c:pt idx="17796">
                  <c:v>2414.55078</c:v>
                </c:pt>
                <c:pt idx="17797">
                  <c:v>2414.55078</c:v>
                </c:pt>
                <c:pt idx="17798">
                  <c:v>2414.55078</c:v>
                </c:pt>
                <c:pt idx="17799">
                  <c:v>2414.55078</c:v>
                </c:pt>
                <c:pt idx="17800">
                  <c:v>2414.55078</c:v>
                </c:pt>
                <c:pt idx="17801">
                  <c:v>2414.55078</c:v>
                </c:pt>
                <c:pt idx="17802">
                  <c:v>2414.55078</c:v>
                </c:pt>
                <c:pt idx="17803">
                  <c:v>2414.55078</c:v>
                </c:pt>
                <c:pt idx="17804">
                  <c:v>2414.55078</c:v>
                </c:pt>
                <c:pt idx="17805">
                  <c:v>2414.55078</c:v>
                </c:pt>
                <c:pt idx="17806">
                  <c:v>2414.55078</c:v>
                </c:pt>
                <c:pt idx="17807">
                  <c:v>2414.55078</c:v>
                </c:pt>
                <c:pt idx="17808">
                  <c:v>2414.55078</c:v>
                </c:pt>
                <c:pt idx="17809">
                  <c:v>2414.55078</c:v>
                </c:pt>
                <c:pt idx="17810">
                  <c:v>2414.55078</c:v>
                </c:pt>
                <c:pt idx="17811">
                  <c:v>2414.55078</c:v>
                </c:pt>
                <c:pt idx="17812">
                  <c:v>2414.55078</c:v>
                </c:pt>
                <c:pt idx="17813">
                  <c:v>2414.55078</c:v>
                </c:pt>
                <c:pt idx="17814">
                  <c:v>2414.55078</c:v>
                </c:pt>
                <c:pt idx="17815">
                  <c:v>2414.55078</c:v>
                </c:pt>
                <c:pt idx="17816">
                  <c:v>2414.55078</c:v>
                </c:pt>
                <c:pt idx="17817">
                  <c:v>2414.55078</c:v>
                </c:pt>
                <c:pt idx="17818">
                  <c:v>2414.55078</c:v>
                </c:pt>
                <c:pt idx="17819">
                  <c:v>2414.55078</c:v>
                </c:pt>
                <c:pt idx="17820">
                  <c:v>2414.55078</c:v>
                </c:pt>
                <c:pt idx="17821">
                  <c:v>2414.55078</c:v>
                </c:pt>
                <c:pt idx="17822">
                  <c:v>2414.55078</c:v>
                </c:pt>
                <c:pt idx="17823">
                  <c:v>2414.55078</c:v>
                </c:pt>
                <c:pt idx="17824">
                  <c:v>2414.55078</c:v>
                </c:pt>
                <c:pt idx="17825">
                  <c:v>2414.55078</c:v>
                </c:pt>
                <c:pt idx="17826">
                  <c:v>2414.55078</c:v>
                </c:pt>
                <c:pt idx="17827">
                  <c:v>2414.55078</c:v>
                </c:pt>
                <c:pt idx="17828">
                  <c:v>2414.55078</c:v>
                </c:pt>
                <c:pt idx="17829">
                  <c:v>2414.55078</c:v>
                </c:pt>
                <c:pt idx="17830">
                  <c:v>2414.55078</c:v>
                </c:pt>
                <c:pt idx="17831">
                  <c:v>2414.55078</c:v>
                </c:pt>
                <c:pt idx="17832">
                  <c:v>2414.55078</c:v>
                </c:pt>
                <c:pt idx="17833">
                  <c:v>2414.55078</c:v>
                </c:pt>
                <c:pt idx="17834">
                  <c:v>2414.55078</c:v>
                </c:pt>
                <c:pt idx="17835">
                  <c:v>2414.55078</c:v>
                </c:pt>
                <c:pt idx="17836">
                  <c:v>2414.55078</c:v>
                </c:pt>
                <c:pt idx="17837">
                  <c:v>2414.55078</c:v>
                </c:pt>
                <c:pt idx="17838">
                  <c:v>2414.55078</c:v>
                </c:pt>
                <c:pt idx="17839">
                  <c:v>2414.55078</c:v>
                </c:pt>
                <c:pt idx="17840">
                  <c:v>2414.55078</c:v>
                </c:pt>
                <c:pt idx="17841">
                  <c:v>2414.55078</c:v>
                </c:pt>
                <c:pt idx="17842">
                  <c:v>2414.55078</c:v>
                </c:pt>
                <c:pt idx="17843">
                  <c:v>2414.55078</c:v>
                </c:pt>
                <c:pt idx="17844">
                  <c:v>2414.55078</c:v>
                </c:pt>
                <c:pt idx="17845">
                  <c:v>2414.55078</c:v>
                </c:pt>
                <c:pt idx="17846">
                  <c:v>2414.55078</c:v>
                </c:pt>
                <c:pt idx="17847">
                  <c:v>2414.55078</c:v>
                </c:pt>
                <c:pt idx="17848">
                  <c:v>2414.55078</c:v>
                </c:pt>
                <c:pt idx="17849">
                  <c:v>2414.55078</c:v>
                </c:pt>
                <c:pt idx="17850">
                  <c:v>2414.55078</c:v>
                </c:pt>
                <c:pt idx="17851">
                  <c:v>2414.55078</c:v>
                </c:pt>
                <c:pt idx="17852">
                  <c:v>2414.55078</c:v>
                </c:pt>
                <c:pt idx="17853">
                  <c:v>2414.55078</c:v>
                </c:pt>
                <c:pt idx="17854">
                  <c:v>2414.55078</c:v>
                </c:pt>
                <c:pt idx="17855">
                  <c:v>2414.55078</c:v>
                </c:pt>
                <c:pt idx="17856">
                  <c:v>2414.55078</c:v>
                </c:pt>
                <c:pt idx="17857">
                  <c:v>2414.55078</c:v>
                </c:pt>
                <c:pt idx="17858">
                  <c:v>2414.55078</c:v>
                </c:pt>
                <c:pt idx="17859">
                  <c:v>2414.55078</c:v>
                </c:pt>
                <c:pt idx="17860">
                  <c:v>2414.55078</c:v>
                </c:pt>
                <c:pt idx="17861">
                  <c:v>2414.55078</c:v>
                </c:pt>
                <c:pt idx="17862">
                  <c:v>2414.55078</c:v>
                </c:pt>
                <c:pt idx="17863">
                  <c:v>2414.55078</c:v>
                </c:pt>
                <c:pt idx="17864">
                  <c:v>2414.55078</c:v>
                </c:pt>
                <c:pt idx="17865">
                  <c:v>2414.55078</c:v>
                </c:pt>
                <c:pt idx="17866">
                  <c:v>2414.55078</c:v>
                </c:pt>
                <c:pt idx="17867">
                  <c:v>2414.55078</c:v>
                </c:pt>
                <c:pt idx="17868">
                  <c:v>2414.55078</c:v>
                </c:pt>
                <c:pt idx="17869">
                  <c:v>2414.55078</c:v>
                </c:pt>
                <c:pt idx="17870">
                  <c:v>2414.55078</c:v>
                </c:pt>
                <c:pt idx="17871">
                  <c:v>2414.55078</c:v>
                </c:pt>
                <c:pt idx="17872">
                  <c:v>2414.55078</c:v>
                </c:pt>
                <c:pt idx="17873">
                  <c:v>2414.55078</c:v>
                </c:pt>
                <c:pt idx="17874">
                  <c:v>2414.55078</c:v>
                </c:pt>
                <c:pt idx="17875">
                  <c:v>2414.55078</c:v>
                </c:pt>
                <c:pt idx="17876">
                  <c:v>2414.55078</c:v>
                </c:pt>
                <c:pt idx="17877">
                  <c:v>2414.55078</c:v>
                </c:pt>
                <c:pt idx="17878">
                  <c:v>2414.55078</c:v>
                </c:pt>
                <c:pt idx="17879">
                  <c:v>2414.55078</c:v>
                </c:pt>
                <c:pt idx="17880">
                  <c:v>2414.55078</c:v>
                </c:pt>
                <c:pt idx="17881">
                  <c:v>2414.55078</c:v>
                </c:pt>
                <c:pt idx="17882">
                  <c:v>2414.55078</c:v>
                </c:pt>
                <c:pt idx="17883">
                  <c:v>2414.55078</c:v>
                </c:pt>
                <c:pt idx="17884">
                  <c:v>2414.55078</c:v>
                </c:pt>
                <c:pt idx="17885">
                  <c:v>2414.55078</c:v>
                </c:pt>
                <c:pt idx="17886">
                  <c:v>2414.55078</c:v>
                </c:pt>
                <c:pt idx="17887">
                  <c:v>2414.55078</c:v>
                </c:pt>
                <c:pt idx="17888">
                  <c:v>2414.55078</c:v>
                </c:pt>
                <c:pt idx="17889">
                  <c:v>2414.55078</c:v>
                </c:pt>
                <c:pt idx="17890">
                  <c:v>2414.55078</c:v>
                </c:pt>
                <c:pt idx="17891">
                  <c:v>2414.55078</c:v>
                </c:pt>
                <c:pt idx="17892">
                  <c:v>2414.55078</c:v>
                </c:pt>
                <c:pt idx="17893">
                  <c:v>2414.55078</c:v>
                </c:pt>
                <c:pt idx="17894">
                  <c:v>2414.55078</c:v>
                </c:pt>
                <c:pt idx="17895">
                  <c:v>2414.55078</c:v>
                </c:pt>
                <c:pt idx="17896">
                  <c:v>2414.55078</c:v>
                </c:pt>
                <c:pt idx="17897">
                  <c:v>2414.55078</c:v>
                </c:pt>
                <c:pt idx="17898">
                  <c:v>2414.55078</c:v>
                </c:pt>
                <c:pt idx="17899">
                  <c:v>2414.55078</c:v>
                </c:pt>
                <c:pt idx="17900">
                  <c:v>2414.55078</c:v>
                </c:pt>
                <c:pt idx="17901">
                  <c:v>2414.55078</c:v>
                </c:pt>
                <c:pt idx="17902">
                  <c:v>2414.55078</c:v>
                </c:pt>
                <c:pt idx="17903">
                  <c:v>2414.55078</c:v>
                </c:pt>
                <c:pt idx="17904">
                  <c:v>2414.55078</c:v>
                </c:pt>
                <c:pt idx="17905">
                  <c:v>2414.55078</c:v>
                </c:pt>
                <c:pt idx="17906">
                  <c:v>2414.55078</c:v>
                </c:pt>
                <c:pt idx="17907">
                  <c:v>2414.55078</c:v>
                </c:pt>
                <c:pt idx="17908">
                  <c:v>2414.55078</c:v>
                </c:pt>
                <c:pt idx="17909">
                  <c:v>2414.55078</c:v>
                </c:pt>
                <c:pt idx="17910">
                  <c:v>2414.55078</c:v>
                </c:pt>
                <c:pt idx="17911">
                  <c:v>2414.55078</c:v>
                </c:pt>
                <c:pt idx="17912">
                  <c:v>2414.55078</c:v>
                </c:pt>
                <c:pt idx="17913">
                  <c:v>2414.55078</c:v>
                </c:pt>
                <c:pt idx="17914">
                  <c:v>2414.55078</c:v>
                </c:pt>
                <c:pt idx="17915">
                  <c:v>2414.55078</c:v>
                </c:pt>
                <c:pt idx="17916">
                  <c:v>2412.1093799999999</c:v>
                </c:pt>
                <c:pt idx="17917">
                  <c:v>2414.55078</c:v>
                </c:pt>
                <c:pt idx="17918">
                  <c:v>2414.55078</c:v>
                </c:pt>
                <c:pt idx="17919">
                  <c:v>2414.55078</c:v>
                </c:pt>
                <c:pt idx="17920">
                  <c:v>2414.55078</c:v>
                </c:pt>
                <c:pt idx="17921">
                  <c:v>2414.55078</c:v>
                </c:pt>
                <c:pt idx="17922">
                  <c:v>2414.55078</c:v>
                </c:pt>
                <c:pt idx="17923">
                  <c:v>2414.55078</c:v>
                </c:pt>
                <c:pt idx="17924">
                  <c:v>2414.55078</c:v>
                </c:pt>
                <c:pt idx="17925">
                  <c:v>2414.55078</c:v>
                </c:pt>
                <c:pt idx="17926">
                  <c:v>2414.55078</c:v>
                </c:pt>
                <c:pt idx="17927">
                  <c:v>2414.55078</c:v>
                </c:pt>
                <c:pt idx="17928">
                  <c:v>2414.55078</c:v>
                </c:pt>
                <c:pt idx="17929">
                  <c:v>2414.55078</c:v>
                </c:pt>
                <c:pt idx="17930">
                  <c:v>2414.55078</c:v>
                </c:pt>
                <c:pt idx="17931">
                  <c:v>2414.55078</c:v>
                </c:pt>
                <c:pt idx="17932">
                  <c:v>2414.55078</c:v>
                </c:pt>
                <c:pt idx="17933">
                  <c:v>2414.55078</c:v>
                </c:pt>
                <c:pt idx="17934">
                  <c:v>2414.55078</c:v>
                </c:pt>
                <c:pt idx="17935">
                  <c:v>2414.55078</c:v>
                </c:pt>
                <c:pt idx="17936">
                  <c:v>2414.55078</c:v>
                </c:pt>
                <c:pt idx="17937">
                  <c:v>2414.55078</c:v>
                </c:pt>
                <c:pt idx="17938">
                  <c:v>2414.55078</c:v>
                </c:pt>
                <c:pt idx="17939">
                  <c:v>2414.55078</c:v>
                </c:pt>
                <c:pt idx="17940">
                  <c:v>2414.55078</c:v>
                </c:pt>
                <c:pt idx="17941">
                  <c:v>2414.55078</c:v>
                </c:pt>
                <c:pt idx="17942">
                  <c:v>2414.55078</c:v>
                </c:pt>
                <c:pt idx="17943">
                  <c:v>2414.55078</c:v>
                </c:pt>
                <c:pt idx="17944">
                  <c:v>2414.55078</c:v>
                </c:pt>
                <c:pt idx="17945">
                  <c:v>2414.55078</c:v>
                </c:pt>
                <c:pt idx="17946">
                  <c:v>2414.55078</c:v>
                </c:pt>
                <c:pt idx="17947">
                  <c:v>2414.55078</c:v>
                </c:pt>
                <c:pt idx="17948">
                  <c:v>2414.55078</c:v>
                </c:pt>
                <c:pt idx="17949">
                  <c:v>2414.55078</c:v>
                </c:pt>
                <c:pt idx="17950">
                  <c:v>2414.55078</c:v>
                </c:pt>
                <c:pt idx="17951">
                  <c:v>2414.55078</c:v>
                </c:pt>
                <c:pt idx="17952">
                  <c:v>2414.55078</c:v>
                </c:pt>
                <c:pt idx="17953">
                  <c:v>2414.55078</c:v>
                </c:pt>
                <c:pt idx="17954">
                  <c:v>2414.55078</c:v>
                </c:pt>
                <c:pt idx="17955">
                  <c:v>2414.55078</c:v>
                </c:pt>
                <c:pt idx="17956">
                  <c:v>2414.55078</c:v>
                </c:pt>
                <c:pt idx="17957">
                  <c:v>2414.55078</c:v>
                </c:pt>
                <c:pt idx="17958">
                  <c:v>2414.55078</c:v>
                </c:pt>
                <c:pt idx="17959">
                  <c:v>2414.55078</c:v>
                </c:pt>
                <c:pt idx="17960">
                  <c:v>2414.55078</c:v>
                </c:pt>
                <c:pt idx="17961">
                  <c:v>2414.55078</c:v>
                </c:pt>
                <c:pt idx="17962">
                  <c:v>2414.55078</c:v>
                </c:pt>
                <c:pt idx="17963">
                  <c:v>2414.55078</c:v>
                </c:pt>
                <c:pt idx="17964">
                  <c:v>2414.55078</c:v>
                </c:pt>
                <c:pt idx="17965">
                  <c:v>2414.55078</c:v>
                </c:pt>
                <c:pt idx="17966">
                  <c:v>2414.55078</c:v>
                </c:pt>
                <c:pt idx="17967">
                  <c:v>2414.55078</c:v>
                </c:pt>
                <c:pt idx="17968">
                  <c:v>2414.55078</c:v>
                </c:pt>
                <c:pt idx="17969">
                  <c:v>2414.55078</c:v>
                </c:pt>
                <c:pt idx="17970">
                  <c:v>2414.55078</c:v>
                </c:pt>
                <c:pt idx="17971">
                  <c:v>2414.55078</c:v>
                </c:pt>
                <c:pt idx="17972">
                  <c:v>2414.55078</c:v>
                </c:pt>
                <c:pt idx="17973">
                  <c:v>2414.55078</c:v>
                </c:pt>
                <c:pt idx="17974">
                  <c:v>2414.55078</c:v>
                </c:pt>
                <c:pt idx="17975">
                  <c:v>2414.55078</c:v>
                </c:pt>
                <c:pt idx="17976">
                  <c:v>2414.55078</c:v>
                </c:pt>
                <c:pt idx="17977">
                  <c:v>2414.55078</c:v>
                </c:pt>
                <c:pt idx="17978">
                  <c:v>2414.55078</c:v>
                </c:pt>
                <c:pt idx="17979">
                  <c:v>2414.55078</c:v>
                </c:pt>
                <c:pt idx="17980">
                  <c:v>2414.55078</c:v>
                </c:pt>
                <c:pt idx="17981">
                  <c:v>2414.55078</c:v>
                </c:pt>
                <c:pt idx="17982">
                  <c:v>2414.55078</c:v>
                </c:pt>
                <c:pt idx="17983">
                  <c:v>2414.55078</c:v>
                </c:pt>
                <c:pt idx="17984">
                  <c:v>2414.55078</c:v>
                </c:pt>
                <c:pt idx="17985">
                  <c:v>2414.55078</c:v>
                </c:pt>
                <c:pt idx="17986">
                  <c:v>2414.55078</c:v>
                </c:pt>
                <c:pt idx="17987">
                  <c:v>2414.55078</c:v>
                </c:pt>
                <c:pt idx="17988">
                  <c:v>2414.55078</c:v>
                </c:pt>
                <c:pt idx="17989">
                  <c:v>2414.55078</c:v>
                </c:pt>
                <c:pt idx="17990">
                  <c:v>2414.55078</c:v>
                </c:pt>
                <c:pt idx="17991">
                  <c:v>2414.55078</c:v>
                </c:pt>
                <c:pt idx="17992">
                  <c:v>2414.55078</c:v>
                </c:pt>
                <c:pt idx="17993">
                  <c:v>2414.55078</c:v>
                </c:pt>
                <c:pt idx="17994">
                  <c:v>2414.55078</c:v>
                </c:pt>
                <c:pt idx="17995">
                  <c:v>2414.55078</c:v>
                </c:pt>
                <c:pt idx="17996">
                  <c:v>2414.55078</c:v>
                </c:pt>
                <c:pt idx="17997">
                  <c:v>2414.55078</c:v>
                </c:pt>
                <c:pt idx="17998">
                  <c:v>2414.55078</c:v>
                </c:pt>
                <c:pt idx="17999">
                  <c:v>2414.55078</c:v>
                </c:pt>
                <c:pt idx="18000">
                  <c:v>2414.55078</c:v>
                </c:pt>
                <c:pt idx="18001">
                  <c:v>2414.55078</c:v>
                </c:pt>
                <c:pt idx="18002">
                  <c:v>2414.55078</c:v>
                </c:pt>
                <c:pt idx="18003">
                  <c:v>2414.55078</c:v>
                </c:pt>
                <c:pt idx="18004">
                  <c:v>2414.55078</c:v>
                </c:pt>
                <c:pt idx="18005">
                  <c:v>2414.55078</c:v>
                </c:pt>
                <c:pt idx="18006">
                  <c:v>2414.55078</c:v>
                </c:pt>
                <c:pt idx="18007">
                  <c:v>2414.55078</c:v>
                </c:pt>
                <c:pt idx="18008">
                  <c:v>2414.55078</c:v>
                </c:pt>
                <c:pt idx="18009">
                  <c:v>2414.55078</c:v>
                </c:pt>
                <c:pt idx="18010">
                  <c:v>2414.55078</c:v>
                </c:pt>
                <c:pt idx="18011">
                  <c:v>2414.55078</c:v>
                </c:pt>
                <c:pt idx="18012">
                  <c:v>2414.55078</c:v>
                </c:pt>
                <c:pt idx="18013">
                  <c:v>2414.55078</c:v>
                </c:pt>
                <c:pt idx="18014">
                  <c:v>2414.55078</c:v>
                </c:pt>
                <c:pt idx="18015">
                  <c:v>2414.55078</c:v>
                </c:pt>
                <c:pt idx="18016">
                  <c:v>2414.55078</c:v>
                </c:pt>
                <c:pt idx="18017">
                  <c:v>2414.55078</c:v>
                </c:pt>
                <c:pt idx="18018">
                  <c:v>2414.55078</c:v>
                </c:pt>
                <c:pt idx="18019">
                  <c:v>2414.55078</c:v>
                </c:pt>
                <c:pt idx="18020">
                  <c:v>2414.55078</c:v>
                </c:pt>
                <c:pt idx="18021">
                  <c:v>2414.55078</c:v>
                </c:pt>
                <c:pt idx="18022">
                  <c:v>2414.55078</c:v>
                </c:pt>
                <c:pt idx="18023">
                  <c:v>2414.55078</c:v>
                </c:pt>
                <c:pt idx="18024">
                  <c:v>2414.55078</c:v>
                </c:pt>
                <c:pt idx="18025">
                  <c:v>2414.55078</c:v>
                </c:pt>
                <c:pt idx="18026">
                  <c:v>2414.55078</c:v>
                </c:pt>
                <c:pt idx="18027">
                  <c:v>2414.55078</c:v>
                </c:pt>
                <c:pt idx="18028">
                  <c:v>2414.55078</c:v>
                </c:pt>
                <c:pt idx="18029">
                  <c:v>2414.55078</c:v>
                </c:pt>
                <c:pt idx="18030">
                  <c:v>2414.55078</c:v>
                </c:pt>
                <c:pt idx="18031">
                  <c:v>2414.55078</c:v>
                </c:pt>
                <c:pt idx="18032">
                  <c:v>2414.55078</c:v>
                </c:pt>
                <c:pt idx="18033">
                  <c:v>2414.55078</c:v>
                </c:pt>
                <c:pt idx="18034">
                  <c:v>2414.55078</c:v>
                </c:pt>
                <c:pt idx="18035">
                  <c:v>2414.55078</c:v>
                </c:pt>
                <c:pt idx="18036">
                  <c:v>2414.55078</c:v>
                </c:pt>
                <c:pt idx="18037">
                  <c:v>2414.55078</c:v>
                </c:pt>
                <c:pt idx="18038">
                  <c:v>2414.55078</c:v>
                </c:pt>
                <c:pt idx="18039">
                  <c:v>2414.55078</c:v>
                </c:pt>
                <c:pt idx="18040">
                  <c:v>2414.55078</c:v>
                </c:pt>
                <c:pt idx="18041">
                  <c:v>2414.55078</c:v>
                </c:pt>
                <c:pt idx="18042">
                  <c:v>2414.55078</c:v>
                </c:pt>
                <c:pt idx="18043">
                  <c:v>2414.55078</c:v>
                </c:pt>
                <c:pt idx="18044">
                  <c:v>2414.55078</c:v>
                </c:pt>
                <c:pt idx="18045">
                  <c:v>2414.55078</c:v>
                </c:pt>
                <c:pt idx="18046">
                  <c:v>2414.55078</c:v>
                </c:pt>
                <c:pt idx="18047">
                  <c:v>2414.55078</c:v>
                </c:pt>
                <c:pt idx="18048">
                  <c:v>2414.55078</c:v>
                </c:pt>
                <c:pt idx="18049">
                  <c:v>2414.55078</c:v>
                </c:pt>
                <c:pt idx="18050">
                  <c:v>2414.55078</c:v>
                </c:pt>
                <c:pt idx="18051">
                  <c:v>2414.55078</c:v>
                </c:pt>
                <c:pt idx="18052">
                  <c:v>2414.55078</c:v>
                </c:pt>
                <c:pt idx="18053">
                  <c:v>2414.55078</c:v>
                </c:pt>
                <c:pt idx="18054">
                  <c:v>2414.55078</c:v>
                </c:pt>
                <c:pt idx="18055">
                  <c:v>2414.55078</c:v>
                </c:pt>
                <c:pt idx="18056">
                  <c:v>2414.55078</c:v>
                </c:pt>
                <c:pt idx="18057">
                  <c:v>2414.55078</c:v>
                </c:pt>
                <c:pt idx="18058">
                  <c:v>2414.55078</c:v>
                </c:pt>
                <c:pt idx="18059">
                  <c:v>2414.55078</c:v>
                </c:pt>
                <c:pt idx="18060">
                  <c:v>2414.55078</c:v>
                </c:pt>
                <c:pt idx="18061">
                  <c:v>2414.55078</c:v>
                </c:pt>
                <c:pt idx="18062">
                  <c:v>2414.55078</c:v>
                </c:pt>
                <c:pt idx="18063">
                  <c:v>2414.55078</c:v>
                </c:pt>
                <c:pt idx="18064">
                  <c:v>2414.55078</c:v>
                </c:pt>
                <c:pt idx="18065">
                  <c:v>2414.55078</c:v>
                </c:pt>
                <c:pt idx="18066">
                  <c:v>2414.55078</c:v>
                </c:pt>
                <c:pt idx="18067">
                  <c:v>2414.55078</c:v>
                </c:pt>
                <c:pt idx="18068">
                  <c:v>2414.55078</c:v>
                </c:pt>
                <c:pt idx="18069">
                  <c:v>2414.55078</c:v>
                </c:pt>
                <c:pt idx="18070">
                  <c:v>2414.55078</c:v>
                </c:pt>
                <c:pt idx="18071">
                  <c:v>2414.55078</c:v>
                </c:pt>
                <c:pt idx="18072">
                  <c:v>2414.55078</c:v>
                </c:pt>
                <c:pt idx="18073">
                  <c:v>2414.55078</c:v>
                </c:pt>
                <c:pt idx="18074">
                  <c:v>2414.55078</c:v>
                </c:pt>
                <c:pt idx="18075">
                  <c:v>2414.55078</c:v>
                </c:pt>
                <c:pt idx="18076">
                  <c:v>2414.55078</c:v>
                </c:pt>
                <c:pt idx="18077">
                  <c:v>2414.55078</c:v>
                </c:pt>
                <c:pt idx="18078">
                  <c:v>2414.55078</c:v>
                </c:pt>
                <c:pt idx="18079">
                  <c:v>2414.55078</c:v>
                </c:pt>
                <c:pt idx="18080">
                  <c:v>2414.55078</c:v>
                </c:pt>
                <c:pt idx="18081">
                  <c:v>2414.55078</c:v>
                </c:pt>
                <c:pt idx="18082">
                  <c:v>2414.55078</c:v>
                </c:pt>
                <c:pt idx="18083">
                  <c:v>2414.55078</c:v>
                </c:pt>
                <c:pt idx="18084">
                  <c:v>2414.55078</c:v>
                </c:pt>
                <c:pt idx="18085">
                  <c:v>2414.55078</c:v>
                </c:pt>
                <c:pt idx="18086">
                  <c:v>2414.55078</c:v>
                </c:pt>
                <c:pt idx="18087">
                  <c:v>2414.55078</c:v>
                </c:pt>
                <c:pt idx="18088">
                  <c:v>2414.55078</c:v>
                </c:pt>
                <c:pt idx="18089">
                  <c:v>2414.55078</c:v>
                </c:pt>
                <c:pt idx="18090">
                  <c:v>2414.55078</c:v>
                </c:pt>
                <c:pt idx="18091">
                  <c:v>2414.55078</c:v>
                </c:pt>
                <c:pt idx="18092">
                  <c:v>2414.55078</c:v>
                </c:pt>
                <c:pt idx="18093">
                  <c:v>2414.55078</c:v>
                </c:pt>
                <c:pt idx="18094">
                  <c:v>2414.55078</c:v>
                </c:pt>
                <c:pt idx="18095">
                  <c:v>2414.55078</c:v>
                </c:pt>
                <c:pt idx="18096">
                  <c:v>2414.55078</c:v>
                </c:pt>
                <c:pt idx="18097">
                  <c:v>2414.55078</c:v>
                </c:pt>
                <c:pt idx="18098">
                  <c:v>2414.55078</c:v>
                </c:pt>
                <c:pt idx="18099">
                  <c:v>2414.55078</c:v>
                </c:pt>
                <c:pt idx="18100">
                  <c:v>2414.55078</c:v>
                </c:pt>
                <c:pt idx="18101">
                  <c:v>2414.55078</c:v>
                </c:pt>
                <c:pt idx="18102">
                  <c:v>2414.55078</c:v>
                </c:pt>
                <c:pt idx="18103">
                  <c:v>2414.55078</c:v>
                </c:pt>
                <c:pt idx="18104">
                  <c:v>2414.55078</c:v>
                </c:pt>
                <c:pt idx="18105">
                  <c:v>2414.55078</c:v>
                </c:pt>
                <c:pt idx="18106">
                  <c:v>2414.55078</c:v>
                </c:pt>
                <c:pt idx="18107">
                  <c:v>2414.55078</c:v>
                </c:pt>
                <c:pt idx="18108">
                  <c:v>2414.55078</c:v>
                </c:pt>
                <c:pt idx="18109">
                  <c:v>2414.55078</c:v>
                </c:pt>
                <c:pt idx="18110">
                  <c:v>2414.55078</c:v>
                </c:pt>
                <c:pt idx="18111">
                  <c:v>2414.55078</c:v>
                </c:pt>
                <c:pt idx="18112">
                  <c:v>2414.55078</c:v>
                </c:pt>
                <c:pt idx="18113">
                  <c:v>2414.55078</c:v>
                </c:pt>
                <c:pt idx="18114">
                  <c:v>2414.55078</c:v>
                </c:pt>
                <c:pt idx="18115">
                  <c:v>2414.55078</c:v>
                </c:pt>
                <c:pt idx="18116">
                  <c:v>2414.55078</c:v>
                </c:pt>
                <c:pt idx="18117">
                  <c:v>2414.55078</c:v>
                </c:pt>
                <c:pt idx="18118">
                  <c:v>2414.55078</c:v>
                </c:pt>
                <c:pt idx="18119">
                  <c:v>2414.55078</c:v>
                </c:pt>
                <c:pt idx="18120">
                  <c:v>2414.55078</c:v>
                </c:pt>
                <c:pt idx="18121">
                  <c:v>2414.55078</c:v>
                </c:pt>
                <c:pt idx="18122">
                  <c:v>2414.55078</c:v>
                </c:pt>
                <c:pt idx="18123">
                  <c:v>2414.55078</c:v>
                </c:pt>
                <c:pt idx="18124">
                  <c:v>2414.55078</c:v>
                </c:pt>
                <c:pt idx="18125">
                  <c:v>2414.55078</c:v>
                </c:pt>
                <c:pt idx="18126">
                  <c:v>2414.55078</c:v>
                </c:pt>
                <c:pt idx="18127">
                  <c:v>2414.55078</c:v>
                </c:pt>
                <c:pt idx="18128">
                  <c:v>2414.55078</c:v>
                </c:pt>
                <c:pt idx="18129">
                  <c:v>2414.55078</c:v>
                </c:pt>
                <c:pt idx="18130">
                  <c:v>2414.55078</c:v>
                </c:pt>
                <c:pt idx="18131">
                  <c:v>2414.55078</c:v>
                </c:pt>
                <c:pt idx="18132">
                  <c:v>2414.55078</c:v>
                </c:pt>
                <c:pt idx="18133">
                  <c:v>2414.55078</c:v>
                </c:pt>
                <c:pt idx="18134">
                  <c:v>2414.55078</c:v>
                </c:pt>
                <c:pt idx="18135">
                  <c:v>2414.55078</c:v>
                </c:pt>
                <c:pt idx="18136">
                  <c:v>2414.55078</c:v>
                </c:pt>
                <c:pt idx="18137">
                  <c:v>2414.55078</c:v>
                </c:pt>
                <c:pt idx="18138">
                  <c:v>2414.55078</c:v>
                </c:pt>
                <c:pt idx="18139">
                  <c:v>2414.55078</c:v>
                </c:pt>
                <c:pt idx="18140">
                  <c:v>2414.55078</c:v>
                </c:pt>
                <c:pt idx="18141">
                  <c:v>2414.55078</c:v>
                </c:pt>
                <c:pt idx="18142">
                  <c:v>2414.55078</c:v>
                </c:pt>
                <c:pt idx="18143">
                  <c:v>2414.55078</c:v>
                </c:pt>
                <c:pt idx="18144">
                  <c:v>2414.55078</c:v>
                </c:pt>
                <c:pt idx="18145">
                  <c:v>2414.55078</c:v>
                </c:pt>
                <c:pt idx="18146">
                  <c:v>2414.55078</c:v>
                </c:pt>
                <c:pt idx="18147">
                  <c:v>2414.55078</c:v>
                </c:pt>
                <c:pt idx="18148">
                  <c:v>2414.55078</c:v>
                </c:pt>
                <c:pt idx="18149">
                  <c:v>2414.55078</c:v>
                </c:pt>
                <c:pt idx="18150">
                  <c:v>2414.55078</c:v>
                </c:pt>
                <c:pt idx="18151">
                  <c:v>2414.55078</c:v>
                </c:pt>
                <c:pt idx="18152">
                  <c:v>2414.55078</c:v>
                </c:pt>
                <c:pt idx="18153">
                  <c:v>2414.55078</c:v>
                </c:pt>
                <c:pt idx="18154">
                  <c:v>2414.55078</c:v>
                </c:pt>
                <c:pt idx="18155">
                  <c:v>2414.55078</c:v>
                </c:pt>
                <c:pt idx="18156">
                  <c:v>2414.55078</c:v>
                </c:pt>
                <c:pt idx="18157">
                  <c:v>2414.55078</c:v>
                </c:pt>
                <c:pt idx="18158">
                  <c:v>2414.55078</c:v>
                </c:pt>
                <c:pt idx="18159">
                  <c:v>2414.55078</c:v>
                </c:pt>
                <c:pt idx="18160">
                  <c:v>2414.55078</c:v>
                </c:pt>
                <c:pt idx="18161">
                  <c:v>2414.55078</c:v>
                </c:pt>
                <c:pt idx="18162">
                  <c:v>2414.55078</c:v>
                </c:pt>
                <c:pt idx="18163">
                  <c:v>2414.55078</c:v>
                </c:pt>
                <c:pt idx="18164">
                  <c:v>2414.55078</c:v>
                </c:pt>
                <c:pt idx="18165">
                  <c:v>2414.55078</c:v>
                </c:pt>
                <c:pt idx="18166">
                  <c:v>2414.55078</c:v>
                </c:pt>
                <c:pt idx="18167">
                  <c:v>2414.55078</c:v>
                </c:pt>
                <c:pt idx="18168">
                  <c:v>2414.55078</c:v>
                </c:pt>
                <c:pt idx="18169">
                  <c:v>2414.55078</c:v>
                </c:pt>
                <c:pt idx="18170">
                  <c:v>2414.55078</c:v>
                </c:pt>
                <c:pt idx="18171">
                  <c:v>2414.55078</c:v>
                </c:pt>
                <c:pt idx="18172">
                  <c:v>2414.55078</c:v>
                </c:pt>
                <c:pt idx="18173">
                  <c:v>2414.55078</c:v>
                </c:pt>
                <c:pt idx="18174">
                  <c:v>2414.55078</c:v>
                </c:pt>
                <c:pt idx="18175">
                  <c:v>2414.55078</c:v>
                </c:pt>
                <c:pt idx="18176">
                  <c:v>2414.55078</c:v>
                </c:pt>
                <c:pt idx="18177">
                  <c:v>2414.55078</c:v>
                </c:pt>
                <c:pt idx="18178">
                  <c:v>2414.55078</c:v>
                </c:pt>
                <c:pt idx="18179">
                  <c:v>2414.55078</c:v>
                </c:pt>
                <c:pt idx="18180">
                  <c:v>2414.55078</c:v>
                </c:pt>
                <c:pt idx="18181">
                  <c:v>2414.55078</c:v>
                </c:pt>
                <c:pt idx="18182">
                  <c:v>2414.55078</c:v>
                </c:pt>
                <c:pt idx="18183">
                  <c:v>2414.55078</c:v>
                </c:pt>
                <c:pt idx="18184">
                  <c:v>2414.55078</c:v>
                </c:pt>
                <c:pt idx="18185">
                  <c:v>2414.55078</c:v>
                </c:pt>
                <c:pt idx="18186">
                  <c:v>2414.55078</c:v>
                </c:pt>
                <c:pt idx="18187">
                  <c:v>2414.55078</c:v>
                </c:pt>
                <c:pt idx="18188">
                  <c:v>2414.55078</c:v>
                </c:pt>
                <c:pt idx="18189">
                  <c:v>2414.55078</c:v>
                </c:pt>
                <c:pt idx="18190">
                  <c:v>2414.55078</c:v>
                </c:pt>
                <c:pt idx="18191">
                  <c:v>2414.55078</c:v>
                </c:pt>
                <c:pt idx="18192">
                  <c:v>2414.55078</c:v>
                </c:pt>
                <c:pt idx="18193">
                  <c:v>2414.55078</c:v>
                </c:pt>
                <c:pt idx="18194">
                  <c:v>2414.55078</c:v>
                </c:pt>
                <c:pt idx="18195">
                  <c:v>2414.55078</c:v>
                </c:pt>
                <c:pt idx="18196">
                  <c:v>2414.55078</c:v>
                </c:pt>
                <c:pt idx="18197">
                  <c:v>2414.55078</c:v>
                </c:pt>
                <c:pt idx="18198">
                  <c:v>2414.55078</c:v>
                </c:pt>
                <c:pt idx="18199">
                  <c:v>2414.55078</c:v>
                </c:pt>
                <c:pt idx="18200">
                  <c:v>2414.55078</c:v>
                </c:pt>
                <c:pt idx="18201">
                  <c:v>2414.55078</c:v>
                </c:pt>
                <c:pt idx="18202">
                  <c:v>2414.55078</c:v>
                </c:pt>
                <c:pt idx="18203">
                  <c:v>2414.55078</c:v>
                </c:pt>
                <c:pt idx="18204">
                  <c:v>2414.55078</c:v>
                </c:pt>
                <c:pt idx="18205">
                  <c:v>2414.55078</c:v>
                </c:pt>
                <c:pt idx="18206">
                  <c:v>2414.55078</c:v>
                </c:pt>
                <c:pt idx="18207">
                  <c:v>2414.55078</c:v>
                </c:pt>
                <c:pt idx="18208">
                  <c:v>2414.55078</c:v>
                </c:pt>
                <c:pt idx="18209">
                  <c:v>2414.55078</c:v>
                </c:pt>
                <c:pt idx="18210">
                  <c:v>2414.55078</c:v>
                </c:pt>
                <c:pt idx="18211">
                  <c:v>2414.55078</c:v>
                </c:pt>
                <c:pt idx="18212">
                  <c:v>2414.55078</c:v>
                </c:pt>
                <c:pt idx="18213">
                  <c:v>2414.55078</c:v>
                </c:pt>
                <c:pt idx="18214">
                  <c:v>2414.55078</c:v>
                </c:pt>
                <c:pt idx="18215">
                  <c:v>2414.55078</c:v>
                </c:pt>
                <c:pt idx="18216">
                  <c:v>2414.55078</c:v>
                </c:pt>
                <c:pt idx="18217">
                  <c:v>2414.55078</c:v>
                </c:pt>
                <c:pt idx="18218">
                  <c:v>2414.55078</c:v>
                </c:pt>
                <c:pt idx="18219">
                  <c:v>2414.55078</c:v>
                </c:pt>
                <c:pt idx="18220">
                  <c:v>2414.55078</c:v>
                </c:pt>
                <c:pt idx="18221">
                  <c:v>2412.1093799999999</c:v>
                </c:pt>
                <c:pt idx="18222">
                  <c:v>2414.55078</c:v>
                </c:pt>
                <c:pt idx="18223">
                  <c:v>2414.55078</c:v>
                </c:pt>
                <c:pt idx="18224">
                  <c:v>2414.55078</c:v>
                </c:pt>
                <c:pt idx="18225">
                  <c:v>2414.55078</c:v>
                </c:pt>
                <c:pt idx="18226">
                  <c:v>2414.55078</c:v>
                </c:pt>
                <c:pt idx="18227">
                  <c:v>2414.55078</c:v>
                </c:pt>
                <c:pt idx="18228">
                  <c:v>2414.55078</c:v>
                </c:pt>
                <c:pt idx="18229">
                  <c:v>2414.55078</c:v>
                </c:pt>
                <c:pt idx="18230">
                  <c:v>2414.55078</c:v>
                </c:pt>
                <c:pt idx="18231">
                  <c:v>2414.55078</c:v>
                </c:pt>
                <c:pt idx="18232">
                  <c:v>2414.55078</c:v>
                </c:pt>
                <c:pt idx="18233">
                  <c:v>2412.1093799999999</c:v>
                </c:pt>
                <c:pt idx="18234">
                  <c:v>2414.55078</c:v>
                </c:pt>
                <c:pt idx="18235">
                  <c:v>2414.55078</c:v>
                </c:pt>
                <c:pt idx="18236">
                  <c:v>2414.55078</c:v>
                </c:pt>
                <c:pt idx="18237">
                  <c:v>2414.55078</c:v>
                </c:pt>
                <c:pt idx="18238">
                  <c:v>2414.55078</c:v>
                </c:pt>
                <c:pt idx="18239">
                  <c:v>2414.55078</c:v>
                </c:pt>
                <c:pt idx="18240">
                  <c:v>2414.55078</c:v>
                </c:pt>
                <c:pt idx="18241">
                  <c:v>2414.55078</c:v>
                </c:pt>
                <c:pt idx="18242">
                  <c:v>2414.55078</c:v>
                </c:pt>
                <c:pt idx="18243">
                  <c:v>2414.55078</c:v>
                </c:pt>
                <c:pt idx="18244">
                  <c:v>2414.55078</c:v>
                </c:pt>
                <c:pt idx="18245">
                  <c:v>2414.55078</c:v>
                </c:pt>
                <c:pt idx="18246">
                  <c:v>2414.55078</c:v>
                </c:pt>
                <c:pt idx="18247">
                  <c:v>2414.55078</c:v>
                </c:pt>
                <c:pt idx="18248">
                  <c:v>2414.55078</c:v>
                </c:pt>
                <c:pt idx="18249">
                  <c:v>2414.55078</c:v>
                </c:pt>
                <c:pt idx="18250">
                  <c:v>2414.55078</c:v>
                </c:pt>
                <c:pt idx="18251">
                  <c:v>2414.55078</c:v>
                </c:pt>
                <c:pt idx="18252">
                  <c:v>2414.55078</c:v>
                </c:pt>
                <c:pt idx="18253">
                  <c:v>2414.55078</c:v>
                </c:pt>
                <c:pt idx="18254">
                  <c:v>2414.55078</c:v>
                </c:pt>
                <c:pt idx="18255">
                  <c:v>2414.55078</c:v>
                </c:pt>
                <c:pt idx="18256">
                  <c:v>2414.55078</c:v>
                </c:pt>
                <c:pt idx="18257">
                  <c:v>2414.55078</c:v>
                </c:pt>
                <c:pt idx="18258">
                  <c:v>2414.55078</c:v>
                </c:pt>
                <c:pt idx="18259">
                  <c:v>2414.55078</c:v>
                </c:pt>
                <c:pt idx="18260">
                  <c:v>2414.55078</c:v>
                </c:pt>
                <c:pt idx="18261">
                  <c:v>2414.55078</c:v>
                </c:pt>
                <c:pt idx="18262">
                  <c:v>2414.55078</c:v>
                </c:pt>
                <c:pt idx="18263">
                  <c:v>2414.55078</c:v>
                </c:pt>
                <c:pt idx="18264">
                  <c:v>2414.55078</c:v>
                </c:pt>
                <c:pt idx="18265">
                  <c:v>2414.55078</c:v>
                </c:pt>
                <c:pt idx="18266">
                  <c:v>2414.55078</c:v>
                </c:pt>
                <c:pt idx="18267">
                  <c:v>2414.55078</c:v>
                </c:pt>
                <c:pt idx="18268">
                  <c:v>2414.55078</c:v>
                </c:pt>
                <c:pt idx="18269">
                  <c:v>2414.55078</c:v>
                </c:pt>
                <c:pt idx="18270">
                  <c:v>2414.55078</c:v>
                </c:pt>
                <c:pt idx="18271">
                  <c:v>2414.55078</c:v>
                </c:pt>
                <c:pt idx="18272">
                  <c:v>2414.55078</c:v>
                </c:pt>
                <c:pt idx="18273">
                  <c:v>2414.55078</c:v>
                </c:pt>
                <c:pt idx="18274">
                  <c:v>2414.55078</c:v>
                </c:pt>
                <c:pt idx="18275">
                  <c:v>2414.55078</c:v>
                </c:pt>
                <c:pt idx="18276">
                  <c:v>2414.55078</c:v>
                </c:pt>
                <c:pt idx="18277">
                  <c:v>2414.55078</c:v>
                </c:pt>
                <c:pt idx="18278">
                  <c:v>2414.55078</c:v>
                </c:pt>
                <c:pt idx="18279">
                  <c:v>2414.55078</c:v>
                </c:pt>
                <c:pt idx="18280">
                  <c:v>2414.55078</c:v>
                </c:pt>
                <c:pt idx="18281">
                  <c:v>2414.55078</c:v>
                </c:pt>
                <c:pt idx="18282">
                  <c:v>2414.55078</c:v>
                </c:pt>
                <c:pt idx="18283">
                  <c:v>2414.55078</c:v>
                </c:pt>
                <c:pt idx="18284">
                  <c:v>2414.55078</c:v>
                </c:pt>
                <c:pt idx="18285">
                  <c:v>2414.55078</c:v>
                </c:pt>
                <c:pt idx="18286">
                  <c:v>2414.55078</c:v>
                </c:pt>
                <c:pt idx="18287">
                  <c:v>2414.55078</c:v>
                </c:pt>
                <c:pt idx="18288">
                  <c:v>2414.55078</c:v>
                </c:pt>
                <c:pt idx="18289">
                  <c:v>2414.55078</c:v>
                </c:pt>
                <c:pt idx="18290">
                  <c:v>2414.55078</c:v>
                </c:pt>
                <c:pt idx="18291">
                  <c:v>2414.55078</c:v>
                </c:pt>
                <c:pt idx="18292">
                  <c:v>2414.55078</c:v>
                </c:pt>
                <c:pt idx="18293">
                  <c:v>2414.55078</c:v>
                </c:pt>
                <c:pt idx="18294">
                  <c:v>2414.55078</c:v>
                </c:pt>
                <c:pt idx="18295">
                  <c:v>2414.55078</c:v>
                </c:pt>
                <c:pt idx="18296">
                  <c:v>2414.55078</c:v>
                </c:pt>
                <c:pt idx="18297">
                  <c:v>2414.55078</c:v>
                </c:pt>
                <c:pt idx="18298">
                  <c:v>2414.55078</c:v>
                </c:pt>
                <c:pt idx="18299">
                  <c:v>2414.55078</c:v>
                </c:pt>
                <c:pt idx="18300">
                  <c:v>2414.55078</c:v>
                </c:pt>
                <c:pt idx="18301">
                  <c:v>2414.55078</c:v>
                </c:pt>
                <c:pt idx="18302">
                  <c:v>2414.55078</c:v>
                </c:pt>
                <c:pt idx="18303">
                  <c:v>2414.55078</c:v>
                </c:pt>
                <c:pt idx="18304">
                  <c:v>2414.55078</c:v>
                </c:pt>
                <c:pt idx="18305">
                  <c:v>2414.55078</c:v>
                </c:pt>
                <c:pt idx="18306">
                  <c:v>2414.55078</c:v>
                </c:pt>
                <c:pt idx="18307">
                  <c:v>2414.55078</c:v>
                </c:pt>
                <c:pt idx="18308">
                  <c:v>2414.55078</c:v>
                </c:pt>
                <c:pt idx="18309">
                  <c:v>2414.55078</c:v>
                </c:pt>
                <c:pt idx="18310">
                  <c:v>2414.55078</c:v>
                </c:pt>
                <c:pt idx="18311">
                  <c:v>2414.55078</c:v>
                </c:pt>
                <c:pt idx="18312">
                  <c:v>2414.55078</c:v>
                </c:pt>
                <c:pt idx="18313">
                  <c:v>2414.55078</c:v>
                </c:pt>
                <c:pt idx="18314">
                  <c:v>2414.55078</c:v>
                </c:pt>
                <c:pt idx="18315">
                  <c:v>2414.55078</c:v>
                </c:pt>
                <c:pt idx="18316">
                  <c:v>2414.55078</c:v>
                </c:pt>
                <c:pt idx="18317">
                  <c:v>2414.55078</c:v>
                </c:pt>
                <c:pt idx="18318">
                  <c:v>2414.55078</c:v>
                </c:pt>
                <c:pt idx="18319">
                  <c:v>2414.55078</c:v>
                </c:pt>
                <c:pt idx="18320">
                  <c:v>2414.55078</c:v>
                </c:pt>
                <c:pt idx="18321">
                  <c:v>2414.55078</c:v>
                </c:pt>
                <c:pt idx="18322">
                  <c:v>2414.55078</c:v>
                </c:pt>
                <c:pt idx="18323">
                  <c:v>2414.55078</c:v>
                </c:pt>
                <c:pt idx="18324">
                  <c:v>2414.55078</c:v>
                </c:pt>
                <c:pt idx="18325">
                  <c:v>2414.55078</c:v>
                </c:pt>
                <c:pt idx="18326">
                  <c:v>2414.55078</c:v>
                </c:pt>
                <c:pt idx="18327">
                  <c:v>2414.55078</c:v>
                </c:pt>
                <c:pt idx="18328">
                  <c:v>2414.55078</c:v>
                </c:pt>
                <c:pt idx="18329">
                  <c:v>2414.55078</c:v>
                </c:pt>
                <c:pt idx="18330">
                  <c:v>2414.55078</c:v>
                </c:pt>
                <c:pt idx="18331">
                  <c:v>2414.55078</c:v>
                </c:pt>
                <c:pt idx="18332">
                  <c:v>2414.55078</c:v>
                </c:pt>
                <c:pt idx="18333">
                  <c:v>2414.55078</c:v>
                </c:pt>
                <c:pt idx="18334">
                  <c:v>2414.55078</c:v>
                </c:pt>
                <c:pt idx="18335">
                  <c:v>2414.55078</c:v>
                </c:pt>
                <c:pt idx="18336">
                  <c:v>2412.1093799999999</c:v>
                </c:pt>
                <c:pt idx="18337">
                  <c:v>2414.55078</c:v>
                </c:pt>
                <c:pt idx="18338">
                  <c:v>2414.55078</c:v>
                </c:pt>
                <c:pt idx="18339">
                  <c:v>2414.55078</c:v>
                </c:pt>
                <c:pt idx="18340">
                  <c:v>2414.55078</c:v>
                </c:pt>
                <c:pt idx="18341">
                  <c:v>2414.55078</c:v>
                </c:pt>
                <c:pt idx="18342">
                  <c:v>2414.55078</c:v>
                </c:pt>
                <c:pt idx="18343">
                  <c:v>2414.55078</c:v>
                </c:pt>
                <c:pt idx="18344">
                  <c:v>2414.55078</c:v>
                </c:pt>
                <c:pt idx="18345">
                  <c:v>2414.55078</c:v>
                </c:pt>
                <c:pt idx="18346">
                  <c:v>2414.55078</c:v>
                </c:pt>
                <c:pt idx="18347">
                  <c:v>2414.55078</c:v>
                </c:pt>
                <c:pt idx="18348">
                  <c:v>2414.55078</c:v>
                </c:pt>
                <c:pt idx="18349">
                  <c:v>2414.55078</c:v>
                </c:pt>
                <c:pt idx="18350">
                  <c:v>2414.55078</c:v>
                </c:pt>
                <c:pt idx="18351">
                  <c:v>2414.55078</c:v>
                </c:pt>
                <c:pt idx="18352">
                  <c:v>2414.55078</c:v>
                </c:pt>
                <c:pt idx="18353">
                  <c:v>2414.55078</c:v>
                </c:pt>
                <c:pt idx="18354">
                  <c:v>2414.55078</c:v>
                </c:pt>
                <c:pt idx="18355">
                  <c:v>2414.55078</c:v>
                </c:pt>
                <c:pt idx="18356">
                  <c:v>2414.55078</c:v>
                </c:pt>
                <c:pt idx="18357">
                  <c:v>2414.55078</c:v>
                </c:pt>
                <c:pt idx="18358">
                  <c:v>2414.55078</c:v>
                </c:pt>
                <c:pt idx="18359">
                  <c:v>2414.55078</c:v>
                </c:pt>
                <c:pt idx="18360">
                  <c:v>2414.55078</c:v>
                </c:pt>
                <c:pt idx="18361">
                  <c:v>2414.55078</c:v>
                </c:pt>
                <c:pt idx="18362">
                  <c:v>2414.55078</c:v>
                </c:pt>
                <c:pt idx="18363">
                  <c:v>2414.55078</c:v>
                </c:pt>
                <c:pt idx="18364">
                  <c:v>2414.55078</c:v>
                </c:pt>
                <c:pt idx="18365">
                  <c:v>2414.55078</c:v>
                </c:pt>
                <c:pt idx="18366">
                  <c:v>2414.55078</c:v>
                </c:pt>
                <c:pt idx="18367">
                  <c:v>2414.55078</c:v>
                </c:pt>
                <c:pt idx="18368">
                  <c:v>2414.55078</c:v>
                </c:pt>
                <c:pt idx="18369">
                  <c:v>2414.55078</c:v>
                </c:pt>
                <c:pt idx="18370">
                  <c:v>2414.55078</c:v>
                </c:pt>
                <c:pt idx="18371">
                  <c:v>2414.55078</c:v>
                </c:pt>
                <c:pt idx="18372">
                  <c:v>2414.55078</c:v>
                </c:pt>
                <c:pt idx="18373">
                  <c:v>2414.55078</c:v>
                </c:pt>
                <c:pt idx="18374">
                  <c:v>2414.55078</c:v>
                </c:pt>
                <c:pt idx="18375">
                  <c:v>2414.55078</c:v>
                </c:pt>
                <c:pt idx="18376">
                  <c:v>2414.55078</c:v>
                </c:pt>
                <c:pt idx="18377">
                  <c:v>2414.55078</c:v>
                </c:pt>
                <c:pt idx="18378">
                  <c:v>2414.55078</c:v>
                </c:pt>
                <c:pt idx="18379">
                  <c:v>2414.55078</c:v>
                </c:pt>
                <c:pt idx="18380">
                  <c:v>2414.55078</c:v>
                </c:pt>
                <c:pt idx="18381">
                  <c:v>2414.55078</c:v>
                </c:pt>
                <c:pt idx="18382">
                  <c:v>2414.55078</c:v>
                </c:pt>
                <c:pt idx="18383">
                  <c:v>2414.55078</c:v>
                </c:pt>
                <c:pt idx="18384">
                  <c:v>2414.55078</c:v>
                </c:pt>
                <c:pt idx="18385">
                  <c:v>2414.55078</c:v>
                </c:pt>
                <c:pt idx="18386">
                  <c:v>2414.55078</c:v>
                </c:pt>
                <c:pt idx="18387">
                  <c:v>2414.55078</c:v>
                </c:pt>
                <c:pt idx="18388">
                  <c:v>2414.55078</c:v>
                </c:pt>
                <c:pt idx="18389">
                  <c:v>2414.55078</c:v>
                </c:pt>
                <c:pt idx="18390">
                  <c:v>2414.55078</c:v>
                </c:pt>
                <c:pt idx="18391">
                  <c:v>2414.55078</c:v>
                </c:pt>
                <c:pt idx="18392">
                  <c:v>2414.55078</c:v>
                </c:pt>
                <c:pt idx="18393">
                  <c:v>2414.55078</c:v>
                </c:pt>
                <c:pt idx="18394">
                  <c:v>2414.55078</c:v>
                </c:pt>
                <c:pt idx="18395">
                  <c:v>2414.55078</c:v>
                </c:pt>
                <c:pt idx="18396">
                  <c:v>2414.55078</c:v>
                </c:pt>
                <c:pt idx="18397">
                  <c:v>2414.55078</c:v>
                </c:pt>
                <c:pt idx="18398">
                  <c:v>2414.55078</c:v>
                </c:pt>
                <c:pt idx="18399">
                  <c:v>2414.55078</c:v>
                </c:pt>
                <c:pt idx="18400">
                  <c:v>2414.55078</c:v>
                </c:pt>
                <c:pt idx="18401">
                  <c:v>2414.55078</c:v>
                </c:pt>
                <c:pt idx="18402">
                  <c:v>2414.55078</c:v>
                </c:pt>
                <c:pt idx="18403">
                  <c:v>2414.55078</c:v>
                </c:pt>
                <c:pt idx="18404">
                  <c:v>2414.55078</c:v>
                </c:pt>
                <c:pt idx="18405">
                  <c:v>2414.55078</c:v>
                </c:pt>
                <c:pt idx="18406">
                  <c:v>2414.55078</c:v>
                </c:pt>
                <c:pt idx="18407">
                  <c:v>2414.55078</c:v>
                </c:pt>
                <c:pt idx="18408">
                  <c:v>2414.55078</c:v>
                </c:pt>
                <c:pt idx="18409">
                  <c:v>2414.55078</c:v>
                </c:pt>
                <c:pt idx="18410">
                  <c:v>2414.55078</c:v>
                </c:pt>
                <c:pt idx="18411">
                  <c:v>2414.55078</c:v>
                </c:pt>
                <c:pt idx="18412">
                  <c:v>2414.55078</c:v>
                </c:pt>
                <c:pt idx="18413">
                  <c:v>2414.55078</c:v>
                </c:pt>
                <c:pt idx="18414">
                  <c:v>2414.55078</c:v>
                </c:pt>
                <c:pt idx="18415">
                  <c:v>2414.55078</c:v>
                </c:pt>
                <c:pt idx="18416">
                  <c:v>2414.55078</c:v>
                </c:pt>
                <c:pt idx="18417">
                  <c:v>2414.55078</c:v>
                </c:pt>
                <c:pt idx="18418">
                  <c:v>2414.55078</c:v>
                </c:pt>
                <c:pt idx="18419">
                  <c:v>2414.55078</c:v>
                </c:pt>
                <c:pt idx="18420">
                  <c:v>2414.55078</c:v>
                </c:pt>
                <c:pt idx="18421">
                  <c:v>2414.55078</c:v>
                </c:pt>
                <c:pt idx="18422">
                  <c:v>2414.55078</c:v>
                </c:pt>
                <c:pt idx="18423">
                  <c:v>2414.55078</c:v>
                </c:pt>
                <c:pt idx="18424">
                  <c:v>2414.55078</c:v>
                </c:pt>
                <c:pt idx="18425">
                  <c:v>2414.55078</c:v>
                </c:pt>
                <c:pt idx="18426">
                  <c:v>2414.55078</c:v>
                </c:pt>
                <c:pt idx="18427">
                  <c:v>2412.1093799999999</c:v>
                </c:pt>
                <c:pt idx="18428">
                  <c:v>2414.55078</c:v>
                </c:pt>
                <c:pt idx="18429">
                  <c:v>2414.55078</c:v>
                </c:pt>
                <c:pt idx="18430">
                  <c:v>2414.55078</c:v>
                </c:pt>
                <c:pt idx="18431">
                  <c:v>2414.55078</c:v>
                </c:pt>
                <c:pt idx="18432">
                  <c:v>2414.55078</c:v>
                </c:pt>
                <c:pt idx="18433">
                  <c:v>2414.55078</c:v>
                </c:pt>
                <c:pt idx="18434">
                  <c:v>2414.55078</c:v>
                </c:pt>
                <c:pt idx="18435">
                  <c:v>2414.55078</c:v>
                </c:pt>
                <c:pt idx="18436">
                  <c:v>2414.55078</c:v>
                </c:pt>
                <c:pt idx="18437">
                  <c:v>2414.55078</c:v>
                </c:pt>
                <c:pt idx="18438">
                  <c:v>2414.55078</c:v>
                </c:pt>
                <c:pt idx="18439">
                  <c:v>2414.55078</c:v>
                </c:pt>
                <c:pt idx="18440">
                  <c:v>2414.55078</c:v>
                </c:pt>
                <c:pt idx="18441">
                  <c:v>2414.55078</c:v>
                </c:pt>
                <c:pt idx="18442">
                  <c:v>2414.55078</c:v>
                </c:pt>
                <c:pt idx="18443">
                  <c:v>2414.55078</c:v>
                </c:pt>
                <c:pt idx="18444">
                  <c:v>2414.55078</c:v>
                </c:pt>
                <c:pt idx="18445">
                  <c:v>2414.55078</c:v>
                </c:pt>
                <c:pt idx="18446">
                  <c:v>2414.55078</c:v>
                </c:pt>
                <c:pt idx="18447">
                  <c:v>2414.55078</c:v>
                </c:pt>
                <c:pt idx="18448">
                  <c:v>2414.55078</c:v>
                </c:pt>
                <c:pt idx="18449">
                  <c:v>2414.55078</c:v>
                </c:pt>
                <c:pt idx="18450">
                  <c:v>2414.55078</c:v>
                </c:pt>
                <c:pt idx="18451">
                  <c:v>2414.55078</c:v>
                </c:pt>
                <c:pt idx="18452">
                  <c:v>2414.55078</c:v>
                </c:pt>
                <c:pt idx="18453">
                  <c:v>2414.55078</c:v>
                </c:pt>
                <c:pt idx="18454">
                  <c:v>2414.55078</c:v>
                </c:pt>
                <c:pt idx="18455">
                  <c:v>2414.55078</c:v>
                </c:pt>
                <c:pt idx="18456">
                  <c:v>2414.55078</c:v>
                </c:pt>
                <c:pt idx="18457">
                  <c:v>2414.55078</c:v>
                </c:pt>
                <c:pt idx="18458">
                  <c:v>2414.55078</c:v>
                </c:pt>
                <c:pt idx="18459">
                  <c:v>2414.55078</c:v>
                </c:pt>
                <c:pt idx="18460">
                  <c:v>2414.55078</c:v>
                </c:pt>
                <c:pt idx="18461">
                  <c:v>2414.55078</c:v>
                </c:pt>
                <c:pt idx="18462">
                  <c:v>2414.55078</c:v>
                </c:pt>
                <c:pt idx="18463">
                  <c:v>2414.55078</c:v>
                </c:pt>
                <c:pt idx="18464">
                  <c:v>2414.55078</c:v>
                </c:pt>
                <c:pt idx="18465">
                  <c:v>2414.55078</c:v>
                </c:pt>
                <c:pt idx="18466">
                  <c:v>2414.55078</c:v>
                </c:pt>
                <c:pt idx="18467">
                  <c:v>2414.55078</c:v>
                </c:pt>
                <c:pt idx="18468">
                  <c:v>2414.55078</c:v>
                </c:pt>
                <c:pt idx="18469">
                  <c:v>2414.55078</c:v>
                </c:pt>
                <c:pt idx="18470">
                  <c:v>2414.55078</c:v>
                </c:pt>
                <c:pt idx="18471">
                  <c:v>2414.55078</c:v>
                </c:pt>
                <c:pt idx="18472">
                  <c:v>2414.55078</c:v>
                </c:pt>
                <c:pt idx="18473">
                  <c:v>2414.55078</c:v>
                </c:pt>
                <c:pt idx="18474">
                  <c:v>2414.55078</c:v>
                </c:pt>
                <c:pt idx="18475">
                  <c:v>2414.55078</c:v>
                </c:pt>
                <c:pt idx="18476">
                  <c:v>2414.55078</c:v>
                </c:pt>
                <c:pt idx="18477">
                  <c:v>2414.55078</c:v>
                </c:pt>
                <c:pt idx="18478">
                  <c:v>2414.55078</c:v>
                </c:pt>
                <c:pt idx="18479">
                  <c:v>2414.55078</c:v>
                </c:pt>
                <c:pt idx="18480">
                  <c:v>2414.55078</c:v>
                </c:pt>
                <c:pt idx="18481">
                  <c:v>2414.55078</c:v>
                </c:pt>
                <c:pt idx="18482">
                  <c:v>2414.55078</c:v>
                </c:pt>
                <c:pt idx="18483">
                  <c:v>2414.55078</c:v>
                </c:pt>
                <c:pt idx="18484">
                  <c:v>2414.55078</c:v>
                </c:pt>
                <c:pt idx="18485">
                  <c:v>2414.55078</c:v>
                </c:pt>
                <c:pt idx="18486">
                  <c:v>2414.55078</c:v>
                </c:pt>
                <c:pt idx="18487">
                  <c:v>2414.55078</c:v>
                </c:pt>
                <c:pt idx="18488">
                  <c:v>2414.55078</c:v>
                </c:pt>
                <c:pt idx="18489">
                  <c:v>2414.55078</c:v>
                </c:pt>
                <c:pt idx="18490">
                  <c:v>2414.55078</c:v>
                </c:pt>
                <c:pt idx="18491">
                  <c:v>2414.55078</c:v>
                </c:pt>
                <c:pt idx="18492">
                  <c:v>2414.55078</c:v>
                </c:pt>
                <c:pt idx="18493">
                  <c:v>2414.55078</c:v>
                </c:pt>
                <c:pt idx="18494">
                  <c:v>2414.55078</c:v>
                </c:pt>
                <c:pt idx="18495">
                  <c:v>2414.55078</c:v>
                </c:pt>
                <c:pt idx="18496">
                  <c:v>2414.55078</c:v>
                </c:pt>
                <c:pt idx="18497">
                  <c:v>2414.55078</c:v>
                </c:pt>
                <c:pt idx="18498">
                  <c:v>2414.55078</c:v>
                </c:pt>
                <c:pt idx="18499">
                  <c:v>2414.55078</c:v>
                </c:pt>
                <c:pt idx="18500">
                  <c:v>2414.55078</c:v>
                </c:pt>
                <c:pt idx="18501">
                  <c:v>2414.55078</c:v>
                </c:pt>
                <c:pt idx="18502">
                  <c:v>2414.55078</c:v>
                </c:pt>
                <c:pt idx="18503">
                  <c:v>2414.55078</c:v>
                </c:pt>
                <c:pt idx="18504">
                  <c:v>2414.55078</c:v>
                </c:pt>
                <c:pt idx="18505">
                  <c:v>2414.55078</c:v>
                </c:pt>
                <c:pt idx="18506">
                  <c:v>2414.55078</c:v>
                </c:pt>
                <c:pt idx="18507">
                  <c:v>2414.55078</c:v>
                </c:pt>
                <c:pt idx="18508">
                  <c:v>2414.55078</c:v>
                </c:pt>
                <c:pt idx="18509">
                  <c:v>2414.55078</c:v>
                </c:pt>
                <c:pt idx="18510">
                  <c:v>2414.55078</c:v>
                </c:pt>
                <c:pt idx="18511">
                  <c:v>2414.55078</c:v>
                </c:pt>
                <c:pt idx="18512">
                  <c:v>2414.55078</c:v>
                </c:pt>
                <c:pt idx="18513">
                  <c:v>2414.55078</c:v>
                </c:pt>
                <c:pt idx="18514">
                  <c:v>2414.55078</c:v>
                </c:pt>
                <c:pt idx="18515">
                  <c:v>2414.55078</c:v>
                </c:pt>
                <c:pt idx="18516">
                  <c:v>2414.55078</c:v>
                </c:pt>
                <c:pt idx="18517">
                  <c:v>2414.55078</c:v>
                </c:pt>
                <c:pt idx="18518">
                  <c:v>2414.55078</c:v>
                </c:pt>
                <c:pt idx="18519">
                  <c:v>2414.55078</c:v>
                </c:pt>
                <c:pt idx="18520">
                  <c:v>2414.55078</c:v>
                </c:pt>
                <c:pt idx="18521">
                  <c:v>2414.55078</c:v>
                </c:pt>
                <c:pt idx="18522">
                  <c:v>2414.55078</c:v>
                </c:pt>
                <c:pt idx="18523">
                  <c:v>2414.55078</c:v>
                </c:pt>
                <c:pt idx="18524">
                  <c:v>2414.55078</c:v>
                </c:pt>
                <c:pt idx="18525">
                  <c:v>2414.55078</c:v>
                </c:pt>
                <c:pt idx="18526">
                  <c:v>2414.55078</c:v>
                </c:pt>
                <c:pt idx="18527">
                  <c:v>2414.55078</c:v>
                </c:pt>
                <c:pt idx="18528">
                  <c:v>2414.55078</c:v>
                </c:pt>
                <c:pt idx="18529">
                  <c:v>2414.55078</c:v>
                </c:pt>
                <c:pt idx="18530">
                  <c:v>2414.55078</c:v>
                </c:pt>
                <c:pt idx="18531">
                  <c:v>2414.55078</c:v>
                </c:pt>
                <c:pt idx="18532">
                  <c:v>2414.55078</c:v>
                </c:pt>
                <c:pt idx="18533">
                  <c:v>2414.55078</c:v>
                </c:pt>
                <c:pt idx="18534">
                  <c:v>2414.55078</c:v>
                </c:pt>
                <c:pt idx="18535">
                  <c:v>2414.55078</c:v>
                </c:pt>
                <c:pt idx="18536">
                  <c:v>2414.55078</c:v>
                </c:pt>
                <c:pt idx="18537">
                  <c:v>2414.55078</c:v>
                </c:pt>
                <c:pt idx="18538">
                  <c:v>2414.55078</c:v>
                </c:pt>
                <c:pt idx="18539">
                  <c:v>2414.55078</c:v>
                </c:pt>
                <c:pt idx="18540">
                  <c:v>2414.55078</c:v>
                </c:pt>
                <c:pt idx="18541">
                  <c:v>2414.55078</c:v>
                </c:pt>
                <c:pt idx="18542">
                  <c:v>2414.55078</c:v>
                </c:pt>
                <c:pt idx="18543">
                  <c:v>2414.55078</c:v>
                </c:pt>
                <c:pt idx="18544">
                  <c:v>2414.55078</c:v>
                </c:pt>
                <c:pt idx="18545">
                  <c:v>2414.55078</c:v>
                </c:pt>
                <c:pt idx="18546">
                  <c:v>2414.55078</c:v>
                </c:pt>
                <c:pt idx="18547">
                  <c:v>2414.55078</c:v>
                </c:pt>
                <c:pt idx="18548">
                  <c:v>2414.55078</c:v>
                </c:pt>
                <c:pt idx="18549">
                  <c:v>2414.55078</c:v>
                </c:pt>
                <c:pt idx="18550">
                  <c:v>2414.55078</c:v>
                </c:pt>
                <c:pt idx="18551">
                  <c:v>2414.55078</c:v>
                </c:pt>
                <c:pt idx="18552">
                  <c:v>2414.55078</c:v>
                </c:pt>
                <c:pt idx="18553">
                  <c:v>2414.55078</c:v>
                </c:pt>
                <c:pt idx="18554">
                  <c:v>2414.55078</c:v>
                </c:pt>
                <c:pt idx="18555">
                  <c:v>2414.55078</c:v>
                </c:pt>
                <c:pt idx="18556">
                  <c:v>2414.55078</c:v>
                </c:pt>
                <c:pt idx="18557">
                  <c:v>2414.55078</c:v>
                </c:pt>
                <c:pt idx="18558">
                  <c:v>2414.55078</c:v>
                </c:pt>
                <c:pt idx="18559">
                  <c:v>2414.55078</c:v>
                </c:pt>
                <c:pt idx="18560">
                  <c:v>2414.55078</c:v>
                </c:pt>
                <c:pt idx="18561">
                  <c:v>2414.55078</c:v>
                </c:pt>
                <c:pt idx="18562">
                  <c:v>2414.55078</c:v>
                </c:pt>
                <c:pt idx="18563">
                  <c:v>2414.55078</c:v>
                </c:pt>
                <c:pt idx="18564">
                  <c:v>2414.55078</c:v>
                </c:pt>
                <c:pt idx="18565">
                  <c:v>2414.55078</c:v>
                </c:pt>
                <c:pt idx="18566">
                  <c:v>2414.55078</c:v>
                </c:pt>
                <c:pt idx="18567">
                  <c:v>2414.55078</c:v>
                </c:pt>
                <c:pt idx="18568">
                  <c:v>2412.1093799999999</c:v>
                </c:pt>
                <c:pt idx="18569">
                  <c:v>2414.55078</c:v>
                </c:pt>
                <c:pt idx="18570">
                  <c:v>2414.55078</c:v>
                </c:pt>
                <c:pt idx="18571">
                  <c:v>2414.55078</c:v>
                </c:pt>
                <c:pt idx="18572">
                  <c:v>2414.55078</c:v>
                </c:pt>
                <c:pt idx="18573">
                  <c:v>2414.55078</c:v>
                </c:pt>
                <c:pt idx="18574">
                  <c:v>2414.55078</c:v>
                </c:pt>
                <c:pt idx="18575">
                  <c:v>2414.55078</c:v>
                </c:pt>
                <c:pt idx="18576">
                  <c:v>2414.55078</c:v>
                </c:pt>
                <c:pt idx="18577">
                  <c:v>2414.55078</c:v>
                </c:pt>
                <c:pt idx="18578">
                  <c:v>2414.55078</c:v>
                </c:pt>
                <c:pt idx="18579">
                  <c:v>2412.1093799999999</c:v>
                </c:pt>
                <c:pt idx="18580">
                  <c:v>2414.55078</c:v>
                </c:pt>
                <c:pt idx="18581">
                  <c:v>2414.55078</c:v>
                </c:pt>
                <c:pt idx="18582">
                  <c:v>2414.55078</c:v>
                </c:pt>
                <c:pt idx="18583">
                  <c:v>2414.55078</c:v>
                </c:pt>
                <c:pt idx="18584">
                  <c:v>2414.55078</c:v>
                </c:pt>
                <c:pt idx="18585">
                  <c:v>2414.55078</c:v>
                </c:pt>
                <c:pt idx="18586">
                  <c:v>2414.55078</c:v>
                </c:pt>
                <c:pt idx="18587">
                  <c:v>2414.55078</c:v>
                </c:pt>
                <c:pt idx="18588">
                  <c:v>2414.55078</c:v>
                </c:pt>
                <c:pt idx="18589">
                  <c:v>2414.55078</c:v>
                </c:pt>
                <c:pt idx="18590">
                  <c:v>2414.55078</c:v>
                </c:pt>
                <c:pt idx="18591">
                  <c:v>2414.55078</c:v>
                </c:pt>
                <c:pt idx="18592">
                  <c:v>2414.55078</c:v>
                </c:pt>
                <c:pt idx="18593">
                  <c:v>2412.1093799999999</c:v>
                </c:pt>
                <c:pt idx="18594">
                  <c:v>2414.55078</c:v>
                </c:pt>
                <c:pt idx="18595">
                  <c:v>2414.55078</c:v>
                </c:pt>
                <c:pt idx="18596">
                  <c:v>2414.55078</c:v>
                </c:pt>
                <c:pt idx="18597">
                  <c:v>2414.55078</c:v>
                </c:pt>
                <c:pt idx="18598">
                  <c:v>2414.55078</c:v>
                </c:pt>
                <c:pt idx="18599">
                  <c:v>2414.55078</c:v>
                </c:pt>
                <c:pt idx="18600">
                  <c:v>2414.55078</c:v>
                </c:pt>
                <c:pt idx="18601">
                  <c:v>2414.55078</c:v>
                </c:pt>
                <c:pt idx="18602">
                  <c:v>2414.55078</c:v>
                </c:pt>
                <c:pt idx="18603">
                  <c:v>2414.55078</c:v>
                </c:pt>
                <c:pt idx="18604">
                  <c:v>2414.55078</c:v>
                </c:pt>
                <c:pt idx="18605">
                  <c:v>2414.55078</c:v>
                </c:pt>
                <c:pt idx="18606">
                  <c:v>2414.55078</c:v>
                </c:pt>
                <c:pt idx="18607">
                  <c:v>2414.55078</c:v>
                </c:pt>
                <c:pt idx="18608">
                  <c:v>2414.55078</c:v>
                </c:pt>
                <c:pt idx="18609">
                  <c:v>2414.55078</c:v>
                </c:pt>
                <c:pt idx="18610">
                  <c:v>2414.55078</c:v>
                </c:pt>
                <c:pt idx="18611">
                  <c:v>2414.55078</c:v>
                </c:pt>
                <c:pt idx="18612">
                  <c:v>2414.55078</c:v>
                </c:pt>
                <c:pt idx="18613">
                  <c:v>2414.55078</c:v>
                </c:pt>
                <c:pt idx="18614">
                  <c:v>2414.55078</c:v>
                </c:pt>
                <c:pt idx="18615">
                  <c:v>2414.55078</c:v>
                </c:pt>
                <c:pt idx="18616">
                  <c:v>2414.55078</c:v>
                </c:pt>
                <c:pt idx="18617">
                  <c:v>2414.55078</c:v>
                </c:pt>
                <c:pt idx="18618">
                  <c:v>2414.55078</c:v>
                </c:pt>
                <c:pt idx="18619">
                  <c:v>2414.55078</c:v>
                </c:pt>
                <c:pt idx="18620">
                  <c:v>2414.55078</c:v>
                </c:pt>
                <c:pt idx="18621">
                  <c:v>2414.55078</c:v>
                </c:pt>
                <c:pt idx="18622">
                  <c:v>2414.55078</c:v>
                </c:pt>
                <c:pt idx="18623">
                  <c:v>2414.55078</c:v>
                </c:pt>
                <c:pt idx="18624">
                  <c:v>2414.55078</c:v>
                </c:pt>
                <c:pt idx="18625">
                  <c:v>2414.55078</c:v>
                </c:pt>
                <c:pt idx="18626">
                  <c:v>2414.55078</c:v>
                </c:pt>
                <c:pt idx="18627">
                  <c:v>2414.55078</c:v>
                </c:pt>
                <c:pt idx="18628">
                  <c:v>2414.55078</c:v>
                </c:pt>
                <c:pt idx="18629">
                  <c:v>2414.55078</c:v>
                </c:pt>
                <c:pt idx="18630">
                  <c:v>2414.55078</c:v>
                </c:pt>
                <c:pt idx="18631">
                  <c:v>2414.55078</c:v>
                </c:pt>
                <c:pt idx="18632">
                  <c:v>2414.55078</c:v>
                </c:pt>
                <c:pt idx="18633">
                  <c:v>2414.55078</c:v>
                </c:pt>
                <c:pt idx="18634">
                  <c:v>2414.55078</c:v>
                </c:pt>
                <c:pt idx="18635">
                  <c:v>2414.55078</c:v>
                </c:pt>
                <c:pt idx="18636">
                  <c:v>2414.55078</c:v>
                </c:pt>
                <c:pt idx="18637">
                  <c:v>2414.55078</c:v>
                </c:pt>
                <c:pt idx="18638">
                  <c:v>2414.55078</c:v>
                </c:pt>
                <c:pt idx="18639">
                  <c:v>2414.55078</c:v>
                </c:pt>
                <c:pt idx="18640">
                  <c:v>2414.55078</c:v>
                </c:pt>
                <c:pt idx="18641">
                  <c:v>2414.55078</c:v>
                </c:pt>
                <c:pt idx="18642">
                  <c:v>2414.55078</c:v>
                </c:pt>
                <c:pt idx="18643">
                  <c:v>2414.55078</c:v>
                </c:pt>
                <c:pt idx="18644">
                  <c:v>2414.55078</c:v>
                </c:pt>
                <c:pt idx="18645">
                  <c:v>2414.55078</c:v>
                </c:pt>
                <c:pt idx="18646">
                  <c:v>2414.55078</c:v>
                </c:pt>
                <c:pt idx="18647">
                  <c:v>2414.55078</c:v>
                </c:pt>
                <c:pt idx="18648">
                  <c:v>2414.55078</c:v>
                </c:pt>
                <c:pt idx="18649">
                  <c:v>2414.55078</c:v>
                </c:pt>
                <c:pt idx="18650">
                  <c:v>2414.55078</c:v>
                </c:pt>
                <c:pt idx="18651">
                  <c:v>2414.55078</c:v>
                </c:pt>
                <c:pt idx="18652">
                  <c:v>2414.55078</c:v>
                </c:pt>
                <c:pt idx="18653">
                  <c:v>2414.55078</c:v>
                </c:pt>
                <c:pt idx="18654">
                  <c:v>2414.55078</c:v>
                </c:pt>
                <c:pt idx="18655">
                  <c:v>2414.55078</c:v>
                </c:pt>
                <c:pt idx="18656">
                  <c:v>2412.1093799999999</c:v>
                </c:pt>
                <c:pt idx="18657">
                  <c:v>2414.55078</c:v>
                </c:pt>
                <c:pt idx="18658">
                  <c:v>2414.55078</c:v>
                </c:pt>
                <c:pt idx="18659">
                  <c:v>2414.55078</c:v>
                </c:pt>
                <c:pt idx="18660">
                  <c:v>2414.55078</c:v>
                </c:pt>
                <c:pt idx="18661">
                  <c:v>2414.55078</c:v>
                </c:pt>
                <c:pt idx="18662">
                  <c:v>2414.55078</c:v>
                </c:pt>
                <c:pt idx="18663">
                  <c:v>2414.55078</c:v>
                </c:pt>
                <c:pt idx="18664">
                  <c:v>2414.55078</c:v>
                </c:pt>
                <c:pt idx="18665">
                  <c:v>2414.55078</c:v>
                </c:pt>
                <c:pt idx="18666">
                  <c:v>2414.55078</c:v>
                </c:pt>
                <c:pt idx="18667">
                  <c:v>2414.55078</c:v>
                </c:pt>
                <c:pt idx="18668">
                  <c:v>2414.55078</c:v>
                </c:pt>
                <c:pt idx="18669">
                  <c:v>2414.55078</c:v>
                </c:pt>
                <c:pt idx="18670">
                  <c:v>2414.55078</c:v>
                </c:pt>
                <c:pt idx="18671">
                  <c:v>2414.55078</c:v>
                </c:pt>
                <c:pt idx="18672">
                  <c:v>2414.55078</c:v>
                </c:pt>
                <c:pt idx="18673">
                  <c:v>2414.55078</c:v>
                </c:pt>
                <c:pt idx="18674">
                  <c:v>2414.55078</c:v>
                </c:pt>
                <c:pt idx="18675">
                  <c:v>2414.55078</c:v>
                </c:pt>
                <c:pt idx="18676">
                  <c:v>2414.55078</c:v>
                </c:pt>
                <c:pt idx="18677">
                  <c:v>2414.55078</c:v>
                </c:pt>
                <c:pt idx="18678">
                  <c:v>2414.55078</c:v>
                </c:pt>
                <c:pt idx="18679">
                  <c:v>2414.55078</c:v>
                </c:pt>
                <c:pt idx="18680">
                  <c:v>2414.55078</c:v>
                </c:pt>
                <c:pt idx="18681">
                  <c:v>2414.55078</c:v>
                </c:pt>
                <c:pt idx="18682">
                  <c:v>2412.1093799999999</c:v>
                </c:pt>
                <c:pt idx="18683">
                  <c:v>2414.55078</c:v>
                </c:pt>
                <c:pt idx="18684">
                  <c:v>2414.55078</c:v>
                </c:pt>
                <c:pt idx="18685">
                  <c:v>2414.55078</c:v>
                </c:pt>
                <c:pt idx="18686">
                  <c:v>2414.55078</c:v>
                </c:pt>
                <c:pt idx="18687">
                  <c:v>2414.55078</c:v>
                </c:pt>
                <c:pt idx="18688">
                  <c:v>2414.55078</c:v>
                </c:pt>
                <c:pt idx="18689">
                  <c:v>2414.55078</c:v>
                </c:pt>
                <c:pt idx="18690">
                  <c:v>2414.55078</c:v>
                </c:pt>
                <c:pt idx="18691">
                  <c:v>2414.55078</c:v>
                </c:pt>
                <c:pt idx="18692">
                  <c:v>2414.55078</c:v>
                </c:pt>
                <c:pt idx="18693">
                  <c:v>2414.55078</c:v>
                </c:pt>
                <c:pt idx="18694">
                  <c:v>2414.55078</c:v>
                </c:pt>
                <c:pt idx="18695">
                  <c:v>2414.55078</c:v>
                </c:pt>
                <c:pt idx="18696">
                  <c:v>2414.55078</c:v>
                </c:pt>
                <c:pt idx="18697">
                  <c:v>2414.55078</c:v>
                </c:pt>
                <c:pt idx="18698">
                  <c:v>2414.55078</c:v>
                </c:pt>
                <c:pt idx="18699">
                  <c:v>2414.55078</c:v>
                </c:pt>
                <c:pt idx="18700">
                  <c:v>2414.55078</c:v>
                </c:pt>
                <c:pt idx="18701">
                  <c:v>2414.55078</c:v>
                </c:pt>
                <c:pt idx="18702">
                  <c:v>2414.55078</c:v>
                </c:pt>
                <c:pt idx="18703">
                  <c:v>2414.55078</c:v>
                </c:pt>
                <c:pt idx="18704">
                  <c:v>2414.55078</c:v>
                </c:pt>
                <c:pt idx="18705">
                  <c:v>2414.55078</c:v>
                </c:pt>
                <c:pt idx="18706">
                  <c:v>2414.55078</c:v>
                </c:pt>
                <c:pt idx="18707">
                  <c:v>2414.55078</c:v>
                </c:pt>
                <c:pt idx="18708">
                  <c:v>2414.55078</c:v>
                </c:pt>
                <c:pt idx="18709">
                  <c:v>2414.55078</c:v>
                </c:pt>
                <c:pt idx="18710">
                  <c:v>2414.55078</c:v>
                </c:pt>
                <c:pt idx="18711">
                  <c:v>2414.55078</c:v>
                </c:pt>
                <c:pt idx="18712">
                  <c:v>2412.1093799999999</c:v>
                </c:pt>
                <c:pt idx="18713">
                  <c:v>2414.55078</c:v>
                </c:pt>
                <c:pt idx="18714">
                  <c:v>2414.55078</c:v>
                </c:pt>
                <c:pt idx="18715">
                  <c:v>2414.55078</c:v>
                </c:pt>
                <c:pt idx="18716">
                  <c:v>2414.55078</c:v>
                </c:pt>
                <c:pt idx="18717">
                  <c:v>2414.55078</c:v>
                </c:pt>
                <c:pt idx="18718">
                  <c:v>2414.55078</c:v>
                </c:pt>
                <c:pt idx="18719">
                  <c:v>2414.55078</c:v>
                </c:pt>
                <c:pt idx="18720">
                  <c:v>2414.55078</c:v>
                </c:pt>
                <c:pt idx="18721">
                  <c:v>2414.55078</c:v>
                </c:pt>
                <c:pt idx="18722">
                  <c:v>2414.55078</c:v>
                </c:pt>
                <c:pt idx="18723">
                  <c:v>2412.1093799999999</c:v>
                </c:pt>
                <c:pt idx="18724">
                  <c:v>2414.55078</c:v>
                </c:pt>
                <c:pt idx="18725">
                  <c:v>2414.55078</c:v>
                </c:pt>
                <c:pt idx="18726">
                  <c:v>2414.55078</c:v>
                </c:pt>
                <c:pt idx="18727">
                  <c:v>2414.55078</c:v>
                </c:pt>
                <c:pt idx="18728">
                  <c:v>2414.55078</c:v>
                </c:pt>
                <c:pt idx="18729">
                  <c:v>2412.1093799999999</c:v>
                </c:pt>
                <c:pt idx="18730">
                  <c:v>2414.55078</c:v>
                </c:pt>
                <c:pt idx="18731">
                  <c:v>2414.55078</c:v>
                </c:pt>
                <c:pt idx="18732">
                  <c:v>2414.55078</c:v>
                </c:pt>
                <c:pt idx="18733">
                  <c:v>2414.55078</c:v>
                </c:pt>
                <c:pt idx="18734">
                  <c:v>2414.55078</c:v>
                </c:pt>
                <c:pt idx="18735">
                  <c:v>2414.55078</c:v>
                </c:pt>
                <c:pt idx="18736">
                  <c:v>2414.55078</c:v>
                </c:pt>
                <c:pt idx="18737">
                  <c:v>2414.55078</c:v>
                </c:pt>
                <c:pt idx="18738">
                  <c:v>2414.55078</c:v>
                </c:pt>
                <c:pt idx="18739">
                  <c:v>2414.55078</c:v>
                </c:pt>
                <c:pt idx="18740">
                  <c:v>2414.55078</c:v>
                </c:pt>
                <c:pt idx="18741">
                  <c:v>2414.55078</c:v>
                </c:pt>
                <c:pt idx="18742">
                  <c:v>2414.55078</c:v>
                </c:pt>
                <c:pt idx="18743">
                  <c:v>2414.55078</c:v>
                </c:pt>
                <c:pt idx="18744">
                  <c:v>2414.55078</c:v>
                </c:pt>
                <c:pt idx="18745">
                  <c:v>2414.55078</c:v>
                </c:pt>
                <c:pt idx="18746">
                  <c:v>2414.55078</c:v>
                </c:pt>
                <c:pt idx="18747">
                  <c:v>2412.1093799999999</c:v>
                </c:pt>
                <c:pt idx="18748">
                  <c:v>2414.55078</c:v>
                </c:pt>
                <c:pt idx="18749">
                  <c:v>2414.55078</c:v>
                </c:pt>
                <c:pt idx="18750">
                  <c:v>2414.55078</c:v>
                </c:pt>
                <c:pt idx="18751">
                  <c:v>2414.55078</c:v>
                </c:pt>
                <c:pt idx="18752">
                  <c:v>2414.55078</c:v>
                </c:pt>
                <c:pt idx="18753">
                  <c:v>2414.55078</c:v>
                </c:pt>
                <c:pt idx="18754">
                  <c:v>2414.55078</c:v>
                </c:pt>
                <c:pt idx="18755">
                  <c:v>2414.55078</c:v>
                </c:pt>
                <c:pt idx="18756">
                  <c:v>2414.55078</c:v>
                </c:pt>
                <c:pt idx="18757">
                  <c:v>2414.55078</c:v>
                </c:pt>
                <c:pt idx="18758">
                  <c:v>2414.55078</c:v>
                </c:pt>
                <c:pt idx="18759">
                  <c:v>2414.55078</c:v>
                </c:pt>
                <c:pt idx="18760">
                  <c:v>2414.55078</c:v>
                </c:pt>
                <c:pt idx="18761">
                  <c:v>2414.55078</c:v>
                </c:pt>
                <c:pt idx="18762">
                  <c:v>2414.55078</c:v>
                </c:pt>
                <c:pt idx="18763">
                  <c:v>2414.55078</c:v>
                </c:pt>
                <c:pt idx="18764">
                  <c:v>2414.55078</c:v>
                </c:pt>
                <c:pt idx="18765">
                  <c:v>2414.55078</c:v>
                </c:pt>
                <c:pt idx="18766">
                  <c:v>2414.55078</c:v>
                </c:pt>
                <c:pt idx="18767">
                  <c:v>2414.55078</c:v>
                </c:pt>
                <c:pt idx="18768">
                  <c:v>2414.55078</c:v>
                </c:pt>
                <c:pt idx="18769">
                  <c:v>2414.55078</c:v>
                </c:pt>
                <c:pt idx="18770">
                  <c:v>2414.55078</c:v>
                </c:pt>
                <c:pt idx="18771">
                  <c:v>2412.1093799999999</c:v>
                </c:pt>
                <c:pt idx="18772">
                  <c:v>2414.55078</c:v>
                </c:pt>
                <c:pt idx="18773">
                  <c:v>2414.55078</c:v>
                </c:pt>
                <c:pt idx="18774">
                  <c:v>2414.55078</c:v>
                </c:pt>
                <c:pt idx="18775">
                  <c:v>2414.55078</c:v>
                </c:pt>
                <c:pt idx="18776">
                  <c:v>2414.55078</c:v>
                </c:pt>
                <c:pt idx="18777">
                  <c:v>2414.55078</c:v>
                </c:pt>
                <c:pt idx="18778">
                  <c:v>2414.55078</c:v>
                </c:pt>
                <c:pt idx="18779">
                  <c:v>2414.55078</c:v>
                </c:pt>
                <c:pt idx="18780">
                  <c:v>2414.55078</c:v>
                </c:pt>
                <c:pt idx="18781">
                  <c:v>2414.55078</c:v>
                </c:pt>
                <c:pt idx="18782">
                  <c:v>2414.55078</c:v>
                </c:pt>
                <c:pt idx="18783">
                  <c:v>2414.55078</c:v>
                </c:pt>
                <c:pt idx="18784">
                  <c:v>2414.55078</c:v>
                </c:pt>
                <c:pt idx="18785">
                  <c:v>2414.55078</c:v>
                </c:pt>
                <c:pt idx="18786">
                  <c:v>2414.55078</c:v>
                </c:pt>
                <c:pt idx="18787">
                  <c:v>2414.55078</c:v>
                </c:pt>
                <c:pt idx="18788">
                  <c:v>2414.55078</c:v>
                </c:pt>
                <c:pt idx="18789">
                  <c:v>2414.55078</c:v>
                </c:pt>
                <c:pt idx="18790">
                  <c:v>2414.55078</c:v>
                </c:pt>
                <c:pt idx="18791">
                  <c:v>2414.55078</c:v>
                </c:pt>
                <c:pt idx="18792">
                  <c:v>2414.55078</c:v>
                </c:pt>
                <c:pt idx="18793">
                  <c:v>2414.55078</c:v>
                </c:pt>
                <c:pt idx="18794">
                  <c:v>2414.55078</c:v>
                </c:pt>
                <c:pt idx="18795">
                  <c:v>2414.55078</c:v>
                </c:pt>
                <c:pt idx="18796">
                  <c:v>2414.55078</c:v>
                </c:pt>
                <c:pt idx="18797">
                  <c:v>2414.55078</c:v>
                </c:pt>
                <c:pt idx="18798">
                  <c:v>2414.55078</c:v>
                </c:pt>
                <c:pt idx="18799">
                  <c:v>2412.1093799999999</c:v>
                </c:pt>
                <c:pt idx="18800">
                  <c:v>2414.55078</c:v>
                </c:pt>
                <c:pt idx="18801">
                  <c:v>2414.55078</c:v>
                </c:pt>
                <c:pt idx="18802">
                  <c:v>2414.55078</c:v>
                </c:pt>
                <c:pt idx="18803">
                  <c:v>2414.55078</c:v>
                </c:pt>
                <c:pt idx="18804">
                  <c:v>2414.55078</c:v>
                </c:pt>
                <c:pt idx="18805">
                  <c:v>2414.55078</c:v>
                </c:pt>
                <c:pt idx="18806">
                  <c:v>2414.55078</c:v>
                </c:pt>
                <c:pt idx="18807">
                  <c:v>2414.55078</c:v>
                </c:pt>
                <c:pt idx="18808">
                  <c:v>2414.55078</c:v>
                </c:pt>
                <c:pt idx="18809">
                  <c:v>2414.55078</c:v>
                </c:pt>
                <c:pt idx="18810">
                  <c:v>2414.55078</c:v>
                </c:pt>
                <c:pt idx="18811">
                  <c:v>2414.55078</c:v>
                </c:pt>
                <c:pt idx="18812">
                  <c:v>2414.55078</c:v>
                </c:pt>
                <c:pt idx="18813">
                  <c:v>2414.55078</c:v>
                </c:pt>
                <c:pt idx="18814">
                  <c:v>2414.55078</c:v>
                </c:pt>
                <c:pt idx="18815">
                  <c:v>2414.55078</c:v>
                </c:pt>
                <c:pt idx="18816">
                  <c:v>2414.55078</c:v>
                </c:pt>
                <c:pt idx="18817">
                  <c:v>2414.55078</c:v>
                </c:pt>
                <c:pt idx="18818">
                  <c:v>2414.55078</c:v>
                </c:pt>
                <c:pt idx="18819">
                  <c:v>2414.55078</c:v>
                </c:pt>
                <c:pt idx="18820">
                  <c:v>2414.55078</c:v>
                </c:pt>
                <c:pt idx="18821">
                  <c:v>2414.55078</c:v>
                </c:pt>
                <c:pt idx="18822">
                  <c:v>2414.55078</c:v>
                </c:pt>
                <c:pt idx="18823">
                  <c:v>2414.55078</c:v>
                </c:pt>
                <c:pt idx="18824">
                  <c:v>2414.55078</c:v>
                </c:pt>
                <c:pt idx="18825">
                  <c:v>2414.55078</c:v>
                </c:pt>
                <c:pt idx="18826">
                  <c:v>2414.55078</c:v>
                </c:pt>
                <c:pt idx="18827">
                  <c:v>2414.55078</c:v>
                </c:pt>
                <c:pt idx="18828">
                  <c:v>2414.55078</c:v>
                </c:pt>
                <c:pt idx="18829">
                  <c:v>2414.55078</c:v>
                </c:pt>
                <c:pt idx="18830">
                  <c:v>2414.55078</c:v>
                </c:pt>
                <c:pt idx="18831">
                  <c:v>2414.55078</c:v>
                </c:pt>
                <c:pt idx="18832">
                  <c:v>2414.55078</c:v>
                </c:pt>
                <c:pt idx="18833">
                  <c:v>2414.55078</c:v>
                </c:pt>
                <c:pt idx="18834">
                  <c:v>2414.55078</c:v>
                </c:pt>
                <c:pt idx="18835">
                  <c:v>2414.55078</c:v>
                </c:pt>
                <c:pt idx="18836">
                  <c:v>2414.55078</c:v>
                </c:pt>
                <c:pt idx="18837">
                  <c:v>2414.55078</c:v>
                </c:pt>
                <c:pt idx="18838">
                  <c:v>2414.55078</c:v>
                </c:pt>
                <c:pt idx="18839">
                  <c:v>2414.55078</c:v>
                </c:pt>
                <c:pt idx="18840">
                  <c:v>2414.55078</c:v>
                </c:pt>
                <c:pt idx="18841">
                  <c:v>2414.55078</c:v>
                </c:pt>
                <c:pt idx="18842">
                  <c:v>2414.55078</c:v>
                </c:pt>
                <c:pt idx="18843">
                  <c:v>2414.55078</c:v>
                </c:pt>
                <c:pt idx="18844">
                  <c:v>2414.55078</c:v>
                </c:pt>
                <c:pt idx="18845">
                  <c:v>2414.55078</c:v>
                </c:pt>
                <c:pt idx="18846">
                  <c:v>2414.55078</c:v>
                </c:pt>
                <c:pt idx="18847">
                  <c:v>2414.55078</c:v>
                </c:pt>
                <c:pt idx="18848">
                  <c:v>2414.55078</c:v>
                </c:pt>
                <c:pt idx="18849">
                  <c:v>2414.55078</c:v>
                </c:pt>
                <c:pt idx="18850">
                  <c:v>2414.55078</c:v>
                </c:pt>
                <c:pt idx="18851">
                  <c:v>2414.55078</c:v>
                </c:pt>
                <c:pt idx="18852">
                  <c:v>2414.55078</c:v>
                </c:pt>
                <c:pt idx="18853">
                  <c:v>2414.55078</c:v>
                </c:pt>
                <c:pt idx="18854">
                  <c:v>2414.55078</c:v>
                </c:pt>
                <c:pt idx="18855">
                  <c:v>2414.55078</c:v>
                </c:pt>
                <c:pt idx="18856">
                  <c:v>2414.55078</c:v>
                </c:pt>
                <c:pt idx="18857">
                  <c:v>2414.55078</c:v>
                </c:pt>
                <c:pt idx="18858">
                  <c:v>2414.55078</c:v>
                </c:pt>
                <c:pt idx="18859">
                  <c:v>2414.55078</c:v>
                </c:pt>
                <c:pt idx="18860">
                  <c:v>2414.55078</c:v>
                </c:pt>
                <c:pt idx="18861">
                  <c:v>2414.55078</c:v>
                </c:pt>
                <c:pt idx="18862">
                  <c:v>2414.55078</c:v>
                </c:pt>
                <c:pt idx="18863">
                  <c:v>2414.55078</c:v>
                </c:pt>
                <c:pt idx="18864">
                  <c:v>2414.55078</c:v>
                </c:pt>
                <c:pt idx="18865">
                  <c:v>2414.55078</c:v>
                </c:pt>
                <c:pt idx="18866">
                  <c:v>2414.55078</c:v>
                </c:pt>
                <c:pt idx="18867">
                  <c:v>2414.55078</c:v>
                </c:pt>
                <c:pt idx="18868">
                  <c:v>2414.55078</c:v>
                </c:pt>
                <c:pt idx="18869">
                  <c:v>2414.55078</c:v>
                </c:pt>
                <c:pt idx="18870">
                  <c:v>2414.55078</c:v>
                </c:pt>
                <c:pt idx="18871">
                  <c:v>2414.55078</c:v>
                </c:pt>
                <c:pt idx="18872">
                  <c:v>2414.55078</c:v>
                </c:pt>
                <c:pt idx="18873">
                  <c:v>2414.55078</c:v>
                </c:pt>
                <c:pt idx="18874">
                  <c:v>2414.55078</c:v>
                </c:pt>
                <c:pt idx="18875">
                  <c:v>2414.55078</c:v>
                </c:pt>
                <c:pt idx="18876">
                  <c:v>2414.55078</c:v>
                </c:pt>
                <c:pt idx="18877">
                  <c:v>2414.55078</c:v>
                </c:pt>
                <c:pt idx="18878">
                  <c:v>2414.55078</c:v>
                </c:pt>
                <c:pt idx="18879">
                  <c:v>2414.55078</c:v>
                </c:pt>
                <c:pt idx="18880">
                  <c:v>2414.55078</c:v>
                </c:pt>
                <c:pt idx="18881">
                  <c:v>2414.55078</c:v>
                </c:pt>
                <c:pt idx="18882">
                  <c:v>2414.55078</c:v>
                </c:pt>
                <c:pt idx="18883">
                  <c:v>2414.55078</c:v>
                </c:pt>
                <c:pt idx="18884">
                  <c:v>2414.55078</c:v>
                </c:pt>
                <c:pt idx="18885">
                  <c:v>2414.55078</c:v>
                </c:pt>
                <c:pt idx="18886">
                  <c:v>2414.55078</c:v>
                </c:pt>
                <c:pt idx="18887">
                  <c:v>2414.55078</c:v>
                </c:pt>
                <c:pt idx="18888">
                  <c:v>2414.55078</c:v>
                </c:pt>
                <c:pt idx="18889">
                  <c:v>2414.55078</c:v>
                </c:pt>
                <c:pt idx="18890">
                  <c:v>2414.55078</c:v>
                </c:pt>
                <c:pt idx="18891">
                  <c:v>2414.55078</c:v>
                </c:pt>
                <c:pt idx="18892">
                  <c:v>2414.55078</c:v>
                </c:pt>
                <c:pt idx="18893">
                  <c:v>2414.55078</c:v>
                </c:pt>
                <c:pt idx="18894">
                  <c:v>2414.55078</c:v>
                </c:pt>
                <c:pt idx="18895">
                  <c:v>2414.55078</c:v>
                </c:pt>
                <c:pt idx="18896">
                  <c:v>2414.55078</c:v>
                </c:pt>
                <c:pt idx="18897">
                  <c:v>2414.55078</c:v>
                </c:pt>
                <c:pt idx="18898">
                  <c:v>2414.55078</c:v>
                </c:pt>
                <c:pt idx="18899">
                  <c:v>2414.55078</c:v>
                </c:pt>
                <c:pt idx="18900">
                  <c:v>2414.55078</c:v>
                </c:pt>
                <c:pt idx="18901">
                  <c:v>2414.55078</c:v>
                </c:pt>
                <c:pt idx="18902">
                  <c:v>2414.55078</c:v>
                </c:pt>
                <c:pt idx="18903">
                  <c:v>2414.55078</c:v>
                </c:pt>
                <c:pt idx="18904">
                  <c:v>2414.55078</c:v>
                </c:pt>
                <c:pt idx="18905">
                  <c:v>2414.55078</c:v>
                </c:pt>
                <c:pt idx="18906">
                  <c:v>2414.55078</c:v>
                </c:pt>
                <c:pt idx="18907">
                  <c:v>2414.55078</c:v>
                </c:pt>
                <c:pt idx="18908">
                  <c:v>2414.55078</c:v>
                </c:pt>
                <c:pt idx="18909">
                  <c:v>2414.55078</c:v>
                </c:pt>
                <c:pt idx="18910">
                  <c:v>2414.55078</c:v>
                </c:pt>
                <c:pt idx="18911">
                  <c:v>2414.55078</c:v>
                </c:pt>
                <c:pt idx="18912">
                  <c:v>2414.55078</c:v>
                </c:pt>
                <c:pt idx="18913">
                  <c:v>2414.55078</c:v>
                </c:pt>
                <c:pt idx="18914">
                  <c:v>2414.55078</c:v>
                </c:pt>
                <c:pt idx="18915">
                  <c:v>2414.55078</c:v>
                </c:pt>
                <c:pt idx="18916">
                  <c:v>2414.55078</c:v>
                </c:pt>
                <c:pt idx="18917">
                  <c:v>2414.55078</c:v>
                </c:pt>
                <c:pt idx="18918">
                  <c:v>2414.55078</c:v>
                </c:pt>
                <c:pt idx="18919">
                  <c:v>2414.55078</c:v>
                </c:pt>
                <c:pt idx="18920">
                  <c:v>2414.55078</c:v>
                </c:pt>
                <c:pt idx="18921">
                  <c:v>2414.55078</c:v>
                </c:pt>
                <c:pt idx="18922">
                  <c:v>2414.55078</c:v>
                </c:pt>
                <c:pt idx="18923">
                  <c:v>2414.55078</c:v>
                </c:pt>
                <c:pt idx="18924">
                  <c:v>2414.55078</c:v>
                </c:pt>
                <c:pt idx="18925">
                  <c:v>2414.55078</c:v>
                </c:pt>
                <c:pt idx="18926">
                  <c:v>2414.55078</c:v>
                </c:pt>
                <c:pt idx="18927">
                  <c:v>2412.1093799999999</c:v>
                </c:pt>
                <c:pt idx="18928">
                  <c:v>2414.55078</c:v>
                </c:pt>
                <c:pt idx="18929">
                  <c:v>2414.55078</c:v>
                </c:pt>
                <c:pt idx="18930">
                  <c:v>2414.55078</c:v>
                </c:pt>
                <c:pt idx="18931">
                  <c:v>2414.55078</c:v>
                </c:pt>
                <c:pt idx="18932">
                  <c:v>2414.55078</c:v>
                </c:pt>
                <c:pt idx="18933">
                  <c:v>2414.55078</c:v>
                </c:pt>
                <c:pt idx="18934">
                  <c:v>2414.55078</c:v>
                </c:pt>
                <c:pt idx="18935">
                  <c:v>2414.55078</c:v>
                </c:pt>
                <c:pt idx="18936">
                  <c:v>2414.55078</c:v>
                </c:pt>
                <c:pt idx="18937">
                  <c:v>2414.55078</c:v>
                </c:pt>
                <c:pt idx="18938">
                  <c:v>2414.55078</c:v>
                </c:pt>
                <c:pt idx="18939">
                  <c:v>2414.55078</c:v>
                </c:pt>
                <c:pt idx="18940">
                  <c:v>2414.55078</c:v>
                </c:pt>
                <c:pt idx="18941">
                  <c:v>2414.55078</c:v>
                </c:pt>
                <c:pt idx="18942">
                  <c:v>2414.55078</c:v>
                </c:pt>
                <c:pt idx="18943">
                  <c:v>2414.55078</c:v>
                </c:pt>
                <c:pt idx="18944">
                  <c:v>2414.55078</c:v>
                </c:pt>
                <c:pt idx="18945">
                  <c:v>2414.55078</c:v>
                </c:pt>
                <c:pt idx="18946">
                  <c:v>2414.55078</c:v>
                </c:pt>
                <c:pt idx="18947">
                  <c:v>2414.55078</c:v>
                </c:pt>
                <c:pt idx="18948">
                  <c:v>2414.55078</c:v>
                </c:pt>
                <c:pt idx="18949">
                  <c:v>2414.55078</c:v>
                </c:pt>
                <c:pt idx="18950">
                  <c:v>2414.55078</c:v>
                </c:pt>
                <c:pt idx="18951">
                  <c:v>2414.55078</c:v>
                </c:pt>
                <c:pt idx="18952">
                  <c:v>2414.55078</c:v>
                </c:pt>
                <c:pt idx="18953">
                  <c:v>2414.55078</c:v>
                </c:pt>
                <c:pt idx="18954">
                  <c:v>2414.55078</c:v>
                </c:pt>
                <c:pt idx="18955">
                  <c:v>2414.55078</c:v>
                </c:pt>
                <c:pt idx="18956">
                  <c:v>2414.55078</c:v>
                </c:pt>
                <c:pt idx="18957">
                  <c:v>2414.55078</c:v>
                </c:pt>
                <c:pt idx="18958">
                  <c:v>2414.55078</c:v>
                </c:pt>
                <c:pt idx="18959">
                  <c:v>2414.55078</c:v>
                </c:pt>
                <c:pt idx="18960">
                  <c:v>2414.55078</c:v>
                </c:pt>
                <c:pt idx="18961">
                  <c:v>2414.55078</c:v>
                </c:pt>
                <c:pt idx="18962">
                  <c:v>2414.55078</c:v>
                </c:pt>
                <c:pt idx="18963">
                  <c:v>2414.55078</c:v>
                </c:pt>
                <c:pt idx="18964">
                  <c:v>2414.55078</c:v>
                </c:pt>
                <c:pt idx="18965">
                  <c:v>2414.55078</c:v>
                </c:pt>
                <c:pt idx="18966">
                  <c:v>2414.55078</c:v>
                </c:pt>
                <c:pt idx="18967">
                  <c:v>2414.55078</c:v>
                </c:pt>
                <c:pt idx="18968">
                  <c:v>2414.55078</c:v>
                </c:pt>
                <c:pt idx="18969">
                  <c:v>2414.55078</c:v>
                </c:pt>
                <c:pt idx="18970">
                  <c:v>2414.55078</c:v>
                </c:pt>
                <c:pt idx="18971">
                  <c:v>2414.55078</c:v>
                </c:pt>
                <c:pt idx="18972">
                  <c:v>2414.55078</c:v>
                </c:pt>
                <c:pt idx="18973">
                  <c:v>2414.55078</c:v>
                </c:pt>
                <c:pt idx="18974">
                  <c:v>2414.55078</c:v>
                </c:pt>
                <c:pt idx="18975">
                  <c:v>2414.55078</c:v>
                </c:pt>
                <c:pt idx="18976">
                  <c:v>2414.55078</c:v>
                </c:pt>
                <c:pt idx="18977">
                  <c:v>2414.55078</c:v>
                </c:pt>
                <c:pt idx="18978">
                  <c:v>2414.55078</c:v>
                </c:pt>
                <c:pt idx="18979">
                  <c:v>2414.55078</c:v>
                </c:pt>
                <c:pt idx="18980">
                  <c:v>2414.55078</c:v>
                </c:pt>
                <c:pt idx="18981">
                  <c:v>2414.55078</c:v>
                </c:pt>
                <c:pt idx="18982">
                  <c:v>2414.55078</c:v>
                </c:pt>
                <c:pt idx="18983">
                  <c:v>2412.1093799999999</c:v>
                </c:pt>
                <c:pt idx="18984">
                  <c:v>2414.55078</c:v>
                </c:pt>
                <c:pt idx="18985">
                  <c:v>2414.55078</c:v>
                </c:pt>
                <c:pt idx="18986">
                  <c:v>2414.55078</c:v>
                </c:pt>
                <c:pt idx="18987">
                  <c:v>2414.55078</c:v>
                </c:pt>
                <c:pt idx="18988">
                  <c:v>2414.55078</c:v>
                </c:pt>
                <c:pt idx="18989">
                  <c:v>2414.55078</c:v>
                </c:pt>
                <c:pt idx="18990">
                  <c:v>2414.55078</c:v>
                </c:pt>
                <c:pt idx="18991">
                  <c:v>2414.55078</c:v>
                </c:pt>
                <c:pt idx="18992">
                  <c:v>2414.55078</c:v>
                </c:pt>
                <c:pt idx="18993">
                  <c:v>2414.55078</c:v>
                </c:pt>
                <c:pt idx="18994">
                  <c:v>2414.55078</c:v>
                </c:pt>
                <c:pt idx="18995">
                  <c:v>2414.55078</c:v>
                </c:pt>
                <c:pt idx="18996">
                  <c:v>2414.55078</c:v>
                </c:pt>
                <c:pt idx="18997">
                  <c:v>2414.55078</c:v>
                </c:pt>
                <c:pt idx="18998">
                  <c:v>2414.55078</c:v>
                </c:pt>
                <c:pt idx="18999">
                  <c:v>2412.1093799999999</c:v>
                </c:pt>
                <c:pt idx="19000">
                  <c:v>2414.55078</c:v>
                </c:pt>
                <c:pt idx="19001">
                  <c:v>2414.55078</c:v>
                </c:pt>
                <c:pt idx="19002">
                  <c:v>2414.55078</c:v>
                </c:pt>
                <c:pt idx="19003">
                  <c:v>2414.55078</c:v>
                </c:pt>
                <c:pt idx="19004">
                  <c:v>2414.55078</c:v>
                </c:pt>
                <c:pt idx="19005">
                  <c:v>2412.1093799999999</c:v>
                </c:pt>
                <c:pt idx="19006">
                  <c:v>2414.55078</c:v>
                </c:pt>
                <c:pt idx="19007">
                  <c:v>2414.55078</c:v>
                </c:pt>
                <c:pt idx="19008">
                  <c:v>2414.55078</c:v>
                </c:pt>
                <c:pt idx="19009">
                  <c:v>2414.55078</c:v>
                </c:pt>
                <c:pt idx="19010">
                  <c:v>2414.55078</c:v>
                </c:pt>
                <c:pt idx="19011">
                  <c:v>2414.55078</c:v>
                </c:pt>
                <c:pt idx="19012">
                  <c:v>2414.55078</c:v>
                </c:pt>
                <c:pt idx="19013">
                  <c:v>2414.55078</c:v>
                </c:pt>
                <c:pt idx="19014">
                  <c:v>2414.55078</c:v>
                </c:pt>
                <c:pt idx="19015">
                  <c:v>2414.55078</c:v>
                </c:pt>
                <c:pt idx="19016">
                  <c:v>2414.55078</c:v>
                </c:pt>
                <c:pt idx="19017">
                  <c:v>2414.55078</c:v>
                </c:pt>
                <c:pt idx="19018">
                  <c:v>2414.55078</c:v>
                </c:pt>
                <c:pt idx="19019">
                  <c:v>2414.55078</c:v>
                </c:pt>
                <c:pt idx="19020">
                  <c:v>2414.55078</c:v>
                </c:pt>
                <c:pt idx="19021">
                  <c:v>2414.55078</c:v>
                </c:pt>
                <c:pt idx="19022">
                  <c:v>2414.55078</c:v>
                </c:pt>
                <c:pt idx="19023">
                  <c:v>2414.55078</c:v>
                </c:pt>
                <c:pt idx="19024">
                  <c:v>2414.55078</c:v>
                </c:pt>
                <c:pt idx="19025">
                  <c:v>2414.55078</c:v>
                </c:pt>
                <c:pt idx="19026">
                  <c:v>2414.55078</c:v>
                </c:pt>
                <c:pt idx="19027">
                  <c:v>2414.55078</c:v>
                </c:pt>
                <c:pt idx="19028">
                  <c:v>2414.55078</c:v>
                </c:pt>
                <c:pt idx="19029">
                  <c:v>2414.55078</c:v>
                </c:pt>
                <c:pt idx="19030">
                  <c:v>2414.55078</c:v>
                </c:pt>
                <c:pt idx="19031">
                  <c:v>2414.55078</c:v>
                </c:pt>
                <c:pt idx="19032">
                  <c:v>2414.55078</c:v>
                </c:pt>
                <c:pt idx="19033">
                  <c:v>2414.55078</c:v>
                </c:pt>
                <c:pt idx="19034">
                  <c:v>2414.55078</c:v>
                </c:pt>
                <c:pt idx="19035">
                  <c:v>2414.55078</c:v>
                </c:pt>
                <c:pt idx="19036">
                  <c:v>2414.55078</c:v>
                </c:pt>
                <c:pt idx="19037">
                  <c:v>2414.55078</c:v>
                </c:pt>
                <c:pt idx="19038">
                  <c:v>2414.55078</c:v>
                </c:pt>
                <c:pt idx="19039">
                  <c:v>2414.55078</c:v>
                </c:pt>
                <c:pt idx="19040">
                  <c:v>2414.55078</c:v>
                </c:pt>
                <c:pt idx="19041">
                  <c:v>2414.55078</c:v>
                </c:pt>
                <c:pt idx="19042">
                  <c:v>2414.55078</c:v>
                </c:pt>
                <c:pt idx="19043">
                  <c:v>2414.55078</c:v>
                </c:pt>
                <c:pt idx="19044">
                  <c:v>2414.55078</c:v>
                </c:pt>
                <c:pt idx="19045">
                  <c:v>2412.1093799999999</c:v>
                </c:pt>
                <c:pt idx="19046">
                  <c:v>2414.55078</c:v>
                </c:pt>
                <c:pt idx="19047">
                  <c:v>2414.55078</c:v>
                </c:pt>
                <c:pt idx="19048">
                  <c:v>2414.55078</c:v>
                </c:pt>
                <c:pt idx="19049">
                  <c:v>2414.55078</c:v>
                </c:pt>
                <c:pt idx="19050">
                  <c:v>2414.55078</c:v>
                </c:pt>
                <c:pt idx="19051">
                  <c:v>2414.55078</c:v>
                </c:pt>
                <c:pt idx="19052">
                  <c:v>2414.55078</c:v>
                </c:pt>
                <c:pt idx="19053">
                  <c:v>2414.55078</c:v>
                </c:pt>
                <c:pt idx="19054">
                  <c:v>2414.55078</c:v>
                </c:pt>
                <c:pt idx="19055">
                  <c:v>2414.55078</c:v>
                </c:pt>
                <c:pt idx="19056">
                  <c:v>2414.55078</c:v>
                </c:pt>
                <c:pt idx="19057">
                  <c:v>2414.55078</c:v>
                </c:pt>
                <c:pt idx="19058">
                  <c:v>2414.55078</c:v>
                </c:pt>
                <c:pt idx="19059">
                  <c:v>2414.55078</c:v>
                </c:pt>
                <c:pt idx="19060">
                  <c:v>2414.55078</c:v>
                </c:pt>
                <c:pt idx="19061">
                  <c:v>2414.55078</c:v>
                </c:pt>
                <c:pt idx="19062">
                  <c:v>2414.55078</c:v>
                </c:pt>
                <c:pt idx="19063">
                  <c:v>2414.55078</c:v>
                </c:pt>
                <c:pt idx="19064">
                  <c:v>2414.55078</c:v>
                </c:pt>
                <c:pt idx="19065">
                  <c:v>2414.55078</c:v>
                </c:pt>
                <c:pt idx="19066">
                  <c:v>2414.55078</c:v>
                </c:pt>
                <c:pt idx="19067">
                  <c:v>2414.55078</c:v>
                </c:pt>
                <c:pt idx="19068">
                  <c:v>2414.55078</c:v>
                </c:pt>
                <c:pt idx="19069">
                  <c:v>2414.55078</c:v>
                </c:pt>
                <c:pt idx="19070">
                  <c:v>2414.55078</c:v>
                </c:pt>
                <c:pt idx="19071">
                  <c:v>2414.55078</c:v>
                </c:pt>
                <c:pt idx="19072">
                  <c:v>2414.55078</c:v>
                </c:pt>
                <c:pt idx="19073">
                  <c:v>2414.55078</c:v>
                </c:pt>
                <c:pt idx="19074">
                  <c:v>2414.55078</c:v>
                </c:pt>
                <c:pt idx="19075">
                  <c:v>2414.55078</c:v>
                </c:pt>
                <c:pt idx="19076">
                  <c:v>2414.55078</c:v>
                </c:pt>
                <c:pt idx="19077">
                  <c:v>2414.55078</c:v>
                </c:pt>
                <c:pt idx="19078">
                  <c:v>2414.55078</c:v>
                </c:pt>
                <c:pt idx="19079">
                  <c:v>2414.55078</c:v>
                </c:pt>
                <c:pt idx="19080">
                  <c:v>2414.55078</c:v>
                </c:pt>
                <c:pt idx="19081">
                  <c:v>2414.55078</c:v>
                </c:pt>
                <c:pt idx="19082">
                  <c:v>2414.55078</c:v>
                </c:pt>
                <c:pt idx="19083">
                  <c:v>2414.55078</c:v>
                </c:pt>
                <c:pt idx="19084">
                  <c:v>2414.55078</c:v>
                </c:pt>
                <c:pt idx="19085">
                  <c:v>2414.55078</c:v>
                </c:pt>
                <c:pt idx="19086">
                  <c:v>2414.55078</c:v>
                </c:pt>
                <c:pt idx="19087">
                  <c:v>2414.55078</c:v>
                </c:pt>
                <c:pt idx="19088">
                  <c:v>2414.55078</c:v>
                </c:pt>
                <c:pt idx="19089">
                  <c:v>2414.55078</c:v>
                </c:pt>
                <c:pt idx="19090">
                  <c:v>2414.55078</c:v>
                </c:pt>
                <c:pt idx="19091">
                  <c:v>2414.55078</c:v>
                </c:pt>
                <c:pt idx="19092">
                  <c:v>2414.55078</c:v>
                </c:pt>
                <c:pt idx="19093">
                  <c:v>2414.55078</c:v>
                </c:pt>
                <c:pt idx="19094">
                  <c:v>2414.55078</c:v>
                </c:pt>
                <c:pt idx="19095">
                  <c:v>2414.55078</c:v>
                </c:pt>
                <c:pt idx="19096">
                  <c:v>2414.55078</c:v>
                </c:pt>
                <c:pt idx="19097">
                  <c:v>2412.1093799999999</c:v>
                </c:pt>
                <c:pt idx="19098">
                  <c:v>2414.55078</c:v>
                </c:pt>
                <c:pt idx="19099">
                  <c:v>2412.1093799999999</c:v>
                </c:pt>
                <c:pt idx="19100">
                  <c:v>2414.55078</c:v>
                </c:pt>
                <c:pt idx="19101">
                  <c:v>2414.55078</c:v>
                </c:pt>
                <c:pt idx="19102">
                  <c:v>2414.55078</c:v>
                </c:pt>
                <c:pt idx="19103">
                  <c:v>2414.55078</c:v>
                </c:pt>
                <c:pt idx="19104">
                  <c:v>2414.55078</c:v>
                </c:pt>
                <c:pt idx="19105">
                  <c:v>2414.55078</c:v>
                </c:pt>
                <c:pt idx="19106">
                  <c:v>2414.55078</c:v>
                </c:pt>
                <c:pt idx="19107">
                  <c:v>2414.55078</c:v>
                </c:pt>
                <c:pt idx="19108">
                  <c:v>2414.55078</c:v>
                </c:pt>
                <c:pt idx="19109">
                  <c:v>2414.55078</c:v>
                </c:pt>
                <c:pt idx="19110">
                  <c:v>2414.55078</c:v>
                </c:pt>
                <c:pt idx="19111">
                  <c:v>2414.55078</c:v>
                </c:pt>
                <c:pt idx="19112">
                  <c:v>2414.55078</c:v>
                </c:pt>
                <c:pt idx="19113">
                  <c:v>2414.55078</c:v>
                </c:pt>
                <c:pt idx="19114">
                  <c:v>2414.55078</c:v>
                </c:pt>
                <c:pt idx="19115">
                  <c:v>2414.55078</c:v>
                </c:pt>
                <c:pt idx="19116">
                  <c:v>2412.1093799999999</c:v>
                </c:pt>
                <c:pt idx="19117">
                  <c:v>2414.55078</c:v>
                </c:pt>
                <c:pt idx="19118">
                  <c:v>2414.55078</c:v>
                </c:pt>
                <c:pt idx="19119">
                  <c:v>2414.55078</c:v>
                </c:pt>
                <c:pt idx="19120">
                  <c:v>2414.55078</c:v>
                </c:pt>
                <c:pt idx="19121">
                  <c:v>2414.55078</c:v>
                </c:pt>
                <c:pt idx="19122">
                  <c:v>2414.55078</c:v>
                </c:pt>
                <c:pt idx="19123">
                  <c:v>2414.55078</c:v>
                </c:pt>
                <c:pt idx="19124">
                  <c:v>2414.55078</c:v>
                </c:pt>
                <c:pt idx="19125">
                  <c:v>2414.55078</c:v>
                </c:pt>
                <c:pt idx="19126">
                  <c:v>2414.55078</c:v>
                </c:pt>
                <c:pt idx="19127">
                  <c:v>2414.55078</c:v>
                </c:pt>
                <c:pt idx="19128">
                  <c:v>2414.55078</c:v>
                </c:pt>
                <c:pt idx="19129">
                  <c:v>2414.55078</c:v>
                </c:pt>
                <c:pt idx="19130">
                  <c:v>2414.55078</c:v>
                </c:pt>
                <c:pt idx="19131">
                  <c:v>2414.55078</c:v>
                </c:pt>
                <c:pt idx="19132">
                  <c:v>2414.55078</c:v>
                </c:pt>
                <c:pt idx="19133">
                  <c:v>2414.55078</c:v>
                </c:pt>
                <c:pt idx="19134">
                  <c:v>2414.55078</c:v>
                </c:pt>
                <c:pt idx="19135">
                  <c:v>2414.55078</c:v>
                </c:pt>
                <c:pt idx="19136">
                  <c:v>2414.55078</c:v>
                </c:pt>
                <c:pt idx="19137">
                  <c:v>2414.55078</c:v>
                </c:pt>
                <c:pt idx="19138">
                  <c:v>2414.55078</c:v>
                </c:pt>
                <c:pt idx="19139">
                  <c:v>2414.55078</c:v>
                </c:pt>
                <c:pt idx="19140">
                  <c:v>2412.1093799999999</c:v>
                </c:pt>
                <c:pt idx="19141">
                  <c:v>2414.55078</c:v>
                </c:pt>
                <c:pt idx="19142">
                  <c:v>2414.55078</c:v>
                </c:pt>
                <c:pt idx="19143">
                  <c:v>2414.55078</c:v>
                </c:pt>
                <c:pt idx="19144">
                  <c:v>2414.55078</c:v>
                </c:pt>
                <c:pt idx="19145">
                  <c:v>2414.55078</c:v>
                </c:pt>
                <c:pt idx="19146">
                  <c:v>2414.55078</c:v>
                </c:pt>
                <c:pt idx="19147">
                  <c:v>2414.55078</c:v>
                </c:pt>
                <c:pt idx="19148">
                  <c:v>2414.55078</c:v>
                </c:pt>
                <c:pt idx="19149">
                  <c:v>2414.55078</c:v>
                </c:pt>
                <c:pt idx="19150">
                  <c:v>2414.55078</c:v>
                </c:pt>
                <c:pt idx="19151">
                  <c:v>2414.55078</c:v>
                </c:pt>
                <c:pt idx="19152">
                  <c:v>2414.55078</c:v>
                </c:pt>
                <c:pt idx="19153">
                  <c:v>2414.55078</c:v>
                </c:pt>
                <c:pt idx="19154">
                  <c:v>2414.55078</c:v>
                </c:pt>
                <c:pt idx="19155">
                  <c:v>2414.55078</c:v>
                </c:pt>
                <c:pt idx="19156">
                  <c:v>2414.55078</c:v>
                </c:pt>
                <c:pt idx="19157">
                  <c:v>2414.55078</c:v>
                </c:pt>
                <c:pt idx="19158">
                  <c:v>2414.55078</c:v>
                </c:pt>
                <c:pt idx="19159">
                  <c:v>2414.55078</c:v>
                </c:pt>
                <c:pt idx="19160">
                  <c:v>2414.55078</c:v>
                </c:pt>
                <c:pt idx="19161">
                  <c:v>2414.55078</c:v>
                </c:pt>
                <c:pt idx="19162">
                  <c:v>2414.55078</c:v>
                </c:pt>
                <c:pt idx="19163">
                  <c:v>2412.1093799999999</c:v>
                </c:pt>
                <c:pt idx="19164">
                  <c:v>2414.55078</c:v>
                </c:pt>
                <c:pt idx="19165">
                  <c:v>2414.55078</c:v>
                </c:pt>
                <c:pt idx="19166">
                  <c:v>2412.1093799999999</c:v>
                </c:pt>
                <c:pt idx="19167">
                  <c:v>2414.55078</c:v>
                </c:pt>
                <c:pt idx="19168">
                  <c:v>2414.55078</c:v>
                </c:pt>
                <c:pt idx="19169">
                  <c:v>2414.55078</c:v>
                </c:pt>
                <c:pt idx="19170">
                  <c:v>2414.55078</c:v>
                </c:pt>
                <c:pt idx="19171">
                  <c:v>2414.55078</c:v>
                </c:pt>
                <c:pt idx="19172">
                  <c:v>2414.55078</c:v>
                </c:pt>
                <c:pt idx="19173">
                  <c:v>2414.55078</c:v>
                </c:pt>
                <c:pt idx="19174">
                  <c:v>2414.55078</c:v>
                </c:pt>
                <c:pt idx="19175">
                  <c:v>2414.55078</c:v>
                </c:pt>
                <c:pt idx="19176">
                  <c:v>2414.55078</c:v>
                </c:pt>
                <c:pt idx="19177">
                  <c:v>2414.55078</c:v>
                </c:pt>
                <c:pt idx="19178">
                  <c:v>2414.55078</c:v>
                </c:pt>
                <c:pt idx="19179">
                  <c:v>2414.55078</c:v>
                </c:pt>
                <c:pt idx="19180">
                  <c:v>2414.55078</c:v>
                </c:pt>
                <c:pt idx="19181">
                  <c:v>2414.55078</c:v>
                </c:pt>
                <c:pt idx="19182">
                  <c:v>2414.55078</c:v>
                </c:pt>
                <c:pt idx="19183">
                  <c:v>2414.55078</c:v>
                </c:pt>
                <c:pt idx="19184">
                  <c:v>2412.1093799999999</c:v>
                </c:pt>
                <c:pt idx="19185">
                  <c:v>2414.55078</c:v>
                </c:pt>
                <c:pt idx="19186">
                  <c:v>2414.55078</c:v>
                </c:pt>
                <c:pt idx="19187">
                  <c:v>2414.55078</c:v>
                </c:pt>
                <c:pt idx="19188">
                  <c:v>2414.55078</c:v>
                </c:pt>
                <c:pt idx="19189">
                  <c:v>2412.1093799999999</c:v>
                </c:pt>
                <c:pt idx="19190">
                  <c:v>2414.55078</c:v>
                </c:pt>
                <c:pt idx="19191">
                  <c:v>2414.55078</c:v>
                </c:pt>
                <c:pt idx="19192">
                  <c:v>2414.55078</c:v>
                </c:pt>
                <c:pt idx="19193">
                  <c:v>2414.55078</c:v>
                </c:pt>
                <c:pt idx="19194">
                  <c:v>2414.55078</c:v>
                </c:pt>
                <c:pt idx="19195">
                  <c:v>2414.55078</c:v>
                </c:pt>
                <c:pt idx="19196">
                  <c:v>2414.55078</c:v>
                </c:pt>
                <c:pt idx="19197">
                  <c:v>2414.55078</c:v>
                </c:pt>
                <c:pt idx="19198">
                  <c:v>2414.55078</c:v>
                </c:pt>
                <c:pt idx="19199">
                  <c:v>2412.1093799999999</c:v>
                </c:pt>
                <c:pt idx="19200">
                  <c:v>2414.55078</c:v>
                </c:pt>
                <c:pt idx="19201">
                  <c:v>2414.55078</c:v>
                </c:pt>
                <c:pt idx="19202">
                  <c:v>2414.55078</c:v>
                </c:pt>
                <c:pt idx="19203">
                  <c:v>2414.55078</c:v>
                </c:pt>
                <c:pt idx="19204">
                  <c:v>2414.55078</c:v>
                </c:pt>
                <c:pt idx="19205">
                  <c:v>2414.55078</c:v>
                </c:pt>
                <c:pt idx="19206">
                  <c:v>2414.55078</c:v>
                </c:pt>
                <c:pt idx="19207">
                  <c:v>2414.55078</c:v>
                </c:pt>
                <c:pt idx="19208">
                  <c:v>2414.55078</c:v>
                </c:pt>
                <c:pt idx="19209">
                  <c:v>2414.55078</c:v>
                </c:pt>
                <c:pt idx="19210">
                  <c:v>2414.55078</c:v>
                </c:pt>
                <c:pt idx="19211">
                  <c:v>2414.55078</c:v>
                </c:pt>
                <c:pt idx="19212">
                  <c:v>2414.55078</c:v>
                </c:pt>
                <c:pt idx="19213">
                  <c:v>2414.55078</c:v>
                </c:pt>
                <c:pt idx="19214">
                  <c:v>2414.55078</c:v>
                </c:pt>
                <c:pt idx="19215">
                  <c:v>2414.55078</c:v>
                </c:pt>
                <c:pt idx="19216">
                  <c:v>2414.55078</c:v>
                </c:pt>
                <c:pt idx="19217">
                  <c:v>2414.55078</c:v>
                </c:pt>
                <c:pt idx="19218">
                  <c:v>2414.55078</c:v>
                </c:pt>
                <c:pt idx="19219">
                  <c:v>2414.55078</c:v>
                </c:pt>
                <c:pt idx="19220">
                  <c:v>2414.55078</c:v>
                </c:pt>
                <c:pt idx="19221">
                  <c:v>2414.55078</c:v>
                </c:pt>
                <c:pt idx="19222">
                  <c:v>2414.55078</c:v>
                </c:pt>
                <c:pt idx="19223">
                  <c:v>2414.55078</c:v>
                </c:pt>
                <c:pt idx="19224">
                  <c:v>2414.55078</c:v>
                </c:pt>
                <c:pt idx="19225">
                  <c:v>2414.55078</c:v>
                </c:pt>
                <c:pt idx="19226">
                  <c:v>2412.1093799999999</c:v>
                </c:pt>
                <c:pt idx="19227">
                  <c:v>2414.55078</c:v>
                </c:pt>
                <c:pt idx="19228">
                  <c:v>2414.55078</c:v>
                </c:pt>
                <c:pt idx="19229">
                  <c:v>2414.55078</c:v>
                </c:pt>
                <c:pt idx="19230">
                  <c:v>2414.55078</c:v>
                </c:pt>
                <c:pt idx="19231">
                  <c:v>2414.55078</c:v>
                </c:pt>
                <c:pt idx="19232">
                  <c:v>2414.55078</c:v>
                </c:pt>
                <c:pt idx="19233">
                  <c:v>2412.1093799999999</c:v>
                </c:pt>
                <c:pt idx="19234">
                  <c:v>2412.1093799999999</c:v>
                </c:pt>
                <c:pt idx="19235">
                  <c:v>2414.55078</c:v>
                </c:pt>
                <c:pt idx="19236">
                  <c:v>2414.55078</c:v>
                </c:pt>
                <c:pt idx="19237">
                  <c:v>2414.55078</c:v>
                </c:pt>
                <c:pt idx="19238">
                  <c:v>2414.55078</c:v>
                </c:pt>
                <c:pt idx="19239">
                  <c:v>2414.55078</c:v>
                </c:pt>
                <c:pt idx="19240">
                  <c:v>2414.55078</c:v>
                </c:pt>
                <c:pt idx="19241">
                  <c:v>2414.55078</c:v>
                </c:pt>
                <c:pt idx="19242">
                  <c:v>2412.1093799999999</c:v>
                </c:pt>
                <c:pt idx="19243">
                  <c:v>2414.55078</c:v>
                </c:pt>
                <c:pt idx="19244">
                  <c:v>2414.55078</c:v>
                </c:pt>
                <c:pt idx="19245">
                  <c:v>2414.55078</c:v>
                </c:pt>
                <c:pt idx="19246">
                  <c:v>2414.55078</c:v>
                </c:pt>
                <c:pt idx="19247">
                  <c:v>2414.55078</c:v>
                </c:pt>
                <c:pt idx="19248">
                  <c:v>2414.55078</c:v>
                </c:pt>
                <c:pt idx="19249">
                  <c:v>2414.55078</c:v>
                </c:pt>
                <c:pt idx="19250">
                  <c:v>2414.55078</c:v>
                </c:pt>
                <c:pt idx="19251">
                  <c:v>2414.55078</c:v>
                </c:pt>
                <c:pt idx="19252">
                  <c:v>2414.55078</c:v>
                </c:pt>
                <c:pt idx="19253">
                  <c:v>2414.55078</c:v>
                </c:pt>
                <c:pt idx="19254">
                  <c:v>2414.55078</c:v>
                </c:pt>
                <c:pt idx="19255">
                  <c:v>2414.55078</c:v>
                </c:pt>
                <c:pt idx="19256">
                  <c:v>2414.55078</c:v>
                </c:pt>
                <c:pt idx="19257">
                  <c:v>2414.55078</c:v>
                </c:pt>
                <c:pt idx="19258">
                  <c:v>2414.55078</c:v>
                </c:pt>
                <c:pt idx="19259">
                  <c:v>2414.55078</c:v>
                </c:pt>
                <c:pt idx="19260">
                  <c:v>2414.55078</c:v>
                </c:pt>
                <c:pt idx="19261">
                  <c:v>2414.55078</c:v>
                </c:pt>
                <c:pt idx="19262">
                  <c:v>2414.55078</c:v>
                </c:pt>
                <c:pt idx="19263">
                  <c:v>2414.55078</c:v>
                </c:pt>
                <c:pt idx="19264">
                  <c:v>2414.55078</c:v>
                </c:pt>
                <c:pt idx="19265">
                  <c:v>2414.55078</c:v>
                </c:pt>
                <c:pt idx="19266">
                  <c:v>2414.55078</c:v>
                </c:pt>
                <c:pt idx="19267">
                  <c:v>2414.55078</c:v>
                </c:pt>
                <c:pt idx="19268">
                  <c:v>2414.55078</c:v>
                </c:pt>
                <c:pt idx="19269">
                  <c:v>2414.55078</c:v>
                </c:pt>
                <c:pt idx="19270">
                  <c:v>2414.55078</c:v>
                </c:pt>
                <c:pt idx="19271">
                  <c:v>2414.55078</c:v>
                </c:pt>
                <c:pt idx="19272">
                  <c:v>2414.55078</c:v>
                </c:pt>
                <c:pt idx="19273">
                  <c:v>2414.55078</c:v>
                </c:pt>
                <c:pt idx="19274">
                  <c:v>2414.55078</c:v>
                </c:pt>
                <c:pt idx="19275">
                  <c:v>2414.55078</c:v>
                </c:pt>
                <c:pt idx="19276">
                  <c:v>2414.55078</c:v>
                </c:pt>
                <c:pt idx="19277">
                  <c:v>2414.55078</c:v>
                </c:pt>
                <c:pt idx="19278">
                  <c:v>2414.55078</c:v>
                </c:pt>
                <c:pt idx="19279">
                  <c:v>2414.55078</c:v>
                </c:pt>
                <c:pt idx="19280">
                  <c:v>2414.55078</c:v>
                </c:pt>
                <c:pt idx="19281">
                  <c:v>2414.55078</c:v>
                </c:pt>
                <c:pt idx="19282">
                  <c:v>2414.55078</c:v>
                </c:pt>
                <c:pt idx="19283">
                  <c:v>2414.55078</c:v>
                </c:pt>
                <c:pt idx="19284">
                  <c:v>2414.55078</c:v>
                </c:pt>
                <c:pt idx="19285">
                  <c:v>2414.55078</c:v>
                </c:pt>
                <c:pt idx="19286">
                  <c:v>2414.55078</c:v>
                </c:pt>
                <c:pt idx="19287">
                  <c:v>2414.55078</c:v>
                </c:pt>
                <c:pt idx="19288">
                  <c:v>2414.55078</c:v>
                </c:pt>
                <c:pt idx="19289">
                  <c:v>2414.55078</c:v>
                </c:pt>
                <c:pt idx="19290">
                  <c:v>2414.55078</c:v>
                </c:pt>
                <c:pt idx="19291">
                  <c:v>2412.1093799999999</c:v>
                </c:pt>
                <c:pt idx="19292">
                  <c:v>2414.55078</c:v>
                </c:pt>
                <c:pt idx="19293">
                  <c:v>2414.55078</c:v>
                </c:pt>
                <c:pt idx="19294">
                  <c:v>2414.55078</c:v>
                </c:pt>
                <c:pt idx="19295">
                  <c:v>2414.55078</c:v>
                </c:pt>
                <c:pt idx="19296">
                  <c:v>2414.55078</c:v>
                </c:pt>
                <c:pt idx="19297">
                  <c:v>2414.55078</c:v>
                </c:pt>
                <c:pt idx="19298">
                  <c:v>2414.55078</c:v>
                </c:pt>
                <c:pt idx="19299">
                  <c:v>2414.55078</c:v>
                </c:pt>
                <c:pt idx="19300">
                  <c:v>2414.55078</c:v>
                </c:pt>
                <c:pt idx="19301">
                  <c:v>2414.55078</c:v>
                </c:pt>
                <c:pt idx="19302">
                  <c:v>2414.55078</c:v>
                </c:pt>
                <c:pt idx="19303">
                  <c:v>2414.55078</c:v>
                </c:pt>
                <c:pt idx="19304">
                  <c:v>2414.55078</c:v>
                </c:pt>
                <c:pt idx="19305">
                  <c:v>2414.55078</c:v>
                </c:pt>
                <c:pt idx="19306">
                  <c:v>2414.55078</c:v>
                </c:pt>
                <c:pt idx="19307">
                  <c:v>2414.55078</c:v>
                </c:pt>
                <c:pt idx="19308">
                  <c:v>2414.55078</c:v>
                </c:pt>
                <c:pt idx="19309">
                  <c:v>2414.55078</c:v>
                </c:pt>
                <c:pt idx="19310">
                  <c:v>2414.55078</c:v>
                </c:pt>
                <c:pt idx="19311">
                  <c:v>2414.55078</c:v>
                </c:pt>
                <c:pt idx="19312">
                  <c:v>2414.55078</c:v>
                </c:pt>
                <c:pt idx="19313">
                  <c:v>2412.1093799999999</c:v>
                </c:pt>
                <c:pt idx="19314">
                  <c:v>2414.55078</c:v>
                </c:pt>
                <c:pt idx="19315">
                  <c:v>2414.55078</c:v>
                </c:pt>
                <c:pt idx="19316">
                  <c:v>2414.55078</c:v>
                </c:pt>
                <c:pt idx="19317">
                  <c:v>2414.55078</c:v>
                </c:pt>
                <c:pt idx="19318">
                  <c:v>2414.55078</c:v>
                </c:pt>
                <c:pt idx="19319">
                  <c:v>2414.55078</c:v>
                </c:pt>
                <c:pt idx="19320">
                  <c:v>2414.55078</c:v>
                </c:pt>
                <c:pt idx="19321">
                  <c:v>2412.1093799999999</c:v>
                </c:pt>
                <c:pt idx="19322">
                  <c:v>2414.55078</c:v>
                </c:pt>
                <c:pt idx="19323">
                  <c:v>2414.55078</c:v>
                </c:pt>
                <c:pt idx="19324">
                  <c:v>2414.55078</c:v>
                </c:pt>
                <c:pt idx="19325">
                  <c:v>2414.55078</c:v>
                </c:pt>
                <c:pt idx="19326">
                  <c:v>2414.55078</c:v>
                </c:pt>
                <c:pt idx="19327">
                  <c:v>2414.55078</c:v>
                </c:pt>
                <c:pt idx="19328">
                  <c:v>2414.55078</c:v>
                </c:pt>
                <c:pt idx="19329">
                  <c:v>2412.1093799999999</c:v>
                </c:pt>
                <c:pt idx="19330">
                  <c:v>2414.55078</c:v>
                </c:pt>
                <c:pt idx="19331">
                  <c:v>2414.55078</c:v>
                </c:pt>
                <c:pt idx="19332">
                  <c:v>2414.55078</c:v>
                </c:pt>
                <c:pt idx="19333">
                  <c:v>2412.1093799999999</c:v>
                </c:pt>
                <c:pt idx="19334">
                  <c:v>2414.55078</c:v>
                </c:pt>
                <c:pt idx="19335">
                  <c:v>2414.55078</c:v>
                </c:pt>
                <c:pt idx="19336">
                  <c:v>2412.1093799999999</c:v>
                </c:pt>
                <c:pt idx="19337">
                  <c:v>2414.55078</c:v>
                </c:pt>
                <c:pt idx="19338">
                  <c:v>2412.1093799999999</c:v>
                </c:pt>
                <c:pt idx="19339">
                  <c:v>2414.55078</c:v>
                </c:pt>
                <c:pt idx="19340">
                  <c:v>2414.55078</c:v>
                </c:pt>
                <c:pt idx="19341">
                  <c:v>2414.55078</c:v>
                </c:pt>
                <c:pt idx="19342">
                  <c:v>2414.55078</c:v>
                </c:pt>
                <c:pt idx="19343">
                  <c:v>2412.1093799999999</c:v>
                </c:pt>
                <c:pt idx="19344">
                  <c:v>2414.55078</c:v>
                </c:pt>
                <c:pt idx="19345">
                  <c:v>2414.55078</c:v>
                </c:pt>
                <c:pt idx="19346">
                  <c:v>2414.55078</c:v>
                </c:pt>
                <c:pt idx="19347">
                  <c:v>2414.55078</c:v>
                </c:pt>
                <c:pt idx="19348">
                  <c:v>2414.55078</c:v>
                </c:pt>
                <c:pt idx="19349">
                  <c:v>2414.55078</c:v>
                </c:pt>
                <c:pt idx="19350">
                  <c:v>2414.55078</c:v>
                </c:pt>
                <c:pt idx="19351">
                  <c:v>2414.55078</c:v>
                </c:pt>
                <c:pt idx="19352">
                  <c:v>2414.55078</c:v>
                </c:pt>
                <c:pt idx="19353">
                  <c:v>2414.55078</c:v>
                </c:pt>
                <c:pt idx="19354">
                  <c:v>2414.55078</c:v>
                </c:pt>
                <c:pt idx="19355">
                  <c:v>2414.55078</c:v>
                </c:pt>
                <c:pt idx="19356">
                  <c:v>2414.55078</c:v>
                </c:pt>
                <c:pt idx="19357">
                  <c:v>2414.55078</c:v>
                </c:pt>
                <c:pt idx="19358">
                  <c:v>2414.55078</c:v>
                </c:pt>
                <c:pt idx="19359">
                  <c:v>2414.55078</c:v>
                </c:pt>
                <c:pt idx="19360">
                  <c:v>2414.55078</c:v>
                </c:pt>
                <c:pt idx="19361">
                  <c:v>2414.55078</c:v>
                </c:pt>
                <c:pt idx="19362">
                  <c:v>2414.55078</c:v>
                </c:pt>
                <c:pt idx="19363">
                  <c:v>2414.55078</c:v>
                </c:pt>
                <c:pt idx="19364">
                  <c:v>2414.55078</c:v>
                </c:pt>
                <c:pt idx="19365">
                  <c:v>2414.55078</c:v>
                </c:pt>
                <c:pt idx="19366">
                  <c:v>2414.55078</c:v>
                </c:pt>
                <c:pt idx="19367">
                  <c:v>2414.55078</c:v>
                </c:pt>
                <c:pt idx="19368">
                  <c:v>2414.55078</c:v>
                </c:pt>
                <c:pt idx="19369">
                  <c:v>2414.55078</c:v>
                </c:pt>
                <c:pt idx="19370">
                  <c:v>2414.55078</c:v>
                </c:pt>
                <c:pt idx="19371">
                  <c:v>2414.55078</c:v>
                </c:pt>
                <c:pt idx="19372">
                  <c:v>2414.55078</c:v>
                </c:pt>
                <c:pt idx="19373">
                  <c:v>2414.55078</c:v>
                </c:pt>
                <c:pt idx="19374">
                  <c:v>2414.55078</c:v>
                </c:pt>
                <c:pt idx="19375">
                  <c:v>2412.1093799999999</c:v>
                </c:pt>
                <c:pt idx="19376">
                  <c:v>2414.55078</c:v>
                </c:pt>
                <c:pt idx="19377">
                  <c:v>2414.55078</c:v>
                </c:pt>
                <c:pt idx="19378">
                  <c:v>2414.55078</c:v>
                </c:pt>
                <c:pt idx="19379">
                  <c:v>2414.55078</c:v>
                </c:pt>
                <c:pt idx="19380">
                  <c:v>2412.1093799999999</c:v>
                </c:pt>
                <c:pt idx="19381">
                  <c:v>2414.55078</c:v>
                </c:pt>
                <c:pt idx="19382">
                  <c:v>2414.55078</c:v>
                </c:pt>
                <c:pt idx="19383">
                  <c:v>2414.55078</c:v>
                </c:pt>
                <c:pt idx="19384">
                  <c:v>2414.55078</c:v>
                </c:pt>
                <c:pt idx="19385">
                  <c:v>2414.55078</c:v>
                </c:pt>
                <c:pt idx="19386">
                  <c:v>2412.1093799999999</c:v>
                </c:pt>
                <c:pt idx="19387">
                  <c:v>2414.55078</c:v>
                </c:pt>
                <c:pt idx="19388">
                  <c:v>2414.55078</c:v>
                </c:pt>
                <c:pt idx="19389">
                  <c:v>2414.55078</c:v>
                </c:pt>
                <c:pt idx="19390">
                  <c:v>2414.55078</c:v>
                </c:pt>
                <c:pt idx="19391">
                  <c:v>2414.55078</c:v>
                </c:pt>
                <c:pt idx="19392">
                  <c:v>2414.55078</c:v>
                </c:pt>
                <c:pt idx="19393">
                  <c:v>2414.55078</c:v>
                </c:pt>
                <c:pt idx="19394">
                  <c:v>2414.55078</c:v>
                </c:pt>
                <c:pt idx="19395">
                  <c:v>2414.55078</c:v>
                </c:pt>
                <c:pt idx="19396">
                  <c:v>2414.55078</c:v>
                </c:pt>
                <c:pt idx="19397">
                  <c:v>2414.55078</c:v>
                </c:pt>
                <c:pt idx="19398">
                  <c:v>2414.55078</c:v>
                </c:pt>
                <c:pt idx="19399">
                  <c:v>2414.55078</c:v>
                </c:pt>
                <c:pt idx="19400">
                  <c:v>2412.1093799999999</c:v>
                </c:pt>
                <c:pt idx="19401">
                  <c:v>2414.55078</c:v>
                </c:pt>
                <c:pt idx="19402">
                  <c:v>2414.55078</c:v>
                </c:pt>
                <c:pt idx="19403">
                  <c:v>2414.55078</c:v>
                </c:pt>
                <c:pt idx="19404">
                  <c:v>2414.55078</c:v>
                </c:pt>
                <c:pt idx="19405">
                  <c:v>2414.55078</c:v>
                </c:pt>
                <c:pt idx="19406">
                  <c:v>2414.55078</c:v>
                </c:pt>
                <c:pt idx="19407">
                  <c:v>2414.55078</c:v>
                </c:pt>
                <c:pt idx="19408">
                  <c:v>2414.55078</c:v>
                </c:pt>
                <c:pt idx="19409">
                  <c:v>2414.55078</c:v>
                </c:pt>
                <c:pt idx="19410">
                  <c:v>2414.55078</c:v>
                </c:pt>
                <c:pt idx="19411">
                  <c:v>2414.55078</c:v>
                </c:pt>
                <c:pt idx="19412">
                  <c:v>2414.55078</c:v>
                </c:pt>
                <c:pt idx="19413">
                  <c:v>2414.55078</c:v>
                </c:pt>
                <c:pt idx="19414">
                  <c:v>2414.55078</c:v>
                </c:pt>
                <c:pt idx="19415">
                  <c:v>2414.55078</c:v>
                </c:pt>
                <c:pt idx="19416">
                  <c:v>2414.55078</c:v>
                </c:pt>
                <c:pt idx="19417">
                  <c:v>2414.55078</c:v>
                </c:pt>
                <c:pt idx="19418">
                  <c:v>2414.55078</c:v>
                </c:pt>
                <c:pt idx="19419">
                  <c:v>2414.55078</c:v>
                </c:pt>
                <c:pt idx="19420">
                  <c:v>2414.55078</c:v>
                </c:pt>
                <c:pt idx="19421">
                  <c:v>2414.55078</c:v>
                </c:pt>
                <c:pt idx="19422">
                  <c:v>2414.55078</c:v>
                </c:pt>
                <c:pt idx="19423">
                  <c:v>2412.1093799999999</c:v>
                </c:pt>
                <c:pt idx="19424">
                  <c:v>2414.55078</c:v>
                </c:pt>
                <c:pt idx="19425">
                  <c:v>2414.55078</c:v>
                </c:pt>
                <c:pt idx="19426">
                  <c:v>2414.55078</c:v>
                </c:pt>
                <c:pt idx="19427">
                  <c:v>2412.1093799999999</c:v>
                </c:pt>
                <c:pt idx="19428">
                  <c:v>2414.55078</c:v>
                </c:pt>
                <c:pt idx="19429">
                  <c:v>2414.55078</c:v>
                </c:pt>
                <c:pt idx="19430">
                  <c:v>2414.55078</c:v>
                </c:pt>
                <c:pt idx="19431">
                  <c:v>2414.55078</c:v>
                </c:pt>
                <c:pt idx="19432">
                  <c:v>2414.55078</c:v>
                </c:pt>
                <c:pt idx="19433">
                  <c:v>2414.55078</c:v>
                </c:pt>
                <c:pt idx="19434">
                  <c:v>2414.55078</c:v>
                </c:pt>
                <c:pt idx="19435">
                  <c:v>2414.55078</c:v>
                </c:pt>
                <c:pt idx="19436">
                  <c:v>2414.55078</c:v>
                </c:pt>
                <c:pt idx="19437">
                  <c:v>2414.55078</c:v>
                </c:pt>
                <c:pt idx="19438">
                  <c:v>2414.55078</c:v>
                </c:pt>
                <c:pt idx="19439">
                  <c:v>2414.55078</c:v>
                </c:pt>
                <c:pt idx="19440">
                  <c:v>2414.55078</c:v>
                </c:pt>
                <c:pt idx="19441">
                  <c:v>2414.55078</c:v>
                </c:pt>
                <c:pt idx="19442">
                  <c:v>2414.55078</c:v>
                </c:pt>
                <c:pt idx="19443">
                  <c:v>2414.55078</c:v>
                </c:pt>
                <c:pt idx="19444">
                  <c:v>2414.55078</c:v>
                </c:pt>
                <c:pt idx="19445">
                  <c:v>2414.55078</c:v>
                </c:pt>
                <c:pt idx="19446">
                  <c:v>2414.55078</c:v>
                </c:pt>
                <c:pt idx="19447">
                  <c:v>2414.55078</c:v>
                </c:pt>
                <c:pt idx="19448">
                  <c:v>2414.55078</c:v>
                </c:pt>
                <c:pt idx="19449">
                  <c:v>2414.55078</c:v>
                </c:pt>
                <c:pt idx="19450">
                  <c:v>2414.55078</c:v>
                </c:pt>
                <c:pt idx="19451">
                  <c:v>2414.55078</c:v>
                </c:pt>
                <c:pt idx="19452">
                  <c:v>2414.55078</c:v>
                </c:pt>
                <c:pt idx="19453">
                  <c:v>2414.55078</c:v>
                </c:pt>
                <c:pt idx="19454">
                  <c:v>2414.55078</c:v>
                </c:pt>
                <c:pt idx="19455">
                  <c:v>2414.55078</c:v>
                </c:pt>
                <c:pt idx="19456">
                  <c:v>2414.55078</c:v>
                </c:pt>
                <c:pt idx="19457">
                  <c:v>2414.55078</c:v>
                </c:pt>
                <c:pt idx="19458">
                  <c:v>2412.1093799999999</c:v>
                </c:pt>
                <c:pt idx="19459">
                  <c:v>2414.55078</c:v>
                </c:pt>
                <c:pt idx="19460">
                  <c:v>2414.55078</c:v>
                </c:pt>
                <c:pt idx="19461">
                  <c:v>2414.55078</c:v>
                </c:pt>
                <c:pt idx="19462">
                  <c:v>2414.55078</c:v>
                </c:pt>
                <c:pt idx="19463">
                  <c:v>2412.1093799999999</c:v>
                </c:pt>
                <c:pt idx="19464">
                  <c:v>2414.55078</c:v>
                </c:pt>
                <c:pt idx="19465">
                  <c:v>2414.55078</c:v>
                </c:pt>
                <c:pt idx="19466">
                  <c:v>2414.55078</c:v>
                </c:pt>
                <c:pt idx="19467">
                  <c:v>2414.55078</c:v>
                </c:pt>
                <c:pt idx="19468">
                  <c:v>2414.55078</c:v>
                </c:pt>
                <c:pt idx="19469">
                  <c:v>2414.55078</c:v>
                </c:pt>
                <c:pt idx="19470">
                  <c:v>2414.55078</c:v>
                </c:pt>
                <c:pt idx="19471">
                  <c:v>2414.55078</c:v>
                </c:pt>
                <c:pt idx="19472">
                  <c:v>2414.55078</c:v>
                </c:pt>
                <c:pt idx="19473">
                  <c:v>2414.55078</c:v>
                </c:pt>
                <c:pt idx="19474">
                  <c:v>2412.1093799999999</c:v>
                </c:pt>
                <c:pt idx="19475">
                  <c:v>2414.55078</c:v>
                </c:pt>
                <c:pt idx="19476">
                  <c:v>2412.1093799999999</c:v>
                </c:pt>
                <c:pt idx="19477">
                  <c:v>2414.55078</c:v>
                </c:pt>
                <c:pt idx="19478">
                  <c:v>2414.55078</c:v>
                </c:pt>
                <c:pt idx="19479">
                  <c:v>2414.55078</c:v>
                </c:pt>
                <c:pt idx="19480">
                  <c:v>2414.55078</c:v>
                </c:pt>
                <c:pt idx="19481">
                  <c:v>2414.55078</c:v>
                </c:pt>
                <c:pt idx="19482">
                  <c:v>2414.55078</c:v>
                </c:pt>
                <c:pt idx="19483">
                  <c:v>2414.55078</c:v>
                </c:pt>
                <c:pt idx="19484">
                  <c:v>2414.55078</c:v>
                </c:pt>
                <c:pt idx="19485">
                  <c:v>2414.55078</c:v>
                </c:pt>
                <c:pt idx="19486">
                  <c:v>2414.55078</c:v>
                </c:pt>
                <c:pt idx="19487">
                  <c:v>2414.55078</c:v>
                </c:pt>
                <c:pt idx="19488">
                  <c:v>2414.55078</c:v>
                </c:pt>
                <c:pt idx="19489">
                  <c:v>2414.55078</c:v>
                </c:pt>
                <c:pt idx="19490">
                  <c:v>2414.55078</c:v>
                </c:pt>
                <c:pt idx="19491">
                  <c:v>2414.55078</c:v>
                </c:pt>
                <c:pt idx="19492">
                  <c:v>2414.55078</c:v>
                </c:pt>
                <c:pt idx="19493">
                  <c:v>2414.55078</c:v>
                </c:pt>
                <c:pt idx="19494">
                  <c:v>2414.55078</c:v>
                </c:pt>
                <c:pt idx="19495">
                  <c:v>2414.55078</c:v>
                </c:pt>
                <c:pt idx="19496">
                  <c:v>2414.55078</c:v>
                </c:pt>
                <c:pt idx="19497">
                  <c:v>2414.55078</c:v>
                </c:pt>
                <c:pt idx="19498">
                  <c:v>2414.55078</c:v>
                </c:pt>
                <c:pt idx="19499">
                  <c:v>2414.55078</c:v>
                </c:pt>
                <c:pt idx="19500">
                  <c:v>2414.55078</c:v>
                </c:pt>
                <c:pt idx="19501">
                  <c:v>2412.1093799999999</c:v>
                </c:pt>
                <c:pt idx="19502">
                  <c:v>2414.55078</c:v>
                </c:pt>
                <c:pt idx="19503">
                  <c:v>2414.55078</c:v>
                </c:pt>
                <c:pt idx="19504">
                  <c:v>2414.55078</c:v>
                </c:pt>
                <c:pt idx="19505">
                  <c:v>2414.55078</c:v>
                </c:pt>
                <c:pt idx="19506">
                  <c:v>2414.55078</c:v>
                </c:pt>
                <c:pt idx="19507">
                  <c:v>2414.55078</c:v>
                </c:pt>
                <c:pt idx="19508">
                  <c:v>2414.55078</c:v>
                </c:pt>
                <c:pt idx="19509">
                  <c:v>2414.55078</c:v>
                </c:pt>
                <c:pt idx="19510">
                  <c:v>2414.55078</c:v>
                </c:pt>
                <c:pt idx="19511">
                  <c:v>2414.55078</c:v>
                </c:pt>
                <c:pt idx="19512">
                  <c:v>2414.55078</c:v>
                </c:pt>
                <c:pt idx="19513">
                  <c:v>2412.1093799999999</c:v>
                </c:pt>
                <c:pt idx="19514">
                  <c:v>2414.55078</c:v>
                </c:pt>
                <c:pt idx="19515">
                  <c:v>2412.1093799999999</c:v>
                </c:pt>
                <c:pt idx="19516">
                  <c:v>2414.55078</c:v>
                </c:pt>
                <c:pt idx="19517">
                  <c:v>2414.55078</c:v>
                </c:pt>
                <c:pt idx="19518">
                  <c:v>2414.55078</c:v>
                </c:pt>
                <c:pt idx="19519">
                  <c:v>2414.55078</c:v>
                </c:pt>
                <c:pt idx="19520">
                  <c:v>2414.55078</c:v>
                </c:pt>
                <c:pt idx="19521">
                  <c:v>2414.55078</c:v>
                </c:pt>
                <c:pt idx="19522">
                  <c:v>2414.55078</c:v>
                </c:pt>
                <c:pt idx="19523">
                  <c:v>2414.55078</c:v>
                </c:pt>
                <c:pt idx="19524">
                  <c:v>2414.55078</c:v>
                </c:pt>
                <c:pt idx="19525">
                  <c:v>2414.55078</c:v>
                </c:pt>
                <c:pt idx="19526">
                  <c:v>2414.55078</c:v>
                </c:pt>
                <c:pt idx="19527">
                  <c:v>2414.55078</c:v>
                </c:pt>
                <c:pt idx="19528">
                  <c:v>2414.55078</c:v>
                </c:pt>
                <c:pt idx="19529">
                  <c:v>2414.55078</c:v>
                </c:pt>
                <c:pt idx="19530">
                  <c:v>2414.55078</c:v>
                </c:pt>
                <c:pt idx="19531">
                  <c:v>2414.55078</c:v>
                </c:pt>
                <c:pt idx="19532">
                  <c:v>2414.55078</c:v>
                </c:pt>
                <c:pt idx="19533">
                  <c:v>2414.55078</c:v>
                </c:pt>
                <c:pt idx="19534">
                  <c:v>2414.55078</c:v>
                </c:pt>
                <c:pt idx="19535">
                  <c:v>2414.55078</c:v>
                </c:pt>
                <c:pt idx="19536">
                  <c:v>2414.55078</c:v>
                </c:pt>
                <c:pt idx="19537">
                  <c:v>2414.55078</c:v>
                </c:pt>
                <c:pt idx="19538">
                  <c:v>2412.1093799999999</c:v>
                </c:pt>
                <c:pt idx="19539">
                  <c:v>2412.1093799999999</c:v>
                </c:pt>
                <c:pt idx="19540">
                  <c:v>2414.55078</c:v>
                </c:pt>
                <c:pt idx="19541">
                  <c:v>2414.55078</c:v>
                </c:pt>
                <c:pt idx="19542">
                  <c:v>2414.55078</c:v>
                </c:pt>
                <c:pt idx="19543">
                  <c:v>2412.1093799999999</c:v>
                </c:pt>
                <c:pt idx="19544">
                  <c:v>2414.55078</c:v>
                </c:pt>
                <c:pt idx="19545">
                  <c:v>2414.55078</c:v>
                </c:pt>
                <c:pt idx="19546">
                  <c:v>2412.1093799999999</c:v>
                </c:pt>
                <c:pt idx="19547">
                  <c:v>2414.55078</c:v>
                </c:pt>
                <c:pt idx="19548">
                  <c:v>2414.55078</c:v>
                </c:pt>
                <c:pt idx="19549">
                  <c:v>2412.1093799999999</c:v>
                </c:pt>
                <c:pt idx="19550">
                  <c:v>2414.55078</c:v>
                </c:pt>
                <c:pt idx="19551">
                  <c:v>2414.55078</c:v>
                </c:pt>
                <c:pt idx="19552">
                  <c:v>2414.55078</c:v>
                </c:pt>
                <c:pt idx="19553">
                  <c:v>2414.55078</c:v>
                </c:pt>
                <c:pt idx="19554">
                  <c:v>2414.55078</c:v>
                </c:pt>
                <c:pt idx="19555">
                  <c:v>2414.55078</c:v>
                </c:pt>
                <c:pt idx="19556">
                  <c:v>2412.1093799999999</c:v>
                </c:pt>
                <c:pt idx="19557">
                  <c:v>2414.55078</c:v>
                </c:pt>
                <c:pt idx="19558">
                  <c:v>2414.55078</c:v>
                </c:pt>
                <c:pt idx="19559">
                  <c:v>2414.55078</c:v>
                </c:pt>
                <c:pt idx="19560">
                  <c:v>2414.55078</c:v>
                </c:pt>
                <c:pt idx="19561">
                  <c:v>2414.55078</c:v>
                </c:pt>
                <c:pt idx="19562">
                  <c:v>2414.55078</c:v>
                </c:pt>
                <c:pt idx="19563">
                  <c:v>2414.55078</c:v>
                </c:pt>
                <c:pt idx="19564">
                  <c:v>2412.1093799999999</c:v>
                </c:pt>
                <c:pt idx="19565">
                  <c:v>2414.55078</c:v>
                </c:pt>
                <c:pt idx="19566">
                  <c:v>2412.1093799999999</c:v>
                </c:pt>
                <c:pt idx="19567">
                  <c:v>2414.55078</c:v>
                </c:pt>
                <c:pt idx="19568">
                  <c:v>2414.55078</c:v>
                </c:pt>
                <c:pt idx="19569">
                  <c:v>2414.55078</c:v>
                </c:pt>
                <c:pt idx="19570">
                  <c:v>2414.55078</c:v>
                </c:pt>
                <c:pt idx="19571">
                  <c:v>2414.55078</c:v>
                </c:pt>
                <c:pt idx="19572">
                  <c:v>2414.55078</c:v>
                </c:pt>
                <c:pt idx="19573">
                  <c:v>2414.55078</c:v>
                </c:pt>
                <c:pt idx="19574">
                  <c:v>2414.55078</c:v>
                </c:pt>
                <c:pt idx="19575">
                  <c:v>2414.55078</c:v>
                </c:pt>
                <c:pt idx="19576">
                  <c:v>2414.55078</c:v>
                </c:pt>
                <c:pt idx="19577">
                  <c:v>2414.55078</c:v>
                </c:pt>
                <c:pt idx="19578">
                  <c:v>2414.55078</c:v>
                </c:pt>
                <c:pt idx="19579">
                  <c:v>2414.55078</c:v>
                </c:pt>
                <c:pt idx="19580">
                  <c:v>2414.55078</c:v>
                </c:pt>
                <c:pt idx="19581">
                  <c:v>2414.55078</c:v>
                </c:pt>
                <c:pt idx="19582">
                  <c:v>2414.55078</c:v>
                </c:pt>
                <c:pt idx="19583">
                  <c:v>2414.55078</c:v>
                </c:pt>
                <c:pt idx="19584">
                  <c:v>2414.55078</c:v>
                </c:pt>
                <c:pt idx="19585">
                  <c:v>2414.55078</c:v>
                </c:pt>
                <c:pt idx="19586">
                  <c:v>2414.55078</c:v>
                </c:pt>
                <c:pt idx="19587">
                  <c:v>2414.55078</c:v>
                </c:pt>
                <c:pt idx="19588">
                  <c:v>2414.55078</c:v>
                </c:pt>
                <c:pt idx="19589">
                  <c:v>2412.1093799999999</c:v>
                </c:pt>
                <c:pt idx="19590">
                  <c:v>2414.55078</c:v>
                </c:pt>
                <c:pt idx="19591">
                  <c:v>2414.55078</c:v>
                </c:pt>
                <c:pt idx="19592">
                  <c:v>2414.55078</c:v>
                </c:pt>
                <c:pt idx="19593">
                  <c:v>2414.55078</c:v>
                </c:pt>
                <c:pt idx="19594">
                  <c:v>2414.55078</c:v>
                </c:pt>
                <c:pt idx="19595">
                  <c:v>2414.55078</c:v>
                </c:pt>
                <c:pt idx="19596">
                  <c:v>2414.55078</c:v>
                </c:pt>
                <c:pt idx="19597">
                  <c:v>2414.55078</c:v>
                </c:pt>
                <c:pt idx="19598">
                  <c:v>2414.55078</c:v>
                </c:pt>
                <c:pt idx="19599">
                  <c:v>2412.1093799999999</c:v>
                </c:pt>
                <c:pt idx="19600">
                  <c:v>2414.55078</c:v>
                </c:pt>
                <c:pt idx="19601">
                  <c:v>2414.55078</c:v>
                </c:pt>
                <c:pt idx="19602">
                  <c:v>2414.55078</c:v>
                </c:pt>
                <c:pt idx="19603">
                  <c:v>2414.55078</c:v>
                </c:pt>
                <c:pt idx="19604">
                  <c:v>2414.55078</c:v>
                </c:pt>
                <c:pt idx="19605">
                  <c:v>2414.55078</c:v>
                </c:pt>
                <c:pt idx="19606">
                  <c:v>2414.55078</c:v>
                </c:pt>
                <c:pt idx="19607">
                  <c:v>2414.55078</c:v>
                </c:pt>
                <c:pt idx="19608">
                  <c:v>2414.55078</c:v>
                </c:pt>
                <c:pt idx="19609">
                  <c:v>2414.55078</c:v>
                </c:pt>
                <c:pt idx="19610">
                  <c:v>2414.55078</c:v>
                </c:pt>
                <c:pt idx="19611">
                  <c:v>2414.55078</c:v>
                </c:pt>
                <c:pt idx="19612">
                  <c:v>2414.55078</c:v>
                </c:pt>
                <c:pt idx="19613">
                  <c:v>2414.55078</c:v>
                </c:pt>
                <c:pt idx="19614">
                  <c:v>2414.55078</c:v>
                </c:pt>
                <c:pt idx="19615">
                  <c:v>2412.1093799999999</c:v>
                </c:pt>
                <c:pt idx="19616">
                  <c:v>2414.55078</c:v>
                </c:pt>
                <c:pt idx="19617">
                  <c:v>2414.55078</c:v>
                </c:pt>
                <c:pt idx="19618">
                  <c:v>2414.55078</c:v>
                </c:pt>
                <c:pt idx="19619">
                  <c:v>2414.55078</c:v>
                </c:pt>
                <c:pt idx="19620">
                  <c:v>2414.55078</c:v>
                </c:pt>
                <c:pt idx="19621">
                  <c:v>2412.1093799999999</c:v>
                </c:pt>
                <c:pt idx="19622">
                  <c:v>2412.1093799999999</c:v>
                </c:pt>
                <c:pt idx="19623">
                  <c:v>2414.55078</c:v>
                </c:pt>
                <c:pt idx="19624">
                  <c:v>2414.55078</c:v>
                </c:pt>
                <c:pt idx="19625">
                  <c:v>2414.55078</c:v>
                </c:pt>
                <c:pt idx="19626">
                  <c:v>2414.55078</c:v>
                </c:pt>
                <c:pt idx="19627">
                  <c:v>2414.55078</c:v>
                </c:pt>
                <c:pt idx="19628">
                  <c:v>2414.55078</c:v>
                </c:pt>
                <c:pt idx="19629">
                  <c:v>2414.55078</c:v>
                </c:pt>
                <c:pt idx="19630">
                  <c:v>2412.1093799999999</c:v>
                </c:pt>
                <c:pt idx="19631">
                  <c:v>2414.55078</c:v>
                </c:pt>
                <c:pt idx="19632">
                  <c:v>2414.55078</c:v>
                </c:pt>
                <c:pt idx="19633">
                  <c:v>2414.55078</c:v>
                </c:pt>
                <c:pt idx="19634">
                  <c:v>2414.55078</c:v>
                </c:pt>
                <c:pt idx="19635">
                  <c:v>2414.55078</c:v>
                </c:pt>
                <c:pt idx="19636">
                  <c:v>2414.55078</c:v>
                </c:pt>
                <c:pt idx="19637">
                  <c:v>2414.55078</c:v>
                </c:pt>
                <c:pt idx="19638">
                  <c:v>2414.55078</c:v>
                </c:pt>
                <c:pt idx="19639">
                  <c:v>2412.1093799999999</c:v>
                </c:pt>
                <c:pt idx="19640">
                  <c:v>2414.55078</c:v>
                </c:pt>
                <c:pt idx="19641">
                  <c:v>2414.55078</c:v>
                </c:pt>
                <c:pt idx="19642">
                  <c:v>2412.1093799999999</c:v>
                </c:pt>
                <c:pt idx="19643">
                  <c:v>2414.55078</c:v>
                </c:pt>
                <c:pt idx="19644">
                  <c:v>2412.1093799999999</c:v>
                </c:pt>
                <c:pt idx="19645">
                  <c:v>2414.55078</c:v>
                </c:pt>
                <c:pt idx="19646">
                  <c:v>2414.55078</c:v>
                </c:pt>
                <c:pt idx="19647">
                  <c:v>2414.55078</c:v>
                </c:pt>
                <c:pt idx="19648">
                  <c:v>2414.55078</c:v>
                </c:pt>
                <c:pt idx="19649">
                  <c:v>2412.1093799999999</c:v>
                </c:pt>
                <c:pt idx="19650">
                  <c:v>2412.1093799999999</c:v>
                </c:pt>
                <c:pt idx="19651">
                  <c:v>2414.55078</c:v>
                </c:pt>
                <c:pt idx="19652">
                  <c:v>2414.55078</c:v>
                </c:pt>
                <c:pt idx="19653">
                  <c:v>2414.55078</c:v>
                </c:pt>
                <c:pt idx="19654">
                  <c:v>2414.55078</c:v>
                </c:pt>
                <c:pt idx="19655">
                  <c:v>2414.55078</c:v>
                </c:pt>
                <c:pt idx="19656">
                  <c:v>2414.55078</c:v>
                </c:pt>
                <c:pt idx="19657">
                  <c:v>2414.55078</c:v>
                </c:pt>
                <c:pt idx="19658">
                  <c:v>2414.55078</c:v>
                </c:pt>
                <c:pt idx="19659">
                  <c:v>2414.55078</c:v>
                </c:pt>
                <c:pt idx="19660">
                  <c:v>2414.55078</c:v>
                </c:pt>
                <c:pt idx="19661">
                  <c:v>2414.55078</c:v>
                </c:pt>
                <c:pt idx="19662">
                  <c:v>2414.55078</c:v>
                </c:pt>
                <c:pt idx="19663">
                  <c:v>2414.55078</c:v>
                </c:pt>
                <c:pt idx="19664">
                  <c:v>2414.55078</c:v>
                </c:pt>
                <c:pt idx="19665">
                  <c:v>2414.55078</c:v>
                </c:pt>
                <c:pt idx="19666">
                  <c:v>2414.55078</c:v>
                </c:pt>
                <c:pt idx="19667">
                  <c:v>2414.55078</c:v>
                </c:pt>
                <c:pt idx="19668">
                  <c:v>2412.1093799999999</c:v>
                </c:pt>
                <c:pt idx="19669">
                  <c:v>2414.55078</c:v>
                </c:pt>
                <c:pt idx="19670">
                  <c:v>2414.55078</c:v>
                </c:pt>
                <c:pt idx="19671">
                  <c:v>2412.1093799999999</c:v>
                </c:pt>
                <c:pt idx="19672">
                  <c:v>2414.55078</c:v>
                </c:pt>
                <c:pt idx="19673">
                  <c:v>2414.55078</c:v>
                </c:pt>
                <c:pt idx="19674">
                  <c:v>2412.1093799999999</c:v>
                </c:pt>
                <c:pt idx="19675">
                  <c:v>2414.55078</c:v>
                </c:pt>
                <c:pt idx="19676">
                  <c:v>2414.55078</c:v>
                </c:pt>
                <c:pt idx="19677">
                  <c:v>2414.55078</c:v>
                </c:pt>
                <c:pt idx="19678">
                  <c:v>2414.55078</c:v>
                </c:pt>
                <c:pt idx="19679">
                  <c:v>2414.55078</c:v>
                </c:pt>
                <c:pt idx="19680">
                  <c:v>2414.55078</c:v>
                </c:pt>
                <c:pt idx="19681">
                  <c:v>2414.55078</c:v>
                </c:pt>
                <c:pt idx="19682">
                  <c:v>2414.55078</c:v>
                </c:pt>
                <c:pt idx="19683">
                  <c:v>2414.55078</c:v>
                </c:pt>
                <c:pt idx="19684">
                  <c:v>2414.55078</c:v>
                </c:pt>
                <c:pt idx="19685">
                  <c:v>2414.55078</c:v>
                </c:pt>
                <c:pt idx="19686">
                  <c:v>2414.55078</c:v>
                </c:pt>
                <c:pt idx="19687">
                  <c:v>2414.55078</c:v>
                </c:pt>
                <c:pt idx="19688">
                  <c:v>2414.55078</c:v>
                </c:pt>
                <c:pt idx="19689">
                  <c:v>2414.55078</c:v>
                </c:pt>
                <c:pt idx="19690">
                  <c:v>2414.55078</c:v>
                </c:pt>
                <c:pt idx="19691">
                  <c:v>2414.55078</c:v>
                </c:pt>
                <c:pt idx="19692">
                  <c:v>2414.55078</c:v>
                </c:pt>
                <c:pt idx="19693">
                  <c:v>2414.55078</c:v>
                </c:pt>
                <c:pt idx="19694">
                  <c:v>2412.1093799999999</c:v>
                </c:pt>
                <c:pt idx="19695">
                  <c:v>2414.55078</c:v>
                </c:pt>
                <c:pt idx="19696">
                  <c:v>2414.55078</c:v>
                </c:pt>
                <c:pt idx="19697">
                  <c:v>2412.1093799999999</c:v>
                </c:pt>
                <c:pt idx="19698">
                  <c:v>2414.55078</c:v>
                </c:pt>
                <c:pt idx="19699">
                  <c:v>2414.55078</c:v>
                </c:pt>
                <c:pt idx="19700">
                  <c:v>2414.55078</c:v>
                </c:pt>
                <c:pt idx="19701">
                  <c:v>2414.55078</c:v>
                </c:pt>
                <c:pt idx="19702">
                  <c:v>2414.55078</c:v>
                </c:pt>
                <c:pt idx="19703">
                  <c:v>2414.55078</c:v>
                </c:pt>
                <c:pt idx="19704">
                  <c:v>2414.55078</c:v>
                </c:pt>
                <c:pt idx="19705">
                  <c:v>2414.55078</c:v>
                </c:pt>
                <c:pt idx="19706">
                  <c:v>2414.55078</c:v>
                </c:pt>
                <c:pt idx="19707">
                  <c:v>2412.1093799999999</c:v>
                </c:pt>
                <c:pt idx="19708">
                  <c:v>2414.55078</c:v>
                </c:pt>
                <c:pt idx="19709">
                  <c:v>2414.55078</c:v>
                </c:pt>
                <c:pt idx="19710">
                  <c:v>2414.55078</c:v>
                </c:pt>
                <c:pt idx="19711">
                  <c:v>2414.55078</c:v>
                </c:pt>
                <c:pt idx="19712">
                  <c:v>2414.55078</c:v>
                </c:pt>
                <c:pt idx="19713">
                  <c:v>2414.55078</c:v>
                </c:pt>
                <c:pt idx="19714">
                  <c:v>2414.55078</c:v>
                </c:pt>
                <c:pt idx="19715">
                  <c:v>2414.55078</c:v>
                </c:pt>
                <c:pt idx="19716">
                  <c:v>2414.55078</c:v>
                </c:pt>
                <c:pt idx="19717">
                  <c:v>2414.55078</c:v>
                </c:pt>
                <c:pt idx="19718">
                  <c:v>2412.1093799999999</c:v>
                </c:pt>
                <c:pt idx="19719">
                  <c:v>2414.55078</c:v>
                </c:pt>
                <c:pt idx="19720">
                  <c:v>2414.55078</c:v>
                </c:pt>
                <c:pt idx="19721">
                  <c:v>2414.55078</c:v>
                </c:pt>
                <c:pt idx="19722">
                  <c:v>2414.55078</c:v>
                </c:pt>
                <c:pt idx="19723">
                  <c:v>2414.55078</c:v>
                </c:pt>
                <c:pt idx="19724">
                  <c:v>2414.55078</c:v>
                </c:pt>
                <c:pt idx="19725">
                  <c:v>2414.55078</c:v>
                </c:pt>
                <c:pt idx="19726">
                  <c:v>2414.55078</c:v>
                </c:pt>
                <c:pt idx="19727">
                  <c:v>2414.55078</c:v>
                </c:pt>
                <c:pt idx="19728">
                  <c:v>2412.1093799999999</c:v>
                </c:pt>
                <c:pt idx="19729">
                  <c:v>2414.55078</c:v>
                </c:pt>
                <c:pt idx="19730">
                  <c:v>2414.55078</c:v>
                </c:pt>
                <c:pt idx="19731">
                  <c:v>2414.55078</c:v>
                </c:pt>
                <c:pt idx="19732">
                  <c:v>2414.55078</c:v>
                </c:pt>
                <c:pt idx="19733">
                  <c:v>2414.55078</c:v>
                </c:pt>
                <c:pt idx="19734">
                  <c:v>2414.55078</c:v>
                </c:pt>
                <c:pt idx="19735">
                  <c:v>2414.55078</c:v>
                </c:pt>
                <c:pt idx="19736">
                  <c:v>2412.1093799999999</c:v>
                </c:pt>
                <c:pt idx="19737">
                  <c:v>2414.55078</c:v>
                </c:pt>
                <c:pt idx="19738">
                  <c:v>2414.55078</c:v>
                </c:pt>
                <c:pt idx="19739">
                  <c:v>2414.55078</c:v>
                </c:pt>
                <c:pt idx="19740">
                  <c:v>2414.55078</c:v>
                </c:pt>
                <c:pt idx="19741">
                  <c:v>2414.55078</c:v>
                </c:pt>
                <c:pt idx="19742">
                  <c:v>2414.55078</c:v>
                </c:pt>
                <c:pt idx="19743">
                  <c:v>2414.55078</c:v>
                </c:pt>
                <c:pt idx="19744">
                  <c:v>2414.55078</c:v>
                </c:pt>
                <c:pt idx="19745">
                  <c:v>2414.55078</c:v>
                </c:pt>
                <c:pt idx="19746">
                  <c:v>2414.55078</c:v>
                </c:pt>
                <c:pt idx="19747">
                  <c:v>2412.1093799999999</c:v>
                </c:pt>
                <c:pt idx="19748">
                  <c:v>2414.55078</c:v>
                </c:pt>
                <c:pt idx="19749">
                  <c:v>2414.55078</c:v>
                </c:pt>
                <c:pt idx="19750">
                  <c:v>2414.55078</c:v>
                </c:pt>
                <c:pt idx="19751">
                  <c:v>2414.55078</c:v>
                </c:pt>
                <c:pt idx="19752">
                  <c:v>2412.1093799999999</c:v>
                </c:pt>
                <c:pt idx="19753">
                  <c:v>2414.55078</c:v>
                </c:pt>
                <c:pt idx="19754">
                  <c:v>2414.55078</c:v>
                </c:pt>
                <c:pt idx="19755">
                  <c:v>2414.55078</c:v>
                </c:pt>
                <c:pt idx="19756">
                  <c:v>2414.55078</c:v>
                </c:pt>
                <c:pt idx="19757">
                  <c:v>2414.55078</c:v>
                </c:pt>
                <c:pt idx="19758">
                  <c:v>2414.55078</c:v>
                </c:pt>
                <c:pt idx="19759">
                  <c:v>2414.55078</c:v>
                </c:pt>
                <c:pt idx="19760">
                  <c:v>2414.55078</c:v>
                </c:pt>
                <c:pt idx="19761">
                  <c:v>2414.55078</c:v>
                </c:pt>
                <c:pt idx="19762">
                  <c:v>2414.55078</c:v>
                </c:pt>
                <c:pt idx="19763">
                  <c:v>2412.1093799999999</c:v>
                </c:pt>
                <c:pt idx="19764">
                  <c:v>2414.55078</c:v>
                </c:pt>
                <c:pt idx="19765">
                  <c:v>2414.55078</c:v>
                </c:pt>
                <c:pt idx="19766">
                  <c:v>2414.55078</c:v>
                </c:pt>
                <c:pt idx="19767">
                  <c:v>2414.55078</c:v>
                </c:pt>
                <c:pt idx="19768">
                  <c:v>2414.55078</c:v>
                </c:pt>
                <c:pt idx="19769">
                  <c:v>2414.55078</c:v>
                </c:pt>
                <c:pt idx="19770">
                  <c:v>2414.55078</c:v>
                </c:pt>
                <c:pt idx="19771">
                  <c:v>2414.55078</c:v>
                </c:pt>
                <c:pt idx="19772">
                  <c:v>2414.55078</c:v>
                </c:pt>
                <c:pt idx="19773">
                  <c:v>2414.55078</c:v>
                </c:pt>
                <c:pt idx="19774">
                  <c:v>2414.55078</c:v>
                </c:pt>
                <c:pt idx="19775">
                  <c:v>2414.55078</c:v>
                </c:pt>
                <c:pt idx="19776">
                  <c:v>2412.1093799999999</c:v>
                </c:pt>
                <c:pt idx="19777">
                  <c:v>2414.55078</c:v>
                </c:pt>
                <c:pt idx="19778">
                  <c:v>2414.55078</c:v>
                </c:pt>
                <c:pt idx="19779">
                  <c:v>2412.1093799999999</c:v>
                </c:pt>
                <c:pt idx="19780">
                  <c:v>2412.1093799999999</c:v>
                </c:pt>
                <c:pt idx="19781">
                  <c:v>2414.55078</c:v>
                </c:pt>
                <c:pt idx="19782">
                  <c:v>2414.55078</c:v>
                </c:pt>
                <c:pt idx="19783">
                  <c:v>2414.55078</c:v>
                </c:pt>
                <c:pt idx="19784">
                  <c:v>2414.55078</c:v>
                </c:pt>
                <c:pt idx="19785">
                  <c:v>2412.1093799999999</c:v>
                </c:pt>
                <c:pt idx="19786">
                  <c:v>2414.55078</c:v>
                </c:pt>
                <c:pt idx="19787">
                  <c:v>2414.55078</c:v>
                </c:pt>
                <c:pt idx="19788">
                  <c:v>2412.1093799999999</c:v>
                </c:pt>
                <c:pt idx="19789">
                  <c:v>2414.55078</c:v>
                </c:pt>
                <c:pt idx="19790">
                  <c:v>2414.55078</c:v>
                </c:pt>
                <c:pt idx="19791">
                  <c:v>2414.55078</c:v>
                </c:pt>
                <c:pt idx="19792">
                  <c:v>2414.55078</c:v>
                </c:pt>
                <c:pt idx="19793">
                  <c:v>2414.55078</c:v>
                </c:pt>
                <c:pt idx="19794">
                  <c:v>2414.55078</c:v>
                </c:pt>
                <c:pt idx="19795">
                  <c:v>2414.55078</c:v>
                </c:pt>
                <c:pt idx="19796">
                  <c:v>2414.55078</c:v>
                </c:pt>
                <c:pt idx="19797">
                  <c:v>2414.55078</c:v>
                </c:pt>
                <c:pt idx="19798">
                  <c:v>2414.55078</c:v>
                </c:pt>
                <c:pt idx="19799">
                  <c:v>2414.55078</c:v>
                </c:pt>
                <c:pt idx="19800">
                  <c:v>2412.1093799999999</c:v>
                </c:pt>
                <c:pt idx="19801">
                  <c:v>2414.55078</c:v>
                </c:pt>
                <c:pt idx="19802">
                  <c:v>2414.55078</c:v>
                </c:pt>
                <c:pt idx="19803">
                  <c:v>2412.1093799999999</c:v>
                </c:pt>
                <c:pt idx="19804">
                  <c:v>2414.55078</c:v>
                </c:pt>
                <c:pt idx="19805">
                  <c:v>2414.55078</c:v>
                </c:pt>
                <c:pt idx="19806">
                  <c:v>2414.55078</c:v>
                </c:pt>
                <c:pt idx="19807">
                  <c:v>2414.55078</c:v>
                </c:pt>
                <c:pt idx="19808">
                  <c:v>2414.55078</c:v>
                </c:pt>
                <c:pt idx="19809">
                  <c:v>2414.55078</c:v>
                </c:pt>
                <c:pt idx="19810">
                  <c:v>2414.55078</c:v>
                </c:pt>
                <c:pt idx="19811">
                  <c:v>2414.55078</c:v>
                </c:pt>
                <c:pt idx="19812">
                  <c:v>2412.1093799999999</c:v>
                </c:pt>
                <c:pt idx="19813">
                  <c:v>2412.1093799999999</c:v>
                </c:pt>
                <c:pt idx="19814">
                  <c:v>2414.55078</c:v>
                </c:pt>
                <c:pt idx="19815">
                  <c:v>2414.55078</c:v>
                </c:pt>
                <c:pt idx="19816">
                  <c:v>2414.55078</c:v>
                </c:pt>
                <c:pt idx="19817">
                  <c:v>2414.55078</c:v>
                </c:pt>
                <c:pt idx="19818">
                  <c:v>2414.55078</c:v>
                </c:pt>
                <c:pt idx="19819">
                  <c:v>2414.55078</c:v>
                </c:pt>
                <c:pt idx="19820">
                  <c:v>2414.55078</c:v>
                </c:pt>
                <c:pt idx="19821">
                  <c:v>2414.55078</c:v>
                </c:pt>
                <c:pt idx="19822">
                  <c:v>2414.55078</c:v>
                </c:pt>
                <c:pt idx="19823">
                  <c:v>2414.55078</c:v>
                </c:pt>
                <c:pt idx="19824">
                  <c:v>2414.55078</c:v>
                </c:pt>
                <c:pt idx="19825">
                  <c:v>2414.55078</c:v>
                </c:pt>
                <c:pt idx="19826">
                  <c:v>2414.55078</c:v>
                </c:pt>
                <c:pt idx="19827">
                  <c:v>2414.55078</c:v>
                </c:pt>
                <c:pt idx="19828">
                  <c:v>2414.55078</c:v>
                </c:pt>
                <c:pt idx="19829">
                  <c:v>2414.55078</c:v>
                </c:pt>
                <c:pt idx="19830">
                  <c:v>2414.55078</c:v>
                </c:pt>
                <c:pt idx="19831">
                  <c:v>2412.1093799999999</c:v>
                </c:pt>
                <c:pt idx="19832">
                  <c:v>2414.55078</c:v>
                </c:pt>
                <c:pt idx="19833">
                  <c:v>2414.55078</c:v>
                </c:pt>
                <c:pt idx="19834">
                  <c:v>2414.55078</c:v>
                </c:pt>
                <c:pt idx="19835">
                  <c:v>2414.55078</c:v>
                </c:pt>
                <c:pt idx="19836">
                  <c:v>2414.55078</c:v>
                </c:pt>
                <c:pt idx="19837">
                  <c:v>2414.55078</c:v>
                </c:pt>
                <c:pt idx="19838">
                  <c:v>2414.55078</c:v>
                </c:pt>
                <c:pt idx="19839">
                  <c:v>2414.55078</c:v>
                </c:pt>
                <c:pt idx="19840">
                  <c:v>2414.55078</c:v>
                </c:pt>
                <c:pt idx="19841">
                  <c:v>2414.55078</c:v>
                </c:pt>
                <c:pt idx="19842">
                  <c:v>2414.55078</c:v>
                </c:pt>
                <c:pt idx="19843">
                  <c:v>2414.55078</c:v>
                </c:pt>
                <c:pt idx="19844">
                  <c:v>2414.55078</c:v>
                </c:pt>
                <c:pt idx="19845">
                  <c:v>2414.55078</c:v>
                </c:pt>
                <c:pt idx="19846">
                  <c:v>2414.55078</c:v>
                </c:pt>
                <c:pt idx="19847">
                  <c:v>2412.1093799999999</c:v>
                </c:pt>
                <c:pt idx="19848">
                  <c:v>2414.55078</c:v>
                </c:pt>
                <c:pt idx="19849">
                  <c:v>2414.55078</c:v>
                </c:pt>
                <c:pt idx="19850">
                  <c:v>2414.55078</c:v>
                </c:pt>
                <c:pt idx="19851">
                  <c:v>2414.55078</c:v>
                </c:pt>
                <c:pt idx="19852">
                  <c:v>2414.55078</c:v>
                </c:pt>
                <c:pt idx="19853">
                  <c:v>2414.55078</c:v>
                </c:pt>
                <c:pt idx="19854">
                  <c:v>2412.1093799999999</c:v>
                </c:pt>
                <c:pt idx="19855">
                  <c:v>2414.55078</c:v>
                </c:pt>
                <c:pt idx="19856">
                  <c:v>2414.55078</c:v>
                </c:pt>
                <c:pt idx="19857">
                  <c:v>2414.55078</c:v>
                </c:pt>
                <c:pt idx="19858">
                  <c:v>2414.55078</c:v>
                </c:pt>
                <c:pt idx="19859">
                  <c:v>2414.55078</c:v>
                </c:pt>
                <c:pt idx="19860">
                  <c:v>2414.55078</c:v>
                </c:pt>
                <c:pt idx="19861">
                  <c:v>2414.55078</c:v>
                </c:pt>
                <c:pt idx="19862">
                  <c:v>2414.55078</c:v>
                </c:pt>
                <c:pt idx="19863">
                  <c:v>2414.55078</c:v>
                </c:pt>
                <c:pt idx="19864">
                  <c:v>2414.55078</c:v>
                </c:pt>
                <c:pt idx="19865">
                  <c:v>2412.1093799999999</c:v>
                </c:pt>
                <c:pt idx="19866">
                  <c:v>2412.1093799999999</c:v>
                </c:pt>
                <c:pt idx="19867">
                  <c:v>2414.55078</c:v>
                </c:pt>
                <c:pt idx="19868">
                  <c:v>2414.55078</c:v>
                </c:pt>
                <c:pt idx="19869">
                  <c:v>2414.55078</c:v>
                </c:pt>
                <c:pt idx="19870">
                  <c:v>2414.55078</c:v>
                </c:pt>
                <c:pt idx="19871">
                  <c:v>2412.1093799999999</c:v>
                </c:pt>
                <c:pt idx="19872">
                  <c:v>2414.55078</c:v>
                </c:pt>
                <c:pt idx="19873">
                  <c:v>2414.55078</c:v>
                </c:pt>
                <c:pt idx="19874">
                  <c:v>2414.55078</c:v>
                </c:pt>
                <c:pt idx="19875">
                  <c:v>2412.1093799999999</c:v>
                </c:pt>
                <c:pt idx="19876">
                  <c:v>2414.55078</c:v>
                </c:pt>
                <c:pt idx="19877">
                  <c:v>2414.55078</c:v>
                </c:pt>
                <c:pt idx="19878">
                  <c:v>2412.1093799999999</c:v>
                </c:pt>
                <c:pt idx="19879">
                  <c:v>2414.55078</c:v>
                </c:pt>
                <c:pt idx="19880">
                  <c:v>2414.55078</c:v>
                </c:pt>
                <c:pt idx="19881">
                  <c:v>2414.55078</c:v>
                </c:pt>
                <c:pt idx="19882">
                  <c:v>2414.55078</c:v>
                </c:pt>
                <c:pt idx="19883">
                  <c:v>2414.55078</c:v>
                </c:pt>
                <c:pt idx="19884">
                  <c:v>2414.55078</c:v>
                </c:pt>
                <c:pt idx="19885">
                  <c:v>2414.55078</c:v>
                </c:pt>
                <c:pt idx="19886">
                  <c:v>2414.55078</c:v>
                </c:pt>
                <c:pt idx="19887">
                  <c:v>2414.55078</c:v>
                </c:pt>
                <c:pt idx="19888">
                  <c:v>2414.55078</c:v>
                </c:pt>
                <c:pt idx="19889">
                  <c:v>2414.55078</c:v>
                </c:pt>
                <c:pt idx="19890">
                  <c:v>2414.55078</c:v>
                </c:pt>
                <c:pt idx="19891">
                  <c:v>2414.55078</c:v>
                </c:pt>
                <c:pt idx="19892">
                  <c:v>2414.55078</c:v>
                </c:pt>
                <c:pt idx="19893">
                  <c:v>2412.1093799999999</c:v>
                </c:pt>
                <c:pt idx="19894">
                  <c:v>2414.55078</c:v>
                </c:pt>
                <c:pt idx="19895">
                  <c:v>2412.1093799999999</c:v>
                </c:pt>
                <c:pt idx="19896">
                  <c:v>2414.55078</c:v>
                </c:pt>
                <c:pt idx="19897">
                  <c:v>2414.55078</c:v>
                </c:pt>
                <c:pt idx="19898">
                  <c:v>2414.55078</c:v>
                </c:pt>
                <c:pt idx="19899">
                  <c:v>2414.55078</c:v>
                </c:pt>
                <c:pt idx="19900">
                  <c:v>2414.55078</c:v>
                </c:pt>
                <c:pt idx="19901">
                  <c:v>2414.55078</c:v>
                </c:pt>
                <c:pt idx="19902">
                  <c:v>2414.55078</c:v>
                </c:pt>
                <c:pt idx="19903">
                  <c:v>2414.55078</c:v>
                </c:pt>
                <c:pt idx="19904">
                  <c:v>2414.55078</c:v>
                </c:pt>
                <c:pt idx="19905">
                  <c:v>2414.55078</c:v>
                </c:pt>
                <c:pt idx="19906">
                  <c:v>2414.55078</c:v>
                </c:pt>
                <c:pt idx="19907">
                  <c:v>2414.55078</c:v>
                </c:pt>
                <c:pt idx="19908">
                  <c:v>2414.55078</c:v>
                </c:pt>
                <c:pt idx="19909">
                  <c:v>2414.55078</c:v>
                </c:pt>
                <c:pt idx="19910">
                  <c:v>2414.55078</c:v>
                </c:pt>
                <c:pt idx="19911">
                  <c:v>2414.55078</c:v>
                </c:pt>
                <c:pt idx="19912">
                  <c:v>2414.55078</c:v>
                </c:pt>
                <c:pt idx="19913">
                  <c:v>2414.55078</c:v>
                </c:pt>
                <c:pt idx="19914">
                  <c:v>2414.55078</c:v>
                </c:pt>
                <c:pt idx="19915">
                  <c:v>2414.55078</c:v>
                </c:pt>
                <c:pt idx="19916">
                  <c:v>2412.1093799999999</c:v>
                </c:pt>
                <c:pt idx="19917">
                  <c:v>2412.1093799999999</c:v>
                </c:pt>
                <c:pt idx="19918">
                  <c:v>2414.55078</c:v>
                </c:pt>
                <c:pt idx="19919">
                  <c:v>2414.55078</c:v>
                </c:pt>
                <c:pt idx="19920">
                  <c:v>2414.55078</c:v>
                </c:pt>
                <c:pt idx="19921">
                  <c:v>2414.55078</c:v>
                </c:pt>
                <c:pt idx="19922">
                  <c:v>2414.55078</c:v>
                </c:pt>
                <c:pt idx="19923">
                  <c:v>2414.55078</c:v>
                </c:pt>
                <c:pt idx="19924">
                  <c:v>2414.55078</c:v>
                </c:pt>
                <c:pt idx="19925">
                  <c:v>2414.55078</c:v>
                </c:pt>
                <c:pt idx="19926">
                  <c:v>2414.55078</c:v>
                </c:pt>
                <c:pt idx="19927">
                  <c:v>2414.55078</c:v>
                </c:pt>
                <c:pt idx="19928">
                  <c:v>2414.55078</c:v>
                </c:pt>
                <c:pt idx="19929">
                  <c:v>2414.55078</c:v>
                </c:pt>
                <c:pt idx="19930">
                  <c:v>2414.55078</c:v>
                </c:pt>
                <c:pt idx="19931">
                  <c:v>2414.55078</c:v>
                </c:pt>
                <c:pt idx="19932">
                  <c:v>2414.55078</c:v>
                </c:pt>
                <c:pt idx="19933">
                  <c:v>2414.55078</c:v>
                </c:pt>
                <c:pt idx="19934">
                  <c:v>2414.55078</c:v>
                </c:pt>
                <c:pt idx="19935">
                  <c:v>2414.55078</c:v>
                </c:pt>
                <c:pt idx="19936">
                  <c:v>2414.55078</c:v>
                </c:pt>
                <c:pt idx="19937">
                  <c:v>2414.55078</c:v>
                </c:pt>
                <c:pt idx="19938">
                  <c:v>2414.55078</c:v>
                </c:pt>
                <c:pt idx="19939">
                  <c:v>2414.55078</c:v>
                </c:pt>
                <c:pt idx="19940">
                  <c:v>2414.55078</c:v>
                </c:pt>
                <c:pt idx="19941">
                  <c:v>2414.55078</c:v>
                </c:pt>
                <c:pt idx="19942">
                  <c:v>2414.55078</c:v>
                </c:pt>
                <c:pt idx="19943">
                  <c:v>2412.1093799999999</c:v>
                </c:pt>
                <c:pt idx="19944">
                  <c:v>2414.55078</c:v>
                </c:pt>
                <c:pt idx="19945">
                  <c:v>2414.55078</c:v>
                </c:pt>
                <c:pt idx="19946">
                  <c:v>2414.55078</c:v>
                </c:pt>
                <c:pt idx="19947">
                  <c:v>2414.55078</c:v>
                </c:pt>
                <c:pt idx="19948">
                  <c:v>2414.55078</c:v>
                </c:pt>
                <c:pt idx="19949">
                  <c:v>2414.55078</c:v>
                </c:pt>
                <c:pt idx="19950">
                  <c:v>2414.55078</c:v>
                </c:pt>
                <c:pt idx="19951">
                  <c:v>2414.55078</c:v>
                </c:pt>
                <c:pt idx="19952">
                  <c:v>2412.1093799999999</c:v>
                </c:pt>
                <c:pt idx="19953">
                  <c:v>2414.55078</c:v>
                </c:pt>
                <c:pt idx="19954">
                  <c:v>2412.1093799999999</c:v>
                </c:pt>
                <c:pt idx="19955">
                  <c:v>2414.55078</c:v>
                </c:pt>
                <c:pt idx="19956">
                  <c:v>2414.55078</c:v>
                </c:pt>
                <c:pt idx="19957">
                  <c:v>2414.55078</c:v>
                </c:pt>
                <c:pt idx="19958">
                  <c:v>2414.55078</c:v>
                </c:pt>
                <c:pt idx="19959">
                  <c:v>2414.55078</c:v>
                </c:pt>
                <c:pt idx="19960">
                  <c:v>2414.55078</c:v>
                </c:pt>
                <c:pt idx="19961">
                  <c:v>2414.55078</c:v>
                </c:pt>
                <c:pt idx="19962">
                  <c:v>2412.1093799999999</c:v>
                </c:pt>
                <c:pt idx="19963">
                  <c:v>2414.55078</c:v>
                </c:pt>
                <c:pt idx="19964">
                  <c:v>2414.55078</c:v>
                </c:pt>
                <c:pt idx="19965">
                  <c:v>2414.55078</c:v>
                </c:pt>
                <c:pt idx="19966">
                  <c:v>2414.55078</c:v>
                </c:pt>
                <c:pt idx="19967">
                  <c:v>2414.55078</c:v>
                </c:pt>
                <c:pt idx="19968">
                  <c:v>2414.55078</c:v>
                </c:pt>
                <c:pt idx="19969">
                  <c:v>2414.55078</c:v>
                </c:pt>
                <c:pt idx="19970">
                  <c:v>2414.55078</c:v>
                </c:pt>
                <c:pt idx="19971">
                  <c:v>2414.55078</c:v>
                </c:pt>
                <c:pt idx="19972">
                  <c:v>2414.55078</c:v>
                </c:pt>
                <c:pt idx="19973">
                  <c:v>2414.55078</c:v>
                </c:pt>
                <c:pt idx="19974">
                  <c:v>2414.55078</c:v>
                </c:pt>
                <c:pt idx="19975">
                  <c:v>2414.55078</c:v>
                </c:pt>
                <c:pt idx="19976">
                  <c:v>2414.55078</c:v>
                </c:pt>
                <c:pt idx="19977">
                  <c:v>2414.55078</c:v>
                </c:pt>
                <c:pt idx="19978">
                  <c:v>2414.55078</c:v>
                </c:pt>
                <c:pt idx="19979">
                  <c:v>2412.1093799999999</c:v>
                </c:pt>
                <c:pt idx="19980">
                  <c:v>2414.55078</c:v>
                </c:pt>
                <c:pt idx="19981">
                  <c:v>2414.55078</c:v>
                </c:pt>
                <c:pt idx="19982">
                  <c:v>2414.55078</c:v>
                </c:pt>
                <c:pt idx="19983">
                  <c:v>2414.55078</c:v>
                </c:pt>
                <c:pt idx="19984">
                  <c:v>2414.55078</c:v>
                </c:pt>
                <c:pt idx="19985">
                  <c:v>2414.55078</c:v>
                </c:pt>
                <c:pt idx="19986">
                  <c:v>2414.55078</c:v>
                </c:pt>
                <c:pt idx="19987">
                  <c:v>2412.1093799999999</c:v>
                </c:pt>
                <c:pt idx="19988">
                  <c:v>2414.55078</c:v>
                </c:pt>
                <c:pt idx="19989">
                  <c:v>2414.55078</c:v>
                </c:pt>
                <c:pt idx="19990">
                  <c:v>2414.55078</c:v>
                </c:pt>
                <c:pt idx="19991">
                  <c:v>2412.1093799999999</c:v>
                </c:pt>
                <c:pt idx="19992">
                  <c:v>2414.55078</c:v>
                </c:pt>
                <c:pt idx="19993">
                  <c:v>2412.1093799999999</c:v>
                </c:pt>
                <c:pt idx="19994">
                  <c:v>2414.55078</c:v>
                </c:pt>
                <c:pt idx="19995">
                  <c:v>2412.1093799999999</c:v>
                </c:pt>
                <c:pt idx="19996">
                  <c:v>2414.55078</c:v>
                </c:pt>
                <c:pt idx="19997">
                  <c:v>2412.1093799999999</c:v>
                </c:pt>
                <c:pt idx="19998">
                  <c:v>2414.55078</c:v>
                </c:pt>
                <c:pt idx="19999">
                  <c:v>2414.55078</c:v>
                </c:pt>
                <c:pt idx="20000">
                  <c:v>2414.55078</c:v>
                </c:pt>
                <c:pt idx="20001">
                  <c:v>2414.55078</c:v>
                </c:pt>
                <c:pt idx="20002">
                  <c:v>2412.1093799999999</c:v>
                </c:pt>
                <c:pt idx="20003">
                  <c:v>2414.55078</c:v>
                </c:pt>
                <c:pt idx="20004">
                  <c:v>2414.55078</c:v>
                </c:pt>
                <c:pt idx="20005">
                  <c:v>2412.1093799999999</c:v>
                </c:pt>
                <c:pt idx="20006">
                  <c:v>2412.1093799999999</c:v>
                </c:pt>
                <c:pt idx="20007">
                  <c:v>2412.1093799999999</c:v>
                </c:pt>
                <c:pt idx="20008">
                  <c:v>2414.55078</c:v>
                </c:pt>
                <c:pt idx="20009">
                  <c:v>2412.1093799999999</c:v>
                </c:pt>
                <c:pt idx="20010">
                  <c:v>2414.55078</c:v>
                </c:pt>
                <c:pt idx="20011">
                  <c:v>2414.55078</c:v>
                </c:pt>
                <c:pt idx="20012">
                  <c:v>2414.55078</c:v>
                </c:pt>
                <c:pt idx="20013">
                  <c:v>2414.55078</c:v>
                </c:pt>
                <c:pt idx="20014">
                  <c:v>2414.55078</c:v>
                </c:pt>
                <c:pt idx="20015">
                  <c:v>2414.55078</c:v>
                </c:pt>
                <c:pt idx="20016">
                  <c:v>2414.55078</c:v>
                </c:pt>
                <c:pt idx="20017">
                  <c:v>2414.55078</c:v>
                </c:pt>
                <c:pt idx="20018">
                  <c:v>2414.55078</c:v>
                </c:pt>
                <c:pt idx="20019">
                  <c:v>2414.55078</c:v>
                </c:pt>
                <c:pt idx="20020">
                  <c:v>2414.55078</c:v>
                </c:pt>
                <c:pt idx="20021">
                  <c:v>2414.55078</c:v>
                </c:pt>
                <c:pt idx="20022">
                  <c:v>2414.55078</c:v>
                </c:pt>
                <c:pt idx="20023">
                  <c:v>2414.55078</c:v>
                </c:pt>
                <c:pt idx="20024">
                  <c:v>2414.55078</c:v>
                </c:pt>
                <c:pt idx="20025">
                  <c:v>2412.1093799999999</c:v>
                </c:pt>
                <c:pt idx="20026">
                  <c:v>2412.1093799999999</c:v>
                </c:pt>
                <c:pt idx="20027">
                  <c:v>2414.55078</c:v>
                </c:pt>
                <c:pt idx="20028">
                  <c:v>2414.55078</c:v>
                </c:pt>
                <c:pt idx="20029">
                  <c:v>2414.55078</c:v>
                </c:pt>
                <c:pt idx="20030">
                  <c:v>2414.55078</c:v>
                </c:pt>
                <c:pt idx="20031">
                  <c:v>2412.1093799999999</c:v>
                </c:pt>
                <c:pt idx="20032">
                  <c:v>2414.55078</c:v>
                </c:pt>
                <c:pt idx="20033">
                  <c:v>2414.55078</c:v>
                </c:pt>
                <c:pt idx="20034">
                  <c:v>2414.55078</c:v>
                </c:pt>
                <c:pt idx="20035">
                  <c:v>2414.55078</c:v>
                </c:pt>
                <c:pt idx="20036">
                  <c:v>2414.55078</c:v>
                </c:pt>
                <c:pt idx="20037">
                  <c:v>2414.55078</c:v>
                </c:pt>
                <c:pt idx="20038">
                  <c:v>2414.55078</c:v>
                </c:pt>
                <c:pt idx="20039">
                  <c:v>2414.55078</c:v>
                </c:pt>
                <c:pt idx="20040">
                  <c:v>2414.55078</c:v>
                </c:pt>
                <c:pt idx="20041">
                  <c:v>2414.55078</c:v>
                </c:pt>
                <c:pt idx="20042">
                  <c:v>2414.55078</c:v>
                </c:pt>
                <c:pt idx="20043">
                  <c:v>2414.55078</c:v>
                </c:pt>
                <c:pt idx="20044">
                  <c:v>2414.55078</c:v>
                </c:pt>
                <c:pt idx="20045">
                  <c:v>2414.55078</c:v>
                </c:pt>
                <c:pt idx="20046">
                  <c:v>2412.1093799999999</c:v>
                </c:pt>
                <c:pt idx="20047">
                  <c:v>2414.55078</c:v>
                </c:pt>
                <c:pt idx="20048">
                  <c:v>2414.55078</c:v>
                </c:pt>
                <c:pt idx="20049">
                  <c:v>2414.55078</c:v>
                </c:pt>
                <c:pt idx="20050">
                  <c:v>2414.55078</c:v>
                </c:pt>
                <c:pt idx="20051">
                  <c:v>2414.55078</c:v>
                </c:pt>
                <c:pt idx="20052">
                  <c:v>2414.55078</c:v>
                </c:pt>
                <c:pt idx="20053">
                  <c:v>2414.55078</c:v>
                </c:pt>
                <c:pt idx="20054">
                  <c:v>2412.1093799999999</c:v>
                </c:pt>
                <c:pt idx="20055">
                  <c:v>2414.55078</c:v>
                </c:pt>
                <c:pt idx="20056">
                  <c:v>2414.55078</c:v>
                </c:pt>
                <c:pt idx="20057">
                  <c:v>2412.1093799999999</c:v>
                </c:pt>
                <c:pt idx="20058">
                  <c:v>2412.1093799999999</c:v>
                </c:pt>
                <c:pt idx="20059">
                  <c:v>2414.55078</c:v>
                </c:pt>
                <c:pt idx="20060">
                  <c:v>2414.55078</c:v>
                </c:pt>
                <c:pt idx="20061">
                  <c:v>2414.55078</c:v>
                </c:pt>
                <c:pt idx="20062">
                  <c:v>2414.55078</c:v>
                </c:pt>
                <c:pt idx="20063">
                  <c:v>2414.55078</c:v>
                </c:pt>
                <c:pt idx="20064">
                  <c:v>2414.55078</c:v>
                </c:pt>
                <c:pt idx="20065">
                  <c:v>2412.1093799999999</c:v>
                </c:pt>
                <c:pt idx="20066">
                  <c:v>2412.1093799999999</c:v>
                </c:pt>
                <c:pt idx="20067">
                  <c:v>2414.55078</c:v>
                </c:pt>
                <c:pt idx="20068">
                  <c:v>2412.1093799999999</c:v>
                </c:pt>
                <c:pt idx="20069">
                  <c:v>2414.55078</c:v>
                </c:pt>
                <c:pt idx="20070">
                  <c:v>2414.55078</c:v>
                </c:pt>
                <c:pt idx="20071">
                  <c:v>2414.55078</c:v>
                </c:pt>
                <c:pt idx="20072">
                  <c:v>2414.55078</c:v>
                </c:pt>
                <c:pt idx="20073">
                  <c:v>2414.55078</c:v>
                </c:pt>
                <c:pt idx="20074">
                  <c:v>2412.1093799999999</c:v>
                </c:pt>
                <c:pt idx="20075">
                  <c:v>2414.55078</c:v>
                </c:pt>
                <c:pt idx="20076">
                  <c:v>2414.55078</c:v>
                </c:pt>
                <c:pt idx="20077">
                  <c:v>2412.1093799999999</c:v>
                </c:pt>
                <c:pt idx="20078">
                  <c:v>2412.1093799999999</c:v>
                </c:pt>
                <c:pt idx="20079">
                  <c:v>2414.55078</c:v>
                </c:pt>
                <c:pt idx="20080">
                  <c:v>2414.55078</c:v>
                </c:pt>
                <c:pt idx="20081">
                  <c:v>2414.55078</c:v>
                </c:pt>
                <c:pt idx="20082">
                  <c:v>2414.55078</c:v>
                </c:pt>
                <c:pt idx="20083">
                  <c:v>2414.55078</c:v>
                </c:pt>
                <c:pt idx="20084">
                  <c:v>2414.55078</c:v>
                </c:pt>
                <c:pt idx="20085">
                  <c:v>2414.55078</c:v>
                </c:pt>
                <c:pt idx="20086">
                  <c:v>2412.1093799999999</c:v>
                </c:pt>
                <c:pt idx="20087">
                  <c:v>2414.55078</c:v>
                </c:pt>
                <c:pt idx="20088">
                  <c:v>2414.55078</c:v>
                </c:pt>
                <c:pt idx="20089">
                  <c:v>2412.1093799999999</c:v>
                </c:pt>
                <c:pt idx="20090">
                  <c:v>2414.55078</c:v>
                </c:pt>
                <c:pt idx="20091">
                  <c:v>2414.55078</c:v>
                </c:pt>
                <c:pt idx="20092">
                  <c:v>2414.55078</c:v>
                </c:pt>
                <c:pt idx="20093">
                  <c:v>2414.55078</c:v>
                </c:pt>
                <c:pt idx="20094">
                  <c:v>2414.55078</c:v>
                </c:pt>
                <c:pt idx="20095">
                  <c:v>2412.1093799999999</c:v>
                </c:pt>
                <c:pt idx="20096">
                  <c:v>2414.55078</c:v>
                </c:pt>
                <c:pt idx="20097">
                  <c:v>2414.55078</c:v>
                </c:pt>
                <c:pt idx="20098">
                  <c:v>2412.1093799999999</c:v>
                </c:pt>
                <c:pt idx="20099">
                  <c:v>2414.55078</c:v>
                </c:pt>
                <c:pt idx="20100">
                  <c:v>2414.55078</c:v>
                </c:pt>
                <c:pt idx="20101">
                  <c:v>2414.55078</c:v>
                </c:pt>
                <c:pt idx="20102">
                  <c:v>2414.55078</c:v>
                </c:pt>
                <c:pt idx="20103">
                  <c:v>2412.1093799999999</c:v>
                </c:pt>
                <c:pt idx="20104">
                  <c:v>2414.55078</c:v>
                </c:pt>
                <c:pt idx="20105">
                  <c:v>2414.55078</c:v>
                </c:pt>
                <c:pt idx="20106">
                  <c:v>2414.55078</c:v>
                </c:pt>
                <c:pt idx="20107">
                  <c:v>2414.55078</c:v>
                </c:pt>
                <c:pt idx="20108">
                  <c:v>2412.1093799999999</c:v>
                </c:pt>
                <c:pt idx="20109">
                  <c:v>2414.55078</c:v>
                </c:pt>
                <c:pt idx="20110">
                  <c:v>2414.55078</c:v>
                </c:pt>
                <c:pt idx="20111">
                  <c:v>2414.55078</c:v>
                </c:pt>
                <c:pt idx="20112">
                  <c:v>2414.55078</c:v>
                </c:pt>
                <c:pt idx="20113">
                  <c:v>2414.55078</c:v>
                </c:pt>
                <c:pt idx="20114">
                  <c:v>2412.1093799999999</c:v>
                </c:pt>
                <c:pt idx="20115">
                  <c:v>2414.55078</c:v>
                </c:pt>
                <c:pt idx="20116">
                  <c:v>2412.1093799999999</c:v>
                </c:pt>
                <c:pt idx="20117">
                  <c:v>2414.55078</c:v>
                </c:pt>
                <c:pt idx="20118">
                  <c:v>2412.1093799999999</c:v>
                </c:pt>
                <c:pt idx="20119">
                  <c:v>2414.55078</c:v>
                </c:pt>
                <c:pt idx="20120">
                  <c:v>2412.1093799999999</c:v>
                </c:pt>
                <c:pt idx="20121">
                  <c:v>2414.55078</c:v>
                </c:pt>
                <c:pt idx="20122">
                  <c:v>2414.55078</c:v>
                </c:pt>
                <c:pt idx="20123">
                  <c:v>2414.55078</c:v>
                </c:pt>
                <c:pt idx="20124">
                  <c:v>2412.1093799999999</c:v>
                </c:pt>
                <c:pt idx="20125">
                  <c:v>2414.55078</c:v>
                </c:pt>
                <c:pt idx="20126">
                  <c:v>2414.55078</c:v>
                </c:pt>
                <c:pt idx="20127">
                  <c:v>2414.55078</c:v>
                </c:pt>
                <c:pt idx="20128">
                  <c:v>2414.55078</c:v>
                </c:pt>
                <c:pt idx="20129">
                  <c:v>2414.55078</c:v>
                </c:pt>
                <c:pt idx="20130">
                  <c:v>2414.55078</c:v>
                </c:pt>
                <c:pt idx="20131">
                  <c:v>2414.55078</c:v>
                </c:pt>
                <c:pt idx="20132">
                  <c:v>2414.55078</c:v>
                </c:pt>
                <c:pt idx="20133">
                  <c:v>2412.1093799999999</c:v>
                </c:pt>
                <c:pt idx="20134">
                  <c:v>2414.55078</c:v>
                </c:pt>
                <c:pt idx="20135">
                  <c:v>2414.55078</c:v>
                </c:pt>
                <c:pt idx="20136">
                  <c:v>2414.55078</c:v>
                </c:pt>
                <c:pt idx="20137">
                  <c:v>2414.55078</c:v>
                </c:pt>
                <c:pt idx="20138">
                  <c:v>2412.1093799999999</c:v>
                </c:pt>
                <c:pt idx="20139">
                  <c:v>2414.55078</c:v>
                </c:pt>
                <c:pt idx="20140">
                  <c:v>2414.55078</c:v>
                </c:pt>
                <c:pt idx="20141">
                  <c:v>2414.55078</c:v>
                </c:pt>
                <c:pt idx="20142">
                  <c:v>2414.55078</c:v>
                </c:pt>
                <c:pt idx="20143">
                  <c:v>2414.55078</c:v>
                </c:pt>
                <c:pt idx="20144">
                  <c:v>2414.55078</c:v>
                </c:pt>
                <c:pt idx="20145">
                  <c:v>2412.1093799999999</c:v>
                </c:pt>
                <c:pt idx="20146">
                  <c:v>2414.55078</c:v>
                </c:pt>
                <c:pt idx="20147">
                  <c:v>2414.55078</c:v>
                </c:pt>
                <c:pt idx="20148">
                  <c:v>2414.55078</c:v>
                </c:pt>
                <c:pt idx="20149">
                  <c:v>2414.55078</c:v>
                </c:pt>
                <c:pt idx="20150">
                  <c:v>2414.55078</c:v>
                </c:pt>
                <c:pt idx="20151">
                  <c:v>2414.55078</c:v>
                </c:pt>
                <c:pt idx="20152">
                  <c:v>2414.55078</c:v>
                </c:pt>
                <c:pt idx="20153">
                  <c:v>2414.55078</c:v>
                </c:pt>
                <c:pt idx="20154">
                  <c:v>2412.1093799999999</c:v>
                </c:pt>
                <c:pt idx="20155">
                  <c:v>2412.1093799999999</c:v>
                </c:pt>
                <c:pt idx="20156">
                  <c:v>2414.55078</c:v>
                </c:pt>
                <c:pt idx="20157">
                  <c:v>2414.55078</c:v>
                </c:pt>
                <c:pt idx="20158">
                  <c:v>2414.55078</c:v>
                </c:pt>
                <c:pt idx="20159">
                  <c:v>2414.55078</c:v>
                </c:pt>
                <c:pt idx="20160">
                  <c:v>2412.1093799999999</c:v>
                </c:pt>
                <c:pt idx="20161">
                  <c:v>2414.55078</c:v>
                </c:pt>
                <c:pt idx="20162">
                  <c:v>2412.1093799999999</c:v>
                </c:pt>
                <c:pt idx="20163">
                  <c:v>2412.1093799999999</c:v>
                </c:pt>
                <c:pt idx="20164">
                  <c:v>2414.55078</c:v>
                </c:pt>
                <c:pt idx="20165">
                  <c:v>2414.55078</c:v>
                </c:pt>
                <c:pt idx="20166">
                  <c:v>2412.1093799999999</c:v>
                </c:pt>
                <c:pt idx="20167">
                  <c:v>2414.55078</c:v>
                </c:pt>
                <c:pt idx="20168">
                  <c:v>2414.55078</c:v>
                </c:pt>
                <c:pt idx="20169">
                  <c:v>2412.1093799999999</c:v>
                </c:pt>
                <c:pt idx="20170">
                  <c:v>2412.1093799999999</c:v>
                </c:pt>
                <c:pt idx="20171">
                  <c:v>2414.55078</c:v>
                </c:pt>
                <c:pt idx="20172">
                  <c:v>2412.1093799999999</c:v>
                </c:pt>
                <c:pt idx="20173">
                  <c:v>2412.1093799999999</c:v>
                </c:pt>
                <c:pt idx="20174">
                  <c:v>2414.55078</c:v>
                </c:pt>
                <c:pt idx="20175">
                  <c:v>2414.55078</c:v>
                </c:pt>
                <c:pt idx="20176">
                  <c:v>2414.55078</c:v>
                </c:pt>
                <c:pt idx="20177">
                  <c:v>2414.55078</c:v>
                </c:pt>
                <c:pt idx="20178">
                  <c:v>2412.1093799999999</c:v>
                </c:pt>
                <c:pt idx="20179">
                  <c:v>2414.55078</c:v>
                </c:pt>
                <c:pt idx="20180">
                  <c:v>2414.55078</c:v>
                </c:pt>
                <c:pt idx="20181">
                  <c:v>2414.55078</c:v>
                </c:pt>
                <c:pt idx="20182">
                  <c:v>2414.55078</c:v>
                </c:pt>
                <c:pt idx="20183">
                  <c:v>2414.55078</c:v>
                </c:pt>
                <c:pt idx="20184">
                  <c:v>2414.55078</c:v>
                </c:pt>
                <c:pt idx="20185">
                  <c:v>2412.1093799999999</c:v>
                </c:pt>
                <c:pt idx="20186">
                  <c:v>2414.55078</c:v>
                </c:pt>
                <c:pt idx="20187">
                  <c:v>2414.55078</c:v>
                </c:pt>
                <c:pt idx="20188">
                  <c:v>2414.55078</c:v>
                </c:pt>
                <c:pt idx="20189">
                  <c:v>2414.55078</c:v>
                </c:pt>
                <c:pt idx="20190">
                  <c:v>2414.55078</c:v>
                </c:pt>
                <c:pt idx="20191">
                  <c:v>2414.55078</c:v>
                </c:pt>
                <c:pt idx="20192">
                  <c:v>2412.1093799999999</c:v>
                </c:pt>
                <c:pt idx="20193">
                  <c:v>2414.55078</c:v>
                </c:pt>
                <c:pt idx="20194">
                  <c:v>2414.55078</c:v>
                </c:pt>
                <c:pt idx="20195">
                  <c:v>2414.55078</c:v>
                </c:pt>
                <c:pt idx="20196">
                  <c:v>2414.55078</c:v>
                </c:pt>
                <c:pt idx="20197">
                  <c:v>2414.55078</c:v>
                </c:pt>
                <c:pt idx="20198">
                  <c:v>2414.55078</c:v>
                </c:pt>
                <c:pt idx="20199">
                  <c:v>2414.55078</c:v>
                </c:pt>
                <c:pt idx="20200">
                  <c:v>2414.55078</c:v>
                </c:pt>
                <c:pt idx="20201">
                  <c:v>2414.55078</c:v>
                </c:pt>
                <c:pt idx="20202">
                  <c:v>2414.55078</c:v>
                </c:pt>
                <c:pt idx="20203">
                  <c:v>2414.55078</c:v>
                </c:pt>
                <c:pt idx="20204">
                  <c:v>2414.55078</c:v>
                </c:pt>
                <c:pt idx="20205">
                  <c:v>2414.55078</c:v>
                </c:pt>
                <c:pt idx="20206">
                  <c:v>2412.1093799999999</c:v>
                </c:pt>
                <c:pt idx="20207">
                  <c:v>2414.55078</c:v>
                </c:pt>
                <c:pt idx="20208">
                  <c:v>2412.1093799999999</c:v>
                </c:pt>
                <c:pt idx="20209">
                  <c:v>2414.55078</c:v>
                </c:pt>
                <c:pt idx="20210">
                  <c:v>2414.55078</c:v>
                </c:pt>
                <c:pt idx="20211">
                  <c:v>2414.55078</c:v>
                </c:pt>
                <c:pt idx="20212">
                  <c:v>2414.55078</c:v>
                </c:pt>
                <c:pt idx="20213">
                  <c:v>2414.55078</c:v>
                </c:pt>
                <c:pt idx="20214">
                  <c:v>2414.55078</c:v>
                </c:pt>
                <c:pt idx="20215">
                  <c:v>2412.1093799999999</c:v>
                </c:pt>
                <c:pt idx="20216">
                  <c:v>2414.55078</c:v>
                </c:pt>
                <c:pt idx="20217">
                  <c:v>2412.1093799999999</c:v>
                </c:pt>
                <c:pt idx="20218">
                  <c:v>2414.55078</c:v>
                </c:pt>
                <c:pt idx="20219">
                  <c:v>2414.55078</c:v>
                </c:pt>
                <c:pt idx="20220">
                  <c:v>2414.55078</c:v>
                </c:pt>
                <c:pt idx="20221">
                  <c:v>2414.55078</c:v>
                </c:pt>
                <c:pt idx="20222">
                  <c:v>2414.55078</c:v>
                </c:pt>
                <c:pt idx="20223">
                  <c:v>2414.55078</c:v>
                </c:pt>
                <c:pt idx="20224">
                  <c:v>2414.55078</c:v>
                </c:pt>
                <c:pt idx="20225">
                  <c:v>2414.55078</c:v>
                </c:pt>
                <c:pt idx="20226">
                  <c:v>2414.55078</c:v>
                </c:pt>
                <c:pt idx="20227">
                  <c:v>2412.1093799999999</c:v>
                </c:pt>
                <c:pt idx="20228">
                  <c:v>2414.55078</c:v>
                </c:pt>
                <c:pt idx="20229">
                  <c:v>2414.55078</c:v>
                </c:pt>
                <c:pt idx="20230">
                  <c:v>2414.55078</c:v>
                </c:pt>
                <c:pt idx="20231">
                  <c:v>2414.55078</c:v>
                </c:pt>
                <c:pt idx="20232">
                  <c:v>2414.55078</c:v>
                </c:pt>
                <c:pt idx="20233">
                  <c:v>2412.1093799999999</c:v>
                </c:pt>
                <c:pt idx="20234">
                  <c:v>2414.55078</c:v>
                </c:pt>
                <c:pt idx="20235">
                  <c:v>2414.55078</c:v>
                </c:pt>
                <c:pt idx="20236">
                  <c:v>2414.55078</c:v>
                </c:pt>
                <c:pt idx="20237">
                  <c:v>2414.55078</c:v>
                </c:pt>
                <c:pt idx="20238">
                  <c:v>2412.1093799999999</c:v>
                </c:pt>
                <c:pt idx="20239">
                  <c:v>2412.1093799999999</c:v>
                </c:pt>
                <c:pt idx="20240">
                  <c:v>2412.1093799999999</c:v>
                </c:pt>
                <c:pt idx="20241">
                  <c:v>2412.1093799999999</c:v>
                </c:pt>
                <c:pt idx="20242">
                  <c:v>2414.55078</c:v>
                </c:pt>
                <c:pt idx="20243">
                  <c:v>2412.1093799999999</c:v>
                </c:pt>
                <c:pt idx="20244">
                  <c:v>2414.55078</c:v>
                </c:pt>
                <c:pt idx="20245">
                  <c:v>2414.55078</c:v>
                </c:pt>
                <c:pt idx="20246">
                  <c:v>2414.55078</c:v>
                </c:pt>
                <c:pt idx="20247">
                  <c:v>2414.55078</c:v>
                </c:pt>
                <c:pt idx="20248">
                  <c:v>2414.55078</c:v>
                </c:pt>
                <c:pt idx="20249">
                  <c:v>2414.55078</c:v>
                </c:pt>
                <c:pt idx="20250">
                  <c:v>2414.55078</c:v>
                </c:pt>
                <c:pt idx="20251">
                  <c:v>2414.55078</c:v>
                </c:pt>
                <c:pt idx="20252">
                  <c:v>2414.55078</c:v>
                </c:pt>
                <c:pt idx="20253">
                  <c:v>2414.55078</c:v>
                </c:pt>
                <c:pt idx="20254">
                  <c:v>2412.1093799999999</c:v>
                </c:pt>
                <c:pt idx="20255">
                  <c:v>2414.55078</c:v>
                </c:pt>
                <c:pt idx="20256">
                  <c:v>2414.55078</c:v>
                </c:pt>
                <c:pt idx="20257">
                  <c:v>2414.55078</c:v>
                </c:pt>
                <c:pt idx="20258">
                  <c:v>2412.1093799999999</c:v>
                </c:pt>
                <c:pt idx="20259">
                  <c:v>2412.1093799999999</c:v>
                </c:pt>
                <c:pt idx="20260">
                  <c:v>2414.55078</c:v>
                </c:pt>
                <c:pt idx="20261">
                  <c:v>2414.55078</c:v>
                </c:pt>
                <c:pt idx="20262">
                  <c:v>2414.55078</c:v>
                </c:pt>
                <c:pt idx="20263">
                  <c:v>2414.55078</c:v>
                </c:pt>
                <c:pt idx="20264">
                  <c:v>2414.55078</c:v>
                </c:pt>
                <c:pt idx="20265">
                  <c:v>2412.1093799999999</c:v>
                </c:pt>
                <c:pt idx="20266">
                  <c:v>2414.55078</c:v>
                </c:pt>
                <c:pt idx="20267">
                  <c:v>2412.1093799999999</c:v>
                </c:pt>
                <c:pt idx="20268">
                  <c:v>2414.55078</c:v>
                </c:pt>
                <c:pt idx="20269">
                  <c:v>2414.55078</c:v>
                </c:pt>
                <c:pt idx="20270">
                  <c:v>2414.55078</c:v>
                </c:pt>
                <c:pt idx="20271">
                  <c:v>2414.55078</c:v>
                </c:pt>
                <c:pt idx="20272">
                  <c:v>2414.55078</c:v>
                </c:pt>
                <c:pt idx="20273">
                  <c:v>2414.55078</c:v>
                </c:pt>
                <c:pt idx="20274">
                  <c:v>2414.55078</c:v>
                </c:pt>
                <c:pt idx="20275">
                  <c:v>2412.1093799999999</c:v>
                </c:pt>
                <c:pt idx="20276">
                  <c:v>2414.55078</c:v>
                </c:pt>
                <c:pt idx="20277">
                  <c:v>2414.55078</c:v>
                </c:pt>
                <c:pt idx="20278">
                  <c:v>2414.55078</c:v>
                </c:pt>
                <c:pt idx="20279">
                  <c:v>2412.1093799999999</c:v>
                </c:pt>
                <c:pt idx="20280">
                  <c:v>2412.1093799999999</c:v>
                </c:pt>
                <c:pt idx="20281">
                  <c:v>2414.55078</c:v>
                </c:pt>
                <c:pt idx="20282">
                  <c:v>2414.55078</c:v>
                </c:pt>
                <c:pt idx="20283">
                  <c:v>2414.55078</c:v>
                </c:pt>
                <c:pt idx="20284">
                  <c:v>2412.1093799999999</c:v>
                </c:pt>
                <c:pt idx="20285">
                  <c:v>2414.55078</c:v>
                </c:pt>
                <c:pt idx="20286">
                  <c:v>2414.55078</c:v>
                </c:pt>
                <c:pt idx="20287">
                  <c:v>2414.55078</c:v>
                </c:pt>
                <c:pt idx="20288">
                  <c:v>2414.55078</c:v>
                </c:pt>
                <c:pt idx="20289">
                  <c:v>2414.55078</c:v>
                </c:pt>
                <c:pt idx="20290">
                  <c:v>2414.55078</c:v>
                </c:pt>
                <c:pt idx="20291">
                  <c:v>2414.55078</c:v>
                </c:pt>
                <c:pt idx="20292">
                  <c:v>2414.55078</c:v>
                </c:pt>
                <c:pt idx="20293">
                  <c:v>2414.55078</c:v>
                </c:pt>
                <c:pt idx="20294">
                  <c:v>2414.55078</c:v>
                </c:pt>
                <c:pt idx="20295">
                  <c:v>2414.55078</c:v>
                </c:pt>
                <c:pt idx="20296">
                  <c:v>2414.55078</c:v>
                </c:pt>
                <c:pt idx="20297">
                  <c:v>2414.55078</c:v>
                </c:pt>
                <c:pt idx="20298">
                  <c:v>2412.1093799999999</c:v>
                </c:pt>
                <c:pt idx="20299">
                  <c:v>2414.55078</c:v>
                </c:pt>
                <c:pt idx="20300">
                  <c:v>2414.55078</c:v>
                </c:pt>
                <c:pt idx="20301">
                  <c:v>2414.55078</c:v>
                </c:pt>
                <c:pt idx="20302">
                  <c:v>2412.1093799999999</c:v>
                </c:pt>
                <c:pt idx="20303">
                  <c:v>2414.55078</c:v>
                </c:pt>
                <c:pt idx="20304">
                  <c:v>2414.55078</c:v>
                </c:pt>
                <c:pt idx="20305">
                  <c:v>2412.1093799999999</c:v>
                </c:pt>
                <c:pt idx="20306">
                  <c:v>2414.55078</c:v>
                </c:pt>
                <c:pt idx="20307">
                  <c:v>2414.55078</c:v>
                </c:pt>
                <c:pt idx="20308">
                  <c:v>2414.55078</c:v>
                </c:pt>
                <c:pt idx="20309">
                  <c:v>2412.1093799999999</c:v>
                </c:pt>
                <c:pt idx="20310">
                  <c:v>2412.1093799999999</c:v>
                </c:pt>
                <c:pt idx="20311">
                  <c:v>2414.55078</c:v>
                </c:pt>
                <c:pt idx="20312">
                  <c:v>2414.55078</c:v>
                </c:pt>
                <c:pt idx="20313">
                  <c:v>2414.55078</c:v>
                </c:pt>
                <c:pt idx="20314">
                  <c:v>2414.55078</c:v>
                </c:pt>
                <c:pt idx="20315">
                  <c:v>2414.55078</c:v>
                </c:pt>
                <c:pt idx="20316">
                  <c:v>2414.55078</c:v>
                </c:pt>
                <c:pt idx="20317">
                  <c:v>2414.55078</c:v>
                </c:pt>
                <c:pt idx="20318">
                  <c:v>2412.1093799999999</c:v>
                </c:pt>
                <c:pt idx="20319">
                  <c:v>2414.55078</c:v>
                </c:pt>
                <c:pt idx="20320">
                  <c:v>2414.55078</c:v>
                </c:pt>
                <c:pt idx="20321">
                  <c:v>2412.1093799999999</c:v>
                </c:pt>
                <c:pt idx="20322">
                  <c:v>2412.1093799999999</c:v>
                </c:pt>
                <c:pt idx="20323">
                  <c:v>2414.55078</c:v>
                </c:pt>
                <c:pt idx="20324">
                  <c:v>2414.55078</c:v>
                </c:pt>
                <c:pt idx="20325">
                  <c:v>2414.55078</c:v>
                </c:pt>
                <c:pt idx="20326">
                  <c:v>2412.1093799999999</c:v>
                </c:pt>
                <c:pt idx="20327">
                  <c:v>2414.55078</c:v>
                </c:pt>
                <c:pt idx="20328">
                  <c:v>2414.55078</c:v>
                </c:pt>
                <c:pt idx="20329">
                  <c:v>2412.1093799999999</c:v>
                </c:pt>
                <c:pt idx="20330">
                  <c:v>2414.55078</c:v>
                </c:pt>
                <c:pt idx="20331">
                  <c:v>2414.55078</c:v>
                </c:pt>
                <c:pt idx="20332">
                  <c:v>2412.1093799999999</c:v>
                </c:pt>
                <c:pt idx="20333">
                  <c:v>2414.55078</c:v>
                </c:pt>
                <c:pt idx="20334">
                  <c:v>2414.55078</c:v>
                </c:pt>
                <c:pt idx="20335">
                  <c:v>2414.55078</c:v>
                </c:pt>
                <c:pt idx="20336">
                  <c:v>2414.55078</c:v>
                </c:pt>
                <c:pt idx="20337">
                  <c:v>2414.55078</c:v>
                </c:pt>
                <c:pt idx="20338">
                  <c:v>2414.55078</c:v>
                </c:pt>
                <c:pt idx="20339">
                  <c:v>2414.55078</c:v>
                </c:pt>
                <c:pt idx="20340">
                  <c:v>2414.55078</c:v>
                </c:pt>
                <c:pt idx="20341">
                  <c:v>2412.1093799999999</c:v>
                </c:pt>
                <c:pt idx="20342">
                  <c:v>2414.55078</c:v>
                </c:pt>
                <c:pt idx="20343">
                  <c:v>2414.55078</c:v>
                </c:pt>
                <c:pt idx="20344">
                  <c:v>2414.55078</c:v>
                </c:pt>
                <c:pt idx="20345">
                  <c:v>2414.55078</c:v>
                </c:pt>
                <c:pt idx="20346">
                  <c:v>2414.55078</c:v>
                </c:pt>
                <c:pt idx="20347">
                  <c:v>2414.55078</c:v>
                </c:pt>
                <c:pt idx="20348">
                  <c:v>2414.55078</c:v>
                </c:pt>
                <c:pt idx="20349">
                  <c:v>2414.55078</c:v>
                </c:pt>
                <c:pt idx="20350">
                  <c:v>2414.55078</c:v>
                </c:pt>
                <c:pt idx="20351">
                  <c:v>2414.55078</c:v>
                </c:pt>
                <c:pt idx="20352">
                  <c:v>2414.55078</c:v>
                </c:pt>
                <c:pt idx="20353">
                  <c:v>2414.55078</c:v>
                </c:pt>
                <c:pt idx="20354">
                  <c:v>2412.1093799999999</c:v>
                </c:pt>
                <c:pt idx="20355">
                  <c:v>2414.55078</c:v>
                </c:pt>
                <c:pt idx="20356">
                  <c:v>2414.55078</c:v>
                </c:pt>
                <c:pt idx="20357">
                  <c:v>2414.55078</c:v>
                </c:pt>
                <c:pt idx="20358">
                  <c:v>2412.1093799999999</c:v>
                </c:pt>
                <c:pt idx="20359">
                  <c:v>2412.1093799999999</c:v>
                </c:pt>
                <c:pt idx="20360">
                  <c:v>2414.55078</c:v>
                </c:pt>
                <c:pt idx="20361">
                  <c:v>2414.55078</c:v>
                </c:pt>
                <c:pt idx="20362">
                  <c:v>2414.55078</c:v>
                </c:pt>
                <c:pt idx="20363">
                  <c:v>2412.1093799999999</c:v>
                </c:pt>
                <c:pt idx="20364">
                  <c:v>2414.55078</c:v>
                </c:pt>
                <c:pt idx="20365">
                  <c:v>2414.55078</c:v>
                </c:pt>
                <c:pt idx="20366">
                  <c:v>2414.55078</c:v>
                </c:pt>
                <c:pt idx="20367">
                  <c:v>2412.1093799999999</c:v>
                </c:pt>
                <c:pt idx="20368">
                  <c:v>2412.1093799999999</c:v>
                </c:pt>
                <c:pt idx="20369">
                  <c:v>2412.1093799999999</c:v>
                </c:pt>
                <c:pt idx="20370">
                  <c:v>2414.55078</c:v>
                </c:pt>
                <c:pt idx="20371">
                  <c:v>2412.1093799999999</c:v>
                </c:pt>
                <c:pt idx="20372">
                  <c:v>2414.55078</c:v>
                </c:pt>
                <c:pt idx="20373">
                  <c:v>2412.1093799999999</c:v>
                </c:pt>
                <c:pt idx="20374">
                  <c:v>2414.55078</c:v>
                </c:pt>
                <c:pt idx="20375">
                  <c:v>2414.55078</c:v>
                </c:pt>
                <c:pt idx="20376">
                  <c:v>2412.1093799999999</c:v>
                </c:pt>
                <c:pt idx="20377">
                  <c:v>2412.1093799999999</c:v>
                </c:pt>
                <c:pt idx="20378">
                  <c:v>2414.55078</c:v>
                </c:pt>
                <c:pt idx="20379">
                  <c:v>2412.1093799999999</c:v>
                </c:pt>
                <c:pt idx="20380">
                  <c:v>2414.55078</c:v>
                </c:pt>
                <c:pt idx="20381">
                  <c:v>2412.1093799999999</c:v>
                </c:pt>
                <c:pt idx="20382">
                  <c:v>2414.55078</c:v>
                </c:pt>
                <c:pt idx="20383">
                  <c:v>2414.55078</c:v>
                </c:pt>
                <c:pt idx="20384">
                  <c:v>2414.55078</c:v>
                </c:pt>
                <c:pt idx="20385">
                  <c:v>2414.55078</c:v>
                </c:pt>
                <c:pt idx="20386">
                  <c:v>2414.55078</c:v>
                </c:pt>
                <c:pt idx="20387">
                  <c:v>2412.1093799999999</c:v>
                </c:pt>
                <c:pt idx="20388">
                  <c:v>2414.55078</c:v>
                </c:pt>
                <c:pt idx="20389">
                  <c:v>2414.55078</c:v>
                </c:pt>
                <c:pt idx="20390">
                  <c:v>2412.1093799999999</c:v>
                </c:pt>
                <c:pt idx="20391">
                  <c:v>2414.55078</c:v>
                </c:pt>
                <c:pt idx="20392">
                  <c:v>2412.1093799999999</c:v>
                </c:pt>
                <c:pt idx="20393">
                  <c:v>2414.55078</c:v>
                </c:pt>
                <c:pt idx="20394">
                  <c:v>2414.55078</c:v>
                </c:pt>
                <c:pt idx="20395">
                  <c:v>2414.55078</c:v>
                </c:pt>
                <c:pt idx="20396">
                  <c:v>2414.55078</c:v>
                </c:pt>
                <c:pt idx="20397">
                  <c:v>2414.55078</c:v>
                </c:pt>
                <c:pt idx="20398">
                  <c:v>2412.1093799999999</c:v>
                </c:pt>
                <c:pt idx="20399">
                  <c:v>2414.55078</c:v>
                </c:pt>
                <c:pt idx="20400">
                  <c:v>2414.55078</c:v>
                </c:pt>
                <c:pt idx="20401">
                  <c:v>2414.55078</c:v>
                </c:pt>
                <c:pt idx="20402">
                  <c:v>2414.55078</c:v>
                </c:pt>
                <c:pt idx="20403">
                  <c:v>2414.55078</c:v>
                </c:pt>
                <c:pt idx="20404">
                  <c:v>2414.55078</c:v>
                </c:pt>
                <c:pt idx="20405">
                  <c:v>2412.1093799999999</c:v>
                </c:pt>
                <c:pt idx="20406">
                  <c:v>2414.55078</c:v>
                </c:pt>
                <c:pt idx="20407">
                  <c:v>2414.55078</c:v>
                </c:pt>
                <c:pt idx="20408">
                  <c:v>2414.55078</c:v>
                </c:pt>
                <c:pt idx="20409">
                  <c:v>2414.55078</c:v>
                </c:pt>
                <c:pt idx="20410">
                  <c:v>2414.55078</c:v>
                </c:pt>
                <c:pt idx="20411">
                  <c:v>2412.1093799999999</c:v>
                </c:pt>
                <c:pt idx="20412">
                  <c:v>2414.55078</c:v>
                </c:pt>
                <c:pt idx="20413">
                  <c:v>2414.55078</c:v>
                </c:pt>
                <c:pt idx="20414">
                  <c:v>2412.1093799999999</c:v>
                </c:pt>
                <c:pt idx="20415">
                  <c:v>2414.55078</c:v>
                </c:pt>
                <c:pt idx="20416">
                  <c:v>2414.55078</c:v>
                </c:pt>
                <c:pt idx="20417">
                  <c:v>2414.55078</c:v>
                </c:pt>
                <c:pt idx="20418">
                  <c:v>2412.1093799999999</c:v>
                </c:pt>
                <c:pt idx="20419">
                  <c:v>2414.55078</c:v>
                </c:pt>
                <c:pt idx="20420">
                  <c:v>2412.1093799999999</c:v>
                </c:pt>
                <c:pt idx="20421">
                  <c:v>2414.55078</c:v>
                </c:pt>
                <c:pt idx="20422">
                  <c:v>2414.55078</c:v>
                </c:pt>
                <c:pt idx="20423">
                  <c:v>2414.55078</c:v>
                </c:pt>
                <c:pt idx="20424">
                  <c:v>2412.1093799999999</c:v>
                </c:pt>
                <c:pt idx="20425">
                  <c:v>2414.55078</c:v>
                </c:pt>
                <c:pt idx="20426">
                  <c:v>2414.55078</c:v>
                </c:pt>
                <c:pt idx="20427">
                  <c:v>2414.55078</c:v>
                </c:pt>
                <c:pt idx="20428">
                  <c:v>2414.55078</c:v>
                </c:pt>
                <c:pt idx="20429">
                  <c:v>2414.55078</c:v>
                </c:pt>
                <c:pt idx="20430">
                  <c:v>2412.1093799999999</c:v>
                </c:pt>
                <c:pt idx="20431">
                  <c:v>2412.1093799999999</c:v>
                </c:pt>
                <c:pt idx="20432">
                  <c:v>2414.55078</c:v>
                </c:pt>
                <c:pt idx="20433">
                  <c:v>2414.55078</c:v>
                </c:pt>
                <c:pt idx="20434">
                  <c:v>2414.55078</c:v>
                </c:pt>
                <c:pt idx="20435">
                  <c:v>2414.55078</c:v>
                </c:pt>
                <c:pt idx="20436">
                  <c:v>2414.55078</c:v>
                </c:pt>
                <c:pt idx="20437">
                  <c:v>2412.1093799999999</c:v>
                </c:pt>
                <c:pt idx="20438">
                  <c:v>2412.1093799999999</c:v>
                </c:pt>
                <c:pt idx="20439">
                  <c:v>2414.55078</c:v>
                </c:pt>
                <c:pt idx="20440">
                  <c:v>2414.55078</c:v>
                </c:pt>
                <c:pt idx="20441">
                  <c:v>2414.55078</c:v>
                </c:pt>
                <c:pt idx="20442">
                  <c:v>2412.1093799999999</c:v>
                </c:pt>
                <c:pt idx="20443">
                  <c:v>2414.55078</c:v>
                </c:pt>
                <c:pt idx="20444">
                  <c:v>2412.1093799999999</c:v>
                </c:pt>
                <c:pt idx="20445">
                  <c:v>2414.55078</c:v>
                </c:pt>
                <c:pt idx="20446">
                  <c:v>2412.1093799999999</c:v>
                </c:pt>
                <c:pt idx="20447">
                  <c:v>2414.55078</c:v>
                </c:pt>
                <c:pt idx="20448">
                  <c:v>2414.55078</c:v>
                </c:pt>
                <c:pt idx="20449">
                  <c:v>2414.55078</c:v>
                </c:pt>
                <c:pt idx="20450">
                  <c:v>2412.1093799999999</c:v>
                </c:pt>
                <c:pt idx="20451">
                  <c:v>2412.1093799999999</c:v>
                </c:pt>
                <c:pt idx="20452">
                  <c:v>2414.55078</c:v>
                </c:pt>
                <c:pt idx="20453">
                  <c:v>2414.55078</c:v>
                </c:pt>
                <c:pt idx="20454">
                  <c:v>2414.55078</c:v>
                </c:pt>
                <c:pt idx="20455">
                  <c:v>2412.1093799999999</c:v>
                </c:pt>
                <c:pt idx="20456">
                  <c:v>2414.55078</c:v>
                </c:pt>
                <c:pt idx="20457">
                  <c:v>2412.1093799999999</c:v>
                </c:pt>
                <c:pt idx="20458">
                  <c:v>2414.55078</c:v>
                </c:pt>
                <c:pt idx="20459">
                  <c:v>2412.1093799999999</c:v>
                </c:pt>
                <c:pt idx="20460">
                  <c:v>2414.55078</c:v>
                </c:pt>
                <c:pt idx="20461">
                  <c:v>2412.1093799999999</c:v>
                </c:pt>
                <c:pt idx="20462">
                  <c:v>2414.55078</c:v>
                </c:pt>
                <c:pt idx="20463">
                  <c:v>2414.55078</c:v>
                </c:pt>
                <c:pt idx="20464">
                  <c:v>2414.55078</c:v>
                </c:pt>
                <c:pt idx="20465">
                  <c:v>2414.55078</c:v>
                </c:pt>
                <c:pt idx="20466">
                  <c:v>2412.1093799999999</c:v>
                </c:pt>
                <c:pt idx="20467">
                  <c:v>2412.1093799999999</c:v>
                </c:pt>
                <c:pt idx="20468">
                  <c:v>2412.1093799999999</c:v>
                </c:pt>
                <c:pt idx="20469">
                  <c:v>2414.55078</c:v>
                </c:pt>
                <c:pt idx="20470">
                  <c:v>2412.1093799999999</c:v>
                </c:pt>
                <c:pt idx="20471">
                  <c:v>2412.1093799999999</c:v>
                </c:pt>
                <c:pt idx="20472">
                  <c:v>2414.55078</c:v>
                </c:pt>
                <c:pt idx="20473">
                  <c:v>2414.55078</c:v>
                </c:pt>
                <c:pt idx="20474">
                  <c:v>2414.55078</c:v>
                </c:pt>
                <c:pt idx="20475">
                  <c:v>2414.55078</c:v>
                </c:pt>
                <c:pt idx="20476">
                  <c:v>2414.55078</c:v>
                </c:pt>
                <c:pt idx="20477">
                  <c:v>2414.55078</c:v>
                </c:pt>
                <c:pt idx="20478">
                  <c:v>2412.1093799999999</c:v>
                </c:pt>
                <c:pt idx="20479">
                  <c:v>2414.55078</c:v>
                </c:pt>
                <c:pt idx="20480">
                  <c:v>2414.55078</c:v>
                </c:pt>
                <c:pt idx="20481">
                  <c:v>2414.55078</c:v>
                </c:pt>
                <c:pt idx="20482">
                  <c:v>2414.55078</c:v>
                </c:pt>
                <c:pt idx="20483">
                  <c:v>2414.55078</c:v>
                </c:pt>
                <c:pt idx="20484">
                  <c:v>2414.55078</c:v>
                </c:pt>
                <c:pt idx="20485">
                  <c:v>2414.55078</c:v>
                </c:pt>
                <c:pt idx="20486">
                  <c:v>2414.55078</c:v>
                </c:pt>
                <c:pt idx="20487">
                  <c:v>2414.55078</c:v>
                </c:pt>
                <c:pt idx="20488">
                  <c:v>2414.55078</c:v>
                </c:pt>
                <c:pt idx="20489">
                  <c:v>2412.1093799999999</c:v>
                </c:pt>
                <c:pt idx="20490">
                  <c:v>2414.55078</c:v>
                </c:pt>
                <c:pt idx="20491">
                  <c:v>2414.55078</c:v>
                </c:pt>
                <c:pt idx="20492">
                  <c:v>2414.55078</c:v>
                </c:pt>
                <c:pt idx="20493">
                  <c:v>2414.55078</c:v>
                </c:pt>
                <c:pt idx="20494">
                  <c:v>2412.1093799999999</c:v>
                </c:pt>
                <c:pt idx="20495">
                  <c:v>2414.55078</c:v>
                </c:pt>
                <c:pt idx="20496">
                  <c:v>2414.55078</c:v>
                </c:pt>
                <c:pt idx="20497">
                  <c:v>2414.55078</c:v>
                </c:pt>
                <c:pt idx="20498">
                  <c:v>2412.1093799999999</c:v>
                </c:pt>
                <c:pt idx="20499">
                  <c:v>2414.55078</c:v>
                </c:pt>
                <c:pt idx="20500">
                  <c:v>2414.55078</c:v>
                </c:pt>
                <c:pt idx="20501">
                  <c:v>2414.55078</c:v>
                </c:pt>
                <c:pt idx="20502">
                  <c:v>2414.55078</c:v>
                </c:pt>
                <c:pt idx="20503">
                  <c:v>2414.55078</c:v>
                </c:pt>
                <c:pt idx="20504">
                  <c:v>2414.55078</c:v>
                </c:pt>
                <c:pt idx="20505">
                  <c:v>2412.1093799999999</c:v>
                </c:pt>
                <c:pt idx="20506">
                  <c:v>2412.1093799999999</c:v>
                </c:pt>
                <c:pt idx="20507">
                  <c:v>2414.55078</c:v>
                </c:pt>
                <c:pt idx="20508">
                  <c:v>2414.55078</c:v>
                </c:pt>
                <c:pt idx="20509">
                  <c:v>2414.55078</c:v>
                </c:pt>
                <c:pt idx="20510">
                  <c:v>2412.1093799999999</c:v>
                </c:pt>
                <c:pt idx="20511">
                  <c:v>2414.55078</c:v>
                </c:pt>
                <c:pt idx="20512">
                  <c:v>2414.55078</c:v>
                </c:pt>
                <c:pt idx="20513">
                  <c:v>2414.55078</c:v>
                </c:pt>
                <c:pt idx="20514">
                  <c:v>2414.55078</c:v>
                </c:pt>
                <c:pt idx="20515">
                  <c:v>2414.55078</c:v>
                </c:pt>
                <c:pt idx="20516">
                  <c:v>2412.1093799999999</c:v>
                </c:pt>
                <c:pt idx="20517">
                  <c:v>2414.55078</c:v>
                </c:pt>
                <c:pt idx="20518">
                  <c:v>2414.55078</c:v>
                </c:pt>
                <c:pt idx="20519">
                  <c:v>2414.55078</c:v>
                </c:pt>
                <c:pt idx="20520">
                  <c:v>2412.1093799999999</c:v>
                </c:pt>
                <c:pt idx="20521">
                  <c:v>2414.55078</c:v>
                </c:pt>
                <c:pt idx="20522">
                  <c:v>2412.1093799999999</c:v>
                </c:pt>
                <c:pt idx="20523">
                  <c:v>2414.55078</c:v>
                </c:pt>
                <c:pt idx="20524">
                  <c:v>2414.55078</c:v>
                </c:pt>
                <c:pt idx="20525">
                  <c:v>2414.55078</c:v>
                </c:pt>
                <c:pt idx="20526">
                  <c:v>2412.1093799999999</c:v>
                </c:pt>
                <c:pt idx="20527">
                  <c:v>2412.1093799999999</c:v>
                </c:pt>
                <c:pt idx="20528">
                  <c:v>2414.55078</c:v>
                </c:pt>
                <c:pt idx="20529">
                  <c:v>2414.55078</c:v>
                </c:pt>
                <c:pt idx="20530">
                  <c:v>2414.55078</c:v>
                </c:pt>
                <c:pt idx="20531">
                  <c:v>2414.55078</c:v>
                </c:pt>
                <c:pt idx="20532">
                  <c:v>2414.55078</c:v>
                </c:pt>
                <c:pt idx="20533">
                  <c:v>2414.55078</c:v>
                </c:pt>
                <c:pt idx="20534">
                  <c:v>2414.55078</c:v>
                </c:pt>
                <c:pt idx="20535">
                  <c:v>2412.1093799999999</c:v>
                </c:pt>
                <c:pt idx="20536">
                  <c:v>2412.1093799999999</c:v>
                </c:pt>
                <c:pt idx="20537">
                  <c:v>2412.1093799999999</c:v>
                </c:pt>
                <c:pt idx="20538">
                  <c:v>2412.1093799999999</c:v>
                </c:pt>
                <c:pt idx="20539">
                  <c:v>2414.55078</c:v>
                </c:pt>
                <c:pt idx="20540">
                  <c:v>2414.55078</c:v>
                </c:pt>
                <c:pt idx="20541">
                  <c:v>2412.1093799999999</c:v>
                </c:pt>
                <c:pt idx="20542">
                  <c:v>2414.55078</c:v>
                </c:pt>
                <c:pt idx="20543">
                  <c:v>2412.1093799999999</c:v>
                </c:pt>
                <c:pt idx="20544">
                  <c:v>2412.1093799999999</c:v>
                </c:pt>
                <c:pt idx="20545">
                  <c:v>2414.55078</c:v>
                </c:pt>
                <c:pt idx="20546">
                  <c:v>2414.55078</c:v>
                </c:pt>
                <c:pt idx="20547">
                  <c:v>2414.55078</c:v>
                </c:pt>
                <c:pt idx="20548">
                  <c:v>2414.55078</c:v>
                </c:pt>
                <c:pt idx="20549">
                  <c:v>2412.1093799999999</c:v>
                </c:pt>
                <c:pt idx="20550">
                  <c:v>2414.55078</c:v>
                </c:pt>
                <c:pt idx="20551">
                  <c:v>2414.55078</c:v>
                </c:pt>
                <c:pt idx="20552">
                  <c:v>2414.55078</c:v>
                </c:pt>
                <c:pt idx="20553">
                  <c:v>2414.55078</c:v>
                </c:pt>
                <c:pt idx="20554">
                  <c:v>2414.55078</c:v>
                </c:pt>
                <c:pt idx="20555">
                  <c:v>2414.55078</c:v>
                </c:pt>
                <c:pt idx="20556">
                  <c:v>2412.1093799999999</c:v>
                </c:pt>
                <c:pt idx="20557">
                  <c:v>2414.55078</c:v>
                </c:pt>
                <c:pt idx="20558">
                  <c:v>2414.55078</c:v>
                </c:pt>
                <c:pt idx="20559">
                  <c:v>2414.55078</c:v>
                </c:pt>
                <c:pt idx="20560">
                  <c:v>2414.55078</c:v>
                </c:pt>
                <c:pt idx="20561">
                  <c:v>2414.55078</c:v>
                </c:pt>
                <c:pt idx="20562">
                  <c:v>2414.55078</c:v>
                </c:pt>
                <c:pt idx="20563">
                  <c:v>2414.55078</c:v>
                </c:pt>
                <c:pt idx="20564">
                  <c:v>2412.1093799999999</c:v>
                </c:pt>
                <c:pt idx="20565">
                  <c:v>2412.1093799999999</c:v>
                </c:pt>
                <c:pt idx="20566">
                  <c:v>2414.55078</c:v>
                </c:pt>
                <c:pt idx="20567">
                  <c:v>2414.55078</c:v>
                </c:pt>
                <c:pt idx="20568">
                  <c:v>2412.1093799999999</c:v>
                </c:pt>
                <c:pt idx="20569">
                  <c:v>2412.1093799999999</c:v>
                </c:pt>
                <c:pt idx="20570">
                  <c:v>2414.55078</c:v>
                </c:pt>
                <c:pt idx="20571">
                  <c:v>2414.55078</c:v>
                </c:pt>
                <c:pt idx="20572">
                  <c:v>2414.55078</c:v>
                </c:pt>
                <c:pt idx="20573">
                  <c:v>2412.1093799999999</c:v>
                </c:pt>
                <c:pt idx="20574">
                  <c:v>2414.55078</c:v>
                </c:pt>
                <c:pt idx="20575">
                  <c:v>2414.55078</c:v>
                </c:pt>
                <c:pt idx="20576">
                  <c:v>2414.55078</c:v>
                </c:pt>
                <c:pt idx="20577">
                  <c:v>2412.1093799999999</c:v>
                </c:pt>
                <c:pt idx="20578">
                  <c:v>2414.55078</c:v>
                </c:pt>
                <c:pt idx="20579">
                  <c:v>2414.55078</c:v>
                </c:pt>
                <c:pt idx="20580">
                  <c:v>2412.1093799999999</c:v>
                </c:pt>
                <c:pt idx="20581">
                  <c:v>2414.55078</c:v>
                </c:pt>
                <c:pt idx="20582">
                  <c:v>2414.55078</c:v>
                </c:pt>
                <c:pt idx="20583">
                  <c:v>2414.55078</c:v>
                </c:pt>
                <c:pt idx="20584">
                  <c:v>2412.1093799999999</c:v>
                </c:pt>
                <c:pt idx="20585">
                  <c:v>2414.55078</c:v>
                </c:pt>
                <c:pt idx="20586">
                  <c:v>2414.55078</c:v>
                </c:pt>
                <c:pt idx="20587">
                  <c:v>2414.55078</c:v>
                </c:pt>
                <c:pt idx="20588">
                  <c:v>2414.55078</c:v>
                </c:pt>
                <c:pt idx="20589">
                  <c:v>2412.1093799999999</c:v>
                </c:pt>
                <c:pt idx="20590">
                  <c:v>2414.55078</c:v>
                </c:pt>
                <c:pt idx="20591">
                  <c:v>2414.55078</c:v>
                </c:pt>
                <c:pt idx="20592">
                  <c:v>2414.55078</c:v>
                </c:pt>
                <c:pt idx="20593">
                  <c:v>2414.55078</c:v>
                </c:pt>
                <c:pt idx="20594">
                  <c:v>2414.55078</c:v>
                </c:pt>
                <c:pt idx="20595">
                  <c:v>2412.1093799999999</c:v>
                </c:pt>
                <c:pt idx="20596">
                  <c:v>2414.55078</c:v>
                </c:pt>
                <c:pt idx="20597">
                  <c:v>2414.55078</c:v>
                </c:pt>
                <c:pt idx="20598">
                  <c:v>2412.1093799999999</c:v>
                </c:pt>
                <c:pt idx="20599">
                  <c:v>2414.55078</c:v>
                </c:pt>
                <c:pt idx="20600">
                  <c:v>2412.1093799999999</c:v>
                </c:pt>
                <c:pt idx="20601">
                  <c:v>2412.1093799999999</c:v>
                </c:pt>
                <c:pt idx="20602">
                  <c:v>2414.55078</c:v>
                </c:pt>
                <c:pt idx="20603">
                  <c:v>2414.55078</c:v>
                </c:pt>
                <c:pt idx="20604">
                  <c:v>2414.55078</c:v>
                </c:pt>
                <c:pt idx="20605">
                  <c:v>2414.55078</c:v>
                </c:pt>
                <c:pt idx="20606">
                  <c:v>2414.55078</c:v>
                </c:pt>
                <c:pt idx="20607">
                  <c:v>2412.1093799999999</c:v>
                </c:pt>
                <c:pt idx="20608">
                  <c:v>2412.1093799999999</c:v>
                </c:pt>
                <c:pt idx="20609">
                  <c:v>2414.55078</c:v>
                </c:pt>
                <c:pt idx="20610">
                  <c:v>2414.55078</c:v>
                </c:pt>
                <c:pt idx="20611">
                  <c:v>2412.1093799999999</c:v>
                </c:pt>
                <c:pt idx="20612">
                  <c:v>2414.55078</c:v>
                </c:pt>
                <c:pt idx="20613">
                  <c:v>2414.55078</c:v>
                </c:pt>
                <c:pt idx="20614">
                  <c:v>2414.55078</c:v>
                </c:pt>
                <c:pt idx="20615">
                  <c:v>2414.55078</c:v>
                </c:pt>
                <c:pt idx="20616">
                  <c:v>2414.55078</c:v>
                </c:pt>
                <c:pt idx="20617">
                  <c:v>2414.55078</c:v>
                </c:pt>
                <c:pt idx="20618">
                  <c:v>2412.1093799999999</c:v>
                </c:pt>
                <c:pt idx="20619">
                  <c:v>2412.1093799999999</c:v>
                </c:pt>
                <c:pt idx="20620">
                  <c:v>2414.55078</c:v>
                </c:pt>
                <c:pt idx="20621">
                  <c:v>2414.55078</c:v>
                </c:pt>
                <c:pt idx="20622">
                  <c:v>2412.1093799999999</c:v>
                </c:pt>
                <c:pt idx="20623">
                  <c:v>2414.55078</c:v>
                </c:pt>
                <c:pt idx="20624">
                  <c:v>2412.1093799999999</c:v>
                </c:pt>
                <c:pt idx="20625">
                  <c:v>2414.55078</c:v>
                </c:pt>
                <c:pt idx="20626">
                  <c:v>2414.55078</c:v>
                </c:pt>
                <c:pt idx="20627">
                  <c:v>2412.1093799999999</c:v>
                </c:pt>
                <c:pt idx="20628">
                  <c:v>2412.1093799999999</c:v>
                </c:pt>
                <c:pt idx="20629">
                  <c:v>2414.55078</c:v>
                </c:pt>
                <c:pt idx="20630">
                  <c:v>2412.1093799999999</c:v>
                </c:pt>
                <c:pt idx="20631">
                  <c:v>2414.55078</c:v>
                </c:pt>
                <c:pt idx="20632">
                  <c:v>2414.55078</c:v>
                </c:pt>
                <c:pt idx="20633">
                  <c:v>2414.55078</c:v>
                </c:pt>
                <c:pt idx="20634">
                  <c:v>2412.1093799999999</c:v>
                </c:pt>
                <c:pt idx="20635">
                  <c:v>2414.55078</c:v>
                </c:pt>
                <c:pt idx="20636">
                  <c:v>2414.55078</c:v>
                </c:pt>
                <c:pt idx="20637">
                  <c:v>2414.55078</c:v>
                </c:pt>
                <c:pt idx="20638">
                  <c:v>2414.55078</c:v>
                </c:pt>
                <c:pt idx="20639">
                  <c:v>2414.55078</c:v>
                </c:pt>
                <c:pt idx="20640">
                  <c:v>2414.55078</c:v>
                </c:pt>
                <c:pt idx="20641">
                  <c:v>2414.55078</c:v>
                </c:pt>
                <c:pt idx="20642">
                  <c:v>2412.1093799999999</c:v>
                </c:pt>
                <c:pt idx="20643">
                  <c:v>2412.1093799999999</c:v>
                </c:pt>
                <c:pt idx="20644">
                  <c:v>2414.55078</c:v>
                </c:pt>
                <c:pt idx="20645">
                  <c:v>2414.55078</c:v>
                </c:pt>
                <c:pt idx="20646">
                  <c:v>2414.55078</c:v>
                </c:pt>
                <c:pt idx="20647">
                  <c:v>2414.55078</c:v>
                </c:pt>
                <c:pt idx="20648">
                  <c:v>2412.1093799999999</c:v>
                </c:pt>
                <c:pt idx="20649">
                  <c:v>2414.55078</c:v>
                </c:pt>
                <c:pt idx="20650">
                  <c:v>2414.55078</c:v>
                </c:pt>
                <c:pt idx="20651">
                  <c:v>2414.55078</c:v>
                </c:pt>
                <c:pt idx="20652">
                  <c:v>2412.1093799999999</c:v>
                </c:pt>
                <c:pt idx="20653">
                  <c:v>2414.55078</c:v>
                </c:pt>
                <c:pt idx="20654">
                  <c:v>2414.55078</c:v>
                </c:pt>
                <c:pt idx="20655">
                  <c:v>2414.55078</c:v>
                </c:pt>
                <c:pt idx="20656">
                  <c:v>2414.55078</c:v>
                </c:pt>
                <c:pt idx="20657">
                  <c:v>2414.55078</c:v>
                </c:pt>
                <c:pt idx="20658">
                  <c:v>2414.55078</c:v>
                </c:pt>
                <c:pt idx="20659">
                  <c:v>2414.55078</c:v>
                </c:pt>
                <c:pt idx="20660">
                  <c:v>2414.55078</c:v>
                </c:pt>
                <c:pt idx="20661">
                  <c:v>2412.1093799999999</c:v>
                </c:pt>
                <c:pt idx="20662">
                  <c:v>2414.55078</c:v>
                </c:pt>
                <c:pt idx="20663">
                  <c:v>2414.55078</c:v>
                </c:pt>
                <c:pt idx="20664">
                  <c:v>2412.1093799999999</c:v>
                </c:pt>
                <c:pt idx="20665">
                  <c:v>2414.55078</c:v>
                </c:pt>
                <c:pt idx="20666">
                  <c:v>2414.55078</c:v>
                </c:pt>
                <c:pt idx="20667">
                  <c:v>2414.55078</c:v>
                </c:pt>
                <c:pt idx="20668">
                  <c:v>2414.55078</c:v>
                </c:pt>
                <c:pt idx="20669">
                  <c:v>2414.55078</c:v>
                </c:pt>
                <c:pt idx="20670">
                  <c:v>2414.55078</c:v>
                </c:pt>
                <c:pt idx="20671">
                  <c:v>2412.1093799999999</c:v>
                </c:pt>
                <c:pt idx="20672">
                  <c:v>2414.55078</c:v>
                </c:pt>
                <c:pt idx="20673">
                  <c:v>2414.55078</c:v>
                </c:pt>
                <c:pt idx="20674">
                  <c:v>2414.55078</c:v>
                </c:pt>
                <c:pt idx="20675">
                  <c:v>2414.55078</c:v>
                </c:pt>
                <c:pt idx="20676">
                  <c:v>2412.1093799999999</c:v>
                </c:pt>
                <c:pt idx="20677">
                  <c:v>2414.55078</c:v>
                </c:pt>
                <c:pt idx="20678">
                  <c:v>2412.1093799999999</c:v>
                </c:pt>
                <c:pt idx="20679">
                  <c:v>2414.55078</c:v>
                </c:pt>
                <c:pt idx="20680">
                  <c:v>2414.55078</c:v>
                </c:pt>
                <c:pt idx="20681">
                  <c:v>2414.55078</c:v>
                </c:pt>
                <c:pt idx="20682">
                  <c:v>2412.1093799999999</c:v>
                </c:pt>
                <c:pt idx="20683">
                  <c:v>2412.1093799999999</c:v>
                </c:pt>
                <c:pt idx="20684">
                  <c:v>2412.1093799999999</c:v>
                </c:pt>
                <c:pt idx="20685">
                  <c:v>2414.55078</c:v>
                </c:pt>
                <c:pt idx="20686">
                  <c:v>2414.55078</c:v>
                </c:pt>
                <c:pt idx="20687">
                  <c:v>2412.1093799999999</c:v>
                </c:pt>
                <c:pt idx="20688">
                  <c:v>2412.1093799999999</c:v>
                </c:pt>
                <c:pt idx="20689">
                  <c:v>2414.55078</c:v>
                </c:pt>
                <c:pt idx="20690">
                  <c:v>2414.55078</c:v>
                </c:pt>
                <c:pt idx="20691">
                  <c:v>2414.55078</c:v>
                </c:pt>
                <c:pt idx="20692">
                  <c:v>2414.55078</c:v>
                </c:pt>
                <c:pt idx="20693">
                  <c:v>2412.1093799999999</c:v>
                </c:pt>
                <c:pt idx="20694">
                  <c:v>2412.1093799999999</c:v>
                </c:pt>
                <c:pt idx="20695">
                  <c:v>2414.55078</c:v>
                </c:pt>
                <c:pt idx="20696">
                  <c:v>2412.1093799999999</c:v>
                </c:pt>
                <c:pt idx="20697">
                  <c:v>2414.55078</c:v>
                </c:pt>
                <c:pt idx="20698">
                  <c:v>2414.55078</c:v>
                </c:pt>
                <c:pt idx="20699">
                  <c:v>2414.55078</c:v>
                </c:pt>
                <c:pt idx="20700">
                  <c:v>2412.1093799999999</c:v>
                </c:pt>
                <c:pt idx="20701">
                  <c:v>2412.1093799999999</c:v>
                </c:pt>
                <c:pt idx="20702">
                  <c:v>2414.55078</c:v>
                </c:pt>
                <c:pt idx="20703">
                  <c:v>2414.55078</c:v>
                </c:pt>
                <c:pt idx="20704">
                  <c:v>2414.55078</c:v>
                </c:pt>
                <c:pt idx="20705">
                  <c:v>2414.55078</c:v>
                </c:pt>
                <c:pt idx="20706">
                  <c:v>2412.1093799999999</c:v>
                </c:pt>
                <c:pt idx="20707">
                  <c:v>2414.55078</c:v>
                </c:pt>
                <c:pt idx="20708">
                  <c:v>2414.55078</c:v>
                </c:pt>
                <c:pt idx="20709">
                  <c:v>2412.1093799999999</c:v>
                </c:pt>
                <c:pt idx="20710">
                  <c:v>2412.1093799999999</c:v>
                </c:pt>
                <c:pt idx="20711">
                  <c:v>2412.1093799999999</c:v>
                </c:pt>
                <c:pt idx="20712">
                  <c:v>2414.55078</c:v>
                </c:pt>
                <c:pt idx="20713">
                  <c:v>2414.55078</c:v>
                </c:pt>
                <c:pt idx="20714">
                  <c:v>2412.1093799999999</c:v>
                </c:pt>
                <c:pt idx="20715">
                  <c:v>2414.55078</c:v>
                </c:pt>
                <c:pt idx="20716">
                  <c:v>2414.55078</c:v>
                </c:pt>
                <c:pt idx="20717">
                  <c:v>2414.55078</c:v>
                </c:pt>
                <c:pt idx="20718">
                  <c:v>2412.1093799999999</c:v>
                </c:pt>
                <c:pt idx="20719">
                  <c:v>2414.55078</c:v>
                </c:pt>
                <c:pt idx="20720">
                  <c:v>2414.55078</c:v>
                </c:pt>
                <c:pt idx="20721">
                  <c:v>2414.55078</c:v>
                </c:pt>
                <c:pt idx="20722">
                  <c:v>2414.55078</c:v>
                </c:pt>
                <c:pt idx="20723">
                  <c:v>2414.55078</c:v>
                </c:pt>
                <c:pt idx="20724">
                  <c:v>2414.55078</c:v>
                </c:pt>
                <c:pt idx="20725">
                  <c:v>2412.1093799999999</c:v>
                </c:pt>
                <c:pt idx="20726">
                  <c:v>2414.55078</c:v>
                </c:pt>
                <c:pt idx="20727">
                  <c:v>2414.55078</c:v>
                </c:pt>
                <c:pt idx="20728">
                  <c:v>2414.55078</c:v>
                </c:pt>
                <c:pt idx="20729">
                  <c:v>2414.55078</c:v>
                </c:pt>
                <c:pt idx="20730">
                  <c:v>2412.1093799999999</c:v>
                </c:pt>
                <c:pt idx="20731">
                  <c:v>2414.55078</c:v>
                </c:pt>
                <c:pt idx="20732">
                  <c:v>2414.55078</c:v>
                </c:pt>
                <c:pt idx="20733">
                  <c:v>2414.55078</c:v>
                </c:pt>
                <c:pt idx="20734">
                  <c:v>2412.1093799999999</c:v>
                </c:pt>
                <c:pt idx="20735">
                  <c:v>2414.55078</c:v>
                </c:pt>
                <c:pt idx="20736">
                  <c:v>2414.55078</c:v>
                </c:pt>
                <c:pt idx="20737">
                  <c:v>2412.1093799999999</c:v>
                </c:pt>
                <c:pt idx="20738">
                  <c:v>2412.1093799999999</c:v>
                </c:pt>
                <c:pt idx="20739">
                  <c:v>2414.55078</c:v>
                </c:pt>
                <c:pt idx="20740">
                  <c:v>2412.1093799999999</c:v>
                </c:pt>
                <c:pt idx="20741">
                  <c:v>2414.55078</c:v>
                </c:pt>
                <c:pt idx="20742">
                  <c:v>2414.55078</c:v>
                </c:pt>
                <c:pt idx="20743">
                  <c:v>2414.55078</c:v>
                </c:pt>
                <c:pt idx="20744">
                  <c:v>2414.55078</c:v>
                </c:pt>
                <c:pt idx="20745">
                  <c:v>2412.1093799999999</c:v>
                </c:pt>
                <c:pt idx="20746">
                  <c:v>2412.1093799999999</c:v>
                </c:pt>
                <c:pt idx="20747">
                  <c:v>2414.55078</c:v>
                </c:pt>
                <c:pt idx="20748">
                  <c:v>2414.55078</c:v>
                </c:pt>
                <c:pt idx="20749">
                  <c:v>2414.55078</c:v>
                </c:pt>
                <c:pt idx="20750">
                  <c:v>2414.55078</c:v>
                </c:pt>
                <c:pt idx="20751">
                  <c:v>2412.1093799999999</c:v>
                </c:pt>
                <c:pt idx="20752">
                  <c:v>2414.55078</c:v>
                </c:pt>
                <c:pt idx="20753">
                  <c:v>2414.55078</c:v>
                </c:pt>
                <c:pt idx="20754">
                  <c:v>2412.1093799999999</c:v>
                </c:pt>
                <c:pt idx="20755">
                  <c:v>2414.55078</c:v>
                </c:pt>
                <c:pt idx="20756">
                  <c:v>2414.55078</c:v>
                </c:pt>
                <c:pt idx="20757">
                  <c:v>2412.1093799999999</c:v>
                </c:pt>
                <c:pt idx="20758">
                  <c:v>2412.1093799999999</c:v>
                </c:pt>
                <c:pt idx="20759">
                  <c:v>2412.1093799999999</c:v>
                </c:pt>
                <c:pt idx="20760">
                  <c:v>2414.55078</c:v>
                </c:pt>
                <c:pt idx="20761">
                  <c:v>2414.55078</c:v>
                </c:pt>
                <c:pt idx="20762">
                  <c:v>2414.55078</c:v>
                </c:pt>
                <c:pt idx="20763">
                  <c:v>2414.55078</c:v>
                </c:pt>
                <c:pt idx="20764">
                  <c:v>2414.55078</c:v>
                </c:pt>
                <c:pt idx="20765">
                  <c:v>2412.1093799999999</c:v>
                </c:pt>
                <c:pt idx="20766">
                  <c:v>2414.55078</c:v>
                </c:pt>
                <c:pt idx="20767">
                  <c:v>2414.55078</c:v>
                </c:pt>
                <c:pt idx="20768">
                  <c:v>2414.55078</c:v>
                </c:pt>
                <c:pt idx="20769">
                  <c:v>2414.55078</c:v>
                </c:pt>
                <c:pt idx="20770">
                  <c:v>2414.55078</c:v>
                </c:pt>
                <c:pt idx="20771">
                  <c:v>2412.1093799999999</c:v>
                </c:pt>
                <c:pt idx="20772">
                  <c:v>2412.1093799999999</c:v>
                </c:pt>
                <c:pt idx="20773">
                  <c:v>2414.55078</c:v>
                </c:pt>
                <c:pt idx="20774">
                  <c:v>2412.1093799999999</c:v>
                </c:pt>
                <c:pt idx="20775">
                  <c:v>2414.55078</c:v>
                </c:pt>
                <c:pt idx="20776">
                  <c:v>2414.55078</c:v>
                </c:pt>
                <c:pt idx="20777">
                  <c:v>2414.55078</c:v>
                </c:pt>
                <c:pt idx="20778">
                  <c:v>2414.55078</c:v>
                </c:pt>
                <c:pt idx="20779">
                  <c:v>2412.1093799999999</c:v>
                </c:pt>
                <c:pt idx="20780">
                  <c:v>2414.55078</c:v>
                </c:pt>
                <c:pt idx="20781">
                  <c:v>2414.55078</c:v>
                </c:pt>
                <c:pt idx="20782">
                  <c:v>2414.55078</c:v>
                </c:pt>
                <c:pt idx="20783">
                  <c:v>2414.55078</c:v>
                </c:pt>
                <c:pt idx="20784">
                  <c:v>2414.55078</c:v>
                </c:pt>
                <c:pt idx="20785">
                  <c:v>2414.55078</c:v>
                </c:pt>
                <c:pt idx="20786">
                  <c:v>2412.1093799999999</c:v>
                </c:pt>
                <c:pt idx="20787">
                  <c:v>2414.55078</c:v>
                </c:pt>
                <c:pt idx="20788">
                  <c:v>2414.55078</c:v>
                </c:pt>
                <c:pt idx="20789">
                  <c:v>2412.1093799999999</c:v>
                </c:pt>
                <c:pt idx="20790">
                  <c:v>2414.55078</c:v>
                </c:pt>
                <c:pt idx="20791">
                  <c:v>2412.1093799999999</c:v>
                </c:pt>
                <c:pt idx="20792">
                  <c:v>2414.55078</c:v>
                </c:pt>
                <c:pt idx="20793">
                  <c:v>2412.1093799999999</c:v>
                </c:pt>
                <c:pt idx="20794">
                  <c:v>2414.55078</c:v>
                </c:pt>
                <c:pt idx="20795">
                  <c:v>2412.1093799999999</c:v>
                </c:pt>
                <c:pt idx="20796">
                  <c:v>2414.55078</c:v>
                </c:pt>
                <c:pt idx="20797">
                  <c:v>2412.1093799999999</c:v>
                </c:pt>
                <c:pt idx="20798">
                  <c:v>2412.1093799999999</c:v>
                </c:pt>
                <c:pt idx="20799">
                  <c:v>2412.1093799999999</c:v>
                </c:pt>
                <c:pt idx="20800">
                  <c:v>2414.55078</c:v>
                </c:pt>
                <c:pt idx="20801">
                  <c:v>2414.55078</c:v>
                </c:pt>
                <c:pt idx="20802">
                  <c:v>2414.55078</c:v>
                </c:pt>
                <c:pt idx="20803">
                  <c:v>2414.55078</c:v>
                </c:pt>
                <c:pt idx="20804">
                  <c:v>2414.55078</c:v>
                </c:pt>
                <c:pt idx="20805">
                  <c:v>2414.55078</c:v>
                </c:pt>
                <c:pt idx="20806">
                  <c:v>2414.55078</c:v>
                </c:pt>
                <c:pt idx="20807">
                  <c:v>2412.1093799999999</c:v>
                </c:pt>
                <c:pt idx="20808">
                  <c:v>2414.55078</c:v>
                </c:pt>
                <c:pt idx="20809">
                  <c:v>2414.55078</c:v>
                </c:pt>
                <c:pt idx="20810">
                  <c:v>2414.55078</c:v>
                </c:pt>
                <c:pt idx="20811">
                  <c:v>2412.1093799999999</c:v>
                </c:pt>
                <c:pt idx="20812">
                  <c:v>2414.55078</c:v>
                </c:pt>
                <c:pt idx="20813">
                  <c:v>2414.55078</c:v>
                </c:pt>
                <c:pt idx="20814">
                  <c:v>2412.1093799999999</c:v>
                </c:pt>
                <c:pt idx="20815">
                  <c:v>2412.1093799999999</c:v>
                </c:pt>
                <c:pt idx="20816">
                  <c:v>2414.55078</c:v>
                </c:pt>
                <c:pt idx="20817">
                  <c:v>2414.55078</c:v>
                </c:pt>
                <c:pt idx="20818">
                  <c:v>2412.1093799999999</c:v>
                </c:pt>
                <c:pt idx="20819">
                  <c:v>2414.55078</c:v>
                </c:pt>
                <c:pt idx="20820">
                  <c:v>2412.1093799999999</c:v>
                </c:pt>
                <c:pt idx="20821">
                  <c:v>2414.55078</c:v>
                </c:pt>
                <c:pt idx="20822">
                  <c:v>2414.55078</c:v>
                </c:pt>
                <c:pt idx="20823">
                  <c:v>2412.1093799999999</c:v>
                </c:pt>
                <c:pt idx="20824">
                  <c:v>2414.55078</c:v>
                </c:pt>
                <c:pt idx="20825">
                  <c:v>2414.55078</c:v>
                </c:pt>
                <c:pt idx="20826">
                  <c:v>2414.55078</c:v>
                </c:pt>
                <c:pt idx="20827">
                  <c:v>2414.55078</c:v>
                </c:pt>
                <c:pt idx="20828">
                  <c:v>2414.55078</c:v>
                </c:pt>
                <c:pt idx="20829">
                  <c:v>2412.1093799999999</c:v>
                </c:pt>
                <c:pt idx="20830">
                  <c:v>2414.55078</c:v>
                </c:pt>
                <c:pt idx="20831">
                  <c:v>2414.55078</c:v>
                </c:pt>
                <c:pt idx="20832">
                  <c:v>2414.55078</c:v>
                </c:pt>
                <c:pt idx="20833">
                  <c:v>2414.55078</c:v>
                </c:pt>
                <c:pt idx="20834">
                  <c:v>2414.55078</c:v>
                </c:pt>
                <c:pt idx="20835">
                  <c:v>2412.1093799999999</c:v>
                </c:pt>
                <c:pt idx="20836">
                  <c:v>2412.1093799999999</c:v>
                </c:pt>
                <c:pt idx="20837">
                  <c:v>2412.1093799999999</c:v>
                </c:pt>
                <c:pt idx="20838">
                  <c:v>2414.55078</c:v>
                </c:pt>
                <c:pt idx="20839">
                  <c:v>2412.1093799999999</c:v>
                </c:pt>
                <c:pt idx="20840">
                  <c:v>2412.1093799999999</c:v>
                </c:pt>
                <c:pt idx="20841">
                  <c:v>2414.55078</c:v>
                </c:pt>
                <c:pt idx="20842">
                  <c:v>2414.55078</c:v>
                </c:pt>
                <c:pt idx="20843">
                  <c:v>2414.55078</c:v>
                </c:pt>
                <c:pt idx="20844">
                  <c:v>2414.55078</c:v>
                </c:pt>
                <c:pt idx="20845">
                  <c:v>2414.55078</c:v>
                </c:pt>
                <c:pt idx="20846">
                  <c:v>2414.55078</c:v>
                </c:pt>
                <c:pt idx="20847">
                  <c:v>2414.55078</c:v>
                </c:pt>
                <c:pt idx="20848">
                  <c:v>2414.55078</c:v>
                </c:pt>
                <c:pt idx="20849">
                  <c:v>2412.1093799999999</c:v>
                </c:pt>
                <c:pt idx="20850">
                  <c:v>2414.55078</c:v>
                </c:pt>
                <c:pt idx="20851">
                  <c:v>2414.55078</c:v>
                </c:pt>
                <c:pt idx="20852">
                  <c:v>2414.55078</c:v>
                </c:pt>
                <c:pt idx="20853">
                  <c:v>2412.1093799999999</c:v>
                </c:pt>
                <c:pt idx="20854">
                  <c:v>2414.55078</c:v>
                </c:pt>
                <c:pt idx="20855">
                  <c:v>2414.55078</c:v>
                </c:pt>
                <c:pt idx="20856">
                  <c:v>2412.1093799999999</c:v>
                </c:pt>
                <c:pt idx="20857">
                  <c:v>2412.1093799999999</c:v>
                </c:pt>
                <c:pt idx="20858">
                  <c:v>2412.1093799999999</c:v>
                </c:pt>
                <c:pt idx="20859">
                  <c:v>2414.55078</c:v>
                </c:pt>
                <c:pt idx="20860">
                  <c:v>2412.1093799999999</c:v>
                </c:pt>
                <c:pt idx="20861">
                  <c:v>2414.55078</c:v>
                </c:pt>
                <c:pt idx="20862">
                  <c:v>2414.55078</c:v>
                </c:pt>
                <c:pt idx="20863">
                  <c:v>2414.55078</c:v>
                </c:pt>
                <c:pt idx="20864">
                  <c:v>2412.1093799999999</c:v>
                </c:pt>
                <c:pt idx="20865">
                  <c:v>2414.55078</c:v>
                </c:pt>
                <c:pt idx="20866">
                  <c:v>2414.55078</c:v>
                </c:pt>
                <c:pt idx="20867">
                  <c:v>2414.55078</c:v>
                </c:pt>
                <c:pt idx="20868">
                  <c:v>2414.55078</c:v>
                </c:pt>
                <c:pt idx="20869">
                  <c:v>2414.55078</c:v>
                </c:pt>
                <c:pt idx="20870">
                  <c:v>2414.55078</c:v>
                </c:pt>
                <c:pt idx="20871">
                  <c:v>2414.55078</c:v>
                </c:pt>
                <c:pt idx="20872">
                  <c:v>2414.55078</c:v>
                </c:pt>
                <c:pt idx="20873">
                  <c:v>2412.1093799999999</c:v>
                </c:pt>
                <c:pt idx="20874">
                  <c:v>2414.55078</c:v>
                </c:pt>
                <c:pt idx="20875">
                  <c:v>2414.55078</c:v>
                </c:pt>
                <c:pt idx="20876">
                  <c:v>2412.1093799999999</c:v>
                </c:pt>
                <c:pt idx="20877">
                  <c:v>2414.55078</c:v>
                </c:pt>
                <c:pt idx="20878">
                  <c:v>2414.55078</c:v>
                </c:pt>
                <c:pt idx="20879">
                  <c:v>2414.55078</c:v>
                </c:pt>
                <c:pt idx="20880">
                  <c:v>2412.1093799999999</c:v>
                </c:pt>
                <c:pt idx="20881">
                  <c:v>2414.55078</c:v>
                </c:pt>
                <c:pt idx="20882">
                  <c:v>2412.1093799999999</c:v>
                </c:pt>
                <c:pt idx="20883">
                  <c:v>2412.1093799999999</c:v>
                </c:pt>
                <c:pt idx="20884">
                  <c:v>2412.1093799999999</c:v>
                </c:pt>
                <c:pt idx="20885">
                  <c:v>2414.55078</c:v>
                </c:pt>
                <c:pt idx="20886">
                  <c:v>2414.55078</c:v>
                </c:pt>
                <c:pt idx="20887">
                  <c:v>2414.55078</c:v>
                </c:pt>
                <c:pt idx="20888">
                  <c:v>2412.1093799999999</c:v>
                </c:pt>
                <c:pt idx="20889">
                  <c:v>2412.1093799999999</c:v>
                </c:pt>
                <c:pt idx="20890">
                  <c:v>2412.1093799999999</c:v>
                </c:pt>
                <c:pt idx="20891">
                  <c:v>2414.55078</c:v>
                </c:pt>
                <c:pt idx="20892">
                  <c:v>2414.55078</c:v>
                </c:pt>
                <c:pt idx="20893">
                  <c:v>2412.1093799999999</c:v>
                </c:pt>
                <c:pt idx="20894">
                  <c:v>2414.55078</c:v>
                </c:pt>
                <c:pt idx="20895">
                  <c:v>2414.55078</c:v>
                </c:pt>
                <c:pt idx="20896">
                  <c:v>2414.55078</c:v>
                </c:pt>
                <c:pt idx="20897">
                  <c:v>2414.55078</c:v>
                </c:pt>
                <c:pt idx="20898">
                  <c:v>2412.1093799999999</c:v>
                </c:pt>
                <c:pt idx="20899">
                  <c:v>2412.1093799999999</c:v>
                </c:pt>
                <c:pt idx="20900">
                  <c:v>2414.55078</c:v>
                </c:pt>
                <c:pt idx="20901">
                  <c:v>2412.1093799999999</c:v>
                </c:pt>
                <c:pt idx="20902">
                  <c:v>2414.55078</c:v>
                </c:pt>
                <c:pt idx="20903">
                  <c:v>2412.1093799999999</c:v>
                </c:pt>
                <c:pt idx="20904">
                  <c:v>2414.55078</c:v>
                </c:pt>
                <c:pt idx="20905">
                  <c:v>2412.1093799999999</c:v>
                </c:pt>
                <c:pt idx="20906">
                  <c:v>2414.55078</c:v>
                </c:pt>
                <c:pt idx="20907">
                  <c:v>2414.55078</c:v>
                </c:pt>
                <c:pt idx="20908">
                  <c:v>2414.55078</c:v>
                </c:pt>
                <c:pt idx="20909">
                  <c:v>2412.1093799999999</c:v>
                </c:pt>
                <c:pt idx="20910">
                  <c:v>2412.1093799999999</c:v>
                </c:pt>
                <c:pt idx="20911">
                  <c:v>2414.55078</c:v>
                </c:pt>
                <c:pt idx="20912">
                  <c:v>2414.55078</c:v>
                </c:pt>
                <c:pt idx="20913">
                  <c:v>2414.55078</c:v>
                </c:pt>
                <c:pt idx="20914">
                  <c:v>2414.55078</c:v>
                </c:pt>
                <c:pt idx="20915">
                  <c:v>2414.55078</c:v>
                </c:pt>
                <c:pt idx="20916">
                  <c:v>2412.1093799999999</c:v>
                </c:pt>
                <c:pt idx="20917">
                  <c:v>2412.1093799999999</c:v>
                </c:pt>
                <c:pt idx="20918">
                  <c:v>2414.55078</c:v>
                </c:pt>
                <c:pt idx="20919">
                  <c:v>2412.1093799999999</c:v>
                </c:pt>
                <c:pt idx="20920">
                  <c:v>2414.55078</c:v>
                </c:pt>
                <c:pt idx="20921">
                  <c:v>2412.1093799999999</c:v>
                </c:pt>
                <c:pt idx="20922">
                  <c:v>2412.1093799999999</c:v>
                </c:pt>
                <c:pt idx="20923">
                  <c:v>2414.55078</c:v>
                </c:pt>
                <c:pt idx="20924">
                  <c:v>2412.1093799999999</c:v>
                </c:pt>
                <c:pt idx="20925">
                  <c:v>2414.55078</c:v>
                </c:pt>
                <c:pt idx="20926">
                  <c:v>2412.1093799999999</c:v>
                </c:pt>
                <c:pt idx="20927">
                  <c:v>2414.55078</c:v>
                </c:pt>
                <c:pt idx="20928">
                  <c:v>2412.1093799999999</c:v>
                </c:pt>
                <c:pt idx="20929">
                  <c:v>2414.55078</c:v>
                </c:pt>
                <c:pt idx="20930">
                  <c:v>2412.1093799999999</c:v>
                </c:pt>
                <c:pt idx="20931">
                  <c:v>2412.1093799999999</c:v>
                </c:pt>
                <c:pt idx="20932">
                  <c:v>2414.55078</c:v>
                </c:pt>
                <c:pt idx="20933">
                  <c:v>2412.1093799999999</c:v>
                </c:pt>
                <c:pt idx="20934">
                  <c:v>2412.1093799999999</c:v>
                </c:pt>
                <c:pt idx="20935">
                  <c:v>2414.55078</c:v>
                </c:pt>
                <c:pt idx="20936">
                  <c:v>2414.55078</c:v>
                </c:pt>
                <c:pt idx="20937">
                  <c:v>2412.1093799999999</c:v>
                </c:pt>
                <c:pt idx="20938">
                  <c:v>2414.55078</c:v>
                </c:pt>
                <c:pt idx="20939">
                  <c:v>2414.55078</c:v>
                </c:pt>
                <c:pt idx="20940">
                  <c:v>2412.1093799999999</c:v>
                </c:pt>
                <c:pt idx="20941">
                  <c:v>2414.55078</c:v>
                </c:pt>
                <c:pt idx="20942">
                  <c:v>2414.55078</c:v>
                </c:pt>
                <c:pt idx="20943">
                  <c:v>2412.1093799999999</c:v>
                </c:pt>
                <c:pt idx="20944">
                  <c:v>2414.55078</c:v>
                </c:pt>
                <c:pt idx="20945">
                  <c:v>2414.55078</c:v>
                </c:pt>
                <c:pt idx="20946">
                  <c:v>2414.55078</c:v>
                </c:pt>
                <c:pt idx="20947">
                  <c:v>2414.55078</c:v>
                </c:pt>
                <c:pt idx="20948">
                  <c:v>2412.1093799999999</c:v>
                </c:pt>
                <c:pt idx="20949">
                  <c:v>2412.1093799999999</c:v>
                </c:pt>
                <c:pt idx="20950">
                  <c:v>2412.1093799999999</c:v>
                </c:pt>
                <c:pt idx="20951">
                  <c:v>2412.1093799999999</c:v>
                </c:pt>
                <c:pt idx="20952">
                  <c:v>2414.55078</c:v>
                </c:pt>
                <c:pt idx="20953">
                  <c:v>2412.1093799999999</c:v>
                </c:pt>
                <c:pt idx="20954">
                  <c:v>2412.1093799999999</c:v>
                </c:pt>
                <c:pt idx="20955">
                  <c:v>2412.1093799999999</c:v>
                </c:pt>
                <c:pt idx="20956">
                  <c:v>2412.1093799999999</c:v>
                </c:pt>
                <c:pt idx="20957">
                  <c:v>2412.1093799999999</c:v>
                </c:pt>
                <c:pt idx="20958">
                  <c:v>2412.1093799999999</c:v>
                </c:pt>
                <c:pt idx="20959">
                  <c:v>2412.1093799999999</c:v>
                </c:pt>
                <c:pt idx="20960">
                  <c:v>2414.55078</c:v>
                </c:pt>
                <c:pt idx="20961">
                  <c:v>2412.1093799999999</c:v>
                </c:pt>
                <c:pt idx="20962">
                  <c:v>2414.55078</c:v>
                </c:pt>
                <c:pt idx="20963">
                  <c:v>2414.55078</c:v>
                </c:pt>
                <c:pt idx="20964">
                  <c:v>2414.55078</c:v>
                </c:pt>
                <c:pt idx="20965">
                  <c:v>2412.1093799999999</c:v>
                </c:pt>
                <c:pt idx="20966">
                  <c:v>2412.1093799999999</c:v>
                </c:pt>
                <c:pt idx="20967">
                  <c:v>2414.55078</c:v>
                </c:pt>
                <c:pt idx="20968">
                  <c:v>2414.55078</c:v>
                </c:pt>
                <c:pt idx="20969">
                  <c:v>2414.55078</c:v>
                </c:pt>
                <c:pt idx="20970">
                  <c:v>2414.55078</c:v>
                </c:pt>
                <c:pt idx="20971">
                  <c:v>2414.55078</c:v>
                </c:pt>
                <c:pt idx="20972">
                  <c:v>2414.55078</c:v>
                </c:pt>
                <c:pt idx="20973">
                  <c:v>2414.55078</c:v>
                </c:pt>
                <c:pt idx="20974">
                  <c:v>2414.55078</c:v>
                </c:pt>
                <c:pt idx="20975">
                  <c:v>2414.55078</c:v>
                </c:pt>
                <c:pt idx="20976">
                  <c:v>2414.55078</c:v>
                </c:pt>
                <c:pt idx="20977">
                  <c:v>2414.55078</c:v>
                </c:pt>
                <c:pt idx="20978">
                  <c:v>2414.55078</c:v>
                </c:pt>
                <c:pt idx="20979">
                  <c:v>2414.55078</c:v>
                </c:pt>
                <c:pt idx="20980">
                  <c:v>2412.1093799999999</c:v>
                </c:pt>
                <c:pt idx="20981">
                  <c:v>2414.55078</c:v>
                </c:pt>
                <c:pt idx="20982">
                  <c:v>2414.55078</c:v>
                </c:pt>
                <c:pt idx="20983">
                  <c:v>2414.55078</c:v>
                </c:pt>
                <c:pt idx="20984">
                  <c:v>2412.1093799999999</c:v>
                </c:pt>
                <c:pt idx="20985">
                  <c:v>2414.55078</c:v>
                </c:pt>
                <c:pt idx="20986">
                  <c:v>2412.1093799999999</c:v>
                </c:pt>
                <c:pt idx="20987">
                  <c:v>2412.1093799999999</c:v>
                </c:pt>
                <c:pt idx="20988">
                  <c:v>2414.55078</c:v>
                </c:pt>
                <c:pt idx="20989">
                  <c:v>2414.55078</c:v>
                </c:pt>
                <c:pt idx="20990">
                  <c:v>2412.1093799999999</c:v>
                </c:pt>
                <c:pt idx="20991">
                  <c:v>2414.55078</c:v>
                </c:pt>
                <c:pt idx="20992">
                  <c:v>2414.55078</c:v>
                </c:pt>
                <c:pt idx="20993">
                  <c:v>2414.55078</c:v>
                </c:pt>
                <c:pt idx="20994">
                  <c:v>2414.55078</c:v>
                </c:pt>
                <c:pt idx="20995">
                  <c:v>2412.1093799999999</c:v>
                </c:pt>
                <c:pt idx="20996">
                  <c:v>2412.1093799999999</c:v>
                </c:pt>
                <c:pt idx="20997">
                  <c:v>2412.1093799999999</c:v>
                </c:pt>
                <c:pt idx="20998">
                  <c:v>2412.1093799999999</c:v>
                </c:pt>
                <c:pt idx="20999">
                  <c:v>2414.55078</c:v>
                </c:pt>
                <c:pt idx="21000">
                  <c:v>2414.55078</c:v>
                </c:pt>
                <c:pt idx="21001">
                  <c:v>2414.55078</c:v>
                </c:pt>
                <c:pt idx="21002">
                  <c:v>2412.1093799999999</c:v>
                </c:pt>
                <c:pt idx="21003">
                  <c:v>2414.55078</c:v>
                </c:pt>
                <c:pt idx="21004">
                  <c:v>2412.1093799999999</c:v>
                </c:pt>
                <c:pt idx="21005">
                  <c:v>2414.55078</c:v>
                </c:pt>
                <c:pt idx="21006">
                  <c:v>2414.55078</c:v>
                </c:pt>
                <c:pt idx="21007">
                  <c:v>2412.1093799999999</c:v>
                </c:pt>
                <c:pt idx="21008">
                  <c:v>2414.55078</c:v>
                </c:pt>
                <c:pt idx="21009">
                  <c:v>2414.55078</c:v>
                </c:pt>
                <c:pt idx="21010">
                  <c:v>2414.55078</c:v>
                </c:pt>
                <c:pt idx="21011">
                  <c:v>2414.55078</c:v>
                </c:pt>
                <c:pt idx="21012">
                  <c:v>2414.55078</c:v>
                </c:pt>
                <c:pt idx="21013">
                  <c:v>2414.55078</c:v>
                </c:pt>
                <c:pt idx="21014">
                  <c:v>2414.55078</c:v>
                </c:pt>
                <c:pt idx="21015">
                  <c:v>2414.55078</c:v>
                </c:pt>
                <c:pt idx="21016">
                  <c:v>2412.1093799999999</c:v>
                </c:pt>
                <c:pt idx="21017">
                  <c:v>2414.55078</c:v>
                </c:pt>
                <c:pt idx="21018">
                  <c:v>2412.1093799999999</c:v>
                </c:pt>
                <c:pt idx="21019">
                  <c:v>2414.55078</c:v>
                </c:pt>
                <c:pt idx="21020">
                  <c:v>2412.1093799999999</c:v>
                </c:pt>
                <c:pt idx="21021">
                  <c:v>2414.55078</c:v>
                </c:pt>
                <c:pt idx="21022">
                  <c:v>2414.55078</c:v>
                </c:pt>
                <c:pt idx="21023">
                  <c:v>2412.1093799999999</c:v>
                </c:pt>
                <c:pt idx="21024">
                  <c:v>2412.1093799999999</c:v>
                </c:pt>
                <c:pt idx="21025">
                  <c:v>2412.1093799999999</c:v>
                </c:pt>
                <c:pt idx="21026">
                  <c:v>2414.55078</c:v>
                </c:pt>
                <c:pt idx="21027">
                  <c:v>2412.1093799999999</c:v>
                </c:pt>
                <c:pt idx="21028">
                  <c:v>2414.55078</c:v>
                </c:pt>
                <c:pt idx="21029">
                  <c:v>2414.55078</c:v>
                </c:pt>
                <c:pt idx="21030">
                  <c:v>2414.55078</c:v>
                </c:pt>
                <c:pt idx="21031">
                  <c:v>2414.55078</c:v>
                </c:pt>
                <c:pt idx="21032">
                  <c:v>2412.1093799999999</c:v>
                </c:pt>
                <c:pt idx="21033">
                  <c:v>2412.1093799999999</c:v>
                </c:pt>
                <c:pt idx="21034">
                  <c:v>2412.1093799999999</c:v>
                </c:pt>
                <c:pt idx="21035">
                  <c:v>2412.1093799999999</c:v>
                </c:pt>
                <c:pt idx="21036">
                  <c:v>2414.55078</c:v>
                </c:pt>
                <c:pt idx="21037">
                  <c:v>2414.55078</c:v>
                </c:pt>
                <c:pt idx="21038">
                  <c:v>2414.55078</c:v>
                </c:pt>
                <c:pt idx="21039">
                  <c:v>2412.1093799999999</c:v>
                </c:pt>
                <c:pt idx="21040">
                  <c:v>2412.1093799999999</c:v>
                </c:pt>
                <c:pt idx="21041">
                  <c:v>2414.55078</c:v>
                </c:pt>
                <c:pt idx="21042">
                  <c:v>2412.1093799999999</c:v>
                </c:pt>
                <c:pt idx="21043">
                  <c:v>2414.55078</c:v>
                </c:pt>
                <c:pt idx="21044">
                  <c:v>2412.1093799999999</c:v>
                </c:pt>
                <c:pt idx="21045">
                  <c:v>2412.1093799999999</c:v>
                </c:pt>
                <c:pt idx="21046">
                  <c:v>2412.1093799999999</c:v>
                </c:pt>
                <c:pt idx="21047">
                  <c:v>2414.55078</c:v>
                </c:pt>
                <c:pt idx="21048">
                  <c:v>2414.55078</c:v>
                </c:pt>
                <c:pt idx="21049">
                  <c:v>2414.55078</c:v>
                </c:pt>
                <c:pt idx="21050">
                  <c:v>2414.55078</c:v>
                </c:pt>
                <c:pt idx="21051">
                  <c:v>2414.55078</c:v>
                </c:pt>
                <c:pt idx="21052">
                  <c:v>2414.55078</c:v>
                </c:pt>
                <c:pt idx="21053">
                  <c:v>2414.55078</c:v>
                </c:pt>
                <c:pt idx="21054">
                  <c:v>2412.1093799999999</c:v>
                </c:pt>
                <c:pt idx="21055">
                  <c:v>2414.55078</c:v>
                </c:pt>
                <c:pt idx="21056">
                  <c:v>2414.55078</c:v>
                </c:pt>
                <c:pt idx="21057">
                  <c:v>2412.1093799999999</c:v>
                </c:pt>
                <c:pt idx="21058">
                  <c:v>2414.55078</c:v>
                </c:pt>
                <c:pt idx="21059">
                  <c:v>2414.55078</c:v>
                </c:pt>
                <c:pt idx="21060">
                  <c:v>2412.1093799999999</c:v>
                </c:pt>
                <c:pt idx="21061">
                  <c:v>2412.1093799999999</c:v>
                </c:pt>
                <c:pt idx="21062">
                  <c:v>2412.1093799999999</c:v>
                </c:pt>
                <c:pt idx="21063">
                  <c:v>2414.55078</c:v>
                </c:pt>
                <c:pt idx="21064">
                  <c:v>2414.55078</c:v>
                </c:pt>
                <c:pt idx="21065">
                  <c:v>2414.55078</c:v>
                </c:pt>
                <c:pt idx="21066">
                  <c:v>2414.55078</c:v>
                </c:pt>
                <c:pt idx="21067">
                  <c:v>2412.1093799999999</c:v>
                </c:pt>
                <c:pt idx="21068">
                  <c:v>2414.55078</c:v>
                </c:pt>
                <c:pt idx="21069">
                  <c:v>2412.1093799999999</c:v>
                </c:pt>
                <c:pt idx="21070">
                  <c:v>2414.55078</c:v>
                </c:pt>
                <c:pt idx="21071">
                  <c:v>2412.1093799999999</c:v>
                </c:pt>
                <c:pt idx="21072">
                  <c:v>2414.55078</c:v>
                </c:pt>
                <c:pt idx="21073">
                  <c:v>2412.1093799999999</c:v>
                </c:pt>
                <c:pt idx="21074">
                  <c:v>2414.55078</c:v>
                </c:pt>
                <c:pt idx="21075">
                  <c:v>2414.55078</c:v>
                </c:pt>
                <c:pt idx="21076">
                  <c:v>2414.55078</c:v>
                </c:pt>
                <c:pt idx="21077">
                  <c:v>2412.1093799999999</c:v>
                </c:pt>
                <c:pt idx="21078">
                  <c:v>2412.1093799999999</c:v>
                </c:pt>
                <c:pt idx="21079">
                  <c:v>2412.1093799999999</c:v>
                </c:pt>
                <c:pt idx="21080">
                  <c:v>2414.55078</c:v>
                </c:pt>
                <c:pt idx="21081">
                  <c:v>2412.1093799999999</c:v>
                </c:pt>
                <c:pt idx="21082">
                  <c:v>2412.1093799999999</c:v>
                </c:pt>
                <c:pt idx="21083">
                  <c:v>2414.55078</c:v>
                </c:pt>
                <c:pt idx="21084">
                  <c:v>2412.1093799999999</c:v>
                </c:pt>
                <c:pt idx="21085">
                  <c:v>2414.55078</c:v>
                </c:pt>
                <c:pt idx="21086">
                  <c:v>2414.55078</c:v>
                </c:pt>
                <c:pt idx="21087">
                  <c:v>2414.55078</c:v>
                </c:pt>
                <c:pt idx="21088">
                  <c:v>2414.55078</c:v>
                </c:pt>
                <c:pt idx="21089">
                  <c:v>2414.55078</c:v>
                </c:pt>
                <c:pt idx="21090">
                  <c:v>2414.55078</c:v>
                </c:pt>
                <c:pt idx="21091">
                  <c:v>2414.55078</c:v>
                </c:pt>
                <c:pt idx="21092">
                  <c:v>2414.55078</c:v>
                </c:pt>
                <c:pt idx="21093">
                  <c:v>2414.55078</c:v>
                </c:pt>
                <c:pt idx="21094">
                  <c:v>2412.1093799999999</c:v>
                </c:pt>
                <c:pt idx="21095">
                  <c:v>2414.55078</c:v>
                </c:pt>
                <c:pt idx="21096">
                  <c:v>2414.55078</c:v>
                </c:pt>
                <c:pt idx="21097">
                  <c:v>2412.1093799999999</c:v>
                </c:pt>
                <c:pt idx="21098">
                  <c:v>2412.1093799999999</c:v>
                </c:pt>
                <c:pt idx="21099">
                  <c:v>2414.55078</c:v>
                </c:pt>
                <c:pt idx="21100">
                  <c:v>2412.1093799999999</c:v>
                </c:pt>
                <c:pt idx="21101">
                  <c:v>2414.55078</c:v>
                </c:pt>
                <c:pt idx="21102">
                  <c:v>2412.1093799999999</c:v>
                </c:pt>
                <c:pt idx="21103">
                  <c:v>2412.1093799999999</c:v>
                </c:pt>
                <c:pt idx="21104">
                  <c:v>2414.55078</c:v>
                </c:pt>
                <c:pt idx="21105">
                  <c:v>2412.1093799999999</c:v>
                </c:pt>
                <c:pt idx="21106">
                  <c:v>2414.55078</c:v>
                </c:pt>
                <c:pt idx="21107">
                  <c:v>2412.1093799999999</c:v>
                </c:pt>
                <c:pt idx="21108">
                  <c:v>2412.1093799999999</c:v>
                </c:pt>
                <c:pt idx="21109">
                  <c:v>2414.55078</c:v>
                </c:pt>
                <c:pt idx="21110">
                  <c:v>2412.1093799999999</c:v>
                </c:pt>
                <c:pt idx="21111">
                  <c:v>2414.55078</c:v>
                </c:pt>
                <c:pt idx="21112">
                  <c:v>2414.55078</c:v>
                </c:pt>
                <c:pt idx="21113">
                  <c:v>2414.55078</c:v>
                </c:pt>
                <c:pt idx="21114">
                  <c:v>2414.55078</c:v>
                </c:pt>
                <c:pt idx="21115">
                  <c:v>2414.55078</c:v>
                </c:pt>
                <c:pt idx="21116">
                  <c:v>2412.1093799999999</c:v>
                </c:pt>
                <c:pt idx="21117">
                  <c:v>2412.1093799999999</c:v>
                </c:pt>
                <c:pt idx="21118">
                  <c:v>2412.1093799999999</c:v>
                </c:pt>
                <c:pt idx="21119">
                  <c:v>2412.1093799999999</c:v>
                </c:pt>
                <c:pt idx="21120">
                  <c:v>2412.1093799999999</c:v>
                </c:pt>
                <c:pt idx="21121">
                  <c:v>2414.55078</c:v>
                </c:pt>
                <c:pt idx="21122">
                  <c:v>2414.55078</c:v>
                </c:pt>
                <c:pt idx="21123">
                  <c:v>2412.1093799999999</c:v>
                </c:pt>
                <c:pt idx="21124">
                  <c:v>2414.55078</c:v>
                </c:pt>
                <c:pt idx="21125">
                  <c:v>2412.1093799999999</c:v>
                </c:pt>
                <c:pt idx="21126">
                  <c:v>2414.55078</c:v>
                </c:pt>
                <c:pt idx="21127">
                  <c:v>2412.1093799999999</c:v>
                </c:pt>
                <c:pt idx="21128">
                  <c:v>2414.55078</c:v>
                </c:pt>
                <c:pt idx="21129">
                  <c:v>2414.55078</c:v>
                </c:pt>
                <c:pt idx="21130">
                  <c:v>2414.55078</c:v>
                </c:pt>
                <c:pt idx="21131">
                  <c:v>2414.55078</c:v>
                </c:pt>
                <c:pt idx="21132">
                  <c:v>2414.55078</c:v>
                </c:pt>
                <c:pt idx="21133">
                  <c:v>2412.1093799999999</c:v>
                </c:pt>
                <c:pt idx="21134">
                  <c:v>2414.55078</c:v>
                </c:pt>
                <c:pt idx="21135">
                  <c:v>2412.1093799999999</c:v>
                </c:pt>
                <c:pt idx="21136">
                  <c:v>2414.55078</c:v>
                </c:pt>
                <c:pt idx="21137">
                  <c:v>2414.55078</c:v>
                </c:pt>
                <c:pt idx="21138">
                  <c:v>2414.55078</c:v>
                </c:pt>
                <c:pt idx="21139">
                  <c:v>2414.55078</c:v>
                </c:pt>
                <c:pt idx="21140">
                  <c:v>2414.55078</c:v>
                </c:pt>
                <c:pt idx="21141">
                  <c:v>2414.55078</c:v>
                </c:pt>
                <c:pt idx="21142">
                  <c:v>2412.1093799999999</c:v>
                </c:pt>
                <c:pt idx="21143">
                  <c:v>2412.1093799999999</c:v>
                </c:pt>
                <c:pt idx="21144">
                  <c:v>2414.55078</c:v>
                </c:pt>
                <c:pt idx="21145">
                  <c:v>2414.55078</c:v>
                </c:pt>
                <c:pt idx="21146">
                  <c:v>2412.1093799999999</c:v>
                </c:pt>
                <c:pt idx="21147">
                  <c:v>2414.55078</c:v>
                </c:pt>
                <c:pt idx="21148">
                  <c:v>2412.1093799999999</c:v>
                </c:pt>
                <c:pt idx="21149">
                  <c:v>2412.1093799999999</c:v>
                </c:pt>
                <c:pt idx="21150">
                  <c:v>2412.1093799999999</c:v>
                </c:pt>
                <c:pt idx="21151">
                  <c:v>2414.55078</c:v>
                </c:pt>
                <c:pt idx="21152">
                  <c:v>2414.55078</c:v>
                </c:pt>
                <c:pt idx="21153">
                  <c:v>2414.55078</c:v>
                </c:pt>
                <c:pt idx="21154">
                  <c:v>2414.55078</c:v>
                </c:pt>
                <c:pt idx="21155">
                  <c:v>2412.1093799999999</c:v>
                </c:pt>
                <c:pt idx="21156">
                  <c:v>2412.1093799999999</c:v>
                </c:pt>
                <c:pt idx="21157">
                  <c:v>2414.55078</c:v>
                </c:pt>
                <c:pt idx="21158">
                  <c:v>2412.1093799999999</c:v>
                </c:pt>
                <c:pt idx="21159">
                  <c:v>2414.55078</c:v>
                </c:pt>
                <c:pt idx="21160">
                  <c:v>2414.55078</c:v>
                </c:pt>
                <c:pt idx="21161">
                  <c:v>2412.1093799999999</c:v>
                </c:pt>
                <c:pt idx="21162">
                  <c:v>2414.55078</c:v>
                </c:pt>
                <c:pt idx="21163">
                  <c:v>2412.1093799999999</c:v>
                </c:pt>
                <c:pt idx="21164">
                  <c:v>2412.1093799999999</c:v>
                </c:pt>
                <c:pt idx="21165">
                  <c:v>2414.55078</c:v>
                </c:pt>
                <c:pt idx="21166">
                  <c:v>2412.1093799999999</c:v>
                </c:pt>
                <c:pt idx="21167">
                  <c:v>2412.1093799999999</c:v>
                </c:pt>
                <c:pt idx="21168">
                  <c:v>2412.1093799999999</c:v>
                </c:pt>
                <c:pt idx="21169">
                  <c:v>2414.55078</c:v>
                </c:pt>
                <c:pt idx="21170">
                  <c:v>2414.55078</c:v>
                </c:pt>
                <c:pt idx="21171">
                  <c:v>2412.1093799999999</c:v>
                </c:pt>
                <c:pt idx="21172">
                  <c:v>2412.1093799999999</c:v>
                </c:pt>
                <c:pt idx="21173">
                  <c:v>2414.55078</c:v>
                </c:pt>
                <c:pt idx="21174">
                  <c:v>2414.55078</c:v>
                </c:pt>
                <c:pt idx="21175">
                  <c:v>2414.55078</c:v>
                </c:pt>
                <c:pt idx="21176">
                  <c:v>2414.55078</c:v>
                </c:pt>
                <c:pt idx="21177">
                  <c:v>2412.1093799999999</c:v>
                </c:pt>
                <c:pt idx="21178">
                  <c:v>2414.55078</c:v>
                </c:pt>
                <c:pt idx="21179">
                  <c:v>2414.55078</c:v>
                </c:pt>
                <c:pt idx="21180">
                  <c:v>2412.1093799999999</c:v>
                </c:pt>
                <c:pt idx="21181">
                  <c:v>2414.55078</c:v>
                </c:pt>
                <c:pt idx="21182">
                  <c:v>2414.55078</c:v>
                </c:pt>
                <c:pt idx="21183">
                  <c:v>2414.55078</c:v>
                </c:pt>
                <c:pt idx="21184">
                  <c:v>2414.55078</c:v>
                </c:pt>
                <c:pt idx="21185">
                  <c:v>2414.55078</c:v>
                </c:pt>
                <c:pt idx="21186">
                  <c:v>2414.55078</c:v>
                </c:pt>
                <c:pt idx="21187">
                  <c:v>2414.55078</c:v>
                </c:pt>
                <c:pt idx="21188">
                  <c:v>2412.1093799999999</c:v>
                </c:pt>
                <c:pt idx="21189">
                  <c:v>2412.1093799999999</c:v>
                </c:pt>
                <c:pt idx="21190">
                  <c:v>2414.55078</c:v>
                </c:pt>
                <c:pt idx="21191">
                  <c:v>2412.1093799999999</c:v>
                </c:pt>
                <c:pt idx="21192">
                  <c:v>2414.55078</c:v>
                </c:pt>
                <c:pt idx="21193">
                  <c:v>2412.1093799999999</c:v>
                </c:pt>
                <c:pt idx="21194">
                  <c:v>2412.1093799999999</c:v>
                </c:pt>
                <c:pt idx="21195">
                  <c:v>2412.1093799999999</c:v>
                </c:pt>
                <c:pt idx="21196">
                  <c:v>2414.55078</c:v>
                </c:pt>
                <c:pt idx="21197">
                  <c:v>2414.55078</c:v>
                </c:pt>
                <c:pt idx="21198">
                  <c:v>2412.1093799999999</c:v>
                </c:pt>
                <c:pt idx="21199">
                  <c:v>2412.1093799999999</c:v>
                </c:pt>
                <c:pt idx="21200">
                  <c:v>2412.1093799999999</c:v>
                </c:pt>
                <c:pt idx="21201">
                  <c:v>2414.55078</c:v>
                </c:pt>
                <c:pt idx="21202">
                  <c:v>2414.55078</c:v>
                </c:pt>
                <c:pt idx="21203">
                  <c:v>2414.55078</c:v>
                </c:pt>
                <c:pt idx="21204">
                  <c:v>2414.55078</c:v>
                </c:pt>
                <c:pt idx="21205">
                  <c:v>2414.55078</c:v>
                </c:pt>
                <c:pt idx="21206">
                  <c:v>2414.55078</c:v>
                </c:pt>
                <c:pt idx="21207">
                  <c:v>2412.1093799999999</c:v>
                </c:pt>
                <c:pt idx="21208">
                  <c:v>2414.55078</c:v>
                </c:pt>
                <c:pt idx="21209">
                  <c:v>2412.1093799999999</c:v>
                </c:pt>
                <c:pt idx="21210">
                  <c:v>2414.55078</c:v>
                </c:pt>
                <c:pt idx="21211">
                  <c:v>2414.55078</c:v>
                </c:pt>
                <c:pt idx="21212">
                  <c:v>2414.55078</c:v>
                </c:pt>
                <c:pt idx="21213">
                  <c:v>2414.55078</c:v>
                </c:pt>
                <c:pt idx="21214">
                  <c:v>2412.1093799999999</c:v>
                </c:pt>
                <c:pt idx="21215">
                  <c:v>2412.1093799999999</c:v>
                </c:pt>
                <c:pt idx="21216">
                  <c:v>2412.1093799999999</c:v>
                </c:pt>
                <c:pt idx="21217">
                  <c:v>2414.55078</c:v>
                </c:pt>
                <c:pt idx="21218">
                  <c:v>2414.55078</c:v>
                </c:pt>
                <c:pt idx="21219">
                  <c:v>2412.1093799999999</c:v>
                </c:pt>
                <c:pt idx="21220">
                  <c:v>2412.1093799999999</c:v>
                </c:pt>
                <c:pt idx="21221">
                  <c:v>2412.1093799999999</c:v>
                </c:pt>
                <c:pt idx="21222">
                  <c:v>2414.55078</c:v>
                </c:pt>
                <c:pt idx="21223">
                  <c:v>2414.55078</c:v>
                </c:pt>
                <c:pt idx="21224">
                  <c:v>2414.55078</c:v>
                </c:pt>
                <c:pt idx="21225">
                  <c:v>2412.1093799999999</c:v>
                </c:pt>
                <c:pt idx="21226">
                  <c:v>2414.55078</c:v>
                </c:pt>
                <c:pt idx="21227">
                  <c:v>2414.55078</c:v>
                </c:pt>
                <c:pt idx="21228">
                  <c:v>2414.55078</c:v>
                </c:pt>
                <c:pt idx="21229">
                  <c:v>2414.55078</c:v>
                </c:pt>
                <c:pt idx="21230">
                  <c:v>2414.55078</c:v>
                </c:pt>
                <c:pt idx="21231">
                  <c:v>2412.1093799999999</c:v>
                </c:pt>
                <c:pt idx="21232">
                  <c:v>2414.55078</c:v>
                </c:pt>
                <c:pt idx="21233">
                  <c:v>2412.1093799999999</c:v>
                </c:pt>
                <c:pt idx="21234">
                  <c:v>2414.55078</c:v>
                </c:pt>
                <c:pt idx="21235">
                  <c:v>2412.1093799999999</c:v>
                </c:pt>
                <c:pt idx="21236">
                  <c:v>2412.1093799999999</c:v>
                </c:pt>
                <c:pt idx="21237">
                  <c:v>2414.55078</c:v>
                </c:pt>
                <c:pt idx="21238">
                  <c:v>2412.1093799999999</c:v>
                </c:pt>
                <c:pt idx="21239">
                  <c:v>2412.1093799999999</c:v>
                </c:pt>
                <c:pt idx="21240">
                  <c:v>2414.55078</c:v>
                </c:pt>
                <c:pt idx="21241">
                  <c:v>2414.55078</c:v>
                </c:pt>
                <c:pt idx="21242">
                  <c:v>2412.1093799999999</c:v>
                </c:pt>
                <c:pt idx="21243">
                  <c:v>2414.55078</c:v>
                </c:pt>
                <c:pt idx="21244">
                  <c:v>2412.1093799999999</c:v>
                </c:pt>
                <c:pt idx="21245">
                  <c:v>2414.55078</c:v>
                </c:pt>
                <c:pt idx="21246">
                  <c:v>2412.1093799999999</c:v>
                </c:pt>
                <c:pt idx="21247">
                  <c:v>2412.1093799999999</c:v>
                </c:pt>
                <c:pt idx="21248">
                  <c:v>2414.55078</c:v>
                </c:pt>
                <c:pt idx="21249">
                  <c:v>2414.55078</c:v>
                </c:pt>
                <c:pt idx="21250">
                  <c:v>2412.1093799999999</c:v>
                </c:pt>
                <c:pt idx="21251">
                  <c:v>2412.1093799999999</c:v>
                </c:pt>
                <c:pt idx="21252">
                  <c:v>2414.55078</c:v>
                </c:pt>
                <c:pt idx="21253">
                  <c:v>2412.1093799999999</c:v>
                </c:pt>
                <c:pt idx="21254">
                  <c:v>2414.55078</c:v>
                </c:pt>
                <c:pt idx="21255">
                  <c:v>2412.1093799999999</c:v>
                </c:pt>
                <c:pt idx="21256">
                  <c:v>2412.1093799999999</c:v>
                </c:pt>
                <c:pt idx="21257">
                  <c:v>2414.55078</c:v>
                </c:pt>
                <c:pt idx="21258">
                  <c:v>2414.55078</c:v>
                </c:pt>
                <c:pt idx="21259">
                  <c:v>2412.1093799999999</c:v>
                </c:pt>
                <c:pt idx="21260">
                  <c:v>2414.55078</c:v>
                </c:pt>
                <c:pt idx="21261">
                  <c:v>2412.1093799999999</c:v>
                </c:pt>
                <c:pt idx="21262">
                  <c:v>2412.1093799999999</c:v>
                </c:pt>
                <c:pt idx="21263">
                  <c:v>2412.1093799999999</c:v>
                </c:pt>
                <c:pt idx="21264">
                  <c:v>2412.1093799999999</c:v>
                </c:pt>
                <c:pt idx="21265">
                  <c:v>2414.55078</c:v>
                </c:pt>
                <c:pt idx="21266">
                  <c:v>2412.1093799999999</c:v>
                </c:pt>
                <c:pt idx="21267">
                  <c:v>2414.55078</c:v>
                </c:pt>
                <c:pt idx="21268">
                  <c:v>2412.1093799999999</c:v>
                </c:pt>
                <c:pt idx="21269">
                  <c:v>2414.55078</c:v>
                </c:pt>
                <c:pt idx="21270">
                  <c:v>2412.1093799999999</c:v>
                </c:pt>
                <c:pt idx="21271">
                  <c:v>2414.55078</c:v>
                </c:pt>
                <c:pt idx="21272">
                  <c:v>2412.1093799999999</c:v>
                </c:pt>
                <c:pt idx="21273">
                  <c:v>2414.55078</c:v>
                </c:pt>
                <c:pt idx="21274">
                  <c:v>2414.55078</c:v>
                </c:pt>
                <c:pt idx="21275">
                  <c:v>2412.1093799999999</c:v>
                </c:pt>
                <c:pt idx="21276">
                  <c:v>2414.55078</c:v>
                </c:pt>
                <c:pt idx="21277">
                  <c:v>2414.55078</c:v>
                </c:pt>
                <c:pt idx="21278">
                  <c:v>2414.55078</c:v>
                </c:pt>
                <c:pt idx="21279">
                  <c:v>2414.55078</c:v>
                </c:pt>
                <c:pt idx="21280">
                  <c:v>2414.55078</c:v>
                </c:pt>
                <c:pt idx="21281">
                  <c:v>2412.1093799999999</c:v>
                </c:pt>
                <c:pt idx="21282">
                  <c:v>2414.55078</c:v>
                </c:pt>
                <c:pt idx="21283">
                  <c:v>2414.55078</c:v>
                </c:pt>
                <c:pt idx="21284">
                  <c:v>2414.55078</c:v>
                </c:pt>
                <c:pt idx="21285">
                  <c:v>2412.1093799999999</c:v>
                </c:pt>
                <c:pt idx="21286">
                  <c:v>2412.1093799999999</c:v>
                </c:pt>
                <c:pt idx="21287">
                  <c:v>2414.55078</c:v>
                </c:pt>
                <c:pt idx="21288">
                  <c:v>2414.55078</c:v>
                </c:pt>
                <c:pt idx="21289">
                  <c:v>2414.55078</c:v>
                </c:pt>
                <c:pt idx="21290">
                  <c:v>2414.55078</c:v>
                </c:pt>
                <c:pt idx="21291">
                  <c:v>2412.1093799999999</c:v>
                </c:pt>
                <c:pt idx="21292">
                  <c:v>2414.55078</c:v>
                </c:pt>
                <c:pt idx="21293">
                  <c:v>2412.1093799999999</c:v>
                </c:pt>
                <c:pt idx="21294">
                  <c:v>2412.1093799999999</c:v>
                </c:pt>
                <c:pt idx="21295">
                  <c:v>2412.1093799999999</c:v>
                </c:pt>
                <c:pt idx="21296">
                  <c:v>2412.1093799999999</c:v>
                </c:pt>
                <c:pt idx="21297">
                  <c:v>2414.55078</c:v>
                </c:pt>
                <c:pt idx="21298">
                  <c:v>2414.55078</c:v>
                </c:pt>
                <c:pt idx="21299">
                  <c:v>2412.1093799999999</c:v>
                </c:pt>
                <c:pt idx="21300">
                  <c:v>2412.1093799999999</c:v>
                </c:pt>
                <c:pt idx="21301">
                  <c:v>2412.1093799999999</c:v>
                </c:pt>
                <c:pt idx="21302">
                  <c:v>2414.55078</c:v>
                </c:pt>
                <c:pt idx="21303">
                  <c:v>2412.1093799999999</c:v>
                </c:pt>
                <c:pt idx="21304">
                  <c:v>2412.1093799999999</c:v>
                </c:pt>
                <c:pt idx="21305">
                  <c:v>2414.55078</c:v>
                </c:pt>
                <c:pt idx="21306">
                  <c:v>2414.55078</c:v>
                </c:pt>
                <c:pt idx="21307">
                  <c:v>2414.55078</c:v>
                </c:pt>
                <c:pt idx="21308">
                  <c:v>2414.55078</c:v>
                </c:pt>
                <c:pt idx="21309">
                  <c:v>2414.55078</c:v>
                </c:pt>
                <c:pt idx="21310">
                  <c:v>2412.1093799999999</c:v>
                </c:pt>
                <c:pt idx="21311">
                  <c:v>2414.55078</c:v>
                </c:pt>
                <c:pt idx="21312">
                  <c:v>2414.55078</c:v>
                </c:pt>
                <c:pt idx="21313">
                  <c:v>2414.55078</c:v>
                </c:pt>
                <c:pt idx="21314">
                  <c:v>2414.55078</c:v>
                </c:pt>
                <c:pt idx="21315">
                  <c:v>2412.1093799999999</c:v>
                </c:pt>
                <c:pt idx="21316">
                  <c:v>2412.1093799999999</c:v>
                </c:pt>
                <c:pt idx="21317">
                  <c:v>2412.1093799999999</c:v>
                </c:pt>
                <c:pt idx="21318">
                  <c:v>2412.1093799999999</c:v>
                </c:pt>
                <c:pt idx="21319">
                  <c:v>2412.1093799999999</c:v>
                </c:pt>
                <c:pt idx="21320">
                  <c:v>2412.1093799999999</c:v>
                </c:pt>
                <c:pt idx="21321">
                  <c:v>2412.1093799999999</c:v>
                </c:pt>
                <c:pt idx="21322">
                  <c:v>2414.55078</c:v>
                </c:pt>
                <c:pt idx="21323">
                  <c:v>2412.1093799999999</c:v>
                </c:pt>
                <c:pt idx="21324">
                  <c:v>2412.1093799999999</c:v>
                </c:pt>
                <c:pt idx="21325">
                  <c:v>2414.55078</c:v>
                </c:pt>
                <c:pt idx="21326">
                  <c:v>2414.55078</c:v>
                </c:pt>
                <c:pt idx="21327">
                  <c:v>2414.55078</c:v>
                </c:pt>
                <c:pt idx="21328">
                  <c:v>2412.1093799999999</c:v>
                </c:pt>
                <c:pt idx="21329">
                  <c:v>2412.1093799999999</c:v>
                </c:pt>
                <c:pt idx="21330">
                  <c:v>2414.55078</c:v>
                </c:pt>
                <c:pt idx="21331">
                  <c:v>2414.55078</c:v>
                </c:pt>
                <c:pt idx="21332">
                  <c:v>2412.1093799999999</c:v>
                </c:pt>
                <c:pt idx="21333">
                  <c:v>2412.1093799999999</c:v>
                </c:pt>
                <c:pt idx="21334">
                  <c:v>2412.1093799999999</c:v>
                </c:pt>
                <c:pt idx="21335">
                  <c:v>2414.55078</c:v>
                </c:pt>
                <c:pt idx="21336">
                  <c:v>2412.1093799999999</c:v>
                </c:pt>
                <c:pt idx="21337">
                  <c:v>2414.55078</c:v>
                </c:pt>
                <c:pt idx="21338">
                  <c:v>2414.55078</c:v>
                </c:pt>
                <c:pt idx="21339">
                  <c:v>2412.1093799999999</c:v>
                </c:pt>
                <c:pt idx="21340">
                  <c:v>2414.55078</c:v>
                </c:pt>
                <c:pt idx="21341">
                  <c:v>2414.55078</c:v>
                </c:pt>
                <c:pt idx="21342">
                  <c:v>2412.1093799999999</c:v>
                </c:pt>
                <c:pt idx="21343">
                  <c:v>2412.1093799999999</c:v>
                </c:pt>
                <c:pt idx="21344">
                  <c:v>2412.1093799999999</c:v>
                </c:pt>
                <c:pt idx="21345">
                  <c:v>2414.55078</c:v>
                </c:pt>
                <c:pt idx="21346">
                  <c:v>2412.1093799999999</c:v>
                </c:pt>
                <c:pt idx="21347">
                  <c:v>2412.1093799999999</c:v>
                </c:pt>
                <c:pt idx="21348">
                  <c:v>2412.1093799999999</c:v>
                </c:pt>
                <c:pt idx="21349">
                  <c:v>2412.1093799999999</c:v>
                </c:pt>
                <c:pt idx="21350">
                  <c:v>2412.1093799999999</c:v>
                </c:pt>
                <c:pt idx="21351">
                  <c:v>2412.1093799999999</c:v>
                </c:pt>
                <c:pt idx="21352">
                  <c:v>2414.55078</c:v>
                </c:pt>
                <c:pt idx="21353">
                  <c:v>2412.1093799999999</c:v>
                </c:pt>
                <c:pt idx="21354">
                  <c:v>2414.55078</c:v>
                </c:pt>
                <c:pt idx="21355">
                  <c:v>2414.55078</c:v>
                </c:pt>
                <c:pt idx="21356">
                  <c:v>2412.1093799999999</c:v>
                </c:pt>
                <c:pt idx="21357">
                  <c:v>2414.55078</c:v>
                </c:pt>
                <c:pt idx="21358">
                  <c:v>2414.55078</c:v>
                </c:pt>
                <c:pt idx="21359">
                  <c:v>2414.55078</c:v>
                </c:pt>
                <c:pt idx="21360">
                  <c:v>2414.55078</c:v>
                </c:pt>
                <c:pt idx="21361">
                  <c:v>2412.1093799999999</c:v>
                </c:pt>
                <c:pt idx="21362">
                  <c:v>2412.1093799999999</c:v>
                </c:pt>
                <c:pt idx="21363">
                  <c:v>2414.55078</c:v>
                </c:pt>
                <c:pt idx="21364">
                  <c:v>2412.1093799999999</c:v>
                </c:pt>
                <c:pt idx="21365">
                  <c:v>2414.55078</c:v>
                </c:pt>
                <c:pt idx="21366">
                  <c:v>2412.1093799999999</c:v>
                </c:pt>
                <c:pt idx="21367">
                  <c:v>2414.55078</c:v>
                </c:pt>
                <c:pt idx="21368">
                  <c:v>2412.1093799999999</c:v>
                </c:pt>
                <c:pt idx="21369">
                  <c:v>2414.55078</c:v>
                </c:pt>
                <c:pt idx="21370">
                  <c:v>2414.55078</c:v>
                </c:pt>
                <c:pt idx="21371">
                  <c:v>2412.1093799999999</c:v>
                </c:pt>
                <c:pt idx="21372">
                  <c:v>2412.1093799999999</c:v>
                </c:pt>
                <c:pt idx="21373">
                  <c:v>2412.1093799999999</c:v>
                </c:pt>
                <c:pt idx="21374">
                  <c:v>2414.55078</c:v>
                </c:pt>
                <c:pt idx="21375">
                  <c:v>2412.1093799999999</c:v>
                </c:pt>
                <c:pt idx="21376">
                  <c:v>2412.1093799999999</c:v>
                </c:pt>
                <c:pt idx="21377">
                  <c:v>2412.1093799999999</c:v>
                </c:pt>
                <c:pt idx="21378">
                  <c:v>2414.55078</c:v>
                </c:pt>
                <c:pt idx="21379">
                  <c:v>2414.55078</c:v>
                </c:pt>
                <c:pt idx="21380">
                  <c:v>2414.55078</c:v>
                </c:pt>
                <c:pt idx="21381">
                  <c:v>2414.55078</c:v>
                </c:pt>
                <c:pt idx="21382">
                  <c:v>2414.55078</c:v>
                </c:pt>
                <c:pt idx="21383">
                  <c:v>2412.1093799999999</c:v>
                </c:pt>
                <c:pt idx="21384">
                  <c:v>2412.1093799999999</c:v>
                </c:pt>
                <c:pt idx="21385">
                  <c:v>2412.1093799999999</c:v>
                </c:pt>
                <c:pt idx="21386">
                  <c:v>2414.55078</c:v>
                </c:pt>
                <c:pt idx="21387">
                  <c:v>2412.1093799999999</c:v>
                </c:pt>
                <c:pt idx="21388">
                  <c:v>2412.1093799999999</c:v>
                </c:pt>
                <c:pt idx="21389">
                  <c:v>2412.1093799999999</c:v>
                </c:pt>
                <c:pt idx="21390">
                  <c:v>2414.55078</c:v>
                </c:pt>
                <c:pt idx="21391">
                  <c:v>2414.55078</c:v>
                </c:pt>
                <c:pt idx="21392">
                  <c:v>2414.55078</c:v>
                </c:pt>
                <c:pt idx="21393">
                  <c:v>2412.1093799999999</c:v>
                </c:pt>
                <c:pt idx="21394">
                  <c:v>2414.55078</c:v>
                </c:pt>
                <c:pt idx="21395">
                  <c:v>2412.1093799999999</c:v>
                </c:pt>
                <c:pt idx="21396">
                  <c:v>2414.55078</c:v>
                </c:pt>
                <c:pt idx="21397">
                  <c:v>2414.55078</c:v>
                </c:pt>
                <c:pt idx="21398">
                  <c:v>2412.1093799999999</c:v>
                </c:pt>
                <c:pt idx="21399">
                  <c:v>2414.55078</c:v>
                </c:pt>
                <c:pt idx="21400">
                  <c:v>2414.55078</c:v>
                </c:pt>
                <c:pt idx="21401">
                  <c:v>2414.55078</c:v>
                </c:pt>
                <c:pt idx="21402">
                  <c:v>2414.55078</c:v>
                </c:pt>
                <c:pt idx="21403">
                  <c:v>2412.1093799999999</c:v>
                </c:pt>
                <c:pt idx="21404">
                  <c:v>2412.1093799999999</c:v>
                </c:pt>
                <c:pt idx="21405">
                  <c:v>2414.55078</c:v>
                </c:pt>
                <c:pt idx="21406">
                  <c:v>2412.1093799999999</c:v>
                </c:pt>
                <c:pt idx="21407">
                  <c:v>2412.1093799999999</c:v>
                </c:pt>
                <c:pt idx="21408">
                  <c:v>2412.1093799999999</c:v>
                </c:pt>
                <c:pt idx="21409">
                  <c:v>2412.1093799999999</c:v>
                </c:pt>
                <c:pt idx="21410">
                  <c:v>2412.1093799999999</c:v>
                </c:pt>
                <c:pt idx="21411">
                  <c:v>2414.55078</c:v>
                </c:pt>
                <c:pt idx="21412">
                  <c:v>2414.55078</c:v>
                </c:pt>
                <c:pt idx="21413">
                  <c:v>2412.1093799999999</c:v>
                </c:pt>
                <c:pt idx="21414">
                  <c:v>2412.1093799999999</c:v>
                </c:pt>
                <c:pt idx="21415">
                  <c:v>2412.1093799999999</c:v>
                </c:pt>
                <c:pt idx="21416">
                  <c:v>2414.55078</c:v>
                </c:pt>
                <c:pt idx="21417">
                  <c:v>2412.1093799999999</c:v>
                </c:pt>
                <c:pt idx="21418">
                  <c:v>2412.1093799999999</c:v>
                </c:pt>
                <c:pt idx="21419">
                  <c:v>2412.1093799999999</c:v>
                </c:pt>
                <c:pt idx="21420">
                  <c:v>2412.1093799999999</c:v>
                </c:pt>
                <c:pt idx="21421">
                  <c:v>2414.55078</c:v>
                </c:pt>
                <c:pt idx="21422">
                  <c:v>2412.1093799999999</c:v>
                </c:pt>
                <c:pt idx="21423">
                  <c:v>2414.55078</c:v>
                </c:pt>
                <c:pt idx="21424">
                  <c:v>2412.1093799999999</c:v>
                </c:pt>
                <c:pt idx="21425">
                  <c:v>2414.55078</c:v>
                </c:pt>
                <c:pt idx="21426">
                  <c:v>2414.55078</c:v>
                </c:pt>
                <c:pt idx="21427">
                  <c:v>2414.55078</c:v>
                </c:pt>
                <c:pt idx="21428">
                  <c:v>2412.1093799999999</c:v>
                </c:pt>
                <c:pt idx="21429">
                  <c:v>2412.1093799999999</c:v>
                </c:pt>
                <c:pt idx="21430">
                  <c:v>2414.55078</c:v>
                </c:pt>
                <c:pt idx="21431">
                  <c:v>2414.55078</c:v>
                </c:pt>
                <c:pt idx="21432">
                  <c:v>2412.1093799999999</c:v>
                </c:pt>
                <c:pt idx="21433">
                  <c:v>2412.1093799999999</c:v>
                </c:pt>
                <c:pt idx="21434">
                  <c:v>2414.55078</c:v>
                </c:pt>
                <c:pt idx="21435">
                  <c:v>2414.55078</c:v>
                </c:pt>
                <c:pt idx="21436">
                  <c:v>2412.1093799999999</c:v>
                </c:pt>
                <c:pt idx="21437">
                  <c:v>2412.1093799999999</c:v>
                </c:pt>
                <c:pt idx="21438">
                  <c:v>2412.1093799999999</c:v>
                </c:pt>
                <c:pt idx="21439">
                  <c:v>2412.1093799999999</c:v>
                </c:pt>
                <c:pt idx="21440">
                  <c:v>2414.55078</c:v>
                </c:pt>
                <c:pt idx="21441">
                  <c:v>2412.1093799999999</c:v>
                </c:pt>
                <c:pt idx="21442">
                  <c:v>2414.55078</c:v>
                </c:pt>
                <c:pt idx="21443">
                  <c:v>2412.1093799999999</c:v>
                </c:pt>
                <c:pt idx="21444">
                  <c:v>2412.1093799999999</c:v>
                </c:pt>
                <c:pt idx="21445">
                  <c:v>2412.1093799999999</c:v>
                </c:pt>
                <c:pt idx="21446">
                  <c:v>2414.55078</c:v>
                </c:pt>
                <c:pt idx="21447">
                  <c:v>2414.55078</c:v>
                </c:pt>
                <c:pt idx="21448">
                  <c:v>2412.1093799999999</c:v>
                </c:pt>
                <c:pt idx="21449">
                  <c:v>2414.55078</c:v>
                </c:pt>
                <c:pt idx="21450">
                  <c:v>2412.1093799999999</c:v>
                </c:pt>
                <c:pt idx="21451">
                  <c:v>2412.1093799999999</c:v>
                </c:pt>
                <c:pt idx="21452">
                  <c:v>2412.1093799999999</c:v>
                </c:pt>
                <c:pt idx="21453">
                  <c:v>2414.55078</c:v>
                </c:pt>
                <c:pt idx="21454">
                  <c:v>2412.1093799999999</c:v>
                </c:pt>
                <c:pt idx="21455">
                  <c:v>2412.1093799999999</c:v>
                </c:pt>
                <c:pt idx="21456">
                  <c:v>2412.1093799999999</c:v>
                </c:pt>
                <c:pt idx="21457">
                  <c:v>2414.55078</c:v>
                </c:pt>
                <c:pt idx="21458">
                  <c:v>2414.55078</c:v>
                </c:pt>
                <c:pt idx="21459">
                  <c:v>2412.1093799999999</c:v>
                </c:pt>
                <c:pt idx="21460">
                  <c:v>2414.55078</c:v>
                </c:pt>
                <c:pt idx="21461">
                  <c:v>2412.1093799999999</c:v>
                </c:pt>
                <c:pt idx="21462">
                  <c:v>2412.1093799999999</c:v>
                </c:pt>
                <c:pt idx="21463">
                  <c:v>2412.1093799999999</c:v>
                </c:pt>
                <c:pt idx="21464">
                  <c:v>2414.55078</c:v>
                </c:pt>
                <c:pt idx="21465">
                  <c:v>2414.55078</c:v>
                </c:pt>
                <c:pt idx="21466">
                  <c:v>2412.1093799999999</c:v>
                </c:pt>
                <c:pt idx="21467">
                  <c:v>2414.55078</c:v>
                </c:pt>
                <c:pt idx="21468">
                  <c:v>2412.1093799999999</c:v>
                </c:pt>
                <c:pt idx="21469">
                  <c:v>2412.1093799999999</c:v>
                </c:pt>
                <c:pt idx="21470">
                  <c:v>2414.55078</c:v>
                </c:pt>
                <c:pt idx="21471">
                  <c:v>2412.1093799999999</c:v>
                </c:pt>
                <c:pt idx="21472">
                  <c:v>2412.1093799999999</c:v>
                </c:pt>
                <c:pt idx="21473">
                  <c:v>2414.55078</c:v>
                </c:pt>
                <c:pt idx="21474">
                  <c:v>2412.1093799999999</c:v>
                </c:pt>
                <c:pt idx="21475">
                  <c:v>2414.55078</c:v>
                </c:pt>
                <c:pt idx="21476">
                  <c:v>2414.55078</c:v>
                </c:pt>
                <c:pt idx="21477">
                  <c:v>2412.1093799999999</c:v>
                </c:pt>
                <c:pt idx="21478">
                  <c:v>2414.55078</c:v>
                </c:pt>
                <c:pt idx="21479">
                  <c:v>2412.1093799999999</c:v>
                </c:pt>
                <c:pt idx="21480">
                  <c:v>2414.55078</c:v>
                </c:pt>
                <c:pt idx="21481">
                  <c:v>2412.1093799999999</c:v>
                </c:pt>
                <c:pt idx="21482">
                  <c:v>2412.1093799999999</c:v>
                </c:pt>
                <c:pt idx="21483">
                  <c:v>2412.1093799999999</c:v>
                </c:pt>
                <c:pt idx="21484">
                  <c:v>2412.1093799999999</c:v>
                </c:pt>
                <c:pt idx="21485">
                  <c:v>2412.1093799999999</c:v>
                </c:pt>
                <c:pt idx="21486">
                  <c:v>2412.1093799999999</c:v>
                </c:pt>
                <c:pt idx="21487">
                  <c:v>2412.1093799999999</c:v>
                </c:pt>
                <c:pt idx="21488">
                  <c:v>2412.1093799999999</c:v>
                </c:pt>
                <c:pt idx="21489">
                  <c:v>2414.55078</c:v>
                </c:pt>
                <c:pt idx="21490">
                  <c:v>2412.1093799999999</c:v>
                </c:pt>
                <c:pt idx="21491">
                  <c:v>2414.55078</c:v>
                </c:pt>
                <c:pt idx="21492">
                  <c:v>2412.1093799999999</c:v>
                </c:pt>
                <c:pt idx="21493">
                  <c:v>2414.55078</c:v>
                </c:pt>
                <c:pt idx="21494">
                  <c:v>2412.1093799999999</c:v>
                </c:pt>
                <c:pt idx="21495">
                  <c:v>2412.1093799999999</c:v>
                </c:pt>
                <c:pt idx="21496">
                  <c:v>2412.1093799999999</c:v>
                </c:pt>
                <c:pt idx="21497">
                  <c:v>2412.1093799999999</c:v>
                </c:pt>
                <c:pt idx="21498">
                  <c:v>2414.55078</c:v>
                </c:pt>
                <c:pt idx="21499">
                  <c:v>2414.55078</c:v>
                </c:pt>
                <c:pt idx="21500">
                  <c:v>2412.1093799999999</c:v>
                </c:pt>
                <c:pt idx="21501">
                  <c:v>2412.1093799999999</c:v>
                </c:pt>
                <c:pt idx="21502">
                  <c:v>2412.1093799999999</c:v>
                </c:pt>
                <c:pt idx="21503">
                  <c:v>2412.1093799999999</c:v>
                </c:pt>
                <c:pt idx="21504">
                  <c:v>2414.55078</c:v>
                </c:pt>
                <c:pt idx="21505">
                  <c:v>2414.55078</c:v>
                </c:pt>
                <c:pt idx="21506">
                  <c:v>2414.55078</c:v>
                </c:pt>
                <c:pt idx="21507">
                  <c:v>2412.1093799999999</c:v>
                </c:pt>
                <c:pt idx="21508">
                  <c:v>2412.1093799999999</c:v>
                </c:pt>
                <c:pt idx="21509">
                  <c:v>2412.1093799999999</c:v>
                </c:pt>
                <c:pt idx="21510">
                  <c:v>2414.55078</c:v>
                </c:pt>
                <c:pt idx="21511">
                  <c:v>2412.1093799999999</c:v>
                </c:pt>
                <c:pt idx="21512">
                  <c:v>2412.1093799999999</c:v>
                </c:pt>
                <c:pt idx="21513">
                  <c:v>2414.55078</c:v>
                </c:pt>
                <c:pt idx="21514">
                  <c:v>2414.55078</c:v>
                </c:pt>
                <c:pt idx="21515">
                  <c:v>2414.55078</c:v>
                </c:pt>
                <c:pt idx="21516">
                  <c:v>2414.55078</c:v>
                </c:pt>
                <c:pt idx="21517">
                  <c:v>2414.55078</c:v>
                </c:pt>
                <c:pt idx="21518">
                  <c:v>2412.1093799999999</c:v>
                </c:pt>
                <c:pt idx="21519">
                  <c:v>2412.1093799999999</c:v>
                </c:pt>
                <c:pt idx="21520">
                  <c:v>2412.1093799999999</c:v>
                </c:pt>
                <c:pt idx="21521">
                  <c:v>2414.55078</c:v>
                </c:pt>
                <c:pt idx="21522">
                  <c:v>2414.55078</c:v>
                </c:pt>
                <c:pt idx="21523">
                  <c:v>2412.1093799999999</c:v>
                </c:pt>
                <c:pt idx="21524">
                  <c:v>2412.1093799999999</c:v>
                </c:pt>
                <c:pt idx="21525">
                  <c:v>2412.1093799999999</c:v>
                </c:pt>
                <c:pt idx="21526">
                  <c:v>2412.1093799999999</c:v>
                </c:pt>
                <c:pt idx="21527">
                  <c:v>2412.1093799999999</c:v>
                </c:pt>
                <c:pt idx="21528">
                  <c:v>2414.55078</c:v>
                </c:pt>
                <c:pt idx="21529">
                  <c:v>2412.1093799999999</c:v>
                </c:pt>
                <c:pt idx="21530">
                  <c:v>2414.55078</c:v>
                </c:pt>
                <c:pt idx="21531">
                  <c:v>2414.55078</c:v>
                </c:pt>
                <c:pt idx="21532">
                  <c:v>2412.1093799999999</c:v>
                </c:pt>
                <c:pt idx="21533">
                  <c:v>2412.1093799999999</c:v>
                </c:pt>
                <c:pt idx="21534">
                  <c:v>2414.55078</c:v>
                </c:pt>
                <c:pt idx="21535">
                  <c:v>2414.55078</c:v>
                </c:pt>
                <c:pt idx="21536">
                  <c:v>2412.1093799999999</c:v>
                </c:pt>
                <c:pt idx="21537">
                  <c:v>2414.55078</c:v>
                </c:pt>
                <c:pt idx="21538">
                  <c:v>2414.55078</c:v>
                </c:pt>
                <c:pt idx="21539">
                  <c:v>2414.55078</c:v>
                </c:pt>
                <c:pt idx="21540">
                  <c:v>2412.1093799999999</c:v>
                </c:pt>
                <c:pt idx="21541">
                  <c:v>2414.55078</c:v>
                </c:pt>
                <c:pt idx="21542">
                  <c:v>2412.1093799999999</c:v>
                </c:pt>
                <c:pt idx="21543">
                  <c:v>2412.1093799999999</c:v>
                </c:pt>
                <c:pt idx="21544">
                  <c:v>2412.1093799999999</c:v>
                </c:pt>
                <c:pt idx="21545">
                  <c:v>2414.55078</c:v>
                </c:pt>
                <c:pt idx="21546">
                  <c:v>2412.1093799999999</c:v>
                </c:pt>
                <c:pt idx="21547">
                  <c:v>2414.55078</c:v>
                </c:pt>
                <c:pt idx="21548">
                  <c:v>2412.1093799999999</c:v>
                </c:pt>
                <c:pt idx="21549">
                  <c:v>2412.1093799999999</c:v>
                </c:pt>
                <c:pt idx="21550">
                  <c:v>2412.1093799999999</c:v>
                </c:pt>
                <c:pt idx="21551">
                  <c:v>2414.55078</c:v>
                </c:pt>
                <c:pt idx="21552">
                  <c:v>2414.55078</c:v>
                </c:pt>
                <c:pt idx="21553">
                  <c:v>2412.1093799999999</c:v>
                </c:pt>
                <c:pt idx="21554">
                  <c:v>2414.55078</c:v>
                </c:pt>
                <c:pt idx="21555">
                  <c:v>2412.1093799999999</c:v>
                </c:pt>
                <c:pt idx="21556">
                  <c:v>2414.55078</c:v>
                </c:pt>
                <c:pt idx="21557">
                  <c:v>2412.1093799999999</c:v>
                </c:pt>
                <c:pt idx="21558">
                  <c:v>2414.55078</c:v>
                </c:pt>
                <c:pt idx="21559">
                  <c:v>2414.55078</c:v>
                </c:pt>
                <c:pt idx="21560">
                  <c:v>2414.55078</c:v>
                </c:pt>
                <c:pt idx="21561">
                  <c:v>2414.55078</c:v>
                </c:pt>
                <c:pt idx="21562">
                  <c:v>2412.1093799999999</c:v>
                </c:pt>
                <c:pt idx="21563">
                  <c:v>2412.1093799999999</c:v>
                </c:pt>
                <c:pt idx="21564">
                  <c:v>2412.1093799999999</c:v>
                </c:pt>
                <c:pt idx="21565">
                  <c:v>2414.55078</c:v>
                </c:pt>
                <c:pt idx="21566">
                  <c:v>2414.55078</c:v>
                </c:pt>
                <c:pt idx="21567">
                  <c:v>2412.1093799999999</c:v>
                </c:pt>
                <c:pt idx="21568">
                  <c:v>2412.1093799999999</c:v>
                </c:pt>
                <c:pt idx="21569">
                  <c:v>2414.55078</c:v>
                </c:pt>
                <c:pt idx="21570">
                  <c:v>2412.1093799999999</c:v>
                </c:pt>
                <c:pt idx="21571">
                  <c:v>2412.1093799999999</c:v>
                </c:pt>
                <c:pt idx="21572">
                  <c:v>2412.1093799999999</c:v>
                </c:pt>
                <c:pt idx="21573">
                  <c:v>2414.55078</c:v>
                </c:pt>
                <c:pt idx="21574">
                  <c:v>2414.55078</c:v>
                </c:pt>
                <c:pt idx="21575">
                  <c:v>2414.55078</c:v>
                </c:pt>
                <c:pt idx="21576">
                  <c:v>2412.1093799999999</c:v>
                </c:pt>
                <c:pt idx="21577">
                  <c:v>2414.55078</c:v>
                </c:pt>
                <c:pt idx="21578">
                  <c:v>2412.1093799999999</c:v>
                </c:pt>
                <c:pt idx="21579">
                  <c:v>2414.55078</c:v>
                </c:pt>
                <c:pt idx="21580">
                  <c:v>2412.1093799999999</c:v>
                </c:pt>
                <c:pt idx="21581">
                  <c:v>2414.55078</c:v>
                </c:pt>
                <c:pt idx="21582">
                  <c:v>2414.55078</c:v>
                </c:pt>
                <c:pt idx="21583">
                  <c:v>2412.1093799999999</c:v>
                </c:pt>
                <c:pt idx="21584">
                  <c:v>2414.55078</c:v>
                </c:pt>
                <c:pt idx="21585">
                  <c:v>2412.1093799999999</c:v>
                </c:pt>
                <c:pt idx="21586">
                  <c:v>2414.55078</c:v>
                </c:pt>
                <c:pt idx="21587">
                  <c:v>2412.1093799999999</c:v>
                </c:pt>
                <c:pt idx="21588">
                  <c:v>2414.55078</c:v>
                </c:pt>
                <c:pt idx="21589">
                  <c:v>2412.1093799999999</c:v>
                </c:pt>
                <c:pt idx="21590">
                  <c:v>2414.55078</c:v>
                </c:pt>
                <c:pt idx="21591">
                  <c:v>2412.1093799999999</c:v>
                </c:pt>
                <c:pt idx="21592">
                  <c:v>2412.1093799999999</c:v>
                </c:pt>
                <c:pt idx="21593">
                  <c:v>2414.55078</c:v>
                </c:pt>
                <c:pt idx="21594">
                  <c:v>2412.1093799999999</c:v>
                </c:pt>
                <c:pt idx="21595">
                  <c:v>2414.55078</c:v>
                </c:pt>
                <c:pt idx="21596">
                  <c:v>2414.55078</c:v>
                </c:pt>
                <c:pt idx="21597">
                  <c:v>2412.1093799999999</c:v>
                </c:pt>
                <c:pt idx="21598">
                  <c:v>2412.1093799999999</c:v>
                </c:pt>
                <c:pt idx="21599">
                  <c:v>2414.55078</c:v>
                </c:pt>
                <c:pt idx="21600">
                  <c:v>2412.1093799999999</c:v>
                </c:pt>
                <c:pt idx="21601">
                  <c:v>2412.1093799999999</c:v>
                </c:pt>
                <c:pt idx="21602">
                  <c:v>2412.1093799999999</c:v>
                </c:pt>
                <c:pt idx="21603">
                  <c:v>2414.55078</c:v>
                </c:pt>
                <c:pt idx="21604">
                  <c:v>2412.1093799999999</c:v>
                </c:pt>
                <c:pt idx="21605">
                  <c:v>2412.1093799999999</c:v>
                </c:pt>
                <c:pt idx="21606">
                  <c:v>2412.1093799999999</c:v>
                </c:pt>
                <c:pt idx="21607">
                  <c:v>2412.1093799999999</c:v>
                </c:pt>
                <c:pt idx="21608">
                  <c:v>2412.1093799999999</c:v>
                </c:pt>
                <c:pt idx="21609">
                  <c:v>2414.55078</c:v>
                </c:pt>
                <c:pt idx="21610">
                  <c:v>2414.55078</c:v>
                </c:pt>
                <c:pt idx="21611">
                  <c:v>2414.55078</c:v>
                </c:pt>
                <c:pt idx="21612">
                  <c:v>2412.1093799999999</c:v>
                </c:pt>
                <c:pt idx="21613">
                  <c:v>2412.1093799999999</c:v>
                </c:pt>
                <c:pt idx="21614">
                  <c:v>2412.1093799999999</c:v>
                </c:pt>
                <c:pt idx="21615">
                  <c:v>2414.55078</c:v>
                </c:pt>
                <c:pt idx="21616">
                  <c:v>2414.55078</c:v>
                </c:pt>
                <c:pt idx="21617">
                  <c:v>2412.1093799999999</c:v>
                </c:pt>
                <c:pt idx="21618">
                  <c:v>2412.1093799999999</c:v>
                </c:pt>
                <c:pt idx="21619">
                  <c:v>2412.1093799999999</c:v>
                </c:pt>
                <c:pt idx="21620">
                  <c:v>2412.1093799999999</c:v>
                </c:pt>
                <c:pt idx="21621">
                  <c:v>2414.55078</c:v>
                </c:pt>
                <c:pt idx="21622">
                  <c:v>2414.55078</c:v>
                </c:pt>
                <c:pt idx="21623">
                  <c:v>2414.55078</c:v>
                </c:pt>
                <c:pt idx="21624">
                  <c:v>2414.55078</c:v>
                </c:pt>
                <c:pt idx="21625">
                  <c:v>2412.1093799999999</c:v>
                </c:pt>
                <c:pt idx="21626">
                  <c:v>2412.1093799999999</c:v>
                </c:pt>
                <c:pt idx="21627">
                  <c:v>2412.1093799999999</c:v>
                </c:pt>
                <c:pt idx="21628">
                  <c:v>2412.1093799999999</c:v>
                </c:pt>
                <c:pt idx="21629">
                  <c:v>2412.1093799999999</c:v>
                </c:pt>
                <c:pt idx="21630">
                  <c:v>2412.1093799999999</c:v>
                </c:pt>
                <c:pt idx="21631">
                  <c:v>2412.1093799999999</c:v>
                </c:pt>
                <c:pt idx="21632">
                  <c:v>2412.1093799999999</c:v>
                </c:pt>
                <c:pt idx="21633">
                  <c:v>2414.55078</c:v>
                </c:pt>
                <c:pt idx="21634">
                  <c:v>2414.55078</c:v>
                </c:pt>
                <c:pt idx="21635">
                  <c:v>2412.1093799999999</c:v>
                </c:pt>
                <c:pt idx="21636">
                  <c:v>2414.55078</c:v>
                </c:pt>
                <c:pt idx="21637">
                  <c:v>2414.55078</c:v>
                </c:pt>
                <c:pt idx="21638">
                  <c:v>2412.1093799999999</c:v>
                </c:pt>
                <c:pt idx="21639">
                  <c:v>2414.55078</c:v>
                </c:pt>
                <c:pt idx="21640">
                  <c:v>2412.1093799999999</c:v>
                </c:pt>
                <c:pt idx="21641">
                  <c:v>2412.1093799999999</c:v>
                </c:pt>
                <c:pt idx="21642">
                  <c:v>2414.55078</c:v>
                </c:pt>
                <c:pt idx="21643">
                  <c:v>2414.55078</c:v>
                </c:pt>
                <c:pt idx="21644">
                  <c:v>2414.55078</c:v>
                </c:pt>
                <c:pt idx="21645">
                  <c:v>2414.55078</c:v>
                </c:pt>
                <c:pt idx="21646">
                  <c:v>2414.55078</c:v>
                </c:pt>
                <c:pt idx="21647">
                  <c:v>2414.55078</c:v>
                </c:pt>
                <c:pt idx="21648">
                  <c:v>2414.55078</c:v>
                </c:pt>
                <c:pt idx="21649">
                  <c:v>2414.55078</c:v>
                </c:pt>
                <c:pt idx="21650">
                  <c:v>2414.55078</c:v>
                </c:pt>
                <c:pt idx="21651">
                  <c:v>2414.55078</c:v>
                </c:pt>
                <c:pt idx="21652">
                  <c:v>2412.1093799999999</c:v>
                </c:pt>
                <c:pt idx="21653">
                  <c:v>2412.1093799999999</c:v>
                </c:pt>
                <c:pt idx="21654">
                  <c:v>2414.55078</c:v>
                </c:pt>
                <c:pt idx="21655">
                  <c:v>2412.1093799999999</c:v>
                </c:pt>
                <c:pt idx="21656">
                  <c:v>2412.1093799999999</c:v>
                </c:pt>
                <c:pt idx="21657">
                  <c:v>2412.1093799999999</c:v>
                </c:pt>
                <c:pt idx="21658">
                  <c:v>2414.55078</c:v>
                </c:pt>
                <c:pt idx="21659">
                  <c:v>2412.1093799999999</c:v>
                </c:pt>
                <c:pt idx="21660">
                  <c:v>2412.1093799999999</c:v>
                </c:pt>
                <c:pt idx="21661">
                  <c:v>2412.1093799999999</c:v>
                </c:pt>
                <c:pt idx="21662">
                  <c:v>2414.55078</c:v>
                </c:pt>
                <c:pt idx="21663">
                  <c:v>2414.55078</c:v>
                </c:pt>
                <c:pt idx="21664">
                  <c:v>2414.55078</c:v>
                </c:pt>
                <c:pt idx="21665">
                  <c:v>2412.1093799999999</c:v>
                </c:pt>
                <c:pt idx="21666">
                  <c:v>2412.1093799999999</c:v>
                </c:pt>
                <c:pt idx="21667">
                  <c:v>2414.55078</c:v>
                </c:pt>
                <c:pt idx="21668">
                  <c:v>2412.1093799999999</c:v>
                </c:pt>
                <c:pt idx="21669">
                  <c:v>2414.55078</c:v>
                </c:pt>
                <c:pt idx="21670">
                  <c:v>2412.1093799999999</c:v>
                </c:pt>
                <c:pt idx="21671">
                  <c:v>2412.1093799999999</c:v>
                </c:pt>
                <c:pt idx="21672">
                  <c:v>2414.55078</c:v>
                </c:pt>
                <c:pt idx="21673">
                  <c:v>2412.1093799999999</c:v>
                </c:pt>
                <c:pt idx="21674">
                  <c:v>2414.55078</c:v>
                </c:pt>
                <c:pt idx="21675">
                  <c:v>2414.55078</c:v>
                </c:pt>
                <c:pt idx="21676">
                  <c:v>2414.55078</c:v>
                </c:pt>
                <c:pt idx="21677">
                  <c:v>2412.1093799999999</c:v>
                </c:pt>
                <c:pt idx="21678">
                  <c:v>2414.55078</c:v>
                </c:pt>
                <c:pt idx="21679">
                  <c:v>2414.55078</c:v>
                </c:pt>
                <c:pt idx="21680">
                  <c:v>2412.1093799999999</c:v>
                </c:pt>
                <c:pt idx="21681">
                  <c:v>2412.1093799999999</c:v>
                </c:pt>
                <c:pt idx="21682">
                  <c:v>2412.1093799999999</c:v>
                </c:pt>
                <c:pt idx="21683">
                  <c:v>2412.1093799999999</c:v>
                </c:pt>
                <c:pt idx="21684">
                  <c:v>2414.55078</c:v>
                </c:pt>
                <c:pt idx="21685">
                  <c:v>2412.1093799999999</c:v>
                </c:pt>
                <c:pt idx="21686">
                  <c:v>2412.1093799999999</c:v>
                </c:pt>
                <c:pt idx="21687">
                  <c:v>2412.1093799999999</c:v>
                </c:pt>
                <c:pt idx="21688">
                  <c:v>2412.1093799999999</c:v>
                </c:pt>
                <c:pt idx="21689">
                  <c:v>2414.55078</c:v>
                </c:pt>
                <c:pt idx="21690">
                  <c:v>2414.55078</c:v>
                </c:pt>
                <c:pt idx="21691">
                  <c:v>2412.1093799999999</c:v>
                </c:pt>
                <c:pt idx="21692">
                  <c:v>2414.55078</c:v>
                </c:pt>
                <c:pt idx="21693">
                  <c:v>2414.55078</c:v>
                </c:pt>
                <c:pt idx="21694">
                  <c:v>2412.1093799999999</c:v>
                </c:pt>
                <c:pt idx="21695">
                  <c:v>2414.55078</c:v>
                </c:pt>
                <c:pt idx="21696">
                  <c:v>2414.55078</c:v>
                </c:pt>
                <c:pt idx="21697">
                  <c:v>2412.1093799999999</c:v>
                </c:pt>
                <c:pt idx="21698">
                  <c:v>2412.1093799999999</c:v>
                </c:pt>
                <c:pt idx="21699">
                  <c:v>2414.55078</c:v>
                </c:pt>
                <c:pt idx="21700">
                  <c:v>2412.1093799999999</c:v>
                </c:pt>
                <c:pt idx="21701">
                  <c:v>2412.1093799999999</c:v>
                </c:pt>
                <c:pt idx="21702">
                  <c:v>2412.1093799999999</c:v>
                </c:pt>
                <c:pt idx="21703">
                  <c:v>2414.55078</c:v>
                </c:pt>
                <c:pt idx="21704">
                  <c:v>2412.1093799999999</c:v>
                </c:pt>
                <c:pt idx="21705">
                  <c:v>2414.55078</c:v>
                </c:pt>
                <c:pt idx="21706">
                  <c:v>2414.55078</c:v>
                </c:pt>
                <c:pt idx="21707">
                  <c:v>2414.55078</c:v>
                </c:pt>
                <c:pt idx="21708">
                  <c:v>2414.55078</c:v>
                </c:pt>
                <c:pt idx="21709">
                  <c:v>2412.1093799999999</c:v>
                </c:pt>
                <c:pt idx="21710">
                  <c:v>2414.55078</c:v>
                </c:pt>
                <c:pt idx="21711">
                  <c:v>2414.55078</c:v>
                </c:pt>
                <c:pt idx="21712">
                  <c:v>2412.1093799999999</c:v>
                </c:pt>
                <c:pt idx="21713">
                  <c:v>2414.55078</c:v>
                </c:pt>
                <c:pt idx="21714">
                  <c:v>2412.1093799999999</c:v>
                </c:pt>
                <c:pt idx="21715">
                  <c:v>2412.1093799999999</c:v>
                </c:pt>
                <c:pt idx="21716">
                  <c:v>2412.1093799999999</c:v>
                </c:pt>
                <c:pt idx="21717">
                  <c:v>2412.1093799999999</c:v>
                </c:pt>
                <c:pt idx="21718">
                  <c:v>2412.1093799999999</c:v>
                </c:pt>
                <c:pt idx="21719">
                  <c:v>2412.1093799999999</c:v>
                </c:pt>
                <c:pt idx="21720">
                  <c:v>2412.1093799999999</c:v>
                </c:pt>
                <c:pt idx="21721">
                  <c:v>2412.1093799999999</c:v>
                </c:pt>
                <c:pt idx="21722">
                  <c:v>2412.1093799999999</c:v>
                </c:pt>
                <c:pt idx="21723">
                  <c:v>2412.1093799999999</c:v>
                </c:pt>
                <c:pt idx="21724">
                  <c:v>2414.55078</c:v>
                </c:pt>
                <c:pt idx="21725">
                  <c:v>2412.1093799999999</c:v>
                </c:pt>
                <c:pt idx="21726">
                  <c:v>2412.1093799999999</c:v>
                </c:pt>
                <c:pt idx="21727">
                  <c:v>2414.55078</c:v>
                </c:pt>
                <c:pt idx="21728">
                  <c:v>2414.55078</c:v>
                </c:pt>
                <c:pt idx="21729">
                  <c:v>2412.1093799999999</c:v>
                </c:pt>
                <c:pt idx="21730">
                  <c:v>2412.1093799999999</c:v>
                </c:pt>
                <c:pt idx="21731">
                  <c:v>2412.1093799999999</c:v>
                </c:pt>
                <c:pt idx="21732">
                  <c:v>2412.1093799999999</c:v>
                </c:pt>
                <c:pt idx="21733">
                  <c:v>2412.1093799999999</c:v>
                </c:pt>
                <c:pt idx="21734">
                  <c:v>2412.1093799999999</c:v>
                </c:pt>
                <c:pt idx="21735">
                  <c:v>2414.55078</c:v>
                </c:pt>
                <c:pt idx="21736">
                  <c:v>2412.1093799999999</c:v>
                </c:pt>
                <c:pt idx="21737">
                  <c:v>2414.55078</c:v>
                </c:pt>
                <c:pt idx="21738">
                  <c:v>2412.1093799999999</c:v>
                </c:pt>
                <c:pt idx="21739">
                  <c:v>2414.55078</c:v>
                </c:pt>
                <c:pt idx="21740">
                  <c:v>2414.55078</c:v>
                </c:pt>
                <c:pt idx="21741">
                  <c:v>2414.55078</c:v>
                </c:pt>
                <c:pt idx="21742">
                  <c:v>2412.1093799999999</c:v>
                </c:pt>
                <c:pt idx="21743">
                  <c:v>2412.1093799999999</c:v>
                </c:pt>
                <c:pt idx="21744">
                  <c:v>2412.1093799999999</c:v>
                </c:pt>
                <c:pt idx="21745">
                  <c:v>2412.1093799999999</c:v>
                </c:pt>
                <c:pt idx="21746">
                  <c:v>2412.1093799999999</c:v>
                </c:pt>
                <c:pt idx="21747">
                  <c:v>2414.55078</c:v>
                </c:pt>
                <c:pt idx="21748">
                  <c:v>2412.1093799999999</c:v>
                </c:pt>
                <c:pt idx="21749">
                  <c:v>2414.55078</c:v>
                </c:pt>
                <c:pt idx="21750">
                  <c:v>2412.1093799999999</c:v>
                </c:pt>
                <c:pt idx="21751">
                  <c:v>2412.1093799999999</c:v>
                </c:pt>
                <c:pt idx="21752">
                  <c:v>2414.55078</c:v>
                </c:pt>
                <c:pt idx="21753">
                  <c:v>2412.1093799999999</c:v>
                </c:pt>
                <c:pt idx="21754">
                  <c:v>2412.1093799999999</c:v>
                </c:pt>
                <c:pt idx="21755">
                  <c:v>2412.1093799999999</c:v>
                </c:pt>
                <c:pt idx="21756">
                  <c:v>2414.55078</c:v>
                </c:pt>
                <c:pt idx="21757">
                  <c:v>2412.1093799999999</c:v>
                </c:pt>
                <c:pt idx="21758">
                  <c:v>2414.55078</c:v>
                </c:pt>
                <c:pt idx="21759">
                  <c:v>2412.1093799999999</c:v>
                </c:pt>
                <c:pt idx="21760">
                  <c:v>2412.1093799999999</c:v>
                </c:pt>
                <c:pt idx="21761">
                  <c:v>2414.55078</c:v>
                </c:pt>
                <c:pt idx="21762">
                  <c:v>2414.55078</c:v>
                </c:pt>
                <c:pt idx="21763">
                  <c:v>2412.1093799999999</c:v>
                </c:pt>
                <c:pt idx="21764">
                  <c:v>2412.1093799999999</c:v>
                </c:pt>
                <c:pt idx="21765">
                  <c:v>2412.1093799999999</c:v>
                </c:pt>
                <c:pt idx="21766">
                  <c:v>2412.1093799999999</c:v>
                </c:pt>
                <c:pt idx="21767">
                  <c:v>2414.55078</c:v>
                </c:pt>
                <c:pt idx="21768">
                  <c:v>2414.55078</c:v>
                </c:pt>
                <c:pt idx="21769">
                  <c:v>2414.55078</c:v>
                </c:pt>
                <c:pt idx="21770">
                  <c:v>2412.1093799999999</c:v>
                </c:pt>
                <c:pt idx="21771">
                  <c:v>2414.55078</c:v>
                </c:pt>
                <c:pt idx="21772">
                  <c:v>2412.1093799999999</c:v>
                </c:pt>
                <c:pt idx="21773">
                  <c:v>2412.1093799999999</c:v>
                </c:pt>
                <c:pt idx="21774">
                  <c:v>2414.55078</c:v>
                </c:pt>
                <c:pt idx="21775">
                  <c:v>2414.55078</c:v>
                </c:pt>
                <c:pt idx="21776">
                  <c:v>2412.1093799999999</c:v>
                </c:pt>
                <c:pt idx="21777">
                  <c:v>2414.55078</c:v>
                </c:pt>
                <c:pt idx="21778">
                  <c:v>2414.55078</c:v>
                </c:pt>
                <c:pt idx="21779">
                  <c:v>2412.1093799999999</c:v>
                </c:pt>
                <c:pt idx="21780">
                  <c:v>2414.55078</c:v>
                </c:pt>
                <c:pt idx="21781">
                  <c:v>2412.1093799999999</c:v>
                </c:pt>
                <c:pt idx="21782">
                  <c:v>2412.1093799999999</c:v>
                </c:pt>
                <c:pt idx="21783">
                  <c:v>2412.1093799999999</c:v>
                </c:pt>
                <c:pt idx="21784">
                  <c:v>2412.1093799999999</c:v>
                </c:pt>
                <c:pt idx="21785">
                  <c:v>2414.55078</c:v>
                </c:pt>
                <c:pt idx="21786">
                  <c:v>2412.1093799999999</c:v>
                </c:pt>
                <c:pt idx="21787">
                  <c:v>2412.1093799999999</c:v>
                </c:pt>
                <c:pt idx="21788">
                  <c:v>2412.1093799999999</c:v>
                </c:pt>
                <c:pt idx="21789">
                  <c:v>2414.55078</c:v>
                </c:pt>
                <c:pt idx="21790">
                  <c:v>2414.55078</c:v>
                </c:pt>
                <c:pt idx="21791">
                  <c:v>2412.1093799999999</c:v>
                </c:pt>
                <c:pt idx="21792">
                  <c:v>2412.1093799999999</c:v>
                </c:pt>
                <c:pt idx="21793">
                  <c:v>2414.55078</c:v>
                </c:pt>
                <c:pt idx="21794">
                  <c:v>2414.55078</c:v>
                </c:pt>
                <c:pt idx="21795">
                  <c:v>2412.1093799999999</c:v>
                </c:pt>
                <c:pt idx="21796">
                  <c:v>2414.55078</c:v>
                </c:pt>
                <c:pt idx="21797">
                  <c:v>2412.1093799999999</c:v>
                </c:pt>
                <c:pt idx="21798">
                  <c:v>2412.1093799999999</c:v>
                </c:pt>
                <c:pt idx="21799">
                  <c:v>2412.1093799999999</c:v>
                </c:pt>
                <c:pt idx="21800">
                  <c:v>2414.55078</c:v>
                </c:pt>
                <c:pt idx="21801">
                  <c:v>2412.1093799999999</c:v>
                </c:pt>
                <c:pt idx="21802">
                  <c:v>2414.55078</c:v>
                </c:pt>
                <c:pt idx="21803">
                  <c:v>2414.55078</c:v>
                </c:pt>
                <c:pt idx="21804">
                  <c:v>2412.1093799999999</c:v>
                </c:pt>
                <c:pt idx="21805">
                  <c:v>2412.1093799999999</c:v>
                </c:pt>
                <c:pt idx="21806">
                  <c:v>2414.55078</c:v>
                </c:pt>
                <c:pt idx="21807">
                  <c:v>2412.1093799999999</c:v>
                </c:pt>
                <c:pt idx="21808">
                  <c:v>2412.1093799999999</c:v>
                </c:pt>
                <c:pt idx="21809">
                  <c:v>2412.1093799999999</c:v>
                </c:pt>
                <c:pt idx="21810">
                  <c:v>2414.55078</c:v>
                </c:pt>
                <c:pt idx="21811">
                  <c:v>2412.1093799999999</c:v>
                </c:pt>
                <c:pt idx="21812">
                  <c:v>2412.1093799999999</c:v>
                </c:pt>
                <c:pt idx="21813">
                  <c:v>2414.55078</c:v>
                </c:pt>
                <c:pt idx="21814">
                  <c:v>2414.55078</c:v>
                </c:pt>
                <c:pt idx="21815">
                  <c:v>2414.55078</c:v>
                </c:pt>
                <c:pt idx="21816">
                  <c:v>2414.55078</c:v>
                </c:pt>
                <c:pt idx="21817">
                  <c:v>2412.1093799999999</c:v>
                </c:pt>
                <c:pt idx="21818">
                  <c:v>2414.55078</c:v>
                </c:pt>
                <c:pt idx="21819">
                  <c:v>2414.55078</c:v>
                </c:pt>
                <c:pt idx="21820">
                  <c:v>2412.1093799999999</c:v>
                </c:pt>
                <c:pt idx="21821">
                  <c:v>2414.55078</c:v>
                </c:pt>
                <c:pt idx="21822">
                  <c:v>2412.1093799999999</c:v>
                </c:pt>
                <c:pt idx="21823">
                  <c:v>2412.1093799999999</c:v>
                </c:pt>
                <c:pt idx="21824">
                  <c:v>2412.1093799999999</c:v>
                </c:pt>
                <c:pt idx="21825">
                  <c:v>2412.1093799999999</c:v>
                </c:pt>
                <c:pt idx="21826">
                  <c:v>2412.1093799999999</c:v>
                </c:pt>
                <c:pt idx="21827">
                  <c:v>2414.55078</c:v>
                </c:pt>
                <c:pt idx="21828">
                  <c:v>2412.1093799999999</c:v>
                </c:pt>
                <c:pt idx="21829">
                  <c:v>2412.1093799999999</c:v>
                </c:pt>
                <c:pt idx="21830">
                  <c:v>2414.55078</c:v>
                </c:pt>
                <c:pt idx="21831">
                  <c:v>2412.1093799999999</c:v>
                </c:pt>
                <c:pt idx="21832">
                  <c:v>2414.55078</c:v>
                </c:pt>
                <c:pt idx="21833">
                  <c:v>2414.55078</c:v>
                </c:pt>
                <c:pt idx="21834">
                  <c:v>2412.1093799999999</c:v>
                </c:pt>
                <c:pt idx="21835">
                  <c:v>2412.1093799999999</c:v>
                </c:pt>
                <c:pt idx="21836">
                  <c:v>2412.1093799999999</c:v>
                </c:pt>
                <c:pt idx="21837">
                  <c:v>2412.1093799999999</c:v>
                </c:pt>
                <c:pt idx="21838">
                  <c:v>2412.1093799999999</c:v>
                </c:pt>
                <c:pt idx="21839">
                  <c:v>2412.1093799999999</c:v>
                </c:pt>
                <c:pt idx="21840">
                  <c:v>2414.55078</c:v>
                </c:pt>
                <c:pt idx="21841">
                  <c:v>2414.55078</c:v>
                </c:pt>
                <c:pt idx="21842">
                  <c:v>2414.55078</c:v>
                </c:pt>
                <c:pt idx="21843">
                  <c:v>2412.1093799999999</c:v>
                </c:pt>
                <c:pt idx="21844">
                  <c:v>2414.55078</c:v>
                </c:pt>
                <c:pt idx="21845">
                  <c:v>2412.1093799999999</c:v>
                </c:pt>
                <c:pt idx="21846">
                  <c:v>2412.1093799999999</c:v>
                </c:pt>
                <c:pt idx="21847">
                  <c:v>2412.1093799999999</c:v>
                </c:pt>
                <c:pt idx="21848">
                  <c:v>2414.55078</c:v>
                </c:pt>
                <c:pt idx="21849">
                  <c:v>2412.1093799999999</c:v>
                </c:pt>
                <c:pt idx="21850">
                  <c:v>2414.55078</c:v>
                </c:pt>
                <c:pt idx="21851">
                  <c:v>2412.1093799999999</c:v>
                </c:pt>
                <c:pt idx="21852">
                  <c:v>2414.55078</c:v>
                </c:pt>
                <c:pt idx="21853">
                  <c:v>2412.1093799999999</c:v>
                </c:pt>
                <c:pt idx="21854">
                  <c:v>2412.1093799999999</c:v>
                </c:pt>
                <c:pt idx="21855">
                  <c:v>2412.1093799999999</c:v>
                </c:pt>
                <c:pt idx="21856">
                  <c:v>2412.1093799999999</c:v>
                </c:pt>
                <c:pt idx="21857">
                  <c:v>2412.1093799999999</c:v>
                </c:pt>
                <c:pt idx="21858">
                  <c:v>2412.1093799999999</c:v>
                </c:pt>
                <c:pt idx="21859">
                  <c:v>2414.55078</c:v>
                </c:pt>
                <c:pt idx="21860">
                  <c:v>2412.1093799999999</c:v>
                </c:pt>
                <c:pt idx="21861">
                  <c:v>2412.1093799999999</c:v>
                </c:pt>
                <c:pt idx="21862">
                  <c:v>2412.1093799999999</c:v>
                </c:pt>
                <c:pt idx="21863">
                  <c:v>2414.55078</c:v>
                </c:pt>
                <c:pt idx="21864">
                  <c:v>2414.55078</c:v>
                </c:pt>
                <c:pt idx="21865">
                  <c:v>2412.1093799999999</c:v>
                </c:pt>
                <c:pt idx="21866">
                  <c:v>2412.1093799999999</c:v>
                </c:pt>
                <c:pt idx="21867">
                  <c:v>2412.1093799999999</c:v>
                </c:pt>
                <c:pt idx="21868">
                  <c:v>2414.55078</c:v>
                </c:pt>
                <c:pt idx="21869">
                  <c:v>2412.1093799999999</c:v>
                </c:pt>
                <c:pt idx="21870">
                  <c:v>2414.55078</c:v>
                </c:pt>
                <c:pt idx="21871">
                  <c:v>2414.55078</c:v>
                </c:pt>
                <c:pt idx="21872">
                  <c:v>2412.1093799999999</c:v>
                </c:pt>
                <c:pt idx="21873">
                  <c:v>2412.1093799999999</c:v>
                </c:pt>
                <c:pt idx="21874">
                  <c:v>2412.1093799999999</c:v>
                </c:pt>
                <c:pt idx="21875">
                  <c:v>2412.1093799999999</c:v>
                </c:pt>
                <c:pt idx="21876">
                  <c:v>2412.1093799999999</c:v>
                </c:pt>
                <c:pt idx="21877">
                  <c:v>2412.1093799999999</c:v>
                </c:pt>
                <c:pt idx="21878">
                  <c:v>2412.1093799999999</c:v>
                </c:pt>
                <c:pt idx="21879">
                  <c:v>2412.1093799999999</c:v>
                </c:pt>
                <c:pt idx="21880">
                  <c:v>2412.1093799999999</c:v>
                </c:pt>
                <c:pt idx="21881">
                  <c:v>2414.55078</c:v>
                </c:pt>
                <c:pt idx="21882">
                  <c:v>2412.1093799999999</c:v>
                </c:pt>
                <c:pt idx="21883">
                  <c:v>2412.1093799999999</c:v>
                </c:pt>
                <c:pt idx="21884">
                  <c:v>2414.55078</c:v>
                </c:pt>
                <c:pt idx="21885">
                  <c:v>2412.1093799999999</c:v>
                </c:pt>
                <c:pt idx="21886">
                  <c:v>2412.1093799999999</c:v>
                </c:pt>
                <c:pt idx="21887">
                  <c:v>2412.1093799999999</c:v>
                </c:pt>
                <c:pt idx="21888">
                  <c:v>2412.1093799999999</c:v>
                </c:pt>
                <c:pt idx="21889">
                  <c:v>2412.1093799999999</c:v>
                </c:pt>
                <c:pt idx="21890">
                  <c:v>2412.1093799999999</c:v>
                </c:pt>
                <c:pt idx="21891">
                  <c:v>2412.1093799999999</c:v>
                </c:pt>
                <c:pt idx="21892">
                  <c:v>2414.55078</c:v>
                </c:pt>
                <c:pt idx="21893">
                  <c:v>2412.1093799999999</c:v>
                </c:pt>
                <c:pt idx="21894">
                  <c:v>2412.1093799999999</c:v>
                </c:pt>
                <c:pt idx="21895">
                  <c:v>2412.1093799999999</c:v>
                </c:pt>
                <c:pt idx="21896">
                  <c:v>2414.55078</c:v>
                </c:pt>
                <c:pt idx="21897">
                  <c:v>2412.1093799999999</c:v>
                </c:pt>
                <c:pt idx="21898">
                  <c:v>2414.55078</c:v>
                </c:pt>
                <c:pt idx="21899">
                  <c:v>2412.1093799999999</c:v>
                </c:pt>
                <c:pt idx="21900">
                  <c:v>2414.55078</c:v>
                </c:pt>
                <c:pt idx="21901">
                  <c:v>2414.55078</c:v>
                </c:pt>
                <c:pt idx="21902">
                  <c:v>2412.1093799999999</c:v>
                </c:pt>
                <c:pt idx="21903">
                  <c:v>2412.1093799999999</c:v>
                </c:pt>
                <c:pt idx="21904">
                  <c:v>2412.1093799999999</c:v>
                </c:pt>
                <c:pt idx="21905">
                  <c:v>2412.1093799999999</c:v>
                </c:pt>
                <c:pt idx="21906">
                  <c:v>2412.1093799999999</c:v>
                </c:pt>
                <c:pt idx="21907">
                  <c:v>2412.1093799999999</c:v>
                </c:pt>
                <c:pt idx="21908">
                  <c:v>2412.1093799999999</c:v>
                </c:pt>
                <c:pt idx="21909">
                  <c:v>2412.1093799999999</c:v>
                </c:pt>
                <c:pt idx="21910">
                  <c:v>2412.1093799999999</c:v>
                </c:pt>
                <c:pt idx="21911">
                  <c:v>2412.1093799999999</c:v>
                </c:pt>
                <c:pt idx="21912">
                  <c:v>2412.1093799999999</c:v>
                </c:pt>
                <c:pt idx="21913">
                  <c:v>2412.1093799999999</c:v>
                </c:pt>
                <c:pt idx="21914">
                  <c:v>2414.55078</c:v>
                </c:pt>
                <c:pt idx="21915">
                  <c:v>2414.55078</c:v>
                </c:pt>
                <c:pt idx="21916">
                  <c:v>2412.1093799999999</c:v>
                </c:pt>
                <c:pt idx="21917">
                  <c:v>2412.1093799999999</c:v>
                </c:pt>
                <c:pt idx="21918">
                  <c:v>2414.55078</c:v>
                </c:pt>
                <c:pt idx="21919">
                  <c:v>2414.55078</c:v>
                </c:pt>
                <c:pt idx="21920">
                  <c:v>2412.1093799999999</c:v>
                </c:pt>
                <c:pt idx="21921">
                  <c:v>2412.1093799999999</c:v>
                </c:pt>
                <c:pt idx="21922">
                  <c:v>2414.55078</c:v>
                </c:pt>
                <c:pt idx="21923">
                  <c:v>2412.1093799999999</c:v>
                </c:pt>
                <c:pt idx="21924">
                  <c:v>2412.1093799999999</c:v>
                </c:pt>
                <c:pt idx="21925">
                  <c:v>2412.1093799999999</c:v>
                </c:pt>
                <c:pt idx="21926">
                  <c:v>2412.1093799999999</c:v>
                </c:pt>
                <c:pt idx="21927">
                  <c:v>2414.55078</c:v>
                </c:pt>
                <c:pt idx="21928">
                  <c:v>2414.55078</c:v>
                </c:pt>
                <c:pt idx="21929">
                  <c:v>2412.1093799999999</c:v>
                </c:pt>
                <c:pt idx="21930">
                  <c:v>2412.1093799999999</c:v>
                </c:pt>
                <c:pt idx="21931">
                  <c:v>2414.55078</c:v>
                </c:pt>
                <c:pt idx="21932">
                  <c:v>2412.1093799999999</c:v>
                </c:pt>
                <c:pt idx="21933">
                  <c:v>2412.1093799999999</c:v>
                </c:pt>
                <c:pt idx="21934">
                  <c:v>2412.1093799999999</c:v>
                </c:pt>
                <c:pt idx="21935">
                  <c:v>2412.1093799999999</c:v>
                </c:pt>
                <c:pt idx="21936">
                  <c:v>2414.55078</c:v>
                </c:pt>
                <c:pt idx="21937">
                  <c:v>2414.55078</c:v>
                </c:pt>
                <c:pt idx="21938">
                  <c:v>2412.1093799999999</c:v>
                </c:pt>
                <c:pt idx="21939">
                  <c:v>2412.1093799999999</c:v>
                </c:pt>
                <c:pt idx="21940">
                  <c:v>2412.1093799999999</c:v>
                </c:pt>
                <c:pt idx="21941">
                  <c:v>2412.1093799999999</c:v>
                </c:pt>
                <c:pt idx="21942">
                  <c:v>2414.55078</c:v>
                </c:pt>
                <c:pt idx="21943">
                  <c:v>2414.55078</c:v>
                </c:pt>
                <c:pt idx="21944">
                  <c:v>2414.55078</c:v>
                </c:pt>
                <c:pt idx="21945">
                  <c:v>2414.55078</c:v>
                </c:pt>
                <c:pt idx="21946">
                  <c:v>2412.1093799999999</c:v>
                </c:pt>
                <c:pt idx="21947">
                  <c:v>2412.1093799999999</c:v>
                </c:pt>
                <c:pt idx="21948">
                  <c:v>2414.55078</c:v>
                </c:pt>
                <c:pt idx="21949">
                  <c:v>2412.1093799999999</c:v>
                </c:pt>
                <c:pt idx="21950">
                  <c:v>2412.1093799999999</c:v>
                </c:pt>
                <c:pt idx="21951">
                  <c:v>2414.55078</c:v>
                </c:pt>
                <c:pt idx="21952">
                  <c:v>2412.1093799999999</c:v>
                </c:pt>
                <c:pt idx="21953">
                  <c:v>2412.1093799999999</c:v>
                </c:pt>
                <c:pt idx="21954">
                  <c:v>2414.55078</c:v>
                </c:pt>
                <c:pt idx="21955">
                  <c:v>2412.1093799999999</c:v>
                </c:pt>
                <c:pt idx="21956">
                  <c:v>2414.55078</c:v>
                </c:pt>
                <c:pt idx="21957">
                  <c:v>2412.1093799999999</c:v>
                </c:pt>
                <c:pt idx="21958">
                  <c:v>2412.1093799999999</c:v>
                </c:pt>
                <c:pt idx="21959">
                  <c:v>2414.55078</c:v>
                </c:pt>
                <c:pt idx="21960">
                  <c:v>2412.1093799999999</c:v>
                </c:pt>
                <c:pt idx="21961">
                  <c:v>2414.55078</c:v>
                </c:pt>
                <c:pt idx="21962">
                  <c:v>2412.1093799999999</c:v>
                </c:pt>
                <c:pt idx="21963">
                  <c:v>2414.55078</c:v>
                </c:pt>
                <c:pt idx="21964">
                  <c:v>2412.1093799999999</c:v>
                </c:pt>
                <c:pt idx="21965">
                  <c:v>2412.1093799999999</c:v>
                </c:pt>
                <c:pt idx="21966">
                  <c:v>2412.1093799999999</c:v>
                </c:pt>
                <c:pt idx="21967">
                  <c:v>2412.1093799999999</c:v>
                </c:pt>
                <c:pt idx="21968">
                  <c:v>2414.55078</c:v>
                </c:pt>
                <c:pt idx="21969">
                  <c:v>2414.55078</c:v>
                </c:pt>
                <c:pt idx="21970">
                  <c:v>2414.55078</c:v>
                </c:pt>
                <c:pt idx="21971">
                  <c:v>2414.55078</c:v>
                </c:pt>
                <c:pt idx="21972">
                  <c:v>2412.1093799999999</c:v>
                </c:pt>
                <c:pt idx="21973">
                  <c:v>2412.1093799999999</c:v>
                </c:pt>
                <c:pt idx="21974">
                  <c:v>2412.1093799999999</c:v>
                </c:pt>
                <c:pt idx="21975">
                  <c:v>2412.1093799999999</c:v>
                </c:pt>
                <c:pt idx="21976">
                  <c:v>2412.1093799999999</c:v>
                </c:pt>
                <c:pt idx="21977">
                  <c:v>2412.1093799999999</c:v>
                </c:pt>
                <c:pt idx="21978">
                  <c:v>2414.55078</c:v>
                </c:pt>
                <c:pt idx="21979">
                  <c:v>2412.1093799999999</c:v>
                </c:pt>
                <c:pt idx="21980">
                  <c:v>2412.1093799999999</c:v>
                </c:pt>
                <c:pt idx="21981">
                  <c:v>2412.1093799999999</c:v>
                </c:pt>
                <c:pt idx="21982">
                  <c:v>2412.1093799999999</c:v>
                </c:pt>
                <c:pt idx="21983">
                  <c:v>2412.1093799999999</c:v>
                </c:pt>
                <c:pt idx="21984">
                  <c:v>2412.1093799999999</c:v>
                </c:pt>
                <c:pt idx="21985">
                  <c:v>2412.1093799999999</c:v>
                </c:pt>
                <c:pt idx="21986">
                  <c:v>2414.55078</c:v>
                </c:pt>
                <c:pt idx="21987">
                  <c:v>2412.1093799999999</c:v>
                </c:pt>
                <c:pt idx="21988">
                  <c:v>2412.1093799999999</c:v>
                </c:pt>
                <c:pt idx="21989">
                  <c:v>2414.55078</c:v>
                </c:pt>
                <c:pt idx="21990">
                  <c:v>2412.1093799999999</c:v>
                </c:pt>
                <c:pt idx="21991">
                  <c:v>2412.1093799999999</c:v>
                </c:pt>
                <c:pt idx="21992">
                  <c:v>2412.1093799999999</c:v>
                </c:pt>
                <c:pt idx="21993">
                  <c:v>2412.1093799999999</c:v>
                </c:pt>
                <c:pt idx="21994">
                  <c:v>2412.1093799999999</c:v>
                </c:pt>
                <c:pt idx="21995">
                  <c:v>2412.1093799999999</c:v>
                </c:pt>
                <c:pt idx="21996">
                  <c:v>2412.1093799999999</c:v>
                </c:pt>
                <c:pt idx="21997">
                  <c:v>2412.1093799999999</c:v>
                </c:pt>
                <c:pt idx="21998">
                  <c:v>2412.1093799999999</c:v>
                </c:pt>
                <c:pt idx="21999">
                  <c:v>2412.1093799999999</c:v>
                </c:pt>
                <c:pt idx="22000">
                  <c:v>2412.1093799999999</c:v>
                </c:pt>
                <c:pt idx="22001">
                  <c:v>2412.1093799999999</c:v>
                </c:pt>
                <c:pt idx="22002">
                  <c:v>2412.1093799999999</c:v>
                </c:pt>
                <c:pt idx="22003">
                  <c:v>2414.55078</c:v>
                </c:pt>
                <c:pt idx="22004">
                  <c:v>2412.1093799999999</c:v>
                </c:pt>
                <c:pt idx="22005">
                  <c:v>2412.1093799999999</c:v>
                </c:pt>
                <c:pt idx="22006">
                  <c:v>2412.1093799999999</c:v>
                </c:pt>
                <c:pt idx="22007">
                  <c:v>2414.55078</c:v>
                </c:pt>
                <c:pt idx="22008">
                  <c:v>2412.1093799999999</c:v>
                </c:pt>
                <c:pt idx="22009">
                  <c:v>2412.1093799999999</c:v>
                </c:pt>
                <c:pt idx="22010">
                  <c:v>2414.55078</c:v>
                </c:pt>
                <c:pt idx="22011">
                  <c:v>2412.1093799999999</c:v>
                </c:pt>
                <c:pt idx="22012">
                  <c:v>2412.1093799999999</c:v>
                </c:pt>
                <c:pt idx="22013">
                  <c:v>2412.1093799999999</c:v>
                </c:pt>
                <c:pt idx="22014">
                  <c:v>2412.1093799999999</c:v>
                </c:pt>
                <c:pt idx="22015">
                  <c:v>2412.1093799999999</c:v>
                </c:pt>
                <c:pt idx="22016">
                  <c:v>2412.1093799999999</c:v>
                </c:pt>
                <c:pt idx="22017">
                  <c:v>2414.55078</c:v>
                </c:pt>
                <c:pt idx="22018">
                  <c:v>2412.1093799999999</c:v>
                </c:pt>
                <c:pt idx="22019">
                  <c:v>2412.1093799999999</c:v>
                </c:pt>
                <c:pt idx="22020">
                  <c:v>2414.55078</c:v>
                </c:pt>
                <c:pt idx="22021">
                  <c:v>2412.1093799999999</c:v>
                </c:pt>
                <c:pt idx="22022">
                  <c:v>2414.55078</c:v>
                </c:pt>
                <c:pt idx="22023">
                  <c:v>2412.1093799999999</c:v>
                </c:pt>
                <c:pt idx="22024">
                  <c:v>2414.55078</c:v>
                </c:pt>
                <c:pt idx="22025">
                  <c:v>2412.1093799999999</c:v>
                </c:pt>
                <c:pt idx="22026">
                  <c:v>2412.1093799999999</c:v>
                </c:pt>
                <c:pt idx="22027">
                  <c:v>2412.1093799999999</c:v>
                </c:pt>
                <c:pt idx="22028">
                  <c:v>2412.1093799999999</c:v>
                </c:pt>
                <c:pt idx="22029">
                  <c:v>2412.1093799999999</c:v>
                </c:pt>
                <c:pt idx="22030">
                  <c:v>2412.1093799999999</c:v>
                </c:pt>
                <c:pt idx="22031">
                  <c:v>2412.1093799999999</c:v>
                </c:pt>
                <c:pt idx="22032">
                  <c:v>2412.1093799999999</c:v>
                </c:pt>
                <c:pt idx="22033">
                  <c:v>2414.55078</c:v>
                </c:pt>
                <c:pt idx="22034">
                  <c:v>2412.1093799999999</c:v>
                </c:pt>
                <c:pt idx="22035">
                  <c:v>2414.55078</c:v>
                </c:pt>
                <c:pt idx="22036">
                  <c:v>2412.1093799999999</c:v>
                </c:pt>
                <c:pt idx="22037">
                  <c:v>2414.55078</c:v>
                </c:pt>
                <c:pt idx="22038">
                  <c:v>2412.1093799999999</c:v>
                </c:pt>
                <c:pt idx="22039">
                  <c:v>2412.1093799999999</c:v>
                </c:pt>
                <c:pt idx="22040">
                  <c:v>2412.1093799999999</c:v>
                </c:pt>
                <c:pt idx="22041">
                  <c:v>2412.1093799999999</c:v>
                </c:pt>
                <c:pt idx="22042">
                  <c:v>2414.55078</c:v>
                </c:pt>
                <c:pt idx="22043">
                  <c:v>2412.1093799999999</c:v>
                </c:pt>
                <c:pt idx="22044">
                  <c:v>2412.1093799999999</c:v>
                </c:pt>
                <c:pt idx="22045">
                  <c:v>2412.1093799999999</c:v>
                </c:pt>
                <c:pt idx="22046">
                  <c:v>2412.1093799999999</c:v>
                </c:pt>
                <c:pt idx="22047">
                  <c:v>2414.55078</c:v>
                </c:pt>
                <c:pt idx="22048">
                  <c:v>2412.1093799999999</c:v>
                </c:pt>
                <c:pt idx="22049">
                  <c:v>2412.1093799999999</c:v>
                </c:pt>
                <c:pt idx="22050">
                  <c:v>2412.1093799999999</c:v>
                </c:pt>
                <c:pt idx="22051">
                  <c:v>2414.55078</c:v>
                </c:pt>
                <c:pt idx="22052">
                  <c:v>2414.55078</c:v>
                </c:pt>
                <c:pt idx="22053">
                  <c:v>2412.1093799999999</c:v>
                </c:pt>
                <c:pt idx="22054">
                  <c:v>2414.55078</c:v>
                </c:pt>
                <c:pt idx="22055">
                  <c:v>2412.1093799999999</c:v>
                </c:pt>
                <c:pt idx="22056">
                  <c:v>2412.1093799999999</c:v>
                </c:pt>
                <c:pt idx="22057">
                  <c:v>2412.1093799999999</c:v>
                </c:pt>
                <c:pt idx="22058">
                  <c:v>2412.1093799999999</c:v>
                </c:pt>
                <c:pt idx="22059">
                  <c:v>2412.1093799999999</c:v>
                </c:pt>
                <c:pt idx="22060">
                  <c:v>2414.55078</c:v>
                </c:pt>
                <c:pt idx="22061">
                  <c:v>2412.1093799999999</c:v>
                </c:pt>
                <c:pt idx="22062">
                  <c:v>2414.55078</c:v>
                </c:pt>
                <c:pt idx="22063">
                  <c:v>2412.1093799999999</c:v>
                </c:pt>
                <c:pt idx="22064">
                  <c:v>2412.1093799999999</c:v>
                </c:pt>
                <c:pt idx="22065">
                  <c:v>2414.55078</c:v>
                </c:pt>
                <c:pt idx="22066">
                  <c:v>2412.1093799999999</c:v>
                </c:pt>
                <c:pt idx="22067">
                  <c:v>2412.1093799999999</c:v>
                </c:pt>
                <c:pt idx="22068">
                  <c:v>2414.55078</c:v>
                </c:pt>
                <c:pt idx="22069">
                  <c:v>2412.1093799999999</c:v>
                </c:pt>
                <c:pt idx="22070">
                  <c:v>2412.1093799999999</c:v>
                </c:pt>
                <c:pt idx="22071">
                  <c:v>2414.55078</c:v>
                </c:pt>
                <c:pt idx="22072">
                  <c:v>2412.1093799999999</c:v>
                </c:pt>
                <c:pt idx="22073">
                  <c:v>2414.55078</c:v>
                </c:pt>
                <c:pt idx="22074">
                  <c:v>2414.55078</c:v>
                </c:pt>
                <c:pt idx="22075">
                  <c:v>2412.1093799999999</c:v>
                </c:pt>
                <c:pt idx="22076">
                  <c:v>2412.1093799999999</c:v>
                </c:pt>
                <c:pt idx="22077">
                  <c:v>2414.55078</c:v>
                </c:pt>
                <c:pt idx="22078">
                  <c:v>2412.1093799999999</c:v>
                </c:pt>
                <c:pt idx="22079">
                  <c:v>2414.55078</c:v>
                </c:pt>
                <c:pt idx="22080">
                  <c:v>2412.1093799999999</c:v>
                </c:pt>
                <c:pt idx="22081">
                  <c:v>2414.55078</c:v>
                </c:pt>
                <c:pt idx="22082">
                  <c:v>2412.1093799999999</c:v>
                </c:pt>
                <c:pt idx="22083">
                  <c:v>2412.1093799999999</c:v>
                </c:pt>
                <c:pt idx="22084">
                  <c:v>2414.55078</c:v>
                </c:pt>
                <c:pt idx="22085">
                  <c:v>2414.55078</c:v>
                </c:pt>
                <c:pt idx="22086">
                  <c:v>2412.1093799999999</c:v>
                </c:pt>
                <c:pt idx="22087">
                  <c:v>2412.1093799999999</c:v>
                </c:pt>
                <c:pt idx="22088">
                  <c:v>2412.1093799999999</c:v>
                </c:pt>
                <c:pt idx="22089">
                  <c:v>2412.1093799999999</c:v>
                </c:pt>
                <c:pt idx="22090">
                  <c:v>2414.55078</c:v>
                </c:pt>
                <c:pt idx="22091">
                  <c:v>2412.1093799999999</c:v>
                </c:pt>
                <c:pt idx="22092">
                  <c:v>2414.55078</c:v>
                </c:pt>
                <c:pt idx="22093">
                  <c:v>2412.1093799999999</c:v>
                </c:pt>
                <c:pt idx="22094">
                  <c:v>2414.55078</c:v>
                </c:pt>
                <c:pt idx="22095">
                  <c:v>2412.1093799999999</c:v>
                </c:pt>
                <c:pt idx="22096">
                  <c:v>2412.1093799999999</c:v>
                </c:pt>
                <c:pt idx="22097">
                  <c:v>2412.1093799999999</c:v>
                </c:pt>
                <c:pt idx="22098">
                  <c:v>2412.1093799999999</c:v>
                </c:pt>
                <c:pt idx="22099">
                  <c:v>2414.55078</c:v>
                </c:pt>
                <c:pt idx="22100">
                  <c:v>2414.55078</c:v>
                </c:pt>
                <c:pt idx="22101">
                  <c:v>2412.1093799999999</c:v>
                </c:pt>
                <c:pt idx="22102">
                  <c:v>2412.1093799999999</c:v>
                </c:pt>
                <c:pt idx="22103">
                  <c:v>2414.55078</c:v>
                </c:pt>
                <c:pt idx="22104">
                  <c:v>2412.1093799999999</c:v>
                </c:pt>
                <c:pt idx="22105">
                  <c:v>2412.1093799999999</c:v>
                </c:pt>
                <c:pt idx="22106">
                  <c:v>2412.1093799999999</c:v>
                </c:pt>
                <c:pt idx="22107">
                  <c:v>2412.1093799999999</c:v>
                </c:pt>
                <c:pt idx="22108">
                  <c:v>2412.1093799999999</c:v>
                </c:pt>
                <c:pt idx="22109">
                  <c:v>2414.55078</c:v>
                </c:pt>
                <c:pt idx="22110">
                  <c:v>2412.1093799999999</c:v>
                </c:pt>
                <c:pt idx="22111">
                  <c:v>2412.1093799999999</c:v>
                </c:pt>
                <c:pt idx="22112">
                  <c:v>2412.1093799999999</c:v>
                </c:pt>
                <c:pt idx="22113">
                  <c:v>2412.1093799999999</c:v>
                </c:pt>
                <c:pt idx="22114">
                  <c:v>2412.1093799999999</c:v>
                </c:pt>
                <c:pt idx="22115">
                  <c:v>2414.55078</c:v>
                </c:pt>
                <c:pt idx="22116">
                  <c:v>2412.1093799999999</c:v>
                </c:pt>
                <c:pt idx="22117">
                  <c:v>2412.1093799999999</c:v>
                </c:pt>
                <c:pt idx="22118">
                  <c:v>2414.55078</c:v>
                </c:pt>
                <c:pt idx="22119">
                  <c:v>2414.55078</c:v>
                </c:pt>
                <c:pt idx="22120">
                  <c:v>2412.1093799999999</c:v>
                </c:pt>
                <c:pt idx="22121">
                  <c:v>2414.55078</c:v>
                </c:pt>
                <c:pt idx="22122">
                  <c:v>2414.55078</c:v>
                </c:pt>
                <c:pt idx="22123">
                  <c:v>2412.1093799999999</c:v>
                </c:pt>
                <c:pt idx="22124">
                  <c:v>2412.1093799999999</c:v>
                </c:pt>
                <c:pt idx="22125">
                  <c:v>2412.1093799999999</c:v>
                </c:pt>
                <c:pt idx="22126">
                  <c:v>2412.1093799999999</c:v>
                </c:pt>
                <c:pt idx="22127">
                  <c:v>2412.1093799999999</c:v>
                </c:pt>
                <c:pt idx="22128">
                  <c:v>2412.1093799999999</c:v>
                </c:pt>
                <c:pt idx="22129">
                  <c:v>2412.1093799999999</c:v>
                </c:pt>
                <c:pt idx="22130">
                  <c:v>2412.1093799999999</c:v>
                </c:pt>
                <c:pt idx="22131">
                  <c:v>2412.1093799999999</c:v>
                </c:pt>
                <c:pt idx="22132">
                  <c:v>2412.1093799999999</c:v>
                </c:pt>
                <c:pt idx="22133">
                  <c:v>2412.1093799999999</c:v>
                </c:pt>
                <c:pt idx="22134">
                  <c:v>2414.55078</c:v>
                </c:pt>
                <c:pt idx="22135">
                  <c:v>2412.1093799999999</c:v>
                </c:pt>
                <c:pt idx="22136">
                  <c:v>2412.1093799999999</c:v>
                </c:pt>
                <c:pt idx="22137">
                  <c:v>2412.1093799999999</c:v>
                </c:pt>
                <c:pt idx="22138">
                  <c:v>2412.1093799999999</c:v>
                </c:pt>
                <c:pt idx="22139">
                  <c:v>2414.55078</c:v>
                </c:pt>
                <c:pt idx="22140">
                  <c:v>2412.1093799999999</c:v>
                </c:pt>
                <c:pt idx="22141">
                  <c:v>2412.1093799999999</c:v>
                </c:pt>
                <c:pt idx="22142">
                  <c:v>2412.1093799999999</c:v>
                </c:pt>
                <c:pt idx="22143">
                  <c:v>2412.1093799999999</c:v>
                </c:pt>
                <c:pt idx="22144">
                  <c:v>2414.55078</c:v>
                </c:pt>
                <c:pt idx="22145">
                  <c:v>2412.1093799999999</c:v>
                </c:pt>
                <c:pt idx="22146">
                  <c:v>2414.55078</c:v>
                </c:pt>
                <c:pt idx="22147">
                  <c:v>2412.1093799999999</c:v>
                </c:pt>
                <c:pt idx="22148">
                  <c:v>2412.1093799999999</c:v>
                </c:pt>
                <c:pt idx="22149">
                  <c:v>2412.1093799999999</c:v>
                </c:pt>
                <c:pt idx="22150">
                  <c:v>2412.1093799999999</c:v>
                </c:pt>
                <c:pt idx="22151">
                  <c:v>2414.55078</c:v>
                </c:pt>
                <c:pt idx="22152">
                  <c:v>2414.55078</c:v>
                </c:pt>
                <c:pt idx="22153">
                  <c:v>2412.1093799999999</c:v>
                </c:pt>
                <c:pt idx="22154">
                  <c:v>2414.55078</c:v>
                </c:pt>
                <c:pt idx="22155">
                  <c:v>2412.1093799999999</c:v>
                </c:pt>
                <c:pt idx="22156">
                  <c:v>2412.1093799999999</c:v>
                </c:pt>
                <c:pt idx="22157">
                  <c:v>2414.55078</c:v>
                </c:pt>
                <c:pt idx="22158">
                  <c:v>2412.1093799999999</c:v>
                </c:pt>
                <c:pt idx="22159">
                  <c:v>2414.55078</c:v>
                </c:pt>
                <c:pt idx="22160">
                  <c:v>2412.1093799999999</c:v>
                </c:pt>
                <c:pt idx="22161">
                  <c:v>2412.1093799999999</c:v>
                </c:pt>
                <c:pt idx="22162">
                  <c:v>2412.1093799999999</c:v>
                </c:pt>
                <c:pt idx="22163">
                  <c:v>2414.55078</c:v>
                </c:pt>
                <c:pt idx="22164">
                  <c:v>2412.1093799999999</c:v>
                </c:pt>
                <c:pt idx="22165">
                  <c:v>2412.1093799999999</c:v>
                </c:pt>
                <c:pt idx="22166">
                  <c:v>2412.1093799999999</c:v>
                </c:pt>
                <c:pt idx="22167">
                  <c:v>2412.1093799999999</c:v>
                </c:pt>
                <c:pt idx="22168">
                  <c:v>2412.1093799999999</c:v>
                </c:pt>
                <c:pt idx="22169">
                  <c:v>2412.1093799999999</c:v>
                </c:pt>
                <c:pt idx="22170">
                  <c:v>2414.55078</c:v>
                </c:pt>
                <c:pt idx="22171">
                  <c:v>2412.1093799999999</c:v>
                </c:pt>
                <c:pt idx="22172">
                  <c:v>2412.1093799999999</c:v>
                </c:pt>
                <c:pt idx="22173">
                  <c:v>2412.1093799999999</c:v>
                </c:pt>
                <c:pt idx="22174">
                  <c:v>2412.1093799999999</c:v>
                </c:pt>
                <c:pt idx="22175">
                  <c:v>2412.1093799999999</c:v>
                </c:pt>
                <c:pt idx="22176">
                  <c:v>2414.55078</c:v>
                </c:pt>
                <c:pt idx="22177">
                  <c:v>2412.1093799999999</c:v>
                </c:pt>
                <c:pt idx="22178">
                  <c:v>2412.1093799999999</c:v>
                </c:pt>
                <c:pt idx="22179">
                  <c:v>2412.1093799999999</c:v>
                </c:pt>
                <c:pt idx="22180">
                  <c:v>2414.55078</c:v>
                </c:pt>
                <c:pt idx="22181">
                  <c:v>2412.1093799999999</c:v>
                </c:pt>
                <c:pt idx="22182">
                  <c:v>2414.55078</c:v>
                </c:pt>
                <c:pt idx="22183">
                  <c:v>2414.55078</c:v>
                </c:pt>
                <c:pt idx="22184">
                  <c:v>2412.1093799999999</c:v>
                </c:pt>
                <c:pt idx="22185">
                  <c:v>2412.1093799999999</c:v>
                </c:pt>
                <c:pt idx="22186">
                  <c:v>2412.1093799999999</c:v>
                </c:pt>
                <c:pt idx="22187">
                  <c:v>2414.55078</c:v>
                </c:pt>
                <c:pt idx="22188">
                  <c:v>2412.1093799999999</c:v>
                </c:pt>
                <c:pt idx="22189">
                  <c:v>2414.55078</c:v>
                </c:pt>
                <c:pt idx="22190">
                  <c:v>2414.55078</c:v>
                </c:pt>
                <c:pt idx="22191">
                  <c:v>2414.55078</c:v>
                </c:pt>
                <c:pt idx="22192">
                  <c:v>2412.1093799999999</c:v>
                </c:pt>
                <c:pt idx="22193">
                  <c:v>2412.1093799999999</c:v>
                </c:pt>
                <c:pt idx="22194">
                  <c:v>2414.55078</c:v>
                </c:pt>
                <c:pt idx="22195">
                  <c:v>2412.1093799999999</c:v>
                </c:pt>
                <c:pt idx="22196">
                  <c:v>2412.1093799999999</c:v>
                </c:pt>
                <c:pt idx="22197">
                  <c:v>2412.1093799999999</c:v>
                </c:pt>
                <c:pt idx="22198">
                  <c:v>2412.1093799999999</c:v>
                </c:pt>
                <c:pt idx="22199">
                  <c:v>2414.55078</c:v>
                </c:pt>
                <c:pt idx="22200">
                  <c:v>2412.1093799999999</c:v>
                </c:pt>
                <c:pt idx="22201">
                  <c:v>2414.55078</c:v>
                </c:pt>
                <c:pt idx="22202">
                  <c:v>2414.55078</c:v>
                </c:pt>
                <c:pt idx="22203">
                  <c:v>2412.1093799999999</c:v>
                </c:pt>
                <c:pt idx="22204">
                  <c:v>2412.1093799999999</c:v>
                </c:pt>
                <c:pt idx="22205">
                  <c:v>2412.1093799999999</c:v>
                </c:pt>
                <c:pt idx="22206">
                  <c:v>2414.55078</c:v>
                </c:pt>
                <c:pt idx="22207">
                  <c:v>2414.55078</c:v>
                </c:pt>
                <c:pt idx="22208">
                  <c:v>2412.1093799999999</c:v>
                </c:pt>
                <c:pt idx="22209">
                  <c:v>2412.1093799999999</c:v>
                </c:pt>
                <c:pt idx="22210">
                  <c:v>2414.55078</c:v>
                </c:pt>
                <c:pt idx="22211">
                  <c:v>2412.1093799999999</c:v>
                </c:pt>
                <c:pt idx="22212">
                  <c:v>2412.1093799999999</c:v>
                </c:pt>
                <c:pt idx="22213">
                  <c:v>2412.1093799999999</c:v>
                </c:pt>
                <c:pt idx="22214">
                  <c:v>2414.55078</c:v>
                </c:pt>
                <c:pt idx="22215">
                  <c:v>2412.1093799999999</c:v>
                </c:pt>
                <c:pt idx="22216">
                  <c:v>2414.55078</c:v>
                </c:pt>
                <c:pt idx="22217">
                  <c:v>2414.55078</c:v>
                </c:pt>
                <c:pt idx="22218">
                  <c:v>2414.55078</c:v>
                </c:pt>
                <c:pt idx="22219">
                  <c:v>2412.1093799999999</c:v>
                </c:pt>
                <c:pt idx="22220">
                  <c:v>2412.1093799999999</c:v>
                </c:pt>
                <c:pt idx="22221">
                  <c:v>2414.55078</c:v>
                </c:pt>
                <c:pt idx="22222">
                  <c:v>2414.55078</c:v>
                </c:pt>
                <c:pt idx="22223">
                  <c:v>2414.55078</c:v>
                </c:pt>
                <c:pt idx="22224">
                  <c:v>2412.1093799999999</c:v>
                </c:pt>
                <c:pt idx="22225">
                  <c:v>2412.1093799999999</c:v>
                </c:pt>
                <c:pt idx="22226">
                  <c:v>2412.1093799999999</c:v>
                </c:pt>
                <c:pt idx="22227">
                  <c:v>2412.1093799999999</c:v>
                </c:pt>
                <c:pt idx="22228">
                  <c:v>2412.1093799999999</c:v>
                </c:pt>
                <c:pt idx="22229">
                  <c:v>2412.1093799999999</c:v>
                </c:pt>
                <c:pt idx="22230">
                  <c:v>2414.55078</c:v>
                </c:pt>
                <c:pt idx="22231">
                  <c:v>2412.1093799999999</c:v>
                </c:pt>
                <c:pt idx="22232">
                  <c:v>2412.1093799999999</c:v>
                </c:pt>
                <c:pt idx="22233">
                  <c:v>2412.1093799999999</c:v>
                </c:pt>
                <c:pt idx="22234">
                  <c:v>2412.1093799999999</c:v>
                </c:pt>
                <c:pt idx="22235">
                  <c:v>2414.55078</c:v>
                </c:pt>
                <c:pt idx="22236">
                  <c:v>2414.55078</c:v>
                </c:pt>
                <c:pt idx="22237">
                  <c:v>2412.1093799999999</c:v>
                </c:pt>
                <c:pt idx="22238">
                  <c:v>2412.1093799999999</c:v>
                </c:pt>
                <c:pt idx="22239">
                  <c:v>2412.1093799999999</c:v>
                </c:pt>
                <c:pt idx="22240">
                  <c:v>2414.55078</c:v>
                </c:pt>
                <c:pt idx="22241">
                  <c:v>2412.1093799999999</c:v>
                </c:pt>
                <c:pt idx="22242">
                  <c:v>2412.1093799999999</c:v>
                </c:pt>
                <c:pt idx="22243">
                  <c:v>2414.55078</c:v>
                </c:pt>
                <c:pt idx="22244">
                  <c:v>2414.55078</c:v>
                </c:pt>
                <c:pt idx="22245">
                  <c:v>2414.55078</c:v>
                </c:pt>
                <c:pt idx="22246">
                  <c:v>2412.1093799999999</c:v>
                </c:pt>
                <c:pt idx="22247">
                  <c:v>2414.55078</c:v>
                </c:pt>
                <c:pt idx="22248">
                  <c:v>2412.1093799999999</c:v>
                </c:pt>
                <c:pt idx="22249">
                  <c:v>2412.1093799999999</c:v>
                </c:pt>
                <c:pt idx="22250">
                  <c:v>2412.1093799999999</c:v>
                </c:pt>
                <c:pt idx="22251">
                  <c:v>2414.55078</c:v>
                </c:pt>
                <c:pt idx="22252">
                  <c:v>2412.1093799999999</c:v>
                </c:pt>
                <c:pt idx="22253">
                  <c:v>2412.1093799999999</c:v>
                </c:pt>
                <c:pt idx="22254">
                  <c:v>2414.55078</c:v>
                </c:pt>
                <c:pt idx="22255">
                  <c:v>2412.1093799999999</c:v>
                </c:pt>
                <c:pt idx="22256">
                  <c:v>2414.55078</c:v>
                </c:pt>
                <c:pt idx="22257">
                  <c:v>2412.1093799999999</c:v>
                </c:pt>
                <c:pt idx="22258">
                  <c:v>2414.55078</c:v>
                </c:pt>
                <c:pt idx="22259">
                  <c:v>2412.1093799999999</c:v>
                </c:pt>
                <c:pt idx="22260">
                  <c:v>2412.1093799999999</c:v>
                </c:pt>
                <c:pt idx="22261">
                  <c:v>2412.1093799999999</c:v>
                </c:pt>
                <c:pt idx="22262">
                  <c:v>2412.1093799999999</c:v>
                </c:pt>
                <c:pt idx="22263">
                  <c:v>2412.1093799999999</c:v>
                </c:pt>
                <c:pt idx="22264">
                  <c:v>2414.55078</c:v>
                </c:pt>
                <c:pt idx="22265">
                  <c:v>2412.1093799999999</c:v>
                </c:pt>
                <c:pt idx="22266">
                  <c:v>2412.1093799999999</c:v>
                </c:pt>
                <c:pt idx="22267">
                  <c:v>2412.1093799999999</c:v>
                </c:pt>
                <c:pt idx="22268">
                  <c:v>2414.55078</c:v>
                </c:pt>
                <c:pt idx="22269">
                  <c:v>2412.1093799999999</c:v>
                </c:pt>
                <c:pt idx="22270">
                  <c:v>2414.55078</c:v>
                </c:pt>
                <c:pt idx="22271">
                  <c:v>2412.1093799999999</c:v>
                </c:pt>
                <c:pt idx="22272">
                  <c:v>2412.1093799999999</c:v>
                </c:pt>
                <c:pt idx="22273">
                  <c:v>2412.1093799999999</c:v>
                </c:pt>
                <c:pt idx="22274">
                  <c:v>2414.55078</c:v>
                </c:pt>
                <c:pt idx="22275">
                  <c:v>2412.1093799999999</c:v>
                </c:pt>
                <c:pt idx="22276">
                  <c:v>2412.1093799999999</c:v>
                </c:pt>
                <c:pt idx="22277">
                  <c:v>2412.1093799999999</c:v>
                </c:pt>
                <c:pt idx="22278">
                  <c:v>2414.55078</c:v>
                </c:pt>
                <c:pt idx="22279">
                  <c:v>2412.1093799999999</c:v>
                </c:pt>
                <c:pt idx="22280">
                  <c:v>2412.1093799999999</c:v>
                </c:pt>
                <c:pt idx="22281">
                  <c:v>2412.1093799999999</c:v>
                </c:pt>
                <c:pt idx="22282">
                  <c:v>2412.1093799999999</c:v>
                </c:pt>
                <c:pt idx="22283">
                  <c:v>2412.1093799999999</c:v>
                </c:pt>
                <c:pt idx="22284">
                  <c:v>2412.1093799999999</c:v>
                </c:pt>
                <c:pt idx="22285">
                  <c:v>2412.1093799999999</c:v>
                </c:pt>
                <c:pt idx="22286">
                  <c:v>2414.55078</c:v>
                </c:pt>
                <c:pt idx="22287">
                  <c:v>2412.1093799999999</c:v>
                </c:pt>
                <c:pt idx="22288">
                  <c:v>2412.1093799999999</c:v>
                </c:pt>
                <c:pt idx="22289">
                  <c:v>2412.1093799999999</c:v>
                </c:pt>
                <c:pt idx="22290">
                  <c:v>2412.1093799999999</c:v>
                </c:pt>
                <c:pt idx="22291">
                  <c:v>2412.1093799999999</c:v>
                </c:pt>
                <c:pt idx="22292">
                  <c:v>2414.55078</c:v>
                </c:pt>
                <c:pt idx="22293">
                  <c:v>2412.1093799999999</c:v>
                </c:pt>
                <c:pt idx="22294">
                  <c:v>2412.1093799999999</c:v>
                </c:pt>
                <c:pt idx="22295">
                  <c:v>2412.1093799999999</c:v>
                </c:pt>
                <c:pt idx="22296">
                  <c:v>2412.1093799999999</c:v>
                </c:pt>
                <c:pt idx="22297">
                  <c:v>2412.1093799999999</c:v>
                </c:pt>
                <c:pt idx="22298">
                  <c:v>2412.1093799999999</c:v>
                </c:pt>
                <c:pt idx="22299">
                  <c:v>2412.1093799999999</c:v>
                </c:pt>
                <c:pt idx="22300">
                  <c:v>2412.1093799999999</c:v>
                </c:pt>
                <c:pt idx="22301">
                  <c:v>2412.1093799999999</c:v>
                </c:pt>
                <c:pt idx="22302">
                  <c:v>2412.1093799999999</c:v>
                </c:pt>
                <c:pt idx="22303">
                  <c:v>2414.55078</c:v>
                </c:pt>
                <c:pt idx="22304">
                  <c:v>2414.55078</c:v>
                </c:pt>
                <c:pt idx="22305">
                  <c:v>2412.1093799999999</c:v>
                </c:pt>
                <c:pt idx="22306">
                  <c:v>2412.1093799999999</c:v>
                </c:pt>
                <c:pt idx="22307">
                  <c:v>2412.1093799999999</c:v>
                </c:pt>
                <c:pt idx="22308">
                  <c:v>2412.1093799999999</c:v>
                </c:pt>
                <c:pt idx="22309">
                  <c:v>2414.55078</c:v>
                </c:pt>
                <c:pt idx="22310">
                  <c:v>2412.1093799999999</c:v>
                </c:pt>
                <c:pt idx="22311">
                  <c:v>2414.55078</c:v>
                </c:pt>
                <c:pt idx="22312">
                  <c:v>2412.1093799999999</c:v>
                </c:pt>
                <c:pt idx="22313">
                  <c:v>2412.1093799999999</c:v>
                </c:pt>
                <c:pt idx="22314">
                  <c:v>2414.55078</c:v>
                </c:pt>
                <c:pt idx="22315">
                  <c:v>2412.1093799999999</c:v>
                </c:pt>
                <c:pt idx="22316">
                  <c:v>2412.1093799999999</c:v>
                </c:pt>
                <c:pt idx="22317">
                  <c:v>2412.1093799999999</c:v>
                </c:pt>
                <c:pt idx="22318">
                  <c:v>2412.1093799999999</c:v>
                </c:pt>
                <c:pt idx="22319">
                  <c:v>2412.1093799999999</c:v>
                </c:pt>
                <c:pt idx="22320">
                  <c:v>2412.1093799999999</c:v>
                </c:pt>
                <c:pt idx="22321">
                  <c:v>2412.1093799999999</c:v>
                </c:pt>
                <c:pt idx="22322">
                  <c:v>2412.1093799999999</c:v>
                </c:pt>
                <c:pt idx="22323">
                  <c:v>2412.1093799999999</c:v>
                </c:pt>
                <c:pt idx="22324">
                  <c:v>2414.55078</c:v>
                </c:pt>
                <c:pt idx="22325">
                  <c:v>2412.1093799999999</c:v>
                </c:pt>
                <c:pt idx="22326">
                  <c:v>2412.1093799999999</c:v>
                </c:pt>
                <c:pt idx="22327">
                  <c:v>2412.1093799999999</c:v>
                </c:pt>
                <c:pt idx="22328">
                  <c:v>2412.1093799999999</c:v>
                </c:pt>
                <c:pt idx="22329">
                  <c:v>2412.1093799999999</c:v>
                </c:pt>
                <c:pt idx="22330">
                  <c:v>2412.1093799999999</c:v>
                </c:pt>
                <c:pt idx="22331">
                  <c:v>2412.1093799999999</c:v>
                </c:pt>
                <c:pt idx="22332">
                  <c:v>2412.1093799999999</c:v>
                </c:pt>
                <c:pt idx="22333">
                  <c:v>2412.1093799999999</c:v>
                </c:pt>
                <c:pt idx="22334">
                  <c:v>2412.1093799999999</c:v>
                </c:pt>
                <c:pt idx="22335">
                  <c:v>2412.1093799999999</c:v>
                </c:pt>
                <c:pt idx="22336">
                  <c:v>2414.55078</c:v>
                </c:pt>
                <c:pt idx="22337">
                  <c:v>2412.1093799999999</c:v>
                </c:pt>
                <c:pt idx="22338">
                  <c:v>2412.1093799999999</c:v>
                </c:pt>
                <c:pt idx="22339">
                  <c:v>2414.55078</c:v>
                </c:pt>
                <c:pt idx="22340">
                  <c:v>2412.1093799999999</c:v>
                </c:pt>
                <c:pt idx="22341">
                  <c:v>2412.1093799999999</c:v>
                </c:pt>
                <c:pt idx="22342">
                  <c:v>2412.1093799999999</c:v>
                </c:pt>
                <c:pt idx="22343">
                  <c:v>2412.1093799999999</c:v>
                </c:pt>
                <c:pt idx="22344">
                  <c:v>2412.1093799999999</c:v>
                </c:pt>
                <c:pt idx="22345">
                  <c:v>2412.1093799999999</c:v>
                </c:pt>
                <c:pt idx="22346">
                  <c:v>2412.1093799999999</c:v>
                </c:pt>
                <c:pt idx="22347">
                  <c:v>2412.1093799999999</c:v>
                </c:pt>
                <c:pt idx="22348">
                  <c:v>2414.55078</c:v>
                </c:pt>
                <c:pt idx="22349">
                  <c:v>2414.55078</c:v>
                </c:pt>
                <c:pt idx="22350">
                  <c:v>2412.1093799999999</c:v>
                </c:pt>
                <c:pt idx="22351">
                  <c:v>2412.1093799999999</c:v>
                </c:pt>
                <c:pt idx="22352">
                  <c:v>2412.1093799999999</c:v>
                </c:pt>
                <c:pt idx="22353">
                  <c:v>2412.1093799999999</c:v>
                </c:pt>
                <c:pt idx="22354">
                  <c:v>2412.1093799999999</c:v>
                </c:pt>
                <c:pt idx="22355">
                  <c:v>2414.55078</c:v>
                </c:pt>
                <c:pt idx="22356">
                  <c:v>2412.1093799999999</c:v>
                </c:pt>
                <c:pt idx="22357">
                  <c:v>2414.55078</c:v>
                </c:pt>
                <c:pt idx="22358">
                  <c:v>2412.1093799999999</c:v>
                </c:pt>
                <c:pt idx="22359">
                  <c:v>2412.1093799999999</c:v>
                </c:pt>
                <c:pt idx="22360">
                  <c:v>2414.55078</c:v>
                </c:pt>
                <c:pt idx="22361">
                  <c:v>2414.55078</c:v>
                </c:pt>
                <c:pt idx="22362">
                  <c:v>2412.1093799999999</c:v>
                </c:pt>
                <c:pt idx="22363">
                  <c:v>2414.55078</c:v>
                </c:pt>
                <c:pt idx="22364">
                  <c:v>2414.55078</c:v>
                </c:pt>
                <c:pt idx="22365">
                  <c:v>2412.1093799999999</c:v>
                </c:pt>
                <c:pt idx="22366">
                  <c:v>2412.1093799999999</c:v>
                </c:pt>
                <c:pt idx="22367">
                  <c:v>2412.1093799999999</c:v>
                </c:pt>
                <c:pt idx="22368">
                  <c:v>2412.1093799999999</c:v>
                </c:pt>
                <c:pt idx="22369">
                  <c:v>2412.1093799999999</c:v>
                </c:pt>
                <c:pt idx="22370">
                  <c:v>2412.1093799999999</c:v>
                </c:pt>
                <c:pt idx="22371">
                  <c:v>2412.1093799999999</c:v>
                </c:pt>
                <c:pt idx="22372">
                  <c:v>2412.1093799999999</c:v>
                </c:pt>
                <c:pt idx="22373">
                  <c:v>2412.1093799999999</c:v>
                </c:pt>
                <c:pt idx="22374">
                  <c:v>2412.1093799999999</c:v>
                </c:pt>
                <c:pt idx="22375">
                  <c:v>2412.1093799999999</c:v>
                </c:pt>
                <c:pt idx="22376">
                  <c:v>2414.55078</c:v>
                </c:pt>
                <c:pt idx="22377">
                  <c:v>2412.1093799999999</c:v>
                </c:pt>
                <c:pt idx="22378">
                  <c:v>2412.1093799999999</c:v>
                </c:pt>
                <c:pt idx="22379">
                  <c:v>2414.55078</c:v>
                </c:pt>
                <c:pt idx="22380">
                  <c:v>2412.1093799999999</c:v>
                </c:pt>
                <c:pt idx="22381">
                  <c:v>2412.1093799999999</c:v>
                </c:pt>
                <c:pt idx="22382">
                  <c:v>2412.1093799999999</c:v>
                </c:pt>
                <c:pt idx="22383">
                  <c:v>2414.55078</c:v>
                </c:pt>
                <c:pt idx="22384">
                  <c:v>2414.55078</c:v>
                </c:pt>
                <c:pt idx="22385">
                  <c:v>2412.1093799999999</c:v>
                </c:pt>
                <c:pt idx="22386">
                  <c:v>2412.1093799999999</c:v>
                </c:pt>
                <c:pt idx="22387">
                  <c:v>2412.1093799999999</c:v>
                </c:pt>
                <c:pt idx="22388">
                  <c:v>2412.1093799999999</c:v>
                </c:pt>
                <c:pt idx="22389">
                  <c:v>2414.55078</c:v>
                </c:pt>
                <c:pt idx="22390">
                  <c:v>2412.1093799999999</c:v>
                </c:pt>
                <c:pt idx="22391">
                  <c:v>2412.1093799999999</c:v>
                </c:pt>
                <c:pt idx="22392">
                  <c:v>2412.1093799999999</c:v>
                </c:pt>
                <c:pt idx="22393">
                  <c:v>2412.1093799999999</c:v>
                </c:pt>
                <c:pt idx="22394">
                  <c:v>2414.55078</c:v>
                </c:pt>
                <c:pt idx="22395">
                  <c:v>2412.1093799999999</c:v>
                </c:pt>
                <c:pt idx="22396">
                  <c:v>2412.1093799999999</c:v>
                </c:pt>
                <c:pt idx="22397">
                  <c:v>2412.1093799999999</c:v>
                </c:pt>
                <c:pt idx="22398">
                  <c:v>2412.1093799999999</c:v>
                </c:pt>
                <c:pt idx="22399">
                  <c:v>2412.1093799999999</c:v>
                </c:pt>
                <c:pt idx="22400">
                  <c:v>2412.1093799999999</c:v>
                </c:pt>
                <c:pt idx="22401">
                  <c:v>2412.1093799999999</c:v>
                </c:pt>
                <c:pt idx="22402">
                  <c:v>2412.1093799999999</c:v>
                </c:pt>
                <c:pt idx="22403">
                  <c:v>2412.1093799999999</c:v>
                </c:pt>
                <c:pt idx="22404">
                  <c:v>2412.1093799999999</c:v>
                </c:pt>
                <c:pt idx="22405">
                  <c:v>2412.1093799999999</c:v>
                </c:pt>
                <c:pt idx="22406">
                  <c:v>2412.1093799999999</c:v>
                </c:pt>
                <c:pt idx="22407">
                  <c:v>2412.1093799999999</c:v>
                </c:pt>
                <c:pt idx="22408">
                  <c:v>2412.1093799999999</c:v>
                </c:pt>
                <c:pt idx="22409">
                  <c:v>2412.1093799999999</c:v>
                </c:pt>
                <c:pt idx="22410">
                  <c:v>2414.55078</c:v>
                </c:pt>
                <c:pt idx="22411">
                  <c:v>2412.1093799999999</c:v>
                </c:pt>
                <c:pt idx="22412">
                  <c:v>2412.1093799999999</c:v>
                </c:pt>
                <c:pt idx="22413">
                  <c:v>2412.1093799999999</c:v>
                </c:pt>
                <c:pt idx="22414">
                  <c:v>2412.1093799999999</c:v>
                </c:pt>
                <c:pt idx="22415">
                  <c:v>2412.1093799999999</c:v>
                </c:pt>
                <c:pt idx="22416">
                  <c:v>2412.1093799999999</c:v>
                </c:pt>
                <c:pt idx="22417">
                  <c:v>2412.1093799999999</c:v>
                </c:pt>
                <c:pt idx="22418">
                  <c:v>2412.1093799999999</c:v>
                </c:pt>
                <c:pt idx="22419">
                  <c:v>2412.1093799999999</c:v>
                </c:pt>
                <c:pt idx="22420">
                  <c:v>2412.1093799999999</c:v>
                </c:pt>
                <c:pt idx="22421">
                  <c:v>2412.1093799999999</c:v>
                </c:pt>
                <c:pt idx="22422">
                  <c:v>2412.1093799999999</c:v>
                </c:pt>
                <c:pt idx="22423">
                  <c:v>2412.1093799999999</c:v>
                </c:pt>
                <c:pt idx="22424">
                  <c:v>2412.1093799999999</c:v>
                </c:pt>
                <c:pt idx="22425">
                  <c:v>2412.1093799999999</c:v>
                </c:pt>
                <c:pt idx="22426">
                  <c:v>2412.1093799999999</c:v>
                </c:pt>
                <c:pt idx="22427">
                  <c:v>2412.1093799999999</c:v>
                </c:pt>
                <c:pt idx="22428">
                  <c:v>2414.55078</c:v>
                </c:pt>
                <c:pt idx="22429">
                  <c:v>2412.1093799999999</c:v>
                </c:pt>
                <c:pt idx="22430">
                  <c:v>2412.1093799999999</c:v>
                </c:pt>
                <c:pt idx="22431">
                  <c:v>2412.1093799999999</c:v>
                </c:pt>
                <c:pt idx="22432">
                  <c:v>2414.55078</c:v>
                </c:pt>
                <c:pt idx="22433">
                  <c:v>2412.1093799999999</c:v>
                </c:pt>
                <c:pt idx="22434">
                  <c:v>2412.1093799999999</c:v>
                </c:pt>
                <c:pt idx="22435">
                  <c:v>2412.1093799999999</c:v>
                </c:pt>
                <c:pt idx="22436">
                  <c:v>2412.1093799999999</c:v>
                </c:pt>
                <c:pt idx="22437">
                  <c:v>2412.1093799999999</c:v>
                </c:pt>
                <c:pt idx="22438">
                  <c:v>2412.1093799999999</c:v>
                </c:pt>
                <c:pt idx="22439">
                  <c:v>2412.1093799999999</c:v>
                </c:pt>
                <c:pt idx="22440">
                  <c:v>2414.55078</c:v>
                </c:pt>
                <c:pt idx="22441">
                  <c:v>2412.1093799999999</c:v>
                </c:pt>
                <c:pt idx="22442">
                  <c:v>2412.1093799999999</c:v>
                </c:pt>
                <c:pt idx="22443">
                  <c:v>2414.55078</c:v>
                </c:pt>
                <c:pt idx="22444">
                  <c:v>2414.55078</c:v>
                </c:pt>
                <c:pt idx="22445">
                  <c:v>2412.1093799999999</c:v>
                </c:pt>
                <c:pt idx="22446">
                  <c:v>2412.1093799999999</c:v>
                </c:pt>
                <c:pt idx="22447">
                  <c:v>2412.1093799999999</c:v>
                </c:pt>
                <c:pt idx="22448">
                  <c:v>2412.1093799999999</c:v>
                </c:pt>
                <c:pt idx="22449">
                  <c:v>2412.1093799999999</c:v>
                </c:pt>
                <c:pt idx="22450">
                  <c:v>2412.1093799999999</c:v>
                </c:pt>
                <c:pt idx="22451">
                  <c:v>2412.1093799999999</c:v>
                </c:pt>
                <c:pt idx="22452">
                  <c:v>2414.55078</c:v>
                </c:pt>
                <c:pt idx="22453">
                  <c:v>2412.1093799999999</c:v>
                </c:pt>
                <c:pt idx="22454">
                  <c:v>2412.1093799999999</c:v>
                </c:pt>
                <c:pt idx="22455">
                  <c:v>2414.55078</c:v>
                </c:pt>
                <c:pt idx="22456">
                  <c:v>2414.55078</c:v>
                </c:pt>
                <c:pt idx="22457">
                  <c:v>2412.1093799999999</c:v>
                </c:pt>
                <c:pt idx="22458">
                  <c:v>2412.1093799999999</c:v>
                </c:pt>
                <c:pt idx="22459">
                  <c:v>2412.1093799999999</c:v>
                </c:pt>
                <c:pt idx="22460">
                  <c:v>2412.1093799999999</c:v>
                </c:pt>
                <c:pt idx="22461">
                  <c:v>2412.1093799999999</c:v>
                </c:pt>
                <c:pt idx="22462">
                  <c:v>2414.55078</c:v>
                </c:pt>
                <c:pt idx="22463">
                  <c:v>2412.1093799999999</c:v>
                </c:pt>
                <c:pt idx="22464">
                  <c:v>2412.1093799999999</c:v>
                </c:pt>
                <c:pt idx="22465">
                  <c:v>2412.1093799999999</c:v>
                </c:pt>
                <c:pt idx="22466">
                  <c:v>2412.1093799999999</c:v>
                </c:pt>
                <c:pt idx="22467">
                  <c:v>2414.55078</c:v>
                </c:pt>
                <c:pt idx="22468">
                  <c:v>2412.1093799999999</c:v>
                </c:pt>
                <c:pt idx="22469">
                  <c:v>2412.1093799999999</c:v>
                </c:pt>
                <c:pt idx="22470">
                  <c:v>2412.1093799999999</c:v>
                </c:pt>
                <c:pt idx="22471">
                  <c:v>2414.55078</c:v>
                </c:pt>
                <c:pt idx="22472">
                  <c:v>2412.1093799999999</c:v>
                </c:pt>
                <c:pt idx="22473">
                  <c:v>2414.55078</c:v>
                </c:pt>
                <c:pt idx="22474">
                  <c:v>2414.55078</c:v>
                </c:pt>
                <c:pt idx="22475">
                  <c:v>2412.1093799999999</c:v>
                </c:pt>
                <c:pt idx="22476">
                  <c:v>2412.1093799999999</c:v>
                </c:pt>
                <c:pt idx="22477">
                  <c:v>2414.55078</c:v>
                </c:pt>
                <c:pt idx="22478">
                  <c:v>2412.1093799999999</c:v>
                </c:pt>
                <c:pt idx="22479">
                  <c:v>2412.1093799999999</c:v>
                </c:pt>
                <c:pt idx="22480">
                  <c:v>2414.55078</c:v>
                </c:pt>
                <c:pt idx="22481">
                  <c:v>2412.1093799999999</c:v>
                </c:pt>
                <c:pt idx="22482">
                  <c:v>2412.1093799999999</c:v>
                </c:pt>
                <c:pt idx="22483">
                  <c:v>2412.1093799999999</c:v>
                </c:pt>
                <c:pt idx="22484">
                  <c:v>2412.1093799999999</c:v>
                </c:pt>
                <c:pt idx="22485">
                  <c:v>2412.1093799999999</c:v>
                </c:pt>
                <c:pt idx="22486">
                  <c:v>2412.1093799999999</c:v>
                </c:pt>
                <c:pt idx="22487">
                  <c:v>2412.1093799999999</c:v>
                </c:pt>
                <c:pt idx="22488">
                  <c:v>2412.1093799999999</c:v>
                </c:pt>
                <c:pt idx="22489">
                  <c:v>2414.55078</c:v>
                </c:pt>
                <c:pt idx="22490">
                  <c:v>2414.55078</c:v>
                </c:pt>
                <c:pt idx="22491">
                  <c:v>2412.1093799999999</c:v>
                </c:pt>
                <c:pt idx="22492">
                  <c:v>2412.1093799999999</c:v>
                </c:pt>
                <c:pt idx="22493">
                  <c:v>2412.1093799999999</c:v>
                </c:pt>
                <c:pt idx="22494">
                  <c:v>2414.55078</c:v>
                </c:pt>
                <c:pt idx="22495">
                  <c:v>2414.55078</c:v>
                </c:pt>
                <c:pt idx="22496">
                  <c:v>2412.1093799999999</c:v>
                </c:pt>
                <c:pt idx="22497">
                  <c:v>2414.55078</c:v>
                </c:pt>
                <c:pt idx="22498">
                  <c:v>2412.1093799999999</c:v>
                </c:pt>
                <c:pt idx="22499">
                  <c:v>2414.55078</c:v>
                </c:pt>
                <c:pt idx="22500">
                  <c:v>2412.1093799999999</c:v>
                </c:pt>
                <c:pt idx="22501">
                  <c:v>2412.1093799999999</c:v>
                </c:pt>
                <c:pt idx="22502">
                  <c:v>2412.1093799999999</c:v>
                </c:pt>
                <c:pt idx="22503">
                  <c:v>2412.1093799999999</c:v>
                </c:pt>
                <c:pt idx="22504">
                  <c:v>2412.1093799999999</c:v>
                </c:pt>
                <c:pt idx="22505">
                  <c:v>2412.1093799999999</c:v>
                </c:pt>
                <c:pt idx="22506">
                  <c:v>2412.1093799999999</c:v>
                </c:pt>
                <c:pt idx="22507">
                  <c:v>2412.1093799999999</c:v>
                </c:pt>
                <c:pt idx="22508">
                  <c:v>2412.1093799999999</c:v>
                </c:pt>
                <c:pt idx="22509">
                  <c:v>2412.1093799999999</c:v>
                </c:pt>
                <c:pt idx="22510">
                  <c:v>2412.1093799999999</c:v>
                </c:pt>
                <c:pt idx="22511">
                  <c:v>2414.55078</c:v>
                </c:pt>
                <c:pt idx="22512">
                  <c:v>2412.1093799999999</c:v>
                </c:pt>
                <c:pt idx="22513">
                  <c:v>2412.1093799999999</c:v>
                </c:pt>
                <c:pt idx="22514">
                  <c:v>2414.55078</c:v>
                </c:pt>
                <c:pt idx="22515">
                  <c:v>2412.1093799999999</c:v>
                </c:pt>
                <c:pt idx="22516">
                  <c:v>2414.55078</c:v>
                </c:pt>
                <c:pt idx="22517">
                  <c:v>2412.1093799999999</c:v>
                </c:pt>
                <c:pt idx="22518">
                  <c:v>2412.1093799999999</c:v>
                </c:pt>
                <c:pt idx="22519">
                  <c:v>2412.1093799999999</c:v>
                </c:pt>
                <c:pt idx="22520">
                  <c:v>2414.55078</c:v>
                </c:pt>
                <c:pt idx="22521">
                  <c:v>2412.1093799999999</c:v>
                </c:pt>
                <c:pt idx="22522">
                  <c:v>2412.1093799999999</c:v>
                </c:pt>
                <c:pt idx="22523">
                  <c:v>2412.1093799999999</c:v>
                </c:pt>
                <c:pt idx="22524">
                  <c:v>2414.55078</c:v>
                </c:pt>
                <c:pt idx="22525">
                  <c:v>2412.1093799999999</c:v>
                </c:pt>
                <c:pt idx="22526">
                  <c:v>2412.1093799999999</c:v>
                </c:pt>
                <c:pt idx="22527">
                  <c:v>2412.1093799999999</c:v>
                </c:pt>
                <c:pt idx="22528">
                  <c:v>2412.1093799999999</c:v>
                </c:pt>
                <c:pt idx="22529">
                  <c:v>2414.55078</c:v>
                </c:pt>
                <c:pt idx="22530">
                  <c:v>2414.55078</c:v>
                </c:pt>
                <c:pt idx="22531">
                  <c:v>2412.1093799999999</c:v>
                </c:pt>
                <c:pt idx="22532">
                  <c:v>2412.1093799999999</c:v>
                </c:pt>
                <c:pt idx="22533">
                  <c:v>2412.1093799999999</c:v>
                </c:pt>
                <c:pt idx="22534">
                  <c:v>2414.55078</c:v>
                </c:pt>
                <c:pt idx="22535">
                  <c:v>2412.1093799999999</c:v>
                </c:pt>
                <c:pt idx="22536">
                  <c:v>2412.1093799999999</c:v>
                </c:pt>
                <c:pt idx="22537">
                  <c:v>2412.1093799999999</c:v>
                </c:pt>
                <c:pt idx="22538">
                  <c:v>2412.1093799999999</c:v>
                </c:pt>
                <c:pt idx="22539">
                  <c:v>2412.1093799999999</c:v>
                </c:pt>
                <c:pt idx="22540">
                  <c:v>2412.1093799999999</c:v>
                </c:pt>
                <c:pt idx="22541">
                  <c:v>2414.55078</c:v>
                </c:pt>
                <c:pt idx="22542">
                  <c:v>2412.1093799999999</c:v>
                </c:pt>
                <c:pt idx="22543">
                  <c:v>2412.1093799999999</c:v>
                </c:pt>
                <c:pt idx="22544">
                  <c:v>2412.1093799999999</c:v>
                </c:pt>
                <c:pt idx="22545">
                  <c:v>2414.55078</c:v>
                </c:pt>
                <c:pt idx="22546">
                  <c:v>2412.1093799999999</c:v>
                </c:pt>
                <c:pt idx="22547">
                  <c:v>2412.1093799999999</c:v>
                </c:pt>
                <c:pt idx="22548">
                  <c:v>2414.55078</c:v>
                </c:pt>
                <c:pt idx="22549">
                  <c:v>2412.1093799999999</c:v>
                </c:pt>
                <c:pt idx="22550">
                  <c:v>2414.55078</c:v>
                </c:pt>
                <c:pt idx="22551">
                  <c:v>2414.55078</c:v>
                </c:pt>
                <c:pt idx="22552">
                  <c:v>2412.1093799999999</c:v>
                </c:pt>
                <c:pt idx="22553">
                  <c:v>2412.1093799999999</c:v>
                </c:pt>
                <c:pt idx="22554">
                  <c:v>2414.55078</c:v>
                </c:pt>
                <c:pt idx="22555">
                  <c:v>2412.1093799999999</c:v>
                </c:pt>
                <c:pt idx="22556">
                  <c:v>2412.1093799999999</c:v>
                </c:pt>
                <c:pt idx="22557">
                  <c:v>2412.1093799999999</c:v>
                </c:pt>
                <c:pt idx="22558">
                  <c:v>2412.1093799999999</c:v>
                </c:pt>
                <c:pt idx="22559">
                  <c:v>2414.55078</c:v>
                </c:pt>
                <c:pt idx="22560">
                  <c:v>2412.1093799999999</c:v>
                </c:pt>
                <c:pt idx="22561">
                  <c:v>2412.1093799999999</c:v>
                </c:pt>
                <c:pt idx="22562">
                  <c:v>2414.55078</c:v>
                </c:pt>
                <c:pt idx="22563">
                  <c:v>2414.55078</c:v>
                </c:pt>
                <c:pt idx="22564">
                  <c:v>2412.1093799999999</c:v>
                </c:pt>
                <c:pt idx="22565">
                  <c:v>2412.1093799999999</c:v>
                </c:pt>
                <c:pt idx="22566">
                  <c:v>2412.1093799999999</c:v>
                </c:pt>
                <c:pt idx="22567">
                  <c:v>2412.1093799999999</c:v>
                </c:pt>
                <c:pt idx="22568">
                  <c:v>2412.1093799999999</c:v>
                </c:pt>
                <c:pt idx="22569">
                  <c:v>2412.1093799999999</c:v>
                </c:pt>
                <c:pt idx="22570">
                  <c:v>2412.1093799999999</c:v>
                </c:pt>
                <c:pt idx="22571">
                  <c:v>2412.1093799999999</c:v>
                </c:pt>
                <c:pt idx="22572">
                  <c:v>2412.1093799999999</c:v>
                </c:pt>
                <c:pt idx="22573">
                  <c:v>2414.55078</c:v>
                </c:pt>
                <c:pt idx="22574">
                  <c:v>2414.55078</c:v>
                </c:pt>
                <c:pt idx="22575">
                  <c:v>2414.55078</c:v>
                </c:pt>
                <c:pt idx="22576">
                  <c:v>2414.55078</c:v>
                </c:pt>
                <c:pt idx="22577">
                  <c:v>2412.1093799999999</c:v>
                </c:pt>
                <c:pt idx="22578">
                  <c:v>2412.1093799999999</c:v>
                </c:pt>
                <c:pt idx="22579">
                  <c:v>2412.1093799999999</c:v>
                </c:pt>
                <c:pt idx="22580">
                  <c:v>2412.1093799999999</c:v>
                </c:pt>
                <c:pt idx="22581">
                  <c:v>2414.55078</c:v>
                </c:pt>
                <c:pt idx="22582">
                  <c:v>2412.1093799999999</c:v>
                </c:pt>
                <c:pt idx="22583">
                  <c:v>2412.1093799999999</c:v>
                </c:pt>
                <c:pt idx="22584">
                  <c:v>2412.1093799999999</c:v>
                </c:pt>
                <c:pt idx="22585">
                  <c:v>2412.1093799999999</c:v>
                </c:pt>
                <c:pt idx="22586">
                  <c:v>2412.1093799999999</c:v>
                </c:pt>
                <c:pt idx="22587">
                  <c:v>2412.1093799999999</c:v>
                </c:pt>
                <c:pt idx="22588">
                  <c:v>2414.55078</c:v>
                </c:pt>
                <c:pt idx="22589">
                  <c:v>2412.1093799999999</c:v>
                </c:pt>
                <c:pt idx="22590">
                  <c:v>2412.1093799999999</c:v>
                </c:pt>
                <c:pt idx="22591">
                  <c:v>2412.1093799999999</c:v>
                </c:pt>
                <c:pt idx="22592">
                  <c:v>2414.55078</c:v>
                </c:pt>
                <c:pt idx="22593">
                  <c:v>2412.1093799999999</c:v>
                </c:pt>
                <c:pt idx="22594">
                  <c:v>2414.55078</c:v>
                </c:pt>
                <c:pt idx="22595">
                  <c:v>2412.1093799999999</c:v>
                </c:pt>
                <c:pt idx="22596">
                  <c:v>2414.55078</c:v>
                </c:pt>
                <c:pt idx="22597">
                  <c:v>2412.1093799999999</c:v>
                </c:pt>
                <c:pt idx="22598">
                  <c:v>2412.1093799999999</c:v>
                </c:pt>
                <c:pt idx="22599">
                  <c:v>2412.1093799999999</c:v>
                </c:pt>
                <c:pt idx="22600">
                  <c:v>2412.1093799999999</c:v>
                </c:pt>
                <c:pt idx="22601">
                  <c:v>2412.1093799999999</c:v>
                </c:pt>
                <c:pt idx="22602">
                  <c:v>2412.1093799999999</c:v>
                </c:pt>
                <c:pt idx="22603">
                  <c:v>2412.1093799999999</c:v>
                </c:pt>
                <c:pt idx="22604">
                  <c:v>2412.1093799999999</c:v>
                </c:pt>
                <c:pt idx="22605">
                  <c:v>2412.1093799999999</c:v>
                </c:pt>
                <c:pt idx="22606">
                  <c:v>2412.1093799999999</c:v>
                </c:pt>
                <c:pt idx="22607">
                  <c:v>2412.1093799999999</c:v>
                </c:pt>
                <c:pt idx="22608">
                  <c:v>2412.1093799999999</c:v>
                </c:pt>
                <c:pt idx="22609">
                  <c:v>2412.1093799999999</c:v>
                </c:pt>
                <c:pt idx="22610">
                  <c:v>2412.1093799999999</c:v>
                </c:pt>
                <c:pt idx="22611">
                  <c:v>2412.1093799999999</c:v>
                </c:pt>
                <c:pt idx="22612">
                  <c:v>2409.66797</c:v>
                </c:pt>
                <c:pt idx="22613">
                  <c:v>2412.1093799999999</c:v>
                </c:pt>
                <c:pt idx="22614">
                  <c:v>2412.1093799999999</c:v>
                </c:pt>
                <c:pt idx="22615">
                  <c:v>2412.1093799999999</c:v>
                </c:pt>
                <c:pt idx="22616">
                  <c:v>2412.1093799999999</c:v>
                </c:pt>
                <c:pt idx="22617">
                  <c:v>2412.1093799999999</c:v>
                </c:pt>
                <c:pt idx="22618">
                  <c:v>2414.55078</c:v>
                </c:pt>
                <c:pt idx="22619">
                  <c:v>2412.1093799999999</c:v>
                </c:pt>
                <c:pt idx="22620">
                  <c:v>2414.55078</c:v>
                </c:pt>
                <c:pt idx="22621">
                  <c:v>2412.1093799999999</c:v>
                </c:pt>
                <c:pt idx="22622">
                  <c:v>2412.1093799999999</c:v>
                </c:pt>
                <c:pt idx="22623">
                  <c:v>2412.1093799999999</c:v>
                </c:pt>
                <c:pt idx="22624">
                  <c:v>2412.1093799999999</c:v>
                </c:pt>
                <c:pt idx="22625">
                  <c:v>2414.55078</c:v>
                </c:pt>
                <c:pt idx="22626">
                  <c:v>2414.55078</c:v>
                </c:pt>
                <c:pt idx="22627">
                  <c:v>2412.1093799999999</c:v>
                </c:pt>
                <c:pt idx="22628">
                  <c:v>2412.1093799999999</c:v>
                </c:pt>
                <c:pt idx="22629">
                  <c:v>2412.1093799999999</c:v>
                </c:pt>
                <c:pt idx="22630">
                  <c:v>2412.1093799999999</c:v>
                </c:pt>
                <c:pt idx="22631">
                  <c:v>2412.1093799999999</c:v>
                </c:pt>
                <c:pt idx="22632">
                  <c:v>2414.55078</c:v>
                </c:pt>
                <c:pt idx="22633">
                  <c:v>2412.1093799999999</c:v>
                </c:pt>
                <c:pt idx="22634">
                  <c:v>2412.1093799999999</c:v>
                </c:pt>
                <c:pt idx="22635">
                  <c:v>2412.1093799999999</c:v>
                </c:pt>
                <c:pt idx="22636">
                  <c:v>2412.1093799999999</c:v>
                </c:pt>
                <c:pt idx="22637">
                  <c:v>2412.1093799999999</c:v>
                </c:pt>
                <c:pt idx="22638">
                  <c:v>2412.1093799999999</c:v>
                </c:pt>
                <c:pt idx="22639">
                  <c:v>2412.1093799999999</c:v>
                </c:pt>
                <c:pt idx="22640">
                  <c:v>2412.1093799999999</c:v>
                </c:pt>
                <c:pt idx="22641">
                  <c:v>2412.1093799999999</c:v>
                </c:pt>
                <c:pt idx="22642">
                  <c:v>2412.1093799999999</c:v>
                </c:pt>
                <c:pt idx="22643">
                  <c:v>2414.55078</c:v>
                </c:pt>
                <c:pt idx="22644">
                  <c:v>2412.1093799999999</c:v>
                </c:pt>
                <c:pt idx="22645">
                  <c:v>2412.1093799999999</c:v>
                </c:pt>
                <c:pt idx="22646">
                  <c:v>2414.55078</c:v>
                </c:pt>
                <c:pt idx="22647">
                  <c:v>2414.55078</c:v>
                </c:pt>
                <c:pt idx="22648">
                  <c:v>2412.1093799999999</c:v>
                </c:pt>
                <c:pt idx="22649">
                  <c:v>2412.1093799999999</c:v>
                </c:pt>
                <c:pt idx="22650">
                  <c:v>2412.1093799999999</c:v>
                </c:pt>
                <c:pt idx="22651">
                  <c:v>2412.1093799999999</c:v>
                </c:pt>
                <c:pt idx="22652">
                  <c:v>2412.1093799999999</c:v>
                </c:pt>
                <c:pt idx="22653">
                  <c:v>2412.1093799999999</c:v>
                </c:pt>
                <c:pt idx="22654">
                  <c:v>2412.1093799999999</c:v>
                </c:pt>
                <c:pt idx="22655">
                  <c:v>2412.1093799999999</c:v>
                </c:pt>
                <c:pt idx="22656">
                  <c:v>2412.1093799999999</c:v>
                </c:pt>
                <c:pt idx="22657">
                  <c:v>2414.55078</c:v>
                </c:pt>
                <c:pt idx="22658">
                  <c:v>2412.1093799999999</c:v>
                </c:pt>
                <c:pt idx="22659">
                  <c:v>2414.55078</c:v>
                </c:pt>
                <c:pt idx="22660">
                  <c:v>2412.1093799999999</c:v>
                </c:pt>
                <c:pt idx="22661">
                  <c:v>2412.1093799999999</c:v>
                </c:pt>
                <c:pt idx="22662">
                  <c:v>2412.1093799999999</c:v>
                </c:pt>
                <c:pt idx="22663">
                  <c:v>2412.1093799999999</c:v>
                </c:pt>
                <c:pt idx="22664">
                  <c:v>2412.1093799999999</c:v>
                </c:pt>
                <c:pt idx="22665">
                  <c:v>2412.1093799999999</c:v>
                </c:pt>
                <c:pt idx="22666">
                  <c:v>2412.1093799999999</c:v>
                </c:pt>
                <c:pt idx="22667">
                  <c:v>2412.1093799999999</c:v>
                </c:pt>
                <c:pt idx="22668">
                  <c:v>2412.1093799999999</c:v>
                </c:pt>
                <c:pt idx="22669">
                  <c:v>2414.55078</c:v>
                </c:pt>
                <c:pt idx="22670">
                  <c:v>2412.1093799999999</c:v>
                </c:pt>
                <c:pt idx="22671">
                  <c:v>2412.1093799999999</c:v>
                </c:pt>
                <c:pt idx="22672">
                  <c:v>2412.1093799999999</c:v>
                </c:pt>
                <c:pt idx="22673">
                  <c:v>2412.1093799999999</c:v>
                </c:pt>
                <c:pt idx="22674">
                  <c:v>2412.1093799999999</c:v>
                </c:pt>
                <c:pt idx="22675">
                  <c:v>2412.1093799999999</c:v>
                </c:pt>
                <c:pt idx="22676">
                  <c:v>2412.1093799999999</c:v>
                </c:pt>
                <c:pt idx="22677">
                  <c:v>2412.1093799999999</c:v>
                </c:pt>
                <c:pt idx="22678">
                  <c:v>2412.1093799999999</c:v>
                </c:pt>
                <c:pt idx="22679">
                  <c:v>2414.55078</c:v>
                </c:pt>
                <c:pt idx="22680">
                  <c:v>2412.1093799999999</c:v>
                </c:pt>
                <c:pt idx="22681">
                  <c:v>2412.1093799999999</c:v>
                </c:pt>
                <c:pt idx="22682">
                  <c:v>2412.1093799999999</c:v>
                </c:pt>
                <c:pt idx="22683">
                  <c:v>2412.1093799999999</c:v>
                </c:pt>
                <c:pt idx="22684">
                  <c:v>2412.1093799999999</c:v>
                </c:pt>
                <c:pt idx="22685">
                  <c:v>2412.1093799999999</c:v>
                </c:pt>
                <c:pt idx="22686">
                  <c:v>2412.1093799999999</c:v>
                </c:pt>
                <c:pt idx="22687">
                  <c:v>2412.1093799999999</c:v>
                </c:pt>
                <c:pt idx="22688">
                  <c:v>2412.1093799999999</c:v>
                </c:pt>
                <c:pt idx="22689">
                  <c:v>2412.1093799999999</c:v>
                </c:pt>
                <c:pt idx="22690">
                  <c:v>2412.1093799999999</c:v>
                </c:pt>
                <c:pt idx="22691">
                  <c:v>2412.1093799999999</c:v>
                </c:pt>
                <c:pt idx="22692">
                  <c:v>2412.1093799999999</c:v>
                </c:pt>
                <c:pt idx="22693">
                  <c:v>2412.1093799999999</c:v>
                </c:pt>
                <c:pt idx="22694">
                  <c:v>2412.1093799999999</c:v>
                </c:pt>
                <c:pt idx="22695">
                  <c:v>2412.1093799999999</c:v>
                </c:pt>
                <c:pt idx="22696">
                  <c:v>2414.55078</c:v>
                </c:pt>
                <c:pt idx="22697">
                  <c:v>2412.1093799999999</c:v>
                </c:pt>
                <c:pt idx="22698">
                  <c:v>2412.1093799999999</c:v>
                </c:pt>
                <c:pt idx="22699">
                  <c:v>2412.1093799999999</c:v>
                </c:pt>
                <c:pt idx="22700">
                  <c:v>2412.1093799999999</c:v>
                </c:pt>
                <c:pt idx="22701">
                  <c:v>2412.1093799999999</c:v>
                </c:pt>
                <c:pt idx="22702">
                  <c:v>2414.55078</c:v>
                </c:pt>
                <c:pt idx="22703">
                  <c:v>2412.1093799999999</c:v>
                </c:pt>
                <c:pt idx="22704">
                  <c:v>2414.55078</c:v>
                </c:pt>
                <c:pt idx="22705">
                  <c:v>2412.1093799999999</c:v>
                </c:pt>
                <c:pt idx="22706">
                  <c:v>2412.1093799999999</c:v>
                </c:pt>
                <c:pt idx="22707">
                  <c:v>2412.1093799999999</c:v>
                </c:pt>
                <c:pt idx="22708">
                  <c:v>2414.55078</c:v>
                </c:pt>
                <c:pt idx="22709">
                  <c:v>2412.1093799999999</c:v>
                </c:pt>
                <c:pt idx="22710">
                  <c:v>2412.1093799999999</c:v>
                </c:pt>
                <c:pt idx="22711">
                  <c:v>2414.55078</c:v>
                </c:pt>
                <c:pt idx="22712">
                  <c:v>2412.1093799999999</c:v>
                </c:pt>
                <c:pt idx="22713">
                  <c:v>2412.1093799999999</c:v>
                </c:pt>
                <c:pt idx="22714">
                  <c:v>2414.55078</c:v>
                </c:pt>
                <c:pt idx="22715">
                  <c:v>2412.1093799999999</c:v>
                </c:pt>
                <c:pt idx="22716">
                  <c:v>2414.55078</c:v>
                </c:pt>
                <c:pt idx="22717">
                  <c:v>2414.55078</c:v>
                </c:pt>
                <c:pt idx="22718">
                  <c:v>2412.1093799999999</c:v>
                </c:pt>
                <c:pt idx="22719">
                  <c:v>2414.55078</c:v>
                </c:pt>
                <c:pt idx="22720">
                  <c:v>2412.1093799999999</c:v>
                </c:pt>
                <c:pt idx="22721">
                  <c:v>2412.1093799999999</c:v>
                </c:pt>
                <c:pt idx="22722">
                  <c:v>2414.55078</c:v>
                </c:pt>
                <c:pt idx="22723">
                  <c:v>2412.1093799999999</c:v>
                </c:pt>
                <c:pt idx="22724">
                  <c:v>2409.66797</c:v>
                </c:pt>
                <c:pt idx="22725">
                  <c:v>2412.1093799999999</c:v>
                </c:pt>
                <c:pt idx="22726">
                  <c:v>2414.55078</c:v>
                </c:pt>
                <c:pt idx="22727">
                  <c:v>2412.1093799999999</c:v>
                </c:pt>
                <c:pt idx="22728">
                  <c:v>2412.1093799999999</c:v>
                </c:pt>
                <c:pt idx="22729">
                  <c:v>2412.1093799999999</c:v>
                </c:pt>
                <c:pt idx="22730">
                  <c:v>2412.1093799999999</c:v>
                </c:pt>
                <c:pt idx="22731">
                  <c:v>2412.1093799999999</c:v>
                </c:pt>
                <c:pt idx="22732">
                  <c:v>2412.1093799999999</c:v>
                </c:pt>
                <c:pt idx="22733">
                  <c:v>2412.1093799999999</c:v>
                </c:pt>
                <c:pt idx="22734">
                  <c:v>2412.1093799999999</c:v>
                </c:pt>
                <c:pt idx="22735">
                  <c:v>2412.1093799999999</c:v>
                </c:pt>
                <c:pt idx="22736">
                  <c:v>2412.1093799999999</c:v>
                </c:pt>
                <c:pt idx="22737">
                  <c:v>2414.55078</c:v>
                </c:pt>
                <c:pt idx="22738">
                  <c:v>2412.1093799999999</c:v>
                </c:pt>
                <c:pt idx="22739">
                  <c:v>2412.1093799999999</c:v>
                </c:pt>
                <c:pt idx="22740">
                  <c:v>2412.1093799999999</c:v>
                </c:pt>
                <c:pt idx="22741">
                  <c:v>2412.1093799999999</c:v>
                </c:pt>
                <c:pt idx="22742">
                  <c:v>2412.1093799999999</c:v>
                </c:pt>
                <c:pt idx="22743">
                  <c:v>2414.55078</c:v>
                </c:pt>
                <c:pt idx="22744">
                  <c:v>2412.1093799999999</c:v>
                </c:pt>
                <c:pt idx="22745">
                  <c:v>2412.1093799999999</c:v>
                </c:pt>
                <c:pt idx="22746">
                  <c:v>2412.1093799999999</c:v>
                </c:pt>
                <c:pt idx="22747">
                  <c:v>2412.1093799999999</c:v>
                </c:pt>
                <c:pt idx="22748">
                  <c:v>2412.1093799999999</c:v>
                </c:pt>
                <c:pt idx="22749">
                  <c:v>2412.1093799999999</c:v>
                </c:pt>
                <c:pt idx="22750">
                  <c:v>2412.1093799999999</c:v>
                </c:pt>
                <c:pt idx="22751">
                  <c:v>2412.1093799999999</c:v>
                </c:pt>
                <c:pt idx="22752">
                  <c:v>2412.1093799999999</c:v>
                </c:pt>
                <c:pt idx="22753">
                  <c:v>2412.1093799999999</c:v>
                </c:pt>
                <c:pt idx="22754">
                  <c:v>2412.1093799999999</c:v>
                </c:pt>
                <c:pt idx="22755">
                  <c:v>2414.55078</c:v>
                </c:pt>
                <c:pt idx="22756">
                  <c:v>2412.1093799999999</c:v>
                </c:pt>
                <c:pt idx="22757">
                  <c:v>2412.1093799999999</c:v>
                </c:pt>
                <c:pt idx="22758">
                  <c:v>2412.1093799999999</c:v>
                </c:pt>
                <c:pt idx="22759">
                  <c:v>2412.1093799999999</c:v>
                </c:pt>
                <c:pt idx="22760">
                  <c:v>2412.1093799999999</c:v>
                </c:pt>
                <c:pt idx="22761">
                  <c:v>2412.1093799999999</c:v>
                </c:pt>
                <c:pt idx="22762">
                  <c:v>2412.1093799999999</c:v>
                </c:pt>
                <c:pt idx="22763">
                  <c:v>2412.1093799999999</c:v>
                </c:pt>
                <c:pt idx="22764">
                  <c:v>2412.1093799999999</c:v>
                </c:pt>
                <c:pt idx="22765">
                  <c:v>2412.1093799999999</c:v>
                </c:pt>
                <c:pt idx="22766">
                  <c:v>2412.1093799999999</c:v>
                </c:pt>
                <c:pt idx="22767">
                  <c:v>2412.1093799999999</c:v>
                </c:pt>
                <c:pt idx="22768">
                  <c:v>2412.1093799999999</c:v>
                </c:pt>
                <c:pt idx="22769">
                  <c:v>2412.1093799999999</c:v>
                </c:pt>
                <c:pt idx="22770">
                  <c:v>2412.1093799999999</c:v>
                </c:pt>
                <c:pt idx="22771">
                  <c:v>2412.1093799999999</c:v>
                </c:pt>
                <c:pt idx="22772">
                  <c:v>2412.1093799999999</c:v>
                </c:pt>
                <c:pt idx="22773">
                  <c:v>2412.1093799999999</c:v>
                </c:pt>
                <c:pt idx="22774">
                  <c:v>2412.1093799999999</c:v>
                </c:pt>
                <c:pt idx="22775">
                  <c:v>2412.1093799999999</c:v>
                </c:pt>
                <c:pt idx="22776">
                  <c:v>2412.1093799999999</c:v>
                </c:pt>
                <c:pt idx="22777">
                  <c:v>2412.1093799999999</c:v>
                </c:pt>
                <c:pt idx="22778">
                  <c:v>2414.55078</c:v>
                </c:pt>
                <c:pt idx="22779">
                  <c:v>2412.1093799999999</c:v>
                </c:pt>
                <c:pt idx="22780">
                  <c:v>2412.1093799999999</c:v>
                </c:pt>
                <c:pt idx="22781">
                  <c:v>2412.1093799999999</c:v>
                </c:pt>
                <c:pt idx="22782">
                  <c:v>2412.1093799999999</c:v>
                </c:pt>
                <c:pt idx="22783">
                  <c:v>2412.1093799999999</c:v>
                </c:pt>
                <c:pt idx="22784">
                  <c:v>2412.1093799999999</c:v>
                </c:pt>
                <c:pt idx="22785">
                  <c:v>2412.1093799999999</c:v>
                </c:pt>
                <c:pt idx="22786">
                  <c:v>2412.1093799999999</c:v>
                </c:pt>
                <c:pt idx="22787">
                  <c:v>2412.1093799999999</c:v>
                </c:pt>
                <c:pt idx="22788">
                  <c:v>2412.1093799999999</c:v>
                </c:pt>
                <c:pt idx="22789">
                  <c:v>2412.1093799999999</c:v>
                </c:pt>
                <c:pt idx="22790">
                  <c:v>2412.1093799999999</c:v>
                </c:pt>
                <c:pt idx="22791">
                  <c:v>2414.55078</c:v>
                </c:pt>
                <c:pt idx="22792">
                  <c:v>2412.1093799999999</c:v>
                </c:pt>
                <c:pt idx="22793">
                  <c:v>2412.1093799999999</c:v>
                </c:pt>
                <c:pt idx="22794">
                  <c:v>2412.1093799999999</c:v>
                </c:pt>
                <c:pt idx="22795">
                  <c:v>2412.1093799999999</c:v>
                </c:pt>
                <c:pt idx="22796">
                  <c:v>2414.55078</c:v>
                </c:pt>
                <c:pt idx="22797">
                  <c:v>2412.1093799999999</c:v>
                </c:pt>
                <c:pt idx="22798">
                  <c:v>2412.1093799999999</c:v>
                </c:pt>
                <c:pt idx="22799">
                  <c:v>2412.1093799999999</c:v>
                </c:pt>
                <c:pt idx="22800">
                  <c:v>2412.1093799999999</c:v>
                </c:pt>
                <c:pt idx="22801">
                  <c:v>2412.1093799999999</c:v>
                </c:pt>
                <c:pt idx="22802">
                  <c:v>2412.1093799999999</c:v>
                </c:pt>
                <c:pt idx="22803">
                  <c:v>2412.1093799999999</c:v>
                </c:pt>
                <c:pt idx="22804">
                  <c:v>2412.1093799999999</c:v>
                </c:pt>
                <c:pt idx="22805">
                  <c:v>2412.1093799999999</c:v>
                </c:pt>
                <c:pt idx="22806">
                  <c:v>2412.1093799999999</c:v>
                </c:pt>
                <c:pt idx="22807">
                  <c:v>2412.1093799999999</c:v>
                </c:pt>
                <c:pt idx="22808">
                  <c:v>2412.1093799999999</c:v>
                </c:pt>
                <c:pt idx="22809">
                  <c:v>2412.1093799999999</c:v>
                </c:pt>
                <c:pt idx="22810">
                  <c:v>2412.1093799999999</c:v>
                </c:pt>
                <c:pt idx="22811">
                  <c:v>2412.1093799999999</c:v>
                </c:pt>
                <c:pt idx="22812">
                  <c:v>2412.1093799999999</c:v>
                </c:pt>
                <c:pt idx="22813">
                  <c:v>2414.55078</c:v>
                </c:pt>
                <c:pt idx="22814">
                  <c:v>2414.55078</c:v>
                </c:pt>
                <c:pt idx="22815">
                  <c:v>2412.1093799999999</c:v>
                </c:pt>
                <c:pt idx="22816">
                  <c:v>2412.1093799999999</c:v>
                </c:pt>
                <c:pt idx="22817">
                  <c:v>2412.1093799999999</c:v>
                </c:pt>
                <c:pt idx="22818">
                  <c:v>2412.1093799999999</c:v>
                </c:pt>
                <c:pt idx="22819">
                  <c:v>2414.55078</c:v>
                </c:pt>
                <c:pt idx="22820">
                  <c:v>2412.1093799999999</c:v>
                </c:pt>
                <c:pt idx="22821">
                  <c:v>2414.55078</c:v>
                </c:pt>
                <c:pt idx="22822">
                  <c:v>2412.1093799999999</c:v>
                </c:pt>
                <c:pt idx="22823">
                  <c:v>2412.1093799999999</c:v>
                </c:pt>
                <c:pt idx="22824">
                  <c:v>2412.1093799999999</c:v>
                </c:pt>
                <c:pt idx="22825">
                  <c:v>2412.1093799999999</c:v>
                </c:pt>
                <c:pt idx="22826">
                  <c:v>2414.55078</c:v>
                </c:pt>
                <c:pt idx="22827">
                  <c:v>2412.1093799999999</c:v>
                </c:pt>
                <c:pt idx="22828">
                  <c:v>2414.55078</c:v>
                </c:pt>
                <c:pt idx="22829">
                  <c:v>2412.1093799999999</c:v>
                </c:pt>
                <c:pt idx="22830">
                  <c:v>2414.55078</c:v>
                </c:pt>
                <c:pt idx="22831">
                  <c:v>2414.55078</c:v>
                </c:pt>
                <c:pt idx="22832">
                  <c:v>2412.1093799999999</c:v>
                </c:pt>
                <c:pt idx="22833">
                  <c:v>2412.1093799999999</c:v>
                </c:pt>
                <c:pt idx="22834">
                  <c:v>2412.1093799999999</c:v>
                </c:pt>
                <c:pt idx="22835">
                  <c:v>2412.1093799999999</c:v>
                </c:pt>
                <c:pt idx="22836">
                  <c:v>2412.1093799999999</c:v>
                </c:pt>
                <c:pt idx="22837">
                  <c:v>2412.1093799999999</c:v>
                </c:pt>
                <c:pt idx="22838">
                  <c:v>2412.1093799999999</c:v>
                </c:pt>
                <c:pt idx="22839">
                  <c:v>2412.1093799999999</c:v>
                </c:pt>
                <c:pt idx="22840">
                  <c:v>2412.1093799999999</c:v>
                </c:pt>
                <c:pt idx="22841">
                  <c:v>2412.1093799999999</c:v>
                </c:pt>
                <c:pt idx="22842">
                  <c:v>2412.1093799999999</c:v>
                </c:pt>
                <c:pt idx="22843">
                  <c:v>2412.1093799999999</c:v>
                </c:pt>
                <c:pt idx="22844">
                  <c:v>2414.55078</c:v>
                </c:pt>
                <c:pt idx="22845">
                  <c:v>2412.1093799999999</c:v>
                </c:pt>
                <c:pt idx="22846">
                  <c:v>2412.1093799999999</c:v>
                </c:pt>
                <c:pt idx="22847">
                  <c:v>2412.1093799999999</c:v>
                </c:pt>
                <c:pt idx="22848">
                  <c:v>2412.1093799999999</c:v>
                </c:pt>
                <c:pt idx="22849">
                  <c:v>2412.1093799999999</c:v>
                </c:pt>
                <c:pt idx="22850">
                  <c:v>2412.1093799999999</c:v>
                </c:pt>
                <c:pt idx="22851">
                  <c:v>2412.1093799999999</c:v>
                </c:pt>
                <c:pt idx="22852">
                  <c:v>2412.1093799999999</c:v>
                </c:pt>
                <c:pt idx="22853">
                  <c:v>2414.55078</c:v>
                </c:pt>
                <c:pt idx="22854">
                  <c:v>2412.1093799999999</c:v>
                </c:pt>
                <c:pt idx="22855">
                  <c:v>2412.1093799999999</c:v>
                </c:pt>
                <c:pt idx="22856">
                  <c:v>2412.1093799999999</c:v>
                </c:pt>
                <c:pt idx="22857">
                  <c:v>2412.1093799999999</c:v>
                </c:pt>
                <c:pt idx="22858">
                  <c:v>2412.1093799999999</c:v>
                </c:pt>
                <c:pt idx="22859">
                  <c:v>2412.1093799999999</c:v>
                </c:pt>
                <c:pt idx="22860">
                  <c:v>2412.1093799999999</c:v>
                </c:pt>
                <c:pt idx="22861">
                  <c:v>2412.1093799999999</c:v>
                </c:pt>
                <c:pt idx="22862">
                  <c:v>2412.1093799999999</c:v>
                </c:pt>
                <c:pt idx="22863">
                  <c:v>2412.1093799999999</c:v>
                </c:pt>
                <c:pt idx="22864">
                  <c:v>2412.1093799999999</c:v>
                </c:pt>
                <c:pt idx="22865">
                  <c:v>2414.55078</c:v>
                </c:pt>
                <c:pt idx="22866">
                  <c:v>2412.1093799999999</c:v>
                </c:pt>
                <c:pt idx="22867">
                  <c:v>2412.1093799999999</c:v>
                </c:pt>
                <c:pt idx="22868">
                  <c:v>2412.1093799999999</c:v>
                </c:pt>
                <c:pt idx="22869">
                  <c:v>2412.1093799999999</c:v>
                </c:pt>
                <c:pt idx="22870">
                  <c:v>2414.55078</c:v>
                </c:pt>
                <c:pt idx="22871">
                  <c:v>2412.1093799999999</c:v>
                </c:pt>
                <c:pt idx="22872">
                  <c:v>2412.1093799999999</c:v>
                </c:pt>
                <c:pt idx="22873">
                  <c:v>2412.1093799999999</c:v>
                </c:pt>
                <c:pt idx="22874">
                  <c:v>2414.55078</c:v>
                </c:pt>
                <c:pt idx="22875">
                  <c:v>2412.1093799999999</c:v>
                </c:pt>
                <c:pt idx="22876">
                  <c:v>2412.1093799999999</c:v>
                </c:pt>
                <c:pt idx="22877">
                  <c:v>2412.1093799999999</c:v>
                </c:pt>
                <c:pt idx="22878">
                  <c:v>2412.1093799999999</c:v>
                </c:pt>
                <c:pt idx="22879">
                  <c:v>2412.1093799999999</c:v>
                </c:pt>
                <c:pt idx="22880">
                  <c:v>2412.1093799999999</c:v>
                </c:pt>
                <c:pt idx="22881">
                  <c:v>2412.1093799999999</c:v>
                </c:pt>
                <c:pt idx="22882">
                  <c:v>2412.1093799999999</c:v>
                </c:pt>
                <c:pt idx="22883">
                  <c:v>2412.1093799999999</c:v>
                </c:pt>
                <c:pt idx="22884">
                  <c:v>2412.1093799999999</c:v>
                </c:pt>
                <c:pt idx="22885">
                  <c:v>2412.1093799999999</c:v>
                </c:pt>
                <c:pt idx="22886">
                  <c:v>2412.1093799999999</c:v>
                </c:pt>
                <c:pt idx="22887">
                  <c:v>2412.1093799999999</c:v>
                </c:pt>
                <c:pt idx="22888">
                  <c:v>2412.1093799999999</c:v>
                </c:pt>
                <c:pt idx="22889">
                  <c:v>2412.1093799999999</c:v>
                </c:pt>
                <c:pt idx="22890">
                  <c:v>2412.1093799999999</c:v>
                </c:pt>
                <c:pt idx="22891">
                  <c:v>2412.1093799999999</c:v>
                </c:pt>
                <c:pt idx="22892">
                  <c:v>2412.1093799999999</c:v>
                </c:pt>
                <c:pt idx="22893">
                  <c:v>2412.1093799999999</c:v>
                </c:pt>
                <c:pt idx="22894">
                  <c:v>2414.55078</c:v>
                </c:pt>
                <c:pt idx="22895">
                  <c:v>2412.1093799999999</c:v>
                </c:pt>
                <c:pt idx="22896">
                  <c:v>2414.55078</c:v>
                </c:pt>
                <c:pt idx="22897">
                  <c:v>2412.1093799999999</c:v>
                </c:pt>
                <c:pt idx="22898">
                  <c:v>2412.1093799999999</c:v>
                </c:pt>
                <c:pt idx="22899">
                  <c:v>2412.1093799999999</c:v>
                </c:pt>
                <c:pt idx="22900">
                  <c:v>2412.1093799999999</c:v>
                </c:pt>
                <c:pt idx="22901">
                  <c:v>2412.1093799999999</c:v>
                </c:pt>
                <c:pt idx="22902">
                  <c:v>2414.55078</c:v>
                </c:pt>
                <c:pt idx="22903">
                  <c:v>2412.1093799999999</c:v>
                </c:pt>
                <c:pt idx="22904">
                  <c:v>2412.1093799999999</c:v>
                </c:pt>
                <c:pt idx="22905">
                  <c:v>2412.1093799999999</c:v>
                </c:pt>
                <c:pt idx="22906">
                  <c:v>2412.1093799999999</c:v>
                </c:pt>
                <c:pt idx="22907">
                  <c:v>2412.1093799999999</c:v>
                </c:pt>
                <c:pt idx="22908">
                  <c:v>2412.1093799999999</c:v>
                </c:pt>
                <c:pt idx="22909">
                  <c:v>2412.1093799999999</c:v>
                </c:pt>
                <c:pt idx="22910">
                  <c:v>2414.55078</c:v>
                </c:pt>
                <c:pt idx="22911">
                  <c:v>2412.1093799999999</c:v>
                </c:pt>
                <c:pt idx="22912">
                  <c:v>2412.1093799999999</c:v>
                </c:pt>
                <c:pt idx="22913">
                  <c:v>2414.55078</c:v>
                </c:pt>
                <c:pt idx="22914">
                  <c:v>2412.1093799999999</c:v>
                </c:pt>
                <c:pt idx="22915">
                  <c:v>2414.55078</c:v>
                </c:pt>
                <c:pt idx="22916">
                  <c:v>2412.1093799999999</c:v>
                </c:pt>
                <c:pt idx="22917">
                  <c:v>2412.1093799999999</c:v>
                </c:pt>
                <c:pt idx="22918">
                  <c:v>2412.1093799999999</c:v>
                </c:pt>
                <c:pt idx="22919">
                  <c:v>2412.1093799999999</c:v>
                </c:pt>
                <c:pt idx="22920">
                  <c:v>2412.1093799999999</c:v>
                </c:pt>
                <c:pt idx="22921">
                  <c:v>2412.1093799999999</c:v>
                </c:pt>
                <c:pt idx="22922">
                  <c:v>2412.1093799999999</c:v>
                </c:pt>
                <c:pt idx="22923">
                  <c:v>2412.1093799999999</c:v>
                </c:pt>
                <c:pt idx="22924">
                  <c:v>2412.1093799999999</c:v>
                </c:pt>
                <c:pt idx="22925">
                  <c:v>2412.1093799999999</c:v>
                </c:pt>
                <c:pt idx="22926">
                  <c:v>2412.1093799999999</c:v>
                </c:pt>
                <c:pt idx="22927">
                  <c:v>2412.1093799999999</c:v>
                </c:pt>
                <c:pt idx="22928">
                  <c:v>2412.1093799999999</c:v>
                </c:pt>
                <c:pt idx="22929">
                  <c:v>2412.1093799999999</c:v>
                </c:pt>
                <c:pt idx="22930">
                  <c:v>2412.1093799999999</c:v>
                </c:pt>
                <c:pt idx="22931">
                  <c:v>2412.1093799999999</c:v>
                </c:pt>
                <c:pt idx="22932">
                  <c:v>2412.1093799999999</c:v>
                </c:pt>
                <c:pt idx="22933">
                  <c:v>2412.1093799999999</c:v>
                </c:pt>
                <c:pt idx="22934">
                  <c:v>2414.55078</c:v>
                </c:pt>
                <c:pt idx="22935">
                  <c:v>2412.1093799999999</c:v>
                </c:pt>
                <c:pt idx="22936">
                  <c:v>2412.1093799999999</c:v>
                </c:pt>
                <c:pt idx="22937">
                  <c:v>2412.1093799999999</c:v>
                </c:pt>
                <c:pt idx="22938">
                  <c:v>2414.55078</c:v>
                </c:pt>
                <c:pt idx="22939">
                  <c:v>2412.1093799999999</c:v>
                </c:pt>
                <c:pt idx="22940">
                  <c:v>2412.1093799999999</c:v>
                </c:pt>
                <c:pt idx="22941">
                  <c:v>2412.1093799999999</c:v>
                </c:pt>
                <c:pt idx="22942">
                  <c:v>2412.1093799999999</c:v>
                </c:pt>
                <c:pt idx="22943">
                  <c:v>2412.1093799999999</c:v>
                </c:pt>
                <c:pt idx="22944">
                  <c:v>2412.1093799999999</c:v>
                </c:pt>
                <c:pt idx="22945">
                  <c:v>2412.1093799999999</c:v>
                </c:pt>
                <c:pt idx="22946">
                  <c:v>2412.1093799999999</c:v>
                </c:pt>
                <c:pt idx="22947">
                  <c:v>2412.1093799999999</c:v>
                </c:pt>
                <c:pt idx="22948">
                  <c:v>2412.1093799999999</c:v>
                </c:pt>
                <c:pt idx="22949">
                  <c:v>2412.1093799999999</c:v>
                </c:pt>
                <c:pt idx="22950">
                  <c:v>2412.1093799999999</c:v>
                </c:pt>
                <c:pt idx="22951">
                  <c:v>2412.1093799999999</c:v>
                </c:pt>
                <c:pt idx="22952">
                  <c:v>2412.1093799999999</c:v>
                </c:pt>
                <c:pt idx="22953">
                  <c:v>2412.1093799999999</c:v>
                </c:pt>
                <c:pt idx="22954">
                  <c:v>2412.1093799999999</c:v>
                </c:pt>
                <c:pt idx="22955">
                  <c:v>2412.1093799999999</c:v>
                </c:pt>
                <c:pt idx="22956">
                  <c:v>2412.1093799999999</c:v>
                </c:pt>
                <c:pt idx="22957">
                  <c:v>2412.1093799999999</c:v>
                </c:pt>
                <c:pt idx="22958">
                  <c:v>2412.1093799999999</c:v>
                </c:pt>
                <c:pt idx="22959">
                  <c:v>2412.1093799999999</c:v>
                </c:pt>
                <c:pt idx="22960">
                  <c:v>2412.1093799999999</c:v>
                </c:pt>
                <c:pt idx="22961">
                  <c:v>2412.1093799999999</c:v>
                </c:pt>
                <c:pt idx="22962">
                  <c:v>2412.1093799999999</c:v>
                </c:pt>
                <c:pt idx="22963">
                  <c:v>2414.55078</c:v>
                </c:pt>
                <c:pt idx="22964">
                  <c:v>2412.1093799999999</c:v>
                </c:pt>
                <c:pt idx="22965">
                  <c:v>2412.1093799999999</c:v>
                </c:pt>
                <c:pt idx="22966">
                  <c:v>2412.1093799999999</c:v>
                </c:pt>
                <c:pt idx="22967">
                  <c:v>2412.1093799999999</c:v>
                </c:pt>
                <c:pt idx="22968">
                  <c:v>2412.1093799999999</c:v>
                </c:pt>
                <c:pt idx="22969">
                  <c:v>2412.1093799999999</c:v>
                </c:pt>
                <c:pt idx="22970">
                  <c:v>2412.1093799999999</c:v>
                </c:pt>
                <c:pt idx="22971">
                  <c:v>2412.1093799999999</c:v>
                </c:pt>
                <c:pt idx="22972">
                  <c:v>2412.1093799999999</c:v>
                </c:pt>
                <c:pt idx="22973">
                  <c:v>2412.1093799999999</c:v>
                </c:pt>
                <c:pt idx="22974">
                  <c:v>2412.1093799999999</c:v>
                </c:pt>
                <c:pt idx="22975">
                  <c:v>2414.55078</c:v>
                </c:pt>
                <c:pt idx="22976">
                  <c:v>2412.1093799999999</c:v>
                </c:pt>
                <c:pt idx="22977">
                  <c:v>2412.1093799999999</c:v>
                </c:pt>
                <c:pt idx="22978">
                  <c:v>2412.1093799999999</c:v>
                </c:pt>
                <c:pt idx="22979">
                  <c:v>2412.1093799999999</c:v>
                </c:pt>
                <c:pt idx="22980">
                  <c:v>2412.1093799999999</c:v>
                </c:pt>
                <c:pt idx="22981">
                  <c:v>2412.1093799999999</c:v>
                </c:pt>
                <c:pt idx="22982">
                  <c:v>2412.1093799999999</c:v>
                </c:pt>
                <c:pt idx="22983">
                  <c:v>2412.1093799999999</c:v>
                </c:pt>
                <c:pt idx="22984">
                  <c:v>2414.55078</c:v>
                </c:pt>
                <c:pt idx="22985">
                  <c:v>2412.1093799999999</c:v>
                </c:pt>
                <c:pt idx="22986">
                  <c:v>2414.55078</c:v>
                </c:pt>
                <c:pt idx="22987">
                  <c:v>2412.1093799999999</c:v>
                </c:pt>
                <c:pt idx="22988">
                  <c:v>2412.1093799999999</c:v>
                </c:pt>
                <c:pt idx="22989">
                  <c:v>2412.1093799999999</c:v>
                </c:pt>
                <c:pt idx="22990">
                  <c:v>2412.1093799999999</c:v>
                </c:pt>
                <c:pt idx="22991">
                  <c:v>2412.1093799999999</c:v>
                </c:pt>
                <c:pt idx="22992">
                  <c:v>2412.1093799999999</c:v>
                </c:pt>
                <c:pt idx="22993">
                  <c:v>2412.1093799999999</c:v>
                </c:pt>
                <c:pt idx="22994">
                  <c:v>2412.1093799999999</c:v>
                </c:pt>
                <c:pt idx="22995">
                  <c:v>2412.1093799999999</c:v>
                </c:pt>
                <c:pt idx="22996">
                  <c:v>2414.55078</c:v>
                </c:pt>
                <c:pt idx="22997">
                  <c:v>2412.1093799999999</c:v>
                </c:pt>
                <c:pt idx="22998">
                  <c:v>2414.55078</c:v>
                </c:pt>
                <c:pt idx="22999">
                  <c:v>2412.1093799999999</c:v>
                </c:pt>
                <c:pt idx="23000">
                  <c:v>2412.1093799999999</c:v>
                </c:pt>
                <c:pt idx="23001">
                  <c:v>2412.1093799999999</c:v>
                </c:pt>
                <c:pt idx="23002">
                  <c:v>2412.1093799999999</c:v>
                </c:pt>
                <c:pt idx="23003">
                  <c:v>2412.1093799999999</c:v>
                </c:pt>
                <c:pt idx="23004">
                  <c:v>2412.1093799999999</c:v>
                </c:pt>
                <c:pt idx="23005">
                  <c:v>2412.1093799999999</c:v>
                </c:pt>
                <c:pt idx="23006">
                  <c:v>2412.1093799999999</c:v>
                </c:pt>
                <c:pt idx="23007">
                  <c:v>2412.1093799999999</c:v>
                </c:pt>
                <c:pt idx="23008">
                  <c:v>2412.1093799999999</c:v>
                </c:pt>
                <c:pt idx="23009">
                  <c:v>2412.1093799999999</c:v>
                </c:pt>
                <c:pt idx="23010">
                  <c:v>2412.1093799999999</c:v>
                </c:pt>
                <c:pt idx="23011">
                  <c:v>2412.1093799999999</c:v>
                </c:pt>
                <c:pt idx="23012">
                  <c:v>2412.1093799999999</c:v>
                </c:pt>
                <c:pt idx="23013">
                  <c:v>2412.1093799999999</c:v>
                </c:pt>
                <c:pt idx="23014">
                  <c:v>2412.1093799999999</c:v>
                </c:pt>
                <c:pt idx="23015">
                  <c:v>2412.1093799999999</c:v>
                </c:pt>
                <c:pt idx="23016">
                  <c:v>2412.1093799999999</c:v>
                </c:pt>
                <c:pt idx="23017">
                  <c:v>2412.1093799999999</c:v>
                </c:pt>
                <c:pt idx="23018">
                  <c:v>2412.1093799999999</c:v>
                </c:pt>
                <c:pt idx="23019">
                  <c:v>2412.1093799999999</c:v>
                </c:pt>
                <c:pt idx="23020">
                  <c:v>2412.1093799999999</c:v>
                </c:pt>
                <c:pt idx="23021">
                  <c:v>2412.1093799999999</c:v>
                </c:pt>
                <c:pt idx="23022">
                  <c:v>2414.55078</c:v>
                </c:pt>
                <c:pt idx="23023">
                  <c:v>2414.55078</c:v>
                </c:pt>
                <c:pt idx="23024">
                  <c:v>2414.55078</c:v>
                </c:pt>
                <c:pt idx="23025">
                  <c:v>2412.1093799999999</c:v>
                </c:pt>
                <c:pt idx="23026">
                  <c:v>2412.1093799999999</c:v>
                </c:pt>
                <c:pt idx="23027">
                  <c:v>2414.55078</c:v>
                </c:pt>
                <c:pt idx="23028">
                  <c:v>2412.1093799999999</c:v>
                </c:pt>
                <c:pt idx="23029">
                  <c:v>2412.1093799999999</c:v>
                </c:pt>
                <c:pt idx="23030">
                  <c:v>2412.1093799999999</c:v>
                </c:pt>
                <c:pt idx="23031">
                  <c:v>2412.1093799999999</c:v>
                </c:pt>
                <c:pt idx="23032">
                  <c:v>2412.1093799999999</c:v>
                </c:pt>
                <c:pt idx="23033">
                  <c:v>2412.1093799999999</c:v>
                </c:pt>
                <c:pt idx="23034">
                  <c:v>2412.1093799999999</c:v>
                </c:pt>
                <c:pt idx="23035">
                  <c:v>2412.1093799999999</c:v>
                </c:pt>
                <c:pt idx="23036">
                  <c:v>2412.1093799999999</c:v>
                </c:pt>
                <c:pt idx="23037">
                  <c:v>2412.1093799999999</c:v>
                </c:pt>
                <c:pt idx="23038">
                  <c:v>2412.1093799999999</c:v>
                </c:pt>
                <c:pt idx="23039">
                  <c:v>2412.1093799999999</c:v>
                </c:pt>
                <c:pt idx="23040">
                  <c:v>2412.1093799999999</c:v>
                </c:pt>
                <c:pt idx="23041">
                  <c:v>2412.1093799999999</c:v>
                </c:pt>
                <c:pt idx="23042">
                  <c:v>2412.1093799999999</c:v>
                </c:pt>
                <c:pt idx="23043">
                  <c:v>2414.55078</c:v>
                </c:pt>
                <c:pt idx="23044">
                  <c:v>2412.1093799999999</c:v>
                </c:pt>
                <c:pt idx="23045">
                  <c:v>2414.55078</c:v>
                </c:pt>
                <c:pt idx="23046">
                  <c:v>2412.1093799999999</c:v>
                </c:pt>
                <c:pt idx="23047">
                  <c:v>2412.1093799999999</c:v>
                </c:pt>
                <c:pt idx="23048">
                  <c:v>2412.1093799999999</c:v>
                </c:pt>
                <c:pt idx="23049">
                  <c:v>2412.1093799999999</c:v>
                </c:pt>
                <c:pt idx="23050">
                  <c:v>2412.1093799999999</c:v>
                </c:pt>
                <c:pt idx="23051">
                  <c:v>2412.1093799999999</c:v>
                </c:pt>
                <c:pt idx="23052">
                  <c:v>2412.1093799999999</c:v>
                </c:pt>
                <c:pt idx="23053">
                  <c:v>2412.1093799999999</c:v>
                </c:pt>
                <c:pt idx="23054">
                  <c:v>2412.1093799999999</c:v>
                </c:pt>
                <c:pt idx="23055">
                  <c:v>2412.1093799999999</c:v>
                </c:pt>
                <c:pt idx="23056">
                  <c:v>2412.1093799999999</c:v>
                </c:pt>
                <c:pt idx="23057">
                  <c:v>2412.1093799999999</c:v>
                </c:pt>
                <c:pt idx="23058">
                  <c:v>2412.1093799999999</c:v>
                </c:pt>
                <c:pt idx="23059">
                  <c:v>2412.1093799999999</c:v>
                </c:pt>
                <c:pt idx="23060">
                  <c:v>2414.55078</c:v>
                </c:pt>
                <c:pt idx="23061">
                  <c:v>2412.1093799999999</c:v>
                </c:pt>
                <c:pt idx="23062">
                  <c:v>2412.1093799999999</c:v>
                </c:pt>
                <c:pt idx="23063">
                  <c:v>2412.1093799999999</c:v>
                </c:pt>
                <c:pt idx="23064">
                  <c:v>2414.55078</c:v>
                </c:pt>
                <c:pt idx="23065">
                  <c:v>2412.1093799999999</c:v>
                </c:pt>
                <c:pt idx="23066">
                  <c:v>2412.1093799999999</c:v>
                </c:pt>
                <c:pt idx="23067">
                  <c:v>2412.1093799999999</c:v>
                </c:pt>
                <c:pt idx="23068">
                  <c:v>2412.1093799999999</c:v>
                </c:pt>
                <c:pt idx="23069">
                  <c:v>2412.1093799999999</c:v>
                </c:pt>
                <c:pt idx="23070">
                  <c:v>2412.1093799999999</c:v>
                </c:pt>
                <c:pt idx="23071">
                  <c:v>2412.1093799999999</c:v>
                </c:pt>
                <c:pt idx="23072">
                  <c:v>2414.55078</c:v>
                </c:pt>
                <c:pt idx="23073">
                  <c:v>2412.1093799999999</c:v>
                </c:pt>
                <c:pt idx="23074">
                  <c:v>2412.1093799999999</c:v>
                </c:pt>
                <c:pt idx="23075">
                  <c:v>2412.1093799999999</c:v>
                </c:pt>
                <c:pt idx="23076">
                  <c:v>2412.1093799999999</c:v>
                </c:pt>
                <c:pt idx="23077">
                  <c:v>2412.1093799999999</c:v>
                </c:pt>
                <c:pt idx="23078">
                  <c:v>2412.1093799999999</c:v>
                </c:pt>
                <c:pt idx="23079">
                  <c:v>2412.1093799999999</c:v>
                </c:pt>
                <c:pt idx="23080">
                  <c:v>2412.1093799999999</c:v>
                </c:pt>
                <c:pt idx="23081">
                  <c:v>2412.1093799999999</c:v>
                </c:pt>
                <c:pt idx="23082">
                  <c:v>2414.55078</c:v>
                </c:pt>
                <c:pt idx="23083">
                  <c:v>2412.1093799999999</c:v>
                </c:pt>
                <c:pt idx="23084">
                  <c:v>2412.1093799999999</c:v>
                </c:pt>
                <c:pt idx="23085">
                  <c:v>2412.1093799999999</c:v>
                </c:pt>
                <c:pt idx="23086">
                  <c:v>2412.1093799999999</c:v>
                </c:pt>
                <c:pt idx="23087">
                  <c:v>2412.1093799999999</c:v>
                </c:pt>
                <c:pt idx="23088">
                  <c:v>2412.1093799999999</c:v>
                </c:pt>
                <c:pt idx="23089">
                  <c:v>2414.55078</c:v>
                </c:pt>
                <c:pt idx="23090">
                  <c:v>2412.1093799999999</c:v>
                </c:pt>
                <c:pt idx="23091">
                  <c:v>2412.1093799999999</c:v>
                </c:pt>
                <c:pt idx="23092">
                  <c:v>2414.55078</c:v>
                </c:pt>
                <c:pt idx="23093">
                  <c:v>2412.1093799999999</c:v>
                </c:pt>
                <c:pt idx="23094">
                  <c:v>2412.1093799999999</c:v>
                </c:pt>
                <c:pt idx="23095">
                  <c:v>2414.55078</c:v>
                </c:pt>
                <c:pt idx="23096">
                  <c:v>2412.1093799999999</c:v>
                </c:pt>
                <c:pt idx="23097">
                  <c:v>2412.1093799999999</c:v>
                </c:pt>
                <c:pt idx="23098">
                  <c:v>2412.1093799999999</c:v>
                </c:pt>
                <c:pt idx="23099">
                  <c:v>2412.1093799999999</c:v>
                </c:pt>
                <c:pt idx="23100">
                  <c:v>2412.1093799999999</c:v>
                </c:pt>
                <c:pt idx="23101">
                  <c:v>2412.1093799999999</c:v>
                </c:pt>
                <c:pt idx="23102">
                  <c:v>2412.1093799999999</c:v>
                </c:pt>
                <c:pt idx="23103">
                  <c:v>2412.1093799999999</c:v>
                </c:pt>
                <c:pt idx="23104">
                  <c:v>2412.1093799999999</c:v>
                </c:pt>
                <c:pt idx="23105">
                  <c:v>2412.1093799999999</c:v>
                </c:pt>
                <c:pt idx="23106">
                  <c:v>2412.1093799999999</c:v>
                </c:pt>
                <c:pt idx="23107">
                  <c:v>2412.1093799999999</c:v>
                </c:pt>
                <c:pt idx="23108">
                  <c:v>2412.1093799999999</c:v>
                </c:pt>
                <c:pt idx="23109">
                  <c:v>2412.1093799999999</c:v>
                </c:pt>
                <c:pt idx="23110">
                  <c:v>2412.1093799999999</c:v>
                </c:pt>
                <c:pt idx="23111">
                  <c:v>2412.1093799999999</c:v>
                </c:pt>
                <c:pt idx="23112">
                  <c:v>2412.1093799999999</c:v>
                </c:pt>
                <c:pt idx="23113">
                  <c:v>2414.55078</c:v>
                </c:pt>
                <c:pt idx="23114">
                  <c:v>2412.1093799999999</c:v>
                </c:pt>
                <c:pt idx="23115">
                  <c:v>2412.1093799999999</c:v>
                </c:pt>
                <c:pt idx="23116">
                  <c:v>2412.1093799999999</c:v>
                </c:pt>
                <c:pt idx="23117">
                  <c:v>2412.1093799999999</c:v>
                </c:pt>
                <c:pt idx="23118">
                  <c:v>2412.1093799999999</c:v>
                </c:pt>
                <c:pt idx="23119">
                  <c:v>2414.55078</c:v>
                </c:pt>
                <c:pt idx="23120">
                  <c:v>2412.1093799999999</c:v>
                </c:pt>
                <c:pt idx="23121">
                  <c:v>2412.1093799999999</c:v>
                </c:pt>
                <c:pt idx="23122">
                  <c:v>2412.1093799999999</c:v>
                </c:pt>
                <c:pt idx="23123">
                  <c:v>2412.1093799999999</c:v>
                </c:pt>
                <c:pt idx="23124">
                  <c:v>2412.1093799999999</c:v>
                </c:pt>
                <c:pt idx="23125">
                  <c:v>2412.1093799999999</c:v>
                </c:pt>
                <c:pt idx="23126">
                  <c:v>2412.1093799999999</c:v>
                </c:pt>
                <c:pt idx="23127">
                  <c:v>2412.1093799999999</c:v>
                </c:pt>
                <c:pt idx="23128">
                  <c:v>2412.1093799999999</c:v>
                </c:pt>
                <c:pt idx="23129">
                  <c:v>2412.1093799999999</c:v>
                </c:pt>
                <c:pt idx="23130">
                  <c:v>2412.1093799999999</c:v>
                </c:pt>
                <c:pt idx="23131">
                  <c:v>2412.1093799999999</c:v>
                </c:pt>
                <c:pt idx="23132">
                  <c:v>2412.1093799999999</c:v>
                </c:pt>
                <c:pt idx="23133">
                  <c:v>2412.1093799999999</c:v>
                </c:pt>
                <c:pt idx="23134">
                  <c:v>2412.1093799999999</c:v>
                </c:pt>
                <c:pt idx="23135">
                  <c:v>2412.1093799999999</c:v>
                </c:pt>
                <c:pt idx="23136">
                  <c:v>2412.1093799999999</c:v>
                </c:pt>
                <c:pt idx="23137">
                  <c:v>2412.1093799999999</c:v>
                </c:pt>
                <c:pt idx="23138">
                  <c:v>2412.1093799999999</c:v>
                </c:pt>
                <c:pt idx="23139">
                  <c:v>2412.1093799999999</c:v>
                </c:pt>
                <c:pt idx="23140">
                  <c:v>2412.1093799999999</c:v>
                </c:pt>
                <c:pt idx="23141">
                  <c:v>2412.1093799999999</c:v>
                </c:pt>
                <c:pt idx="23142">
                  <c:v>2412.1093799999999</c:v>
                </c:pt>
                <c:pt idx="23143">
                  <c:v>2412.1093799999999</c:v>
                </c:pt>
                <c:pt idx="23144">
                  <c:v>2412.1093799999999</c:v>
                </c:pt>
                <c:pt idx="23145">
                  <c:v>2412.1093799999999</c:v>
                </c:pt>
                <c:pt idx="23146">
                  <c:v>2412.1093799999999</c:v>
                </c:pt>
                <c:pt idx="23147">
                  <c:v>2412.1093799999999</c:v>
                </c:pt>
                <c:pt idx="23148">
                  <c:v>2412.1093799999999</c:v>
                </c:pt>
                <c:pt idx="23149">
                  <c:v>2412.1093799999999</c:v>
                </c:pt>
                <c:pt idx="23150">
                  <c:v>2412.1093799999999</c:v>
                </c:pt>
                <c:pt idx="23151">
                  <c:v>2412.1093799999999</c:v>
                </c:pt>
                <c:pt idx="23152">
                  <c:v>2412.1093799999999</c:v>
                </c:pt>
                <c:pt idx="23153">
                  <c:v>2412.1093799999999</c:v>
                </c:pt>
                <c:pt idx="23154">
                  <c:v>2414.55078</c:v>
                </c:pt>
                <c:pt idx="23155">
                  <c:v>2412.1093799999999</c:v>
                </c:pt>
                <c:pt idx="23156">
                  <c:v>2412.1093799999999</c:v>
                </c:pt>
                <c:pt idx="23157">
                  <c:v>2412.1093799999999</c:v>
                </c:pt>
                <c:pt idx="23158">
                  <c:v>2412.1093799999999</c:v>
                </c:pt>
                <c:pt idx="23159">
                  <c:v>2412.1093799999999</c:v>
                </c:pt>
                <c:pt idx="23160">
                  <c:v>2412.1093799999999</c:v>
                </c:pt>
                <c:pt idx="23161">
                  <c:v>2412.1093799999999</c:v>
                </c:pt>
                <c:pt idx="23162">
                  <c:v>2412.1093799999999</c:v>
                </c:pt>
                <c:pt idx="23163">
                  <c:v>2412.1093799999999</c:v>
                </c:pt>
                <c:pt idx="23164">
                  <c:v>2412.1093799999999</c:v>
                </c:pt>
                <c:pt idx="23165">
                  <c:v>2412.1093799999999</c:v>
                </c:pt>
                <c:pt idx="23166">
                  <c:v>2412.1093799999999</c:v>
                </c:pt>
                <c:pt idx="23167">
                  <c:v>2414.55078</c:v>
                </c:pt>
                <c:pt idx="23168">
                  <c:v>2412.1093799999999</c:v>
                </c:pt>
                <c:pt idx="23169">
                  <c:v>2412.1093799999999</c:v>
                </c:pt>
                <c:pt idx="23170">
                  <c:v>2412.1093799999999</c:v>
                </c:pt>
                <c:pt idx="23171">
                  <c:v>2412.1093799999999</c:v>
                </c:pt>
                <c:pt idx="23172">
                  <c:v>2412.1093799999999</c:v>
                </c:pt>
                <c:pt idx="23173">
                  <c:v>2412.1093799999999</c:v>
                </c:pt>
                <c:pt idx="23174">
                  <c:v>2414.55078</c:v>
                </c:pt>
                <c:pt idx="23175">
                  <c:v>2412.1093799999999</c:v>
                </c:pt>
                <c:pt idx="23176">
                  <c:v>2412.1093799999999</c:v>
                </c:pt>
                <c:pt idx="23177">
                  <c:v>2412.1093799999999</c:v>
                </c:pt>
                <c:pt idx="23178">
                  <c:v>2414.55078</c:v>
                </c:pt>
                <c:pt idx="23179">
                  <c:v>2412.1093799999999</c:v>
                </c:pt>
                <c:pt idx="23180">
                  <c:v>2412.1093799999999</c:v>
                </c:pt>
                <c:pt idx="23181">
                  <c:v>2412.1093799999999</c:v>
                </c:pt>
                <c:pt idx="23182">
                  <c:v>2412.1093799999999</c:v>
                </c:pt>
                <c:pt idx="23183">
                  <c:v>2412.1093799999999</c:v>
                </c:pt>
                <c:pt idx="23184">
                  <c:v>2412.1093799999999</c:v>
                </c:pt>
                <c:pt idx="23185">
                  <c:v>2412.1093799999999</c:v>
                </c:pt>
                <c:pt idx="23186">
                  <c:v>2412.1093799999999</c:v>
                </c:pt>
                <c:pt idx="23187">
                  <c:v>2414.55078</c:v>
                </c:pt>
                <c:pt idx="23188">
                  <c:v>2412.1093799999999</c:v>
                </c:pt>
                <c:pt idx="23189">
                  <c:v>2414.55078</c:v>
                </c:pt>
                <c:pt idx="23190">
                  <c:v>2412.1093799999999</c:v>
                </c:pt>
                <c:pt idx="23191">
                  <c:v>2412.1093799999999</c:v>
                </c:pt>
                <c:pt idx="23192">
                  <c:v>2412.1093799999999</c:v>
                </c:pt>
                <c:pt idx="23193">
                  <c:v>2412.1093799999999</c:v>
                </c:pt>
                <c:pt idx="23194">
                  <c:v>2414.55078</c:v>
                </c:pt>
                <c:pt idx="23195">
                  <c:v>2412.1093799999999</c:v>
                </c:pt>
                <c:pt idx="23196">
                  <c:v>2412.1093799999999</c:v>
                </c:pt>
                <c:pt idx="23197">
                  <c:v>2412.1093799999999</c:v>
                </c:pt>
                <c:pt idx="23198">
                  <c:v>2412.1093799999999</c:v>
                </c:pt>
                <c:pt idx="23199">
                  <c:v>2412.1093799999999</c:v>
                </c:pt>
                <c:pt idx="23200">
                  <c:v>2412.1093799999999</c:v>
                </c:pt>
                <c:pt idx="23201">
                  <c:v>2412.1093799999999</c:v>
                </c:pt>
                <c:pt idx="23202">
                  <c:v>2412.1093799999999</c:v>
                </c:pt>
                <c:pt idx="23203">
                  <c:v>2412.1093799999999</c:v>
                </c:pt>
                <c:pt idx="23204">
                  <c:v>2412.1093799999999</c:v>
                </c:pt>
                <c:pt idx="23205">
                  <c:v>2412.1093799999999</c:v>
                </c:pt>
                <c:pt idx="23206">
                  <c:v>2412.1093799999999</c:v>
                </c:pt>
                <c:pt idx="23207">
                  <c:v>2412.1093799999999</c:v>
                </c:pt>
                <c:pt idx="23208">
                  <c:v>2412.1093799999999</c:v>
                </c:pt>
                <c:pt idx="23209">
                  <c:v>2412.1093799999999</c:v>
                </c:pt>
                <c:pt idx="23210">
                  <c:v>2412.1093799999999</c:v>
                </c:pt>
                <c:pt idx="23211">
                  <c:v>2412.1093799999999</c:v>
                </c:pt>
                <c:pt idx="23212">
                  <c:v>2412.1093799999999</c:v>
                </c:pt>
                <c:pt idx="23213">
                  <c:v>2412.1093799999999</c:v>
                </c:pt>
                <c:pt idx="23214">
                  <c:v>2414.55078</c:v>
                </c:pt>
                <c:pt idx="23215">
                  <c:v>2414.55078</c:v>
                </c:pt>
                <c:pt idx="23216">
                  <c:v>2412.1093799999999</c:v>
                </c:pt>
                <c:pt idx="23217">
                  <c:v>2412.1093799999999</c:v>
                </c:pt>
                <c:pt idx="23218">
                  <c:v>2412.1093799999999</c:v>
                </c:pt>
                <c:pt idx="23219">
                  <c:v>2412.1093799999999</c:v>
                </c:pt>
                <c:pt idx="23220">
                  <c:v>2412.1093799999999</c:v>
                </c:pt>
                <c:pt idx="23221">
                  <c:v>2412.1093799999999</c:v>
                </c:pt>
                <c:pt idx="23222">
                  <c:v>2412.1093799999999</c:v>
                </c:pt>
                <c:pt idx="23223">
                  <c:v>2412.1093799999999</c:v>
                </c:pt>
                <c:pt idx="23224">
                  <c:v>2412.1093799999999</c:v>
                </c:pt>
                <c:pt idx="23225">
                  <c:v>2412.1093799999999</c:v>
                </c:pt>
                <c:pt idx="23226">
                  <c:v>2412.1093799999999</c:v>
                </c:pt>
                <c:pt idx="23227">
                  <c:v>2409.66797</c:v>
                </c:pt>
                <c:pt idx="23228">
                  <c:v>2412.1093799999999</c:v>
                </c:pt>
                <c:pt idx="23229">
                  <c:v>2412.1093799999999</c:v>
                </c:pt>
                <c:pt idx="23230">
                  <c:v>2412.1093799999999</c:v>
                </c:pt>
                <c:pt idx="23231">
                  <c:v>2412.1093799999999</c:v>
                </c:pt>
                <c:pt idx="23232">
                  <c:v>2412.1093799999999</c:v>
                </c:pt>
                <c:pt idx="23233">
                  <c:v>2412.1093799999999</c:v>
                </c:pt>
                <c:pt idx="23234">
                  <c:v>2412.1093799999999</c:v>
                </c:pt>
                <c:pt idx="23235">
                  <c:v>2412.1093799999999</c:v>
                </c:pt>
                <c:pt idx="23236">
                  <c:v>2412.1093799999999</c:v>
                </c:pt>
                <c:pt idx="23237">
                  <c:v>2412.1093799999999</c:v>
                </c:pt>
                <c:pt idx="23238">
                  <c:v>2412.1093799999999</c:v>
                </c:pt>
                <c:pt idx="23239">
                  <c:v>2412.1093799999999</c:v>
                </c:pt>
                <c:pt idx="23240">
                  <c:v>2412.1093799999999</c:v>
                </c:pt>
                <c:pt idx="23241">
                  <c:v>2414.55078</c:v>
                </c:pt>
                <c:pt idx="23242">
                  <c:v>2412.1093799999999</c:v>
                </c:pt>
                <c:pt idx="23243">
                  <c:v>2412.1093799999999</c:v>
                </c:pt>
                <c:pt idx="23244">
                  <c:v>2412.1093799999999</c:v>
                </c:pt>
                <c:pt idx="23245">
                  <c:v>2412.1093799999999</c:v>
                </c:pt>
                <c:pt idx="23246">
                  <c:v>2412.1093799999999</c:v>
                </c:pt>
                <c:pt idx="23247">
                  <c:v>2414.55078</c:v>
                </c:pt>
                <c:pt idx="23248">
                  <c:v>2412.1093799999999</c:v>
                </c:pt>
                <c:pt idx="23249">
                  <c:v>2412.1093799999999</c:v>
                </c:pt>
                <c:pt idx="23250">
                  <c:v>2412.1093799999999</c:v>
                </c:pt>
                <c:pt idx="23251">
                  <c:v>2412.1093799999999</c:v>
                </c:pt>
                <c:pt idx="23252">
                  <c:v>2412.1093799999999</c:v>
                </c:pt>
                <c:pt idx="23253">
                  <c:v>2412.1093799999999</c:v>
                </c:pt>
                <c:pt idx="23254">
                  <c:v>2412.1093799999999</c:v>
                </c:pt>
                <c:pt idx="23255">
                  <c:v>2412.1093799999999</c:v>
                </c:pt>
                <c:pt idx="23256">
                  <c:v>2412.1093799999999</c:v>
                </c:pt>
                <c:pt idx="23257">
                  <c:v>2412.1093799999999</c:v>
                </c:pt>
                <c:pt idx="23258">
                  <c:v>2412.1093799999999</c:v>
                </c:pt>
                <c:pt idx="23259">
                  <c:v>2412.1093799999999</c:v>
                </c:pt>
                <c:pt idx="23260">
                  <c:v>2412.1093799999999</c:v>
                </c:pt>
                <c:pt idx="23261">
                  <c:v>2412.1093799999999</c:v>
                </c:pt>
                <c:pt idx="23262">
                  <c:v>2412.1093799999999</c:v>
                </c:pt>
                <c:pt idx="23263">
                  <c:v>2414.55078</c:v>
                </c:pt>
                <c:pt idx="23264">
                  <c:v>2412.1093799999999</c:v>
                </c:pt>
                <c:pt idx="23265">
                  <c:v>2412.1093799999999</c:v>
                </c:pt>
                <c:pt idx="23266">
                  <c:v>2414.55078</c:v>
                </c:pt>
                <c:pt idx="23267">
                  <c:v>2412.1093799999999</c:v>
                </c:pt>
                <c:pt idx="23268">
                  <c:v>2412.1093799999999</c:v>
                </c:pt>
                <c:pt idx="23269">
                  <c:v>2412.1093799999999</c:v>
                </c:pt>
                <c:pt idx="23270">
                  <c:v>2412.1093799999999</c:v>
                </c:pt>
                <c:pt idx="23271">
                  <c:v>2412.1093799999999</c:v>
                </c:pt>
                <c:pt idx="23272">
                  <c:v>2412.1093799999999</c:v>
                </c:pt>
                <c:pt idx="23273">
                  <c:v>2412.1093799999999</c:v>
                </c:pt>
                <c:pt idx="23274">
                  <c:v>2412.1093799999999</c:v>
                </c:pt>
                <c:pt idx="23275">
                  <c:v>2412.1093799999999</c:v>
                </c:pt>
                <c:pt idx="23276">
                  <c:v>2412.1093799999999</c:v>
                </c:pt>
                <c:pt idx="23277">
                  <c:v>2412.1093799999999</c:v>
                </c:pt>
                <c:pt idx="23278">
                  <c:v>2412.1093799999999</c:v>
                </c:pt>
                <c:pt idx="23279">
                  <c:v>2412.1093799999999</c:v>
                </c:pt>
                <c:pt idx="23280">
                  <c:v>2412.1093799999999</c:v>
                </c:pt>
                <c:pt idx="23281">
                  <c:v>2412.1093799999999</c:v>
                </c:pt>
                <c:pt idx="23282">
                  <c:v>2412.1093799999999</c:v>
                </c:pt>
                <c:pt idx="23283">
                  <c:v>2414.55078</c:v>
                </c:pt>
                <c:pt idx="23284">
                  <c:v>2412.1093799999999</c:v>
                </c:pt>
                <c:pt idx="23285">
                  <c:v>2412.1093799999999</c:v>
                </c:pt>
                <c:pt idx="23286">
                  <c:v>2412.1093799999999</c:v>
                </c:pt>
                <c:pt idx="23287">
                  <c:v>2412.1093799999999</c:v>
                </c:pt>
                <c:pt idx="23288">
                  <c:v>2412.1093799999999</c:v>
                </c:pt>
                <c:pt idx="23289">
                  <c:v>2412.1093799999999</c:v>
                </c:pt>
                <c:pt idx="23290">
                  <c:v>2412.1093799999999</c:v>
                </c:pt>
                <c:pt idx="23291">
                  <c:v>2412.1093799999999</c:v>
                </c:pt>
                <c:pt idx="23292">
                  <c:v>2412.1093799999999</c:v>
                </c:pt>
                <c:pt idx="23293">
                  <c:v>2412.1093799999999</c:v>
                </c:pt>
                <c:pt idx="23294">
                  <c:v>2412.1093799999999</c:v>
                </c:pt>
                <c:pt idx="23295">
                  <c:v>2412.1093799999999</c:v>
                </c:pt>
                <c:pt idx="23296">
                  <c:v>2412.1093799999999</c:v>
                </c:pt>
                <c:pt idx="23297">
                  <c:v>2412.1093799999999</c:v>
                </c:pt>
                <c:pt idx="23298">
                  <c:v>2412.1093799999999</c:v>
                </c:pt>
                <c:pt idx="23299">
                  <c:v>2412.1093799999999</c:v>
                </c:pt>
                <c:pt idx="23300">
                  <c:v>2412.1093799999999</c:v>
                </c:pt>
                <c:pt idx="23301">
                  <c:v>2412.1093799999999</c:v>
                </c:pt>
                <c:pt idx="23302">
                  <c:v>2412.1093799999999</c:v>
                </c:pt>
                <c:pt idx="23303">
                  <c:v>2412.1093799999999</c:v>
                </c:pt>
                <c:pt idx="23304">
                  <c:v>2412.1093799999999</c:v>
                </c:pt>
                <c:pt idx="23305">
                  <c:v>2412.1093799999999</c:v>
                </c:pt>
                <c:pt idx="23306">
                  <c:v>2412.1093799999999</c:v>
                </c:pt>
                <c:pt idx="23307">
                  <c:v>2412.1093799999999</c:v>
                </c:pt>
                <c:pt idx="23308">
                  <c:v>2412.1093799999999</c:v>
                </c:pt>
                <c:pt idx="23309">
                  <c:v>2412.1093799999999</c:v>
                </c:pt>
                <c:pt idx="23310">
                  <c:v>2412.1093799999999</c:v>
                </c:pt>
                <c:pt idx="23311">
                  <c:v>2412.1093799999999</c:v>
                </c:pt>
                <c:pt idx="23312">
                  <c:v>2412.1093799999999</c:v>
                </c:pt>
                <c:pt idx="23313">
                  <c:v>2412.1093799999999</c:v>
                </c:pt>
                <c:pt idx="23314">
                  <c:v>2414.55078</c:v>
                </c:pt>
                <c:pt idx="23315">
                  <c:v>2412.1093799999999</c:v>
                </c:pt>
                <c:pt idx="23316">
                  <c:v>2412.1093799999999</c:v>
                </c:pt>
                <c:pt idx="23317">
                  <c:v>2414.55078</c:v>
                </c:pt>
                <c:pt idx="23318">
                  <c:v>2412.1093799999999</c:v>
                </c:pt>
                <c:pt idx="23319">
                  <c:v>2412.1093799999999</c:v>
                </c:pt>
                <c:pt idx="23320">
                  <c:v>2412.1093799999999</c:v>
                </c:pt>
                <c:pt idx="23321">
                  <c:v>2412.1093799999999</c:v>
                </c:pt>
                <c:pt idx="23322">
                  <c:v>2412.1093799999999</c:v>
                </c:pt>
                <c:pt idx="23323">
                  <c:v>2414.55078</c:v>
                </c:pt>
                <c:pt idx="23324">
                  <c:v>2412.1093799999999</c:v>
                </c:pt>
                <c:pt idx="23325">
                  <c:v>2412.1093799999999</c:v>
                </c:pt>
                <c:pt idx="23326">
                  <c:v>2412.1093799999999</c:v>
                </c:pt>
                <c:pt idx="23327">
                  <c:v>2412.1093799999999</c:v>
                </c:pt>
                <c:pt idx="23328">
                  <c:v>2412.1093799999999</c:v>
                </c:pt>
                <c:pt idx="23329">
                  <c:v>2412.1093799999999</c:v>
                </c:pt>
                <c:pt idx="23330">
                  <c:v>2412.1093799999999</c:v>
                </c:pt>
                <c:pt idx="23331">
                  <c:v>2412.1093799999999</c:v>
                </c:pt>
                <c:pt idx="23332">
                  <c:v>2412.1093799999999</c:v>
                </c:pt>
                <c:pt idx="23333">
                  <c:v>2412.1093799999999</c:v>
                </c:pt>
                <c:pt idx="23334">
                  <c:v>2412.1093799999999</c:v>
                </c:pt>
                <c:pt idx="23335">
                  <c:v>2412.1093799999999</c:v>
                </c:pt>
                <c:pt idx="23336">
                  <c:v>2414.55078</c:v>
                </c:pt>
                <c:pt idx="23337">
                  <c:v>2412.1093799999999</c:v>
                </c:pt>
                <c:pt idx="23338">
                  <c:v>2412.1093799999999</c:v>
                </c:pt>
                <c:pt idx="23339">
                  <c:v>2412.1093799999999</c:v>
                </c:pt>
                <c:pt idx="23340">
                  <c:v>2412.1093799999999</c:v>
                </c:pt>
                <c:pt idx="23341">
                  <c:v>2414.55078</c:v>
                </c:pt>
                <c:pt idx="23342">
                  <c:v>2412.1093799999999</c:v>
                </c:pt>
                <c:pt idx="23343">
                  <c:v>2412.1093799999999</c:v>
                </c:pt>
                <c:pt idx="23344">
                  <c:v>2412.1093799999999</c:v>
                </c:pt>
                <c:pt idx="23345">
                  <c:v>2412.1093799999999</c:v>
                </c:pt>
                <c:pt idx="23346">
                  <c:v>2414.55078</c:v>
                </c:pt>
                <c:pt idx="23347">
                  <c:v>2412.1093799999999</c:v>
                </c:pt>
                <c:pt idx="23348">
                  <c:v>2412.1093799999999</c:v>
                </c:pt>
                <c:pt idx="23349">
                  <c:v>2412.1093799999999</c:v>
                </c:pt>
                <c:pt idx="23350">
                  <c:v>2412.1093799999999</c:v>
                </c:pt>
                <c:pt idx="23351">
                  <c:v>2412.1093799999999</c:v>
                </c:pt>
                <c:pt idx="23352">
                  <c:v>2412.1093799999999</c:v>
                </c:pt>
                <c:pt idx="23353">
                  <c:v>2412.1093799999999</c:v>
                </c:pt>
                <c:pt idx="23354">
                  <c:v>2412.1093799999999</c:v>
                </c:pt>
                <c:pt idx="23355">
                  <c:v>2412.1093799999999</c:v>
                </c:pt>
                <c:pt idx="23356">
                  <c:v>2412.1093799999999</c:v>
                </c:pt>
                <c:pt idx="23357">
                  <c:v>2412.1093799999999</c:v>
                </c:pt>
                <c:pt idx="23358">
                  <c:v>2412.1093799999999</c:v>
                </c:pt>
                <c:pt idx="23359">
                  <c:v>2412.1093799999999</c:v>
                </c:pt>
                <c:pt idx="23360">
                  <c:v>2412.1093799999999</c:v>
                </c:pt>
                <c:pt idx="23361">
                  <c:v>2412.1093799999999</c:v>
                </c:pt>
                <c:pt idx="23362">
                  <c:v>2412.1093799999999</c:v>
                </c:pt>
                <c:pt idx="23363">
                  <c:v>2412.1093799999999</c:v>
                </c:pt>
                <c:pt idx="23364">
                  <c:v>2412.1093799999999</c:v>
                </c:pt>
                <c:pt idx="23365">
                  <c:v>2412.1093799999999</c:v>
                </c:pt>
                <c:pt idx="23366">
                  <c:v>2414.55078</c:v>
                </c:pt>
                <c:pt idx="23367">
                  <c:v>2412.1093799999999</c:v>
                </c:pt>
                <c:pt idx="23368">
                  <c:v>2412.1093799999999</c:v>
                </c:pt>
                <c:pt idx="23369">
                  <c:v>2412.1093799999999</c:v>
                </c:pt>
                <c:pt idx="23370">
                  <c:v>2412.1093799999999</c:v>
                </c:pt>
                <c:pt idx="23371">
                  <c:v>2412.1093799999999</c:v>
                </c:pt>
                <c:pt idx="23372">
                  <c:v>2414.55078</c:v>
                </c:pt>
                <c:pt idx="23373">
                  <c:v>2412.1093799999999</c:v>
                </c:pt>
                <c:pt idx="23374">
                  <c:v>2412.1093799999999</c:v>
                </c:pt>
                <c:pt idx="23375">
                  <c:v>2412.1093799999999</c:v>
                </c:pt>
                <c:pt idx="23376">
                  <c:v>2414.55078</c:v>
                </c:pt>
                <c:pt idx="23377">
                  <c:v>2412.1093799999999</c:v>
                </c:pt>
                <c:pt idx="23378">
                  <c:v>2412.1093799999999</c:v>
                </c:pt>
                <c:pt idx="23379">
                  <c:v>2412.1093799999999</c:v>
                </c:pt>
                <c:pt idx="23380">
                  <c:v>2412.1093799999999</c:v>
                </c:pt>
                <c:pt idx="23381">
                  <c:v>2412.1093799999999</c:v>
                </c:pt>
                <c:pt idx="23382">
                  <c:v>2412.1093799999999</c:v>
                </c:pt>
                <c:pt idx="23383">
                  <c:v>2412.1093799999999</c:v>
                </c:pt>
                <c:pt idx="23384">
                  <c:v>2412.1093799999999</c:v>
                </c:pt>
                <c:pt idx="23385">
                  <c:v>2412.1093799999999</c:v>
                </c:pt>
                <c:pt idx="23386">
                  <c:v>2412.1093799999999</c:v>
                </c:pt>
                <c:pt idx="23387">
                  <c:v>2412.1093799999999</c:v>
                </c:pt>
                <c:pt idx="23388">
                  <c:v>2412.1093799999999</c:v>
                </c:pt>
                <c:pt idx="23389">
                  <c:v>2412.1093799999999</c:v>
                </c:pt>
                <c:pt idx="23390">
                  <c:v>2412.1093799999999</c:v>
                </c:pt>
                <c:pt idx="23391">
                  <c:v>2412.1093799999999</c:v>
                </c:pt>
                <c:pt idx="23392">
                  <c:v>2412.1093799999999</c:v>
                </c:pt>
                <c:pt idx="23393">
                  <c:v>2412.1093799999999</c:v>
                </c:pt>
                <c:pt idx="23394">
                  <c:v>2412.1093799999999</c:v>
                </c:pt>
                <c:pt idx="23395">
                  <c:v>2412.1093799999999</c:v>
                </c:pt>
                <c:pt idx="23396">
                  <c:v>2412.1093799999999</c:v>
                </c:pt>
                <c:pt idx="23397">
                  <c:v>2412.1093799999999</c:v>
                </c:pt>
                <c:pt idx="23398">
                  <c:v>2412.1093799999999</c:v>
                </c:pt>
                <c:pt idx="23399">
                  <c:v>2412.1093799999999</c:v>
                </c:pt>
                <c:pt idx="23400">
                  <c:v>2412.1093799999999</c:v>
                </c:pt>
                <c:pt idx="23401">
                  <c:v>2412.1093799999999</c:v>
                </c:pt>
                <c:pt idx="23402">
                  <c:v>2412.1093799999999</c:v>
                </c:pt>
                <c:pt idx="23403">
                  <c:v>2409.66797</c:v>
                </c:pt>
                <c:pt idx="23404">
                  <c:v>2412.1093799999999</c:v>
                </c:pt>
                <c:pt idx="23405">
                  <c:v>2412.1093799999999</c:v>
                </c:pt>
                <c:pt idx="23406">
                  <c:v>2414.55078</c:v>
                </c:pt>
                <c:pt idx="23407">
                  <c:v>2412.1093799999999</c:v>
                </c:pt>
                <c:pt idx="23408">
                  <c:v>2412.1093799999999</c:v>
                </c:pt>
                <c:pt idx="23409">
                  <c:v>2412.1093799999999</c:v>
                </c:pt>
                <c:pt idx="23410">
                  <c:v>2412.1093799999999</c:v>
                </c:pt>
                <c:pt idx="23411">
                  <c:v>2412.1093799999999</c:v>
                </c:pt>
                <c:pt idx="23412">
                  <c:v>2412.1093799999999</c:v>
                </c:pt>
                <c:pt idx="23413">
                  <c:v>2412.1093799999999</c:v>
                </c:pt>
                <c:pt idx="23414">
                  <c:v>2412.1093799999999</c:v>
                </c:pt>
                <c:pt idx="23415">
                  <c:v>2412.1093799999999</c:v>
                </c:pt>
                <c:pt idx="23416">
                  <c:v>2412.1093799999999</c:v>
                </c:pt>
                <c:pt idx="23417">
                  <c:v>2412.1093799999999</c:v>
                </c:pt>
                <c:pt idx="23418">
                  <c:v>2412.1093799999999</c:v>
                </c:pt>
                <c:pt idx="23419">
                  <c:v>2412.1093799999999</c:v>
                </c:pt>
                <c:pt idx="23420">
                  <c:v>2412.1093799999999</c:v>
                </c:pt>
                <c:pt idx="23421">
                  <c:v>2412.1093799999999</c:v>
                </c:pt>
                <c:pt idx="23422">
                  <c:v>2412.1093799999999</c:v>
                </c:pt>
                <c:pt idx="23423">
                  <c:v>2412.1093799999999</c:v>
                </c:pt>
                <c:pt idx="23424">
                  <c:v>2412.1093799999999</c:v>
                </c:pt>
                <c:pt idx="23425">
                  <c:v>2412.1093799999999</c:v>
                </c:pt>
                <c:pt idx="23426">
                  <c:v>2412.1093799999999</c:v>
                </c:pt>
                <c:pt idx="23427">
                  <c:v>2412.1093799999999</c:v>
                </c:pt>
                <c:pt idx="23428">
                  <c:v>2412.1093799999999</c:v>
                </c:pt>
                <c:pt idx="23429">
                  <c:v>2412.1093799999999</c:v>
                </c:pt>
                <c:pt idx="23430">
                  <c:v>2412.1093799999999</c:v>
                </c:pt>
                <c:pt idx="23431">
                  <c:v>2412.1093799999999</c:v>
                </c:pt>
                <c:pt idx="23432">
                  <c:v>2412.1093799999999</c:v>
                </c:pt>
                <c:pt idx="23433">
                  <c:v>2412.1093799999999</c:v>
                </c:pt>
                <c:pt idx="23434">
                  <c:v>2412.1093799999999</c:v>
                </c:pt>
                <c:pt idx="23435">
                  <c:v>2412.1093799999999</c:v>
                </c:pt>
                <c:pt idx="23436">
                  <c:v>2412.1093799999999</c:v>
                </c:pt>
                <c:pt idx="23437">
                  <c:v>2412.1093799999999</c:v>
                </c:pt>
                <c:pt idx="23438">
                  <c:v>2412.1093799999999</c:v>
                </c:pt>
                <c:pt idx="23439">
                  <c:v>2412.1093799999999</c:v>
                </c:pt>
                <c:pt idx="23440">
                  <c:v>2412.1093799999999</c:v>
                </c:pt>
                <c:pt idx="23441">
                  <c:v>2412.1093799999999</c:v>
                </c:pt>
                <c:pt idx="23442">
                  <c:v>2412.1093799999999</c:v>
                </c:pt>
                <c:pt idx="23443">
                  <c:v>2412.1093799999999</c:v>
                </c:pt>
                <c:pt idx="23444">
                  <c:v>2412.1093799999999</c:v>
                </c:pt>
                <c:pt idx="23445">
                  <c:v>2412.1093799999999</c:v>
                </c:pt>
                <c:pt idx="23446">
                  <c:v>2412.1093799999999</c:v>
                </c:pt>
                <c:pt idx="23447">
                  <c:v>2412.1093799999999</c:v>
                </c:pt>
                <c:pt idx="23448">
                  <c:v>2412.1093799999999</c:v>
                </c:pt>
                <c:pt idx="23449">
                  <c:v>2412.1093799999999</c:v>
                </c:pt>
                <c:pt idx="23450">
                  <c:v>2412.1093799999999</c:v>
                </c:pt>
                <c:pt idx="23451">
                  <c:v>2412.1093799999999</c:v>
                </c:pt>
                <c:pt idx="23452">
                  <c:v>2412.1093799999999</c:v>
                </c:pt>
                <c:pt idx="23453">
                  <c:v>2412.1093799999999</c:v>
                </c:pt>
                <c:pt idx="23454">
                  <c:v>2412.1093799999999</c:v>
                </c:pt>
                <c:pt idx="23455">
                  <c:v>2412.1093799999999</c:v>
                </c:pt>
                <c:pt idx="23456">
                  <c:v>2412.1093799999999</c:v>
                </c:pt>
                <c:pt idx="23457">
                  <c:v>2412.1093799999999</c:v>
                </c:pt>
                <c:pt idx="23458">
                  <c:v>2412.1093799999999</c:v>
                </c:pt>
                <c:pt idx="23459">
                  <c:v>2412.1093799999999</c:v>
                </c:pt>
                <c:pt idx="23460">
                  <c:v>2412.1093799999999</c:v>
                </c:pt>
                <c:pt idx="23461">
                  <c:v>2412.1093799999999</c:v>
                </c:pt>
                <c:pt idx="23462">
                  <c:v>2412.1093799999999</c:v>
                </c:pt>
                <c:pt idx="23463">
                  <c:v>2412.1093799999999</c:v>
                </c:pt>
                <c:pt idx="23464">
                  <c:v>2412.1093799999999</c:v>
                </c:pt>
                <c:pt idx="23465">
                  <c:v>2412.1093799999999</c:v>
                </c:pt>
                <c:pt idx="23466">
                  <c:v>2414.55078</c:v>
                </c:pt>
                <c:pt idx="23467">
                  <c:v>2412.1093799999999</c:v>
                </c:pt>
                <c:pt idx="23468">
                  <c:v>2412.1093799999999</c:v>
                </c:pt>
                <c:pt idx="23469">
                  <c:v>2412.1093799999999</c:v>
                </c:pt>
                <c:pt idx="23470">
                  <c:v>2412.1093799999999</c:v>
                </c:pt>
                <c:pt idx="23471">
                  <c:v>2412.1093799999999</c:v>
                </c:pt>
                <c:pt idx="23472">
                  <c:v>2412.1093799999999</c:v>
                </c:pt>
                <c:pt idx="23473">
                  <c:v>2412.1093799999999</c:v>
                </c:pt>
                <c:pt idx="23474">
                  <c:v>2412.1093799999999</c:v>
                </c:pt>
                <c:pt idx="23475">
                  <c:v>2412.1093799999999</c:v>
                </c:pt>
                <c:pt idx="23476">
                  <c:v>2412.1093799999999</c:v>
                </c:pt>
                <c:pt idx="23477">
                  <c:v>2414.55078</c:v>
                </c:pt>
                <c:pt idx="23478">
                  <c:v>2412.1093799999999</c:v>
                </c:pt>
                <c:pt idx="23479">
                  <c:v>2412.1093799999999</c:v>
                </c:pt>
                <c:pt idx="23480">
                  <c:v>2412.1093799999999</c:v>
                </c:pt>
                <c:pt idx="23481">
                  <c:v>2414.55078</c:v>
                </c:pt>
                <c:pt idx="23482">
                  <c:v>2412.1093799999999</c:v>
                </c:pt>
                <c:pt idx="23483">
                  <c:v>2412.1093799999999</c:v>
                </c:pt>
                <c:pt idx="23484">
                  <c:v>2412.1093799999999</c:v>
                </c:pt>
                <c:pt idx="23485">
                  <c:v>2412.1093799999999</c:v>
                </c:pt>
                <c:pt idx="23486">
                  <c:v>2412.1093799999999</c:v>
                </c:pt>
                <c:pt idx="23487">
                  <c:v>2412.1093799999999</c:v>
                </c:pt>
                <c:pt idx="23488">
                  <c:v>2412.1093799999999</c:v>
                </c:pt>
                <c:pt idx="23489">
                  <c:v>2412.1093799999999</c:v>
                </c:pt>
                <c:pt idx="23490">
                  <c:v>2412.1093799999999</c:v>
                </c:pt>
                <c:pt idx="23491">
                  <c:v>2412.1093799999999</c:v>
                </c:pt>
                <c:pt idx="23492">
                  <c:v>2412.1093799999999</c:v>
                </c:pt>
                <c:pt idx="23493">
                  <c:v>2409.66797</c:v>
                </c:pt>
                <c:pt idx="23494">
                  <c:v>2412.1093799999999</c:v>
                </c:pt>
                <c:pt idx="23495">
                  <c:v>2414.55078</c:v>
                </c:pt>
                <c:pt idx="23496">
                  <c:v>2412.1093799999999</c:v>
                </c:pt>
                <c:pt idx="23497">
                  <c:v>2412.1093799999999</c:v>
                </c:pt>
                <c:pt idx="23498">
                  <c:v>2412.1093799999999</c:v>
                </c:pt>
                <c:pt idx="23499">
                  <c:v>2412.1093799999999</c:v>
                </c:pt>
                <c:pt idx="23500">
                  <c:v>2412.1093799999999</c:v>
                </c:pt>
                <c:pt idx="23501">
                  <c:v>2412.1093799999999</c:v>
                </c:pt>
                <c:pt idx="23502">
                  <c:v>2412.1093799999999</c:v>
                </c:pt>
                <c:pt idx="23503">
                  <c:v>2412.1093799999999</c:v>
                </c:pt>
                <c:pt idx="23504">
                  <c:v>2412.1093799999999</c:v>
                </c:pt>
                <c:pt idx="23505">
                  <c:v>2412.1093799999999</c:v>
                </c:pt>
                <c:pt idx="23506">
                  <c:v>2412.1093799999999</c:v>
                </c:pt>
                <c:pt idx="23507">
                  <c:v>2412.1093799999999</c:v>
                </c:pt>
                <c:pt idx="23508">
                  <c:v>2412.1093799999999</c:v>
                </c:pt>
                <c:pt idx="23509">
                  <c:v>2412.1093799999999</c:v>
                </c:pt>
                <c:pt idx="23510">
                  <c:v>2412.1093799999999</c:v>
                </c:pt>
                <c:pt idx="23511">
                  <c:v>2412.1093799999999</c:v>
                </c:pt>
                <c:pt idx="23512">
                  <c:v>2412.1093799999999</c:v>
                </c:pt>
                <c:pt idx="23513">
                  <c:v>2412.1093799999999</c:v>
                </c:pt>
                <c:pt idx="23514">
                  <c:v>2412.1093799999999</c:v>
                </c:pt>
                <c:pt idx="23515">
                  <c:v>2412.1093799999999</c:v>
                </c:pt>
                <c:pt idx="23516">
                  <c:v>2412.1093799999999</c:v>
                </c:pt>
                <c:pt idx="23517">
                  <c:v>2412.1093799999999</c:v>
                </c:pt>
                <c:pt idx="23518">
                  <c:v>2412.1093799999999</c:v>
                </c:pt>
                <c:pt idx="23519">
                  <c:v>2412.1093799999999</c:v>
                </c:pt>
                <c:pt idx="23520">
                  <c:v>2412.1093799999999</c:v>
                </c:pt>
                <c:pt idx="23521">
                  <c:v>2412.1093799999999</c:v>
                </c:pt>
                <c:pt idx="23522">
                  <c:v>2412.1093799999999</c:v>
                </c:pt>
                <c:pt idx="23523">
                  <c:v>2412.1093799999999</c:v>
                </c:pt>
                <c:pt idx="23524">
                  <c:v>2414.55078</c:v>
                </c:pt>
                <c:pt idx="23525">
                  <c:v>2412.1093799999999</c:v>
                </c:pt>
                <c:pt idx="23526">
                  <c:v>2412.1093799999999</c:v>
                </c:pt>
                <c:pt idx="23527">
                  <c:v>2412.1093799999999</c:v>
                </c:pt>
                <c:pt idx="23528">
                  <c:v>2412.1093799999999</c:v>
                </c:pt>
                <c:pt idx="23529">
                  <c:v>2414.55078</c:v>
                </c:pt>
                <c:pt idx="23530">
                  <c:v>2412.1093799999999</c:v>
                </c:pt>
                <c:pt idx="23531">
                  <c:v>2412.1093799999999</c:v>
                </c:pt>
                <c:pt idx="23532">
                  <c:v>2412.1093799999999</c:v>
                </c:pt>
                <c:pt idx="23533">
                  <c:v>2412.1093799999999</c:v>
                </c:pt>
                <c:pt idx="23534">
                  <c:v>2412.1093799999999</c:v>
                </c:pt>
                <c:pt idx="23535">
                  <c:v>2412.1093799999999</c:v>
                </c:pt>
                <c:pt idx="23536">
                  <c:v>2412.1093799999999</c:v>
                </c:pt>
                <c:pt idx="23537">
                  <c:v>2412.1093799999999</c:v>
                </c:pt>
                <c:pt idx="23538">
                  <c:v>2412.1093799999999</c:v>
                </c:pt>
                <c:pt idx="23539">
                  <c:v>2412.1093799999999</c:v>
                </c:pt>
                <c:pt idx="23540">
                  <c:v>2412.1093799999999</c:v>
                </c:pt>
                <c:pt idx="23541">
                  <c:v>2412.1093799999999</c:v>
                </c:pt>
                <c:pt idx="23542">
                  <c:v>2412.1093799999999</c:v>
                </c:pt>
                <c:pt idx="23543">
                  <c:v>2412.1093799999999</c:v>
                </c:pt>
                <c:pt idx="23544">
                  <c:v>2412.1093799999999</c:v>
                </c:pt>
                <c:pt idx="23545">
                  <c:v>2409.66797</c:v>
                </c:pt>
                <c:pt idx="23546">
                  <c:v>2412.1093799999999</c:v>
                </c:pt>
                <c:pt idx="23547">
                  <c:v>2412.1093799999999</c:v>
                </c:pt>
                <c:pt idx="23548">
                  <c:v>2412.1093799999999</c:v>
                </c:pt>
                <c:pt idx="23549">
                  <c:v>2412.1093799999999</c:v>
                </c:pt>
                <c:pt idx="23550">
                  <c:v>2412.1093799999999</c:v>
                </c:pt>
                <c:pt idx="23551">
                  <c:v>2412.1093799999999</c:v>
                </c:pt>
                <c:pt idx="23552">
                  <c:v>2412.1093799999999</c:v>
                </c:pt>
                <c:pt idx="23553">
                  <c:v>2412.1093799999999</c:v>
                </c:pt>
                <c:pt idx="23554">
                  <c:v>2412.1093799999999</c:v>
                </c:pt>
                <c:pt idx="23555">
                  <c:v>2412.1093799999999</c:v>
                </c:pt>
                <c:pt idx="23556">
                  <c:v>2412.1093799999999</c:v>
                </c:pt>
                <c:pt idx="23557">
                  <c:v>2412.1093799999999</c:v>
                </c:pt>
                <c:pt idx="23558">
                  <c:v>2412.1093799999999</c:v>
                </c:pt>
                <c:pt idx="23559">
                  <c:v>2412.1093799999999</c:v>
                </c:pt>
                <c:pt idx="23560">
                  <c:v>2412.1093799999999</c:v>
                </c:pt>
                <c:pt idx="23561">
                  <c:v>2412.1093799999999</c:v>
                </c:pt>
                <c:pt idx="23562">
                  <c:v>2412.1093799999999</c:v>
                </c:pt>
                <c:pt idx="23563">
                  <c:v>2412.1093799999999</c:v>
                </c:pt>
                <c:pt idx="23564">
                  <c:v>2412.1093799999999</c:v>
                </c:pt>
                <c:pt idx="23565">
                  <c:v>2412.1093799999999</c:v>
                </c:pt>
                <c:pt idx="23566">
                  <c:v>2412.1093799999999</c:v>
                </c:pt>
                <c:pt idx="23567">
                  <c:v>2412.1093799999999</c:v>
                </c:pt>
                <c:pt idx="23568">
                  <c:v>2412.1093799999999</c:v>
                </c:pt>
                <c:pt idx="23569">
                  <c:v>2412.1093799999999</c:v>
                </c:pt>
                <c:pt idx="23570">
                  <c:v>2412.1093799999999</c:v>
                </c:pt>
                <c:pt idx="23571">
                  <c:v>2412.1093799999999</c:v>
                </c:pt>
                <c:pt idx="23572">
                  <c:v>2412.1093799999999</c:v>
                </c:pt>
                <c:pt idx="23573">
                  <c:v>2412.1093799999999</c:v>
                </c:pt>
                <c:pt idx="23574">
                  <c:v>2412.1093799999999</c:v>
                </c:pt>
                <c:pt idx="23575">
                  <c:v>2412.1093799999999</c:v>
                </c:pt>
                <c:pt idx="23576">
                  <c:v>2412.1093799999999</c:v>
                </c:pt>
                <c:pt idx="23577">
                  <c:v>2412.1093799999999</c:v>
                </c:pt>
                <c:pt idx="23578">
                  <c:v>2412.1093799999999</c:v>
                </c:pt>
                <c:pt idx="23579">
                  <c:v>2412.1093799999999</c:v>
                </c:pt>
                <c:pt idx="23580">
                  <c:v>2412.1093799999999</c:v>
                </c:pt>
                <c:pt idx="23581">
                  <c:v>2412.1093799999999</c:v>
                </c:pt>
                <c:pt idx="23582">
                  <c:v>2412.1093799999999</c:v>
                </c:pt>
                <c:pt idx="23583">
                  <c:v>2412.1093799999999</c:v>
                </c:pt>
                <c:pt idx="23584">
                  <c:v>2412.1093799999999</c:v>
                </c:pt>
                <c:pt idx="23585">
                  <c:v>2412.1093799999999</c:v>
                </c:pt>
                <c:pt idx="23586">
                  <c:v>2412.1093799999999</c:v>
                </c:pt>
                <c:pt idx="23587">
                  <c:v>2414.55078</c:v>
                </c:pt>
                <c:pt idx="23588">
                  <c:v>2412.1093799999999</c:v>
                </c:pt>
                <c:pt idx="23589">
                  <c:v>2412.1093799999999</c:v>
                </c:pt>
                <c:pt idx="23590">
                  <c:v>2412.1093799999999</c:v>
                </c:pt>
                <c:pt idx="23591">
                  <c:v>2412.1093799999999</c:v>
                </c:pt>
                <c:pt idx="23592">
                  <c:v>2412.1093799999999</c:v>
                </c:pt>
                <c:pt idx="23593">
                  <c:v>2412.1093799999999</c:v>
                </c:pt>
                <c:pt idx="23594">
                  <c:v>2412.1093799999999</c:v>
                </c:pt>
                <c:pt idx="23595">
                  <c:v>2412.1093799999999</c:v>
                </c:pt>
                <c:pt idx="23596">
                  <c:v>2412.1093799999999</c:v>
                </c:pt>
                <c:pt idx="23597">
                  <c:v>2412.1093799999999</c:v>
                </c:pt>
                <c:pt idx="23598">
                  <c:v>2412.1093799999999</c:v>
                </c:pt>
                <c:pt idx="23599">
                  <c:v>2412.1093799999999</c:v>
                </c:pt>
                <c:pt idx="23600">
                  <c:v>2414.55078</c:v>
                </c:pt>
                <c:pt idx="23601">
                  <c:v>2412.1093799999999</c:v>
                </c:pt>
                <c:pt idx="23602">
                  <c:v>2412.1093799999999</c:v>
                </c:pt>
                <c:pt idx="23603">
                  <c:v>2412.1093799999999</c:v>
                </c:pt>
                <c:pt idx="23604">
                  <c:v>2412.1093799999999</c:v>
                </c:pt>
                <c:pt idx="23605">
                  <c:v>2412.1093799999999</c:v>
                </c:pt>
                <c:pt idx="23606">
                  <c:v>2412.1093799999999</c:v>
                </c:pt>
                <c:pt idx="23607">
                  <c:v>2412.1093799999999</c:v>
                </c:pt>
                <c:pt idx="23608">
                  <c:v>2412.1093799999999</c:v>
                </c:pt>
                <c:pt idx="23609">
                  <c:v>2412.1093799999999</c:v>
                </c:pt>
                <c:pt idx="23610">
                  <c:v>2412.1093799999999</c:v>
                </c:pt>
                <c:pt idx="23611">
                  <c:v>2412.1093799999999</c:v>
                </c:pt>
                <c:pt idx="23612">
                  <c:v>2412.1093799999999</c:v>
                </c:pt>
                <c:pt idx="23613">
                  <c:v>2412.1093799999999</c:v>
                </c:pt>
                <c:pt idx="23614">
                  <c:v>2409.66797</c:v>
                </c:pt>
                <c:pt idx="23615">
                  <c:v>2412.1093799999999</c:v>
                </c:pt>
                <c:pt idx="23616">
                  <c:v>2412.1093799999999</c:v>
                </c:pt>
                <c:pt idx="23617">
                  <c:v>2412.1093799999999</c:v>
                </c:pt>
                <c:pt idx="23618">
                  <c:v>2412.1093799999999</c:v>
                </c:pt>
                <c:pt idx="23619">
                  <c:v>2414.55078</c:v>
                </c:pt>
                <c:pt idx="23620">
                  <c:v>2412.1093799999999</c:v>
                </c:pt>
                <c:pt idx="23621">
                  <c:v>2412.1093799999999</c:v>
                </c:pt>
                <c:pt idx="23622">
                  <c:v>2412.1093799999999</c:v>
                </c:pt>
                <c:pt idx="23623">
                  <c:v>2412.1093799999999</c:v>
                </c:pt>
                <c:pt idx="23624">
                  <c:v>2412.1093799999999</c:v>
                </c:pt>
                <c:pt idx="23625">
                  <c:v>2412.1093799999999</c:v>
                </c:pt>
                <c:pt idx="23626">
                  <c:v>2409.66797</c:v>
                </c:pt>
                <c:pt idx="23627">
                  <c:v>2412.1093799999999</c:v>
                </c:pt>
                <c:pt idx="23628">
                  <c:v>2412.1093799999999</c:v>
                </c:pt>
                <c:pt idx="23629">
                  <c:v>2412.1093799999999</c:v>
                </c:pt>
                <c:pt idx="23630">
                  <c:v>2409.66797</c:v>
                </c:pt>
                <c:pt idx="23631">
                  <c:v>2412.1093799999999</c:v>
                </c:pt>
                <c:pt idx="23632">
                  <c:v>2412.1093799999999</c:v>
                </c:pt>
                <c:pt idx="23633">
                  <c:v>2412.1093799999999</c:v>
                </c:pt>
                <c:pt idx="23634">
                  <c:v>2412.1093799999999</c:v>
                </c:pt>
                <c:pt idx="23635">
                  <c:v>2412.1093799999999</c:v>
                </c:pt>
                <c:pt idx="23636">
                  <c:v>2412.1093799999999</c:v>
                </c:pt>
                <c:pt idx="23637">
                  <c:v>2412.1093799999999</c:v>
                </c:pt>
                <c:pt idx="23638">
                  <c:v>2414.55078</c:v>
                </c:pt>
                <c:pt idx="23639">
                  <c:v>2412.1093799999999</c:v>
                </c:pt>
                <c:pt idx="23640">
                  <c:v>2412.1093799999999</c:v>
                </c:pt>
                <c:pt idx="23641">
                  <c:v>2412.1093799999999</c:v>
                </c:pt>
                <c:pt idx="23642">
                  <c:v>2412.1093799999999</c:v>
                </c:pt>
                <c:pt idx="23643">
                  <c:v>2412.1093799999999</c:v>
                </c:pt>
                <c:pt idx="23644">
                  <c:v>2412.1093799999999</c:v>
                </c:pt>
                <c:pt idx="23645">
                  <c:v>2412.1093799999999</c:v>
                </c:pt>
                <c:pt idx="23646">
                  <c:v>2412.1093799999999</c:v>
                </c:pt>
                <c:pt idx="23647">
                  <c:v>2412.1093799999999</c:v>
                </c:pt>
                <c:pt idx="23648">
                  <c:v>2412.1093799999999</c:v>
                </c:pt>
                <c:pt idx="23649">
                  <c:v>2412.1093799999999</c:v>
                </c:pt>
                <c:pt idx="23650">
                  <c:v>2412.1093799999999</c:v>
                </c:pt>
                <c:pt idx="23651">
                  <c:v>2412.1093799999999</c:v>
                </c:pt>
                <c:pt idx="23652">
                  <c:v>2412.1093799999999</c:v>
                </c:pt>
                <c:pt idx="23653">
                  <c:v>2412.1093799999999</c:v>
                </c:pt>
                <c:pt idx="23654">
                  <c:v>2412.1093799999999</c:v>
                </c:pt>
                <c:pt idx="23655">
                  <c:v>2412.1093799999999</c:v>
                </c:pt>
                <c:pt idx="23656">
                  <c:v>2412.1093799999999</c:v>
                </c:pt>
                <c:pt idx="23657">
                  <c:v>2412.1093799999999</c:v>
                </c:pt>
                <c:pt idx="23658">
                  <c:v>2412.1093799999999</c:v>
                </c:pt>
                <c:pt idx="23659">
                  <c:v>2412.1093799999999</c:v>
                </c:pt>
                <c:pt idx="23660">
                  <c:v>2412.1093799999999</c:v>
                </c:pt>
                <c:pt idx="23661">
                  <c:v>2409.66797</c:v>
                </c:pt>
                <c:pt idx="23662">
                  <c:v>2412.1093799999999</c:v>
                </c:pt>
                <c:pt idx="23663">
                  <c:v>2412.1093799999999</c:v>
                </c:pt>
                <c:pt idx="23664">
                  <c:v>2412.1093799999999</c:v>
                </c:pt>
                <c:pt idx="23665">
                  <c:v>2414.55078</c:v>
                </c:pt>
                <c:pt idx="23666">
                  <c:v>2412.1093799999999</c:v>
                </c:pt>
                <c:pt idx="23667">
                  <c:v>2412.1093799999999</c:v>
                </c:pt>
                <c:pt idx="23668">
                  <c:v>2412.1093799999999</c:v>
                </c:pt>
                <c:pt idx="23669">
                  <c:v>2412.1093799999999</c:v>
                </c:pt>
                <c:pt idx="23670">
                  <c:v>2412.1093799999999</c:v>
                </c:pt>
                <c:pt idx="23671">
                  <c:v>2412.1093799999999</c:v>
                </c:pt>
                <c:pt idx="23672">
                  <c:v>2412.1093799999999</c:v>
                </c:pt>
                <c:pt idx="23673">
                  <c:v>2412.1093799999999</c:v>
                </c:pt>
                <c:pt idx="23674">
                  <c:v>2412.1093799999999</c:v>
                </c:pt>
                <c:pt idx="23675">
                  <c:v>2412.1093799999999</c:v>
                </c:pt>
                <c:pt idx="23676">
                  <c:v>2412.1093799999999</c:v>
                </c:pt>
                <c:pt idx="23677">
                  <c:v>2409.66797</c:v>
                </c:pt>
                <c:pt idx="23678">
                  <c:v>2412.1093799999999</c:v>
                </c:pt>
                <c:pt idx="23679">
                  <c:v>2412.1093799999999</c:v>
                </c:pt>
                <c:pt idx="23680">
                  <c:v>2412.1093799999999</c:v>
                </c:pt>
                <c:pt idx="23681">
                  <c:v>2412.1093799999999</c:v>
                </c:pt>
                <c:pt idx="23682">
                  <c:v>2412.1093799999999</c:v>
                </c:pt>
                <c:pt idx="23683">
                  <c:v>2412.1093799999999</c:v>
                </c:pt>
                <c:pt idx="23684">
                  <c:v>2412.1093799999999</c:v>
                </c:pt>
                <c:pt idx="23685">
                  <c:v>2412.1093799999999</c:v>
                </c:pt>
                <c:pt idx="23686">
                  <c:v>2412.1093799999999</c:v>
                </c:pt>
                <c:pt idx="23687">
                  <c:v>2412.1093799999999</c:v>
                </c:pt>
                <c:pt idx="23688">
                  <c:v>2412.1093799999999</c:v>
                </c:pt>
                <c:pt idx="23689">
                  <c:v>2412.1093799999999</c:v>
                </c:pt>
                <c:pt idx="23690">
                  <c:v>2412.1093799999999</c:v>
                </c:pt>
                <c:pt idx="23691">
                  <c:v>2414.55078</c:v>
                </c:pt>
                <c:pt idx="23692">
                  <c:v>2412.1093799999999</c:v>
                </c:pt>
                <c:pt idx="23693">
                  <c:v>2412.1093799999999</c:v>
                </c:pt>
                <c:pt idx="23694">
                  <c:v>2412.1093799999999</c:v>
                </c:pt>
                <c:pt idx="23695">
                  <c:v>2412.1093799999999</c:v>
                </c:pt>
                <c:pt idx="23696">
                  <c:v>2412.1093799999999</c:v>
                </c:pt>
                <c:pt idx="23697">
                  <c:v>2412.1093799999999</c:v>
                </c:pt>
                <c:pt idx="23698">
                  <c:v>2412.1093799999999</c:v>
                </c:pt>
                <c:pt idx="23699">
                  <c:v>2412.1093799999999</c:v>
                </c:pt>
                <c:pt idx="23700">
                  <c:v>2414.55078</c:v>
                </c:pt>
                <c:pt idx="23701">
                  <c:v>2412.1093799999999</c:v>
                </c:pt>
                <c:pt idx="23702">
                  <c:v>2414.55078</c:v>
                </c:pt>
                <c:pt idx="23703">
                  <c:v>2412.1093799999999</c:v>
                </c:pt>
                <c:pt idx="23704">
                  <c:v>2412.1093799999999</c:v>
                </c:pt>
                <c:pt idx="23705">
                  <c:v>2412.1093799999999</c:v>
                </c:pt>
                <c:pt idx="23706">
                  <c:v>2412.1093799999999</c:v>
                </c:pt>
                <c:pt idx="23707">
                  <c:v>2412.1093799999999</c:v>
                </c:pt>
                <c:pt idx="23708">
                  <c:v>2412.1093799999999</c:v>
                </c:pt>
                <c:pt idx="23709">
                  <c:v>2412.1093799999999</c:v>
                </c:pt>
                <c:pt idx="23710">
                  <c:v>2412.1093799999999</c:v>
                </c:pt>
                <c:pt idx="23711">
                  <c:v>2412.1093799999999</c:v>
                </c:pt>
                <c:pt idx="23712">
                  <c:v>2412.1093799999999</c:v>
                </c:pt>
                <c:pt idx="23713">
                  <c:v>2412.1093799999999</c:v>
                </c:pt>
                <c:pt idx="23714">
                  <c:v>2412.1093799999999</c:v>
                </c:pt>
                <c:pt idx="23715">
                  <c:v>2412.1093799999999</c:v>
                </c:pt>
                <c:pt idx="23716">
                  <c:v>2412.1093799999999</c:v>
                </c:pt>
                <c:pt idx="23717">
                  <c:v>2412.1093799999999</c:v>
                </c:pt>
                <c:pt idx="23718">
                  <c:v>2412.1093799999999</c:v>
                </c:pt>
                <c:pt idx="23719">
                  <c:v>2412.1093799999999</c:v>
                </c:pt>
                <c:pt idx="23720">
                  <c:v>2412.1093799999999</c:v>
                </c:pt>
                <c:pt idx="23721">
                  <c:v>2412.1093799999999</c:v>
                </c:pt>
                <c:pt idx="23722">
                  <c:v>2412.1093799999999</c:v>
                </c:pt>
                <c:pt idx="23723">
                  <c:v>2412.1093799999999</c:v>
                </c:pt>
                <c:pt idx="23724">
                  <c:v>2414.55078</c:v>
                </c:pt>
                <c:pt idx="23725">
                  <c:v>2412.1093799999999</c:v>
                </c:pt>
                <c:pt idx="23726">
                  <c:v>2412.1093799999999</c:v>
                </c:pt>
                <c:pt idx="23727">
                  <c:v>2414.55078</c:v>
                </c:pt>
                <c:pt idx="23728">
                  <c:v>2412.1093799999999</c:v>
                </c:pt>
                <c:pt idx="23729">
                  <c:v>2412.1093799999999</c:v>
                </c:pt>
                <c:pt idx="23730">
                  <c:v>2412.1093799999999</c:v>
                </c:pt>
                <c:pt idx="23731">
                  <c:v>2412.1093799999999</c:v>
                </c:pt>
                <c:pt idx="23732">
                  <c:v>2412.1093799999999</c:v>
                </c:pt>
                <c:pt idx="23733">
                  <c:v>2414.55078</c:v>
                </c:pt>
                <c:pt idx="23734">
                  <c:v>2412.1093799999999</c:v>
                </c:pt>
                <c:pt idx="23735">
                  <c:v>2412.1093799999999</c:v>
                </c:pt>
                <c:pt idx="23736">
                  <c:v>2412.1093799999999</c:v>
                </c:pt>
                <c:pt idx="23737">
                  <c:v>2412.1093799999999</c:v>
                </c:pt>
                <c:pt idx="23738">
                  <c:v>2412.1093799999999</c:v>
                </c:pt>
                <c:pt idx="23739">
                  <c:v>2412.1093799999999</c:v>
                </c:pt>
                <c:pt idx="23740">
                  <c:v>2412.1093799999999</c:v>
                </c:pt>
                <c:pt idx="23741">
                  <c:v>2414.55078</c:v>
                </c:pt>
                <c:pt idx="23742">
                  <c:v>2412.1093799999999</c:v>
                </c:pt>
                <c:pt idx="23743">
                  <c:v>2412.1093799999999</c:v>
                </c:pt>
                <c:pt idx="23744">
                  <c:v>2412.1093799999999</c:v>
                </c:pt>
                <c:pt idx="23745">
                  <c:v>2412.1093799999999</c:v>
                </c:pt>
                <c:pt idx="23746">
                  <c:v>2412.1093799999999</c:v>
                </c:pt>
                <c:pt idx="23747">
                  <c:v>2412.1093799999999</c:v>
                </c:pt>
                <c:pt idx="23748">
                  <c:v>2412.1093799999999</c:v>
                </c:pt>
                <c:pt idx="23749">
                  <c:v>2412.1093799999999</c:v>
                </c:pt>
                <c:pt idx="23750">
                  <c:v>2412.1093799999999</c:v>
                </c:pt>
                <c:pt idx="23751">
                  <c:v>2414.55078</c:v>
                </c:pt>
                <c:pt idx="23752">
                  <c:v>2412.1093799999999</c:v>
                </c:pt>
                <c:pt idx="23753">
                  <c:v>2412.1093799999999</c:v>
                </c:pt>
                <c:pt idx="23754">
                  <c:v>2414.55078</c:v>
                </c:pt>
                <c:pt idx="23755">
                  <c:v>2412.1093799999999</c:v>
                </c:pt>
                <c:pt idx="23756">
                  <c:v>2412.1093799999999</c:v>
                </c:pt>
                <c:pt idx="23757">
                  <c:v>2412.1093799999999</c:v>
                </c:pt>
                <c:pt idx="23758">
                  <c:v>2412.1093799999999</c:v>
                </c:pt>
                <c:pt idx="23759">
                  <c:v>2412.1093799999999</c:v>
                </c:pt>
                <c:pt idx="23760">
                  <c:v>2412.1093799999999</c:v>
                </c:pt>
                <c:pt idx="23761">
                  <c:v>2412.1093799999999</c:v>
                </c:pt>
                <c:pt idx="23762">
                  <c:v>2409.66797</c:v>
                </c:pt>
                <c:pt idx="23763">
                  <c:v>2414.55078</c:v>
                </c:pt>
                <c:pt idx="23764">
                  <c:v>2412.1093799999999</c:v>
                </c:pt>
                <c:pt idx="23765">
                  <c:v>2412.1093799999999</c:v>
                </c:pt>
                <c:pt idx="23766">
                  <c:v>2412.1093799999999</c:v>
                </c:pt>
                <c:pt idx="23767">
                  <c:v>2412.1093799999999</c:v>
                </c:pt>
                <c:pt idx="23768">
                  <c:v>2412.1093799999999</c:v>
                </c:pt>
                <c:pt idx="23769">
                  <c:v>2412.1093799999999</c:v>
                </c:pt>
                <c:pt idx="23770">
                  <c:v>2412.1093799999999</c:v>
                </c:pt>
                <c:pt idx="23771">
                  <c:v>2412.1093799999999</c:v>
                </c:pt>
                <c:pt idx="23772">
                  <c:v>2412.1093799999999</c:v>
                </c:pt>
                <c:pt idx="23773">
                  <c:v>2409.66797</c:v>
                </c:pt>
                <c:pt idx="23774">
                  <c:v>2412.1093799999999</c:v>
                </c:pt>
                <c:pt idx="23775">
                  <c:v>2412.1093799999999</c:v>
                </c:pt>
                <c:pt idx="23776">
                  <c:v>2412.1093799999999</c:v>
                </c:pt>
                <c:pt idx="23777">
                  <c:v>2412.1093799999999</c:v>
                </c:pt>
                <c:pt idx="23778">
                  <c:v>2412.1093799999999</c:v>
                </c:pt>
                <c:pt idx="23779">
                  <c:v>2412.1093799999999</c:v>
                </c:pt>
                <c:pt idx="23780">
                  <c:v>2412.1093799999999</c:v>
                </c:pt>
                <c:pt idx="23781">
                  <c:v>2412.1093799999999</c:v>
                </c:pt>
                <c:pt idx="23782">
                  <c:v>2412.1093799999999</c:v>
                </c:pt>
                <c:pt idx="23783">
                  <c:v>2412.1093799999999</c:v>
                </c:pt>
                <c:pt idx="23784">
                  <c:v>2412.1093799999999</c:v>
                </c:pt>
                <c:pt idx="23785">
                  <c:v>2412.1093799999999</c:v>
                </c:pt>
                <c:pt idx="23786">
                  <c:v>2412.1093799999999</c:v>
                </c:pt>
                <c:pt idx="23787">
                  <c:v>2414.55078</c:v>
                </c:pt>
                <c:pt idx="23788">
                  <c:v>2412.1093799999999</c:v>
                </c:pt>
                <c:pt idx="23789">
                  <c:v>2412.1093799999999</c:v>
                </c:pt>
                <c:pt idx="23790">
                  <c:v>2412.1093799999999</c:v>
                </c:pt>
                <c:pt idx="23791">
                  <c:v>2412.1093799999999</c:v>
                </c:pt>
                <c:pt idx="23792">
                  <c:v>2412.1093799999999</c:v>
                </c:pt>
                <c:pt idx="23793">
                  <c:v>2412.1093799999999</c:v>
                </c:pt>
                <c:pt idx="23794">
                  <c:v>2412.1093799999999</c:v>
                </c:pt>
                <c:pt idx="23795">
                  <c:v>2412.1093799999999</c:v>
                </c:pt>
                <c:pt idx="23796">
                  <c:v>2412.1093799999999</c:v>
                </c:pt>
                <c:pt idx="23797">
                  <c:v>2414.55078</c:v>
                </c:pt>
                <c:pt idx="23798">
                  <c:v>2412.1093799999999</c:v>
                </c:pt>
                <c:pt idx="23799">
                  <c:v>2412.1093799999999</c:v>
                </c:pt>
                <c:pt idx="23800">
                  <c:v>2412.1093799999999</c:v>
                </c:pt>
                <c:pt idx="23801">
                  <c:v>2412.1093799999999</c:v>
                </c:pt>
                <c:pt idx="23802">
                  <c:v>2412.1093799999999</c:v>
                </c:pt>
                <c:pt idx="23803">
                  <c:v>2412.1093799999999</c:v>
                </c:pt>
                <c:pt idx="23804">
                  <c:v>2412.1093799999999</c:v>
                </c:pt>
                <c:pt idx="23805">
                  <c:v>2412.1093799999999</c:v>
                </c:pt>
                <c:pt idx="23806">
                  <c:v>2412.1093799999999</c:v>
                </c:pt>
                <c:pt idx="23807">
                  <c:v>2412.1093799999999</c:v>
                </c:pt>
                <c:pt idx="23808">
                  <c:v>2412.1093799999999</c:v>
                </c:pt>
                <c:pt idx="23809">
                  <c:v>2412.1093799999999</c:v>
                </c:pt>
                <c:pt idx="23810">
                  <c:v>2412.1093799999999</c:v>
                </c:pt>
                <c:pt idx="23811">
                  <c:v>2412.1093799999999</c:v>
                </c:pt>
                <c:pt idx="23812">
                  <c:v>2412.1093799999999</c:v>
                </c:pt>
                <c:pt idx="23813">
                  <c:v>2412.1093799999999</c:v>
                </c:pt>
                <c:pt idx="23814">
                  <c:v>2412.1093799999999</c:v>
                </c:pt>
                <c:pt idx="23815">
                  <c:v>2412.1093799999999</c:v>
                </c:pt>
                <c:pt idx="23816">
                  <c:v>2412.1093799999999</c:v>
                </c:pt>
                <c:pt idx="23817">
                  <c:v>2412.1093799999999</c:v>
                </c:pt>
                <c:pt idx="23818">
                  <c:v>2412.1093799999999</c:v>
                </c:pt>
                <c:pt idx="23819">
                  <c:v>2409.66797</c:v>
                </c:pt>
                <c:pt idx="23820">
                  <c:v>2412.1093799999999</c:v>
                </c:pt>
                <c:pt idx="23821">
                  <c:v>2412.1093799999999</c:v>
                </c:pt>
                <c:pt idx="23822">
                  <c:v>2412.1093799999999</c:v>
                </c:pt>
                <c:pt idx="23823">
                  <c:v>2412.1093799999999</c:v>
                </c:pt>
                <c:pt idx="23824">
                  <c:v>2412.1093799999999</c:v>
                </c:pt>
                <c:pt idx="23825">
                  <c:v>2412.1093799999999</c:v>
                </c:pt>
                <c:pt idx="23826">
                  <c:v>2412.1093799999999</c:v>
                </c:pt>
                <c:pt idx="23827">
                  <c:v>2412.1093799999999</c:v>
                </c:pt>
                <c:pt idx="23828">
                  <c:v>2412.1093799999999</c:v>
                </c:pt>
                <c:pt idx="23829">
                  <c:v>2412.1093799999999</c:v>
                </c:pt>
                <c:pt idx="23830">
                  <c:v>2412.1093799999999</c:v>
                </c:pt>
                <c:pt idx="23831">
                  <c:v>2412.1093799999999</c:v>
                </c:pt>
                <c:pt idx="23832">
                  <c:v>2412.1093799999999</c:v>
                </c:pt>
                <c:pt idx="23833">
                  <c:v>2412.1093799999999</c:v>
                </c:pt>
                <c:pt idx="23834">
                  <c:v>2412.1093799999999</c:v>
                </c:pt>
                <c:pt idx="23835">
                  <c:v>2412.1093799999999</c:v>
                </c:pt>
                <c:pt idx="23836">
                  <c:v>2412.1093799999999</c:v>
                </c:pt>
                <c:pt idx="23837">
                  <c:v>2412.1093799999999</c:v>
                </c:pt>
                <c:pt idx="23838">
                  <c:v>2412.1093799999999</c:v>
                </c:pt>
                <c:pt idx="23839">
                  <c:v>2412.1093799999999</c:v>
                </c:pt>
                <c:pt idx="23840">
                  <c:v>2412.1093799999999</c:v>
                </c:pt>
                <c:pt idx="23841">
                  <c:v>2412.1093799999999</c:v>
                </c:pt>
                <c:pt idx="23842">
                  <c:v>2412.1093799999999</c:v>
                </c:pt>
                <c:pt idx="23843">
                  <c:v>2412.1093799999999</c:v>
                </c:pt>
                <c:pt idx="23844">
                  <c:v>2412.1093799999999</c:v>
                </c:pt>
                <c:pt idx="23845">
                  <c:v>2412.1093799999999</c:v>
                </c:pt>
                <c:pt idx="23846">
                  <c:v>2412.1093799999999</c:v>
                </c:pt>
                <c:pt idx="23847">
                  <c:v>2412.1093799999999</c:v>
                </c:pt>
                <c:pt idx="23848">
                  <c:v>2412.1093799999999</c:v>
                </c:pt>
                <c:pt idx="23849">
                  <c:v>2412.1093799999999</c:v>
                </c:pt>
                <c:pt idx="23850">
                  <c:v>2412.1093799999999</c:v>
                </c:pt>
                <c:pt idx="23851">
                  <c:v>2412.1093799999999</c:v>
                </c:pt>
                <c:pt idx="23852">
                  <c:v>2412.1093799999999</c:v>
                </c:pt>
                <c:pt idx="23853">
                  <c:v>2412.1093799999999</c:v>
                </c:pt>
                <c:pt idx="23854">
                  <c:v>2414.55078</c:v>
                </c:pt>
                <c:pt idx="23855">
                  <c:v>2412.1093799999999</c:v>
                </c:pt>
                <c:pt idx="23856">
                  <c:v>2412.1093799999999</c:v>
                </c:pt>
                <c:pt idx="23857">
                  <c:v>2412.1093799999999</c:v>
                </c:pt>
                <c:pt idx="23858">
                  <c:v>2412.1093799999999</c:v>
                </c:pt>
                <c:pt idx="23859">
                  <c:v>2412.1093799999999</c:v>
                </c:pt>
                <c:pt idx="23860">
                  <c:v>2409.66797</c:v>
                </c:pt>
                <c:pt idx="23861">
                  <c:v>2412.1093799999999</c:v>
                </c:pt>
                <c:pt idx="23862">
                  <c:v>2414.55078</c:v>
                </c:pt>
                <c:pt idx="23863">
                  <c:v>2412.1093799999999</c:v>
                </c:pt>
                <c:pt idx="23864">
                  <c:v>2412.1093799999999</c:v>
                </c:pt>
                <c:pt idx="23865">
                  <c:v>2412.1093799999999</c:v>
                </c:pt>
                <c:pt idx="23866">
                  <c:v>2412.1093799999999</c:v>
                </c:pt>
                <c:pt idx="23867">
                  <c:v>2412.1093799999999</c:v>
                </c:pt>
                <c:pt idx="23868">
                  <c:v>2412.1093799999999</c:v>
                </c:pt>
                <c:pt idx="23869">
                  <c:v>2412.1093799999999</c:v>
                </c:pt>
                <c:pt idx="23870">
                  <c:v>2412.1093799999999</c:v>
                </c:pt>
                <c:pt idx="23871">
                  <c:v>2412.1093799999999</c:v>
                </c:pt>
                <c:pt idx="23872">
                  <c:v>2412.1093799999999</c:v>
                </c:pt>
                <c:pt idx="23873">
                  <c:v>2412.1093799999999</c:v>
                </c:pt>
                <c:pt idx="23874">
                  <c:v>2409.66797</c:v>
                </c:pt>
                <c:pt idx="23875">
                  <c:v>2409.66797</c:v>
                </c:pt>
                <c:pt idx="23876">
                  <c:v>2409.66797</c:v>
                </c:pt>
                <c:pt idx="23877">
                  <c:v>2412.1093799999999</c:v>
                </c:pt>
                <c:pt idx="23878">
                  <c:v>2412.1093799999999</c:v>
                </c:pt>
                <c:pt idx="23879">
                  <c:v>2412.1093799999999</c:v>
                </c:pt>
                <c:pt idx="23880">
                  <c:v>2412.1093799999999</c:v>
                </c:pt>
                <c:pt idx="23881">
                  <c:v>2412.1093799999999</c:v>
                </c:pt>
                <c:pt idx="23882">
                  <c:v>2412.1093799999999</c:v>
                </c:pt>
                <c:pt idx="23883">
                  <c:v>2412.1093799999999</c:v>
                </c:pt>
                <c:pt idx="23884">
                  <c:v>2412.1093799999999</c:v>
                </c:pt>
                <c:pt idx="23885">
                  <c:v>2412.1093799999999</c:v>
                </c:pt>
                <c:pt idx="23886">
                  <c:v>2412.1093799999999</c:v>
                </c:pt>
                <c:pt idx="23887">
                  <c:v>2412.1093799999999</c:v>
                </c:pt>
                <c:pt idx="23888">
                  <c:v>2412.1093799999999</c:v>
                </c:pt>
                <c:pt idx="23889">
                  <c:v>2412.1093799999999</c:v>
                </c:pt>
                <c:pt idx="23890">
                  <c:v>2412.1093799999999</c:v>
                </c:pt>
                <c:pt idx="23891">
                  <c:v>2412.1093799999999</c:v>
                </c:pt>
                <c:pt idx="23892">
                  <c:v>2412.1093799999999</c:v>
                </c:pt>
                <c:pt idx="23893">
                  <c:v>2412.1093799999999</c:v>
                </c:pt>
                <c:pt idx="23894">
                  <c:v>2412.1093799999999</c:v>
                </c:pt>
                <c:pt idx="23895">
                  <c:v>2412.1093799999999</c:v>
                </c:pt>
                <c:pt idx="23896">
                  <c:v>2412.1093799999999</c:v>
                </c:pt>
                <c:pt idx="23897">
                  <c:v>2412.1093799999999</c:v>
                </c:pt>
                <c:pt idx="23898">
                  <c:v>2412.1093799999999</c:v>
                </c:pt>
                <c:pt idx="23899">
                  <c:v>2412.1093799999999</c:v>
                </c:pt>
                <c:pt idx="23900">
                  <c:v>2414.55078</c:v>
                </c:pt>
                <c:pt idx="23901">
                  <c:v>2412.1093799999999</c:v>
                </c:pt>
                <c:pt idx="23902">
                  <c:v>2412.1093799999999</c:v>
                </c:pt>
                <c:pt idx="23903">
                  <c:v>2412.1093799999999</c:v>
                </c:pt>
                <c:pt idx="23904">
                  <c:v>2412.1093799999999</c:v>
                </c:pt>
                <c:pt idx="23905">
                  <c:v>2412.1093799999999</c:v>
                </c:pt>
                <c:pt idx="23906">
                  <c:v>2412.1093799999999</c:v>
                </c:pt>
                <c:pt idx="23907">
                  <c:v>2412.1093799999999</c:v>
                </c:pt>
                <c:pt idx="23908">
                  <c:v>2412.1093799999999</c:v>
                </c:pt>
                <c:pt idx="23909">
                  <c:v>2412.1093799999999</c:v>
                </c:pt>
                <c:pt idx="23910">
                  <c:v>2412.1093799999999</c:v>
                </c:pt>
                <c:pt idx="23911">
                  <c:v>2412.1093799999999</c:v>
                </c:pt>
                <c:pt idx="23912">
                  <c:v>2412.1093799999999</c:v>
                </c:pt>
                <c:pt idx="23913">
                  <c:v>2412.1093799999999</c:v>
                </c:pt>
                <c:pt idx="23914">
                  <c:v>2412.1093799999999</c:v>
                </c:pt>
                <c:pt idx="23915">
                  <c:v>2412.1093799999999</c:v>
                </c:pt>
                <c:pt idx="23916">
                  <c:v>2412.1093799999999</c:v>
                </c:pt>
                <c:pt idx="23917">
                  <c:v>2412.1093799999999</c:v>
                </c:pt>
                <c:pt idx="23918">
                  <c:v>2412.1093799999999</c:v>
                </c:pt>
                <c:pt idx="23919">
                  <c:v>2412.1093799999999</c:v>
                </c:pt>
                <c:pt idx="23920">
                  <c:v>2412.1093799999999</c:v>
                </c:pt>
                <c:pt idx="23921">
                  <c:v>2412.1093799999999</c:v>
                </c:pt>
                <c:pt idx="23922">
                  <c:v>2409.66797</c:v>
                </c:pt>
                <c:pt idx="23923">
                  <c:v>2412.1093799999999</c:v>
                </c:pt>
                <c:pt idx="23924">
                  <c:v>2412.1093799999999</c:v>
                </c:pt>
                <c:pt idx="23925">
                  <c:v>2412.1093799999999</c:v>
                </c:pt>
                <c:pt idx="23926">
                  <c:v>2412.1093799999999</c:v>
                </c:pt>
                <c:pt idx="23927">
                  <c:v>2412.1093799999999</c:v>
                </c:pt>
                <c:pt idx="23928">
                  <c:v>2414.55078</c:v>
                </c:pt>
                <c:pt idx="23929">
                  <c:v>2414.55078</c:v>
                </c:pt>
                <c:pt idx="23930">
                  <c:v>2414.55078</c:v>
                </c:pt>
                <c:pt idx="23931">
                  <c:v>2412.1093799999999</c:v>
                </c:pt>
                <c:pt idx="23932">
                  <c:v>2412.1093799999999</c:v>
                </c:pt>
                <c:pt idx="23933">
                  <c:v>2412.1093799999999</c:v>
                </c:pt>
                <c:pt idx="23934">
                  <c:v>2412.1093799999999</c:v>
                </c:pt>
                <c:pt idx="23935">
                  <c:v>2412.1093799999999</c:v>
                </c:pt>
                <c:pt idx="23936">
                  <c:v>2412.1093799999999</c:v>
                </c:pt>
                <c:pt idx="23937">
                  <c:v>2412.1093799999999</c:v>
                </c:pt>
                <c:pt idx="23938">
                  <c:v>2412.1093799999999</c:v>
                </c:pt>
                <c:pt idx="23939">
                  <c:v>2412.1093799999999</c:v>
                </c:pt>
                <c:pt idx="23940">
                  <c:v>2412.1093799999999</c:v>
                </c:pt>
                <c:pt idx="23941">
                  <c:v>2414.55078</c:v>
                </c:pt>
                <c:pt idx="23942">
                  <c:v>2412.1093799999999</c:v>
                </c:pt>
                <c:pt idx="23943">
                  <c:v>2412.1093799999999</c:v>
                </c:pt>
                <c:pt idx="23944">
                  <c:v>2412.1093799999999</c:v>
                </c:pt>
                <c:pt idx="23945">
                  <c:v>2412.1093799999999</c:v>
                </c:pt>
                <c:pt idx="23946">
                  <c:v>2412.1093799999999</c:v>
                </c:pt>
                <c:pt idx="23947">
                  <c:v>2412.1093799999999</c:v>
                </c:pt>
                <c:pt idx="23948">
                  <c:v>2412.1093799999999</c:v>
                </c:pt>
                <c:pt idx="23949">
                  <c:v>2412.1093799999999</c:v>
                </c:pt>
                <c:pt idx="23950">
                  <c:v>2412.1093799999999</c:v>
                </c:pt>
                <c:pt idx="23951">
                  <c:v>2412.1093799999999</c:v>
                </c:pt>
                <c:pt idx="23952">
                  <c:v>2412.1093799999999</c:v>
                </c:pt>
                <c:pt idx="23953">
                  <c:v>2412.1093799999999</c:v>
                </c:pt>
                <c:pt idx="23954">
                  <c:v>2412.1093799999999</c:v>
                </c:pt>
                <c:pt idx="23955">
                  <c:v>2412.1093799999999</c:v>
                </c:pt>
                <c:pt idx="23956">
                  <c:v>2412.1093799999999</c:v>
                </c:pt>
                <c:pt idx="23957">
                  <c:v>2412.1093799999999</c:v>
                </c:pt>
                <c:pt idx="23958">
                  <c:v>2412.1093799999999</c:v>
                </c:pt>
                <c:pt idx="23959">
                  <c:v>2412.1093799999999</c:v>
                </c:pt>
                <c:pt idx="23960">
                  <c:v>2412.1093799999999</c:v>
                </c:pt>
                <c:pt idx="23961">
                  <c:v>2412.1093799999999</c:v>
                </c:pt>
                <c:pt idx="23962">
                  <c:v>2412.1093799999999</c:v>
                </c:pt>
                <c:pt idx="23963">
                  <c:v>2412.1093799999999</c:v>
                </c:pt>
                <c:pt idx="23964">
                  <c:v>2412.1093799999999</c:v>
                </c:pt>
                <c:pt idx="23965">
                  <c:v>2412.1093799999999</c:v>
                </c:pt>
                <c:pt idx="23966">
                  <c:v>2412.1093799999999</c:v>
                </c:pt>
                <c:pt idx="23967">
                  <c:v>2412.1093799999999</c:v>
                </c:pt>
                <c:pt idx="23968">
                  <c:v>2412.1093799999999</c:v>
                </c:pt>
                <c:pt idx="23969">
                  <c:v>2412.1093799999999</c:v>
                </c:pt>
                <c:pt idx="23970">
                  <c:v>2412.1093799999999</c:v>
                </c:pt>
                <c:pt idx="23971">
                  <c:v>2412.1093799999999</c:v>
                </c:pt>
                <c:pt idx="23972">
                  <c:v>2412.1093799999999</c:v>
                </c:pt>
                <c:pt idx="23973">
                  <c:v>2412.1093799999999</c:v>
                </c:pt>
                <c:pt idx="23974">
                  <c:v>2412.1093799999999</c:v>
                </c:pt>
                <c:pt idx="23975">
                  <c:v>2412.1093799999999</c:v>
                </c:pt>
                <c:pt idx="23976">
                  <c:v>2412.1093799999999</c:v>
                </c:pt>
                <c:pt idx="23977">
                  <c:v>2412.1093799999999</c:v>
                </c:pt>
                <c:pt idx="23978">
                  <c:v>2412.1093799999999</c:v>
                </c:pt>
                <c:pt idx="23979">
                  <c:v>2412.1093799999999</c:v>
                </c:pt>
                <c:pt idx="23980">
                  <c:v>2412.1093799999999</c:v>
                </c:pt>
                <c:pt idx="23981">
                  <c:v>2412.1093799999999</c:v>
                </c:pt>
                <c:pt idx="23982">
                  <c:v>2412.1093799999999</c:v>
                </c:pt>
                <c:pt idx="23983">
                  <c:v>2412.1093799999999</c:v>
                </c:pt>
                <c:pt idx="23984">
                  <c:v>2412.1093799999999</c:v>
                </c:pt>
                <c:pt idx="23985">
                  <c:v>2414.55078</c:v>
                </c:pt>
                <c:pt idx="23986">
                  <c:v>2412.1093799999999</c:v>
                </c:pt>
                <c:pt idx="23987">
                  <c:v>2412.1093799999999</c:v>
                </c:pt>
                <c:pt idx="23988">
                  <c:v>2412.1093799999999</c:v>
                </c:pt>
                <c:pt idx="23989">
                  <c:v>2412.1093799999999</c:v>
                </c:pt>
                <c:pt idx="23990">
                  <c:v>2412.1093799999999</c:v>
                </c:pt>
                <c:pt idx="23991">
                  <c:v>2412.1093799999999</c:v>
                </c:pt>
                <c:pt idx="23992">
                  <c:v>2412.1093799999999</c:v>
                </c:pt>
                <c:pt idx="23993">
                  <c:v>2412.1093799999999</c:v>
                </c:pt>
                <c:pt idx="23994">
                  <c:v>2412.1093799999999</c:v>
                </c:pt>
                <c:pt idx="23995">
                  <c:v>2412.1093799999999</c:v>
                </c:pt>
                <c:pt idx="23996">
                  <c:v>2412.1093799999999</c:v>
                </c:pt>
                <c:pt idx="23997">
                  <c:v>2412.1093799999999</c:v>
                </c:pt>
                <c:pt idx="23998">
                  <c:v>2412.1093799999999</c:v>
                </c:pt>
                <c:pt idx="23999">
                  <c:v>2412.1093799999999</c:v>
                </c:pt>
                <c:pt idx="24000">
                  <c:v>2412.1093799999999</c:v>
                </c:pt>
                <c:pt idx="24001">
                  <c:v>2412.1093799999999</c:v>
                </c:pt>
                <c:pt idx="24002">
                  <c:v>2412.1093799999999</c:v>
                </c:pt>
                <c:pt idx="24003">
                  <c:v>2412.1093799999999</c:v>
                </c:pt>
                <c:pt idx="24004">
                  <c:v>2412.1093799999999</c:v>
                </c:pt>
                <c:pt idx="24005">
                  <c:v>2412.1093799999999</c:v>
                </c:pt>
                <c:pt idx="24006">
                  <c:v>2412.1093799999999</c:v>
                </c:pt>
                <c:pt idx="24007">
                  <c:v>2412.1093799999999</c:v>
                </c:pt>
                <c:pt idx="24008">
                  <c:v>2412.1093799999999</c:v>
                </c:pt>
                <c:pt idx="24009">
                  <c:v>2412.1093799999999</c:v>
                </c:pt>
                <c:pt idx="24010">
                  <c:v>2412.1093799999999</c:v>
                </c:pt>
                <c:pt idx="24011">
                  <c:v>2412.1093799999999</c:v>
                </c:pt>
                <c:pt idx="24012">
                  <c:v>2412.1093799999999</c:v>
                </c:pt>
                <c:pt idx="24013">
                  <c:v>2412.1093799999999</c:v>
                </c:pt>
                <c:pt idx="24014">
                  <c:v>2412.1093799999999</c:v>
                </c:pt>
                <c:pt idx="24015">
                  <c:v>2412.1093799999999</c:v>
                </c:pt>
                <c:pt idx="24016">
                  <c:v>2412.1093799999999</c:v>
                </c:pt>
                <c:pt idx="24017">
                  <c:v>2412.1093799999999</c:v>
                </c:pt>
                <c:pt idx="24018">
                  <c:v>2412.1093799999999</c:v>
                </c:pt>
                <c:pt idx="24019">
                  <c:v>2412.1093799999999</c:v>
                </c:pt>
                <c:pt idx="24020">
                  <c:v>2412.1093799999999</c:v>
                </c:pt>
                <c:pt idx="24021">
                  <c:v>2412.1093799999999</c:v>
                </c:pt>
                <c:pt idx="24022">
                  <c:v>2412.1093799999999</c:v>
                </c:pt>
                <c:pt idx="24023">
                  <c:v>2412.1093799999999</c:v>
                </c:pt>
                <c:pt idx="24024">
                  <c:v>2412.1093799999999</c:v>
                </c:pt>
                <c:pt idx="24025">
                  <c:v>2412.1093799999999</c:v>
                </c:pt>
                <c:pt idx="24026">
                  <c:v>2414.55078</c:v>
                </c:pt>
                <c:pt idx="24027">
                  <c:v>2412.1093799999999</c:v>
                </c:pt>
                <c:pt idx="24028">
                  <c:v>2412.1093799999999</c:v>
                </c:pt>
                <c:pt idx="24029">
                  <c:v>2412.1093799999999</c:v>
                </c:pt>
                <c:pt idx="24030">
                  <c:v>2412.1093799999999</c:v>
                </c:pt>
                <c:pt idx="24031">
                  <c:v>2412.1093799999999</c:v>
                </c:pt>
                <c:pt idx="24032">
                  <c:v>2412.1093799999999</c:v>
                </c:pt>
                <c:pt idx="24033">
                  <c:v>2412.1093799999999</c:v>
                </c:pt>
                <c:pt idx="24034">
                  <c:v>2412.1093799999999</c:v>
                </c:pt>
                <c:pt idx="24035">
                  <c:v>2412.1093799999999</c:v>
                </c:pt>
                <c:pt idx="24036">
                  <c:v>2412.1093799999999</c:v>
                </c:pt>
                <c:pt idx="24037">
                  <c:v>2412.1093799999999</c:v>
                </c:pt>
                <c:pt idx="24038">
                  <c:v>2412.1093799999999</c:v>
                </c:pt>
                <c:pt idx="24039">
                  <c:v>2412.1093799999999</c:v>
                </c:pt>
                <c:pt idx="24040">
                  <c:v>2409.66797</c:v>
                </c:pt>
                <c:pt idx="24041">
                  <c:v>2412.1093799999999</c:v>
                </c:pt>
                <c:pt idx="24042">
                  <c:v>2412.1093799999999</c:v>
                </c:pt>
                <c:pt idx="24043">
                  <c:v>2409.66797</c:v>
                </c:pt>
                <c:pt idx="24044">
                  <c:v>2412.1093799999999</c:v>
                </c:pt>
                <c:pt idx="24045">
                  <c:v>2412.1093799999999</c:v>
                </c:pt>
                <c:pt idx="24046">
                  <c:v>2412.1093799999999</c:v>
                </c:pt>
                <c:pt idx="24047">
                  <c:v>2412.1093799999999</c:v>
                </c:pt>
                <c:pt idx="24048">
                  <c:v>2412.1093799999999</c:v>
                </c:pt>
                <c:pt idx="24049">
                  <c:v>2412.1093799999999</c:v>
                </c:pt>
                <c:pt idx="24050">
                  <c:v>2412.1093799999999</c:v>
                </c:pt>
                <c:pt idx="24051">
                  <c:v>2412.1093799999999</c:v>
                </c:pt>
                <c:pt idx="24052">
                  <c:v>2412.1093799999999</c:v>
                </c:pt>
                <c:pt idx="24053">
                  <c:v>2412.1093799999999</c:v>
                </c:pt>
                <c:pt idx="24054">
                  <c:v>2412.1093799999999</c:v>
                </c:pt>
                <c:pt idx="24055">
                  <c:v>2412.1093799999999</c:v>
                </c:pt>
                <c:pt idx="24056">
                  <c:v>2412.1093799999999</c:v>
                </c:pt>
                <c:pt idx="24057">
                  <c:v>2412.1093799999999</c:v>
                </c:pt>
                <c:pt idx="24058">
                  <c:v>2412.1093799999999</c:v>
                </c:pt>
                <c:pt idx="24059">
                  <c:v>2414.55078</c:v>
                </c:pt>
                <c:pt idx="24060">
                  <c:v>2409.66797</c:v>
                </c:pt>
                <c:pt idx="24061">
                  <c:v>2412.1093799999999</c:v>
                </c:pt>
                <c:pt idx="24062">
                  <c:v>2412.1093799999999</c:v>
                </c:pt>
                <c:pt idx="24063">
                  <c:v>2412.1093799999999</c:v>
                </c:pt>
                <c:pt idx="24064">
                  <c:v>2412.1093799999999</c:v>
                </c:pt>
                <c:pt idx="24065">
                  <c:v>2412.1093799999999</c:v>
                </c:pt>
                <c:pt idx="24066">
                  <c:v>2412.1093799999999</c:v>
                </c:pt>
                <c:pt idx="24067">
                  <c:v>2412.1093799999999</c:v>
                </c:pt>
                <c:pt idx="24068">
                  <c:v>2412.1093799999999</c:v>
                </c:pt>
                <c:pt idx="24069">
                  <c:v>2412.1093799999999</c:v>
                </c:pt>
                <c:pt idx="24070">
                  <c:v>2412.1093799999999</c:v>
                </c:pt>
                <c:pt idx="24071">
                  <c:v>2412.1093799999999</c:v>
                </c:pt>
                <c:pt idx="24072">
                  <c:v>2412.1093799999999</c:v>
                </c:pt>
                <c:pt idx="24073">
                  <c:v>2412.1093799999999</c:v>
                </c:pt>
                <c:pt idx="24074">
                  <c:v>2412.1093799999999</c:v>
                </c:pt>
                <c:pt idx="24075">
                  <c:v>2412.1093799999999</c:v>
                </c:pt>
                <c:pt idx="24076">
                  <c:v>2412.1093799999999</c:v>
                </c:pt>
                <c:pt idx="24077">
                  <c:v>2412.1093799999999</c:v>
                </c:pt>
                <c:pt idx="24078">
                  <c:v>2412.1093799999999</c:v>
                </c:pt>
                <c:pt idx="24079">
                  <c:v>2412.1093799999999</c:v>
                </c:pt>
                <c:pt idx="24080">
                  <c:v>2412.1093799999999</c:v>
                </c:pt>
                <c:pt idx="24081">
                  <c:v>2412.1093799999999</c:v>
                </c:pt>
                <c:pt idx="24082">
                  <c:v>2412.1093799999999</c:v>
                </c:pt>
                <c:pt idx="24083">
                  <c:v>2412.1093799999999</c:v>
                </c:pt>
                <c:pt idx="24084">
                  <c:v>2412.1093799999999</c:v>
                </c:pt>
                <c:pt idx="24085">
                  <c:v>2412.1093799999999</c:v>
                </c:pt>
                <c:pt idx="24086">
                  <c:v>2412.1093799999999</c:v>
                </c:pt>
                <c:pt idx="24087">
                  <c:v>2412.1093799999999</c:v>
                </c:pt>
                <c:pt idx="24088">
                  <c:v>2412.1093799999999</c:v>
                </c:pt>
                <c:pt idx="24089">
                  <c:v>2412.1093799999999</c:v>
                </c:pt>
                <c:pt idx="24090">
                  <c:v>2412.1093799999999</c:v>
                </c:pt>
                <c:pt idx="24091">
                  <c:v>2412.1093799999999</c:v>
                </c:pt>
                <c:pt idx="24092">
                  <c:v>2412.1093799999999</c:v>
                </c:pt>
                <c:pt idx="24093">
                  <c:v>2412.1093799999999</c:v>
                </c:pt>
                <c:pt idx="24094">
                  <c:v>2412.1093799999999</c:v>
                </c:pt>
                <c:pt idx="24095">
                  <c:v>2412.1093799999999</c:v>
                </c:pt>
                <c:pt idx="24096">
                  <c:v>2412.1093799999999</c:v>
                </c:pt>
                <c:pt idx="24097">
                  <c:v>2412.1093799999999</c:v>
                </c:pt>
                <c:pt idx="24098">
                  <c:v>2412.1093799999999</c:v>
                </c:pt>
                <c:pt idx="24099">
                  <c:v>2412.1093799999999</c:v>
                </c:pt>
                <c:pt idx="24100">
                  <c:v>2412.1093799999999</c:v>
                </c:pt>
                <c:pt idx="24101">
                  <c:v>2412.1093799999999</c:v>
                </c:pt>
                <c:pt idx="24102">
                  <c:v>2412.1093799999999</c:v>
                </c:pt>
                <c:pt idx="24103">
                  <c:v>2412.1093799999999</c:v>
                </c:pt>
                <c:pt idx="24104">
                  <c:v>2412.1093799999999</c:v>
                </c:pt>
                <c:pt idx="24105">
                  <c:v>2412.1093799999999</c:v>
                </c:pt>
                <c:pt idx="24106">
                  <c:v>2412.1093799999999</c:v>
                </c:pt>
                <c:pt idx="24107">
                  <c:v>2412.1093799999999</c:v>
                </c:pt>
                <c:pt idx="24108">
                  <c:v>2412.1093799999999</c:v>
                </c:pt>
                <c:pt idx="24109">
                  <c:v>2412.1093799999999</c:v>
                </c:pt>
                <c:pt idx="24110">
                  <c:v>2412.1093799999999</c:v>
                </c:pt>
                <c:pt idx="24111">
                  <c:v>2414.55078</c:v>
                </c:pt>
                <c:pt idx="24112">
                  <c:v>2412.1093799999999</c:v>
                </c:pt>
                <c:pt idx="24113">
                  <c:v>2412.1093799999999</c:v>
                </c:pt>
                <c:pt idx="24114">
                  <c:v>2412.1093799999999</c:v>
                </c:pt>
                <c:pt idx="24115">
                  <c:v>2412.1093799999999</c:v>
                </c:pt>
                <c:pt idx="24116">
                  <c:v>2412.1093799999999</c:v>
                </c:pt>
                <c:pt idx="24117">
                  <c:v>2412.1093799999999</c:v>
                </c:pt>
                <c:pt idx="24118">
                  <c:v>2412.1093799999999</c:v>
                </c:pt>
                <c:pt idx="24119">
                  <c:v>2412.1093799999999</c:v>
                </c:pt>
                <c:pt idx="24120">
                  <c:v>2409.66797</c:v>
                </c:pt>
                <c:pt idx="24121">
                  <c:v>2412.1093799999999</c:v>
                </c:pt>
                <c:pt idx="24122">
                  <c:v>2412.1093799999999</c:v>
                </c:pt>
                <c:pt idx="24123">
                  <c:v>2412.1093799999999</c:v>
                </c:pt>
                <c:pt idx="24124">
                  <c:v>2412.1093799999999</c:v>
                </c:pt>
                <c:pt idx="24125">
                  <c:v>2412.1093799999999</c:v>
                </c:pt>
                <c:pt idx="24126">
                  <c:v>2412.1093799999999</c:v>
                </c:pt>
                <c:pt idx="24127">
                  <c:v>2412.1093799999999</c:v>
                </c:pt>
                <c:pt idx="24128">
                  <c:v>2414.55078</c:v>
                </c:pt>
                <c:pt idx="24129">
                  <c:v>2412.1093799999999</c:v>
                </c:pt>
                <c:pt idx="24130">
                  <c:v>2412.1093799999999</c:v>
                </c:pt>
                <c:pt idx="24131">
                  <c:v>2412.1093799999999</c:v>
                </c:pt>
                <c:pt idx="24132">
                  <c:v>2412.1093799999999</c:v>
                </c:pt>
                <c:pt idx="24133">
                  <c:v>2412.1093799999999</c:v>
                </c:pt>
                <c:pt idx="24134">
                  <c:v>2412.1093799999999</c:v>
                </c:pt>
                <c:pt idx="24135">
                  <c:v>2412.1093799999999</c:v>
                </c:pt>
                <c:pt idx="24136">
                  <c:v>2412.1093799999999</c:v>
                </c:pt>
                <c:pt idx="24137">
                  <c:v>2412.1093799999999</c:v>
                </c:pt>
                <c:pt idx="24138">
                  <c:v>2414.55078</c:v>
                </c:pt>
                <c:pt idx="24139">
                  <c:v>2412.1093799999999</c:v>
                </c:pt>
                <c:pt idx="24140">
                  <c:v>2412.1093799999999</c:v>
                </c:pt>
                <c:pt idx="24141">
                  <c:v>2412.1093799999999</c:v>
                </c:pt>
                <c:pt idx="24142">
                  <c:v>2412.1093799999999</c:v>
                </c:pt>
                <c:pt idx="24143">
                  <c:v>2412.1093799999999</c:v>
                </c:pt>
                <c:pt idx="24144">
                  <c:v>2412.1093799999999</c:v>
                </c:pt>
                <c:pt idx="24145">
                  <c:v>2412.1093799999999</c:v>
                </c:pt>
                <c:pt idx="24146">
                  <c:v>2412.1093799999999</c:v>
                </c:pt>
                <c:pt idx="24147">
                  <c:v>2412.1093799999999</c:v>
                </c:pt>
                <c:pt idx="24148">
                  <c:v>2412.1093799999999</c:v>
                </c:pt>
                <c:pt idx="24149">
                  <c:v>2412.1093799999999</c:v>
                </c:pt>
                <c:pt idx="24150">
                  <c:v>2412.1093799999999</c:v>
                </c:pt>
                <c:pt idx="24151">
                  <c:v>2412.1093799999999</c:v>
                </c:pt>
                <c:pt idx="24152">
                  <c:v>2412.1093799999999</c:v>
                </c:pt>
                <c:pt idx="24153">
                  <c:v>2412.1093799999999</c:v>
                </c:pt>
                <c:pt idx="24154">
                  <c:v>2412.1093799999999</c:v>
                </c:pt>
                <c:pt idx="24155">
                  <c:v>2412.1093799999999</c:v>
                </c:pt>
                <c:pt idx="24156">
                  <c:v>2412.1093799999999</c:v>
                </c:pt>
                <c:pt idx="24157">
                  <c:v>2412.1093799999999</c:v>
                </c:pt>
                <c:pt idx="24158">
                  <c:v>2412.1093799999999</c:v>
                </c:pt>
                <c:pt idx="24159">
                  <c:v>2412.1093799999999</c:v>
                </c:pt>
                <c:pt idx="24160">
                  <c:v>2412.1093799999999</c:v>
                </c:pt>
                <c:pt idx="24161">
                  <c:v>2412.1093799999999</c:v>
                </c:pt>
                <c:pt idx="24162">
                  <c:v>2412.1093799999999</c:v>
                </c:pt>
                <c:pt idx="24163">
                  <c:v>2412.1093799999999</c:v>
                </c:pt>
                <c:pt idx="24164">
                  <c:v>2412.1093799999999</c:v>
                </c:pt>
                <c:pt idx="24165">
                  <c:v>2412.1093799999999</c:v>
                </c:pt>
                <c:pt idx="24166">
                  <c:v>2412.1093799999999</c:v>
                </c:pt>
                <c:pt idx="24167">
                  <c:v>2412.1093799999999</c:v>
                </c:pt>
                <c:pt idx="24168">
                  <c:v>2412.1093799999999</c:v>
                </c:pt>
                <c:pt idx="24169">
                  <c:v>2412.1093799999999</c:v>
                </c:pt>
                <c:pt idx="24170">
                  <c:v>2412.1093799999999</c:v>
                </c:pt>
                <c:pt idx="24171">
                  <c:v>2412.1093799999999</c:v>
                </c:pt>
                <c:pt idx="24172">
                  <c:v>2412.1093799999999</c:v>
                </c:pt>
                <c:pt idx="24173">
                  <c:v>2409.66797</c:v>
                </c:pt>
                <c:pt idx="24174">
                  <c:v>2412.1093799999999</c:v>
                </c:pt>
                <c:pt idx="24175">
                  <c:v>2412.1093799999999</c:v>
                </c:pt>
                <c:pt idx="24176">
                  <c:v>2412.1093799999999</c:v>
                </c:pt>
                <c:pt idx="24177">
                  <c:v>2412.1093799999999</c:v>
                </c:pt>
                <c:pt idx="24178">
                  <c:v>2412.1093799999999</c:v>
                </c:pt>
                <c:pt idx="24179">
                  <c:v>2412.1093799999999</c:v>
                </c:pt>
                <c:pt idx="24180">
                  <c:v>2412.1093799999999</c:v>
                </c:pt>
                <c:pt idx="24181">
                  <c:v>2412.1093799999999</c:v>
                </c:pt>
                <c:pt idx="24182">
                  <c:v>2412.1093799999999</c:v>
                </c:pt>
                <c:pt idx="24183">
                  <c:v>2412.1093799999999</c:v>
                </c:pt>
                <c:pt idx="24184">
                  <c:v>2412.1093799999999</c:v>
                </c:pt>
                <c:pt idx="24185">
                  <c:v>2412.1093799999999</c:v>
                </c:pt>
                <c:pt idx="24186">
                  <c:v>2412.1093799999999</c:v>
                </c:pt>
                <c:pt idx="24187">
                  <c:v>2412.1093799999999</c:v>
                </c:pt>
                <c:pt idx="24188">
                  <c:v>2412.1093799999999</c:v>
                </c:pt>
                <c:pt idx="24189">
                  <c:v>2412.1093799999999</c:v>
                </c:pt>
                <c:pt idx="24190">
                  <c:v>2412.1093799999999</c:v>
                </c:pt>
                <c:pt idx="24191">
                  <c:v>2412.1093799999999</c:v>
                </c:pt>
                <c:pt idx="24192">
                  <c:v>2412.1093799999999</c:v>
                </c:pt>
                <c:pt idx="24193">
                  <c:v>2412.1093799999999</c:v>
                </c:pt>
                <c:pt idx="24194">
                  <c:v>2412.1093799999999</c:v>
                </c:pt>
                <c:pt idx="24195">
                  <c:v>2412.1093799999999</c:v>
                </c:pt>
                <c:pt idx="24196">
                  <c:v>2409.66797</c:v>
                </c:pt>
                <c:pt idx="24197">
                  <c:v>2412.1093799999999</c:v>
                </c:pt>
                <c:pt idx="24198">
                  <c:v>2412.1093799999999</c:v>
                </c:pt>
                <c:pt idx="24199">
                  <c:v>2414.55078</c:v>
                </c:pt>
                <c:pt idx="24200">
                  <c:v>2412.1093799999999</c:v>
                </c:pt>
                <c:pt idx="24201">
                  <c:v>2412.1093799999999</c:v>
                </c:pt>
                <c:pt idx="24202">
                  <c:v>2412.1093799999999</c:v>
                </c:pt>
                <c:pt idx="24203">
                  <c:v>2412.1093799999999</c:v>
                </c:pt>
                <c:pt idx="24204">
                  <c:v>2412.1093799999999</c:v>
                </c:pt>
                <c:pt idx="24205">
                  <c:v>2412.1093799999999</c:v>
                </c:pt>
                <c:pt idx="24206">
                  <c:v>2412.1093799999999</c:v>
                </c:pt>
                <c:pt idx="24207">
                  <c:v>2412.1093799999999</c:v>
                </c:pt>
                <c:pt idx="24208">
                  <c:v>2412.1093799999999</c:v>
                </c:pt>
                <c:pt idx="24209">
                  <c:v>2412.1093799999999</c:v>
                </c:pt>
                <c:pt idx="24210">
                  <c:v>2412.1093799999999</c:v>
                </c:pt>
                <c:pt idx="24211">
                  <c:v>2412.1093799999999</c:v>
                </c:pt>
                <c:pt idx="24212">
                  <c:v>2412.1093799999999</c:v>
                </c:pt>
                <c:pt idx="24213">
                  <c:v>2412.1093799999999</c:v>
                </c:pt>
                <c:pt idx="24214">
                  <c:v>2412.1093799999999</c:v>
                </c:pt>
                <c:pt idx="24215">
                  <c:v>2412.1093799999999</c:v>
                </c:pt>
                <c:pt idx="24216">
                  <c:v>2412.1093799999999</c:v>
                </c:pt>
                <c:pt idx="24217">
                  <c:v>2412.1093799999999</c:v>
                </c:pt>
                <c:pt idx="24218">
                  <c:v>2412.1093799999999</c:v>
                </c:pt>
                <c:pt idx="24219">
                  <c:v>2412.1093799999999</c:v>
                </c:pt>
                <c:pt idx="24220">
                  <c:v>2412.1093799999999</c:v>
                </c:pt>
                <c:pt idx="24221">
                  <c:v>2412.1093799999999</c:v>
                </c:pt>
                <c:pt idx="24222">
                  <c:v>2412.1093799999999</c:v>
                </c:pt>
                <c:pt idx="24223">
                  <c:v>2412.1093799999999</c:v>
                </c:pt>
                <c:pt idx="24224">
                  <c:v>2412.1093799999999</c:v>
                </c:pt>
                <c:pt idx="24225">
                  <c:v>2412.1093799999999</c:v>
                </c:pt>
                <c:pt idx="24226">
                  <c:v>2412.1093799999999</c:v>
                </c:pt>
                <c:pt idx="24227">
                  <c:v>2412.1093799999999</c:v>
                </c:pt>
                <c:pt idx="24228">
                  <c:v>2412.1093799999999</c:v>
                </c:pt>
                <c:pt idx="24229">
                  <c:v>2412.1093799999999</c:v>
                </c:pt>
                <c:pt idx="24230">
                  <c:v>2412.1093799999999</c:v>
                </c:pt>
                <c:pt idx="24231">
                  <c:v>2412.1093799999999</c:v>
                </c:pt>
                <c:pt idx="24232">
                  <c:v>2412.1093799999999</c:v>
                </c:pt>
                <c:pt idx="24233">
                  <c:v>2412.1093799999999</c:v>
                </c:pt>
                <c:pt idx="24234">
                  <c:v>2412.1093799999999</c:v>
                </c:pt>
                <c:pt idx="24235">
                  <c:v>2412.1093799999999</c:v>
                </c:pt>
                <c:pt idx="24236">
                  <c:v>2412.1093799999999</c:v>
                </c:pt>
                <c:pt idx="24237">
                  <c:v>2412.1093799999999</c:v>
                </c:pt>
                <c:pt idx="24238">
                  <c:v>2412.1093799999999</c:v>
                </c:pt>
                <c:pt idx="24239">
                  <c:v>2412.1093799999999</c:v>
                </c:pt>
                <c:pt idx="24240">
                  <c:v>2412.1093799999999</c:v>
                </c:pt>
                <c:pt idx="24241">
                  <c:v>2412.1093799999999</c:v>
                </c:pt>
                <c:pt idx="24242">
                  <c:v>2412.1093799999999</c:v>
                </c:pt>
                <c:pt idx="24243">
                  <c:v>2412.1093799999999</c:v>
                </c:pt>
                <c:pt idx="24244">
                  <c:v>2412.1093799999999</c:v>
                </c:pt>
                <c:pt idx="24245">
                  <c:v>2409.66797</c:v>
                </c:pt>
                <c:pt idx="24246">
                  <c:v>2412.1093799999999</c:v>
                </c:pt>
                <c:pt idx="24247">
                  <c:v>2412.1093799999999</c:v>
                </c:pt>
                <c:pt idx="24248">
                  <c:v>2412.1093799999999</c:v>
                </c:pt>
                <c:pt idx="24249">
                  <c:v>2412.1093799999999</c:v>
                </c:pt>
                <c:pt idx="24250">
                  <c:v>2412.1093799999999</c:v>
                </c:pt>
                <c:pt idx="24251">
                  <c:v>2412.1093799999999</c:v>
                </c:pt>
                <c:pt idx="24252">
                  <c:v>2412.1093799999999</c:v>
                </c:pt>
                <c:pt idx="24253">
                  <c:v>2412.1093799999999</c:v>
                </c:pt>
                <c:pt idx="24254">
                  <c:v>2412.1093799999999</c:v>
                </c:pt>
                <c:pt idx="24255">
                  <c:v>2412.1093799999999</c:v>
                </c:pt>
                <c:pt idx="24256">
                  <c:v>2412.1093799999999</c:v>
                </c:pt>
                <c:pt idx="24257">
                  <c:v>2412.1093799999999</c:v>
                </c:pt>
                <c:pt idx="24258">
                  <c:v>2412.1093799999999</c:v>
                </c:pt>
                <c:pt idx="24259">
                  <c:v>2412.1093799999999</c:v>
                </c:pt>
                <c:pt idx="24260">
                  <c:v>2412.1093799999999</c:v>
                </c:pt>
                <c:pt idx="24261">
                  <c:v>2412.1093799999999</c:v>
                </c:pt>
                <c:pt idx="24262">
                  <c:v>2412.1093799999999</c:v>
                </c:pt>
                <c:pt idx="24263">
                  <c:v>2412.1093799999999</c:v>
                </c:pt>
                <c:pt idx="24264">
                  <c:v>2412.1093799999999</c:v>
                </c:pt>
                <c:pt idx="24265">
                  <c:v>2412.1093799999999</c:v>
                </c:pt>
                <c:pt idx="24266">
                  <c:v>2412.1093799999999</c:v>
                </c:pt>
                <c:pt idx="24267">
                  <c:v>2412.1093799999999</c:v>
                </c:pt>
                <c:pt idx="24268">
                  <c:v>2412.1093799999999</c:v>
                </c:pt>
                <c:pt idx="24269">
                  <c:v>2412.1093799999999</c:v>
                </c:pt>
                <c:pt idx="24270">
                  <c:v>2412.1093799999999</c:v>
                </c:pt>
                <c:pt idx="24271">
                  <c:v>2412.1093799999999</c:v>
                </c:pt>
                <c:pt idx="24272">
                  <c:v>2412.1093799999999</c:v>
                </c:pt>
                <c:pt idx="24273">
                  <c:v>2412.1093799999999</c:v>
                </c:pt>
                <c:pt idx="24274">
                  <c:v>2412.1093799999999</c:v>
                </c:pt>
                <c:pt idx="24275">
                  <c:v>2412.1093799999999</c:v>
                </c:pt>
                <c:pt idx="24276">
                  <c:v>2412.1093799999999</c:v>
                </c:pt>
                <c:pt idx="24277">
                  <c:v>2412.1093799999999</c:v>
                </c:pt>
                <c:pt idx="24278">
                  <c:v>2412.1093799999999</c:v>
                </c:pt>
                <c:pt idx="24279">
                  <c:v>2412.1093799999999</c:v>
                </c:pt>
                <c:pt idx="24280">
                  <c:v>2412.1093799999999</c:v>
                </c:pt>
                <c:pt idx="24281">
                  <c:v>2412.1093799999999</c:v>
                </c:pt>
                <c:pt idx="24282">
                  <c:v>2412.1093799999999</c:v>
                </c:pt>
                <c:pt idx="24283">
                  <c:v>2412.1093799999999</c:v>
                </c:pt>
                <c:pt idx="24284">
                  <c:v>2412.1093799999999</c:v>
                </c:pt>
                <c:pt idx="24285">
                  <c:v>2412.1093799999999</c:v>
                </c:pt>
                <c:pt idx="24286">
                  <c:v>2412.1093799999999</c:v>
                </c:pt>
                <c:pt idx="24287">
                  <c:v>2412.1093799999999</c:v>
                </c:pt>
                <c:pt idx="24288">
                  <c:v>2412.1093799999999</c:v>
                </c:pt>
                <c:pt idx="24289">
                  <c:v>2412.1093799999999</c:v>
                </c:pt>
                <c:pt idx="24290">
                  <c:v>2412.1093799999999</c:v>
                </c:pt>
                <c:pt idx="24291">
                  <c:v>2412.1093799999999</c:v>
                </c:pt>
                <c:pt idx="24292">
                  <c:v>2412.1093799999999</c:v>
                </c:pt>
                <c:pt idx="24293">
                  <c:v>2412.1093799999999</c:v>
                </c:pt>
                <c:pt idx="24294">
                  <c:v>2412.1093799999999</c:v>
                </c:pt>
                <c:pt idx="24295">
                  <c:v>2412.1093799999999</c:v>
                </c:pt>
                <c:pt idx="24296">
                  <c:v>2412.1093799999999</c:v>
                </c:pt>
                <c:pt idx="24297">
                  <c:v>2412.1093799999999</c:v>
                </c:pt>
                <c:pt idx="24298">
                  <c:v>2412.1093799999999</c:v>
                </c:pt>
                <c:pt idx="24299">
                  <c:v>2414.55078</c:v>
                </c:pt>
                <c:pt idx="24300">
                  <c:v>2412.1093799999999</c:v>
                </c:pt>
                <c:pt idx="24301">
                  <c:v>2412.1093799999999</c:v>
                </c:pt>
                <c:pt idx="24302">
                  <c:v>2412.1093799999999</c:v>
                </c:pt>
                <c:pt idx="24303">
                  <c:v>2412.1093799999999</c:v>
                </c:pt>
                <c:pt idx="24304">
                  <c:v>2409.66797</c:v>
                </c:pt>
                <c:pt idx="24305">
                  <c:v>2412.1093799999999</c:v>
                </c:pt>
                <c:pt idx="24306">
                  <c:v>2412.1093799999999</c:v>
                </c:pt>
                <c:pt idx="24307">
                  <c:v>2412.1093799999999</c:v>
                </c:pt>
                <c:pt idx="24308">
                  <c:v>2412.1093799999999</c:v>
                </c:pt>
                <c:pt idx="24309">
                  <c:v>2412.1093799999999</c:v>
                </c:pt>
                <c:pt idx="24310">
                  <c:v>2412.1093799999999</c:v>
                </c:pt>
                <c:pt idx="24311">
                  <c:v>2412.1093799999999</c:v>
                </c:pt>
                <c:pt idx="24312">
                  <c:v>2412.1093799999999</c:v>
                </c:pt>
                <c:pt idx="24313">
                  <c:v>2412.1093799999999</c:v>
                </c:pt>
                <c:pt idx="24314">
                  <c:v>2412.1093799999999</c:v>
                </c:pt>
                <c:pt idx="24315">
                  <c:v>2412.1093799999999</c:v>
                </c:pt>
                <c:pt idx="24316">
                  <c:v>2412.1093799999999</c:v>
                </c:pt>
                <c:pt idx="24317">
                  <c:v>2412.1093799999999</c:v>
                </c:pt>
                <c:pt idx="24318">
                  <c:v>2412.1093799999999</c:v>
                </c:pt>
                <c:pt idx="24319">
                  <c:v>2412.1093799999999</c:v>
                </c:pt>
                <c:pt idx="24320">
                  <c:v>2412.1093799999999</c:v>
                </c:pt>
                <c:pt idx="24321">
                  <c:v>2412.1093799999999</c:v>
                </c:pt>
                <c:pt idx="24322">
                  <c:v>2412.1093799999999</c:v>
                </c:pt>
                <c:pt idx="24323">
                  <c:v>2412.1093799999999</c:v>
                </c:pt>
                <c:pt idx="24324">
                  <c:v>2412.1093799999999</c:v>
                </c:pt>
                <c:pt idx="24325">
                  <c:v>2412.1093799999999</c:v>
                </c:pt>
                <c:pt idx="24326">
                  <c:v>2412.1093799999999</c:v>
                </c:pt>
                <c:pt idx="24327">
                  <c:v>2412.1093799999999</c:v>
                </c:pt>
                <c:pt idx="24328">
                  <c:v>2412.1093799999999</c:v>
                </c:pt>
                <c:pt idx="24329">
                  <c:v>2412.1093799999999</c:v>
                </c:pt>
                <c:pt idx="24330">
                  <c:v>2412.1093799999999</c:v>
                </c:pt>
                <c:pt idx="24331">
                  <c:v>2412.1093799999999</c:v>
                </c:pt>
                <c:pt idx="24332">
                  <c:v>2412.1093799999999</c:v>
                </c:pt>
                <c:pt idx="24333">
                  <c:v>2412.1093799999999</c:v>
                </c:pt>
                <c:pt idx="24334">
                  <c:v>2412.1093799999999</c:v>
                </c:pt>
                <c:pt idx="24335">
                  <c:v>2412.1093799999999</c:v>
                </c:pt>
                <c:pt idx="24336">
                  <c:v>2412.1093799999999</c:v>
                </c:pt>
                <c:pt idx="24337">
                  <c:v>2412.1093799999999</c:v>
                </c:pt>
                <c:pt idx="24338">
                  <c:v>2412.1093799999999</c:v>
                </c:pt>
                <c:pt idx="24339">
                  <c:v>2412.1093799999999</c:v>
                </c:pt>
                <c:pt idx="24340">
                  <c:v>2412.1093799999999</c:v>
                </c:pt>
                <c:pt idx="24341">
                  <c:v>2412.1093799999999</c:v>
                </c:pt>
                <c:pt idx="24342">
                  <c:v>2412.1093799999999</c:v>
                </c:pt>
                <c:pt idx="24343">
                  <c:v>2412.1093799999999</c:v>
                </c:pt>
                <c:pt idx="24344">
                  <c:v>2409.66797</c:v>
                </c:pt>
                <c:pt idx="24345">
                  <c:v>2412.1093799999999</c:v>
                </c:pt>
                <c:pt idx="24346">
                  <c:v>2412.1093799999999</c:v>
                </c:pt>
                <c:pt idx="24347">
                  <c:v>2412.1093799999999</c:v>
                </c:pt>
                <c:pt idx="24348">
                  <c:v>2412.1093799999999</c:v>
                </c:pt>
                <c:pt idx="24349">
                  <c:v>2412.1093799999999</c:v>
                </c:pt>
                <c:pt idx="24350">
                  <c:v>2412.1093799999999</c:v>
                </c:pt>
                <c:pt idx="24351">
                  <c:v>2412.1093799999999</c:v>
                </c:pt>
                <c:pt idx="24352">
                  <c:v>2412.1093799999999</c:v>
                </c:pt>
                <c:pt idx="24353">
                  <c:v>2412.1093799999999</c:v>
                </c:pt>
                <c:pt idx="24354">
                  <c:v>2412.1093799999999</c:v>
                </c:pt>
                <c:pt idx="24355">
                  <c:v>2412.1093799999999</c:v>
                </c:pt>
                <c:pt idx="24356">
                  <c:v>2412.1093799999999</c:v>
                </c:pt>
                <c:pt idx="24357">
                  <c:v>2412.1093799999999</c:v>
                </c:pt>
                <c:pt idx="24358">
                  <c:v>2412.1093799999999</c:v>
                </c:pt>
                <c:pt idx="24359">
                  <c:v>2414.55078</c:v>
                </c:pt>
                <c:pt idx="24360">
                  <c:v>2412.1093799999999</c:v>
                </c:pt>
                <c:pt idx="24361">
                  <c:v>2414.55078</c:v>
                </c:pt>
                <c:pt idx="24362">
                  <c:v>2414.55078</c:v>
                </c:pt>
                <c:pt idx="24363">
                  <c:v>2412.1093799999999</c:v>
                </c:pt>
                <c:pt idx="24364">
                  <c:v>2409.66797</c:v>
                </c:pt>
                <c:pt idx="24365">
                  <c:v>2412.1093799999999</c:v>
                </c:pt>
                <c:pt idx="24366">
                  <c:v>2412.1093799999999</c:v>
                </c:pt>
                <c:pt idx="24367">
                  <c:v>2412.1093799999999</c:v>
                </c:pt>
                <c:pt idx="24368">
                  <c:v>2412.1093799999999</c:v>
                </c:pt>
                <c:pt idx="24369">
                  <c:v>2412.1093799999999</c:v>
                </c:pt>
                <c:pt idx="24370">
                  <c:v>2412.1093799999999</c:v>
                </c:pt>
                <c:pt idx="24371">
                  <c:v>2412.1093799999999</c:v>
                </c:pt>
                <c:pt idx="24372">
                  <c:v>2412.1093799999999</c:v>
                </c:pt>
                <c:pt idx="24373">
                  <c:v>2412.1093799999999</c:v>
                </c:pt>
                <c:pt idx="24374">
                  <c:v>2412.1093799999999</c:v>
                </c:pt>
                <c:pt idx="24375">
                  <c:v>2412.1093799999999</c:v>
                </c:pt>
                <c:pt idx="24376">
                  <c:v>2412.1093799999999</c:v>
                </c:pt>
                <c:pt idx="24377">
                  <c:v>2412.1093799999999</c:v>
                </c:pt>
                <c:pt idx="24378">
                  <c:v>2412.1093799999999</c:v>
                </c:pt>
                <c:pt idx="24379">
                  <c:v>2412.1093799999999</c:v>
                </c:pt>
                <c:pt idx="24380">
                  <c:v>2412.1093799999999</c:v>
                </c:pt>
                <c:pt idx="24381">
                  <c:v>2412.1093799999999</c:v>
                </c:pt>
                <c:pt idx="24382">
                  <c:v>2412.1093799999999</c:v>
                </c:pt>
                <c:pt idx="24383">
                  <c:v>2412.1093799999999</c:v>
                </c:pt>
                <c:pt idx="24384">
                  <c:v>2412.1093799999999</c:v>
                </c:pt>
                <c:pt idx="24385">
                  <c:v>2412.1093799999999</c:v>
                </c:pt>
                <c:pt idx="24386">
                  <c:v>2412.1093799999999</c:v>
                </c:pt>
                <c:pt idx="24387">
                  <c:v>2412.1093799999999</c:v>
                </c:pt>
                <c:pt idx="24388">
                  <c:v>2412.1093799999999</c:v>
                </c:pt>
                <c:pt idx="24389">
                  <c:v>2412.1093799999999</c:v>
                </c:pt>
                <c:pt idx="24390">
                  <c:v>2412.1093799999999</c:v>
                </c:pt>
                <c:pt idx="24391">
                  <c:v>2412.1093799999999</c:v>
                </c:pt>
                <c:pt idx="24392">
                  <c:v>2412.1093799999999</c:v>
                </c:pt>
                <c:pt idx="24393">
                  <c:v>2412.1093799999999</c:v>
                </c:pt>
                <c:pt idx="24394">
                  <c:v>2412.1093799999999</c:v>
                </c:pt>
                <c:pt idx="24395">
                  <c:v>2412.1093799999999</c:v>
                </c:pt>
                <c:pt idx="24396">
                  <c:v>2412.1093799999999</c:v>
                </c:pt>
                <c:pt idx="24397">
                  <c:v>2412.1093799999999</c:v>
                </c:pt>
                <c:pt idx="24398">
                  <c:v>2414.55078</c:v>
                </c:pt>
                <c:pt idx="24399">
                  <c:v>2412.1093799999999</c:v>
                </c:pt>
                <c:pt idx="24400">
                  <c:v>2412.1093799999999</c:v>
                </c:pt>
                <c:pt idx="24401">
                  <c:v>2412.1093799999999</c:v>
                </c:pt>
                <c:pt idx="24402">
                  <c:v>2412.1093799999999</c:v>
                </c:pt>
                <c:pt idx="24403">
                  <c:v>2412.1093799999999</c:v>
                </c:pt>
                <c:pt idx="24404">
                  <c:v>2412.1093799999999</c:v>
                </c:pt>
                <c:pt idx="24405">
                  <c:v>2412.1093799999999</c:v>
                </c:pt>
                <c:pt idx="24406">
                  <c:v>2412.1093799999999</c:v>
                </c:pt>
                <c:pt idx="24407">
                  <c:v>2412.1093799999999</c:v>
                </c:pt>
                <c:pt idx="24408">
                  <c:v>2412.1093799999999</c:v>
                </c:pt>
                <c:pt idx="24409">
                  <c:v>2412.1093799999999</c:v>
                </c:pt>
                <c:pt idx="24410">
                  <c:v>2412.1093799999999</c:v>
                </c:pt>
                <c:pt idx="24411">
                  <c:v>2412.1093799999999</c:v>
                </c:pt>
                <c:pt idx="24412">
                  <c:v>2412.1093799999999</c:v>
                </c:pt>
                <c:pt idx="24413">
                  <c:v>2412.1093799999999</c:v>
                </c:pt>
                <c:pt idx="24414">
                  <c:v>2412.1093799999999</c:v>
                </c:pt>
                <c:pt idx="24415">
                  <c:v>2412.1093799999999</c:v>
                </c:pt>
                <c:pt idx="24416">
                  <c:v>2412.1093799999999</c:v>
                </c:pt>
                <c:pt idx="24417">
                  <c:v>2412.1093799999999</c:v>
                </c:pt>
                <c:pt idx="24418">
                  <c:v>2412.1093799999999</c:v>
                </c:pt>
                <c:pt idx="24419">
                  <c:v>2412.1093799999999</c:v>
                </c:pt>
                <c:pt idx="24420">
                  <c:v>2412.1093799999999</c:v>
                </c:pt>
                <c:pt idx="24421">
                  <c:v>2412.1093799999999</c:v>
                </c:pt>
                <c:pt idx="24422">
                  <c:v>2412.1093799999999</c:v>
                </c:pt>
                <c:pt idx="24423">
                  <c:v>2414.55078</c:v>
                </c:pt>
                <c:pt idx="24424">
                  <c:v>2412.1093799999999</c:v>
                </c:pt>
                <c:pt idx="24425">
                  <c:v>2412.1093799999999</c:v>
                </c:pt>
                <c:pt idx="24426">
                  <c:v>2412.1093799999999</c:v>
                </c:pt>
                <c:pt idx="24427">
                  <c:v>2412.1093799999999</c:v>
                </c:pt>
                <c:pt idx="24428">
                  <c:v>2412.1093799999999</c:v>
                </c:pt>
                <c:pt idx="24429">
                  <c:v>2412.1093799999999</c:v>
                </c:pt>
                <c:pt idx="24430">
                  <c:v>2409.66797</c:v>
                </c:pt>
                <c:pt idx="24431">
                  <c:v>2412.1093799999999</c:v>
                </c:pt>
                <c:pt idx="24432">
                  <c:v>2412.1093799999999</c:v>
                </c:pt>
                <c:pt idx="24433">
                  <c:v>2412.1093799999999</c:v>
                </c:pt>
                <c:pt idx="24434">
                  <c:v>2412.1093799999999</c:v>
                </c:pt>
                <c:pt idx="24435">
                  <c:v>2412.1093799999999</c:v>
                </c:pt>
                <c:pt idx="24436">
                  <c:v>2412.1093799999999</c:v>
                </c:pt>
                <c:pt idx="24437">
                  <c:v>2412.1093799999999</c:v>
                </c:pt>
                <c:pt idx="24438">
                  <c:v>2412.1093799999999</c:v>
                </c:pt>
                <c:pt idx="24439">
                  <c:v>2412.1093799999999</c:v>
                </c:pt>
                <c:pt idx="24440">
                  <c:v>2412.1093799999999</c:v>
                </c:pt>
                <c:pt idx="24441">
                  <c:v>2412.1093799999999</c:v>
                </c:pt>
                <c:pt idx="24442">
                  <c:v>2412.1093799999999</c:v>
                </c:pt>
                <c:pt idx="24443">
                  <c:v>2412.1093799999999</c:v>
                </c:pt>
                <c:pt idx="24444">
                  <c:v>2412.1093799999999</c:v>
                </c:pt>
                <c:pt idx="24445">
                  <c:v>2412.1093799999999</c:v>
                </c:pt>
                <c:pt idx="24446">
                  <c:v>2412.1093799999999</c:v>
                </c:pt>
                <c:pt idx="24447">
                  <c:v>2412.1093799999999</c:v>
                </c:pt>
                <c:pt idx="24448">
                  <c:v>2412.1093799999999</c:v>
                </c:pt>
                <c:pt idx="24449">
                  <c:v>2412.1093799999999</c:v>
                </c:pt>
                <c:pt idx="24450">
                  <c:v>2412.1093799999999</c:v>
                </c:pt>
                <c:pt idx="24451">
                  <c:v>2412.1093799999999</c:v>
                </c:pt>
                <c:pt idx="24452">
                  <c:v>2412.1093799999999</c:v>
                </c:pt>
                <c:pt idx="24453">
                  <c:v>2412.1093799999999</c:v>
                </c:pt>
                <c:pt idx="24454">
                  <c:v>2412.1093799999999</c:v>
                </c:pt>
                <c:pt idx="24455">
                  <c:v>2412.1093799999999</c:v>
                </c:pt>
                <c:pt idx="24456">
                  <c:v>2412.1093799999999</c:v>
                </c:pt>
                <c:pt idx="24457">
                  <c:v>2412.1093799999999</c:v>
                </c:pt>
                <c:pt idx="24458">
                  <c:v>2412.1093799999999</c:v>
                </c:pt>
                <c:pt idx="24459">
                  <c:v>2412.1093799999999</c:v>
                </c:pt>
                <c:pt idx="24460">
                  <c:v>2412.1093799999999</c:v>
                </c:pt>
                <c:pt idx="24461">
                  <c:v>2412.1093799999999</c:v>
                </c:pt>
                <c:pt idx="24462">
                  <c:v>2412.1093799999999</c:v>
                </c:pt>
                <c:pt idx="24463">
                  <c:v>2414.55078</c:v>
                </c:pt>
                <c:pt idx="24464">
                  <c:v>2412.1093799999999</c:v>
                </c:pt>
                <c:pt idx="24465">
                  <c:v>2412.1093799999999</c:v>
                </c:pt>
                <c:pt idx="24466">
                  <c:v>2412.1093799999999</c:v>
                </c:pt>
                <c:pt idx="24467">
                  <c:v>2412.1093799999999</c:v>
                </c:pt>
                <c:pt idx="24468">
                  <c:v>2412.1093799999999</c:v>
                </c:pt>
                <c:pt idx="24469">
                  <c:v>2412.1093799999999</c:v>
                </c:pt>
                <c:pt idx="24470">
                  <c:v>2412.1093799999999</c:v>
                </c:pt>
                <c:pt idx="24471">
                  <c:v>2412.1093799999999</c:v>
                </c:pt>
                <c:pt idx="24472">
                  <c:v>2412.1093799999999</c:v>
                </c:pt>
                <c:pt idx="24473">
                  <c:v>2412.1093799999999</c:v>
                </c:pt>
                <c:pt idx="24474">
                  <c:v>2412.1093799999999</c:v>
                </c:pt>
                <c:pt idx="24475">
                  <c:v>2412.1093799999999</c:v>
                </c:pt>
                <c:pt idx="24476">
                  <c:v>2412.1093799999999</c:v>
                </c:pt>
                <c:pt idx="24477">
                  <c:v>2412.1093799999999</c:v>
                </c:pt>
                <c:pt idx="24478">
                  <c:v>2412.1093799999999</c:v>
                </c:pt>
                <c:pt idx="24479">
                  <c:v>2412.1093799999999</c:v>
                </c:pt>
                <c:pt idx="24480">
                  <c:v>2412.1093799999999</c:v>
                </c:pt>
                <c:pt idx="24481">
                  <c:v>2412.1093799999999</c:v>
                </c:pt>
                <c:pt idx="24482">
                  <c:v>2412.1093799999999</c:v>
                </c:pt>
                <c:pt idx="24483">
                  <c:v>2409.66797</c:v>
                </c:pt>
                <c:pt idx="24484">
                  <c:v>2412.1093799999999</c:v>
                </c:pt>
                <c:pt idx="24485">
                  <c:v>2412.1093799999999</c:v>
                </c:pt>
                <c:pt idx="24486">
                  <c:v>2412.1093799999999</c:v>
                </c:pt>
                <c:pt idx="24487">
                  <c:v>2412.1093799999999</c:v>
                </c:pt>
                <c:pt idx="24488">
                  <c:v>2412.1093799999999</c:v>
                </c:pt>
                <c:pt idx="24489">
                  <c:v>2412.1093799999999</c:v>
                </c:pt>
                <c:pt idx="24490">
                  <c:v>2412.1093799999999</c:v>
                </c:pt>
                <c:pt idx="24491">
                  <c:v>2412.1093799999999</c:v>
                </c:pt>
                <c:pt idx="24492">
                  <c:v>2412.1093799999999</c:v>
                </c:pt>
                <c:pt idx="24493">
                  <c:v>2412.1093799999999</c:v>
                </c:pt>
                <c:pt idx="24494">
                  <c:v>2412.1093799999999</c:v>
                </c:pt>
                <c:pt idx="24495">
                  <c:v>2412.1093799999999</c:v>
                </c:pt>
                <c:pt idx="24496">
                  <c:v>2412.1093799999999</c:v>
                </c:pt>
                <c:pt idx="24497">
                  <c:v>2412.1093799999999</c:v>
                </c:pt>
                <c:pt idx="24498">
                  <c:v>2412.1093799999999</c:v>
                </c:pt>
                <c:pt idx="24499">
                  <c:v>2412.1093799999999</c:v>
                </c:pt>
                <c:pt idx="24500">
                  <c:v>2412.1093799999999</c:v>
                </c:pt>
                <c:pt idx="24501">
                  <c:v>2412.1093799999999</c:v>
                </c:pt>
                <c:pt idx="24502">
                  <c:v>2409.66797</c:v>
                </c:pt>
                <c:pt idx="24503">
                  <c:v>2412.1093799999999</c:v>
                </c:pt>
                <c:pt idx="24504">
                  <c:v>2412.1093799999999</c:v>
                </c:pt>
                <c:pt idx="24505">
                  <c:v>2412.1093799999999</c:v>
                </c:pt>
                <c:pt idx="24506">
                  <c:v>2412.1093799999999</c:v>
                </c:pt>
                <c:pt idx="24507">
                  <c:v>2412.1093799999999</c:v>
                </c:pt>
                <c:pt idx="24508">
                  <c:v>2412.1093799999999</c:v>
                </c:pt>
                <c:pt idx="24509">
                  <c:v>2412.1093799999999</c:v>
                </c:pt>
                <c:pt idx="24510">
                  <c:v>2412.1093799999999</c:v>
                </c:pt>
                <c:pt idx="24511">
                  <c:v>2412.1093799999999</c:v>
                </c:pt>
                <c:pt idx="24512">
                  <c:v>2412.1093799999999</c:v>
                </c:pt>
                <c:pt idx="24513">
                  <c:v>2412.1093799999999</c:v>
                </c:pt>
                <c:pt idx="24514">
                  <c:v>2412.1093799999999</c:v>
                </c:pt>
                <c:pt idx="24515">
                  <c:v>2409.66797</c:v>
                </c:pt>
                <c:pt idx="24516">
                  <c:v>2412.1093799999999</c:v>
                </c:pt>
                <c:pt idx="24517">
                  <c:v>2412.1093799999999</c:v>
                </c:pt>
                <c:pt idx="24518">
                  <c:v>2412.1093799999999</c:v>
                </c:pt>
                <c:pt idx="24519">
                  <c:v>2412.1093799999999</c:v>
                </c:pt>
                <c:pt idx="24520">
                  <c:v>2412.1093799999999</c:v>
                </c:pt>
                <c:pt idx="24521">
                  <c:v>2409.66797</c:v>
                </c:pt>
                <c:pt idx="24522">
                  <c:v>2412.1093799999999</c:v>
                </c:pt>
                <c:pt idx="24523">
                  <c:v>2412.1093799999999</c:v>
                </c:pt>
                <c:pt idx="24524">
                  <c:v>2412.1093799999999</c:v>
                </c:pt>
                <c:pt idx="24525">
                  <c:v>2412.1093799999999</c:v>
                </c:pt>
                <c:pt idx="24526">
                  <c:v>2412.1093799999999</c:v>
                </c:pt>
                <c:pt idx="24527">
                  <c:v>2412.1093799999999</c:v>
                </c:pt>
                <c:pt idx="24528">
                  <c:v>2412.1093799999999</c:v>
                </c:pt>
                <c:pt idx="24529">
                  <c:v>2414.55078</c:v>
                </c:pt>
                <c:pt idx="24530">
                  <c:v>2412.1093799999999</c:v>
                </c:pt>
                <c:pt idx="24531">
                  <c:v>2412.1093799999999</c:v>
                </c:pt>
                <c:pt idx="24532">
                  <c:v>2412.1093799999999</c:v>
                </c:pt>
                <c:pt idx="24533">
                  <c:v>2412.1093799999999</c:v>
                </c:pt>
                <c:pt idx="24534">
                  <c:v>2412.1093799999999</c:v>
                </c:pt>
                <c:pt idx="24535">
                  <c:v>2412.1093799999999</c:v>
                </c:pt>
                <c:pt idx="24536">
                  <c:v>2412.1093799999999</c:v>
                </c:pt>
                <c:pt idx="24537">
                  <c:v>2412.1093799999999</c:v>
                </c:pt>
                <c:pt idx="24538">
                  <c:v>2409.66797</c:v>
                </c:pt>
                <c:pt idx="24539">
                  <c:v>2412.1093799999999</c:v>
                </c:pt>
                <c:pt idx="24540">
                  <c:v>2409.66797</c:v>
                </c:pt>
                <c:pt idx="24541">
                  <c:v>2412.1093799999999</c:v>
                </c:pt>
                <c:pt idx="24542">
                  <c:v>2412.1093799999999</c:v>
                </c:pt>
                <c:pt idx="24543">
                  <c:v>2412.1093799999999</c:v>
                </c:pt>
                <c:pt idx="24544">
                  <c:v>2412.1093799999999</c:v>
                </c:pt>
                <c:pt idx="24545">
                  <c:v>2412.1093799999999</c:v>
                </c:pt>
                <c:pt idx="24546">
                  <c:v>2412.1093799999999</c:v>
                </c:pt>
                <c:pt idx="24547">
                  <c:v>2412.1093799999999</c:v>
                </c:pt>
                <c:pt idx="24548">
                  <c:v>2412.1093799999999</c:v>
                </c:pt>
                <c:pt idx="24549">
                  <c:v>2412.1093799999999</c:v>
                </c:pt>
                <c:pt idx="24550">
                  <c:v>2412.1093799999999</c:v>
                </c:pt>
                <c:pt idx="24551">
                  <c:v>2412.1093799999999</c:v>
                </c:pt>
                <c:pt idx="24552">
                  <c:v>2409.66797</c:v>
                </c:pt>
                <c:pt idx="24553">
                  <c:v>2412.1093799999999</c:v>
                </c:pt>
                <c:pt idx="24554">
                  <c:v>2412.1093799999999</c:v>
                </c:pt>
                <c:pt idx="24555">
                  <c:v>2412.1093799999999</c:v>
                </c:pt>
                <c:pt idx="24556">
                  <c:v>2412.1093799999999</c:v>
                </c:pt>
                <c:pt idx="24557">
                  <c:v>2412.1093799999999</c:v>
                </c:pt>
                <c:pt idx="24558">
                  <c:v>2412.1093799999999</c:v>
                </c:pt>
                <c:pt idx="24559">
                  <c:v>2412.1093799999999</c:v>
                </c:pt>
                <c:pt idx="24560">
                  <c:v>2412.1093799999999</c:v>
                </c:pt>
                <c:pt idx="24561">
                  <c:v>2412.1093799999999</c:v>
                </c:pt>
                <c:pt idx="24562">
                  <c:v>2412.1093799999999</c:v>
                </c:pt>
                <c:pt idx="24563">
                  <c:v>2412.1093799999999</c:v>
                </c:pt>
                <c:pt idx="24564">
                  <c:v>2412.1093799999999</c:v>
                </c:pt>
                <c:pt idx="24565">
                  <c:v>2412.1093799999999</c:v>
                </c:pt>
                <c:pt idx="24566">
                  <c:v>2412.1093799999999</c:v>
                </c:pt>
                <c:pt idx="24567">
                  <c:v>2412.1093799999999</c:v>
                </c:pt>
                <c:pt idx="24568">
                  <c:v>2412.1093799999999</c:v>
                </c:pt>
                <c:pt idx="24569">
                  <c:v>2412.1093799999999</c:v>
                </c:pt>
                <c:pt idx="24570">
                  <c:v>2412.1093799999999</c:v>
                </c:pt>
                <c:pt idx="24571">
                  <c:v>2412.1093799999999</c:v>
                </c:pt>
                <c:pt idx="24572">
                  <c:v>2412.1093799999999</c:v>
                </c:pt>
                <c:pt idx="24573">
                  <c:v>2412.1093799999999</c:v>
                </c:pt>
                <c:pt idx="24574">
                  <c:v>2412.1093799999999</c:v>
                </c:pt>
                <c:pt idx="24575">
                  <c:v>2412.1093799999999</c:v>
                </c:pt>
                <c:pt idx="24576">
                  <c:v>2412.1093799999999</c:v>
                </c:pt>
                <c:pt idx="24577">
                  <c:v>2412.1093799999999</c:v>
                </c:pt>
                <c:pt idx="24578">
                  <c:v>2412.1093799999999</c:v>
                </c:pt>
                <c:pt idx="24579">
                  <c:v>2412.1093799999999</c:v>
                </c:pt>
                <c:pt idx="24580">
                  <c:v>2412.1093799999999</c:v>
                </c:pt>
                <c:pt idx="24581">
                  <c:v>2409.66797</c:v>
                </c:pt>
                <c:pt idx="24582">
                  <c:v>2412.1093799999999</c:v>
                </c:pt>
                <c:pt idx="24583">
                  <c:v>2412.1093799999999</c:v>
                </c:pt>
                <c:pt idx="24584">
                  <c:v>2412.1093799999999</c:v>
                </c:pt>
                <c:pt idx="24585">
                  <c:v>2412.1093799999999</c:v>
                </c:pt>
                <c:pt idx="24586">
                  <c:v>2412.1093799999999</c:v>
                </c:pt>
                <c:pt idx="24587">
                  <c:v>2412.1093799999999</c:v>
                </c:pt>
                <c:pt idx="24588">
                  <c:v>2412.1093799999999</c:v>
                </c:pt>
                <c:pt idx="24589">
                  <c:v>2412.1093799999999</c:v>
                </c:pt>
                <c:pt idx="24590">
                  <c:v>2412.1093799999999</c:v>
                </c:pt>
                <c:pt idx="24591">
                  <c:v>2412.1093799999999</c:v>
                </c:pt>
                <c:pt idx="24592">
                  <c:v>2412.1093799999999</c:v>
                </c:pt>
                <c:pt idx="24593">
                  <c:v>2412.1093799999999</c:v>
                </c:pt>
                <c:pt idx="24594">
                  <c:v>2412.1093799999999</c:v>
                </c:pt>
                <c:pt idx="24595">
                  <c:v>2412.1093799999999</c:v>
                </c:pt>
                <c:pt idx="24596">
                  <c:v>2409.66797</c:v>
                </c:pt>
                <c:pt idx="24597">
                  <c:v>2412.1093799999999</c:v>
                </c:pt>
                <c:pt idx="24598">
                  <c:v>2412.1093799999999</c:v>
                </c:pt>
                <c:pt idx="24599">
                  <c:v>2412.1093799999999</c:v>
                </c:pt>
                <c:pt idx="24600">
                  <c:v>2412.1093799999999</c:v>
                </c:pt>
                <c:pt idx="24601">
                  <c:v>2412.1093799999999</c:v>
                </c:pt>
                <c:pt idx="24602">
                  <c:v>2409.66797</c:v>
                </c:pt>
                <c:pt idx="24603">
                  <c:v>2412.1093799999999</c:v>
                </c:pt>
                <c:pt idx="24604">
                  <c:v>2412.1093799999999</c:v>
                </c:pt>
                <c:pt idx="24605">
                  <c:v>2412.1093799999999</c:v>
                </c:pt>
                <c:pt idx="24606">
                  <c:v>2412.1093799999999</c:v>
                </c:pt>
                <c:pt idx="24607">
                  <c:v>2412.1093799999999</c:v>
                </c:pt>
                <c:pt idx="24608">
                  <c:v>2412.1093799999999</c:v>
                </c:pt>
                <c:pt idx="24609">
                  <c:v>2412.1093799999999</c:v>
                </c:pt>
                <c:pt idx="24610">
                  <c:v>2412.1093799999999</c:v>
                </c:pt>
                <c:pt idx="24611">
                  <c:v>2412.1093799999999</c:v>
                </c:pt>
                <c:pt idx="24612">
                  <c:v>2412.1093799999999</c:v>
                </c:pt>
                <c:pt idx="24613">
                  <c:v>2409.66797</c:v>
                </c:pt>
                <c:pt idx="24614">
                  <c:v>2412.1093799999999</c:v>
                </c:pt>
                <c:pt idx="24615">
                  <c:v>2412.1093799999999</c:v>
                </c:pt>
                <c:pt idx="24616">
                  <c:v>2412.1093799999999</c:v>
                </c:pt>
                <c:pt idx="24617">
                  <c:v>2412.1093799999999</c:v>
                </c:pt>
                <c:pt idx="24618">
                  <c:v>2412.1093799999999</c:v>
                </c:pt>
                <c:pt idx="24619">
                  <c:v>2412.1093799999999</c:v>
                </c:pt>
                <c:pt idx="24620">
                  <c:v>2412.1093799999999</c:v>
                </c:pt>
                <c:pt idx="24621">
                  <c:v>2412.1093799999999</c:v>
                </c:pt>
                <c:pt idx="24622">
                  <c:v>2412.1093799999999</c:v>
                </c:pt>
                <c:pt idx="24623">
                  <c:v>2412.1093799999999</c:v>
                </c:pt>
                <c:pt idx="24624">
                  <c:v>2412.1093799999999</c:v>
                </c:pt>
                <c:pt idx="24625">
                  <c:v>2412.1093799999999</c:v>
                </c:pt>
                <c:pt idx="24626">
                  <c:v>2412.1093799999999</c:v>
                </c:pt>
                <c:pt idx="24627">
                  <c:v>2409.66797</c:v>
                </c:pt>
                <c:pt idx="24628">
                  <c:v>2412.1093799999999</c:v>
                </c:pt>
                <c:pt idx="24629">
                  <c:v>2412.1093799999999</c:v>
                </c:pt>
                <c:pt idx="24630">
                  <c:v>2412.1093799999999</c:v>
                </c:pt>
                <c:pt idx="24631">
                  <c:v>2412.1093799999999</c:v>
                </c:pt>
                <c:pt idx="24632">
                  <c:v>2412.1093799999999</c:v>
                </c:pt>
                <c:pt idx="24633">
                  <c:v>2412.1093799999999</c:v>
                </c:pt>
                <c:pt idx="24634">
                  <c:v>2412.1093799999999</c:v>
                </c:pt>
                <c:pt idx="24635">
                  <c:v>2409.66797</c:v>
                </c:pt>
                <c:pt idx="24636">
                  <c:v>2412.1093799999999</c:v>
                </c:pt>
                <c:pt idx="24637">
                  <c:v>2409.66797</c:v>
                </c:pt>
                <c:pt idx="24638">
                  <c:v>2412.1093799999999</c:v>
                </c:pt>
                <c:pt idx="24639">
                  <c:v>2412.1093799999999</c:v>
                </c:pt>
                <c:pt idx="24640">
                  <c:v>2409.66797</c:v>
                </c:pt>
                <c:pt idx="24641">
                  <c:v>2412.1093799999999</c:v>
                </c:pt>
                <c:pt idx="24642">
                  <c:v>2412.1093799999999</c:v>
                </c:pt>
                <c:pt idx="24643">
                  <c:v>2412.1093799999999</c:v>
                </c:pt>
                <c:pt idx="24644">
                  <c:v>2412.1093799999999</c:v>
                </c:pt>
                <c:pt idx="24645">
                  <c:v>2412.1093799999999</c:v>
                </c:pt>
                <c:pt idx="24646">
                  <c:v>2412.1093799999999</c:v>
                </c:pt>
                <c:pt idx="24647">
                  <c:v>2409.66797</c:v>
                </c:pt>
                <c:pt idx="24648">
                  <c:v>2412.1093799999999</c:v>
                </c:pt>
                <c:pt idx="24649">
                  <c:v>2412.1093799999999</c:v>
                </c:pt>
                <c:pt idx="24650">
                  <c:v>2412.1093799999999</c:v>
                </c:pt>
                <c:pt idx="24651">
                  <c:v>2412.1093799999999</c:v>
                </c:pt>
                <c:pt idx="24652">
                  <c:v>2412.1093799999999</c:v>
                </c:pt>
                <c:pt idx="24653">
                  <c:v>2412.1093799999999</c:v>
                </c:pt>
                <c:pt idx="24654">
                  <c:v>2412.1093799999999</c:v>
                </c:pt>
                <c:pt idx="24655">
                  <c:v>2412.1093799999999</c:v>
                </c:pt>
                <c:pt idx="24656">
                  <c:v>2412.1093799999999</c:v>
                </c:pt>
                <c:pt idx="24657">
                  <c:v>2412.1093799999999</c:v>
                </c:pt>
                <c:pt idx="24658">
                  <c:v>2412.1093799999999</c:v>
                </c:pt>
                <c:pt idx="24659">
                  <c:v>2412.1093799999999</c:v>
                </c:pt>
                <c:pt idx="24660">
                  <c:v>2409.66797</c:v>
                </c:pt>
                <c:pt idx="24661">
                  <c:v>2412.1093799999999</c:v>
                </c:pt>
                <c:pt idx="24662">
                  <c:v>2412.1093799999999</c:v>
                </c:pt>
                <c:pt idx="24663">
                  <c:v>2409.66797</c:v>
                </c:pt>
                <c:pt idx="24664">
                  <c:v>2412.1093799999999</c:v>
                </c:pt>
                <c:pt idx="24665">
                  <c:v>2409.66797</c:v>
                </c:pt>
                <c:pt idx="24666">
                  <c:v>2412.1093799999999</c:v>
                </c:pt>
                <c:pt idx="24667">
                  <c:v>2412.1093799999999</c:v>
                </c:pt>
                <c:pt idx="24668">
                  <c:v>2412.1093799999999</c:v>
                </c:pt>
                <c:pt idx="24669">
                  <c:v>2412.1093799999999</c:v>
                </c:pt>
                <c:pt idx="24670">
                  <c:v>2412.1093799999999</c:v>
                </c:pt>
                <c:pt idx="24671">
                  <c:v>2412.1093799999999</c:v>
                </c:pt>
                <c:pt idx="24672">
                  <c:v>2412.1093799999999</c:v>
                </c:pt>
                <c:pt idx="24673">
                  <c:v>2409.66797</c:v>
                </c:pt>
                <c:pt idx="24674">
                  <c:v>2412.1093799999999</c:v>
                </c:pt>
                <c:pt idx="24675">
                  <c:v>2412.1093799999999</c:v>
                </c:pt>
                <c:pt idx="24676">
                  <c:v>2409.66797</c:v>
                </c:pt>
                <c:pt idx="24677">
                  <c:v>2412.1093799999999</c:v>
                </c:pt>
                <c:pt idx="24678">
                  <c:v>2412.1093799999999</c:v>
                </c:pt>
                <c:pt idx="24679">
                  <c:v>2409.66797</c:v>
                </c:pt>
                <c:pt idx="24680">
                  <c:v>2412.1093799999999</c:v>
                </c:pt>
                <c:pt idx="24681">
                  <c:v>2412.1093799999999</c:v>
                </c:pt>
                <c:pt idx="24682">
                  <c:v>2412.1093799999999</c:v>
                </c:pt>
                <c:pt idx="24683">
                  <c:v>2412.1093799999999</c:v>
                </c:pt>
                <c:pt idx="24684">
                  <c:v>2412.1093799999999</c:v>
                </c:pt>
                <c:pt idx="24685">
                  <c:v>2412.1093799999999</c:v>
                </c:pt>
                <c:pt idx="24686">
                  <c:v>2412.1093799999999</c:v>
                </c:pt>
                <c:pt idx="24687">
                  <c:v>2412.1093799999999</c:v>
                </c:pt>
                <c:pt idx="24688">
                  <c:v>2412.1093799999999</c:v>
                </c:pt>
                <c:pt idx="24689">
                  <c:v>2412.1093799999999</c:v>
                </c:pt>
                <c:pt idx="24690">
                  <c:v>2412.1093799999999</c:v>
                </c:pt>
                <c:pt idx="24691">
                  <c:v>2412.1093799999999</c:v>
                </c:pt>
                <c:pt idx="24692">
                  <c:v>2412.1093799999999</c:v>
                </c:pt>
                <c:pt idx="24693">
                  <c:v>2412.1093799999999</c:v>
                </c:pt>
                <c:pt idx="24694">
                  <c:v>2409.66797</c:v>
                </c:pt>
                <c:pt idx="24695">
                  <c:v>2412.1093799999999</c:v>
                </c:pt>
                <c:pt idx="24696">
                  <c:v>2412.1093799999999</c:v>
                </c:pt>
                <c:pt idx="24697">
                  <c:v>2412.1093799999999</c:v>
                </c:pt>
                <c:pt idx="24698">
                  <c:v>2409.66797</c:v>
                </c:pt>
                <c:pt idx="24699">
                  <c:v>2412.1093799999999</c:v>
                </c:pt>
                <c:pt idx="24700">
                  <c:v>2412.1093799999999</c:v>
                </c:pt>
                <c:pt idx="24701">
                  <c:v>2412.1093799999999</c:v>
                </c:pt>
                <c:pt idx="24702">
                  <c:v>2412.1093799999999</c:v>
                </c:pt>
                <c:pt idx="24703">
                  <c:v>2412.1093799999999</c:v>
                </c:pt>
                <c:pt idx="24704">
                  <c:v>2412.1093799999999</c:v>
                </c:pt>
                <c:pt idx="24705">
                  <c:v>2412.1093799999999</c:v>
                </c:pt>
                <c:pt idx="24706">
                  <c:v>2412.1093799999999</c:v>
                </c:pt>
                <c:pt idx="24707">
                  <c:v>2409.66797</c:v>
                </c:pt>
                <c:pt idx="24708">
                  <c:v>2412.1093799999999</c:v>
                </c:pt>
                <c:pt idx="24709">
                  <c:v>2412.1093799999999</c:v>
                </c:pt>
                <c:pt idx="24710">
                  <c:v>2409.66797</c:v>
                </c:pt>
                <c:pt idx="24711">
                  <c:v>2412.1093799999999</c:v>
                </c:pt>
                <c:pt idx="24712">
                  <c:v>2409.66797</c:v>
                </c:pt>
                <c:pt idx="24713">
                  <c:v>2409.66797</c:v>
                </c:pt>
                <c:pt idx="24714">
                  <c:v>2412.1093799999999</c:v>
                </c:pt>
                <c:pt idx="24715">
                  <c:v>2412.1093799999999</c:v>
                </c:pt>
                <c:pt idx="24716">
                  <c:v>2412.1093799999999</c:v>
                </c:pt>
                <c:pt idx="24717">
                  <c:v>2412.1093799999999</c:v>
                </c:pt>
                <c:pt idx="24718">
                  <c:v>2412.1093799999999</c:v>
                </c:pt>
                <c:pt idx="24719">
                  <c:v>2412.1093799999999</c:v>
                </c:pt>
                <c:pt idx="24720">
                  <c:v>2412.1093799999999</c:v>
                </c:pt>
                <c:pt idx="24721">
                  <c:v>2412.1093799999999</c:v>
                </c:pt>
                <c:pt idx="24722">
                  <c:v>2412.1093799999999</c:v>
                </c:pt>
                <c:pt idx="24723">
                  <c:v>2412.1093799999999</c:v>
                </c:pt>
                <c:pt idx="24724">
                  <c:v>2412.1093799999999</c:v>
                </c:pt>
                <c:pt idx="24725">
                  <c:v>2412.1093799999999</c:v>
                </c:pt>
                <c:pt idx="24726">
                  <c:v>2414.55078</c:v>
                </c:pt>
                <c:pt idx="24727">
                  <c:v>2412.1093799999999</c:v>
                </c:pt>
                <c:pt idx="24728">
                  <c:v>2412.1093799999999</c:v>
                </c:pt>
                <c:pt idx="24729">
                  <c:v>2412.1093799999999</c:v>
                </c:pt>
                <c:pt idx="24730">
                  <c:v>2412.1093799999999</c:v>
                </c:pt>
                <c:pt idx="24731">
                  <c:v>2412.1093799999999</c:v>
                </c:pt>
                <c:pt idx="24732">
                  <c:v>2412.1093799999999</c:v>
                </c:pt>
                <c:pt idx="24733">
                  <c:v>2409.66797</c:v>
                </c:pt>
                <c:pt idx="24734">
                  <c:v>2412.1093799999999</c:v>
                </c:pt>
                <c:pt idx="24735">
                  <c:v>2412.1093799999999</c:v>
                </c:pt>
                <c:pt idx="24736">
                  <c:v>2412.1093799999999</c:v>
                </c:pt>
                <c:pt idx="24737">
                  <c:v>2412.1093799999999</c:v>
                </c:pt>
                <c:pt idx="24738">
                  <c:v>2412.1093799999999</c:v>
                </c:pt>
                <c:pt idx="24739">
                  <c:v>2412.1093799999999</c:v>
                </c:pt>
                <c:pt idx="24740">
                  <c:v>2412.1093799999999</c:v>
                </c:pt>
                <c:pt idx="24741">
                  <c:v>2412.1093799999999</c:v>
                </c:pt>
                <c:pt idx="24742">
                  <c:v>2412.1093799999999</c:v>
                </c:pt>
                <c:pt idx="24743">
                  <c:v>2412.1093799999999</c:v>
                </c:pt>
                <c:pt idx="24744">
                  <c:v>2412.1093799999999</c:v>
                </c:pt>
                <c:pt idx="24745">
                  <c:v>2409.66797</c:v>
                </c:pt>
                <c:pt idx="24746">
                  <c:v>2412.1093799999999</c:v>
                </c:pt>
                <c:pt idx="24747">
                  <c:v>2412.1093799999999</c:v>
                </c:pt>
                <c:pt idx="24748">
                  <c:v>2412.1093799999999</c:v>
                </c:pt>
                <c:pt idx="24749">
                  <c:v>2412.1093799999999</c:v>
                </c:pt>
                <c:pt idx="24750">
                  <c:v>2412.1093799999999</c:v>
                </c:pt>
                <c:pt idx="24751">
                  <c:v>2412.1093799999999</c:v>
                </c:pt>
                <c:pt idx="24752">
                  <c:v>2412.1093799999999</c:v>
                </c:pt>
                <c:pt idx="24753">
                  <c:v>2412.1093799999999</c:v>
                </c:pt>
                <c:pt idx="24754">
                  <c:v>2412.1093799999999</c:v>
                </c:pt>
                <c:pt idx="24755">
                  <c:v>2412.1093799999999</c:v>
                </c:pt>
                <c:pt idx="24756">
                  <c:v>2412.1093799999999</c:v>
                </c:pt>
                <c:pt idx="24757">
                  <c:v>2412.1093799999999</c:v>
                </c:pt>
                <c:pt idx="24758">
                  <c:v>2412.1093799999999</c:v>
                </c:pt>
                <c:pt idx="24759">
                  <c:v>2409.66797</c:v>
                </c:pt>
                <c:pt idx="24760">
                  <c:v>2412.1093799999999</c:v>
                </c:pt>
                <c:pt idx="24761">
                  <c:v>2412.1093799999999</c:v>
                </c:pt>
                <c:pt idx="24762">
                  <c:v>2412.1093799999999</c:v>
                </c:pt>
                <c:pt idx="24763">
                  <c:v>2412.1093799999999</c:v>
                </c:pt>
                <c:pt idx="24764">
                  <c:v>2409.66797</c:v>
                </c:pt>
                <c:pt idx="24765">
                  <c:v>2409.66797</c:v>
                </c:pt>
                <c:pt idx="24766">
                  <c:v>2412.1093799999999</c:v>
                </c:pt>
                <c:pt idx="24767">
                  <c:v>2412.1093799999999</c:v>
                </c:pt>
                <c:pt idx="24768">
                  <c:v>2412.1093799999999</c:v>
                </c:pt>
                <c:pt idx="24769">
                  <c:v>2412.1093799999999</c:v>
                </c:pt>
                <c:pt idx="24770">
                  <c:v>2412.1093799999999</c:v>
                </c:pt>
                <c:pt idx="24771">
                  <c:v>2412.1093799999999</c:v>
                </c:pt>
                <c:pt idx="24772">
                  <c:v>2412.1093799999999</c:v>
                </c:pt>
                <c:pt idx="24773">
                  <c:v>2412.1093799999999</c:v>
                </c:pt>
                <c:pt idx="24774">
                  <c:v>2409.66797</c:v>
                </c:pt>
                <c:pt idx="24775">
                  <c:v>2412.1093799999999</c:v>
                </c:pt>
                <c:pt idx="24776">
                  <c:v>2412.1093799999999</c:v>
                </c:pt>
                <c:pt idx="24777">
                  <c:v>2409.66797</c:v>
                </c:pt>
                <c:pt idx="24778">
                  <c:v>2409.66797</c:v>
                </c:pt>
                <c:pt idx="24779">
                  <c:v>2412.1093799999999</c:v>
                </c:pt>
                <c:pt idx="24780">
                  <c:v>2412.1093799999999</c:v>
                </c:pt>
                <c:pt idx="24781">
                  <c:v>2412.1093799999999</c:v>
                </c:pt>
                <c:pt idx="24782">
                  <c:v>2412.1093799999999</c:v>
                </c:pt>
                <c:pt idx="24783">
                  <c:v>2412.1093799999999</c:v>
                </c:pt>
                <c:pt idx="24784">
                  <c:v>2412.1093799999999</c:v>
                </c:pt>
                <c:pt idx="24785">
                  <c:v>2412.1093799999999</c:v>
                </c:pt>
                <c:pt idx="24786">
                  <c:v>2412.1093799999999</c:v>
                </c:pt>
                <c:pt idx="24787">
                  <c:v>2412.1093799999999</c:v>
                </c:pt>
                <c:pt idx="24788">
                  <c:v>2412.1093799999999</c:v>
                </c:pt>
                <c:pt idx="24789">
                  <c:v>2412.1093799999999</c:v>
                </c:pt>
                <c:pt idx="24790">
                  <c:v>2412.1093799999999</c:v>
                </c:pt>
                <c:pt idx="24791">
                  <c:v>2412.1093799999999</c:v>
                </c:pt>
                <c:pt idx="24792">
                  <c:v>2409.66797</c:v>
                </c:pt>
                <c:pt idx="24793">
                  <c:v>2412.1093799999999</c:v>
                </c:pt>
                <c:pt idx="24794">
                  <c:v>2412.1093799999999</c:v>
                </c:pt>
                <c:pt idx="24795">
                  <c:v>2412.1093799999999</c:v>
                </c:pt>
                <c:pt idx="24796">
                  <c:v>2412.1093799999999</c:v>
                </c:pt>
                <c:pt idx="24797">
                  <c:v>2412.1093799999999</c:v>
                </c:pt>
                <c:pt idx="24798">
                  <c:v>2412.1093799999999</c:v>
                </c:pt>
                <c:pt idx="24799">
                  <c:v>2412.1093799999999</c:v>
                </c:pt>
                <c:pt idx="24800">
                  <c:v>2409.66797</c:v>
                </c:pt>
                <c:pt idx="24801">
                  <c:v>2412.1093799999999</c:v>
                </c:pt>
                <c:pt idx="24802">
                  <c:v>2412.1093799999999</c:v>
                </c:pt>
                <c:pt idx="24803">
                  <c:v>2409.66797</c:v>
                </c:pt>
                <c:pt idx="24804">
                  <c:v>2412.1093799999999</c:v>
                </c:pt>
                <c:pt idx="24805">
                  <c:v>2412.1093799999999</c:v>
                </c:pt>
                <c:pt idx="24806">
                  <c:v>2412.1093799999999</c:v>
                </c:pt>
                <c:pt idx="24807">
                  <c:v>2412.1093799999999</c:v>
                </c:pt>
                <c:pt idx="24808">
                  <c:v>2412.1093799999999</c:v>
                </c:pt>
                <c:pt idx="24809">
                  <c:v>2409.66797</c:v>
                </c:pt>
                <c:pt idx="24810">
                  <c:v>2412.1093799999999</c:v>
                </c:pt>
                <c:pt idx="24811">
                  <c:v>2412.1093799999999</c:v>
                </c:pt>
                <c:pt idx="24812">
                  <c:v>2412.1093799999999</c:v>
                </c:pt>
                <c:pt idx="24813">
                  <c:v>2412.1093799999999</c:v>
                </c:pt>
                <c:pt idx="24814">
                  <c:v>2412.1093799999999</c:v>
                </c:pt>
                <c:pt idx="24815">
                  <c:v>2409.66797</c:v>
                </c:pt>
                <c:pt idx="24816">
                  <c:v>2412.1093799999999</c:v>
                </c:pt>
                <c:pt idx="24817">
                  <c:v>2412.1093799999999</c:v>
                </c:pt>
                <c:pt idx="24818">
                  <c:v>2412.1093799999999</c:v>
                </c:pt>
                <c:pt idx="24819">
                  <c:v>2412.1093799999999</c:v>
                </c:pt>
                <c:pt idx="24820">
                  <c:v>2412.1093799999999</c:v>
                </c:pt>
                <c:pt idx="24821">
                  <c:v>2412.1093799999999</c:v>
                </c:pt>
                <c:pt idx="24822">
                  <c:v>2412.1093799999999</c:v>
                </c:pt>
                <c:pt idx="24823">
                  <c:v>2412.1093799999999</c:v>
                </c:pt>
                <c:pt idx="24824">
                  <c:v>2412.1093799999999</c:v>
                </c:pt>
                <c:pt idx="24825">
                  <c:v>2412.1093799999999</c:v>
                </c:pt>
                <c:pt idx="24826">
                  <c:v>2412.1093799999999</c:v>
                </c:pt>
                <c:pt idx="24827">
                  <c:v>2412.1093799999999</c:v>
                </c:pt>
                <c:pt idx="24828">
                  <c:v>2412.1093799999999</c:v>
                </c:pt>
                <c:pt idx="24829">
                  <c:v>2412.1093799999999</c:v>
                </c:pt>
                <c:pt idx="24830">
                  <c:v>2412.1093799999999</c:v>
                </c:pt>
                <c:pt idx="24831">
                  <c:v>2412.1093799999999</c:v>
                </c:pt>
                <c:pt idx="24832">
                  <c:v>2412.1093799999999</c:v>
                </c:pt>
                <c:pt idx="24833">
                  <c:v>2412.1093799999999</c:v>
                </c:pt>
                <c:pt idx="24834">
                  <c:v>2412.1093799999999</c:v>
                </c:pt>
                <c:pt idx="24835">
                  <c:v>2412.1093799999999</c:v>
                </c:pt>
                <c:pt idx="24836">
                  <c:v>2412.1093799999999</c:v>
                </c:pt>
                <c:pt idx="24837">
                  <c:v>2412.1093799999999</c:v>
                </c:pt>
                <c:pt idx="24838">
                  <c:v>2412.1093799999999</c:v>
                </c:pt>
                <c:pt idx="24839">
                  <c:v>2412.1093799999999</c:v>
                </c:pt>
                <c:pt idx="24840">
                  <c:v>2412.1093799999999</c:v>
                </c:pt>
                <c:pt idx="24841">
                  <c:v>2412.1093799999999</c:v>
                </c:pt>
                <c:pt idx="24842">
                  <c:v>2412.1093799999999</c:v>
                </c:pt>
                <c:pt idx="24843">
                  <c:v>2412.1093799999999</c:v>
                </c:pt>
                <c:pt idx="24844">
                  <c:v>2412.1093799999999</c:v>
                </c:pt>
                <c:pt idx="24845">
                  <c:v>2412.1093799999999</c:v>
                </c:pt>
                <c:pt idx="24846">
                  <c:v>2412.1093799999999</c:v>
                </c:pt>
                <c:pt idx="24847">
                  <c:v>2412.1093799999999</c:v>
                </c:pt>
                <c:pt idx="24848">
                  <c:v>2412.1093799999999</c:v>
                </c:pt>
                <c:pt idx="24849">
                  <c:v>2412.1093799999999</c:v>
                </c:pt>
                <c:pt idx="24850">
                  <c:v>2412.1093799999999</c:v>
                </c:pt>
                <c:pt idx="24851">
                  <c:v>2412.1093799999999</c:v>
                </c:pt>
                <c:pt idx="24852">
                  <c:v>2412.1093799999999</c:v>
                </c:pt>
                <c:pt idx="24853">
                  <c:v>2412.1093799999999</c:v>
                </c:pt>
                <c:pt idx="24854">
                  <c:v>2412.1093799999999</c:v>
                </c:pt>
                <c:pt idx="24855">
                  <c:v>2412.1093799999999</c:v>
                </c:pt>
                <c:pt idx="24856">
                  <c:v>2412.1093799999999</c:v>
                </c:pt>
                <c:pt idx="24857">
                  <c:v>2412.1093799999999</c:v>
                </c:pt>
                <c:pt idx="24858">
                  <c:v>2412.1093799999999</c:v>
                </c:pt>
                <c:pt idx="24859">
                  <c:v>2412.1093799999999</c:v>
                </c:pt>
                <c:pt idx="24860">
                  <c:v>2412.1093799999999</c:v>
                </c:pt>
                <c:pt idx="24861">
                  <c:v>2412.1093799999999</c:v>
                </c:pt>
                <c:pt idx="24862">
                  <c:v>2412.1093799999999</c:v>
                </c:pt>
                <c:pt idx="24863">
                  <c:v>2412.1093799999999</c:v>
                </c:pt>
                <c:pt idx="24864">
                  <c:v>2412.1093799999999</c:v>
                </c:pt>
                <c:pt idx="24865">
                  <c:v>2412.1093799999999</c:v>
                </c:pt>
                <c:pt idx="24866">
                  <c:v>2412.1093799999999</c:v>
                </c:pt>
                <c:pt idx="24867">
                  <c:v>2412.1093799999999</c:v>
                </c:pt>
                <c:pt idx="24868">
                  <c:v>2412.1093799999999</c:v>
                </c:pt>
                <c:pt idx="24869">
                  <c:v>2412.1093799999999</c:v>
                </c:pt>
                <c:pt idx="24870">
                  <c:v>2409.66797</c:v>
                </c:pt>
                <c:pt idx="24871">
                  <c:v>2412.1093799999999</c:v>
                </c:pt>
                <c:pt idx="24872">
                  <c:v>2409.66797</c:v>
                </c:pt>
                <c:pt idx="24873">
                  <c:v>2412.1093799999999</c:v>
                </c:pt>
                <c:pt idx="24874">
                  <c:v>2412.1093799999999</c:v>
                </c:pt>
                <c:pt idx="24875">
                  <c:v>2412.1093799999999</c:v>
                </c:pt>
                <c:pt idx="24876">
                  <c:v>2412.1093799999999</c:v>
                </c:pt>
                <c:pt idx="24877">
                  <c:v>2412.1093799999999</c:v>
                </c:pt>
                <c:pt idx="24878">
                  <c:v>2412.1093799999999</c:v>
                </c:pt>
                <c:pt idx="24879">
                  <c:v>2412.1093799999999</c:v>
                </c:pt>
                <c:pt idx="24880">
                  <c:v>2412.1093799999999</c:v>
                </c:pt>
                <c:pt idx="24881">
                  <c:v>2409.66797</c:v>
                </c:pt>
                <c:pt idx="24882">
                  <c:v>2412.1093799999999</c:v>
                </c:pt>
                <c:pt idx="24883">
                  <c:v>2412.1093799999999</c:v>
                </c:pt>
                <c:pt idx="24884">
                  <c:v>2409.66797</c:v>
                </c:pt>
                <c:pt idx="24885">
                  <c:v>2412.1093799999999</c:v>
                </c:pt>
                <c:pt idx="24886">
                  <c:v>2412.1093799999999</c:v>
                </c:pt>
                <c:pt idx="24887">
                  <c:v>2412.1093799999999</c:v>
                </c:pt>
                <c:pt idx="24888">
                  <c:v>2412.1093799999999</c:v>
                </c:pt>
                <c:pt idx="24889">
                  <c:v>2409.66797</c:v>
                </c:pt>
                <c:pt idx="24890">
                  <c:v>2412.1093799999999</c:v>
                </c:pt>
                <c:pt idx="24891">
                  <c:v>2412.1093799999999</c:v>
                </c:pt>
                <c:pt idx="24892">
                  <c:v>2412.1093799999999</c:v>
                </c:pt>
                <c:pt idx="24893">
                  <c:v>2412.1093799999999</c:v>
                </c:pt>
                <c:pt idx="24894">
                  <c:v>2409.66797</c:v>
                </c:pt>
                <c:pt idx="24895">
                  <c:v>2412.1093799999999</c:v>
                </c:pt>
                <c:pt idx="24896">
                  <c:v>2412.1093799999999</c:v>
                </c:pt>
                <c:pt idx="24897">
                  <c:v>2412.1093799999999</c:v>
                </c:pt>
                <c:pt idx="24898">
                  <c:v>2412.1093799999999</c:v>
                </c:pt>
                <c:pt idx="24899">
                  <c:v>2412.1093799999999</c:v>
                </c:pt>
                <c:pt idx="24900">
                  <c:v>2409.66797</c:v>
                </c:pt>
                <c:pt idx="24901">
                  <c:v>2409.66797</c:v>
                </c:pt>
                <c:pt idx="24902">
                  <c:v>2412.1093799999999</c:v>
                </c:pt>
                <c:pt idx="24903">
                  <c:v>2412.1093799999999</c:v>
                </c:pt>
                <c:pt idx="24904">
                  <c:v>2412.1093799999999</c:v>
                </c:pt>
                <c:pt idx="24905">
                  <c:v>2412.1093799999999</c:v>
                </c:pt>
                <c:pt idx="24906">
                  <c:v>2412.1093799999999</c:v>
                </c:pt>
                <c:pt idx="24907">
                  <c:v>2409.66797</c:v>
                </c:pt>
                <c:pt idx="24908">
                  <c:v>2412.1093799999999</c:v>
                </c:pt>
                <c:pt idx="24909">
                  <c:v>2409.66797</c:v>
                </c:pt>
                <c:pt idx="24910">
                  <c:v>2412.1093799999999</c:v>
                </c:pt>
                <c:pt idx="24911">
                  <c:v>2412.1093799999999</c:v>
                </c:pt>
                <c:pt idx="24912">
                  <c:v>2412.1093799999999</c:v>
                </c:pt>
                <c:pt idx="24913">
                  <c:v>2412.1093799999999</c:v>
                </c:pt>
                <c:pt idx="24914">
                  <c:v>2409.66797</c:v>
                </c:pt>
                <c:pt idx="24915">
                  <c:v>2412.1093799999999</c:v>
                </c:pt>
                <c:pt idx="24916">
                  <c:v>2409.66797</c:v>
                </c:pt>
                <c:pt idx="24917">
                  <c:v>2412.1093799999999</c:v>
                </c:pt>
                <c:pt idx="24918">
                  <c:v>2412.1093799999999</c:v>
                </c:pt>
                <c:pt idx="24919">
                  <c:v>2412.1093799999999</c:v>
                </c:pt>
                <c:pt idx="24920">
                  <c:v>2412.1093799999999</c:v>
                </c:pt>
                <c:pt idx="24921">
                  <c:v>2409.66797</c:v>
                </c:pt>
                <c:pt idx="24922">
                  <c:v>2412.1093799999999</c:v>
                </c:pt>
                <c:pt idx="24923">
                  <c:v>2412.1093799999999</c:v>
                </c:pt>
                <c:pt idx="24924">
                  <c:v>2409.66797</c:v>
                </c:pt>
                <c:pt idx="24925">
                  <c:v>2412.1093799999999</c:v>
                </c:pt>
                <c:pt idx="24926">
                  <c:v>2409.66797</c:v>
                </c:pt>
                <c:pt idx="24927">
                  <c:v>2412.1093799999999</c:v>
                </c:pt>
                <c:pt idx="24928">
                  <c:v>2412.1093799999999</c:v>
                </c:pt>
                <c:pt idx="24929">
                  <c:v>2412.1093799999999</c:v>
                </c:pt>
                <c:pt idx="24930">
                  <c:v>2412.1093799999999</c:v>
                </c:pt>
                <c:pt idx="24931">
                  <c:v>2409.66797</c:v>
                </c:pt>
                <c:pt idx="24932">
                  <c:v>2412.1093799999999</c:v>
                </c:pt>
                <c:pt idx="24933">
                  <c:v>2412.1093799999999</c:v>
                </c:pt>
                <c:pt idx="24934">
                  <c:v>2409.66797</c:v>
                </c:pt>
                <c:pt idx="24935">
                  <c:v>2412.1093799999999</c:v>
                </c:pt>
                <c:pt idx="24936">
                  <c:v>2409.66797</c:v>
                </c:pt>
                <c:pt idx="24937">
                  <c:v>2412.1093799999999</c:v>
                </c:pt>
                <c:pt idx="24938">
                  <c:v>2412.1093799999999</c:v>
                </c:pt>
                <c:pt idx="24939">
                  <c:v>2412.1093799999999</c:v>
                </c:pt>
                <c:pt idx="24940">
                  <c:v>2412.1093799999999</c:v>
                </c:pt>
                <c:pt idx="24941">
                  <c:v>2412.1093799999999</c:v>
                </c:pt>
                <c:pt idx="24942">
                  <c:v>2412.1093799999999</c:v>
                </c:pt>
                <c:pt idx="24943">
                  <c:v>2412.1093799999999</c:v>
                </c:pt>
                <c:pt idx="24944">
                  <c:v>2412.1093799999999</c:v>
                </c:pt>
                <c:pt idx="24945">
                  <c:v>2412.1093799999999</c:v>
                </c:pt>
                <c:pt idx="24946">
                  <c:v>2412.1093799999999</c:v>
                </c:pt>
                <c:pt idx="24947">
                  <c:v>2412.1093799999999</c:v>
                </c:pt>
                <c:pt idx="24948">
                  <c:v>2412.1093799999999</c:v>
                </c:pt>
                <c:pt idx="24949">
                  <c:v>2409.66797</c:v>
                </c:pt>
                <c:pt idx="24950">
                  <c:v>2412.1093799999999</c:v>
                </c:pt>
                <c:pt idx="24951">
                  <c:v>2412.1093799999999</c:v>
                </c:pt>
                <c:pt idx="24952">
                  <c:v>2409.66797</c:v>
                </c:pt>
                <c:pt idx="24953">
                  <c:v>2412.1093799999999</c:v>
                </c:pt>
                <c:pt idx="24954">
                  <c:v>2409.66797</c:v>
                </c:pt>
                <c:pt idx="24955">
                  <c:v>2412.1093799999999</c:v>
                </c:pt>
                <c:pt idx="24956">
                  <c:v>2412.1093799999999</c:v>
                </c:pt>
                <c:pt idx="24957">
                  <c:v>2412.1093799999999</c:v>
                </c:pt>
                <c:pt idx="24958">
                  <c:v>2412.1093799999999</c:v>
                </c:pt>
                <c:pt idx="24959">
                  <c:v>2412.1093799999999</c:v>
                </c:pt>
                <c:pt idx="24960">
                  <c:v>2409.66797</c:v>
                </c:pt>
                <c:pt idx="24961">
                  <c:v>2412.1093799999999</c:v>
                </c:pt>
                <c:pt idx="24962">
                  <c:v>2412.1093799999999</c:v>
                </c:pt>
                <c:pt idx="24963">
                  <c:v>2412.1093799999999</c:v>
                </c:pt>
                <c:pt idx="24964">
                  <c:v>2412.1093799999999</c:v>
                </c:pt>
                <c:pt idx="24965">
                  <c:v>2409.66797</c:v>
                </c:pt>
                <c:pt idx="24966">
                  <c:v>2409.66797</c:v>
                </c:pt>
                <c:pt idx="24967">
                  <c:v>2409.66797</c:v>
                </c:pt>
                <c:pt idx="24968">
                  <c:v>2412.1093799999999</c:v>
                </c:pt>
                <c:pt idx="24969">
                  <c:v>2412.1093799999999</c:v>
                </c:pt>
                <c:pt idx="24970">
                  <c:v>2412.1093799999999</c:v>
                </c:pt>
                <c:pt idx="24971">
                  <c:v>2409.66797</c:v>
                </c:pt>
                <c:pt idx="24972">
                  <c:v>2412.1093799999999</c:v>
                </c:pt>
                <c:pt idx="24973">
                  <c:v>2412.1093799999999</c:v>
                </c:pt>
                <c:pt idx="24974">
                  <c:v>2412.1093799999999</c:v>
                </c:pt>
                <c:pt idx="24975">
                  <c:v>2412.1093799999999</c:v>
                </c:pt>
                <c:pt idx="24976">
                  <c:v>2412.1093799999999</c:v>
                </c:pt>
                <c:pt idx="24977">
                  <c:v>2412.1093799999999</c:v>
                </c:pt>
                <c:pt idx="24978">
                  <c:v>2409.66797</c:v>
                </c:pt>
                <c:pt idx="24979">
                  <c:v>2412.1093799999999</c:v>
                </c:pt>
                <c:pt idx="24980">
                  <c:v>2412.1093799999999</c:v>
                </c:pt>
                <c:pt idx="24981">
                  <c:v>2412.1093799999999</c:v>
                </c:pt>
                <c:pt idx="24982">
                  <c:v>2412.1093799999999</c:v>
                </c:pt>
                <c:pt idx="24983">
                  <c:v>2412.1093799999999</c:v>
                </c:pt>
                <c:pt idx="24984">
                  <c:v>2412.1093799999999</c:v>
                </c:pt>
                <c:pt idx="24985">
                  <c:v>2412.1093799999999</c:v>
                </c:pt>
                <c:pt idx="24986">
                  <c:v>2412.1093799999999</c:v>
                </c:pt>
                <c:pt idx="24987">
                  <c:v>2412.1093799999999</c:v>
                </c:pt>
                <c:pt idx="24988">
                  <c:v>2412.1093799999999</c:v>
                </c:pt>
                <c:pt idx="24989">
                  <c:v>2412.1093799999999</c:v>
                </c:pt>
                <c:pt idx="24990">
                  <c:v>2412.1093799999999</c:v>
                </c:pt>
                <c:pt idx="24991">
                  <c:v>2409.66797</c:v>
                </c:pt>
                <c:pt idx="24992">
                  <c:v>2412.1093799999999</c:v>
                </c:pt>
                <c:pt idx="24993">
                  <c:v>2412.1093799999999</c:v>
                </c:pt>
                <c:pt idx="24994">
                  <c:v>2412.1093799999999</c:v>
                </c:pt>
                <c:pt idx="24995">
                  <c:v>2412.1093799999999</c:v>
                </c:pt>
                <c:pt idx="24996">
                  <c:v>2412.1093799999999</c:v>
                </c:pt>
                <c:pt idx="24997">
                  <c:v>2412.1093799999999</c:v>
                </c:pt>
                <c:pt idx="24998">
                  <c:v>2412.1093799999999</c:v>
                </c:pt>
                <c:pt idx="24999">
                  <c:v>2412.1093799999999</c:v>
                </c:pt>
                <c:pt idx="25000">
                  <c:v>2412.1093799999999</c:v>
                </c:pt>
                <c:pt idx="25001">
                  <c:v>2412.1093799999999</c:v>
                </c:pt>
                <c:pt idx="25002">
                  <c:v>2412.1093799999999</c:v>
                </c:pt>
                <c:pt idx="25003">
                  <c:v>2412.1093799999999</c:v>
                </c:pt>
                <c:pt idx="25004">
                  <c:v>2412.1093799999999</c:v>
                </c:pt>
                <c:pt idx="25005">
                  <c:v>2412.1093799999999</c:v>
                </c:pt>
                <c:pt idx="25006">
                  <c:v>2412.1093799999999</c:v>
                </c:pt>
                <c:pt idx="25007">
                  <c:v>2412.1093799999999</c:v>
                </c:pt>
                <c:pt idx="25008">
                  <c:v>2412.1093799999999</c:v>
                </c:pt>
                <c:pt idx="25009">
                  <c:v>2412.1093799999999</c:v>
                </c:pt>
                <c:pt idx="25010">
                  <c:v>2412.1093799999999</c:v>
                </c:pt>
                <c:pt idx="25011">
                  <c:v>2412.1093799999999</c:v>
                </c:pt>
                <c:pt idx="25012">
                  <c:v>2412.1093799999999</c:v>
                </c:pt>
                <c:pt idx="25013">
                  <c:v>2409.66797</c:v>
                </c:pt>
                <c:pt idx="25014">
                  <c:v>2412.1093799999999</c:v>
                </c:pt>
                <c:pt idx="25015">
                  <c:v>2412.1093799999999</c:v>
                </c:pt>
                <c:pt idx="25016">
                  <c:v>2412.1093799999999</c:v>
                </c:pt>
                <c:pt idx="25017">
                  <c:v>2412.1093799999999</c:v>
                </c:pt>
                <c:pt idx="25018">
                  <c:v>2412.1093799999999</c:v>
                </c:pt>
                <c:pt idx="25019">
                  <c:v>2412.1093799999999</c:v>
                </c:pt>
                <c:pt idx="25020">
                  <c:v>2412.1093799999999</c:v>
                </c:pt>
                <c:pt idx="25021">
                  <c:v>2412.1093799999999</c:v>
                </c:pt>
                <c:pt idx="25022">
                  <c:v>2412.1093799999999</c:v>
                </c:pt>
                <c:pt idx="25023">
                  <c:v>2412.1093799999999</c:v>
                </c:pt>
                <c:pt idx="25024">
                  <c:v>2412.1093799999999</c:v>
                </c:pt>
                <c:pt idx="25025">
                  <c:v>2412.1093799999999</c:v>
                </c:pt>
                <c:pt idx="25026">
                  <c:v>2412.1093799999999</c:v>
                </c:pt>
                <c:pt idx="25027">
                  <c:v>2412.1093799999999</c:v>
                </c:pt>
                <c:pt idx="25028">
                  <c:v>2412.1093799999999</c:v>
                </c:pt>
                <c:pt idx="25029">
                  <c:v>2412.1093799999999</c:v>
                </c:pt>
                <c:pt idx="25030">
                  <c:v>2409.66797</c:v>
                </c:pt>
                <c:pt idx="25031">
                  <c:v>2412.1093799999999</c:v>
                </c:pt>
                <c:pt idx="25032">
                  <c:v>2412.1093799999999</c:v>
                </c:pt>
                <c:pt idx="25033">
                  <c:v>2409.66797</c:v>
                </c:pt>
                <c:pt idx="25034">
                  <c:v>2412.1093799999999</c:v>
                </c:pt>
                <c:pt idx="25035">
                  <c:v>2412.1093799999999</c:v>
                </c:pt>
                <c:pt idx="25036">
                  <c:v>2412.1093799999999</c:v>
                </c:pt>
                <c:pt idx="25037">
                  <c:v>2412.1093799999999</c:v>
                </c:pt>
                <c:pt idx="25038">
                  <c:v>2412.1093799999999</c:v>
                </c:pt>
                <c:pt idx="25039">
                  <c:v>2412.1093799999999</c:v>
                </c:pt>
                <c:pt idx="25040">
                  <c:v>2409.66797</c:v>
                </c:pt>
                <c:pt idx="25041">
                  <c:v>2409.66797</c:v>
                </c:pt>
                <c:pt idx="25042">
                  <c:v>2412.1093799999999</c:v>
                </c:pt>
                <c:pt idx="25043">
                  <c:v>2412.1093799999999</c:v>
                </c:pt>
                <c:pt idx="25044">
                  <c:v>2412.1093799999999</c:v>
                </c:pt>
                <c:pt idx="25045">
                  <c:v>2412.1093799999999</c:v>
                </c:pt>
                <c:pt idx="25046">
                  <c:v>2412.1093799999999</c:v>
                </c:pt>
                <c:pt idx="25047">
                  <c:v>2412.1093799999999</c:v>
                </c:pt>
                <c:pt idx="25048">
                  <c:v>2409.66797</c:v>
                </c:pt>
                <c:pt idx="25049">
                  <c:v>2412.1093799999999</c:v>
                </c:pt>
                <c:pt idx="25050">
                  <c:v>2412.1093799999999</c:v>
                </c:pt>
                <c:pt idx="25051">
                  <c:v>2412.1093799999999</c:v>
                </c:pt>
                <c:pt idx="25052">
                  <c:v>2412.1093799999999</c:v>
                </c:pt>
                <c:pt idx="25053">
                  <c:v>2409.66797</c:v>
                </c:pt>
                <c:pt idx="25054">
                  <c:v>2412.1093799999999</c:v>
                </c:pt>
                <c:pt idx="25055">
                  <c:v>2412.1093799999999</c:v>
                </c:pt>
                <c:pt idx="25056">
                  <c:v>2412.1093799999999</c:v>
                </c:pt>
                <c:pt idx="25057">
                  <c:v>2412.1093799999999</c:v>
                </c:pt>
                <c:pt idx="25058">
                  <c:v>2412.1093799999999</c:v>
                </c:pt>
                <c:pt idx="25059">
                  <c:v>2412.1093799999999</c:v>
                </c:pt>
                <c:pt idx="25060">
                  <c:v>2412.1093799999999</c:v>
                </c:pt>
                <c:pt idx="25061">
                  <c:v>2412.1093799999999</c:v>
                </c:pt>
                <c:pt idx="25062">
                  <c:v>2412.1093799999999</c:v>
                </c:pt>
                <c:pt idx="25063">
                  <c:v>2412.1093799999999</c:v>
                </c:pt>
                <c:pt idx="25064">
                  <c:v>2412.1093799999999</c:v>
                </c:pt>
                <c:pt idx="25065">
                  <c:v>2412.1093799999999</c:v>
                </c:pt>
                <c:pt idx="25066">
                  <c:v>2412.1093799999999</c:v>
                </c:pt>
                <c:pt idx="25067">
                  <c:v>2412.1093799999999</c:v>
                </c:pt>
                <c:pt idx="25068">
                  <c:v>2412.1093799999999</c:v>
                </c:pt>
                <c:pt idx="25069">
                  <c:v>2409.66797</c:v>
                </c:pt>
                <c:pt idx="25070">
                  <c:v>2412.1093799999999</c:v>
                </c:pt>
                <c:pt idx="25071">
                  <c:v>2412.1093799999999</c:v>
                </c:pt>
                <c:pt idx="25072">
                  <c:v>2412.1093799999999</c:v>
                </c:pt>
                <c:pt idx="25073">
                  <c:v>2412.1093799999999</c:v>
                </c:pt>
                <c:pt idx="25074">
                  <c:v>2412.1093799999999</c:v>
                </c:pt>
                <c:pt idx="25075">
                  <c:v>2412.1093799999999</c:v>
                </c:pt>
                <c:pt idx="25076">
                  <c:v>2412.1093799999999</c:v>
                </c:pt>
                <c:pt idx="25077">
                  <c:v>2412.1093799999999</c:v>
                </c:pt>
                <c:pt idx="25078">
                  <c:v>2412.1093799999999</c:v>
                </c:pt>
                <c:pt idx="25079">
                  <c:v>2412.1093799999999</c:v>
                </c:pt>
                <c:pt idx="25080">
                  <c:v>2409.66797</c:v>
                </c:pt>
                <c:pt idx="25081">
                  <c:v>2412.1093799999999</c:v>
                </c:pt>
                <c:pt idx="25082">
                  <c:v>2409.66797</c:v>
                </c:pt>
                <c:pt idx="25083">
                  <c:v>2412.1093799999999</c:v>
                </c:pt>
                <c:pt idx="25084">
                  <c:v>2412.1093799999999</c:v>
                </c:pt>
                <c:pt idx="25085">
                  <c:v>2412.1093799999999</c:v>
                </c:pt>
                <c:pt idx="25086">
                  <c:v>2412.1093799999999</c:v>
                </c:pt>
                <c:pt idx="25087">
                  <c:v>2412.1093799999999</c:v>
                </c:pt>
                <c:pt idx="25088">
                  <c:v>2412.1093799999999</c:v>
                </c:pt>
                <c:pt idx="25089">
                  <c:v>2412.1093799999999</c:v>
                </c:pt>
                <c:pt idx="25090">
                  <c:v>2412.1093799999999</c:v>
                </c:pt>
                <c:pt idx="25091">
                  <c:v>2412.1093799999999</c:v>
                </c:pt>
                <c:pt idx="25092">
                  <c:v>2412.1093799999999</c:v>
                </c:pt>
                <c:pt idx="25093">
                  <c:v>2412.1093799999999</c:v>
                </c:pt>
                <c:pt idx="25094">
                  <c:v>2412.1093799999999</c:v>
                </c:pt>
                <c:pt idx="25095">
                  <c:v>2412.1093799999999</c:v>
                </c:pt>
                <c:pt idx="25096">
                  <c:v>2412.1093799999999</c:v>
                </c:pt>
                <c:pt idx="25097">
                  <c:v>2412.1093799999999</c:v>
                </c:pt>
                <c:pt idx="25098">
                  <c:v>2409.66797</c:v>
                </c:pt>
                <c:pt idx="25099">
                  <c:v>2412.1093799999999</c:v>
                </c:pt>
                <c:pt idx="25100">
                  <c:v>2412.1093799999999</c:v>
                </c:pt>
                <c:pt idx="25101">
                  <c:v>2412.1093799999999</c:v>
                </c:pt>
                <c:pt idx="25102">
                  <c:v>2412.1093799999999</c:v>
                </c:pt>
                <c:pt idx="25103">
                  <c:v>2409.66797</c:v>
                </c:pt>
                <c:pt idx="25104">
                  <c:v>2412.1093799999999</c:v>
                </c:pt>
                <c:pt idx="25105">
                  <c:v>2412.1093799999999</c:v>
                </c:pt>
                <c:pt idx="25106">
                  <c:v>2409.66797</c:v>
                </c:pt>
                <c:pt idx="25107">
                  <c:v>2412.1093799999999</c:v>
                </c:pt>
                <c:pt idx="25108">
                  <c:v>2412.1093799999999</c:v>
                </c:pt>
                <c:pt idx="25109">
                  <c:v>2412.1093799999999</c:v>
                </c:pt>
                <c:pt idx="25110">
                  <c:v>2412.1093799999999</c:v>
                </c:pt>
                <c:pt idx="25111">
                  <c:v>2412.1093799999999</c:v>
                </c:pt>
                <c:pt idx="25112">
                  <c:v>2412.1093799999999</c:v>
                </c:pt>
                <c:pt idx="25113">
                  <c:v>2412.1093799999999</c:v>
                </c:pt>
                <c:pt idx="25114">
                  <c:v>2412.1093799999999</c:v>
                </c:pt>
                <c:pt idx="25115">
                  <c:v>2412.1093799999999</c:v>
                </c:pt>
                <c:pt idx="25116">
                  <c:v>2412.1093799999999</c:v>
                </c:pt>
                <c:pt idx="25117">
                  <c:v>2412.1093799999999</c:v>
                </c:pt>
                <c:pt idx="25118">
                  <c:v>2412.1093799999999</c:v>
                </c:pt>
                <c:pt idx="25119">
                  <c:v>2412.1093799999999</c:v>
                </c:pt>
                <c:pt idx="25120">
                  <c:v>2412.1093799999999</c:v>
                </c:pt>
                <c:pt idx="25121">
                  <c:v>2409.66797</c:v>
                </c:pt>
                <c:pt idx="25122">
                  <c:v>2409.66797</c:v>
                </c:pt>
                <c:pt idx="25123">
                  <c:v>2412.1093799999999</c:v>
                </c:pt>
                <c:pt idx="25124">
                  <c:v>2412.1093799999999</c:v>
                </c:pt>
                <c:pt idx="25125">
                  <c:v>2412.1093799999999</c:v>
                </c:pt>
                <c:pt idx="25126">
                  <c:v>2409.66797</c:v>
                </c:pt>
                <c:pt idx="25127">
                  <c:v>2412.1093799999999</c:v>
                </c:pt>
                <c:pt idx="25128">
                  <c:v>2412.1093799999999</c:v>
                </c:pt>
                <c:pt idx="25129">
                  <c:v>2409.66797</c:v>
                </c:pt>
                <c:pt idx="25130">
                  <c:v>2412.1093799999999</c:v>
                </c:pt>
                <c:pt idx="25131">
                  <c:v>2409.66797</c:v>
                </c:pt>
                <c:pt idx="25132">
                  <c:v>2412.1093799999999</c:v>
                </c:pt>
                <c:pt idx="25133">
                  <c:v>2412.1093799999999</c:v>
                </c:pt>
                <c:pt idx="25134">
                  <c:v>2412.1093799999999</c:v>
                </c:pt>
                <c:pt idx="25135">
                  <c:v>2409.66797</c:v>
                </c:pt>
                <c:pt idx="25136">
                  <c:v>2409.66797</c:v>
                </c:pt>
                <c:pt idx="25137">
                  <c:v>2412.1093799999999</c:v>
                </c:pt>
                <c:pt idx="25138">
                  <c:v>2412.1093799999999</c:v>
                </c:pt>
                <c:pt idx="25139">
                  <c:v>2409.66797</c:v>
                </c:pt>
                <c:pt idx="25140">
                  <c:v>2412.1093799999999</c:v>
                </c:pt>
                <c:pt idx="25141">
                  <c:v>2409.66797</c:v>
                </c:pt>
                <c:pt idx="25142">
                  <c:v>2409.66797</c:v>
                </c:pt>
                <c:pt idx="25143">
                  <c:v>2412.1093799999999</c:v>
                </c:pt>
                <c:pt idx="25144">
                  <c:v>2412.1093799999999</c:v>
                </c:pt>
                <c:pt idx="25145">
                  <c:v>2412.1093799999999</c:v>
                </c:pt>
                <c:pt idx="25146">
                  <c:v>2412.1093799999999</c:v>
                </c:pt>
                <c:pt idx="25147">
                  <c:v>2412.1093799999999</c:v>
                </c:pt>
                <c:pt idx="25148">
                  <c:v>2409.66797</c:v>
                </c:pt>
                <c:pt idx="25149">
                  <c:v>2412.1093799999999</c:v>
                </c:pt>
                <c:pt idx="25150">
                  <c:v>2414.55078</c:v>
                </c:pt>
                <c:pt idx="25151">
                  <c:v>2412.1093799999999</c:v>
                </c:pt>
                <c:pt idx="25152">
                  <c:v>2412.1093799999999</c:v>
                </c:pt>
                <c:pt idx="25153">
                  <c:v>2412.1093799999999</c:v>
                </c:pt>
                <c:pt idx="25154">
                  <c:v>2412.1093799999999</c:v>
                </c:pt>
                <c:pt idx="25155">
                  <c:v>2412.1093799999999</c:v>
                </c:pt>
                <c:pt idx="25156">
                  <c:v>2412.1093799999999</c:v>
                </c:pt>
                <c:pt idx="25157">
                  <c:v>2412.1093799999999</c:v>
                </c:pt>
                <c:pt idx="25158">
                  <c:v>2409.66797</c:v>
                </c:pt>
                <c:pt idx="25159">
                  <c:v>2412.1093799999999</c:v>
                </c:pt>
                <c:pt idx="25160">
                  <c:v>2412.1093799999999</c:v>
                </c:pt>
                <c:pt idx="25161">
                  <c:v>2412.1093799999999</c:v>
                </c:pt>
                <c:pt idx="25162">
                  <c:v>2412.1093799999999</c:v>
                </c:pt>
                <c:pt idx="25163">
                  <c:v>2412.1093799999999</c:v>
                </c:pt>
                <c:pt idx="25164">
                  <c:v>2412.1093799999999</c:v>
                </c:pt>
                <c:pt idx="25165">
                  <c:v>2409.66797</c:v>
                </c:pt>
                <c:pt idx="25166">
                  <c:v>2412.1093799999999</c:v>
                </c:pt>
                <c:pt idx="25167">
                  <c:v>2409.66797</c:v>
                </c:pt>
                <c:pt idx="25168">
                  <c:v>2412.1093799999999</c:v>
                </c:pt>
                <c:pt idx="25169">
                  <c:v>2409.66797</c:v>
                </c:pt>
                <c:pt idx="25170">
                  <c:v>2409.66797</c:v>
                </c:pt>
                <c:pt idx="25171">
                  <c:v>2412.1093799999999</c:v>
                </c:pt>
                <c:pt idx="25172">
                  <c:v>2412.1093799999999</c:v>
                </c:pt>
                <c:pt idx="25173">
                  <c:v>2412.1093799999999</c:v>
                </c:pt>
                <c:pt idx="25174">
                  <c:v>2412.1093799999999</c:v>
                </c:pt>
                <c:pt idx="25175">
                  <c:v>2412.1093799999999</c:v>
                </c:pt>
                <c:pt idx="25176">
                  <c:v>2412.1093799999999</c:v>
                </c:pt>
                <c:pt idx="25177">
                  <c:v>2412.1093799999999</c:v>
                </c:pt>
                <c:pt idx="25178">
                  <c:v>2412.1093799999999</c:v>
                </c:pt>
                <c:pt idx="25179">
                  <c:v>2409.66797</c:v>
                </c:pt>
                <c:pt idx="25180">
                  <c:v>2409.66797</c:v>
                </c:pt>
                <c:pt idx="25181">
                  <c:v>2412.1093799999999</c:v>
                </c:pt>
                <c:pt idx="25182">
                  <c:v>2412.1093799999999</c:v>
                </c:pt>
                <c:pt idx="25183">
                  <c:v>2409.66797</c:v>
                </c:pt>
                <c:pt idx="25184">
                  <c:v>2409.66797</c:v>
                </c:pt>
                <c:pt idx="25185">
                  <c:v>2412.1093799999999</c:v>
                </c:pt>
                <c:pt idx="25186">
                  <c:v>2412.1093799999999</c:v>
                </c:pt>
                <c:pt idx="25187">
                  <c:v>2412.1093799999999</c:v>
                </c:pt>
                <c:pt idx="25188">
                  <c:v>2412.1093799999999</c:v>
                </c:pt>
                <c:pt idx="25189">
                  <c:v>2409.66797</c:v>
                </c:pt>
                <c:pt idx="25190">
                  <c:v>2412.1093799999999</c:v>
                </c:pt>
                <c:pt idx="25191">
                  <c:v>2412.1093799999999</c:v>
                </c:pt>
                <c:pt idx="25192">
                  <c:v>2412.1093799999999</c:v>
                </c:pt>
                <c:pt idx="25193">
                  <c:v>2412.1093799999999</c:v>
                </c:pt>
                <c:pt idx="25194">
                  <c:v>2412.1093799999999</c:v>
                </c:pt>
                <c:pt idx="25195">
                  <c:v>2412.1093799999999</c:v>
                </c:pt>
                <c:pt idx="25196">
                  <c:v>2412.1093799999999</c:v>
                </c:pt>
                <c:pt idx="25197">
                  <c:v>2409.66797</c:v>
                </c:pt>
                <c:pt idx="25198">
                  <c:v>2412.1093799999999</c:v>
                </c:pt>
                <c:pt idx="25199">
                  <c:v>2412.1093799999999</c:v>
                </c:pt>
                <c:pt idx="25200">
                  <c:v>2412.1093799999999</c:v>
                </c:pt>
                <c:pt idx="25201">
                  <c:v>2409.66797</c:v>
                </c:pt>
                <c:pt idx="25202">
                  <c:v>2412.1093799999999</c:v>
                </c:pt>
                <c:pt idx="25203">
                  <c:v>2412.1093799999999</c:v>
                </c:pt>
                <c:pt idx="25204">
                  <c:v>2412.1093799999999</c:v>
                </c:pt>
                <c:pt idx="25205">
                  <c:v>2412.1093799999999</c:v>
                </c:pt>
                <c:pt idx="25206">
                  <c:v>2409.66797</c:v>
                </c:pt>
                <c:pt idx="25207">
                  <c:v>2412.1093799999999</c:v>
                </c:pt>
                <c:pt idx="25208">
                  <c:v>2412.1093799999999</c:v>
                </c:pt>
                <c:pt idx="25209">
                  <c:v>2412.1093799999999</c:v>
                </c:pt>
                <c:pt idx="25210">
                  <c:v>2412.1093799999999</c:v>
                </c:pt>
                <c:pt idx="25211">
                  <c:v>2412.1093799999999</c:v>
                </c:pt>
                <c:pt idx="25212">
                  <c:v>2412.1093799999999</c:v>
                </c:pt>
                <c:pt idx="25213">
                  <c:v>2412.1093799999999</c:v>
                </c:pt>
                <c:pt idx="25214">
                  <c:v>2412.1093799999999</c:v>
                </c:pt>
                <c:pt idx="25215">
                  <c:v>2412.1093799999999</c:v>
                </c:pt>
                <c:pt idx="25216">
                  <c:v>2409.66797</c:v>
                </c:pt>
                <c:pt idx="25217">
                  <c:v>2412.1093799999999</c:v>
                </c:pt>
                <c:pt idx="25218">
                  <c:v>2412.1093799999999</c:v>
                </c:pt>
                <c:pt idx="25219">
                  <c:v>2412.1093799999999</c:v>
                </c:pt>
                <c:pt idx="25220">
                  <c:v>2412.1093799999999</c:v>
                </c:pt>
                <c:pt idx="25221">
                  <c:v>2412.1093799999999</c:v>
                </c:pt>
                <c:pt idx="25222">
                  <c:v>2412.1093799999999</c:v>
                </c:pt>
                <c:pt idx="25223">
                  <c:v>2412.1093799999999</c:v>
                </c:pt>
                <c:pt idx="25224">
                  <c:v>2412.1093799999999</c:v>
                </c:pt>
                <c:pt idx="25225">
                  <c:v>2412.1093799999999</c:v>
                </c:pt>
                <c:pt idx="25226">
                  <c:v>2412.1093799999999</c:v>
                </c:pt>
                <c:pt idx="25227">
                  <c:v>2412.1093799999999</c:v>
                </c:pt>
                <c:pt idx="25228">
                  <c:v>2409.66797</c:v>
                </c:pt>
                <c:pt idx="25229">
                  <c:v>2412.1093799999999</c:v>
                </c:pt>
                <c:pt idx="25230">
                  <c:v>2412.1093799999999</c:v>
                </c:pt>
                <c:pt idx="25231">
                  <c:v>2412.1093799999999</c:v>
                </c:pt>
                <c:pt idx="25232">
                  <c:v>2412.1093799999999</c:v>
                </c:pt>
                <c:pt idx="25233">
                  <c:v>2412.1093799999999</c:v>
                </c:pt>
                <c:pt idx="25234">
                  <c:v>2412.1093799999999</c:v>
                </c:pt>
                <c:pt idx="25235">
                  <c:v>2412.1093799999999</c:v>
                </c:pt>
                <c:pt idx="25236">
                  <c:v>2412.1093799999999</c:v>
                </c:pt>
                <c:pt idx="25237">
                  <c:v>2412.1093799999999</c:v>
                </c:pt>
                <c:pt idx="25238">
                  <c:v>2409.66797</c:v>
                </c:pt>
                <c:pt idx="25239">
                  <c:v>2412.1093799999999</c:v>
                </c:pt>
                <c:pt idx="25240">
                  <c:v>2412.1093799999999</c:v>
                </c:pt>
                <c:pt idx="25241">
                  <c:v>2412.1093799999999</c:v>
                </c:pt>
                <c:pt idx="25242">
                  <c:v>2412.1093799999999</c:v>
                </c:pt>
                <c:pt idx="25243">
                  <c:v>2409.66797</c:v>
                </c:pt>
                <c:pt idx="25244">
                  <c:v>2412.1093799999999</c:v>
                </c:pt>
                <c:pt idx="25245">
                  <c:v>2412.1093799999999</c:v>
                </c:pt>
                <c:pt idx="25246">
                  <c:v>2412.1093799999999</c:v>
                </c:pt>
                <c:pt idx="25247">
                  <c:v>2409.66797</c:v>
                </c:pt>
                <c:pt idx="25248">
                  <c:v>2412.1093799999999</c:v>
                </c:pt>
                <c:pt idx="25249">
                  <c:v>2412.1093799999999</c:v>
                </c:pt>
                <c:pt idx="25250">
                  <c:v>2412.1093799999999</c:v>
                </c:pt>
                <c:pt idx="25251">
                  <c:v>2412.1093799999999</c:v>
                </c:pt>
                <c:pt idx="25252">
                  <c:v>2412.1093799999999</c:v>
                </c:pt>
                <c:pt idx="25253">
                  <c:v>2409.66797</c:v>
                </c:pt>
                <c:pt idx="25254">
                  <c:v>2409.66797</c:v>
                </c:pt>
                <c:pt idx="25255">
                  <c:v>2409.66797</c:v>
                </c:pt>
                <c:pt idx="25256">
                  <c:v>2412.1093799999999</c:v>
                </c:pt>
                <c:pt idx="25257">
                  <c:v>2412.1093799999999</c:v>
                </c:pt>
                <c:pt idx="25258">
                  <c:v>2412.1093799999999</c:v>
                </c:pt>
                <c:pt idx="25259">
                  <c:v>2409.66797</c:v>
                </c:pt>
                <c:pt idx="25260">
                  <c:v>2412.1093799999999</c:v>
                </c:pt>
                <c:pt idx="25261">
                  <c:v>2412.1093799999999</c:v>
                </c:pt>
                <c:pt idx="25262">
                  <c:v>2412.1093799999999</c:v>
                </c:pt>
                <c:pt idx="25263">
                  <c:v>2409.66797</c:v>
                </c:pt>
                <c:pt idx="25264">
                  <c:v>2412.1093799999999</c:v>
                </c:pt>
                <c:pt idx="25265">
                  <c:v>2409.66797</c:v>
                </c:pt>
                <c:pt idx="25266">
                  <c:v>2412.1093799999999</c:v>
                </c:pt>
                <c:pt idx="25267">
                  <c:v>2412.1093799999999</c:v>
                </c:pt>
                <c:pt idx="25268">
                  <c:v>2412.1093799999999</c:v>
                </c:pt>
                <c:pt idx="25269">
                  <c:v>2412.1093799999999</c:v>
                </c:pt>
                <c:pt idx="25270">
                  <c:v>2409.66797</c:v>
                </c:pt>
                <c:pt idx="25271">
                  <c:v>2412.1093799999999</c:v>
                </c:pt>
                <c:pt idx="25272">
                  <c:v>2412.1093799999999</c:v>
                </c:pt>
                <c:pt idx="25273">
                  <c:v>2412.1093799999999</c:v>
                </c:pt>
                <c:pt idx="25274">
                  <c:v>2412.1093799999999</c:v>
                </c:pt>
                <c:pt idx="25275">
                  <c:v>2412.1093799999999</c:v>
                </c:pt>
                <c:pt idx="25276">
                  <c:v>2412.1093799999999</c:v>
                </c:pt>
                <c:pt idx="25277">
                  <c:v>2412.1093799999999</c:v>
                </c:pt>
                <c:pt idx="25278">
                  <c:v>2412.1093799999999</c:v>
                </c:pt>
                <c:pt idx="25279">
                  <c:v>2412.1093799999999</c:v>
                </c:pt>
                <c:pt idx="25280">
                  <c:v>2409.66797</c:v>
                </c:pt>
                <c:pt idx="25281">
                  <c:v>2412.1093799999999</c:v>
                </c:pt>
                <c:pt idx="25282">
                  <c:v>2412.1093799999999</c:v>
                </c:pt>
                <c:pt idx="25283">
                  <c:v>2412.1093799999999</c:v>
                </c:pt>
                <c:pt idx="25284">
                  <c:v>2412.1093799999999</c:v>
                </c:pt>
                <c:pt idx="25285">
                  <c:v>2412.1093799999999</c:v>
                </c:pt>
                <c:pt idx="25286">
                  <c:v>2412.1093799999999</c:v>
                </c:pt>
                <c:pt idx="25287">
                  <c:v>2412.1093799999999</c:v>
                </c:pt>
                <c:pt idx="25288">
                  <c:v>2412.1093799999999</c:v>
                </c:pt>
                <c:pt idx="25289">
                  <c:v>2412.1093799999999</c:v>
                </c:pt>
                <c:pt idx="25290">
                  <c:v>2409.66797</c:v>
                </c:pt>
                <c:pt idx="25291">
                  <c:v>2409.66797</c:v>
                </c:pt>
                <c:pt idx="25292">
                  <c:v>2412.1093799999999</c:v>
                </c:pt>
                <c:pt idx="25293">
                  <c:v>2412.1093799999999</c:v>
                </c:pt>
                <c:pt idx="25294">
                  <c:v>2412.1093799999999</c:v>
                </c:pt>
                <c:pt idx="25295">
                  <c:v>2412.1093799999999</c:v>
                </c:pt>
                <c:pt idx="25296">
                  <c:v>2412.1093799999999</c:v>
                </c:pt>
                <c:pt idx="25297">
                  <c:v>2412.1093799999999</c:v>
                </c:pt>
                <c:pt idx="25298">
                  <c:v>2412.1093799999999</c:v>
                </c:pt>
                <c:pt idx="25299">
                  <c:v>2409.66797</c:v>
                </c:pt>
                <c:pt idx="25300">
                  <c:v>2412.1093799999999</c:v>
                </c:pt>
                <c:pt idx="25301">
                  <c:v>2412.1093799999999</c:v>
                </c:pt>
                <c:pt idx="25302">
                  <c:v>2412.1093799999999</c:v>
                </c:pt>
                <c:pt idx="25303">
                  <c:v>2412.1093799999999</c:v>
                </c:pt>
                <c:pt idx="25304">
                  <c:v>2412.1093799999999</c:v>
                </c:pt>
                <c:pt idx="25305">
                  <c:v>2412.1093799999999</c:v>
                </c:pt>
                <c:pt idx="25306">
                  <c:v>2412.1093799999999</c:v>
                </c:pt>
                <c:pt idx="25307">
                  <c:v>2412.1093799999999</c:v>
                </c:pt>
                <c:pt idx="25308">
                  <c:v>2412.1093799999999</c:v>
                </c:pt>
                <c:pt idx="25309">
                  <c:v>2409.66797</c:v>
                </c:pt>
                <c:pt idx="25310">
                  <c:v>2412.1093799999999</c:v>
                </c:pt>
                <c:pt idx="25311">
                  <c:v>2412.1093799999999</c:v>
                </c:pt>
                <c:pt idx="25312">
                  <c:v>2412.1093799999999</c:v>
                </c:pt>
                <c:pt idx="25313">
                  <c:v>2412.1093799999999</c:v>
                </c:pt>
                <c:pt idx="25314">
                  <c:v>2412.1093799999999</c:v>
                </c:pt>
                <c:pt idx="25315">
                  <c:v>2412.1093799999999</c:v>
                </c:pt>
                <c:pt idx="25316">
                  <c:v>2412.1093799999999</c:v>
                </c:pt>
                <c:pt idx="25317">
                  <c:v>2409.66797</c:v>
                </c:pt>
                <c:pt idx="25318">
                  <c:v>2412.1093799999999</c:v>
                </c:pt>
                <c:pt idx="25319">
                  <c:v>2409.66797</c:v>
                </c:pt>
                <c:pt idx="25320">
                  <c:v>2412.1093799999999</c:v>
                </c:pt>
                <c:pt idx="25321">
                  <c:v>2412.1093799999999</c:v>
                </c:pt>
                <c:pt idx="25322">
                  <c:v>2412.1093799999999</c:v>
                </c:pt>
                <c:pt idx="25323">
                  <c:v>2412.1093799999999</c:v>
                </c:pt>
                <c:pt idx="25324">
                  <c:v>2412.1093799999999</c:v>
                </c:pt>
                <c:pt idx="25325">
                  <c:v>2412.1093799999999</c:v>
                </c:pt>
                <c:pt idx="25326">
                  <c:v>2412.1093799999999</c:v>
                </c:pt>
                <c:pt idx="25327">
                  <c:v>2412.1093799999999</c:v>
                </c:pt>
                <c:pt idx="25328">
                  <c:v>2412.1093799999999</c:v>
                </c:pt>
                <c:pt idx="25329">
                  <c:v>2412.1093799999999</c:v>
                </c:pt>
                <c:pt idx="25330">
                  <c:v>2409.66797</c:v>
                </c:pt>
                <c:pt idx="25331">
                  <c:v>2412.1093799999999</c:v>
                </c:pt>
                <c:pt idx="25332">
                  <c:v>2409.66797</c:v>
                </c:pt>
                <c:pt idx="25333">
                  <c:v>2409.66797</c:v>
                </c:pt>
                <c:pt idx="25334">
                  <c:v>2412.1093799999999</c:v>
                </c:pt>
                <c:pt idx="25335">
                  <c:v>2412.1093799999999</c:v>
                </c:pt>
                <c:pt idx="25336">
                  <c:v>2412.1093799999999</c:v>
                </c:pt>
                <c:pt idx="25337">
                  <c:v>2412.1093799999999</c:v>
                </c:pt>
                <c:pt idx="25338">
                  <c:v>2412.1093799999999</c:v>
                </c:pt>
                <c:pt idx="25339">
                  <c:v>2409.66797</c:v>
                </c:pt>
                <c:pt idx="25340">
                  <c:v>2412.1093799999999</c:v>
                </c:pt>
                <c:pt idx="25341">
                  <c:v>2412.1093799999999</c:v>
                </c:pt>
                <c:pt idx="25342">
                  <c:v>2412.1093799999999</c:v>
                </c:pt>
                <c:pt idx="25343">
                  <c:v>2412.1093799999999</c:v>
                </c:pt>
                <c:pt idx="25344">
                  <c:v>2412.1093799999999</c:v>
                </c:pt>
                <c:pt idx="25345">
                  <c:v>2412.1093799999999</c:v>
                </c:pt>
                <c:pt idx="25346">
                  <c:v>2412.1093799999999</c:v>
                </c:pt>
                <c:pt idx="25347">
                  <c:v>2412.1093799999999</c:v>
                </c:pt>
                <c:pt idx="25348">
                  <c:v>2412.1093799999999</c:v>
                </c:pt>
                <c:pt idx="25349">
                  <c:v>2412.1093799999999</c:v>
                </c:pt>
                <c:pt idx="25350">
                  <c:v>2412.1093799999999</c:v>
                </c:pt>
                <c:pt idx="25351">
                  <c:v>2412.1093799999999</c:v>
                </c:pt>
                <c:pt idx="25352">
                  <c:v>2412.1093799999999</c:v>
                </c:pt>
                <c:pt idx="25353">
                  <c:v>2412.1093799999999</c:v>
                </c:pt>
                <c:pt idx="25354">
                  <c:v>2412.1093799999999</c:v>
                </c:pt>
                <c:pt idx="25355">
                  <c:v>2412.1093799999999</c:v>
                </c:pt>
                <c:pt idx="25356">
                  <c:v>2412.1093799999999</c:v>
                </c:pt>
                <c:pt idx="25357">
                  <c:v>2409.66797</c:v>
                </c:pt>
                <c:pt idx="25358">
                  <c:v>2412.1093799999999</c:v>
                </c:pt>
                <c:pt idx="25359">
                  <c:v>2412.1093799999999</c:v>
                </c:pt>
                <c:pt idx="25360">
                  <c:v>2412.1093799999999</c:v>
                </c:pt>
                <c:pt idx="25361">
                  <c:v>2412.1093799999999</c:v>
                </c:pt>
                <c:pt idx="25362">
                  <c:v>2412.1093799999999</c:v>
                </c:pt>
                <c:pt idx="25363">
                  <c:v>2409.66797</c:v>
                </c:pt>
                <c:pt idx="25364">
                  <c:v>2412.1093799999999</c:v>
                </c:pt>
                <c:pt idx="25365">
                  <c:v>2409.66797</c:v>
                </c:pt>
                <c:pt idx="25366">
                  <c:v>2412.1093799999999</c:v>
                </c:pt>
                <c:pt idx="25367">
                  <c:v>2409.66797</c:v>
                </c:pt>
                <c:pt idx="25368">
                  <c:v>2412.1093799999999</c:v>
                </c:pt>
                <c:pt idx="25369">
                  <c:v>2409.66797</c:v>
                </c:pt>
                <c:pt idx="25370">
                  <c:v>2412.1093799999999</c:v>
                </c:pt>
                <c:pt idx="25371">
                  <c:v>2412.1093799999999</c:v>
                </c:pt>
                <c:pt idx="25372">
                  <c:v>2412.1093799999999</c:v>
                </c:pt>
                <c:pt idx="25373">
                  <c:v>2412.1093799999999</c:v>
                </c:pt>
                <c:pt idx="25374">
                  <c:v>2412.1093799999999</c:v>
                </c:pt>
                <c:pt idx="25375">
                  <c:v>2409.66797</c:v>
                </c:pt>
                <c:pt idx="25376">
                  <c:v>2409.66797</c:v>
                </c:pt>
                <c:pt idx="25377">
                  <c:v>2412.1093799999999</c:v>
                </c:pt>
                <c:pt idx="25378">
                  <c:v>2409.66797</c:v>
                </c:pt>
                <c:pt idx="25379">
                  <c:v>2412.1093799999999</c:v>
                </c:pt>
                <c:pt idx="25380">
                  <c:v>2409.66797</c:v>
                </c:pt>
                <c:pt idx="25381">
                  <c:v>2412.1093799999999</c:v>
                </c:pt>
                <c:pt idx="25382">
                  <c:v>2412.1093799999999</c:v>
                </c:pt>
                <c:pt idx="25383">
                  <c:v>2412.1093799999999</c:v>
                </c:pt>
                <c:pt idx="25384">
                  <c:v>2412.1093799999999</c:v>
                </c:pt>
                <c:pt idx="25385">
                  <c:v>2409.66797</c:v>
                </c:pt>
                <c:pt idx="25386">
                  <c:v>2412.1093799999999</c:v>
                </c:pt>
                <c:pt idx="25387">
                  <c:v>2412.1093799999999</c:v>
                </c:pt>
                <c:pt idx="25388">
                  <c:v>2412.1093799999999</c:v>
                </c:pt>
                <c:pt idx="25389">
                  <c:v>2412.1093799999999</c:v>
                </c:pt>
                <c:pt idx="25390">
                  <c:v>2412.1093799999999</c:v>
                </c:pt>
                <c:pt idx="25391">
                  <c:v>2412.1093799999999</c:v>
                </c:pt>
                <c:pt idx="25392">
                  <c:v>2412.1093799999999</c:v>
                </c:pt>
                <c:pt idx="25393">
                  <c:v>2412.1093799999999</c:v>
                </c:pt>
                <c:pt idx="25394">
                  <c:v>2412.1093799999999</c:v>
                </c:pt>
                <c:pt idx="25395">
                  <c:v>2412.1093799999999</c:v>
                </c:pt>
                <c:pt idx="25396">
                  <c:v>2412.1093799999999</c:v>
                </c:pt>
                <c:pt idx="25397">
                  <c:v>2412.1093799999999</c:v>
                </c:pt>
                <c:pt idx="25398">
                  <c:v>2409.66797</c:v>
                </c:pt>
                <c:pt idx="25399">
                  <c:v>2409.66797</c:v>
                </c:pt>
                <c:pt idx="25400">
                  <c:v>2409.66797</c:v>
                </c:pt>
                <c:pt idx="25401">
                  <c:v>2412.1093799999999</c:v>
                </c:pt>
                <c:pt idx="25402">
                  <c:v>2412.1093799999999</c:v>
                </c:pt>
                <c:pt idx="25403">
                  <c:v>2412.1093799999999</c:v>
                </c:pt>
                <c:pt idx="25404">
                  <c:v>2409.66797</c:v>
                </c:pt>
                <c:pt idx="25405">
                  <c:v>2412.1093799999999</c:v>
                </c:pt>
                <c:pt idx="25406">
                  <c:v>2412.1093799999999</c:v>
                </c:pt>
                <c:pt idx="25407">
                  <c:v>2409.66797</c:v>
                </c:pt>
                <c:pt idx="25408">
                  <c:v>2412.1093799999999</c:v>
                </c:pt>
                <c:pt idx="25409">
                  <c:v>2412.1093799999999</c:v>
                </c:pt>
                <c:pt idx="25410">
                  <c:v>2412.1093799999999</c:v>
                </c:pt>
                <c:pt idx="25411">
                  <c:v>2412.1093799999999</c:v>
                </c:pt>
                <c:pt idx="25412">
                  <c:v>2412.1093799999999</c:v>
                </c:pt>
                <c:pt idx="25413">
                  <c:v>2412.1093799999999</c:v>
                </c:pt>
                <c:pt idx="25414">
                  <c:v>2409.66797</c:v>
                </c:pt>
                <c:pt idx="25415">
                  <c:v>2412.1093799999999</c:v>
                </c:pt>
                <c:pt idx="25416">
                  <c:v>2412.1093799999999</c:v>
                </c:pt>
                <c:pt idx="25417">
                  <c:v>2409.66797</c:v>
                </c:pt>
                <c:pt idx="25418">
                  <c:v>2412.1093799999999</c:v>
                </c:pt>
                <c:pt idx="25419">
                  <c:v>2409.66797</c:v>
                </c:pt>
                <c:pt idx="25420">
                  <c:v>2412.1093799999999</c:v>
                </c:pt>
                <c:pt idx="25421">
                  <c:v>2412.1093799999999</c:v>
                </c:pt>
                <c:pt idx="25422">
                  <c:v>2409.66797</c:v>
                </c:pt>
                <c:pt idx="25423">
                  <c:v>2412.1093799999999</c:v>
                </c:pt>
                <c:pt idx="25424">
                  <c:v>2412.1093799999999</c:v>
                </c:pt>
                <c:pt idx="25425">
                  <c:v>2409.66797</c:v>
                </c:pt>
                <c:pt idx="25426">
                  <c:v>2412.1093799999999</c:v>
                </c:pt>
                <c:pt idx="25427">
                  <c:v>2412.1093799999999</c:v>
                </c:pt>
                <c:pt idx="25428">
                  <c:v>2412.1093799999999</c:v>
                </c:pt>
                <c:pt idx="25429">
                  <c:v>2412.1093799999999</c:v>
                </c:pt>
                <c:pt idx="25430">
                  <c:v>2412.1093799999999</c:v>
                </c:pt>
                <c:pt idx="25431">
                  <c:v>2412.1093799999999</c:v>
                </c:pt>
                <c:pt idx="25432">
                  <c:v>2412.1093799999999</c:v>
                </c:pt>
                <c:pt idx="25433">
                  <c:v>2412.1093799999999</c:v>
                </c:pt>
                <c:pt idx="25434">
                  <c:v>2412.1093799999999</c:v>
                </c:pt>
                <c:pt idx="25435">
                  <c:v>2412.1093799999999</c:v>
                </c:pt>
                <c:pt idx="25436">
                  <c:v>2412.1093799999999</c:v>
                </c:pt>
                <c:pt idx="25437">
                  <c:v>2412.1093799999999</c:v>
                </c:pt>
                <c:pt idx="25438">
                  <c:v>2412.1093799999999</c:v>
                </c:pt>
                <c:pt idx="25439">
                  <c:v>2412.1093799999999</c:v>
                </c:pt>
                <c:pt idx="25440">
                  <c:v>2412.1093799999999</c:v>
                </c:pt>
                <c:pt idx="25441">
                  <c:v>2412.1093799999999</c:v>
                </c:pt>
                <c:pt idx="25442">
                  <c:v>2412.1093799999999</c:v>
                </c:pt>
                <c:pt idx="25443">
                  <c:v>2412.1093799999999</c:v>
                </c:pt>
                <c:pt idx="25444">
                  <c:v>2412.1093799999999</c:v>
                </c:pt>
                <c:pt idx="25445">
                  <c:v>2412.1093799999999</c:v>
                </c:pt>
                <c:pt idx="25446">
                  <c:v>2412.1093799999999</c:v>
                </c:pt>
                <c:pt idx="25447">
                  <c:v>2412.1093799999999</c:v>
                </c:pt>
                <c:pt idx="25448">
                  <c:v>2412.1093799999999</c:v>
                </c:pt>
                <c:pt idx="25449">
                  <c:v>2409.66797</c:v>
                </c:pt>
                <c:pt idx="25450">
                  <c:v>2412.1093799999999</c:v>
                </c:pt>
                <c:pt idx="25451">
                  <c:v>2412.1093799999999</c:v>
                </c:pt>
                <c:pt idx="25452">
                  <c:v>2412.1093799999999</c:v>
                </c:pt>
                <c:pt idx="25453">
                  <c:v>2409.66797</c:v>
                </c:pt>
                <c:pt idx="25454">
                  <c:v>2409.66797</c:v>
                </c:pt>
                <c:pt idx="25455">
                  <c:v>2409.66797</c:v>
                </c:pt>
                <c:pt idx="25456">
                  <c:v>2409.66797</c:v>
                </c:pt>
                <c:pt idx="25457">
                  <c:v>2409.66797</c:v>
                </c:pt>
                <c:pt idx="25458">
                  <c:v>2412.1093799999999</c:v>
                </c:pt>
                <c:pt idx="25459">
                  <c:v>2412.1093799999999</c:v>
                </c:pt>
                <c:pt idx="25460">
                  <c:v>2412.1093799999999</c:v>
                </c:pt>
                <c:pt idx="25461">
                  <c:v>2412.1093799999999</c:v>
                </c:pt>
                <c:pt idx="25462">
                  <c:v>2412.1093799999999</c:v>
                </c:pt>
                <c:pt idx="25463">
                  <c:v>2412.1093799999999</c:v>
                </c:pt>
                <c:pt idx="25464">
                  <c:v>2412.1093799999999</c:v>
                </c:pt>
                <c:pt idx="25465">
                  <c:v>2409.66797</c:v>
                </c:pt>
                <c:pt idx="25466">
                  <c:v>2412.1093799999999</c:v>
                </c:pt>
                <c:pt idx="25467">
                  <c:v>2409.66797</c:v>
                </c:pt>
                <c:pt idx="25468">
                  <c:v>2412.1093799999999</c:v>
                </c:pt>
                <c:pt idx="25469">
                  <c:v>2412.1093799999999</c:v>
                </c:pt>
                <c:pt idx="25470">
                  <c:v>2412.1093799999999</c:v>
                </c:pt>
                <c:pt idx="25471">
                  <c:v>2412.1093799999999</c:v>
                </c:pt>
                <c:pt idx="25472">
                  <c:v>2412.1093799999999</c:v>
                </c:pt>
                <c:pt idx="25473">
                  <c:v>2412.1093799999999</c:v>
                </c:pt>
                <c:pt idx="25474">
                  <c:v>2412.1093799999999</c:v>
                </c:pt>
                <c:pt idx="25475">
                  <c:v>2412.1093799999999</c:v>
                </c:pt>
                <c:pt idx="25476">
                  <c:v>2412.1093799999999</c:v>
                </c:pt>
                <c:pt idx="25477">
                  <c:v>2409.66797</c:v>
                </c:pt>
                <c:pt idx="25478">
                  <c:v>2409.66797</c:v>
                </c:pt>
                <c:pt idx="25479">
                  <c:v>2409.66797</c:v>
                </c:pt>
                <c:pt idx="25480">
                  <c:v>2409.66797</c:v>
                </c:pt>
                <c:pt idx="25481">
                  <c:v>2412.1093799999999</c:v>
                </c:pt>
                <c:pt idx="25482">
                  <c:v>2412.1093799999999</c:v>
                </c:pt>
                <c:pt idx="25483">
                  <c:v>2412.1093799999999</c:v>
                </c:pt>
                <c:pt idx="25484">
                  <c:v>2412.1093799999999</c:v>
                </c:pt>
                <c:pt idx="25485">
                  <c:v>2412.1093799999999</c:v>
                </c:pt>
                <c:pt idx="25486">
                  <c:v>2412.1093799999999</c:v>
                </c:pt>
                <c:pt idx="25487">
                  <c:v>2409.66797</c:v>
                </c:pt>
                <c:pt idx="25488">
                  <c:v>2412.1093799999999</c:v>
                </c:pt>
                <c:pt idx="25489">
                  <c:v>2412.1093799999999</c:v>
                </c:pt>
                <c:pt idx="25490">
                  <c:v>2412.1093799999999</c:v>
                </c:pt>
                <c:pt idx="25491">
                  <c:v>2409.66797</c:v>
                </c:pt>
                <c:pt idx="25492">
                  <c:v>2412.1093799999999</c:v>
                </c:pt>
                <c:pt idx="25493">
                  <c:v>2409.66797</c:v>
                </c:pt>
                <c:pt idx="25494">
                  <c:v>2409.66797</c:v>
                </c:pt>
                <c:pt idx="25495">
                  <c:v>2412.1093799999999</c:v>
                </c:pt>
                <c:pt idx="25496">
                  <c:v>2412.1093799999999</c:v>
                </c:pt>
                <c:pt idx="25497">
                  <c:v>2412.1093799999999</c:v>
                </c:pt>
                <c:pt idx="25498">
                  <c:v>2412.1093799999999</c:v>
                </c:pt>
                <c:pt idx="25499">
                  <c:v>2409.66797</c:v>
                </c:pt>
                <c:pt idx="25500">
                  <c:v>2412.1093799999999</c:v>
                </c:pt>
                <c:pt idx="25501">
                  <c:v>2409.66797</c:v>
                </c:pt>
                <c:pt idx="25502">
                  <c:v>2412.1093799999999</c:v>
                </c:pt>
                <c:pt idx="25503">
                  <c:v>2412.1093799999999</c:v>
                </c:pt>
                <c:pt idx="25504">
                  <c:v>2412.1093799999999</c:v>
                </c:pt>
                <c:pt idx="25505">
                  <c:v>2412.1093799999999</c:v>
                </c:pt>
                <c:pt idx="25506">
                  <c:v>2409.66797</c:v>
                </c:pt>
                <c:pt idx="25507">
                  <c:v>2409.66797</c:v>
                </c:pt>
                <c:pt idx="25508">
                  <c:v>2412.1093799999999</c:v>
                </c:pt>
                <c:pt idx="25509">
                  <c:v>2412.1093799999999</c:v>
                </c:pt>
                <c:pt idx="25510">
                  <c:v>2412.1093799999999</c:v>
                </c:pt>
                <c:pt idx="25511">
                  <c:v>2412.1093799999999</c:v>
                </c:pt>
                <c:pt idx="25512">
                  <c:v>2412.1093799999999</c:v>
                </c:pt>
                <c:pt idx="25513">
                  <c:v>2409.66797</c:v>
                </c:pt>
                <c:pt idx="25514">
                  <c:v>2412.1093799999999</c:v>
                </c:pt>
                <c:pt idx="25515">
                  <c:v>2409.66797</c:v>
                </c:pt>
                <c:pt idx="25516">
                  <c:v>2412.1093799999999</c:v>
                </c:pt>
                <c:pt idx="25517">
                  <c:v>2409.66797</c:v>
                </c:pt>
                <c:pt idx="25518">
                  <c:v>2412.1093799999999</c:v>
                </c:pt>
                <c:pt idx="25519">
                  <c:v>2412.1093799999999</c:v>
                </c:pt>
                <c:pt idx="25520">
                  <c:v>2412.1093799999999</c:v>
                </c:pt>
                <c:pt idx="25521">
                  <c:v>2412.1093799999999</c:v>
                </c:pt>
                <c:pt idx="25522">
                  <c:v>2412.1093799999999</c:v>
                </c:pt>
                <c:pt idx="25523">
                  <c:v>2412.1093799999999</c:v>
                </c:pt>
                <c:pt idx="25524">
                  <c:v>2412.1093799999999</c:v>
                </c:pt>
                <c:pt idx="25525">
                  <c:v>2412.1093799999999</c:v>
                </c:pt>
                <c:pt idx="25526">
                  <c:v>2409.66797</c:v>
                </c:pt>
                <c:pt idx="25527">
                  <c:v>2412.1093799999999</c:v>
                </c:pt>
                <c:pt idx="25528">
                  <c:v>2412.1093799999999</c:v>
                </c:pt>
                <c:pt idx="25529">
                  <c:v>2409.66797</c:v>
                </c:pt>
                <c:pt idx="25530">
                  <c:v>2412.1093799999999</c:v>
                </c:pt>
                <c:pt idx="25531">
                  <c:v>2412.1093799999999</c:v>
                </c:pt>
                <c:pt idx="25532">
                  <c:v>2412.1093799999999</c:v>
                </c:pt>
                <c:pt idx="25533">
                  <c:v>2409.66797</c:v>
                </c:pt>
                <c:pt idx="25534">
                  <c:v>2412.1093799999999</c:v>
                </c:pt>
                <c:pt idx="25535">
                  <c:v>2412.1093799999999</c:v>
                </c:pt>
                <c:pt idx="25536">
                  <c:v>2409.66797</c:v>
                </c:pt>
                <c:pt idx="25537">
                  <c:v>2412.1093799999999</c:v>
                </c:pt>
                <c:pt idx="25538">
                  <c:v>2412.1093799999999</c:v>
                </c:pt>
                <c:pt idx="25539">
                  <c:v>2412.1093799999999</c:v>
                </c:pt>
                <c:pt idx="25540">
                  <c:v>2412.1093799999999</c:v>
                </c:pt>
                <c:pt idx="25541">
                  <c:v>2412.1093799999999</c:v>
                </c:pt>
                <c:pt idx="25542">
                  <c:v>2409.66797</c:v>
                </c:pt>
                <c:pt idx="25543">
                  <c:v>2409.66797</c:v>
                </c:pt>
                <c:pt idx="25544">
                  <c:v>2409.66797</c:v>
                </c:pt>
                <c:pt idx="25545">
                  <c:v>2412.1093799999999</c:v>
                </c:pt>
                <c:pt idx="25546">
                  <c:v>2412.1093799999999</c:v>
                </c:pt>
                <c:pt idx="25547">
                  <c:v>2409.66797</c:v>
                </c:pt>
                <c:pt idx="25548">
                  <c:v>2409.66797</c:v>
                </c:pt>
                <c:pt idx="25549">
                  <c:v>2412.1093799999999</c:v>
                </c:pt>
                <c:pt idx="25550">
                  <c:v>2412.1093799999999</c:v>
                </c:pt>
                <c:pt idx="25551">
                  <c:v>2412.1093799999999</c:v>
                </c:pt>
                <c:pt idx="25552">
                  <c:v>2412.1093799999999</c:v>
                </c:pt>
                <c:pt idx="25553">
                  <c:v>2412.1093799999999</c:v>
                </c:pt>
                <c:pt idx="25554">
                  <c:v>2409.66797</c:v>
                </c:pt>
                <c:pt idx="25555">
                  <c:v>2409.66797</c:v>
                </c:pt>
                <c:pt idx="25556">
                  <c:v>2412.1093799999999</c:v>
                </c:pt>
                <c:pt idx="25557">
                  <c:v>2412.1093799999999</c:v>
                </c:pt>
                <c:pt idx="25558">
                  <c:v>2412.1093799999999</c:v>
                </c:pt>
                <c:pt idx="25559">
                  <c:v>2412.1093799999999</c:v>
                </c:pt>
                <c:pt idx="25560">
                  <c:v>2412.1093799999999</c:v>
                </c:pt>
                <c:pt idx="25561">
                  <c:v>2412.1093799999999</c:v>
                </c:pt>
                <c:pt idx="25562">
                  <c:v>2412.1093799999999</c:v>
                </c:pt>
                <c:pt idx="25563">
                  <c:v>2412.1093799999999</c:v>
                </c:pt>
                <c:pt idx="25564">
                  <c:v>2412.1093799999999</c:v>
                </c:pt>
                <c:pt idx="25565">
                  <c:v>2412.1093799999999</c:v>
                </c:pt>
                <c:pt idx="25566">
                  <c:v>2412.1093799999999</c:v>
                </c:pt>
                <c:pt idx="25567">
                  <c:v>2412.1093799999999</c:v>
                </c:pt>
                <c:pt idx="25568">
                  <c:v>2409.66797</c:v>
                </c:pt>
                <c:pt idx="25569">
                  <c:v>2412.1093799999999</c:v>
                </c:pt>
                <c:pt idx="25570">
                  <c:v>2412.1093799999999</c:v>
                </c:pt>
                <c:pt idx="25571">
                  <c:v>2412.1093799999999</c:v>
                </c:pt>
                <c:pt idx="25572">
                  <c:v>2412.1093799999999</c:v>
                </c:pt>
                <c:pt idx="25573">
                  <c:v>2409.66797</c:v>
                </c:pt>
                <c:pt idx="25574">
                  <c:v>2409.66797</c:v>
                </c:pt>
                <c:pt idx="25575">
                  <c:v>2412.1093799999999</c:v>
                </c:pt>
                <c:pt idx="25576">
                  <c:v>2412.1093799999999</c:v>
                </c:pt>
                <c:pt idx="25577">
                  <c:v>2412.1093799999999</c:v>
                </c:pt>
                <c:pt idx="25578">
                  <c:v>2412.1093799999999</c:v>
                </c:pt>
                <c:pt idx="25579">
                  <c:v>2409.66797</c:v>
                </c:pt>
                <c:pt idx="25580">
                  <c:v>2412.1093799999999</c:v>
                </c:pt>
                <c:pt idx="25581">
                  <c:v>2412.1093799999999</c:v>
                </c:pt>
                <c:pt idx="25582">
                  <c:v>2412.1093799999999</c:v>
                </c:pt>
                <c:pt idx="25583">
                  <c:v>2412.1093799999999</c:v>
                </c:pt>
                <c:pt idx="25584">
                  <c:v>2412.1093799999999</c:v>
                </c:pt>
                <c:pt idx="25585">
                  <c:v>2409.66797</c:v>
                </c:pt>
                <c:pt idx="25586">
                  <c:v>2412.1093799999999</c:v>
                </c:pt>
                <c:pt idx="25587">
                  <c:v>2412.1093799999999</c:v>
                </c:pt>
                <c:pt idx="25588">
                  <c:v>2412.1093799999999</c:v>
                </c:pt>
                <c:pt idx="25589">
                  <c:v>2412.1093799999999</c:v>
                </c:pt>
                <c:pt idx="25590">
                  <c:v>2412.1093799999999</c:v>
                </c:pt>
                <c:pt idx="25591">
                  <c:v>2412.1093799999999</c:v>
                </c:pt>
                <c:pt idx="25592">
                  <c:v>2412.1093799999999</c:v>
                </c:pt>
                <c:pt idx="25593">
                  <c:v>2412.1093799999999</c:v>
                </c:pt>
                <c:pt idx="25594">
                  <c:v>2412.1093799999999</c:v>
                </c:pt>
                <c:pt idx="25595">
                  <c:v>2409.66797</c:v>
                </c:pt>
                <c:pt idx="25596">
                  <c:v>2412.1093799999999</c:v>
                </c:pt>
                <c:pt idx="25597">
                  <c:v>2409.66797</c:v>
                </c:pt>
                <c:pt idx="25598">
                  <c:v>2409.66797</c:v>
                </c:pt>
                <c:pt idx="25599">
                  <c:v>2412.1093799999999</c:v>
                </c:pt>
                <c:pt idx="25600">
                  <c:v>2409.66797</c:v>
                </c:pt>
                <c:pt idx="25601">
                  <c:v>2412.1093799999999</c:v>
                </c:pt>
                <c:pt idx="25602">
                  <c:v>2412.1093799999999</c:v>
                </c:pt>
                <c:pt idx="25603">
                  <c:v>2412.1093799999999</c:v>
                </c:pt>
                <c:pt idx="25604">
                  <c:v>2412.1093799999999</c:v>
                </c:pt>
                <c:pt idx="25605">
                  <c:v>2412.1093799999999</c:v>
                </c:pt>
                <c:pt idx="25606">
                  <c:v>2412.1093799999999</c:v>
                </c:pt>
                <c:pt idx="25607">
                  <c:v>2412.1093799999999</c:v>
                </c:pt>
                <c:pt idx="25608">
                  <c:v>2412.1093799999999</c:v>
                </c:pt>
                <c:pt idx="25609">
                  <c:v>2412.1093799999999</c:v>
                </c:pt>
                <c:pt idx="25610">
                  <c:v>2412.1093799999999</c:v>
                </c:pt>
                <c:pt idx="25611">
                  <c:v>2409.66797</c:v>
                </c:pt>
                <c:pt idx="25612">
                  <c:v>2412.1093799999999</c:v>
                </c:pt>
                <c:pt idx="25613">
                  <c:v>2412.1093799999999</c:v>
                </c:pt>
                <c:pt idx="25614">
                  <c:v>2412.1093799999999</c:v>
                </c:pt>
                <c:pt idx="25615">
                  <c:v>2412.1093799999999</c:v>
                </c:pt>
                <c:pt idx="25616">
                  <c:v>2412.1093799999999</c:v>
                </c:pt>
                <c:pt idx="25617">
                  <c:v>2409.66797</c:v>
                </c:pt>
                <c:pt idx="25618">
                  <c:v>2409.66797</c:v>
                </c:pt>
                <c:pt idx="25619">
                  <c:v>2412.1093799999999</c:v>
                </c:pt>
                <c:pt idx="25620">
                  <c:v>2412.1093799999999</c:v>
                </c:pt>
                <c:pt idx="25621">
                  <c:v>2412.1093799999999</c:v>
                </c:pt>
                <c:pt idx="25622">
                  <c:v>2412.1093799999999</c:v>
                </c:pt>
                <c:pt idx="25623">
                  <c:v>2412.1093799999999</c:v>
                </c:pt>
                <c:pt idx="25624">
                  <c:v>2412.1093799999999</c:v>
                </c:pt>
                <c:pt idx="25625">
                  <c:v>2409.66797</c:v>
                </c:pt>
                <c:pt idx="25626">
                  <c:v>2409.66797</c:v>
                </c:pt>
                <c:pt idx="25627">
                  <c:v>2412.1093799999999</c:v>
                </c:pt>
                <c:pt idx="25628">
                  <c:v>2412.1093799999999</c:v>
                </c:pt>
                <c:pt idx="25629">
                  <c:v>2412.1093799999999</c:v>
                </c:pt>
                <c:pt idx="25630">
                  <c:v>2412.1093799999999</c:v>
                </c:pt>
                <c:pt idx="25631">
                  <c:v>2409.66797</c:v>
                </c:pt>
                <c:pt idx="25632">
                  <c:v>2412.1093799999999</c:v>
                </c:pt>
                <c:pt idx="25633">
                  <c:v>2409.66797</c:v>
                </c:pt>
                <c:pt idx="25634">
                  <c:v>2412.1093799999999</c:v>
                </c:pt>
                <c:pt idx="25635">
                  <c:v>2412.1093799999999</c:v>
                </c:pt>
                <c:pt idx="25636">
                  <c:v>2409.66797</c:v>
                </c:pt>
                <c:pt idx="25637">
                  <c:v>2409.66797</c:v>
                </c:pt>
                <c:pt idx="25638">
                  <c:v>2412.1093799999999</c:v>
                </c:pt>
                <c:pt idx="25639">
                  <c:v>2412.1093799999999</c:v>
                </c:pt>
                <c:pt idx="25640">
                  <c:v>2412.1093799999999</c:v>
                </c:pt>
                <c:pt idx="25641">
                  <c:v>2409.66797</c:v>
                </c:pt>
                <c:pt idx="25642">
                  <c:v>2412.1093799999999</c:v>
                </c:pt>
                <c:pt idx="25643">
                  <c:v>2412.1093799999999</c:v>
                </c:pt>
                <c:pt idx="25644">
                  <c:v>2412.1093799999999</c:v>
                </c:pt>
                <c:pt idx="25645">
                  <c:v>2412.1093799999999</c:v>
                </c:pt>
                <c:pt idx="25646">
                  <c:v>2412.1093799999999</c:v>
                </c:pt>
                <c:pt idx="25647">
                  <c:v>2412.1093799999999</c:v>
                </c:pt>
                <c:pt idx="25648">
                  <c:v>2412.1093799999999</c:v>
                </c:pt>
                <c:pt idx="25649">
                  <c:v>2412.1093799999999</c:v>
                </c:pt>
                <c:pt idx="25650">
                  <c:v>2412.1093799999999</c:v>
                </c:pt>
                <c:pt idx="25651">
                  <c:v>2412.1093799999999</c:v>
                </c:pt>
                <c:pt idx="25652">
                  <c:v>2412.1093799999999</c:v>
                </c:pt>
                <c:pt idx="25653">
                  <c:v>2409.66797</c:v>
                </c:pt>
                <c:pt idx="25654">
                  <c:v>2412.1093799999999</c:v>
                </c:pt>
                <c:pt idx="25655">
                  <c:v>2409.66797</c:v>
                </c:pt>
                <c:pt idx="25656">
                  <c:v>2409.66797</c:v>
                </c:pt>
                <c:pt idx="25657">
                  <c:v>2412.1093799999999</c:v>
                </c:pt>
                <c:pt idx="25658">
                  <c:v>2412.1093799999999</c:v>
                </c:pt>
                <c:pt idx="25659">
                  <c:v>2412.1093799999999</c:v>
                </c:pt>
                <c:pt idx="25660">
                  <c:v>2412.1093799999999</c:v>
                </c:pt>
                <c:pt idx="25661">
                  <c:v>2409.66797</c:v>
                </c:pt>
                <c:pt idx="25662">
                  <c:v>2412.1093799999999</c:v>
                </c:pt>
                <c:pt idx="25663">
                  <c:v>2412.1093799999999</c:v>
                </c:pt>
                <c:pt idx="25664">
                  <c:v>2409.66797</c:v>
                </c:pt>
                <c:pt idx="25665">
                  <c:v>2409.66797</c:v>
                </c:pt>
                <c:pt idx="25666">
                  <c:v>2412.1093799999999</c:v>
                </c:pt>
                <c:pt idx="25667">
                  <c:v>2412.1093799999999</c:v>
                </c:pt>
                <c:pt idx="25668">
                  <c:v>2412.1093799999999</c:v>
                </c:pt>
                <c:pt idx="25669">
                  <c:v>2409.66797</c:v>
                </c:pt>
                <c:pt idx="25670">
                  <c:v>2409.66797</c:v>
                </c:pt>
                <c:pt idx="25671">
                  <c:v>2412.1093799999999</c:v>
                </c:pt>
                <c:pt idx="25672">
                  <c:v>2412.1093799999999</c:v>
                </c:pt>
                <c:pt idx="25673">
                  <c:v>2412.1093799999999</c:v>
                </c:pt>
                <c:pt idx="25674">
                  <c:v>2412.1093799999999</c:v>
                </c:pt>
                <c:pt idx="25675">
                  <c:v>2412.1093799999999</c:v>
                </c:pt>
                <c:pt idx="25676">
                  <c:v>2412.1093799999999</c:v>
                </c:pt>
                <c:pt idx="25677">
                  <c:v>2409.66797</c:v>
                </c:pt>
                <c:pt idx="25678">
                  <c:v>2412.1093799999999</c:v>
                </c:pt>
                <c:pt idx="25679">
                  <c:v>2412.1093799999999</c:v>
                </c:pt>
                <c:pt idx="25680">
                  <c:v>2412.1093799999999</c:v>
                </c:pt>
                <c:pt idx="25681">
                  <c:v>2409.66797</c:v>
                </c:pt>
                <c:pt idx="25682">
                  <c:v>2409.66797</c:v>
                </c:pt>
                <c:pt idx="25683">
                  <c:v>2412.1093799999999</c:v>
                </c:pt>
                <c:pt idx="25684">
                  <c:v>2412.1093799999999</c:v>
                </c:pt>
                <c:pt idx="25685">
                  <c:v>2412.1093799999999</c:v>
                </c:pt>
                <c:pt idx="25686">
                  <c:v>2412.1093799999999</c:v>
                </c:pt>
                <c:pt idx="25687">
                  <c:v>2412.1093799999999</c:v>
                </c:pt>
                <c:pt idx="25688">
                  <c:v>2412.1093799999999</c:v>
                </c:pt>
                <c:pt idx="25689">
                  <c:v>2412.1093799999999</c:v>
                </c:pt>
                <c:pt idx="25690">
                  <c:v>2412.1093799999999</c:v>
                </c:pt>
                <c:pt idx="25691">
                  <c:v>2412.1093799999999</c:v>
                </c:pt>
                <c:pt idx="25692">
                  <c:v>2412.1093799999999</c:v>
                </c:pt>
                <c:pt idx="25693">
                  <c:v>2412.1093799999999</c:v>
                </c:pt>
                <c:pt idx="25694">
                  <c:v>2412.1093799999999</c:v>
                </c:pt>
                <c:pt idx="25695">
                  <c:v>2412.1093799999999</c:v>
                </c:pt>
                <c:pt idx="25696">
                  <c:v>2409.66797</c:v>
                </c:pt>
                <c:pt idx="25697">
                  <c:v>2412.1093799999999</c:v>
                </c:pt>
                <c:pt idx="25698">
                  <c:v>2412.1093799999999</c:v>
                </c:pt>
                <c:pt idx="25699">
                  <c:v>2409.66797</c:v>
                </c:pt>
                <c:pt idx="25700">
                  <c:v>2412.1093799999999</c:v>
                </c:pt>
                <c:pt idx="25701">
                  <c:v>2409.66797</c:v>
                </c:pt>
                <c:pt idx="25702">
                  <c:v>2412.1093799999999</c:v>
                </c:pt>
                <c:pt idx="25703">
                  <c:v>2412.1093799999999</c:v>
                </c:pt>
                <c:pt idx="25704">
                  <c:v>2412.1093799999999</c:v>
                </c:pt>
                <c:pt idx="25705">
                  <c:v>2412.1093799999999</c:v>
                </c:pt>
                <c:pt idx="25706">
                  <c:v>2412.1093799999999</c:v>
                </c:pt>
                <c:pt idx="25707">
                  <c:v>2412.1093799999999</c:v>
                </c:pt>
                <c:pt idx="25708">
                  <c:v>2412.1093799999999</c:v>
                </c:pt>
                <c:pt idx="25709">
                  <c:v>2412.1093799999999</c:v>
                </c:pt>
                <c:pt idx="25710">
                  <c:v>2412.1093799999999</c:v>
                </c:pt>
                <c:pt idx="25711">
                  <c:v>2412.1093799999999</c:v>
                </c:pt>
                <c:pt idx="25712">
                  <c:v>2412.1093799999999</c:v>
                </c:pt>
                <c:pt idx="25713">
                  <c:v>2412.1093799999999</c:v>
                </c:pt>
                <c:pt idx="25714">
                  <c:v>2412.1093799999999</c:v>
                </c:pt>
                <c:pt idx="25715">
                  <c:v>2412.1093799999999</c:v>
                </c:pt>
                <c:pt idx="25716">
                  <c:v>2412.1093799999999</c:v>
                </c:pt>
                <c:pt idx="25717">
                  <c:v>2409.66797</c:v>
                </c:pt>
                <c:pt idx="25718">
                  <c:v>2409.66797</c:v>
                </c:pt>
                <c:pt idx="25719">
                  <c:v>2409.66797</c:v>
                </c:pt>
                <c:pt idx="25720">
                  <c:v>2412.1093799999999</c:v>
                </c:pt>
                <c:pt idx="25721">
                  <c:v>2412.1093799999999</c:v>
                </c:pt>
                <c:pt idx="25722">
                  <c:v>2409.66797</c:v>
                </c:pt>
                <c:pt idx="25723">
                  <c:v>2412.1093799999999</c:v>
                </c:pt>
                <c:pt idx="25724">
                  <c:v>2409.66797</c:v>
                </c:pt>
                <c:pt idx="25725">
                  <c:v>2409.66797</c:v>
                </c:pt>
                <c:pt idx="25726">
                  <c:v>2409.66797</c:v>
                </c:pt>
                <c:pt idx="25727">
                  <c:v>2409.66797</c:v>
                </c:pt>
                <c:pt idx="25728">
                  <c:v>2412.1093799999999</c:v>
                </c:pt>
                <c:pt idx="25729">
                  <c:v>2409.66797</c:v>
                </c:pt>
                <c:pt idx="25730">
                  <c:v>2412.1093799999999</c:v>
                </c:pt>
                <c:pt idx="25731">
                  <c:v>2412.1093799999999</c:v>
                </c:pt>
                <c:pt idx="25732">
                  <c:v>2412.1093799999999</c:v>
                </c:pt>
                <c:pt idx="25733">
                  <c:v>2412.1093799999999</c:v>
                </c:pt>
                <c:pt idx="25734">
                  <c:v>2412.1093799999999</c:v>
                </c:pt>
                <c:pt idx="25735">
                  <c:v>2412.1093799999999</c:v>
                </c:pt>
                <c:pt idx="25736">
                  <c:v>2412.1093799999999</c:v>
                </c:pt>
                <c:pt idx="25737">
                  <c:v>2409.66797</c:v>
                </c:pt>
                <c:pt idx="25738">
                  <c:v>2409.66797</c:v>
                </c:pt>
                <c:pt idx="25739">
                  <c:v>2412.1093799999999</c:v>
                </c:pt>
                <c:pt idx="25740">
                  <c:v>2412.1093799999999</c:v>
                </c:pt>
                <c:pt idx="25741">
                  <c:v>2412.1093799999999</c:v>
                </c:pt>
                <c:pt idx="25742">
                  <c:v>2412.1093799999999</c:v>
                </c:pt>
                <c:pt idx="25743">
                  <c:v>2412.1093799999999</c:v>
                </c:pt>
                <c:pt idx="25744">
                  <c:v>2412.1093799999999</c:v>
                </c:pt>
                <c:pt idx="25745">
                  <c:v>2412.1093799999999</c:v>
                </c:pt>
                <c:pt idx="25746">
                  <c:v>2412.1093799999999</c:v>
                </c:pt>
                <c:pt idx="25747">
                  <c:v>2412.1093799999999</c:v>
                </c:pt>
                <c:pt idx="25748">
                  <c:v>2412.1093799999999</c:v>
                </c:pt>
                <c:pt idx="25749">
                  <c:v>2412.1093799999999</c:v>
                </c:pt>
                <c:pt idx="25750">
                  <c:v>2412.1093799999999</c:v>
                </c:pt>
                <c:pt idx="25751">
                  <c:v>2409.66797</c:v>
                </c:pt>
                <c:pt idx="25752">
                  <c:v>2412.1093799999999</c:v>
                </c:pt>
                <c:pt idx="25753">
                  <c:v>2412.1093799999999</c:v>
                </c:pt>
                <c:pt idx="25754">
                  <c:v>2409.66797</c:v>
                </c:pt>
                <c:pt idx="25755">
                  <c:v>2412.1093799999999</c:v>
                </c:pt>
                <c:pt idx="25756">
                  <c:v>2409.66797</c:v>
                </c:pt>
                <c:pt idx="25757">
                  <c:v>2409.66797</c:v>
                </c:pt>
                <c:pt idx="25758">
                  <c:v>2412.1093799999999</c:v>
                </c:pt>
                <c:pt idx="25759">
                  <c:v>2412.1093799999999</c:v>
                </c:pt>
                <c:pt idx="25760">
                  <c:v>2409.66797</c:v>
                </c:pt>
                <c:pt idx="25761">
                  <c:v>2412.1093799999999</c:v>
                </c:pt>
                <c:pt idx="25762">
                  <c:v>2412.1093799999999</c:v>
                </c:pt>
                <c:pt idx="25763">
                  <c:v>2412.1093799999999</c:v>
                </c:pt>
                <c:pt idx="25764">
                  <c:v>2409.66797</c:v>
                </c:pt>
                <c:pt idx="25765">
                  <c:v>2409.66797</c:v>
                </c:pt>
                <c:pt idx="25766">
                  <c:v>2409.66797</c:v>
                </c:pt>
                <c:pt idx="25767">
                  <c:v>2412.1093799999999</c:v>
                </c:pt>
                <c:pt idx="25768">
                  <c:v>2412.1093799999999</c:v>
                </c:pt>
                <c:pt idx="25769">
                  <c:v>2412.1093799999999</c:v>
                </c:pt>
                <c:pt idx="25770">
                  <c:v>2412.1093799999999</c:v>
                </c:pt>
                <c:pt idx="25771">
                  <c:v>2412.1093799999999</c:v>
                </c:pt>
                <c:pt idx="25772">
                  <c:v>2412.1093799999999</c:v>
                </c:pt>
                <c:pt idx="25773">
                  <c:v>2412.1093799999999</c:v>
                </c:pt>
                <c:pt idx="25774">
                  <c:v>2412.1093799999999</c:v>
                </c:pt>
                <c:pt idx="25775">
                  <c:v>2409.66797</c:v>
                </c:pt>
                <c:pt idx="25776">
                  <c:v>2412.1093799999999</c:v>
                </c:pt>
                <c:pt idx="25777">
                  <c:v>2412.1093799999999</c:v>
                </c:pt>
                <c:pt idx="25778">
                  <c:v>2412.1093799999999</c:v>
                </c:pt>
                <c:pt idx="25779">
                  <c:v>2412.1093799999999</c:v>
                </c:pt>
                <c:pt idx="25780">
                  <c:v>2412.1093799999999</c:v>
                </c:pt>
                <c:pt idx="25781">
                  <c:v>2412.1093799999999</c:v>
                </c:pt>
                <c:pt idx="25782">
                  <c:v>2409.66797</c:v>
                </c:pt>
                <c:pt idx="25783">
                  <c:v>2409.66797</c:v>
                </c:pt>
                <c:pt idx="25784">
                  <c:v>2412.1093799999999</c:v>
                </c:pt>
                <c:pt idx="25785">
                  <c:v>2409.66797</c:v>
                </c:pt>
                <c:pt idx="25786">
                  <c:v>2412.1093799999999</c:v>
                </c:pt>
                <c:pt idx="25787">
                  <c:v>2412.1093799999999</c:v>
                </c:pt>
                <c:pt idx="25788">
                  <c:v>2412.1093799999999</c:v>
                </c:pt>
                <c:pt idx="25789">
                  <c:v>2409.66797</c:v>
                </c:pt>
                <c:pt idx="25790">
                  <c:v>2412.1093799999999</c:v>
                </c:pt>
                <c:pt idx="25791">
                  <c:v>2412.1093799999999</c:v>
                </c:pt>
                <c:pt idx="25792">
                  <c:v>2412.1093799999999</c:v>
                </c:pt>
                <c:pt idx="25793">
                  <c:v>2412.1093799999999</c:v>
                </c:pt>
                <c:pt idx="25794">
                  <c:v>2412.1093799999999</c:v>
                </c:pt>
                <c:pt idx="25795">
                  <c:v>2412.1093799999999</c:v>
                </c:pt>
                <c:pt idx="25796">
                  <c:v>2412.1093799999999</c:v>
                </c:pt>
                <c:pt idx="25797">
                  <c:v>2412.1093799999999</c:v>
                </c:pt>
                <c:pt idx="25798">
                  <c:v>2412.1093799999999</c:v>
                </c:pt>
                <c:pt idx="25799">
                  <c:v>2409.66797</c:v>
                </c:pt>
                <c:pt idx="25800">
                  <c:v>2412.1093799999999</c:v>
                </c:pt>
                <c:pt idx="25801">
                  <c:v>2412.1093799999999</c:v>
                </c:pt>
                <c:pt idx="25802">
                  <c:v>2412.1093799999999</c:v>
                </c:pt>
                <c:pt idx="25803">
                  <c:v>2412.1093799999999</c:v>
                </c:pt>
                <c:pt idx="25804">
                  <c:v>2412.1093799999999</c:v>
                </c:pt>
                <c:pt idx="25805">
                  <c:v>2412.1093799999999</c:v>
                </c:pt>
                <c:pt idx="25806">
                  <c:v>2412.1093799999999</c:v>
                </c:pt>
                <c:pt idx="25807">
                  <c:v>2412.1093799999999</c:v>
                </c:pt>
                <c:pt idx="25808">
                  <c:v>2409.66797</c:v>
                </c:pt>
                <c:pt idx="25809">
                  <c:v>2412.1093799999999</c:v>
                </c:pt>
                <c:pt idx="25810">
                  <c:v>2412.1093799999999</c:v>
                </c:pt>
                <c:pt idx="25811">
                  <c:v>2409.66797</c:v>
                </c:pt>
                <c:pt idx="25812">
                  <c:v>2409.66797</c:v>
                </c:pt>
                <c:pt idx="25813">
                  <c:v>2412.1093799999999</c:v>
                </c:pt>
                <c:pt idx="25814">
                  <c:v>2412.1093799999999</c:v>
                </c:pt>
                <c:pt idx="25815">
                  <c:v>2412.1093799999999</c:v>
                </c:pt>
                <c:pt idx="25816">
                  <c:v>2409.66797</c:v>
                </c:pt>
                <c:pt idx="25817">
                  <c:v>2412.1093799999999</c:v>
                </c:pt>
                <c:pt idx="25818">
                  <c:v>2412.1093799999999</c:v>
                </c:pt>
                <c:pt idx="25819">
                  <c:v>2412.1093799999999</c:v>
                </c:pt>
                <c:pt idx="25820">
                  <c:v>2409.66797</c:v>
                </c:pt>
                <c:pt idx="25821">
                  <c:v>2412.1093799999999</c:v>
                </c:pt>
                <c:pt idx="25822">
                  <c:v>2412.1093799999999</c:v>
                </c:pt>
                <c:pt idx="25823">
                  <c:v>2409.66797</c:v>
                </c:pt>
                <c:pt idx="25824">
                  <c:v>2409.66797</c:v>
                </c:pt>
                <c:pt idx="25825">
                  <c:v>2412.1093799999999</c:v>
                </c:pt>
                <c:pt idx="25826">
                  <c:v>2412.1093799999999</c:v>
                </c:pt>
                <c:pt idx="25827">
                  <c:v>2412.1093799999999</c:v>
                </c:pt>
                <c:pt idx="25828">
                  <c:v>2412.1093799999999</c:v>
                </c:pt>
                <c:pt idx="25829">
                  <c:v>2412.1093799999999</c:v>
                </c:pt>
                <c:pt idx="25830">
                  <c:v>2412.1093799999999</c:v>
                </c:pt>
                <c:pt idx="25831">
                  <c:v>2409.66797</c:v>
                </c:pt>
                <c:pt idx="25832">
                  <c:v>2409.66797</c:v>
                </c:pt>
                <c:pt idx="25833">
                  <c:v>2412.1093799999999</c:v>
                </c:pt>
                <c:pt idx="25834">
                  <c:v>2412.1093799999999</c:v>
                </c:pt>
                <c:pt idx="25835">
                  <c:v>2412.1093799999999</c:v>
                </c:pt>
                <c:pt idx="25836">
                  <c:v>2412.1093799999999</c:v>
                </c:pt>
                <c:pt idx="25837">
                  <c:v>2412.1093799999999</c:v>
                </c:pt>
                <c:pt idx="25838">
                  <c:v>2412.1093799999999</c:v>
                </c:pt>
                <c:pt idx="25839">
                  <c:v>2412.1093799999999</c:v>
                </c:pt>
                <c:pt idx="25840">
                  <c:v>2409.66797</c:v>
                </c:pt>
                <c:pt idx="25841">
                  <c:v>2412.1093799999999</c:v>
                </c:pt>
                <c:pt idx="25842">
                  <c:v>2412.1093799999999</c:v>
                </c:pt>
                <c:pt idx="25843">
                  <c:v>2409.66797</c:v>
                </c:pt>
                <c:pt idx="25844">
                  <c:v>2412.1093799999999</c:v>
                </c:pt>
                <c:pt idx="25845">
                  <c:v>2412.1093799999999</c:v>
                </c:pt>
                <c:pt idx="25846">
                  <c:v>2409.66797</c:v>
                </c:pt>
                <c:pt idx="25847">
                  <c:v>2412.1093799999999</c:v>
                </c:pt>
                <c:pt idx="25848">
                  <c:v>2409.66797</c:v>
                </c:pt>
                <c:pt idx="25849">
                  <c:v>2409.66797</c:v>
                </c:pt>
                <c:pt idx="25850">
                  <c:v>2409.66797</c:v>
                </c:pt>
                <c:pt idx="25851">
                  <c:v>2412.1093799999999</c:v>
                </c:pt>
                <c:pt idx="25852">
                  <c:v>2412.1093799999999</c:v>
                </c:pt>
                <c:pt idx="25853">
                  <c:v>2412.1093799999999</c:v>
                </c:pt>
                <c:pt idx="25854">
                  <c:v>2409.66797</c:v>
                </c:pt>
                <c:pt idx="25855">
                  <c:v>2412.1093799999999</c:v>
                </c:pt>
                <c:pt idx="25856">
                  <c:v>2409.66797</c:v>
                </c:pt>
                <c:pt idx="25857">
                  <c:v>2412.1093799999999</c:v>
                </c:pt>
                <c:pt idx="25858">
                  <c:v>2412.1093799999999</c:v>
                </c:pt>
                <c:pt idx="25859">
                  <c:v>2409.66797</c:v>
                </c:pt>
                <c:pt idx="25860">
                  <c:v>2409.66797</c:v>
                </c:pt>
                <c:pt idx="25861">
                  <c:v>2409.66797</c:v>
                </c:pt>
                <c:pt idx="25862">
                  <c:v>2412.1093799999999</c:v>
                </c:pt>
                <c:pt idx="25863">
                  <c:v>2412.1093799999999</c:v>
                </c:pt>
                <c:pt idx="25864">
                  <c:v>2412.1093799999999</c:v>
                </c:pt>
                <c:pt idx="25865">
                  <c:v>2409.66797</c:v>
                </c:pt>
                <c:pt idx="25866">
                  <c:v>2412.1093799999999</c:v>
                </c:pt>
                <c:pt idx="25867">
                  <c:v>2409.66797</c:v>
                </c:pt>
                <c:pt idx="25868">
                  <c:v>2412.1093799999999</c:v>
                </c:pt>
                <c:pt idx="25869">
                  <c:v>2412.1093799999999</c:v>
                </c:pt>
                <c:pt idx="25870">
                  <c:v>2412.1093799999999</c:v>
                </c:pt>
                <c:pt idx="25871">
                  <c:v>2412.1093799999999</c:v>
                </c:pt>
                <c:pt idx="25872">
                  <c:v>2412.1093799999999</c:v>
                </c:pt>
                <c:pt idx="25873">
                  <c:v>2412.1093799999999</c:v>
                </c:pt>
                <c:pt idx="25874">
                  <c:v>2409.66797</c:v>
                </c:pt>
                <c:pt idx="25875">
                  <c:v>2412.1093799999999</c:v>
                </c:pt>
                <c:pt idx="25876">
                  <c:v>2409.66797</c:v>
                </c:pt>
                <c:pt idx="25877">
                  <c:v>2412.1093799999999</c:v>
                </c:pt>
                <c:pt idx="25878">
                  <c:v>2412.1093799999999</c:v>
                </c:pt>
                <c:pt idx="25879">
                  <c:v>2409.66797</c:v>
                </c:pt>
                <c:pt idx="25880">
                  <c:v>2412.1093799999999</c:v>
                </c:pt>
                <c:pt idx="25881">
                  <c:v>2409.66797</c:v>
                </c:pt>
                <c:pt idx="25882">
                  <c:v>2412.1093799999999</c:v>
                </c:pt>
                <c:pt idx="25883">
                  <c:v>2412.1093799999999</c:v>
                </c:pt>
                <c:pt idx="25884">
                  <c:v>2412.1093799999999</c:v>
                </c:pt>
                <c:pt idx="25885">
                  <c:v>2412.1093799999999</c:v>
                </c:pt>
                <c:pt idx="25886">
                  <c:v>2412.1093799999999</c:v>
                </c:pt>
                <c:pt idx="25887">
                  <c:v>2409.66797</c:v>
                </c:pt>
                <c:pt idx="25888">
                  <c:v>2412.1093799999999</c:v>
                </c:pt>
                <c:pt idx="25889">
                  <c:v>2409.66797</c:v>
                </c:pt>
                <c:pt idx="25890">
                  <c:v>2412.1093799999999</c:v>
                </c:pt>
                <c:pt idx="25891">
                  <c:v>2412.1093799999999</c:v>
                </c:pt>
                <c:pt idx="25892">
                  <c:v>2412.1093799999999</c:v>
                </c:pt>
                <c:pt idx="25893">
                  <c:v>2412.1093799999999</c:v>
                </c:pt>
                <c:pt idx="25894">
                  <c:v>2412.1093799999999</c:v>
                </c:pt>
                <c:pt idx="25895">
                  <c:v>2409.66797</c:v>
                </c:pt>
                <c:pt idx="25896">
                  <c:v>2409.66797</c:v>
                </c:pt>
                <c:pt idx="25897">
                  <c:v>2412.1093799999999</c:v>
                </c:pt>
                <c:pt idx="25898">
                  <c:v>2412.1093799999999</c:v>
                </c:pt>
                <c:pt idx="25899">
                  <c:v>2409.66797</c:v>
                </c:pt>
                <c:pt idx="25900">
                  <c:v>2412.1093799999999</c:v>
                </c:pt>
                <c:pt idx="25901">
                  <c:v>2409.66797</c:v>
                </c:pt>
                <c:pt idx="25902">
                  <c:v>2412.1093799999999</c:v>
                </c:pt>
                <c:pt idx="25903">
                  <c:v>2412.1093799999999</c:v>
                </c:pt>
                <c:pt idx="25904">
                  <c:v>2412.1093799999999</c:v>
                </c:pt>
                <c:pt idx="25905">
                  <c:v>2412.1093799999999</c:v>
                </c:pt>
                <c:pt idx="25906">
                  <c:v>2412.1093799999999</c:v>
                </c:pt>
                <c:pt idx="25907">
                  <c:v>2412.1093799999999</c:v>
                </c:pt>
                <c:pt idx="25908">
                  <c:v>2412.1093799999999</c:v>
                </c:pt>
                <c:pt idx="25909">
                  <c:v>2412.1093799999999</c:v>
                </c:pt>
                <c:pt idx="25910">
                  <c:v>2409.66797</c:v>
                </c:pt>
                <c:pt idx="25911">
                  <c:v>2412.1093799999999</c:v>
                </c:pt>
                <c:pt idx="25912">
                  <c:v>2409.66797</c:v>
                </c:pt>
                <c:pt idx="25913">
                  <c:v>2412.1093799999999</c:v>
                </c:pt>
                <c:pt idx="25914">
                  <c:v>2409.66797</c:v>
                </c:pt>
                <c:pt idx="25915">
                  <c:v>2409.66797</c:v>
                </c:pt>
                <c:pt idx="25916">
                  <c:v>2412.1093799999999</c:v>
                </c:pt>
                <c:pt idx="25917">
                  <c:v>2412.1093799999999</c:v>
                </c:pt>
                <c:pt idx="25918">
                  <c:v>2412.1093799999999</c:v>
                </c:pt>
                <c:pt idx="25919">
                  <c:v>2412.1093799999999</c:v>
                </c:pt>
                <c:pt idx="25920">
                  <c:v>2412.1093799999999</c:v>
                </c:pt>
                <c:pt idx="25921">
                  <c:v>2412.1093799999999</c:v>
                </c:pt>
                <c:pt idx="25922">
                  <c:v>2412.1093799999999</c:v>
                </c:pt>
                <c:pt idx="25923">
                  <c:v>2412.1093799999999</c:v>
                </c:pt>
                <c:pt idx="25924">
                  <c:v>2412.1093799999999</c:v>
                </c:pt>
                <c:pt idx="25925">
                  <c:v>2412.1093799999999</c:v>
                </c:pt>
                <c:pt idx="25926">
                  <c:v>2412.1093799999999</c:v>
                </c:pt>
                <c:pt idx="25927">
                  <c:v>2412.1093799999999</c:v>
                </c:pt>
                <c:pt idx="25928">
                  <c:v>2412.1093799999999</c:v>
                </c:pt>
                <c:pt idx="25929">
                  <c:v>2409.66797</c:v>
                </c:pt>
                <c:pt idx="25930">
                  <c:v>2412.1093799999999</c:v>
                </c:pt>
                <c:pt idx="25931">
                  <c:v>2412.1093799999999</c:v>
                </c:pt>
                <c:pt idx="25932">
                  <c:v>2409.66797</c:v>
                </c:pt>
                <c:pt idx="25933">
                  <c:v>2412.1093799999999</c:v>
                </c:pt>
                <c:pt idx="25934">
                  <c:v>2412.1093799999999</c:v>
                </c:pt>
                <c:pt idx="25935">
                  <c:v>2409.66797</c:v>
                </c:pt>
                <c:pt idx="25936">
                  <c:v>2412.1093799999999</c:v>
                </c:pt>
                <c:pt idx="25937">
                  <c:v>2412.1093799999999</c:v>
                </c:pt>
                <c:pt idx="25938">
                  <c:v>2409.66797</c:v>
                </c:pt>
                <c:pt idx="25939">
                  <c:v>2412.1093799999999</c:v>
                </c:pt>
                <c:pt idx="25940">
                  <c:v>2412.1093799999999</c:v>
                </c:pt>
                <c:pt idx="25941">
                  <c:v>2412.1093799999999</c:v>
                </c:pt>
                <c:pt idx="25942">
                  <c:v>2409.66797</c:v>
                </c:pt>
                <c:pt idx="25943">
                  <c:v>2412.1093799999999</c:v>
                </c:pt>
                <c:pt idx="25944">
                  <c:v>2409.66797</c:v>
                </c:pt>
                <c:pt idx="25945">
                  <c:v>2409.66797</c:v>
                </c:pt>
                <c:pt idx="25946">
                  <c:v>2412.1093799999999</c:v>
                </c:pt>
                <c:pt idx="25947">
                  <c:v>2412.1093799999999</c:v>
                </c:pt>
                <c:pt idx="25948">
                  <c:v>2412.1093799999999</c:v>
                </c:pt>
                <c:pt idx="25949">
                  <c:v>2412.1093799999999</c:v>
                </c:pt>
                <c:pt idx="25950">
                  <c:v>2412.1093799999999</c:v>
                </c:pt>
                <c:pt idx="25951">
                  <c:v>2412.1093799999999</c:v>
                </c:pt>
                <c:pt idx="25952">
                  <c:v>2409.66797</c:v>
                </c:pt>
                <c:pt idx="25953">
                  <c:v>2412.1093799999999</c:v>
                </c:pt>
                <c:pt idx="25954">
                  <c:v>2409.66797</c:v>
                </c:pt>
                <c:pt idx="25955">
                  <c:v>2412.1093799999999</c:v>
                </c:pt>
                <c:pt idx="25956">
                  <c:v>2412.1093799999999</c:v>
                </c:pt>
                <c:pt idx="25957">
                  <c:v>2412.1093799999999</c:v>
                </c:pt>
                <c:pt idx="25958">
                  <c:v>2412.1093799999999</c:v>
                </c:pt>
                <c:pt idx="25959">
                  <c:v>2412.1093799999999</c:v>
                </c:pt>
                <c:pt idx="25960">
                  <c:v>2412.1093799999999</c:v>
                </c:pt>
                <c:pt idx="25961">
                  <c:v>2412.1093799999999</c:v>
                </c:pt>
                <c:pt idx="25962">
                  <c:v>2412.1093799999999</c:v>
                </c:pt>
                <c:pt idx="25963">
                  <c:v>2409.66797</c:v>
                </c:pt>
                <c:pt idx="25964">
                  <c:v>2412.1093799999999</c:v>
                </c:pt>
                <c:pt idx="25965">
                  <c:v>2409.66797</c:v>
                </c:pt>
                <c:pt idx="25966">
                  <c:v>2412.1093799999999</c:v>
                </c:pt>
                <c:pt idx="25967">
                  <c:v>2412.1093799999999</c:v>
                </c:pt>
                <c:pt idx="25968">
                  <c:v>2412.1093799999999</c:v>
                </c:pt>
                <c:pt idx="25969">
                  <c:v>2412.1093799999999</c:v>
                </c:pt>
                <c:pt idx="25970">
                  <c:v>2412.1093799999999</c:v>
                </c:pt>
                <c:pt idx="25971">
                  <c:v>2412.1093799999999</c:v>
                </c:pt>
                <c:pt idx="25972">
                  <c:v>2412.1093799999999</c:v>
                </c:pt>
                <c:pt idx="25973">
                  <c:v>2412.1093799999999</c:v>
                </c:pt>
                <c:pt idx="25974">
                  <c:v>2409.66797</c:v>
                </c:pt>
                <c:pt idx="25975">
                  <c:v>2412.1093799999999</c:v>
                </c:pt>
                <c:pt idx="25976">
                  <c:v>2409.66797</c:v>
                </c:pt>
                <c:pt idx="25977">
                  <c:v>2409.66797</c:v>
                </c:pt>
                <c:pt idx="25978">
                  <c:v>2412.1093799999999</c:v>
                </c:pt>
                <c:pt idx="25979">
                  <c:v>2412.1093799999999</c:v>
                </c:pt>
                <c:pt idx="25980">
                  <c:v>2412.1093799999999</c:v>
                </c:pt>
                <c:pt idx="25981">
                  <c:v>2412.1093799999999</c:v>
                </c:pt>
                <c:pt idx="25982">
                  <c:v>2409.66797</c:v>
                </c:pt>
                <c:pt idx="25983">
                  <c:v>2412.1093799999999</c:v>
                </c:pt>
                <c:pt idx="25984">
                  <c:v>2412.1093799999999</c:v>
                </c:pt>
                <c:pt idx="25985">
                  <c:v>2409.66797</c:v>
                </c:pt>
                <c:pt idx="25986">
                  <c:v>2412.1093799999999</c:v>
                </c:pt>
                <c:pt idx="25987">
                  <c:v>2412.1093799999999</c:v>
                </c:pt>
                <c:pt idx="25988">
                  <c:v>2409.66797</c:v>
                </c:pt>
                <c:pt idx="25989">
                  <c:v>2412.1093799999999</c:v>
                </c:pt>
                <c:pt idx="25990">
                  <c:v>2412.1093799999999</c:v>
                </c:pt>
                <c:pt idx="25991">
                  <c:v>2412.1093799999999</c:v>
                </c:pt>
                <c:pt idx="25992">
                  <c:v>2412.1093799999999</c:v>
                </c:pt>
                <c:pt idx="25993">
                  <c:v>2409.66797</c:v>
                </c:pt>
                <c:pt idx="25994">
                  <c:v>2409.66797</c:v>
                </c:pt>
                <c:pt idx="25995">
                  <c:v>2409.66797</c:v>
                </c:pt>
                <c:pt idx="25996">
                  <c:v>2409.66797</c:v>
                </c:pt>
                <c:pt idx="25997">
                  <c:v>2412.1093799999999</c:v>
                </c:pt>
                <c:pt idx="25998">
                  <c:v>2409.66797</c:v>
                </c:pt>
                <c:pt idx="25999">
                  <c:v>2412.1093799999999</c:v>
                </c:pt>
                <c:pt idx="26000">
                  <c:v>2409.66797</c:v>
                </c:pt>
                <c:pt idx="26001">
                  <c:v>2412.1093799999999</c:v>
                </c:pt>
                <c:pt idx="26002">
                  <c:v>2412.1093799999999</c:v>
                </c:pt>
                <c:pt idx="26003">
                  <c:v>2412.1093799999999</c:v>
                </c:pt>
                <c:pt idx="26004">
                  <c:v>2412.1093799999999</c:v>
                </c:pt>
                <c:pt idx="26005">
                  <c:v>2412.1093799999999</c:v>
                </c:pt>
                <c:pt idx="26006">
                  <c:v>2412.1093799999999</c:v>
                </c:pt>
                <c:pt idx="26007">
                  <c:v>2412.1093799999999</c:v>
                </c:pt>
                <c:pt idx="26008">
                  <c:v>2412.1093799999999</c:v>
                </c:pt>
                <c:pt idx="26009">
                  <c:v>2412.1093799999999</c:v>
                </c:pt>
                <c:pt idx="26010">
                  <c:v>2412.1093799999999</c:v>
                </c:pt>
                <c:pt idx="26011">
                  <c:v>2412.1093799999999</c:v>
                </c:pt>
                <c:pt idx="26012">
                  <c:v>2409.66797</c:v>
                </c:pt>
                <c:pt idx="26013">
                  <c:v>2412.1093799999999</c:v>
                </c:pt>
                <c:pt idx="26014">
                  <c:v>2412.1093799999999</c:v>
                </c:pt>
                <c:pt idx="26015">
                  <c:v>2409.66797</c:v>
                </c:pt>
                <c:pt idx="26016">
                  <c:v>2409.66797</c:v>
                </c:pt>
                <c:pt idx="26017">
                  <c:v>2412.1093799999999</c:v>
                </c:pt>
                <c:pt idx="26018">
                  <c:v>2409.66797</c:v>
                </c:pt>
                <c:pt idx="26019">
                  <c:v>2412.1093799999999</c:v>
                </c:pt>
                <c:pt idx="26020">
                  <c:v>2412.1093799999999</c:v>
                </c:pt>
                <c:pt idx="26021">
                  <c:v>2412.1093799999999</c:v>
                </c:pt>
                <c:pt idx="26022">
                  <c:v>2412.1093799999999</c:v>
                </c:pt>
                <c:pt idx="26023">
                  <c:v>2412.1093799999999</c:v>
                </c:pt>
                <c:pt idx="26024">
                  <c:v>2409.66797</c:v>
                </c:pt>
                <c:pt idx="26025">
                  <c:v>2412.1093799999999</c:v>
                </c:pt>
                <c:pt idx="26026">
                  <c:v>2409.66797</c:v>
                </c:pt>
                <c:pt idx="26027">
                  <c:v>2412.1093799999999</c:v>
                </c:pt>
                <c:pt idx="26028">
                  <c:v>2412.1093799999999</c:v>
                </c:pt>
                <c:pt idx="26029">
                  <c:v>2409.66797</c:v>
                </c:pt>
                <c:pt idx="26030">
                  <c:v>2409.66797</c:v>
                </c:pt>
                <c:pt idx="26031">
                  <c:v>2412.1093799999999</c:v>
                </c:pt>
                <c:pt idx="26032">
                  <c:v>2412.1093799999999</c:v>
                </c:pt>
                <c:pt idx="26033">
                  <c:v>2412.1093799999999</c:v>
                </c:pt>
                <c:pt idx="26034">
                  <c:v>2412.1093799999999</c:v>
                </c:pt>
                <c:pt idx="26035">
                  <c:v>2412.1093799999999</c:v>
                </c:pt>
                <c:pt idx="26036">
                  <c:v>2412.1093799999999</c:v>
                </c:pt>
                <c:pt idx="26037">
                  <c:v>2409.66797</c:v>
                </c:pt>
                <c:pt idx="26038">
                  <c:v>2412.1093799999999</c:v>
                </c:pt>
                <c:pt idx="26039">
                  <c:v>2409.66797</c:v>
                </c:pt>
                <c:pt idx="26040">
                  <c:v>2412.1093799999999</c:v>
                </c:pt>
                <c:pt idx="26041">
                  <c:v>2412.1093799999999</c:v>
                </c:pt>
                <c:pt idx="26042">
                  <c:v>2412.1093799999999</c:v>
                </c:pt>
                <c:pt idx="26043">
                  <c:v>2409.66797</c:v>
                </c:pt>
                <c:pt idx="26044">
                  <c:v>2412.1093799999999</c:v>
                </c:pt>
                <c:pt idx="26045">
                  <c:v>2409.66797</c:v>
                </c:pt>
                <c:pt idx="26046">
                  <c:v>2409.66797</c:v>
                </c:pt>
                <c:pt idx="26047">
                  <c:v>2409.66797</c:v>
                </c:pt>
                <c:pt idx="26048">
                  <c:v>2412.1093799999999</c:v>
                </c:pt>
                <c:pt idx="26049">
                  <c:v>2409.66797</c:v>
                </c:pt>
                <c:pt idx="26050">
                  <c:v>2409.66797</c:v>
                </c:pt>
                <c:pt idx="26051">
                  <c:v>2409.66797</c:v>
                </c:pt>
                <c:pt idx="26052">
                  <c:v>2409.66797</c:v>
                </c:pt>
                <c:pt idx="26053">
                  <c:v>2412.1093799999999</c:v>
                </c:pt>
                <c:pt idx="26054">
                  <c:v>2409.66797</c:v>
                </c:pt>
                <c:pt idx="26055">
                  <c:v>2409.66797</c:v>
                </c:pt>
                <c:pt idx="26056">
                  <c:v>2412.1093799999999</c:v>
                </c:pt>
                <c:pt idx="26057">
                  <c:v>2409.66797</c:v>
                </c:pt>
                <c:pt idx="26058">
                  <c:v>2412.1093799999999</c:v>
                </c:pt>
                <c:pt idx="26059">
                  <c:v>2409.66797</c:v>
                </c:pt>
                <c:pt idx="26060">
                  <c:v>2412.1093799999999</c:v>
                </c:pt>
                <c:pt idx="26061">
                  <c:v>2412.1093799999999</c:v>
                </c:pt>
                <c:pt idx="26062">
                  <c:v>2412.1093799999999</c:v>
                </c:pt>
                <c:pt idx="26063">
                  <c:v>2412.1093799999999</c:v>
                </c:pt>
                <c:pt idx="26064">
                  <c:v>2409.66797</c:v>
                </c:pt>
                <c:pt idx="26065">
                  <c:v>2409.66797</c:v>
                </c:pt>
                <c:pt idx="26066">
                  <c:v>2412.1093799999999</c:v>
                </c:pt>
                <c:pt idx="26067">
                  <c:v>2409.66797</c:v>
                </c:pt>
                <c:pt idx="26068">
                  <c:v>2409.66797</c:v>
                </c:pt>
                <c:pt idx="26069">
                  <c:v>2412.1093799999999</c:v>
                </c:pt>
                <c:pt idx="26070">
                  <c:v>2412.1093799999999</c:v>
                </c:pt>
                <c:pt idx="26071">
                  <c:v>2412.1093799999999</c:v>
                </c:pt>
                <c:pt idx="26072">
                  <c:v>2412.1093799999999</c:v>
                </c:pt>
                <c:pt idx="26073">
                  <c:v>2409.66797</c:v>
                </c:pt>
                <c:pt idx="26074">
                  <c:v>2409.66797</c:v>
                </c:pt>
                <c:pt idx="26075">
                  <c:v>2409.66797</c:v>
                </c:pt>
                <c:pt idx="26076">
                  <c:v>2409.66797</c:v>
                </c:pt>
                <c:pt idx="26077">
                  <c:v>2412.1093799999999</c:v>
                </c:pt>
                <c:pt idx="26078">
                  <c:v>2412.1093799999999</c:v>
                </c:pt>
                <c:pt idx="26079">
                  <c:v>2409.66797</c:v>
                </c:pt>
                <c:pt idx="26080">
                  <c:v>2409.66797</c:v>
                </c:pt>
                <c:pt idx="26081">
                  <c:v>2409.66797</c:v>
                </c:pt>
                <c:pt idx="26082">
                  <c:v>2409.66797</c:v>
                </c:pt>
                <c:pt idx="26083">
                  <c:v>2412.1093799999999</c:v>
                </c:pt>
                <c:pt idx="26084">
                  <c:v>2409.66797</c:v>
                </c:pt>
                <c:pt idx="26085">
                  <c:v>2412.1093799999999</c:v>
                </c:pt>
                <c:pt idx="26086">
                  <c:v>2412.1093799999999</c:v>
                </c:pt>
                <c:pt idx="26087">
                  <c:v>2409.66797</c:v>
                </c:pt>
                <c:pt idx="26088">
                  <c:v>2409.66797</c:v>
                </c:pt>
                <c:pt idx="26089">
                  <c:v>2412.1093799999999</c:v>
                </c:pt>
                <c:pt idx="26090">
                  <c:v>2412.1093799999999</c:v>
                </c:pt>
                <c:pt idx="26091">
                  <c:v>2412.1093799999999</c:v>
                </c:pt>
                <c:pt idx="26092">
                  <c:v>2409.66797</c:v>
                </c:pt>
                <c:pt idx="26093">
                  <c:v>2412.1093799999999</c:v>
                </c:pt>
                <c:pt idx="26094">
                  <c:v>2412.1093799999999</c:v>
                </c:pt>
                <c:pt idx="26095">
                  <c:v>2409.66797</c:v>
                </c:pt>
                <c:pt idx="26096">
                  <c:v>2409.66797</c:v>
                </c:pt>
                <c:pt idx="26097">
                  <c:v>2409.66797</c:v>
                </c:pt>
                <c:pt idx="26098">
                  <c:v>2412.1093799999999</c:v>
                </c:pt>
                <c:pt idx="26099">
                  <c:v>2409.66797</c:v>
                </c:pt>
                <c:pt idx="26100">
                  <c:v>2412.1093799999999</c:v>
                </c:pt>
                <c:pt idx="26101">
                  <c:v>2409.66797</c:v>
                </c:pt>
                <c:pt idx="26102">
                  <c:v>2412.1093799999999</c:v>
                </c:pt>
                <c:pt idx="26103">
                  <c:v>2412.1093799999999</c:v>
                </c:pt>
                <c:pt idx="26104">
                  <c:v>2409.66797</c:v>
                </c:pt>
                <c:pt idx="26105">
                  <c:v>2412.1093799999999</c:v>
                </c:pt>
                <c:pt idx="26106">
                  <c:v>2412.1093799999999</c:v>
                </c:pt>
                <c:pt idx="26107">
                  <c:v>2412.1093799999999</c:v>
                </c:pt>
                <c:pt idx="26108">
                  <c:v>2412.1093799999999</c:v>
                </c:pt>
                <c:pt idx="26109">
                  <c:v>2412.1093799999999</c:v>
                </c:pt>
                <c:pt idx="26110">
                  <c:v>2412.1093799999999</c:v>
                </c:pt>
                <c:pt idx="26111">
                  <c:v>2409.66797</c:v>
                </c:pt>
                <c:pt idx="26112">
                  <c:v>2412.1093799999999</c:v>
                </c:pt>
                <c:pt idx="26113">
                  <c:v>2412.1093799999999</c:v>
                </c:pt>
                <c:pt idx="26114">
                  <c:v>2412.1093799999999</c:v>
                </c:pt>
                <c:pt idx="26115">
                  <c:v>2412.1093799999999</c:v>
                </c:pt>
                <c:pt idx="26116">
                  <c:v>2412.1093799999999</c:v>
                </c:pt>
                <c:pt idx="26117">
                  <c:v>2412.1093799999999</c:v>
                </c:pt>
                <c:pt idx="26118">
                  <c:v>2409.66797</c:v>
                </c:pt>
                <c:pt idx="26119">
                  <c:v>2409.66797</c:v>
                </c:pt>
                <c:pt idx="26120">
                  <c:v>2409.66797</c:v>
                </c:pt>
                <c:pt idx="26121">
                  <c:v>2412.1093799999999</c:v>
                </c:pt>
                <c:pt idx="26122">
                  <c:v>2412.1093799999999</c:v>
                </c:pt>
                <c:pt idx="26123">
                  <c:v>2409.66797</c:v>
                </c:pt>
                <c:pt idx="26124">
                  <c:v>2412.1093799999999</c:v>
                </c:pt>
                <c:pt idx="26125">
                  <c:v>2409.66797</c:v>
                </c:pt>
                <c:pt idx="26126">
                  <c:v>2409.66797</c:v>
                </c:pt>
                <c:pt idx="26127">
                  <c:v>2412.1093799999999</c:v>
                </c:pt>
                <c:pt idx="26128">
                  <c:v>2409.66797</c:v>
                </c:pt>
                <c:pt idx="26129">
                  <c:v>2409.66797</c:v>
                </c:pt>
                <c:pt idx="26130">
                  <c:v>2412.1093799999999</c:v>
                </c:pt>
                <c:pt idx="26131">
                  <c:v>2412.1093799999999</c:v>
                </c:pt>
                <c:pt idx="26132">
                  <c:v>2409.66797</c:v>
                </c:pt>
                <c:pt idx="26133">
                  <c:v>2412.1093799999999</c:v>
                </c:pt>
                <c:pt idx="26134">
                  <c:v>2412.1093799999999</c:v>
                </c:pt>
                <c:pt idx="26135">
                  <c:v>2412.1093799999999</c:v>
                </c:pt>
                <c:pt idx="26136">
                  <c:v>2412.1093799999999</c:v>
                </c:pt>
                <c:pt idx="26137">
                  <c:v>2412.1093799999999</c:v>
                </c:pt>
                <c:pt idx="26138">
                  <c:v>2412.1093799999999</c:v>
                </c:pt>
                <c:pt idx="26139">
                  <c:v>2409.66797</c:v>
                </c:pt>
                <c:pt idx="26140">
                  <c:v>2412.1093799999999</c:v>
                </c:pt>
                <c:pt idx="26141">
                  <c:v>2412.1093799999999</c:v>
                </c:pt>
                <c:pt idx="26142">
                  <c:v>2409.66797</c:v>
                </c:pt>
                <c:pt idx="26143">
                  <c:v>2412.1093799999999</c:v>
                </c:pt>
                <c:pt idx="26144">
                  <c:v>2412.1093799999999</c:v>
                </c:pt>
                <c:pt idx="26145">
                  <c:v>2409.66797</c:v>
                </c:pt>
                <c:pt idx="26146">
                  <c:v>2412.1093799999999</c:v>
                </c:pt>
                <c:pt idx="26147">
                  <c:v>2412.1093799999999</c:v>
                </c:pt>
                <c:pt idx="26148">
                  <c:v>2409.66797</c:v>
                </c:pt>
                <c:pt idx="26149">
                  <c:v>2412.1093799999999</c:v>
                </c:pt>
                <c:pt idx="26150">
                  <c:v>2412.1093799999999</c:v>
                </c:pt>
                <c:pt idx="26151">
                  <c:v>2409.66797</c:v>
                </c:pt>
                <c:pt idx="26152">
                  <c:v>2412.1093799999999</c:v>
                </c:pt>
                <c:pt idx="26153">
                  <c:v>2412.1093799999999</c:v>
                </c:pt>
                <c:pt idx="26154">
                  <c:v>2412.1093799999999</c:v>
                </c:pt>
                <c:pt idx="26155">
                  <c:v>2412.1093799999999</c:v>
                </c:pt>
                <c:pt idx="26156">
                  <c:v>2409.66797</c:v>
                </c:pt>
                <c:pt idx="26157">
                  <c:v>2409.66797</c:v>
                </c:pt>
                <c:pt idx="26158">
                  <c:v>2409.66797</c:v>
                </c:pt>
                <c:pt idx="26159">
                  <c:v>2412.1093799999999</c:v>
                </c:pt>
                <c:pt idx="26160">
                  <c:v>2412.1093799999999</c:v>
                </c:pt>
                <c:pt idx="26161">
                  <c:v>2412.1093799999999</c:v>
                </c:pt>
                <c:pt idx="26162">
                  <c:v>2412.1093799999999</c:v>
                </c:pt>
                <c:pt idx="26163">
                  <c:v>2409.66797</c:v>
                </c:pt>
                <c:pt idx="26164">
                  <c:v>2412.1093799999999</c:v>
                </c:pt>
                <c:pt idx="26165">
                  <c:v>2412.1093799999999</c:v>
                </c:pt>
                <c:pt idx="26166">
                  <c:v>2412.1093799999999</c:v>
                </c:pt>
                <c:pt idx="26167">
                  <c:v>2412.1093799999999</c:v>
                </c:pt>
                <c:pt idx="26168">
                  <c:v>2409.66797</c:v>
                </c:pt>
                <c:pt idx="26169">
                  <c:v>2409.66797</c:v>
                </c:pt>
                <c:pt idx="26170">
                  <c:v>2412.1093799999999</c:v>
                </c:pt>
                <c:pt idx="26171">
                  <c:v>2412.1093799999999</c:v>
                </c:pt>
                <c:pt idx="26172">
                  <c:v>2412.1093799999999</c:v>
                </c:pt>
                <c:pt idx="26173">
                  <c:v>2409.66797</c:v>
                </c:pt>
                <c:pt idx="26174">
                  <c:v>2412.1093799999999</c:v>
                </c:pt>
                <c:pt idx="26175">
                  <c:v>2412.1093799999999</c:v>
                </c:pt>
                <c:pt idx="26176">
                  <c:v>2412.1093799999999</c:v>
                </c:pt>
                <c:pt idx="26177">
                  <c:v>2412.1093799999999</c:v>
                </c:pt>
                <c:pt idx="26178">
                  <c:v>2412.1093799999999</c:v>
                </c:pt>
                <c:pt idx="26179">
                  <c:v>2409.66797</c:v>
                </c:pt>
                <c:pt idx="26180">
                  <c:v>2412.1093799999999</c:v>
                </c:pt>
                <c:pt idx="26181">
                  <c:v>2412.1093799999999</c:v>
                </c:pt>
                <c:pt idx="26182">
                  <c:v>2412.1093799999999</c:v>
                </c:pt>
                <c:pt idx="26183">
                  <c:v>2412.1093799999999</c:v>
                </c:pt>
                <c:pt idx="26184">
                  <c:v>2409.66797</c:v>
                </c:pt>
                <c:pt idx="26185">
                  <c:v>2409.66797</c:v>
                </c:pt>
                <c:pt idx="26186">
                  <c:v>2409.66797</c:v>
                </c:pt>
                <c:pt idx="26187">
                  <c:v>2409.66797</c:v>
                </c:pt>
                <c:pt idx="26188">
                  <c:v>2409.66797</c:v>
                </c:pt>
                <c:pt idx="26189">
                  <c:v>2412.1093799999999</c:v>
                </c:pt>
                <c:pt idx="26190">
                  <c:v>2412.1093799999999</c:v>
                </c:pt>
                <c:pt idx="26191">
                  <c:v>2412.1093799999999</c:v>
                </c:pt>
                <c:pt idx="26192">
                  <c:v>2412.1093799999999</c:v>
                </c:pt>
                <c:pt idx="26193">
                  <c:v>2409.66797</c:v>
                </c:pt>
                <c:pt idx="26194">
                  <c:v>2412.1093799999999</c:v>
                </c:pt>
                <c:pt idx="26195">
                  <c:v>2412.1093799999999</c:v>
                </c:pt>
                <c:pt idx="26196">
                  <c:v>2409.66797</c:v>
                </c:pt>
                <c:pt idx="26197">
                  <c:v>2409.66797</c:v>
                </c:pt>
                <c:pt idx="26198">
                  <c:v>2412.1093799999999</c:v>
                </c:pt>
                <c:pt idx="26199">
                  <c:v>2409.66797</c:v>
                </c:pt>
                <c:pt idx="26200">
                  <c:v>2412.1093799999999</c:v>
                </c:pt>
                <c:pt idx="26201">
                  <c:v>2412.1093799999999</c:v>
                </c:pt>
                <c:pt idx="26202">
                  <c:v>2412.1093799999999</c:v>
                </c:pt>
                <c:pt idx="26203">
                  <c:v>2412.1093799999999</c:v>
                </c:pt>
                <c:pt idx="26204">
                  <c:v>2412.1093799999999</c:v>
                </c:pt>
                <c:pt idx="26205">
                  <c:v>2409.66797</c:v>
                </c:pt>
                <c:pt idx="26206">
                  <c:v>2409.66797</c:v>
                </c:pt>
                <c:pt idx="26207">
                  <c:v>2412.1093799999999</c:v>
                </c:pt>
                <c:pt idx="26208">
                  <c:v>2412.1093799999999</c:v>
                </c:pt>
                <c:pt idx="26209">
                  <c:v>2409.66797</c:v>
                </c:pt>
                <c:pt idx="26210">
                  <c:v>2412.1093799999999</c:v>
                </c:pt>
                <c:pt idx="26211">
                  <c:v>2412.1093799999999</c:v>
                </c:pt>
                <c:pt idx="26212">
                  <c:v>2412.1093799999999</c:v>
                </c:pt>
                <c:pt idx="26213">
                  <c:v>2409.66797</c:v>
                </c:pt>
                <c:pt idx="26214">
                  <c:v>2412.1093799999999</c:v>
                </c:pt>
                <c:pt idx="26215">
                  <c:v>2412.1093799999999</c:v>
                </c:pt>
                <c:pt idx="26216">
                  <c:v>2412.1093799999999</c:v>
                </c:pt>
                <c:pt idx="26217">
                  <c:v>2412.1093799999999</c:v>
                </c:pt>
                <c:pt idx="26218">
                  <c:v>2412.1093799999999</c:v>
                </c:pt>
                <c:pt idx="26219">
                  <c:v>2412.1093799999999</c:v>
                </c:pt>
                <c:pt idx="26220">
                  <c:v>2412.1093799999999</c:v>
                </c:pt>
                <c:pt idx="26221">
                  <c:v>2412.1093799999999</c:v>
                </c:pt>
                <c:pt idx="26222">
                  <c:v>2409.66797</c:v>
                </c:pt>
                <c:pt idx="26223">
                  <c:v>2412.1093799999999</c:v>
                </c:pt>
                <c:pt idx="26224">
                  <c:v>2412.1093799999999</c:v>
                </c:pt>
                <c:pt idx="26225">
                  <c:v>2412.1093799999999</c:v>
                </c:pt>
                <c:pt idx="26226">
                  <c:v>2412.1093799999999</c:v>
                </c:pt>
                <c:pt idx="26227">
                  <c:v>2412.1093799999999</c:v>
                </c:pt>
                <c:pt idx="26228">
                  <c:v>2409.66797</c:v>
                </c:pt>
                <c:pt idx="26229">
                  <c:v>2412.1093799999999</c:v>
                </c:pt>
                <c:pt idx="26230">
                  <c:v>2412.1093799999999</c:v>
                </c:pt>
                <c:pt idx="26231">
                  <c:v>2409.66797</c:v>
                </c:pt>
                <c:pt idx="26232">
                  <c:v>2412.1093799999999</c:v>
                </c:pt>
                <c:pt idx="26233">
                  <c:v>2409.66797</c:v>
                </c:pt>
                <c:pt idx="26234">
                  <c:v>2409.66797</c:v>
                </c:pt>
                <c:pt idx="26235">
                  <c:v>2409.66797</c:v>
                </c:pt>
                <c:pt idx="26236">
                  <c:v>2412.1093799999999</c:v>
                </c:pt>
                <c:pt idx="26237">
                  <c:v>2409.66797</c:v>
                </c:pt>
                <c:pt idx="26238">
                  <c:v>2412.1093799999999</c:v>
                </c:pt>
                <c:pt idx="26239">
                  <c:v>2412.1093799999999</c:v>
                </c:pt>
                <c:pt idx="26240">
                  <c:v>2412.1093799999999</c:v>
                </c:pt>
                <c:pt idx="26241">
                  <c:v>2412.1093799999999</c:v>
                </c:pt>
                <c:pt idx="26242">
                  <c:v>2412.1093799999999</c:v>
                </c:pt>
                <c:pt idx="26243">
                  <c:v>2409.66797</c:v>
                </c:pt>
                <c:pt idx="26244">
                  <c:v>2412.1093799999999</c:v>
                </c:pt>
                <c:pt idx="26245">
                  <c:v>2412.1093799999999</c:v>
                </c:pt>
                <c:pt idx="26246">
                  <c:v>2409.66797</c:v>
                </c:pt>
                <c:pt idx="26247">
                  <c:v>2409.66797</c:v>
                </c:pt>
                <c:pt idx="26248">
                  <c:v>2412.1093799999999</c:v>
                </c:pt>
                <c:pt idx="26249">
                  <c:v>2412.1093799999999</c:v>
                </c:pt>
                <c:pt idx="26250">
                  <c:v>2412.1093799999999</c:v>
                </c:pt>
                <c:pt idx="26251">
                  <c:v>2412.1093799999999</c:v>
                </c:pt>
                <c:pt idx="26252">
                  <c:v>2412.1093799999999</c:v>
                </c:pt>
                <c:pt idx="26253">
                  <c:v>2412.1093799999999</c:v>
                </c:pt>
                <c:pt idx="26254">
                  <c:v>2412.1093799999999</c:v>
                </c:pt>
                <c:pt idx="26255">
                  <c:v>2412.1093799999999</c:v>
                </c:pt>
                <c:pt idx="26256">
                  <c:v>2409.66797</c:v>
                </c:pt>
                <c:pt idx="26257">
                  <c:v>2412.1093799999999</c:v>
                </c:pt>
                <c:pt idx="26258">
                  <c:v>2409.66797</c:v>
                </c:pt>
                <c:pt idx="26259">
                  <c:v>2409.66797</c:v>
                </c:pt>
                <c:pt idx="26260">
                  <c:v>2412.1093799999999</c:v>
                </c:pt>
                <c:pt idx="26261">
                  <c:v>2409.66797</c:v>
                </c:pt>
                <c:pt idx="26262">
                  <c:v>2409.66797</c:v>
                </c:pt>
                <c:pt idx="26263">
                  <c:v>2412.1093799999999</c:v>
                </c:pt>
                <c:pt idx="26264">
                  <c:v>2409.66797</c:v>
                </c:pt>
                <c:pt idx="26265">
                  <c:v>2409.66797</c:v>
                </c:pt>
                <c:pt idx="26266">
                  <c:v>2409.66797</c:v>
                </c:pt>
                <c:pt idx="26267">
                  <c:v>2412.1093799999999</c:v>
                </c:pt>
                <c:pt idx="26268">
                  <c:v>2412.1093799999999</c:v>
                </c:pt>
                <c:pt idx="26269">
                  <c:v>2409.66797</c:v>
                </c:pt>
                <c:pt idx="26270">
                  <c:v>2412.1093799999999</c:v>
                </c:pt>
                <c:pt idx="26271">
                  <c:v>2412.1093799999999</c:v>
                </c:pt>
                <c:pt idx="26272">
                  <c:v>2409.66797</c:v>
                </c:pt>
                <c:pt idx="26273">
                  <c:v>2409.66797</c:v>
                </c:pt>
                <c:pt idx="26274">
                  <c:v>2409.66797</c:v>
                </c:pt>
                <c:pt idx="26275">
                  <c:v>2412.1093799999999</c:v>
                </c:pt>
                <c:pt idx="26276">
                  <c:v>2412.1093799999999</c:v>
                </c:pt>
                <c:pt idx="26277">
                  <c:v>2412.1093799999999</c:v>
                </c:pt>
                <c:pt idx="26278">
                  <c:v>2412.1093799999999</c:v>
                </c:pt>
                <c:pt idx="26279">
                  <c:v>2412.1093799999999</c:v>
                </c:pt>
                <c:pt idx="26280">
                  <c:v>2409.66797</c:v>
                </c:pt>
                <c:pt idx="26281">
                  <c:v>2412.1093799999999</c:v>
                </c:pt>
                <c:pt idx="26282">
                  <c:v>2412.1093799999999</c:v>
                </c:pt>
                <c:pt idx="26283">
                  <c:v>2409.66797</c:v>
                </c:pt>
                <c:pt idx="26284">
                  <c:v>2412.1093799999999</c:v>
                </c:pt>
                <c:pt idx="26285">
                  <c:v>2409.66797</c:v>
                </c:pt>
                <c:pt idx="26286">
                  <c:v>2412.1093799999999</c:v>
                </c:pt>
                <c:pt idx="26287">
                  <c:v>2409.66797</c:v>
                </c:pt>
                <c:pt idx="26288">
                  <c:v>2412.1093799999999</c:v>
                </c:pt>
                <c:pt idx="26289">
                  <c:v>2412.1093799999999</c:v>
                </c:pt>
                <c:pt idx="26290">
                  <c:v>2409.66797</c:v>
                </c:pt>
                <c:pt idx="26291">
                  <c:v>2409.66797</c:v>
                </c:pt>
                <c:pt idx="26292">
                  <c:v>2412.1093799999999</c:v>
                </c:pt>
                <c:pt idx="26293">
                  <c:v>2409.66797</c:v>
                </c:pt>
                <c:pt idx="26294">
                  <c:v>2409.66797</c:v>
                </c:pt>
                <c:pt idx="26295">
                  <c:v>2412.1093799999999</c:v>
                </c:pt>
                <c:pt idx="26296">
                  <c:v>2409.66797</c:v>
                </c:pt>
                <c:pt idx="26297">
                  <c:v>2412.1093799999999</c:v>
                </c:pt>
                <c:pt idx="26298">
                  <c:v>2412.1093799999999</c:v>
                </c:pt>
                <c:pt idx="26299">
                  <c:v>2412.1093799999999</c:v>
                </c:pt>
                <c:pt idx="26300">
                  <c:v>2409.66797</c:v>
                </c:pt>
                <c:pt idx="26301">
                  <c:v>2412.1093799999999</c:v>
                </c:pt>
                <c:pt idx="26302">
                  <c:v>2412.1093799999999</c:v>
                </c:pt>
                <c:pt idx="26303">
                  <c:v>2412.1093799999999</c:v>
                </c:pt>
                <c:pt idx="26304">
                  <c:v>2409.66797</c:v>
                </c:pt>
                <c:pt idx="26305">
                  <c:v>2409.66797</c:v>
                </c:pt>
                <c:pt idx="26306">
                  <c:v>2409.66797</c:v>
                </c:pt>
                <c:pt idx="26307">
                  <c:v>2412.1093799999999</c:v>
                </c:pt>
                <c:pt idx="26308">
                  <c:v>2409.66797</c:v>
                </c:pt>
                <c:pt idx="26309">
                  <c:v>2409.66797</c:v>
                </c:pt>
                <c:pt idx="26310">
                  <c:v>2412.1093799999999</c:v>
                </c:pt>
                <c:pt idx="26311">
                  <c:v>2409.66797</c:v>
                </c:pt>
                <c:pt idx="26312">
                  <c:v>2412.1093799999999</c:v>
                </c:pt>
                <c:pt idx="26313">
                  <c:v>2409.66797</c:v>
                </c:pt>
                <c:pt idx="26314">
                  <c:v>2412.1093799999999</c:v>
                </c:pt>
                <c:pt idx="26315">
                  <c:v>2412.1093799999999</c:v>
                </c:pt>
                <c:pt idx="26316">
                  <c:v>2412.1093799999999</c:v>
                </c:pt>
                <c:pt idx="26317">
                  <c:v>2409.66797</c:v>
                </c:pt>
                <c:pt idx="26318">
                  <c:v>2409.66797</c:v>
                </c:pt>
                <c:pt idx="26319">
                  <c:v>2412.1093799999999</c:v>
                </c:pt>
                <c:pt idx="26320">
                  <c:v>2409.66797</c:v>
                </c:pt>
                <c:pt idx="26321">
                  <c:v>2409.66797</c:v>
                </c:pt>
                <c:pt idx="26322">
                  <c:v>2412.1093799999999</c:v>
                </c:pt>
                <c:pt idx="26323">
                  <c:v>2409.66797</c:v>
                </c:pt>
                <c:pt idx="26324">
                  <c:v>2412.1093799999999</c:v>
                </c:pt>
                <c:pt idx="26325">
                  <c:v>2409.66797</c:v>
                </c:pt>
                <c:pt idx="26326">
                  <c:v>2409.66797</c:v>
                </c:pt>
                <c:pt idx="26327">
                  <c:v>2409.66797</c:v>
                </c:pt>
                <c:pt idx="26328">
                  <c:v>2412.1093799999999</c:v>
                </c:pt>
                <c:pt idx="26329">
                  <c:v>2409.66797</c:v>
                </c:pt>
                <c:pt idx="26330">
                  <c:v>2409.66797</c:v>
                </c:pt>
                <c:pt idx="26331">
                  <c:v>2409.66797</c:v>
                </c:pt>
                <c:pt idx="26332">
                  <c:v>2409.66797</c:v>
                </c:pt>
                <c:pt idx="26333">
                  <c:v>2412.1093799999999</c:v>
                </c:pt>
                <c:pt idx="26334">
                  <c:v>2412.1093799999999</c:v>
                </c:pt>
                <c:pt idx="26335">
                  <c:v>2409.66797</c:v>
                </c:pt>
                <c:pt idx="26336">
                  <c:v>2409.66797</c:v>
                </c:pt>
                <c:pt idx="26337">
                  <c:v>2409.66797</c:v>
                </c:pt>
                <c:pt idx="26338">
                  <c:v>2409.66797</c:v>
                </c:pt>
                <c:pt idx="26339">
                  <c:v>2412.1093799999999</c:v>
                </c:pt>
                <c:pt idx="26340">
                  <c:v>2409.66797</c:v>
                </c:pt>
                <c:pt idx="26341">
                  <c:v>2409.66797</c:v>
                </c:pt>
                <c:pt idx="26342">
                  <c:v>2412.1093799999999</c:v>
                </c:pt>
                <c:pt idx="26343">
                  <c:v>2412.1093799999999</c:v>
                </c:pt>
                <c:pt idx="26344">
                  <c:v>2409.66797</c:v>
                </c:pt>
                <c:pt idx="26345">
                  <c:v>2412.1093799999999</c:v>
                </c:pt>
                <c:pt idx="26346">
                  <c:v>2409.66797</c:v>
                </c:pt>
                <c:pt idx="26347">
                  <c:v>2409.66797</c:v>
                </c:pt>
                <c:pt idx="26348">
                  <c:v>2412.1093799999999</c:v>
                </c:pt>
                <c:pt idx="26349">
                  <c:v>2412.1093799999999</c:v>
                </c:pt>
                <c:pt idx="26350">
                  <c:v>2409.66797</c:v>
                </c:pt>
                <c:pt idx="26351">
                  <c:v>2409.66797</c:v>
                </c:pt>
                <c:pt idx="26352">
                  <c:v>2412.1093799999999</c:v>
                </c:pt>
                <c:pt idx="26353">
                  <c:v>2409.66797</c:v>
                </c:pt>
                <c:pt idx="26354">
                  <c:v>2412.1093799999999</c:v>
                </c:pt>
                <c:pt idx="26355">
                  <c:v>2412.1093799999999</c:v>
                </c:pt>
                <c:pt idx="26356">
                  <c:v>2409.66797</c:v>
                </c:pt>
                <c:pt idx="26357">
                  <c:v>2409.66797</c:v>
                </c:pt>
                <c:pt idx="26358">
                  <c:v>2412.1093799999999</c:v>
                </c:pt>
                <c:pt idx="26359">
                  <c:v>2409.66797</c:v>
                </c:pt>
                <c:pt idx="26360">
                  <c:v>2409.66797</c:v>
                </c:pt>
                <c:pt idx="26361">
                  <c:v>2409.66797</c:v>
                </c:pt>
                <c:pt idx="26362">
                  <c:v>2412.1093799999999</c:v>
                </c:pt>
                <c:pt idx="26363">
                  <c:v>2412.1093799999999</c:v>
                </c:pt>
                <c:pt idx="26364">
                  <c:v>2412.1093799999999</c:v>
                </c:pt>
                <c:pt idx="26365">
                  <c:v>2412.1093799999999</c:v>
                </c:pt>
                <c:pt idx="26366">
                  <c:v>2412.1093799999999</c:v>
                </c:pt>
                <c:pt idx="26367">
                  <c:v>2409.66797</c:v>
                </c:pt>
                <c:pt idx="26368">
                  <c:v>2412.1093799999999</c:v>
                </c:pt>
                <c:pt idx="26369">
                  <c:v>2412.1093799999999</c:v>
                </c:pt>
                <c:pt idx="26370">
                  <c:v>2409.66797</c:v>
                </c:pt>
                <c:pt idx="26371">
                  <c:v>2412.1093799999999</c:v>
                </c:pt>
                <c:pt idx="26372">
                  <c:v>2409.66797</c:v>
                </c:pt>
                <c:pt idx="26373">
                  <c:v>2409.66797</c:v>
                </c:pt>
                <c:pt idx="26374">
                  <c:v>2412.1093799999999</c:v>
                </c:pt>
                <c:pt idx="26375">
                  <c:v>2409.66797</c:v>
                </c:pt>
                <c:pt idx="26376">
                  <c:v>2412.1093799999999</c:v>
                </c:pt>
                <c:pt idx="26377">
                  <c:v>2412.1093799999999</c:v>
                </c:pt>
                <c:pt idx="26378">
                  <c:v>2409.66797</c:v>
                </c:pt>
                <c:pt idx="26379">
                  <c:v>2412.1093799999999</c:v>
                </c:pt>
                <c:pt idx="26380">
                  <c:v>2409.66797</c:v>
                </c:pt>
                <c:pt idx="26381">
                  <c:v>2409.66797</c:v>
                </c:pt>
                <c:pt idx="26382">
                  <c:v>2409.66797</c:v>
                </c:pt>
                <c:pt idx="26383">
                  <c:v>2409.66797</c:v>
                </c:pt>
                <c:pt idx="26384">
                  <c:v>2409.66797</c:v>
                </c:pt>
                <c:pt idx="26385">
                  <c:v>2409.66797</c:v>
                </c:pt>
                <c:pt idx="26386">
                  <c:v>2412.1093799999999</c:v>
                </c:pt>
                <c:pt idx="26387">
                  <c:v>2412.1093799999999</c:v>
                </c:pt>
                <c:pt idx="26388">
                  <c:v>2409.66797</c:v>
                </c:pt>
                <c:pt idx="26389">
                  <c:v>2412.1093799999999</c:v>
                </c:pt>
                <c:pt idx="26390">
                  <c:v>2409.66797</c:v>
                </c:pt>
                <c:pt idx="26391">
                  <c:v>2412.1093799999999</c:v>
                </c:pt>
                <c:pt idx="26392">
                  <c:v>2412.1093799999999</c:v>
                </c:pt>
                <c:pt idx="26393">
                  <c:v>2409.66797</c:v>
                </c:pt>
                <c:pt idx="26394">
                  <c:v>2412.1093799999999</c:v>
                </c:pt>
                <c:pt idx="26395">
                  <c:v>2409.66797</c:v>
                </c:pt>
                <c:pt idx="26396">
                  <c:v>2412.1093799999999</c:v>
                </c:pt>
                <c:pt idx="26397">
                  <c:v>2412.1093799999999</c:v>
                </c:pt>
                <c:pt idx="26398">
                  <c:v>2409.66797</c:v>
                </c:pt>
                <c:pt idx="26399">
                  <c:v>2412.1093799999999</c:v>
                </c:pt>
                <c:pt idx="26400">
                  <c:v>2409.66797</c:v>
                </c:pt>
                <c:pt idx="26401">
                  <c:v>2409.66797</c:v>
                </c:pt>
                <c:pt idx="26402">
                  <c:v>2409.66797</c:v>
                </c:pt>
                <c:pt idx="26403">
                  <c:v>2409.66797</c:v>
                </c:pt>
                <c:pt idx="26404">
                  <c:v>2412.1093799999999</c:v>
                </c:pt>
                <c:pt idx="26405">
                  <c:v>2412.1093799999999</c:v>
                </c:pt>
                <c:pt idx="26406">
                  <c:v>2409.66797</c:v>
                </c:pt>
                <c:pt idx="26407">
                  <c:v>2412.1093799999999</c:v>
                </c:pt>
                <c:pt idx="26408">
                  <c:v>2412.1093799999999</c:v>
                </c:pt>
                <c:pt idx="26409">
                  <c:v>2409.66797</c:v>
                </c:pt>
                <c:pt idx="26410">
                  <c:v>2409.66797</c:v>
                </c:pt>
                <c:pt idx="26411">
                  <c:v>2409.66797</c:v>
                </c:pt>
                <c:pt idx="26412">
                  <c:v>2412.1093799999999</c:v>
                </c:pt>
                <c:pt idx="26413">
                  <c:v>2409.66797</c:v>
                </c:pt>
                <c:pt idx="26414">
                  <c:v>2412.1093799999999</c:v>
                </c:pt>
                <c:pt idx="26415">
                  <c:v>2412.1093799999999</c:v>
                </c:pt>
                <c:pt idx="26416">
                  <c:v>2409.66797</c:v>
                </c:pt>
                <c:pt idx="26417">
                  <c:v>2412.1093799999999</c:v>
                </c:pt>
                <c:pt idx="26418">
                  <c:v>2412.1093799999999</c:v>
                </c:pt>
                <c:pt idx="26419">
                  <c:v>2409.66797</c:v>
                </c:pt>
                <c:pt idx="26420">
                  <c:v>2412.1093799999999</c:v>
                </c:pt>
                <c:pt idx="26421">
                  <c:v>2409.66797</c:v>
                </c:pt>
                <c:pt idx="26422">
                  <c:v>2412.1093799999999</c:v>
                </c:pt>
                <c:pt idx="26423">
                  <c:v>2409.66797</c:v>
                </c:pt>
                <c:pt idx="26424">
                  <c:v>2409.66797</c:v>
                </c:pt>
                <c:pt idx="26425">
                  <c:v>2409.66797</c:v>
                </c:pt>
                <c:pt idx="26426">
                  <c:v>2412.1093799999999</c:v>
                </c:pt>
                <c:pt idx="26427">
                  <c:v>2412.1093799999999</c:v>
                </c:pt>
                <c:pt idx="26428">
                  <c:v>2409.66797</c:v>
                </c:pt>
                <c:pt idx="26429">
                  <c:v>2412.1093799999999</c:v>
                </c:pt>
                <c:pt idx="26430">
                  <c:v>2412.1093799999999</c:v>
                </c:pt>
                <c:pt idx="26431">
                  <c:v>2412.1093799999999</c:v>
                </c:pt>
                <c:pt idx="26432">
                  <c:v>2412.1093799999999</c:v>
                </c:pt>
                <c:pt idx="26433">
                  <c:v>2409.66797</c:v>
                </c:pt>
                <c:pt idx="26434">
                  <c:v>2409.66797</c:v>
                </c:pt>
                <c:pt idx="26435">
                  <c:v>2412.1093799999999</c:v>
                </c:pt>
                <c:pt idx="26436">
                  <c:v>2412.1093799999999</c:v>
                </c:pt>
                <c:pt idx="26437">
                  <c:v>2412.1093799999999</c:v>
                </c:pt>
                <c:pt idx="26438">
                  <c:v>2409.66797</c:v>
                </c:pt>
                <c:pt idx="26439">
                  <c:v>2412.1093799999999</c:v>
                </c:pt>
                <c:pt idx="26440">
                  <c:v>2409.66797</c:v>
                </c:pt>
                <c:pt idx="26441">
                  <c:v>2409.66797</c:v>
                </c:pt>
                <c:pt idx="26442">
                  <c:v>2409.66797</c:v>
                </c:pt>
                <c:pt idx="26443">
                  <c:v>2409.66797</c:v>
                </c:pt>
                <c:pt idx="26444">
                  <c:v>2412.1093799999999</c:v>
                </c:pt>
                <c:pt idx="26445">
                  <c:v>2412.1093799999999</c:v>
                </c:pt>
                <c:pt idx="26446">
                  <c:v>2409.66797</c:v>
                </c:pt>
                <c:pt idx="26447">
                  <c:v>2412.1093799999999</c:v>
                </c:pt>
                <c:pt idx="26448">
                  <c:v>2412.1093799999999</c:v>
                </c:pt>
                <c:pt idx="26449">
                  <c:v>2412.1093799999999</c:v>
                </c:pt>
                <c:pt idx="26450">
                  <c:v>2412.1093799999999</c:v>
                </c:pt>
                <c:pt idx="26451">
                  <c:v>2412.1093799999999</c:v>
                </c:pt>
                <c:pt idx="26452">
                  <c:v>2412.1093799999999</c:v>
                </c:pt>
                <c:pt idx="26453">
                  <c:v>2412.1093799999999</c:v>
                </c:pt>
                <c:pt idx="26454">
                  <c:v>2409.66797</c:v>
                </c:pt>
                <c:pt idx="26455">
                  <c:v>2412.1093799999999</c:v>
                </c:pt>
                <c:pt idx="26456">
                  <c:v>2412.1093799999999</c:v>
                </c:pt>
                <c:pt idx="26457">
                  <c:v>2409.66797</c:v>
                </c:pt>
                <c:pt idx="26458">
                  <c:v>2409.66797</c:v>
                </c:pt>
                <c:pt idx="26459">
                  <c:v>2409.66797</c:v>
                </c:pt>
                <c:pt idx="26460">
                  <c:v>2409.66797</c:v>
                </c:pt>
                <c:pt idx="26461">
                  <c:v>2409.66797</c:v>
                </c:pt>
                <c:pt idx="26462">
                  <c:v>2409.66797</c:v>
                </c:pt>
                <c:pt idx="26463">
                  <c:v>2412.1093799999999</c:v>
                </c:pt>
                <c:pt idx="26464">
                  <c:v>2412.1093799999999</c:v>
                </c:pt>
                <c:pt idx="26465">
                  <c:v>2409.66797</c:v>
                </c:pt>
                <c:pt idx="26466">
                  <c:v>2412.1093799999999</c:v>
                </c:pt>
                <c:pt idx="26467">
                  <c:v>2412.1093799999999</c:v>
                </c:pt>
                <c:pt idx="26468">
                  <c:v>2409.66797</c:v>
                </c:pt>
                <c:pt idx="26469">
                  <c:v>2409.66797</c:v>
                </c:pt>
                <c:pt idx="26470">
                  <c:v>2409.66797</c:v>
                </c:pt>
                <c:pt idx="26471">
                  <c:v>2412.1093799999999</c:v>
                </c:pt>
                <c:pt idx="26472">
                  <c:v>2412.1093799999999</c:v>
                </c:pt>
                <c:pt idx="26473">
                  <c:v>2412.1093799999999</c:v>
                </c:pt>
                <c:pt idx="26474">
                  <c:v>2412.1093799999999</c:v>
                </c:pt>
                <c:pt idx="26475">
                  <c:v>2409.66797</c:v>
                </c:pt>
                <c:pt idx="26476">
                  <c:v>2412.1093799999999</c:v>
                </c:pt>
                <c:pt idx="26477">
                  <c:v>2409.66797</c:v>
                </c:pt>
                <c:pt idx="26478">
                  <c:v>2412.1093799999999</c:v>
                </c:pt>
                <c:pt idx="26479">
                  <c:v>2412.1093799999999</c:v>
                </c:pt>
                <c:pt idx="26480">
                  <c:v>2409.66797</c:v>
                </c:pt>
                <c:pt idx="26481">
                  <c:v>2412.1093799999999</c:v>
                </c:pt>
                <c:pt idx="26482">
                  <c:v>2412.1093799999999</c:v>
                </c:pt>
                <c:pt idx="26483">
                  <c:v>2412.1093799999999</c:v>
                </c:pt>
                <c:pt idx="26484">
                  <c:v>2409.66797</c:v>
                </c:pt>
                <c:pt idx="26485">
                  <c:v>2412.1093799999999</c:v>
                </c:pt>
                <c:pt idx="26486">
                  <c:v>2409.66797</c:v>
                </c:pt>
                <c:pt idx="26487">
                  <c:v>2412.1093799999999</c:v>
                </c:pt>
                <c:pt idx="26488">
                  <c:v>2409.66797</c:v>
                </c:pt>
                <c:pt idx="26489">
                  <c:v>2409.66797</c:v>
                </c:pt>
                <c:pt idx="26490">
                  <c:v>2412.1093799999999</c:v>
                </c:pt>
                <c:pt idx="26491">
                  <c:v>2412.1093799999999</c:v>
                </c:pt>
                <c:pt idx="26492">
                  <c:v>2409.66797</c:v>
                </c:pt>
                <c:pt idx="26493">
                  <c:v>2412.1093799999999</c:v>
                </c:pt>
                <c:pt idx="26494">
                  <c:v>2412.1093799999999</c:v>
                </c:pt>
                <c:pt idx="26495">
                  <c:v>2412.1093799999999</c:v>
                </c:pt>
                <c:pt idx="26496">
                  <c:v>2412.1093799999999</c:v>
                </c:pt>
                <c:pt idx="26497">
                  <c:v>2412.1093799999999</c:v>
                </c:pt>
                <c:pt idx="26498">
                  <c:v>2412.1093799999999</c:v>
                </c:pt>
                <c:pt idx="26499">
                  <c:v>2409.66797</c:v>
                </c:pt>
                <c:pt idx="26500">
                  <c:v>2412.1093799999999</c:v>
                </c:pt>
                <c:pt idx="26501">
                  <c:v>2409.66797</c:v>
                </c:pt>
                <c:pt idx="26502">
                  <c:v>2412.1093799999999</c:v>
                </c:pt>
                <c:pt idx="26503">
                  <c:v>2412.1093799999999</c:v>
                </c:pt>
                <c:pt idx="26504">
                  <c:v>2412.1093799999999</c:v>
                </c:pt>
                <c:pt idx="26505">
                  <c:v>2412.1093799999999</c:v>
                </c:pt>
                <c:pt idx="26506">
                  <c:v>2412.1093799999999</c:v>
                </c:pt>
                <c:pt idx="26507">
                  <c:v>2412.1093799999999</c:v>
                </c:pt>
                <c:pt idx="26508">
                  <c:v>2409.66797</c:v>
                </c:pt>
                <c:pt idx="26509">
                  <c:v>2412.1093799999999</c:v>
                </c:pt>
                <c:pt idx="26510">
                  <c:v>2409.66797</c:v>
                </c:pt>
                <c:pt idx="26511">
                  <c:v>2409.66797</c:v>
                </c:pt>
                <c:pt idx="26512">
                  <c:v>2412.1093799999999</c:v>
                </c:pt>
                <c:pt idx="26513">
                  <c:v>2412.1093799999999</c:v>
                </c:pt>
                <c:pt idx="26514">
                  <c:v>2412.1093799999999</c:v>
                </c:pt>
                <c:pt idx="26515">
                  <c:v>2412.1093799999999</c:v>
                </c:pt>
                <c:pt idx="26516">
                  <c:v>2409.66797</c:v>
                </c:pt>
                <c:pt idx="26517">
                  <c:v>2412.1093799999999</c:v>
                </c:pt>
                <c:pt idx="26518">
                  <c:v>2412.1093799999999</c:v>
                </c:pt>
                <c:pt idx="26519">
                  <c:v>2412.1093799999999</c:v>
                </c:pt>
                <c:pt idx="26520">
                  <c:v>2409.66797</c:v>
                </c:pt>
                <c:pt idx="26521">
                  <c:v>2409.66797</c:v>
                </c:pt>
                <c:pt idx="26522">
                  <c:v>2409.66797</c:v>
                </c:pt>
                <c:pt idx="26523">
                  <c:v>2412.1093799999999</c:v>
                </c:pt>
                <c:pt idx="26524">
                  <c:v>2412.1093799999999</c:v>
                </c:pt>
                <c:pt idx="26525">
                  <c:v>2412.1093799999999</c:v>
                </c:pt>
                <c:pt idx="26526">
                  <c:v>2409.66797</c:v>
                </c:pt>
                <c:pt idx="26527">
                  <c:v>2409.66797</c:v>
                </c:pt>
                <c:pt idx="26528">
                  <c:v>2412.1093799999999</c:v>
                </c:pt>
                <c:pt idx="26529">
                  <c:v>2412.1093799999999</c:v>
                </c:pt>
                <c:pt idx="26530">
                  <c:v>2412.1093799999999</c:v>
                </c:pt>
                <c:pt idx="26531">
                  <c:v>2409.66797</c:v>
                </c:pt>
                <c:pt idx="26532">
                  <c:v>2412.1093799999999</c:v>
                </c:pt>
                <c:pt idx="26533">
                  <c:v>2409.66797</c:v>
                </c:pt>
                <c:pt idx="26534">
                  <c:v>2409.66797</c:v>
                </c:pt>
                <c:pt idx="26535">
                  <c:v>2409.66797</c:v>
                </c:pt>
                <c:pt idx="26536">
                  <c:v>2412.1093799999999</c:v>
                </c:pt>
                <c:pt idx="26537">
                  <c:v>2412.1093799999999</c:v>
                </c:pt>
                <c:pt idx="26538">
                  <c:v>2412.1093799999999</c:v>
                </c:pt>
                <c:pt idx="26539">
                  <c:v>2412.1093799999999</c:v>
                </c:pt>
                <c:pt idx="26540">
                  <c:v>2412.1093799999999</c:v>
                </c:pt>
                <c:pt idx="26541">
                  <c:v>2412.1093799999999</c:v>
                </c:pt>
                <c:pt idx="26542">
                  <c:v>2412.1093799999999</c:v>
                </c:pt>
                <c:pt idx="26543">
                  <c:v>2412.1093799999999</c:v>
                </c:pt>
                <c:pt idx="26544">
                  <c:v>2409.66797</c:v>
                </c:pt>
                <c:pt idx="26545">
                  <c:v>2409.66797</c:v>
                </c:pt>
                <c:pt idx="26546">
                  <c:v>2412.1093799999999</c:v>
                </c:pt>
                <c:pt idx="26547">
                  <c:v>2412.1093799999999</c:v>
                </c:pt>
                <c:pt idx="26548">
                  <c:v>2412.1093799999999</c:v>
                </c:pt>
                <c:pt idx="26549">
                  <c:v>2412.1093799999999</c:v>
                </c:pt>
                <c:pt idx="26550">
                  <c:v>2409.66797</c:v>
                </c:pt>
                <c:pt idx="26551">
                  <c:v>2409.66797</c:v>
                </c:pt>
                <c:pt idx="26552">
                  <c:v>2409.66797</c:v>
                </c:pt>
                <c:pt idx="26553">
                  <c:v>2409.66797</c:v>
                </c:pt>
                <c:pt idx="26554">
                  <c:v>2409.66797</c:v>
                </c:pt>
                <c:pt idx="26555">
                  <c:v>2409.66797</c:v>
                </c:pt>
                <c:pt idx="26556">
                  <c:v>2412.1093799999999</c:v>
                </c:pt>
                <c:pt idx="26557">
                  <c:v>2412.1093799999999</c:v>
                </c:pt>
                <c:pt idx="26558">
                  <c:v>2409.66797</c:v>
                </c:pt>
                <c:pt idx="26559">
                  <c:v>2409.66797</c:v>
                </c:pt>
                <c:pt idx="26560">
                  <c:v>2409.66797</c:v>
                </c:pt>
                <c:pt idx="26561">
                  <c:v>2412.1093799999999</c:v>
                </c:pt>
                <c:pt idx="26562">
                  <c:v>2409.66797</c:v>
                </c:pt>
                <c:pt idx="26563">
                  <c:v>2412.1093799999999</c:v>
                </c:pt>
                <c:pt idx="26564">
                  <c:v>2412.1093799999999</c:v>
                </c:pt>
                <c:pt idx="26565">
                  <c:v>2412.1093799999999</c:v>
                </c:pt>
                <c:pt idx="26566">
                  <c:v>2409.66797</c:v>
                </c:pt>
                <c:pt idx="26567">
                  <c:v>2412.1093799999999</c:v>
                </c:pt>
                <c:pt idx="26568">
                  <c:v>2409.66797</c:v>
                </c:pt>
                <c:pt idx="26569">
                  <c:v>2412.1093799999999</c:v>
                </c:pt>
                <c:pt idx="26570">
                  <c:v>2412.1093799999999</c:v>
                </c:pt>
                <c:pt idx="26571">
                  <c:v>2412.1093799999999</c:v>
                </c:pt>
                <c:pt idx="26572">
                  <c:v>2409.66797</c:v>
                </c:pt>
                <c:pt idx="26573">
                  <c:v>2409.66797</c:v>
                </c:pt>
                <c:pt idx="26574">
                  <c:v>2412.1093799999999</c:v>
                </c:pt>
                <c:pt idx="26575">
                  <c:v>2409.66797</c:v>
                </c:pt>
                <c:pt idx="26576">
                  <c:v>2409.66797</c:v>
                </c:pt>
                <c:pt idx="26577">
                  <c:v>2412.1093799999999</c:v>
                </c:pt>
                <c:pt idx="26578">
                  <c:v>2412.1093799999999</c:v>
                </c:pt>
                <c:pt idx="26579">
                  <c:v>2412.1093799999999</c:v>
                </c:pt>
                <c:pt idx="26580">
                  <c:v>2409.66797</c:v>
                </c:pt>
                <c:pt idx="26581">
                  <c:v>2409.66797</c:v>
                </c:pt>
                <c:pt idx="26582">
                  <c:v>2412.1093799999999</c:v>
                </c:pt>
                <c:pt idx="26583">
                  <c:v>2412.1093799999999</c:v>
                </c:pt>
                <c:pt idx="26584">
                  <c:v>2412.1093799999999</c:v>
                </c:pt>
                <c:pt idx="26585">
                  <c:v>2409.66797</c:v>
                </c:pt>
                <c:pt idx="26586">
                  <c:v>2409.66797</c:v>
                </c:pt>
                <c:pt idx="26587">
                  <c:v>2412.1093799999999</c:v>
                </c:pt>
                <c:pt idx="26588">
                  <c:v>2409.66797</c:v>
                </c:pt>
                <c:pt idx="26589">
                  <c:v>2412.1093799999999</c:v>
                </c:pt>
                <c:pt idx="26590">
                  <c:v>2409.66797</c:v>
                </c:pt>
                <c:pt idx="26591">
                  <c:v>2412.1093799999999</c:v>
                </c:pt>
                <c:pt idx="26592">
                  <c:v>2412.1093799999999</c:v>
                </c:pt>
                <c:pt idx="26593">
                  <c:v>2412.1093799999999</c:v>
                </c:pt>
                <c:pt idx="26594">
                  <c:v>2409.66797</c:v>
                </c:pt>
                <c:pt idx="26595">
                  <c:v>2409.66797</c:v>
                </c:pt>
                <c:pt idx="26596">
                  <c:v>2409.66797</c:v>
                </c:pt>
                <c:pt idx="26597">
                  <c:v>2412.1093799999999</c:v>
                </c:pt>
                <c:pt idx="26598">
                  <c:v>2409.66797</c:v>
                </c:pt>
                <c:pt idx="26599">
                  <c:v>2409.66797</c:v>
                </c:pt>
                <c:pt idx="26600">
                  <c:v>2409.66797</c:v>
                </c:pt>
                <c:pt idx="26601">
                  <c:v>2412.1093799999999</c:v>
                </c:pt>
                <c:pt idx="26602">
                  <c:v>2409.66797</c:v>
                </c:pt>
                <c:pt idx="26603">
                  <c:v>2412.1093799999999</c:v>
                </c:pt>
                <c:pt idx="26604">
                  <c:v>2409.66797</c:v>
                </c:pt>
                <c:pt idx="26605">
                  <c:v>2412.1093799999999</c:v>
                </c:pt>
                <c:pt idx="26606">
                  <c:v>2409.66797</c:v>
                </c:pt>
                <c:pt idx="26607">
                  <c:v>2412.1093799999999</c:v>
                </c:pt>
                <c:pt idx="26608">
                  <c:v>2412.1093799999999</c:v>
                </c:pt>
                <c:pt idx="26609">
                  <c:v>2412.1093799999999</c:v>
                </c:pt>
                <c:pt idx="26610">
                  <c:v>2412.1093799999999</c:v>
                </c:pt>
                <c:pt idx="26611">
                  <c:v>2412.1093799999999</c:v>
                </c:pt>
                <c:pt idx="26612">
                  <c:v>2412.1093799999999</c:v>
                </c:pt>
                <c:pt idx="26613">
                  <c:v>2412.1093799999999</c:v>
                </c:pt>
                <c:pt idx="26614">
                  <c:v>2409.66797</c:v>
                </c:pt>
                <c:pt idx="26615">
                  <c:v>2409.66797</c:v>
                </c:pt>
                <c:pt idx="26616">
                  <c:v>2409.66797</c:v>
                </c:pt>
                <c:pt idx="26617">
                  <c:v>2409.66797</c:v>
                </c:pt>
                <c:pt idx="26618">
                  <c:v>2412.1093799999999</c:v>
                </c:pt>
                <c:pt idx="26619">
                  <c:v>2412.1093799999999</c:v>
                </c:pt>
                <c:pt idx="26620">
                  <c:v>2412.1093799999999</c:v>
                </c:pt>
                <c:pt idx="26621">
                  <c:v>2409.66797</c:v>
                </c:pt>
                <c:pt idx="26622">
                  <c:v>2409.66797</c:v>
                </c:pt>
                <c:pt idx="26623">
                  <c:v>2412.1093799999999</c:v>
                </c:pt>
                <c:pt idx="26624">
                  <c:v>2409.66797</c:v>
                </c:pt>
                <c:pt idx="26625">
                  <c:v>2409.66797</c:v>
                </c:pt>
                <c:pt idx="26626">
                  <c:v>2412.1093799999999</c:v>
                </c:pt>
                <c:pt idx="26627">
                  <c:v>2409.66797</c:v>
                </c:pt>
                <c:pt idx="26628">
                  <c:v>2409.66797</c:v>
                </c:pt>
                <c:pt idx="26629">
                  <c:v>2409.66797</c:v>
                </c:pt>
                <c:pt idx="26630">
                  <c:v>2412.1093799999999</c:v>
                </c:pt>
                <c:pt idx="26631">
                  <c:v>2412.1093799999999</c:v>
                </c:pt>
                <c:pt idx="26632">
                  <c:v>2409.66797</c:v>
                </c:pt>
                <c:pt idx="26633">
                  <c:v>2409.66797</c:v>
                </c:pt>
                <c:pt idx="26634">
                  <c:v>2409.66797</c:v>
                </c:pt>
                <c:pt idx="26635">
                  <c:v>2409.66797</c:v>
                </c:pt>
                <c:pt idx="26636">
                  <c:v>2412.1093799999999</c:v>
                </c:pt>
                <c:pt idx="26637">
                  <c:v>2412.1093799999999</c:v>
                </c:pt>
                <c:pt idx="26638">
                  <c:v>2412.1093799999999</c:v>
                </c:pt>
                <c:pt idx="26639">
                  <c:v>2409.66797</c:v>
                </c:pt>
                <c:pt idx="26640">
                  <c:v>2412.1093799999999</c:v>
                </c:pt>
                <c:pt idx="26641">
                  <c:v>2412.1093799999999</c:v>
                </c:pt>
                <c:pt idx="26642">
                  <c:v>2412.1093799999999</c:v>
                </c:pt>
                <c:pt idx="26643">
                  <c:v>2409.66797</c:v>
                </c:pt>
                <c:pt idx="26644">
                  <c:v>2409.66797</c:v>
                </c:pt>
                <c:pt idx="26645">
                  <c:v>2409.66797</c:v>
                </c:pt>
                <c:pt idx="26646">
                  <c:v>2409.66797</c:v>
                </c:pt>
                <c:pt idx="26647">
                  <c:v>2412.1093799999999</c:v>
                </c:pt>
                <c:pt idx="26648">
                  <c:v>2409.66797</c:v>
                </c:pt>
                <c:pt idx="26649">
                  <c:v>2409.66797</c:v>
                </c:pt>
                <c:pt idx="26650">
                  <c:v>2409.66797</c:v>
                </c:pt>
                <c:pt idx="26651">
                  <c:v>2412.1093799999999</c:v>
                </c:pt>
                <c:pt idx="26652">
                  <c:v>2409.66797</c:v>
                </c:pt>
                <c:pt idx="26653">
                  <c:v>2412.1093799999999</c:v>
                </c:pt>
                <c:pt idx="26654">
                  <c:v>2409.66797</c:v>
                </c:pt>
                <c:pt idx="26655">
                  <c:v>2409.66797</c:v>
                </c:pt>
                <c:pt idx="26656">
                  <c:v>2412.1093799999999</c:v>
                </c:pt>
                <c:pt idx="26657">
                  <c:v>2412.1093799999999</c:v>
                </c:pt>
                <c:pt idx="26658">
                  <c:v>2412.1093799999999</c:v>
                </c:pt>
                <c:pt idx="26659">
                  <c:v>2412.1093799999999</c:v>
                </c:pt>
                <c:pt idx="26660">
                  <c:v>2409.66797</c:v>
                </c:pt>
                <c:pt idx="26661">
                  <c:v>2412.1093799999999</c:v>
                </c:pt>
                <c:pt idx="26662">
                  <c:v>2409.66797</c:v>
                </c:pt>
                <c:pt idx="26663">
                  <c:v>2412.1093799999999</c:v>
                </c:pt>
                <c:pt idx="26664">
                  <c:v>2409.66797</c:v>
                </c:pt>
                <c:pt idx="26665">
                  <c:v>2412.1093799999999</c:v>
                </c:pt>
                <c:pt idx="26666">
                  <c:v>2409.66797</c:v>
                </c:pt>
                <c:pt idx="26667">
                  <c:v>2412.1093799999999</c:v>
                </c:pt>
                <c:pt idx="26668">
                  <c:v>2409.66797</c:v>
                </c:pt>
                <c:pt idx="26669">
                  <c:v>2409.66797</c:v>
                </c:pt>
                <c:pt idx="26670">
                  <c:v>2409.66797</c:v>
                </c:pt>
                <c:pt idx="26671">
                  <c:v>2412.1093799999999</c:v>
                </c:pt>
                <c:pt idx="26672">
                  <c:v>2409.66797</c:v>
                </c:pt>
                <c:pt idx="26673">
                  <c:v>2409.66797</c:v>
                </c:pt>
                <c:pt idx="26674">
                  <c:v>2409.66797</c:v>
                </c:pt>
                <c:pt idx="26675">
                  <c:v>2412.1093799999999</c:v>
                </c:pt>
                <c:pt idx="26676">
                  <c:v>2412.1093799999999</c:v>
                </c:pt>
                <c:pt idx="26677">
                  <c:v>2409.66797</c:v>
                </c:pt>
                <c:pt idx="26678">
                  <c:v>2412.1093799999999</c:v>
                </c:pt>
                <c:pt idx="26679">
                  <c:v>2412.1093799999999</c:v>
                </c:pt>
                <c:pt idx="26680">
                  <c:v>2409.66797</c:v>
                </c:pt>
                <c:pt idx="26681">
                  <c:v>2412.1093799999999</c:v>
                </c:pt>
                <c:pt idx="26682">
                  <c:v>2409.66797</c:v>
                </c:pt>
                <c:pt idx="26683">
                  <c:v>2412.1093799999999</c:v>
                </c:pt>
                <c:pt idx="26684">
                  <c:v>2412.1093799999999</c:v>
                </c:pt>
                <c:pt idx="26685">
                  <c:v>2412.1093799999999</c:v>
                </c:pt>
                <c:pt idx="26686">
                  <c:v>2412.1093799999999</c:v>
                </c:pt>
                <c:pt idx="26687">
                  <c:v>2412.1093799999999</c:v>
                </c:pt>
                <c:pt idx="26688">
                  <c:v>2412.1093799999999</c:v>
                </c:pt>
                <c:pt idx="26689">
                  <c:v>2412.1093799999999</c:v>
                </c:pt>
                <c:pt idx="26690">
                  <c:v>2412.1093799999999</c:v>
                </c:pt>
                <c:pt idx="26691">
                  <c:v>2412.1093799999999</c:v>
                </c:pt>
                <c:pt idx="26692">
                  <c:v>2409.66797</c:v>
                </c:pt>
                <c:pt idx="26693">
                  <c:v>2409.66797</c:v>
                </c:pt>
                <c:pt idx="26694">
                  <c:v>2409.66797</c:v>
                </c:pt>
                <c:pt idx="26695">
                  <c:v>2412.1093799999999</c:v>
                </c:pt>
                <c:pt idx="26696">
                  <c:v>2412.1093799999999</c:v>
                </c:pt>
                <c:pt idx="26697">
                  <c:v>2409.66797</c:v>
                </c:pt>
                <c:pt idx="26698">
                  <c:v>2412.1093799999999</c:v>
                </c:pt>
                <c:pt idx="26699">
                  <c:v>2412.1093799999999</c:v>
                </c:pt>
                <c:pt idx="26700">
                  <c:v>2409.66797</c:v>
                </c:pt>
                <c:pt idx="26701">
                  <c:v>2412.1093799999999</c:v>
                </c:pt>
                <c:pt idx="26702">
                  <c:v>2412.1093799999999</c:v>
                </c:pt>
                <c:pt idx="26703">
                  <c:v>2412.1093799999999</c:v>
                </c:pt>
                <c:pt idx="26704">
                  <c:v>2409.66797</c:v>
                </c:pt>
                <c:pt idx="26705">
                  <c:v>2409.66797</c:v>
                </c:pt>
                <c:pt idx="26706">
                  <c:v>2412.1093799999999</c:v>
                </c:pt>
                <c:pt idx="26707">
                  <c:v>2409.66797</c:v>
                </c:pt>
                <c:pt idx="26708">
                  <c:v>2409.66797</c:v>
                </c:pt>
                <c:pt idx="26709">
                  <c:v>2409.66797</c:v>
                </c:pt>
                <c:pt idx="26710">
                  <c:v>2409.66797</c:v>
                </c:pt>
                <c:pt idx="26711">
                  <c:v>2409.66797</c:v>
                </c:pt>
                <c:pt idx="26712">
                  <c:v>2409.66797</c:v>
                </c:pt>
                <c:pt idx="26713">
                  <c:v>2409.66797</c:v>
                </c:pt>
                <c:pt idx="26714">
                  <c:v>2412.1093799999999</c:v>
                </c:pt>
                <c:pt idx="26715">
                  <c:v>2409.66797</c:v>
                </c:pt>
                <c:pt idx="26716">
                  <c:v>2412.1093799999999</c:v>
                </c:pt>
                <c:pt idx="26717">
                  <c:v>2409.66797</c:v>
                </c:pt>
                <c:pt idx="26718">
                  <c:v>2412.1093799999999</c:v>
                </c:pt>
                <c:pt idx="26719">
                  <c:v>2409.66797</c:v>
                </c:pt>
                <c:pt idx="26720">
                  <c:v>2412.1093799999999</c:v>
                </c:pt>
                <c:pt idx="26721">
                  <c:v>2412.1093799999999</c:v>
                </c:pt>
                <c:pt idx="26722">
                  <c:v>2412.1093799999999</c:v>
                </c:pt>
                <c:pt idx="26723">
                  <c:v>2409.66797</c:v>
                </c:pt>
                <c:pt idx="26724">
                  <c:v>2409.66797</c:v>
                </c:pt>
                <c:pt idx="26725">
                  <c:v>2409.66797</c:v>
                </c:pt>
                <c:pt idx="26726">
                  <c:v>2412.1093799999999</c:v>
                </c:pt>
                <c:pt idx="26727">
                  <c:v>2409.66797</c:v>
                </c:pt>
                <c:pt idx="26728">
                  <c:v>2409.66797</c:v>
                </c:pt>
                <c:pt idx="26729">
                  <c:v>2409.66797</c:v>
                </c:pt>
                <c:pt idx="26730">
                  <c:v>2412.1093799999999</c:v>
                </c:pt>
                <c:pt idx="26731">
                  <c:v>2409.66797</c:v>
                </c:pt>
                <c:pt idx="26732">
                  <c:v>2412.1093799999999</c:v>
                </c:pt>
                <c:pt idx="26733">
                  <c:v>2412.1093799999999</c:v>
                </c:pt>
                <c:pt idx="26734">
                  <c:v>2412.1093799999999</c:v>
                </c:pt>
                <c:pt idx="26735">
                  <c:v>2409.66797</c:v>
                </c:pt>
                <c:pt idx="26736">
                  <c:v>2409.66797</c:v>
                </c:pt>
                <c:pt idx="26737">
                  <c:v>2412.1093799999999</c:v>
                </c:pt>
                <c:pt idx="26738">
                  <c:v>2409.66797</c:v>
                </c:pt>
                <c:pt idx="26739">
                  <c:v>2409.66797</c:v>
                </c:pt>
                <c:pt idx="26740">
                  <c:v>2412.1093799999999</c:v>
                </c:pt>
                <c:pt idx="26741">
                  <c:v>2412.1093799999999</c:v>
                </c:pt>
                <c:pt idx="26742">
                  <c:v>2412.1093799999999</c:v>
                </c:pt>
                <c:pt idx="26743">
                  <c:v>2412.1093799999999</c:v>
                </c:pt>
                <c:pt idx="26744">
                  <c:v>2412.1093799999999</c:v>
                </c:pt>
                <c:pt idx="26745">
                  <c:v>2412.1093799999999</c:v>
                </c:pt>
                <c:pt idx="26746">
                  <c:v>2409.66797</c:v>
                </c:pt>
                <c:pt idx="26747">
                  <c:v>2409.66797</c:v>
                </c:pt>
                <c:pt idx="26748">
                  <c:v>2409.66797</c:v>
                </c:pt>
                <c:pt idx="26749">
                  <c:v>2412.1093799999999</c:v>
                </c:pt>
                <c:pt idx="26750">
                  <c:v>2409.66797</c:v>
                </c:pt>
                <c:pt idx="26751">
                  <c:v>2409.66797</c:v>
                </c:pt>
                <c:pt idx="26752">
                  <c:v>2409.66797</c:v>
                </c:pt>
                <c:pt idx="26753">
                  <c:v>2412.1093799999999</c:v>
                </c:pt>
                <c:pt idx="26754">
                  <c:v>2412.1093799999999</c:v>
                </c:pt>
                <c:pt idx="26755">
                  <c:v>2409.66797</c:v>
                </c:pt>
                <c:pt idx="26756">
                  <c:v>2409.66797</c:v>
                </c:pt>
                <c:pt idx="26757">
                  <c:v>2409.66797</c:v>
                </c:pt>
                <c:pt idx="26758">
                  <c:v>2409.66797</c:v>
                </c:pt>
                <c:pt idx="26759">
                  <c:v>2412.1093799999999</c:v>
                </c:pt>
                <c:pt idx="26760">
                  <c:v>2412.1093799999999</c:v>
                </c:pt>
                <c:pt idx="26761">
                  <c:v>2409.66797</c:v>
                </c:pt>
                <c:pt idx="26762">
                  <c:v>2409.66797</c:v>
                </c:pt>
                <c:pt idx="26763">
                  <c:v>2412.1093799999999</c:v>
                </c:pt>
                <c:pt idx="26764">
                  <c:v>2412.1093799999999</c:v>
                </c:pt>
                <c:pt idx="26765">
                  <c:v>2412.1093799999999</c:v>
                </c:pt>
                <c:pt idx="26766">
                  <c:v>2412.1093799999999</c:v>
                </c:pt>
                <c:pt idx="26767">
                  <c:v>2412.1093799999999</c:v>
                </c:pt>
                <c:pt idx="26768">
                  <c:v>2412.1093799999999</c:v>
                </c:pt>
                <c:pt idx="26769">
                  <c:v>2412.1093799999999</c:v>
                </c:pt>
                <c:pt idx="26770">
                  <c:v>2412.1093799999999</c:v>
                </c:pt>
                <c:pt idx="26771">
                  <c:v>2409.66797</c:v>
                </c:pt>
                <c:pt idx="26772">
                  <c:v>2409.66797</c:v>
                </c:pt>
                <c:pt idx="26773">
                  <c:v>2412.1093799999999</c:v>
                </c:pt>
                <c:pt idx="26774">
                  <c:v>2412.1093799999999</c:v>
                </c:pt>
                <c:pt idx="26775">
                  <c:v>2409.66797</c:v>
                </c:pt>
                <c:pt idx="26776">
                  <c:v>2409.66797</c:v>
                </c:pt>
                <c:pt idx="26777">
                  <c:v>2409.66797</c:v>
                </c:pt>
                <c:pt idx="26778">
                  <c:v>2409.66797</c:v>
                </c:pt>
                <c:pt idx="26779">
                  <c:v>2409.66797</c:v>
                </c:pt>
                <c:pt idx="26780">
                  <c:v>2409.66797</c:v>
                </c:pt>
                <c:pt idx="26781">
                  <c:v>2409.66797</c:v>
                </c:pt>
                <c:pt idx="26782">
                  <c:v>2409.66797</c:v>
                </c:pt>
                <c:pt idx="26783">
                  <c:v>2412.1093799999999</c:v>
                </c:pt>
                <c:pt idx="26784">
                  <c:v>2409.66797</c:v>
                </c:pt>
                <c:pt idx="26785">
                  <c:v>2409.66797</c:v>
                </c:pt>
                <c:pt idx="26786">
                  <c:v>2412.1093799999999</c:v>
                </c:pt>
                <c:pt idx="26787">
                  <c:v>2409.66797</c:v>
                </c:pt>
                <c:pt idx="26788">
                  <c:v>2412.1093799999999</c:v>
                </c:pt>
                <c:pt idx="26789">
                  <c:v>2412.1093799999999</c:v>
                </c:pt>
                <c:pt idx="26790">
                  <c:v>2412.1093799999999</c:v>
                </c:pt>
                <c:pt idx="26791">
                  <c:v>2412.1093799999999</c:v>
                </c:pt>
                <c:pt idx="26792">
                  <c:v>2412.1093799999999</c:v>
                </c:pt>
                <c:pt idx="26793">
                  <c:v>2409.66797</c:v>
                </c:pt>
                <c:pt idx="26794">
                  <c:v>2409.66797</c:v>
                </c:pt>
                <c:pt idx="26795">
                  <c:v>2409.66797</c:v>
                </c:pt>
                <c:pt idx="26796">
                  <c:v>2409.66797</c:v>
                </c:pt>
                <c:pt idx="26797">
                  <c:v>2412.1093799999999</c:v>
                </c:pt>
                <c:pt idx="26798">
                  <c:v>2412.1093799999999</c:v>
                </c:pt>
                <c:pt idx="26799">
                  <c:v>2409.66797</c:v>
                </c:pt>
                <c:pt idx="26800">
                  <c:v>2409.66797</c:v>
                </c:pt>
                <c:pt idx="26801">
                  <c:v>2412.1093799999999</c:v>
                </c:pt>
                <c:pt idx="26802">
                  <c:v>2409.66797</c:v>
                </c:pt>
                <c:pt idx="26803">
                  <c:v>2412.1093799999999</c:v>
                </c:pt>
                <c:pt idx="26804">
                  <c:v>2412.1093799999999</c:v>
                </c:pt>
                <c:pt idx="26805">
                  <c:v>2412.1093799999999</c:v>
                </c:pt>
                <c:pt idx="26806">
                  <c:v>2412.1093799999999</c:v>
                </c:pt>
                <c:pt idx="26807">
                  <c:v>2409.66797</c:v>
                </c:pt>
                <c:pt idx="26808">
                  <c:v>2409.66797</c:v>
                </c:pt>
                <c:pt idx="26809">
                  <c:v>2409.66797</c:v>
                </c:pt>
                <c:pt idx="26810">
                  <c:v>2412.1093799999999</c:v>
                </c:pt>
                <c:pt idx="26811">
                  <c:v>2409.66797</c:v>
                </c:pt>
                <c:pt idx="26812">
                  <c:v>2409.66797</c:v>
                </c:pt>
                <c:pt idx="26813">
                  <c:v>2412.1093799999999</c:v>
                </c:pt>
                <c:pt idx="26814">
                  <c:v>2412.1093799999999</c:v>
                </c:pt>
                <c:pt idx="26815">
                  <c:v>2409.66797</c:v>
                </c:pt>
                <c:pt idx="26816">
                  <c:v>2409.66797</c:v>
                </c:pt>
                <c:pt idx="26817">
                  <c:v>2412.1093799999999</c:v>
                </c:pt>
                <c:pt idx="26818">
                  <c:v>2412.1093799999999</c:v>
                </c:pt>
                <c:pt idx="26819">
                  <c:v>2412.1093799999999</c:v>
                </c:pt>
                <c:pt idx="26820">
                  <c:v>2412.1093799999999</c:v>
                </c:pt>
                <c:pt idx="26821">
                  <c:v>2409.66797</c:v>
                </c:pt>
                <c:pt idx="26822">
                  <c:v>2409.66797</c:v>
                </c:pt>
                <c:pt idx="26823">
                  <c:v>2409.66797</c:v>
                </c:pt>
                <c:pt idx="26824">
                  <c:v>2409.66797</c:v>
                </c:pt>
                <c:pt idx="26825">
                  <c:v>2409.66797</c:v>
                </c:pt>
                <c:pt idx="26826">
                  <c:v>2409.66797</c:v>
                </c:pt>
                <c:pt idx="26827">
                  <c:v>2409.66797</c:v>
                </c:pt>
                <c:pt idx="26828">
                  <c:v>2412.1093799999999</c:v>
                </c:pt>
                <c:pt idx="26829">
                  <c:v>2409.66797</c:v>
                </c:pt>
                <c:pt idx="26830">
                  <c:v>2409.66797</c:v>
                </c:pt>
                <c:pt idx="26831">
                  <c:v>2409.66797</c:v>
                </c:pt>
                <c:pt idx="26832">
                  <c:v>2409.66797</c:v>
                </c:pt>
                <c:pt idx="26833">
                  <c:v>2412.1093799999999</c:v>
                </c:pt>
                <c:pt idx="26834">
                  <c:v>2412.1093799999999</c:v>
                </c:pt>
                <c:pt idx="26835">
                  <c:v>2412.1093799999999</c:v>
                </c:pt>
                <c:pt idx="26836">
                  <c:v>2409.66797</c:v>
                </c:pt>
                <c:pt idx="26837">
                  <c:v>2412.1093799999999</c:v>
                </c:pt>
                <c:pt idx="26838">
                  <c:v>2412.1093799999999</c:v>
                </c:pt>
                <c:pt idx="26839">
                  <c:v>2409.66797</c:v>
                </c:pt>
                <c:pt idx="26840">
                  <c:v>2409.66797</c:v>
                </c:pt>
                <c:pt idx="26841">
                  <c:v>2409.66797</c:v>
                </c:pt>
                <c:pt idx="26842">
                  <c:v>2412.1093799999999</c:v>
                </c:pt>
                <c:pt idx="26843">
                  <c:v>2412.1093799999999</c:v>
                </c:pt>
                <c:pt idx="26844">
                  <c:v>2409.66797</c:v>
                </c:pt>
                <c:pt idx="26845">
                  <c:v>2409.66797</c:v>
                </c:pt>
                <c:pt idx="26846">
                  <c:v>2412.1093799999999</c:v>
                </c:pt>
                <c:pt idx="26847">
                  <c:v>2412.1093799999999</c:v>
                </c:pt>
                <c:pt idx="26848">
                  <c:v>2409.66797</c:v>
                </c:pt>
                <c:pt idx="26849">
                  <c:v>2409.66797</c:v>
                </c:pt>
                <c:pt idx="26850">
                  <c:v>2412.1093799999999</c:v>
                </c:pt>
                <c:pt idx="26851">
                  <c:v>2409.66797</c:v>
                </c:pt>
                <c:pt idx="26852">
                  <c:v>2409.66797</c:v>
                </c:pt>
                <c:pt idx="26853">
                  <c:v>2409.66797</c:v>
                </c:pt>
                <c:pt idx="26854">
                  <c:v>2409.66797</c:v>
                </c:pt>
                <c:pt idx="26855">
                  <c:v>2409.66797</c:v>
                </c:pt>
                <c:pt idx="26856">
                  <c:v>2412.1093799999999</c:v>
                </c:pt>
                <c:pt idx="26857">
                  <c:v>2412.1093799999999</c:v>
                </c:pt>
                <c:pt idx="26858">
                  <c:v>2412.1093799999999</c:v>
                </c:pt>
                <c:pt idx="26859">
                  <c:v>2412.1093799999999</c:v>
                </c:pt>
                <c:pt idx="26860">
                  <c:v>2412.1093799999999</c:v>
                </c:pt>
                <c:pt idx="26861">
                  <c:v>2409.66797</c:v>
                </c:pt>
                <c:pt idx="26862">
                  <c:v>2412.1093799999999</c:v>
                </c:pt>
                <c:pt idx="26863">
                  <c:v>2409.66797</c:v>
                </c:pt>
                <c:pt idx="26864">
                  <c:v>2412.1093799999999</c:v>
                </c:pt>
                <c:pt idx="26865">
                  <c:v>2409.66797</c:v>
                </c:pt>
                <c:pt idx="26866">
                  <c:v>2409.66797</c:v>
                </c:pt>
                <c:pt idx="26867">
                  <c:v>2412.1093799999999</c:v>
                </c:pt>
                <c:pt idx="26868">
                  <c:v>2409.66797</c:v>
                </c:pt>
                <c:pt idx="26869">
                  <c:v>2412.1093799999999</c:v>
                </c:pt>
                <c:pt idx="26870">
                  <c:v>2409.66797</c:v>
                </c:pt>
                <c:pt idx="26871">
                  <c:v>2409.66797</c:v>
                </c:pt>
                <c:pt idx="26872">
                  <c:v>2409.66797</c:v>
                </c:pt>
                <c:pt idx="26873">
                  <c:v>2409.66797</c:v>
                </c:pt>
                <c:pt idx="26874">
                  <c:v>2409.66797</c:v>
                </c:pt>
                <c:pt idx="26875">
                  <c:v>2409.66797</c:v>
                </c:pt>
                <c:pt idx="26876">
                  <c:v>2409.66797</c:v>
                </c:pt>
                <c:pt idx="26877">
                  <c:v>2409.66797</c:v>
                </c:pt>
                <c:pt idx="26878">
                  <c:v>2412.1093799999999</c:v>
                </c:pt>
                <c:pt idx="26879">
                  <c:v>2409.66797</c:v>
                </c:pt>
                <c:pt idx="26880">
                  <c:v>2409.66797</c:v>
                </c:pt>
                <c:pt idx="26881">
                  <c:v>2412.1093799999999</c:v>
                </c:pt>
                <c:pt idx="26882">
                  <c:v>2409.66797</c:v>
                </c:pt>
                <c:pt idx="26883">
                  <c:v>2409.66797</c:v>
                </c:pt>
                <c:pt idx="26884">
                  <c:v>2409.66797</c:v>
                </c:pt>
                <c:pt idx="26885">
                  <c:v>2409.66797</c:v>
                </c:pt>
                <c:pt idx="26886">
                  <c:v>2412.1093799999999</c:v>
                </c:pt>
                <c:pt idx="26887">
                  <c:v>2409.66797</c:v>
                </c:pt>
                <c:pt idx="26888">
                  <c:v>2412.1093799999999</c:v>
                </c:pt>
                <c:pt idx="26889">
                  <c:v>2409.66797</c:v>
                </c:pt>
                <c:pt idx="26890">
                  <c:v>2412.1093799999999</c:v>
                </c:pt>
                <c:pt idx="26891">
                  <c:v>2412.1093799999999</c:v>
                </c:pt>
                <c:pt idx="26892">
                  <c:v>2409.66797</c:v>
                </c:pt>
                <c:pt idx="26893">
                  <c:v>2409.66797</c:v>
                </c:pt>
                <c:pt idx="26894">
                  <c:v>2409.66797</c:v>
                </c:pt>
                <c:pt idx="26895">
                  <c:v>2412.1093799999999</c:v>
                </c:pt>
                <c:pt idx="26896">
                  <c:v>2409.66797</c:v>
                </c:pt>
                <c:pt idx="26897">
                  <c:v>2409.66797</c:v>
                </c:pt>
                <c:pt idx="26898">
                  <c:v>2409.66797</c:v>
                </c:pt>
                <c:pt idx="26899">
                  <c:v>2409.66797</c:v>
                </c:pt>
                <c:pt idx="26900">
                  <c:v>2409.66797</c:v>
                </c:pt>
                <c:pt idx="26901">
                  <c:v>2409.66797</c:v>
                </c:pt>
                <c:pt idx="26902">
                  <c:v>2409.66797</c:v>
                </c:pt>
                <c:pt idx="26903">
                  <c:v>2409.66797</c:v>
                </c:pt>
                <c:pt idx="26904">
                  <c:v>2412.1093799999999</c:v>
                </c:pt>
                <c:pt idx="26905">
                  <c:v>2412.1093799999999</c:v>
                </c:pt>
                <c:pt idx="26906">
                  <c:v>2409.66797</c:v>
                </c:pt>
                <c:pt idx="26907">
                  <c:v>2412.1093799999999</c:v>
                </c:pt>
                <c:pt idx="26908">
                  <c:v>2409.66797</c:v>
                </c:pt>
                <c:pt idx="26909">
                  <c:v>2412.1093799999999</c:v>
                </c:pt>
                <c:pt idx="26910">
                  <c:v>2409.66797</c:v>
                </c:pt>
                <c:pt idx="26911">
                  <c:v>2412.1093799999999</c:v>
                </c:pt>
                <c:pt idx="26912">
                  <c:v>2412.1093799999999</c:v>
                </c:pt>
                <c:pt idx="26913">
                  <c:v>2409.66797</c:v>
                </c:pt>
                <c:pt idx="26914">
                  <c:v>2409.66797</c:v>
                </c:pt>
                <c:pt idx="26915">
                  <c:v>2409.66797</c:v>
                </c:pt>
                <c:pt idx="26916">
                  <c:v>2409.66797</c:v>
                </c:pt>
                <c:pt idx="26917">
                  <c:v>2409.66797</c:v>
                </c:pt>
                <c:pt idx="26918">
                  <c:v>2409.66797</c:v>
                </c:pt>
                <c:pt idx="26919">
                  <c:v>2409.66797</c:v>
                </c:pt>
                <c:pt idx="26920">
                  <c:v>2412.1093799999999</c:v>
                </c:pt>
                <c:pt idx="26921">
                  <c:v>2409.66797</c:v>
                </c:pt>
                <c:pt idx="26922">
                  <c:v>2409.66797</c:v>
                </c:pt>
                <c:pt idx="26923">
                  <c:v>2412.1093799999999</c:v>
                </c:pt>
                <c:pt idx="26924">
                  <c:v>2412.1093799999999</c:v>
                </c:pt>
                <c:pt idx="26925">
                  <c:v>2412.1093799999999</c:v>
                </c:pt>
                <c:pt idx="26926">
                  <c:v>2412.1093799999999</c:v>
                </c:pt>
                <c:pt idx="26927">
                  <c:v>2412.1093799999999</c:v>
                </c:pt>
                <c:pt idx="26928">
                  <c:v>2409.66797</c:v>
                </c:pt>
                <c:pt idx="26929">
                  <c:v>2409.66797</c:v>
                </c:pt>
                <c:pt idx="26930">
                  <c:v>2412.1093799999999</c:v>
                </c:pt>
                <c:pt idx="26931">
                  <c:v>2409.66797</c:v>
                </c:pt>
                <c:pt idx="26932">
                  <c:v>2412.1093799999999</c:v>
                </c:pt>
                <c:pt idx="26933">
                  <c:v>2409.66797</c:v>
                </c:pt>
                <c:pt idx="26934">
                  <c:v>2412.1093799999999</c:v>
                </c:pt>
                <c:pt idx="26935">
                  <c:v>2412.1093799999999</c:v>
                </c:pt>
                <c:pt idx="26936">
                  <c:v>2412.1093799999999</c:v>
                </c:pt>
                <c:pt idx="26937">
                  <c:v>2409.66797</c:v>
                </c:pt>
                <c:pt idx="26938">
                  <c:v>2409.66797</c:v>
                </c:pt>
                <c:pt idx="26939">
                  <c:v>2412.1093799999999</c:v>
                </c:pt>
                <c:pt idx="26940">
                  <c:v>2409.66797</c:v>
                </c:pt>
                <c:pt idx="26941">
                  <c:v>2409.66797</c:v>
                </c:pt>
                <c:pt idx="26942">
                  <c:v>2409.66797</c:v>
                </c:pt>
                <c:pt idx="26943">
                  <c:v>2412.1093799999999</c:v>
                </c:pt>
                <c:pt idx="26944">
                  <c:v>2412.1093799999999</c:v>
                </c:pt>
                <c:pt idx="26945">
                  <c:v>2409.66797</c:v>
                </c:pt>
                <c:pt idx="26946">
                  <c:v>2409.66797</c:v>
                </c:pt>
                <c:pt idx="26947">
                  <c:v>2412.1093799999999</c:v>
                </c:pt>
                <c:pt idx="26948">
                  <c:v>2409.66797</c:v>
                </c:pt>
                <c:pt idx="26949">
                  <c:v>2409.66797</c:v>
                </c:pt>
                <c:pt idx="26950">
                  <c:v>2412.1093799999999</c:v>
                </c:pt>
                <c:pt idx="26951">
                  <c:v>2412.1093799999999</c:v>
                </c:pt>
                <c:pt idx="26952">
                  <c:v>2412.1093799999999</c:v>
                </c:pt>
                <c:pt idx="26953">
                  <c:v>2412.1093799999999</c:v>
                </c:pt>
                <c:pt idx="26954">
                  <c:v>2409.66797</c:v>
                </c:pt>
                <c:pt idx="26955">
                  <c:v>2412.1093799999999</c:v>
                </c:pt>
                <c:pt idx="26956">
                  <c:v>2409.66797</c:v>
                </c:pt>
                <c:pt idx="26957">
                  <c:v>2409.66797</c:v>
                </c:pt>
                <c:pt idx="26958">
                  <c:v>2412.1093799999999</c:v>
                </c:pt>
                <c:pt idx="26959">
                  <c:v>2409.66797</c:v>
                </c:pt>
                <c:pt idx="26960">
                  <c:v>2409.66797</c:v>
                </c:pt>
                <c:pt idx="26961">
                  <c:v>2412.1093799999999</c:v>
                </c:pt>
                <c:pt idx="26962">
                  <c:v>2409.66797</c:v>
                </c:pt>
                <c:pt idx="26963">
                  <c:v>2412.1093799999999</c:v>
                </c:pt>
                <c:pt idx="26964">
                  <c:v>2412.1093799999999</c:v>
                </c:pt>
                <c:pt idx="26965">
                  <c:v>2409.66797</c:v>
                </c:pt>
                <c:pt idx="26966">
                  <c:v>2409.66797</c:v>
                </c:pt>
                <c:pt idx="26967">
                  <c:v>2412.1093799999999</c:v>
                </c:pt>
                <c:pt idx="26968">
                  <c:v>2409.66797</c:v>
                </c:pt>
                <c:pt idx="26969">
                  <c:v>2409.66797</c:v>
                </c:pt>
                <c:pt idx="26970">
                  <c:v>2409.66797</c:v>
                </c:pt>
                <c:pt idx="26971">
                  <c:v>2409.66797</c:v>
                </c:pt>
                <c:pt idx="26972">
                  <c:v>2409.66797</c:v>
                </c:pt>
                <c:pt idx="26973">
                  <c:v>2409.66797</c:v>
                </c:pt>
                <c:pt idx="26974">
                  <c:v>2412.1093799999999</c:v>
                </c:pt>
                <c:pt idx="26975">
                  <c:v>2409.66797</c:v>
                </c:pt>
                <c:pt idx="26976">
                  <c:v>2409.66797</c:v>
                </c:pt>
                <c:pt idx="26977">
                  <c:v>2409.66797</c:v>
                </c:pt>
                <c:pt idx="26978">
                  <c:v>2409.66797</c:v>
                </c:pt>
                <c:pt idx="26979">
                  <c:v>2409.66797</c:v>
                </c:pt>
                <c:pt idx="26980">
                  <c:v>2412.1093799999999</c:v>
                </c:pt>
                <c:pt idx="26981">
                  <c:v>2409.66797</c:v>
                </c:pt>
                <c:pt idx="26982">
                  <c:v>2412.1093799999999</c:v>
                </c:pt>
                <c:pt idx="26983">
                  <c:v>2409.66797</c:v>
                </c:pt>
                <c:pt idx="26984">
                  <c:v>2412.1093799999999</c:v>
                </c:pt>
                <c:pt idx="26985">
                  <c:v>2409.66797</c:v>
                </c:pt>
                <c:pt idx="26986">
                  <c:v>2412.1093799999999</c:v>
                </c:pt>
                <c:pt idx="26987">
                  <c:v>2412.1093799999999</c:v>
                </c:pt>
                <c:pt idx="26988">
                  <c:v>2409.66797</c:v>
                </c:pt>
                <c:pt idx="26989">
                  <c:v>2409.66797</c:v>
                </c:pt>
                <c:pt idx="26990">
                  <c:v>2409.66797</c:v>
                </c:pt>
                <c:pt idx="26991">
                  <c:v>2412.1093799999999</c:v>
                </c:pt>
                <c:pt idx="26992">
                  <c:v>2412.1093799999999</c:v>
                </c:pt>
                <c:pt idx="26993">
                  <c:v>2409.66797</c:v>
                </c:pt>
                <c:pt idx="26994">
                  <c:v>2412.1093799999999</c:v>
                </c:pt>
                <c:pt idx="26995">
                  <c:v>2409.66797</c:v>
                </c:pt>
                <c:pt idx="26996">
                  <c:v>2409.66797</c:v>
                </c:pt>
                <c:pt idx="26997">
                  <c:v>2409.66797</c:v>
                </c:pt>
                <c:pt idx="26998">
                  <c:v>2412.1093799999999</c:v>
                </c:pt>
                <c:pt idx="26999">
                  <c:v>2412.1093799999999</c:v>
                </c:pt>
                <c:pt idx="27000">
                  <c:v>2409.66797</c:v>
                </c:pt>
                <c:pt idx="27001">
                  <c:v>2409.66797</c:v>
                </c:pt>
                <c:pt idx="27002">
                  <c:v>2409.66797</c:v>
                </c:pt>
                <c:pt idx="27003">
                  <c:v>2412.1093799999999</c:v>
                </c:pt>
                <c:pt idx="27004">
                  <c:v>2409.66797</c:v>
                </c:pt>
                <c:pt idx="27005">
                  <c:v>2412.1093799999999</c:v>
                </c:pt>
                <c:pt idx="27006">
                  <c:v>2409.66797</c:v>
                </c:pt>
                <c:pt idx="27007">
                  <c:v>2409.66797</c:v>
                </c:pt>
                <c:pt idx="27008">
                  <c:v>2412.1093799999999</c:v>
                </c:pt>
                <c:pt idx="27009">
                  <c:v>2412.1093799999999</c:v>
                </c:pt>
                <c:pt idx="27010">
                  <c:v>2412.1093799999999</c:v>
                </c:pt>
                <c:pt idx="27011">
                  <c:v>2412.1093799999999</c:v>
                </c:pt>
                <c:pt idx="27012">
                  <c:v>2409.66797</c:v>
                </c:pt>
                <c:pt idx="27013">
                  <c:v>2412.1093799999999</c:v>
                </c:pt>
                <c:pt idx="27014">
                  <c:v>2412.1093799999999</c:v>
                </c:pt>
                <c:pt idx="27015">
                  <c:v>2409.66797</c:v>
                </c:pt>
                <c:pt idx="27016">
                  <c:v>2412.1093799999999</c:v>
                </c:pt>
                <c:pt idx="27017">
                  <c:v>2409.66797</c:v>
                </c:pt>
                <c:pt idx="27018">
                  <c:v>2409.66797</c:v>
                </c:pt>
                <c:pt idx="27019">
                  <c:v>2412.1093799999999</c:v>
                </c:pt>
                <c:pt idx="27020">
                  <c:v>2412.1093799999999</c:v>
                </c:pt>
                <c:pt idx="27021">
                  <c:v>2412.1093799999999</c:v>
                </c:pt>
                <c:pt idx="27022">
                  <c:v>2412.1093799999999</c:v>
                </c:pt>
                <c:pt idx="27023">
                  <c:v>2412.1093799999999</c:v>
                </c:pt>
                <c:pt idx="27024">
                  <c:v>2409.66797</c:v>
                </c:pt>
                <c:pt idx="27025">
                  <c:v>2409.66797</c:v>
                </c:pt>
                <c:pt idx="27026">
                  <c:v>2409.66797</c:v>
                </c:pt>
                <c:pt idx="27027">
                  <c:v>2412.1093799999999</c:v>
                </c:pt>
                <c:pt idx="27028">
                  <c:v>2409.66797</c:v>
                </c:pt>
                <c:pt idx="27029">
                  <c:v>2412.1093799999999</c:v>
                </c:pt>
                <c:pt idx="27030">
                  <c:v>2409.66797</c:v>
                </c:pt>
                <c:pt idx="27031">
                  <c:v>2412.1093799999999</c:v>
                </c:pt>
                <c:pt idx="27032">
                  <c:v>2412.1093799999999</c:v>
                </c:pt>
                <c:pt idx="27033">
                  <c:v>2412.1093799999999</c:v>
                </c:pt>
                <c:pt idx="27034">
                  <c:v>2409.66797</c:v>
                </c:pt>
                <c:pt idx="27035">
                  <c:v>2409.66797</c:v>
                </c:pt>
                <c:pt idx="27036">
                  <c:v>2409.66797</c:v>
                </c:pt>
                <c:pt idx="27037">
                  <c:v>2409.66797</c:v>
                </c:pt>
                <c:pt idx="27038">
                  <c:v>2409.66797</c:v>
                </c:pt>
                <c:pt idx="27039">
                  <c:v>2409.66797</c:v>
                </c:pt>
                <c:pt idx="27040">
                  <c:v>2409.66797</c:v>
                </c:pt>
                <c:pt idx="27041">
                  <c:v>2409.66797</c:v>
                </c:pt>
                <c:pt idx="27042">
                  <c:v>2409.66797</c:v>
                </c:pt>
                <c:pt idx="27043">
                  <c:v>2409.66797</c:v>
                </c:pt>
                <c:pt idx="27044">
                  <c:v>2409.66797</c:v>
                </c:pt>
                <c:pt idx="27045">
                  <c:v>2409.66797</c:v>
                </c:pt>
                <c:pt idx="27046">
                  <c:v>2409.66797</c:v>
                </c:pt>
                <c:pt idx="27047">
                  <c:v>2409.66797</c:v>
                </c:pt>
                <c:pt idx="27048">
                  <c:v>2409.66797</c:v>
                </c:pt>
                <c:pt idx="27049">
                  <c:v>2409.66797</c:v>
                </c:pt>
                <c:pt idx="27050">
                  <c:v>2409.66797</c:v>
                </c:pt>
                <c:pt idx="27051">
                  <c:v>2409.66797</c:v>
                </c:pt>
                <c:pt idx="27052">
                  <c:v>2409.66797</c:v>
                </c:pt>
                <c:pt idx="27053">
                  <c:v>2409.66797</c:v>
                </c:pt>
                <c:pt idx="27054">
                  <c:v>2412.1093799999999</c:v>
                </c:pt>
                <c:pt idx="27055">
                  <c:v>2409.66797</c:v>
                </c:pt>
                <c:pt idx="27056">
                  <c:v>2409.66797</c:v>
                </c:pt>
                <c:pt idx="27057">
                  <c:v>2412.1093799999999</c:v>
                </c:pt>
                <c:pt idx="27058">
                  <c:v>2412.1093799999999</c:v>
                </c:pt>
                <c:pt idx="27059">
                  <c:v>2412.1093799999999</c:v>
                </c:pt>
                <c:pt idx="27060">
                  <c:v>2409.66797</c:v>
                </c:pt>
                <c:pt idx="27061">
                  <c:v>2409.66797</c:v>
                </c:pt>
                <c:pt idx="27062">
                  <c:v>2409.66797</c:v>
                </c:pt>
                <c:pt idx="27063">
                  <c:v>2409.66797</c:v>
                </c:pt>
                <c:pt idx="27064">
                  <c:v>2409.66797</c:v>
                </c:pt>
                <c:pt idx="27065">
                  <c:v>2412.1093799999999</c:v>
                </c:pt>
                <c:pt idx="27066">
                  <c:v>2409.66797</c:v>
                </c:pt>
                <c:pt idx="27067">
                  <c:v>2409.66797</c:v>
                </c:pt>
                <c:pt idx="27068">
                  <c:v>2409.66797</c:v>
                </c:pt>
                <c:pt idx="27069">
                  <c:v>2409.66797</c:v>
                </c:pt>
                <c:pt idx="27070">
                  <c:v>2409.66797</c:v>
                </c:pt>
                <c:pt idx="27071">
                  <c:v>2409.66797</c:v>
                </c:pt>
                <c:pt idx="27072">
                  <c:v>2409.66797</c:v>
                </c:pt>
                <c:pt idx="27073">
                  <c:v>2412.1093799999999</c:v>
                </c:pt>
                <c:pt idx="27074">
                  <c:v>2412.1093799999999</c:v>
                </c:pt>
                <c:pt idx="27075">
                  <c:v>2412.1093799999999</c:v>
                </c:pt>
                <c:pt idx="27076">
                  <c:v>2409.66797</c:v>
                </c:pt>
                <c:pt idx="27077">
                  <c:v>2409.66797</c:v>
                </c:pt>
                <c:pt idx="27078">
                  <c:v>2409.66797</c:v>
                </c:pt>
                <c:pt idx="27079">
                  <c:v>2409.66797</c:v>
                </c:pt>
                <c:pt idx="27080">
                  <c:v>2412.1093799999999</c:v>
                </c:pt>
                <c:pt idx="27081">
                  <c:v>2412.1093799999999</c:v>
                </c:pt>
                <c:pt idx="27082">
                  <c:v>2409.66797</c:v>
                </c:pt>
                <c:pt idx="27083">
                  <c:v>2412.1093799999999</c:v>
                </c:pt>
                <c:pt idx="27084">
                  <c:v>2409.66797</c:v>
                </c:pt>
                <c:pt idx="27085">
                  <c:v>2409.66797</c:v>
                </c:pt>
                <c:pt idx="27086">
                  <c:v>2409.66797</c:v>
                </c:pt>
                <c:pt idx="27087">
                  <c:v>2412.1093799999999</c:v>
                </c:pt>
                <c:pt idx="27088">
                  <c:v>2409.66797</c:v>
                </c:pt>
                <c:pt idx="27089">
                  <c:v>2409.66797</c:v>
                </c:pt>
                <c:pt idx="27090">
                  <c:v>2409.66797</c:v>
                </c:pt>
                <c:pt idx="27091">
                  <c:v>2409.66797</c:v>
                </c:pt>
                <c:pt idx="27092">
                  <c:v>2409.66797</c:v>
                </c:pt>
                <c:pt idx="27093">
                  <c:v>2409.66797</c:v>
                </c:pt>
                <c:pt idx="27094">
                  <c:v>2409.66797</c:v>
                </c:pt>
                <c:pt idx="27095">
                  <c:v>2409.66797</c:v>
                </c:pt>
                <c:pt idx="27096">
                  <c:v>2412.1093799999999</c:v>
                </c:pt>
                <c:pt idx="27097">
                  <c:v>2409.66797</c:v>
                </c:pt>
                <c:pt idx="27098">
                  <c:v>2412.1093799999999</c:v>
                </c:pt>
                <c:pt idx="27099">
                  <c:v>2409.66797</c:v>
                </c:pt>
                <c:pt idx="27100">
                  <c:v>2409.66797</c:v>
                </c:pt>
                <c:pt idx="27101">
                  <c:v>2409.66797</c:v>
                </c:pt>
                <c:pt idx="27102">
                  <c:v>2412.1093799999999</c:v>
                </c:pt>
                <c:pt idx="27103">
                  <c:v>2409.66797</c:v>
                </c:pt>
                <c:pt idx="27104">
                  <c:v>2409.66797</c:v>
                </c:pt>
                <c:pt idx="27105">
                  <c:v>2409.66797</c:v>
                </c:pt>
                <c:pt idx="27106">
                  <c:v>2409.66797</c:v>
                </c:pt>
                <c:pt idx="27107">
                  <c:v>2409.66797</c:v>
                </c:pt>
                <c:pt idx="27108">
                  <c:v>2412.1093799999999</c:v>
                </c:pt>
                <c:pt idx="27109">
                  <c:v>2409.66797</c:v>
                </c:pt>
                <c:pt idx="27110">
                  <c:v>2409.66797</c:v>
                </c:pt>
                <c:pt idx="27111">
                  <c:v>2409.66797</c:v>
                </c:pt>
                <c:pt idx="27112">
                  <c:v>2412.1093799999999</c:v>
                </c:pt>
                <c:pt idx="27113">
                  <c:v>2412.1093799999999</c:v>
                </c:pt>
                <c:pt idx="27114">
                  <c:v>2412.1093799999999</c:v>
                </c:pt>
                <c:pt idx="27115">
                  <c:v>2409.66797</c:v>
                </c:pt>
                <c:pt idx="27116">
                  <c:v>2409.66797</c:v>
                </c:pt>
                <c:pt idx="27117">
                  <c:v>2412.1093799999999</c:v>
                </c:pt>
                <c:pt idx="27118">
                  <c:v>2409.66797</c:v>
                </c:pt>
                <c:pt idx="27119">
                  <c:v>2409.66797</c:v>
                </c:pt>
                <c:pt idx="27120">
                  <c:v>2409.66797</c:v>
                </c:pt>
                <c:pt idx="27121">
                  <c:v>2409.66797</c:v>
                </c:pt>
                <c:pt idx="27122">
                  <c:v>2409.66797</c:v>
                </c:pt>
                <c:pt idx="27123">
                  <c:v>2409.66797</c:v>
                </c:pt>
                <c:pt idx="27124">
                  <c:v>2409.66797</c:v>
                </c:pt>
                <c:pt idx="27125">
                  <c:v>2409.66797</c:v>
                </c:pt>
                <c:pt idx="27126">
                  <c:v>2409.66797</c:v>
                </c:pt>
                <c:pt idx="27127">
                  <c:v>2409.66797</c:v>
                </c:pt>
                <c:pt idx="27128">
                  <c:v>2409.66797</c:v>
                </c:pt>
                <c:pt idx="27129">
                  <c:v>2412.1093799999999</c:v>
                </c:pt>
                <c:pt idx="27130">
                  <c:v>2409.66797</c:v>
                </c:pt>
                <c:pt idx="27131">
                  <c:v>2412.1093799999999</c:v>
                </c:pt>
                <c:pt idx="27132">
                  <c:v>2409.66797</c:v>
                </c:pt>
                <c:pt idx="27133">
                  <c:v>2412.1093799999999</c:v>
                </c:pt>
                <c:pt idx="27134">
                  <c:v>2409.66797</c:v>
                </c:pt>
                <c:pt idx="27135">
                  <c:v>2409.66797</c:v>
                </c:pt>
                <c:pt idx="27136">
                  <c:v>2409.66797</c:v>
                </c:pt>
                <c:pt idx="27137">
                  <c:v>2409.66797</c:v>
                </c:pt>
                <c:pt idx="27138">
                  <c:v>2409.66797</c:v>
                </c:pt>
                <c:pt idx="27139">
                  <c:v>2412.1093799999999</c:v>
                </c:pt>
                <c:pt idx="27140">
                  <c:v>2409.66797</c:v>
                </c:pt>
                <c:pt idx="27141">
                  <c:v>2409.66797</c:v>
                </c:pt>
                <c:pt idx="27142">
                  <c:v>2409.66797</c:v>
                </c:pt>
                <c:pt idx="27143">
                  <c:v>2409.66797</c:v>
                </c:pt>
                <c:pt idx="27144">
                  <c:v>2409.66797</c:v>
                </c:pt>
                <c:pt idx="27145">
                  <c:v>2409.66797</c:v>
                </c:pt>
                <c:pt idx="27146">
                  <c:v>2409.66797</c:v>
                </c:pt>
                <c:pt idx="27147">
                  <c:v>2409.66797</c:v>
                </c:pt>
                <c:pt idx="27148">
                  <c:v>2412.1093799999999</c:v>
                </c:pt>
                <c:pt idx="27149">
                  <c:v>2412.1093799999999</c:v>
                </c:pt>
                <c:pt idx="27150">
                  <c:v>2409.66797</c:v>
                </c:pt>
                <c:pt idx="27151">
                  <c:v>2412.1093799999999</c:v>
                </c:pt>
                <c:pt idx="27152">
                  <c:v>2412.1093799999999</c:v>
                </c:pt>
                <c:pt idx="27153">
                  <c:v>2409.66797</c:v>
                </c:pt>
                <c:pt idx="27154">
                  <c:v>2409.66797</c:v>
                </c:pt>
                <c:pt idx="27155">
                  <c:v>2412.1093799999999</c:v>
                </c:pt>
                <c:pt idx="27156">
                  <c:v>2412.1093799999999</c:v>
                </c:pt>
                <c:pt idx="27157">
                  <c:v>2409.66797</c:v>
                </c:pt>
                <c:pt idx="27158">
                  <c:v>2412.1093799999999</c:v>
                </c:pt>
                <c:pt idx="27159">
                  <c:v>2409.66797</c:v>
                </c:pt>
                <c:pt idx="27160">
                  <c:v>2409.66797</c:v>
                </c:pt>
                <c:pt idx="27161">
                  <c:v>2409.66797</c:v>
                </c:pt>
                <c:pt idx="27162">
                  <c:v>2409.66797</c:v>
                </c:pt>
                <c:pt idx="27163">
                  <c:v>2409.66797</c:v>
                </c:pt>
                <c:pt idx="27164">
                  <c:v>2412.1093799999999</c:v>
                </c:pt>
                <c:pt idx="27165">
                  <c:v>2409.66797</c:v>
                </c:pt>
                <c:pt idx="27166">
                  <c:v>2409.66797</c:v>
                </c:pt>
                <c:pt idx="27167">
                  <c:v>2409.66797</c:v>
                </c:pt>
                <c:pt idx="27168">
                  <c:v>2412.1093799999999</c:v>
                </c:pt>
                <c:pt idx="27169">
                  <c:v>2412.1093799999999</c:v>
                </c:pt>
                <c:pt idx="27170">
                  <c:v>2409.66797</c:v>
                </c:pt>
                <c:pt idx="27171">
                  <c:v>2409.66797</c:v>
                </c:pt>
                <c:pt idx="27172">
                  <c:v>2409.66797</c:v>
                </c:pt>
                <c:pt idx="27173">
                  <c:v>2412.1093799999999</c:v>
                </c:pt>
                <c:pt idx="27174">
                  <c:v>2409.66797</c:v>
                </c:pt>
                <c:pt idx="27175">
                  <c:v>2409.66797</c:v>
                </c:pt>
                <c:pt idx="27176">
                  <c:v>2412.1093799999999</c:v>
                </c:pt>
                <c:pt idx="27177">
                  <c:v>2409.66797</c:v>
                </c:pt>
                <c:pt idx="27178">
                  <c:v>2409.66797</c:v>
                </c:pt>
                <c:pt idx="27179">
                  <c:v>2412.1093799999999</c:v>
                </c:pt>
                <c:pt idx="27180">
                  <c:v>2409.66797</c:v>
                </c:pt>
                <c:pt idx="27181">
                  <c:v>2409.66797</c:v>
                </c:pt>
                <c:pt idx="27182">
                  <c:v>2409.66797</c:v>
                </c:pt>
                <c:pt idx="27183">
                  <c:v>2409.66797</c:v>
                </c:pt>
                <c:pt idx="27184">
                  <c:v>2409.66797</c:v>
                </c:pt>
                <c:pt idx="27185">
                  <c:v>2409.66797</c:v>
                </c:pt>
                <c:pt idx="27186">
                  <c:v>2409.66797</c:v>
                </c:pt>
                <c:pt idx="27187">
                  <c:v>2412.1093799999999</c:v>
                </c:pt>
                <c:pt idx="27188">
                  <c:v>2409.66797</c:v>
                </c:pt>
                <c:pt idx="27189">
                  <c:v>2409.66797</c:v>
                </c:pt>
                <c:pt idx="27190">
                  <c:v>2409.66797</c:v>
                </c:pt>
                <c:pt idx="27191">
                  <c:v>2409.66797</c:v>
                </c:pt>
                <c:pt idx="27192">
                  <c:v>2409.66797</c:v>
                </c:pt>
                <c:pt idx="27193">
                  <c:v>2412.1093799999999</c:v>
                </c:pt>
                <c:pt idx="27194">
                  <c:v>2412.1093799999999</c:v>
                </c:pt>
                <c:pt idx="27195">
                  <c:v>2409.66797</c:v>
                </c:pt>
                <c:pt idx="27196">
                  <c:v>2409.66797</c:v>
                </c:pt>
                <c:pt idx="27197">
                  <c:v>2409.66797</c:v>
                </c:pt>
                <c:pt idx="27198">
                  <c:v>2412.1093799999999</c:v>
                </c:pt>
                <c:pt idx="27199">
                  <c:v>2409.66797</c:v>
                </c:pt>
                <c:pt idx="27200">
                  <c:v>2409.66797</c:v>
                </c:pt>
                <c:pt idx="27201">
                  <c:v>2409.66797</c:v>
                </c:pt>
                <c:pt idx="27202">
                  <c:v>2412.1093799999999</c:v>
                </c:pt>
                <c:pt idx="27203">
                  <c:v>2409.66797</c:v>
                </c:pt>
                <c:pt idx="27204">
                  <c:v>2409.66797</c:v>
                </c:pt>
                <c:pt idx="27205">
                  <c:v>2409.66797</c:v>
                </c:pt>
                <c:pt idx="27206">
                  <c:v>2412.1093799999999</c:v>
                </c:pt>
                <c:pt idx="27207">
                  <c:v>2409.66797</c:v>
                </c:pt>
                <c:pt idx="27208">
                  <c:v>2409.66797</c:v>
                </c:pt>
                <c:pt idx="27209">
                  <c:v>2412.1093799999999</c:v>
                </c:pt>
                <c:pt idx="27210">
                  <c:v>2409.66797</c:v>
                </c:pt>
                <c:pt idx="27211">
                  <c:v>2412.1093799999999</c:v>
                </c:pt>
                <c:pt idx="27212">
                  <c:v>2412.1093799999999</c:v>
                </c:pt>
                <c:pt idx="27213">
                  <c:v>2409.66797</c:v>
                </c:pt>
                <c:pt idx="27214">
                  <c:v>2409.66797</c:v>
                </c:pt>
                <c:pt idx="27215">
                  <c:v>2409.66797</c:v>
                </c:pt>
                <c:pt idx="27216">
                  <c:v>2409.66797</c:v>
                </c:pt>
                <c:pt idx="27217">
                  <c:v>2409.66797</c:v>
                </c:pt>
                <c:pt idx="27218">
                  <c:v>2409.66797</c:v>
                </c:pt>
                <c:pt idx="27219">
                  <c:v>2409.66797</c:v>
                </c:pt>
                <c:pt idx="27220">
                  <c:v>2412.1093799999999</c:v>
                </c:pt>
                <c:pt idx="27221">
                  <c:v>2409.66797</c:v>
                </c:pt>
                <c:pt idx="27222">
                  <c:v>2409.66797</c:v>
                </c:pt>
                <c:pt idx="27223">
                  <c:v>2409.66797</c:v>
                </c:pt>
                <c:pt idx="27224">
                  <c:v>2409.66797</c:v>
                </c:pt>
                <c:pt idx="27225">
                  <c:v>2409.66797</c:v>
                </c:pt>
                <c:pt idx="27226">
                  <c:v>2412.1093799999999</c:v>
                </c:pt>
                <c:pt idx="27227">
                  <c:v>2409.66797</c:v>
                </c:pt>
                <c:pt idx="27228">
                  <c:v>2409.66797</c:v>
                </c:pt>
                <c:pt idx="27229">
                  <c:v>2409.66797</c:v>
                </c:pt>
                <c:pt idx="27230">
                  <c:v>2412.1093799999999</c:v>
                </c:pt>
                <c:pt idx="27231">
                  <c:v>2412.1093799999999</c:v>
                </c:pt>
                <c:pt idx="27232">
                  <c:v>2409.66797</c:v>
                </c:pt>
                <c:pt idx="27233">
                  <c:v>2412.1093799999999</c:v>
                </c:pt>
                <c:pt idx="27234">
                  <c:v>2412.1093799999999</c:v>
                </c:pt>
                <c:pt idx="27235">
                  <c:v>2412.1093799999999</c:v>
                </c:pt>
                <c:pt idx="27236">
                  <c:v>2409.66797</c:v>
                </c:pt>
                <c:pt idx="27237">
                  <c:v>2409.66797</c:v>
                </c:pt>
                <c:pt idx="27238">
                  <c:v>2409.66797</c:v>
                </c:pt>
                <c:pt idx="27239">
                  <c:v>2409.66797</c:v>
                </c:pt>
                <c:pt idx="27240">
                  <c:v>2409.66797</c:v>
                </c:pt>
                <c:pt idx="27241">
                  <c:v>2412.1093799999999</c:v>
                </c:pt>
                <c:pt idx="27242">
                  <c:v>2412.1093799999999</c:v>
                </c:pt>
                <c:pt idx="27243">
                  <c:v>2409.66797</c:v>
                </c:pt>
                <c:pt idx="27244">
                  <c:v>2409.66797</c:v>
                </c:pt>
                <c:pt idx="27245">
                  <c:v>2409.66797</c:v>
                </c:pt>
                <c:pt idx="27246">
                  <c:v>2409.66797</c:v>
                </c:pt>
                <c:pt idx="27247">
                  <c:v>2409.66797</c:v>
                </c:pt>
                <c:pt idx="27248">
                  <c:v>2409.66797</c:v>
                </c:pt>
                <c:pt idx="27249">
                  <c:v>2412.1093799999999</c:v>
                </c:pt>
                <c:pt idx="27250">
                  <c:v>2409.66797</c:v>
                </c:pt>
                <c:pt idx="27251">
                  <c:v>2409.66797</c:v>
                </c:pt>
                <c:pt idx="27252">
                  <c:v>2409.66797</c:v>
                </c:pt>
                <c:pt idx="27253">
                  <c:v>2409.66797</c:v>
                </c:pt>
                <c:pt idx="27254">
                  <c:v>2409.66797</c:v>
                </c:pt>
                <c:pt idx="27255">
                  <c:v>2412.1093799999999</c:v>
                </c:pt>
                <c:pt idx="27256">
                  <c:v>2409.66797</c:v>
                </c:pt>
                <c:pt idx="27257">
                  <c:v>2409.66797</c:v>
                </c:pt>
                <c:pt idx="27258">
                  <c:v>2409.66797</c:v>
                </c:pt>
                <c:pt idx="27259">
                  <c:v>2409.66797</c:v>
                </c:pt>
                <c:pt idx="27260">
                  <c:v>2412.1093799999999</c:v>
                </c:pt>
                <c:pt idx="27261">
                  <c:v>2409.66797</c:v>
                </c:pt>
                <c:pt idx="27262">
                  <c:v>2409.66797</c:v>
                </c:pt>
                <c:pt idx="27263">
                  <c:v>2409.66797</c:v>
                </c:pt>
                <c:pt idx="27264">
                  <c:v>2412.1093799999999</c:v>
                </c:pt>
                <c:pt idx="27265">
                  <c:v>2412.1093799999999</c:v>
                </c:pt>
                <c:pt idx="27266">
                  <c:v>2409.66797</c:v>
                </c:pt>
                <c:pt idx="27267">
                  <c:v>2412.1093799999999</c:v>
                </c:pt>
                <c:pt idx="27268">
                  <c:v>2409.66797</c:v>
                </c:pt>
                <c:pt idx="27269">
                  <c:v>2409.66797</c:v>
                </c:pt>
                <c:pt idx="27270">
                  <c:v>2409.66797</c:v>
                </c:pt>
                <c:pt idx="27271">
                  <c:v>2412.1093799999999</c:v>
                </c:pt>
                <c:pt idx="27272">
                  <c:v>2412.1093799999999</c:v>
                </c:pt>
                <c:pt idx="27273">
                  <c:v>2412.1093799999999</c:v>
                </c:pt>
                <c:pt idx="27274">
                  <c:v>2409.66797</c:v>
                </c:pt>
                <c:pt idx="27275">
                  <c:v>2412.1093799999999</c:v>
                </c:pt>
                <c:pt idx="27276">
                  <c:v>2409.66797</c:v>
                </c:pt>
                <c:pt idx="27277">
                  <c:v>2409.66797</c:v>
                </c:pt>
                <c:pt idx="27278">
                  <c:v>2409.66797</c:v>
                </c:pt>
                <c:pt idx="27279">
                  <c:v>2409.66797</c:v>
                </c:pt>
                <c:pt idx="27280">
                  <c:v>2409.66797</c:v>
                </c:pt>
                <c:pt idx="27281">
                  <c:v>2412.1093799999999</c:v>
                </c:pt>
                <c:pt idx="27282">
                  <c:v>2409.66797</c:v>
                </c:pt>
                <c:pt idx="27283">
                  <c:v>2409.66797</c:v>
                </c:pt>
                <c:pt idx="27284">
                  <c:v>2412.1093799999999</c:v>
                </c:pt>
                <c:pt idx="27285">
                  <c:v>2409.66797</c:v>
                </c:pt>
                <c:pt idx="27286">
                  <c:v>2412.1093799999999</c:v>
                </c:pt>
                <c:pt idx="27287">
                  <c:v>2409.66797</c:v>
                </c:pt>
                <c:pt idx="27288">
                  <c:v>2409.66797</c:v>
                </c:pt>
                <c:pt idx="27289">
                  <c:v>2412.1093799999999</c:v>
                </c:pt>
                <c:pt idx="27290">
                  <c:v>2412.1093799999999</c:v>
                </c:pt>
                <c:pt idx="27291">
                  <c:v>2412.1093799999999</c:v>
                </c:pt>
                <c:pt idx="27292">
                  <c:v>2409.66797</c:v>
                </c:pt>
                <c:pt idx="27293">
                  <c:v>2409.66797</c:v>
                </c:pt>
                <c:pt idx="27294">
                  <c:v>2409.66797</c:v>
                </c:pt>
                <c:pt idx="27295">
                  <c:v>2409.66797</c:v>
                </c:pt>
                <c:pt idx="27296">
                  <c:v>2409.66797</c:v>
                </c:pt>
                <c:pt idx="27297">
                  <c:v>2409.66797</c:v>
                </c:pt>
                <c:pt idx="27298">
                  <c:v>2409.66797</c:v>
                </c:pt>
                <c:pt idx="27299">
                  <c:v>2409.66797</c:v>
                </c:pt>
                <c:pt idx="27300">
                  <c:v>2409.66797</c:v>
                </c:pt>
                <c:pt idx="27301">
                  <c:v>2409.66797</c:v>
                </c:pt>
                <c:pt idx="27302">
                  <c:v>2412.1093799999999</c:v>
                </c:pt>
                <c:pt idx="27303">
                  <c:v>2409.66797</c:v>
                </c:pt>
                <c:pt idx="27304">
                  <c:v>2412.1093799999999</c:v>
                </c:pt>
                <c:pt idx="27305">
                  <c:v>2412.1093799999999</c:v>
                </c:pt>
                <c:pt idx="27306">
                  <c:v>2409.66797</c:v>
                </c:pt>
                <c:pt idx="27307">
                  <c:v>2409.66797</c:v>
                </c:pt>
                <c:pt idx="27308">
                  <c:v>2409.66797</c:v>
                </c:pt>
                <c:pt idx="27309">
                  <c:v>2409.66797</c:v>
                </c:pt>
                <c:pt idx="27310">
                  <c:v>2409.66797</c:v>
                </c:pt>
                <c:pt idx="27311">
                  <c:v>2409.66797</c:v>
                </c:pt>
                <c:pt idx="27312">
                  <c:v>2409.66797</c:v>
                </c:pt>
                <c:pt idx="27313">
                  <c:v>2409.66797</c:v>
                </c:pt>
                <c:pt idx="27314">
                  <c:v>2409.66797</c:v>
                </c:pt>
                <c:pt idx="27315">
                  <c:v>2409.66797</c:v>
                </c:pt>
                <c:pt idx="27316">
                  <c:v>2412.1093799999999</c:v>
                </c:pt>
                <c:pt idx="27317">
                  <c:v>2409.66797</c:v>
                </c:pt>
                <c:pt idx="27318">
                  <c:v>2409.66797</c:v>
                </c:pt>
                <c:pt idx="27319">
                  <c:v>2409.66797</c:v>
                </c:pt>
                <c:pt idx="27320">
                  <c:v>2409.66797</c:v>
                </c:pt>
                <c:pt idx="27321">
                  <c:v>2409.66797</c:v>
                </c:pt>
                <c:pt idx="27322">
                  <c:v>2409.66797</c:v>
                </c:pt>
                <c:pt idx="27323">
                  <c:v>2412.1093799999999</c:v>
                </c:pt>
                <c:pt idx="27324">
                  <c:v>2409.66797</c:v>
                </c:pt>
                <c:pt idx="27325">
                  <c:v>2409.66797</c:v>
                </c:pt>
                <c:pt idx="27326">
                  <c:v>2412.1093799999999</c:v>
                </c:pt>
                <c:pt idx="27327">
                  <c:v>2409.66797</c:v>
                </c:pt>
                <c:pt idx="27328">
                  <c:v>2409.66797</c:v>
                </c:pt>
                <c:pt idx="27329">
                  <c:v>2409.66797</c:v>
                </c:pt>
                <c:pt idx="27330">
                  <c:v>2409.66797</c:v>
                </c:pt>
                <c:pt idx="27331">
                  <c:v>2409.66797</c:v>
                </c:pt>
                <c:pt idx="27332">
                  <c:v>2412.1093799999999</c:v>
                </c:pt>
                <c:pt idx="27333">
                  <c:v>2409.66797</c:v>
                </c:pt>
                <c:pt idx="27334">
                  <c:v>2412.1093799999999</c:v>
                </c:pt>
                <c:pt idx="27335">
                  <c:v>2409.66797</c:v>
                </c:pt>
                <c:pt idx="27336">
                  <c:v>2412.1093799999999</c:v>
                </c:pt>
                <c:pt idx="27337">
                  <c:v>2409.66797</c:v>
                </c:pt>
                <c:pt idx="27338">
                  <c:v>2409.66797</c:v>
                </c:pt>
                <c:pt idx="27339">
                  <c:v>2409.66797</c:v>
                </c:pt>
                <c:pt idx="27340">
                  <c:v>2412.1093799999999</c:v>
                </c:pt>
                <c:pt idx="27341">
                  <c:v>2409.66797</c:v>
                </c:pt>
                <c:pt idx="27342">
                  <c:v>2409.66797</c:v>
                </c:pt>
                <c:pt idx="27343">
                  <c:v>2409.66797</c:v>
                </c:pt>
                <c:pt idx="27344">
                  <c:v>2409.66797</c:v>
                </c:pt>
                <c:pt idx="27345">
                  <c:v>2409.66797</c:v>
                </c:pt>
                <c:pt idx="27346">
                  <c:v>2409.66797</c:v>
                </c:pt>
                <c:pt idx="27347">
                  <c:v>2412.1093799999999</c:v>
                </c:pt>
                <c:pt idx="27348">
                  <c:v>2409.66797</c:v>
                </c:pt>
                <c:pt idx="27349">
                  <c:v>2409.66797</c:v>
                </c:pt>
                <c:pt idx="27350">
                  <c:v>2409.66797</c:v>
                </c:pt>
                <c:pt idx="27351">
                  <c:v>2409.66797</c:v>
                </c:pt>
                <c:pt idx="27352">
                  <c:v>2409.66797</c:v>
                </c:pt>
                <c:pt idx="27353">
                  <c:v>2409.66797</c:v>
                </c:pt>
                <c:pt idx="27354">
                  <c:v>2409.66797</c:v>
                </c:pt>
                <c:pt idx="27355">
                  <c:v>2409.66797</c:v>
                </c:pt>
                <c:pt idx="27356">
                  <c:v>2409.66797</c:v>
                </c:pt>
                <c:pt idx="27357">
                  <c:v>2409.66797</c:v>
                </c:pt>
                <c:pt idx="27358">
                  <c:v>2409.66797</c:v>
                </c:pt>
                <c:pt idx="27359">
                  <c:v>2409.66797</c:v>
                </c:pt>
                <c:pt idx="27360">
                  <c:v>2409.66797</c:v>
                </c:pt>
                <c:pt idx="27361">
                  <c:v>2409.66797</c:v>
                </c:pt>
                <c:pt idx="27362">
                  <c:v>2409.66797</c:v>
                </c:pt>
                <c:pt idx="27363">
                  <c:v>2409.66797</c:v>
                </c:pt>
                <c:pt idx="27364">
                  <c:v>2412.1093799999999</c:v>
                </c:pt>
                <c:pt idx="27365">
                  <c:v>2409.66797</c:v>
                </c:pt>
                <c:pt idx="27366">
                  <c:v>2409.66797</c:v>
                </c:pt>
                <c:pt idx="27367">
                  <c:v>2412.1093799999999</c:v>
                </c:pt>
                <c:pt idx="27368">
                  <c:v>2409.66797</c:v>
                </c:pt>
                <c:pt idx="27369">
                  <c:v>2409.66797</c:v>
                </c:pt>
                <c:pt idx="27370">
                  <c:v>2409.66797</c:v>
                </c:pt>
                <c:pt idx="27371">
                  <c:v>2409.66797</c:v>
                </c:pt>
                <c:pt idx="27372">
                  <c:v>2409.66797</c:v>
                </c:pt>
                <c:pt idx="27373">
                  <c:v>2409.66797</c:v>
                </c:pt>
                <c:pt idx="27374">
                  <c:v>2412.1093799999999</c:v>
                </c:pt>
                <c:pt idx="27375">
                  <c:v>2412.1093799999999</c:v>
                </c:pt>
                <c:pt idx="27376">
                  <c:v>2409.66797</c:v>
                </c:pt>
                <c:pt idx="27377">
                  <c:v>2409.66797</c:v>
                </c:pt>
                <c:pt idx="27378">
                  <c:v>2409.66797</c:v>
                </c:pt>
                <c:pt idx="27379">
                  <c:v>2409.66797</c:v>
                </c:pt>
                <c:pt idx="27380">
                  <c:v>2409.66797</c:v>
                </c:pt>
                <c:pt idx="27381">
                  <c:v>2409.66797</c:v>
                </c:pt>
                <c:pt idx="27382">
                  <c:v>2409.66797</c:v>
                </c:pt>
                <c:pt idx="27383">
                  <c:v>2412.1093799999999</c:v>
                </c:pt>
                <c:pt idx="27384">
                  <c:v>2409.66797</c:v>
                </c:pt>
                <c:pt idx="27385">
                  <c:v>2409.66797</c:v>
                </c:pt>
                <c:pt idx="27386">
                  <c:v>2409.66797</c:v>
                </c:pt>
                <c:pt idx="27387">
                  <c:v>2409.66797</c:v>
                </c:pt>
                <c:pt idx="27388">
                  <c:v>2409.66797</c:v>
                </c:pt>
                <c:pt idx="27389">
                  <c:v>2409.66797</c:v>
                </c:pt>
                <c:pt idx="27390">
                  <c:v>2412.1093799999999</c:v>
                </c:pt>
                <c:pt idx="27391">
                  <c:v>2409.66797</c:v>
                </c:pt>
                <c:pt idx="27392">
                  <c:v>2409.66797</c:v>
                </c:pt>
                <c:pt idx="27393">
                  <c:v>2409.66797</c:v>
                </c:pt>
                <c:pt idx="27394">
                  <c:v>2409.66797</c:v>
                </c:pt>
                <c:pt idx="27395">
                  <c:v>2409.66797</c:v>
                </c:pt>
                <c:pt idx="27396">
                  <c:v>2409.66797</c:v>
                </c:pt>
                <c:pt idx="27397">
                  <c:v>2409.66797</c:v>
                </c:pt>
                <c:pt idx="27398">
                  <c:v>2412.1093799999999</c:v>
                </c:pt>
                <c:pt idx="27399">
                  <c:v>2409.66797</c:v>
                </c:pt>
                <c:pt idx="27400">
                  <c:v>2409.66797</c:v>
                </c:pt>
                <c:pt idx="27401">
                  <c:v>2412.1093799999999</c:v>
                </c:pt>
                <c:pt idx="27402">
                  <c:v>2409.66797</c:v>
                </c:pt>
                <c:pt idx="27403">
                  <c:v>2409.66797</c:v>
                </c:pt>
                <c:pt idx="27404">
                  <c:v>2409.66797</c:v>
                </c:pt>
                <c:pt idx="27405">
                  <c:v>2409.66797</c:v>
                </c:pt>
                <c:pt idx="27406">
                  <c:v>2409.66797</c:v>
                </c:pt>
                <c:pt idx="27407">
                  <c:v>2409.66797</c:v>
                </c:pt>
                <c:pt idx="27408">
                  <c:v>2412.1093799999999</c:v>
                </c:pt>
                <c:pt idx="27409">
                  <c:v>2412.1093799999999</c:v>
                </c:pt>
                <c:pt idx="27410">
                  <c:v>2412.1093799999999</c:v>
                </c:pt>
                <c:pt idx="27411">
                  <c:v>2409.66797</c:v>
                </c:pt>
                <c:pt idx="27412">
                  <c:v>2409.66797</c:v>
                </c:pt>
                <c:pt idx="27413">
                  <c:v>2409.66797</c:v>
                </c:pt>
                <c:pt idx="27414">
                  <c:v>2409.66797</c:v>
                </c:pt>
                <c:pt idx="27415">
                  <c:v>2409.66797</c:v>
                </c:pt>
                <c:pt idx="27416">
                  <c:v>2409.66797</c:v>
                </c:pt>
                <c:pt idx="27417">
                  <c:v>2412.1093799999999</c:v>
                </c:pt>
                <c:pt idx="27418">
                  <c:v>2412.1093799999999</c:v>
                </c:pt>
                <c:pt idx="27419">
                  <c:v>2409.66797</c:v>
                </c:pt>
                <c:pt idx="27420">
                  <c:v>2409.66797</c:v>
                </c:pt>
                <c:pt idx="27421">
                  <c:v>2409.66797</c:v>
                </c:pt>
                <c:pt idx="27422">
                  <c:v>2409.66797</c:v>
                </c:pt>
                <c:pt idx="27423">
                  <c:v>2409.66797</c:v>
                </c:pt>
                <c:pt idx="27424">
                  <c:v>2409.66797</c:v>
                </c:pt>
                <c:pt idx="27425">
                  <c:v>2409.66797</c:v>
                </c:pt>
                <c:pt idx="27426">
                  <c:v>2409.66797</c:v>
                </c:pt>
                <c:pt idx="27427">
                  <c:v>2412.1093799999999</c:v>
                </c:pt>
                <c:pt idx="27428">
                  <c:v>2409.66797</c:v>
                </c:pt>
                <c:pt idx="27429">
                  <c:v>2409.66797</c:v>
                </c:pt>
                <c:pt idx="27430">
                  <c:v>2409.66797</c:v>
                </c:pt>
                <c:pt idx="27431">
                  <c:v>2412.1093799999999</c:v>
                </c:pt>
                <c:pt idx="27432">
                  <c:v>2409.66797</c:v>
                </c:pt>
                <c:pt idx="27433">
                  <c:v>2412.1093799999999</c:v>
                </c:pt>
                <c:pt idx="27434">
                  <c:v>2409.66797</c:v>
                </c:pt>
                <c:pt idx="27435">
                  <c:v>2409.66797</c:v>
                </c:pt>
                <c:pt idx="27436">
                  <c:v>2409.66797</c:v>
                </c:pt>
                <c:pt idx="27437">
                  <c:v>2412.1093799999999</c:v>
                </c:pt>
                <c:pt idx="27438">
                  <c:v>2409.66797</c:v>
                </c:pt>
                <c:pt idx="27439">
                  <c:v>2409.66797</c:v>
                </c:pt>
                <c:pt idx="27440">
                  <c:v>2409.66797</c:v>
                </c:pt>
                <c:pt idx="27441">
                  <c:v>2409.66797</c:v>
                </c:pt>
                <c:pt idx="27442">
                  <c:v>2409.66797</c:v>
                </c:pt>
                <c:pt idx="27443">
                  <c:v>2409.66797</c:v>
                </c:pt>
                <c:pt idx="27444">
                  <c:v>2409.66797</c:v>
                </c:pt>
                <c:pt idx="27445">
                  <c:v>2409.66797</c:v>
                </c:pt>
                <c:pt idx="27446">
                  <c:v>2409.66797</c:v>
                </c:pt>
                <c:pt idx="27447">
                  <c:v>2409.66797</c:v>
                </c:pt>
                <c:pt idx="27448">
                  <c:v>2409.66797</c:v>
                </c:pt>
                <c:pt idx="27449">
                  <c:v>2409.66797</c:v>
                </c:pt>
                <c:pt idx="27450">
                  <c:v>2409.66797</c:v>
                </c:pt>
                <c:pt idx="27451">
                  <c:v>2409.66797</c:v>
                </c:pt>
                <c:pt idx="27452">
                  <c:v>2409.66797</c:v>
                </c:pt>
                <c:pt idx="27453">
                  <c:v>2412.1093799999999</c:v>
                </c:pt>
                <c:pt idx="27454">
                  <c:v>2409.66797</c:v>
                </c:pt>
                <c:pt idx="27455">
                  <c:v>2409.66797</c:v>
                </c:pt>
                <c:pt idx="27456">
                  <c:v>2409.66797</c:v>
                </c:pt>
                <c:pt idx="27457">
                  <c:v>2409.66797</c:v>
                </c:pt>
                <c:pt idx="27458">
                  <c:v>2412.1093799999999</c:v>
                </c:pt>
                <c:pt idx="27459">
                  <c:v>2409.66797</c:v>
                </c:pt>
                <c:pt idx="27460">
                  <c:v>2409.66797</c:v>
                </c:pt>
                <c:pt idx="27461">
                  <c:v>2409.66797</c:v>
                </c:pt>
                <c:pt idx="27462">
                  <c:v>2409.66797</c:v>
                </c:pt>
                <c:pt idx="27463">
                  <c:v>2412.1093799999999</c:v>
                </c:pt>
                <c:pt idx="27464">
                  <c:v>2409.66797</c:v>
                </c:pt>
                <c:pt idx="27465">
                  <c:v>2409.66797</c:v>
                </c:pt>
                <c:pt idx="27466">
                  <c:v>2409.66797</c:v>
                </c:pt>
                <c:pt idx="27467">
                  <c:v>2412.1093799999999</c:v>
                </c:pt>
                <c:pt idx="27468">
                  <c:v>2409.66797</c:v>
                </c:pt>
                <c:pt idx="27469">
                  <c:v>2409.66797</c:v>
                </c:pt>
                <c:pt idx="27470">
                  <c:v>2409.66797</c:v>
                </c:pt>
                <c:pt idx="27471">
                  <c:v>2409.66797</c:v>
                </c:pt>
                <c:pt idx="27472">
                  <c:v>2409.66797</c:v>
                </c:pt>
                <c:pt idx="27473">
                  <c:v>2409.66797</c:v>
                </c:pt>
                <c:pt idx="27474">
                  <c:v>2409.66797</c:v>
                </c:pt>
                <c:pt idx="27475">
                  <c:v>2409.66797</c:v>
                </c:pt>
                <c:pt idx="27476">
                  <c:v>2409.66797</c:v>
                </c:pt>
                <c:pt idx="27477">
                  <c:v>2409.66797</c:v>
                </c:pt>
                <c:pt idx="27478">
                  <c:v>2412.1093799999999</c:v>
                </c:pt>
                <c:pt idx="27479">
                  <c:v>2409.66797</c:v>
                </c:pt>
                <c:pt idx="27480">
                  <c:v>2409.66797</c:v>
                </c:pt>
                <c:pt idx="27481">
                  <c:v>2409.66797</c:v>
                </c:pt>
                <c:pt idx="27482">
                  <c:v>2409.66797</c:v>
                </c:pt>
                <c:pt idx="27483">
                  <c:v>2409.66797</c:v>
                </c:pt>
                <c:pt idx="27484">
                  <c:v>2409.66797</c:v>
                </c:pt>
                <c:pt idx="27485">
                  <c:v>2409.66797</c:v>
                </c:pt>
                <c:pt idx="27486">
                  <c:v>2409.66797</c:v>
                </c:pt>
                <c:pt idx="27487">
                  <c:v>2409.66797</c:v>
                </c:pt>
                <c:pt idx="27488">
                  <c:v>2409.66797</c:v>
                </c:pt>
                <c:pt idx="27489">
                  <c:v>2409.66797</c:v>
                </c:pt>
                <c:pt idx="27490">
                  <c:v>2409.66797</c:v>
                </c:pt>
                <c:pt idx="27491">
                  <c:v>2409.66797</c:v>
                </c:pt>
                <c:pt idx="27492">
                  <c:v>2412.1093799999999</c:v>
                </c:pt>
                <c:pt idx="27493">
                  <c:v>2412.1093799999999</c:v>
                </c:pt>
                <c:pt idx="27494">
                  <c:v>2409.66797</c:v>
                </c:pt>
                <c:pt idx="27495">
                  <c:v>2409.66797</c:v>
                </c:pt>
                <c:pt idx="27496">
                  <c:v>2409.66797</c:v>
                </c:pt>
                <c:pt idx="27497">
                  <c:v>2409.66797</c:v>
                </c:pt>
                <c:pt idx="27498">
                  <c:v>2412.1093799999999</c:v>
                </c:pt>
                <c:pt idx="27499">
                  <c:v>2409.66797</c:v>
                </c:pt>
                <c:pt idx="27500">
                  <c:v>2409.66797</c:v>
                </c:pt>
                <c:pt idx="27501">
                  <c:v>2409.66797</c:v>
                </c:pt>
                <c:pt idx="27502">
                  <c:v>2409.66797</c:v>
                </c:pt>
                <c:pt idx="27503">
                  <c:v>2409.66797</c:v>
                </c:pt>
                <c:pt idx="27504">
                  <c:v>2409.66797</c:v>
                </c:pt>
                <c:pt idx="27505">
                  <c:v>2409.66797</c:v>
                </c:pt>
                <c:pt idx="27506">
                  <c:v>2409.66797</c:v>
                </c:pt>
                <c:pt idx="27507">
                  <c:v>2412.1093799999999</c:v>
                </c:pt>
                <c:pt idx="27508">
                  <c:v>2409.66797</c:v>
                </c:pt>
                <c:pt idx="27509">
                  <c:v>2409.66797</c:v>
                </c:pt>
                <c:pt idx="27510">
                  <c:v>2409.66797</c:v>
                </c:pt>
                <c:pt idx="27511">
                  <c:v>2409.66797</c:v>
                </c:pt>
                <c:pt idx="27512">
                  <c:v>2409.66797</c:v>
                </c:pt>
                <c:pt idx="27513">
                  <c:v>2409.66797</c:v>
                </c:pt>
                <c:pt idx="27514">
                  <c:v>2409.66797</c:v>
                </c:pt>
                <c:pt idx="27515">
                  <c:v>2409.66797</c:v>
                </c:pt>
                <c:pt idx="27516">
                  <c:v>2412.1093799999999</c:v>
                </c:pt>
                <c:pt idx="27517">
                  <c:v>2409.66797</c:v>
                </c:pt>
                <c:pt idx="27518">
                  <c:v>2409.66797</c:v>
                </c:pt>
                <c:pt idx="27519">
                  <c:v>2412.1093799999999</c:v>
                </c:pt>
                <c:pt idx="27520">
                  <c:v>2412.1093799999999</c:v>
                </c:pt>
                <c:pt idx="27521">
                  <c:v>2412.1093799999999</c:v>
                </c:pt>
                <c:pt idx="27522">
                  <c:v>2409.66797</c:v>
                </c:pt>
                <c:pt idx="27523">
                  <c:v>2412.1093799999999</c:v>
                </c:pt>
                <c:pt idx="27524">
                  <c:v>2409.66797</c:v>
                </c:pt>
                <c:pt idx="27525">
                  <c:v>2409.66797</c:v>
                </c:pt>
                <c:pt idx="27526">
                  <c:v>2412.1093799999999</c:v>
                </c:pt>
                <c:pt idx="27527">
                  <c:v>2409.66797</c:v>
                </c:pt>
                <c:pt idx="27528">
                  <c:v>2409.66797</c:v>
                </c:pt>
                <c:pt idx="27529">
                  <c:v>2409.66797</c:v>
                </c:pt>
                <c:pt idx="27530">
                  <c:v>2409.66797</c:v>
                </c:pt>
                <c:pt idx="27531">
                  <c:v>2409.66797</c:v>
                </c:pt>
                <c:pt idx="27532">
                  <c:v>2409.66797</c:v>
                </c:pt>
                <c:pt idx="27533">
                  <c:v>2409.66797</c:v>
                </c:pt>
                <c:pt idx="27534">
                  <c:v>2409.66797</c:v>
                </c:pt>
                <c:pt idx="27535">
                  <c:v>2409.66797</c:v>
                </c:pt>
                <c:pt idx="27536">
                  <c:v>2409.66797</c:v>
                </c:pt>
                <c:pt idx="27537">
                  <c:v>2409.66797</c:v>
                </c:pt>
                <c:pt idx="27538">
                  <c:v>2409.66797</c:v>
                </c:pt>
                <c:pt idx="27539">
                  <c:v>2412.1093799999999</c:v>
                </c:pt>
                <c:pt idx="27540">
                  <c:v>2409.66797</c:v>
                </c:pt>
                <c:pt idx="27541">
                  <c:v>2409.66797</c:v>
                </c:pt>
                <c:pt idx="27542">
                  <c:v>2409.66797</c:v>
                </c:pt>
                <c:pt idx="27543">
                  <c:v>2409.66797</c:v>
                </c:pt>
                <c:pt idx="27544">
                  <c:v>2412.1093799999999</c:v>
                </c:pt>
                <c:pt idx="27545">
                  <c:v>2412.1093799999999</c:v>
                </c:pt>
                <c:pt idx="27546">
                  <c:v>2409.66797</c:v>
                </c:pt>
                <c:pt idx="27547">
                  <c:v>2412.1093799999999</c:v>
                </c:pt>
                <c:pt idx="27548">
                  <c:v>2409.66797</c:v>
                </c:pt>
                <c:pt idx="27549">
                  <c:v>2409.66797</c:v>
                </c:pt>
                <c:pt idx="27550">
                  <c:v>2412.1093799999999</c:v>
                </c:pt>
                <c:pt idx="27551">
                  <c:v>2409.66797</c:v>
                </c:pt>
                <c:pt idx="27552">
                  <c:v>2409.66797</c:v>
                </c:pt>
                <c:pt idx="27553">
                  <c:v>2409.66797</c:v>
                </c:pt>
                <c:pt idx="27554">
                  <c:v>2409.66797</c:v>
                </c:pt>
                <c:pt idx="27555">
                  <c:v>2412.1093799999999</c:v>
                </c:pt>
                <c:pt idx="27556">
                  <c:v>2412.1093799999999</c:v>
                </c:pt>
                <c:pt idx="27557">
                  <c:v>2409.66797</c:v>
                </c:pt>
                <c:pt idx="27558">
                  <c:v>2409.66797</c:v>
                </c:pt>
                <c:pt idx="27559">
                  <c:v>2409.66797</c:v>
                </c:pt>
                <c:pt idx="27560">
                  <c:v>2409.66797</c:v>
                </c:pt>
                <c:pt idx="27561">
                  <c:v>2412.1093799999999</c:v>
                </c:pt>
                <c:pt idx="27562">
                  <c:v>2409.66797</c:v>
                </c:pt>
                <c:pt idx="27563">
                  <c:v>2409.66797</c:v>
                </c:pt>
                <c:pt idx="27564">
                  <c:v>2409.66797</c:v>
                </c:pt>
                <c:pt idx="27565">
                  <c:v>2409.66797</c:v>
                </c:pt>
                <c:pt idx="27566">
                  <c:v>2409.66797</c:v>
                </c:pt>
                <c:pt idx="27567">
                  <c:v>2412.1093799999999</c:v>
                </c:pt>
                <c:pt idx="27568">
                  <c:v>2409.66797</c:v>
                </c:pt>
                <c:pt idx="27569">
                  <c:v>2412.1093799999999</c:v>
                </c:pt>
                <c:pt idx="27570">
                  <c:v>2409.66797</c:v>
                </c:pt>
                <c:pt idx="27571">
                  <c:v>2409.66797</c:v>
                </c:pt>
                <c:pt idx="27572">
                  <c:v>2409.66797</c:v>
                </c:pt>
                <c:pt idx="27573">
                  <c:v>2409.66797</c:v>
                </c:pt>
                <c:pt idx="27574">
                  <c:v>2409.66797</c:v>
                </c:pt>
                <c:pt idx="27575">
                  <c:v>2412.1093799999999</c:v>
                </c:pt>
                <c:pt idx="27576">
                  <c:v>2409.66797</c:v>
                </c:pt>
                <c:pt idx="27577">
                  <c:v>2409.66797</c:v>
                </c:pt>
                <c:pt idx="27578">
                  <c:v>2409.66797</c:v>
                </c:pt>
                <c:pt idx="27579">
                  <c:v>2409.66797</c:v>
                </c:pt>
                <c:pt idx="27580">
                  <c:v>2409.66797</c:v>
                </c:pt>
                <c:pt idx="27581">
                  <c:v>2409.66797</c:v>
                </c:pt>
                <c:pt idx="27582">
                  <c:v>2409.66797</c:v>
                </c:pt>
                <c:pt idx="27583">
                  <c:v>2409.66797</c:v>
                </c:pt>
                <c:pt idx="27584">
                  <c:v>2409.66797</c:v>
                </c:pt>
                <c:pt idx="27585">
                  <c:v>2409.66797</c:v>
                </c:pt>
                <c:pt idx="27586">
                  <c:v>2412.1093799999999</c:v>
                </c:pt>
                <c:pt idx="27587">
                  <c:v>2409.66797</c:v>
                </c:pt>
                <c:pt idx="27588">
                  <c:v>2409.66797</c:v>
                </c:pt>
                <c:pt idx="27589">
                  <c:v>2409.66797</c:v>
                </c:pt>
                <c:pt idx="27590">
                  <c:v>2412.1093799999999</c:v>
                </c:pt>
                <c:pt idx="27591">
                  <c:v>2409.66797</c:v>
                </c:pt>
                <c:pt idx="27592">
                  <c:v>2409.66797</c:v>
                </c:pt>
                <c:pt idx="27593">
                  <c:v>2409.66797</c:v>
                </c:pt>
                <c:pt idx="27594">
                  <c:v>2412.1093799999999</c:v>
                </c:pt>
                <c:pt idx="27595">
                  <c:v>2412.1093799999999</c:v>
                </c:pt>
                <c:pt idx="27596">
                  <c:v>2409.66797</c:v>
                </c:pt>
                <c:pt idx="27597">
                  <c:v>2412.1093799999999</c:v>
                </c:pt>
                <c:pt idx="27598">
                  <c:v>2409.66797</c:v>
                </c:pt>
                <c:pt idx="27599">
                  <c:v>2409.66797</c:v>
                </c:pt>
                <c:pt idx="27600">
                  <c:v>2409.66797</c:v>
                </c:pt>
                <c:pt idx="27601">
                  <c:v>2409.66797</c:v>
                </c:pt>
                <c:pt idx="27602">
                  <c:v>2409.66797</c:v>
                </c:pt>
                <c:pt idx="27603">
                  <c:v>2409.66797</c:v>
                </c:pt>
                <c:pt idx="27604">
                  <c:v>2412.1093799999999</c:v>
                </c:pt>
                <c:pt idx="27605">
                  <c:v>2409.66797</c:v>
                </c:pt>
                <c:pt idx="27606">
                  <c:v>2409.66797</c:v>
                </c:pt>
                <c:pt idx="27607">
                  <c:v>2412.1093799999999</c:v>
                </c:pt>
                <c:pt idx="27608">
                  <c:v>2409.66797</c:v>
                </c:pt>
                <c:pt idx="27609">
                  <c:v>2409.66797</c:v>
                </c:pt>
                <c:pt idx="27610">
                  <c:v>2409.66797</c:v>
                </c:pt>
                <c:pt idx="27611">
                  <c:v>2412.1093799999999</c:v>
                </c:pt>
                <c:pt idx="27612">
                  <c:v>2409.66797</c:v>
                </c:pt>
                <c:pt idx="27613">
                  <c:v>2409.66797</c:v>
                </c:pt>
                <c:pt idx="27614">
                  <c:v>2409.66797</c:v>
                </c:pt>
                <c:pt idx="27615">
                  <c:v>2409.66797</c:v>
                </c:pt>
                <c:pt idx="27616">
                  <c:v>2409.66797</c:v>
                </c:pt>
                <c:pt idx="27617">
                  <c:v>2409.66797</c:v>
                </c:pt>
                <c:pt idx="27618">
                  <c:v>2409.66797</c:v>
                </c:pt>
                <c:pt idx="27619">
                  <c:v>2409.66797</c:v>
                </c:pt>
                <c:pt idx="27620">
                  <c:v>2409.66797</c:v>
                </c:pt>
                <c:pt idx="27621">
                  <c:v>2409.66797</c:v>
                </c:pt>
                <c:pt idx="27622">
                  <c:v>2409.66797</c:v>
                </c:pt>
                <c:pt idx="27623">
                  <c:v>2409.66797</c:v>
                </c:pt>
                <c:pt idx="27624">
                  <c:v>2409.66797</c:v>
                </c:pt>
                <c:pt idx="27625">
                  <c:v>2409.66797</c:v>
                </c:pt>
                <c:pt idx="27626">
                  <c:v>2409.66797</c:v>
                </c:pt>
                <c:pt idx="27627">
                  <c:v>2409.66797</c:v>
                </c:pt>
                <c:pt idx="27628">
                  <c:v>2409.66797</c:v>
                </c:pt>
                <c:pt idx="27629">
                  <c:v>2409.66797</c:v>
                </c:pt>
                <c:pt idx="27630">
                  <c:v>2409.66797</c:v>
                </c:pt>
                <c:pt idx="27631">
                  <c:v>2409.66797</c:v>
                </c:pt>
                <c:pt idx="27632">
                  <c:v>2412.1093799999999</c:v>
                </c:pt>
                <c:pt idx="27633">
                  <c:v>2409.66797</c:v>
                </c:pt>
                <c:pt idx="27634">
                  <c:v>2412.1093799999999</c:v>
                </c:pt>
                <c:pt idx="27635">
                  <c:v>2409.66797</c:v>
                </c:pt>
                <c:pt idx="27636">
                  <c:v>2409.66797</c:v>
                </c:pt>
                <c:pt idx="27637">
                  <c:v>2409.66797</c:v>
                </c:pt>
                <c:pt idx="27638">
                  <c:v>2409.66797</c:v>
                </c:pt>
                <c:pt idx="27639">
                  <c:v>2409.66797</c:v>
                </c:pt>
                <c:pt idx="27640">
                  <c:v>2409.66797</c:v>
                </c:pt>
                <c:pt idx="27641">
                  <c:v>2409.66797</c:v>
                </c:pt>
                <c:pt idx="27642">
                  <c:v>2409.66797</c:v>
                </c:pt>
                <c:pt idx="27643">
                  <c:v>2409.66797</c:v>
                </c:pt>
                <c:pt idx="27644">
                  <c:v>2412.1093799999999</c:v>
                </c:pt>
                <c:pt idx="27645">
                  <c:v>2409.66797</c:v>
                </c:pt>
                <c:pt idx="27646">
                  <c:v>2412.1093799999999</c:v>
                </c:pt>
                <c:pt idx="27647">
                  <c:v>2412.1093799999999</c:v>
                </c:pt>
                <c:pt idx="27648">
                  <c:v>2409.66797</c:v>
                </c:pt>
                <c:pt idx="27649">
                  <c:v>2409.66797</c:v>
                </c:pt>
                <c:pt idx="27650">
                  <c:v>2409.66797</c:v>
                </c:pt>
                <c:pt idx="27651">
                  <c:v>2409.66797</c:v>
                </c:pt>
                <c:pt idx="27652">
                  <c:v>2409.66797</c:v>
                </c:pt>
                <c:pt idx="27653">
                  <c:v>2409.66797</c:v>
                </c:pt>
                <c:pt idx="27654">
                  <c:v>2409.66797</c:v>
                </c:pt>
                <c:pt idx="27655">
                  <c:v>2409.66797</c:v>
                </c:pt>
                <c:pt idx="27656">
                  <c:v>2412.1093799999999</c:v>
                </c:pt>
                <c:pt idx="27657">
                  <c:v>2412.1093799999999</c:v>
                </c:pt>
                <c:pt idx="27658">
                  <c:v>2409.66797</c:v>
                </c:pt>
                <c:pt idx="27659">
                  <c:v>2412.1093799999999</c:v>
                </c:pt>
                <c:pt idx="27660">
                  <c:v>2409.66797</c:v>
                </c:pt>
                <c:pt idx="27661">
                  <c:v>2409.66797</c:v>
                </c:pt>
                <c:pt idx="27662">
                  <c:v>2409.66797</c:v>
                </c:pt>
                <c:pt idx="27663">
                  <c:v>2412.1093799999999</c:v>
                </c:pt>
                <c:pt idx="27664">
                  <c:v>2409.66797</c:v>
                </c:pt>
                <c:pt idx="27665">
                  <c:v>2409.66797</c:v>
                </c:pt>
                <c:pt idx="27666">
                  <c:v>2409.66797</c:v>
                </c:pt>
                <c:pt idx="27667">
                  <c:v>2409.66797</c:v>
                </c:pt>
                <c:pt idx="27668">
                  <c:v>2409.66797</c:v>
                </c:pt>
                <c:pt idx="27669">
                  <c:v>2409.66797</c:v>
                </c:pt>
                <c:pt idx="27670">
                  <c:v>2409.66797</c:v>
                </c:pt>
                <c:pt idx="27671">
                  <c:v>2412.1093799999999</c:v>
                </c:pt>
                <c:pt idx="27672">
                  <c:v>2412.1093799999999</c:v>
                </c:pt>
                <c:pt idx="27673">
                  <c:v>2409.66797</c:v>
                </c:pt>
                <c:pt idx="27674">
                  <c:v>2409.66797</c:v>
                </c:pt>
                <c:pt idx="27675">
                  <c:v>2409.66797</c:v>
                </c:pt>
                <c:pt idx="27676">
                  <c:v>2409.66797</c:v>
                </c:pt>
                <c:pt idx="27677">
                  <c:v>2409.66797</c:v>
                </c:pt>
                <c:pt idx="27678">
                  <c:v>2409.66797</c:v>
                </c:pt>
                <c:pt idx="27679">
                  <c:v>2409.66797</c:v>
                </c:pt>
                <c:pt idx="27680">
                  <c:v>2409.66797</c:v>
                </c:pt>
                <c:pt idx="27681">
                  <c:v>2409.66797</c:v>
                </c:pt>
                <c:pt idx="27682">
                  <c:v>2409.66797</c:v>
                </c:pt>
                <c:pt idx="27683">
                  <c:v>2409.66797</c:v>
                </c:pt>
                <c:pt idx="27684">
                  <c:v>2409.66797</c:v>
                </c:pt>
                <c:pt idx="27685">
                  <c:v>2409.66797</c:v>
                </c:pt>
                <c:pt idx="27686">
                  <c:v>2409.66797</c:v>
                </c:pt>
                <c:pt idx="27687">
                  <c:v>2409.66797</c:v>
                </c:pt>
                <c:pt idx="27688">
                  <c:v>2412.1093799999999</c:v>
                </c:pt>
                <c:pt idx="27689">
                  <c:v>2409.66797</c:v>
                </c:pt>
                <c:pt idx="27690">
                  <c:v>2409.66797</c:v>
                </c:pt>
                <c:pt idx="27691">
                  <c:v>2409.66797</c:v>
                </c:pt>
                <c:pt idx="27692">
                  <c:v>2412.1093799999999</c:v>
                </c:pt>
                <c:pt idx="27693">
                  <c:v>2409.66797</c:v>
                </c:pt>
                <c:pt idx="27694">
                  <c:v>2412.1093799999999</c:v>
                </c:pt>
                <c:pt idx="27695">
                  <c:v>2409.66797</c:v>
                </c:pt>
                <c:pt idx="27696">
                  <c:v>2409.66797</c:v>
                </c:pt>
                <c:pt idx="27697">
                  <c:v>2409.66797</c:v>
                </c:pt>
                <c:pt idx="27698">
                  <c:v>2409.66797</c:v>
                </c:pt>
                <c:pt idx="27699">
                  <c:v>2409.66797</c:v>
                </c:pt>
                <c:pt idx="27700">
                  <c:v>2409.66797</c:v>
                </c:pt>
                <c:pt idx="27701">
                  <c:v>2409.66797</c:v>
                </c:pt>
                <c:pt idx="27702">
                  <c:v>2409.66797</c:v>
                </c:pt>
                <c:pt idx="27703">
                  <c:v>2409.66797</c:v>
                </c:pt>
                <c:pt idx="27704">
                  <c:v>2409.66797</c:v>
                </c:pt>
                <c:pt idx="27705">
                  <c:v>2409.66797</c:v>
                </c:pt>
                <c:pt idx="27706">
                  <c:v>2409.66797</c:v>
                </c:pt>
                <c:pt idx="27707">
                  <c:v>2409.66797</c:v>
                </c:pt>
                <c:pt idx="27708">
                  <c:v>2409.66797</c:v>
                </c:pt>
                <c:pt idx="27709">
                  <c:v>2409.66797</c:v>
                </c:pt>
                <c:pt idx="27710">
                  <c:v>2409.66797</c:v>
                </c:pt>
                <c:pt idx="27711">
                  <c:v>2409.66797</c:v>
                </c:pt>
                <c:pt idx="27712">
                  <c:v>2409.66797</c:v>
                </c:pt>
                <c:pt idx="27713">
                  <c:v>2409.66797</c:v>
                </c:pt>
                <c:pt idx="27714">
                  <c:v>2409.66797</c:v>
                </c:pt>
                <c:pt idx="27715">
                  <c:v>2409.66797</c:v>
                </c:pt>
                <c:pt idx="27716">
                  <c:v>2409.66797</c:v>
                </c:pt>
                <c:pt idx="27717">
                  <c:v>2412.1093799999999</c:v>
                </c:pt>
                <c:pt idx="27718">
                  <c:v>2409.66797</c:v>
                </c:pt>
                <c:pt idx="27719">
                  <c:v>2409.66797</c:v>
                </c:pt>
                <c:pt idx="27720">
                  <c:v>2409.66797</c:v>
                </c:pt>
                <c:pt idx="27721">
                  <c:v>2409.66797</c:v>
                </c:pt>
                <c:pt idx="27722">
                  <c:v>2409.66797</c:v>
                </c:pt>
                <c:pt idx="27723">
                  <c:v>2409.66797</c:v>
                </c:pt>
                <c:pt idx="27724">
                  <c:v>2409.66797</c:v>
                </c:pt>
                <c:pt idx="27725">
                  <c:v>2409.66797</c:v>
                </c:pt>
                <c:pt idx="27726">
                  <c:v>2409.66797</c:v>
                </c:pt>
                <c:pt idx="27727">
                  <c:v>2409.66797</c:v>
                </c:pt>
                <c:pt idx="27728">
                  <c:v>2409.66797</c:v>
                </c:pt>
                <c:pt idx="27729">
                  <c:v>2409.66797</c:v>
                </c:pt>
                <c:pt idx="27730">
                  <c:v>2409.66797</c:v>
                </c:pt>
                <c:pt idx="27731">
                  <c:v>2412.1093799999999</c:v>
                </c:pt>
                <c:pt idx="27732">
                  <c:v>2409.66797</c:v>
                </c:pt>
                <c:pt idx="27733">
                  <c:v>2412.1093799999999</c:v>
                </c:pt>
                <c:pt idx="27734">
                  <c:v>2409.66797</c:v>
                </c:pt>
                <c:pt idx="27735">
                  <c:v>2409.66797</c:v>
                </c:pt>
                <c:pt idx="27736">
                  <c:v>2409.66797</c:v>
                </c:pt>
                <c:pt idx="27737">
                  <c:v>2409.66797</c:v>
                </c:pt>
                <c:pt idx="27738">
                  <c:v>2409.66797</c:v>
                </c:pt>
                <c:pt idx="27739">
                  <c:v>2409.66797</c:v>
                </c:pt>
                <c:pt idx="27740">
                  <c:v>2409.66797</c:v>
                </c:pt>
                <c:pt idx="27741">
                  <c:v>2409.66797</c:v>
                </c:pt>
                <c:pt idx="27742">
                  <c:v>2409.66797</c:v>
                </c:pt>
                <c:pt idx="27743">
                  <c:v>2409.66797</c:v>
                </c:pt>
                <c:pt idx="27744">
                  <c:v>2409.66797</c:v>
                </c:pt>
                <c:pt idx="27745">
                  <c:v>2409.66797</c:v>
                </c:pt>
                <c:pt idx="27746">
                  <c:v>2409.66797</c:v>
                </c:pt>
                <c:pt idx="27747">
                  <c:v>2409.66797</c:v>
                </c:pt>
                <c:pt idx="27748">
                  <c:v>2409.66797</c:v>
                </c:pt>
                <c:pt idx="27749">
                  <c:v>2409.66797</c:v>
                </c:pt>
                <c:pt idx="27750">
                  <c:v>2409.66797</c:v>
                </c:pt>
                <c:pt idx="27751">
                  <c:v>2412.1093799999999</c:v>
                </c:pt>
                <c:pt idx="27752">
                  <c:v>2409.66797</c:v>
                </c:pt>
                <c:pt idx="27753">
                  <c:v>2412.1093799999999</c:v>
                </c:pt>
                <c:pt idx="27754">
                  <c:v>2409.66797</c:v>
                </c:pt>
                <c:pt idx="27755">
                  <c:v>2409.66797</c:v>
                </c:pt>
                <c:pt idx="27756">
                  <c:v>2409.66797</c:v>
                </c:pt>
                <c:pt idx="27757">
                  <c:v>2409.66797</c:v>
                </c:pt>
                <c:pt idx="27758">
                  <c:v>2409.66797</c:v>
                </c:pt>
                <c:pt idx="27759">
                  <c:v>2409.66797</c:v>
                </c:pt>
                <c:pt idx="27760">
                  <c:v>2409.66797</c:v>
                </c:pt>
                <c:pt idx="27761">
                  <c:v>2409.66797</c:v>
                </c:pt>
                <c:pt idx="27762">
                  <c:v>2409.66797</c:v>
                </c:pt>
                <c:pt idx="27763">
                  <c:v>2409.66797</c:v>
                </c:pt>
                <c:pt idx="27764">
                  <c:v>2409.66797</c:v>
                </c:pt>
                <c:pt idx="27765">
                  <c:v>2412.1093799999999</c:v>
                </c:pt>
                <c:pt idx="27766">
                  <c:v>2409.66797</c:v>
                </c:pt>
                <c:pt idx="27767">
                  <c:v>2409.66797</c:v>
                </c:pt>
                <c:pt idx="27768">
                  <c:v>2409.66797</c:v>
                </c:pt>
                <c:pt idx="27769">
                  <c:v>2409.66797</c:v>
                </c:pt>
                <c:pt idx="27770">
                  <c:v>2412.1093799999999</c:v>
                </c:pt>
                <c:pt idx="27771">
                  <c:v>2412.1093799999999</c:v>
                </c:pt>
                <c:pt idx="27772">
                  <c:v>2409.66797</c:v>
                </c:pt>
                <c:pt idx="27773">
                  <c:v>2409.66797</c:v>
                </c:pt>
                <c:pt idx="27774">
                  <c:v>2409.66797</c:v>
                </c:pt>
                <c:pt idx="27775">
                  <c:v>2409.66797</c:v>
                </c:pt>
                <c:pt idx="27776">
                  <c:v>2409.66797</c:v>
                </c:pt>
                <c:pt idx="27777">
                  <c:v>2409.66797</c:v>
                </c:pt>
                <c:pt idx="27778">
                  <c:v>2409.66797</c:v>
                </c:pt>
                <c:pt idx="27779">
                  <c:v>2412.1093799999999</c:v>
                </c:pt>
                <c:pt idx="27780">
                  <c:v>2409.66797</c:v>
                </c:pt>
                <c:pt idx="27781">
                  <c:v>2409.66797</c:v>
                </c:pt>
                <c:pt idx="27782">
                  <c:v>2409.66797</c:v>
                </c:pt>
                <c:pt idx="27783">
                  <c:v>2409.66797</c:v>
                </c:pt>
                <c:pt idx="27784">
                  <c:v>2412.1093799999999</c:v>
                </c:pt>
                <c:pt idx="27785">
                  <c:v>2409.66797</c:v>
                </c:pt>
                <c:pt idx="27786">
                  <c:v>2409.66797</c:v>
                </c:pt>
                <c:pt idx="27787">
                  <c:v>2409.66797</c:v>
                </c:pt>
                <c:pt idx="27788">
                  <c:v>2409.66797</c:v>
                </c:pt>
                <c:pt idx="27789">
                  <c:v>2409.66797</c:v>
                </c:pt>
                <c:pt idx="27790">
                  <c:v>2409.66797</c:v>
                </c:pt>
                <c:pt idx="27791">
                  <c:v>2412.1093799999999</c:v>
                </c:pt>
                <c:pt idx="27792">
                  <c:v>2409.66797</c:v>
                </c:pt>
                <c:pt idx="27793">
                  <c:v>2409.66797</c:v>
                </c:pt>
                <c:pt idx="27794">
                  <c:v>2409.66797</c:v>
                </c:pt>
                <c:pt idx="27795">
                  <c:v>2409.66797</c:v>
                </c:pt>
                <c:pt idx="27796">
                  <c:v>2409.66797</c:v>
                </c:pt>
                <c:pt idx="27797">
                  <c:v>2409.66797</c:v>
                </c:pt>
                <c:pt idx="27798">
                  <c:v>2412.1093799999999</c:v>
                </c:pt>
                <c:pt idx="27799">
                  <c:v>2409.66797</c:v>
                </c:pt>
                <c:pt idx="27800">
                  <c:v>2409.66797</c:v>
                </c:pt>
                <c:pt idx="27801">
                  <c:v>2409.66797</c:v>
                </c:pt>
                <c:pt idx="27802">
                  <c:v>2412.1093799999999</c:v>
                </c:pt>
                <c:pt idx="27803">
                  <c:v>2409.66797</c:v>
                </c:pt>
                <c:pt idx="27804">
                  <c:v>2409.66797</c:v>
                </c:pt>
                <c:pt idx="27805">
                  <c:v>2409.66797</c:v>
                </c:pt>
                <c:pt idx="27806">
                  <c:v>2412.1093799999999</c:v>
                </c:pt>
                <c:pt idx="27807">
                  <c:v>2409.66797</c:v>
                </c:pt>
                <c:pt idx="27808">
                  <c:v>2409.66797</c:v>
                </c:pt>
                <c:pt idx="27809">
                  <c:v>2409.66797</c:v>
                </c:pt>
                <c:pt idx="27810">
                  <c:v>2412.1093799999999</c:v>
                </c:pt>
                <c:pt idx="27811">
                  <c:v>2409.66797</c:v>
                </c:pt>
                <c:pt idx="27812">
                  <c:v>2409.66797</c:v>
                </c:pt>
                <c:pt idx="27813">
                  <c:v>2412.1093799999999</c:v>
                </c:pt>
                <c:pt idx="27814">
                  <c:v>2409.66797</c:v>
                </c:pt>
                <c:pt idx="27815">
                  <c:v>2409.66797</c:v>
                </c:pt>
                <c:pt idx="27816">
                  <c:v>2412.1093799999999</c:v>
                </c:pt>
                <c:pt idx="27817">
                  <c:v>2409.66797</c:v>
                </c:pt>
                <c:pt idx="27818">
                  <c:v>2409.66797</c:v>
                </c:pt>
                <c:pt idx="27819">
                  <c:v>2409.66797</c:v>
                </c:pt>
                <c:pt idx="27820">
                  <c:v>2409.66797</c:v>
                </c:pt>
                <c:pt idx="27821">
                  <c:v>2409.66797</c:v>
                </c:pt>
                <c:pt idx="27822">
                  <c:v>2409.66797</c:v>
                </c:pt>
                <c:pt idx="27823">
                  <c:v>2409.66797</c:v>
                </c:pt>
                <c:pt idx="27824">
                  <c:v>2409.66797</c:v>
                </c:pt>
                <c:pt idx="27825">
                  <c:v>2409.66797</c:v>
                </c:pt>
                <c:pt idx="27826">
                  <c:v>2409.66797</c:v>
                </c:pt>
                <c:pt idx="27827">
                  <c:v>2409.66797</c:v>
                </c:pt>
                <c:pt idx="27828">
                  <c:v>2409.66797</c:v>
                </c:pt>
                <c:pt idx="27829">
                  <c:v>2409.66797</c:v>
                </c:pt>
                <c:pt idx="27830">
                  <c:v>2409.66797</c:v>
                </c:pt>
                <c:pt idx="27831">
                  <c:v>2409.66797</c:v>
                </c:pt>
                <c:pt idx="27832">
                  <c:v>2412.1093799999999</c:v>
                </c:pt>
                <c:pt idx="27833">
                  <c:v>2412.1093799999999</c:v>
                </c:pt>
                <c:pt idx="27834">
                  <c:v>2412.1093799999999</c:v>
                </c:pt>
                <c:pt idx="27835">
                  <c:v>2409.66797</c:v>
                </c:pt>
                <c:pt idx="27836">
                  <c:v>2409.66797</c:v>
                </c:pt>
                <c:pt idx="27837">
                  <c:v>2409.66797</c:v>
                </c:pt>
                <c:pt idx="27838">
                  <c:v>2409.66797</c:v>
                </c:pt>
                <c:pt idx="27839">
                  <c:v>2409.66797</c:v>
                </c:pt>
                <c:pt idx="27840">
                  <c:v>2412.1093799999999</c:v>
                </c:pt>
                <c:pt idx="27841">
                  <c:v>2412.1093799999999</c:v>
                </c:pt>
                <c:pt idx="27842">
                  <c:v>2409.66797</c:v>
                </c:pt>
                <c:pt idx="27843">
                  <c:v>2409.66797</c:v>
                </c:pt>
                <c:pt idx="27844">
                  <c:v>2409.66797</c:v>
                </c:pt>
                <c:pt idx="27845">
                  <c:v>2409.66797</c:v>
                </c:pt>
                <c:pt idx="27846">
                  <c:v>2409.66797</c:v>
                </c:pt>
                <c:pt idx="27847">
                  <c:v>2409.66797</c:v>
                </c:pt>
                <c:pt idx="27848">
                  <c:v>2409.66797</c:v>
                </c:pt>
                <c:pt idx="27849">
                  <c:v>2412.1093799999999</c:v>
                </c:pt>
                <c:pt idx="27850">
                  <c:v>2409.66797</c:v>
                </c:pt>
                <c:pt idx="27851">
                  <c:v>2409.66797</c:v>
                </c:pt>
                <c:pt idx="27852">
                  <c:v>2409.66797</c:v>
                </c:pt>
                <c:pt idx="27853">
                  <c:v>2409.66797</c:v>
                </c:pt>
                <c:pt idx="27854">
                  <c:v>2409.66797</c:v>
                </c:pt>
                <c:pt idx="27855">
                  <c:v>2409.66797</c:v>
                </c:pt>
                <c:pt idx="27856">
                  <c:v>2409.66797</c:v>
                </c:pt>
                <c:pt idx="27857">
                  <c:v>2409.66797</c:v>
                </c:pt>
                <c:pt idx="27858">
                  <c:v>2409.66797</c:v>
                </c:pt>
                <c:pt idx="27859">
                  <c:v>2409.66797</c:v>
                </c:pt>
                <c:pt idx="27860">
                  <c:v>2409.66797</c:v>
                </c:pt>
                <c:pt idx="27861">
                  <c:v>2409.66797</c:v>
                </c:pt>
                <c:pt idx="27862">
                  <c:v>2409.66797</c:v>
                </c:pt>
                <c:pt idx="27863">
                  <c:v>2409.66797</c:v>
                </c:pt>
                <c:pt idx="27864">
                  <c:v>2409.66797</c:v>
                </c:pt>
                <c:pt idx="27865">
                  <c:v>2409.66797</c:v>
                </c:pt>
                <c:pt idx="27866">
                  <c:v>2409.66797</c:v>
                </c:pt>
                <c:pt idx="27867">
                  <c:v>2409.66797</c:v>
                </c:pt>
                <c:pt idx="27868">
                  <c:v>2409.66797</c:v>
                </c:pt>
                <c:pt idx="27869">
                  <c:v>2409.66797</c:v>
                </c:pt>
                <c:pt idx="27870">
                  <c:v>2409.66797</c:v>
                </c:pt>
                <c:pt idx="27871">
                  <c:v>2409.66797</c:v>
                </c:pt>
                <c:pt idx="27872">
                  <c:v>2412.1093799999999</c:v>
                </c:pt>
                <c:pt idx="27873">
                  <c:v>2409.66797</c:v>
                </c:pt>
                <c:pt idx="27874">
                  <c:v>2409.66797</c:v>
                </c:pt>
                <c:pt idx="27875">
                  <c:v>2409.66797</c:v>
                </c:pt>
                <c:pt idx="27876">
                  <c:v>2409.66797</c:v>
                </c:pt>
                <c:pt idx="27877">
                  <c:v>2409.66797</c:v>
                </c:pt>
                <c:pt idx="27878">
                  <c:v>2412.1093799999999</c:v>
                </c:pt>
                <c:pt idx="27879">
                  <c:v>2409.66797</c:v>
                </c:pt>
                <c:pt idx="27880">
                  <c:v>2409.66797</c:v>
                </c:pt>
                <c:pt idx="27881">
                  <c:v>2409.66797</c:v>
                </c:pt>
                <c:pt idx="27882">
                  <c:v>2409.66797</c:v>
                </c:pt>
                <c:pt idx="27883">
                  <c:v>2409.66797</c:v>
                </c:pt>
                <c:pt idx="27884">
                  <c:v>2409.66797</c:v>
                </c:pt>
                <c:pt idx="27885">
                  <c:v>2409.66797</c:v>
                </c:pt>
                <c:pt idx="27886">
                  <c:v>2409.66797</c:v>
                </c:pt>
                <c:pt idx="27887">
                  <c:v>2409.66797</c:v>
                </c:pt>
                <c:pt idx="27888">
                  <c:v>2409.66797</c:v>
                </c:pt>
                <c:pt idx="27889">
                  <c:v>2409.66797</c:v>
                </c:pt>
                <c:pt idx="27890">
                  <c:v>2412.1093799999999</c:v>
                </c:pt>
                <c:pt idx="27891">
                  <c:v>2409.66797</c:v>
                </c:pt>
                <c:pt idx="27892">
                  <c:v>2409.66797</c:v>
                </c:pt>
                <c:pt idx="27893">
                  <c:v>2409.66797</c:v>
                </c:pt>
                <c:pt idx="27894">
                  <c:v>2409.66797</c:v>
                </c:pt>
                <c:pt idx="27895">
                  <c:v>2409.66797</c:v>
                </c:pt>
                <c:pt idx="27896">
                  <c:v>2409.66797</c:v>
                </c:pt>
                <c:pt idx="27897">
                  <c:v>2409.66797</c:v>
                </c:pt>
                <c:pt idx="27898">
                  <c:v>2409.66797</c:v>
                </c:pt>
                <c:pt idx="27899">
                  <c:v>2409.66797</c:v>
                </c:pt>
                <c:pt idx="27900">
                  <c:v>2412.1093799999999</c:v>
                </c:pt>
                <c:pt idx="27901">
                  <c:v>2409.66797</c:v>
                </c:pt>
                <c:pt idx="27902">
                  <c:v>2409.66797</c:v>
                </c:pt>
                <c:pt idx="27903">
                  <c:v>2409.66797</c:v>
                </c:pt>
                <c:pt idx="27904">
                  <c:v>2409.66797</c:v>
                </c:pt>
                <c:pt idx="27905">
                  <c:v>2412.1093799999999</c:v>
                </c:pt>
                <c:pt idx="27906">
                  <c:v>2409.66797</c:v>
                </c:pt>
                <c:pt idx="27907">
                  <c:v>2409.66797</c:v>
                </c:pt>
                <c:pt idx="27908">
                  <c:v>2409.66797</c:v>
                </c:pt>
                <c:pt idx="27909">
                  <c:v>2409.66797</c:v>
                </c:pt>
                <c:pt idx="27910">
                  <c:v>2409.66797</c:v>
                </c:pt>
                <c:pt idx="27911">
                  <c:v>2409.66797</c:v>
                </c:pt>
                <c:pt idx="27912">
                  <c:v>2409.66797</c:v>
                </c:pt>
                <c:pt idx="27913">
                  <c:v>2409.66797</c:v>
                </c:pt>
                <c:pt idx="27914">
                  <c:v>2409.66797</c:v>
                </c:pt>
                <c:pt idx="27915">
                  <c:v>2409.66797</c:v>
                </c:pt>
                <c:pt idx="27916">
                  <c:v>2409.66797</c:v>
                </c:pt>
                <c:pt idx="27917">
                  <c:v>2409.66797</c:v>
                </c:pt>
                <c:pt idx="27918">
                  <c:v>2409.66797</c:v>
                </c:pt>
                <c:pt idx="27919">
                  <c:v>2409.66797</c:v>
                </c:pt>
                <c:pt idx="27920">
                  <c:v>2409.66797</c:v>
                </c:pt>
                <c:pt idx="27921">
                  <c:v>2409.66797</c:v>
                </c:pt>
                <c:pt idx="27922">
                  <c:v>2409.66797</c:v>
                </c:pt>
                <c:pt idx="27923">
                  <c:v>2409.66797</c:v>
                </c:pt>
                <c:pt idx="27924">
                  <c:v>2409.66797</c:v>
                </c:pt>
                <c:pt idx="27925">
                  <c:v>2409.66797</c:v>
                </c:pt>
                <c:pt idx="27926">
                  <c:v>2409.66797</c:v>
                </c:pt>
                <c:pt idx="27927">
                  <c:v>2409.66797</c:v>
                </c:pt>
                <c:pt idx="27928">
                  <c:v>2412.1093799999999</c:v>
                </c:pt>
                <c:pt idx="27929">
                  <c:v>2409.66797</c:v>
                </c:pt>
                <c:pt idx="27930">
                  <c:v>2412.1093799999999</c:v>
                </c:pt>
                <c:pt idx="27931">
                  <c:v>2409.66797</c:v>
                </c:pt>
                <c:pt idx="27932">
                  <c:v>2412.1093799999999</c:v>
                </c:pt>
                <c:pt idx="27933">
                  <c:v>2409.66797</c:v>
                </c:pt>
                <c:pt idx="27934">
                  <c:v>2409.66797</c:v>
                </c:pt>
                <c:pt idx="27935">
                  <c:v>2412.1093799999999</c:v>
                </c:pt>
                <c:pt idx="27936">
                  <c:v>2409.66797</c:v>
                </c:pt>
                <c:pt idx="27937">
                  <c:v>2409.66797</c:v>
                </c:pt>
                <c:pt idx="27938">
                  <c:v>2409.66797</c:v>
                </c:pt>
                <c:pt idx="27939">
                  <c:v>2409.66797</c:v>
                </c:pt>
                <c:pt idx="27940">
                  <c:v>2409.66797</c:v>
                </c:pt>
                <c:pt idx="27941">
                  <c:v>2409.66797</c:v>
                </c:pt>
                <c:pt idx="27942">
                  <c:v>2409.66797</c:v>
                </c:pt>
                <c:pt idx="27943">
                  <c:v>2409.66797</c:v>
                </c:pt>
                <c:pt idx="27944">
                  <c:v>2409.66797</c:v>
                </c:pt>
                <c:pt idx="27945">
                  <c:v>2409.66797</c:v>
                </c:pt>
                <c:pt idx="27946">
                  <c:v>2412.1093799999999</c:v>
                </c:pt>
                <c:pt idx="27947">
                  <c:v>2412.1093799999999</c:v>
                </c:pt>
                <c:pt idx="27948">
                  <c:v>2409.66797</c:v>
                </c:pt>
                <c:pt idx="27949">
                  <c:v>2409.66797</c:v>
                </c:pt>
                <c:pt idx="27950">
                  <c:v>2409.66797</c:v>
                </c:pt>
                <c:pt idx="27951">
                  <c:v>2409.66797</c:v>
                </c:pt>
                <c:pt idx="27952">
                  <c:v>2409.66797</c:v>
                </c:pt>
                <c:pt idx="27953">
                  <c:v>2409.66797</c:v>
                </c:pt>
                <c:pt idx="27954">
                  <c:v>2409.66797</c:v>
                </c:pt>
                <c:pt idx="27955">
                  <c:v>2409.66797</c:v>
                </c:pt>
                <c:pt idx="27956">
                  <c:v>2409.66797</c:v>
                </c:pt>
                <c:pt idx="27957">
                  <c:v>2409.66797</c:v>
                </c:pt>
                <c:pt idx="27958">
                  <c:v>2409.66797</c:v>
                </c:pt>
                <c:pt idx="27959">
                  <c:v>2409.66797</c:v>
                </c:pt>
                <c:pt idx="27960">
                  <c:v>2409.66797</c:v>
                </c:pt>
                <c:pt idx="27961">
                  <c:v>2409.66797</c:v>
                </c:pt>
                <c:pt idx="27962">
                  <c:v>2409.66797</c:v>
                </c:pt>
                <c:pt idx="27963">
                  <c:v>2409.66797</c:v>
                </c:pt>
                <c:pt idx="27964">
                  <c:v>2409.66797</c:v>
                </c:pt>
                <c:pt idx="27965">
                  <c:v>2409.66797</c:v>
                </c:pt>
                <c:pt idx="27966">
                  <c:v>2409.66797</c:v>
                </c:pt>
                <c:pt idx="27967">
                  <c:v>2409.66797</c:v>
                </c:pt>
                <c:pt idx="27968">
                  <c:v>2409.66797</c:v>
                </c:pt>
                <c:pt idx="27969">
                  <c:v>2409.66797</c:v>
                </c:pt>
                <c:pt idx="27970">
                  <c:v>2412.1093799999999</c:v>
                </c:pt>
                <c:pt idx="27971">
                  <c:v>2409.66797</c:v>
                </c:pt>
                <c:pt idx="27972">
                  <c:v>2409.66797</c:v>
                </c:pt>
                <c:pt idx="27973">
                  <c:v>2412.1093799999999</c:v>
                </c:pt>
                <c:pt idx="27974">
                  <c:v>2409.66797</c:v>
                </c:pt>
                <c:pt idx="27975">
                  <c:v>2412.1093799999999</c:v>
                </c:pt>
                <c:pt idx="27976">
                  <c:v>2409.66797</c:v>
                </c:pt>
                <c:pt idx="27977">
                  <c:v>2409.66797</c:v>
                </c:pt>
                <c:pt idx="27978">
                  <c:v>2409.66797</c:v>
                </c:pt>
                <c:pt idx="27979">
                  <c:v>2412.1093799999999</c:v>
                </c:pt>
                <c:pt idx="27980">
                  <c:v>2409.66797</c:v>
                </c:pt>
                <c:pt idx="27981">
                  <c:v>2412.1093799999999</c:v>
                </c:pt>
                <c:pt idx="27982">
                  <c:v>2409.66797</c:v>
                </c:pt>
                <c:pt idx="27983">
                  <c:v>2409.66797</c:v>
                </c:pt>
                <c:pt idx="27984">
                  <c:v>2409.66797</c:v>
                </c:pt>
                <c:pt idx="27985">
                  <c:v>2409.66797</c:v>
                </c:pt>
                <c:pt idx="27986">
                  <c:v>2409.66797</c:v>
                </c:pt>
                <c:pt idx="27987">
                  <c:v>2409.66797</c:v>
                </c:pt>
                <c:pt idx="27988">
                  <c:v>2409.66797</c:v>
                </c:pt>
                <c:pt idx="27989">
                  <c:v>2409.66797</c:v>
                </c:pt>
                <c:pt idx="27990">
                  <c:v>2409.66797</c:v>
                </c:pt>
                <c:pt idx="27991">
                  <c:v>2409.66797</c:v>
                </c:pt>
                <c:pt idx="27992">
                  <c:v>2409.66797</c:v>
                </c:pt>
                <c:pt idx="27993">
                  <c:v>2409.66797</c:v>
                </c:pt>
                <c:pt idx="27994">
                  <c:v>2409.66797</c:v>
                </c:pt>
                <c:pt idx="27995">
                  <c:v>2412.1093799999999</c:v>
                </c:pt>
                <c:pt idx="27996">
                  <c:v>2409.66797</c:v>
                </c:pt>
                <c:pt idx="27997">
                  <c:v>2409.66797</c:v>
                </c:pt>
                <c:pt idx="27998">
                  <c:v>2409.66797</c:v>
                </c:pt>
                <c:pt idx="27999">
                  <c:v>2409.66797</c:v>
                </c:pt>
                <c:pt idx="28000">
                  <c:v>2409.66797</c:v>
                </c:pt>
                <c:pt idx="28001">
                  <c:v>2409.66797</c:v>
                </c:pt>
                <c:pt idx="28002">
                  <c:v>2409.66797</c:v>
                </c:pt>
                <c:pt idx="28003">
                  <c:v>2409.66797</c:v>
                </c:pt>
                <c:pt idx="28004">
                  <c:v>2409.66797</c:v>
                </c:pt>
                <c:pt idx="28005">
                  <c:v>2409.66797</c:v>
                </c:pt>
                <c:pt idx="28006">
                  <c:v>2409.66797</c:v>
                </c:pt>
                <c:pt idx="28007">
                  <c:v>2412.1093799999999</c:v>
                </c:pt>
                <c:pt idx="28008">
                  <c:v>2409.66797</c:v>
                </c:pt>
                <c:pt idx="28009">
                  <c:v>2412.1093799999999</c:v>
                </c:pt>
                <c:pt idx="28010">
                  <c:v>2409.66797</c:v>
                </c:pt>
                <c:pt idx="28011">
                  <c:v>2409.66797</c:v>
                </c:pt>
                <c:pt idx="28012">
                  <c:v>2412.1093799999999</c:v>
                </c:pt>
                <c:pt idx="28013">
                  <c:v>2409.66797</c:v>
                </c:pt>
                <c:pt idx="28014">
                  <c:v>2409.66797</c:v>
                </c:pt>
                <c:pt idx="28015">
                  <c:v>2412.1093799999999</c:v>
                </c:pt>
                <c:pt idx="28016">
                  <c:v>2412.1093799999999</c:v>
                </c:pt>
                <c:pt idx="28017">
                  <c:v>2409.66797</c:v>
                </c:pt>
                <c:pt idx="28018">
                  <c:v>2409.66797</c:v>
                </c:pt>
                <c:pt idx="28019">
                  <c:v>2409.66797</c:v>
                </c:pt>
                <c:pt idx="28020">
                  <c:v>2409.66797</c:v>
                </c:pt>
                <c:pt idx="28021">
                  <c:v>2409.66797</c:v>
                </c:pt>
                <c:pt idx="28022">
                  <c:v>2409.66797</c:v>
                </c:pt>
                <c:pt idx="28023">
                  <c:v>2409.66797</c:v>
                </c:pt>
                <c:pt idx="28024">
                  <c:v>2409.66797</c:v>
                </c:pt>
                <c:pt idx="28025">
                  <c:v>2409.66797</c:v>
                </c:pt>
                <c:pt idx="28026">
                  <c:v>2409.66797</c:v>
                </c:pt>
                <c:pt idx="28027">
                  <c:v>2409.66797</c:v>
                </c:pt>
                <c:pt idx="28028">
                  <c:v>2409.66797</c:v>
                </c:pt>
                <c:pt idx="28029">
                  <c:v>2409.66797</c:v>
                </c:pt>
                <c:pt idx="28030">
                  <c:v>2409.66797</c:v>
                </c:pt>
                <c:pt idx="28031">
                  <c:v>2409.66797</c:v>
                </c:pt>
                <c:pt idx="28032">
                  <c:v>2409.66797</c:v>
                </c:pt>
                <c:pt idx="28033">
                  <c:v>2409.66797</c:v>
                </c:pt>
                <c:pt idx="28034">
                  <c:v>2409.66797</c:v>
                </c:pt>
                <c:pt idx="28035">
                  <c:v>2409.66797</c:v>
                </c:pt>
                <c:pt idx="28036">
                  <c:v>2409.66797</c:v>
                </c:pt>
                <c:pt idx="28037">
                  <c:v>2409.66797</c:v>
                </c:pt>
                <c:pt idx="28038">
                  <c:v>2409.66797</c:v>
                </c:pt>
                <c:pt idx="28039">
                  <c:v>2409.66797</c:v>
                </c:pt>
                <c:pt idx="28040">
                  <c:v>2409.66797</c:v>
                </c:pt>
                <c:pt idx="28041">
                  <c:v>2409.66797</c:v>
                </c:pt>
                <c:pt idx="28042">
                  <c:v>2409.66797</c:v>
                </c:pt>
                <c:pt idx="28043">
                  <c:v>2409.66797</c:v>
                </c:pt>
                <c:pt idx="28044">
                  <c:v>2409.66797</c:v>
                </c:pt>
                <c:pt idx="28045">
                  <c:v>2409.66797</c:v>
                </c:pt>
                <c:pt idx="28046">
                  <c:v>2409.66797</c:v>
                </c:pt>
                <c:pt idx="28047">
                  <c:v>2409.66797</c:v>
                </c:pt>
                <c:pt idx="28048">
                  <c:v>2409.66797</c:v>
                </c:pt>
                <c:pt idx="28049">
                  <c:v>2409.66797</c:v>
                </c:pt>
                <c:pt idx="28050">
                  <c:v>2409.66797</c:v>
                </c:pt>
                <c:pt idx="28051">
                  <c:v>2409.66797</c:v>
                </c:pt>
                <c:pt idx="28052">
                  <c:v>2409.66797</c:v>
                </c:pt>
                <c:pt idx="28053">
                  <c:v>2409.66797</c:v>
                </c:pt>
                <c:pt idx="28054">
                  <c:v>2409.66797</c:v>
                </c:pt>
                <c:pt idx="28055">
                  <c:v>2409.66797</c:v>
                </c:pt>
                <c:pt idx="28056">
                  <c:v>2412.1093799999999</c:v>
                </c:pt>
                <c:pt idx="28057">
                  <c:v>2409.66797</c:v>
                </c:pt>
                <c:pt idx="28058">
                  <c:v>2409.66797</c:v>
                </c:pt>
                <c:pt idx="28059">
                  <c:v>2409.66797</c:v>
                </c:pt>
                <c:pt idx="28060">
                  <c:v>2409.66797</c:v>
                </c:pt>
                <c:pt idx="28061">
                  <c:v>2409.66797</c:v>
                </c:pt>
                <c:pt idx="28062">
                  <c:v>2409.66797</c:v>
                </c:pt>
                <c:pt idx="28063">
                  <c:v>2409.66797</c:v>
                </c:pt>
                <c:pt idx="28064">
                  <c:v>2409.66797</c:v>
                </c:pt>
                <c:pt idx="28065">
                  <c:v>2409.66797</c:v>
                </c:pt>
                <c:pt idx="28066">
                  <c:v>2409.66797</c:v>
                </c:pt>
                <c:pt idx="28067">
                  <c:v>2409.66797</c:v>
                </c:pt>
                <c:pt idx="28068">
                  <c:v>2409.66797</c:v>
                </c:pt>
                <c:pt idx="28069">
                  <c:v>2409.66797</c:v>
                </c:pt>
                <c:pt idx="28070">
                  <c:v>2409.66797</c:v>
                </c:pt>
                <c:pt idx="28071">
                  <c:v>2409.66797</c:v>
                </c:pt>
                <c:pt idx="28072">
                  <c:v>2409.66797</c:v>
                </c:pt>
                <c:pt idx="28073">
                  <c:v>2409.66797</c:v>
                </c:pt>
                <c:pt idx="28074">
                  <c:v>2409.66797</c:v>
                </c:pt>
                <c:pt idx="28075">
                  <c:v>2409.66797</c:v>
                </c:pt>
                <c:pt idx="28076">
                  <c:v>2409.66797</c:v>
                </c:pt>
                <c:pt idx="28077">
                  <c:v>2412.1093799999999</c:v>
                </c:pt>
                <c:pt idx="28078">
                  <c:v>2409.66797</c:v>
                </c:pt>
                <c:pt idx="28079">
                  <c:v>2409.66797</c:v>
                </c:pt>
                <c:pt idx="28080">
                  <c:v>2409.66797</c:v>
                </c:pt>
                <c:pt idx="28081">
                  <c:v>2409.66797</c:v>
                </c:pt>
                <c:pt idx="28082">
                  <c:v>2409.66797</c:v>
                </c:pt>
                <c:pt idx="28083">
                  <c:v>2409.66797</c:v>
                </c:pt>
                <c:pt idx="28084">
                  <c:v>2409.66797</c:v>
                </c:pt>
                <c:pt idx="28085">
                  <c:v>2409.66797</c:v>
                </c:pt>
                <c:pt idx="28086">
                  <c:v>2409.66797</c:v>
                </c:pt>
                <c:pt idx="28087">
                  <c:v>2409.66797</c:v>
                </c:pt>
                <c:pt idx="28088">
                  <c:v>2409.66797</c:v>
                </c:pt>
                <c:pt idx="28089">
                  <c:v>2409.66797</c:v>
                </c:pt>
                <c:pt idx="28090">
                  <c:v>2409.66797</c:v>
                </c:pt>
                <c:pt idx="28091">
                  <c:v>2409.66797</c:v>
                </c:pt>
                <c:pt idx="28092">
                  <c:v>2409.66797</c:v>
                </c:pt>
                <c:pt idx="28093">
                  <c:v>2409.66797</c:v>
                </c:pt>
                <c:pt idx="28094">
                  <c:v>2409.66797</c:v>
                </c:pt>
                <c:pt idx="28095">
                  <c:v>2409.66797</c:v>
                </c:pt>
                <c:pt idx="28096">
                  <c:v>2409.66797</c:v>
                </c:pt>
                <c:pt idx="28097">
                  <c:v>2409.66797</c:v>
                </c:pt>
                <c:pt idx="28098">
                  <c:v>2409.66797</c:v>
                </c:pt>
                <c:pt idx="28099">
                  <c:v>2409.66797</c:v>
                </c:pt>
                <c:pt idx="28100">
                  <c:v>2409.66797</c:v>
                </c:pt>
                <c:pt idx="28101">
                  <c:v>2409.66797</c:v>
                </c:pt>
                <c:pt idx="28102">
                  <c:v>2409.66797</c:v>
                </c:pt>
                <c:pt idx="28103">
                  <c:v>2409.66797</c:v>
                </c:pt>
                <c:pt idx="28104">
                  <c:v>2409.66797</c:v>
                </c:pt>
                <c:pt idx="28105">
                  <c:v>2409.66797</c:v>
                </c:pt>
                <c:pt idx="28106">
                  <c:v>2412.1093799999999</c:v>
                </c:pt>
                <c:pt idx="28107">
                  <c:v>2409.66797</c:v>
                </c:pt>
                <c:pt idx="28108">
                  <c:v>2409.66797</c:v>
                </c:pt>
                <c:pt idx="28109">
                  <c:v>2409.66797</c:v>
                </c:pt>
                <c:pt idx="28110">
                  <c:v>2409.66797</c:v>
                </c:pt>
                <c:pt idx="28111">
                  <c:v>2409.66797</c:v>
                </c:pt>
                <c:pt idx="28112">
                  <c:v>2409.66797</c:v>
                </c:pt>
                <c:pt idx="28113">
                  <c:v>2409.66797</c:v>
                </c:pt>
                <c:pt idx="28114">
                  <c:v>2409.66797</c:v>
                </c:pt>
                <c:pt idx="28115">
                  <c:v>2412.1093799999999</c:v>
                </c:pt>
                <c:pt idx="28116">
                  <c:v>2409.66797</c:v>
                </c:pt>
                <c:pt idx="28117">
                  <c:v>2409.66797</c:v>
                </c:pt>
                <c:pt idx="28118">
                  <c:v>2409.66797</c:v>
                </c:pt>
                <c:pt idx="28119">
                  <c:v>2409.66797</c:v>
                </c:pt>
                <c:pt idx="28120">
                  <c:v>2412.1093799999999</c:v>
                </c:pt>
                <c:pt idx="28121">
                  <c:v>2409.66797</c:v>
                </c:pt>
                <c:pt idx="28122">
                  <c:v>2409.66797</c:v>
                </c:pt>
                <c:pt idx="28123">
                  <c:v>2409.66797</c:v>
                </c:pt>
                <c:pt idx="28124">
                  <c:v>2409.66797</c:v>
                </c:pt>
                <c:pt idx="28125">
                  <c:v>2409.66797</c:v>
                </c:pt>
                <c:pt idx="28126">
                  <c:v>2409.66797</c:v>
                </c:pt>
                <c:pt idx="28127">
                  <c:v>2412.1093799999999</c:v>
                </c:pt>
                <c:pt idx="28128">
                  <c:v>2409.66797</c:v>
                </c:pt>
                <c:pt idx="28129">
                  <c:v>2412.1093799999999</c:v>
                </c:pt>
                <c:pt idx="28130">
                  <c:v>2409.66797</c:v>
                </c:pt>
                <c:pt idx="28131">
                  <c:v>2409.66797</c:v>
                </c:pt>
                <c:pt idx="28132">
                  <c:v>2409.66797</c:v>
                </c:pt>
                <c:pt idx="28133">
                  <c:v>2409.66797</c:v>
                </c:pt>
                <c:pt idx="28134">
                  <c:v>2409.66797</c:v>
                </c:pt>
                <c:pt idx="28135">
                  <c:v>2409.66797</c:v>
                </c:pt>
                <c:pt idx="28136">
                  <c:v>2409.66797</c:v>
                </c:pt>
                <c:pt idx="28137">
                  <c:v>2409.66797</c:v>
                </c:pt>
                <c:pt idx="28138">
                  <c:v>2409.66797</c:v>
                </c:pt>
                <c:pt idx="28139">
                  <c:v>2412.1093799999999</c:v>
                </c:pt>
                <c:pt idx="28140">
                  <c:v>2409.66797</c:v>
                </c:pt>
                <c:pt idx="28141">
                  <c:v>2409.66797</c:v>
                </c:pt>
                <c:pt idx="28142">
                  <c:v>2409.66797</c:v>
                </c:pt>
                <c:pt idx="28143">
                  <c:v>2409.66797</c:v>
                </c:pt>
                <c:pt idx="28144">
                  <c:v>2409.66797</c:v>
                </c:pt>
                <c:pt idx="28145">
                  <c:v>2409.66797</c:v>
                </c:pt>
                <c:pt idx="28146">
                  <c:v>2409.66797</c:v>
                </c:pt>
                <c:pt idx="28147">
                  <c:v>2409.66797</c:v>
                </c:pt>
                <c:pt idx="28148">
                  <c:v>2409.66797</c:v>
                </c:pt>
                <c:pt idx="28149">
                  <c:v>2409.66797</c:v>
                </c:pt>
                <c:pt idx="28150">
                  <c:v>2409.66797</c:v>
                </c:pt>
                <c:pt idx="28151">
                  <c:v>2409.66797</c:v>
                </c:pt>
                <c:pt idx="28152">
                  <c:v>2412.1093799999999</c:v>
                </c:pt>
                <c:pt idx="28153">
                  <c:v>2409.66797</c:v>
                </c:pt>
                <c:pt idx="28154">
                  <c:v>2412.1093799999999</c:v>
                </c:pt>
                <c:pt idx="28155">
                  <c:v>2412.1093799999999</c:v>
                </c:pt>
                <c:pt idx="28156">
                  <c:v>2409.66797</c:v>
                </c:pt>
                <c:pt idx="28157">
                  <c:v>2409.66797</c:v>
                </c:pt>
                <c:pt idx="28158">
                  <c:v>2409.66797</c:v>
                </c:pt>
                <c:pt idx="28159">
                  <c:v>2409.66797</c:v>
                </c:pt>
                <c:pt idx="28160">
                  <c:v>2409.66797</c:v>
                </c:pt>
                <c:pt idx="28161">
                  <c:v>2409.66797</c:v>
                </c:pt>
                <c:pt idx="28162">
                  <c:v>2409.66797</c:v>
                </c:pt>
                <c:pt idx="28163">
                  <c:v>2409.66797</c:v>
                </c:pt>
                <c:pt idx="28164">
                  <c:v>2409.66797</c:v>
                </c:pt>
                <c:pt idx="28165">
                  <c:v>2409.66797</c:v>
                </c:pt>
                <c:pt idx="28166">
                  <c:v>2409.66797</c:v>
                </c:pt>
                <c:pt idx="28167">
                  <c:v>2409.66797</c:v>
                </c:pt>
                <c:pt idx="28168">
                  <c:v>2409.66797</c:v>
                </c:pt>
                <c:pt idx="28169">
                  <c:v>2409.66797</c:v>
                </c:pt>
                <c:pt idx="28170">
                  <c:v>2409.66797</c:v>
                </c:pt>
                <c:pt idx="28171">
                  <c:v>2409.66797</c:v>
                </c:pt>
                <c:pt idx="28172">
                  <c:v>2409.66797</c:v>
                </c:pt>
                <c:pt idx="28173">
                  <c:v>2409.66797</c:v>
                </c:pt>
                <c:pt idx="28174">
                  <c:v>2409.66797</c:v>
                </c:pt>
                <c:pt idx="28175">
                  <c:v>2409.66797</c:v>
                </c:pt>
                <c:pt idx="28176">
                  <c:v>2409.66797</c:v>
                </c:pt>
                <c:pt idx="28177">
                  <c:v>2412.1093799999999</c:v>
                </c:pt>
                <c:pt idx="28178">
                  <c:v>2409.66797</c:v>
                </c:pt>
                <c:pt idx="28179">
                  <c:v>2409.66797</c:v>
                </c:pt>
                <c:pt idx="28180">
                  <c:v>2409.66797</c:v>
                </c:pt>
                <c:pt idx="28181">
                  <c:v>2409.66797</c:v>
                </c:pt>
                <c:pt idx="28182">
                  <c:v>2409.66797</c:v>
                </c:pt>
                <c:pt idx="28183">
                  <c:v>2409.66797</c:v>
                </c:pt>
                <c:pt idx="28184">
                  <c:v>2409.66797</c:v>
                </c:pt>
                <c:pt idx="28185">
                  <c:v>2409.66797</c:v>
                </c:pt>
                <c:pt idx="28186">
                  <c:v>2412.1093799999999</c:v>
                </c:pt>
                <c:pt idx="28187">
                  <c:v>2409.66797</c:v>
                </c:pt>
                <c:pt idx="28188">
                  <c:v>2412.1093799999999</c:v>
                </c:pt>
                <c:pt idx="28189">
                  <c:v>2409.66797</c:v>
                </c:pt>
                <c:pt idx="28190">
                  <c:v>2409.66797</c:v>
                </c:pt>
                <c:pt idx="28191">
                  <c:v>2409.66797</c:v>
                </c:pt>
                <c:pt idx="28192">
                  <c:v>2409.66797</c:v>
                </c:pt>
                <c:pt idx="28193">
                  <c:v>2409.66797</c:v>
                </c:pt>
                <c:pt idx="28194">
                  <c:v>2412.1093799999999</c:v>
                </c:pt>
                <c:pt idx="28195">
                  <c:v>2409.66797</c:v>
                </c:pt>
                <c:pt idx="28196">
                  <c:v>2409.66797</c:v>
                </c:pt>
                <c:pt idx="28197">
                  <c:v>2412.1093799999999</c:v>
                </c:pt>
                <c:pt idx="28198">
                  <c:v>2409.66797</c:v>
                </c:pt>
                <c:pt idx="28199">
                  <c:v>2412.1093799999999</c:v>
                </c:pt>
                <c:pt idx="28200">
                  <c:v>2409.66797</c:v>
                </c:pt>
                <c:pt idx="28201">
                  <c:v>2409.66797</c:v>
                </c:pt>
                <c:pt idx="28202">
                  <c:v>2409.66797</c:v>
                </c:pt>
                <c:pt idx="28203">
                  <c:v>2409.66797</c:v>
                </c:pt>
                <c:pt idx="28204">
                  <c:v>2409.66797</c:v>
                </c:pt>
                <c:pt idx="28205">
                  <c:v>2409.66797</c:v>
                </c:pt>
                <c:pt idx="28206">
                  <c:v>2409.66797</c:v>
                </c:pt>
                <c:pt idx="28207">
                  <c:v>2409.66797</c:v>
                </c:pt>
                <c:pt idx="28208">
                  <c:v>2409.66797</c:v>
                </c:pt>
                <c:pt idx="28209">
                  <c:v>2409.66797</c:v>
                </c:pt>
                <c:pt idx="28210">
                  <c:v>2409.66797</c:v>
                </c:pt>
                <c:pt idx="28211">
                  <c:v>2409.66797</c:v>
                </c:pt>
                <c:pt idx="28212">
                  <c:v>2409.66797</c:v>
                </c:pt>
                <c:pt idx="28213">
                  <c:v>2409.66797</c:v>
                </c:pt>
                <c:pt idx="28214">
                  <c:v>2409.66797</c:v>
                </c:pt>
                <c:pt idx="28215">
                  <c:v>2409.66797</c:v>
                </c:pt>
                <c:pt idx="28216">
                  <c:v>2409.66797</c:v>
                </c:pt>
                <c:pt idx="28217">
                  <c:v>2412.1093799999999</c:v>
                </c:pt>
                <c:pt idx="28218">
                  <c:v>2409.66797</c:v>
                </c:pt>
                <c:pt idx="28219">
                  <c:v>2412.1093799999999</c:v>
                </c:pt>
                <c:pt idx="28220">
                  <c:v>2409.66797</c:v>
                </c:pt>
                <c:pt idx="28221">
                  <c:v>2409.66797</c:v>
                </c:pt>
                <c:pt idx="28222">
                  <c:v>2409.66797</c:v>
                </c:pt>
                <c:pt idx="28223">
                  <c:v>2409.66797</c:v>
                </c:pt>
                <c:pt idx="28224">
                  <c:v>2409.66797</c:v>
                </c:pt>
                <c:pt idx="28225">
                  <c:v>2409.66797</c:v>
                </c:pt>
                <c:pt idx="28226">
                  <c:v>2409.66797</c:v>
                </c:pt>
                <c:pt idx="28227">
                  <c:v>2409.66797</c:v>
                </c:pt>
                <c:pt idx="28228">
                  <c:v>2409.66797</c:v>
                </c:pt>
                <c:pt idx="28229">
                  <c:v>2409.66797</c:v>
                </c:pt>
                <c:pt idx="28230">
                  <c:v>2409.66797</c:v>
                </c:pt>
                <c:pt idx="28231">
                  <c:v>2409.66797</c:v>
                </c:pt>
                <c:pt idx="28232">
                  <c:v>2409.66797</c:v>
                </c:pt>
                <c:pt idx="28233">
                  <c:v>2409.66797</c:v>
                </c:pt>
                <c:pt idx="28234">
                  <c:v>2409.66797</c:v>
                </c:pt>
                <c:pt idx="28235">
                  <c:v>2409.66797</c:v>
                </c:pt>
                <c:pt idx="28236">
                  <c:v>2409.66797</c:v>
                </c:pt>
                <c:pt idx="28237">
                  <c:v>2409.66797</c:v>
                </c:pt>
                <c:pt idx="28238">
                  <c:v>2409.66797</c:v>
                </c:pt>
                <c:pt idx="28239">
                  <c:v>2409.66797</c:v>
                </c:pt>
                <c:pt idx="28240">
                  <c:v>2409.66797</c:v>
                </c:pt>
                <c:pt idx="28241">
                  <c:v>2409.66797</c:v>
                </c:pt>
                <c:pt idx="28242">
                  <c:v>2409.66797</c:v>
                </c:pt>
                <c:pt idx="28243">
                  <c:v>2409.66797</c:v>
                </c:pt>
                <c:pt idx="28244">
                  <c:v>2412.1093799999999</c:v>
                </c:pt>
                <c:pt idx="28245">
                  <c:v>2409.66797</c:v>
                </c:pt>
                <c:pt idx="28246">
                  <c:v>2409.66797</c:v>
                </c:pt>
                <c:pt idx="28247">
                  <c:v>2409.66797</c:v>
                </c:pt>
                <c:pt idx="28248">
                  <c:v>2409.66797</c:v>
                </c:pt>
                <c:pt idx="28249">
                  <c:v>2409.66797</c:v>
                </c:pt>
                <c:pt idx="28250">
                  <c:v>2412.1093799999999</c:v>
                </c:pt>
                <c:pt idx="28251">
                  <c:v>2409.66797</c:v>
                </c:pt>
                <c:pt idx="28252">
                  <c:v>2409.66797</c:v>
                </c:pt>
                <c:pt idx="28253">
                  <c:v>2409.66797</c:v>
                </c:pt>
                <c:pt idx="28254">
                  <c:v>2409.66797</c:v>
                </c:pt>
                <c:pt idx="28255">
                  <c:v>2409.66797</c:v>
                </c:pt>
                <c:pt idx="28256">
                  <c:v>2409.66797</c:v>
                </c:pt>
                <c:pt idx="28257">
                  <c:v>2409.66797</c:v>
                </c:pt>
                <c:pt idx="28258">
                  <c:v>2409.66797</c:v>
                </c:pt>
                <c:pt idx="28259">
                  <c:v>2409.66797</c:v>
                </c:pt>
                <c:pt idx="28260">
                  <c:v>2409.66797</c:v>
                </c:pt>
                <c:pt idx="28261">
                  <c:v>2409.66797</c:v>
                </c:pt>
                <c:pt idx="28262">
                  <c:v>2409.66797</c:v>
                </c:pt>
                <c:pt idx="28263">
                  <c:v>2409.66797</c:v>
                </c:pt>
                <c:pt idx="28264">
                  <c:v>2409.66797</c:v>
                </c:pt>
                <c:pt idx="28265">
                  <c:v>2409.66797</c:v>
                </c:pt>
                <c:pt idx="28266">
                  <c:v>2409.66797</c:v>
                </c:pt>
                <c:pt idx="28267">
                  <c:v>2409.66797</c:v>
                </c:pt>
                <c:pt idx="28268">
                  <c:v>2409.66797</c:v>
                </c:pt>
                <c:pt idx="28269">
                  <c:v>2409.66797</c:v>
                </c:pt>
                <c:pt idx="28270">
                  <c:v>2409.66797</c:v>
                </c:pt>
                <c:pt idx="28271">
                  <c:v>2409.66797</c:v>
                </c:pt>
                <c:pt idx="28272">
                  <c:v>2409.66797</c:v>
                </c:pt>
                <c:pt idx="28273">
                  <c:v>2409.66797</c:v>
                </c:pt>
                <c:pt idx="28274">
                  <c:v>2409.66797</c:v>
                </c:pt>
                <c:pt idx="28275">
                  <c:v>2409.66797</c:v>
                </c:pt>
                <c:pt idx="28276">
                  <c:v>2409.66797</c:v>
                </c:pt>
                <c:pt idx="28277">
                  <c:v>2409.66797</c:v>
                </c:pt>
                <c:pt idx="28278">
                  <c:v>2409.66797</c:v>
                </c:pt>
                <c:pt idx="28279">
                  <c:v>2409.66797</c:v>
                </c:pt>
                <c:pt idx="28280">
                  <c:v>2409.66797</c:v>
                </c:pt>
                <c:pt idx="28281">
                  <c:v>2412.1093799999999</c:v>
                </c:pt>
                <c:pt idx="28282">
                  <c:v>2409.66797</c:v>
                </c:pt>
                <c:pt idx="28283">
                  <c:v>2409.66797</c:v>
                </c:pt>
                <c:pt idx="28284">
                  <c:v>2409.66797</c:v>
                </c:pt>
                <c:pt idx="28285">
                  <c:v>2409.66797</c:v>
                </c:pt>
                <c:pt idx="28286">
                  <c:v>2409.66797</c:v>
                </c:pt>
                <c:pt idx="28287">
                  <c:v>2409.66797</c:v>
                </c:pt>
                <c:pt idx="28288">
                  <c:v>2409.66797</c:v>
                </c:pt>
                <c:pt idx="28289">
                  <c:v>2409.66797</c:v>
                </c:pt>
                <c:pt idx="28290">
                  <c:v>2409.66797</c:v>
                </c:pt>
                <c:pt idx="28291">
                  <c:v>2409.66797</c:v>
                </c:pt>
                <c:pt idx="28292">
                  <c:v>2409.66797</c:v>
                </c:pt>
                <c:pt idx="28293">
                  <c:v>2409.66797</c:v>
                </c:pt>
                <c:pt idx="28294">
                  <c:v>2409.66797</c:v>
                </c:pt>
                <c:pt idx="28295">
                  <c:v>2409.66797</c:v>
                </c:pt>
                <c:pt idx="28296">
                  <c:v>2409.66797</c:v>
                </c:pt>
                <c:pt idx="28297">
                  <c:v>2409.66797</c:v>
                </c:pt>
                <c:pt idx="28298">
                  <c:v>2409.66797</c:v>
                </c:pt>
                <c:pt idx="28299">
                  <c:v>2409.66797</c:v>
                </c:pt>
                <c:pt idx="28300">
                  <c:v>2409.66797</c:v>
                </c:pt>
                <c:pt idx="28301">
                  <c:v>2409.66797</c:v>
                </c:pt>
                <c:pt idx="28302">
                  <c:v>2409.66797</c:v>
                </c:pt>
                <c:pt idx="28303">
                  <c:v>2409.66797</c:v>
                </c:pt>
                <c:pt idx="28304">
                  <c:v>2409.66797</c:v>
                </c:pt>
                <c:pt idx="28305">
                  <c:v>2412.1093799999999</c:v>
                </c:pt>
                <c:pt idx="28306">
                  <c:v>2409.66797</c:v>
                </c:pt>
                <c:pt idx="28307">
                  <c:v>2409.66797</c:v>
                </c:pt>
                <c:pt idx="28308">
                  <c:v>2409.66797</c:v>
                </c:pt>
                <c:pt idx="28309">
                  <c:v>2409.66797</c:v>
                </c:pt>
                <c:pt idx="28310">
                  <c:v>2409.66797</c:v>
                </c:pt>
                <c:pt idx="28311">
                  <c:v>2409.66797</c:v>
                </c:pt>
                <c:pt idx="28312">
                  <c:v>2409.66797</c:v>
                </c:pt>
                <c:pt idx="28313">
                  <c:v>2409.66797</c:v>
                </c:pt>
                <c:pt idx="28314">
                  <c:v>2409.66797</c:v>
                </c:pt>
                <c:pt idx="28315">
                  <c:v>2409.66797</c:v>
                </c:pt>
                <c:pt idx="28316">
                  <c:v>2409.66797</c:v>
                </c:pt>
                <c:pt idx="28317">
                  <c:v>2409.66797</c:v>
                </c:pt>
                <c:pt idx="28318">
                  <c:v>2412.1093799999999</c:v>
                </c:pt>
                <c:pt idx="28319">
                  <c:v>2409.66797</c:v>
                </c:pt>
                <c:pt idx="28320">
                  <c:v>2409.66797</c:v>
                </c:pt>
                <c:pt idx="28321">
                  <c:v>2409.66797</c:v>
                </c:pt>
                <c:pt idx="28322">
                  <c:v>2409.66797</c:v>
                </c:pt>
                <c:pt idx="28323">
                  <c:v>2409.66797</c:v>
                </c:pt>
                <c:pt idx="28324">
                  <c:v>2409.66797</c:v>
                </c:pt>
                <c:pt idx="28325">
                  <c:v>2409.66797</c:v>
                </c:pt>
                <c:pt idx="28326">
                  <c:v>2409.66797</c:v>
                </c:pt>
                <c:pt idx="28327">
                  <c:v>2409.66797</c:v>
                </c:pt>
                <c:pt idx="28328">
                  <c:v>2412.1093799999999</c:v>
                </c:pt>
                <c:pt idx="28329">
                  <c:v>2409.66797</c:v>
                </c:pt>
                <c:pt idx="28330">
                  <c:v>2409.66797</c:v>
                </c:pt>
                <c:pt idx="28331">
                  <c:v>2409.66797</c:v>
                </c:pt>
                <c:pt idx="28332">
                  <c:v>2409.66797</c:v>
                </c:pt>
                <c:pt idx="28333">
                  <c:v>2409.66797</c:v>
                </c:pt>
                <c:pt idx="28334">
                  <c:v>2409.66797</c:v>
                </c:pt>
                <c:pt idx="28335">
                  <c:v>2409.66797</c:v>
                </c:pt>
                <c:pt idx="28336">
                  <c:v>2409.66797</c:v>
                </c:pt>
                <c:pt idx="28337">
                  <c:v>2409.66797</c:v>
                </c:pt>
                <c:pt idx="28338">
                  <c:v>2409.66797</c:v>
                </c:pt>
                <c:pt idx="28339">
                  <c:v>2409.66797</c:v>
                </c:pt>
                <c:pt idx="28340">
                  <c:v>2409.66797</c:v>
                </c:pt>
                <c:pt idx="28341">
                  <c:v>2409.66797</c:v>
                </c:pt>
                <c:pt idx="28342">
                  <c:v>2409.66797</c:v>
                </c:pt>
                <c:pt idx="28343">
                  <c:v>2409.66797</c:v>
                </c:pt>
                <c:pt idx="28344">
                  <c:v>2409.66797</c:v>
                </c:pt>
                <c:pt idx="28345">
                  <c:v>2409.66797</c:v>
                </c:pt>
                <c:pt idx="28346">
                  <c:v>2409.66797</c:v>
                </c:pt>
                <c:pt idx="28347">
                  <c:v>2409.66797</c:v>
                </c:pt>
                <c:pt idx="28348">
                  <c:v>2409.66797</c:v>
                </c:pt>
                <c:pt idx="28349">
                  <c:v>2409.66797</c:v>
                </c:pt>
                <c:pt idx="28350">
                  <c:v>2409.66797</c:v>
                </c:pt>
                <c:pt idx="28351">
                  <c:v>2409.66797</c:v>
                </c:pt>
                <c:pt idx="28352">
                  <c:v>2409.66797</c:v>
                </c:pt>
                <c:pt idx="28353">
                  <c:v>2409.66797</c:v>
                </c:pt>
                <c:pt idx="28354">
                  <c:v>2409.66797</c:v>
                </c:pt>
                <c:pt idx="28355">
                  <c:v>2409.66797</c:v>
                </c:pt>
                <c:pt idx="28356">
                  <c:v>2409.66797</c:v>
                </c:pt>
                <c:pt idx="28357">
                  <c:v>2409.66797</c:v>
                </c:pt>
                <c:pt idx="28358">
                  <c:v>2409.66797</c:v>
                </c:pt>
                <c:pt idx="28359">
                  <c:v>2409.66797</c:v>
                </c:pt>
                <c:pt idx="28360">
                  <c:v>2409.66797</c:v>
                </c:pt>
                <c:pt idx="28361">
                  <c:v>2412.1093799999999</c:v>
                </c:pt>
                <c:pt idx="28362">
                  <c:v>2409.66797</c:v>
                </c:pt>
                <c:pt idx="28363">
                  <c:v>2409.66797</c:v>
                </c:pt>
                <c:pt idx="28364">
                  <c:v>2409.66797</c:v>
                </c:pt>
                <c:pt idx="28365">
                  <c:v>2409.66797</c:v>
                </c:pt>
                <c:pt idx="28366">
                  <c:v>2409.66797</c:v>
                </c:pt>
                <c:pt idx="28367">
                  <c:v>2409.66797</c:v>
                </c:pt>
                <c:pt idx="28368">
                  <c:v>2409.66797</c:v>
                </c:pt>
                <c:pt idx="28369">
                  <c:v>2409.66797</c:v>
                </c:pt>
                <c:pt idx="28370">
                  <c:v>2409.66797</c:v>
                </c:pt>
                <c:pt idx="28371">
                  <c:v>2409.66797</c:v>
                </c:pt>
                <c:pt idx="28372">
                  <c:v>2409.66797</c:v>
                </c:pt>
                <c:pt idx="28373">
                  <c:v>2409.66797</c:v>
                </c:pt>
                <c:pt idx="28374">
                  <c:v>2412.1093799999999</c:v>
                </c:pt>
                <c:pt idx="28375">
                  <c:v>2409.66797</c:v>
                </c:pt>
                <c:pt idx="28376">
                  <c:v>2409.66797</c:v>
                </c:pt>
                <c:pt idx="28377">
                  <c:v>2409.66797</c:v>
                </c:pt>
                <c:pt idx="28378">
                  <c:v>2409.66797</c:v>
                </c:pt>
                <c:pt idx="28379">
                  <c:v>2409.66797</c:v>
                </c:pt>
                <c:pt idx="28380">
                  <c:v>2409.66797</c:v>
                </c:pt>
                <c:pt idx="28381">
                  <c:v>2409.66797</c:v>
                </c:pt>
                <c:pt idx="28382">
                  <c:v>2409.66797</c:v>
                </c:pt>
                <c:pt idx="28383">
                  <c:v>2409.66797</c:v>
                </c:pt>
                <c:pt idx="28384">
                  <c:v>2409.66797</c:v>
                </c:pt>
                <c:pt idx="28385">
                  <c:v>2409.66797</c:v>
                </c:pt>
                <c:pt idx="28386">
                  <c:v>2409.66797</c:v>
                </c:pt>
                <c:pt idx="28387">
                  <c:v>2409.66797</c:v>
                </c:pt>
                <c:pt idx="28388">
                  <c:v>2412.1093799999999</c:v>
                </c:pt>
                <c:pt idx="28389">
                  <c:v>2409.66797</c:v>
                </c:pt>
                <c:pt idx="28390">
                  <c:v>2409.66797</c:v>
                </c:pt>
                <c:pt idx="28391">
                  <c:v>2409.66797</c:v>
                </c:pt>
                <c:pt idx="28392">
                  <c:v>2409.66797</c:v>
                </c:pt>
                <c:pt idx="28393">
                  <c:v>2409.66797</c:v>
                </c:pt>
                <c:pt idx="28394">
                  <c:v>2409.66797</c:v>
                </c:pt>
                <c:pt idx="28395">
                  <c:v>2409.66797</c:v>
                </c:pt>
                <c:pt idx="28396">
                  <c:v>2409.66797</c:v>
                </c:pt>
                <c:pt idx="28397">
                  <c:v>2409.66797</c:v>
                </c:pt>
                <c:pt idx="28398">
                  <c:v>2409.66797</c:v>
                </c:pt>
                <c:pt idx="28399">
                  <c:v>2409.66797</c:v>
                </c:pt>
                <c:pt idx="28400">
                  <c:v>2409.66797</c:v>
                </c:pt>
                <c:pt idx="28401">
                  <c:v>2412.1093799999999</c:v>
                </c:pt>
                <c:pt idx="28402">
                  <c:v>2409.66797</c:v>
                </c:pt>
                <c:pt idx="28403">
                  <c:v>2409.66797</c:v>
                </c:pt>
                <c:pt idx="28404">
                  <c:v>2409.66797</c:v>
                </c:pt>
                <c:pt idx="28405">
                  <c:v>2409.66797</c:v>
                </c:pt>
                <c:pt idx="28406">
                  <c:v>2409.66797</c:v>
                </c:pt>
                <c:pt idx="28407">
                  <c:v>2409.66797</c:v>
                </c:pt>
                <c:pt idx="28408">
                  <c:v>2409.66797</c:v>
                </c:pt>
                <c:pt idx="28409">
                  <c:v>2409.66797</c:v>
                </c:pt>
                <c:pt idx="28410">
                  <c:v>2409.66797</c:v>
                </c:pt>
                <c:pt idx="28411">
                  <c:v>2409.66797</c:v>
                </c:pt>
                <c:pt idx="28412">
                  <c:v>2409.66797</c:v>
                </c:pt>
                <c:pt idx="28413">
                  <c:v>2409.66797</c:v>
                </c:pt>
                <c:pt idx="28414">
                  <c:v>2409.66797</c:v>
                </c:pt>
                <c:pt idx="28415">
                  <c:v>2409.66797</c:v>
                </c:pt>
                <c:pt idx="28416">
                  <c:v>2409.66797</c:v>
                </c:pt>
                <c:pt idx="28417">
                  <c:v>2409.66797</c:v>
                </c:pt>
                <c:pt idx="28418">
                  <c:v>2409.66797</c:v>
                </c:pt>
                <c:pt idx="28419">
                  <c:v>2409.66797</c:v>
                </c:pt>
                <c:pt idx="28420">
                  <c:v>2409.66797</c:v>
                </c:pt>
                <c:pt idx="28421">
                  <c:v>2409.66797</c:v>
                </c:pt>
                <c:pt idx="28422">
                  <c:v>2409.66797</c:v>
                </c:pt>
                <c:pt idx="28423">
                  <c:v>2409.66797</c:v>
                </c:pt>
                <c:pt idx="28424">
                  <c:v>2409.66797</c:v>
                </c:pt>
                <c:pt idx="28425">
                  <c:v>2409.66797</c:v>
                </c:pt>
                <c:pt idx="28426">
                  <c:v>2412.1093799999999</c:v>
                </c:pt>
                <c:pt idx="28427">
                  <c:v>2409.66797</c:v>
                </c:pt>
                <c:pt idx="28428">
                  <c:v>2412.1093799999999</c:v>
                </c:pt>
                <c:pt idx="28429">
                  <c:v>2409.66797</c:v>
                </c:pt>
                <c:pt idx="28430">
                  <c:v>2409.66797</c:v>
                </c:pt>
                <c:pt idx="28431">
                  <c:v>2409.66797</c:v>
                </c:pt>
                <c:pt idx="28432">
                  <c:v>2409.66797</c:v>
                </c:pt>
                <c:pt idx="28433">
                  <c:v>2409.66797</c:v>
                </c:pt>
                <c:pt idx="28434">
                  <c:v>2409.66797</c:v>
                </c:pt>
                <c:pt idx="28435">
                  <c:v>2409.66797</c:v>
                </c:pt>
                <c:pt idx="28436">
                  <c:v>2409.66797</c:v>
                </c:pt>
                <c:pt idx="28437">
                  <c:v>2409.66797</c:v>
                </c:pt>
                <c:pt idx="28438">
                  <c:v>2409.66797</c:v>
                </c:pt>
                <c:pt idx="28439">
                  <c:v>2409.66797</c:v>
                </c:pt>
                <c:pt idx="28440">
                  <c:v>2409.66797</c:v>
                </c:pt>
                <c:pt idx="28441">
                  <c:v>2409.66797</c:v>
                </c:pt>
                <c:pt idx="28442">
                  <c:v>2409.66797</c:v>
                </c:pt>
                <c:pt idx="28443">
                  <c:v>2409.66797</c:v>
                </c:pt>
                <c:pt idx="28444">
                  <c:v>2409.66797</c:v>
                </c:pt>
                <c:pt idx="28445">
                  <c:v>2409.66797</c:v>
                </c:pt>
                <c:pt idx="28446">
                  <c:v>2409.66797</c:v>
                </c:pt>
                <c:pt idx="28447">
                  <c:v>2409.66797</c:v>
                </c:pt>
                <c:pt idx="28448">
                  <c:v>2409.66797</c:v>
                </c:pt>
                <c:pt idx="28449">
                  <c:v>2409.66797</c:v>
                </c:pt>
                <c:pt idx="28450">
                  <c:v>2409.66797</c:v>
                </c:pt>
                <c:pt idx="28451">
                  <c:v>2409.66797</c:v>
                </c:pt>
                <c:pt idx="28452">
                  <c:v>2409.66797</c:v>
                </c:pt>
                <c:pt idx="28453">
                  <c:v>2409.66797</c:v>
                </c:pt>
                <c:pt idx="28454">
                  <c:v>2409.66797</c:v>
                </c:pt>
                <c:pt idx="28455">
                  <c:v>2409.66797</c:v>
                </c:pt>
                <c:pt idx="28456">
                  <c:v>2409.66797</c:v>
                </c:pt>
                <c:pt idx="28457">
                  <c:v>2409.66797</c:v>
                </c:pt>
                <c:pt idx="28458">
                  <c:v>2409.66797</c:v>
                </c:pt>
                <c:pt idx="28459">
                  <c:v>2409.66797</c:v>
                </c:pt>
                <c:pt idx="28460">
                  <c:v>2409.66797</c:v>
                </c:pt>
                <c:pt idx="28461">
                  <c:v>2409.66797</c:v>
                </c:pt>
                <c:pt idx="28462">
                  <c:v>2409.66797</c:v>
                </c:pt>
                <c:pt idx="28463">
                  <c:v>2412.1093799999999</c:v>
                </c:pt>
                <c:pt idx="28464">
                  <c:v>2409.66797</c:v>
                </c:pt>
                <c:pt idx="28465">
                  <c:v>2409.66797</c:v>
                </c:pt>
                <c:pt idx="28466">
                  <c:v>2409.66797</c:v>
                </c:pt>
                <c:pt idx="28467">
                  <c:v>2409.66797</c:v>
                </c:pt>
                <c:pt idx="28468">
                  <c:v>2409.66797</c:v>
                </c:pt>
                <c:pt idx="28469">
                  <c:v>2409.66797</c:v>
                </c:pt>
                <c:pt idx="28470">
                  <c:v>2409.66797</c:v>
                </c:pt>
                <c:pt idx="28471">
                  <c:v>2409.66797</c:v>
                </c:pt>
                <c:pt idx="28472">
                  <c:v>2409.66797</c:v>
                </c:pt>
                <c:pt idx="28473">
                  <c:v>2409.66797</c:v>
                </c:pt>
                <c:pt idx="28474">
                  <c:v>2409.66797</c:v>
                </c:pt>
                <c:pt idx="28475">
                  <c:v>2412.1093799999999</c:v>
                </c:pt>
                <c:pt idx="28476">
                  <c:v>2409.66797</c:v>
                </c:pt>
                <c:pt idx="28477">
                  <c:v>2409.66797</c:v>
                </c:pt>
                <c:pt idx="28478">
                  <c:v>2409.66797</c:v>
                </c:pt>
                <c:pt idx="28479">
                  <c:v>2409.66797</c:v>
                </c:pt>
                <c:pt idx="28480">
                  <c:v>2409.66797</c:v>
                </c:pt>
                <c:pt idx="28481">
                  <c:v>2409.66797</c:v>
                </c:pt>
                <c:pt idx="28482">
                  <c:v>2409.66797</c:v>
                </c:pt>
                <c:pt idx="28483">
                  <c:v>2409.66797</c:v>
                </c:pt>
                <c:pt idx="28484">
                  <c:v>2409.66797</c:v>
                </c:pt>
                <c:pt idx="28485">
                  <c:v>2409.66797</c:v>
                </c:pt>
                <c:pt idx="28486">
                  <c:v>2409.66797</c:v>
                </c:pt>
                <c:pt idx="28487">
                  <c:v>2409.66797</c:v>
                </c:pt>
                <c:pt idx="28488">
                  <c:v>2409.66797</c:v>
                </c:pt>
                <c:pt idx="28489">
                  <c:v>2409.66797</c:v>
                </c:pt>
                <c:pt idx="28490">
                  <c:v>2409.66797</c:v>
                </c:pt>
                <c:pt idx="28491">
                  <c:v>2409.66797</c:v>
                </c:pt>
                <c:pt idx="28492">
                  <c:v>2409.66797</c:v>
                </c:pt>
                <c:pt idx="28493">
                  <c:v>2409.66797</c:v>
                </c:pt>
                <c:pt idx="28494">
                  <c:v>2409.66797</c:v>
                </c:pt>
                <c:pt idx="28495">
                  <c:v>2409.66797</c:v>
                </c:pt>
                <c:pt idx="28496">
                  <c:v>2409.66797</c:v>
                </c:pt>
                <c:pt idx="28497">
                  <c:v>2412.1093799999999</c:v>
                </c:pt>
                <c:pt idx="28498">
                  <c:v>2409.66797</c:v>
                </c:pt>
                <c:pt idx="28499">
                  <c:v>2409.66797</c:v>
                </c:pt>
                <c:pt idx="28500">
                  <c:v>2409.66797</c:v>
                </c:pt>
                <c:pt idx="28501">
                  <c:v>2409.66797</c:v>
                </c:pt>
                <c:pt idx="28502">
                  <c:v>2409.66797</c:v>
                </c:pt>
                <c:pt idx="28503">
                  <c:v>2409.66797</c:v>
                </c:pt>
                <c:pt idx="28504">
                  <c:v>2409.66797</c:v>
                </c:pt>
                <c:pt idx="28505">
                  <c:v>2409.66797</c:v>
                </c:pt>
                <c:pt idx="28506">
                  <c:v>2409.66797</c:v>
                </c:pt>
                <c:pt idx="28507">
                  <c:v>2409.66797</c:v>
                </c:pt>
                <c:pt idx="28508">
                  <c:v>2409.66797</c:v>
                </c:pt>
                <c:pt idx="28509">
                  <c:v>2409.66797</c:v>
                </c:pt>
                <c:pt idx="28510">
                  <c:v>2409.66797</c:v>
                </c:pt>
                <c:pt idx="28511">
                  <c:v>2409.66797</c:v>
                </c:pt>
                <c:pt idx="28512">
                  <c:v>2409.66797</c:v>
                </c:pt>
                <c:pt idx="28513">
                  <c:v>2409.66797</c:v>
                </c:pt>
                <c:pt idx="28514">
                  <c:v>2409.66797</c:v>
                </c:pt>
                <c:pt idx="28515">
                  <c:v>2409.66797</c:v>
                </c:pt>
                <c:pt idx="28516">
                  <c:v>2409.66797</c:v>
                </c:pt>
                <c:pt idx="28517">
                  <c:v>2409.66797</c:v>
                </c:pt>
                <c:pt idx="28518">
                  <c:v>2409.66797</c:v>
                </c:pt>
                <c:pt idx="28519">
                  <c:v>2409.66797</c:v>
                </c:pt>
                <c:pt idx="28520">
                  <c:v>2409.66797</c:v>
                </c:pt>
                <c:pt idx="28521">
                  <c:v>2409.66797</c:v>
                </c:pt>
                <c:pt idx="28522">
                  <c:v>2409.66797</c:v>
                </c:pt>
                <c:pt idx="28523">
                  <c:v>2409.66797</c:v>
                </c:pt>
                <c:pt idx="28524">
                  <c:v>2409.66797</c:v>
                </c:pt>
                <c:pt idx="28525">
                  <c:v>2409.66797</c:v>
                </c:pt>
                <c:pt idx="28526">
                  <c:v>2409.66797</c:v>
                </c:pt>
                <c:pt idx="28527">
                  <c:v>2412.1093799999999</c:v>
                </c:pt>
                <c:pt idx="28528">
                  <c:v>2409.66797</c:v>
                </c:pt>
                <c:pt idx="28529">
                  <c:v>2409.66797</c:v>
                </c:pt>
                <c:pt idx="28530">
                  <c:v>2409.66797</c:v>
                </c:pt>
                <c:pt idx="28531">
                  <c:v>2409.66797</c:v>
                </c:pt>
                <c:pt idx="28532">
                  <c:v>2409.66797</c:v>
                </c:pt>
                <c:pt idx="28533">
                  <c:v>2409.66797</c:v>
                </c:pt>
                <c:pt idx="28534">
                  <c:v>2409.66797</c:v>
                </c:pt>
                <c:pt idx="28535">
                  <c:v>2409.66797</c:v>
                </c:pt>
                <c:pt idx="28536">
                  <c:v>2409.66797</c:v>
                </c:pt>
                <c:pt idx="28537">
                  <c:v>2409.66797</c:v>
                </c:pt>
                <c:pt idx="28538">
                  <c:v>2409.66797</c:v>
                </c:pt>
                <c:pt idx="28539">
                  <c:v>2409.66797</c:v>
                </c:pt>
                <c:pt idx="28540">
                  <c:v>2409.66797</c:v>
                </c:pt>
                <c:pt idx="28541">
                  <c:v>2409.66797</c:v>
                </c:pt>
                <c:pt idx="28542">
                  <c:v>2409.66797</c:v>
                </c:pt>
                <c:pt idx="28543">
                  <c:v>2409.66797</c:v>
                </c:pt>
                <c:pt idx="28544">
                  <c:v>2409.66797</c:v>
                </c:pt>
                <c:pt idx="28545">
                  <c:v>2409.66797</c:v>
                </c:pt>
                <c:pt idx="28546">
                  <c:v>2409.66797</c:v>
                </c:pt>
                <c:pt idx="28547">
                  <c:v>2409.66797</c:v>
                </c:pt>
                <c:pt idx="28548">
                  <c:v>2409.66797</c:v>
                </c:pt>
                <c:pt idx="28549">
                  <c:v>2409.66797</c:v>
                </c:pt>
                <c:pt idx="28550">
                  <c:v>2409.66797</c:v>
                </c:pt>
                <c:pt idx="28551">
                  <c:v>2409.66797</c:v>
                </c:pt>
                <c:pt idx="28552">
                  <c:v>2409.66797</c:v>
                </c:pt>
                <c:pt idx="28553">
                  <c:v>2409.66797</c:v>
                </c:pt>
                <c:pt idx="28554">
                  <c:v>2409.66797</c:v>
                </c:pt>
                <c:pt idx="28555">
                  <c:v>2409.66797</c:v>
                </c:pt>
                <c:pt idx="28556">
                  <c:v>2409.66797</c:v>
                </c:pt>
                <c:pt idx="28557">
                  <c:v>2409.66797</c:v>
                </c:pt>
                <c:pt idx="28558">
                  <c:v>2409.66797</c:v>
                </c:pt>
                <c:pt idx="28559">
                  <c:v>2412.1093799999999</c:v>
                </c:pt>
                <c:pt idx="28560">
                  <c:v>2409.66797</c:v>
                </c:pt>
                <c:pt idx="28561">
                  <c:v>2409.66797</c:v>
                </c:pt>
                <c:pt idx="28562">
                  <c:v>2409.66797</c:v>
                </c:pt>
                <c:pt idx="28563">
                  <c:v>2409.66797</c:v>
                </c:pt>
                <c:pt idx="28564">
                  <c:v>2409.66797</c:v>
                </c:pt>
                <c:pt idx="28565">
                  <c:v>2409.66797</c:v>
                </c:pt>
                <c:pt idx="28566">
                  <c:v>2409.66797</c:v>
                </c:pt>
                <c:pt idx="28567">
                  <c:v>2409.66797</c:v>
                </c:pt>
                <c:pt idx="28568">
                  <c:v>2409.66797</c:v>
                </c:pt>
                <c:pt idx="28569">
                  <c:v>2409.66797</c:v>
                </c:pt>
                <c:pt idx="28570">
                  <c:v>2409.66797</c:v>
                </c:pt>
                <c:pt idx="28571">
                  <c:v>2409.66797</c:v>
                </c:pt>
                <c:pt idx="28572">
                  <c:v>2409.66797</c:v>
                </c:pt>
                <c:pt idx="28573">
                  <c:v>2409.66797</c:v>
                </c:pt>
                <c:pt idx="28574">
                  <c:v>2409.66797</c:v>
                </c:pt>
                <c:pt idx="28575">
                  <c:v>2409.66797</c:v>
                </c:pt>
                <c:pt idx="28576">
                  <c:v>2409.66797</c:v>
                </c:pt>
                <c:pt idx="28577">
                  <c:v>2409.66797</c:v>
                </c:pt>
                <c:pt idx="28578">
                  <c:v>2409.66797</c:v>
                </c:pt>
                <c:pt idx="28579">
                  <c:v>2409.66797</c:v>
                </c:pt>
                <c:pt idx="28580">
                  <c:v>2409.66797</c:v>
                </c:pt>
                <c:pt idx="28581">
                  <c:v>2409.66797</c:v>
                </c:pt>
                <c:pt idx="28582">
                  <c:v>2409.66797</c:v>
                </c:pt>
                <c:pt idx="28583">
                  <c:v>2409.66797</c:v>
                </c:pt>
                <c:pt idx="28584">
                  <c:v>2409.66797</c:v>
                </c:pt>
                <c:pt idx="28585">
                  <c:v>2409.66797</c:v>
                </c:pt>
                <c:pt idx="28586">
                  <c:v>2409.66797</c:v>
                </c:pt>
                <c:pt idx="28587">
                  <c:v>2409.66797</c:v>
                </c:pt>
                <c:pt idx="28588">
                  <c:v>2409.66797</c:v>
                </c:pt>
                <c:pt idx="28589">
                  <c:v>2409.66797</c:v>
                </c:pt>
                <c:pt idx="28590">
                  <c:v>2409.66797</c:v>
                </c:pt>
                <c:pt idx="28591">
                  <c:v>2409.66797</c:v>
                </c:pt>
                <c:pt idx="28592">
                  <c:v>2409.66797</c:v>
                </c:pt>
                <c:pt idx="28593">
                  <c:v>2409.66797</c:v>
                </c:pt>
                <c:pt idx="28594">
                  <c:v>2409.66797</c:v>
                </c:pt>
                <c:pt idx="28595">
                  <c:v>2412.1093799999999</c:v>
                </c:pt>
                <c:pt idx="28596">
                  <c:v>2409.66797</c:v>
                </c:pt>
                <c:pt idx="28597">
                  <c:v>2412.1093799999999</c:v>
                </c:pt>
                <c:pt idx="28598">
                  <c:v>2409.66797</c:v>
                </c:pt>
                <c:pt idx="28599">
                  <c:v>2409.66797</c:v>
                </c:pt>
                <c:pt idx="28600">
                  <c:v>2409.66797</c:v>
                </c:pt>
                <c:pt idx="28601">
                  <c:v>2409.66797</c:v>
                </c:pt>
                <c:pt idx="28602">
                  <c:v>2409.66797</c:v>
                </c:pt>
                <c:pt idx="28603">
                  <c:v>2409.66797</c:v>
                </c:pt>
                <c:pt idx="28604">
                  <c:v>2409.66797</c:v>
                </c:pt>
                <c:pt idx="28605">
                  <c:v>2409.66797</c:v>
                </c:pt>
                <c:pt idx="28606">
                  <c:v>2409.66797</c:v>
                </c:pt>
                <c:pt idx="28607">
                  <c:v>2409.66797</c:v>
                </c:pt>
                <c:pt idx="28608">
                  <c:v>2409.66797</c:v>
                </c:pt>
                <c:pt idx="28609">
                  <c:v>2409.66797</c:v>
                </c:pt>
                <c:pt idx="28610">
                  <c:v>2409.66797</c:v>
                </c:pt>
                <c:pt idx="28611">
                  <c:v>2409.66797</c:v>
                </c:pt>
                <c:pt idx="28612">
                  <c:v>2409.66797</c:v>
                </c:pt>
                <c:pt idx="28613">
                  <c:v>2409.66797</c:v>
                </c:pt>
                <c:pt idx="28614">
                  <c:v>2409.66797</c:v>
                </c:pt>
                <c:pt idx="28615">
                  <c:v>2409.66797</c:v>
                </c:pt>
                <c:pt idx="28616">
                  <c:v>2409.66797</c:v>
                </c:pt>
                <c:pt idx="28617">
                  <c:v>2409.66797</c:v>
                </c:pt>
                <c:pt idx="28618">
                  <c:v>2409.66797</c:v>
                </c:pt>
                <c:pt idx="28619">
                  <c:v>2409.66797</c:v>
                </c:pt>
                <c:pt idx="28620">
                  <c:v>2409.66797</c:v>
                </c:pt>
                <c:pt idx="28621">
                  <c:v>2409.66797</c:v>
                </c:pt>
                <c:pt idx="28622">
                  <c:v>2409.66797</c:v>
                </c:pt>
                <c:pt idx="28623">
                  <c:v>2409.66797</c:v>
                </c:pt>
                <c:pt idx="28624">
                  <c:v>2409.66797</c:v>
                </c:pt>
                <c:pt idx="28625">
                  <c:v>2409.66797</c:v>
                </c:pt>
                <c:pt idx="28626">
                  <c:v>2409.66797</c:v>
                </c:pt>
                <c:pt idx="28627">
                  <c:v>2409.66797</c:v>
                </c:pt>
                <c:pt idx="28628">
                  <c:v>2409.66797</c:v>
                </c:pt>
                <c:pt idx="28629">
                  <c:v>2409.66797</c:v>
                </c:pt>
                <c:pt idx="28630">
                  <c:v>2409.66797</c:v>
                </c:pt>
                <c:pt idx="28631">
                  <c:v>2409.66797</c:v>
                </c:pt>
                <c:pt idx="28632">
                  <c:v>2409.66797</c:v>
                </c:pt>
                <c:pt idx="28633">
                  <c:v>2409.66797</c:v>
                </c:pt>
                <c:pt idx="28634">
                  <c:v>2409.66797</c:v>
                </c:pt>
                <c:pt idx="28635">
                  <c:v>2409.66797</c:v>
                </c:pt>
                <c:pt idx="28636">
                  <c:v>2409.66797</c:v>
                </c:pt>
                <c:pt idx="28637">
                  <c:v>2409.66797</c:v>
                </c:pt>
                <c:pt idx="28638">
                  <c:v>2409.66797</c:v>
                </c:pt>
                <c:pt idx="28639">
                  <c:v>2409.66797</c:v>
                </c:pt>
                <c:pt idx="28640">
                  <c:v>2409.66797</c:v>
                </c:pt>
                <c:pt idx="28641">
                  <c:v>2409.66797</c:v>
                </c:pt>
                <c:pt idx="28642">
                  <c:v>2409.66797</c:v>
                </c:pt>
                <c:pt idx="28643">
                  <c:v>2409.66797</c:v>
                </c:pt>
                <c:pt idx="28644">
                  <c:v>2409.66797</c:v>
                </c:pt>
                <c:pt idx="28645">
                  <c:v>2412.1093799999999</c:v>
                </c:pt>
                <c:pt idx="28646">
                  <c:v>2409.66797</c:v>
                </c:pt>
                <c:pt idx="28647">
                  <c:v>2409.66797</c:v>
                </c:pt>
                <c:pt idx="28648">
                  <c:v>2409.66797</c:v>
                </c:pt>
                <c:pt idx="28649">
                  <c:v>2409.66797</c:v>
                </c:pt>
                <c:pt idx="28650">
                  <c:v>2409.66797</c:v>
                </c:pt>
                <c:pt idx="28651">
                  <c:v>2409.66797</c:v>
                </c:pt>
                <c:pt idx="28652">
                  <c:v>2409.66797</c:v>
                </c:pt>
                <c:pt idx="28653">
                  <c:v>2412.1093799999999</c:v>
                </c:pt>
                <c:pt idx="28654">
                  <c:v>2409.66797</c:v>
                </c:pt>
                <c:pt idx="28655">
                  <c:v>2409.66797</c:v>
                </c:pt>
                <c:pt idx="28656">
                  <c:v>2409.66797</c:v>
                </c:pt>
                <c:pt idx="28657">
                  <c:v>2409.66797</c:v>
                </c:pt>
                <c:pt idx="28658">
                  <c:v>2409.66797</c:v>
                </c:pt>
                <c:pt idx="28659">
                  <c:v>2409.66797</c:v>
                </c:pt>
                <c:pt idx="28660">
                  <c:v>2409.66797</c:v>
                </c:pt>
                <c:pt idx="28661">
                  <c:v>2409.66797</c:v>
                </c:pt>
                <c:pt idx="28662">
                  <c:v>2409.66797</c:v>
                </c:pt>
                <c:pt idx="28663">
                  <c:v>2409.66797</c:v>
                </c:pt>
                <c:pt idx="28664">
                  <c:v>2409.66797</c:v>
                </c:pt>
                <c:pt idx="28665">
                  <c:v>2409.66797</c:v>
                </c:pt>
                <c:pt idx="28666">
                  <c:v>2409.66797</c:v>
                </c:pt>
                <c:pt idx="28667">
                  <c:v>2409.66797</c:v>
                </c:pt>
                <c:pt idx="28668">
                  <c:v>2409.66797</c:v>
                </c:pt>
                <c:pt idx="28669">
                  <c:v>2412.1093799999999</c:v>
                </c:pt>
                <c:pt idx="28670">
                  <c:v>2409.66797</c:v>
                </c:pt>
                <c:pt idx="28671">
                  <c:v>2409.66797</c:v>
                </c:pt>
                <c:pt idx="28672">
                  <c:v>2409.66797</c:v>
                </c:pt>
                <c:pt idx="28673">
                  <c:v>2409.66797</c:v>
                </c:pt>
                <c:pt idx="28674">
                  <c:v>2409.66797</c:v>
                </c:pt>
                <c:pt idx="28675">
                  <c:v>2409.66797</c:v>
                </c:pt>
                <c:pt idx="28676">
                  <c:v>2409.66797</c:v>
                </c:pt>
                <c:pt idx="28677">
                  <c:v>2409.66797</c:v>
                </c:pt>
                <c:pt idx="28678">
                  <c:v>2409.66797</c:v>
                </c:pt>
                <c:pt idx="28679">
                  <c:v>2409.66797</c:v>
                </c:pt>
                <c:pt idx="28680">
                  <c:v>2409.66797</c:v>
                </c:pt>
                <c:pt idx="28681">
                  <c:v>2409.66797</c:v>
                </c:pt>
                <c:pt idx="28682">
                  <c:v>2409.66797</c:v>
                </c:pt>
                <c:pt idx="28683">
                  <c:v>2412.1093799999999</c:v>
                </c:pt>
                <c:pt idx="28684">
                  <c:v>2409.66797</c:v>
                </c:pt>
                <c:pt idx="28685">
                  <c:v>2409.66797</c:v>
                </c:pt>
                <c:pt idx="28686">
                  <c:v>2409.66797</c:v>
                </c:pt>
                <c:pt idx="28687">
                  <c:v>2409.66797</c:v>
                </c:pt>
                <c:pt idx="28688">
                  <c:v>2409.66797</c:v>
                </c:pt>
                <c:pt idx="28689">
                  <c:v>2409.66797</c:v>
                </c:pt>
                <c:pt idx="28690">
                  <c:v>2409.66797</c:v>
                </c:pt>
                <c:pt idx="28691">
                  <c:v>2409.66797</c:v>
                </c:pt>
                <c:pt idx="28692">
                  <c:v>2409.66797</c:v>
                </c:pt>
                <c:pt idx="28693">
                  <c:v>2409.66797</c:v>
                </c:pt>
                <c:pt idx="28694">
                  <c:v>2409.66797</c:v>
                </c:pt>
                <c:pt idx="28695">
                  <c:v>2409.66797</c:v>
                </c:pt>
                <c:pt idx="28696">
                  <c:v>2409.66797</c:v>
                </c:pt>
                <c:pt idx="28697">
                  <c:v>2409.66797</c:v>
                </c:pt>
                <c:pt idx="28698">
                  <c:v>2409.66797</c:v>
                </c:pt>
                <c:pt idx="28699">
                  <c:v>2409.66797</c:v>
                </c:pt>
                <c:pt idx="28700">
                  <c:v>2409.66797</c:v>
                </c:pt>
                <c:pt idx="28701">
                  <c:v>2409.66797</c:v>
                </c:pt>
                <c:pt idx="28702">
                  <c:v>2409.66797</c:v>
                </c:pt>
                <c:pt idx="28703">
                  <c:v>2409.66797</c:v>
                </c:pt>
                <c:pt idx="28704">
                  <c:v>2409.66797</c:v>
                </c:pt>
                <c:pt idx="28705">
                  <c:v>2409.66797</c:v>
                </c:pt>
                <c:pt idx="28706">
                  <c:v>2409.66797</c:v>
                </c:pt>
                <c:pt idx="28707">
                  <c:v>2409.66797</c:v>
                </c:pt>
                <c:pt idx="28708">
                  <c:v>2412.1093799999999</c:v>
                </c:pt>
                <c:pt idx="28709">
                  <c:v>2409.66797</c:v>
                </c:pt>
                <c:pt idx="28710">
                  <c:v>2409.66797</c:v>
                </c:pt>
                <c:pt idx="28711">
                  <c:v>2409.66797</c:v>
                </c:pt>
                <c:pt idx="28712">
                  <c:v>2409.66797</c:v>
                </c:pt>
                <c:pt idx="28713">
                  <c:v>2409.66797</c:v>
                </c:pt>
                <c:pt idx="28714">
                  <c:v>2409.66797</c:v>
                </c:pt>
                <c:pt idx="28715">
                  <c:v>2409.66797</c:v>
                </c:pt>
                <c:pt idx="28716">
                  <c:v>2409.66797</c:v>
                </c:pt>
                <c:pt idx="28717">
                  <c:v>2409.66797</c:v>
                </c:pt>
                <c:pt idx="28718">
                  <c:v>2409.66797</c:v>
                </c:pt>
                <c:pt idx="28719">
                  <c:v>2409.66797</c:v>
                </c:pt>
                <c:pt idx="28720">
                  <c:v>2409.66797</c:v>
                </c:pt>
                <c:pt idx="28721">
                  <c:v>2409.66797</c:v>
                </c:pt>
                <c:pt idx="28722">
                  <c:v>2412.1093799999999</c:v>
                </c:pt>
                <c:pt idx="28723">
                  <c:v>2409.66797</c:v>
                </c:pt>
                <c:pt idx="28724">
                  <c:v>2409.66797</c:v>
                </c:pt>
                <c:pt idx="28725">
                  <c:v>2409.66797</c:v>
                </c:pt>
                <c:pt idx="28726">
                  <c:v>2409.66797</c:v>
                </c:pt>
                <c:pt idx="28727">
                  <c:v>2409.66797</c:v>
                </c:pt>
                <c:pt idx="28728">
                  <c:v>2409.66797</c:v>
                </c:pt>
                <c:pt idx="28729">
                  <c:v>2409.66797</c:v>
                </c:pt>
                <c:pt idx="28730">
                  <c:v>2409.66797</c:v>
                </c:pt>
                <c:pt idx="28731">
                  <c:v>2409.66797</c:v>
                </c:pt>
                <c:pt idx="28732">
                  <c:v>2409.66797</c:v>
                </c:pt>
                <c:pt idx="28733">
                  <c:v>2409.66797</c:v>
                </c:pt>
                <c:pt idx="28734">
                  <c:v>2409.66797</c:v>
                </c:pt>
                <c:pt idx="28735">
                  <c:v>2409.66797</c:v>
                </c:pt>
                <c:pt idx="28736">
                  <c:v>2409.66797</c:v>
                </c:pt>
                <c:pt idx="28737">
                  <c:v>2409.66797</c:v>
                </c:pt>
                <c:pt idx="28738">
                  <c:v>2409.66797</c:v>
                </c:pt>
                <c:pt idx="28739">
                  <c:v>2409.66797</c:v>
                </c:pt>
                <c:pt idx="28740">
                  <c:v>2409.66797</c:v>
                </c:pt>
                <c:pt idx="28741">
                  <c:v>2409.66797</c:v>
                </c:pt>
                <c:pt idx="28742">
                  <c:v>2409.66797</c:v>
                </c:pt>
                <c:pt idx="28743">
                  <c:v>2409.66797</c:v>
                </c:pt>
                <c:pt idx="28744">
                  <c:v>2409.66797</c:v>
                </c:pt>
                <c:pt idx="28745">
                  <c:v>2409.66797</c:v>
                </c:pt>
                <c:pt idx="28746">
                  <c:v>2409.66797</c:v>
                </c:pt>
                <c:pt idx="28747">
                  <c:v>2409.66797</c:v>
                </c:pt>
                <c:pt idx="28748">
                  <c:v>2409.66797</c:v>
                </c:pt>
                <c:pt idx="28749">
                  <c:v>2409.66797</c:v>
                </c:pt>
                <c:pt idx="28750">
                  <c:v>2409.66797</c:v>
                </c:pt>
                <c:pt idx="28751">
                  <c:v>2409.66797</c:v>
                </c:pt>
                <c:pt idx="28752">
                  <c:v>2409.66797</c:v>
                </c:pt>
                <c:pt idx="28753">
                  <c:v>2409.66797</c:v>
                </c:pt>
                <c:pt idx="28754">
                  <c:v>2409.66797</c:v>
                </c:pt>
                <c:pt idx="28755">
                  <c:v>2409.66797</c:v>
                </c:pt>
                <c:pt idx="28756">
                  <c:v>2409.66797</c:v>
                </c:pt>
                <c:pt idx="28757">
                  <c:v>2409.66797</c:v>
                </c:pt>
                <c:pt idx="28758">
                  <c:v>2409.66797</c:v>
                </c:pt>
                <c:pt idx="28759">
                  <c:v>2409.66797</c:v>
                </c:pt>
                <c:pt idx="28760">
                  <c:v>2409.66797</c:v>
                </c:pt>
                <c:pt idx="28761">
                  <c:v>2409.66797</c:v>
                </c:pt>
                <c:pt idx="28762">
                  <c:v>2409.66797</c:v>
                </c:pt>
                <c:pt idx="28763">
                  <c:v>2409.66797</c:v>
                </c:pt>
                <c:pt idx="28764">
                  <c:v>2409.66797</c:v>
                </c:pt>
                <c:pt idx="28765">
                  <c:v>2409.66797</c:v>
                </c:pt>
                <c:pt idx="28766">
                  <c:v>2409.66797</c:v>
                </c:pt>
                <c:pt idx="28767">
                  <c:v>2409.66797</c:v>
                </c:pt>
                <c:pt idx="28768">
                  <c:v>2409.66797</c:v>
                </c:pt>
                <c:pt idx="28769">
                  <c:v>2409.66797</c:v>
                </c:pt>
                <c:pt idx="28770">
                  <c:v>2409.66797</c:v>
                </c:pt>
                <c:pt idx="28771">
                  <c:v>2409.66797</c:v>
                </c:pt>
                <c:pt idx="28772">
                  <c:v>2409.66797</c:v>
                </c:pt>
                <c:pt idx="28773">
                  <c:v>2409.66797</c:v>
                </c:pt>
                <c:pt idx="28774">
                  <c:v>2409.66797</c:v>
                </c:pt>
                <c:pt idx="28775">
                  <c:v>2409.66797</c:v>
                </c:pt>
                <c:pt idx="28776">
                  <c:v>2409.66797</c:v>
                </c:pt>
                <c:pt idx="28777">
                  <c:v>2409.66797</c:v>
                </c:pt>
                <c:pt idx="28778">
                  <c:v>2409.66797</c:v>
                </c:pt>
                <c:pt idx="28779">
                  <c:v>2409.66797</c:v>
                </c:pt>
                <c:pt idx="28780">
                  <c:v>2409.66797</c:v>
                </c:pt>
                <c:pt idx="28781">
                  <c:v>2409.66797</c:v>
                </c:pt>
                <c:pt idx="28782">
                  <c:v>2409.66797</c:v>
                </c:pt>
                <c:pt idx="28783">
                  <c:v>2409.66797</c:v>
                </c:pt>
                <c:pt idx="28784">
                  <c:v>2409.66797</c:v>
                </c:pt>
                <c:pt idx="28785">
                  <c:v>2409.66797</c:v>
                </c:pt>
                <c:pt idx="28786">
                  <c:v>2409.66797</c:v>
                </c:pt>
                <c:pt idx="28787">
                  <c:v>2409.66797</c:v>
                </c:pt>
                <c:pt idx="28788">
                  <c:v>2412.1093799999999</c:v>
                </c:pt>
                <c:pt idx="28789">
                  <c:v>2409.66797</c:v>
                </c:pt>
                <c:pt idx="28790">
                  <c:v>2409.66797</c:v>
                </c:pt>
                <c:pt idx="28791">
                  <c:v>2409.66797</c:v>
                </c:pt>
                <c:pt idx="28792">
                  <c:v>2409.66797</c:v>
                </c:pt>
                <c:pt idx="28793">
                  <c:v>2409.66797</c:v>
                </c:pt>
                <c:pt idx="28794">
                  <c:v>2409.66797</c:v>
                </c:pt>
                <c:pt idx="28795">
                  <c:v>2409.66797</c:v>
                </c:pt>
                <c:pt idx="28796">
                  <c:v>2409.66797</c:v>
                </c:pt>
                <c:pt idx="28797">
                  <c:v>2412.1093799999999</c:v>
                </c:pt>
                <c:pt idx="28798">
                  <c:v>2409.66797</c:v>
                </c:pt>
                <c:pt idx="28799">
                  <c:v>2409.66797</c:v>
                </c:pt>
                <c:pt idx="28800">
                  <c:v>2409.66797</c:v>
                </c:pt>
                <c:pt idx="28801">
                  <c:v>2409.66797</c:v>
                </c:pt>
                <c:pt idx="28802">
                  <c:v>2409.66797</c:v>
                </c:pt>
                <c:pt idx="28803">
                  <c:v>2409.66797</c:v>
                </c:pt>
                <c:pt idx="28804">
                  <c:v>2409.66797</c:v>
                </c:pt>
                <c:pt idx="28805">
                  <c:v>2409.66797</c:v>
                </c:pt>
                <c:pt idx="28806">
                  <c:v>2409.66797</c:v>
                </c:pt>
                <c:pt idx="28807">
                  <c:v>2409.66797</c:v>
                </c:pt>
                <c:pt idx="28808">
                  <c:v>2409.66797</c:v>
                </c:pt>
                <c:pt idx="28809">
                  <c:v>2409.66797</c:v>
                </c:pt>
                <c:pt idx="28810">
                  <c:v>2409.66797</c:v>
                </c:pt>
                <c:pt idx="28811">
                  <c:v>2409.66797</c:v>
                </c:pt>
                <c:pt idx="28812">
                  <c:v>2409.66797</c:v>
                </c:pt>
                <c:pt idx="28813">
                  <c:v>2409.66797</c:v>
                </c:pt>
                <c:pt idx="28814">
                  <c:v>2409.66797</c:v>
                </c:pt>
                <c:pt idx="28815">
                  <c:v>2409.66797</c:v>
                </c:pt>
                <c:pt idx="28816">
                  <c:v>2409.66797</c:v>
                </c:pt>
                <c:pt idx="28817">
                  <c:v>2409.66797</c:v>
                </c:pt>
                <c:pt idx="28818">
                  <c:v>2409.66797</c:v>
                </c:pt>
                <c:pt idx="28819">
                  <c:v>2409.66797</c:v>
                </c:pt>
                <c:pt idx="28820">
                  <c:v>2409.66797</c:v>
                </c:pt>
                <c:pt idx="28821">
                  <c:v>2409.66797</c:v>
                </c:pt>
                <c:pt idx="28822">
                  <c:v>2409.66797</c:v>
                </c:pt>
                <c:pt idx="28823">
                  <c:v>2409.66797</c:v>
                </c:pt>
                <c:pt idx="28824">
                  <c:v>2409.66797</c:v>
                </c:pt>
                <c:pt idx="28825">
                  <c:v>2409.66797</c:v>
                </c:pt>
                <c:pt idx="28826">
                  <c:v>2409.66797</c:v>
                </c:pt>
                <c:pt idx="28827">
                  <c:v>2412.1093799999999</c:v>
                </c:pt>
                <c:pt idx="28828">
                  <c:v>2409.66797</c:v>
                </c:pt>
                <c:pt idx="28829">
                  <c:v>2409.66797</c:v>
                </c:pt>
                <c:pt idx="28830">
                  <c:v>2409.66797</c:v>
                </c:pt>
                <c:pt idx="28831">
                  <c:v>2409.66797</c:v>
                </c:pt>
                <c:pt idx="28832">
                  <c:v>2409.66797</c:v>
                </c:pt>
                <c:pt idx="28833">
                  <c:v>2409.66797</c:v>
                </c:pt>
                <c:pt idx="28834">
                  <c:v>2409.66797</c:v>
                </c:pt>
                <c:pt idx="28835">
                  <c:v>2409.66797</c:v>
                </c:pt>
                <c:pt idx="28836">
                  <c:v>2409.66797</c:v>
                </c:pt>
                <c:pt idx="28837">
                  <c:v>2409.66797</c:v>
                </c:pt>
                <c:pt idx="28838">
                  <c:v>2409.66797</c:v>
                </c:pt>
                <c:pt idx="28839">
                  <c:v>2409.66797</c:v>
                </c:pt>
                <c:pt idx="28840">
                  <c:v>2409.66797</c:v>
                </c:pt>
                <c:pt idx="28841">
                  <c:v>2409.66797</c:v>
                </c:pt>
                <c:pt idx="28842">
                  <c:v>2409.66797</c:v>
                </c:pt>
                <c:pt idx="28843">
                  <c:v>2409.66797</c:v>
                </c:pt>
                <c:pt idx="28844">
                  <c:v>2409.66797</c:v>
                </c:pt>
                <c:pt idx="28845">
                  <c:v>2409.66797</c:v>
                </c:pt>
                <c:pt idx="28846">
                  <c:v>2409.66797</c:v>
                </c:pt>
                <c:pt idx="28847">
                  <c:v>2409.66797</c:v>
                </c:pt>
                <c:pt idx="28848">
                  <c:v>2409.66797</c:v>
                </c:pt>
                <c:pt idx="28849">
                  <c:v>2409.66797</c:v>
                </c:pt>
                <c:pt idx="28850">
                  <c:v>2409.66797</c:v>
                </c:pt>
                <c:pt idx="28851">
                  <c:v>2412.1093799999999</c:v>
                </c:pt>
                <c:pt idx="28852">
                  <c:v>2409.66797</c:v>
                </c:pt>
                <c:pt idx="28853">
                  <c:v>2409.66797</c:v>
                </c:pt>
                <c:pt idx="28854">
                  <c:v>2409.66797</c:v>
                </c:pt>
                <c:pt idx="28855">
                  <c:v>2409.66797</c:v>
                </c:pt>
                <c:pt idx="28856">
                  <c:v>2409.66797</c:v>
                </c:pt>
                <c:pt idx="28857">
                  <c:v>2409.66797</c:v>
                </c:pt>
                <c:pt idx="28858">
                  <c:v>2409.66797</c:v>
                </c:pt>
                <c:pt idx="28859">
                  <c:v>2409.66797</c:v>
                </c:pt>
                <c:pt idx="28860">
                  <c:v>2409.66797</c:v>
                </c:pt>
                <c:pt idx="28861">
                  <c:v>2409.66797</c:v>
                </c:pt>
                <c:pt idx="28862">
                  <c:v>2409.66797</c:v>
                </c:pt>
                <c:pt idx="28863">
                  <c:v>2409.66797</c:v>
                </c:pt>
                <c:pt idx="28864">
                  <c:v>2409.66797</c:v>
                </c:pt>
                <c:pt idx="28865">
                  <c:v>2409.66797</c:v>
                </c:pt>
                <c:pt idx="28866">
                  <c:v>2409.66797</c:v>
                </c:pt>
                <c:pt idx="28867">
                  <c:v>2409.66797</c:v>
                </c:pt>
                <c:pt idx="28868">
                  <c:v>2409.66797</c:v>
                </c:pt>
                <c:pt idx="28869">
                  <c:v>2409.66797</c:v>
                </c:pt>
                <c:pt idx="28870">
                  <c:v>2409.66797</c:v>
                </c:pt>
                <c:pt idx="28871">
                  <c:v>2409.66797</c:v>
                </c:pt>
                <c:pt idx="28872">
                  <c:v>2409.66797</c:v>
                </c:pt>
                <c:pt idx="28873">
                  <c:v>2409.66797</c:v>
                </c:pt>
                <c:pt idx="28874">
                  <c:v>2409.66797</c:v>
                </c:pt>
                <c:pt idx="28875">
                  <c:v>2409.66797</c:v>
                </c:pt>
                <c:pt idx="28876">
                  <c:v>2409.66797</c:v>
                </c:pt>
                <c:pt idx="28877">
                  <c:v>2409.66797</c:v>
                </c:pt>
                <c:pt idx="28878">
                  <c:v>2409.66797</c:v>
                </c:pt>
                <c:pt idx="28879">
                  <c:v>2409.66797</c:v>
                </c:pt>
                <c:pt idx="28880">
                  <c:v>2409.66797</c:v>
                </c:pt>
                <c:pt idx="28881">
                  <c:v>2409.66797</c:v>
                </c:pt>
                <c:pt idx="28882">
                  <c:v>2409.66797</c:v>
                </c:pt>
                <c:pt idx="28883">
                  <c:v>2409.66797</c:v>
                </c:pt>
                <c:pt idx="28884">
                  <c:v>2409.66797</c:v>
                </c:pt>
                <c:pt idx="28885">
                  <c:v>2409.66797</c:v>
                </c:pt>
                <c:pt idx="28886">
                  <c:v>2409.66797</c:v>
                </c:pt>
                <c:pt idx="28887">
                  <c:v>2409.66797</c:v>
                </c:pt>
                <c:pt idx="28888">
                  <c:v>2409.66797</c:v>
                </c:pt>
                <c:pt idx="28889">
                  <c:v>2409.66797</c:v>
                </c:pt>
                <c:pt idx="28890">
                  <c:v>2409.66797</c:v>
                </c:pt>
                <c:pt idx="28891">
                  <c:v>2409.66797</c:v>
                </c:pt>
                <c:pt idx="28892">
                  <c:v>2409.66797</c:v>
                </c:pt>
                <c:pt idx="28893">
                  <c:v>2409.66797</c:v>
                </c:pt>
                <c:pt idx="28894">
                  <c:v>2409.66797</c:v>
                </c:pt>
                <c:pt idx="28895">
                  <c:v>2409.66797</c:v>
                </c:pt>
                <c:pt idx="28896">
                  <c:v>2409.66797</c:v>
                </c:pt>
                <c:pt idx="28897">
                  <c:v>2409.66797</c:v>
                </c:pt>
                <c:pt idx="28898">
                  <c:v>2409.66797</c:v>
                </c:pt>
                <c:pt idx="28899">
                  <c:v>2409.66797</c:v>
                </c:pt>
                <c:pt idx="28900">
                  <c:v>2409.66797</c:v>
                </c:pt>
                <c:pt idx="28901">
                  <c:v>2409.66797</c:v>
                </c:pt>
                <c:pt idx="28902">
                  <c:v>2409.66797</c:v>
                </c:pt>
                <c:pt idx="28903">
                  <c:v>2409.66797</c:v>
                </c:pt>
                <c:pt idx="28904">
                  <c:v>2409.66797</c:v>
                </c:pt>
                <c:pt idx="28905">
                  <c:v>2409.66797</c:v>
                </c:pt>
                <c:pt idx="28906">
                  <c:v>2409.66797</c:v>
                </c:pt>
                <c:pt idx="28907">
                  <c:v>2409.66797</c:v>
                </c:pt>
                <c:pt idx="28908">
                  <c:v>2409.66797</c:v>
                </c:pt>
                <c:pt idx="28909">
                  <c:v>2409.66797</c:v>
                </c:pt>
                <c:pt idx="28910">
                  <c:v>2409.66797</c:v>
                </c:pt>
                <c:pt idx="28911">
                  <c:v>2409.66797</c:v>
                </c:pt>
                <c:pt idx="28912">
                  <c:v>2409.66797</c:v>
                </c:pt>
                <c:pt idx="28913">
                  <c:v>2409.66797</c:v>
                </c:pt>
                <c:pt idx="28914">
                  <c:v>2409.66797</c:v>
                </c:pt>
                <c:pt idx="28915">
                  <c:v>2409.66797</c:v>
                </c:pt>
                <c:pt idx="28916">
                  <c:v>2409.66797</c:v>
                </c:pt>
                <c:pt idx="28917">
                  <c:v>2409.66797</c:v>
                </c:pt>
                <c:pt idx="28918">
                  <c:v>2409.66797</c:v>
                </c:pt>
                <c:pt idx="28919">
                  <c:v>2409.66797</c:v>
                </c:pt>
                <c:pt idx="28920">
                  <c:v>2409.66797</c:v>
                </c:pt>
                <c:pt idx="28921">
                  <c:v>2409.66797</c:v>
                </c:pt>
                <c:pt idx="28922">
                  <c:v>2409.66797</c:v>
                </c:pt>
                <c:pt idx="28923">
                  <c:v>2409.66797</c:v>
                </c:pt>
                <c:pt idx="28924">
                  <c:v>2409.66797</c:v>
                </c:pt>
                <c:pt idx="28925">
                  <c:v>2412.1093799999999</c:v>
                </c:pt>
                <c:pt idx="28926">
                  <c:v>2409.66797</c:v>
                </c:pt>
                <c:pt idx="28927">
                  <c:v>2409.66797</c:v>
                </c:pt>
                <c:pt idx="28928">
                  <c:v>2409.66797</c:v>
                </c:pt>
                <c:pt idx="28929">
                  <c:v>2409.66797</c:v>
                </c:pt>
                <c:pt idx="28930">
                  <c:v>2409.66797</c:v>
                </c:pt>
                <c:pt idx="28931">
                  <c:v>2409.66797</c:v>
                </c:pt>
                <c:pt idx="28932">
                  <c:v>2409.66797</c:v>
                </c:pt>
                <c:pt idx="28933">
                  <c:v>2409.66797</c:v>
                </c:pt>
                <c:pt idx="28934">
                  <c:v>2409.66797</c:v>
                </c:pt>
                <c:pt idx="28935">
                  <c:v>2409.66797</c:v>
                </c:pt>
                <c:pt idx="28936">
                  <c:v>2409.66797</c:v>
                </c:pt>
                <c:pt idx="28937">
                  <c:v>2409.66797</c:v>
                </c:pt>
                <c:pt idx="28938">
                  <c:v>2409.66797</c:v>
                </c:pt>
                <c:pt idx="28939">
                  <c:v>2409.66797</c:v>
                </c:pt>
                <c:pt idx="28940">
                  <c:v>2409.66797</c:v>
                </c:pt>
                <c:pt idx="28941">
                  <c:v>2409.66797</c:v>
                </c:pt>
                <c:pt idx="28942">
                  <c:v>2409.66797</c:v>
                </c:pt>
                <c:pt idx="28943">
                  <c:v>2409.66797</c:v>
                </c:pt>
                <c:pt idx="28944">
                  <c:v>2409.66797</c:v>
                </c:pt>
                <c:pt idx="28945">
                  <c:v>2409.66797</c:v>
                </c:pt>
                <c:pt idx="28946">
                  <c:v>2409.66797</c:v>
                </c:pt>
                <c:pt idx="28947">
                  <c:v>2409.66797</c:v>
                </c:pt>
                <c:pt idx="28948">
                  <c:v>2409.66797</c:v>
                </c:pt>
                <c:pt idx="28949">
                  <c:v>2412.1093799999999</c:v>
                </c:pt>
                <c:pt idx="28950">
                  <c:v>2409.66797</c:v>
                </c:pt>
                <c:pt idx="28951">
                  <c:v>2409.66797</c:v>
                </c:pt>
                <c:pt idx="28952">
                  <c:v>2409.66797</c:v>
                </c:pt>
                <c:pt idx="28953">
                  <c:v>2409.66797</c:v>
                </c:pt>
                <c:pt idx="28954">
                  <c:v>2409.66797</c:v>
                </c:pt>
                <c:pt idx="28955">
                  <c:v>2409.66797</c:v>
                </c:pt>
                <c:pt idx="28956">
                  <c:v>2409.66797</c:v>
                </c:pt>
                <c:pt idx="28957">
                  <c:v>2409.66797</c:v>
                </c:pt>
                <c:pt idx="28958">
                  <c:v>2409.66797</c:v>
                </c:pt>
                <c:pt idx="28959">
                  <c:v>2409.66797</c:v>
                </c:pt>
                <c:pt idx="28960">
                  <c:v>2409.66797</c:v>
                </c:pt>
                <c:pt idx="28961">
                  <c:v>2409.66797</c:v>
                </c:pt>
                <c:pt idx="28962">
                  <c:v>2409.66797</c:v>
                </c:pt>
                <c:pt idx="28963">
                  <c:v>2409.66797</c:v>
                </c:pt>
                <c:pt idx="28964">
                  <c:v>2409.66797</c:v>
                </c:pt>
                <c:pt idx="28965">
                  <c:v>2409.66797</c:v>
                </c:pt>
                <c:pt idx="28966">
                  <c:v>2409.66797</c:v>
                </c:pt>
                <c:pt idx="28967">
                  <c:v>2409.66797</c:v>
                </c:pt>
                <c:pt idx="28968">
                  <c:v>2409.66797</c:v>
                </c:pt>
                <c:pt idx="28969">
                  <c:v>2409.66797</c:v>
                </c:pt>
                <c:pt idx="28970">
                  <c:v>2409.66797</c:v>
                </c:pt>
                <c:pt idx="28971">
                  <c:v>2409.66797</c:v>
                </c:pt>
                <c:pt idx="28972">
                  <c:v>2409.66797</c:v>
                </c:pt>
                <c:pt idx="28973">
                  <c:v>2409.66797</c:v>
                </c:pt>
                <c:pt idx="28974">
                  <c:v>2409.66797</c:v>
                </c:pt>
                <c:pt idx="28975">
                  <c:v>2409.66797</c:v>
                </c:pt>
                <c:pt idx="28976">
                  <c:v>2409.66797</c:v>
                </c:pt>
                <c:pt idx="28977">
                  <c:v>2409.66797</c:v>
                </c:pt>
                <c:pt idx="28978">
                  <c:v>2409.66797</c:v>
                </c:pt>
                <c:pt idx="28979">
                  <c:v>2409.66797</c:v>
                </c:pt>
                <c:pt idx="28980">
                  <c:v>2409.66797</c:v>
                </c:pt>
                <c:pt idx="28981">
                  <c:v>2409.66797</c:v>
                </c:pt>
                <c:pt idx="28982">
                  <c:v>2412.1093799999999</c:v>
                </c:pt>
                <c:pt idx="28983">
                  <c:v>2409.66797</c:v>
                </c:pt>
                <c:pt idx="28984">
                  <c:v>2409.66797</c:v>
                </c:pt>
                <c:pt idx="28985">
                  <c:v>2409.66797</c:v>
                </c:pt>
                <c:pt idx="28986">
                  <c:v>2409.66797</c:v>
                </c:pt>
                <c:pt idx="28987">
                  <c:v>2409.66797</c:v>
                </c:pt>
                <c:pt idx="28988">
                  <c:v>2409.66797</c:v>
                </c:pt>
                <c:pt idx="28989">
                  <c:v>2409.66797</c:v>
                </c:pt>
                <c:pt idx="28990">
                  <c:v>2409.66797</c:v>
                </c:pt>
                <c:pt idx="28991">
                  <c:v>2409.66797</c:v>
                </c:pt>
                <c:pt idx="28992">
                  <c:v>2409.66797</c:v>
                </c:pt>
                <c:pt idx="28993">
                  <c:v>2409.66797</c:v>
                </c:pt>
                <c:pt idx="28994">
                  <c:v>2409.66797</c:v>
                </c:pt>
                <c:pt idx="28995">
                  <c:v>2409.66797</c:v>
                </c:pt>
                <c:pt idx="28996">
                  <c:v>2409.66797</c:v>
                </c:pt>
                <c:pt idx="28997">
                  <c:v>2409.66797</c:v>
                </c:pt>
                <c:pt idx="28998">
                  <c:v>2409.66797</c:v>
                </c:pt>
                <c:pt idx="28999">
                  <c:v>2409.66797</c:v>
                </c:pt>
                <c:pt idx="29000">
                  <c:v>2409.66797</c:v>
                </c:pt>
                <c:pt idx="29001">
                  <c:v>2409.66797</c:v>
                </c:pt>
                <c:pt idx="29002">
                  <c:v>2409.66797</c:v>
                </c:pt>
                <c:pt idx="29003">
                  <c:v>2407.2265599999987</c:v>
                </c:pt>
                <c:pt idx="29004">
                  <c:v>2409.66797</c:v>
                </c:pt>
                <c:pt idx="29005">
                  <c:v>2409.66797</c:v>
                </c:pt>
                <c:pt idx="29006">
                  <c:v>2409.66797</c:v>
                </c:pt>
                <c:pt idx="29007">
                  <c:v>2409.66797</c:v>
                </c:pt>
                <c:pt idx="29008">
                  <c:v>2409.66797</c:v>
                </c:pt>
                <c:pt idx="29009">
                  <c:v>2409.66797</c:v>
                </c:pt>
                <c:pt idx="29010">
                  <c:v>2409.66797</c:v>
                </c:pt>
                <c:pt idx="29011">
                  <c:v>2409.66797</c:v>
                </c:pt>
                <c:pt idx="29012">
                  <c:v>2409.66797</c:v>
                </c:pt>
                <c:pt idx="29013">
                  <c:v>2412.1093799999999</c:v>
                </c:pt>
                <c:pt idx="29014">
                  <c:v>2409.66797</c:v>
                </c:pt>
                <c:pt idx="29015">
                  <c:v>2409.66797</c:v>
                </c:pt>
                <c:pt idx="29016">
                  <c:v>2409.66797</c:v>
                </c:pt>
                <c:pt idx="29017">
                  <c:v>2409.66797</c:v>
                </c:pt>
                <c:pt idx="29018">
                  <c:v>2409.66797</c:v>
                </c:pt>
                <c:pt idx="29019">
                  <c:v>2409.66797</c:v>
                </c:pt>
                <c:pt idx="29020">
                  <c:v>2409.66797</c:v>
                </c:pt>
                <c:pt idx="29021">
                  <c:v>2409.66797</c:v>
                </c:pt>
                <c:pt idx="29022">
                  <c:v>2409.66797</c:v>
                </c:pt>
                <c:pt idx="29023">
                  <c:v>2409.66797</c:v>
                </c:pt>
                <c:pt idx="29024">
                  <c:v>2409.66797</c:v>
                </c:pt>
                <c:pt idx="29025">
                  <c:v>2409.66797</c:v>
                </c:pt>
                <c:pt idx="29026">
                  <c:v>2409.66797</c:v>
                </c:pt>
                <c:pt idx="29027">
                  <c:v>2409.66797</c:v>
                </c:pt>
                <c:pt idx="29028">
                  <c:v>2409.66797</c:v>
                </c:pt>
                <c:pt idx="29029">
                  <c:v>2409.66797</c:v>
                </c:pt>
                <c:pt idx="29030">
                  <c:v>2409.66797</c:v>
                </c:pt>
                <c:pt idx="29031">
                  <c:v>2409.66797</c:v>
                </c:pt>
                <c:pt idx="29032">
                  <c:v>2409.66797</c:v>
                </c:pt>
                <c:pt idx="29033">
                  <c:v>2409.66797</c:v>
                </c:pt>
                <c:pt idx="29034">
                  <c:v>2409.66797</c:v>
                </c:pt>
                <c:pt idx="29035">
                  <c:v>2409.66797</c:v>
                </c:pt>
                <c:pt idx="29036">
                  <c:v>2409.66797</c:v>
                </c:pt>
                <c:pt idx="29037">
                  <c:v>2409.66797</c:v>
                </c:pt>
                <c:pt idx="29038">
                  <c:v>2409.66797</c:v>
                </c:pt>
                <c:pt idx="29039">
                  <c:v>2409.66797</c:v>
                </c:pt>
                <c:pt idx="29040">
                  <c:v>2412.1093799999999</c:v>
                </c:pt>
                <c:pt idx="29041">
                  <c:v>2409.66797</c:v>
                </c:pt>
                <c:pt idx="29042">
                  <c:v>2409.66797</c:v>
                </c:pt>
                <c:pt idx="29043">
                  <c:v>2409.66797</c:v>
                </c:pt>
                <c:pt idx="29044">
                  <c:v>2409.66797</c:v>
                </c:pt>
                <c:pt idx="29045">
                  <c:v>2409.66797</c:v>
                </c:pt>
                <c:pt idx="29046">
                  <c:v>2409.66797</c:v>
                </c:pt>
                <c:pt idx="29047">
                  <c:v>2409.66797</c:v>
                </c:pt>
                <c:pt idx="29048">
                  <c:v>2409.66797</c:v>
                </c:pt>
                <c:pt idx="29049">
                  <c:v>2409.66797</c:v>
                </c:pt>
                <c:pt idx="29050">
                  <c:v>2409.66797</c:v>
                </c:pt>
                <c:pt idx="29051">
                  <c:v>2409.66797</c:v>
                </c:pt>
                <c:pt idx="29052">
                  <c:v>2409.66797</c:v>
                </c:pt>
                <c:pt idx="29053">
                  <c:v>2409.66797</c:v>
                </c:pt>
                <c:pt idx="29054">
                  <c:v>2412.1093799999999</c:v>
                </c:pt>
                <c:pt idx="29055">
                  <c:v>2409.66797</c:v>
                </c:pt>
                <c:pt idx="29056">
                  <c:v>2409.66797</c:v>
                </c:pt>
                <c:pt idx="29057">
                  <c:v>2409.66797</c:v>
                </c:pt>
                <c:pt idx="29058">
                  <c:v>2409.66797</c:v>
                </c:pt>
                <c:pt idx="29059">
                  <c:v>2409.66797</c:v>
                </c:pt>
                <c:pt idx="29060">
                  <c:v>2409.66797</c:v>
                </c:pt>
                <c:pt idx="29061">
                  <c:v>2409.66797</c:v>
                </c:pt>
                <c:pt idx="29062">
                  <c:v>2409.66797</c:v>
                </c:pt>
                <c:pt idx="29063">
                  <c:v>2409.66797</c:v>
                </c:pt>
                <c:pt idx="29064">
                  <c:v>2409.66797</c:v>
                </c:pt>
                <c:pt idx="29065">
                  <c:v>2409.66797</c:v>
                </c:pt>
                <c:pt idx="29066">
                  <c:v>2409.66797</c:v>
                </c:pt>
                <c:pt idx="29067">
                  <c:v>2409.66797</c:v>
                </c:pt>
                <c:pt idx="29068">
                  <c:v>2409.66797</c:v>
                </c:pt>
                <c:pt idx="29069">
                  <c:v>2409.66797</c:v>
                </c:pt>
                <c:pt idx="29070">
                  <c:v>2409.66797</c:v>
                </c:pt>
                <c:pt idx="29071">
                  <c:v>2409.66797</c:v>
                </c:pt>
                <c:pt idx="29072">
                  <c:v>2409.66797</c:v>
                </c:pt>
                <c:pt idx="29073">
                  <c:v>2409.66797</c:v>
                </c:pt>
                <c:pt idx="29074">
                  <c:v>2409.66797</c:v>
                </c:pt>
                <c:pt idx="29075">
                  <c:v>2409.66797</c:v>
                </c:pt>
                <c:pt idx="29076">
                  <c:v>2407.2265599999987</c:v>
                </c:pt>
                <c:pt idx="29077">
                  <c:v>2409.66797</c:v>
                </c:pt>
                <c:pt idx="29078">
                  <c:v>2409.66797</c:v>
                </c:pt>
                <c:pt idx="29079">
                  <c:v>2412.1093799999999</c:v>
                </c:pt>
                <c:pt idx="29080">
                  <c:v>2409.66797</c:v>
                </c:pt>
                <c:pt idx="29081">
                  <c:v>2409.66797</c:v>
                </c:pt>
                <c:pt idx="29082">
                  <c:v>2409.66797</c:v>
                </c:pt>
                <c:pt idx="29083">
                  <c:v>2409.66797</c:v>
                </c:pt>
                <c:pt idx="29084">
                  <c:v>2409.66797</c:v>
                </c:pt>
                <c:pt idx="29085">
                  <c:v>2409.66797</c:v>
                </c:pt>
                <c:pt idx="29086">
                  <c:v>2409.66797</c:v>
                </c:pt>
                <c:pt idx="29087">
                  <c:v>2409.66797</c:v>
                </c:pt>
                <c:pt idx="29088">
                  <c:v>2409.66797</c:v>
                </c:pt>
                <c:pt idx="29089">
                  <c:v>2409.66797</c:v>
                </c:pt>
                <c:pt idx="29090">
                  <c:v>2409.66797</c:v>
                </c:pt>
                <c:pt idx="29091">
                  <c:v>2409.66797</c:v>
                </c:pt>
                <c:pt idx="29092">
                  <c:v>2409.66797</c:v>
                </c:pt>
                <c:pt idx="29093">
                  <c:v>2409.66797</c:v>
                </c:pt>
                <c:pt idx="29094">
                  <c:v>2409.66797</c:v>
                </c:pt>
                <c:pt idx="29095">
                  <c:v>2409.66797</c:v>
                </c:pt>
                <c:pt idx="29096">
                  <c:v>2409.66797</c:v>
                </c:pt>
                <c:pt idx="29097">
                  <c:v>2409.66797</c:v>
                </c:pt>
                <c:pt idx="29098">
                  <c:v>2409.66797</c:v>
                </c:pt>
                <c:pt idx="29099">
                  <c:v>2409.66797</c:v>
                </c:pt>
                <c:pt idx="29100">
                  <c:v>2409.66797</c:v>
                </c:pt>
                <c:pt idx="29101">
                  <c:v>2409.66797</c:v>
                </c:pt>
                <c:pt idx="29102">
                  <c:v>2409.66797</c:v>
                </c:pt>
                <c:pt idx="29103">
                  <c:v>2409.66797</c:v>
                </c:pt>
                <c:pt idx="29104">
                  <c:v>2409.66797</c:v>
                </c:pt>
                <c:pt idx="29105">
                  <c:v>2409.66797</c:v>
                </c:pt>
                <c:pt idx="29106">
                  <c:v>2409.66797</c:v>
                </c:pt>
                <c:pt idx="29107">
                  <c:v>2409.66797</c:v>
                </c:pt>
                <c:pt idx="29108">
                  <c:v>2409.66797</c:v>
                </c:pt>
                <c:pt idx="29109">
                  <c:v>2409.66797</c:v>
                </c:pt>
                <c:pt idx="29110">
                  <c:v>2409.66797</c:v>
                </c:pt>
                <c:pt idx="29111">
                  <c:v>2409.66797</c:v>
                </c:pt>
                <c:pt idx="29112">
                  <c:v>2409.66797</c:v>
                </c:pt>
                <c:pt idx="29113">
                  <c:v>2409.66797</c:v>
                </c:pt>
                <c:pt idx="29114">
                  <c:v>2409.66797</c:v>
                </c:pt>
                <c:pt idx="29115">
                  <c:v>2409.66797</c:v>
                </c:pt>
                <c:pt idx="29116">
                  <c:v>2409.66797</c:v>
                </c:pt>
                <c:pt idx="29117">
                  <c:v>2409.66797</c:v>
                </c:pt>
                <c:pt idx="29118">
                  <c:v>2409.66797</c:v>
                </c:pt>
                <c:pt idx="29119">
                  <c:v>2409.66797</c:v>
                </c:pt>
                <c:pt idx="29120">
                  <c:v>2409.66797</c:v>
                </c:pt>
                <c:pt idx="29121">
                  <c:v>2409.66797</c:v>
                </c:pt>
                <c:pt idx="29122">
                  <c:v>2409.66797</c:v>
                </c:pt>
                <c:pt idx="29123">
                  <c:v>2409.66797</c:v>
                </c:pt>
                <c:pt idx="29124">
                  <c:v>2409.66797</c:v>
                </c:pt>
                <c:pt idx="29125">
                  <c:v>2409.66797</c:v>
                </c:pt>
                <c:pt idx="29126">
                  <c:v>2409.66797</c:v>
                </c:pt>
                <c:pt idx="29127">
                  <c:v>2409.66797</c:v>
                </c:pt>
                <c:pt idx="29128">
                  <c:v>2409.66797</c:v>
                </c:pt>
                <c:pt idx="29129">
                  <c:v>2409.66797</c:v>
                </c:pt>
                <c:pt idx="29130">
                  <c:v>2409.66797</c:v>
                </c:pt>
                <c:pt idx="29131">
                  <c:v>2409.66797</c:v>
                </c:pt>
                <c:pt idx="29132">
                  <c:v>2409.66797</c:v>
                </c:pt>
                <c:pt idx="29133">
                  <c:v>2409.66797</c:v>
                </c:pt>
                <c:pt idx="29134">
                  <c:v>2409.66797</c:v>
                </c:pt>
                <c:pt idx="29135">
                  <c:v>2409.66797</c:v>
                </c:pt>
                <c:pt idx="29136">
                  <c:v>2409.66797</c:v>
                </c:pt>
                <c:pt idx="29137">
                  <c:v>2409.66797</c:v>
                </c:pt>
                <c:pt idx="29138">
                  <c:v>2409.66797</c:v>
                </c:pt>
                <c:pt idx="29139">
                  <c:v>2409.66797</c:v>
                </c:pt>
                <c:pt idx="29140">
                  <c:v>2409.66797</c:v>
                </c:pt>
                <c:pt idx="29141">
                  <c:v>2409.66797</c:v>
                </c:pt>
                <c:pt idx="29142">
                  <c:v>2409.66797</c:v>
                </c:pt>
                <c:pt idx="29143">
                  <c:v>2409.66797</c:v>
                </c:pt>
                <c:pt idx="29144">
                  <c:v>2409.66797</c:v>
                </c:pt>
                <c:pt idx="29145">
                  <c:v>2409.66797</c:v>
                </c:pt>
                <c:pt idx="29146">
                  <c:v>2409.66797</c:v>
                </c:pt>
                <c:pt idx="29147">
                  <c:v>2409.66797</c:v>
                </c:pt>
                <c:pt idx="29148">
                  <c:v>2409.66797</c:v>
                </c:pt>
                <c:pt idx="29149">
                  <c:v>2412.1093799999999</c:v>
                </c:pt>
                <c:pt idx="29150">
                  <c:v>2409.66797</c:v>
                </c:pt>
                <c:pt idx="29151">
                  <c:v>2409.66797</c:v>
                </c:pt>
                <c:pt idx="29152">
                  <c:v>2409.66797</c:v>
                </c:pt>
                <c:pt idx="29153">
                  <c:v>2409.66797</c:v>
                </c:pt>
                <c:pt idx="29154">
                  <c:v>2409.66797</c:v>
                </c:pt>
                <c:pt idx="29155">
                  <c:v>2409.66797</c:v>
                </c:pt>
                <c:pt idx="29156">
                  <c:v>2409.66797</c:v>
                </c:pt>
                <c:pt idx="29157">
                  <c:v>2409.66797</c:v>
                </c:pt>
                <c:pt idx="29158">
                  <c:v>2409.66797</c:v>
                </c:pt>
                <c:pt idx="29159">
                  <c:v>2409.66797</c:v>
                </c:pt>
                <c:pt idx="29160">
                  <c:v>2409.66797</c:v>
                </c:pt>
                <c:pt idx="29161">
                  <c:v>2409.66797</c:v>
                </c:pt>
                <c:pt idx="29162">
                  <c:v>2409.66797</c:v>
                </c:pt>
                <c:pt idx="29163">
                  <c:v>2409.66797</c:v>
                </c:pt>
                <c:pt idx="29164">
                  <c:v>2409.66797</c:v>
                </c:pt>
                <c:pt idx="29165">
                  <c:v>2409.66797</c:v>
                </c:pt>
                <c:pt idx="29166">
                  <c:v>2409.66797</c:v>
                </c:pt>
                <c:pt idx="29167">
                  <c:v>2409.66797</c:v>
                </c:pt>
                <c:pt idx="29168">
                  <c:v>2409.66797</c:v>
                </c:pt>
                <c:pt idx="29169">
                  <c:v>2409.66797</c:v>
                </c:pt>
                <c:pt idx="29170">
                  <c:v>2409.66797</c:v>
                </c:pt>
                <c:pt idx="29171">
                  <c:v>2407.2265599999987</c:v>
                </c:pt>
                <c:pt idx="29172">
                  <c:v>2409.66797</c:v>
                </c:pt>
                <c:pt idx="29173">
                  <c:v>2409.66797</c:v>
                </c:pt>
                <c:pt idx="29174">
                  <c:v>2409.66797</c:v>
                </c:pt>
                <c:pt idx="29175">
                  <c:v>2409.66797</c:v>
                </c:pt>
                <c:pt idx="29176">
                  <c:v>2409.66797</c:v>
                </c:pt>
                <c:pt idx="29177">
                  <c:v>2409.66797</c:v>
                </c:pt>
                <c:pt idx="29178">
                  <c:v>2409.66797</c:v>
                </c:pt>
                <c:pt idx="29179">
                  <c:v>2409.66797</c:v>
                </c:pt>
                <c:pt idx="29180">
                  <c:v>2409.66797</c:v>
                </c:pt>
                <c:pt idx="29181">
                  <c:v>2409.66797</c:v>
                </c:pt>
                <c:pt idx="29182">
                  <c:v>2409.66797</c:v>
                </c:pt>
                <c:pt idx="29183">
                  <c:v>2409.66797</c:v>
                </c:pt>
                <c:pt idx="29184">
                  <c:v>2409.66797</c:v>
                </c:pt>
                <c:pt idx="29185">
                  <c:v>2409.66797</c:v>
                </c:pt>
                <c:pt idx="29186">
                  <c:v>2409.66797</c:v>
                </c:pt>
                <c:pt idx="29187">
                  <c:v>2409.66797</c:v>
                </c:pt>
                <c:pt idx="29188">
                  <c:v>2409.66797</c:v>
                </c:pt>
                <c:pt idx="29189">
                  <c:v>2409.66797</c:v>
                </c:pt>
                <c:pt idx="29190">
                  <c:v>2409.66797</c:v>
                </c:pt>
                <c:pt idx="29191">
                  <c:v>2409.66797</c:v>
                </c:pt>
                <c:pt idx="29192">
                  <c:v>2409.66797</c:v>
                </c:pt>
                <c:pt idx="29193">
                  <c:v>2409.66797</c:v>
                </c:pt>
                <c:pt idx="29194">
                  <c:v>2409.66797</c:v>
                </c:pt>
                <c:pt idx="29195">
                  <c:v>2409.66797</c:v>
                </c:pt>
                <c:pt idx="29196">
                  <c:v>2409.66797</c:v>
                </c:pt>
                <c:pt idx="29197">
                  <c:v>2409.66797</c:v>
                </c:pt>
                <c:pt idx="29198">
                  <c:v>2409.66797</c:v>
                </c:pt>
                <c:pt idx="29199">
                  <c:v>2409.66797</c:v>
                </c:pt>
                <c:pt idx="29200">
                  <c:v>2409.66797</c:v>
                </c:pt>
                <c:pt idx="29201">
                  <c:v>2409.66797</c:v>
                </c:pt>
                <c:pt idx="29202">
                  <c:v>2409.66797</c:v>
                </c:pt>
                <c:pt idx="29203">
                  <c:v>2409.66797</c:v>
                </c:pt>
                <c:pt idx="29204">
                  <c:v>2409.66797</c:v>
                </c:pt>
                <c:pt idx="29205">
                  <c:v>2409.66797</c:v>
                </c:pt>
                <c:pt idx="29206">
                  <c:v>2409.66797</c:v>
                </c:pt>
                <c:pt idx="29207">
                  <c:v>2409.66797</c:v>
                </c:pt>
                <c:pt idx="29208">
                  <c:v>2409.66797</c:v>
                </c:pt>
                <c:pt idx="29209">
                  <c:v>2409.66797</c:v>
                </c:pt>
                <c:pt idx="29210">
                  <c:v>2409.66797</c:v>
                </c:pt>
                <c:pt idx="29211">
                  <c:v>2409.66797</c:v>
                </c:pt>
                <c:pt idx="29212">
                  <c:v>2412.1093799999999</c:v>
                </c:pt>
                <c:pt idx="29213">
                  <c:v>2409.66797</c:v>
                </c:pt>
                <c:pt idx="29214">
                  <c:v>2409.66797</c:v>
                </c:pt>
                <c:pt idx="29215">
                  <c:v>2409.66797</c:v>
                </c:pt>
                <c:pt idx="29216">
                  <c:v>2409.66797</c:v>
                </c:pt>
                <c:pt idx="29217">
                  <c:v>2409.66797</c:v>
                </c:pt>
                <c:pt idx="29218">
                  <c:v>2409.66797</c:v>
                </c:pt>
                <c:pt idx="29219">
                  <c:v>2409.66797</c:v>
                </c:pt>
                <c:pt idx="29220">
                  <c:v>2409.66797</c:v>
                </c:pt>
                <c:pt idx="29221">
                  <c:v>2409.66797</c:v>
                </c:pt>
                <c:pt idx="29222">
                  <c:v>2409.66797</c:v>
                </c:pt>
                <c:pt idx="29223">
                  <c:v>2409.66797</c:v>
                </c:pt>
                <c:pt idx="29224">
                  <c:v>2409.66797</c:v>
                </c:pt>
                <c:pt idx="29225">
                  <c:v>2409.66797</c:v>
                </c:pt>
                <c:pt idx="29226">
                  <c:v>2409.66797</c:v>
                </c:pt>
                <c:pt idx="29227">
                  <c:v>2409.66797</c:v>
                </c:pt>
                <c:pt idx="29228">
                  <c:v>2409.66797</c:v>
                </c:pt>
                <c:pt idx="29229">
                  <c:v>2409.66797</c:v>
                </c:pt>
                <c:pt idx="29230">
                  <c:v>2409.66797</c:v>
                </c:pt>
                <c:pt idx="29231">
                  <c:v>2409.66797</c:v>
                </c:pt>
                <c:pt idx="29232">
                  <c:v>2409.66797</c:v>
                </c:pt>
                <c:pt idx="29233">
                  <c:v>2409.66797</c:v>
                </c:pt>
                <c:pt idx="29234">
                  <c:v>2409.66797</c:v>
                </c:pt>
                <c:pt idx="29235">
                  <c:v>2409.66797</c:v>
                </c:pt>
                <c:pt idx="29236">
                  <c:v>2409.66797</c:v>
                </c:pt>
                <c:pt idx="29237">
                  <c:v>2409.66797</c:v>
                </c:pt>
                <c:pt idx="29238">
                  <c:v>2409.66797</c:v>
                </c:pt>
                <c:pt idx="29239">
                  <c:v>2409.66797</c:v>
                </c:pt>
                <c:pt idx="29240">
                  <c:v>2409.66797</c:v>
                </c:pt>
                <c:pt idx="29241">
                  <c:v>2409.66797</c:v>
                </c:pt>
                <c:pt idx="29242">
                  <c:v>2409.66797</c:v>
                </c:pt>
                <c:pt idx="29243">
                  <c:v>2409.66797</c:v>
                </c:pt>
                <c:pt idx="29244">
                  <c:v>2409.66797</c:v>
                </c:pt>
                <c:pt idx="29245">
                  <c:v>2409.66797</c:v>
                </c:pt>
                <c:pt idx="29246">
                  <c:v>2409.66797</c:v>
                </c:pt>
                <c:pt idx="29247">
                  <c:v>2409.66797</c:v>
                </c:pt>
                <c:pt idx="29248">
                  <c:v>2409.66797</c:v>
                </c:pt>
                <c:pt idx="29249">
                  <c:v>2409.66797</c:v>
                </c:pt>
                <c:pt idx="29250">
                  <c:v>2409.66797</c:v>
                </c:pt>
                <c:pt idx="29251">
                  <c:v>2409.66797</c:v>
                </c:pt>
                <c:pt idx="29252">
                  <c:v>2409.66797</c:v>
                </c:pt>
                <c:pt idx="29253">
                  <c:v>2409.66797</c:v>
                </c:pt>
                <c:pt idx="29254">
                  <c:v>2409.66797</c:v>
                </c:pt>
                <c:pt idx="29255">
                  <c:v>2409.66797</c:v>
                </c:pt>
                <c:pt idx="29256">
                  <c:v>2409.66797</c:v>
                </c:pt>
                <c:pt idx="29257">
                  <c:v>2409.66797</c:v>
                </c:pt>
                <c:pt idx="29258">
                  <c:v>2409.66797</c:v>
                </c:pt>
                <c:pt idx="29259">
                  <c:v>2409.66797</c:v>
                </c:pt>
                <c:pt idx="29260">
                  <c:v>2409.66797</c:v>
                </c:pt>
                <c:pt idx="29261">
                  <c:v>2409.66797</c:v>
                </c:pt>
                <c:pt idx="29262">
                  <c:v>2409.66797</c:v>
                </c:pt>
                <c:pt idx="29263">
                  <c:v>2409.66797</c:v>
                </c:pt>
                <c:pt idx="29264">
                  <c:v>2409.66797</c:v>
                </c:pt>
                <c:pt idx="29265">
                  <c:v>2409.66797</c:v>
                </c:pt>
                <c:pt idx="29266">
                  <c:v>2409.66797</c:v>
                </c:pt>
                <c:pt idx="29267">
                  <c:v>2409.66797</c:v>
                </c:pt>
                <c:pt idx="29268">
                  <c:v>2409.66797</c:v>
                </c:pt>
                <c:pt idx="29269">
                  <c:v>2409.66797</c:v>
                </c:pt>
                <c:pt idx="29270">
                  <c:v>2409.66797</c:v>
                </c:pt>
                <c:pt idx="29271">
                  <c:v>2409.66797</c:v>
                </c:pt>
                <c:pt idx="29272">
                  <c:v>2409.66797</c:v>
                </c:pt>
                <c:pt idx="29273">
                  <c:v>2409.66797</c:v>
                </c:pt>
                <c:pt idx="29274">
                  <c:v>2409.66797</c:v>
                </c:pt>
                <c:pt idx="29275">
                  <c:v>2412.1093799999999</c:v>
                </c:pt>
                <c:pt idx="29276">
                  <c:v>2409.66797</c:v>
                </c:pt>
                <c:pt idx="29277">
                  <c:v>2409.66797</c:v>
                </c:pt>
                <c:pt idx="29278">
                  <c:v>2409.66797</c:v>
                </c:pt>
                <c:pt idx="29279">
                  <c:v>2409.66797</c:v>
                </c:pt>
                <c:pt idx="29280">
                  <c:v>2409.66797</c:v>
                </c:pt>
                <c:pt idx="29281">
                  <c:v>2409.66797</c:v>
                </c:pt>
                <c:pt idx="29282">
                  <c:v>2409.66797</c:v>
                </c:pt>
                <c:pt idx="29283">
                  <c:v>2409.66797</c:v>
                </c:pt>
                <c:pt idx="29284">
                  <c:v>2409.66797</c:v>
                </c:pt>
                <c:pt idx="29285">
                  <c:v>2409.66797</c:v>
                </c:pt>
                <c:pt idx="29286">
                  <c:v>2409.66797</c:v>
                </c:pt>
                <c:pt idx="29287">
                  <c:v>2409.66797</c:v>
                </c:pt>
                <c:pt idx="29288">
                  <c:v>2412.1093799999999</c:v>
                </c:pt>
                <c:pt idx="29289">
                  <c:v>2409.66797</c:v>
                </c:pt>
                <c:pt idx="29290">
                  <c:v>2409.66797</c:v>
                </c:pt>
                <c:pt idx="29291">
                  <c:v>2409.66797</c:v>
                </c:pt>
                <c:pt idx="29292">
                  <c:v>2409.66797</c:v>
                </c:pt>
                <c:pt idx="29293">
                  <c:v>2409.66797</c:v>
                </c:pt>
                <c:pt idx="29294">
                  <c:v>2409.66797</c:v>
                </c:pt>
                <c:pt idx="29295">
                  <c:v>2409.66797</c:v>
                </c:pt>
                <c:pt idx="29296">
                  <c:v>2409.66797</c:v>
                </c:pt>
                <c:pt idx="29297">
                  <c:v>2409.66797</c:v>
                </c:pt>
                <c:pt idx="29298">
                  <c:v>2409.66797</c:v>
                </c:pt>
                <c:pt idx="29299">
                  <c:v>2409.66797</c:v>
                </c:pt>
                <c:pt idx="29300">
                  <c:v>2409.66797</c:v>
                </c:pt>
                <c:pt idx="29301">
                  <c:v>2409.66797</c:v>
                </c:pt>
                <c:pt idx="29302">
                  <c:v>2409.66797</c:v>
                </c:pt>
                <c:pt idx="29303">
                  <c:v>2409.66797</c:v>
                </c:pt>
                <c:pt idx="29304">
                  <c:v>2409.66797</c:v>
                </c:pt>
                <c:pt idx="29305">
                  <c:v>2409.66797</c:v>
                </c:pt>
                <c:pt idx="29306">
                  <c:v>2409.66797</c:v>
                </c:pt>
                <c:pt idx="29307">
                  <c:v>2409.66797</c:v>
                </c:pt>
                <c:pt idx="29308">
                  <c:v>2409.66797</c:v>
                </c:pt>
                <c:pt idx="29309">
                  <c:v>2409.66797</c:v>
                </c:pt>
                <c:pt idx="29310">
                  <c:v>2409.66797</c:v>
                </c:pt>
                <c:pt idx="29311">
                  <c:v>2409.66797</c:v>
                </c:pt>
                <c:pt idx="29312">
                  <c:v>2409.66797</c:v>
                </c:pt>
                <c:pt idx="29313">
                  <c:v>2409.66797</c:v>
                </c:pt>
                <c:pt idx="29314">
                  <c:v>2409.66797</c:v>
                </c:pt>
                <c:pt idx="29315">
                  <c:v>2409.66797</c:v>
                </c:pt>
                <c:pt idx="29316">
                  <c:v>2409.66797</c:v>
                </c:pt>
                <c:pt idx="29317">
                  <c:v>2409.66797</c:v>
                </c:pt>
                <c:pt idx="29318">
                  <c:v>2407.2265599999987</c:v>
                </c:pt>
                <c:pt idx="29319">
                  <c:v>2409.66797</c:v>
                </c:pt>
                <c:pt idx="29320">
                  <c:v>2409.66797</c:v>
                </c:pt>
                <c:pt idx="29321">
                  <c:v>2409.66797</c:v>
                </c:pt>
                <c:pt idx="29322">
                  <c:v>2409.66797</c:v>
                </c:pt>
                <c:pt idx="29323">
                  <c:v>2409.66797</c:v>
                </c:pt>
                <c:pt idx="29324">
                  <c:v>2409.66797</c:v>
                </c:pt>
                <c:pt idx="29325">
                  <c:v>2409.66797</c:v>
                </c:pt>
                <c:pt idx="29326">
                  <c:v>2409.66797</c:v>
                </c:pt>
                <c:pt idx="29327">
                  <c:v>2409.66797</c:v>
                </c:pt>
                <c:pt idx="29328">
                  <c:v>2409.66797</c:v>
                </c:pt>
                <c:pt idx="29329">
                  <c:v>2409.66797</c:v>
                </c:pt>
                <c:pt idx="29330">
                  <c:v>2409.66797</c:v>
                </c:pt>
                <c:pt idx="29331">
                  <c:v>2409.66797</c:v>
                </c:pt>
                <c:pt idx="29332">
                  <c:v>2409.66797</c:v>
                </c:pt>
                <c:pt idx="29333">
                  <c:v>2409.66797</c:v>
                </c:pt>
                <c:pt idx="29334">
                  <c:v>2409.66797</c:v>
                </c:pt>
                <c:pt idx="29335">
                  <c:v>2409.66797</c:v>
                </c:pt>
                <c:pt idx="29336">
                  <c:v>2409.66797</c:v>
                </c:pt>
                <c:pt idx="29337">
                  <c:v>2409.66797</c:v>
                </c:pt>
                <c:pt idx="29338">
                  <c:v>2409.66797</c:v>
                </c:pt>
                <c:pt idx="29339">
                  <c:v>2409.66797</c:v>
                </c:pt>
                <c:pt idx="29340">
                  <c:v>2409.66797</c:v>
                </c:pt>
                <c:pt idx="29341">
                  <c:v>2409.66797</c:v>
                </c:pt>
                <c:pt idx="29342">
                  <c:v>2409.66797</c:v>
                </c:pt>
                <c:pt idx="29343">
                  <c:v>2409.66797</c:v>
                </c:pt>
                <c:pt idx="29344">
                  <c:v>2409.66797</c:v>
                </c:pt>
                <c:pt idx="29345">
                  <c:v>2409.66797</c:v>
                </c:pt>
                <c:pt idx="29346">
                  <c:v>2409.66797</c:v>
                </c:pt>
                <c:pt idx="29347">
                  <c:v>2409.66797</c:v>
                </c:pt>
                <c:pt idx="29348">
                  <c:v>2409.66797</c:v>
                </c:pt>
                <c:pt idx="29349">
                  <c:v>2409.66797</c:v>
                </c:pt>
                <c:pt idx="29350">
                  <c:v>2409.66797</c:v>
                </c:pt>
                <c:pt idx="29351">
                  <c:v>2409.66797</c:v>
                </c:pt>
                <c:pt idx="29352">
                  <c:v>2409.66797</c:v>
                </c:pt>
                <c:pt idx="29353">
                  <c:v>2409.66797</c:v>
                </c:pt>
                <c:pt idx="29354">
                  <c:v>2409.66797</c:v>
                </c:pt>
                <c:pt idx="29355">
                  <c:v>2409.66797</c:v>
                </c:pt>
                <c:pt idx="29356">
                  <c:v>2409.66797</c:v>
                </c:pt>
                <c:pt idx="29357">
                  <c:v>2409.66797</c:v>
                </c:pt>
                <c:pt idx="29358">
                  <c:v>2409.66797</c:v>
                </c:pt>
                <c:pt idx="29359">
                  <c:v>2409.66797</c:v>
                </c:pt>
                <c:pt idx="29360">
                  <c:v>2409.66797</c:v>
                </c:pt>
                <c:pt idx="29361">
                  <c:v>2409.66797</c:v>
                </c:pt>
                <c:pt idx="29362">
                  <c:v>2409.66797</c:v>
                </c:pt>
                <c:pt idx="29363">
                  <c:v>2409.66797</c:v>
                </c:pt>
                <c:pt idx="29364">
                  <c:v>2409.66797</c:v>
                </c:pt>
                <c:pt idx="29365">
                  <c:v>2409.66797</c:v>
                </c:pt>
                <c:pt idx="29366">
                  <c:v>2409.66797</c:v>
                </c:pt>
                <c:pt idx="29367">
                  <c:v>2409.66797</c:v>
                </c:pt>
                <c:pt idx="29368">
                  <c:v>2409.66797</c:v>
                </c:pt>
                <c:pt idx="29369">
                  <c:v>2409.66797</c:v>
                </c:pt>
                <c:pt idx="29370">
                  <c:v>2409.66797</c:v>
                </c:pt>
                <c:pt idx="29371">
                  <c:v>2409.66797</c:v>
                </c:pt>
                <c:pt idx="29372">
                  <c:v>2409.66797</c:v>
                </c:pt>
                <c:pt idx="29373">
                  <c:v>2409.66797</c:v>
                </c:pt>
                <c:pt idx="29374">
                  <c:v>2409.66797</c:v>
                </c:pt>
                <c:pt idx="29375">
                  <c:v>2409.66797</c:v>
                </c:pt>
                <c:pt idx="29376">
                  <c:v>2409.66797</c:v>
                </c:pt>
                <c:pt idx="29377">
                  <c:v>2409.66797</c:v>
                </c:pt>
                <c:pt idx="29378">
                  <c:v>2409.66797</c:v>
                </c:pt>
                <c:pt idx="29379">
                  <c:v>2409.66797</c:v>
                </c:pt>
                <c:pt idx="29380">
                  <c:v>2409.66797</c:v>
                </c:pt>
                <c:pt idx="29381">
                  <c:v>2409.66797</c:v>
                </c:pt>
                <c:pt idx="29382">
                  <c:v>2409.66797</c:v>
                </c:pt>
                <c:pt idx="29383">
                  <c:v>2409.66797</c:v>
                </c:pt>
                <c:pt idx="29384">
                  <c:v>2409.66797</c:v>
                </c:pt>
                <c:pt idx="29385">
                  <c:v>2409.66797</c:v>
                </c:pt>
                <c:pt idx="29386">
                  <c:v>2409.66797</c:v>
                </c:pt>
                <c:pt idx="29387">
                  <c:v>2409.66797</c:v>
                </c:pt>
                <c:pt idx="29388">
                  <c:v>2409.66797</c:v>
                </c:pt>
                <c:pt idx="29389">
                  <c:v>2409.66797</c:v>
                </c:pt>
                <c:pt idx="29390">
                  <c:v>2409.66797</c:v>
                </c:pt>
                <c:pt idx="29391">
                  <c:v>2412.1093799999999</c:v>
                </c:pt>
                <c:pt idx="29392">
                  <c:v>2409.66797</c:v>
                </c:pt>
                <c:pt idx="29393">
                  <c:v>2409.66797</c:v>
                </c:pt>
                <c:pt idx="29394">
                  <c:v>2409.66797</c:v>
                </c:pt>
                <c:pt idx="29395">
                  <c:v>2409.66797</c:v>
                </c:pt>
                <c:pt idx="29396">
                  <c:v>2409.66797</c:v>
                </c:pt>
                <c:pt idx="29397">
                  <c:v>2409.66797</c:v>
                </c:pt>
                <c:pt idx="29398">
                  <c:v>2409.66797</c:v>
                </c:pt>
                <c:pt idx="29399">
                  <c:v>2409.66797</c:v>
                </c:pt>
                <c:pt idx="29400">
                  <c:v>2409.66797</c:v>
                </c:pt>
                <c:pt idx="29401">
                  <c:v>2409.66797</c:v>
                </c:pt>
                <c:pt idx="29402">
                  <c:v>2409.66797</c:v>
                </c:pt>
                <c:pt idx="29403">
                  <c:v>2409.66797</c:v>
                </c:pt>
                <c:pt idx="29404">
                  <c:v>2409.66797</c:v>
                </c:pt>
                <c:pt idx="29405">
                  <c:v>2409.66797</c:v>
                </c:pt>
                <c:pt idx="29406">
                  <c:v>2409.66797</c:v>
                </c:pt>
                <c:pt idx="29407">
                  <c:v>2409.66797</c:v>
                </c:pt>
                <c:pt idx="29408">
                  <c:v>2409.66797</c:v>
                </c:pt>
                <c:pt idx="29409">
                  <c:v>2409.66797</c:v>
                </c:pt>
                <c:pt idx="29410">
                  <c:v>2409.66797</c:v>
                </c:pt>
                <c:pt idx="29411">
                  <c:v>2409.66797</c:v>
                </c:pt>
                <c:pt idx="29412">
                  <c:v>2409.66797</c:v>
                </c:pt>
                <c:pt idx="29413">
                  <c:v>2409.66797</c:v>
                </c:pt>
                <c:pt idx="29414">
                  <c:v>2409.66797</c:v>
                </c:pt>
                <c:pt idx="29415">
                  <c:v>2409.66797</c:v>
                </c:pt>
                <c:pt idx="29416">
                  <c:v>2409.66797</c:v>
                </c:pt>
                <c:pt idx="29417">
                  <c:v>2409.66797</c:v>
                </c:pt>
                <c:pt idx="29418">
                  <c:v>2409.66797</c:v>
                </c:pt>
                <c:pt idx="29419">
                  <c:v>2409.66797</c:v>
                </c:pt>
                <c:pt idx="29420">
                  <c:v>2409.66797</c:v>
                </c:pt>
                <c:pt idx="29421">
                  <c:v>2409.66797</c:v>
                </c:pt>
                <c:pt idx="29422">
                  <c:v>2409.66797</c:v>
                </c:pt>
                <c:pt idx="29423">
                  <c:v>2409.66797</c:v>
                </c:pt>
                <c:pt idx="29424">
                  <c:v>2409.66797</c:v>
                </c:pt>
                <c:pt idx="29425">
                  <c:v>2412.1093799999999</c:v>
                </c:pt>
                <c:pt idx="29426">
                  <c:v>2409.66797</c:v>
                </c:pt>
                <c:pt idx="29427">
                  <c:v>2409.66797</c:v>
                </c:pt>
                <c:pt idx="29428">
                  <c:v>2409.66797</c:v>
                </c:pt>
                <c:pt idx="29429">
                  <c:v>2409.66797</c:v>
                </c:pt>
                <c:pt idx="29430">
                  <c:v>2409.66797</c:v>
                </c:pt>
                <c:pt idx="29431">
                  <c:v>2409.66797</c:v>
                </c:pt>
                <c:pt idx="29432">
                  <c:v>2409.66797</c:v>
                </c:pt>
                <c:pt idx="29433">
                  <c:v>2409.66797</c:v>
                </c:pt>
                <c:pt idx="29434">
                  <c:v>2409.66797</c:v>
                </c:pt>
                <c:pt idx="29435">
                  <c:v>2409.66797</c:v>
                </c:pt>
                <c:pt idx="29436">
                  <c:v>2409.66797</c:v>
                </c:pt>
                <c:pt idx="29437">
                  <c:v>2409.66797</c:v>
                </c:pt>
                <c:pt idx="29438">
                  <c:v>2412.1093799999999</c:v>
                </c:pt>
                <c:pt idx="29439">
                  <c:v>2409.66797</c:v>
                </c:pt>
                <c:pt idx="29440">
                  <c:v>2409.66797</c:v>
                </c:pt>
                <c:pt idx="29441">
                  <c:v>2409.66797</c:v>
                </c:pt>
                <c:pt idx="29442">
                  <c:v>2409.66797</c:v>
                </c:pt>
                <c:pt idx="29443">
                  <c:v>2409.66797</c:v>
                </c:pt>
                <c:pt idx="29444">
                  <c:v>2409.66797</c:v>
                </c:pt>
                <c:pt idx="29445">
                  <c:v>2409.66797</c:v>
                </c:pt>
                <c:pt idx="29446">
                  <c:v>2409.66797</c:v>
                </c:pt>
                <c:pt idx="29447">
                  <c:v>2409.66797</c:v>
                </c:pt>
                <c:pt idx="29448">
                  <c:v>2409.66797</c:v>
                </c:pt>
                <c:pt idx="29449">
                  <c:v>2409.66797</c:v>
                </c:pt>
                <c:pt idx="29450">
                  <c:v>2409.66797</c:v>
                </c:pt>
                <c:pt idx="29451">
                  <c:v>2409.66797</c:v>
                </c:pt>
                <c:pt idx="29452">
                  <c:v>2409.66797</c:v>
                </c:pt>
                <c:pt idx="29453">
                  <c:v>2409.66797</c:v>
                </c:pt>
                <c:pt idx="29454">
                  <c:v>2409.66797</c:v>
                </c:pt>
                <c:pt idx="29455">
                  <c:v>2409.66797</c:v>
                </c:pt>
                <c:pt idx="29456">
                  <c:v>2409.66797</c:v>
                </c:pt>
                <c:pt idx="29457">
                  <c:v>2409.66797</c:v>
                </c:pt>
                <c:pt idx="29458">
                  <c:v>2409.66797</c:v>
                </c:pt>
                <c:pt idx="29459">
                  <c:v>2409.66797</c:v>
                </c:pt>
                <c:pt idx="29460">
                  <c:v>2409.66797</c:v>
                </c:pt>
                <c:pt idx="29461">
                  <c:v>2409.66797</c:v>
                </c:pt>
                <c:pt idx="29462">
                  <c:v>2412.1093799999999</c:v>
                </c:pt>
                <c:pt idx="29463">
                  <c:v>2409.66797</c:v>
                </c:pt>
                <c:pt idx="29464">
                  <c:v>2409.66797</c:v>
                </c:pt>
                <c:pt idx="29465">
                  <c:v>2409.66797</c:v>
                </c:pt>
                <c:pt idx="29466">
                  <c:v>2409.66797</c:v>
                </c:pt>
                <c:pt idx="29467">
                  <c:v>2409.66797</c:v>
                </c:pt>
                <c:pt idx="29468">
                  <c:v>2409.66797</c:v>
                </c:pt>
                <c:pt idx="29469">
                  <c:v>2409.66797</c:v>
                </c:pt>
                <c:pt idx="29470">
                  <c:v>2409.66797</c:v>
                </c:pt>
                <c:pt idx="29471">
                  <c:v>2409.66797</c:v>
                </c:pt>
                <c:pt idx="29472">
                  <c:v>2409.66797</c:v>
                </c:pt>
                <c:pt idx="29473">
                  <c:v>2409.66797</c:v>
                </c:pt>
                <c:pt idx="29474">
                  <c:v>2409.66797</c:v>
                </c:pt>
                <c:pt idx="29475">
                  <c:v>2409.66797</c:v>
                </c:pt>
                <c:pt idx="29476">
                  <c:v>2409.66797</c:v>
                </c:pt>
                <c:pt idx="29477">
                  <c:v>2409.66797</c:v>
                </c:pt>
                <c:pt idx="29478">
                  <c:v>2409.66797</c:v>
                </c:pt>
                <c:pt idx="29479">
                  <c:v>2409.66797</c:v>
                </c:pt>
                <c:pt idx="29480">
                  <c:v>2409.66797</c:v>
                </c:pt>
                <c:pt idx="29481">
                  <c:v>2409.66797</c:v>
                </c:pt>
                <c:pt idx="29482">
                  <c:v>2409.66797</c:v>
                </c:pt>
                <c:pt idx="29483">
                  <c:v>2409.66797</c:v>
                </c:pt>
                <c:pt idx="29484">
                  <c:v>2409.66797</c:v>
                </c:pt>
                <c:pt idx="29485">
                  <c:v>2409.66797</c:v>
                </c:pt>
                <c:pt idx="29486">
                  <c:v>2409.66797</c:v>
                </c:pt>
                <c:pt idx="29487">
                  <c:v>2409.66797</c:v>
                </c:pt>
                <c:pt idx="29488">
                  <c:v>2409.66797</c:v>
                </c:pt>
                <c:pt idx="29489">
                  <c:v>2409.66797</c:v>
                </c:pt>
                <c:pt idx="29490">
                  <c:v>2409.66797</c:v>
                </c:pt>
                <c:pt idx="29491">
                  <c:v>2409.66797</c:v>
                </c:pt>
                <c:pt idx="29492">
                  <c:v>2409.66797</c:v>
                </c:pt>
                <c:pt idx="29493">
                  <c:v>2409.66797</c:v>
                </c:pt>
                <c:pt idx="29494">
                  <c:v>2409.66797</c:v>
                </c:pt>
                <c:pt idx="29495">
                  <c:v>2409.66797</c:v>
                </c:pt>
                <c:pt idx="29496">
                  <c:v>2409.66797</c:v>
                </c:pt>
                <c:pt idx="29497">
                  <c:v>2409.66797</c:v>
                </c:pt>
                <c:pt idx="29498">
                  <c:v>2409.66797</c:v>
                </c:pt>
                <c:pt idx="29499">
                  <c:v>2409.66797</c:v>
                </c:pt>
                <c:pt idx="29500">
                  <c:v>2409.66797</c:v>
                </c:pt>
                <c:pt idx="29501">
                  <c:v>2409.66797</c:v>
                </c:pt>
                <c:pt idx="29502">
                  <c:v>2409.66797</c:v>
                </c:pt>
                <c:pt idx="29503">
                  <c:v>2409.66797</c:v>
                </c:pt>
                <c:pt idx="29504">
                  <c:v>2409.66797</c:v>
                </c:pt>
                <c:pt idx="29505">
                  <c:v>2409.66797</c:v>
                </c:pt>
                <c:pt idx="29506">
                  <c:v>2409.66797</c:v>
                </c:pt>
                <c:pt idx="29507">
                  <c:v>2409.66797</c:v>
                </c:pt>
                <c:pt idx="29508">
                  <c:v>2409.66797</c:v>
                </c:pt>
                <c:pt idx="29509">
                  <c:v>2409.66797</c:v>
                </c:pt>
                <c:pt idx="29510">
                  <c:v>2409.66797</c:v>
                </c:pt>
                <c:pt idx="29511">
                  <c:v>2409.66797</c:v>
                </c:pt>
                <c:pt idx="29512">
                  <c:v>2409.66797</c:v>
                </c:pt>
                <c:pt idx="29513">
                  <c:v>2409.66797</c:v>
                </c:pt>
                <c:pt idx="29514">
                  <c:v>2409.66797</c:v>
                </c:pt>
                <c:pt idx="29515">
                  <c:v>2412.1093799999999</c:v>
                </c:pt>
                <c:pt idx="29516">
                  <c:v>2409.66797</c:v>
                </c:pt>
                <c:pt idx="29517">
                  <c:v>2409.66797</c:v>
                </c:pt>
                <c:pt idx="29518">
                  <c:v>2409.66797</c:v>
                </c:pt>
                <c:pt idx="29519">
                  <c:v>2409.66797</c:v>
                </c:pt>
                <c:pt idx="29520">
                  <c:v>2409.66797</c:v>
                </c:pt>
                <c:pt idx="29521">
                  <c:v>2409.66797</c:v>
                </c:pt>
                <c:pt idx="29522">
                  <c:v>2409.66797</c:v>
                </c:pt>
                <c:pt idx="29523">
                  <c:v>2409.66797</c:v>
                </c:pt>
                <c:pt idx="29524">
                  <c:v>2409.66797</c:v>
                </c:pt>
                <c:pt idx="29525">
                  <c:v>2409.66797</c:v>
                </c:pt>
                <c:pt idx="29526">
                  <c:v>2409.66797</c:v>
                </c:pt>
                <c:pt idx="29527">
                  <c:v>2409.66797</c:v>
                </c:pt>
                <c:pt idx="29528">
                  <c:v>2409.66797</c:v>
                </c:pt>
                <c:pt idx="29529">
                  <c:v>2409.66797</c:v>
                </c:pt>
                <c:pt idx="29530">
                  <c:v>2409.66797</c:v>
                </c:pt>
                <c:pt idx="29531">
                  <c:v>2409.66797</c:v>
                </c:pt>
                <c:pt idx="29532">
                  <c:v>2409.66797</c:v>
                </c:pt>
                <c:pt idx="29533">
                  <c:v>2409.66797</c:v>
                </c:pt>
                <c:pt idx="29534">
                  <c:v>2409.66797</c:v>
                </c:pt>
                <c:pt idx="29535">
                  <c:v>2409.66797</c:v>
                </c:pt>
                <c:pt idx="29536">
                  <c:v>2409.66797</c:v>
                </c:pt>
                <c:pt idx="29537">
                  <c:v>2409.66797</c:v>
                </c:pt>
                <c:pt idx="29538">
                  <c:v>2409.66797</c:v>
                </c:pt>
                <c:pt idx="29539">
                  <c:v>2409.66797</c:v>
                </c:pt>
                <c:pt idx="29540">
                  <c:v>2409.66797</c:v>
                </c:pt>
                <c:pt idx="29541">
                  <c:v>2409.66797</c:v>
                </c:pt>
                <c:pt idx="29542">
                  <c:v>2409.66797</c:v>
                </c:pt>
                <c:pt idx="29543">
                  <c:v>2409.66797</c:v>
                </c:pt>
                <c:pt idx="29544">
                  <c:v>2409.66797</c:v>
                </c:pt>
                <c:pt idx="29545">
                  <c:v>2409.66797</c:v>
                </c:pt>
                <c:pt idx="29546">
                  <c:v>2409.66797</c:v>
                </c:pt>
                <c:pt idx="29547">
                  <c:v>2409.66797</c:v>
                </c:pt>
                <c:pt idx="29548">
                  <c:v>2409.66797</c:v>
                </c:pt>
                <c:pt idx="29549">
                  <c:v>2409.66797</c:v>
                </c:pt>
                <c:pt idx="29550">
                  <c:v>2409.66797</c:v>
                </c:pt>
                <c:pt idx="29551">
                  <c:v>2409.66797</c:v>
                </c:pt>
                <c:pt idx="29552">
                  <c:v>2409.66797</c:v>
                </c:pt>
                <c:pt idx="29553">
                  <c:v>2409.66797</c:v>
                </c:pt>
                <c:pt idx="29554">
                  <c:v>2409.66797</c:v>
                </c:pt>
                <c:pt idx="29555">
                  <c:v>2409.66797</c:v>
                </c:pt>
                <c:pt idx="29556">
                  <c:v>2409.66797</c:v>
                </c:pt>
                <c:pt idx="29557">
                  <c:v>2409.66797</c:v>
                </c:pt>
                <c:pt idx="29558">
                  <c:v>2409.66797</c:v>
                </c:pt>
                <c:pt idx="29559">
                  <c:v>2409.66797</c:v>
                </c:pt>
                <c:pt idx="29560">
                  <c:v>2409.66797</c:v>
                </c:pt>
                <c:pt idx="29561">
                  <c:v>2409.66797</c:v>
                </c:pt>
                <c:pt idx="29562">
                  <c:v>2409.66797</c:v>
                </c:pt>
                <c:pt idx="29563">
                  <c:v>2409.66797</c:v>
                </c:pt>
                <c:pt idx="29564">
                  <c:v>2409.66797</c:v>
                </c:pt>
                <c:pt idx="29565">
                  <c:v>2409.66797</c:v>
                </c:pt>
                <c:pt idx="29566">
                  <c:v>2409.66797</c:v>
                </c:pt>
                <c:pt idx="29567">
                  <c:v>2409.66797</c:v>
                </c:pt>
                <c:pt idx="29568">
                  <c:v>2409.66797</c:v>
                </c:pt>
                <c:pt idx="29569">
                  <c:v>2409.66797</c:v>
                </c:pt>
                <c:pt idx="29570">
                  <c:v>2409.66797</c:v>
                </c:pt>
                <c:pt idx="29571">
                  <c:v>2409.66797</c:v>
                </c:pt>
                <c:pt idx="29572">
                  <c:v>2409.66797</c:v>
                </c:pt>
                <c:pt idx="29573">
                  <c:v>2409.66797</c:v>
                </c:pt>
                <c:pt idx="29574">
                  <c:v>2409.66797</c:v>
                </c:pt>
                <c:pt idx="29575">
                  <c:v>2409.66797</c:v>
                </c:pt>
                <c:pt idx="29576">
                  <c:v>2409.66797</c:v>
                </c:pt>
                <c:pt idx="29577">
                  <c:v>2409.66797</c:v>
                </c:pt>
                <c:pt idx="29578">
                  <c:v>2409.66797</c:v>
                </c:pt>
                <c:pt idx="29579">
                  <c:v>2409.66797</c:v>
                </c:pt>
                <c:pt idx="29580">
                  <c:v>2409.66797</c:v>
                </c:pt>
                <c:pt idx="29581">
                  <c:v>2409.66797</c:v>
                </c:pt>
                <c:pt idx="29582">
                  <c:v>2409.66797</c:v>
                </c:pt>
                <c:pt idx="29583">
                  <c:v>2409.66797</c:v>
                </c:pt>
                <c:pt idx="29584">
                  <c:v>2409.66797</c:v>
                </c:pt>
                <c:pt idx="29585">
                  <c:v>2409.66797</c:v>
                </c:pt>
                <c:pt idx="29586">
                  <c:v>2409.66797</c:v>
                </c:pt>
                <c:pt idx="29587">
                  <c:v>2409.66797</c:v>
                </c:pt>
                <c:pt idx="29588">
                  <c:v>2409.66797</c:v>
                </c:pt>
                <c:pt idx="29589">
                  <c:v>2409.66797</c:v>
                </c:pt>
                <c:pt idx="29590">
                  <c:v>2409.66797</c:v>
                </c:pt>
                <c:pt idx="29591">
                  <c:v>2409.66797</c:v>
                </c:pt>
                <c:pt idx="29592">
                  <c:v>2409.66797</c:v>
                </c:pt>
                <c:pt idx="29593">
                  <c:v>2409.66797</c:v>
                </c:pt>
                <c:pt idx="29594">
                  <c:v>2409.66797</c:v>
                </c:pt>
                <c:pt idx="29595">
                  <c:v>2409.66797</c:v>
                </c:pt>
                <c:pt idx="29596">
                  <c:v>2409.66797</c:v>
                </c:pt>
                <c:pt idx="29597">
                  <c:v>2409.66797</c:v>
                </c:pt>
                <c:pt idx="29598">
                  <c:v>2409.66797</c:v>
                </c:pt>
                <c:pt idx="29599">
                  <c:v>2409.66797</c:v>
                </c:pt>
                <c:pt idx="29600">
                  <c:v>2409.66797</c:v>
                </c:pt>
                <c:pt idx="29601">
                  <c:v>2409.66797</c:v>
                </c:pt>
                <c:pt idx="29602">
                  <c:v>2409.66797</c:v>
                </c:pt>
                <c:pt idx="29603">
                  <c:v>2409.66797</c:v>
                </c:pt>
                <c:pt idx="29604">
                  <c:v>2409.66797</c:v>
                </c:pt>
                <c:pt idx="29605">
                  <c:v>2409.66797</c:v>
                </c:pt>
                <c:pt idx="29606">
                  <c:v>2409.66797</c:v>
                </c:pt>
                <c:pt idx="29607">
                  <c:v>2409.66797</c:v>
                </c:pt>
                <c:pt idx="29608">
                  <c:v>2409.66797</c:v>
                </c:pt>
                <c:pt idx="29609">
                  <c:v>2409.66797</c:v>
                </c:pt>
                <c:pt idx="29610">
                  <c:v>2409.66797</c:v>
                </c:pt>
                <c:pt idx="29611">
                  <c:v>2409.66797</c:v>
                </c:pt>
                <c:pt idx="29612">
                  <c:v>2409.66797</c:v>
                </c:pt>
                <c:pt idx="29613">
                  <c:v>2409.66797</c:v>
                </c:pt>
                <c:pt idx="29614">
                  <c:v>2409.66797</c:v>
                </c:pt>
                <c:pt idx="29615">
                  <c:v>2409.66797</c:v>
                </c:pt>
                <c:pt idx="29616">
                  <c:v>2412.1093799999999</c:v>
                </c:pt>
                <c:pt idx="29617">
                  <c:v>2409.66797</c:v>
                </c:pt>
                <c:pt idx="29618">
                  <c:v>2409.66797</c:v>
                </c:pt>
                <c:pt idx="29619">
                  <c:v>2409.66797</c:v>
                </c:pt>
                <c:pt idx="29620">
                  <c:v>2409.66797</c:v>
                </c:pt>
                <c:pt idx="29621">
                  <c:v>2409.66797</c:v>
                </c:pt>
                <c:pt idx="29622">
                  <c:v>2409.66797</c:v>
                </c:pt>
                <c:pt idx="29623">
                  <c:v>2409.66797</c:v>
                </c:pt>
                <c:pt idx="29624">
                  <c:v>2409.66797</c:v>
                </c:pt>
                <c:pt idx="29625">
                  <c:v>2409.66797</c:v>
                </c:pt>
                <c:pt idx="29626">
                  <c:v>2409.66797</c:v>
                </c:pt>
                <c:pt idx="29627">
                  <c:v>2409.66797</c:v>
                </c:pt>
                <c:pt idx="29628">
                  <c:v>2409.66797</c:v>
                </c:pt>
                <c:pt idx="29629">
                  <c:v>2409.66797</c:v>
                </c:pt>
                <c:pt idx="29630">
                  <c:v>2409.66797</c:v>
                </c:pt>
                <c:pt idx="29631">
                  <c:v>2409.66797</c:v>
                </c:pt>
                <c:pt idx="29632">
                  <c:v>2409.66797</c:v>
                </c:pt>
                <c:pt idx="29633">
                  <c:v>2409.66797</c:v>
                </c:pt>
                <c:pt idx="29634">
                  <c:v>2409.66797</c:v>
                </c:pt>
                <c:pt idx="29635">
                  <c:v>2409.66797</c:v>
                </c:pt>
                <c:pt idx="29636">
                  <c:v>2409.66797</c:v>
                </c:pt>
                <c:pt idx="29637">
                  <c:v>2409.66797</c:v>
                </c:pt>
                <c:pt idx="29638">
                  <c:v>2409.66797</c:v>
                </c:pt>
                <c:pt idx="29639">
                  <c:v>2409.66797</c:v>
                </c:pt>
                <c:pt idx="29640">
                  <c:v>2409.66797</c:v>
                </c:pt>
                <c:pt idx="29641">
                  <c:v>2409.66797</c:v>
                </c:pt>
                <c:pt idx="29642">
                  <c:v>2409.66797</c:v>
                </c:pt>
                <c:pt idx="29643">
                  <c:v>2409.66797</c:v>
                </c:pt>
                <c:pt idx="29644">
                  <c:v>2409.66797</c:v>
                </c:pt>
                <c:pt idx="29645">
                  <c:v>2409.66797</c:v>
                </c:pt>
                <c:pt idx="29646">
                  <c:v>2409.66797</c:v>
                </c:pt>
                <c:pt idx="29647">
                  <c:v>2409.66797</c:v>
                </c:pt>
                <c:pt idx="29648">
                  <c:v>2409.66797</c:v>
                </c:pt>
                <c:pt idx="29649">
                  <c:v>2409.66797</c:v>
                </c:pt>
                <c:pt idx="29650">
                  <c:v>2409.66797</c:v>
                </c:pt>
                <c:pt idx="29651">
                  <c:v>2409.66797</c:v>
                </c:pt>
                <c:pt idx="29652">
                  <c:v>2409.66797</c:v>
                </c:pt>
                <c:pt idx="29653">
                  <c:v>2409.66797</c:v>
                </c:pt>
                <c:pt idx="29654">
                  <c:v>2409.66797</c:v>
                </c:pt>
                <c:pt idx="29655">
                  <c:v>2409.66797</c:v>
                </c:pt>
                <c:pt idx="29656">
                  <c:v>2409.66797</c:v>
                </c:pt>
                <c:pt idx="29657">
                  <c:v>2409.66797</c:v>
                </c:pt>
                <c:pt idx="29658">
                  <c:v>2409.66797</c:v>
                </c:pt>
                <c:pt idx="29659">
                  <c:v>2409.66797</c:v>
                </c:pt>
                <c:pt idx="29660">
                  <c:v>2409.66797</c:v>
                </c:pt>
                <c:pt idx="29661">
                  <c:v>2409.66797</c:v>
                </c:pt>
                <c:pt idx="29662">
                  <c:v>2409.66797</c:v>
                </c:pt>
                <c:pt idx="29663">
                  <c:v>2409.66797</c:v>
                </c:pt>
                <c:pt idx="29664">
                  <c:v>2409.66797</c:v>
                </c:pt>
                <c:pt idx="29665">
                  <c:v>2409.66797</c:v>
                </c:pt>
                <c:pt idx="29666">
                  <c:v>2409.66797</c:v>
                </c:pt>
                <c:pt idx="29667">
                  <c:v>2409.66797</c:v>
                </c:pt>
                <c:pt idx="29668">
                  <c:v>2409.66797</c:v>
                </c:pt>
                <c:pt idx="29669">
                  <c:v>2409.66797</c:v>
                </c:pt>
                <c:pt idx="29670">
                  <c:v>2409.66797</c:v>
                </c:pt>
                <c:pt idx="29671">
                  <c:v>2409.66797</c:v>
                </c:pt>
                <c:pt idx="29672">
                  <c:v>2409.66797</c:v>
                </c:pt>
                <c:pt idx="29673">
                  <c:v>2409.66797</c:v>
                </c:pt>
                <c:pt idx="29674">
                  <c:v>2409.66797</c:v>
                </c:pt>
                <c:pt idx="29675">
                  <c:v>2409.66797</c:v>
                </c:pt>
                <c:pt idx="29676">
                  <c:v>2407.2265599999987</c:v>
                </c:pt>
                <c:pt idx="29677">
                  <c:v>2409.66797</c:v>
                </c:pt>
                <c:pt idx="29678">
                  <c:v>2409.66797</c:v>
                </c:pt>
                <c:pt idx="29679">
                  <c:v>2409.66797</c:v>
                </c:pt>
                <c:pt idx="29680">
                  <c:v>2409.66797</c:v>
                </c:pt>
                <c:pt idx="29681">
                  <c:v>2409.66797</c:v>
                </c:pt>
                <c:pt idx="29682">
                  <c:v>2409.66797</c:v>
                </c:pt>
                <c:pt idx="29683">
                  <c:v>2409.66797</c:v>
                </c:pt>
                <c:pt idx="29684">
                  <c:v>2409.66797</c:v>
                </c:pt>
                <c:pt idx="29685">
                  <c:v>2409.66797</c:v>
                </c:pt>
                <c:pt idx="29686">
                  <c:v>2409.66797</c:v>
                </c:pt>
                <c:pt idx="29687">
                  <c:v>2409.66797</c:v>
                </c:pt>
                <c:pt idx="29688">
                  <c:v>2409.66797</c:v>
                </c:pt>
                <c:pt idx="29689">
                  <c:v>2409.66797</c:v>
                </c:pt>
                <c:pt idx="29690">
                  <c:v>2409.66797</c:v>
                </c:pt>
                <c:pt idx="29691">
                  <c:v>2409.66797</c:v>
                </c:pt>
                <c:pt idx="29692">
                  <c:v>2409.66797</c:v>
                </c:pt>
                <c:pt idx="29693">
                  <c:v>2409.66797</c:v>
                </c:pt>
                <c:pt idx="29694">
                  <c:v>2409.66797</c:v>
                </c:pt>
                <c:pt idx="29695">
                  <c:v>2409.66797</c:v>
                </c:pt>
                <c:pt idx="29696">
                  <c:v>2409.66797</c:v>
                </c:pt>
                <c:pt idx="29697">
                  <c:v>2409.66797</c:v>
                </c:pt>
                <c:pt idx="29698">
                  <c:v>2409.66797</c:v>
                </c:pt>
                <c:pt idx="29699">
                  <c:v>2409.66797</c:v>
                </c:pt>
                <c:pt idx="29700">
                  <c:v>2409.66797</c:v>
                </c:pt>
                <c:pt idx="29701">
                  <c:v>2409.66797</c:v>
                </c:pt>
                <c:pt idx="29702">
                  <c:v>2409.66797</c:v>
                </c:pt>
                <c:pt idx="29703">
                  <c:v>2409.66797</c:v>
                </c:pt>
                <c:pt idx="29704">
                  <c:v>2409.66797</c:v>
                </c:pt>
                <c:pt idx="29705">
                  <c:v>2409.66797</c:v>
                </c:pt>
                <c:pt idx="29706">
                  <c:v>2409.66797</c:v>
                </c:pt>
                <c:pt idx="29707">
                  <c:v>2409.66797</c:v>
                </c:pt>
                <c:pt idx="29708">
                  <c:v>2409.66797</c:v>
                </c:pt>
                <c:pt idx="29709">
                  <c:v>2409.66797</c:v>
                </c:pt>
                <c:pt idx="29710">
                  <c:v>2409.66797</c:v>
                </c:pt>
                <c:pt idx="29711">
                  <c:v>2409.66797</c:v>
                </c:pt>
                <c:pt idx="29712">
                  <c:v>2409.66797</c:v>
                </c:pt>
                <c:pt idx="29713">
                  <c:v>2409.66797</c:v>
                </c:pt>
                <c:pt idx="29714">
                  <c:v>2409.66797</c:v>
                </c:pt>
                <c:pt idx="29715">
                  <c:v>2409.66797</c:v>
                </c:pt>
                <c:pt idx="29716">
                  <c:v>2409.66797</c:v>
                </c:pt>
                <c:pt idx="29717">
                  <c:v>2409.66797</c:v>
                </c:pt>
                <c:pt idx="29718">
                  <c:v>2409.66797</c:v>
                </c:pt>
                <c:pt idx="29719">
                  <c:v>2409.66797</c:v>
                </c:pt>
                <c:pt idx="29720">
                  <c:v>2409.66797</c:v>
                </c:pt>
                <c:pt idx="29721">
                  <c:v>2409.66797</c:v>
                </c:pt>
                <c:pt idx="29722">
                  <c:v>2409.66797</c:v>
                </c:pt>
                <c:pt idx="29723">
                  <c:v>2409.66797</c:v>
                </c:pt>
                <c:pt idx="29724">
                  <c:v>2409.66797</c:v>
                </c:pt>
                <c:pt idx="29725">
                  <c:v>2409.66797</c:v>
                </c:pt>
                <c:pt idx="29726">
                  <c:v>2409.66797</c:v>
                </c:pt>
                <c:pt idx="29727">
                  <c:v>2409.66797</c:v>
                </c:pt>
                <c:pt idx="29728">
                  <c:v>2409.66797</c:v>
                </c:pt>
                <c:pt idx="29729">
                  <c:v>2409.66797</c:v>
                </c:pt>
                <c:pt idx="29730">
                  <c:v>2409.66797</c:v>
                </c:pt>
                <c:pt idx="29731">
                  <c:v>2409.66797</c:v>
                </c:pt>
                <c:pt idx="29732">
                  <c:v>2409.66797</c:v>
                </c:pt>
                <c:pt idx="29733">
                  <c:v>2409.66797</c:v>
                </c:pt>
                <c:pt idx="29734">
                  <c:v>2409.66797</c:v>
                </c:pt>
                <c:pt idx="29735">
                  <c:v>2409.66797</c:v>
                </c:pt>
                <c:pt idx="29736">
                  <c:v>2409.66797</c:v>
                </c:pt>
                <c:pt idx="29737">
                  <c:v>2409.66797</c:v>
                </c:pt>
                <c:pt idx="29738">
                  <c:v>2409.66797</c:v>
                </c:pt>
                <c:pt idx="29739">
                  <c:v>2409.66797</c:v>
                </c:pt>
                <c:pt idx="29740">
                  <c:v>2409.66797</c:v>
                </c:pt>
                <c:pt idx="29741">
                  <c:v>2409.66797</c:v>
                </c:pt>
                <c:pt idx="29742">
                  <c:v>2409.66797</c:v>
                </c:pt>
                <c:pt idx="29743">
                  <c:v>2409.66797</c:v>
                </c:pt>
                <c:pt idx="29744">
                  <c:v>2412.1093799999999</c:v>
                </c:pt>
                <c:pt idx="29745">
                  <c:v>2412.1093799999999</c:v>
                </c:pt>
                <c:pt idx="29746">
                  <c:v>2409.66797</c:v>
                </c:pt>
                <c:pt idx="29747">
                  <c:v>2409.66797</c:v>
                </c:pt>
                <c:pt idx="29748">
                  <c:v>2409.66797</c:v>
                </c:pt>
                <c:pt idx="29749">
                  <c:v>2409.66797</c:v>
                </c:pt>
                <c:pt idx="29750">
                  <c:v>2409.66797</c:v>
                </c:pt>
                <c:pt idx="29751">
                  <c:v>2409.66797</c:v>
                </c:pt>
                <c:pt idx="29752">
                  <c:v>2409.66797</c:v>
                </c:pt>
                <c:pt idx="29753">
                  <c:v>2409.66797</c:v>
                </c:pt>
                <c:pt idx="29754">
                  <c:v>2409.66797</c:v>
                </c:pt>
                <c:pt idx="29755">
                  <c:v>2409.66797</c:v>
                </c:pt>
                <c:pt idx="29756">
                  <c:v>2409.66797</c:v>
                </c:pt>
                <c:pt idx="29757">
                  <c:v>2409.66797</c:v>
                </c:pt>
                <c:pt idx="29758">
                  <c:v>2409.66797</c:v>
                </c:pt>
                <c:pt idx="29759">
                  <c:v>2409.66797</c:v>
                </c:pt>
                <c:pt idx="29760">
                  <c:v>2409.66797</c:v>
                </c:pt>
                <c:pt idx="29761">
                  <c:v>2409.66797</c:v>
                </c:pt>
                <c:pt idx="29762">
                  <c:v>2409.66797</c:v>
                </c:pt>
                <c:pt idx="29763">
                  <c:v>2409.66797</c:v>
                </c:pt>
                <c:pt idx="29764">
                  <c:v>2409.66797</c:v>
                </c:pt>
                <c:pt idx="29765">
                  <c:v>2409.66797</c:v>
                </c:pt>
                <c:pt idx="29766">
                  <c:v>2409.66797</c:v>
                </c:pt>
                <c:pt idx="29767">
                  <c:v>2407.2265599999987</c:v>
                </c:pt>
                <c:pt idx="29768">
                  <c:v>2409.66797</c:v>
                </c:pt>
                <c:pt idx="29769">
                  <c:v>2409.66797</c:v>
                </c:pt>
                <c:pt idx="29770">
                  <c:v>2409.66797</c:v>
                </c:pt>
                <c:pt idx="29771">
                  <c:v>2409.66797</c:v>
                </c:pt>
                <c:pt idx="29772">
                  <c:v>2409.66797</c:v>
                </c:pt>
                <c:pt idx="29773">
                  <c:v>2409.66797</c:v>
                </c:pt>
                <c:pt idx="29774">
                  <c:v>2409.66797</c:v>
                </c:pt>
                <c:pt idx="29775">
                  <c:v>2409.66797</c:v>
                </c:pt>
                <c:pt idx="29776">
                  <c:v>2409.66797</c:v>
                </c:pt>
                <c:pt idx="29777">
                  <c:v>2409.66797</c:v>
                </c:pt>
                <c:pt idx="29778">
                  <c:v>2409.66797</c:v>
                </c:pt>
                <c:pt idx="29779">
                  <c:v>2409.66797</c:v>
                </c:pt>
                <c:pt idx="29780">
                  <c:v>2409.66797</c:v>
                </c:pt>
                <c:pt idx="29781">
                  <c:v>2409.66797</c:v>
                </c:pt>
                <c:pt idx="29782">
                  <c:v>2409.66797</c:v>
                </c:pt>
                <c:pt idx="29783">
                  <c:v>2409.66797</c:v>
                </c:pt>
                <c:pt idx="29784">
                  <c:v>2409.66797</c:v>
                </c:pt>
                <c:pt idx="29785">
                  <c:v>2409.66797</c:v>
                </c:pt>
                <c:pt idx="29786">
                  <c:v>2409.66797</c:v>
                </c:pt>
                <c:pt idx="29787">
                  <c:v>2409.66797</c:v>
                </c:pt>
                <c:pt idx="29788">
                  <c:v>2409.66797</c:v>
                </c:pt>
                <c:pt idx="29789">
                  <c:v>2409.66797</c:v>
                </c:pt>
                <c:pt idx="29790">
                  <c:v>2409.66797</c:v>
                </c:pt>
                <c:pt idx="29791">
                  <c:v>2409.66797</c:v>
                </c:pt>
                <c:pt idx="29792">
                  <c:v>2409.66797</c:v>
                </c:pt>
                <c:pt idx="29793">
                  <c:v>2409.66797</c:v>
                </c:pt>
                <c:pt idx="29794">
                  <c:v>2409.66797</c:v>
                </c:pt>
                <c:pt idx="29795">
                  <c:v>2409.66797</c:v>
                </c:pt>
                <c:pt idx="29796">
                  <c:v>2409.66797</c:v>
                </c:pt>
                <c:pt idx="29797">
                  <c:v>2409.66797</c:v>
                </c:pt>
                <c:pt idx="29798">
                  <c:v>2409.66797</c:v>
                </c:pt>
                <c:pt idx="29799">
                  <c:v>2409.66797</c:v>
                </c:pt>
                <c:pt idx="29800">
                  <c:v>2409.66797</c:v>
                </c:pt>
                <c:pt idx="29801">
                  <c:v>2409.66797</c:v>
                </c:pt>
                <c:pt idx="29802">
                  <c:v>2409.66797</c:v>
                </c:pt>
                <c:pt idx="29803">
                  <c:v>2409.66797</c:v>
                </c:pt>
                <c:pt idx="29804">
                  <c:v>2409.66797</c:v>
                </c:pt>
                <c:pt idx="29805">
                  <c:v>2409.66797</c:v>
                </c:pt>
                <c:pt idx="29806">
                  <c:v>2409.66797</c:v>
                </c:pt>
                <c:pt idx="29807">
                  <c:v>2409.66797</c:v>
                </c:pt>
                <c:pt idx="29808">
                  <c:v>2409.66797</c:v>
                </c:pt>
                <c:pt idx="29809">
                  <c:v>2409.66797</c:v>
                </c:pt>
                <c:pt idx="29810">
                  <c:v>2409.66797</c:v>
                </c:pt>
                <c:pt idx="29811">
                  <c:v>2409.66797</c:v>
                </c:pt>
                <c:pt idx="29812">
                  <c:v>2409.66797</c:v>
                </c:pt>
                <c:pt idx="29813">
                  <c:v>2409.66797</c:v>
                </c:pt>
                <c:pt idx="29814">
                  <c:v>2409.66797</c:v>
                </c:pt>
                <c:pt idx="29815">
                  <c:v>2409.66797</c:v>
                </c:pt>
                <c:pt idx="29816">
                  <c:v>2409.66797</c:v>
                </c:pt>
                <c:pt idx="29817">
                  <c:v>2409.66797</c:v>
                </c:pt>
                <c:pt idx="29818">
                  <c:v>2409.66797</c:v>
                </c:pt>
                <c:pt idx="29819">
                  <c:v>2409.66797</c:v>
                </c:pt>
                <c:pt idx="29820">
                  <c:v>2409.66797</c:v>
                </c:pt>
                <c:pt idx="29821">
                  <c:v>2409.66797</c:v>
                </c:pt>
                <c:pt idx="29822">
                  <c:v>2409.66797</c:v>
                </c:pt>
                <c:pt idx="29823">
                  <c:v>2409.66797</c:v>
                </c:pt>
                <c:pt idx="29824">
                  <c:v>2409.66797</c:v>
                </c:pt>
                <c:pt idx="29825">
                  <c:v>2409.66797</c:v>
                </c:pt>
                <c:pt idx="29826">
                  <c:v>2409.66797</c:v>
                </c:pt>
                <c:pt idx="29827">
                  <c:v>2409.66797</c:v>
                </c:pt>
                <c:pt idx="29828">
                  <c:v>2409.66797</c:v>
                </c:pt>
                <c:pt idx="29829">
                  <c:v>2409.66797</c:v>
                </c:pt>
                <c:pt idx="29830">
                  <c:v>2409.66797</c:v>
                </c:pt>
                <c:pt idx="29831">
                  <c:v>2409.66797</c:v>
                </c:pt>
                <c:pt idx="29832">
                  <c:v>2409.66797</c:v>
                </c:pt>
                <c:pt idx="29833">
                  <c:v>2409.66797</c:v>
                </c:pt>
                <c:pt idx="29834">
                  <c:v>2409.66797</c:v>
                </c:pt>
                <c:pt idx="29835">
                  <c:v>2409.66797</c:v>
                </c:pt>
                <c:pt idx="29836">
                  <c:v>2409.66797</c:v>
                </c:pt>
                <c:pt idx="29837">
                  <c:v>2409.66797</c:v>
                </c:pt>
                <c:pt idx="29838">
                  <c:v>2409.66797</c:v>
                </c:pt>
                <c:pt idx="29839">
                  <c:v>2409.66797</c:v>
                </c:pt>
                <c:pt idx="29840">
                  <c:v>2409.66797</c:v>
                </c:pt>
                <c:pt idx="29841">
                  <c:v>2409.66797</c:v>
                </c:pt>
                <c:pt idx="29842">
                  <c:v>2409.66797</c:v>
                </c:pt>
                <c:pt idx="29843">
                  <c:v>2409.66797</c:v>
                </c:pt>
                <c:pt idx="29844">
                  <c:v>2409.66797</c:v>
                </c:pt>
                <c:pt idx="29845">
                  <c:v>2409.66797</c:v>
                </c:pt>
                <c:pt idx="29846">
                  <c:v>2409.66797</c:v>
                </c:pt>
                <c:pt idx="29847">
                  <c:v>2409.66797</c:v>
                </c:pt>
                <c:pt idx="29848">
                  <c:v>2409.66797</c:v>
                </c:pt>
                <c:pt idx="29849">
                  <c:v>2409.66797</c:v>
                </c:pt>
                <c:pt idx="29850">
                  <c:v>2409.66797</c:v>
                </c:pt>
                <c:pt idx="29851">
                  <c:v>2409.66797</c:v>
                </c:pt>
                <c:pt idx="29852">
                  <c:v>2409.66797</c:v>
                </c:pt>
                <c:pt idx="29853">
                  <c:v>2409.66797</c:v>
                </c:pt>
                <c:pt idx="29854">
                  <c:v>2409.66797</c:v>
                </c:pt>
                <c:pt idx="29855">
                  <c:v>2409.66797</c:v>
                </c:pt>
                <c:pt idx="29856">
                  <c:v>2409.66797</c:v>
                </c:pt>
                <c:pt idx="29857">
                  <c:v>2409.66797</c:v>
                </c:pt>
                <c:pt idx="29858">
                  <c:v>2409.66797</c:v>
                </c:pt>
                <c:pt idx="29859">
                  <c:v>2409.66797</c:v>
                </c:pt>
                <c:pt idx="29860">
                  <c:v>2409.66797</c:v>
                </c:pt>
                <c:pt idx="29861">
                  <c:v>2409.66797</c:v>
                </c:pt>
                <c:pt idx="29862">
                  <c:v>2409.66797</c:v>
                </c:pt>
                <c:pt idx="29863">
                  <c:v>2409.66797</c:v>
                </c:pt>
                <c:pt idx="29864">
                  <c:v>2409.66797</c:v>
                </c:pt>
                <c:pt idx="29865">
                  <c:v>2409.66797</c:v>
                </c:pt>
                <c:pt idx="29866">
                  <c:v>2409.66797</c:v>
                </c:pt>
                <c:pt idx="29867">
                  <c:v>2409.66797</c:v>
                </c:pt>
                <c:pt idx="29868">
                  <c:v>2409.66797</c:v>
                </c:pt>
                <c:pt idx="29869">
                  <c:v>2407.2265599999987</c:v>
                </c:pt>
                <c:pt idx="29870">
                  <c:v>2409.66797</c:v>
                </c:pt>
                <c:pt idx="29871">
                  <c:v>2409.66797</c:v>
                </c:pt>
                <c:pt idx="29872">
                  <c:v>2409.66797</c:v>
                </c:pt>
                <c:pt idx="29873">
                  <c:v>2409.66797</c:v>
                </c:pt>
                <c:pt idx="29874">
                  <c:v>2409.66797</c:v>
                </c:pt>
                <c:pt idx="29875">
                  <c:v>2409.66797</c:v>
                </c:pt>
                <c:pt idx="29876">
                  <c:v>2409.66797</c:v>
                </c:pt>
                <c:pt idx="29877">
                  <c:v>2409.66797</c:v>
                </c:pt>
                <c:pt idx="29878">
                  <c:v>2409.66797</c:v>
                </c:pt>
                <c:pt idx="29879">
                  <c:v>2409.66797</c:v>
                </c:pt>
                <c:pt idx="29880">
                  <c:v>2409.66797</c:v>
                </c:pt>
                <c:pt idx="29881">
                  <c:v>2409.66797</c:v>
                </c:pt>
                <c:pt idx="29882">
                  <c:v>2409.66797</c:v>
                </c:pt>
                <c:pt idx="29883">
                  <c:v>2409.66797</c:v>
                </c:pt>
                <c:pt idx="29884">
                  <c:v>2409.66797</c:v>
                </c:pt>
                <c:pt idx="29885">
                  <c:v>2409.66797</c:v>
                </c:pt>
                <c:pt idx="29886">
                  <c:v>2409.66797</c:v>
                </c:pt>
                <c:pt idx="29887">
                  <c:v>2409.66797</c:v>
                </c:pt>
                <c:pt idx="29888">
                  <c:v>2409.66797</c:v>
                </c:pt>
                <c:pt idx="29889">
                  <c:v>2409.66797</c:v>
                </c:pt>
                <c:pt idx="29890">
                  <c:v>2409.66797</c:v>
                </c:pt>
                <c:pt idx="29891">
                  <c:v>2409.66797</c:v>
                </c:pt>
                <c:pt idx="29892">
                  <c:v>2409.66797</c:v>
                </c:pt>
                <c:pt idx="29893">
                  <c:v>2409.66797</c:v>
                </c:pt>
                <c:pt idx="29894">
                  <c:v>2409.66797</c:v>
                </c:pt>
                <c:pt idx="29895">
                  <c:v>2409.66797</c:v>
                </c:pt>
                <c:pt idx="29896">
                  <c:v>2409.66797</c:v>
                </c:pt>
                <c:pt idx="29897">
                  <c:v>2409.66797</c:v>
                </c:pt>
                <c:pt idx="29898">
                  <c:v>2409.66797</c:v>
                </c:pt>
                <c:pt idx="29899">
                  <c:v>2409.66797</c:v>
                </c:pt>
                <c:pt idx="29900">
                  <c:v>2409.66797</c:v>
                </c:pt>
                <c:pt idx="29901">
                  <c:v>2409.66797</c:v>
                </c:pt>
                <c:pt idx="29902">
                  <c:v>2409.66797</c:v>
                </c:pt>
                <c:pt idx="29903">
                  <c:v>2409.66797</c:v>
                </c:pt>
                <c:pt idx="29904">
                  <c:v>2409.66797</c:v>
                </c:pt>
                <c:pt idx="29905">
                  <c:v>2409.66797</c:v>
                </c:pt>
                <c:pt idx="29906">
                  <c:v>2409.66797</c:v>
                </c:pt>
                <c:pt idx="29907">
                  <c:v>2409.66797</c:v>
                </c:pt>
                <c:pt idx="29908">
                  <c:v>2409.66797</c:v>
                </c:pt>
                <c:pt idx="29909">
                  <c:v>2409.66797</c:v>
                </c:pt>
                <c:pt idx="29910">
                  <c:v>2409.66797</c:v>
                </c:pt>
                <c:pt idx="29911">
                  <c:v>2409.66797</c:v>
                </c:pt>
                <c:pt idx="29912">
                  <c:v>2409.66797</c:v>
                </c:pt>
                <c:pt idx="29913">
                  <c:v>2409.66797</c:v>
                </c:pt>
                <c:pt idx="29914">
                  <c:v>2409.66797</c:v>
                </c:pt>
                <c:pt idx="29915">
                  <c:v>2409.66797</c:v>
                </c:pt>
                <c:pt idx="29916">
                  <c:v>2409.66797</c:v>
                </c:pt>
                <c:pt idx="29917">
                  <c:v>2409.66797</c:v>
                </c:pt>
                <c:pt idx="29918">
                  <c:v>2409.66797</c:v>
                </c:pt>
                <c:pt idx="29919">
                  <c:v>2409.66797</c:v>
                </c:pt>
                <c:pt idx="29920">
                  <c:v>2409.66797</c:v>
                </c:pt>
                <c:pt idx="29921">
                  <c:v>2409.66797</c:v>
                </c:pt>
                <c:pt idx="29922">
                  <c:v>2409.66797</c:v>
                </c:pt>
                <c:pt idx="29923">
                  <c:v>2409.66797</c:v>
                </c:pt>
                <c:pt idx="29924">
                  <c:v>2407.2265599999987</c:v>
                </c:pt>
                <c:pt idx="29925">
                  <c:v>2409.66797</c:v>
                </c:pt>
                <c:pt idx="29926">
                  <c:v>2407.2265599999987</c:v>
                </c:pt>
                <c:pt idx="29927">
                  <c:v>2409.66797</c:v>
                </c:pt>
                <c:pt idx="29928">
                  <c:v>2409.66797</c:v>
                </c:pt>
                <c:pt idx="29929">
                  <c:v>2409.66797</c:v>
                </c:pt>
                <c:pt idx="29930">
                  <c:v>2409.66797</c:v>
                </c:pt>
                <c:pt idx="29931">
                  <c:v>2409.66797</c:v>
                </c:pt>
                <c:pt idx="29932">
                  <c:v>2409.66797</c:v>
                </c:pt>
                <c:pt idx="29933">
                  <c:v>2409.66797</c:v>
                </c:pt>
                <c:pt idx="29934">
                  <c:v>2409.66797</c:v>
                </c:pt>
                <c:pt idx="29935">
                  <c:v>2409.66797</c:v>
                </c:pt>
                <c:pt idx="29936">
                  <c:v>2409.66797</c:v>
                </c:pt>
                <c:pt idx="29937">
                  <c:v>2409.66797</c:v>
                </c:pt>
                <c:pt idx="29938">
                  <c:v>2409.66797</c:v>
                </c:pt>
                <c:pt idx="29939">
                  <c:v>2409.66797</c:v>
                </c:pt>
                <c:pt idx="29940">
                  <c:v>2409.66797</c:v>
                </c:pt>
                <c:pt idx="29941">
                  <c:v>2409.66797</c:v>
                </c:pt>
                <c:pt idx="29942">
                  <c:v>2409.66797</c:v>
                </c:pt>
                <c:pt idx="29943">
                  <c:v>2409.66797</c:v>
                </c:pt>
                <c:pt idx="29944">
                  <c:v>2409.66797</c:v>
                </c:pt>
                <c:pt idx="29945">
                  <c:v>2409.66797</c:v>
                </c:pt>
                <c:pt idx="29946">
                  <c:v>2409.66797</c:v>
                </c:pt>
                <c:pt idx="29947">
                  <c:v>2409.66797</c:v>
                </c:pt>
                <c:pt idx="29948">
                  <c:v>2409.66797</c:v>
                </c:pt>
                <c:pt idx="29949">
                  <c:v>2409.66797</c:v>
                </c:pt>
                <c:pt idx="29950">
                  <c:v>2409.66797</c:v>
                </c:pt>
                <c:pt idx="29951">
                  <c:v>2409.66797</c:v>
                </c:pt>
                <c:pt idx="29952">
                  <c:v>2409.66797</c:v>
                </c:pt>
                <c:pt idx="29953">
                  <c:v>2409.66797</c:v>
                </c:pt>
                <c:pt idx="29954">
                  <c:v>2409.66797</c:v>
                </c:pt>
                <c:pt idx="29955">
                  <c:v>2409.66797</c:v>
                </c:pt>
                <c:pt idx="29956">
                  <c:v>2409.66797</c:v>
                </c:pt>
                <c:pt idx="29957">
                  <c:v>2409.66797</c:v>
                </c:pt>
                <c:pt idx="29958">
                  <c:v>2409.66797</c:v>
                </c:pt>
                <c:pt idx="29959">
                  <c:v>2409.66797</c:v>
                </c:pt>
                <c:pt idx="29960">
                  <c:v>2409.66797</c:v>
                </c:pt>
                <c:pt idx="29961">
                  <c:v>2409.66797</c:v>
                </c:pt>
                <c:pt idx="29962">
                  <c:v>2409.66797</c:v>
                </c:pt>
                <c:pt idx="29963">
                  <c:v>2409.66797</c:v>
                </c:pt>
                <c:pt idx="29964">
                  <c:v>2409.66797</c:v>
                </c:pt>
                <c:pt idx="29965">
                  <c:v>2409.66797</c:v>
                </c:pt>
                <c:pt idx="29966">
                  <c:v>2409.66797</c:v>
                </c:pt>
                <c:pt idx="29967">
                  <c:v>2409.66797</c:v>
                </c:pt>
                <c:pt idx="29968">
                  <c:v>2409.66797</c:v>
                </c:pt>
                <c:pt idx="29969">
                  <c:v>2409.66797</c:v>
                </c:pt>
                <c:pt idx="29970">
                  <c:v>2409.66797</c:v>
                </c:pt>
                <c:pt idx="29971">
                  <c:v>2409.66797</c:v>
                </c:pt>
                <c:pt idx="29972">
                  <c:v>2409.66797</c:v>
                </c:pt>
                <c:pt idx="29973">
                  <c:v>2409.66797</c:v>
                </c:pt>
                <c:pt idx="29974">
                  <c:v>2409.66797</c:v>
                </c:pt>
                <c:pt idx="29975">
                  <c:v>2409.66797</c:v>
                </c:pt>
                <c:pt idx="29976">
                  <c:v>2409.66797</c:v>
                </c:pt>
                <c:pt idx="29977">
                  <c:v>2409.66797</c:v>
                </c:pt>
                <c:pt idx="29978">
                  <c:v>2409.66797</c:v>
                </c:pt>
                <c:pt idx="29979">
                  <c:v>2409.66797</c:v>
                </c:pt>
                <c:pt idx="29980">
                  <c:v>2409.66797</c:v>
                </c:pt>
                <c:pt idx="29981">
                  <c:v>2409.66797</c:v>
                </c:pt>
                <c:pt idx="29982">
                  <c:v>2409.66797</c:v>
                </c:pt>
                <c:pt idx="29983">
                  <c:v>2409.66797</c:v>
                </c:pt>
                <c:pt idx="29984">
                  <c:v>2409.66797</c:v>
                </c:pt>
                <c:pt idx="29985">
                  <c:v>2409.66797</c:v>
                </c:pt>
                <c:pt idx="29986">
                  <c:v>2409.66797</c:v>
                </c:pt>
                <c:pt idx="29987">
                  <c:v>2409.66797</c:v>
                </c:pt>
                <c:pt idx="29988">
                  <c:v>2409.66797</c:v>
                </c:pt>
                <c:pt idx="29989">
                  <c:v>2409.66797</c:v>
                </c:pt>
                <c:pt idx="29990">
                  <c:v>2409.66797</c:v>
                </c:pt>
                <c:pt idx="29991">
                  <c:v>2409.66797</c:v>
                </c:pt>
                <c:pt idx="29992">
                  <c:v>2409.66797</c:v>
                </c:pt>
                <c:pt idx="29993">
                  <c:v>2409.66797</c:v>
                </c:pt>
                <c:pt idx="29994">
                  <c:v>2409.66797</c:v>
                </c:pt>
                <c:pt idx="29995">
                  <c:v>2409.66797</c:v>
                </c:pt>
                <c:pt idx="29996">
                  <c:v>2409.66797</c:v>
                </c:pt>
                <c:pt idx="29997">
                  <c:v>2409.66797</c:v>
                </c:pt>
                <c:pt idx="29998">
                  <c:v>2409.66797</c:v>
                </c:pt>
                <c:pt idx="29999">
                  <c:v>2409.66797</c:v>
                </c:pt>
                <c:pt idx="30000">
                  <c:v>2409.66797</c:v>
                </c:pt>
                <c:pt idx="30001">
                  <c:v>2409.66797</c:v>
                </c:pt>
                <c:pt idx="30002">
                  <c:v>2409.66797</c:v>
                </c:pt>
                <c:pt idx="30003">
                  <c:v>2409.66797</c:v>
                </c:pt>
                <c:pt idx="30004">
                  <c:v>2409.66797</c:v>
                </c:pt>
                <c:pt idx="30005">
                  <c:v>2409.66797</c:v>
                </c:pt>
                <c:pt idx="30006">
                  <c:v>2409.66797</c:v>
                </c:pt>
                <c:pt idx="30007">
                  <c:v>2409.66797</c:v>
                </c:pt>
                <c:pt idx="30008">
                  <c:v>2409.66797</c:v>
                </c:pt>
                <c:pt idx="30009">
                  <c:v>2409.66797</c:v>
                </c:pt>
                <c:pt idx="30010">
                  <c:v>2409.66797</c:v>
                </c:pt>
                <c:pt idx="30011">
                  <c:v>2407.2265599999987</c:v>
                </c:pt>
                <c:pt idx="30012">
                  <c:v>2409.66797</c:v>
                </c:pt>
                <c:pt idx="30013">
                  <c:v>2409.66797</c:v>
                </c:pt>
                <c:pt idx="30014">
                  <c:v>2409.66797</c:v>
                </c:pt>
                <c:pt idx="30015">
                  <c:v>2409.66797</c:v>
                </c:pt>
                <c:pt idx="30016">
                  <c:v>2409.66797</c:v>
                </c:pt>
                <c:pt idx="30017">
                  <c:v>2409.66797</c:v>
                </c:pt>
                <c:pt idx="30018">
                  <c:v>2409.66797</c:v>
                </c:pt>
                <c:pt idx="30019">
                  <c:v>2409.66797</c:v>
                </c:pt>
                <c:pt idx="30020">
                  <c:v>2409.66797</c:v>
                </c:pt>
                <c:pt idx="30021">
                  <c:v>2409.66797</c:v>
                </c:pt>
                <c:pt idx="30022">
                  <c:v>2409.66797</c:v>
                </c:pt>
                <c:pt idx="30023">
                  <c:v>2409.66797</c:v>
                </c:pt>
                <c:pt idx="30024">
                  <c:v>2409.66797</c:v>
                </c:pt>
                <c:pt idx="30025">
                  <c:v>2409.66797</c:v>
                </c:pt>
                <c:pt idx="30026">
                  <c:v>2409.66797</c:v>
                </c:pt>
                <c:pt idx="30027">
                  <c:v>2409.66797</c:v>
                </c:pt>
                <c:pt idx="30028">
                  <c:v>2409.66797</c:v>
                </c:pt>
                <c:pt idx="30029">
                  <c:v>2409.66797</c:v>
                </c:pt>
                <c:pt idx="30030">
                  <c:v>2409.66797</c:v>
                </c:pt>
                <c:pt idx="30031">
                  <c:v>2409.66797</c:v>
                </c:pt>
                <c:pt idx="30032">
                  <c:v>2409.66797</c:v>
                </c:pt>
                <c:pt idx="30033">
                  <c:v>2409.66797</c:v>
                </c:pt>
                <c:pt idx="30034">
                  <c:v>2409.66797</c:v>
                </c:pt>
                <c:pt idx="30035">
                  <c:v>2409.66797</c:v>
                </c:pt>
                <c:pt idx="30036">
                  <c:v>2409.66797</c:v>
                </c:pt>
                <c:pt idx="30037">
                  <c:v>2409.66797</c:v>
                </c:pt>
                <c:pt idx="30038">
                  <c:v>2409.66797</c:v>
                </c:pt>
                <c:pt idx="30039">
                  <c:v>2409.66797</c:v>
                </c:pt>
                <c:pt idx="30040">
                  <c:v>2409.66797</c:v>
                </c:pt>
                <c:pt idx="30041">
                  <c:v>2409.66797</c:v>
                </c:pt>
                <c:pt idx="30042">
                  <c:v>2409.66797</c:v>
                </c:pt>
                <c:pt idx="30043">
                  <c:v>2409.66797</c:v>
                </c:pt>
                <c:pt idx="30044">
                  <c:v>2409.66797</c:v>
                </c:pt>
                <c:pt idx="30045">
                  <c:v>2409.66797</c:v>
                </c:pt>
                <c:pt idx="30046">
                  <c:v>2409.66797</c:v>
                </c:pt>
                <c:pt idx="30047">
                  <c:v>2409.66797</c:v>
                </c:pt>
                <c:pt idx="30048">
                  <c:v>2409.66797</c:v>
                </c:pt>
                <c:pt idx="30049">
                  <c:v>2409.66797</c:v>
                </c:pt>
                <c:pt idx="30050">
                  <c:v>2409.66797</c:v>
                </c:pt>
                <c:pt idx="30051">
                  <c:v>2409.66797</c:v>
                </c:pt>
                <c:pt idx="30052">
                  <c:v>2409.66797</c:v>
                </c:pt>
                <c:pt idx="30053">
                  <c:v>2409.66797</c:v>
                </c:pt>
                <c:pt idx="30054">
                  <c:v>2409.66797</c:v>
                </c:pt>
                <c:pt idx="30055">
                  <c:v>2409.66797</c:v>
                </c:pt>
                <c:pt idx="30056">
                  <c:v>2409.66797</c:v>
                </c:pt>
                <c:pt idx="30057">
                  <c:v>2409.66797</c:v>
                </c:pt>
                <c:pt idx="30058">
                  <c:v>2409.66797</c:v>
                </c:pt>
                <c:pt idx="30059">
                  <c:v>2409.66797</c:v>
                </c:pt>
                <c:pt idx="30060">
                  <c:v>2409.66797</c:v>
                </c:pt>
                <c:pt idx="30061">
                  <c:v>2409.66797</c:v>
                </c:pt>
                <c:pt idx="30062">
                  <c:v>2409.66797</c:v>
                </c:pt>
                <c:pt idx="30063">
                  <c:v>2409.66797</c:v>
                </c:pt>
                <c:pt idx="30064">
                  <c:v>2409.66797</c:v>
                </c:pt>
                <c:pt idx="30065">
                  <c:v>2409.66797</c:v>
                </c:pt>
                <c:pt idx="30066">
                  <c:v>2409.66797</c:v>
                </c:pt>
                <c:pt idx="30067">
                  <c:v>2407.2265599999987</c:v>
                </c:pt>
                <c:pt idx="30068">
                  <c:v>2409.66797</c:v>
                </c:pt>
                <c:pt idx="30069">
                  <c:v>2409.66797</c:v>
                </c:pt>
                <c:pt idx="30070">
                  <c:v>2409.66797</c:v>
                </c:pt>
                <c:pt idx="30071">
                  <c:v>2409.66797</c:v>
                </c:pt>
                <c:pt idx="30072">
                  <c:v>2409.66797</c:v>
                </c:pt>
                <c:pt idx="30073">
                  <c:v>2409.66797</c:v>
                </c:pt>
                <c:pt idx="30074">
                  <c:v>2409.66797</c:v>
                </c:pt>
                <c:pt idx="30075">
                  <c:v>2409.66797</c:v>
                </c:pt>
                <c:pt idx="30076">
                  <c:v>2409.66797</c:v>
                </c:pt>
                <c:pt idx="30077">
                  <c:v>2409.66797</c:v>
                </c:pt>
                <c:pt idx="30078">
                  <c:v>2409.66797</c:v>
                </c:pt>
                <c:pt idx="30079">
                  <c:v>2409.66797</c:v>
                </c:pt>
                <c:pt idx="30080">
                  <c:v>2409.66797</c:v>
                </c:pt>
                <c:pt idx="30081">
                  <c:v>2409.66797</c:v>
                </c:pt>
                <c:pt idx="30082">
                  <c:v>2409.66797</c:v>
                </c:pt>
                <c:pt idx="30083">
                  <c:v>2409.66797</c:v>
                </c:pt>
                <c:pt idx="30084">
                  <c:v>2409.66797</c:v>
                </c:pt>
                <c:pt idx="30085">
                  <c:v>2409.66797</c:v>
                </c:pt>
                <c:pt idx="30086">
                  <c:v>2409.66797</c:v>
                </c:pt>
                <c:pt idx="30087">
                  <c:v>2409.66797</c:v>
                </c:pt>
                <c:pt idx="30088">
                  <c:v>2409.66797</c:v>
                </c:pt>
                <c:pt idx="30089">
                  <c:v>2409.66797</c:v>
                </c:pt>
                <c:pt idx="30090">
                  <c:v>2409.66797</c:v>
                </c:pt>
                <c:pt idx="30091">
                  <c:v>2409.66797</c:v>
                </c:pt>
                <c:pt idx="30092">
                  <c:v>2409.66797</c:v>
                </c:pt>
                <c:pt idx="30093">
                  <c:v>2409.66797</c:v>
                </c:pt>
                <c:pt idx="30094">
                  <c:v>2409.66797</c:v>
                </c:pt>
                <c:pt idx="30095">
                  <c:v>2409.66797</c:v>
                </c:pt>
                <c:pt idx="30096">
                  <c:v>2409.66797</c:v>
                </c:pt>
                <c:pt idx="30097">
                  <c:v>2409.66797</c:v>
                </c:pt>
                <c:pt idx="30098">
                  <c:v>2409.66797</c:v>
                </c:pt>
                <c:pt idx="30099">
                  <c:v>2409.66797</c:v>
                </c:pt>
                <c:pt idx="30100">
                  <c:v>2409.66797</c:v>
                </c:pt>
                <c:pt idx="30101">
                  <c:v>2409.66797</c:v>
                </c:pt>
                <c:pt idx="30102">
                  <c:v>2409.66797</c:v>
                </c:pt>
                <c:pt idx="30103">
                  <c:v>2409.66797</c:v>
                </c:pt>
                <c:pt idx="30104">
                  <c:v>2409.66797</c:v>
                </c:pt>
                <c:pt idx="30105">
                  <c:v>2409.66797</c:v>
                </c:pt>
                <c:pt idx="30106">
                  <c:v>2409.66797</c:v>
                </c:pt>
                <c:pt idx="30107">
                  <c:v>2409.66797</c:v>
                </c:pt>
                <c:pt idx="30108">
                  <c:v>2409.66797</c:v>
                </c:pt>
                <c:pt idx="30109">
                  <c:v>2409.66797</c:v>
                </c:pt>
                <c:pt idx="30110">
                  <c:v>2409.66797</c:v>
                </c:pt>
                <c:pt idx="30111">
                  <c:v>2409.66797</c:v>
                </c:pt>
                <c:pt idx="30112">
                  <c:v>2409.66797</c:v>
                </c:pt>
                <c:pt idx="30113">
                  <c:v>2409.66797</c:v>
                </c:pt>
                <c:pt idx="30114">
                  <c:v>2409.66797</c:v>
                </c:pt>
                <c:pt idx="30115">
                  <c:v>2409.66797</c:v>
                </c:pt>
                <c:pt idx="30116">
                  <c:v>2409.66797</c:v>
                </c:pt>
                <c:pt idx="30117">
                  <c:v>2409.66797</c:v>
                </c:pt>
                <c:pt idx="30118">
                  <c:v>2409.66797</c:v>
                </c:pt>
                <c:pt idx="30119">
                  <c:v>2409.66797</c:v>
                </c:pt>
                <c:pt idx="30120">
                  <c:v>2409.66797</c:v>
                </c:pt>
                <c:pt idx="30121">
                  <c:v>2409.66797</c:v>
                </c:pt>
                <c:pt idx="30122">
                  <c:v>2409.66797</c:v>
                </c:pt>
                <c:pt idx="30123">
                  <c:v>2409.66797</c:v>
                </c:pt>
                <c:pt idx="30124">
                  <c:v>2409.66797</c:v>
                </c:pt>
                <c:pt idx="30125">
                  <c:v>2409.66797</c:v>
                </c:pt>
                <c:pt idx="30126">
                  <c:v>2409.66797</c:v>
                </c:pt>
                <c:pt idx="30127">
                  <c:v>2409.66797</c:v>
                </c:pt>
                <c:pt idx="30128">
                  <c:v>2409.66797</c:v>
                </c:pt>
                <c:pt idx="30129">
                  <c:v>2409.66797</c:v>
                </c:pt>
                <c:pt idx="30130">
                  <c:v>2409.66797</c:v>
                </c:pt>
                <c:pt idx="30131">
                  <c:v>2409.66797</c:v>
                </c:pt>
                <c:pt idx="30132">
                  <c:v>2409.66797</c:v>
                </c:pt>
                <c:pt idx="30133">
                  <c:v>2409.66797</c:v>
                </c:pt>
                <c:pt idx="30134">
                  <c:v>2409.66797</c:v>
                </c:pt>
                <c:pt idx="30135">
                  <c:v>2409.66797</c:v>
                </c:pt>
                <c:pt idx="30136">
                  <c:v>2409.66797</c:v>
                </c:pt>
                <c:pt idx="30137">
                  <c:v>2409.66797</c:v>
                </c:pt>
                <c:pt idx="30138">
                  <c:v>2409.66797</c:v>
                </c:pt>
                <c:pt idx="30139">
                  <c:v>2409.66797</c:v>
                </c:pt>
                <c:pt idx="30140">
                  <c:v>2409.66797</c:v>
                </c:pt>
                <c:pt idx="30141">
                  <c:v>2409.66797</c:v>
                </c:pt>
                <c:pt idx="30142">
                  <c:v>2409.66797</c:v>
                </c:pt>
                <c:pt idx="30143">
                  <c:v>2409.66797</c:v>
                </c:pt>
                <c:pt idx="30144">
                  <c:v>2409.66797</c:v>
                </c:pt>
                <c:pt idx="30145">
                  <c:v>2409.66797</c:v>
                </c:pt>
                <c:pt idx="30146">
                  <c:v>2409.66797</c:v>
                </c:pt>
                <c:pt idx="30147">
                  <c:v>2409.66797</c:v>
                </c:pt>
                <c:pt idx="30148">
                  <c:v>2409.66797</c:v>
                </c:pt>
                <c:pt idx="30149">
                  <c:v>2409.66797</c:v>
                </c:pt>
                <c:pt idx="30150">
                  <c:v>2409.66797</c:v>
                </c:pt>
                <c:pt idx="30151">
                  <c:v>2409.66797</c:v>
                </c:pt>
                <c:pt idx="30152">
                  <c:v>2409.66797</c:v>
                </c:pt>
                <c:pt idx="30153">
                  <c:v>2409.66797</c:v>
                </c:pt>
                <c:pt idx="30154">
                  <c:v>2409.66797</c:v>
                </c:pt>
                <c:pt idx="30155">
                  <c:v>2409.66797</c:v>
                </c:pt>
                <c:pt idx="30156">
                  <c:v>2409.66797</c:v>
                </c:pt>
                <c:pt idx="30157">
                  <c:v>2409.66797</c:v>
                </c:pt>
                <c:pt idx="30158">
                  <c:v>2409.66797</c:v>
                </c:pt>
                <c:pt idx="30159">
                  <c:v>2409.66797</c:v>
                </c:pt>
                <c:pt idx="30160">
                  <c:v>2412.1093799999999</c:v>
                </c:pt>
                <c:pt idx="30161">
                  <c:v>2409.66797</c:v>
                </c:pt>
                <c:pt idx="30162">
                  <c:v>2409.66797</c:v>
                </c:pt>
                <c:pt idx="30163">
                  <c:v>2409.66797</c:v>
                </c:pt>
                <c:pt idx="30164">
                  <c:v>2409.66797</c:v>
                </c:pt>
                <c:pt idx="30165">
                  <c:v>2409.66797</c:v>
                </c:pt>
                <c:pt idx="30166">
                  <c:v>2409.66797</c:v>
                </c:pt>
                <c:pt idx="30167">
                  <c:v>2409.66797</c:v>
                </c:pt>
                <c:pt idx="30168">
                  <c:v>2409.66797</c:v>
                </c:pt>
                <c:pt idx="30169">
                  <c:v>2409.66797</c:v>
                </c:pt>
                <c:pt idx="30170">
                  <c:v>2409.66797</c:v>
                </c:pt>
                <c:pt idx="30171">
                  <c:v>2409.66797</c:v>
                </c:pt>
                <c:pt idx="30172">
                  <c:v>2407.2265599999987</c:v>
                </c:pt>
                <c:pt idx="30173">
                  <c:v>2409.66797</c:v>
                </c:pt>
                <c:pt idx="30174">
                  <c:v>2409.66797</c:v>
                </c:pt>
                <c:pt idx="30175">
                  <c:v>2409.66797</c:v>
                </c:pt>
                <c:pt idx="30176">
                  <c:v>2409.66797</c:v>
                </c:pt>
                <c:pt idx="30177">
                  <c:v>2409.66797</c:v>
                </c:pt>
                <c:pt idx="30178">
                  <c:v>2409.66797</c:v>
                </c:pt>
                <c:pt idx="30179">
                  <c:v>2409.66797</c:v>
                </c:pt>
                <c:pt idx="30180">
                  <c:v>2409.66797</c:v>
                </c:pt>
                <c:pt idx="30181">
                  <c:v>2409.66797</c:v>
                </c:pt>
                <c:pt idx="30182">
                  <c:v>2409.66797</c:v>
                </c:pt>
                <c:pt idx="30183">
                  <c:v>2409.66797</c:v>
                </c:pt>
                <c:pt idx="30184">
                  <c:v>2409.66797</c:v>
                </c:pt>
                <c:pt idx="30185">
                  <c:v>2409.66797</c:v>
                </c:pt>
                <c:pt idx="30186">
                  <c:v>2409.66797</c:v>
                </c:pt>
                <c:pt idx="30187">
                  <c:v>2409.66797</c:v>
                </c:pt>
                <c:pt idx="30188">
                  <c:v>2409.66797</c:v>
                </c:pt>
                <c:pt idx="30189">
                  <c:v>2409.66797</c:v>
                </c:pt>
                <c:pt idx="30190">
                  <c:v>2409.66797</c:v>
                </c:pt>
                <c:pt idx="30191">
                  <c:v>2409.66797</c:v>
                </c:pt>
                <c:pt idx="30192">
                  <c:v>2409.66797</c:v>
                </c:pt>
                <c:pt idx="30193">
                  <c:v>2409.66797</c:v>
                </c:pt>
                <c:pt idx="30194">
                  <c:v>2409.66797</c:v>
                </c:pt>
                <c:pt idx="30195">
                  <c:v>2409.66797</c:v>
                </c:pt>
                <c:pt idx="30196">
                  <c:v>2409.66797</c:v>
                </c:pt>
                <c:pt idx="30197">
                  <c:v>2409.66797</c:v>
                </c:pt>
                <c:pt idx="30198">
                  <c:v>2409.66797</c:v>
                </c:pt>
                <c:pt idx="30199">
                  <c:v>2409.66797</c:v>
                </c:pt>
                <c:pt idx="30200">
                  <c:v>2409.66797</c:v>
                </c:pt>
                <c:pt idx="30201">
                  <c:v>2409.66797</c:v>
                </c:pt>
                <c:pt idx="30202">
                  <c:v>2409.66797</c:v>
                </c:pt>
                <c:pt idx="30203">
                  <c:v>2409.66797</c:v>
                </c:pt>
                <c:pt idx="30204">
                  <c:v>2409.66797</c:v>
                </c:pt>
                <c:pt idx="30205">
                  <c:v>2409.66797</c:v>
                </c:pt>
                <c:pt idx="30206">
                  <c:v>2409.66797</c:v>
                </c:pt>
                <c:pt idx="30207">
                  <c:v>2409.66797</c:v>
                </c:pt>
                <c:pt idx="30208">
                  <c:v>2409.66797</c:v>
                </c:pt>
                <c:pt idx="30209">
                  <c:v>2409.66797</c:v>
                </c:pt>
                <c:pt idx="30210">
                  <c:v>2409.66797</c:v>
                </c:pt>
                <c:pt idx="30211">
                  <c:v>2409.66797</c:v>
                </c:pt>
                <c:pt idx="30212">
                  <c:v>2409.66797</c:v>
                </c:pt>
                <c:pt idx="30213">
                  <c:v>2409.66797</c:v>
                </c:pt>
                <c:pt idx="30214">
                  <c:v>2409.66797</c:v>
                </c:pt>
                <c:pt idx="30215">
                  <c:v>2409.66797</c:v>
                </c:pt>
                <c:pt idx="30216">
                  <c:v>2409.66797</c:v>
                </c:pt>
                <c:pt idx="30217">
                  <c:v>2409.66797</c:v>
                </c:pt>
                <c:pt idx="30218">
                  <c:v>2409.66797</c:v>
                </c:pt>
                <c:pt idx="30219">
                  <c:v>2409.66797</c:v>
                </c:pt>
                <c:pt idx="30220">
                  <c:v>2409.66797</c:v>
                </c:pt>
                <c:pt idx="30221">
                  <c:v>2409.66797</c:v>
                </c:pt>
                <c:pt idx="30222">
                  <c:v>2409.66797</c:v>
                </c:pt>
                <c:pt idx="30223">
                  <c:v>2409.66797</c:v>
                </c:pt>
                <c:pt idx="30224">
                  <c:v>2409.66797</c:v>
                </c:pt>
                <c:pt idx="30225">
                  <c:v>2409.66797</c:v>
                </c:pt>
                <c:pt idx="30226">
                  <c:v>2409.66797</c:v>
                </c:pt>
                <c:pt idx="30227">
                  <c:v>2409.66797</c:v>
                </c:pt>
                <c:pt idx="30228">
                  <c:v>2409.66797</c:v>
                </c:pt>
                <c:pt idx="30229">
                  <c:v>2409.66797</c:v>
                </c:pt>
                <c:pt idx="30230">
                  <c:v>2409.66797</c:v>
                </c:pt>
                <c:pt idx="30231">
                  <c:v>2409.66797</c:v>
                </c:pt>
                <c:pt idx="30232">
                  <c:v>2409.66797</c:v>
                </c:pt>
                <c:pt idx="30233">
                  <c:v>2409.66797</c:v>
                </c:pt>
                <c:pt idx="30234">
                  <c:v>2409.66797</c:v>
                </c:pt>
                <c:pt idx="30235">
                  <c:v>2409.66797</c:v>
                </c:pt>
                <c:pt idx="30236">
                  <c:v>2409.66797</c:v>
                </c:pt>
                <c:pt idx="30237">
                  <c:v>2409.66797</c:v>
                </c:pt>
                <c:pt idx="30238">
                  <c:v>2409.66797</c:v>
                </c:pt>
                <c:pt idx="30239">
                  <c:v>2409.66797</c:v>
                </c:pt>
                <c:pt idx="30240">
                  <c:v>2409.66797</c:v>
                </c:pt>
                <c:pt idx="30241">
                  <c:v>2409.66797</c:v>
                </c:pt>
                <c:pt idx="30242">
                  <c:v>2409.66797</c:v>
                </c:pt>
                <c:pt idx="30243">
                  <c:v>2409.66797</c:v>
                </c:pt>
                <c:pt idx="30244">
                  <c:v>2409.66797</c:v>
                </c:pt>
                <c:pt idx="30245">
                  <c:v>2409.66797</c:v>
                </c:pt>
                <c:pt idx="30246">
                  <c:v>2409.66797</c:v>
                </c:pt>
                <c:pt idx="30247">
                  <c:v>2409.66797</c:v>
                </c:pt>
                <c:pt idx="30248">
                  <c:v>2409.66797</c:v>
                </c:pt>
                <c:pt idx="30249">
                  <c:v>2409.66797</c:v>
                </c:pt>
                <c:pt idx="30250">
                  <c:v>2409.66797</c:v>
                </c:pt>
                <c:pt idx="30251">
                  <c:v>2409.66797</c:v>
                </c:pt>
                <c:pt idx="30252">
                  <c:v>2409.66797</c:v>
                </c:pt>
                <c:pt idx="30253">
                  <c:v>2409.66797</c:v>
                </c:pt>
                <c:pt idx="30254">
                  <c:v>2409.66797</c:v>
                </c:pt>
                <c:pt idx="30255">
                  <c:v>2409.66797</c:v>
                </c:pt>
                <c:pt idx="30256">
                  <c:v>2409.66797</c:v>
                </c:pt>
                <c:pt idx="30257">
                  <c:v>2409.66797</c:v>
                </c:pt>
                <c:pt idx="30258">
                  <c:v>2409.66797</c:v>
                </c:pt>
                <c:pt idx="30259">
                  <c:v>2409.66797</c:v>
                </c:pt>
                <c:pt idx="30260">
                  <c:v>2409.66797</c:v>
                </c:pt>
                <c:pt idx="30261">
                  <c:v>2409.66797</c:v>
                </c:pt>
                <c:pt idx="30262">
                  <c:v>2409.66797</c:v>
                </c:pt>
                <c:pt idx="30263">
                  <c:v>2409.66797</c:v>
                </c:pt>
                <c:pt idx="30264">
                  <c:v>2409.66797</c:v>
                </c:pt>
                <c:pt idx="30265">
                  <c:v>2409.66797</c:v>
                </c:pt>
                <c:pt idx="30266">
                  <c:v>2409.66797</c:v>
                </c:pt>
                <c:pt idx="30267">
                  <c:v>2409.66797</c:v>
                </c:pt>
                <c:pt idx="30268">
                  <c:v>2409.66797</c:v>
                </c:pt>
                <c:pt idx="30269">
                  <c:v>2409.66797</c:v>
                </c:pt>
                <c:pt idx="30270">
                  <c:v>2409.66797</c:v>
                </c:pt>
                <c:pt idx="30271">
                  <c:v>2409.66797</c:v>
                </c:pt>
                <c:pt idx="30272">
                  <c:v>2409.66797</c:v>
                </c:pt>
                <c:pt idx="30273">
                  <c:v>2409.66797</c:v>
                </c:pt>
                <c:pt idx="30274">
                  <c:v>2409.66797</c:v>
                </c:pt>
                <c:pt idx="30275">
                  <c:v>2409.66797</c:v>
                </c:pt>
                <c:pt idx="30276">
                  <c:v>2409.66797</c:v>
                </c:pt>
                <c:pt idx="30277">
                  <c:v>2409.66797</c:v>
                </c:pt>
                <c:pt idx="30278">
                  <c:v>2409.66797</c:v>
                </c:pt>
                <c:pt idx="30279">
                  <c:v>2409.66797</c:v>
                </c:pt>
                <c:pt idx="30280">
                  <c:v>2409.66797</c:v>
                </c:pt>
                <c:pt idx="30281">
                  <c:v>2409.66797</c:v>
                </c:pt>
                <c:pt idx="30282">
                  <c:v>2409.66797</c:v>
                </c:pt>
                <c:pt idx="30283">
                  <c:v>2409.66797</c:v>
                </c:pt>
                <c:pt idx="30284">
                  <c:v>2409.66797</c:v>
                </c:pt>
                <c:pt idx="30285">
                  <c:v>2409.66797</c:v>
                </c:pt>
                <c:pt idx="30286">
                  <c:v>2409.66797</c:v>
                </c:pt>
                <c:pt idx="30287">
                  <c:v>2409.66797</c:v>
                </c:pt>
                <c:pt idx="30288">
                  <c:v>2409.66797</c:v>
                </c:pt>
                <c:pt idx="30289">
                  <c:v>2409.66797</c:v>
                </c:pt>
                <c:pt idx="30290">
                  <c:v>2409.66797</c:v>
                </c:pt>
                <c:pt idx="30291">
                  <c:v>2409.66797</c:v>
                </c:pt>
                <c:pt idx="30292">
                  <c:v>2409.66797</c:v>
                </c:pt>
                <c:pt idx="30293">
                  <c:v>2409.66797</c:v>
                </c:pt>
                <c:pt idx="30294">
                  <c:v>2409.66797</c:v>
                </c:pt>
                <c:pt idx="30295">
                  <c:v>2409.66797</c:v>
                </c:pt>
                <c:pt idx="30296">
                  <c:v>2409.66797</c:v>
                </c:pt>
                <c:pt idx="30297">
                  <c:v>2409.66797</c:v>
                </c:pt>
                <c:pt idx="30298">
                  <c:v>2409.66797</c:v>
                </c:pt>
                <c:pt idx="30299">
                  <c:v>2409.66797</c:v>
                </c:pt>
                <c:pt idx="30300">
                  <c:v>2409.66797</c:v>
                </c:pt>
                <c:pt idx="30301">
                  <c:v>2409.66797</c:v>
                </c:pt>
                <c:pt idx="30302">
                  <c:v>2409.66797</c:v>
                </c:pt>
                <c:pt idx="30303">
                  <c:v>2409.66797</c:v>
                </c:pt>
                <c:pt idx="30304">
                  <c:v>2409.66797</c:v>
                </c:pt>
                <c:pt idx="30305">
                  <c:v>2409.66797</c:v>
                </c:pt>
                <c:pt idx="30306">
                  <c:v>2409.66797</c:v>
                </c:pt>
                <c:pt idx="30307">
                  <c:v>2409.66797</c:v>
                </c:pt>
                <c:pt idx="30308">
                  <c:v>2409.66797</c:v>
                </c:pt>
                <c:pt idx="30309">
                  <c:v>2409.66797</c:v>
                </c:pt>
                <c:pt idx="30310">
                  <c:v>2409.66797</c:v>
                </c:pt>
                <c:pt idx="30311">
                  <c:v>2409.66797</c:v>
                </c:pt>
                <c:pt idx="30312">
                  <c:v>2409.66797</c:v>
                </c:pt>
                <c:pt idx="30313">
                  <c:v>2409.66797</c:v>
                </c:pt>
                <c:pt idx="30314">
                  <c:v>2409.66797</c:v>
                </c:pt>
                <c:pt idx="30315">
                  <c:v>2409.66797</c:v>
                </c:pt>
                <c:pt idx="30316">
                  <c:v>2409.66797</c:v>
                </c:pt>
                <c:pt idx="30317">
                  <c:v>2409.66797</c:v>
                </c:pt>
                <c:pt idx="30318">
                  <c:v>2409.66797</c:v>
                </c:pt>
                <c:pt idx="30319">
                  <c:v>2407.2265599999987</c:v>
                </c:pt>
                <c:pt idx="30320">
                  <c:v>2409.66797</c:v>
                </c:pt>
                <c:pt idx="30321">
                  <c:v>2409.66797</c:v>
                </c:pt>
                <c:pt idx="30322">
                  <c:v>2409.66797</c:v>
                </c:pt>
                <c:pt idx="30323">
                  <c:v>2409.66797</c:v>
                </c:pt>
                <c:pt idx="30324">
                  <c:v>2409.66797</c:v>
                </c:pt>
                <c:pt idx="30325">
                  <c:v>2409.66797</c:v>
                </c:pt>
                <c:pt idx="30326">
                  <c:v>2409.66797</c:v>
                </c:pt>
                <c:pt idx="30327">
                  <c:v>2409.66797</c:v>
                </c:pt>
                <c:pt idx="30328">
                  <c:v>2409.66797</c:v>
                </c:pt>
                <c:pt idx="30329">
                  <c:v>2409.66797</c:v>
                </c:pt>
                <c:pt idx="30330">
                  <c:v>2409.66797</c:v>
                </c:pt>
                <c:pt idx="30331">
                  <c:v>2409.66797</c:v>
                </c:pt>
                <c:pt idx="30332">
                  <c:v>2409.66797</c:v>
                </c:pt>
                <c:pt idx="30333">
                  <c:v>2409.66797</c:v>
                </c:pt>
                <c:pt idx="30334">
                  <c:v>2409.66797</c:v>
                </c:pt>
                <c:pt idx="30335">
                  <c:v>2409.66797</c:v>
                </c:pt>
                <c:pt idx="30336">
                  <c:v>2409.66797</c:v>
                </c:pt>
                <c:pt idx="30337">
                  <c:v>2409.66797</c:v>
                </c:pt>
                <c:pt idx="30338">
                  <c:v>2409.66797</c:v>
                </c:pt>
                <c:pt idx="30339">
                  <c:v>2409.66797</c:v>
                </c:pt>
                <c:pt idx="30340">
                  <c:v>2409.66797</c:v>
                </c:pt>
                <c:pt idx="30341">
                  <c:v>2409.66797</c:v>
                </c:pt>
                <c:pt idx="30342">
                  <c:v>2409.66797</c:v>
                </c:pt>
                <c:pt idx="30343">
                  <c:v>2409.66797</c:v>
                </c:pt>
                <c:pt idx="30344">
                  <c:v>2409.66797</c:v>
                </c:pt>
                <c:pt idx="30345">
                  <c:v>2409.66797</c:v>
                </c:pt>
                <c:pt idx="30346">
                  <c:v>2409.66797</c:v>
                </c:pt>
                <c:pt idx="30347">
                  <c:v>2409.66797</c:v>
                </c:pt>
                <c:pt idx="30348">
                  <c:v>2409.66797</c:v>
                </c:pt>
                <c:pt idx="30349">
                  <c:v>2409.66797</c:v>
                </c:pt>
                <c:pt idx="30350">
                  <c:v>2409.66797</c:v>
                </c:pt>
                <c:pt idx="30351">
                  <c:v>2409.66797</c:v>
                </c:pt>
                <c:pt idx="30352">
                  <c:v>2409.66797</c:v>
                </c:pt>
                <c:pt idx="30353">
                  <c:v>2409.66797</c:v>
                </c:pt>
                <c:pt idx="30354">
                  <c:v>2409.66797</c:v>
                </c:pt>
                <c:pt idx="30355">
                  <c:v>2409.66797</c:v>
                </c:pt>
                <c:pt idx="30356">
                  <c:v>2409.66797</c:v>
                </c:pt>
                <c:pt idx="30357">
                  <c:v>2409.66797</c:v>
                </c:pt>
                <c:pt idx="30358">
                  <c:v>2409.66797</c:v>
                </c:pt>
                <c:pt idx="30359">
                  <c:v>2409.66797</c:v>
                </c:pt>
                <c:pt idx="30360">
                  <c:v>2409.66797</c:v>
                </c:pt>
                <c:pt idx="30361">
                  <c:v>2409.66797</c:v>
                </c:pt>
                <c:pt idx="30362">
                  <c:v>2409.66797</c:v>
                </c:pt>
                <c:pt idx="30363">
                  <c:v>2409.66797</c:v>
                </c:pt>
                <c:pt idx="30364">
                  <c:v>2409.66797</c:v>
                </c:pt>
                <c:pt idx="30365">
                  <c:v>2409.66797</c:v>
                </c:pt>
                <c:pt idx="30366">
                  <c:v>2409.66797</c:v>
                </c:pt>
                <c:pt idx="30367">
                  <c:v>2409.66797</c:v>
                </c:pt>
                <c:pt idx="30368">
                  <c:v>2409.66797</c:v>
                </c:pt>
                <c:pt idx="30369">
                  <c:v>2409.66797</c:v>
                </c:pt>
                <c:pt idx="30370">
                  <c:v>2409.66797</c:v>
                </c:pt>
                <c:pt idx="30371">
                  <c:v>2409.66797</c:v>
                </c:pt>
                <c:pt idx="30372">
                  <c:v>2409.66797</c:v>
                </c:pt>
                <c:pt idx="30373">
                  <c:v>2409.66797</c:v>
                </c:pt>
                <c:pt idx="30374">
                  <c:v>2409.66797</c:v>
                </c:pt>
                <c:pt idx="30375">
                  <c:v>2409.66797</c:v>
                </c:pt>
                <c:pt idx="30376">
                  <c:v>2409.66797</c:v>
                </c:pt>
                <c:pt idx="30377">
                  <c:v>2409.66797</c:v>
                </c:pt>
                <c:pt idx="30378">
                  <c:v>2409.66797</c:v>
                </c:pt>
                <c:pt idx="30379">
                  <c:v>2409.66797</c:v>
                </c:pt>
                <c:pt idx="30380">
                  <c:v>2409.66797</c:v>
                </c:pt>
                <c:pt idx="30381">
                  <c:v>2409.66797</c:v>
                </c:pt>
                <c:pt idx="30382">
                  <c:v>2409.66797</c:v>
                </c:pt>
                <c:pt idx="30383">
                  <c:v>2409.66797</c:v>
                </c:pt>
                <c:pt idx="30384">
                  <c:v>2409.66797</c:v>
                </c:pt>
                <c:pt idx="30385">
                  <c:v>2409.66797</c:v>
                </c:pt>
                <c:pt idx="30386">
                  <c:v>2409.66797</c:v>
                </c:pt>
                <c:pt idx="30387">
                  <c:v>2409.66797</c:v>
                </c:pt>
                <c:pt idx="30388">
                  <c:v>2409.66797</c:v>
                </c:pt>
                <c:pt idx="30389">
                  <c:v>2409.66797</c:v>
                </c:pt>
                <c:pt idx="30390">
                  <c:v>2409.66797</c:v>
                </c:pt>
                <c:pt idx="30391">
                  <c:v>2409.66797</c:v>
                </c:pt>
                <c:pt idx="30392">
                  <c:v>2409.66797</c:v>
                </c:pt>
                <c:pt idx="30393">
                  <c:v>2409.66797</c:v>
                </c:pt>
                <c:pt idx="30394">
                  <c:v>2409.66797</c:v>
                </c:pt>
                <c:pt idx="30395">
                  <c:v>2409.66797</c:v>
                </c:pt>
                <c:pt idx="30396">
                  <c:v>2409.66797</c:v>
                </c:pt>
                <c:pt idx="30397">
                  <c:v>2409.66797</c:v>
                </c:pt>
                <c:pt idx="30398">
                  <c:v>2409.66797</c:v>
                </c:pt>
                <c:pt idx="30399">
                  <c:v>2409.66797</c:v>
                </c:pt>
                <c:pt idx="30400">
                  <c:v>2409.66797</c:v>
                </c:pt>
                <c:pt idx="30401">
                  <c:v>2409.66797</c:v>
                </c:pt>
                <c:pt idx="30402">
                  <c:v>2409.66797</c:v>
                </c:pt>
                <c:pt idx="30403">
                  <c:v>2409.66797</c:v>
                </c:pt>
                <c:pt idx="30404">
                  <c:v>2409.66797</c:v>
                </c:pt>
                <c:pt idx="30405">
                  <c:v>2407.2265599999987</c:v>
                </c:pt>
                <c:pt idx="30406">
                  <c:v>2409.66797</c:v>
                </c:pt>
                <c:pt idx="30407">
                  <c:v>2409.66797</c:v>
                </c:pt>
                <c:pt idx="30408">
                  <c:v>2409.66797</c:v>
                </c:pt>
                <c:pt idx="30409">
                  <c:v>2409.66797</c:v>
                </c:pt>
                <c:pt idx="30410">
                  <c:v>2409.66797</c:v>
                </c:pt>
                <c:pt idx="30411">
                  <c:v>2409.66797</c:v>
                </c:pt>
                <c:pt idx="30412">
                  <c:v>2409.66797</c:v>
                </c:pt>
                <c:pt idx="30413">
                  <c:v>2409.66797</c:v>
                </c:pt>
                <c:pt idx="30414">
                  <c:v>2409.66797</c:v>
                </c:pt>
                <c:pt idx="30415">
                  <c:v>2409.66797</c:v>
                </c:pt>
                <c:pt idx="30416">
                  <c:v>2409.66797</c:v>
                </c:pt>
                <c:pt idx="30417">
                  <c:v>2409.66797</c:v>
                </c:pt>
                <c:pt idx="30418">
                  <c:v>2409.66797</c:v>
                </c:pt>
                <c:pt idx="30419">
                  <c:v>2409.66797</c:v>
                </c:pt>
                <c:pt idx="30420">
                  <c:v>2409.66797</c:v>
                </c:pt>
                <c:pt idx="30421">
                  <c:v>2409.66797</c:v>
                </c:pt>
                <c:pt idx="30422">
                  <c:v>2409.66797</c:v>
                </c:pt>
                <c:pt idx="30423">
                  <c:v>2409.66797</c:v>
                </c:pt>
                <c:pt idx="30424">
                  <c:v>2409.66797</c:v>
                </c:pt>
                <c:pt idx="30425">
                  <c:v>2409.66797</c:v>
                </c:pt>
                <c:pt idx="30426">
                  <c:v>2409.66797</c:v>
                </c:pt>
                <c:pt idx="30427">
                  <c:v>2409.66797</c:v>
                </c:pt>
                <c:pt idx="30428">
                  <c:v>2409.66797</c:v>
                </c:pt>
                <c:pt idx="30429">
                  <c:v>2409.66797</c:v>
                </c:pt>
                <c:pt idx="30430">
                  <c:v>2409.66797</c:v>
                </c:pt>
                <c:pt idx="30431">
                  <c:v>2409.66797</c:v>
                </c:pt>
                <c:pt idx="30432">
                  <c:v>2409.66797</c:v>
                </c:pt>
                <c:pt idx="30433">
                  <c:v>2409.66797</c:v>
                </c:pt>
                <c:pt idx="30434">
                  <c:v>2407.2265599999987</c:v>
                </c:pt>
                <c:pt idx="30435">
                  <c:v>2409.66797</c:v>
                </c:pt>
                <c:pt idx="30436">
                  <c:v>2409.66797</c:v>
                </c:pt>
                <c:pt idx="30437">
                  <c:v>2409.66797</c:v>
                </c:pt>
                <c:pt idx="30438">
                  <c:v>2409.66797</c:v>
                </c:pt>
                <c:pt idx="30439">
                  <c:v>2409.66797</c:v>
                </c:pt>
                <c:pt idx="30440">
                  <c:v>2409.66797</c:v>
                </c:pt>
                <c:pt idx="30441">
                  <c:v>2409.66797</c:v>
                </c:pt>
                <c:pt idx="30442">
                  <c:v>2409.66797</c:v>
                </c:pt>
                <c:pt idx="30443">
                  <c:v>2409.66797</c:v>
                </c:pt>
                <c:pt idx="30444">
                  <c:v>2409.66797</c:v>
                </c:pt>
                <c:pt idx="30445">
                  <c:v>2409.66797</c:v>
                </c:pt>
                <c:pt idx="30446">
                  <c:v>2409.66797</c:v>
                </c:pt>
                <c:pt idx="30447">
                  <c:v>2409.66797</c:v>
                </c:pt>
                <c:pt idx="30448">
                  <c:v>2409.66797</c:v>
                </c:pt>
                <c:pt idx="30449">
                  <c:v>2409.66797</c:v>
                </c:pt>
                <c:pt idx="30450">
                  <c:v>2409.66797</c:v>
                </c:pt>
                <c:pt idx="30451">
                  <c:v>2409.66797</c:v>
                </c:pt>
                <c:pt idx="30452">
                  <c:v>2409.66797</c:v>
                </c:pt>
                <c:pt idx="30453">
                  <c:v>2409.66797</c:v>
                </c:pt>
                <c:pt idx="30454">
                  <c:v>2409.66797</c:v>
                </c:pt>
                <c:pt idx="30455">
                  <c:v>2409.66797</c:v>
                </c:pt>
                <c:pt idx="30456">
                  <c:v>2409.66797</c:v>
                </c:pt>
                <c:pt idx="30457">
                  <c:v>2409.66797</c:v>
                </c:pt>
                <c:pt idx="30458">
                  <c:v>2409.66797</c:v>
                </c:pt>
                <c:pt idx="30459">
                  <c:v>2409.66797</c:v>
                </c:pt>
                <c:pt idx="30460">
                  <c:v>2409.66797</c:v>
                </c:pt>
                <c:pt idx="30461">
                  <c:v>2409.66797</c:v>
                </c:pt>
                <c:pt idx="30462">
                  <c:v>2409.66797</c:v>
                </c:pt>
                <c:pt idx="30463">
                  <c:v>2409.66797</c:v>
                </c:pt>
                <c:pt idx="30464">
                  <c:v>2409.66797</c:v>
                </c:pt>
                <c:pt idx="30465">
                  <c:v>2409.66797</c:v>
                </c:pt>
                <c:pt idx="30466">
                  <c:v>2409.66797</c:v>
                </c:pt>
                <c:pt idx="30467">
                  <c:v>2409.66797</c:v>
                </c:pt>
                <c:pt idx="30468">
                  <c:v>2409.66797</c:v>
                </c:pt>
                <c:pt idx="30469">
                  <c:v>2409.66797</c:v>
                </c:pt>
                <c:pt idx="30470">
                  <c:v>2409.66797</c:v>
                </c:pt>
                <c:pt idx="30471">
                  <c:v>2409.66797</c:v>
                </c:pt>
                <c:pt idx="30472">
                  <c:v>2409.66797</c:v>
                </c:pt>
                <c:pt idx="30473">
                  <c:v>2409.66797</c:v>
                </c:pt>
                <c:pt idx="30474">
                  <c:v>2409.66797</c:v>
                </c:pt>
                <c:pt idx="30475">
                  <c:v>2409.66797</c:v>
                </c:pt>
                <c:pt idx="30476">
                  <c:v>2409.66797</c:v>
                </c:pt>
                <c:pt idx="30477">
                  <c:v>2409.66797</c:v>
                </c:pt>
                <c:pt idx="30478">
                  <c:v>2409.66797</c:v>
                </c:pt>
                <c:pt idx="30479">
                  <c:v>2409.66797</c:v>
                </c:pt>
                <c:pt idx="30480">
                  <c:v>2409.66797</c:v>
                </c:pt>
                <c:pt idx="30481">
                  <c:v>2409.66797</c:v>
                </c:pt>
                <c:pt idx="30482">
                  <c:v>2409.66797</c:v>
                </c:pt>
                <c:pt idx="30483">
                  <c:v>2409.66797</c:v>
                </c:pt>
                <c:pt idx="30484">
                  <c:v>2409.66797</c:v>
                </c:pt>
                <c:pt idx="30485">
                  <c:v>2409.66797</c:v>
                </c:pt>
                <c:pt idx="30486">
                  <c:v>2409.66797</c:v>
                </c:pt>
                <c:pt idx="30487">
                  <c:v>2409.66797</c:v>
                </c:pt>
                <c:pt idx="30488">
                  <c:v>2409.66797</c:v>
                </c:pt>
                <c:pt idx="30489">
                  <c:v>2409.66797</c:v>
                </c:pt>
                <c:pt idx="30490">
                  <c:v>2409.66797</c:v>
                </c:pt>
                <c:pt idx="30491">
                  <c:v>2409.66797</c:v>
                </c:pt>
                <c:pt idx="30492">
                  <c:v>2409.66797</c:v>
                </c:pt>
                <c:pt idx="30493">
                  <c:v>2409.66797</c:v>
                </c:pt>
                <c:pt idx="30494">
                  <c:v>2409.66797</c:v>
                </c:pt>
                <c:pt idx="30495">
                  <c:v>2409.66797</c:v>
                </c:pt>
                <c:pt idx="30496">
                  <c:v>2409.66797</c:v>
                </c:pt>
                <c:pt idx="30497">
                  <c:v>2409.66797</c:v>
                </c:pt>
                <c:pt idx="30498">
                  <c:v>2409.66797</c:v>
                </c:pt>
                <c:pt idx="30499">
                  <c:v>2409.66797</c:v>
                </c:pt>
                <c:pt idx="30500">
                  <c:v>2409.66797</c:v>
                </c:pt>
                <c:pt idx="30501">
                  <c:v>2409.66797</c:v>
                </c:pt>
                <c:pt idx="30502">
                  <c:v>2409.66797</c:v>
                </c:pt>
                <c:pt idx="30503">
                  <c:v>2407.2265599999987</c:v>
                </c:pt>
                <c:pt idx="30504">
                  <c:v>2409.66797</c:v>
                </c:pt>
                <c:pt idx="30505">
                  <c:v>2409.66797</c:v>
                </c:pt>
                <c:pt idx="30506">
                  <c:v>2409.66797</c:v>
                </c:pt>
                <c:pt idx="30507">
                  <c:v>2409.66797</c:v>
                </c:pt>
                <c:pt idx="30508">
                  <c:v>2409.66797</c:v>
                </c:pt>
                <c:pt idx="30509">
                  <c:v>2409.66797</c:v>
                </c:pt>
                <c:pt idx="30510">
                  <c:v>2409.66797</c:v>
                </c:pt>
                <c:pt idx="30511">
                  <c:v>2409.66797</c:v>
                </c:pt>
                <c:pt idx="30512">
                  <c:v>2409.66797</c:v>
                </c:pt>
                <c:pt idx="30513">
                  <c:v>2409.66797</c:v>
                </c:pt>
                <c:pt idx="30514">
                  <c:v>2409.66797</c:v>
                </c:pt>
                <c:pt idx="30515">
                  <c:v>2409.66797</c:v>
                </c:pt>
                <c:pt idx="30516">
                  <c:v>2409.66797</c:v>
                </c:pt>
                <c:pt idx="30517">
                  <c:v>2409.66797</c:v>
                </c:pt>
                <c:pt idx="30518">
                  <c:v>2409.66797</c:v>
                </c:pt>
                <c:pt idx="30519">
                  <c:v>2409.66797</c:v>
                </c:pt>
                <c:pt idx="30520">
                  <c:v>2409.66797</c:v>
                </c:pt>
                <c:pt idx="30521">
                  <c:v>2409.66797</c:v>
                </c:pt>
                <c:pt idx="30522">
                  <c:v>2409.66797</c:v>
                </c:pt>
                <c:pt idx="30523">
                  <c:v>2409.66797</c:v>
                </c:pt>
                <c:pt idx="30524">
                  <c:v>2409.66797</c:v>
                </c:pt>
                <c:pt idx="30525">
                  <c:v>2409.66797</c:v>
                </c:pt>
                <c:pt idx="30526">
                  <c:v>2409.66797</c:v>
                </c:pt>
                <c:pt idx="30527">
                  <c:v>2409.66797</c:v>
                </c:pt>
                <c:pt idx="30528">
                  <c:v>2409.66797</c:v>
                </c:pt>
                <c:pt idx="30529">
                  <c:v>2409.66797</c:v>
                </c:pt>
                <c:pt idx="30530">
                  <c:v>2409.66797</c:v>
                </c:pt>
                <c:pt idx="30531">
                  <c:v>2409.66797</c:v>
                </c:pt>
                <c:pt idx="30532">
                  <c:v>2409.66797</c:v>
                </c:pt>
                <c:pt idx="30533">
                  <c:v>2409.66797</c:v>
                </c:pt>
                <c:pt idx="30534">
                  <c:v>2407.2265599999987</c:v>
                </c:pt>
                <c:pt idx="30535">
                  <c:v>2409.66797</c:v>
                </c:pt>
                <c:pt idx="30536">
                  <c:v>2409.66797</c:v>
                </c:pt>
                <c:pt idx="30537">
                  <c:v>2409.66797</c:v>
                </c:pt>
                <c:pt idx="30538">
                  <c:v>2409.66797</c:v>
                </c:pt>
                <c:pt idx="30539">
                  <c:v>2409.66797</c:v>
                </c:pt>
                <c:pt idx="30540">
                  <c:v>2409.66797</c:v>
                </c:pt>
                <c:pt idx="30541">
                  <c:v>2409.66797</c:v>
                </c:pt>
                <c:pt idx="30542">
                  <c:v>2409.66797</c:v>
                </c:pt>
                <c:pt idx="30543">
                  <c:v>2409.66797</c:v>
                </c:pt>
                <c:pt idx="30544">
                  <c:v>2409.66797</c:v>
                </c:pt>
                <c:pt idx="30545">
                  <c:v>2409.66797</c:v>
                </c:pt>
                <c:pt idx="30546">
                  <c:v>2409.66797</c:v>
                </c:pt>
                <c:pt idx="30547">
                  <c:v>2409.66797</c:v>
                </c:pt>
                <c:pt idx="30548">
                  <c:v>2409.66797</c:v>
                </c:pt>
                <c:pt idx="30549">
                  <c:v>2409.66797</c:v>
                </c:pt>
                <c:pt idx="30550">
                  <c:v>2409.66797</c:v>
                </c:pt>
                <c:pt idx="30551">
                  <c:v>2409.66797</c:v>
                </c:pt>
                <c:pt idx="30552">
                  <c:v>2409.66797</c:v>
                </c:pt>
                <c:pt idx="30553">
                  <c:v>2409.66797</c:v>
                </c:pt>
                <c:pt idx="30554">
                  <c:v>2409.66797</c:v>
                </c:pt>
                <c:pt idx="30555">
                  <c:v>2409.66797</c:v>
                </c:pt>
                <c:pt idx="30556">
                  <c:v>2409.66797</c:v>
                </c:pt>
                <c:pt idx="30557">
                  <c:v>2409.66797</c:v>
                </c:pt>
                <c:pt idx="30558">
                  <c:v>2409.66797</c:v>
                </c:pt>
                <c:pt idx="30559">
                  <c:v>2409.66797</c:v>
                </c:pt>
                <c:pt idx="30560">
                  <c:v>2409.66797</c:v>
                </c:pt>
                <c:pt idx="30561">
                  <c:v>2409.66797</c:v>
                </c:pt>
                <c:pt idx="30562">
                  <c:v>2409.66797</c:v>
                </c:pt>
                <c:pt idx="30563">
                  <c:v>2409.66797</c:v>
                </c:pt>
                <c:pt idx="30564">
                  <c:v>2409.66797</c:v>
                </c:pt>
                <c:pt idx="30565">
                  <c:v>2409.66797</c:v>
                </c:pt>
                <c:pt idx="30566">
                  <c:v>2409.66797</c:v>
                </c:pt>
                <c:pt idx="30567">
                  <c:v>2407.2265599999987</c:v>
                </c:pt>
                <c:pt idx="30568">
                  <c:v>2407.2265599999987</c:v>
                </c:pt>
                <c:pt idx="30569">
                  <c:v>2409.66797</c:v>
                </c:pt>
                <c:pt idx="30570">
                  <c:v>2409.66797</c:v>
                </c:pt>
                <c:pt idx="30571">
                  <c:v>2409.66797</c:v>
                </c:pt>
                <c:pt idx="30572">
                  <c:v>2409.66797</c:v>
                </c:pt>
                <c:pt idx="30573">
                  <c:v>2409.66797</c:v>
                </c:pt>
                <c:pt idx="30574">
                  <c:v>2409.66797</c:v>
                </c:pt>
                <c:pt idx="30575">
                  <c:v>2409.66797</c:v>
                </c:pt>
                <c:pt idx="30576">
                  <c:v>2409.66797</c:v>
                </c:pt>
                <c:pt idx="30577">
                  <c:v>2409.66797</c:v>
                </c:pt>
                <c:pt idx="30578">
                  <c:v>2409.66797</c:v>
                </c:pt>
                <c:pt idx="30579">
                  <c:v>2409.66797</c:v>
                </c:pt>
                <c:pt idx="30580">
                  <c:v>2409.66797</c:v>
                </c:pt>
                <c:pt idx="30581">
                  <c:v>2409.66797</c:v>
                </c:pt>
                <c:pt idx="30582">
                  <c:v>2409.66797</c:v>
                </c:pt>
                <c:pt idx="30583">
                  <c:v>2409.66797</c:v>
                </c:pt>
                <c:pt idx="30584">
                  <c:v>2409.66797</c:v>
                </c:pt>
                <c:pt idx="30585">
                  <c:v>2409.66797</c:v>
                </c:pt>
                <c:pt idx="30586">
                  <c:v>2409.66797</c:v>
                </c:pt>
                <c:pt idx="30587">
                  <c:v>2409.66797</c:v>
                </c:pt>
                <c:pt idx="30588">
                  <c:v>2409.66797</c:v>
                </c:pt>
                <c:pt idx="30589">
                  <c:v>2409.66797</c:v>
                </c:pt>
                <c:pt idx="30590">
                  <c:v>2409.66797</c:v>
                </c:pt>
                <c:pt idx="30591">
                  <c:v>2409.66797</c:v>
                </c:pt>
                <c:pt idx="30592">
                  <c:v>2409.66797</c:v>
                </c:pt>
                <c:pt idx="30593">
                  <c:v>2409.66797</c:v>
                </c:pt>
                <c:pt idx="30594">
                  <c:v>2409.66797</c:v>
                </c:pt>
                <c:pt idx="30595">
                  <c:v>2409.66797</c:v>
                </c:pt>
                <c:pt idx="30596">
                  <c:v>2409.66797</c:v>
                </c:pt>
                <c:pt idx="30597">
                  <c:v>2409.66797</c:v>
                </c:pt>
                <c:pt idx="30598">
                  <c:v>2409.66797</c:v>
                </c:pt>
                <c:pt idx="30599">
                  <c:v>2409.66797</c:v>
                </c:pt>
                <c:pt idx="30600">
                  <c:v>2409.66797</c:v>
                </c:pt>
                <c:pt idx="30601">
                  <c:v>2409.66797</c:v>
                </c:pt>
                <c:pt idx="30602">
                  <c:v>2409.66797</c:v>
                </c:pt>
                <c:pt idx="30603">
                  <c:v>2409.66797</c:v>
                </c:pt>
                <c:pt idx="30604">
                  <c:v>2409.66797</c:v>
                </c:pt>
                <c:pt idx="30605">
                  <c:v>2409.66797</c:v>
                </c:pt>
                <c:pt idx="30606">
                  <c:v>2409.66797</c:v>
                </c:pt>
                <c:pt idx="30607">
                  <c:v>2409.66797</c:v>
                </c:pt>
                <c:pt idx="30608">
                  <c:v>2409.66797</c:v>
                </c:pt>
                <c:pt idx="30609">
                  <c:v>2409.66797</c:v>
                </c:pt>
                <c:pt idx="30610">
                  <c:v>2409.66797</c:v>
                </c:pt>
                <c:pt idx="30611">
                  <c:v>2409.66797</c:v>
                </c:pt>
                <c:pt idx="30612">
                  <c:v>2409.66797</c:v>
                </c:pt>
                <c:pt idx="30613">
                  <c:v>2409.66797</c:v>
                </c:pt>
                <c:pt idx="30614">
                  <c:v>2409.66797</c:v>
                </c:pt>
                <c:pt idx="30615">
                  <c:v>2409.66797</c:v>
                </c:pt>
                <c:pt idx="30616">
                  <c:v>2409.66797</c:v>
                </c:pt>
                <c:pt idx="30617">
                  <c:v>2409.66797</c:v>
                </c:pt>
                <c:pt idx="30618">
                  <c:v>2409.66797</c:v>
                </c:pt>
                <c:pt idx="30619">
                  <c:v>2409.66797</c:v>
                </c:pt>
                <c:pt idx="30620">
                  <c:v>2409.66797</c:v>
                </c:pt>
                <c:pt idx="30621">
                  <c:v>2409.66797</c:v>
                </c:pt>
                <c:pt idx="30622">
                  <c:v>2409.66797</c:v>
                </c:pt>
                <c:pt idx="30623">
                  <c:v>2409.66797</c:v>
                </c:pt>
                <c:pt idx="30624">
                  <c:v>2409.66797</c:v>
                </c:pt>
                <c:pt idx="30625">
                  <c:v>2409.66797</c:v>
                </c:pt>
                <c:pt idx="30626">
                  <c:v>2409.66797</c:v>
                </c:pt>
                <c:pt idx="30627">
                  <c:v>2409.66797</c:v>
                </c:pt>
                <c:pt idx="30628">
                  <c:v>2409.66797</c:v>
                </c:pt>
                <c:pt idx="30629">
                  <c:v>2409.66797</c:v>
                </c:pt>
                <c:pt idx="30630">
                  <c:v>2409.66797</c:v>
                </c:pt>
                <c:pt idx="30631">
                  <c:v>2409.66797</c:v>
                </c:pt>
                <c:pt idx="30632">
                  <c:v>2409.66797</c:v>
                </c:pt>
                <c:pt idx="30633">
                  <c:v>2409.66797</c:v>
                </c:pt>
                <c:pt idx="30634">
                  <c:v>2409.66797</c:v>
                </c:pt>
                <c:pt idx="30635">
                  <c:v>2409.66797</c:v>
                </c:pt>
                <c:pt idx="30636">
                  <c:v>2409.66797</c:v>
                </c:pt>
                <c:pt idx="30637">
                  <c:v>2409.66797</c:v>
                </c:pt>
                <c:pt idx="30638">
                  <c:v>2409.66797</c:v>
                </c:pt>
                <c:pt idx="30639">
                  <c:v>2409.66797</c:v>
                </c:pt>
                <c:pt idx="30640">
                  <c:v>2409.66797</c:v>
                </c:pt>
                <c:pt idx="30641">
                  <c:v>2409.66797</c:v>
                </c:pt>
                <c:pt idx="30642">
                  <c:v>2409.66797</c:v>
                </c:pt>
                <c:pt idx="30643">
                  <c:v>2409.66797</c:v>
                </c:pt>
                <c:pt idx="30644">
                  <c:v>2409.66797</c:v>
                </c:pt>
                <c:pt idx="30645">
                  <c:v>2409.66797</c:v>
                </c:pt>
                <c:pt idx="30646">
                  <c:v>2409.66797</c:v>
                </c:pt>
                <c:pt idx="30647">
                  <c:v>2409.66797</c:v>
                </c:pt>
                <c:pt idx="30648">
                  <c:v>2409.66797</c:v>
                </c:pt>
                <c:pt idx="30649">
                  <c:v>2409.66797</c:v>
                </c:pt>
                <c:pt idx="30650">
                  <c:v>2409.66797</c:v>
                </c:pt>
                <c:pt idx="30651">
                  <c:v>2407.2265599999987</c:v>
                </c:pt>
                <c:pt idx="30652">
                  <c:v>2409.66797</c:v>
                </c:pt>
                <c:pt idx="30653">
                  <c:v>2409.66797</c:v>
                </c:pt>
                <c:pt idx="30654">
                  <c:v>2409.66797</c:v>
                </c:pt>
                <c:pt idx="30655">
                  <c:v>2409.66797</c:v>
                </c:pt>
                <c:pt idx="30656">
                  <c:v>2409.66797</c:v>
                </c:pt>
                <c:pt idx="30657">
                  <c:v>2409.66797</c:v>
                </c:pt>
                <c:pt idx="30658">
                  <c:v>2409.66797</c:v>
                </c:pt>
                <c:pt idx="30659">
                  <c:v>2409.66797</c:v>
                </c:pt>
                <c:pt idx="30660">
                  <c:v>2407.2265599999987</c:v>
                </c:pt>
                <c:pt idx="30661">
                  <c:v>2409.66797</c:v>
                </c:pt>
                <c:pt idx="30662">
                  <c:v>2409.66797</c:v>
                </c:pt>
                <c:pt idx="30663">
                  <c:v>2409.66797</c:v>
                </c:pt>
                <c:pt idx="30664">
                  <c:v>2407.2265599999987</c:v>
                </c:pt>
                <c:pt idx="30665">
                  <c:v>2409.66797</c:v>
                </c:pt>
                <c:pt idx="30666">
                  <c:v>2409.66797</c:v>
                </c:pt>
                <c:pt idx="30667">
                  <c:v>2409.66797</c:v>
                </c:pt>
                <c:pt idx="30668">
                  <c:v>2409.66797</c:v>
                </c:pt>
                <c:pt idx="30669">
                  <c:v>2409.66797</c:v>
                </c:pt>
                <c:pt idx="30670">
                  <c:v>2409.66797</c:v>
                </c:pt>
                <c:pt idx="30671">
                  <c:v>2409.66797</c:v>
                </c:pt>
                <c:pt idx="30672">
                  <c:v>2409.66797</c:v>
                </c:pt>
                <c:pt idx="30673">
                  <c:v>2409.66797</c:v>
                </c:pt>
                <c:pt idx="30674">
                  <c:v>2409.66797</c:v>
                </c:pt>
                <c:pt idx="30675">
                  <c:v>2409.66797</c:v>
                </c:pt>
                <c:pt idx="30676">
                  <c:v>2409.66797</c:v>
                </c:pt>
                <c:pt idx="30677">
                  <c:v>2409.66797</c:v>
                </c:pt>
                <c:pt idx="30678">
                  <c:v>2409.66797</c:v>
                </c:pt>
                <c:pt idx="30679">
                  <c:v>2409.66797</c:v>
                </c:pt>
                <c:pt idx="30680">
                  <c:v>2409.66797</c:v>
                </c:pt>
                <c:pt idx="30681">
                  <c:v>2409.66797</c:v>
                </c:pt>
                <c:pt idx="30682">
                  <c:v>2409.66797</c:v>
                </c:pt>
                <c:pt idx="30683">
                  <c:v>2409.66797</c:v>
                </c:pt>
                <c:pt idx="30684">
                  <c:v>2409.66797</c:v>
                </c:pt>
                <c:pt idx="30685">
                  <c:v>2409.66797</c:v>
                </c:pt>
                <c:pt idx="30686">
                  <c:v>2409.66797</c:v>
                </c:pt>
                <c:pt idx="30687">
                  <c:v>2409.66797</c:v>
                </c:pt>
                <c:pt idx="30688">
                  <c:v>2409.66797</c:v>
                </c:pt>
                <c:pt idx="30689">
                  <c:v>2409.66797</c:v>
                </c:pt>
                <c:pt idx="30690">
                  <c:v>2409.66797</c:v>
                </c:pt>
                <c:pt idx="30691">
                  <c:v>2409.66797</c:v>
                </c:pt>
                <c:pt idx="30692">
                  <c:v>2409.66797</c:v>
                </c:pt>
                <c:pt idx="30693">
                  <c:v>2409.66797</c:v>
                </c:pt>
                <c:pt idx="30694">
                  <c:v>2409.66797</c:v>
                </c:pt>
                <c:pt idx="30695">
                  <c:v>2409.66797</c:v>
                </c:pt>
                <c:pt idx="30696">
                  <c:v>2409.66797</c:v>
                </c:pt>
                <c:pt idx="30697">
                  <c:v>2409.66797</c:v>
                </c:pt>
                <c:pt idx="30698">
                  <c:v>2409.66797</c:v>
                </c:pt>
                <c:pt idx="30699">
                  <c:v>2409.66797</c:v>
                </c:pt>
                <c:pt idx="30700">
                  <c:v>2409.66797</c:v>
                </c:pt>
                <c:pt idx="30701">
                  <c:v>2409.66797</c:v>
                </c:pt>
                <c:pt idx="30702">
                  <c:v>2409.66797</c:v>
                </c:pt>
                <c:pt idx="30703">
                  <c:v>2409.66797</c:v>
                </c:pt>
                <c:pt idx="30704">
                  <c:v>2409.66797</c:v>
                </c:pt>
                <c:pt idx="30705">
                  <c:v>2409.66797</c:v>
                </c:pt>
                <c:pt idx="30706">
                  <c:v>2409.66797</c:v>
                </c:pt>
                <c:pt idx="30707">
                  <c:v>2409.66797</c:v>
                </c:pt>
                <c:pt idx="30708">
                  <c:v>2409.66797</c:v>
                </c:pt>
                <c:pt idx="30709">
                  <c:v>2409.66797</c:v>
                </c:pt>
                <c:pt idx="30710">
                  <c:v>2409.66797</c:v>
                </c:pt>
                <c:pt idx="30711">
                  <c:v>2409.66797</c:v>
                </c:pt>
                <c:pt idx="30712">
                  <c:v>2409.66797</c:v>
                </c:pt>
                <c:pt idx="30713">
                  <c:v>2409.66797</c:v>
                </c:pt>
                <c:pt idx="30714">
                  <c:v>2409.66797</c:v>
                </c:pt>
                <c:pt idx="30715">
                  <c:v>2409.66797</c:v>
                </c:pt>
                <c:pt idx="30716">
                  <c:v>2407.2265599999987</c:v>
                </c:pt>
                <c:pt idx="30717">
                  <c:v>2409.66797</c:v>
                </c:pt>
                <c:pt idx="30718">
                  <c:v>2409.66797</c:v>
                </c:pt>
                <c:pt idx="30719">
                  <c:v>2409.66797</c:v>
                </c:pt>
                <c:pt idx="30720">
                  <c:v>2409.66797</c:v>
                </c:pt>
                <c:pt idx="30721">
                  <c:v>2409.66797</c:v>
                </c:pt>
                <c:pt idx="30722">
                  <c:v>2409.66797</c:v>
                </c:pt>
                <c:pt idx="30723">
                  <c:v>2409.66797</c:v>
                </c:pt>
                <c:pt idx="30724">
                  <c:v>2409.66797</c:v>
                </c:pt>
                <c:pt idx="30725">
                  <c:v>2409.66797</c:v>
                </c:pt>
                <c:pt idx="30726">
                  <c:v>2409.66797</c:v>
                </c:pt>
                <c:pt idx="30727">
                  <c:v>2409.66797</c:v>
                </c:pt>
                <c:pt idx="30728">
                  <c:v>2409.66797</c:v>
                </c:pt>
                <c:pt idx="30729">
                  <c:v>2409.66797</c:v>
                </c:pt>
                <c:pt idx="30730">
                  <c:v>2407.2265599999987</c:v>
                </c:pt>
                <c:pt idx="30731">
                  <c:v>2409.66797</c:v>
                </c:pt>
                <c:pt idx="30732">
                  <c:v>2409.66797</c:v>
                </c:pt>
                <c:pt idx="30733">
                  <c:v>2409.66797</c:v>
                </c:pt>
                <c:pt idx="30734">
                  <c:v>2409.66797</c:v>
                </c:pt>
                <c:pt idx="30735">
                  <c:v>2409.66797</c:v>
                </c:pt>
                <c:pt idx="30736">
                  <c:v>2409.66797</c:v>
                </c:pt>
                <c:pt idx="30737">
                  <c:v>2409.66797</c:v>
                </c:pt>
                <c:pt idx="30738">
                  <c:v>2409.66797</c:v>
                </c:pt>
                <c:pt idx="30739">
                  <c:v>2409.66797</c:v>
                </c:pt>
                <c:pt idx="30740">
                  <c:v>2409.66797</c:v>
                </c:pt>
                <c:pt idx="30741">
                  <c:v>2409.66797</c:v>
                </c:pt>
                <c:pt idx="30742">
                  <c:v>2409.66797</c:v>
                </c:pt>
                <c:pt idx="30743">
                  <c:v>2409.66797</c:v>
                </c:pt>
                <c:pt idx="30744">
                  <c:v>2409.66797</c:v>
                </c:pt>
                <c:pt idx="30745">
                  <c:v>2409.66797</c:v>
                </c:pt>
                <c:pt idx="30746">
                  <c:v>2409.66797</c:v>
                </c:pt>
                <c:pt idx="30747">
                  <c:v>2409.66797</c:v>
                </c:pt>
                <c:pt idx="30748">
                  <c:v>2409.66797</c:v>
                </c:pt>
                <c:pt idx="30749">
                  <c:v>2409.66797</c:v>
                </c:pt>
                <c:pt idx="30750">
                  <c:v>2409.66797</c:v>
                </c:pt>
                <c:pt idx="30751">
                  <c:v>2409.66797</c:v>
                </c:pt>
                <c:pt idx="30752">
                  <c:v>2409.66797</c:v>
                </c:pt>
                <c:pt idx="30753">
                  <c:v>2409.66797</c:v>
                </c:pt>
                <c:pt idx="30754">
                  <c:v>2409.66797</c:v>
                </c:pt>
                <c:pt idx="30755">
                  <c:v>2409.66797</c:v>
                </c:pt>
                <c:pt idx="30756">
                  <c:v>2409.66797</c:v>
                </c:pt>
                <c:pt idx="30757">
                  <c:v>2409.66797</c:v>
                </c:pt>
                <c:pt idx="30758">
                  <c:v>2409.66797</c:v>
                </c:pt>
                <c:pt idx="30759">
                  <c:v>2409.66797</c:v>
                </c:pt>
                <c:pt idx="30760">
                  <c:v>2409.66797</c:v>
                </c:pt>
                <c:pt idx="30761">
                  <c:v>2409.66797</c:v>
                </c:pt>
                <c:pt idx="30762">
                  <c:v>2409.66797</c:v>
                </c:pt>
                <c:pt idx="30763">
                  <c:v>2409.66797</c:v>
                </c:pt>
                <c:pt idx="30764">
                  <c:v>2409.66797</c:v>
                </c:pt>
                <c:pt idx="30765">
                  <c:v>2409.66797</c:v>
                </c:pt>
                <c:pt idx="30766">
                  <c:v>2409.66797</c:v>
                </c:pt>
                <c:pt idx="30767">
                  <c:v>2409.66797</c:v>
                </c:pt>
                <c:pt idx="30768">
                  <c:v>2409.66797</c:v>
                </c:pt>
                <c:pt idx="30769">
                  <c:v>2409.66797</c:v>
                </c:pt>
                <c:pt idx="30770">
                  <c:v>2409.66797</c:v>
                </c:pt>
                <c:pt idx="30771">
                  <c:v>2409.66797</c:v>
                </c:pt>
                <c:pt idx="30772">
                  <c:v>2409.66797</c:v>
                </c:pt>
                <c:pt idx="30773">
                  <c:v>2409.66797</c:v>
                </c:pt>
                <c:pt idx="30774">
                  <c:v>2409.66797</c:v>
                </c:pt>
                <c:pt idx="30775">
                  <c:v>2409.66797</c:v>
                </c:pt>
                <c:pt idx="30776">
                  <c:v>2409.66797</c:v>
                </c:pt>
                <c:pt idx="30777">
                  <c:v>2409.66797</c:v>
                </c:pt>
                <c:pt idx="30778">
                  <c:v>2409.66797</c:v>
                </c:pt>
                <c:pt idx="30779">
                  <c:v>2409.66797</c:v>
                </c:pt>
                <c:pt idx="30780">
                  <c:v>2409.66797</c:v>
                </c:pt>
                <c:pt idx="30781">
                  <c:v>2409.66797</c:v>
                </c:pt>
                <c:pt idx="30782">
                  <c:v>2409.66797</c:v>
                </c:pt>
                <c:pt idx="30783">
                  <c:v>2409.66797</c:v>
                </c:pt>
                <c:pt idx="30784">
                  <c:v>2409.66797</c:v>
                </c:pt>
                <c:pt idx="30785">
                  <c:v>2409.66797</c:v>
                </c:pt>
                <c:pt idx="30786">
                  <c:v>2409.66797</c:v>
                </c:pt>
                <c:pt idx="30787">
                  <c:v>2409.66797</c:v>
                </c:pt>
                <c:pt idx="30788">
                  <c:v>2409.66797</c:v>
                </c:pt>
                <c:pt idx="30789">
                  <c:v>2409.66797</c:v>
                </c:pt>
                <c:pt idx="30790">
                  <c:v>2409.66797</c:v>
                </c:pt>
                <c:pt idx="30791">
                  <c:v>2409.66797</c:v>
                </c:pt>
                <c:pt idx="30792">
                  <c:v>2409.66797</c:v>
                </c:pt>
                <c:pt idx="30793">
                  <c:v>2409.66797</c:v>
                </c:pt>
                <c:pt idx="30794">
                  <c:v>2409.66797</c:v>
                </c:pt>
                <c:pt idx="30795">
                  <c:v>2409.66797</c:v>
                </c:pt>
                <c:pt idx="30796">
                  <c:v>2409.66797</c:v>
                </c:pt>
                <c:pt idx="30797">
                  <c:v>2409.66797</c:v>
                </c:pt>
                <c:pt idx="30798">
                  <c:v>2409.66797</c:v>
                </c:pt>
                <c:pt idx="30799">
                  <c:v>2409.66797</c:v>
                </c:pt>
                <c:pt idx="30800">
                  <c:v>2409.66797</c:v>
                </c:pt>
                <c:pt idx="30801">
                  <c:v>2409.66797</c:v>
                </c:pt>
                <c:pt idx="30802">
                  <c:v>2409.66797</c:v>
                </c:pt>
                <c:pt idx="30803">
                  <c:v>2409.66797</c:v>
                </c:pt>
                <c:pt idx="30804">
                  <c:v>2409.66797</c:v>
                </c:pt>
                <c:pt idx="30805">
                  <c:v>2409.66797</c:v>
                </c:pt>
                <c:pt idx="30806">
                  <c:v>2409.66797</c:v>
                </c:pt>
                <c:pt idx="30807">
                  <c:v>2409.66797</c:v>
                </c:pt>
                <c:pt idx="30808">
                  <c:v>2409.66797</c:v>
                </c:pt>
                <c:pt idx="30809">
                  <c:v>2409.66797</c:v>
                </c:pt>
                <c:pt idx="30810">
                  <c:v>2409.66797</c:v>
                </c:pt>
                <c:pt idx="30811">
                  <c:v>2409.66797</c:v>
                </c:pt>
                <c:pt idx="30812">
                  <c:v>2409.66797</c:v>
                </c:pt>
                <c:pt idx="30813">
                  <c:v>2409.66797</c:v>
                </c:pt>
                <c:pt idx="30814">
                  <c:v>2409.66797</c:v>
                </c:pt>
                <c:pt idx="30815">
                  <c:v>2409.66797</c:v>
                </c:pt>
                <c:pt idx="30816">
                  <c:v>2409.66797</c:v>
                </c:pt>
                <c:pt idx="30817">
                  <c:v>2409.66797</c:v>
                </c:pt>
                <c:pt idx="30818">
                  <c:v>2409.66797</c:v>
                </c:pt>
                <c:pt idx="30819">
                  <c:v>2409.66797</c:v>
                </c:pt>
                <c:pt idx="30820">
                  <c:v>2409.66797</c:v>
                </c:pt>
                <c:pt idx="30821">
                  <c:v>2409.66797</c:v>
                </c:pt>
                <c:pt idx="30822">
                  <c:v>2409.66797</c:v>
                </c:pt>
                <c:pt idx="30823">
                  <c:v>2409.66797</c:v>
                </c:pt>
                <c:pt idx="30824">
                  <c:v>2409.66797</c:v>
                </c:pt>
                <c:pt idx="30825">
                  <c:v>2409.66797</c:v>
                </c:pt>
                <c:pt idx="30826">
                  <c:v>2409.66797</c:v>
                </c:pt>
                <c:pt idx="30827">
                  <c:v>2409.66797</c:v>
                </c:pt>
                <c:pt idx="30828">
                  <c:v>2409.66797</c:v>
                </c:pt>
                <c:pt idx="30829">
                  <c:v>2409.66797</c:v>
                </c:pt>
                <c:pt idx="30830">
                  <c:v>2409.66797</c:v>
                </c:pt>
                <c:pt idx="30831">
                  <c:v>2409.66797</c:v>
                </c:pt>
                <c:pt idx="30832">
                  <c:v>2409.66797</c:v>
                </c:pt>
                <c:pt idx="30833">
                  <c:v>2409.66797</c:v>
                </c:pt>
                <c:pt idx="30834">
                  <c:v>2409.66797</c:v>
                </c:pt>
                <c:pt idx="30835">
                  <c:v>2409.66797</c:v>
                </c:pt>
                <c:pt idx="30836">
                  <c:v>2409.66797</c:v>
                </c:pt>
                <c:pt idx="30837">
                  <c:v>2409.66797</c:v>
                </c:pt>
                <c:pt idx="30838">
                  <c:v>2409.66797</c:v>
                </c:pt>
                <c:pt idx="30839">
                  <c:v>2409.66797</c:v>
                </c:pt>
                <c:pt idx="30840">
                  <c:v>2409.66797</c:v>
                </c:pt>
                <c:pt idx="30841">
                  <c:v>2409.66797</c:v>
                </c:pt>
                <c:pt idx="30842">
                  <c:v>2409.66797</c:v>
                </c:pt>
                <c:pt idx="30843">
                  <c:v>2409.66797</c:v>
                </c:pt>
                <c:pt idx="30844">
                  <c:v>2409.66797</c:v>
                </c:pt>
                <c:pt idx="30845">
                  <c:v>2409.66797</c:v>
                </c:pt>
                <c:pt idx="30846">
                  <c:v>2409.66797</c:v>
                </c:pt>
                <c:pt idx="30847">
                  <c:v>2409.66797</c:v>
                </c:pt>
                <c:pt idx="30848">
                  <c:v>2407.2265599999987</c:v>
                </c:pt>
                <c:pt idx="30849">
                  <c:v>2409.66797</c:v>
                </c:pt>
                <c:pt idx="30850">
                  <c:v>2409.66797</c:v>
                </c:pt>
                <c:pt idx="30851">
                  <c:v>2409.66797</c:v>
                </c:pt>
                <c:pt idx="30852">
                  <c:v>2409.66797</c:v>
                </c:pt>
                <c:pt idx="30853">
                  <c:v>2409.66797</c:v>
                </c:pt>
                <c:pt idx="30854">
                  <c:v>2409.66797</c:v>
                </c:pt>
                <c:pt idx="30855">
                  <c:v>2409.66797</c:v>
                </c:pt>
                <c:pt idx="30856">
                  <c:v>2409.66797</c:v>
                </c:pt>
                <c:pt idx="30857">
                  <c:v>2409.66797</c:v>
                </c:pt>
                <c:pt idx="30858">
                  <c:v>2409.66797</c:v>
                </c:pt>
                <c:pt idx="30859">
                  <c:v>2409.66797</c:v>
                </c:pt>
                <c:pt idx="30860">
                  <c:v>2409.66797</c:v>
                </c:pt>
                <c:pt idx="30861">
                  <c:v>2409.66797</c:v>
                </c:pt>
                <c:pt idx="30862">
                  <c:v>2409.66797</c:v>
                </c:pt>
                <c:pt idx="30863">
                  <c:v>2409.66797</c:v>
                </c:pt>
                <c:pt idx="30864">
                  <c:v>2409.66797</c:v>
                </c:pt>
                <c:pt idx="30865">
                  <c:v>2409.66797</c:v>
                </c:pt>
                <c:pt idx="30866">
                  <c:v>2409.66797</c:v>
                </c:pt>
                <c:pt idx="30867">
                  <c:v>2409.66797</c:v>
                </c:pt>
                <c:pt idx="30868">
                  <c:v>2409.66797</c:v>
                </c:pt>
                <c:pt idx="30869">
                  <c:v>2409.66797</c:v>
                </c:pt>
                <c:pt idx="30870">
                  <c:v>2409.66797</c:v>
                </c:pt>
                <c:pt idx="30871">
                  <c:v>2409.66797</c:v>
                </c:pt>
                <c:pt idx="30872">
                  <c:v>2409.66797</c:v>
                </c:pt>
                <c:pt idx="30873">
                  <c:v>2409.66797</c:v>
                </c:pt>
                <c:pt idx="30874">
                  <c:v>2409.66797</c:v>
                </c:pt>
                <c:pt idx="30875">
                  <c:v>2409.66797</c:v>
                </c:pt>
                <c:pt idx="30876">
                  <c:v>2409.66797</c:v>
                </c:pt>
                <c:pt idx="30877">
                  <c:v>2409.66797</c:v>
                </c:pt>
                <c:pt idx="30878">
                  <c:v>2409.66797</c:v>
                </c:pt>
                <c:pt idx="30879">
                  <c:v>2409.66797</c:v>
                </c:pt>
                <c:pt idx="30880">
                  <c:v>2409.66797</c:v>
                </c:pt>
                <c:pt idx="30881">
                  <c:v>2409.66797</c:v>
                </c:pt>
                <c:pt idx="30882">
                  <c:v>2407.2265599999987</c:v>
                </c:pt>
                <c:pt idx="30883">
                  <c:v>2409.66797</c:v>
                </c:pt>
                <c:pt idx="30884">
                  <c:v>2409.66797</c:v>
                </c:pt>
                <c:pt idx="30885">
                  <c:v>2407.2265599999987</c:v>
                </c:pt>
                <c:pt idx="30886">
                  <c:v>2409.66797</c:v>
                </c:pt>
                <c:pt idx="30887">
                  <c:v>2409.66797</c:v>
                </c:pt>
                <c:pt idx="30888">
                  <c:v>2409.66797</c:v>
                </c:pt>
                <c:pt idx="30889">
                  <c:v>2409.66797</c:v>
                </c:pt>
                <c:pt idx="30890">
                  <c:v>2409.66797</c:v>
                </c:pt>
                <c:pt idx="30891">
                  <c:v>2409.66797</c:v>
                </c:pt>
                <c:pt idx="30892">
                  <c:v>2409.66797</c:v>
                </c:pt>
                <c:pt idx="30893">
                  <c:v>2409.66797</c:v>
                </c:pt>
                <c:pt idx="30894">
                  <c:v>2409.66797</c:v>
                </c:pt>
                <c:pt idx="30895">
                  <c:v>2409.66797</c:v>
                </c:pt>
                <c:pt idx="30896">
                  <c:v>2409.66797</c:v>
                </c:pt>
                <c:pt idx="30897">
                  <c:v>2409.66797</c:v>
                </c:pt>
                <c:pt idx="30898">
                  <c:v>2409.66797</c:v>
                </c:pt>
                <c:pt idx="30899">
                  <c:v>2409.66797</c:v>
                </c:pt>
                <c:pt idx="30900">
                  <c:v>2409.66797</c:v>
                </c:pt>
                <c:pt idx="30901">
                  <c:v>2409.66797</c:v>
                </c:pt>
                <c:pt idx="30902">
                  <c:v>2409.66797</c:v>
                </c:pt>
                <c:pt idx="30903">
                  <c:v>2409.66797</c:v>
                </c:pt>
                <c:pt idx="30904">
                  <c:v>2409.66797</c:v>
                </c:pt>
                <c:pt idx="30905">
                  <c:v>2409.66797</c:v>
                </c:pt>
                <c:pt idx="30906">
                  <c:v>2409.66797</c:v>
                </c:pt>
                <c:pt idx="30907">
                  <c:v>2409.66797</c:v>
                </c:pt>
                <c:pt idx="30908">
                  <c:v>2409.66797</c:v>
                </c:pt>
                <c:pt idx="30909">
                  <c:v>2409.66797</c:v>
                </c:pt>
                <c:pt idx="30910">
                  <c:v>2409.66797</c:v>
                </c:pt>
                <c:pt idx="30911">
                  <c:v>2407.2265599999987</c:v>
                </c:pt>
                <c:pt idx="30912">
                  <c:v>2409.66797</c:v>
                </c:pt>
                <c:pt idx="30913">
                  <c:v>2409.66797</c:v>
                </c:pt>
                <c:pt idx="30914">
                  <c:v>2409.66797</c:v>
                </c:pt>
                <c:pt idx="30915">
                  <c:v>2409.66797</c:v>
                </c:pt>
                <c:pt idx="30916">
                  <c:v>2409.66797</c:v>
                </c:pt>
                <c:pt idx="30917">
                  <c:v>2409.66797</c:v>
                </c:pt>
                <c:pt idx="30918">
                  <c:v>2409.66797</c:v>
                </c:pt>
                <c:pt idx="30919">
                  <c:v>2409.66797</c:v>
                </c:pt>
                <c:pt idx="30920">
                  <c:v>2407.2265599999987</c:v>
                </c:pt>
                <c:pt idx="30921">
                  <c:v>2409.66797</c:v>
                </c:pt>
                <c:pt idx="30922">
                  <c:v>2409.66797</c:v>
                </c:pt>
                <c:pt idx="30923">
                  <c:v>2409.66797</c:v>
                </c:pt>
                <c:pt idx="30924">
                  <c:v>2409.66797</c:v>
                </c:pt>
                <c:pt idx="30925">
                  <c:v>2409.66797</c:v>
                </c:pt>
                <c:pt idx="30926">
                  <c:v>2409.66797</c:v>
                </c:pt>
                <c:pt idx="30927">
                  <c:v>2409.66797</c:v>
                </c:pt>
                <c:pt idx="30928">
                  <c:v>2409.66797</c:v>
                </c:pt>
                <c:pt idx="30929">
                  <c:v>2409.66797</c:v>
                </c:pt>
                <c:pt idx="30930">
                  <c:v>2409.66797</c:v>
                </c:pt>
                <c:pt idx="30931">
                  <c:v>2409.66797</c:v>
                </c:pt>
                <c:pt idx="30932">
                  <c:v>2409.66797</c:v>
                </c:pt>
                <c:pt idx="30933">
                  <c:v>2409.66797</c:v>
                </c:pt>
                <c:pt idx="30934">
                  <c:v>2409.66797</c:v>
                </c:pt>
                <c:pt idx="30935">
                  <c:v>2409.66797</c:v>
                </c:pt>
                <c:pt idx="30936">
                  <c:v>2409.66797</c:v>
                </c:pt>
                <c:pt idx="30937">
                  <c:v>2409.66797</c:v>
                </c:pt>
                <c:pt idx="30938">
                  <c:v>2409.66797</c:v>
                </c:pt>
                <c:pt idx="30939">
                  <c:v>2409.66797</c:v>
                </c:pt>
                <c:pt idx="30940">
                  <c:v>2409.66797</c:v>
                </c:pt>
                <c:pt idx="30941">
                  <c:v>2409.66797</c:v>
                </c:pt>
                <c:pt idx="30942">
                  <c:v>2409.66797</c:v>
                </c:pt>
                <c:pt idx="30943">
                  <c:v>2409.66797</c:v>
                </c:pt>
                <c:pt idx="30944">
                  <c:v>2409.66797</c:v>
                </c:pt>
                <c:pt idx="30945">
                  <c:v>2409.66797</c:v>
                </c:pt>
                <c:pt idx="30946">
                  <c:v>2409.66797</c:v>
                </c:pt>
                <c:pt idx="30947">
                  <c:v>2409.66797</c:v>
                </c:pt>
                <c:pt idx="30948">
                  <c:v>2409.66797</c:v>
                </c:pt>
                <c:pt idx="30949">
                  <c:v>2409.66797</c:v>
                </c:pt>
                <c:pt idx="30950">
                  <c:v>2409.66797</c:v>
                </c:pt>
                <c:pt idx="30951">
                  <c:v>2409.66797</c:v>
                </c:pt>
                <c:pt idx="30952">
                  <c:v>2409.66797</c:v>
                </c:pt>
                <c:pt idx="30953">
                  <c:v>2409.66797</c:v>
                </c:pt>
                <c:pt idx="30954">
                  <c:v>2409.66797</c:v>
                </c:pt>
                <c:pt idx="30955">
                  <c:v>2409.66797</c:v>
                </c:pt>
                <c:pt idx="30956">
                  <c:v>2409.66797</c:v>
                </c:pt>
                <c:pt idx="30957">
                  <c:v>2409.66797</c:v>
                </c:pt>
                <c:pt idx="30958">
                  <c:v>2409.66797</c:v>
                </c:pt>
                <c:pt idx="30959">
                  <c:v>2409.66797</c:v>
                </c:pt>
                <c:pt idx="30960">
                  <c:v>2409.66797</c:v>
                </c:pt>
                <c:pt idx="30961">
                  <c:v>2409.66797</c:v>
                </c:pt>
                <c:pt idx="30962">
                  <c:v>2409.66797</c:v>
                </c:pt>
                <c:pt idx="30963">
                  <c:v>2409.66797</c:v>
                </c:pt>
                <c:pt idx="30964">
                  <c:v>2409.66797</c:v>
                </c:pt>
                <c:pt idx="30965">
                  <c:v>2409.66797</c:v>
                </c:pt>
                <c:pt idx="30966">
                  <c:v>2409.66797</c:v>
                </c:pt>
                <c:pt idx="30967">
                  <c:v>2409.66797</c:v>
                </c:pt>
                <c:pt idx="30968">
                  <c:v>2409.66797</c:v>
                </c:pt>
                <c:pt idx="30969">
                  <c:v>2409.66797</c:v>
                </c:pt>
                <c:pt idx="30970">
                  <c:v>2409.66797</c:v>
                </c:pt>
                <c:pt idx="30971">
                  <c:v>2407.2265599999987</c:v>
                </c:pt>
                <c:pt idx="30972">
                  <c:v>2409.66797</c:v>
                </c:pt>
                <c:pt idx="30973">
                  <c:v>2409.66797</c:v>
                </c:pt>
                <c:pt idx="30974">
                  <c:v>2409.66797</c:v>
                </c:pt>
                <c:pt idx="30975">
                  <c:v>2409.66797</c:v>
                </c:pt>
                <c:pt idx="30976">
                  <c:v>2409.66797</c:v>
                </c:pt>
                <c:pt idx="30977">
                  <c:v>2407.2265599999987</c:v>
                </c:pt>
                <c:pt idx="30978">
                  <c:v>2409.66797</c:v>
                </c:pt>
                <c:pt idx="30979">
                  <c:v>2409.66797</c:v>
                </c:pt>
                <c:pt idx="30980">
                  <c:v>2409.66797</c:v>
                </c:pt>
                <c:pt idx="30981">
                  <c:v>2409.66797</c:v>
                </c:pt>
                <c:pt idx="30982">
                  <c:v>2409.66797</c:v>
                </c:pt>
                <c:pt idx="30983">
                  <c:v>2409.66797</c:v>
                </c:pt>
                <c:pt idx="30984">
                  <c:v>2409.66797</c:v>
                </c:pt>
                <c:pt idx="30985">
                  <c:v>2409.66797</c:v>
                </c:pt>
                <c:pt idx="30986">
                  <c:v>2409.66797</c:v>
                </c:pt>
                <c:pt idx="30987">
                  <c:v>2409.66797</c:v>
                </c:pt>
                <c:pt idx="30988">
                  <c:v>2407.2265599999987</c:v>
                </c:pt>
                <c:pt idx="30989">
                  <c:v>2409.66797</c:v>
                </c:pt>
                <c:pt idx="30990">
                  <c:v>2409.66797</c:v>
                </c:pt>
                <c:pt idx="30991">
                  <c:v>2409.66797</c:v>
                </c:pt>
                <c:pt idx="30992">
                  <c:v>2409.66797</c:v>
                </c:pt>
                <c:pt idx="30993">
                  <c:v>2409.66797</c:v>
                </c:pt>
                <c:pt idx="30994">
                  <c:v>2409.66797</c:v>
                </c:pt>
                <c:pt idx="30995">
                  <c:v>2409.66797</c:v>
                </c:pt>
                <c:pt idx="30996">
                  <c:v>2409.66797</c:v>
                </c:pt>
                <c:pt idx="30997">
                  <c:v>2409.66797</c:v>
                </c:pt>
                <c:pt idx="30998">
                  <c:v>2409.66797</c:v>
                </c:pt>
                <c:pt idx="30999">
                  <c:v>2409.66797</c:v>
                </c:pt>
                <c:pt idx="31000">
                  <c:v>2409.66797</c:v>
                </c:pt>
                <c:pt idx="31001">
                  <c:v>2409.66797</c:v>
                </c:pt>
                <c:pt idx="31002">
                  <c:v>2409.66797</c:v>
                </c:pt>
                <c:pt idx="31003">
                  <c:v>2409.66797</c:v>
                </c:pt>
                <c:pt idx="31004">
                  <c:v>2409.66797</c:v>
                </c:pt>
                <c:pt idx="31005">
                  <c:v>2409.66797</c:v>
                </c:pt>
                <c:pt idx="31006">
                  <c:v>2409.66797</c:v>
                </c:pt>
                <c:pt idx="31007">
                  <c:v>2409.66797</c:v>
                </c:pt>
                <c:pt idx="31008">
                  <c:v>2409.66797</c:v>
                </c:pt>
                <c:pt idx="31009">
                  <c:v>2409.66797</c:v>
                </c:pt>
                <c:pt idx="31010">
                  <c:v>2409.66797</c:v>
                </c:pt>
                <c:pt idx="31011">
                  <c:v>2409.66797</c:v>
                </c:pt>
                <c:pt idx="31012">
                  <c:v>2409.66797</c:v>
                </c:pt>
                <c:pt idx="31013">
                  <c:v>2409.66797</c:v>
                </c:pt>
                <c:pt idx="31014">
                  <c:v>2409.66797</c:v>
                </c:pt>
                <c:pt idx="31015">
                  <c:v>2409.66797</c:v>
                </c:pt>
                <c:pt idx="31016">
                  <c:v>2409.66797</c:v>
                </c:pt>
                <c:pt idx="31017">
                  <c:v>2409.66797</c:v>
                </c:pt>
                <c:pt idx="31018">
                  <c:v>2409.66797</c:v>
                </c:pt>
                <c:pt idx="31019">
                  <c:v>2409.66797</c:v>
                </c:pt>
                <c:pt idx="31020">
                  <c:v>2409.66797</c:v>
                </c:pt>
                <c:pt idx="31021">
                  <c:v>2409.66797</c:v>
                </c:pt>
                <c:pt idx="31022">
                  <c:v>2409.66797</c:v>
                </c:pt>
                <c:pt idx="31023">
                  <c:v>2409.66797</c:v>
                </c:pt>
                <c:pt idx="31024">
                  <c:v>2409.66797</c:v>
                </c:pt>
                <c:pt idx="31025">
                  <c:v>2409.66797</c:v>
                </c:pt>
                <c:pt idx="31026">
                  <c:v>2409.66797</c:v>
                </c:pt>
                <c:pt idx="31027">
                  <c:v>2409.66797</c:v>
                </c:pt>
                <c:pt idx="31028">
                  <c:v>2409.66797</c:v>
                </c:pt>
                <c:pt idx="31029">
                  <c:v>2409.66797</c:v>
                </c:pt>
                <c:pt idx="31030">
                  <c:v>2409.66797</c:v>
                </c:pt>
                <c:pt idx="31031">
                  <c:v>2409.66797</c:v>
                </c:pt>
                <c:pt idx="31032">
                  <c:v>2409.66797</c:v>
                </c:pt>
                <c:pt idx="31033">
                  <c:v>2409.66797</c:v>
                </c:pt>
                <c:pt idx="31034">
                  <c:v>2409.66797</c:v>
                </c:pt>
                <c:pt idx="31035">
                  <c:v>2409.66797</c:v>
                </c:pt>
                <c:pt idx="31036">
                  <c:v>2409.66797</c:v>
                </c:pt>
                <c:pt idx="31037">
                  <c:v>2409.66797</c:v>
                </c:pt>
                <c:pt idx="31038">
                  <c:v>2409.66797</c:v>
                </c:pt>
                <c:pt idx="31039">
                  <c:v>2409.66797</c:v>
                </c:pt>
                <c:pt idx="31040">
                  <c:v>2409.66797</c:v>
                </c:pt>
                <c:pt idx="31041">
                  <c:v>2409.66797</c:v>
                </c:pt>
                <c:pt idx="31042">
                  <c:v>2409.66797</c:v>
                </c:pt>
                <c:pt idx="31043">
                  <c:v>2407.2265599999987</c:v>
                </c:pt>
                <c:pt idx="31044">
                  <c:v>2409.66797</c:v>
                </c:pt>
                <c:pt idx="31045">
                  <c:v>2409.66797</c:v>
                </c:pt>
                <c:pt idx="31046">
                  <c:v>2409.66797</c:v>
                </c:pt>
                <c:pt idx="31047">
                  <c:v>2409.66797</c:v>
                </c:pt>
                <c:pt idx="31048">
                  <c:v>2409.66797</c:v>
                </c:pt>
                <c:pt idx="31049">
                  <c:v>2409.66797</c:v>
                </c:pt>
                <c:pt idx="31050">
                  <c:v>2409.66797</c:v>
                </c:pt>
                <c:pt idx="31051">
                  <c:v>2409.66797</c:v>
                </c:pt>
                <c:pt idx="31052">
                  <c:v>2409.66797</c:v>
                </c:pt>
                <c:pt idx="31053">
                  <c:v>2407.2265599999987</c:v>
                </c:pt>
                <c:pt idx="31054">
                  <c:v>2409.66797</c:v>
                </c:pt>
                <c:pt idx="31055">
                  <c:v>2409.66797</c:v>
                </c:pt>
                <c:pt idx="31056">
                  <c:v>2409.66797</c:v>
                </c:pt>
                <c:pt idx="31057">
                  <c:v>2409.66797</c:v>
                </c:pt>
                <c:pt idx="31058">
                  <c:v>2409.66797</c:v>
                </c:pt>
                <c:pt idx="31059">
                  <c:v>2409.66797</c:v>
                </c:pt>
                <c:pt idx="31060">
                  <c:v>2409.66797</c:v>
                </c:pt>
                <c:pt idx="31061">
                  <c:v>2409.66797</c:v>
                </c:pt>
                <c:pt idx="31062">
                  <c:v>2409.66797</c:v>
                </c:pt>
                <c:pt idx="31063">
                  <c:v>2409.66797</c:v>
                </c:pt>
                <c:pt idx="31064">
                  <c:v>2409.66797</c:v>
                </c:pt>
                <c:pt idx="31065">
                  <c:v>2409.66797</c:v>
                </c:pt>
                <c:pt idx="31066">
                  <c:v>2409.66797</c:v>
                </c:pt>
                <c:pt idx="31067">
                  <c:v>2409.66797</c:v>
                </c:pt>
                <c:pt idx="31068">
                  <c:v>2409.66797</c:v>
                </c:pt>
                <c:pt idx="31069">
                  <c:v>2409.66797</c:v>
                </c:pt>
                <c:pt idx="31070">
                  <c:v>2409.66797</c:v>
                </c:pt>
                <c:pt idx="31071">
                  <c:v>2409.66797</c:v>
                </c:pt>
                <c:pt idx="31072">
                  <c:v>2409.66797</c:v>
                </c:pt>
                <c:pt idx="31073">
                  <c:v>2409.66797</c:v>
                </c:pt>
                <c:pt idx="31074">
                  <c:v>2409.66797</c:v>
                </c:pt>
                <c:pt idx="31075">
                  <c:v>2409.66797</c:v>
                </c:pt>
                <c:pt idx="31076">
                  <c:v>2409.66797</c:v>
                </c:pt>
                <c:pt idx="31077">
                  <c:v>2409.66797</c:v>
                </c:pt>
                <c:pt idx="31078">
                  <c:v>2409.66797</c:v>
                </c:pt>
                <c:pt idx="31079">
                  <c:v>2407.2265599999987</c:v>
                </c:pt>
                <c:pt idx="31080">
                  <c:v>2407.2265599999987</c:v>
                </c:pt>
                <c:pt idx="31081">
                  <c:v>2409.66797</c:v>
                </c:pt>
                <c:pt idx="31082">
                  <c:v>2409.66797</c:v>
                </c:pt>
                <c:pt idx="31083">
                  <c:v>2409.66797</c:v>
                </c:pt>
                <c:pt idx="31084">
                  <c:v>2409.66797</c:v>
                </c:pt>
                <c:pt idx="31085">
                  <c:v>2409.66797</c:v>
                </c:pt>
                <c:pt idx="31086">
                  <c:v>2409.66797</c:v>
                </c:pt>
                <c:pt idx="31087">
                  <c:v>2409.66797</c:v>
                </c:pt>
                <c:pt idx="31088">
                  <c:v>2409.66797</c:v>
                </c:pt>
                <c:pt idx="31089">
                  <c:v>2409.66797</c:v>
                </c:pt>
                <c:pt idx="31090">
                  <c:v>2409.66797</c:v>
                </c:pt>
                <c:pt idx="31091">
                  <c:v>2409.66797</c:v>
                </c:pt>
                <c:pt idx="31092">
                  <c:v>2409.66797</c:v>
                </c:pt>
                <c:pt idx="31093">
                  <c:v>2409.66797</c:v>
                </c:pt>
                <c:pt idx="31094">
                  <c:v>2407.2265599999987</c:v>
                </c:pt>
                <c:pt idx="31095">
                  <c:v>2409.66797</c:v>
                </c:pt>
                <c:pt idx="31096">
                  <c:v>2409.66797</c:v>
                </c:pt>
                <c:pt idx="31097">
                  <c:v>2407.2265599999987</c:v>
                </c:pt>
                <c:pt idx="31098">
                  <c:v>2409.66797</c:v>
                </c:pt>
                <c:pt idx="31099">
                  <c:v>2409.66797</c:v>
                </c:pt>
                <c:pt idx="31100">
                  <c:v>2409.66797</c:v>
                </c:pt>
                <c:pt idx="31101">
                  <c:v>2409.66797</c:v>
                </c:pt>
                <c:pt idx="31102">
                  <c:v>2409.66797</c:v>
                </c:pt>
                <c:pt idx="31103">
                  <c:v>2409.66797</c:v>
                </c:pt>
                <c:pt idx="31104">
                  <c:v>2409.66797</c:v>
                </c:pt>
                <c:pt idx="31105">
                  <c:v>2409.66797</c:v>
                </c:pt>
                <c:pt idx="31106">
                  <c:v>2409.66797</c:v>
                </c:pt>
                <c:pt idx="31107">
                  <c:v>2409.66797</c:v>
                </c:pt>
                <c:pt idx="31108">
                  <c:v>2409.66797</c:v>
                </c:pt>
                <c:pt idx="31109">
                  <c:v>2409.66797</c:v>
                </c:pt>
                <c:pt idx="31110">
                  <c:v>2409.66797</c:v>
                </c:pt>
                <c:pt idx="31111">
                  <c:v>2409.66797</c:v>
                </c:pt>
                <c:pt idx="31112">
                  <c:v>2409.66797</c:v>
                </c:pt>
                <c:pt idx="31113">
                  <c:v>2409.66797</c:v>
                </c:pt>
                <c:pt idx="31114">
                  <c:v>2409.66797</c:v>
                </c:pt>
                <c:pt idx="31115">
                  <c:v>2409.66797</c:v>
                </c:pt>
                <c:pt idx="31116">
                  <c:v>2409.66797</c:v>
                </c:pt>
                <c:pt idx="31117">
                  <c:v>2409.66797</c:v>
                </c:pt>
                <c:pt idx="31118">
                  <c:v>2409.66797</c:v>
                </c:pt>
                <c:pt idx="31119">
                  <c:v>2409.66797</c:v>
                </c:pt>
                <c:pt idx="31120">
                  <c:v>2409.66797</c:v>
                </c:pt>
                <c:pt idx="31121">
                  <c:v>2409.66797</c:v>
                </c:pt>
                <c:pt idx="31122">
                  <c:v>2409.66797</c:v>
                </c:pt>
                <c:pt idx="31123">
                  <c:v>2409.66797</c:v>
                </c:pt>
                <c:pt idx="31124">
                  <c:v>2409.66797</c:v>
                </c:pt>
                <c:pt idx="31125">
                  <c:v>2409.66797</c:v>
                </c:pt>
                <c:pt idx="31126">
                  <c:v>2409.66797</c:v>
                </c:pt>
                <c:pt idx="31127">
                  <c:v>2409.66797</c:v>
                </c:pt>
                <c:pt idx="31128">
                  <c:v>2409.66797</c:v>
                </c:pt>
                <c:pt idx="31129">
                  <c:v>2409.66797</c:v>
                </c:pt>
                <c:pt idx="31130">
                  <c:v>2407.2265599999987</c:v>
                </c:pt>
                <c:pt idx="31131">
                  <c:v>2409.66797</c:v>
                </c:pt>
                <c:pt idx="31132">
                  <c:v>2409.66797</c:v>
                </c:pt>
                <c:pt idx="31133">
                  <c:v>2409.66797</c:v>
                </c:pt>
                <c:pt idx="31134">
                  <c:v>2409.66797</c:v>
                </c:pt>
                <c:pt idx="31135">
                  <c:v>2409.66797</c:v>
                </c:pt>
                <c:pt idx="31136">
                  <c:v>2409.66797</c:v>
                </c:pt>
                <c:pt idx="31137">
                  <c:v>2409.66797</c:v>
                </c:pt>
                <c:pt idx="31138">
                  <c:v>2409.66797</c:v>
                </c:pt>
                <c:pt idx="31139">
                  <c:v>2409.66797</c:v>
                </c:pt>
                <c:pt idx="31140">
                  <c:v>2409.66797</c:v>
                </c:pt>
                <c:pt idx="31141">
                  <c:v>2409.66797</c:v>
                </c:pt>
                <c:pt idx="31142">
                  <c:v>2409.66797</c:v>
                </c:pt>
                <c:pt idx="31143">
                  <c:v>2407.2265599999987</c:v>
                </c:pt>
                <c:pt idx="31144">
                  <c:v>2409.66797</c:v>
                </c:pt>
                <c:pt idx="31145">
                  <c:v>2409.66797</c:v>
                </c:pt>
                <c:pt idx="31146">
                  <c:v>2409.66797</c:v>
                </c:pt>
                <c:pt idx="31147">
                  <c:v>2409.66797</c:v>
                </c:pt>
                <c:pt idx="31148">
                  <c:v>2409.66797</c:v>
                </c:pt>
                <c:pt idx="31149">
                  <c:v>2409.66797</c:v>
                </c:pt>
                <c:pt idx="31150">
                  <c:v>2409.66797</c:v>
                </c:pt>
                <c:pt idx="31151">
                  <c:v>2409.66797</c:v>
                </c:pt>
                <c:pt idx="31152">
                  <c:v>2409.66797</c:v>
                </c:pt>
                <c:pt idx="31153">
                  <c:v>2409.66797</c:v>
                </c:pt>
                <c:pt idx="31154">
                  <c:v>2409.66797</c:v>
                </c:pt>
                <c:pt idx="31155">
                  <c:v>2407.2265599999987</c:v>
                </c:pt>
                <c:pt idx="31156">
                  <c:v>2409.66797</c:v>
                </c:pt>
                <c:pt idx="31157">
                  <c:v>2409.66797</c:v>
                </c:pt>
                <c:pt idx="31158">
                  <c:v>2409.66797</c:v>
                </c:pt>
                <c:pt idx="31159">
                  <c:v>2409.66797</c:v>
                </c:pt>
                <c:pt idx="31160">
                  <c:v>2409.66797</c:v>
                </c:pt>
                <c:pt idx="31161">
                  <c:v>2409.66797</c:v>
                </c:pt>
                <c:pt idx="31162">
                  <c:v>2407.2265599999987</c:v>
                </c:pt>
                <c:pt idx="31163">
                  <c:v>2409.66797</c:v>
                </c:pt>
                <c:pt idx="31164">
                  <c:v>2407.2265599999987</c:v>
                </c:pt>
                <c:pt idx="31165">
                  <c:v>2409.66797</c:v>
                </c:pt>
                <c:pt idx="31166">
                  <c:v>2409.66797</c:v>
                </c:pt>
                <c:pt idx="31167">
                  <c:v>2409.66797</c:v>
                </c:pt>
                <c:pt idx="31168">
                  <c:v>2409.66797</c:v>
                </c:pt>
                <c:pt idx="31169">
                  <c:v>2409.66797</c:v>
                </c:pt>
                <c:pt idx="31170">
                  <c:v>2409.66797</c:v>
                </c:pt>
                <c:pt idx="31171">
                  <c:v>2409.66797</c:v>
                </c:pt>
                <c:pt idx="31172">
                  <c:v>2409.66797</c:v>
                </c:pt>
                <c:pt idx="31173">
                  <c:v>2409.66797</c:v>
                </c:pt>
                <c:pt idx="31174">
                  <c:v>2409.66797</c:v>
                </c:pt>
                <c:pt idx="31175">
                  <c:v>2409.66797</c:v>
                </c:pt>
                <c:pt idx="31176">
                  <c:v>2409.66797</c:v>
                </c:pt>
                <c:pt idx="31177">
                  <c:v>2407.2265599999987</c:v>
                </c:pt>
                <c:pt idx="31178">
                  <c:v>2409.66797</c:v>
                </c:pt>
                <c:pt idx="31179">
                  <c:v>2409.66797</c:v>
                </c:pt>
                <c:pt idx="31180">
                  <c:v>2409.66797</c:v>
                </c:pt>
                <c:pt idx="31181">
                  <c:v>2409.66797</c:v>
                </c:pt>
                <c:pt idx="31182">
                  <c:v>2409.66797</c:v>
                </c:pt>
                <c:pt idx="31183">
                  <c:v>2409.66797</c:v>
                </c:pt>
                <c:pt idx="31184">
                  <c:v>2409.66797</c:v>
                </c:pt>
                <c:pt idx="31185">
                  <c:v>2409.66797</c:v>
                </c:pt>
                <c:pt idx="31186">
                  <c:v>2409.66797</c:v>
                </c:pt>
                <c:pt idx="31187">
                  <c:v>2409.66797</c:v>
                </c:pt>
                <c:pt idx="31188">
                  <c:v>2409.66797</c:v>
                </c:pt>
                <c:pt idx="31189">
                  <c:v>2409.66797</c:v>
                </c:pt>
                <c:pt idx="31190">
                  <c:v>2409.66797</c:v>
                </c:pt>
                <c:pt idx="31191">
                  <c:v>2409.66797</c:v>
                </c:pt>
                <c:pt idx="31192">
                  <c:v>2409.66797</c:v>
                </c:pt>
                <c:pt idx="31193">
                  <c:v>2409.66797</c:v>
                </c:pt>
                <c:pt idx="31194">
                  <c:v>2409.66797</c:v>
                </c:pt>
                <c:pt idx="31195">
                  <c:v>2409.66797</c:v>
                </c:pt>
                <c:pt idx="31196">
                  <c:v>2409.66797</c:v>
                </c:pt>
                <c:pt idx="31197">
                  <c:v>2409.66797</c:v>
                </c:pt>
                <c:pt idx="31198">
                  <c:v>2409.66797</c:v>
                </c:pt>
                <c:pt idx="31199">
                  <c:v>2409.66797</c:v>
                </c:pt>
                <c:pt idx="31200">
                  <c:v>2409.66797</c:v>
                </c:pt>
                <c:pt idx="31201">
                  <c:v>2409.66797</c:v>
                </c:pt>
                <c:pt idx="31202">
                  <c:v>2409.66797</c:v>
                </c:pt>
                <c:pt idx="31203">
                  <c:v>2409.66797</c:v>
                </c:pt>
                <c:pt idx="31204">
                  <c:v>2409.66797</c:v>
                </c:pt>
                <c:pt idx="31205">
                  <c:v>2409.66797</c:v>
                </c:pt>
                <c:pt idx="31206">
                  <c:v>2409.66797</c:v>
                </c:pt>
                <c:pt idx="31207">
                  <c:v>2409.66797</c:v>
                </c:pt>
                <c:pt idx="31208">
                  <c:v>2409.66797</c:v>
                </c:pt>
                <c:pt idx="31209">
                  <c:v>2409.66797</c:v>
                </c:pt>
                <c:pt idx="31210">
                  <c:v>2409.66797</c:v>
                </c:pt>
                <c:pt idx="31211">
                  <c:v>2409.66797</c:v>
                </c:pt>
                <c:pt idx="31212">
                  <c:v>2409.66797</c:v>
                </c:pt>
                <c:pt idx="31213">
                  <c:v>2409.66797</c:v>
                </c:pt>
                <c:pt idx="31214">
                  <c:v>2409.66797</c:v>
                </c:pt>
                <c:pt idx="31215">
                  <c:v>2409.66797</c:v>
                </c:pt>
                <c:pt idx="31216">
                  <c:v>2409.66797</c:v>
                </c:pt>
                <c:pt idx="31217">
                  <c:v>2409.66797</c:v>
                </c:pt>
                <c:pt idx="31218">
                  <c:v>2409.66797</c:v>
                </c:pt>
                <c:pt idx="31219">
                  <c:v>2407.2265599999987</c:v>
                </c:pt>
                <c:pt idx="31220">
                  <c:v>2407.2265599999987</c:v>
                </c:pt>
                <c:pt idx="31221">
                  <c:v>2409.66797</c:v>
                </c:pt>
                <c:pt idx="31222">
                  <c:v>2409.66797</c:v>
                </c:pt>
                <c:pt idx="31223">
                  <c:v>2409.66797</c:v>
                </c:pt>
                <c:pt idx="31224">
                  <c:v>2409.66797</c:v>
                </c:pt>
                <c:pt idx="31225">
                  <c:v>2409.66797</c:v>
                </c:pt>
                <c:pt idx="31226">
                  <c:v>2409.66797</c:v>
                </c:pt>
                <c:pt idx="31227">
                  <c:v>2409.66797</c:v>
                </c:pt>
                <c:pt idx="31228">
                  <c:v>2409.66797</c:v>
                </c:pt>
                <c:pt idx="31229">
                  <c:v>2409.66797</c:v>
                </c:pt>
                <c:pt idx="31230">
                  <c:v>2409.66797</c:v>
                </c:pt>
                <c:pt idx="31231">
                  <c:v>2409.66797</c:v>
                </c:pt>
                <c:pt idx="31232">
                  <c:v>2409.66797</c:v>
                </c:pt>
                <c:pt idx="31233">
                  <c:v>2409.66797</c:v>
                </c:pt>
                <c:pt idx="31234">
                  <c:v>2409.66797</c:v>
                </c:pt>
                <c:pt idx="31235">
                  <c:v>2409.66797</c:v>
                </c:pt>
                <c:pt idx="31236">
                  <c:v>2409.66797</c:v>
                </c:pt>
                <c:pt idx="31237">
                  <c:v>2409.66797</c:v>
                </c:pt>
                <c:pt idx="31238">
                  <c:v>2409.66797</c:v>
                </c:pt>
                <c:pt idx="31239">
                  <c:v>2409.66797</c:v>
                </c:pt>
                <c:pt idx="31240">
                  <c:v>2409.66797</c:v>
                </c:pt>
                <c:pt idx="31241">
                  <c:v>2409.66797</c:v>
                </c:pt>
                <c:pt idx="31242">
                  <c:v>2409.66797</c:v>
                </c:pt>
                <c:pt idx="31243">
                  <c:v>2409.66797</c:v>
                </c:pt>
                <c:pt idx="31244">
                  <c:v>2409.66797</c:v>
                </c:pt>
                <c:pt idx="31245">
                  <c:v>2409.66797</c:v>
                </c:pt>
                <c:pt idx="31246">
                  <c:v>2409.66797</c:v>
                </c:pt>
                <c:pt idx="31247">
                  <c:v>2409.66797</c:v>
                </c:pt>
                <c:pt idx="31248">
                  <c:v>2409.66797</c:v>
                </c:pt>
                <c:pt idx="31249">
                  <c:v>2409.66797</c:v>
                </c:pt>
                <c:pt idx="31250">
                  <c:v>2409.66797</c:v>
                </c:pt>
                <c:pt idx="31251">
                  <c:v>2409.66797</c:v>
                </c:pt>
                <c:pt idx="31252">
                  <c:v>2409.66797</c:v>
                </c:pt>
                <c:pt idx="31253">
                  <c:v>2407.2265599999987</c:v>
                </c:pt>
                <c:pt idx="31254">
                  <c:v>2409.66797</c:v>
                </c:pt>
                <c:pt idx="31255">
                  <c:v>2409.66797</c:v>
                </c:pt>
                <c:pt idx="31256">
                  <c:v>2409.66797</c:v>
                </c:pt>
                <c:pt idx="31257">
                  <c:v>2409.66797</c:v>
                </c:pt>
                <c:pt idx="31258">
                  <c:v>2409.66797</c:v>
                </c:pt>
                <c:pt idx="31259">
                  <c:v>2409.66797</c:v>
                </c:pt>
                <c:pt idx="31260">
                  <c:v>2409.66797</c:v>
                </c:pt>
                <c:pt idx="31261">
                  <c:v>2409.66797</c:v>
                </c:pt>
                <c:pt idx="31262">
                  <c:v>2409.66797</c:v>
                </c:pt>
                <c:pt idx="31263">
                  <c:v>2409.66797</c:v>
                </c:pt>
                <c:pt idx="31264">
                  <c:v>2407.2265599999987</c:v>
                </c:pt>
                <c:pt idx="31265">
                  <c:v>2409.66797</c:v>
                </c:pt>
                <c:pt idx="31266">
                  <c:v>2407.2265599999987</c:v>
                </c:pt>
                <c:pt idx="31267">
                  <c:v>2409.66797</c:v>
                </c:pt>
                <c:pt idx="31268">
                  <c:v>2409.66797</c:v>
                </c:pt>
                <c:pt idx="31269">
                  <c:v>2409.66797</c:v>
                </c:pt>
                <c:pt idx="31270">
                  <c:v>2409.66797</c:v>
                </c:pt>
                <c:pt idx="31271">
                  <c:v>2409.66797</c:v>
                </c:pt>
                <c:pt idx="31272">
                  <c:v>2409.66797</c:v>
                </c:pt>
                <c:pt idx="31273">
                  <c:v>2409.66797</c:v>
                </c:pt>
                <c:pt idx="31274">
                  <c:v>2409.66797</c:v>
                </c:pt>
                <c:pt idx="31275">
                  <c:v>2409.66797</c:v>
                </c:pt>
                <c:pt idx="31276">
                  <c:v>2409.66797</c:v>
                </c:pt>
                <c:pt idx="31277">
                  <c:v>2409.66797</c:v>
                </c:pt>
                <c:pt idx="31278">
                  <c:v>2409.66797</c:v>
                </c:pt>
                <c:pt idx="31279">
                  <c:v>2409.66797</c:v>
                </c:pt>
                <c:pt idx="31280">
                  <c:v>2409.66797</c:v>
                </c:pt>
                <c:pt idx="31281">
                  <c:v>2409.66797</c:v>
                </c:pt>
                <c:pt idx="31282">
                  <c:v>2407.2265599999987</c:v>
                </c:pt>
                <c:pt idx="31283">
                  <c:v>2409.66797</c:v>
                </c:pt>
                <c:pt idx="31284">
                  <c:v>2409.66797</c:v>
                </c:pt>
                <c:pt idx="31285">
                  <c:v>2407.2265599999987</c:v>
                </c:pt>
                <c:pt idx="31286">
                  <c:v>2409.66797</c:v>
                </c:pt>
                <c:pt idx="31287">
                  <c:v>2409.66797</c:v>
                </c:pt>
                <c:pt idx="31288">
                  <c:v>2409.66797</c:v>
                </c:pt>
                <c:pt idx="31289">
                  <c:v>2409.66797</c:v>
                </c:pt>
                <c:pt idx="31290">
                  <c:v>2409.66797</c:v>
                </c:pt>
                <c:pt idx="31291">
                  <c:v>2409.66797</c:v>
                </c:pt>
                <c:pt idx="31292">
                  <c:v>2409.66797</c:v>
                </c:pt>
                <c:pt idx="31293">
                  <c:v>2409.66797</c:v>
                </c:pt>
                <c:pt idx="31294">
                  <c:v>2409.66797</c:v>
                </c:pt>
                <c:pt idx="31295">
                  <c:v>2409.66797</c:v>
                </c:pt>
                <c:pt idx="31296">
                  <c:v>2409.66797</c:v>
                </c:pt>
                <c:pt idx="31297">
                  <c:v>2409.66797</c:v>
                </c:pt>
                <c:pt idx="31298">
                  <c:v>2409.66797</c:v>
                </c:pt>
                <c:pt idx="31299">
                  <c:v>2409.66797</c:v>
                </c:pt>
                <c:pt idx="31300">
                  <c:v>2409.66797</c:v>
                </c:pt>
                <c:pt idx="31301">
                  <c:v>2409.66797</c:v>
                </c:pt>
                <c:pt idx="31302">
                  <c:v>2409.66797</c:v>
                </c:pt>
                <c:pt idx="31303">
                  <c:v>2409.66797</c:v>
                </c:pt>
                <c:pt idx="31304">
                  <c:v>2409.66797</c:v>
                </c:pt>
                <c:pt idx="31305">
                  <c:v>2409.66797</c:v>
                </c:pt>
                <c:pt idx="31306">
                  <c:v>2409.66797</c:v>
                </c:pt>
                <c:pt idx="31307">
                  <c:v>2409.66797</c:v>
                </c:pt>
                <c:pt idx="31308">
                  <c:v>2409.66797</c:v>
                </c:pt>
                <c:pt idx="31309">
                  <c:v>2409.66797</c:v>
                </c:pt>
                <c:pt idx="31310">
                  <c:v>2409.66797</c:v>
                </c:pt>
                <c:pt idx="31311">
                  <c:v>2409.66797</c:v>
                </c:pt>
                <c:pt idx="31312">
                  <c:v>2409.66797</c:v>
                </c:pt>
                <c:pt idx="31313">
                  <c:v>2407.2265599999987</c:v>
                </c:pt>
                <c:pt idx="31314">
                  <c:v>2409.66797</c:v>
                </c:pt>
                <c:pt idx="31315">
                  <c:v>2409.66797</c:v>
                </c:pt>
                <c:pt idx="31316">
                  <c:v>2409.66797</c:v>
                </c:pt>
                <c:pt idx="31317">
                  <c:v>2409.66797</c:v>
                </c:pt>
                <c:pt idx="31318">
                  <c:v>2409.66797</c:v>
                </c:pt>
                <c:pt idx="31319">
                  <c:v>2409.66797</c:v>
                </c:pt>
                <c:pt idx="31320">
                  <c:v>2409.66797</c:v>
                </c:pt>
                <c:pt idx="31321">
                  <c:v>2409.66797</c:v>
                </c:pt>
                <c:pt idx="31322">
                  <c:v>2409.66797</c:v>
                </c:pt>
                <c:pt idx="31323">
                  <c:v>2409.66797</c:v>
                </c:pt>
                <c:pt idx="31324">
                  <c:v>2409.66797</c:v>
                </c:pt>
                <c:pt idx="31325">
                  <c:v>2409.66797</c:v>
                </c:pt>
                <c:pt idx="31326">
                  <c:v>2409.66797</c:v>
                </c:pt>
                <c:pt idx="31327">
                  <c:v>2409.66797</c:v>
                </c:pt>
                <c:pt idx="31328">
                  <c:v>2409.66797</c:v>
                </c:pt>
                <c:pt idx="31329">
                  <c:v>2409.66797</c:v>
                </c:pt>
                <c:pt idx="31330">
                  <c:v>2409.66797</c:v>
                </c:pt>
                <c:pt idx="31331">
                  <c:v>2409.66797</c:v>
                </c:pt>
                <c:pt idx="31332">
                  <c:v>2409.66797</c:v>
                </c:pt>
                <c:pt idx="31333">
                  <c:v>2409.66797</c:v>
                </c:pt>
                <c:pt idx="31334">
                  <c:v>2409.66797</c:v>
                </c:pt>
                <c:pt idx="31335">
                  <c:v>2409.66797</c:v>
                </c:pt>
                <c:pt idx="31336">
                  <c:v>2409.66797</c:v>
                </c:pt>
                <c:pt idx="31337">
                  <c:v>2409.66797</c:v>
                </c:pt>
                <c:pt idx="31338">
                  <c:v>2409.66797</c:v>
                </c:pt>
                <c:pt idx="31339">
                  <c:v>2409.66797</c:v>
                </c:pt>
                <c:pt idx="31340">
                  <c:v>2409.66797</c:v>
                </c:pt>
                <c:pt idx="31341">
                  <c:v>2409.66797</c:v>
                </c:pt>
                <c:pt idx="31342">
                  <c:v>2409.66797</c:v>
                </c:pt>
                <c:pt idx="31343">
                  <c:v>2409.66797</c:v>
                </c:pt>
                <c:pt idx="31344">
                  <c:v>2409.66797</c:v>
                </c:pt>
                <c:pt idx="31345">
                  <c:v>2409.66797</c:v>
                </c:pt>
                <c:pt idx="31346">
                  <c:v>2409.66797</c:v>
                </c:pt>
                <c:pt idx="31347">
                  <c:v>2409.66797</c:v>
                </c:pt>
                <c:pt idx="31348">
                  <c:v>2407.2265599999987</c:v>
                </c:pt>
                <c:pt idx="31349">
                  <c:v>2409.66797</c:v>
                </c:pt>
                <c:pt idx="31350">
                  <c:v>2409.66797</c:v>
                </c:pt>
                <c:pt idx="31351">
                  <c:v>2409.66797</c:v>
                </c:pt>
                <c:pt idx="31352">
                  <c:v>2409.66797</c:v>
                </c:pt>
                <c:pt idx="31353">
                  <c:v>2409.66797</c:v>
                </c:pt>
                <c:pt idx="31354">
                  <c:v>2409.66797</c:v>
                </c:pt>
                <c:pt idx="31355">
                  <c:v>2407.2265599999987</c:v>
                </c:pt>
                <c:pt idx="31356">
                  <c:v>2409.66797</c:v>
                </c:pt>
                <c:pt idx="31357">
                  <c:v>2409.66797</c:v>
                </c:pt>
                <c:pt idx="31358">
                  <c:v>2409.66797</c:v>
                </c:pt>
                <c:pt idx="31359">
                  <c:v>2409.66797</c:v>
                </c:pt>
                <c:pt idx="31360">
                  <c:v>2409.66797</c:v>
                </c:pt>
                <c:pt idx="31361">
                  <c:v>2409.66797</c:v>
                </c:pt>
                <c:pt idx="31362">
                  <c:v>2409.66797</c:v>
                </c:pt>
                <c:pt idx="31363">
                  <c:v>2407.2265599999987</c:v>
                </c:pt>
                <c:pt idx="31364">
                  <c:v>2409.66797</c:v>
                </c:pt>
                <c:pt idx="31365">
                  <c:v>2409.66797</c:v>
                </c:pt>
                <c:pt idx="31366">
                  <c:v>2409.66797</c:v>
                </c:pt>
                <c:pt idx="31367">
                  <c:v>2407.2265599999987</c:v>
                </c:pt>
                <c:pt idx="31368">
                  <c:v>2409.66797</c:v>
                </c:pt>
                <c:pt idx="31369">
                  <c:v>2409.66797</c:v>
                </c:pt>
                <c:pt idx="31370">
                  <c:v>2409.66797</c:v>
                </c:pt>
                <c:pt idx="31371">
                  <c:v>2409.66797</c:v>
                </c:pt>
                <c:pt idx="31372">
                  <c:v>2409.66797</c:v>
                </c:pt>
                <c:pt idx="31373">
                  <c:v>2407.2265599999987</c:v>
                </c:pt>
                <c:pt idx="31374">
                  <c:v>2409.66797</c:v>
                </c:pt>
                <c:pt idx="31375">
                  <c:v>2409.66797</c:v>
                </c:pt>
                <c:pt idx="31376">
                  <c:v>2409.66797</c:v>
                </c:pt>
                <c:pt idx="31377">
                  <c:v>2409.66797</c:v>
                </c:pt>
                <c:pt idx="31378">
                  <c:v>2409.66797</c:v>
                </c:pt>
                <c:pt idx="31379">
                  <c:v>2409.66797</c:v>
                </c:pt>
                <c:pt idx="31380">
                  <c:v>2409.66797</c:v>
                </c:pt>
                <c:pt idx="31381">
                  <c:v>2409.66797</c:v>
                </c:pt>
                <c:pt idx="31382">
                  <c:v>2409.66797</c:v>
                </c:pt>
                <c:pt idx="31383">
                  <c:v>2409.66797</c:v>
                </c:pt>
                <c:pt idx="31384">
                  <c:v>2409.66797</c:v>
                </c:pt>
                <c:pt idx="31385">
                  <c:v>2409.66797</c:v>
                </c:pt>
                <c:pt idx="31386">
                  <c:v>2409.66797</c:v>
                </c:pt>
                <c:pt idx="31387">
                  <c:v>2409.66797</c:v>
                </c:pt>
                <c:pt idx="31388">
                  <c:v>2409.66797</c:v>
                </c:pt>
                <c:pt idx="31389">
                  <c:v>2409.66797</c:v>
                </c:pt>
                <c:pt idx="31390">
                  <c:v>2409.66797</c:v>
                </c:pt>
                <c:pt idx="31391">
                  <c:v>2409.66797</c:v>
                </c:pt>
                <c:pt idx="31392">
                  <c:v>2409.66797</c:v>
                </c:pt>
                <c:pt idx="31393">
                  <c:v>2409.66797</c:v>
                </c:pt>
                <c:pt idx="31394">
                  <c:v>2409.66797</c:v>
                </c:pt>
                <c:pt idx="31395">
                  <c:v>2409.66797</c:v>
                </c:pt>
                <c:pt idx="31396">
                  <c:v>2409.66797</c:v>
                </c:pt>
                <c:pt idx="31397">
                  <c:v>2409.66797</c:v>
                </c:pt>
                <c:pt idx="31398">
                  <c:v>2409.66797</c:v>
                </c:pt>
                <c:pt idx="31399">
                  <c:v>2409.66797</c:v>
                </c:pt>
                <c:pt idx="31400">
                  <c:v>2409.66797</c:v>
                </c:pt>
                <c:pt idx="31401">
                  <c:v>2409.66797</c:v>
                </c:pt>
                <c:pt idx="31402">
                  <c:v>2409.66797</c:v>
                </c:pt>
                <c:pt idx="31403">
                  <c:v>2409.66797</c:v>
                </c:pt>
                <c:pt idx="31404">
                  <c:v>2407.2265599999987</c:v>
                </c:pt>
                <c:pt idx="31405">
                  <c:v>2409.66797</c:v>
                </c:pt>
                <c:pt idx="31406">
                  <c:v>2409.66797</c:v>
                </c:pt>
                <c:pt idx="31407">
                  <c:v>2409.66797</c:v>
                </c:pt>
                <c:pt idx="31408">
                  <c:v>2409.66797</c:v>
                </c:pt>
                <c:pt idx="31409">
                  <c:v>2409.66797</c:v>
                </c:pt>
                <c:pt idx="31410">
                  <c:v>2409.66797</c:v>
                </c:pt>
                <c:pt idx="31411">
                  <c:v>2409.66797</c:v>
                </c:pt>
                <c:pt idx="31412">
                  <c:v>2409.66797</c:v>
                </c:pt>
                <c:pt idx="31413">
                  <c:v>2409.66797</c:v>
                </c:pt>
                <c:pt idx="31414">
                  <c:v>2409.66797</c:v>
                </c:pt>
                <c:pt idx="31415">
                  <c:v>2409.66797</c:v>
                </c:pt>
                <c:pt idx="31416">
                  <c:v>2409.66797</c:v>
                </c:pt>
                <c:pt idx="31417">
                  <c:v>2407.2265599999987</c:v>
                </c:pt>
                <c:pt idx="31418">
                  <c:v>2409.66797</c:v>
                </c:pt>
                <c:pt idx="31419">
                  <c:v>2409.66797</c:v>
                </c:pt>
                <c:pt idx="31420">
                  <c:v>2409.66797</c:v>
                </c:pt>
                <c:pt idx="31421">
                  <c:v>2409.66797</c:v>
                </c:pt>
                <c:pt idx="31422">
                  <c:v>2407.2265599999987</c:v>
                </c:pt>
                <c:pt idx="31423">
                  <c:v>2409.66797</c:v>
                </c:pt>
                <c:pt idx="31424">
                  <c:v>2409.66797</c:v>
                </c:pt>
                <c:pt idx="31425">
                  <c:v>2409.66797</c:v>
                </c:pt>
                <c:pt idx="31426">
                  <c:v>2409.66797</c:v>
                </c:pt>
                <c:pt idx="31427">
                  <c:v>2409.66797</c:v>
                </c:pt>
                <c:pt idx="31428">
                  <c:v>2409.66797</c:v>
                </c:pt>
                <c:pt idx="31429">
                  <c:v>2409.66797</c:v>
                </c:pt>
                <c:pt idx="31430">
                  <c:v>2409.66797</c:v>
                </c:pt>
                <c:pt idx="31431">
                  <c:v>2409.66797</c:v>
                </c:pt>
                <c:pt idx="31432">
                  <c:v>2409.66797</c:v>
                </c:pt>
                <c:pt idx="31433">
                  <c:v>2409.66797</c:v>
                </c:pt>
                <c:pt idx="31434">
                  <c:v>2409.66797</c:v>
                </c:pt>
                <c:pt idx="31435">
                  <c:v>2409.66797</c:v>
                </c:pt>
                <c:pt idx="31436">
                  <c:v>2409.66797</c:v>
                </c:pt>
                <c:pt idx="31437">
                  <c:v>2409.66797</c:v>
                </c:pt>
                <c:pt idx="31438">
                  <c:v>2409.66797</c:v>
                </c:pt>
                <c:pt idx="31439">
                  <c:v>2409.66797</c:v>
                </c:pt>
                <c:pt idx="31440">
                  <c:v>2409.66797</c:v>
                </c:pt>
                <c:pt idx="31441">
                  <c:v>2409.66797</c:v>
                </c:pt>
                <c:pt idx="31442">
                  <c:v>2409.66797</c:v>
                </c:pt>
                <c:pt idx="31443">
                  <c:v>2407.2265599999987</c:v>
                </c:pt>
                <c:pt idx="31444">
                  <c:v>2409.66797</c:v>
                </c:pt>
                <c:pt idx="31445">
                  <c:v>2409.66797</c:v>
                </c:pt>
                <c:pt idx="31446">
                  <c:v>2409.66797</c:v>
                </c:pt>
                <c:pt idx="31447">
                  <c:v>2409.66797</c:v>
                </c:pt>
                <c:pt idx="31448">
                  <c:v>2409.66797</c:v>
                </c:pt>
                <c:pt idx="31449">
                  <c:v>2409.66797</c:v>
                </c:pt>
                <c:pt idx="31450">
                  <c:v>2407.2265599999987</c:v>
                </c:pt>
                <c:pt idx="31451">
                  <c:v>2409.66797</c:v>
                </c:pt>
                <c:pt idx="31452">
                  <c:v>2409.66797</c:v>
                </c:pt>
                <c:pt idx="31453">
                  <c:v>2409.66797</c:v>
                </c:pt>
                <c:pt idx="31454">
                  <c:v>2409.66797</c:v>
                </c:pt>
                <c:pt idx="31455">
                  <c:v>2409.66797</c:v>
                </c:pt>
                <c:pt idx="31456">
                  <c:v>2409.66797</c:v>
                </c:pt>
                <c:pt idx="31457">
                  <c:v>2409.66797</c:v>
                </c:pt>
                <c:pt idx="31458">
                  <c:v>2407.2265599999987</c:v>
                </c:pt>
                <c:pt idx="31459">
                  <c:v>2409.66797</c:v>
                </c:pt>
                <c:pt idx="31460">
                  <c:v>2409.66797</c:v>
                </c:pt>
                <c:pt idx="31461">
                  <c:v>2409.66797</c:v>
                </c:pt>
                <c:pt idx="31462">
                  <c:v>2409.66797</c:v>
                </c:pt>
                <c:pt idx="31463">
                  <c:v>2409.66797</c:v>
                </c:pt>
                <c:pt idx="31464">
                  <c:v>2409.66797</c:v>
                </c:pt>
                <c:pt idx="31465">
                  <c:v>2409.66797</c:v>
                </c:pt>
                <c:pt idx="31466">
                  <c:v>2407.2265599999987</c:v>
                </c:pt>
                <c:pt idx="31467">
                  <c:v>2409.66797</c:v>
                </c:pt>
                <c:pt idx="31468">
                  <c:v>2409.66797</c:v>
                </c:pt>
                <c:pt idx="31469">
                  <c:v>2409.66797</c:v>
                </c:pt>
                <c:pt idx="31470">
                  <c:v>2409.66797</c:v>
                </c:pt>
                <c:pt idx="31471">
                  <c:v>2409.66797</c:v>
                </c:pt>
                <c:pt idx="31472">
                  <c:v>2407.2265599999987</c:v>
                </c:pt>
                <c:pt idx="31473">
                  <c:v>2409.66797</c:v>
                </c:pt>
                <c:pt idx="31474">
                  <c:v>2409.66797</c:v>
                </c:pt>
                <c:pt idx="31475">
                  <c:v>2409.66797</c:v>
                </c:pt>
                <c:pt idx="31476">
                  <c:v>2409.66797</c:v>
                </c:pt>
                <c:pt idx="31477">
                  <c:v>2409.66797</c:v>
                </c:pt>
                <c:pt idx="31478">
                  <c:v>2409.66797</c:v>
                </c:pt>
                <c:pt idx="31479">
                  <c:v>2409.66797</c:v>
                </c:pt>
                <c:pt idx="31480">
                  <c:v>2409.66797</c:v>
                </c:pt>
                <c:pt idx="31481">
                  <c:v>2409.66797</c:v>
                </c:pt>
                <c:pt idx="31482">
                  <c:v>2409.66797</c:v>
                </c:pt>
                <c:pt idx="31483">
                  <c:v>2409.66797</c:v>
                </c:pt>
                <c:pt idx="31484">
                  <c:v>2409.66797</c:v>
                </c:pt>
                <c:pt idx="31485">
                  <c:v>2409.66797</c:v>
                </c:pt>
                <c:pt idx="31486">
                  <c:v>2409.66797</c:v>
                </c:pt>
                <c:pt idx="31487">
                  <c:v>2409.66797</c:v>
                </c:pt>
                <c:pt idx="31488">
                  <c:v>2409.66797</c:v>
                </c:pt>
                <c:pt idx="31489">
                  <c:v>2407.2265599999987</c:v>
                </c:pt>
                <c:pt idx="31490">
                  <c:v>2409.66797</c:v>
                </c:pt>
                <c:pt idx="31491">
                  <c:v>2409.66797</c:v>
                </c:pt>
                <c:pt idx="31492">
                  <c:v>2409.66797</c:v>
                </c:pt>
                <c:pt idx="31493">
                  <c:v>2407.2265599999987</c:v>
                </c:pt>
                <c:pt idx="31494">
                  <c:v>2409.66797</c:v>
                </c:pt>
                <c:pt idx="31495">
                  <c:v>2409.66797</c:v>
                </c:pt>
                <c:pt idx="31496">
                  <c:v>2409.66797</c:v>
                </c:pt>
                <c:pt idx="31497">
                  <c:v>2409.66797</c:v>
                </c:pt>
                <c:pt idx="31498">
                  <c:v>2409.66797</c:v>
                </c:pt>
                <c:pt idx="31499">
                  <c:v>2409.66797</c:v>
                </c:pt>
                <c:pt idx="31500">
                  <c:v>2407.2265599999987</c:v>
                </c:pt>
                <c:pt idx="31501">
                  <c:v>2409.66797</c:v>
                </c:pt>
                <c:pt idx="31502">
                  <c:v>2407.2265599999987</c:v>
                </c:pt>
                <c:pt idx="31503">
                  <c:v>2409.66797</c:v>
                </c:pt>
                <c:pt idx="31504">
                  <c:v>2409.66797</c:v>
                </c:pt>
                <c:pt idx="31505">
                  <c:v>2409.66797</c:v>
                </c:pt>
                <c:pt idx="31506">
                  <c:v>2409.66797</c:v>
                </c:pt>
                <c:pt idx="31507">
                  <c:v>2409.66797</c:v>
                </c:pt>
                <c:pt idx="31508">
                  <c:v>2407.2265599999987</c:v>
                </c:pt>
                <c:pt idx="31509">
                  <c:v>2409.66797</c:v>
                </c:pt>
                <c:pt idx="31510">
                  <c:v>2409.66797</c:v>
                </c:pt>
                <c:pt idx="31511">
                  <c:v>2409.66797</c:v>
                </c:pt>
                <c:pt idx="31512">
                  <c:v>2409.66797</c:v>
                </c:pt>
                <c:pt idx="31513">
                  <c:v>2409.66797</c:v>
                </c:pt>
                <c:pt idx="31514">
                  <c:v>2409.66797</c:v>
                </c:pt>
                <c:pt idx="31515">
                  <c:v>2409.66797</c:v>
                </c:pt>
                <c:pt idx="31516">
                  <c:v>2409.66797</c:v>
                </c:pt>
                <c:pt idx="31517">
                  <c:v>2409.66797</c:v>
                </c:pt>
                <c:pt idx="31518">
                  <c:v>2409.66797</c:v>
                </c:pt>
                <c:pt idx="31519">
                  <c:v>2409.66797</c:v>
                </c:pt>
                <c:pt idx="31520">
                  <c:v>2409.66797</c:v>
                </c:pt>
                <c:pt idx="31521">
                  <c:v>2409.66797</c:v>
                </c:pt>
                <c:pt idx="31522">
                  <c:v>2409.66797</c:v>
                </c:pt>
                <c:pt idx="31523">
                  <c:v>2409.66797</c:v>
                </c:pt>
                <c:pt idx="31524">
                  <c:v>2407.2265599999987</c:v>
                </c:pt>
                <c:pt idx="31525">
                  <c:v>2409.66797</c:v>
                </c:pt>
                <c:pt idx="31526">
                  <c:v>2409.66797</c:v>
                </c:pt>
                <c:pt idx="31527">
                  <c:v>2409.66797</c:v>
                </c:pt>
                <c:pt idx="31528">
                  <c:v>2409.66797</c:v>
                </c:pt>
                <c:pt idx="31529">
                  <c:v>2409.66797</c:v>
                </c:pt>
                <c:pt idx="31530">
                  <c:v>2409.66797</c:v>
                </c:pt>
                <c:pt idx="31531">
                  <c:v>2409.66797</c:v>
                </c:pt>
                <c:pt idx="31532">
                  <c:v>2409.66797</c:v>
                </c:pt>
                <c:pt idx="31533">
                  <c:v>2409.66797</c:v>
                </c:pt>
                <c:pt idx="31534">
                  <c:v>2409.66797</c:v>
                </c:pt>
                <c:pt idx="31535">
                  <c:v>2409.66797</c:v>
                </c:pt>
                <c:pt idx="31536">
                  <c:v>2409.66797</c:v>
                </c:pt>
                <c:pt idx="31537">
                  <c:v>2409.66797</c:v>
                </c:pt>
                <c:pt idx="31538">
                  <c:v>2409.66797</c:v>
                </c:pt>
                <c:pt idx="31539">
                  <c:v>2409.66797</c:v>
                </c:pt>
                <c:pt idx="31540">
                  <c:v>2409.66797</c:v>
                </c:pt>
                <c:pt idx="31541">
                  <c:v>2409.66797</c:v>
                </c:pt>
                <c:pt idx="31542">
                  <c:v>2409.66797</c:v>
                </c:pt>
                <c:pt idx="31543">
                  <c:v>2409.66797</c:v>
                </c:pt>
                <c:pt idx="31544">
                  <c:v>2409.66797</c:v>
                </c:pt>
                <c:pt idx="31545">
                  <c:v>2409.66797</c:v>
                </c:pt>
                <c:pt idx="31546">
                  <c:v>2409.66797</c:v>
                </c:pt>
                <c:pt idx="31547">
                  <c:v>2409.66797</c:v>
                </c:pt>
                <c:pt idx="31548">
                  <c:v>2409.66797</c:v>
                </c:pt>
                <c:pt idx="31549">
                  <c:v>2407.2265599999987</c:v>
                </c:pt>
                <c:pt idx="31550">
                  <c:v>2407.2265599999987</c:v>
                </c:pt>
                <c:pt idx="31551">
                  <c:v>2409.66797</c:v>
                </c:pt>
                <c:pt idx="31552">
                  <c:v>2409.66797</c:v>
                </c:pt>
                <c:pt idx="31553">
                  <c:v>2409.66797</c:v>
                </c:pt>
                <c:pt idx="31554">
                  <c:v>2409.66797</c:v>
                </c:pt>
                <c:pt idx="31555">
                  <c:v>2409.66797</c:v>
                </c:pt>
                <c:pt idx="31556">
                  <c:v>2409.66797</c:v>
                </c:pt>
                <c:pt idx="31557">
                  <c:v>2409.66797</c:v>
                </c:pt>
                <c:pt idx="31558">
                  <c:v>2409.66797</c:v>
                </c:pt>
                <c:pt idx="31559">
                  <c:v>2409.66797</c:v>
                </c:pt>
                <c:pt idx="31560">
                  <c:v>2409.66797</c:v>
                </c:pt>
                <c:pt idx="31561">
                  <c:v>2409.66797</c:v>
                </c:pt>
                <c:pt idx="31562">
                  <c:v>2409.66797</c:v>
                </c:pt>
                <c:pt idx="31563">
                  <c:v>2407.2265599999987</c:v>
                </c:pt>
                <c:pt idx="31564">
                  <c:v>2409.66797</c:v>
                </c:pt>
                <c:pt idx="31565">
                  <c:v>2409.66797</c:v>
                </c:pt>
                <c:pt idx="31566">
                  <c:v>2409.66797</c:v>
                </c:pt>
                <c:pt idx="31567">
                  <c:v>2407.2265599999987</c:v>
                </c:pt>
                <c:pt idx="31568">
                  <c:v>2407.2265599999987</c:v>
                </c:pt>
                <c:pt idx="31569">
                  <c:v>2409.66797</c:v>
                </c:pt>
                <c:pt idx="31570">
                  <c:v>2409.66797</c:v>
                </c:pt>
                <c:pt idx="31571">
                  <c:v>2409.66797</c:v>
                </c:pt>
                <c:pt idx="31572">
                  <c:v>2409.66797</c:v>
                </c:pt>
                <c:pt idx="31573">
                  <c:v>2409.66797</c:v>
                </c:pt>
                <c:pt idx="31574">
                  <c:v>2409.66797</c:v>
                </c:pt>
                <c:pt idx="31575">
                  <c:v>2409.66797</c:v>
                </c:pt>
                <c:pt idx="31576">
                  <c:v>2409.66797</c:v>
                </c:pt>
                <c:pt idx="31577">
                  <c:v>2409.66797</c:v>
                </c:pt>
                <c:pt idx="31578">
                  <c:v>2409.66797</c:v>
                </c:pt>
                <c:pt idx="31579">
                  <c:v>2409.66797</c:v>
                </c:pt>
                <c:pt idx="31580">
                  <c:v>2409.66797</c:v>
                </c:pt>
                <c:pt idx="31581">
                  <c:v>2409.66797</c:v>
                </c:pt>
                <c:pt idx="31582">
                  <c:v>2407.2265599999987</c:v>
                </c:pt>
                <c:pt idx="31583">
                  <c:v>2407.2265599999987</c:v>
                </c:pt>
                <c:pt idx="31584">
                  <c:v>2409.66797</c:v>
                </c:pt>
                <c:pt idx="31585">
                  <c:v>2409.66797</c:v>
                </c:pt>
                <c:pt idx="31586">
                  <c:v>2409.66797</c:v>
                </c:pt>
                <c:pt idx="31587">
                  <c:v>2407.2265599999987</c:v>
                </c:pt>
                <c:pt idx="31588">
                  <c:v>2409.66797</c:v>
                </c:pt>
                <c:pt idx="31589">
                  <c:v>2407.2265599999987</c:v>
                </c:pt>
                <c:pt idx="31590">
                  <c:v>2409.66797</c:v>
                </c:pt>
                <c:pt idx="31591">
                  <c:v>2409.66797</c:v>
                </c:pt>
                <c:pt idx="31592">
                  <c:v>2407.2265599999987</c:v>
                </c:pt>
                <c:pt idx="31593">
                  <c:v>2409.66797</c:v>
                </c:pt>
                <c:pt idx="31594">
                  <c:v>2409.66797</c:v>
                </c:pt>
                <c:pt idx="31595">
                  <c:v>2407.2265599999987</c:v>
                </c:pt>
                <c:pt idx="31596">
                  <c:v>2409.66797</c:v>
                </c:pt>
                <c:pt idx="31597">
                  <c:v>2409.66797</c:v>
                </c:pt>
                <c:pt idx="31598">
                  <c:v>2409.66797</c:v>
                </c:pt>
                <c:pt idx="31599">
                  <c:v>2409.66797</c:v>
                </c:pt>
                <c:pt idx="31600">
                  <c:v>2409.66797</c:v>
                </c:pt>
                <c:pt idx="31601">
                  <c:v>2409.66797</c:v>
                </c:pt>
                <c:pt idx="31602">
                  <c:v>2409.66797</c:v>
                </c:pt>
                <c:pt idx="31603">
                  <c:v>2409.66797</c:v>
                </c:pt>
                <c:pt idx="31604">
                  <c:v>2407.2265599999987</c:v>
                </c:pt>
                <c:pt idx="31605">
                  <c:v>2409.66797</c:v>
                </c:pt>
                <c:pt idx="31606">
                  <c:v>2407.2265599999987</c:v>
                </c:pt>
                <c:pt idx="31607">
                  <c:v>2409.66797</c:v>
                </c:pt>
                <c:pt idx="31608">
                  <c:v>2409.66797</c:v>
                </c:pt>
                <c:pt idx="31609">
                  <c:v>2407.2265599999987</c:v>
                </c:pt>
                <c:pt idx="31610">
                  <c:v>2407.2265599999987</c:v>
                </c:pt>
                <c:pt idx="31611">
                  <c:v>2409.66797</c:v>
                </c:pt>
                <c:pt idx="31612">
                  <c:v>2409.66797</c:v>
                </c:pt>
                <c:pt idx="31613">
                  <c:v>2407.2265599999987</c:v>
                </c:pt>
                <c:pt idx="31614">
                  <c:v>2409.66797</c:v>
                </c:pt>
                <c:pt idx="31615">
                  <c:v>2409.66797</c:v>
                </c:pt>
                <c:pt idx="31616">
                  <c:v>2409.66797</c:v>
                </c:pt>
                <c:pt idx="31617">
                  <c:v>2409.66797</c:v>
                </c:pt>
                <c:pt idx="31618">
                  <c:v>2409.66797</c:v>
                </c:pt>
                <c:pt idx="31619">
                  <c:v>2409.66797</c:v>
                </c:pt>
                <c:pt idx="31620">
                  <c:v>2409.66797</c:v>
                </c:pt>
                <c:pt idx="31621">
                  <c:v>2409.66797</c:v>
                </c:pt>
                <c:pt idx="31622">
                  <c:v>2409.66797</c:v>
                </c:pt>
                <c:pt idx="31623">
                  <c:v>2409.66797</c:v>
                </c:pt>
                <c:pt idx="31624">
                  <c:v>2409.66797</c:v>
                </c:pt>
                <c:pt idx="31625">
                  <c:v>2409.66797</c:v>
                </c:pt>
                <c:pt idx="31626">
                  <c:v>2409.66797</c:v>
                </c:pt>
                <c:pt idx="31627">
                  <c:v>2409.66797</c:v>
                </c:pt>
                <c:pt idx="31628">
                  <c:v>2409.66797</c:v>
                </c:pt>
                <c:pt idx="31629">
                  <c:v>2409.66797</c:v>
                </c:pt>
                <c:pt idx="31630">
                  <c:v>2409.66797</c:v>
                </c:pt>
                <c:pt idx="31631">
                  <c:v>2407.2265599999987</c:v>
                </c:pt>
                <c:pt idx="31632">
                  <c:v>2409.66797</c:v>
                </c:pt>
                <c:pt idx="31633">
                  <c:v>2409.66797</c:v>
                </c:pt>
                <c:pt idx="31634">
                  <c:v>2409.66797</c:v>
                </c:pt>
                <c:pt idx="31635">
                  <c:v>2409.66797</c:v>
                </c:pt>
                <c:pt idx="31636">
                  <c:v>2409.66797</c:v>
                </c:pt>
                <c:pt idx="31637">
                  <c:v>2409.66797</c:v>
                </c:pt>
                <c:pt idx="31638">
                  <c:v>2409.66797</c:v>
                </c:pt>
                <c:pt idx="31639">
                  <c:v>2409.66797</c:v>
                </c:pt>
                <c:pt idx="31640">
                  <c:v>2409.66797</c:v>
                </c:pt>
                <c:pt idx="31641">
                  <c:v>2409.66797</c:v>
                </c:pt>
                <c:pt idx="31642">
                  <c:v>2407.2265599999987</c:v>
                </c:pt>
                <c:pt idx="31643">
                  <c:v>2409.66797</c:v>
                </c:pt>
                <c:pt idx="31644">
                  <c:v>2409.66797</c:v>
                </c:pt>
                <c:pt idx="31645">
                  <c:v>2409.66797</c:v>
                </c:pt>
                <c:pt idx="31646">
                  <c:v>2409.66797</c:v>
                </c:pt>
                <c:pt idx="31647">
                  <c:v>2409.66797</c:v>
                </c:pt>
                <c:pt idx="31648">
                  <c:v>2409.66797</c:v>
                </c:pt>
                <c:pt idx="31649">
                  <c:v>2409.66797</c:v>
                </c:pt>
                <c:pt idx="31650">
                  <c:v>2407.2265599999987</c:v>
                </c:pt>
                <c:pt idx="31651">
                  <c:v>2409.66797</c:v>
                </c:pt>
                <c:pt idx="31652">
                  <c:v>2409.66797</c:v>
                </c:pt>
                <c:pt idx="31653">
                  <c:v>2409.66797</c:v>
                </c:pt>
                <c:pt idx="31654">
                  <c:v>2409.66797</c:v>
                </c:pt>
                <c:pt idx="31655">
                  <c:v>2409.66797</c:v>
                </c:pt>
                <c:pt idx="31656">
                  <c:v>2409.66797</c:v>
                </c:pt>
                <c:pt idx="31657">
                  <c:v>2409.66797</c:v>
                </c:pt>
                <c:pt idx="31658">
                  <c:v>2409.66797</c:v>
                </c:pt>
                <c:pt idx="31659">
                  <c:v>2409.66797</c:v>
                </c:pt>
                <c:pt idx="31660">
                  <c:v>2409.66797</c:v>
                </c:pt>
                <c:pt idx="31661">
                  <c:v>2409.66797</c:v>
                </c:pt>
                <c:pt idx="31662">
                  <c:v>2407.2265599999987</c:v>
                </c:pt>
                <c:pt idx="31663">
                  <c:v>2409.66797</c:v>
                </c:pt>
                <c:pt idx="31664">
                  <c:v>2409.66797</c:v>
                </c:pt>
                <c:pt idx="31665">
                  <c:v>2409.66797</c:v>
                </c:pt>
                <c:pt idx="31666">
                  <c:v>2407.2265599999987</c:v>
                </c:pt>
                <c:pt idx="31667">
                  <c:v>2409.66797</c:v>
                </c:pt>
                <c:pt idx="31668">
                  <c:v>2409.66797</c:v>
                </c:pt>
                <c:pt idx="31669">
                  <c:v>2409.66797</c:v>
                </c:pt>
                <c:pt idx="31670">
                  <c:v>2409.66797</c:v>
                </c:pt>
                <c:pt idx="31671">
                  <c:v>2409.66797</c:v>
                </c:pt>
                <c:pt idx="31672">
                  <c:v>2409.66797</c:v>
                </c:pt>
                <c:pt idx="31673">
                  <c:v>2409.66797</c:v>
                </c:pt>
                <c:pt idx="31674">
                  <c:v>2409.66797</c:v>
                </c:pt>
                <c:pt idx="31675">
                  <c:v>2409.66797</c:v>
                </c:pt>
                <c:pt idx="31676">
                  <c:v>2409.66797</c:v>
                </c:pt>
                <c:pt idx="31677">
                  <c:v>2409.66797</c:v>
                </c:pt>
                <c:pt idx="31678">
                  <c:v>2409.66797</c:v>
                </c:pt>
                <c:pt idx="31679">
                  <c:v>2409.66797</c:v>
                </c:pt>
                <c:pt idx="31680">
                  <c:v>2409.66797</c:v>
                </c:pt>
                <c:pt idx="31681">
                  <c:v>2409.66797</c:v>
                </c:pt>
                <c:pt idx="31682">
                  <c:v>2409.66797</c:v>
                </c:pt>
                <c:pt idx="31683">
                  <c:v>2409.66797</c:v>
                </c:pt>
                <c:pt idx="31684">
                  <c:v>2409.66797</c:v>
                </c:pt>
                <c:pt idx="31685">
                  <c:v>2409.66797</c:v>
                </c:pt>
                <c:pt idx="31686">
                  <c:v>2409.66797</c:v>
                </c:pt>
                <c:pt idx="31687">
                  <c:v>2409.66797</c:v>
                </c:pt>
                <c:pt idx="31688">
                  <c:v>2409.66797</c:v>
                </c:pt>
                <c:pt idx="31689">
                  <c:v>2409.66797</c:v>
                </c:pt>
                <c:pt idx="31690">
                  <c:v>2409.66797</c:v>
                </c:pt>
                <c:pt idx="31691">
                  <c:v>2409.66797</c:v>
                </c:pt>
                <c:pt idx="31692">
                  <c:v>2409.66797</c:v>
                </c:pt>
                <c:pt idx="31693">
                  <c:v>2409.66797</c:v>
                </c:pt>
                <c:pt idx="31694">
                  <c:v>2409.66797</c:v>
                </c:pt>
                <c:pt idx="31695">
                  <c:v>2409.66797</c:v>
                </c:pt>
                <c:pt idx="31696">
                  <c:v>2409.66797</c:v>
                </c:pt>
                <c:pt idx="31697">
                  <c:v>2407.2265599999987</c:v>
                </c:pt>
                <c:pt idx="31698">
                  <c:v>2409.66797</c:v>
                </c:pt>
                <c:pt idx="31699">
                  <c:v>2407.2265599999987</c:v>
                </c:pt>
                <c:pt idx="31700">
                  <c:v>2409.66797</c:v>
                </c:pt>
                <c:pt idx="31701">
                  <c:v>2409.66797</c:v>
                </c:pt>
                <c:pt idx="31702">
                  <c:v>2409.66797</c:v>
                </c:pt>
                <c:pt idx="31703">
                  <c:v>2409.66797</c:v>
                </c:pt>
                <c:pt idx="31704">
                  <c:v>2407.2265599999987</c:v>
                </c:pt>
                <c:pt idx="31705">
                  <c:v>2409.66797</c:v>
                </c:pt>
                <c:pt idx="31706">
                  <c:v>2407.2265599999987</c:v>
                </c:pt>
                <c:pt idx="31707">
                  <c:v>2409.66797</c:v>
                </c:pt>
                <c:pt idx="31708">
                  <c:v>2409.66797</c:v>
                </c:pt>
                <c:pt idx="31709">
                  <c:v>2409.66797</c:v>
                </c:pt>
                <c:pt idx="31710">
                  <c:v>2409.66797</c:v>
                </c:pt>
                <c:pt idx="31711">
                  <c:v>2407.2265599999987</c:v>
                </c:pt>
                <c:pt idx="31712">
                  <c:v>2409.66797</c:v>
                </c:pt>
                <c:pt idx="31713">
                  <c:v>2409.66797</c:v>
                </c:pt>
                <c:pt idx="31714">
                  <c:v>2409.66797</c:v>
                </c:pt>
                <c:pt idx="31715">
                  <c:v>2409.66797</c:v>
                </c:pt>
                <c:pt idx="31716">
                  <c:v>2409.66797</c:v>
                </c:pt>
                <c:pt idx="31717">
                  <c:v>2407.2265599999987</c:v>
                </c:pt>
                <c:pt idx="31718">
                  <c:v>2409.66797</c:v>
                </c:pt>
                <c:pt idx="31719">
                  <c:v>2407.2265599999987</c:v>
                </c:pt>
                <c:pt idx="31720">
                  <c:v>2409.66797</c:v>
                </c:pt>
                <c:pt idx="31721">
                  <c:v>2409.66797</c:v>
                </c:pt>
                <c:pt idx="31722">
                  <c:v>2409.66797</c:v>
                </c:pt>
                <c:pt idx="31723">
                  <c:v>2409.66797</c:v>
                </c:pt>
                <c:pt idx="31724">
                  <c:v>2407.2265599999987</c:v>
                </c:pt>
                <c:pt idx="31725">
                  <c:v>2409.66797</c:v>
                </c:pt>
                <c:pt idx="31726">
                  <c:v>2409.66797</c:v>
                </c:pt>
                <c:pt idx="31727">
                  <c:v>2409.66797</c:v>
                </c:pt>
                <c:pt idx="31728">
                  <c:v>2407.2265599999987</c:v>
                </c:pt>
                <c:pt idx="31729">
                  <c:v>2409.66797</c:v>
                </c:pt>
                <c:pt idx="31730">
                  <c:v>2409.66797</c:v>
                </c:pt>
                <c:pt idx="31731">
                  <c:v>2409.66797</c:v>
                </c:pt>
                <c:pt idx="31732">
                  <c:v>2409.66797</c:v>
                </c:pt>
                <c:pt idx="31733">
                  <c:v>2409.66797</c:v>
                </c:pt>
                <c:pt idx="31734">
                  <c:v>2407.2265599999987</c:v>
                </c:pt>
                <c:pt idx="31735">
                  <c:v>2409.66797</c:v>
                </c:pt>
                <c:pt idx="31736">
                  <c:v>2409.66797</c:v>
                </c:pt>
                <c:pt idx="31737">
                  <c:v>2409.66797</c:v>
                </c:pt>
                <c:pt idx="31738">
                  <c:v>2409.66797</c:v>
                </c:pt>
                <c:pt idx="31739">
                  <c:v>2409.66797</c:v>
                </c:pt>
                <c:pt idx="31740">
                  <c:v>2409.66797</c:v>
                </c:pt>
                <c:pt idx="31741">
                  <c:v>2409.66797</c:v>
                </c:pt>
                <c:pt idx="31742">
                  <c:v>2409.66797</c:v>
                </c:pt>
                <c:pt idx="31743">
                  <c:v>2409.66797</c:v>
                </c:pt>
                <c:pt idx="31744">
                  <c:v>2409.66797</c:v>
                </c:pt>
                <c:pt idx="31745">
                  <c:v>2409.66797</c:v>
                </c:pt>
                <c:pt idx="31746">
                  <c:v>2409.66797</c:v>
                </c:pt>
                <c:pt idx="31747">
                  <c:v>2409.66797</c:v>
                </c:pt>
                <c:pt idx="31748">
                  <c:v>2409.66797</c:v>
                </c:pt>
                <c:pt idx="31749">
                  <c:v>2409.66797</c:v>
                </c:pt>
                <c:pt idx="31750">
                  <c:v>2409.66797</c:v>
                </c:pt>
                <c:pt idx="31751">
                  <c:v>2409.66797</c:v>
                </c:pt>
                <c:pt idx="31752">
                  <c:v>2409.66797</c:v>
                </c:pt>
                <c:pt idx="31753">
                  <c:v>2409.66797</c:v>
                </c:pt>
                <c:pt idx="31754">
                  <c:v>2409.66797</c:v>
                </c:pt>
                <c:pt idx="31755">
                  <c:v>2407.2265599999987</c:v>
                </c:pt>
                <c:pt idx="31756">
                  <c:v>2409.66797</c:v>
                </c:pt>
                <c:pt idx="31757">
                  <c:v>2407.2265599999987</c:v>
                </c:pt>
                <c:pt idx="31758">
                  <c:v>2409.66797</c:v>
                </c:pt>
                <c:pt idx="31759">
                  <c:v>2409.66797</c:v>
                </c:pt>
                <c:pt idx="31760">
                  <c:v>2407.2265599999987</c:v>
                </c:pt>
                <c:pt idx="31761">
                  <c:v>2409.66797</c:v>
                </c:pt>
                <c:pt idx="31762">
                  <c:v>2409.66797</c:v>
                </c:pt>
                <c:pt idx="31763">
                  <c:v>2409.66797</c:v>
                </c:pt>
                <c:pt idx="31764">
                  <c:v>2409.66797</c:v>
                </c:pt>
                <c:pt idx="31765">
                  <c:v>2409.66797</c:v>
                </c:pt>
                <c:pt idx="31766">
                  <c:v>2409.66797</c:v>
                </c:pt>
                <c:pt idx="31767">
                  <c:v>2409.66797</c:v>
                </c:pt>
                <c:pt idx="31768">
                  <c:v>2409.66797</c:v>
                </c:pt>
                <c:pt idx="31769">
                  <c:v>2409.66797</c:v>
                </c:pt>
                <c:pt idx="31770">
                  <c:v>2409.66797</c:v>
                </c:pt>
                <c:pt idx="31771">
                  <c:v>2409.66797</c:v>
                </c:pt>
                <c:pt idx="31772">
                  <c:v>2409.66797</c:v>
                </c:pt>
                <c:pt idx="31773">
                  <c:v>2407.2265599999987</c:v>
                </c:pt>
                <c:pt idx="31774">
                  <c:v>2409.66797</c:v>
                </c:pt>
                <c:pt idx="31775">
                  <c:v>2409.66797</c:v>
                </c:pt>
                <c:pt idx="31776">
                  <c:v>2409.66797</c:v>
                </c:pt>
                <c:pt idx="31777">
                  <c:v>2409.66797</c:v>
                </c:pt>
                <c:pt idx="31778">
                  <c:v>2409.66797</c:v>
                </c:pt>
                <c:pt idx="31779">
                  <c:v>2409.66797</c:v>
                </c:pt>
                <c:pt idx="31780">
                  <c:v>2409.66797</c:v>
                </c:pt>
                <c:pt idx="31781">
                  <c:v>2409.66797</c:v>
                </c:pt>
                <c:pt idx="31782">
                  <c:v>2407.2265599999987</c:v>
                </c:pt>
                <c:pt idx="31783">
                  <c:v>2407.2265599999987</c:v>
                </c:pt>
                <c:pt idx="31784">
                  <c:v>2407.2265599999987</c:v>
                </c:pt>
                <c:pt idx="31785">
                  <c:v>2407.2265599999987</c:v>
                </c:pt>
                <c:pt idx="31786">
                  <c:v>2409.66797</c:v>
                </c:pt>
                <c:pt idx="31787">
                  <c:v>2409.66797</c:v>
                </c:pt>
                <c:pt idx="31788">
                  <c:v>2409.66797</c:v>
                </c:pt>
                <c:pt idx="31789">
                  <c:v>2409.66797</c:v>
                </c:pt>
                <c:pt idx="31790">
                  <c:v>2409.66797</c:v>
                </c:pt>
                <c:pt idx="31791">
                  <c:v>2409.66797</c:v>
                </c:pt>
                <c:pt idx="31792">
                  <c:v>2407.2265599999987</c:v>
                </c:pt>
                <c:pt idx="31793">
                  <c:v>2407.2265599999987</c:v>
                </c:pt>
                <c:pt idx="31794">
                  <c:v>2409.66797</c:v>
                </c:pt>
                <c:pt idx="31795">
                  <c:v>2409.66797</c:v>
                </c:pt>
                <c:pt idx="31796">
                  <c:v>2409.66797</c:v>
                </c:pt>
                <c:pt idx="31797">
                  <c:v>2409.66797</c:v>
                </c:pt>
                <c:pt idx="31798">
                  <c:v>2409.66797</c:v>
                </c:pt>
                <c:pt idx="31799">
                  <c:v>2409.66797</c:v>
                </c:pt>
                <c:pt idx="31800">
                  <c:v>2409.66797</c:v>
                </c:pt>
                <c:pt idx="31801">
                  <c:v>2409.66797</c:v>
                </c:pt>
                <c:pt idx="31802">
                  <c:v>2409.66797</c:v>
                </c:pt>
                <c:pt idx="31803">
                  <c:v>2409.66797</c:v>
                </c:pt>
                <c:pt idx="31804">
                  <c:v>2409.66797</c:v>
                </c:pt>
                <c:pt idx="31805">
                  <c:v>2409.66797</c:v>
                </c:pt>
                <c:pt idx="31806">
                  <c:v>2409.66797</c:v>
                </c:pt>
                <c:pt idx="31807">
                  <c:v>2409.66797</c:v>
                </c:pt>
                <c:pt idx="31808">
                  <c:v>2409.66797</c:v>
                </c:pt>
                <c:pt idx="31809">
                  <c:v>2409.66797</c:v>
                </c:pt>
                <c:pt idx="31810">
                  <c:v>2409.66797</c:v>
                </c:pt>
                <c:pt idx="31811">
                  <c:v>2409.66797</c:v>
                </c:pt>
                <c:pt idx="31812">
                  <c:v>2409.66797</c:v>
                </c:pt>
                <c:pt idx="31813">
                  <c:v>2409.66797</c:v>
                </c:pt>
                <c:pt idx="31814">
                  <c:v>2409.66797</c:v>
                </c:pt>
                <c:pt idx="31815">
                  <c:v>2409.66797</c:v>
                </c:pt>
                <c:pt idx="31816">
                  <c:v>2409.66797</c:v>
                </c:pt>
                <c:pt idx="31817">
                  <c:v>2409.66797</c:v>
                </c:pt>
                <c:pt idx="31818">
                  <c:v>2407.2265599999987</c:v>
                </c:pt>
                <c:pt idx="31819">
                  <c:v>2407.2265599999987</c:v>
                </c:pt>
                <c:pt idx="31820">
                  <c:v>2407.2265599999987</c:v>
                </c:pt>
                <c:pt idx="31821">
                  <c:v>2409.66797</c:v>
                </c:pt>
                <c:pt idx="31822">
                  <c:v>2409.66797</c:v>
                </c:pt>
                <c:pt idx="31823">
                  <c:v>2409.66797</c:v>
                </c:pt>
                <c:pt idx="31824">
                  <c:v>2409.66797</c:v>
                </c:pt>
                <c:pt idx="31825">
                  <c:v>2407.2265599999987</c:v>
                </c:pt>
                <c:pt idx="31826">
                  <c:v>2409.66797</c:v>
                </c:pt>
                <c:pt idx="31827">
                  <c:v>2409.66797</c:v>
                </c:pt>
                <c:pt idx="31828">
                  <c:v>2409.66797</c:v>
                </c:pt>
                <c:pt idx="31829">
                  <c:v>2407.2265599999987</c:v>
                </c:pt>
                <c:pt idx="31830">
                  <c:v>2409.66797</c:v>
                </c:pt>
                <c:pt idx="31831">
                  <c:v>2407.2265599999987</c:v>
                </c:pt>
                <c:pt idx="31832">
                  <c:v>2409.66797</c:v>
                </c:pt>
                <c:pt idx="31833">
                  <c:v>2407.2265599999987</c:v>
                </c:pt>
                <c:pt idx="31834">
                  <c:v>2409.66797</c:v>
                </c:pt>
                <c:pt idx="31835">
                  <c:v>2409.66797</c:v>
                </c:pt>
                <c:pt idx="31836">
                  <c:v>2409.66797</c:v>
                </c:pt>
                <c:pt idx="31837">
                  <c:v>2409.66797</c:v>
                </c:pt>
                <c:pt idx="31838">
                  <c:v>2409.66797</c:v>
                </c:pt>
                <c:pt idx="31839">
                  <c:v>2409.66797</c:v>
                </c:pt>
                <c:pt idx="31840">
                  <c:v>2407.2265599999987</c:v>
                </c:pt>
                <c:pt idx="31841">
                  <c:v>2409.66797</c:v>
                </c:pt>
                <c:pt idx="31842">
                  <c:v>2409.66797</c:v>
                </c:pt>
                <c:pt idx="31843">
                  <c:v>2409.66797</c:v>
                </c:pt>
                <c:pt idx="31844">
                  <c:v>2409.66797</c:v>
                </c:pt>
                <c:pt idx="31845">
                  <c:v>2409.66797</c:v>
                </c:pt>
                <c:pt idx="31846">
                  <c:v>2409.66797</c:v>
                </c:pt>
                <c:pt idx="31847">
                  <c:v>2409.66797</c:v>
                </c:pt>
                <c:pt idx="31848">
                  <c:v>2407.2265599999987</c:v>
                </c:pt>
                <c:pt idx="31849">
                  <c:v>2409.66797</c:v>
                </c:pt>
                <c:pt idx="31850">
                  <c:v>2407.2265599999987</c:v>
                </c:pt>
                <c:pt idx="31851">
                  <c:v>2409.66797</c:v>
                </c:pt>
                <c:pt idx="31852">
                  <c:v>2409.66797</c:v>
                </c:pt>
                <c:pt idx="31853">
                  <c:v>2409.66797</c:v>
                </c:pt>
                <c:pt idx="31854">
                  <c:v>2407.2265599999987</c:v>
                </c:pt>
                <c:pt idx="31855">
                  <c:v>2409.66797</c:v>
                </c:pt>
                <c:pt idx="31856">
                  <c:v>2409.66797</c:v>
                </c:pt>
                <c:pt idx="31857">
                  <c:v>2409.66797</c:v>
                </c:pt>
                <c:pt idx="31858">
                  <c:v>2409.66797</c:v>
                </c:pt>
                <c:pt idx="31859">
                  <c:v>2409.66797</c:v>
                </c:pt>
                <c:pt idx="31860">
                  <c:v>2407.2265599999987</c:v>
                </c:pt>
                <c:pt idx="31861">
                  <c:v>2407.2265599999987</c:v>
                </c:pt>
                <c:pt idx="31862">
                  <c:v>2407.2265599999987</c:v>
                </c:pt>
                <c:pt idx="31863">
                  <c:v>2409.66797</c:v>
                </c:pt>
                <c:pt idx="31864">
                  <c:v>2409.66797</c:v>
                </c:pt>
                <c:pt idx="31865">
                  <c:v>2409.66797</c:v>
                </c:pt>
                <c:pt idx="31866">
                  <c:v>2409.66797</c:v>
                </c:pt>
                <c:pt idx="31867">
                  <c:v>2409.66797</c:v>
                </c:pt>
                <c:pt idx="31868">
                  <c:v>2407.2265599999987</c:v>
                </c:pt>
                <c:pt idx="31869">
                  <c:v>2409.66797</c:v>
                </c:pt>
                <c:pt idx="31870">
                  <c:v>2409.66797</c:v>
                </c:pt>
                <c:pt idx="31871">
                  <c:v>2409.66797</c:v>
                </c:pt>
                <c:pt idx="31872">
                  <c:v>2409.66797</c:v>
                </c:pt>
                <c:pt idx="31873">
                  <c:v>2409.66797</c:v>
                </c:pt>
                <c:pt idx="31874">
                  <c:v>2409.66797</c:v>
                </c:pt>
                <c:pt idx="31875">
                  <c:v>2409.66797</c:v>
                </c:pt>
                <c:pt idx="31876">
                  <c:v>2409.66797</c:v>
                </c:pt>
                <c:pt idx="31877">
                  <c:v>2409.66797</c:v>
                </c:pt>
                <c:pt idx="31878">
                  <c:v>2409.66797</c:v>
                </c:pt>
                <c:pt idx="31879">
                  <c:v>2409.66797</c:v>
                </c:pt>
                <c:pt idx="31880">
                  <c:v>2409.66797</c:v>
                </c:pt>
                <c:pt idx="31881">
                  <c:v>2409.66797</c:v>
                </c:pt>
                <c:pt idx="31882">
                  <c:v>2409.66797</c:v>
                </c:pt>
                <c:pt idx="31883">
                  <c:v>2409.66797</c:v>
                </c:pt>
                <c:pt idx="31884">
                  <c:v>2409.66797</c:v>
                </c:pt>
                <c:pt idx="31885">
                  <c:v>2409.66797</c:v>
                </c:pt>
                <c:pt idx="31886">
                  <c:v>2409.66797</c:v>
                </c:pt>
                <c:pt idx="31887">
                  <c:v>2407.2265599999987</c:v>
                </c:pt>
                <c:pt idx="31888">
                  <c:v>2409.66797</c:v>
                </c:pt>
                <c:pt idx="31889">
                  <c:v>2409.66797</c:v>
                </c:pt>
                <c:pt idx="31890">
                  <c:v>2409.66797</c:v>
                </c:pt>
                <c:pt idx="31891">
                  <c:v>2409.66797</c:v>
                </c:pt>
                <c:pt idx="31892">
                  <c:v>2409.66797</c:v>
                </c:pt>
                <c:pt idx="31893">
                  <c:v>2409.66797</c:v>
                </c:pt>
                <c:pt idx="31894">
                  <c:v>2409.66797</c:v>
                </c:pt>
                <c:pt idx="31895">
                  <c:v>2409.66797</c:v>
                </c:pt>
                <c:pt idx="31896">
                  <c:v>2409.66797</c:v>
                </c:pt>
                <c:pt idx="31897">
                  <c:v>2409.66797</c:v>
                </c:pt>
                <c:pt idx="31898">
                  <c:v>2409.66797</c:v>
                </c:pt>
                <c:pt idx="31899">
                  <c:v>2409.66797</c:v>
                </c:pt>
                <c:pt idx="31900">
                  <c:v>2409.66797</c:v>
                </c:pt>
                <c:pt idx="31901">
                  <c:v>2409.66797</c:v>
                </c:pt>
                <c:pt idx="31902">
                  <c:v>2409.66797</c:v>
                </c:pt>
                <c:pt idx="31903">
                  <c:v>2409.66797</c:v>
                </c:pt>
                <c:pt idx="31904">
                  <c:v>2409.66797</c:v>
                </c:pt>
                <c:pt idx="31905">
                  <c:v>2409.66797</c:v>
                </c:pt>
                <c:pt idx="31906">
                  <c:v>2407.2265599999987</c:v>
                </c:pt>
                <c:pt idx="31907">
                  <c:v>2409.66797</c:v>
                </c:pt>
                <c:pt idx="31908">
                  <c:v>2409.66797</c:v>
                </c:pt>
                <c:pt idx="31909">
                  <c:v>2409.66797</c:v>
                </c:pt>
                <c:pt idx="31910">
                  <c:v>2409.66797</c:v>
                </c:pt>
                <c:pt idx="31911">
                  <c:v>2409.66797</c:v>
                </c:pt>
                <c:pt idx="31912">
                  <c:v>2409.66797</c:v>
                </c:pt>
                <c:pt idx="31913">
                  <c:v>2409.66797</c:v>
                </c:pt>
                <c:pt idx="31914">
                  <c:v>2409.66797</c:v>
                </c:pt>
                <c:pt idx="31915">
                  <c:v>2409.66797</c:v>
                </c:pt>
                <c:pt idx="31916">
                  <c:v>2409.66797</c:v>
                </c:pt>
                <c:pt idx="31917">
                  <c:v>2409.66797</c:v>
                </c:pt>
                <c:pt idx="31918">
                  <c:v>2409.66797</c:v>
                </c:pt>
                <c:pt idx="31919">
                  <c:v>2409.66797</c:v>
                </c:pt>
                <c:pt idx="31920">
                  <c:v>2407.2265599999987</c:v>
                </c:pt>
                <c:pt idx="31921">
                  <c:v>2407.2265599999987</c:v>
                </c:pt>
                <c:pt idx="31922">
                  <c:v>2409.66797</c:v>
                </c:pt>
                <c:pt idx="31923">
                  <c:v>2409.66797</c:v>
                </c:pt>
                <c:pt idx="31924">
                  <c:v>2407.2265599999987</c:v>
                </c:pt>
                <c:pt idx="31925">
                  <c:v>2407.2265599999987</c:v>
                </c:pt>
                <c:pt idx="31926">
                  <c:v>2409.66797</c:v>
                </c:pt>
                <c:pt idx="31927">
                  <c:v>2407.2265599999987</c:v>
                </c:pt>
                <c:pt idx="31928">
                  <c:v>2409.66797</c:v>
                </c:pt>
                <c:pt idx="31929">
                  <c:v>2409.66797</c:v>
                </c:pt>
                <c:pt idx="31930">
                  <c:v>2409.66797</c:v>
                </c:pt>
                <c:pt idx="31931">
                  <c:v>2409.66797</c:v>
                </c:pt>
                <c:pt idx="31932">
                  <c:v>2407.2265599999987</c:v>
                </c:pt>
                <c:pt idx="31933">
                  <c:v>2409.66797</c:v>
                </c:pt>
                <c:pt idx="31934">
                  <c:v>2409.66797</c:v>
                </c:pt>
                <c:pt idx="31935">
                  <c:v>2409.66797</c:v>
                </c:pt>
                <c:pt idx="31936">
                  <c:v>2409.66797</c:v>
                </c:pt>
                <c:pt idx="31937">
                  <c:v>2409.66797</c:v>
                </c:pt>
                <c:pt idx="31938">
                  <c:v>2409.66797</c:v>
                </c:pt>
                <c:pt idx="31939">
                  <c:v>2409.66797</c:v>
                </c:pt>
                <c:pt idx="31940">
                  <c:v>2409.66797</c:v>
                </c:pt>
                <c:pt idx="31941">
                  <c:v>2409.66797</c:v>
                </c:pt>
                <c:pt idx="31942">
                  <c:v>2409.66797</c:v>
                </c:pt>
                <c:pt idx="31943">
                  <c:v>2409.66797</c:v>
                </c:pt>
                <c:pt idx="31944">
                  <c:v>2409.66797</c:v>
                </c:pt>
                <c:pt idx="31945">
                  <c:v>2409.66797</c:v>
                </c:pt>
                <c:pt idx="31946">
                  <c:v>2407.2265599999987</c:v>
                </c:pt>
                <c:pt idx="31947">
                  <c:v>2409.66797</c:v>
                </c:pt>
                <c:pt idx="31948">
                  <c:v>2409.66797</c:v>
                </c:pt>
                <c:pt idx="31949">
                  <c:v>2409.66797</c:v>
                </c:pt>
                <c:pt idx="31950">
                  <c:v>2407.2265599999987</c:v>
                </c:pt>
                <c:pt idx="31951">
                  <c:v>2409.66797</c:v>
                </c:pt>
                <c:pt idx="31952">
                  <c:v>2409.66797</c:v>
                </c:pt>
                <c:pt idx="31953">
                  <c:v>2409.66797</c:v>
                </c:pt>
                <c:pt idx="31954">
                  <c:v>2409.66797</c:v>
                </c:pt>
                <c:pt idx="31955">
                  <c:v>2407.2265599999987</c:v>
                </c:pt>
                <c:pt idx="31956">
                  <c:v>2409.66797</c:v>
                </c:pt>
                <c:pt idx="31957">
                  <c:v>2409.66797</c:v>
                </c:pt>
                <c:pt idx="31958">
                  <c:v>2409.66797</c:v>
                </c:pt>
                <c:pt idx="31959">
                  <c:v>2409.66797</c:v>
                </c:pt>
                <c:pt idx="31960">
                  <c:v>2409.66797</c:v>
                </c:pt>
                <c:pt idx="31961">
                  <c:v>2409.66797</c:v>
                </c:pt>
                <c:pt idx="31962">
                  <c:v>2409.66797</c:v>
                </c:pt>
                <c:pt idx="31963">
                  <c:v>2409.66797</c:v>
                </c:pt>
                <c:pt idx="31964">
                  <c:v>2409.66797</c:v>
                </c:pt>
                <c:pt idx="31965">
                  <c:v>2409.66797</c:v>
                </c:pt>
                <c:pt idx="31966">
                  <c:v>2409.66797</c:v>
                </c:pt>
                <c:pt idx="31967">
                  <c:v>2409.66797</c:v>
                </c:pt>
                <c:pt idx="31968">
                  <c:v>2407.2265599999987</c:v>
                </c:pt>
                <c:pt idx="31969">
                  <c:v>2409.66797</c:v>
                </c:pt>
                <c:pt idx="31970">
                  <c:v>2409.66797</c:v>
                </c:pt>
                <c:pt idx="31971">
                  <c:v>2409.66797</c:v>
                </c:pt>
                <c:pt idx="31972">
                  <c:v>2407.2265599999987</c:v>
                </c:pt>
                <c:pt idx="31973">
                  <c:v>2409.66797</c:v>
                </c:pt>
                <c:pt idx="31974">
                  <c:v>2409.66797</c:v>
                </c:pt>
                <c:pt idx="31975">
                  <c:v>2409.66797</c:v>
                </c:pt>
                <c:pt idx="31976">
                  <c:v>2409.66797</c:v>
                </c:pt>
                <c:pt idx="31977">
                  <c:v>2409.66797</c:v>
                </c:pt>
                <c:pt idx="31978">
                  <c:v>2409.66797</c:v>
                </c:pt>
                <c:pt idx="31979">
                  <c:v>2409.66797</c:v>
                </c:pt>
                <c:pt idx="31980">
                  <c:v>2409.66797</c:v>
                </c:pt>
                <c:pt idx="31981">
                  <c:v>2409.66797</c:v>
                </c:pt>
                <c:pt idx="31982">
                  <c:v>2409.66797</c:v>
                </c:pt>
                <c:pt idx="31983">
                  <c:v>2409.66797</c:v>
                </c:pt>
                <c:pt idx="31984">
                  <c:v>2409.66797</c:v>
                </c:pt>
                <c:pt idx="31985">
                  <c:v>2409.66797</c:v>
                </c:pt>
                <c:pt idx="31986">
                  <c:v>2409.66797</c:v>
                </c:pt>
                <c:pt idx="31987">
                  <c:v>2409.66797</c:v>
                </c:pt>
                <c:pt idx="31988">
                  <c:v>2407.2265599999987</c:v>
                </c:pt>
                <c:pt idx="31989">
                  <c:v>2409.66797</c:v>
                </c:pt>
                <c:pt idx="31990">
                  <c:v>2409.66797</c:v>
                </c:pt>
                <c:pt idx="31991">
                  <c:v>2409.66797</c:v>
                </c:pt>
                <c:pt idx="31992">
                  <c:v>2409.66797</c:v>
                </c:pt>
                <c:pt idx="31993">
                  <c:v>2409.66797</c:v>
                </c:pt>
                <c:pt idx="31994">
                  <c:v>2409.66797</c:v>
                </c:pt>
                <c:pt idx="31995">
                  <c:v>2409.66797</c:v>
                </c:pt>
                <c:pt idx="31996">
                  <c:v>2409.66797</c:v>
                </c:pt>
                <c:pt idx="31997">
                  <c:v>2409.66797</c:v>
                </c:pt>
                <c:pt idx="31998">
                  <c:v>2409.66797</c:v>
                </c:pt>
                <c:pt idx="31999">
                  <c:v>2407.2265599999987</c:v>
                </c:pt>
              </c:numCache>
            </c:numRef>
          </c:yVal>
        </c:ser>
        <c:ser>
          <c:idx val="7"/>
          <c:order val="7"/>
          <c:tx>
            <c:v>Part 8</c:v>
          </c:tx>
          <c:spPr>
            <a:ln w="28575">
              <a:solidFill>
                <a:schemeClr val="tx1"/>
              </a:solidFill>
            </a:ln>
          </c:spPr>
          <c:marker>
            <c:symbol val="circle"/>
            <c:size val="2"/>
            <c:spPr>
              <a:solidFill>
                <a:schemeClr val="tx1"/>
              </a:solidFill>
              <a:ln>
                <a:solidFill>
                  <a:schemeClr val="tx1"/>
                </a:solidFill>
              </a:ln>
            </c:spPr>
          </c:marker>
          <c:xVal>
            <c:numRef>
              <c:f>Sheet1!$A$224001:$A$256000</c:f>
              <c:numCache>
                <c:formatCode>General</c:formatCode>
                <c:ptCount val="32000"/>
                <c:pt idx="0">
                  <c:v>4479.96</c:v>
                </c:pt>
                <c:pt idx="1">
                  <c:v>4479.9799999999996</c:v>
                </c:pt>
                <c:pt idx="2">
                  <c:v>4480</c:v>
                </c:pt>
                <c:pt idx="3">
                  <c:v>4480.0200000000004</c:v>
                </c:pt>
                <c:pt idx="4">
                  <c:v>4480.04</c:v>
                </c:pt>
                <c:pt idx="5">
                  <c:v>4480.0600000000004</c:v>
                </c:pt>
                <c:pt idx="6">
                  <c:v>4480.08</c:v>
                </c:pt>
                <c:pt idx="7">
                  <c:v>4480.1000000000004</c:v>
                </c:pt>
                <c:pt idx="8">
                  <c:v>4480.1200000000035</c:v>
                </c:pt>
                <c:pt idx="9">
                  <c:v>4480.1400000000003</c:v>
                </c:pt>
                <c:pt idx="10">
                  <c:v>4480.1600000000035</c:v>
                </c:pt>
                <c:pt idx="11">
                  <c:v>4480.18</c:v>
                </c:pt>
                <c:pt idx="12">
                  <c:v>4480.2</c:v>
                </c:pt>
                <c:pt idx="13">
                  <c:v>4480.22</c:v>
                </c:pt>
                <c:pt idx="14">
                  <c:v>4480.24</c:v>
                </c:pt>
                <c:pt idx="15">
                  <c:v>4480.26</c:v>
                </c:pt>
                <c:pt idx="16">
                  <c:v>4480.28</c:v>
                </c:pt>
                <c:pt idx="17">
                  <c:v>4480.3</c:v>
                </c:pt>
                <c:pt idx="18">
                  <c:v>4480.3200000000024</c:v>
                </c:pt>
                <c:pt idx="19">
                  <c:v>4480.34</c:v>
                </c:pt>
                <c:pt idx="20">
                  <c:v>4480.3600000000024</c:v>
                </c:pt>
                <c:pt idx="21">
                  <c:v>4480.38</c:v>
                </c:pt>
                <c:pt idx="22">
                  <c:v>4480.4000000000005</c:v>
                </c:pt>
                <c:pt idx="23">
                  <c:v>4480.42</c:v>
                </c:pt>
                <c:pt idx="24">
                  <c:v>4480.4399999999996</c:v>
                </c:pt>
                <c:pt idx="25">
                  <c:v>4480.46</c:v>
                </c:pt>
                <c:pt idx="26">
                  <c:v>4480.4799999999996</c:v>
                </c:pt>
                <c:pt idx="27">
                  <c:v>4480.5</c:v>
                </c:pt>
                <c:pt idx="28">
                  <c:v>4480.5200000000004</c:v>
                </c:pt>
                <c:pt idx="29">
                  <c:v>4480.54</c:v>
                </c:pt>
                <c:pt idx="30">
                  <c:v>4480.5600000000004</c:v>
                </c:pt>
                <c:pt idx="31">
                  <c:v>4480.58</c:v>
                </c:pt>
                <c:pt idx="32">
                  <c:v>4480.6000000000004</c:v>
                </c:pt>
                <c:pt idx="33">
                  <c:v>4480.6200000000035</c:v>
                </c:pt>
                <c:pt idx="34">
                  <c:v>4480.6400000000003</c:v>
                </c:pt>
                <c:pt idx="35">
                  <c:v>4480.6600000000035</c:v>
                </c:pt>
                <c:pt idx="36">
                  <c:v>4480.68</c:v>
                </c:pt>
                <c:pt idx="37">
                  <c:v>4480.7</c:v>
                </c:pt>
                <c:pt idx="38">
                  <c:v>4480.72</c:v>
                </c:pt>
                <c:pt idx="39">
                  <c:v>4480.74</c:v>
                </c:pt>
                <c:pt idx="40">
                  <c:v>4480.76</c:v>
                </c:pt>
                <c:pt idx="41">
                  <c:v>4480.78</c:v>
                </c:pt>
                <c:pt idx="42">
                  <c:v>4480.8</c:v>
                </c:pt>
                <c:pt idx="43">
                  <c:v>4480.8200000000024</c:v>
                </c:pt>
                <c:pt idx="44">
                  <c:v>4480.84</c:v>
                </c:pt>
                <c:pt idx="45">
                  <c:v>4480.8600000000024</c:v>
                </c:pt>
                <c:pt idx="46">
                  <c:v>4480.88</c:v>
                </c:pt>
                <c:pt idx="47">
                  <c:v>4480.9000000000005</c:v>
                </c:pt>
                <c:pt idx="48">
                  <c:v>4480.92</c:v>
                </c:pt>
                <c:pt idx="49">
                  <c:v>4480.9399999999996</c:v>
                </c:pt>
                <c:pt idx="50">
                  <c:v>4480.96</c:v>
                </c:pt>
                <c:pt idx="51">
                  <c:v>4480.9799999999996</c:v>
                </c:pt>
                <c:pt idx="52">
                  <c:v>4481</c:v>
                </c:pt>
                <c:pt idx="53">
                  <c:v>4481.0200000000004</c:v>
                </c:pt>
                <c:pt idx="54">
                  <c:v>4481.04</c:v>
                </c:pt>
                <c:pt idx="55">
                  <c:v>4481.0600000000004</c:v>
                </c:pt>
                <c:pt idx="56">
                  <c:v>4481.08</c:v>
                </c:pt>
                <c:pt idx="57">
                  <c:v>4481.1000000000004</c:v>
                </c:pt>
                <c:pt idx="58">
                  <c:v>4481.1200000000035</c:v>
                </c:pt>
                <c:pt idx="59">
                  <c:v>4481.1400000000003</c:v>
                </c:pt>
                <c:pt idx="60">
                  <c:v>4481.1600000000035</c:v>
                </c:pt>
                <c:pt idx="61">
                  <c:v>4481.18</c:v>
                </c:pt>
                <c:pt idx="62">
                  <c:v>4481.2</c:v>
                </c:pt>
                <c:pt idx="63">
                  <c:v>4481.22</c:v>
                </c:pt>
                <c:pt idx="64">
                  <c:v>4481.24</c:v>
                </c:pt>
                <c:pt idx="65">
                  <c:v>4481.26</c:v>
                </c:pt>
                <c:pt idx="66">
                  <c:v>4481.28</c:v>
                </c:pt>
                <c:pt idx="67">
                  <c:v>4481.3</c:v>
                </c:pt>
                <c:pt idx="68">
                  <c:v>4481.3200000000024</c:v>
                </c:pt>
                <c:pt idx="69">
                  <c:v>4481.34</c:v>
                </c:pt>
                <c:pt idx="70">
                  <c:v>4481.3600000000024</c:v>
                </c:pt>
                <c:pt idx="71">
                  <c:v>4481.38</c:v>
                </c:pt>
                <c:pt idx="72">
                  <c:v>4481.4000000000005</c:v>
                </c:pt>
                <c:pt idx="73">
                  <c:v>4481.42</c:v>
                </c:pt>
                <c:pt idx="74">
                  <c:v>4481.4399999999996</c:v>
                </c:pt>
                <c:pt idx="75">
                  <c:v>4481.46</c:v>
                </c:pt>
                <c:pt idx="76">
                  <c:v>4481.4799999999996</c:v>
                </c:pt>
                <c:pt idx="77">
                  <c:v>4481.5</c:v>
                </c:pt>
                <c:pt idx="78">
                  <c:v>4481.5200000000004</c:v>
                </c:pt>
                <c:pt idx="79">
                  <c:v>4481.54</c:v>
                </c:pt>
                <c:pt idx="80">
                  <c:v>4481.5600000000004</c:v>
                </c:pt>
                <c:pt idx="81">
                  <c:v>4481.58</c:v>
                </c:pt>
                <c:pt idx="82">
                  <c:v>4481.6000000000004</c:v>
                </c:pt>
                <c:pt idx="83">
                  <c:v>4481.6200000000035</c:v>
                </c:pt>
                <c:pt idx="84">
                  <c:v>4481.6400000000003</c:v>
                </c:pt>
                <c:pt idx="85">
                  <c:v>4481.6600000000035</c:v>
                </c:pt>
                <c:pt idx="86">
                  <c:v>4481.68</c:v>
                </c:pt>
                <c:pt idx="87">
                  <c:v>4481.7</c:v>
                </c:pt>
                <c:pt idx="88">
                  <c:v>4481.72</c:v>
                </c:pt>
                <c:pt idx="89">
                  <c:v>4481.74</c:v>
                </c:pt>
                <c:pt idx="90">
                  <c:v>4481.76</c:v>
                </c:pt>
                <c:pt idx="91">
                  <c:v>4481.78</c:v>
                </c:pt>
                <c:pt idx="92">
                  <c:v>4481.8</c:v>
                </c:pt>
                <c:pt idx="93">
                  <c:v>4481.8200000000024</c:v>
                </c:pt>
                <c:pt idx="94">
                  <c:v>4481.84</c:v>
                </c:pt>
                <c:pt idx="95">
                  <c:v>4481.8600000000024</c:v>
                </c:pt>
                <c:pt idx="96">
                  <c:v>4481.88</c:v>
                </c:pt>
                <c:pt idx="97">
                  <c:v>4481.9000000000005</c:v>
                </c:pt>
                <c:pt idx="98">
                  <c:v>4481.92</c:v>
                </c:pt>
                <c:pt idx="99">
                  <c:v>4481.9399999999996</c:v>
                </c:pt>
                <c:pt idx="100">
                  <c:v>4481.96</c:v>
                </c:pt>
                <c:pt idx="101">
                  <c:v>4481.9799999999996</c:v>
                </c:pt>
                <c:pt idx="102">
                  <c:v>4482</c:v>
                </c:pt>
                <c:pt idx="103">
                  <c:v>4482.0200000000004</c:v>
                </c:pt>
                <c:pt idx="104">
                  <c:v>4482.04</c:v>
                </c:pt>
                <c:pt idx="105">
                  <c:v>4482.0600000000004</c:v>
                </c:pt>
                <c:pt idx="106">
                  <c:v>4482.08</c:v>
                </c:pt>
                <c:pt idx="107">
                  <c:v>4482.1000000000004</c:v>
                </c:pt>
                <c:pt idx="108">
                  <c:v>4482.1200000000035</c:v>
                </c:pt>
                <c:pt idx="109">
                  <c:v>4482.1400000000003</c:v>
                </c:pt>
                <c:pt idx="110">
                  <c:v>4482.1600000000035</c:v>
                </c:pt>
                <c:pt idx="111">
                  <c:v>4482.18</c:v>
                </c:pt>
                <c:pt idx="112">
                  <c:v>4482.2</c:v>
                </c:pt>
                <c:pt idx="113">
                  <c:v>4482.22</c:v>
                </c:pt>
                <c:pt idx="114">
                  <c:v>4482.24</c:v>
                </c:pt>
                <c:pt idx="115">
                  <c:v>4482.26</c:v>
                </c:pt>
                <c:pt idx="116">
                  <c:v>4482.28</c:v>
                </c:pt>
                <c:pt idx="117">
                  <c:v>4482.3</c:v>
                </c:pt>
                <c:pt idx="118">
                  <c:v>4482.3200000000024</c:v>
                </c:pt>
                <c:pt idx="119">
                  <c:v>4482.34</c:v>
                </c:pt>
                <c:pt idx="120">
                  <c:v>4482.3600000000024</c:v>
                </c:pt>
                <c:pt idx="121">
                  <c:v>4482.38</c:v>
                </c:pt>
                <c:pt idx="122">
                  <c:v>4482.4000000000005</c:v>
                </c:pt>
                <c:pt idx="123">
                  <c:v>4482.42</c:v>
                </c:pt>
                <c:pt idx="124">
                  <c:v>4482.4399999999996</c:v>
                </c:pt>
                <c:pt idx="125">
                  <c:v>4482.46</c:v>
                </c:pt>
                <c:pt idx="126">
                  <c:v>4482.4799999999996</c:v>
                </c:pt>
                <c:pt idx="127">
                  <c:v>4482.5</c:v>
                </c:pt>
                <c:pt idx="128">
                  <c:v>4482.5200000000004</c:v>
                </c:pt>
                <c:pt idx="129">
                  <c:v>4482.54</c:v>
                </c:pt>
                <c:pt idx="130">
                  <c:v>4482.5600000000004</c:v>
                </c:pt>
                <c:pt idx="131">
                  <c:v>4482.58</c:v>
                </c:pt>
                <c:pt idx="132">
                  <c:v>4482.6000000000004</c:v>
                </c:pt>
                <c:pt idx="133">
                  <c:v>4482.6200000000035</c:v>
                </c:pt>
                <c:pt idx="134">
                  <c:v>4482.6400000000003</c:v>
                </c:pt>
                <c:pt idx="135">
                  <c:v>4482.6600000000035</c:v>
                </c:pt>
                <c:pt idx="136">
                  <c:v>4482.68</c:v>
                </c:pt>
                <c:pt idx="137">
                  <c:v>4482.7</c:v>
                </c:pt>
                <c:pt idx="138">
                  <c:v>4482.72</c:v>
                </c:pt>
                <c:pt idx="139">
                  <c:v>4482.74</c:v>
                </c:pt>
                <c:pt idx="140">
                  <c:v>4482.76</c:v>
                </c:pt>
                <c:pt idx="141">
                  <c:v>4482.78</c:v>
                </c:pt>
                <c:pt idx="142">
                  <c:v>4482.8</c:v>
                </c:pt>
                <c:pt idx="143">
                  <c:v>4482.8200000000024</c:v>
                </c:pt>
                <c:pt idx="144">
                  <c:v>4482.84</c:v>
                </c:pt>
                <c:pt idx="145">
                  <c:v>4482.8600000000024</c:v>
                </c:pt>
                <c:pt idx="146">
                  <c:v>4482.88</c:v>
                </c:pt>
                <c:pt idx="147">
                  <c:v>4482.9000000000005</c:v>
                </c:pt>
                <c:pt idx="148">
                  <c:v>4482.92</c:v>
                </c:pt>
                <c:pt idx="149">
                  <c:v>4482.9399999999996</c:v>
                </c:pt>
                <c:pt idx="150">
                  <c:v>4482.96</c:v>
                </c:pt>
                <c:pt idx="151">
                  <c:v>4482.9799999999996</c:v>
                </c:pt>
                <c:pt idx="152">
                  <c:v>4483</c:v>
                </c:pt>
                <c:pt idx="153">
                  <c:v>4483.0200000000004</c:v>
                </c:pt>
                <c:pt idx="154">
                  <c:v>4483.04</c:v>
                </c:pt>
                <c:pt idx="155">
                  <c:v>4483.0600000000004</c:v>
                </c:pt>
                <c:pt idx="156">
                  <c:v>4483.08</c:v>
                </c:pt>
                <c:pt idx="157">
                  <c:v>4483.1000000000004</c:v>
                </c:pt>
                <c:pt idx="158">
                  <c:v>4483.1200000000035</c:v>
                </c:pt>
                <c:pt idx="159">
                  <c:v>4483.1400000000003</c:v>
                </c:pt>
                <c:pt idx="160">
                  <c:v>4483.1600000000035</c:v>
                </c:pt>
                <c:pt idx="161">
                  <c:v>4483.18</c:v>
                </c:pt>
                <c:pt idx="162">
                  <c:v>4483.2</c:v>
                </c:pt>
                <c:pt idx="163">
                  <c:v>4483.22</c:v>
                </c:pt>
                <c:pt idx="164">
                  <c:v>4483.24</c:v>
                </c:pt>
                <c:pt idx="165">
                  <c:v>4483.26</c:v>
                </c:pt>
                <c:pt idx="166">
                  <c:v>4483.28</c:v>
                </c:pt>
                <c:pt idx="167">
                  <c:v>4483.3</c:v>
                </c:pt>
                <c:pt idx="168">
                  <c:v>4483.3200000000024</c:v>
                </c:pt>
                <c:pt idx="169">
                  <c:v>4483.34</c:v>
                </c:pt>
                <c:pt idx="170">
                  <c:v>4483.3600000000024</c:v>
                </c:pt>
                <c:pt idx="171">
                  <c:v>4483.38</c:v>
                </c:pt>
                <c:pt idx="172">
                  <c:v>4483.4000000000005</c:v>
                </c:pt>
                <c:pt idx="173">
                  <c:v>4483.42</c:v>
                </c:pt>
                <c:pt idx="174">
                  <c:v>4483.4399999999996</c:v>
                </c:pt>
                <c:pt idx="175">
                  <c:v>4483.46</c:v>
                </c:pt>
                <c:pt idx="176">
                  <c:v>4483.4799999999996</c:v>
                </c:pt>
                <c:pt idx="177">
                  <c:v>4483.5</c:v>
                </c:pt>
                <c:pt idx="178">
                  <c:v>4483.5200000000004</c:v>
                </c:pt>
                <c:pt idx="179">
                  <c:v>4483.54</c:v>
                </c:pt>
                <c:pt idx="180">
                  <c:v>4483.5600000000004</c:v>
                </c:pt>
                <c:pt idx="181">
                  <c:v>4483.58</c:v>
                </c:pt>
                <c:pt idx="182">
                  <c:v>4483.6000000000004</c:v>
                </c:pt>
                <c:pt idx="183">
                  <c:v>4483.6200000000035</c:v>
                </c:pt>
                <c:pt idx="184">
                  <c:v>4483.6400000000003</c:v>
                </c:pt>
                <c:pt idx="185">
                  <c:v>4483.6600000000035</c:v>
                </c:pt>
                <c:pt idx="186">
                  <c:v>4483.68</c:v>
                </c:pt>
                <c:pt idx="187">
                  <c:v>4483.7</c:v>
                </c:pt>
                <c:pt idx="188">
                  <c:v>4483.72</c:v>
                </c:pt>
                <c:pt idx="189">
                  <c:v>4483.74</c:v>
                </c:pt>
                <c:pt idx="190">
                  <c:v>4483.76</c:v>
                </c:pt>
                <c:pt idx="191">
                  <c:v>4483.78</c:v>
                </c:pt>
                <c:pt idx="192">
                  <c:v>4483.8</c:v>
                </c:pt>
                <c:pt idx="193">
                  <c:v>4483.8200000000024</c:v>
                </c:pt>
                <c:pt idx="194">
                  <c:v>4483.84</c:v>
                </c:pt>
                <c:pt idx="195">
                  <c:v>4483.8600000000024</c:v>
                </c:pt>
                <c:pt idx="196">
                  <c:v>4483.88</c:v>
                </c:pt>
                <c:pt idx="197">
                  <c:v>4483.9000000000005</c:v>
                </c:pt>
                <c:pt idx="198">
                  <c:v>4483.92</c:v>
                </c:pt>
                <c:pt idx="199">
                  <c:v>4483.9399999999996</c:v>
                </c:pt>
                <c:pt idx="200">
                  <c:v>4483.96</c:v>
                </c:pt>
                <c:pt idx="201">
                  <c:v>4483.9799999999996</c:v>
                </c:pt>
                <c:pt idx="202">
                  <c:v>4484</c:v>
                </c:pt>
                <c:pt idx="203">
                  <c:v>4484.0200000000004</c:v>
                </c:pt>
                <c:pt idx="204">
                  <c:v>4484.04</c:v>
                </c:pt>
                <c:pt idx="205">
                  <c:v>4484.0600000000004</c:v>
                </c:pt>
                <c:pt idx="206">
                  <c:v>4484.08</c:v>
                </c:pt>
                <c:pt idx="207">
                  <c:v>4484.1000000000004</c:v>
                </c:pt>
                <c:pt idx="208">
                  <c:v>4484.1200000000035</c:v>
                </c:pt>
                <c:pt idx="209">
                  <c:v>4484.1400000000003</c:v>
                </c:pt>
                <c:pt idx="210">
                  <c:v>4484.1600000000035</c:v>
                </c:pt>
                <c:pt idx="211">
                  <c:v>4484.18</c:v>
                </c:pt>
                <c:pt idx="212">
                  <c:v>4484.2</c:v>
                </c:pt>
                <c:pt idx="213">
                  <c:v>4484.22</c:v>
                </c:pt>
                <c:pt idx="214">
                  <c:v>4484.24</c:v>
                </c:pt>
                <c:pt idx="215">
                  <c:v>4484.26</c:v>
                </c:pt>
                <c:pt idx="216">
                  <c:v>4484.28</c:v>
                </c:pt>
                <c:pt idx="217">
                  <c:v>4484.3</c:v>
                </c:pt>
                <c:pt idx="218">
                  <c:v>4484.3200000000024</c:v>
                </c:pt>
                <c:pt idx="219">
                  <c:v>4484.34</c:v>
                </c:pt>
                <c:pt idx="220">
                  <c:v>4484.3600000000024</c:v>
                </c:pt>
                <c:pt idx="221">
                  <c:v>4484.38</c:v>
                </c:pt>
                <c:pt idx="222">
                  <c:v>4484.4000000000005</c:v>
                </c:pt>
                <c:pt idx="223">
                  <c:v>4484.42</c:v>
                </c:pt>
                <c:pt idx="224">
                  <c:v>4484.4399999999996</c:v>
                </c:pt>
                <c:pt idx="225">
                  <c:v>4484.46</c:v>
                </c:pt>
                <c:pt idx="226">
                  <c:v>4484.4799999999996</c:v>
                </c:pt>
                <c:pt idx="227">
                  <c:v>4484.5</c:v>
                </c:pt>
                <c:pt idx="228">
                  <c:v>4484.5200000000004</c:v>
                </c:pt>
                <c:pt idx="229">
                  <c:v>4484.54</c:v>
                </c:pt>
                <c:pt idx="230">
                  <c:v>4484.5600000000004</c:v>
                </c:pt>
                <c:pt idx="231">
                  <c:v>4484.58</c:v>
                </c:pt>
                <c:pt idx="232">
                  <c:v>4484.6000000000004</c:v>
                </c:pt>
                <c:pt idx="233">
                  <c:v>4484.6200000000035</c:v>
                </c:pt>
                <c:pt idx="234">
                  <c:v>4484.6400000000003</c:v>
                </c:pt>
                <c:pt idx="235">
                  <c:v>4484.6600000000035</c:v>
                </c:pt>
                <c:pt idx="236">
                  <c:v>4484.68</c:v>
                </c:pt>
                <c:pt idx="237">
                  <c:v>4484.7</c:v>
                </c:pt>
                <c:pt idx="238">
                  <c:v>4484.72</c:v>
                </c:pt>
                <c:pt idx="239">
                  <c:v>4484.74</c:v>
                </c:pt>
                <c:pt idx="240">
                  <c:v>4484.76</c:v>
                </c:pt>
                <c:pt idx="241">
                  <c:v>4484.78</c:v>
                </c:pt>
                <c:pt idx="242">
                  <c:v>4484.8</c:v>
                </c:pt>
                <c:pt idx="243">
                  <c:v>4484.8200000000024</c:v>
                </c:pt>
                <c:pt idx="244">
                  <c:v>4484.84</c:v>
                </c:pt>
                <c:pt idx="245">
                  <c:v>4484.8600000000024</c:v>
                </c:pt>
                <c:pt idx="246">
                  <c:v>4484.88</c:v>
                </c:pt>
                <c:pt idx="247">
                  <c:v>4484.9000000000005</c:v>
                </c:pt>
                <c:pt idx="248">
                  <c:v>4484.92</c:v>
                </c:pt>
                <c:pt idx="249">
                  <c:v>4484.9399999999996</c:v>
                </c:pt>
                <c:pt idx="250">
                  <c:v>4484.96</c:v>
                </c:pt>
                <c:pt idx="251">
                  <c:v>4484.9799999999996</c:v>
                </c:pt>
                <c:pt idx="252">
                  <c:v>4485</c:v>
                </c:pt>
                <c:pt idx="253">
                  <c:v>4485.0200000000004</c:v>
                </c:pt>
                <c:pt idx="254">
                  <c:v>4485.04</c:v>
                </c:pt>
                <c:pt idx="255">
                  <c:v>4485.0600000000004</c:v>
                </c:pt>
                <c:pt idx="256">
                  <c:v>4485.08</c:v>
                </c:pt>
                <c:pt idx="257">
                  <c:v>4485.1000000000004</c:v>
                </c:pt>
                <c:pt idx="258">
                  <c:v>4485.1200000000035</c:v>
                </c:pt>
                <c:pt idx="259">
                  <c:v>4485.1400000000003</c:v>
                </c:pt>
                <c:pt idx="260">
                  <c:v>4485.1600000000035</c:v>
                </c:pt>
                <c:pt idx="261">
                  <c:v>4485.18</c:v>
                </c:pt>
                <c:pt idx="262">
                  <c:v>4485.2</c:v>
                </c:pt>
                <c:pt idx="263">
                  <c:v>4485.22</c:v>
                </c:pt>
                <c:pt idx="264">
                  <c:v>4485.24</c:v>
                </c:pt>
                <c:pt idx="265">
                  <c:v>4485.26</c:v>
                </c:pt>
                <c:pt idx="266">
                  <c:v>4485.28</c:v>
                </c:pt>
                <c:pt idx="267">
                  <c:v>4485.3</c:v>
                </c:pt>
                <c:pt idx="268">
                  <c:v>4485.3200000000024</c:v>
                </c:pt>
                <c:pt idx="269">
                  <c:v>4485.34</c:v>
                </c:pt>
                <c:pt idx="270">
                  <c:v>4485.3600000000024</c:v>
                </c:pt>
                <c:pt idx="271">
                  <c:v>4485.38</c:v>
                </c:pt>
                <c:pt idx="272">
                  <c:v>4485.4000000000005</c:v>
                </c:pt>
                <c:pt idx="273">
                  <c:v>4485.42</c:v>
                </c:pt>
                <c:pt idx="274">
                  <c:v>4485.4399999999996</c:v>
                </c:pt>
                <c:pt idx="275">
                  <c:v>4485.46</c:v>
                </c:pt>
                <c:pt idx="276">
                  <c:v>4485.4799999999996</c:v>
                </c:pt>
                <c:pt idx="277">
                  <c:v>4485.5</c:v>
                </c:pt>
                <c:pt idx="278">
                  <c:v>4485.5200000000004</c:v>
                </c:pt>
                <c:pt idx="279">
                  <c:v>4485.54</c:v>
                </c:pt>
                <c:pt idx="280">
                  <c:v>4485.5600000000004</c:v>
                </c:pt>
                <c:pt idx="281">
                  <c:v>4485.58</c:v>
                </c:pt>
                <c:pt idx="282">
                  <c:v>4485.6000000000004</c:v>
                </c:pt>
                <c:pt idx="283">
                  <c:v>4485.6200000000035</c:v>
                </c:pt>
                <c:pt idx="284">
                  <c:v>4485.6400000000003</c:v>
                </c:pt>
                <c:pt idx="285">
                  <c:v>4485.6600000000035</c:v>
                </c:pt>
                <c:pt idx="286">
                  <c:v>4485.68</c:v>
                </c:pt>
                <c:pt idx="287">
                  <c:v>4485.7</c:v>
                </c:pt>
                <c:pt idx="288">
                  <c:v>4485.72</c:v>
                </c:pt>
                <c:pt idx="289">
                  <c:v>4485.74</c:v>
                </c:pt>
                <c:pt idx="290">
                  <c:v>4485.76</c:v>
                </c:pt>
                <c:pt idx="291">
                  <c:v>4485.78</c:v>
                </c:pt>
                <c:pt idx="292">
                  <c:v>4485.8</c:v>
                </c:pt>
                <c:pt idx="293">
                  <c:v>4485.8200000000024</c:v>
                </c:pt>
                <c:pt idx="294">
                  <c:v>4485.84</c:v>
                </c:pt>
                <c:pt idx="295">
                  <c:v>4485.8600000000024</c:v>
                </c:pt>
                <c:pt idx="296">
                  <c:v>4485.88</c:v>
                </c:pt>
                <c:pt idx="297">
                  <c:v>4485.9000000000005</c:v>
                </c:pt>
                <c:pt idx="298">
                  <c:v>4485.92</c:v>
                </c:pt>
                <c:pt idx="299">
                  <c:v>4485.9399999999996</c:v>
                </c:pt>
                <c:pt idx="300">
                  <c:v>4485.96</c:v>
                </c:pt>
                <c:pt idx="301">
                  <c:v>4485.9799999999996</c:v>
                </c:pt>
                <c:pt idx="302">
                  <c:v>4486</c:v>
                </c:pt>
                <c:pt idx="303">
                  <c:v>4486.0200000000004</c:v>
                </c:pt>
                <c:pt idx="304">
                  <c:v>4486.04</c:v>
                </c:pt>
                <c:pt idx="305">
                  <c:v>4486.0600000000004</c:v>
                </c:pt>
                <c:pt idx="306">
                  <c:v>4486.08</c:v>
                </c:pt>
                <c:pt idx="307">
                  <c:v>4486.1000000000004</c:v>
                </c:pt>
                <c:pt idx="308">
                  <c:v>4486.1200000000035</c:v>
                </c:pt>
                <c:pt idx="309">
                  <c:v>4486.1400000000003</c:v>
                </c:pt>
                <c:pt idx="310">
                  <c:v>4486.1600000000035</c:v>
                </c:pt>
                <c:pt idx="311">
                  <c:v>4486.18</c:v>
                </c:pt>
                <c:pt idx="312">
                  <c:v>4486.2</c:v>
                </c:pt>
                <c:pt idx="313">
                  <c:v>4486.22</c:v>
                </c:pt>
                <c:pt idx="314">
                  <c:v>4486.24</c:v>
                </c:pt>
                <c:pt idx="315">
                  <c:v>4486.26</c:v>
                </c:pt>
                <c:pt idx="316">
                  <c:v>4486.28</c:v>
                </c:pt>
                <c:pt idx="317">
                  <c:v>4486.3</c:v>
                </c:pt>
                <c:pt idx="318">
                  <c:v>4486.3200000000024</c:v>
                </c:pt>
                <c:pt idx="319">
                  <c:v>4486.34</c:v>
                </c:pt>
                <c:pt idx="320">
                  <c:v>4486.3600000000024</c:v>
                </c:pt>
                <c:pt idx="321">
                  <c:v>4486.38</c:v>
                </c:pt>
                <c:pt idx="322">
                  <c:v>4486.4000000000005</c:v>
                </c:pt>
                <c:pt idx="323">
                  <c:v>4486.42</c:v>
                </c:pt>
                <c:pt idx="324">
                  <c:v>4486.4399999999996</c:v>
                </c:pt>
                <c:pt idx="325">
                  <c:v>4486.46</c:v>
                </c:pt>
                <c:pt idx="326">
                  <c:v>4486.4799999999996</c:v>
                </c:pt>
                <c:pt idx="327">
                  <c:v>4486.5</c:v>
                </c:pt>
                <c:pt idx="328">
                  <c:v>4486.5200000000004</c:v>
                </c:pt>
                <c:pt idx="329">
                  <c:v>4486.54</c:v>
                </c:pt>
                <c:pt idx="330">
                  <c:v>4486.5600000000004</c:v>
                </c:pt>
                <c:pt idx="331">
                  <c:v>4486.58</c:v>
                </c:pt>
                <c:pt idx="332">
                  <c:v>4486.6000000000004</c:v>
                </c:pt>
                <c:pt idx="333">
                  <c:v>4486.6200000000035</c:v>
                </c:pt>
                <c:pt idx="334">
                  <c:v>4486.6400000000003</c:v>
                </c:pt>
                <c:pt idx="335">
                  <c:v>4486.6600000000035</c:v>
                </c:pt>
                <c:pt idx="336">
                  <c:v>4486.68</c:v>
                </c:pt>
                <c:pt idx="337">
                  <c:v>4486.7</c:v>
                </c:pt>
                <c:pt idx="338">
                  <c:v>4486.72</c:v>
                </c:pt>
                <c:pt idx="339">
                  <c:v>4486.74</c:v>
                </c:pt>
                <c:pt idx="340">
                  <c:v>4486.76</c:v>
                </c:pt>
                <c:pt idx="341">
                  <c:v>4486.78</c:v>
                </c:pt>
                <c:pt idx="342">
                  <c:v>4486.8</c:v>
                </c:pt>
                <c:pt idx="343">
                  <c:v>4486.8200000000024</c:v>
                </c:pt>
                <c:pt idx="344">
                  <c:v>4486.84</c:v>
                </c:pt>
                <c:pt idx="345">
                  <c:v>4486.8600000000024</c:v>
                </c:pt>
                <c:pt idx="346">
                  <c:v>4486.88</c:v>
                </c:pt>
                <c:pt idx="347">
                  <c:v>4486.9000000000005</c:v>
                </c:pt>
                <c:pt idx="348">
                  <c:v>4486.92</c:v>
                </c:pt>
                <c:pt idx="349">
                  <c:v>4486.9399999999996</c:v>
                </c:pt>
                <c:pt idx="350">
                  <c:v>4486.96</c:v>
                </c:pt>
                <c:pt idx="351">
                  <c:v>4486.9799999999996</c:v>
                </c:pt>
                <c:pt idx="352">
                  <c:v>4487</c:v>
                </c:pt>
                <c:pt idx="353">
                  <c:v>4487.0200000000004</c:v>
                </c:pt>
                <c:pt idx="354">
                  <c:v>4487.04</c:v>
                </c:pt>
                <c:pt idx="355">
                  <c:v>4487.0600000000004</c:v>
                </c:pt>
                <c:pt idx="356">
                  <c:v>4487.08</c:v>
                </c:pt>
                <c:pt idx="357">
                  <c:v>4487.1000000000004</c:v>
                </c:pt>
                <c:pt idx="358">
                  <c:v>4487.1200000000035</c:v>
                </c:pt>
                <c:pt idx="359">
                  <c:v>4487.1400000000003</c:v>
                </c:pt>
                <c:pt idx="360">
                  <c:v>4487.1600000000035</c:v>
                </c:pt>
                <c:pt idx="361">
                  <c:v>4487.18</c:v>
                </c:pt>
                <c:pt idx="362">
                  <c:v>4487.2</c:v>
                </c:pt>
                <c:pt idx="363">
                  <c:v>4487.22</c:v>
                </c:pt>
                <c:pt idx="364">
                  <c:v>4487.24</c:v>
                </c:pt>
                <c:pt idx="365">
                  <c:v>4487.26</c:v>
                </c:pt>
                <c:pt idx="366">
                  <c:v>4487.28</c:v>
                </c:pt>
                <c:pt idx="367">
                  <c:v>4487.3</c:v>
                </c:pt>
                <c:pt idx="368">
                  <c:v>4487.3200000000024</c:v>
                </c:pt>
                <c:pt idx="369">
                  <c:v>4487.34</c:v>
                </c:pt>
                <c:pt idx="370">
                  <c:v>4487.3600000000024</c:v>
                </c:pt>
                <c:pt idx="371">
                  <c:v>4487.38</c:v>
                </c:pt>
                <c:pt idx="372">
                  <c:v>4487.4000000000005</c:v>
                </c:pt>
                <c:pt idx="373">
                  <c:v>4487.42</c:v>
                </c:pt>
                <c:pt idx="374">
                  <c:v>4487.4399999999996</c:v>
                </c:pt>
                <c:pt idx="375">
                  <c:v>4487.46</c:v>
                </c:pt>
                <c:pt idx="376">
                  <c:v>4487.4799999999996</c:v>
                </c:pt>
                <c:pt idx="377">
                  <c:v>4487.5</c:v>
                </c:pt>
                <c:pt idx="378">
                  <c:v>4487.5200000000004</c:v>
                </c:pt>
                <c:pt idx="379">
                  <c:v>4487.54</c:v>
                </c:pt>
                <c:pt idx="380">
                  <c:v>4487.5600000000004</c:v>
                </c:pt>
                <c:pt idx="381">
                  <c:v>4487.58</c:v>
                </c:pt>
                <c:pt idx="382">
                  <c:v>4487.6000000000004</c:v>
                </c:pt>
                <c:pt idx="383">
                  <c:v>4487.6200000000035</c:v>
                </c:pt>
                <c:pt idx="384">
                  <c:v>4487.6400000000003</c:v>
                </c:pt>
                <c:pt idx="385">
                  <c:v>4487.6600000000035</c:v>
                </c:pt>
                <c:pt idx="386">
                  <c:v>4487.68</c:v>
                </c:pt>
                <c:pt idx="387">
                  <c:v>4487.7</c:v>
                </c:pt>
                <c:pt idx="388">
                  <c:v>4487.72</c:v>
                </c:pt>
                <c:pt idx="389">
                  <c:v>4487.74</c:v>
                </c:pt>
                <c:pt idx="390">
                  <c:v>4487.76</c:v>
                </c:pt>
                <c:pt idx="391">
                  <c:v>4487.78</c:v>
                </c:pt>
                <c:pt idx="392">
                  <c:v>4487.8</c:v>
                </c:pt>
                <c:pt idx="393">
                  <c:v>4487.8200000000024</c:v>
                </c:pt>
                <c:pt idx="394">
                  <c:v>4487.84</c:v>
                </c:pt>
                <c:pt idx="395">
                  <c:v>4487.8600000000024</c:v>
                </c:pt>
                <c:pt idx="396">
                  <c:v>4487.88</c:v>
                </c:pt>
                <c:pt idx="397">
                  <c:v>4487.9000000000005</c:v>
                </c:pt>
                <c:pt idx="398">
                  <c:v>4487.92</c:v>
                </c:pt>
                <c:pt idx="399">
                  <c:v>4487.9399999999996</c:v>
                </c:pt>
                <c:pt idx="400">
                  <c:v>4487.96</c:v>
                </c:pt>
                <c:pt idx="401">
                  <c:v>4487.9799999999996</c:v>
                </c:pt>
                <c:pt idx="402">
                  <c:v>4488</c:v>
                </c:pt>
                <c:pt idx="403">
                  <c:v>4488.0200000000004</c:v>
                </c:pt>
                <c:pt idx="404">
                  <c:v>4488.04</c:v>
                </c:pt>
                <c:pt idx="405">
                  <c:v>4488.0600000000004</c:v>
                </c:pt>
                <c:pt idx="406">
                  <c:v>4488.08</c:v>
                </c:pt>
                <c:pt idx="407">
                  <c:v>4488.1000000000004</c:v>
                </c:pt>
                <c:pt idx="408">
                  <c:v>4488.1200000000035</c:v>
                </c:pt>
                <c:pt idx="409">
                  <c:v>4488.1400000000003</c:v>
                </c:pt>
                <c:pt idx="410">
                  <c:v>4488.1600000000035</c:v>
                </c:pt>
                <c:pt idx="411">
                  <c:v>4488.18</c:v>
                </c:pt>
                <c:pt idx="412">
                  <c:v>4488.2</c:v>
                </c:pt>
                <c:pt idx="413">
                  <c:v>4488.22</c:v>
                </c:pt>
                <c:pt idx="414">
                  <c:v>4488.24</c:v>
                </c:pt>
                <c:pt idx="415">
                  <c:v>4488.26</c:v>
                </c:pt>
                <c:pt idx="416">
                  <c:v>4488.28</c:v>
                </c:pt>
                <c:pt idx="417">
                  <c:v>4488.3</c:v>
                </c:pt>
                <c:pt idx="418">
                  <c:v>4488.3200000000024</c:v>
                </c:pt>
                <c:pt idx="419">
                  <c:v>4488.34</c:v>
                </c:pt>
                <c:pt idx="420">
                  <c:v>4488.3600000000024</c:v>
                </c:pt>
                <c:pt idx="421">
                  <c:v>4488.38</c:v>
                </c:pt>
                <c:pt idx="422">
                  <c:v>4488.4000000000005</c:v>
                </c:pt>
                <c:pt idx="423">
                  <c:v>4488.42</c:v>
                </c:pt>
                <c:pt idx="424">
                  <c:v>4488.4399999999996</c:v>
                </c:pt>
                <c:pt idx="425">
                  <c:v>4488.46</c:v>
                </c:pt>
                <c:pt idx="426">
                  <c:v>4488.4799999999996</c:v>
                </c:pt>
                <c:pt idx="427">
                  <c:v>4488.5</c:v>
                </c:pt>
                <c:pt idx="428">
                  <c:v>4488.5200000000004</c:v>
                </c:pt>
                <c:pt idx="429">
                  <c:v>4488.54</c:v>
                </c:pt>
                <c:pt idx="430">
                  <c:v>4488.5600000000004</c:v>
                </c:pt>
                <c:pt idx="431">
                  <c:v>4488.58</c:v>
                </c:pt>
                <c:pt idx="432">
                  <c:v>4488.6000000000004</c:v>
                </c:pt>
                <c:pt idx="433">
                  <c:v>4488.6200000000035</c:v>
                </c:pt>
                <c:pt idx="434">
                  <c:v>4488.6400000000003</c:v>
                </c:pt>
                <c:pt idx="435">
                  <c:v>4488.6600000000035</c:v>
                </c:pt>
                <c:pt idx="436">
                  <c:v>4488.68</c:v>
                </c:pt>
                <c:pt idx="437">
                  <c:v>4488.7</c:v>
                </c:pt>
                <c:pt idx="438">
                  <c:v>4488.72</c:v>
                </c:pt>
                <c:pt idx="439">
                  <c:v>4488.74</c:v>
                </c:pt>
                <c:pt idx="440">
                  <c:v>4488.76</c:v>
                </c:pt>
                <c:pt idx="441">
                  <c:v>4488.78</c:v>
                </c:pt>
                <c:pt idx="442">
                  <c:v>4488.8</c:v>
                </c:pt>
                <c:pt idx="443">
                  <c:v>4488.8200000000024</c:v>
                </c:pt>
                <c:pt idx="444">
                  <c:v>4488.84</c:v>
                </c:pt>
                <c:pt idx="445">
                  <c:v>4488.8600000000024</c:v>
                </c:pt>
                <c:pt idx="446">
                  <c:v>4488.88</c:v>
                </c:pt>
                <c:pt idx="447">
                  <c:v>4488.9000000000005</c:v>
                </c:pt>
                <c:pt idx="448">
                  <c:v>4488.92</c:v>
                </c:pt>
                <c:pt idx="449">
                  <c:v>4488.9399999999996</c:v>
                </c:pt>
                <c:pt idx="450">
                  <c:v>4488.96</c:v>
                </c:pt>
                <c:pt idx="451">
                  <c:v>4488.9799999999996</c:v>
                </c:pt>
                <c:pt idx="452">
                  <c:v>4489</c:v>
                </c:pt>
                <c:pt idx="453">
                  <c:v>4489.0200000000004</c:v>
                </c:pt>
                <c:pt idx="454">
                  <c:v>4489.04</c:v>
                </c:pt>
                <c:pt idx="455">
                  <c:v>4489.0600000000004</c:v>
                </c:pt>
                <c:pt idx="456">
                  <c:v>4489.08</c:v>
                </c:pt>
                <c:pt idx="457">
                  <c:v>4489.1000000000004</c:v>
                </c:pt>
                <c:pt idx="458">
                  <c:v>4489.1200000000035</c:v>
                </c:pt>
                <c:pt idx="459">
                  <c:v>4489.1400000000003</c:v>
                </c:pt>
                <c:pt idx="460">
                  <c:v>4489.1600000000035</c:v>
                </c:pt>
                <c:pt idx="461">
                  <c:v>4489.18</c:v>
                </c:pt>
                <c:pt idx="462">
                  <c:v>4489.2</c:v>
                </c:pt>
                <c:pt idx="463">
                  <c:v>4489.22</c:v>
                </c:pt>
                <c:pt idx="464">
                  <c:v>4489.24</c:v>
                </c:pt>
                <c:pt idx="465">
                  <c:v>4489.26</c:v>
                </c:pt>
                <c:pt idx="466">
                  <c:v>4489.28</c:v>
                </c:pt>
                <c:pt idx="467">
                  <c:v>4489.3</c:v>
                </c:pt>
                <c:pt idx="468">
                  <c:v>4489.3200000000024</c:v>
                </c:pt>
                <c:pt idx="469">
                  <c:v>4489.34</c:v>
                </c:pt>
                <c:pt idx="470">
                  <c:v>4489.3600000000024</c:v>
                </c:pt>
                <c:pt idx="471">
                  <c:v>4489.38</c:v>
                </c:pt>
                <c:pt idx="472">
                  <c:v>4489.4000000000005</c:v>
                </c:pt>
                <c:pt idx="473">
                  <c:v>4489.42</c:v>
                </c:pt>
                <c:pt idx="474">
                  <c:v>4489.4399999999996</c:v>
                </c:pt>
                <c:pt idx="475">
                  <c:v>4489.46</c:v>
                </c:pt>
                <c:pt idx="476">
                  <c:v>4489.4799999999996</c:v>
                </c:pt>
                <c:pt idx="477">
                  <c:v>4489.5</c:v>
                </c:pt>
                <c:pt idx="478">
                  <c:v>4489.5200000000004</c:v>
                </c:pt>
                <c:pt idx="479">
                  <c:v>4489.54</c:v>
                </c:pt>
                <c:pt idx="480">
                  <c:v>4489.5600000000004</c:v>
                </c:pt>
                <c:pt idx="481">
                  <c:v>4489.58</c:v>
                </c:pt>
                <c:pt idx="482">
                  <c:v>4489.6000000000004</c:v>
                </c:pt>
                <c:pt idx="483">
                  <c:v>4489.6200000000035</c:v>
                </c:pt>
                <c:pt idx="484">
                  <c:v>4489.6400000000003</c:v>
                </c:pt>
                <c:pt idx="485">
                  <c:v>4489.6600000000035</c:v>
                </c:pt>
                <c:pt idx="486">
                  <c:v>4489.68</c:v>
                </c:pt>
                <c:pt idx="487">
                  <c:v>4489.7</c:v>
                </c:pt>
                <c:pt idx="488">
                  <c:v>4489.72</c:v>
                </c:pt>
                <c:pt idx="489">
                  <c:v>4489.74</c:v>
                </c:pt>
                <c:pt idx="490">
                  <c:v>4489.76</c:v>
                </c:pt>
                <c:pt idx="491">
                  <c:v>4489.78</c:v>
                </c:pt>
                <c:pt idx="492">
                  <c:v>4489.8</c:v>
                </c:pt>
                <c:pt idx="493">
                  <c:v>4489.8200000000024</c:v>
                </c:pt>
                <c:pt idx="494">
                  <c:v>4489.84</c:v>
                </c:pt>
                <c:pt idx="495">
                  <c:v>4489.8600000000024</c:v>
                </c:pt>
                <c:pt idx="496">
                  <c:v>4489.88</c:v>
                </c:pt>
                <c:pt idx="497">
                  <c:v>4489.9000000000005</c:v>
                </c:pt>
                <c:pt idx="498">
                  <c:v>4489.92</c:v>
                </c:pt>
                <c:pt idx="499">
                  <c:v>4489.9399999999996</c:v>
                </c:pt>
                <c:pt idx="500">
                  <c:v>4489.96</c:v>
                </c:pt>
                <c:pt idx="501">
                  <c:v>4489.9799999999996</c:v>
                </c:pt>
                <c:pt idx="502">
                  <c:v>4490</c:v>
                </c:pt>
                <c:pt idx="503">
                  <c:v>4490.0200000000004</c:v>
                </c:pt>
                <c:pt idx="504">
                  <c:v>4490.04</c:v>
                </c:pt>
                <c:pt idx="505">
                  <c:v>4490.0600000000004</c:v>
                </c:pt>
                <c:pt idx="506">
                  <c:v>4490.08</c:v>
                </c:pt>
                <c:pt idx="507">
                  <c:v>4490.1000000000004</c:v>
                </c:pt>
                <c:pt idx="508">
                  <c:v>4490.1200000000035</c:v>
                </c:pt>
                <c:pt idx="509">
                  <c:v>4490.1400000000003</c:v>
                </c:pt>
                <c:pt idx="510">
                  <c:v>4490.1600000000035</c:v>
                </c:pt>
                <c:pt idx="511">
                  <c:v>4490.18</c:v>
                </c:pt>
                <c:pt idx="512">
                  <c:v>4490.2</c:v>
                </c:pt>
                <c:pt idx="513">
                  <c:v>4490.22</c:v>
                </c:pt>
                <c:pt idx="514">
                  <c:v>4490.24</c:v>
                </c:pt>
                <c:pt idx="515">
                  <c:v>4490.26</c:v>
                </c:pt>
                <c:pt idx="516">
                  <c:v>4490.28</c:v>
                </c:pt>
                <c:pt idx="517">
                  <c:v>4490.3</c:v>
                </c:pt>
                <c:pt idx="518">
                  <c:v>4490.3200000000024</c:v>
                </c:pt>
                <c:pt idx="519">
                  <c:v>4490.34</c:v>
                </c:pt>
                <c:pt idx="520">
                  <c:v>4490.3600000000024</c:v>
                </c:pt>
                <c:pt idx="521">
                  <c:v>4490.38</c:v>
                </c:pt>
                <c:pt idx="522">
                  <c:v>4490.4000000000005</c:v>
                </c:pt>
                <c:pt idx="523">
                  <c:v>4490.42</c:v>
                </c:pt>
                <c:pt idx="524">
                  <c:v>4490.4399999999996</c:v>
                </c:pt>
                <c:pt idx="525">
                  <c:v>4490.46</c:v>
                </c:pt>
                <c:pt idx="526">
                  <c:v>4490.4799999999996</c:v>
                </c:pt>
                <c:pt idx="527">
                  <c:v>4490.5</c:v>
                </c:pt>
                <c:pt idx="528">
                  <c:v>4490.5200000000004</c:v>
                </c:pt>
                <c:pt idx="529">
                  <c:v>4490.54</c:v>
                </c:pt>
                <c:pt idx="530">
                  <c:v>4490.5600000000004</c:v>
                </c:pt>
                <c:pt idx="531">
                  <c:v>4490.58</c:v>
                </c:pt>
                <c:pt idx="532">
                  <c:v>4490.6000000000004</c:v>
                </c:pt>
                <c:pt idx="533">
                  <c:v>4490.6200000000035</c:v>
                </c:pt>
                <c:pt idx="534">
                  <c:v>4490.6400000000003</c:v>
                </c:pt>
                <c:pt idx="535">
                  <c:v>4490.6600000000035</c:v>
                </c:pt>
                <c:pt idx="536">
                  <c:v>4490.68</c:v>
                </c:pt>
                <c:pt idx="537">
                  <c:v>4490.7</c:v>
                </c:pt>
                <c:pt idx="538">
                  <c:v>4490.72</c:v>
                </c:pt>
                <c:pt idx="539">
                  <c:v>4490.74</c:v>
                </c:pt>
                <c:pt idx="540">
                  <c:v>4490.76</c:v>
                </c:pt>
                <c:pt idx="541">
                  <c:v>4490.78</c:v>
                </c:pt>
                <c:pt idx="542">
                  <c:v>4490.8</c:v>
                </c:pt>
                <c:pt idx="543">
                  <c:v>4490.8200000000024</c:v>
                </c:pt>
                <c:pt idx="544">
                  <c:v>4490.84</c:v>
                </c:pt>
                <c:pt idx="545">
                  <c:v>4490.8600000000024</c:v>
                </c:pt>
                <c:pt idx="546">
                  <c:v>4490.88</c:v>
                </c:pt>
                <c:pt idx="547">
                  <c:v>4490.9000000000005</c:v>
                </c:pt>
                <c:pt idx="548">
                  <c:v>4490.92</c:v>
                </c:pt>
                <c:pt idx="549">
                  <c:v>4490.9399999999996</c:v>
                </c:pt>
                <c:pt idx="550">
                  <c:v>4490.96</c:v>
                </c:pt>
                <c:pt idx="551">
                  <c:v>4490.9799999999996</c:v>
                </c:pt>
                <c:pt idx="552">
                  <c:v>4491</c:v>
                </c:pt>
                <c:pt idx="553">
                  <c:v>4491.0200000000004</c:v>
                </c:pt>
                <c:pt idx="554">
                  <c:v>4491.04</c:v>
                </c:pt>
                <c:pt idx="555">
                  <c:v>4491.0600000000004</c:v>
                </c:pt>
                <c:pt idx="556">
                  <c:v>4491.08</c:v>
                </c:pt>
                <c:pt idx="557">
                  <c:v>4491.1000000000004</c:v>
                </c:pt>
                <c:pt idx="558">
                  <c:v>4491.1200000000035</c:v>
                </c:pt>
                <c:pt idx="559">
                  <c:v>4491.1400000000003</c:v>
                </c:pt>
                <c:pt idx="560">
                  <c:v>4491.1600000000035</c:v>
                </c:pt>
                <c:pt idx="561">
                  <c:v>4491.18</c:v>
                </c:pt>
                <c:pt idx="562">
                  <c:v>4491.2</c:v>
                </c:pt>
                <c:pt idx="563">
                  <c:v>4491.22</c:v>
                </c:pt>
                <c:pt idx="564">
                  <c:v>4491.24</c:v>
                </c:pt>
                <c:pt idx="565">
                  <c:v>4491.26</c:v>
                </c:pt>
                <c:pt idx="566">
                  <c:v>4491.28</c:v>
                </c:pt>
                <c:pt idx="567">
                  <c:v>4491.3</c:v>
                </c:pt>
                <c:pt idx="568">
                  <c:v>4491.3200000000024</c:v>
                </c:pt>
                <c:pt idx="569">
                  <c:v>4491.34</c:v>
                </c:pt>
                <c:pt idx="570">
                  <c:v>4491.3600000000024</c:v>
                </c:pt>
                <c:pt idx="571">
                  <c:v>4491.38</c:v>
                </c:pt>
                <c:pt idx="572">
                  <c:v>4491.4000000000005</c:v>
                </c:pt>
                <c:pt idx="573">
                  <c:v>4491.42</c:v>
                </c:pt>
                <c:pt idx="574">
                  <c:v>4491.4399999999996</c:v>
                </c:pt>
                <c:pt idx="575">
                  <c:v>4491.46</c:v>
                </c:pt>
                <c:pt idx="576">
                  <c:v>4491.4799999999996</c:v>
                </c:pt>
                <c:pt idx="577">
                  <c:v>4491.5</c:v>
                </c:pt>
                <c:pt idx="578">
                  <c:v>4491.5200000000004</c:v>
                </c:pt>
                <c:pt idx="579">
                  <c:v>4491.54</c:v>
                </c:pt>
                <c:pt idx="580">
                  <c:v>4491.5600000000004</c:v>
                </c:pt>
                <c:pt idx="581">
                  <c:v>4491.58</c:v>
                </c:pt>
                <c:pt idx="582">
                  <c:v>4491.6000000000004</c:v>
                </c:pt>
                <c:pt idx="583">
                  <c:v>4491.6200000000035</c:v>
                </c:pt>
                <c:pt idx="584">
                  <c:v>4491.6400000000003</c:v>
                </c:pt>
                <c:pt idx="585">
                  <c:v>4491.6600000000035</c:v>
                </c:pt>
                <c:pt idx="586">
                  <c:v>4491.68</c:v>
                </c:pt>
                <c:pt idx="587">
                  <c:v>4491.7</c:v>
                </c:pt>
                <c:pt idx="588">
                  <c:v>4491.72</c:v>
                </c:pt>
                <c:pt idx="589">
                  <c:v>4491.74</c:v>
                </c:pt>
                <c:pt idx="590">
                  <c:v>4491.76</c:v>
                </c:pt>
                <c:pt idx="591">
                  <c:v>4491.78</c:v>
                </c:pt>
                <c:pt idx="592">
                  <c:v>4491.8</c:v>
                </c:pt>
                <c:pt idx="593">
                  <c:v>4491.8200000000024</c:v>
                </c:pt>
                <c:pt idx="594">
                  <c:v>4491.84</c:v>
                </c:pt>
                <c:pt idx="595">
                  <c:v>4491.8600000000024</c:v>
                </c:pt>
                <c:pt idx="596">
                  <c:v>4491.88</c:v>
                </c:pt>
                <c:pt idx="597">
                  <c:v>4491.9000000000005</c:v>
                </c:pt>
                <c:pt idx="598">
                  <c:v>4491.92</c:v>
                </c:pt>
                <c:pt idx="599">
                  <c:v>4491.9399999999996</c:v>
                </c:pt>
                <c:pt idx="600">
                  <c:v>4491.96</c:v>
                </c:pt>
                <c:pt idx="601">
                  <c:v>4491.9799999999996</c:v>
                </c:pt>
                <c:pt idx="602">
                  <c:v>4492</c:v>
                </c:pt>
                <c:pt idx="603">
                  <c:v>4492.0200000000004</c:v>
                </c:pt>
                <c:pt idx="604">
                  <c:v>4492.04</c:v>
                </c:pt>
                <c:pt idx="605">
                  <c:v>4492.0600000000004</c:v>
                </c:pt>
                <c:pt idx="606">
                  <c:v>4492.08</c:v>
                </c:pt>
                <c:pt idx="607">
                  <c:v>4492.1000000000004</c:v>
                </c:pt>
                <c:pt idx="608">
                  <c:v>4492.1200000000035</c:v>
                </c:pt>
                <c:pt idx="609">
                  <c:v>4492.1400000000003</c:v>
                </c:pt>
                <c:pt idx="610">
                  <c:v>4492.1600000000035</c:v>
                </c:pt>
                <c:pt idx="611">
                  <c:v>4492.18</c:v>
                </c:pt>
                <c:pt idx="612">
                  <c:v>4492.2</c:v>
                </c:pt>
                <c:pt idx="613">
                  <c:v>4492.22</c:v>
                </c:pt>
                <c:pt idx="614">
                  <c:v>4492.24</c:v>
                </c:pt>
                <c:pt idx="615">
                  <c:v>4492.26</c:v>
                </c:pt>
                <c:pt idx="616">
                  <c:v>4492.28</c:v>
                </c:pt>
                <c:pt idx="617">
                  <c:v>4492.3</c:v>
                </c:pt>
                <c:pt idx="618">
                  <c:v>4492.3200000000024</c:v>
                </c:pt>
                <c:pt idx="619">
                  <c:v>4492.34</c:v>
                </c:pt>
                <c:pt idx="620">
                  <c:v>4492.3600000000024</c:v>
                </c:pt>
                <c:pt idx="621">
                  <c:v>4492.38</c:v>
                </c:pt>
                <c:pt idx="622">
                  <c:v>4492.4000000000005</c:v>
                </c:pt>
                <c:pt idx="623">
                  <c:v>4492.42</c:v>
                </c:pt>
                <c:pt idx="624">
                  <c:v>4492.4399999999996</c:v>
                </c:pt>
                <c:pt idx="625">
                  <c:v>4492.46</c:v>
                </c:pt>
                <c:pt idx="626">
                  <c:v>4492.4799999999996</c:v>
                </c:pt>
                <c:pt idx="627">
                  <c:v>4492.5</c:v>
                </c:pt>
                <c:pt idx="628">
                  <c:v>4492.5200000000004</c:v>
                </c:pt>
                <c:pt idx="629">
                  <c:v>4492.54</c:v>
                </c:pt>
                <c:pt idx="630">
                  <c:v>4492.5600000000004</c:v>
                </c:pt>
                <c:pt idx="631">
                  <c:v>4492.58</c:v>
                </c:pt>
                <c:pt idx="632">
                  <c:v>4492.6000000000004</c:v>
                </c:pt>
                <c:pt idx="633">
                  <c:v>4492.6200000000035</c:v>
                </c:pt>
                <c:pt idx="634">
                  <c:v>4492.6400000000003</c:v>
                </c:pt>
                <c:pt idx="635">
                  <c:v>4492.6600000000035</c:v>
                </c:pt>
                <c:pt idx="636">
                  <c:v>4492.68</c:v>
                </c:pt>
                <c:pt idx="637">
                  <c:v>4492.7</c:v>
                </c:pt>
                <c:pt idx="638">
                  <c:v>4492.72</c:v>
                </c:pt>
                <c:pt idx="639">
                  <c:v>4492.74</c:v>
                </c:pt>
                <c:pt idx="640">
                  <c:v>4492.76</c:v>
                </c:pt>
                <c:pt idx="641">
                  <c:v>4492.78</c:v>
                </c:pt>
                <c:pt idx="642">
                  <c:v>4492.8</c:v>
                </c:pt>
                <c:pt idx="643">
                  <c:v>4492.8200000000024</c:v>
                </c:pt>
                <c:pt idx="644">
                  <c:v>4492.84</c:v>
                </c:pt>
                <c:pt idx="645">
                  <c:v>4492.8600000000024</c:v>
                </c:pt>
                <c:pt idx="646">
                  <c:v>4492.88</c:v>
                </c:pt>
                <c:pt idx="647">
                  <c:v>4492.9000000000005</c:v>
                </c:pt>
                <c:pt idx="648">
                  <c:v>4492.92</c:v>
                </c:pt>
                <c:pt idx="649">
                  <c:v>4492.9399999999996</c:v>
                </c:pt>
                <c:pt idx="650">
                  <c:v>4492.96</c:v>
                </c:pt>
                <c:pt idx="651">
                  <c:v>4492.9799999999996</c:v>
                </c:pt>
                <c:pt idx="652">
                  <c:v>4493</c:v>
                </c:pt>
                <c:pt idx="653">
                  <c:v>4493.0200000000004</c:v>
                </c:pt>
                <c:pt idx="654">
                  <c:v>4493.04</c:v>
                </c:pt>
                <c:pt idx="655">
                  <c:v>4493.0600000000004</c:v>
                </c:pt>
                <c:pt idx="656">
                  <c:v>4493.08</c:v>
                </c:pt>
                <c:pt idx="657">
                  <c:v>4493.1000000000004</c:v>
                </c:pt>
                <c:pt idx="658">
                  <c:v>4493.1200000000035</c:v>
                </c:pt>
                <c:pt idx="659">
                  <c:v>4493.1400000000003</c:v>
                </c:pt>
                <c:pt idx="660">
                  <c:v>4493.1600000000035</c:v>
                </c:pt>
                <c:pt idx="661">
                  <c:v>4493.18</c:v>
                </c:pt>
                <c:pt idx="662">
                  <c:v>4493.2</c:v>
                </c:pt>
                <c:pt idx="663">
                  <c:v>4493.22</c:v>
                </c:pt>
                <c:pt idx="664">
                  <c:v>4493.24</c:v>
                </c:pt>
                <c:pt idx="665">
                  <c:v>4493.26</c:v>
                </c:pt>
                <c:pt idx="666">
                  <c:v>4493.28</c:v>
                </c:pt>
                <c:pt idx="667">
                  <c:v>4493.3</c:v>
                </c:pt>
                <c:pt idx="668">
                  <c:v>4493.3200000000024</c:v>
                </c:pt>
                <c:pt idx="669">
                  <c:v>4493.34</c:v>
                </c:pt>
                <c:pt idx="670">
                  <c:v>4493.3600000000024</c:v>
                </c:pt>
                <c:pt idx="671">
                  <c:v>4493.38</c:v>
                </c:pt>
                <c:pt idx="672">
                  <c:v>4493.4000000000005</c:v>
                </c:pt>
                <c:pt idx="673">
                  <c:v>4493.42</c:v>
                </c:pt>
                <c:pt idx="674">
                  <c:v>4493.4399999999996</c:v>
                </c:pt>
                <c:pt idx="675">
                  <c:v>4493.46</c:v>
                </c:pt>
                <c:pt idx="676">
                  <c:v>4493.4799999999996</c:v>
                </c:pt>
                <c:pt idx="677">
                  <c:v>4493.5</c:v>
                </c:pt>
                <c:pt idx="678">
                  <c:v>4493.5200000000004</c:v>
                </c:pt>
                <c:pt idx="679">
                  <c:v>4493.54</c:v>
                </c:pt>
                <c:pt idx="680">
                  <c:v>4493.5600000000004</c:v>
                </c:pt>
                <c:pt idx="681">
                  <c:v>4493.58</c:v>
                </c:pt>
                <c:pt idx="682">
                  <c:v>4493.6000000000004</c:v>
                </c:pt>
                <c:pt idx="683">
                  <c:v>4493.6200000000035</c:v>
                </c:pt>
                <c:pt idx="684">
                  <c:v>4493.6400000000003</c:v>
                </c:pt>
                <c:pt idx="685">
                  <c:v>4493.6600000000035</c:v>
                </c:pt>
                <c:pt idx="686">
                  <c:v>4493.68</c:v>
                </c:pt>
                <c:pt idx="687">
                  <c:v>4493.7</c:v>
                </c:pt>
                <c:pt idx="688">
                  <c:v>4493.72</c:v>
                </c:pt>
                <c:pt idx="689">
                  <c:v>4493.74</c:v>
                </c:pt>
                <c:pt idx="690">
                  <c:v>4493.76</c:v>
                </c:pt>
                <c:pt idx="691">
                  <c:v>4493.78</c:v>
                </c:pt>
                <c:pt idx="692">
                  <c:v>4493.8</c:v>
                </c:pt>
                <c:pt idx="693">
                  <c:v>4493.8200000000024</c:v>
                </c:pt>
                <c:pt idx="694">
                  <c:v>4493.84</c:v>
                </c:pt>
                <c:pt idx="695">
                  <c:v>4493.8600000000024</c:v>
                </c:pt>
                <c:pt idx="696">
                  <c:v>4493.88</c:v>
                </c:pt>
                <c:pt idx="697">
                  <c:v>4493.9000000000005</c:v>
                </c:pt>
                <c:pt idx="698">
                  <c:v>4493.92</c:v>
                </c:pt>
                <c:pt idx="699">
                  <c:v>4493.9399999999996</c:v>
                </c:pt>
                <c:pt idx="700">
                  <c:v>4493.96</c:v>
                </c:pt>
                <c:pt idx="701">
                  <c:v>4493.9799999999996</c:v>
                </c:pt>
                <c:pt idx="702">
                  <c:v>4494</c:v>
                </c:pt>
                <c:pt idx="703">
                  <c:v>4494.0200000000004</c:v>
                </c:pt>
                <c:pt idx="704">
                  <c:v>4494.04</c:v>
                </c:pt>
                <c:pt idx="705">
                  <c:v>4494.0600000000004</c:v>
                </c:pt>
                <c:pt idx="706">
                  <c:v>4494.08</c:v>
                </c:pt>
                <c:pt idx="707">
                  <c:v>4494.1000000000004</c:v>
                </c:pt>
                <c:pt idx="708">
                  <c:v>4494.1200000000035</c:v>
                </c:pt>
                <c:pt idx="709">
                  <c:v>4494.1400000000003</c:v>
                </c:pt>
                <c:pt idx="710">
                  <c:v>4494.1600000000035</c:v>
                </c:pt>
                <c:pt idx="711">
                  <c:v>4494.18</c:v>
                </c:pt>
                <c:pt idx="712">
                  <c:v>4494.2</c:v>
                </c:pt>
                <c:pt idx="713">
                  <c:v>4494.22</c:v>
                </c:pt>
                <c:pt idx="714">
                  <c:v>4494.24</c:v>
                </c:pt>
                <c:pt idx="715">
                  <c:v>4494.26</c:v>
                </c:pt>
                <c:pt idx="716">
                  <c:v>4494.28</c:v>
                </c:pt>
                <c:pt idx="717">
                  <c:v>4494.3</c:v>
                </c:pt>
                <c:pt idx="718">
                  <c:v>4494.3200000000024</c:v>
                </c:pt>
                <c:pt idx="719">
                  <c:v>4494.34</c:v>
                </c:pt>
                <c:pt idx="720">
                  <c:v>4494.3600000000024</c:v>
                </c:pt>
                <c:pt idx="721">
                  <c:v>4494.38</c:v>
                </c:pt>
                <c:pt idx="722">
                  <c:v>4494.4000000000005</c:v>
                </c:pt>
                <c:pt idx="723">
                  <c:v>4494.42</c:v>
                </c:pt>
                <c:pt idx="724">
                  <c:v>4494.4399999999996</c:v>
                </c:pt>
                <c:pt idx="725">
                  <c:v>4494.46</c:v>
                </c:pt>
                <c:pt idx="726">
                  <c:v>4494.4799999999996</c:v>
                </c:pt>
                <c:pt idx="727">
                  <c:v>4494.5</c:v>
                </c:pt>
                <c:pt idx="728">
                  <c:v>4494.5200000000004</c:v>
                </c:pt>
                <c:pt idx="729">
                  <c:v>4494.54</c:v>
                </c:pt>
                <c:pt idx="730">
                  <c:v>4494.5600000000004</c:v>
                </c:pt>
                <c:pt idx="731">
                  <c:v>4494.58</c:v>
                </c:pt>
                <c:pt idx="732">
                  <c:v>4494.6000000000004</c:v>
                </c:pt>
                <c:pt idx="733">
                  <c:v>4494.6200000000035</c:v>
                </c:pt>
                <c:pt idx="734">
                  <c:v>4494.6400000000003</c:v>
                </c:pt>
                <c:pt idx="735">
                  <c:v>4494.6600000000035</c:v>
                </c:pt>
                <c:pt idx="736">
                  <c:v>4494.68</c:v>
                </c:pt>
                <c:pt idx="737">
                  <c:v>4494.7</c:v>
                </c:pt>
                <c:pt idx="738">
                  <c:v>4494.72</c:v>
                </c:pt>
                <c:pt idx="739">
                  <c:v>4494.74</c:v>
                </c:pt>
                <c:pt idx="740">
                  <c:v>4494.76</c:v>
                </c:pt>
                <c:pt idx="741">
                  <c:v>4494.78</c:v>
                </c:pt>
                <c:pt idx="742">
                  <c:v>4494.8</c:v>
                </c:pt>
                <c:pt idx="743">
                  <c:v>4494.8200000000024</c:v>
                </c:pt>
                <c:pt idx="744">
                  <c:v>4494.84</c:v>
                </c:pt>
                <c:pt idx="745">
                  <c:v>4494.8600000000024</c:v>
                </c:pt>
                <c:pt idx="746">
                  <c:v>4494.88</c:v>
                </c:pt>
                <c:pt idx="747">
                  <c:v>4494.9000000000005</c:v>
                </c:pt>
                <c:pt idx="748">
                  <c:v>4494.92</c:v>
                </c:pt>
                <c:pt idx="749">
                  <c:v>4494.9399999999996</c:v>
                </c:pt>
                <c:pt idx="750">
                  <c:v>4494.96</c:v>
                </c:pt>
                <c:pt idx="751">
                  <c:v>4494.9799999999996</c:v>
                </c:pt>
                <c:pt idx="752">
                  <c:v>4495</c:v>
                </c:pt>
                <c:pt idx="753">
                  <c:v>4495.0200000000004</c:v>
                </c:pt>
                <c:pt idx="754">
                  <c:v>4495.04</c:v>
                </c:pt>
                <c:pt idx="755">
                  <c:v>4495.0600000000004</c:v>
                </c:pt>
                <c:pt idx="756">
                  <c:v>4495.08</c:v>
                </c:pt>
                <c:pt idx="757">
                  <c:v>4495.1000000000004</c:v>
                </c:pt>
                <c:pt idx="758">
                  <c:v>4495.1200000000035</c:v>
                </c:pt>
                <c:pt idx="759">
                  <c:v>4495.1400000000003</c:v>
                </c:pt>
                <c:pt idx="760">
                  <c:v>4495.1600000000035</c:v>
                </c:pt>
                <c:pt idx="761">
                  <c:v>4495.18</c:v>
                </c:pt>
                <c:pt idx="762">
                  <c:v>4495.2</c:v>
                </c:pt>
                <c:pt idx="763">
                  <c:v>4495.22</c:v>
                </c:pt>
                <c:pt idx="764">
                  <c:v>4495.24</c:v>
                </c:pt>
                <c:pt idx="765">
                  <c:v>4495.26</c:v>
                </c:pt>
                <c:pt idx="766">
                  <c:v>4495.28</c:v>
                </c:pt>
                <c:pt idx="767">
                  <c:v>4495.3</c:v>
                </c:pt>
                <c:pt idx="768">
                  <c:v>4495.3200000000024</c:v>
                </c:pt>
                <c:pt idx="769">
                  <c:v>4495.34</c:v>
                </c:pt>
                <c:pt idx="770">
                  <c:v>4495.3600000000024</c:v>
                </c:pt>
                <c:pt idx="771">
                  <c:v>4495.38</c:v>
                </c:pt>
                <c:pt idx="772">
                  <c:v>4495.4000000000005</c:v>
                </c:pt>
                <c:pt idx="773">
                  <c:v>4495.42</c:v>
                </c:pt>
                <c:pt idx="774">
                  <c:v>4495.4399999999996</c:v>
                </c:pt>
                <c:pt idx="775">
                  <c:v>4495.46</c:v>
                </c:pt>
                <c:pt idx="776">
                  <c:v>4495.4799999999996</c:v>
                </c:pt>
                <c:pt idx="777">
                  <c:v>4495.5</c:v>
                </c:pt>
                <c:pt idx="778">
                  <c:v>4495.5200000000004</c:v>
                </c:pt>
                <c:pt idx="779">
                  <c:v>4495.54</c:v>
                </c:pt>
                <c:pt idx="780">
                  <c:v>4495.5600000000004</c:v>
                </c:pt>
                <c:pt idx="781">
                  <c:v>4495.58</c:v>
                </c:pt>
                <c:pt idx="782">
                  <c:v>4495.6000000000004</c:v>
                </c:pt>
                <c:pt idx="783">
                  <c:v>4495.6200000000035</c:v>
                </c:pt>
                <c:pt idx="784">
                  <c:v>4495.6400000000003</c:v>
                </c:pt>
                <c:pt idx="785">
                  <c:v>4495.6600000000035</c:v>
                </c:pt>
                <c:pt idx="786">
                  <c:v>4495.68</c:v>
                </c:pt>
                <c:pt idx="787">
                  <c:v>4495.7</c:v>
                </c:pt>
                <c:pt idx="788">
                  <c:v>4495.72</c:v>
                </c:pt>
                <c:pt idx="789">
                  <c:v>4495.74</c:v>
                </c:pt>
                <c:pt idx="790">
                  <c:v>4495.76</c:v>
                </c:pt>
                <c:pt idx="791">
                  <c:v>4495.78</c:v>
                </c:pt>
                <c:pt idx="792">
                  <c:v>4495.8</c:v>
                </c:pt>
                <c:pt idx="793">
                  <c:v>4495.8200000000024</c:v>
                </c:pt>
                <c:pt idx="794">
                  <c:v>4495.84</c:v>
                </c:pt>
                <c:pt idx="795">
                  <c:v>4495.8600000000024</c:v>
                </c:pt>
                <c:pt idx="796">
                  <c:v>4495.88</c:v>
                </c:pt>
                <c:pt idx="797">
                  <c:v>4495.9000000000005</c:v>
                </c:pt>
                <c:pt idx="798">
                  <c:v>4495.92</c:v>
                </c:pt>
                <c:pt idx="799">
                  <c:v>4495.9399999999996</c:v>
                </c:pt>
                <c:pt idx="800">
                  <c:v>4495.96</c:v>
                </c:pt>
                <c:pt idx="801">
                  <c:v>4495.9799999999996</c:v>
                </c:pt>
                <c:pt idx="802">
                  <c:v>4496</c:v>
                </c:pt>
                <c:pt idx="803">
                  <c:v>4496.0200000000004</c:v>
                </c:pt>
                <c:pt idx="804">
                  <c:v>4496.04</c:v>
                </c:pt>
                <c:pt idx="805">
                  <c:v>4496.0600000000004</c:v>
                </c:pt>
                <c:pt idx="806">
                  <c:v>4496.08</c:v>
                </c:pt>
                <c:pt idx="807">
                  <c:v>4496.1000000000004</c:v>
                </c:pt>
                <c:pt idx="808">
                  <c:v>4496.1200000000035</c:v>
                </c:pt>
                <c:pt idx="809">
                  <c:v>4496.1400000000003</c:v>
                </c:pt>
                <c:pt idx="810">
                  <c:v>4496.1600000000035</c:v>
                </c:pt>
                <c:pt idx="811">
                  <c:v>4496.18</c:v>
                </c:pt>
                <c:pt idx="812">
                  <c:v>4496.2</c:v>
                </c:pt>
                <c:pt idx="813">
                  <c:v>4496.22</c:v>
                </c:pt>
                <c:pt idx="814">
                  <c:v>4496.24</c:v>
                </c:pt>
                <c:pt idx="815">
                  <c:v>4496.26</c:v>
                </c:pt>
                <c:pt idx="816">
                  <c:v>4496.28</c:v>
                </c:pt>
                <c:pt idx="817">
                  <c:v>4496.3</c:v>
                </c:pt>
                <c:pt idx="818">
                  <c:v>4496.3200000000024</c:v>
                </c:pt>
                <c:pt idx="819">
                  <c:v>4496.34</c:v>
                </c:pt>
                <c:pt idx="820">
                  <c:v>4496.3600000000024</c:v>
                </c:pt>
                <c:pt idx="821">
                  <c:v>4496.38</c:v>
                </c:pt>
                <c:pt idx="822">
                  <c:v>4496.4000000000005</c:v>
                </c:pt>
                <c:pt idx="823">
                  <c:v>4496.42</c:v>
                </c:pt>
                <c:pt idx="824">
                  <c:v>4496.4399999999996</c:v>
                </c:pt>
                <c:pt idx="825">
                  <c:v>4496.46</c:v>
                </c:pt>
                <c:pt idx="826">
                  <c:v>4496.4799999999996</c:v>
                </c:pt>
                <c:pt idx="827">
                  <c:v>4496.5</c:v>
                </c:pt>
                <c:pt idx="828">
                  <c:v>4496.5200000000004</c:v>
                </c:pt>
                <c:pt idx="829">
                  <c:v>4496.54</c:v>
                </c:pt>
                <c:pt idx="830">
                  <c:v>4496.5600000000004</c:v>
                </c:pt>
                <c:pt idx="831">
                  <c:v>4496.58</c:v>
                </c:pt>
                <c:pt idx="832">
                  <c:v>4496.6000000000004</c:v>
                </c:pt>
                <c:pt idx="833">
                  <c:v>4496.6200000000035</c:v>
                </c:pt>
                <c:pt idx="834">
                  <c:v>4496.6400000000003</c:v>
                </c:pt>
                <c:pt idx="835">
                  <c:v>4496.6600000000035</c:v>
                </c:pt>
                <c:pt idx="836">
                  <c:v>4496.68</c:v>
                </c:pt>
                <c:pt idx="837">
                  <c:v>4496.7</c:v>
                </c:pt>
                <c:pt idx="838">
                  <c:v>4496.72</c:v>
                </c:pt>
                <c:pt idx="839">
                  <c:v>4496.74</c:v>
                </c:pt>
                <c:pt idx="840">
                  <c:v>4496.76</c:v>
                </c:pt>
                <c:pt idx="841">
                  <c:v>4496.78</c:v>
                </c:pt>
                <c:pt idx="842">
                  <c:v>4496.8</c:v>
                </c:pt>
                <c:pt idx="843">
                  <c:v>4496.8200000000024</c:v>
                </c:pt>
                <c:pt idx="844">
                  <c:v>4496.84</c:v>
                </c:pt>
                <c:pt idx="845">
                  <c:v>4496.8600000000024</c:v>
                </c:pt>
                <c:pt idx="846">
                  <c:v>4496.88</c:v>
                </c:pt>
                <c:pt idx="847">
                  <c:v>4496.9000000000005</c:v>
                </c:pt>
                <c:pt idx="848">
                  <c:v>4496.92</c:v>
                </c:pt>
                <c:pt idx="849">
                  <c:v>4496.9399999999996</c:v>
                </c:pt>
                <c:pt idx="850">
                  <c:v>4496.96</c:v>
                </c:pt>
                <c:pt idx="851">
                  <c:v>4496.9799999999996</c:v>
                </c:pt>
                <c:pt idx="852">
                  <c:v>4497</c:v>
                </c:pt>
                <c:pt idx="853">
                  <c:v>4497.0200000000004</c:v>
                </c:pt>
                <c:pt idx="854">
                  <c:v>4497.04</c:v>
                </c:pt>
                <c:pt idx="855">
                  <c:v>4497.0600000000004</c:v>
                </c:pt>
                <c:pt idx="856">
                  <c:v>4497.08</c:v>
                </c:pt>
                <c:pt idx="857">
                  <c:v>4497.1000000000004</c:v>
                </c:pt>
                <c:pt idx="858">
                  <c:v>4497.1200000000035</c:v>
                </c:pt>
                <c:pt idx="859">
                  <c:v>4497.1400000000003</c:v>
                </c:pt>
                <c:pt idx="860">
                  <c:v>4497.1600000000035</c:v>
                </c:pt>
                <c:pt idx="861">
                  <c:v>4497.18</c:v>
                </c:pt>
                <c:pt idx="862">
                  <c:v>4497.2</c:v>
                </c:pt>
                <c:pt idx="863">
                  <c:v>4497.22</c:v>
                </c:pt>
                <c:pt idx="864">
                  <c:v>4497.24</c:v>
                </c:pt>
                <c:pt idx="865">
                  <c:v>4497.26</c:v>
                </c:pt>
                <c:pt idx="866">
                  <c:v>4497.28</c:v>
                </c:pt>
                <c:pt idx="867">
                  <c:v>4497.3</c:v>
                </c:pt>
                <c:pt idx="868">
                  <c:v>4497.3200000000024</c:v>
                </c:pt>
                <c:pt idx="869">
                  <c:v>4497.34</c:v>
                </c:pt>
                <c:pt idx="870">
                  <c:v>4497.3600000000024</c:v>
                </c:pt>
                <c:pt idx="871">
                  <c:v>4497.38</c:v>
                </c:pt>
                <c:pt idx="872">
                  <c:v>4497.4000000000005</c:v>
                </c:pt>
                <c:pt idx="873">
                  <c:v>4497.42</c:v>
                </c:pt>
                <c:pt idx="874">
                  <c:v>4497.4399999999996</c:v>
                </c:pt>
                <c:pt idx="875">
                  <c:v>4497.46</c:v>
                </c:pt>
                <c:pt idx="876">
                  <c:v>4497.4799999999996</c:v>
                </c:pt>
                <c:pt idx="877">
                  <c:v>4497.5</c:v>
                </c:pt>
                <c:pt idx="878">
                  <c:v>4497.5200000000004</c:v>
                </c:pt>
                <c:pt idx="879">
                  <c:v>4497.54</c:v>
                </c:pt>
                <c:pt idx="880">
                  <c:v>4497.5600000000004</c:v>
                </c:pt>
                <c:pt idx="881">
                  <c:v>4497.58</c:v>
                </c:pt>
                <c:pt idx="882">
                  <c:v>4497.6000000000004</c:v>
                </c:pt>
                <c:pt idx="883">
                  <c:v>4497.6200000000035</c:v>
                </c:pt>
                <c:pt idx="884">
                  <c:v>4497.6400000000003</c:v>
                </c:pt>
                <c:pt idx="885">
                  <c:v>4497.6600000000035</c:v>
                </c:pt>
                <c:pt idx="886">
                  <c:v>4497.68</c:v>
                </c:pt>
                <c:pt idx="887">
                  <c:v>4497.7</c:v>
                </c:pt>
                <c:pt idx="888">
                  <c:v>4497.72</c:v>
                </c:pt>
                <c:pt idx="889">
                  <c:v>4497.74</c:v>
                </c:pt>
                <c:pt idx="890">
                  <c:v>4497.76</c:v>
                </c:pt>
                <c:pt idx="891">
                  <c:v>4497.78</c:v>
                </c:pt>
                <c:pt idx="892">
                  <c:v>4497.8</c:v>
                </c:pt>
                <c:pt idx="893">
                  <c:v>4497.8200000000024</c:v>
                </c:pt>
                <c:pt idx="894">
                  <c:v>4497.84</c:v>
                </c:pt>
                <c:pt idx="895">
                  <c:v>4497.8600000000024</c:v>
                </c:pt>
                <c:pt idx="896">
                  <c:v>4497.88</c:v>
                </c:pt>
                <c:pt idx="897">
                  <c:v>4497.9000000000005</c:v>
                </c:pt>
                <c:pt idx="898">
                  <c:v>4497.92</c:v>
                </c:pt>
                <c:pt idx="899">
                  <c:v>4497.9399999999996</c:v>
                </c:pt>
                <c:pt idx="900">
                  <c:v>4497.96</c:v>
                </c:pt>
                <c:pt idx="901">
                  <c:v>4497.9799999999996</c:v>
                </c:pt>
                <c:pt idx="902">
                  <c:v>4498</c:v>
                </c:pt>
                <c:pt idx="903">
                  <c:v>4498.0200000000004</c:v>
                </c:pt>
                <c:pt idx="904">
                  <c:v>4498.04</c:v>
                </c:pt>
                <c:pt idx="905">
                  <c:v>4498.0600000000004</c:v>
                </c:pt>
                <c:pt idx="906">
                  <c:v>4498.08</c:v>
                </c:pt>
                <c:pt idx="907">
                  <c:v>4498.1000000000004</c:v>
                </c:pt>
                <c:pt idx="908">
                  <c:v>4498.1200000000035</c:v>
                </c:pt>
                <c:pt idx="909">
                  <c:v>4498.1400000000003</c:v>
                </c:pt>
                <c:pt idx="910">
                  <c:v>4498.1600000000035</c:v>
                </c:pt>
                <c:pt idx="911">
                  <c:v>4498.18</c:v>
                </c:pt>
                <c:pt idx="912">
                  <c:v>4498.2</c:v>
                </c:pt>
                <c:pt idx="913">
                  <c:v>4498.22</c:v>
                </c:pt>
                <c:pt idx="914">
                  <c:v>4498.24</c:v>
                </c:pt>
                <c:pt idx="915">
                  <c:v>4498.26</c:v>
                </c:pt>
                <c:pt idx="916">
                  <c:v>4498.28</c:v>
                </c:pt>
                <c:pt idx="917">
                  <c:v>4498.3</c:v>
                </c:pt>
                <c:pt idx="918">
                  <c:v>4498.3200000000024</c:v>
                </c:pt>
                <c:pt idx="919">
                  <c:v>4498.34</c:v>
                </c:pt>
                <c:pt idx="920">
                  <c:v>4498.3600000000024</c:v>
                </c:pt>
                <c:pt idx="921">
                  <c:v>4498.38</c:v>
                </c:pt>
                <c:pt idx="922">
                  <c:v>4498.4000000000005</c:v>
                </c:pt>
                <c:pt idx="923">
                  <c:v>4498.42</c:v>
                </c:pt>
                <c:pt idx="924">
                  <c:v>4498.4399999999996</c:v>
                </c:pt>
                <c:pt idx="925">
                  <c:v>4498.46</c:v>
                </c:pt>
                <c:pt idx="926">
                  <c:v>4498.4799999999996</c:v>
                </c:pt>
                <c:pt idx="927">
                  <c:v>4498.5</c:v>
                </c:pt>
                <c:pt idx="928">
                  <c:v>4498.5200000000004</c:v>
                </c:pt>
                <c:pt idx="929">
                  <c:v>4498.54</c:v>
                </c:pt>
                <c:pt idx="930">
                  <c:v>4498.5600000000004</c:v>
                </c:pt>
                <c:pt idx="931">
                  <c:v>4498.58</c:v>
                </c:pt>
                <c:pt idx="932">
                  <c:v>4498.6000000000004</c:v>
                </c:pt>
                <c:pt idx="933">
                  <c:v>4498.6200000000035</c:v>
                </c:pt>
                <c:pt idx="934">
                  <c:v>4498.6400000000003</c:v>
                </c:pt>
                <c:pt idx="935">
                  <c:v>4498.6600000000035</c:v>
                </c:pt>
                <c:pt idx="936">
                  <c:v>4498.68</c:v>
                </c:pt>
                <c:pt idx="937">
                  <c:v>4498.7</c:v>
                </c:pt>
                <c:pt idx="938">
                  <c:v>4498.72</c:v>
                </c:pt>
                <c:pt idx="939">
                  <c:v>4498.74</c:v>
                </c:pt>
                <c:pt idx="940">
                  <c:v>4498.76</c:v>
                </c:pt>
                <c:pt idx="941">
                  <c:v>4498.78</c:v>
                </c:pt>
                <c:pt idx="942">
                  <c:v>4498.8</c:v>
                </c:pt>
                <c:pt idx="943">
                  <c:v>4498.8200000000024</c:v>
                </c:pt>
                <c:pt idx="944">
                  <c:v>4498.84</c:v>
                </c:pt>
                <c:pt idx="945">
                  <c:v>4498.8600000000024</c:v>
                </c:pt>
                <c:pt idx="946">
                  <c:v>4498.88</c:v>
                </c:pt>
                <c:pt idx="947">
                  <c:v>4498.9000000000005</c:v>
                </c:pt>
                <c:pt idx="948">
                  <c:v>4498.92</c:v>
                </c:pt>
                <c:pt idx="949">
                  <c:v>4498.9399999999996</c:v>
                </c:pt>
                <c:pt idx="950">
                  <c:v>4498.96</c:v>
                </c:pt>
                <c:pt idx="951">
                  <c:v>4498.9799999999996</c:v>
                </c:pt>
                <c:pt idx="952">
                  <c:v>4499</c:v>
                </c:pt>
                <c:pt idx="953">
                  <c:v>4499.0200000000004</c:v>
                </c:pt>
                <c:pt idx="954">
                  <c:v>4499.04</c:v>
                </c:pt>
                <c:pt idx="955">
                  <c:v>4499.0600000000004</c:v>
                </c:pt>
                <c:pt idx="956">
                  <c:v>4499.08</c:v>
                </c:pt>
                <c:pt idx="957">
                  <c:v>4499.1000000000004</c:v>
                </c:pt>
                <c:pt idx="958">
                  <c:v>4499.1200000000035</c:v>
                </c:pt>
                <c:pt idx="959">
                  <c:v>4499.1400000000003</c:v>
                </c:pt>
                <c:pt idx="960">
                  <c:v>4499.1600000000035</c:v>
                </c:pt>
                <c:pt idx="961">
                  <c:v>4499.18</c:v>
                </c:pt>
                <c:pt idx="962">
                  <c:v>4499.2</c:v>
                </c:pt>
                <c:pt idx="963">
                  <c:v>4499.22</c:v>
                </c:pt>
                <c:pt idx="964">
                  <c:v>4499.24</c:v>
                </c:pt>
                <c:pt idx="965">
                  <c:v>4499.26</c:v>
                </c:pt>
                <c:pt idx="966">
                  <c:v>4499.28</c:v>
                </c:pt>
                <c:pt idx="967">
                  <c:v>4499.3</c:v>
                </c:pt>
                <c:pt idx="968">
                  <c:v>4499.3200000000024</c:v>
                </c:pt>
                <c:pt idx="969">
                  <c:v>4499.34</c:v>
                </c:pt>
                <c:pt idx="970">
                  <c:v>4499.3600000000024</c:v>
                </c:pt>
                <c:pt idx="971">
                  <c:v>4499.38</c:v>
                </c:pt>
                <c:pt idx="972">
                  <c:v>4499.4000000000005</c:v>
                </c:pt>
                <c:pt idx="973">
                  <c:v>4499.42</c:v>
                </c:pt>
                <c:pt idx="974">
                  <c:v>4499.4399999999996</c:v>
                </c:pt>
                <c:pt idx="975">
                  <c:v>4499.46</c:v>
                </c:pt>
                <c:pt idx="976">
                  <c:v>4499.4799999999996</c:v>
                </c:pt>
                <c:pt idx="977">
                  <c:v>4499.5</c:v>
                </c:pt>
                <c:pt idx="978">
                  <c:v>4499.5200000000004</c:v>
                </c:pt>
                <c:pt idx="979">
                  <c:v>4499.54</c:v>
                </c:pt>
                <c:pt idx="980">
                  <c:v>4499.5600000000004</c:v>
                </c:pt>
                <c:pt idx="981">
                  <c:v>4499.58</c:v>
                </c:pt>
                <c:pt idx="982">
                  <c:v>4499.6000000000004</c:v>
                </c:pt>
                <c:pt idx="983">
                  <c:v>4499.6200000000035</c:v>
                </c:pt>
                <c:pt idx="984">
                  <c:v>4499.6400000000003</c:v>
                </c:pt>
                <c:pt idx="985">
                  <c:v>4499.6600000000035</c:v>
                </c:pt>
                <c:pt idx="986">
                  <c:v>4499.68</c:v>
                </c:pt>
                <c:pt idx="987">
                  <c:v>4499.7</c:v>
                </c:pt>
                <c:pt idx="988">
                  <c:v>4499.72</c:v>
                </c:pt>
                <c:pt idx="989">
                  <c:v>4499.74</c:v>
                </c:pt>
                <c:pt idx="990">
                  <c:v>4499.76</c:v>
                </c:pt>
                <c:pt idx="991">
                  <c:v>4499.78</c:v>
                </c:pt>
                <c:pt idx="992">
                  <c:v>4499.8</c:v>
                </c:pt>
                <c:pt idx="993">
                  <c:v>4499.8200000000024</c:v>
                </c:pt>
                <c:pt idx="994">
                  <c:v>4499.84</c:v>
                </c:pt>
                <c:pt idx="995">
                  <c:v>4499.8600000000024</c:v>
                </c:pt>
                <c:pt idx="996">
                  <c:v>4499.88</c:v>
                </c:pt>
                <c:pt idx="997">
                  <c:v>4499.9000000000005</c:v>
                </c:pt>
                <c:pt idx="998">
                  <c:v>4499.92</c:v>
                </c:pt>
                <c:pt idx="999">
                  <c:v>4499.9399999999996</c:v>
                </c:pt>
                <c:pt idx="1000">
                  <c:v>4499.96</c:v>
                </c:pt>
                <c:pt idx="1001">
                  <c:v>4499.9799999999996</c:v>
                </c:pt>
                <c:pt idx="1002">
                  <c:v>4500</c:v>
                </c:pt>
                <c:pt idx="1003">
                  <c:v>4500.0200000000004</c:v>
                </c:pt>
                <c:pt idx="1004">
                  <c:v>4500.04</c:v>
                </c:pt>
                <c:pt idx="1005">
                  <c:v>4500.0600000000004</c:v>
                </c:pt>
                <c:pt idx="1006">
                  <c:v>4500.08</c:v>
                </c:pt>
                <c:pt idx="1007">
                  <c:v>4500.1000000000004</c:v>
                </c:pt>
                <c:pt idx="1008">
                  <c:v>4500.1200000000035</c:v>
                </c:pt>
                <c:pt idx="1009">
                  <c:v>4500.1400000000003</c:v>
                </c:pt>
                <c:pt idx="1010">
                  <c:v>4500.1600000000035</c:v>
                </c:pt>
                <c:pt idx="1011">
                  <c:v>4500.18</c:v>
                </c:pt>
                <c:pt idx="1012">
                  <c:v>4500.2</c:v>
                </c:pt>
                <c:pt idx="1013">
                  <c:v>4500.22</c:v>
                </c:pt>
                <c:pt idx="1014">
                  <c:v>4500.24</c:v>
                </c:pt>
                <c:pt idx="1015">
                  <c:v>4500.26</c:v>
                </c:pt>
                <c:pt idx="1016">
                  <c:v>4500.28</c:v>
                </c:pt>
                <c:pt idx="1017">
                  <c:v>4500.3</c:v>
                </c:pt>
                <c:pt idx="1018">
                  <c:v>4500.3200000000024</c:v>
                </c:pt>
                <c:pt idx="1019">
                  <c:v>4500.34</c:v>
                </c:pt>
                <c:pt idx="1020">
                  <c:v>4500.3600000000024</c:v>
                </c:pt>
                <c:pt idx="1021">
                  <c:v>4500.38</c:v>
                </c:pt>
                <c:pt idx="1022">
                  <c:v>4500.4000000000005</c:v>
                </c:pt>
                <c:pt idx="1023">
                  <c:v>4500.42</c:v>
                </c:pt>
                <c:pt idx="1024">
                  <c:v>4500.4399999999996</c:v>
                </c:pt>
                <c:pt idx="1025">
                  <c:v>4500.46</c:v>
                </c:pt>
                <c:pt idx="1026">
                  <c:v>4500.4799999999996</c:v>
                </c:pt>
                <c:pt idx="1027">
                  <c:v>4500.5</c:v>
                </c:pt>
                <c:pt idx="1028">
                  <c:v>4500.5200000000004</c:v>
                </c:pt>
                <c:pt idx="1029">
                  <c:v>4500.54</c:v>
                </c:pt>
                <c:pt idx="1030">
                  <c:v>4500.5600000000004</c:v>
                </c:pt>
                <c:pt idx="1031">
                  <c:v>4500.58</c:v>
                </c:pt>
                <c:pt idx="1032">
                  <c:v>4500.6000000000004</c:v>
                </c:pt>
                <c:pt idx="1033">
                  <c:v>4500.6200000000035</c:v>
                </c:pt>
                <c:pt idx="1034">
                  <c:v>4500.6400000000003</c:v>
                </c:pt>
                <c:pt idx="1035">
                  <c:v>4500.6600000000035</c:v>
                </c:pt>
                <c:pt idx="1036">
                  <c:v>4500.68</c:v>
                </c:pt>
                <c:pt idx="1037">
                  <c:v>4500.7</c:v>
                </c:pt>
                <c:pt idx="1038">
                  <c:v>4500.72</c:v>
                </c:pt>
                <c:pt idx="1039">
                  <c:v>4500.74</c:v>
                </c:pt>
                <c:pt idx="1040">
                  <c:v>4500.76</c:v>
                </c:pt>
                <c:pt idx="1041">
                  <c:v>4500.78</c:v>
                </c:pt>
                <c:pt idx="1042">
                  <c:v>4500.8</c:v>
                </c:pt>
                <c:pt idx="1043">
                  <c:v>4500.8200000000024</c:v>
                </c:pt>
                <c:pt idx="1044">
                  <c:v>4500.84</c:v>
                </c:pt>
                <c:pt idx="1045">
                  <c:v>4500.8600000000024</c:v>
                </c:pt>
                <c:pt idx="1046">
                  <c:v>4500.88</c:v>
                </c:pt>
                <c:pt idx="1047">
                  <c:v>4500.9000000000005</c:v>
                </c:pt>
                <c:pt idx="1048">
                  <c:v>4500.92</c:v>
                </c:pt>
                <c:pt idx="1049">
                  <c:v>4500.9399999999996</c:v>
                </c:pt>
                <c:pt idx="1050">
                  <c:v>4500.96</c:v>
                </c:pt>
                <c:pt idx="1051">
                  <c:v>4500.9799999999996</c:v>
                </c:pt>
                <c:pt idx="1052">
                  <c:v>4501</c:v>
                </c:pt>
                <c:pt idx="1053">
                  <c:v>4501.0200000000004</c:v>
                </c:pt>
                <c:pt idx="1054">
                  <c:v>4501.04</c:v>
                </c:pt>
                <c:pt idx="1055">
                  <c:v>4501.0600000000004</c:v>
                </c:pt>
                <c:pt idx="1056">
                  <c:v>4501.08</c:v>
                </c:pt>
                <c:pt idx="1057">
                  <c:v>4501.1000000000004</c:v>
                </c:pt>
                <c:pt idx="1058">
                  <c:v>4501.1200000000035</c:v>
                </c:pt>
                <c:pt idx="1059">
                  <c:v>4501.1400000000003</c:v>
                </c:pt>
                <c:pt idx="1060">
                  <c:v>4501.1600000000035</c:v>
                </c:pt>
                <c:pt idx="1061">
                  <c:v>4501.18</c:v>
                </c:pt>
                <c:pt idx="1062">
                  <c:v>4501.2</c:v>
                </c:pt>
                <c:pt idx="1063">
                  <c:v>4501.22</c:v>
                </c:pt>
                <c:pt idx="1064">
                  <c:v>4501.24</c:v>
                </c:pt>
                <c:pt idx="1065">
                  <c:v>4501.26</c:v>
                </c:pt>
                <c:pt idx="1066">
                  <c:v>4501.28</c:v>
                </c:pt>
                <c:pt idx="1067">
                  <c:v>4501.3</c:v>
                </c:pt>
                <c:pt idx="1068">
                  <c:v>4501.3200000000024</c:v>
                </c:pt>
                <c:pt idx="1069">
                  <c:v>4501.34</c:v>
                </c:pt>
                <c:pt idx="1070">
                  <c:v>4501.3600000000024</c:v>
                </c:pt>
                <c:pt idx="1071">
                  <c:v>4501.38</c:v>
                </c:pt>
                <c:pt idx="1072">
                  <c:v>4501.4000000000005</c:v>
                </c:pt>
                <c:pt idx="1073">
                  <c:v>4501.42</c:v>
                </c:pt>
                <c:pt idx="1074">
                  <c:v>4501.4399999999996</c:v>
                </c:pt>
                <c:pt idx="1075">
                  <c:v>4501.46</c:v>
                </c:pt>
                <c:pt idx="1076">
                  <c:v>4501.4799999999996</c:v>
                </c:pt>
                <c:pt idx="1077">
                  <c:v>4501.5</c:v>
                </c:pt>
                <c:pt idx="1078">
                  <c:v>4501.5200000000004</c:v>
                </c:pt>
                <c:pt idx="1079">
                  <c:v>4501.54</c:v>
                </c:pt>
                <c:pt idx="1080">
                  <c:v>4501.5600000000004</c:v>
                </c:pt>
                <c:pt idx="1081">
                  <c:v>4501.58</c:v>
                </c:pt>
                <c:pt idx="1082">
                  <c:v>4501.6000000000004</c:v>
                </c:pt>
                <c:pt idx="1083">
                  <c:v>4501.6200000000035</c:v>
                </c:pt>
                <c:pt idx="1084">
                  <c:v>4501.6400000000003</c:v>
                </c:pt>
                <c:pt idx="1085">
                  <c:v>4501.6600000000035</c:v>
                </c:pt>
                <c:pt idx="1086">
                  <c:v>4501.68</c:v>
                </c:pt>
                <c:pt idx="1087">
                  <c:v>4501.7</c:v>
                </c:pt>
                <c:pt idx="1088">
                  <c:v>4501.72</c:v>
                </c:pt>
                <c:pt idx="1089">
                  <c:v>4501.74</c:v>
                </c:pt>
                <c:pt idx="1090">
                  <c:v>4501.76</c:v>
                </c:pt>
                <c:pt idx="1091">
                  <c:v>4501.78</c:v>
                </c:pt>
                <c:pt idx="1092">
                  <c:v>4501.8</c:v>
                </c:pt>
                <c:pt idx="1093">
                  <c:v>4501.8200000000024</c:v>
                </c:pt>
                <c:pt idx="1094">
                  <c:v>4501.84</c:v>
                </c:pt>
                <c:pt idx="1095">
                  <c:v>4501.8600000000024</c:v>
                </c:pt>
                <c:pt idx="1096">
                  <c:v>4501.88</c:v>
                </c:pt>
                <c:pt idx="1097">
                  <c:v>4501.9000000000005</c:v>
                </c:pt>
                <c:pt idx="1098">
                  <c:v>4501.92</c:v>
                </c:pt>
                <c:pt idx="1099">
                  <c:v>4501.9399999999996</c:v>
                </c:pt>
                <c:pt idx="1100">
                  <c:v>4501.96</c:v>
                </c:pt>
                <c:pt idx="1101">
                  <c:v>4501.9799999999996</c:v>
                </c:pt>
                <c:pt idx="1102">
                  <c:v>4502</c:v>
                </c:pt>
                <c:pt idx="1103">
                  <c:v>4502.0200000000004</c:v>
                </c:pt>
                <c:pt idx="1104">
                  <c:v>4502.04</c:v>
                </c:pt>
                <c:pt idx="1105">
                  <c:v>4502.0600000000004</c:v>
                </c:pt>
                <c:pt idx="1106">
                  <c:v>4502.08</c:v>
                </c:pt>
                <c:pt idx="1107">
                  <c:v>4502.1000000000004</c:v>
                </c:pt>
                <c:pt idx="1108">
                  <c:v>4502.1200000000035</c:v>
                </c:pt>
                <c:pt idx="1109">
                  <c:v>4502.1400000000003</c:v>
                </c:pt>
                <c:pt idx="1110">
                  <c:v>4502.1600000000035</c:v>
                </c:pt>
                <c:pt idx="1111">
                  <c:v>4502.18</c:v>
                </c:pt>
                <c:pt idx="1112">
                  <c:v>4502.2</c:v>
                </c:pt>
                <c:pt idx="1113">
                  <c:v>4502.22</c:v>
                </c:pt>
                <c:pt idx="1114">
                  <c:v>4502.24</c:v>
                </c:pt>
                <c:pt idx="1115">
                  <c:v>4502.26</c:v>
                </c:pt>
                <c:pt idx="1116">
                  <c:v>4502.28</c:v>
                </c:pt>
                <c:pt idx="1117">
                  <c:v>4502.3</c:v>
                </c:pt>
                <c:pt idx="1118">
                  <c:v>4502.3200000000024</c:v>
                </c:pt>
                <c:pt idx="1119">
                  <c:v>4502.34</c:v>
                </c:pt>
                <c:pt idx="1120">
                  <c:v>4502.3600000000024</c:v>
                </c:pt>
                <c:pt idx="1121">
                  <c:v>4502.38</c:v>
                </c:pt>
                <c:pt idx="1122">
                  <c:v>4502.4000000000005</c:v>
                </c:pt>
                <c:pt idx="1123">
                  <c:v>4502.42</c:v>
                </c:pt>
                <c:pt idx="1124">
                  <c:v>4502.4399999999996</c:v>
                </c:pt>
                <c:pt idx="1125">
                  <c:v>4502.46</c:v>
                </c:pt>
                <c:pt idx="1126">
                  <c:v>4502.4799999999996</c:v>
                </c:pt>
                <c:pt idx="1127">
                  <c:v>4502.5</c:v>
                </c:pt>
                <c:pt idx="1128">
                  <c:v>4502.5200000000004</c:v>
                </c:pt>
                <c:pt idx="1129">
                  <c:v>4502.54</c:v>
                </c:pt>
                <c:pt idx="1130">
                  <c:v>4502.5600000000004</c:v>
                </c:pt>
                <c:pt idx="1131">
                  <c:v>4502.58</c:v>
                </c:pt>
                <c:pt idx="1132">
                  <c:v>4502.6000000000004</c:v>
                </c:pt>
                <c:pt idx="1133">
                  <c:v>4502.6200000000035</c:v>
                </c:pt>
                <c:pt idx="1134">
                  <c:v>4502.6400000000003</c:v>
                </c:pt>
                <c:pt idx="1135">
                  <c:v>4502.6600000000035</c:v>
                </c:pt>
                <c:pt idx="1136">
                  <c:v>4502.68</c:v>
                </c:pt>
                <c:pt idx="1137">
                  <c:v>4502.7</c:v>
                </c:pt>
                <c:pt idx="1138">
                  <c:v>4502.72</c:v>
                </c:pt>
                <c:pt idx="1139">
                  <c:v>4502.74</c:v>
                </c:pt>
                <c:pt idx="1140">
                  <c:v>4502.76</c:v>
                </c:pt>
                <c:pt idx="1141">
                  <c:v>4502.78</c:v>
                </c:pt>
                <c:pt idx="1142">
                  <c:v>4502.8</c:v>
                </c:pt>
                <c:pt idx="1143">
                  <c:v>4502.8200000000024</c:v>
                </c:pt>
                <c:pt idx="1144">
                  <c:v>4502.84</c:v>
                </c:pt>
                <c:pt idx="1145">
                  <c:v>4502.8600000000024</c:v>
                </c:pt>
                <c:pt idx="1146">
                  <c:v>4502.88</c:v>
                </c:pt>
                <c:pt idx="1147">
                  <c:v>4502.9000000000005</c:v>
                </c:pt>
                <c:pt idx="1148">
                  <c:v>4502.92</c:v>
                </c:pt>
                <c:pt idx="1149">
                  <c:v>4502.9399999999996</c:v>
                </c:pt>
                <c:pt idx="1150">
                  <c:v>4502.96</c:v>
                </c:pt>
                <c:pt idx="1151">
                  <c:v>4502.9799999999996</c:v>
                </c:pt>
                <c:pt idx="1152">
                  <c:v>4503</c:v>
                </c:pt>
                <c:pt idx="1153">
                  <c:v>4503.0200000000004</c:v>
                </c:pt>
                <c:pt idx="1154">
                  <c:v>4503.04</c:v>
                </c:pt>
                <c:pt idx="1155">
                  <c:v>4503.0600000000004</c:v>
                </c:pt>
                <c:pt idx="1156">
                  <c:v>4503.08</c:v>
                </c:pt>
                <c:pt idx="1157">
                  <c:v>4503.1000000000004</c:v>
                </c:pt>
                <c:pt idx="1158">
                  <c:v>4503.1200000000035</c:v>
                </c:pt>
                <c:pt idx="1159">
                  <c:v>4503.1400000000003</c:v>
                </c:pt>
                <c:pt idx="1160">
                  <c:v>4503.1600000000035</c:v>
                </c:pt>
                <c:pt idx="1161">
                  <c:v>4503.18</c:v>
                </c:pt>
                <c:pt idx="1162">
                  <c:v>4503.2</c:v>
                </c:pt>
                <c:pt idx="1163">
                  <c:v>4503.22</c:v>
                </c:pt>
                <c:pt idx="1164">
                  <c:v>4503.24</c:v>
                </c:pt>
                <c:pt idx="1165">
                  <c:v>4503.26</c:v>
                </c:pt>
                <c:pt idx="1166">
                  <c:v>4503.28</c:v>
                </c:pt>
                <c:pt idx="1167">
                  <c:v>4503.3</c:v>
                </c:pt>
                <c:pt idx="1168">
                  <c:v>4503.3200000000024</c:v>
                </c:pt>
                <c:pt idx="1169">
                  <c:v>4503.34</c:v>
                </c:pt>
                <c:pt idx="1170">
                  <c:v>4503.3600000000024</c:v>
                </c:pt>
                <c:pt idx="1171">
                  <c:v>4503.38</c:v>
                </c:pt>
                <c:pt idx="1172">
                  <c:v>4503.4000000000005</c:v>
                </c:pt>
                <c:pt idx="1173">
                  <c:v>4503.42</c:v>
                </c:pt>
                <c:pt idx="1174">
                  <c:v>4503.4399999999996</c:v>
                </c:pt>
                <c:pt idx="1175">
                  <c:v>4503.46</c:v>
                </c:pt>
                <c:pt idx="1176">
                  <c:v>4503.4799999999996</c:v>
                </c:pt>
                <c:pt idx="1177">
                  <c:v>4503.5</c:v>
                </c:pt>
                <c:pt idx="1178">
                  <c:v>4503.5200000000004</c:v>
                </c:pt>
                <c:pt idx="1179">
                  <c:v>4503.54</c:v>
                </c:pt>
                <c:pt idx="1180">
                  <c:v>4503.5600000000004</c:v>
                </c:pt>
                <c:pt idx="1181">
                  <c:v>4503.58</c:v>
                </c:pt>
                <c:pt idx="1182">
                  <c:v>4503.6000000000004</c:v>
                </c:pt>
                <c:pt idx="1183">
                  <c:v>4503.6200000000035</c:v>
                </c:pt>
                <c:pt idx="1184">
                  <c:v>4503.6400000000003</c:v>
                </c:pt>
                <c:pt idx="1185">
                  <c:v>4503.6600000000035</c:v>
                </c:pt>
                <c:pt idx="1186">
                  <c:v>4503.68</c:v>
                </c:pt>
                <c:pt idx="1187">
                  <c:v>4503.7</c:v>
                </c:pt>
                <c:pt idx="1188">
                  <c:v>4503.72</c:v>
                </c:pt>
                <c:pt idx="1189">
                  <c:v>4503.74</c:v>
                </c:pt>
                <c:pt idx="1190">
                  <c:v>4503.76</c:v>
                </c:pt>
                <c:pt idx="1191">
                  <c:v>4503.78</c:v>
                </c:pt>
                <c:pt idx="1192">
                  <c:v>4503.8</c:v>
                </c:pt>
                <c:pt idx="1193">
                  <c:v>4503.8200000000024</c:v>
                </c:pt>
                <c:pt idx="1194">
                  <c:v>4503.84</c:v>
                </c:pt>
                <c:pt idx="1195">
                  <c:v>4503.8600000000024</c:v>
                </c:pt>
                <c:pt idx="1196">
                  <c:v>4503.88</c:v>
                </c:pt>
                <c:pt idx="1197">
                  <c:v>4503.9000000000005</c:v>
                </c:pt>
                <c:pt idx="1198">
                  <c:v>4503.92</c:v>
                </c:pt>
                <c:pt idx="1199">
                  <c:v>4503.9399999999996</c:v>
                </c:pt>
                <c:pt idx="1200">
                  <c:v>4503.96</c:v>
                </c:pt>
                <c:pt idx="1201">
                  <c:v>4503.9799999999996</c:v>
                </c:pt>
                <c:pt idx="1202">
                  <c:v>4504</c:v>
                </c:pt>
                <c:pt idx="1203">
                  <c:v>4504.0200000000004</c:v>
                </c:pt>
                <c:pt idx="1204">
                  <c:v>4504.04</c:v>
                </c:pt>
                <c:pt idx="1205">
                  <c:v>4504.0600000000004</c:v>
                </c:pt>
                <c:pt idx="1206">
                  <c:v>4504.08</c:v>
                </c:pt>
                <c:pt idx="1207">
                  <c:v>4504.1000000000004</c:v>
                </c:pt>
                <c:pt idx="1208">
                  <c:v>4504.1200000000035</c:v>
                </c:pt>
                <c:pt idx="1209">
                  <c:v>4504.1400000000003</c:v>
                </c:pt>
                <c:pt idx="1210">
                  <c:v>4504.1600000000035</c:v>
                </c:pt>
                <c:pt idx="1211">
                  <c:v>4504.18</c:v>
                </c:pt>
                <c:pt idx="1212">
                  <c:v>4504.2</c:v>
                </c:pt>
                <c:pt idx="1213">
                  <c:v>4504.22</c:v>
                </c:pt>
                <c:pt idx="1214">
                  <c:v>4504.24</c:v>
                </c:pt>
                <c:pt idx="1215">
                  <c:v>4504.26</c:v>
                </c:pt>
                <c:pt idx="1216">
                  <c:v>4504.28</c:v>
                </c:pt>
                <c:pt idx="1217">
                  <c:v>4504.3</c:v>
                </c:pt>
                <c:pt idx="1218">
                  <c:v>4504.3200000000024</c:v>
                </c:pt>
                <c:pt idx="1219">
                  <c:v>4504.34</c:v>
                </c:pt>
                <c:pt idx="1220">
                  <c:v>4504.3600000000024</c:v>
                </c:pt>
                <c:pt idx="1221">
                  <c:v>4504.38</c:v>
                </c:pt>
                <c:pt idx="1222">
                  <c:v>4504.4000000000005</c:v>
                </c:pt>
                <c:pt idx="1223">
                  <c:v>4504.42</c:v>
                </c:pt>
                <c:pt idx="1224">
                  <c:v>4504.4399999999996</c:v>
                </c:pt>
                <c:pt idx="1225">
                  <c:v>4504.46</c:v>
                </c:pt>
                <c:pt idx="1226">
                  <c:v>4504.4799999999996</c:v>
                </c:pt>
                <c:pt idx="1227">
                  <c:v>4504.5</c:v>
                </c:pt>
                <c:pt idx="1228">
                  <c:v>4504.5200000000004</c:v>
                </c:pt>
                <c:pt idx="1229">
                  <c:v>4504.54</c:v>
                </c:pt>
                <c:pt idx="1230">
                  <c:v>4504.5600000000004</c:v>
                </c:pt>
                <c:pt idx="1231">
                  <c:v>4504.58</c:v>
                </c:pt>
                <c:pt idx="1232">
                  <c:v>4504.6000000000004</c:v>
                </c:pt>
                <c:pt idx="1233">
                  <c:v>4504.6200000000035</c:v>
                </c:pt>
                <c:pt idx="1234">
                  <c:v>4504.6400000000003</c:v>
                </c:pt>
                <c:pt idx="1235">
                  <c:v>4504.6600000000035</c:v>
                </c:pt>
                <c:pt idx="1236">
                  <c:v>4504.68</c:v>
                </c:pt>
                <c:pt idx="1237">
                  <c:v>4504.7</c:v>
                </c:pt>
                <c:pt idx="1238">
                  <c:v>4504.72</c:v>
                </c:pt>
                <c:pt idx="1239">
                  <c:v>4504.74</c:v>
                </c:pt>
                <c:pt idx="1240">
                  <c:v>4504.76</c:v>
                </c:pt>
                <c:pt idx="1241">
                  <c:v>4504.78</c:v>
                </c:pt>
                <c:pt idx="1242">
                  <c:v>4504.8</c:v>
                </c:pt>
                <c:pt idx="1243">
                  <c:v>4504.8200000000024</c:v>
                </c:pt>
                <c:pt idx="1244">
                  <c:v>4504.84</c:v>
                </c:pt>
                <c:pt idx="1245">
                  <c:v>4504.8600000000024</c:v>
                </c:pt>
                <c:pt idx="1246">
                  <c:v>4504.88</c:v>
                </c:pt>
                <c:pt idx="1247">
                  <c:v>4504.9000000000005</c:v>
                </c:pt>
                <c:pt idx="1248">
                  <c:v>4504.92</c:v>
                </c:pt>
                <c:pt idx="1249">
                  <c:v>4504.9399999999996</c:v>
                </c:pt>
                <c:pt idx="1250">
                  <c:v>4504.96</c:v>
                </c:pt>
                <c:pt idx="1251">
                  <c:v>4504.9799999999996</c:v>
                </c:pt>
                <c:pt idx="1252">
                  <c:v>4505</c:v>
                </c:pt>
                <c:pt idx="1253">
                  <c:v>4505.0200000000004</c:v>
                </c:pt>
                <c:pt idx="1254">
                  <c:v>4505.04</c:v>
                </c:pt>
                <c:pt idx="1255">
                  <c:v>4505.0600000000004</c:v>
                </c:pt>
                <c:pt idx="1256">
                  <c:v>4505.08</c:v>
                </c:pt>
                <c:pt idx="1257">
                  <c:v>4505.1000000000004</c:v>
                </c:pt>
                <c:pt idx="1258">
                  <c:v>4505.1200000000035</c:v>
                </c:pt>
                <c:pt idx="1259">
                  <c:v>4505.1400000000003</c:v>
                </c:pt>
                <c:pt idx="1260">
                  <c:v>4505.1600000000035</c:v>
                </c:pt>
                <c:pt idx="1261">
                  <c:v>4505.18</c:v>
                </c:pt>
                <c:pt idx="1262">
                  <c:v>4505.2</c:v>
                </c:pt>
                <c:pt idx="1263">
                  <c:v>4505.22</c:v>
                </c:pt>
                <c:pt idx="1264">
                  <c:v>4505.24</c:v>
                </c:pt>
                <c:pt idx="1265">
                  <c:v>4505.26</c:v>
                </c:pt>
                <c:pt idx="1266">
                  <c:v>4505.28</c:v>
                </c:pt>
                <c:pt idx="1267">
                  <c:v>4505.3</c:v>
                </c:pt>
                <c:pt idx="1268">
                  <c:v>4505.3200000000024</c:v>
                </c:pt>
                <c:pt idx="1269">
                  <c:v>4505.34</c:v>
                </c:pt>
                <c:pt idx="1270">
                  <c:v>4505.3600000000024</c:v>
                </c:pt>
                <c:pt idx="1271">
                  <c:v>4505.38</c:v>
                </c:pt>
                <c:pt idx="1272">
                  <c:v>4505.4000000000005</c:v>
                </c:pt>
                <c:pt idx="1273">
                  <c:v>4505.42</c:v>
                </c:pt>
                <c:pt idx="1274">
                  <c:v>4505.4399999999996</c:v>
                </c:pt>
                <c:pt idx="1275">
                  <c:v>4505.46</c:v>
                </c:pt>
                <c:pt idx="1276">
                  <c:v>4505.4799999999996</c:v>
                </c:pt>
                <c:pt idx="1277">
                  <c:v>4505.5</c:v>
                </c:pt>
                <c:pt idx="1278">
                  <c:v>4505.5200000000004</c:v>
                </c:pt>
                <c:pt idx="1279">
                  <c:v>4505.54</c:v>
                </c:pt>
                <c:pt idx="1280">
                  <c:v>4505.5600000000004</c:v>
                </c:pt>
                <c:pt idx="1281">
                  <c:v>4505.58</c:v>
                </c:pt>
                <c:pt idx="1282">
                  <c:v>4505.6000000000004</c:v>
                </c:pt>
                <c:pt idx="1283">
                  <c:v>4505.6200000000035</c:v>
                </c:pt>
                <c:pt idx="1284">
                  <c:v>4505.6400000000003</c:v>
                </c:pt>
                <c:pt idx="1285">
                  <c:v>4505.6600000000035</c:v>
                </c:pt>
                <c:pt idx="1286">
                  <c:v>4505.68</c:v>
                </c:pt>
                <c:pt idx="1287">
                  <c:v>4505.7</c:v>
                </c:pt>
                <c:pt idx="1288">
                  <c:v>4505.72</c:v>
                </c:pt>
                <c:pt idx="1289">
                  <c:v>4505.74</c:v>
                </c:pt>
                <c:pt idx="1290">
                  <c:v>4505.76</c:v>
                </c:pt>
                <c:pt idx="1291">
                  <c:v>4505.78</c:v>
                </c:pt>
                <c:pt idx="1292">
                  <c:v>4505.8</c:v>
                </c:pt>
                <c:pt idx="1293">
                  <c:v>4505.8200000000024</c:v>
                </c:pt>
                <c:pt idx="1294">
                  <c:v>4505.84</c:v>
                </c:pt>
                <c:pt idx="1295">
                  <c:v>4505.8600000000024</c:v>
                </c:pt>
                <c:pt idx="1296">
                  <c:v>4505.88</c:v>
                </c:pt>
                <c:pt idx="1297">
                  <c:v>4505.9000000000005</c:v>
                </c:pt>
                <c:pt idx="1298">
                  <c:v>4505.92</c:v>
                </c:pt>
                <c:pt idx="1299">
                  <c:v>4505.9399999999996</c:v>
                </c:pt>
                <c:pt idx="1300">
                  <c:v>4505.96</c:v>
                </c:pt>
                <c:pt idx="1301">
                  <c:v>4505.9799999999996</c:v>
                </c:pt>
                <c:pt idx="1302">
                  <c:v>4506</c:v>
                </c:pt>
                <c:pt idx="1303">
                  <c:v>4506.0200000000004</c:v>
                </c:pt>
                <c:pt idx="1304">
                  <c:v>4506.04</c:v>
                </c:pt>
                <c:pt idx="1305">
                  <c:v>4506.0600000000004</c:v>
                </c:pt>
                <c:pt idx="1306">
                  <c:v>4506.08</c:v>
                </c:pt>
                <c:pt idx="1307">
                  <c:v>4506.1000000000004</c:v>
                </c:pt>
                <c:pt idx="1308">
                  <c:v>4506.1200000000035</c:v>
                </c:pt>
                <c:pt idx="1309">
                  <c:v>4506.1400000000003</c:v>
                </c:pt>
                <c:pt idx="1310">
                  <c:v>4506.1600000000035</c:v>
                </c:pt>
                <c:pt idx="1311">
                  <c:v>4506.18</c:v>
                </c:pt>
                <c:pt idx="1312">
                  <c:v>4506.2</c:v>
                </c:pt>
                <c:pt idx="1313">
                  <c:v>4506.22</c:v>
                </c:pt>
                <c:pt idx="1314">
                  <c:v>4506.24</c:v>
                </c:pt>
                <c:pt idx="1315">
                  <c:v>4506.26</c:v>
                </c:pt>
                <c:pt idx="1316">
                  <c:v>4506.28</c:v>
                </c:pt>
                <c:pt idx="1317">
                  <c:v>4506.3</c:v>
                </c:pt>
                <c:pt idx="1318">
                  <c:v>4506.3200000000024</c:v>
                </c:pt>
                <c:pt idx="1319">
                  <c:v>4506.34</c:v>
                </c:pt>
                <c:pt idx="1320">
                  <c:v>4506.3600000000024</c:v>
                </c:pt>
                <c:pt idx="1321">
                  <c:v>4506.38</c:v>
                </c:pt>
                <c:pt idx="1322">
                  <c:v>4506.4000000000005</c:v>
                </c:pt>
                <c:pt idx="1323">
                  <c:v>4506.42</c:v>
                </c:pt>
                <c:pt idx="1324">
                  <c:v>4506.4399999999996</c:v>
                </c:pt>
                <c:pt idx="1325">
                  <c:v>4506.46</c:v>
                </c:pt>
                <c:pt idx="1326">
                  <c:v>4506.4799999999996</c:v>
                </c:pt>
                <c:pt idx="1327">
                  <c:v>4506.5</c:v>
                </c:pt>
                <c:pt idx="1328">
                  <c:v>4506.5200000000004</c:v>
                </c:pt>
                <c:pt idx="1329">
                  <c:v>4506.54</c:v>
                </c:pt>
                <c:pt idx="1330">
                  <c:v>4506.5600000000004</c:v>
                </c:pt>
                <c:pt idx="1331">
                  <c:v>4506.58</c:v>
                </c:pt>
                <c:pt idx="1332">
                  <c:v>4506.6000000000004</c:v>
                </c:pt>
                <c:pt idx="1333">
                  <c:v>4506.6200000000035</c:v>
                </c:pt>
                <c:pt idx="1334">
                  <c:v>4506.6400000000003</c:v>
                </c:pt>
                <c:pt idx="1335">
                  <c:v>4506.6600000000035</c:v>
                </c:pt>
                <c:pt idx="1336">
                  <c:v>4506.68</c:v>
                </c:pt>
                <c:pt idx="1337">
                  <c:v>4506.7</c:v>
                </c:pt>
                <c:pt idx="1338">
                  <c:v>4506.72</c:v>
                </c:pt>
                <c:pt idx="1339">
                  <c:v>4506.74</c:v>
                </c:pt>
                <c:pt idx="1340">
                  <c:v>4506.76</c:v>
                </c:pt>
                <c:pt idx="1341">
                  <c:v>4506.78</c:v>
                </c:pt>
                <c:pt idx="1342">
                  <c:v>4506.8</c:v>
                </c:pt>
                <c:pt idx="1343">
                  <c:v>4506.8200000000024</c:v>
                </c:pt>
                <c:pt idx="1344">
                  <c:v>4506.84</c:v>
                </c:pt>
                <c:pt idx="1345">
                  <c:v>4506.8600000000024</c:v>
                </c:pt>
                <c:pt idx="1346">
                  <c:v>4506.88</c:v>
                </c:pt>
                <c:pt idx="1347">
                  <c:v>4506.9000000000005</c:v>
                </c:pt>
                <c:pt idx="1348">
                  <c:v>4506.92</c:v>
                </c:pt>
                <c:pt idx="1349">
                  <c:v>4506.9399999999996</c:v>
                </c:pt>
                <c:pt idx="1350">
                  <c:v>4506.96</c:v>
                </c:pt>
                <c:pt idx="1351">
                  <c:v>4506.9799999999996</c:v>
                </c:pt>
                <c:pt idx="1352">
                  <c:v>4507</c:v>
                </c:pt>
                <c:pt idx="1353">
                  <c:v>4507.0200000000004</c:v>
                </c:pt>
                <c:pt idx="1354">
                  <c:v>4507.04</c:v>
                </c:pt>
                <c:pt idx="1355">
                  <c:v>4507.0600000000004</c:v>
                </c:pt>
                <c:pt idx="1356">
                  <c:v>4507.08</c:v>
                </c:pt>
                <c:pt idx="1357">
                  <c:v>4507.1000000000004</c:v>
                </c:pt>
                <c:pt idx="1358">
                  <c:v>4507.1200000000035</c:v>
                </c:pt>
                <c:pt idx="1359">
                  <c:v>4507.1400000000003</c:v>
                </c:pt>
                <c:pt idx="1360">
                  <c:v>4507.1600000000035</c:v>
                </c:pt>
                <c:pt idx="1361">
                  <c:v>4507.18</c:v>
                </c:pt>
                <c:pt idx="1362">
                  <c:v>4507.2</c:v>
                </c:pt>
                <c:pt idx="1363">
                  <c:v>4507.22</c:v>
                </c:pt>
                <c:pt idx="1364">
                  <c:v>4507.24</c:v>
                </c:pt>
                <c:pt idx="1365">
                  <c:v>4507.26</c:v>
                </c:pt>
                <c:pt idx="1366">
                  <c:v>4507.28</c:v>
                </c:pt>
                <c:pt idx="1367">
                  <c:v>4507.3</c:v>
                </c:pt>
                <c:pt idx="1368">
                  <c:v>4507.3200000000024</c:v>
                </c:pt>
                <c:pt idx="1369">
                  <c:v>4507.34</c:v>
                </c:pt>
                <c:pt idx="1370">
                  <c:v>4507.3600000000024</c:v>
                </c:pt>
                <c:pt idx="1371">
                  <c:v>4507.38</c:v>
                </c:pt>
                <c:pt idx="1372">
                  <c:v>4507.4000000000005</c:v>
                </c:pt>
                <c:pt idx="1373">
                  <c:v>4507.42</c:v>
                </c:pt>
                <c:pt idx="1374">
                  <c:v>4507.4399999999996</c:v>
                </c:pt>
                <c:pt idx="1375">
                  <c:v>4507.46</c:v>
                </c:pt>
                <c:pt idx="1376">
                  <c:v>4507.4799999999996</c:v>
                </c:pt>
                <c:pt idx="1377">
                  <c:v>4507.5</c:v>
                </c:pt>
                <c:pt idx="1378">
                  <c:v>4507.5200000000004</c:v>
                </c:pt>
                <c:pt idx="1379">
                  <c:v>4507.54</c:v>
                </c:pt>
                <c:pt idx="1380">
                  <c:v>4507.5600000000004</c:v>
                </c:pt>
                <c:pt idx="1381">
                  <c:v>4507.58</c:v>
                </c:pt>
                <c:pt idx="1382">
                  <c:v>4507.6000000000004</c:v>
                </c:pt>
                <c:pt idx="1383">
                  <c:v>4507.6200000000035</c:v>
                </c:pt>
                <c:pt idx="1384">
                  <c:v>4507.6400000000003</c:v>
                </c:pt>
                <c:pt idx="1385">
                  <c:v>4507.6600000000035</c:v>
                </c:pt>
                <c:pt idx="1386">
                  <c:v>4507.68</c:v>
                </c:pt>
                <c:pt idx="1387">
                  <c:v>4507.7</c:v>
                </c:pt>
                <c:pt idx="1388">
                  <c:v>4507.72</c:v>
                </c:pt>
                <c:pt idx="1389">
                  <c:v>4507.74</c:v>
                </c:pt>
                <c:pt idx="1390">
                  <c:v>4507.76</c:v>
                </c:pt>
                <c:pt idx="1391">
                  <c:v>4507.78</c:v>
                </c:pt>
                <c:pt idx="1392">
                  <c:v>4507.8</c:v>
                </c:pt>
                <c:pt idx="1393">
                  <c:v>4507.8200000000024</c:v>
                </c:pt>
                <c:pt idx="1394">
                  <c:v>4507.84</c:v>
                </c:pt>
                <c:pt idx="1395">
                  <c:v>4507.8600000000024</c:v>
                </c:pt>
                <c:pt idx="1396">
                  <c:v>4507.88</c:v>
                </c:pt>
                <c:pt idx="1397">
                  <c:v>4507.9000000000005</c:v>
                </c:pt>
                <c:pt idx="1398">
                  <c:v>4507.92</c:v>
                </c:pt>
                <c:pt idx="1399">
                  <c:v>4507.9399999999996</c:v>
                </c:pt>
                <c:pt idx="1400">
                  <c:v>4507.96</c:v>
                </c:pt>
                <c:pt idx="1401">
                  <c:v>4507.9799999999996</c:v>
                </c:pt>
                <c:pt idx="1402">
                  <c:v>4508</c:v>
                </c:pt>
                <c:pt idx="1403">
                  <c:v>4508.0200000000004</c:v>
                </c:pt>
                <c:pt idx="1404">
                  <c:v>4508.04</c:v>
                </c:pt>
                <c:pt idx="1405">
                  <c:v>4508.0600000000004</c:v>
                </c:pt>
                <c:pt idx="1406">
                  <c:v>4508.08</c:v>
                </c:pt>
                <c:pt idx="1407">
                  <c:v>4508.1000000000004</c:v>
                </c:pt>
                <c:pt idx="1408">
                  <c:v>4508.1200000000035</c:v>
                </c:pt>
                <c:pt idx="1409">
                  <c:v>4508.1400000000003</c:v>
                </c:pt>
                <c:pt idx="1410">
                  <c:v>4508.1600000000035</c:v>
                </c:pt>
                <c:pt idx="1411">
                  <c:v>4508.18</c:v>
                </c:pt>
                <c:pt idx="1412">
                  <c:v>4508.2</c:v>
                </c:pt>
                <c:pt idx="1413">
                  <c:v>4508.22</c:v>
                </c:pt>
                <c:pt idx="1414">
                  <c:v>4508.24</c:v>
                </c:pt>
                <c:pt idx="1415">
                  <c:v>4508.26</c:v>
                </c:pt>
                <c:pt idx="1416">
                  <c:v>4508.28</c:v>
                </c:pt>
                <c:pt idx="1417">
                  <c:v>4508.3</c:v>
                </c:pt>
                <c:pt idx="1418">
                  <c:v>4508.3200000000024</c:v>
                </c:pt>
                <c:pt idx="1419">
                  <c:v>4508.34</c:v>
                </c:pt>
                <c:pt idx="1420">
                  <c:v>4508.3600000000024</c:v>
                </c:pt>
                <c:pt idx="1421">
                  <c:v>4508.38</c:v>
                </c:pt>
                <c:pt idx="1422">
                  <c:v>4508.4000000000005</c:v>
                </c:pt>
                <c:pt idx="1423">
                  <c:v>4508.42</c:v>
                </c:pt>
                <c:pt idx="1424">
                  <c:v>4508.4399999999996</c:v>
                </c:pt>
                <c:pt idx="1425">
                  <c:v>4508.46</c:v>
                </c:pt>
                <c:pt idx="1426">
                  <c:v>4508.4799999999996</c:v>
                </c:pt>
                <c:pt idx="1427">
                  <c:v>4508.5</c:v>
                </c:pt>
                <c:pt idx="1428">
                  <c:v>4508.5200000000004</c:v>
                </c:pt>
                <c:pt idx="1429">
                  <c:v>4508.54</c:v>
                </c:pt>
                <c:pt idx="1430">
                  <c:v>4508.5600000000004</c:v>
                </c:pt>
                <c:pt idx="1431">
                  <c:v>4508.58</c:v>
                </c:pt>
                <c:pt idx="1432">
                  <c:v>4508.6000000000004</c:v>
                </c:pt>
                <c:pt idx="1433">
                  <c:v>4508.6200000000035</c:v>
                </c:pt>
                <c:pt idx="1434">
                  <c:v>4508.6400000000003</c:v>
                </c:pt>
                <c:pt idx="1435">
                  <c:v>4508.6600000000035</c:v>
                </c:pt>
                <c:pt idx="1436">
                  <c:v>4508.68</c:v>
                </c:pt>
                <c:pt idx="1437">
                  <c:v>4508.7</c:v>
                </c:pt>
                <c:pt idx="1438">
                  <c:v>4508.72</c:v>
                </c:pt>
                <c:pt idx="1439">
                  <c:v>4508.74</c:v>
                </c:pt>
                <c:pt idx="1440">
                  <c:v>4508.76</c:v>
                </c:pt>
                <c:pt idx="1441">
                  <c:v>4508.78</c:v>
                </c:pt>
                <c:pt idx="1442">
                  <c:v>4508.8</c:v>
                </c:pt>
                <c:pt idx="1443">
                  <c:v>4508.8200000000024</c:v>
                </c:pt>
                <c:pt idx="1444">
                  <c:v>4508.84</c:v>
                </c:pt>
                <c:pt idx="1445">
                  <c:v>4508.8600000000024</c:v>
                </c:pt>
                <c:pt idx="1446">
                  <c:v>4508.88</c:v>
                </c:pt>
                <c:pt idx="1447">
                  <c:v>4508.9000000000005</c:v>
                </c:pt>
                <c:pt idx="1448">
                  <c:v>4508.92</c:v>
                </c:pt>
                <c:pt idx="1449">
                  <c:v>4508.9399999999996</c:v>
                </c:pt>
                <c:pt idx="1450">
                  <c:v>4508.96</c:v>
                </c:pt>
                <c:pt idx="1451">
                  <c:v>4508.9799999999996</c:v>
                </c:pt>
                <c:pt idx="1452">
                  <c:v>4509</c:v>
                </c:pt>
                <c:pt idx="1453">
                  <c:v>4509.0200000000004</c:v>
                </c:pt>
                <c:pt idx="1454">
                  <c:v>4509.04</c:v>
                </c:pt>
                <c:pt idx="1455">
                  <c:v>4509.0600000000004</c:v>
                </c:pt>
                <c:pt idx="1456">
                  <c:v>4509.08</c:v>
                </c:pt>
                <c:pt idx="1457">
                  <c:v>4509.1000000000004</c:v>
                </c:pt>
                <c:pt idx="1458">
                  <c:v>4509.1200000000035</c:v>
                </c:pt>
                <c:pt idx="1459">
                  <c:v>4509.1400000000003</c:v>
                </c:pt>
                <c:pt idx="1460">
                  <c:v>4509.1600000000035</c:v>
                </c:pt>
                <c:pt idx="1461">
                  <c:v>4509.18</c:v>
                </c:pt>
                <c:pt idx="1462">
                  <c:v>4509.2</c:v>
                </c:pt>
                <c:pt idx="1463">
                  <c:v>4509.22</c:v>
                </c:pt>
                <c:pt idx="1464">
                  <c:v>4509.24</c:v>
                </c:pt>
                <c:pt idx="1465">
                  <c:v>4509.26</c:v>
                </c:pt>
                <c:pt idx="1466">
                  <c:v>4509.28</c:v>
                </c:pt>
                <c:pt idx="1467">
                  <c:v>4509.3</c:v>
                </c:pt>
                <c:pt idx="1468">
                  <c:v>4509.3200000000024</c:v>
                </c:pt>
                <c:pt idx="1469">
                  <c:v>4509.34</c:v>
                </c:pt>
                <c:pt idx="1470">
                  <c:v>4509.3600000000024</c:v>
                </c:pt>
                <c:pt idx="1471">
                  <c:v>4509.38</c:v>
                </c:pt>
                <c:pt idx="1472">
                  <c:v>4509.4000000000005</c:v>
                </c:pt>
                <c:pt idx="1473">
                  <c:v>4509.42</c:v>
                </c:pt>
                <c:pt idx="1474">
                  <c:v>4509.4399999999996</c:v>
                </c:pt>
                <c:pt idx="1475">
                  <c:v>4509.46</c:v>
                </c:pt>
                <c:pt idx="1476">
                  <c:v>4509.4799999999996</c:v>
                </c:pt>
                <c:pt idx="1477">
                  <c:v>4509.5</c:v>
                </c:pt>
                <c:pt idx="1478">
                  <c:v>4509.5200000000004</c:v>
                </c:pt>
                <c:pt idx="1479">
                  <c:v>4509.54</c:v>
                </c:pt>
                <c:pt idx="1480">
                  <c:v>4509.5600000000004</c:v>
                </c:pt>
                <c:pt idx="1481">
                  <c:v>4509.58</c:v>
                </c:pt>
                <c:pt idx="1482">
                  <c:v>4509.6000000000004</c:v>
                </c:pt>
                <c:pt idx="1483">
                  <c:v>4509.6200000000035</c:v>
                </c:pt>
                <c:pt idx="1484">
                  <c:v>4509.6400000000003</c:v>
                </c:pt>
                <c:pt idx="1485">
                  <c:v>4509.6600000000035</c:v>
                </c:pt>
                <c:pt idx="1486">
                  <c:v>4509.68</c:v>
                </c:pt>
                <c:pt idx="1487">
                  <c:v>4509.7</c:v>
                </c:pt>
                <c:pt idx="1488">
                  <c:v>4509.72</c:v>
                </c:pt>
                <c:pt idx="1489">
                  <c:v>4509.74</c:v>
                </c:pt>
                <c:pt idx="1490">
                  <c:v>4509.76</c:v>
                </c:pt>
                <c:pt idx="1491">
                  <c:v>4509.78</c:v>
                </c:pt>
                <c:pt idx="1492">
                  <c:v>4509.8</c:v>
                </c:pt>
                <c:pt idx="1493">
                  <c:v>4509.8200000000024</c:v>
                </c:pt>
                <c:pt idx="1494">
                  <c:v>4509.84</c:v>
                </c:pt>
                <c:pt idx="1495">
                  <c:v>4509.8600000000024</c:v>
                </c:pt>
                <c:pt idx="1496">
                  <c:v>4509.88</c:v>
                </c:pt>
                <c:pt idx="1497">
                  <c:v>4509.9000000000005</c:v>
                </c:pt>
                <c:pt idx="1498">
                  <c:v>4509.92</c:v>
                </c:pt>
                <c:pt idx="1499">
                  <c:v>4509.9399999999996</c:v>
                </c:pt>
                <c:pt idx="1500">
                  <c:v>4509.96</c:v>
                </c:pt>
                <c:pt idx="1501">
                  <c:v>4509.9799999999996</c:v>
                </c:pt>
                <c:pt idx="1502">
                  <c:v>4510</c:v>
                </c:pt>
                <c:pt idx="1503">
                  <c:v>4510.0200000000004</c:v>
                </c:pt>
                <c:pt idx="1504">
                  <c:v>4510.04</c:v>
                </c:pt>
                <c:pt idx="1505">
                  <c:v>4510.0600000000004</c:v>
                </c:pt>
                <c:pt idx="1506">
                  <c:v>4510.08</c:v>
                </c:pt>
                <c:pt idx="1507">
                  <c:v>4510.1000000000004</c:v>
                </c:pt>
                <c:pt idx="1508">
                  <c:v>4510.1200000000035</c:v>
                </c:pt>
                <c:pt idx="1509">
                  <c:v>4510.1400000000003</c:v>
                </c:pt>
                <c:pt idx="1510">
                  <c:v>4510.1600000000035</c:v>
                </c:pt>
                <c:pt idx="1511">
                  <c:v>4510.18</c:v>
                </c:pt>
                <c:pt idx="1512">
                  <c:v>4510.2</c:v>
                </c:pt>
                <c:pt idx="1513">
                  <c:v>4510.22</c:v>
                </c:pt>
                <c:pt idx="1514">
                  <c:v>4510.24</c:v>
                </c:pt>
                <c:pt idx="1515">
                  <c:v>4510.26</c:v>
                </c:pt>
                <c:pt idx="1516">
                  <c:v>4510.28</c:v>
                </c:pt>
                <c:pt idx="1517">
                  <c:v>4510.3</c:v>
                </c:pt>
                <c:pt idx="1518">
                  <c:v>4510.3200000000024</c:v>
                </c:pt>
                <c:pt idx="1519">
                  <c:v>4510.34</c:v>
                </c:pt>
                <c:pt idx="1520">
                  <c:v>4510.3600000000024</c:v>
                </c:pt>
                <c:pt idx="1521">
                  <c:v>4510.38</c:v>
                </c:pt>
                <c:pt idx="1522">
                  <c:v>4510.4000000000005</c:v>
                </c:pt>
                <c:pt idx="1523">
                  <c:v>4510.42</c:v>
                </c:pt>
                <c:pt idx="1524">
                  <c:v>4510.4399999999996</c:v>
                </c:pt>
                <c:pt idx="1525">
                  <c:v>4510.46</c:v>
                </c:pt>
                <c:pt idx="1526">
                  <c:v>4510.4799999999996</c:v>
                </c:pt>
                <c:pt idx="1527">
                  <c:v>4510.5</c:v>
                </c:pt>
                <c:pt idx="1528">
                  <c:v>4510.5200000000004</c:v>
                </c:pt>
                <c:pt idx="1529">
                  <c:v>4510.54</c:v>
                </c:pt>
                <c:pt idx="1530">
                  <c:v>4510.5600000000004</c:v>
                </c:pt>
                <c:pt idx="1531">
                  <c:v>4510.58</c:v>
                </c:pt>
                <c:pt idx="1532">
                  <c:v>4510.6000000000004</c:v>
                </c:pt>
                <c:pt idx="1533">
                  <c:v>4510.6200000000035</c:v>
                </c:pt>
                <c:pt idx="1534">
                  <c:v>4510.6400000000003</c:v>
                </c:pt>
                <c:pt idx="1535">
                  <c:v>4510.6600000000035</c:v>
                </c:pt>
                <c:pt idx="1536">
                  <c:v>4510.68</c:v>
                </c:pt>
                <c:pt idx="1537">
                  <c:v>4510.7</c:v>
                </c:pt>
                <c:pt idx="1538">
                  <c:v>4510.72</c:v>
                </c:pt>
                <c:pt idx="1539">
                  <c:v>4510.74</c:v>
                </c:pt>
                <c:pt idx="1540">
                  <c:v>4510.76</c:v>
                </c:pt>
                <c:pt idx="1541">
                  <c:v>4510.78</c:v>
                </c:pt>
                <c:pt idx="1542">
                  <c:v>4510.8</c:v>
                </c:pt>
                <c:pt idx="1543">
                  <c:v>4510.8200000000024</c:v>
                </c:pt>
                <c:pt idx="1544">
                  <c:v>4510.84</c:v>
                </c:pt>
                <c:pt idx="1545">
                  <c:v>4510.8600000000024</c:v>
                </c:pt>
                <c:pt idx="1546">
                  <c:v>4510.88</c:v>
                </c:pt>
                <c:pt idx="1547">
                  <c:v>4510.9000000000005</c:v>
                </c:pt>
                <c:pt idx="1548">
                  <c:v>4510.92</c:v>
                </c:pt>
                <c:pt idx="1549">
                  <c:v>4510.9399999999996</c:v>
                </c:pt>
                <c:pt idx="1550">
                  <c:v>4510.96</c:v>
                </c:pt>
                <c:pt idx="1551">
                  <c:v>4510.9799999999996</c:v>
                </c:pt>
                <c:pt idx="1552">
                  <c:v>4511</c:v>
                </c:pt>
                <c:pt idx="1553">
                  <c:v>4511.0200000000004</c:v>
                </c:pt>
                <c:pt idx="1554">
                  <c:v>4511.04</c:v>
                </c:pt>
                <c:pt idx="1555">
                  <c:v>4511.0600000000004</c:v>
                </c:pt>
                <c:pt idx="1556">
                  <c:v>4511.08</c:v>
                </c:pt>
                <c:pt idx="1557">
                  <c:v>4511.1000000000004</c:v>
                </c:pt>
                <c:pt idx="1558">
                  <c:v>4511.1200000000035</c:v>
                </c:pt>
                <c:pt idx="1559">
                  <c:v>4511.1400000000003</c:v>
                </c:pt>
                <c:pt idx="1560">
                  <c:v>4511.1600000000035</c:v>
                </c:pt>
                <c:pt idx="1561">
                  <c:v>4511.18</c:v>
                </c:pt>
                <c:pt idx="1562">
                  <c:v>4511.2</c:v>
                </c:pt>
                <c:pt idx="1563">
                  <c:v>4511.22</c:v>
                </c:pt>
                <c:pt idx="1564">
                  <c:v>4511.24</c:v>
                </c:pt>
                <c:pt idx="1565">
                  <c:v>4511.26</c:v>
                </c:pt>
                <c:pt idx="1566">
                  <c:v>4511.28</c:v>
                </c:pt>
                <c:pt idx="1567">
                  <c:v>4511.3</c:v>
                </c:pt>
                <c:pt idx="1568">
                  <c:v>4511.3200000000024</c:v>
                </c:pt>
                <c:pt idx="1569">
                  <c:v>4511.34</c:v>
                </c:pt>
                <c:pt idx="1570">
                  <c:v>4511.3600000000024</c:v>
                </c:pt>
                <c:pt idx="1571">
                  <c:v>4511.38</c:v>
                </c:pt>
                <c:pt idx="1572">
                  <c:v>4511.4000000000005</c:v>
                </c:pt>
                <c:pt idx="1573">
                  <c:v>4511.42</c:v>
                </c:pt>
                <c:pt idx="1574">
                  <c:v>4511.4399999999996</c:v>
                </c:pt>
                <c:pt idx="1575">
                  <c:v>4511.46</c:v>
                </c:pt>
                <c:pt idx="1576">
                  <c:v>4511.4799999999996</c:v>
                </c:pt>
                <c:pt idx="1577">
                  <c:v>4511.5</c:v>
                </c:pt>
                <c:pt idx="1578">
                  <c:v>4511.5200000000004</c:v>
                </c:pt>
                <c:pt idx="1579">
                  <c:v>4511.54</c:v>
                </c:pt>
                <c:pt idx="1580">
                  <c:v>4511.5600000000004</c:v>
                </c:pt>
                <c:pt idx="1581">
                  <c:v>4511.58</c:v>
                </c:pt>
                <c:pt idx="1582">
                  <c:v>4511.6000000000004</c:v>
                </c:pt>
                <c:pt idx="1583">
                  <c:v>4511.6200000000035</c:v>
                </c:pt>
                <c:pt idx="1584">
                  <c:v>4511.6400000000003</c:v>
                </c:pt>
                <c:pt idx="1585">
                  <c:v>4511.6600000000035</c:v>
                </c:pt>
                <c:pt idx="1586">
                  <c:v>4511.68</c:v>
                </c:pt>
                <c:pt idx="1587">
                  <c:v>4511.7</c:v>
                </c:pt>
                <c:pt idx="1588">
                  <c:v>4511.72</c:v>
                </c:pt>
                <c:pt idx="1589">
                  <c:v>4511.74</c:v>
                </c:pt>
                <c:pt idx="1590">
                  <c:v>4511.76</c:v>
                </c:pt>
                <c:pt idx="1591">
                  <c:v>4511.78</c:v>
                </c:pt>
                <c:pt idx="1592">
                  <c:v>4511.8</c:v>
                </c:pt>
                <c:pt idx="1593">
                  <c:v>4511.8200000000024</c:v>
                </c:pt>
                <c:pt idx="1594">
                  <c:v>4511.84</c:v>
                </c:pt>
                <c:pt idx="1595">
                  <c:v>4511.8600000000024</c:v>
                </c:pt>
                <c:pt idx="1596">
                  <c:v>4511.88</c:v>
                </c:pt>
                <c:pt idx="1597">
                  <c:v>4511.9000000000005</c:v>
                </c:pt>
                <c:pt idx="1598">
                  <c:v>4511.92</c:v>
                </c:pt>
                <c:pt idx="1599">
                  <c:v>4511.9399999999996</c:v>
                </c:pt>
                <c:pt idx="1600">
                  <c:v>4511.96</c:v>
                </c:pt>
                <c:pt idx="1601">
                  <c:v>4511.9799999999996</c:v>
                </c:pt>
                <c:pt idx="1602">
                  <c:v>4512</c:v>
                </c:pt>
                <c:pt idx="1603">
                  <c:v>4512.0200000000004</c:v>
                </c:pt>
                <c:pt idx="1604">
                  <c:v>4512.04</c:v>
                </c:pt>
                <c:pt idx="1605">
                  <c:v>4512.0600000000004</c:v>
                </c:pt>
                <c:pt idx="1606">
                  <c:v>4512.08</c:v>
                </c:pt>
                <c:pt idx="1607">
                  <c:v>4512.1000000000004</c:v>
                </c:pt>
                <c:pt idx="1608">
                  <c:v>4512.1200000000035</c:v>
                </c:pt>
                <c:pt idx="1609">
                  <c:v>4512.1400000000003</c:v>
                </c:pt>
                <c:pt idx="1610">
                  <c:v>4512.1600000000035</c:v>
                </c:pt>
                <c:pt idx="1611">
                  <c:v>4512.18</c:v>
                </c:pt>
                <c:pt idx="1612">
                  <c:v>4512.2</c:v>
                </c:pt>
                <c:pt idx="1613">
                  <c:v>4512.22</c:v>
                </c:pt>
                <c:pt idx="1614">
                  <c:v>4512.24</c:v>
                </c:pt>
                <c:pt idx="1615">
                  <c:v>4512.26</c:v>
                </c:pt>
                <c:pt idx="1616">
                  <c:v>4512.28</c:v>
                </c:pt>
                <c:pt idx="1617">
                  <c:v>4512.3</c:v>
                </c:pt>
                <c:pt idx="1618">
                  <c:v>4512.3200000000024</c:v>
                </c:pt>
                <c:pt idx="1619">
                  <c:v>4512.34</c:v>
                </c:pt>
                <c:pt idx="1620">
                  <c:v>4512.3600000000024</c:v>
                </c:pt>
                <c:pt idx="1621">
                  <c:v>4512.38</c:v>
                </c:pt>
                <c:pt idx="1622">
                  <c:v>4512.4000000000005</c:v>
                </c:pt>
                <c:pt idx="1623">
                  <c:v>4512.42</c:v>
                </c:pt>
                <c:pt idx="1624">
                  <c:v>4512.4399999999996</c:v>
                </c:pt>
                <c:pt idx="1625">
                  <c:v>4512.46</c:v>
                </c:pt>
                <c:pt idx="1626">
                  <c:v>4512.4799999999996</c:v>
                </c:pt>
                <c:pt idx="1627">
                  <c:v>4512.5</c:v>
                </c:pt>
                <c:pt idx="1628">
                  <c:v>4512.5200000000004</c:v>
                </c:pt>
                <c:pt idx="1629">
                  <c:v>4512.54</c:v>
                </c:pt>
                <c:pt idx="1630">
                  <c:v>4512.5600000000004</c:v>
                </c:pt>
                <c:pt idx="1631">
                  <c:v>4512.58</c:v>
                </c:pt>
                <c:pt idx="1632">
                  <c:v>4512.6000000000004</c:v>
                </c:pt>
                <c:pt idx="1633">
                  <c:v>4512.6200000000035</c:v>
                </c:pt>
                <c:pt idx="1634">
                  <c:v>4512.6400000000003</c:v>
                </c:pt>
                <c:pt idx="1635">
                  <c:v>4512.6600000000035</c:v>
                </c:pt>
                <c:pt idx="1636">
                  <c:v>4512.68</c:v>
                </c:pt>
                <c:pt idx="1637">
                  <c:v>4512.7</c:v>
                </c:pt>
                <c:pt idx="1638">
                  <c:v>4512.72</c:v>
                </c:pt>
                <c:pt idx="1639">
                  <c:v>4512.74</c:v>
                </c:pt>
                <c:pt idx="1640">
                  <c:v>4512.76</c:v>
                </c:pt>
                <c:pt idx="1641">
                  <c:v>4512.78</c:v>
                </c:pt>
                <c:pt idx="1642">
                  <c:v>4512.8</c:v>
                </c:pt>
                <c:pt idx="1643">
                  <c:v>4512.8200000000024</c:v>
                </c:pt>
                <c:pt idx="1644">
                  <c:v>4512.84</c:v>
                </c:pt>
                <c:pt idx="1645">
                  <c:v>4512.8600000000024</c:v>
                </c:pt>
                <c:pt idx="1646">
                  <c:v>4512.88</c:v>
                </c:pt>
                <c:pt idx="1647">
                  <c:v>4512.9000000000005</c:v>
                </c:pt>
                <c:pt idx="1648">
                  <c:v>4512.92</c:v>
                </c:pt>
                <c:pt idx="1649">
                  <c:v>4512.9399999999996</c:v>
                </c:pt>
                <c:pt idx="1650">
                  <c:v>4512.96</c:v>
                </c:pt>
                <c:pt idx="1651">
                  <c:v>4512.9799999999996</c:v>
                </c:pt>
                <c:pt idx="1652">
                  <c:v>4513</c:v>
                </c:pt>
                <c:pt idx="1653">
                  <c:v>4513.0200000000004</c:v>
                </c:pt>
                <c:pt idx="1654">
                  <c:v>4513.04</c:v>
                </c:pt>
                <c:pt idx="1655">
                  <c:v>4513.0600000000004</c:v>
                </c:pt>
                <c:pt idx="1656">
                  <c:v>4513.08</c:v>
                </c:pt>
                <c:pt idx="1657">
                  <c:v>4513.1000000000004</c:v>
                </c:pt>
                <c:pt idx="1658">
                  <c:v>4513.1200000000035</c:v>
                </c:pt>
                <c:pt idx="1659">
                  <c:v>4513.1400000000003</c:v>
                </c:pt>
                <c:pt idx="1660">
                  <c:v>4513.1600000000035</c:v>
                </c:pt>
                <c:pt idx="1661">
                  <c:v>4513.18</c:v>
                </c:pt>
                <c:pt idx="1662">
                  <c:v>4513.2</c:v>
                </c:pt>
                <c:pt idx="1663">
                  <c:v>4513.22</c:v>
                </c:pt>
                <c:pt idx="1664">
                  <c:v>4513.24</c:v>
                </c:pt>
                <c:pt idx="1665">
                  <c:v>4513.26</c:v>
                </c:pt>
                <c:pt idx="1666">
                  <c:v>4513.28</c:v>
                </c:pt>
                <c:pt idx="1667">
                  <c:v>4513.3</c:v>
                </c:pt>
                <c:pt idx="1668">
                  <c:v>4513.3200000000024</c:v>
                </c:pt>
                <c:pt idx="1669">
                  <c:v>4513.34</c:v>
                </c:pt>
                <c:pt idx="1670">
                  <c:v>4513.3600000000024</c:v>
                </c:pt>
                <c:pt idx="1671">
                  <c:v>4513.38</c:v>
                </c:pt>
                <c:pt idx="1672">
                  <c:v>4513.4000000000005</c:v>
                </c:pt>
                <c:pt idx="1673">
                  <c:v>4513.42</c:v>
                </c:pt>
                <c:pt idx="1674">
                  <c:v>4513.4399999999996</c:v>
                </c:pt>
                <c:pt idx="1675">
                  <c:v>4513.46</c:v>
                </c:pt>
                <c:pt idx="1676">
                  <c:v>4513.4799999999996</c:v>
                </c:pt>
                <c:pt idx="1677">
                  <c:v>4513.5</c:v>
                </c:pt>
                <c:pt idx="1678">
                  <c:v>4513.5200000000004</c:v>
                </c:pt>
                <c:pt idx="1679">
                  <c:v>4513.54</c:v>
                </c:pt>
                <c:pt idx="1680">
                  <c:v>4513.5600000000004</c:v>
                </c:pt>
                <c:pt idx="1681">
                  <c:v>4513.58</c:v>
                </c:pt>
                <c:pt idx="1682">
                  <c:v>4513.6000000000004</c:v>
                </c:pt>
                <c:pt idx="1683">
                  <c:v>4513.6200000000035</c:v>
                </c:pt>
                <c:pt idx="1684">
                  <c:v>4513.6400000000003</c:v>
                </c:pt>
                <c:pt idx="1685">
                  <c:v>4513.6600000000035</c:v>
                </c:pt>
                <c:pt idx="1686">
                  <c:v>4513.68</c:v>
                </c:pt>
                <c:pt idx="1687">
                  <c:v>4513.7</c:v>
                </c:pt>
                <c:pt idx="1688">
                  <c:v>4513.72</c:v>
                </c:pt>
                <c:pt idx="1689">
                  <c:v>4513.74</c:v>
                </c:pt>
                <c:pt idx="1690">
                  <c:v>4513.76</c:v>
                </c:pt>
                <c:pt idx="1691">
                  <c:v>4513.78</c:v>
                </c:pt>
                <c:pt idx="1692">
                  <c:v>4513.8</c:v>
                </c:pt>
                <c:pt idx="1693">
                  <c:v>4513.8200000000024</c:v>
                </c:pt>
                <c:pt idx="1694">
                  <c:v>4513.84</c:v>
                </c:pt>
                <c:pt idx="1695">
                  <c:v>4513.8600000000024</c:v>
                </c:pt>
                <c:pt idx="1696">
                  <c:v>4513.88</c:v>
                </c:pt>
                <c:pt idx="1697">
                  <c:v>4513.9000000000005</c:v>
                </c:pt>
                <c:pt idx="1698">
                  <c:v>4513.92</c:v>
                </c:pt>
                <c:pt idx="1699">
                  <c:v>4513.9399999999996</c:v>
                </c:pt>
                <c:pt idx="1700">
                  <c:v>4513.96</c:v>
                </c:pt>
                <c:pt idx="1701">
                  <c:v>4513.9799999999996</c:v>
                </c:pt>
                <c:pt idx="1702">
                  <c:v>4514</c:v>
                </c:pt>
                <c:pt idx="1703">
                  <c:v>4514.0200000000004</c:v>
                </c:pt>
                <c:pt idx="1704">
                  <c:v>4514.04</c:v>
                </c:pt>
                <c:pt idx="1705">
                  <c:v>4514.0600000000004</c:v>
                </c:pt>
                <c:pt idx="1706">
                  <c:v>4514.08</c:v>
                </c:pt>
                <c:pt idx="1707">
                  <c:v>4514.1000000000004</c:v>
                </c:pt>
                <c:pt idx="1708">
                  <c:v>4514.1200000000035</c:v>
                </c:pt>
                <c:pt idx="1709">
                  <c:v>4514.1400000000003</c:v>
                </c:pt>
                <c:pt idx="1710">
                  <c:v>4514.1600000000035</c:v>
                </c:pt>
                <c:pt idx="1711">
                  <c:v>4514.18</c:v>
                </c:pt>
                <c:pt idx="1712">
                  <c:v>4514.2</c:v>
                </c:pt>
                <c:pt idx="1713">
                  <c:v>4514.22</c:v>
                </c:pt>
                <c:pt idx="1714">
                  <c:v>4514.24</c:v>
                </c:pt>
                <c:pt idx="1715">
                  <c:v>4514.26</c:v>
                </c:pt>
                <c:pt idx="1716">
                  <c:v>4514.28</c:v>
                </c:pt>
                <c:pt idx="1717">
                  <c:v>4514.3</c:v>
                </c:pt>
                <c:pt idx="1718">
                  <c:v>4514.3200000000024</c:v>
                </c:pt>
                <c:pt idx="1719">
                  <c:v>4514.34</c:v>
                </c:pt>
                <c:pt idx="1720">
                  <c:v>4514.3600000000024</c:v>
                </c:pt>
                <c:pt idx="1721">
                  <c:v>4514.38</c:v>
                </c:pt>
                <c:pt idx="1722">
                  <c:v>4514.4000000000005</c:v>
                </c:pt>
                <c:pt idx="1723">
                  <c:v>4514.42</c:v>
                </c:pt>
                <c:pt idx="1724">
                  <c:v>4514.4399999999996</c:v>
                </c:pt>
                <c:pt idx="1725">
                  <c:v>4514.46</c:v>
                </c:pt>
                <c:pt idx="1726">
                  <c:v>4514.4799999999996</c:v>
                </c:pt>
                <c:pt idx="1727">
                  <c:v>4514.5</c:v>
                </c:pt>
                <c:pt idx="1728">
                  <c:v>4514.5200000000004</c:v>
                </c:pt>
                <c:pt idx="1729">
                  <c:v>4514.54</c:v>
                </c:pt>
                <c:pt idx="1730">
                  <c:v>4514.5600000000004</c:v>
                </c:pt>
                <c:pt idx="1731">
                  <c:v>4514.58</c:v>
                </c:pt>
                <c:pt idx="1732">
                  <c:v>4514.6000000000004</c:v>
                </c:pt>
                <c:pt idx="1733">
                  <c:v>4514.6200000000035</c:v>
                </c:pt>
                <c:pt idx="1734">
                  <c:v>4514.6400000000003</c:v>
                </c:pt>
                <c:pt idx="1735">
                  <c:v>4514.6600000000035</c:v>
                </c:pt>
                <c:pt idx="1736">
                  <c:v>4514.68</c:v>
                </c:pt>
                <c:pt idx="1737">
                  <c:v>4514.7</c:v>
                </c:pt>
                <c:pt idx="1738">
                  <c:v>4514.72</c:v>
                </c:pt>
                <c:pt idx="1739">
                  <c:v>4514.74</c:v>
                </c:pt>
                <c:pt idx="1740">
                  <c:v>4514.76</c:v>
                </c:pt>
                <c:pt idx="1741">
                  <c:v>4514.78</c:v>
                </c:pt>
                <c:pt idx="1742">
                  <c:v>4514.8</c:v>
                </c:pt>
                <c:pt idx="1743">
                  <c:v>4514.8200000000024</c:v>
                </c:pt>
                <c:pt idx="1744">
                  <c:v>4514.84</c:v>
                </c:pt>
                <c:pt idx="1745">
                  <c:v>4514.8600000000024</c:v>
                </c:pt>
                <c:pt idx="1746">
                  <c:v>4514.88</c:v>
                </c:pt>
                <c:pt idx="1747">
                  <c:v>4514.9000000000005</c:v>
                </c:pt>
                <c:pt idx="1748">
                  <c:v>4514.92</c:v>
                </c:pt>
                <c:pt idx="1749">
                  <c:v>4514.9399999999996</c:v>
                </c:pt>
                <c:pt idx="1750">
                  <c:v>4514.96</c:v>
                </c:pt>
                <c:pt idx="1751">
                  <c:v>4514.9799999999996</c:v>
                </c:pt>
                <c:pt idx="1752">
                  <c:v>4515</c:v>
                </c:pt>
                <c:pt idx="1753">
                  <c:v>4515.0200000000004</c:v>
                </c:pt>
                <c:pt idx="1754">
                  <c:v>4515.04</c:v>
                </c:pt>
                <c:pt idx="1755">
                  <c:v>4515.0600000000004</c:v>
                </c:pt>
                <c:pt idx="1756">
                  <c:v>4515.08</c:v>
                </c:pt>
                <c:pt idx="1757">
                  <c:v>4515.1000000000004</c:v>
                </c:pt>
                <c:pt idx="1758">
                  <c:v>4515.1200000000035</c:v>
                </c:pt>
                <c:pt idx="1759">
                  <c:v>4515.1400000000003</c:v>
                </c:pt>
                <c:pt idx="1760">
                  <c:v>4515.1600000000035</c:v>
                </c:pt>
                <c:pt idx="1761">
                  <c:v>4515.18</c:v>
                </c:pt>
                <c:pt idx="1762">
                  <c:v>4515.2</c:v>
                </c:pt>
                <c:pt idx="1763">
                  <c:v>4515.22</c:v>
                </c:pt>
                <c:pt idx="1764">
                  <c:v>4515.24</c:v>
                </c:pt>
                <c:pt idx="1765">
                  <c:v>4515.26</c:v>
                </c:pt>
                <c:pt idx="1766">
                  <c:v>4515.28</c:v>
                </c:pt>
                <c:pt idx="1767">
                  <c:v>4515.3</c:v>
                </c:pt>
                <c:pt idx="1768">
                  <c:v>4515.3200000000024</c:v>
                </c:pt>
                <c:pt idx="1769">
                  <c:v>4515.34</c:v>
                </c:pt>
                <c:pt idx="1770">
                  <c:v>4515.3600000000024</c:v>
                </c:pt>
                <c:pt idx="1771">
                  <c:v>4515.38</c:v>
                </c:pt>
                <c:pt idx="1772">
                  <c:v>4515.4000000000005</c:v>
                </c:pt>
                <c:pt idx="1773">
                  <c:v>4515.42</c:v>
                </c:pt>
                <c:pt idx="1774">
                  <c:v>4515.4399999999996</c:v>
                </c:pt>
                <c:pt idx="1775">
                  <c:v>4515.46</c:v>
                </c:pt>
                <c:pt idx="1776">
                  <c:v>4515.4799999999996</c:v>
                </c:pt>
                <c:pt idx="1777">
                  <c:v>4515.5</c:v>
                </c:pt>
                <c:pt idx="1778">
                  <c:v>4515.5200000000004</c:v>
                </c:pt>
                <c:pt idx="1779">
                  <c:v>4515.54</c:v>
                </c:pt>
                <c:pt idx="1780">
                  <c:v>4515.5600000000004</c:v>
                </c:pt>
                <c:pt idx="1781">
                  <c:v>4515.58</c:v>
                </c:pt>
                <c:pt idx="1782">
                  <c:v>4515.6000000000004</c:v>
                </c:pt>
                <c:pt idx="1783">
                  <c:v>4515.6200000000035</c:v>
                </c:pt>
                <c:pt idx="1784">
                  <c:v>4515.6400000000003</c:v>
                </c:pt>
                <c:pt idx="1785">
                  <c:v>4515.6600000000035</c:v>
                </c:pt>
                <c:pt idx="1786">
                  <c:v>4515.68</c:v>
                </c:pt>
                <c:pt idx="1787">
                  <c:v>4515.7</c:v>
                </c:pt>
                <c:pt idx="1788">
                  <c:v>4515.72</c:v>
                </c:pt>
                <c:pt idx="1789">
                  <c:v>4515.74</c:v>
                </c:pt>
                <c:pt idx="1790">
                  <c:v>4515.76</c:v>
                </c:pt>
                <c:pt idx="1791">
                  <c:v>4515.78</c:v>
                </c:pt>
                <c:pt idx="1792">
                  <c:v>4515.8</c:v>
                </c:pt>
                <c:pt idx="1793">
                  <c:v>4515.8200000000024</c:v>
                </c:pt>
                <c:pt idx="1794">
                  <c:v>4515.84</c:v>
                </c:pt>
                <c:pt idx="1795">
                  <c:v>4515.8600000000024</c:v>
                </c:pt>
                <c:pt idx="1796">
                  <c:v>4515.88</c:v>
                </c:pt>
                <c:pt idx="1797">
                  <c:v>4515.9000000000005</c:v>
                </c:pt>
                <c:pt idx="1798">
                  <c:v>4515.92</c:v>
                </c:pt>
                <c:pt idx="1799">
                  <c:v>4515.9399999999996</c:v>
                </c:pt>
                <c:pt idx="1800">
                  <c:v>4515.96</c:v>
                </c:pt>
                <c:pt idx="1801">
                  <c:v>4515.9799999999996</c:v>
                </c:pt>
                <c:pt idx="1802">
                  <c:v>4516</c:v>
                </c:pt>
                <c:pt idx="1803">
                  <c:v>4516.0200000000004</c:v>
                </c:pt>
                <c:pt idx="1804">
                  <c:v>4516.04</c:v>
                </c:pt>
                <c:pt idx="1805">
                  <c:v>4516.0600000000004</c:v>
                </c:pt>
                <c:pt idx="1806">
                  <c:v>4516.08</c:v>
                </c:pt>
                <c:pt idx="1807">
                  <c:v>4516.1000000000004</c:v>
                </c:pt>
                <c:pt idx="1808">
                  <c:v>4516.1200000000035</c:v>
                </c:pt>
                <c:pt idx="1809">
                  <c:v>4516.1400000000003</c:v>
                </c:pt>
                <c:pt idx="1810">
                  <c:v>4516.1600000000035</c:v>
                </c:pt>
                <c:pt idx="1811">
                  <c:v>4516.18</c:v>
                </c:pt>
                <c:pt idx="1812">
                  <c:v>4516.2</c:v>
                </c:pt>
                <c:pt idx="1813">
                  <c:v>4516.22</c:v>
                </c:pt>
                <c:pt idx="1814">
                  <c:v>4516.24</c:v>
                </c:pt>
                <c:pt idx="1815">
                  <c:v>4516.26</c:v>
                </c:pt>
                <c:pt idx="1816">
                  <c:v>4516.28</c:v>
                </c:pt>
                <c:pt idx="1817">
                  <c:v>4516.3</c:v>
                </c:pt>
                <c:pt idx="1818">
                  <c:v>4516.3200000000024</c:v>
                </c:pt>
                <c:pt idx="1819">
                  <c:v>4516.34</c:v>
                </c:pt>
                <c:pt idx="1820">
                  <c:v>4516.3600000000024</c:v>
                </c:pt>
                <c:pt idx="1821">
                  <c:v>4516.38</c:v>
                </c:pt>
                <c:pt idx="1822">
                  <c:v>4516.4000000000005</c:v>
                </c:pt>
                <c:pt idx="1823">
                  <c:v>4516.42</c:v>
                </c:pt>
                <c:pt idx="1824">
                  <c:v>4516.4399999999996</c:v>
                </c:pt>
                <c:pt idx="1825">
                  <c:v>4516.46</c:v>
                </c:pt>
                <c:pt idx="1826">
                  <c:v>4516.4799999999996</c:v>
                </c:pt>
                <c:pt idx="1827">
                  <c:v>4516.5</c:v>
                </c:pt>
                <c:pt idx="1828">
                  <c:v>4516.5200000000004</c:v>
                </c:pt>
                <c:pt idx="1829">
                  <c:v>4516.54</c:v>
                </c:pt>
                <c:pt idx="1830">
                  <c:v>4516.5600000000004</c:v>
                </c:pt>
                <c:pt idx="1831">
                  <c:v>4516.58</c:v>
                </c:pt>
                <c:pt idx="1832">
                  <c:v>4516.6000000000004</c:v>
                </c:pt>
                <c:pt idx="1833">
                  <c:v>4516.6200000000035</c:v>
                </c:pt>
                <c:pt idx="1834">
                  <c:v>4516.6400000000003</c:v>
                </c:pt>
                <c:pt idx="1835">
                  <c:v>4516.6600000000035</c:v>
                </c:pt>
                <c:pt idx="1836">
                  <c:v>4516.68</c:v>
                </c:pt>
                <c:pt idx="1837">
                  <c:v>4516.7</c:v>
                </c:pt>
                <c:pt idx="1838">
                  <c:v>4516.72</c:v>
                </c:pt>
                <c:pt idx="1839">
                  <c:v>4516.74</c:v>
                </c:pt>
                <c:pt idx="1840">
                  <c:v>4516.76</c:v>
                </c:pt>
                <c:pt idx="1841">
                  <c:v>4516.78</c:v>
                </c:pt>
                <c:pt idx="1842">
                  <c:v>4516.8</c:v>
                </c:pt>
                <c:pt idx="1843">
                  <c:v>4516.8200000000024</c:v>
                </c:pt>
                <c:pt idx="1844">
                  <c:v>4516.84</c:v>
                </c:pt>
                <c:pt idx="1845">
                  <c:v>4516.8600000000024</c:v>
                </c:pt>
                <c:pt idx="1846">
                  <c:v>4516.88</c:v>
                </c:pt>
                <c:pt idx="1847">
                  <c:v>4516.9000000000005</c:v>
                </c:pt>
                <c:pt idx="1848">
                  <c:v>4516.92</c:v>
                </c:pt>
                <c:pt idx="1849">
                  <c:v>4516.9399999999996</c:v>
                </c:pt>
                <c:pt idx="1850">
                  <c:v>4516.96</c:v>
                </c:pt>
                <c:pt idx="1851">
                  <c:v>4516.9799999999996</c:v>
                </c:pt>
                <c:pt idx="1852">
                  <c:v>4517</c:v>
                </c:pt>
                <c:pt idx="1853">
                  <c:v>4517.0200000000004</c:v>
                </c:pt>
                <c:pt idx="1854">
                  <c:v>4517.04</c:v>
                </c:pt>
                <c:pt idx="1855">
                  <c:v>4517.0600000000004</c:v>
                </c:pt>
                <c:pt idx="1856">
                  <c:v>4517.08</c:v>
                </c:pt>
                <c:pt idx="1857">
                  <c:v>4517.1000000000004</c:v>
                </c:pt>
                <c:pt idx="1858">
                  <c:v>4517.1200000000035</c:v>
                </c:pt>
                <c:pt idx="1859">
                  <c:v>4517.1400000000003</c:v>
                </c:pt>
                <c:pt idx="1860">
                  <c:v>4517.1600000000035</c:v>
                </c:pt>
                <c:pt idx="1861">
                  <c:v>4517.18</c:v>
                </c:pt>
                <c:pt idx="1862">
                  <c:v>4517.2</c:v>
                </c:pt>
                <c:pt idx="1863">
                  <c:v>4517.22</c:v>
                </c:pt>
                <c:pt idx="1864">
                  <c:v>4517.24</c:v>
                </c:pt>
                <c:pt idx="1865">
                  <c:v>4517.26</c:v>
                </c:pt>
                <c:pt idx="1866">
                  <c:v>4517.28</c:v>
                </c:pt>
                <c:pt idx="1867">
                  <c:v>4517.3</c:v>
                </c:pt>
                <c:pt idx="1868">
                  <c:v>4517.3200000000024</c:v>
                </c:pt>
                <c:pt idx="1869">
                  <c:v>4517.34</c:v>
                </c:pt>
                <c:pt idx="1870">
                  <c:v>4517.3600000000024</c:v>
                </c:pt>
                <c:pt idx="1871">
                  <c:v>4517.38</c:v>
                </c:pt>
                <c:pt idx="1872">
                  <c:v>4517.4000000000005</c:v>
                </c:pt>
                <c:pt idx="1873">
                  <c:v>4517.42</c:v>
                </c:pt>
                <c:pt idx="1874">
                  <c:v>4517.4399999999996</c:v>
                </c:pt>
                <c:pt idx="1875">
                  <c:v>4517.46</c:v>
                </c:pt>
                <c:pt idx="1876">
                  <c:v>4517.4799999999996</c:v>
                </c:pt>
                <c:pt idx="1877">
                  <c:v>4517.5</c:v>
                </c:pt>
                <c:pt idx="1878">
                  <c:v>4517.5200000000004</c:v>
                </c:pt>
                <c:pt idx="1879">
                  <c:v>4517.54</c:v>
                </c:pt>
                <c:pt idx="1880">
                  <c:v>4517.5600000000004</c:v>
                </c:pt>
                <c:pt idx="1881">
                  <c:v>4517.58</c:v>
                </c:pt>
                <c:pt idx="1882">
                  <c:v>4517.6000000000004</c:v>
                </c:pt>
                <c:pt idx="1883">
                  <c:v>4517.6200000000035</c:v>
                </c:pt>
                <c:pt idx="1884">
                  <c:v>4517.6400000000003</c:v>
                </c:pt>
                <c:pt idx="1885">
                  <c:v>4517.6600000000035</c:v>
                </c:pt>
                <c:pt idx="1886">
                  <c:v>4517.68</c:v>
                </c:pt>
                <c:pt idx="1887">
                  <c:v>4517.7</c:v>
                </c:pt>
                <c:pt idx="1888">
                  <c:v>4517.72</c:v>
                </c:pt>
                <c:pt idx="1889">
                  <c:v>4517.74</c:v>
                </c:pt>
                <c:pt idx="1890">
                  <c:v>4517.76</c:v>
                </c:pt>
                <c:pt idx="1891">
                  <c:v>4517.78</c:v>
                </c:pt>
                <c:pt idx="1892">
                  <c:v>4517.8</c:v>
                </c:pt>
                <c:pt idx="1893">
                  <c:v>4517.8200000000024</c:v>
                </c:pt>
                <c:pt idx="1894">
                  <c:v>4517.84</c:v>
                </c:pt>
                <c:pt idx="1895">
                  <c:v>4517.8600000000024</c:v>
                </c:pt>
                <c:pt idx="1896">
                  <c:v>4517.88</c:v>
                </c:pt>
                <c:pt idx="1897">
                  <c:v>4517.9000000000005</c:v>
                </c:pt>
                <c:pt idx="1898">
                  <c:v>4517.92</c:v>
                </c:pt>
                <c:pt idx="1899">
                  <c:v>4517.9399999999996</c:v>
                </c:pt>
                <c:pt idx="1900">
                  <c:v>4517.96</c:v>
                </c:pt>
                <c:pt idx="1901">
                  <c:v>4517.9799999999996</c:v>
                </c:pt>
                <c:pt idx="1902">
                  <c:v>4518</c:v>
                </c:pt>
                <c:pt idx="1903">
                  <c:v>4518.0200000000004</c:v>
                </c:pt>
                <c:pt idx="1904">
                  <c:v>4518.04</c:v>
                </c:pt>
                <c:pt idx="1905">
                  <c:v>4518.0600000000004</c:v>
                </c:pt>
                <c:pt idx="1906">
                  <c:v>4518.08</c:v>
                </c:pt>
                <c:pt idx="1907">
                  <c:v>4518.1000000000004</c:v>
                </c:pt>
                <c:pt idx="1908">
                  <c:v>4518.1200000000035</c:v>
                </c:pt>
                <c:pt idx="1909">
                  <c:v>4518.1400000000003</c:v>
                </c:pt>
                <c:pt idx="1910">
                  <c:v>4518.1600000000035</c:v>
                </c:pt>
                <c:pt idx="1911">
                  <c:v>4518.18</c:v>
                </c:pt>
                <c:pt idx="1912">
                  <c:v>4518.2</c:v>
                </c:pt>
                <c:pt idx="1913">
                  <c:v>4518.22</c:v>
                </c:pt>
                <c:pt idx="1914">
                  <c:v>4518.24</c:v>
                </c:pt>
                <c:pt idx="1915">
                  <c:v>4518.26</c:v>
                </c:pt>
                <c:pt idx="1916">
                  <c:v>4518.28</c:v>
                </c:pt>
                <c:pt idx="1917">
                  <c:v>4518.3</c:v>
                </c:pt>
                <c:pt idx="1918">
                  <c:v>4518.3200000000024</c:v>
                </c:pt>
                <c:pt idx="1919">
                  <c:v>4518.34</c:v>
                </c:pt>
                <c:pt idx="1920">
                  <c:v>4518.3600000000024</c:v>
                </c:pt>
                <c:pt idx="1921">
                  <c:v>4518.38</c:v>
                </c:pt>
                <c:pt idx="1922">
                  <c:v>4518.4000000000005</c:v>
                </c:pt>
                <c:pt idx="1923">
                  <c:v>4518.42</c:v>
                </c:pt>
                <c:pt idx="1924">
                  <c:v>4518.4399999999996</c:v>
                </c:pt>
                <c:pt idx="1925">
                  <c:v>4518.46</c:v>
                </c:pt>
                <c:pt idx="1926">
                  <c:v>4518.4799999999996</c:v>
                </c:pt>
                <c:pt idx="1927">
                  <c:v>4518.5</c:v>
                </c:pt>
                <c:pt idx="1928">
                  <c:v>4518.5200000000004</c:v>
                </c:pt>
                <c:pt idx="1929">
                  <c:v>4518.54</c:v>
                </c:pt>
                <c:pt idx="1930">
                  <c:v>4518.5600000000004</c:v>
                </c:pt>
                <c:pt idx="1931">
                  <c:v>4518.58</c:v>
                </c:pt>
                <c:pt idx="1932">
                  <c:v>4518.6000000000004</c:v>
                </c:pt>
                <c:pt idx="1933">
                  <c:v>4518.6200000000035</c:v>
                </c:pt>
                <c:pt idx="1934">
                  <c:v>4518.6400000000003</c:v>
                </c:pt>
                <c:pt idx="1935">
                  <c:v>4518.6600000000035</c:v>
                </c:pt>
                <c:pt idx="1936">
                  <c:v>4518.68</c:v>
                </c:pt>
                <c:pt idx="1937">
                  <c:v>4518.7</c:v>
                </c:pt>
                <c:pt idx="1938">
                  <c:v>4518.72</c:v>
                </c:pt>
                <c:pt idx="1939">
                  <c:v>4518.74</c:v>
                </c:pt>
                <c:pt idx="1940">
                  <c:v>4518.76</c:v>
                </c:pt>
                <c:pt idx="1941">
                  <c:v>4518.78</c:v>
                </c:pt>
                <c:pt idx="1942">
                  <c:v>4518.8</c:v>
                </c:pt>
                <c:pt idx="1943">
                  <c:v>4518.8200000000024</c:v>
                </c:pt>
                <c:pt idx="1944">
                  <c:v>4518.84</c:v>
                </c:pt>
                <c:pt idx="1945">
                  <c:v>4518.8600000000024</c:v>
                </c:pt>
                <c:pt idx="1946">
                  <c:v>4518.88</c:v>
                </c:pt>
                <c:pt idx="1947">
                  <c:v>4518.9000000000005</c:v>
                </c:pt>
                <c:pt idx="1948">
                  <c:v>4518.92</c:v>
                </c:pt>
                <c:pt idx="1949">
                  <c:v>4518.9399999999996</c:v>
                </c:pt>
                <c:pt idx="1950">
                  <c:v>4518.96</c:v>
                </c:pt>
                <c:pt idx="1951">
                  <c:v>4518.9799999999996</c:v>
                </c:pt>
                <c:pt idx="1952">
                  <c:v>4519</c:v>
                </c:pt>
                <c:pt idx="1953">
                  <c:v>4519.0200000000004</c:v>
                </c:pt>
                <c:pt idx="1954">
                  <c:v>4519.04</c:v>
                </c:pt>
                <c:pt idx="1955">
                  <c:v>4519.0600000000004</c:v>
                </c:pt>
                <c:pt idx="1956">
                  <c:v>4519.08</c:v>
                </c:pt>
                <c:pt idx="1957">
                  <c:v>4519.1000000000004</c:v>
                </c:pt>
                <c:pt idx="1958">
                  <c:v>4519.1200000000035</c:v>
                </c:pt>
                <c:pt idx="1959">
                  <c:v>4519.1400000000003</c:v>
                </c:pt>
                <c:pt idx="1960">
                  <c:v>4519.1600000000035</c:v>
                </c:pt>
                <c:pt idx="1961">
                  <c:v>4519.18</c:v>
                </c:pt>
                <c:pt idx="1962">
                  <c:v>4519.2</c:v>
                </c:pt>
                <c:pt idx="1963">
                  <c:v>4519.22</c:v>
                </c:pt>
                <c:pt idx="1964">
                  <c:v>4519.24</c:v>
                </c:pt>
                <c:pt idx="1965">
                  <c:v>4519.26</c:v>
                </c:pt>
                <c:pt idx="1966">
                  <c:v>4519.28</c:v>
                </c:pt>
                <c:pt idx="1967">
                  <c:v>4519.3</c:v>
                </c:pt>
                <c:pt idx="1968">
                  <c:v>4519.3200000000024</c:v>
                </c:pt>
                <c:pt idx="1969">
                  <c:v>4519.34</c:v>
                </c:pt>
                <c:pt idx="1970">
                  <c:v>4519.3600000000024</c:v>
                </c:pt>
                <c:pt idx="1971">
                  <c:v>4519.38</c:v>
                </c:pt>
                <c:pt idx="1972">
                  <c:v>4519.4000000000005</c:v>
                </c:pt>
                <c:pt idx="1973">
                  <c:v>4519.42</c:v>
                </c:pt>
                <c:pt idx="1974">
                  <c:v>4519.4399999999996</c:v>
                </c:pt>
                <c:pt idx="1975">
                  <c:v>4519.46</c:v>
                </c:pt>
                <c:pt idx="1976">
                  <c:v>4519.4799999999996</c:v>
                </c:pt>
                <c:pt idx="1977">
                  <c:v>4519.5</c:v>
                </c:pt>
                <c:pt idx="1978">
                  <c:v>4519.5200000000004</c:v>
                </c:pt>
                <c:pt idx="1979">
                  <c:v>4519.54</c:v>
                </c:pt>
                <c:pt idx="1980">
                  <c:v>4519.5600000000004</c:v>
                </c:pt>
                <c:pt idx="1981">
                  <c:v>4519.58</c:v>
                </c:pt>
                <c:pt idx="1982">
                  <c:v>4519.6000000000004</c:v>
                </c:pt>
                <c:pt idx="1983">
                  <c:v>4519.6200000000035</c:v>
                </c:pt>
                <c:pt idx="1984">
                  <c:v>4519.6400000000003</c:v>
                </c:pt>
                <c:pt idx="1985">
                  <c:v>4519.6600000000035</c:v>
                </c:pt>
                <c:pt idx="1986">
                  <c:v>4519.68</c:v>
                </c:pt>
                <c:pt idx="1987">
                  <c:v>4519.7</c:v>
                </c:pt>
                <c:pt idx="1988">
                  <c:v>4519.72</c:v>
                </c:pt>
                <c:pt idx="1989">
                  <c:v>4519.74</c:v>
                </c:pt>
                <c:pt idx="1990">
                  <c:v>4519.76</c:v>
                </c:pt>
                <c:pt idx="1991">
                  <c:v>4519.78</c:v>
                </c:pt>
                <c:pt idx="1992">
                  <c:v>4519.8</c:v>
                </c:pt>
                <c:pt idx="1993">
                  <c:v>4519.8200000000024</c:v>
                </c:pt>
                <c:pt idx="1994">
                  <c:v>4519.84</c:v>
                </c:pt>
                <c:pt idx="1995">
                  <c:v>4519.8600000000024</c:v>
                </c:pt>
                <c:pt idx="1996">
                  <c:v>4519.88</c:v>
                </c:pt>
                <c:pt idx="1997">
                  <c:v>4519.9000000000005</c:v>
                </c:pt>
                <c:pt idx="1998">
                  <c:v>4519.92</c:v>
                </c:pt>
                <c:pt idx="1999">
                  <c:v>4519.9399999999996</c:v>
                </c:pt>
                <c:pt idx="2000">
                  <c:v>4519.96</c:v>
                </c:pt>
                <c:pt idx="2001">
                  <c:v>4519.9799999999996</c:v>
                </c:pt>
                <c:pt idx="2002">
                  <c:v>4520</c:v>
                </c:pt>
                <c:pt idx="2003">
                  <c:v>4520.0200000000004</c:v>
                </c:pt>
                <c:pt idx="2004">
                  <c:v>4520.04</c:v>
                </c:pt>
                <c:pt idx="2005">
                  <c:v>4520.0600000000004</c:v>
                </c:pt>
                <c:pt idx="2006">
                  <c:v>4520.08</c:v>
                </c:pt>
                <c:pt idx="2007">
                  <c:v>4520.1000000000004</c:v>
                </c:pt>
                <c:pt idx="2008">
                  <c:v>4520.1200000000035</c:v>
                </c:pt>
                <c:pt idx="2009">
                  <c:v>4520.1400000000003</c:v>
                </c:pt>
                <c:pt idx="2010">
                  <c:v>4520.1600000000035</c:v>
                </c:pt>
                <c:pt idx="2011">
                  <c:v>4520.18</c:v>
                </c:pt>
                <c:pt idx="2012">
                  <c:v>4520.2</c:v>
                </c:pt>
                <c:pt idx="2013">
                  <c:v>4520.22</c:v>
                </c:pt>
                <c:pt idx="2014">
                  <c:v>4520.24</c:v>
                </c:pt>
                <c:pt idx="2015">
                  <c:v>4520.26</c:v>
                </c:pt>
                <c:pt idx="2016">
                  <c:v>4520.28</c:v>
                </c:pt>
                <c:pt idx="2017">
                  <c:v>4520.3</c:v>
                </c:pt>
                <c:pt idx="2018">
                  <c:v>4520.3200000000024</c:v>
                </c:pt>
                <c:pt idx="2019">
                  <c:v>4520.34</c:v>
                </c:pt>
                <c:pt idx="2020">
                  <c:v>4520.3600000000024</c:v>
                </c:pt>
                <c:pt idx="2021">
                  <c:v>4520.38</c:v>
                </c:pt>
                <c:pt idx="2022">
                  <c:v>4520.4000000000005</c:v>
                </c:pt>
                <c:pt idx="2023">
                  <c:v>4520.42</c:v>
                </c:pt>
                <c:pt idx="2024">
                  <c:v>4520.4399999999996</c:v>
                </c:pt>
                <c:pt idx="2025">
                  <c:v>4520.46</c:v>
                </c:pt>
                <c:pt idx="2026">
                  <c:v>4520.4799999999996</c:v>
                </c:pt>
                <c:pt idx="2027">
                  <c:v>4520.5</c:v>
                </c:pt>
                <c:pt idx="2028">
                  <c:v>4520.5200000000004</c:v>
                </c:pt>
                <c:pt idx="2029">
                  <c:v>4520.54</c:v>
                </c:pt>
                <c:pt idx="2030">
                  <c:v>4520.5600000000004</c:v>
                </c:pt>
                <c:pt idx="2031">
                  <c:v>4520.58</c:v>
                </c:pt>
                <c:pt idx="2032">
                  <c:v>4520.6000000000004</c:v>
                </c:pt>
                <c:pt idx="2033">
                  <c:v>4520.6200000000035</c:v>
                </c:pt>
                <c:pt idx="2034">
                  <c:v>4520.6400000000003</c:v>
                </c:pt>
                <c:pt idx="2035">
                  <c:v>4520.6600000000035</c:v>
                </c:pt>
                <c:pt idx="2036">
                  <c:v>4520.68</c:v>
                </c:pt>
                <c:pt idx="2037">
                  <c:v>4520.7</c:v>
                </c:pt>
                <c:pt idx="2038">
                  <c:v>4520.72</c:v>
                </c:pt>
                <c:pt idx="2039">
                  <c:v>4520.74</c:v>
                </c:pt>
                <c:pt idx="2040">
                  <c:v>4520.76</c:v>
                </c:pt>
                <c:pt idx="2041">
                  <c:v>4520.78</c:v>
                </c:pt>
                <c:pt idx="2042">
                  <c:v>4520.8</c:v>
                </c:pt>
                <c:pt idx="2043">
                  <c:v>4520.8200000000024</c:v>
                </c:pt>
                <c:pt idx="2044">
                  <c:v>4520.84</c:v>
                </c:pt>
                <c:pt idx="2045">
                  <c:v>4520.8600000000024</c:v>
                </c:pt>
                <c:pt idx="2046">
                  <c:v>4520.88</c:v>
                </c:pt>
                <c:pt idx="2047">
                  <c:v>4520.9000000000005</c:v>
                </c:pt>
                <c:pt idx="2048">
                  <c:v>4520.92</c:v>
                </c:pt>
                <c:pt idx="2049">
                  <c:v>4520.9399999999996</c:v>
                </c:pt>
                <c:pt idx="2050">
                  <c:v>4520.96</c:v>
                </c:pt>
                <c:pt idx="2051">
                  <c:v>4520.9799999999996</c:v>
                </c:pt>
                <c:pt idx="2052">
                  <c:v>4521</c:v>
                </c:pt>
                <c:pt idx="2053">
                  <c:v>4521.0200000000004</c:v>
                </c:pt>
                <c:pt idx="2054">
                  <c:v>4521.04</c:v>
                </c:pt>
                <c:pt idx="2055">
                  <c:v>4521.0600000000004</c:v>
                </c:pt>
                <c:pt idx="2056">
                  <c:v>4521.08</c:v>
                </c:pt>
                <c:pt idx="2057">
                  <c:v>4521.1000000000004</c:v>
                </c:pt>
                <c:pt idx="2058">
                  <c:v>4521.1200000000035</c:v>
                </c:pt>
                <c:pt idx="2059">
                  <c:v>4521.1400000000003</c:v>
                </c:pt>
                <c:pt idx="2060">
                  <c:v>4521.1600000000035</c:v>
                </c:pt>
                <c:pt idx="2061">
                  <c:v>4521.18</c:v>
                </c:pt>
                <c:pt idx="2062">
                  <c:v>4521.2</c:v>
                </c:pt>
                <c:pt idx="2063">
                  <c:v>4521.22</c:v>
                </c:pt>
                <c:pt idx="2064">
                  <c:v>4521.24</c:v>
                </c:pt>
                <c:pt idx="2065">
                  <c:v>4521.26</c:v>
                </c:pt>
                <c:pt idx="2066">
                  <c:v>4521.28</c:v>
                </c:pt>
                <c:pt idx="2067">
                  <c:v>4521.3</c:v>
                </c:pt>
                <c:pt idx="2068">
                  <c:v>4521.3200000000024</c:v>
                </c:pt>
                <c:pt idx="2069">
                  <c:v>4521.34</c:v>
                </c:pt>
                <c:pt idx="2070">
                  <c:v>4521.3600000000024</c:v>
                </c:pt>
                <c:pt idx="2071">
                  <c:v>4521.38</c:v>
                </c:pt>
                <c:pt idx="2072">
                  <c:v>4521.4000000000005</c:v>
                </c:pt>
                <c:pt idx="2073">
                  <c:v>4521.42</c:v>
                </c:pt>
                <c:pt idx="2074">
                  <c:v>4521.4399999999996</c:v>
                </c:pt>
                <c:pt idx="2075">
                  <c:v>4521.46</c:v>
                </c:pt>
                <c:pt idx="2076">
                  <c:v>4521.4799999999996</c:v>
                </c:pt>
                <c:pt idx="2077">
                  <c:v>4521.5</c:v>
                </c:pt>
                <c:pt idx="2078">
                  <c:v>4521.5200000000004</c:v>
                </c:pt>
                <c:pt idx="2079">
                  <c:v>4521.54</c:v>
                </c:pt>
                <c:pt idx="2080">
                  <c:v>4521.5600000000004</c:v>
                </c:pt>
                <c:pt idx="2081">
                  <c:v>4521.58</c:v>
                </c:pt>
                <c:pt idx="2082">
                  <c:v>4521.6000000000004</c:v>
                </c:pt>
                <c:pt idx="2083">
                  <c:v>4521.6200000000035</c:v>
                </c:pt>
                <c:pt idx="2084">
                  <c:v>4521.6400000000003</c:v>
                </c:pt>
                <c:pt idx="2085">
                  <c:v>4521.6600000000035</c:v>
                </c:pt>
                <c:pt idx="2086">
                  <c:v>4521.68</c:v>
                </c:pt>
                <c:pt idx="2087">
                  <c:v>4521.7</c:v>
                </c:pt>
                <c:pt idx="2088">
                  <c:v>4521.72</c:v>
                </c:pt>
                <c:pt idx="2089">
                  <c:v>4521.74</c:v>
                </c:pt>
                <c:pt idx="2090">
                  <c:v>4521.76</c:v>
                </c:pt>
                <c:pt idx="2091">
                  <c:v>4521.78</c:v>
                </c:pt>
                <c:pt idx="2092">
                  <c:v>4521.8</c:v>
                </c:pt>
                <c:pt idx="2093">
                  <c:v>4521.8200000000024</c:v>
                </c:pt>
                <c:pt idx="2094">
                  <c:v>4521.84</c:v>
                </c:pt>
                <c:pt idx="2095">
                  <c:v>4521.8600000000024</c:v>
                </c:pt>
                <c:pt idx="2096">
                  <c:v>4521.88</c:v>
                </c:pt>
                <c:pt idx="2097">
                  <c:v>4521.9000000000005</c:v>
                </c:pt>
                <c:pt idx="2098">
                  <c:v>4521.92</c:v>
                </c:pt>
                <c:pt idx="2099">
                  <c:v>4521.9399999999996</c:v>
                </c:pt>
                <c:pt idx="2100">
                  <c:v>4521.96</c:v>
                </c:pt>
                <c:pt idx="2101">
                  <c:v>4521.9799999999996</c:v>
                </c:pt>
                <c:pt idx="2102">
                  <c:v>4522</c:v>
                </c:pt>
                <c:pt idx="2103">
                  <c:v>4522.0200000000004</c:v>
                </c:pt>
                <c:pt idx="2104">
                  <c:v>4522.04</c:v>
                </c:pt>
                <c:pt idx="2105">
                  <c:v>4522.0600000000004</c:v>
                </c:pt>
                <c:pt idx="2106">
                  <c:v>4522.08</c:v>
                </c:pt>
                <c:pt idx="2107">
                  <c:v>4522.1000000000004</c:v>
                </c:pt>
                <c:pt idx="2108">
                  <c:v>4522.1200000000035</c:v>
                </c:pt>
                <c:pt idx="2109">
                  <c:v>4522.1400000000003</c:v>
                </c:pt>
                <c:pt idx="2110">
                  <c:v>4522.1600000000035</c:v>
                </c:pt>
                <c:pt idx="2111">
                  <c:v>4522.18</c:v>
                </c:pt>
                <c:pt idx="2112">
                  <c:v>4522.2</c:v>
                </c:pt>
                <c:pt idx="2113">
                  <c:v>4522.22</c:v>
                </c:pt>
                <c:pt idx="2114">
                  <c:v>4522.24</c:v>
                </c:pt>
                <c:pt idx="2115">
                  <c:v>4522.26</c:v>
                </c:pt>
                <c:pt idx="2116">
                  <c:v>4522.28</c:v>
                </c:pt>
                <c:pt idx="2117">
                  <c:v>4522.3</c:v>
                </c:pt>
                <c:pt idx="2118">
                  <c:v>4522.3200000000024</c:v>
                </c:pt>
                <c:pt idx="2119">
                  <c:v>4522.34</c:v>
                </c:pt>
                <c:pt idx="2120">
                  <c:v>4522.3600000000024</c:v>
                </c:pt>
                <c:pt idx="2121">
                  <c:v>4522.38</c:v>
                </c:pt>
                <c:pt idx="2122">
                  <c:v>4522.4000000000005</c:v>
                </c:pt>
                <c:pt idx="2123">
                  <c:v>4522.42</c:v>
                </c:pt>
                <c:pt idx="2124">
                  <c:v>4522.4399999999996</c:v>
                </c:pt>
                <c:pt idx="2125">
                  <c:v>4522.46</c:v>
                </c:pt>
                <c:pt idx="2126">
                  <c:v>4522.4799999999996</c:v>
                </c:pt>
                <c:pt idx="2127">
                  <c:v>4522.5</c:v>
                </c:pt>
                <c:pt idx="2128">
                  <c:v>4522.5200000000004</c:v>
                </c:pt>
                <c:pt idx="2129">
                  <c:v>4522.54</c:v>
                </c:pt>
                <c:pt idx="2130">
                  <c:v>4522.5600000000004</c:v>
                </c:pt>
                <c:pt idx="2131">
                  <c:v>4522.58</c:v>
                </c:pt>
                <c:pt idx="2132">
                  <c:v>4522.6000000000004</c:v>
                </c:pt>
                <c:pt idx="2133">
                  <c:v>4522.6200000000035</c:v>
                </c:pt>
                <c:pt idx="2134">
                  <c:v>4522.6400000000003</c:v>
                </c:pt>
                <c:pt idx="2135">
                  <c:v>4522.6600000000035</c:v>
                </c:pt>
                <c:pt idx="2136">
                  <c:v>4522.68</c:v>
                </c:pt>
                <c:pt idx="2137">
                  <c:v>4522.7</c:v>
                </c:pt>
                <c:pt idx="2138">
                  <c:v>4522.72</c:v>
                </c:pt>
                <c:pt idx="2139">
                  <c:v>4522.74</c:v>
                </c:pt>
                <c:pt idx="2140">
                  <c:v>4522.76</c:v>
                </c:pt>
                <c:pt idx="2141">
                  <c:v>4522.78</c:v>
                </c:pt>
                <c:pt idx="2142">
                  <c:v>4522.8</c:v>
                </c:pt>
                <c:pt idx="2143">
                  <c:v>4522.8200000000024</c:v>
                </c:pt>
                <c:pt idx="2144">
                  <c:v>4522.84</c:v>
                </c:pt>
                <c:pt idx="2145">
                  <c:v>4522.8600000000024</c:v>
                </c:pt>
                <c:pt idx="2146">
                  <c:v>4522.88</c:v>
                </c:pt>
                <c:pt idx="2147">
                  <c:v>4522.9000000000005</c:v>
                </c:pt>
                <c:pt idx="2148">
                  <c:v>4522.92</c:v>
                </c:pt>
                <c:pt idx="2149">
                  <c:v>4522.9399999999996</c:v>
                </c:pt>
                <c:pt idx="2150">
                  <c:v>4522.96</c:v>
                </c:pt>
                <c:pt idx="2151">
                  <c:v>4522.9799999999996</c:v>
                </c:pt>
                <c:pt idx="2152">
                  <c:v>4523</c:v>
                </c:pt>
                <c:pt idx="2153">
                  <c:v>4523.0200000000004</c:v>
                </c:pt>
                <c:pt idx="2154">
                  <c:v>4523.04</c:v>
                </c:pt>
                <c:pt idx="2155">
                  <c:v>4523.0600000000004</c:v>
                </c:pt>
                <c:pt idx="2156">
                  <c:v>4523.08</c:v>
                </c:pt>
                <c:pt idx="2157">
                  <c:v>4523.1000000000004</c:v>
                </c:pt>
                <c:pt idx="2158">
                  <c:v>4523.1200000000035</c:v>
                </c:pt>
                <c:pt idx="2159">
                  <c:v>4523.1400000000003</c:v>
                </c:pt>
                <c:pt idx="2160">
                  <c:v>4523.1600000000035</c:v>
                </c:pt>
                <c:pt idx="2161">
                  <c:v>4523.18</c:v>
                </c:pt>
                <c:pt idx="2162">
                  <c:v>4523.2</c:v>
                </c:pt>
                <c:pt idx="2163">
                  <c:v>4523.22</c:v>
                </c:pt>
                <c:pt idx="2164">
                  <c:v>4523.24</c:v>
                </c:pt>
                <c:pt idx="2165">
                  <c:v>4523.26</c:v>
                </c:pt>
                <c:pt idx="2166">
                  <c:v>4523.28</c:v>
                </c:pt>
                <c:pt idx="2167">
                  <c:v>4523.3</c:v>
                </c:pt>
                <c:pt idx="2168">
                  <c:v>4523.3200000000024</c:v>
                </c:pt>
                <c:pt idx="2169">
                  <c:v>4523.34</c:v>
                </c:pt>
                <c:pt idx="2170">
                  <c:v>4523.3600000000024</c:v>
                </c:pt>
                <c:pt idx="2171">
                  <c:v>4523.38</c:v>
                </c:pt>
                <c:pt idx="2172">
                  <c:v>4523.4000000000005</c:v>
                </c:pt>
                <c:pt idx="2173">
                  <c:v>4523.42</c:v>
                </c:pt>
                <c:pt idx="2174">
                  <c:v>4523.4399999999996</c:v>
                </c:pt>
                <c:pt idx="2175">
                  <c:v>4523.46</c:v>
                </c:pt>
                <c:pt idx="2176">
                  <c:v>4523.4799999999996</c:v>
                </c:pt>
                <c:pt idx="2177">
                  <c:v>4523.5</c:v>
                </c:pt>
                <c:pt idx="2178">
                  <c:v>4523.5200000000004</c:v>
                </c:pt>
                <c:pt idx="2179">
                  <c:v>4523.54</c:v>
                </c:pt>
                <c:pt idx="2180">
                  <c:v>4523.5600000000004</c:v>
                </c:pt>
                <c:pt idx="2181">
                  <c:v>4523.58</c:v>
                </c:pt>
                <c:pt idx="2182">
                  <c:v>4523.6000000000004</c:v>
                </c:pt>
                <c:pt idx="2183">
                  <c:v>4523.6200000000035</c:v>
                </c:pt>
                <c:pt idx="2184">
                  <c:v>4523.6400000000003</c:v>
                </c:pt>
                <c:pt idx="2185">
                  <c:v>4523.6600000000035</c:v>
                </c:pt>
                <c:pt idx="2186">
                  <c:v>4523.68</c:v>
                </c:pt>
                <c:pt idx="2187">
                  <c:v>4523.7</c:v>
                </c:pt>
                <c:pt idx="2188">
                  <c:v>4523.72</c:v>
                </c:pt>
                <c:pt idx="2189">
                  <c:v>4523.74</c:v>
                </c:pt>
                <c:pt idx="2190">
                  <c:v>4523.76</c:v>
                </c:pt>
                <c:pt idx="2191">
                  <c:v>4523.78</c:v>
                </c:pt>
                <c:pt idx="2192">
                  <c:v>4523.8</c:v>
                </c:pt>
                <c:pt idx="2193">
                  <c:v>4523.8200000000024</c:v>
                </c:pt>
                <c:pt idx="2194">
                  <c:v>4523.84</c:v>
                </c:pt>
                <c:pt idx="2195">
                  <c:v>4523.8600000000024</c:v>
                </c:pt>
                <c:pt idx="2196">
                  <c:v>4523.88</c:v>
                </c:pt>
                <c:pt idx="2197">
                  <c:v>4523.9000000000005</c:v>
                </c:pt>
                <c:pt idx="2198">
                  <c:v>4523.92</c:v>
                </c:pt>
                <c:pt idx="2199">
                  <c:v>4523.9399999999996</c:v>
                </c:pt>
                <c:pt idx="2200">
                  <c:v>4523.96</c:v>
                </c:pt>
                <c:pt idx="2201">
                  <c:v>4523.9799999999996</c:v>
                </c:pt>
                <c:pt idx="2202">
                  <c:v>4524</c:v>
                </c:pt>
                <c:pt idx="2203">
                  <c:v>4524.0200000000004</c:v>
                </c:pt>
                <c:pt idx="2204">
                  <c:v>4524.04</c:v>
                </c:pt>
                <c:pt idx="2205">
                  <c:v>4524.0600000000004</c:v>
                </c:pt>
                <c:pt idx="2206">
                  <c:v>4524.08</c:v>
                </c:pt>
                <c:pt idx="2207">
                  <c:v>4524.1000000000004</c:v>
                </c:pt>
                <c:pt idx="2208">
                  <c:v>4524.1200000000035</c:v>
                </c:pt>
                <c:pt idx="2209">
                  <c:v>4524.1400000000003</c:v>
                </c:pt>
                <c:pt idx="2210">
                  <c:v>4524.1600000000035</c:v>
                </c:pt>
                <c:pt idx="2211">
                  <c:v>4524.18</c:v>
                </c:pt>
                <c:pt idx="2212">
                  <c:v>4524.2</c:v>
                </c:pt>
                <c:pt idx="2213">
                  <c:v>4524.22</c:v>
                </c:pt>
                <c:pt idx="2214">
                  <c:v>4524.24</c:v>
                </c:pt>
                <c:pt idx="2215">
                  <c:v>4524.26</c:v>
                </c:pt>
                <c:pt idx="2216">
                  <c:v>4524.28</c:v>
                </c:pt>
                <c:pt idx="2217">
                  <c:v>4524.3</c:v>
                </c:pt>
                <c:pt idx="2218">
                  <c:v>4524.3200000000024</c:v>
                </c:pt>
                <c:pt idx="2219">
                  <c:v>4524.34</c:v>
                </c:pt>
                <c:pt idx="2220">
                  <c:v>4524.3600000000024</c:v>
                </c:pt>
                <c:pt idx="2221">
                  <c:v>4524.38</c:v>
                </c:pt>
                <c:pt idx="2222">
                  <c:v>4524.4000000000005</c:v>
                </c:pt>
                <c:pt idx="2223">
                  <c:v>4524.42</c:v>
                </c:pt>
                <c:pt idx="2224">
                  <c:v>4524.4399999999996</c:v>
                </c:pt>
                <c:pt idx="2225">
                  <c:v>4524.46</c:v>
                </c:pt>
                <c:pt idx="2226">
                  <c:v>4524.4799999999996</c:v>
                </c:pt>
                <c:pt idx="2227">
                  <c:v>4524.5</c:v>
                </c:pt>
                <c:pt idx="2228">
                  <c:v>4524.5200000000004</c:v>
                </c:pt>
                <c:pt idx="2229">
                  <c:v>4524.54</c:v>
                </c:pt>
                <c:pt idx="2230">
                  <c:v>4524.5600000000004</c:v>
                </c:pt>
                <c:pt idx="2231">
                  <c:v>4524.58</c:v>
                </c:pt>
                <c:pt idx="2232">
                  <c:v>4524.6000000000004</c:v>
                </c:pt>
                <c:pt idx="2233">
                  <c:v>4524.6200000000035</c:v>
                </c:pt>
                <c:pt idx="2234">
                  <c:v>4524.6400000000003</c:v>
                </c:pt>
                <c:pt idx="2235">
                  <c:v>4524.6600000000035</c:v>
                </c:pt>
                <c:pt idx="2236">
                  <c:v>4524.68</c:v>
                </c:pt>
                <c:pt idx="2237">
                  <c:v>4524.7</c:v>
                </c:pt>
                <c:pt idx="2238">
                  <c:v>4524.72</c:v>
                </c:pt>
                <c:pt idx="2239">
                  <c:v>4524.74</c:v>
                </c:pt>
                <c:pt idx="2240">
                  <c:v>4524.76</c:v>
                </c:pt>
                <c:pt idx="2241">
                  <c:v>4524.78</c:v>
                </c:pt>
                <c:pt idx="2242">
                  <c:v>4524.8</c:v>
                </c:pt>
                <c:pt idx="2243">
                  <c:v>4524.8200000000024</c:v>
                </c:pt>
                <c:pt idx="2244">
                  <c:v>4524.84</c:v>
                </c:pt>
                <c:pt idx="2245">
                  <c:v>4524.8600000000024</c:v>
                </c:pt>
                <c:pt idx="2246">
                  <c:v>4524.88</c:v>
                </c:pt>
                <c:pt idx="2247">
                  <c:v>4524.9000000000005</c:v>
                </c:pt>
                <c:pt idx="2248">
                  <c:v>4524.92</c:v>
                </c:pt>
                <c:pt idx="2249">
                  <c:v>4524.9399999999996</c:v>
                </c:pt>
                <c:pt idx="2250">
                  <c:v>4524.96</c:v>
                </c:pt>
                <c:pt idx="2251">
                  <c:v>4524.9799999999996</c:v>
                </c:pt>
                <c:pt idx="2252">
                  <c:v>4525</c:v>
                </c:pt>
                <c:pt idx="2253">
                  <c:v>4525.0200000000004</c:v>
                </c:pt>
                <c:pt idx="2254">
                  <c:v>4525.04</c:v>
                </c:pt>
                <c:pt idx="2255">
                  <c:v>4525.0600000000004</c:v>
                </c:pt>
                <c:pt idx="2256">
                  <c:v>4525.08</c:v>
                </c:pt>
                <c:pt idx="2257">
                  <c:v>4525.1000000000004</c:v>
                </c:pt>
                <c:pt idx="2258">
                  <c:v>4525.1200000000035</c:v>
                </c:pt>
                <c:pt idx="2259">
                  <c:v>4525.1400000000003</c:v>
                </c:pt>
                <c:pt idx="2260">
                  <c:v>4525.1600000000035</c:v>
                </c:pt>
                <c:pt idx="2261">
                  <c:v>4525.18</c:v>
                </c:pt>
                <c:pt idx="2262">
                  <c:v>4525.2</c:v>
                </c:pt>
                <c:pt idx="2263">
                  <c:v>4525.22</c:v>
                </c:pt>
                <c:pt idx="2264">
                  <c:v>4525.24</c:v>
                </c:pt>
                <c:pt idx="2265">
                  <c:v>4525.26</c:v>
                </c:pt>
                <c:pt idx="2266">
                  <c:v>4525.28</c:v>
                </c:pt>
                <c:pt idx="2267">
                  <c:v>4525.3</c:v>
                </c:pt>
                <c:pt idx="2268">
                  <c:v>4525.3200000000024</c:v>
                </c:pt>
                <c:pt idx="2269">
                  <c:v>4525.34</c:v>
                </c:pt>
                <c:pt idx="2270">
                  <c:v>4525.3600000000024</c:v>
                </c:pt>
                <c:pt idx="2271">
                  <c:v>4525.38</c:v>
                </c:pt>
                <c:pt idx="2272">
                  <c:v>4525.4000000000005</c:v>
                </c:pt>
                <c:pt idx="2273">
                  <c:v>4525.42</c:v>
                </c:pt>
                <c:pt idx="2274">
                  <c:v>4525.4399999999996</c:v>
                </c:pt>
                <c:pt idx="2275">
                  <c:v>4525.46</c:v>
                </c:pt>
                <c:pt idx="2276">
                  <c:v>4525.4799999999996</c:v>
                </c:pt>
                <c:pt idx="2277">
                  <c:v>4525.5</c:v>
                </c:pt>
                <c:pt idx="2278">
                  <c:v>4525.5200000000004</c:v>
                </c:pt>
                <c:pt idx="2279">
                  <c:v>4525.54</c:v>
                </c:pt>
                <c:pt idx="2280">
                  <c:v>4525.5600000000004</c:v>
                </c:pt>
                <c:pt idx="2281">
                  <c:v>4525.58</c:v>
                </c:pt>
                <c:pt idx="2282">
                  <c:v>4525.6000000000004</c:v>
                </c:pt>
                <c:pt idx="2283">
                  <c:v>4525.6200000000035</c:v>
                </c:pt>
                <c:pt idx="2284">
                  <c:v>4525.6400000000003</c:v>
                </c:pt>
                <c:pt idx="2285">
                  <c:v>4525.6600000000035</c:v>
                </c:pt>
                <c:pt idx="2286">
                  <c:v>4525.68</c:v>
                </c:pt>
                <c:pt idx="2287">
                  <c:v>4525.7</c:v>
                </c:pt>
                <c:pt idx="2288">
                  <c:v>4525.72</c:v>
                </c:pt>
                <c:pt idx="2289">
                  <c:v>4525.74</c:v>
                </c:pt>
                <c:pt idx="2290">
                  <c:v>4525.76</c:v>
                </c:pt>
                <c:pt idx="2291">
                  <c:v>4525.78</c:v>
                </c:pt>
                <c:pt idx="2292">
                  <c:v>4525.8</c:v>
                </c:pt>
                <c:pt idx="2293">
                  <c:v>4525.8200000000024</c:v>
                </c:pt>
                <c:pt idx="2294">
                  <c:v>4525.84</c:v>
                </c:pt>
                <c:pt idx="2295">
                  <c:v>4525.8600000000024</c:v>
                </c:pt>
                <c:pt idx="2296">
                  <c:v>4525.88</c:v>
                </c:pt>
                <c:pt idx="2297">
                  <c:v>4525.9000000000005</c:v>
                </c:pt>
                <c:pt idx="2298">
                  <c:v>4525.92</c:v>
                </c:pt>
                <c:pt idx="2299">
                  <c:v>4525.9399999999996</c:v>
                </c:pt>
                <c:pt idx="2300">
                  <c:v>4525.96</c:v>
                </c:pt>
                <c:pt idx="2301">
                  <c:v>4525.9799999999996</c:v>
                </c:pt>
                <c:pt idx="2302">
                  <c:v>4526</c:v>
                </c:pt>
                <c:pt idx="2303">
                  <c:v>4526.0200000000004</c:v>
                </c:pt>
                <c:pt idx="2304">
                  <c:v>4526.04</c:v>
                </c:pt>
                <c:pt idx="2305">
                  <c:v>4526.0600000000004</c:v>
                </c:pt>
                <c:pt idx="2306">
                  <c:v>4526.08</c:v>
                </c:pt>
                <c:pt idx="2307">
                  <c:v>4526.1000000000004</c:v>
                </c:pt>
                <c:pt idx="2308">
                  <c:v>4526.1200000000035</c:v>
                </c:pt>
                <c:pt idx="2309">
                  <c:v>4526.1400000000003</c:v>
                </c:pt>
                <c:pt idx="2310">
                  <c:v>4526.1600000000035</c:v>
                </c:pt>
                <c:pt idx="2311">
                  <c:v>4526.18</c:v>
                </c:pt>
                <c:pt idx="2312">
                  <c:v>4526.2</c:v>
                </c:pt>
                <c:pt idx="2313">
                  <c:v>4526.22</c:v>
                </c:pt>
                <c:pt idx="2314">
                  <c:v>4526.24</c:v>
                </c:pt>
                <c:pt idx="2315">
                  <c:v>4526.26</c:v>
                </c:pt>
                <c:pt idx="2316">
                  <c:v>4526.28</c:v>
                </c:pt>
                <c:pt idx="2317">
                  <c:v>4526.3</c:v>
                </c:pt>
                <c:pt idx="2318">
                  <c:v>4526.3200000000024</c:v>
                </c:pt>
                <c:pt idx="2319">
                  <c:v>4526.34</c:v>
                </c:pt>
                <c:pt idx="2320">
                  <c:v>4526.3600000000024</c:v>
                </c:pt>
                <c:pt idx="2321">
                  <c:v>4526.38</c:v>
                </c:pt>
                <c:pt idx="2322">
                  <c:v>4526.4000000000005</c:v>
                </c:pt>
                <c:pt idx="2323">
                  <c:v>4526.42</c:v>
                </c:pt>
                <c:pt idx="2324">
                  <c:v>4526.4399999999996</c:v>
                </c:pt>
                <c:pt idx="2325">
                  <c:v>4526.46</c:v>
                </c:pt>
                <c:pt idx="2326">
                  <c:v>4526.4799999999996</c:v>
                </c:pt>
                <c:pt idx="2327">
                  <c:v>4526.5</c:v>
                </c:pt>
                <c:pt idx="2328">
                  <c:v>4526.5200000000004</c:v>
                </c:pt>
                <c:pt idx="2329">
                  <c:v>4526.54</c:v>
                </c:pt>
                <c:pt idx="2330">
                  <c:v>4526.5600000000004</c:v>
                </c:pt>
                <c:pt idx="2331">
                  <c:v>4526.58</c:v>
                </c:pt>
                <c:pt idx="2332">
                  <c:v>4526.6000000000004</c:v>
                </c:pt>
                <c:pt idx="2333">
                  <c:v>4526.6200000000035</c:v>
                </c:pt>
                <c:pt idx="2334">
                  <c:v>4526.6400000000003</c:v>
                </c:pt>
                <c:pt idx="2335">
                  <c:v>4526.6600000000035</c:v>
                </c:pt>
                <c:pt idx="2336">
                  <c:v>4526.68</c:v>
                </c:pt>
                <c:pt idx="2337">
                  <c:v>4526.7</c:v>
                </c:pt>
                <c:pt idx="2338">
                  <c:v>4526.72</c:v>
                </c:pt>
                <c:pt idx="2339">
                  <c:v>4526.74</c:v>
                </c:pt>
                <c:pt idx="2340">
                  <c:v>4526.76</c:v>
                </c:pt>
                <c:pt idx="2341">
                  <c:v>4526.78</c:v>
                </c:pt>
                <c:pt idx="2342">
                  <c:v>4526.8</c:v>
                </c:pt>
                <c:pt idx="2343">
                  <c:v>4526.8200000000024</c:v>
                </c:pt>
                <c:pt idx="2344">
                  <c:v>4526.84</c:v>
                </c:pt>
                <c:pt idx="2345">
                  <c:v>4526.8600000000024</c:v>
                </c:pt>
                <c:pt idx="2346">
                  <c:v>4526.88</c:v>
                </c:pt>
                <c:pt idx="2347">
                  <c:v>4526.9000000000005</c:v>
                </c:pt>
                <c:pt idx="2348">
                  <c:v>4526.92</c:v>
                </c:pt>
                <c:pt idx="2349">
                  <c:v>4526.9399999999996</c:v>
                </c:pt>
                <c:pt idx="2350">
                  <c:v>4526.96</c:v>
                </c:pt>
                <c:pt idx="2351">
                  <c:v>4526.9799999999996</c:v>
                </c:pt>
                <c:pt idx="2352">
                  <c:v>4527</c:v>
                </c:pt>
                <c:pt idx="2353">
                  <c:v>4527.0200000000004</c:v>
                </c:pt>
                <c:pt idx="2354">
                  <c:v>4527.04</c:v>
                </c:pt>
                <c:pt idx="2355">
                  <c:v>4527.0600000000004</c:v>
                </c:pt>
                <c:pt idx="2356">
                  <c:v>4527.08</c:v>
                </c:pt>
                <c:pt idx="2357">
                  <c:v>4527.1000000000004</c:v>
                </c:pt>
                <c:pt idx="2358">
                  <c:v>4527.1200000000035</c:v>
                </c:pt>
                <c:pt idx="2359">
                  <c:v>4527.1400000000003</c:v>
                </c:pt>
                <c:pt idx="2360">
                  <c:v>4527.1600000000035</c:v>
                </c:pt>
                <c:pt idx="2361">
                  <c:v>4527.18</c:v>
                </c:pt>
                <c:pt idx="2362">
                  <c:v>4527.2</c:v>
                </c:pt>
                <c:pt idx="2363">
                  <c:v>4527.22</c:v>
                </c:pt>
                <c:pt idx="2364">
                  <c:v>4527.24</c:v>
                </c:pt>
                <c:pt idx="2365">
                  <c:v>4527.26</c:v>
                </c:pt>
                <c:pt idx="2366">
                  <c:v>4527.28</c:v>
                </c:pt>
                <c:pt idx="2367">
                  <c:v>4527.3</c:v>
                </c:pt>
                <c:pt idx="2368">
                  <c:v>4527.3200000000024</c:v>
                </c:pt>
                <c:pt idx="2369">
                  <c:v>4527.34</c:v>
                </c:pt>
                <c:pt idx="2370">
                  <c:v>4527.3600000000024</c:v>
                </c:pt>
                <c:pt idx="2371">
                  <c:v>4527.38</c:v>
                </c:pt>
                <c:pt idx="2372">
                  <c:v>4527.4000000000005</c:v>
                </c:pt>
                <c:pt idx="2373">
                  <c:v>4527.42</c:v>
                </c:pt>
                <c:pt idx="2374">
                  <c:v>4527.4399999999996</c:v>
                </c:pt>
                <c:pt idx="2375">
                  <c:v>4527.46</c:v>
                </c:pt>
                <c:pt idx="2376">
                  <c:v>4527.4799999999996</c:v>
                </c:pt>
                <c:pt idx="2377">
                  <c:v>4527.5</c:v>
                </c:pt>
                <c:pt idx="2378">
                  <c:v>4527.5200000000004</c:v>
                </c:pt>
                <c:pt idx="2379">
                  <c:v>4527.54</c:v>
                </c:pt>
                <c:pt idx="2380">
                  <c:v>4527.5600000000004</c:v>
                </c:pt>
                <c:pt idx="2381">
                  <c:v>4527.58</c:v>
                </c:pt>
                <c:pt idx="2382">
                  <c:v>4527.6000000000004</c:v>
                </c:pt>
                <c:pt idx="2383">
                  <c:v>4527.6200000000035</c:v>
                </c:pt>
                <c:pt idx="2384">
                  <c:v>4527.6400000000003</c:v>
                </c:pt>
                <c:pt idx="2385">
                  <c:v>4527.6600000000035</c:v>
                </c:pt>
                <c:pt idx="2386">
                  <c:v>4527.68</c:v>
                </c:pt>
                <c:pt idx="2387">
                  <c:v>4527.7</c:v>
                </c:pt>
                <c:pt idx="2388">
                  <c:v>4527.72</c:v>
                </c:pt>
                <c:pt idx="2389">
                  <c:v>4527.74</c:v>
                </c:pt>
                <c:pt idx="2390">
                  <c:v>4527.76</c:v>
                </c:pt>
                <c:pt idx="2391">
                  <c:v>4527.78</c:v>
                </c:pt>
                <c:pt idx="2392">
                  <c:v>4527.8</c:v>
                </c:pt>
                <c:pt idx="2393">
                  <c:v>4527.8200000000024</c:v>
                </c:pt>
                <c:pt idx="2394">
                  <c:v>4527.84</c:v>
                </c:pt>
                <c:pt idx="2395">
                  <c:v>4527.8600000000024</c:v>
                </c:pt>
                <c:pt idx="2396">
                  <c:v>4527.88</c:v>
                </c:pt>
                <c:pt idx="2397">
                  <c:v>4527.9000000000005</c:v>
                </c:pt>
                <c:pt idx="2398">
                  <c:v>4527.92</c:v>
                </c:pt>
                <c:pt idx="2399">
                  <c:v>4527.9399999999996</c:v>
                </c:pt>
                <c:pt idx="2400">
                  <c:v>4527.96</c:v>
                </c:pt>
                <c:pt idx="2401">
                  <c:v>4527.9799999999996</c:v>
                </c:pt>
                <c:pt idx="2402">
                  <c:v>4528</c:v>
                </c:pt>
                <c:pt idx="2403">
                  <c:v>4528.0200000000004</c:v>
                </c:pt>
                <c:pt idx="2404">
                  <c:v>4528.04</c:v>
                </c:pt>
                <c:pt idx="2405">
                  <c:v>4528.0600000000004</c:v>
                </c:pt>
                <c:pt idx="2406">
                  <c:v>4528.08</c:v>
                </c:pt>
                <c:pt idx="2407">
                  <c:v>4528.1000000000004</c:v>
                </c:pt>
                <c:pt idx="2408">
                  <c:v>4528.1200000000035</c:v>
                </c:pt>
                <c:pt idx="2409">
                  <c:v>4528.1400000000003</c:v>
                </c:pt>
                <c:pt idx="2410">
                  <c:v>4528.1600000000035</c:v>
                </c:pt>
                <c:pt idx="2411">
                  <c:v>4528.18</c:v>
                </c:pt>
                <c:pt idx="2412">
                  <c:v>4528.2</c:v>
                </c:pt>
                <c:pt idx="2413">
                  <c:v>4528.22</c:v>
                </c:pt>
                <c:pt idx="2414">
                  <c:v>4528.24</c:v>
                </c:pt>
                <c:pt idx="2415">
                  <c:v>4528.26</c:v>
                </c:pt>
                <c:pt idx="2416">
                  <c:v>4528.28</c:v>
                </c:pt>
                <c:pt idx="2417">
                  <c:v>4528.3</c:v>
                </c:pt>
                <c:pt idx="2418">
                  <c:v>4528.3200000000024</c:v>
                </c:pt>
                <c:pt idx="2419">
                  <c:v>4528.34</c:v>
                </c:pt>
                <c:pt idx="2420">
                  <c:v>4528.3600000000024</c:v>
                </c:pt>
                <c:pt idx="2421">
                  <c:v>4528.38</c:v>
                </c:pt>
                <c:pt idx="2422">
                  <c:v>4528.4000000000005</c:v>
                </c:pt>
                <c:pt idx="2423">
                  <c:v>4528.42</c:v>
                </c:pt>
                <c:pt idx="2424">
                  <c:v>4528.4399999999996</c:v>
                </c:pt>
                <c:pt idx="2425">
                  <c:v>4528.46</c:v>
                </c:pt>
                <c:pt idx="2426">
                  <c:v>4528.4799999999996</c:v>
                </c:pt>
                <c:pt idx="2427">
                  <c:v>4528.5</c:v>
                </c:pt>
                <c:pt idx="2428">
                  <c:v>4528.5200000000004</c:v>
                </c:pt>
                <c:pt idx="2429">
                  <c:v>4528.54</c:v>
                </c:pt>
                <c:pt idx="2430">
                  <c:v>4528.5600000000004</c:v>
                </c:pt>
                <c:pt idx="2431">
                  <c:v>4528.58</c:v>
                </c:pt>
                <c:pt idx="2432">
                  <c:v>4528.6000000000004</c:v>
                </c:pt>
                <c:pt idx="2433">
                  <c:v>4528.6200000000035</c:v>
                </c:pt>
                <c:pt idx="2434">
                  <c:v>4528.6400000000003</c:v>
                </c:pt>
                <c:pt idx="2435">
                  <c:v>4528.6600000000035</c:v>
                </c:pt>
                <c:pt idx="2436">
                  <c:v>4528.68</c:v>
                </c:pt>
                <c:pt idx="2437">
                  <c:v>4528.7</c:v>
                </c:pt>
                <c:pt idx="2438">
                  <c:v>4528.72</c:v>
                </c:pt>
                <c:pt idx="2439">
                  <c:v>4528.74</c:v>
                </c:pt>
                <c:pt idx="2440">
                  <c:v>4528.76</c:v>
                </c:pt>
                <c:pt idx="2441">
                  <c:v>4528.78</c:v>
                </c:pt>
                <c:pt idx="2442">
                  <c:v>4528.8</c:v>
                </c:pt>
                <c:pt idx="2443">
                  <c:v>4528.8200000000024</c:v>
                </c:pt>
                <c:pt idx="2444">
                  <c:v>4528.84</c:v>
                </c:pt>
                <c:pt idx="2445">
                  <c:v>4528.8600000000024</c:v>
                </c:pt>
                <c:pt idx="2446">
                  <c:v>4528.88</c:v>
                </c:pt>
                <c:pt idx="2447">
                  <c:v>4528.9000000000005</c:v>
                </c:pt>
                <c:pt idx="2448">
                  <c:v>4528.92</c:v>
                </c:pt>
                <c:pt idx="2449">
                  <c:v>4528.9399999999996</c:v>
                </c:pt>
                <c:pt idx="2450">
                  <c:v>4528.96</c:v>
                </c:pt>
                <c:pt idx="2451">
                  <c:v>4528.9799999999996</c:v>
                </c:pt>
                <c:pt idx="2452">
                  <c:v>4529</c:v>
                </c:pt>
                <c:pt idx="2453">
                  <c:v>4529.0200000000004</c:v>
                </c:pt>
                <c:pt idx="2454">
                  <c:v>4529.04</c:v>
                </c:pt>
                <c:pt idx="2455">
                  <c:v>4529.0600000000004</c:v>
                </c:pt>
                <c:pt idx="2456">
                  <c:v>4529.08</c:v>
                </c:pt>
                <c:pt idx="2457">
                  <c:v>4529.1000000000004</c:v>
                </c:pt>
                <c:pt idx="2458">
                  <c:v>4529.1200000000035</c:v>
                </c:pt>
                <c:pt idx="2459">
                  <c:v>4529.1400000000003</c:v>
                </c:pt>
                <c:pt idx="2460">
                  <c:v>4529.1600000000035</c:v>
                </c:pt>
                <c:pt idx="2461">
                  <c:v>4529.18</c:v>
                </c:pt>
                <c:pt idx="2462">
                  <c:v>4529.2</c:v>
                </c:pt>
                <c:pt idx="2463">
                  <c:v>4529.22</c:v>
                </c:pt>
                <c:pt idx="2464">
                  <c:v>4529.24</c:v>
                </c:pt>
                <c:pt idx="2465">
                  <c:v>4529.26</c:v>
                </c:pt>
                <c:pt idx="2466">
                  <c:v>4529.28</c:v>
                </c:pt>
                <c:pt idx="2467">
                  <c:v>4529.3</c:v>
                </c:pt>
                <c:pt idx="2468">
                  <c:v>4529.3200000000024</c:v>
                </c:pt>
                <c:pt idx="2469">
                  <c:v>4529.34</c:v>
                </c:pt>
                <c:pt idx="2470">
                  <c:v>4529.3600000000024</c:v>
                </c:pt>
                <c:pt idx="2471">
                  <c:v>4529.38</c:v>
                </c:pt>
                <c:pt idx="2472">
                  <c:v>4529.4000000000005</c:v>
                </c:pt>
                <c:pt idx="2473">
                  <c:v>4529.42</c:v>
                </c:pt>
                <c:pt idx="2474">
                  <c:v>4529.4399999999996</c:v>
                </c:pt>
                <c:pt idx="2475">
                  <c:v>4529.46</c:v>
                </c:pt>
                <c:pt idx="2476">
                  <c:v>4529.4799999999996</c:v>
                </c:pt>
                <c:pt idx="2477">
                  <c:v>4529.5</c:v>
                </c:pt>
                <c:pt idx="2478">
                  <c:v>4529.5200000000004</c:v>
                </c:pt>
                <c:pt idx="2479">
                  <c:v>4529.54</c:v>
                </c:pt>
                <c:pt idx="2480">
                  <c:v>4529.5600000000004</c:v>
                </c:pt>
                <c:pt idx="2481">
                  <c:v>4529.58</c:v>
                </c:pt>
                <c:pt idx="2482">
                  <c:v>4529.6000000000004</c:v>
                </c:pt>
                <c:pt idx="2483">
                  <c:v>4529.6200000000035</c:v>
                </c:pt>
                <c:pt idx="2484">
                  <c:v>4529.6400000000003</c:v>
                </c:pt>
                <c:pt idx="2485">
                  <c:v>4529.6600000000035</c:v>
                </c:pt>
                <c:pt idx="2486">
                  <c:v>4529.68</c:v>
                </c:pt>
                <c:pt idx="2487">
                  <c:v>4529.7</c:v>
                </c:pt>
                <c:pt idx="2488">
                  <c:v>4529.72</c:v>
                </c:pt>
                <c:pt idx="2489">
                  <c:v>4529.74</c:v>
                </c:pt>
                <c:pt idx="2490">
                  <c:v>4529.76</c:v>
                </c:pt>
                <c:pt idx="2491">
                  <c:v>4529.78</c:v>
                </c:pt>
                <c:pt idx="2492">
                  <c:v>4529.8</c:v>
                </c:pt>
                <c:pt idx="2493">
                  <c:v>4529.8200000000024</c:v>
                </c:pt>
                <c:pt idx="2494">
                  <c:v>4529.84</c:v>
                </c:pt>
                <c:pt idx="2495">
                  <c:v>4529.8600000000024</c:v>
                </c:pt>
                <c:pt idx="2496">
                  <c:v>4529.88</c:v>
                </c:pt>
                <c:pt idx="2497">
                  <c:v>4529.9000000000005</c:v>
                </c:pt>
                <c:pt idx="2498">
                  <c:v>4529.92</c:v>
                </c:pt>
                <c:pt idx="2499">
                  <c:v>4529.9399999999996</c:v>
                </c:pt>
                <c:pt idx="2500">
                  <c:v>4529.96</c:v>
                </c:pt>
                <c:pt idx="2501">
                  <c:v>4529.9799999999996</c:v>
                </c:pt>
                <c:pt idx="2502">
                  <c:v>4530</c:v>
                </c:pt>
                <c:pt idx="2503">
                  <c:v>4530.0200000000004</c:v>
                </c:pt>
                <c:pt idx="2504">
                  <c:v>4530.04</c:v>
                </c:pt>
                <c:pt idx="2505">
                  <c:v>4530.0600000000004</c:v>
                </c:pt>
                <c:pt idx="2506">
                  <c:v>4530.08</c:v>
                </c:pt>
                <c:pt idx="2507">
                  <c:v>4530.1000000000004</c:v>
                </c:pt>
                <c:pt idx="2508">
                  <c:v>4530.1200000000035</c:v>
                </c:pt>
                <c:pt idx="2509">
                  <c:v>4530.1400000000003</c:v>
                </c:pt>
                <c:pt idx="2510">
                  <c:v>4530.1600000000035</c:v>
                </c:pt>
                <c:pt idx="2511">
                  <c:v>4530.18</c:v>
                </c:pt>
                <c:pt idx="2512">
                  <c:v>4530.2</c:v>
                </c:pt>
                <c:pt idx="2513">
                  <c:v>4530.22</c:v>
                </c:pt>
                <c:pt idx="2514">
                  <c:v>4530.24</c:v>
                </c:pt>
                <c:pt idx="2515">
                  <c:v>4530.26</c:v>
                </c:pt>
                <c:pt idx="2516">
                  <c:v>4530.28</c:v>
                </c:pt>
                <c:pt idx="2517">
                  <c:v>4530.3</c:v>
                </c:pt>
                <c:pt idx="2518">
                  <c:v>4530.3200000000024</c:v>
                </c:pt>
                <c:pt idx="2519">
                  <c:v>4530.34</c:v>
                </c:pt>
                <c:pt idx="2520">
                  <c:v>4530.3600000000024</c:v>
                </c:pt>
                <c:pt idx="2521">
                  <c:v>4530.38</c:v>
                </c:pt>
                <c:pt idx="2522">
                  <c:v>4530.4000000000005</c:v>
                </c:pt>
                <c:pt idx="2523">
                  <c:v>4530.42</c:v>
                </c:pt>
                <c:pt idx="2524">
                  <c:v>4530.4399999999996</c:v>
                </c:pt>
                <c:pt idx="2525">
                  <c:v>4530.46</c:v>
                </c:pt>
                <c:pt idx="2526">
                  <c:v>4530.4799999999996</c:v>
                </c:pt>
                <c:pt idx="2527">
                  <c:v>4530.5</c:v>
                </c:pt>
                <c:pt idx="2528">
                  <c:v>4530.5200000000004</c:v>
                </c:pt>
                <c:pt idx="2529">
                  <c:v>4530.54</c:v>
                </c:pt>
                <c:pt idx="2530">
                  <c:v>4530.5600000000004</c:v>
                </c:pt>
                <c:pt idx="2531">
                  <c:v>4530.58</c:v>
                </c:pt>
                <c:pt idx="2532">
                  <c:v>4530.6000000000004</c:v>
                </c:pt>
                <c:pt idx="2533">
                  <c:v>4530.6200000000035</c:v>
                </c:pt>
                <c:pt idx="2534">
                  <c:v>4530.6400000000003</c:v>
                </c:pt>
                <c:pt idx="2535">
                  <c:v>4530.6600000000035</c:v>
                </c:pt>
                <c:pt idx="2536">
                  <c:v>4530.68</c:v>
                </c:pt>
                <c:pt idx="2537">
                  <c:v>4530.7</c:v>
                </c:pt>
                <c:pt idx="2538">
                  <c:v>4530.72</c:v>
                </c:pt>
                <c:pt idx="2539">
                  <c:v>4530.74</c:v>
                </c:pt>
                <c:pt idx="2540">
                  <c:v>4530.76</c:v>
                </c:pt>
                <c:pt idx="2541">
                  <c:v>4530.78</c:v>
                </c:pt>
                <c:pt idx="2542">
                  <c:v>4530.8</c:v>
                </c:pt>
                <c:pt idx="2543">
                  <c:v>4530.8200000000024</c:v>
                </c:pt>
                <c:pt idx="2544">
                  <c:v>4530.84</c:v>
                </c:pt>
                <c:pt idx="2545">
                  <c:v>4530.8600000000024</c:v>
                </c:pt>
                <c:pt idx="2546">
                  <c:v>4530.88</c:v>
                </c:pt>
                <c:pt idx="2547">
                  <c:v>4530.9000000000005</c:v>
                </c:pt>
                <c:pt idx="2548">
                  <c:v>4530.92</c:v>
                </c:pt>
                <c:pt idx="2549">
                  <c:v>4530.9399999999996</c:v>
                </c:pt>
                <c:pt idx="2550">
                  <c:v>4530.96</c:v>
                </c:pt>
                <c:pt idx="2551">
                  <c:v>4530.9799999999996</c:v>
                </c:pt>
                <c:pt idx="2552">
                  <c:v>4531</c:v>
                </c:pt>
                <c:pt idx="2553">
                  <c:v>4531.0200000000004</c:v>
                </c:pt>
                <c:pt idx="2554">
                  <c:v>4531.04</c:v>
                </c:pt>
                <c:pt idx="2555">
                  <c:v>4531.0600000000004</c:v>
                </c:pt>
                <c:pt idx="2556">
                  <c:v>4531.08</c:v>
                </c:pt>
                <c:pt idx="2557">
                  <c:v>4531.1000000000004</c:v>
                </c:pt>
                <c:pt idx="2558">
                  <c:v>4531.1200000000035</c:v>
                </c:pt>
                <c:pt idx="2559">
                  <c:v>4531.1400000000003</c:v>
                </c:pt>
                <c:pt idx="2560">
                  <c:v>4531.1600000000035</c:v>
                </c:pt>
                <c:pt idx="2561">
                  <c:v>4531.18</c:v>
                </c:pt>
                <c:pt idx="2562">
                  <c:v>4531.2</c:v>
                </c:pt>
                <c:pt idx="2563">
                  <c:v>4531.22</c:v>
                </c:pt>
                <c:pt idx="2564">
                  <c:v>4531.24</c:v>
                </c:pt>
                <c:pt idx="2565">
                  <c:v>4531.26</c:v>
                </c:pt>
                <c:pt idx="2566">
                  <c:v>4531.28</c:v>
                </c:pt>
                <c:pt idx="2567">
                  <c:v>4531.3</c:v>
                </c:pt>
                <c:pt idx="2568">
                  <c:v>4531.3200000000024</c:v>
                </c:pt>
                <c:pt idx="2569">
                  <c:v>4531.34</c:v>
                </c:pt>
                <c:pt idx="2570">
                  <c:v>4531.3600000000024</c:v>
                </c:pt>
                <c:pt idx="2571">
                  <c:v>4531.38</c:v>
                </c:pt>
                <c:pt idx="2572">
                  <c:v>4531.4000000000005</c:v>
                </c:pt>
                <c:pt idx="2573">
                  <c:v>4531.42</c:v>
                </c:pt>
                <c:pt idx="2574">
                  <c:v>4531.4399999999996</c:v>
                </c:pt>
                <c:pt idx="2575">
                  <c:v>4531.46</c:v>
                </c:pt>
                <c:pt idx="2576">
                  <c:v>4531.4799999999996</c:v>
                </c:pt>
                <c:pt idx="2577">
                  <c:v>4531.5</c:v>
                </c:pt>
                <c:pt idx="2578">
                  <c:v>4531.5200000000004</c:v>
                </c:pt>
                <c:pt idx="2579">
                  <c:v>4531.54</c:v>
                </c:pt>
                <c:pt idx="2580">
                  <c:v>4531.5600000000004</c:v>
                </c:pt>
                <c:pt idx="2581">
                  <c:v>4531.58</c:v>
                </c:pt>
                <c:pt idx="2582">
                  <c:v>4531.6000000000004</c:v>
                </c:pt>
                <c:pt idx="2583">
                  <c:v>4531.6200000000035</c:v>
                </c:pt>
                <c:pt idx="2584">
                  <c:v>4531.6400000000003</c:v>
                </c:pt>
                <c:pt idx="2585">
                  <c:v>4531.6600000000035</c:v>
                </c:pt>
                <c:pt idx="2586">
                  <c:v>4531.68</c:v>
                </c:pt>
                <c:pt idx="2587">
                  <c:v>4531.7</c:v>
                </c:pt>
                <c:pt idx="2588">
                  <c:v>4531.72</c:v>
                </c:pt>
                <c:pt idx="2589">
                  <c:v>4531.74</c:v>
                </c:pt>
                <c:pt idx="2590">
                  <c:v>4531.76</c:v>
                </c:pt>
                <c:pt idx="2591">
                  <c:v>4531.78</c:v>
                </c:pt>
                <c:pt idx="2592">
                  <c:v>4531.8</c:v>
                </c:pt>
                <c:pt idx="2593">
                  <c:v>4531.8200000000024</c:v>
                </c:pt>
                <c:pt idx="2594">
                  <c:v>4531.84</c:v>
                </c:pt>
                <c:pt idx="2595">
                  <c:v>4531.8600000000024</c:v>
                </c:pt>
                <c:pt idx="2596">
                  <c:v>4531.88</c:v>
                </c:pt>
                <c:pt idx="2597">
                  <c:v>4531.9000000000005</c:v>
                </c:pt>
                <c:pt idx="2598">
                  <c:v>4531.92</c:v>
                </c:pt>
                <c:pt idx="2599">
                  <c:v>4531.9399999999996</c:v>
                </c:pt>
                <c:pt idx="2600">
                  <c:v>4531.96</c:v>
                </c:pt>
                <c:pt idx="2601">
                  <c:v>4531.9799999999996</c:v>
                </c:pt>
                <c:pt idx="2602">
                  <c:v>4532</c:v>
                </c:pt>
                <c:pt idx="2603">
                  <c:v>4532.0200000000004</c:v>
                </c:pt>
                <c:pt idx="2604">
                  <c:v>4532.04</c:v>
                </c:pt>
                <c:pt idx="2605">
                  <c:v>4532.0600000000004</c:v>
                </c:pt>
                <c:pt idx="2606">
                  <c:v>4532.08</c:v>
                </c:pt>
                <c:pt idx="2607">
                  <c:v>4532.1000000000004</c:v>
                </c:pt>
                <c:pt idx="2608">
                  <c:v>4532.1200000000035</c:v>
                </c:pt>
                <c:pt idx="2609">
                  <c:v>4532.1400000000003</c:v>
                </c:pt>
                <c:pt idx="2610">
                  <c:v>4532.1600000000035</c:v>
                </c:pt>
                <c:pt idx="2611">
                  <c:v>4532.18</c:v>
                </c:pt>
                <c:pt idx="2612">
                  <c:v>4532.2</c:v>
                </c:pt>
                <c:pt idx="2613">
                  <c:v>4532.22</c:v>
                </c:pt>
                <c:pt idx="2614">
                  <c:v>4532.24</c:v>
                </c:pt>
                <c:pt idx="2615">
                  <c:v>4532.26</c:v>
                </c:pt>
                <c:pt idx="2616">
                  <c:v>4532.28</c:v>
                </c:pt>
                <c:pt idx="2617">
                  <c:v>4532.3</c:v>
                </c:pt>
                <c:pt idx="2618">
                  <c:v>4532.3200000000024</c:v>
                </c:pt>
                <c:pt idx="2619">
                  <c:v>4532.34</c:v>
                </c:pt>
                <c:pt idx="2620">
                  <c:v>4532.3600000000024</c:v>
                </c:pt>
                <c:pt idx="2621">
                  <c:v>4532.38</c:v>
                </c:pt>
                <c:pt idx="2622">
                  <c:v>4532.4000000000005</c:v>
                </c:pt>
                <c:pt idx="2623">
                  <c:v>4532.42</c:v>
                </c:pt>
                <c:pt idx="2624">
                  <c:v>4532.4399999999996</c:v>
                </c:pt>
                <c:pt idx="2625">
                  <c:v>4532.46</c:v>
                </c:pt>
                <c:pt idx="2626">
                  <c:v>4532.4799999999996</c:v>
                </c:pt>
                <c:pt idx="2627">
                  <c:v>4532.5</c:v>
                </c:pt>
                <c:pt idx="2628">
                  <c:v>4532.5200000000004</c:v>
                </c:pt>
                <c:pt idx="2629">
                  <c:v>4532.54</c:v>
                </c:pt>
                <c:pt idx="2630">
                  <c:v>4532.5600000000004</c:v>
                </c:pt>
                <c:pt idx="2631">
                  <c:v>4532.58</c:v>
                </c:pt>
                <c:pt idx="2632">
                  <c:v>4532.6000000000004</c:v>
                </c:pt>
                <c:pt idx="2633">
                  <c:v>4532.6200000000035</c:v>
                </c:pt>
                <c:pt idx="2634">
                  <c:v>4532.6400000000003</c:v>
                </c:pt>
                <c:pt idx="2635">
                  <c:v>4532.6600000000035</c:v>
                </c:pt>
                <c:pt idx="2636">
                  <c:v>4532.68</c:v>
                </c:pt>
                <c:pt idx="2637">
                  <c:v>4532.7</c:v>
                </c:pt>
                <c:pt idx="2638">
                  <c:v>4532.72</c:v>
                </c:pt>
                <c:pt idx="2639">
                  <c:v>4532.74</c:v>
                </c:pt>
                <c:pt idx="2640">
                  <c:v>4532.76</c:v>
                </c:pt>
                <c:pt idx="2641">
                  <c:v>4532.78</c:v>
                </c:pt>
                <c:pt idx="2642">
                  <c:v>4532.8</c:v>
                </c:pt>
                <c:pt idx="2643">
                  <c:v>4532.8200000000024</c:v>
                </c:pt>
                <c:pt idx="2644">
                  <c:v>4532.84</c:v>
                </c:pt>
                <c:pt idx="2645">
                  <c:v>4532.8600000000024</c:v>
                </c:pt>
                <c:pt idx="2646">
                  <c:v>4532.88</c:v>
                </c:pt>
                <c:pt idx="2647">
                  <c:v>4532.9000000000005</c:v>
                </c:pt>
                <c:pt idx="2648">
                  <c:v>4532.92</c:v>
                </c:pt>
                <c:pt idx="2649">
                  <c:v>4532.9399999999996</c:v>
                </c:pt>
                <c:pt idx="2650">
                  <c:v>4532.96</c:v>
                </c:pt>
                <c:pt idx="2651">
                  <c:v>4532.9799999999996</c:v>
                </c:pt>
                <c:pt idx="2652">
                  <c:v>4533</c:v>
                </c:pt>
                <c:pt idx="2653">
                  <c:v>4533.0200000000004</c:v>
                </c:pt>
                <c:pt idx="2654">
                  <c:v>4533.04</c:v>
                </c:pt>
                <c:pt idx="2655">
                  <c:v>4533.0600000000004</c:v>
                </c:pt>
                <c:pt idx="2656">
                  <c:v>4533.08</c:v>
                </c:pt>
                <c:pt idx="2657">
                  <c:v>4533.1000000000004</c:v>
                </c:pt>
                <c:pt idx="2658">
                  <c:v>4533.1200000000035</c:v>
                </c:pt>
                <c:pt idx="2659">
                  <c:v>4533.1400000000003</c:v>
                </c:pt>
                <c:pt idx="2660">
                  <c:v>4533.1600000000035</c:v>
                </c:pt>
                <c:pt idx="2661">
                  <c:v>4533.18</c:v>
                </c:pt>
                <c:pt idx="2662">
                  <c:v>4533.2</c:v>
                </c:pt>
                <c:pt idx="2663">
                  <c:v>4533.22</c:v>
                </c:pt>
                <c:pt idx="2664">
                  <c:v>4533.24</c:v>
                </c:pt>
                <c:pt idx="2665">
                  <c:v>4533.26</c:v>
                </c:pt>
                <c:pt idx="2666">
                  <c:v>4533.28</c:v>
                </c:pt>
                <c:pt idx="2667">
                  <c:v>4533.3</c:v>
                </c:pt>
                <c:pt idx="2668">
                  <c:v>4533.3200000000024</c:v>
                </c:pt>
                <c:pt idx="2669">
                  <c:v>4533.34</c:v>
                </c:pt>
                <c:pt idx="2670">
                  <c:v>4533.3600000000024</c:v>
                </c:pt>
                <c:pt idx="2671">
                  <c:v>4533.38</c:v>
                </c:pt>
                <c:pt idx="2672">
                  <c:v>4533.4000000000005</c:v>
                </c:pt>
                <c:pt idx="2673">
                  <c:v>4533.42</c:v>
                </c:pt>
                <c:pt idx="2674">
                  <c:v>4533.4399999999996</c:v>
                </c:pt>
                <c:pt idx="2675">
                  <c:v>4533.46</c:v>
                </c:pt>
                <c:pt idx="2676">
                  <c:v>4533.4799999999996</c:v>
                </c:pt>
                <c:pt idx="2677">
                  <c:v>4533.5</c:v>
                </c:pt>
                <c:pt idx="2678">
                  <c:v>4533.5200000000004</c:v>
                </c:pt>
                <c:pt idx="2679">
                  <c:v>4533.54</c:v>
                </c:pt>
                <c:pt idx="2680">
                  <c:v>4533.5600000000004</c:v>
                </c:pt>
                <c:pt idx="2681">
                  <c:v>4533.58</c:v>
                </c:pt>
                <c:pt idx="2682">
                  <c:v>4533.6000000000004</c:v>
                </c:pt>
                <c:pt idx="2683">
                  <c:v>4533.6200000000035</c:v>
                </c:pt>
                <c:pt idx="2684">
                  <c:v>4533.6400000000003</c:v>
                </c:pt>
                <c:pt idx="2685">
                  <c:v>4533.6600000000035</c:v>
                </c:pt>
                <c:pt idx="2686">
                  <c:v>4533.68</c:v>
                </c:pt>
                <c:pt idx="2687">
                  <c:v>4533.7</c:v>
                </c:pt>
                <c:pt idx="2688">
                  <c:v>4533.72</c:v>
                </c:pt>
                <c:pt idx="2689">
                  <c:v>4533.74</c:v>
                </c:pt>
                <c:pt idx="2690">
                  <c:v>4533.76</c:v>
                </c:pt>
                <c:pt idx="2691">
                  <c:v>4533.78</c:v>
                </c:pt>
                <c:pt idx="2692">
                  <c:v>4533.8</c:v>
                </c:pt>
                <c:pt idx="2693">
                  <c:v>4533.8200000000024</c:v>
                </c:pt>
                <c:pt idx="2694">
                  <c:v>4533.84</c:v>
                </c:pt>
                <c:pt idx="2695">
                  <c:v>4533.8600000000024</c:v>
                </c:pt>
                <c:pt idx="2696">
                  <c:v>4533.88</c:v>
                </c:pt>
                <c:pt idx="2697">
                  <c:v>4533.9000000000005</c:v>
                </c:pt>
                <c:pt idx="2698">
                  <c:v>4533.92</c:v>
                </c:pt>
                <c:pt idx="2699">
                  <c:v>4533.9399999999996</c:v>
                </c:pt>
                <c:pt idx="2700">
                  <c:v>4533.96</c:v>
                </c:pt>
                <c:pt idx="2701">
                  <c:v>4533.9799999999996</c:v>
                </c:pt>
                <c:pt idx="2702">
                  <c:v>4534</c:v>
                </c:pt>
                <c:pt idx="2703">
                  <c:v>4534.0200000000004</c:v>
                </c:pt>
                <c:pt idx="2704">
                  <c:v>4534.04</c:v>
                </c:pt>
                <c:pt idx="2705">
                  <c:v>4534.0600000000004</c:v>
                </c:pt>
                <c:pt idx="2706">
                  <c:v>4534.08</c:v>
                </c:pt>
                <c:pt idx="2707">
                  <c:v>4534.1000000000004</c:v>
                </c:pt>
                <c:pt idx="2708">
                  <c:v>4534.1200000000035</c:v>
                </c:pt>
                <c:pt idx="2709">
                  <c:v>4534.1400000000003</c:v>
                </c:pt>
                <c:pt idx="2710">
                  <c:v>4534.1600000000035</c:v>
                </c:pt>
                <c:pt idx="2711">
                  <c:v>4534.18</c:v>
                </c:pt>
                <c:pt idx="2712">
                  <c:v>4534.2</c:v>
                </c:pt>
                <c:pt idx="2713">
                  <c:v>4534.22</c:v>
                </c:pt>
                <c:pt idx="2714">
                  <c:v>4534.24</c:v>
                </c:pt>
                <c:pt idx="2715">
                  <c:v>4534.26</c:v>
                </c:pt>
                <c:pt idx="2716">
                  <c:v>4534.28</c:v>
                </c:pt>
                <c:pt idx="2717">
                  <c:v>4534.3</c:v>
                </c:pt>
                <c:pt idx="2718">
                  <c:v>4534.3200000000024</c:v>
                </c:pt>
                <c:pt idx="2719">
                  <c:v>4534.34</c:v>
                </c:pt>
                <c:pt idx="2720">
                  <c:v>4534.3600000000024</c:v>
                </c:pt>
                <c:pt idx="2721">
                  <c:v>4534.38</c:v>
                </c:pt>
                <c:pt idx="2722">
                  <c:v>4534.4000000000005</c:v>
                </c:pt>
                <c:pt idx="2723">
                  <c:v>4534.42</c:v>
                </c:pt>
                <c:pt idx="2724">
                  <c:v>4534.4399999999996</c:v>
                </c:pt>
                <c:pt idx="2725">
                  <c:v>4534.46</c:v>
                </c:pt>
                <c:pt idx="2726">
                  <c:v>4534.4799999999996</c:v>
                </c:pt>
                <c:pt idx="2727">
                  <c:v>4534.5</c:v>
                </c:pt>
                <c:pt idx="2728">
                  <c:v>4534.5200000000004</c:v>
                </c:pt>
                <c:pt idx="2729">
                  <c:v>4534.54</c:v>
                </c:pt>
                <c:pt idx="2730">
                  <c:v>4534.5600000000004</c:v>
                </c:pt>
                <c:pt idx="2731">
                  <c:v>4534.58</c:v>
                </c:pt>
                <c:pt idx="2732">
                  <c:v>4534.6000000000004</c:v>
                </c:pt>
                <c:pt idx="2733">
                  <c:v>4534.6200000000035</c:v>
                </c:pt>
                <c:pt idx="2734">
                  <c:v>4534.6400000000003</c:v>
                </c:pt>
                <c:pt idx="2735">
                  <c:v>4534.6600000000035</c:v>
                </c:pt>
                <c:pt idx="2736">
                  <c:v>4534.68</c:v>
                </c:pt>
                <c:pt idx="2737">
                  <c:v>4534.7</c:v>
                </c:pt>
                <c:pt idx="2738">
                  <c:v>4534.72</c:v>
                </c:pt>
                <c:pt idx="2739">
                  <c:v>4534.74</c:v>
                </c:pt>
                <c:pt idx="2740">
                  <c:v>4534.76</c:v>
                </c:pt>
                <c:pt idx="2741">
                  <c:v>4534.78</c:v>
                </c:pt>
                <c:pt idx="2742">
                  <c:v>4534.8</c:v>
                </c:pt>
                <c:pt idx="2743">
                  <c:v>4534.8200000000024</c:v>
                </c:pt>
                <c:pt idx="2744">
                  <c:v>4534.84</c:v>
                </c:pt>
                <c:pt idx="2745">
                  <c:v>4534.8600000000024</c:v>
                </c:pt>
                <c:pt idx="2746">
                  <c:v>4534.88</c:v>
                </c:pt>
                <c:pt idx="2747">
                  <c:v>4534.9000000000005</c:v>
                </c:pt>
                <c:pt idx="2748">
                  <c:v>4534.92</c:v>
                </c:pt>
                <c:pt idx="2749">
                  <c:v>4534.9399999999996</c:v>
                </c:pt>
                <c:pt idx="2750">
                  <c:v>4534.96</c:v>
                </c:pt>
                <c:pt idx="2751">
                  <c:v>4534.9799999999996</c:v>
                </c:pt>
                <c:pt idx="2752">
                  <c:v>4535</c:v>
                </c:pt>
                <c:pt idx="2753">
                  <c:v>4535.0200000000004</c:v>
                </c:pt>
                <c:pt idx="2754">
                  <c:v>4535.04</c:v>
                </c:pt>
                <c:pt idx="2755">
                  <c:v>4535.0600000000004</c:v>
                </c:pt>
                <c:pt idx="2756">
                  <c:v>4535.08</c:v>
                </c:pt>
                <c:pt idx="2757">
                  <c:v>4535.1000000000004</c:v>
                </c:pt>
                <c:pt idx="2758">
                  <c:v>4535.1200000000035</c:v>
                </c:pt>
                <c:pt idx="2759">
                  <c:v>4535.1400000000003</c:v>
                </c:pt>
                <c:pt idx="2760">
                  <c:v>4535.1600000000035</c:v>
                </c:pt>
                <c:pt idx="2761">
                  <c:v>4535.18</c:v>
                </c:pt>
                <c:pt idx="2762">
                  <c:v>4535.2</c:v>
                </c:pt>
                <c:pt idx="2763">
                  <c:v>4535.22</c:v>
                </c:pt>
                <c:pt idx="2764">
                  <c:v>4535.24</c:v>
                </c:pt>
                <c:pt idx="2765">
                  <c:v>4535.26</c:v>
                </c:pt>
                <c:pt idx="2766">
                  <c:v>4535.28</c:v>
                </c:pt>
                <c:pt idx="2767">
                  <c:v>4535.3</c:v>
                </c:pt>
                <c:pt idx="2768">
                  <c:v>4535.3200000000024</c:v>
                </c:pt>
                <c:pt idx="2769">
                  <c:v>4535.34</c:v>
                </c:pt>
                <c:pt idx="2770">
                  <c:v>4535.3600000000024</c:v>
                </c:pt>
                <c:pt idx="2771">
                  <c:v>4535.38</c:v>
                </c:pt>
                <c:pt idx="2772">
                  <c:v>4535.4000000000005</c:v>
                </c:pt>
                <c:pt idx="2773">
                  <c:v>4535.42</c:v>
                </c:pt>
                <c:pt idx="2774">
                  <c:v>4535.4399999999996</c:v>
                </c:pt>
                <c:pt idx="2775">
                  <c:v>4535.46</c:v>
                </c:pt>
                <c:pt idx="2776">
                  <c:v>4535.4799999999996</c:v>
                </c:pt>
                <c:pt idx="2777">
                  <c:v>4535.5</c:v>
                </c:pt>
                <c:pt idx="2778">
                  <c:v>4535.5200000000004</c:v>
                </c:pt>
                <c:pt idx="2779">
                  <c:v>4535.54</c:v>
                </c:pt>
                <c:pt idx="2780">
                  <c:v>4535.5600000000004</c:v>
                </c:pt>
                <c:pt idx="2781">
                  <c:v>4535.58</c:v>
                </c:pt>
                <c:pt idx="2782">
                  <c:v>4535.6000000000004</c:v>
                </c:pt>
                <c:pt idx="2783">
                  <c:v>4535.6200000000035</c:v>
                </c:pt>
                <c:pt idx="2784">
                  <c:v>4535.6400000000003</c:v>
                </c:pt>
                <c:pt idx="2785">
                  <c:v>4535.6600000000035</c:v>
                </c:pt>
                <c:pt idx="2786">
                  <c:v>4535.68</c:v>
                </c:pt>
                <c:pt idx="2787">
                  <c:v>4535.7</c:v>
                </c:pt>
                <c:pt idx="2788">
                  <c:v>4535.72</c:v>
                </c:pt>
                <c:pt idx="2789">
                  <c:v>4535.74</c:v>
                </c:pt>
                <c:pt idx="2790">
                  <c:v>4535.76</c:v>
                </c:pt>
                <c:pt idx="2791">
                  <c:v>4535.78</c:v>
                </c:pt>
                <c:pt idx="2792">
                  <c:v>4535.8</c:v>
                </c:pt>
                <c:pt idx="2793">
                  <c:v>4535.8200000000024</c:v>
                </c:pt>
                <c:pt idx="2794">
                  <c:v>4535.84</c:v>
                </c:pt>
                <c:pt idx="2795">
                  <c:v>4535.8600000000024</c:v>
                </c:pt>
                <c:pt idx="2796">
                  <c:v>4535.88</c:v>
                </c:pt>
                <c:pt idx="2797">
                  <c:v>4535.9000000000005</c:v>
                </c:pt>
                <c:pt idx="2798">
                  <c:v>4535.92</c:v>
                </c:pt>
                <c:pt idx="2799">
                  <c:v>4535.9399999999996</c:v>
                </c:pt>
                <c:pt idx="2800">
                  <c:v>4535.96</c:v>
                </c:pt>
                <c:pt idx="2801">
                  <c:v>4535.9799999999996</c:v>
                </c:pt>
                <c:pt idx="2802">
                  <c:v>4536</c:v>
                </c:pt>
                <c:pt idx="2803">
                  <c:v>4536.0200000000004</c:v>
                </c:pt>
                <c:pt idx="2804">
                  <c:v>4536.04</c:v>
                </c:pt>
                <c:pt idx="2805">
                  <c:v>4536.0600000000004</c:v>
                </c:pt>
                <c:pt idx="2806">
                  <c:v>4536.08</c:v>
                </c:pt>
                <c:pt idx="2807">
                  <c:v>4536.1000000000004</c:v>
                </c:pt>
                <c:pt idx="2808">
                  <c:v>4536.1200000000035</c:v>
                </c:pt>
                <c:pt idx="2809">
                  <c:v>4536.1400000000003</c:v>
                </c:pt>
                <c:pt idx="2810">
                  <c:v>4536.1600000000035</c:v>
                </c:pt>
                <c:pt idx="2811">
                  <c:v>4536.18</c:v>
                </c:pt>
                <c:pt idx="2812">
                  <c:v>4536.2</c:v>
                </c:pt>
                <c:pt idx="2813">
                  <c:v>4536.22</c:v>
                </c:pt>
                <c:pt idx="2814">
                  <c:v>4536.24</c:v>
                </c:pt>
                <c:pt idx="2815">
                  <c:v>4536.26</c:v>
                </c:pt>
                <c:pt idx="2816">
                  <c:v>4536.28</c:v>
                </c:pt>
                <c:pt idx="2817">
                  <c:v>4536.3</c:v>
                </c:pt>
                <c:pt idx="2818">
                  <c:v>4536.3200000000024</c:v>
                </c:pt>
                <c:pt idx="2819">
                  <c:v>4536.34</c:v>
                </c:pt>
                <c:pt idx="2820">
                  <c:v>4536.3600000000024</c:v>
                </c:pt>
                <c:pt idx="2821">
                  <c:v>4536.38</c:v>
                </c:pt>
                <c:pt idx="2822">
                  <c:v>4536.4000000000005</c:v>
                </c:pt>
                <c:pt idx="2823">
                  <c:v>4536.42</c:v>
                </c:pt>
                <c:pt idx="2824">
                  <c:v>4536.4399999999996</c:v>
                </c:pt>
                <c:pt idx="2825">
                  <c:v>4536.46</c:v>
                </c:pt>
                <c:pt idx="2826">
                  <c:v>4536.4799999999996</c:v>
                </c:pt>
                <c:pt idx="2827">
                  <c:v>4536.5</c:v>
                </c:pt>
                <c:pt idx="2828">
                  <c:v>4536.5200000000004</c:v>
                </c:pt>
                <c:pt idx="2829">
                  <c:v>4536.54</c:v>
                </c:pt>
                <c:pt idx="2830">
                  <c:v>4536.5600000000004</c:v>
                </c:pt>
                <c:pt idx="2831">
                  <c:v>4536.58</c:v>
                </c:pt>
                <c:pt idx="2832">
                  <c:v>4536.6000000000004</c:v>
                </c:pt>
                <c:pt idx="2833">
                  <c:v>4536.6200000000035</c:v>
                </c:pt>
                <c:pt idx="2834">
                  <c:v>4536.6400000000003</c:v>
                </c:pt>
                <c:pt idx="2835">
                  <c:v>4536.6600000000035</c:v>
                </c:pt>
                <c:pt idx="2836">
                  <c:v>4536.68</c:v>
                </c:pt>
                <c:pt idx="2837">
                  <c:v>4536.7</c:v>
                </c:pt>
                <c:pt idx="2838">
                  <c:v>4536.72</c:v>
                </c:pt>
                <c:pt idx="2839">
                  <c:v>4536.74</c:v>
                </c:pt>
                <c:pt idx="2840">
                  <c:v>4536.76</c:v>
                </c:pt>
                <c:pt idx="2841">
                  <c:v>4536.78</c:v>
                </c:pt>
                <c:pt idx="2842">
                  <c:v>4536.8</c:v>
                </c:pt>
                <c:pt idx="2843">
                  <c:v>4536.8200000000024</c:v>
                </c:pt>
                <c:pt idx="2844">
                  <c:v>4536.84</c:v>
                </c:pt>
                <c:pt idx="2845">
                  <c:v>4536.8600000000024</c:v>
                </c:pt>
                <c:pt idx="2846">
                  <c:v>4536.88</c:v>
                </c:pt>
                <c:pt idx="2847">
                  <c:v>4536.9000000000005</c:v>
                </c:pt>
                <c:pt idx="2848">
                  <c:v>4536.92</c:v>
                </c:pt>
                <c:pt idx="2849">
                  <c:v>4536.9399999999996</c:v>
                </c:pt>
                <c:pt idx="2850">
                  <c:v>4536.96</c:v>
                </c:pt>
                <c:pt idx="2851">
                  <c:v>4536.9799999999996</c:v>
                </c:pt>
                <c:pt idx="2852">
                  <c:v>4537</c:v>
                </c:pt>
                <c:pt idx="2853">
                  <c:v>4537.0200000000004</c:v>
                </c:pt>
                <c:pt idx="2854">
                  <c:v>4537.04</c:v>
                </c:pt>
                <c:pt idx="2855">
                  <c:v>4537.0600000000004</c:v>
                </c:pt>
                <c:pt idx="2856">
                  <c:v>4537.08</c:v>
                </c:pt>
                <c:pt idx="2857">
                  <c:v>4537.1000000000004</c:v>
                </c:pt>
                <c:pt idx="2858">
                  <c:v>4537.1200000000035</c:v>
                </c:pt>
                <c:pt idx="2859">
                  <c:v>4537.1400000000003</c:v>
                </c:pt>
                <c:pt idx="2860">
                  <c:v>4537.1600000000035</c:v>
                </c:pt>
                <c:pt idx="2861">
                  <c:v>4537.18</c:v>
                </c:pt>
                <c:pt idx="2862">
                  <c:v>4537.2</c:v>
                </c:pt>
                <c:pt idx="2863">
                  <c:v>4537.22</c:v>
                </c:pt>
                <c:pt idx="2864">
                  <c:v>4537.24</c:v>
                </c:pt>
                <c:pt idx="2865">
                  <c:v>4537.26</c:v>
                </c:pt>
                <c:pt idx="2866">
                  <c:v>4537.28</c:v>
                </c:pt>
                <c:pt idx="2867">
                  <c:v>4537.3</c:v>
                </c:pt>
                <c:pt idx="2868">
                  <c:v>4537.3200000000024</c:v>
                </c:pt>
                <c:pt idx="2869">
                  <c:v>4537.34</c:v>
                </c:pt>
                <c:pt idx="2870">
                  <c:v>4537.3600000000024</c:v>
                </c:pt>
                <c:pt idx="2871">
                  <c:v>4537.38</c:v>
                </c:pt>
                <c:pt idx="2872">
                  <c:v>4537.4000000000005</c:v>
                </c:pt>
                <c:pt idx="2873">
                  <c:v>4537.42</c:v>
                </c:pt>
                <c:pt idx="2874">
                  <c:v>4537.4399999999996</c:v>
                </c:pt>
                <c:pt idx="2875">
                  <c:v>4537.46</c:v>
                </c:pt>
                <c:pt idx="2876">
                  <c:v>4537.4799999999996</c:v>
                </c:pt>
                <c:pt idx="2877">
                  <c:v>4537.5</c:v>
                </c:pt>
                <c:pt idx="2878">
                  <c:v>4537.5200000000004</c:v>
                </c:pt>
                <c:pt idx="2879">
                  <c:v>4537.54</c:v>
                </c:pt>
                <c:pt idx="2880">
                  <c:v>4537.5600000000004</c:v>
                </c:pt>
                <c:pt idx="2881">
                  <c:v>4537.58</c:v>
                </c:pt>
                <c:pt idx="2882">
                  <c:v>4537.6000000000004</c:v>
                </c:pt>
                <c:pt idx="2883">
                  <c:v>4537.6200000000035</c:v>
                </c:pt>
                <c:pt idx="2884">
                  <c:v>4537.6400000000003</c:v>
                </c:pt>
                <c:pt idx="2885">
                  <c:v>4537.6600000000035</c:v>
                </c:pt>
                <c:pt idx="2886">
                  <c:v>4537.68</c:v>
                </c:pt>
                <c:pt idx="2887">
                  <c:v>4537.7</c:v>
                </c:pt>
                <c:pt idx="2888">
                  <c:v>4537.72</c:v>
                </c:pt>
                <c:pt idx="2889">
                  <c:v>4537.74</c:v>
                </c:pt>
                <c:pt idx="2890">
                  <c:v>4537.76</c:v>
                </c:pt>
                <c:pt idx="2891">
                  <c:v>4537.78</c:v>
                </c:pt>
                <c:pt idx="2892">
                  <c:v>4537.8</c:v>
                </c:pt>
                <c:pt idx="2893">
                  <c:v>4537.8200000000024</c:v>
                </c:pt>
                <c:pt idx="2894">
                  <c:v>4537.84</c:v>
                </c:pt>
                <c:pt idx="2895">
                  <c:v>4537.8600000000024</c:v>
                </c:pt>
                <c:pt idx="2896">
                  <c:v>4537.88</c:v>
                </c:pt>
                <c:pt idx="2897">
                  <c:v>4537.9000000000005</c:v>
                </c:pt>
                <c:pt idx="2898">
                  <c:v>4537.92</c:v>
                </c:pt>
                <c:pt idx="2899">
                  <c:v>4537.9399999999996</c:v>
                </c:pt>
                <c:pt idx="2900">
                  <c:v>4537.96</c:v>
                </c:pt>
                <c:pt idx="2901">
                  <c:v>4537.9799999999996</c:v>
                </c:pt>
                <c:pt idx="2902">
                  <c:v>4538</c:v>
                </c:pt>
                <c:pt idx="2903">
                  <c:v>4538.0200000000004</c:v>
                </c:pt>
                <c:pt idx="2904">
                  <c:v>4538.04</c:v>
                </c:pt>
                <c:pt idx="2905">
                  <c:v>4538.0600000000004</c:v>
                </c:pt>
                <c:pt idx="2906">
                  <c:v>4538.08</c:v>
                </c:pt>
                <c:pt idx="2907">
                  <c:v>4538.1000000000004</c:v>
                </c:pt>
                <c:pt idx="2908">
                  <c:v>4538.1200000000035</c:v>
                </c:pt>
                <c:pt idx="2909">
                  <c:v>4538.1400000000003</c:v>
                </c:pt>
                <c:pt idx="2910">
                  <c:v>4538.1600000000035</c:v>
                </c:pt>
                <c:pt idx="2911">
                  <c:v>4538.18</c:v>
                </c:pt>
                <c:pt idx="2912">
                  <c:v>4538.2</c:v>
                </c:pt>
                <c:pt idx="2913">
                  <c:v>4538.22</c:v>
                </c:pt>
                <c:pt idx="2914">
                  <c:v>4538.24</c:v>
                </c:pt>
                <c:pt idx="2915">
                  <c:v>4538.26</c:v>
                </c:pt>
                <c:pt idx="2916">
                  <c:v>4538.28</c:v>
                </c:pt>
                <c:pt idx="2917">
                  <c:v>4538.3</c:v>
                </c:pt>
                <c:pt idx="2918">
                  <c:v>4538.3200000000024</c:v>
                </c:pt>
                <c:pt idx="2919">
                  <c:v>4538.34</c:v>
                </c:pt>
                <c:pt idx="2920">
                  <c:v>4538.3600000000024</c:v>
                </c:pt>
                <c:pt idx="2921">
                  <c:v>4538.38</c:v>
                </c:pt>
                <c:pt idx="2922">
                  <c:v>4538.4000000000005</c:v>
                </c:pt>
                <c:pt idx="2923">
                  <c:v>4538.42</c:v>
                </c:pt>
                <c:pt idx="2924">
                  <c:v>4538.4399999999996</c:v>
                </c:pt>
                <c:pt idx="2925">
                  <c:v>4538.46</c:v>
                </c:pt>
                <c:pt idx="2926">
                  <c:v>4538.4799999999996</c:v>
                </c:pt>
                <c:pt idx="2927">
                  <c:v>4538.5</c:v>
                </c:pt>
                <c:pt idx="2928">
                  <c:v>4538.5200000000004</c:v>
                </c:pt>
                <c:pt idx="2929">
                  <c:v>4538.54</c:v>
                </c:pt>
                <c:pt idx="2930">
                  <c:v>4538.5600000000004</c:v>
                </c:pt>
                <c:pt idx="2931">
                  <c:v>4538.58</c:v>
                </c:pt>
                <c:pt idx="2932">
                  <c:v>4538.6000000000004</c:v>
                </c:pt>
                <c:pt idx="2933">
                  <c:v>4538.6200000000035</c:v>
                </c:pt>
                <c:pt idx="2934">
                  <c:v>4538.6400000000003</c:v>
                </c:pt>
                <c:pt idx="2935">
                  <c:v>4538.6600000000035</c:v>
                </c:pt>
                <c:pt idx="2936">
                  <c:v>4538.68</c:v>
                </c:pt>
                <c:pt idx="2937">
                  <c:v>4538.7</c:v>
                </c:pt>
                <c:pt idx="2938">
                  <c:v>4538.72</c:v>
                </c:pt>
                <c:pt idx="2939">
                  <c:v>4538.74</c:v>
                </c:pt>
                <c:pt idx="2940">
                  <c:v>4538.76</c:v>
                </c:pt>
                <c:pt idx="2941">
                  <c:v>4538.78</c:v>
                </c:pt>
                <c:pt idx="2942">
                  <c:v>4538.8</c:v>
                </c:pt>
                <c:pt idx="2943">
                  <c:v>4538.8200000000024</c:v>
                </c:pt>
                <c:pt idx="2944">
                  <c:v>4538.84</c:v>
                </c:pt>
                <c:pt idx="2945">
                  <c:v>4538.8600000000024</c:v>
                </c:pt>
                <c:pt idx="2946">
                  <c:v>4538.88</c:v>
                </c:pt>
                <c:pt idx="2947">
                  <c:v>4538.9000000000005</c:v>
                </c:pt>
                <c:pt idx="2948">
                  <c:v>4538.92</c:v>
                </c:pt>
                <c:pt idx="2949">
                  <c:v>4538.9399999999996</c:v>
                </c:pt>
                <c:pt idx="2950">
                  <c:v>4538.96</c:v>
                </c:pt>
                <c:pt idx="2951">
                  <c:v>4538.9799999999996</c:v>
                </c:pt>
                <c:pt idx="2952">
                  <c:v>4539</c:v>
                </c:pt>
                <c:pt idx="2953">
                  <c:v>4539.0200000000004</c:v>
                </c:pt>
                <c:pt idx="2954">
                  <c:v>4539.04</c:v>
                </c:pt>
                <c:pt idx="2955">
                  <c:v>4539.0600000000004</c:v>
                </c:pt>
                <c:pt idx="2956">
                  <c:v>4539.08</c:v>
                </c:pt>
                <c:pt idx="2957">
                  <c:v>4539.1000000000004</c:v>
                </c:pt>
                <c:pt idx="2958">
                  <c:v>4539.1200000000035</c:v>
                </c:pt>
                <c:pt idx="2959">
                  <c:v>4539.1400000000003</c:v>
                </c:pt>
                <c:pt idx="2960">
                  <c:v>4539.1600000000035</c:v>
                </c:pt>
                <c:pt idx="2961">
                  <c:v>4539.18</c:v>
                </c:pt>
                <c:pt idx="2962">
                  <c:v>4539.2</c:v>
                </c:pt>
                <c:pt idx="2963">
                  <c:v>4539.22</c:v>
                </c:pt>
                <c:pt idx="2964">
                  <c:v>4539.24</c:v>
                </c:pt>
                <c:pt idx="2965">
                  <c:v>4539.26</c:v>
                </c:pt>
                <c:pt idx="2966">
                  <c:v>4539.28</c:v>
                </c:pt>
                <c:pt idx="2967">
                  <c:v>4539.3</c:v>
                </c:pt>
                <c:pt idx="2968">
                  <c:v>4539.3200000000024</c:v>
                </c:pt>
                <c:pt idx="2969">
                  <c:v>4539.34</c:v>
                </c:pt>
                <c:pt idx="2970">
                  <c:v>4539.3600000000024</c:v>
                </c:pt>
                <c:pt idx="2971">
                  <c:v>4539.38</c:v>
                </c:pt>
                <c:pt idx="2972">
                  <c:v>4539.4000000000005</c:v>
                </c:pt>
                <c:pt idx="2973">
                  <c:v>4539.42</c:v>
                </c:pt>
                <c:pt idx="2974">
                  <c:v>4539.4399999999996</c:v>
                </c:pt>
                <c:pt idx="2975">
                  <c:v>4539.46</c:v>
                </c:pt>
                <c:pt idx="2976">
                  <c:v>4539.4799999999996</c:v>
                </c:pt>
                <c:pt idx="2977">
                  <c:v>4539.5</c:v>
                </c:pt>
                <c:pt idx="2978">
                  <c:v>4539.5200000000004</c:v>
                </c:pt>
                <c:pt idx="2979">
                  <c:v>4539.54</c:v>
                </c:pt>
                <c:pt idx="2980">
                  <c:v>4539.5600000000004</c:v>
                </c:pt>
                <c:pt idx="2981">
                  <c:v>4539.58</c:v>
                </c:pt>
                <c:pt idx="2982">
                  <c:v>4539.6000000000004</c:v>
                </c:pt>
                <c:pt idx="2983">
                  <c:v>4539.6200000000035</c:v>
                </c:pt>
                <c:pt idx="2984">
                  <c:v>4539.6400000000003</c:v>
                </c:pt>
                <c:pt idx="2985">
                  <c:v>4539.6600000000035</c:v>
                </c:pt>
                <c:pt idx="2986">
                  <c:v>4539.68</c:v>
                </c:pt>
                <c:pt idx="2987">
                  <c:v>4539.7</c:v>
                </c:pt>
                <c:pt idx="2988">
                  <c:v>4539.72</c:v>
                </c:pt>
                <c:pt idx="2989">
                  <c:v>4539.74</c:v>
                </c:pt>
                <c:pt idx="2990">
                  <c:v>4539.76</c:v>
                </c:pt>
                <c:pt idx="2991">
                  <c:v>4539.78</c:v>
                </c:pt>
                <c:pt idx="2992">
                  <c:v>4539.8</c:v>
                </c:pt>
                <c:pt idx="2993">
                  <c:v>4539.8200000000024</c:v>
                </c:pt>
                <c:pt idx="2994">
                  <c:v>4539.84</c:v>
                </c:pt>
                <c:pt idx="2995">
                  <c:v>4539.8600000000024</c:v>
                </c:pt>
                <c:pt idx="2996">
                  <c:v>4539.88</c:v>
                </c:pt>
                <c:pt idx="2997">
                  <c:v>4539.9000000000005</c:v>
                </c:pt>
                <c:pt idx="2998">
                  <c:v>4539.92</c:v>
                </c:pt>
                <c:pt idx="2999">
                  <c:v>4539.9399999999996</c:v>
                </c:pt>
                <c:pt idx="3000">
                  <c:v>4539.96</c:v>
                </c:pt>
                <c:pt idx="3001">
                  <c:v>4539.9799999999996</c:v>
                </c:pt>
                <c:pt idx="3002">
                  <c:v>4540</c:v>
                </c:pt>
                <c:pt idx="3003">
                  <c:v>4540.0200000000004</c:v>
                </c:pt>
                <c:pt idx="3004">
                  <c:v>4540.04</c:v>
                </c:pt>
                <c:pt idx="3005">
                  <c:v>4540.0600000000004</c:v>
                </c:pt>
                <c:pt idx="3006">
                  <c:v>4540.08</c:v>
                </c:pt>
                <c:pt idx="3007">
                  <c:v>4540.1000000000004</c:v>
                </c:pt>
                <c:pt idx="3008">
                  <c:v>4540.1200000000035</c:v>
                </c:pt>
                <c:pt idx="3009">
                  <c:v>4540.1400000000003</c:v>
                </c:pt>
                <c:pt idx="3010">
                  <c:v>4540.1600000000035</c:v>
                </c:pt>
                <c:pt idx="3011">
                  <c:v>4540.18</c:v>
                </c:pt>
                <c:pt idx="3012">
                  <c:v>4540.2</c:v>
                </c:pt>
                <c:pt idx="3013">
                  <c:v>4540.22</c:v>
                </c:pt>
                <c:pt idx="3014">
                  <c:v>4540.24</c:v>
                </c:pt>
                <c:pt idx="3015">
                  <c:v>4540.26</c:v>
                </c:pt>
                <c:pt idx="3016">
                  <c:v>4540.28</c:v>
                </c:pt>
                <c:pt idx="3017">
                  <c:v>4540.3</c:v>
                </c:pt>
                <c:pt idx="3018">
                  <c:v>4540.3200000000024</c:v>
                </c:pt>
                <c:pt idx="3019">
                  <c:v>4540.34</c:v>
                </c:pt>
                <c:pt idx="3020">
                  <c:v>4540.3600000000024</c:v>
                </c:pt>
                <c:pt idx="3021">
                  <c:v>4540.38</c:v>
                </c:pt>
                <c:pt idx="3022">
                  <c:v>4540.4000000000005</c:v>
                </c:pt>
                <c:pt idx="3023">
                  <c:v>4540.42</c:v>
                </c:pt>
                <c:pt idx="3024">
                  <c:v>4540.4399999999996</c:v>
                </c:pt>
                <c:pt idx="3025">
                  <c:v>4540.46</c:v>
                </c:pt>
                <c:pt idx="3026">
                  <c:v>4540.4799999999996</c:v>
                </c:pt>
                <c:pt idx="3027">
                  <c:v>4540.5</c:v>
                </c:pt>
                <c:pt idx="3028">
                  <c:v>4540.5200000000004</c:v>
                </c:pt>
                <c:pt idx="3029">
                  <c:v>4540.54</c:v>
                </c:pt>
                <c:pt idx="3030">
                  <c:v>4540.5600000000004</c:v>
                </c:pt>
                <c:pt idx="3031">
                  <c:v>4540.58</c:v>
                </c:pt>
                <c:pt idx="3032">
                  <c:v>4540.6000000000004</c:v>
                </c:pt>
                <c:pt idx="3033">
                  <c:v>4540.6200000000035</c:v>
                </c:pt>
                <c:pt idx="3034">
                  <c:v>4540.6400000000003</c:v>
                </c:pt>
                <c:pt idx="3035">
                  <c:v>4540.6600000000035</c:v>
                </c:pt>
                <c:pt idx="3036">
                  <c:v>4540.68</c:v>
                </c:pt>
                <c:pt idx="3037">
                  <c:v>4540.7</c:v>
                </c:pt>
                <c:pt idx="3038">
                  <c:v>4540.72</c:v>
                </c:pt>
                <c:pt idx="3039">
                  <c:v>4540.74</c:v>
                </c:pt>
                <c:pt idx="3040">
                  <c:v>4540.76</c:v>
                </c:pt>
                <c:pt idx="3041">
                  <c:v>4540.78</c:v>
                </c:pt>
                <c:pt idx="3042">
                  <c:v>4540.8</c:v>
                </c:pt>
                <c:pt idx="3043">
                  <c:v>4540.8200000000024</c:v>
                </c:pt>
                <c:pt idx="3044">
                  <c:v>4540.84</c:v>
                </c:pt>
                <c:pt idx="3045">
                  <c:v>4540.8600000000024</c:v>
                </c:pt>
                <c:pt idx="3046">
                  <c:v>4540.88</c:v>
                </c:pt>
                <c:pt idx="3047">
                  <c:v>4540.9000000000005</c:v>
                </c:pt>
                <c:pt idx="3048">
                  <c:v>4540.92</c:v>
                </c:pt>
                <c:pt idx="3049">
                  <c:v>4540.9399999999996</c:v>
                </c:pt>
                <c:pt idx="3050">
                  <c:v>4540.96</c:v>
                </c:pt>
                <c:pt idx="3051">
                  <c:v>4540.9799999999996</c:v>
                </c:pt>
                <c:pt idx="3052">
                  <c:v>4541</c:v>
                </c:pt>
                <c:pt idx="3053">
                  <c:v>4541.0200000000004</c:v>
                </c:pt>
                <c:pt idx="3054">
                  <c:v>4541.04</c:v>
                </c:pt>
                <c:pt idx="3055">
                  <c:v>4541.0600000000004</c:v>
                </c:pt>
                <c:pt idx="3056">
                  <c:v>4541.08</c:v>
                </c:pt>
                <c:pt idx="3057">
                  <c:v>4541.1000000000004</c:v>
                </c:pt>
                <c:pt idx="3058">
                  <c:v>4541.1200000000035</c:v>
                </c:pt>
                <c:pt idx="3059">
                  <c:v>4541.1400000000003</c:v>
                </c:pt>
                <c:pt idx="3060">
                  <c:v>4541.1600000000035</c:v>
                </c:pt>
                <c:pt idx="3061">
                  <c:v>4541.18</c:v>
                </c:pt>
                <c:pt idx="3062">
                  <c:v>4541.2</c:v>
                </c:pt>
                <c:pt idx="3063">
                  <c:v>4541.22</c:v>
                </c:pt>
                <c:pt idx="3064">
                  <c:v>4541.24</c:v>
                </c:pt>
                <c:pt idx="3065">
                  <c:v>4541.26</c:v>
                </c:pt>
                <c:pt idx="3066">
                  <c:v>4541.28</c:v>
                </c:pt>
                <c:pt idx="3067">
                  <c:v>4541.3</c:v>
                </c:pt>
                <c:pt idx="3068">
                  <c:v>4541.3200000000024</c:v>
                </c:pt>
                <c:pt idx="3069">
                  <c:v>4541.34</c:v>
                </c:pt>
                <c:pt idx="3070">
                  <c:v>4541.3600000000024</c:v>
                </c:pt>
                <c:pt idx="3071">
                  <c:v>4541.38</c:v>
                </c:pt>
                <c:pt idx="3072">
                  <c:v>4541.4000000000005</c:v>
                </c:pt>
                <c:pt idx="3073">
                  <c:v>4541.42</c:v>
                </c:pt>
                <c:pt idx="3074">
                  <c:v>4541.4399999999996</c:v>
                </c:pt>
                <c:pt idx="3075">
                  <c:v>4541.46</c:v>
                </c:pt>
                <c:pt idx="3076">
                  <c:v>4541.4799999999996</c:v>
                </c:pt>
                <c:pt idx="3077">
                  <c:v>4541.5</c:v>
                </c:pt>
                <c:pt idx="3078">
                  <c:v>4541.5200000000004</c:v>
                </c:pt>
                <c:pt idx="3079">
                  <c:v>4541.54</c:v>
                </c:pt>
                <c:pt idx="3080">
                  <c:v>4541.5600000000004</c:v>
                </c:pt>
                <c:pt idx="3081">
                  <c:v>4541.58</c:v>
                </c:pt>
                <c:pt idx="3082">
                  <c:v>4541.6000000000004</c:v>
                </c:pt>
                <c:pt idx="3083">
                  <c:v>4541.6200000000035</c:v>
                </c:pt>
                <c:pt idx="3084">
                  <c:v>4541.6400000000003</c:v>
                </c:pt>
                <c:pt idx="3085">
                  <c:v>4541.6600000000035</c:v>
                </c:pt>
                <c:pt idx="3086">
                  <c:v>4541.68</c:v>
                </c:pt>
                <c:pt idx="3087">
                  <c:v>4541.7</c:v>
                </c:pt>
                <c:pt idx="3088">
                  <c:v>4541.72</c:v>
                </c:pt>
                <c:pt idx="3089">
                  <c:v>4541.74</c:v>
                </c:pt>
                <c:pt idx="3090">
                  <c:v>4541.76</c:v>
                </c:pt>
                <c:pt idx="3091">
                  <c:v>4541.78</c:v>
                </c:pt>
                <c:pt idx="3092">
                  <c:v>4541.8</c:v>
                </c:pt>
                <c:pt idx="3093">
                  <c:v>4541.8200000000024</c:v>
                </c:pt>
                <c:pt idx="3094">
                  <c:v>4541.84</c:v>
                </c:pt>
                <c:pt idx="3095">
                  <c:v>4541.8600000000024</c:v>
                </c:pt>
                <c:pt idx="3096">
                  <c:v>4541.88</c:v>
                </c:pt>
                <c:pt idx="3097">
                  <c:v>4541.9000000000005</c:v>
                </c:pt>
                <c:pt idx="3098">
                  <c:v>4541.92</c:v>
                </c:pt>
                <c:pt idx="3099">
                  <c:v>4541.9399999999996</c:v>
                </c:pt>
                <c:pt idx="3100">
                  <c:v>4541.96</c:v>
                </c:pt>
                <c:pt idx="3101">
                  <c:v>4541.9799999999996</c:v>
                </c:pt>
                <c:pt idx="3102">
                  <c:v>4542</c:v>
                </c:pt>
                <c:pt idx="3103">
                  <c:v>4542.0200000000004</c:v>
                </c:pt>
                <c:pt idx="3104">
                  <c:v>4542.04</c:v>
                </c:pt>
                <c:pt idx="3105">
                  <c:v>4542.0600000000004</c:v>
                </c:pt>
                <c:pt idx="3106">
                  <c:v>4542.08</c:v>
                </c:pt>
                <c:pt idx="3107">
                  <c:v>4542.1000000000004</c:v>
                </c:pt>
                <c:pt idx="3108">
                  <c:v>4542.1200000000035</c:v>
                </c:pt>
                <c:pt idx="3109">
                  <c:v>4542.1400000000003</c:v>
                </c:pt>
                <c:pt idx="3110">
                  <c:v>4542.1600000000035</c:v>
                </c:pt>
                <c:pt idx="3111">
                  <c:v>4542.18</c:v>
                </c:pt>
                <c:pt idx="3112">
                  <c:v>4542.2</c:v>
                </c:pt>
                <c:pt idx="3113">
                  <c:v>4542.22</c:v>
                </c:pt>
                <c:pt idx="3114">
                  <c:v>4542.24</c:v>
                </c:pt>
                <c:pt idx="3115">
                  <c:v>4542.26</c:v>
                </c:pt>
                <c:pt idx="3116">
                  <c:v>4542.28</c:v>
                </c:pt>
                <c:pt idx="3117">
                  <c:v>4542.3</c:v>
                </c:pt>
                <c:pt idx="3118">
                  <c:v>4542.3200000000024</c:v>
                </c:pt>
                <c:pt idx="3119">
                  <c:v>4542.34</c:v>
                </c:pt>
                <c:pt idx="3120">
                  <c:v>4542.3600000000024</c:v>
                </c:pt>
                <c:pt idx="3121">
                  <c:v>4542.38</c:v>
                </c:pt>
                <c:pt idx="3122">
                  <c:v>4542.4000000000005</c:v>
                </c:pt>
                <c:pt idx="3123">
                  <c:v>4542.42</c:v>
                </c:pt>
                <c:pt idx="3124">
                  <c:v>4542.4399999999996</c:v>
                </c:pt>
                <c:pt idx="3125">
                  <c:v>4542.46</c:v>
                </c:pt>
                <c:pt idx="3126">
                  <c:v>4542.4799999999996</c:v>
                </c:pt>
                <c:pt idx="3127">
                  <c:v>4542.5</c:v>
                </c:pt>
                <c:pt idx="3128">
                  <c:v>4542.5200000000004</c:v>
                </c:pt>
                <c:pt idx="3129">
                  <c:v>4542.54</c:v>
                </c:pt>
                <c:pt idx="3130">
                  <c:v>4542.5600000000004</c:v>
                </c:pt>
                <c:pt idx="3131">
                  <c:v>4542.58</c:v>
                </c:pt>
                <c:pt idx="3132">
                  <c:v>4542.6000000000004</c:v>
                </c:pt>
                <c:pt idx="3133">
                  <c:v>4542.6200000000035</c:v>
                </c:pt>
                <c:pt idx="3134">
                  <c:v>4542.6400000000003</c:v>
                </c:pt>
                <c:pt idx="3135">
                  <c:v>4542.6600000000035</c:v>
                </c:pt>
                <c:pt idx="3136">
                  <c:v>4542.68</c:v>
                </c:pt>
                <c:pt idx="3137">
                  <c:v>4542.7</c:v>
                </c:pt>
                <c:pt idx="3138">
                  <c:v>4542.72</c:v>
                </c:pt>
                <c:pt idx="3139">
                  <c:v>4542.74</c:v>
                </c:pt>
                <c:pt idx="3140">
                  <c:v>4542.76</c:v>
                </c:pt>
                <c:pt idx="3141">
                  <c:v>4542.78</c:v>
                </c:pt>
                <c:pt idx="3142">
                  <c:v>4542.8</c:v>
                </c:pt>
                <c:pt idx="3143">
                  <c:v>4542.8200000000024</c:v>
                </c:pt>
                <c:pt idx="3144">
                  <c:v>4542.84</c:v>
                </c:pt>
                <c:pt idx="3145">
                  <c:v>4542.8600000000024</c:v>
                </c:pt>
                <c:pt idx="3146">
                  <c:v>4542.88</c:v>
                </c:pt>
                <c:pt idx="3147">
                  <c:v>4542.9000000000005</c:v>
                </c:pt>
                <c:pt idx="3148">
                  <c:v>4542.92</c:v>
                </c:pt>
                <c:pt idx="3149">
                  <c:v>4542.9399999999996</c:v>
                </c:pt>
                <c:pt idx="3150">
                  <c:v>4542.96</c:v>
                </c:pt>
                <c:pt idx="3151">
                  <c:v>4542.9799999999996</c:v>
                </c:pt>
                <c:pt idx="3152">
                  <c:v>4543</c:v>
                </c:pt>
                <c:pt idx="3153">
                  <c:v>4543.0200000000004</c:v>
                </c:pt>
                <c:pt idx="3154">
                  <c:v>4543.04</c:v>
                </c:pt>
                <c:pt idx="3155">
                  <c:v>4543.0600000000004</c:v>
                </c:pt>
                <c:pt idx="3156">
                  <c:v>4543.08</c:v>
                </c:pt>
                <c:pt idx="3157">
                  <c:v>4543.1000000000004</c:v>
                </c:pt>
                <c:pt idx="3158">
                  <c:v>4543.1200000000035</c:v>
                </c:pt>
                <c:pt idx="3159">
                  <c:v>4543.1400000000003</c:v>
                </c:pt>
                <c:pt idx="3160">
                  <c:v>4543.1600000000035</c:v>
                </c:pt>
                <c:pt idx="3161">
                  <c:v>4543.18</c:v>
                </c:pt>
                <c:pt idx="3162">
                  <c:v>4543.2</c:v>
                </c:pt>
                <c:pt idx="3163">
                  <c:v>4543.22</c:v>
                </c:pt>
                <c:pt idx="3164">
                  <c:v>4543.24</c:v>
                </c:pt>
                <c:pt idx="3165">
                  <c:v>4543.26</c:v>
                </c:pt>
                <c:pt idx="3166">
                  <c:v>4543.28</c:v>
                </c:pt>
                <c:pt idx="3167">
                  <c:v>4543.3</c:v>
                </c:pt>
                <c:pt idx="3168">
                  <c:v>4543.3200000000024</c:v>
                </c:pt>
                <c:pt idx="3169">
                  <c:v>4543.34</c:v>
                </c:pt>
                <c:pt idx="3170">
                  <c:v>4543.3600000000024</c:v>
                </c:pt>
                <c:pt idx="3171">
                  <c:v>4543.38</c:v>
                </c:pt>
                <c:pt idx="3172">
                  <c:v>4543.4000000000005</c:v>
                </c:pt>
                <c:pt idx="3173">
                  <c:v>4543.42</c:v>
                </c:pt>
                <c:pt idx="3174">
                  <c:v>4543.4399999999996</c:v>
                </c:pt>
                <c:pt idx="3175">
                  <c:v>4543.46</c:v>
                </c:pt>
                <c:pt idx="3176">
                  <c:v>4543.4799999999996</c:v>
                </c:pt>
                <c:pt idx="3177">
                  <c:v>4543.5</c:v>
                </c:pt>
                <c:pt idx="3178">
                  <c:v>4543.5200000000004</c:v>
                </c:pt>
                <c:pt idx="3179">
                  <c:v>4543.54</c:v>
                </c:pt>
                <c:pt idx="3180">
                  <c:v>4543.5600000000004</c:v>
                </c:pt>
                <c:pt idx="3181">
                  <c:v>4543.58</c:v>
                </c:pt>
                <c:pt idx="3182">
                  <c:v>4543.6000000000004</c:v>
                </c:pt>
                <c:pt idx="3183">
                  <c:v>4543.6200000000035</c:v>
                </c:pt>
                <c:pt idx="3184">
                  <c:v>4543.6400000000003</c:v>
                </c:pt>
                <c:pt idx="3185">
                  <c:v>4543.6600000000035</c:v>
                </c:pt>
                <c:pt idx="3186">
                  <c:v>4543.68</c:v>
                </c:pt>
                <c:pt idx="3187">
                  <c:v>4543.7</c:v>
                </c:pt>
                <c:pt idx="3188">
                  <c:v>4543.72</c:v>
                </c:pt>
                <c:pt idx="3189">
                  <c:v>4543.74</c:v>
                </c:pt>
                <c:pt idx="3190">
                  <c:v>4543.76</c:v>
                </c:pt>
                <c:pt idx="3191">
                  <c:v>4543.78</c:v>
                </c:pt>
                <c:pt idx="3192">
                  <c:v>4543.8</c:v>
                </c:pt>
                <c:pt idx="3193">
                  <c:v>4543.8200000000024</c:v>
                </c:pt>
                <c:pt idx="3194">
                  <c:v>4543.84</c:v>
                </c:pt>
                <c:pt idx="3195">
                  <c:v>4543.8600000000024</c:v>
                </c:pt>
                <c:pt idx="3196">
                  <c:v>4543.88</c:v>
                </c:pt>
                <c:pt idx="3197">
                  <c:v>4543.9000000000005</c:v>
                </c:pt>
                <c:pt idx="3198">
                  <c:v>4543.92</c:v>
                </c:pt>
                <c:pt idx="3199">
                  <c:v>4543.9399999999996</c:v>
                </c:pt>
                <c:pt idx="3200">
                  <c:v>4543.96</c:v>
                </c:pt>
                <c:pt idx="3201">
                  <c:v>4543.9799999999996</c:v>
                </c:pt>
                <c:pt idx="3202">
                  <c:v>4544</c:v>
                </c:pt>
                <c:pt idx="3203">
                  <c:v>4544.0200000000004</c:v>
                </c:pt>
                <c:pt idx="3204">
                  <c:v>4544.04</c:v>
                </c:pt>
                <c:pt idx="3205">
                  <c:v>4544.0600000000004</c:v>
                </c:pt>
                <c:pt idx="3206">
                  <c:v>4544.08</c:v>
                </c:pt>
                <c:pt idx="3207">
                  <c:v>4544.1000000000004</c:v>
                </c:pt>
                <c:pt idx="3208">
                  <c:v>4544.1200000000035</c:v>
                </c:pt>
                <c:pt idx="3209">
                  <c:v>4544.1400000000003</c:v>
                </c:pt>
                <c:pt idx="3210">
                  <c:v>4544.1600000000035</c:v>
                </c:pt>
                <c:pt idx="3211">
                  <c:v>4544.18</c:v>
                </c:pt>
                <c:pt idx="3212">
                  <c:v>4544.2</c:v>
                </c:pt>
                <c:pt idx="3213">
                  <c:v>4544.22</c:v>
                </c:pt>
                <c:pt idx="3214">
                  <c:v>4544.24</c:v>
                </c:pt>
                <c:pt idx="3215">
                  <c:v>4544.26</c:v>
                </c:pt>
                <c:pt idx="3216">
                  <c:v>4544.28</c:v>
                </c:pt>
                <c:pt idx="3217">
                  <c:v>4544.3</c:v>
                </c:pt>
                <c:pt idx="3218">
                  <c:v>4544.3200000000024</c:v>
                </c:pt>
                <c:pt idx="3219">
                  <c:v>4544.34</c:v>
                </c:pt>
                <c:pt idx="3220">
                  <c:v>4544.3600000000024</c:v>
                </c:pt>
                <c:pt idx="3221">
                  <c:v>4544.38</c:v>
                </c:pt>
                <c:pt idx="3222">
                  <c:v>4544.4000000000005</c:v>
                </c:pt>
                <c:pt idx="3223">
                  <c:v>4544.42</c:v>
                </c:pt>
                <c:pt idx="3224">
                  <c:v>4544.4399999999996</c:v>
                </c:pt>
                <c:pt idx="3225">
                  <c:v>4544.46</c:v>
                </c:pt>
                <c:pt idx="3226">
                  <c:v>4544.4799999999996</c:v>
                </c:pt>
                <c:pt idx="3227">
                  <c:v>4544.5</c:v>
                </c:pt>
                <c:pt idx="3228">
                  <c:v>4544.5200000000004</c:v>
                </c:pt>
                <c:pt idx="3229">
                  <c:v>4544.54</c:v>
                </c:pt>
                <c:pt idx="3230">
                  <c:v>4544.5600000000004</c:v>
                </c:pt>
                <c:pt idx="3231">
                  <c:v>4544.58</c:v>
                </c:pt>
                <c:pt idx="3232">
                  <c:v>4544.6000000000004</c:v>
                </c:pt>
                <c:pt idx="3233">
                  <c:v>4544.6200000000035</c:v>
                </c:pt>
                <c:pt idx="3234">
                  <c:v>4544.6400000000003</c:v>
                </c:pt>
                <c:pt idx="3235">
                  <c:v>4544.6600000000035</c:v>
                </c:pt>
                <c:pt idx="3236">
                  <c:v>4544.68</c:v>
                </c:pt>
                <c:pt idx="3237">
                  <c:v>4544.7</c:v>
                </c:pt>
                <c:pt idx="3238">
                  <c:v>4544.72</c:v>
                </c:pt>
                <c:pt idx="3239">
                  <c:v>4544.74</c:v>
                </c:pt>
                <c:pt idx="3240">
                  <c:v>4544.76</c:v>
                </c:pt>
                <c:pt idx="3241">
                  <c:v>4544.78</c:v>
                </c:pt>
                <c:pt idx="3242">
                  <c:v>4544.8</c:v>
                </c:pt>
                <c:pt idx="3243">
                  <c:v>4544.8200000000024</c:v>
                </c:pt>
                <c:pt idx="3244">
                  <c:v>4544.84</c:v>
                </c:pt>
                <c:pt idx="3245">
                  <c:v>4544.8600000000024</c:v>
                </c:pt>
                <c:pt idx="3246">
                  <c:v>4544.88</c:v>
                </c:pt>
                <c:pt idx="3247">
                  <c:v>4544.9000000000005</c:v>
                </c:pt>
                <c:pt idx="3248">
                  <c:v>4544.92</c:v>
                </c:pt>
                <c:pt idx="3249">
                  <c:v>4544.9399999999996</c:v>
                </c:pt>
                <c:pt idx="3250">
                  <c:v>4544.96</c:v>
                </c:pt>
                <c:pt idx="3251">
                  <c:v>4544.9799999999996</c:v>
                </c:pt>
                <c:pt idx="3252">
                  <c:v>4545</c:v>
                </c:pt>
                <c:pt idx="3253">
                  <c:v>4545.0200000000004</c:v>
                </c:pt>
                <c:pt idx="3254">
                  <c:v>4545.04</c:v>
                </c:pt>
                <c:pt idx="3255">
                  <c:v>4545.0600000000004</c:v>
                </c:pt>
                <c:pt idx="3256">
                  <c:v>4545.08</c:v>
                </c:pt>
                <c:pt idx="3257">
                  <c:v>4545.1000000000004</c:v>
                </c:pt>
                <c:pt idx="3258">
                  <c:v>4545.1200000000035</c:v>
                </c:pt>
                <c:pt idx="3259">
                  <c:v>4545.1400000000003</c:v>
                </c:pt>
                <c:pt idx="3260">
                  <c:v>4545.1600000000035</c:v>
                </c:pt>
                <c:pt idx="3261">
                  <c:v>4545.18</c:v>
                </c:pt>
                <c:pt idx="3262">
                  <c:v>4545.2</c:v>
                </c:pt>
                <c:pt idx="3263">
                  <c:v>4545.22</c:v>
                </c:pt>
                <c:pt idx="3264">
                  <c:v>4545.24</c:v>
                </c:pt>
                <c:pt idx="3265">
                  <c:v>4545.26</c:v>
                </c:pt>
                <c:pt idx="3266">
                  <c:v>4545.28</c:v>
                </c:pt>
                <c:pt idx="3267">
                  <c:v>4545.3</c:v>
                </c:pt>
                <c:pt idx="3268">
                  <c:v>4545.3200000000024</c:v>
                </c:pt>
                <c:pt idx="3269">
                  <c:v>4545.34</c:v>
                </c:pt>
                <c:pt idx="3270">
                  <c:v>4545.3600000000024</c:v>
                </c:pt>
                <c:pt idx="3271">
                  <c:v>4545.38</c:v>
                </c:pt>
                <c:pt idx="3272">
                  <c:v>4545.4000000000005</c:v>
                </c:pt>
                <c:pt idx="3273">
                  <c:v>4545.42</c:v>
                </c:pt>
                <c:pt idx="3274">
                  <c:v>4545.4399999999996</c:v>
                </c:pt>
                <c:pt idx="3275">
                  <c:v>4545.46</c:v>
                </c:pt>
                <c:pt idx="3276">
                  <c:v>4545.4799999999996</c:v>
                </c:pt>
                <c:pt idx="3277">
                  <c:v>4545.5</c:v>
                </c:pt>
                <c:pt idx="3278">
                  <c:v>4545.5200000000004</c:v>
                </c:pt>
                <c:pt idx="3279">
                  <c:v>4545.54</c:v>
                </c:pt>
                <c:pt idx="3280">
                  <c:v>4545.5600000000004</c:v>
                </c:pt>
                <c:pt idx="3281">
                  <c:v>4545.58</c:v>
                </c:pt>
                <c:pt idx="3282">
                  <c:v>4545.6000000000004</c:v>
                </c:pt>
                <c:pt idx="3283">
                  <c:v>4545.6200000000035</c:v>
                </c:pt>
                <c:pt idx="3284">
                  <c:v>4545.6400000000003</c:v>
                </c:pt>
                <c:pt idx="3285">
                  <c:v>4545.6600000000035</c:v>
                </c:pt>
                <c:pt idx="3286">
                  <c:v>4545.68</c:v>
                </c:pt>
                <c:pt idx="3287">
                  <c:v>4545.7</c:v>
                </c:pt>
                <c:pt idx="3288">
                  <c:v>4545.72</c:v>
                </c:pt>
                <c:pt idx="3289">
                  <c:v>4545.74</c:v>
                </c:pt>
                <c:pt idx="3290">
                  <c:v>4545.76</c:v>
                </c:pt>
                <c:pt idx="3291">
                  <c:v>4545.78</c:v>
                </c:pt>
                <c:pt idx="3292">
                  <c:v>4545.8</c:v>
                </c:pt>
                <c:pt idx="3293">
                  <c:v>4545.8200000000024</c:v>
                </c:pt>
                <c:pt idx="3294">
                  <c:v>4545.84</c:v>
                </c:pt>
                <c:pt idx="3295">
                  <c:v>4545.8600000000024</c:v>
                </c:pt>
                <c:pt idx="3296">
                  <c:v>4545.88</c:v>
                </c:pt>
                <c:pt idx="3297">
                  <c:v>4545.9000000000005</c:v>
                </c:pt>
                <c:pt idx="3298">
                  <c:v>4545.92</c:v>
                </c:pt>
                <c:pt idx="3299">
                  <c:v>4545.9399999999996</c:v>
                </c:pt>
                <c:pt idx="3300">
                  <c:v>4545.96</c:v>
                </c:pt>
                <c:pt idx="3301">
                  <c:v>4545.9799999999996</c:v>
                </c:pt>
                <c:pt idx="3302">
                  <c:v>4546</c:v>
                </c:pt>
                <c:pt idx="3303">
                  <c:v>4546.0200000000004</c:v>
                </c:pt>
                <c:pt idx="3304">
                  <c:v>4546.04</c:v>
                </c:pt>
                <c:pt idx="3305">
                  <c:v>4546.0600000000004</c:v>
                </c:pt>
                <c:pt idx="3306">
                  <c:v>4546.08</c:v>
                </c:pt>
                <c:pt idx="3307">
                  <c:v>4546.1000000000004</c:v>
                </c:pt>
                <c:pt idx="3308">
                  <c:v>4546.1200000000035</c:v>
                </c:pt>
                <c:pt idx="3309">
                  <c:v>4546.1400000000003</c:v>
                </c:pt>
                <c:pt idx="3310">
                  <c:v>4546.1600000000035</c:v>
                </c:pt>
                <c:pt idx="3311">
                  <c:v>4546.18</c:v>
                </c:pt>
                <c:pt idx="3312">
                  <c:v>4546.2</c:v>
                </c:pt>
                <c:pt idx="3313">
                  <c:v>4546.22</c:v>
                </c:pt>
                <c:pt idx="3314">
                  <c:v>4546.24</c:v>
                </c:pt>
                <c:pt idx="3315">
                  <c:v>4546.26</c:v>
                </c:pt>
                <c:pt idx="3316">
                  <c:v>4546.28</c:v>
                </c:pt>
                <c:pt idx="3317">
                  <c:v>4546.3</c:v>
                </c:pt>
                <c:pt idx="3318">
                  <c:v>4546.3200000000024</c:v>
                </c:pt>
                <c:pt idx="3319">
                  <c:v>4546.34</c:v>
                </c:pt>
                <c:pt idx="3320">
                  <c:v>4546.3600000000024</c:v>
                </c:pt>
                <c:pt idx="3321">
                  <c:v>4546.38</c:v>
                </c:pt>
                <c:pt idx="3322">
                  <c:v>4546.4000000000005</c:v>
                </c:pt>
                <c:pt idx="3323">
                  <c:v>4546.42</c:v>
                </c:pt>
                <c:pt idx="3324">
                  <c:v>4546.4399999999996</c:v>
                </c:pt>
                <c:pt idx="3325">
                  <c:v>4546.46</c:v>
                </c:pt>
                <c:pt idx="3326">
                  <c:v>4546.4799999999996</c:v>
                </c:pt>
                <c:pt idx="3327">
                  <c:v>4546.5</c:v>
                </c:pt>
                <c:pt idx="3328">
                  <c:v>4546.5200000000004</c:v>
                </c:pt>
                <c:pt idx="3329">
                  <c:v>4546.54</c:v>
                </c:pt>
                <c:pt idx="3330">
                  <c:v>4546.5600000000004</c:v>
                </c:pt>
                <c:pt idx="3331">
                  <c:v>4546.58</c:v>
                </c:pt>
                <c:pt idx="3332">
                  <c:v>4546.6000000000004</c:v>
                </c:pt>
                <c:pt idx="3333">
                  <c:v>4546.6200000000035</c:v>
                </c:pt>
                <c:pt idx="3334">
                  <c:v>4546.6400000000003</c:v>
                </c:pt>
                <c:pt idx="3335">
                  <c:v>4546.6600000000035</c:v>
                </c:pt>
                <c:pt idx="3336">
                  <c:v>4546.68</c:v>
                </c:pt>
                <c:pt idx="3337">
                  <c:v>4546.7</c:v>
                </c:pt>
                <c:pt idx="3338">
                  <c:v>4546.72</c:v>
                </c:pt>
                <c:pt idx="3339">
                  <c:v>4546.74</c:v>
                </c:pt>
                <c:pt idx="3340">
                  <c:v>4546.76</c:v>
                </c:pt>
                <c:pt idx="3341">
                  <c:v>4546.78</c:v>
                </c:pt>
                <c:pt idx="3342">
                  <c:v>4546.8</c:v>
                </c:pt>
                <c:pt idx="3343">
                  <c:v>4546.8200000000024</c:v>
                </c:pt>
                <c:pt idx="3344">
                  <c:v>4546.84</c:v>
                </c:pt>
                <c:pt idx="3345">
                  <c:v>4546.8600000000024</c:v>
                </c:pt>
                <c:pt idx="3346">
                  <c:v>4546.88</c:v>
                </c:pt>
                <c:pt idx="3347">
                  <c:v>4546.9000000000005</c:v>
                </c:pt>
                <c:pt idx="3348">
                  <c:v>4546.92</c:v>
                </c:pt>
                <c:pt idx="3349">
                  <c:v>4546.9399999999996</c:v>
                </c:pt>
                <c:pt idx="3350">
                  <c:v>4546.96</c:v>
                </c:pt>
                <c:pt idx="3351">
                  <c:v>4546.9799999999996</c:v>
                </c:pt>
                <c:pt idx="3352">
                  <c:v>4547</c:v>
                </c:pt>
                <c:pt idx="3353">
                  <c:v>4547.0200000000004</c:v>
                </c:pt>
                <c:pt idx="3354">
                  <c:v>4547.04</c:v>
                </c:pt>
                <c:pt idx="3355">
                  <c:v>4547.0600000000004</c:v>
                </c:pt>
                <c:pt idx="3356">
                  <c:v>4547.08</c:v>
                </c:pt>
                <c:pt idx="3357">
                  <c:v>4547.1000000000004</c:v>
                </c:pt>
                <c:pt idx="3358">
                  <c:v>4547.1200000000035</c:v>
                </c:pt>
                <c:pt idx="3359">
                  <c:v>4547.1400000000003</c:v>
                </c:pt>
                <c:pt idx="3360">
                  <c:v>4547.1600000000035</c:v>
                </c:pt>
                <c:pt idx="3361">
                  <c:v>4547.18</c:v>
                </c:pt>
                <c:pt idx="3362">
                  <c:v>4547.2</c:v>
                </c:pt>
                <c:pt idx="3363">
                  <c:v>4547.22</c:v>
                </c:pt>
                <c:pt idx="3364">
                  <c:v>4547.24</c:v>
                </c:pt>
                <c:pt idx="3365">
                  <c:v>4547.26</c:v>
                </c:pt>
                <c:pt idx="3366">
                  <c:v>4547.28</c:v>
                </c:pt>
                <c:pt idx="3367">
                  <c:v>4547.3</c:v>
                </c:pt>
                <c:pt idx="3368">
                  <c:v>4547.3200000000024</c:v>
                </c:pt>
                <c:pt idx="3369">
                  <c:v>4547.34</c:v>
                </c:pt>
                <c:pt idx="3370">
                  <c:v>4547.3600000000024</c:v>
                </c:pt>
                <c:pt idx="3371">
                  <c:v>4547.38</c:v>
                </c:pt>
                <c:pt idx="3372">
                  <c:v>4547.4000000000005</c:v>
                </c:pt>
                <c:pt idx="3373">
                  <c:v>4547.42</c:v>
                </c:pt>
                <c:pt idx="3374">
                  <c:v>4547.4399999999996</c:v>
                </c:pt>
                <c:pt idx="3375">
                  <c:v>4547.46</c:v>
                </c:pt>
                <c:pt idx="3376">
                  <c:v>4547.4799999999996</c:v>
                </c:pt>
                <c:pt idx="3377">
                  <c:v>4547.5</c:v>
                </c:pt>
                <c:pt idx="3378">
                  <c:v>4547.5200000000004</c:v>
                </c:pt>
                <c:pt idx="3379">
                  <c:v>4547.54</c:v>
                </c:pt>
                <c:pt idx="3380">
                  <c:v>4547.5600000000004</c:v>
                </c:pt>
                <c:pt idx="3381">
                  <c:v>4547.58</c:v>
                </c:pt>
                <c:pt idx="3382">
                  <c:v>4547.6000000000004</c:v>
                </c:pt>
                <c:pt idx="3383">
                  <c:v>4547.6200000000035</c:v>
                </c:pt>
                <c:pt idx="3384">
                  <c:v>4547.6400000000003</c:v>
                </c:pt>
                <c:pt idx="3385">
                  <c:v>4547.6600000000035</c:v>
                </c:pt>
                <c:pt idx="3386">
                  <c:v>4547.68</c:v>
                </c:pt>
                <c:pt idx="3387">
                  <c:v>4547.7</c:v>
                </c:pt>
                <c:pt idx="3388">
                  <c:v>4547.72</c:v>
                </c:pt>
                <c:pt idx="3389">
                  <c:v>4547.74</c:v>
                </c:pt>
                <c:pt idx="3390">
                  <c:v>4547.76</c:v>
                </c:pt>
                <c:pt idx="3391">
                  <c:v>4547.78</c:v>
                </c:pt>
                <c:pt idx="3392">
                  <c:v>4547.8</c:v>
                </c:pt>
                <c:pt idx="3393">
                  <c:v>4547.8200000000024</c:v>
                </c:pt>
                <c:pt idx="3394">
                  <c:v>4547.84</c:v>
                </c:pt>
                <c:pt idx="3395">
                  <c:v>4547.8600000000024</c:v>
                </c:pt>
                <c:pt idx="3396">
                  <c:v>4547.88</c:v>
                </c:pt>
                <c:pt idx="3397">
                  <c:v>4547.9000000000005</c:v>
                </c:pt>
                <c:pt idx="3398">
                  <c:v>4547.92</c:v>
                </c:pt>
                <c:pt idx="3399">
                  <c:v>4547.9399999999996</c:v>
                </c:pt>
                <c:pt idx="3400">
                  <c:v>4547.96</c:v>
                </c:pt>
                <c:pt idx="3401">
                  <c:v>4547.9799999999996</c:v>
                </c:pt>
                <c:pt idx="3402">
                  <c:v>4548</c:v>
                </c:pt>
                <c:pt idx="3403">
                  <c:v>4548.0200000000004</c:v>
                </c:pt>
                <c:pt idx="3404">
                  <c:v>4548.04</c:v>
                </c:pt>
                <c:pt idx="3405">
                  <c:v>4548.0600000000004</c:v>
                </c:pt>
                <c:pt idx="3406">
                  <c:v>4548.08</c:v>
                </c:pt>
                <c:pt idx="3407">
                  <c:v>4548.1000000000004</c:v>
                </c:pt>
                <c:pt idx="3408">
                  <c:v>4548.1200000000035</c:v>
                </c:pt>
                <c:pt idx="3409">
                  <c:v>4548.1400000000003</c:v>
                </c:pt>
                <c:pt idx="3410">
                  <c:v>4548.1600000000035</c:v>
                </c:pt>
                <c:pt idx="3411">
                  <c:v>4548.18</c:v>
                </c:pt>
                <c:pt idx="3412">
                  <c:v>4548.2</c:v>
                </c:pt>
                <c:pt idx="3413">
                  <c:v>4548.22</c:v>
                </c:pt>
                <c:pt idx="3414">
                  <c:v>4548.24</c:v>
                </c:pt>
                <c:pt idx="3415">
                  <c:v>4548.26</c:v>
                </c:pt>
                <c:pt idx="3416">
                  <c:v>4548.28</c:v>
                </c:pt>
                <c:pt idx="3417">
                  <c:v>4548.3</c:v>
                </c:pt>
                <c:pt idx="3418">
                  <c:v>4548.3200000000024</c:v>
                </c:pt>
                <c:pt idx="3419">
                  <c:v>4548.34</c:v>
                </c:pt>
                <c:pt idx="3420">
                  <c:v>4548.3600000000024</c:v>
                </c:pt>
                <c:pt idx="3421">
                  <c:v>4548.38</c:v>
                </c:pt>
                <c:pt idx="3422">
                  <c:v>4548.4000000000005</c:v>
                </c:pt>
                <c:pt idx="3423">
                  <c:v>4548.42</c:v>
                </c:pt>
                <c:pt idx="3424">
                  <c:v>4548.4399999999996</c:v>
                </c:pt>
                <c:pt idx="3425">
                  <c:v>4548.46</c:v>
                </c:pt>
                <c:pt idx="3426">
                  <c:v>4548.4799999999996</c:v>
                </c:pt>
                <c:pt idx="3427">
                  <c:v>4548.5</c:v>
                </c:pt>
                <c:pt idx="3428">
                  <c:v>4548.5200000000004</c:v>
                </c:pt>
                <c:pt idx="3429">
                  <c:v>4548.54</c:v>
                </c:pt>
                <c:pt idx="3430">
                  <c:v>4548.5600000000004</c:v>
                </c:pt>
                <c:pt idx="3431">
                  <c:v>4548.58</c:v>
                </c:pt>
                <c:pt idx="3432">
                  <c:v>4548.6000000000004</c:v>
                </c:pt>
                <c:pt idx="3433">
                  <c:v>4548.6200000000035</c:v>
                </c:pt>
                <c:pt idx="3434">
                  <c:v>4548.6400000000003</c:v>
                </c:pt>
                <c:pt idx="3435">
                  <c:v>4548.6600000000035</c:v>
                </c:pt>
                <c:pt idx="3436">
                  <c:v>4548.68</c:v>
                </c:pt>
                <c:pt idx="3437">
                  <c:v>4548.7</c:v>
                </c:pt>
                <c:pt idx="3438">
                  <c:v>4548.72</c:v>
                </c:pt>
                <c:pt idx="3439">
                  <c:v>4548.74</c:v>
                </c:pt>
                <c:pt idx="3440">
                  <c:v>4548.76</c:v>
                </c:pt>
                <c:pt idx="3441">
                  <c:v>4548.78</c:v>
                </c:pt>
                <c:pt idx="3442">
                  <c:v>4548.8</c:v>
                </c:pt>
                <c:pt idx="3443">
                  <c:v>4548.8200000000024</c:v>
                </c:pt>
                <c:pt idx="3444">
                  <c:v>4548.84</c:v>
                </c:pt>
                <c:pt idx="3445">
                  <c:v>4548.8600000000024</c:v>
                </c:pt>
                <c:pt idx="3446">
                  <c:v>4548.88</c:v>
                </c:pt>
                <c:pt idx="3447">
                  <c:v>4548.9000000000005</c:v>
                </c:pt>
                <c:pt idx="3448">
                  <c:v>4548.92</c:v>
                </c:pt>
                <c:pt idx="3449">
                  <c:v>4548.9399999999996</c:v>
                </c:pt>
                <c:pt idx="3450">
                  <c:v>4548.96</c:v>
                </c:pt>
                <c:pt idx="3451">
                  <c:v>4548.9799999999996</c:v>
                </c:pt>
                <c:pt idx="3452">
                  <c:v>4549</c:v>
                </c:pt>
                <c:pt idx="3453">
                  <c:v>4549.0200000000004</c:v>
                </c:pt>
                <c:pt idx="3454">
                  <c:v>4549.04</c:v>
                </c:pt>
                <c:pt idx="3455">
                  <c:v>4549.0600000000004</c:v>
                </c:pt>
                <c:pt idx="3456">
                  <c:v>4549.08</c:v>
                </c:pt>
                <c:pt idx="3457">
                  <c:v>4549.1000000000004</c:v>
                </c:pt>
                <c:pt idx="3458">
                  <c:v>4549.1200000000035</c:v>
                </c:pt>
                <c:pt idx="3459">
                  <c:v>4549.1400000000003</c:v>
                </c:pt>
                <c:pt idx="3460">
                  <c:v>4549.1600000000035</c:v>
                </c:pt>
                <c:pt idx="3461">
                  <c:v>4549.18</c:v>
                </c:pt>
                <c:pt idx="3462">
                  <c:v>4549.2</c:v>
                </c:pt>
                <c:pt idx="3463">
                  <c:v>4549.22</c:v>
                </c:pt>
                <c:pt idx="3464">
                  <c:v>4549.24</c:v>
                </c:pt>
                <c:pt idx="3465">
                  <c:v>4549.26</c:v>
                </c:pt>
                <c:pt idx="3466">
                  <c:v>4549.28</c:v>
                </c:pt>
                <c:pt idx="3467">
                  <c:v>4549.3</c:v>
                </c:pt>
                <c:pt idx="3468">
                  <c:v>4549.3200000000024</c:v>
                </c:pt>
                <c:pt idx="3469">
                  <c:v>4549.34</c:v>
                </c:pt>
                <c:pt idx="3470">
                  <c:v>4549.3600000000024</c:v>
                </c:pt>
                <c:pt idx="3471">
                  <c:v>4549.38</c:v>
                </c:pt>
                <c:pt idx="3472">
                  <c:v>4549.4000000000005</c:v>
                </c:pt>
                <c:pt idx="3473">
                  <c:v>4549.42</c:v>
                </c:pt>
                <c:pt idx="3474">
                  <c:v>4549.4399999999996</c:v>
                </c:pt>
                <c:pt idx="3475">
                  <c:v>4549.46</c:v>
                </c:pt>
                <c:pt idx="3476">
                  <c:v>4549.4799999999996</c:v>
                </c:pt>
                <c:pt idx="3477">
                  <c:v>4549.5</c:v>
                </c:pt>
                <c:pt idx="3478">
                  <c:v>4549.5200000000004</c:v>
                </c:pt>
                <c:pt idx="3479">
                  <c:v>4549.54</c:v>
                </c:pt>
                <c:pt idx="3480">
                  <c:v>4549.5600000000004</c:v>
                </c:pt>
                <c:pt idx="3481">
                  <c:v>4549.58</c:v>
                </c:pt>
                <c:pt idx="3482">
                  <c:v>4549.6000000000004</c:v>
                </c:pt>
                <c:pt idx="3483">
                  <c:v>4549.6200000000035</c:v>
                </c:pt>
                <c:pt idx="3484">
                  <c:v>4549.6400000000003</c:v>
                </c:pt>
                <c:pt idx="3485">
                  <c:v>4549.6600000000035</c:v>
                </c:pt>
                <c:pt idx="3486">
                  <c:v>4549.68</c:v>
                </c:pt>
                <c:pt idx="3487">
                  <c:v>4549.7</c:v>
                </c:pt>
                <c:pt idx="3488">
                  <c:v>4549.72</c:v>
                </c:pt>
                <c:pt idx="3489">
                  <c:v>4549.74</c:v>
                </c:pt>
                <c:pt idx="3490">
                  <c:v>4549.76</c:v>
                </c:pt>
                <c:pt idx="3491">
                  <c:v>4549.78</c:v>
                </c:pt>
                <c:pt idx="3492">
                  <c:v>4549.8</c:v>
                </c:pt>
                <c:pt idx="3493">
                  <c:v>4549.8200000000024</c:v>
                </c:pt>
                <c:pt idx="3494">
                  <c:v>4549.84</c:v>
                </c:pt>
                <c:pt idx="3495">
                  <c:v>4549.8600000000024</c:v>
                </c:pt>
                <c:pt idx="3496">
                  <c:v>4549.88</c:v>
                </c:pt>
                <c:pt idx="3497">
                  <c:v>4549.9000000000005</c:v>
                </c:pt>
                <c:pt idx="3498">
                  <c:v>4549.92</c:v>
                </c:pt>
                <c:pt idx="3499">
                  <c:v>4549.9399999999996</c:v>
                </c:pt>
                <c:pt idx="3500">
                  <c:v>4549.96</c:v>
                </c:pt>
                <c:pt idx="3501">
                  <c:v>4549.9799999999996</c:v>
                </c:pt>
                <c:pt idx="3502">
                  <c:v>4550</c:v>
                </c:pt>
                <c:pt idx="3503">
                  <c:v>4550.0200000000004</c:v>
                </c:pt>
                <c:pt idx="3504">
                  <c:v>4550.04</c:v>
                </c:pt>
                <c:pt idx="3505">
                  <c:v>4550.0600000000004</c:v>
                </c:pt>
                <c:pt idx="3506">
                  <c:v>4550.08</c:v>
                </c:pt>
                <c:pt idx="3507">
                  <c:v>4550.1000000000004</c:v>
                </c:pt>
                <c:pt idx="3508">
                  <c:v>4550.1200000000035</c:v>
                </c:pt>
                <c:pt idx="3509">
                  <c:v>4550.1400000000003</c:v>
                </c:pt>
                <c:pt idx="3510">
                  <c:v>4550.1600000000035</c:v>
                </c:pt>
                <c:pt idx="3511">
                  <c:v>4550.18</c:v>
                </c:pt>
                <c:pt idx="3512">
                  <c:v>4550.2</c:v>
                </c:pt>
                <c:pt idx="3513">
                  <c:v>4550.22</c:v>
                </c:pt>
                <c:pt idx="3514">
                  <c:v>4550.24</c:v>
                </c:pt>
                <c:pt idx="3515">
                  <c:v>4550.26</c:v>
                </c:pt>
                <c:pt idx="3516">
                  <c:v>4550.28</c:v>
                </c:pt>
                <c:pt idx="3517">
                  <c:v>4550.3</c:v>
                </c:pt>
                <c:pt idx="3518">
                  <c:v>4550.3200000000024</c:v>
                </c:pt>
                <c:pt idx="3519">
                  <c:v>4550.34</c:v>
                </c:pt>
                <c:pt idx="3520">
                  <c:v>4550.3600000000024</c:v>
                </c:pt>
                <c:pt idx="3521">
                  <c:v>4550.38</c:v>
                </c:pt>
                <c:pt idx="3522">
                  <c:v>4550.4000000000005</c:v>
                </c:pt>
                <c:pt idx="3523">
                  <c:v>4550.42</c:v>
                </c:pt>
                <c:pt idx="3524">
                  <c:v>4550.4399999999996</c:v>
                </c:pt>
                <c:pt idx="3525">
                  <c:v>4550.46</c:v>
                </c:pt>
                <c:pt idx="3526">
                  <c:v>4550.4799999999996</c:v>
                </c:pt>
                <c:pt idx="3527">
                  <c:v>4550.5</c:v>
                </c:pt>
                <c:pt idx="3528">
                  <c:v>4550.5200000000004</c:v>
                </c:pt>
                <c:pt idx="3529">
                  <c:v>4550.54</c:v>
                </c:pt>
                <c:pt idx="3530">
                  <c:v>4550.5600000000004</c:v>
                </c:pt>
                <c:pt idx="3531">
                  <c:v>4550.58</c:v>
                </c:pt>
                <c:pt idx="3532">
                  <c:v>4550.6000000000004</c:v>
                </c:pt>
                <c:pt idx="3533">
                  <c:v>4550.6200000000035</c:v>
                </c:pt>
                <c:pt idx="3534">
                  <c:v>4550.6400000000003</c:v>
                </c:pt>
                <c:pt idx="3535">
                  <c:v>4550.6600000000035</c:v>
                </c:pt>
                <c:pt idx="3536">
                  <c:v>4550.68</c:v>
                </c:pt>
                <c:pt idx="3537">
                  <c:v>4550.7</c:v>
                </c:pt>
                <c:pt idx="3538">
                  <c:v>4550.72</c:v>
                </c:pt>
                <c:pt idx="3539">
                  <c:v>4550.74</c:v>
                </c:pt>
                <c:pt idx="3540">
                  <c:v>4550.76</c:v>
                </c:pt>
                <c:pt idx="3541">
                  <c:v>4550.78</c:v>
                </c:pt>
                <c:pt idx="3542">
                  <c:v>4550.8</c:v>
                </c:pt>
                <c:pt idx="3543">
                  <c:v>4550.8200000000024</c:v>
                </c:pt>
                <c:pt idx="3544">
                  <c:v>4550.84</c:v>
                </c:pt>
                <c:pt idx="3545">
                  <c:v>4550.8600000000024</c:v>
                </c:pt>
                <c:pt idx="3546">
                  <c:v>4550.88</c:v>
                </c:pt>
                <c:pt idx="3547">
                  <c:v>4550.9000000000005</c:v>
                </c:pt>
                <c:pt idx="3548">
                  <c:v>4550.92</c:v>
                </c:pt>
                <c:pt idx="3549">
                  <c:v>4550.9399999999996</c:v>
                </c:pt>
                <c:pt idx="3550">
                  <c:v>4550.96</c:v>
                </c:pt>
                <c:pt idx="3551">
                  <c:v>4550.9799999999996</c:v>
                </c:pt>
                <c:pt idx="3552">
                  <c:v>4551</c:v>
                </c:pt>
                <c:pt idx="3553">
                  <c:v>4551.0200000000004</c:v>
                </c:pt>
                <c:pt idx="3554">
                  <c:v>4551.04</c:v>
                </c:pt>
                <c:pt idx="3555">
                  <c:v>4551.0600000000004</c:v>
                </c:pt>
                <c:pt idx="3556">
                  <c:v>4551.08</c:v>
                </c:pt>
                <c:pt idx="3557">
                  <c:v>4551.1000000000004</c:v>
                </c:pt>
                <c:pt idx="3558">
                  <c:v>4551.1200000000035</c:v>
                </c:pt>
                <c:pt idx="3559">
                  <c:v>4551.1400000000003</c:v>
                </c:pt>
                <c:pt idx="3560">
                  <c:v>4551.1600000000035</c:v>
                </c:pt>
                <c:pt idx="3561">
                  <c:v>4551.18</c:v>
                </c:pt>
                <c:pt idx="3562">
                  <c:v>4551.2</c:v>
                </c:pt>
                <c:pt idx="3563">
                  <c:v>4551.22</c:v>
                </c:pt>
                <c:pt idx="3564">
                  <c:v>4551.24</c:v>
                </c:pt>
                <c:pt idx="3565">
                  <c:v>4551.26</c:v>
                </c:pt>
                <c:pt idx="3566">
                  <c:v>4551.28</c:v>
                </c:pt>
                <c:pt idx="3567">
                  <c:v>4551.3</c:v>
                </c:pt>
                <c:pt idx="3568">
                  <c:v>4551.3200000000024</c:v>
                </c:pt>
                <c:pt idx="3569">
                  <c:v>4551.34</c:v>
                </c:pt>
                <c:pt idx="3570">
                  <c:v>4551.3600000000024</c:v>
                </c:pt>
                <c:pt idx="3571">
                  <c:v>4551.38</c:v>
                </c:pt>
                <c:pt idx="3572">
                  <c:v>4551.4000000000005</c:v>
                </c:pt>
                <c:pt idx="3573">
                  <c:v>4551.42</c:v>
                </c:pt>
                <c:pt idx="3574">
                  <c:v>4551.4399999999996</c:v>
                </c:pt>
                <c:pt idx="3575">
                  <c:v>4551.46</c:v>
                </c:pt>
                <c:pt idx="3576">
                  <c:v>4551.4799999999996</c:v>
                </c:pt>
                <c:pt idx="3577">
                  <c:v>4551.5</c:v>
                </c:pt>
                <c:pt idx="3578">
                  <c:v>4551.5200000000004</c:v>
                </c:pt>
                <c:pt idx="3579">
                  <c:v>4551.54</c:v>
                </c:pt>
                <c:pt idx="3580">
                  <c:v>4551.5600000000004</c:v>
                </c:pt>
                <c:pt idx="3581">
                  <c:v>4551.58</c:v>
                </c:pt>
                <c:pt idx="3582">
                  <c:v>4551.6000000000004</c:v>
                </c:pt>
                <c:pt idx="3583">
                  <c:v>4551.6200000000035</c:v>
                </c:pt>
                <c:pt idx="3584">
                  <c:v>4551.6400000000003</c:v>
                </c:pt>
                <c:pt idx="3585">
                  <c:v>4551.6600000000035</c:v>
                </c:pt>
                <c:pt idx="3586">
                  <c:v>4551.68</c:v>
                </c:pt>
                <c:pt idx="3587">
                  <c:v>4551.7</c:v>
                </c:pt>
                <c:pt idx="3588">
                  <c:v>4551.72</c:v>
                </c:pt>
                <c:pt idx="3589">
                  <c:v>4551.74</c:v>
                </c:pt>
                <c:pt idx="3590">
                  <c:v>4551.76</c:v>
                </c:pt>
                <c:pt idx="3591">
                  <c:v>4551.78</c:v>
                </c:pt>
                <c:pt idx="3592">
                  <c:v>4551.8</c:v>
                </c:pt>
                <c:pt idx="3593">
                  <c:v>4551.8200000000024</c:v>
                </c:pt>
                <c:pt idx="3594">
                  <c:v>4551.84</c:v>
                </c:pt>
                <c:pt idx="3595">
                  <c:v>4551.8600000000024</c:v>
                </c:pt>
                <c:pt idx="3596">
                  <c:v>4551.88</c:v>
                </c:pt>
                <c:pt idx="3597">
                  <c:v>4551.9000000000005</c:v>
                </c:pt>
                <c:pt idx="3598">
                  <c:v>4551.92</c:v>
                </c:pt>
                <c:pt idx="3599">
                  <c:v>4551.9399999999996</c:v>
                </c:pt>
                <c:pt idx="3600">
                  <c:v>4551.96</c:v>
                </c:pt>
                <c:pt idx="3601">
                  <c:v>4551.9799999999996</c:v>
                </c:pt>
                <c:pt idx="3602">
                  <c:v>4552</c:v>
                </c:pt>
                <c:pt idx="3603">
                  <c:v>4552.0200000000004</c:v>
                </c:pt>
                <c:pt idx="3604">
                  <c:v>4552.04</c:v>
                </c:pt>
                <c:pt idx="3605">
                  <c:v>4552.0600000000004</c:v>
                </c:pt>
                <c:pt idx="3606">
                  <c:v>4552.08</c:v>
                </c:pt>
                <c:pt idx="3607">
                  <c:v>4552.1000000000004</c:v>
                </c:pt>
                <c:pt idx="3608">
                  <c:v>4552.1200000000035</c:v>
                </c:pt>
                <c:pt idx="3609">
                  <c:v>4552.1400000000003</c:v>
                </c:pt>
                <c:pt idx="3610">
                  <c:v>4552.1600000000035</c:v>
                </c:pt>
                <c:pt idx="3611">
                  <c:v>4552.18</c:v>
                </c:pt>
                <c:pt idx="3612">
                  <c:v>4552.2</c:v>
                </c:pt>
                <c:pt idx="3613">
                  <c:v>4552.22</c:v>
                </c:pt>
                <c:pt idx="3614">
                  <c:v>4552.24</c:v>
                </c:pt>
                <c:pt idx="3615">
                  <c:v>4552.26</c:v>
                </c:pt>
                <c:pt idx="3616">
                  <c:v>4552.28</c:v>
                </c:pt>
                <c:pt idx="3617">
                  <c:v>4552.3</c:v>
                </c:pt>
                <c:pt idx="3618">
                  <c:v>4552.3200000000024</c:v>
                </c:pt>
                <c:pt idx="3619">
                  <c:v>4552.34</c:v>
                </c:pt>
                <c:pt idx="3620">
                  <c:v>4552.3600000000024</c:v>
                </c:pt>
                <c:pt idx="3621">
                  <c:v>4552.38</c:v>
                </c:pt>
                <c:pt idx="3622">
                  <c:v>4552.4000000000005</c:v>
                </c:pt>
                <c:pt idx="3623">
                  <c:v>4552.42</c:v>
                </c:pt>
                <c:pt idx="3624">
                  <c:v>4552.4399999999996</c:v>
                </c:pt>
                <c:pt idx="3625">
                  <c:v>4552.46</c:v>
                </c:pt>
                <c:pt idx="3626">
                  <c:v>4552.4799999999996</c:v>
                </c:pt>
                <c:pt idx="3627">
                  <c:v>4552.5</c:v>
                </c:pt>
                <c:pt idx="3628">
                  <c:v>4552.5200000000004</c:v>
                </c:pt>
                <c:pt idx="3629">
                  <c:v>4552.54</c:v>
                </c:pt>
                <c:pt idx="3630">
                  <c:v>4552.5600000000004</c:v>
                </c:pt>
                <c:pt idx="3631">
                  <c:v>4552.58</c:v>
                </c:pt>
                <c:pt idx="3632">
                  <c:v>4552.6000000000004</c:v>
                </c:pt>
                <c:pt idx="3633">
                  <c:v>4552.6200000000035</c:v>
                </c:pt>
                <c:pt idx="3634">
                  <c:v>4552.6400000000003</c:v>
                </c:pt>
                <c:pt idx="3635">
                  <c:v>4552.6600000000035</c:v>
                </c:pt>
                <c:pt idx="3636">
                  <c:v>4552.68</c:v>
                </c:pt>
                <c:pt idx="3637">
                  <c:v>4552.7</c:v>
                </c:pt>
                <c:pt idx="3638">
                  <c:v>4552.72</c:v>
                </c:pt>
                <c:pt idx="3639">
                  <c:v>4552.74</c:v>
                </c:pt>
                <c:pt idx="3640">
                  <c:v>4552.76</c:v>
                </c:pt>
                <c:pt idx="3641">
                  <c:v>4552.78</c:v>
                </c:pt>
                <c:pt idx="3642">
                  <c:v>4552.8</c:v>
                </c:pt>
                <c:pt idx="3643">
                  <c:v>4552.8200000000024</c:v>
                </c:pt>
                <c:pt idx="3644">
                  <c:v>4552.84</c:v>
                </c:pt>
                <c:pt idx="3645">
                  <c:v>4552.8600000000024</c:v>
                </c:pt>
                <c:pt idx="3646">
                  <c:v>4552.88</c:v>
                </c:pt>
                <c:pt idx="3647">
                  <c:v>4552.9000000000005</c:v>
                </c:pt>
                <c:pt idx="3648">
                  <c:v>4552.92</c:v>
                </c:pt>
                <c:pt idx="3649">
                  <c:v>4552.9399999999996</c:v>
                </c:pt>
                <c:pt idx="3650">
                  <c:v>4552.96</c:v>
                </c:pt>
                <c:pt idx="3651">
                  <c:v>4552.9799999999996</c:v>
                </c:pt>
                <c:pt idx="3652">
                  <c:v>4553</c:v>
                </c:pt>
                <c:pt idx="3653">
                  <c:v>4553.0200000000004</c:v>
                </c:pt>
                <c:pt idx="3654">
                  <c:v>4553.04</c:v>
                </c:pt>
                <c:pt idx="3655">
                  <c:v>4553.0600000000004</c:v>
                </c:pt>
                <c:pt idx="3656">
                  <c:v>4553.08</c:v>
                </c:pt>
                <c:pt idx="3657">
                  <c:v>4553.1000000000004</c:v>
                </c:pt>
                <c:pt idx="3658">
                  <c:v>4553.1200000000035</c:v>
                </c:pt>
                <c:pt idx="3659">
                  <c:v>4553.1400000000003</c:v>
                </c:pt>
                <c:pt idx="3660">
                  <c:v>4553.1600000000035</c:v>
                </c:pt>
                <c:pt idx="3661">
                  <c:v>4553.18</c:v>
                </c:pt>
                <c:pt idx="3662">
                  <c:v>4553.2</c:v>
                </c:pt>
                <c:pt idx="3663">
                  <c:v>4553.22</c:v>
                </c:pt>
                <c:pt idx="3664">
                  <c:v>4553.24</c:v>
                </c:pt>
                <c:pt idx="3665">
                  <c:v>4553.26</c:v>
                </c:pt>
                <c:pt idx="3666">
                  <c:v>4553.28</c:v>
                </c:pt>
                <c:pt idx="3667">
                  <c:v>4553.3</c:v>
                </c:pt>
                <c:pt idx="3668">
                  <c:v>4553.3200000000024</c:v>
                </c:pt>
                <c:pt idx="3669">
                  <c:v>4553.34</c:v>
                </c:pt>
                <c:pt idx="3670">
                  <c:v>4553.3600000000024</c:v>
                </c:pt>
                <c:pt idx="3671">
                  <c:v>4553.38</c:v>
                </c:pt>
                <c:pt idx="3672">
                  <c:v>4553.4000000000005</c:v>
                </c:pt>
                <c:pt idx="3673">
                  <c:v>4553.42</c:v>
                </c:pt>
                <c:pt idx="3674">
                  <c:v>4553.4399999999996</c:v>
                </c:pt>
                <c:pt idx="3675">
                  <c:v>4553.46</c:v>
                </c:pt>
                <c:pt idx="3676">
                  <c:v>4553.4799999999996</c:v>
                </c:pt>
                <c:pt idx="3677">
                  <c:v>4553.5</c:v>
                </c:pt>
                <c:pt idx="3678">
                  <c:v>4553.5200000000004</c:v>
                </c:pt>
                <c:pt idx="3679">
                  <c:v>4553.54</c:v>
                </c:pt>
                <c:pt idx="3680">
                  <c:v>4553.5600000000004</c:v>
                </c:pt>
                <c:pt idx="3681">
                  <c:v>4553.58</c:v>
                </c:pt>
                <c:pt idx="3682">
                  <c:v>4553.6000000000004</c:v>
                </c:pt>
                <c:pt idx="3683">
                  <c:v>4553.6200000000035</c:v>
                </c:pt>
                <c:pt idx="3684">
                  <c:v>4553.6400000000003</c:v>
                </c:pt>
                <c:pt idx="3685">
                  <c:v>4553.6600000000035</c:v>
                </c:pt>
                <c:pt idx="3686">
                  <c:v>4553.68</c:v>
                </c:pt>
                <c:pt idx="3687">
                  <c:v>4553.7</c:v>
                </c:pt>
                <c:pt idx="3688">
                  <c:v>4553.72</c:v>
                </c:pt>
                <c:pt idx="3689">
                  <c:v>4553.74</c:v>
                </c:pt>
                <c:pt idx="3690">
                  <c:v>4553.76</c:v>
                </c:pt>
                <c:pt idx="3691">
                  <c:v>4553.78</c:v>
                </c:pt>
                <c:pt idx="3692">
                  <c:v>4553.8</c:v>
                </c:pt>
                <c:pt idx="3693">
                  <c:v>4553.8200000000024</c:v>
                </c:pt>
                <c:pt idx="3694">
                  <c:v>4553.84</c:v>
                </c:pt>
                <c:pt idx="3695">
                  <c:v>4553.8600000000024</c:v>
                </c:pt>
                <c:pt idx="3696">
                  <c:v>4553.88</c:v>
                </c:pt>
                <c:pt idx="3697">
                  <c:v>4553.9000000000005</c:v>
                </c:pt>
                <c:pt idx="3698">
                  <c:v>4553.92</c:v>
                </c:pt>
                <c:pt idx="3699">
                  <c:v>4553.9399999999996</c:v>
                </c:pt>
                <c:pt idx="3700">
                  <c:v>4553.96</c:v>
                </c:pt>
                <c:pt idx="3701">
                  <c:v>4553.9799999999996</c:v>
                </c:pt>
                <c:pt idx="3702">
                  <c:v>4554</c:v>
                </c:pt>
                <c:pt idx="3703">
                  <c:v>4554.0200000000004</c:v>
                </c:pt>
                <c:pt idx="3704">
                  <c:v>4554.04</c:v>
                </c:pt>
                <c:pt idx="3705">
                  <c:v>4554.0600000000004</c:v>
                </c:pt>
                <c:pt idx="3706">
                  <c:v>4554.08</c:v>
                </c:pt>
                <c:pt idx="3707">
                  <c:v>4554.1000000000004</c:v>
                </c:pt>
                <c:pt idx="3708">
                  <c:v>4554.1200000000035</c:v>
                </c:pt>
                <c:pt idx="3709">
                  <c:v>4554.1400000000003</c:v>
                </c:pt>
                <c:pt idx="3710">
                  <c:v>4554.1600000000035</c:v>
                </c:pt>
                <c:pt idx="3711">
                  <c:v>4554.18</c:v>
                </c:pt>
                <c:pt idx="3712">
                  <c:v>4554.2</c:v>
                </c:pt>
                <c:pt idx="3713">
                  <c:v>4554.22</c:v>
                </c:pt>
                <c:pt idx="3714">
                  <c:v>4554.24</c:v>
                </c:pt>
                <c:pt idx="3715">
                  <c:v>4554.26</c:v>
                </c:pt>
                <c:pt idx="3716">
                  <c:v>4554.28</c:v>
                </c:pt>
                <c:pt idx="3717">
                  <c:v>4554.3</c:v>
                </c:pt>
                <c:pt idx="3718">
                  <c:v>4554.3200000000024</c:v>
                </c:pt>
                <c:pt idx="3719">
                  <c:v>4554.34</c:v>
                </c:pt>
                <c:pt idx="3720">
                  <c:v>4554.3600000000024</c:v>
                </c:pt>
                <c:pt idx="3721">
                  <c:v>4554.38</c:v>
                </c:pt>
                <c:pt idx="3722">
                  <c:v>4554.4000000000005</c:v>
                </c:pt>
                <c:pt idx="3723">
                  <c:v>4554.42</c:v>
                </c:pt>
                <c:pt idx="3724">
                  <c:v>4554.4399999999996</c:v>
                </c:pt>
                <c:pt idx="3725">
                  <c:v>4554.46</c:v>
                </c:pt>
                <c:pt idx="3726">
                  <c:v>4554.4799999999996</c:v>
                </c:pt>
                <c:pt idx="3727">
                  <c:v>4554.5</c:v>
                </c:pt>
                <c:pt idx="3728">
                  <c:v>4554.5200000000004</c:v>
                </c:pt>
                <c:pt idx="3729">
                  <c:v>4554.54</c:v>
                </c:pt>
                <c:pt idx="3730">
                  <c:v>4554.5600000000004</c:v>
                </c:pt>
                <c:pt idx="3731">
                  <c:v>4554.58</c:v>
                </c:pt>
                <c:pt idx="3732">
                  <c:v>4554.6000000000004</c:v>
                </c:pt>
                <c:pt idx="3733">
                  <c:v>4554.6200000000035</c:v>
                </c:pt>
                <c:pt idx="3734">
                  <c:v>4554.6400000000003</c:v>
                </c:pt>
                <c:pt idx="3735">
                  <c:v>4554.6600000000035</c:v>
                </c:pt>
                <c:pt idx="3736">
                  <c:v>4554.68</c:v>
                </c:pt>
                <c:pt idx="3737">
                  <c:v>4554.7</c:v>
                </c:pt>
                <c:pt idx="3738">
                  <c:v>4554.72</c:v>
                </c:pt>
                <c:pt idx="3739">
                  <c:v>4554.74</c:v>
                </c:pt>
                <c:pt idx="3740">
                  <c:v>4554.76</c:v>
                </c:pt>
                <c:pt idx="3741">
                  <c:v>4554.78</c:v>
                </c:pt>
                <c:pt idx="3742">
                  <c:v>4554.8</c:v>
                </c:pt>
                <c:pt idx="3743">
                  <c:v>4554.8200000000024</c:v>
                </c:pt>
                <c:pt idx="3744">
                  <c:v>4554.84</c:v>
                </c:pt>
                <c:pt idx="3745">
                  <c:v>4554.8600000000024</c:v>
                </c:pt>
                <c:pt idx="3746">
                  <c:v>4554.88</c:v>
                </c:pt>
                <c:pt idx="3747">
                  <c:v>4554.9000000000005</c:v>
                </c:pt>
                <c:pt idx="3748">
                  <c:v>4554.92</c:v>
                </c:pt>
                <c:pt idx="3749">
                  <c:v>4554.9399999999996</c:v>
                </c:pt>
                <c:pt idx="3750">
                  <c:v>4554.96</c:v>
                </c:pt>
                <c:pt idx="3751">
                  <c:v>4554.9799999999996</c:v>
                </c:pt>
                <c:pt idx="3752">
                  <c:v>4555</c:v>
                </c:pt>
                <c:pt idx="3753">
                  <c:v>4555.0200000000004</c:v>
                </c:pt>
                <c:pt idx="3754">
                  <c:v>4555.04</c:v>
                </c:pt>
                <c:pt idx="3755">
                  <c:v>4555.0600000000004</c:v>
                </c:pt>
                <c:pt idx="3756">
                  <c:v>4555.08</c:v>
                </c:pt>
                <c:pt idx="3757">
                  <c:v>4555.1000000000004</c:v>
                </c:pt>
                <c:pt idx="3758">
                  <c:v>4555.1200000000035</c:v>
                </c:pt>
                <c:pt idx="3759">
                  <c:v>4555.1400000000003</c:v>
                </c:pt>
                <c:pt idx="3760">
                  <c:v>4555.1600000000035</c:v>
                </c:pt>
                <c:pt idx="3761">
                  <c:v>4555.18</c:v>
                </c:pt>
                <c:pt idx="3762">
                  <c:v>4555.2</c:v>
                </c:pt>
                <c:pt idx="3763">
                  <c:v>4555.22</c:v>
                </c:pt>
                <c:pt idx="3764">
                  <c:v>4555.24</c:v>
                </c:pt>
                <c:pt idx="3765">
                  <c:v>4555.26</c:v>
                </c:pt>
                <c:pt idx="3766">
                  <c:v>4555.28</c:v>
                </c:pt>
                <c:pt idx="3767">
                  <c:v>4555.3</c:v>
                </c:pt>
                <c:pt idx="3768">
                  <c:v>4555.3200000000024</c:v>
                </c:pt>
                <c:pt idx="3769">
                  <c:v>4555.34</c:v>
                </c:pt>
                <c:pt idx="3770">
                  <c:v>4555.3600000000024</c:v>
                </c:pt>
                <c:pt idx="3771">
                  <c:v>4555.38</c:v>
                </c:pt>
                <c:pt idx="3772">
                  <c:v>4555.4000000000005</c:v>
                </c:pt>
                <c:pt idx="3773">
                  <c:v>4555.42</c:v>
                </c:pt>
                <c:pt idx="3774">
                  <c:v>4555.4399999999996</c:v>
                </c:pt>
                <c:pt idx="3775">
                  <c:v>4555.46</c:v>
                </c:pt>
                <c:pt idx="3776">
                  <c:v>4555.4799999999996</c:v>
                </c:pt>
                <c:pt idx="3777">
                  <c:v>4555.5</c:v>
                </c:pt>
                <c:pt idx="3778">
                  <c:v>4555.5200000000004</c:v>
                </c:pt>
                <c:pt idx="3779">
                  <c:v>4555.54</c:v>
                </c:pt>
                <c:pt idx="3780">
                  <c:v>4555.5600000000004</c:v>
                </c:pt>
                <c:pt idx="3781">
                  <c:v>4555.58</c:v>
                </c:pt>
                <c:pt idx="3782">
                  <c:v>4555.6000000000004</c:v>
                </c:pt>
                <c:pt idx="3783">
                  <c:v>4555.6200000000035</c:v>
                </c:pt>
                <c:pt idx="3784">
                  <c:v>4555.6400000000003</c:v>
                </c:pt>
                <c:pt idx="3785">
                  <c:v>4555.6600000000035</c:v>
                </c:pt>
                <c:pt idx="3786">
                  <c:v>4555.68</c:v>
                </c:pt>
                <c:pt idx="3787">
                  <c:v>4555.7</c:v>
                </c:pt>
                <c:pt idx="3788">
                  <c:v>4555.72</c:v>
                </c:pt>
                <c:pt idx="3789">
                  <c:v>4555.74</c:v>
                </c:pt>
                <c:pt idx="3790">
                  <c:v>4555.76</c:v>
                </c:pt>
                <c:pt idx="3791">
                  <c:v>4555.78</c:v>
                </c:pt>
                <c:pt idx="3792">
                  <c:v>4555.8</c:v>
                </c:pt>
                <c:pt idx="3793">
                  <c:v>4555.8200000000024</c:v>
                </c:pt>
                <c:pt idx="3794">
                  <c:v>4555.84</c:v>
                </c:pt>
                <c:pt idx="3795">
                  <c:v>4555.8600000000024</c:v>
                </c:pt>
                <c:pt idx="3796">
                  <c:v>4555.88</c:v>
                </c:pt>
                <c:pt idx="3797">
                  <c:v>4555.9000000000005</c:v>
                </c:pt>
                <c:pt idx="3798">
                  <c:v>4555.92</c:v>
                </c:pt>
                <c:pt idx="3799">
                  <c:v>4555.9399999999996</c:v>
                </c:pt>
                <c:pt idx="3800">
                  <c:v>4555.96</c:v>
                </c:pt>
                <c:pt idx="3801">
                  <c:v>4555.9799999999996</c:v>
                </c:pt>
                <c:pt idx="3802">
                  <c:v>4556</c:v>
                </c:pt>
                <c:pt idx="3803">
                  <c:v>4556.0200000000004</c:v>
                </c:pt>
                <c:pt idx="3804">
                  <c:v>4556.04</c:v>
                </c:pt>
                <c:pt idx="3805">
                  <c:v>4556.0600000000004</c:v>
                </c:pt>
                <c:pt idx="3806">
                  <c:v>4556.08</c:v>
                </c:pt>
                <c:pt idx="3807">
                  <c:v>4556.1000000000004</c:v>
                </c:pt>
                <c:pt idx="3808">
                  <c:v>4556.1200000000035</c:v>
                </c:pt>
                <c:pt idx="3809">
                  <c:v>4556.1400000000003</c:v>
                </c:pt>
                <c:pt idx="3810">
                  <c:v>4556.1600000000035</c:v>
                </c:pt>
                <c:pt idx="3811">
                  <c:v>4556.18</c:v>
                </c:pt>
                <c:pt idx="3812">
                  <c:v>4556.2</c:v>
                </c:pt>
                <c:pt idx="3813">
                  <c:v>4556.22</c:v>
                </c:pt>
                <c:pt idx="3814">
                  <c:v>4556.24</c:v>
                </c:pt>
                <c:pt idx="3815">
                  <c:v>4556.26</c:v>
                </c:pt>
                <c:pt idx="3816">
                  <c:v>4556.28</c:v>
                </c:pt>
                <c:pt idx="3817">
                  <c:v>4556.3</c:v>
                </c:pt>
                <c:pt idx="3818">
                  <c:v>4556.3200000000024</c:v>
                </c:pt>
                <c:pt idx="3819">
                  <c:v>4556.34</c:v>
                </c:pt>
                <c:pt idx="3820">
                  <c:v>4556.3600000000024</c:v>
                </c:pt>
                <c:pt idx="3821">
                  <c:v>4556.38</c:v>
                </c:pt>
                <c:pt idx="3822">
                  <c:v>4556.4000000000005</c:v>
                </c:pt>
                <c:pt idx="3823">
                  <c:v>4556.42</c:v>
                </c:pt>
                <c:pt idx="3824">
                  <c:v>4556.4399999999996</c:v>
                </c:pt>
                <c:pt idx="3825">
                  <c:v>4556.46</c:v>
                </c:pt>
                <c:pt idx="3826">
                  <c:v>4556.4799999999996</c:v>
                </c:pt>
                <c:pt idx="3827">
                  <c:v>4556.5</c:v>
                </c:pt>
                <c:pt idx="3828">
                  <c:v>4556.5200000000004</c:v>
                </c:pt>
                <c:pt idx="3829">
                  <c:v>4556.54</c:v>
                </c:pt>
                <c:pt idx="3830">
                  <c:v>4556.5600000000004</c:v>
                </c:pt>
                <c:pt idx="3831">
                  <c:v>4556.58</c:v>
                </c:pt>
                <c:pt idx="3832">
                  <c:v>4556.6000000000004</c:v>
                </c:pt>
                <c:pt idx="3833">
                  <c:v>4556.6200000000035</c:v>
                </c:pt>
                <c:pt idx="3834">
                  <c:v>4556.6400000000003</c:v>
                </c:pt>
                <c:pt idx="3835">
                  <c:v>4556.6600000000035</c:v>
                </c:pt>
                <c:pt idx="3836">
                  <c:v>4556.68</c:v>
                </c:pt>
                <c:pt idx="3837">
                  <c:v>4556.7</c:v>
                </c:pt>
                <c:pt idx="3838">
                  <c:v>4556.72</c:v>
                </c:pt>
                <c:pt idx="3839">
                  <c:v>4556.74</c:v>
                </c:pt>
                <c:pt idx="3840">
                  <c:v>4556.76</c:v>
                </c:pt>
                <c:pt idx="3841">
                  <c:v>4556.78</c:v>
                </c:pt>
                <c:pt idx="3842">
                  <c:v>4556.8</c:v>
                </c:pt>
                <c:pt idx="3843">
                  <c:v>4556.8200000000024</c:v>
                </c:pt>
                <c:pt idx="3844">
                  <c:v>4556.84</c:v>
                </c:pt>
                <c:pt idx="3845">
                  <c:v>4556.8600000000024</c:v>
                </c:pt>
                <c:pt idx="3846">
                  <c:v>4556.88</c:v>
                </c:pt>
                <c:pt idx="3847">
                  <c:v>4556.9000000000005</c:v>
                </c:pt>
                <c:pt idx="3848">
                  <c:v>4556.92</c:v>
                </c:pt>
                <c:pt idx="3849">
                  <c:v>4556.9399999999996</c:v>
                </c:pt>
                <c:pt idx="3850">
                  <c:v>4556.96</c:v>
                </c:pt>
                <c:pt idx="3851">
                  <c:v>4556.9799999999996</c:v>
                </c:pt>
                <c:pt idx="3852">
                  <c:v>4557</c:v>
                </c:pt>
                <c:pt idx="3853">
                  <c:v>4557.0200000000004</c:v>
                </c:pt>
                <c:pt idx="3854">
                  <c:v>4557.04</c:v>
                </c:pt>
                <c:pt idx="3855">
                  <c:v>4557.0600000000004</c:v>
                </c:pt>
                <c:pt idx="3856">
                  <c:v>4557.08</c:v>
                </c:pt>
                <c:pt idx="3857">
                  <c:v>4557.1000000000004</c:v>
                </c:pt>
                <c:pt idx="3858">
                  <c:v>4557.1200000000035</c:v>
                </c:pt>
                <c:pt idx="3859">
                  <c:v>4557.1400000000003</c:v>
                </c:pt>
                <c:pt idx="3860">
                  <c:v>4557.1600000000035</c:v>
                </c:pt>
                <c:pt idx="3861">
                  <c:v>4557.18</c:v>
                </c:pt>
                <c:pt idx="3862">
                  <c:v>4557.2</c:v>
                </c:pt>
                <c:pt idx="3863">
                  <c:v>4557.22</c:v>
                </c:pt>
                <c:pt idx="3864">
                  <c:v>4557.24</c:v>
                </c:pt>
                <c:pt idx="3865">
                  <c:v>4557.26</c:v>
                </c:pt>
                <c:pt idx="3866">
                  <c:v>4557.28</c:v>
                </c:pt>
                <c:pt idx="3867">
                  <c:v>4557.3</c:v>
                </c:pt>
                <c:pt idx="3868">
                  <c:v>4557.3200000000024</c:v>
                </c:pt>
                <c:pt idx="3869">
                  <c:v>4557.34</c:v>
                </c:pt>
                <c:pt idx="3870">
                  <c:v>4557.3600000000024</c:v>
                </c:pt>
                <c:pt idx="3871">
                  <c:v>4557.38</c:v>
                </c:pt>
                <c:pt idx="3872">
                  <c:v>4557.4000000000005</c:v>
                </c:pt>
                <c:pt idx="3873">
                  <c:v>4557.42</c:v>
                </c:pt>
                <c:pt idx="3874">
                  <c:v>4557.4399999999996</c:v>
                </c:pt>
                <c:pt idx="3875">
                  <c:v>4557.46</c:v>
                </c:pt>
                <c:pt idx="3876">
                  <c:v>4557.4799999999996</c:v>
                </c:pt>
                <c:pt idx="3877">
                  <c:v>4557.5</c:v>
                </c:pt>
                <c:pt idx="3878">
                  <c:v>4557.5200000000004</c:v>
                </c:pt>
                <c:pt idx="3879">
                  <c:v>4557.54</c:v>
                </c:pt>
                <c:pt idx="3880">
                  <c:v>4557.5600000000004</c:v>
                </c:pt>
                <c:pt idx="3881">
                  <c:v>4557.58</c:v>
                </c:pt>
                <c:pt idx="3882">
                  <c:v>4557.6000000000004</c:v>
                </c:pt>
                <c:pt idx="3883">
                  <c:v>4557.6200000000035</c:v>
                </c:pt>
                <c:pt idx="3884">
                  <c:v>4557.6400000000003</c:v>
                </c:pt>
                <c:pt idx="3885">
                  <c:v>4557.6600000000035</c:v>
                </c:pt>
                <c:pt idx="3886">
                  <c:v>4557.68</c:v>
                </c:pt>
                <c:pt idx="3887">
                  <c:v>4557.7</c:v>
                </c:pt>
                <c:pt idx="3888">
                  <c:v>4557.72</c:v>
                </c:pt>
                <c:pt idx="3889">
                  <c:v>4557.74</c:v>
                </c:pt>
                <c:pt idx="3890">
                  <c:v>4557.76</c:v>
                </c:pt>
                <c:pt idx="3891">
                  <c:v>4557.78</c:v>
                </c:pt>
                <c:pt idx="3892">
                  <c:v>4557.8</c:v>
                </c:pt>
                <c:pt idx="3893">
                  <c:v>4557.8200000000024</c:v>
                </c:pt>
                <c:pt idx="3894">
                  <c:v>4557.84</c:v>
                </c:pt>
                <c:pt idx="3895">
                  <c:v>4557.8600000000024</c:v>
                </c:pt>
                <c:pt idx="3896">
                  <c:v>4557.88</c:v>
                </c:pt>
                <c:pt idx="3897">
                  <c:v>4557.9000000000005</c:v>
                </c:pt>
                <c:pt idx="3898">
                  <c:v>4557.92</c:v>
                </c:pt>
                <c:pt idx="3899">
                  <c:v>4557.9399999999996</c:v>
                </c:pt>
                <c:pt idx="3900">
                  <c:v>4557.96</c:v>
                </c:pt>
                <c:pt idx="3901">
                  <c:v>4557.9799999999996</c:v>
                </c:pt>
                <c:pt idx="3902">
                  <c:v>4558</c:v>
                </c:pt>
                <c:pt idx="3903">
                  <c:v>4558.0200000000004</c:v>
                </c:pt>
                <c:pt idx="3904">
                  <c:v>4558.04</c:v>
                </c:pt>
                <c:pt idx="3905">
                  <c:v>4558.0600000000004</c:v>
                </c:pt>
                <c:pt idx="3906">
                  <c:v>4558.08</c:v>
                </c:pt>
                <c:pt idx="3907">
                  <c:v>4558.1000000000004</c:v>
                </c:pt>
                <c:pt idx="3908">
                  <c:v>4558.1200000000035</c:v>
                </c:pt>
                <c:pt idx="3909">
                  <c:v>4558.1400000000003</c:v>
                </c:pt>
                <c:pt idx="3910">
                  <c:v>4558.1600000000035</c:v>
                </c:pt>
                <c:pt idx="3911">
                  <c:v>4558.18</c:v>
                </c:pt>
                <c:pt idx="3912">
                  <c:v>4558.2</c:v>
                </c:pt>
                <c:pt idx="3913">
                  <c:v>4558.22</c:v>
                </c:pt>
                <c:pt idx="3914">
                  <c:v>4558.24</c:v>
                </c:pt>
                <c:pt idx="3915">
                  <c:v>4558.26</c:v>
                </c:pt>
                <c:pt idx="3916">
                  <c:v>4558.28</c:v>
                </c:pt>
                <c:pt idx="3917">
                  <c:v>4558.3</c:v>
                </c:pt>
                <c:pt idx="3918">
                  <c:v>4558.3200000000024</c:v>
                </c:pt>
                <c:pt idx="3919">
                  <c:v>4558.34</c:v>
                </c:pt>
                <c:pt idx="3920">
                  <c:v>4558.3600000000024</c:v>
                </c:pt>
                <c:pt idx="3921">
                  <c:v>4558.38</c:v>
                </c:pt>
                <c:pt idx="3922">
                  <c:v>4558.4000000000005</c:v>
                </c:pt>
                <c:pt idx="3923">
                  <c:v>4558.42</c:v>
                </c:pt>
                <c:pt idx="3924">
                  <c:v>4558.4399999999996</c:v>
                </c:pt>
                <c:pt idx="3925">
                  <c:v>4558.46</c:v>
                </c:pt>
                <c:pt idx="3926">
                  <c:v>4558.4799999999996</c:v>
                </c:pt>
                <c:pt idx="3927">
                  <c:v>4558.5</c:v>
                </c:pt>
                <c:pt idx="3928">
                  <c:v>4558.5200000000004</c:v>
                </c:pt>
                <c:pt idx="3929">
                  <c:v>4558.54</c:v>
                </c:pt>
                <c:pt idx="3930">
                  <c:v>4558.5600000000004</c:v>
                </c:pt>
                <c:pt idx="3931">
                  <c:v>4558.58</c:v>
                </c:pt>
                <c:pt idx="3932">
                  <c:v>4558.6000000000004</c:v>
                </c:pt>
                <c:pt idx="3933">
                  <c:v>4558.6200000000035</c:v>
                </c:pt>
                <c:pt idx="3934">
                  <c:v>4558.6400000000003</c:v>
                </c:pt>
                <c:pt idx="3935">
                  <c:v>4558.6600000000035</c:v>
                </c:pt>
                <c:pt idx="3936">
                  <c:v>4558.68</c:v>
                </c:pt>
                <c:pt idx="3937">
                  <c:v>4558.7</c:v>
                </c:pt>
                <c:pt idx="3938">
                  <c:v>4558.72</c:v>
                </c:pt>
                <c:pt idx="3939">
                  <c:v>4558.74</c:v>
                </c:pt>
                <c:pt idx="3940">
                  <c:v>4558.76</c:v>
                </c:pt>
                <c:pt idx="3941">
                  <c:v>4558.78</c:v>
                </c:pt>
                <c:pt idx="3942">
                  <c:v>4558.8</c:v>
                </c:pt>
                <c:pt idx="3943">
                  <c:v>4558.8200000000024</c:v>
                </c:pt>
                <c:pt idx="3944">
                  <c:v>4558.84</c:v>
                </c:pt>
                <c:pt idx="3945">
                  <c:v>4558.8600000000024</c:v>
                </c:pt>
                <c:pt idx="3946">
                  <c:v>4558.88</c:v>
                </c:pt>
                <c:pt idx="3947">
                  <c:v>4558.9000000000005</c:v>
                </c:pt>
                <c:pt idx="3948">
                  <c:v>4558.92</c:v>
                </c:pt>
                <c:pt idx="3949">
                  <c:v>4558.9399999999996</c:v>
                </c:pt>
                <c:pt idx="3950">
                  <c:v>4558.96</c:v>
                </c:pt>
                <c:pt idx="3951">
                  <c:v>4558.9799999999996</c:v>
                </c:pt>
                <c:pt idx="3952">
                  <c:v>4559</c:v>
                </c:pt>
                <c:pt idx="3953">
                  <c:v>4559.0200000000004</c:v>
                </c:pt>
                <c:pt idx="3954">
                  <c:v>4559.04</c:v>
                </c:pt>
                <c:pt idx="3955">
                  <c:v>4559.0600000000004</c:v>
                </c:pt>
                <c:pt idx="3956">
                  <c:v>4559.08</c:v>
                </c:pt>
                <c:pt idx="3957">
                  <c:v>4559.1000000000004</c:v>
                </c:pt>
                <c:pt idx="3958">
                  <c:v>4559.1200000000035</c:v>
                </c:pt>
                <c:pt idx="3959">
                  <c:v>4559.1400000000003</c:v>
                </c:pt>
                <c:pt idx="3960">
                  <c:v>4559.1600000000035</c:v>
                </c:pt>
                <c:pt idx="3961">
                  <c:v>4559.18</c:v>
                </c:pt>
                <c:pt idx="3962">
                  <c:v>4559.2</c:v>
                </c:pt>
                <c:pt idx="3963">
                  <c:v>4559.22</c:v>
                </c:pt>
                <c:pt idx="3964">
                  <c:v>4559.24</c:v>
                </c:pt>
                <c:pt idx="3965">
                  <c:v>4559.26</c:v>
                </c:pt>
                <c:pt idx="3966">
                  <c:v>4559.28</c:v>
                </c:pt>
                <c:pt idx="3967">
                  <c:v>4559.3</c:v>
                </c:pt>
                <c:pt idx="3968">
                  <c:v>4559.3200000000024</c:v>
                </c:pt>
                <c:pt idx="3969">
                  <c:v>4559.34</c:v>
                </c:pt>
                <c:pt idx="3970">
                  <c:v>4559.3600000000024</c:v>
                </c:pt>
                <c:pt idx="3971">
                  <c:v>4559.38</c:v>
                </c:pt>
                <c:pt idx="3972">
                  <c:v>4559.4000000000005</c:v>
                </c:pt>
                <c:pt idx="3973">
                  <c:v>4559.42</c:v>
                </c:pt>
                <c:pt idx="3974">
                  <c:v>4559.4399999999996</c:v>
                </c:pt>
                <c:pt idx="3975">
                  <c:v>4559.46</c:v>
                </c:pt>
                <c:pt idx="3976">
                  <c:v>4559.4799999999996</c:v>
                </c:pt>
                <c:pt idx="3977">
                  <c:v>4559.5</c:v>
                </c:pt>
                <c:pt idx="3978">
                  <c:v>4559.5200000000004</c:v>
                </c:pt>
                <c:pt idx="3979">
                  <c:v>4559.54</c:v>
                </c:pt>
                <c:pt idx="3980">
                  <c:v>4559.5600000000004</c:v>
                </c:pt>
                <c:pt idx="3981">
                  <c:v>4559.58</c:v>
                </c:pt>
                <c:pt idx="3982">
                  <c:v>4559.6000000000004</c:v>
                </c:pt>
                <c:pt idx="3983">
                  <c:v>4559.6200000000035</c:v>
                </c:pt>
                <c:pt idx="3984">
                  <c:v>4559.6400000000003</c:v>
                </c:pt>
                <c:pt idx="3985">
                  <c:v>4559.6600000000035</c:v>
                </c:pt>
                <c:pt idx="3986">
                  <c:v>4559.68</c:v>
                </c:pt>
                <c:pt idx="3987">
                  <c:v>4559.7</c:v>
                </c:pt>
                <c:pt idx="3988">
                  <c:v>4559.72</c:v>
                </c:pt>
                <c:pt idx="3989">
                  <c:v>4559.74</c:v>
                </c:pt>
                <c:pt idx="3990">
                  <c:v>4559.76</c:v>
                </c:pt>
                <c:pt idx="3991">
                  <c:v>4559.78</c:v>
                </c:pt>
                <c:pt idx="3992">
                  <c:v>4559.8</c:v>
                </c:pt>
                <c:pt idx="3993">
                  <c:v>4559.8200000000024</c:v>
                </c:pt>
                <c:pt idx="3994">
                  <c:v>4559.84</c:v>
                </c:pt>
                <c:pt idx="3995">
                  <c:v>4559.8600000000024</c:v>
                </c:pt>
                <c:pt idx="3996">
                  <c:v>4559.88</c:v>
                </c:pt>
                <c:pt idx="3997">
                  <c:v>4559.9000000000005</c:v>
                </c:pt>
                <c:pt idx="3998">
                  <c:v>4559.92</c:v>
                </c:pt>
                <c:pt idx="3999">
                  <c:v>4559.9399999999996</c:v>
                </c:pt>
                <c:pt idx="4000">
                  <c:v>4559.96</c:v>
                </c:pt>
                <c:pt idx="4001">
                  <c:v>4559.9799999999996</c:v>
                </c:pt>
                <c:pt idx="4002">
                  <c:v>4560</c:v>
                </c:pt>
                <c:pt idx="4003">
                  <c:v>4560.0200000000004</c:v>
                </c:pt>
                <c:pt idx="4004">
                  <c:v>4560.04</c:v>
                </c:pt>
                <c:pt idx="4005">
                  <c:v>4560.0600000000004</c:v>
                </c:pt>
                <c:pt idx="4006">
                  <c:v>4560.08</c:v>
                </c:pt>
                <c:pt idx="4007">
                  <c:v>4560.1000000000004</c:v>
                </c:pt>
                <c:pt idx="4008">
                  <c:v>4560.1200000000035</c:v>
                </c:pt>
                <c:pt idx="4009">
                  <c:v>4560.1400000000003</c:v>
                </c:pt>
                <c:pt idx="4010">
                  <c:v>4560.1600000000035</c:v>
                </c:pt>
                <c:pt idx="4011">
                  <c:v>4560.18</c:v>
                </c:pt>
                <c:pt idx="4012">
                  <c:v>4560.2</c:v>
                </c:pt>
                <c:pt idx="4013">
                  <c:v>4560.22</c:v>
                </c:pt>
                <c:pt idx="4014">
                  <c:v>4560.24</c:v>
                </c:pt>
                <c:pt idx="4015">
                  <c:v>4560.26</c:v>
                </c:pt>
                <c:pt idx="4016">
                  <c:v>4560.28</c:v>
                </c:pt>
                <c:pt idx="4017">
                  <c:v>4560.3</c:v>
                </c:pt>
                <c:pt idx="4018">
                  <c:v>4560.3200000000024</c:v>
                </c:pt>
                <c:pt idx="4019">
                  <c:v>4560.34</c:v>
                </c:pt>
                <c:pt idx="4020">
                  <c:v>4560.3600000000024</c:v>
                </c:pt>
                <c:pt idx="4021">
                  <c:v>4560.38</c:v>
                </c:pt>
                <c:pt idx="4022">
                  <c:v>4560.4000000000005</c:v>
                </c:pt>
                <c:pt idx="4023">
                  <c:v>4560.42</c:v>
                </c:pt>
                <c:pt idx="4024">
                  <c:v>4560.4399999999996</c:v>
                </c:pt>
                <c:pt idx="4025">
                  <c:v>4560.46</c:v>
                </c:pt>
                <c:pt idx="4026">
                  <c:v>4560.4799999999996</c:v>
                </c:pt>
                <c:pt idx="4027">
                  <c:v>4560.5</c:v>
                </c:pt>
                <c:pt idx="4028">
                  <c:v>4560.5200000000004</c:v>
                </c:pt>
                <c:pt idx="4029">
                  <c:v>4560.54</c:v>
                </c:pt>
                <c:pt idx="4030">
                  <c:v>4560.5600000000004</c:v>
                </c:pt>
                <c:pt idx="4031">
                  <c:v>4560.58</c:v>
                </c:pt>
                <c:pt idx="4032">
                  <c:v>4560.6000000000004</c:v>
                </c:pt>
                <c:pt idx="4033">
                  <c:v>4560.6200000000035</c:v>
                </c:pt>
                <c:pt idx="4034">
                  <c:v>4560.6400000000003</c:v>
                </c:pt>
                <c:pt idx="4035">
                  <c:v>4560.6600000000035</c:v>
                </c:pt>
                <c:pt idx="4036">
                  <c:v>4560.68</c:v>
                </c:pt>
                <c:pt idx="4037">
                  <c:v>4560.7</c:v>
                </c:pt>
                <c:pt idx="4038">
                  <c:v>4560.72</c:v>
                </c:pt>
                <c:pt idx="4039">
                  <c:v>4560.74</c:v>
                </c:pt>
                <c:pt idx="4040">
                  <c:v>4560.76</c:v>
                </c:pt>
                <c:pt idx="4041">
                  <c:v>4560.78</c:v>
                </c:pt>
                <c:pt idx="4042">
                  <c:v>4560.8</c:v>
                </c:pt>
                <c:pt idx="4043">
                  <c:v>4560.8200000000024</c:v>
                </c:pt>
                <c:pt idx="4044">
                  <c:v>4560.84</c:v>
                </c:pt>
                <c:pt idx="4045">
                  <c:v>4560.8600000000024</c:v>
                </c:pt>
                <c:pt idx="4046">
                  <c:v>4560.88</c:v>
                </c:pt>
                <c:pt idx="4047">
                  <c:v>4560.9000000000005</c:v>
                </c:pt>
                <c:pt idx="4048">
                  <c:v>4560.92</c:v>
                </c:pt>
                <c:pt idx="4049">
                  <c:v>4560.9399999999996</c:v>
                </c:pt>
                <c:pt idx="4050">
                  <c:v>4560.96</c:v>
                </c:pt>
                <c:pt idx="4051">
                  <c:v>4560.9799999999996</c:v>
                </c:pt>
                <c:pt idx="4052">
                  <c:v>4561</c:v>
                </c:pt>
                <c:pt idx="4053">
                  <c:v>4561.0200000000004</c:v>
                </c:pt>
                <c:pt idx="4054">
                  <c:v>4561.04</c:v>
                </c:pt>
                <c:pt idx="4055">
                  <c:v>4561.0600000000004</c:v>
                </c:pt>
                <c:pt idx="4056">
                  <c:v>4561.08</c:v>
                </c:pt>
                <c:pt idx="4057">
                  <c:v>4561.1000000000004</c:v>
                </c:pt>
                <c:pt idx="4058">
                  <c:v>4561.1200000000035</c:v>
                </c:pt>
                <c:pt idx="4059">
                  <c:v>4561.1400000000003</c:v>
                </c:pt>
                <c:pt idx="4060">
                  <c:v>4561.1600000000035</c:v>
                </c:pt>
                <c:pt idx="4061">
                  <c:v>4561.18</c:v>
                </c:pt>
                <c:pt idx="4062">
                  <c:v>4561.2</c:v>
                </c:pt>
                <c:pt idx="4063">
                  <c:v>4561.22</c:v>
                </c:pt>
                <c:pt idx="4064">
                  <c:v>4561.24</c:v>
                </c:pt>
                <c:pt idx="4065">
                  <c:v>4561.26</c:v>
                </c:pt>
                <c:pt idx="4066">
                  <c:v>4561.28</c:v>
                </c:pt>
                <c:pt idx="4067">
                  <c:v>4561.3</c:v>
                </c:pt>
                <c:pt idx="4068">
                  <c:v>4561.3200000000024</c:v>
                </c:pt>
                <c:pt idx="4069">
                  <c:v>4561.34</c:v>
                </c:pt>
                <c:pt idx="4070">
                  <c:v>4561.3600000000024</c:v>
                </c:pt>
                <c:pt idx="4071">
                  <c:v>4561.38</c:v>
                </c:pt>
                <c:pt idx="4072">
                  <c:v>4561.4000000000005</c:v>
                </c:pt>
                <c:pt idx="4073">
                  <c:v>4561.42</c:v>
                </c:pt>
                <c:pt idx="4074">
                  <c:v>4561.4399999999996</c:v>
                </c:pt>
                <c:pt idx="4075">
                  <c:v>4561.46</c:v>
                </c:pt>
                <c:pt idx="4076">
                  <c:v>4561.4799999999996</c:v>
                </c:pt>
                <c:pt idx="4077">
                  <c:v>4561.5</c:v>
                </c:pt>
                <c:pt idx="4078">
                  <c:v>4561.5200000000004</c:v>
                </c:pt>
                <c:pt idx="4079">
                  <c:v>4561.54</c:v>
                </c:pt>
                <c:pt idx="4080">
                  <c:v>4561.5600000000004</c:v>
                </c:pt>
                <c:pt idx="4081">
                  <c:v>4561.58</c:v>
                </c:pt>
                <c:pt idx="4082">
                  <c:v>4561.6000000000004</c:v>
                </c:pt>
                <c:pt idx="4083">
                  <c:v>4561.6200000000035</c:v>
                </c:pt>
                <c:pt idx="4084">
                  <c:v>4561.6400000000003</c:v>
                </c:pt>
                <c:pt idx="4085">
                  <c:v>4561.6600000000035</c:v>
                </c:pt>
                <c:pt idx="4086">
                  <c:v>4561.68</c:v>
                </c:pt>
                <c:pt idx="4087">
                  <c:v>4561.7</c:v>
                </c:pt>
                <c:pt idx="4088">
                  <c:v>4561.72</c:v>
                </c:pt>
                <c:pt idx="4089">
                  <c:v>4561.74</c:v>
                </c:pt>
                <c:pt idx="4090">
                  <c:v>4561.76</c:v>
                </c:pt>
                <c:pt idx="4091">
                  <c:v>4561.78</c:v>
                </c:pt>
                <c:pt idx="4092">
                  <c:v>4561.8</c:v>
                </c:pt>
                <c:pt idx="4093">
                  <c:v>4561.8200000000024</c:v>
                </c:pt>
                <c:pt idx="4094">
                  <c:v>4561.84</c:v>
                </c:pt>
                <c:pt idx="4095">
                  <c:v>4561.8600000000024</c:v>
                </c:pt>
                <c:pt idx="4096">
                  <c:v>4561.88</c:v>
                </c:pt>
                <c:pt idx="4097">
                  <c:v>4561.9000000000005</c:v>
                </c:pt>
                <c:pt idx="4098">
                  <c:v>4561.92</c:v>
                </c:pt>
                <c:pt idx="4099">
                  <c:v>4561.9399999999996</c:v>
                </c:pt>
                <c:pt idx="4100">
                  <c:v>4561.96</c:v>
                </c:pt>
                <c:pt idx="4101">
                  <c:v>4561.9799999999996</c:v>
                </c:pt>
                <c:pt idx="4102">
                  <c:v>4562</c:v>
                </c:pt>
                <c:pt idx="4103">
                  <c:v>4562.0200000000004</c:v>
                </c:pt>
                <c:pt idx="4104">
                  <c:v>4562.04</c:v>
                </c:pt>
                <c:pt idx="4105">
                  <c:v>4562.0600000000004</c:v>
                </c:pt>
                <c:pt idx="4106">
                  <c:v>4562.08</c:v>
                </c:pt>
                <c:pt idx="4107">
                  <c:v>4562.1000000000004</c:v>
                </c:pt>
                <c:pt idx="4108">
                  <c:v>4562.1200000000035</c:v>
                </c:pt>
                <c:pt idx="4109">
                  <c:v>4562.1400000000003</c:v>
                </c:pt>
                <c:pt idx="4110">
                  <c:v>4562.1600000000035</c:v>
                </c:pt>
                <c:pt idx="4111">
                  <c:v>4562.18</c:v>
                </c:pt>
                <c:pt idx="4112">
                  <c:v>4562.2</c:v>
                </c:pt>
                <c:pt idx="4113">
                  <c:v>4562.22</c:v>
                </c:pt>
                <c:pt idx="4114">
                  <c:v>4562.24</c:v>
                </c:pt>
                <c:pt idx="4115">
                  <c:v>4562.26</c:v>
                </c:pt>
                <c:pt idx="4116">
                  <c:v>4562.28</c:v>
                </c:pt>
                <c:pt idx="4117">
                  <c:v>4562.3</c:v>
                </c:pt>
                <c:pt idx="4118">
                  <c:v>4562.3200000000024</c:v>
                </c:pt>
                <c:pt idx="4119">
                  <c:v>4562.34</c:v>
                </c:pt>
                <c:pt idx="4120">
                  <c:v>4562.3600000000024</c:v>
                </c:pt>
                <c:pt idx="4121">
                  <c:v>4562.38</c:v>
                </c:pt>
                <c:pt idx="4122">
                  <c:v>4562.4000000000005</c:v>
                </c:pt>
                <c:pt idx="4123">
                  <c:v>4562.42</c:v>
                </c:pt>
                <c:pt idx="4124">
                  <c:v>4562.4399999999996</c:v>
                </c:pt>
                <c:pt idx="4125">
                  <c:v>4562.46</c:v>
                </c:pt>
                <c:pt idx="4126">
                  <c:v>4562.4799999999996</c:v>
                </c:pt>
                <c:pt idx="4127">
                  <c:v>4562.5</c:v>
                </c:pt>
                <c:pt idx="4128">
                  <c:v>4562.5200000000004</c:v>
                </c:pt>
                <c:pt idx="4129">
                  <c:v>4562.54</c:v>
                </c:pt>
                <c:pt idx="4130">
                  <c:v>4562.5600000000004</c:v>
                </c:pt>
                <c:pt idx="4131">
                  <c:v>4562.58</c:v>
                </c:pt>
                <c:pt idx="4132">
                  <c:v>4562.6000000000004</c:v>
                </c:pt>
                <c:pt idx="4133">
                  <c:v>4562.6200000000035</c:v>
                </c:pt>
                <c:pt idx="4134">
                  <c:v>4562.6400000000003</c:v>
                </c:pt>
                <c:pt idx="4135">
                  <c:v>4562.6600000000035</c:v>
                </c:pt>
                <c:pt idx="4136">
                  <c:v>4562.68</c:v>
                </c:pt>
                <c:pt idx="4137">
                  <c:v>4562.7</c:v>
                </c:pt>
                <c:pt idx="4138">
                  <c:v>4562.72</c:v>
                </c:pt>
                <c:pt idx="4139">
                  <c:v>4562.74</c:v>
                </c:pt>
                <c:pt idx="4140">
                  <c:v>4562.76</c:v>
                </c:pt>
                <c:pt idx="4141">
                  <c:v>4562.78</c:v>
                </c:pt>
                <c:pt idx="4142">
                  <c:v>4562.8</c:v>
                </c:pt>
                <c:pt idx="4143">
                  <c:v>4562.8200000000024</c:v>
                </c:pt>
                <c:pt idx="4144">
                  <c:v>4562.84</c:v>
                </c:pt>
                <c:pt idx="4145">
                  <c:v>4562.8600000000024</c:v>
                </c:pt>
                <c:pt idx="4146">
                  <c:v>4562.88</c:v>
                </c:pt>
                <c:pt idx="4147">
                  <c:v>4562.9000000000005</c:v>
                </c:pt>
                <c:pt idx="4148">
                  <c:v>4562.92</c:v>
                </c:pt>
                <c:pt idx="4149">
                  <c:v>4562.9399999999996</c:v>
                </c:pt>
                <c:pt idx="4150">
                  <c:v>4562.96</c:v>
                </c:pt>
                <c:pt idx="4151">
                  <c:v>4562.9799999999996</c:v>
                </c:pt>
                <c:pt idx="4152">
                  <c:v>4563</c:v>
                </c:pt>
                <c:pt idx="4153">
                  <c:v>4563.0200000000004</c:v>
                </c:pt>
                <c:pt idx="4154">
                  <c:v>4563.04</c:v>
                </c:pt>
                <c:pt idx="4155">
                  <c:v>4563.0600000000004</c:v>
                </c:pt>
                <c:pt idx="4156">
                  <c:v>4563.08</c:v>
                </c:pt>
                <c:pt idx="4157">
                  <c:v>4563.1000000000004</c:v>
                </c:pt>
                <c:pt idx="4158">
                  <c:v>4563.1200000000035</c:v>
                </c:pt>
                <c:pt idx="4159">
                  <c:v>4563.1400000000003</c:v>
                </c:pt>
                <c:pt idx="4160">
                  <c:v>4563.1600000000035</c:v>
                </c:pt>
                <c:pt idx="4161">
                  <c:v>4563.18</c:v>
                </c:pt>
                <c:pt idx="4162">
                  <c:v>4563.2</c:v>
                </c:pt>
                <c:pt idx="4163">
                  <c:v>4563.22</c:v>
                </c:pt>
                <c:pt idx="4164">
                  <c:v>4563.24</c:v>
                </c:pt>
                <c:pt idx="4165">
                  <c:v>4563.26</c:v>
                </c:pt>
                <c:pt idx="4166">
                  <c:v>4563.28</c:v>
                </c:pt>
                <c:pt idx="4167">
                  <c:v>4563.3</c:v>
                </c:pt>
                <c:pt idx="4168">
                  <c:v>4563.3200000000024</c:v>
                </c:pt>
                <c:pt idx="4169">
                  <c:v>4563.34</c:v>
                </c:pt>
                <c:pt idx="4170">
                  <c:v>4563.3600000000024</c:v>
                </c:pt>
                <c:pt idx="4171">
                  <c:v>4563.38</c:v>
                </c:pt>
                <c:pt idx="4172">
                  <c:v>4563.4000000000005</c:v>
                </c:pt>
                <c:pt idx="4173">
                  <c:v>4563.42</c:v>
                </c:pt>
                <c:pt idx="4174">
                  <c:v>4563.4399999999996</c:v>
                </c:pt>
                <c:pt idx="4175">
                  <c:v>4563.46</c:v>
                </c:pt>
                <c:pt idx="4176">
                  <c:v>4563.4799999999996</c:v>
                </c:pt>
                <c:pt idx="4177">
                  <c:v>4563.5</c:v>
                </c:pt>
                <c:pt idx="4178">
                  <c:v>4563.5200000000004</c:v>
                </c:pt>
                <c:pt idx="4179">
                  <c:v>4563.54</c:v>
                </c:pt>
                <c:pt idx="4180">
                  <c:v>4563.5600000000004</c:v>
                </c:pt>
                <c:pt idx="4181">
                  <c:v>4563.58</c:v>
                </c:pt>
                <c:pt idx="4182">
                  <c:v>4563.6000000000004</c:v>
                </c:pt>
                <c:pt idx="4183">
                  <c:v>4563.6200000000035</c:v>
                </c:pt>
                <c:pt idx="4184">
                  <c:v>4563.6400000000003</c:v>
                </c:pt>
                <c:pt idx="4185">
                  <c:v>4563.6600000000035</c:v>
                </c:pt>
                <c:pt idx="4186">
                  <c:v>4563.68</c:v>
                </c:pt>
                <c:pt idx="4187">
                  <c:v>4563.7</c:v>
                </c:pt>
                <c:pt idx="4188">
                  <c:v>4563.72</c:v>
                </c:pt>
                <c:pt idx="4189">
                  <c:v>4563.74</c:v>
                </c:pt>
                <c:pt idx="4190">
                  <c:v>4563.76</c:v>
                </c:pt>
                <c:pt idx="4191">
                  <c:v>4563.78</c:v>
                </c:pt>
                <c:pt idx="4192">
                  <c:v>4563.8</c:v>
                </c:pt>
                <c:pt idx="4193">
                  <c:v>4563.8200000000024</c:v>
                </c:pt>
                <c:pt idx="4194">
                  <c:v>4563.84</c:v>
                </c:pt>
                <c:pt idx="4195">
                  <c:v>4563.8600000000024</c:v>
                </c:pt>
                <c:pt idx="4196">
                  <c:v>4563.88</c:v>
                </c:pt>
                <c:pt idx="4197">
                  <c:v>4563.9000000000005</c:v>
                </c:pt>
                <c:pt idx="4198">
                  <c:v>4563.92</c:v>
                </c:pt>
                <c:pt idx="4199">
                  <c:v>4563.9399999999996</c:v>
                </c:pt>
                <c:pt idx="4200">
                  <c:v>4563.96</c:v>
                </c:pt>
                <c:pt idx="4201">
                  <c:v>4563.9799999999996</c:v>
                </c:pt>
                <c:pt idx="4202">
                  <c:v>4564</c:v>
                </c:pt>
                <c:pt idx="4203">
                  <c:v>4564.0200000000004</c:v>
                </c:pt>
                <c:pt idx="4204">
                  <c:v>4564.04</c:v>
                </c:pt>
                <c:pt idx="4205">
                  <c:v>4564.0600000000004</c:v>
                </c:pt>
                <c:pt idx="4206">
                  <c:v>4564.08</c:v>
                </c:pt>
                <c:pt idx="4207">
                  <c:v>4564.1000000000004</c:v>
                </c:pt>
                <c:pt idx="4208">
                  <c:v>4564.1200000000035</c:v>
                </c:pt>
                <c:pt idx="4209">
                  <c:v>4564.1400000000003</c:v>
                </c:pt>
                <c:pt idx="4210">
                  <c:v>4564.1600000000035</c:v>
                </c:pt>
                <c:pt idx="4211">
                  <c:v>4564.18</c:v>
                </c:pt>
                <c:pt idx="4212">
                  <c:v>4564.2</c:v>
                </c:pt>
                <c:pt idx="4213">
                  <c:v>4564.22</c:v>
                </c:pt>
                <c:pt idx="4214">
                  <c:v>4564.24</c:v>
                </c:pt>
                <c:pt idx="4215">
                  <c:v>4564.26</c:v>
                </c:pt>
                <c:pt idx="4216">
                  <c:v>4564.28</c:v>
                </c:pt>
                <c:pt idx="4217">
                  <c:v>4564.3</c:v>
                </c:pt>
                <c:pt idx="4218">
                  <c:v>4564.3200000000024</c:v>
                </c:pt>
                <c:pt idx="4219">
                  <c:v>4564.34</c:v>
                </c:pt>
                <c:pt idx="4220">
                  <c:v>4564.3600000000024</c:v>
                </c:pt>
                <c:pt idx="4221">
                  <c:v>4564.38</c:v>
                </c:pt>
                <c:pt idx="4222">
                  <c:v>4564.4000000000005</c:v>
                </c:pt>
                <c:pt idx="4223">
                  <c:v>4564.42</c:v>
                </c:pt>
                <c:pt idx="4224">
                  <c:v>4564.4399999999996</c:v>
                </c:pt>
                <c:pt idx="4225">
                  <c:v>4564.46</c:v>
                </c:pt>
                <c:pt idx="4226">
                  <c:v>4564.4799999999996</c:v>
                </c:pt>
                <c:pt idx="4227">
                  <c:v>4564.5</c:v>
                </c:pt>
                <c:pt idx="4228">
                  <c:v>4564.5200000000004</c:v>
                </c:pt>
                <c:pt idx="4229">
                  <c:v>4564.54</c:v>
                </c:pt>
                <c:pt idx="4230">
                  <c:v>4564.5600000000004</c:v>
                </c:pt>
                <c:pt idx="4231">
                  <c:v>4564.58</c:v>
                </c:pt>
                <c:pt idx="4232">
                  <c:v>4564.6000000000004</c:v>
                </c:pt>
                <c:pt idx="4233">
                  <c:v>4564.6200000000035</c:v>
                </c:pt>
                <c:pt idx="4234">
                  <c:v>4564.6400000000003</c:v>
                </c:pt>
                <c:pt idx="4235">
                  <c:v>4564.6600000000035</c:v>
                </c:pt>
                <c:pt idx="4236">
                  <c:v>4564.68</c:v>
                </c:pt>
                <c:pt idx="4237">
                  <c:v>4564.7</c:v>
                </c:pt>
                <c:pt idx="4238">
                  <c:v>4564.72</c:v>
                </c:pt>
                <c:pt idx="4239">
                  <c:v>4564.74</c:v>
                </c:pt>
                <c:pt idx="4240">
                  <c:v>4564.76</c:v>
                </c:pt>
                <c:pt idx="4241">
                  <c:v>4564.78</c:v>
                </c:pt>
                <c:pt idx="4242">
                  <c:v>4564.8</c:v>
                </c:pt>
                <c:pt idx="4243">
                  <c:v>4564.8200000000024</c:v>
                </c:pt>
                <c:pt idx="4244">
                  <c:v>4564.84</c:v>
                </c:pt>
                <c:pt idx="4245">
                  <c:v>4564.8600000000024</c:v>
                </c:pt>
                <c:pt idx="4246">
                  <c:v>4564.88</c:v>
                </c:pt>
                <c:pt idx="4247">
                  <c:v>4564.9000000000005</c:v>
                </c:pt>
                <c:pt idx="4248">
                  <c:v>4564.92</c:v>
                </c:pt>
                <c:pt idx="4249">
                  <c:v>4564.9399999999996</c:v>
                </c:pt>
                <c:pt idx="4250">
                  <c:v>4564.96</c:v>
                </c:pt>
                <c:pt idx="4251">
                  <c:v>4564.9799999999996</c:v>
                </c:pt>
                <c:pt idx="4252">
                  <c:v>4565</c:v>
                </c:pt>
                <c:pt idx="4253">
                  <c:v>4565.0200000000004</c:v>
                </c:pt>
                <c:pt idx="4254">
                  <c:v>4565.04</c:v>
                </c:pt>
                <c:pt idx="4255">
                  <c:v>4565.0600000000004</c:v>
                </c:pt>
                <c:pt idx="4256">
                  <c:v>4565.08</c:v>
                </c:pt>
                <c:pt idx="4257">
                  <c:v>4565.1000000000004</c:v>
                </c:pt>
                <c:pt idx="4258">
                  <c:v>4565.1200000000035</c:v>
                </c:pt>
                <c:pt idx="4259">
                  <c:v>4565.1400000000003</c:v>
                </c:pt>
                <c:pt idx="4260">
                  <c:v>4565.1600000000035</c:v>
                </c:pt>
                <c:pt idx="4261">
                  <c:v>4565.18</c:v>
                </c:pt>
                <c:pt idx="4262">
                  <c:v>4565.2</c:v>
                </c:pt>
                <c:pt idx="4263">
                  <c:v>4565.22</c:v>
                </c:pt>
                <c:pt idx="4264">
                  <c:v>4565.24</c:v>
                </c:pt>
                <c:pt idx="4265">
                  <c:v>4565.26</c:v>
                </c:pt>
                <c:pt idx="4266">
                  <c:v>4565.28</c:v>
                </c:pt>
                <c:pt idx="4267">
                  <c:v>4565.3</c:v>
                </c:pt>
                <c:pt idx="4268">
                  <c:v>4565.3200000000024</c:v>
                </c:pt>
                <c:pt idx="4269">
                  <c:v>4565.34</c:v>
                </c:pt>
                <c:pt idx="4270">
                  <c:v>4565.3600000000024</c:v>
                </c:pt>
                <c:pt idx="4271">
                  <c:v>4565.38</c:v>
                </c:pt>
                <c:pt idx="4272">
                  <c:v>4565.4000000000005</c:v>
                </c:pt>
                <c:pt idx="4273">
                  <c:v>4565.42</c:v>
                </c:pt>
                <c:pt idx="4274">
                  <c:v>4565.4399999999996</c:v>
                </c:pt>
                <c:pt idx="4275">
                  <c:v>4565.46</c:v>
                </c:pt>
                <c:pt idx="4276">
                  <c:v>4565.4799999999996</c:v>
                </c:pt>
                <c:pt idx="4277">
                  <c:v>4565.5</c:v>
                </c:pt>
                <c:pt idx="4278">
                  <c:v>4565.5200000000004</c:v>
                </c:pt>
                <c:pt idx="4279">
                  <c:v>4565.54</c:v>
                </c:pt>
                <c:pt idx="4280">
                  <c:v>4565.5600000000004</c:v>
                </c:pt>
                <c:pt idx="4281">
                  <c:v>4565.58</c:v>
                </c:pt>
                <c:pt idx="4282">
                  <c:v>4565.6000000000004</c:v>
                </c:pt>
                <c:pt idx="4283">
                  <c:v>4565.6200000000035</c:v>
                </c:pt>
                <c:pt idx="4284">
                  <c:v>4565.6400000000003</c:v>
                </c:pt>
                <c:pt idx="4285">
                  <c:v>4565.6600000000035</c:v>
                </c:pt>
                <c:pt idx="4286">
                  <c:v>4565.68</c:v>
                </c:pt>
                <c:pt idx="4287">
                  <c:v>4565.7</c:v>
                </c:pt>
                <c:pt idx="4288">
                  <c:v>4565.72</c:v>
                </c:pt>
                <c:pt idx="4289">
                  <c:v>4565.74</c:v>
                </c:pt>
                <c:pt idx="4290">
                  <c:v>4565.76</c:v>
                </c:pt>
                <c:pt idx="4291">
                  <c:v>4565.78</c:v>
                </c:pt>
                <c:pt idx="4292">
                  <c:v>4565.8</c:v>
                </c:pt>
                <c:pt idx="4293">
                  <c:v>4565.8200000000024</c:v>
                </c:pt>
                <c:pt idx="4294">
                  <c:v>4565.84</c:v>
                </c:pt>
                <c:pt idx="4295">
                  <c:v>4565.8600000000024</c:v>
                </c:pt>
                <c:pt idx="4296">
                  <c:v>4565.88</c:v>
                </c:pt>
                <c:pt idx="4297">
                  <c:v>4565.9000000000005</c:v>
                </c:pt>
                <c:pt idx="4298">
                  <c:v>4565.92</c:v>
                </c:pt>
                <c:pt idx="4299">
                  <c:v>4565.9399999999996</c:v>
                </c:pt>
                <c:pt idx="4300">
                  <c:v>4565.96</c:v>
                </c:pt>
                <c:pt idx="4301">
                  <c:v>4565.9799999999996</c:v>
                </c:pt>
                <c:pt idx="4302">
                  <c:v>4566</c:v>
                </c:pt>
                <c:pt idx="4303">
                  <c:v>4566.0200000000004</c:v>
                </c:pt>
                <c:pt idx="4304">
                  <c:v>4566.04</c:v>
                </c:pt>
                <c:pt idx="4305">
                  <c:v>4566.0600000000004</c:v>
                </c:pt>
                <c:pt idx="4306">
                  <c:v>4566.08</c:v>
                </c:pt>
                <c:pt idx="4307">
                  <c:v>4566.1000000000004</c:v>
                </c:pt>
                <c:pt idx="4308">
                  <c:v>4566.1200000000035</c:v>
                </c:pt>
                <c:pt idx="4309">
                  <c:v>4566.1400000000003</c:v>
                </c:pt>
                <c:pt idx="4310">
                  <c:v>4566.1600000000035</c:v>
                </c:pt>
                <c:pt idx="4311">
                  <c:v>4566.18</c:v>
                </c:pt>
                <c:pt idx="4312">
                  <c:v>4566.2</c:v>
                </c:pt>
                <c:pt idx="4313">
                  <c:v>4566.22</c:v>
                </c:pt>
                <c:pt idx="4314">
                  <c:v>4566.24</c:v>
                </c:pt>
                <c:pt idx="4315">
                  <c:v>4566.26</c:v>
                </c:pt>
                <c:pt idx="4316">
                  <c:v>4566.28</c:v>
                </c:pt>
                <c:pt idx="4317">
                  <c:v>4566.3</c:v>
                </c:pt>
                <c:pt idx="4318">
                  <c:v>4566.3200000000024</c:v>
                </c:pt>
                <c:pt idx="4319">
                  <c:v>4566.34</c:v>
                </c:pt>
                <c:pt idx="4320">
                  <c:v>4566.3600000000024</c:v>
                </c:pt>
                <c:pt idx="4321">
                  <c:v>4566.38</c:v>
                </c:pt>
                <c:pt idx="4322">
                  <c:v>4566.4000000000005</c:v>
                </c:pt>
                <c:pt idx="4323">
                  <c:v>4566.42</c:v>
                </c:pt>
                <c:pt idx="4324">
                  <c:v>4566.4399999999996</c:v>
                </c:pt>
                <c:pt idx="4325">
                  <c:v>4566.46</c:v>
                </c:pt>
                <c:pt idx="4326">
                  <c:v>4566.4799999999996</c:v>
                </c:pt>
                <c:pt idx="4327">
                  <c:v>4566.5</c:v>
                </c:pt>
                <c:pt idx="4328">
                  <c:v>4566.5200000000004</c:v>
                </c:pt>
                <c:pt idx="4329">
                  <c:v>4566.54</c:v>
                </c:pt>
                <c:pt idx="4330">
                  <c:v>4566.5600000000004</c:v>
                </c:pt>
                <c:pt idx="4331">
                  <c:v>4566.58</c:v>
                </c:pt>
                <c:pt idx="4332">
                  <c:v>4566.6000000000004</c:v>
                </c:pt>
                <c:pt idx="4333">
                  <c:v>4566.6200000000035</c:v>
                </c:pt>
                <c:pt idx="4334">
                  <c:v>4566.6400000000003</c:v>
                </c:pt>
                <c:pt idx="4335">
                  <c:v>4566.6600000000035</c:v>
                </c:pt>
                <c:pt idx="4336">
                  <c:v>4566.68</c:v>
                </c:pt>
                <c:pt idx="4337">
                  <c:v>4566.7</c:v>
                </c:pt>
                <c:pt idx="4338">
                  <c:v>4566.72</c:v>
                </c:pt>
                <c:pt idx="4339">
                  <c:v>4566.74</c:v>
                </c:pt>
                <c:pt idx="4340">
                  <c:v>4566.76</c:v>
                </c:pt>
                <c:pt idx="4341">
                  <c:v>4566.78</c:v>
                </c:pt>
                <c:pt idx="4342">
                  <c:v>4566.8</c:v>
                </c:pt>
                <c:pt idx="4343">
                  <c:v>4566.8200000000024</c:v>
                </c:pt>
                <c:pt idx="4344">
                  <c:v>4566.84</c:v>
                </c:pt>
                <c:pt idx="4345">
                  <c:v>4566.8600000000024</c:v>
                </c:pt>
                <c:pt idx="4346">
                  <c:v>4566.88</c:v>
                </c:pt>
                <c:pt idx="4347">
                  <c:v>4566.9000000000005</c:v>
                </c:pt>
                <c:pt idx="4348">
                  <c:v>4566.92</c:v>
                </c:pt>
                <c:pt idx="4349">
                  <c:v>4566.9399999999996</c:v>
                </c:pt>
                <c:pt idx="4350">
                  <c:v>4566.96</c:v>
                </c:pt>
                <c:pt idx="4351">
                  <c:v>4566.9799999999996</c:v>
                </c:pt>
                <c:pt idx="4352">
                  <c:v>4567</c:v>
                </c:pt>
                <c:pt idx="4353">
                  <c:v>4567.0200000000004</c:v>
                </c:pt>
                <c:pt idx="4354">
                  <c:v>4567.04</c:v>
                </c:pt>
                <c:pt idx="4355">
                  <c:v>4567.0600000000004</c:v>
                </c:pt>
                <c:pt idx="4356">
                  <c:v>4567.08</c:v>
                </c:pt>
                <c:pt idx="4357">
                  <c:v>4567.1000000000004</c:v>
                </c:pt>
                <c:pt idx="4358">
                  <c:v>4567.1200000000035</c:v>
                </c:pt>
                <c:pt idx="4359">
                  <c:v>4567.1400000000003</c:v>
                </c:pt>
                <c:pt idx="4360">
                  <c:v>4567.1600000000035</c:v>
                </c:pt>
                <c:pt idx="4361">
                  <c:v>4567.18</c:v>
                </c:pt>
                <c:pt idx="4362">
                  <c:v>4567.2</c:v>
                </c:pt>
                <c:pt idx="4363">
                  <c:v>4567.22</c:v>
                </c:pt>
                <c:pt idx="4364">
                  <c:v>4567.24</c:v>
                </c:pt>
                <c:pt idx="4365">
                  <c:v>4567.26</c:v>
                </c:pt>
                <c:pt idx="4366">
                  <c:v>4567.28</c:v>
                </c:pt>
                <c:pt idx="4367">
                  <c:v>4567.3</c:v>
                </c:pt>
                <c:pt idx="4368">
                  <c:v>4567.3200000000024</c:v>
                </c:pt>
                <c:pt idx="4369">
                  <c:v>4567.34</c:v>
                </c:pt>
                <c:pt idx="4370">
                  <c:v>4567.3600000000024</c:v>
                </c:pt>
                <c:pt idx="4371">
                  <c:v>4567.38</c:v>
                </c:pt>
                <c:pt idx="4372">
                  <c:v>4567.4000000000005</c:v>
                </c:pt>
                <c:pt idx="4373">
                  <c:v>4567.42</c:v>
                </c:pt>
                <c:pt idx="4374">
                  <c:v>4567.4399999999996</c:v>
                </c:pt>
                <c:pt idx="4375">
                  <c:v>4567.46</c:v>
                </c:pt>
                <c:pt idx="4376">
                  <c:v>4567.4799999999996</c:v>
                </c:pt>
                <c:pt idx="4377">
                  <c:v>4567.5</c:v>
                </c:pt>
                <c:pt idx="4378">
                  <c:v>4567.5200000000004</c:v>
                </c:pt>
                <c:pt idx="4379">
                  <c:v>4567.54</c:v>
                </c:pt>
                <c:pt idx="4380">
                  <c:v>4567.5600000000004</c:v>
                </c:pt>
                <c:pt idx="4381">
                  <c:v>4567.58</c:v>
                </c:pt>
                <c:pt idx="4382">
                  <c:v>4567.6000000000004</c:v>
                </c:pt>
                <c:pt idx="4383">
                  <c:v>4567.6200000000035</c:v>
                </c:pt>
                <c:pt idx="4384">
                  <c:v>4567.6400000000003</c:v>
                </c:pt>
                <c:pt idx="4385">
                  <c:v>4567.6600000000035</c:v>
                </c:pt>
                <c:pt idx="4386">
                  <c:v>4567.68</c:v>
                </c:pt>
                <c:pt idx="4387">
                  <c:v>4567.7</c:v>
                </c:pt>
                <c:pt idx="4388">
                  <c:v>4567.72</c:v>
                </c:pt>
                <c:pt idx="4389">
                  <c:v>4567.74</c:v>
                </c:pt>
                <c:pt idx="4390">
                  <c:v>4567.76</c:v>
                </c:pt>
                <c:pt idx="4391">
                  <c:v>4567.78</c:v>
                </c:pt>
                <c:pt idx="4392">
                  <c:v>4567.8</c:v>
                </c:pt>
                <c:pt idx="4393">
                  <c:v>4567.8200000000024</c:v>
                </c:pt>
                <c:pt idx="4394">
                  <c:v>4567.84</c:v>
                </c:pt>
                <c:pt idx="4395">
                  <c:v>4567.8600000000024</c:v>
                </c:pt>
                <c:pt idx="4396">
                  <c:v>4567.88</c:v>
                </c:pt>
                <c:pt idx="4397">
                  <c:v>4567.9000000000005</c:v>
                </c:pt>
                <c:pt idx="4398">
                  <c:v>4567.92</c:v>
                </c:pt>
                <c:pt idx="4399">
                  <c:v>4567.9399999999996</c:v>
                </c:pt>
                <c:pt idx="4400">
                  <c:v>4567.96</c:v>
                </c:pt>
                <c:pt idx="4401">
                  <c:v>4567.9799999999996</c:v>
                </c:pt>
                <c:pt idx="4402">
                  <c:v>4568</c:v>
                </c:pt>
                <c:pt idx="4403">
                  <c:v>4568.0200000000004</c:v>
                </c:pt>
                <c:pt idx="4404">
                  <c:v>4568.04</c:v>
                </c:pt>
                <c:pt idx="4405">
                  <c:v>4568.0600000000004</c:v>
                </c:pt>
                <c:pt idx="4406">
                  <c:v>4568.08</c:v>
                </c:pt>
                <c:pt idx="4407">
                  <c:v>4568.1000000000004</c:v>
                </c:pt>
                <c:pt idx="4408">
                  <c:v>4568.1200000000035</c:v>
                </c:pt>
                <c:pt idx="4409">
                  <c:v>4568.1400000000003</c:v>
                </c:pt>
                <c:pt idx="4410">
                  <c:v>4568.1600000000035</c:v>
                </c:pt>
                <c:pt idx="4411">
                  <c:v>4568.18</c:v>
                </c:pt>
                <c:pt idx="4412">
                  <c:v>4568.2</c:v>
                </c:pt>
                <c:pt idx="4413">
                  <c:v>4568.22</c:v>
                </c:pt>
                <c:pt idx="4414">
                  <c:v>4568.24</c:v>
                </c:pt>
                <c:pt idx="4415">
                  <c:v>4568.26</c:v>
                </c:pt>
                <c:pt idx="4416">
                  <c:v>4568.28</c:v>
                </c:pt>
                <c:pt idx="4417">
                  <c:v>4568.3</c:v>
                </c:pt>
                <c:pt idx="4418">
                  <c:v>4568.3200000000024</c:v>
                </c:pt>
                <c:pt idx="4419">
                  <c:v>4568.34</c:v>
                </c:pt>
                <c:pt idx="4420">
                  <c:v>4568.3600000000024</c:v>
                </c:pt>
                <c:pt idx="4421">
                  <c:v>4568.38</c:v>
                </c:pt>
                <c:pt idx="4422">
                  <c:v>4568.4000000000005</c:v>
                </c:pt>
                <c:pt idx="4423">
                  <c:v>4568.42</c:v>
                </c:pt>
                <c:pt idx="4424">
                  <c:v>4568.4399999999996</c:v>
                </c:pt>
                <c:pt idx="4425">
                  <c:v>4568.46</c:v>
                </c:pt>
                <c:pt idx="4426">
                  <c:v>4568.4799999999996</c:v>
                </c:pt>
                <c:pt idx="4427">
                  <c:v>4568.5</c:v>
                </c:pt>
                <c:pt idx="4428">
                  <c:v>4568.5200000000004</c:v>
                </c:pt>
                <c:pt idx="4429">
                  <c:v>4568.54</c:v>
                </c:pt>
                <c:pt idx="4430">
                  <c:v>4568.5600000000004</c:v>
                </c:pt>
                <c:pt idx="4431">
                  <c:v>4568.58</c:v>
                </c:pt>
                <c:pt idx="4432">
                  <c:v>4568.6000000000004</c:v>
                </c:pt>
                <c:pt idx="4433">
                  <c:v>4568.6200000000035</c:v>
                </c:pt>
                <c:pt idx="4434">
                  <c:v>4568.6400000000003</c:v>
                </c:pt>
                <c:pt idx="4435">
                  <c:v>4568.6600000000035</c:v>
                </c:pt>
                <c:pt idx="4436">
                  <c:v>4568.68</c:v>
                </c:pt>
                <c:pt idx="4437">
                  <c:v>4568.7</c:v>
                </c:pt>
                <c:pt idx="4438">
                  <c:v>4568.72</c:v>
                </c:pt>
                <c:pt idx="4439">
                  <c:v>4568.74</c:v>
                </c:pt>
                <c:pt idx="4440">
                  <c:v>4568.76</c:v>
                </c:pt>
                <c:pt idx="4441">
                  <c:v>4568.78</c:v>
                </c:pt>
                <c:pt idx="4442">
                  <c:v>4568.8</c:v>
                </c:pt>
                <c:pt idx="4443">
                  <c:v>4568.8200000000024</c:v>
                </c:pt>
                <c:pt idx="4444">
                  <c:v>4568.84</c:v>
                </c:pt>
                <c:pt idx="4445">
                  <c:v>4568.8600000000024</c:v>
                </c:pt>
                <c:pt idx="4446">
                  <c:v>4568.88</c:v>
                </c:pt>
                <c:pt idx="4447">
                  <c:v>4568.9000000000005</c:v>
                </c:pt>
                <c:pt idx="4448">
                  <c:v>4568.92</c:v>
                </c:pt>
                <c:pt idx="4449">
                  <c:v>4568.9399999999996</c:v>
                </c:pt>
                <c:pt idx="4450">
                  <c:v>4568.96</c:v>
                </c:pt>
                <c:pt idx="4451">
                  <c:v>4568.9799999999996</c:v>
                </c:pt>
                <c:pt idx="4452">
                  <c:v>4569</c:v>
                </c:pt>
                <c:pt idx="4453">
                  <c:v>4569.0200000000004</c:v>
                </c:pt>
                <c:pt idx="4454">
                  <c:v>4569.04</c:v>
                </c:pt>
                <c:pt idx="4455">
                  <c:v>4569.0600000000004</c:v>
                </c:pt>
                <c:pt idx="4456">
                  <c:v>4569.08</c:v>
                </c:pt>
                <c:pt idx="4457">
                  <c:v>4569.1000000000004</c:v>
                </c:pt>
                <c:pt idx="4458">
                  <c:v>4569.1200000000035</c:v>
                </c:pt>
                <c:pt idx="4459">
                  <c:v>4569.1400000000003</c:v>
                </c:pt>
                <c:pt idx="4460">
                  <c:v>4569.1600000000035</c:v>
                </c:pt>
                <c:pt idx="4461">
                  <c:v>4569.18</c:v>
                </c:pt>
                <c:pt idx="4462">
                  <c:v>4569.2</c:v>
                </c:pt>
                <c:pt idx="4463">
                  <c:v>4569.22</c:v>
                </c:pt>
                <c:pt idx="4464">
                  <c:v>4569.24</c:v>
                </c:pt>
                <c:pt idx="4465">
                  <c:v>4569.26</c:v>
                </c:pt>
                <c:pt idx="4466">
                  <c:v>4569.28</c:v>
                </c:pt>
                <c:pt idx="4467">
                  <c:v>4569.3</c:v>
                </c:pt>
                <c:pt idx="4468">
                  <c:v>4569.3200000000024</c:v>
                </c:pt>
                <c:pt idx="4469">
                  <c:v>4569.34</c:v>
                </c:pt>
                <c:pt idx="4470">
                  <c:v>4569.3600000000024</c:v>
                </c:pt>
                <c:pt idx="4471">
                  <c:v>4569.38</c:v>
                </c:pt>
                <c:pt idx="4472">
                  <c:v>4569.4000000000005</c:v>
                </c:pt>
                <c:pt idx="4473">
                  <c:v>4569.42</c:v>
                </c:pt>
                <c:pt idx="4474">
                  <c:v>4569.4399999999996</c:v>
                </c:pt>
                <c:pt idx="4475">
                  <c:v>4569.46</c:v>
                </c:pt>
                <c:pt idx="4476">
                  <c:v>4569.4799999999996</c:v>
                </c:pt>
                <c:pt idx="4477">
                  <c:v>4569.5</c:v>
                </c:pt>
                <c:pt idx="4478">
                  <c:v>4569.5200000000004</c:v>
                </c:pt>
                <c:pt idx="4479">
                  <c:v>4569.54</c:v>
                </c:pt>
                <c:pt idx="4480">
                  <c:v>4569.5600000000004</c:v>
                </c:pt>
                <c:pt idx="4481">
                  <c:v>4569.58</c:v>
                </c:pt>
                <c:pt idx="4482">
                  <c:v>4569.6000000000004</c:v>
                </c:pt>
                <c:pt idx="4483">
                  <c:v>4569.6200000000035</c:v>
                </c:pt>
                <c:pt idx="4484">
                  <c:v>4569.6400000000003</c:v>
                </c:pt>
                <c:pt idx="4485">
                  <c:v>4569.6600000000035</c:v>
                </c:pt>
                <c:pt idx="4486">
                  <c:v>4569.68</c:v>
                </c:pt>
                <c:pt idx="4487">
                  <c:v>4569.7</c:v>
                </c:pt>
                <c:pt idx="4488">
                  <c:v>4569.72</c:v>
                </c:pt>
                <c:pt idx="4489">
                  <c:v>4569.74</c:v>
                </c:pt>
                <c:pt idx="4490">
                  <c:v>4569.76</c:v>
                </c:pt>
                <c:pt idx="4491">
                  <c:v>4569.78</c:v>
                </c:pt>
                <c:pt idx="4492">
                  <c:v>4569.8</c:v>
                </c:pt>
                <c:pt idx="4493">
                  <c:v>4569.8200000000024</c:v>
                </c:pt>
                <c:pt idx="4494">
                  <c:v>4569.84</c:v>
                </c:pt>
                <c:pt idx="4495">
                  <c:v>4569.8600000000024</c:v>
                </c:pt>
                <c:pt idx="4496">
                  <c:v>4569.88</c:v>
                </c:pt>
                <c:pt idx="4497">
                  <c:v>4569.9000000000005</c:v>
                </c:pt>
                <c:pt idx="4498">
                  <c:v>4569.92</c:v>
                </c:pt>
                <c:pt idx="4499">
                  <c:v>4569.9399999999996</c:v>
                </c:pt>
                <c:pt idx="4500">
                  <c:v>4569.96</c:v>
                </c:pt>
                <c:pt idx="4501">
                  <c:v>4569.9799999999996</c:v>
                </c:pt>
                <c:pt idx="4502">
                  <c:v>4570</c:v>
                </c:pt>
                <c:pt idx="4503">
                  <c:v>4570.0200000000004</c:v>
                </c:pt>
                <c:pt idx="4504">
                  <c:v>4570.04</c:v>
                </c:pt>
                <c:pt idx="4505">
                  <c:v>4570.0600000000004</c:v>
                </c:pt>
                <c:pt idx="4506">
                  <c:v>4570.08</c:v>
                </c:pt>
                <c:pt idx="4507">
                  <c:v>4570.1000000000004</c:v>
                </c:pt>
                <c:pt idx="4508">
                  <c:v>4570.1200000000035</c:v>
                </c:pt>
                <c:pt idx="4509">
                  <c:v>4570.1400000000003</c:v>
                </c:pt>
                <c:pt idx="4510">
                  <c:v>4570.1600000000035</c:v>
                </c:pt>
                <c:pt idx="4511">
                  <c:v>4570.18</c:v>
                </c:pt>
                <c:pt idx="4512">
                  <c:v>4570.2</c:v>
                </c:pt>
                <c:pt idx="4513">
                  <c:v>4570.22</c:v>
                </c:pt>
                <c:pt idx="4514">
                  <c:v>4570.24</c:v>
                </c:pt>
                <c:pt idx="4515">
                  <c:v>4570.26</c:v>
                </c:pt>
                <c:pt idx="4516">
                  <c:v>4570.28</c:v>
                </c:pt>
                <c:pt idx="4517">
                  <c:v>4570.3</c:v>
                </c:pt>
                <c:pt idx="4518">
                  <c:v>4570.3200000000024</c:v>
                </c:pt>
                <c:pt idx="4519">
                  <c:v>4570.34</c:v>
                </c:pt>
                <c:pt idx="4520">
                  <c:v>4570.3600000000024</c:v>
                </c:pt>
                <c:pt idx="4521">
                  <c:v>4570.38</c:v>
                </c:pt>
                <c:pt idx="4522">
                  <c:v>4570.4000000000005</c:v>
                </c:pt>
                <c:pt idx="4523">
                  <c:v>4570.42</c:v>
                </c:pt>
                <c:pt idx="4524">
                  <c:v>4570.4399999999996</c:v>
                </c:pt>
                <c:pt idx="4525">
                  <c:v>4570.46</c:v>
                </c:pt>
                <c:pt idx="4526">
                  <c:v>4570.4799999999996</c:v>
                </c:pt>
                <c:pt idx="4527">
                  <c:v>4570.5</c:v>
                </c:pt>
                <c:pt idx="4528">
                  <c:v>4570.5200000000004</c:v>
                </c:pt>
                <c:pt idx="4529">
                  <c:v>4570.54</c:v>
                </c:pt>
                <c:pt idx="4530">
                  <c:v>4570.5600000000004</c:v>
                </c:pt>
                <c:pt idx="4531">
                  <c:v>4570.58</c:v>
                </c:pt>
                <c:pt idx="4532">
                  <c:v>4570.6000000000004</c:v>
                </c:pt>
                <c:pt idx="4533">
                  <c:v>4570.6200000000035</c:v>
                </c:pt>
                <c:pt idx="4534">
                  <c:v>4570.6400000000003</c:v>
                </c:pt>
                <c:pt idx="4535">
                  <c:v>4570.6600000000035</c:v>
                </c:pt>
                <c:pt idx="4536">
                  <c:v>4570.68</c:v>
                </c:pt>
                <c:pt idx="4537">
                  <c:v>4570.7</c:v>
                </c:pt>
                <c:pt idx="4538">
                  <c:v>4570.72</c:v>
                </c:pt>
                <c:pt idx="4539">
                  <c:v>4570.74</c:v>
                </c:pt>
                <c:pt idx="4540">
                  <c:v>4570.76</c:v>
                </c:pt>
                <c:pt idx="4541">
                  <c:v>4570.78</c:v>
                </c:pt>
                <c:pt idx="4542">
                  <c:v>4570.8</c:v>
                </c:pt>
                <c:pt idx="4543">
                  <c:v>4570.8200000000024</c:v>
                </c:pt>
                <c:pt idx="4544">
                  <c:v>4570.84</c:v>
                </c:pt>
                <c:pt idx="4545">
                  <c:v>4570.8600000000024</c:v>
                </c:pt>
                <c:pt idx="4546">
                  <c:v>4570.88</c:v>
                </c:pt>
                <c:pt idx="4547">
                  <c:v>4570.9000000000005</c:v>
                </c:pt>
                <c:pt idx="4548">
                  <c:v>4570.92</c:v>
                </c:pt>
                <c:pt idx="4549">
                  <c:v>4570.9399999999996</c:v>
                </c:pt>
                <c:pt idx="4550">
                  <c:v>4570.96</c:v>
                </c:pt>
                <c:pt idx="4551">
                  <c:v>4570.9799999999996</c:v>
                </c:pt>
                <c:pt idx="4552">
                  <c:v>4571</c:v>
                </c:pt>
                <c:pt idx="4553">
                  <c:v>4571.0200000000004</c:v>
                </c:pt>
                <c:pt idx="4554">
                  <c:v>4571.04</c:v>
                </c:pt>
                <c:pt idx="4555">
                  <c:v>4571.0600000000004</c:v>
                </c:pt>
                <c:pt idx="4556">
                  <c:v>4571.08</c:v>
                </c:pt>
                <c:pt idx="4557">
                  <c:v>4571.1000000000004</c:v>
                </c:pt>
                <c:pt idx="4558">
                  <c:v>4571.1200000000035</c:v>
                </c:pt>
                <c:pt idx="4559">
                  <c:v>4571.1400000000003</c:v>
                </c:pt>
                <c:pt idx="4560">
                  <c:v>4571.1600000000035</c:v>
                </c:pt>
                <c:pt idx="4561">
                  <c:v>4571.18</c:v>
                </c:pt>
                <c:pt idx="4562">
                  <c:v>4571.2</c:v>
                </c:pt>
                <c:pt idx="4563">
                  <c:v>4571.22</c:v>
                </c:pt>
                <c:pt idx="4564">
                  <c:v>4571.24</c:v>
                </c:pt>
                <c:pt idx="4565">
                  <c:v>4571.26</c:v>
                </c:pt>
                <c:pt idx="4566">
                  <c:v>4571.28</c:v>
                </c:pt>
                <c:pt idx="4567">
                  <c:v>4571.3</c:v>
                </c:pt>
                <c:pt idx="4568">
                  <c:v>4571.3200000000024</c:v>
                </c:pt>
                <c:pt idx="4569">
                  <c:v>4571.34</c:v>
                </c:pt>
                <c:pt idx="4570">
                  <c:v>4571.3600000000024</c:v>
                </c:pt>
                <c:pt idx="4571">
                  <c:v>4571.38</c:v>
                </c:pt>
                <c:pt idx="4572">
                  <c:v>4571.4000000000005</c:v>
                </c:pt>
                <c:pt idx="4573">
                  <c:v>4571.42</c:v>
                </c:pt>
                <c:pt idx="4574">
                  <c:v>4571.4399999999996</c:v>
                </c:pt>
                <c:pt idx="4575">
                  <c:v>4571.46</c:v>
                </c:pt>
                <c:pt idx="4576">
                  <c:v>4571.4799999999996</c:v>
                </c:pt>
                <c:pt idx="4577">
                  <c:v>4571.5</c:v>
                </c:pt>
                <c:pt idx="4578">
                  <c:v>4571.5200000000004</c:v>
                </c:pt>
                <c:pt idx="4579">
                  <c:v>4571.54</c:v>
                </c:pt>
                <c:pt idx="4580">
                  <c:v>4571.5600000000004</c:v>
                </c:pt>
                <c:pt idx="4581">
                  <c:v>4571.58</c:v>
                </c:pt>
                <c:pt idx="4582">
                  <c:v>4571.6000000000004</c:v>
                </c:pt>
                <c:pt idx="4583">
                  <c:v>4571.6200000000035</c:v>
                </c:pt>
                <c:pt idx="4584">
                  <c:v>4571.6400000000003</c:v>
                </c:pt>
                <c:pt idx="4585">
                  <c:v>4571.6600000000035</c:v>
                </c:pt>
                <c:pt idx="4586">
                  <c:v>4571.68</c:v>
                </c:pt>
                <c:pt idx="4587">
                  <c:v>4571.7</c:v>
                </c:pt>
                <c:pt idx="4588">
                  <c:v>4571.72</c:v>
                </c:pt>
                <c:pt idx="4589">
                  <c:v>4571.74</c:v>
                </c:pt>
                <c:pt idx="4590">
                  <c:v>4571.76</c:v>
                </c:pt>
                <c:pt idx="4591">
                  <c:v>4571.78</c:v>
                </c:pt>
                <c:pt idx="4592">
                  <c:v>4571.8</c:v>
                </c:pt>
                <c:pt idx="4593">
                  <c:v>4571.8200000000024</c:v>
                </c:pt>
                <c:pt idx="4594">
                  <c:v>4571.84</c:v>
                </c:pt>
                <c:pt idx="4595">
                  <c:v>4571.8600000000024</c:v>
                </c:pt>
                <c:pt idx="4596">
                  <c:v>4571.88</c:v>
                </c:pt>
                <c:pt idx="4597">
                  <c:v>4571.9000000000005</c:v>
                </c:pt>
                <c:pt idx="4598">
                  <c:v>4571.92</c:v>
                </c:pt>
                <c:pt idx="4599">
                  <c:v>4571.9399999999996</c:v>
                </c:pt>
                <c:pt idx="4600">
                  <c:v>4571.96</c:v>
                </c:pt>
                <c:pt idx="4601">
                  <c:v>4571.9799999999996</c:v>
                </c:pt>
                <c:pt idx="4602">
                  <c:v>4572</c:v>
                </c:pt>
                <c:pt idx="4603">
                  <c:v>4572.0200000000004</c:v>
                </c:pt>
                <c:pt idx="4604">
                  <c:v>4572.04</c:v>
                </c:pt>
                <c:pt idx="4605">
                  <c:v>4572.0600000000004</c:v>
                </c:pt>
                <c:pt idx="4606">
                  <c:v>4572.08</c:v>
                </c:pt>
                <c:pt idx="4607">
                  <c:v>4572.1000000000004</c:v>
                </c:pt>
                <c:pt idx="4608">
                  <c:v>4572.1200000000035</c:v>
                </c:pt>
                <c:pt idx="4609">
                  <c:v>4572.1400000000003</c:v>
                </c:pt>
                <c:pt idx="4610">
                  <c:v>4572.1600000000035</c:v>
                </c:pt>
                <c:pt idx="4611">
                  <c:v>4572.18</c:v>
                </c:pt>
                <c:pt idx="4612">
                  <c:v>4572.2</c:v>
                </c:pt>
                <c:pt idx="4613">
                  <c:v>4572.22</c:v>
                </c:pt>
                <c:pt idx="4614">
                  <c:v>4572.24</c:v>
                </c:pt>
                <c:pt idx="4615">
                  <c:v>4572.26</c:v>
                </c:pt>
                <c:pt idx="4616">
                  <c:v>4572.28</c:v>
                </c:pt>
                <c:pt idx="4617">
                  <c:v>4572.3</c:v>
                </c:pt>
                <c:pt idx="4618">
                  <c:v>4572.3200000000024</c:v>
                </c:pt>
                <c:pt idx="4619">
                  <c:v>4572.34</c:v>
                </c:pt>
                <c:pt idx="4620">
                  <c:v>4572.3600000000024</c:v>
                </c:pt>
                <c:pt idx="4621">
                  <c:v>4572.38</c:v>
                </c:pt>
                <c:pt idx="4622">
                  <c:v>4572.4000000000005</c:v>
                </c:pt>
                <c:pt idx="4623">
                  <c:v>4572.42</c:v>
                </c:pt>
                <c:pt idx="4624">
                  <c:v>4572.4399999999996</c:v>
                </c:pt>
                <c:pt idx="4625">
                  <c:v>4572.46</c:v>
                </c:pt>
                <c:pt idx="4626">
                  <c:v>4572.4799999999996</c:v>
                </c:pt>
                <c:pt idx="4627">
                  <c:v>4572.5</c:v>
                </c:pt>
                <c:pt idx="4628">
                  <c:v>4572.5200000000004</c:v>
                </c:pt>
                <c:pt idx="4629">
                  <c:v>4572.54</c:v>
                </c:pt>
                <c:pt idx="4630">
                  <c:v>4572.5600000000004</c:v>
                </c:pt>
                <c:pt idx="4631">
                  <c:v>4572.58</c:v>
                </c:pt>
                <c:pt idx="4632">
                  <c:v>4572.6000000000004</c:v>
                </c:pt>
                <c:pt idx="4633">
                  <c:v>4572.6200000000035</c:v>
                </c:pt>
                <c:pt idx="4634">
                  <c:v>4572.6400000000003</c:v>
                </c:pt>
                <c:pt idx="4635">
                  <c:v>4572.6600000000035</c:v>
                </c:pt>
                <c:pt idx="4636">
                  <c:v>4572.68</c:v>
                </c:pt>
                <c:pt idx="4637">
                  <c:v>4572.7</c:v>
                </c:pt>
                <c:pt idx="4638">
                  <c:v>4572.72</c:v>
                </c:pt>
                <c:pt idx="4639">
                  <c:v>4572.74</c:v>
                </c:pt>
                <c:pt idx="4640">
                  <c:v>4572.76</c:v>
                </c:pt>
                <c:pt idx="4641">
                  <c:v>4572.78</c:v>
                </c:pt>
                <c:pt idx="4642">
                  <c:v>4572.8</c:v>
                </c:pt>
                <c:pt idx="4643">
                  <c:v>4572.8200000000024</c:v>
                </c:pt>
                <c:pt idx="4644">
                  <c:v>4572.84</c:v>
                </c:pt>
                <c:pt idx="4645">
                  <c:v>4572.8600000000024</c:v>
                </c:pt>
                <c:pt idx="4646">
                  <c:v>4572.88</c:v>
                </c:pt>
                <c:pt idx="4647">
                  <c:v>4572.9000000000005</c:v>
                </c:pt>
                <c:pt idx="4648">
                  <c:v>4572.92</c:v>
                </c:pt>
                <c:pt idx="4649">
                  <c:v>4572.9399999999996</c:v>
                </c:pt>
                <c:pt idx="4650">
                  <c:v>4572.96</c:v>
                </c:pt>
                <c:pt idx="4651">
                  <c:v>4572.9799999999996</c:v>
                </c:pt>
                <c:pt idx="4652">
                  <c:v>4573</c:v>
                </c:pt>
                <c:pt idx="4653">
                  <c:v>4573.0200000000004</c:v>
                </c:pt>
                <c:pt idx="4654">
                  <c:v>4573.04</c:v>
                </c:pt>
                <c:pt idx="4655">
                  <c:v>4573.0600000000004</c:v>
                </c:pt>
                <c:pt idx="4656">
                  <c:v>4573.08</c:v>
                </c:pt>
                <c:pt idx="4657">
                  <c:v>4573.1000000000004</c:v>
                </c:pt>
                <c:pt idx="4658">
                  <c:v>4573.1200000000035</c:v>
                </c:pt>
                <c:pt idx="4659">
                  <c:v>4573.1400000000003</c:v>
                </c:pt>
                <c:pt idx="4660">
                  <c:v>4573.1600000000035</c:v>
                </c:pt>
                <c:pt idx="4661">
                  <c:v>4573.18</c:v>
                </c:pt>
                <c:pt idx="4662">
                  <c:v>4573.2</c:v>
                </c:pt>
                <c:pt idx="4663">
                  <c:v>4573.22</c:v>
                </c:pt>
                <c:pt idx="4664">
                  <c:v>4573.24</c:v>
                </c:pt>
                <c:pt idx="4665">
                  <c:v>4573.26</c:v>
                </c:pt>
                <c:pt idx="4666">
                  <c:v>4573.28</c:v>
                </c:pt>
                <c:pt idx="4667">
                  <c:v>4573.3</c:v>
                </c:pt>
                <c:pt idx="4668">
                  <c:v>4573.3200000000024</c:v>
                </c:pt>
                <c:pt idx="4669">
                  <c:v>4573.34</c:v>
                </c:pt>
                <c:pt idx="4670">
                  <c:v>4573.3600000000024</c:v>
                </c:pt>
                <c:pt idx="4671">
                  <c:v>4573.38</c:v>
                </c:pt>
                <c:pt idx="4672">
                  <c:v>4573.4000000000005</c:v>
                </c:pt>
                <c:pt idx="4673">
                  <c:v>4573.42</c:v>
                </c:pt>
                <c:pt idx="4674">
                  <c:v>4573.4399999999996</c:v>
                </c:pt>
                <c:pt idx="4675">
                  <c:v>4573.46</c:v>
                </c:pt>
                <c:pt idx="4676">
                  <c:v>4573.4799999999996</c:v>
                </c:pt>
                <c:pt idx="4677">
                  <c:v>4573.5</c:v>
                </c:pt>
                <c:pt idx="4678">
                  <c:v>4573.5200000000004</c:v>
                </c:pt>
                <c:pt idx="4679">
                  <c:v>4573.54</c:v>
                </c:pt>
                <c:pt idx="4680">
                  <c:v>4573.5600000000004</c:v>
                </c:pt>
                <c:pt idx="4681">
                  <c:v>4573.58</c:v>
                </c:pt>
                <c:pt idx="4682">
                  <c:v>4573.6000000000004</c:v>
                </c:pt>
                <c:pt idx="4683">
                  <c:v>4573.6200000000035</c:v>
                </c:pt>
                <c:pt idx="4684">
                  <c:v>4573.6400000000003</c:v>
                </c:pt>
                <c:pt idx="4685">
                  <c:v>4573.6600000000035</c:v>
                </c:pt>
                <c:pt idx="4686">
                  <c:v>4573.68</c:v>
                </c:pt>
                <c:pt idx="4687">
                  <c:v>4573.7</c:v>
                </c:pt>
                <c:pt idx="4688">
                  <c:v>4573.72</c:v>
                </c:pt>
                <c:pt idx="4689">
                  <c:v>4573.74</c:v>
                </c:pt>
                <c:pt idx="4690">
                  <c:v>4573.76</c:v>
                </c:pt>
                <c:pt idx="4691">
                  <c:v>4573.78</c:v>
                </c:pt>
                <c:pt idx="4692">
                  <c:v>4573.8</c:v>
                </c:pt>
                <c:pt idx="4693">
                  <c:v>4573.8200000000024</c:v>
                </c:pt>
                <c:pt idx="4694">
                  <c:v>4573.84</c:v>
                </c:pt>
                <c:pt idx="4695">
                  <c:v>4573.8600000000024</c:v>
                </c:pt>
                <c:pt idx="4696">
                  <c:v>4573.88</c:v>
                </c:pt>
                <c:pt idx="4697">
                  <c:v>4573.9000000000005</c:v>
                </c:pt>
                <c:pt idx="4698">
                  <c:v>4573.92</c:v>
                </c:pt>
                <c:pt idx="4699">
                  <c:v>4573.9399999999996</c:v>
                </c:pt>
                <c:pt idx="4700">
                  <c:v>4573.96</c:v>
                </c:pt>
                <c:pt idx="4701">
                  <c:v>4573.9799999999996</c:v>
                </c:pt>
                <c:pt idx="4702">
                  <c:v>4574</c:v>
                </c:pt>
                <c:pt idx="4703">
                  <c:v>4574.0200000000004</c:v>
                </c:pt>
                <c:pt idx="4704">
                  <c:v>4574.04</c:v>
                </c:pt>
                <c:pt idx="4705">
                  <c:v>4574.0600000000004</c:v>
                </c:pt>
                <c:pt idx="4706">
                  <c:v>4574.08</c:v>
                </c:pt>
                <c:pt idx="4707">
                  <c:v>4574.1000000000004</c:v>
                </c:pt>
                <c:pt idx="4708">
                  <c:v>4574.1200000000035</c:v>
                </c:pt>
                <c:pt idx="4709">
                  <c:v>4574.1400000000003</c:v>
                </c:pt>
                <c:pt idx="4710">
                  <c:v>4574.1600000000035</c:v>
                </c:pt>
                <c:pt idx="4711">
                  <c:v>4574.18</c:v>
                </c:pt>
                <c:pt idx="4712">
                  <c:v>4574.2</c:v>
                </c:pt>
                <c:pt idx="4713">
                  <c:v>4574.22</c:v>
                </c:pt>
                <c:pt idx="4714">
                  <c:v>4574.24</c:v>
                </c:pt>
                <c:pt idx="4715">
                  <c:v>4574.26</c:v>
                </c:pt>
                <c:pt idx="4716">
                  <c:v>4574.28</c:v>
                </c:pt>
                <c:pt idx="4717">
                  <c:v>4574.3</c:v>
                </c:pt>
                <c:pt idx="4718">
                  <c:v>4574.3200000000024</c:v>
                </c:pt>
                <c:pt idx="4719">
                  <c:v>4574.34</c:v>
                </c:pt>
                <c:pt idx="4720">
                  <c:v>4574.3600000000024</c:v>
                </c:pt>
                <c:pt idx="4721">
                  <c:v>4574.38</c:v>
                </c:pt>
                <c:pt idx="4722">
                  <c:v>4574.4000000000005</c:v>
                </c:pt>
                <c:pt idx="4723">
                  <c:v>4574.42</c:v>
                </c:pt>
                <c:pt idx="4724">
                  <c:v>4574.4399999999996</c:v>
                </c:pt>
                <c:pt idx="4725">
                  <c:v>4574.46</c:v>
                </c:pt>
                <c:pt idx="4726">
                  <c:v>4574.4799999999996</c:v>
                </c:pt>
                <c:pt idx="4727">
                  <c:v>4574.5</c:v>
                </c:pt>
                <c:pt idx="4728">
                  <c:v>4574.5200000000004</c:v>
                </c:pt>
                <c:pt idx="4729">
                  <c:v>4574.54</c:v>
                </c:pt>
                <c:pt idx="4730">
                  <c:v>4574.5600000000004</c:v>
                </c:pt>
                <c:pt idx="4731">
                  <c:v>4574.58</c:v>
                </c:pt>
                <c:pt idx="4732">
                  <c:v>4574.6000000000004</c:v>
                </c:pt>
                <c:pt idx="4733">
                  <c:v>4574.6200000000035</c:v>
                </c:pt>
                <c:pt idx="4734">
                  <c:v>4574.6400000000003</c:v>
                </c:pt>
                <c:pt idx="4735">
                  <c:v>4574.6600000000035</c:v>
                </c:pt>
                <c:pt idx="4736">
                  <c:v>4574.68</c:v>
                </c:pt>
                <c:pt idx="4737">
                  <c:v>4574.7</c:v>
                </c:pt>
                <c:pt idx="4738">
                  <c:v>4574.72</c:v>
                </c:pt>
                <c:pt idx="4739">
                  <c:v>4574.74</c:v>
                </c:pt>
                <c:pt idx="4740">
                  <c:v>4574.76</c:v>
                </c:pt>
                <c:pt idx="4741">
                  <c:v>4574.78</c:v>
                </c:pt>
                <c:pt idx="4742">
                  <c:v>4574.8</c:v>
                </c:pt>
                <c:pt idx="4743">
                  <c:v>4574.8200000000024</c:v>
                </c:pt>
                <c:pt idx="4744">
                  <c:v>4574.84</c:v>
                </c:pt>
                <c:pt idx="4745">
                  <c:v>4574.8600000000024</c:v>
                </c:pt>
                <c:pt idx="4746">
                  <c:v>4574.88</c:v>
                </c:pt>
                <c:pt idx="4747">
                  <c:v>4574.9000000000005</c:v>
                </c:pt>
                <c:pt idx="4748">
                  <c:v>4574.92</c:v>
                </c:pt>
                <c:pt idx="4749">
                  <c:v>4574.9399999999996</c:v>
                </c:pt>
                <c:pt idx="4750">
                  <c:v>4574.96</c:v>
                </c:pt>
                <c:pt idx="4751">
                  <c:v>4574.9799999999996</c:v>
                </c:pt>
                <c:pt idx="4752">
                  <c:v>4575</c:v>
                </c:pt>
                <c:pt idx="4753">
                  <c:v>4575.0200000000004</c:v>
                </c:pt>
                <c:pt idx="4754">
                  <c:v>4575.04</c:v>
                </c:pt>
                <c:pt idx="4755">
                  <c:v>4575.0600000000004</c:v>
                </c:pt>
                <c:pt idx="4756">
                  <c:v>4575.08</c:v>
                </c:pt>
                <c:pt idx="4757">
                  <c:v>4575.1000000000004</c:v>
                </c:pt>
                <c:pt idx="4758">
                  <c:v>4575.1200000000035</c:v>
                </c:pt>
                <c:pt idx="4759">
                  <c:v>4575.1400000000003</c:v>
                </c:pt>
                <c:pt idx="4760">
                  <c:v>4575.1600000000035</c:v>
                </c:pt>
                <c:pt idx="4761">
                  <c:v>4575.18</c:v>
                </c:pt>
                <c:pt idx="4762">
                  <c:v>4575.2</c:v>
                </c:pt>
                <c:pt idx="4763">
                  <c:v>4575.22</c:v>
                </c:pt>
                <c:pt idx="4764">
                  <c:v>4575.24</c:v>
                </c:pt>
                <c:pt idx="4765">
                  <c:v>4575.26</c:v>
                </c:pt>
                <c:pt idx="4766">
                  <c:v>4575.28</c:v>
                </c:pt>
                <c:pt idx="4767">
                  <c:v>4575.3</c:v>
                </c:pt>
                <c:pt idx="4768">
                  <c:v>4575.3200000000024</c:v>
                </c:pt>
                <c:pt idx="4769">
                  <c:v>4575.34</c:v>
                </c:pt>
                <c:pt idx="4770">
                  <c:v>4575.3600000000024</c:v>
                </c:pt>
                <c:pt idx="4771">
                  <c:v>4575.38</c:v>
                </c:pt>
                <c:pt idx="4772">
                  <c:v>4575.4000000000005</c:v>
                </c:pt>
                <c:pt idx="4773">
                  <c:v>4575.42</c:v>
                </c:pt>
                <c:pt idx="4774">
                  <c:v>4575.4399999999996</c:v>
                </c:pt>
                <c:pt idx="4775">
                  <c:v>4575.46</c:v>
                </c:pt>
                <c:pt idx="4776">
                  <c:v>4575.4799999999996</c:v>
                </c:pt>
                <c:pt idx="4777">
                  <c:v>4575.5</c:v>
                </c:pt>
                <c:pt idx="4778">
                  <c:v>4575.5200000000004</c:v>
                </c:pt>
                <c:pt idx="4779">
                  <c:v>4575.54</c:v>
                </c:pt>
                <c:pt idx="4780">
                  <c:v>4575.5600000000004</c:v>
                </c:pt>
                <c:pt idx="4781">
                  <c:v>4575.58</c:v>
                </c:pt>
                <c:pt idx="4782">
                  <c:v>4575.6000000000004</c:v>
                </c:pt>
                <c:pt idx="4783">
                  <c:v>4575.6200000000035</c:v>
                </c:pt>
                <c:pt idx="4784">
                  <c:v>4575.6400000000003</c:v>
                </c:pt>
                <c:pt idx="4785">
                  <c:v>4575.6600000000035</c:v>
                </c:pt>
                <c:pt idx="4786">
                  <c:v>4575.68</c:v>
                </c:pt>
                <c:pt idx="4787">
                  <c:v>4575.7</c:v>
                </c:pt>
                <c:pt idx="4788">
                  <c:v>4575.72</c:v>
                </c:pt>
                <c:pt idx="4789">
                  <c:v>4575.74</c:v>
                </c:pt>
                <c:pt idx="4790">
                  <c:v>4575.76</c:v>
                </c:pt>
                <c:pt idx="4791">
                  <c:v>4575.78</c:v>
                </c:pt>
                <c:pt idx="4792">
                  <c:v>4575.8</c:v>
                </c:pt>
                <c:pt idx="4793">
                  <c:v>4575.8200000000024</c:v>
                </c:pt>
                <c:pt idx="4794">
                  <c:v>4575.84</c:v>
                </c:pt>
                <c:pt idx="4795">
                  <c:v>4575.8600000000024</c:v>
                </c:pt>
                <c:pt idx="4796">
                  <c:v>4575.88</c:v>
                </c:pt>
                <c:pt idx="4797">
                  <c:v>4575.9000000000005</c:v>
                </c:pt>
                <c:pt idx="4798">
                  <c:v>4575.92</c:v>
                </c:pt>
                <c:pt idx="4799">
                  <c:v>4575.9399999999996</c:v>
                </c:pt>
                <c:pt idx="4800">
                  <c:v>4575.96</c:v>
                </c:pt>
                <c:pt idx="4801">
                  <c:v>4575.9799999999996</c:v>
                </c:pt>
                <c:pt idx="4802">
                  <c:v>4576</c:v>
                </c:pt>
                <c:pt idx="4803">
                  <c:v>4576.0200000000004</c:v>
                </c:pt>
                <c:pt idx="4804">
                  <c:v>4576.04</c:v>
                </c:pt>
                <c:pt idx="4805">
                  <c:v>4576.0600000000004</c:v>
                </c:pt>
                <c:pt idx="4806">
                  <c:v>4576.08</c:v>
                </c:pt>
                <c:pt idx="4807">
                  <c:v>4576.1000000000004</c:v>
                </c:pt>
                <c:pt idx="4808">
                  <c:v>4576.1200000000035</c:v>
                </c:pt>
                <c:pt idx="4809">
                  <c:v>4576.1400000000003</c:v>
                </c:pt>
                <c:pt idx="4810">
                  <c:v>4576.1600000000035</c:v>
                </c:pt>
                <c:pt idx="4811">
                  <c:v>4576.18</c:v>
                </c:pt>
                <c:pt idx="4812">
                  <c:v>4576.2</c:v>
                </c:pt>
                <c:pt idx="4813">
                  <c:v>4576.22</c:v>
                </c:pt>
                <c:pt idx="4814">
                  <c:v>4576.24</c:v>
                </c:pt>
                <c:pt idx="4815">
                  <c:v>4576.26</c:v>
                </c:pt>
                <c:pt idx="4816">
                  <c:v>4576.28</c:v>
                </c:pt>
                <c:pt idx="4817">
                  <c:v>4576.3</c:v>
                </c:pt>
                <c:pt idx="4818">
                  <c:v>4576.3200000000024</c:v>
                </c:pt>
                <c:pt idx="4819">
                  <c:v>4576.34</c:v>
                </c:pt>
                <c:pt idx="4820">
                  <c:v>4576.3600000000024</c:v>
                </c:pt>
                <c:pt idx="4821">
                  <c:v>4576.38</c:v>
                </c:pt>
                <c:pt idx="4822">
                  <c:v>4576.4000000000005</c:v>
                </c:pt>
                <c:pt idx="4823">
                  <c:v>4576.42</c:v>
                </c:pt>
                <c:pt idx="4824">
                  <c:v>4576.4399999999996</c:v>
                </c:pt>
                <c:pt idx="4825">
                  <c:v>4576.46</c:v>
                </c:pt>
                <c:pt idx="4826">
                  <c:v>4576.4799999999996</c:v>
                </c:pt>
                <c:pt idx="4827">
                  <c:v>4576.5</c:v>
                </c:pt>
                <c:pt idx="4828">
                  <c:v>4576.5200000000004</c:v>
                </c:pt>
                <c:pt idx="4829">
                  <c:v>4576.54</c:v>
                </c:pt>
                <c:pt idx="4830">
                  <c:v>4576.5600000000004</c:v>
                </c:pt>
                <c:pt idx="4831">
                  <c:v>4576.58</c:v>
                </c:pt>
                <c:pt idx="4832">
                  <c:v>4576.6000000000004</c:v>
                </c:pt>
                <c:pt idx="4833">
                  <c:v>4576.6200000000035</c:v>
                </c:pt>
                <c:pt idx="4834">
                  <c:v>4576.6400000000003</c:v>
                </c:pt>
                <c:pt idx="4835">
                  <c:v>4576.6600000000035</c:v>
                </c:pt>
                <c:pt idx="4836">
                  <c:v>4576.68</c:v>
                </c:pt>
                <c:pt idx="4837">
                  <c:v>4576.7</c:v>
                </c:pt>
                <c:pt idx="4838">
                  <c:v>4576.72</c:v>
                </c:pt>
                <c:pt idx="4839">
                  <c:v>4576.74</c:v>
                </c:pt>
                <c:pt idx="4840">
                  <c:v>4576.76</c:v>
                </c:pt>
                <c:pt idx="4841">
                  <c:v>4576.78</c:v>
                </c:pt>
                <c:pt idx="4842">
                  <c:v>4576.8</c:v>
                </c:pt>
                <c:pt idx="4843">
                  <c:v>4576.8200000000024</c:v>
                </c:pt>
                <c:pt idx="4844">
                  <c:v>4576.84</c:v>
                </c:pt>
                <c:pt idx="4845">
                  <c:v>4576.8600000000024</c:v>
                </c:pt>
                <c:pt idx="4846">
                  <c:v>4576.88</c:v>
                </c:pt>
                <c:pt idx="4847">
                  <c:v>4576.9000000000005</c:v>
                </c:pt>
                <c:pt idx="4848">
                  <c:v>4576.92</c:v>
                </c:pt>
                <c:pt idx="4849">
                  <c:v>4576.9399999999996</c:v>
                </c:pt>
                <c:pt idx="4850">
                  <c:v>4576.96</c:v>
                </c:pt>
                <c:pt idx="4851">
                  <c:v>4576.9799999999996</c:v>
                </c:pt>
                <c:pt idx="4852">
                  <c:v>4577</c:v>
                </c:pt>
                <c:pt idx="4853">
                  <c:v>4577.0200000000004</c:v>
                </c:pt>
                <c:pt idx="4854">
                  <c:v>4577.04</c:v>
                </c:pt>
                <c:pt idx="4855">
                  <c:v>4577.0600000000004</c:v>
                </c:pt>
                <c:pt idx="4856">
                  <c:v>4577.08</c:v>
                </c:pt>
                <c:pt idx="4857">
                  <c:v>4577.1000000000004</c:v>
                </c:pt>
                <c:pt idx="4858">
                  <c:v>4577.1200000000035</c:v>
                </c:pt>
                <c:pt idx="4859">
                  <c:v>4577.1400000000003</c:v>
                </c:pt>
                <c:pt idx="4860">
                  <c:v>4577.1600000000035</c:v>
                </c:pt>
                <c:pt idx="4861">
                  <c:v>4577.18</c:v>
                </c:pt>
                <c:pt idx="4862">
                  <c:v>4577.2</c:v>
                </c:pt>
                <c:pt idx="4863">
                  <c:v>4577.22</c:v>
                </c:pt>
                <c:pt idx="4864">
                  <c:v>4577.24</c:v>
                </c:pt>
                <c:pt idx="4865">
                  <c:v>4577.26</c:v>
                </c:pt>
                <c:pt idx="4866">
                  <c:v>4577.28</c:v>
                </c:pt>
                <c:pt idx="4867">
                  <c:v>4577.3</c:v>
                </c:pt>
                <c:pt idx="4868">
                  <c:v>4577.3200000000024</c:v>
                </c:pt>
                <c:pt idx="4869">
                  <c:v>4577.34</c:v>
                </c:pt>
                <c:pt idx="4870">
                  <c:v>4577.3600000000024</c:v>
                </c:pt>
                <c:pt idx="4871">
                  <c:v>4577.38</c:v>
                </c:pt>
                <c:pt idx="4872">
                  <c:v>4577.4000000000005</c:v>
                </c:pt>
                <c:pt idx="4873">
                  <c:v>4577.42</c:v>
                </c:pt>
                <c:pt idx="4874">
                  <c:v>4577.4399999999996</c:v>
                </c:pt>
                <c:pt idx="4875">
                  <c:v>4577.46</c:v>
                </c:pt>
                <c:pt idx="4876">
                  <c:v>4577.4799999999996</c:v>
                </c:pt>
                <c:pt idx="4877">
                  <c:v>4577.5</c:v>
                </c:pt>
                <c:pt idx="4878">
                  <c:v>4577.5200000000004</c:v>
                </c:pt>
                <c:pt idx="4879">
                  <c:v>4577.54</c:v>
                </c:pt>
                <c:pt idx="4880">
                  <c:v>4577.5600000000004</c:v>
                </c:pt>
                <c:pt idx="4881">
                  <c:v>4577.58</c:v>
                </c:pt>
                <c:pt idx="4882">
                  <c:v>4577.6000000000004</c:v>
                </c:pt>
                <c:pt idx="4883">
                  <c:v>4577.6200000000035</c:v>
                </c:pt>
                <c:pt idx="4884">
                  <c:v>4577.6400000000003</c:v>
                </c:pt>
                <c:pt idx="4885">
                  <c:v>4577.6600000000035</c:v>
                </c:pt>
                <c:pt idx="4886">
                  <c:v>4577.68</c:v>
                </c:pt>
                <c:pt idx="4887">
                  <c:v>4577.7</c:v>
                </c:pt>
                <c:pt idx="4888">
                  <c:v>4577.72</c:v>
                </c:pt>
                <c:pt idx="4889">
                  <c:v>4577.74</c:v>
                </c:pt>
                <c:pt idx="4890">
                  <c:v>4577.76</c:v>
                </c:pt>
                <c:pt idx="4891">
                  <c:v>4577.78</c:v>
                </c:pt>
                <c:pt idx="4892">
                  <c:v>4577.8</c:v>
                </c:pt>
                <c:pt idx="4893">
                  <c:v>4577.8200000000024</c:v>
                </c:pt>
                <c:pt idx="4894">
                  <c:v>4577.84</c:v>
                </c:pt>
                <c:pt idx="4895">
                  <c:v>4577.8600000000024</c:v>
                </c:pt>
                <c:pt idx="4896">
                  <c:v>4577.88</c:v>
                </c:pt>
                <c:pt idx="4897">
                  <c:v>4577.9000000000005</c:v>
                </c:pt>
                <c:pt idx="4898">
                  <c:v>4577.92</c:v>
                </c:pt>
                <c:pt idx="4899">
                  <c:v>4577.9399999999996</c:v>
                </c:pt>
                <c:pt idx="4900">
                  <c:v>4577.96</c:v>
                </c:pt>
                <c:pt idx="4901">
                  <c:v>4577.9799999999996</c:v>
                </c:pt>
                <c:pt idx="4902">
                  <c:v>4578</c:v>
                </c:pt>
                <c:pt idx="4903">
                  <c:v>4578.0200000000004</c:v>
                </c:pt>
                <c:pt idx="4904">
                  <c:v>4578.04</c:v>
                </c:pt>
                <c:pt idx="4905">
                  <c:v>4578.0600000000004</c:v>
                </c:pt>
                <c:pt idx="4906">
                  <c:v>4578.08</c:v>
                </c:pt>
                <c:pt idx="4907">
                  <c:v>4578.1000000000004</c:v>
                </c:pt>
                <c:pt idx="4908">
                  <c:v>4578.1200000000035</c:v>
                </c:pt>
                <c:pt idx="4909">
                  <c:v>4578.1400000000003</c:v>
                </c:pt>
                <c:pt idx="4910">
                  <c:v>4578.1600000000035</c:v>
                </c:pt>
                <c:pt idx="4911">
                  <c:v>4578.18</c:v>
                </c:pt>
                <c:pt idx="4912">
                  <c:v>4578.2</c:v>
                </c:pt>
                <c:pt idx="4913">
                  <c:v>4578.22</c:v>
                </c:pt>
                <c:pt idx="4914">
                  <c:v>4578.24</c:v>
                </c:pt>
                <c:pt idx="4915">
                  <c:v>4578.26</c:v>
                </c:pt>
                <c:pt idx="4916">
                  <c:v>4578.28</c:v>
                </c:pt>
                <c:pt idx="4917">
                  <c:v>4578.3</c:v>
                </c:pt>
                <c:pt idx="4918">
                  <c:v>4578.3200000000024</c:v>
                </c:pt>
                <c:pt idx="4919">
                  <c:v>4578.34</c:v>
                </c:pt>
                <c:pt idx="4920">
                  <c:v>4578.3600000000024</c:v>
                </c:pt>
                <c:pt idx="4921">
                  <c:v>4578.38</c:v>
                </c:pt>
                <c:pt idx="4922">
                  <c:v>4578.4000000000005</c:v>
                </c:pt>
                <c:pt idx="4923">
                  <c:v>4578.42</c:v>
                </c:pt>
                <c:pt idx="4924">
                  <c:v>4578.4399999999996</c:v>
                </c:pt>
                <c:pt idx="4925">
                  <c:v>4578.46</c:v>
                </c:pt>
                <c:pt idx="4926">
                  <c:v>4578.4799999999996</c:v>
                </c:pt>
                <c:pt idx="4927">
                  <c:v>4578.5</c:v>
                </c:pt>
                <c:pt idx="4928">
                  <c:v>4578.5200000000004</c:v>
                </c:pt>
                <c:pt idx="4929">
                  <c:v>4578.54</c:v>
                </c:pt>
                <c:pt idx="4930">
                  <c:v>4578.5600000000004</c:v>
                </c:pt>
                <c:pt idx="4931">
                  <c:v>4578.58</c:v>
                </c:pt>
                <c:pt idx="4932">
                  <c:v>4578.6000000000004</c:v>
                </c:pt>
                <c:pt idx="4933">
                  <c:v>4578.6200000000035</c:v>
                </c:pt>
                <c:pt idx="4934">
                  <c:v>4578.6400000000003</c:v>
                </c:pt>
                <c:pt idx="4935">
                  <c:v>4578.6600000000035</c:v>
                </c:pt>
                <c:pt idx="4936">
                  <c:v>4578.68</c:v>
                </c:pt>
                <c:pt idx="4937">
                  <c:v>4578.7</c:v>
                </c:pt>
                <c:pt idx="4938">
                  <c:v>4578.72</c:v>
                </c:pt>
                <c:pt idx="4939">
                  <c:v>4578.74</c:v>
                </c:pt>
                <c:pt idx="4940">
                  <c:v>4578.76</c:v>
                </c:pt>
                <c:pt idx="4941">
                  <c:v>4578.78</c:v>
                </c:pt>
                <c:pt idx="4942">
                  <c:v>4578.8</c:v>
                </c:pt>
                <c:pt idx="4943">
                  <c:v>4578.8200000000024</c:v>
                </c:pt>
                <c:pt idx="4944">
                  <c:v>4578.84</c:v>
                </c:pt>
                <c:pt idx="4945">
                  <c:v>4578.8600000000024</c:v>
                </c:pt>
                <c:pt idx="4946">
                  <c:v>4578.88</c:v>
                </c:pt>
                <c:pt idx="4947">
                  <c:v>4578.9000000000005</c:v>
                </c:pt>
                <c:pt idx="4948">
                  <c:v>4578.92</c:v>
                </c:pt>
                <c:pt idx="4949">
                  <c:v>4578.9399999999996</c:v>
                </c:pt>
                <c:pt idx="4950">
                  <c:v>4578.96</c:v>
                </c:pt>
                <c:pt idx="4951">
                  <c:v>4578.9799999999996</c:v>
                </c:pt>
                <c:pt idx="4952">
                  <c:v>4579</c:v>
                </c:pt>
                <c:pt idx="4953">
                  <c:v>4579.0200000000004</c:v>
                </c:pt>
                <c:pt idx="4954">
                  <c:v>4579.04</c:v>
                </c:pt>
                <c:pt idx="4955">
                  <c:v>4579.0600000000004</c:v>
                </c:pt>
                <c:pt idx="4956">
                  <c:v>4579.08</c:v>
                </c:pt>
                <c:pt idx="4957">
                  <c:v>4579.1000000000004</c:v>
                </c:pt>
                <c:pt idx="4958">
                  <c:v>4579.1200000000035</c:v>
                </c:pt>
                <c:pt idx="4959">
                  <c:v>4579.1400000000003</c:v>
                </c:pt>
                <c:pt idx="4960">
                  <c:v>4579.1600000000035</c:v>
                </c:pt>
                <c:pt idx="4961">
                  <c:v>4579.18</c:v>
                </c:pt>
                <c:pt idx="4962">
                  <c:v>4579.2</c:v>
                </c:pt>
                <c:pt idx="4963">
                  <c:v>4579.22</c:v>
                </c:pt>
                <c:pt idx="4964">
                  <c:v>4579.24</c:v>
                </c:pt>
                <c:pt idx="4965">
                  <c:v>4579.26</c:v>
                </c:pt>
                <c:pt idx="4966">
                  <c:v>4579.28</c:v>
                </c:pt>
                <c:pt idx="4967">
                  <c:v>4579.3</c:v>
                </c:pt>
                <c:pt idx="4968">
                  <c:v>4579.3200000000024</c:v>
                </c:pt>
                <c:pt idx="4969">
                  <c:v>4579.34</c:v>
                </c:pt>
                <c:pt idx="4970">
                  <c:v>4579.3600000000024</c:v>
                </c:pt>
                <c:pt idx="4971">
                  <c:v>4579.38</c:v>
                </c:pt>
                <c:pt idx="4972">
                  <c:v>4579.4000000000005</c:v>
                </c:pt>
                <c:pt idx="4973">
                  <c:v>4579.42</c:v>
                </c:pt>
                <c:pt idx="4974">
                  <c:v>4579.4399999999996</c:v>
                </c:pt>
                <c:pt idx="4975">
                  <c:v>4579.46</c:v>
                </c:pt>
                <c:pt idx="4976">
                  <c:v>4579.4799999999996</c:v>
                </c:pt>
                <c:pt idx="4977">
                  <c:v>4579.5</c:v>
                </c:pt>
                <c:pt idx="4978">
                  <c:v>4579.5200000000004</c:v>
                </c:pt>
                <c:pt idx="4979">
                  <c:v>4579.54</c:v>
                </c:pt>
                <c:pt idx="4980">
                  <c:v>4579.5600000000004</c:v>
                </c:pt>
                <c:pt idx="4981">
                  <c:v>4579.58</c:v>
                </c:pt>
                <c:pt idx="4982">
                  <c:v>4579.6000000000004</c:v>
                </c:pt>
                <c:pt idx="4983">
                  <c:v>4579.6200000000035</c:v>
                </c:pt>
                <c:pt idx="4984">
                  <c:v>4579.6400000000003</c:v>
                </c:pt>
                <c:pt idx="4985">
                  <c:v>4579.6600000000035</c:v>
                </c:pt>
                <c:pt idx="4986">
                  <c:v>4579.68</c:v>
                </c:pt>
                <c:pt idx="4987">
                  <c:v>4579.7</c:v>
                </c:pt>
                <c:pt idx="4988">
                  <c:v>4579.72</c:v>
                </c:pt>
                <c:pt idx="4989">
                  <c:v>4579.74</c:v>
                </c:pt>
                <c:pt idx="4990">
                  <c:v>4579.76</c:v>
                </c:pt>
                <c:pt idx="4991">
                  <c:v>4579.78</c:v>
                </c:pt>
                <c:pt idx="4992">
                  <c:v>4579.8</c:v>
                </c:pt>
                <c:pt idx="4993">
                  <c:v>4579.8200000000024</c:v>
                </c:pt>
                <c:pt idx="4994">
                  <c:v>4579.84</c:v>
                </c:pt>
                <c:pt idx="4995">
                  <c:v>4579.8600000000024</c:v>
                </c:pt>
                <c:pt idx="4996">
                  <c:v>4579.88</c:v>
                </c:pt>
                <c:pt idx="4997">
                  <c:v>4579.9000000000005</c:v>
                </c:pt>
                <c:pt idx="4998">
                  <c:v>4579.92</c:v>
                </c:pt>
                <c:pt idx="4999">
                  <c:v>4579.9399999999996</c:v>
                </c:pt>
                <c:pt idx="5000">
                  <c:v>4579.96</c:v>
                </c:pt>
                <c:pt idx="5001">
                  <c:v>4579.9799999999996</c:v>
                </c:pt>
                <c:pt idx="5002">
                  <c:v>4580</c:v>
                </c:pt>
                <c:pt idx="5003">
                  <c:v>4580.0200000000004</c:v>
                </c:pt>
                <c:pt idx="5004">
                  <c:v>4580.04</c:v>
                </c:pt>
                <c:pt idx="5005">
                  <c:v>4580.0600000000004</c:v>
                </c:pt>
                <c:pt idx="5006">
                  <c:v>4580.08</c:v>
                </c:pt>
                <c:pt idx="5007">
                  <c:v>4580.1000000000004</c:v>
                </c:pt>
                <c:pt idx="5008">
                  <c:v>4580.1200000000035</c:v>
                </c:pt>
                <c:pt idx="5009">
                  <c:v>4580.1400000000003</c:v>
                </c:pt>
                <c:pt idx="5010">
                  <c:v>4580.1600000000035</c:v>
                </c:pt>
                <c:pt idx="5011">
                  <c:v>4580.18</c:v>
                </c:pt>
                <c:pt idx="5012">
                  <c:v>4580.2</c:v>
                </c:pt>
                <c:pt idx="5013">
                  <c:v>4580.22</c:v>
                </c:pt>
                <c:pt idx="5014">
                  <c:v>4580.24</c:v>
                </c:pt>
                <c:pt idx="5015">
                  <c:v>4580.26</c:v>
                </c:pt>
                <c:pt idx="5016">
                  <c:v>4580.28</c:v>
                </c:pt>
                <c:pt idx="5017">
                  <c:v>4580.3</c:v>
                </c:pt>
                <c:pt idx="5018">
                  <c:v>4580.3200000000024</c:v>
                </c:pt>
                <c:pt idx="5019">
                  <c:v>4580.34</c:v>
                </c:pt>
                <c:pt idx="5020">
                  <c:v>4580.3600000000024</c:v>
                </c:pt>
                <c:pt idx="5021">
                  <c:v>4580.38</c:v>
                </c:pt>
                <c:pt idx="5022">
                  <c:v>4580.4000000000005</c:v>
                </c:pt>
                <c:pt idx="5023">
                  <c:v>4580.42</c:v>
                </c:pt>
                <c:pt idx="5024">
                  <c:v>4580.4399999999996</c:v>
                </c:pt>
                <c:pt idx="5025">
                  <c:v>4580.46</c:v>
                </c:pt>
                <c:pt idx="5026">
                  <c:v>4580.4799999999996</c:v>
                </c:pt>
                <c:pt idx="5027">
                  <c:v>4580.5</c:v>
                </c:pt>
                <c:pt idx="5028">
                  <c:v>4580.5200000000004</c:v>
                </c:pt>
                <c:pt idx="5029">
                  <c:v>4580.54</c:v>
                </c:pt>
                <c:pt idx="5030">
                  <c:v>4580.5600000000004</c:v>
                </c:pt>
                <c:pt idx="5031">
                  <c:v>4580.58</c:v>
                </c:pt>
                <c:pt idx="5032">
                  <c:v>4580.6000000000004</c:v>
                </c:pt>
                <c:pt idx="5033">
                  <c:v>4580.6200000000035</c:v>
                </c:pt>
                <c:pt idx="5034">
                  <c:v>4580.6400000000003</c:v>
                </c:pt>
                <c:pt idx="5035">
                  <c:v>4580.6600000000035</c:v>
                </c:pt>
                <c:pt idx="5036">
                  <c:v>4580.68</c:v>
                </c:pt>
                <c:pt idx="5037">
                  <c:v>4580.7</c:v>
                </c:pt>
                <c:pt idx="5038">
                  <c:v>4580.72</c:v>
                </c:pt>
                <c:pt idx="5039">
                  <c:v>4580.74</c:v>
                </c:pt>
                <c:pt idx="5040">
                  <c:v>4580.76</c:v>
                </c:pt>
                <c:pt idx="5041">
                  <c:v>4580.78</c:v>
                </c:pt>
                <c:pt idx="5042">
                  <c:v>4580.8</c:v>
                </c:pt>
                <c:pt idx="5043">
                  <c:v>4580.8200000000024</c:v>
                </c:pt>
                <c:pt idx="5044">
                  <c:v>4580.84</c:v>
                </c:pt>
                <c:pt idx="5045">
                  <c:v>4580.8600000000024</c:v>
                </c:pt>
                <c:pt idx="5046">
                  <c:v>4580.88</c:v>
                </c:pt>
                <c:pt idx="5047">
                  <c:v>4580.9000000000005</c:v>
                </c:pt>
                <c:pt idx="5048">
                  <c:v>4580.92</c:v>
                </c:pt>
                <c:pt idx="5049">
                  <c:v>4580.9399999999996</c:v>
                </c:pt>
                <c:pt idx="5050">
                  <c:v>4580.96</c:v>
                </c:pt>
                <c:pt idx="5051">
                  <c:v>4580.9799999999996</c:v>
                </c:pt>
                <c:pt idx="5052">
                  <c:v>4581</c:v>
                </c:pt>
                <c:pt idx="5053">
                  <c:v>4581.0200000000004</c:v>
                </c:pt>
                <c:pt idx="5054">
                  <c:v>4581.04</c:v>
                </c:pt>
                <c:pt idx="5055">
                  <c:v>4581.0600000000004</c:v>
                </c:pt>
                <c:pt idx="5056">
                  <c:v>4581.08</c:v>
                </c:pt>
                <c:pt idx="5057">
                  <c:v>4581.1000000000004</c:v>
                </c:pt>
                <c:pt idx="5058">
                  <c:v>4581.1200000000035</c:v>
                </c:pt>
                <c:pt idx="5059">
                  <c:v>4581.1400000000003</c:v>
                </c:pt>
                <c:pt idx="5060">
                  <c:v>4581.1600000000035</c:v>
                </c:pt>
                <c:pt idx="5061">
                  <c:v>4581.18</c:v>
                </c:pt>
                <c:pt idx="5062">
                  <c:v>4581.2</c:v>
                </c:pt>
                <c:pt idx="5063">
                  <c:v>4581.22</c:v>
                </c:pt>
                <c:pt idx="5064">
                  <c:v>4581.24</c:v>
                </c:pt>
                <c:pt idx="5065">
                  <c:v>4581.26</c:v>
                </c:pt>
                <c:pt idx="5066">
                  <c:v>4581.28</c:v>
                </c:pt>
                <c:pt idx="5067">
                  <c:v>4581.3</c:v>
                </c:pt>
                <c:pt idx="5068">
                  <c:v>4581.3200000000024</c:v>
                </c:pt>
                <c:pt idx="5069">
                  <c:v>4581.34</c:v>
                </c:pt>
                <c:pt idx="5070">
                  <c:v>4581.3600000000024</c:v>
                </c:pt>
                <c:pt idx="5071">
                  <c:v>4581.38</c:v>
                </c:pt>
                <c:pt idx="5072">
                  <c:v>4581.4000000000005</c:v>
                </c:pt>
                <c:pt idx="5073">
                  <c:v>4581.42</c:v>
                </c:pt>
                <c:pt idx="5074">
                  <c:v>4581.4399999999996</c:v>
                </c:pt>
                <c:pt idx="5075">
                  <c:v>4581.46</c:v>
                </c:pt>
                <c:pt idx="5076">
                  <c:v>4581.4799999999996</c:v>
                </c:pt>
                <c:pt idx="5077">
                  <c:v>4581.5</c:v>
                </c:pt>
                <c:pt idx="5078">
                  <c:v>4581.5200000000004</c:v>
                </c:pt>
                <c:pt idx="5079">
                  <c:v>4581.54</c:v>
                </c:pt>
                <c:pt idx="5080">
                  <c:v>4581.5600000000004</c:v>
                </c:pt>
                <c:pt idx="5081">
                  <c:v>4581.58</c:v>
                </c:pt>
                <c:pt idx="5082">
                  <c:v>4581.6000000000004</c:v>
                </c:pt>
                <c:pt idx="5083">
                  <c:v>4581.6200000000035</c:v>
                </c:pt>
                <c:pt idx="5084">
                  <c:v>4581.6400000000003</c:v>
                </c:pt>
                <c:pt idx="5085">
                  <c:v>4581.6600000000035</c:v>
                </c:pt>
                <c:pt idx="5086">
                  <c:v>4581.68</c:v>
                </c:pt>
                <c:pt idx="5087">
                  <c:v>4581.7</c:v>
                </c:pt>
                <c:pt idx="5088">
                  <c:v>4581.72</c:v>
                </c:pt>
                <c:pt idx="5089">
                  <c:v>4581.74</c:v>
                </c:pt>
                <c:pt idx="5090">
                  <c:v>4581.76</c:v>
                </c:pt>
                <c:pt idx="5091">
                  <c:v>4581.78</c:v>
                </c:pt>
                <c:pt idx="5092">
                  <c:v>4581.8</c:v>
                </c:pt>
                <c:pt idx="5093">
                  <c:v>4581.8200000000024</c:v>
                </c:pt>
                <c:pt idx="5094">
                  <c:v>4581.84</c:v>
                </c:pt>
                <c:pt idx="5095">
                  <c:v>4581.8600000000024</c:v>
                </c:pt>
                <c:pt idx="5096">
                  <c:v>4581.88</c:v>
                </c:pt>
                <c:pt idx="5097">
                  <c:v>4581.9000000000005</c:v>
                </c:pt>
                <c:pt idx="5098">
                  <c:v>4581.92</c:v>
                </c:pt>
                <c:pt idx="5099">
                  <c:v>4581.9399999999996</c:v>
                </c:pt>
                <c:pt idx="5100">
                  <c:v>4581.96</c:v>
                </c:pt>
                <c:pt idx="5101">
                  <c:v>4581.9799999999996</c:v>
                </c:pt>
                <c:pt idx="5102">
                  <c:v>4582</c:v>
                </c:pt>
                <c:pt idx="5103">
                  <c:v>4582.0200000000004</c:v>
                </c:pt>
                <c:pt idx="5104">
                  <c:v>4582.04</c:v>
                </c:pt>
                <c:pt idx="5105">
                  <c:v>4582.0600000000004</c:v>
                </c:pt>
                <c:pt idx="5106">
                  <c:v>4582.08</c:v>
                </c:pt>
                <c:pt idx="5107">
                  <c:v>4582.1000000000004</c:v>
                </c:pt>
                <c:pt idx="5108">
                  <c:v>4582.1200000000035</c:v>
                </c:pt>
                <c:pt idx="5109">
                  <c:v>4582.1400000000003</c:v>
                </c:pt>
                <c:pt idx="5110">
                  <c:v>4582.1600000000035</c:v>
                </c:pt>
                <c:pt idx="5111">
                  <c:v>4582.18</c:v>
                </c:pt>
                <c:pt idx="5112">
                  <c:v>4582.2</c:v>
                </c:pt>
                <c:pt idx="5113">
                  <c:v>4582.22</c:v>
                </c:pt>
                <c:pt idx="5114">
                  <c:v>4582.24</c:v>
                </c:pt>
                <c:pt idx="5115">
                  <c:v>4582.26</c:v>
                </c:pt>
                <c:pt idx="5116">
                  <c:v>4582.28</c:v>
                </c:pt>
                <c:pt idx="5117">
                  <c:v>4582.3</c:v>
                </c:pt>
                <c:pt idx="5118">
                  <c:v>4582.3200000000024</c:v>
                </c:pt>
                <c:pt idx="5119">
                  <c:v>4582.34</c:v>
                </c:pt>
                <c:pt idx="5120">
                  <c:v>4582.3600000000024</c:v>
                </c:pt>
                <c:pt idx="5121">
                  <c:v>4582.38</c:v>
                </c:pt>
                <c:pt idx="5122">
                  <c:v>4582.4000000000005</c:v>
                </c:pt>
                <c:pt idx="5123">
                  <c:v>4582.42</c:v>
                </c:pt>
                <c:pt idx="5124">
                  <c:v>4582.4399999999996</c:v>
                </c:pt>
                <c:pt idx="5125">
                  <c:v>4582.46</c:v>
                </c:pt>
                <c:pt idx="5126">
                  <c:v>4582.4799999999996</c:v>
                </c:pt>
                <c:pt idx="5127">
                  <c:v>4582.5</c:v>
                </c:pt>
                <c:pt idx="5128">
                  <c:v>4582.5200000000004</c:v>
                </c:pt>
                <c:pt idx="5129">
                  <c:v>4582.54</c:v>
                </c:pt>
                <c:pt idx="5130">
                  <c:v>4582.5600000000004</c:v>
                </c:pt>
                <c:pt idx="5131">
                  <c:v>4582.58</c:v>
                </c:pt>
                <c:pt idx="5132">
                  <c:v>4582.6000000000004</c:v>
                </c:pt>
                <c:pt idx="5133">
                  <c:v>4582.6200000000035</c:v>
                </c:pt>
                <c:pt idx="5134">
                  <c:v>4582.6400000000003</c:v>
                </c:pt>
                <c:pt idx="5135">
                  <c:v>4582.6600000000035</c:v>
                </c:pt>
                <c:pt idx="5136">
                  <c:v>4582.68</c:v>
                </c:pt>
                <c:pt idx="5137">
                  <c:v>4582.7</c:v>
                </c:pt>
                <c:pt idx="5138">
                  <c:v>4582.72</c:v>
                </c:pt>
                <c:pt idx="5139">
                  <c:v>4582.74</c:v>
                </c:pt>
                <c:pt idx="5140">
                  <c:v>4582.76</c:v>
                </c:pt>
                <c:pt idx="5141">
                  <c:v>4582.78</c:v>
                </c:pt>
                <c:pt idx="5142">
                  <c:v>4582.8</c:v>
                </c:pt>
                <c:pt idx="5143">
                  <c:v>4582.8200000000024</c:v>
                </c:pt>
                <c:pt idx="5144">
                  <c:v>4582.84</c:v>
                </c:pt>
                <c:pt idx="5145">
                  <c:v>4582.8600000000024</c:v>
                </c:pt>
                <c:pt idx="5146">
                  <c:v>4582.88</c:v>
                </c:pt>
                <c:pt idx="5147">
                  <c:v>4582.9000000000005</c:v>
                </c:pt>
                <c:pt idx="5148">
                  <c:v>4582.92</c:v>
                </c:pt>
                <c:pt idx="5149">
                  <c:v>4582.9399999999996</c:v>
                </c:pt>
                <c:pt idx="5150">
                  <c:v>4582.96</c:v>
                </c:pt>
                <c:pt idx="5151">
                  <c:v>4582.9799999999996</c:v>
                </c:pt>
                <c:pt idx="5152">
                  <c:v>4583</c:v>
                </c:pt>
                <c:pt idx="5153">
                  <c:v>4583.0200000000004</c:v>
                </c:pt>
                <c:pt idx="5154">
                  <c:v>4583.04</c:v>
                </c:pt>
                <c:pt idx="5155">
                  <c:v>4583.0600000000004</c:v>
                </c:pt>
                <c:pt idx="5156">
                  <c:v>4583.08</c:v>
                </c:pt>
                <c:pt idx="5157">
                  <c:v>4583.1000000000004</c:v>
                </c:pt>
                <c:pt idx="5158">
                  <c:v>4583.1200000000035</c:v>
                </c:pt>
                <c:pt idx="5159">
                  <c:v>4583.1400000000003</c:v>
                </c:pt>
                <c:pt idx="5160">
                  <c:v>4583.1600000000035</c:v>
                </c:pt>
                <c:pt idx="5161">
                  <c:v>4583.18</c:v>
                </c:pt>
                <c:pt idx="5162">
                  <c:v>4583.2</c:v>
                </c:pt>
                <c:pt idx="5163">
                  <c:v>4583.22</c:v>
                </c:pt>
                <c:pt idx="5164">
                  <c:v>4583.24</c:v>
                </c:pt>
                <c:pt idx="5165">
                  <c:v>4583.26</c:v>
                </c:pt>
                <c:pt idx="5166">
                  <c:v>4583.28</c:v>
                </c:pt>
                <c:pt idx="5167">
                  <c:v>4583.3</c:v>
                </c:pt>
                <c:pt idx="5168">
                  <c:v>4583.3200000000024</c:v>
                </c:pt>
                <c:pt idx="5169">
                  <c:v>4583.34</c:v>
                </c:pt>
                <c:pt idx="5170">
                  <c:v>4583.3600000000024</c:v>
                </c:pt>
                <c:pt idx="5171">
                  <c:v>4583.38</c:v>
                </c:pt>
                <c:pt idx="5172">
                  <c:v>4583.4000000000005</c:v>
                </c:pt>
                <c:pt idx="5173">
                  <c:v>4583.42</c:v>
                </c:pt>
                <c:pt idx="5174">
                  <c:v>4583.4399999999996</c:v>
                </c:pt>
                <c:pt idx="5175">
                  <c:v>4583.46</c:v>
                </c:pt>
                <c:pt idx="5176">
                  <c:v>4583.4799999999996</c:v>
                </c:pt>
                <c:pt idx="5177">
                  <c:v>4583.5</c:v>
                </c:pt>
                <c:pt idx="5178">
                  <c:v>4583.5200000000004</c:v>
                </c:pt>
                <c:pt idx="5179">
                  <c:v>4583.54</c:v>
                </c:pt>
                <c:pt idx="5180">
                  <c:v>4583.5600000000004</c:v>
                </c:pt>
                <c:pt idx="5181">
                  <c:v>4583.58</c:v>
                </c:pt>
                <c:pt idx="5182">
                  <c:v>4583.6000000000004</c:v>
                </c:pt>
                <c:pt idx="5183">
                  <c:v>4583.6200000000035</c:v>
                </c:pt>
                <c:pt idx="5184">
                  <c:v>4583.6400000000003</c:v>
                </c:pt>
                <c:pt idx="5185">
                  <c:v>4583.6600000000035</c:v>
                </c:pt>
                <c:pt idx="5186">
                  <c:v>4583.68</c:v>
                </c:pt>
                <c:pt idx="5187">
                  <c:v>4583.7</c:v>
                </c:pt>
                <c:pt idx="5188">
                  <c:v>4583.72</c:v>
                </c:pt>
                <c:pt idx="5189">
                  <c:v>4583.74</c:v>
                </c:pt>
                <c:pt idx="5190">
                  <c:v>4583.76</c:v>
                </c:pt>
                <c:pt idx="5191">
                  <c:v>4583.78</c:v>
                </c:pt>
                <c:pt idx="5192">
                  <c:v>4583.8</c:v>
                </c:pt>
                <c:pt idx="5193">
                  <c:v>4583.8200000000024</c:v>
                </c:pt>
                <c:pt idx="5194">
                  <c:v>4583.84</c:v>
                </c:pt>
                <c:pt idx="5195">
                  <c:v>4583.8600000000024</c:v>
                </c:pt>
                <c:pt idx="5196">
                  <c:v>4583.88</c:v>
                </c:pt>
                <c:pt idx="5197">
                  <c:v>4583.9000000000005</c:v>
                </c:pt>
                <c:pt idx="5198">
                  <c:v>4583.92</c:v>
                </c:pt>
                <c:pt idx="5199">
                  <c:v>4583.9399999999996</c:v>
                </c:pt>
                <c:pt idx="5200">
                  <c:v>4583.96</c:v>
                </c:pt>
                <c:pt idx="5201">
                  <c:v>4583.9799999999996</c:v>
                </c:pt>
                <c:pt idx="5202">
                  <c:v>4584</c:v>
                </c:pt>
                <c:pt idx="5203">
                  <c:v>4584.0200000000004</c:v>
                </c:pt>
                <c:pt idx="5204">
                  <c:v>4584.04</c:v>
                </c:pt>
                <c:pt idx="5205">
                  <c:v>4584.0600000000004</c:v>
                </c:pt>
                <c:pt idx="5206">
                  <c:v>4584.08</c:v>
                </c:pt>
                <c:pt idx="5207">
                  <c:v>4584.1000000000004</c:v>
                </c:pt>
                <c:pt idx="5208">
                  <c:v>4584.1200000000035</c:v>
                </c:pt>
                <c:pt idx="5209">
                  <c:v>4584.1400000000003</c:v>
                </c:pt>
                <c:pt idx="5210">
                  <c:v>4584.1600000000035</c:v>
                </c:pt>
                <c:pt idx="5211">
                  <c:v>4584.18</c:v>
                </c:pt>
                <c:pt idx="5212">
                  <c:v>4584.2</c:v>
                </c:pt>
                <c:pt idx="5213">
                  <c:v>4584.22</c:v>
                </c:pt>
                <c:pt idx="5214">
                  <c:v>4584.24</c:v>
                </c:pt>
                <c:pt idx="5215">
                  <c:v>4584.26</c:v>
                </c:pt>
                <c:pt idx="5216">
                  <c:v>4584.28</c:v>
                </c:pt>
                <c:pt idx="5217">
                  <c:v>4584.3</c:v>
                </c:pt>
                <c:pt idx="5218">
                  <c:v>4584.3200000000024</c:v>
                </c:pt>
                <c:pt idx="5219">
                  <c:v>4584.34</c:v>
                </c:pt>
                <c:pt idx="5220">
                  <c:v>4584.3600000000024</c:v>
                </c:pt>
                <c:pt idx="5221">
                  <c:v>4584.38</c:v>
                </c:pt>
                <c:pt idx="5222">
                  <c:v>4584.4000000000005</c:v>
                </c:pt>
                <c:pt idx="5223">
                  <c:v>4584.42</c:v>
                </c:pt>
                <c:pt idx="5224">
                  <c:v>4584.4399999999996</c:v>
                </c:pt>
                <c:pt idx="5225">
                  <c:v>4584.46</c:v>
                </c:pt>
                <c:pt idx="5226">
                  <c:v>4584.4799999999996</c:v>
                </c:pt>
                <c:pt idx="5227">
                  <c:v>4584.5</c:v>
                </c:pt>
                <c:pt idx="5228">
                  <c:v>4584.5200000000004</c:v>
                </c:pt>
                <c:pt idx="5229">
                  <c:v>4584.54</c:v>
                </c:pt>
                <c:pt idx="5230">
                  <c:v>4584.5600000000004</c:v>
                </c:pt>
                <c:pt idx="5231">
                  <c:v>4584.58</c:v>
                </c:pt>
                <c:pt idx="5232">
                  <c:v>4584.6000000000004</c:v>
                </c:pt>
                <c:pt idx="5233">
                  <c:v>4584.6200000000035</c:v>
                </c:pt>
                <c:pt idx="5234">
                  <c:v>4584.6400000000003</c:v>
                </c:pt>
                <c:pt idx="5235">
                  <c:v>4584.6600000000035</c:v>
                </c:pt>
                <c:pt idx="5236">
                  <c:v>4584.68</c:v>
                </c:pt>
                <c:pt idx="5237">
                  <c:v>4584.7</c:v>
                </c:pt>
                <c:pt idx="5238">
                  <c:v>4584.72</c:v>
                </c:pt>
                <c:pt idx="5239">
                  <c:v>4584.74</c:v>
                </c:pt>
                <c:pt idx="5240">
                  <c:v>4584.76</c:v>
                </c:pt>
                <c:pt idx="5241">
                  <c:v>4584.78</c:v>
                </c:pt>
                <c:pt idx="5242">
                  <c:v>4584.8</c:v>
                </c:pt>
                <c:pt idx="5243">
                  <c:v>4584.8200000000024</c:v>
                </c:pt>
                <c:pt idx="5244">
                  <c:v>4584.84</c:v>
                </c:pt>
                <c:pt idx="5245">
                  <c:v>4584.8600000000024</c:v>
                </c:pt>
                <c:pt idx="5246">
                  <c:v>4584.88</c:v>
                </c:pt>
                <c:pt idx="5247">
                  <c:v>4584.9000000000005</c:v>
                </c:pt>
                <c:pt idx="5248">
                  <c:v>4584.92</c:v>
                </c:pt>
                <c:pt idx="5249">
                  <c:v>4584.9399999999996</c:v>
                </c:pt>
                <c:pt idx="5250">
                  <c:v>4584.96</c:v>
                </c:pt>
                <c:pt idx="5251">
                  <c:v>4584.9799999999996</c:v>
                </c:pt>
                <c:pt idx="5252">
                  <c:v>4585</c:v>
                </c:pt>
                <c:pt idx="5253">
                  <c:v>4585.0200000000004</c:v>
                </c:pt>
                <c:pt idx="5254">
                  <c:v>4585.04</c:v>
                </c:pt>
                <c:pt idx="5255">
                  <c:v>4585.0600000000004</c:v>
                </c:pt>
                <c:pt idx="5256">
                  <c:v>4585.08</c:v>
                </c:pt>
                <c:pt idx="5257">
                  <c:v>4585.1000000000004</c:v>
                </c:pt>
                <c:pt idx="5258">
                  <c:v>4585.1200000000035</c:v>
                </c:pt>
                <c:pt idx="5259">
                  <c:v>4585.1400000000003</c:v>
                </c:pt>
                <c:pt idx="5260">
                  <c:v>4585.1600000000035</c:v>
                </c:pt>
                <c:pt idx="5261">
                  <c:v>4585.18</c:v>
                </c:pt>
                <c:pt idx="5262">
                  <c:v>4585.2</c:v>
                </c:pt>
                <c:pt idx="5263">
                  <c:v>4585.22</c:v>
                </c:pt>
                <c:pt idx="5264">
                  <c:v>4585.24</c:v>
                </c:pt>
                <c:pt idx="5265">
                  <c:v>4585.26</c:v>
                </c:pt>
                <c:pt idx="5266">
                  <c:v>4585.28</c:v>
                </c:pt>
                <c:pt idx="5267">
                  <c:v>4585.3</c:v>
                </c:pt>
                <c:pt idx="5268">
                  <c:v>4585.3200000000024</c:v>
                </c:pt>
                <c:pt idx="5269">
                  <c:v>4585.34</c:v>
                </c:pt>
                <c:pt idx="5270">
                  <c:v>4585.3600000000024</c:v>
                </c:pt>
                <c:pt idx="5271">
                  <c:v>4585.38</c:v>
                </c:pt>
                <c:pt idx="5272">
                  <c:v>4585.4000000000005</c:v>
                </c:pt>
                <c:pt idx="5273">
                  <c:v>4585.42</c:v>
                </c:pt>
                <c:pt idx="5274">
                  <c:v>4585.4399999999996</c:v>
                </c:pt>
                <c:pt idx="5275">
                  <c:v>4585.46</c:v>
                </c:pt>
                <c:pt idx="5276">
                  <c:v>4585.4799999999996</c:v>
                </c:pt>
                <c:pt idx="5277">
                  <c:v>4585.5</c:v>
                </c:pt>
                <c:pt idx="5278">
                  <c:v>4585.5200000000004</c:v>
                </c:pt>
                <c:pt idx="5279">
                  <c:v>4585.54</c:v>
                </c:pt>
                <c:pt idx="5280">
                  <c:v>4585.5600000000004</c:v>
                </c:pt>
                <c:pt idx="5281">
                  <c:v>4585.58</c:v>
                </c:pt>
                <c:pt idx="5282">
                  <c:v>4585.6000000000004</c:v>
                </c:pt>
                <c:pt idx="5283">
                  <c:v>4585.6200000000035</c:v>
                </c:pt>
                <c:pt idx="5284">
                  <c:v>4585.6400000000003</c:v>
                </c:pt>
                <c:pt idx="5285">
                  <c:v>4585.6600000000035</c:v>
                </c:pt>
                <c:pt idx="5286">
                  <c:v>4585.68</c:v>
                </c:pt>
                <c:pt idx="5287">
                  <c:v>4585.7</c:v>
                </c:pt>
                <c:pt idx="5288">
                  <c:v>4585.72</c:v>
                </c:pt>
                <c:pt idx="5289">
                  <c:v>4585.74</c:v>
                </c:pt>
                <c:pt idx="5290">
                  <c:v>4585.76</c:v>
                </c:pt>
                <c:pt idx="5291">
                  <c:v>4585.78</c:v>
                </c:pt>
                <c:pt idx="5292">
                  <c:v>4585.8</c:v>
                </c:pt>
                <c:pt idx="5293">
                  <c:v>4585.8200000000024</c:v>
                </c:pt>
                <c:pt idx="5294">
                  <c:v>4585.84</c:v>
                </c:pt>
                <c:pt idx="5295">
                  <c:v>4585.8600000000024</c:v>
                </c:pt>
                <c:pt idx="5296">
                  <c:v>4585.88</c:v>
                </c:pt>
                <c:pt idx="5297">
                  <c:v>4585.9000000000005</c:v>
                </c:pt>
                <c:pt idx="5298">
                  <c:v>4585.92</c:v>
                </c:pt>
                <c:pt idx="5299">
                  <c:v>4585.9399999999996</c:v>
                </c:pt>
                <c:pt idx="5300">
                  <c:v>4585.96</c:v>
                </c:pt>
                <c:pt idx="5301">
                  <c:v>4585.9799999999996</c:v>
                </c:pt>
                <c:pt idx="5302">
                  <c:v>4586</c:v>
                </c:pt>
                <c:pt idx="5303">
                  <c:v>4586.0200000000004</c:v>
                </c:pt>
                <c:pt idx="5304">
                  <c:v>4586.04</c:v>
                </c:pt>
                <c:pt idx="5305">
                  <c:v>4586.0600000000004</c:v>
                </c:pt>
                <c:pt idx="5306">
                  <c:v>4586.08</c:v>
                </c:pt>
                <c:pt idx="5307">
                  <c:v>4586.1000000000004</c:v>
                </c:pt>
                <c:pt idx="5308">
                  <c:v>4586.1200000000035</c:v>
                </c:pt>
                <c:pt idx="5309">
                  <c:v>4586.1400000000003</c:v>
                </c:pt>
                <c:pt idx="5310">
                  <c:v>4586.1600000000035</c:v>
                </c:pt>
                <c:pt idx="5311">
                  <c:v>4586.18</c:v>
                </c:pt>
                <c:pt idx="5312">
                  <c:v>4586.2</c:v>
                </c:pt>
                <c:pt idx="5313">
                  <c:v>4586.22</c:v>
                </c:pt>
                <c:pt idx="5314">
                  <c:v>4586.24</c:v>
                </c:pt>
                <c:pt idx="5315">
                  <c:v>4586.26</c:v>
                </c:pt>
                <c:pt idx="5316">
                  <c:v>4586.28</c:v>
                </c:pt>
                <c:pt idx="5317">
                  <c:v>4586.3</c:v>
                </c:pt>
                <c:pt idx="5318">
                  <c:v>4586.3200000000024</c:v>
                </c:pt>
                <c:pt idx="5319">
                  <c:v>4586.34</c:v>
                </c:pt>
                <c:pt idx="5320">
                  <c:v>4586.3600000000024</c:v>
                </c:pt>
                <c:pt idx="5321">
                  <c:v>4586.38</c:v>
                </c:pt>
                <c:pt idx="5322">
                  <c:v>4586.4000000000005</c:v>
                </c:pt>
                <c:pt idx="5323">
                  <c:v>4586.42</c:v>
                </c:pt>
                <c:pt idx="5324">
                  <c:v>4586.4399999999996</c:v>
                </c:pt>
                <c:pt idx="5325">
                  <c:v>4586.46</c:v>
                </c:pt>
                <c:pt idx="5326">
                  <c:v>4586.4799999999996</c:v>
                </c:pt>
                <c:pt idx="5327">
                  <c:v>4586.5</c:v>
                </c:pt>
                <c:pt idx="5328">
                  <c:v>4586.5200000000004</c:v>
                </c:pt>
                <c:pt idx="5329">
                  <c:v>4586.54</c:v>
                </c:pt>
                <c:pt idx="5330">
                  <c:v>4586.5600000000004</c:v>
                </c:pt>
                <c:pt idx="5331">
                  <c:v>4586.58</c:v>
                </c:pt>
                <c:pt idx="5332">
                  <c:v>4586.6000000000004</c:v>
                </c:pt>
                <c:pt idx="5333">
                  <c:v>4586.6200000000035</c:v>
                </c:pt>
                <c:pt idx="5334">
                  <c:v>4586.6400000000003</c:v>
                </c:pt>
                <c:pt idx="5335">
                  <c:v>4586.6600000000035</c:v>
                </c:pt>
                <c:pt idx="5336">
                  <c:v>4586.68</c:v>
                </c:pt>
                <c:pt idx="5337">
                  <c:v>4586.7</c:v>
                </c:pt>
                <c:pt idx="5338">
                  <c:v>4586.72</c:v>
                </c:pt>
                <c:pt idx="5339">
                  <c:v>4586.74</c:v>
                </c:pt>
                <c:pt idx="5340">
                  <c:v>4586.76</c:v>
                </c:pt>
                <c:pt idx="5341">
                  <c:v>4586.78</c:v>
                </c:pt>
                <c:pt idx="5342">
                  <c:v>4586.8</c:v>
                </c:pt>
                <c:pt idx="5343">
                  <c:v>4586.8200000000024</c:v>
                </c:pt>
                <c:pt idx="5344">
                  <c:v>4586.84</c:v>
                </c:pt>
                <c:pt idx="5345">
                  <c:v>4586.8600000000024</c:v>
                </c:pt>
                <c:pt idx="5346">
                  <c:v>4586.88</c:v>
                </c:pt>
                <c:pt idx="5347">
                  <c:v>4586.9000000000005</c:v>
                </c:pt>
                <c:pt idx="5348">
                  <c:v>4586.92</c:v>
                </c:pt>
                <c:pt idx="5349">
                  <c:v>4586.9399999999996</c:v>
                </c:pt>
                <c:pt idx="5350">
                  <c:v>4586.96</c:v>
                </c:pt>
                <c:pt idx="5351">
                  <c:v>4586.9799999999996</c:v>
                </c:pt>
                <c:pt idx="5352">
                  <c:v>4587</c:v>
                </c:pt>
                <c:pt idx="5353">
                  <c:v>4587.0200000000004</c:v>
                </c:pt>
                <c:pt idx="5354">
                  <c:v>4587.04</c:v>
                </c:pt>
                <c:pt idx="5355">
                  <c:v>4587.0600000000004</c:v>
                </c:pt>
                <c:pt idx="5356">
                  <c:v>4587.08</c:v>
                </c:pt>
                <c:pt idx="5357">
                  <c:v>4587.1000000000004</c:v>
                </c:pt>
                <c:pt idx="5358">
                  <c:v>4587.1200000000035</c:v>
                </c:pt>
                <c:pt idx="5359">
                  <c:v>4587.1400000000003</c:v>
                </c:pt>
                <c:pt idx="5360">
                  <c:v>4587.1600000000035</c:v>
                </c:pt>
                <c:pt idx="5361">
                  <c:v>4587.18</c:v>
                </c:pt>
                <c:pt idx="5362">
                  <c:v>4587.2</c:v>
                </c:pt>
                <c:pt idx="5363">
                  <c:v>4587.22</c:v>
                </c:pt>
                <c:pt idx="5364">
                  <c:v>4587.24</c:v>
                </c:pt>
                <c:pt idx="5365">
                  <c:v>4587.26</c:v>
                </c:pt>
                <c:pt idx="5366">
                  <c:v>4587.28</c:v>
                </c:pt>
                <c:pt idx="5367">
                  <c:v>4587.3</c:v>
                </c:pt>
                <c:pt idx="5368">
                  <c:v>4587.3200000000024</c:v>
                </c:pt>
                <c:pt idx="5369">
                  <c:v>4587.34</c:v>
                </c:pt>
                <c:pt idx="5370">
                  <c:v>4587.3600000000024</c:v>
                </c:pt>
                <c:pt idx="5371">
                  <c:v>4587.38</c:v>
                </c:pt>
                <c:pt idx="5372">
                  <c:v>4587.4000000000005</c:v>
                </c:pt>
                <c:pt idx="5373">
                  <c:v>4587.42</c:v>
                </c:pt>
                <c:pt idx="5374">
                  <c:v>4587.4399999999996</c:v>
                </c:pt>
                <c:pt idx="5375">
                  <c:v>4587.46</c:v>
                </c:pt>
                <c:pt idx="5376">
                  <c:v>4587.4799999999996</c:v>
                </c:pt>
                <c:pt idx="5377">
                  <c:v>4587.5</c:v>
                </c:pt>
                <c:pt idx="5378">
                  <c:v>4587.5200000000004</c:v>
                </c:pt>
                <c:pt idx="5379">
                  <c:v>4587.54</c:v>
                </c:pt>
                <c:pt idx="5380">
                  <c:v>4587.5600000000004</c:v>
                </c:pt>
                <c:pt idx="5381">
                  <c:v>4587.58</c:v>
                </c:pt>
                <c:pt idx="5382">
                  <c:v>4587.6000000000004</c:v>
                </c:pt>
                <c:pt idx="5383">
                  <c:v>4587.6200000000035</c:v>
                </c:pt>
                <c:pt idx="5384">
                  <c:v>4587.6400000000003</c:v>
                </c:pt>
                <c:pt idx="5385">
                  <c:v>4587.6600000000035</c:v>
                </c:pt>
                <c:pt idx="5386">
                  <c:v>4587.68</c:v>
                </c:pt>
                <c:pt idx="5387">
                  <c:v>4587.7</c:v>
                </c:pt>
                <c:pt idx="5388">
                  <c:v>4587.72</c:v>
                </c:pt>
                <c:pt idx="5389">
                  <c:v>4587.74</c:v>
                </c:pt>
                <c:pt idx="5390">
                  <c:v>4587.76</c:v>
                </c:pt>
                <c:pt idx="5391">
                  <c:v>4587.78</c:v>
                </c:pt>
                <c:pt idx="5392">
                  <c:v>4587.8</c:v>
                </c:pt>
                <c:pt idx="5393">
                  <c:v>4587.8200000000024</c:v>
                </c:pt>
                <c:pt idx="5394">
                  <c:v>4587.84</c:v>
                </c:pt>
                <c:pt idx="5395">
                  <c:v>4587.8600000000024</c:v>
                </c:pt>
                <c:pt idx="5396">
                  <c:v>4587.88</c:v>
                </c:pt>
                <c:pt idx="5397">
                  <c:v>4587.9000000000005</c:v>
                </c:pt>
                <c:pt idx="5398">
                  <c:v>4587.92</c:v>
                </c:pt>
                <c:pt idx="5399">
                  <c:v>4587.9399999999996</c:v>
                </c:pt>
                <c:pt idx="5400">
                  <c:v>4587.96</c:v>
                </c:pt>
                <c:pt idx="5401">
                  <c:v>4587.9799999999996</c:v>
                </c:pt>
                <c:pt idx="5402">
                  <c:v>4588</c:v>
                </c:pt>
                <c:pt idx="5403">
                  <c:v>4588.0200000000004</c:v>
                </c:pt>
                <c:pt idx="5404">
                  <c:v>4588.04</c:v>
                </c:pt>
                <c:pt idx="5405">
                  <c:v>4588.0600000000004</c:v>
                </c:pt>
                <c:pt idx="5406">
                  <c:v>4588.08</c:v>
                </c:pt>
                <c:pt idx="5407">
                  <c:v>4588.1000000000004</c:v>
                </c:pt>
                <c:pt idx="5408">
                  <c:v>4588.1200000000035</c:v>
                </c:pt>
                <c:pt idx="5409">
                  <c:v>4588.1400000000003</c:v>
                </c:pt>
                <c:pt idx="5410">
                  <c:v>4588.1600000000035</c:v>
                </c:pt>
                <c:pt idx="5411">
                  <c:v>4588.18</c:v>
                </c:pt>
                <c:pt idx="5412">
                  <c:v>4588.2</c:v>
                </c:pt>
                <c:pt idx="5413">
                  <c:v>4588.22</c:v>
                </c:pt>
                <c:pt idx="5414">
                  <c:v>4588.24</c:v>
                </c:pt>
                <c:pt idx="5415">
                  <c:v>4588.26</c:v>
                </c:pt>
                <c:pt idx="5416">
                  <c:v>4588.28</c:v>
                </c:pt>
                <c:pt idx="5417">
                  <c:v>4588.3</c:v>
                </c:pt>
                <c:pt idx="5418">
                  <c:v>4588.3200000000024</c:v>
                </c:pt>
                <c:pt idx="5419">
                  <c:v>4588.34</c:v>
                </c:pt>
                <c:pt idx="5420">
                  <c:v>4588.3600000000024</c:v>
                </c:pt>
                <c:pt idx="5421">
                  <c:v>4588.38</c:v>
                </c:pt>
                <c:pt idx="5422">
                  <c:v>4588.4000000000005</c:v>
                </c:pt>
                <c:pt idx="5423">
                  <c:v>4588.42</c:v>
                </c:pt>
                <c:pt idx="5424">
                  <c:v>4588.4399999999996</c:v>
                </c:pt>
                <c:pt idx="5425">
                  <c:v>4588.46</c:v>
                </c:pt>
                <c:pt idx="5426">
                  <c:v>4588.4799999999996</c:v>
                </c:pt>
                <c:pt idx="5427">
                  <c:v>4588.5</c:v>
                </c:pt>
                <c:pt idx="5428">
                  <c:v>4588.5200000000004</c:v>
                </c:pt>
                <c:pt idx="5429">
                  <c:v>4588.54</c:v>
                </c:pt>
                <c:pt idx="5430">
                  <c:v>4588.5600000000004</c:v>
                </c:pt>
                <c:pt idx="5431">
                  <c:v>4588.58</c:v>
                </c:pt>
                <c:pt idx="5432">
                  <c:v>4588.6000000000004</c:v>
                </c:pt>
                <c:pt idx="5433">
                  <c:v>4588.6200000000035</c:v>
                </c:pt>
                <c:pt idx="5434">
                  <c:v>4588.6400000000003</c:v>
                </c:pt>
                <c:pt idx="5435">
                  <c:v>4588.6600000000035</c:v>
                </c:pt>
                <c:pt idx="5436">
                  <c:v>4588.68</c:v>
                </c:pt>
                <c:pt idx="5437">
                  <c:v>4588.7</c:v>
                </c:pt>
                <c:pt idx="5438">
                  <c:v>4588.72</c:v>
                </c:pt>
                <c:pt idx="5439">
                  <c:v>4588.74</c:v>
                </c:pt>
                <c:pt idx="5440">
                  <c:v>4588.76</c:v>
                </c:pt>
                <c:pt idx="5441">
                  <c:v>4588.78</c:v>
                </c:pt>
                <c:pt idx="5442">
                  <c:v>4588.8</c:v>
                </c:pt>
                <c:pt idx="5443">
                  <c:v>4588.8200000000024</c:v>
                </c:pt>
                <c:pt idx="5444">
                  <c:v>4588.84</c:v>
                </c:pt>
                <c:pt idx="5445">
                  <c:v>4588.8600000000024</c:v>
                </c:pt>
                <c:pt idx="5446">
                  <c:v>4588.88</c:v>
                </c:pt>
                <c:pt idx="5447">
                  <c:v>4588.9000000000005</c:v>
                </c:pt>
                <c:pt idx="5448">
                  <c:v>4588.92</c:v>
                </c:pt>
                <c:pt idx="5449">
                  <c:v>4588.9399999999996</c:v>
                </c:pt>
                <c:pt idx="5450">
                  <c:v>4588.96</c:v>
                </c:pt>
                <c:pt idx="5451">
                  <c:v>4588.9799999999996</c:v>
                </c:pt>
                <c:pt idx="5452">
                  <c:v>4589</c:v>
                </c:pt>
                <c:pt idx="5453">
                  <c:v>4589.0200000000004</c:v>
                </c:pt>
                <c:pt idx="5454">
                  <c:v>4589.04</c:v>
                </c:pt>
                <c:pt idx="5455">
                  <c:v>4589.0600000000004</c:v>
                </c:pt>
                <c:pt idx="5456">
                  <c:v>4589.08</c:v>
                </c:pt>
                <c:pt idx="5457">
                  <c:v>4589.1000000000004</c:v>
                </c:pt>
                <c:pt idx="5458">
                  <c:v>4589.1200000000035</c:v>
                </c:pt>
                <c:pt idx="5459">
                  <c:v>4589.1400000000003</c:v>
                </c:pt>
                <c:pt idx="5460">
                  <c:v>4589.1600000000035</c:v>
                </c:pt>
                <c:pt idx="5461">
                  <c:v>4589.18</c:v>
                </c:pt>
                <c:pt idx="5462">
                  <c:v>4589.2</c:v>
                </c:pt>
                <c:pt idx="5463">
                  <c:v>4589.22</c:v>
                </c:pt>
                <c:pt idx="5464">
                  <c:v>4589.24</c:v>
                </c:pt>
                <c:pt idx="5465">
                  <c:v>4589.26</c:v>
                </c:pt>
                <c:pt idx="5466">
                  <c:v>4589.28</c:v>
                </c:pt>
                <c:pt idx="5467">
                  <c:v>4589.3</c:v>
                </c:pt>
                <c:pt idx="5468">
                  <c:v>4589.3200000000024</c:v>
                </c:pt>
                <c:pt idx="5469">
                  <c:v>4589.34</c:v>
                </c:pt>
                <c:pt idx="5470">
                  <c:v>4589.3600000000024</c:v>
                </c:pt>
                <c:pt idx="5471">
                  <c:v>4589.38</c:v>
                </c:pt>
                <c:pt idx="5472">
                  <c:v>4589.4000000000005</c:v>
                </c:pt>
                <c:pt idx="5473">
                  <c:v>4589.42</c:v>
                </c:pt>
                <c:pt idx="5474">
                  <c:v>4589.4399999999996</c:v>
                </c:pt>
                <c:pt idx="5475">
                  <c:v>4589.46</c:v>
                </c:pt>
                <c:pt idx="5476">
                  <c:v>4589.4799999999996</c:v>
                </c:pt>
                <c:pt idx="5477">
                  <c:v>4589.5</c:v>
                </c:pt>
                <c:pt idx="5478">
                  <c:v>4589.5200000000004</c:v>
                </c:pt>
                <c:pt idx="5479">
                  <c:v>4589.54</c:v>
                </c:pt>
                <c:pt idx="5480">
                  <c:v>4589.5600000000004</c:v>
                </c:pt>
                <c:pt idx="5481">
                  <c:v>4589.58</c:v>
                </c:pt>
                <c:pt idx="5482">
                  <c:v>4589.6000000000004</c:v>
                </c:pt>
                <c:pt idx="5483">
                  <c:v>4589.6200000000035</c:v>
                </c:pt>
                <c:pt idx="5484">
                  <c:v>4589.6400000000003</c:v>
                </c:pt>
                <c:pt idx="5485">
                  <c:v>4589.6600000000035</c:v>
                </c:pt>
                <c:pt idx="5486">
                  <c:v>4589.68</c:v>
                </c:pt>
                <c:pt idx="5487">
                  <c:v>4589.7</c:v>
                </c:pt>
                <c:pt idx="5488">
                  <c:v>4589.72</c:v>
                </c:pt>
                <c:pt idx="5489">
                  <c:v>4589.74</c:v>
                </c:pt>
                <c:pt idx="5490">
                  <c:v>4589.76</c:v>
                </c:pt>
                <c:pt idx="5491">
                  <c:v>4589.78</c:v>
                </c:pt>
                <c:pt idx="5492">
                  <c:v>4589.8</c:v>
                </c:pt>
                <c:pt idx="5493">
                  <c:v>4589.8200000000024</c:v>
                </c:pt>
                <c:pt idx="5494">
                  <c:v>4589.84</c:v>
                </c:pt>
                <c:pt idx="5495">
                  <c:v>4589.8600000000024</c:v>
                </c:pt>
                <c:pt idx="5496">
                  <c:v>4589.88</c:v>
                </c:pt>
                <c:pt idx="5497">
                  <c:v>4589.9000000000005</c:v>
                </c:pt>
                <c:pt idx="5498">
                  <c:v>4589.92</c:v>
                </c:pt>
                <c:pt idx="5499">
                  <c:v>4589.9399999999996</c:v>
                </c:pt>
                <c:pt idx="5500">
                  <c:v>4589.96</c:v>
                </c:pt>
                <c:pt idx="5501">
                  <c:v>4589.9799999999996</c:v>
                </c:pt>
                <c:pt idx="5502">
                  <c:v>4590</c:v>
                </c:pt>
                <c:pt idx="5503">
                  <c:v>4590.0200000000004</c:v>
                </c:pt>
                <c:pt idx="5504">
                  <c:v>4590.04</c:v>
                </c:pt>
                <c:pt idx="5505">
                  <c:v>4590.0600000000004</c:v>
                </c:pt>
                <c:pt idx="5506">
                  <c:v>4590.08</c:v>
                </c:pt>
                <c:pt idx="5507">
                  <c:v>4590.1000000000004</c:v>
                </c:pt>
                <c:pt idx="5508">
                  <c:v>4590.1200000000035</c:v>
                </c:pt>
                <c:pt idx="5509">
                  <c:v>4590.1400000000003</c:v>
                </c:pt>
                <c:pt idx="5510">
                  <c:v>4590.1600000000035</c:v>
                </c:pt>
                <c:pt idx="5511">
                  <c:v>4590.18</c:v>
                </c:pt>
                <c:pt idx="5512">
                  <c:v>4590.2</c:v>
                </c:pt>
                <c:pt idx="5513">
                  <c:v>4590.22</c:v>
                </c:pt>
                <c:pt idx="5514">
                  <c:v>4590.24</c:v>
                </c:pt>
                <c:pt idx="5515">
                  <c:v>4590.26</c:v>
                </c:pt>
                <c:pt idx="5516">
                  <c:v>4590.28</c:v>
                </c:pt>
                <c:pt idx="5517">
                  <c:v>4590.3</c:v>
                </c:pt>
                <c:pt idx="5518">
                  <c:v>4590.3200000000024</c:v>
                </c:pt>
                <c:pt idx="5519">
                  <c:v>4590.34</c:v>
                </c:pt>
                <c:pt idx="5520">
                  <c:v>4590.3600000000024</c:v>
                </c:pt>
                <c:pt idx="5521">
                  <c:v>4590.38</c:v>
                </c:pt>
                <c:pt idx="5522">
                  <c:v>4590.4000000000005</c:v>
                </c:pt>
                <c:pt idx="5523">
                  <c:v>4590.42</c:v>
                </c:pt>
                <c:pt idx="5524">
                  <c:v>4590.4399999999996</c:v>
                </c:pt>
                <c:pt idx="5525">
                  <c:v>4590.46</c:v>
                </c:pt>
                <c:pt idx="5526">
                  <c:v>4590.4799999999996</c:v>
                </c:pt>
                <c:pt idx="5527">
                  <c:v>4590.5</c:v>
                </c:pt>
                <c:pt idx="5528">
                  <c:v>4590.5200000000004</c:v>
                </c:pt>
                <c:pt idx="5529">
                  <c:v>4590.54</c:v>
                </c:pt>
                <c:pt idx="5530">
                  <c:v>4590.5600000000004</c:v>
                </c:pt>
                <c:pt idx="5531">
                  <c:v>4590.58</c:v>
                </c:pt>
                <c:pt idx="5532">
                  <c:v>4590.6000000000004</c:v>
                </c:pt>
                <c:pt idx="5533">
                  <c:v>4590.6200000000035</c:v>
                </c:pt>
                <c:pt idx="5534">
                  <c:v>4590.6400000000003</c:v>
                </c:pt>
                <c:pt idx="5535">
                  <c:v>4590.6600000000035</c:v>
                </c:pt>
                <c:pt idx="5536">
                  <c:v>4590.68</c:v>
                </c:pt>
                <c:pt idx="5537">
                  <c:v>4590.7</c:v>
                </c:pt>
                <c:pt idx="5538">
                  <c:v>4590.72</c:v>
                </c:pt>
                <c:pt idx="5539">
                  <c:v>4590.74</c:v>
                </c:pt>
                <c:pt idx="5540">
                  <c:v>4590.76</c:v>
                </c:pt>
                <c:pt idx="5541">
                  <c:v>4590.78</c:v>
                </c:pt>
                <c:pt idx="5542">
                  <c:v>4590.8</c:v>
                </c:pt>
                <c:pt idx="5543">
                  <c:v>4590.8200000000024</c:v>
                </c:pt>
                <c:pt idx="5544">
                  <c:v>4590.84</c:v>
                </c:pt>
                <c:pt idx="5545">
                  <c:v>4590.8600000000024</c:v>
                </c:pt>
                <c:pt idx="5546">
                  <c:v>4590.88</c:v>
                </c:pt>
                <c:pt idx="5547">
                  <c:v>4590.9000000000005</c:v>
                </c:pt>
                <c:pt idx="5548">
                  <c:v>4590.92</c:v>
                </c:pt>
                <c:pt idx="5549">
                  <c:v>4590.9399999999996</c:v>
                </c:pt>
                <c:pt idx="5550">
                  <c:v>4590.96</c:v>
                </c:pt>
                <c:pt idx="5551">
                  <c:v>4590.9799999999996</c:v>
                </c:pt>
                <c:pt idx="5552">
                  <c:v>4591</c:v>
                </c:pt>
                <c:pt idx="5553">
                  <c:v>4591.0200000000004</c:v>
                </c:pt>
                <c:pt idx="5554">
                  <c:v>4591.04</c:v>
                </c:pt>
                <c:pt idx="5555">
                  <c:v>4591.0600000000004</c:v>
                </c:pt>
                <c:pt idx="5556">
                  <c:v>4591.08</c:v>
                </c:pt>
                <c:pt idx="5557">
                  <c:v>4591.1000000000004</c:v>
                </c:pt>
                <c:pt idx="5558">
                  <c:v>4591.1200000000035</c:v>
                </c:pt>
                <c:pt idx="5559">
                  <c:v>4591.1400000000003</c:v>
                </c:pt>
                <c:pt idx="5560">
                  <c:v>4591.1600000000035</c:v>
                </c:pt>
                <c:pt idx="5561">
                  <c:v>4591.18</c:v>
                </c:pt>
                <c:pt idx="5562">
                  <c:v>4591.2</c:v>
                </c:pt>
                <c:pt idx="5563">
                  <c:v>4591.22</c:v>
                </c:pt>
                <c:pt idx="5564">
                  <c:v>4591.24</c:v>
                </c:pt>
                <c:pt idx="5565">
                  <c:v>4591.26</c:v>
                </c:pt>
                <c:pt idx="5566">
                  <c:v>4591.28</c:v>
                </c:pt>
                <c:pt idx="5567">
                  <c:v>4591.3</c:v>
                </c:pt>
                <c:pt idx="5568">
                  <c:v>4591.3200000000024</c:v>
                </c:pt>
                <c:pt idx="5569">
                  <c:v>4591.34</c:v>
                </c:pt>
                <c:pt idx="5570">
                  <c:v>4591.3600000000024</c:v>
                </c:pt>
                <c:pt idx="5571">
                  <c:v>4591.38</c:v>
                </c:pt>
                <c:pt idx="5572">
                  <c:v>4591.4000000000005</c:v>
                </c:pt>
                <c:pt idx="5573">
                  <c:v>4591.42</c:v>
                </c:pt>
                <c:pt idx="5574">
                  <c:v>4591.4399999999996</c:v>
                </c:pt>
                <c:pt idx="5575">
                  <c:v>4591.46</c:v>
                </c:pt>
                <c:pt idx="5576">
                  <c:v>4591.4799999999996</c:v>
                </c:pt>
                <c:pt idx="5577">
                  <c:v>4591.5</c:v>
                </c:pt>
                <c:pt idx="5578">
                  <c:v>4591.5200000000004</c:v>
                </c:pt>
                <c:pt idx="5579">
                  <c:v>4591.54</c:v>
                </c:pt>
                <c:pt idx="5580">
                  <c:v>4591.5600000000004</c:v>
                </c:pt>
                <c:pt idx="5581">
                  <c:v>4591.58</c:v>
                </c:pt>
                <c:pt idx="5582">
                  <c:v>4591.6000000000004</c:v>
                </c:pt>
                <c:pt idx="5583">
                  <c:v>4591.6200000000035</c:v>
                </c:pt>
                <c:pt idx="5584">
                  <c:v>4591.6400000000003</c:v>
                </c:pt>
                <c:pt idx="5585">
                  <c:v>4591.6600000000035</c:v>
                </c:pt>
                <c:pt idx="5586">
                  <c:v>4591.68</c:v>
                </c:pt>
                <c:pt idx="5587">
                  <c:v>4591.7</c:v>
                </c:pt>
                <c:pt idx="5588">
                  <c:v>4591.72</c:v>
                </c:pt>
                <c:pt idx="5589">
                  <c:v>4591.74</c:v>
                </c:pt>
                <c:pt idx="5590">
                  <c:v>4591.76</c:v>
                </c:pt>
                <c:pt idx="5591">
                  <c:v>4591.78</c:v>
                </c:pt>
                <c:pt idx="5592">
                  <c:v>4591.8</c:v>
                </c:pt>
                <c:pt idx="5593">
                  <c:v>4591.8200000000024</c:v>
                </c:pt>
                <c:pt idx="5594">
                  <c:v>4591.84</c:v>
                </c:pt>
                <c:pt idx="5595">
                  <c:v>4591.8600000000024</c:v>
                </c:pt>
                <c:pt idx="5596">
                  <c:v>4591.88</c:v>
                </c:pt>
                <c:pt idx="5597">
                  <c:v>4591.9000000000005</c:v>
                </c:pt>
                <c:pt idx="5598">
                  <c:v>4591.92</c:v>
                </c:pt>
                <c:pt idx="5599">
                  <c:v>4591.9399999999996</c:v>
                </c:pt>
                <c:pt idx="5600">
                  <c:v>4591.96</c:v>
                </c:pt>
                <c:pt idx="5601">
                  <c:v>4591.9799999999996</c:v>
                </c:pt>
                <c:pt idx="5602">
                  <c:v>4592</c:v>
                </c:pt>
                <c:pt idx="5603">
                  <c:v>4592.0200000000004</c:v>
                </c:pt>
                <c:pt idx="5604">
                  <c:v>4592.04</c:v>
                </c:pt>
                <c:pt idx="5605">
                  <c:v>4592.0600000000004</c:v>
                </c:pt>
                <c:pt idx="5606">
                  <c:v>4592.08</c:v>
                </c:pt>
                <c:pt idx="5607">
                  <c:v>4592.1000000000004</c:v>
                </c:pt>
                <c:pt idx="5608">
                  <c:v>4592.1200000000035</c:v>
                </c:pt>
                <c:pt idx="5609">
                  <c:v>4592.1400000000003</c:v>
                </c:pt>
                <c:pt idx="5610">
                  <c:v>4592.1600000000035</c:v>
                </c:pt>
                <c:pt idx="5611">
                  <c:v>4592.18</c:v>
                </c:pt>
                <c:pt idx="5612">
                  <c:v>4592.2</c:v>
                </c:pt>
                <c:pt idx="5613">
                  <c:v>4592.22</c:v>
                </c:pt>
                <c:pt idx="5614">
                  <c:v>4592.24</c:v>
                </c:pt>
                <c:pt idx="5615">
                  <c:v>4592.26</c:v>
                </c:pt>
                <c:pt idx="5616">
                  <c:v>4592.28</c:v>
                </c:pt>
                <c:pt idx="5617">
                  <c:v>4592.3</c:v>
                </c:pt>
                <c:pt idx="5618">
                  <c:v>4592.3200000000024</c:v>
                </c:pt>
                <c:pt idx="5619">
                  <c:v>4592.34</c:v>
                </c:pt>
                <c:pt idx="5620">
                  <c:v>4592.3600000000024</c:v>
                </c:pt>
                <c:pt idx="5621">
                  <c:v>4592.38</c:v>
                </c:pt>
                <c:pt idx="5622">
                  <c:v>4592.4000000000005</c:v>
                </c:pt>
                <c:pt idx="5623">
                  <c:v>4592.42</c:v>
                </c:pt>
                <c:pt idx="5624">
                  <c:v>4592.4399999999996</c:v>
                </c:pt>
                <c:pt idx="5625">
                  <c:v>4592.46</c:v>
                </c:pt>
                <c:pt idx="5626">
                  <c:v>4592.4799999999996</c:v>
                </c:pt>
                <c:pt idx="5627">
                  <c:v>4592.5</c:v>
                </c:pt>
                <c:pt idx="5628">
                  <c:v>4592.5200000000004</c:v>
                </c:pt>
                <c:pt idx="5629">
                  <c:v>4592.54</c:v>
                </c:pt>
                <c:pt idx="5630">
                  <c:v>4592.5600000000004</c:v>
                </c:pt>
                <c:pt idx="5631">
                  <c:v>4592.58</c:v>
                </c:pt>
                <c:pt idx="5632">
                  <c:v>4592.6000000000004</c:v>
                </c:pt>
                <c:pt idx="5633">
                  <c:v>4592.6200000000035</c:v>
                </c:pt>
                <c:pt idx="5634">
                  <c:v>4592.6400000000003</c:v>
                </c:pt>
                <c:pt idx="5635">
                  <c:v>4592.6600000000035</c:v>
                </c:pt>
                <c:pt idx="5636">
                  <c:v>4592.68</c:v>
                </c:pt>
                <c:pt idx="5637">
                  <c:v>4592.7</c:v>
                </c:pt>
                <c:pt idx="5638">
                  <c:v>4592.72</c:v>
                </c:pt>
                <c:pt idx="5639">
                  <c:v>4592.74</c:v>
                </c:pt>
                <c:pt idx="5640">
                  <c:v>4592.76</c:v>
                </c:pt>
                <c:pt idx="5641">
                  <c:v>4592.78</c:v>
                </c:pt>
                <c:pt idx="5642">
                  <c:v>4592.8</c:v>
                </c:pt>
                <c:pt idx="5643">
                  <c:v>4592.8200000000024</c:v>
                </c:pt>
                <c:pt idx="5644">
                  <c:v>4592.84</c:v>
                </c:pt>
                <c:pt idx="5645">
                  <c:v>4592.8600000000024</c:v>
                </c:pt>
                <c:pt idx="5646">
                  <c:v>4592.88</c:v>
                </c:pt>
                <c:pt idx="5647">
                  <c:v>4592.9000000000005</c:v>
                </c:pt>
                <c:pt idx="5648">
                  <c:v>4592.92</c:v>
                </c:pt>
                <c:pt idx="5649">
                  <c:v>4592.9399999999996</c:v>
                </c:pt>
                <c:pt idx="5650">
                  <c:v>4592.96</c:v>
                </c:pt>
                <c:pt idx="5651">
                  <c:v>4592.9799999999996</c:v>
                </c:pt>
                <c:pt idx="5652">
                  <c:v>4593</c:v>
                </c:pt>
                <c:pt idx="5653">
                  <c:v>4593.0200000000004</c:v>
                </c:pt>
                <c:pt idx="5654">
                  <c:v>4593.04</c:v>
                </c:pt>
                <c:pt idx="5655">
                  <c:v>4593.0600000000004</c:v>
                </c:pt>
                <c:pt idx="5656">
                  <c:v>4593.08</c:v>
                </c:pt>
                <c:pt idx="5657">
                  <c:v>4593.1000000000004</c:v>
                </c:pt>
                <c:pt idx="5658">
                  <c:v>4593.1200000000035</c:v>
                </c:pt>
                <c:pt idx="5659">
                  <c:v>4593.1400000000003</c:v>
                </c:pt>
                <c:pt idx="5660">
                  <c:v>4593.1600000000035</c:v>
                </c:pt>
                <c:pt idx="5661">
                  <c:v>4593.18</c:v>
                </c:pt>
                <c:pt idx="5662">
                  <c:v>4593.2</c:v>
                </c:pt>
                <c:pt idx="5663">
                  <c:v>4593.22</c:v>
                </c:pt>
                <c:pt idx="5664">
                  <c:v>4593.24</c:v>
                </c:pt>
                <c:pt idx="5665">
                  <c:v>4593.26</c:v>
                </c:pt>
                <c:pt idx="5666">
                  <c:v>4593.28</c:v>
                </c:pt>
                <c:pt idx="5667">
                  <c:v>4593.3</c:v>
                </c:pt>
                <c:pt idx="5668">
                  <c:v>4593.3200000000024</c:v>
                </c:pt>
                <c:pt idx="5669">
                  <c:v>4593.34</c:v>
                </c:pt>
                <c:pt idx="5670">
                  <c:v>4593.3600000000024</c:v>
                </c:pt>
                <c:pt idx="5671">
                  <c:v>4593.38</c:v>
                </c:pt>
                <c:pt idx="5672">
                  <c:v>4593.4000000000005</c:v>
                </c:pt>
                <c:pt idx="5673">
                  <c:v>4593.42</c:v>
                </c:pt>
                <c:pt idx="5674">
                  <c:v>4593.4399999999996</c:v>
                </c:pt>
                <c:pt idx="5675">
                  <c:v>4593.46</c:v>
                </c:pt>
                <c:pt idx="5676">
                  <c:v>4593.4799999999996</c:v>
                </c:pt>
                <c:pt idx="5677">
                  <c:v>4593.5</c:v>
                </c:pt>
                <c:pt idx="5678">
                  <c:v>4593.5200000000004</c:v>
                </c:pt>
                <c:pt idx="5679">
                  <c:v>4593.54</c:v>
                </c:pt>
                <c:pt idx="5680">
                  <c:v>4593.5600000000004</c:v>
                </c:pt>
                <c:pt idx="5681">
                  <c:v>4593.58</c:v>
                </c:pt>
                <c:pt idx="5682">
                  <c:v>4593.6000000000004</c:v>
                </c:pt>
                <c:pt idx="5683">
                  <c:v>4593.6200000000035</c:v>
                </c:pt>
                <c:pt idx="5684">
                  <c:v>4593.6400000000003</c:v>
                </c:pt>
                <c:pt idx="5685">
                  <c:v>4593.6600000000035</c:v>
                </c:pt>
                <c:pt idx="5686">
                  <c:v>4593.68</c:v>
                </c:pt>
                <c:pt idx="5687">
                  <c:v>4593.7</c:v>
                </c:pt>
                <c:pt idx="5688">
                  <c:v>4593.72</c:v>
                </c:pt>
                <c:pt idx="5689">
                  <c:v>4593.74</c:v>
                </c:pt>
                <c:pt idx="5690">
                  <c:v>4593.76</c:v>
                </c:pt>
                <c:pt idx="5691">
                  <c:v>4593.78</c:v>
                </c:pt>
                <c:pt idx="5692">
                  <c:v>4593.8</c:v>
                </c:pt>
                <c:pt idx="5693">
                  <c:v>4593.8200000000024</c:v>
                </c:pt>
                <c:pt idx="5694">
                  <c:v>4593.84</c:v>
                </c:pt>
                <c:pt idx="5695">
                  <c:v>4593.8600000000024</c:v>
                </c:pt>
                <c:pt idx="5696">
                  <c:v>4593.88</c:v>
                </c:pt>
                <c:pt idx="5697">
                  <c:v>4593.9000000000005</c:v>
                </c:pt>
                <c:pt idx="5698">
                  <c:v>4593.92</c:v>
                </c:pt>
                <c:pt idx="5699">
                  <c:v>4593.9399999999996</c:v>
                </c:pt>
                <c:pt idx="5700">
                  <c:v>4593.96</c:v>
                </c:pt>
                <c:pt idx="5701">
                  <c:v>4593.9799999999996</c:v>
                </c:pt>
                <c:pt idx="5702">
                  <c:v>4594</c:v>
                </c:pt>
                <c:pt idx="5703">
                  <c:v>4594.0200000000004</c:v>
                </c:pt>
                <c:pt idx="5704">
                  <c:v>4594.04</c:v>
                </c:pt>
                <c:pt idx="5705">
                  <c:v>4594.0600000000004</c:v>
                </c:pt>
                <c:pt idx="5706">
                  <c:v>4594.08</c:v>
                </c:pt>
                <c:pt idx="5707">
                  <c:v>4594.1000000000004</c:v>
                </c:pt>
                <c:pt idx="5708">
                  <c:v>4594.1200000000035</c:v>
                </c:pt>
                <c:pt idx="5709">
                  <c:v>4594.1400000000003</c:v>
                </c:pt>
                <c:pt idx="5710">
                  <c:v>4594.1600000000035</c:v>
                </c:pt>
                <c:pt idx="5711">
                  <c:v>4594.18</c:v>
                </c:pt>
                <c:pt idx="5712">
                  <c:v>4594.2</c:v>
                </c:pt>
                <c:pt idx="5713">
                  <c:v>4594.22</c:v>
                </c:pt>
                <c:pt idx="5714">
                  <c:v>4594.24</c:v>
                </c:pt>
                <c:pt idx="5715">
                  <c:v>4594.26</c:v>
                </c:pt>
                <c:pt idx="5716">
                  <c:v>4594.28</c:v>
                </c:pt>
                <c:pt idx="5717">
                  <c:v>4594.3</c:v>
                </c:pt>
                <c:pt idx="5718">
                  <c:v>4594.3200000000024</c:v>
                </c:pt>
                <c:pt idx="5719">
                  <c:v>4594.34</c:v>
                </c:pt>
                <c:pt idx="5720">
                  <c:v>4594.3600000000024</c:v>
                </c:pt>
                <c:pt idx="5721">
                  <c:v>4594.38</c:v>
                </c:pt>
                <c:pt idx="5722">
                  <c:v>4594.4000000000005</c:v>
                </c:pt>
                <c:pt idx="5723">
                  <c:v>4594.42</c:v>
                </c:pt>
                <c:pt idx="5724">
                  <c:v>4594.4399999999996</c:v>
                </c:pt>
                <c:pt idx="5725">
                  <c:v>4594.46</c:v>
                </c:pt>
                <c:pt idx="5726">
                  <c:v>4594.4799999999996</c:v>
                </c:pt>
                <c:pt idx="5727">
                  <c:v>4594.5</c:v>
                </c:pt>
                <c:pt idx="5728">
                  <c:v>4594.5200000000004</c:v>
                </c:pt>
                <c:pt idx="5729">
                  <c:v>4594.54</c:v>
                </c:pt>
                <c:pt idx="5730">
                  <c:v>4594.5600000000004</c:v>
                </c:pt>
                <c:pt idx="5731">
                  <c:v>4594.58</c:v>
                </c:pt>
                <c:pt idx="5732">
                  <c:v>4594.6000000000004</c:v>
                </c:pt>
                <c:pt idx="5733">
                  <c:v>4594.6200000000035</c:v>
                </c:pt>
                <c:pt idx="5734">
                  <c:v>4594.6400000000003</c:v>
                </c:pt>
                <c:pt idx="5735">
                  <c:v>4594.6600000000035</c:v>
                </c:pt>
                <c:pt idx="5736">
                  <c:v>4594.68</c:v>
                </c:pt>
                <c:pt idx="5737">
                  <c:v>4594.7</c:v>
                </c:pt>
                <c:pt idx="5738">
                  <c:v>4594.72</c:v>
                </c:pt>
                <c:pt idx="5739">
                  <c:v>4594.74</c:v>
                </c:pt>
                <c:pt idx="5740">
                  <c:v>4594.76</c:v>
                </c:pt>
                <c:pt idx="5741">
                  <c:v>4594.78</c:v>
                </c:pt>
                <c:pt idx="5742">
                  <c:v>4594.8</c:v>
                </c:pt>
                <c:pt idx="5743">
                  <c:v>4594.8200000000024</c:v>
                </c:pt>
                <c:pt idx="5744">
                  <c:v>4594.84</c:v>
                </c:pt>
                <c:pt idx="5745">
                  <c:v>4594.8600000000024</c:v>
                </c:pt>
                <c:pt idx="5746">
                  <c:v>4594.88</c:v>
                </c:pt>
                <c:pt idx="5747">
                  <c:v>4594.9000000000005</c:v>
                </c:pt>
                <c:pt idx="5748">
                  <c:v>4594.92</c:v>
                </c:pt>
                <c:pt idx="5749">
                  <c:v>4594.9399999999996</c:v>
                </c:pt>
                <c:pt idx="5750">
                  <c:v>4594.96</c:v>
                </c:pt>
                <c:pt idx="5751">
                  <c:v>4594.9799999999996</c:v>
                </c:pt>
                <c:pt idx="5752">
                  <c:v>4595</c:v>
                </c:pt>
                <c:pt idx="5753">
                  <c:v>4595.0200000000004</c:v>
                </c:pt>
                <c:pt idx="5754">
                  <c:v>4595.04</c:v>
                </c:pt>
                <c:pt idx="5755">
                  <c:v>4595.0600000000004</c:v>
                </c:pt>
                <c:pt idx="5756">
                  <c:v>4595.08</c:v>
                </c:pt>
                <c:pt idx="5757">
                  <c:v>4595.1000000000004</c:v>
                </c:pt>
                <c:pt idx="5758">
                  <c:v>4595.1200000000035</c:v>
                </c:pt>
                <c:pt idx="5759">
                  <c:v>4595.1400000000003</c:v>
                </c:pt>
                <c:pt idx="5760">
                  <c:v>4595.1600000000035</c:v>
                </c:pt>
                <c:pt idx="5761">
                  <c:v>4595.18</c:v>
                </c:pt>
                <c:pt idx="5762">
                  <c:v>4595.2</c:v>
                </c:pt>
                <c:pt idx="5763">
                  <c:v>4595.22</c:v>
                </c:pt>
                <c:pt idx="5764">
                  <c:v>4595.24</c:v>
                </c:pt>
                <c:pt idx="5765">
                  <c:v>4595.26</c:v>
                </c:pt>
                <c:pt idx="5766">
                  <c:v>4595.28</c:v>
                </c:pt>
                <c:pt idx="5767">
                  <c:v>4595.3</c:v>
                </c:pt>
                <c:pt idx="5768">
                  <c:v>4595.3200000000024</c:v>
                </c:pt>
                <c:pt idx="5769">
                  <c:v>4595.34</c:v>
                </c:pt>
                <c:pt idx="5770">
                  <c:v>4595.3600000000024</c:v>
                </c:pt>
                <c:pt idx="5771">
                  <c:v>4595.38</c:v>
                </c:pt>
                <c:pt idx="5772">
                  <c:v>4595.4000000000005</c:v>
                </c:pt>
                <c:pt idx="5773">
                  <c:v>4595.42</c:v>
                </c:pt>
                <c:pt idx="5774">
                  <c:v>4595.4399999999996</c:v>
                </c:pt>
                <c:pt idx="5775">
                  <c:v>4595.46</c:v>
                </c:pt>
                <c:pt idx="5776">
                  <c:v>4595.4799999999996</c:v>
                </c:pt>
                <c:pt idx="5777">
                  <c:v>4595.5</c:v>
                </c:pt>
                <c:pt idx="5778">
                  <c:v>4595.5200000000004</c:v>
                </c:pt>
                <c:pt idx="5779">
                  <c:v>4595.54</c:v>
                </c:pt>
                <c:pt idx="5780">
                  <c:v>4595.5600000000004</c:v>
                </c:pt>
                <c:pt idx="5781">
                  <c:v>4595.58</c:v>
                </c:pt>
                <c:pt idx="5782">
                  <c:v>4595.6000000000004</c:v>
                </c:pt>
                <c:pt idx="5783">
                  <c:v>4595.6200000000035</c:v>
                </c:pt>
                <c:pt idx="5784">
                  <c:v>4595.6400000000003</c:v>
                </c:pt>
                <c:pt idx="5785">
                  <c:v>4595.6600000000035</c:v>
                </c:pt>
                <c:pt idx="5786">
                  <c:v>4595.68</c:v>
                </c:pt>
                <c:pt idx="5787">
                  <c:v>4595.7</c:v>
                </c:pt>
                <c:pt idx="5788">
                  <c:v>4595.72</c:v>
                </c:pt>
                <c:pt idx="5789">
                  <c:v>4595.74</c:v>
                </c:pt>
                <c:pt idx="5790">
                  <c:v>4595.76</c:v>
                </c:pt>
                <c:pt idx="5791">
                  <c:v>4595.78</c:v>
                </c:pt>
                <c:pt idx="5792">
                  <c:v>4595.8</c:v>
                </c:pt>
                <c:pt idx="5793">
                  <c:v>4595.8200000000024</c:v>
                </c:pt>
                <c:pt idx="5794">
                  <c:v>4595.84</c:v>
                </c:pt>
                <c:pt idx="5795">
                  <c:v>4595.8600000000024</c:v>
                </c:pt>
                <c:pt idx="5796">
                  <c:v>4595.88</c:v>
                </c:pt>
                <c:pt idx="5797">
                  <c:v>4595.9000000000005</c:v>
                </c:pt>
                <c:pt idx="5798">
                  <c:v>4595.92</c:v>
                </c:pt>
                <c:pt idx="5799">
                  <c:v>4595.9399999999996</c:v>
                </c:pt>
                <c:pt idx="5800">
                  <c:v>4595.96</c:v>
                </c:pt>
                <c:pt idx="5801">
                  <c:v>4595.9799999999996</c:v>
                </c:pt>
                <c:pt idx="5802">
                  <c:v>4596</c:v>
                </c:pt>
                <c:pt idx="5803">
                  <c:v>4596.0200000000004</c:v>
                </c:pt>
                <c:pt idx="5804">
                  <c:v>4596.04</c:v>
                </c:pt>
                <c:pt idx="5805">
                  <c:v>4596.0600000000004</c:v>
                </c:pt>
                <c:pt idx="5806">
                  <c:v>4596.08</c:v>
                </c:pt>
                <c:pt idx="5807">
                  <c:v>4596.1000000000004</c:v>
                </c:pt>
                <c:pt idx="5808">
                  <c:v>4596.1200000000035</c:v>
                </c:pt>
                <c:pt idx="5809">
                  <c:v>4596.1400000000003</c:v>
                </c:pt>
                <c:pt idx="5810">
                  <c:v>4596.1600000000035</c:v>
                </c:pt>
                <c:pt idx="5811">
                  <c:v>4596.18</c:v>
                </c:pt>
                <c:pt idx="5812">
                  <c:v>4596.2</c:v>
                </c:pt>
                <c:pt idx="5813">
                  <c:v>4596.22</c:v>
                </c:pt>
                <c:pt idx="5814">
                  <c:v>4596.24</c:v>
                </c:pt>
                <c:pt idx="5815">
                  <c:v>4596.26</c:v>
                </c:pt>
                <c:pt idx="5816">
                  <c:v>4596.28</c:v>
                </c:pt>
                <c:pt idx="5817">
                  <c:v>4596.3</c:v>
                </c:pt>
                <c:pt idx="5818">
                  <c:v>4596.3200000000024</c:v>
                </c:pt>
                <c:pt idx="5819">
                  <c:v>4596.34</c:v>
                </c:pt>
                <c:pt idx="5820">
                  <c:v>4596.3600000000024</c:v>
                </c:pt>
                <c:pt idx="5821">
                  <c:v>4596.38</c:v>
                </c:pt>
                <c:pt idx="5822">
                  <c:v>4596.4000000000005</c:v>
                </c:pt>
                <c:pt idx="5823">
                  <c:v>4596.42</c:v>
                </c:pt>
                <c:pt idx="5824">
                  <c:v>4596.4399999999996</c:v>
                </c:pt>
                <c:pt idx="5825">
                  <c:v>4596.46</c:v>
                </c:pt>
                <c:pt idx="5826">
                  <c:v>4596.4799999999996</c:v>
                </c:pt>
                <c:pt idx="5827">
                  <c:v>4596.5</c:v>
                </c:pt>
                <c:pt idx="5828">
                  <c:v>4596.5200000000004</c:v>
                </c:pt>
                <c:pt idx="5829">
                  <c:v>4596.54</c:v>
                </c:pt>
                <c:pt idx="5830">
                  <c:v>4596.5600000000004</c:v>
                </c:pt>
                <c:pt idx="5831">
                  <c:v>4596.58</c:v>
                </c:pt>
                <c:pt idx="5832">
                  <c:v>4596.6000000000004</c:v>
                </c:pt>
                <c:pt idx="5833">
                  <c:v>4596.6200000000035</c:v>
                </c:pt>
                <c:pt idx="5834">
                  <c:v>4596.6400000000003</c:v>
                </c:pt>
                <c:pt idx="5835">
                  <c:v>4596.6600000000035</c:v>
                </c:pt>
                <c:pt idx="5836">
                  <c:v>4596.68</c:v>
                </c:pt>
                <c:pt idx="5837">
                  <c:v>4596.7</c:v>
                </c:pt>
                <c:pt idx="5838">
                  <c:v>4596.72</c:v>
                </c:pt>
                <c:pt idx="5839">
                  <c:v>4596.74</c:v>
                </c:pt>
                <c:pt idx="5840">
                  <c:v>4596.76</c:v>
                </c:pt>
                <c:pt idx="5841">
                  <c:v>4596.78</c:v>
                </c:pt>
                <c:pt idx="5842">
                  <c:v>4596.8</c:v>
                </c:pt>
                <c:pt idx="5843">
                  <c:v>4596.8200000000024</c:v>
                </c:pt>
                <c:pt idx="5844">
                  <c:v>4596.84</c:v>
                </c:pt>
                <c:pt idx="5845">
                  <c:v>4596.8600000000024</c:v>
                </c:pt>
                <c:pt idx="5846">
                  <c:v>4596.88</c:v>
                </c:pt>
                <c:pt idx="5847">
                  <c:v>4596.9000000000005</c:v>
                </c:pt>
                <c:pt idx="5848">
                  <c:v>4596.92</c:v>
                </c:pt>
                <c:pt idx="5849">
                  <c:v>4596.9399999999996</c:v>
                </c:pt>
                <c:pt idx="5850">
                  <c:v>4596.96</c:v>
                </c:pt>
                <c:pt idx="5851">
                  <c:v>4596.9799999999996</c:v>
                </c:pt>
                <c:pt idx="5852">
                  <c:v>4597</c:v>
                </c:pt>
                <c:pt idx="5853">
                  <c:v>4597.0200000000004</c:v>
                </c:pt>
                <c:pt idx="5854">
                  <c:v>4597.04</c:v>
                </c:pt>
                <c:pt idx="5855">
                  <c:v>4597.0600000000004</c:v>
                </c:pt>
                <c:pt idx="5856">
                  <c:v>4597.08</c:v>
                </c:pt>
                <c:pt idx="5857">
                  <c:v>4597.1000000000004</c:v>
                </c:pt>
                <c:pt idx="5858">
                  <c:v>4597.1200000000035</c:v>
                </c:pt>
                <c:pt idx="5859">
                  <c:v>4597.1400000000003</c:v>
                </c:pt>
                <c:pt idx="5860">
                  <c:v>4597.1600000000035</c:v>
                </c:pt>
                <c:pt idx="5861">
                  <c:v>4597.18</c:v>
                </c:pt>
                <c:pt idx="5862">
                  <c:v>4597.2</c:v>
                </c:pt>
                <c:pt idx="5863">
                  <c:v>4597.22</c:v>
                </c:pt>
                <c:pt idx="5864">
                  <c:v>4597.24</c:v>
                </c:pt>
                <c:pt idx="5865">
                  <c:v>4597.26</c:v>
                </c:pt>
                <c:pt idx="5866">
                  <c:v>4597.28</c:v>
                </c:pt>
                <c:pt idx="5867">
                  <c:v>4597.3</c:v>
                </c:pt>
                <c:pt idx="5868">
                  <c:v>4597.3200000000024</c:v>
                </c:pt>
                <c:pt idx="5869">
                  <c:v>4597.34</c:v>
                </c:pt>
                <c:pt idx="5870">
                  <c:v>4597.3600000000024</c:v>
                </c:pt>
                <c:pt idx="5871">
                  <c:v>4597.38</c:v>
                </c:pt>
                <c:pt idx="5872">
                  <c:v>4597.4000000000005</c:v>
                </c:pt>
                <c:pt idx="5873">
                  <c:v>4597.42</c:v>
                </c:pt>
                <c:pt idx="5874">
                  <c:v>4597.4399999999996</c:v>
                </c:pt>
                <c:pt idx="5875">
                  <c:v>4597.46</c:v>
                </c:pt>
                <c:pt idx="5876">
                  <c:v>4597.4799999999996</c:v>
                </c:pt>
                <c:pt idx="5877">
                  <c:v>4597.5</c:v>
                </c:pt>
                <c:pt idx="5878">
                  <c:v>4597.5200000000004</c:v>
                </c:pt>
                <c:pt idx="5879">
                  <c:v>4597.54</c:v>
                </c:pt>
                <c:pt idx="5880">
                  <c:v>4597.5600000000004</c:v>
                </c:pt>
                <c:pt idx="5881">
                  <c:v>4597.58</c:v>
                </c:pt>
                <c:pt idx="5882">
                  <c:v>4597.6000000000004</c:v>
                </c:pt>
                <c:pt idx="5883">
                  <c:v>4597.6200000000035</c:v>
                </c:pt>
                <c:pt idx="5884">
                  <c:v>4597.6400000000003</c:v>
                </c:pt>
                <c:pt idx="5885">
                  <c:v>4597.6600000000035</c:v>
                </c:pt>
                <c:pt idx="5886">
                  <c:v>4597.68</c:v>
                </c:pt>
                <c:pt idx="5887">
                  <c:v>4597.7</c:v>
                </c:pt>
                <c:pt idx="5888">
                  <c:v>4597.72</c:v>
                </c:pt>
                <c:pt idx="5889">
                  <c:v>4597.74</c:v>
                </c:pt>
                <c:pt idx="5890">
                  <c:v>4597.76</c:v>
                </c:pt>
                <c:pt idx="5891">
                  <c:v>4597.78</c:v>
                </c:pt>
                <c:pt idx="5892">
                  <c:v>4597.8</c:v>
                </c:pt>
                <c:pt idx="5893">
                  <c:v>4597.8200000000024</c:v>
                </c:pt>
                <c:pt idx="5894">
                  <c:v>4597.84</c:v>
                </c:pt>
                <c:pt idx="5895">
                  <c:v>4597.8600000000024</c:v>
                </c:pt>
                <c:pt idx="5896">
                  <c:v>4597.88</c:v>
                </c:pt>
                <c:pt idx="5897">
                  <c:v>4597.9000000000005</c:v>
                </c:pt>
                <c:pt idx="5898">
                  <c:v>4597.92</c:v>
                </c:pt>
                <c:pt idx="5899">
                  <c:v>4597.9399999999996</c:v>
                </c:pt>
                <c:pt idx="5900">
                  <c:v>4597.96</c:v>
                </c:pt>
                <c:pt idx="5901">
                  <c:v>4597.9799999999996</c:v>
                </c:pt>
                <c:pt idx="5902">
                  <c:v>4598</c:v>
                </c:pt>
                <c:pt idx="5903">
                  <c:v>4598.0200000000004</c:v>
                </c:pt>
                <c:pt idx="5904">
                  <c:v>4598.04</c:v>
                </c:pt>
                <c:pt idx="5905">
                  <c:v>4598.0600000000004</c:v>
                </c:pt>
                <c:pt idx="5906">
                  <c:v>4598.08</c:v>
                </c:pt>
                <c:pt idx="5907">
                  <c:v>4598.1000000000004</c:v>
                </c:pt>
                <c:pt idx="5908">
                  <c:v>4598.1200000000035</c:v>
                </c:pt>
                <c:pt idx="5909">
                  <c:v>4598.1400000000003</c:v>
                </c:pt>
                <c:pt idx="5910">
                  <c:v>4598.1600000000035</c:v>
                </c:pt>
                <c:pt idx="5911">
                  <c:v>4598.18</c:v>
                </c:pt>
                <c:pt idx="5912">
                  <c:v>4598.2</c:v>
                </c:pt>
                <c:pt idx="5913">
                  <c:v>4598.22</c:v>
                </c:pt>
                <c:pt idx="5914">
                  <c:v>4598.24</c:v>
                </c:pt>
                <c:pt idx="5915">
                  <c:v>4598.26</c:v>
                </c:pt>
                <c:pt idx="5916">
                  <c:v>4598.28</c:v>
                </c:pt>
                <c:pt idx="5917">
                  <c:v>4598.3</c:v>
                </c:pt>
                <c:pt idx="5918">
                  <c:v>4598.3200000000024</c:v>
                </c:pt>
                <c:pt idx="5919">
                  <c:v>4598.34</c:v>
                </c:pt>
                <c:pt idx="5920">
                  <c:v>4598.3600000000024</c:v>
                </c:pt>
                <c:pt idx="5921">
                  <c:v>4598.38</c:v>
                </c:pt>
                <c:pt idx="5922">
                  <c:v>4598.4000000000005</c:v>
                </c:pt>
                <c:pt idx="5923">
                  <c:v>4598.42</c:v>
                </c:pt>
                <c:pt idx="5924">
                  <c:v>4598.4399999999996</c:v>
                </c:pt>
                <c:pt idx="5925">
                  <c:v>4598.46</c:v>
                </c:pt>
                <c:pt idx="5926">
                  <c:v>4598.4799999999996</c:v>
                </c:pt>
                <c:pt idx="5927">
                  <c:v>4598.5</c:v>
                </c:pt>
                <c:pt idx="5928">
                  <c:v>4598.5200000000004</c:v>
                </c:pt>
                <c:pt idx="5929">
                  <c:v>4598.54</c:v>
                </c:pt>
                <c:pt idx="5930">
                  <c:v>4598.5600000000004</c:v>
                </c:pt>
                <c:pt idx="5931">
                  <c:v>4598.58</c:v>
                </c:pt>
                <c:pt idx="5932">
                  <c:v>4598.6000000000004</c:v>
                </c:pt>
                <c:pt idx="5933">
                  <c:v>4598.6200000000035</c:v>
                </c:pt>
                <c:pt idx="5934">
                  <c:v>4598.6400000000003</c:v>
                </c:pt>
                <c:pt idx="5935">
                  <c:v>4598.6600000000035</c:v>
                </c:pt>
                <c:pt idx="5936">
                  <c:v>4598.68</c:v>
                </c:pt>
                <c:pt idx="5937">
                  <c:v>4598.7</c:v>
                </c:pt>
                <c:pt idx="5938">
                  <c:v>4598.72</c:v>
                </c:pt>
                <c:pt idx="5939">
                  <c:v>4598.74</c:v>
                </c:pt>
                <c:pt idx="5940">
                  <c:v>4598.76</c:v>
                </c:pt>
                <c:pt idx="5941">
                  <c:v>4598.78</c:v>
                </c:pt>
                <c:pt idx="5942">
                  <c:v>4598.8</c:v>
                </c:pt>
                <c:pt idx="5943">
                  <c:v>4598.8200000000024</c:v>
                </c:pt>
                <c:pt idx="5944">
                  <c:v>4598.84</c:v>
                </c:pt>
                <c:pt idx="5945">
                  <c:v>4598.8600000000024</c:v>
                </c:pt>
                <c:pt idx="5946">
                  <c:v>4598.88</c:v>
                </c:pt>
                <c:pt idx="5947">
                  <c:v>4598.9000000000005</c:v>
                </c:pt>
                <c:pt idx="5948">
                  <c:v>4598.92</c:v>
                </c:pt>
                <c:pt idx="5949">
                  <c:v>4598.9399999999996</c:v>
                </c:pt>
                <c:pt idx="5950">
                  <c:v>4598.96</c:v>
                </c:pt>
                <c:pt idx="5951">
                  <c:v>4598.9799999999996</c:v>
                </c:pt>
                <c:pt idx="5952">
                  <c:v>4599</c:v>
                </c:pt>
                <c:pt idx="5953">
                  <c:v>4599.0200000000004</c:v>
                </c:pt>
                <c:pt idx="5954">
                  <c:v>4599.04</c:v>
                </c:pt>
                <c:pt idx="5955">
                  <c:v>4599.0600000000004</c:v>
                </c:pt>
                <c:pt idx="5956">
                  <c:v>4599.08</c:v>
                </c:pt>
                <c:pt idx="5957">
                  <c:v>4599.1000000000004</c:v>
                </c:pt>
                <c:pt idx="5958">
                  <c:v>4599.1200000000035</c:v>
                </c:pt>
                <c:pt idx="5959">
                  <c:v>4599.1400000000003</c:v>
                </c:pt>
                <c:pt idx="5960">
                  <c:v>4599.1600000000035</c:v>
                </c:pt>
                <c:pt idx="5961">
                  <c:v>4599.18</c:v>
                </c:pt>
                <c:pt idx="5962">
                  <c:v>4599.2</c:v>
                </c:pt>
                <c:pt idx="5963">
                  <c:v>4599.22</c:v>
                </c:pt>
                <c:pt idx="5964">
                  <c:v>4599.24</c:v>
                </c:pt>
                <c:pt idx="5965">
                  <c:v>4599.26</c:v>
                </c:pt>
                <c:pt idx="5966">
                  <c:v>4599.28</c:v>
                </c:pt>
                <c:pt idx="5967">
                  <c:v>4599.3</c:v>
                </c:pt>
                <c:pt idx="5968">
                  <c:v>4599.3200000000024</c:v>
                </c:pt>
                <c:pt idx="5969">
                  <c:v>4599.34</c:v>
                </c:pt>
                <c:pt idx="5970">
                  <c:v>4599.3600000000024</c:v>
                </c:pt>
                <c:pt idx="5971">
                  <c:v>4599.38</c:v>
                </c:pt>
                <c:pt idx="5972">
                  <c:v>4599.4000000000005</c:v>
                </c:pt>
                <c:pt idx="5973">
                  <c:v>4599.42</c:v>
                </c:pt>
                <c:pt idx="5974">
                  <c:v>4599.4399999999996</c:v>
                </c:pt>
                <c:pt idx="5975">
                  <c:v>4599.46</c:v>
                </c:pt>
                <c:pt idx="5976">
                  <c:v>4599.4799999999996</c:v>
                </c:pt>
                <c:pt idx="5977">
                  <c:v>4599.5</c:v>
                </c:pt>
                <c:pt idx="5978">
                  <c:v>4599.5200000000004</c:v>
                </c:pt>
                <c:pt idx="5979">
                  <c:v>4599.54</c:v>
                </c:pt>
                <c:pt idx="5980">
                  <c:v>4599.5600000000004</c:v>
                </c:pt>
                <c:pt idx="5981">
                  <c:v>4599.58</c:v>
                </c:pt>
                <c:pt idx="5982">
                  <c:v>4599.6000000000004</c:v>
                </c:pt>
                <c:pt idx="5983">
                  <c:v>4599.6200000000035</c:v>
                </c:pt>
                <c:pt idx="5984">
                  <c:v>4599.6400000000003</c:v>
                </c:pt>
                <c:pt idx="5985">
                  <c:v>4599.6600000000035</c:v>
                </c:pt>
                <c:pt idx="5986">
                  <c:v>4599.68</c:v>
                </c:pt>
                <c:pt idx="5987">
                  <c:v>4599.7</c:v>
                </c:pt>
                <c:pt idx="5988">
                  <c:v>4599.72</c:v>
                </c:pt>
                <c:pt idx="5989">
                  <c:v>4599.74</c:v>
                </c:pt>
                <c:pt idx="5990">
                  <c:v>4599.76</c:v>
                </c:pt>
                <c:pt idx="5991">
                  <c:v>4599.78</c:v>
                </c:pt>
                <c:pt idx="5992">
                  <c:v>4599.8</c:v>
                </c:pt>
                <c:pt idx="5993">
                  <c:v>4599.8200000000024</c:v>
                </c:pt>
                <c:pt idx="5994">
                  <c:v>4599.84</c:v>
                </c:pt>
                <c:pt idx="5995">
                  <c:v>4599.8600000000024</c:v>
                </c:pt>
                <c:pt idx="5996">
                  <c:v>4599.88</c:v>
                </c:pt>
                <c:pt idx="5997">
                  <c:v>4599.9000000000005</c:v>
                </c:pt>
                <c:pt idx="5998">
                  <c:v>4599.92</c:v>
                </c:pt>
                <c:pt idx="5999">
                  <c:v>4599.9399999999996</c:v>
                </c:pt>
                <c:pt idx="6000">
                  <c:v>4599.96</c:v>
                </c:pt>
                <c:pt idx="6001">
                  <c:v>4599.9799999999996</c:v>
                </c:pt>
                <c:pt idx="6002">
                  <c:v>4600</c:v>
                </c:pt>
                <c:pt idx="6003">
                  <c:v>4600.0200000000004</c:v>
                </c:pt>
                <c:pt idx="6004">
                  <c:v>4600.04</c:v>
                </c:pt>
                <c:pt idx="6005">
                  <c:v>4600.0600000000004</c:v>
                </c:pt>
                <c:pt idx="6006">
                  <c:v>4600.08</c:v>
                </c:pt>
                <c:pt idx="6007">
                  <c:v>4600.1000000000004</c:v>
                </c:pt>
                <c:pt idx="6008">
                  <c:v>4600.1200000000035</c:v>
                </c:pt>
                <c:pt idx="6009">
                  <c:v>4600.1400000000003</c:v>
                </c:pt>
                <c:pt idx="6010">
                  <c:v>4600.1600000000035</c:v>
                </c:pt>
                <c:pt idx="6011">
                  <c:v>4600.18</c:v>
                </c:pt>
                <c:pt idx="6012">
                  <c:v>4600.2</c:v>
                </c:pt>
                <c:pt idx="6013">
                  <c:v>4600.22</c:v>
                </c:pt>
                <c:pt idx="6014">
                  <c:v>4600.24</c:v>
                </c:pt>
                <c:pt idx="6015">
                  <c:v>4600.26</c:v>
                </c:pt>
                <c:pt idx="6016">
                  <c:v>4600.28</c:v>
                </c:pt>
                <c:pt idx="6017">
                  <c:v>4600.3</c:v>
                </c:pt>
                <c:pt idx="6018">
                  <c:v>4600.3200000000024</c:v>
                </c:pt>
                <c:pt idx="6019">
                  <c:v>4600.34</c:v>
                </c:pt>
                <c:pt idx="6020">
                  <c:v>4600.3600000000024</c:v>
                </c:pt>
                <c:pt idx="6021">
                  <c:v>4600.38</c:v>
                </c:pt>
                <c:pt idx="6022">
                  <c:v>4600.4000000000005</c:v>
                </c:pt>
                <c:pt idx="6023">
                  <c:v>4600.42</c:v>
                </c:pt>
                <c:pt idx="6024">
                  <c:v>4600.4399999999996</c:v>
                </c:pt>
                <c:pt idx="6025">
                  <c:v>4600.46</c:v>
                </c:pt>
                <c:pt idx="6026">
                  <c:v>4600.4799999999996</c:v>
                </c:pt>
                <c:pt idx="6027">
                  <c:v>4600.5</c:v>
                </c:pt>
                <c:pt idx="6028">
                  <c:v>4600.5200000000004</c:v>
                </c:pt>
                <c:pt idx="6029">
                  <c:v>4600.54</c:v>
                </c:pt>
                <c:pt idx="6030">
                  <c:v>4600.5600000000004</c:v>
                </c:pt>
                <c:pt idx="6031">
                  <c:v>4600.58</c:v>
                </c:pt>
                <c:pt idx="6032">
                  <c:v>4600.6000000000004</c:v>
                </c:pt>
                <c:pt idx="6033">
                  <c:v>4600.6200000000035</c:v>
                </c:pt>
                <c:pt idx="6034">
                  <c:v>4600.6400000000003</c:v>
                </c:pt>
                <c:pt idx="6035">
                  <c:v>4600.6600000000035</c:v>
                </c:pt>
                <c:pt idx="6036">
                  <c:v>4600.68</c:v>
                </c:pt>
                <c:pt idx="6037">
                  <c:v>4600.7</c:v>
                </c:pt>
                <c:pt idx="6038">
                  <c:v>4600.72</c:v>
                </c:pt>
                <c:pt idx="6039">
                  <c:v>4600.74</c:v>
                </c:pt>
                <c:pt idx="6040">
                  <c:v>4600.76</c:v>
                </c:pt>
                <c:pt idx="6041">
                  <c:v>4600.78</c:v>
                </c:pt>
                <c:pt idx="6042">
                  <c:v>4600.8</c:v>
                </c:pt>
                <c:pt idx="6043">
                  <c:v>4600.8200000000024</c:v>
                </c:pt>
                <c:pt idx="6044">
                  <c:v>4600.84</c:v>
                </c:pt>
                <c:pt idx="6045">
                  <c:v>4600.8600000000024</c:v>
                </c:pt>
                <c:pt idx="6046">
                  <c:v>4600.88</c:v>
                </c:pt>
                <c:pt idx="6047">
                  <c:v>4600.9000000000005</c:v>
                </c:pt>
                <c:pt idx="6048">
                  <c:v>4600.92</c:v>
                </c:pt>
                <c:pt idx="6049">
                  <c:v>4600.9399999999996</c:v>
                </c:pt>
                <c:pt idx="6050">
                  <c:v>4600.96</c:v>
                </c:pt>
                <c:pt idx="6051">
                  <c:v>4600.9799999999996</c:v>
                </c:pt>
                <c:pt idx="6052">
                  <c:v>4601</c:v>
                </c:pt>
                <c:pt idx="6053">
                  <c:v>4601.0200000000004</c:v>
                </c:pt>
                <c:pt idx="6054">
                  <c:v>4601.04</c:v>
                </c:pt>
                <c:pt idx="6055">
                  <c:v>4601.0600000000004</c:v>
                </c:pt>
                <c:pt idx="6056">
                  <c:v>4601.08</c:v>
                </c:pt>
                <c:pt idx="6057">
                  <c:v>4601.1000000000004</c:v>
                </c:pt>
                <c:pt idx="6058">
                  <c:v>4601.1200000000035</c:v>
                </c:pt>
                <c:pt idx="6059">
                  <c:v>4601.1400000000003</c:v>
                </c:pt>
                <c:pt idx="6060">
                  <c:v>4601.1600000000035</c:v>
                </c:pt>
                <c:pt idx="6061">
                  <c:v>4601.18</c:v>
                </c:pt>
                <c:pt idx="6062">
                  <c:v>4601.2</c:v>
                </c:pt>
                <c:pt idx="6063">
                  <c:v>4601.22</c:v>
                </c:pt>
                <c:pt idx="6064">
                  <c:v>4601.24</c:v>
                </c:pt>
                <c:pt idx="6065">
                  <c:v>4601.26</c:v>
                </c:pt>
                <c:pt idx="6066">
                  <c:v>4601.28</c:v>
                </c:pt>
                <c:pt idx="6067">
                  <c:v>4601.3</c:v>
                </c:pt>
                <c:pt idx="6068">
                  <c:v>4601.3200000000024</c:v>
                </c:pt>
                <c:pt idx="6069">
                  <c:v>4601.34</c:v>
                </c:pt>
                <c:pt idx="6070">
                  <c:v>4601.3600000000024</c:v>
                </c:pt>
                <c:pt idx="6071">
                  <c:v>4601.38</c:v>
                </c:pt>
                <c:pt idx="6072">
                  <c:v>4601.4000000000005</c:v>
                </c:pt>
                <c:pt idx="6073">
                  <c:v>4601.42</c:v>
                </c:pt>
                <c:pt idx="6074">
                  <c:v>4601.4399999999996</c:v>
                </c:pt>
                <c:pt idx="6075">
                  <c:v>4601.46</c:v>
                </c:pt>
                <c:pt idx="6076">
                  <c:v>4601.4799999999996</c:v>
                </c:pt>
                <c:pt idx="6077">
                  <c:v>4601.5</c:v>
                </c:pt>
                <c:pt idx="6078">
                  <c:v>4601.5200000000004</c:v>
                </c:pt>
                <c:pt idx="6079">
                  <c:v>4601.54</c:v>
                </c:pt>
                <c:pt idx="6080">
                  <c:v>4601.5600000000004</c:v>
                </c:pt>
                <c:pt idx="6081">
                  <c:v>4601.58</c:v>
                </c:pt>
                <c:pt idx="6082">
                  <c:v>4601.6000000000004</c:v>
                </c:pt>
                <c:pt idx="6083">
                  <c:v>4601.6200000000035</c:v>
                </c:pt>
                <c:pt idx="6084">
                  <c:v>4601.6400000000003</c:v>
                </c:pt>
                <c:pt idx="6085">
                  <c:v>4601.6600000000035</c:v>
                </c:pt>
                <c:pt idx="6086">
                  <c:v>4601.68</c:v>
                </c:pt>
                <c:pt idx="6087">
                  <c:v>4601.7</c:v>
                </c:pt>
                <c:pt idx="6088">
                  <c:v>4601.72</c:v>
                </c:pt>
                <c:pt idx="6089">
                  <c:v>4601.74</c:v>
                </c:pt>
                <c:pt idx="6090">
                  <c:v>4601.76</c:v>
                </c:pt>
                <c:pt idx="6091">
                  <c:v>4601.78</c:v>
                </c:pt>
                <c:pt idx="6092">
                  <c:v>4601.8</c:v>
                </c:pt>
                <c:pt idx="6093">
                  <c:v>4601.8200000000024</c:v>
                </c:pt>
                <c:pt idx="6094">
                  <c:v>4601.84</c:v>
                </c:pt>
                <c:pt idx="6095">
                  <c:v>4601.8600000000024</c:v>
                </c:pt>
                <c:pt idx="6096">
                  <c:v>4601.88</c:v>
                </c:pt>
                <c:pt idx="6097">
                  <c:v>4601.9000000000005</c:v>
                </c:pt>
                <c:pt idx="6098">
                  <c:v>4601.92</c:v>
                </c:pt>
                <c:pt idx="6099">
                  <c:v>4601.9399999999996</c:v>
                </c:pt>
                <c:pt idx="6100">
                  <c:v>4601.96</c:v>
                </c:pt>
                <c:pt idx="6101">
                  <c:v>4601.9799999999996</c:v>
                </c:pt>
                <c:pt idx="6102">
                  <c:v>4602</c:v>
                </c:pt>
                <c:pt idx="6103">
                  <c:v>4602.0200000000004</c:v>
                </c:pt>
                <c:pt idx="6104">
                  <c:v>4602.04</c:v>
                </c:pt>
                <c:pt idx="6105">
                  <c:v>4602.0600000000004</c:v>
                </c:pt>
                <c:pt idx="6106">
                  <c:v>4602.08</c:v>
                </c:pt>
                <c:pt idx="6107">
                  <c:v>4602.1000000000004</c:v>
                </c:pt>
                <c:pt idx="6108">
                  <c:v>4602.1200000000035</c:v>
                </c:pt>
                <c:pt idx="6109">
                  <c:v>4602.1400000000003</c:v>
                </c:pt>
                <c:pt idx="6110">
                  <c:v>4602.1600000000035</c:v>
                </c:pt>
                <c:pt idx="6111">
                  <c:v>4602.18</c:v>
                </c:pt>
                <c:pt idx="6112">
                  <c:v>4602.2</c:v>
                </c:pt>
                <c:pt idx="6113">
                  <c:v>4602.22</c:v>
                </c:pt>
                <c:pt idx="6114">
                  <c:v>4602.24</c:v>
                </c:pt>
                <c:pt idx="6115">
                  <c:v>4602.26</c:v>
                </c:pt>
                <c:pt idx="6116">
                  <c:v>4602.28</c:v>
                </c:pt>
                <c:pt idx="6117">
                  <c:v>4602.3</c:v>
                </c:pt>
                <c:pt idx="6118">
                  <c:v>4602.3200000000024</c:v>
                </c:pt>
                <c:pt idx="6119">
                  <c:v>4602.34</c:v>
                </c:pt>
                <c:pt idx="6120">
                  <c:v>4602.3600000000024</c:v>
                </c:pt>
                <c:pt idx="6121">
                  <c:v>4602.38</c:v>
                </c:pt>
                <c:pt idx="6122">
                  <c:v>4602.4000000000005</c:v>
                </c:pt>
                <c:pt idx="6123">
                  <c:v>4602.42</c:v>
                </c:pt>
                <c:pt idx="6124">
                  <c:v>4602.4399999999996</c:v>
                </c:pt>
                <c:pt idx="6125">
                  <c:v>4602.46</c:v>
                </c:pt>
                <c:pt idx="6126">
                  <c:v>4602.4799999999996</c:v>
                </c:pt>
                <c:pt idx="6127">
                  <c:v>4602.5</c:v>
                </c:pt>
                <c:pt idx="6128">
                  <c:v>4602.5200000000004</c:v>
                </c:pt>
                <c:pt idx="6129">
                  <c:v>4602.54</c:v>
                </c:pt>
                <c:pt idx="6130">
                  <c:v>4602.5600000000004</c:v>
                </c:pt>
                <c:pt idx="6131">
                  <c:v>4602.58</c:v>
                </c:pt>
                <c:pt idx="6132">
                  <c:v>4602.6000000000004</c:v>
                </c:pt>
                <c:pt idx="6133">
                  <c:v>4602.6200000000035</c:v>
                </c:pt>
                <c:pt idx="6134">
                  <c:v>4602.6400000000003</c:v>
                </c:pt>
                <c:pt idx="6135">
                  <c:v>4602.6600000000035</c:v>
                </c:pt>
                <c:pt idx="6136">
                  <c:v>4602.68</c:v>
                </c:pt>
                <c:pt idx="6137">
                  <c:v>4602.7</c:v>
                </c:pt>
                <c:pt idx="6138">
                  <c:v>4602.72</c:v>
                </c:pt>
                <c:pt idx="6139">
                  <c:v>4602.74</c:v>
                </c:pt>
                <c:pt idx="6140">
                  <c:v>4602.76</c:v>
                </c:pt>
                <c:pt idx="6141">
                  <c:v>4602.78</c:v>
                </c:pt>
                <c:pt idx="6142">
                  <c:v>4602.8</c:v>
                </c:pt>
                <c:pt idx="6143">
                  <c:v>4602.8200000000024</c:v>
                </c:pt>
                <c:pt idx="6144">
                  <c:v>4602.84</c:v>
                </c:pt>
                <c:pt idx="6145">
                  <c:v>4602.8600000000024</c:v>
                </c:pt>
                <c:pt idx="6146">
                  <c:v>4602.88</c:v>
                </c:pt>
                <c:pt idx="6147">
                  <c:v>4602.9000000000005</c:v>
                </c:pt>
                <c:pt idx="6148">
                  <c:v>4602.92</c:v>
                </c:pt>
                <c:pt idx="6149">
                  <c:v>4602.9399999999996</c:v>
                </c:pt>
                <c:pt idx="6150">
                  <c:v>4602.96</c:v>
                </c:pt>
                <c:pt idx="6151">
                  <c:v>4602.9799999999996</c:v>
                </c:pt>
                <c:pt idx="6152">
                  <c:v>4603</c:v>
                </c:pt>
                <c:pt idx="6153">
                  <c:v>4603.0200000000004</c:v>
                </c:pt>
                <c:pt idx="6154">
                  <c:v>4603.04</c:v>
                </c:pt>
                <c:pt idx="6155">
                  <c:v>4603.0600000000004</c:v>
                </c:pt>
                <c:pt idx="6156">
                  <c:v>4603.08</c:v>
                </c:pt>
                <c:pt idx="6157">
                  <c:v>4603.1000000000004</c:v>
                </c:pt>
                <c:pt idx="6158">
                  <c:v>4603.1200000000035</c:v>
                </c:pt>
                <c:pt idx="6159">
                  <c:v>4603.1400000000003</c:v>
                </c:pt>
                <c:pt idx="6160">
                  <c:v>4603.1600000000035</c:v>
                </c:pt>
                <c:pt idx="6161">
                  <c:v>4603.18</c:v>
                </c:pt>
                <c:pt idx="6162">
                  <c:v>4603.2</c:v>
                </c:pt>
                <c:pt idx="6163">
                  <c:v>4603.22</c:v>
                </c:pt>
                <c:pt idx="6164">
                  <c:v>4603.24</c:v>
                </c:pt>
                <c:pt idx="6165">
                  <c:v>4603.26</c:v>
                </c:pt>
                <c:pt idx="6166">
                  <c:v>4603.28</c:v>
                </c:pt>
                <c:pt idx="6167">
                  <c:v>4603.3</c:v>
                </c:pt>
                <c:pt idx="6168">
                  <c:v>4603.3200000000024</c:v>
                </c:pt>
                <c:pt idx="6169">
                  <c:v>4603.34</c:v>
                </c:pt>
                <c:pt idx="6170">
                  <c:v>4603.3600000000024</c:v>
                </c:pt>
                <c:pt idx="6171">
                  <c:v>4603.38</c:v>
                </c:pt>
                <c:pt idx="6172">
                  <c:v>4603.4000000000005</c:v>
                </c:pt>
                <c:pt idx="6173">
                  <c:v>4603.42</c:v>
                </c:pt>
                <c:pt idx="6174">
                  <c:v>4603.4399999999996</c:v>
                </c:pt>
                <c:pt idx="6175">
                  <c:v>4603.46</c:v>
                </c:pt>
                <c:pt idx="6176">
                  <c:v>4603.4799999999996</c:v>
                </c:pt>
                <c:pt idx="6177">
                  <c:v>4603.5</c:v>
                </c:pt>
                <c:pt idx="6178">
                  <c:v>4603.5200000000004</c:v>
                </c:pt>
                <c:pt idx="6179">
                  <c:v>4603.54</c:v>
                </c:pt>
                <c:pt idx="6180">
                  <c:v>4603.5600000000004</c:v>
                </c:pt>
                <c:pt idx="6181">
                  <c:v>4603.58</c:v>
                </c:pt>
                <c:pt idx="6182">
                  <c:v>4603.6000000000004</c:v>
                </c:pt>
                <c:pt idx="6183">
                  <c:v>4603.6200000000035</c:v>
                </c:pt>
                <c:pt idx="6184">
                  <c:v>4603.6400000000003</c:v>
                </c:pt>
                <c:pt idx="6185">
                  <c:v>4603.6600000000035</c:v>
                </c:pt>
                <c:pt idx="6186">
                  <c:v>4603.68</c:v>
                </c:pt>
                <c:pt idx="6187">
                  <c:v>4603.7</c:v>
                </c:pt>
                <c:pt idx="6188">
                  <c:v>4603.72</c:v>
                </c:pt>
                <c:pt idx="6189">
                  <c:v>4603.74</c:v>
                </c:pt>
                <c:pt idx="6190">
                  <c:v>4603.76</c:v>
                </c:pt>
                <c:pt idx="6191">
                  <c:v>4603.78</c:v>
                </c:pt>
                <c:pt idx="6192">
                  <c:v>4603.8</c:v>
                </c:pt>
                <c:pt idx="6193">
                  <c:v>4603.8200000000024</c:v>
                </c:pt>
                <c:pt idx="6194">
                  <c:v>4603.84</c:v>
                </c:pt>
                <c:pt idx="6195">
                  <c:v>4603.8600000000024</c:v>
                </c:pt>
                <c:pt idx="6196">
                  <c:v>4603.88</c:v>
                </c:pt>
                <c:pt idx="6197">
                  <c:v>4603.9000000000005</c:v>
                </c:pt>
                <c:pt idx="6198">
                  <c:v>4603.92</c:v>
                </c:pt>
                <c:pt idx="6199">
                  <c:v>4603.9399999999996</c:v>
                </c:pt>
                <c:pt idx="6200">
                  <c:v>4603.96</c:v>
                </c:pt>
                <c:pt idx="6201">
                  <c:v>4603.9799999999996</c:v>
                </c:pt>
                <c:pt idx="6202">
                  <c:v>4604</c:v>
                </c:pt>
                <c:pt idx="6203">
                  <c:v>4604.0200000000004</c:v>
                </c:pt>
                <c:pt idx="6204">
                  <c:v>4604.04</c:v>
                </c:pt>
                <c:pt idx="6205">
                  <c:v>4604.0600000000004</c:v>
                </c:pt>
                <c:pt idx="6206">
                  <c:v>4604.08</c:v>
                </c:pt>
                <c:pt idx="6207">
                  <c:v>4604.1000000000004</c:v>
                </c:pt>
                <c:pt idx="6208">
                  <c:v>4604.1200000000035</c:v>
                </c:pt>
                <c:pt idx="6209">
                  <c:v>4604.1400000000003</c:v>
                </c:pt>
                <c:pt idx="6210">
                  <c:v>4604.1600000000035</c:v>
                </c:pt>
                <c:pt idx="6211">
                  <c:v>4604.18</c:v>
                </c:pt>
                <c:pt idx="6212">
                  <c:v>4604.2</c:v>
                </c:pt>
                <c:pt idx="6213">
                  <c:v>4604.22</c:v>
                </c:pt>
                <c:pt idx="6214">
                  <c:v>4604.24</c:v>
                </c:pt>
                <c:pt idx="6215">
                  <c:v>4604.26</c:v>
                </c:pt>
                <c:pt idx="6216">
                  <c:v>4604.28</c:v>
                </c:pt>
                <c:pt idx="6217">
                  <c:v>4604.3</c:v>
                </c:pt>
                <c:pt idx="6218">
                  <c:v>4604.3200000000024</c:v>
                </c:pt>
                <c:pt idx="6219">
                  <c:v>4604.34</c:v>
                </c:pt>
                <c:pt idx="6220">
                  <c:v>4604.3600000000024</c:v>
                </c:pt>
                <c:pt idx="6221">
                  <c:v>4604.38</c:v>
                </c:pt>
                <c:pt idx="6222">
                  <c:v>4604.4000000000005</c:v>
                </c:pt>
                <c:pt idx="6223">
                  <c:v>4604.42</c:v>
                </c:pt>
                <c:pt idx="6224">
                  <c:v>4604.4399999999996</c:v>
                </c:pt>
                <c:pt idx="6225">
                  <c:v>4604.46</c:v>
                </c:pt>
                <c:pt idx="6226">
                  <c:v>4604.4799999999996</c:v>
                </c:pt>
                <c:pt idx="6227">
                  <c:v>4604.5</c:v>
                </c:pt>
                <c:pt idx="6228">
                  <c:v>4604.5200000000004</c:v>
                </c:pt>
                <c:pt idx="6229">
                  <c:v>4604.54</c:v>
                </c:pt>
                <c:pt idx="6230">
                  <c:v>4604.5600000000004</c:v>
                </c:pt>
                <c:pt idx="6231">
                  <c:v>4604.58</c:v>
                </c:pt>
                <c:pt idx="6232">
                  <c:v>4604.6000000000004</c:v>
                </c:pt>
                <c:pt idx="6233">
                  <c:v>4604.6200000000035</c:v>
                </c:pt>
                <c:pt idx="6234">
                  <c:v>4604.6400000000003</c:v>
                </c:pt>
                <c:pt idx="6235">
                  <c:v>4604.6600000000035</c:v>
                </c:pt>
                <c:pt idx="6236">
                  <c:v>4604.68</c:v>
                </c:pt>
                <c:pt idx="6237">
                  <c:v>4604.7</c:v>
                </c:pt>
                <c:pt idx="6238">
                  <c:v>4604.72</c:v>
                </c:pt>
                <c:pt idx="6239">
                  <c:v>4604.74</c:v>
                </c:pt>
                <c:pt idx="6240">
                  <c:v>4604.76</c:v>
                </c:pt>
                <c:pt idx="6241">
                  <c:v>4604.78</c:v>
                </c:pt>
                <c:pt idx="6242">
                  <c:v>4604.8</c:v>
                </c:pt>
                <c:pt idx="6243">
                  <c:v>4604.8200000000024</c:v>
                </c:pt>
                <c:pt idx="6244">
                  <c:v>4604.84</c:v>
                </c:pt>
                <c:pt idx="6245">
                  <c:v>4604.8600000000024</c:v>
                </c:pt>
                <c:pt idx="6246">
                  <c:v>4604.88</c:v>
                </c:pt>
                <c:pt idx="6247">
                  <c:v>4604.9000000000005</c:v>
                </c:pt>
                <c:pt idx="6248">
                  <c:v>4604.92</c:v>
                </c:pt>
                <c:pt idx="6249">
                  <c:v>4604.9399999999996</c:v>
                </c:pt>
                <c:pt idx="6250">
                  <c:v>4604.96</c:v>
                </c:pt>
                <c:pt idx="6251">
                  <c:v>4604.9799999999996</c:v>
                </c:pt>
                <c:pt idx="6252">
                  <c:v>4605</c:v>
                </c:pt>
                <c:pt idx="6253">
                  <c:v>4605.0200000000004</c:v>
                </c:pt>
                <c:pt idx="6254">
                  <c:v>4605.04</c:v>
                </c:pt>
                <c:pt idx="6255">
                  <c:v>4605.0600000000004</c:v>
                </c:pt>
                <c:pt idx="6256">
                  <c:v>4605.08</c:v>
                </c:pt>
                <c:pt idx="6257">
                  <c:v>4605.1000000000004</c:v>
                </c:pt>
                <c:pt idx="6258">
                  <c:v>4605.1200000000035</c:v>
                </c:pt>
                <c:pt idx="6259">
                  <c:v>4605.1400000000003</c:v>
                </c:pt>
                <c:pt idx="6260">
                  <c:v>4605.1600000000035</c:v>
                </c:pt>
                <c:pt idx="6261">
                  <c:v>4605.18</c:v>
                </c:pt>
                <c:pt idx="6262">
                  <c:v>4605.2</c:v>
                </c:pt>
                <c:pt idx="6263">
                  <c:v>4605.22</c:v>
                </c:pt>
                <c:pt idx="6264">
                  <c:v>4605.24</c:v>
                </c:pt>
                <c:pt idx="6265">
                  <c:v>4605.26</c:v>
                </c:pt>
                <c:pt idx="6266">
                  <c:v>4605.28</c:v>
                </c:pt>
                <c:pt idx="6267">
                  <c:v>4605.3</c:v>
                </c:pt>
                <c:pt idx="6268">
                  <c:v>4605.3200000000024</c:v>
                </c:pt>
                <c:pt idx="6269">
                  <c:v>4605.34</c:v>
                </c:pt>
                <c:pt idx="6270">
                  <c:v>4605.3600000000024</c:v>
                </c:pt>
                <c:pt idx="6271">
                  <c:v>4605.38</c:v>
                </c:pt>
                <c:pt idx="6272">
                  <c:v>4605.4000000000005</c:v>
                </c:pt>
                <c:pt idx="6273">
                  <c:v>4605.42</c:v>
                </c:pt>
                <c:pt idx="6274">
                  <c:v>4605.4399999999996</c:v>
                </c:pt>
                <c:pt idx="6275">
                  <c:v>4605.46</c:v>
                </c:pt>
                <c:pt idx="6276">
                  <c:v>4605.4799999999996</c:v>
                </c:pt>
                <c:pt idx="6277">
                  <c:v>4605.5</c:v>
                </c:pt>
                <c:pt idx="6278">
                  <c:v>4605.5200000000004</c:v>
                </c:pt>
                <c:pt idx="6279">
                  <c:v>4605.54</c:v>
                </c:pt>
                <c:pt idx="6280">
                  <c:v>4605.5600000000004</c:v>
                </c:pt>
                <c:pt idx="6281">
                  <c:v>4605.58</c:v>
                </c:pt>
                <c:pt idx="6282">
                  <c:v>4605.6000000000004</c:v>
                </c:pt>
                <c:pt idx="6283">
                  <c:v>4605.6200000000035</c:v>
                </c:pt>
                <c:pt idx="6284">
                  <c:v>4605.6400000000003</c:v>
                </c:pt>
                <c:pt idx="6285">
                  <c:v>4605.6600000000035</c:v>
                </c:pt>
                <c:pt idx="6286">
                  <c:v>4605.68</c:v>
                </c:pt>
                <c:pt idx="6287">
                  <c:v>4605.7</c:v>
                </c:pt>
                <c:pt idx="6288">
                  <c:v>4605.72</c:v>
                </c:pt>
                <c:pt idx="6289">
                  <c:v>4605.74</c:v>
                </c:pt>
                <c:pt idx="6290">
                  <c:v>4605.76</c:v>
                </c:pt>
                <c:pt idx="6291">
                  <c:v>4605.78</c:v>
                </c:pt>
                <c:pt idx="6292">
                  <c:v>4605.8</c:v>
                </c:pt>
                <c:pt idx="6293">
                  <c:v>4605.8200000000024</c:v>
                </c:pt>
                <c:pt idx="6294">
                  <c:v>4605.84</c:v>
                </c:pt>
                <c:pt idx="6295">
                  <c:v>4605.8600000000024</c:v>
                </c:pt>
                <c:pt idx="6296">
                  <c:v>4605.88</c:v>
                </c:pt>
                <c:pt idx="6297">
                  <c:v>4605.9000000000005</c:v>
                </c:pt>
                <c:pt idx="6298">
                  <c:v>4605.92</c:v>
                </c:pt>
                <c:pt idx="6299">
                  <c:v>4605.9399999999996</c:v>
                </c:pt>
                <c:pt idx="6300">
                  <c:v>4605.96</c:v>
                </c:pt>
                <c:pt idx="6301">
                  <c:v>4605.9799999999996</c:v>
                </c:pt>
                <c:pt idx="6302">
                  <c:v>4606</c:v>
                </c:pt>
                <c:pt idx="6303">
                  <c:v>4606.0200000000004</c:v>
                </c:pt>
                <c:pt idx="6304">
                  <c:v>4606.04</c:v>
                </c:pt>
                <c:pt idx="6305">
                  <c:v>4606.0600000000004</c:v>
                </c:pt>
                <c:pt idx="6306">
                  <c:v>4606.08</c:v>
                </c:pt>
                <c:pt idx="6307">
                  <c:v>4606.1000000000004</c:v>
                </c:pt>
                <c:pt idx="6308">
                  <c:v>4606.1200000000035</c:v>
                </c:pt>
                <c:pt idx="6309">
                  <c:v>4606.1400000000003</c:v>
                </c:pt>
                <c:pt idx="6310">
                  <c:v>4606.1600000000035</c:v>
                </c:pt>
                <c:pt idx="6311">
                  <c:v>4606.18</c:v>
                </c:pt>
                <c:pt idx="6312">
                  <c:v>4606.2</c:v>
                </c:pt>
                <c:pt idx="6313">
                  <c:v>4606.22</c:v>
                </c:pt>
                <c:pt idx="6314">
                  <c:v>4606.24</c:v>
                </c:pt>
                <c:pt idx="6315">
                  <c:v>4606.26</c:v>
                </c:pt>
                <c:pt idx="6316">
                  <c:v>4606.28</c:v>
                </c:pt>
                <c:pt idx="6317">
                  <c:v>4606.3</c:v>
                </c:pt>
                <c:pt idx="6318">
                  <c:v>4606.3200000000024</c:v>
                </c:pt>
                <c:pt idx="6319">
                  <c:v>4606.34</c:v>
                </c:pt>
                <c:pt idx="6320">
                  <c:v>4606.3600000000024</c:v>
                </c:pt>
                <c:pt idx="6321">
                  <c:v>4606.38</c:v>
                </c:pt>
                <c:pt idx="6322">
                  <c:v>4606.4000000000005</c:v>
                </c:pt>
                <c:pt idx="6323">
                  <c:v>4606.42</c:v>
                </c:pt>
                <c:pt idx="6324">
                  <c:v>4606.4399999999996</c:v>
                </c:pt>
                <c:pt idx="6325">
                  <c:v>4606.46</c:v>
                </c:pt>
                <c:pt idx="6326">
                  <c:v>4606.4799999999996</c:v>
                </c:pt>
                <c:pt idx="6327">
                  <c:v>4606.5</c:v>
                </c:pt>
                <c:pt idx="6328">
                  <c:v>4606.5200000000004</c:v>
                </c:pt>
                <c:pt idx="6329">
                  <c:v>4606.54</c:v>
                </c:pt>
                <c:pt idx="6330">
                  <c:v>4606.5600000000004</c:v>
                </c:pt>
                <c:pt idx="6331">
                  <c:v>4606.58</c:v>
                </c:pt>
                <c:pt idx="6332">
                  <c:v>4606.6000000000004</c:v>
                </c:pt>
                <c:pt idx="6333">
                  <c:v>4606.6200000000035</c:v>
                </c:pt>
                <c:pt idx="6334">
                  <c:v>4606.6400000000003</c:v>
                </c:pt>
                <c:pt idx="6335">
                  <c:v>4606.6600000000035</c:v>
                </c:pt>
                <c:pt idx="6336">
                  <c:v>4606.68</c:v>
                </c:pt>
                <c:pt idx="6337">
                  <c:v>4606.7</c:v>
                </c:pt>
                <c:pt idx="6338">
                  <c:v>4606.72</c:v>
                </c:pt>
                <c:pt idx="6339">
                  <c:v>4606.74</c:v>
                </c:pt>
                <c:pt idx="6340">
                  <c:v>4606.76</c:v>
                </c:pt>
                <c:pt idx="6341">
                  <c:v>4606.78</c:v>
                </c:pt>
                <c:pt idx="6342">
                  <c:v>4606.8</c:v>
                </c:pt>
                <c:pt idx="6343">
                  <c:v>4606.8200000000024</c:v>
                </c:pt>
                <c:pt idx="6344">
                  <c:v>4606.84</c:v>
                </c:pt>
                <c:pt idx="6345">
                  <c:v>4606.8600000000024</c:v>
                </c:pt>
                <c:pt idx="6346">
                  <c:v>4606.88</c:v>
                </c:pt>
                <c:pt idx="6347">
                  <c:v>4606.9000000000005</c:v>
                </c:pt>
                <c:pt idx="6348">
                  <c:v>4606.92</c:v>
                </c:pt>
                <c:pt idx="6349">
                  <c:v>4606.9399999999996</c:v>
                </c:pt>
                <c:pt idx="6350">
                  <c:v>4606.96</c:v>
                </c:pt>
                <c:pt idx="6351">
                  <c:v>4606.9799999999996</c:v>
                </c:pt>
                <c:pt idx="6352">
                  <c:v>4607</c:v>
                </c:pt>
                <c:pt idx="6353">
                  <c:v>4607.0200000000004</c:v>
                </c:pt>
                <c:pt idx="6354">
                  <c:v>4607.04</c:v>
                </c:pt>
                <c:pt idx="6355">
                  <c:v>4607.0600000000004</c:v>
                </c:pt>
                <c:pt idx="6356">
                  <c:v>4607.08</c:v>
                </c:pt>
                <c:pt idx="6357">
                  <c:v>4607.1000000000004</c:v>
                </c:pt>
                <c:pt idx="6358">
                  <c:v>4607.1200000000035</c:v>
                </c:pt>
                <c:pt idx="6359">
                  <c:v>4607.1400000000003</c:v>
                </c:pt>
                <c:pt idx="6360">
                  <c:v>4607.1600000000035</c:v>
                </c:pt>
                <c:pt idx="6361">
                  <c:v>4607.18</c:v>
                </c:pt>
                <c:pt idx="6362">
                  <c:v>4607.2</c:v>
                </c:pt>
                <c:pt idx="6363">
                  <c:v>4607.22</c:v>
                </c:pt>
                <c:pt idx="6364">
                  <c:v>4607.24</c:v>
                </c:pt>
                <c:pt idx="6365">
                  <c:v>4607.26</c:v>
                </c:pt>
                <c:pt idx="6366">
                  <c:v>4607.28</c:v>
                </c:pt>
                <c:pt idx="6367">
                  <c:v>4607.3</c:v>
                </c:pt>
                <c:pt idx="6368">
                  <c:v>4607.3200000000024</c:v>
                </c:pt>
                <c:pt idx="6369">
                  <c:v>4607.34</c:v>
                </c:pt>
                <c:pt idx="6370">
                  <c:v>4607.3600000000024</c:v>
                </c:pt>
                <c:pt idx="6371">
                  <c:v>4607.38</c:v>
                </c:pt>
                <c:pt idx="6372">
                  <c:v>4607.4000000000005</c:v>
                </c:pt>
                <c:pt idx="6373">
                  <c:v>4607.42</c:v>
                </c:pt>
                <c:pt idx="6374">
                  <c:v>4607.4399999999996</c:v>
                </c:pt>
                <c:pt idx="6375">
                  <c:v>4607.46</c:v>
                </c:pt>
                <c:pt idx="6376">
                  <c:v>4607.4799999999996</c:v>
                </c:pt>
                <c:pt idx="6377">
                  <c:v>4607.5</c:v>
                </c:pt>
                <c:pt idx="6378">
                  <c:v>4607.5200000000004</c:v>
                </c:pt>
                <c:pt idx="6379">
                  <c:v>4607.54</c:v>
                </c:pt>
                <c:pt idx="6380">
                  <c:v>4607.5600000000004</c:v>
                </c:pt>
                <c:pt idx="6381">
                  <c:v>4607.58</c:v>
                </c:pt>
                <c:pt idx="6382">
                  <c:v>4607.6000000000004</c:v>
                </c:pt>
                <c:pt idx="6383">
                  <c:v>4607.6200000000035</c:v>
                </c:pt>
                <c:pt idx="6384">
                  <c:v>4607.6400000000003</c:v>
                </c:pt>
                <c:pt idx="6385">
                  <c:v>4607.6600000000035</c:v>
                </c:pt>
                <c:pt idx="6386">
                  <c:v>4607.68</c:v>
                </c:pt>
                <c:pt idx="6387">
                  <c:v>4607.7</c:v>
                </c:pt>
                <c:pt idx="6388">
                  <c:v>4607.72</c:v>
                </c:pt>
                <c:pt idx="6389">
                  <c:v>4607.74</c:v>
                </c:pt>
                <c:pt idx="6390">
                  <c:v>4607.76</c:v>
                </c:pt>
                <c:pt idx="6391">
                  <c:v>4607.78</c:v>
                </c:pt>
                <c:pt idx="6392">
                  <c:v>4607.8</c:v>
                </c:pt>
                <c:pt idx="6393">
                  <c:v>4607.8200000000024</c:v>
                </c:pt>
                <c:pt idx="6394">
                  <c:v>4607.84</c:v>
                </c:pt>
                <c:pt idx="6395">
                  <c:v>4607.8600000000024</c:v>
                </c:pt>
                <c:pt idx="6396">
                  <c:v>4607.88</c:v>
                </c:pt>
                <c:pt idx="6397">
                  <c:v>4607.9000000000005</c:v>
                </c:pt>
                <c:pt idx="6398">
                  <c:v>4607.92</c:v>
                </c:pt>
                <c:pt idx="6399">
                  <c:v>4607.9399999999996</c:v>
                </c:pt>
                <c:pt idx="6400">
                  <c:v>4607.96</c:v>
                </c:pt>
                <c:pt idx="6401">
                  <c:v>4607.9799999999996</c:v>
                </c:pt>
                <c:pt idx="6402">
                  <c:v>4608</c:v>
                </c:pt>
                <c:pt idx="6403">
                  <c:v>4608.0200000000004</c:v>
                </c:pt>
                <c:pt idx="6404">
                  <c:v>4608.04</c:v>
                </c:pt>
                <c:pt idx="6405">
                  <c:v>4608.0600000000004</c:v>
                </c:pt>
                <c:pt idx="6406">
                  <c:v>4608.08</c:v>
                </c:pt>
                <c:pt idx="6407">
                  <c:v>4608.1000000000004</c:v>
                </c:pt>
                <c:pt idx="6408">
                  <c:v>4608.1200000000035</c:v>
                </c:pt>
                <c:pt idx="6409">
                  <c:v>4608.1400000000003</c:v>
                </c:pt>
                <c:pt idx="6410">
                  <c:v>4608.1600000000035</c:v>
                </c:pt>
                <c:pt idx="6411">
                  <c:v>4608.18</c:v>
                </c:pt>
                <c:pt idx="6412">
                  <c:v>4608.2</c:v>
                </c:pt>
                <c:pt idx="6413">
                  <c:v>4608.22</c:v>
                </c:pt>
                <c:pt idx="6414">
                  <c:v>4608.24</c:v>
                </c:pt>
                <c:pt idx="6415">
                  <c:v>4608.26</c:v>
                </c:pt>
                <c:pt idx="6416">
                  <c:v>4608.28</c:v>
                </c:pt>
                <c:pt idx="6417">
                  <c:v>4608.3</c:v>
                </c:pt>
                <c:pt idx="6418">
                  <c:v>4608.3200000000024</c:v>
                </c:pt>
                <c:pt idx="6419">
                  <c:v>4608.34</c:v>
                </c:pt>
                <c:pt idx="6420">
                  <c:v>4608.3600000000024</c:v>
                </c:pt>
                <c:pt idx="6421">
                  <c:v>4608.38</c:v>
                </c:pt>
                <c:pt idx="6422">
                  <c:v>4608.4000000000005</c:v>
                </c:pt>
                <c:pt idx="6423">
                  <c:v>4608.42</c:v>
                </c:pt>
                <c:pt idx="6424">
                  <c:v>4608.4399999999996</c:v>
                </c:pt>
                <c:pt idx="6425">
                  <c:v>4608.46</c:v>
                </c:pt>
                <c:pt idx="6426">
                  <c:v>4608.4799999999996</c:v>
                </c:pt>
                <c:pt idx="6427">
                  <c:v>4608.5</c:v>
                </c:pt>
                <c:pt idx="6428">
                  <c:v>4608.5200000000004</c:v>
                </c:pt>
                <c:pt idx="6429">
                  <c:v>4608.54</c:v>
                </c:pt>
                <c:pt idx="6430">
                  <c:v>4608.5600000000004</c:v>
                </c:pt>
                <c:pt idx="6431">
                  <c:v>4608.58</c:v>
                </c:pt>
                <c:pt idx="6432">
                  <c:v>4608.6000000000004</c:v>
                </c:pt>
                <c:pt idx="6433">
                  <c:v>4608.6200000000035</c:v>
                </c:pt>
                <c:pt idx="6434">
                  <c:v>4608.6400000000003</c:v>
                </c:pt>
                <c:pt idx="6435">
                  <c:v>4608.6600000000035</c:v>
                </c:pt>
                <c:pt idx="6436">
                  <c:v>4608.68</c:v>
                </c:pt>
                <c:pt idx="6437">
                  <c:v>4608.7</c:v>
                </c:pt>
                <c:pt idx="6438">
                  <c:v>4608.72</c:v>
                </c:pt>
                <c:pt idx="6439">
                  <c:v>4608.74</c:v>
                </c:pt>
                <c:pt idx="6440">
                  <c:v>4608.76</c:v>
                </c:pt>
                <c:pt idx="6441">
                  <c:v>4608.78</c:v>
                </c:pt>
                <c:pt idx="6442">
                  <c:v>4608.8</c:v>
                </c:pt>
                <c:pt idx="6443">
                  <c:v>4608.8200000000024</c:v>
                </c:pt>
                <c:pt idx="6444">
                  <c:v>4608.84</c:v>
                </c:pt>
                <c:pt idx="6445">
                  <c:v>4608.8600000000024</c:v>
                </c:pt>
                <c:pt idx="6446">
                  <c:v>4608.88</c:v>
                </c:pt>
                <c:pt idx="6447">
                  <c:v>4608.9000000000005</c:v>
                </c:pt>
                <c:pt idx="6448">
                  <c:v>4608.92</c:v>
                </c:pt>
                <c:pt idx="6449">
                  <c:v>4608.9399999999996</c:v>
                </c:pt>
                <c:pt idx="6450">
                  <c:v>4608.96</c:v>
                </c:pt>
                <c:pt idx="6451">
                  <c:v>4608.9799999999996</c:v>
                </c:pt>
                <c:pt idx="6452">
                  <c:v>4609</c:v>
                </c:pt>
                <c:pt idx="6453">
                  <c:v>4609.0200000000004</c:v>
                </c:pt>
                <c:pt idx="6454">
                  <c:v>4609.04</c:v>
                </c:pt>
                <c:pt idx="6455">
                  <c:v>4609.0600000000004</c:v>
                </c:pt>
                <c:pt idx="6456">
                  <c:v>4609.08</c:v>
                </c:pt>
                <c:pt idx="6457">
                  <c:v>4609.1000000000004</c:v>
                </c:pt>
                <c:pt idx="6458">
                  <c:v>4609.1200000000035</c:v>
                </c:pt>
                <c:pt idx="6459">
                  <c:v>4609.1400000000003</c:v>
                </c:pt>
                <c:pt idx="6460">
                  <c:v>4609.1600000000035</c:v>
                </c:pt>
                <c:pt idx="6461">
                  <c:v>4609.18</c:v>
                </c:pt>
                <c:pt idx="6462">
                  <c:v>4609.2</c:v>
                </c:pt>
                <c:pt idx="6463">
                  <c:v>4609.22</c:v>
                </c:pt>
                <c:pt idx="6464">
                  <c:v>4609.24</c:v>
                </c:pt>
                <c:pt idx="6465">
                  <c:v>4609.26</c:v>
                </c:pt>
                <c:pt idx="6466">
                  <c:v>4609.28</c:v>
                </c:pt>
                <c:pt idx="6467">
                  <c:v>4609.3</c:v>
                </c:pt>
                <c:pt idx="6468">
                  <c:v>4609.3200000000024</c:v>
                </c:pt>
                <c:pt idx="6469">
                  <c:v>4609.34</c:v>
                </c:pt>
                <c:pt idx="6470">
                  <c:v>4609.3600000000024</c:v>
                </c:pt>
                <c:pt idx="6471">
                  <c:v>4609.38</c:v>
                </c:pt>
                <c:pt idx="6472">
                  <c:v>4609.4000000000005</c:v>
                </c:pt>
                <c:pt idx="6473">
                  <c:v>4609.42</c:v>
                </c:pt>
                <c:pt idx="6474">
                  <c:v>4609.4399999999996</c:v>
                </c:pt>
                <c:pt idx="6475">
                  <c:v>4609.46</c:v>
                </c:pt>
                <c:pt idx="6476">
                  <c:v>4609.4799999999996</c:v>
                </c:pt>
                <c:pt idx="6477">
                  <c:v>4609.5</c:v>
                </c:pt>
                <c:pt idx="6478">
                  <c:v>4609.5200000000004</c:v>
                </c:pt>
                <c:pt idx="6479">
                  <c:v>4609.54</c:v>
                </c:pt>
                <c:pt idx="6480">
                  <c:v>4609.5600000000004</c:v>
                </c:pt>
                <c:pt idx="6481">
                  <c:v>4609.58</c:v>
                </c:pt>
                <c:pt idx="6482">
                  <c:v>4609.6000000000004</c:v>
                </c:pt>
                <c:pt idx="6483">
                  <c:v>4609.6200000000035</c:v>
                </c:pt>
                <c:pt idx="6484">
                  <c:v>4609.6400000000003</c:v>
                </c:pt>
                <c:pt idx="6485">
                  <c:v>4609.6600000000035</c:v>
                </c:pt>
                <c:pt idx="6486">
                  <c:v>4609.68</c:v>
                </c:pt>
                <c:pt idx="6487">
                  <c:v>4609.7</c:v>
                </c:pt>
                <c:pt idx="6488">
                  <c:v>4609.72</c:v>
                </c:pt>
                <c:pt idx="6489">
                  <c:v>4609.74</c:v>
                </c:pt>
                <c:pt idx="6490">
                  <c:v>4609.76</c:v>
                </c:pt>
                <c:pt idx="6491">
                  <c:v>4609.78</c:v>
                </c:pt>
                <c:pt idx="6492">
                  <c:v>4609.8</c:v>
                </c:pt>
                <c:pt idx="6493">
                  <c:v>4609.8200000000024</c:v>
                </c:pt>
                <c:pt idx="6494">
                  <c:v>4609.84</c:v>
                </c:pt>
                <c:pt idx="6495">
                  <c:v>4609.8600000000024</c:v>
                </c:pt>
                <c:pt idx="6496">
                  <c:v>4609.88</c:v>
                </c:pt>
                <c:pt idx="6497">
                  <c:v>4609.9000000000005</c:v>
                </c:pt>
                <c:pt idx="6498">
                  <c:v>4609.92</c:v>
                </c:pt>
                <c:pt idx="6499">
                  <c:v>4609.9399999999996</c:v>
                </c:pt>
                <c:pt idx="6500">
                  <c:v>4609.96</c:v>
                </c:pt>
                <c:pt idx="6501">
                  <c:v>4609.9799999999996</c:v>
                </c:pt>
                <c:pt idx="6502">
                  <c:v>4610</c:v>
                </c:pt>
                <c:pt idx="6503">
                  <c:v>4610.0200000000004</c:v>
                </c:pt>
                <c:pt idx="6504">
                  <c:v>4610.04</c:v>
                </c:pt>
                <c:pt idx="6505">
                  <c:v>4610.0600000000004</c:v>
                </c:pt>
                <c:pt idx="6506">
                  <c:v>4610.08</c:v>
                </c:pt>
                <c:pt idx="6507">
                  <c:v>4610.1000000000004</c:v>
                </c:pt>
                <c:pt idx="6508">
                  <c:v>4610.1200000000035</c:v>
                </c:pt>
                <c:pt idx="6509">
                  <c:v>4610.1400000000003</c:v>
                </c:pt>
                <c:pt idx="6510">
                  <c:v>4610.1600000000035</c:v>
                </c:pt>
                <c:pt idx="6511">
                  <c:v>4610.18</c:v>
                </c:pt>
                <c:pt idx="6512">
                  <c:v>4610.2</c:v>
                </c:pt>
                <c:pt idx="6513">
                  <c:v>4610.22</c:v>
                </c:pt>
                <c:pt idx="6514">
                  <c:v>4610.24</c:v>
                </c:pt>
                <c:pt idx="6515">
                  <c:v>4610.26</c:v>
                </c:pt>
                <c:pt idx="6516">
                  <c:v>4610.28</c:v>
                </c:pt>
                <c:pt idx="6517">
                  <c:v>4610.3</c:v>
                </c:pt>
                <c:pt idx="6518">
                  <c:v>4610.3200000000024</c:v>
                </c:pt>
                <c:pt idx="6519">
                  <c:v>4610.34</c:v>
                </c:pt>
                <c:pt idx="6520">
                  <c:v>4610.3600000000024</c:v>
                </c:pt>
                <c:pt idx="6521">
                  <c:v>4610.38</c:v>
                </c:pt>
                <c:pt idx="6522">
                  <c:v>4610.4000000000005</c:v>
                </c:pt>
                <c:pt idx="6523">
                  <c:v>4610.42</c:v>
                </c:pt>
                <c:pt idx="6524">
                  <c:v>4610.4399999999996</c:v>
                </c:pt>
                <c:pt idx="6525">
                  <c:v>4610.46</c:v>
                </c:pt>
                <c:pt idx="6526">
                  <c:v>4610.4799999999996</c:v>
                </c:pt>
                <c:pt idx="6527">
                  <c:v>4610.5</c:v>
                </c:pt>
                <c:pt idx="6528">
                  <c:v>4610.5200000000004</c:v>
                </c:pt>
                <c:pt idx="6529">
                  <c:v>4610.54</c:v>
                </c:pt>
                <c:pt idx="6530">
                  <c:v>4610.5600000000004</c:v>
                </c:pt>
                <c:pt idx="6531">
                  <c:v>4610.58</c:v>
                </c:pt>
                <c:pt idx="6532">
                  <c:v>4610.6000000000004</c:v>
                </c:pt>
                <c:pt idx="6533">
                  <c:v>4610.6200000000035</c:v>
                </c:pt>
                <c:pt idx="6534">
                  <c:v>4610.6400000000003</c:v>
                </c:pt>
                <c:pt idx="6535">
                  <c:v>4610.6600000000035</c:v>
                </c:pt>
                <c:pt idx="6536">
                  <c:v>4610.68</c:v>
                </c:pt>
                <c:pt idx="6537">
                  <c:v>4610.7</c:v>
                </c:pt>
                <c:pt idx="6538">
                  <c:v>4610.72</c:v>
                </c:pt>
                <c:pt idx="6539">
                  <c:v>4610.74</c:v>
                </c:pt>
                <c:pt idx="6540">
                  <c:v>4610.76</c:v>
                </c:pt>
                <c:pt idx="6541">
                  <c:v>4610.78</c:v>
                </c:pt>
                <c:pt idx="6542">
                  <c:v>4610.8</c:v>
                </c:pt>
                <c:pt idx="6543">
                  <c:v>4610.8200000000024</c:v>
                </c:pt>
                <c:pt idx="6544">
                  <c:v>4610.84</c:v>
                </c:pt>
                <c:pt idx="6545">
                  <c:v>4610.8600000000024</c:v>
                </c:pt>
                <c:pt idx="6546">
                  <c:v>4610.88</c:v>
                </c:pt>
                <c:pt idx="6547">
                  <c:v>4610.9000000000005</c:v>
                </c:pt>
                <c:pt idx="6548">
                  <c:v>4610.92</c:v>
                </c:pt>
                <c:pt idx="6549">
                  <c:v>4610.9399999999996</c:v>
                </c:pt>
                <c:pt idx="6550">
                  <c:v>4610.96</c:v>
                </c:pt>
                <c:pt idx="6551">
                  <c:v>4610.9799999999996</c:v>
                </c:pt>
                <c:pt idx="6552">
                  <c:v>4611</c:v>
                </c:pt>
                <c:pt idx="6553">
                  <c:v>4611.0200000000004</c:v>
                </c:pt>
                <c:pt idx="6554">
                  <c:v>4611.04</c:v>
                </c:pt>
                <c:pt idx="6555">
                  <c:v>4611.0600000000004</c:v>
                </c:pt>
                <c:pt idx="6556">
                  <c:v>4611.08</c:v>
                </c:pt>
                <c:pt idx="6557">
                  <c:v>4611.1000000000004</c:v>
                </c:pt>
                <c:pt idx="6558">
                  <c:v>4611.1200000000035</c:v>
                </c:pt>
                <c:pt idx="6559">
                  <c:v>4611.1400000000003</c:v>
                </c:pt>
                <c:pt idx="6560">
                  <c:v>4611.1600000000035</c:v>
                </c:pt>
                <c:pt idx="6561">
                  <c:v>4611.18</c:v>
                </c:pt>
                <c:pt idx="6562">
                  <c:v>4611.2</c:v>
                </c:pt>
                <c:pt idx="6563">
                  <c:v>4611.22</c:v>
                </c:pt>
                <c:pt idx="6564">
                  <c:v>4611.24</c:v>
                </c:pt>
                <c:pt idx="6565">
                  <c:v>4611.26</c:v>
                </c:pt>
                <c:pt idx="6566">
                  <c:v>4611.28</c:v>
                </c:pt>
                <c:pt idx="6567">
                  <c:v>4611.3</c:v>
                </c:pt>
                <c:pt idx="6568">
                  <c:v>4611.3200000000024</c:v>
                </c:pt>
                <c:pt idx="6569">
                  <c:v>4611.34</c:v>
                </c:pt>
                <c:pt idx="6570">
                  <c:v>4611.3600000000024</c:v>
                </c:pt>
                <c:pt idx="6571">
                  <c:v>4611.38</c:v>
                </c:pt>
                <c:pt idx="6572">
                  <c:v>4611.4000000000005</c:v>
                </c:pt>
                <c:pt idx="6573">
                  <c:v>4611.42</c:v>
                </c:pt>
                <c:pt idx="6574">
                  <c:v>4611.4399999999996</c:v>
                </c:pt>
                <c:pt idx="6575">
                  <c:v>4611.46</c:v>
                </c:pt>
                <c:pt idx="6576">
                  <c:v>4611.4799999999996</c:v>
                </c:pt>
                <c:pt idx="6577">
                  <c:v>4611.5</c:v>
                </c:pt>
                <c:pt idx="6578">
                  <c:v>4611.5200000000004</c:v>
                </c:pt>
                <c:pt idx="6579">
                  <c:v>4611.54</c:v>
                </c:pt>
                <c:pt idx="6580">
                  <c:v>4611.5600000000004</c:v>
                </c:pt>
                <c:pt idx="6581">
                  <c:v>4611.58</c:v>
                </c:pt>
                <c:pt idx="6582">
                  <c:v>4611.6000000000004</c:v>
                </c:pt>
                <c:pt idx="6583">
                  <c:v>4611.6200000000035</c:v>
                </c:pt>
                <c:pt idx="6584">
                  <c:v>4611.6400000000003</c:v>
                </c:pt>
                <c:pt idx="6585">
                  <c:v>4611.6600000000035</c:v>
                </c:pt>
                <c:pt idx="6586">
                  <c:v>4611.68</c:v>
                </c:pt>
                <c:pt idx="6587">
                  <c:v>4611.7</c:v>
                </c:pt>
                <c:pt idx="6588">
                  <c:v>4611.72</c:v>
                </c:pt>
                <c:pt idx="6589">
                  <c:v>4611.74</c:v>
                </c:pt>
                <c:pt idx="6590">
                  <c:v>4611.76</c:v>
                </c:pt>
                <c:pt idx="6591">
                  <c:v>4611.78</c:v>
                </c:pt>
                <c:pt idx="6592">
                  <c:v>4611.8</c:v>
                </c:pt>
                <c:pt idx="6593">
                  <c:v>4611.8200000000024</c:v>
                </c:pt>
                <c:pt idx="6594">
                  <c:v>4611.84</c:v>
                </c:pt>
                <c:pt idx="6595">
                  <c:v>4611.8600000000024</c:v>
                </c:pt>
                <c:pt idx="6596">
                  <c:v>4611.88</c:v>
                </c:pt>
                <c:pt idx="6597">
                  <c:v>4611.9000000000005</c:v>
                </c:pt>
                <c:pt idx="6598">
                  <c:v>4611.92</c:v>
                </c:pt>
                <c:pt idx="6599">
                  <c:v>4611.9399999999996</c:v>
                </c:pt>
                <c:pt idx="6600">
                  <c:v>4611.96</c:v>
                </c:pt>
                <c:pt idx="6601">
                  <c:v>4611.9799999999996</c:v>
                </c:pt>
                <c:pt idx="6602">
                  <c:v>4612</c:v>
                </c:pt>
                <c:pt idx="6603">
                  <c:v>4612.0200000000004</c:v>
                </c:pt>
                <c:pt idx="6604">
                  <c:v>4612.04</c:v>
                </c:pt>
                <c:pt idx="6605">
                  <c:v>4612.0600000000004</c:v>
                </c:pt>
                <c:pt idx="6606">
                  <c:v>4612.08</c:v>
                </c:pt>
                <c:pt idx="6607">
                  <c:v>4612.1000000000004</c:v>
                </c:pt>
                <c:pt idx="6608">
                  <c:v>4612.1200000000035</c:v>
                </c:pt>
                <c:pt idx="6609">
                  <c:v>4612.1400000000003</c:v>
                </c:pt>
                <c:pt idx="6610">
                  <c:v>4612.1600000000035</c:v>
                </c:pt>
                <c:pt idx="6611">
                  <c:v>4612.18</c:v>
                </c:pt>
                <c:pt idx="6612">
                  <c:v>4612.2</c:v>
                </c:pt>
                <c:pt idx="6613">
                  <c:v>4612.22</c:v>
                </c:pt>
                <c:pt idx="6614">
                  <c:v>4612.24</c:v>
                </c:pt>
                <c:pt idx="6615">
                  <c:v>4612.26</c:v>
                </c:pt>
                <c:pt idx="6616">
                  <c:v>4612.28</c:v>
                </c:pt>
                <c:pt idx="6617">
                  <c:v>4612.3</c:v>
                </c:pt>
                <c:pt idx="6618">
                  <c:v>4612.3200000000024</c:v>
                </c:pt>
                <c:pt idx="6619">
                  <c:v>4612.34</c:v>
                </c:pt>
                <c:pt idx="6620">
                  <c:v>4612.3600000000024</c:v>
                </c:pt>
                <c:pt idx="6621">
                  <c:v>4612.38</c:v>
                </c:pt>
                <c:pt idx="6622">
                  <c:v>4612.4000000000005</c:v>
                </c:pt>
                <c:pt idx="6623">
                  <c:v>4612.42</c:v>
                </c:pt>
                <c:pt idx="6624">
                  <c:v>4612.4399999999996</c:v>
                </c:pt>
                <c:pt idx="6625">
                  <c:v>4612.46</c:v>
                </c:pt>
                <c:pt idx="6626">
                  <c:v>4612.4799999999996</c:v>
                </c:pt>
                <c:pt idx="6627">
                  <c:v>4612.5</c:v>
                </c:pt>
                <c:pt idx="6628">
                  <c:v>4612.5200000000004</c:v>
                </c:pt>
                <c:pt idx="6629">
                  <c:v>4612.54</c:v>
                </c:pt>
                <c:pt idx="6630">
                  <c:v>4612.5600000000004</c:v>
                </c:pt>
                <c:pt idx="6631">
                  <c:v>4612.58</c:v>
                </c:pt>
                <c:pt idx="6632">
                  <c:v>4612.6000000000004</c:v>
                </c:pt>
                <c:pt idx="6633">
                  <c:v>4612.6200000000035</c:v>
                </c:pt>
                <c:pt idx="6634">
                  <c:v>4612.6400000000003</c:v>
                </c:pt>
                <c:pt idx="6635">
                  <c:v>4612.6600000000035</c:v>
                </c:pt>
                <c:pt idx="6636">
                  <c:v>4612.68</c:v>
                </c:pt>
                <c:pt idx="6637">
                  <c:v>4612.7</c:v>
                </c:pt>
                <c:pt idx="6638">
                  <c:v>4612.72</c:v>
                </c:pt>
                <c:pt idx="6639">
                  <c:v>4612.74</c:v>
                </c:pt>
                <c:pt idx="6640">
                  <c:v>4612.76</c:v>
                </c:pt>
                <c:pt idx="6641">
                  <c:v>4612.78</c:v>
                </c:pt>
                <c:pt idx="6642">
                  <c:v>4612.8</c:v>
                </c:pt>
                <c:pt idx="6643">
                  <c:v>4612.8200000000024</c:v>
                </c:pt>
                <c:pt idx="6644">
                  <c:v>4612.84</c:v>
                </c:pt>
                <c:pt idx="6645">
                  <c:v>4612.8600000000024</c:v>
                </c:pt>
                <c:pt idx="6646">
                  <c:v>4612.88</c:v>
                </c:pt>
                <c:pt idx="6647">
                  <c:v>4612.9000000000005</c:v>
                </c:pt>
                <c:pt idx="6648">
                  <c:v>4612.92</c:v>
                </c:pt>
                <c:pt idx="6649">
                  <c:v>4612.9399999999996</c:v>
                </c:pt>
                <c:pt idx="6650">
                  <c:v>4612.96</c:v>
                </c:pt>
                <c:pt idx="6651">
                  <c:v>4612.9799999999996</c:v>
                </c:pt>
                <c:pt idx="6652">
                  <c:v>4613</c:v>
                </c:pt>
                <c:pt idx="6653">
                  <c:v>4613.0200000000004</c:v>
                </c:pt>
                <c:pt idx="6654">
                  <c:v>4613.04</c:v>
                </c:pt>
                <c:pt idx="6655">
                  <c:v>4613.0600000000004</c:v>
                </c:pt>
                <c:pt idx="6656">
                  <c:v>4613.08</c:v>
                </c:pt>
                <c:pt idx="6657">
                  <c:v>4613.1000000000004</c:v>
                </c:pt>
                <c:pt idx="6658">
                  <c:v>4613.1200000000035</c:v>
                </c:pt>
                <c:pt idx="6659">
                  <c:v>4613.1400000000003</c:v>
                </c:pt>
                <c:pt idx="6660">
                  <c:v>4613.1600000000035</c:v>
                </c:pt>
                <c:pt idx="6661">
                  <c:v>4613.18</c:v>
                </c:pt>
                <c:pt idx="6662">
                  <c:v>4613.2</c:v>
                </c:pt>
                <c:pt idx="6663">
                  <c:v>4613.22</c:v>
                </c:pt>
                <c:pt idx="6664">
                  <c:v>4613.24</c:v>
                </c:pt>
                <c:pt idx="6665">
                  <c:v>4613.26</c:v>
                </c:pt>
                <c:pt idx="6666">
                  <c:v>4613.28</c:v>
                </c:pt>
                <c:pt idx="6667">
                  <c:v>4613.3</c:v>
                </c:pt>
                <c:pt idx="6668">
                  <c:v>4613.3200000000024</c:v>
                </c:pt>
                <c:pt idx="6669">
                  <c:v>4613.34</c:v>
                </c:pt>
                <c:pt idx="6670">
                  <c:v>4613.3600000000024</c:v>
                </c:pt>
                <c:pt idx="6671">
                  <c:v>4613.38</c:v>
                </c:pt>
                <c:pt idx="6672">
                  <c:v>4613.4000000000005</c:v>
                </c:pt>
                <c:pt idx="6673">
                  <c:v>4613.42</c:v>
                </c:pt>
                <c:pt idx="6674">
                  <c:v>4613.4399999999996</c:v>
                </c:pt>
                <c:pt idx="6675">
                  <c:v>4613.46</c:v>
                </c:pt>
                <c:pt idx="6676">
                  <c:v>4613.4799999999996</c:v>
                </c:pt>
                <c:pt idx="6677">
                  <c:v>4613.5</c:v>
                </c:pt>
                <c:pt idx="6678">
                  <c:v>4613.5200000000004</c:v>
                </c:pt>
                <c:pt idx="6679">
                  <c:v>4613.54</c:v>
                </c:pt>
                <c:pt idx="6680">
                  <c:v>4613.5600000000004</c:v>
                </c:pt>
                <c:pt idx="6681">
                  <c:v>4613.58</c:v>
                </c:pt>
                <c:pt idx="6682">
                  <c:v>4613.6000000000004</c:v>
                </c:pt>
                <c:pt idx="6683">
                  <c:v>4613.6200000000035</c:v>
                </c:pt>
                <c:pt idx="6684">
                  <c:v>4613.6400000000003</c:v>
                </c:pt>
                <c:pt idx="6685">
                  <c:v>4613.6600000000035</c:v>
                </c:pt>
                <c:pt idx="6686">
                  <c:v>4613.68</c:v>
                </c:pt>
                <c:pt idx="6687">
                  <c:v>4613.7</c:v>
                </c:pt>
                <c:pt idx="6688">
                  <c:v>4613.72</c:v>
                </c:pt>
                <c:pt idx="6689">
                  <c:v>4613.74</c:v>
                </c:pt>
                <c:pt idx="6690">
                  <c:v>4613.76</c:v>
                </c:pt>
                <c:pt idx="6691">
                  <c:v>4613.78</c:v>
                </c:pt>
                <c:pt idx="6692">
                  <c:v>4613.8</c:v>
                </c:pt>
                <c:pt idx="6693">
                  <c:v>4613.8200000000024</c:v>
                </c:pt>
                <c:pt idx="6694">
                  <c:v>4613.84</c:v>
                </c:pt>
                <c:pt idx="6695">
                  <c:v>4613.8600000000024</c:v>
                </c:pt>
                <c:pt idx="6696">
                  <c:v>4613.88</c:v>
                </c:pt>
                <c:pt idx="6697">
                  <c:v>4613.9000000000005</c:v>
                </c:pt>
                <c:pt idx="6698">
                  <c:v>4613.92</c:v>
                </c:pt>
                <c:pt idx="6699">
                  <c:v>4613.9399999999996</c:v>
                </c:pt>
                <c:pt idx="6700">
                  <c:v>4613.96</c:v>
                </c:pt>
                <c:pt idx="6701">
                  <c:v>4613.9799999999996</c:v>
                </c:pt>
                <c:pt idx="6702">
                  <c:v>4614</c:v>
                </c:pt>
                <c:pt idx="6703">
                  <c:v>4614.0200000000004</c:v>
                </c:pt>
                <c:pt idx="6704">
                  <c:v>4614.04</c:v>
                </c:pt>
                <c:pt idx="6705">
                  <c:v>4614.0600000000004</c:v>
                </c:pt>
                <c:pt idx="6706">
                  <c:v>4614.08</c:v>
                </c:pt>
                <c:pt idx="6707">
                  <c:v>4614.1000000000004</c:v>
                </c:pt>
                <c:pt idx="6708">
                  <c:v>4614.1200000000035</c:v>
                </c:pt>
                <c:pt idx="6709">
                  <c:v>4614.1400000000003</c:v>
                </c:pt>
                <c:pt idx="6710">
                  <c:v>4614.1600000000035</c:v>
                </c:pt>
                <c:pt idx="6711">
                  <c:v>4614.18</c:v>
                </c:pt>
                <c:pt idx="6712">
                  <c:v>4614.2</c:v>
                </c:pt>
                <c:pt idx="6713">
                  <c:v>4614.22</c:v>
                </c:pt>
                <c:pt idx="6714">
                  <c:v>4614.24</c:v>
                </c:pt>
                <c:pt idx="6715">
                  <c:v>4614.26</c:v>
                </c:pt>
                <c:pt idx="6716">
                  <c:v>4614.28</c:v>
                </c:pt>
                <c:pt idx="6717">
                  <c:v>4614.3</c:v>
                </c:pt>
                <c:pt idx="6718">
                  <c:v>4614.3200000000024</c:v>
                </c:pt>
                <c:pt idx="6719">
                  <c:v>4614.34</c:v>
                </c:pt>
                <c:pt idx="6720">
                  <c:v>4614.3600000000024</c:v>
                </c:pt>
                <c:pt idx="6721">
                  <c:v>4614.38</c:v>
                </c:pt>
                <c:pt idx="6722">
                  <c:v>4614.4000000000005</c:v>
                </c:pt>
                <c:pt idx="6723">
                  <c:v>4614.42</c:v>
                </c:pt>
                <c:pt idx="6724">
                  <c:v>4614.4399999999996</c:v>
                </c:pt>
                <c:pt idx="6725">
                  <c:v>4614.46</c:v>
                </c:pt>
                <c:pt idx="6726">
                  <c:v>4614.4799999999996</c:v>
                </c:pt>
                <c:pt idx="6727">
                  <c:v>4614.5</c:v>
                </c:pt>
                <c:pt idx="6728">
                  <c:v>4614.5200000000004</c:v>
                </c:pt>
                <c:pt idx="6729">
                  <c:v>4614.54</c:v>
                </c:pt>
                <c:pt idx="6730">
                  <c:v>4614.5600000000004</c:v>
                </c:pt>
                <c:pt idx="6731">
                  <c:v>4614.58</c:v>
                </c:pt>
                <c:pt idx="6732">
                  <c:v>4614.6000000000004</c:v>
                </c:pt>
                <c:pt idx="6733">
                  <c:v>4614.6200000000035</c:v>
                </c:pt>
                <c:pt idx="6734">
                  <c:v>4614.6400000000003</c:v>
                </c:pt>
                <c:pt idx="6735">
                  <c:v>4614.6600000000035</c:v>
                </c:pt>
                <c:pt idx="6736">
                  <c:v>4614.68</c:v>
                </c:pt>
                <c:pt idx="6737">
                  <c:v>4614.7</c:v>
                </c:pt>
                <c:pt idx="6738">
                  <c:v>4614.72</c:v>
                </c:pt>
                <c:pt idx="6739">
                  <c:v>4614.74</c:v>
                </c:pt>
                <c:pt idx="6740">
                  <c:v>4614.76</c:v>
                </c:pt>
                <c:pt idx="6741">
                  <c:v>4614.78</c:v>
                </c:pt>
                <c:pt idx="6742">
                  <c:v>4614.8</c:v>
                </c:pt>
                <c:pt idx="6743">
                  <c:v>4614.8200000000024</c:v>
                </c:pt>
                <c:pt idx="6744">
                  <c:v>4614.84</c:v>
                </c:pt>
                <c:pt idx="6745">
                  <c:v>4614.8600000000024</c:v>
                </c:pt>
                <c:pt idx="6746">
                  <c:v>4614.88</c:v>
                </c:pt>
                <c:pt idx="6747">
                  <c:v>4614.9000000000005</c:v>
                </c:pt>
                <c:pt idx="6748">
                  <c:v>4614.92</c:v>
                </c:pt>
                <c:pt idx="6749">
                  <c:v>4614.9399999999996</c:v>
                </c:pt>
                <c:pt idx="6750">
                  <c:v>4614.96</c:v>
                </c:pt>
                <c:pt idx="6751">
                  <c:v>4614.9799999999996</c:v>
                </c:pt>
                <c:pt idx="6752">
                  <c:v>4615</c:v>
                </c:pt>
                <c:pt idx="6753">
                  <c:v>4615.0200000000004</c:v>
                </c:pt>
                <c:pt idx="6754">
                  <c:v>4615.04</c:v>
                </c:pt>
                <c:pt idx="6755">
                  <c:v>4615.0600000000004</c:v>
                </c:pt>
                <c:pt idx="6756">
                  <c:v>4615.08</c:v>
                </c:pt>
                <c:pt idx="6757">
                  <c:v>4615.1000000000004</c:v>
                </c:pt>
                <c:pt idx="6758">
                  <c:v>4615.1200000000035</c:v>
                </c:pt>
                <c:pt idx="6759">
                  <c:v>4615.1400000000003</c:v>
                </c:pt>
                <c:pt idx="6760">
                  <c:v>4615.1600000000035</c:v>
                </c:pt>
                <c:pt idx="6761">
                  <c:v>4615.18</c:v>
                </c:pt>
                <c:pt idx="6762">
                  <c:v>4615.2</c:v>
                </c:pt>
                <c:pt idx="6763">
                  <c:v>4615.22</c:v>
                </c:pt>
                <c:pt idx="6764">
                  <c:v>4615.24</c:v>
                </c:pt>
                <c:pt idx="6765">
                  <c:v>4615.26</c:v>
                </c:pt>
                <c:pt idx="6766">
                  <c:v>4615.28</c:v>
                </c:pt>
                <c:pt idx="6767">
                  <c:v>4615.3</c:v>
                </c:pt>
                <c:pt idx="6768">
                  <c:v>4615.3200000000024</c:v>
                </c:pt>
                <c:pt idx="6769">
                  <c:v>4615.34</c:v>
                </c:pt>
                <c:pt idx="6770">
                  <c:v>4615.3600000000024</c:v>
                </c:pt>
                <c:pt idx="6771">
                  <c:v>4615.38</c:v>
                </c:pt>
                <c:pt idx="6772">
                  <c:v>4615.4000000000005</c:v>
                </c:pt>
                <c:pt idx="6773">
                  <c:v>4615.42</c:v>
                </c:pt>
                <c:pt idx="6774">
                  <c:v>4615.4399999999996</c:v>
                </c:pt>
                <c:pt idx="6775">
                  <c:v>4615.46</c:v>
                </c:pt>
                <c:pt idx="6776">
                  <c:v>4615.4799999999996</c:v>
                </c:pt>
                <c:pt idx="6777">
                  <c:v>4615.5</c:v>
                </c:pt>
                <c:pt idx="6778">
                  <c:v>4615.5200000000004</c:v>
                </c:pt>
                <c:pt idx="6779">
                  <c:v>4615.54</c:v>
                </c:pt>
                <c:pt idx="6780">
                  <c:v>4615.5600000000004</c:v>
                </c:pt>
                <c:pt idx="6781">
                  <c:v>4615.58</c:v>
                </c:pt>
                <c:pt idx="6782">
                  <c:v>4615.6000000000004</c:v>
                </c:pt>
                <c:pt idx="6783">
                  <c:v>4615.6200000000035</c:v>
                </c:pt>
                <c:pt idx="6784">
                  <c:v>4615.6400000000003</c:v>
                </c:pt>
                <c:pt idx="6785">
                  <c:v>4615.6600000000035</c:v>
                </c:pt>
                <c:pt idx="6786">
                  <c:v>4615.68</c:v>
                </c:pt>
                <c:pt idx="6787">
                  <c:v>4615.7</c:v>
                </c:pt>
                <c:pt idx="6788">
                  <c:v>4615.72</c:v>
                </c:pt>
                <c:pt idx="6789">
                  <c:v>4615.74</c:v>
                </c:pt>
                <c:pt idx="6790">
                  <c:v>4615.76</c:v>
                </c:pt>
                <c:pt idx="6791">
                  <c:v>4615.78</c:v>
                </c:pt>
                <c:pt idx="6792">
                  <c:v>4615.8</c:v>
                </c:pt>
                <c:pt idx="6793">
                  <c:v>4615.8200000000024</c:v>
                </c:pt>
                <c:pt idx="6794">
                  <c:v>4615.84</c:v>
                </c:pt>
                <c:pt idx="6795">
                  <c:v>4615.8600000000024</c:v>
                </c:pt>
                <c:pt idx="6796">
                  <c:v>4615.88</c:v>
                </c:pt>
                <c:pt idx="6797">
                  <c:v>4615.9000000000005</c:v>
                </c:pt>
                <c:pt idx="6798">
                  <c:v>4615.92</c:v>
                </c:pt>
                <c:pt idx="6799">
                  <c:v>4615.9399999999996</c:v>
                </c:pt>
                <c:pt idx="6800">
                  <c:v>4615.96</c:v>
                </c:pt>
                <c:pt idx="6801">
                  <c:v>4615.9799999999996</c:v>
                </c:pt>
                <c:pt idx="6802">
                  <c:v>4616</c:v>
                </c:pt>
                <c:pt idx="6803">
                  <c:v>4616.0200000000004</c:v>
                </c:pt>
                <c:pt idx="6804">
                  <c:v>4616.04</c:v>
                </c:pt>
                <c:pt idx="6805">
                  <c:v>4616.0600000000004</c:v>
                </c:pt>
                <c:pt idx="6806">
                  <c:v>4616.08</c:v>
                </c:pt>
                <c:pt idx="6807">
                  <c:v>4616.1000000000004</c:v>
                </c:pt>
                <c:pt idx="6808">
                  <c:v>4616.1200000000035</c:v>
                </c:pt>
                <c:pt idx="6809">
                  <c:v>4616.1400000000003</c:v>
                </c:pt>
                <c:pt idx="6810">
                  <c:v>4616.1600000000035</c:v>
                </c:pt>
                <c:pt idx="6811">
                  <c:v>4616.18</c:v>
                </c:pt>
                <c:pt idx="6812">
                  <c:v>4616.2</c:v>
                </c:pt>
                <c:pt idx="6813">
                  <c:v>4616.22</c:v>
                </c:pt>
                <c:pt idx="6814">
                  <c:v>4616.24</c:v>
                </c:pt>
                <c:pt idx="6815">
                  <c:v>4616.26</c:v>
                </c:pt>
                <c:pt idx="6816">
                  <c:v>4616.28</c:v>
                </c:pt>
                <c:pt idx="6817">
                  <c:v>4616.3</c:v>
                </c:pt>
                <c:pt idx="6818">
                  <c:v>4616.3200000000024</c:v>
                </c:pt>
                <c:pt idx="6819">
                  <c:v>4616.34</c:v>
                </c:pt>
                <c:pt idx="6820">
                  <c:v>4616.3600000000024</c:v>
                </c:pt>
                <c:pt idx="6821">
                  <c:v>4616.38</c:v>
                </c:pt>
                <c:pt idx="6822">
                  <c:v>4616.4000000000005</c:v>
                </c:pt>
                <c:pt idx="6823">
                  <c:v>4616.42</c:v>
                </c:pt>
                <c:pt idx="6824">
                  <c:v>4616.4399999999996</c:v>
                </c:pt>
                <c:pt idx="6825">
                  <c:v>4616.46</c:v>
                </c:pt>
                <c:pt idx="6826">
                  <c:v>4616.4799999999996</c:v>
                </c:pt>
                <c:pt idx="6827">
                  <c:v>4616.5</c:v>
                </c:pt>
                <c:pt idx="6828">
                  <c:v>4616.5200000000004</c:v>
                </c:pt>
                <c:pt idx="6829">
                  <c:v>4616.54</c:v>
                </c:pt>
                <c:pt idx="6830">
                  <c:v>4616.5600000000004</c:v>
                </c:pt>
                <c:pt idx="6831">
                  <c:v>4616.58</c:v>
                </c:pt>
                <c:pt idx="6832">
                  <c:v>4616.6000000000004</c:v>
                </c:pt>
                <c:pt idx="6833">
                  <c:v>4616.6200000000035</c:v>
                </c:pt>
                <c:pt idx="6834">
                  <c:v>4616.6400000000003</c:v>
                </c:pt>
                <c:pt idx="6835">
                  <c:v>4616.6600000000035</c:v>
                </c:pt>
                <c:pt idx="6836">
                  <c:v>4616.68</c:v>
                </c:pt>
                <c:pt idx="6837">
                  <c:v>4616.7</c:v>
                </c:pt>
                <c:pt idx="6838">
                  <c:v>4616.72</c:v>
                </c:pt>
                <c:pt idx="6839">
                  <c:v>4616.74</c:v>
                </c:pt>
                <c:pt idx="6840">
                  <c:v>4616.76</c:v>
                </c:pt>
                <c:pt idx="6841">
                  <c:v>4616.78</c:v>
                </c:pt>
                <c:pt idx="6842">
                  <c:v>4616.8</c:v>
                </c:pt>
                <c:pt idx="6843">
                  <c:v>4616.8200000000024</c:v>
                </c:pt>
                <c:pt idx="6844">
                  <c:v>4616.84</c:v>
                </c:pt>
                <c:pt idx="6845">
                  <c:v>4616.8600000000024</c:v>
                </c:pt>
                <c:pt idx="6846">
                  <c:v>4616.88</c:v>
                </c:pt>
                <c:pt idx="6847">
                  <c:v>4616.9000000000005</c:v>
                </c:pt>
                <c:pt idx="6848">
                  <c:v>4616.92</c:v>
                </c:pt>
                <c:pt idx="6849">
                  <c:v>4616.9399999999996</c:v>
                </c:pt>
                <c:pt idx="6850">
                  <c:v>4616.96</c:v>
                </c:pt>
                <c:pt idx="6851">
                  <c:v>4616.9799999999996</c:v>
                </c:pt>
                <c:pt idx="6852">
                  <c:v>4617</c:v>
                </c:pt>
                <c:pt idx="6853">
                  <c:v>4617.0200000000004</c:v>
                </c:pt>
                <c:pt idx="6854">
                  <c:v>4617.04</c:v>
                </c:pt>
                <c:pt idx="6855">
                  <c:v>4617.0600000000004</c:v>
                </c:pt>
                <c:pt idx="6856">
                  <c:v>4617.08</c:v>
                </c:pt>
                <c:pt idx="6857">
                  <c:v>4617.1000000000004</c:v>
                </c:pt>
                <c:pt idx="6858">
                  <c:v>4617.1200000000035</c:v>
                </c:pt>
                <c:pt idx="6859">
                  <c:v>4617.1400000000003</c:v>
                </c:pt>
                <c:pt idx="6860">
                  <c:v>4617.1600000000035</c:v>
                </c:pt>
                <c:pt idx="6861">
                  <c:v>4617.18</c:v>
                </c:pt>
                <c:pt idx="6862">
                  <c:v>4617.2</c:v>
                </c:pt>
                <c:pt idx="6863">
                  <c:v>4617.22</c:v>
                </c:pt>
                <c:pt idx="6864">
                  <c:v>4617.24</c:v>
                </c:pt>
                <c:pt idx="6865">
                  <c:v>4617.26</c:v>
                </c:pt>
                <c:pt idx="6866">
                  <c:v>4617.28</c:v>
                </c:pt>
                <c:pt idx="6867">
                  <c:v>4617.3</c:v>
                </c:pt>
                <c:pt idx="6868">
                  <c:v>4617.3200000000024</c:v>
                </c:pt>
                <c:pt idx="6869">
                  <c:v>4617.34</c:v>
                </c:pt>
                <c:pt idx="6870">
                  <c:v>4617.3600000000024</c:v>
                </c:pt>
                <c:pt idx="6871">
                  <c:v>4617.38</c:v>
                </c:pt>
                <c:pt idx="6872">
                  <c:v>4617.4000000000005</c:v>
                </c:pt>
                <c:pt idx="6873">
                  <c:v>4617.42</c:v>
                </c:pt>
                <c:pt idx="6874">
                  <c:v>4617.4399999999996</c:v>
                </c:pt>
                <c:pt idx="6875">
                  <c:v>4617.46</c:v>
                </c:pt>
                <c:pt idx="6876">
                  <c:v>4617.4799999999996</c:v>
                </c:pt>
                <c:pt idx="6877">
                  <c:v>4617.5</c:v>
                </c:pt>
                <c:pt idx="6878">
                  <c:v>4617.5200000000004</c:v>
                </c:pt>
                <c:pt idx="6879">
                  <c:v>4617.54</c:v>
                </c:pt>
                <c:pt idx="6880">
                  <c:v>4617.5600000000004</c:v>
                </c:pt>
                <c:pt idx="6881">
                  <c:v>4617.58</c:v>
                </c:pt>
                <c:pt idx="6882">
                  <c:v>4617.6000000000004</c:v>
                </c:pt>
                <c:pt idx="6883">
                  <c:v>4617.6200000000035</c:v>
                </c:pt>
                <c:pt idx="6884">
                  <c:v>4617.6400000000003</c:v>
                </c:pt>
                <c:pt idx="6885">
                  <c:v>4617.6600000000035</c:v>
                </c:pt>
                <c:pt idx="6886">
                  <c:v>4617.68</c:v>
                </c:pt>
                <c:pt idx="6887">
                  <c:v>4617.7</c:v>
                </c:pt>
                <c:pt idx="6888">
                  <c:v>4617.72</c:v>
                </c:pt>
                <c:pt idx="6889">
                  <c:v>4617.74</c:v>
                </c:pt>
                <c:pt idx="6890">
                  <c:v>4617.76</c:v>
                </c:pt>
                <c:pt idx="6891">
                  <c:v>4617.78</c:v>
                </c:pt>
                <c:pt idx="6892">
                  <c:v>4617.8</c:v>
                </c:pt>
                <c:pt idx="6893">
                  <c:v>4617.8200000000024</c:v>
                </c:pt>
                <c:pt idx="6894">
                  <c:v>4617.84</c:v>
                </c:pt>
                <c:pt idx="6895">
                  <c:v>4617.8600000000024</c:v>
                </c:pt>
                <c:pt idx="6896">
                  <c:v>4617.88</c:v>
                </c:pt>
                <c:pt idx="6897">
                  <c:v>4617.9000000000005</c:v>
                </c:pt>
                <c:pt idx="6898">
                  <c:v>4617.92</c:v>
                </c:pt>
                <c:pt idx="6899">
                  <c:v>4617.9399999999996</c:v>
                </c:pt>
                <c:pt idx="6900">
                  <c:v>4617.96</c:v>
                </c:pt>
                <c:pt idx="6901">
                  <c:v>4617.9799999999996</c:v>
                </c:pt>
                <c:pt idx="6902">
                  <c:v>4618</c:v>
                </c:pt>
                <c:pt idx="6903">
                  <c:v>4618.0200000000004</c:v>
                </c:pt>
                <c:pt idx="6904">
                  <c:v>4618.04</c:v>
                </c:pt>
                <c:pt idx="6905">
                  <c:v>4618.0600000000004</c:v>
                </c:pt>
                <c:pt idx="6906">
                  <c:v>4618.08</c:v>
                </c:pt>
                <c:pt idx="6907">
                  <c:v>4618.1000000000004</c:v>
                </c:pt>
                <c:pt idx="6908">
                  <c:v>4618.1200000000035</c:v>
                </c:pt>
                <c:pt idx="6909">
                  <c:v>4618.1400000000003</c:v>
                </c:pt>
                <c:pt idx="6910">
                  <c:v>4618.1600000000035</c:v>
                </c:pt>
                <c:pt idx="6911">
                  <c:v>4618.18</c:v>
                </c:pt>
                <c:pt idx="6912">
                  <c:v>4618.2</c:v>
                </c:pt>
                <c:pt idx="6913">
                  <c:v>4618.22</c:v>
                </c:pt>
                <c:pt idx="6914">
                  <c:v>4618.24</c:v>
                </c:pt>
                <c:pt idx="6915">
                  <c:v>4618.26</c:v>
                </c:pt>
                <c:pt idx="6916">
                  <c:v>4618.28</c:v>
                </c:pt>
                <c:pt idx="6917">
                  <c:v>4618.3</c:v>
                </c:pt>
                <c:pt idx="6918">
                  <c:v>4618.3200000000024</c:v>
                </c:pt>
                <c:pt idx="6919">
                  <c:v>4618.34</c:v>
                </c:pt>
                <c:pt idx="6920">
                  <c:v>4618.3600000000024</c:v>
                </c:pt>
                <c:pt idx="6921">
                  <c:v>4618.38</c:v>
                </c:pt>
                <c:pt idx="6922">
                  <c:v>4618.4000000000005</c:v>
                </c:pt>
                <c:pt idx="6923">
                  <c:v>4618.42</c:v>
                </c:pt>
                <c:pt idx="6924">
                  <c:v>4618.4399999999996</c:v>
                </c:pt>
                <c:pt idx="6925">
                  <c:v>4618.46</c:v>
                </c:pt>
                <c:pt idx="6926">
                  <c:v>4618.4799999999996</c:v>
                </c:pt>
                <c:pt idx="6927">
                  <c:v>4618.5</c:v>
                </c:pt>
                <c:pt idx="6928">
                  <c:v>4618.5200000000004</c:v>
                </c:pt>
                <c:pt idx="6929">
                  <c:v>4618.54</c:v>
                </c:pt>
                <c:pt idx="6930">
                  <c:v>4618.5600000000004</c:v>
                </c:pt>
                <c:pt idx="6931">
                  <c:v>4618.58</c:v>
                </c:pt>
                <c:pt idx="6932">
                  <c:v>4618.6000000000004</c:v>
                </c:pt>
                <c:pt idx="6933">
                  <c:v>4618.6200000000035</c:v>
                </c:pt>
                <c:pt idx="6934">
                  <c:v>4618.6400000000003</c:v>
                </c:pt>
                <c:pt idx="6935">
                  <c:v>4618.6600000000035</c:v>
                </c:pt>
                <c:pt idx="6936">
                  <c:v>4618.68</c:v>
                </c:pt>
                <c:pt idx="6937">
                  <c:v>4618.7</c:v>
                </c:pt>
                <c:pt idx="6938">
                  <c:v>4618.72</c:v>
                </c:pt>
                <c:pt idx="6939">
                  <c:v>4618.74</c:v>
                </c:pt>
                <c:pt idx="6940">
                  <c:v>4618.76</c:v>
                </c:pt>
                <c:pt idx="6941">
                  <c:v>4618.78</c:v>
                </c:pt>
                <c:pt idx="6942">
                  <c:v>4618.8</c:v>
                </c:pt>
                <c:pt idx="6943">
                  <c:v>4618.8200000000024</c:v>
                </c:pt>
                <c:pt idx="6944">
                  <c:v>4618.84</c:v>
                </c:pt>
                <c:pt idx="6945">
                  <c:v>4618.8600000000024</c:v>
                </c:pt>
                <c:pt idx="6946">
                  <c:v>4618.88</c:v>
                </c:pt>
                <c:pt idx="6947">
                  <c:v>4618.9000000000005</c:v>
                </c:pt>
                <c:pt idx="6948">
                  <c:v>4618.92</c:v>
                </c:pt>
                <c:pt idx="6949">
                  <c:v>4618.9399999999996</c:v>
                </c:pt>
                <c:pt idx="6950">
                  <c:v>4618.96</c:v>
                </c:pt>
                <c:pt idx="6951">
                  <c:v>4618.9799999999996</c:v>
                </c:pt>
                <c:pt idx="6952">
                  <c:v>4619</c:v>
                </c:pt>
                <c:pt idx="6953">
                  <c:v>4619.0200000000004</c:v>
                </c:pt>
                <c:pt idx="6954">
                  <c:v>4619.04</c:v>
                </c:pt>
                <c:pt idx="6955">
                  <c:v>4619.0600000000004</c:v>
                </c:pt>
                <c:pt idx="6956">
                  <c:v>4619.08</c:v>
                </c:pt>
                <c:pt idx="6957">
                  <c:v>4619.1000000000004</c:v>
                </c:pt>
                <c:pt idx="6958">
                  <c:v>4619.1200000000035</c:v>
                </c:pt>
                <c:pt idx="6959">
                  <c:v>4619.1400000000003</c:v>
                </c:pt>
                <c:pt idx="6960">
                  <c:v>4619.1600000000035</c:v>
                </c:pt>
                <c:pt idx="6961">
                  <c:v>4619.18</c:v>
                </c:pt>
                <c:pt idx="6962">
                  <c:v>4619.2</c:v>
                </c:pt>
                <c:pt idx="6963">
                  <c:v>4619.22</c:v>
                </c:pt>
                <c:pt idx="6964">
                  <c:v>4619.24</c:v>
                </c:pt>
                <c:pt idx="6965">
                  <c:v>4619.26</c:v>
                </c:pt>
                <c:pt idx="6966">
                  <c:v>4619.28</c:v>
                </c:pt>
                <c:pt idx="6967">
                  <c:v>4619.3</c:v>
                </c:pt>
                <c:pt idx="6968">
                  <c:v>4619.3200000000024</c:v>
                </c:pt>
                <c:pt idx="6969">
                  <c:v>4619.34</c:v>
                </c:pt>
                <c:pt idx="6970">
                  <c:v>4619.3600000000024</c:v>
                </c:pt>
                <c:pt idx="6971">
                  <c:v>4619.38</c:v>
                </c:pt>
                <c:pt idx="6972">
                  <c:v>4619.4000000000005</c:v>
                </c:pt>
                <c:pt idx="6973">
                  <c:v>4619.42</c:v>
                </c:pt>
                <c:pt idx="6974">
                  <c:v>4619.4399999999996</c:v>
                </c:pt>
                <c:pt idx="6975">
                  <c:v>4619.46</c:v>
                </c:pt>
                <c:pt idx="6976">
                  <c:v>4619.4799999999996</c:v>
                </c:pt>
                <c:pt idx="6977">
                  <c:v>4619.5</c:v>
                </c:pt>
                <c:pt idx="6978">
                  <c:v>4619.5200000000004</c:v>
                </c:pt>
                <c:pt idx="6979">
                  <c:v>4619.54</c:v>
                </c:pt>
                <c:pt idx="6980">
                  <c:v>4619.5600000000004</c:v>
                </c:pt>
                <c:pt idx="6981">
                  <c:v>4619.58</c:v>
                </c:pt>
                <c:pt idx="6982">
                  <c:v>4619.6000000000004</c:v>
                </c:pt>
                <c:pt idx="6983">
                  <c:v>4619.6200000000035</c:v>
                </c:pt>
                <c:pt idx="6984">
                  <c:v>4619.6400000000003</c:v>
                </c:pt>
                <c:pt idx="6985">
                  <c:v>4619.6600000000035</c:v>
                </c:pt>
                <c:pt idx="6986">
                  <c:v>4619.68</c:v>
                </c:pt>
                <c:pt idx="6987">
                  <c:v>4619.7</c:v>
                </c:pt>
                <c:pt idx="6988">
                  <c:v>4619.72</c:v>
                </c:pt>
                <c:pt idx="6989">
                  <c:v>4619.74</c:v>
                </c:pt>
                <c:pt idx="6990">
                  <c:v>4619.76</c:v>
                </c:pt>
                <c:pt idx="6991">
                  <c:v>4619.78</c:v>
                </c:pt>
                <c:pt idx="6992">
                  <c:v>4619.8</c:v>
                </c:pt>
                <c:pt idx="6993">
                  <c:v>4619.8200000000024</c:v>
                </c:pt>
                <c:pt idx="6994">
                  <c:v>4619.84</c:v>
                </c:pt>
                <c:pt idx="6995">
                  <c:v>4619.8600000000024</c:v>
                </c:pt>
                <c:pt idx="6996">
                  <c:v>4619.88</c:v>
                </c:pt>
                <c:pt idx="6997">
                  <c:v>4619.9000000000005</c:v>
                </c:pt>
                <c:pt idx="6998">
                  <c:v>4619.92</c:v>
                </c:pt>
                <c:pt idx="6999">
                  <c:v>4619.9399999999996</c:v>
                </c:pt>
                <c:pt idx="7000">
                  <c:v>4619.96</c:v>
                </c:pt>
                <c:pt idx="7001">
                  <c:v>4619.9799999999996</c:v>
                </c:pt>
                <c:pt idx="7002">
                  <c:v>4620</c:v>
                </c:pt>
                <c:pt idx="7003">
                  <c:v>4620.0200000000004</c:v>
                </c:pt>
                <c:pt idx="7004">
                  <c:v>4620.04</c:v>
                </c:pt>
                <c:pt idx="7005">
                  <c:v>4620.0600000000004</c:v>
                </c:pt>
                <c:pt idx="7006">
                  <c:v>4620.08</c:v>
                </c:pt>
                <c:pt idx="7007">
                  <c:v>4620.1000000000004</c:v>
                </c:pt>
                <c:pt idx="7008">
                  <c:v>4620.1200000000035</c:v>
                </c:pt>
                <c:pt idx="7009">
                  <c:v>4620.1400000000003</c:v>
                </c:pt>
                <c:pt idx="7010">
                  <c:v>4620.1600000000035</c:v>
                </c:pt>
                <c:pt idx="7011">
                  <c:v>4620.18</c:v>
                </c:pt>
                <c:pt idx="7012">
                  <c:v>4620.2</c:v>
                </c:pt>
                <c:pt idx="7013">
                  <c:v>4620.22</c:v>
                </c:pt>
                <c:pt idx="7014">
                  <c:v>4620.24</c:v>
                </c:pt>
                <c:pt idx="7015">
                  <c:v>4620.26</c:v>
                </c:pt>
                <c:pt idx="7016">
                  <c:v>4620.28</c:v>
                </c:pt>
                <c:pt idx="7017">
                  <c:v>4620.3</c:v>
                </c:pt>
                <c:pt idx="7018">
                  <c:v>4620.3200000000024</c:v>
                </c:pt>
                <c:pt idx="7019">
                  <c:v>4620.34</c:v>
                </c:pt>
                <c:pt idx="7020">
                  <c:v>4620.3600000000024</c:v>
                </c:pt>
                <c:pt idx="7021">
                  <c:v>4620.38</c:v>
                </c:pt>
                <c:pt idx="7022">
                  <c:v>4620.4000000000005</c:v>
                </c:pt>
                <c:pt idx="7023">
                  <c:v>4620.42</c:v>
                </c:pt>
                <c:pt idx="7024">
                  <c:v>4620.4399999999996</c:v>
                </c:pt>
                <c:pt idx="7025">
                  <c:v>4620.46</c:v>
                </c:pt>
                <c:pt idx="7026">
                  <c:v>4620.4799999999996</c:v>
                </c:pt>
                <c:pt idx="7027">
                  <c:v>4620.5</c:v>
                </c:pt>
                <c:pt idx="7028">
                  <c:v>4620.5200000000004</c:v>
                </c:pt>
                <c:pt idx="7029">
                  <c:v>4620.54</c:v>
                </c:pt>
                <c:pt idx="7030">
                  <c:v>4620.5600000000004</c:v>
                </c:pt>
                <c:pt idx="7031">
                  <c:v>4620.58</c:v>
                </c:pt>
                <c:pt idx="7032">
                  <c:v>4620.6000000000004</c:v>
                </c:pt>
                <c:pt idx="7033">
                  <c:v>4620.6200000000035</c:v>
                </c:pt>
                <c:pt idx="7034">
                  <c:v>4620.6400000000003</c:v>
                </c:pt>
                <c:pt idx="7035">
                  <c:v>4620.6600000000035</c:v>
                </c:pt>
                <c:pt idx="7036">
                  <c:v>4620.68</c:v>
                </c:pt>
                <c:pt idx="7037">
                  <c:v>4620.7</c:v>
                </c:pt>
                <c:pt idx="7038">
                  <c:v>4620.72</c:v>
                </c:pt>
                <c:pt idx="7039">
                  <c:v>4620.74</c:v>
                </c:pt>
                <c:pt idx="7040">
                  <c:v>4620.76</c:v>
                </c:pt>
                <c:pt idx="7041">
                  <c:v>4620.78</c:v>
                </c:pt>
                <c:pt idx="7042">
                  <c:v>4620.8</c:v>
                </c:pt>
                <c:pt idx="7043">
                  <c:v>4620.8200000000024</c:v>
                </c:pt>
                <c:pt idx="7044">
                  <c:v>4620.84</c:v>
                </c:pt>
                <c:pt idx="7045">
                  <c:v>4620.8600000000024</c:v>
                </c:pt>
                <c:pt idx="7046">
                  <c:v>4620.88</c:v>
                </c:pt>
                <c:pt idx="7047">
                  <c:v>4620.9000000000005</c:v>
                </c:pt>
                <c:pt idx="7048">
                  <c:v>4620.92</c:v>
                </c:pt>
                <c:pt idx="7049">
                  <c:v>4620.9399999999996</c:v>
                </c:pt>
                <c:pt idx="7050">
                  <c:v>4620.96</c:v>
                </c:pt>
                <c:pt idx="7051">
                  <c:v>4620.9799999999996</c:v>
                </c:pt>
                <c:pt idx="7052">
                  <c:v>4621</c:v>
                </c:pt>
                <c:pt idx="7053">
                  <c:v>4621.0200000000004</c:v>
                </c:pt>
                <c:pt idx="7054">
                  <c:v>4621.04</c:v>
                </c:pt>
                <c:pt idx="7055">
                  <c:v>4621.0600000000004</c:v>
                </c:pt>
                <c:pt idx="7056">
                  <c:v>4621.08</c:v>
                </c:pt>
                <c:pt idx="7057">
                  <c:v>4621.1000000000004</c:v>
                </c:pt>
                <c:pt idx="7058">
                  <c:v>4621.1200000000035</c:v>
                </c:pt>
                <c:pt idx="7059">
                  <c:v>4621.1400000000003</c:v>
                </c:pt>
                <c:pt idx="7060">
                  <c:v>4621.1600000000035</c:v>
                </c:pt>
                <c:pt idx="7061">
                  <c:v>4621.18</c:v>
                </c:pt>
                <c:pt idx="7062">
                  <c:v>4621.2</c:v>
                </c:pt>
                <c:pt idx="7063">
                  <c:v>4621.22</c:v>
                </c:pt>
                <c:pt idx="7064">
                  <c:v>4621.24</c:v>
                </c:pt>
                <c:pt idx="7065">
                  <c:v>4621.26</c:v>
                </c:pt>
                <c:pt idx="7066">
                  <c:v>4621.28</c:v>
                </c:pt>
                <c:pt idx="7067">
                  <c:v>4621.3</c:v>
                </c:pt>
                <c:pt idx="7068">
                  <c:v>4621.3200000000024</c:v>
                </c:pt>
                <c:pt idx="7069">
                  <c:v>4621.34</c:v>
                </c:pt>
                <c:pt idx="7070">
                  <c:v>4621.3600000000024</c:v>
                </c:pt>
                <c:pt idx="7071">
                  <c:v>4621.38</c:v>
                </c:pt>
                <c:pt idx="7072">
                  <c:v>4621.4000000000005</c:v>
                </c:pt>
                <c:pt idx="7073">
                  <c:v>4621.42</c:v>
                </c:pt>
                <c:pt idx="7074">
                  <c:v>4621.4399999999996</c:v>
                </c:pt>
                <c:pt idx="7075">
                  <c:v>4621.46</c:v>
                </c:pt>
                <c:pt idx="7076">
                  <c:v>4621.4799999999996</c:v>
                </c:pt>
                <c:pt idx="7077">
                  <c:v>4621.5</c:v>
                </c:pt>
                <c:pt idx="7078">
                  <c:v>4621.5200000000004</c:v>
                </c:pt>
                <c:pt idx="7079">
                  <c:v>4621.54</c:v>
                </c:pt>
                <c:pt idx="7080">
                  <c:v>4621.5600000000004</c:v>
                </c:pt>
                <c:pt idx="7081">
                  <c:v>4621.58</c:v>
                </c:pt>
                <c:pt idx="7082">
                  <c:v>4621.6000000000004</c:v>
                </c:pt>
                <c:pt idx="7083">
                  <c:v>4621.6200000000035</c:v>
                </c:pt>
                <c:pt idx="7084">
                  <c:v>4621.6400000000003</c:v>
                </c:pt>
                <c:pt idx="7085">
                  <c:v>4621.6600000000035</c:v>
                </c:pt>
                <c:pt idx="7086">
                  <c:v>4621.68</c:v>
                </c:pt>
                <c:pt idx="7087">
                  <c:v>4621.7</c:v>
                </c:pt>
                <c:pt idx="7088">
                  <c:v>4621.72</c:v>
                </c:pt>
                <c:pt idx="7089">
                  <c:v>4621.74</c:v>
                </c:pt>
                <c:pt idx="7090">
                  <c:v>4621.76</c:v>
                </c:pt>
                <c:pt idx="7091">
                  <c:v>4621.78</c:v>
                </c:pt>
                <c:pt idx="7092">
                  <c:v>4621.8</c:v>
                </c:pt>
                <c:pt idx="7093">
                  <c:v>4621.8200000000024</c:v>
                </c:pt>
                <c:pt idx="7094">
                  <c:v>4621.84</c:v>
                </c:pt>
                <c:pt idx="7095">
                  <c:v>4621.8600000000024</c:v>
                </c:pt>
                <c:pt idx="7096">
                  <c:v>4621.88</c:v>
                </c:pt>
                <c:pt idx="7097">
                  <c:v>4621.9000000000005</c:v>
                </c:pt>
                <c:pt idx="7098">
                  <c:v>4621.92</c:v>
                </c:pt>
                <c:pt idx="7099">
                  <c:v>4621.9399999999996</c:v>
                </c:pt>
                <c:pt idx="7100">
                  <c:v>4621.96</c:v>
                </c:pt>
                <c:pt idx="7101">
                  <c:v>4621.9799999999996</c:v>
                </c:pt>
                <c:pt idx="7102">
                  <c:v>4622</c:v>
                </c:pt>
                <c:pt idx="7103">
                  <c:v>4622.0200000000004</c:v>
                </c:pt>
                <c:pt idx="7104">
                  <c:v>4622.04</c:v>
                </c:pt>
                <c:pt idx="7105">
                  <c:v>4622.0600000000004</c:v>
                </c:pt>
                <c:pt idx="7106">
                  <c:v>4622.08</c:v>
                </c:pt>
                <c:pt idx="7107">
                  <c:v>4622.1000000000004</c:v>
                </c:pt>
                <c:pt idx="7108">
                  <c:v>4622.1200000000035</c:v>
                </c:pt>
                <c:pt idx="7109">
                  <c:v>4622.1400000000003</c:v>
                </c:pt>
                <c:pt idx="7110">
                  <c:v>4622.1600000000035</c:v>
                </c:pt>
                <c:pt idx="7111">
                  <c:v>4622.18</c:v>
                </c:pt>
                <c:pt idx="7112">
                  <c:v>4622.2</c:v>
                </c:pt>
                <c:pt idx="7113">
                  <c:v>4622.22</c:v>
                </c:pt>
                <c:pt idx="7114">
                  <c:v>4622.24</c:v>
                </c:pt>
                <c:pt idx="7115">
                  <c:v>4622.26</c:v>
                </c:pt>
                <c:pt idx="7116">
                  <c:v>4622.28</c:v>
                </c:pt>
                <c:pt idx="7117">
                  <c:v>4622.3</c:v>
                </c:pt>
                <c:pt idx="7118">
                  <c:v>4622.3200000000024</c:v>
                </c:pt>
                <c:pt idx="7119">
                  <c:v>4622.34</c:v>
                </c:pt>
                <c:pt idx="7120">
                  <c:v>4622.3600000000024</c:v>
                </c:pt>
                <c:pt idx="7121">
                  <c:v>4622.38</c:v>
                </c:pt>
                <c:pt idx="7122">
                  <c:v>4622.4000000000005</c:v>
                </c:pt>
                <c:pt idx="7123">
                  <c:v>4622.42</c:v>
                </c:pt>
                <c:pt idx="7124">
                  <c:v>4622.4399999999996</c:v>
                </c:pt>
                <c:pt idx="7125">
                  <c:v>4622.46</c:v>
                </c:pt>
                <c:pt idx="7126">
                  <c:v>4622.4799999999996</c:v>
                </c:pt>
                <c:pt idx="7127">
                  <c:v>4622.5</c:v>
                </c:pt>
                <c:pt idx="7128">
                  <c:v>4622.5200000000004</c:v>
                </c:pt>
                <c:pt idx="7129">
                  <c:v>4622.54</c:v>
                </c:pt>
                <c:pt idx="7130">
                  <c:v>4622.5600000000004</c:v>
                </c:pt>
                <c:pt idx="7131">
                  <c:v>4622.58</c:v>
                </c:pt>
                <c:pt idx="7132">
                  <c:v>4622.6000000000004</c:v>
                </c:pt>
                <c:pt idx="7133">
                  <c:v>4622.6200000000035</c:v>
                </c:pt>
                <c:pt idx="7134">
                  <c:v>4622.6400000000003</c:v>
                </c:pt>
                <c:pt idx="7135">
                  <c:v>4622.6600000000035</c:v>
                </c:pt>
                <c:pt idx="7136">
                  <c:v>4622.68</c:v>
                </c:pt>
                <c:pt idx="7137">
                  <c:v>4622.7</c:v>
                </c:pt>
                <c:pt idx="7138">
                  <c:v>4622.72</c:v>
                </c:pt>
                <c:pt idx="7139">
                  <c:v>4622.74</c:v>
                </c:pt>
                <c:pt idx="7140">
                  <c:v>4622.76</c:v>
                </c:pt>
                <c:pt idx="7141">
                  <c:v>4622.78</c:v>
                </c:pt>
                <c:pt idx="7142">
                  <c:v>4622.8</c:v>
                </c:pt>
                <c:pt idx="7143">
                  <c:v>4622.8200000000024</c:v>
                </c:pt>
                <c:pt idx="7144">
                  <c:v>4622.84</c:v>
                </c:pt>
                <c:pt idx="7145">
                  <c:v>4622.8600000000024</c:v>
                </c:pt>
                <c:pt idx="7146">
                  <c:v>4622.88</c:v>
                </c:pt>
                <c:pt idx="7147">
                  <c:v>4622.9000000000005</c:v>
                </c:pt>
                <c:pt idx="7148">
                  <c:v>4622.92</c:v>
                </c:pt>
                <c:pt idx="7149">
                  <c:v>4622.9399999999996</c:v>
                </c:pt>
                <c:pt idx="7150">
                  <c:v>4622.96</c:v>
                </c:pt>
                <c:pt idx="7151">
                  <c:v>4622.9799999999996</c:v>
                </c:pt>
                <c:pt idx="7152">
                  <c:v>4623</c:v>
                </c:pt>
                <c:pt idx="7153">
                  <c:v>4623.0200000000004</c:v>
                </c:pt>
                <c:pt idx="7154">
                  <c:v>4623.04</c:v>
                </c:pt>
                <c:pt idx="7155">
                  <c:v>4623.0600000000004</c:v>
                </c:pt>
                <c:pt idx="7156">
                  <c:v>4623.08</c:v>
                </c:pt>
                <c:pt idx="7157">
                  <c:v>4623.1000000000004</c:v>
                </c:pt>
                <c:pt idx="7158">
                  <c:v>4623.1200000000035</c:v>
                </c:pt>
                <c:pt idx="7159">
                  <c:v>4623.1400000000003</c:v>
                </c:pt>
                <c:pt idx="7160">
                  <c:v>4623.1600000000035</c:v>
                </c:pt>
                <c:pt idx="7161">
                  <c:v>4623.18</c:v>
                </c:pt>
                <c:pt idx="7162">
                  <c:v>4623.2</c:v>
                </c:pt>
                <c:pt idx="7163">
                  <c:v>4623.22</c:v>
                </c:pt>
                <c:pt idx="7164">
                  <c:v>4623.24</c:v>
                </c:pt>
                <c:pt idx="7165">
                  <c:v>4623.26</c:v>
                </c:pt>
                <c:pt idx="7166">
                  <c:v>4623.28</c:v>
                </c:pt>
                <c:pt idx="7167">
                  <c:v>4623.3</c:v>
                </c:pt>
                <c:pt idx="7168">
                  <c:v>4623.3200000000024</c:v>
                </c:pt>
                <c:pt idx="7169">
                  <c:v>4623.34</c:v>
                </c:pt>
                <c:pt idx="7170">
                  <c:v>4623.3600000000024</c:v>
                </c:pt>
                <c:pt idx="7171">
                  <c:v>4623.38</c:v>
                </c:pt>
                <c:pt idx="7172">
                  <c:v>4623.4000000000005</c:v>
                </c:pt>
                <c:pt idx="7173">
                  <c:v>4623.42</c:v>
                </c:pt>
                <c:pt idx="7174">
                  <c:v>4623.4399999999996</c:v>
                </c:pt>
                <c:pt idx="7175">
                  <c:v>4623.46</c:v>
                </c:pt>
                <c:pt idx="7176">
                  <c:v>4623.4799999999996</c:v>
                </c:pt>
                <c:pt idx="7177">
                  <c:v>4623.5</c:v>
                </c:pt>
                <c:pt idx="7178">
                  <c:v>4623.5200000000004</c:v>
                </c:pt>
                <c:pt idx="7179">
                  <c:v>4623.54</c:v>
                </c:pt>
                <c:pt idx="7180">
                  <c:v>4623.5600000000004</c:v>
                </c:pt>
                <c:pt idx="7181">
                  <c:v>4623.58</c:v>
                </c:pt>
                <c:pt idx="7182">
                  <c:v>4623.6000000000004</c:v>
                </c:pt>
                <c:pt idx="7183">
                  <c:v>4623.6200000000035</c:v>
                </c:pt>
                <c:pt idx="7184">
                  <c:v>4623.6400000000003</c:v>
                </c:pt>
                <c:pt idx="7185">
                  <c:v>4623.6600000000035</c:v>
                </c:pt>
                <c:pt idx="7186">
                  <c:v>4623.68</c:v>
                </c:pt>
                <c:pt idx="7187">
                  <c:v>4623.7</c:v>
                </c:pt>
                <c:pt idx="7188">
                  <c:v>4623.72</c:v>
                </c:pt>
                <c:pt idx="7189">
                  <c:v>4623.74</c:v>
                </c:pt>
                <c:pt idx="7190">
                  <c:v>4623.76</c:v>
                </c:pt>
                <c:pt idx="7191">
                  <c:v>4623.78</c:v>
                </c:pt>
                <c:pt idx="7192">
                  <c:v>4623.8</c:v>
                </c:pt>
                <c:pt idx="7193">
                  <c:v>4623.8200000000024</c:v>
                </c:pt>
                <c:pt idx="7194">
                  <c:v>4623.84</c:v>
                </c:pt>
                <c:pt idx="7195">
                  <c:v>4623.8600000000024</c:v>
                </c:pt>
                <c:pt idx="7196">
                  <c:v>4623.88</c:v>
                </c:pt>
                <c:pt idx="7197">
                  <c:v>4623.9000000000005</c:v>
                </c:pt>
                <c:pt idx="7198">
                  <c:v>4623.92</c:v>
                </c:pt>
                <c:pt idx="7199">
                  <c:v>4623.9399999999996</c:v>
                </c:pt>
                <c:pt idx="7200">
                  <c:v>4623.96</c:v>
                </c:pt>
                <c:pt idx="7201">
                  <c:v>4623.9799999999996</c:v>
                </c:pt>
                <c:pt idx="7202">
                  <c:v>4624</c:v>
                </c:pt>
                <c:pt idx="7203">
                  <c:v>4624.0200000000004</c:v>
                </c:pt>
                <c:pt idx="7204">
                  <c:v>4624.04</c:v>
                </c:pt>
                <c:pt idx="7205">
                  <c:v>4624.0600000000004</c:v>
                </c:pt>
                <c:pt idx="7206">
                  <c:v>4624.08</c:v>
                </c:pt>
                <c:pt idx="7207">
                  <c:v>4624.1000000000004</c:v>
                </c:pt>
                <c:pt idx="7208">
                  <c:v>4624.1200000000035</c:v>
                </c:pt>
                <c:pt idx="7209">
                  <c:v>4624.1400000000003</c:v>
                </c:pt>
                <c:pt idx="7210">
                  <c:v>4624.1600000000035</c:v>
                </c:pt>
                <c:pt idx="7211">
                  <c:v>4624.18</c:v>
                </c:pt>
                <c:pt idx="7212">
                  <c:v>4624.2</c:v>
                </c:pt>
                <c:pt idx="7213">
                  <c:v>4624.22</c:v>
                </c:pt>
                <c:pt idx="7214">
                  <c:v>4624.24</c:v>
                </c:pt>
                <c:pt idx="7215">
                  <c:v>4624.26</c:v>
                </c:pt>
                <c:pt idx="7216">
                  <c:v>4624.28</c:v>
                </c:pt>
                <c:pt idx="7217">
                  <c:v>4624.3</c:v>
                </c:pt>
                <c:pt idx="7218">
                  <c:v>4624.3200000000024</c:v>
                </c:pt>
                <c:pt idx="7219">
                  <c:v>4624.34</c:v>
                </c:pt>
                <c:pt idx="7220">
                  <c:v>4624.3600000000024</c:v>
                </c:pt>
                <c:pt idx="7221">
                  <c:v>4624.38</c:v>
                </c:pt>
                <c:pt idx="7222">
                  <c:v>4624.4000000000005</c:v>
                </c:pt>
                <c:pt idx="7223">
                  <c:v>4624.42</c:v>
                </c:pt>
                <c:pt idx="7224">
                  <c:v>4624.4399999999996</c:v>
                </c:pt>
                <c:pt idx="7225">
                  <c:v>4624.46</c:v>
                </c:pt>
                <c:pt idx="7226">
                  <c:v>4624.4799999999996</c:v>
                </c:pt>
                <c:pt idx="7227">
                  <c:v>4624.5</c:v>
                </c:pt>
                <c:pt idx="7228">
                  <c:v>4624.5200000000004</c:v>
                </c:pt>
                <c:pt idx="7229">
                  <c:v>4624.54</c:v>
                </c:pt>
                <c:pt idx="7230">
                  <c:v>4624.5600000000004</c:v>
                </c:pt>
                <c:pt idx="7231">
                  <c:v>4624.58</c:v>
                </c:pt>
                <c:pt idx="7232">
                  <c:v>4624.6000000000004</c:v>
                </c:pt>
                <c:pt idx="7233">
                  <c:v>4624.6200000000035</c:v>
                </c:pt>
                <c:pt idx="7234">
                  <c:v>4624.6400000000003</c:v>
                </c:pt>
                <c:pt idx="7235">
                  <c:v>4624.6600000000035</c:v>
                </c:pt>
                <c:pt idx="7236">
                  <c:v>4624.68</c:v>
                </c:pt>
                <c:pt idx="7237">
                  <c:v>4624.7</c:v>
                </c:pt>
                <c:pt idx="7238">
                  <c:v>4624.72</c:v>
                </c:pt>
                <c:pt idx="7239">
                  <c:v>4624.74</c:v>
                </c:pt>
                <c:pt idx="7240">
                  <c:v>4624.76</c:v>
                </c:pt>
                <c:pt idx="7241">
                  <c:v>4624.78</c:v>
                </c:pt>
                <c:pt idx="7242">
                  <c:v>4624.8</c:v>
                </c:pt>
                <c:pt idx="7243">
                  <c:v>4624.8200000000024</c:v>
                </c:pt>
                <c:pt idx="7244">
                  <c:v>4624.84</c:v>
                </c:pt>
                <c:pt idx="7245">
                  <c:v>4624.8600000000024</c:v>
                </c:pt>
                <c:pt idx="7246">
                  <c:v>4624.88</c:v>
                </c:pt>
                <c:pt idx="7247">
                  <c:v>4624.9000000000005</c:v>
                </c:pt>
                <c:pt idx="7248">
                  <c:v>4624.92</c:v>
                </c:pt>
                <c:pt idx="7249">
                  <c:v>4624.9399999999996</c:v>
                </c:pt>
                <c:pt idx="7250">
                  <c:v>4624.96</c:v>
                </c:pt>
                <c:pt idx="7251">
                  <c:v>4624.9799999999996</c:v>
                </c:pt>
                <c:pt idx="7252">
                  <c:v>4625</c:v>
                </c:pt>
                <c:pt idx="7253">
                  <c:v>4625.0200000000004</c:v>
                </c:pt>
                <c:pt idx="7254">
                  <c:v>4625.04</c:v>
                </c:pt>
                <c:pt idx="7255">
                  <c:v>4625.0600000000004</c:v>
                </c:pt>
                <c:pt idx="7256">
                  <c:v>4625.08</c:v>
                </c:pt>
                <c:pt idx="7257">
                  <c:v>4625.1000000000004</c:v>
                </c:pt>
                <c:pt idx="7258">
                  <c:v>4625.1200000000035</c:v>
                </c:pt>
                <c:pt idx="7259">
                  <c:v>4625.1400000000003</c:v>
                </c:pt>
                <c:pt idx="7260">
                  <c:v>4625.1600000000035</c:v>
                </c:pt>
                <c:pt idx="7261">
                  <c:v>4625.18</c:v>
                </c:pt>
                <c:pt idx="7262">
                  <c:v>4625.2</c:v>
                </c:pt>
                <c:pt idx="7263">
                  <c:v>4625.22</c:v>
                </c:pt>
                <c:pt idx="7264">
                  <c:v>4625.24</c:v>
                </c:pt>
                <c:pt idx="7265">
                  <c:v>4625.26</c:v>
                </c:pt>
                <c:pt idx="7266">
                  <c:v>4625.28</c:v>
                </c:pt>
                <c:pt idx="7267">
                  <c:v>4625.3</c:v>
                </c:pt>
                <c:pt idx="7268">
                  <c:v>4625.3200000000024</c:v>
                </c:pt>
                <c:pt idx="7269">
                  <c:v>4625.34</c:v>
                </c:pt>
                <c:pt idx="7270">
                  <c:v>4625.3600000000024</c:v>
                </c:pt>
                <c:pt idx="7271">
                  <c:v>4625.38</c:v>
                </c:pt>
                <c:pt idx="7272">
                  <c:v>4625.4000000000005</c:v>
                </c:pt>
                <c:pt idx="7273">
                  <c:v>4625.42</c:v>
                </c:pt>
                <c:pt idx="7274">
                  <c:v>4625.4399999999996</c:v>
                </c:pt>
                <c:pt idx="7275">
                  <c:v>4625.46</c:v>
                </c:pt>
                <c:pt idx="7276">
                  <c:v>4625.4799999999996</c:v>
                </c:pt>
                <c:pt idx="7277">
                  <c:v>4625.5</c:v>
                </c:pt>
                <c:pt idx="7278">
                  <c:v>4625.5200000000004</c:v>
                </c:pt>
                <c:pt idx="7279">
                  <c:v>4625.54</c:v>
                </c:pt>
                <c:pt idx="7280">
                  <c:v>4625.5600000000004</c:v>
                </c:pt>
                <c:pt idx="7281">
                  <c:v>4625.58</c:v>
                </c:pt>
                <c:pt idx="7282">
                  <c:v>4625.6000000000004</c:v>
                </c:pt>
                <c:pt idx="7283">
                  <c:v>4625.6200000000035</c:v>
                </c:pt>
                <c:pt idx="7284">
                  <c:v>4625.6400000000003</c:v>
                </c:pt>
                <c:pt idx="7285">
                  <c:v>4625.6600000000035</c:v>
                </c:pt>
                <c:pt idx="7286">
                  <c:v>4625.68</c:v>
                </c:pt>
                <c:pt idx="7287">
                  <c:v>4625.7</c:v>
                </c:pt>
                <c:pt idx="7288">
                  <c:v>4625.72</c:v>
                </c:pt>
                <c:pt idx="7289">
                  <c:v>4625.74</c:v>
                </c:pt>
                <c:pt idx="7290">
                  <c:v>4625.76</c:v>
                </c:pt>
                <c:pt idx="7291">
                  <c:v>4625.78</c:v>
                </c:pt>
                <c:pt idx="7292">
                  <c:v>4625.8</c:v>
                </c:pt>
                <c:pt idx="7293">
                  <c:v>4625.8200000000024</c:v>
                </c:pt>
                <c:pt idx="7294">
                  <c:v>4625.84</c:v>
                </c:pt>
                <c:pt idx="7295">
                  <c:v>4625.8600000000024</c:v>
                </c:pt>
                <c:pt idx="7296">
                  <c:v>4625.88</c:v>
                </c:pt>
                <c:pt idx="7297">
                  <c:v>4625.9000000000005</c:v>
                </c:pt>
                <c:pt idx="7298">
                  <c:v>4625.92</c:v>
                </c:pt>
                <c:pt idx="7299">
                  <c:v>4625.9399999999996</c:v>
                </c:pt>
                <c:pt idx="7300">
                  <c:v>4625.96</c:v>
                </c:pt>
                <c:pt idx="7301">
                  <c:v>4625.9799999999996</c:v>
                </c:pt>
                <c:pt idx="7302">
                  <c:v>4626</c:v>
                </c:pt>
                <c:pt idx="7303">
                  <c:v>4626.0200000000004</c:v>
                </c:pt>
                <c:pt idx="7304">
                  <c:v>4626.04</c:v>
                </c:pt>
                <c:pt idx="7305">
                  <c:v>4626.0600000000004</c:v>
                </c:pt>
                <c:pt idx="7306">
                  <c:v>4626.08</c:v>
                </c:pt>
                <c:pt idx="7307">
                  <c:v>4626.1000000000004</c:v>
                </c:pt>
                <c:pt idx="7308">
                  <c:v>4626.1200000000035</c:v>
                </c:pt>
                <c:pt idx="7309">
                  <c:v>4626.1400000000003</c:v>
                </c:pt>
                <c:pt idx="7310">
                  <c:v>4626.1600000000035</c:v>
                </c:pt>
                <c:pt idx="7311">
                  <c:v>4626.18</c:v>
                </c:pt>
                <c:pt idx="7312">
                  <c:v>4626.2</c:v>
                </c:pt>
                <c:pt idx="7313">
                  <c:v>4626.22</c:v>
                </c:pt>
                <c:pt idx="7314">
                  <c:v>4626.24</c:v>
                </c:pt>
                <c:pt idx="7315">
                  <c:v>4626.26</c:v>
                </c:pt>
                <c:pt idx="7316">
                  <c:v>4626.28</c:v>
                </c:pt>
                <c:pt idx="7317">
                  <c:v>4626.3</c:v>
                </c:pt>
                <c:pt idx="7318">
                  <c:v>4626.3200000000024</c:v>
                </c:pt>
                <c:pt idx="7319">
                  <c:v>4626.34</c:v>
                </c:pt>
                <c:pt idx="7320">
                  <c:v>4626.3600000000024</c:v>
                </c:pt>
                <c:pt idx="7321">
                  <c:v>4626.38</c:v>
                </c:pt>
                <c:pt idx="7322">
                  <c:v>4626.4000000000005</c:v>
                </c:pt>
                <c:pt idx="7323">
                  <c:v>4626.42</c:v>
                </c:pt>
                <c:pt idx="7324">
                  <c:v>4626.4399999999996</c:v>
                </c:pt>
                <c:pt idx="7325">
                  <c:v>4626.46</c:v>
                </c:pt>
                <c:pt idx="7326">
                  <c:v>4626.4799999999996</c:v>
                </c:pt>
                <c:pt idx="7327">
                  <c:v>4626.5</c:v>
                </c:pt>
                <c:pt idx="7328">
                  <c:v>4626.5200000000004</c:v>
                </c:pt>
                <c:pt idx="7329">
                  <c:v>4626.54</c:v>
                </c:pt>
                <c:pt idx="7330">
                  <c:v>4626.5600000000004</c:v>
                </c:pt>
                <c:pt idx="7331">
                  <c:v>4626.58</c:v>
                </c:pt>
                <c:pt idx="7332">
                  <c:v>4626.6000000000004</c:v>
                </c:pt>
                <c:pt idx="7333">
                  <c:v>4626.6200000000035</c:v>
                </c:pt>
                <c:pt idx="7334">
                  <c:v>4626.6400000000003</c:v>
                </c:pt>
                <c:pt idx="7335">
                  <c:v>4626.6600000000035</c:v>
                </c:pt>
                <c:pt idx="7336">
                  <c:v>4626.68</c:v>
                </c:pt>
                <c:pt idx="7337">
                  <c:v>4626.7</c:v>
                </c:pt>
                <c:pt idx="7338">
                  <c:v>4626.72</c:v>
                </c:pt>
                <c:pt idx="7339">
                  <c:v>4626.74</c:v>
                </c:pt>
                <c:pt idx="7340">
                  <c:v>4626.76</c:v>
                </c:pt>
                <c:pt idx="7341">
                  <c:v>4626.78</c:v>
                </c:pt>
                <c:pt idx="7342">
                  <c:v>4626.8</c:v>
                </c:pt>
                <c:pt idx="7343">
                  <c:v>4626.8200000000024</c:v>
                </c:pt>
                <c:pt idx="7344">
                  <c:v>4626.84</c:v>
                </c:pt>
                <c:pt idx="7345">
                  <c:v>4626.8600000000024</c:v>
                </c:pt>
                <c:pt idx="7346">
                  <c:v>4626.88</c:v>
                </c:pt>
                <c:pt idx="7347">
                  <c:v>4626.9000000000005</c:v>
                </c:pt>
                <c:pt idx="7348">
                  <c:v>4626.92</c:v>
                </c:pt>
                <c:pt idx="7349">
                  <c:v>4626.9399999999996</c:v>
                </c:pt>
                <c:pt idx="7350">
                  <c:v>4626.96</c:v>
                </c:pt>
                <c:pt idx="7351">
                  <c:v>4626.9799999999996</c:v>
                </c:pt>
                <c:pt idx="7352">
                  <c:v>4627</c:v>
                </c:pt>
                <c:pt idx="7353">
                  <c:v>4627.0200000000004</c:v>
                </c:pt>
                <c:pt idx="7354">
                  <c:v>4627.04</c:v>
                </c:pt>
                <c:pt idx="7355">
                  <c:v>4627.0600000000004</c:v>
                </c:pt>
                <c:pt idx="7356">
                  <c:v>4627.08</c:v>
                </c:pt>
                <c:pt idx="7357">
                  <c:v>4627.1000000000004</c:v>
                </c:pt>
                <c:pt idx="7358">
                  <c:v>4627.1200000000035</c:v>
                </c:pt>
                <c:pt idx="7359">
                  <c:v>4627.1400000000003</c:v>
                </c:pt>
                <c:pt idx="7360">
                  <c:v>4627.1600000000035</c:v>
                </c:pt>
                <c:pt idx="7361">
                  <c:v>4627.18</c:v>
                </c:pt>
                <c:pt idx="7362">
                  <c:v>4627.2</c:v>
                </c:pt>
                <c:pt idx="7363">
                  <c:v>4627.22</c:v>
                </c:pt>
                <c:pt idx="7364">
                  <c:v>4627.24</c:v>
                </c:pt>
                <c:pt idx="7365">
                  <c:v>4627.26</c:v>
                </c:pt>
                <c:pt idx="7366">
                  <c:v>4627.28</c:v>
                </c:pt>
                <c:pt idx="7367">
                  <c:v>4627.3</c:v>
                </c:pt>
                <c:pt idx="7368">
                  <c:v>4627.3200000000024</c:v>
                </c:pt>
                <c:pt idx="7369">
                  <c:v>4627.34</c:v>
                </c:pt>
                <c:pt idx="7370">
                  <c:v>4627.3600000000024</c:v>
                </c:pt>
                <c:pt idx="7371">
                  <c:v>4627.38</c:v>
                </c:pt>
                <c:pt idx="7372">
                  <c:v>4627.4000000000005</c:v>
                </c:pt>
                <c:pt idx="7373">
                  <c:v>4627.42</c:v>
                </c:pt>
                <c:pt idx="7374">
                  <c:v>4627.4399999999996</c:v>
                </c:pt>
                <c:pt idx="7375">
                  <c:v>4627.46</c:v>
                </c:pt>
                <c:pt idx="7376">
                  <c:v>4627.4799999999996</c:v>
                </c:pt>
                <c:pt idx="7377">
                  <c:v>4627.5</c:v>
                </c:pt>
                <c:pt idx="7378">
                  <c:v>4627.5200000000004</c:v>
                </c:pt>
                <c:pt idx="7379">
                  <c:v>4627.54</c:v>
                </c:pt>
                <c:pt idx="7380">
                  <c:v>4627.5600000000004</c:v>
                </c:pt>
                <c:pt idx="7381">
                  <c:v>4627.58</c:v>
                </c:pt>
                <c:pt idx="7382">
                  <c:v>4627.6000000000004</c:v>
                </c:pt>
                <c:pt idx="7383">
                  <c:v>4627.6200000000035</c:v>
                </c:pt>
                <c:pt idx="7384">
                  <c:v>4627.6400000000003</c:v>
                </c:pt>
                <c:pt idx="7385">
                  <c:v>4627.6600000000035</c:v>
                </c:pt>
                <c:pt idx="7386">
                  <c:v>4627.68</c:v>
                </c:pt>
                <c:pt idx="7387">
                  <c:v>4627.7</c:v>
                </c:pt>
                <c:pt idx="7388">
                  <c:v>4627.72</c:v>
                </c:pt>
                <c:pt idx="7389">
                  <c:v>4627.74</c:v>
                </c:pt>
                <c:pt idx="7390">
                  <c:v>4627.76</c:v>
                </c:pt>
                <c:pt idx="7391">
                  <c:v>4627.78</c:v>
                </c:pt>
                <c:pt idx="7392">
                  <c:v>4627.8</c:v>
                </c:pt>
                <c:pt idx="7393">
                  <c:v>4627.8200000000024</c:v>
                </c:pt>
                <c:pt idx="7394">
                  <c:v>4627.84</c:v>
                </c:pt>
                <c:pt idx="7395">
                  <c:v>4627.8600000000024</c:v>
                </c:pt>
                <c:pt idx="7396">
                  <c:v>4627.88</c:v>
                </c:pt>
                <c:pt idx="7397">
                  <c:v>4627.9000000000005</c:v>
                </c:pt>
                <c:pt idx="7398">
                  <c:v>4627.92</c:v>
                </c:pt>
                <c:pt idx="7399">
                  <c:v>4627.9399999999996</c:v>
                </c:pt>
                <c:pt idx="7400">
                  <c:v>4627.96</c:v>
                </c:pt>
                <c:pt idx="7401">
                  <c:v>4627.9799999999996</c:v>
                </c:pt>
                <c:pt idx="7402">
                  <c:v>4628</c:v>
                </c:pt>
                <c:pt idx="7403">
                  <c:v>4628.0200000000004</c:v>
                </c:pt>
                <c:pt idx="7404">
                  <c:v>4628.04</c:v>
                </c:pt>
                <c:pt idx="7405">
                  <c:v>4628.0600000000004</c:v>
                </c:pt>
                <c:pt idx="7406">
                  <c:v>4628.08</c:v>
                </c:pt>
                <c:pt idx="7407">
                  <c:v>4628.1000000000004</c:v>
                </c:pt>
                <c:pt idx="7408">
                  <c:v>4628.1200000000035</c:v>
                </c:pt>
                <c:pt idx="7409">
                  <c:v>4628.1400000000003</c:v>
                </c:pt>
                <c:pt idx="7410">
                  <c:v>4628.1600000000035</c:v>
                </c:pt>
                <c:pt idx="7411">
                  <c:v>4628.18</c:v>
                </c:pt>
                <c:pt idx="7412">
                  <c:v>4628.2</c:v>
                </c:pt>
                <c:pt idx="7413">
                  <c:v>4628.22</c:v>
                </c:pt>
                <c:pt idx="7414">
                  <c:v>4628.24</c:v>
                </c:pt>
                <c:pt idx="7415">
                  <c:v>4628.26</c:v>
                </c:pt>
                <c:pt idx="7416">
                  <c:v>4628.28</c:v>
                </c:pt>
                <c:pt idx="7417">
                  <c:v>4628.3</c:v>
                </c:pt>
                <c:pt idx="7418">
                  <c:v>4628.3200000000024</c:v>
                </c:pt>
                <c:pt idx="7419">
                  <c:v>4628.34</c:v>
                </c:pt>
                <c:pt idx="7420">
                  <c:v>4628.3600000000024</c:v>
                </c:pt>
                <c:pt idx="7421">
                  <c:v>4628.38</c:v>
                </c:pt>
                <c:pt idx="7422">
                  <c:v>4628.4000000000005</c:v>
                </c:pt>
                <c:pt idx="7423">
                  <c:v>4628.42</c:v>
                </c:pt>
                <c:pt idx="7424">
                  <c:v>4628.4399999999996</c:v>
                </c:pt>
                <c:pt idx="7425">
                  <c:v>4628.46</c:v>
                </c:pt>
                <c:pt idx="7426">
                  <c:v>4628.4799999999996</c:v>
                </c:pt>
                <c:pt idx="7427">
                  <c:v>4628.5</c:v>
                </c:pt>
                <c:pt idx="7428">
                  <c:v>4628.5200000000004</c:v>
                </c:pt>
                <c:pt idx="7429">
                  <c:v>4628.54</c:v>
                </c:pt>
                <c:pt idx="7430">
                  <c:v>4628.5600000000004</c:v>
                </c:pt>
                <c:pt idx="7431">
                  <c:v>4628.58</c:v>
                </c:pt>
                <c:pt idx="7432">
                  <c:v>4628.6000000000004</c:v>
                </c:pt>
                <c:pt idx="7433">
                  <c:v>4628.6200000000035</c:v>
                </c:pt>
                <c:pt idx="7434">
                  <c:v>4628.6400000000003</c:v>
                </c:pt>
                <c:pt idx="7435">
                  <c:v>4628.6600000000035</c:v>
                </c:pt>
                <c:pt idx="7436">
                  <c:v>4628.68</c:v>
                </c:pt>
                <c:pt idx="7437">
                  <c:v>4628.7</c:v>
                </c:pt>
                <c:pt idx="7438">
                  <c:v>4628.72</c:v>
                </c:pt>
                <c:pt idx="7439">
                  <c:v>4628.74</c:v>
                </c:pt>
                <c:pt idx="7440">
                  <c:v>4628.76</c:v>
                </c:pt>
                <c:pt idx="7441">
                  <c:v>4628.78</c:v>
                </c:pt>
                <c:pt idx="7442">
                  <c:v>4628.8</c:v>
                </c:pt>
                <c:pt idx="7443">
                  <c:v>4628.8200000000024</c:v>
                </c:pt>
                <c:pt idx="7444">
                  <c:v>4628.84</c:v>
                </c:pt>
                <c:pt idx="7445">
                  <c:v>4628.8600000000024</c:v>
                </c:pt>
                <c:pt idx="7446">
                  <c:v>4628.88</c:v>
                </c:pt>
                <c:pt idx="7447">
                  <c:v>4628.9000000000005</c:v>
                </c:pt>
                <c:pt idx="7448">
                  <c:v>4628.92</c:v>
                </c:pt>
                <c:pt idx="7449">
                  <c:v>4628.9399999999996</c:v>
                </c:pt>
                <c:pt idx="7450">
                  <c:v>4628.96</c:v>
                </c:pt>
                <c:pt idx="7451">
                  <c:v>4628.9799999999996</c:v>
                </c:pt>
                <c:pt idx="7452">
                  <c:v>4629</c:v>
                </c:pt>
                <c:pt idx="7453">
                  <c:v>4629.0200000000004</c:v>
                </c:pt>
                <c:pt idx="7454">
                  <c:v>4629.04</c:v>
                </c:pt>
                <c:pt idx="7455">
                  <c:v>4629.0600000000004</c:v>
                </c:pt>
                <c:pt idx="7456">
                  <c:v>4629.08</c:v>
                </c:pt>
                <c:pt idx="7457">
                  <c:v>4629.1000000000004</c:v>
                </c:pt>
                <c:pt idx="7458">
                  <c:v>4629.1200000000035</c:v>
                </c:pt>
                <c:pt idx="7459">
                  <c:v>4629.1400000000003</c:v>
                </c:pt>
                <c:pt idx="7460">
                  <c:v>4629.1600000000035</c:v>
                </c:pt>
                <c:pt idx="7461">
                  <c:v>4629.18</c:v>
                </c:pt>
                <c:pt idx="7462">
                  <c:v>4629.2</c:v>
                </c:pt>
                <c:pt idx="7463">
                  <c:v>4629.22</c:v>
                </c:pt>
                <c:pt idx="7464">
                  <c:v>4629.24</c:v>
                </c:pt>
                <c:pt idx="7465">
                  <c:v>4629.26</c:v>
                </c:pt>
                <c:pt idx="7466">
                  <c:v>4629.28</c:v>
                </c:pt>
                <c:pt idx="7467">
                  <c:v>4629.3</c:v>
                </c:pt>
                <c:pt idx="7468">
                  <c:v>4629.3200000000024</c:v>
                </c:pt>
                <c:pt idx="7469">
                  <c:v>4629.34</c:v>
                </c:pt>
                <c:pt idx="7470">
                  <c:v>4629.3600000000024</c:v>
                </c:pt>
                <c:pt idx="7471">
                  <c:v>4629.38</c:v>
                </c:pt>
                <c:pt idx="7472">
                  <c:v>4629.4000000000005</c:v>
                </c:pt>
                <c:pt idx="7473">
                  <c:v>4629.42</c:v>
                </c:pt>
                <c:pt idx="7474">
                  <c:v>4629.4399999999996</c:v>
                </c:pt>
                <c:pt idx="7475">
                  <c:v>4629.46</c:v>
                </c:pt>
                <c:pt idx="7476">
                  <c:v>4629.4799999999996</c:v>
                </c:pt>
                <c:pt idx="7477">
                  <c:v>4629.5</c:v>
                </c:pt>
                <c:pt idx="7478">
                  <c:v>4629.5200000000004</c:v>
                </c:pt>
                <c:pt idx="7479">
                  <c:v>4629.54</c:v>
                </c:pt>
                <c:pt idx="7480">
                  <c:v>4629.5600000000004</c:v>
                </c:pt>
                <c:pt idx="7481">
                  <c:v>4629.58</c:v>
                </c:pt>
                <c:pt idx="7482">
                  <c:v>4629.6000000000004</c:v>
                </c:pt>
                <c:pt idx="7483">
                  <c:v>4629.6200000000035</c:v>
                </c:pt>
                <c:pt idx="7484">
                  <c:v>4629.6400000000003</c:v>
                </c:pt>
                <c:pt idx="7485">
                  <c:v>4629.6600000000035</c:v>
                </c:pt>
                <c:pt idx="7486">
                  <c:v>4629.68</c:v>
                </c:pt>
                <c:pt idx="7487">
                  <c:v>4629.7</c:v>
                </c:pt>
                <c:pt idx="7488">
                  <c:v>4629.72</c:v>
                </c:pt>
                <c:pt idx="7489">
                  <c:v>4629.74</c:v>
                </c:pt>
                <c:pt idx="7490">
                  <c:v>4629.76</c:v>
                </c:pt>
                <c:pt idx="7491">
                  <c:v>4629.78</c:v>
                </c:pt>
                <c:pt idx="7492">
                  <c:v>4629.8</c:v>
                </c:pt>
                <c:pt idx="7493">
                  <c:v>4629.8200000000024</c:v>
                </c:pt>
                <c:pt idx="7494">
                  <c:v>4629.84</c:v>
                </c:pt>
                <c:pt idx="7495">
                  <c:v>4629.8600000000024</c:v>
                </c:pt>
                <c:pt idx="7496">
                  <c:v>4629.88</c:v>
                </c:pt>
                <c:pt idx="7497">
                  <c:v>4629.9000000000005</c:v>
                </c:pt>
                <c:pt idx="7498">
                  <c:v>4629.92</c:v>
                </c:pt>
                <c:pt idx="7499">
                  <c:v>4629.9399999999996</c:v>
                </c:pt>
                <c:pt idx="7500">
                  <c:v>4629.96</c:v>
                </c:pt>
                <c:pt idx="7501">
                  <c:v>4629.9799999999996</c:v>
                </c:pt>
                <c:pt idx="7502">
                  <c:v>4630</c:v>
                </c:pt>
                <c:pt idx="7503">
                  <c:v>4630.0200000000004</c:v>
                </c:pt>
                <c:pt idx="7504">
                  <c:v>4630.04</c:v>
                </c:pt>
                <c:pt idx="7505">
                  <c:v>4630.0600000000004</c:v>
                </c:pt>
                <c:pt idx="7506">
                  <c:v>4630.08</c:v>
                </c:pt>
                <c:pt idx="7507">
                  <c:v>4630.1000000000004</c:v>
                </c:pt>
                <c:pt idx="7508">
                  <c:v>4630.1200000000035</c:v>
                </c:pt>
                <c:pt idx="7509">
                  <c:v>4630.1400000000003</c:v>
                </c:pt>
                <c:pt idx="7510">
                  <c:v>4630.1600000000035</c:v>
                </c:pt>
                <c:pt idx="7511">
                  <c:v>4630.18</c:v>
                </c:pt>
                <c:pt idx="7512">
                  <c:v>4630.2</c:v>
                </c:pt>
                <c:pt idx="7513">
                  <c:v>4630.22</c:v>
                </c:pt>
                <c:pt idx="7514">
                  <c:v>4630.24</c:v>
                </c:pt>
                <c:pt idx="7515">
                  <c:v>4630.26</c:v>
                </c:pt>
                <c:pt idx="7516">
                  <c:v>4630.28</c:v>
                </c:pt>
                <c:pt idx="7517">
                  <c:v>4630.3</c:v>
                </c:pt>
                <c:pt idx="7518">
                  <c:v>4630.3200000000024</c:v>
                </c:pt>
                <c:pt idx="7519">
                  <c:v>4630.34</c:v>
                </c:pt>
                <c:pt idx="7520">
                  <c:v>4630.3600000000024</c:v>
                </c:pt>
                <c:pt idx="7521">
                  <c:v>4630.38</c:v>
                </c:pt>
                <c:pt idx="7522">
                  <c:v>4630.4000000000005</c:v>
                </c:pt>
                <c:pt idx="7523">
                  <c:v>4630.42</c:v>
                </c:pt>
                <c:pt idx="7524">
                  <c:v>4630.4399999999996</c:v>
                </c:pt>
                <c:pt idx="7525">
                  <c:v>4630.46</c:v>
                </c:pt>
                <c:pt idx="7526">
                  <c:v>4630.4799999999996</c:v>
                </c:pt>
                <c:pt idx="7527">
                  <c:v>4630.5</c:v>
                </c:pt>
                <c:pt idx="7528">
                  <c:v>4630.5200000000004</c:v>
                </c:pt>
                <c:pt idx="7529">
                  <c:v>4630.54</c:v>
                </c:pt>
                <c:pt idx="7530">
                  <c:v>4630.5600000000004</c:v>
                </c:pt>
                <c:pt idx="7531">
                  <c:v>4630.58</c:v>
                </c:pt>
                <c:pt idx="7532">
                  <c:v>4630.6000000000004</c:v>
                </c:pt>
                <c:pt idx="7533">
                  <c:v>4630.6200000000035</c:v>
                </c:pt>
                <c:pt idx="7534">
                  <c:v>4630.6400000000003</c:v>
                </c:pt>
                <c:pt idx="7535">
                  <c:v>4630.6600000000035</c:v>
                </c:pt>
                <c:pt idx="7536">
                  <c:v>4630.68</c:v>
                </c:pt>
                <c:pt idx="7537">
                  <c:v>4630.7</c:v>
                </c:pt>
                <c:pt idx="7538">
                  <c:v>4630.72</c:v>
                </c:pt>
                <c:pt idx="7539">
                  <c:v>4630.74</c:v>
                </c:pt>
                <c:pt idx="7540">
                  <c:v>4630.76</c:v>
                </c:pt>
                <c:pt idx="7541">
                  <c:v>4630.78</c:v>
                </c:pt>
                <c:pt idx="7542">
                  <c:v>4630.8</c:v>
                </c:pt>
                <c:pt idx="7543">
                  <c:v>4630.8200000000024</c:v>
                </c:pt>
                <c:pt idx="7544">
                  <c:v>4630.84</c:v>
                </c:pt>
                <c:pt idx="7545">
                  <c:v>4630.8600000000024</c:v>
                </c:pt>
                <c:pt idx="7546">
                  <c:v>4630.88</c:v>
                </c:pt>
                <c:pt idx="7547">
                  <c:v>4630.9000000000005</c:v>
                </c:pt>
                <c:pt idx="7548">
                  <c:v>4630.92</c:v>
                </c:pt>
                <c:pt idx="7549">
                  <c:v>4630.9399999999996</c:v>
                </c:pt>
                <c:pt idx="7550">
                  <c:v>4630.96</c:v>
                </c:pt>
                <c:pt idx="7551">
                  <c:v>4630.9799999999996</c:v>
                </c:pt>
                <c:pt idx="7552">
                  <c:v>4631</c:v>
                </c:pt>
                <c:pt idx="7553">
                  <c:v>4631.0200000000004</c:v>
                </c:pt>
                <c:pt idx="7554">
                  <c:v>4631.04</c:v>
                </c:pt>
                <c:pt idx="7555">
                  <c:v>4631.0600000000004</c:v>
                </c:pt>
                <c:pt idx="7556">
                  <c:v>4631.08</c:v>
                </c:pt>
                <c:pt idx="7557">
                  <c:v>4631.1000000000004</c:v>
                </c:pt>
                <c:pt idx="7558">
                  <c:v>4631.1200000000035</c:v>
                </c:pt>
                <c:pt idx="7559">
                  <c:v>4631.1400000000003</c:v>
                </c:pt>
                <c:pt idx="7560">
                  <c:v>4631.1600000000035</c:v>
                </c:pt>
                <c:pt idx="7561">
                  <c:v>4631.18</c:v>
                </c:pt>
                <c:pt idx="7562">
                  <c:v>4631.2</c:v>
                </c:pt>
                <c:pt idx="7563">
                  <c:v>4631.22</c:v>
                </c:pt>
                <c:pt idx="7564">
                  <c:v>4631.24</c:v>
                </c:pt>
                <c:pt idx="7565">
                  <c:v>4631.26</c:v>
                </c:pt>
                <c:pt idx="7566">
                  <c:v>4631.28</c:v>
                </c:pt>
                <c:pt idx="7567">
                  <c:v>4631.3</c:v>
                </c:pt>
                <c:pt idx="7568">
                  <c:v>4631.3200000000024</c:v>
                </c:pt>
                <c:pt idx="7569">
                  <c:v>4631.34</c:v>
                </c:pt>
                <c:pt idx="7570">
                  <c:v>4631.3600000000024</c:v>
                </c:pt>
                <c:pt idx="7571">
                  <c:v>4631.38</c:v>
                </c:pt>
                <c:pt idx="7572">
                  <c:v>4631.4000000000005</c:v>
                </c:pt>
                <c:pt idx="7573">
                  <c:v>4631.42</c:v>
                </c:pt>
                <c:pt idx="7574">
                  <c:v>4631.4399999999996</c:v>
                </c:pt>
                <c:pt idx="7575">
                  <c:v>4631.46</c:v>
                </c:pt>
                <c:pt idx="7576">
                  <c:v>4631.4799999999996</c:v>
                </c:pt>
                <c:pt idx="7577">
                  <c:v>4631.5</c:v>
                </c:pt>
                <c:pt idx="7578">
                  <c:v>4631.5200000000004</c:v>
                </c:pt>
                <c:pt idx="7579">
                  <c:v>4631.54</c:v>
                </c:pt>
                <c:pt idx="7580">
                  <c:v>4631.5600000000004</c:v>
                </c:pt>
                <c:pt idx="7581">
                  <c:v>4631.58</c:v>
                </c:pt>
                <c:pt idx="7582">
                  <c:v>4631.6000000000004</c:v>
                </c:pt>
                <c:pt idx="7583">
                  <c:v>4631.6200000000035</c:v>
                </c:pt>
                <c:pt idx="7584">
                  <c:v>4631.6400000000003</c:v>
                </c:pt>
                <c:pt idx="7585">
                  <c:v>4631.6600000000035</c:v>
                </c:pt>
                <c:pt idx="7586">
                  <c:v>4631.68</c:v>
                </c:pt>
                <c:pt idx="7587">
                  <c:v>4631.7</c:v>
                </c:pt>
                <c:pt idx="7588">
                  <c:v>4631.72</c:v>
                </c:pt>
                <c:pt idx="7589">
                  <c:v>4631.74</c:v>
                </c:pt>
                <c:pt idx="7590">
                  <c:v>4631.76</c:v>
                </c:pt>
                <c:pt idx="7591">
                  <c:v>4631.78</c:v>
                </c:pt>
                <c:pt idx="7592">
                  <c:v>4631.8</c:v>
                </c:pt>
                <c:pt idx="7593">
                  <c:v>4631.8200000000024</c:v>
                </c:pt>
                <c:pt idx="7594">
                  <c:v>4631.84</c:v>
                </c:pt>
                <c:pt idx="7595">
                  <c:v>4631.8600000000024</c:v>
                </c:pt>
                <c:pt idx="7596">
                  <c:v>4631.88</c:v>
                </c:pt>
                <c:pt idx="7597">
                  <c:v>4631.9000000000005</c:v>
                </c:pt>
                <c:pt idx="7598">
                  <c:v>4631.92</c:v>
                </c:pt>
                <c:pt idx="7599">
                  <c:v>4631.9399999999996</c:v>
                </c:pt>
                <c:pt idx="7600">
                  <c:v>4631.96</c:v>
                </c:pt>
                <c:pt idx="7601">
                  <c:v>4631.9799999999996</c:v>
                </c:pt>
                <c:pt idx="7602">
                  <c:v>4632</c:v>
                </c:pt>
                <c:pt idx="7603">
                  <c:v>4632.0200000000004</c:v>
                </c:pt>
                <c:pt idx="7604">
                  <c:v>4632.04</c:v>
                </c:pt>
                <c:pt idx="7605">
                  <c:v>4632.0600000000004</c:v>
                </c:pt>
                <c:pt idx="7606">
                  <c:v>4632.08</c:v>
                </c:pt>
                <c:pt idx="7607">
                  <c:v>4632.1000000000004</c:v>
                </c:pt>
                <c:pt idx="7608">
                  <c:v>4632.1200000000035</c:v>
                </c:pt>
                <c:pt idx="7609">
                  <c:v>4632.1400000000003</c:v>
                </c:pt>
                <c:pt idx="7610">
                  <c:v>4632.1600000000035</c:v>
                </c:pt>
                <c:pt idx="7611">
                  <c:v>4632.18</c:v>
                </c:pt>
                <c:pt idx="7612">
                  <c:v>4632.2</c:v>
                </c:pt>
                <c:pt idx="7613">
                  <c:v>4632.22</c:v>
                </c:pt>
                <c:pt idx="7614">
                  <c:v>4632.24</c:v>
                </c:pt>
                <c:pt idx="7615">
                  <c:v>4632.26</c:v>
                </c:pt>
                <c:pt idx="7616">
                  <c:v>4632.28</c:v>
                </c:pt>
                <c:pt idx="7617">
                  <c:v>4632.3</c:v>
                </c:pt>
                <c:pt idx="7618">
                  <c:v>4632.3200000000024</c:v>
                </c:pt>
                <c:pt idx="7619">
                  <c:v>4632.34</c:v>
                </c:pt>
                <c:pt idx="7620">
                  <c:v>4632.3600000000024</c:v>
                </c:pt>
                <c:pt idx="7621">
                  <c:v>4632.38</c:v>
                </c:pt>
                <c:pt idx="7622">
                  <c:v>4632.4000000000005</c:v>
                </c:pt>
                <c:pt idx="7623">
                  <c:v>4632.42</c:v>
                </c:pt>
                <c:pt idx="7624">
                  <c:v>4632.4399999999996</c:v>
                </c:pt>
                <c:pt idx="7625">
                  <c:v>4632.46</c:v>
                </c:pt>
                <c:pt idx="7626">
                  <c:v>4632.4799999999996</c:v>
                </c:pt>
                <c:pt idx="7627">
                  <c:v>4632.5</c:v>
                </c:pt>
                <c:pt idx="7628">
                  <c:v>4632.5200000000004</c:v>
                </c:pt>
                <c:pt idx="7629">
                  <c:v>4632.54</c:v>
                </c:pt>
                <c:pt idx="7630">
                  <c:v>4632.5600000000004</c:v>
                </c:pt>
                <c:pt idx="7631">
                  <c:v>4632.58</c:v>
                </c:pt>
                <c:pt idx="7632">
                  <c:v>4632.6000000000004</c:v>
                </c:pt>
                <c:pt idx="7633">
                  <c:v>4632.6200000000035</c:v>
                </c:pt>
                <c:pt idx="7634">
                  <c:v>4632.6400000000003</c:v>
                </c:pt>
                <c:pt idx="7635">
                  <c:v>4632.6600000000035</c:v>
                </c:pt>
                <c:pt idx="7636">
                  <c:v>4632.68</c:v>
                </c:pt>
                <c:pt idx="7637">
                  <c:v>4632.7</c:v>
                </c:pt>
                <c:pt idx="7638">
                  <c:v>4632.72</c:v>
                </c:pt>
                <c:pt idx="7639">
                  <c:v>4632.74</c:v>
                </c:pt>
                <c:pt idx="7640">
                  <c:v>4632.76</c:v>
                </c:pt>
                <c:pt idx="7641">
                  <c:v>4632.78</c:v>
                </c:pt>
                <c:pt idx="7642">
                  <c:v>4632.8</c:v>
                </c:pt>
                <c:pt idx="7643">
                  <c:v>4632.8200000000024</c:v>
                </c:pt>
                <c:pt idx="7644">
                  <c:v>4632.84</c:v>
                </c:pt>
                <c:pt idx="7645">
                  <c:v>4632.8600000000024</c:v>
                </c:pt>
                <c:pt idx="7646">
                  <c:v>4632.88</c:v>
                </c:pt>
                <c:pt idx="7647">
                  <c:v>4632.9000000000005</c:v>
                </c:pt>
                <c:pt idx="7648">
                  <c:v>4632.92</c:v>
                </c:pt>
                <c:pt idx="7649">
                  <c:v>4632.9399999999996</c:v>
                </c:pt>
                <c:pt idx="7650">
                  <c:v>4632.96</c:v>
                </c:pt>
                <c:pt idx="7651">
                  <c:v>4632.9799999999996</c:v>
                </c:pt>
                <c:pt idx="7652">
                  <c:v>4633</c:v>
                </c:pt>
                <c:pt idx="7653">
                  <c:v>4633.0200000000004</c:v>
                </c:pt>
                <c:pt idx="7654">
                  <c:v>4633.04</c:v>
                </c:pt>
                <c:pt idx="7655">
                  <c:v>4633.0600000000004</c:v>
                </c:pt>
                <c:pt idx="7656">
                  <c:v>4633.08</c:v>
                </c:pt>
                <c:pt idx="7657">
                  <c:v>4633.1000000000004</c:v>
                </c:pt>
                <c:pt idx="7658">
                  <c:v>4633.1200000000035</c:v>
                </c:pt>
                <c:pt idx="7659">
                  <c:v>4633.1400000000003</c:v>
                </c:pt>
                <c:pt idx="7660">
                  <c:v>4633.1600000000035</c:v>
                </c:pt>
                <c:pt idx="7661">
                  <c:v>4633.18</c:v>
                </c:pt>
                <c:pt idx="7662">
                  <c:v>4633.2</c:v>
                </c:pt>
                <c:pt idx="7663">
                  <c:v>4633.22</c:v>
                </c:pt>
                <c:pt idx="7664">
                  <c:v>4633.24</c:v>
                </c:pt>
                <c:pt idx="7665">
                  <c:v>4633.26</c:v>
                </c:pt>
                <c:pt idx="7666">
                  <c:v>4633.28</c:v>
                </c:pt>
                <c:pt idx="7667">
                  <c:v>4633.3</c:v>
                </c:pt>
                <c:pt idx="7668">
                  <c:v>4633.3200000000024</c:v>
                </c:pt>
                <c:pt idx="7669">
                  <c:v>4633.34</c:v>
                </c:pt>
                <c:pt idx="7670">
                  <c:v>4633.3600000000024</c:v>
                </c:pt>
                <c:pt idx="7671">
                  <c:v>4633.38</c:v>
                </c:pt>
                <c:pt idx="7672">
                  <c:v>4633.4000000000005</c:v>
                </c:pt>
                <c:pt idx="7673">
                  <c:v>4633.42</c:v>
                </c:pt>
                <c:pt idx="7674">
                  <c:v>4633.4399999999996</c:v>
                </c:pt>
                <c:pt idx="7675">
                  <c:v>4633.46</c:v>
                </c:pt>
                <c:pt idx="7676">
                  <c:v>4633.4799999999996</c:v>
                </c:pt>
                <c:pt idx="7677">
                  <c:v>4633.5</c:v>
                </c:pt>
                <c:pt idx="7678">
                  <c:v>4633.5200000000004</c:v>
                </c:pt>
                <c:pt idx="7679">
                  <c:v>4633.54</c:v>
                </c:pt>
                <c:pt idx="7680">
                  <c:v>4633.5600000000004</c:v>
                </c:pt>
                <c:pt idx="7681">
                  <c:v>4633.58</c:v>
                </c:pt>
                <c:pt idx="7682">
                  <c:v>4633.6000000000004</c:v>
                </c:pt>
                <c:pt idx="7683">
                  <c:v>4633.6200000000035</c:v>
                </c:pt>
                <c:pt idx="7684">
                  <c:v>4633.6400000000003</c:v>
                </c:pt>
                <c:pt idx="7685">
                  <c:v>4633.6600000000035</c:v>
                </c:pt>
                <c:pt idx="7686">
                  <c:v>4633.68</c:v>
                </c:pt>
                <c:pt idx="7687">
                  <c:v>4633.7</c:v>
                </c:pt>
                <c:pt idx="7688">
                  <c:v>4633.72</c:v>
                </c:pt>
                <c:pt idx="7689">
                  <c:v>4633.74</c:v>
                </c:pt>
                <c:pt idx="7690">
                  <c:v>4633.76</c:v>
                </c:pt>
                <c:pt idx="7691">
                  <c:v>4633.78</c:v>
                </c:pt>
                <c:pt idx="7692">
                  <c:v>4633.8</c:v>
                </c:pt>
                <c:pt idx="7693">
                  <c:v>4633.8200000000024</c:v>
                </c:pt>
                <c:pt idx="7694">
                  <c:v>4633.84</c:v>
                </c:pt>
                <c:pt idx="7695">
                  <c:v>4633.8600000000024</c:v>
                </c:pt>
                <c:pt idx="7696">
                  <c:v>4633.88</c:v>
                </c:pt>
                <c:pt idx="7697">
                  <c:v>4633.9000000000005</c:v>
                </c:pt>
                <c:pt idx="7698">
                  <c:v>4633.92</c:v>
                </c:pt>
                <c:pt idx="7699">
                  <c:v>4633.9399999999996</c:v>
                </c:pt>
                <c:pt idx="7700">
                  <c:v>4633.96</c:v>
                </c:pt>
                <c:pt idx="7701">
                  <c:v>4633.9799999999996</c:v>
                </c:pt>
                <c:pt idx="7702">
                  <c:v>4634</c:v>
                </c:pt>
                <c:pt idx="7703">
                  <c:v>4634.0200000000004</c:v>
                </c:pt>
                <c:pt idx="7704">
                  <c:v>4634.04</c:v>
                </c:pt>
                <c:pt idx="7705">
                  <c:v>4634.0600000000004</c:v>
                </c:pt>
                <c:pt idx="7706">
                  <c:v>4634.08</c:v>
                </c:pt>
                <c:pt idx="7707">
                  <c:v>4634.1000000000004</c:v>
                </c:pt>
                <c:pt idx="7708">
                  <c:v>4634.1200000000035</c:v>
                </c:pt>
                <c:pt idx="7709">
                  <c:v>4634.1400000000003</c:v>
                </c:pt>
                <c:pt idx="7710">
                  <c:v>4634.1600000000035</c:v>
                </c:pt>
                <c:pt idx="7711">
                  <c:v>4634.18</c:v>
                </c:pt>
                <c:pt idx="7712">
                  <c:v>4634.2</c:v>
                </c:pt>
                <c:pt idx="7713">
                  <c:v>4634.22</c:v>
                </c:pt>
                <c:pt idx="7714">
                  <c:v>4634.24</c:v>
                </c:pt>
                <c:pt idx="7715">
                  <c:v>4634.26</c:v>
                </c:pt>
                <c:pt idx="7716">
                  <c:v>4634.28</c:v>
                </c:pt>
                <c:pt idx="7717">
                  <c:v>4634.3</c:v>
                </c:pt>
                <c:pt idx="7718">
                  <c:v>4634.3200000000024</c:v>
                </c:pt>
                <c:pt idx="7719">
                  <c:v>4634.34</c:v>
                </c:pt>
                <c:pt idx="7720">
                  <c:v>4634.3600000000024</c:v>
                </c:pt>
                <c:pt idx="7721">
                  <c:v>4634.38</c:v>
                </c:pt>
                <c:pt idx="7722">
                  <c:v>4634.4000000000005</c:v>
                </c:pt>
                <c:pt idx="7723">
                  <c:v>4634.42</c:v>
                </c:pt>
                <c:pt idx="7724">
                  <c:v>4634.4399999999996</c:v>
                </c:pt>
                <c:pt idx="7725">
                  <c:v>4634.46</c:v>
                </c:pt>
                <c:pt idx="7726">
                  <c:v>4634.4799999999996</c:v>
                </c:pt>
                <c:pt idx="7727">
                  <c:v>4634.5</c:v>
                </c:pt>
                <c:pt idx="7728">
                  <c:v>4634.5200000000004</c:v>
                </c:pt>
                <c:pt idx="7729">
                  <c:v>4634.54</c:v>
                </c:pt>
                <c:pt idx="7730">
                  <c:v>4634.5600000000004</c:v>
                </c:pt>
                <c:pt idx="7731">
                  <c:v>4634.58</c:v>
                </c:pt>
                <c:pt idx="7732">
                  <c:v>4634.6000000000004</c:v>
                </c:pt>
                <c:pt idx="7733">
                  <c:v>4634.6200000000035</c:v>
                </c:pt>
                <c:pt idx="7734">
                  <c:v>4634.6400000000003</c:v>
                </c:pt>
                <c:pt idx="7735">
                  <c:v>4634.6600000000035</c:v>
                </c:pt>
                <c:pt idx="7736">
                  <c:v>4634.68</c:v>
                </c:pt>
                <c:pt idx="7737">
                  <c:v>4634.7</c:v>
                </c:pt>
                <c:pt idx="7738">
                  <c:v>4634.72</c:v>
                </c:pt>
                <c:pt idx="7739">
                  <c:v>4634.74</c:v>
                </c:pt>
                <c:pt idx="7740">
                  <c:v>4634.76</c:v>
                </c:pt>
                <c:pt idx="7741">
                  <c:v>4634.78</c:v>
                </c:pt>
                <c:pt idx="7742">
                  <c:v>4634.8</c:v>
                </c:pt>
                <c:pt idx="7743">
                  <c:v>4634.8200000000024</c:v>
                </c:pt>
                <c:pt idx="7744">
                  <c:v>4634.84</c:v>
                </c:pt>
                <c:pt idx="7745">
                  <c:v>4634.8600000000024</c:v>
                </c:pt>
                <c:pt idx="7746">
                  <c:v>4634.88</c:v>
                </c:pt>
                <c:pt idx="7747">
                  <c:v>4634.9000000000005</c:v>
                </c:pt>
                <c:pt idx="7748">
                  <c:v>4634.92</c:v>
                </c:pt>
                <c:pt idx="7749">
                  <c:v>4634.9399999999996</c:v>
                </c:pt>
                <c:pt idx="7750">
                  <c:v>4634.96</c:v>
                </c:pt>
                <c:pt idx="7751">
                  <c:v>4634.9799999999996</c:v>
                </c:pt>
                <c:pt idx="7752">
                  <c:v>4635</c:v>
                </c:pt>
                <c:pt idx="7753">
                  <c:v>4635.0200000000004</c:v>
                </c:pt>
                <c:pt idx="7754">
                  <c:v>4635.04</c:v>
                </c:pt>
                <c:pt idx="7755">
                  <c:v>4635.0600000000004</c:v>
                </c:pt>
                <c:pt idx="7756">
                  <c:v>4635.08</c:v>
                </c:pt>
                <c:pt idx="7757">
                  <c:v>4635.1000000000004</c:v>
                </c:pt>
                <c:pt idx="7758">
                  <c:v>4635.1200000000035</c:v>
                </c:pt>
                <c:pt idx="7759">
                  <c:v>4635.1400000000003</c:v>
                </c:pt>
                <c:pt idx="7760">
                  <c:v>4635.1600000000035</c:v>
                </c:pt>
                <c:pt idx="7761">
                  <c:v>4635.18</c:v>
                </c:pt>
                <c:pt idx="7762">
                  <c:v>4635.2</c:v>
                </c:pt>
                <c:pt idx="7763">
                  <c:v>4635.22</c:v>
                </c:pt>
                <c:pt idx="7764">
                  <c:v>4635.24</c:v>
                </c:pt>
                <c:pt idx="7765">
                  <c:v>4635.26</c:v>
                </c:pt>
                <c:pt idx="7766">
                  <c:v>4635.28</c:v>
                </c:pt>
                <c:pt idx="7767">
                  <c:v>4635.3</c:v>
                </c:pt>
                <c:pt idx="7768">
                  <c:v>4635.3200000000024</c:v>
                </c:pt>
                <c:pt idx="7769">
                  <c:v>4635.34</c:v>
                </c:pt>
                <c:pt idx="7770">
                  <c:v>4635.3600000000024</c:v>
                </c:pt>
                <c:pt idx="7771">
                  <c:v>4635.38</c:v>
                </c:pt>
                <c:pt idx="7772">
                  <c:v>4635.4000000000005</c:v>
                </c:pt>
                <c:pt idx="7773">
                  <c:v>4635.42</c:v>
                </c:pt>
                <c:pt idx="7774">
                  <c:v>4635.4399999999996</c:v>
                </c:pt>
                <c:pt idx="7775">
                  <c:v>4635.46</c:v>
                </c:pt>
                <c:pt idx="7776">
                  <c:v>4635.4799999999996</c:v>
                </c:pt>
                <c:pt idx="7777">
                  <c:v>4635.5</c:v>
                </c:pt>
                <c:pt idx="7778">
                  <c:v>4635.5200000000004</c:v>
                </c:pt>
                <c:pt idx="7779">
                  <c:v>4635.54</c:v>
                </c:pt>
                <c:pt idx="7780">
                  <c:v>4635.5600000000004</c:v>
                </c:pt>
                <c:pt idx="7781">
                  <c:v>4635.58</c:v>
                </c:pt>
                <c:pt idx="7782">
                  <c:v>4635.6000000000004</c:v>
                </c:pt>
                <c:pt idx="7783">
                  <c:v>4635.6200000000035</c:v>
                </c:pt>
                <c:pt idx="7784">
                  <c:v>4635.6400000000003</c:v>
                </c:pt>
                <c:pt idx="7785">
                  <c:v>4635.6600000000035</c:v>
                </c:pt>
                <c:pt idx="7786">
                  <c:v>4635.68</c:v>
                </c:pt>
                <c:pt idx="7787">
                  <c:v>4635.7</c:v>
                </c:pt>
                <c:pt idx="7788">
                  <c:v>4635.72</c:v>
                </c:pt>
                <c:pt idx="7789">
                  <c:v>4635.74</c:v>
                </c:pt>
                <c:pt idx="7790">
                  <c:v>4635.76</c:v>
                </c:pt>
                <c:pt idx="7791">
                  <c:v>4635.78</c:v>
                </c:pt>
                <c:pt idx="7792">
                  <c:v>4635.8</c:v>
                </c:pt>
                <c:pt idx="7793">
                  <c:v>4635.8200000000024</c:v>
                </c:pt>
                <c:pt idx="7794">
                  <c:v>4635.84</c:v>
                </c:pt>
                <c:pt idx="7795">
                  <c:v>4635.8600000000024</c:v>
                </c:pt>
                <c:pt idx="7796">
                  <c:v>4635.88</c:v>
                </c:pt>
                <c:pt idx="7797">
                  <c:v>4635.9000000000005</c:v>
                </c:pt>
                <c:pt idx="7798">
                  <c:v>4635.92</c:v>
                </c:pt>
                <c:pt idx="7799">
                  <c:v>4635.9399999999996</c:v>
                </c:pt>
                <c:pt idx="7800">
                  <c:v>4635.96</c:v>
                </c:pt>
                <c:pt idx="7801">
                  <c:v>4635.9799999999996</c:v>
                </c:pt>
                <c:pt idx="7802">
                  <c:v>4636</c:v>
                </c:pt>
                <c:pt idx="7803">
                  <c:v>4636.0200000000004</c:v>
                </c:pt>
                <c:pt idx="7804">
                  <c:v>4636.04</c:v>
                </c:pt>
                <c:pt idx="7805">
                  <c:v>4636.0600000000004</c:v>
                </c:pt>
                <c:pt idx="7806">
                  <c:v>4636.08</c:v>
                </c:pt>
                <c:pt idx="7807">
                  <c:v>4636.1000000000004</c:v>
                </c:pt>
                <c:pt idx="7808">
                  <c:v>4636.1200000000035</c:v>
                </c:pt>
                <c:pt idx="7809">
                  <c:v>4636.1400000000003</c:v>
                </c:pt>
                <c:pt idx="7810">
                  <c:v>4636.1600000000035</c:v>
                </c:pt>
                <c:pt idx="7811">
                  <c:v>4636.18</c:v>
                </c:pt>
                <c:pt idx="7812">
                  <c:v>4636.2</c:v>
                </c:pt>
                <c:pt idx="7813">
                  <c:v>4636.22</c:v>
                </c:pt>
                <c:pt idx="7814">
                  <c:v>4636.24</c:v>
                </c:pt>
                <c:pt idx="7815">
                  <c:v>4636.26</c:v>
                </c:pt>
                <c:pt idx="7816">
                  <c:v>4636.28</c:v>
                </c:pt>
                <c:pt idx="7817">
                  <c:v>4636.3</c:v>
                </c:pt>
                <c:pt idx="7818">
                  <c:v>4636.3200000000024</c:v>
                </c:pt>
                <c:pt idx="7819">
                  <c:v>4636.34</c:v>
                </c:pt>
                <c:pt idx="7820">
                  <c:v>4636.3600000000024</c:v>
                </c:pt>
                <c:pt idx="7821">
                  <c:v>4636.38</c:v>
                </c:pt>
                <c:pt idx="7822">
                  <c:v>4636.4000000000005</c:v>
                </c:pt>
                <c:pt idx="7823">
                  <c:v>4636.42</c:v>
                </c:pt>
                <c:pt idx="7824">
                  <c:v>4636.4399999999996</c:v>
                </c:pt>
                <c:pt idx="7825">
                  <c:v>4636.46</c:v>
                </c:pt>
                <c:pt idx="7826">
                  <c:v>4636.4799999999996</c:v>
                </c:pt>
                <c:pt idx="7827">
                  <c:v>4636.5</c:v>
                </c:pt>
                <c:pt idx="7828">
                  <c:v>4636.5200000000004</c:v>
                </c:pt>
                <c:pt idx="7829">
                  <c:v>4636.54</c:v>
                </c:pt>
                <c:pt idx="7830">
                  <c:v>4636.5600000000004</c:v>
                </c:pt>
                <c:pt idx="7831">
                  <c:v>4636.58</c:v>
                </c:pt>
                <c:pt idx="7832">
                  <c:v>4636.6000000000004</c:v>
                </c:pt>
                <c:pt idx="7833">
                  <c:v>4636.6200000000035</c:v>
                </c:pt>
                <c:pt idx="7834">
                  <c:v>4636.6400000000003</c:v>
                </c:pt>
                <c:pt idx="7835">
                  <c:v>4636.6600000000035</c:v>
                </c:pt>
                <c:pt idx="7836">
                  <c:v>4636.68</c:v>
                </c:pt>
                <c:pt idx="7837">
                  <c:v>4636.7</c:v>
                </c:pt>
                <c:pt idx="7838">
                  <c:v>4636.72</c:v>
                </c:pt>
                <c:pt idx="7839">
                  <c:v>4636.74</c:v>
                </c:pt>
                <c:pt idx="7840">
                  <c:v>4636.76</c:v>
                </c:pt>
                <c:pt idx="7841">
                  <c:v>4636.78</c:v>
                </c:pt>
                <c:pt idx="7842">
                  <c:v>4636.8</c:v>
                </c:pt>
                <c:pt idx="7843">
                  <c:v>4636.8200000000024</c:v>
                </c:pt>
                <c:pt idx="7844">
                  <c:v>4636.84</c:v>
                </c:pt>
                <c:pt idx="7845">
                  <c:v>4636.8600000000024</c:v>
                </c:pt>
                <c:pt idx="7846">
                  <c:v>4636.88</c:v>
                </c:pt>
                <c:pt idx="7847">
                  <c:v>4636.9000000000005</c:v>
                </c:pt>
                <c:pt idx="7848">
                  <c:v>4636.92</c:v>
                </c:pt>
                <c:pt idx="7849">
                  <c:v>4636.9399999999996</c:v>
                </c:pt>
                <c:pt idx="7850">
                  <c:v>4636.96</c:v>
                </c:pt>
                <c:pt idx="7851">
                  <c:v>4636.9799999999996</c:v>
                </c:pt>
                <c:pt idx="7852">
                  <c:v>4637</c:v>
                </c:pt>
                <c:pt idx="7853">
                  <c:v>4637.0200000000004</c:v>
                </c:pt>
                <c:pt idx="7854">
                  <c:v>4637.04</c:v>
                </c:pt>
                <c:pt idx="7855">
                  <c:v>4637.0600000000004</c:v>
                </c:pt>
                <c:pt idx="7856">
                  <c:v>4637.08</c:v>
                </c:pt>
                <c:pt idx="7857">
                  <c:v>4637.1000000000004</c:v>
                </c:pt>
                <c:pt idx="7858">
                  <c:v>4637.1200000000035</c:v>
                </c:pt>
                <c:pt idx="7859">
                  <c:v>4637.1400000000003</c:v>
                </c:pt>
                <c:pt idx="7860">
                  <c:v>4637.1600000000035</c:v>
                </c:pt>
                <c:pt idx="7861">
                  <c:v>4637.18</c:v>
                </c:pt>
                <c:pt idx="7862">
                  <c:v>4637.2</c:v>
                </c:pt>
                <c:pt idx="7863">
                  <c:v>4637.22</c:v>
                </c:pt>
                <c:pt idx="7864">
                  <c:v>4637.24</c:v>
                </c:pt>
                <c:pt idx="7865">
                  <c:v>4637.26</c:v>
                </c:pt>
                <c:pt idx="7866">
                  <c:v>4637.28</c:v>
                </c:pt>
                <c:pt idx="7867">
                  <c:v>4637.3</c:v>
                </c:pt>
                <c:pt idx="7868">
                  <c:v>4637.3200000000024</c:v>
                </c:pt>
                <c:pt idx="7869">
                  <c:v>4637.34</c:v>
                </c:pt>
                <c:pt idx="7870">
                  <c:v>4637.3600000000024</c:v>
                </c:pt>
                <c:pt idx="7871">
                  <c:v>4637.38</c:v>
                </c:pt>
                <c:pt idx="7872">
                  <c:v>4637.4000000000005</c:v>
                </c:pt>
                <c:pt idx="7873">
                  <c:v>4637.42</c:v>
                </c:pt>
                <c:pt idx="7874">
                  <c:v>4637.4399999999996</c:v>
                </c:pt>
                <c:pt idx="7875">
                  <c:v>4637.46</c:v>
                </c:pt>
                <c:pt idx="7876">
                  <c:v>4637.4799999999996</c:v>
                </c:pt>
                <c:pt idx="7877">
                  <c:v>4637.5</c:v>
                </c:pt>
                <c:pt idx="7878">
                  <c:v>4637.5200000000004</c:v>
                </c:pt>
                <c:pt idx="7879">
                  <c:v>4637.54</c:v>
                </c:pt>
                <c:pt idx="7880">
                  <c:v>4637.5600000000004</c:v>
                </c:pt>
                <c:pt idx="7881">
                  <c:v>4637.58</c:v>
                </c:pt>
                <c:pt idx="7882">
                  <c:v>4637.6000000000004</c:v>
                </c:pt>
                <c:pt idx="7883">
                  <c:v>4637.6200000000035</c:v>
                </c:pt>
                <c:pt idx="7884">
                  <c:v>4637.6400000000003</c:v>
                </c:pt>
                <c:pt idx="7885">
                  <c:v>4637.6600000000035</c:v>
                </c:pt>
                <c:pt idx="7886">
                  <c:v>4637.68</c:v>
                </c:pt>
                <c:pt idx="7887">
                  <c:v>4637.7</c:v>
                </c:pt>
                <c:pt idx="7888">
                  <c:v>4637.72</c:v>
                </c:pt>
                <c:pt idx="7889">
                  <c:v>4637.74</c:v>
                </c:pt>
                <c:pt idx="7890">
                  <c:v>4637.76</c:v>
                </c:pt>
                <c:pt idx="7891">
                  <c:v>4637.78</c:v>
                </c:pt>
                <c:pt idx="7892">
                  <c:v>4637.8</c:v>
                </c:pt>
                <c:pt idx="7893">
                  <c:v>4637.8200000000024</c:v>
                </c:pt>
                <c:pt idx="7894">
                  <c:v>4637.84</c:v>
                </c:pt>
                <c:pt idx="7895">
                  <c:v>4637.8600000000024</c:v>
                </c:pt>
                <c:pt idx="7896">
                  <c:v>4637.88</c:v>
                </c:pt>
                <c:pt idx="7897">
                  <c:v>4637.9000000000005</c:v>
                </c:pt>
                <c:pt idx="7898">
                  <c:v>4637.92</c:v>
                </c:pt>
                <c:pt idx="7899">
                  <c:v>4637.9399999999996</c:v>
                </c:pt>
                <c:pt idx="7900">
                  <c:v>4637.96</c:v>
                </c:pt>
                <c:pt idx="7901">
                  <c:v>4637.9799999999996</c:v>
                </c:pt>
                <c:pt idx="7902">
                  <c:v>4638</c:v>
                </c:pt>
                <c:pt idx="7903">
                  <c:v>4638.0200000000004</c:v>
                </c:pt>
                <c:pt idx="7904">
                  <c:v>4638.04</c:v>
                </c:pt>
                <c:pt idx="7905">
                  <c:v>4638.0600000000004</c:v>
                </c:pt>
                <c:pt idx="7906">
                  <c:v>4638.08</c:v>
                </c:pt>
                <c:pt idx="7907">
                  <c:v>4638.1000000000004</c:v>
                </c:pt>
                <c:pt idx="7908">
                  <c:v>4638.1200000000035</c:v>
                </c:pt>
                <c:pt idx="7909">
                  <c:v>4638.1400000000003</c:v>
                </c:pt>
                <c:pt idx="7910">
                  <c:v>4638.1600000000035</c:v>
                </c:pt>
                <c:pt idx="7911">
                  <c:v>4638.18</c:v>
                </c:pt>
                <c:pt idx="7912">
                  <c:v>4638.2</c:v>
                </c:pt>
                <c:pt idx="7913">
                  <c:v>4638.22</c:v>
                </c:pt>
                <c:pt idx="7914">
                  <c:v>4638.24</c:v>
                </c:pt>
                <c:pt idx="7915">
                  <c:v>4638.26</c:v>
                </c:pt>
                <c:pt idx="7916">
                  <c:v>4638.28</c:v>
                </c:pt>
                <c:pt idx="7917">
                  <c:v>4638.3</c:v>
                </c:pt>
                <c:pt idx="7918">
                  <c:v>4638.3200000000024</c:v>
                </c:pt>
                <c:pt idx="7919">
                  <c:v>4638.34</c:v>
                </c:pt>
                <c:pt idx="7920">
                  <c:v>4638.3600000000024</c:v>
                </c:pt>
                <c:pt idx="7921">
                  <c:v>4638.38</c:v>
                </c:pt>
                <c:pt idx="7922">
                  <c:v>4638.4000000000005</c:v>
                </c:pt>
                <c:pt idx="7923">
                  <c:v>4638.42</c:v>
                </c:pt>
                <c:pt idx="7924">
                  <c:v>4638.4399999999996</c:v>
                </c:pt>
                <c:pt idx="7925">
                  <c:v>4638.46</c:v>
                </c:pt>
                <c:pt idx="7926">
                  <c:v>4638.4799999999996</c:v>
                </c:pt>
                <c:pt idx="7927">
                  <c:v>4638.5</c:v>
                </c:pt>
                <c:pt idx="7928">
                  <c:v>4638.5200000000004</c:v>
                </c:pt>
                <c:pt idx="7929">
                  <c:v>4638.54</c:v>
                </c:pt>
                <c:pt idx="7930">
                  <c:v>4638.5600000000004</c:v>
                </c:pt>
                <c:pt idx="7931">
                  <c:v>4638.58</c:v>
                </c:pt>
                <c:pt idx="7932">
                  <c:v>4638.6000000000004</c:v>
                </c:pt>
                <c:pt idx="7933">
                  <c:v>4638.6200000000035</c:v>
                </c:pt>
                <c:pt idx="7934">
                  <c:v>4638.6400000000003</c:v>
                </c:pt>
                <c:pt idx="7935">
                  <c:v>4638.6600000000035</c:v>
                </c:pt>
                <c:pt idx="7936">
                  <c:v>4638.68</c:v>
                </c:pt>
                <c:pt idx="7937">
                  <c:v>4638.7</c:v>
                </c:pt>
                <c:pt idx="7938">
                  <c:v>4638.72</c:v>
                </c:pt>
                <c:pt idx="7939">
                  <c:v>4638.74</c:v>
                </c:pt>
                <c:pt idx="7940">
                  <c:v>4638.76</c:v>
                </c:pt>
                <c:pt idx="7941">
                  <c:v>4638.78</c:v>
                </c:pt>
                <c:pt idx="7942">
                  <c:v>4638.8</c:v>
                </c:pt>
                <c:pt idx="7943">
                  <c:v>4638.8200000000024</c:v>
                </c:pt>
                <c:pt idx="7944">
                  <c:v>4638.84</c:v>
                </c:pt>
                <c:pt idx="7945">
                  <c:v>4638.8600000000024</c:v>
                </c:pt>
                <c:pt idx="7946">
                  <c:v>4638.88</c:v>
                </c:pt>
                <c:pt idx="7947">
                  <c:v>4638.9000000000005</c:v>
                </c:pt>
                <c:pt idx="7948">
                  <c:v>4638.92</c:v>
                </c:pt>
                <c:pt idx="7949">
                  <c:v>4638.9399999999996</c:v>
                </c:pt>
                <c:pt idx="7950">
                  <c:v>4638.96</c:v>
                </c:pt>
                <c:pt idx="7951">
                  <c:v>4638.9799999999996</c:v>
                </c:pt>
                <c:pt idx="7952">
                  <c:v>4639</c:v>
                </c:pt>
                <c:pt idx="7953">
                  <c:v>4639.0200000000004</c:v>
                </c:pt>
                <c:pt idx="7954">
                  <c:v>4639.04</c:v>
                </c:pt>
                <c:pt idx="7955">
                  <c:v>4639.0600000000004</c:v>
                </c:pt>
                <c:pt idx="7956">
                  <c:v>4639.08</c:v>
                </c:pt>
                <c:pt idx="7957">
                  <c:v>4639.1000000000004</c:v>
                </c:pt>
                <c:pt idx="7958">
                  <c:v>4639.1200000000035</c:v>
                </c:pt>
                <c:pt idx="7959">
                  <c:v>4639.1400000000003</c:v>
                </c:pt>
                <c:pt idx="7960">
                  <c:v>4639.1600000000035</c:v>
                </c:pt>
                <c:pt idx="7961">
                  <c:v>4639.18</c:v>
                </c:pt>
                <c:pt idx="7962">
                  <c:v>4639.2</c:v>
                </c:pt>
                <c:pt idx="7963">
                  <c:v>4639.22</c:v>
                </c:pt>
                <c:pt idx="7964">
                  <c:v>4639.24</c:v>
                </c:pt>
                <c:pt idx="7965">
                  <c:v>4639.26</c:v>
                </c:pt>
                <c:pt idx="7966">
                  <c:v>4639.28</c:v>
                </c:pt>
                <c:pt idx="7967">
                  <c:v>4639.3</c:v>
                </c:pt>
                <c:pt idx="7968">
                  <c:v>4639.3200000000024</c:v>
                </c:pt>
                <c:pt idx="7969">
                  <c:v>4639.34</c:v>
                </c:pt>
                <c:pt idx="7970">
                  <c:v>4639.3600000000024</c:v>
                </c:pt>
                <c:pt idx="7971">
                  <c:v>4639.38</c:v>
                </c:pt>
                <c:pt idx="7972">
                  <c:v>4639.4000000000005</c:v>
                </c:pt>
                <c:pt idx="7973">
                  <c:v>4639.42</c:v>
                </c:pt>
                <c:pt idx="7974">
                  <c:v>4639.4399999999996</c:v>
                </c:pt>
                <c:pt idx="7975">
                  <c:v>4639.46</c:v>
                </c:pt>
                <c:pt idx="7976">
                  <c:v>4639.4799999999996</c:v>
                </c:pt>
                <c:pt idx="7977">
                  <c:v>4639.5</c:v>
                </c:pt>
                <c:pt idx="7978">
                  <c:v>4639.5200000000004</c:v>
                </c:pt>
                <c:pt idx="7979">
                  <c:v>4639.54</c:v>
                </c:pt>
                <c:pt idx="7980">
                  <c:v>4639.5600000000004</c:v>
                </c:pt>
                <c:pt idx="7981">
                  <c:v>4639.58</c:v>
                </c:pt>
                <c:pt idx="7982">
                  <c:v>4639.6000000000004</c:v>
                </c:pt>
                <c:pt idx="7983">
                  <c:v>4639.6200000000035</c:v>
                </c:pt>
                <c:pt idx="7984">
                  <c:v>4639.6400000000003</c:v>
                </c:pt>
                <c:pt idx="7985">
                  <c:v>4639.6600000000035</c:v>
                </c:pt>
                <c:pt idx="7986">
                  <c:v>4639.68</c:v>
                </c:pt>
                <c:pt idx="7987">
                  <c:v>4639.7</c:v>
                </c:pt>
                <c:pt idx="7988">
                  <c:v>4639.72</c:v>
                </c:pt>
                <c:pt idx="7989">
                  <c:v>4639.74</c:v>
                </c:pt>
                <c:pt idx="7990">
                  <c:v>4639.76</c:v>
                </c:pt>
                <c:pt idx="7991">
                  <c:v>4639.78</c:v>
                </c:pt>
                <c:pt idx="7992">
                  <c:v>4639.8</c:v>
                </c:pt>
                <c:pt idx="7993">
                  <c:v>4639.8200000000024</c:v>
                </c:pt>
                <c:pt idx="7994">
                  <c:v>4639.84</c:v>
                </c:pt>
                <c:pt idx="7995">
                  <c:v>4639.8600000000024</c:v>
                </c:pt>
                <c:pt idx="7996">
                  <c:v>4639.88</c:v>
                </c:pt>
                <c:pt idx="7997">
                  <c:v>4639.9000000000005</c:v>
                </c:pt>
                <c:pt idx="7998">
                  <c:v>4639.92</c:v>
                </c:pt>
                <c:pt idx="7999">
                  <c:v>4639.9399999999996</c:v>
                </c:pt>
                <c:pt idx="8000">
                  <c:v>4639.96</c:v>
                </c:pt>
                <c:pt idx="8001">
                  <c:v>4639.9799999999996</c:v>
                </c:pt>
                <c:pt idx="8002">
                  <c:v>4640</c:v>
                </c:pt>
                <c:pt idx="8003">
                  <c:v>4640.0200000000004</c:v>
                </c:pt>
                <c:pt idx="8004">
                  <c:v>4640.04</c:v>
                </c:pt>
                <c:pt idx="8005">
                  <c:v>4640.0600000000004</c:v>
                </c:pt>
                <c:pt idx="8006">
                  <c:v>4640.08</c:v>
                </c:pt>
                <c:pt idx="8007">
                  <c:v>4640.1000000000004</c:v>
                </c:pt>
                <c:pt idx="8008">
                  <c:v>4640.1200000000035</c:v>
                </c:pt>
                <c:pt idx="8009">
                  <c:v>4640.1400000000003</c:v>
                </c:pt>
                <c:pt idx="8010">
                  <c:v>4640.1600000000035</c:v>
                </c:pt>
                <c:pt idx="8011">
                  <c:v>4640.18</c:v>
                </c:pt>
                <c:pt idx="8012">
                  <c:v>4640.2</c:v>
                </c:pt>
                <c:pt idx="8013">
                  <c:v>4640.22</c:v>
                </c:pt>
                <c:pt idx="8014">
                  <c:v>4640.24</c:v>
                </c:pt>
                <c:pt idx="8015">
                  <c:v>4640.26</c:v>
                </c:pt>
                <c:pt idx="8016">
                  <c:v>4640.28</c:v>
                </c:pt>
                <c:pt idx="8017">
                  <c:v>4640.3</c:v>
                </c:pt>
                <c:pt idx="8018">
                  <c:v>4640.3200000000024</c:v>
                </c:pt>
                <c:pt idx="8019">
                  <c:v>4640.34</c:v>
                </c:pt>
                <c:pt idx="8020">
                  <c:v>4640.3600000000024</c:v>
                </c:pt>
                <c:pt idx="8021">
                  <c:v>4640.38</c:v>
                </c:pt>
                <c:pt idx="8022">
                  <c:v>4640.4000000000005</c:v>
                </c:pt>
                <c:pt idx="8023">
                  <c:v>4640.42</c:v>
                </c:pt>
                <c:pt idx="8024">
                  <c:v>4640.4399999999996</c:v>
                </c:pt>
                <c:pt idx="8025">
                  <c:v>4640.46</c:v>
                </c:pt>
                <c:pt idx="8026">
                  <c:v>4640.4799999999996</c:v>
                </c:pt>
                <c:pt idx="8027">
                  <c:v>4640.5</c:v>
                </c:pt>
                <c:pt idx="8028">
                  <c:v>4640.5200000000004</c:v>
                </c:pt>
                <c:pt idx="8029">
                  <c:v>4640.54</c:v>
                </c:pt>
                <c:pt idx="8030">
                  <c:v>4640.5600000000004</c:v>
                </c:pt>
                <c:pt idx="8031">
                  <c:v>4640.58</c:v>
                </c:pt>
                <c:pt idx="8032">
                  <c:v>4640.6000000000004</c:v>
                </c:pt>
                <c:pt idx="8033">
                  <c:v>4640.6200000000035</c:v>
                </c:pt>
                <c:pt idx="8034">
                  <c:v>4640.6400000000003</c:v>
                </c:pt>
                <c:pt idx="8035">
                  <c:v>4640.6600000000035</c:v>
                </c:pt>
                <c:pt idx="8036">
                  <c:v>4640.68</c:v>
                </c:pt>
                <c:pt idx="8037">
                  <c:v>4640.7</c:v>
                </c:pt>
                <c:pt idx="8038">
                  <c:v>4640.72</c:v>
                </c:pt>
                <c:pt idx="8039">
                  <c:v>4640.74</c:v>
                </c:pt>
                <c:pt idx="8040">
                  <c:v>4640.76</c:v>
                </c:pt>
                <c:pt idx="8041">
                  <c:v>4640.78</c:v>
                </c:pt>
                <c:pt idx="8042">
                  <c:v>4640.8</c:v>
                </c:pt>
                <c:pt idx="8043">
                  <c:v>4640.8200000000024</c:v>
                </c:pt>
                <c:pt idx="8044">
                  <c:v>4640.84</c:v>
                </c:pt>
                <c:pt idx="8045">
                  <c:v>4640.8600000000024</c:v>
                </c:pt>
                <c:pt idx="8046">
                  <c:v>4640.88</c:v>
                </c:pt>
                <c:pt idx="8047">
                  <c:v>4640.9000000000005</c:v>
                </c:pt>
                <c:pt idx="8048">
                  <c:v>4640.92</c:v>
                </c:pt>
                <c:pt idx="8049">
                  <c:v>4640.9399999999996</c:v>
                </c:pt>
                <c:pt idx="8050">
                  <c:v>4640.96</c:v>
                </c:pt>
                <c:pt idx="8051">
                  <c:v>4640.9799999999996</c:v>
                </c:pt>
                <c:pt idx="8052">
                  <c:v>4641</c:v>
                </c:pt>
                <c:pt idx="8053">
                  <c:v>4641.0200000000004</c:v>
                </c:pt>
                <c:pt idx="8054">
                  <c:v>4641.04</c:v>
                </c:pt>
                <c:pt idx="8055">
                  <c:v>4641.0600000000004</c:v>
                </c:pt>
                <c:pt idx="8056">
                  <c:v>4641.08</c:v>
                </c:pt>
                <c:pt idx="8057">
                  <c:v>4641.1000000000004</c:v>
                </c:pt>
                <c:pt idx="8058">
                  <c:v>4641.1200000000035</c:v>
                </c:pt>
                <c:pt idx="8059">
                  <c:v>4641.1400000000003</c:v>
                </c:pt>
                <c:pt idx="8060">
                  <c:v>4641.1600000000035</c:v>
                </c:pt>
                <c:pt idx="8061">
                  <c:v>4641.18</c:v>
                </c:pt>
                <c:pt idx="8062">
                  <c:v>4641.2</c:v>
                </c:pt>
                <c:pt idx="8063">
                  <c:v>4641.22</c:v>
                </c:pt>
                <c:pt idx="8064">
                  <c:v>4641.24</c:v>
                </c:pt>
                <c:pt idx="8065">
                  <c:v>4641.26</c:v>
                </c:pt>
                <c:pt idx="8066">
                  <c:v>4641.28</c:v>
                </c:pt>
                <c:pt idx="8067">
                  <c:v>4641.3</c:v>
                </c:pt>
                <c:pt idx="8068">
                  <c:v>4641.3200000000024</c:v>
                </c:pt>
                <c:pt idx="8069">
                  <c:v>4641.34</c:v>
                </c:pt>
                <c:pt idx="8070">
                  <c:v>4641.3600000000024</c:v>
                </c:pt>
                <c:pt idx="8071">
                  <c:v>4641.38</c:v>
                </c:pt>
                <c:pt idx="8072">
                  <c:v>4641.4000000000005</c:v>
                </c:pt>
                <c:pt idx="8073">
                  <c:v>4641.42</c:v>
                </c:pt>
                <c:pt idx="8074">
                  <c:v>4641.4399999999996</c:v>
                </c:pt>
                <c:pt idx="8075">
                  <c:v>4641.46</c:v>
                </c:pt>
                <c:pt idx="8076">
                  <c:v>4641.4799999999996</c:v>
                </c:pt>
                <c:pt idx="8077">
                  <c:v>4641.5</c:v>
                </c:pt>
                <c:pt idx="8078">
                  <c:v>4641.5200000000004</c:v>
                </c:pt>
                <c:pt idx="8079">
                  <c:v>4641.54</c:v>
                </c:pt>
                <c:pt idx="8080">
                  <c:v>4641.5600000000004</c:v>
                </c:pt>
                <c:pt idx="8081">
                  <c:v>4641.58</c:v>
                </c:pt>
                <c:pt idx="8082">
                  <c:v>4641.6000000000004</c:v>
                </c:pt>
                <c:pt idx="8083">
                  <c:v>4641.6200000000035</c:v>
                </c:pt>
                <c:pt idx="8084">
                  <c:v>4641.6400000000003</c:v>
                </c:pt>
                <c:pt idx="8085">
                  <c:v>4641.6600000000035</c:v>
                </c:pt>
                <c:pt idx="8086">
                  <c:v>4641.68</c:v>
                </c:pt>
                <c:pt idx="8087">
                  <c:v>4641.7</c:v>
                </c:pt>
                <c:pt idx="8088">
                  <c:v>4641.72</c:v>
                </c:pt>
                <c:pt idx="8089">
                  <c:v>4641.74</c:v>
                </c:pt>
                <c:pt idx="8090">
                  <c:v>4641.76</c:v>
                </c:pt>
                <c:pt idx="8091">
                  <c:v>4641.78</c:v>
                </c:pt>
                <c:pt idx="8092">
                  <c:v>4641.8</c:v>
                </c:pt>
                <c:pt idx="8093">
                  <c:v>4641.8200000000024</c:v>
                </c:pt>
                <c:pt idx="8094">
                  <c:v>4641.84</c:v>
                </c:pt>
                <c:pt idx="8095">
                  <c:v>4641.8600000000024</c:v>
                </c:pt>
                <c:pt idx="8096">
                  <c:v>4641.88</c:v>
                </c:pt>
                <c:pt idx="8097">
                  <c:v>4641.9000000000005</c:v>
                </c:pt>
                <c:pt idx="8098">
                  <c:v>4641.92</c:v>
                </c:pt>
                <c:pt idx="8099">
                  <c:v>4641.9399999999996</c:v>
                </c:pt>
                <c:pt idx="8100">
                  <c:v>4641.96</c:v>
                </c:pt>
                <c:pt idx="8101">
                  <c:v>4641.9799999999996</c:v>
                </c:pt>
                <c:pt idx="8102">
                  <c:v>4642</c:v>
                </c:pt>
                <c:pt idx="8103">
                  <c:v>4642.0200000000004</c:v>
                </c:pt>
                <c:pt idx="8104">
                  <c:v>4642.04</c:v>
                </c:pt>
                <c:pt idx="8105">
                  <c:v>4642.0600000000004</c:v>
                </c:pt>
                <c:pt idx="8106">
                  <c:v>4642.08</c:v>
                </c:pt>
                <c:pt idx="8107">
                  <c:v>4642.1000000000004</c:v>
                </c:pt>
                <c:pt idx="8108">
                  <c:v>4642.1200000000035</c:v>
                </c:pt>
                <c:pt idx="8109">
                  <c:v>4642.1400000000003</c:v>
                </c:pt>
                <c:pt idx="8110">
                  <c:v>4642.1600000000035</c:v>
                </c:pt>
                <c:pt idx="8111">
                  <c:v>4642.18</c:v>
                </c:pt>
                <c:pt idx="8112">
                  <c:v>4642.2</c:v>
                </c:pt>
                <c:pt idx="8113">
                  <c:v>4642.22</c:v>
                </c:pt>
                <c:pt idx="8114">
                  <c:v>4642.24</c:v>
                </c:pt>
                <c:pt idx="8115">
                  <c:v>4642.26</c:v>
                </c:pt>
                <c:pt idx="8116">
                  <c:v>4642.28</c:v>
                </c:pt>
                <c:pt idx="8117">
                  <c:v>4642.3</c:v>
                </c:pt>
                <c:pt idx="8118">
                  <c:v>4642.3200000000024</c:v>
                </c:pt>
                <c:pt idx="8119">
                  <c:v>4642.34</c:v>
                </c:pt>
                <c:pt idx="8120">
                  <c:v>4642.3600000000024</c:v>
                </c:pt>
                <c:pt idx="8121">
                  <c:v>4642.38</c:v>
                </c:pt>
                <c:pt idx="8122">
                  <c:v>4642.4000000000005</c:v>
                </c:pt>
                <c:pt idx="8123">
                  <c:v>4642.42</c:v>
                </c:pt>
                <c:pt idx="8124">
                  <c:v>4642.4399999999996</c:v>
                </c:pt>
                <c:pt idx="8125">
                  <c:v>4642.46</c:v>
                </c:pt>
                <c:pt idx="8126">
                  <c:v>4642.4799999999996</c:v>
                </c:pt>
                <c:pt idx="8127">
                  <c:v>4642.5</c:v>
                </c:pt>
                <c:pt idx="8128">
                  <c:v>4642.5200000000004</c:v>
                </c:pt>
                <c:pt idx="8129">
                  <c:v>4642.54</c:v>
                </c:pt>
                <c:pt idx="8130">
                  <c:v>4642.5600000000004</c:v>
                </c:pt>
                <c:pt idx="8131">
                  <c:v>4642.58</c:v>
                </c:pt>
                <c:pt idx="8132">
                  <c:v>4642.6000000000004</c:v>
                </c:pt>
                <c:pt idx="8133">
                  <c:v>4642.6200000000035</c:v>
                </c:pt>
                <c:pt idx="8134">
                  <c:v>4642.6400000000003</c:v>
                </c:pt>
                <c:pt idx="8135">
                  <c:v>4642.6600000000035</c:v>
                </c:pt>
                <c:pt idx="8136">
                  <c:v>4642.68</c:v>
                </c:pt>
                <c:pt idx="8137">
                  <c:v>4642.7</c:v>
                </c:pt>
                <c:pt idx="8138">
                  <c:v>4642.72</c:v>
                </c:pt>
                <c:pt idx="8139">
                  <c:v>4642.74</c:v>
                </c:pt>
                <c:pt idx="8140">
                  <c:v>4642.76</c:v>
                </c:pt>
                <c:pt idx="8141">
                  <c:v>4642.78</c:v>
                </c:pt>
                <c:pt idx="8142">
                  <c:v>4642.8</c:v>
                </c:pt>
                <c:pt idx="8143">
                  <c:v>4642.8200000000024</c:v>
                </c:pt>
                <c:pt idx="8144">
                  <c:v>4642.84</c:v>
                </c:pt>
                <c:pt idx="8145">
                  <c:v>4642.8600000000024</c:v>
                </c:pt>
                <c:pt idx="8146">
                  <c:v>4642.88</c:v>
                </c:pt>
                <c:pt idx="8147">
                  <c:v>4642.9000000000005</c:v>
                </c:pt>
                <c:pt idx="8148">
                  <c:v>4642.92</c:v>
                </c:pt>
                <c:pt idx="8149">
                  <c:v>4642.9399999999996</c:v>
                </c:pt>
                <c:pt idx="8150">
                  <c:v>4642.96</c:v>
                </c:pt>
                <c:pt idx="8151">
                  <c:v>4642.9799999999996</c:v>
                </c:pt>
                <c:pt idx="8152">
                  <c:v>4643</c:v>
                </c:pt>
                <c:pt idx="8153">
                  <c:v>4643.0200000000004</c:v>
                </c:pt>
                <c:pt idx="8154">
                  <c:v>4643.04</c:v>
                </c:pt>
                <c:pt idx="8155">
                  <c:v>4643.0600000000004</c:v>
                </c:pt>
                <c:pt idx="8156">
                  <c:v>4643.08</c:v>
                </c:pt>
                <c:pt idx="8157">
                  <c:v>4643.1000000000004</c:v>
                </c:pt>
                <c:pt idx="8158">
                  <c:v>4643.1200000000035</c:v>
                </c:pt>
                <c:pt idx="8159">
                  <c:v>4643.1400000000003</c:v>
                </c:pt>
                <c:pt idx="8160">
                  <c:v>4643.1600000000035</c:v>
                </c:pt>
                <c:pt idx="8161">
                  <c:v>4643.18</c:v>
                </c:pt>
                <c:pt idx="8162">
                  <c:v>4643.2</c:v>
                </c:pt>
                <c:pt idx="8163">
                  <c:v>4643.22</c:v>
                </c:pt>
                <c:pt idx="8164">
                  <c:v>4643.24</c:v>
                </c:pt>
                <c:pt idx="8165">
                  <c:v>4643.26</c:v>
                </c:pt>
                <c:pt idx="8166">
                  <c:v>4643.28</c:v>
                </c:pt>
                <c:pt idx="8167">
                  <c:v>4643.3</c:v>
                </c:pt>
                <c:pt idx="8168">
                  <c:v>4643.3200000000024</c:v>
                </c:pt>
                <c:pt idx="8169">
                  <c:v>4643.34</c:v>
                </c:pt>
                <c:pt idx="8170">
                  <c:v>4643.3600000000024</c:v>
                </c:pt>
                <c:pt idx="8171">
                  <c:v>4643.38</c:v>
                </c:pt>
                <c:pt idx="8172">
                  <c:v>4643.4000000000005</c:v>
                </c:pt>
                <c:pt idx="8173">
                  <c:v>4643.42</c:v>
                </c:pt>
                <c:pt idx="8174">
                  <c:v>4643.4399999999996</c:v>
                </c:pt>
                <c:pt idx="8175">
                  <c:v>4643.46</c:v>
                </c:pt>
                <c:pt idx="8176">
                  <c:v>4643.4799999999996</c:v>
                </c:pt>
                <c:pt idx="8177">
                  <c:v>4643.5</c:v>
                </c:pt>
                <c:pt idx="8178">
                  <c:v>4643.5200000000004</c:v>
                </c:pt>
                <c:pt idx="8179">
                  <c:v>4643.54</c:v>
                </c:pt>
                <c:pt idx="8180">
                  <c:v>4643.5600000000004</c:v>
                </c:pt>
                <c:pt idx="8181">
                  <c:v>4643.58</c:v>
                </c:pt>
                <c:pt idx="8182">
                  <c:v>4643.6000000000004</c:v>
                </c:pt>
                <c:pt idx="8183">
                  <c:v>4643.6200000000035</c:v>
                </c:pt>
                <c:pt idx="8184">
                  <c:v>4643.6400000000003</c:v>
                </c:pt>
                <c:pt idx="8185">
                  <c:v>4643.6600000000035</c:v>
                </c:pt>
                <c:pt idx="8186">
                  <c:v>4643.68</c:v>
                </c:pt>
                <c:pt idx="8187">
                  <c:v>4643.7</c:v>
                </c:pt>
                <c:pt idx="8188">
                  <c:v>4643.72</c:v>
                </c:pt>
                <c:pt idx="8189">
                  <c:v>4643.74</c:v>
                </c:pt>
                <c:pt idx="8190">
                  <c:v>4643.76</c:v>
                </c:pt>
                <c:pt idx="8191">
                  <c:v>4643.78</c:v>
                </c:pt>
                <c:pt idx="8192">
                  <c:v>4643.8</c:v>
                </c:pt>
                <c:pt idx="8193">
                  <c:v>4643.8200000000024</c:v>
                </c:pt>
                <c:pt idx="8194">
                  <c:v>4643.84</c:v>
                </c:pt>
                <c:pt idx="8195">
                  <c:v>4643.8600000000024</c:v>
                </c:pt>
                <c:pt idx="8196">
                  <c:v>4643.88</c:v>
                </c:pt>
                <c:pt idx="8197">
                  <c:v>4643.9000000000005</c:v>
                </c:pt>
                <c:pt idx="8198">
                  <c:v>4643.92</c:v>
                </c:pt>
                <c:pt idx="8199">
                  <c:v>4643.9399999999996</c:v>
                </c:pt>
                <c:pt idx="8200">
                  <c:v>4643.96</c:v>
                </c:pt>
                <c:pt idx="8201">
                  <c:v>4643.9799999999996</c:v>
                </c:pt>
                <c:pt idx="8202">
                  <c:v>4644</c:v>
                </c:pt>
                <c:pt idx="8203">
                  <c:v>4644.0200000000004</c:v>
                </c:pt>
                <c:pt idx="8204">
                  <c:v>4644.04</c:v>
                </c:pt>
                <c:pt idx="8205">
                  <c:v>4644.0600000000004</c:v>
                </c:pt>
                <c:pt idx="8206">
                  <c:v>4644.08</c:v>
                </c:pt>
                <c:pt idx="8207">
                  <c:v>4644.1000000000004</c:v>
                </c:pt>
                <c:pt idx="8208">
                  <c:v>4644.1200000000035</c:v>
                </c:pt>
                <c:pt idx="8209">
                  <c:v>4644.1400000000003</c:v>
                </c:pt>
                <c:pt idx="8210">
                  <c:v>4644.1600000000035</c:v>
                </c:pt>
                <c:pt idx="8211">
                  <c:v>4644.18</c:v>
                </c:pt>
                <c:pt idx="8212">
                  <c:v>4644.2</c:v>
                </c:pt>
                <c:pt idx="8213">
                  <c:v>4644.22</c:v>
                </c:pt>
                <c:pt idx="8214">
                  <c:v>4644.24</c:v>
                </c:pt>
                <c:pt idx="8215">
                  <c:v>4644.26</c:v>
                </c:pt>
                <c:pt idx="8216">
                  <c:v>4644.28</c:v>
                </c:pt>
                <c:pt idx="8217">
                  <c:v>4644.3</c:v>
                </c:pt>
                <c:pt idx="8218">
                  <c:v>4644.3200000000024</c:v>
                </c:pt>
                <c:pt idx="8219">
                  <c:v>4644.34</c:v>
                </c:pt>
                <c:pt idx="8220">
                  <c:v>4644.3600000000024</c:v>
                </c:pt>
                <c:pt idx="8221">
                  <c:v>4644.38</c:v>
                </c:pt>
                <c:pt idx="8222">
                  <c:v>4644.4000000000005</c:v>
                </c:pt>
                <c:pt idx="8223">
                  <c:v>4644.42</c:v>
                </c:pt>
                <c:pt idx="8224">
                  <c:v>4644.4399999999996</c:v>
                </c:pt>
                <c:pt idx="8225">
                  <c:v>4644.46</c:v>
                </c:pt>
                <c:pt idx="8226">
                  <c:v>4644.4799999999996</c:v>
                </c:pt>
                <c:pt idx="8227">
                  <c:v>4644.5</c:v>
                </c:pt>
                <c:pt idx="8228">
                  <c:v>4644.5200000000004</c:v>
                </c:pt>
                <c:pt idx="8229">
                  <c:v>4644.54</c:v>
                </c:pt>
                <c:pt idx="8230">
                  <c:v>4644.5600000000004</c:v>
                </c:pt>
                <c:pt idx="8231">
                  <c:v>4644.58</c:v>
                </c:pt>
                <c:pt idx="8232">
                  <c:v>4644.6000000000004</c:v>
                </c:pt>
                <c:pt idx="8233">
                  <c:v>4644.6200000000035</c:v>
                </c:pt>
                <c:pt idx="8234">
                  <c:v>4644.6400000000003</c:v>
                </c:pt>
                <c:pt idx="8235">
                  <c:v>4644.6600000000035</c:v>
                </c:pt>
                <c:pt idx="8236">
                  <c:v>4644.68</c:v>
                </c:pt>
                <c:pt idx="8237">
                  <c:v>4644.7</c:v>
                </c:pt>
                <c:pt idx="8238">
                  <c:v>4644.72</c:v>
                </c:pt>
                <c:pt idx="8239">
                  <c:v>4644.74</c:v>
                </c:pt>
                <c:pt idx="8240">
                  <c:v>4644.76</c:v>
                </c:pt>
                <c:pt idx="8241">
                  <c:v>4644.78</c:v>
                </c:pt>
                <c:pt idx="8242">
                  <c:v>4644.8</c:v>
                </c:pt>
                <c:pt idx="8243">
                  <c:v>4644.8200000000024</c:v>
                </c:pt>
                <c:pt idx="8244">
                  <c:v>4644.84</c:v>
                </c:pt>
                <c:pt idx="8245">
                  <c:v>4644.8600000000024</c:v>
                </c:pt>
                <c:pt idx="8246">
                  <c:v>4644.88</c:v>
                </c:pt>
                <c:pt idx="8247">
                  <c:v>4644.9000000000005</c:v>
                </c:pt>
                <c:pt idx="8248">
                  <c:v>4644.92</c:v>
                </c:pt>
                <c:pt idx="8249">
                  <c:v>4644.9399999999996</c:v>
                </c:pt>
                <c:pt idx="8250">
                  <c:v>4644.96</c:v>
                </c:pt>
                <c:pt idx="8251">
                  <c:v>4644.9799999999996</c:v>
                </c:pt>
                <c:pt idx="8252">
                  <c:v>4645</c:v>
                </c:pt>
                <c:pt idx="8253">
                  <c:v>4645.0200000000004</c:v>
                </c:pt>
                <c:pt idx="8254">
                  <c:v>4645.04</c:v>
                </c:pt>
                <c:pt idx="8255">
                  <c:v>4645.0600000000004</c:v>
                </c:pt>
                <c:pt idx="8256">
                  <c:v>4645.08</c:v>
                </c:pt>
                <c:pt idx="8257">
                  <c:v>4645.1000000000004</c:v>
                </c:pt>
                <c:pt idx="8258">
                  <c:v>4645.1200000000035</c:v>
                </c:pt>
                <c:pt idx="8259">
                  <c:v>4645.1400000000003</c:v>
                </c:pt>
                <c:pt idx="8260">
                  <c:v>4645.1600000000035</c:v>
                </c:pt>
                <c:pt idx="8261">
                  <c:v>4645.18</c:v>
                </c:pt>
                <c:pt idx="8262">
                  <c:v>4645.2</c:v>
                </c:pt>
                <c:pt idx="8263">
                  <c:v>4645.22</c:v>
                </c:pt>
                <c:pt idx="8264">
                  <c:v>4645.24</c:v>
                </c:pt>
                <c:pt idx="8265">
                  <c:v>4645.26</c:v>
                </c:pt>
                <c:pt idx="8266">
                  <c:v>4645.28</c:v>
                </c:pt>
                <c:pt idx="8267">
                  <c:v>4645.3</c:v>
                </c:pt>
                <c:pt idx="8268">
                  <c:v>4645.3200000000024</c:v>
                </c:pt>
                <c:pt idx="8269">
                  <c:v>4645.34</c:v>
                </c:pt>
                <c:pt idx="8270">
                  <c:v>4645.3600000000024</c:v>
                </c:pt>
                <c:pt idx="8271">
                  <c:v>4645.38</c:v>
                </c:pt>
                <c:pt idx="8272">
                  <c:v>4645.4000000000005</c:v>
                </c:pt>
                <c:pt idx="8273">
                  <c:v>4645.42</c:v>
                </c:pt>
                <c:pt idx="8274">
                  <c:v>4645.4399999999996</c:v>
                </c:pt>
                <c:pt idx="8275">
                  <c:v>4645.46</c:v>
                </c:pt>
                <c:pt idx="8276">
                  <c:v>4645.4799999999996</c:v>
                </c:pt>
                <c:pt idx="8277">
                  <c:v>4645.5</c:v>
                </c:pt>
                <c:pt idx="8278">
                  <c:v>4645.5200000000004</c:v>
                </c:pt>
                <c:pt idx="8279">
                  <c:v>4645.54</c:v>
                </c:pt>
                <c:pt idx="8280">
                  <c:v>4645.5600000000004</c:v>
                </c:pt>
                <c:pt idx="8281">
                  <c:v>4645.58</c:v>
                </c:pt>
                <c:pt idx="8282">
                  <c:v>4645.6000000000004</c:v>
                </c:pt>
                <c:pt idx="8283">
                  <c:v>4645.6200000000035</c:v>
                </c:pt>
                <c:pt idx="8284">
                  <c:v>4645.6400000000003</c:v>
                </c:pt>
                <c:pt idx="8285">
                  <c:v>4645.6600000000035</c:v>
                </c:pt>
                <c:pt idx="8286">
                  <c:v>4645.68</c:v>
                </c:pt>
                <c:pt idx="8287">
                  <c:v>4645.7</c:v>
                </c:pt>
                <c:pt idx="8288">
                  <c:v>4645.72</c:v>
                </c:pt>
                <c:pt idx="8289">
                  <c:v>4645.74</c:v>
                </c:pt>
                <c:pt idx="8290">
                  <c:v>4645.76</c:v>
                </c:pt>
                <c:pt idx="8291">
                  <c:v>4645.78</c:v>
                </c:pt>
                <c:pt idx="8292">
                  <c:v>4645.8</c:v>
                </c:pt>
                <c:pt idx="8293">
                  <c:v>4645.8200000000024</c:v>
                </c:pt>
                <c:pt idx="8294">
                  <c:v>4645.84</c:v>
                </c:pt>
                <c:pt idx="8295">
                  <c:v>4645.8600000000024</c:v>
                </c:pt>
                <c:pt idx="8296">
                  <c:v>4645.88</c:v>
                </c:pt>
                <c:pt idx="8297">
                  <c:v>4645.9000000000005</c:v>
                </c:pt>
                <c:pt idx="8298">
                  <c:v>4645.92</c:v>
                </c:pt>
                <c:pt idx="8299">
                  <c:v>4645.9399999999996</c:v>
                </c:pt>
                <c:pt idx="8300">
                  <c:v>4645.96</c:v>
                </c:pt>
                <c:pt idx="8301">
                  <c:v>4645.9799999999996</c:v>
                </c:pt>
                <c:pt idx="8302">
                  <c:v>4646</c:v>
                </c:pt>
                <c:pt idx="8303">
                  <c:v>4646.0200000000004</c:v>
                </c:pt>
                <c:pt idx="8304">
                  <c:v>4646.04</c:v>
                </c:pt>
                <c:pt idx="8305">
                  <c:v>4646.0600000000004</c:v>
                </c:pt>
                <c:pt idx="8306">
                  <c:v>4646.08</c:v>
                </c:pt>
                <c:pt idx="8307">
                  <c:v>4646.1000000000004</c:v>
                </c:pt>
                <c:pt idx="8308">
                  <c:v>4646.1200000000035</c:v>
                </c:pt>
                <c:pt idx="8309">
                  <c:v>4646.1400000000003</c:v>
                </c:pt>
                <c:pt idx="8310">
                  <c:v>4646.1600000000035</c:v>
                </c:pt>
                <c:pt idx="8311">
                  <c:v>4646.18</c:v>
                </c:pt>
                <c:pt idx="8312">
                  <c:v>4646.2</c:v>
                </c:pt>
                <c:pt idx="8313">
                  <c:v>4646.22</c:v>
                </c:pt>
                <c:pt idx="8314">
                  <c:v>4646.24</c:v>
                </c:pt>
                <c:pt idx="8315">
                  <c:v>4646.26</c:v>
                </c:pt>
                <c:pt idx="8316">
                  <c:v>4646.28</c:v>
                </c:pt>
                <c:pt idx="8317">
                  <c:v>4646.3</c:v>
                </c:pt>
                <c:pt idx="8318">
                  <c:v>4646.3200000000024</c:v>
                </c:pt>
                <c:pt idx="8319">
                  <c:v>4646.34</c:v>
                </c:pt>
                <c:pt idx="8320">
                  <c:v>4646.3600000000024</c:v>
                </c:pt>
                <c:pt idx="8321">
                  <c:v>4646.38</c:v>
                </c:pt>
                <c:pt idx="8322">
                  <c:v>4646.4000000000005</c:v>
                </c:pt>
                <c:pt idx="8323">
                  <c:v>4646.42</c:v>
                </c:pt>
                <c:pt idx="8324">
                  <c:v>4646.4399999999996</c:v>
                </c:pt>
                <c:pt idx="8325">
                  <c:v>4646.46</c:v>
                </c:pt>
                <c:pt idx="8326">
                  <c:v>4646.4799999999996</c:v>
                </c:pt>
                <c:pt idx="8327">
                  <c:v>4646.5</c:v>
                </c:pt>
                <c:pt idx="8328">
                  <c:v>4646.5200000000004</c:v>
                </c:pt>
                <c:pt idx="8329">
                  <c:v>4646.54</c:v>
                </c:pt>
                <c:pt idx="8330">
                  <c:v>4646.5600000000004</c:v>
                </c:pt>
                <c:pt idx="8331">
                  <c:v>4646.58</c:v>
                </c:pt>
                <c:pt idx="8332">
                  <c:v>4646.6000000000004</c:v>
                </c:pt>
                <c:pt idx="8333">
                  <c:v>4646.6200000000035</c:v>
                </c:pt>
                <c:pt idx="8334">
                  <c:v>4646.6400000000003</c:v>
                </c:pt>
                <c:pt idx="8335">
                  <c:v>4646.6600000000035</c:v>
                </c:pt>
                <c:pt idx="8336">
                  <c:v>4646.68</c:v>
                </c:pt>
                <c:pt idx="8337">
                  <c:v>4646.7</c:v>
                </c:pt>
                <c:pt idx="8338">
                  <c:v>4646.72</c:v>
                </c:pt>
                <c:pt idx="8339">
                  <c:v>4646.74</c:v>
                </c:pt>
                <c:pt idx="8340">
                  <c:v>4646.76</c:v>
                </c:pt>
                <c:pt idx="8341">
                  <c:v>4646.78</c:v>
                </c:pt>
                <c:pt idx="8342">
                  <c:v>4646.8</c:v>
                </c:pt>
                <c:pt idx="8343">
                  <c:v>4646.8200000000024</c:v>
                </c:pt>
                <c:pt idx="8344">
                  <c:v>4646.84</c:v>
                </c:pt>
                <c:pt idx="8345">
                  <c:v>4646.8600000000024</c:v>
                </c:pt>
                <c:pt idx="8346">
                  <c:v>4646.88</c:v>
                </c:pt>
                <c:pt idx="8347">
                  <c:v>4646.9000000000005</c:v>
                </c:pt>
                <c:pt idx="8348">
                  <c:v>4646.92</c:v>
                </c:pt>
                <c:pt idx="8349">
                  <c:v>4646.9399999999996</c:v>
                </c:pt>
                <c:pt idx="8350">
                  <c:v>4646.96</c:v>
                </c:pt>
                <c:pt idx="8351">
                  <c:v>4646.9799999999996</c:v>
                </c:pt>
                <c:pt idx="8352">
                  <c:v>4647</c:v>
                </c:pt>
                <c:pt idx="8353">
                  <c:v>4647.0200000000004</c:v>
                </c:pt>
                <c:pt idx="8354">
                  <c:v>4647.04</c:v>
                </c:pt>
                <c:pt idx="8355">
                  <c:v>4647.0600000000004</c:v>
                </c:pt>
                <c:pt idx="8356">
                  <c:v>4647.08</c:v>
                </c:pt>
                <c:pt idx="8357">
                  <c:v>4647.1000000000004</c:v>
                </c:pt>
                <c:pt idx="8358">
                  <c:v>4647.1200000000035</c:v>
                </c:pt>
                <c:pt idx="8359">
                  <c:v>4647.1400000000003</c:v>
                </c:pt>
                <c:pt idx="8360">
                  <c:v>4647.1600000000035</c:v>
                </c:pt>
                <c:pt idx="8361">
                  <c:v>4647.18</c:v>
                </c:pt>
                <c:pt idx="8362">
                  <c:v>4647.2</c:v>
                </c:pt>
                <c:pt idx="8363">
                  <c:v>4647.22</c:v>
                </c:pt>
                <c:pt idx="8364">
                  <c:v>4647.24</c:v>
                </c:pt>
                <c:pt idx="8365">
                  <c:v>4647.26</c:v>
                </c:pt>
                <c:pt idx="8366">
                  <c:v>4647.28</c:v>
                </c:pt>
                <c:pt idx="8367">
                  <c:v>4647.3</c:v>
                </c:pt>
                <c:pt idx="8368">
                  <c:v>4647.3200000000024</c:v>
                </c:pt>
                <c:pt idx="8369">
                  <c:v>4647.34</c:v>
                </c:pt>
                <c:pt idx="8370">
                  <c:v>4647.3600000000024</c:v>
                </c:pt>
                <c:pt idx="8371">
                  <c:v>4647.38</c:v>
                </c:pt>
                <c:pt idx="8372">
                  <c:v>4647.4000000000005</c:v>
                </c:pt>
                <c:pt idx="8373">
                  <c:v>4647.42</c:v>
                </c:pt>
                <c:pt idx="8374">
                  <c:v>4647.4399999999996</c:v>
                </c:pt>
                <c:pt idx="8375">
                  <c:v>4647.46</c:v>
                </c:pt>
                <c:pt idx="8376">
                  <c:v>4647.4799999999996</c:v>
                </c:pt>
                <c:pt idx="8377">
                  <c:v>4647.5</c:v>
                </c:pt>
                <c:pt idx="8378">
                  <c:v>4647.5200000000004</c:v>
                </c:pt>
                <c:pt idx="8379">
                  <c:v>4647.54</c:v>
                </c:pt>
                <c:pt idx="8380">
                  <c:v>4647.5600000000004</c:v>
                </c:pt>
                <c:pt idx="8381">
                  <c:v>4647.58</c:v>
                </c:pt>
                <c:pt idx="8382">
                  <c:v>4647.6000000000004</c:v>
                </c:pt>
                <c:pt idx="8383">
                  <c:v>4647.6200000000035</c:v>
                </c:pt>
                <c:pt idx="8384">
                  <c:v>4647.6400000000003</c:v>
                </c:pt>
                <c:pt idx="8385">
                  <c:v>4647.6600000000035</c:v>
                </c:pt>
                <c:pt idx="8386">
                  <c:v>4647.68</c:v>
                </c:pt>
                <c:pt idx="8387">
                  <c:v>4647.7</c:v>
                </c:pt>
                <c:pt idx="8388">
                  <c:v>4647.72</c:v>
                </c:pt>
                <c:pt idx="8389">
                  <c:v>4647.74</c:v>
                </c:pt>
                <c:pt idx="8390">
                  <c:v>4647.76</c:v>
                </c:pt>
                <c:pt idx="8391">
                  <c:v>4647.78</c:v>
                </c:pt>
                <c:pt idx="8392">
                  <c:v>4647.8</c:v>
                </c:pt>
                <c:pt idx="8393">
                  <c:v>4647.8200000000024</c:v>
                </c:pt>
                <c:pt idx="8394">
                  <c:v>4647.84</c:v>
                </c:pt>
                <c:pt idx="8395">
                  <c:v>4647.8600000000024</c:v>
                </c:pt>
                <c:pt idx="8396">
                  <c:v>4647.88</c:v>
                </c:pt>
                <c:pt idx="8397">
                  <c:v>4647.9000000000005</c:v>
                </c:pt>
                <c:pt idx="8398">
                  <c:v>4647.92</c:v>
                </c:pt>
                <c:pt idx="8399">
                  <c:v>4647.9399999999996</c:v>
                </c:pt>
                <c:pt idx="8400">
                  <c:v>4647.96</c:v>
                </c:pt>
                <c:pt idx="8401">
                  <c:v>4647.9799999999996</c:v>
                </c:pt>
                <c:pt idx="8402">
                  <c:v>4648</c:v>
                </c:pt>
                <c:pt idx="8403">
                  <c:v>4648.0200000000004</c:v>
                </c:pt>
                <c:pt idx="8404">
                  <c:v>4648.04</c:v>
                </c:pt>
                <c:pt idx="8405">
                  <c:v>4648.0600000000004</c:v>
                </c:pt>
                <c:pt idx="8406">
                  <c:v>4648.08</c:v>
                </c:pt>
                <c:pt idx="8407">
                  <c:v>4648.1000000000004</c:v>
                </c:pt>
                <c:pt idx="8408">
                  <c:v>4648.1200000000035</c:v>
                </c:pt>
                <c:pt idx="8409">
                  <c:v>4648.1400000000003</c:v>
                </c:pt>
                <c:pt idx="8410">
                  <c:v>4648.1600000000035</c:v>
                </c:pt>
                <c:pt idx="8411">
                  <c:v>4648.18</c:v>
                </c:pt>
                <c:pt idx="8412">
                  <c:v>4648.2</c:v>
                </c:pt>
                <c:pt idx="8413">
                  <c:v>4648.22</c:v>
                </c:pt>
                <c:pt idx="8414">
                  <c:v>4648.24</c:v>
                </c:pt>
                <c:pt idx="8415">
                  <c:v>4648.26</c:v>
                </c:pt>
                <c:pt idx="8416">
                  <c:v>4648.28</c:v>
                </c:pt>
                <c:pt idx="8417">
                  <c:v>4648.3</c:v>
                </c:pt>
                <c:pt idx="8418">
                  <c:v>4648.3200000000024</c:v>
                </c:pt>
                <c:pt idx="8419">
                  <c:v>4648.34</c:v>
                </c:pt>
                <c:pt idx="8420">
                  <c:v>4648.3600000000024</c:v>
                </c:pt>
                <c:pt idx="8421">
                  <c:v>4648.38</c:v>
                </c:pt>
                <c:pt idx="8422">
                  <c:v>4648.4000000000005</c:v>
                </c:pt>
                <c:pt idx="8423">
                  <c:v>4648.42</c:v>
                </c:pt>
                <c:pt idx="8424">
                  <c:v>4648.4399999999996</c:v>
                </c:pt>
                <c:pt idx="8425">
                  <c:v>4648.46</c:v>
                </c:pt>
                <c:pt idx="8426">
                  <c:v>4648.4799999999996</c:v>
                </c:pt>
                <c:pt idx="8427">
                  <c:v>4648.5</c:v>
                </c:pt>
                <c:pt idx="8428">
                  <c:v>4648.5200000000004</c:v>
                </c:pt>
                <c:pt idx="8429">
                  <c:v>4648.54</c:v>
                </c:pt>
                <c:pt idx="8430">
                  <c:v>4648.5600000000004</c:v>
                </c:pt>
                <c:pt idx="8431">
                  <c:v>4648.58</c:v>
                </c:pt>
                <c:pt idx="8432">
                  <c:v>4648.6000000000004</c:v>
                </c:pt>
                <c:pt idx="8433">
                  <c:v>4648.6200000000035</c:v>
                </c:pt>
                <c:pt idx="8434">
                  <c:v>4648.6400000000003</c:v>
                </c:pt>
                <c:pt idx="8435">
                  <c:v>4648.6600000000035</c:v>
                </c:pt>
                <c:pt idx="8436">
                  <c:v>4648.68</c:v>
                </c:pt>
                <c:pt idx="8437">
                  <c:v>4648.7</c:v>
                </c:pt>
                <c:pt idx="8438">
                  <c:v>4648.72</c:v>
                </c:pt>
                <c:pt idx="8439">
                  <c:v>4648.74</c:v>
                </c:pt>
                <c:pt idx="8440">
                  <c:v>4648.76</c:v>
                </c:pt>
                <c:pt idx="8441">
                  <c:v>4648.78</c:v>
                </c:pt>
                <c:pt idx="8442">
                  <c:v>4648.8</c:v>
                </c:pt>
                <c:pt idx="8443">
                  <c:v>4648.8200000000024</c:v>
                </c:pt>
                <c:pt idx="8444">
                  <c:v>4648.84</c:v>
                </c:pt>
                <c:pt idx="8445">
                  <c:v>4648.8600000000024</c:v>
                </c:pt>
                <c:pt idx="8446">
                  <c:v>4648.88</c:v>
                </c:pt>
                <c:pt idx="8447">
                  <c:v>4648.9000000000005</c:v>
                </c:pt>
                <c:pt idx="8448">
                  <c:v>4648.92</c:v>
                </c:pt>
                <c:pt idx="8449">
                  <c:v>4648.9399999999996</c:v>
                </c:pt>
                <c:pt idx="8450">
                  <c:v>4648.96</c:v>
                </c:pt>
                <c:pt idx="8451">
                  <c:v>4648.9799999999996</c:v>
                </c:pt>
                <c:pt idx="8452">
                  <c:v>4649</c:v>
                </c:pt>
                <c:pt idx="8453">
                  <c:v>4649.0200000000004</c:v>
                </c:pt>
                <c:pt idx="8454">
                  <c:v>4649.04</c:v>
                </c:pt>
                <c:pt idx="8455">
                  <c:v>4649.0600000000004</c:v>
                </c:pt>
                <c:pt idx="8456">
                  <c:v>4649.08</c:v>
                </c:pt>
                <c:pt idx="8457">
                  <c:v>4649.1000000000004</c:v>
                </c:pt>
                <c:pt idx="8458">
                  <c:v>4649.1200000000035</c:v>
                </c:pt>
                <c:pt idx="8459">
                  <c:v>4649.1400000000003</c:v>
                </c:pt>
                <c:pt idx="8460">
                  <c:v>4649.1600000000035</c:v>
                </c:pt>
                <c:pt idx="8461">
                  <c:v>4649.18</c:v>
                </c:pt>
                <c:pt idx="8462">
                  <c:v>4649.2</c:v>
                </c:pt>
                <c:pt idx="8463">
                  <c:v>4649.22</c:v>
                </c:pt>
                <c:pt idx="8464">
                  <c:v>4649.24</c:v>
                </c:pt>
                <c:pt idx="8465">
                  <c:v>4649.26</c:v>
                </c:pt>
                <c:pt idx="8466">
                  <c:v>4649.28</c:v>
                </c:pt>
                <c:pt idx="8467">
                  <c:v>4649.3</c:v>
                </c:pt>
                <c:pt idx="8468">
                  <c:v>4649.3200000000024</c:v>
                </c:pt>
                <c:pt idx="8469">
                  <c:v>4649.34</c:v>
                </c:pt>
                <c:pt idx="8470">
                  <c:v>4649.3600000000024</c:v>
                </c:pt>
                <c:pt idx="8471">
                  <c:v>4649.38</c:v>
                </c:pt>
                <c:pt idx="8472">
                  <c:v>4649.4000000000005</c:v>
                </c:pt>
                <c:pt idx="8473">
                  <c:v>4649.42</c:v>
                </c:pt>
                <c:pt idx="8474">
                  <c:v>4649.4399999999996</c:v>
                </c:pt>
                <c:pt idx="8475">
                  <c:v>4649.46</c:v>
                </c:pt>
                <c:pt idx="8476">
                  <c:v>4649.4799999999996</c:v>
                </c:pt>
                <c:pt idx="8477">
                  <c:v>4649.5</c:v>
                </c:pt>
                <c:pt idx="8478">
                  <c:v>4649.5200000000004</c:v>
                </c:pt>
                <c:pt idx="8479">
                  <c:v>4649.54</c:v>
                </c:pt>
                <c:pt idx="8480">
                  <c:v>4649.5600000000004</c:v>
                </c:pt>
                <c:pt idx="8481">
                  <c:v>4649.58</c:v>
                </c:pt>
                <c:pt idx="8482">
                  <c:v>4649.6000000000004</c:v>
                </c:pt>
                <c:pt idx="8483">
                  <c:v>4649.6200000000035</c:v>
                </c:pt>
                <c:pt idx="8484">
                  <c:v>4649.6400000000003</c:v>
                </c:pt>
                <c:pt idx="8485">
                  <c:v>4649.6600000000035</c:v>
                </c:pt>
                <c:pt idx="8486">
                  <c:v>4649.68</c:v>
                </c:pt>
                <c:pt idx="8487">
                  <c:v>4649.7</c:v>
                </c:pt>
                <c:pt idx="8488">
                  <c:v>4649.72</c:v>
                </c:pt>
                <c:pt idx="8489">
                  <c:v>4649.74</c:v>
                </c:pt>
                <c:pt idx="8490">
                  <c:v>4649.76</c:v>
                </c:pt>
                <c:pt idx="8491">
                  <c:v>4649.78</c:v>
                </c:pt>
                <c:pt idx="8492">
                  <c:v>4649.8</c:v>
                </c:pt>
                <c:pt idx="8493">
                  <c:v>4649.8200000000024</c:v>
                </c:pt>
                <c:pt idx="8494">
                  <c:v>4649.84</c:v>
                </c:pt>
                <c:pt idx="8495">
                  <c:v>4649.8600000000024</c:v>
                </c:pt>
                <c:pt idx="8496">
                  <c:v>4649.88</c:v>
                </c:pt>
                <c:pt idx="8497">
                  <c:v>4649.9000000000005</c:v>
                </c:pt>
                <c:pt idx="8498">
                  <c:v>4649.92</c:v>
                </c:pt>
                <c:pt idx="8499">
                  <c:v>4649.9399999999996</c:v>
                </c:pt>
                <c:pt idx="8500">
                  <c:v>4649.96</c:v>
                </c:pt>
                <c:pt idx="8501">
                  <c:v>4649.9799999999996</c:v>
                </c:pt>
                <c:pt idx="8502">
                  <c:v>4650</c:v>
                </c:pt>
                <c:pt idx="8503">
                  <c:v>4650.0200000000004</c:v>
                </c:pt>
                <c:pt idx="8504">
                  <c:v>4650.04</c:v>
                </c:pt>
                <c:pt idx="8505">
                  <c:v>4650.0600000000004</c:v>
                </c:pt>
                <c:pt idx="8506">
                  <c:v>4650.08</c:v>
                </c:pt>
                <c:pt idx="8507">
                  <c:v>4650.1000000000004</c:v>
                </c:pt>
                <c:pt idx="8508">
                  <c:v>4650.1200000000035</c:v>
                </c:pt>
                <c:pt idx="8509">
                  <c:v>4650.1400000000003</c:v>
                </c:pt>
                <c:pt idx="8510">
                  <c:v>4650.1600000000035</c:v>
                </c:pt>
                <c:pt idx="8511">
                  <c:v>4650.18</c:v>
                </c:pt>
                <c:pt idx="8512">
                  <c:v>4650.2</c:v>
                </c:pt>
                <c:pt idx="8513">
                  <c:v>4650.22</c:v>
                </c:pt>
                <c:pt idx="8514">
                  <c:v>4650.24</c:v>
                </c:pt>
                <c:pt idx="8515">
                  <c:v>4650.26</c:v>
                </c:pt>
                <c:pt idx="8516">
                  <c:v>4650.28</c:v>
                </c:pt>
                <c:pt idx="8517">
                  <c:v>4650.3</c:v>
                </c:pt>
                <c:pt idx="8518">
                  <c:v>4650.3200000000024</c:v>
                </c:pt>
                <c:pt idx="8519">
                  <c:v>4650.34</c:v>
                </c:pt>
                <c:pt idx="8520">
                  <c:v>4650.3600000000024</c:v>
                </c:pt>
                <c:pt idx="8521">
                  <c:v>4650.38</c:v>
                </c:pt>
                <c:pt idx="8522">
                  <c:v>4650.4000000000005</c:v>
                </c:pt>
                <c:pt idx="8523">
                  <c:v>4650.42</c:v>
                </c:pt>
                <c:pt idx="8524">
                  <c:v>4650.4399999999996</c:v>
                </c:pt>
                <c:pt idx="8525">
                  <c:v>4650.46</c:v>
                </c:pt>
                <c:pt idx="8526">
                  <c:v>4650.4799999999996</c:v>
                </c:pt>
                <c:pt idx="8527">
                  <c:v>4650.5</c:v>
                </c:pt>
                <c:pt idx="8528">
                  <c:v>4650.5200000000004</c:v>
                </c:pt>
                <c:pt idx="8529">
                  <c:v>4650.54</c:v>
                </c:pt>
                <c:pt idx="8530">
                  <c:v>4650.5600000000004</c:v>
                </c:pt>
                <c:pt idx="8531">
                  <c:v>4650.58</c:v>
                </c:pt>
                <c:pt idx="8532">
                  <c:v>4650.6000000000004</c:v>
                </c:pt>
                <c:pt idx="8533">
                  <c:v>4650.6200000000035</c:v>
                </c:pt>
                <c:pt idx="8534">
                  <c:v>4650.6400000000003</c:v>
                </c:pt>
                <c:pt idx="8535">
                  <c:v>4650.6600000000035</c:v>
                </c:pt>
                <c:pt idx="8536">
                  <c:v>4650.68</c:v>
                </c:pt>
                <c:pt idx="8537">
                  <c:v>4650.7</c:v>
                </c:pt>
                <c:pt idx="8538">
                  <c:v>4650.72</c:v>
                </c:pt>
                <c:pt idx="8539">
                  <c:v>4650.74</c:v>
                </c:pt>
                <c:pt idx="8540">
                  <c:v>4650.76</c:v>
                </c:pt>
                <c:pt idx="8541">
                  <c:v>4650.78</c:v>
                </c:pt>
                <c:pt idx="8542">
                  <c:v>4650.8</c:v>
                </c:pt>
                <c:pt idx="8543">
                  <c:v>4650.8200000000024</c:v>
                </c:pt>
                <c:pt idx="8544">
                  <c:v>4650.84</c:v>
                </c:pt>
                <c:pt idx="8545">
                  <c:v>4650.8600000000024</c:v>
                </c:pt>
                <c:pt idx="8546">
                  <c:v>4650.88</c:v>
                </c:pt>
                <c:pt idx="8547">
                  <c:v>4650.9000000000005</c:v>
                </c:pt>
                <c:pt idx="8548">
                  <c:v>4650.92</c:v>
                </c:pt>
                <c:pt idx="8549">
                  <c:v>4650.9399999999996</c:v>
                </c:pt>
                <c:pt idx="8550">
                  <c:v>4650.96</c:v>
                </c:pt>
                <c:pt idx="8551">
                  <c:v>4650.9799999999996</c:v>
                </c:pt>
                <c:pt idx="8552">
                  <c:v>4651</c:v>
                </c:pt>
                <c:pt idx="8553">
                  <c:v>4651.0200000000004</c:v>
                </c:pt>
                <c:pt idx="8554">
                  <c:v>4651.04</c:v>
                </c:pt>
                <c:pt idx="8555">
                  <c:v>4651.0600000000004</c:v>
                </c:pt>
                <c:pt idx="8556">
                  <c:v>4651.08</c:v>
                </c:pt>
                <c:pt idx="8557">
                  <c:v>4651.1000000000004</c:v>
                </c:pt>
                <c:pt idx="8558">
                  <c:v>4651.1200000000035</c:v>
                </c:pt>
                <c:pt idx="8559">
                  <c:v>4651.1400000000003</c:v>
                </c:pt>
                <c:pt idx="8560">
                  <c:v>4651.1600000000035</c:v>
                </c:pt>
                <c:pt idx="8561">
                  <c:v>4651.18</c:v>
                </c:pt>
                <c:pt idx="8562">
                  <c:v>4651.2</c:v>
                </c:pt>
                <c:pt idx="8563">
                  <c:v>4651.22</c:v>
                </c:pt>
                <c:pt idx="8564">
                  <c:v>4651.24</c:v>
                </c:pt>
                <c:pt idx="8565">
                  <c:v>4651.26</c:v>
                </c:pt>
                <c:pt idx="8566">
                  <c:v>4651.28</c:v>
                </c:pt>
                <c:pt idx="8567">
                  <c:v>4651.3</c:v>
                </c:pt>
                <c:pt idx="8568">
                  <c:v>4651.3200000000024</c:v>
                </c:pt>
                <c:pt idx="8569">
                  <c:v>4651.34</c:v>
                </c:pt>
                <c:pt idx="8570">
                  <c:v>4651.3600000000024</c:v>
                </c:pt>
                <c:pt idx="8571">
                  <c:v>4651.38</c:v>
                </c:pt>
                <c:pt idx="8572">
                  <c:v>4651.4000000000005</c:v>
                </c:pt>
                <c:pt idx="8573">
                  <c:v>4651.42</c:v>
                </c:pt>
                <c:pt idx="8574">
                  <c:v>4651.4399999999996</c:v>
                </c:pt>
                <c:pt idx="8575">
                  <c:v>4651.46</c:v>
                </c:pt>
                <c:pt idx="8576">
                  <c:v>4651.4799999999996</c:v>
                </c:pt>
                <c:pt idx="8577">
                  <c:v>4651.5</c:v>
                </c:pt>
                <c:pt idx="8578">
                  <c:v>4651.5200000000004</c:v>
                </c:pt>
                <c:pt idx="8579">
                  <c:v>4651.54</c:v>
                </c:pt>
                <c:pt idx="8580">
                  <c:v>4651.5600000000004</c:v>
                </c:pt>
                <c:pt idx="8581">
                  <c:v>4651.58</c:v>
                </c:pt>
                <c:pt idx="8582">
                  <c:v>4651.6000000000004</c:v>
                </c:pt>
                <c:pt idx="8583">
                  <c:v>4651.6200000000035</c:v>
                </c:pt>
                <c:pt idx="8584">
                  <c:v>4651.6400000000003</c:v>
                </c:pt>
                <c:pt idx="8585">
                  <c:v>4651.6600000000035</c:v>
                </c:pt>
                <c:pt idx="8586">
                  <c:v>4651.68</c:v>
                </c:pt>
                <c:pt idx="8587">
                  <c:v>4651.7</c:v>
                </c:pt>
                <c:pt idx="8588">
                  <c:v>4651.72</c:v>
                </c:pt>
                <c:pt idx="8589">
                  <c:v>4651.74</c:v>
                </c:pt>
                <c:pt idx="8590">
                  <c:v>4651.76</c:v>
                </c:pt>
                <c:pt idx="8591">
                  <c:v>4651.78</c:v>
                </c:pt>
                <c:pt idx="8592">
                  <c:v>4651.8</c:v>
                </c:pt>
                <c:pt idx="8593">
                  <c:v>4651.8200000000024</c:v>
                </c:pt>
                <c:pt idx="8594">
                  <c:v>4651.84</c:v>
                </c:pt>
                <c:pt idx="8595">
                  <c:v>4651.8600000000024</c:v>
                </c:pt>
                <c:pt idx="8596">
                  <c:v>4651.88</c:v>
                </c:pt>
                <c:pt idx="8597">
                  <c:v>4651.9000000000005</c:v>
                </c:pt>
                <c:pt idx="8598">
                  <c:v>4651.92</c:v>
                </c:pt>
                <c:pt idx="8599">
                  <c:v>4651.9399999999996</c:v>
                </c:pt>
                <c:pt idx="8600">
                  <c:v>4651.96</c:v>
                </c:pt>
                <c:pt idx="8601">
                  <c:v>4651.9799999999996</c:v>
                </c:pt>
                <c:pt idx="8602">
                  <c:v>4652</c:v>
                </c:pt>
                <c:pt idx="8603">
                  <c:v>4652.0200000000004</c:v>
                </c:pt>
                <c:pt idx="8604">
                  <c:v>4652.04</c:v>
                </c:pt>
                <c:pt idx="8605">
                  <c:v>4652.0600000000004</c:v>
                </c:pt>
                <c:pt idx="8606">
                  <c:v>4652.08</c:v>
                </c:pt>
                <c:pt idx="8607">
                  <c:v>4652.1000000000004</c:v>
                </c:pt>
                <c:pt idx="8608">
                  <c:v>4652.1200000000035</c:v>
                </c:pt>
                <c:pt idx="8609">
                  <c:v>4652.1400000000003</c:v>
                </c:pt>
                <c:pt idx="8610">
                  <c:v>4652.1600000000035</c:v>
                </c:pt>
                <c:pt idx="8611">
                  <c:v>4652.18</c:v>
                </c:pt>
                <c:pt idx="8612">
                  <c:v>4652.2</c:v>
                </c:pt>
                <c:pt idx="8613">
                  <c:v>4652.22</c:v>
                </c:pt>
                <c:pt idx="8614">
                  <c:v>4652.24</c:v>
                </c:pt>
                <c:pt idx="8615">
                  <c:v>4652.26</c:v>
                </c:pt>
                <c:pt idx="8616">
                  <c:v>4652.28</c:v>
                </c:pt>
                <c:pt idx="8617">
                  <c:v>4652.3</c:v>
                </c:pt>
                <c:pt idx="8618">
                  <c:v>4652.3200000000024</c:v>
                </c:pt>
                <c:pt idx="8619">
                  <c:v>4652.34</c:v>
                </c:pt>
                <c:pt idx="8620">
                  <c:v>4652.3600000000024</c:v>
                </c:pt>
                <c:pt idx="8621">
                  <c:v>4652.38</c:v>
                </c:pt>
                <c:pt idx="8622">
                  <c:v>4652.4000000000005</c:v>
                </c:pt>
                <c:pt idx="8623">
                  <c:v>4652.42</c:v>
                </c:pt>
                <c:pt idx="8624">
                  <c:v>4652.4399999999996</c:v>
                </c:pt>
                <c:pt idx="8625">
                  <c:v>4652.46</c:v>
                </c:pt>
                <c:pt idx="8626">
                  <c:v>4652.4799999999996</c:v>
                </c:pt>
                <c:pt idx="8627">
                  <c:v>4652.5</c:v>
                </c:pt>
                <c:pt idx="8628">
                  <c:v>4652.5200000000004</c:v>
                </c:pt>
                <c:pt idx="8629">
                  <c:v>4652.54</c:v>
                </c:pt>
                <c:pt idx="8630">
                  <c:v>4652.5600000000004</c:v>
                </c:pt>
                <c:pt idx="8631">
                  <c:v>4652.58</c:v>
                </c:pt>
                <c:pt idx="8632">
                  <c:v>4652.6000000000004</c:v>
                </c:pt>
                <c:pt idx="8633">
                  <c:v>4652.6200000000035</c:v>
                </c:pt>
                <c:pt idx="8634">
                  <c:v>4652.6400000000003</c:v>
                </c:pt>
                <c:pt idx="8635">
                  <c:v>4652.6600000000035</c:v>
                </c:pt>
                <c:pt idx="8636">
                  <c:v>4652.68</c:v>
                </c:pt>
                <c:pt idx="8637">
                  <c:v>4652.7</c:v>
                </c:pt>
                <c:pt idx="8638">
                  <c:v>4652.72</c:v>
                </c:pt>
                <c:pt idx="8639">
                  <c:v>4652.74</c:v>
                </c:pt>
                <c:pt idx="8640">
                  <c:v>4652.76</c:v>
                </c:pt>
                <c:pt idx="8641">
                  <c:v>4652.78</c:v>
                </c:pt>
                <c:pt idx="8642">
                  <c:v>4652.8</c:v>
                </c:pt>
                <c:pt idx="8643">
                  <c:v>4652.8200000000024</c:v>
                </c:pt>
                <c:pt idx="8644">
                  <c:v>4652.84</c:v>
                </c:pt>
                <c:pt idx="8645">
                  <c:v>4652.8600000000024</c:v>
                </c:pt>
                <c:pt idx="8646">
                  <c:v>4652.88</c:v>
                </c:pt>
                <c:pt idx="8647">
                  <c:v>4652.9000000000005</c:v>
                </c:pt>
                <c:pt idx="8648">
                  <c:v>4652.92</c:v>
                </c:pt>
                <c:pt idx="8649">
                  <c:v>4652.9399999999996</c:v>
                </c:pt>
                <c:pt idx="8650">
                  <c:v>4652.96</c:v>
                </c:pt>
                <c:pt idx="8651">
                  <c:v>4652.9799999999996</c:v>
                </c:pt>
                <c:pt idx="8652">
                  <c:v>4653</c:v>
                </c:pt>
                <c:pt idx="8653">
                  <c:v>4653.0200000000004</c:v>
                </c:pt>
                <c:pt idx="8654">
                  <c:v>4653.04</c:v>
                </c:pt>
                <c:pt idx="8655">
                  <c:v>4653.0600000000004</c:v>
                </c:pt>
                <c:pt idx="8656">
                  <c:v>4653.08</c:v>
                </c:pt>
                <c:pt idx="8657">
                  <c:v>4653.1000000000004</c:v>
                </c:pt>
                <c:pt idx="8658">
                  <c:v>4653.1200000000035</c:v>
                </c:pt>
                <c:pt idx="8659">
                  <c:v>4653.1400000000003</c:v>
                </c:pt>
                <c:pt idx="8660">
                  <c:v>4653.1600000000035</c:v>
                </c:pt>
                <c:pt idx="8661">
                  <c:v>4653.18</c:v>
                </c:pt>
                <c:pt idx="8662">
                  <c:v>4653.2</c:v>
                </c:pt>
                <c:pt idx="8663">
                  <c:v>4653.22</c:v>
                </c:pt>
                <c:pt idx="8664">
                  <c:v>4653.24</c:v>
                </c:pt>
                <c:pt idx="8665">
                  <c:v>4653.26</c:v>
                </c:pt>
                <c:pt idx="8666">
                  <c:v>4653.28</c:v>
                </c:pt>
                <c:pt idx="8667">
                  <c:v>4653.3</c:v>
                </c:pt>
                <c:pt idx="8668">
                  <c:v>4653.3200000000024</c:v>
                </c:pt>
                <c:pt idx="8669">
                  <c:v>4653.34</c:v>
                </c:pt>
                <c:pt idx="8670">
                  <c:v>4653.3600000000024</c:v>
                </c:pt>
                <c:pt idx="8671">
                  <c:v>4653.38</c:v>
                </c:pt>
                <c:pt idx="8672">
                  <c:v>4653.4000000000005</c:v>
                </c:pt>
                <c:pt idx="8673">
                  <c:v>4653.42</c:v>
                </c:pt>
                <c:pt idx="8674">
                  <c:v>4653.4399999999996</c:v>
                </c:pt>
                <c:pt idx="8675">
                  <c:v>4653.46</c:v>
                </c:pt>
                <c:pt idx="8676">
                  <c:v>4653.4799999999996</c:v>
                </c:pt>
                <c:pt idx="8677">
                  <c:v>4653.5</c:v>
                </c:pt>
                <c:pt idx="8678">
                  <c:v>4653.5200000000004</c:v>
                </c:pt>
                <c:pt idx="8679">
                  <c:v>4653.54</c:v>
                </c:pt>
                <c:pt idx="8680">
                  <c:v>4653.5600000000004</c:v>
                </c:pt>
                <c:pt idx="8681">
                  <c:v>4653.58</c:v>
                </c:pt>
                <c:pt idx="8682">
                  <c:v>4653.6000000000004</c:v>
                </c:pt>
                <c:pt idx="8683">
                  <c:v>4653.6200000000035</c:v>
                </c:pt>
                <c:pt idx="8684">
                  <c:v>4653.6400000000003</c:v>
                </c:pt>
                <c:pt idx="8685">
                  <c:v>4653.6600000000035</c:v>
                </c:pt>
                <c:pt idx="8686">
                  <c:v>4653.68</c:v>
                </c:pt>
                <c:pt idx="8687">
                  <c:v>4653.7</c:v>
                </c:pt>
                <c:pt idx="8688">
                  <c:v>4653.72</c:v>
                </c:pt>
                <c:pt idx="8689">
                  <c:v>4653.74</c:v>
                </c:pt>
                <c:pt idx="8690">
                  <c:v>4653.76</c:v>
                </c:pt>
                <c:pt idx="8691">
                  <c:v>4653.78</c:v>
                </c:pt>
                <c:pt idx="8692">
                  <c:v>4653.8</c:v>
                </c:pt>
                <c:pt idx="8693">
                  <c:v>4653.8200000000024</c:v>
                </c:pt>
                <c:pt idx="8694">
                  <c:v>4653.84</c:v>
                </c:pt>
                <c:pt idx="8695">
                  <c:v>4653.8600000000024</c:v>
                </c:pt>
                <c:pt idx="8696">
                  <c:v>4653.88</c:v>
                </c:pt>
                <c:pt idx="8697">
                  <c:v>4653.9000000000005</c:v>
                </c:pt>
                <c:pt idx="8698">
                  <c:v>4653.92</c:v>
                </c:pt>
                <c:pt idx="8699">
                  <c:v>4653.9399999999996</c:v>
                </c:pt>
                <c:pt idx="8700">
                  <c:v>4653.96</c:v>
                </c:pt>
                <c:pt idx="8701">
                  <c:v>4653.9799999999996</c:v>
                </c:pt>
                <c:pt idx="8702">
                  <c:v>4654</c:v>
                </c:pt>
                <c:pt idx="8703">
                  <c:v>4654.0200000000004</c:v>
                </c:pt>
                <c:pt idx="8704">
                  <c:v>4654.04</c:v>
                </c:pt>
                <c:pt idx="8705">
                  <c:v>4654.0600000000004</c:v>
                </c:pt>
                <c:pt idx="8706">
                  <c:v>4654.08</c:v>
                </c:pt>
                <c:pt idx="8707">
                  <c:v>4654.1000000000004</c:v>
                </c:pt>
                <c:pt idx="8708">
                  <c:v>4654.1200000000035</c:v>
                </c:pt>
                <c:pt idx="8709">
                  <c:v>4654.1400000000003</c:v>
                </c:pt>
                <c:pt idx="8710">
                  <c:v>4654.1600000000035</c:v>
                </c:pt>
                <c:pt idx="8711">
                  <c:v>4654.18</c:v>
                </c:pt>
                <c:pt idx="8712">
                  <c:v>4654.2</c:v>
                </c:pt>
                <c:pt idx="8713">
                  <c:v>4654.22</c:v>
                </c:pt>
                <c:pt idx="8714">
                  <c:v>4654.24</c:v>
                </c:pt>
                <c:pt idx="8715">
                  <c:v>4654.26</c:v>
                </c:pt>
                <c:pt idx="8716">
                  <c:v>4654.28</c:v>
                </c:pt>
                <c:pt idx="8717">
                  <c:v>4654.3</c:v>
                </c:pt>
                <c:pt idx="8718">
                  <c:v>4654.3200000000024</c:v>
                </c:pt>
                <c:pt idx="8719">
                  <c:v>4654.34</c:v>
                </c:pt>
                <c:pt idx="8720">
                  <c:v>4654.3600000000024</c:v>
                </c:pt>
                <c:pt idx="8721">
                  <c:v>4654.38</c:v>
                </c:pt>
                <c:pt idx="8722">
                  <c:v>4654.4000000000005</c:v>
                </c:pt>
                <c:pt idx="8723">
                  <c:v>4654.42</c:v>
                </c:pt>
                <c:pt idx="8724">
                  <c:v>4654.4399999999996</c:v>
                </c:pt>
                <c:pt idx="8725">
                  <c:v>4654.46</c:v>
                </c:pt>
                <c:pt idx="8726">
                  <c:v>4654.4799999999996</c:v>
                </c:pt>
                <c:pt idx="8727">
                  <c:v>4654.5</c:v>
                </c:pt>
                <c:pt idx="8728">
                  <c:v>4654.5200000000004</c:v>
                </c:pt>
                <c:pt idx="8729">
                  <c:v>4654.54</c:v>
                </c:pt>
                <c:pt idx="8730">
                  <c:v>4654.5600000000004</c:v>
                </c:pt>
                <c:pt idx="8731">
                  <c:v>4654.58</c:v>
                </c:pt>
                <c:pt idx="8732">
                  <c:v>4654.6000000000004</c:v>
                </c:pt>
                <c:pt idx="8733">
                  <c:v>4654.6200000000035</c:v>
                </c:pt>
                <c:pt idx="8734">
                  <c:v>4654.6400000000003</c:v>
                </c:pt>
                <c:pt idx="8735">
                  <c:v>4654.6600000000035</c:v>
                </c:pt>
                <c:pt idx="8736">
                  <c:v>4654.68</c:v>
                </c:pt>
                <c:pt idx="8737">
                  <c:v>4654.7</c:v>
                </c:pt>
                <c:pt idx="8738">
                  <c:v>4654.72</c:v>
                </c:pt>
                <c:pt idx="8739">
                  <c:v>4654.74</c:v>
                </c:pt>
                <c:pt idx="8740">
                  <c:v>4654.76</c:v>
                </c:pt>
                <c:pt idx="8741">
                  <c:v>4654.78</c:v>
                </c:pt>
                <c:pt idx="8742">
                  <c:v>4654.8</c:v>
                </c:pt>
                <c:pt idx="8743">
                  <c:v>4654.8200000000024</c:v>
                </c:pt>
                <c:pt idx="8744">
                  <c:v>4654.84</c:v>
                </c:pt>
                <c:pt idx="8745">
                  <c:v>4654.8600000000024</c:v>
                </c:pt>
                <c:pt idx="8746">
                  <c:v>4654.88</c:v>
                </c:pt>
                <c:pt idx="8747">
                  <c:v>4654.9000000000005</c:v>
                </c:pt>
                <c:pt idx="8748">
                  <c:v>4654.92</c:v>
                </c:pt>
                <c:pt idx="8749">
                  <c:v>4654.9399999999996</c:v>
                </c:pt>
                <c:pt idx="8750">
                  <c:v>4654.96</c:v>
                </c:pt>
                <c:pt idx="8751">
                  <c:v>4654.9799999999996</c:v>
                </c:pt>
                <c:pt idx="8752">
                  <c:v>4655</c:v>
                </c:pt>
                <c:pt idx="8753">
                  <c:v>4655.0200000000004</c:v>
                </c:pt>
                <c:pt idx="8754">
                  <c:v>4655.04</c:v>
                </c:pt>
                <c:pt idx="8755">
                  <c:v>4655.0600000000004</c:v>
                </c:pt>
                <c:pt idx="8756">
                  <c:v>4655.08</c:v>
                </c:pt>
                <c:pt idx="8757">
                  <c:v>4655.1000000000004</c:v>
                </c:pt>
                <c:pt idx="8758">
                  <c:v>4655.1200000000035</c:v>
                </c:pt>
                <c:pt idx="8759">
                  <c:v>4655.1400000000003</c:v>
                </c:pt>
                <c:pt idx="8760">
                  <c:v>4655.1600000000035</c:v>
                </c:pt>
                <c:pt idx="8761">
                  <c:v>4655.18</c:v>
                </c:pt>
                <c:pt idx="8762">
                  <c:v>4655.2</c:v>
                </c:pt>
                <c:pt idx="8763">
                  <c:v>4655.22</c:v>
                </c:pt>
                <c:pt idx="8764">
                  <c:v>4655.24</c:v>
                </c:pt>
                <c:pt idx="8765">
                  <c:v>4655.26</c:v>
                </c:pt>
                <c:pt idx="8766">
                  <c:v>4655.28</c:v>
                </c:pt>
                <c:pt idx="8767">
                  <c:v>4655.3</c:v>
                </c:pt>
                <c:pt idx="8768">
                  <c:v>4655.3200000000024</c:v>
                </c:pt>
                <c:pt idx="8769">
                  <c:v>4655.34</c:v>
                </c:pt>
                <c:pt idx="8770">
                  <c:v>4655.3600000000024</c:v>
                </c:pt>
                <c:pt idx="8771">
                  <c:v>4655.38</c:v>
                </c:pt>
                <c:pt idx="8772">
                  <c:v>4655.4000000000005</c:v>
                </c:pt>
                <c:pt idx="8773">
                  <c:v>4655.42</c:v>
                </c:pt>
                <c:pt idx="8774">
                  <c:v>4655.4399999999996</c:v>
                </c:pt>
                <c:pt idx="8775">
                  <c:v>4655.46</c:v>
                </c:pt>
                <c:pt idx="8776">
                  <c:v>4655.4799999999996</c:v>
                </c:pt>
                <c:pt idx="8777">
                  <c:v>4655.5</c:v>
                </c:pt>
                <c:pt idx="8778">
                  <c:v>4655.5200000000004</c:v>
                </c:pt>
                <c:pt idx="8779">
                  <c:v>4655.54</c:v>
                </c:pt>
                <c:pt idx="8780">
                  <c:v>4655.5600000000004</c:v>
                </c:pt>
                <c:pt idx="8781">
                  <c:v>4655.58</c:v>
                </c:pt>
                <c:pt idx="8782">
                  <c:v>4655.6000000000004</c:v>
                </c:pt>
                <c:pt idx="8783">
                  <c:v>4655.6200000000035</c:v>
                </c:pt>
                <c:pt idx="8784">
                  <c:v>4655.6400000000003</c:v>
                </c:pt>
                <c:pt idx="8785">
                  <c:v>4655.6600000000035</c:v>
                </c:pt>
                <c:pt idx="8786">
                  <c:v>4655.68</c:v>
                </c:pt>
                <c:pt idx="8787">
                  <c:v>4655.7</c:v>
                </c:pt>
                <c:pt idx="8788">
                  <c:v>4655.72</c:v>
                </c:pt>
                <c:pt idx="8789">
                  <c:v>4655.74</c:v>
                </c:pt>
                <c:pt idx="8790">
                  <c:v>4655.76</c:v>
                </c:pt>
                <c:pt idx="8791">
                  <c:v>4655.78</c:v>
                </c:pt>
                <c:pt idx="8792">
                  <c:v>4655.8</c:v>
                </c:pt>
                <c:pt idx="8793">
                  <c:v>4655.8200000000024</c:v>
                </c:pt>
                <c:pt idx="8794">
                  <c:v>4655.84</c:v>
                </c:pt>
                <c:pt idx="8795">
                  <c:v>4655.8600000000024</c:v>
                </c:pt>
                <c:pt idx="8796">
                  <c:v>4655.88</c:v>
                </c:pt>
                <c:pt idx="8797">
                  <c:v>4655.9000000000005</c:v>
                </c:pt>
                <c:pt idx="8798">
                  <c:v>4655.92</c:v>
                </c:pt>
                <c:pt idx="8799">
                  <c:v>4655.9399999999996</c:v>
                </c:pt>
                <c:pt idx="8800">
                  <c:v>4655.96</c:v>
                </c:pt>
                <c:pt idx="8801">
                  <c:v>4655.9799999999996</c:v>
                </c:pt>
                <c:pt idx="8802">
                  <c:v>4656</c:v>
                </c:pt>
                <c:pt idx="8803">
                  <c:v>4656.0200000000004</c:v>
                </c:pt>
                <c:pt idx="8804">
                  <c:v>4656.04</c:v>
                </c:pt>
                <c:pt idx="8805">
                  <c:v>4656.0600000000004</c:v>
                </c:pt>
                <c:pt idx="8806">
                  <c:v>4656.08</c:v>
                </c:pt>
                <c:pt idx="8807">
                  <c:v>4656.1000000000004</c:v>
                </c:pt>
                <c:pt idx="8808">
                  <c:v>4656.1200000000035</c:v>
                </c:pt>
                <c:pt idx="8809">
                  <c:v>4656.1400000000003</c:v>
                </c:pt>
                <c:pt idx="8810">
                  <c:v>4656.1600000000035</c:v>
                </c:pt>
                <c:pt idx="8811">
                  <c:v>4656.18</c:v>
                </c:pt>
                <c:pt idx="8812">
                  <c:v>4656.2</c:v>
                </c:pt>
                <c:pt idx="8813">
                  <c:v>4656.22</c:v>
                </c:pt>
                <c:pt idx="8814">
                  <c:v>4656.24</c:v>
                </c:pt>
                <c:pt idx="8815">
                  <c:v>4656.26</c:v>
                </c:pt>
                <c:pt idx="8816">
                  <c:v>4656.28</c:v>
                </c:pt>
                <c:pt idx="8817">
                  <c:v>4656.3</c:v>
                </c:pt>
                <c:pt idx="8818">
                  <c:v>4656.3200000000024</c:v>
                </c:pt>
                <c:pt idx="8819">
                  <c:v>4656.34</c:v>
                </c:pt>
                <c:pt idx="8820">
                  <c:v>4656.3600000000024</c:v>
                </c:pt>
                <c:pt idx="8821">
                  <c:v>4656.38</c:v>
                </c:pt>
                <c:pt idx="8822">
                  <c:v>4656.4000000000005</c:v>
                </c:pt>
                <c:pt idx="8823">
                  <c:v>4656.42</c:v>
                </c:pt>
                <c:pt idx="8824">
                  <c:v>4656.4399999999996</c:v>
                </c:pt>
                <c:pt idx="8825">
                  <c:v>4656.46</c:v>
                </c:pt>
                <c:pt idx="8826">
                  <c:v>4656.4799999999996</c:v>
                </c:pt>
                <c:pt idx="8827">
                  <c:v>4656.5</c:v>
                </c:pt>
                <c:pt idx="8828">
                  <c:v>4656.5200000000004</c:v>
                </c:pt>
                <c:pt idx="8829">
                  <c:v>4656.54</c:v>
                </c:pt>
                <c:pt idx="8830">
                  <c:v>4656.5600000000004</c:v>
                </c:pt>
                <c:pt idx="8831">
                  <c:v>4656.58</c:v>
                </c:pt>
                <c:pt idx="8832">
                  <c:v>4656.6000000000004</c:v>
                </c:pt>
                <c:pt idx="8833">
                  <c:v>4656.6200000000035</c:v>
                </c:pt>
                <c:pt idx="8834">
                  <c:v>4656.6400000000003</c:v>
                </c:pt>
                <c:pt idx="8835">
                  <c:v>4656.6600000000035</c:v>
                </c:pt>
                <c:pt idx="8836">
                  <c:v>4656.68</c:v>
                </c:pt>
                <c:pt idx="8837">
                  <c:v>4656.7</c:v>
                </c:pt>
                <c:pt idx="8838">
                  <c:v>4656.72</c:v>
                </c:pt>
                <c:pt idx="8839">
                  <c:v>4656.74</c:v>
                </c:pt>
                <c:pt idx="8840">
                  <c:v>4656.76</c:v>
                </c:pt>
                <c:pt idx="8841">
                  <c:v>4656.78</c:v>
                </c:pt>
                <c:pt idx="8842">
                  <c:v>4656.8</c:v>
                </c:pt>
                <c:pt idx="8843">
                  <c:v>4656.8200000000024</c:v>
                </c:pt>
                <c:pt idx="8844">
                  <c:v>4656.84</c:v>
                </c:pt>
                <c:pt idx="8845">
                  <c:v>4656.8600000000024</c:v>
                </c:pt>
                <c:pt idx="8846">
                  <c:v>4656.88</c:v>
                </c:pt>
                <c:pt idx="8847">
                  <c:v>4656.9000000000005</c:v>
                </c:pt>
                <c:pt idx="8848">
                  <c:v>4656.92</c:v>
                </c:pt>
                <c:pt idx="8849">
                  <c:v>4656.9399999999996</c:v>
                </c:pt>
                <c:pt idx="8850">
                  <c:v>4656.96</c:v>
                </c:pt>
                <c:pt idx="8851">
                  <c:v>4656.9799999999996</c:v>
                </c:pt>
                <c:pt idx="8852">
                  <c:v>4657</c:v>
                </c:pt>
                <c:pt idx="8853">
                  <c:v>4657.0200000000004</c:v>
                </c:pt>
                <c:pt idx="8854">
                  <c:v>4657.04</c:v>
                </c:pt>
                <c:pt idx="8855">
                  <c:v>4657.0600000000004</c:v>
                </c:pt>
                <c:pt idx="8856">
                  <c:v>4657.08</c:v>
                </c:pt>
                <c:pt idx="8857">
                  <c:v>4657.1000000000004</c:v>
                </c:pt>
                <c:pt idx="8858">
                  <c:v>4657.1200000000035</c:v>
                </c:pt>
                <c:pt idx="8859">
                  <c:v>4657.1400000000003</c:v>
                </c:pt>
                <c:pt idx="8860">
                  <c:v>4657.1600000000035</c:v>
                </c:pt>
                <c:pt idx="8861">
                  <c:v>4657.18</c:v>
                </c:pt>
                <c:pt idx="8862">
                  <c:v>4657.2</c:v>
                </c:pt>
                <c:pt idx="8863">
                  <c:v>4657.22</c:v>
                </c:pt>
                <c:pt idx="8864">
                  <c:v>4657.24</c:v>
                </c:pt>
                <c:pt idx="8865">
                  <c:v>4657.26</c:v>
                </c:pt>
                <c:pt idx="8866">
                  <c:v>4657.28</c:v>
                </c:pt>
                <c:pt idx="8867">
                  <c:v>4657.3</c:v>
                </c:pt>
                <c:pt idx="8868">
                  <c:v>4657.3200000000024</c:v>
                </c:pt>
                <c:pt idx="8869">
                  <c:v>4657.34</c:v>
                </c:pt>
                <c:pt idx="8870">
                  <c:v>4657.3600000000024</c:v>
                </c:pt>
                <c:pt idx="8871">
                  <c:v>4657.38</c:v>
                </c:pt>
                <c:pt idx="8872">
                  <c:v>4657.4000000000005</c:v>
                </c:pt>
                <c:pt idx="8873">
                  <c:v>4657.42</c:v>
                </c:pt>
                <c:pt idx="8874">
                  <c:v>4657.4399999999996</c:v>
                </c:pt>
                <c:pt idx="8875">
                  <c:v>4657.46</c:v>
                </c:pt>
                <c:pt idx="8876">
                  <c:v>4657.4799999999996</c:v>
                </c:pt>
                <c:pt idx="8877">
                  <c:v>4657.5</c:v>
                </c:pt>
                <c:pt idx="8878">
                  <c:v>4657.5200000000004</c:v>
                </c:pt>
                <c:pt idx="8879">
                  <c:v>4657.54</c:v>
                </c:pt>
                <c:pt idx="8880">
                  <c:v>4657.5600000000004</c:v>
                </c:pt>
                <c:pt idx="8881">
                  <c:v>4657.58</c:v>
                </c:pt>
                <c:pt idx="8882">
                  <c:v>4657.6000000000004</c:v>
                </c:pt>
                <c:pt idx="8883">
                  <c:v>4657.6200000000035</c:v>
                </c:pt>
                <c:pt idx="8884">
                  <c:v>4657.6400000000003</c:v>
                </c:pt>
                <c:pt idx="8885">
                  <c:v>4657.6600000000035</c:v>
                </c:pt>
                <c:pt idx="8886">
                  <c:v>4657.68</c:v>
                </c:pt>
                <c:pt idx="8887">
                  <c:v>4657.7</c:v>
                </c:pt>
                <c:pt idx="8888">
                  <c:v>4657.72</c:v>
                </c:pt>
                <c:pt idx="8889">
                  <c:v>4657.74</c:v>
                </c:pt>
                <c:pt idx="8890">
                  <c:v>4657.76</c:v>
                </c:pt>
                <c:pt idx="8891">
                  <c:v>4657.78</c:v>
                </c:pt>
                <c:pt idx="8892">
                  <c:v>4657.8</c:v>
                </c:pt>
                <c:pt idx="8893">
                  <c:v>4657.8200000000024</c:v>
                </c:pt>
                <c:pt idx="8894">
                  <c:v>4657.84</c:v>
                </c:pt>
                <c:pt idx="8895">
                  <c:v>4657.8600000000024</c:v>
                </c:pt>
                <c:pt idx="8896">
                  <c:v>4657.88</c:v>
                </c:pt>
                <c:pt idx="8897">
                  <c:v>4657.9000000000005</c:v>
                </c:pt>
                <c:pt idx="8898">
                  <c:v>4657.92</c:v>
                </c:pt>
                <c:pt idx="8899">
                  <c:v>4657.9399999999996</c:v>
                </c:pt>
                <c:pt idx="8900">
                  <c:v>4657.96</c:v>
                </c:pt>
                <c:pt idx="8901">
                  <c:v>4657.9799999999996</c:v>
                </c:pt>
                <c:pt idx="8902">
                  <c:v>4658</c:v>
                </c:pt>
                <c:pt idx="8903">
                  <c:v>4658.0200000000004</c:v>
                </c:pt>
                <c:pt idx="8904">
                  <c:v>4658.04</c:v>
                </c:pt>
                <c:pt idx="8905">
                  <c:v>4658.0600000000004</c:v>
                </c:pt>
                <c:pt idx="8906">
                  <c:v>4658.08</c:v>
                </c:pt>
                <c:pt idx="8907">
                  <c:v>4658.1000000000004</c:v>
                </c:pt>
                <c:pt idx="8908">
                  <c:v>4658.1200000000035</c:v>
                </c:pt>
                <c:pt idx="8909">
                  <c:v>4658.1400000000003</c:v>
                </c:pt>
                <c:pt idx="8910">
                  <c:v>4658.1600000000035</c:v>
                </c:pt>
                <c:pt idx="8911">
                  <c:v>4658.18</c:v>
                </c:pt>
                <c:pt idx="8912">
                  <c:v>4658.2</c:v>
                </c:pt>
                <c:pt idx="8913">
                  <c:v>4658.22</c:v>
                </c:pt>
                <c:pt idx="8914">
                  <c:v>4658.24</c:v>
                </c:pt>
                <c:pt idx="8915">
                  <c:v>4658.26</c:v>
                </c:pt>
                <c:pt idx="8916">
                  <c:v>4658.28</c:v>
                </c:pt>
                <c:pt idx="8917">
                  <c:v>4658.3</c:v>
                </c:pt>
                <c:pt idx="8918">
                  <c:v>4658.3200000000024</c:v>
                </c:pt>
                <c:pt idx="8919">
                  <c:v>4658.34</c:v>
                </c:pt>
                <c:pt idx="8920">
                  <c:v>4658.3600000000024</c:v>
                </c:pt>
                <c:pt idx="8921">
                  <c:v>4658.38</c:v>
                </c:pt>
                <c:pt idx="8922">
                  <c:v>4658.4000000000005</c:v>
                </c:pt>
                <c:pt idx="8923">
                  <c:v>4658.42</c:v>
                </c:pt>
                <c:pt idx="8924">
                  <c:v>4658.4399999999996</c:v>
                </c:pt>
                <c:pt idx="8925">
                  <c:v>4658.46</c:v>
                </c:pt>
                <c:pt idx="8926">
                  <c:v>4658.4799999999996</c:v>
                </c:pt>
                <c:pt idx="8927">
                  <c:v>4658.5</c:v>
                </c:pt>
                <c:pt idx="8928">
                  <c:v>4658.5200000000004</c:v>
                </c:pt>
                <c:pt idx="8929">
                  <c:v>4658.54</c:v>
                </c:pt>
                <c:pt idx="8930">
                  <c:v>4658.5600000000004</c:v>
                </c:pt>
                <c:pt idx="8931">
                  <c:v>4658.58</c:v>
                </c:pt>
                <c:pt idx="8932">
                  <c:v>4658.6000000000004</c:v>
                </c:pt>
                <c:pt idx="8933">
                  <c:v>4658.6200000000035</c:v>
                </c:pt>
                <c:pt idx="8934">
                  <c:v>4658.6400000000003</c:v>
                </c:pt>
                <c:pt idx="8935">
                  <c:v>4658.6600000000035</c:v>
                </c:pt>
                <c:pt idx="8936">
                  <c:v>4658.68</c:v>
                </c:pt>
                <c:pt idx="8937">
                  <c:v>4658.7</c:v>
                </c:pt>
                <c:pt idx="8938">
                  <c:v>4658.72</c:v>
                </c:pt>
                <c:pt idx="8939">
                  <c:v>4658.74</c:v>
                </c:pt>
                <c:pt idx="8940">
                  <c:v>4658.76</c:v>
                </c:pt>
                <c:pt idx="8941">
                  <c:v>4658.78</c:v>
                </c:pt>
                <c:pt idx="8942">
                  <c:v>4658.8</c:v>
                </c:pt>
                <c:pt idx="8943">
                  <c:v>4658.8200000000024</c:v>
                </c:pt>
                <c:pt idx="8944">
                  <c:v>4658.84</c:v>
                </c:pt>
                <c:pt idx="8945">
                  <c:v>4658.8600000000024</c:v>
                </c:pt>
                <c:pt idx="8946">
                  <c:v>4658.88</c:v>
                </c:pt>
                <c:pt idx="8947">
                  <c:v>4658.9000000000005</c:v>
                </c:pt>
                <c:pt idx="8948">
                  <c:v>4658.92</c:v>
                </c:pt>
                <c:pt idx="8949">
                  <c:v>4658.9399999999996</c:v>
                </c:pt>
                <c:pt idx="8950">
                  <c:v>4658.96</c:v>
                </c:pt>
                <c:pt idx="8951">
                  <c:v>4658.9799999999996</c:v>
                </c:pt>
                <c:pt idx="8952">
                  <c:v>4659</c:v>
                </c:pt>
                <c:pt idx="8953">
                  <c:v>4659.0200000000004</c:v>
                </c:pt>
                <c:pt idx="8954">
                  <c:v>4659.04</c:v>
                </c:pt>
                <c:pt idx="8955">
                  <c:v>4659.0600000000004</c:v>
                </c:pt>
                <c:pt idx="8956">
                  <c:v>4659.08</c:v>
                </c:pt>
                <c:pt idx="8957">
                  <c:v>4659.1000000000004</c:v>
                </c:pt>
                <c:pt idx="8958">
                  <c:v>4659.1200000000035</c:v>
                </c:pt>
                <c:pt idx="8959">
                  <c:v>4659.1400000000003</c:v>
                </c:pt>
                <c:pt idx="8960">
                  <c:v>4659.1600000000035</c:v>
                </c:pt>
                <c:pt idx="8961">
                  <c:v>4659.18</c:v>
                </c:pt>
                <c:pt idx="8962">
                  <c:v>4659.2</c:v>
                </c:pt>
                <c:pt idx="8963">
                  <c:v>4659.22</c:v>
                </c:pt>
                <c:pt idx="8964">
                  <c:v>4659.24</c:v>
                </c:pt>
                <c:pt idx="8965">
                  <c:v>4659.26</c:v>
                </c:pt>
                <c:pt idx="8966">
                  <c:v>4659.28</c:v>
                </c:pt>
                <c:pt idx="8967">
                  <c:v>4659.3</c:v>
                </c:pt>
                <c:pt idx="8968">
                  <c:v>4659.3200000000024</c:v>
                </c:pt>
                <c:pt idx="8969">
                  <c:v>4659.34</c:v>
                </c:pt>
                <c:pt idx="8970">
                  <c:v>4659.3600000000024</c:v>
                </c:pt>
                <c:pt idx="8971">
                  <c:v>4659.38</c:v>
                </c:pt>
                <c:pt idx="8972">
                  <c:v>4659.4000000000005</c:v>
                </c:pt>
                <c:pt idx="8973">
                  <c:v>4659.42</c:v>
                </c:pt>
                <c:pt idx="8974">
                  <c:v>4659.4399999999996</c:v>
                </c:pt>
                <c:pt idx="8975">
                  <c:v>4659.46</c:v>
                </c:pt>
                <c:pt idx="8976">
                  <c:v>4659.4799999999996</c:v>
                </c:pt>
                <c:pt idx="8977">
                  <c:v>4659.5</c:v>
                </c:pt>
                <c:pt idx="8978">
                  <c:v>4659.5200000000004</c:v>
                </c:pt>
                <c:pt idx="8979">
                  <c:v>4659.54</c:v>
                </c:pt>
                <c:pt idx="8980">
                  <c:v>4659.5600000000004</c:v>
                </c:pt>
                <c:pt idx="8981">
                  <c:v>4659.58</c:v>
                </c:pt>
                <c:pt idx="8982">
                  <c:v>4659.6000000000004</c:v>
                </c:pt>
                <c:pt idx="8983">
                  <c:v>4659.6200000000035</c:v>
                </c:pt>
                <c:pt idx="8984">
                  <c:v>4659.6400000000003</c:v>
                </c:pt>
                <c:pt idx="8985">
                  <c:v>4659.6600000000035</c:v>
                </c:pt>
                <c:pt idx="8986">
                  <c:v>4659.68</c:v>
                </c:pt>
                <c:pt idx="8987">
                  <c:v>4659.7</c:v>
                </c:pt>
                <c:pt idx="8988">
                  <c:v>4659.72</c:v>
                </c:pt>
                <c:pt idx="8989">
                  <c:v>4659.74</c:v>
                </c:pt>
                <c:pt idx="8990">
                  <c:v>4659.76</c:v>
                </c:pt>
                <c:pt idx="8991">
                  <c:v>4659.78</c:v>
                </c:pt>
                <c:pt idx="8992">
                  <c:v>4659.8</c:v>
                </c:pt>
                <c:pt idx="8993">
                  <c:v>4659.8200000000024</c:v>
                </c:pt>
                <c:pt idx="8994">
                  <c:v>4659.84</c:v>
                </c:pt>
                <c:pt idx="8995">
                  <c:v>4659.8600000000024</c:v>
                </c:pt>
                <c:pt idx="8996">
                  <c:v>4659.88</c:v>
                </c:pt>
                <c:pt idx="8997">
                  <c:v>4659.9000000000005</c:v>
                </c:pt>
                <c:pt idx="8998">
                  <c:v>4659.92</c:v>
                </c:pt>
                <c:pt idx="8999">
                  <c:v>4659.9399999999996</c:v>
                </c:pt>
                <c:pt idx="9000">
                  <c:v>4659.96</c:v>
                </c:pt>
                <c:pt idx="9001">
                  <c:v>4659.9799999999996</c:v>
                </c:pt>
                <c:pt idx="9002">
                  <c:v>4660</c:v>
                </c:pt>
                <c:pt idx="9003">
                  <c:v>4660.0200000000004</c:v>
                </c:pt>
                <c:pt idx="9004">
                  <c:v>4660.04</c:v>
                </c:pt>
                <c:pt idx="9005">
                  <c:v>4660.0600000000004</c:v>
                </c:pt>
                <c:pt idx="9006">
                  <c:v>4660.08</c:v>
                </c:pt>
                <c:pt idx="9007">
                  <c:v>4660.1000000000004</c:v>
                </c:pt>
                <c:pt idx="9008">
                  <c:v>4660.1200000000035</c:v>
                </c:pt>
                <c:pt idx="9009">
                  <c:v>4660.1400000000003</c:v>
                </c:pt>
                <c:pt idx="9010">
                  <c:v>4660.1600000000035</c:v>
                </c:pt>
                <c:pt idx="9011">
                  <c:v>4660.18</c:v>
                </c:pt>
                <c:pt idx="9012">
                  <c:v>4660.2</c:v>
                </c:pt>
                <c:pt idx="9013">
                  <c:v>4660.22</c:v>
                </c:pt>
                <c:pt idx="9014">
                  <c:v>4660.24</c:v>
                </c:pt>
                <c:pt idx="9015">
                  <c:v>4660.26</c:v>
                </c:pt>
                <c:pt idx="9016">
                  <c:v>4660.28</c:v>
                </c:pt>
                <c:pt idx="9017">
                  <c:v>4660.3</c:v>
                </c:pt>
                <c:pt idx="9018">
                  <c:v>4660.3200000000024</c:v>
                </c:pt>
                <c:pt idx="9019">
                  <c:v>4660.34</c:v>
                </c:pt>
                <c:pt idx="9020">
                  <c:v>4660.3600000000024</c:v>
                </c:pt>
                <c:pt idx="9021">
                  <c:v>4660.38</c:v>
                </c:pt>
                <c:pt idx="9022">
                  <c:v>4660.4000000000005</c:v>
                </c:pt>
                <c:pt idx="9023">
                  <c:v>4660.42</c:v>
                </c:pt>
                <c:pt idx="9024">
                  <c:v>4660.4399999999996</c:v>
                </c:pt>
                <c:pt idx="9025">
                  <c:v>4660.46</c:v>
                </c:pt>
                <c:pt idx="9026">
                  <c:v>4660.4799999999996</c:v>
                </c:pt>
                <c:pt idx="9027">
                  <c:v>4660.5</c:v>
                </c:pt>
                <c:pt idx="9028">
                  <c:v>4660.5200000000004</c:v>
                </c:pt>
                <c:pt idx="9029">
                  <c:v>4660.54</c:v>
                </c:pt>
                <c:pt idx="9030">
                  <c:v>4660.5600000000004</c:v>
                </c:pt>
                <c:pt idx="9031">
                  <c:v>4660.58</c:v>
                </c:pt>
                <c:pt idx="9032">
                  <c:v>4660.6000000000004</c:v>
                </c:pt>
                <c:pt idx="9033">
                  <c:v>4660.6200000000035</c:v>
                </c:pt>
                <c:pt idx="9034">
                  <c:v>4660.6400000000003</c:v>
                </c:pt>
                <c:pt idx="9035">
                  <c:v>4660.6600000000035</c:v>
                </c:pt>
                <c:pt idx="9036">
                  <c:v>4660.68</c:v>
                </c:pt>
                <c:pt idx="9037">
                  <c:v>4660.7</c:v>
                </c:pt>
                <c:pt idx="9038">
                  <c:v>4660.72</c:v>
                </c:pt>
                <c:pt idx="9039">
                  <c:v>4660.74</c:v>
                </c:pt>
                <c:pt idx="9040">
                  <c:v>4660.76</c:v>
                </c:pt>
                <c:pt idx="9041">
                  <c:v>4660.78</c:v>
                </c:pt>
                <c:pt idx="9042">
                  <c:v>4660.8</c:v>
                </c:pt>
                <c:pt idx="9043">
                  <c:v>4660.8200000000024</c:v>
                </c:pt>
                <c:pt idx="9044">
                  <c:v>4660.84</c:v>
                </c:pt>
                <c:pt idx="9045">
                  <c:v>4660.8600000000024</c:v>
                </c:pt>
                <c:pt idx="9046">
                  <c:v>4660.88</c:v>
                </c:pt>
                <c:pt idx="9047">
                  <c:v>4660.9000000000005</c:v>
                </c:pt>
                <c:pt idx="9048">
                  <c:v>4660.92</c:v>
                </c:pt>
                <c:pt idx="9049">
                  <c:v>4660.9399999999996</c:v>
                </c:pt>
                <c:pt idx="9050">
                  <c:v>4660.96</c:v>
                </c:pt>
                <c:pt idx="9051">
                  <c:v>4660.9799999999996</c:v>
                </c:pt>
                <c:pt idx="9052">
                  <c:v>4661</c:v>
                </c:pt>
                <c:pt idx="9053">
                  <c:v>4661.0200000000004</c:v>
                </c:pt>
                <c:pt idx="9054">
                  <c:v>4661.04</c:v>
                </c:pt>
                <c:pt idx="9055">
                  <c:v>4661.0600000000004</c:v>
                </c:pt>
                <c:pt idx="9056">
                  <c:v>4661.08</c:v>
                </c:pt>
                <c:pt idx="9057">
                  <c:v>4661.1000000000004</c:v>
                </c:pt>
                <c:pt idx="9058">
                  <c:v>4661.1200000000035</c:v>
                </c:pt>
                <c:pt idx="9059">
                  <c:v>4661.1400000000003</c:v>
                </c:pt>
                <c:pt idx="9060">
                  <c:v>4661.1600000000035</c:v>
                </c:pt>
                <c:pt idx="9061">
                  <c:v>4661.18</c:v>
                </c:pt>
                <c:pt idx="9062">
                  <c:v>4661.2</c:v>
                </c:pt>
                <c:pt idx="9063">
                  <c:v>4661.22</c:v>
                </c:pt>
                <c:pt idx="9064">
                  <c:v>4661.24</c:v>
                </c:pt>
                <c:pt idx="9065">
                  <c:v>4661.26</c:v>
                </c:pt>
                <c:pt idx="9066">
                  <c:v>4661.28</c:v>
                </c:pt>
                <c:pt idx="9067">
                  <c:v>4661.3</c:v>
                </c:pt>
                <c:pt idx="9068">
                  <c:v>4661.3200000000024</c:v>
                </c:pt>
                <c:pt idx="9069">
                  <c:v>4661.34</c:v>
                </c:pt>
                <c:pt idx="9070">
                  <c:v>4661.3600000000024</c:v>
                </c:pt>
                <c:pt idx="9071">
                  <c:v>4661.38</c:v>
                </c:pt>
                <c:pt idx="9072">
                  <c:v>4661.4000000000005</c:v>
                </c:pt>
                <c:pt idx="9073">
                  <c:v>4661.42</c:v>
                </c:pt>
                <c:pt idx="9074">
                  <c:v>4661.4399999999996</c:v>
                </c:pt>
                <c:pt idx="9075">
                  <c:v>4661.46</c:v>
                </c:pt>
                <c:pt idx="9076">
                  <c:v>4661.4799999999996</c:v>
                </c:pt>
                <c:pt idx="9077">
                  <c:v>4661.5</c:v>
                </c:pt>
                <c:pt idx="9078">
                  <c:v>4661.5200000000004</c:v>
                </c:pt>
                <c:pt idx="9079">
                  <c:v>4661.54</c:v>
                </c:pt>
                <c:pt idx="9080">
                  <c:v>4661.5600000000004</c:v>
                </c:pt>
                <c:pt idx="9081">
                  <c:v>4661.58</c:v>
                </c:pt>
                <c:pt idx="9082">
                  <c:v>4661.6000000000004</c:v>
                </c:pt>
                <c:pt idx="9083">
                  <c:v>4661.6200000000035</c:v>
                </c:pt>
                <c:pt idx="9084">
                  <c:v>4661.6400000000003</c:v>
                </c:pt>
                <c:pt idx="9085">
                  <c:v>4661.6600000000035</c:v>
                </c:pt>
                <c:pt idx="9086">
                  <c:v>4661.68</c:v>
                </c:pt>
                <c:pt idx="9087">
                  <c:v>4661.7</c:v>
                </c:pt>
                <c:pt idx="9088">
                  <c:v>4661.72</c:v>
                </c:pt>
                <c:pt idx="9089">
                  <c:v>4661.74</c:v>
                </c:pt>
                <c:pt idx="9090">
                  <c:v>4661.76</c:v>
                </c:pt>
                <c:pt idx="9091">
                  <c:v>4661.78</c:v>
                </c:pt>
                <c:pt idx="9092">
                  <c:v>4661.8</c:v>
                </c:pt>
                <c:pt idx="9093">
                  <c:v>4661.8200000000024</c:v>
                </c:pt>
                <c:pt idx="9094">
                  <c:v>4661.84</c:v>
                </c:pt>
                <c:pt idx="9095">
                  <c:v>4661.8600000000024</c:v>
                </c:pt>
                <c:pt idx="9096">
                  <c:v>4661.88</c:v>
                </c:pt>
                <c:pt idx="9097">
                  <c:v>4661.9000000000005</c:v>
                </c:pt>
                <c:pt idx="9098">
                  <c:v>4661.92</c:v>
                </c:pt>
                <c:pt idx="9099">
                  <c:v>4661.9399999999996</c:v>
                </c:pt>
                <c:pt idx="9100">
                  <c:v>4661.96</c:v>
                </c:pt>
                <c:pt idx="9101">
                  <c:v>4661.9799999999996</c:v>
                </c:pt>
                <c:pt idx="9102">
                  <c:v>4662</c:v>
                </c:pt>
                <c:pt idx="9103">
                  <c:v>4662.0200000000004</c:v>
                </c:pt>
                <c:pt idx="9104">
                  <c:v>4662.04</c:v>
                </c:pt>
                <c:pt idx="9105">
                  <c:v>4662.0600000000004</c:v>
                </c:pt>
                <c:pt idx="9106">
                  <c:v>4662.08</c:v>
                </c:pt>
                <c:pt idx="9107">
                  <c:v>4662.1000000000004</c:v>
                </c:pt>
                <c:pt idx="9108">
                  <c:v>4662.1200000000035</c:v>
                </c:pt>
                <c:pt idx="9109">
                  <c:v>4662.1400000000003</c:v>
                </c:pt>
                <c:pt idx="9110">
                  <c:v>4662.1600000000035</c:v>
                </c:pt>
                <c:pt idx="9111">
                  <c:v>4662.18</c:v>
                </c:pt>
                <c:pt idx="9112">
                  <c:v>4662.2</c:v>
                </c:pt>
                <c:pt idx="9113">
                  <c:v>4662.22</c:v>
                </c:pt>
                <c:pt idx="9114">
                  <c:v>4662.24</c:v>
                </c:pt>
                <c:pt idx="9115">
                  <c:v>4662.26</c:v>
                </c:pt>
                <c:pt idx="9116">
                  <c:v>4662.28</c:v>
                </c:pt>
                <c:pt idx="9117">
                  <c:v>4662.3</c:v>
                </c:pt>
                <c:pt idx="9118">
                  <c:v>4662.3200000000024</c:v>
                </c:pt>
                <c:pt idx="9119">
                  <c:v>4662.34</c:v>
                </c:pt>
                <c:pt idx="9120">
                  <c:v>4662.3600000000024</c:v>
                </c:pt>
                <c:pt idx="9121">
                  <c:v>4662.38</c:v>
                </c:pt>
                <c:pt idx="9122">
                  <c:v>4662.4000000000005</c:v>
                </c:pt>
                <c:pt idx="9123">
                  <c:v>4662.42</c:v>
                </c:pt>
                <c:pt idx="9124">
                  <c:v>4662.4399999999996</c:v>
                </c:pt>
                <c:pt idx="9125">
                  <c:v>4662.46</c:v>
                </c:pt>
                <c:pt idx="9126">
                  <c:v>4662.4799999999996</c:v>
                </c:pt>
                <c:pt idx="9127">
                  <c:v>4662.5</c:v>
                </c:pt>
                <c:pt idx="9128">
                  <c:v>4662.5200000000004</c:v>
                </c:pt>
                <c:pt idx="9129">
                  <c:v>4662.54</c:v>
                </c:pt>
                <c:pt idx="9130">
                  <c:v>4662.5600000000004</c:v>
                </c:pt>
                <c:pt idx="9131">
                  <c:v>4662.58</c:v>
                </c:pt>
                <c:pt idx="9132">
                  <c:v>4662.6000000000004</c:v>
                </c:pt>
                <c:pt idx="9133">
                  <c:v>4662.6200000000035</c:v>
                </c:pt>
                <c:pt idx="9134">
                  <c:v>4662.6400000000003</c:v>
                </c:pt>
                <c:pt idx="9135">
                  <c:v>4662.6600000000035</c:v>
                </c:pt>
                <c:pt idx="9136">
                  <c:v>4662.68</c:v>
                </c:pt>
                <c:pt idx="9137">
                  <c:v>4662.7</c:v>
                </c:pt>
                <c:pt idx="9138">
                  <c:v>4662.72</c:v>
                </c:pt>
                <c:pt idx="9139">
                  <c:v>4662.74</c:v>
                </c:pt>
                <c:pt idx="9140">
                  <c:v>4662.76</c:v>
                </c:pt>
                <c:pt idx="9141">
                  <c:v>4662.78</c:v>
                </c:pt>
                <c:pt idx="9142">
                  <c:v>4662.8</c:v>
                </c:pt>
                <c:pt idx="9143">
                  <c:v>4662.8200000000024</c:v>
                </c:pt>
                <c:pt idx="9144">
                  <c:v>4662.84</c:v>
                </c:pt>
                <c:pt idx="9145">
                  <c:v>4662.8600000000024</c:v>
                </c:pt>
                <c:pt idx="9146">
                  <c:v>4662.88</c:v>
                </c:pt>
                <c:pt idx="9147">
                  <c:v>4662.9000000000005</c:v>
                </c:pt>
                <c:pt idx="9148">
                  <c:v>4662.92</c:v>
                </c:pt>
                <c:pt idx="9149">
                  <c:v>4662.9399999999996</c:v>
                </c:pt>
                <c:pt idx="9150">
                  <c:v>4662.96</c:v>
                </c:pt>
                <c:pt idx="9151">
                  <c:v>4662.9799999999996</c:v>
                </c:pt>
                <c:pt idx="9152">
                  <c:v>4663</c:v>
                </c:pt>
                <c:pt idx="9153">
                  <c:v>4663.0200000000004</c:v>
                </c:pt>
                <c:pt idx="9154">
                  <c:v>4663.04</c:v>
                </c:pt>
                <c:pt idx="9155">
                  <c:v>4663.0600000000004</c:v>
                </c:pt>
                <c:pt idx="9156">
                  <c:v>4663.08</c:v>
                </c:pt>
                <c:pt idx="9157">
                  <c:v>4663.1000000000004</c:v>
                </c:pt>
                <c:pt idx="9158">
                  <c:v>4663.1200000000035</c:v>
                </c:pt>
                <c:pt idx="9159">
                  <c:v>4663.1400000000003</c:v>
                </c:pt>
                <c:pt idx="9160">
                  <c:v>4663.1600000000035</c:v>
                </c:pt>
                <c:pt idx="9161">
                  <c:v>4663.18</c:v>
                </c:pt>
                <c:pt idx="9162">
                  <c:v>4663.2</c:v>
                </c:pt>
                <c:pt idx="9163">
                  <c:v>4663.22</c:v>
                </c:pt>
                <c:pt idx="9164">
                  <c:v>4663.24</c:v>
                </c:pt>
                <c:pt idx="9165">
                  <c:v>4663.26</c:v>
                </c:pt>
                <c:pt idx="9166">
                  <c:v>4663.28</c:v>
                </c:pt>
                <c:pt idx="9167">
                  <c:v>4663.3</c:v>
                </c:pt>
                <c:pt idx="9168">
                  <c:v>4663.3200000000024</c:v>
                </c:pt>
                <c:pt idx="9169">
                  <c:v>4663.34</c:v>
                </c:pt>
                <c:pt idx="9170">
                  <c:v>4663.3600000000024</c:v>
                </c:pt>
                <c:pt idx="9171">
                  <c:v>4663.38</c:v>
                </c:pt>
                <c:pt idx="9172">
                  <c:v>4663.4000000000005</c:v>
                </c:pt>
                <c:pt idx="9173">
                  <c:v>4663.42</c:v>
                </c:pt>
                <c:pt idx="9174">
                  <c:v>4663.4399999999996</c:v>
                </c:pt>
                <c:pt idx="9175">
                  <c:v>4663.46</c:v>
                </c:pt>
                <c:pt idx="9176">
                  <c:v>4663.4799999999996</c:v>
                </c:pt>
                <c:pt idx="9177">
                  <c:v>4663.5</c:v>
                </c:pt>
                <c:pt idx="9178">
                  <c:v>4663.5200000000004</c:v>
                </c:pt>
                <c:pt idx="9179">
                  <c:v>4663.54</c:v>
                </c:pt>
                <c:pt idx="9180">
                  <c:v>4663.5600000000004</c:v>
                </c:pt>
                <c:pt idx="9181">
                  <c:v>4663.58</c:v>
                </c:pt>
                <c:pt idx="9182">
                  <c:v>4663.6000000000004</c:v>
                </c:pt>
                <c:pt idx="9183">
                  <c:v>4663.6200000000035</c:v>
                </c:pt>
                <c:pt idx="9184">
                  <c:v>4663.6400000000003</c:v>
                </c:pt>
                <c:pt idx="9185">
                  <c:v>4663.6600000000035</c:v>
                </c:pt>
                <c:pt idx="9186">
                  <c:v>4663.68</c:v>
                </c:pt>
                <c:pt idx="9187">
                  <c:v>4663.7</c:v>
                </c:pt>
                <c:pt idx="9188">
                  <c:v>4663.72</c:v>
                </c:pt>
                <c:pt idx="9189">
                  <c:v>4663.74</c:v>
                </c:pt>
                <c:pt idx="9190">
                  <c:v>4663.76</c:v>
                </c:pt>
                <c:pt idx="9191">
                  <c:v>4663.78</c:v>
                </c:pt>
                <c:pt idx="9192">
                  <c:v>4663.8</c:v>
                </c:pt>
                <c:pt idx="9193">
                  <c:v>4663.8200000000024</c:v>
                </c:pt>
                <c:pt idx="9194">
                  <c:v>4663.84</c:v>
                </c:pt>
                <c:pt idx="9195">
                  <c:v>4663.8600000000024</c:v>
                </c:pt>
                <c:pt idx="9196">
                  <c:v>4663.88</c:v>
                </c:pt>
                <c:pt idx="9197">
                  <c:v>4663.9000000000005</c:v>
                </c:pt>
                <c:pt idx="9198">
                  <c:v>4663.92</c:v>
                </c:pt>
                <c:pt idx="9199">
                  <c:v>4663.9399999999996</c:v>
                </c:pt>
                <c:pt idx="9200">
                  <c:v>4663.96</c:v>
                </c:pt>
                <c:pt idx="9201">
                  <c:v>4663.9799999999996</c:v>
                </c:pt>
                <c:pt idx="9202">
                  <c:v>4664</c:v>
                </c:pt>
                <c:pt idx="9203">
                  <c:v>4664.0200000000004</c:v>
                </c:pt>
                <c:pt idx="9204">
                  <c:v>4664.04</c:v>
                </c:pt>
                <c:pt idx="9205">
                  <c:v>4664.0600000000004</c:v>
                </c:pt>
                <c:pt idx="9206">
                  <c:v>4664.08</c:v>
                </c:pt>
                <c:pt idx="9207">
                  <c:v>4664.1000000000004</c:v>
                </c:pt>
                <c:pt idx="9208">
                  <c:v>4664.1200000000035</c:v>
                </c:pt>
                <c:pt idx="9209">
                  <c:v>4664.1400000000003</c:v>
                </c:pt>
                <c:pt idx="9210">
                  <c:v>4664.1600000000035</c:v>
                </c:pt>
                <c:pt idx="9211">
                  <c:v>4664.18</c:v>
                </c:pt>
                <c:pt idx="9212">
                  <c:v>4664.2</c:v>
                </c:pt>
                <c:pt idx="9213">
                  <c:v>4664.22</c:v>
                </c:pt>
                <c:pt idx="9214">
                  <c:v>4664.24</c:v>
                </c:pt>
                <c:pt idx="9215">
                  <c:v>4664.26</c:v>
                </c:pt>
                <c:pt idx="9216">
                  <c:v>4664.28</c:v>
                </c:pt>
                <c:pt idx="9217">
                  <c:v>4664.3</c:v>
                </c:pt>
                <c:pt idx="9218">
                  <c:v>4664.3200000000024</c:v>
                </c:pt>
                <c:pt idx="9219">
                  <c:v>4664.34</c:v>
                </c:pt>
                <c:pt idx="9220">
                  <c:v>4664.3600000000024</c:v>
                </c:pt>
                <c:pt idx="9221">
                  <c:v>4664.38</c:v>
                </c:pt>
                <c:pt idx="9222">
                  <c:v>4664.4000000000005</c:v>
                </c:pt>
                <c:pt idx="9223">
                  <c:v>4664.42</c:v>
                </c:pt>
                <c:pt idx="9224">
                  <c:v>4664.4399999999996</c:v>
                </c:pt>
                <c:pt idx="9225">
                  <c:v>4664.46</c:v>
                </c:pt>
                <c:pt idx="9226">
                  <c:v>4664.4799999999996</c:v>
                </c:pt>
                <c:pt idx="9227">
                  <c:v>4664.5</c:v>
                </c:pt>
                <c:pt idx="9228">
                  <c:v>4664.5200000000004</c:v>
                </c:pt>
                <c:pt idx="9229">
                  <c:v>4664.54</c:v>
                </c:pt>
                <c:pt idx="9230">
                  <c:v>4664.5600000000004</c:v>
                </c:pt>
                <c:pt idx="9231">
                  <c:v>4664.58</c:v>
                </c:pt>
                <c:pt idx="9232">
                  <c:v>4664.6000000000004</c:v>
                </c:pt>
                <c:pt idx="9233">
                  <c:v>4664.6200000000035</c:v>
                </c:pt>
                <c:pt idx="9234">
                  <c:v>4664.6400000000003</c:v>
                </c:pt>
                <c:pt idx="9235">
                  <c:v>4664.6600000000035</c:v>
                </c:pt>
                <c:pt idx="9236">
                  <c:v>4664.68</c:v>
                </c:pt>
                <c:pt idx="9237">
                  <c:v>4664.7</c:v>
                </c:pt>
                <c:pt idx="9238">
                  <c:v>4664.72</c:v>
                </c:pt>
                <c:pt idx="9239">
                  <c:v>4664.74</c:v>
                </c:pt>
                <c:pt idx="9240">
                  <c:v>4664.76</c:v>
                </c:pt>
                <c:pt idx="9241">
                  <c:v>4664.78</c:v>
                </c:pt>
                <c:pt idx="9242">
                  <c:v>4664.8</c:v>
                </c:pt>
                <c:pt idx="9243">
                  <c:v>4664.8200000000024</c:v>
                </c:pt>
                <c:pt idx="9244">
                  <c:v>4664.84</c:v>
                </c:pt>
                <c:pt idx="9245">
                  <c:v>4664.8600000000024</c:v>
                </c:pt>
                <c:pt idx="9246">
                  <c:v>4664.88</c:v>
                </c:pt>
                <c:pt idx="9247">
                  <c:v>4664.9000000000005</c:v>
                </c:pt>
                <c:pt idx="9248">
                  <c:v>4664.92</c:v>
                </c:pt>
                <c:pt idx="9249">
                  <c:v>4664.9399999999996</c:v>
                </c:pt>
                <c:pt idx="9250">
                  <c:v>4664.96</c:v>
                </c:pt>
                <c:pt idx="9251">
                  <c:v>4664.9799999999996</c:v>
                </c:pt>
                <c:pt idx="9252">
                  <c:v>4665</c:v>
                </c:pt>
                <c:pt idx="9253">
                  <c:v>4665.0200000000004</c:v>
                </c:pt>
                <c:pt idx="9254">
                  <c:v>4665.04</c:v>
                </c:pt>
                <c:pt idx="9255">
                  <c:v>4665.0600000000004</c:v>
                </c:pt>
                <c:pt idx="9256">
                  <c:v>4665.08</c:v>
                </c:pt>
                <c:pt idx="9257">
                  <c:v>4665.1000000000004</c:v>
                </c:pt>
                <c:pt idx="9258">
                  <c:v>4665.1200000000035</c:v>
                </c:pt>
                <c:pt idx="9259">
                  <c:v>4665.1400000000003</c:v>
                </c:pt>
                <c:pt idx="9260">
                  <c:v>4665.1600000000035</c:v>
                </c:pt>
                <c:pt idx="9261">
                  <c:v>4665.18</c:v>
                </c:pt>
                <c:pt idx="9262">
                  <c:v>4665.2</c:v>
                </c:pt>
                <c:pt idx="9263">
                  <c:v>4665.22</c:v>
                </c:pt>
                <c:pt idx="9264">
                  <c:v>4665.24</c:v>
                </c:pt>
                <c:pt idx="9265">
                  <c:v>4665.26</c:v>
                </c:pt>
                <c:pt idx="9266">
                  <c:v>4665.28</c:v>
                </c:pt>
                <c:pt idx="9267">
                  <c:v>4665.3</c:v>
                </c:pt>
                <c:pt idx="9268">
                  <c:v>4665.3200000000024</c:v>
                </c:pt>
                <c:pt idx="9269">
                  <c:v>4665.34</c:v>
                </c:pt>
                <c:pt idx="9270">
                  <c:v>4665.3600000000024</c:v>
                </c:pt>
                <c:pt idx="9271">
                  <c:v>4665.38</c:v>
                </c:pt>
                <c:pt idx="9272">
                  <c:v>4665.4000000000005</c:v>
                </c:pt>
                <c:pt idx="9273">
                  <c:v>4665.42</c:v>
                </c:pt>
                <c:pt idx="9274">
                  <c:v>4665.4399999999996</c:v>
                </c:pt>
                <c:pt idx="9275">
                  <c:v>4665.46</c:v>
                </c:pt>
                <c:pt idx="9276">
                  <c:v>4665.4799999999996</c:v>
                </c:pt>
                <c:pt idx="9277">
                  <c:v>4665.5</c:v>
                </c:pt>
                <c:pt idx="9278">
                  <c:v>4665.5200000000004</c:v>
                </c:pt>
                <c:pt idx="9279">
                  <c:v>4665.54</c:v>
                </c:pt>
                <c:pt idx="9280">
                  <c:v>4665.5600000000004</c:v>
                </c:pt>
                <c:pt idx="9281">
                  <c:v>4665.58</c:v>
                </c:pt>
                <c:pt idx="9282">
                  <c:v>4665.6000000000004</c:v>
                </c:pt>
                <c:pt idx="9283">
                  <c:v>4665.6200000000035</c:v>
                </c:pt>
                <c:pt idx="9284">
                  <c:v>4665.6400000000003</c:v>
                </c:pt>
                <c:pt idx="9285">
                  <c:v>4665.6600000000035</c:v>
                </c:pt>
                <c:pt idx="9286">
                  <c:v>4665.68</c:v>
                </c:pt>
                <c:pt idx="9287">
                  <c:v>4665.7</c:v>
                </c:pt>
                <c:pt idx="9288">
                  <c:v>4665.72</c:v>
                </c:pt>
                <c:pt idx="9289">
                  <c:v>4665.74</c:v>
                </c:pt>
                <c:pt idx="9290">
                  <c:v>4665.76</c:v>
                </c:pt>
                <c:pt idx="9291">
                  <c:v>4665.78</c:v>
                </c:pt>
                <c:pt idx="9292">
                  <c:v>4665.8</c:v>
                </c:pt>
                <c:pt idx="9293">
                  <c:v>4665.8200000000024</c:v>
                </c:pt>
                <c:pt idx="9294">
                  <c:v>4665.84</c:v>
                </c:pt>
                <c:pt idx="9295">
                  <c:v>4665.8600000000024</c:v>
                </c:pt>
                <c:pt idx="9296">
                  <c:v>4665.88</c:v>
                </c:pt>
                <c:pt idx="9297">
                  <c:v>4665.9000000000005</c:v>
                </c:pt>
                <c:pt idx="9298">
                  <c:v>4665.92</c:v>
                </c:pt>
                <c:pt idx="9299">
                  <c:v>4665.9399999999996</c:v>
                </c:pt>
                <c:pt idx="9300">
                  <c:v>4665.96</c:v>
                </c:pt>
                <c:pt idx="9301">
                  <c:v>4665.9799999999996</c:v>
                </c:pt>
                <c:pt idx="9302">
                  <c:v>4666</c:v>
                </c:pt>
                <c:pt idx="9303">
                  <c:v>4666.0200000000004</c:v>
                </c:pt>
                <c:pt idx="9304">
                  <c:v>4666.04</c:v>
                </c:pt>
                <c:pt idx="9305">
                  <c:v>4666.0600000000004</c:v>
                </c:pt>
                <c:pt idx="9306">
                  <c:v>4666.08</c:v>
                </c:pt>
                <c:pt idx="9307">
                  <c:v>4666.1000000000004</c:v>
                </c:pt>
                <c:pt idx="9308">
                  <c:v>4666.1200000000035</c:v>
                </c:pt>
                <c:pt idx="9309">
                  <c:v>4666.1400000000003</c:v>
                </c:pt>
                <c:pt idx="9310">
                  <c:v>4666.1600000000035</c:v>
                </c:pt>
                <c:pt idx="9311">
                  <c:v>4666.18</c:v>
                </c:pt>
                <c:pt idx="9312">
                  <c:v>4666.2</c:v>
                </c:pt>
                <c:pt idx="9313">
                  <c:v>4666.22</c:v>
                </c:pt>
                <c:pt idx="9314">
                  <c:v>4666.24</c:v>
                </c:pt>
                <c:pt idx="9315">
                  <c:v>4666.26</c:v>
                </c:pt>
                <c:pt idx="9316">
                  <c:v>4666.28</c:v>
                </c:pt>
                <c:pt idx="9317">
                  <c:v>4666.3</c:v>
                </c:pt>
                <c:pt idx="9318">
                  <c:v>4666.3200000000024</c:v>
                </c:pt>
                <c:pt idx="9319">
                  <c:v>4666.34</c:v>
                </c:pt>
                <c:pt idx="9320">
                  <c:v>4666.3600000000024</c:v>
                </c:pt>
                <c:pt idx="9321">
                  <c:v>4666.38</c:v>
                </c:pt>
                <c:pt idx="9322">
                  <c:v>4666.4000000000005</c:v>
                </c:pt>
                <c:pt idx="9323">
                  <c:v>4666.42</c:v>
                </c:pt>
                <c:pt idx="9324">
                  <c:v>4666.4399999999996</c:v>
                </c:pt>
                <c:pt idx="9325">
                  <c:v>4666.46</c:v>
                </c:pt>
                <c:pt idx="9326">
                  <c:v>4666.4799999999996</c:v>
                </c:pt>
                <c:pt idx="9327">
                  <c:v>4666.5</c:v>
                </c:pt>
                <c:pt idx="9328">
                  <c:v>4666.5200000000004</c:v>
                </c:pt>
                <c:pt idx="9329">
                  <c:v>4666.54</c:v>
                </c:pt>
                <c:pt idx="9330">
                  <c:v>4666.5600000000004</c:v>
                </c:pt>
                <c:pt idx="9331">
                  <c:v>4666.58</c:v>
                </c:pt>
                <c:pt idx="9332">
                  <c:v>4666.6000000000004</c:v>
                </c:pt>
                <c:pt idx="9333">
                  <c:v>4666.6200000000035</c:v>
                </c:pt>
                <c:pt idx="9334">
                  <c:v>4666.6400000000003</c:v>
                </c:pt>
                <c:pt idx="9335">
                  <c:v>4666.6600000000035</c:v>
                </c:pt>
                <c:pt idx="9336">
                  <c:v>4666.68</c:v>
                </c:pt>
                <c:pt idx="9337">
                  <c:v>4666.7</c:v>
                </c:pt>
                <c:pt idx="9338">
                  <c:v>4666.72</c:v>
                </c:pt>
                <c:pt idx="9339">
                  <c:v>4666.74</c:v>
                </c:pt>
                <c:pt idx="9340">
                  <c:v>4666.76</c:v>
                </c:pt>
                <c:pt idx="9341">
                  <c:v>4666.78</c:v>
                </c:pt>
                <c:pt idx="9342">
                  <c:v>4666.8</c:v>
                </c:pt>
                <c:pt idx="9343">
                  <c:v>4666.8200000000024</c:v>
                </c:pt>
                <c:pt idx="9344">
                  <c:v>4666.84</c:v>
                </c:pt>
                <c:pt idx="9345">
                  <c:v>4666.8600000000024</c:v>
                </c:pt>
                <c:pt idx="9346">
                  <c:v>4666.88</c:v>
                </c:pt>
                <c:pt idx="9347">
                  <c:v>4666.9000000000005</c:v>
                </c:pt>
                <c:pt idx="9348">
                  <c:v>4666.92</c:v>
                </c:pt>
                <c:pt idx="9349">
                  <c:v>4666.9399999999996</c:v>
                </c:pt>
                <c:pt idx="9350">
                  <c:v>4666.96</c:v>
                </c:pt>
                <c:pt idx="9351">
                  <c:v>4666.9799999999996</c:v>
                </c:pt>
                <c:pt idx="9352">
                  <c:v>4667</c:v>
                </c:pt>
                <c:pt idx="9353">
                  <c:v>4667.0200000000004</c:v>
                </c:pt>
                <c:pt idx="9354">
                  <c:v>4667.04</c:v>
                </c:pt>
                <c:pt idx="9355">
                  <c:v>4667.0600000000004</c:v>
                </c:pt>
                <c:pt idx="9356">
                  <c:v>4667.08</c:v>
                </c:pt>
                <c:pt idx="9357">
                  <c:v>4667.1000000000004</c:v>
                </c:pt>
                <c:pt idx="9358">
                  <c:v>4667.1200000000035</c:v>
                </c:pt>
                <c:pt idx="9359">
                  <c:v>4667.1400000000003</c:v>
                </c:pt>
                <c:pt idx="9360">
                  <c:v>4667.1600000000035</c:v>
                </c:pt>
                <c:pt idx="9361">
                  <c:v>4667.18</c:v>
                </c:pt>
                <c:pt idx="9362">
                  <c:v>4667.2</c:v>
                </c:pt>
                <c:pt idx="9363">
                  <c:v>4667.22</c:v>
                </c:pt>
                <c:pt idx="9364">
                  <c:v>4667.24</c:v>
                </c:pt>
                <c:pt idx="9365">
                  <c:v>4667.26</c:v>
                </c:pt>
                <c:pt idx="9366">
                  <c:v>4667.28</c:v>
                </c:pt>
                <c:pt idx="9367">
                  <c:v>4667.3</c:v>
                </c:pt>
                <c:pt idx="9368">
                  <c:v>4667.3200000000024</c:v>
                </c:pt>
                <c:pt idx="9369">
                  <c:v>4667.34</c:v>
                </c:pt>
                <c:pt idx="9370">
                  <c:v>4667.3600000000024</c:v>
                </c:pt>
                <c:pt idx="9371">
                  <c:v>4667.38</c:v>
                </c:pt>
                <c:pt idx="9372">
                  <c:v>4667.4000000000005</c:v>
                </c:pt>
                <c:pt idx="9373">
                  <c:v>4667.42</c:v>
                </c:pt>
                <c:pt idx="9374">
                  <c:v>4667.4399999999996</c:v>
                </c:pt>
                <c:pt idx="9375">
                  <c:v>4667.46</c:v>
                </c:pt>
                <c:pt idx="9376">
                  <c:v>4667.4799999999996</c:v>
                </c:pt>
                <c:pt idx="9377">
                  <c:v>4667.5</c:v>
                </c:pt>
                <c:pt idx="9378">
                  <c:v>4667.5200000000004</c:v>
                </c:pt>
                <c:pt idx="9379">
                  <c:v>4667.54</c:v>
                </c:pt>
                <c:pt idx="9380">
                  <c:v>4667.5600000000004</c:v>
                </c:pt>
                <c:pt idx="9381">
                  <c:v>4667.58</c:v>
                </c:pt>
                <c:pt idx="9382">
                  <c:v>4667.6000000000004</c:v>
                </c:pt>
                <c:pt idx="9383">
                  <c:v>4667.6200000000035</c:v>
                </c:pt>
                <c:pt idx="9384">
                  <c:v>4667.6400000000003</c:v>
                </c:pt>
                <c:pt idx="9385">
                  <c:v>4667.6600000000035</c:v>
                </c:pt>
                <c:pt idx="9386">
                  <c:v>4667.68</c:v>
                </c:pt>
                <c:pt idx="9387">
                  <c:v>4667.7</c:v>
                </c:pt>
                <c:pt idx="9388">
                  <c:v>4667.72</c:v>
                </c:pt>
                <c:pt idx="9389">
                  <c:v>4667.74</c:v>
                </c:pt>
                <c:pt idx="9390">
                  <c:v>4667.76</c:v>
                </c:pt>
                <c:pt idx="9391">
                  <c:v>4667.78</c:v>
                </c:pt>
                <c:pt idx="9392">
                  <c:v>4667.8</c:v>
                </c:pt>
                <c:pt idx="9393">
                  <c:v>4667.8200000000024</c:v>
                </c:pt>
                <c:pt idx="9394">
                  <c:v>4667.84</c:v>
                </c:pt>
                <c:pt idx="9395">
                  <c:v>4667.8600000000024</c:v>
                </c:pt>
                <c:pt idx="9396">
                  <c:v>4667.88</c:v>
                </c:pt>
                <c:pt idx="9397">
                  <c:v>4667.9000000000005</c:v>
                </c:pt>
                <c:pt idx="9398">
                  <c:v>4667.92</c:v>
                </c:pt>
                <c:pt idx="9399">
                  <c:v>4667.9399999999996</c:v>
                </c:pt>
                <c:pt idx="9400">
                  <c:v>4667.96</c:v>
                </c:pt>
                <c:pt idx="9401">
                  <c:v>4667.9799999999996</c:v>
                </c:pt>
                <c:pt idx="9402">
                  <c:v>4668</c:v>
                </c:pt>
                <c:pt idx="9403">
                  <c:v>4668.0200000000004</c:v>
                </c:pt>
                <c:pt idx="9404">
                  <c:v>4668.04</c:v>
                </c:pt>
                <c:pt idx="9405">
                  <c:v>4668.0600000000004</c:v>
                </c:pt>
                <c:pt idx="9406">
                  <c:v>4668.08</c:v>
                </c:pt>
                <c:pt idx="9407">
                  <c:v>4668.1000000000004</c:v>
                </c:pt>
                <c:pt idx="9408">
                  <c:v>4668.1200000000035</c:v>
                </c:pt>
                <c:pt idx="9409">
                  <c:v>4668.1400000000003</c:v>
                </c:pt>
                <c:pt idx="9410">
                  <c:v>4668.1600000000035</c:v>
                </c:pt>
                <c:pt idx="9411">
                  <c:v>4668.18</c:v>
                </c:pt>
                <c:pt idx="9412">
                  <c:v>4668.2</c:v>
                </c:pt>
                <c:pt idx="9413">
                  <c:v>4668.22</c:v>
                </c:pt>
                <c:pt idx="9414">
                  <c:v>4668.24</c:v>
                </c:pt>
                <c:pt idx="9415">
                  <c:v>4668.26</c:v>
                </c:pt>
                <c:pt idx="9416">
                  <c:v>4668.28</c:v>
                </c:pt>
                <c:pt idx="9417">
                  <c:v>4668.3</c:v>
                </c:pt>
                <c:pt idx="9418">
                  <c:v>4668.3200000000024</c:v>
                </c:pt>
                <c:pt idx="9419">
                  <c:v>4668.34</c:v>
                </c:pt>
                <c:pt idx="9420">
                  <c:v>4668.3600000000024</c:v>
                </c:pt>
                <c:pt idx="9421">
                  <c:v>4668.38</c:v>
                </c:pt>
                <c:pt idx="9422">
                  <c:v>4668.4000000000005</c:v>
                </c:pt>
                <c:pt idx="9423">
                  <c:v>4668.42</c:v>
                </c:pt>
                <c:pt idx="9424">
                  <c:v>4668.4399999999996</c:v>
                </c:pt>
                <c:pt idx="9425">
                  <c:v>4668.46</c:v>
                </c:pt>
                <c:pt idx="9426">
                  <c:v>4668.4799999999996</c:v>
                </c:pt>
                <c:pt idx="9427">
                  <c:v>4668.5</c:v>
                </c:pt>
                <c:pt idx="9428">
                  <c:v>4668.5200000000004</c:v>
                </c:pt>
                <c:pt idx="9429">
                  <c:v>4668.54</c:v>
                </c:pt>
                <c:pt idx="9430">
                  <c:v>4668.5600000000004</c:v>
                </c:pt>
                <c:pt idx="9431">
                  <c:v>4668.58</c:v>
                </c:pt>
                <c:pt idx="9432">
                  <c:v>4668.6000000000004</c:v>
                </c:pt>
                <c:pt idx="9433">
                  <c:v>4668.6200000000035</c:v>
                </c:pt>
                <c:pt idx="9434">
                  <c:v>4668.6400000000003</c:v>
                </c:pt>
                <c:pt idx="9435">
                  <c:v>4668.6600000000035</c:v>
                </c:pt>
                <c:pt idx="9436">
                  <c:v>4668.68</c:v>
                </c:pt>
                <c:pt idx="9437">
                  <c:v>4668.7</c:v>
                </c:pt>
                <c:pt idx="9438">
                  <c:v>4668.72</c:v>
                </c:pt>
                <c:pt idx="9439">
                  <c:v>4668.74</c:v>
                </c:pt>
                <c:pt idx="9440">
                  <c:v>4668.76</c:v>
                </c:pt>
                <c:pt idx="9441">
                  <c:v>4668.78</c:v>
                </c:pt>
                <c:pt idx="9442">
                  <c:v>4668.8</c:v>
                </c:pt>
                <c:pt idx="9443">
                  <c:v>4668.8200000000024</c:v>
                </c:pt>
                <c:pt idx="9444">
                  <c:v>4668.84</c:v>
                </c:pt>
                <c:pt idx="9445">
                  <c:v>4668.8600000000024</c:v>
                </c:pt>
                <c:pt idx="9446">
                  <c:v>4668.88</c:v>
                </c:pt>
                <c:pt idx="9447">
                  <c:v>4668.9000000000005</c:v>
                </c:pt>
                <c:pt idx="9448">
                  <c:v>4668.92</c:v>
                </c:pt>
                <c:pt idx="9449">
                  <c:v>4668.9399999999996</c:v>
                </c:pt>
                <c:pt idx="9450">
                  <c:v>4668.96</c:v>
                </c:pt>
                <c:pt idx="9451">
                  <c:v>4668.9799999999996</c:v>
                </c:pt>
                <c:pt idx="9452">
                  <c:v>4669</c:v>
                </c:pt>
                <c:pt idx="9453">
                  <c:v>4669.0200000000004</c:v>
                </c:pt>
                <c:pt idx="9454">
                  <c:v>4669.04</c:v>
                </c:pt>
                <c:pt idx="9455">
                  <c:v>4669.0600000000004</c:v>
                </c:pt>
                <c:pt idx="9456">
                  <c:v>4669.08</c:v>
                </c:pt>
                <c:pt idx="9457">
                  <c:v>4669.1000000000004</c:v>
                </c:pt>
                <c:pt idx="9458">
                  <c:v>4669.1200000000035</c:v>
                </c:pt>
                <c:pt idx="9459">
                  <c:v>4669.1400000000003</c:v>
                </c:pt>
                <c:pt idx="9460">
                  <c:v>4669.1600000000035</c:v>
                </c:pt>
                <c:pt idx="9461">
                  <c:v>4669.18</c:v>
                </c:pt>
                <c:pt idx="9462">
                  <c:v>4669.2</c:v>
                </c:pt>
                <c:pt idx="9463">
                  <c:v>4669.22</c:v>
                </c:pt>
                <c:pt idx="9464">
                  <c:v>4669.24</c:v>
                </c:pt>
                <c:pt idx="9465">
                  <c:v>4669.26</c:v>
                </c:pt>
                <c:pt idx="9466">
                  <c:v>4669.28</c:v>
                </c:pt>
                <c:pt idx="9467">
                  <c:v>4669.3</c:v>
                </c:pt>
                <c:pt idx="9468">
                  <c:v>4669.3200000000024</c:v>
                </c:pt>
                <c:pt idx="9469">
                  <c:v>4669.34</c:v>
                </c:pt>
                <c:pt idx="9470">
                  <c:v>4669.3600000000024</c:v>
                </c:pt>
                <c:pt idx="9471">
                  <c:v>4669.38</c:v>
                </c:pt>
                <c:pt idx="9472">
                  <c:v>4669.4000000000005</c:v>
                </c:pt>
                <c:pt idx="9473">
                  <c:v>4669.42</c:v>
                </c:pt>
                <c:pt idx="9474">
                  <c:v>4669.4399999999996</c:v>
                </c:pt>
                <c:pt idx="9475">
                  <c:v>4669.46</c:v>
                </c:pt>
                <c:pt idx="9476">
                  <c:v>4669.4799999999996</c:v>
                </c:pt>
                <c:pt idx="9477">
                  <c:v>4669.5</c:v>
                </c:pt>
                <c:pt idx="9478">
                  <c:v>4669.5200000000004</c:v>
                </c:pt>
                <c:pt idx="9479">
                  <c:v>4669.54</c:v>
                </c:pt>
                <c:pt idx="9480">
                  <c:v>4669.5600000000004</c:v>
                </c:pt>
                <c:pt idx="9481">
                  <c:v>4669.58</c:v>
                </c:pt>
                <c:pt idx="9482">
                  <c:v>4669.6000000000004</c:v>
                </c:pt>
                <c:pt idx="9483">
                  <c:v>4669.6200000000035</c:v>
                </c:pt>
                <c:pt idx="9484">
                  <c:v>4669.6400000000003</c:v>
                </c:pt>
                <c:pt idx="9485">
                  <c:v>4669.6600000000035</c:v>
                </c:pt>
                <c:pt idx="9486">
                  <c:v>4669.68</c:v>
                </c:pt>
                <c:pt idx="9487">
                  <c:v>4669.7</c:v>
                </c:pt>
                <c:pt idx="9488">
                  <c:v>4669.72</c:v>
                </c:pt>
                <c:pt idx="9489">
                  <c:v>4669.74</c:v>
                </c:pt>
                <c:pt idx="9490">
                  <c:v>4669.76</c:v>
                </c:pt>
                <c:pt idx="9491">
                  <c:v>4669.78</c:v>
                </c:pt>
                <c:pt idx="9492">
                  <c:v>4669.8</c:v>
                </c:pt>
                <c:pt idx="9493">
                  <c:v>4669.8200000000024</c:v>
                </c:pt>
                <c:pt idx="9494">
                  <c:v>4669.84</c:v>
                </c:pt>
                <c:pt idx="9495">
                  <c:v>4669.8600000000024</c:v>
                </c:pt>
                <c:pt idx="9496">
                  <c:v>4669.88</c:v>
                </c:pt>
                <c:pt idx="9497">
                  <c:v>4669.9000000000005</c:v>
                </c:pt>
                <c:pt idx="9498">
                  <c:v>4669.92</c:v>
                </c:pt>
                <c:pt idx="9499">
                  <c:v>4669.9399999999996</c:v>
                </c:pt>
                <c:pt idx="9500">
                  <c:v>4669.96</c:v>
                </c:pt>
                <c:pt idx="9501">
                  <c:v>4669.9799999999996</c:v>
                </c:pt>
                <c:pt idx="9502">
                  <c:v>4670</c:v>
                </c:pt>
                <c:pt idx="9503">
                  <c:v>4670.0200000000004</c:v>
                </c:pt>
                <c:pt idx="9504">
                  <c:v>4670.04</c:v>
                </c:pt>
                <c:pt idx="9505">
                  <c:v>4670.0600000000004</c:v>
                </c:pt>
                <c:pt idx="9506">
                  <c:v>4670.08</c:v>
                </c:pt>
                <c:pt idx="9507">
                  <c:v>4670.1000000000004</c:v>
                </c:pt>
                <c:pt idx="9508">
                  <c:v>4670.1200000000035</c:v>
                </c:pt>
                <c:pt idx="9509">
                  <c:v>4670.1400000000003</c:v>
                </c:pt>
                <c:pt idx="9510">
                  <c:v>4670.1600000000035</c:v>
                </c:pt>
                <c:pt idx="9511">
                  <c:v>4670.18</c:v>
                </c:pt>
                <c:pt idx="9512">
                  <c:v>4670.2</c:v>
                </c:pt>
                <c:pt idx="9513">
                  <c:v>4670.22</c:v>
                </c:pt>
                <c:pt idx="9514">
                  <c:v>4670.24</c:v>
                </c:pt>
                <c:pt idx="9515">
                  <c:v>4670.26</c:v>
                </c:pt>
                <c:pt idx="9516">
                  <c:v>4670.28</c:v>
                </c:pt>
                <c:pt idx="9517">
                  <c:v>4670.3</c:v>
                </c:pt>
                <c:pt idx="9518">
                  <c:v>4670.3200000000024</c:v>
                </c:pt>
                <c:pt idx="9519">
                  <c:v>4670.34</c:v>
                </c:pt>
                <c:pt idx="9520">
                  <c:v>4670.3600000000024</c:v>
                </c:pt>
                <c:pt idx="9521">
                  <c:v>4670.38</c:v>
                </c:pt>
                <c:pt idx="9522">
                  <c:v>4670.4000000000005</c:v>
                </c:pt>
                <c:pt idx="9523">
                  <c:v>4670.42</c:v>
                </c:pt>
                <c:pt idx="9524">
                  <c:v>4670.4399999999996</c:v>
                </c:pt>
                <c:pt idx="9525">
                  <c:v>4670.46</c:v>
                </c:pt>
                <c:pt idx="9526">
                  <c:v>4670.4799999999996</c:v>
                </c:pt>
                <c:pt idx="9527">
                  <c:v>4670.5</c:v>
                </c:pt>
                <c:pt idx="9528">
                  <c:v>4670.5200000000004</c:v>
                </c:pt>
                <c:pt idx="9529">
                  <c:v>4670.54</c:v>
                </c:pt>
                <c:pt idx="9530">
                  <c:v>4670.5600000000004</c:v>
                </c:pt>
                <c:pt idx="9531">
                  <c:v>4670.58</c:v>
                </c:pt>
                <c:pt idx="9532">
                  <c:v>4670.6000000000004</c:v>
                </c:pt>
                <c:pt idx="9533">
                  <c:v>4670.6200000000035</c:v>
                </c:pt>
                <c:pt idx="9534">
                  <c:v>4670.6400000000003</c:v>
                </c:pt>
                <c:pt idx="9535">
                  <c:v>4670.6600000000035</c:v>
                </c:pt>
                <c:pt idx="9536">
                  <c:v>4670.68</c:v>
                </c:pt>
                <c:pt idx="9537">
                  <c:v>4670.7</c:v>
                </c:pt>
                <c:pt idx="9538">
                  <c:v>4670.72</c:v>
                </c:pt>
                <c:pt idx="9539">
                  <c:v>4670.74</c:v>
                </c:pt>
                <c:pt idx="9540">
                  <c:v>4670.76</c:v>
                </c:pt>
                <c:pt idx="9541">
                  <c:v>4670.78</c:v>
                </c:pt>
                <c:pt idx="9542">
                  <c:v>4670.8</c:v>
                </c:pt>
                <c:pt idx="9543">
                  <c:v>4670.8200000000024</c:v>
                </c:pt>
                <c:pt idx="9544">
                  <c:v>4670.84</c:v>
                </c:pt>
                <c:pt idx="9545">
                  <c:v>4670.8600000000024</c:v>
                </c:pt>
                <c:pt idx="9546">
                  <c:v>4670.88</c:v>
                </c:pt>
                <c:pt idx="9547">
                  <c:v>4670.9000000000005</c:v>
                </c:pt>
                <c:pt idx="9548">
                  <c:v>4670.92</c:v>
                </c:pt>
                <c:pt idx="9549">
                  <c:v>4670.9399999999996</c:v>
                </c:pt>
                <c:pt idx="9550">
                  <c:v>4670.96</c:v>
                </c:pt>
                <c:pt idx="9551">
                  <c:v>4670.9799999999996</c:v>
                </c:pt>
                <c:pt idx="9552">
                  <c:v>4671</c:v>
                </c:pt>
                <c:pt idx="9553">
                  <c:v>4671.0200000000004</c:v>
                </c:pt>
                <c:pt idx="9554">
                  <c:v>4671.04</c:v>
                </c:pt>
                <c:pt idx="9555">
                  <c:v>4671.0600000000004</c:v>
                </c:pt>
                <c:pt idx="9556">
                  <c:v>4671.08</c:v>
                </c:pt>
                <c:pt idx="9557">
                  <c:v>4671.1000000000004</c:v>
                </c:pt>
                <c:pt idx="9558">
                  <c:v>4671.1200000000035</c:v>
                </c:pt>
                <c:pt idx="9559">
                  <c:v>4671.1400000000003</c:v>
                </c:pt>
                <c:pt idx="9560">
                  <c:v>4671.1600000000035</c:v>
                </c:pt>
                <c:pt idx="9561">
                  <c:v>4671.18</c:v>
                </c:pt>
                <c:pt idx="9562">
                  <c:v>4671.2</c:v>
                </c:pt>
                <c:pt idx="9563">
                  <c:v>4671.22</c:v>
                </c:pt>
                <c:pt idx="9564">
                  <c:v>4671.24</c:v>
                </c:pt>
                <c:pt idx="9565">
                  <c:v>4671.26</c:v>
                </c:pt>
                <c:pt idx="9566">
                  <c:v>4671.28</c:v>
                </c:pt>
                <c:pt idx="9567">
                  <c:v>4671.3</c:v>
                </c:pt>
                <c:pt idx="9568">
                  <c:v>4671.3200000000024</c:v>
                </c:pt>
                <c:pt idx="9569">
                  <c:v>4671.34</c:v>
                </c:pt>
                <c:pt idx="9570">
                  <c:v>4671.3600000000024</c:v>
                </c:pt>
                <c:pt idx="9571">
                  <c:v>4671.38</c:v>
                </c:pt>
                <c:pt idx="9572">
                  <c:v>4671.4000000000005</c:v>
                </c:pt>
                <c:pt idx="9573">
                  <c:v>4671.42</c:v>
                </c:pt>
                <c:pt idx="9574">
                  <c:v>4671.4399999999996</c:v>
                </c:pt>
                <c:pt idx="9575">
                  <c:v>4671.46</c:v>
                </c:pt>
                <c:pt idx="9576">
                  <c:v>4671.4799999999996</c:v>
                </c:pt>
                <c:pt idx="9577">
                  <c:v>4671.5</c:v>
                </c:pt>
                <c:pt idx="9578">
                  <c:v>4671.5200000000004</c:v>
                </c:pt>
                <c:pt idx="9579">
                  <c:v>4671.54</c:v>
                </c:pt>
                <c:pt idx="9580">
                  <c:v>4671.5600000000004</c:v>
                </c:pt>
                <c:pt idx="9581">
                  <c:v>4671.58</c:v>
                </c:pt>
                <c:pt idx="9582">
                  <c:v>4671.6000000000004</c:v>
                </c:pt>
                <c:pt idx="9583">
                  <c:v>4671.6200000000035</c:v>
                </c:pt>
                <c:pt idx="9584">
                  <c:v>4671.6400000000003</c:v>
                </c:pt>
                <c:pt idx="9585">
                  <c:v>4671.6600000000035</c:v>
                </c:pt>
                <c:pt idx="9586">
                  <c:v>4671.68</c:v>
                </c:pt>
                <c:pt idx="9587">
                  <c:v>4671.7</c:v>
                </c:pt>
                <c:pt idx="9588">
                  <c:v>4671.72</c:v>
                </c:pt>
                <c:pt idx="9589">
                  <c:v>4671.74</c:v>
                </c:pt>
                <c:pt idx="9590">
                  <c:v>4671.76</c:v>
                </c:pt>
                <c:pt idx="9591">
                  <c:v>4671.78</c:v>
                </c:pt>
                <c:pt idx="9592">
                  <c:v>4671.8</c:v>
                </c:pt>
                <c:pt idx="9593">
                  <c:v>4671.8200000000024</c:v>
                </c:pt>
                <c:pt idx="9594">
                  <c:v>4671.84</c:v>
                </c:pt>
                <c:pt idx="9595">
                  <c:v>4671.8600000000024</c:v>
                </c:pt>
                <c:pt idx="9596">
                  <c:v>4671.88</c:v>
                </c:pt>
                <c:pt idx="9597">
                  <c:v>4671.9000000000005</c:v>
                </c:pt>
                <c:pt idx="9598">
                  <c:v>4671.92</c:v>
                </c:pt>
                <c:pt idx="9599">
                  <c:v>4671.9399999999996</c:v>
                </c:pt>
                <c:pt idx="9600">
                  <c:v>4671.96</c:v>
                </c:pt>
                <c:pt idx="9601">
                  <c:v>4671.9799999999996</c:v>
                </c:pt>
                <c:pt idx="9602">
                  <c:v>4672</c:v>
                </c:pt>
                <c:pt idx="9603">
                  <c:v>4672.0200000000004</c:v>
                </c:pt>
                <c:pt idx="9604">
                  <c:v>4672.04</c:v>
                </c:pt>
                <c:pt idx="9605">
                  <c:v>4672.0600000000004</c:v>
                </c:pt>
                <c:pt idx="9606">
                  <c:v>4672.08</c:v>
                </c:pt>
                <c:pt idx="9607">
                  <c:v>4672.1000000000004</c:v>
                </c:pt>
                <c:pt idx="9608">
                  <c:v>4672.1200000000035</c:v>
                </c:pt>
                <c:pt idx="9609">
                  <c:v>4672.1400000000003</c:v>
                </c:pt>
                <c:pt idx="9610">
                  <c:v>4672.1600000000035</c:v>
                </c:pt>
                <c:pt idx="9611">
                  <c:v>4672.18</c:v>
                </c:pt>
                <c:pt idx="9612">
                  <c:v>4672.2</c:v>
                </c:pt>
                <c:pt idx="9613">
                  <c:v>4672.22</c:v>
                </c:pt>
                <c:pt idx="9614">
                  <c:v>4672.24</c:v>
                </c:pt>
                <c:pt idx="9615">
                  <c:v>4672.26</c:v>
                </c:pt>
                <c:pt idx="9616">
                  <c:v>4672.28</c:v>
                </c:pt>
                <c:pt idx="9617">
                  <c:v>4672.3</c:v>
                </c:pt>
                <c:pt idx="9618">
                  <c:v>4672.3200000000024</c:v>
                </c:pt>
                <c:pt idx="9619">
                  <c:v>4672.34</c:v>
                </c:pt>
                <c:pt idx="9620">
                  <c:v>4672.3600000000024</c:v>
                </c:pt>
                <c:pt idx="9621">
                  <c:v>4672.38</c:v>
                </c:pt>
                <c:pt idx="9622">
                  <c:v>4672.4000000000005</c:v>
                </c:pt>
                <c:pt idx="9623">
                  <c:v>4672.42</c:v>
                </c:pt>
                <c:pt idx="9624">
                  <c:v>4672.4399999999996</c:v>
                </c:pt>
                <c:pt idx="9625">
                  <c:v>4672.46</c:v>
                </c:pt>
                <c:pt idx="9626">
                  <c:v>4672.4799999999996</c:v>
                </c:pt>
                <c:pt idx="9627">
                  <c:v>4672.5</c:v>
                </c:pt>
                <c:pt idx="9628">
                  <c:v>4672.5200000000004</c:v>
                </c:pt>
                <c:pt idx="9629">
                  <c:v>4672.54</c:v>
                </c:pt>
                <c:pt idx="9630">
                  <c:v>4672.5600000000004</c:v>
                </c:pt>
                <c:pt idx="9631">
                  <c:v>4672.58</c:v>
                </c:pt>
                <c:pt idx="9632">
                  <c:v>4672.6000000000004</c:v>
                </c:pt>
                <c:pt idx="9633">
                  <c:v>4672.6200000000035</c:v>
                </c:pt>
                <c:pt idx="9634">
                  <c:v>4672.6400000000003</c:v>
                </c:pt>
                <c:pt idx="9635">
                  <c:v>4672.6600000000035</c:v>
                </c:pt>
                <c:pt idx="9636">
                  <c:v>4672.68</c:v>
                </c:pt>
                <c:pt idx="9637">
                  <c:v>4672.7</c:v>
                </c:pt>
                <c:pt idx="9638">
                  <c:v>4672.72</c:v>
                </c:pt>
                <c:pt idx="9639">
                  <c:v>4672.74</c:v>
                </c:pt>
                <c:pt idx="9640">
                  <c:v>4672.76</c:v>
                </c:pt>
                <c:pt idx="9641">
                  <c:v>4672.78</c:v>
                </c:pt>
                <c:pt idx="9642">
                  <c:v>4672.8</c:v>
                </c:pt>
                <c:pt idx="9643">
                  <c:v>4672.8200000000024</c:v>
                </c:pt>
                <c:pt idx="9644">
                  <c:v>4672.84</c:v>
                </c:pt>
                <c:pt idx="9645">
                  <c:v>4672.8600000000024</c:v>
                </c:pt>
                <c:pt idx="9646">
                  <c:v>4672.88</c:v>
                </c:pt>
                <c:pt idx="9647">
                  <c:v>4672.9000000000005</c:v>
                </c:pt>
                <c:pt idx="9648">
                  <c:v>4672.92</c:v>
                </c:pt>
                <c:pt idx="9649">
                  <c:v>4672.9399999999996</c:v>
                </c:pt>
                <c:pt idx="9650">
                  <c:v>4672.96</c:v>
                </c:pt>
                <c:pt idx="9651">
                  <c:v>4672.9799999999996</c:v>
                </c:pt>
                <c:pt idx="9652">
                  <c:v>4673</c:v>
                </c:pt>
                <c:pt idx="9653">
                  <c:v>4673.0200000000004</c:v>
                </c:pt>
                <c:pt idx="9654">
                  <c:v>4673.04</c:v>
                </c:pt>
                <c:pt idx="9655">
                  <c:v>4673.0600000000004</c:v>
                </c:pt>
                <c:pt idx="9656">
                  <c:v>4673.08</c:v>
                </c:pt>
                <c:pt idx="9657">
                  <c:v>4673.1000000000004</c:v>
                </c:pt>
                <c:pt idx="9658">
                  <c:v>4673.1200000000035</c:v>
                </c:pt>
                <c:pt idx="9659">
                  <c:v>4673.1400000000003</c:v>
                </c:pt>
                <c:pt idx="9660">
                  <c:v>4673.1600000000035</c:v>
                </c:pt>
                <c:pt idx="9661">
                  <c:v>4673.18</c:v>
                </c:pt>
                <c:pt idx="9662">
                  <c:v>4673.2</c:v>
                </c:pt>
                <c:pt idx="9663">
                  <c:v>4673.22</c:v>
                </c:pt>
                <c:pt idx="9664">
                  <c:v>4673.24</c:v>
                </c:pt>
                <c:pt idx="9665">
                  <c:v>4673.26</c:v>
                </c:pt>
                <c:pt idx="9666">
                  <c:v>4673.28</c:v>
                </c:pt>
                <c:pt idx="9667">
                  <c:v>4673.3</c:v>
                </c:pt>
                <c:pt idx="9668">
                  <c:v>4673.3200000000024</c:v>
                </c:pt>
                <c:pt idx="9669">
                  <c:v>4673.34</c:v>
                </c:pt>
                <c:pt idx="9670">
                  <c:v>4673.3600000000024</c:v>
                </c:pt>
                <c:pt idx="9671">
                  <c:v>4673.38</c:v>
                </c:pt>
                <c:pt idx="9672">
                  <c:v>4673.4000000000005</c:v>
                </c:pt>
                <c:pt idx="9673">
                  <c:v>4673.42</c:v>
                </c:pt>
                <c:pt idx="9674">
                  <c:v>4673.4399999999996</c:v>
                </c:pt>
                <c:pt idx="9675">
                  <c:v>4673.46</c:v>
                </c:pt>
                <c:pt idx="9676">
                  <c:v>4673.4799999999996</c:v>
                </c:pt>
                <c:pt idx="9677">
                  <c:v>4673.5</c:v>
                </c:pt>
                <c:pt idx="9678">
                  <c:v>4673.5200000000004</c:v>
                </c:pt>
                <c:pt idx="9679">
                  <c:v>4673.54</c:v>
                </c:pt>
                <c:pt idx="9680">
                  <c:v>4673.5600000000004</c:v>
                </c:pt>
                <c:pt idx="9681">
                  <c:v>4673.58</c:v>
                </c:pt>
                <c:pt idx="9682">
                  <c:v>4673.6000000000004</c:v>
                </c:pt>
                <c:pt idx="9683">
                  <c:v>4673.6200000000035</c:v>
                </c:pt>
                <c:pt idx="9684">
                  <c:v>4673.6400000000003</c:v>
                </c:pt>
                <c:pt idx="9685">
                  <c:v>4673.6600000000035</c:v>
                </c:pt>
                <c:pt idx="9686">
                  <c:v>4673.68</c:v>
                </c:pt>
                <c:pt idx="9687">
                  <c:v>4673.7</c:v>
                </c:pt>
                <c:pt idx="9688">
                  <c:v>4673.72</c:v>
                </c:pt>
                <c:pt idx="9689">
                  <c:v>4673.74</c:v>
                </c:pt>
                <c:pt idx="9690">
                  <c:v>4673.76</c:v>
                </c:pt>
                <c:pt idx="9691">
                  <c:v>4673.78</c:v>
                </c:pt>
                <c:pt idx="9692">
                  <c:v>4673.8</c:v>
                </c:pt>
                <c:pt idx="9693">
                  <c:v>4673.8200000000024</c:v>
                </c:pt>
                <c:pt idx="9694">
                  <c:v>4673.84</c:v>
                </c:pt>
                <c:pt idx="9695">
                  <c:v>4673.8600000000024</c:v>
                </c:pt>
                <c:pt idx="9696">
                  <c:v>4673.88</c:v>
                </c:pt>
                <c:pt idx="9697">
                  <c:v>4673.9000000000005</c:v>
                </c:pt>
                <c:pt idx="9698">
                  <c:v>4673.92</c:v>
                </c:pt>
                <c:pt idx="9699">
                  <c:v>4673.9399999999996</c:v>
                </c:pt>
                <c:pt idx="9700">
                  <c:v>4673.96</c:v>
                </c:pt>
                <c:pt idx="9701">
                  <c:v>4673.9799999999996</c:v>
                </c:pt>
                <c:pt idx="9702">
                  <c:v>4674</c:v>
                </c:pt>
                <c:pt idx="9703">
                  <c:v>4674.0200000000004</c:v>
                </c:pt>
                <c:pt idx="9704">
                  <c:v>4674.04</c:v>
                </c:pt>
                <c:pt idx="9705">
                  <c:v>4674.0600000000004</c:v>
                </c:pt>
                <c:pt idx="9706">
                  <c:v>4674.08</c:v>
                </c:pt>
                <c:pt idx="9707">
                  <c:v>4674.1000000000004</c:v>
                </c:pt>
                <c:pt idx="9708">
                  <c:v>4674.1200000000035</c:v>
                </c:pt>
                <c:pt idx="9709">
                  <c:v>4674.1400000000003</c:v>
                </c:pt>
                <c:pt idx="9710">
                  <c:v>4674.1600000000035</c:v>
                </c:pt>
                <c:pt idx="9711">
                  <c:v>4674.18</c:v>
                </c:pt>
                <c:pt idx="9712">
                  <c:v>4674.2</c:v>
                </c:pt>
                <c:pt idx="9713">
                  <c:v>4674.22</c:v>
                </c:pt>
                <c:pt idx="9714">
                  <c:v>4674.24</c:v>
                </c:pt>
                <c:pt idx="9715">
                  <c:v>4674.26</c:v>
                </c:pt>
                <c:pt idx="9716">
                  <c:v>4674.28</c:v>
                </c:pt>
                <c:pt idx="9717">
                  <c:v>4674.3</c:v>
                </c:pt>
                <c:pt idx="9718">
                  <c:v>4674.3200000000024</c:v>
                </c:pt>
                <c:pt idx="9719">
                  <c:v>4674.34</c:v>
                </c:pt>
                <c:pt idx="9720">
                  <c:v>4674.3600000000024</c:v>
                </c:pt>
                <c:pt idx="9721">
                  <c:v>4674.38</c:v>
                </c:pt>
                <c:pt idx="9722">
                  <c:v>4674.4000000000005</c:v>
                </c:pt>
                <c:pt idx="9723">
                  <c:v>4674.42</c:v>
                </c:pt>
                <c:pt idx="9724">
                  <c:v>4674.4399999999996</c:v>
                </c:pt>
                <c:pt idx="9725">
                  <c:v>4674.46</c:v>
                </c:pt>
                <c:pt idx="9726">
                  <c:v>4674.4799999999996</c:v>
                </c:pt>
                <c:pt idx="9727">
                  <c:v>4674.5</c:v>
                </c:pt>
                <c:pt idx="9728">
                  <c:v>4674.5200000000004</c:v>
                </c:pt>
                <c:pt idx="9729">
                  <c:v>4674.54</c:v>
                </c:pt>
                <c:pt idx="9730">
                  <c:v>4674.5600000000004</c:v>
                </c:pt>
                <c:pt idx="9731">
                  <c:v>4674.58</c:v>
                </c:pt>
                <c:pt idx="9732">
                  <c:v>4674.6000000000004</c:v>
                </c:pt>
                <c:pt idx="9733">
                  <c:v>4674.6200000000035</c:v>
                </c:pt>
                <c:pt idx="9734">
                  <c:v>4674.6400000000003</c:v>
                </c:pt>
                <c:pt idx="9735">
                  <c:v>4674.6600000000035</c:v>
                </c:pt>
                <c:pt idx="9736">
                  <c:v>4674.68</c:v>
                </c:pt>
                <c:pt idx="9737">
                  <c:v>4674.7</c:v>
                </c:pt>
                <c:pt idx="9738">
                  <c:v>4674.72</c:v>
                </c:pt>
                <c:pt idx="9739">
                  <c:v>4674.74</c:v>
                </c:pt>
                <c:pt idx="9740">
                  <c:v>4674.76</c:v>
                </c:pt>
                <c:pt idx="9741">
                  <c:v>4674.78</c:v>
                </c:pt>
                <c:pt idx="9742">
                  <c:v>4674.8</c:v>
                </c:pt>
                <c:pt idx="9743">
                  <c:v>4674.8200000000024</c:v>
                </c:pt>
                <c:pt idx="9744">
                  <c:v>4674.84</c:v>
                </c:pt>
                <c:pt idx="9745">
                  <c:v>4674.8600000000024</c:v>
                </c:pt>
                <c:pt idx="9746">
                  <c:v>4674.88</c:v>
                </c:pt>
                <c:pt idx="9747">
                  <c:v>4674.9000000000005</c:v>
                </c:pt>
                <c:pt idx="9748">
                  <c:v>4674.92</c:v>
                </c:pt>
                <c:pt idx="9749">
                  <c:v>4674.9399999999996</c:v>
                </c:pt>
                <c:pt idx="9750">
                  <c:v>4674.96</c:v>
                </c:pt>
                <c:pt idx="9751">
                  <c:v>4674.9799999999996</c:v>
                </c:pt>
                <c:pt idx="9752">
                  <c:v>4675</c:v>
                </c:pt>
                <c:pt idx="9753">
                  <c:v>4675.0200000000004</c:v>
                </c:pt>
                <c:pt idx="9754">
                  <c:v>4675.04</c:v>
                </c:pt>
                <c:pt idx="9755">
                  <c:v>4675.0600000000004</c:v>
                </c:pt>
                <c:pt idx="9756">
                  <c:v>4675.08</c:v>
                </c:pt>
                <c:pt idx="9757">
                  <c:v>4675.1000000000004</c:v>
                </c:pt>
                <c:pt idx="9758">
                  <c:v>4675.1200000000035</c:v>
                </c:pt>
                <c:pt idx="9759">
                  <c:v>4675.1400000000003</c:v>
                </c:pt>
                <c:pt idx="9760">
                  <c:v>4675.1600000000035</c:v>
                </c:pt>
                <c:pt idx="9761">
                  <c:v>4675.18</c:v>
                </c:pt>
                <c:pt idx="9762">
                  <c:v>4675.2</c:v>
                </c:pt>
                <c:pt idx="9763">
                  <c:v>4675.22</c:v>
                </c:pt>
                <c:pt idx="9764">
                  <c:v>4675.24</c:v>
                </c:pt>
                <c:pt idx="9765">
                  <c:v>4675.26</c:v>
                </c:pt>
                <c:pt idx="9766">
                  <c:v>4675.28</c:v>
                </c:pt>
                <c:pt idx="9767">
                  <c:v>4675.3</c:v>
                </c:pt>
                <c:pt idx="9768">
                  <c:v>4675.3200000000024</c:v>
                </c:pt>
                <c:pt idx="9769">
                  <c:v>4675.34</c:v>
                </c:pt>
                <c:pt idx="9770">
                  <c:v>4675.3600000000024</c:v>
                </c:pt>
                <c:pt idx="9771">
                  <c:v>4675.38</c:v>
                </c:pt>
                <c:pt idx="9772">
                  <c:v>4675.4000000000005</c:v>
                </c:pt>
                <c:pt idx="9773">
                  <c:v>4675.42</c:v>
                </c:pt>
                <c:pt idx="9774">
                  <c:v>4675.4399999999996</c:v>
                </c:pt>
                <c:pt idx="9775">
                  <c:v>4675.46</c:v>
                </c:pt>
                <c:pt idx="9776">
                  <c:v>4675.4799999999996</c:v>
                </c:pt>
                <c:pt idx="9777">
                  <c:v>4675.5</c:v>
                </c:pt>
                <c:pt idx="9778">
                  <c:v>4675.5200000000004</c:v>
                </c:pt>
                <c:pt idx="9779">
                  <c:v>4675.54</c:v>
                </c:pt>
                <c:pt idx="9780">
                  <c:v>4675.5600000000004</c:v>
                </c:pt>
                <c:pt idx="9781">
                  <c:v>4675.58</c:v>
                </c:pt>
                <c:pt idx="9782">
                  <c:v>4675.6000000000004</c:v>
                </c:pt>
                <c:pt idx="9783">
                  <c:v>4675.6200000000035</c:v>
                </c:pt>
                <c:pt idx="9784">
                  <c:v>4675.6400000000003</c:v>
                </c:pt>
                <c:pt idx="9785">
                  <c:v>4675.6600000000035</c:v>
                </c:pt>
                <c:pt idx="9786">
                  <c:v>4675.68</c:v>
                </c:pt>
                <c:pt idx="9787">
                  <c:v>4675.7</c:v>
                </c:pt>
                <c:pt idx="9788">
                  <c:v>4675.72</c:v>
                </c:pt>
                <c:pt idx="9789">
                  <c:v>4675.74</c:v>
                </c:pt>
                <c:pt idx="9790">
                  <c:v>4675.76</c:v>
                </c:pt>
                <c:pt idx="9791">
                  <c:v>4675.78</c:v>
                </c:pt>
                <c:pt idx="9792">
                  <c:v>4675.8</c:v>
                </c:pt>
                <c:pt idx="9793">
                  <c:v>4675.8200000000024</c:v>
                </c:pt>
                <c:pt idx="9794">
                  <c:v>4675.84</c:v>
                </c:pt>
                <c:pt idx="9795">
                  <c:v>4675.8600000000024</c:v>
                </c:pt>
                <c:pt idx="9796">
                  <c:v>4675.88</c:v>
                </c:pt>
                <c:pt idx="9797">
                  <c:v>4675.9000000000005</c:v>
                </c:pt>
                <c:pt idx="9798">
                  <c:v>4675.92</c:v>
                </c:pt>
                <c:pt idx="9799">
                  <c:v>4675.9399999999996</c:v>
                </c:pt>
                <c:pt idx="9800">
                  <c:v>4675.96</c:v>
                </c:pt>
                <c:pt idx="9801">
                  <c:v>4675.9799999999996</c:v>
                </c:pt>
                <c:pt idx="9802">
                  <c:v>4676</c:v>
                </c:pt>
                <c:pt idx="9803">
                  <c:v>4676.0200000000004</c:v>
                </c:pt>
                <c:pt idx="9804">
                  <c:v>4676.04</c:v>
                </c:pt>
                <c:pt idx="9805">
                  <c:v>4676.0600000000004</c:v>
                </c:pt>
                <c:pt idx="9806">
                  <c:v>4676.08</c:v>
                </c:pt>
                <c:pt idx="9807">
                  <c:v>4676.1000000000004</c:v>
                </c:pt>
                <c:pt idx="9808">
                  <c:v>4676.1200000000035</c:v>
                </c:pt>
                <c:pt idx="9809">
                  <c:v>4676.1400000000003</c:v>
                </c:pt>
                <c:pt idx="9810">
                  <c:v>4676.1600000000035</c:v>
                </c:pt>
                <c:pt idx="9811">
                  <c:v>4676.18</c:v>
                </c:pt>
                <c:pt idx="9812">
                  <c:v>4676.2</c:v>
                </c:pt>
                <c:pt idx="9813">
                  <c:v>4676.22</c:v>
                </c:pt>
                <c:pt idx="9814">
                  <c:v>4676.24</c:v>
                </c:pt>
                <c:pt idx="9815">
                  <c:v>4676.26</c:v>
                </c:pt>
                <c:pt idx="9816">
                  <c:v>4676.28</c:v>
                </c:pt>
                <c:pt idx="9817">
                  <c:v>4676.3</c:v>
                </c:pt>
                <c:pt idx="9818">
                  <c:v>4676.3200000000024</c:v>
                </c:pt>
                <c:pt idx="9819">
                  <c:v>4676.34</c:v>
                </c:pt>
                <c:pt idx="9820">
                  <c:v>4676.3600000000024</c:v>
                </c:pt>
                <c:pt idx="9821">
                  <c:v>4676.38</c:v>
                </c:pt>
                <c:pt idx="9822">
                  <c:v>4676.4000000000005</c:v>
                </c:pt>
                <c:pt idx="9823">
                  <c:v>4676.42</c:v>
                </c:pt>
                <c:pt idx="9824">
                  <c:v>4676.4399999999996</c:v>
                </c:pt>
                <c:pt idx="9825">
                  <c:v>4676.46</c:v>
                </c:pt>
                <c:pt idx="9826">
                  <c:v>4676.4799999999996</c:v>
                </c:pt>
                <c:pt idx="9827">
                  <c:v>4676.5</c:v>
                </c:pt>
                <c:pt idx="9828">
                  <c:v>4676.5200000000004</c:v>
                </c:pt>
                <c:pt idx="9829">
                  <c:v>4676.54</c:v>
                </c:pt>
                <c:pt idx="9830">
                  <c:v>4676.5600000000004</c:v>
                </c:pt>
                <c:pt idx="9831">
                  <c:v>4676.58</c:v>
                </c:pt>
                <c:pt idx="9832">
                  <c:v>4676.6000000000004</c:v>
                </c:pt>
                <c:pt idx="9833">
                  <c:v>4676.6200000000035</c:v>
                </c:pt>
                <c:pt idx="9834">
                  <c:v>4676.6400000000003</c:v>
                </c:pt>
                <c:pt idx="9835">
                  <c:v>4676.6600000000035</c:v>
                </c:pt>
                <c:pt idx="9836">
                  <c:v>4676.68</c:v>
                </c:pt>
                <c:pt idx="9837">
                  <c:v>4676.7</c:v>
                </c:pt>
                <c:pt idx="9838">
                  <c:v>4676.72</c:v>
                </c:pt>
                <c:pt idx="9839">
                  <c:v>4676.74</c:v>
                </c:pt>
                <c:pt idx="9840">
                  <c:v>4676.76</c:v>
                </c:pt>
                <c:pt idx="9841">
                  <c:v>4676.78</c:v>
                </c:pt>
                <c:pt idx="9842">
                  <c:v>4676.8</c:v>
                </c:pt>
                <c:pt idx="9843">
                  <c:v>4676.8200000000024</c:v>
                </c:pt>
                <c:pt idx="9844">
                  <c:v>4676.84</c:v>
                </c:pt>
                <c:pt idx="9845">
                  <c:v>4676.8600000000024</c:v>
                </c:pt>
                <c:pt idx="9846">
                  <c:v>4676.88</c:v>
                </c:pt>
                <c:pt idx="9847">
                  <c:v>4676.9000000000005</c:v>
                </c:pt>
                <c:pt idx="9848">
                  <c:v>4676.92</c:v>
                </c:pt>
                <c:pt idx="9849">
                  <c:v>4676.9399999999996</c:v>
                </c:pt>
                <c:pt idx="9850">
                  <c:v>4676.96</c:v>
                </c:pt>
                <c:pt idx="9851">
                  <c:v>4676.9799999999996</c:v>
                </c:pt>
                <c:pt idx="9852">
                  <c:v>4677</c:v>
                </c:pt>
                <c:pt idx="9853">
                  <c:v>4677.0200000000004</c:v>
                </c:pt>
                <c:pt idx="9854">
                  <c:v>4677.04</c:v>
                </c:pt>
                <c:pt idx="9855">
                  <c:v>4677.0600000000004</c:v>
                </c:pt>
                <c:pt idx="9856">
                  <c:v>4677.08</c:v>
                </c:pt>
                <c:pt idx="9857">
                  <c:v>4677.1000000000004</c:v>
                </c:pt>
                <c:pt idx="9858">
                  <c:v>4677.1200000000035</c:v>
                </c:pt>
                <c:pt idx="9859">
                  <c:v>4677.1400000000003</c:v>
                </c:pt>
                <c:pt idx="9860">
                  <c:v>4677.1600000000035</c:v>
                </c:pt>
                <c:pt idx="9861">
                  <c:v>4677.18</c:v>
                </c:pt>
                <c:pt idx="9862">
                  <c:v>4677.2</c:v>
                </c:pt>
                <c:pt idx="9863">
                  <c:v>4677.22</c:v>
                </c:pt>
                <c:pt idx="9864">
                  <c:v>4677.24</c:v>
                </c:pt>
                <c:pt idx="9865">
                  <c:v>4677.26</c:v>
                </c:pt>
                <c:pt idx="9866">
                  <c:v>4677.28</c:v>
                </c:pt>
                <c:pt idx="9867">
                  <c:v>4677.3</c:v>
                </c:pt>
                <c:pt idx="9868">
                  <c:v>4677.3200000000024</c:v>
                </c:pt>
                <c:pt idx="9869">
                  <c:v>4677.34</c:v>
                </c:pt>
                <c:pt idx="9870">
                  <c:v>4677.3600000000024</c:v>
                </c:pt>
                <c:pt idx="9871">
                  <c:v>4677.38</c:v>
                </c:pt>
                <c:pt idx="9872">
                  <c:v>4677.4000000000005</c:v>
                </c:pt>
                <c:pt idx="9873">
                  <c:v>4677.42</c:v>
                </c:pt>
                <c:pt idx="9874">
                  <c:v>4677.4399999999996</c:v>
                </c:pt>
                <c:pt idx="9875">
                  <c:v>4677.46</c:v>
                </c:pt>
                <c:pt idx="9876">
                  <c:v>4677.4799999999996</c:v>
                </c:pt>
                <c:pt idx="9877">
                  <c:v>4677.5</c:v>
                </c:pt>
                <c:pt idx="9878">
                  <c:v>4677.5200000000004</c:v>
                </c:pt>
                <c:pt idx="9879">
                  <c:v>4677.54</c:v>
                </c:pt>
                <c:pt idx="9880">
                  <c:v>4677.5600000000004</c:v>
                </c:pt>
                <c:pt idx="9881">
                  <c:v>4677.58</c:v>
                </c:pt>
                <c:pt idx="9882">
                  <c:v>4677.6000000000004</c:v>
                </c:pt>
                <c:pt idx="9883">
                  <c:v>4677.6200000000035</c:v>
                </c:pt>
                <c:pt idx="9884">
                  <c:v>4677.6400000000003</c:v>
                </c:pt>
                <c:pt idx="9885">
                  <c:v>4677.6600000000035</c:v>
                </c:pt>
                <c:pt idx="9886">
                  <c:v>4677.68</c:v>
                </c:pt>
                <c:pt idx="9887">
                  <c:v>4677.7</c:v>
                </c:pt>
                <c:pt idx="9888">
                  <c:v>4677.72</c:v>
                </c:pt>
                <c:pt idx="9889">
                  <c:v>4677.74</c:v>
                </c:pt>
                <c:pt idx="9890">
                  <c:v>4677.76</c:v>
                </c:pt>
                <c:pt idx="9891">
                  <c:v>4677.78</c:v>
                </c:pt>
                <c:pt idx="9892">
                  <c:v>4677.8</c:v>
                </c:pt>
                <c:pt idx="9893">
                  <c:v>4677.8200000000024</c:v>
                </c:pt>
                <c:pt idx="9894">
                  <c:v>4677.84</c:v>
                </c:pt>
                <c:pt idx="9895">
                  <c:v>4677.8600000000024</c:v>
                </c:pt>
                <c:pt idx="9896">
                  <c:v>4677.88</c:v>
                </c:pt>
                <c:pt idx="9897">
                  <c:v>4677.9000000000005</c:v>
                </c:pt>
                <c:pt idx="9898">
                  <c:v>4677.92</c:v>
                </c:pt>
                <c:pt idx="9899">
                  <c:v>4677.9399999999996</c:v>
                </c:pt>
                <c:pt idx="9900">
                  <c:v>4677.96</c:v>
                </c:pt>
                <c:pt idx="9901">
                  <c:v>4677.9799999999996</c:v>
                </c:pt>
                <c:pt idx="9902">
                  <c:v>4678</c:v>
                </c:pt>
                <c:pt idx="9903">
                  <c:v>4678.0200000000004</c:v>
                </c:pt>
                <c:pt idx="9904">
                  <c:v>4678.04</c:v>
                </c:pt>
                <c:pt idx="9905">
                  <c:v>4678.0600000000004</c:v>
                </c:pt>
                <c:pt idx="9906">
                  <c:v>4678.08</c:v>
                </c:pt>
                <c:pt idx="9907">
                  <c:v>4678.1000000000004</c:v>
                </c:pt>
                <c:pt idx="9908">
                  <c:v>4678.1200000000035</c:v>
                </c:pt>
                <c:pt idx="9909">
                  <c:v>4678.1400000000003</c:v>
                </c:pt>
                <c:pt idx="9910">
                  <c:v>4678.1600000000035</c:v>
                </c:pt>
                <c:pt idx="9911">
                  <c:v>4678.18</c:v>
                </c:pt>
                <c:pt idx="9912">
                  <c:v>4678.2</c:v>
                </c:pt>
                <c:pt idx="9913">
                  <c:v>4678.22</c:v>
                </c:pt>
                <c:pt idx="9914">
                  <c:v>4678.24</c:v>
                </c:pt>
                <c:pt idx="9915">
                  <c:v>4678.26</c:v>
                </c:pt>
                <c:pt idx="9916">
                  <c:v>4678.28</c:v>
                </c:pt>
                <c:pt idx="9917">
                  <c:v>4678.3</c:v>
                </c:pt>
                <c:pt idx="9918">
                  <c:v>4678.3200000000024</c:v>
                </c:pt>
                <c:pt idx="9919">
                  <c:v>4678.34</c:v>
                </c:pt>
                <c:pt idx="9920">
                  <c:v>4678.3600000000024</c:v>
                </c:pt>
                <c:pt idx="9921">
                  <c:v>4678.38</c:v>
                </c:pt>
                <c:pt idx="9922">
                  <c:v>4678.4000000000005</c:v>
                </c:pt>
                <c:pt idx="9923">
                  <c:v>4678.42</c:v>
                </c:pt>
                <c:pt idx="9924">
                  <c:v>4678.4399999999996</c:v>
                </c:pt>
                <c:pt idx="9925">
                  <c:v>4678.46</c:v>
                </c:pt>
                <c:pt idx="9926">
                  <c:v>4678.4799999999996</c:v>
                </c:pt>
                <c:pt idx="9927">
                  <c:v>4678.5</c:v>
                </c:pt>
                <c:pt idx="9928">
                  <c:v>4678.5200000000004</c:v>
                </c:pt>
                <c:pt idx="9929">
                  <c:v>4678.54</c:v>
                </c:pt>
                <c:pt idx="9930">
                  <c:v>4678.5600000000004</c:v>
                </c:pt>
                <c:pt idx="9931">
                  <c:v>4678.58</c:v>
                </c:pt>
                <c:pt idx="9932">
                  <c:v>4678.6000000000004</c:v>
                </c:pt>
                <c:pt idx="9933">
                  <c:v>4678.6200000000035</c:v>
                </c:pt>
                <c:pt idx="9934">
                  <c:v>4678.6400000000003</c:v>
                </c:pt>
                <c:pt idx="9935">
                  <c:v>4678.6600000000035</c:v>
                </c:pt>
                <c:pt idx="9936">
                  <c:v>4678.68</c:v>
                </c:pt>
                <c:pt idx="9937">
                  <c:v>4678.7</c:v>
                </c:pt>
                <c:pt idx="9938">
                  <c:v>4678.72</c:v>
                </c:pt>
                <c:pt idx="9939">
                  <c:v>4678.74</c:v>
                </c:pt>
                <c:pt idx="9940">
                  <c:v>4678.76</c:v>
                </c:pt>
                <c:pt idx="9941">
                  <c:v>4678.78</c:v>
                </c:pt>
                <c:pt idx="9942">
                  <c:v>4678.8</c:v>
                </c:pt>
                <c:pt idx="9943">
                  <c:v>4678.8200000000024</c:v>
                </c:pt>
                <c:pt idx="9944">
                  <c:v>4678.84</c:v>
                </c:pt>
                <c:pt idx="9945">
                  <c:v>4678.8600000000024</c:v>
                </c:pt>
                <c:pt idx="9946">
                  <c:v>4678.88</c:v>
                </c:pt>
                <c:pt idx="9947">
                  <c:v>4678.9000000000005</c:v>
                </c:pt>
                <c:pt idx="9948">
                  <c:v>4678.92</c:v>
                </c:pt>
                <c:pt idx="9949">
                  <c:v>4678.9399999999996</c:v>
                </c:pt>
                <c:pt idx="9950">
                  <c:v>4678.96</c:v>
                </c:pt>
                <c:pt idx="9951">
                  <c:v>4678.9799999999996</c:v>
                </c:pt>
                <c:pt idx="9952">
                  <c:v>4679</c:v>
                </c:pt>
                <c:pt idx="9953">
                  <c:v>4679.0200000000004</c:v>
                </c:pt>
                <c:pt idx="9954">
                  <c:v>4679.04</c:v>
                </c:pt>
                <c:pt idx="9955">
                  <c:v>4679.0600000000004</c:v>
                </c:pt>
                <c:pt idx="9956">
                  <c:v>4679.08</c:v>
                </c:pt>
                <c:pt idx="9957">
                  <c:v>4679.1000000000004</c:v>
                </c:pt>
                <c:pt idx="9958">
                  <c:v>4679.1200000000035</c:v>
                </c:pt>
                <c:pt idx="9959">
                  <c:v>4679.1400000000003</c:v>
                </c:pt>
                <c:pt idx="9960">
                  <c:v>4679.1600000000035</c:v>
                </c:pt>
                <c:pt idx="9961">
                  <c:v>4679.18</c:v>
                </c:pt>
                <c:pt idx="9962">
                  <c:v>4679.2</c:v>
                </c:pt>
                <c:pt idx="9963">
                  <c:v>4679.22</c:v>
                </c:pt>
                <c:pt idx="9964">
                  <c:v>4679.24</c:v>
                </c:pt>
                <c:pt idx="9965">
                  <c:v>4679.26</c:v>
                </c:pt>
                <c:pt idx="9966">
                  <c:v>4679.28</c:v>
                </c:pt>
                <c:pt idx="9967">
                  <c:v>4679.3</c:v>
                </c:pt>
                <c:pt idx="9968">
                  <c:v>4679.3200000000024</c:v>
                </c:pt>
                <c:pt idx="9969">
                  <c:v>4679.34</c:v>
                </c:pt>
                <c:pt idx="9970">
                  <c:v>4679.3600000000024</c:v>
                </c:pt>
                <c:pt idx="9971">
                  <c:v>4679.38</c:v>
                </c:pt>
                <c:pt idx="9972">
                  <c:v>4679.4000000000005</c:v>
                </c:pt>
                <c:pt idx="9973">
                  <c:v>4679.42</c:v>
                </c:pt>
                <c:pt idx="9974">
                  <c:v>4679.4399999999996</c:v>
                </c:pt>
                <c:pt idx="9975">
                  <c:v>4679.46</c:v>
                </c:pt>
                <c:pt idx="9976">
                  <c:v>4679.4799999999996</c:v>
                </c:pt>
                <c:pt idx="9977">
                  <c:v>4679.5</c:v>
                </c:pt>
                <c:pt idx="9978">
                  <c:v>4679.5200000000004</c:v>
                </c:pt>
                <c:pt idx="9979">
                  <c:v>4679.54</c:v>
                </c:pt>
                <c:pt idx="9980">
                  <c:v>4679.5600000000004</c:v>
                </c:pt>
                <c:pt idx="9981">
                  <c:v>4679.58</c:v>
                </c:pt>
                <c:pt idx="9982">
                  <c:v>4679.6000000000004</c:v>
                </c:pt>
                <c:pt idx="9983">
                  <c:v>4679.6200000000035</c:v>
                </c:pt>
                <c:pt idx="9984">
                  <c:v>4679.6400000000003</c:v>
                </c:pt>
                <c:pt idx="9985">
                  <c:v>4679.6600000000035</c:v>
                </c:pt>
                <c:pt idx="9986">
                  <c:v>4679.68</c:v>
                </c:pt>
                <c:pt idx="9987">
                  <c:v>4679.7</c:v>
                </c:pt>
                <c:pt idx="9988">
                  <c:v>4679.72</c:v>
                </c:pt>
                <c:pt idx="9989">
                  <c:v>4679.74</c:v>
                </c:pt>
                <c:pt idx="9990">
                  <c:v>4679.76</c:v>
                </c:pt>
                <c:pt idx="9991">
                  <c:v>4679.78</c:v>
                </c:pt>
                <c:pt idx="9992">
                  <c:v>4679.8</c:v>
                </c:pt>
                <c:pt idx="9993">
                  <c:v>4679.8200000000024</c:v>
                </c:pt>
                <c:pt idx="9994">
                  <c:v>4679.84</c:v>
                </c:pt>
                <c:pt idx="9995">
                  <c:v>4679.8600000000024</c:v>
                </c:pt>
                <c:pt idx="9996">
                  <c:v>4679.88</c:v>
                </c:pt>
                <c:pt idx="9997">
                  <c:v>4679.9000000000005</c:v>
                </c:pt>
                <c:pt idx="9998">
                  <c:v>4679.92</c:v>
                </c:pt>
                <c:pt idx="9999">
                  <c:v>4679.9399999999996</c:v>
                </c:pt>
                <c:pt idx="10000">
                  <c:v>4679.96</c:v>
                </c:pt>
                <c:pt idx="10001">
                  <c:v>4679.9799999999996</c:v>
                </c:pt>
                <c:pt idx="10002">
                  <c:v>4680</c:v>
                </c:pt>
                <c:pt idx="10003">
                  <c:v>4680.0200000000004</c:v>
                </c:pt>
                <c:pt idx="10004">
                  <c:v>4680.04</c:v>
                </c:pt>
                <c:pt idx="10005">
                  <c:v>4680.0600000000004</c:v>
                </c:pt>
                <c:pt idx="10006">
                  <c:v>4680.08</c:v>
                </c:pt>
                <c:pt idx="10007">
                  <c:v>4680.1000000000004</c:v>
                </c:pt>
                <c:pt idx="10008">
                  <c:v>4680.1200000000035</c:v>
                </c:pt>
                <c:pt idx="10009">
                  <c:v>4680.1400000000003</c:v>
                </c:pt>
                <c:pt idx="10010">
                  <c:v>4680.1600000000035</c:v>
                </c:pt>
                <c:pt idx="10011">
                  <c:v>4680.18</c:v>
                </c:pt>
                <c:pt idx="10012">
                  <c:v>4680.2</c:v>
                </c:pt>
                <c:pt idx="10013">
                  <c:v>4680.22</c:v>
                </c:pt>
                <c:pt idx="10014">
                  <c:v>4680.24</c:v>
                </c:pt>
                <c:pt idx="10015">
                  <c:v>4680.26</c:v>
                </c:pt>
                <c:pt idx="10016">
                  <c:v>4680.28</c:v>
                </c:pt>
                <c:pt idx="10017">
                  <c:v>4680.3</c:v>
                </c:pt>
                <c:pt idx="10018">
                  <c:v>4680.3200000000024</c:v>
                </c:pt>
                <c:pt idx="10019">
                  <c:v>4680.34</c:v>
                </c:pt>
                <c:pt idx="10020">
                  <c:v>4680.3600000000024</c:v>
                </c:pt>
                <c:pt idx="10021">
                  <c:v>4680.38</c:v>
                </c:pt>
                <c:pt idx="10022">
                  <c:v>4680.4000000000005</c:v>
                </c:pt>
                <c:pt idx="10023">
                  <c:v>4680.42</c:v>
                </c:pt>
                <c:pt idx="10024">
                  <c:v>4680.4399999999996</c:v>
                </c:pt>
                <c:pt idx="10025">
                  <c:v>4680.46</c:v>
                </c:pt>
                <c:pt idx="10026">
                  <c:v>4680.4799999999996</c:v>
                </c:pt>
                <c:pt idx="10027">
                  <c:v>4680.5</c:v>
                </c:pt>
                <c:pt idx="10028">
                  <c:v>4680.5200000000004</c:v>
                </c:pt>
                <c:pt idx="10029">
                  <c:v>4680.54</c:v>
                </c:pt>
                <c:pt idx="10030">
                  <c:v>4680.5600000000004</c:v>
                </c:pt>
                <c:pt idx="10031">
                  <c:v>4680.58</c:v>
                </c:pt>
                <c:pt idx="10032">
                  <c:v>4680.6000000000004</c:v>
                </c:pt>
                <c:pt idx="10033">
                  <c:v>4680.6200000000035</c:v>
                </c:pt>
                <c:pt idx="10034">
                  <c:v>4680.6400000000003</c:v>
                </c:pt>
                <c:pt idx="10035">
                  <c:v>4680.6600000000035</c:v>
                </c:pt>
                <c:pt idx="10036">
                  <c:v>4680.68</c:v>
                </c:pt>
                <c:pt idx="10037">
                  <c:v>4680.7</c:v>
                </c:pt>
                <c:pt idx="10038">
                  <c:v>4680.72</c:v>
                </c:pt>
                <c:pt idx="10039">
                  <c:v>4680.74</c:v>
                </c:pt>
                <c:pt idx="10040">
                  <c:v>4680.76</c:v>
                </c:pt>
                <c:pt idx="10041">
                  <c:v>4680.78</c:v>
                </c:pt>
                <c:pt idx="10042">
                  <c:v>4680.8</c:v>
                </c:pt>
                <c:pt idx="10043">
                  <c:v>4680.8200000000024</c:v>
                </c:pt>
                <c:pt idx="10044">
                  <c:v>4680.84</c:v>
                </c:pt>
                <c:pt idx="10045">
                  <c:v>4680.8600000000024</c:v>
                </c:pt>
                <c:pt idx="10046">
                  <c:v>4680.88</c:v>
                </c:pt>
                <c:pt idx="10047">
                  <c:v>4680.9000000000005</c:v>
                </c:pt>
                <c:pt idx="10048">
                  <c:v>4680.92</c:v>
                </c:pt>
                <c:pt idx="10049">
                  <c:v>4680.9399999999996</c:v>
                </c:pt>
                <c:pt idx="10050">
                  <c:v>4680.96</c:v>
                </c:pt>
                <c:pt idx="10051">
                  <c:v>4680.9799999999996</c:v>
                </c:pt>
                <c:pt idx="10052">
                  <c:v>4681</c:v>
                </c:pt>
                <c:pt idx="10053">
                  <c:v>4681.0200000000004</c:v>
                </c:pt>
                <c:pt idx="10054">
                  <c:v>4681.04</c:v>
                </c:pt>
                <c:pt idx="10055">
                  <c:v>4681.0600000000004</c:v>
                </c:pt>
                <c:pt idx="10056">
                  <c:v>4681.08</c:v>
                </c:pt>
                <c:pt idx="10057">
                  <c:v>4681.1000000000004</c:v>
                </c:pt>
                <c:pt idx="10058">
                  <c:v>4681.1200000000035</c:v>
                </c:pt>
                <c:pt idx="10059">
                  <c:v>4681.1400000000003</c:v>
                </c:pt>
                <c:pt idx="10060">
                  <c:v>4681.1600000000035</c:v>
                </c:pt>
                <c:pt idx="10061">
                  <c:v>4681.18</c:v>
                </c:pt>
                <c:pt idx="10062">
                  <c:v>4681.2</c:v>
                </c:pt>
                <c:pt idx="10063">
                  <c:v>4681.22</c:v>
                </c:pt>
                <c:pt idx="10064">
                  <c:v>4681.24</c:v>
                </c:pt>
                <c:pt idx="10065">
                  <c:v>4681.26</c:v>
                </c:pt>
                <c:pt idx="10066">
                  <c:v>4681.28</c:v>
                </c:pt>
                <c:pt idx="10067">
                  <c:v>4681.3</c:v>
                </c:pt>
                <c:pt idx="10068">
                  <c:v>4681.3200000000024</c:v>
                </c:pt>
                <c:pt idx="10069">
                  <c:v>4681.34</c:v>
                </c:pt>
                <c:pt idx="10070">
                  <c:v>4681.3600000000024</c:v>
                </c:pt>
                <c:pt idx="10071">
                  <c:v>4681.38</c:v>
                </c:pt>
                <c:pt idx="10072">
                  <c:v>4681.4000000000005</c:v>
                </c:pt>
                <c:pt idx="10073">
                  <c:v>4681.42</c:v>
                </c:pt>
                <c:pt idx="10074">
                  <c:v>4681.4399999999996</c:v>
                </c:pt>
                <c:pt idx="10075">
                  <c:v>4681.46</c:v>
                </c:pt>
                <c:pt idx="10076">
                  <c:v>4681.4799999999996</c:v>
                </c:pt>
                <c:pt idx="10077">
                  <c:v>4681.5</c:v>
                </c:pt>
                <c:pt idx="10078">
                  <c:v>4681.5200000000004</c:v>
                </c:pt>
                <c:pt idx="10079">
                  <c:v>4681.54</c:v>
                </c:pt>
                <c:pt idx="10080">
                  <c:v>4681.5600000000004</c:v>
                </c:pt>
                <c:pt idx="10081">
                  <c:v>4681.58</c:v>
                </c:pt>
                <c:pt idx="10082">
                  <c:v>4681.6000000000004</c:v>
                </c:pt>
                <c:pt idx="10083">
                  <c:v>4681.6200000000035</c:v>
                </c:pt>
                <c:pt idx="10084">
                  <c:v>4681.6400000000003</c:v>
                </c:pt>
                <c:pt idx="10085">
                  <c:v>4681.6600000000035</c:v>
                </c:pt>
                <c:pt idx="10086">
                  <c:v>4681.68</c:v>
                </c:pt>
                <c:pt idx="10087">
                  <c:v>4681.7</c:v>
                </c:pt>
                <c:pt idx="10088">
                  <c:v>4681.72</c:v>
                </c:pt>
                <c:pt idx="10089">
                  <c:v>4681.74</c:v>
                </c:pt>
                <c:pt idx="10090">
                  <c:v>4681.76</c:v>
                </c:pt>
                <c:pt idx="10091">
                  <c:v>4681.78</c:v>
                </c:pt>
                <c:pt idx="10092">
                  <c:v>4681.8</c:v>
                </c:pt>
                <c:pt idx="10093">
                  <c:v>4681.8200000000024</c:v>
                </c:pt>
                <c:pt idx="10094">
                  <c:v>4681.84</c:v>
                </c:pt>
                <c:pt idx="10095">
                  <c:v>4681.8600000000024</c:v>
                </c:pt>
                <c:pt idx="10096">
                  <c:v>4681.88</c:v>
                </c:pt>
                <c:pt idx="10097">
                  <c:v>4681.9000000000005</c:v>
                </c:pt>
                <c:pt idx="10098">
                  <c:v>4681.92</c:v>
                </c:pt>
                <c:pt idx="10099">
                  <c:v>4681.9399999999996</c:v>
                </c:pt>
                <c:pt idx="10100">
                  <c:v>4681.96</c:v>
                </c:pt>
                <c:pt idx="10101">
                  <c:v>4681.9799999999996</c:v>
                </c:pt>
                <c:pt idx="10102">
                  <c:v>4682</c:v>
                </c:pt>
                <c:pt idx="10103">
                  <c:v>4682.0200000000004</c:v>
                </c:pt>
                <c:pt idx="10104">
                  <c:v>4682.04</c:v>
                </c:pt>
                <c:pt idx="10105">
                  <c:v>4682.0600000000004</c:v>
                </c:pt>
                <c:pt idx="10106">
                  <c:v>4682.08</c:v>
                </c:pt>
                <c:pt idx="10107">
                  <c:v>4682.1000000000004</c:v>
                </c:pt>
                <c:pt idx="10108">
                  <c:v>4682.1200000000035</c:v>
                </c:pt>
                <c:pt idx="10109">
                  <c:v>4682.1400000000003</c:v>
                </c:pt>
                <c:pt idx="10110">
                  <c:v>4682.1600000000035</c:v>
                </c:pt>
                <c:pt idx="10111">
                  <c:v>4682.18</c:v>
                </c:pt>
                <c:pt idx="10112">
                  <c:v>4682.2</c:v>
                </c:pt>
                <c:pt idx="10113">
                  <c:v>4682.22</c:v>
                </c:pt>
                <c:pt idx="10114">
                  <c:v>4682.24</c:v>
                </c:pt>
                <c:pt idx="10115">
                  <c:v>4682.26</c:v>
                </c:pt>
                <c:pt idx="10116">
                  <c:v>4682.28</c:v>
                </c:pt>
                <c:pt idx="10117">
                  <c:v>4682.3</c:v>
                </c:pt>
                <c:pt idx="10118">
                  <c:v>4682.3200000000024</c:v>
                </c:pt>
                <c:pt idx="10119">
                  <c:v>4682.34</c:v>
                </c:pt>
                <c:pt idx="10120">
                  <c:v>4682.3600000000024</c:v>
                </c:pt>
                <c:pt idx="10121">
                  <c:v>4682.38</c:v>
                </c:pt>
                <c:pt idx="10122">
                  <c:v>4682.4000000000005</c:v>
                </c:pt>
                <c:pt idx="10123">
                  <c:v>4682.42</c:v>
                </c:pt>
                <c:pt idx="10124">
                  <c:v>4682.4399999999996</c:v>
                </c:pt>
                <c:pt idx="10125">
                  <c:v>4682.46</c:v>
                </c:pt>
                <c:pt idx="10126">
                  <c:v>4682.4799999999996</c:v>
                </c:pt>
                <c:pt idx="10127">
                  <c:v>4682.5</c:v>
                </c:pt>
                <c:pt idx="10128">
                  <c:v>4682.5200000000004</c:v>
                </c:pt>
                <c:pt idx="10129">
                  <c:v>4682.54</c:v>
                </c:pt>
                <c:pt idx="10130">
                  <c:v>4682.5600000000004</c:v>
                </c:pt>
                <c:pt idx="10131">
                  <c:v>4682.58</c:v>
                </c:pt>
                <c:pt idx="10132">
                  <c:v>4682.6000000000004</c:v>
                </c:pt>
                <c:pt idx="10133">
                  <c:v>4682.6200000000035</c:v>
                </c:pt>
                <c:pt idx="10134">
                  <c:v>4682.6400000000003</c:v>
                </c:pt>
                <c:pt idx="10135">
                  <c:v>4682.6600000000035</c:v>
                </c:pt>
                <c:pt idx="10136">
                  <c:v>4682.68</c:v>
                </c:pt>
                <c:pt idx="10137">
                  <c:v>4682.7</c:v>
                </c:pt>
                <c:pt idx="10138">
                  <c:v>4682.72</c:v>
                </c:pt>
                <c:pt idx="10139">
                  <c:v>4682.74</c:v>
                </c:pt>
                <c:pt idx="10140">
                  <c:v>4682.76</c:v>
                </c:pt>
                <c:pt idx="10141">
                  <c:v>4682.78</c:v>
                </c:pt>
                <c:pt idx="10142">
                  <c:v>4682.8</c:v>
                </c:pt>
                <c:pt idx="10143">
                  <c:v>4682.8200000000024</c:v>
                </c:pt>
                <c:pt idx="10144">
                  <c:v>4682.84</c:v>
                </c:pt>
                <c:pt idx="10145">
                  <c:v>4682.8600000000024</c:v>
                </c:pt>
                <c:pt idx="10146">
                  <c:v>4682.88</c:v>
                </c:pt>
                <c:pt idx="10147">
                  <c:v>4682.9000000000005</c:v>
                </c:pt>
                <c:pt idx="10148">
                  <c:v>4682.92</c:v>
                </c:pt>
                <c:pt idx="10149">
                  <c:v>4682.9399999999996</c:v>
                </c:pt>
                <c:pt idx="10150">
                  <c:v>4682.96</c:v>
                </c:pt>
                <c:pt idx="10151">
                  <c:v>4682.9799999999996</c:v>
                </c:pt>
                <c:pt idx="10152">
                  <c:v>4683</c:v>
                </c:pt>
                <c:pt idx="10153">
                  <c:v>4683.0200000000004</c:v>
                </c:pt>
                <c:pt idx="10154">
                  <c:v>4683.04</c:v>
                </c:pt>
                <c:pt idx="10155">
                  <c:v>4683.0600000000004</c:v>
                </c:pt>
                <c:pt idx="10156">
                  <c:v>4683.08</c:v>
                </c:pt>
                <c:pt idx="10157">
                  <c:v>4683.1000000000004</c:v>
                </c:pt>
                <c:pt idx="10158">
                  <c:v>4683.1200000000035</c:v>
                </c:pt>
                <c:pt idx="10159">
                  <c:v>4683.1400000000003</c:v>
                </c:pt>
                <c:pt idx="10160">
                  <c:v>4683.1600000000035</c:v>
                </c:pt>
                <c:pt idx="10161">
                  <c:v>4683.18</c:v>
                </c:pt>
                <c:pt idx="10162">
                  <c:v>4683.2</c:v>
                </c:pt>
                <c:pt idx="10163">
                  <c:v>4683.22</c:v>
                </c:pt>
                <c:pt idx="10164">
                  <c:v>4683.24</c:v>
                </c:pt>
                <c:pt idx="10165">
                  <c:v>4683.26</c:v>
                </c:pt>
                <c:pt idx="10166">
                  <c:v>4683.28</c:v>
                </c:pt>
                <c:pt idx="10167">
                  <c:v>4683.3</c:v>
                </c:pt>
                <c:pt idx="10168">
                  <c:v>4683.3200000000024</c:v>
                </c:pt>
                <c:pt idx="10169">
                  <c:v>4683.34</c:v>
                </c:pt>
                <c:pt idx="10170">
                  <c:v>4683.3600000000024</c:v>
                </c:pt>
                <c:pt idx="10171">
                  <c:v>4683.38</c:v>
                </c:pt>
                <c:pt idx="10172">
                  <c:v>4683.4000000000005</c:v>
                </c:pt>
                <c:pt idx="10173">
                  <c:v>4683.42</c:v>
                </c:pt>
                <c:pt idx="10174">
                  <c:v>4683.4399999999996</c:v>
                </c:pt>
                <c:pt idx="10175">
                  <c:v>4683.46</c:v>
                </c:pt>
                <c:pt idx="10176">
                  <c:v>4683.4799999999996</c:v>
                </c:pt>
                <c:pt idx="10177">
                  <c:v>4683.5</c:v>
                </c:pt>
                <c:pt idx="10178">
                  <c:v>4683.5200000000004</c:v>
                </c:pt>
                <c:pt idx="10179">
                  <c:v>4683.54</c:v>
                </c:pt>
                <c:pt idx="10180">
                  <c:v>4683.5600000000004</c:v>
                </c:pt>
                <c:pt idx="10181">
                  <c:v>4683.58</c:v>
                </c:pt>
                <c:pt idx="10182">
                  <c:v>4683.6000000000004</c:v>
                </c:pt>
                <c:pt idx="10183">
                  <c:v>4683.6200000000035</c:v>
                </c:pt>
                <c:pt idx="10184">
                  <c:v>4683.6400000000003</c:v>
                </c:pt>
                <c:pt idx="10185">
                  <c:v>4683.6600000000035</c:v>
                </c:pt>
                <c:pt idx="10186">
                  <c:v>4683.68</c:v>
                </c:pt>
                <c:pt idx="10187">
                  <c:v>4683.7</c:v>
                </c:pt>
                <c:pt idx="10188">
                  <c:v>4683.72</c:v>
                </c:pt>
                <c:pt idx="10189">
                  <c:v>4683.74</c:v>
                </c:pt>
                <c:pt idx="10190">
                  <c:v>4683.76</c:v>
                </c:pt>
                <c:pt idx="10191">
                  <c:v>4683.78</c:v>
                </c:pt>
                <c:pt idx="10192">
                  <c:v>4683.8</c:v>
                </c:pt>
                <c:pt idx="10193">
                  <c:v>4683.8200000000024</c:v>
                </c:pt>
                <c:pt idx="10194">
                  <c:v>4683.84</c:v>
                </c:pt>
                <c:pt idx="10195">
                  <c:v>4683.8600000000024</c:v>
                </c:pt>
                <c:pt idx="10196">
                  <c:v>4683.88</c:v>
                </c:pt>
                <c:pt idx="10197">
                  <c:v>4683.9000000000005</c:v>
                </c:pt>
                <c:pt idx="10198">
                  <c:v>4683.92</c:v>
                </c:pt>
                <c:pt idx="10199">
                  <c:v>4683.9399999999996</c:v>
                </c:pt>
                <c:pt idx="10200">
                  <c:v>4683.96</c:v>
                </c:pt>
                <c:pt idx="10201">
                  <c:v>4683.9799999999996</c:v>
                </c:pt>
                <c:pt idx="10202">
                  <c:v>4684</c:v>
                </c:pt>
                <c:pt idx="10203">
                  <c:v>4684.0200000000004</c:v>
                </c:pt>
                <c:pt idx="10204">
                  <c:v>4684.04</c:v>
                </c:pt>
                <c:pt idx="10205">
                  <c:v>4684.0600000000004</c:v>
                </c:pt>
                <c:pt idx="10206">
                  <c:v>4684.08</c:v>
                </c:pt>
                <c:pt idx="10207">
                  <c:v>4684.1000000000004</c:v>
                </c:pt>
                <c:pt idx="10208">
                  <c:v>4684.1200000000035</c:v>
                </c:pt>
                <c:pt idx="10209">
                  <c:v>4684.1400000000003</c:v>
                </c:pt>
                <c:pt idx="10210">
                  <c:v>4684.1600000000035</c:v>
                </c:pt>
                <c:pt idx="10211">
                  <c:v>4684.18</c:v>
                </c:pt>
                <c:pt idx="10212">
                  <c:v>4684.2</c:v>
                </c:pt>
                <c:pt idx="10213">
                  <c:v>4684.22</c:v>
                </c:pt>
                <c:pt idx="10214">
                  <c:v>4684.24</c:v>
                </c:pt>
                <c:pt idx="10215">
                  <c:v>4684.26</c:v>
                </c:pt>
                <c:pt idx="10216">
                  <c:v>4684.28</c:v>
                </c:pt>
                <c:pt idx="10217">
                  <c:v>4684.3</c:v>
                </c:pt>
                <c:pt idx="10218">
                  <c:v>4684.3200000000024</c:v>
                </c:pt>
                <c:pt idx="10219">
                  <c:v>4684.34</c:v>
                </c:pt>
                <c:pt idx="10220">
                  <c:v>4684.3600000000024</c:v>
                </c:pt>
                <c:pt idx="10221">
                  <c:v>4684.38</c:v>
                </c:pt>
                <c:pt idx="10222">
                  <c:v>4684.4000000000005</c:v>
                </c:pt>
                <c:pt idx="10223">
                  <c:v>4684.42</c:v>
                </c:pt>
                <c:pt idx="10224">
                  <c:v>4684.4399999999996</c:v>
                </c:pt>
                <c:pt idx="10225">
                  <c:v>4684.46</c:v>
                </c:pt>
                <c:pt idx="10226">
                  <c:v>4684.4799999999996</c:v>
                </c:pt>
                <c:pt idx="10227">
                  <c:v>4684.5</c:v>
                </c:pt>
                <c:pt idx="10228">
                  <c:v>4684.5200000000004</c:v>
                </c:pt>
                <c:pt idx="10229">
                  <c:v>4684.54</c:v>
                </c:pt>
                <c:pt idx="10230">
                  <c:v>4684.5600000000004</c:v>
                </c:pt>
                <c:pt idx="10231">
                  <c:v>4684.58</c:v>
                </c:pt>
                <c:pt idx="10232">
                  <c:v>4684.6000000000004</c:v>
                </c:pt>
                <c:pt idx="10233">
                  <c:v>4684.6200000000035</c:v>
                </c:pt>
                <c:pt idx="10234">
                  <c:v>4684.6400000000003</c:v>
                </c:pt>
                <c:pt idx="10235">
                  <c:v>4684.6600000000035</c:v>
                </c:pt>
                <c:pt idx="10236">
                  <c:v>4684.68</c:v>
                </c:pt>
                <c:pt idx="10237">
                  <c:v>4684.7</c:v>
                </c:pt>
                <c:pt idx="10238">
                  <c:v>4684.72</c:v>
                </c:pt>
                <c:pt idx="10239">
                  <c:v>4684.74</c:v>
                </c:pt>
                <c:pt idx="10240">
                  <c:v>4684.76</c:v>
                </c:pt>
                <c:pt idx="10241">
                  <c:v>4684.78</c:v>
                </c:pt>
                <c:pt idx="10242">
                  <c:v>4684.8</c:v>
                </c:pt>
                <c:pt idx="10243">
                  <c:v>4684.8200000000024</c:v>
                </c:pt>
                <c:pt idx="10244">
                  <c:v>4684.84</c:v>
                </c:pt>
                <c:pt idx="10245">
                  <c:v>4684.8600000000024</c:v>
                </c:pt>
                <c:pt idx="10246">
                  <c:v>4684.88</c:v>
                </c:pt>
                <c:pt idx="10247">
                  <c:v>4684.9000000000005</c:v>
                </c:pt>
                <c:pt idx="10248">
                  <c:v>4684.92</c:v>
                </c:pt>
                <c:pt idx="10249">
                  <c:v>4684.9399999999996</c:v>
                </c:pt>
                <c:pt idx="10250">
                  <c:v>4684.96</c:v>
                </c:pt>
                <c:pt idx="10251">
                  <c:v>4684.9799999999996</c:v>
                </c:pt>
                <c:pt idx="10252">
                  <c:v>4685</c:v>
                </c:pt>
                <c:pt idx="10253">
                  <c:v>4685.0200000000004</c:v>
                </c:pt>
                <c:pt idx="10254">
                  <c:v>4685.04</c:v>
                </c:pt>
                <c:pt idx="10255">
                  <c:v>4685.0600000000004</c:v>
                </c:pt>
                <c:pt idx="10256">
                  <c:v>4685.08</c:v>
                </c:pt>
                <c:pt idx="10257">
                  <c:v>4685.1000000000004</c:v>
                </c:pt>
                <c:pt idx="10258">
                  <c:v>4685.1200000000035</c:v>
                </c:pt>
                <c:pt idx="10259">
                  <c:v>4685.1400000000003</c:v>
                </c:pt>
                <c:pt idx="10260">
                  <c:v>4685.1600000000035</c:v>
                </c:pt>
                <c:pt idx="10261">
                  <c:v>4685.18</c:v>
                </c:pt>
                <c:pt idx="10262">
                  <c:v>4685.2</c:v>
                </c:pt>
                <c:pt idx="10263">
                  <c:v>4685.22</c:v>
                </c:pt>
                <c:pt idx="10264">
                  <c:v>4685.24</c:v>
                </c:pt>
                <c:pt idx="10265">
                  <c:v>4685.26</c:v>
                </c:pt>
                <c:pt idx="10266">
                  <c:v>4685.28</c:v>
                </c:pt>
                <c:pt idx="10267">
                  <c:v>4685.3</c:v>
                </c:pt>
                <c:pt idx="10268">
                  <c:v>4685.3200000000024</c:v>
                </c:pt>
                <c:pt idx="10269">
                  <c:v>4685.34</c:v>
                </c:pt>
                <c:pt idx="10270">
                  <c:v>4685.3600000000024</c:v>
                </c:pt>
                <c:pt idx="10271">
                  <c:v>4685.38</c:v>
                </c:pt>
                <c:pt idx="10272">
                  <c:v>4685.4000000000005</c:v>
                </c:pt>
                <c:pt idx="10273">
                  <c:v>4685.42</c:v>
                </c:pt>
                <c:pt idx="10274">
                  <c:v>4685.4399999999996</c:v>
                </c:pt>
                <c:pt idx="10275">
                  <c:v>4685.46</c:v>
                </c:pt>
                <c:pt idx="10276">
                  <c:v>4685.4799999999996</c:v>
                </c:pt>
                <c:pt idx="10277">
                  <c:v>4685.5</c:v>
                </c:pt>
                <c:pt idx="10278">
                  <c:v>4685.5200000000004</c:v>
                </c:pt>
                <c:pt idx="10279">
                  <c:v>4685.54</c:v>
                </c:pt>
                <c:pt idx="10280">
                  <c:v>4685.5600000000004</c:v>
                </c:pt>
                <c:pt idx="10281">
                  <c:v>4685.58</c:v>
                </c:pt>
                <c:pt idx="10282">
                  <c:v>4685.6000000000004</c:v>
                </c:pt>
                <c:pt idx="10283">
                  <c:v>4685.6200000000035</c:v>
                </c:pt>
                <c:pt idx="10284">
                  <c:v>4685.6400000000003</c:v>
                </c:pt>
                <c:pt idx="10285">
                  <c:v>4685.6600000000035</c:v>
                </c:pt>
                <c:pt idx="10286">
                  <c:v>4685.68</c:v>
                </c:pt>
                <c:pt idx="10287">
                  <c:v>4685.7</c:v>
                </c:pt>
                <c:pt idx="10288">
                  <c:v>4685.72</c:v>
                </c:pt>
                <c:pt idx="10289">
                  <c:v>4685.74</c:v>
                </c:pt>
                <c:pt idx="10290">
                  <c:v>4685.76</c:v>
                </c:pt>
                <c:pt idx="10291">
                  <c:v>4685.78</c:v>
                </c:pt>
                <c:pt idx="10292">
                  <c:v>4685.8</c:v>
                </c:pt>
                <c:pt idx="10293">
                  <c:v>4685.8200000000024</c:v>
                </c:pt>
                <c:pt idx="10294">
                  <c:v>4685.84</c:v>
                </c:pt>
                <c:pt idx="10295">
                  <c:v>4685.8600000000024</c:v>
                </c:pt>
                <c:pt idx="10296">
                  <c:v>4685.88</c:v>
                </c:pt>
                <c:pt idx="10297">
                  <c:v>4685.9000000000005</c:v>
                </c:pt>
                <c:pt idx="10298">
                  <c:v>4685.92</c:v>
                </c:pt>
                <c:pt idx="10299">
                  <c:v>4685.9399999999996</c:v>
                </c:pt>
                <c:pt idx="10300">
                  <c:v>4685.96</c:v>
                </c:pt>
                <c:pt idx="10301">
                  <c:v>4685.9799999999996</c:v>
                </c:pt>
                <c:pt idx="10302">
                  <c:v>4686</c:v>
                </c:pt>
                <c:pt idx="10303">
                  <c:v>4686.0200000000004</c:v>
                </c:pt>
                <c:pt idx="10304">
                  <c:v>4686.04</c:v>
                </c:pt>
                <c:pt idx="10305">
                  <c:v>4686.0600000000004</c:v>
                </c:pt>
                <c:pt idx="10306">
                  <c:v>4686.08</c:v>
                </c:pt>
                <c:pt idx="10307">
                  <c:v>4686.1000000000004</c:v>
                </c:pt>
                <c:pt idx="10308">
                  <c:v>4686.1200000000035</c:v>
                </c:pt>
                <c:pt idx="10309">
                  <c:v>4686.1400000000003</c:v>
                </c:pt>
                <c:pt idx="10310">
                  <c:v>4686.1600000000035</c:v>
                </c:pt>
                <c:pt idx="10311">
                  <c:v>4686.18</c:v>
                </c:pt>
                <c:pt idx="10312">
                  <c:v>4686.2</c:v>
                </c:pt>
                <c:pt idx="10313">
                  <c:v>4686.22</c:v>
                </c:pt>
                <c:pt idx="10314">
                  <c:v>4686.24</c:v>
                </c:pt>
                <c:pt idx="10315">
                  <c:v>4686.26</c:v>
                </c:pt>
                <c:pt idx="10316">
                  <c:v>4686.28</c:v>
                </c:pt>
                <c:pt idx="10317">
                  <c:v>4686.3</c:v>
                </c:pt>
                <c:pt idx="10318">
                  <c:v>4686.3200000000024</c:v>
                </c:pt>
                <c:pt idx="10319">
                  <c:v>4686.34</c:v>
                </c:pt>
                <c:pt idx="10320">
                  <c:v>4686.3600000000024</c:v>
                </c:pt>
                <c:pt idx="10321">
                  <c:v>4686.38</c:v>
                </c:pt>
                <c:pt idx="10322">
                  <c:v>4686.4000000000005</c:v>
                </c:pt>
                <c:pt idx="10323">
                  <c:v>4686.42</c:v>
                </c:pt>
                <c:pt idx="10324">
                  <c:v>4686.4399999999996</c:v>
                </c:pt>
                <c:pt idx="10325">
                  <c:v>4686.46</c:v>
                </c:pt>
                <c:pt idx="10326">
                  <c:v>4686.4799999999996</c:v>
                </c:pt>
                <c:pt idx="10327">
                  <c:v>4686.5</c:v>
                </c:pt>
                <c:pt idx="10328">
                  <c:v>4686.5200000000004</c:v>
                </c:pt>
                <c:pt idx="10329">
                  <c:v>4686.54</c:v>
                </c:pt>
                <c:pt idx="10330">
                  <c:v>4686.5600000000004</c:v>
                </c:pt>
                <c:pt idx="10331">
                  <c:v>4686.58</c:v>
                </c:pt>
                <c:pt idx="10332">
                  <c:v>4686.6000000000004</c:v>
                </c:pt>
                <c:pt idx="10333">
                  <c:v>4686.6200000000035</c:v>
                </c:pt>
                <c:pt idx="10334">
                  <c:v>4686.6400000000003</c:v>
                </c:pt>
                <c:pt idx="10335">
                  <c:v>4686.6600000000035</c:v>
                </c:pt>
                <c:pt idx="10336">
                  <c:v>4686.68</c:v>
                </c:pt>
                <c:pt idx="10337">
                  <c:v>4686.7</c:v>
                </c:pt>
                <c:pt idx="10338">
                  <c:v>4686.72</c:v>
                </c:pt>
                <c:pt idx="10339">
                  <c:v>4686.74</c:v>
                </c:pt>
                <c:pt idx="10340">
                  <c:v>4686.76</c:v>
                </c:pt>
                <c:pt idx="10341">
                  <c:v>4686.78</c:v>
                </c:pt>
                <c:pt idx="10342">
                  <c:v>4686.8</c:v>
                </c:pt>
                <c:pt idx="10343">
                  <c:v>4686.8200000000024</c:v>
                </c:pt>
                <c:pt idx="10344">
                  <c:v>4686.84</c:v>
                </c:pt>
                <c:pt idx="10345">
                  <c:v>4686.8600000000024</c:v>
                </c:pt>
                <c:pt idx="10346">
                  <c:v>4686.88</c:v>
                </c:pt>
                <c:pt idx="10347">
                  <c:v>4686.9000000000005</c:v>
                </c:pt>
                <c:pt idx="10348">
                  <c:v>4686.92</c:v>
                </c:pt>
                <c:pt idx="10349">
                  <c:v>4686.9399999999996</c:v>
                </c:pt>
                <c:pt idx="10350">
                  <c:v>4686.96</c:v>
                </c:pt>
                <c:pt idx="10351">
                  <c:v>4686.9799999999996</c:v>
                </c:pt>
                <c:pt idx="10352">
                  <c:v>4687</c:v>
                </c:pt>
                <c:pt idx="10353">
                  <c:v>4687.0200000000004</c:v>
                </c:pt>
                <c:pt idx="10354">
                  <c:v>4687.04</c:v>
                </c:pt>
                <c:pt idx="10355">
                  <c:v>4687.0600000000004</c:v>
                </c:pt>
                <c:pt idx="10356">
                  <c:v>4687.08</c:v>
                </c:pt>
                <c:pt idx="10357">
                  <c:v>4687.1000000000004</c:v>
                </c:pt>
                <c:pt idx="10358">
                  <c:v>4687.1200000000035</c:v>
                </c:pt>
                <c:pt idx="10359">
                  <c:v>4687.1400000000003</c:v>
                </c:pt>
                <c:pt idx="10360">
                  <c:v>4687.1600000000035</c:v>
                </c:pt>
                <c:pt idx="10361">
                  <c:v>4687.18</c:v>
                </c:pt>
                <c:pt idx="10362">
                  <c:v>4687.2</c:v>
                </c:pt>
                <c:pt idx="10363">
                  <c:v>4687.22</c:v>
                </c:pt>
                <c:pt idx="10364">
                  <c:v>4687.24</c:v>
                </c:pt>
                <c:pt idx="10365">
                  <c:v>4687.26</c:v>
                </c:pt>
                <c:pt idx="10366">
                  <c:v>4687.28</c:v>
                </c:pt>
                <c:pt idx="10367">
                  <c:v>4687.3</c:v>
                </c:pt>
                <c:pt idx="10368">
                  <c:v>4687.3200000000024</c:v>
                </c:pt>
                <c:pt idx="10369">
                  <c:v>4687.34</c:v>
                </c:pt>
                <c:pt idx="10370">
                  <c:v>4687.3600000000024</c:v>
                </c:pt>
                <c:pt idx="10371">
                  <c:v>4687.38</c:v>
                </c:pt>
                <c:pt idx="10372">
                  <c:v>4687.4000000000005</c:v>
                </c:pt>
                <c:pt idx="10373">
                  <c:v>4687.42</c:v>
                </c:pt>
                <c:pt idx="10374">
                  <c:v>4687.4399999999996</c:v>
                </c:pt>
                <c:pt idx="10375">
                  <c:v>4687.46</c:v>
                </c:pt>
                <c:pt idx="10376">
                  <c:v>4687.4799999999996</c:v>
                </c:pt>
                <c:pt idx="10377">
                  <c:v>4687.5</c:v>
                </c:pt>
                <c:pt idx="10378">
                  <c:v>4687.5200000000004</c:v>
                </c:pt>
                <c:pt idx="10379">
                  <c:v>4687.54</c:v>
                </c:pt>
                <c:pt idx="10380">
                  <c:v>4687.5600000000004</c:v>
                </c:pt>
                <c:pt idx="10381">
                  <c:v>4687.58</c:v>
                </c:pt>
                <c:pt idx="10382">
                  <c:v>4687.6000000000004</c:v>
                </c:pt>
                <c:pt idx="10383">
                  <c:v>4687.6200000000035</c:v>
                </c:pt>
                <c:pt idx="10384">
                  <c:v>4687.6400000000003</c:v>
                </c:pt>
                <c:pt idx="10385">
                  <c:v>4687.6600000000035</c:v>
                </c:pt>
                <c:pt idx="10386">
                  <c:v>4687.68</c:v>
                </c:pt>
                <c:pt idx="10387">
                  <c:v>4687.7</c:v>
                </c:pt>
                <c:pt idx="10388">
                  <c:v>4687.72</c:v>
                </c:pt>
                <c:pt idx="10389">
                  <c:v>4687.74</c:v>
                </c:pt>
                <c:pt idx="10390">
                  <c:v>4687.76</c:v>
                </c:pt>
                <c:pt idx="10391">
                  <c:v>4687.78</c:v>
                </c:pt>
                <c:pt idx="10392">
                  <c:v>4687.8</c:v>
                </c:pt>
                <c:pt idx="10393">
                  <c:v>4687.8200000000024</c:v>
                </c:pt>
                <c:pt idx="10394">
                  <c:v>4687.84</c:v>
                </c:pt>
                <c:pt idx="10395">
                  <c:v>4687.8600000000024</c:v>
                </c:pt>
                <c:pt idx="10396">
                  <c:v>4687.88</c:v>
                </c:pt>
                <c:pt idx="10397">
                  <c:v>4687.9000000000005</c:v>
                </c:pt>
                <c:pt idx="10398">
                  <c:v>4687.92</c:v>
                </c:pt>
                <c:pt idx="10399">
                  <c:v>4687.9399999999996</c:v>
                </c:pt>
                <c:pt idx="10400">
                  <c:v>4687.96</c:v>
                </c:pt>
                <c:pt idx="10401">
                  <c:v>4687.9799999999996</c:v>
                </c:pt>
                <c:pt idx="10402">
                  <c:v>4688</c:v>
                </c:pt>
                <c:pt idx="10403">
                  <c:v>4688.0200000000004</c:v>
                </c:pt>
                <c:pt idx="10404">
                  <c:v>4688.04</c:v>
                </c:pt>
                <c:pt idx="10405">
                  <c:v>4688.0600000000004</c:v>
                </c:pt>
                <c:pt idx="10406">
                  <c:v>4688.08</c:v>
                </c:pt>
                <c:pt idx="10407">
                  <c:v>4688.1000000000004</c:v>
                </c:pt>
                <c:pt idx="10408">
                  <c:v>4688.1200000000035</c:v>
                </c:pt>
                <c:pt idx="10409">
                  <c:v>4688.1400000000003</c:v>
                </c:pt>
                <c:pt idx="10410">
                  <c:v>4688.1600000000035</c:v>
                </c:pt>
                <c:pt idx="10411">
                  <c:v>4688.18</c:v>
                </c:pt>
                <c:pt idx="10412">
                  <c:v>4688.2</c:v>
                </c:pt>
                <c:pt idx="10413">
                  <c:v>4688.22</c:v>
                </c:pt>
                <c:pt idx="10414">
                  <c:v>4688.24</c:v>
                </c:pt>
                <c:pt idx="10415">
                  <c:v>4688.26</c:v>
                </c:pt>
                <c:pt idx="10416">
                  <c:v>4688.28</c:v>
                </c:pt>
                <c:pt idx="10417">
                  <c:v>4688.3</c:v>
                </c:pt>
                <c:pt idx="10418">
                  <c:v>4688.3200000000024</c:v>
                </c:pt>
                <c:pt idx="10419">
                  <c:v>4688.34</c:v>
                </c:pt>
                <c:pt idx="10420">
                  <c:v>4688.3600000000024</c:v>
                </c:pt>
                <c:pt idx="10421">
                  <c:v>4688.38</c:v>
                </c:pt>
                <c:pt idx="10422">
                  <c:v>4688.4000000000005</c:v>
                </c:pt>
                <c:pt idx="10423">
                  <c:v>4688.42</c:v>
                </c:pt>
                <c:pt idx="10424">
                  <c:v>4688.4399999999996</c:v>
                </c:pt>
                <c:pt idx="10425">
                  <c:v>4688.46</c:v>
                </c:pt>
                <c:pt idx="10426">
                  <c:v>4688.4799999999996</c:v>
                </c:pt>
                <c:pt idx="10427">
                  <c:v>4688.5</c:v>
                </c:pt>
                <c:pt idx="10428">
                  <c:v>4688.5200000000004</c:v>
                </c:pt>
                <c:pt idx="10429">
                  <c:v>4688.54</c:v>
                </c:pt>
                <c:pt idx="10430">
                  <c:v>4688.5600000000004</c:v>
                </c:pt>
                <c:pt idx="10431">
                  <c:v>4688.58</c:v>
                </c:pt>
                <c:pt idx="10432">
                  <c:v>4688.6000000000004</c:v>
                </c:pt>
                <c:pt idx="10433">
                  <c:v>4688.6200000000035</c:v>
                </c:pt>
                <c:pt idx="10434">
                  <c:v>4688.6400000000003</c:v>
                </c:pt>
                <c:pt idx="10435">
                  <c:v>4688.6600000000035</c:v>
                </c:pt>
                <c:pt idx="10436">
                  <c:v>4688.68</c:v>
                </c:pt>
                <c:pt idx="10437">
                  <c:v>4688.7</c:v>
                </c:pt>
                <c:pt idx="10438">
                  <c:v>4688.72</c:v>
                </c:pt>
                <c:pt idx="10439">
                  <c:v>4688.74</c:v>
                </c:pt>
                <c:pt idx="10440">
                  <c:v>4688.76</c:v>
                </c:pt>
                <c:pt idx="10441">
                  <c:v>4688.78</c:v>
                </c:pt>
                <c:pt idx="10442">
                  <c:v>4688.8</c:v>
                </c:pt>
                <c:pt idx="10443">
                  <c:v>4688.8200000000024</c:v>
                </c:pt>
                <c:pt idx="10444">
                  <c:v>4688.84</c:v>
                </c:pt>
                <c:pt idx="10445">
                  <c:v>4688.8600000000024</c:v>
                </c:pt>
                <c:pt idx="10446">
                  <c:v>4688.88</c:v>
                </c:pt>
                <c:pt idx="10447">
                  <c:v>4688.9000000000005</c:v>
                </c:pt>
                <c:pt idx="10448">
                  <c:v>4688.92</c:v>
                </c:pt>
                <c:pt idx="10449">
                  <c:v>4688.9399999999996</c:v>
                </c:pt>
                <c:pt idx="10450">
                  <c:v>4688.96</c:v>
                </c:pt>
                <c:pt idx="10451">
                  <c:v>4688.9799999999996</c:v>
                </c:pt>
                <c:pt idx="10452">
                  <c:v>4689</c:v>
                </c:pt>
                <c:pt idx="10453">
                  <c:v>4689.0200000000004</c:v>
                </c:pt>
                <c:pt idx="10454">
                  <c:v>4689.04</c:v>
                </c:pt>
                <c:pt idx="10455">
                  <c:v>4689.0600000000004</c:v>
                </c:pt>
                <c:pt idx="10456">
                  <c:v>4689.08</c:v>
                </c:pt>
                <c:pt idx="10457">
                  <c:v>4689.1000000000004</c:v>
                </c:pt>
                <c:pt idx="10458">
                  <c:v>4689.1200000000035</c:v>
                </c:pt>
                <c:pt idx="10459">
                  <c:v>4689.1400000000003</c:v>
                </c:pt>
                <c:pt idx="10460">
                  <c:v>4689.1600000000035</c:v>
                </c:pt>
                <c:pt idx="10461">
                  <c:v>4689.18</c:v>
                </c:pt>
                <c:pt idx="10462">
                  <c:v>4689.2</c:v>
                </c:pt>
                <c:pt idx="10463">
                  <c:v>4689.22</c:v>
                </c:pt>
                <c:pt idx="10464">
                  <c:v>4689.24</c:v>
                </c:pt>
                <c:pt idx="10465">
                  <c:v>4689.26</c:v>
                </c:pt>
                <c:pt idx="10466">
                  <c:v>4689.28</c:v>
                </c:pt>
                <c:pt idx="10467">
                  <c:v>4689.3</c:v>
                </c:pt>
                <c:pt idx="10468">
                  <c:v>4689.3200000000024</c:v>
                </c:pt>
                <c:pt idx="10469">
                  <c:v>4689.34</c:v>
                </c:pt>
                <c:pt idx="10470">
                  <c:v>4689.3600000000024</c:v>
                </c:pt>
                <c:pt idx="10471">
                  <c:v>4689.38</c:v>
                </c:pt>
                <c:pt idx="10472">
                  <c:v>4689.4000000000005</c:v>
                </c:pt>
                <c:pt idx="10473">
                  <c:v>4689.42</c:v>
                </c:pt>
                <c:pt idx="10474">
                  <c:v>4689.4399999999996</c:v>
                </c:pt>
                <c:pt idx="10475">
                  <c:v>4689.46</c:v>
                </c:pt>
                <c:pt idx="10476">
                  <c:v>4689.4799999999996</c:v>
                </c:pt>
                <c:pt idx="10477">
                  <c:v>4689.5</c:v>
                </c:pt>
                <c:pt idx="10478">
                  <c:v>4689.5200000000004</c:v>
                </c:pt>
                <c:pt idx="10479">
                  <c:v>4689.54</c:v>
                </c:pt>
                <c:pt idx="10480">
                  <c:v>4689.5600000000004</c:v>
                </c:pt>
                <c:pt idx="10481">
                  <c:v>4689.58</c:v>
                </c:pt>
                <c:pt idx="10482">
                  <c:v>4689.6000000000004</c:v>
                </c:pt>
                <c:pt idx="10483">
                  <c:v>4689.6200000000035</c:v>
                </c:pt>
                <c:pt idx="10484">
                  <c:v>4689.6400000000003</c:v>
                </c:pt>
                <c:pt idx="10485">
                  <c:v>4689.6600000000035</c:v>
                </c:pt>
                <c:pt idx="10486">
                  <c:v>4689.68</c:v>
                </c:pt>
                <c:pt idx="10487">
                  <c:v>4689.7</c:v>
                </c:pt>
                <c:pt idx="10488">
                  <c:v>4689.72</c:v>
                </c:pt>
                <c:pt idx="10489">
                  <c:v>4689.74</c:v>
                </c:pt>
                <c:pt idx="10490">
                  <c:v>4689.76</c:v>
                </c:pt>
                <c:pt idx="10491">
                  <c:v>4689.78</c:v>
                </c:pt>
                <c:pt idx="10492">
                  <c:v>4689.8</c:v>
                </c:pt>
                <c:pt idx="10493">
                  <c:v>4689.8200000000024</c:v>
                </c:pt>
                <c:pt idx="10494">
                  <c:v>4689.84</c:v>
                </c:pt>
                <c:pt idx="10495">
                  <c:v>4689.8600000000024</c:v>
                </c:pt>
                <c:pt idx="10496">
                  <c:v>4689.88</c:v>
                </c:pt>
                <c:pt idx="10497">
                  <c:v>4689.9000000000005</c:v>
                </c:pt>
                <c:pt idx="10498">
                  <c:v>4689.92</c:v>
                </c:pt>
                <c:pt idx="10499">
                  <c:v>4689.9399999999996</c:v>
                </c:pt>
                <c:pt idx="10500">
                  <c:v>4689.96</c:v>
                </c:pt>
                <c:pt idx="10501">
                  <c:v>4689.9799999999996</c:v>
                </c:pt>
                <c:pt idx="10502">
                  <c:v>4690</c:v>
                </c:pt>
                <c:pt idx="10503">
                  <c:v>4690.0200000000004</c:v>
                </c:pt>
                <c:pt idx="10504">
                  <c:v>4690.04</c:v>
                </c:pt>
                <c:pt idx="10505">
                  <c:v>4690.0600000000004</c:v>
                </c:pt>
                <c:pt idx="10506">
                  <c:v>4690.08</c:v>
                </c:pt>
                <c:pt idx="10507">
                  <c:v>4690.1000000000004</c:v>
                </c:pt>
                <c:pt idx="10508">
                  <c:v>4690.1200000000035</c:v>
                </c:pt>
                <c:pt idx="10509">
                  <c:v>4690.1400000000003</c:v>
                </c:pt>
                <c:pt idx="10510">
                  <c:v>4690.1600000000035</c:v>
                </c:pt>
                <c:pt idx="10511">
                  <c:v>4690.18</c:v>
                </c:pt>
                <c:pt idx="10512">
                  <c:v>4690.2</c:v>
                </c:pt>
                <c:pt idx="10513">
                  <c:v>4690.22</c:v>
                </c:pt>
                <c:pt idx="10514">
                  <c:v>4690.24</c:v>
                </c:pt>
                <c:pt idx="10515">
                  <c:v>4690.26</c:v>
                </c:pt>
                <c:pt idx="10516">
                  <c:v>4690.28</c:v>
                </c:pt>
                <c:pt idx="10517">
                  <c:v>4690.3</c:v>
                </c:pt>
                <c:pt idx="10518">
                  <c:v>4690.3200000000024</c:v>
                </c:pt>
                <c:pt idx="10519">
                  <c:v>4690.34</c:v>
                </c:pt>
                <c:pt idx="10520">
                  <c:v>4690.3600000000024</c:v>
                </c:pt>
                <c:pt idx="10521">
                  <c:v>4690.38</c:v>
                </c:pt>
                <c:pt idx="10522">
                  <c:v>4690.4000000000005</c:v>
                </c:pt>
                <c:pt idx="10523">
                  <c:v>4690.42</c:v>
                </c:pt>
                <c:pt idx="10524">
                  <c:v>4690.4399999999996</c:v>
                </c:pt>
                <c:pt idx="10525">
                  <c:v>4690.46</c:v>
                </c:pt>
                <c:pt idx="10526">
                  <c:v>4690.4799999999996</c:v>
                </c:pt>
                <c:pt idx="10527">
                  <c:v>4690.5</c:v>
                </c:pt>
                <c:pt idx="10528">
                  <c:v>4690.5200000000004</c:v>
                </c:pt>
                <c:pt idx="10529">
                  <c:v>4690.54</c:v>
                </c:pt>
                <c:pt idx="10530">
                  <c:v>4690.5600000000004</c:v>
                </c:pt>
                <c:pt idx="10531">
                  <c:v>4690.58</c:v>
                </c:pt>
                <c:pt idx="10532">
                  <c:v>4690.6000000000004</c:v>
                </c:pt>
                <c:pt idx="10533">
                  <c:v>4690.6200000000035</c:v>
                </c:pt>
                <c:pt idx="10534">
                  <c:v>4690.6400000000003</c:v>
                </c:pt>
                <c:pt idx="10535">
                  <c:v>4690.6600000000035</c:v>
                </c:pt>
                <c:pt idx="10536">
                  <c:v>4690.68</c:v>
                </c:pt>
                <c:pt idx="10537">
                  <c:v>4690.7</c:v>
                </c:pt>
                <c:pt idx="10538">
                  <c:v>4690.72</c:v>
                </c:pt>
                <c:pt idx="10539">
                  <c:v>4690.74</c:v>
                </c:pt>
                <c:pt idx="10540">
                  <c:v>4690.76</c:v>
                </c:pt>
                <c:pt idx="10541">
                  <c:v>4690.78</c:v>
                </c:pt>
                <c:pt idx="10542">
                  <c:v>4690.8</c:v>
                </c:pt>
                <c:pt idx="10543">
                  <c:v>4690.8200000000024</c:v>
                </c:pt>
                <c:pt idx="10544">
                  <c:v>4690.84</c:v>
                </c:pt>
                <c:pt idx="10545">
                  <c:v>4690.8600000000024</c:v>
                </c:pt>
                <c:pt idx="10546">
                  <c:v>4690.88</c:v>
                </c:pt>
                <c:pt idx="10547">
                  <c:v>4690.9000000000005</c:v>
                </c:pt>
                <c:pt idx="10548">
                  <c:v>4690.92</c:v>
                </c:pt>
                <c:pt idx="10549">
                  <c:v>4690.9399999999996</c:v>
                </c:pt>
                <c:pt idx="10550">
                  <c:v>4690.96</c:v>
                </c:pt>
                <c:pt idx="10551">
                  <c:v>4690.9799999999996</c:v>
                </c:pt>
                <c:pt idx="10552">
                  <c:v>4691</c:v>
                </c:pt>
                <c:pt idx="10553">
                  <c:v>4691.0200000000004</c:v>
                </c:pt>
                <c:pt idx="10554">
                  <c:v>4691.04</c:v>
                </c:pt>
                <c:pt idx="10555">
                  <c:v>4691.0600000000004</c:v>
                </c:pt>
                <c:pt idx="10556">
                  <c:v>4691.08</c:v>
                </c:pt>
                <c:pt idx="10557">
                  <c:v>4691.1000000000004</c:v>
                </c:pt>
                <c:pt idx="10558">
                  <c:v>4691.1200000000035</c:v>
                </c:pt>
                <c:pt idx="10559">
                  <c:v>4691.1400000000003</c:v>
                </c:pt>
                <c:pt idx="10560">
                  <c:v>4691.1600000000035</c:v>
                </c:pt>
                <c:pt idx="10561">
                  <c:v>4691.18</c:v>
                </c:pt>
                <c:pt idx="10562">
                  <c:v>4691.2</c:v>
                </c:pt>
                <c:pt idx="10563">
                  <c:v>4691.22</c:v>
                </c:pt>
                <c:pt idx="10564">
                  <c:v>4691.24</c:v>
                </c:pt>
                <c:pt idx="10565">
                  <c:v>4691.26</c:v>
                </c:pt>
                <c:pt idx="10566">
                  <c:v>4691.28</c:v>
                </c:pt>
                <c:pt idx="10567">
                  <c:v>4691.3</c:v>
                </c:pt>
                <c:pt idx="10568">
                  <c:v>4691.3200000000024</c:v>
                </c:pt>
                <c:pt idx="10569">
                  <c:v>4691.34</c:v>
                </c:pt>
                <c:pt idx="10570">
                  <c:v>4691.3600000000024</c:v>
                </c:pt>
                <c:pt idx="10571">
                  <c:v>4691.38</c:v>
                </c:pt>
                <c:pt idx="10572">
                  <c:v>4691.4000000000005</c:v>
                </c:pt>
                <c:pt idx="10573">
                  <c:v>4691.42</c:v>
                </c:pt>
                <c:pt idx="10574">
                  <c:v>4691.4399999999996</c:v>
                </c:pt>
                <c:pt idx="10575">
                  <c:v>4691.46</c:v>
                </c:pt>
                <c:pt idx="10576">
                  <c:v>4691.4799999999996</c:v>
                </c:pt>
                <c:pt idx="10577">
                  <c:v>4691.5</c:v>
                </c:pt>
                <c:pt idx="10578">
                  <c:v>4691.5200000000004</c:v>
                </c:pt>
                <c:pt idx="10579">
                  <c:v>4691.54</c:v>
                </c:pt>
                <c:pt idx="10580">
                  <c:v>4691.5600000000004</c:v>
                </c:pt>
                <c:pt idx="10581">
                  <c:v>4691.58</c:v>
                </c:pt>
                <c:pt idx="10582">
                  <c:v>4691.6000000000004</c:v>
                </c:pt>
                <c:pt idx="10583">
                  <c:v>4691.6200000000035</c:v>
                </c:pt>
                <c:pt idx="10584">
                  <c:v>4691.6400000000003</c:v>
                </c:pt>
                <c:pt idx="10585">
                  <c:v>4691.6600000000035</c:v>
                </c:pt>
                <c:pt idx="10586">
                  <c:v>4691.68</c:v>
                </c:pt>
                <c:pt idx="10587">
                  <c:v>4691.7</c:v>
                </c:pt>
                <c:pt idx="10588">
                  <c:v>4691.72</c:v>
                </c:pt>
                <c:pt idx="10589">
                  <c:v>4691.74</c:v>
                </c:pt>
                <c:pt idx="10590">
                  <c:v>4691.76</c:v>
                </c:pt>
                <c:pt idx="10591">
                  <c:v>4691.78</c:v>
                </c:pt>
                <c:pt idx="10592">
                  <c:v>4691.8</c:v>
                </c:pt>
                <c:pt idx="10593">
                  <c:v>4691.8200000000024</c:v>
                </c:pt>
                <c:pt idx="10594">
                  <c:v>4691.84</c:v>
                </c:pt>
                <c:pt idx="10595">
                  <c:v>4691.8600000000024</c:v>
                </c:pt>
                <c:pt idx="10596">
                  <c:v>4691.88</c:v>
                </c:pt>
                <c:pt idx="10597">
                  <c:v>4691.9000000000005</c:v>
                </c:pt>
                <c:pt idx="10598">
                  <c:v>4691.92</c:v>
                </c:pt>
                <c:pt idx="10599">
                  <c:v>4691.9399999999996</c:v>
                </c:pt>
                <c:pt idx="10600">
                  <c:v>4691.96</c:v>
                </c:pt>
                <c:pt idx="10601">
                  <c:v>4691.9799999999996</c:v>
                </c:pt>
                <c:pt idx="10602">
                  <c:v>4692</c:v>
                </c:pt>
                <c:pt idx="10603">
                  <c:v>4692.0200000000004</c:v>
                </c:pt>
                <c:pt idx="10604">
                  <c:v>4692.04</c:v>
                </c:pt>
                <c:pt idx="10605">
                  <c:v>4692.0600000000004</c:v>
                </c:pt>
                <c:pt idx="10606">
                  <c:v>4692.08</c:v>
                </c:pt>
                <c:pt idx="10607">
                  <c:v>4692.1000000000004</c:v>
                </c:pt>
                <c:pt idx="10608">
                  <c:v>4692.1200000000035</c:v>
                </c:pt>
                <c:pt idx="10609">
                  <c:v>4692.1400000000003</c:v>
                </c:pt>
                <c:pt idx="10610">
                  <c:v>4692.1600000000035</c:v>
                </c:pt>
                <c:pt idx="10611">
                  <c:v>4692.18</c:v>
                </c:pt>
                <c:pt idx="10612">
                  <c:v>4692.2</c:v>
                </c:pt>
                <c:pt idx="10613">
                  <c:v>4692.22</c:v>
                </c:pt>
                <c:pt idx="10614">
                  <c:v>4692.24</c:v>
                </c:pt>
                <c:pt idx="10615">
                  <c:v>4692.26</c:v>
                </c:pt>
                <c:pt idx="10616">
                  <c:v>4692.28</c:v>
                </c:pt>
                <c:pt idx="10617">
                  <c:v>4692.3</c:v>
                </c:pt>
                <c:pt idx="10618">
                  <c:v>4692.3200000000024</c:v>
                </c:pt>
                <c:pt idx="10619">
                  <c:v>4692.34</c:v>
                </c:pt>
                <c:pt idx="10620">
                  <c:v>4692.3600000000024</c:v>
                </c:pt>
                <c:pt idx="10621">
                  <c:v>4692.38</c:v>
                </c:pt>
                <c:pt idx="10622">
                  <c:v>4692.4000000000005</c:v>
                </c:pt>
                <c:pt idx="10623">
                  <c:v>4692.42</c:v>
                </c:pt>
                <c:pt idx="10624">
                  <c:v>4692.4399999999996</c:v>
                </c:pt>
                <c:pt idx="10625">
                  <c:v>4692.46</c:v>
                </c:pt>
                <c:pt idx="10626">
                  <c:v>4692.4799999999996</c:v>
                </c:pt>
                <c:pt idx="10627">
                  <c:v>4692.5</c:v>
                </c:pt>
                <c:pt idx="10628">
                  <c:v>4692.5200000000004</c:v>
                </c:pt>
                <c:pt idx="10629">
                  <c:v>4692.54</c:v>
                </c:pt>
                <c:pt idx="10630">
                  <c:v>4692.5600000000004</c:v>
                </c:pt>
                <c:pt idx="10631">
                  <c:v>4692.58</c:v>
                </c:pt>
                <c:pt idx="10632">
                  <c:v>4692.6000000000004</c:v>
                </c:pt>
                <c:pt idx="10633">
                  <c:v>4692.6200000000035</c:v>
                </c:pt>
                <c:pt idx="10634">
                  <c:v>4692.6400000000003</c:v>
                </c:pt>
                <c:pt idx="10635">
                  <c:v>4692.6600000000035</c:v>
                </c:pt>
                <c:pt idx="10636">
                  <c:v>4692.68</c:v>
                </c:pt>
                <c:pt idx="10637">
                  <c:v>4692.7</c:v>
                </c:pt>
                <c:pt idx="10638">
                  <c:v>4692.72</c:v>
                </c:pt>
                <c:pt idx="10639">
                  <c:v>4692.74</c:v>
                </c:pt>
                <c:pt idx="10640">
                  <c:v>4692.76</c:v>
                </c:pt>
                <c:pt idx="10641">
                  <c:v>4692.78</c:v>
                </c:pt>
                <c:pt idx="10642">
                  <c:v>4692.8</c:v>
                </c:pt>
                <c:pt idx="10643">
                  <c:v>4692.8200000000024</c:v>
                </c:pt>
                <c:pt idx="10644">
                  <c:v>4692.84</c:v>
                </c:pt>
                <c:pt idx="10645">
                  <c:v>4692.8600000000024</c:v>
                </c:pt>
                <c:pt idx="10646">
                  <c:v>4692.88</c:v>
                </c:pt>
                <c:pt idx="10647">
                  <c:v>4692.9000000000005</c:v>
                </c:pt>
                <c:pt idx="10648">
                  <c:v>4692.92</c:v>
                </c:pt>
                <c:pt idx="10649">
                  <c:v>4692.9399999999996</c:v>
                </c:pt>
                <c:pt idx="10650">
                  <c:v>4692.96</c:v>
                </c:pt>
                <c:pt idx="10651">
                  <c:v>4692.9799999999996</c:v>
                </c:pt>
                <c:pt idx="10652">
                  <c:v>4693</c:v>
                </c:pt>
                <c:pt idx="10653">
                  <c:v>4693.0200000000004</c:v>
                </c:pt>
                <c:pt idx="10654">
                  <c:v>4693.04</c:v>
                </c:pt>
                <c:pt idx="10655">
                  <c:v>4693.0600000000004</c:v>
                </c:pt>
                <c:pt idx="10656">
                  <c:v>4693.08</c:v>
                </c:pt>
                <c:pt idx="10657">
                  <c:v>4693.1000000000004</c:v>
                </c:pt>
                <c:pt idx="10658">
                  <c:v>4693.1200000000035</c:v>
                </c:pt>
                <c:pt idx="10659">
                  <c:v>4693.1400000000003</c:v>
                </c:pt>
                <c:pt idx="10660">
                  <c:v>4693.1600000000035</c:v>
                </c:pt>
                <c:pt idx="10661">
                  <c:v>4693.18</c:v>
                </c:pt>
                <c:pt idx="10662">
                  <c:v>4693.2</c:v>
                </c:pt>
                <c:pt idx="10663">
                  <c:v>4693.22</c:v>
                </c:pt>
                <c:pt idx="10664">
                  <c:v>4693.24</c:v>
                </c:pt>
                <c:pt idx="10665">
                  <c:v>4693.26</c:v>
                </c:pt>
                <c:pt idx="10666">
                  <c:v>4693.28</c:v>
                </c:pt>
                <c:pt idx="10667">
                  <c:v>4693.3</c:v>
                </c:pt>
                <c:pt idx="10668">
                  <c:v>4693.3200000000024</c:v>
                </c:pt>
                <c:pt idx="10669">
                  <c:v>4693.34</c:v>
                </c:pt>
                <c:pt idx="10670">
                  <c:v>4693.3600000000024</c:v>
                </c:pt>
                <c:pt idx="10671">
                  <c:v>4693.38</c:v>
                </c:pt>
                <c:pt idx="10672">
                  <c:v>4693.4000000000005</c:v>
                </c:pt>
                <c:pt idx="10673">
                  <c:v>4693.42</c:v>
                </c:pt>
                <c:pt idx="10674">
                  <c:v>4693.4399999999996</c:v>
                </c:pt>
                <c:pt idx="10675">
                  <c:v>4693.46</c:v>
                </c:pt>
                <c:pt idx="10676">
                  <c:v>4693.4799999999996</c:v>
                </c:pt>
                <c:pt idx="10677">
                  <c:v>4693.5</c:v>
                </c:pt>
                <c:pt idx="10678">
                  <c:v>4693.5200000000004</c:v>
                </c:pt>
                <c:pt idx="10679">
                  <c:v>4693.54</c:v>
                </c:pt>
                <c:pt idx="10680">
                  <c:v>4693.5600000000004</c:v>
                </c:pt>
                <c:pt idx="10681">
                  <c:v>4693.58</c:v>
                </c:pt>
                <c:pt idx="10682">
                  <c:v>4693.6000000000004</c:v>
                </c:pt>
                <c:pt idx="10683">
                  <c:v>4693.6200000000035</c:v>
                </c:pt>
                <c:pt idx="10684">
                  <c:v>4693.6400000000003</c:v>
                </c:pt>
                <c:pt idx="10685">
                  <c:v>4693.6600000000035</c:v>
                </c:pt>
                <c:pt idx="10686">
                  <c:v>4693.68</c:v>
                </c:pt>
                <c:pt idx="10687">
                  <c:v>4693.7</c:v>
                </c:pt>
                <c:pt idx="10688">
                  <c:v>4693.72</c:v>
                </c:pt>
                <c:pt idx="10689">
                  <c:v>4693.74</c:v>
                </c:pt>
                <c:pt idx="10690">
                  <c:v>4693.76</c:v>
                </c:pt>
                <c:pt idx="10691">
                  <c:v>4693.78</c:v>
                </c:pt>
                <c:pt idx="10692">
                  <c:v>4693.8</c:v>
                </c:pt>
                <c:pt idx="10693">
                  <c:v>4693.8200000000024</c:v>
                </c:pt>
                <c:pt idx="10694">
                  <c:v>4693.84</c:v>
                </c:pt>
                <c:pt idx="10695">
                  <c:v>4693.8600000000024</c:v>
                </c:pt>
                <c:pt idx="10696">
                  <c:v>4693.88</c:v>
                </c:pt>
                <c:pt idx="10697">
                  <c:v>4693.9000000000005</c:v>
                </c:pt>
                <c:pt idx="10698">
                  <c:v>4693.92</c:v>
                </c:pt>
                <c:pt idx="10699">
                  <c:v>4693.9399999999996</c:v>
                </c:pt>
                <c:pt idx="10700">
                  <c:v>4693.96</c:v>
                </c:pt>
                <c:pt idx="10701">
                  <c:v>4693.9799999999996</c:v>
                </c:pt>
                <c:pt idx="10702">
                  <c:v>4694</c:v>
                </c:pt>
                <c:pt idx="10703">
                  <c:v>4694.0200000000004</c:v>
                </c:pt>
                <c:pt idx="10704">
                  <c:v>4694.04</c:v>
                </c:pt>
                <c:pt idx="10705">
                  <c:v>4694.0600000000004</c:v>
                </c:pt>
                <c:pt idx="10706">
                  <c:v>4694.08</c:v>
                </c:pt>
                <c:pt idx="10707">
                  <c:v>4694.1000000000004</c:v>
                </c:pt>
                <c:pt idx="10708">
                  <c:v>4694.1200000000035</c:v>
                </c:pt>
                <c:pt idx="10709">
                  <c:v>4694.1400000000003</c:v>
                </c:pt>
                <c:pt idx="10710">
                  <c:v>4694.1600000000035</c:v>
                </c:pt>
                <c:pt idx="10711">
                  <c:v>4694.18</c:v>
                </c:pt>
                <c:pt idx="10712">
                  <c:v>4694.2</c:v>
                </c:pt>
                <c:pt idx="10713">
                  <c:v>4694.22</c:v>
                </c:pt>
                <c:pt idx="10714">
                  <c:v>4694.24</c:v>
                </c:pt>
                <c:pt idx="10715">
                  <c:v>4694.26</c:v>
                </c:pt>
                <c:pt idx="10716">
                  <c:v>4694.28</c:v>
                </c:pt>
                <c:pt idx="10717">
                  <c:v>4694.3</c:v>
                </c:pt>
                <c:pt idx="10718">
                  <c:v>4694.3200000000024</c:v>
                </c:pt>
                <c:pt idx="10719">
                  <c:v>4694.34</c:v>
                </c:pt>
                <c:pt idx="10720">
                  <c:v>4694.3600000000024</c:v>
                </c:pt>
                <c:pt idx="10721">
                  <c:v>4694.38</c:v>
                </c:pt>
                <c:pt idx="10722">
                  <c:v>4694.4000000000005</c:v>
                </c:pt>
                <c:pt idx="10723">
                  <c:v>4694.42</c:v>
                </c:pt>
                <c:pt idx="10724">
                  <c:v>4694.4399999999996</c:v>
                </c:pt>
                <c:pt idx="10725">
                  <c:v>4694.46</c:v>
                </c:pt>
                <c:pt idx="10726">
                  <c:v>4694.4799999999996</c:v>
                </c:pt>
                <c:pt idx="10727">
                  <c:v>4694.5</c:v>
                </c:pt>
                <c:pt idx="10728">
                  <c:v>4694.5200000000004</c:v>
                </c:pt>
                <c:pt idx="10729">
                  <c:v>4694.54</c:v>
                </c:pt>
                <c:pt idx="10730">
                  <c:v>4694.5600000000004</c:v>
                </c:pt>
                <c:pt idx="10731">
                  <c:v>4694.58</c:v>
                </c:pt>
                <c:pt idx="10732">
                  <c:v>4694.6000000000004</c:v>
                </c:pt>
                <c:pt idx="10733">
                  <c:v>4694.6200000000035</c:v>
                </c:pt>
                <c:pt idx="10734">
                  <c:v>4694.6400000000003</c:v>
                </c:pt>
                <c:pt idx="10735">
                  <c:v>4694.6600000000035</c:v>
                </c:pt>
                <c:pt idx="10736">
                  <c:v>4694.68</c:v>
                </c:pt>
                <c:pt idx="10737">
                  <c:v>4694.7</c:v>
                </c:pt>
                <c:pt idx="10738">
                  <c:v>4694.72</c:v>
                </c:pt>
                <c:pt idx="10739">
                  <c:v>4694.74</c:v>
                </c:pt>
                <c:pt idx="10740">
                  <c:v>4694.76</c:v>
                </c:pt>
                <c:pt idx="10741">
                  <c:v>4694.78</c:v>
                </c:pt>
                <c:pt idx="10742">
                  <c:v>4694.8</c:v>
                </c:pt>
                <c:pt idx="10743">
                  <c:v>4694.8200000000024</c:v>
                </c:pt>
                <c:pt idx="10744">
                  <c:v>4694.84</c:v>
                </c:pt>
                <c:pt idx="10745">
                  <c:v>4694.8600000000024</c:v>
                </c:pt>
                <c:pt idx="10746">
                  <c:v>4694.88</c:v>
                </c:pt>
                <c:pt idx="10747">
                  <c:v>4694.9000000000005</c:v>
                </c:pt>
                <c:pt idx="10748">
                  <c:v>4694.92</c:v>
                </c:pt>
                <c:pt idx="10749">
                  <c:v>4694.9399999999996</c:v>
                </c:pt>
                <c:pt idx="10750">
                  <c:v>4694.96</c:v>
                </c:pt>
                <c:pt idx="10751">
                  <c:v>4694.9799999999996</c:v>
                </c:pt>
                <c:pt idx="10752">
                  <c:v>4695</c:v>
                </c:pt>
                <c:pt idx="10753">
                  <c:v>4695.0200000000004</c:v>
                </c:pt>
                <c:pt idx="10754">
                  <c:v>4695.04</c:v>
                </c:pt>
                <c:pt idx="10755">
                  <c:v>4695.0600000000004</c:v>
                </c:pt>
                <c:pt idx="10756">
                  <c:v>4695.08</c:v>
                </c:pt>
                <c:pt idx="10757">
                  <c:v>4695.1000000000004</c:v>
                </c:pt>
                <c:pt idx="10758">
                  <c:v>4695.1200000000035</c:v>
                </c:pt>
                <c:pt idx="10759">
                  <c:v>4695.1400000000003</c:v>
                </c:pt>
                <c:pt idx="10760">
                  <c:v>4695.1600000000035</c:v>
                </c:pt>
                <c:pt idx="10761">
                  <c:v>4695.18</c:v>
                </c:pt>
                <c:pt idx="10762">
                  <c:v>4695.2</c:v>
                </c:pt>
                <c:pt idx="10763">
                  <c:v>4695.22</c:v>
                </c:pt>
                <c:pt idx="10764">
                  <c:v>4695.24</c:v>
                </c:pt>
                <c:pt idx="10765">
                  <c:v>4695.26</c:v>
                </c:pt>
                <c:pt idx="10766">
                  <c:v>4695.28</c:v>
                </c:pt>
                <c:pt idx="10767">
                  <c:v>4695.3</c:v>
                </c:pt>
                <c:pt idx="10768">
                  <c:v>4695.3200000000024</c:v>
                </c:pt>
                <c:pt idx="10769">
                  <c:v>4695.34</c:v>
                </c:pt>
                <c:pt idx="10770">
                  <c:v>4695.3600000000024</c:v>
                </c:pt>
                <c:pt idx="10771">
                  <c:v>4695.38</c:v>
                </c:pt>
                <c:pt idx="10772">
                  <c:v>4695.4000000000005</c:v>
                </c:pt>
                <c:pt idx="10773">
                  <c:v>4695.42</c:v>
                </c:pt>
                <c:pt idx="10774">
                  <c:v>4695.4399999999996</c:v>
                </c:pt>
                <c:pt idx="10775">
                  <c:v>4695.46</c:v>
                </c:pt>
                <c:pt idx="10776">
                  <c:v>4695.4799999999996</c:v>
                </c:pt>
                <c:pt idx="10777">
                  <c:v>4695.5</c:v>
                </c:pt>
                <c:pt idx="10778">
                  <c:v>4695.5200000000004</c:v>
                </c:pt>
                <c:pt idx="10779">
                  <c:v>4695.54</c:v>
                </c:pt>
                <c:pt idx="10780">
                  <c:v>4695.5600000000004</c:v>
                </c:pt>
                <c:pt idx="10781">
                  <c:v>4695.58</c:v>
                </c:pt>
                <c:pt idx="10782">
                  <c:v>4695.6000000000004</c:v>
                </c:pt>
                <c:pt idx="10783">
                  <c:v>4695.6200000000035</c:v>
                </c:pt>
                <c:pt idx="10784">
                  <c:v>4695.6400000000003</c:v>
                </c:pt>
                <c:pt idx="10785">
                  <c:v>4695.6600000000035</c:v>
                </c:pt>
                <c:pt idx="10786">
                  <c:v>4695.68</c:v>
                </c:pt>
                <c:pt idx="10787">
                  <c:v>4695.7</c:v>
                </c:pt>
                <c:pt idx="10788">
                  <c:v>4695.72</c:v>
                </c:pt>
                <c:pt idx="10789">
                  <c:v>4695.74</c:v>
                </c:pt>
                <c:pt idx="10790">
                  <c:v>4695.76</c:v>
                </c:pt>
                <c:pt idx="10791">
                  <c:v>4695.78</c:v>
                </c:pt>
                <c:pt idx="10792">
                  <c:v>4695.8</c:v>
                </c:pt>
                <c:pt idx="10793">
                  <c:v>4695.8200000000024</c:v>
                </c:pt>
                <c:pt idx="10794">
                  <c:v>4695.84</c:v>
                </c:pt>
                <c:pt idx="10795">
                  <c:v>4695.8600000000024</c:v>
                </c:pt>
                <c:pt idx="10796">
                  <c:v>4695.88</c:v>
                </c:pt>
                <c:pt idx="10797">
                  <c:v>4695.9000000000005</c:v>
                </c:pt>
                <c:pt idx="10798">
                  <c:v>4695.92</c:v>
                </c:pt>
                <c:pt idx="10799">
                  <c:v>4695.9399999999996</c:v>
                </c:pt>
                <c:pt idx="10800">
                  <c:v>4695.96</c:v>
                </c:pt>
                <c:pt idx="10801">
                  <c:v>4695.9799999999996</c:v>
                </c:pt>
                <c:pt idx="10802">
                  <c:v>4696</c:v>
                </c:pt>
                <c:pt idx="10803">
                  <c:v>4696.0200000000004</c:v>
                </c:pt>
                <c:pt idx="10804">
                  <c:v>4696.04</c:v>
                </c:pt>
                <c:pt idx="10805">
                  <c:v>4696.0600000000004</c:v>
                </c:pt>
                <c:pt idx="10806">
                  <c:v>4696.08</c:v>
                </c:pt>
                <c:pt idx="10807">
                  <c:v>4696.1000000000004</c:v>
                </c:pt>
                <c:pt idx="10808">
                  <c:v>4696.1200000000035</c:v>
                </c:pt>
                <c:pt idx="10809">
                  <c:v>4696.1400000000003</c:v>
                </c:pt>
                <c:pt idx="10810">
                  <c:v>4696.1600000000035</c:v>
                </c:pt>
                <c:pt idx="10811">
                  <c:v>4696.18</c:v>
                </c:pt>
                <c:pt idx="10812">
                  <c:v>4696.2</c:v>
                </c:pt>
                <c:pt idx="10813">
                  <c:v>4696.22</c:v>
                </c:pt>
                <c:pt idx="10814">
                  <c:v>4696.24</c:v>
                </c:pt>
                <c:pt idx="10815">
                  <c:v>4696.26</c:v>
                </c:pt>
                <c:pt idx="10816">
                  <c:v>4696.28</c:v>
                </c:pt>
                <c:pt idx="10817">
                  <c:v>4696.3</c:v>
                </c:pt>
                <c:pt idx="10818">
                  <c:v>4696.3200000000024</c:v>
                </c:pt>
                <c:pt idx="10819">
                  <c:v>4696.34</c:v>
                </c:pt>
                <c:pt idx="10820">
                  <c:v>4696.3600000000024</c:v>
                </c:pt>
                <c:pt idx="10821">
                  <c:v>4696.38</c:v>
                </c:pt>
                <c:pt idx="10822">
                  <c:v>4696.4000000000005</c:v>
                </c:pt>
                <c:pt idx="10823">
                  <c:v>4696.42</c:v>
                </c:pt>
                <c:pt idx="10824">
                  <c:v>4696.4399999999996</c:v>
                </c:pt>
                <c:pt idx="10825">
                  <c:v>4696.46</c:v>
                </c:pt>
                <c:pt idx="10826">
                  <c:v>4696.4799999999996</c:v>
                </c:pt>
                <c:pt idx="10827">
                  <c:v>4696.5</c:v>
                </c:pt>
                <c:pt idx="10828">
                  <c:v>4696.5200000000004</c:v>
                </c:pt>
                <c:pt idx="10829">
                  <c:v>4696.54</c:v>
                </c:pt>
                <c:pt idx="10830">
                  <c:v>4696.5600000000004</c:v>
                </c:pt>
                <c:pt idx="10831">
                  <c:v>4696.58</c:v>
                </c:pt>
                <c:pt idx="10832">
                  <c:v>4696.6000000000004</c:v>
                </c:pt>
                <c:pt idx="10833">
                  <c:v>4696.6200000000035</c:v>
                </c:pt>
                <c:pt idx="10834">
                  <c:v>4696.6400000000003</c:v>
                </c:pt>
                <c:pt idx="10835">
                  <c:v>4696.6600000000035</c:v>
                </c:pt>
                <c:pt idx="10836">
                  <c:v>4696.68</c:v>
                </c:pt>
                <c:pt idx="10837">
                  <c:v>4696.7</c:v>
                </c:pt>
                <c:pt idx="10838">
                  <c:v>4696.72</c:v>
                </c:pt>
                <c:pt idx="10839">
                  <c:v>4696.74</c:v>
                </c:pt>
                <c:pt idx="10840">
                  <c:v>4696.76</c:v>
                </c:pt>
                <c:pt idx="10841">
                  <c:v>4696.78</c:v>
                </c:pt>
                <c:pt idx="10842">
                  <c:v>4696.8</c:v>
                </c:pt>
                <c:pt idx="10843">
                  <c:v>4696.8200000000024</c:v>
                </c:pt>
                <c:pt idx="10844">
                  <c:v>4696.84</c:v>
                </c:pt>
                <c:pt idx="10845">
                  <c:v>4696.8600000000024</c:v>
                </c:pt>
                <c:pt idx="10846">
                  <c:v>4696.88</c:v>
                </c:pt>
                <c:pt idx="10847">
                  <c:v>4696.9000000000005</c:v>
                </c:pt>
                <c:pt idx="10848">
                  <c:v>4696.92</c:v>
                </c:pt>
                <c:pt idx="10849">
                  <c:v>4696.9399999999996</c:v>
                </c:pt>
                <c:pt idx="10850">
                  <c:v>4696.96</c:v>
                </c:pt>
                <c:pt idx="10851">
                  <c:v>4696.9799999999996</c:v>
                </c:pt>
                <c:pt idx="10852">
                  <c:v>4697</c:v>
                </c:pt>
                <c:pt idx="10853">
                  <c:v>4697.0200000000004</c:v>
                </c:pt>
                <c:pt idx="10854">
                  <c:v>4697.04</c:v>
                </c:pt>
                <c:pt idx="10855">
                  <c:v>4697.0600000000004</c:v>
                </c:pt>
                <c:pt idx="10856">
                  <c:v>4697.08</c:v>
                </c:pt>
                <c:pt idx="10857">
                  <c:v>4697.1000000000004</c:v>
                </c:pt>
                <c:pt idx="10858">
                  <c:v>4697.1200000000035</c:v>
                </c:pt>
                <c:pt idx="10859">
                  <c:v>4697.1400000000003</c:v>
                </c:pt>
                <c:pt idx="10860">
                  <c:v>4697.1600000000035</c:v>
                </c:pt>
                <c:pt idx="10861">
                  <c:v>4697.18</c:v>
                </c:pt>
                <c:pt idx="10862">
                  <c:v>4697.2</c:v>
                </c:pt>
                <c:pt idx="10863">
                  <c:v>4697.22</c:v>
                </c:pt>
                <c:pt idx="10864">
                  <c:v>4697.24</c:v>
                </c:pt>
                <c:pt idx="10865">
                  <c:v>4697.26</c:v>
                </c:pt>
                <c:pt idx="10866">
                  <c:v>4697.28</c:v>
                </c:pt>
                <c:pt idx="10867">
                  <c:v>4697.3</c:v>
                </c:pt>
                <c:pt idx="10868">
                  <c:v>4697.3200000000024</c:v>
                </c:pt>
                <c:pt idx="10869">
                  <c:v>4697.34</c:v>
                </c:pt>
                <c:pt idx="10870">
                  <c:v>4697.3600000000024</c:v>
                </c:pt>
                <c:pt idx="10871">
                  <c:v>4697.38</c:v>
                </c:pt>
                <c:pt idx="10872">
                  <c:v>4697.4000000000005</c:v>
                </c:pt>
                <c:pt idx="10873">
                  <c:v>4697.42</c:v>
                </c:pt>
                <c:pt idx="10874">
                  <c:v>4697.4399999999996</c:v>
                </c:pt>
                <c:pt idx="10875">
                  <c:v>4697.46</c:v>
                </c:pt>
                <c:pt idx="10876">
                  <c:v>4697.4799999999996</c:v>
                </c:pt>
                <c:pt idx="10877">
                  <c:v>4697.5</c:v>
                </c:pt>
                <c:pt idx="10878">
                  <c:v>4697.5200000000004</c:v>
                </c:pt>
                <c:pt idx="10879">
                  <c:v>4697.54</c:v>
                </c:pt>
                <c:pt idx="10880">
                  <c:v>4697.5600000000004</c:v>
                </c:pt>
                <c:pt idx="10881">
                  <c:v>4697.58</c:v>
                </c:pt>
                <c:pt idx="10882">
                  <c:v>4697.6000000000004</c:v>
                </c:pt>
                <c:pt idx="10883">
                  <c:v>4697.6200000000035</c:v>
                </c:pt>
                <c:pt idx="10884">
                  <c:v>4697.6400000000003</c:v>
                </c:pt>
                <c:pt idx="10885">
                  <c:v>4697.6600000000035</c:v>
                </c:pt>
                <c:pt idx="10886">
                  <c:v>4697.68</c:v>
                </c:pt>
                <c:pt idx="10887">
                  <c:v>4697.7</c:v>
                </c:pt>
                <c:pt idx="10888">
                  <c:v>4697.72</c:v>
                </c:pt>
                <c:pt idx="10889">
                  <c:v>4697.74</c:v>
                </c:pt>
                <c:pt idx="10890">
                  <c:v>4697.76</c:v>
                </c:pt>
                <c:pt idx="10891">
                  <c:v>4697.78</c:v>
                </c:pt>
                <c:pt idx="10892">
                  <c:v>4697.8</c:v>
                </c:pt>
                <c:pt idx="10893">
                  <c:v>4697.8200000000024</c:v>
                </c:pt>
                <c:pt idx="10894">
                  <c:v>4697.84</c:v>
                </c:pt>
                <c:pt idx="10895">
                  <c:v>4697.8600000000024</c:v>
                </c:pt>
                <c:pt idx="10896">
                  <c:v>4697.88</c:v>
                </c:pt>
                <c:pt idx="10897">
                  <c:v>4697.9000000000005</c:v>
                </c:pt>
                <c:pt idx="10898">
                  <c:v>4697.92</c:v>
                </c:pt>
                <c:pt idx="10899">
                  <c:v>4697.9399999999996</c:v>
                </c:pt>
                <c:pt idx="10900">
                  <c:v>4697.96</c:v>
                </c:pt>
                <c:pt idx="10901">
                  <c:v>4697.9799999999996</c:v>
                </c:pt>
                <c:pt idx="10902">
                  <c:v>4698</c:v>
                </c:pt>
                <c:pt idx="10903">
                  <c:v>4698.0200000000004</c:v>
                </c:pt>
                <c:pt idx="10904">
                  <c:v>4698.04</c:v>
                </c:pt>
                <c:pt idx="10905">
                  <c:v>4698.0600000000004</c:v>
                </c:pt>
                <c:pt idx="10906">
                  <c:v>4698.08</c:v>
                </c:pt>
                <c:pt idx="10907">
                  <c:v>4698.1000000000004</c:v>
                </c:pt>
                <c:pt idx="10908">
                  <c:v>4698.1200000000035</c:v>
                </c:pt>
                <c:pt idx="10909">
                  <c:v>4698.1400000000003</c:v>
                </c:pt>
                <c:pt idx="10910">
                  <c:v>4698.1600000000035</c:v>
                </c:pt>
                <c:pt idx="10911">
                  <c:v>4698.18</c:v>
                </c:pt>
                <c:pt idx="10912">
                  <c:v>4698.2</c:v>
                </c:pt>
                <c:pt idx="10913">
                  <c:v>4698.22</c:v>
                </c:pt>
                <c:pt idx="10914">
                  <c:v>4698.24</c:v>
                </c:pt>
                <c:pt idx="10915">
                  <c:v>4698.26</c:v>
                </c:pt>
                <c:pt idx="10916">
                  <c:v>4698.28</c:v>
                </c:pt>
                <c:pt idx="10917">
                  <c:v>4698.3</c:v>
                </c:pt>
                <c:pt idx="10918">
                  <c:v>4698.3200000000024</c:v>
                </c:pt>
                <c:pt idx="10919">
                  <c:v>4698.34</c:v>
                </c:pt>
                <c:pt idx="10920">
                  <c:v>4698.3600000000024</c:v>
                </c:pt>
                <c:pt idx="10921">
                  <c:v>4698.38</c:v>
                </c:pt>
                <c:pt idx="10922">
                  <c:v>4698.4000000000005</c:v>
                </c:pt>
                <c:pt idx="10923">
                  <c:v>4698.42</c:v>
                </c:pt>
                <c:pt idx="10924">
                  <c:v>4698.4399999999996</c:v>
                </c:pt>
                <c:pt idx="10925">
                  <c:v>4698.46</c:v>
                </c:pt>
                <c:pt idx="10926">
                  <c:v>4698.4799999999996</c:v>
                </c:pt>
                <c:pt idx="10927">
                  <c:v>4698.5</c:v>
                </c:pt>
                <c:pt idx="10928">
                  <c:v>4698.5200000000004</c:v>
                </c:pt>
                <c:pt idx="10929">
                  <c:v>4698.54</c:v>
                </c:pt>
                <c:pt idx="10930">
                  <c:v>4698.5600000000004</c:v>
                </c:pt>
                <c:pt idx="10931">
                  <c:v>4698.58</c:v>
                </c:pt>
                <c:pt idx="10932">
                  <c:v>4698.6000000000004</c:v>
                </c:pt>
                <c:pt idx="10933">
                  <c:v>4698.6200000000035</c:v>
                </c:pt>
                <c:pt idx="10934">
                  <c:v>4698.6400000000003</c:v>
                </c:pt>
                <c:pt idx="10935">
                  <c:v>4698.6600000000035</c:v>
                </c:pt>
                <c:pt idx="10936">
                  <c:v>4698.68</c:v>
                </c:pt>
                <c:pt idx="10937">
                  <c:v>4698.7</c:v>
                </c:pt>
                <c:pt idx="10938">
                  <c:v>4698.72</c:v>
                </c:pt>
                <c:pt idx="10939">
                  <c:v>4698.74</c:v>
                </c:pt>
                <c:pt idx="10940">
                  <c:v>4698.76</c:v>
                </c:pt>
                <c:pt idx="10941">
                  <c:v>4698.78</c:v>
                </c:pt>
                <c:pt idx="10942">
                  <c:v>4698.8</c:v>
                </c:pt>
                <c:pt idx="10943">
                  <c:v>4698.8200000000024</c:v>
                </c:pt>
                <c:pt idx="10944">
                  <c:v>4698.84</c:v>
                </c:pt>
                <c:pt idx="10945">
                  <c:v>4698.8600000000024</c:v>
                </c:pt>
                <c:pt idx="10946">
                  <c:v>4698.88</c:v>
                </c:pt>
                <c:pt idx="10947">
                  <c:v>4698.9000000000005</c:v>
                </c:pt>
                <c:pt idx="10948">
                  <c:v>4698.92</c:v>
                </c:pt>
                <c:pt idx="10949">
                  <c:v>4698.9399999999996</c:v>
                </c:pt>
                <c:pt idx="10950">
                  <c:v>4698.96</c:v>
                </c:pt>
                <c:pt idx="10951">
                  <c:v>4698.9799999999996</c:v>
                </c:pt>
                <c:pt idx="10952">
                  <c:v>4699</c:v>
                </c:pt>
                <c:pt idx="10953">
                  <c:v>4699.0200000000004</c:v>
                </c:pt>
                <c:pt idx="10954">
                  <c:v>4699.04</c:v>
                </c:pt>
                <c:pt idx="10955">
                  <c:v>4699.0600000000004</c:v>
                </c:pt>
                <c:pt idx="10956">
                  <c:v>4699.08</c:v>
                </c:pt>
                <c:pt idx="10957">
                  <c:v>4699.1000000000004</c:v>
                </c:pt>
                <c:pt idx="10958">
                  <c:v>4699.1200000000035</c:v>
                </c:pt>
                <c:pt idx="10959">
                  <c:v>4699.1400000000003</c:v>
                </c:pt>
                <c:pt idx="10960">
                  <c:v>4699.1600000000035</c:v>
                </c:pt>
                <c:pt idx="10961">
                  <c:v>4699.18</c:v>
                </c:pt>
                <c:pt idx="10962">
                  <c:v>4699.2</c:v>
                </c:pt>
                <c:pt idx="10963">
                  <c:v>4699.22</c:v>
                </c:pt>
                <c:pt idx="10964">
                  <c:v>4699.24</c:v>
                </c:pt>
                <c:pt idx="10965">
                  <c:v>4699.26</c:v>
                </c:pt>
                <c:pt idx="10966">
                  <c:v>4699.28</c:v>
                </c:pt>
                <c:pt idx="10967">
                  <c:v>4699.3</c:v>
                </c:pt>
                <c:pt idx="10968">
                  <c:v>4699.3200000000024</c:v>
                </c:pt>
                <c:pt idx="10969">
                  <c:v>4699.34</c:v>
                </c:pt>
                <c:pt idx="10970">
                  <c:v>4699.3600000000024</c:v>
                </c:pt>
                <c:pt idx="10971">
                  <c:v>4699.38</c:v>
                </c:pt>
                <c:pt idx="10972">
                  <c:v>4699.4000000000005</c:v>
                </c:pt>
                <c:pt idx="10973">
                  <c:v>4699.42</c:v>
                </c:pt>
                <c:pt idx="10974">
                  <c:v>4699.4399999999996</c:v>
                </c:pt>
                <c:pt idx="10975">
                  <c:v>4699.46</c:v>
                </c:pt>
                <c:pt idx="10976">
                  <c:v>4699.4799999999996</c:v>
                </c:pt>
                <c:pt idx="10977">
                  <c:v>4699.5</c:v>
                </c:pt>
                <c:pt idx="10978">
                  <c:v>4699.5200000000004</c:v>
                </c:pt>
                <c:pt idx="10979">
                  <c:v>4699.54</c:v>
                </c:pt>
                <c:pt idx="10980">
                  <c:v>4699.5600000000004</c:v>
                </c:pt>
                <c:pt idx="10981">
                  <c:v>4699.58</c:v>
                </c:pt>
                <c:pt idx="10982">
                  <c:v>4699.6000000000004</c:v>
                </c:pt>
                <c:pt idx="10983">
                  <c:v>4699.6200000000035</c:v>
                </c:pt>
                <c:pt idx="10984">
                  <c:v>4699.6400000000003</c:v>
                </c:pt>
                <c:pt idx="10985">
                  <c:v>4699.6600000000035</c:v>
                </c:pt>
                <c:pt idx="10986">
                  <c:v>4699.68</c:v>
                </c:pt>
                <c:pt idx="10987">
                  <c:v>4699.7</c:v>
                </c:pt>
                <c:pt idx="10988">
                  <c:v>4699.72</c:v>
                </c:pt>
                <c:pt idx="10989">
                  <c:v>4699.74</c:v>
                </c:pt>
                <c:pt idx="10990">
                  <c:v>4699.76</c:v>
                </c:pt>
                <c:pt idx="10991">
                  <c:v>4699.78</c:v>
                </c:pt>
                <c:pt idx="10992">
                  <c:v>4699.8</c:v>
                </c:pt>
                <c:pt idx="10993">
                  <c:v>4699.8200000000024</c:v>
                </c:pt>
                <c:pt idx="10994">
                  <c:v>4699.84</c:v>
                </c:pt>
                <c:pt idx="10995">
                  <c:v>4699.8600000000024</c:v>
                </c:pt>
                <c:pt idx="10996">
                  <c:v>4699.88</c:v>
                </c:pt>
                <c:pt idx="10997">
                  <c:v>4699.9000000000005</c:v>
                </c:pt>
                <c:pt idx="10998">
                  <c:v>4699.92</c:v>
                </c:pt>
                <c:pt idx="10999">
                  <c:v>4699.9399999999996</c:v>
                </c:pt>
                <c:pt idx="11000">
                  <c:v>4699.96</c:v>
                </c:pt>
                <c:pt idx="11001">
                  <c:v>4699.9799999999996</c:v>
                </c:pt>
                <c:pt idx="11002">
                  <c:v>4700</c:v>
                </c:pt>
                <c:pt idx="11003">
                  <c:v>4700.0200000000004</c:v>
                </c:pt>
                <c:pt idx="11004">
                  <c:v>4700.04</c:v>
                </c:pt>
                <c:pt idx="11005">
                  <c:v>4700.0600000000004</c:v>
                </c:pt>
                <c:pt idx="11006">
                  <c:v>4700.08</c:v>
                </c:pt>
                <c:pt idx="11007">
                  <c:v>4700.1000000000004</c:v>
                </c:pt>
                <c:pt idx="11008">
                  <c:v>4700.1200000000035</c:v>
                </c:pt>
                <c:pt idx="11009">
                  <c:v>4700.1400000000003</c:v>
                </c:pt>
                <c:pt idx="11010">
                  <c:v>4700.1600000000035</c:v>
                </c:pt>
                <c:pt idx="11011">
                  <c:v>4700.18</c:v>
                </c:pt>
                <c:pt idx="11012">
                  <c:v>4700.2</c:v>
                </c:pt>
                <c:pt idx="11013">
                  <c:v>4700.22</c:v>
                </c:pt>
                <c:pt idx="11014">
                  <c:v>4700.24</c:v>
                </c:pt>
                <c:pt idx="11015">
                  <c:v>4700.26</c:v>
                </c:pt>
                <c:pt idx="11016">
                  <c:v>4700.28</c:v>
                </c:pt>
                <c:pt idx="11017">
                  <c:v>4700.3</c:v>
                </c:pt>
                <c:pt idx="11018">
                  <c:v>4700.3200000000024</c:v>
                </c:pt>
                <c:pt idx="11019">
                  <c:v>4700.34</c:v>
                </c:pt>
                <c:pt idx="11020">
                  <c:v>4700.3600000000024</c:v>
                </c:pt>
                <c:pt idx="11021">
                  <c:v>4700.38</c:v>
                </c:pt>
                <c:pt idx="11022">
                  <c:v>4700.4000000000005</c:v>
                </c:pt>
                <c:pt idx="11023">
                  <c:v>4700.42</c:v>
                </c:pt>
                <c:pt idx="11024">
                  <c:v>4700.4399999999996</c:v>
                </c:pt>
                <c:pt idx="11025">
                  <c:v>4700.46</c:v>
                </c:pt>
                <c:pt idx="11026">
                  <c:v>4700.4799999999996</c:v>
                </c:pt>
                <c:pt idx="11027">
                  <c:v>4700.5</c:v>
                </c:pt>
                <c:pt idx="11028">
                  <c:v>4700.5200000000004</c:v>
                </c:pt>
                <c:pt idx="11029">
                  <c:v>4700.54</c:v>
                </c:pt>
                <c:pt idx="11030">
                  <c:v>4700.5600000000004</c:v>
                </c:pt>
                <c:pt idx="11031">
                  <c:v>4700.58</c:v>
                </c:pt>
                <c:pt idx="11032">
                  <c:v>4700.6000000000004</c:v>
                </c:pt>
                <c:pt idx="11033">
                  <c:v>4700.6200000000035</c:v>
                </c:pt>
                <c:pt idx="11034">
                  <c:v>4700.6400000000003</c:v>
                </c:pt>
                <c:pt idx="11035">
                  <c:v>4700.6600000000035</c:v>
                </c:pt>
                <c:pt idx="11036">
                  <c:v>4700.68</c:v>
                </c:pt>
                <c:pt idx="11037">
                  <c:v>4700.7</c:v>
                </c:pt>
                <c:pt idx="11038">
                  <c:v>4700.72</c:v>
                </c:pt>
                <c:pt idx="11039">
                  <c:v>4700.74</c:v>
                </c:pt>
                <c:pt idx="11040">
                  <c:v>4700.76</c:v>
                </c:pt>
                <c:pt idx="11041">
                  <c:v>4700.78</c:v>
                </c:pt>
                <c:pt idx="11042">
                  <c:v>4700.8</c:v>
                </c:pt>
                <c:pt idx="11043">
                  <c:v>4700.8200000000024</c:v>
                </c:pt>
                <c:pt idx="11044">
                  <c:v>4700.84</c:v>
                </c:pt>
                <c:pt idx="11045">
                  <c:v>4700.8600000000024</c:v>
                </c:pt>
                <c:pt idx="11046">
                  <c:v>4700.88</c:v>
                </c:pt>
                <c:pt idx="11047">
                  <c:v>4700.9000000000005</c:v>
                </c:pt>
                <c:pt idx="11048">
                  <c:v>4700.92</c:v>
                </c:pt>
                <c:pt idx="11049">
                  <c:v>4700.9399999999996</c:v>
                </c:pt>
                <c:pt idx="11050">
                  <c:v>4700.96</c:v>
                </c:pt>
                <c:pt idx="11051">
                  <c:v>4700.9799999999996</c:v>
                </c:pt>
                <c:pt idx="11052">
                  <c:v>4701</c:v>
                </c:pt>
                <c:pt idx="11053">
                  <c:v>4701.0200000000004</c:v>
                </c:pt>
                <c:pt idx="11054">
                  <c:v>4701.04</c:v>
                </c:pt>
                <c:pt idx="11055">
                  <c:v>4701.0600000000004</c:v>
                </c:pt>
                <c:pt idx="11056">
                  <c:v>4701.08</c:v>
                </c:pt>
                <c:pt idx="11057">
                  <c:v>4701.1000000000004</c:v>
                </c:pt>
                <c:pt idx="11058">
                  <c:v>4701.1200000000035</c:v>
                </c:pt>
                <c:pt idx="11059">
                  <c:v>4701.1400000000003</c:v>
                </c:pt>
                <c:pt idx="11060">
                  <c:v>4701.1600000000035</c:v>
                </c:pt>
                <c:pt idx="11061">
                  <c:v>4701.18</c:v>
                </c:pt>
                <c:pt idx="11062">
                  <c:v>4701.2</c:v>
                </c:pt>
                <c:pt idx="11063">
                  <c:v>4701.22</c:v>
                </c:pt>
                <c:pt idx="11064">
                  <c:v>4701.24</c:v>
                </c:pt>
                <c:pt idx="11065">
                  <c:v>4701.26</c:v>
                </c:pt>
                <c:pt idx="11066">
                  <c:v>4701.28</c:v>
                </c:pt>
                <c:pt idx="11067">
                  <c:v>4701.3</c:v>
                </c:pt>
                <c:pt idx="11068">
                  <c:v>4701.3200000000024</c:v>
                </c:pt>
                <c:pt idx="11069">
                  <c:v>4701.34</c:v>
                </c:pt>
                <c:pt idx="11070">
                  <c:v>4701.3600000000024</c:v>
                </c:pt>
                <c:pt idx="11071">
                  <c:v>4701.38</c:v>
                </c:pt>
                <c:pt idx="11072">
                  <c:v>4701.4000000000005</c:v>
                </c:pt>
                <c:pt idx="11073">
                  <c:v>4701.42</c:v>
                </c:pt>
                <c:pt idx="11074">
                  <c:v>4701.4399999999996</c:v>
                </c:pt>
                <c:pt idx="11075">
                  <c:v>4701.46</c:v>
                </c:pt>
                <c:pt idx="11076">
                  <c:v>4701.4799999999996</c:v>
                </c:pt>
                <c:pt idx="11077">
                  <c:v>4701.5</c:v>
                </c:pt>
                <c:pt idx="11078">
                  <c:v>4701.5200000000004</c:v>
                </c:pt>
                <c:pt idx="11079">
                  <c:v>4701.54</c:v>
                </c:pt>
                <c:pt idx="11080">
                  <c:v>4701.5600000000004</c:v>
                </c:pt>
                <c:pt idx="11081">
                  <c:v>4701.58</c:v>
                </c:pt>
                <c:pt idx="11082">
                  <c:v>4701.6000000000004</c:v>
                </c:pt>
                <c:pt idx="11083">
                  <c:v>4701.6200000000035</c:v>
                </c:pt>
                <c:pt idx="11084">
                  <c:v>4701.6400000000003</c:v>
                </c:pt>
                <c:pt idx="11085">
                  <c:v>4701.6600000000035</c:v>
                </c:pt>
                <c:pt idx="11086">
                  <c:v>4701.68</c:v>
                </c:pt>
                <c:pt idx="11087">
                  <c:v>4701.7</c:v>
                </c:pt>
                <c:pt idx="11088">
                  <c:v>4701.72</c:v>
                </c:pt>
                <c:pt idx="11089">
                  <c:v>4701.74</c:v>
                </c:pt>
                <c:pt idx="11090">
                  <c:v>4701.76</c:v>
                </c:pt>
                <c:pt idx="11091">
                  <c:v>4701.78</c:v>
                </c:pt>
                <c:pt idx="11092">
                  <c:v>4701.8</c:v>
                </c:pt>
                <c:pt idx="11093">
                  <c:v>4701.8200000000024</c:v>
                </c:pt>
                <c:pt idx="11094">
                  <c:v>4701.84</c:v>
                </c:pt>
                <c:pt idx="11095">
                  <c:v>4701.8600000000024</c:v>
                </c:pt>
                <c:pt idx="11096">
                  <c:v>4701.88</c:v>
                </c:pt>
                <c:pt idx="11097">
                  <c:v>4701.9000000000005</c:v>
                </c:pt>
                <c:pt idx="11098">
                  <c:v>4701.92</c:v>
                </c:pt>
                <c:pt idx="11099">
                  <c:v>4701.9399999999996</c:v>
                </c:pt>
                <c:pt idx="11100">
                  <c:v>4701.96</c:v>
                </c:pt>
                <c:pt idx="11101">
                  <c:v>4701.9799999999996</c:v>
                </c:pt>
                <c:pt idx="11102">
                  <c:v>4702</c:v>
                </c:pt>
                <c:pt idx="11103">
                  <c:v>4702.0200000000004</c:v>
                </c:pt>
                <c:pt idx="11104">
                  <c:v>4702.04</c:v>
                </c:pt>
                <c:pt idx="11105">
                  <c:v>4702.0600000000004</c:v>
                </c:pt>
                <c:pt idx="11106">
                  <c:v>4702.08</c:v>
                </c:pt>
                <c:pt idx="11107">
                  <c:v>4702.1000000000004</c:v>
                </c:pt>
                <c:pt idx="11108">
                  <c:v>4702.1200000000035</c:v>
                </c:pt>
                <c:pt idx="11109">
                  <c:v>4702.1400000000003</c:v>
                </c:pt>
                <c:pt idx="11110">
                  <c:v>4702.1600000000035</c:v>
                </c:pt>
                <c:pt idx="11111">
                  <c:v>4702.18</c:v>
                </c:pt>
                <c:pt idx="11112">
                  <c:v>4702.2</c:v>
                </c:pt>
                <c:pt idx="11113">
                  <c:v>4702.22</c:v>
                </c:pt>
                <c:pt idx="11114">
                  <c:v>4702.24</c:v>
                </c:pt>
                <c:pt idx="11115">
                  <c:v>4702.26</c:v>
                </c:pt>
                <c:pt idx="11116">
                  <c:v>4702.28</c:v>
                </c:pt>
                <c:pt idx="11117">
                  <c:v>4702.3</c:v>
                </c:pt>
                <c:pt idx="11118">
                  <c:v>4702.3200000000024</c:v>
                </c:pt>
                <c:pt idx="11119">
                  <c:v>4702.34</c:v>
                </c:pt>
                <c:pt idx="11120">
                  <c:v>4702.3600000000024</c:v>
                </c:pt>
                <c:pt idx="11121">
                  <c:v>4702.38</c:v>
                </c:pt>
                <c:pt idx="11122">
                  <c:v>4702.4000000000005</c:v>
                </c:pt>
                <c:pt idx="11123">
                  <c:v>4702.42</c:v>
                </c:pt>
                <c:pt idx="11124">
                  <c:v>4702.4399999999996</c:v>
                </c:pt>
                <c:pt idx="11125">
                  <c:v>4702.46</c:v>
                </c:pt>
                <c:pt idx="11126">
                  <c:v>4702.4799999999996</c:v>
                </c:pt>
                <c:pt idx="11127">
                  <c:v>4702.5</c:v>
                </c:pt>
                <c:pt idx="11128">
                  <c:v>4702.5200000000004</c:v>
                </c:pt>
                <c:pt idx="11129">
                  <c:v>4702.54</c:v>
                </c:pt>
                <c:pt idx="11130">
                  <c:v>4702.5600000000004</c:v>
                </c:pt>
                <c:pt idx="11131">
                  <c:v>4702.58</c:v>
                </c:pt>
                <c:pt idx="11132">
                  <c:v>4702.6000000000004</c:v>
                </c:pt>
                <c:pt idx="11133">
                  <c:v>4702.6200000000035</c:v>
                </c:pt>
                <c:pt idx="11134">
                  <c:v>4702.6400000000003</c:v>
                </c:pt>
                <c:pt idx="11135">
                  <c:v>4702.6600000000035</c:v>
                </c:pt>
                <c:pt idx="11136">
                  <c:v>4702.68</c:v>
                </c:pt>
                <c:pt idx="11137">
                  <c:v>4702.7</c:v>
                </c:pt>
                <c:pt idx="11138">
                  <c:v>4702.72</c:v>
                </c:pt>
                <c:pt idx="11139">
                  <c:v>4702.74</c:v>
                </c:pt>
                <c:pt idx="11140">
                  <c:v>4702.76</c:v>
                </c:pt>
                <c:pt idx="11141">
                  <c:v>4702.78</c:v>
                </c:pt>
                <c:pt idx="11142">
                  <c:v>4702.8</c:v>
                </c:pt>
                <c:pt idx="11143">
                  <c:v>4702.8200000000024</c:v>
                </c:pt>
                <c:pt idx="11144">
                  <c:v>4702.84</c:v>
                </c:pt>
                <c:pt idx="11145">
                  <c:v>4702.8600000000024</c:v>
                </c:pt>
                <c:pt idx="11146">
                  <c:v>4702.88</c:v>
                </c:pt>
                <c:pt idx="11147">
                  <c:v>4702.9000000000005</c:v>
                </c:pt>
                <c:pt idx="11148">
                  <c:v>4702.92</c:v>
                </c:pt>
                <c:pt idx="11149">
                  <c:v>4702.9399999999996</c:v>
                </c:pt>
                <c:pt idx="11150">
                  <c:v>4702.96</c:v>
                </c:pt>
                <c:pt idx="11151">
                  <c:v>4702.9799999999996</c:v>
                </c:pt>
                <c:pt idx="11152">
                  <c:v>4703</c:v>
                </c:pt>
                <c:pt idx="11153">
                  <c:v>4703.0200000000004</c:v>
                </c:pt>
                <c:pt idx="11154">
                  <c:v>4703.04</c:v>
                </c:pt>
                <c:pt idx="11155">
                  <c:v>4703.0600000000004</c:v>
                </c:pt>
                <c:pt idx="11156">
                  <c:v>4703.08</c:v>
                </c:pt>
                <c:pt idx="11157">
                  <c:v>4703.1000000000004</c:v>
                </c:pt>
                <c:pt idx="11158">
                  <c:v>4703.1200000000035</c:v>
                </c:pt>
                <c:pt idx="11159">
                  <c:v>4703.1400000000003</c:v>
                </c:pt>
                <c:pt idx="11160">
                  <c:v>4703.1600000000035</c:v>
                </c:pt>
                <c:pt idx="11161">
                  <c:v>4703.18</c:v>
                </c:pt>
                <c:pt idx="11162">
                  <c:v>4703.2</c:v>
                </c:pt>
                <c:pt idx="11163">
                  <c:v>4703.22</c:v>
                </c:pt>
                <c:pt idx="11164">
                  <c:v>4703.24</c:v>
                </c:pt>
                <c:pt idx="11165">
                  <c:v>4703.26</c:v>
                </c:pt>
                <c:pt idx="11166">
                  <c:v>4703.28</c:v>
                </c:pt>
                <c:pt idx="11167">
                  <c:v>4703.3</c:v>
                </c:pt>
                <c:pt idx="11168">
                  <c:v>4703.3200000000024</c:v>
                </c:pt>
                <c:pt idx="11169">
                  <c:v>4703.34</c:v>
                </c:pt>
                <c:pt idx="11170">
                  <c:v>4703.3600000000024</c:v>
                </c:pt>
                <c:pt idx="11171">
                  <c:v>4703.38</c:v>
                </c:pt>
                <c:pt idx="11172">
                  <c:v>4703.4000000000005</c:v>
                </c:pt>
                <c:pt idx="11173">
                  <c:v>4703.42</c:v>
                </c:pt>
                <c:pt idx="11174">
                  <c:v>4703.4399999999996</c:v>
                </c:pt>
                <c:pt idx="11175">
                  <c:v>4703.46</c:v>
                </c:pt>
                <c:pt idx="11176">
                  <c:v>4703.4799999999996</c:v>
                </c:pt>
                <c:pt idx="11177">
                  <c:v>4703.5</c:v>
                </c:pt>
                <c:pt idx="11178">
                  <c:v>4703.5200000000004</c:v>
                </c:pt>
                <c:pt idx="11179">
                  <c:v>4703.54</c:v>
                </c:pt>
                <c:pt idx="11180">
                  <c:v>4703.5600000000004</c:v>
                </c:pt>
                <c:pt idx="11181">
                  <c:v>4703.58</c:v>
                </c:pt>
                <c:pt idx="11182">
                  <c:v>4703.6000000000004</c:v>
                </c:pt>
                <c:pt idx="11183">
                  <c:v>4703.6200000000035</c:v>
                </c:pt>
                <c:pt idx="11184">
                  <c:v>4703.6400000000003</c:v>
                </c:pt>
                <c:pt idx="11185">
                  <c:v>4703.6600000000035</c:v>
                </c:pt>
                <c:pt idx="11186">
                  <c:v>4703.68</c:v>
                </c:pt>
                <c:pt idx="11187">
                  <c:v>4703.7</c:v>
                </c:pt>
                <c:pt idx="11188">
                  <c:v>4703.72</c:v>
                </c:pt>
                <c:pt idx="11189">
                  <c:v>4703.74</c:v>
                </c:pt>
                <c:pt idx="11190">
                  <c:v>4703.76</c:v>
                </c:pt>
                <c:pt idx="11191">
                  <c:v>4703.78</c:v>
                </c:pt>
                <c:pt idx="11192">
                  <c:v>4703.8</c:v>
                </c:pt>
                <c:pt idx="11193">
                  <c:v>4703.8200000000024</c:v>
                </c:pt>
                <c:pt idx="11194">
                  <c:v>4703.84</c:v>
                </c:pt>
                <c:pt idx="11195">
                  <c:v>4703.8600000000024</c:v>
                </c:pt>
                <c:pt idx="11196">
                  <c:v>4703.88</c:v>
                </c:pt>
                <c:pt idx="11197">
                  <c:v>4703.9000000000005</c:v>
                </c:pt>
                <c:pt idx="11198">
                  <c:v>4703.92</c:v>
                </c:pt>
                <c:pt idx="11199">
                  <c:v>4703.9399999999996</c:v>
                </c:pt>
                <c:pt idx="11200">
                  <c:v>4703.96</c:v>
                </c:pt>
                <c:pt idx="11201">
                  <c:v>4703.9799999999996</c:v>
                </c:pt>
                <c:pt idx="11202">
                  <c:v>4704</c:v>
                </c:pt>
                <c:pt idx="11203">
                  <c:v>4704.0200000000004</c:v>
                </c:pt>
                <c:pt idx="11204">
                  <c:v>4704.04</c:v>
                </c:pt>
                <c:pt idx="11205">
                  <c:v>4704.0600000000004</c:v>
                </c:pt>
                <c:pt idx="11206">
                  <c:v>4704.08</c:v>
                </c:pt>
                <c:pt idx="11207">
                  <c:v>4704.1000000000004</c:v>
                </c:pt>
                <c:pt idx="11208">
                  <c:v>4704.1200000000035</c:v>
                </c:pt>
                <c:pt idx="11209">
                  <c:v>4704.1400000000003</c:v>
                </c:pt>
                <c:pt idx="11210">
                  <c:v>4704.1600000000035</c:v>
                </c:pt>
                <c:pt idx="11211">
                  <c:v>4704.18</c:v>
                </c:pt>
                <c:pt idx="11212">
                  <c:v>4704.2</c:v>
                </c:pt>
                <c:pt idx="11213">
                  <c:v>4704.22</c:v>
                </c:pt>
                <c:pt idx="11214">
                  <c:v>4704.24</c:v>
                </c:pt>
                <c:pt idx="11215">
                  <c:v>4704.26</c:v>
                </c:pt>
                <c:pt idx="11216">
                  <c:v>4704.28</c:v>
                </c:pt>
                <c:pt idx="11217">
                  <c:v>4704.3</c:v>
                </c:pt>
                <c:pt idx="11218">
                  <c:v>4704.3200000000024</c:v>
                </c:pt>
                <c:pt idx="11219">
                  <c:v>4704.34</c:v>
                </c:pt>
                <c:pt idx="11220">
                  <c:v>4704.3600000000024</c:v>
                </c:pt>
                <c:pt idx="11221">
                  <c:v>4704.38</c:v>
                </c:pt>
                <c:pt idx="11222">
                  <c:v>4704.4000000000005</c:v>
                </c:pt>
                <c:pt idx="11223">
                  <c:v>4704.42</c:v>
                </c:pt>
                <c:pt idx="11224">
                  <c:v>4704.4399999999996</c:v>
                </c:pt>
                <c:pt idx="11225">
                  <c:v>4704.46</c:v>
                </c:pt>
                <c:pt idx="11226">
                  <c:v>4704.4799999999996</c:v>
                </c:pt>
                <c:pt idx="11227">
                  <c:v>4704.5</c:v>
                </c:pt>
                <c:pt idx="11228">
                  <c:v>4704.5200000000004</c:v>
                </c:pt>
                <c:pt idx="11229">
                  <c:v>4704.54</c:v>
                </c:pt>
                <c:pt idx="11230">
                  <c:v>4704.5600000000004</c:v>
                </c:pt>
                <c:pt idx="11231">
                  <c:v>4704.58</c:v>
                </c:pt>
                <c:pt idx="11232">
                  <c:v>4704.6000000000004</c:v>
                </c:pt>
                <c:pt idx="11233">
                  <c:v>4704.6200000000035</c:v>
                </c:pt>
                <c:pt idx="11234">
                  <c:v>4704.6400000000003</c:v>
                </c:pt>
                <c:pt idx="11235">
                  <c:v>4704.6600000000035</c:v>
                </c:pt>
                <c:pt idx="11236">
                  <c:v>4704.68</c:v>
                </c:pt>
                <c:pt idx="11237">
                  <c:v>4704.7</c:v>
                </c:pt>
                <c:pt idx="11238">
                  <c:v>4704.72</c:v>
                </c:pt>
                <c:pt idx="11239">
                  <c:v>4704.74</c:v>
                </c:pt>
                <c:pt idx="11240">
                  <c:v>4704.76</c:v>
                </c:pt>
                <c:pt idx="11241">
                  <c:v>4704.78</c:v>
                </c:pt>
                <c:pt idx="11242">
                  <c:v>4704.8</c:v>
                </c:pt>
                <c:pt idx="11243">
                  <c:v>4704.8200000000024</c:v>
                </c:pt>
                <c:pt idx="11244">
                  <c:v>4704.84</c:v>
                </c:pt>
                <c:pt idx="11245">
                  <c:v>4704.8600000000024</c:v>
                </c:pt>
                <c:pt idx="11246">
                  <c:v>4704.88</c:v>
                </c:pt>
                <c:pt idx="11247">
                  <c:v>4704.9000000000005</c:v>
                </c:pt>
                <c:pt idx="11248">
                  <c:v>4704.92</c:v>
                </c:pt>
                <c:pt idx="11249">
                  <c:v>4704.9399999999996</c:v>
                </c:pt>
                <c:pt idx="11250">
                  <c:v>4704.96</c:v>
                </c:pt>
                <c:pt idx="11251">
                  <c:v>4704.9799999999996</c:v>
                </c:pt>
                <c:pt idx="11252">
                  <c:v>4705</c:v>
                </c:pt>
                <c:pt idx="11253">
                  <c:v>4705.0200000000004</c:v>
                </c:pt>
                <c:pt idx="11254">
                  <c:v>4705.04</c:v>
                </c:pt>
                <c:pt idx="11255">
                  <c:v>4705.0600000000004</c:v>
                </c:pt>
                <c:pt idx="11256">
                  <c:v>4705.08</c:v>
                </c:pt>
                <c:pt idx="11257">
                  <c:v>4705.1000000000004</c:v>
                </c:pt>
                <c:pt idx="11258">
                  <c:v>4705.1200000000035</c:v>
                </c:pt>
                <c:pt idx="11259">
                  <c:v>4705.1400000000003</c:v>
                </c:pt>
                <c:pt idx="11260">
                  <c:v>4705.1600000000035</c:v>
                </c:pt>
                <c:pt idx="11261">
                  <c:v>4705.18</c:v>
                </c:pt>
                <c:pt idx="11262">
                  <c:v>4705.2</c:v>
                </c:pt>
                <c:pt idx="11263">
                  <c:v>4705.22</c:v>
                </c:pt>
                <c:pt idx="11264">
                  <c:v>4705.24</c:v>
                </c:pt>
                <c:pt idx="11265">
                  <c:v>4705.26</c:v>
                </c:pt>
                <c:pt idx="11266">
                  <c:v>4705.28</c:v>
                </c:pt>
                <c:pt idx="11267">
                  <c:v>4705.3</c:v>
                </c:pt>
                <c:pt idx="11268">
                  <c:v>4705.3200000000024</c:v>
                </c:pt>
                <c:pt idx="11269">
                  <c:v>4705.34</c:v>
                </c:pt>
                <c:pt idx="11270">
                  <c:v>4705.3600000000024</c:v>
                </c:pt>
                <c:pt idx="11271">
                  <c:v>4705.38</c:v>
                </c:pt>
                <c:pt idx="11272">
                  <c:v>4705.4000000000005</c:v>
                </c:pt>
                <c:pt idx="11273">
                  <c:v>4705.42</c:v>
                </c:pt>
                <c:pt idx="11274">
                  <c:v>4705.4399999999996</c:v>
                </c:pt>
                <c:pt idx="11275">
                  <c:v>4705.46</c:v>
                </c:pt>
                <c:pt idx="11276">
                  <c:v>4705.4799999999996</c:v>
                </c:pt>
                <c:pt idx="11277">
                  <c:v>4705.5</c:v>
                </c:pt>
                <c:pt idx="11278">
                  <c:v>4705.5200000000004</c:v>
                </c:pt>
                <c:pt idx="11279">
                  <c:v>4705.54</c:v>
                </c:pt>
                <c:pt idx="11280">
                  <c:v>4705.5600000000004</c:v>
                </c:pt>
                <c:pt idx="11281">
                  <c:v>4705.58</c:v>
                </c:pt>
                <c:pt idx="11282">
                  <c:v>4705.6000000000004</c:v>
                </c:pt>
                <c:pt idx="11283">
                  <c:v>4705.6200000000035</c:v>
                </c:pt>
                <c:pt idx="11284">
                  <c:v>4705.6400000000003</c:v>
                </c:pt>
                <c:pt idx="11285">
                  <c:v>4705.6600000000035</c:v>
                </c:pt>
                <c:pt idx="11286">
                  <c:v>4705.68</c:v>
                </c:pt>
                <c:pt idx="11287">
                  <c:v>4705.7</c:v>
                </c:pt>
                <c:pt idx="11288">
                  <c:v>4705.72</c:v>
                </c:pt>
                <c:pt idx="11289">
                  <c:v>4705.74</c:v>
                </c:pt>
                <c:pt idx="11290">
                  <c:v>4705.76</c:v>
                </c:pt>
                <c:pt idx="11291">
                  <c:v>4705.78</c:v>
                </c:pt>
                <c:pt idx="11292">
                  <c:v>4705.8</c:v>
                </c:pt>
                <c:pt idx="11293">
                  <c:v>4705.8200000000024</c:v>
                </c:pt>
                <c:pt idx="11294">
                  <c:v>4705.84</c:v>
                </c:pt>
                <c:pt idx="11295">
                  <c:v>4705.8600000000024</c:v>
                </c:pt>
                <c:pt idx="11296">
                  <c:v>4705.88</c:v>
                </c:pt>
                <c:pt idx="11297">
                  <c:v>4705.9000000000005</c:v>
                </c:pt>
                <c:pt idx="11298">
                  <c:v>4705.92</c:v>
                </c:pt>
                <c:pt idx="11299">
                  <c:v>4705.9399999999996</c:v>
                </c:pt>
                <c:pt idx="11300">
                  <c:v>4705.96</c:v>
                </c:pt>
                <c:pt idx="11301">
                  <c:v>4705.9799999999996</c:v>
                </c:pt>
                <c:pt idx="11302">
                  <c:v>4706</c:v>
                </c:pt>
                <c:pt idx="11303">
                  <c:v>4706.0200000000004</c:v>
                </c:pt>
                <c:pt idx="11304">
                  <c:v>4706.04</c:v>
                </c:pt>
                <c:pt idx="11305">
                  <c:v>4706.0600000000004</c:v>
                </c:pt>
                <c:pt idx="11306">
                  <c:v>4706.08</c:v>
                </c:pt>
                <c:pt idx="11307">
                  <c:v>4706.1000000000004</c:v>
                </c:pt>
                <c:pt idx="11308">
                  <c:v>4706.1200000000035</c:v>
                </c:pt>
                <c:pt idx="11309">
                  <c:v>4706.1400000000003</c:v>
                </c:pt>
                <c:pt idx="11310">
                  <c:v>4706.1600000000035</c:v>
                </c:pt>
                <c:pt idx="11311">
                  <c:v>4706.18</c:v>
                </c:pt>
                <c:pt idx="11312">
                  <c:v>4706.2</c:v>
                </c:pt>
                <c:pt idx="11313">
                  <c:v>4706.22</c:v>
                </c:pt>
                <c:pt idx="11314">
                  <c:v>4706.24</c:v>
                </c:pt>
                <c:pt idx="11315">
                  <c:v>4706.26</c:v>
                </c:pt>
                <c:pt idx="11316">
                  <c:v>4706.28</c:v>
                </c:pt>
                <c:pt idx="11317">
                  <c:v>4706.3</c:v>
                </c:pt>
                <c:pt idx="11318">
                  <c:v>4706.3200000000024</c:v>
                </c:pt>
                <c:pt idx="11319">
                  <c:v>4706.34</c:v>
                </c:pt>
                <c:pt idx="11320">
                  <c:v>4706.3600000000024</c:v>
                </c:pt>
                <c:pt idx="11321">
                  <c:v>4706.38</c:v>
                </c:pt>
                <c:pt idx="11322">
                  <c:v>4706.4000000000005</c:v>
                </c:pt>
                <c:pt idx="11323">
                  <c:v>4706.42</c:v>
                </c:pt>
                <c:pt idx="11324">
                  <c:v>4706.4399999999996</c:v>
                </c:pt>
                <c:pt idx="11325">
                  <c:v>4706.46</c:v>
                </c:pt>
                <c:pt idx="11326">
                  <c:v>4706.4799999999996</c:v>
                </c:pt>
                <c:pt idx="11327">
                  <c:v>4706.5</c:v>
                </c:pt>
                <c:pt idx="11328">
                  <c:v>4706.5200000000004</c:v>
                </c:pt>
                <c:pt idx="11329">
                  <c:v>4706.54</c:v>
                </c:pt>
                <c:pt idx="11330">
                  <c:v>4706.5600000000004</c:v>
                </c:pt>
                <c:pt idx="11331">
                  <c:v>4706.58</c:v>
                </c:pt>
                <c:pt idx="11332">
                  <c:v>4706.6000000000004</c:v>
                </c:pt>
                <c:pt idx="11333">
                  <c:v>4706.6200000000035</c:v>
                </c:pt>
                <c:pt idx="11334">
                  <c:v>4706.6400000000003</c:v>
                </c:pt>
                <c:pt idx="11335">
                  <c:v>4706.6600000000035</c:v>
                </c:pt>
                <c:pt idx="11336">
                  <c:v>4706.68</c:v>
                </c:pt>
                <c:pt idx="11337">
                  <c:v>4706.7</c:v>
                </c:pt>
                <c:pt idx="11338">
                  <c:v>4706.72</c:v>
                </c:pt>
                <c:pt idx="11339">
                  <c:v>4706.74</c:v>
                </c:pt>
                <c:pt idx="11340">
                  <c:v>4706.76</c:v>
                </c:pt>
                <c:pt idx="11341">
                  <c:v>4706.78</c:v>
                </c:pt>
                <c:pt idx="11342">
                  <c:v>4706.8</c:v>
                </c:pt>
                <c:pt idx="11343">
                  <c:v>4706.8200000000024</c:v>
                </c:pt>
                <c:pt idx="11344">
                  <c:v>4706.84</c:v>
                </c:pt>
                <c:pt idx="11345">
                  <c:v>4706.8600000000024</c:v>
                </c:pt>
                <c:pt idx="11346">
                  <c:v>4706.88</c:v>
                </c:pt>
                <c:pt idx="11347">
                  <c:v>4706.9000000000005</c:v>
                </c:pt>
                <c:pt idx="11348">
                  <c:v>4706.92</c:v>
                </c:pt>
                <c:pt idx="11349">
                  <c:v>4706.9399999999996</c:v>
                </c:pt>
                <c:pt idx="11350">
                  <c:v>4706.96</c:v>
                </c:pt>
                <c:pt idx="11351">
                  <c:v>4706.9799999999996</c:v>
                </c:pt>
                <c:pt idx="11352">
                  <c:v>4707</c:v>
                </c:pt>
                <c:pt idx="11353">
                  <c:v>4707.0200000000004</c:v>
                </c:pt>
                <c:pt idx="11354">
                  <c:v>4707.04</c:v>
                </c:pt>
                <c:pt idx="11355">
                  <c:v>4707.0600000000004</c:v>
                </c:pt>
                <c:pt idx="11356">
                  <c:v>4707.08</c:v>
                </c:pt>
                <c:pt idx="11357">
                  <c:v>4707.1000000000004</c:v>
                </c:pt>
                <c:pt idx="11358">
                  <c:v>4707.1200000000035</c:v>
                </c:pt>
                <c:pt idx="11359">
                  <c:v>4707.1400000000003</c:v>
                </c:pt>
                <c:pt idx="11360">
                  <c:v>4707.1600000000035</c:v>
                </c:pt>
                <c:pt idx="11361">
                  <c:v>4707.18</c:v>
                </c:pt>
                <c:pt idx="11362">
                  <c:v>4707.2</c:v>
                </c:pt>
                <c:pt idx="11363">
                  <c:v>4707.22</c:v>
                </c:pt>
                <c:pt idx="11364">
                  <c:v>4707.24</c:v>
                </c:pt>
                <c:pt idx="11365">
                  <c:v>4707.26</c:v>
                </c:pt>
                <c:pt idx="11366">
                  <c:v>4707.28</c:v>
                </c:pt>
                <c:pt idx="11367">
                  <c:v>4707.3</c:v>
                </c:pt>
                <c:pt idx="11368">
                  <c:v>4707.3200000000024</c:v>
                </c:pt>
                <c:pt idx="11369">
                  <c:v>4707.34</c:v>
                </c:pt>
                <c:pt idx="11370">
                  <c:v>4707.3600000000024</c:v>
                </c:pt>
                <c:pt idx="11371">
                  <c:v>4707.38</c:v>
                </c:pt>
                <c:pt idx="11372">
                  <c:v>4707.4000000000005</c:v>
                </c:pt>
                <c:pt idx="11373">
                  <c:v>4707.42</c:v>
                </c:pt>
                <c:pt idx="11374">
                  <c:v>4707.4399999999996</c:v>
                </c:pt>
                <c:pt idx="11375">
                  <c:v>4707.46</c:v>
                </c:pt>
                <c:pt idx="11376">
                  <c:v>4707.4799999999996</c:v>
                </c:pt>
                <c:pt idx="11377">
                  <c:v>4707.5</c:v>
                </c:pt>
                <c:pt idx="11378">
                  <c:v>4707.5200000000004</c:v>
                </c:pt>
                <c:pt idx="11379">
                  <c:v>4707.54</c:v>
                </c:pt>
                <c:pt idx="11380">
                  <c:v>4707.5600000000004</c:v>
                </c:pt>
                <c:pt idx="11381">
                  <c:v>4707.58</c:v>
                </c:pt>
                <c:pt idx="11382">
                  <c:v>4707.6000000000004</c:v>
                </c:pt>
                <c:pt idx="11383">
                  <c:v>4707.6200000000035</c:v>
                </c:pt>
                <c:pt idx="11384">
                  <c:v>4707.6400000000003</c:v>
                </c:pt>
                <c:pt idx="11385">
                  <c:v>4707.6600000000035</c:v>
                </c:pt>
                <c:pt idx="11386">
                  <c:v>4707.68</c:v>
                </c:pt>
                <c:pt idx="11387">
                  <c:v>4707.7</c:v>
                </c:pt>
                <c:pt idx="11388">
                  <c:v>4707.72</c:v>
                </c:pt>
                <c:pt idx="11389">
                  <c:v>4707.74</c:v>
                </c:pt>
                <c:pt idx="11390">
                  <c:v>4707.76</c:v>
                </c:pt>
                <c:pt idx="11391">
                  <c:v>4707.78</c:v>
                </c:pt>
                <c:pt idx="11392">
                  <c:v>4707.8</c:v>
                </c:pt>
                <c:pt idx="11393">
                  <c:v>4707.8200000000024</c:v>
                </c:pt>
                <c:pt idx="11394">
                  <c:v>4707.84</c:v>
                </c:pt>
                <c:pt idx="11395">
                  <c:v>4707.8600000000024</c:v>
                </c:pt>
                <c:pt idx="11396">
                  <c:v>4707.88</c:v>
                </c:pt>
                <c:pt idx="11397">
                  <c:v>4707.9000000000005</c:v>
                </c:pt>
                <c:pt idx="11398">
                  <c:v>4707.92</c:v>
                </c:pt>
                <c:pt idx="11399">
                  <c:v>4707.9399999999996</c:v>
                </c:pt>
                <c:pt idx="11400">
                  <c:v>4707.96</c:v>
                </c:pt>
                <c:pt idx="11401">
                  <c:v>4707.9799999999996</c:v>
                </c:pt>
                <c:pt idx="11402">
                  <c:v>4708</c:v>
                </c:pt>
                <c:pt idx="11403">
                  <c:v>4708.0200000000004</c:v>
                </c:pt>
                <c:pt idx="11404">
                  <c:v>4708.04</c:v>
                </c:pt>
                <c:pt idx="11405">
                  <c:v>4708.0600000000004</c:v>
                </c:pt>
                <c:pt idx="11406">
                  <c:v>4708.08</c:v>
                </c:pt>
                <c:pt idx="11407">
                  <c:v>4708.1000000000004</c:v>
                </c:pt>
                <c:pt idx="11408">
                  <c:v>4708.1200000000035</c:v>
                </c:pt>
                <c:pt idx="11409">
                  <c:v>4708.1400000000003</c:v>
                </c:pt>
                <c:pt idx="11410">
                  <c:v>4708.1600000000035</c:v>
                </c:pt>
                <c:pt idx="11411">
                  <c:v>4708.18</c:v>
                </c:pt>
                <c:pt idx="11412">
                  <c:v>4708.2</c:v>
                </c:pt>
                <c:pt idx="11413">
                  <c:v>4708.22</c:v>
                </c:pt>
                <c:pt idx="11414">
                  <c:v>4708.24</c:v>
                </c:pt>
                <c:pt idx="11415">
                  <c:v>4708.26</c:v>
                </c:pt>
                <c:pt idx="11416">
                  <c:v>4708.28</c:v>
                </c:pt>
                <c:pt idx="11417">
                  <c:v>4708.3</c:v>
                </c:pt>
                <c:pt idx="11418">
                  <c:v>4708.3200000000024</c:v>
                </c:pt>
                <c:pt idx="11419">
                  <c:v>4708.34</c:v>
                </c:pt>
                <c:pt idx="11420">
                  <c:v>4708.3600000000024</c:v>
                </c:pt>
                <c:pt idx="11421">
                  <c:v>4708.38</c:v>
                </c:pt>
                <c:pt idx="11422">
                  <c:v>4708.4000000000005</c:v>
                </c:pt>
                <c:pt idx="11423">
                  <c:v>4708.42</c:v>
                </c:pt>
                <c:pt idx="11424">
                  <c:v>4708.4399999999996</c:v>
                </c:pt>
                <c:pt idx="11425">
                  <c:v>4708.46</c:v>
                </c:pt>
                <c:pt idx="11426">
                  <c:v>4708.4799999999996</c:v>
                </c:pt>
                <c:pt idx="11427">
                  <c:v>4708.5</c:v>
                </c:pt>
                <c:pt idx="11428">
                  <c:v>4708.5200000000004</c:v>
                </c:pt>
                <c:pt idx="11429">
                  <c:v>4708.54</c:v>
                </c:pt>
                <c:pt idx="11430">
                  <c:v>4708.5600000000004</c:v>
                </c:pt>
                <c:pt idx="11431">
                  <c:v>4708.58</c:v>
                </c:pt>
                <c:pt idx="11432">
                  <c:v>4708.6000000000004</c:v>
                </c:pt>
                <c:pt idx="11433">
                  <c:v>4708.6200000000035</c:v>
                </c:pt>
                <c:pt idx="11434">
                  <c:v>4708.6400000000003</c:v>
                </c:pt>
                <c:pt idx="11435">
                  <c:v>4708.6600000000035</c:v>
                </c:pt>
                <c:pt idx="11436">
                  <c:v>4708.68</c:v>
                </c:pt>
                <c:pt idx="11437">
                  <c:v>4708.7</c:v>
                </c:pt>
                <c:pt idx="11438">
                  <c:v>4708.72</c:v>
                </c:pt>
                <c:pt idx="11439">
                  <c:v>4708.74</c:v>
                </c:pt>
                <c:pt idx="11440">
                  <c:v>4708.76</c:v>
                </c:pt>
                <c:pt idx="11441">
                  <c:v>4708.78</c:v>
                </c:pt>
                <c:pt idx="11442">
                  <c:v>4708.8</c:v>
                </c:pt>
                <c:pt idx="11443">
                  <c:v>4708.8200000000024</c:v>
                </c:pt>
                <c:pt idx="11444">
                  <c:v>4708.84</c:v>
                </c:pt>
                <c:pt idx="11445">
                  <c:v>4708.8600000000024</c:v>
                </c:pt>
                <c:pt idx="11446">
                  <c:v>4708.88</c:v>
                </c:pt>
                <c:pt idx="11447">
                  <c:v>4708.9000000000005</c:v>
                </c:pt>
                <c:pt idx="11448">
                  <c:v>4708.92</c:v>
                </c:pt>
                <c:pt idx="11449">
                  <c:v>4708.9399999999996</c:v>
                </c:pt>
                <c:pt idx="11450">
                  <c:v>4708.96</c:v>
                </c:pt>
                <c:pt idx="11451">
                  <c:v>4708.9799999999996</c:v>
                </c:pt>
                <c:pt idx="11452">
                  <c:v>4709</c:v>
                </c:pt>
                <c:pt idx="11453">
                  <c:v>4709.0200000000004</c:v>
                </c:pt>
                <c:pt idx="11454">
                  <c:v>4709.04</c:v>
                </c:pt>
                <c:pt idx="11455">
                  <c:v>4709.0600000000004</c:v>
                </c:pt>
                <c:pt idx="11456">
                  <c:v>4709.08</c:v>
                </c:pt>
                <c:pt idx="11457">
                  <c:v>4709.1000000000004</c:v>
                </c:pt>
                <c:pt idx="11458">
                  <c:v>4709.1200000000035</c:v>
                </c:pt>
                <c:pt idx="11459">
                  <c:v>4709.1400000000003</c:v>
                </c:pt>
                <c:pt idx="11460">
                  <c:v>4709.1600000000035</c:v>
                </c:pt>
                <c:pt idx="11461">
                  <c:v>4709.18</c:v>
                </c:pt>
                <c:pt idx="11462">
                  <c:v>4709.2</c:v>
                </c:pt>
                <c:pt idx="11463">
                  <c:v>4709.22</c:v>
                </c:pt>
                <c:pt idx="11464">
                  <c:v>4709.24</c:v>
                </c:pt>
                <c:pt idx="11465">
                  <c:v>4709.26</c:v>
                </c:pt>
                <c:pt idx="11466">
                  <c:v>4709.28</c:v>
                </c:pt>
                <c:pt idx="11467">
                  <c:v>4709.3</c:v>
                </c:pt>
                <c:pt idx="11468">
                  <c:v>4709.3200000000024</c:v>
                </c:pt>
                <c:pt idx="11469">
                  <c:v>4709.34</c:v>
                </c:pt>
                <c:pt idx="11470">
                  <c:v>4709.3600000000024</c:v>
                </c:pt>
                <c:pt idx="11471">
                  <c:v>4709.38</c:v>
                </c:pt>
                <c:pt idx="11472">
                  <c:v>4709.4000000000005</c:v>
                </c:pt>
                <c:pt idx="11473">
                  <c:v>4709.42</c:v>
                </c:pt>
                <c:pt idx="11474">
                  <c:v>4709.4399999999996</c:v>
                </c:pt>
                <c:pt idx="11475">
                  <c:v>4709.46</c:v>
                </c:pt>
                <c:pt idx="11476">
                  <c:v>4709.4799999999996</c:v>
                </c:pt>
                <c:pt idx="11477">
                  <c:v>4709.5</c:v>
                </c:pt>
                <c:pt idx="11478">
                  <c:v>4709.5200000000004</c:v>
                </c:pt>
                <c:pt idx="11479">
                  <c:v>4709.54</c:v>
                </c:pt>
                <c:pt idx="11480">
                  <c:v>4709.5600000000004</c:v>
                </c:pt>
                <c:pt idx="11481">
                  <c:v>4709.58</c:v>
                </c:pt>
                <c:pt idx="11482">
                  <c:v>4709.6000000000004</c:v>
                </c:pt>
                <c:pt idx="11483">
                  <c:v>4709.6200000000035</c:v>
                </c:pt>
                <c:pt idx="11484">
                  <c:v>4709.6400000000003</c:v>
                </c:pt>
                <c:pt idx="11485">
                  <c:v>4709.6600000000035</c:v>
                </c:pt>
                <c:pt idx="11486">
                  <c:v>4709.68</c:v>
                </c:pt>
                <c:pt idx="11487">
                  <c:v>4709.7</c:v>
                </c:pt>
                <c:pt idx="11488">
                  <c:v>4709.72</c:v>
                </c:pt>
                <c:pt idx="11489">
                  <c:v>4709.74</c:v>
                </c:pt>
                <c:pt idx="11490">
                  <c:v>4709.76</c:v>
                </c:pt>
                <c:pt idx="11491">
                  <c:v>4709.78</c:v>
                </c:pt>
                <c:pt idx="11492">
                  <c:v>4709.8</c:v>
                </c:pt>
                <c:pt idx="11493">
                  <c:v>4709.8200000000024</c:v>
                </c:pt>
                <c:pt idx="11494">
                  <c:v>4709.84</c:v>
                </c:pt>
                <c:pt idx="11495">
                  <c:v>4709.8600000000024</c:v>
                </c:pt>
                <c:pt idx="11496">
                  <c:v>4709.88</c:v>
                </c:pt>
                <c:pt idx="11497">
                  <c:v>4709.9000000000005</c:v>
                </c:pt>
                <c:pt idx="11498">
                  <c:v>4709.92</c:v>
                </c:pt>
                <c:pt idx="11499">
                  <c:v>4709.9399999999996</c:v>
                </c:pt>
                <c:pt idx="11500">
                  <c:v>4709.96</c:v>
                </c:pt>
                <c:pt idx="11501">
                  <c:v>4709.9799999999996</c:v>
                </c:pt>
                <c:pt idx="11502">
                  <c:v>4710</c:v>
                </c:pt>
                <c:pt idx="11503">
                  <c:v>4710.0200000000004</c:v>
                </c:pt>
                <c:pt idx="11504">
                  <c:v>4710.04</c:v>
                </c:pt>
                <c:pt idx="11505">
                  <c:v>4710.0600000000004</c:v>
                </c:pt>
                <c:pt idx="11506">
                  <c:v>4710.08</c:v>
                </c:pt>
                <c:pt idx="11507">
                  <c:v>4710.1000000000004</c:v>
                </c:pt>
                <c:pt idx="11508">
                  <c:v>4710.1200000000035</c:v>
                </c:pt>
                <c:pt idx="11509">
                  <c:v>4710.1400000000003</c:v>
                </c:pt>
                <c:pt idx="11510">
                  <c:v>4710.1600000000035</c:v>
                </c:pt>
                <c:pt idx="11511">
                  <c:v>4710.18</c:v>
                </c:pt>
                <c:pt idx="11512">
                  <c:v>4710.2</c:v>
                </c:pt>
                <c:pt idx="11513">
                  <c:v>4710.22</c:v>
                </c:pt>
                <c:pt idx="11514">
                  <c:v>4710.24</c:v>
                </c:pt>
                <c:pt idx="11515">
                  <c:v>4710.26</c:v>
                </c:pt>
                <c:pt idx="11516">
                  <c:v>4710.28</c:v>
                </c:pt>
                <c:pt idx="11517">
                  <c:v>4710.3</c:v>
                </c:pt>
                <c:pt idx="11518">
                  <c:v>4710.3200000000024</c:v>
                </c:pt>
                <c:pt idx="11519">
                  <c:v>4710.34</c:v>
                </c:pt>
                <c:pt idx="11520">
                  <c:v>4710.3600000000024</c:v>
                </c:pt>
                <c:pt idx="11521">
                  <c:v>4710.38</c:v>
                </c:pt>
                <c:pt idx="11522">
                  <c:v>4710.4000000000005</c:v>
                </c:pt>
                <c:pt idx="11523">
                  <c:v>4710.42</c:v>
                </c:pt>
                <c:pt idx="11524">
                  <c:v>4710.4399999999996</c:v>
                </c:pt>
                <c:pt idx="11525">
                  <c:v>4710.46</c:v>
                </c:pt>
                <c:pt idx="11526">
                  <c:v>4710.4799999999996</c:v>
                </c:pt>
                <c:pt idx="11527">
                  <c:v>4710.5</c:v>
                </c:pt>
                <c:pt idx="11528">
                  <c:v>4710.5200000000004</c:v>
                </c:pt>
                <c:pt idx="11529">
                  <c:v>4710.54</c:v>
                </c:pt>
                <c:pt idx="11530">
                  <c:v>4710.5600000000004</c:v>
                </c:pt>
                <c:pt idx="11531">
                  <c:v>4710.58</c:v>
                </c:pt>
                <c:pt idx="11532">
                  <c:v>4710.6000000000004</c:v>
                </c:pt>
                <c:pt idx="11533">
                  <c:v>4710.6200000000035</c:v>
                </c:pt>
                <c:pt idx="11534">
                  <c:v>4710.6400000000003</c:v>
                </c:pt>
                <c:pt idx="11535">
                  <c:v>4710.6600000000035</c:v>
                </c:pt>
                <c:pt idx="11536">
                  <c:v>4710.68</c:v>
                </c:pt>
                <c:pt idx="11537">
                  <c:v>4710.7</c:v>
                </c:pt>
                <c:pt idx="11538">
                  <c:v>4710.72</c:v>
                </c:pt>
                <c:pt idx="11539">
                  <c:v>4710.74</c:v>
                </c:pt>
                <c:pt idx="11540">
                  <c:v>4710.76</c:v>
                </c:pt>
                <c:pt idx="11541">
                  <c:v>4710.78</c:v>
                </c:pt>
                <c:pt idx="11542">
                  <c:v>4710.8</c:v>
                </c:pt>
                <c:pt idx="11543">
                  <c:v>4710.8200000000024</c:v>
                </c:pt>
                <c:pt idx="11544">
                  <c:v>4710.84</c:v>
                </c:pt>
                <c:pt idx="11545">
                  <c:v>4710.8600000000024</c:v>
                </c:pt>
                <c:pt idx="11546">
                  <c:v>4710.88</c:v>
                </c:pt>
                <c:pt idx="11547">
                  <c:v>4710.9000000000005</c:v>
                </c:pt>
                <c:pt idx="11548">
                  <c:v>4710.92</c:v>
                </c:pt>
                <c:pt idx="11549">
                  <c:v>4710.9399999999996</c:v>
                </c:pt>
                <c:pt idx="11550">
                  <c:v>4710.96</c:v>
                </c:pt>
                <c:pt idx="11551">
                  <c:v>4710.9799999999996</c:v>
                </c:pt>
                <c:pt idx="11552">
                  <c:v>4711</c:v>
                </c:pt>
                <c:pt idx="11553">
                  <c:v>4711.0200000000004</c:v>
                </c:pt>
                <c:pt idx="11554">
                  <c:v>4711.04</c:v>
                </c:pt>
                <c:pt idx="11555">
                  <c:v>4711.0600000000004</c:v>
                </c:pt>
                <c:pt idx="11556">
                  <c:v>4711.08</c:v>
                </c:pt>
                <c:pt idx="11557">
                  <c:v>4711.1000000000004</c:v>
                </c:pt>
                <c:pt idx="11558">
                  <c:v>4711.1200000000035</c:v>
                </c:pt>
                <c:pt idx="11559">
                  <c:v>4711.1400000000003</c:v>
                </c:pt>
                <c:pt idx="11560">
                  <c:v>4711.1600000000035</c:v>
                </c:pt>
                <c:pt idx="11561">
                  <c:v>4711.18</c:v>
                </c:pt>
                <c:pt idx="11562">
                  <c:v>4711.2</c:v>
                </c:pt>
                <c:pt idx="11563">
                  <c:v>4711.22</c:v>
                </c:pt>
                <c:pt idx="11564">
                  <c:v>4711.24</c:v>
                </c:pt>
                <c:pt idx="11565">
                  <c:v>4711.26</c:v>
                </c:pt>
                <c:pt idx="11566">
                  <c:v>4711.28</c:v>
                </c:pt>
                <c:pt idx="11567">
                  <c:v>4711.3</c:v>
                </c:pt>
                <c:pt idx="11568">
                  <c:v>4711.3200000000024</c:v>
                </c:pt>
                <c:pt idx="11569">
                  <c:v>4711.34</c:v>
                </c:pt>
                <c:pt idx="11570">
                  <c:v>4711.3600000000024</c:v>
                </c:pt>
                <c:pt idx="11571">
                  <c:v>4711.38</c:v>
                </c:pt>
                <c:pt idx="11572">
                  <c:v>4711.4000000000005</c:v>
                </c:pt>
                <c:pt idx="11573">
                  <c:v>4711.42</c:v>
                </c:pt>
                <c:pt idx="11574">
                  <c:v>4711.4399999999996</c:v>
                </c:pt>
                <c:pt idx="11575">
                  <c:v>4711.46</c:v>
                </c:pt>
                <c:pt idx="11576">
                  <c:v>4711.4799999999996</c:v>
                </c:pt>
                <c:pt idx="11577">
                  <c:v>4711.5</c:v>
                </c:pt>
                <c:pt idx="11578">
                  <c:v>4711.5200000000004</c:v>
                </c:pt>
                <c:pt idx="11579">
                  <c:v>4711.54</c:v>
                </c:pt>
                <c:pt idx="11580">
                  <c:v>4711.5600000000004</c:v>
                </c:pt>
                <c:pt idx="11581">
                  <c:v>4711.58</c:v>
                </c:pt>
                <c:pt idx="11582">
                  <c:v>4711.6000000000004</c:v>
                </c:pt>
                <c:pt idx="11583">
                  <c:v>4711.6200000000035</c:v>
                </c:pt>
                <c:pt idx="11584">
                  <c:v>4711.6400000000003</c:v>
                </c:pt>
                <c:pt idx="11585">
                  <c:v>4711.6600000000035</c:v>
                </c:pt>
                <c:pt idx="11586">
                  <c:v>4711.68</c:v>
                </c:pt>
                <c:pt idx="11587">
                  <c:v>4711.7</c:v>
                </c:pt>
                <c:pt idx="11588">
                  <c:v>4711.72</c:v>
                </c:pt>
                <c:pt idx="11589">
                  <c:v>4711.74</c:v>
                </c:pt>
                <c:pt idx="11590">
                  <c:v>4711.76</c:v>
                </c:pt>
                <c:pt idx="11591">
                  <c:v>4711.78</c:v>
                </c:pt>
                <c:pt idx="11592">
                  <c:v>4711.8</c:v>
                </c:pt>
                <c:pt idx="11593">
                  <c:v>4711.8200000000024</c:v>
                </c:pt>
                <c:pt idx="11594">
                  <c:v>4711.84</c:v>
                </c:pt>
                <c:pt idx="11595">
                  <c:v>4711.8600000000024</c:v>
                </c:pt>
                <c:pt idx="11596">
                  <c:v>4711.88</c:v>
                </c:pt>
                <c:pt idx="11597">
                  <c:v>4711.9000000000005</c:v>
                </c:pt>
                <c:pt idx="11598">
                  <c:v>4711.92</c:v>
                </c:pt>
                <c:pt idx="11599">
                  <c:v>4711.9399999999996</c:v>
                </c:pt>
                <c:pt idx="11600">
                  <c:v>4711.96</c:v>
                </c:pt>
                <c:pt idx="11601">
                  <c:v>4711.9799999999996</c:v>
                </c:pt>
                <c:pt idx="11602">
                  <c:v>4712</c:v>
                </c:pt>
                <c:pt idx="11603">
                  <c:v>4712.0200000000004</c:v>
                </c:pt>
                <c:pt idx="11604">
                  <c:v>4712.04</c:v>
                </c:pt>
                <c:pt idx="11605">
                  <c:v>4712.0600000000004</c:v>
                </c:pt>
                <c:pt idx="11606">
                  <c:v>4712.08</c:v>
                </c:pt>
                <c:pt idx="11607">
                  <c:v>4712.1000000000004</c:v>
                </c:pt>
                <c:pt idx="11608">
                  <c:v>4712.1200000000035</c:v>
                </c:pt>
                <c:pt idx="11609">
                  <c:v>4712.1400000000003</c:v>
                </c:pt>
                <c:pt idx="11610">
                  <c:v>4712.1600000000035</c:v>
                </c:pt>
                <c:pt idx="11611">
                  <c:v>4712.18</c:v>
                </c:pt>
                <c:pt idx="11612">
                  <c:v>4712.2</c:v>
                </c:pt>
                <c:pt idx="11613">
                  <c:v>4712.22</c:v>
                </c:pt>
                <c:pt idx="11614">
                  <c:v>4712.24</c:v>
                </c:pt>
                <c:pt idx="11615">
                  <c:v>4712.26</c:v>
                </c:pt>
                <c:pt idx="11616">
                  <c:v>4712.28</c:v>
                </c:pt>
                <c:pt idx="11617">
                  <c:v>4712.3</c:v>
                </c:pt>
                <c:pt idx="11618">
                  <c:v>4712.3200000000024</c:v>
                </c:pt>
                <c:pt idx="11619">
                  <c:v>4712.34</c:v>
                </c:pt>
                <c:pt idx="11620">
                  <c:v>4712.3600000000024</c:v>
                </c:pt>
                <c:pt idx="11621">
                  <c:v>4712.38</c:v>
                </c:pt>
                <c:pt idx="11622">
                  <c:v>4712.4000000000005</c:v>
                </c:pt>
                <c:pt idx="11623">
                  <c:v>4712.42</c:v>
                </c:pt>
                <c:pt idx="11624">
                  <c:v>4712.4399999999996</c:v>
                </c:pt>
                <c:pt idx="11625">
                  <c:v>4712.46</c:v>
                </c:pt>
                <c:pt idx="11626">
                  <c:v>4712.4799999999996</c:v>
                </c:pt>
                <c:pt idx="11627">
                  <c:v>4712.5</c:v>
                </c:pt>
                <c:pt idx="11628">
                  <c:v>4712.5200000000004</c:v>
                </c:pt>
                <c:pt idx="11629">
                  <c:v>4712.54</c:v>
                </c:pt>
                <c:pt idx="11630">
                  <c:v>4712.5600000000004</c:v>
                </c:pt>
                <c:pt idx="11631">
                  <c:v>4712.58</c:v>
                </c:pt>
                <c:pt idx="11632">
                  <c:v>4712.6000000000004</c:v>
                </c:pt>
                <c:pt idx="11633">
                  <c:v>4712.6200000000035</c:v>
                </c:pt>
                <c:pt idx="11634">
                  <c:v>4712.6400000000003</c:v>
                </c:pt>
                <c:pt idx="11635">
                  <c:v>4712.6600000000035</c:v>
                </c:pt>
                <c:pt idx="11636">
                  <c:v>4712.68</c:v>
                </c:pt>
                <c:pt idx="11637">
                  <c:v>4712.7</c:v>
                </c:pt>
                <c:pt idx="11638">
                  <c:v>4712.72</c:v>
                </c:pt>
                <c:pt idx="11639">
                  <c:v>4712.74</c:v>
                </c:pt>
                <c:pt idx="11640">
                  <c:v>4712.76</c:v>
                </c:pt>
                <c:pt idx="11641">
                  <c:v>4712.78</c:v>
                </c:pt>
                <c:pt idx="11642">
                  <c:v>4712.8</c:v>
                </c:pt>
                <c:pt idx="11643">
                  <c:v>4712.8200000000024</c:v>
                </c:pt>
                <c:pt idx="11644">
                  <c:v>4712.84</c:v>
                </c:pt>
                <c:pt idx="11645">
                  <c:v>4712.8600000000024</c:v>
                </c:pt>
                <c:pt idx="11646">
                  <c:v>4712.88</c:v>
                </c:pt>
                <c:pt idx="11647">
                  <c:v>4712.9000000000005</c:v>
                </c:pt>
                <c:pt idx="11648">
                  <c:v>4712.92</c:v>
                </c:pt>
                <c:pt idx="11649">
                  <c:v>4712.9399999999996</c:v>
                </c:pt>
                <c:pt idx="11650">
                  <c:v>4712.96</c:v>
                </c:pt>
                <c:pt idx="11651">
                  <c:v>4712.9799999999996</c:v>
                </c:pt>
                <c:pt idx="11652">
                  <c:v>4713</c:v>
                </c:pt>
                <c:pt idx="11653">
                  <c:v>4713.0200000000004</c:v>
                </c:pt>
                <c:pt idx="11654">
                  <c:v>4713.04</c:v>
                </c:pt>
                <c:pt idx="11655">
                  <c:v>4713.0600000000004</c:v>
                </c:pt>
                <c:pt idx="11656">
                  <c:v>4713.08</c:v>
                </c:pt>
                <c:pt idx="11657">
                  <c:v>4713.1000000000004</c:v>
                </c:pt>
                <c:pt idx="11658">
                  <c:v>4713.1200000000035</c:v>
                </c:pt>
                <c:pt idx="11659">
                  <c:v>4713.1400000000003</c:v>
                </c:pt>
                <c:pt idx="11660">
                  <c:v>4713.1600000000035</c:v>
                </c:pt>
                <c:pt idx="11661">
                  <c:v>4713.18</c:v>
                </c:pt>
                <c:pt idx="11662">
                  <c:v>4713.2</c:v>
                </c:pt>
                <c:pt idx="11663">
                  <c:v>4713.22</c:v>
                </c:pt>
                <c:pt idx="11664">
                  <c:v>4713.24</c:v>
                </c:pt>
                <c:pt idx="11665">
                  <c:v>4713.26</c:v>
                </c:pt>
                <c:pt idx="11666">
                  <c:v>4713.28</c:v>
                </c:pt>
                <c:pt idx="11667">
                  <c:v>4713.3</c:v>
                </c:pt>
                <c:pt idx="11668">
                  <c:v>4713.3200000000024</c:v>
                </c:pt>
                <c:pt idx="11669">
                  <c:v>4713.34</c:v>
                </c:pt>
                <c:pt idx="11670">
                  <c:v>4713.3600000000024</c:v>
                </c:pt>
                <c:pt idx="11671">
                  <c:v>4713.38</c:v>
                </c:pt>
                <c:pt idx="11672">
                  <c:v>4713.4000000000005</c:v>
                </c:pt>
                <c:pt idx="11673">
                  <c:v>4713.42</c:v>
                </c:pt>
                <c:pt idx="11674">
                  <c:v>4713.4399999999996</c:v>
                </c:pt>
                <c:pt idx="11675">
                  <c:v>4713.46</c:v>
                </c:pt>
                <c:pt idx="11676">
                  <c:v>4713.4799999999996</c:v>
                </c:pt>
                <c:pt idx="11677">
                  <c:v>4713.5</c:v>
                </c:pt>
                <c:pt idx="11678">
                  <c:v>4713.5200000000004</c:v>
                </c:pt>
                <c:pt idx="11679">
                  <c:v>4713.54</c:v>
                </c:pt>
                <c:pt idx="11680">
                  <c:v>4713.5600000000004</c:v>
                </c:pt>
                <c:pt idx="11681">
                  <c:v>4713.58</c:v>
                </c:pt>
                <c:pt idx="11682">
                  <c:v>4713.6000000000004</c:v>
                </c:pt>
                <c:pt idx="11683">
                  <c:v>4713.6200000000035</c:v>
                </c:pt>
                <c:pt idx="11684">
                  <c:v>4713.6400000000003</c:v>
                </c:pt>
                <c:pt idx="11685">
                  <c:v>4713.6600000000035</c:v>
                </c:pt>
                <c:pt idx="11686">
                  <c:v>4713.68</c:v>
                </c:pt>
                <c:pt idx="11687">
                  <c:v>4713.7</c:v>
                </c:pt>
                <c:pt idx="11688">
                  <c:v>4713.72</c:v>
                </c:pt>
                <c:pt idx="11689">
                  <c:v>4713.74</c:v>
                </c:pt>
                <c:pt idx="11690">
                  <c:v>4713.76</c:v>
                </c:pt>
                <c:pt idx="11691">
                  <c:v>4713.78</c:v>
                </c:pt>
                <c:pt idx="11692">
                  <c:v>4713.8</c:v>
                </c:pt>
                <c:pt idx="11693">
                  <c:v>4713.8200000000024</c:v>
                </c:pt>
                <c:pt idx="11694">
                  <c:v>4713.84</c:v>
                </c:pt>
                <c:pt idx="11695">
                  <c:v>4713.8600000000024</c:v>
                </c:pt>
                <c:pt idx="11696">
                  <c:v>4713.88</c:v>
                </c:pt>
                <c:pt idx="11697">
                  <c:v>4713.9000000000005</c:v>
                </c:pt>
                <c:pt idx="11698">
                  <c:v>4713.92</c:v>
                </c:pt>
                <c:pt idx="11699">
                  <c:v>4713.9399999999996</c:v>
                </c:pt>
                <c:pt idx="11700">
                  <c:v>4713.96</c:v>
                </c:pt>
                <c:pt idx="11701">
                  <c:v>4713.9799999999996</c:v>
                </c:pt>
                <c:pt idx="11702">
                  <c:v>4714</c:v>
                </c:pt>
                <c:pt idx="11703">
                  <c:v>4714.0200000000004</c:v>
                </c:pt>
                <c:pt idx="11704">
                  <c:v>4714.04</c:v>
                </c:pt>
                <c:pt idx="11705">
                  <c:v>4714.0600000000004</c:v>
                </c:pt>
                <c:pt idx="11706">
                  <c:v>4714.08</c:v>
                </c:pt>
                <c:pt idx="11707">
                  <c:v>4714.1000000000004</c:v>
                </c:pt>
                <c:pt idx="11708">
                  <c:v>4714.1200000000035</c:v>
                </c:pt>
                <c:pt idx="11709">
                  <c:v>4714.1400000000003</c:v>
                </c:pt>
                <c:pt idx="11710">
                  <c:v>4714.1600000000035</c:v>
                </c:pt>
                <c:pt idx="11711">
                  <c:v>4714.18</c:v>
                </c:pt>
                <c:pt idx="11712">
                  <c:v>4714.2</c:v>
                </c:pt>
                <c:pt idx="11713">
                  <c:v>4714.22</c:v>
                </c:pt>
                <c:pt idx="11714">
                  <c:v>4714.24</c:v>
                </c:pt>
                <c:pt idx="11715">
                  <c:v>4714.26</c:v>
                </c:pt>
                <c:pt idx="11716">
                  <c:v>4714.28</c:v>
                </c:pt>
                <c:pt idx="11717">
                  <c:v>4714.3</c:v>
                </c:pt>
                <c:pt idx="11718">
                  <c:v>4714.3200000000024</c:v>
                </c:pt>
                <c:pt idx="11719">
                  <c:v>4714.34</c:v>
                </c:pt>
                <c:pt idx="11720">
                  <c:v>4714.3600000000024</c:v>
                </c:pt>
                <c:pt idx="11721">
                  <c:v>4714.38</c:v>
                </c:pt>
                <c:pt idx="11722">
                  <c:v>4714.4000000000005</c:v>
                </c:pt>
                <c:pt idx="11723">
                  <c:v>4714.42</c:v>
                </c:pt>
                <c:pt idx="11724">
                  <c:v>4714.4399999999996</c:v>
                </c:pt>
                <c:pt idx="11725">
                  <c:v>4714.46</c:v>
                </c:pt>
                <c:pt idx="11726">
                  <c:v>4714.4799999999996</c:v>
                </c:pt>
                <c:pt idx="11727">
                  <c:v>4714.5</c:v>
                </c:pt>
                <c:pt idx="11728">
                  <c:v>4714.5200000000004</c:v>
                </c:pt>
                <c:pt idx="11729">
                  <c:v>4714.54</c:v>
                </c:pt>
                <c:pt idx="11730">
                  <c:v>4714.5600000000004</c:v>
                </c:pt>
                <c:pt idx="11731">
                  <c:v>4714.58</c:v>
                </c:pt>
                <c:pt idx="11732">
                  <c:v>4714.6000000000004</c:v>
                </c:pt>
                <c:pt idx="11733">
                  <c:v>4714.6200000000035</c:v>
                </c:pt>
                <c:pt idx="11734">
                  <c:v>4714.6400000000003</c:v>
                </c:pt>
                <c:pt idx="11735">
                  <c:v>4714.6600000000035</c:v>
                </c:pt>
                <c:pt idx="11736">
                  <c:v>4714.68</c:v>
                </c:pt>
                <c:pt idx="11737">
                  <c:v>4714.7</c:v>
                </c:pt>
                <c:pt idx="11738">
                  <c:v>4714.72</c:v>
                </c:pt>
                <c:pt idx="11739">
                  <c:v>4714.74</c:v>
                </c:pt>
                <c:pt idx="11740">
                  <c:v>4714.76</c:v>
                </c:pt>
                <c:pt idx="11741">
                  <c:v>4714.78</c:v>
                </c:pt>
                <c:pt idx="11742">
                  <c:v>4714.8</c:v>
                </c:pt>
                <c:pt idx="11743">
                  <c:v>4714.8200000000024</c:v>
                </c:pt>
                <c:pt idx="11744">
                  <c:v>4714.84</c:v>
                </c:pt>
                <c:pt idx="11745">
                  <c:v>4714.8600000000024</c:v>
                </c:pt>
                <c:pt idx="11746">
                  <c:v>4714.88</c:v>
                </c:pt>
                <c:pt idx="11747">
                  <c:v>4714.9000000000005</c:v>
                </c:pt>
                <c:pt idx="11748">
                  <c:v>4714.92</c:v>
                </c:pt>
                <c:pt idx="11749">
                  <c:v>4714.9399999999996</c:v>
                </c:pt>
                <c:pt idx="11750">
                  <c:v>4714.96</c:v>
                </c:pt>
                <c:pt idx="11751">
                  <c:v>4714.9799999999996</c:v>
                </c:pt>
                <c:pt idx="11752">
                  <c:v>4715</c:v>
                </c:pt>
                <c:pt idx="11753">
                  <c:v>4715.0200000000004</c:v>
                </c:pt>
                <c:pt idx="11754">
                  <c:v>4715.04</c:v>
                </c:pt>
                <c:pt idx="11755">
                  <c:v>4715.0600000000004</c:v>
                </c:pt>
                <c:pt idx="11756">
                  <c:v>4715.08</c:v>
                </c:pt>
                <c:pt idx="11757">
                  <c:v>4715.1000000000004</c:v>
                </c:pt>
                <c:pt idx="11758">
                  <c:v>4715.1200000000035</c:v>
                </c:pt>
                <c:pt idx="11759">
                  <c:v>4715.1400000000003</c:v>
                </c:pt>
                <c:pt idx="11760">
                  <c:v>4715.1600000000035</c:v>
                </c:pt>
                <c:pt idx="11761">
                  <c:v>4715.18</c:v>
                </c:pt>
                <c:pt idx="11762">
                  <c:v>4715.2</c:v>
                </c:pt>
                <c:pt idx="11763">
                  <c:v>4715.22</c:v>
                </c:pt>
                <c:pt idx="11764">
                  <c:v>4715.24</c:v>
                </c:pt>
                <c:pt idx="11765">
                  <c:v>4715.26</c:v>
                </c:pt>
                <c:pt idx="11766">
                  <c:v>4715.28</c:v>
                </c:pt>
                <c:pt idx="11767">
                  <c:v>4715.3</c:v>
                </c:pt>
                <c:pt idx="11768">
                  <c:v>4715.3200000000024</c:v>
                </c:pt>
                <c:pt idx="11769">
                  <c:v>4715.34</c:v>
                </c:pt>
                <c:pt idx="11770">
                  <c:v>4715.3600000000024</c:v>
                </c:pt>
                <c:pt idx="11771">
                  <c:v>4715.38</c:v>
                </c:pt>
                <c:pt idx="11772">
                  <c:v>4715.4000000000005</c:v>
                </c:pt>
                <c:pt idx="11773">
                  <c:v>4715.42</c:v>
                </c:pt>
                <c:pt idx="11774">
                  <c:v>4715.4399999999996</c:v>
                </c:pt>
                <c:pt idx="11775">
                  <c:v>4715.46</c:v>
                </c:pt>
                <c:pt idx="11776">
                  <c:v>4715.4799999999996</c:v>
                </c:pt>
                <c:pt idx="11777">
                  <c:v>4715.5</c:v>
                </c:pt>
                <c:pt idx="11778">
                  <c:v>4715.5200000000004</c:v>
                </c:pt>
                <c:pt idx="11779">
                  <c:v>4715.54</c:v>
                </c:pt>
                <c:pt idx="11780">
                  <c:v>4715.5600000000004</c:v>
                </c:pt>
                <c:pt idx="11781">
                  <c:v>4715.58</c:v>
                </c:pt>
                <c:pt idx="11782">
                  <c:v>4715.6000000000004</c:v>
                </c:pt>
                <c:pt idx="11783">
                  <c:v>4715.6200000000035</c:v>
                </c:pt>
                <c:pt idx="11784">
                  <c:v>4715.6400000000003</c:v>
                </c:pt>
                <c:pt idx="11785">
                  <c:v>4715.6600000000035</c:v>
                </c:pt>
                <c:pt idx="11786">
                  <c:v>4715.68</c:v>
                </c:pt>
                <c:pt idx="11787">
                  <c:v>4715.7</c:v>
                </c:pt>
                <c:pt idx="11788">
                  <c:v>4715.72</c:v>
                </c:pt>
                <c:pt idx="11789">
                  <c:v>4715.74</c:v>
                </c:pt>
                <c:pt idx="11790">
                  <c:v>4715.76</c:v>
                </c:pt>
                <c:pt idx="11791">
                  <c:v>4715.78</c:v>
                </c:pt>
                <c:pt idx="11792">
                  <c:v>4715.8</c:v>
                </c:pt>
                <c:pt idx="11793">
                  <c:v>4715.8200000000024</c:v>
                </c:pt>
                <c:pt idx="11794">
                  <c:v>4715.84</c:v>
                </c:pt>
                <c:pt idx="11795">
                  <c:v>4715.8600000000024</c:v>
                </c:pt>
                <c:pt idx="11796">
                  <c:v>4715.88</c:v>
                </c:pt>
                <c:pt idx="11797">
                  <c:v>4715.9000000000005</c:v>
                </c:pt>
                <c:pt idx="11798">
                  <c:v>4715.92</c:v>
                </c:pt>
                <c:pt idx="11799">
                  <c:v>4715.9399999999996</c:v>
                </c:pt>
                <c:pt idx="11800">
                  <c:v>4715.96</c:v>
                </c:pt>
                <c:pt idx="11801">
                  <c:v>4715.9799999999996</c:v>
                </c:pt>
                <c:pt idx="11802">
                  <c:v>4716</c:v>
                </c:pt>
                <c:pt idx="11803">
                  <c:v>4716.0200000000004</c:v>
                </c:pt>
                <c:pt idx="11804">
                  <c:v>4716.04</c:v>
                </c:pt>
                <c:pt idx="11805">
                  <c:v>4716.0600000000004</c:v>
                </c:pt>
                <c:pt idx="11806">
                  <c:v>4716.08</c:v>
                </c:pt>
                <c:pt idx="11807">
                  <c:v>4716.1000000000004</c:v>
                </c:pt>
                <c:pt idx="11808">
                  <c:v>4716.1200000000035</c:v>
                </c:pt>
                <c:pt idx="11809">
                  <c:v>4716.1400000000003</c:v>
                </c:pt>
                <c:pt idx="11810">
                  <c:v>4716.1600000000035</c:v>
                </c:pt>
                <c:pt idx="11811">
                  <c:v>4716.18</c:v>
                </c:pt>
                <c:pt idx="11812">
                  <c:v>4716.2</c:v>
                </c:pt>
                <c:pt idx="11813">
                  <c:v>4716.22</c:v>
                </c:pt>
                <c:pt idx="11814">
                  <c:v>4716.24</c:v>
                </c:pt>
                <c:pt idx="11815">
                  <c:v>4716.26</c:v>
                </c:pt>
                <c:pt idx="11816">
                  <c:v>4716.28</c:v>
                </c:pt>
                <c:pt idx="11817">
                  <c:v>4716.3</c:v>
                </c:pt>
                <c:pt idx="11818">
                  <c:v>4716.3200000000024</c:v>
                </c:pt>
                <c:pt idx="11819">
                  <c:v>4716.34</c:v>
                </c:pt>
                <c:pt idx="11820">
                  <c:v>4716.3600000000024</c:v>
                </c:pt>
                <c:pt idx="11821">
                  <c:v>4716.38</c:v>
                </c:pt>
                <c:pt idx="11822">
                  <c:v>4716.4000000000005</c:v>
                </c:pt>
                <c:pt idx="11823">
                  <c:v>4716.42</c:v>
                </c:pt>
                <c:pt idx="11824">
                  <c:v>4716.4399999999996</c:v>
                </c:pt>
                <c:pt idx="11825">
                  <c:v>4716.46</c:v>
                </c:pt>
                <c:pt idx="11826">
                  <c:v>4716.4799999999996</c:v>
                </c:pt>
                <c:pt idx="11827">
                  <c:v>4716.5</c:v>
                </c:pt>
                <c:pt idx="11828">
                  <c:v>4716.5200000000004</c:v>
                </c:pt>
                <c:pt idx="11829">
                  <c:v>4716.54</c:v>
                </c:pt>
                <c:pt idx="11830">
                  <c:v>4716.5600000000004</c:v>
                </c:pt>
                <c:pt idx="11831">
                  <c:v>4716.58</c:v>
                </c:pt>
                <c:pt idx="11832">
                  <c:v>4716.6000000000004</c:v>
                </c:pt>
                <c:pt idx="11833">
                  <c:v>4716.6200000000035</c:v>
                </c:pt>
                <c:pt idx="11834">
                  <c:v>4716.6400000000003</c:v>
                </c:pt>
                <c:pt idx="11835">
                  <c:v>4716.6600000000035</c:v>
                </c:pt>
                <c:pt idx="11836">
                  <c:v>4716.68</c:v>
                </c:pt>
                <c:pt idx="11837">
                  <c:v>4716.7</c:v>
                </c:pt>
                <c:pt idx="11838">
                  <c:v>4716.72</c:v>
                </c:pt>
                <c:pt idx="11839">
                  <c:v>4716.74</c:v>
                </c:pt>
                <c:pt idx="11840">
                  <c:v>4716.76</c:v>
                </c:pt>
                <c:pt idx="11841">
                  <c:v>4716.78</c:v>
                </c:pt>
                <c:pt idx="11842">
                  <c:v>4716.8</c:v>
                </c:pt>
                <c:pt idx="11843">
                  <c:v>4716.8200000000024</c:v>
                </c:pt>
                <c:pt idx="11844">
                  <c:v>4716.84</c:v>
                </c:pt>
                <c:pt idx="11845">
                  <c:v>4716.8600000000024</c:v>
                </c:pt>
                <c:pt idx="11846">
                  <c:v>4716.88</c:v>
                </c:pt>
                <c:pt idx="11847">
                  <c:v>4716.9000000000005</c:v>
                </c:pt>
                <c:pt idx="11848">
                  <c:v>4716.92</c:v>
                </c:pt>
                <c:pt idx="11849">
                  <c:v>4716.9399999999996</c:v>
                </c:pt>
                <c:pt idx="11850">
                  <c:v>4716.96</c:v>
                </c:pt>
                <c:pt idx="11851">
                  <c:v>4716.9799999999996</c:v>
                </c:pt>
                <c:pt idx="11852">
                  <c:v>4717</c:v>
                </c:pt>
                <c:pt idx="11853">
                  <c:v>4717.0200000000004</c:v>
                </c:pt>
                <c:pt idx="11854">
                  <c:v>4717.04</c:v>
                </c:pt>
                <c:pt idx="11855">
                  <c:v>4717.0600000000004</c:v>
                </c:pt>
                <c:pt idx="11856">
                  <c:v>4717.08</c:v>
                </c:pt>
                <c:pt idx="11857">
                  <c:v>4717.1000000000004</c:v>
                </c:pt>
                <c:pt idx="11858">
                  <c:v>4717.1200000000035</c:v>
                </c:pt>
                <c:pt idx="11859">
                  <c:v>4717.1400000000003</c:v>
                </c:pt>
                <c:pt idx="11860">
                  <c:v>4717.1600000000035</c:v>
                </c:pt>
                <c:pt idx="11861">
                  <c:v>4717.18</c:v>
                </c:pt>
                <c:pt idx="11862">
                  <c:v>4717.2</c:v>
                </c:pt>
                <c:pt idx="11863">
                  <c:v>4717.22</c:v>
                </c:pt>
                <c:pt idx="11864">
                  <c:v>4717.24</c:v>
                </c:pt>
                <c:pt idx="11865">
                  <c:v>4717.26</c:v>
                </c:pt>
                <c:pt idx="11866">
                  <c:v>4717.28</c:v>
                </c:pt>
                <c:pt idx="11867">
                  <c:v>4717.3</c:v>
                </c:pt>
                <c:pt idx="11868">
                  <c:v>4717.3200000000024</c:v>
                </c:pt>
                <c:pt idx="11869">
                  <c:v>4717.34</c:v>
                </c:pt>
                <c:pt idx="11870">
                  <c:v>4717.3600000000024</c:v>
                </c:pt>
                <c:pt idx="11871">
                  <c:v>4717.38</c:v>
                </c:pt>
                <c:pt idx="11872">
                  <c:v>4717.4000000000005</c:v>
                </c:pt>
                <c:pt idx="11873">
                  <c:v>4717.42</c:v>
                </c:pt>
                <c:pt idx="11874">
                  <c:v>4717.4399999999996</c:v>
                </c:pt>
                <c:pt idx="11875">
                  <c:v>4717.46</c:v>
                </c:pt>
                <c:pt idx="11876">
                  <c:v>4717.4799999999996</c:v>
                </c:pt>
                <c:pt idx="11877">
                  <c:v>4717.5</c:v>
                </c:pt>
                <c:pt idx="11878">
                  <c:v>4717.5200000000004</c:v>
                </c:pt>
                <c:pt idx="11879">
                  <c:v>4717.54</c:v>
                </c:pt>
                <c:pt idx="11880">
                  <c:v>4717.5600000000004</c:v>
                </c:pt>
                <c:pt idx="11881">
                  <c:v>4717.58</c:v>
                </c:pt>
                <c:pt idx="11882">
                  <c:v>4717.6000000000004</c:v>
                </c:pt>
                <c:pt idx="11883">
                  <c:v>4717.6200000000035</c:v>
                </c:pt>
                <c:pt idx="11884">
                  <c:v>4717.6400000000003</c:v>
                </c:pt>
                <c:pt idx="11885">
                  <c:v>4717.6600000000035</c:v>
                </c:pt>
                <c:pt idx="11886">
                  <c:v>4717.68</c:v>
                </c:pt>
                <c:pt idx="11887">
                  <c:v>4717.7</c:v>
                </c:pt>
                <c:pt idx="11888">
                  <c:v>4717.72</c:v>
                </c:pt>
                <c:pt idx="11889">
                  <c:v>4717.74</c:v>
                </c:pt>
                <c:pt idx="11890">
                  <c:v>4717.76</c:v>
                </c:pt>
                <c:pt idx="11891">
                  <c:v>4717.78</c:v>
                </c:pt>
                <c:pt idx="11892">
                  <c:v>4717.8</c:v>
                </c:pt>
                <c:pt idx="11893">
                  <c:v>4717.8200000000024</c:v>
                </c:pt>
                <c:pt idx="11894">
                  <c:v>4717.84</c:v>
                </c:pt>
                <c:pt idx="11895">
                  <c:v>4717.8600000000024</c:v>
                </c:pt>
                <c:pt idx="11896">
                  <c:v>4717.88</c:v>
                </c:pt>
                <c:pt idx="11897">
                  <c:v>4717.9000000000005</c:v>
                </c:pt>
                <c:pt idx="11898">
                  <c:v>4717.92</c:v>
                </c:pt>
                <c:pt idx="11899">
                  <c:v>4717.9399999999996</c:v>
                </c:pt>
                <c:pt idx="11900">
                  <c:v>4717.96</c:v>
                </c:pt>
                <c:pt idx="11901">
                  <c:v>4717.9799999999996</c:v>
                </c:pt>
                <c:pt idx="11902">
                  <c:v>4718</c:v>
                </c:pt>
                <c:pt idx="11903">
                  <c:v>4718.0200000000004</c:v>
                </c:pt>
                <c:pt idx="11904">
                  <c:v>4718.04</c:v>
                </c:pt>
                <c:pt idx="11905">
                  <c:v>4718.0600000000004</c:v>
                </c:pt>
                <c:pt idx="11906">
                  <c:v>4718.08</c:v>
                </c:pt>
                <c:pt idx="11907">
                  <c:v>4718.1000000000004</c:v>
                </c:pt>
                <c:pt idx="11908">
                  <c:v>4718.1200000000035</c:v>
                </c:pt>
                <c:pt idx="11909">
                  <c:v>4718.1400000000003</c:v>
                </c:pt>
                <c:pt idx="11910">
                  <c:v>4718.1600000000035</c:v>
                </c:pt>
                <c:pt idx="11911">
                  <c:v>4718.18</c:v>
                </c:pt>
                <c:pt idx="11912">
                  <c:v>4718.2</c:v>
                </c:pt>
                <c:pt idx="11913">
                  <c:v>4718.22</c:v>
                </c:pt>
                <c:pt idx="11914">
                  <c:v>4718.24</c:v>
                </c:pt>
                <c:pt idx="11915">
                  <c:v>4718.26</c:v>
                </c:pt>
                <c:pt idx="11916">
                  <c:v>4718.28</c:v>
                </c:pt>
                <c:pt idx="11917">
                  <c:v>4718.3</c:v>
                </c:pt>
                <c:pt idx="11918">
                  <c:v>4718.3200000000024</c:v>
                </c:pt>
                <c:pt idx="11919">
                  <c:v>4718.34</c:v>
                </c:pt>
                <c:pt idx="11920">
                  <c:v>4718.3600000000024</c:v>
                </c:pt>
                <c:pt idx="11921">
                  <c:v>4718.38</c:v>
                </c:pt>
                <c:pt idx="11922">
                  <c:v>4718.4000000000005</c:v>
                </c:pt>
                <c:pt idx="11923">
                  <c:v>4718.42</c:v>
                </c:pt>
                <c:pt idx="11924">
                  <c:v>4718.4399999999996</c:v>
                </c:pt>
                <c:pt idx="11925">
                  <c:v>4718.46</c:v>
                </c:pt>
                <c:pt idx="11926">
                  <c:v>4718.4799999999996</c:v>
                </c:pt>
                <c:pt idx="11927">
                  <c:v>4718.5</c:v>
                </c:pt>
                <c:pt idx="11928">
                  <c:v>4718.5200000000004</c:v>
                </c:pt>
                <c:pt idx="11929">
                  <c:v>4718.54</c:v>
                </c:pt>
                <c:pt idx="11930">
                  <c:v>4718.5600000000004</c:v>
                </c:pt>
                <c:pt idx="11931">
                  <c:v>4718.58</c:v>
                </c:pt>
                <c:pt idx="11932">
                  <c:v>4718.6000000000004</c:v>
                </c:pt>
                <c:pt idx="11933">
                  <c:v>4718.6200000000035</c:v>
                </c:pt>
                <c:pt idx="11934">
                  <c:v>4718.6400000000003</c:v>
                </c:pt>
                <c:pt idx="11935">
                  <c:v>4718.6600000000035</c:v>
                </c:pt>
                <c:pt idx="11936">
                  <c:v>4718.68</c:v>
                </c:pt>
                <c:pt idx="11937">
                  <c:v>4718.7</c:v>
                </c:pt>
                <c:pt idx="11938">
                  <c:v>4718.72</c:v>
                </c:pt>
                <c:pt idx="11939">
                  <c:v>4718.74</c:v>
                </c:pt>
                <c:pt idx="11940">
                  <c:v>4718.76</c:v>
                </c:pt>
                <c:pt idx="11941">
                  <c:v>4718.78</c:v>
                </c:pt>
                <c:pt idx="11942">
                  <c:v>4718.8</c:v>
                </c:pt>
                <c:pt idx="11943">
                  <c:v>4718.8200000000024</c:v>
                </c:pt>
                <c:pt idx="11944">
                  <c:v>4718.84</c:v>
                </c:pt>
                <c:pt idx="11945">
                  <c:v>4718.8600000000024</c:v>
                </c:pt>
                <c:pt idx="11946">
                  <c:v>4718.88</c:v>
                </c:pt>
                <c:pt idx="11947">
                  <c:v>4718.9000000000005</c:v>
                </c:pt>
                <c:pt idx="11948">
                  <c:v>4718.92</c:v>
                </c:pt>
                <c:pt idx="11949">
                  <c:v>4718.9399999999996</c:v>
                </c:pt>
                <c:pt idx="11950">
                  <c:v>4718.96</c:v>
                </c:pt>
                <c:pt idx="11951">
                  <c:v>4718.9799999999996</c:v>
                </c:pt>
                <c:pt idx="11952">
                  <c:v>4719</c:v>
                </c:pt>
                <c:pt idx="11953">
                  <c:v>4719.0200000000004</c:v>
                </c:pt>
                <c:pt idx="11954">
                  <c:v>4719.04</c:v>
                </c:pt>
                <c:pt idx="11955">
                  <c:v>4719.0600000000004</c:v>
                </c:pt>
                <c:pt idx="11956">
                  <c:v>4719.08</c:v>
                </c:pt>
                <c:pt idx="11957">
                  <c:v>4719.1000000000004</c:v>
                </c:pt>
                <c:pt idx="11958">
                  <c:v>4719.1200000000035</c:v>
                </c:pt>
                <c:pt idx="11959">
                  <c:v>4719.1400000000003</c:v>
                </c:pt>
                <c:pt idx="11960">
                  <c:v>4719.1600000000035</c:v>
                </c:pt>
                <c:pt idx="11961">
                  <c:v>4719.18</c:v>
                </c:pt>
                <c:pt idx="11962">
                  <c:v>4719.2</c:v>
                </c:pt>
                <c:pt idx="11963">
                  <c:v>4719.22</c:v>
                </c:pt>
                <c:pt idx="11964">
                  <c:v>4719.24</c:v>
                </c:pt>
                <c:pt idx="11965">
                  <c:v>4719.26</c:v>
                </c:pt>
                <c:pt idx="11966">
                  <c:v>4719.28</c:v>
                </c:pt>
                <c:pt idx="11967">
                  <c:v>4719.3</c:v>
                </c:pt>
                <c:pt idx="11968">
                  <c:v>4719.3200000000024</c:v>
                </c:pt>
                <c:pt idx="11969">
                  <c:v>4719.34</c:v>
                </c:pt>
                <c:pt idx="11970">
                  <c:v>4719.3600000000024</c:v>
                </c:pt>
                <c:pt idx="11971">
                  <c:v>4719.38</c:v>
                </c:pt>
                <c:pt idx="11972">
                  <c:v>4719.4000000000005</c:v>
                </c:pt>
                <c:pt idx="11973">
                  <c:v>4719.42</c:v>
                </c:pt>
                <c:pt idx="11974">
                  <c:v>4719.4399999999996</c:v>
                </c:pt>
                <c:pt idx="11975">
                  <c:v>4719.46</c:v>
                </c:pt>
                <c:pt idx="11976">
                  <c:v>4719.4799999999996</c:v>
                </c:pt>
                <c:pt idx="11977">
                  <c:v>4719.5</c:v>
                </c:pt>
                <c:pt idx="11978">
                  <c:v>4719.5200000000004</c:v>
                </c:pt>
                <c:pt idx="11979">
                  <c:v>4719.54</c:v>
                </c:pt>
                <c:pt idx="11980">
                  <c:v>4719.5600000000004</c:v>
                </c:pt>
                <c:pt idx="11981">
                  <c:v>4719.58</c:v>
                </c:pt>
                <c:pt idx="11982">
                  <c:v>4719.6000000000004</c:v>
                </c:pt>
                <c:pt idx="11983">
                  <c:v>4719.6200000000035</c:v>
                </c:pt>
                <c:pt idx="11984">
                  <c:v>4719.6400000000003</c:v>
                </c:pt>
                <c:pt idx="11985">
                  <c:v>4719.6600000000035</c:v>
                </c:pt>
                <c:pt idx="11986">
                  <c:v>4719.68</c:v>
                </c:pt>
                <c:pt idx="11987">
                  <c:v>4719.7</c:v>
                </c:pt>
                <c:pt idx="11988">
                  <c:v>4719.72</c:v>
                </c:pt>
                <c:pt idx="11989">
                  <c:v>4719.74</c:v>
                </c:pt>
                <c:pt idx="11990">
                  <c:v>4719.76</c:v>
                </c:pt>
                <c:pt idx="11991">
                  <c:v>4719.78</c:v>
                </c:pt>
                <c:pt idx="11992">
                  <c:v>4719.8</c:v>
                </c:pt>
                <c:pt idx="11993">
                  <c:v>4719.8200000000024</c:v>
                </c:pt>
                <c:pt idx="11994">
                  <c:v>4719.84</c:v>
                </c:pt>
                <c:pt idx="11995">
                  <c:v>4719.8600000000024</c:v>
                </c:pt>
                <c:pt idx="11996">
                  <c:v>4719.88</c:v>
                </c:pt>
                <c:pt idx="11997">
                  <c:v>4719.9000000000005</c:v>
                </c:pt>
                <c:pt idx="11998">
                  <c:v>4719.92</c:v>
                </c:pt>
                <c:pt idx="11999">
                  <c:v>4719.9399999999996</c:v>
                </c:pt>
                <c:pt idx="12000">
                  <c:v>4719.96</c:v>
                </c:pt>
                <c:pt idx="12001">
                  <c:v>4719.9799999999996</c:v>
                </c:pt>
                <c:pt idx="12002">
                  <c:v>4720</c:v>
                </c:pt>
                <c:pt idx="12003">
                  <c:v>4720.0200000000004</c:v>
                </c:pt>
                <c:pt idx="12004">
                  <c:v>4720.04</c:v>
                </c:pt>
                <c:pt idx="12005">
                  <c:v>4720.0600000000004</c:v>
                </c:pt>
                <c:pt idx="12006">
                  <c:v>4720.08</c:v>
                </c:pt>
                <c:pt idx="12007">
                  <c:v>4720.1000000000004</c:v>
                </c:pt>
                <c:pt idx="12008">
                  <c:v>4720.1200000000035</c:v>
                </c:pt>
                <c:pt idx="12009">
                  <c:v>4720.1400000000003</c:v>
                </c:pt>
                <c:pt idx="12010">
                  <c:v>4720.1600000000035</c:v>
                </c:pt>
                <c:pt idx="12011">
                  <c:v>4720.18</c:v>
                </c:pt>
                <c:pt idx="12012">
                  <c:v>4720.2</c:v>
                </c:pt>
                <c:pt idx="12013">
                  <c:v>4720.22</c:v>
                </c:pt>
                <c:pt idx="12014">
                  <c:v>4720.24</c:v>
                </c:pt>
                <c:pt idx="12015">
                  <c:v>4720.26</c:v>
                </c:pt>
                <c:pt idx="12016">
                  <c:v>4720.28</c:v>
                </c:pt>
                <c:pt idx="12017">
                  <c:v>4720.3</c:v>
                </c:pt>
                <c:pt idx="12018">
                  <c:v>4720.3200000000024</c:v>
                </c:pt>
                <c:pt idx="12019">
                  <c:v>4720.34</c:v>
                </c:pt>
                <c:pt idx="12020">
                  <c:v>4720.3600000000024</c:v>
                </c:pt>
                <c:pt idx="12021">
                  <c:v>4720.38</c:v>
                </c:pt>
                <c:pt idx="12022">
                  <c:v>4720.4000000000005</c:v>
                </c:pt>
                <c:pt idx="12023">
                  <c:v>4720.42</c:v>
                </c:pt>
                <c:pt idx="12024">
                  <c:v>4720.4399999999996</c:v>
                </c:pt>
                <c:pt idx="12025">
                  <c:v>4720.46</c:v>
                </c:pt>
                <c:pt idx="12026">
                  <c:v>4720.4799999999996</c:v>
                </c:pt>
                <c:pt idx="12027">
                  <c:v>4720.5</c:v>
                </c:pt>
                <c:pt idx="12028">
                  <c:v>4720.5200000000004</c:v>
                </c:pt>
                <c:pt idx="12029">
                  <c:v>4720.54</c:v>
                </c:pt>
                <c:pt idx="12030">
                  <c:v>4720.5600000000004</c:v>
                </c:pt>
                <c:pt idx="12031">
                  <c:v>4720.58</c:v>
                </c:pt>
                <c:pt idx="12032">
                  <c:v>4720.6000000000004</c:v>
                </c:pt>
                <c:pt idx="12033">
                  <c:v>4720.6200000000035</c:v>
                </c:pt>
                <c:pt idx="12034">
                  <c:v>4720.6400000000003</c:v>
                </c:pt>
                <c:pt idx="12035">
                  <c:v>4720.6600000000035</c:v>
                </c:pt>
                <c:pt idx="12036">
                  <c:v>4720.68</c:v>
                </c:pt>
                <c:pt idx="12037">
                  <c:v>4720.7</c:v>
                </c:pt>
                <c:pt idx="12038">
                  <c:v>4720.72</c:v>
                </c:pt>
                <c:pt idx="12039">
                  <c:v>4720.74</c:v>
                </c:pt>
                <c:pt idx="12040">
                  <c:v>4720.76</c:v>
                </c:pt>
                <c:pt idx="12041">
                  <c:v>4720.78</c:v>
                </c:pt>
                <c:pt idx="12042">
                  <c:v>4720.8</c:v>
                </c:pt>
                <c:pt idx="12043">
                  <c:v>4720.8200000000024</c:v>
                </c:pt>
                <c:pt idx="12044">
                  <c:v>4720.84</c:v>
                </c:pt>
                <c:pt idx="12045">
                  <c:v>4720.8600000000024</c:v>
                </c:pt>
                <c:pt idx="12046">
                  <c:v>4720.88</c:v>
                </c:pt>
                <c:pt idx="12047">
                  <c:v>4720.9000000000005</c:v>
                </c:pt>
                <c:pt idx="12048">
                  <c:v>4720.92</c:v>
                </c:pt>
                <c:pt idx="12049">
                  <c:v>4720.9399999999996</c:v>
                </c:pt>
                <c:pt idx="12050">
                  <c:v>4720.96</c:v>
                </c:pt>
                <c:pt idx="12051">
                  <c:v>4720.9799999999996</c:v>
                </c:pt>
                <c:pt idx="12052">
                  <c:v>4721</c:v>
                </c:pt>
                <c:pt idx="12053">
                  <c:v>4721.0200000000004</c:v>
                </c:pt>
                <c:pt idx="12054">
                  <c:v>4721.04</c:v>
                </c:pt>
                <c:pt idx="12055">
                  <c:v>4721.0600000000004</c:v>
                </c:pt>
                <c:pt idx="12056">
                  <c:v>4721.08</c:v>
                </c:pt>
                <c:pt idx="12057">
                  <c:v>4721.1000000000004</c:v>
                </c:pt>
                <c:pt idx="12058">
                  <c:v>4721.1200000000035</c:v>
                </c:pt>
                <c:pt idx="12059">
                  <c:v>4721.1400000000003</c:v>
                </c:pt>
                <c:pt idx="12060">
                  <c:v>4721.1600000000035</c:v>
                </c:pt>
                <c:pt idx="12061">
                  <c:v>4721.18</c:v>
                </c:pt>
                <c:pt idx="12062">
                  <c:v>4721.2</c:v>
                </c:pt>
                <c:pt idx="12063">
                  <c:v>4721.22</c:v>
                </c:pt>
                <c:pt idx="12064">
                  <c:v>4721.24</c:v>
                </c:pt>
                <c:pt idx="12065">
                  <c:v>4721.26</c:v>
                </c:pt>
                <c:pt idx="12066">
                  <c:v>4721.28</c:v>
                </c:pt>
                <c:pt idx="12067">
                  <c:v>4721.3</c:v>
                </c:pt>
                <c:pt idx="12068">
                  <c:v>4721.3200000000024</c:v>
                </c:pt>
                <c:pt idx="12069">
                  <c:v>4721.34</c:v>
                </c:pt>
                <c:pt idx="12070">
                  <c:v>4721.3600000000024</c:v>
                </c:pt>
                <c:pt idx="12071">
                  <c:v>4721.38</c:v>
                </c:pt>
                <c:pt idx="12072">
                  <c:v>4721.4000000000005</c:v>
                </c:pt>
                <c:pt idx="12073">
                  <c:v>4721.42</c:v>
                </c:pt>
                <c:pt idx="12074">
                  <c:v>4721.4399999999996</c:v>
                </c:pt>
                <c:pt idx="12075">
                  <c:v>4721.46</c:v>
                </c:pt>
                <c:pt idx="12076">
                  <c:v>4721.4799999999996</c:v>
                </c:pt>
                <c:pt idx="12077">
                  <c:v>4721.5</c:v>
                </c:pt>
                <c:pt idx="12078">
                  <c:v>4721.5200000000004</c:v>
                </c:pt>
                <c:pt idx="12079">
                  <c:v>4721.54</c:v>
                </c:pt>
                <c:pt idx="12080">
                  <c:v>4721.5600000000004</c:v>
                </c:pt>
                <c:pt idx="12081">
                  <c:v>4721.58</c:v>
                </c:pt>
                <c:pt idx="12082">
                  <c:v>4721.6000000000004</c:v>
                </c:pt>
                <c:pt idx="12083">
                  <c:v>4721.6200000000035</c:v>
                </c:pt>
                <c:pt idx="12084">
                  <c:v>4721.6400000000003</c:v>
                </c:pt>
                <c:pt idx="12085">
                  <c:v>4721.6600000000035</c:v>
                </c:pt>
                <c:pt idx="12086">
                  <c:v>4721.68</c:v>
                </c:pt>
                <c:pt idx="12087">
                  <c:v>4721.7</c:v>
                </c:pt>
                <c:pt idx="12088">
                  <c:v>4721.72</c:v>
                </c:pt>
                <c:pt idx="12089">
                  <c:v>4721.74</c:v>
                </c:pt>
                <c:pt idx="12090">
                  <c:v>4721.76</c:v>
                </c:pt>
                <c:pt idx="12091">
                  <c:v>4721.78</c:v>
                </c:pt>
                <c:pt idx="12092">
                  <c:v>4721.8</c:v>
                </c:pt>
                <c:pt idx="12093">
                  <c:v>4721.8200000000024</c:v>
                </c:pt>
                <c:pt idx="12094">
                  <c:v>4721.84</c:v>
                </c:pt>
                <c:pt idx="12095">
                  <c:v>4721.8600000000024</c:v>
                </c:pt>
                <c:pt idx="12096">
                  <c:v>4721.88</c:v>
                </c:pt>
                <c:pt idx="12097">
                  <c:v>4721.9000000000005</c:v>
                </c:pt>
                <c:pt idx="12098">
                  <c:v>4721.92</c:v>
                </c:pt>
                <c:pt idx="12099">
                  <c:v>4721.9399999999996</c:v>
                </c:pt>
                <c:pt idx="12100">
                  <c:v>4721.96</c:v>
                </c:pt>
                <c:pt idx="12101">
                  <c:v>4721.9799999999996</c:v>
                </c:pt>
                <c:pt idx="12102">
                  <c:v>4722</c:v>
                </c:pt>
                <c:pt idx="12103">
                  <c:v>4722.0200000000004</c:v>
                </c:pt>
                <c:pt idx="12104">
                  <c:v>4722.04</c:v>
                </c:pt>
                <c:pt idx="12105">
                  <c:v>4722.0600000000004</c:v>
                </c:pt>
                <c:pt idx="12106">
                  <c:v>4722.08</c:v>
                </c:pt>
                <c:pt idx="12107">
                  <c:v>4722.1000000000004</c:v>
                </c:pt>
                <c:pt idx="12108">
                  <c:v>4722.1200000000035</c:v>
                </c:pt>
                <c:pt idx="12109">
                  <c:v>4722.1400000000003</c:v>
                </c:pt>
                <c:pt idx="12110">
                  <c:v>4722.1600000000035</c:v>
                </c:pt>
                <c:pt idx="12111">
                  <c:v>4722.18</c:v>
                </c:pt>
                <c:pt idx="12112">
                  <c:v>4722.2</c:v>
                </c:pt>
                <c:pt idx="12113">
                  <c:v>4722.22</c:v>
                </c:pt>
                <c:pt idx="12114">
                  <c:v>4722.24</c:v>
                </c:pt>
                <c:pt idx="12115">
                  <c:v>4722.26</c:v>
                </c:pt>
                <c:pt idx="12116">
                  <c:v>4722.28</c:v>
                </c:pt>
                <c:pt idx="12117">
                  <c:v>4722.3</c:v>
                </c:pt>
                <c:pt idx="12118">
                  <c:v>4722.3200000000024</c:v>
                </c:pt>
                <c:pt idx="12119">
                  <c:v>4722.34</c:v>
                </c:pt>
                <c:pt idx="12120">
                  <c:v>4722.3600000000024</c:v>
                </c:pt>
                <c:pt idx="12121">
                  <c:v>4722.38</c:v>
                </c:pt>
                <c:pt idx="12122">
                  <c:v>4722.4000000000005</c:v>
                </c:pt>
                <c:pt idx="12123">
                  <c:v>4722.42</c:v>
                </c:pt>
                <c:pt idx="12124">
                  <c:v>4722.4399999999996</c:v>
                </c:pt>
                <c:pt idx="12125">
                  <c:v>4722.46</c:v>
                </c:pt>
                <c:pt idx="12126">
                  <c:v>4722.4799999999996</c:v>
                </c:pt>
                <c:pt idx="12127">
                  <c:v>4722.5</c:v>
                </c:pt>
                <c:pt idx="12128">
                  <c:v>4722.5200000000004</c:v>
                </c:pt>
                <c:pt idx="12129">
                  <c:v>4722.54</c:v>
                </c:pt>
                <c:pt idx="12130">
                  <c:v>4722.5600000000004</c:v>
                </c:pt>
                <c:pt idx="12131">
                  <c:v>4722.58</c:v>
                </c:pt>
                <c:pt idx="12132">
                  <c:v>4722.6000000000004</c:v>
                </c:pt>
                <c:pt idx="12133">
                  <c:v>4722.6200000000035</c:v>
                </c:pt>
                <c:pt idx="12134">
                  <c:v>4722.6400000000003</c:v>
                </c:pt>
                <c:pt idx="12135">
                  <c:v>4722.6600000000035</c:v>
                </c:pt>
                <c:pt idx="12136">
                  <c:v>4722.68</c:v>
                </c:pt>
                <c:pt idx="12137">
                  <c:v>4722.7</c:v>
                </c:pt>
                <c:pt idx="12138">
                  <c:v>4722.72</c:v>
                </c:pt>
                <c:pt idx="12139">
                  <c:v>4722.74</c:v>
                </c:pt>
                <c:pt idx="12140">
                  <c:v>4722.76</c:v>
                </c:pt>
                <c:pt idx="12141">
                  <c:v>4722.78</c:v>
                </c:pt>
                <c:pt idx="12142">
                  <c:v>4722.8</c:v>
                </c:pt>
                <c:pt idx="12143">
                  <c:v>4722.8200000000024</c:v>
                </c:pt>
                <c:pt idx="12144">
                  <c:v>4722.84</c:v>
                </c:pt>
                <c:pt idx="12145">
                  <c:v>4722.8600000000024</c:v>
                </c:pt>
                <c:pt idx="12146">
                  <c:v>4722.88</c:v>
                </c:pt>
                <c:pt idx="12147">
                  <c:v>4722.9000000000005</c:v>
                </c:pt>
                <c:pt idx="12148">
                  <c:v>4722.92</c:v>
                </c:pt>
                <c:pt idx="12149">
                  <c:v>4722.9399999999996</c:v>
                </c:pt>
                <c:pt idx="12150">
                  <c:v>4722.96</c:v>
                </c:pt>
                <c:pt idx="12151">
                  <c:v>4722.9799999999996</c:v>
                </c:pt>
                <c:pt idx="12152">
                  <c:v>4723</c:v>
                </c:pt>
                <c:pt idx="12153">
                  <c:v>4723.0200000000004</c:v>
                </c:pt>
                <c:pt idx="12154">
                  <c:v>4723.04</c:v>
                </c:pt>
                <c:pt idx="12155">
                  <c:v>4723.0600000000004</c:v>
                </c:pt>
                <c:pt idx="12156">
                  <c:v>4723.08</c:v>
                </c:pt>
                <c:pt idx="12157">
                  <c:v>4723.1000000000004</c:v>
                </c:pt>
                <c:pt idx="12158">
                  <c:v>4723.1200000000035</c:v>
                </c:pt>
                <c:pt idx="12159">
                  <c:v>4723.1400000000003</c:v>
                </c:pt>
                <c:pt idx="12160">
                  <c:v>4723.1600000000035</c:v>
                </c:pt>
                <c:pt idx="12161">
                  <c:v>4723.18</c:v>
                </c:pt>
                <c:pt idx="12162">
                  <c:v>4723.2</c:v>
                </c:pt>
                <c:pt idx="12163">
                  <c:v>4723.22</c:v>
                </c:pt>
                <c:pt idx="12164">
                  <c:v>4723.24</c:v>
                </c:pt>
                <c:pt idx="12165">
                  <c:v>4723.26</c:v>
                </c:pt>
                <c:pt idx="12166">
                  <c:v>4723.28</c:v>
                </c:pt>
                <c:pt idx="12167">
                  <c:v>4723.3</c:v>
                </c:pt>
                <c:pt idx="12168">
                  <c:v>4723.3200000000024</c:v>
                </c:pt>
                <c:pt idx="12169">
                  <c:v>4723.34</c:v>
                </c:pt>
                <c:pt idx="12170">
                  <c:v>4723.3600000000024</c:v>
                </c:pt>
                <c:pt idx="12171">
                  <c:v>4723.38</c:v>
                </c:pt>
                <c:pt idx="12172">
                  <c:v>4723.4000000000005</c:v>
                </c:pt>
                <c:pt idx="12173">
                  <c:v>4723.42</c:v>
                </c:pt>
                <c:pt idx="12174">
                  <c:v>4723.4399999999996</c:v>
                </c:pt>
                <c:pt idx="12175">
                  <c:v>4723.46</c:v>
                </c:pt>
                <c:pt idx="12176">
                  <c:v>4723.4799999999996</c:v>
                </c:pt>
                <c:pt idx="12177">
                  <c:v>4723.5</c:v>
                </c:pt>
                <c:pt idx="12178">
                  <c:v>4723.5200000000004</c:v>
                </c:pt>
                <c:pt idx="12179">
                  <c:v>4723.54</c:v>
                </c:pt>
                <c:pt idx="12180">
                  <c:v>4723.5600000000004</c:v>
                </c:pt>
                <c:pt idx="12181">
                  <c:v>4723.58</c:v>
                </c:pt>
                <c:pt idx="12182">
                  <c:v>4723.6000000000004</c:v>
                </c:pt>
                <c:pt idx="12183">
                  <c:v>4723.6200000000035</c:v>
                </c:pt>
                <c:pt idx="12184">
                  <c:v>4723.6400000000003</c:v>
                </c:pt>
                <c:pt idx="12185">
                  <c:v>4723.6600000000035</c:v>
                </c:pt>
                <c:pt idx="12186">
                  <c:v>4723.68</c:v>
                </c:pt>
                <c:pt idx="12187">
                  <c:v>4723.7</c:v>
                </c:pt>
                <c:pt idx="12188">
                  <c:v>4723.72</c:v>
                </c:pt>
                <c:pt idx="12189">
                  <c:v>4723.74</c:v>
                </c:pt>
                <c:pt idx="12190">
                  <c:v>4723.76</c:v>
                </c:pt>
                <c:pt idx="12191">
                  <c:v>4723.78</c:v>
                </c:pt>
                <c:pt idx="12192">
                  <c:v>4723.8</c:v>
                </c:pt>
                <c:pt idx="12193">
                  <c:v>4723.8200000000024</c:v>
                </c:pt>
                <c:pt idx="12194">
                  <c:v>4723.84</c:v>
                </c:pt>
                <c:pt idx="12195">
                  <c:v>4723.8600000000024</c:v>
                </c:pt>
                <c:pt idx="12196">
                  <c:v>4723.88</c:v>
                </c:pt>
                <c:pt idx="12197">
                  <c:v>4723.9000000000005</c:v>
                </c:pt>
                <c:pt idx="12198">
                  <c:v>4723.92</c:v>
                </c:pt>
                <c:pt idx="12199">
                  <c:v>4723.9399999999996</c:v>
                </c:pt>
                <c:pt idx="12200">
                  <c:v>4723.96</c:v>
                </c:pt>
                <c:pt idx="12201">
                  <c:v>4723.9799999999996</c:v>
                </c:pt>
                <c:pt idx="12202">
                  <c:v>4724</c:v>
                </c:pt>
                <c:pt idx="12203">
                  <c:v>4724.0200000000004</c:v>
                </c:pt>
                <c:pt idx="12204">
                  <c:v>4724.04</c:v>
                </c:pt>
                <c:pt idx="12205">
                  <c:v>4724.0600000000004</c:v>
                </c:pt>
                <c:pt idx="12206">
                  <c:v>4724.08</c:v>
                </c:pt>
                <c:pt idx="12207">
                  <c:v>4724.1000000000004</c:v>
                </c:pt>
                <c:pt idx="12208">
                  <c:v>4724.1200000000035</c:v>
                </c:pt>
                <c:pt idx="12209">
                  <c:v>4724.1400000000003</c:v>
                </c:pt>
                <c:pt idx="12210">
                  <c:v>4724.1600000000035</c:v>
                </c:pt>
                <c:pt idx="12211">
                  <c:v>4724.18</c:v>
                </c:pt>
                <c:pt idx="12212">
                  <c:v>4724.2</c:v>
                </c:pt>
                <c:pt idx="12213">
                  <c:v>4724.22</c:v>
                </c:pt>
                <c:pt idx="12214">
                  <c:v>4724.24</c:v>
                </c:pt>
                <c:pt idx="12215">
                  <c:v>4724.26</c:v>
                </c:pt>
                <c:pt idx="12216">
                  <c:v>4724.28</c:v>
                </c:pt>
                <c:pt idx="12217">
                  <c:v>4724.3</c:v>
                </c:pt>
                <c:pt idx="12218">
                  <c:v>4724.3200000000024</c:v>
                </c:pt>
                <c:pt idx="12219">
                  <c:v>4724.34</c:v>
                </c:pt>
                <c:pt idx="12220">
                  <c:v>4724.3600000000024</c:v>
                </c:pt>
                <c:pt idx="12221">
                  <c:v>4724.38</c:v>
                </c:pt>
                <c:pt idx="12222">
                  <c:v>4724.4000000000005</c:v>
                </c:pt>
                <c:pt idx="12223">
                  <c:v>4724.42</c:v>
                </c:pt>
                <c:pt idx="12224">
                  <c:v>4724.4399999999996</c:v>
                </c:pt>
                <c:pt idx="12225">
                  <c:v>4724.46</c:v>
                </c:pt>
                <c:pt idx="12226">
                  <c:v>4724.4799999999996</c:v>
                </c:pt>
                <c:pt idx="12227">
                  <c:v>4724.5</c:v>
                </c:pt>
                <c:pt idx="12228">
                  <c:v>4724.5200000000004</c:v>
                </c:pt>
                <c:pt idx="12229">
                  <c:v>4724.54</c:v>
                </c:pt>
                <c:pt idx="12230">
                  <c:v>4724.5600000000004</c:v>
                </c:pt>
                <c:pt idx="12231">
                  <c:v>4724.58</c:v>
                </c:pt>
                <c:pt idx="12232">
                  <c:v>4724.6000000000004</c:v>
                </c:pt>
                <c:pt idx="12233">
                  <c:v>4724.6200000000035</c:v>
                </c:pt>
                <c:pt idx="12234">
                  <c:v>4724.6400000000003</c:v>
                </c:pt>
                <c:pt idx="12235">
                  <c:v>4724.6600000000035</c:v>
                </c:pt>
                <c:pt idx="12236">
                  <c:v>4724.68</c:v>
                </c:pt>
                <c:pt idx="12237">
                  <c:v>4724.7</c:v>
                </c:pt>
                <c:pt idx="12238">
                  <c:v>4724.72</c:v>
                </c:pt>
                <c:pt idx="12239">
                  <c:v>4724.74</c:v>
                </c:pt>
                <c:pt idx="12240">
                  <c:v>4724.76</c:v>
                </c:pt>
                <c:pt idx="12241">
                  <c:v>4724.78</c:v>
                </c:pt>
                <c:pt idx="12242">
                  <c:v>4724.8</c:v>
                </c:pt>
                <c:pt idx="12243">
                  <c:v>4724.8200000000024</c:v>
                </c:pt>
                <c:pt idx="12244">
                  <c:v>4724.84</c:v>
                </c:pt>
                <c:pt idx="12245">
                  <c:v>4724.8600000000024</c:v>
                </c:pt>
                <c:pt idx="12246">
                  <c:v>4724.88</c:v>
                </c:pt>
                <c:pt idx="12247">
                  <c:v>4724.9000000000005</c:v>
                </c:pt>
                <c:pt idx="12248">
                  <c:v>4724.92</c:v>
                </c:pt>
                <c:pt idx="12249">
                  <c:v>4724.9399999999996</c:v>
                </c:pt>
                <c:pt idx="12250">
                  <c:v>4724.96</c:v>
                </c:pt>
                <c:pt idx="12251">
                  <c:v>4724.9799999999996</c:v>
                </c:pt>
                <c:pt idx="12252">
                  <c:v>4725</c:v>
                </c:pt>
                <c:pt idx="12253">
                  <c:v>4725.0200000000004</c:v>
                </c:pt>
                <c:pt idx="12254">
                  <c:v>4725.04</c:v>
                </c:pt>
                <c:pt idx="12255">
                  <c:v>4725.0600000000004</c:v>
                </c:pt>
                <c:pt idx="12256">
                  <c:v>4725.08</c:v>
                </c:pt>
                <c:pt idx="12257">
                  <c:v>4725.1000000000004</c:v>
                </c:pt>
                <c:pt idx="12258">
                  <c:v>4725.1200000000035</c:v>
                </c:pt>
                <c:pt idx="12259">
                  <c:v>4725.1400000000003</c:v>
                </c:pt>
                <c:pt idx="12260">
                  <c:v>4725.1600000000035</c:v>
                </c:pt>
                <c:pt idx="12261">
                  <c:v>4725.18</c:v>
                </c:pt>
                <c:pt idx="12262">
                  <c:v>4725.2</c:v>
                </c:pt>
                <c:pt idx="12263">
                  <c:v>4725.22</c:v>
                </c:pt>
                <c:pt idx="12264">
                  <c:v>4725.24</c:v>
                </c:pt>
                <c:pt idx="12265">
                  <c:v>4725.26</c:v>
                </c:pt>
                <c:pt idx="12266">
                  <c:v>4725.28</c:v>
                </c:pt>
                <c:pt idx="12267">
                  <c:v>4725.3</c:v>
                </c:pt>
                <c:pt idx="12268">
                  <c:v>4725.3200000000024</c:v>
                </c:pt>
                <c:pt idx="12269">
                  <c:v>4725.34</c:v>
                </c:pt>
                <c:pt idx="12270">
                  <c:v>4725.3600000000024</c:v>
                </c:pt>
                <c:pt idx="12271">
                  <c:v>4725.38</c:v>
                </c:pt>
                <c:pt idx="12272">
                  <c:v>4725.4000000000005</c:v>
                </c:pt>
                <c:pt idx="12273">
                  <c:v>4725.42</c:v>
                </c:pt>
                <c:pt idx="12274">
                  <c:v>4725.4399999999996</c:v>
                </c:pt>
                <c:pt idx="12275">
                  <c:v>4725.46</c:v>
                </c:pt>
                <c:pt idx="12276">
                  <c:v>4725.4799999999996</c:v>
                </c:pt>
                <c:pt idx="12277">
                  <c:v>4725.5</c:v>
                </c:pt>
                <c:pt idx="12278">
                  <c:v>4725.5200000000004</c:v>
                </c:pt>
                <c:pt idx="12279">
                  <c:v>4725.54</c:v>
                </c:pt>
                <c:pt idx="12280">
                  <c:v>4725.5600000000004</c:v>
                </c:pt>
                <c:pt idx="12281">
                  <c:v>4725.58</c:v>
                </c:pt>
                <c:pt idx="12282">
                  <c:v>4725.6000000000004</c:v>
                </c:pt>
                <c:pt idx="12283">
                  <c:v>4725.6200000000035</c:v>
                </c:pt>
                <c:pt idx="12284">
                  <c:v>4725.6400000000003</c:v>
                </c:pt>
                <c:pt idx="12285">
                  <c:v>4725.6600000000035</c:v>
                </c:pt>
                <c:pt idx="12286">
                  <c:v>4725.68</c:v>
                </c:pt>
                <c:pt idx="12287">
                  <c:v>4725.7</c:v>
                </c:pt>
                <c:pt idx="12288">
                  <c:v>4725.72</c:v>
                </c:pt>
                <c:pt idx="12289">
                  <c:v>4725.74</c:v>
                </c:pt>
                <c:pt idx="12290">
                  <c:v>4725.76</c:v>
                </c:pt>
                <c:pt idx="12291">
                  <c:v>4725.78</c:v>
                </c:pt>
                <c:pt idx="12292">
                  <c:v>4725.8</c:v>
                </c:pt>
                <c:pt idx="12293">
                  <c:v>4725.8200000000024</c:v>
                </c:pt>
                <c:pt idx="12294">
                  <c:v>4725.84</c:v>
                </c:pt>
                <c:pt idx="12295">
                  <c:v>4725.8600000000024</c:v>
                </c:pt>
                <c:pt idx="12296">
                  <c:v>4725.88</c:v>
                </c:pt>
                <c:pt idx="12297">
                  <c:v>4725.9000000000005</c:v>
                </c:pt>
                <c:pt idx="12298">
                  <c:v>4725.92</c:v>
                </c:pt>
                <c:pt idx="12299">
                  <c:v>4725.9399999999996</c:v>
                </c:pt>
                <c:pt idx="12300">
                  <c:v>4725.96</c:v>
                </c:pt>
                <c:pt idx="12301">
                  <c:v>4725.9799999999996</c:v>
                </c:pt>
                <c:pt idx="12302">
                  <c:v>4726</c:v>
                </c:pt>
                <c:pt idx="12303">
                  <c:v>4726.0200000000004</c:v>
                </c:pt>
                <c:pt idx="12304">
                  <c:v>4726.04</c:v>
                </c:pt>
                <c:pt idx="12305">
                  <c:v>4726.0600000000004</c:v>
                </c:pt>
                <c:pt idx="12306">
                  <c:v>4726.08</c:v>
                </c:pt>
                <c:pt idx="12307">
                  <c:v>4726.1000000000004</c:v>
                </c:pt>
                <c:pt idx="12308">
                  <c:v>4726.1200000000035</c:v>
                </c:pt>
                <c:pt idx="12309">
                  <c:v>4726.1400000000003</c:v>
                </c:pt>
                <c:pt idx="12310">
                  <c:v>4726.1600000000035</c:v>
                </c:pt>
                <c:pt idx="12311">
                  <c:v>4726.18</c:v>
                </c:pt>
                <c:pt idx="12312">
                  <c:v>4726.2</c:v>
                </c:pt>
                <c:pt idx="12313">
                  <c:v>4726.22</c:v>
                </c:pt>
                <c:pt idx="12314">
                  <c:v>4726.24</c:v>
                </c:pt>
                <c:pt idx="12315">
                  <c:v>4726.26</c:v>
                </c:pt>
                <c:pt idx="12316">
                  <c:v>4726.28</c:v>
                </c:pt>
                <c:pt idx="12317">
                  <c:v>4726.3</c:v>
                </c:pt>
                <c:pt idx="12318">
                  <c:v>4726.3200000000024</c:v>
                </c:pt>
                <c:pt idx="12319">
                  <c:v>4726.34</c:v>
                </c:pt>
                <c:pt idx="12320">
                  <c:v>4726.3600000000024</c:v>
                </c:pt>
                <c:pt idx="12321">
                  <c:v>4726.38</c:v>
                </c:pt>
                <c:pt idx="12322">
                  <c:v>4726.4000000000005</c:v>
                </c:pt>
                <c:pt idx="12323">
                  <c:v>4726.42</c:v>
                </c:pt>
                <c:pt idx="12324">
                  <c:v>4726.4399999999996</c:v>
                </c:pt>
                <c:pt idx="12325">
                  <c:v>4726.46</c:v>
                </c:pt>
                <c:pt idx="12326">
                  <c:v>4726.4799999999996</c:v>
                </c:pt>
                <c:pt idx="12327">
                  <c:v>4726.5</c:v>
                </c:pt>
                <c:pt idx="12328">
                  <c:v>4726.5200000000004</c:v>
                </c:pt>
                <c:pt idx="12329">
                  <c:v>4726.54</c:v>
                </c:pt>
                <c:pt idx="12330">
                  <c:v>4726.5600000000004</c:v>
                </c:pt>
                <c:pt idx="12331">
                  <c:v>4726.58</c:v>
                </c:pt>
                <c:pt idx="12332">
                  <c:v>4726.6000000000004</c:v>
                </c:pt>
                <c:pt idx="12333">
                  <c:v>4726.6200000000035</c:v>
                </c:pt>
                <c:pt idx="12334">
                  <c:v>4726.6400000000003</c:v>
                </c:pt>
                <c:pt idx="12335">
                  <c:v>4726.6600000000035</c:v>
                </c:pt>
                <c:pt idx="12336">
                  <c:v>4726.68</c:v>
                </c:pt>
                <c:pt idx="12337">
                  <c:v>4726.7</c:v>
                </c:pt>
                <c:pt idx="12338">
                  <c:v>4726.72</c:v>
                </c:pt>
                <c:pt idx="12339">
                  <c:v>4726.74</c:v>
                </c:pt>
                <c:pt idx="12340">
                  <c:v>4726.76</c:v>
                </c:pt>
                <c:pt idx="12341">
                  <c:v>4726.78</c:v>
                </c:pt>
                <c:pt idx="12342">
                  <c:v>4726.8</c:v>
                </c:pt>
                <c:pt idx="12343">
                  <c:v>4726.8200000000024</c:v>
                </c:pt>
                <c:pt idx="12344">
                  <c:v>4726.84</c:v>
                </c:pt>
                <c:pt idx="12345">
                  <c:v>4726.8600000000024</c:v>
                </c:pt>
                <c:pt idx="12346">
                  <c:v>4726.88</c:v>
                </c:pt>
                <c:pt idx="12347">
                  <c:v>4726.9000000000005</c:v>
                </c:pt>
                <c:pt idx="12348">
                  <c:v>4726.92</c:v>
                </c:pt>
                <c:pt idx="12349">
                  <c:v>4726.9399999999996</c:v>
                </c:pt>
                <c:pt idx="12350">
                  <c:v>4726.96</c:v>
                </c:pt>
                <c:pt idx="12351">
                  <c:v>4726.9799999999996</c:v>
                </c:pt>
                <c:pt idx="12352">
                  <c:v>4727</c:v>
                </c:pt>
                <c:pt idx="12353">
                  <c:v>4727.0200000000004</c:v>
                </c:pt>
                <c:pt idx="12354">
                  <c:v>4727.04</c:v>
                </c:pt>
                <c:pt idx="12355">
                  <c:v>4727.0600000000004</c:v>
                </c:pt>
                <c:pt idx="12356">
                  <c:v>4727.08</c:v>
                </c:pt>
                <c:pt idx="12357">
                  <c:v>4727.1000000000004</c:v>
                </c:pt>
                <c:pt idx="12358">
                  <c:v>4727.1200000000035</c:v>
                </c:pt>
                <c:pt idx="12359">
                  <c:v>4727.1400000000003</c:v>
                </c:pt>
                <c:pt idx="12360">
                  <c:v>4727.1600000000035</c:v>
                </c:pt>
                <c:pt idx="12361">
                  <c:v>4727.18</c:v>
                </c:pt>
                <c:pt idx="12362">
                  <c:v>4727.2</c:v>
                </c:pt>
                <c:pt idx="12363">
                  <c:v>4727.22</c:v>
                </c:pt>
                <c:pt idx="12364">
                  <c:v>4727.24</c:v>
                </c:pt>
                <c:pt idx="12365">
                  <c:v>4727.26</c:v>
                </c:pt>
                <c:pt idx="12366">
                  <c:v>4727.28</c:v>
                </c:pt>
                <c:pt idx="12367">
                  <c:v>4727.3</c:v>
                </c:pt>
                <c:pt idx="12368">
                  <c:v>4727.3200000000024</c:v>
                </c:pt>
                <c:pt idx="12369">
                  <c:v>4727.34</c:v>
                </c:pt>
                <c:pt idx="12370">
                  <c:v>4727.3600000000024</c:v>
                </c:pt>
                <c:pt idx="12371">
                  <c:v>4727.38</c:v>
                </c:pt>
                <c:pt idx="12372">
                  <c:v>4727.4000000000005</c:v>
                </c:pt>
                <c:pt idx="12373">
                  <c:v>4727.42</c:v>
                </c:pt>
                <c:pt idx="12374">
                  <c:v>4727.4399999999996</c:v>
                </c:pt>
                <c:pt idx="12375">
                  <c:v>4727.46</c:v>
                </c:pt>
                <c:pt idx="12376">
                  <c:v>4727.4799999999996</c:v>
                </c:pt>
                <c:pt idx="12377">
                  <c:v>4727.5</c:v>
                </c:pt>
                <c:pt idx="12378">
                  <c:v>4727.5200000000004</c:v>
                </c:pt>
                <c:pt idx="12379">
                  <c:v>4727.54</c:v>
                </c:pt>
                <c:pt idx="12380">
                  <c:v>4727.5600000000004</c:v>
                </c:pt>
                <c:pt idx="12381">
                  <c:v>4727.58</c:v>
                </c:pt>
                <c:pt idx="12382">
                  <c:v>4727.6000000000004</c:v>
                </c:pt>
                <c:pt idx="12383">
                  <c:v>4727.6200000000035</c:v>
                </c:pt>
                <c:pt idx="12384">
                  <c:v>4727.6400000000003</c:v>
                </c:pt>
                <c:pt idx="12385">
                  <c:v>4727.6600000000035</c:v>
                </c:pt>
                <c:pt idx="12386">
                  <c:v>4727.68</c:v>
                </c:pt>
                <c:pt idx="12387">
                  <c:v>4727.7</c:v>
                </c:pt>
                <c:pt idx="12388">
                  <c:v>4727.72</c:v>
                </c:pt>
                <c:pt idx="12389">
                  <c:v>4727.74</c:v>
                </c:pt>
                <c:pt idx="12390">
                  <c:v>4727.76</c:v>
                </c:pt>
                <c:pt idx="12391">
                  <c:v>4727.78</c:v>
                </c:pt>
                <c:pt idx="12392">
                  <c:v>4727.8</c:v>
                </c:pt>
                <c:pt idx="12393">
                  <c:v>4727.8200000000024</c:v>
                </c:pt>
                <c:pt idx="12394">
                  <c:v>4727.84</c:v>
                </c:pt>
                <c:pt idx="12395">
                  <c:v>4727.8600000000024</c:v>
                </c:pt>
                <c:pt idx="12396">
                  <c:v>4727.88</c:v>
                </c:pt>
                <c:pt idx="12397">
                  <c:v>4727.9000000000005</c:v>
                </c:pt>
                <c:pt idx="12398">
                  <c:v>4727.92</c:v>
                </c:pt>
                <c:pt idx="12399">
                  <c:v>4727.9399999999996</c:v>
                </c:pt>
                <c:pt idx="12400">
                  <c:v>4727.96</c:v>
                </c:pt>
                <c:pt idx="12401">
                  <c:v>4727.9799999999996</c:v>
                </c:pt>
                <c:pt idx="12402">
                  <c:v>4728</c:v>
                </c:pt>
                <c:pt idx="12403">
                  <c:v>4728.0200000000004</c:v>
                </c:pt>
                <c:pt idx="12404">
                  <c:v>4728.04</c:v>
                </c:pt>
                <c:pt idx="12405">
                  <c:v>4728.0600000000004</c:v>
                </c:pt>
                <c:pt idx="12406">
                  <c:v>4728.08</c:v>
                </c:pt>
                <c:pt idx="12407">
                  <c:v>4728.1000000000004</c:v>
                </c:pt>
                <c:pt idx="12408">
                  <c:v>4728.1200000000035</c:v>
                </c:pt>
                <c:pt idx="12409">
                  <c:v>4728.1400000000003</c:v>
                </c:pt>
                <c:pt idx="12410">
                  <c:v>4728.1600000000035</c:v>
                </c:pt>
                <c:pt idx="12411">
                  <c:v>4728.18</c:v>
                </c:pt>
                <c:pt idx="12412">
                  <c:v>4728.2</c:v>
                </c:pt>
                <c:pt idx="12413">
                  <c:v>4728.22</c:v>
                </c:pt>
                <c:pt idx="12414">
                  <c:v>4728.24</c:v>
                </c:pt>
                <c:pt idx="12415">
                  <c:v>4728.26</c:v>
                </c:pt>
                <c:pt idx="12416">
                  <c:v>4728.28</c:v>
                </c:pt>
                <c:pt idx="12417">
                  <c:v>4728.3</c:v>
                </c:pt>
                <c:pt idx="12418">
                  <c:v>4728.3200000000024</c:v>
                </c:pt>
                <c:pt idx="12419">
                  <c:v>4728.34</c:v>
                </c:pt>
                <c:pt idx="12420">
                  <c:v>4728.3600000000024</c:v>
                </c:pt>
                <c:pt idx="12421">
                  <c:v>4728.38</c:v>
                </c:pt>
                <c:pt idx="12422">
                  <c:v>4728.4000000000005</c:v>
                </c:pt>
                <c:pt idx="12423">
                  <c:v>4728.42</c:v>
                </c:pt>
                <c:pt idx="12424">
                  <c:v>4728.4399999999996</c:v>
                </c:pt>
                <c:pt idx="12425">
                  <c:v>4728.46</c:v>
                </c:pt>
                <c:pt idx="12426">
                  <c:v>4728.4799999999996</c:v>
                </c:pt>
                <c:pt idx="12427">
                  <c:v>4728.5</c:v>
                </c:pt>
                <c:pt idx="12428">
                  <c:v>4728.5200000000004</c:v>
                </c:pt>
                <c:pt idx="12429">
                  <c:v>4728.54</c:v>
                </c:pt>
                <c:pt idx="12430">
                  <c:v>4728.5600000000004</c:v>
                </c:pt>
                <c:pt idx="12431">
                  <c:v>4728.58</c:v>
                </c:pt>
                <c:pt idx="12432">
                  <c:v>4728.6000000000004</c:v>
                </c:pt>
                <c:pt idx="12433">
                  <c:v>4728.6200000000035</c:v>
                </c:pt>
                <c:pt idx="12434">
                  <c:v>4728.6400000000003</c:v>
                </c:pt>
                <c:pt idx="12435">
                  <c:v>4728.6600000000035</c:v>
                </c:pt>
                <c:pt idx="12436">
                  <c:v>4728.68</c:v>
                </c:pt>
                <c:pt idx="12437">
                  <c:v>4728.7</c:v>
                </c:pt>
                <c:pt idx="12438">
                  <c:v>4728.72</c:v>
                </c:pt>
                <c:pt idx="12439">
                  <c:v>4728.74</c:v>
                </c:pt>
                <c:pt idx="12440">
                  <c:v>4728.76</c:v>
                </c:pt>
                <c:pt idx="12441">
                  <c:v>4728.78</c:v>
                </c:pt>
                <c:pt idx="12442">
                  <c:v>4728.8</c:v>
                </c:pt>
                <c:pt idx="12443">
                  <c:v>4728.8200000000024</c:v>
                </c:pt>
                <c:pt idx="12444">
                  <c:v>4728.84</c:v>
                </c:pt>
                <c:pt idx="12445">
                  <c:v>4728.8600000000024</c:v>
                </c:pt>
                <c:pt idx="12446">
                  <c:v>4728.88</c:v>
                </c:pt>
                <c:pt idx="12447">
                  <c:v>4728.9000000000005</c:v>
                </c:pt>
                <c:pt idx="12448">
                  <c:v>4728.92</c:v>
                </c:pt>
                <c:pt idx="12449">
                  <c:v>4728.9399999999996</c:v>
                </c:pt>
                <c:pt idx="12450">
                  <c:v>4728.96</c:v>
                </c:pt>
                <c:pt idx="12451">
                  <c:v>4728.9799999999996</c:v>
                </c:pt>
                <c:pt idx="12452">
                  <c:v>4729</c:v>
                </c:pt>
                <c:pt idx="12453">
                  <c:v>4729.0200000000004</c:v>
                </c:pt>
                <c:pt idx="12454">
                  <c:v>4729.04</c:v>
                </c:pt>
                <c:pt idx="12455">
                  <c:v>4729.0600000000004</c:v>
                </c:pt>
                <c:pt idx="12456">
                  <c:v>4729.08</c:v>
                </c:pt>
                <c:pt idx="12457">
                  <c:v>4729.1000000000004</c:v>
                </c:pt>
                <c:pt idx="12458">
                  <c:v>4729.1200000000035</c:v>
                </c:pt>
                <c:pt idx="12459">
                  <c:v>4729.1400000000003</c:v>
                </c:pt>
                <c:pt idx="12460">
                  <c:v>4729.1600000000035</c:v>
                </c:pt>
                <c:pt idx="12461">
                  <c:v>4729.18</c:v>
                </c:pt>
                <c:pt idx="12462">
                  <c:v>4729.2</c:v>
                </c:pt>
                <c:pt idx="12463">
                  <c:v>4729.22</c:v>
                </c:pt>
                <c:pt idx="12464">
                  <c:v>4729.24</c:v>
                </c:pt>
                <c:pt idx="12465">
                  <c:v>4729.26</c:v>
                </c:pt>
                <c:pt idx="12466">
                  <c:v>4729.28</c:v>
                </c:pt>
                <c:pt idx="12467">
                  <c:v>4729.3</c:v>
                </c:pt>
                <c:pt idx="12468">
                  <c:v>4729.3200000000024</c:v>
                </c:pt>
                <c:pt idx="12469">
                  <c:v>4729.34</c:v>
                </c:pt>
                <c:pt idx="12470">
                  <c:v>4729.3600000000024</c:v>
                </c:pt>
                <c:pt idx="12471">
                  <c:v>4729.38</c:v>
                </c:pt>
                <c:pt idx="12472">
                  <c:v>4729.4000000000005</c:v>
                </c:pt>
                <c:pt idx="12473">
                  <c:v>4729.42</c:v>
                </c:pt>
                <c:pt idx="12474">
                  <c:v>4729.4399999999996</c:v>
                </c:pt>
                <c:pt idx="12475">
                  <c:v>4729.46</c:v>
                </c:pt>
                <c:pt idx="12476">
                  <c:v>4729.4799999999996</c:v>
                </c:pt>
                <c:pt idx="12477">
                  <c:v>4729.5</c:v>
                </c:pt>
                <c:pt idx="12478">
                  <c:v>4729.5200000000004</c:v>
                </c:pt>
                <c:pt idx="12479">
                  <c:v>4729.54</c:v>
                </c:pt>
                <c:pt idx="12480">
                  <c:v>4729.5600000000004</c:v>
                </c:pt>
                <c:pt idx="12481">
                  <c:v>4729.58</c:v>
                </c:pt>
                <c:pt idx="12482">
                  <c:v>4729.6000000000004</c:v>
                </c:pt>
                <c:pt idx="12483">
                  <c:v>4729.6200000000035</c:v>
                </c:pt>
                <c:pt idx="12484">
                  <c:v>4729.6400000000003</c:v>
                </c:pt>
                <c:pt idx="12485">
                  <c:v>4729.6600000000035</c:v>
                </c:pt>
                <c:pt idx="12486">
                  <c:v>4729.68</c:v>
                </c:pt>
                <c:pt idx="12487">
                  <c:v>4729.7</c:v>
                </c:pt>
                <c:pt idx="12488">
                  <c:v>4729.72</c:v>
                </c:pt>
                <c:pt idx="12489">
                  <c:v>4729.74</c:v>
                </c:pt>
                <c:pt idx="12490">
                  <c:v>4729.76</c:v>
                </c:pt>
                <c:pt idx="12491">
                  <c:v>4729.78</c:v>
                </c:pt>
                <c:pt idx="12492">
                  <c:v>4729.8</c:v>
                </c:pt>
                <c:pt idx="12493">
                  <c:v>4729.8200000000024</c:v>
                </c:pt>
                <c:pt idx="12494">
                  <c:v>4729.84</c:v>
                </c:pt>
                <c:pt idx="12495">
                  <c:v>4729.8600000000024</c:v>
                </c:pt>
                <c:pt idx="12496">
                  <c:v>4729.88</c:v>
                </c:pt>
                <c:pt idx="12497">
                  <c:v>4729.9000000000005</c:v>
                </c:pt>
                <c:pt idx="12498">
                  <c:v>4729.92</c:v>
                </c:pt>
                <c:pt idx="12499">
                  <c:v>4729.9399999999996</c:v>
                </c:pt>
                <c:pt idx="12500">
                  <c:v>4729.96</c:v>
                </c:pt>
                <c:pt idx="12501">
                  <c:v>4729.9799999999996</c:v>
                </c:pt>
                <c:pt idx="12502">
                  <c:v>4730</c:v>
                </c:pt>
                <c:pt idx="12503">
                  <c:v>4730.0200000000004</c:v>
                </c:pt>
                <c:pt idx="12504">
                  <c:v>4730.04</c:v>
                </c:pt>
                <c:pt idx="12505">
                  <c:v>4730.0600000000004</c:v>
                </c:pt>
                <c:pt idx="12506">
                  <c:v>4730.08</c:v>
                </c:pt>
                <c:pt idx="12507">
                  <c:v>4730.1000000000004</c:v>
                </c:pt>
                <c:pt idx="12508">
                  <c:v>4730.1200000000035</c:v>
                </c:pt>
                <c:pt idx="12509">
                  <c:v>4730.1400000000003</c:v>
                </c:pt>
                <c:pt idx="12510">
                  <c:v>4730.1600000000035</c:v>
                </c:pt>
                <c:pt idx="12511">
                  <c:v>4730.18</c:v>
                </c:pt>
                <c:pt idx="12512">
                  <c:v>4730.2</c:v>
                </c:pt>
                <c:pt idx="12513">
                  <c:v>4730.22</c:v>
                </c:pt>
                <c:pt idx="12514">
                  <c:v>4730.24</c:v>
                </c:pt>
                <c:pt idx="12515">
                  <c:v>4730.26</c:v>
                </c:pt>
                <c:pt idx="12516">
                  <c:v>4730.28</c:v>
                </c:pt>
                <c:pt idx="12517">
                  <c:v>4730.3</c:v>
                </c:pt>
                <c:pt idx="12518">
                  <c:v>4730.3200000000024</c:v>
                </c:pt>
                <c:pt idx="12519">
                  <c:v>4730.34</c:v>
                </c:pt>
                <c:pt idx="12520">
                  <c:v>4730.3600000000024</c:v>
                </c:pt>
                <c:pt idx="12521">
                  <c:v>4730.38</c:v>
                </c:pt>
                <c:pt idx="12522">
                  <c:v>4730.4000000000005</c:v>
                </c:pt>
                <c:pt idx="12523">
                  <c:v>4730.42</c:v>
                </c:pt>
                <c:pt idx="12524">
                  <c:v>4730.4399999999996</c:v>
                </c:pt>
                <c:pt idx="12525">
                  <c:v>4730.46</c:v>
                </c:pt>
                <c:pt idx="12526">
                  <c:v>4730.4799999999996</c:v>
                </c:pt>
                <c:pt idx="12527">
                  <c:v>4730.5</c:v>
                </c:pt>
                <c:pt idx="12528">
                  <c:v>4730.5200000000004</c:v>
                </c:pt>
                <c:pt idx="12529">
                  <c:v>4730.54</c:v>
                </c:pt>
                <c:pt idx="12530">
                  <c:v>4730.5600000000004</c:v>
                </c:pt>
                <c:pt idx="12531">
                  <c:v>4730.58</c:v>
                </c:pt>
                <c:pt idx="12532">
                  <c:v>4730.6000000000004</c:v>
                </c:pt>
                <c:pt idx="12533">
                  <c:v>4730.6200000000035</c:v>
                </c:pt>
                <c:pt idx="12534">
                  <c:v>4730.6400000000003</c:v>
                </c:pt>
                <c:pt idx="12535">
                  <c:v>4730.6600000000035</c:v>
                </c:pt>
                <c:pt idx="12536">
                  <c:v>4730.68</c:v>
                </c:pt>
                <c:pt idx="12537">
                  <c:v>4730.7</c:v>
                </c:pt>
                <c:pt idx="12538">
                  <c:v>4730.72</c:v>
                </c:pt>
                <c:pt idx="12539">
                  <c:v>4730.74</c:v>
                </c:pt>
                <c:pt idx="12540">
                  <c:v>4730.76</c:v>
                </c:pt>
                <c:pt idx="12541">
                  <c:v>4730.78</c:v>
                </c:pt>
                <c:pt idx="12542">
                  <c:v>4730.8</c:v>
                </c:pt>
                <c:pt idx="12543">
                  <c:v>4730.8200000000024</c:v>
                </c:pt>
                <c:pt idx="12544">
                  <c:v>4730.84</c:v>
                </c:pt>
                <c:pt idx="12545">
                  <c:v>4730.8600000000024</c:v>
                </c:pt>
                <c:pt idx="12546">
                  <c:v>4730.88</c:v>
                </c:pt>
                <c:pt idx="12547">
                  <c:v>4730.9000000000005</c:v>
                </c:pt>
                <c:pt idx="12548">
                  <c:v>4730.92</c:v>
                </c:pt>
                <c:pt idx="12549">
                  <c:v>4730.9399999999996</c:v>
                </c:pt>
                <c:pt idx="12550">
                  <c:v>4730.96</c:v>
                </c:pt>
                <c:pt idx="12551">
                  <c:v>4730.9799999999996</c:v>
                </c:pt>
                <c:pt idx="12552">
                  <c:v>4731</c:v>
                </c:pt>
                <c:pt idx="12553">
                  <c:v>4731.0200000000004</c:v>
                </c:pt>
                <c:pt idx="12554">
                  <c:v>4731.04</c:v>
                </c:pt>
                <c:pt idx="12555">
                  <c:v>4731.0600000000004</c:v>
                </c:pt>
                <c:pt idx="12556">
                  <c:v>4731.08</c:v>
                </c:pt>
                <c:pt idx="12557">
                  <c:v>4731.1000000000004</c:v>
                </c:pt>
                <c:pt idx="12558">
                  <c:v>4731.1200000000035</c:v>
                </c:pt>
                <c:pt idx="12559">
                  <c:v>4731.1400000000003</c:v>
                </c:pt>
                <c:pt idx="12560">
                  <c:v>4731.1600000000035</c:v>
                </c:pt>
                <c:pt idx="12561">
                  <c:v>4731.18</c:v>
                </c:pt>
                <c:pt idx="12562">
                  <c:v>4731.2</c:v>
                </c:pt>
                <c:pt idx="12563">
                  <c:v>4731.22</c:v>
                </c:pt>
                <c:pt idx="12564">
                  <c:v>4731.24</c:v>
                </c:pt>
                <c:pt idx="12565">
                  <c:v>4731.26</c:v>
                </c:pt>
                <c:pt idx="12566">
                  <c:v>4731.28</c:v>
                </c:pt>
                <c:pt idx="12567">
                  <c:v>4731.3</c:v>
                </c:pt>
                <c:pt idx="12568">
                  <c:v>4731.3200000000024</c:v>
                </c:pt>
                <c:pt idx="12569">
                  <c:v>4731.34</c:v>
                </c:pt>
                <c:pt idx="12570">
                  <c:v>4731.3600000000024</c:v>
                </c:pt>
                <c:pt idx="12571">
                  <c:v>4731.38</c:v>
                </c:pt>
                <c:pt idx="12572">
                  <c:v>4731.4000000000005</c:v>
                </c:pt>
                <c:pt idx="12573">
                  <c:v>4731.42</c:v>
                </c:pt>
                <c:pt idx="12574">
                  <c:v>4731.4399999999996</c:v>
                </c:pt>
                <c:pt idx="12575">
                  <c:v>4731.46</c:v>
                </c:pt>
                <c:pt idx="12576">
                  <c:v>4731.4799999999996</c:v>
                </c:pt>
                <c:pt idx="12577">
                  <c:v>4731.5</c:v>
                </c:pt>
                <c:pt idx="12578">
                  <c:v>4731.5200000000004</c:v>
                </c:pt>
                <c:pt idx="12579">
                  <c:v>4731.54</c:v>
                </c:pt>
                <c:pt idx="12580">
                  <c:v>4731.5600000000004</c:v>
                </c:pt>
                <c:pt idx="12581">
                  <c:v>4731.58</c:v>
                </c:pt>
                <c:pt idx="12582">
                  <c:v>4731.6000000000004</c:v>
                </c:pt>
                <c:pt idx="12583">
                  <c:v>4731.6200000000035</c:v>
                </c:pt>
                <c:pt idx="12584">
                  <c:v>4731.6400000000003</c:v>
                </c:pt>
                <c:pt idx="12585">
                  <c:v>4731.6600000000035</c:v>
                </c:pt>
                <c:pt idx="12586">
                  <c:v>4731.68</c:v>
                </c:pt>
                <c:pt idx="12587">
                  <c:v>4731.7</c:v>
                </c:pt>
                <c:pt idx="12588">
                  <c:v>4731.72</c:v>
                </c:pt>
                <c:pt idx="12589">
                  <c:v>4731.74</c:v>
                </c:pt>
                <c:pt idx="12590">
                  <c:v>4731.76</c:v>
                </c:pt>
                <c:pt idx="12591">
                  <c:v>4731.78</c:v>
                </c:pt>
                <c:pt idx="12592">
                  <c:v>4731.8</c:v>
                </c:pt>
                <c:pt idx="12593">
                  <c:v>4731.8200000000024</c:v>
                </c:pt>
                <c:pt idx="12594">
                  <c:v>4731.84</c:v>
                </c:pt>
                <c:pt idx="12595">
                  <c:v>4731.8600000000024</c:v>
                </c:pt>
                <c:pt idx="12596">
                  <c:v>4731.88</c:v>
                </c:pt>
                <c:pt idx="12597">
                  <c:v>4731.9000000000005</c:v>
                </c:pt>
                <c:pt idx="12598">
                  <c:v>4731.92</c:v>
                </c:pt>
                <c:pt idx="12599">
                  <c:v>4731.9399999999996</c:v>
                </c:pt>
                <c:pt idx="12600">
                  <c:v>4731.96</c:v>
                </c:pt>
                <c:pt idx="12601">
                  <c:v>4731.9799999999996</c:v>
                </c:pt>
                <c:pt idx="12602">
                  <c:v>4732</c:v>
                </c:pt>
                <c:pt idx="12603">
                  <c:v>4732.0200000000004</c:v>
                </c:pt>
                <c:pt idx="12604">
                  <c:v>4732.04</c:v>
                </c:pt>
                <c:pt idx="12605">
                  <c:v>4732.0600000000004</c:v>
                </c:pt>
                <c:pt idx="12606">
                  <c:v>4732.08</c:v>
                </c:pt>
                <c:pt idx="12607">
                  <c:v>4732.1000000000004</c:v>
                </c:pt>
                <c:pt idx="12608">
                  <c:v>4732.1200000000035</c:v>
                </c:pt>
                <c:pt idx="12609">
                  <c:v>4732.1400000000003</c:v>
                </c:pt>
                <c:pt idx="12610">
                  <c:v>4732.1600000000035</c:v>
                </c:pt>
                <c:pt idx="12611">
                  <c:v>4732.18</c:v>
                </c:pt>
                <c:pt idx="12612">
                  <c:v>4732.2</c:v>
                </c:pt>
                <c:pt idx="12613">
                  <c:v>4732.22</c:v>
                </c:pt>
                <c:pt idx="12614">
                  <c:v>4732.24</c:v>
                </c:pt>
                <c:pt idx="12615">
                  <c:v>4732.26</c:v>
                </c:pt>
                <c:pt idx="12616">
                  <c:v>4732.28</c:v>
                </c:pt>
                <c:pt idx="12617">
                  <c:v>4732.3</c:v>
                </c:pt>
                <c:pt idx="12618">
                  <c:v>4732.3200000000024</c:v>
                </c:pt>
                <c:pt idx="12619">
                  <c:v>4732.34</c:v>
                </c:pt>
                <c:pt idx="12620">
                  <c:v>4732.3600000000024</c:v>
                </c:pt>
                <c:pt idx="12621">
                  <c:v>4732.38</c:v>
                </c:pt>
                <c:pt idx="12622">
                  <c:v>4732.4000000000005</c:v>
                </c:pt>
                <c:pt idx="12623">
                  <c:v>4732.42</c:v>
                </c:pt>
                <c:pt idx="12624">
                  <c:v>4732.4399999999996</c:v>
                </c:pt>
                <c:pt idx="12625">
                  <c:v>4732.46</c:v>
                </c:pt>
                <c:pt idx="12626">
                  <c:v>4732.4799999999996</c:v>
                </c:pt>
                <c:pt idx="12627">
                  <c:v>4732.5</c:v>
                </c:pt>
                <c:pt idx="12628">
                  <c:v>4732.5200000000004</c:v>
                </c:pt>
                <c:pt idx="12629">
                  <c:v>4732.54</c:v>
                </c:pt>
                <c:pt idx="12630">
                  <c:v>4732.5600000000004</c:v>
                </c:pt>
                <c:pt idx="12631">
                  <c:v>4732.58</c:v>
                </c:pt>
                <c:pt idx="12632">
                  <c:v>4732.6000000000004</c:v>
                </c:pt>
                <c:pt idx="12633">
                  <c:v>4732.6200000000035</c:v>
                </c:pt>
                <c:pt idx="12634">
                  <c:v>4732.6400000000003</c:v>
                </c:pt>
                <c:pt idx="12635">
                  <c:v>4732.6600000000035</c:v>
                </c:pt>
                <c:pt idx="12636">
                  <c:v>4732.68</c:v>
                </c:pt>
                <c:pt idx="12637">
                  <c:v>4732.7</c:v>
                </c:pt>
                <c:pt idx="12638">
                  <c:v>4732.72</c:v>
                </c:pt>
                <c:pt idx="12639">
                  <c:v>4732.74</c:v>
                </c:pt>
                <c:pt idx="12640">
                  <c:v>4732.76</c:v>
                </c:pt>
                <c:pt idx="12641">
                  <c:v>4732.78</c:v>
                </c:pt>
                <c:pt idx="12642">
                  <c:v>4732.8</c:v>
                </c:pt>
                <c:pt idx="12643">
                  <c:v>4732.8200000000024</c:v>
                </c:pt>
                <c:pt idx="12644">
                  <c:v>4732.84</c:v>
                </c:pt>
                <c:pt idx="12645">
                  <c:v>4732.8600000000024</c:v>
                </c:pt>
                <c:pt idx="12646">
                  <c:v>4732.88</c:v>
                </c:pt>
                <c:pt idx="12647">
                  <c:v>4732.9000000000005</c:v>
                </c:pt>
                <c:pt idx="12648">
                  <c:v>4732.92</c:v>
                </c:pt>
                <c:pt idx="12649">
                  <c:v>4732.9399999999996</c:v>
                </c:pt>
                <c:pt idx="12650">
                  <c:v>4732.96</c:v>
                </c:pt>
                <c:pt idx="12651">
                  <c:v>4732.9799999999996</c:v>
                </c:pt>
                <c:pt idx="12652">
                  <c:v>4733</c:v>
                </c:pt>
                <c:pt idx="12653">
                  <c:v>4733.0200000000004</c:v>
                </c:pt>
                <c:pt idx="12654">
                  <c:v>4733.04</c:v>
                </c:pt>
                <c:pt idx="12655">
                  <c:v>4733.0600000000004</c:v>
                </c:pt>
                <c:pt idx="12656">
                  <c:v>4733.08</c:v>
                </c:pt>
                <c:pt idx="12657">
                  <c:v>4733.1000000000004</c:v>
                </c:pt>
                <c:pt idx="12658">
                  <c:v>4733.1200000000035</c:v>
                </c:pt>
                <c:pt idx="12659">
                  <c:v>4733.1400000000003</c:v>
                </c:pt>
                <c:pt idx="12660">
                  <c:v>4733.1600000000035</c:v>
                </c:pt>
                <c:pt idx="12661">
                  <c:v>4733.18</c:v>
                </c:pt>
                <c:pt idx="12662">
                  <c:v>4733.2</c:v>
                </c:pt>
                <c:pt idx="12663">
                  <c:v>4733.22</c:v>
                </c:pt>
                <c:pt idx="12664">
                  <c:v>4733.24</c:v>
                </c:pt>
                <c:pt idx="12665">
                  <c:v>4733.26</c:v>
                </c:pt>
                <c:pt idx="12666">
                  <c:v>4733.28</c:v>
                </c:pt>
                <c:pt idx="12667">
                  <c:v>4733.3</c:v>
                </c:pt>
                <c:pt idx="12668">
                  <c:v>4733.3200000000024</c:v>
                </c:pt>
                <c:pt idx="12669">
                  <c:v>4733.34</c:v>
                </c:pt>
                <c:pt idx="12670">
                  <c:v>4733.3600000000024</c:v>
                </c:pt>
                <c:pt idx="12671">
                  <c:v>4733.38</c:v>
                </c:pt>
                <c:pt idx="12672">
                  <c:v>4733.4000000000005</c:v>
                </c:pt>
                <c:pt idx="12673">
                  <c:v>4733.42</c:v>
                </c:pt>
                <c:pt idx="12674">
                  <c:v>4733.4399999999996</c:v>
                </c:pt>
                <c:pt idx="12675">
                  <c:v>4733.46</c:v>
                </c:pt>
                <c:pt idx="12676">
                  <c:v>4733.4799999999996</c:v>
                </c:pt>
                <c:pt idx="12677">
                  <c:v>4733.5</c:v>
                </c:pt>
                <c:pt idx="12678">
                  <c:v>4733.5200000000004</c:v>
                </c:pt>
                <c:pt idx="12679">
                  <c:v>4733.54</c:v>
                </c:pt>
                <c:pt idx="12680">
                  <c:v>4733.5600000000004</c:v>
                </c:pt>
                <c:pt idx="12681">
                  <c:v>4733.58</c:v>
                </c:pt>
                <c:pt idx="12682">
                  <c:v>4733.6000000000004</c:v>
                </c:pt>
                <c:pt idx="12683">
                  <c:v>4733.6200000000035</c:v>
                </c:pt>
                <c:pt idx="12684">
                  <c:v>4733.6400000000003</c:v>
                </c:pt>
                <c:pt idx="12685">
                  <c:v>4733.6600000000035</c:v>
                </c:pt>
                <c:pt idx="12686">
                  <c:v>4733.68</c:v>
                </c:pt>
                <c:pt idx="12687">
                  <c:v>4733.7</c:v>
                </c:pt>
                <c:pt idx="12688">
                  <c:v>4733.72</c:v>
                </c:pt>
                <c:pt idx="12689">
                  <c:v>4733.74</c:v>
                </c:pt>
                <c:pt idx="12690">
                  <c:v>4733.76</c:v>
                </c:pt>
                <c:pt idx="12691">
                  <c:v>4733.78</c:v>
                </c:pt>
                <c:pt idx="12692">
                  <c:v>4733.8</c:v>
                </c:pt>
                <c:pt idx="12693">
                  <c:v>4733.8200000000024</c:v>
                </c:pt>
                <c:pt idx="12694">
                  <c:v>4733.84</c:v>
                </c:pt>
                <c:pt idx="12695">
                  <c:v>4733.8600000000024</c:v>
                </c:pt>
                <c:pt idx="12696">
                  <c:v>4733.88</c:v>
                </c:pt>
                <c:pt idx="12697">
                  <c:v>4733.9000000000005</c:v>
                </c:pt>
                <c:pt idx="12698">
                  <c:v>4733.92</c:v>
                </c:pt>
                <c:pt idx="12699">
                  <c:v>4733.9399999999996</c:v>
                </c:pt>
                <c:pt idx="12700">
                  <c:v>4733.96</c:v>
                </c:pt>
                <c:pt idx="12701">
                  <c:v>4733.9799999999996</c:v>
                </c:pt>
                <c:pt idx="12702">
                  <c:v>4734</c:v>
                </c:pt>
                <c:pt idx="12703">
                  <c:v>4734.0200000000004</c:v>
                </c:pt>
                <c:pt idx="12704">
                  <c:v>4734.04</c:v>
                </c:pt>
                <c:pt idx="12705">
                  <c:v>4734.0600000000004</c:v>
                </c:pt>
                <c:pt idx="12706">
                  <c:v>4734.08</c:v>
                </c:pt>
                <c:pt idx="12707">
                  <c:v>4734.1000000000004</c:v>
                </c:pt>
                <c:pt idx="12708">
                  <c:v>4734.1200000000035</c:v>
                </c:pt>
                <c:pt idx="12709">
                  <c:v>4734.1400000000003</c:v>
                </c:pt>
                <c:pt idx="12710">
                  <c:v>4734.1600000000035</c:v>
                </c:pt>
                <c:pt idx="12711">
                  <c:v>4734.18</c:v>
                </c:pt>
                <c:pt idx="12712">
                  <c:v>4734.2</c:v>
                </c:pt>
                <c:pt idx="12713">
                  <c:v>4734.22</c:v>
                </c:pt>
                <c:pt idx="12714">
                  <c:v>4734.24</c:v>
                </c:pt>
                <c:pt idx="12715">
                  <c:v>4734.26</c:v>
                </c:pt>
                <c:pt idx="12716">
                  <c:v>4734.28</c:v>
                </c:pt>
                <c:pt idx="12717">
                  <c:v>4734.3</c:v>
                </c:pt>
                <c:pt idx="12718">
                  <c:v>4734.3200000000024</c:v>
                </c:pt>
                <c:pt idx="12719">
                  <c:v>4734.34</c:v>
                </c:pt>
                <c:pt idx="12720">
                  <c:v>4734.3600000000024</c:v>
                </c:pt>
                <c:pt idx="12721">
                  <c:v>4734.38</c:v>
                </c:pt>
                <c:pt idx="12722">
                  <c:v>4734.4000000000005</c:v>
                </c:pt>
                <c:pt idx="12723">
                  <c:v>4734.42</c:v>
                </c:pt>
                <c:pt idx="12724">
                  <c:v>4734.4399999999996</c:v>
                </c:pt>
                <c:pt idx="12725">
                  <c:v>4734.46</c:v>
                </c:pt>
                <c:pt idx="12726">
                  <c:v>4734.4799999999996</c:v>
                </c:pt>
                <c:pt idx="12727">
                  <c:v>4734.5</c:v>
                </c:pt>
                <c:pt idx="12728">
                  <c:v>4734.5200000000004</c:v>
                </c:pt>
                <c:pt idx="12729">
                  <c:v>4734.54</c:v>
                </c:pt>
                <c:pt idx="12730">
                  <c:v>4734.5600000000004</c:v>
                </c:pt>
                <c:pt idx="12731">
                  <c:v>4734.58</c:v>
                </c:pt>
                <c:pt idx="12732">
                  <c:v>4734.6000000000004</c:v>
                </c:pt>
                <c:pt idx="12733">
                  <c:v>4734.6200000000035</c:v>
                </c:pt>
                <c:pt idx="12734">
                  <c:v>4734.6400000000003</c:v>
                </c:pt>
                <c:pt idx="12735">
                  <c:v>4734.6600000000035</c:v>
                </c:pt>
                <c:pt idx="12736">
                  <c:v>4734.68</c:v>
                </c:pt>
                <c:pt idx="12737">
                  <c:v>4734.7</c:v>
                </c:pt>
                <c:pt idx="12738">
                  <c:v>4734.72</c:v>
                </c:pt>
                <c:pt idx="12739">
                  <c:v>4734.74</c:v>
                </c:pt>
                <c:pt idx="12740">
                  <c:v>4734.76</c:v>
                </c:pt>
                <c:pt idx="12741">
                  <c:v>4734.78</c:v>
                </c:pt>
                <c:pt idx="12742">
                  <c:v>4734.8</c:v>
                </c:pt>
                <c:pt idx="12743">
                  <c:v>4734.8200000000024</c:v>
                </c:pt>
                <c:pt idx="12744">
                  <c:v>4734.84</c:v>
                </c:pt>
                <c:pt idx="12745">
                  <c:v>4734.8600000000024</c:v>
                </c:pt>
                <c:pt idx="12746">
                  <c:v>4734.88</c:v>
                </c:pt>
                <c:pt idx="12747">
                  <c:v>4734.9000000000005</c:v>
                </c:pt>
                <c:pt idx="12748">
                  <c:v>4734.92</c:v>
                </c:pt>
                <c:pt idx="12749">
                  <c:v>4734.9399999999996</c:v>
                </c:pt>
                <c:pt idx="12750">
                  <c:v>4734.96</c:v>
                </c:pt>
                <c:pt idx="12751">
                  <c:v>4734.9799999999996</c:v>
                </c:pt>
                <c:pt idx="12752">
                  <c:v>4735</c:v>
                </c:pt>
                <c:pt idx="12753">
                  <c:v>4735.0200000000004</c:v>
                </c:pt>
                <c:pt idx="12754">
                  <c:v>4735.04</c:v>
                </c:pt>
                <c:pt idx="12755">
                  <c:v>4735.0600000000004</c:v>
                </c:pt>
                <c:pt idx="12756">
                  <c:v>4735.08</c:v>
                </c:pt>
                <c:pt idx="12757">
                  <c:v>4735.1000000000004</c:v>
                </c:pt>
                <c:pt idx="12758">
                  <c:v>4735.1200000000035</c:v>
                </c:pt>
                <c:pt idx="12759">
                  <c:v>4735.1400000000003</c:v>
                </c:pt>
                <c:pt idx="12760">
                  <c:v>4735.1600000000035</c:v>
                </c:pt>
                <c:pt idx="12761">
                  <c:v>4735.18</c:v>
                </c:pt>
                <c:pt idx="12762">
                  <c:v>4735.2</c:v>
                </c:pt>
                <c:pt idx="12763">
                  <c:v>4735.22</c:v>
                </c:pt>
                <c:pt idx="12764">
                  <c:v>4735.24</c:v>
                </c:pt>
                <c:pt idx="12765">
                  <c:v>4735.26</c:v>
                </c:pt>
                <c:pt idx="12766">
                  <c:v>4735.28</c:v>
                </c:pt>
                <c:pt idx="12767">
                  <c:v>4735.3</c:v>
                </c:pt>
                <c:pt idx="12768">
                  <c:v>4735.3200000000024</c:v>
                </c:pt>
                <c:pt idx="12769">
                  <c:v>4735.34</c:v>
                </c:pt>
                <c:pt idx="12770">
                  <c:v>4735.3600000000024</c:v>
                </c:pt>
                <c:pt idx="12771">
                  <c:v>4735.38</c:v>
                </c:pt>
                <c:pt idx="12772">
                  <c:v>4735.4000000000005</c:v>
                </c:pt>
                <c:pt idx="12773">
                  <c:v>4735.42</c:v>
                </c:pt>
                <c:pt idx="12774">
                  <c:v>4735.4399999999996</c:v>
                </c:pt>
                <c:pt idx="12775">
                  <c:v>4735.46</c:v>
                </c:pt>
                <c:pt idx="12776">
                  <c:v>4735.4799999999996</c:v>
                </c:pt>
                <c:pt idx="12777">
                  <c:v>4735.5</c:v>
                </c:pt>
                <c:pt idx="12778">
                  <c:v>4735.5200000000004</c:v>
                </c:pt>
                <c:pt idx="12779">
                  <c:v>4735.54</c:v>
                </c:pt>
                <c:pt idx="12780">
                  <c:v>4735.5600000000004</c:v>
                </c:pt>
                <c:pt idx="12781">
                  <c:v>4735.58</c:v>
                </c:pt>
                <c:pt idx="12782">
                  <c:v>4735.6000000000004</c:v>
                </c:pt>
                <c:pt idx="12783">
                  <c:v>4735.6200000000035</c:v>
                </c:pt>
                <c:pt idx="12784">
                  <c:v>4735.6400000000003</c:v>
                </c:pt>
                <c:pt idx="12785">
                  <c:v>4735.6600000000035</c:v>
                </c:pt>
                <c:pt idx="12786">
                  <c:v>4735.68</c:v>
                </c:pt>
                <c:pt idx="12787">
                  <c:v>4735.7</c:v>
                </c:pt>
                <c:pt idx="12788">
                  <c:v>4735.72</c:v>
                </c:pt>
                <c:pt idx="12789">
                  <c:v>4735.74</c:v>
                </c:pt>
                <c:pt idx="12790">
                  <c:v>4735.76</c:v>
                </c:pt>
                <c:pt idx="12791">
                  <c:v>4735.78</c:v>
                </c:pt>
                <c:pt idx="12792">
                  <c:v>4735.8</c:v>
                </c:pt>
                <c:pt idx="12793">
                  <c:v>4735.8200000000024</c:v>
                </c:pt>
                <c:pt idx="12794">
                  <c:v>4735.84</c:v>
                </c:pt>
                <c:pt idx="12795">
                  <c:v>4735.8600000000024</c:v>
                </c:pt>
                <c:pt idx="12796">
                  <c:v>4735.88</c:v>
                </c:pt>
                <c:pt idx="12797">
                  <c:v>4735.9000000000005</c:v>
                </c:pt>
                <c:pt idx="12798">
                  <c:v>4735.92</c:v>
                </c:pt>
                <c:pt idx="12799">
                  <c:v>4735.9399999999996</c:v>
                </c:pt>
                <c:pt idx="12800">
                  <c:v>4735.96</c:v>
                </c:pt>
                <c:pt idx="12801">
                  <c:v>4735.9799999999996</c:v>
                </c:pt>
                <c:pt idx="12802">
                  <c:v>4736</c:v>
                </c:pt>
                <c:pt idx="12803">
                  <c:v>4736.0200000000004</c:v>
                </c:pt>
                <c:pt idx="12804">
                  <c:v>4736.04</c:v>
                </c:pt>
                <c:pt idx="12805">
                  <c:v>4736.0600000000004</c:v>
                </c:pt>
                <c:pt idx="12806">
                  <c:v>4736.08</c:v>
                </c:pt>
                <c:pt idx="12807">
                  <c:v>4736.1000000000004</c:v>
                </c:pt>
                <c:pt idx="12808">
                  <c:v>4736.1200000000035</c:v>
                </c:pt>
                <c:pt idx="12809">
                  <c:v>4736.1400000000003</c:v>
                </c:pt>
                <c:pt idx="12810">
                  <c:v>4736.1600000000035</c:v>
                </c:pt>
                <c:pt idx="12811">
                  <c:v>4736.18</c:v>
                </c:pt>
                <c:pt idx="12812">
                  <c:v>4736.2</c:v>
                </c:pt>
                <c:pt idx="12813">
                  <c:v>4736.22</c:v>
                </c:pt>
                <c:pt idx="12814">
                  <c:v>4736.24</c:v>
                </c:pt>
                <c:pt idx="12815">
                  <c:v>4736.26</c:v>
                </c:pt>
                <c:pt idx="12816">
                  <c:v>4736.28</c:v>
                </c:pt>
                <c:pt idx="12817">
                  <c:v>4736.3</c:v>
                </c:pt>
                <c:pt idx="12818">
                  <c:v>4736.3200000000024</c:v>
                </c:pt>
                <c:pt idx="12819">
                  <c:v>4736.34</c:v>
                </c:pt>
                <c:pt idx="12820">
                  <c:v>4736.3600000000024</c:v>
                </c:pt>
                <c:pt idx="12821">
                  <c:v>4736.38</c:v>
                </c:pt>
                <c:pt idx="12822">
                  <c:v>4736.4000000000005</c:v>
                </c:pt>
                <c:pt idx="12823">
                  <c:v>4736.42</c:v>
                </c:pt>
                <c:pt idx="12824">
                  <c:v>4736.4399999999996</c:v>
                </c:pt>
                <c:pt idx="12825">
                  <c:v>4736.46</c:v>
                </c:pt>
                <c:pt idx="12826">
                  <c:v>4736.4799999999996</c:v>
                </c:pt>
                <c:pt idx="12827">
                  <c:v>4736.5</c:v>
                </c:pt>
                <c:pt idx="12828">
                  <c:v>4736.5200000000004</c:v>
                </c:pt>
                <c:pt idx="12829">
                  <c:v>4736.54</c:v>
                </c:pt>
                <c:pt idx="12830">
                  <c:v>4736.5600000000004</c:v>
                </c:pt>
                <c:pt idx="12831">
                  <c:v>4736.58</c:v>
                </c:pt>
                <c:pt idx="12832">
                  <c:v>4736.6000000000004</c:v>
                </c:pt>
                <c:pt idx="12833">
                  <c:v>4736.6200000000035</c:v>
                </c:pt>
                <c:pt idx="12834">
                  <c:v>4736.6400000000003</c:v>
                </c:pt>
                <c:pt idx="12835">
                  <c:v>4736.6600000000035</c:v>
                </c:pt>
                <c:pt idx="12836">
                  <c:v>4736.68</c:v>
                </c:pt>
                <c:pt idx="12837">
                  <c:v>4736.7</c:v>
                </c:pt>
                <c:pt idx="12838">
                  <c:v>4736.72</c:v>
                </c:pt>
                <c:pt idx="12839">
                  <c:v>4736.74</c:v>
                </c:pt>
                <c:pt idx="12840">
                  <c:v>4736.76</c:v>
                </c:pt>
                <c:pt idx="12841">
                  <c:v>4736.78</c:v>
                </c:pt>
                <c:pt idx="12842">
                  <c:v>4736.8</c:v>
                </c:pt>
                <c:pt idx="12843">
                  <c:v>4736.8200000000024</c:v>
                </c:pt>
                <c:pt idx="12844">
                  <c:v>4736.84</c:v>
                </c:pt>
                <c:pt idx="12845">
                  <c:v>4736.8600000000024</c:v>
                </c:pt>
                <c:pt idx="12846">
                  <c:v>4736.88</c:v>
                </c:pt>
                <c:pt idx="12847">
                  <c:v>4736.9000000000005</c:v>
                </c:pt>
                <c:pt idx="12848">
                  <c:v>4736.92</c:v>
                </c:pt>
                <c:pt idx="12849">
                  <c:v>4736.9399999999996</c:v>
                </c:pt>
                <c:pt idx="12850">
                  <c:v>4736.96</c:v>
                </c:pt>
                <c:pt idx="12851">
                  <c:v>4736.9799999999996</c:v>
                </c:pt>
                <c:pt idx="12852">
                  <c:v>4737</c:v>
                </c:pt>
                <c:pt idx="12853">
                  <c:v>4737.0200000000004</c:v>
                </c:pt>
                <c:pt idx="12854">
                  <c:v>4737.04</c:v>
                </c:pt>
                <c:pt idx="12855">
                  <c:v>4737.0600000000004</c:v>
                </c:pt>
                <c:pt idx="12856">
                  <c:v>4737.08</c:v>
                </c:pt>
                <c:pt idx="12857">
                  <c:v>4737.1000000000004</c:v>
                </c:pt>
                <c:pt idx="12858">
                  <c:v>4737.1200000000035</c:v>
                </c:pt>
                <c:pt idx="12859">
                  <c:v>4737.1400000000003</c:v>
                </c:pt>
                <c:pt idx="12860">
                  <c:v>4737.1600000000035</c:v>
                </c:pt>
                <c:pt idx="12861">
                  <c:v>4737.18</c:v>
                </c:pt>
                <c:pt idx="12862">
                  <c:v>4737.2</c:v>
                </c:pt>
                <c:pt idx="12863">
                  <c:v>4737.22</c:v>
                </c:pt>
                <c:pt idx="12864">
                  <c:v>4737.24</c:v>
                </c:pt>
                <c:pt idx="12865">
                  <c:v>4737.26</c:v>
                </c:pt>
                <c:pt idx="12866">
                  <c:v>4737.28</c:v>
                </c:pt>
                <c:pt idx="12867">
                  <c:v>4737.3</c:v>
                </c:pt>
                <c:pt idx="12868">
                  <c:v>4737.3200000000024</c:v>
                </c:pt>
                <c:pt idx="12869">
                  <c:v>4737.34</c:v>
                </c:pt>
                <c:pt idx="12870">
                  <c:v>4737.3600000000024</c:v>
                </c:pt>
                <c:pt idx="12871">
                  <c:v>4737.38</c:v>
                </c:pt>
                <c:pt idx="12872">
                  <c:v>4737.4000000000005</c:v>
                </c:pt>
                <c:pt idx="12873">
                  <c:v>4737.42</c:v>
                </c:pt>
                <c:pt idx="12874">
                  <c:v>4737.4399999999996</c:v>
                </c:pt>
                <c:pt idx="12875">
                  <c:v>4737.46</c:v>
                </c:pt>
                <c:pt idx="12876">
                  <c:v>4737.4799999999996</c:v>
                </c:pt>
                <c:pt idx="12877">
                  <c:v>4737.5</c:v>
                </c:pt>
                <c:pt idx="12878">
                  <c:v>4737.5200000000004</c:v>
                </c:pt>
                <c:pt idx="12879">
                  <c:v>4737.54</c:v>
                </c:pt>
                <c:pt idx="12880">
                  <c:v>4737.5600000000004</c:v>
                </c:pt>
                <c:pt idx="12881">
                  <c:v>4737.58</c:v>
                </c:pt>
                <c:pt idx="12882">
                  <c:v>4737.6000000000004</c:v>
                </c:pt>
                <c:pt idx="12883">
                  <c:v>4737.6200000000035</c:v>
                </c:pt>
                <c:pt idx="12884">
                  <c:v>4737.6400000000003</c:v>
                </c:pt>
                <c:pt idx="12885">
                  <c:v>4737.6600000000035</c:v>
                </c:pt>
                <c:pt idx="12886">
                  <c:v>4737.68</c:v>
                </c:pt>
                <c:pt idx="12887">
                  <c:v>4737.7</c:v>
                </c:pt>
                <c:pt idx="12888">
                  <c:v>4737.72</c:v>
                </c:pt>
                <c:pt idx="12889">
                  <c:v>4737.74</c:v>
                </c:pt>
                <c:pt idx="12890">
                  <c:v>4737.76</c:v>
                </c:pt>
                <c:pt idx="12891">
                  <c:v>4737.78</c:v>
                </c:pt>
                <c:pt idx="12892">
                  <c:v>4737.8</c:v>
                </c:pt>
                <c:pt idx="12893">
                  <c:v>4737.8200000000024</c:v>
                </c:pt>
                <c:pt idx="12894">
                  <c:v>4737.84</c:v>
                </c:pt>
                <c:pt idx="12895">
                  <c:v>4737.8600000000024</c:v>
                </c:pt>
                <c:pt idx="12896">
                  <c:v>4737.88</c:v>
                </c:pt>
                <c:pt idx="12897">
                  <c:v>4737.9000000000005</c:v>
                </c:pt>
                <c:pt idx="12898">
                  <c:v>4737.92</c:v>
                </c:pt>
                <c:pt idx="12899">
                  <c:v>4737.9399999999996</c:v>
                </c:pt>
                <c:pt idx="12900">
                  <c:v>4737.96</c:v>
                </c:pt>
                <c:pt idx="12901">
                  <c:v>4737.9799999999996</c:v>
                </c:pt>
                <c:pt idx="12902">
                  <c:v>4738</c:v>
                </c:pt>
                <c:pt idx="12903">
                  <c:v>4738.0200000000004</c:v>
                </c:pt>
                <c:pt idx="12904">
                  <c:v>4738.04</c:v>
                </c:pt>
                <c:pt idx="12905">
                  <c:v>4738.0600000000004</c:v>
                </c:pt>
                <c:pt idx="12906">
                  <c:v>4738.08</c:v>
                </c:pt>
                <c:pt idx="12907">
                  <c:v>4738.1000000000004</c:v>
                </c:pt>
                <c:pt idx="12908">
                  <c:v>4738.1200000000035</c:v>
                </c:pt>
                <c:pt idx="12909">
                  <c:v>4738.1400000000003</c:v>
                </c:pt>
                <c:pt idx="12910">
                  <c:v>4738.1600000000035</c:v>
                </c:pt>
                <c:pt idx="12911">
                  <c:v>4738.18</c:v>
                </c:pt>
                <c:pt idx="12912">
                  <c:v>4738.2</c:v>
                </c:pt>
                <c:pt idx="12913">
                  <c:v>4738.22</c:v>
                </c:pt>
                <c:pt idx="12914">
                  <c:v>4738.24</c:v>
                </c:pt>
                <c:pt idx="12915">
                  <c:v>4738.26</c:v>
                </c:pt>
                <c:pt idx="12916">
                  <c:v>4738.28</c:v>
                </c:pt>
                <c:pt idx="12917">
                  <c:v>4738.3</c:v>
                </c:pt>
                <c:pt idx="12918">
                  <c:v>4738.3200000000024</c:v>
                </c:pt>
                <c:pt idx="12919">
                  <c:v>4738.34</c:v>
                </c:pt>
                <c:pt idx="12920">
                  <c:v>4738.3600000000024</c:v>
                </c:pt>
                <c:pt idx="12921">
                  <c:v>4738.38</c:v>
                </c:pt>
                <c:pt idx="12922">
                  <c:v>4738.4000000000005</c:v>
                </c:pt>
                <c:pt idx="12923">
                  <c:v>4738.42</c:v>
                </c:pt>
                <c:pt idx="12924">
                  <c:v>4738.4399999999996</c:v>
                </c:pt>
                <c:pt idx="12925">
                  <c:v>4738.46</c:v>
                </c:pt>
                <c:pt idx="12926">
                  <c:v>4738.4799999999996</c:v>
                </c:pt>
                <c:pt idx="12927">
                  <c:v>4738.5</c:v>
                </c:pt>
                <c:pt idx="12928">
                  <c:v>4738.5200000000004</c:v>
                </c:pt>
                <c:pt idx="12929">
                  <c:v>4738.54</c:v>
                </c:pt>
                <c:pt idx="12930">
                  <c:v>4738.5600000000004</c:v>
                </c:pt>
                <c:pt idx="12931">
                  <c:v>4738.58</c:v>
                </c:pt>
                <c:pt idx="12932">
                  <c:v>4738.6000000000004</c:v>
                </c:pt>
                <c:pt idx="12933">
                  <c:v>4738.6200000000035</c:v>
                </c:pt>
                <c:pt idx="12934">
                  <c:v>4738.6400000000003</c:v>
                </c:pt>
                <c:pt idx="12935">
                  <c:v>4738.6600000000035</c:v>
                </c:pt>
                <c:pt idx="12936">
                  <c:v>4738.68</c:v>
                </c:pt>
                <c:pt idx="12937">
                  <c:v>4738.7</c:v>
                </c:pt>
                <c:pt idx="12938">
                  <c:v>4738.72</c:v>
                </c:pt>
                <c:pt idx="12939">
                  <c:v>4738.74</c:v>
                </c:pt>
                <c:pt idx="12940">
                  <c:v>4738.76</c:v>
                </c:pt>
                <c:pt idx="12941">
                  <c:v>4738.78</c:v>
                </c:pt>
                <c:pt idx="12942">
                  <c:v>4738.8</c:v>
                </c:pt>
                <c:pt idx="12943">
                  <c:v>4738.8200000000024</c:v>
                </c:pt>
                <c:pt idx="12944">
                  <c:v>4738.84</c:v>
                </c:pt>
                <c:pt idx="12945">
                  <c:v>4738.8600000000024</c:v>
                </c:pt>
                <c:pt idx="12946">
                  <c:v>4738.88</c:v>
                </c:pt>
                <c:pt idx="12947">
                  <c:v>4738.9000000000005</c:v>
                </c:pt>
                <c:pt idx="12948">
                  <c:v>4738.92</c:v>
                </c:pt>
                <c:pt idx="12949">
                  <c:v>4738.9399999999996</c:v>
                </c:pt>
                <c:pt idx="12950">
                  <c:v>4738.96</c:v>
                </c:pt>
                <c:pt idx="12951">
                  <c:v>4738.9799999999996</c:v>
                </c:pt>
                <c:pt idx="12952">
                  <c:v>4739</c:v>
                </c:pt>
                <c:pt idx="12953">
                  <c:v>4739.0200000000004</c:v>
                </c:pt>
                <c:pt idx="12954">
                  <c:v>4739.04</c:v>
                </c:pt>
                <c:pt idx="12955">
                  <c:v>4739.0600000000004</c:v>
                </c:pt>
                <c:pt idx="12956">
                  <c:v>4739.08</c:v>
                </c:pt>
                <c:pt idx="12957">
                  <c:v>4739.1000000000004</c:v>
                </c:pt>
                <c:pt idx="12958">
                  <c:v>4739.1200000000035</c:v>
                </c:pt>
                <c:pt idx="12959">
                  <c:v>4739.1400000000003</c:v>
                </c:pt>
                <c:pt idx="12960">
                  <c:v>4739.1600000000035</c:v>
                </c:pt>
                <c:pt idx="12961">
                  <c:v>4739.18</c:v>
                </c:pt>
                <c:pt idx="12962">
                  <c:v>4739.2</c:v>
                </c:pt>
                <c:pt idx="12963">
                  <c:v>4739.22</c:v>
                </c:pt>
                <c:pt idx="12964">
                  <c:v>4739.24</c:v>
                </c:pt>
                <c:pt idx="12965">
                  <c:v>4739.26</c:v>
                </c:pt>
                <c:pt idx="12966">
                  <c:v>4739.28</c:v>
                </c:pt>
                <c:pt idx="12967">
                  <c:v>4739.3</c:v>
                </c:pt>
                <c:pt idx="12968">
                  <c:v>4739.3200000000024</c:v>
                </c:pt>
                <c:pt idx="12969">
                  <c:v>4739.34</c:v>
                </c:pt>
                <c:pt idx="12970">
                  <c:v>4739.3600000000024</c:v>
                </c:pt>
                <c:pt idx="12971">
                  <c:v>4739.38</c:v>
                </c:pt>
                <c:pt idx="12972">
                  <c:v>4739.4000000000005</c:v>
                </c:pt>
                <c:pt idx="12973">
                  <c:v>4739.42</c:v>
                </c:pt>
                <c:pt idx="12974">
                  <c:v>4739.4399999999996</c:v>
                </c:pt>
                <c:pt idx="12975">
                  <c:v>4739.46</c:v>
                </c:pt>
                <c:pt idx="12976">
                  <c:v>4739.4799999999996</c:v>
                </c:pt>
                <c:pt idx="12977">
                  <c:v>4739.5</c:v>
                </c:pt>
                <c:pt idx="12978">
                  <c:v>4739.5200000000004</c:v>
                </c:pt>
                <c:pt idx="12979">
                  <c:v>4739.54</c:v>
                </c:pt>
                <c:pt idx="12980">
                  <c:v>4739.5600000000004</c:v>
                </c:pt>
                <c:pt idx="12981">
                  <c:v>4739.58</c:v>
                </c:pt>
                <c:pt idx="12982">
                  <c:v>4739.6000000000004</c:v>
                </c:pt>
                <c:pt idx="12983">
                  <c:v>4739.6200000000035</c:v>
                </c:pt>
                <c:pt idx="12984">
                  <c:v>4739.6400000000003</c:v>
                </c:pt>
                <c:pt idx="12985">
                  <c:v>4739.6600000000035</c:v>
                </c:pt>
                <c:pt idx="12986">
                  <c:v>4739.68</c:v>
                </c:pt>
                <c:pt idx="12987">
                  <c:v>4739.7</c:v>
                </c:pt>
                <c:pt idx="12988">
                  <c:v>4739.72</c:v>
                </c:pt>
                <c:pt idx="12989">
                  <c:v>4739.74</c:v>
                </c:pt>
                <c:pt idx="12990">
                  <c:v>4739.76</c:v>
                </c:pt>
                <c:pt idx="12991">
                  <c:v>4739.78</c:v>
                </c:pt>
                <c:pt idx="12992">
                  <c:v>4739.8</c:v>
                </c:pt>
                <c:pt idx="12993">
                  <c:v>4739.8200000000024</c:v>
                </c:pt>
                <c:pt idx="12994">
                  <c:v>4739.84</c:v>
                </c:pt>
                <c:pt idx="12995">
                  <c:v>4739.8600000000024</c:v>
                </c:pt>
                <c:pt idx="12996">
                  <c:v>4739.88</c:v>
                </c:pt>
                <c:pt idx="12997">
                  <c:v>4739.9000000000005</c:v>
                </c:pt>
                <c:pt idx="12998">
                  <c:v>4739.92</c:v>
                </c:pt>
                <c:pt idx="12999">
                  <c:v>4739.9399999999996</c:v>
                </c:pt>
                <c:pt idx="13000">
                  <c:v>4739.96</c:v>
                </c:pt>
                <c:pt idx="13001">
                  <c:v>4739.9799999999996</c:v>
                </c:pt>
                <c:pt idx="13002">
                  <c:v>4740</c:v>
                </c:pt>
                <c:pt idx="13003">
                  <c:v>4740.0200000000004</c:v>
                </c:pt>
                <c:pt idx="13004">
                  <c:v>4740.04</c:v>
                </c:pt>
                <c:pt idx="13005">
                  <c:v>4740.0600000000004</c:v>
                </c:pt>
                <c:pt idx="13006">
                  <c:v>4740.08</c:v>
                </c:pt>
                <c:pt idx="13007">
                  <c:v>4740.1000000000004</c:v>
                </c:pt>
                <c:pt idx="13008">
                  <c:v>4740.1200000000035</c:v>
                </c:pt>
                <c:pt idx="13009">
                  <c:v>4740.1400000000003</c:v>
                </c:pt>
                <c:pt idx="13010">
                  <c:v>4740.1600000000035</c:v>
                </c:pt>
                <c:pt idx="13011">
                  <c:v>4740.18</c:v>
                </c:pt>
                <c:pt idx="13012">
                  <c:v>4740.2</c:v>
                </c:pt>
                <c:pt idx="13013">
                  <c:v>4740.22</c:v>
                </c:pt>
                <c:pt idx="13014">
                  <c:v>4740.24</c:v>
                </c:pt>
                <c:pt idx="13015">
                  <c:v>4740.26</c:v>
                </c:pt>
                <c:pt idx="13016">
                  <c:v>4740.28</c:v>
                </c:pt>
                <c:pt idx="13017">
                  <c:v>4740.3</c:v>
                </c:pt>
                <c:pt idx="13018">
                  <c:v>4740.3200000000024</c:v>
                </c:pt>
                <c:pt idx="13019">
                  <c:v>4740.34</c:v>
                </c:pt>
                <c:pt idx="13020">
                  <c:v>4740.3600000000024</c:v>
                </c:pt>
                <c:pt idx="13021">
                  <c:v>4740.38</c:v>
                </c:pt>
                <c:pt idx="13022">
                  <c:v>4740.4000000000005</c:v>
                </c:pt>
                <c:pt idx="13023">
                  <c:v>4740.42</c:v>
                </c:pt>
                <c:pt idx="13024">
                  <c:v>4740.4399999999996</c:v>
                </c:pt>
                <c:pt idx="13025">
                  <c:v>4740.46</c:v>
                </c:pt>
                <c:pt idx="13026">
                  <c:v>4740.4799999999996</c:v>
                </c:pt>
                <c:pt idx="13027">
                  <c:v>4740.5</c:v>
                </c:pt>
                <c:pt idx="13028">
                  <c:v>4740.5200000000004</c:v>
                </c:pt>
                <c:pt idx="13029">
                  <c:v>4740.54</c:v>
                </c:pt>
                <c:pt idx="13030">
                  <c:v>4740.5600000000004</c:v>
                </c:pt>
                <c:pt idx="13031">
                  <c:v>4740.58</c:v>
                </c:pt>
                <c:pt idx="13032">
                  <c:v>4740.6000000000004</c:v>
                </c:pt>
                <c:pt idx="13033">
                  <c:v>4740.6200000000035</c:v>
                </c:pt>
                <c:pt idx="13034">
                  <c:v>4740.6400000000003</c:v>
                </c:pt>
                <c:pt idx="13035">
                  <c:v>4740.6600000000035</c:v>
                </c:pt>
                <c:pt idx="13036">
                  <c:v>4740.68</c:v>
                </c:pt>
                <c:pt idx="13037">
                  <c:v>4740.7</c:v>
                </c:pt>
                <c:pt idx="13038">
                  <c:v>4740.72</c:v>
                </c:pt>
                <c:pt idx="13039">
                  <c:v>4740.74</c:v>
                </c:pt>
                <c:pt idx="13040">
                  <c:v>4740.76</c:v>
                </c:pt>
                <c:pt idx="13041">
                  <c:v>4740.78</c:v>
                </c:pt>
                <c:pt idx="13042">
                  <c:v>4740.8</c:v>
                </c:pt>
                <c:pt idx="13043">
                  <c:v>4740.8200000000024</c:v>
                </c:pt>
                <c:pt idx="13044">
                  <c:v>4740.84</c:v>
                </c:pt>
                <c:pt idx="13045">
                  <c:v>4740.8600000000024</c:v>
                </c:pt>
                <c:pt idx="13046">
                  <c:v>4740.88</c:v>
                </c:pt>
                <c:pt idx="13047">
                  <c:v>4740.9000000000005</c:v>
                </c:pt>
                <c:pt idx="13048">
                  <c:v>4740.92</c:v>
                </c:pt>
                <c:pt idx="13049">
                  <c:v>4740.9399999999996</c:v>
                </c:pt>
                <c:pt idx="13050">
                  <c:v>4740.96</c:v>
                </c:pt>
                <c:pt idx="13051">
                  <c:v>4740.9799999999996</c:v>
                </c:pt>
                <c:pt idx="13052">
                  <c:v>4741</c:v>
                </c:pt>
                <c:pt idx="13053">
                  <c:v>4741.0200000000004</c:v>
                </c:pt>
                <c:pt idx="13054">
                  <c:v>4741.04</c:v>
                </c:pt>
                <c:pt idx="13055">
                  <c:v>4741.0600000000004</c:v>
                </c:pt>
                <c:pt idx="13056">
                  <c:v>4741.08</c:v>
                </c:pt>
                <c:pt idx="13057">
                  <c:v>4741.1000000000004</c:v>
                </c:pt>
                <c:pt idx="13058">
                  <c:v>4741.1200000000035</c:v>
                </c:pt>
                <c:pt idx="13059">
                  <c:v>4741.1400000000003</c:v>
                </c:pt>
                <c:pt idx="13060">
                  <c:v>4741.1600000000035</c:v>
                </c:pt>
                <c:pt idx="13061">
                  <c:v>4741.18</c:v>
                </c:pt>
                <c:pt idx="13062">
                  <c:v>4741.2</c:v>
                </c:pt>
                <c:pt idx="13063">
                  <c:v>4741.22</c:v>
                </c:pt>
                <c:pt idx="13064">
                  <c:v>4741.24</c:v>
                </c:pt>
                <c:pt idx="13065">
                  <c:v>4741.26</c:v>
                </c:pt>
                <c:pt idx="13066">
                  <c:v>4741.28</c:v>
                </c:pt>
                <c:pt idx="13067">
                  <c:v>4741.3</c:v>
                </c:pt>
                <c:pt idx="13068">
                  <c:v>4741.3200000000024</c:v>
                </c:pt>
                <c:pt idx="13069">
                  <c:v>4741.34</c:v>
                </c:pt>
                <c:pt idx="13070">
                  <c:v>4741.3600000000024</c:v>
                </c:pt>
                <c:pt idx="13071">
                  <c:v>4741.38</c:v>
                </c:pt>
                <c:pt idx="13072">
                  <c:v>4741.4000000000005</c:v>
                </c:pt>
                <c:pt idx="13073">
                  <c:v>4741.42</c:v>
                </c:pt>
                <c:pt idx="13074">
                  <c:v>4741.4399999999996</c:v>
                </c:pt>
                <c:pt idx="13075">
                  <c:v>4741.46</c:v>
                </c:pt>
                <c:pt idx="13076">
                  <c:v>4741.4799999999996</c:v>
                </c:pt>
                <c:pt idx="13077">
                  <c:v>4741.5</c:v>
                </c:pt>
                <c:pt idx="13078">
                  <c:v>4741.5200000000004</c:v>
                </c:pt>
                <c:pt idx="13079">
                  <c:v>4741.54</c:v>
                </c:pt>
                <c:pt idx="13080">
                  <c:v>4741.5600000000004</c:v>
                </c:pt>
                <c:pt idx="13081">
                  <c:v>4741.58</c:v>
                </c:pt>
                <c:pt idx="13082">
                  <c:v>4741.6000000000004</c:v>
                </c:pt>
                <c:pt idx="13083">
                  <c:v>4741.6200000000035</c:v>
                </c:pt>
                <c:pt idx="13084">
                  <c:v>4741.6400000000003</c:v>
                </c:pt>
                <c:pt idx="13085">
                  <c:v>4741.6600000000035</c:v>
                </c:pt>
                <c:pt idx="13086">
                  <c:v>4741.68</c:v>
                </c:pt>
                <c:pt idx="13087">
                  <c:v>4741.7</c:v>
                </c:pt>
                <c:pt idx="13088">
                  <c:v>4741.72</c:v>
                </c:pt>
                <c:pt idx="13089">
                  <c:v>4741.74</c:v>
                </c:pt>
                <c:pt idx="13090">
                  <c:v>4741.76</c:v>
                </c:pt>
                <c:pt idx="13091">
                  <c:v>4741.78</c:v>
                </c:pt>
                <c:pt idx="13092">
                  <c:v>4741.8</c:v>
                </c:pt>
                <c:pt idx="13093">
                  <c:v>4741.8200000000024</c:v>
                </c:pt>
                <c:pt idx="13094">
                  <c:v>4741.84</c:v>
                </c:pt>
                <c:pt idx="13095">
                  <c:v>4741.8600000000024</c:v>
                </c:pt>
                <c:pt idx="13096">
                  <c:v>4741.88</c:v>
                </c:pt>
                <c:pt idx="13097">
                  <c:v>4741.9000000000005</c:v>
                </c:pt>
                <c:pt idx="13098">
                  <c:v>4741.92</c:v>
                </c:pt>
                <c:pt idx="13099">
                  <c:v>4741.9399999999996</c:v>
                </c:pt>
                <c:pt idx="13100">
                  <c:v>4741.96</c:v>
                </c:pt>
                <c:pt idx="13101">
                  <c:v>4741.9799999999996</c:v>
                </c:pt>
                <c:pt idx="13102">
                  <c:v>4742</c:v>
                </c:pt>
                <c:pt idx="13103">
                  <c:v>4742.0200000000004</c:v>
                </c:pt>
                <c:pt idx="13104">
                  <c:v>4742.04</c:v>
                </c:pt>
                <c:pt idx="13105">
                  <c:v>4742.0600000000004</c:v>
                </c:pt>
                <c:pt idx="13106">
                  <c:v>4742.08</c:v>
                </c:pt>
                <c:pt idx="13107">
                  <c:v>4742.1000000000004</c:v>
                </c:pt>
                <c:pt idx="13108">
                  <c:v>4742.1200000000035</c:v>
                </c:pt>
                <c:pt idx="13109">
                  <c:v>4742.1400000000003</c:v>
                </c:pt>
                <c:pt idx="13110">
                  <c:v>4742.1600000000035</c:v>
                </c:pt>
                <c:pt idx="13111">
                  <c:v>4742.18</c:v>
                </c:pt>
                <c:pt idx="13112">
                  <c:v>4742.2</c:v>
                </c:pt>
                <c:pt idx="13113">
                  <c:v>4742.22</c:v>
                </c:pt>
                <c:pt idx="13114">
                  <c:v>4742.24</c:v>
                </c:pt>
                <c:pt idx="13115">
                  <c:v>4742.26</c:v>
                </c:pt>
                <c:pt idx="13116">
                  <c:v>4742.28</c:v>
                </c:pt>
                <c:pt idx="13117">
                  <c:v>4742.3</c:v>
                </c:pt>
                <c:pt idx="13118">
                  <c:v>4742.3200000000024</c:v>
                </c:pt>
                <c:pt idx="13119">
                  <c:v>4742.34</c:v>
                </c:pt>
                <c:pt idx="13120">
                  <c:v>4742.3600000000024</c:v>
                </c:pt>
                <c:pt idx="13121">
                  <c:v>4742.38</c:v>
                </c:pt>
                <c:pt idx="13122">
                  <c:v>4742.4000000000005</c:v>
                </c:pt>
                <c:pt idx="13123">
                  <c:v>4742.42</c:v>
                </c:pt>
                <c:pt idx="13124">
                  <c:v>4742.4399999999996</c:v>
                </c:pt>
                <c:pt idx="13125">
                  <c:v>4742.46</c:v>
                </c:pt>
                <c:pt idx="13126">
                  <c:v>4742.4799999999996</c:v>
                </c:pt>
                <c:pt idx="13127">
                  <c:v>4742.5</c:v>
                </c:pt>
                <c:pt idx="13128">
                  <c:v>4742.5200000000004</c:v>
                </c:pt>
                <c:pt idx="13129">
                  <c:v>4742.54</c:v>
                </c:pt>
                <c:pt idx="13130">
                  <c:v>4742.5600000000004</c:v>
                </c:pt>
                <c:pt idx="13131">
                  <c:v>4742.58</c:v>
                </c:pt>
                <c:pt idx="13132">
                  <c:v>4742.6000000000004</c:v>
                </c:pt>
                <c:pt idx="13133">
                  <c:v>4742.6200000000035</c:v>
                </c:pt>
                <c:pt idx="13134">
                  <c:v>4742.6400000000003</c:v>
                </c:pt>
                <c:pt idx="13135">
                  <c:v>4742.6600000000035</c:v>
                </c:pt>
                <c:pt idx="13136">
                  <c:v>4742.68</c:v>
                </c:pt>
                <c:pt idx="13137">
                  <c:v>4742.7</c:v>
                </c:pt>
                <c:pt idx="13138">
                  <c:v>4742.72</c:v>
                </c:pt>
                <c:pt idx="13139">
                  <c:v>4742.74</c:v>
                </c:pt>
                <c:pt idx="13140">
                  <c:v>4742.76</c:v>
                </c:pt>
                <c:pt idx="13141">
                  <c:v>4742.78</c:v>
                </c:pt>
                <c:pt idx="13142">
                  <c:v>4742.8</c:v>
                </c:pt>
                <c:pt idx="13143">
                  <c:v>4742.8200000000024</c:v>
                </c:pt>
                <c:pt idx="13144">
                  <c:v>4742.84</c:v>
                </c:pt>
                <c:pt idx="13145">
                  <c:v>4742.8600000000024</c:v>
                </c:pt>
                <c:pt idx="13146">
                  <c:v>4742.88</c:v>
                </c:pt>
                <c:pt idx="13147">
                  <c:v>4742.9000000000005</c:v>
                </c:pt>
                <c:pt idx="13148">
                  <c:v>4742.92</c:v>
                </c:pt>
                <c:pt idx="13149">
                  <c:v>4742.9399999999996</c:v>
                </c:pt>
                <c:pt idx="13150">
                  <c:v>4742.96</c:v>
                </c:pt>
                <c:pt idx="13151">
                  <c:v>4742.9799999999996</c:v>
                </c:pt>
                <c:pt idx="13152">
                  <c:v>4743</c:v>
                </c:pt>
                <c:pt idx="13153">
                  <c:v>4743.0200000000004</c:v>
                </c:pt>
                <c:pt idx="13154">
                  <c:v>4743.04</c:v>
                </c:pt>
                <c:pt idx="13155">
                  <c:v>4743.0600000000004</c:v>
                </c:pt>
                <c:pt idx="13156">
                  <c:v>4743.08</c:v>
                </c:pt>
                <c:pt idx="13157">
                  <c:v>4743.1000000000004</c:v>
                </c:pt>
                <c:pt idx="13158">
                  <c:v>4743.1200000000035</c:v>
                </c:pt>
                <c:pt idx="13159">
                  <c:v>4743.1400000000003</c:v>
                </c:pt>
                <c:pt idx="13160">
                  <c:v>4743.1600000000035</c:v>
                </c:pt>
                <c:pt idx="13161">
                  <c:v>4743.18</c:v>
                </c:pt>
                <c:pt idx="13162">
                  <c:v>4743.2</c:v>
                </c:pt>
                <c:pt idx="13163">
                  <c:v>4743.22</c:v>
                </c:pt>
                <c:pt idx="13164">
                  <c:v>4743.24</c:v>
                </c:pt>
                <c:pt idx="13165">
                  <c:v>4743.26</c:v>
                </c:pt>
                <c:pt idx="13166">
                  <c:v>4743.28</c:v>
                </c:pt>
                <c:pt idx="13167">
                  <c:v>4743.3</c:v>
                </c:pt>
                <c:pt idx="13168">
                  <c:v>4743.3200000000024</c:v>
                </c:pt>
                <c:pt idx="13169">
                  <c:v>4743.34</c:v>
                </c:pt>
                <c:pt idx="13170">
                  <c:v>4743.3600000000024</c:v>
                </c:pt>
                <c:pt idx="13171">
                  <c:v>4743.38</c:v>
                </c:pt>
                <c:pt idx="13172">
                  <c:v>4743.4000000000005</c:v>
                </c:pt>
                <c:pt idx="13173">
                  <c:v>4743.42</c:v>
                </c:pt>
                <c:pt idx="13174">
                  <c:v>4743.4399999999996</c:v>
                </c:pt>
                <c:pt idx="13175">
                  <c:v>4743.46</c:v>
                </c:pt>
                <c:pt idx="13176">
                  <c:v>4743.4799999999996</c:v>
                </c:pt>
                <c:pt idx="13177">
                  <c:v>4743.5</c:v>
                </c:pt>
                <c:pt idx="13178">
                  <c:v>4743.5200000000004</c:v>
                </c:pt>
                <c:pt idx="13179">
                  <c:v>4743.54</c:v>
                </c:pt>
                <c:pt idx="13180">
                  <c:v>4743.5600000000004</c:v>
                </c:pt>
                <c:pt idx="13181">
                  <c:v>4743.58</c:v>
                </c:pt>
                <c:pt idx="13182">
                  <c:v>4743.6000000000004</c:v>
                </c:pt>
                <c:pt idx="13183">
                  <c:v>4743.6200000000035</c:v>
                </c:pt>
                <c:pt idx="13184">
                  <c:v>4743.6400000000003</c:v>
                </c:pt>
                <c:pt idx="13185">
                  <c:v>4743.6600000000035</c:v>
                </c:pt>
                <c:pt idx="13186">
                  <c:v>4743.68</c:v>
                </c:pt>
                <c:pt idx="13187">
                  <c:v>4743.7</c:v>
                </c:pt>
                <c:pt idx="13188">
                  <c:v>4743.72</c:v>
                </c:pt>
                <c:pt idx="13189">
                  <c:v>4743.74</c:v>
                </c:pt>
                <c:pt idx="13190">
                  <c:v>4743.76</c:v>
                </c:pt>
                <c:pt idx="13191">
                  <c:v>4743.78</c:v>
                </c:pt>
                <c:pt idx="13192">
                  <c:v>4743.8</c:v>
                </c:pt>
                <c:pt idx="13193">
                  <c:v>4743.8200000000024</c:v>
                </c:pt>
                <c:pt idx="13194">
                  <c:v>4743.84</c:v>
                </c:pt>
                <c:pt idx="13195">
                  <c:v>4743.8600000000024</c:v>
                </c:pt>
                <c:pt idx="13196">
                  <c:v>4743.88</c:v>
                </c:pt>
                <c:pt idx="13197">
                  <c:v>4743.9000000000005</c:v>
                </c:pt>
                <c:pt idx="13198">
                  <c:v>4743.92</c:v>
                </c:pt>
                <c:pt idx="13199">
                  <c:v>4743.9399999999996</c:v>
                </c:pt>
                <c:pt idx="13200">
                  <c:v>4743.96</c:v>
                </c:pt>
                <c:pt idx="13201">
                  <c:v>4743.9799999999996</c:v>
                </c:pt>
                <c:pt idx="13202">
                  <c:v>4744</c:v>
                </c:pt>
                <c:pt idx="13203">
                  <c:v>4744.0200000000004</c:v>
                </c:pt>
                <c:pt idx="13204">
                  <c:v>4744.04</c:v>
                </c:pt>
                <c:pt idx="13205">
                  <c:v>4744.0600000000004</c:v>
                </c:pt>
                <c:pt idx="13206">
                  <c:v>4744.08</c:v>
                </c:pt>
                <c:pt idx="13207">
                  <c:v>4744.1000000000004</c:v>
                </c:pt>
                <c:pt idx="13208">
                  <c:v>4744.1200000000035</c:v>
                </c:pt>
                <c:pt idx="13209">
                  <c:v>4744.1400000000003</c:v>
                </c:pt>
                <c:pt idx="13210">
                  <c:v>4744.1600000000035</c:v>
                </c:pt>
                <c:pt idx="13211">
                  <c:v>4744.18</c:v>
                </c:pt>
                <c:pt idx="13212">
                  <c:v>4744.2</c:v>
                </c:pt>
                <c:pt idx="13213">
                  <c:v>4744.22</c:v>
                </c:pt>
                <c:pt idx="13214">
                  <c:v>4744.24</c:v>
                </c:pt>
                <c:pt idx="13215">
                  <c:v>4744.26</c:v>
                </c:pt>
                <c:pt idx="13216">
                  <c:v>4744.28</c:v>
                </c:pt>
                <c:pt idx="13217">
                  <c:v>4744.3</c:v>
                </c:pt>
                <c:pt idx="13218">
                  <c:v>4744.3200000000024</c:v>
                </c:pt>
                <c:pt idx="13219">
                  <c:v>4744.34</c:v>
                </c:pt>
                <c:pt idx="13220">
                  <c:v>4744.3600000000024</c:v>
                </c:pt>
                <c:pt idx="13221">
                  <c:v>4744.38</c:v>
                </c:pt>
                <c:pt idx="13222">
                  <c:v>4744.4000000000005</c:v>
                </c:pt>
                <c:pt idx="13223">
                  <c:v>4744.42</c:v>
                </c:pt>
                <c:pt idx="13224">
                  <c:v>4744.4399999999996</c:v>
                </c:pt>
                <c:pt idx="13225">
                  <c:v>4744.46</c:v>
                </c:pt>
                <c:pt idx="13226">
                  <c:v>4744.4799999999996</c:v>
                </c:pt>
                <c:pt idx="13227">
                  <c:v>4744.5</c:v>
                </c:pt>
                <c:pt idx="13228">
                  <c:v>4744.5200000000004</c:v>
                </c:pt>
                <c:pt idx="13229">
                  <c:v>4744.54</c:v>
                </c:pt>
                <c:pt idx="13230">
                  <c:v>4744.5600000000004</c:v>
                </c:pt>
                <c:pt idx="13231">
                  <c:v>4744.58</c:v>
                </c:pt>
                <c:pt idx="13232">
                  <c:v>4744.6000000000004</c:v>
                </c:pt>
                <c:pt idx="13233">
                  <c:v>4744.6200000000035</c:v>
                </c:pt>
                <c:pt idx="13234">
                  <c:v>4744.6400000000003</c:v>
                </c:pt>
                <c:pt idx="13235">
                  <c:v>4744.6600000000035</c:v>
                </c:pt>
                <c:pt idx="13236">
                  <c:v>4744.68</c:v>
                </c:pt>
                <c:pt idx="13237">
                  <c:v>4744.7</c:v>
                </c:pt>
                <c:pt idx="13238">
                  <c:v>4744.72</c:v>
                </c:pt>
                <c:pt idx="13239">
                  <c:v>4744.74</c:v>
                </c:pt>
                <c:pt idx="13240">
                  <c:v>4744.76</c:v>
                </c:pt>
                <c:pt idx="13241">
                  <c:v>4744.78</c:v>
                </c:pt>
                <c:pt idx="13242">
                  <c:v>4744.8</c:v>
                </c:pt>
                <c:pt idx="13243">
                  <c:v>4744.8200000000024</c:v>
                </c:pt>
                <c:pt idx="13244">
                  <c:v>4744.84</c:v>
                </c:pt>
                <c:pt idx="13245">
                  <c:v>4744.8600000000024</c:v>
                </c:pt>
                <c:pt idx="13246">
                  <c:v>4744.88</c:v>
                </c:pt>
                <c:pt idx="13247">
                  <c:v>4744.9000000000005</c:v>
                </c:pt>
                <c:pt idx="13248">
                  <c:v>4744.92</c:v>
                </c:pt>
                <c:pt idx="13249">
                  <c:v>4744.9399999999996</c:v>
                </c:pt>
                <c:pt idx="13250">
                  <c:v>4744.96</c:v>
                </c:pt>
                <c:pt idx="13251">
                  <c:v>4744.9799999999996</c:v>
                </c:pt>
                <c:pt idx="13252">
                  <c:v>4745</c:v>
                </c:pt>
                <c:pt idx="13253">
                  <c:v>4745.0200000000004</c:v>
                </c:pt>
                <c:pt idx="13254">
                  <c:v>4745.04</c:v>
                </c:pt>
                <c:pt idx="13255">
                  <c:v>4745.0600000000004</c:v>
                </c:pt>
                <c:pt idx="13256">
                  <c:v>4745.08</c:v>
                </c:pt>
                <c:pt idx="13257">
                  <c:v>4745.1000000000004</c:v>
                </c:pt>
                <c:pt idx="13258">
                  <c:v>4745.1200000000035</c:v>
                </c:pt>
                <c:pt idx="13259">
                  <c:v>4745.1400000000003</c:v>
                </c:pt>
                <c:pt idx="13260">
                  <c:v>4745.1600000000035</c:v>
                </c:pt>
                <c:pt idx="13261">
                  <c:v>4745.18</c:v>
                </c:pt>
                <c:pt idx="13262">
                  <c:v>4745.2</c:v>
                </c:pt>
                <c:pt idx="13263">
                  <c:v>4745.22</c:v>
                </c:pt>
                <c:pt idx="13264">
                  <c:v>4745.24</c:v>
                </c:pt>
                <c:pt idx="13265">
                  <c:v>4745.26</c:v>
                </c:pt>
                <c:pt idx="13266">
                  <c:v>4745.28</c:v>
                </c:pt>
                <c:pt idx="13267">
                  <c:v>4745.3</c:v>
                </c:pt>
                <c:pt idx="13268">
                  <c:v>4745.3200000000024</c:v>
                </c:pt>
                <c:pt idx="13269">
                  <c:v>4745.34</c:v>
                </c:pt>
                <c:pt idx="13270">
                  <c:v>4745.3600000000024</c:v>
                </c:pt>
                <c:pt idx="13271">
                  <c:v>4745.38</c:v>
                </c:pt>
                <c:pt idx="13272">
                  <c:v>4745.4000000000005</c:v>
                </c:pt>
                <c:pt idx="13273">
                  <c:v>4745.42</c:v>
                </c:pt>
                <c:pt idx="13274">
                  <c:v>4745.4399999999996</c:v>
                </c:pt>
                <c:pt idx="13275">
                  <c:v>4745.46</c:v>
                </c:pt>
                <c:pt idx="13276">
                  <c:v>4745.4799999999996</c:v>
                </c:pt>
                <c:pt idx="13277">
                  <c:v>4745.5</c:v>
                </c:pt>
                <c:pt idx="13278">
                  <c:v>4745.5200000000004</c:v>
                </c:pt>
                <c:pt idx="13279">
                  <c:v>4745.54</c:v>
                </c:pt>
                <c:pt idx="13280">
                  <c:v>4745.5600000000004</c:v>
                </c:pt>
                <c:pt idx="13281">
                  <c:v>4745.58</c:v>
                </c:pt>
                <c:pt idx="13282">
                  <c:v>4745.6000000000004</c:v>
                </c:pt>
                <c:pt idx="13283">
                  <c:v>4745.6200000000035</c:v>
                </c:pt>
                <c:pt idx="13284">
                  <c:v>4745.6400000000003</c:v>
                </c:pt>
                <c:pt idx="13285">
                  <c:v>4745.6600000000035</c:v>
                </c:pt>
                <c:pt idx="13286">
                  <c:v>4745.68</c:v>
                </c:pt>
                <c:pt idx="13287">
                  <c:v>4745.7</c:v>
                </c:pt>
                <c:pt idx="13288">
                  <c:v>4745.72</c:v>
                </c:pt>
                <c:pt idx="13289">
                  <c:v>4745.74</c:v>
                </c:pt>
                <c:pt idx="13290">
                  <c:v>4745.76</c:v>
                </c:pt>
                <c:pt idx="13291">
                  <c:v>4745.78</c:v>
                </c:pt>
                <c:pt idx="13292">
                  <c:v>4745.8</c:v>
                </c:pt>
                <c:pt idx="13293">
                  <c:v>4745.8200000000024</c:v>
                </c:pt>
                <c:pt idx="13294">
                  <c:v>4745.84</c:v>
                </c:pt>
                <c:pt idx="13295">
                  <c:v>4745.8600000000024</c:v>
                </c:pt>
                <c:pt idx="13296">
                  <c:v>4745.88</c:v>
                </c:pt>
                <c:pt idx="13297">
                  <c:v>4745.9000000000005</c:v>
                </c:pt>
                <c:pt idx="13298">
                  <c:v>4745.92</c:v>
                </c:pt>
                <c:pt idx="13299">
                  <c:v>4745.9399999999996</c:v>
                </c:pt>
                <c:pt idx="13300">
                  <c:v>4745.96</c:v>
                </c:pt>
                <c:pt idx="13301">
                  <c:v>4745.9799999999996</c:v>
                </c:pt>
                <c:pt idx="13302">
                  <c:v>4746</c:v>
                </c:pt>
                <c:pt idx="13303">
                  <c:v>4746.0200000000004</c:v>
                </c:pt>
                <c:pt idx="13304">
                  <c:v>4746.04</c:v>
                </c:pt>
                <c:pt idx="13305">
                  <c:v>4746.0600000000004</c:v>
                </c:pt>
                <c:pt idx="13306">
                  <c:v>4746.08</c:v>
                </c:pt>
                <c:pt idx="13307">
                  <c:v>4746.1000000000004</c:v>
                </c:pt>
                <c:pt idx="13308">
                  <c:v>4746.1200000000035</c:v>
                </c:pt>
                <c:pt idx="13309">
                  <c:v>4746.1400000000003</c:v>
                </c:pt>
                <c:pt idx="13310">
                  <c:v>4746.1600000000035</c:v>
                </c:pt>
                <c:pt idx="13311">
                  <c:v>4746.18</c:v>
                </c:pt>
                <c:pt idx="13312">
                  <c:v>4746.2</c:v>
                </c:pt>
                <c:pt idx="13313">
                  <c:v>4746.22</c:v>
                </c:pt>
                <c:pt idx="13314">
                  <c:v>4746.24</c:v>
                </c:pt>
                <c:pt idx="13315">
                  <c:v>4746.26</c:v>
                </c:pt>
                <c:pt idx="13316">
                  <c:v>4746.28</c:v>
                </c:pt>
                <c:pt idx="13317">
                  <c:v>4746.3</c:v>
                </c:pt>
                <c:pt idx="13318">
                  <c:v>4746.3200000000024</c:v>
                </c:pt>
                <c:pt idx="13319">
                  <c:v>4746.34</c:v>
                </c:pt>
                <c:pt idx="13320">
                  <c:v>4746.3600000000024</c:v>
                </c:pt>
                <c:pt idx="13321">
                  <c:v>4746.38</c:v>
                </c:pt>
                <c:pt idx="13322">
                  <c:v>4746.4000000000005</c:v>
                </c:pt>
                <c:pt idx="13323">
                  <c:v>4746.42</c:v>
                </c:pt>
                <c:pt idx="13324">
                  <c:v>4746.4399999999996</c:v>
                </c:pt>
                <c:pt idx="13325">
                  <c:v>4746.46</c:v>
                </c:pt>
                <c:pt idx="13326">
                  <c:v>4746.4799999999996</c:v>
                </c:pt>
                <c:pt idx="13327">
                  <c:v>4746.5</c:v>
                </c:pt>
                <c:pt idx="13328">
                  <c:v>4746.5200000000004</c:v>
                </c:pt>
                <c:pt idx="13329">
                  <c:v>4746.54</c:v>
                </c:pt>
                <c:pt idx="13330">
                  <c:v>4746.5600000000004</c:v>
                </c:pt>
                <c:pt idx="13331">
                  <c:v>4746.58</c:v>
                </c:pt>
                <c:pt idx="13332">
                  <c:v>4746.6000000000004</c:v>
                </c:pt>
                <c:pt idx="13333">
                  <c:v>4746.6200000000035</c:v>
                </c:pt>
                <c:pt idx="13334">
                  <c:v>4746.6400000000003</c:v>
                </c:pt>
                <c:pt idx="13335">
                  <c:v>4746.6600000000035</c:v>
                </c:pt>
                <c:pt idx="13336">
                  <c:v>4746.68</c:v>
                </c:pt>
                <c:pt idx="13337">
                  <c:v>4746.7</c:v>
                </c:pt>
                <c:pt idx="13338">
                  <c:v>4746.72</c:v>
                </c:pt>
                <c:pt idx="13339">
                  <c:v>4746.74</c:v>
                </c:pt>
                <c:pt idx="13340">
                  <c:v>4746.76</c:v>
                </c:pt>
                <c:pt idx="13341">
                  <c:v>4746.78</c:v>
                </c:pt>
                <c:pt idx="13342">
                  <c:v>4746.8</c:v>
                </c:pt>
                <c:pt idx="13343">
                  <c:v>4746.8200000000024</c:v>
                </c:pt>
                <c:pt idx="13344">
                  <c:v>4746.84</c:v>
                </c:pt>
                <c:pt idx="13345">
                  <c:v>4746.8600000000024</c:v>
                </c:pt>
                <c:pt idx="13346">
                  <c:v>4746.88</c:v>
                </c:pt>
                <c:pt idx="13347">
                  <c:v>4746.9000000000005</c:v>
                </c:pt>
                <c:pt idx="13348">
                  <c:v>4746.92</c:v>
                </c:pt>
                <c:pt idx="13349">
                  <c:v>4746.9399999999996</c:v>
                </c:pt>
                <c:pt idx="13350">
                  <c:v>4746.96</c:v>
                </c:pt>
                <c:pt idx="13351">
                  <c:v>4746.9799999999996</c:v>
                </c:pt>
                <c:pt idx="13352">
                  <c:v>4747</c:v>
                </c:pt>
                <c:pt idx="13353">
                  <c:v>4747.0200000000004</c:v>
                </c:pt>
                <c:pt idx="13354">
                  <c:v>4747.04</c:v>
                </c:pt>
                <c:pt idx="13355">
                  <c:v>4747.0600000000004</c:v>
                </c:pt>
                <c:pt idx="13356">
                  <c:v>4747.08</c:v>
                </c:pt>
                <c:pt idx="13357">
                  <c:v>4747.1000000000004</c:v>
                </c:pt>
                <c:pt idx="13358">
                  <c:v>4747.1200000000035</c:v>
                </c:pt>
                <c:pt idx="13359">
                  <c:v>4747.1400000000003</c:v>
                </c:pt>
                <c:pt idx="13360">
                  <c:v>4747.1600000000035</c:v>
                </c:pt>
                <c:pt idx="13361">
                  <c:v>4747.18</c:v>
                </c:pt>
                <c:pt idx="13362">
                  <c:v>4747.2</c:v>
                </c:pt>
                <c:pt idx="13363">
                  <c:v>4747.22</c:v>
                </c:pt>
                <c:pt idx="13364">
                  <c:v>4747.24</c:v>
                </c:pt>
                <c:pt idx="13365">
                  <c:v>4747.26</c:v>
                </c:pt>
                <c:pt idx="13366">
                  <c:v>4747.28</c:v>
                </c:pt>
                <c:pt idx="13367">
                  <c:v>4747.3</c:v>
                </c:pt>
                <c:pt idx="13368">
                  <c:v>4747.3200000000024</c:v>
                </c:pt>
                <c:pt idx="13369">
                  <c:v>4747.34</c:v>
                </c:pt>
                <c:pt idx="13370">
                  <c:v>4747.3600000000024</c:v>
                </c:pt>
                <c:pt idx="13371">
                  <c:v>4747.38</c:v>
                </c:pt>
                <c:pt idx="13372">
                  <c:v>4747.4000000000005</c:v>
                </c:pt>
                <c:pt idx="13373">
                  <c:v>4747.42</c:v>
                </c:pt>
                <c:pt idx="13374">
                  <c:v>4747.4399999999996</c:v>
                </c:pt>
                <c:pt idx="13375">
                  <c:v>4747.46</c:v>
                </c:pt>
                <c:pt idx="13376">
                  <c:v>4747.4799999999996</c:v>
                </c:pt>
                <c:pt idx="13377">
                  <c:v>4747.5</c:v>
                </c:pt>
                <c:pt idx="13378">
                  <c:v>4747.5200000000004</c:v>
                </c:pt>
                <c:pt idx="13379">
                  <c:v>4747.54</c:v>
                </c:pt>
                <c:pt idx="13380">
                  <c:v>4747.5600000000004</c:v>
                </c:pt>
                <c:pt idx="13381">
                  <c:v>4747.58</c:v>
                </c:pt>
                <c:pt idx="13382">
                  <c:v>4747.6000000000004</c:v>
                </c:pt>
                <c:pt idx="13383">
                  <c:v>4747.6200000000035</c:v>
                </c:pt>
                <c:pt idx="13384">
                  <c:v>4747.6400000000003</c:v>
                </c:pt>
                <c:pt idx="13385">
                  <c:v>4747.6600000000035</c:v>
                </c:pt>
                <c:pt idx="13386">
                  <c:v>4747.68</c:v>
                </c:pt>
                <c:pt idx="13387">
                  <c:v>4747.7</c:v>
                </c:pt>
                <c:pt idx="13388">
                  <c:v>4747.72</c:v>
                </c:pt>
                <c:pt idx="13389">
                  <c:v>4747.74</c:v>
                </c:pt>
                <c:pt idx="13390">
                  <c:v>4747.76</c:v>
                </c:pt>
                <c:pt idx="13391">
                  <c:v>4747.78</c:v>
                </c:pt>
                <c:pt idx="13392">
                  <c:v>4747.8</c:v>
                </c:pt>
                <c:pt idx="13393">
                  <c:v>4747.8200000000024</c:v>
                </c:pt>
                <c:pt idx="13394">
                  <c:v>4747.84</c:v>
                </c:pt>
                <c:pt idx="13395">
                  <c:v>4747.8600000000024</c:v>
                </c:pt>
                <c:pt idx="13396">
                  <c:v>4747.88</c:v>
                </c:pt>
                <c:pt idx="13397">
                  <c:v>4747.9000000000005</c:v>
                </c:pt>
                <c:pt idx="13398">
                  <c:v>4747.92</c:v>
                </c:pt>
                <c:pt idx="13399">
                  <c:v>4747.9399999999996</c:v>
                </c:pt>
                <c:pt idx="13400">
                  <c:v>4747.96</c:v>
                </c:pt>
                <c:pt idx="13401">
                  <c:v>4747.9799999999996</c:v>
                </c:pt>
                <c:pt idx="13402">
                  <c:v>4748</c:v>
                </c:pt>
                <c:pt idx="13403">
                  <c:v>4748.0200000000004</c:v>
                </c:pt>
                <c:pt idx="13404">
                  <c:v>4748.04</c:v>
                </c:pt>
                <c:pt idx="13405">
                  <c:v>4748.0600000000004</c:v>
                </c:pt>
                <c:pt idx="13406">
                  <c:v>4748.08</c:v>
                </c:pt>
                <c:pt idx="13407">
                  <c:v>4748.1000000000004</c:v>
                </c:pt>
                <c:pt idx="13408">
                  <c:v>4748.1200000000035</c:v>
                </c:pt>
                <c:pt idx="13409">
                  <c:v>4748.1400000000003</c:v>
                </c:pt>
                <c:pt idx="13410">
                  <c:v>4748.1600000000035</c:v>
                </c:pt>
                <c:pt idx="13411">
                  <c:v>4748.18</c:v>
                </c:pt>
                <c:pt idx="13412">
                  <c:v>4748.2</c:v>
                </c:pt>
                <c:pt idx="13413">
                  <c:v>4748.22</c:v>
                </c:pt>
                <c:pt idx="13414">
                  <c:v>4748.24</c:v>
                </c:pt>
                <c:pt idx="13415">
                  <c:v>4748.26</c:v>
                </c:pt>
                <c:pt idx="13416">
                  <c:v>4748.28</c:v>
                </c:pt>
                <c:pt idx="13417">
                  <c:v>4748.3</c:v>
                </c:pt>
                <c:pt idx="13418">
                  <c:v>4748.3200000000024</c:v>
                </c:pt>
                <c:pt idx="13419">
                  <c:v>4748.34</c:v>
                </c:pt>
                <c:pt idx="13420">
                  <c:v>4748.3600000000024</c:v>
                </c:pt>
                <c:pt idx="13421">
                  <c:v>4748.38</c:v>
                </c:pt>
                <c:pt idx="13422">
                  <c:v>4748.4000000000005</c:v>
                </c:pt>
                <c:pt idx="13423">
                  <c:v>4748.42</c:v>
                </c:pt>
                <c:pt idx="13424">
                  <c:v>4748.4399999999996</c:v>
                </c:pt>
                <c:pt idx="13425">
                  <c:v>4748.46</c:v>
                </c:pt>
                <c:pt idx="13426">
                  <c:v>4748.4799999999996</c:v>
                </c:pt>
                <c:pt idx="13427">
                  <c:v>4748.5</c:v>
                </c:pt>
                <c:pt idx="13428">
                  <c:v>4748.5200000000004</c:v>
                </c:pt>
                <c:pt idx="13429">
                  <c:v>4748.54</c:v>
                </c:pt>
                <c:pt idx="13430">
                  <c:v>4748.5600000000004</c:v>
                </c:pt>
                <c:pt idx="13431">
                  <c:v>4748.58</c:v>
                </c:pt>
                <c:pt idx="13432">
                  <c:v>4748.6000000000004</c:v>
                </c:pt>
                <c:pt idx="13433">
                  <c:v>4748.6200000000035</c:v>
                </c:pt>
                <c:pt idx="13434">
                  <c:v>4748.6400000000003</c:v>
                </c:pt>
                <c:pt idx="13435">
                  <c:v>4748.6600000000035</c:v>
                </c:pt>
                <c:pt idx="13436">
                  <c:v>4748.68</c:v>
                </c:pt>
                <c:pt idx="13437">
                  <c:v>4748.7</c:v>
                </c:pt>
                <c:pt idx="13438">
                  <c:v>4748.72</c:v>
                </c:pt>
                <c:pt idx="13439">
                  <c:v>4748.74</c:v>
                </c:pt>
                <c:pt idx="13440">
                  <c:v>4748.76</c:v>
                </c:pt>
                <c:pt idx="13441">
                  <c:v>4748.78</c:v>
                </c:pt>
                <c:pt idx="13442">
                  <c:v>4748.8</c:v>
                </c:pt>
                <c:pt idx="13443">
                  <c:v>4748.8200000000024</c:v>
                </c:pt>
                <c:pt idx="13444">
                  <c:v>4748.84</c:v>
                </c:pt>
                <c:pt idx="13445">
                  <c:v>4748.8600000000024</c:v>
                </c:pt>
                <c:pt idx="13446">
                  <c:v>4748.88</c:v>
                </c:pt>
                <c:pt idx="13447">
                  <c:v>4748.9000000000005</c:v>
                </c:pt>
                <c:pt idx="13448">
                  <c:v>4748.92</c:v>
                </c:pt>
                <c:pt idx="13449">
                  <c:v>4748.9399999999996</c:v>
                </c:pt>
                <c:pt idx="13450">
                  <c:v>4748.96</c:v>
                </c:pt>
                <c:pt idx="13451">
                  <c:v>4748.9799999999996</c:v>
                </c:pt>
                <c:pt idx="13452">
                  <c:v>4749</c:v>
                </c:pt>
                <c:pt idx="13453">
                  <c:v>4749.0200000000004</c:v>
                </c:pt>
                <c:pt idx="13454">
                  <c:v>4749.04</c:v>
                </c:pt>
                <c:pt idx="13455">
                  <c:v>4749.0600000000004</c:v>
                </c:pt>
                <c:pt idx="13456">
                  <c:v>4749.08</c:v>
                </c:pt>
                <c:pt idx="13457">
                  <c:v>4749.1000000000004</c:v>
                </c:pt>
                <c:pt idx="13458">
                  <c:v>4749.1200000000035</c:v>
                </c:pt>
                <c:pt idx="13459">
                  <c:v>4749.1400000000003</c:v>
                </c:pt>
                <c:pt idx="13460">
                  <c:v>4749.1600000000035</c:v>
                </c:pt>
                <c:pt idx="13461">
                  <c:v>4749.18</c:v>
                </c:pt>
                <c:pt idx="13462">
                  <c:v>4749.2</c:v>
                </c:pt>
                <c:pt idx="13463">
                  <c:v>4749.22</c:v>
                </c:pt>
                <c:pt idx="13464">
                  <c:v>4749.24</c:v>
                </c:pt>
                <c:pt idx="13465">
                  <c:v>4749.26</c:v>
                </c:pt>
                <c:pt idx="13466">
                  <c:v>4749.28</c:v>
                </c:pt>
                <c:pt idx="13467">
                  <c:v>4749.3</c:v>
                </c:pt>
                <c:pt idx="13468">
                  <c:v>4749.3200000000024</c:v>
                </c:pt>
                <c:pt idx="13469">
                  <c:v>4749.34</c:v>
                </c:pt>
                <c:pt idx="13470">
                  <c:v>4749.3600000000024</c:v>
                </c:pt>
                <c:pt idx="13471">
                  <c:v>4749.38</c:v>
                </c:pt>
                <c:pt idx="13472">
                  <c:v>4749.4000000000005</c:v>
                </c:pt>
                <c:pt idx="13473">
                  <c:v>4749.42</c:v>
                </c:pt>
                <c:pt idx="13474">
                  <c:v>4749.4399999999996</c:v>
                </c:pt>
                <c:pt idx="13475">
                  <c:v>4749.46</c:v>
                </c:pt>
                <c:pt idx="13476">
                  <c:v>4749.4799999999996</c:v>
                </c:pt>
                <c:pt idx="13477">
                  <c:v>4749.5</c:v>
                </c:pt>
                <c:pt idx="13478">
                  <c:v>4749.5200000000004</c:v>
                </c:pt>
                <c:pt idx="13479">
                  <c:v>4749.54</c:v>
                </c:pt>
                <c:pt idx="13480">
                  <c:v>4749.5600000000004</c:v>
                </c:pt>
                <c:pt idx="13481">
                  <c:v>4749.58</c:v>
                </c:pt>
                <c:pt idx="13482">
                  <c:v>4749.6000000000004</c:v>
                </c:pt>
                <c:pt idx="13483">
                  <c:v>4749.6200000000035</c:v>
                </c:pt>
                <c:pt idx="13484">
                  <c:v>4749.6400000000003</c:v>
                </c:pt>
                <c:pt idx="13485">
                  <c:v>4749.6600000000035</c:v>
                </c:pt>
                <c:pt idx="13486">
                  <c:v>4749.68</c:v>
                </c:pt>
                <c:pt idx="13487">
                  <c:v>4749.7</c:v>
                </c:pt>
                <c:pt idx="13488">
                  <c:v>4749.72</c:v>
                </c:pt>
                <c:pt idx="13489">
                  <c:v>4749.74</c:v>
                </c:pt>
                <c:pt idx="13490">
                  <c:v>4749.76</c:v>
                </c:pt>
                <c:pt idx="13491">
                  <c:v>4749.78</c:v>
                </c:pt>
                <c:pt idx="13492">
                  <c:v>4749.8</c:v>
                </c:pt>
                <c:pt idx="13493">
                  <c:v>4749.8200000000024</c:v>
                </c:pt>
                <c:pt idx="13494">
                  <c:v>4749.84</c:v>
                </c:pt>
                <c:pt idx="13495">
                  <c:v>4749.8600000000024</c:v>
                </c:pt>
                <c:pt idx="13496">
                  <c:v>4749.88</c:v>
                </c:pt>
                <c:pt idx="13497">
                  <c:v>4749.9000000000005</c:v>
                </c:pt>
                <c:pt idx="13498">
                  <c:v>4749.92</c:v>
                </c:pt>
                <c:pt idx="13499">
                  <c:v>4749.9399999999996</c:v>
                </c:pt>
                <c:pt idx="13500">
                  <c:v>4749.96</c:v>
                </c:pt>
                <c:pt idx="13501">
                  <c:v>4749.9799999999996</c:v>
                </c:pt>
                <c:pt idx="13502">
                  <c:v>4750</c:v>
                </c:pt>
                <c:pt idx="13503">
                  <c:v>4750.0200000000004</c:v>
                </c:pt>
                <c:pt idx="13504">
                  <c:v>4750.04</c:v>
                </c:pt>
                <c:pt idx="13505">
                  <c:v>4750.0600000000004</c:v>
                </c:pt>
                <c:pt idx="13506">
                  <c:v>4750.08</c:v>
                </c:pt>
                <c:pt idx="13507">
                  <c:v>4750.1000000000004</c:v>
                </c:pt>
                <c:pt idx="13508">
                  <c:v>4750.1200000000035</c:v>
                </c:pt>
                <c:pt idx="13509">
                  <c:v>4750.1400000000003</c:v>
                </c:pt>
                <c:pt idx="13510">
                  <c:v>4750.1600000000035</c:v>
                </c:pt>
                <c:pt idx="13511">
                  <c:v>4750.18</c:v>
                </c:pt>
                <c:pt idx="13512">
                  <c:v>4750.2</c:v>
                </c:pt>
                <c:pt idx="13513">
                  <c:v>4750.22</c:v>
                </c:pt>
                <c:pt idx="13514">
                  <c:v>4750.24</c:v>
                </c:pt>
                <c:pt idx="13515">
                  <c:v>4750.26</c:v>
                </c:pt>
                <c:pt idx="13516">
                  <c:v>4750.28</c:v>
                </c:pt>
                <c:pt idx="13517">
                  <c:v>4750.3</c:v>
                </c:pt>
                <c:pt idx="13518">
                  <c:v>4750.3200000000024</c:v>
                </c:pt>
                <c:pt idx="13519">
                  <c:v>4750.34</c:v>
                </c:pt>
                <c:pt idx="13520">
                  <c:v>4750.3600000000024</c:v>
                </c:pt>
                <c:pt idx="13521">
                  <c:v>4750.38</c:v>
                </c:pt>
                <c:pt idx="13522">
                  <c:v>4750.4000000000005</c:v>
                </c:pt>
                <c:pt idx="13523">
                  <c:v>4750.42</c:v>
                </c:pt>
                <c:pt idx="13524">
                  <c:v>4750.4399999999996</c:v>
                </c:pt>
                <c:pt idx="13525">
                  <c:v>4750.46</c:v>
                </c:pt>
                <c:pt idx="13526">
                  <c:v>4750.4799999999996</c:v>
                </c:pt>
                <c:pt idx="13527">
                  <c:v>4750.5</c:v>
                </c:pt>
                <c:pt idx="13528">
                  <c:v>4750.5200000000004</c:v>
                </c:pt>
                <c:pt idx="13529">
                  <c:v>4750.54</c:v>
                </c:pt>
                <c:pt idx="13530">
                  <c:v>4750.5600000000004</c:v>
                </c:pt>
                <c:pt idx="13531">
                  <c:v>4750.58</c:v>
                </c:pt>
                <c:pt idx="13532">
                  <c:v>4750.6000000000004</c:v>
                </c:pt>
                <c:pt idx="13533">
                  <c:v>4750.6200000000035</c:v>
                </c:pt>
                <c:pt idx="13534">
                  <c:v>4750.6400000000003</c:v>
                </c:pt>
                <c:pt idx="13535">
                  <c:v>4750.6600000000035</c:v>
                </c:pt>
                <c:pt idx="13536">
                  <c:v>4750.68</c:v>
                </c:pt>
                <c:pt idx="13537">
                  <c:v>4750.7</c:v>
                </c:pt>
                <c:pt idx="13538">
                  <c:v>4750.72</c:v>
                </c:pt>
                <c:pt idx="13539">
                  <c:v>4750.74</c:v>
                </c:pt>
                <c:pt idx="13540">
                  <c:v>4750.76</c:v>
                </c:pt>
                <c:pt idx="13541">
                  <c:v>4750.78</c:v>
                </c:pt>
                <c:pt idx="13542">
                  <c:v>4750.8</c:v>
                </c:pt>
                <c:pt idx="13543">
                  <c:v>4750.8200000000024</c:v>
                </c:pt>
                <c:pt idx="13544">
                  <c:v>4750.84</c:v>
                </c:pt>
                <c:pt idx="13545">
                  <c:v>4750.8600000000024</c:v>
                </c:pt>
                <c:pt idx="13546">
                  <c:v>4750.88</c:v>
                </c:pt>
                <c:pt idx="13547">
                  <c:v>4750.9000000000005</c:v>
                </c:pt>
                <c:pt idx="13548">
                  <c:v>4750.92</c:v>
                </c:pt>
                <c:pt idx="13549">
                  <c:v>4750.9399999999996</c:v>
                </c:pt>
                <c:pt idx="13550">
                  <c:v>4750.96</c:v>
                </c:pt>
                <c:pt idx="13551">
                  <c:v>4750.9799999999996</c:v>
                </c:pt>
                <c:pt idx="13552">
                  <c:v>4751</c:v>
                </c:pt>
                <c:pt idx="13553">
                  <c:v>4751.0200000000004</c:v>
                </c:pt>
                <c:pt idx="13554">
                  <c:v>4751.04</c:v>
                </c:pt>
                <c:pt idx="13555">
                  <c:v>4751.0600000000004</c:v>
                </c:pt>
                <c:pt idx="13556">
                  <c:v>4751.08</c:v>
                </c:pt>
                <c:pt idx="13557">
                  <c:v>4751.1000000000004</c:v>
                </c:pt>
                <c:pt idx="13558">
                  <c:v>4751.1200000000035</c:v>
                </c:pt>
                <c:pt idx="13559">
                  <c:v>4751.1400000000003</c:v>
                </c:pt>
                <c:pt idx="13560">
                  <c:v>4751.1600000000035</c:v>
                </c:pt>
                <c:pt idx="13561">
                  <c:v>4751.18</c:v>
                </c:pt>
                <c:pt idx="13562">
                  <c:v>4751.2</c:v>
                </c:pt>
                <c:pt idx="13563">
                  <c:v>4751.22</c:v>
                </c:pt>
                <c:pt idx="13564">
                  <c:v>4751.24</c:v>
                </c:pt>
                <c:pt idx="13565">
                  <c:v>4751.26</c:v>
                </c:pt>
                <c:pt idx="13566">
                  <c:v>4751.28</c:v>
                </c:pt>
                <c:pt idx="13567">
                  <c:v>4751.3</c:v>
                </c:pt>
                <c:pt idx="13568">
                  <c:v>4751.3200000000024</c:v>
                </c:pt>
                <c:pt idx="13569">
                  <c:v>4751.34</c:v>
                </c:pt>
                <c:pt idx="13570">
                  <c:v>4751.3600000000024</c:v>
                </c:pt>
                <c:pt idx="13571">
                  <c:v>4751.38</c:v>
                </c:pt>
                <c:pt idx="13572">
                  <c:v>4751.4000000000005</c:v>
                </c:pt>
                <c:pt idx="13573">
                  <c:v>4751.42</c:v>
                </c:pt>
                <c:pt idx="13574">
                  <c:v>4751.4399999999996</c:v>
                </c:pt>
                <c:pt idx="13575">
                  <c:v>4751.46</c:v>
                </c:pt>
                <c:pt idx="13576">
                  <c:v>4751.4799999999996</c:v>
                </c:pt>
                <c:pt idx="13577">
                  <c:v>4751.5</c:v>
                </c:pt>
                <c:pt idx="13578">
                  <c:v>4751.5200000000004</c:v>
                </c:pt>
                <c:pt idx="13579">
                  <c:v>4751.54</c:v>
                </c:pt>
                <c:pt idx="13580">
                  <c:v>4751.5600000000004</c:v>
                </c:pt>
                <c:pt idx="13581">
                  <c:v>4751.58</c:v>
                </c:pt>
                <c:pt idx="13582">
                  <c:v>4751.6000000000004</c:v>
                </c:pt>
                <c:pt idx="13583">
                  <c:v>4751.6200000000035</c:v>
                </c:pt>
                <c:pt idx="13584">
                  <c:v>4751.6400000000003</c:v>
                </c:pt>
                <c:pt idx="13585">
                  <c:v>4751.6600000000035</c:v>
                </c:pt>
                <c:pt idx="13586">
                  <c:v>4751.68</c:v>
                </c:pt>
                <c:pt idx="13587">
                  <c:v>4751.7</c:v>
                </c:pt>
                <c:pt idx="13588">
                  <c:v>4751.72</c:v>
                </c:pt>
                <c:pt idx="13589">
                  <c:v>4751.74</c:v>
                </c:pt>
                <c:pt idx="13590">
                  <c:v>4751.76</c:v>
                </c:pt>
                <c:pt idx="13591">
                  <c:v>4751.78</c:v>
                </c:pt>
                <c:pt idx="13592">
                  <c:v>4751.8</c:v>
                </c:pt>
                <c:pt idx="13593">
                  <c:v>4751.8200000000024</c:v>
                </c:pt>
                <c:pt idx="13594">
                  <c:v>4751.84</c:v>
                </c:pt>
                <c:pt idx="13595">
                  <c:v>4751.8600000000024</c:v>
                </c:pt>
                <c:pt idx="13596">
                  <c:v>4751.88</c:v>
                </c:pt>
                <c:pt idx="13597">
                  <c:v>4751.9000000000005</c:v>
                </c:pt>
                <c:pt idx="13598">
                  <c:v>4751.92</c:v>
                </c:pt>
                <c:pt idx="13599">
                  <c:v>4751.9399999999996</c:v>
                </c:pt>
                <c:pt idx="13600">
                  <c:v>4751.96</c:v>
                </c:pt>
                <c:pt idx="13601">
                  <c:v>4751.9799999999996</c:v>
                </c:pt>
                <c:pt idx="13602">
                  <c:v>4752</c:v>
                </c:pt>
                <c:pt idx="13603">
                  <c:v>4752.0200000000004</c:v>
                </c:pt>
                <c:pt idx="13604">
                  <c:v>4752.04</c:v>
                </c:pt>
                <c:pt idx="13605">
                  <c:v>4752.0600000000004</c:v>
                </c:pt>
                <c:pt idx="13606">
                  <c:v>4752.08</c:v>
                </c:pt>
                <c:pt idx="13607">
                  <c:v>4752.1000000000004</c:v>
                </c:pt>
                <c:pt idx="13608">
                  <c:v>4752.1200000000035</c:v>
                </c:pt>
                <c:pt idx="13609">
                  <c:v>4752.1400000000003</c:v>
                </c:pt>
                <c:pt idx="13610">
                  <c:v>4752.1600000000035</c:v>
                </c:pt>
                <c:pt idx="13611">
                  <c:v>4752.18</c:v>
                </c:pt>
                <c:pt idx="13612">
                  <c:v>4752.2</c:v>
                </c:pt>
                <c:pt idx="13613">
                  <c:v>4752.22</c:v>
                </c:pt>
                <c:pt idx="13614">
                  <c:v>4752.24</c:v>
                </c:pt>
                <c:pt idx="13615">
                  <c:v>4752.26</c:v>
                </c:pt>
                <c:pt idx="13616">
                  <c:v>4752.28</c:v>
                </c:pt>
                <c:pt idx="13617">
                  <c:v>4752.3</c:v>
                </c:pt>
                <c:pt idx="13618">
                  <c:v>4752.3200000000024</c:v>
                </c:pt>
                <c:pt idx="13619">
                  <c:v>4752.34</c:v>
                </c:pt>
                <c:pt idx="13620">
                  <c:v>4752.3600000000024</c:v>
                </c:pt>
                <c:pt idx="13621">
                  <c:v>4752.38</c:v>
                </c:pt>
                <c:pt idx="13622">
                  <c:v>4752.4000000000005</c:v>
                </c:pt>
                <c:pt idx="13623">
                  <c:v>4752.42</c:v>
                </c:pt>
                <c:pt idx="13624">
                  <c:v>4752.4399999999996</c:v>
                </c:pt>
                <c:pt idx="13625">
                  <c:v>4752.46</c:v>
                </c:pt>
                <c:pt idx="13626">
                  <c:v>4752.4799999999996</c:v>
                </c:pt>
                <c:pt idx="13627">
                  <c:v>4752.5</c:v>
                </c:pt>
                <c:pt idx="13628">
                  <c:v>4752.5200000000004</c:v>
                </c:pt>
                <c:pt idx="13629">
                  <c:v>4752.54</c:v>
                </c:pt>
                <c:pt idx="13630">
                  <c:v>4752.5600000000004</c:v>
                </c:pt>
                <c:pt idx="13631">
                  <c:v>4752.58</c:v>
                </c:pt>
                <c:pt idx="13632">
                  <c:v>4752.6000000000004</c:v>
                </c:pt>
                <c:pt idx="13633">
                  <c:v>4752.6200000000035</c:v>
                </c:pt>
                <c:pt idx="13634">
                  <c:v>4752.6400000000003</c:v>
                </c:pt>
                <c:pt idx="13635">
                  <c:v>4752.6600000000035</c:v>
                </c:pt>
                <c:pt idx="13636">
                  <c:v>4752.68</c:v>
                </c:pt>
                <c:pt idx="13637">
                  <c:v>4752.7</c:v>
                </c:pt>
                <c:pt idx="13638">
                  <c:v>4752.72</c:v>
                </c:pt>
                <c:pt idx="13639">
                  <c:v>4752.74</c:v>
                </c:pt>
                <c:pt idx="13640">
                  <c:v>4752.76</c:v>
                </c:pt>
                <c:pt idx="13641">
                  <c:v>4752.78</c:v>
                </c:pt>
                <c:pt idx="13642">
                  <c:v>4752.8</c:v>
                </c:pt>
                <c:pt idx="13643">
                  <c:v>4752.8200000000024</c:v>
                </c:pt>
                <c:pt idx="13644">
                  <c:v>4752.84</c:v>
                </c:pt>
                <c:pt idx="13645">
                  <c:v>4752.8600000000024</c:v>
                </c:pt>
                <c:pt idx="13646">
                  <c:v>4752.88</c:v>
                </c:pt>
                <c:pt idx="13647">
                  <c:v>4752.9000000000005</c:v>
                </c:pt>
                <c:pt idx="13648">
                  <c:v>4752.92</c:v>
                </c:pt>
                <c:pt idx="13649">
                  <c:v>4752.9399999999996</c:v>
                </c:pt>
                <c:pt idx="13650">
                  <c:v>4752.96</c:v>
                </c:pt>
                <c:pt idx="13651">
                  <c:v>4752.9799999999996</c:v>
                </c:pt>
                <c:pt idx="13652">
                  <c:v>4753</c:v>
                </c:pt>
                <c:pt idx="13653">
                  <c:v>4753.0200000000004</c:v>
                </c:pt>
                <c:pt idx="13654">
                  <c:v>4753.04</c:v>
                </c:pt>
                <c:pt idx="13655">
                  <c:v>4753.0600000000004</c:v>
                </c:pt>
                <c:pt idx="13656">
                  <c:v>4753.08</c:v>
                </c:pt>
                <c:pt idx="13657">
                  <c:v>4753.1000000000004</c:v>
                </c:pt>
                <c:pt idx="13658">
                  <c:v>4753.1200000000035</c:v>
                </c:pt>
                <c:pt idx="13659">
                  <c:v>4753.1400000000003</c:v>
                </c:pt>
                <c:pt idx="13660">
                  <c:v>4753.1600000000035</c:v>
                </c:pt>
                <c:pt idx="13661">
                  <c:v>4753.18</c:v>
                </c:pt>
                <c:pt idx="13662">
                  <c:v>4753.2</c:v>
                </c:pt>
                <c:pt idx="13663">
                  <c:v>4753.22</c:v>
                </c:pt>
                <c:pt idx="13664">
                  <c:v>4753.24</c:v>
                </c:pt>
                <c:pt idx="13665">
                  <c:v>4753.26</c:v>
                </c:pt>
                <c:pt idx="13666">
                  <c:v>4753.28</c:v>
                </c:pt>
                <c:pt idx="13667">
                  <c:v>4753.3</c:v>
                </c:pt>
                <c:pt idx="13668">
                  <c:v>4753.3200000000024</c:v>
                </c:pt>
                <c:pt idx="13669">
                  <c:v>4753.34</c:v>
                </c:pt>
                <c:pt idx="13670">
                  <c:v>4753.3600000000024</c:v>
                </c:pt>
                <c:pt idx="13671">
                  <c:v>4753.38</c:v>
                </c:pt>
                <c:pt idx="13672">
                  <c:v>4753.4000000000005</c:v>
                </c:pt>
                <c:pt idx="13673">
                  <c:v>4753.42</c:v>
                </c:pt>
                <c:pt idx="13674">
                  <c:v>4753.4399999999996</c:v>
                </c:pt>
                <c:pt idx="13675">
                  <c:v>4753.46</c:v>
                </c:pt>
                <c:pt idx="13676">
                  <c:v>4753.4799999999996</c:v>
                </c:pt>
                <c:pt idx="13677">
                  <c:v>4753.5</c:v>
                </c:pt>
                <c:pt idx="13678">
                  <c:v>4753.5200000000004</c:v>
                </c:pt>
                <c:pt idx="13679">
                  <c:v>4753.54</c:v>
                </c:pt>
                <c:pt idx="13680">
                  <c:v>4753.5600000000004</c:v>
                </c:pt>
                <c:pt idx="13681">
                  <c:v>4753.58</c:v>
                </c:pt>
                <c:pt idx="13682">
                  <c:v>4753.6000000000004</c:v>
                </c:pt>
                <c:pt idx="13683">
                  <c:v>4753.6200000000035</c:v>
                </c:pt>
                <c:pt idx="13684">
                  <c:v>4753.6400000000003</c:v>
                </c:pt>
                <c:pt idx="13685">
                  <c:v>4753.6600000000035</c:v>
                </c:pt>
                <c:pt idx="13686">
                  <c:v>4753.68</c:v>
                </c:pt>
                <c:pt idx="13687">
                  <c:v>4753.7</c:v>
                </c:pt>
                <c:pt idx="13688">
                  <c:v>4753.72</c:v>
                </c:pt>
                <c:pt idx="13689">
                  <c:v>4753.74</c:v>
                </c:pt>
                <c:pt idx="13690">
                  <c:v>4753.76</c:v>
                </c:pt>
                <c:pt idx="13691">
                  <c:v>4753.78</c:v>
                </c:pt>
                <c:pt idx="13692">
                  <c:v>4753.8</c:v>
                </c:pt>
                <c:pt idx="13693">
                  <c:v>4753.8200000000024</c:v>
                </c:pt>
                <c:pt idx="13694">
                  <c:v>4753.84</c:v>
                </c:pt>
                <c:pt idx="13695">
                  <c:v>4753.8600000000024</c:v>
                </c:pt>
                <c:pt idx="13696">
                  <c:v>4753.88</c:v>
                </c:pt>
                <c:pt idx="13697">
                  <c:v>4753.9000000000005</c:v>
                </c:pt>
                <c:pt idx="13698">
                  <c:v>4753.92</c:v>
                </c:pt>
                <c:pt idx="13699">
                  <c:v>4753.9399999999996</c:v>
                </c:pt>
                <c:pt idx="13700">
                  <c:v>4753.96</c:v>
                </c:pt>
                <c:pt idx="13701">
                  <c:v>4753.9799999999996</c:v>
                </c:pt>
                <c:pt idx="13702">
                  <c:v>4754</c:v>
                </c:pt>
                <c:pt idx="13703">
                  <c:v>4754.0200000000004</c:v>
                </c:pt>
                <c:pt idx="13704">
                  <c:v>4754.04</c:v>
                </c:pt>
                <c:pt idx="13705">
                  <c:v>4754.0600000000004</c:v>
                </c:pt>
                <c:pt idx="13706">
                  <c:v>4754.08</c:v>
                </c:pt>
                <c:pt idx="13707">
                  <c:v>4754.1000000000004</c:v>
                </c:pt>
                <c:pt idx="13708">
                  <c:v>4754.1200000000035</c:v>
                </c:pt>
                <c:pt idx="13709">
                  <c:v>4754.1400000000003</c:v>
                </c:pt>
                <c:pt idx="13710">
                  <c:v>4754.1600000000035</c:v>
                </c:pt>
                <c:pt idx="13711">
                  <c:v>4754.18</c:v>
                </c:pt>
                <c:pt idx="13712">
                  <c:v>4754.2</c:v>
                </c:pt>
                <c:pt idx="13713">
                  <c:v>4754.22</c:v>
                </c:pt>
                <c:pt idx="13714">
                  <c:v>4754.24</c:v>
                </c:pt>
                <c:pt idx="13715">
                  <c:v>4754.26</c:v>
                </c:pt>
                <c:pt idx="13716">
                  <c:v>4754.28</c:v>
                </c:pt>
                <c:pt idx="13717">
                  <c:v>4754.3</c:v>
                </c:pt>
                <c:pt idx="13718">
                  <c:v>4754.3200000000024</c:v>
                </c:pt>
                <c:pt idx="13719">
                  <c:v>4754.34</c:v>
                </c:pt>
                <c:pt idx="13720">
                  <c:v>4754.3600000000024</c:v>
                </c:pt>
                <c:pt idx="13721">
                  <c:v>4754.38</c:v>
                </c:pt>
                <c:pt idx="13722">
                  <c:v>4754.4000000000005</c:v>
                </c:pt>
                <c:pt idx="13723">
                  <c:v>4754.42</c:v>
                </c:pt>
                <c:pt idx="13724">
                  <c:v>4754.4399999999996</c:v>
                </c:pt>
                <c:pt idx="13725">
                  <c:v>4754.46</c:v>
                </c:pt>
                <c:pt idx="13726">
                  <c:v>4754.4799999999996</c:v>
                </c:pt>
                <c:pt idx="13727">
                  <c:v>4754.5</c:v>
                </c:pt>
                <c:pt idx="13728">
                  <c:v>4754.5200000000004</c:v>
                </c:pt>
                <c:pt idx="13729">
                  <c:v>4754.54</c:v>
                </c:pt>
                <c:pt idx="13730">
                  <c:v>4754.5600000000004</c:v>
                </c:pt>
                <c:pt idx="13731">
                  <c:v>4754.58</c:v>
                </c:pt>
                <c:pt idx="13732">
                  <c:v>4754.6000000000004</c:v>
                </c:pt>
                <c:pt idx="13733">
                  <c:v>4754.6200000000035</c:v>
                </c:pt>
                <c:pt idx="13734">
                  <c:v>4754.6400000000003</c:v>
                </c:pt>
                <c:pt idx="13735">
                  <c:v>4754.6600000000035</c:v>
                </c:pt>
                <c:pt idx="13736">
                  <c:v>4754.68</c:v>
                </c:pt>
                <c:pt idx="13737">
                  <c:v>4754.7</c:v>
                </c:pt>
                <c:pt idx="13738">
                  <c:v>4754.72</c:v>
                </c:pt>
                <c:pt idx="13739">
                  <c:v>4754.74</c:v>
                </c:pt>
                <c:pt idx="13740">
                  <c:v>4754.76</c:v>
                </c:pt>
                <c:pt idx="13741">
                  <c:v>4754.78</c:v>
                </c:pt>
                <c:pt idx="13742">
                  <c:v>4754.8</c:v>
                </c:pt>
                <c:pt idx="13743">
                  <c:v>4754.8200000000024</c:v>
                </c:pt>
                <c:pt idx="13744">
                  <c:v>4754.84</c:v>
                </c:pt>
                <c:pt idx="13745">
                  <c:v>4754.8600000000024</c:v>
                </c:pt>
                <c:pt idx="13746">
                  <c:v>4754.88</c:v>
                </c:pt>
                <c:pt idx="13747">
                  <c:v>4754.9000000000005</c:v>
                </c:pt>
                <c:pt idx="13748">
                  <c:v>4754.92</c:v>
                </c:pt>
                <c:pt idx="13749">
                  <c:v>4754.9399999999996</c:v>
                </c:pt>
                <c:pt idx="13750">
                  <c:v>4754.96</c:v>
                </c:pt>
                <c:pt idx="13751">
                  <c:v>4754.9799999999996</c:v>
                </c:pt>
                <c:pt idx="13752">
                  <c:v>4755</c:v>
                </c:pt>
                <c:pt idx="13753">
                  <c:v>4755.0200000000004</c:v>
                </c:pt>
                <c:pt idx="13754">
                  <c:v>4755.04</c:v>
                </c:pt>
                <c:pt idx="13755">
                  <c:v>4755.0600000000004</c:v>
                </c:pt>
                <c:pt idx="13756">
                  <c:v>4755.08</c:v>
                </c:pt>
                <c:pt idx="13757">
                  <c:v>4755.1000000000004</c:v>
                </c:pt>
                <c:pt idx="13758">
                  <c:v>4755.1200000000035</c:v>
                </c:pt>
                <c:pt idx="13759">
                  <c:v>4755.1400000000003</c:v>
                </c:pt>
                <c:pt idx="13760">
                  <c:v>4755.1600000000035</c:v>
                </c:pt>
                <c:pt idx="13761">
                  <c:v>4755.18</c:v>
                </c:pt>
                <c:pt idx="13762">
                  <c:v>4755.2</c:v>
                </c:pt>
                <c:pt idx="13763">
                  <c:v>4755.22</c:v>
                </c:pt>
                <c:pt idx="13764">
                  <c:v>4755.24</c:v>
                </c:pt>
                <c:pt idx="13765">
                  <c:v>4755.26</c:v>
                </c:pt>
                <c:pt idx="13766">
                  <c:v>4755.28</c:v>
                </c:pt>
                <c:pt idx="13767">
                  <c:v>4755.3</c:v>
                </c:pt>
                <c:pt idx="13768">
                  <c:v>4755.3200000000024</c:v>
                </c:pt>
                <c:pt idx="13769">
                  <c:v>4755.34</c:v>
                </c:pt>
                <c:pt idx="13770">
                  <c:v>4755.3600000000024</c:v>
                </c:pt>
                <c:pt idx="13771">
                  <c:v>4755.38</c:v>
                </c:pt>
                <c:pt idx="13772">
                  <c:v>4755.4000000000005</c:v>
                </c:pt>
                <c:pt idx="13773">
                  <c:v>4755.42</c:v>
                </c:pt>
                <c:pt idx="13774">
                  <c:v>4755.4399999999996</c:v>
                </c:pt>
                <c:pt idx="13775">
                  <c:v>4755.46</c:v>
                </c:pt>
                <c:pt idx="13776">
                  <c:v>4755.4799999999996</c:v>
                </c:pt>
                <c:pt idx="13777">
                  <c:v>4755.5</c:v>
                </c:pt>
                <c:pt idx="13778">
                  <c:v>4755.5200000000004</c:v>
                </c:pt>
                <c:pt idx="13779">
                  <c:v>4755.54</c:v>
                </c:pt>
                <c:pt idx="13780">
                  <c:v>4755.5600000000004</c:v>
                </c:pt>
                <c:pt idx="13781">
                  <c:v>4755.58</c:v>
                </c:pt>
                <c:pt idx="13782">
                  <c:v>4755.6000000000004</c:v>
                </c:pt>
                <c:pt idx="13783">
                  <c:v>4755.6200000000035</c:v>
                </c:pt>
                <c:pt idx="13784">
                  <c:v>4755.6400000000003</c:v>
                </c:pt>
                <c:pt idx="13785">
                  <c:v>4755.6600000000035</c:v>
                </c:pt>
                <c:pt idx="13786">
                  <c:v>4755.68</c:v>
                </c:pt>
                <c:pt idx="13787">
                  <c:v>4755.7</c:v>
                </c:pt>
                <c:pt idx="13788">
                  <c:v>4755.72</c:v>
                </c:pt>
                <c:pt idx="13789">
                  <c:v>4755.74</c:v>
                </c:pt>
                <c:pt idx="13790">
                  <c:v>4755.76</c:v>
                </c:pt>
                <c:pt idx="13791">
                  <c:v>4755.78</c:v>
                </c:pt>
                <c:pt idx="13792">
                  <c:v>4755.8</c:v>
                </c:pt>
                <c:pt idx="13793">
                  <c:v>4755.8200000000024</c:v>
                </c:pt>
                <c:pt idx="13794">
                  <c:v>4755.84</c:v>
                </c:pt>
                <c:pt idx="13795">
                  <c:v>4755.8600000000024</c:v>
                </c:pt>
                <c:pt idx="13796">
                  <c:v>4755.88</c:v>
                </c:pt>
                <c:pt idx="13797">
                  <c:v>4755.9000000000005</c:v>
                </c:pt>
                <c:pt idx="13798">
                  <c:v>4755.92</c:v>
                </c:pt>
                <c:pt idx="13799">
                  <c:v>4755.9399999999996</c:v>
                </c:pt>
                <c:pt idx="13800">
                  <c:v>4755.96</c:v>
                </c:pt>
                <c:pt idx="13801">
                  <c:v>4755.9799999999996</c:v>
                </c:pt>
                <c:pt idx="13802">
                  <c:v>4756</c:v>
                </c:pt>
                <c:pt idx="13803">
                  <c:v>4756.0200000000004</c:v>
                </c:pt>
                <c:pt idx="13804">
                  <c:v>4756.04</c:v>
                </c:pt>
                <c:pt idx="13805">
                  <c:v>4756.0600000000004</c:v>
                </c:pt>
                <c:pt idx="13806">
                  <c:v>4756.08</c:v>
                </c:pt>
                <c:pt idx="13807">
                  <c:v>4756.1000000000004</c:v>
                </c:pt>
                <c:pt idx="13808">
                  <c:v>4756.1200000000035</c:v>
                </c:pt>
                <c:pt idx="13809">
                  <c:v>4756.1400000000003</c:v>
                </c:pt>
                <c:pt idx="13810">
                  <c:v>4756.1600000000035</c:v>
                </c:pt>
                <c:pt idx="13811">
                  <c:v>4756.18</c:v>
                </c:pt>
                <c:pt idx="13812">
                  <c:v>4756.2</c:v>
                </c:pt>
                <c:pt idx="13813">
                  <c:v>4756.22</c:v>
                </c:pt>
                <c:pt idx="13814">
                  <c:v>4756.24</c:v>
                </c:pt>
                <c:pt idx="13815">
                  <c:v>4756.26</c:v>
                </c:pt>
                <c:pt idx="13816">
                  <c:v>4756.28</c:v>
                </c:pt>
                <c:pt idx="13817">
                  <c:v>4756.3</c:v>
                </c:pt>
                <c:pt idx="13818">
                  <c:v>4756.3200000000024</c:v>
                </c:pt>
                <c:pt idx="13819">
                  <c:v>4756.34</c:v>
                </c:pt>
                <c:pt idx="13820">
                  <c:v>4756.3600000000024</c:v>
                </c:pt>
                <c:pt idx="13821">
                  <c:v>4756.38</c:v>
                </c:pt>
                <c:pt idx="13822">
                  <c:v>4756.4000000000005</c:v>
                </c:pt>
                <c:pt idx="13823">
                  <c:v>4756.42</c:v>
                </c:pt>
                <c:pt idx="13824">
                  <c:v>4756.4399999999996</c:v>
                </c:pt>
                <c:pt idx="13825">
                  <c:v>4756.46</c:v>
                </c:pt>
                <c:pt idx="13826">
                  <c:v>4756.4799999999996</c:v>
                </c:pt>
                <c:pt idx="13827">
                  <c:v>4756.5</c:v>
                </c:pt>
                <c:pt idx="13828">
                  <c:v>4756.5200000000004</c:v>
                </c:pt>
                <c:pt idx="13829">
                  <c:v>4756.54</c:v>
                </c:pt>
                <c:pt idx="13830">
                  <c:v>4756.5600000000004</c:v>
                </c:pt>
                <c:pt idx="13831">
                  <c:v>4756.58</c:v>
                </c:pt>
                <c:pt idx="13832">
                  <c:v>4756.6000000000004</c:v>
                </c:pt>
                <c:pt idx="13833">
                  <c:v>4756.6200000000035</c:v>
                </c:pt>
                <c:pt idx="13834">
                  <c:v>4756.6400000000003</c:v>
                </c:pt>
                <c:pt idx="13835">
                  <c:v>4756.6600000000035</c:v>
                </c:pt>
                <c:pt idx="13836">
                  <c:v>4756.68</c:v>
                </c:pt>
                <c:pt idx="13837">
                  <c:v>4756.7</c:v>
                </c:pt>
                <c:pt idx="13838">
                  <c:v>4756.72</c:v>
                </c:pt>
                <c:pt idx="13839">
                  <c:v>4756.74</c:v>
                </c:pt>
                <c:pt idx="13840">
                  <c:v>4756.76</c:v>
                </c:pt>
                <c:pt idx="13841">
                  <c:v>4756.78</c:v>
                </c:pt>
                <c:pt idx="13842">
                  <c:v>4756.8</c:v>
                </c:pt>
                <c:pt idx="13843">
                  <c:v>4756.8200000000024</c:v>
                </c:pt>
                <c:pt idx="13844">
                  <c:v>4756.84</c:v>
                </c:pt>
                <c:pt idx="13845">
                  <c:v>4756.8600000000024</c:v>
                </c:pt>
                <c:pt idx="13846">
                  <c:v>4756.88</c:v>
                </c:pt>
                <c:pt idx="13847">
                  <c:v>4756.9000000000005</c:v>
                </c:pt>
                <c:pt idx="13848">
                  <c:v>4756.92</c:v>
                </c:pt>
                <c:pt idx="13849">
                  <c:v>4756.9399999999996</c:v>
                </c:pt>
                <c:pt idx="13850">
                  <c:v>4756.96</c:v>
                </c:pt>
                <c:pt idx="13851">
                  <c:v>4756.9799999999996</c:v>
                </c:pt>
                <c:pt idx="13852">
                  <c:v>4757</c:v>
                </c:pt>
                <c:pt idx="13853">
                  <c:v>4757.0200000000004</c:v>
                </c:pt>
                <c:pt idx="13854">
                  <c:v>4757.04</c:v>
                </c:pt>
                <c:pt idx="13855">
                  <c:v>4757.0600000000004</c:v>
                </c:pt>
                <c:pt idx="13856">
                  <c:v>4757.08</c:v>
                </c:pt>
                <c:pt idx="13857">
                  <c:v>4757.1000000000004</c:v>
                </c:pt>
                <c:pt idx="13858">
                  <c:v>4757.1200000000035</c:v>
                </c:pt>
                <c:pt idx="13859">
                  <c:v>4757.1400000000003</c:v>
                </c:pt>
                <c:pt idx="13860">
                  <c:v>4757.1600000000035</c:v>
                </c:pt>
                <c:pt idx="13861">
                  <c:v>4757.18</c:v>
                </c:pt>
                <c:pt idx="13862">
                  <c:v>4757.2</c:v>
                </c:pt>
                <c:pt idx="13863">
                  <c:v>4757.22</c:v>
                </c:pt>
                <c:pt idx="13864">
                  <c:v>4757.24</c:v>
                </c:pt>
                <c:pt idx="13865">
                  <c:v>4757.26</c:v>
                </c:pt>
                <c:pt idx="13866">
                  <c:v>4757.28</c:v>
                </c:pt>
                <c:pt idx="13867">
                  <c:v>4757.3</c:v>
                </c:pt>
                <c:pt idx="13868">
                  <c:v>4757.3200000000024</c:v>
                </c:pt>
                <c:pt idx="13869">
                  <c:v>4757.34</c:v>
                </c:pt>
                <c:pt idx="13870">
                  <c:v>4757.3600000000024</c:v>
                </c:pt>
                <c:pt idx="13871">
                  <c:v>4757.38</c:v>
                </c:pt>
                <c:pt idx="13872">
                  <c:v>4757.4000000000005</c:v>
                </c:pt>
                <c:pt idx="13873">
                  <c:v>4757.42</c:v>
                </c:pt>
                <c:pt idx="13874">
                  <c:v>4757.4399999999996</c:v>
                </c:pt>
                <c:pt idx="13875">
                  <c:v>4757.46</c:v>
                </c:pt>
                <c:pt idx="13876">
                  <c:v>4757.4799999999996</c:v>
                </c:pt>
                <c:pt idx="13877">
                  <c:v>4757.5</c:v>
                </c:pt>
                <c:pt idx="13878">
                  <c:v>4757.5200000000004</c:v>
                </c:pt>
                <c:pt idx="13879">
                  <c:v>4757.54</c:v>
                </c:pt>
                <c:pt idx="13880">
                  <c:v>4757.5600000000004</c:v>
                </c:pt>
                <c:pt idx="13881">
                  <c:v>4757.58</c:v>
                </c:pt>
                <c:pt idx="13882">
                  <c:v>4757.6000000000004</c:v>
                </c:pt>
                <c:pt idx="13883">
                  <c:v>4757.6200000000035</c:v>
                </c:pt>
                <c:pt idx="13884">
                  <c:v>4757.6400000000003</c:v>
                </c:pt>
                <c:pt idx="13885">
                  <c:v>4757.6600000000035</c:v>
                </c:pt>
                <c:pt idx="13886">
                  <c:v>4757.68</c:v>
                </c:pt>
                <c:pt idx="13887">
                  <c:v>4757.7</c:v>
                </c:pt>
                <c:pt idx="13888">
                  <c:v>4757.72</c:v>
                </c:pt>
                <c:pt idx="13889">
                  <c:v>4757.74</c:v>
                </c:pt>
                <c:pt idx="13890">
                  <c:v>4757.76</c:v>
                </c:pt>
                <c:pt idx="13891">
                  <c:v>4757.78</c:v>
                </c:pt>
                <c:pt idx="13892">
                  <c:v>4757.8</c:v>
                </c:pt>
                <c:pt idx="13893">
                  <c:v>4757.8200000000024</c:v>
                </c:pt>
                <c:pt idx="13894">
                  <c:v>4757.84</c:v>
                </c:pt>
                <c:pt idx="13895">
                  <c:v>4757.8600000000024</c:v>
                </c:pt>
                <c:pt idx="13896">
                  <c:v>4757.88</c:v>
                </c:pt>
                <c:pt idx="13897">
                  <c:v>4757.9000000000005</c:v>
                </c:pt>
                <c:pt idx="13898">
                  <c:v>4757.92</c:v>
                </c:pt>
                <c:pt idx="13899">
                  <c:v>4757.9399999999996</c:v>
                </c:pt>
                <c:pt idx="13900">
                  <c:v>4757.96</c:v>
                </c:pt>
                <c:pt idx="13901">
                  <c:v>4757.9799999999996</c:v>
                </c:pt>
                <c:pt idx="13902">
                  <c:v>4758</c:v>
                </c:pt>
                <c:pt idx="13903">
                  <c:v>4758.0200000000004</c:v>
                </c:pt>
                <c:pt idx="13904">
                  <c:v>4758.04</c:v>
                </c:pt>
                <c:pt idx="13905">
                  <c:v>4758.0600000000004</c:v>
                </c:pt>
                <c:pt idx="13906">
                  <c:v>4758.08</c:v>
                </c:pt>
                <c:pt idx="13907">
                  <c:v>4758.1000000000004</c:v>
                </c:pt>
                <c:pt idx="13908">
                  <c:v>4758.1200000000035</c:v>
                </c:pt>
                <c:pt idx="13909">
                  <c:v>4758.1400000000003</c:v>
                </c:pt>
                <c:pt idx="13910">
                  <c:v>4758.1600000000035</c:v>
                </c:pt>
                <c:pt idx="13911">
                  <c:v>4758.18</c:v>
                </c:pt>
                <c:pt idx="13912">
                  <c:v>4758.2</c:v>
                </c:pt>
                <c:pt idx="13913">
                  <c:v>4758.22</c:v>
                </c:pt>
                <c:pt idx="13914">
                  <c:v>4758.24</c:v>
                </c:pt>
                <c:pt idx="13915">
                  <c:v>4758.26</c:v>
                </c:pt>
                <c:pt idx="13916">
                  <c:v>4758.28</c:v>
                </c:pt>
                <c:pt idx="13917">
                  <c:v>4758.3</c:v>
                </c:pt>
                <c:pt idx="13918">
                  <c:v>4758.3200000000024</c:v>
                </c:pt>
                <c:pt idx="13919">
                  <c:v>4758.34</c:v>
                </c:pt>
                <c:pt idx="13920">
                  <c:v>4758.3600000000024</c:v>
                </c:pt>
                <c:pt idx="13921">
                  <c:v>4758.38</c:v>
                </c:pt>
                <c:pt idx="13922">
                  <c:v>4758.4000000000005</c:v>
                </c:pt>
                <c:pt idx="13923">
                  <c:v>4758.42</c:v>
                </c:pt>
                <c:pt idx="13924">
                  <c:v>4758.4399999999996</c:v>
                </c:pt>
                <c:pt idx="13925">
                  <c:v>4758.46</c:v>
                </c:pt>
                <c:pt idx="13926">
                  <c:v>4758.4799999999996</c:v>
                </c:pt>
                <c:pt idx="13927">
                  <c:v>4758.5</c:v>
                </c:pt>
                <c:pt idx="13928">
                  <c:v>4758.5200000000004</c:v>
                </c:pt>
                <c:pt idx="13929">
                  <c:v>4758.54</c:v>
                </c:pt>
                <c:pt idx="13930">
                  <c:v>4758.5600000000004</c:v>
                </c:pt>
                <c:pt idx="13931">
                  <c:v>4758.58</c:v>
                </c:pt>
                <c:pt idx="13932">
                  <c:v>4758.6000000000004</c:v>
                </c:pt>
                <c:pt idx="13933">
                  <c:v>4758.6200000000035</c:v>
                </c:pt>
                <c:pt idx="13934">
                  <c:v>4758.6400000000003</c:v>
                </c:pt>
                <c:pt idx="13935">
                  <c:v>4758.6600000000035</c:v>
                </c:pt>
                <c:pt idx="13936">
                  <c:v>4758.68</c:v>
                </c:pt>
                <c:pt idx="13937">
                  <c:v>4758.7</c:v>
                </c:pt>
                <c:pt idx="13938">
                  <c:v>4758.72</c:v>
                </c:pt>
                <c:pt idx="13939">
                  <c:v>4758.74</c:v>
                </c:pt>
                <c:pt idx="13940">
                  <c:v>4758.76</c:v>
                </c:pt>
                <c:pt idx="13941">
                  <c:v>4758.78</c:v>
                </c:pt>
                <c:pt idx="13942">
                  <c:v>4758.8</c:v>
                </c:pt>
                <c:pt idx="13943">
                  <c:v>4758.8200000000024</c:v>
                </c:pt>
                <c:pt idx="13944">
                  <c:v>4758.84</c:v>
                </c:pt>
                <c:pt idx="13945">
                  <c:v>4758.8600000000024</c:v>
                </c:pt>
                <c:pt idx="13946">
                  <c:v>4758.88</c:v>
                </c:pt>
                <c:pt idx="13947">
                  <c:v>4758.9000000000005</c:v>
                </c:pt>
                <c:pt idx="13948">
                  <c:v>4758.92</c:v>
                </c:pt>
                <c:pt idx="13949">
                  <c:v>4758.9399999999996</c:v>
                </c:pt>
                <c:pt idx="13950">
                  <c:v>4758.96</c:v>
                </c:pt>
                <c:pt idx="13951">
                  <c:v>4758.9799999999996</c:v>
                </c:pt>
                <c:pt idx="13952">
                  <c:v>4759</c:v>
                </c:pt>
                <c:pt idx="13953">
                  <c:v>4759.0200000000004</c:v>
                </c:pt>
                <c:pt idx="13954">
                  <c:v>4759.04</c:v>
                </c:pt>
                <c:pt idx="13955">
                  <c:v>4759.0600000000004</c:v>
                </c:pt>
                <c:pt idx="13956">
                  <c:v>4759.08</c:v>
                </c:pt>
                <c:pt idx="13957">
                  <c:v>4759.1000000000004</c:v>
                </c:pt>
                <c:pt idx="13958">
                  <c:v>4759.1200000000035</c:v>
                </c:pt>
                <c:pt idx="13959">
                  <c:v>4759.1400000000003</c:v>
                </c:pt>
                <c:pt idx="13960">
                  <c:v>4759.1600000000035</c:v>
                </c:pt>
                <c:pt idx="13961">
                  <c:v>4759.18</c:v>
                </c:pt>
                <c:pt idx="13962">
                  <c:v>4759.2</c:v>
                </c:pt>
                <c:pt idx="13963">
                  <c:v>4759.22</c:v>
                </c:pt>
                <c:pt idx="13964">
                  <c:v>4759.24</c:v>
                </c:pt>
                <c:pt idx="13965">
                  <c:v>4759.26</c:v>
                </c:pt>
                <c:pt idx="13966">
                  <c:v>4759.28</c:v>
                </c:pt>
                <c:pt idx="13967">
                  <c:v>4759.3</c:v>
                </c:pt>
                <c:pt idx="13968">
                  <c:v>4759.3200000000024</c:v>
                </c:pt>
                <c:pt idx="13969">
                  <c:v>4759.34</c:v>
                </c:pt>
                <c:pt idx="13970">
                  <c:v>4759.3600000000024</c:v>
                </c:pt>
                <c:pt idx="13971">
                  <c:v>4759.38</c:v>
                </c:pt>
                <c:pt idx="13972">
                  <c:v>4759.4000000000005</c:v>
                </c:pt>
                <c:pt idx="13973">
                  <c:v>4759.42</c:v>
                </c:pt>
                <c:pt idx="13974">
                  <c:v>4759.4399999999996</c:v>
                </c:pt>
                <c:pt idx="13975">
                  <c:v>4759.46</c:v>
                </c:pt>
                <c:pt idx="13976">
                  <c:v>4759.4799999999996</c:v>
                </c:pt>
                <c:pt idx="13977">
                  <c:v>4759.5</c:v>
                </c:pt>
                <c:pt idx="13978">
                  <c:v>4759.5200000000004</c:v>
                </c:pt>
                <c:pt idx="13979">
                  <c:v>4759.54</c:v>
                </c:pt>
                <c:pt idx="13980">
                  <c:v>4759.5600000000004</c:v>
                </c:pt>
                <c:pt idx="13981">
                  <c:v>4759.58</c:v>
                </c:pt>
                <c:pt idx="13982">
                  <c:v>4759.6000000000004</c:v>
                </c:pt>
                <c:pt idx="13983">
                  <c:v>4759.6200000000035</c:v>
                </c:pt>
                <c:pt idx="13984">
                  <c:v>4759.6400000000003</c:v>
                </c:pt>
                <c:pt idx="13985">
                  <c:v>4759.6600000000035</c:v>
                </c:pt>
                <c:pt idx="13986">
                  <c:v>4759.68</c:v>
                </c:pt>
                <c:pt idx="13987">
                  <c:v>4759.7</c:v>
                </c:pt>
                <c:pt idx="13988">
                  <c:v>4759.72</c:v>
                </c:pt>
                <c:pt idx="13989">
                  <c:v>4759.74</c:v>
                </c:pt>
                <c:pt idx="13990">
                  <c:v>4759.76</c:v>
                </c:pt>
                <c:pt idx="13991">
                  <c:v>4759.78</c:v>
                </c:pt>
                <c:pt idx="13992">
                  <c:v>4759.8</c:v>
                </c:pt>
                <c:pt idx="13993">
                  <c:v>4759.8200000000024</c:v>
                </c:pt>
                <c:pt idx="13994">
                  <c:v>4759.84</c:v>
                </c:pt>
                <c:pt idx="13995">
                  <c:v>4759.8600000000024</c:v>
                </c:pt>
                <c:pt idx="13996">
                  <c:v>4759.88</c:v>
                </c:pt>
                <c:pt idx="13997">
                  <c:v>4759.9000000000005</c:v>
                </c:pt>
                <c:pt idx="13998">
                  <c:v>4759.92</c:v>
                </c:pt>
                <c:pt idx="13999">
                  <c:v>4759.9399999999996</c:v>
                </c:pt>
                <c:pt idx="14000">
                  <c:v>4759.96</c:v>
                </c:pt>
                <c:pt idx="14001">
                  <c:v>4759.9799999999996</c:v>
                </c:pt>
                <c:pt idx="14002">
                  <c:v>4760</c:v>
                </c:pt>
                <c:pt idx="14003">
                  <c:v>4760.0200000000004</c:v>
                </c:pt>
                <c:pt idx="14004">
                  <c:v>4760.04</c:v>
                </c:pt>
                <c:pt idx="14005">
                  <c:v>4760.0600000000004</c:v>
                </c:pt>
                <c:pt idx="14006">
                  <c:v>4760.08</c:v>
                </c:pt>
                <c:pt idx="14007">
                  <c:v>4760.1000000000004</c:v>
                </c:pt>
                <c:pt idx="14008">
                  <c:v>4760.1200000000035</c:v>
                </c:pt>
                <c:pt idx="14009">
                  <c:v>4760.1400000000003</c:v>
                </c:pt>
                <c:pt idx="14010">
                  <c:v>4760.1600000000035</c:v>
                </c:pt>
                <c:pt idx="14011">
                  <c:v>4760.18</c:v>
                </c:pt>
                <c:pt idx="14012">
                  <c:v>4760.2</c:v>
                </c:pt>
                <c:pt idx="14013">
                  <c:v>4760.22</c:v>
                </c:pt>
                <c:pt idx="14014">
                  <c:v>4760.24</c:v>
                </c:pt>
                <c:pt idx="14015">
                  <c:v>4760.26</c:v>
                </c:pt>
                <c:pt idx="14016">
                  <c:v>4760.28</c:v>
                </c:pt>
                <c:pt idx="14017">
                  <c:v>4760.3</c:v>
                </c:pt>
                <c:pt idx="14018">
                  <c:v>4760.3200000000024</c:v>
                </c:pt>
                <c:pt idx="14019">
                  <c:v>4760.34</c:v>
                </c:pt>
                <c:pt idx="14020">
                  <c:v>4760.3600000000024</c:v>
                </c:pt>
                <c:pt idx="14021">
                  <c:v>4760.38</c:v>
                </c:pt>
                <c:pt idx="14022">
                  <c:v>4760.4000000000005</c:v>
                </c:pt>
                <c:pt idx="14023">
                  <c:v>4760.42</c:v>
                </c:pt>
                <c:pt idx="14024">
                  <c:v>4760.4399999999996</c:v>
                </c:pt>
                <c:pt idx="14025">
                  <c:v>4760.46</c:v>
                </c:pt>
                <c:pt idx="14026">
                  <c:v>4760.4799999999996</c:v>
                </c:pt>
                <c:pt idx="14027">
                  <c:v>4760.5</c:v>
                </c:pt>
                <c:pt idx="14028">
                  <c:v>4760.5200000000004</c:v>
                </c:pt>
                <c:pt idx="14029">
                  <c:v>4760.54</c:v>
                </c:pt>
                <c:pt idx="14030">
                  <c:v>4760.5600000000004</c:v>
                </c:pt>
                <c:pt idx="14031">
                  <c:v>4760.58</c:v>
                </c:pt>
                <c:pt idx="14032">
                  <c:v>4760.6000000000004</c:v>
                </c:pt>
                <c:pt idx="14033">
                  <c:v>4760.6200000000035</c:v>
                </c:pt>
                <c:pt idx="14034">
                  <c:v>4760.6400000000003</c:v>
                </c:pt>
                <c:pt idx="14035">
                  <c:v>4760.6600000000035</c:v>
                </c:pt>
                <c:pt idx="14036">
                  <c:v>4760.68</c:v>
                </c:pt>
                <c:pt idx="14037">
                  <c:v>4760.7</c:v>
                </c:pt>
                <c:pt idx="14038">
                  <c:v>4760.72</c:v>
                </c:pt>
                <c:pt idx="14039">
                  <c:v>4760.74</c:v>
                </c:pt>
                <c:pt idx="14040">
                  <c:v>4760.76</c:v>
                </c:pt>
                <c:pt idx="14041">
                  <c:v>4760.78</c:v>
                </c:pt>
                <c:pt idx="14042">
                  <c:v>4760.8</c:v>
                </c:pt>
                <c:pt idx="14043">
                  <c:v>4760.8200000000024</c:v>
                </c:pt>
                <c:pt idx="14044">
                  <c:v>4760.84</c:v>
                </c:pt>
                <c:pt idx="14045">
                  <c:v>4760.8600000000024</c:v>
                </c:pt>
                <c:pt idx="14046">
                  <c:v>4760.88</c:v>
                </c:pt>
                <c:pt idx="14047">
                  <c:v>4760.9000000000005</c:v>
                </c:pt>
                <c:pt idx="14048">
                  <c:v>4760.92</c:v>
                </c:pt>
                <c:pt idx="14049">
                  <c:v>4760.9399999999996</c:v>
                </c:pt>
                <c:pt idx="14050">
                  <c:v>4760.96</c:v>
                </c:pt>
                <c:pt idx="14051">
                  <c:v>4760.9799999999996</c:v>
                </c:pt>
                <c:pt idx="14052">
                  <c:v>4761</c:v>
                </c:pt>
                <c:pt idx="14053">
                  <c:v>4761.0200000000004</c:v>
                </c:pt>
                <c:pt idx="14054">
                  <c:v>4761.04</c:v>
                </c:pt>
                <c:pt idx="14055">
                  <c:v>4761.0600000000004</c:v>
                </c:pt>
                <c:pt idx="14056">
                  <c:v>4761.08</c:v>
                </c:pt>
                <c:pt idx="14057">
                  <c:v>4761.1000000000004</c:v>
                </c:pt>
                <c:pt idx="14058">
                  <c:v>4761.1200000000035</c:v>
                </c:pt>
                <c:pt idx="14059">
                  <c:v>4761.1400000000003</c:v>
                </c:pt>
                <c:pt idx="14060">
                  <c:v>4761.1600000000035</c:v>
                </c:pt>
                <c:pt idx="14061">
                  <c:v>4761.18</c:v>
                </c:pt>
                <c:pt idx="14062">
                  <c:v>4761.2</c:v>
                </c:pt>
                <c:pt idx="14063">
                  <c:v>4761.22</c:v>
                </c:pt>
                <c:pt idx="14064">
                  <c:v>4761.24</c:v>
                </c:pt>
                <c:pt idx="14065">
                  <c:v>4761.26</c:v>
                </c:pt>
                <c:pt idx="14066">
                  <c:v>4761.28</c:v>
                </c:pt>
                <c:pt idx="14067">
                  <c:v>4761.3</c:v>
                </c:pt>
                <c:pt idx="14068">
                  <c:v>4761.3200000000024</c:v>
                </c:pt>
                <c:pt idx="14069">
                  <c:v>4761.34</c:v>
                </c:pt>
                <c:pt idx="14070">
                  <c:v>4761.3600000000024</c:v>
                </c:pt>
                <c:pt idx="14071">
                  <c:v>4761.38</c:v>
                </c:pt>
                <c:pt idx="14072">
                  <c:v>4761.4000000000005</c:v>
                </c:pt>
                <c:pt idx="14073">
                  <c:v>4761.42</c:v>
                </c:pt>
                <c:pt idx="14074">
                  <c:v>4761.4399999999996</c:v>
                </c:pt>
                <c:pt idx="14075">
                  <c:v>4761.46</c:v>
                </c:pt>
                <c:pt idx="14076">
                  <c:v>4761.4799999999996</c:v>
                </c:pt>
                <c:pt idx="14077">
                  <c:v>4761.5</c:v>
                </c:pt>
                <c:pt idx="14078">
                  <c:v>4761.5200000000004</c:v>
                </c:pt>
                <c:pt idx="14079">
                  <c:v>4761.54</c:v>
                </c:pt>
                <c:pt idx="14080">
                  <c:v>4761.5600000000004</c:v>
                </c:pt>
                <c:pt idx="14081">
                  <c:v>4761.58</c:v>
                </c:pt>
                <c:pt idx="14082">
                  <c:v>4761.6000000000004</c:v>
                </c:pt>
                <c:pt idx="14083">
                  <c:v>4761.6200000000035</c:v>
                </c:pt>
                <c:pt idx="14084">
                  <c:v>4761.6400000000003</c:v>
                </c:pt>
                <c:pt idx="14085">
                  <c:v>4761.6600000000035</c:v>
                </c:pt>
                <c:pt idx="14086">
                  <c:v>4761.68</c:v>
                </c:pt>
                <c:pt idx="14087">
                  <c:v>4761.7</c:v>
                </c:pt>
                <c:pt idx="14088">
                  <c:v>4761.72</c:v>
                </c:pt>
                <c:pt idx="14089">
                  <c:v>4761.74</c:v>
                </c:pt>
                <c:pt idx="14090">
                  <c:v>4761.76</c:v>
                </c:pt>
                <c:pt idx="14091">
                  <c:v>4761.78</c:v>
                </c:pt>
                <c:pt idx="14092">
                  <c:v>4761.8</c:v>
                </c:pt>
                <c:pt idx="14093">
                  <c:v>4761.8200000000024</c:v>
                </c:pt>
                <c:pt idx="14094">
                  <c:v>4761.84</c:v>
                </c:pt>
                <c:pt idx="14095">
                  <c:v>4761.8600000000024</c:v>
                </c:pt>
                <c:pt idx="14096">
                  <c:v>4761.88</c:v>
                </c:pt>
                <c:pt idx="14097">
                  <c:v>4761.9000000000005</c:v>
                </c:pt>
                <c:pt idx="14098">
                  <c:v>4761.92</c:v>
                </c:pt>
                <c:pt idx="14099">
                  <c:v>4761.9399999999996</c:v>
                </c:pt>
                <c:pt idx="14100">
                  <c:v>4761.96</c:v>
                </c:pt>
                <c:pt idx="14101">
                  <c:v>4761.9799999999996</c:v>
                </c:pt>
                <c:pt idx="14102">
                  <c:v>4762</c:v>
                </c:pt>
                <c:pt idx="14103">
                  <c:v>4762.0200000000004</c:v>
                </c:pt>
                <c:pt idx="14104">
                  <c:v>4762.04</c:v>
                </c:pt>
                <c:pt idx="14105">
                  <c:v>4762.0600000000004</c:v>
                </c:pt>
                <c:pt idx="14106">
                  <c:v>4762.08</c:v>
                </c:pt>
                <c:pt idx="14107">
                  <c:v>4762.1000000000004</c:v>
                </c:pt>
                <c:pt idx="14108">
                  <c:v>4762.1200000000035</c:v>
                </c:pt>
                <c:pt idx="14109">
                  <c:v>4762.1400000000003</c:v>
                </c:pt>
                <c:pt idx="14110">
                  <c:v>4762.1600000000035</c:v>
                </c:pt>
                <c:pt idx="14111">
                  <c:v>4762.18</c:v>
                </c:pt>
                <c:pt idx="14112">
                  <c:v>4762.2</c:v>
                </c:pt>
                <c:pt idx="14113">
                  <c:v>4762.22</c:v>
                </c:pt>
                <c:pt idx="14114">
                  <c:v>4762.24</c:v>
                </c:pt>
                <c:pt idx="14115">
                  <c:v>4762.26</c:v>
                </c:pt>
                <c:pt idx="14116">
                  <c:v>4762.28</c:v>
                </c:pt>
                <c:pt idx="14117">
                  <c:v>4762.3</c:v>
                </c:pt>
                <c:pt idx="14118">
                  <c:v>4762.3200000000024</c:v>
                </c:pt>
                <c:pt idx="14119">
                  <c:v>4762.34</c:v>
                </c:pt>
                <c:pt idx="14120">
                  <c:v>4762.3600000000024</c:v>
                </c:pt>
                <c:pt idx="14121">
                  <c:v>4762.38</c:v>
                </c:pt>
                <c:pt idx="14122">
                  <c:v>4762.4000000000005</c:v>
                </c:pt>
                <c:pt idx="14123">
                  <c:v>4762.42</c:v>
                </c:pt>
                <c:pt idx="14124">
                  <c:v>4762.4399999999996</c:v>
                </c:pt>
                <c:pt idx="14125">
                  <c:v>4762.46</c:v>
                </c:pt>
                <c:pt idx="14126">
                  <c:v>4762.4799999999996</c:v>
                </c:pt>
                <c:pt idx="14127">
                  <c:v>4762.5</c:v>
                </c:pt>
                <c:pt idx="14128">
                  <c:v>4762.5200000000004</c:v>
                </c:pt>
                <c:pt idx="14129">
                  <c:v>4762.54</c:v>
                </c:pt>
                <c:pt idx="14130">
                  <c:v>4762.5600000000004</c:v>
                </c:pt>
                <c:pt idx="14131">
                  <c:v>4762.58</c:v>
                </c:pt>
                <c:pt idx="14132">
                  <c:v>4762.6000000000004</c:v>
                </c:pt>
                <c:pt idx="14133">
                  <c:v>4762.6200000000035</c:v>
                </c:pt>
                <c:pt idx="14134">
                  <c:v>4762.6400000000003</c:v>
                </c:pt>
                <c:pt idx="14135">
                  <c:v>4762.6600000000035</c:v>
                </c:pt>
                <c:pt idx="14136">
                  <c:v>4762.68</c:v>
                </c:pt>
                <c:pt idx="14137">
                  <c:v>4762.7</c:v>
                </c:pt>
                <c:pt idx="14138">
                  <c:v>4762.72</c:v>
                </c:pt>
                <c:pt idx="14139">
                  <c:v>4762.74</c:v>
                </c:pt>
                <c:pt idx="14140">
                  <c:v>4762.76</c:v>
                </c:pt>
                <c:pt idx="14141">
                  <c:v>4762.78</c:v>
                </c:pt>
                <c:pt idx="14142">
                  <c:v>4762.8</c:v>
                </c:pt>
                <c:pt idx="14143">
                  <c:v>4762.8200000000024</c:v>
                </c:pt>
                <c:pt idx="14144">
                  <c:v>4762.84</c:v>
                </c:pt>
                <c:pt idx="14145">
                  <c:v>4762.8600000000024</c:v>
                </c:pt>
                <c:pt idx="14146">
                  <c:v>4762.88</c:v>
                </c:pt>
                <c:pt idx="14147">
                  <c:v>4762.9000000000005</c:v>
                </c:pt>
                <c:pt idx="14148">
                  <c:v>4762.92</c:v>
                </c:pt>
                <c:pt idx="14149">
                  <c:v>4762.9399999999996</c:v>
                </c:pt>
                <c:pt idx="14150">
                  <c:v>4762.96</c:v>
                </c:pt>
                <c:pt idx="14151">
                  <c:v>4762.9799999999996</c:v>
                </c:pt>
                <c:pt idx="14152">
                  <c:v>4763</c:v>
                </c:pt>
                <c:pt idx="14153">
                  <c:v>4763.0200000000004</c:v>
                </c:pt>
                <c:pt idx="14154">
                  <c:v>4763.04</c:v>
                </c:pt>
                <c:pt idx="14155">
                  <c:v>4763.0600000000004</c:v>
                </c:pt>
                <c:pt idx="14156">
                  <c:v>4763.08</c:v>
                </c:pt>
                <c:pt idx="14157">
                  <c:v>4763.1000000000004</c:v>
                </c:pt>
                <c:pt idx="14158">
                  <c:v>4763.1200000000035</c:v>
                </c:pt>
                <c:pt idx="14159">
                  <c:v>4763.1400000000003</c:v>
                </c:pt>
                <c:pt idx="14160">
                  <c:v>4763.1600000000035</c:v>
                </c:pt>
                <c:pt idx="14161">
                  <c:v>4763.18</c:v>
                </c:pt>
                <c:pt idx="14162">
                  <c:v>4763.2</c:v>
                </c:pt>
                <c:pt idx="14163">
                  <c:v>4763.22</c:v>
                </c:pt>
                <c:pt idx="14164">
                  <c:v>4763.24</c:v>
                </c:pt>
                <c:pt idx="14165">
                  <c:v>4763.26</c:v>
                </c:pt>
                <c:pt idx="14166">
                  <c:v>4763.28</c:v>
                </c:pt>
                <c:pt idx="14167">
                  <c:v>4763.3</c:v>
                </c:pt>
                <c:pt idx="14168">
                  <c:v>4763.3200000000024</c:v>
                </c:pt>
                <c:pt idx="14169">
                  <c:v>4763.34</c:v>
                </c:pt>
                <c:pt idx="14170">
                  <c:v>4763.3600000000024</c:v>
                </c:pt>
                <c:pt idx="14171">
                  <c:v>4763.38</c:v>
                </c:pt>
                <c:pt idx="14172">
                  <c:v>4763.4000000000005</c:v>
                </c:pt>
                <c:pt idx="14173">
                  <c:v>4763.42</c:v>
                </c:pt>
                <c:pt idx="14174">
                  <c:v>4763.4399999999996</c:v>
                </c:pt>
                <c:pt idx="14175">
                  <c:v>4763.46</c:v>
                </c:pt>
                <c:pt idx="14176">
                  <c:v>4763.4799999999996</c:v>
                </c:pt>
                <c:pt idx="14177">
                  <c:v>4763.5</c:v>
                </c:pt>
                <c:pt idx="14178">
                  <c:v>4763.5200000000004</c:v>
                </c:pt>
                <c:pt idx="14179">
                  <c:v>4763.54</c:v>
                </c:pt>
                <c:pt idx="14180">
                  <c:v>4763.5600000000004</c:v>
                </c:pt>
                <c:pt idx="14181">
                  <c:v>4763.58</c:v>
                </c:pt>
                <c:pt idx="14182">
                  <c:v>4763.6000000000004</c:v>
                </c:pt>
                <c:pt idx="14183">
                  <c:v>4763.6200000000035</c:v>
                </c:pt>
                <c:pt idx="14184">
                  <c:v>4763.6400000000003</c:v>
                </c:pt>
                <c:pt idx="14185">
                  <c:v>4763.6600000000035</c:v>
                </c:pt>
                <c:pt idx="14186">
                  <c:v>4763.68</c:v>
                </c:pt>
                <c:pt idx="14187">
                  <c:v>4763.7</c:v>
                </c:pt>
                <c:pt idx="14188">
                  <c:v>4763.72</c:v>
                </c:pt>
                <c:pt idx="14189">
                  <c:v>4763.74</c:v>
                </c:pt>
                <c:pt idx="14190">
                  <c:v>4763.76</c:v>
                </c:pt>
                <c:pt idx="14191">
                  <c:v>4763.78</c:v>
                </c:pt>
                <c:pt idx="14192">
                  <c:v>4763.8</c:v>
                </c:pt>
                <c:pt idx="14193">
                  <c:v>4763.8200000000024</c:v>
                </c:pt>
                <c:pt idx="14194">
                  <c:v>4763.84</c:v>
                </c:pt>
                <c:pt idx="14195">
                  <c:v>4763.8600000000024</c:v>
                </c:pt>
                <c:pt idx="14196">
                  <c:v>4763.88</c:v>
                </c:pt>
                <c:pt idx="14197">
                  <c:v>4763.9000000000005</c:v>
                </c:pt>
                <c:pt idx="14198">
                  <c:v>4763.92</c:v>
                </c:pt>
                <c:pt idx="14199">
                  <c:v>4763.9399999999996</c:v>
                </c:pt>
                <c:pt idx="14200">
                  <c:v>4763.96</c:v>
                </c:pt>
                <c:pt idx="14201">
                  <c:v>4763.9799999999996</c:v>
                </c:pt>
                <c:pt idx="14202">
                  <c:v>4764</c:v>
                </c:pt>
                <c:pt idx="14203">
                  <c:v>4764.0200000000004</c:v>
                </c:pt>
                <c:pt idx="14204">
                  <c:v>4764.04</c:v>
                </c:pt>
                <c:pt idx="14205">
                  <c:v>4764.0600000000004</c:v>
                </c:pt>
                <c:pt idx="14206">
                  <c:v>4764.08</c:v>
                </c:pt>
                <c:pt idx="14207">
                  <c:v>4764.1000000000004</c:v>
                </c:pt>
                <c:pt idx="14208">
                  <c:v>4764.1200000000035</c:v>
                </c:pt>
                <c:pt idx="14209">
                  <c:v>4764.1400000000003</c:v>
                </c:pt>
                <c:pt idx="14210">
                  <c:v>4764.1600000000035</c:v>
                </c:pt>
                <c:pt idx="14211">
                  <c:v>4764.18</c:v>
                </c:pt>
                <c:pt idx="14212">
                  <c:v>4764.2</c:v>
                </c:pt>
                <c:pt idx="14213">
                  <c:v>4764.22</c:v>
                </c:pt>
                <c:pt idx="14214">
                  <c:v>4764.24</c:v>
                </c:pt>
                <c:pt idx="14215">
                  <c:v>4764.26</c:v>
                </c:pt>
                <c:pt idx="14216">
                  <c:v>4764.28</c:v>
                </c:pt>
                <c:pt idx="14217">
                  <c:v>4764.3</c:v>
                </c:pt>
                <c:pt idx="14218">
                  <c:v>4764.3200000000024</c:v>
                </c:pt>
                <c:pt idx="14219">
                  <c:v>4764.34</c:v>
                </c:pt>
                <c:pt idx="14220">
                  <c:v>4764.3600000000024</c:v>
                </c:pt>
                <c:pt idx="14221">
                  <c:v>4764.38</c:v>
                </c:pt>
                <c:pt idx="14222">
                  <c:v>4764.4000000000005</c:v>
                </c:pt>
                <c:pt idx="14223">
                  <c:v>4764.42</c:v>
                </c:pt>
                <c:pt idx="14224">
                  <c:v>4764.4399999999996</c:v>
                </c:pt>
                <c:pt idx="14225">
                  <c:v>4764.46</c:v>
                </c:pt>
                <c:pt idx="14226">
                  <c:v>4764.4799999999996</c:v>
                </c:pt>
                <c:pt idx="14227">
                  <c:v>4764.5</c:v>
                </c:pt>
                <c:pt idx="14228">
                  <c:v>4764.5200000000004</c:v>
                </c:pt>
                <c:pt idx="14229">
                  <c:v>4764.54</c:v>
                </c:pt>
                <c:pt idx="14230">
                  <c:v>4764.5600000000004</c:v>
                </c:pt>
                <c:pt idx="14231">
                  <c:v>4764.58</c:v>
                </c:pt>
                <c:pt idx="14232">
                  <c:v>4764.6000000000004</c:v>
                </c:pt>
                <c:pt idx="14233">
                  <c:v>4764.6200000000035</c:v>
                </c:pt>
                <c:pt idx="14234">
                  <c:v>4764.6400000000003</c:v>
                </c:pt>
                <c:pt idx="14235">
                  <c:v>4764.6600000000035</c:v>
                </c:pt>
                <c:pt idx="14236">
                  <c:v>4764.68</c:v>
                </c:pt>
                <c:pt idx="14237">
                  <c:v>4764.7</c:v>
                </c:pt>
                <c:pt idx="14238">
                  <c:v>4764.72</c:v>
                </c:pt>
                <c:pt idx="14239">
                  <c:v>4764.74</c:v>
                </c:pt>
                <c:pt idx="14240">
                  <c:v>4764.76</c:v>
                </c:pt>
                <c:pt idx="14241">
                  <c:v>4764.78</c:v>
                </c:pt>
                <c:pt idx="14242">
                  <c:v>4764.8</c:v>
                </c:pt>
                <c:pt idx="14243">
                  <c:v>4764.8200000000024</c:v>
                </c:pt>
                <c:pt idx="14244">
                  <c:v>4764.84</c:v>
                </c:pt>
                <c:pt idx="14245">
                  <c:v>4764.8600000000024</c:v>
                </c:pt>
                <c:pt idx="14246">
                  <c:v>4764.88</c:v>
                </c:pt>
                <c:pt idx="14247">
                  <c:v>4764.9000000000005</c:v>
                </c:pt>
                <c:pt idx="14248">
                  <c:v>4764.92</c:v>
                </c:pt>
                <c:pt idx="14249">
                  <c:v>4764.9399999999996</c:v>
                </c:pt>
                <c:pt idx="14250">
                  <c:v>4764.96</c:v>
                </c:pt>
                <c:pt idx="14251">
                  <c:v>4764.9799999999996</c:v>
                </c:pt>
                <c:pt idx="14252">
                  <c:v>4765</c:v>
                </c:pt>
                <c:pt idx="14253">
                  <c:v>4765.0200000000004</c:v>
                </c:pt>
                <c:pt idx="14254">
                  <c:v>4765.04</c:v>
                </c:pt>
                <c:pt idx="14255">
                  <c:v>4765.0600000000004</c:v>
                </c:pt>
                <c:pt idx="14256">
                  <c:v>4765.08</c:v>
                </c:pt>
                <c:pt idx="14257">
                  <c:v>4765.1000000000004</c:v>
                </c:pt>
                <c:pt idx="14258">
                  <c:v>4765.1200000000035</c:v>
                </c:pt>
                <c:pt idx="14259">
                  <c:v>4765.1400000000003</c:v>
                </c:pt>
                <c:pt idx="14260">
                  <c:v>4765.1600000000035</c:v>
                </c:pt>
                <c:pt idx="14261">
                  <c:v>4765.18</c:v>
                </c:pt>
                <c:pt idx="14262">
                  <c:v>4765.2</c:v>
                </c:pt>
                <c:pt idx="14263">
                  <c:v>4765.22</c:v>
                </c:pt>
                <c:pt idx="14264">
                  <c:v>4765.24</c:v>
                </c:pt>
                <c:pt idx="14265">
                  <c:v>4765.26</c:v>
                </c:pt>
                <c:pt idx="14266">
                  <c:v>4765.28</c:v>
                </c:pt>
                <c:pt idx="14267">
                  <c:v>4765.3</c:v>
                </c:pt>
                <c:pt idx="14268">
                  <c:v>4765.3200000000024</c:v>
                </c:pt>
                <c:pt idx="14269">
                  <c:v>4765.34</c:v>
                </c:pt>
                <c:pt idx="14270">
                  <c:v>4765.3600000000024</c:v>
                </c:pt>
                <c:pt idx="14271">
                  <c:v>4765.38</c:v>
                </c:pt>
                <c:pt idx="14272">
                  <c:v>4765.4000000000005</c:v>
                </c:pt>
                <c:pt idx="14273">
                  <c:v>4765.42</c:v>
                </c:pt>
                <c:pt idx="14274">
                  <c:v>4765.4399999999996</c:v>
                </c:pt>
                <c:pt idx="14275">
                  <c:v>4765.46</c:v>
                </c:pt>
                <c:pt idx="14276">
                  <c:v>4765.4799999999996</c:v>
                </c:pt>
                <c:pt idx="14277">
                  <c:v>4765.5</c:v>
                </c:pt>
                <c:pt idx="14278">
                  <c:v>4765.5200000000004</c:v>
                </c:pt>
                <c:pt idx="14279">
                  <c:v>4765.54</c:v>
                </c:pt>
                <c:pt idx="14280">
                  <c:v>4765.5600000000004</c:v>
                </c:pt>
                <c:pt idx="14281">
                  <c:v>4765.58</c:v>
                </c:pt>
                <c:pt idx="14282">
                  <c:v>4765.6000000000004</c:v>
                </c:pt>
                <c:pt idx="14283">
                  <c:v>4765.6200000000035</c:v>
                </c:pt>
                <c:pt idx="14284">
                  <c:v>4765.6400000000003</c:v>
                </c:pt>
                <c:pt idx="14285">
                  <c:v>4765.6600000000035</c:v>
                </c:pt>
                <c:pt idx="14286">
                  <c:v>4765.68</c:v>
                </c:pt>
                <c:pt idx="14287">
                  <c:v>4765.7</c:v>
                </c:pt>
                <c:pt idx="14288">
                  <c:v>4765.72</c:v>
                </c:pt>
                <c:pt idx="14289">
                  <c:v>4765.74</c:v>
                </c:pt>
                <c:pt idx="14290">
                  <c:v>4765.76</c:v>
                </c:pt>
                <c:pt idx="14291">
                  <c:v>4765.78</c:v>
                </c:pt>
                <c:pt idx="14292">
                  <c:v>4765.8</c:v>
                </c:pt>
                <c:pt idx="14293">
                  <c:v>4765.8200000000024</c:v>
                </c:pt>
                <c:pt idx="14294">
                  <c:v>4765.84</c:v>
                </c:pt>
                <c:pt idx="14295">
                  <c:v>4765.8600000000024</c:v>
                </c:pt>
                <c:pt idx="14296">
                  <c:v>4765.88</c:v>
                </c:pt>
                <c:pt idx="14297">
                  <c:v>4765.9000000000005</c:v>
                </c:pt>
                <c:pt idx="14298">
                  <c:v>4765.92</c:v>
                </c:pt>
                <c:pt idx="14299">
                  <c:v>4765.9399999999996</c:v>
                </c:pt>
                <c:pt idx="14300">
                  <c:v>4765.96</c:v>
                </c:pt>
                <c:pt idx="14301">
                  <c:v>4765.9799999999996</c:v>
                </c:pt>
                <c:pt idx="14302">
                  <c:v>4766</c:v>
                </c:pt>
                <c:pt idx="14303">
                  <c:v>4766.0200000000004</c:v>
                </c:pt>
                <c:pt idx="14304">
                  <c:v>4766.04</c:v>
                </c:pt>
                <c:pt idx="14305">
                  <c:v>4766.0600000000004</c:v>
                </c:pt>
                <c:pt idx="14306">
                  <c:v>4766.08</c:v>
                </c:pt>
                <c:pt idx="14307">
                  <c:v>4766.1000000000004</c:v>
                </c:pt>
                <c:pt idx="14308">
                  <c:v>4766.1200000000035</c:v>
                </c:pt>
                <c:pt idx="14309">
                  <c:v>4766.1400000000003</c:v>
                </c:pt>
                <c:pt idx="14310">
                  <c:v>4766.1600000000035</c:v>
                </c:pt>
                <c:pt idx="14311">
                  <c:v>4766.18</c:v>
                </c:pt>
                <c:pt idx="14312">
                  <c:v>4766.2</c:v>
                </c:pt>
                <c:pt idx="14313">
                  <c:v>4766.22</c:v>
                </c:pt>
                <c:pt idx="14314">
                  <c:v>4766.24</c:v>
                </c:pt>
                <c:pt idx="14315">
                  <c:v>4766.26</c:v>
                </c:pt>
                <c:pt idx="14316">
                  <c:v>4766.28</c:v>
                </c:pt>
                <c:pt idx="14317">
                  <c:v>4766.3</c:v>
                </c:pt>
                <c:pt idx="14318">
                  <c:v>4766.3200000000024</c:v>
                </c:pt>
                <c:pt idx="14319">
                  <c:v>4766.34</c:v>
                </c:pt>
                <c:pt idx="14320">
                  <c:v>4766.3600000000024</c:v>
                </c:pt>
                <c:pt idx="14321">
                  <c:v>4766.38</c:v>
                </c:pt>
                <c:pt idx="14322">
                  <c:v>4766.4000000000005</c:v>
                </c:pt>
                <c:pt idx="14323">
                  <c:v>4766.42</c:v>
                </c:pt>
                <c:pt idx="14324">
                  <c:v>4766.4399999999996</c:v>
                </c:pt>
                <c:pt idx="14325">
                  <c:v>4766.46</c:v>
                </c:pt>
                <c:pt idx="14326">
                  <c:v>4766.4799999999996</c:v>
                </c:pt>
                <c:pt idx="14327">
                  <c:v>4766.5</c:v>
                </c:pt>
                <c:pt idx="14328">
                  <c:v>4766.5200000000004</c:v>
                </c:pt>
                <c:pt idx="14329">
                  <c:v>4766.54</c:v>
                </c:pt>
                <c:pt idx="14330">
                  <c:v>4766.5600000000004</c:v>
                </c:pt>
                <c:pt idx="14331">
                  <c:v>4766.58</c:v>
                </c:pt>
                <c:pt idx="14332">
                  <c:v>4766.6000000000004</c:v>
                </c:pt>
                <c:pt idx="14333">
                  <c:v>4766.6200000000035</c:v>
                </c:pt>
                <c:pt idx="14334">
                  <c:v>4766.6400000000003</c:v>
                </c:pt>
                <c:pt idx="14335">
                  <c:v>4766.6600000000035</c:v>
                </c:pt>
                <c:pt idx="14336">
                  <c:v>4766.68</c:v>
                </c:pt>
                <c:pt idx="14337">
                  <c:v>4766.7</c:v>
                </c:pt>
                <c:pt idx="14338">
                  <c:v>4766.72</c:v>
                </c:pt>
                <c:pt idx="14339">
                  <c:v>4766.74</c:v>
                </c:pt>
                <c:pt idx="14340">
                  <c:v>4766.76</c:v>
                </c:pt>
                <c:pt idx="14341">
                  <c:v>4766.78</c:v>
                </c:pt>
                <c:pt idx="14342">
                  <c:v>4766.8</c:v>
                </c:pt>
                <c:pt idx="14343">
                  <c:v>4766.8200000000024</c:v>
                </c:pt>
                <c:pt idx="14344">
                  <c:v>4766.84</c:v>
                </c:pt>
                <c:pt idx="14345">
                  <c:v>4766.8600000000024</c:v>
                </c:pt>
                <c:pt idx="14346">
                  <c:v>4766.88</c:v>
                </c:pt>
                <c:pt idx="14347">
                  <c:v>4766.9000000000005</c:v>
                </c:pt>
                <c:pt idx="14348">
                  <c:v>4766.92</c:v>
                </c:pt>
                <c:pt idx="14349">
                  <c:v>4766.9399999999996</c:v>
                </c:pt>
                <c:pt idx="14350">
                  <c:v>4766.96</c:v>
                </c:pt>
                <c:pt idx="14351">
                  <c:v>4766.9799999999996</c:v>
                </c:pt>
                <c:pt idx="14352">
                  <c:v>4767</c:v>
                </c:pt>
                <c:pt idx="14353">
                  <c:v>4767.0200000000004</c:v>
                </c:pt>
                <c:pt idx="14354">
                  <c:v>4767.04</c:v>
                </c:pt>
                <c:pt idx="14355">
                  <c:v>4767.0600000000004</c:v>
                </c:pt>
                <c:pt idx="14356">
                  <c:v>4767.08</c:v>
                </c:pt>
                <c:pt idx="14357">
                  <c:v>4767.1000000000004</c:v>
                </c:pt>
                <c:pt idx="14358">
                  <c:v>4767.1200000000035</c:v>
                </c:pt>
                <c:pt idx="14359">
                  <c:v>4767.1400000000003</c:v>
                </c:pt>
                <c:pt idx="14360">
                  <c:v>4767.1600000000035</c:v>
                </c:pt>
                <c:pt idx="14361">
                  <c:v>4767.18</c:v>
                </c:pt>
                <c:pt idx="14362">
                  <c:v>4767.2</c:v>
                </c:pt>
                <c:pt idx="14363">
                  <c:v>4767.22</c:v>
                </c:pt>
                <c:pt idx="14364">
                  <c:v>4767.24</c:v>
                </c:pt>
                <c:pt idx="14365">
                  <c:v>4767.26</c:v>
                </c:pt>
                <c:pt idx="14366">
                  <c:v>4767.28</c:v>
                </c:pt>
                <c:pt idx="14367">
                  <c:v>4767.3</c:v>
                </c:pt>
                <c:pt idx="14368">
                  <c:v>4767.3200000000024</c:v>
                </c:pt>
                <c:pt idx="14369">
                  <c:v>4767.34</c:v>
                </c:pt>
                <c:pt idx="14370">
                  <c:v>4767.3600000000024</c:v>
                </c:pt>
                <c:pt idx="14371">
                  <c:v>4767.38</c:v>
                </c:pt>
                <c:pt idx="14372">
                  <c:v>4767.4000000000005</c:v>
                </c:pt>
                <c:pt idx="14373">
                  <c:v>4767.42</c:v>
                </c:pt>
                <c:pt idx="14374">
                  <c:v>4767.4399999999996</c:v>
                </c:pt>
                <c:pt idx="14375">
                  <c:v>4767.46</c:v>
                </c:pt>
                <c:pt idx="14376">
                  <c:v>4767.4799999999996</c:v>
                </c:pt>
                <c:pt idx="14377">
                  <c:v>4767.5</c:v>
                </c:pt>
                <c:pt idx="14378">
                  <c:v>4767.5200000000004</c:v>
                </c:pt>
                <c:pt idx="14379">
                  <c:v>4767.54</c:v>
                </c:pt>
                <c:pt idx="14380">
                  <c:v>4767.5600000000004</c:v>
                </c:pt>
                <c:pt idx="14381">
                  <c:v>4767.58</c:v>
                </c:pt>
                <c:pt idx="14382">
                  <c:v>4767.6000000000004</c:v>
                </c:pt>
                <c:pt idx="14383">
                  <c:v>4767.6200000000035</c:v>
                </c:pt>
                <c:pt idx="14384">
                  <c:v>4767.6400000000003</c:v>
                </c:pt>
                <c:pt idx="14385">
                  <c:v>4767.6600000000035</c:v>
                </c:pt>
                <c:pt idx="14386">
                  <c:v>4767.68</c:v>
                </c:pt>
                <c:pt idx="14387">
                  <c:v>4767.7</c:v>
                </c:pt>
                <c:pt idx="14388">
                  <c:v>4767.72</c:v>
                </c:pt>
                <c:pt idx="14389">
                  <c:v>4767.74</c:v>
                </c:pt>
                <c:pt idx="14390">
                  <c:v>4767.76</c:v>
                </c:pt>
                <c:pt idx="14391">
                  <c:v>4767.78</c:v>
                </c:pt>
                <c:pt idx="14392">
                  <c:v>4767.8</c:v>
                </c:pt>
                <c:pt idx="14393">
                  <c:v>4767.8200000000024</c:v>
                </c:pt>
                <c:pt idx="14394">
                  <c:v>4767.84</c:v>
                </c:pt>
                <c:pt idx="14395">
                  <c:v>4767.8600000000024</c:v>
                </c:pt>
                <c:pt idx="14396">
                  <c:v>4767.88</c:v>
                </c:pt>
                <c:pt idx="14397">
                  <c:v>4767.9000000000005</c:v>
                </c:pt>
                <c:pt idx="14398">
                  <c:v>4767.92</c:v>
                </c:pt>
                <c:pt idx="14399">
                  <c:v>4767.9399999999996</c:v>
                </c:pt>
                <c:pt idx="14400">
                  <c:v>4767.96</c:v>
                </c:pt>
                <c:pt idx="14401">
                  <c:v>4767.9799999999996</c:v>
                </c:pt>
                <c:pt idx="14402">
                  <c:v>4768</c:v>
                </c:pt>
                <c:pt idx="14403">
                  <c:v>4768.0200000000004</c:v>
                </c:pt>
                <c:pt idx="14404">
                  <c:v>4768.04</c:v>
                </c:pt>
                <c:pt idx="14405">
                  <c:v>4768.0600000000004</c:v>
                </c:pt>
                <c:pt idx="14406">
                  <c:v>4768.08</c:v>
                </c:pt>
                <c:pt idx="14407">
                  <c:v>4768.1000000000004</c:v>
                </c:pt>
                <c:pt idx="14408">
                  <c:v>4768.1200000000035</c:v>
                </c:pt>
                <c:pt idx="14409">
                  <c:v>4768.1400000000003</c:v>
                </c:pt>
                <c:pt idx="14410">
                  <c:v>4768.1600000000035</c:v>
                </c:pt>
                <c:pt idx="14411">
                  <c:v>4768.18</c:v>
                </c:pt>
                <c:pt idx="14412">
                  <c:v>4768.2</c:v>
                </c:pt>
                <c:pt idx="14413">
                  <c:v>4768.22</c:v>
                </c:pt>
                <c:pt idx="14414">
                  <c:v>4768.24</c:v>
                </c:pt>
                <c:pt idx="14415">
                  <c:v>4768.26</c:v>
                </c:pt>
                <c:pt idx="14416">
                  <c:v>4768.28</c:v>
                </c:pt>
                <c:pt idx="14417">
                  <c:v>4768.3</c:v>
                </c:pt>
                <c:pt idx="14418">
                  <c:v>4768.3200000000024</c:v>
                </c:pt>
                <c:pt idx="14419">
                  <c:v>4768.34</c:v>
                </c:pt>
                <c:pt idx="14420">
                  <c:v>4768.3600000000024</c:v>
                </c:pt>
                <c:pt idx="14421">
                  <c:v>4768.38</c:v>
                </c:pt>
                <c:pt idx="14422">
                  <c:v>4768.4000000000005</c:v>
                </c:pt>
                <c:pt idx="14423">
                  <c:v>4768.42</c:v>
                </c:pt>
                <c:pt idx="14424">
                  <c:v>4768.4399999999996</c:v>
                </c:pt>
                <c:pt idx="14425">
                  <c:v>4768.46</c:v>
                </c:pt>
                <c:pt idx="14426">
                  <c:v>4768.4799999999996</c:v>
                </c:pt>
                <c:pt idx="14427">
                  <c:v>4768.5</c:v>
                </c:pt>
                <c:pt idx="14428">
                  <c:v>4768.5200000000004</c:v>
                </c:pt>
                <c:pt idx="14429">
                  <c:v>4768.54</c:v>
                </c:pt>
                <c:pt idx="14430">
                  <c:v>4768.5600000000004</c:v>
                </c:pt>
                <c:pt idx="14431">
                  <c:v>4768.58</c:v>
                </c:pt>
                <c:pt idx="14432">
                  <c:v>4768.6000000000004</c:v>
                </c:pt>
                <c:pt idx="14433">
                  <c:v>4768.6200000000035</c:v>
                </c:pt>
                <c:pt idx="14434">
                  <c:v>4768.6400000000003</c:v>
                </c:pt>
                <c:pt idx="14435">
                  <c:v>4768.6600000000035</c:v>
                </c:pt>
                <c:pt idx="14436">
                  <c:v>4768.68</c:v>
                </c:pt>
                <c:pt idx="14437">
                  <c:v>4768.7</c:v>
                </c:pt>
                <c:pt idx="14438">
                  <c:v>4768.72</c:v>
                </c:pt>
                <c:pt idx="14439">
                  <c:v>4768.74</c:v>
                </c:pt>
                <c:pt idx="14440">
                  <c:v>4768.76</c:v>
                </c:pt>
                <c:pt idx="14441">
                  <c:v>4768.78</c:v>
                </c:pt>
                <c:pt idx="14442">
                  <c:v>4768.8</c:v>
                </c:pt>
                <c:pt idx="14443">
                  <c:v>4768.8200000000024</c:v>
                </c:pt>
                <c:pt idx="14444">
                  <c:v>4768.84</c:v>
                </c:pt>
                <c:pt idx="14445">
                  <c:v>4768.8600000000024</c:v>
                </c:pt>
                <c:pt idx="14446">
                  <c:v>4768.88</c:v>
                </c:pt>
                <c:pt idx="14447">
                  <c:v>4768.9000000000005</c:v>
                </c:pt>
                <c:pt idx="14448">
                  <c:v>4768.92</c:v>
                </c:pt>
                <c:pt idx="14449">
                  <c:v>4768.9399999999996</c:v>
                </c:pt>
                <c:pt idx="14450">
                  <c:v>4768.96</c:v>
                </c:pt>
                <c:pt idx="14451">
                  <c:v>4768.9799999999996</c:v>
                </c:pt>
                <c:pt idx="14452">
                  <c:v>4769</c:v>
                </c:pt>
                <c:pt idx="14453">
                  <c:v>4769.0200000000004</c:v>
                </c:pt>
                <c:pt idx="14454">
                  <c:v>4769.04</c:v>
                </c:pt>
                <c:pt idx="14455">
                  <c:v>4769.0600000000004</c:v>
                </c:pt>
                <c:pt idx="14456">
                  <c:v>4769.08</c:v>
                </c:pt>
                <c:pt idx="14457">
                  <c:v>4769.1000000000004</c:v>
                </c:pt>
                <c:pt idx="14458">
                  <c:v>4769.1200000000035</c:v>
                </c:pt>
                <c:pt idx="14459">
                  <c:v>4769.1400000000003</c:v>
                </c:pt>
                <c:pt idx="14460">
                  <c:v>4769.1600000000035</c:v>
                </c:pt>
                <c:pt idx="14461">
                  <c:v>4769.18</c:v>
                </c:pt>
                <c:pt idx="14462">
                  <c:v>4769.2</c:v>
                </c:pt>
                <c:pt idx="14463">
                  <c:v>4769.22</c:v>
                </c:pt>
                <c:pt idx="14464">
                  <c:v>4769.24</c:v>
                </c:pt>
                <c:pt idx="14465">
                  <c:v>4769.26</c:v>
                </c:pt>
                <c:pt idx="14466">
                  <c:v>4769.28</c:v>
                </c:pt>
                <c:pt idx="14467">
                  <c:v>4769.3</c:v>
                </c:pt>
                <c:pt idx="14468">
                  <c:v>4769.3200000000024</c:v>
                </c:pt>
                <c:pt idx="14469">
                  <c:v>4769.34</c:v>
                </c:pt>
                <c:pt idx="14470">
                  <c:v>4769.3600000000024</c:v>
                </c:pt>
                <c:pt idx="14471">
                  <c:v>4769.38</c:v>
                </c:pt>
                <c:pt idx="14472">
                  <c:v>4769.4000000000005</c:v>
                </c:pt>
                <c:pt idx="14473">
                  <c:v>4769.42</c:v>
                </c:pt>
                <c:pt idx="14474">
                  <c:v>4769.4399999999996</c:v>
                </c:pt>
                <c:pt idx="14475">
                  <c:v>4769.46</c:v>
                </c:pt>
                <c:pt idx="14476">
                  <c:v>4769.4799999999996</c:v>
                </c:pt>
                <c:pt idx="14477">
                  <c:v>4769.5</c:v>
                </c:pt>
                <c:pt idx="14478">
                  <c:v>4769.5200000000004</c:v>
                </c:pt>
                <c:pt idx="14479">
                  <c:v>4769.54</c:v>
                </c:pt>
                <c:pt idx="14480">
                  <c:v>4769.5600000000004</c:v>
                </c:pt>
                <c:pt idx="14481">
                  <c:v>4769.58</c:v>
                </c:pt>
                <c:pt idx="14482">
                  <c:v>4769.6000000000004</c:v>
                </c:pt>
                <c:pt idx="14483">
                  <c:v>4769.6200000000035</c:v>
                </c:pt>
                <c:pt idx="14484">
                  <c:v>4769.6400000000003</c:v>
                </c:pt>
                <c:pt idx="14485">
                  <c:v>4769.6600000000035</c:v>
                </c:pt>
                <c:pt idx="14486">
                  <c:v>4769.68</c:v>
                </c:pt>
                <c:pt idx="14487">
                  <c:v>4769.7</c:v>
                </c:pt>
                <c:pt idx="14488">
                  <c:v>4769.72</c:v>
                </c:pt>
                <c:pt idx="14489">
                  <c:v>4769.74</c:v>
                </c:pt>
                <c:pt idx="14490">
                  <c:v>4769.76</c:v>
                </c:pt>
                <c:pt idx="14491">
                  <c:v>4769.78</c:v>
                </c:pt>
                <c:pt idx="14492">
                  <c:v>4769.8</c:v>
                </c:pt>
                <c:pt idx="14493">
                  <c:v>4769.8200000000024</c:v>
                </c:pt>
                <c:pt idx="14494">
                  <c:v>4769.84</c:v>
                </c:pt>
                <c:pt idx="14495">
                  <c:v>4769.8600000000024</c:v>
                </c:pt>
                <c:pt idx="14496">
                  <c:v>4769.88</c:v>
                </c:pt>
                <c:pt idx="14497">
                  <c:v>4769.9000000000005</c:v>
                </c:pt>
                <c:pt idx="14498">
                  <c:v>4769.92</c:v>
                </c:pt>
                <c:pt idx="14499">
                  <c:v>4769.9399999999996</c:v>
                </c:pt>
                <c:pt idx="14500">
                  <c:v>4769.96</c:v>
                </c:pt>
                <c:pt idx="14501">
                  <c:v>4769.9799999999996</c:v>
                </c:pt>
                <c:pt idx="14502">
                  <c:v>4770</c:v>
                </c:pt>
                <c:pt idx="14503">
                  <c:v>4770.0200000000004</c:v>
                </c:pt>
                <c:pt idx="14504">
                  <c:v>4770.04</c:v>
                </c:pt>
                <c:pt idx="14505">
                  <c:v>4770.0600000000004</c:v>
                </c:pt>
                <c:pt idx="14506">
                  <c:v>4770.08</c:v>
                </c:pt>
                <c:pt idx="14507">
                  <c:v>4770.1000000000004</c:v>
                </c:pt>
                <c:pt idx="14508">
                  <c:v>4770.1200000000035</c:v>
                </c:pt>
                <c:pt idx="14509">
                  <c:v>4770.1400000000003</c:v>
                </c:pt>
                <c:pt idx="14510">
                  <c:v>4770.1600000000035</c:v>
                </c:pt>
                <c:pt idx="14511">
                  <c:v>4770.18</c:v>
                </c:pt>
                <c:pt idx="14512">
                  <c:v>4770.2</c:v>
                </c:pt>
                <c:pt idx="14513">
                  <c:v>4770.22</c:v>
                </c:pt>
                <c:pt idx="14514">
                  <c:v>4770.24</c:v>
                </c:pt>
                <c:pt idx="14515">
                  <c:v>4770.26</c:v>
                </c:pt>
                <c:pt idx="14516">
                  <c:v>4770.28</c:v>
                </c:pt>
                <c:pt idx="14517">
                  <c:v>4770.3</c:v>
                </c:pt>
                <c:pt idx="14518">
                  <c:v>4770.3200000000024</c:v>
                </c:pt>
                <c:pt idx="14519">
                  <c:v>4770.34</c:v>
                </c:pt>
                <c:pt idx="14520">
                  <c:v>4770.3600000000024</c:v>
                </c:pt>
                <c:pt idx="14521">
                  <c:v>4770.38</c:v>
                </c:pt>
                <c:pt idx="14522">
                  <c:v>4770.4000000000005</c:v>
                </c:pt>
                <c:pt idx="14523">
                  <c:v>4770.42</c:v>
                </c:pt>
                <c:pt idx="14524">
                  <c:v>4770.4399999999996</c:v>
                </c:pt>
                <c:pt idx="14525">
                  <c:v>4770.46</c:v>
                </c:pt>
                <c:pt idx="14526">
                  <c:v>4770.4799999999996</c:v>
                </c:pt>
                <c:pt idx="14527">
                  <c:v>4770.5</c:v>
                </c:pt>
                <c:pt idx="14528">
                  <c:v>4770.5200000000004</c:v>
                </c:pt>
                <c:pt idx="14529">
                  <c:v>4770.54</c:v>
                </c:pt>
                <c:pt idx="14530">
                  <c:v>4770.5600000000004</c:v>
                </c:pt>
                <c:pt idx="14531">
                  <c:v>4770.58</c:v>
                </c:pt>
                <c:pt idx="14532">
                  <c:v>4770.6000000000004</c:v>
                </c:pt>
                <c:pt idx="14533">
                  <c:v>4770.6200000000035</c:v>
                </c:pt>
                <c:pt idx="14534">
                  <c:v>4770.6400000000003</c:v>
                </c:pt>
                <c:pt idx="14535">
                  <c:v>4770.6600000000035</c:v>
                </c:pt>
                <c:pt idx="14536">
                  <c:v>4770.68</c:v>
                </c:pt>
                <c:pt idx="14537">
                  <c:v>4770.7</c:v>
                </c:pt>
                <c:pt idx="14538">
                  <c:v>4770.72</c:v>
                </c:pt>
                <c:pt idx="14539">
                  <c:v>4770.74</c:v>
                </c:pt>
                <c:pt idx="14540">
                  <c:v>4770.76</c:v>
                </c:pt>
                <c:pt idx="14541">
                  <c:v>4770.78</c:v>
                </c:pt>
                <c:pt idx="14542">
                  <c:v>4770.8</c:v>
                </c:pt>
                <c:pt idx="14543">
                  <c:v>4770.8200000000024</c:v>
                </c:pt>
                <c:pt idx="14544">
                  <c:v>4770.84</c:v>
                </c:pt>
                <c:pt idx="14545">
                  <c:v>4770.8600000000024</c:v>
                </c:pt>
                <c:pt idx="14546">
                  <c:v>4770.88</c:v>
                </c:pt>
                <c:pt idx="14547">
                  <c:v>4770.9000000000005</c:v>
                </c:pt>
                <c:pt idx="14548">
                  <c:v>4770.92</c:v>
                </c:pt>
                <c:pt idx="14549">
                  <c:v>4770.9399999999996</c:v>
                </c:pt>
                <c:pt idx="14550">
                  <c:v>4770.96</c:v>
                </c:pt>
                <c:pt idx="14551">
                  <c:v>4770.9799999999996</c:v>
                </c:pt>
                <c:pt idx="14552">
                  <c:v>4771</c:v>
                </c:pt>
                <c:pt idx="14553">
                  <c:v>4771.0200000000004</c:v>
                </c:pt>
                <c:pt idx="14554">
                  <c:v>4771.04</c:v>
                </c:pt>
                <c:pt idx="14555">
                  <c:v>4771.0600000000004</c:v>
                </c:pt>
                <c:pt idx="14556">
                  <c:v>4771.08</c:v>
                </c:pt>
                <c:pt idx="14557">
                  <c:v>4771.1000000000004</c:v>
                </c:pt>
                <c:pt idx="14558">
                  <c:v>4771.1200000000035</c:v>
                </c:pt>
                <c:pt idx="14559">
                  <c:v>4771.1400000000003</c:v>
                </c:pt>
                <c:pt idx="14560">
                  <c:v>4771.1600000000035</c:v>
                </c:pt>
                <c:pt idx="14561">
                  <c:v>4771.18</c:v>
                </c:pt>
                <c:pt idx="14562">
                  <c:v>4771.2</c:v>
                </c:pt>
                <c:pt idx="14563">
                  <c:v>4771.22</c:v>
                </c:pt>
                <c:pt idx="14564">
                  <c:v>4771.24</c:v>
                </c:pt>
                <c:pt idx="14565">
                  <c:v>4771.26</c:v>
                </c:pt>
                <c:pt idx="14566">
                  <c:v>4771.28</c:v>
                </c:pt>
                <c:pt idx="14567">
                  <c:v>4771.3</c:v>
                </c:pt>
                <c:pt idx="14568">
                  <c:v>4771.3200000000024</c:v>
                </c:pt>
                <c:pt idx="14569">
                  <c:v>4771.34</c:v>
                </c:pt>
                <c:pt idx="14570">
                  <c:v>4771.3600000000024</c:v>
                </c:pt>
                <c:pt idx="14571">
                  <c:v>4771.38</c:v>
                </c:pt>
                <c:pt idx="14572">
                  <c:v>4771.4000000000005</c:v>
                </c:pt>
                <c:pt idx="14573">
                  <c:v>4771.42</c:v>
                </c:pt>
                <c:pt idx="14574">
                  <c:v>4771.4399999999996</c:v>
                </c:pt>
                <c:pt idx="14575">
                  <c:v>4771.46</c:v>
                </c:pt>
                <c:pt idx="14576">
                  <c:v>4771.4799999999996</c:v>
                </c:pt>
                <c:pt idx="14577">
                  <c:v>4771.5</c:v>
                </c:pt>
                <c:pt idx="14578">
                  <c:v>4771.5200000000004</c:v>
                </c:pt>
                <c:pt idx="14579">
                  <c:v>4771.54</c:v>
                </c:pt>
                <c:pt idx="14580">
                  <c:v>4771.5600000000004</c:v>
                </c:pt>
                <c:pt idx="14581">
                  <c:v>4771.58</c:v>
                </c:pt>
                <c:pt idx="14582">
                  <c:v>4771.6000000000004</c:v>
                </c:pt>
                <c:pt idx="14583">
                  <c:v>4771.6200000000035</c:v>
                </c:pt>
                <c:pt idx="14584">
                  <c:v>4771.6400000000003</c:v>
                </c:pt>
                <c:pt idx="14585">
                  <c:v>4771.6600000000035</c:v>
                </c:pt>
                <c:pt idx="14586">
                  <c:v>4771.68</c:v>
                </c:pt>
                <c:pt idx="14587">
                  <c:v>4771.7</c:v>
                </c:pt>
                <c:pt idx="14588">
                  <c:v>4771.72</c:v>
                </c:pt>
                <c:pt idx="14589">
                  <c:v>4771.74</c:v>
                </c:pt>
                <c:pt idx="14590">
                  <c:v>4771.76</c:v>
                </c:pt>
                <c:pt idx="14591">
                  <c:v>4771.78</c:v>
                </c:pt>
                <c:pt idx="14592">
                  <c:v>4771.8</c:v>
                </c:pt>
                <c:pt idx="14593">
                  <c:v>4771.8200000000024</c:v>
                </c:pt>
                <c:pt idx="14594">
                  <c:v>4771.84</c:v>
                </c:pt>
                <c:pt idx="14595">
                  <c:v>4771.8600000000024</c:v>
                </c:pt>
                <c:pt idx="14596">
                  <c:v>4771.88</c:v>
                </c:pt>
                <c:pt idx="14597">
                  <c:v>4771.9000000000005</c:v>
                </c:pt>
                <c:pt idx="14598">
                  <c:v>4771.92</c:v>
                </c:pt>
                <c:pt idx="14599">
                  <c:v>4771.9399999999996</c:v>
                </c:pt>
                <c:pt idx="14600">
                  <c:v>4771.96</c:v>
                </c:pt>
                <c:pt idx="14601">
                  <c:v>4771.9799999999996</c:v>
                </c:pt>
                <c:pt idx="14602">
                  <c:v>4772</c:v>
                </c:pt>
                <c:pt idx="14603">
                  <c:v>4772.0200000000004</c:v>
                </c:pt>
                <c:pt idx="14604">
                  <c:v>4772.04</c:v>
                </c:pt>
                <c:pt idx="14605">
                  <c:v>4772.0600000000004</c:v>
                </c:pt>
                <c:pt idx="14606">
                  <c:v>4772.08</c:v>
                </c:pt>
                <c:pt idx="14607">
                  <c:v>4772.1000000000004</c:v>
                </c:pt>
                <c:pt idx="14608">
                  <c:v>4772.1200000000035</c:v>
                </c:pt>
                <c:pt idx="14609">
                  <c:v>4772.1400000000003</c:v>
                </c:pt>
                <c:pt idx="14610">
                  <c:v>4772.1600000000035</c:v>
                </c:pt>
                <c:pt idx="14611">
                  <c:v>4772.18</c:v>
                </c:pt>
                <c:pt idx="14612">
                  <c:v>4772.2</c:v>
                </c:pt>
                <c:pt idx="14613">
                  <c:v>4772.22</c:v>
                </c:pt>
                <c:pt idx="14614">
                  <c:v>4772.24</c:v>
                </c:pt>
                <c:pt idx="14615">
                  <c:v>4772.26</c:v>
                </c:pt>
                <c:pt idx="14616">
                  <c:v>4772.28</c:v>
                </c:pt>
                <c:pt idx="14617">
                  <c:v>4772.3</c:v>
                </c:pt>
                <c:pt idx="14618">
                  <c:v>4772.3200000000024</c:v>
                </c:pt>
                <c:pt idx="14619">
                  <c:v>4772.34</c:v>
                </c:pt>
                <c:pt idx="14620">
                  <c:v>4772.3600000000024</c:v>
                </c:pt>
                <c:pt idx="14621">
                  <c:v>4772.38</c:v>
                </c:pt>
                <c:pt idx="14622">
                  <c:v>4772.4000000000005</c:v>
                </c:pt>
                <c:pt idx="14623">
                  <c:v>4772.42</c:v>
                </c:pt>
                <c:pt idx="14624">
                  <c:v>4772.4399999999996</c:v>
                </c:pt>
                <c:pt idx="14625">
                  <c:v>4772.46</c:v>
                </c:pt>
                <c:pt idx="14626">
                  <c:v>4772.4799999999996</c:v>
                </c:pt>
                <c:pt idx="14627">
                  <c:v>4772.5</c:v>
                </c:pt>
                <c:pt idx="14628">
                  <c:v>4772.5200000000004</c:v>
                </c:pt>
                <c:pt idx="14629">
                  <c:v>4772.54</c:v>
                </c:pt>
                <c:pt idx="14630">
                  <c:v>4772.5600000000004</c:v>
                </c:pt>
                <c:pt idx="14631">
                  <c:v>4772.58</c:v>
                </c:pt>
                <c:pt idx="14632">
                  <c:v>4772.6000000000004</c:v>
                </c:pt>
                <c:pt idx="14633">
                  <c:v>4772.6200000000035</c:v>
                </c:pt>
                <c:pt idx="14634">
                  <c:v>4772.6400000000003</c:v>
                </c:pt>
                <c:pt idx="14635">
                  <c:v>4772.6600000000035</c:v>
                </c:pt>
                <c:pt idx="14636">
                  <c:v>4772.68</c:v>
                </c:pt>
                <c:pt idx="14637">
                  <c:v>4772.7</c:v>
                </c:pt>
                <c:pt idx="14638">
                  <c:v>4772.72</c:v>
                </c:pt>
                <c:pt idx="14639">
                  <c:v>4772.74</c:v>
                </c:pt>
                <c:pt idx="14640">
                  <c:v>4772.76</c:v>
                </c:pt>
                <c:pt idx="14641">
                  <c:v>4772.78</c:v>
                </c:pt>
                <c:pt idx="14642">
                  <c:v>4772.8</c:v>
                </c:pt>
                <c:pt idx="14643">
                  <c:v>4772.8200000000024</c:v>
                </c:pt>
                <c:pt idx="14644">
                  <c:v>4772.84</c:v>
                </c:pt>
                <c:pt idx="14645">
                  <c:v>4772.8600000000024</c:v>
                </c:pt>
                <c:pt idx="14646">
                  <c:v>4772.88</c:v>
                </c:pt>
                <c:pt idx="14647">
                  <c:v>4772.9000000000005</c:v>
                </c:pt>
                <c:pt idx="14648">
                  <c:v>4772.92</c:v>
                </c:pt>
                <c:pt idx="14649">
                  <c:v>4772.9399999999996</c:v>
                </c:pt>
                <c:pt idx="14650">
                  <c:v>4772.96</c:v>
                </c:pt>
                <c:pt idx="14651">
                  <c:v>4772.9799999999996</c:v>
                </c:pt>
                <c:pt idx="14652">
                  <c:v>4773</c:v>
                </c:pt>
                <c:pt idx="14653">
                  <c:v>4773.0200000000004</c:v>
                </c:pt>
                <c:pt idx="14654">
                  <c:v>4773.04</c:v>
                </c:pt>
                <c:pt idx="14655">
                  <c:v>4773.0600000000004</c:v>
                </c:pt>
                <c:pt idx="14656">
                  <c:v>4773.08</c:v>
                </c:pt>
                <c:pt idx="14657">
                  <c:v>4773.1000000000004</c:v>
                </c:pt>
                <c:pt idx="14658">
                  <c:v>4773.1200000000035</c:v>
                </c:pt>
                <c:pt idx="14659">
                  <c:v>4773.1400000000003</c:v>
                </c:pt>
                <c:pt idx="14660">
                  <c:v>4773.1600000000035</c:v>
                </c:pt>
                <c:pt idx="14661">
                  <c:v>4773.18</c:v>
                </c:pt>
                <c:pt idx="14662">
                  <c:v>4773.2</c:v>
                </c:pt>
                <c:pt idx="14663">
                  <c:v>4773.22</c:v>
                </c:pt>
                <c:pt idx="14664">
                  <c:v>4773.24</c:v>
                </c:pt>
                <c:pt idx="14665">
                  <c:v>4773.26</c:v>
                </c:pt>
                <c:pt idx="14666">
                  <c:v>4773.28</c:v>
                </c:pt>
                <c:pt idx="14667">
                  <c:v>4773.3</c:v>
                </c:pt>
                <c:pt idx="14668">
                  <c:v>4773.3200000000024</c:v>
                </c:pt>
                <c:pt idx="14669">
                  <c:v>4773.34</c:v>
                </c:pt>
                <c:pt idx="14670">
                  <c:v>4773.3600000000024</c:v>
                </c:pt>
                <c:pt idx="14671">
                  <c:v>4773.38</c:v>
                </c:pt>
                <c:pt idx="14672">
                  <c:v>4773.4000000000005</c:v>
                </c:pt>
                <c:pt idx="14673">
                  <c:v>4773.42</c:v>
                </c:pt>
                <c:pt idx="14674">
                  <c:v>4773.4399999999996</c:v>
                </c:pt>
                <c:pt idx="14675">
                  <c:v>4773.46</c:v>
                </c:pt>
                <c:pt idx="14676">
                  <c:v>4773.4799999999996</c:v>
                </c:pt>
                <c:pt idx="14677">
                  <c:v>4773.5</c:v>
                </c:pt>
                <c:pt idx="14678">
                  <c:v>4773.5200000000004</c:v>
                </c:pt>
                <c:pt idx="14679">
                  <c:v>4773.54</c:v>
                </c:pt>
                <c:pt idx="14680">
                  <c:v>4773.5600000000004</c:v>
                </c:pt>
                <c:pt idx="14681">
                  <c:v>4773.58</c:v>
                </c:pt>
                <c:pt idx="14682">
                  <c:v>4773.6000000000004</c:v>
                </c:pt>
                <c:pt idx="14683">
                  <c:v>4773.6200000000035</c:v>
                </c:pt>
                <c:pt idx="14684">
                  <c:v>4773.6400000000003</c:v>
                </c:pt>
                <c:pt idx="14685">
                  <c:v>4773.6600000000035</c:v>
                </c:pt>
                <c:pt idx="14686">
                  <c:v>4773.68</c:v>
                </c:pt>
                <c:pt idx="14687">
                  <c:v>4773.7</c:v>
                </c:pt>
                <c:pt idx="14688">
                  <c:v>4773.72</c:v>
                </c:pt>
                <c:pt idx="14689">
                  <c:v>4773.74</c:v>
                </c:pt>
                <c:pt idx="14690">
                  <c:v>4773.76</c:v>
                </c:pt>
                <c:pt idx="14691">
                  <c:v>4773.78</c:v>
                </c:pt>
                <c:pt idx="14692">
                  <c:v>4773.8</c:v>
                </c:pt>
                <c:pt idx="14693">
                  <c:v>4773.8200000000024</c:v>
                </c:pt>
                <c:pt idx="14694">
                  <c:v>4773.84</c:v>
                </c:pt>
                <c:pt idx="14695">
                  <c:v>4773.8600000000024</c:v>
                </c:pt>
                <c:pt idx="14696">
                  <c:v>4773.88</c:v>
                </c:pt>
                <c:pt idx="14697">
                  <c:v>4773.9000000000005</c:v>
                </c:pt>
                <c:pt idx="14698">
                  <c:v>4773.92</c:v>
                </c:pt>
                <c:pt idx="14699">
                  <c:v>4773.9399999999996</c:v>
                </c:pt>
                <c:pt idx="14700">
                  <c:v>4773.96</c:v>
                </c:pt>
                <c:pt idx="14701">
                  <c:v>4773.9799999999996</c:v>
                </c:pt>
                <c:pt idx="14702">
                  <c:v>4774</c:v>
                </c:pt>
                <c:pt idx="14703">
                  <c:v>4774.0200000000004</c:v>
                </c:pt>
                <c:pt idx="14704">
                  <c:v>4774.04</c:v>
                </c:pt>
                <c:pt idx="14705">
                  <c:v>4774.0600000000004</c:v>
                </c:pt>
                <c:pt idx="14706">
                  <c:v>4774.08</c:v>
                </c:pt>
                <c:pt idx="14707">
                  <c:v>4774.1000000000004</c:v>
                </c:pt>
                <c:pt idx="14708">
                  <c:v>4774.1200000000035</c:v>
                </c:pt>
                <c:pt idx="14709">
                  <c:v>4774.1400000000003</c:v>
                </c:pt>
                <c:pt idx="14710">
                  <c:v>4774.1600000000035</c:v>
                </c:pt>
                <c:pt idx="14711">
                  <c:v>4774.18</c:v>
                </c:pt>
                <c:pt idx="14712">
                  <c:v>4774.2</c:v>
                </c:pt>
                <c:pt idx="14713">
                  <c:v>4774.22</c:v>
                </c:pt>
                <c:pt idx="14714">
                  <c:v>4774.24</c:v>
                </c:pt>
                <c:pt idx="14715">
                  <c:v>4774.26</c:v>
                </c:pt>
                <c:pt idx="14716">
                  <c:v>4774.28</c:v>
                </c:pt>
                <c:pt idx="14717">
                  <c:v>4774.3</c:v>
                </c:pt>
                <c:pt idx="14718">
                  <c:v>4774.3200000000024</c:v>
                </c:pt>
                <c:pt idx="14719">
                  <c:v>4774.34</c:v>
                </c:pt>
                <c:pt idx="14720">
                  <c:v>4774.3600000000024</c:v>
                </c:pt>
                <c:pt idx="14721">
                  <c:v>4774.38</c:v>
                </c:pt>
                <c:pt idx="14722">
                  <c:v>4774.4000000000005</c:v>
                </c:pt>
                <c:pt idx="14723">
                  <c:v>4774.42</c:v>
                </c:pt>
                <c:pt idx="14724">
                  <c:v>4774.4399999999996</c:v>
                </c:pt>
                <c:pt idx="14725">
                  <c:v>4774.46</c:v>
                </c:pt>
                <c:pt idx="14726">
                  <c:v>4774.4799999999996</c:v>
                </c:pt>
                <c:pt idx="14727">
                  <c:v>4774.5</c:v>
                </c:pt>
                <c:pt idx="14728">
                  <c:v>4774.5200000000004</c:v>
                </c:pt>
                <c:pt idx="14729">
                  <c:v>4774.54</c:v>
                </c:pt>
                <c:pt idx="14730">
                  <c:v>4774.5600000000004</c:v>
                </c:pt>
                <c:pt idx="14731">
                  <c:v>4774.58</c:v>
                </c:pt>
                <c:pt idx="14732">
                  <c:v>4774.6000000000004</c:v>
                </c:pt>
                <c:pt idx="14733">
                  <c:v>4774.6200000000035</c:v>
                </c:pt>
                <c:pt idx="14734">
                  <c:v>4774.6400000000003</c:v>
                </c:pt>
                <c:pt idx="14735">
                  <c:v>4774.6600000000035</c:v>
                </c:pt>
                <c:pt idx="14736">
                  <c:v>4774.68</c:v>
                </c:pt>
                <c:pt idx="14737">
                  <c:v>4774.7</c:v>
                </c:pt>
                <c:pt idx="14738">
                  <c:v>4774.72</c:v>
                </c:pt>
                <c:pt idx="14739">
                  <c:v>4774.74</c:v>
                </c:pt>
                <c:pt idx="14740">
                  <c:v>4774.76</c:v>
                </c:pt>
                <c:pt idx="14741">
                  <c:v>4774.78</c:v>
                </c:pt>
                <c:pt idx="14742">
                  <c:v>4774.8</c:v>
                </c:pt>
                <c:pt idx="14743">
                  <c:v>4774.8200000000024</c:v>
                </c:pt>
                <c:pt idx="14744">
                  <c:v>4774.84</c:v>
                </c:pt>
                <c:pt idx="14745">
                  <c:v>4774.8600000000024</c:v>
                </c:pt>
                <c:pt idx="14746">
                  <c:v>4774.88</c:v>
                </c:pt>
                <c:pt idx="14747">
                  <c:v>4774.9000000000005</c:v>
                </c:pt>
                <c:pt idx="14748">
                  <c:v>4774.92</c:v>
                </c:pt>
                <c:pt idx="14749">
                  <c:v>4774.9399999999996</c:v>
                </c:pt>
                <c:pt idx="14750">
                  <c:v>4774.96</c:v>
                </c:pt>
                <c:pt idx="14751">
                  <c:v>4774.9799999999996</c:v>
                </c:pt>
                <c:pt idx="14752">
                  <c:v>4775</c:v>
                </c:pt>
                <c:pt idx="14753">
                  <c:v>4775.0200000000004</c:v>
                </c:pt>
                <c:pt idx="14754">
                  <c:v>4775.04</c:v>
                </c:pt>
                <c:pt idx="14755">
                  <c:v>4775.0600000000004</c:v>
                </c:pt>
                <c:pt idx="14756">
                  <c:v>4775.08</c:v>
                </c:pt>
                <c:pt idx="14757">
                  <c:v>4775.1000000000004</c:v>
                </c:pt>
                <c:pt idx="14758">
                  <c:v>4775.1200000000035</c:v>
                </c:pt>
                <c:pt idx="14759">
                  <c:v>4775.1400000000003</c:v>
                </c:pt>
                <c:pt idx="14760">
                  <c:v>4775.1600000000035</c:v>
                </c:pt>
                <c:pt idx="14761">
                  <c:v>4775.18</c:v>
                </c:pt>
                <c:pt idx="14762">
                  <c:v>4775.2</c:v>
                </c:pt>
                <c:pt idx="14763">
                  <c:v>4775.22</c:v>
                </c:pt>
                <c:pt idx="14764">
                  <c:v>4775.24</c:v>
                </c:pt>
                <c:pt idx="14765">
                  <c:v>4775.26</c:v>
                </c:pt>
                <c:pt idx="14766">
                  <c:v>4775.28</c:v>
                </c:pt>
                <c:pt idx="14767">
                  <c:v>4775.3</c:v>
                </c:pt>
                <c:pt idx="14768">
                  <c:v>4775.3200000000024</c:v>
                </c:pt>
                <c:pt idx="14769">
                  <c:v>4775.34</c:v>
                </c:pt>
                <c:pt idx="14770">
                  <c:v>4775.3600000000024</c:v>
                </c:pt>
                <c:pt idx="14771">
                  <c:v>4775.38</c:v>
                </c:pt>
                <c:pt idx="14772">
                  <c:v>4775.4000000000005</c:v>
                </c:pt>
                <c:pt idx="14773">
                  <c:v>4775.42</c:v>
                </c:pt>
                <c:pt idx="14774">
                  <c:v>4775.4399999999996</c:v>
                </c:pt>
                <c:pt idx="14775">
                  <c:v>4775.46</c:v>
                </c:pt>
                <c:pt idx="14776">
                  <c:v>4775.4799999999996</c:v>
                </c:pt>
                <c:pt idx="14777">
                  <c:v>4775.5</c:v>
                </c:pt>
                <c:pt idx="14778">
                  <c:v>4775.5200000000004</c:v>
                </c:pt>
                <c:pt idx="14779">
                  <c:v>4775.54</c:v>
                </c:pt>
                <c:pt idx="14780">
                  <c:v>4775.5600000000004</c:v>
                </c:pt>
                <c:pt idx="14781">
                  <c:v>4775.58</c:v>
                </c:pt>
                <c:pt idx="14782">
                  <c:v>4775.6000000000004</c:v>
                </c:pt>
                <c:pt idx="14783">
                  <c:v>4775.6200000000035</c:v>
                </c:pt>
                <c:pt idx="14784">
                  <c:v>4775.6400000000003</c:v>
                </c:pt>
                <c:pt idx="14785">
                  <c:v>4775.6600000000035</c:v>
                </c:pt>
                <c:pt idx="14786">
                  <c:v>4775.68</c:v>
                </c:pt>
                <c:pt idx="14787">
                  <c:v>4775.7</c:v>
                </c:pt>
                <c:pt idx="14788">
                  <c:v>4775.72</c:v>
                </c:pt>
                <c:pt idx="14789">
                  <c:v>4775.74</c:v>
                </c:pt>
                <c:pt idx="14790">
                  <c:v>4775.76</c:v>
                </c:pt>
                <c:pt idx="14791">
                  <c:v>4775.78</c:v>
                </c:pt>
                <c:pt idx="14792">
                  <c:v>4775.8</c:v>
                </c:pt>
                <c:pt idx="14793">
                  <c:v>4775.8200000000024</c:v>
                </c:pt>
                <c:pt idx="14794">
                  <c:v>4775.84</c:v>
                </c:pt>
                <c:pt idx="14795">
                  <c:v>4775.8600000000024</c:v>
                </c:pt>
                <c:pt idx="14796">
                  <c:v>4775.88</c:v>
                </c:pt>
                <c:pt idx="14797">
                  <c:v>4775.9000000000005</c:v>
                </c:pt>
                <c:pt idx="14798">
                  <c:v>4775.92</c:v>
                </c:pt>
                <c:pt idx="14799">
                  <c:v>4775.9399999999996</c:v>
                </c:pt>
                <c:pt idx="14800">
                  <c:v>4775.96</c:v>
                </c:pt>
                <c:pt idx="14801">
                  <c:v>4775.9799999999996</c:v>
                </c:pt>
                <c:pt idx="14802">
                  <c:v>4776</c:v>
                </c:pt>
                <c:pt idx="14803">
                  <c:v>4776.0200000000004</c:v>
                </c:pt>
                <c:pt idx="14804">
                  <c:v>4776.04</c:v>
                </c:pt>
                <c:pt idx="14805">
                  <c:v>4776.0600000000004</c:v>
                </c:pt>
                <c:pt idx="14806">
                  <c:v>4776.08</c:v>
                </c:pt>
                <c:pt idx="14807">
                  <c:v>4776.1000000000004</c:v>
                </c:pt>
                <c:pt idx="14808">
                  <c:v>4776.1200000000035</c:v>
                </c:pt>
                <c:pt idx="14809">
                  <c:v>4776.1400000000003</c:v>
                </c:pt>
                <c:pt idx="14810">
                  <c:v>4776.1600000000035</c:v>
                </c:pt>
                <c:pt idx="14811">
                  <c:v>4776.18</c:v>
                </c:pt>
                <c:pt idx="14812">
                  <c:v>4776.2</c:v>
                </c:pt>
                <c:pt idx="14813">
                  <c:v>4776.22</c:v>
                </c:pt>
                <c:pt idx="14814">
                  <c:v>4776.24</c:v>
                </c:pt>
                <c:pt idx="14815">
                  <c:v>4776.26</c:v>
                </c:pt>
                <c:pt idx="14816">
                  <c:v>4776.28</c:v>
                </c:pt>
                <c:pt idx="14817">
                  <c:v>4776.3</c:v>
                </c:pt>
                <c:pt idx="14818">
                  <c:v>4776.3200000000024</c:v>
                </c:pt>
                <c:pt idx="14819">
                  <c:v>4776.34</c:v>
                </c:pt>
                <c:pt idx="14820">
                  <c:v>4776.3600000000024</c:v>
                </c:pt>
                <c:pt idx="14821">
                  <c:v>4776.38</c:v>
                </c:pt>
                <c:pt idx="14822">
                  <c:v>4776.4000000000005</c:v>
                </c:pt>
                <c:pt idx="14823">
                  <c:v>4776.42</c:v>
                </c:pt>
                <c:pt idx="14824">
                  <c:v>4776.4399999999996</c:v>
                </c:pt>
                <c:pt idx="14825">
                  <c:v>4776.46</c:v>
                </c:pt>
                <c:pt idx="14826">
                  <c:v>4776.4799999999996</c:v>
                </c:pt>
                <c:pt idx="14827">
                  <c:v>4776.5</c:v>
                </c:pt>
                <c:pt idx="14828">
                  <c:v>4776.5200000000004</c:v>
                </c:pt>
                <c:pt idx="14829">
                  <c:v>4776.54</c:v>
                </c:pt>
                <c:pt idx="14830">
                  <c:v>4776.5600000000004</c:v>
                </c:pt>
                <c:pt idx="14831">
                  <c:v>4776.58</c:v>
                </c:pt>
                <c:pt idx="14832">
                  <c:v>4776.6000000000004</c:v>
                </c:pt>
                <c:pt idx="14833">
                  <c:v>4776.6200000000035</c:v>
                </c:pt>
                <c:pt idx="14834">
                  <c:v>4776.6400000000003</c:v>
                </c:pt>
                <c:pt idx="14835">
                  <c:v>4776.6600000000035</c:v>
                </c:pt>
                <c:pt idx="14836">
                  <c:v>4776.68</c:v>
                </c:pt>
                <c:pt idx="14837">
                  <c:v>4776.7</c:v>
                </c:pt>
                <c:pt idx="14838">
                  <c:v>4776.72</c:v>
                </c:pt>
                <c:pt idx="14839">
                  <c:v>4776.74</c:v>
                </c:pt>
                <c:pt idx="14840">
                  <c:v>4776.76</c:v>
                </c:pt>
                <c:pt idx="14841">
                  <c:v>4776.78</c:v>
                </c:pt>
                <c:pt idx="14842">
                  <c:v>4776.8</c:v>
                </c:pt>
                <c:pt idx="14843">
                  <c:v>4776.8200000000024</c:v>
                </c:pt>
                <c:pt idx="14844">
                  <c:v>4776.84</c:v>
                </c:pt>
                <c:pt idx="14845">
                  <c:v>4776.8600000000024</c:v>
                </c:pt>
                <c:pt idx="14846">
                  <c:v>4776.88</c:v>
                </c:pt>
                <c:pt idx="14847">
                  <c:v>4776.9000000000005</c:v>
                </c:pt>
                <c:pt idx="14848">
                  <c:v>4776.92</c:v>
                </c:pt>
                <c:pt idx="14849">
                  <c:v>4776.9399999999996</c:v>
                </c:pt>
                <c:pt idx="14850">
                  <c:v>4776.96</c:v>
                </c:pt>
                <c:pt idx="14851">
                  <c:v>4776.9799999999996</c:v>
                </c:pt>
                <c:pt idx="14852">
                  <c:v>4777</c:v>
                </c:pt>
                <c:pt idx="14853">
                  <c:v>4777.0200000000004</c:v>
                </c:pt>
                <c:pt idx="14854">
                  <c:v>4777.04</c:v>
                </c:pt>
                <c:pt idx="14855">
                  <c:v>4777.0600000000004</c:v>
                </c:pt>
                <c:pt idx="14856">
                  <c:v>4777.08</c:v>
                </c:pt>
                <c:pt idx="14857">
                  <c:v>4777.1000000000004</c:v>
                </c:pt>
                <c:pt idx="14858">
                  <c:v>4777.1200000000035</c:v>
                </c:pt>
                <c:pt idx="14859">
                  <c:v>4777.1400000000003</c:v>
                </c:pt>
                <c:pt idx="14860">
                  <c:v>4777.1600000000035</c:v>
                </c:pt>
                <c:pt idx="14861">
                  <c:v>4777.18</c:v>
                </c:pt>
                <c:pt idx="14862">
                  <c:v>4777.2</c:v>
                </c:pt>
                <c:pt idx="14863">
                  <c:v>4777.22</c:v>
                </c:pt>
                <c:pt idx="14864">
                  <c:v>4777.24</c:v>
                </c:pt>
                <c:pt idx="14865">
                  <c:v>4777.26</c:v>
                </c:pt>
                <c:pt idx="14866">
                  <c:v>4777.28</c:v>
                </c:pt>
                <c:pt idx="14867">
                  <c:v>4777.3</c:v>
                </c:pt>
                <c:pt idx="14868">
                  <c:v>4777.3200000000024</c:v>
                </c:pt>
                <c:pt idx="14869">
                  <c:v>4777.34</c:v>
                </c:pt>
                <c:pt idx="14870">
                  <c:v>4777.3600000000024</c:v>
                </c:pt>
                <c:pt idx="14871">
                  <c:v>4777.38</c:v>
                </c:pt>
                <c:pt idx="14872">
                  <c:v>4777.4000000000005</c:v>
                </c:pt>
                <c:pt idx="14873">
                  <c:v>4777.42</c:v>
                </c:pt>
                <c:pt idx="14874">
                  <c:v>4777.4399999999996</c:v>
                </c:pt>
                <c:pt idx="14875">
                  <c:v>4777.46</c:v>
                </c:pt>
                <c:pt idx="14876">
                  <c:v>4777.4799999999996</c:v>
                </c:pt>
                <c:pt idx="14877">
                  <c:v>4777.5</c:v>
                </c:pt>
                <c:pt idx="14878">
                  <c:v>4777.5200000000004</c:v>
                </c:pt>
                <c:pt idx="14879">
                  <c:v>4777.54</c:v>
                </c:pt>
                <c:pt idx="14880">
                  <c:v>4777.5600000000004</c:v>
                </c:pt>
                <c:pt idx="14881">
                  <c:v>4777.58</c:v>
                </c:pt>
                <c:pt idx="14882">
                  <c:v>4777.6000000000004</c:v>
                </c:pt>
                <c:pt idx="14883">
                  <c:v>4777.6200000000035</c:v>
                </c:pt>
                <c:pt idx="14884">
                  <c:v>4777.6400000000003</c:v>
                </c:pt>
                <c:pt idx="14885">
                  <c:v>4777.6600000000035</c:v>
                </c:pt>
                <c:pt idx="14886">
                  <c:v>4777.68</c:v>
                </c:pt>
                <c:pt idx="14887">
                  <c:v>4777.7</c:v>
                </c:pt>
                <c:pt idx="14888">
                  <c:v>4777.72</c:v>
                </c:pt>
                <c:pt idx="14889">
                  <c:v>4777.74</c:v>
                </c:pt>
                <c:pt idx="14890">
                  <c:v>4777.76</c:v>
                </c:pt>
                <c:pt idx="14891">
                  <c:v>4777.78</c:v>
                </c:pt>
                <c:pt idx="14892">
                  <c:v>4777.8</c:v>
                </c:pt>
                <c:pt idx="14893">
                  <c:v>4777.8200000000024</c:v>
                </c:pt>
                <c:pt idx="14894">
                  <c:v>4777.84</c:v>
                </c:pt>
                <c:pt idx="14895">
                  <c:v>4777.8600000000024</c:v>
                </c:pt>
                <c:pt idx="14896">
                  <c:v>4777.88</c:v>
                </c:pt>
                <c:pt idx="14897">
                  <c:v>4777.9000000000005</c:v>
                </c:pt>
                <c:pt idx="14898">
                  <c:v>4777.92</c:v>
                </c:pt>
                <c:pt idx="14899">
                  <c:v>4777.9399999999996</c:v>
                </c:pt>
                <c:pt idx="14900">
                  <c:v>4777.96</c:v>
                </c:pt>
                <c:pt idx="14901">
                  <c:v>4777.9799999999996</c:v>
                </c:pt>
                <c:pt idx="14902">
                  <c:v>4778</c:v>
                </c:pt>
                <c:pt idx="14903">
                  <c:v>4778.0200000000004</c:v>
                </c:pt>
                <c:pt idx="14904">
                  <c:v>4778.04</c:v>
                </c:pt>
                <c:pt idx="14905">
                  <c:v>4778.0600000000004</c:v>
                </c:pt>
                <c:pt idx="14906">
                  <c:v>4778.08</c:v>
                </c:pt>
                <c:pt idx="14907">
                  <c:v>4778.1000000000004</c:v>
                </c:pt>
                <c:pt idx="14908">
                  <c:v>4778.1200000000035</c:v>
                </c:pt>
                <c:pt idx="14909">
                  <c:v>4778.1400000000003</c:v>
                </c:pt>
                <c:pt idx="14910">
                  <c:v>4778.1600000000035</c:v>
                </c:pt>
                <c:pt idx="14911">
                  <c:v>4778.18</c:v>
                </c:pt>
                <c:pt idx="14912">
                  <c:v>4778.2</c:v>
                </c:pt>
                <c:pt idx="14913">
                  <c:v>4778.22</c:v>
                </c:pt>
                <c:pt idx="14914">
                  <c:v>4778.24</c:v>
                </c:pt>
                <c:pt idx="14915">
                  <c:v>4778.26</c:v>
                </c:pt>
                <c:pt idx="14916">
                  <c:v>4778.28</c:v>
                </c:pt>
                <c:pt idx="14917">
                  <c:v>4778.3</c:v>
                </c:pt>
                <c:pt idx="14918">
                  <c:v>4778.3200000000024</c:v>
                </c:pt>
                <c:pt idx="14919">
                  <c:v>4778.34</c:v>
                </c:pt>
                <c:pt idx="14920">
                  <c:v>4778.3600000000024</c:v>
                </c:pt>
                <c:pt idx="14921">
                  <c:v>4778.38</c:v>
                </c:pt>
                <c:pt idx="14922">
                  <c:v>4778.4000000000005</c:v>
                </c:pt>
                <c:pt idx="14923">
                  <c:v>4778.42</c:v>
                </c:pt>
                <c:pt idx="14924">
                  <c:v>4778.4399999999996</c:v>
                </c:pt>
                <c:pt idx="14925">
                  <c:v>4778.46</c:v>
                </c:pt>
                <c:pt idx="14926">
                  <c:v>4778.4799999999996</c:v>
                </c:pt>
                <c:pt idx="14927">
                  <c:v>4778.5</c:v>
                </c:pt>
                <c:pt idx="14928">
                  <c:v>4778.5200000000004</c:v>
                </c:pt>
                <c:pt idx="14929">
                  <c:v>4778.54</c:v>
                </c:pt>
                <c:pt idx="14930">
                  <c:v>4778.5600000000004</c:v>
                </c:pt>
                <c:pt idx="14931">
                  <c:v>4778.58</c:v>
                </c:pt>
                <c:pt idx="14932">
                  <c:v>4778.6000000000004</c:v>
                </c:pt>
                <c:pt idx="14933">
                  <c:v>4778.6200000000035</c:v>
                </c:pt>
                <c:pt idx="14934">
                  <c:v>4778.6400000000003</c:v>
                </c:pt>
                <c:pt idx="14935">
                  <c:v>4778.6600000000035</c:v>
                </c:pt>
                <c:pt idx="14936">
                  <c:v>4778.68</c:v>
                </c:pt>
                <c:pt idx="14937">
                  <c:v>4778.7</c:v>
                </c:pt>
                <c:pt idx="14938">
                  <c:v>4778.72</c:v>
                </c:pt>
                <c:pt idx="14939">
                  <c:v>4778.74</c:v>
                </c:pt>
                <c:pt idx="14940">
                  <c:v>4778.76</c:v>
                </c:pt>
                <c:pt idx="14941">
                  <c:v>4778.78</c:v>
                </c:pt>
                <c:pt idx="14942">
                  <c:v>4778.8</c:v>
                </c:pt>
                <c:pt idx="14943">
                  <c:v>4778.8200000000024</c:v>
                </c:pt>
                <c:pt idx="14944">
                  <c:v>4778.84</c:v>
                </c:pt>
                <c:pt idx="14945">
                  <c:v>4778.8600000000024</c:v>
                </c:pt>
                <c:pt idx="14946">
                  <c:v>4778.88</c:v>
                </c:pt>
                <c:pt idx="14947">
                  <c:v>4778.9000000000005</c:v>
                </c:pt>
                <c:pt idx="14948">
                  <c:v>4778.92</c:v>
                </c:pt>
                <c:pt idx="14949">
                  <c:v>4778.9399999999996</c:v>
                </c:pt>
                <c:pt idx="14950">
                  <c:v>4778.96</c:v>
                </c:pt>
                <c:pt idx="14951">
                  <c:v>4778.9799999999996</c:v>
                </c:pt>
                <c:pt idx="14952">
                  <c:v>4779</c:v>
                </c:pt>
                <c:pt idx="14953">
                  <c:v>4779.0200000000004</c:v>
                </c:pt>
                <c:pt idx="14954">
                  <c:v>4779.04</c:v>
                </c:pt>
                <c:pt idx="14955">
                  <c:v>4779.0600000000004</c:v>
                </c:pt>
                <c:pt idx="14956">
                  <c:v>4779.08</c:v>
                </c:pt>
                <c:pt idx="14957">
                  <c:v>4779.1000000000004</c:v>
                </c:pt>
                <c:pt idx="14958">
                  <c:v>4779.1200000000035</c:v>
                </c:pt>
                <c:pt idx="14959">
                  <c:v>4779.1400000000003</c:v>
                </c:pt>
                <c:pt idx="14960">
                  <c:v>4779.1600000000035</c:v>
                </c:pt>
                <c:pt idx="14961">
                  <c:v>4779.18</c:v>
                </c:pt>
                <c:pt idx="14962">
                  <c:v>4779.2</c:v>
                </c:pt>
                <c:pt idx="14963">
                  <c:v>4779.22</c:v>
                </c:pt>
                <c:pt idx="14964">
                  <c:v>4779.24</c:v>
                </c:pt>
                <c:pt idx="14965">
                  <c:v>4779.26</c:v>
                </c:pt>
                <c:pt idx="14966">
                  <c:v>4779.28</c:v>
                </c:pt>
                <c:pt idx="14967">
                  <c:v>4779.3</c:v>
                </c:pt>
                <c:pt idx="14968">
                  <c:v>4779.3200000000024</c:v>
                </c:pt>
                <c:pt idx="14969">
                  <c:v>4779.34</c:v>
                </c:pt>
                <c:pt idx="14970">
                  <c:v>4779.3600000000024</c:v>
                </c:pt>
                <c:pt idx="14971">
                  <c:v>4779.38</c:v>
                </c:pt>
                <c:pt idx="14972">
                  <c:v>4779.4000000000005</c:v>
                </c:pt>
                <c:pt idx="14973">
                  <c:v>4779.42</c:v>
                </c:pt>
                <c:pt idx="14974">
                  <c:v>4779.4399999999996</c:v>
                </c:pt>
                <c:pt idx="14975">
                  <c:v>4779.46</c:v>
                </c:pt>
                <c:pt idx="14976">
                  <c:v>4779.4799999999996</c:v>
                </c:pt>
                <c:pt idx="14977">
                  <c:v>4779.5</c:v>
                </c:pt>
                <c:pt idx="14978">
                  <c:v>4779.5200000000004</c:v>
                </c:pt>
                <c:pt idx="14979">
                  <c:v>4779.54</c:v>
                </c:pt>
                <c:pt idx="14980">
                  <c:v>4779.5600000000004</c:v>
                </c:pt>
                <c:pt idx="14981">
                  <c:v>4779.58</c:v>
                </c:pt>
                <c:pt idx="14982">
                  <c:v>4779.6000000000004</c:v>
                </c:pt>
                <c:pt idx="14983">
                  <c:v>4779.6200000000035</c:v>
                </c:pt>
                <c:pt idx="14984">
                  <c:v>4779.6400000000003</c:v>
                </c:pt>
                <c:pt idx="14985">
                  <c:v>4779.6600000000035</c:v>
                </c:pt>
                <c:pt idx="14986">
                  <c:v>4779.68</c:v>
                </c:pt>
                <c:pt idx="14987">
                  <c:v>4779.7</c:v>
                </c:pt>
                <c:pt idx="14988">
                  <c:v>4779.72</c:v>
                </c:pt>
                <c:pt idx="14989">
                  <c:v>4779.74</c:v>
                </c:pt>
                <c:pt idx="14990">
                  <c:v>4779.76</c:v>
                </c:pt>
                <c:pt idx="14991">
                  <c:v>4779.78</c:v>
                </c:pt>
                <c:pt idx="14992">
                  <c:v>4779.8</c:v>
                </c:pt>
                <c:pt idx="14993">
                  <c:v>4779.8200000000024</c:v>
                </c:pt>
                <c:pt idx="14994">
                  <c:v>4779.84</c:v>
                </c:pt>
                <c:pt idx="14995">
                  <c:v>4779.8600000000024</c:v>
                </c:pt>
                <c:pt idx="14996">
                  <c:v>4779.88</c:v>
                </c:pt>
                <c:pt idx="14997">
                  <c:v>4779.9000000000005</c:v>
                </c:pt>
                <c:pt idx="14998">
                  <c:v>4779.92</c:v>
                </c:pt>
                <c:pt idx="14999">
                  <c:v>4779.9399999999996</c:v>
                </c:pt>
                <c:pt idx="15000">
                  <c:v>4779.96</c:v>
                </c:pt>
                <c:pt idx="15001">
                  <c:v>4779.9799999999996</c:v>
                </c:pt>
                <c:pt idx="15002">
                  <c:v>4780</c:v>
                </c:pt>
                <c:pt idx="15003">
                  <c:v>4780.0200000000004</c:v>
                </c:pt>
                <c:pt idx="15004">
                  <c:v>4780.04</c:v>
                </c:pt>
                <c:pt idx="15005">
                  <c:v>4780.0600000000004</c:v>
                </c:pt>
                <c:pt idx="15006">
                  <c:v>4780.08</c:v>
                </c:pt>
                <c:pt idx="15007">
                  <c:v>4780.1000000000004</c:v>
                </c:pt>
                <c:pt idx="15008">
                  <c:v>4780.1200000000035</c:v>
                </c:pt>
                <c:pt idx="15009">
                  <c:v>4780.1400000000003</c:v>
                </c:pt>
                <c:pt idx="15010">
                  <c:v>4780.1600000000035</c:v>
                </c:pt>
                <c:pt idx="15011">
                  <c:v>4780.18</c:v>
                </c:pt>
                <c:pt idx="15012">
                  <c:v>4780.2</c:v>
                </c:pt>
                <c:pt idx="15013">
                  <c:v>4780.22</c:v>
                </c:pt>
                <c:pt idx="15014">
                  <c:v>4780.24</c:v>
                </c:pt>
                <c:pt idx="15015">
                  <c:v>4780.26</c:v>
                </c:pt>
                <c:pt idx="15016">
                  <c:v>4780.28</c:v>
                </c:pt>
                <c:pt idx="15017">
                  <c:v>4780.3</c:v>
                </c:pt>
                <c:pt idx="15018">
                  <c:v>4780.3200000000024</c:v>
                </c:pt>
                <c:pt idx="15019">
                  <c:v>4780.34</c:v>
                </c:pt>
                <c:pt idx="15020">
                  <c:v>4780.3600000000024</c:v>
                </c:pt>
                <c:pt idx="15021">
                  <c:v>4780.38</c:v>
                </c:pt>
                <c:pt idx="15022">
                  <c:v>4780.4000000000005</c:v>
                </c:pt>
                <c:pt idx="15023">
                  <c:v>4780.42</c:v>
                </c:pt>
                <c:pt idx="15024">
                  <c:v>4780.4399999999996</c:v>
                </c:pt>
                <c:pt idx="15025">
                  <c:v>4780.46</c:v>
                </c:pt>
                <c:pt idx="15026">
                  <c:v>4780.4799999999996</c:v>
                </c:pt>
                <c:pt idx="15027">
                  <c:v>4780.5</c:v>
                </c:pt>
                <c:pt idx="15028">
                  <c:v>4780.5200000000004</c:v>
                </c:pt>
                <c:pt idx="15029">
                  <c:v>4780.54</c:v>
                </c:pt>
                <c:pt idx="15030">
                  <c:v>4780.5600000000004</c:v>
                </c:pt>
                <c:pt idx="15031">
                  <c:v>4780.58</c:v>
                </c:pt>
                <c:pt idx="15032">
                  <c:v>4780.6000000000004</c:v>
                </c:pt>
                <c:pt idx="15033">
                  <c:v>4780.6200000000035</c:v>
                </c:pt>
                <c:pt idx="15034">
                  <c:v>4780.6400000000003</c:v>
                </c:pt>
                <c:pt idx="15035">
                  <c:v>4780.6600000000035</c:v>
                </c:pt>
                <c:pt idx="15036">
                  <c:v>4780.68</c:v>
                </c:pt>
                <c:pt idx="15037">
                  <c:v>4780.7</c:v>
                </c:pt>
                <c:pt idx="15038">
                  <c:v>4780.72</c:v>
                </c:pt>
                <c:pt idx="15039">
                  <c:v>4780.74</c:v>
                </c:pt>
                <c:pt idx="15040">
                  <c:v>4780.76</c:v>
                </c:pt>
                <c:pt idx="15041">
                  <c:v>4780.78</c:v>
                </c:pt>
                <c:pt idx="15042">
                  <c:v>4780.8</c:v>
                </c:pt>
                <c:pt idx="15043">
                  <c:v>4780.8200000000024</c:v>
                </c:pt>
                <c:pt idx="15044">
                  <c:v>4780.84</c:v>
                </c:pt>
                <c:pt idx="15045">
                  <c:v>4780.8600000000024</c:v>
                </c:pt>
                <c:pt idx="15046">
                  <c:v>4780.88</c:v>
                </c:pt>
                <c:pt idx="15047">
                  <c:v>4780.9000000000005</c:v>
                </c:pt>
                <c:pt idx="15048">
                  <c:v>4780.92</c:v>
                </c:pt>
                <c:pt idx="15049">
                  <c:v>4780.9399999999996</c:v>
                </c:pt>
                <c:pt idx="15050">
                  <c:v>4780.96</c:v>
                </c:pt>
                <c:pt idx="15051">
                  <c:v>4780.9799999999996</c:v>
                </c:pt>
                <c:pt idx="15052">
                  <c:v>4781</c:v>
                </c:pt>
                <c:pt idx="15053">
                  <c:v>4781.0200000000004</c:v>
                </c:pt>
                <c:pt idx="15054">
                  <c:v>4781.04</c:v>
                </c:pt>
                <c:pt idx="15055">
                  <c:v>4781.0600000000004</c:v>
                </c:pt>
                <c:pt idx="15056">
                  <c:v>4781.08</c:v>
                </c:pt>
                <c:pt idx="15057">
                  <c:v>4781.1000000000004</c:v>
                </c:pt>
                <c:pt idx="15058">
                  <c:v>4781.1200000000035</c:v>
                </c:pt>
                <c:pt idx="15059">
                  <c:v>4781.1400000000003</c:v>
                </c:pt>
                <c:pt idx="15060">
                  <c:v>4781.1600000000035</c:v>
                </c:pt>
                <c:pt idx="15061">
                  <c:v>4781.18</c:v>
                </c:pt>
                <c:pt idx="15062">
                  <c:v>4781.2</c:v>
                </c:pt>
                <c:pt idx="15063">
                  <c:v>4781.22</c:v>
                </c:pt>
                <c:pt idx="15064">
                  <c:v>4781.24</c:v>
                </c:pt>
                <c:pt idx="15065">
                  <c:v>4781.26</c:v>
                </c:pt>
                <c:pt idx="15066">
                  <c:v>4781.28</c:v>
                </c:pt>
                <c:pt idx="15067">
                  <c:v>4781.3</c:v>
                </c:pt>
                <c:pt idx="15068">
                  <c:v>4781.3200000000024</c:v>
                </c:pt>
                <c:pt idx="15069">
                  <c:v>4781.34</c:v>
                </c:pt>
                <c:pt idx="15070">
                  <c:v>4781.3600000000024</c:v>
                </c:pt>
                <c:pt idx="15071">
                  <c:v>4781.38</c:v>
                </c:pt>
                <c:pt idx="15072">
                  <c:v>4781.4000000000005</c:v>
                </c:pt>
                <c:pt idx="15073">
                  <c:v>4781.42</c:v>
                </c:pt>
                <c:pt idx="15074">
                  <c:v>4781.4399999999996</c:v>
                </c:pt>
                <c:pt idx="15075">
                  <c:v>4781.46</c:v>
                </c:pt>
                <c:pt idx="15076">
                  <c:v>4781.4799999999996</c:v>
                </c:pt>
                <c:pt idx="15077">
                  <c:v>4781.5</c:v>
                </c:pt>
                <c:pt idx="15078">
                  <c:v>4781.5200000000004</c:v>
                </c:pt>
                <c:pt idx="15079">
                  <c:v>4781.54</c:v>
                </c:pt>
                <c:pt idx="15080">
                  <c:v>4781.5600000000004</c:v>
                </c:pt>
                <c:pt idx="15081">
                  <c:v>4781.58</c:v>
                </c:pt>
                <c:pt idx="15082">
                  <c:v>4781.6000000000004</c:v>
                </c:pt>
                <c:pt idx="15083">
                  <c:v>4781.6200000000035</c:v>
                </c:pt>
                <c:pt idx="15084">
                  <c:v>4781.6400000000003</c:v>
                </c:pt>
                <c:pt idx="15085">
                  <c:v>4781.6600000000035</c:v>
                </c:pt>
                <c:pt idx="15086">
                  <c:v>4781.68</c:v>
                </c:pt>
                <c:pt idx="15087">
                  <c:v>4781.7</c:v>
                </c:pt>
                <c:pt idx="15088">
                  <c:v>4781.72</c:v>
                </c:pt>
                <c:pt idx="15089">
                  <c:v>4781.74</c:v>
                </c:pt>
                <c:pt idx="15090">
                  <c:v>4781.76</c:v>
                </c:pt>
                <c:pt idx="15091">
                  <c:v>4781.78</c:v>
                </c:pt>
                <c:pt idx="15092">
                  <c:v>4781.8</c:v>
                </c:pt>
                <c:pt idx="15093">
                  <c:v>4781.8200000000024</c:v>
                </c:pt>
                <c:pt idx="15094">
                  <c:v>4781.84</c:v>
                </c:pt>
                <c:pt idx="15095">
                  <c:v>4781.8600000000024</c:v>
                </c:pt>
                <c:pt idx="15096">
                  <c:v>4781.88</c:v>
                </c:pt>
                <c:pt idx="15097">
                  <c:v>4781.9000000000005</c:v>
                </c:pt>
                <c:pt idx="15098">
                  <c:v>4781.92</c:v>
                </c:pt>
                <c:pt idx="15099">
                  <c:v>4781.9399999999996</c:v>
                </c:pt>
                <c:pt idx="15100">
                  <c:v>4781.96</c:v>
                </c:pt>
                <c:pt idx="15101">
                  <c:v>4781.9799999999996</c:v>
                </c:pt>
                <c:pt idx="15102">
                  <c:v>4782</c:v>
                </c:pt>
                <c:pt idx="15103">
                  <c:v>4782.0200000000004</c:v>
                </c:pt>
                <c:pt idx="15104">
                  <c:v>4782.04</c:v>
                </c:pt>
                <c:pt idx="15105">
                  <c:v>4782.0600000000004</c:v>
                </c:pt>
                <c:pt idx="15106">
                  <c:v>4782.08</c:v>
                </c:pt>
                <c:pt idx="15107">
                  <c:v>4782.1000000000004</c:v>
                </c:pt>
                <c:pt idx="15108">
                  <c:v>4782.1200000000035</c:v>
                </c:pt>
                <c:pt idx="15109">
                  <c:v>4782.1400000000003</c:v>
                </c:pt>
                <c:pt idx="15110">
                  <c:v>4782.1600000000035</c:v>
                </c:pt>
                <c:pt idx="15111">
                  <c:v>4782.18</c:v>
                </c:pt>
                <c:pt idx="15112">
                  <c:v>4782.2</c:v>
                </c:pt>
                <c:pt idx="15113">
                  <c:v>4782.22</c:v>
                </c:pt>
                <c:pt idx="15114">
                  <c:v>4782.24</c:v>
                </c:pt>
                <c:pt idx="15115">
                  <c:v>4782.26</c:v>
                </c:pt>
                <c:pt idx="15116">
                  <c:v>4782.28</c:v>
                </c:pt>
                <c:pt idx="15117">
                  <c:v>4782.3</c:v>
                </c:pt>
                <c:pt idx="15118">
                  <c:v>4782.3200000000024</c:v>
                </c:pt>
                <c:pt idx="15119">
                  <c:v>4782.34</c:v>
                </c:pt>
                <c:pt idx="15120">
                  <c:v>4782.3600000000024</c:v>
                </c:pt>
                <c:pt idx="15121">
                  <c:v>4782.38</c:v>
                </c:pt>
                <c:pt idx="15122">
                  <c:v>4782.4000000000005</c:v>
                </c:pt>
                <c:pt idx="15123">
                  <c:v>4782.42</c:v>
                </c:pt>
                <c:pt idx="15124">
                  <c:v>4782.4399999999996</c:v>
                </c:pt>
                <c:pt idx="15125">
                  <c:v>4782.46</c:v>
                </c:pt>
                <c:pt idx="15126">
                  <c:v>4782.4799999999996</c:v>
                </c:pt>
                <c:pt idx="15127">
                  <c:v>4782.5</c:v>
                </c:pt>
                <c:pt idx="15128">
                  <c:v>4782.5200000000004</c:v>
                </c:pt>
                <c:pt idx="15129">
                  <c:v>4782.54</c:v>
                </c:pt>
                <c:pt idx="15130">
                  <c:v>4782.5600000000004</c:v>
                </c:pt>
                <c:pt idx="15131">
                  <c:v>4782.58</c:v>
                </c:pt>
                <c:pt idx="15132">
                  <c:v>4782.6000000000004</c:v>
                </c:pt>
                <c:pt idx="15133">
                  <c:v>4782.6200000000035</c:v>
                </c:pt>
                <c:pt idx="15134">
                  <c:v>4782.6400000000003</c:v>
                </c:pt>
                <c:pt idx="15135">
                  <c:v>4782.6600000000035</c:v>
                </c:pt>
                <c:pt idx="15136">
                  <c:v>4782.68</c:v>
                </c:pt>
                <c:pt idx="15137">
                  <c:v>4782.7</c:v>
                </c:pt>
                <c:pt idx="15138">
                  <c:v>4782.72</c:v>
                </c:pt>
                <c:pt idx="15139">
                  <c:v>4782.74</c:v>
                </c:pt>
                <c:pt idx="15140">
                  <c:v>4782.76</c:v>
                </c:pt>
                <c:pt idx="15141">
                  <c:v>4782.78</c:v>
                </c:pt>
                <c:pt idx="15142">
                  <c:v>4782.8</c:v>
                </c:pt>
                <c:pt idx="15143">
                  <c:v>4782.8200000000024</c:v>
                </c:pt>
                <c:pt idx="15144">
                  <c:v>4782.84</c:v>
                </c:pt>
                <c:pt idx="15145">
                  <c:v>4782.8600000000024</c:v>
                </c:pt>
                <c:pt idx="15146">
                  <c:v>4782.88</c:v>
                </c:pt>
                <c:pt idx="15147">
                  <c:v>4782.9000000000005</c:v>
                </c:pt>
                <c:pt idx="15148">
                  <c:v>4782.92</c:v>
                </c:pt>
                <c:pt idx="15149">
                  <c:v>4782.9399999999996</c:v>
                </c:pt>
                <c:pt idx="15150">
                  <c:v>4782.96</c:v>
                </c:pt>
                <c:pt idx="15151">
                  <c:v>4782.9799999999996</c:v>
                </c:pt>
                <c:pt idx="15152">
                  <c:v>4783</c:v>
                </c:pt>
                <c:pt idx="15153">
                  <c:v>4783.0200000000004</c:v>
                </c:pt>
                <c:pt idx="15154">
                  <c:v>4783.04</c:v>
                </c:pt>
                <c:pt idx="15155">
                  <c:v>4783.0600000000004</c:v>
                </c:pt>
                <c:pt idx="15156">
                  <c:v>4783.08</c:v>
                </c:pt>
                <c:pt idx="15157">
                  <c:v>4783.1000000000004</c:v>
                </c:pt>
                <c:pt idx="15158">
                  <c:v>4783.1200000000035</c:v>
                </c:pt>
                <c:pt idx="15159">
                  <c:v>4783.1400000000003</c:v>
                </c:pt>
                <c:pt idx="15160">
                  <c:v>4783.1600000000035</c:v>
                </c:pt>
                <c:pt idx="15161">
                  <c:v>4783.18</c:v>
                </c:pt>
                <c:pt idx="15162">
                  <c:v>4783.2</c:v>
                </c:pt>
                <c:pt idx="15163">
                  <c:v>4783.22</c:v>
                </c:pt>
                <c:pt idx="15164">
                  <c:v>4783.24</c:v>
                </c:pt>
                <c:pt idx="15165">
                  <c:v>4783.26</c:v>
                </c:pt>
                <c:pt idx="15166">
                  <c:v>4783.28</c:v>
                </c:pt>
                <c:pt idx="15167">
                  <c:v>4783.3</c:v>
                </c:pt>
                <c:pt idx="15168">
                  <c:v>4783.3200000000024</c:v>
                </c:pt>
                <c:pt idx="15169">
                  <c:v>4783.34</c:v>
                </c:pt>
                <c:pt idx="15170">
                  <c:v>4783.3600000000024</c:v>
                </c:pt>
                <c:pt idx="15171">
                  <c:v>4783.38</c:v>
                </c:pt>
                <c:pt idx="15172">
                  <c:v>4783.4000000000005</c:v>
                </c:pt>
                <c:pt idx="15173">
                  <c:v>4783.42</c:v>
                </c:pt>
                <c:pt idx="15174">
                  <c:v>4783.4399999999996</c:v>
                </c:pt>
                <c:pt idx="15175">
                  <c:v>4783.46</c:v>
                </c:pt>
                <c:pt idx="15176">
                  <c:v>4783.4799999999996</c:v>
                </c:pt>
                <c:pt idx="15177">
                  <c:v>4783.5</c:v>
                </c:pt>
                <c:pt idx="15178">
                  <c:v>4783.5200000000004</c:v>
                </c:pt>
                <c:pt idx="15179">
                  <c:v>4783.54</c:v>
                </c:pt>
                <c:pt idx="15180">
                  <c:v>4783.5600000000004</c:v>
                </c:pt>
                <c:pt idx="15181">
                  <c:v>4783.58</c:v>
                </c:pt>
                <c:pt idx="15182">
                  <c:v>4783.6000000000004</c:v>
                </c:pt>
                <c:pt idx="15183">
                  <c:v>4783.6200000000035</c:v>
                </c:pt>
                <c:pt idx="15184">
                  <c:v>4783.6400000000003</c:v>
                </c:pt>
                <c:pt idx="15185">
                  <c:v>4783.6600000000035</c:v>
                </c:pt>
                <c:pt idx="15186">
                  <c:v>4783.68</c:v>
                </c:pt>
                <c:pt idx="15187">
                  <c:v>4783.7</c:v>
                </c:pt>
                <c:pt idx="15188">
                  <c:v>4783.72</c:v>
                </c:pt>
                <c:pt idx="15189">
                  <c:v>4783.74</c:v>
                </c:pt>
                <c:pt idx="15190">
                  <c:v>4783.76</c:v>
                </c:pt>
                <c:pt idx="15191">
                  <c:v>4783.78</c:v>
                </c:pt>
                <c:pt idx="15192">
                  <c:v>4783.8</c:v>
                </c:pt>
                <c:pt idx="15193">
                  <c:v>4783.8200000000024</c:v>
                </c:pt>
                <c:pt idx="15194">
                  <c:v>4783.84</c:v>
                </c:pt>
                <c:pt idx="15195">
                  <c:v>4783.8600000000024</c:v>
                </c:pt>
                <c:pt idx="15196">
                  <c:v>4783.88</c:v>
                </c:pt>
                <c:pt idx="15197">
                  <c:v>4783.9000000000005</c:v>
                </c:pt>
                <c:pt idx="15198">
                  <c:v>4783.92</c:v>
                </c:pt>
                <c:pt idx="15199">
                  <c:v>4783.9399999999996</c:v>
                </c:pt>
                <c:pt idx="15200">
                  <c:v>4783.96</c:v>
                </c:pt>
                <c:pt idx="15201">
                  <c:v>4783.9799999999996</c:v>
                </c:pt>
                <c:pt idx="15202">
                  <c:v>4784</c:v>
                </c:pt>
                <c:pt idx="15203">
                  <c:v>4784.0200000000004</c:v>
                </c:pt>
                <c:pt idx="15204">
                  <c:v>4784.04</c:v>
                </c:pt>
                <c:pt idx="15205">
                  <c:v>4784.0600000000004</c:v>
                </c:pt>
                <c:pt idx="15206">
                  <c:v>4784.08</c:v>
                </c:pt>
                <c:pt idx="15207">
                  <c:v>4784.1000000000004</c:v>
                </c:pt>
                <c:pt idx="15208">
                  <c:v>4784.1200000000035</c:v>
                </c:pt>
                <c:pt idx="15209">
                  <c:v>4784.1400000000003</c:v>
                </c:pt>
                <c:pt idx="15210">
                  <c:v>4784.1600000000035</c:v>
                </c:pt>
                <c:pt idx="15211">
                  <c:v>4784.18</c:v>
                </c:pt>
                <c:pt idx="15212">
                  <c:v>4784.2</c:v>
                </c:pt>
                <c:pt idx="15213">
                  <c:v>4784.22</c:v>
                </c:pt>
                <c:pt idx="15214">
                  <c:v>4784.24</c:v>
                </c:pt>
                <c:pt idx="15215">
                  <c:v>4784.26</c:v>
                </c:pt>
                <c:pt idx="15216">
                  <c:v>4784.28</c:v>
                </c:pt>
                <c:pt idx="15217">
                  <c:v>4784.3</c:v>
                </c:pt>
                <c:pt idx="15218">
                  <c:v>4784.3200000000024</c:v>
                </c:pt>
                <c:pt idx="15219">
                  <c:v>4784.34</c:v>
                </c:pt>
                <c:pt idx="15220">
                  <c:v>4784.3600000000024</c:v>
                </c:pt>
                <c:pt idx="15221">
                  <c:v>4784.38</c:v>
                </c:pt>
                <c:pt idx="15222">
                  <c:v>4784.4000000000005</c:v>
                </c:pt>
                <c:pt idx="15223">
                  <c:v>4784.42</c:v>
                </c:pt>
                <c:pt idx="15224">
                  <c:v>4784.4399999999996</c:v>
                </c:pt>
                <c:pt idx="15225">
                  <c:v>4784.46</c:v>
                </c:pt>
                <c:pt idx="15226">
                  <c:v>4784.4799999999996</c:v>
                </c:pt>
                <c:pt idx="15227">
                  <c:v>4784.5</c:v>
                </c:pt>
                <c:pt idx="15228">
                  <c:v>4784.5200000000004</c:v>
                </c:pt>
                <c:pt idx="15229">
                  <c:v>4784.54</c:v>
                </c:pt>
                <c:pt idx="15230">
                  <c:v>4784.5600000000004</c:v>
                </c:pt>
                <c:pt idx="15231">
                  <c:v>4784.58</c:v>
                </c:pt>
                <c:pt idx="15232">
                  <c:v>4784.6000000000004</c:v>
                </c:pt>
                <c:pt idx="15233">
                  <c:v>4784.6200000000035</c:v>
                </c:pt>
                <c:pt idx="15234">
                  <c:v>4784.6400000000003</c:v>
                </c:pt>
                <c:pt idx="15235">
                  <c:v>4784.6600000000035</c:v>
                </c:pt>
                <c:pt idx="15236">
                  <c:v>4784.68</c:v>
                </c:pt>
                <c:pt idx="15237">
                  <c:v>4784.7</c:v>
                </c:pt>
                <c:pt idx="15238">
                  <c:v>4784.72</c:v>
                </c:pt>
                <c:pt idx="15239">
                  <c:v>4784.74</c:v>
                </c:pt>
                <c:pt idx="15240">
                  <c:v>4784.76</c:v>
                </c:pt>
                <c:pt idx="15241">
                  <c:v>4784.78</c:v>
                </c:pt>
                <c:pt idx="15242">
                  <c:v>4784.8</c:v>
                </c:pt>
                <c:pt idx="15243">
                  <c:v>4784.8200000000024</c:v>
                </c:pt>
                <c:pt idx="15244">
                  <c:v>4784.84</c:v>
                </c:pt>
                <c:pt idx="15245">
                  <c:v>4784.8600000000024</c:v>
                </c:pt>
                <c:pt idx="15246">
                  <c:v>4784.88</c:v>
                </c:pt>
                <c:pt idx="15247">
                  <c:v>4784.9000000000005</c:v>
                </c:pt>
                <c:pt idx="15248">
                  <c:v>4784.92</c:v>
                </c:pt>
                <c:pt idx="15249">
                  <c:v>4784.9399999999996</c:v>
                </c:pt>
                <c:pt idx="15250">
                  <c:v>4784.96</c:v>
                </c:pt>
                <c:pt idx="15251">
                  <c:v>4784.9799999999996</c:v>
                </c:pt>
                <c:pt idx="15252">
                  <c:v>4785</c:v>
                </c:pt>
                <c:pt idx="15253">
                  <c:v>4785.0200000000004</c:v>
                </c:pt>
                <c:pt idx="15254">
                  <c:v>4785.04</c:v>
                </c:pt>
                <c:pt idx="15255">
                  <c:v>4785.0600000000004</c:v>
                </c:pt>
                <c:pt idx="15256">
                  <c:v>4785.08</c:v>
                </c:pt>
                <c:pt idx="15257">
                  <c:v>4785.1000000000004</c:v>
                </c:pt>
                <c:pt idx="15258">
                  <c:v>4785.1200000000035</c:v>
                </c:pt>
                <c:pt idx="15259">
                  <c:v>4785.1400000000003</c:v>
                </c:pt>
                <c:pt idx="15260">
                  <c:v>4785.1600000000035</c:v>
                </c:pt>
                <c:pt idx="15261">
                  <c:v>4785.18</c:v>
                </c:pt>
                <c:pt idx="15262">
                  <c:v>4785.2</c:v>
                </c:pt>
                <c:pt idx="15263">
                  <c:v>4785.22</c:v>
                </c:pt>
                <c:pt idx="15264">
                  <c:v>4785.24</c:v>
                </c:pt>
                <c:pt idx="15265">
                  <c:v>4785.26</c:v>
                </c:pt>
                <c:pt idx="15266">
                  <c:v>4785.28</c:v>
                </c:pt>
                <c:pt idx="15267">
                  <c:v>4785.3</c:v>
                </c:pt>
                <c:pt idx="15268">
                  <c:v>4785.3200000000024</c:v>
                </c:pt>
                <c:pt idx="15269">
                  <c:v>4785.34</c:v>
                </c:pt>
                <c:pt idx="15270">
                  <c:v>4785.3600000000024</c:v>
                </c:pt>
                <c:pt idx="15271">
                  <c:v>4785.38</c:v>
                </c:pt>
                <c:pt idx="15272">
                  <c:v>4785.4000000000005</c:v>
                </c:pt>
                <c:pt idx="15273">
                  <c:v>4785.42</c:v>
                </c:pt>
                <c:pt idx="15274">
                  <c:v>4785.4399999999996</c:v>
                </c:pt>
                <c:pt idx="15275">
                  <c:v>4785.46</c:v>
                </c:pt>
                <c:pt idx="15276">
                  <c:v>4785.4799999999996</c:v>
                </c:pt>
                <c:pt idx="15277">
                  <c:v>4785.5</c:v>
                </c:pt>
                <c:pt idx="15278">
                  <c:v>4785.5200000000004</c:v>
                </c:pt>
                <c:pt idx="15279">
                  <c:v>4785.54</c:v>
                </c:pt>
                <c:pt idx="15280">
                  <c:v>4785.5600000000004</c:v>
                </c:pt>
                <c:pt idx="15281">
                  <c:v>4785.58</c:v>
                </c:pt>
                <c:pt idx="15282">
                  <c:v>4785.6000000000004</c:v>
                </c:pt>
                <c:pt idx="15283">
                  <c:v>4785.6200000000035</c:v>
                </c:pt>
                <c:pt idx="15284">
                  <c:v>4785.6400000000003</c:v>
                </c:pt>
                <c:pt idx="15285">
                  <c:v>4785.6600000000035</c:v>
                </c:pt>
                <c:pt idx="15286">
                  <c:v>4785.68</c:v>
                </c:pt>
                <c:pt idx="15287">
                  <c:v>4785.7</c:v>
                </c:pt>
                <c:pt idx="15288">
                  <c:v>4785.72</c:v>
                </c:pt>
                <c:pt idx="15289">
                  <c:v>4785.74</c:v>
                </c:pt>
                <c:pt idx="15290">
                  <c:v>4785.76</c:v>
                </c:pt>
                <c:pt idx="15291">
                  <c:v>4785.78</c:v>
                </c:pt>
                <c:pt idx="15292">
                  <c:v>4785.8</c:v>
                </c:pt>
                <c:pt idx="15293">
                  <c:v>4785.8200000000024</c:v>
                </c:pt>
                <c:pt idx="15294">
                  <c:v>4785.84</c:v>
                </c:pt>
                <c:pt idx="15295">
                  <c:v>4785.8600000000024</c:v>
                </c:pt>
                <c:pt idx="15296">
                  <c:v>4785.88</c:v>
                </c:pt>
                <c:pt idx="15297">
                  <c:v>4785.9000000000005</c:v>
                </c:pt>
                <c:pt idx="15298">
                  <c:v>4785.92</c:v>
                </c:pt>
                <c:pt idx="15299">
                  <c:v>4785.9399999999996</c:v>
                </c:pt>
                <c:pt idx="15300">
                  <c:v>4785.96</c:v>
                </c:pt>
                <c:pt idx="15301">
                  <c:v>4785.9799999999996</c:v>
                </c:pt>
                <c:pt idx="15302">
                  <c:v>4786</c:v>
                </c:pt>
                <c:pt idx="15303">
                  <c:v>4786.0200000000004</c:v>
                </c:pt>
                <c:pt idx="15304">
                  <c:v>4786.04</c:v>
                </c:pt>
                <c:pt idx="15305">
                  <c:v>4786.0600000000004</c:v>
                </c:pt>
                <c:pt idx="15306">
                  <c:v>4786.08</c:v>
                </c:pt>
                <c:pt idx="15307">
                  <c:v>4786.1000000000004</c:v>
                </c:pt>
                <c:pt idx="15308">
                  <c:v>4786.1200000000035</c:v>
                </c:pt>
                <c:pt idx="15309">
                  <c:v>4786.1400000000003</c:v>
                </c:pt>
                <c:pt idx="15310">
                  <c:v>4786.1600000000035</c:v>
                </c:pt>
                <c:pt idx="15311">
                  <c:v>4786.18</c:v>
                </c:pt>
                <c:pt idx="15312">
                  <c:v>4786.2</c:v>
                </c:pt>
                <c:pt idx="15313">
                  <c:v>4786.22</c:v>
                </c:pt>
                <c:pt idx="15314">
                  <c:v>4786.24</c:v>
                </c:pt>
                <c:pt idx="15315">
                  <c:v>4786.26</c:v>
                </c:pt>
                <c:pt idx="15316">
                  <c:v>4786.28</c:v>
                </c:pt>
                <c:pt idx="15317">
                  <c:v>4786.3</c:v>
                </c:pt>
                <c:pt idx="15318">
                  <c:v>4786.3200000000024</c:v>
                </c:pt>
                <c:pt idx="15319">
                  <c:v>4786.34</c:v>
                </c:pt>
                <c:pt idx="15320">
                  <c:v>4786.3600000000024</c:v>
                </c:pt>
                <c:pt idx="15321">
                  <c:v>4786.38</c:v>
                </c:pt>
                <c:pt idx="15322">
                  <c:v>4786.4000000000005</c:v>
                </c:pt>
                <c:pt idx="15323">
                  <c:v>4786.42</c:v>
                </c:pt>
                <c:pt idx="15324">
                  <c:v>4786.4399999999996</c:v>
                </c:pt>
                <c:pt idx="15325">
                  <c:v>4786.46</c:v>
                </c:pt>
                <c:pt idx="15326">
                  <c:v>4786.4799999999996</c:v>
                </c:pt>
                <c:pt idx="15327">
                  <c:v>4786.5</c:v>
                </c:pt>
                <c:pt idx="15328">
                  <c:v>4786.5200000000004</c:v>
                </c:pt>
                <c:pt idx="15329">
                  <c:v>4786.54</c:v>
                </c:pt>
                <c:pt idx="15330">
                  <c:v>4786.5600000000004</c:v>
                </c:pt>
                <c:pt idx="15331">
                  <c:v>4786.58</c:v>
                </c:pt>
                <c:pt idx="15332">
                  <c:v>4786.6000000000004</c:v>
                </c:pt>
                <c:pt idx="15333">
                  <c:v>4786.6200000000035</c:v>
                </c:pt>
                <c:pt idx="15334">
                  <c:v>4786.6400000000003</c:v>
                </c:pt>
                <c:pt idx="15335">
                  <c:v>4786.6600000000035</c:v>
                </c:pt>
                <c:pt idx="15336">
                  <c:v>4786.68</c:v>
                </c:pt>
                <c:pt idx="15337">
                  <c:v>4786.7</c:v>
                </c:pt>
                <c:pt idx="15338">
                  <c:v>4786.72</c:v>
                </c:pt>
                <c:pt idx="15339">
                  <c:v>4786.74</c:v>
                </c:pt>
                <c:pt idx="15340">
                  <c:v>4786.76</c:v>
                </c:pt>
                <c:pt idx="15341">
                  <c:v>4786.78</c:v>
                </c:pt>
                <c:pt idx="15342">
                  <c:v>4786.8</c:v>
                </c:pt>
                <c:pt idx="15343">
                  <c:v>4786.8200000000024</c:v>
                </c:pt>
                <c:pt idx="15344">
                  <c:v>4786.84</c:v>
                </c:pt>
                <c:pt idx="15345">
                  <c:v>4786.8600000000024</c:v>
                </c:pt>
                <c:pt idx="15346">
                  <c:v>4786.88</c:v>
                </c:pt>
                <c:pt idx="15347">
                  <c:v>4786.9000000000005</c:v>
                </c:pt>
                <c:pt idx="15348">
                  <c:v>4786.92</c:v>
                </c:pt>
                <c:pt idx="15349">
                  <c:v>4786.9399999999996</c:v>
                </c:pt>
                <c:pt idx="15350">
                  <c:v>4786.96</c:v>
                </c:pt>
                <c:pt idx="15351">
                  <c:v>4786.9799999999996</c:v>
                </c:pt>
                <c:pt idx="15352">
                  <c:v>4787</c:v>
                </c:pt>
                <c:pt idx="15353">
                  <c:v>4787.0200000000004</c:v>
                </c:pt>
                <c:pt idx="15354">
                  <c:v>4787.04</c:v>
                </c:pt>
                <c:pt idx="15355">
                  <c:v>4787.0600000000004</c:v>
                </c:pt>
                <c:pt idx="15356">
                  <c:v>4787.08</c:v>
                </c:pt>
                <c:pt idx="15357">
                  <c:v>4787.1000000000004</c:v>
                </c:pt>
                <c:pt idx="15358">
                  <c:v>4787.1200000000035</c:v>
                </c:pt>
                <c:pt idx="15359">
                  <c:v>4787.1400000000003</c:v>
                </c:pt>
                <c:pt idx="15360">
                  <c:v>4787.1600000000035</c:v>
                </c:pt>
                <c:pt idx="15361">
                  <c:v>4787.18</c:v>
                </c:pt>
                <c:pt idx="15362">
                  <c:v>4787.2</c:v>
                </c:pt>
                <c:pt idx="15363">
                  <c:v>4787.22</c:v>
                </c:pt>
                <c:pt idx="15364">
                  <c:v>4787.24</c:v>
                </c:pt>
                <c:pt idx="15365">
                  <c:v>4787.26</c:v>
                </c:pt>
                <c:pt idx="15366">
                  <c:v>4787.28</c:v>
                </c:pt>
                <c:pt idx="15367">
                  <c:v>4787.3</c:v>
                </c:pt>
                <c:pt idx="15368">
                  <c:v>4787.3200000000024</c:v>
                </c:pt>
                <c:pt idx="15369">
                  <c:v>4787.34</c:v>
                </c:pt>
                <c:pt idx="15370">
                  <c:v>4787.3600000000024</c:v>
                </c:pt>
                <c:pt idx="15371">
                  <c:v>4787.38</c:v>
                </c:pt>
                <c:pt idx="15372">
                  <c:v>4787.4000000000005</c:v>
                </c:pt>
                <c:pt idx="15373">
                  <c:v>4787.42</c:v>
                </c:pt>
                <c:pt idx="15374">
                  <c:v>4787.4399999999996</c:v>
                </c:pt>
                <c:pt idx="15375">
                  <c:v>4787.46</c:v>
                </c:pt>
                <c:pt idx="15376">
                  <c:v>4787.4799999999996</c:v>
                </c:pt>
                <c:pt idx="15377">
                  <c:v>4787.5</c:v>
                </c:pt>
                <c:pt idx="15378">
                  <c:v>4787.5200000000004</c:v>
                </c:pt>
                <c:pt idx="15379">
                  <c:v>4787.54</c:v>
                </c:pt>
                <c:pt idx="15380">
                  <c:v>4787.5600000000004</c:v>
                </c:pt>
                <c:pt idx="15381">
                  <c:v>4787.58</c:v>
                </c:pt>
                <c:pt idx="15382">
                  <c:v>4787.6000000000004</c:v>
                </c:pt>
                <c:pt idx="15383">
                  <c:v>4787.6200000000035</c:v>
                </c:pt>
                <c:pt idx="15384">
                  <c:v>4787.6400000000003</c:v>
                </c:pt>
                <c:pt idx="15385">
                  <c:v>4787.6600000000035</c:v>
                </c:pt>
                <c:pt idx="15386">
                  <c:v>4787.68</c:v>
                </c:pt>
                <c:pt idx="15387">
                  <c:v>4787.7</c:v>
                </c:pt>
                <c:pt idx="15388">
                  <c:v>4787.72</c:v>
                </c:pt>
                <c:pt idx="15389">
                  <c:v>4787.74</c:v>
                </c:pt>
                <c:pt idx="15390">
                  <c:v>4787.76</c:v>
                </c:pt>
                <c:pt idx="15391">
                  <c:v>4787.78</c:v>
                </c:pt>
                <c:pt idx="15392">
                  <c:v>4787.8</c:v>
                </c:pt>
                <c:pt idx="15393">
                  <c:v>4787.8200000000024</c:v>
                </c:pt>
                <c:pt idx="15394">
                  <c:v>4787.84</c:v>
                </c:pt>
                <c:pt idx="15395">
                  <c:v>4787.8600000000024</c:v>
                </c:pt>
                <c:pt idx="15396">
                  <c:v>4787.88</c:v>
                </c:pt>
                <c:pt idx="15397">
                  <c:v>4787.9000000000005</c:v>
                </c:pt>
                <c:pt idx="15398">
                  <c:v>4787.92</c:v>
                </c:pt>
                <c:pt idx="15399">
                  <c:v>4787.9399999999996</c:v>
                </c:pt>
                <c:pt idx="15400">
                  <c:v>4787.96</c:v>
                </c:pt>
                <c:pt idx="15401">
                  <c:v>4787.9799999999996</c:v>
                </c:pt>
                <c:pt idx="15402">
                  <c:v>4788</c:v>
                </c:pt>
                <c:pt idx="15403">
                  <c:v>4788.0200000000004</c:v>
                </c:pt>
                <c:pt idx="15404">
                  <c:v>4788.04</c:v>
                </c:pt>
                <c:pt idx="15405">
                  <c:v>4788.0600000000004</c:v>
                </c:pt>
                <c:pt idx="15406">
                  <c:v>4788.08</c:v>
                </c:pt>
                <c:pt idx="15407">
                  <c:v>4788.1000000000004</c:v>
                </c:pt>
                <c:pt idx="15408">
                  <c:v>4788.1200000000035</c:v>
                </c:pt>
                <c:pt idx="15409">
                  <c:v>4788.1400000000003</c:v>
                </c:pt>
                <c:pt idx="15410">
                  <c:v>4788.1600000000035</c:v>
                </c:pt>
                <c:pt idx="15411">
                  <c:v>4788.18</c:v>
                </c:pt>
                <c:pt idx="15412">
                  <c:v>4788.2</c:v>
                </c:pt>
                <c:pt idx="15413">
                  <c:v>4788.22</c:v>
                </c:pt>
                <c:pt idx="15414">
                  <c:v>4788.24</c:v>
                </c:pt>
                <c:pt idx="15415">
                  <c:v>4788.26</c:v>
                </c:pt>
                <c:pt idx="15416">
                  <c:v>4788.28</c:v>
                </c:pt>
                <c:pt idx="15417">
                  <c:v>4788.3</c:v>
                </c:pt>
                <c:pt idx="15418">
                  <c:v>4788.3200000000024</c:v>
                </c:pt>
                <c:pt idx="15419">
                  <c:v>4788.34</c:v>
                </c:pt>
                <c:pt idx="15420">
                  <c:v>4788.3600000000024</c:v>
                </c:pt>
                <c:pt idx="15421">
                  <c:v>4788.38</c:v>
                </c:pt>
                <c:pt idx="15422">
                  <c:v>4788.4000000000005</c:v>
                </c:pt>
                <c:pt idx="15423">
                  <c:v>4788.42</c:v>
                </c:pt>
                <c:pt idx="15424">
                  <c:v>4788.4399999999996</c:v>
                </c:pt>
                <c:pt idx="15425">
                  <c:v>4788.46</c:v>
                </c:pt>
                <c:pt idx="15426">
                  <c:v>4788.4799999999996</c:v>
                </c:pt>
                <c:pt idx="15427">
                  <c:v>4788.5</c:v>
                </c:pt>
                <c:pt idx="15428">
                  <c:v>4788.5200000000004</c:v>
                </c:pt>
                <c:pt idx="15429">
                  <c:v>4788.54</c:v>
                </c:pt>
                <c:pt idx="15430">
                  <c:v>4788.5600000000004</c:v>
                </c:pt>
                <c:pt idx="15431">
                  <c:v>4788.58</c:v>
                </c:pt>
                <c:pt idx="15432">
                  <c:v>4788.6000000000004</c:v>
                </c:pt>
                <c:pt idx="15433">
                  <c:v>4788.6200000000035</c:v>
                </c:pt>
                <c:pt idx="15434">
                  <c:v>4788.6400000000003</c:v>
                </c:pt>
                <c:pt idx="15435">
                  <c:v>4788.6600000000035</c:v>
                </c:pt>
                <c:pt idx="15436">
                  <c:v>4788.68</c:v>
                </c:pt>
                <c:pt idx="15437">
                  <c:v>4788.7</c:v>
                </c:pt>
                <c:pt idx="15438">
                  <c:v>4788.72</c:v>
                </c:pt>
                <c:pt idx="15439">
                  <c:v>4788.74</c:v>
                </c:pt>
                <c:pt idx="15440">
                  <c:v>4788.76</c:v>
                </c:pt>
                <c:pt idx="15441">
                  <c:v>4788.78</c:v>
                </c:pt>
                <c:pt idx="15442">
                  <c:v>4788.8</c:v>
                </c:pt>
                <c:pt idx="15443">
                  <c:v>4788.8200000000024</c:v>
                </c:pt>
                <c:pt idx="15444">
                  <c:v>4788.84</c:v>
                </c:pt>
                <c:pt idx="15445">
                  <c:v>4788.8600000000024</c:v>
                </c:pt>
                <c:pt idx="15446">
                  <c:v>4788.88</c:v>
                </c:pt>
                <c:pt idx="15447">
                  <c:v>4788.9000000000005</c:v>
                </c:pt>
                <c:pt idx="15448">
                  <c:v>4788.92</c:v>
                </c:pt>
                <c:pt idx="15449">
                  <c:v>4788.9399999999996</c:v>
                </c:pt>
                <c:pt idx="15450">
                  <c:v>4788.96</c:v>
                </c:pt>
                <c:pt idx="15451">
                  <c:v>4788.9799999999996</c:v>
                </c:pt>
                <c:pt idx="15452">
                  <c:v>4789</c:v>
                </c:pt>
                <c:pt idx="15453">
                  <c:v>4789.0200000000004</c:v>
                </c:pt>
                <c:pt idx="15454">
                  <c:v>4789.04</c:v>
                </c:pt>
                <c:pt idx="15455">
                  <c:v>4789.0600000000004</c:v>
                </c:pt>
                <c:pt idx="15456">
                  <c:v>4789.08</c:v>
                </c:pt>
                <c:pt idx="15457">
                  <c:v>4789.1000000000004</c:v>
                </c:pt>
                <c:pt idx="15458">
                  <c:v>4789.1200000000035</c:v>
                </c:pt>
                <c:pt idx="15459">
                  <c:v>4789.1400000000003</c:v>
                </c:pt>
                <c:pt idx="15460">
                  <c:v>4789.1600000000035</c:v>
                </c:pt>
                <c:pt idx="15461">
                  <c:v>4789.18</c:v>
                </c:pt>
                <c:pt idx="15462">
                  <c:v>4789.2</c:v>
                </c:pt>
                <c:pt idx="15463">
                  <c:v>4789.22</c:v>
                </c:pt>
                <c:pt idx="15464">
                  <c:v>4789.24</c:v>
                </c:pt>
                <c:pt idx="15465">
                  <c:v>4789.26</c:v>
                </c:pt>
                <c:pt idx="15466">
                  <c:v>4789.28</c:v>
                </c:pt>
                <c:pt idx="15467">
                  <c:v>4789.3</c:v>
                </c:pt>
                <c:pt idx="15468">
                  <c:v>4789.3200000000024</c:v>
                </c:pt>
                <c:pt idx="15469">
                  <c:v>4789.34</c:v>
                </c:pt>
                <c:pt idx="15470">
                  <c:v>4789.3600000000024</c:v>
                </c:pt>
                <c:pt idx="15471">
                  <c:v>4789.38</c:v>
                </c:pt>
                <c:pt idx="15472">
                  <c:v>4789.4000000000005</c:v>
                </c:pt>
                <c:pt idx="15473">
                  <c:v>4789.42</c:v>
                </c:pt>
                <c:pt idx="15474">
                  <c:v>4789.4399999999996</c:v>
                </c:pt>
                <c:pt idx="15475">
                  <c:v>4789.46</c:v>
                </c:pt>
                <c:pt idx="15476">
                  <c:v>4789.4799999999996</c:v>
                </c:pt>
                <c:pt idx="15477">
                  <c:v>4789.5</c:v>
                </c:pt>
                <c:pt idx="15478">
                  <c:v>4789.5200000000004</c:v>
                </c:pt>
                <c:pt idx="15479">
                  <c:v>4789.54</c:v>
                </c:pt>
                <c:pt idx="15480">
                  <c:v>4789.5600000000004</c:v>
                </c:pt>
                <c:pt idx="15481">
                  <c:v>4789.58</c:v>
                </c:pt>
                <c:pt idx="15482">
                  <c:v>4789.6000000000004</c:v>
                </c:pt>
                <c:pt idx="15483">
                  <c:v>4789.6200000000035</c:v>
                </c:pt>
                <c:pt idx="15484">
                  <c:v>4789.6400000000003</c:v>
                </c:pt>
                <c:pt idx="15485">
                  <c:v>4789.6600000000035</c:v>
                </c:pt>
                <c:pt idx="15486">
                  <c:v>4789.68</c:v>
                </c:pt>
                <c:pt idx="15487">
                  <c:v>4789.7</c:v>
                </c:pt>
                <c:pt idx="15488">
                  <c:v>4789.72</c:v>
                </c:pt>
                <c:pt idx="15489">
                  <c:v>4789.74</c:v>
                </c:pt>
                <c:pt idx="15490">
                  <c:v>4789.76</c:v>
                </c:pt>
                <c:pt idx="15491">
                  <c:v>4789.78</c:v>
                </c:pt>
                <c:pt idx="15492">
                  <c:v>4789.8</c:v>
                </c:pt>
                <c:pt idx="15493">
                  <c:v>4789.8200000000024</c:v>
                </c:pt>
                <c:pt idx="15494">
                  <c:v>4789.84</c:v>
                </c:pt>
                <c:pt idx="15495">
                  <c:v>4789.8600000000024</c:v>
                </c:pt>
                <c:pt idx="15496">
                  <c:v>4789.88</c:v>
                </c:pt>
                <c:pt idx="15497">
                  <c:v>4789.9000000000005</c:v>
                </c:pt>
                <c:pt idx="15498">
                  <c:v>4789.92</c:v>
                </c:pt>
                <c:pt idx="15499">
                  <c:v>4789.9399999999996</c:v>
                </c:pt>
                <c:pt idx="15500">
                  <c:v>4789.96</c:v>
                </c:pt>
                <c:pt idx="15501">
                  <c:v>4789.9799999999996</c:v>
                </c:pt>
                <c:pt idx="15502">
                  <c:v>4790</c:v>
                </c:pt>
                <c:pt idx="15503">
                  <c:v>4790.0200000000004</c:v>
                </c:pt>
                <c:pt idx="15504">
                  <c:v>4790.04</c:v>
                </c:pt>
                <c:pt idx="15505">
                  <c:v>4790.0600000000004</c:v>
                </c:pt>
                <c:pt idx="15506">
                  <c:v>4790.08</c:v>
                </c:pt>
                <c:pt idx="15507">
                  <c:v>4790.1000000000004</c:v>
                </c:pt>
                <c:pt idx="15508">
                  <c:v>4790.1200000000035</c:v>
                </c:pt>
                <c:pt idx="15509">
                  <c:v>4790.1400000000003</c:v>
                </c:pt>
                <c:pt idx="15510">
                  <c:v>4790.1600000000035</c:v>
                </c:pt>
                <c:pt idx="15511">
                  <c:v>4790.18</c:v>
                </c:pt>
                <c:pt idx="15512">
                  <c:v>4790.2</c:v>
                </c:pt>
                <c:pt idx="15513">
                  <c:v>4790.22</c:v>
                </c:pt>
                <c:pt idx="15514">
                  <c:v>4790.24</c:v>
                </c:pt>
                <c:pt idx="15515">
                  <c:v>4790.26</c:v>
                </c:pt>
                <c:pt idx="15516">
                  <c:v>4790.28</c:v>
                </c:pt>
                <c:pt idx="15517">
                  <c:v>4790.3</c:v>
                </c:pt>
                <c:pt idx="15518">
                  <c:v>4790.3200000000024</c:v>
                </c:pt>
                <c:pt idx="15519">
                  <c:v>4790.34</c:v>
                </c:pt>
                <c:pt idx="15520">
                  <c:v>4790.3600000000024</c:v>
                </c:pt>
                <c:pt idx="15521">
                  <c:v>4790.38</c:v>
                </c:pt>
                <c:pt idx="15522">
                  <c:v>4790.4000000000005</c:v>
                </c:pt>
                <c:pt idx="15523">
                  <c:v>4790.42</c:v>
                </c:pt>
                <c:pt idx="15524">
                  <c:v>4790.4399999999996</c:v>
                </c:pt>
                <c:pt idx="15525">
                  <c:v>4790.46</c:v>
                </c:pt>
                <c:pt idx="15526">
                  <c:v>4790.4799999999996</c:v>
                </c:pt>
                <c:pt idx="15527">
                  <c:v>4790.5</c:v>
                </c:pt>
                <c:pt idx="15528">
                  <c:v>4790.5200000000004</c:v>
                </c:pt>
                <c:pt idx="15529">
                  <c:v>4790.54</c:v>
                </c:pt>
                <c:pt idx="15530">
                  <c:v>4790.5600000000004</c:v>
                </c:pt>
                <c:pt idx="15531">
                  <c:v>4790.58</c:v>
                </c:pt>
                <c:pt idx="15532">
                  <c:v>4790.6000000000004</c:v>
                </c:pt>
                <c:pt idx="15533">
                  <c:v>4790.6200000000035</c:v>
                </c:pt>
                <c:pt idx="15534">
                  <c:v>4790.6400000000003</c:v>
                </c:pt>
                <c:pt idx="15535">
                  <c:v>4790.6600000000035</c:v>
                </c:pt>
                <c:pt idx="15536">
                  <c:v>4790.68</c:v>
                </c:pt>
                <c:pt idx="15537">
                  <c:v>4790.7</c:v>
                </c:pt>
                <c:pt idx="15538">
                  <c:v>4790.72</c:v>
                </c:pt>
                <c:pt idx="15539">
                  <c:v>4790.74</c:v>
                </c:pt>
                <c:pt idx="15540">
                  <c:v>4790.76</c:v>
                </c:pt>
                <c:pt idx="15541">
                  <c:v>4790.78</c:v>
                </c:pt>
                <c:pt idx="15542">
                  <c:v>4790.8</c:v>
                </c:pt>
                <c:pt idx="15543">
                  <c:v>4790.8200000000024</c:v>
                </c:pt>
                <c:pt idx="15544">
                  <c:v>4790.84</c:v>
                </c:pt>
                <c:pt idx="15545">
                  <c:v>4790.8600000000024</c:v>
                </c:pt>
                <c:pt idx="15546">
                  <c:v>4790.88</c:v>
                </c:pt>
                <c:pt idx="15547">
                  <c:v>4790.9000000000005</c:v>
                </c:pt>
                <c:pt idx="15548">
                  <c:v>4790.92</c:v>
                </c:pt>
                <c:pt idx="15549">
                  <c:v>4790.9399999999996</c:v>
                </c:pt>
                <c:pt idx="15550">
                  <c:v>4790.96</c:v>
                </c:pt>
                <c:pt idx="15551">
                  <c:v>4790.9799999999996</c:v>
                </c:pt>
                <c:pt idx="15552">
                  <c:v>4791</c:v>
                </c:pt>
                <c:pt idx="15553">
                  <c:v>4791.0200000000004</c:v>
                </c:pt>
                <c:pt idx="15554">
                  <c:v>4791.04</c:v>
                </c:pt>
                <c:pt idx="15555">
                  <c:v>4791.0600000000004</c:v>
                </c:pt>
                <c:pt idx="15556">
                  <c:v>4791.08</c:v>
                </c:pt>
                <c:pt idx="15557">
                  <c:v>4791.1000000000004</c:v>
                </c:pt>
                <c:pt idx="15558">
                  <c:v>4791.1200000000035</c:v>
                </c:pt>
                <c:pt idx="15559">
                  <c:v>4791.1400000000003</c:v>
                </c:pt>
                <c:pt idx="15560">
                  <c:v>4791.1600000000035</c:v>
                </c:pt>
                <c:pt idx="15561">
                  <c:v>4791.18</c:v>
                </c:pt>
                <c:pt idx="15562">
                  <c:v>4791.2</c:v>
                </c:pt>
                <c:pt idx="15563">
                  <c:v>4791.22</c:v>
                </c:pt>
                <c:pt idx="15564">
                  <c:v>4791.24</c:v>
                </c:pt>
                <c:pt idx="15565">
                  <c:v>4791.26</c:v>
                </c:pt>
                <c:pt idx="15566">
                  <c:v>4791.28</c:v>
                </c:pt>
                <c:pt idx="15567">
                  <c:v>4791.3</c:v>
                </c:pt>
                <c:pt idx="15568">
                  <c:v>4791.3200000000024</c:v>
                </c:pt>
                <c:pt idx="15569">
                  <c:v>4791.34</c:v>
                </c:pt>
                <c:pt idx="15570">
                  <c:v>4791.3600000000024</c:v>
                </c:pt>
                <c:pt idx="15571">
                  <c:v>4791.38</c:v>
                </c:pt>
                <c:pt idx="15572">
                  <c:v>4791.4000000000005</c:v>
                </c:pt>
                <c:pt idx="15573">
                  <c:v>4791.42</c:v>
                </c:pt>
                <c:pt idx="15574">
                  <c:v>4791.4399999999996</c:v>
                </c:pt>
                <c:pt idx="15575">
                  <c:v>4791.46</c:v>
                </c:pt>
                <c:pt idx="15576">
                  <c:v>4791.4799999999996</c:v>
                </c:pt>
                <c:pt idx="15577">
                  <c:v>4791.5</c:v>
                </c:pt>
                <c:pt idx="15578">
                  <c:v>4791.5200000000004</c:v>
                </c:pt>
                <c:pt idx="15579">
                  <c:v>4791.54</c:v>
                </c:pt>
                <c:pt idx="15580">
                  <c:v>4791.5600000000004</c:v>
                </c:pt>
                <c:pt idx="15581">
                  <c:v>4791.58</c:v>
                </c:pt>
                <c:pt idx="15582">
                  <c:v>4791.6000000000004</c:v>
                </c:pt>
                <c:pt idx="15583">
                  <c:v>4791.6200000000035</c:v>
                </c:pt>
                <c:pt idx="15584">
                  <c:v>4791.6400000000003</c:v>
                </c:pt>
                <c:pt idx="15585">
                  <c:v>4791.6600000000035</c:v>
                </c:pt>
                <c:pt idx="15586">
                  <c:v>4791.68</c:v>
                </c:pt>
                <c:pt idx="15587">
                  <c:v>4791.7</c:v>
                </c:pt>
                <c:pt idx="15588">
                  <c:v>4791.72</c:v>
                </c:pt>
                <c:pt idx="15589">
                  <c:v>4791.74</c:v>
                </c:pt>
                <c:pt idx="15590">
                  <c:v>4791.76</c:v>
                </c:pt>
                <c:pt idx="15591">
                  <c:v>4791.78</c:v>
                </c:pt>
                <c:pt idx="15592">
                  <c:v>4791.8</c:v>
                </c:pt>
                <c:pt idx="15593">
                  <c:v>4791.8200000000024</c:v>
                </c:pt>
                <c:pt idx="15594">
                  <c:v>4791.84</c:v>
                </c:pt>
                <c:pt idx="15595">
                  <c:v>4791.8600000000024</c:v>
                </c:pt>
                <c:pt idx="15596">
                  <c:v>4791.88</c:v>
                </c:pt>
                <c:pt idx="15597">
                  <c:v>4791.9000000000005</c:v>
                </c:pt>
                <c:pt idx="15598">
                  <c:v>4791.92</c:v>
                </c:pt>
                <c:pt idx="15599">
                  <c:v>4791.9399999999996</c:v>
                </c:pt>
                <c:pt idx="15600">
                  <c:v>4791.96</c:v>
                </c:pt>
                <c:pt idx="15601">
                  <c:v>4791.9799999999996</c:v>
                </c:pt>
                <c:pt idx="15602">
                  <c:v>4792</c:v>
                </c:pt>
                <c:pt idx="15603">
                  <c:v>4792.0200000000004</c:v>
                </c:pt>
                <c:pt idx="15604">
                  <c:v>4792.04</c:v>
                </c:pt>
                <c:pt idx="15605">
                  <c:v>4792.0600000000004</c:v>
                </c:pt>
                <c:pt idx="15606">
                  <c:v>4792.08</c:v>
                </c:pt>
                <c:pt idx="15607">
                  <c:v>4792.1000000000004</c:v>
                </c:pt>
                <c:pt idx="15608">
                  <c:v>4792.1200000000035</c:v>
                </c:pt>
                <c:pt idx="15609">
                  <c:v>4792.1400000000003</c:v>
                </c:pt>
                <c:pt idx="15610">
                  <c:v>4792.1600000000035</c:v>
                </c:pt>
                <c:pt idx="15611">
                  <c:v>4792.18</c:v>
                </c:pt>
                <c:pt idx="15612">
                  <c:v>4792.2</c:v>
                </c:pt>
                <c:pt idx="15613">
                  <c:v>4792.22</c:v>
                </c:pt>
                <c:pt idx="15614">
                  <c:v>4792.24</c:v>
                </c:pt>
                <c:pt idx="15615">
                  <c:v>4792.26</c:v>
                </c:pt>
                <c:pt idx="15616">
                  <c:v>4792.28</c:v>
                </c:pt>
                <c:pt idx="15617">
                  <c:v>4792.3</c:v>
                </c:pt>
                <c:pt idx="15618">
                  <c:v>4792.3200000000024</c:v>
                </c:pt>
                <c:pt idx="15619">
                  <c:v>4792.34</c:v>
                </c:pt>
                <c:pt idx="15620">
                  <c:v>4792.3600000000024</c:v>
                </c:pt>
                <c:pt idx="15621">
                  <c:v>4792.38</c:v>
                </c:pt>
                <c:pt idx="15622">
                  <c:v>4792.4000000000005</c:v>
                </c:pt>
                <c:pt idx="15623">
                  <c:v>4792.42</c:v>
                </c:pt>
                <c:pt idx="15624">
                  <c:v>4792.4399999999996</c:v>
                </c:pt>
                <c:pt idx="15625">
                  <c:v>4792.46</c:v>
                </c:pt>
                <c:pt idx="15626">
                  <c:v>4792.4799999999996</c:v>
                </c:pt>
                <c:pt idx="15627">
                  <c:v>4792.5</c:v>
                </c:pt>
                <c:pt idx="15628">
                  <c:v>4792.5200000000004</c:v>
                </c:pt>
                <c:pt idx="15629">
                  <c:v>4792.54</c:v>
                </c:pt>
                <c:pt idx="15630">
                  <c:v>4792.5600000000004</c:v>
                </c:pt>
                <c:pt idx="15631">
                  <c:v>4792.58</c:v>
                </c:pt>
                <c:pt idx="15632">
                  <c:v>4792.6000000000004</c:v>
                </c:pt>
                <c:pt idx="15633">
                  <c:v>4792.6200000000035</c:v>
                </c:pt>
                <c:pt idx="15634">
                  <c:v>4792.6400000000003</c:v>
                </c:pt>
                <c:pt idx="15635">
                  <c:v>4792.6600000000035</c:v>
                </c:pt>
                <c:pt idx="15636">
                  <c:v>4792.68</c:v>
                </c:pt>
                <c:pt idx="15637">
                  <c:v>4792.7</c:v>
                </c:pt>
                <c:pt idx="15638">
                  <c:v>4792.72</c:v>
                </c:pt>
                <c:pt idx="15639">
                  <c:v>4792.74</c:v>
                </c:pt>
                <c:pt idx="15640">
                  <c:v>4792.76</c:v>
                </c:pt>
                <c:pt idx="15641">
                  <c:v>4792.78</c:v>
                </c:pt>
                <c:pt idx="15642">
                  <c:v>4792.8</c:v>
                </c:pt>
                <c:pt idx="15643">
                  <c:v>4792.8200000000024</c:v>
                </c:pt>
                <c:pt idx="15644">
                  <c:v>4792.84</c:v>
                </c:pt>
                <c:pt idx="15645">
                  <c:v>4792.8600000000024</c:v>
                </c:pt>
                <c:pt idx="15646">
                  <c:v>4792.88</c:v>
                </c:pt>
                <c:pt idx="15647">
                  <c:v>4792.9000000000005</c:v>
                </c:pt>
                <c:pt idx="15648">
                  <c:v>4792.92</c:v>
                </c:pt>
                <c:pt idx="15649">
                  <c:v>4792.9399999999996</c:v>
                </c:pt>
                <c:pt idx="15650">
                  <c:v>4792.96</c:v>
                </c:pt>
                <c:pt idx="15651">
                  <c:v>4792.9799999999996</c:v>
                </c:pt>
                <c:pt idx="15652">
                  <c:v>4793</c:v>
                </c:pt>
                <c:pt idx="15653">
                  <c:v>4793.0200000000004</c:v>
                </c:pt>
                <c:pt idx="15654">
                  <c:v>4793.04</c:v>
                </c:pt>
                <c:pt idx="15655">
                  <c:v>4793.0600000000004</c:v>
                </c:pt>
                <c:pt idx="15656">
                  <c:v>4793.08</c:v>
                </c:pt>
                <c:pt idx="15657">
                  <c:v>4793.1000000000004</c:v>
                </c:pt>
                <c:pt idx="15658">
                  <c:v>4793.1200000000035</c:v>
                </c:pt>
                <c:pt idx="15659">
                  <c:v>4793.1400000000003</c:v>
                </c:pt>
                <c:pt idx="15660">
                  <c:v>4793.1600000000035</c:v>
                </c:pt>
                <c:pt idx="15661">
                  <c:v>4793.18</c:v>
                </c:pt>
                <c:pt idx="15662">
                  <c:v>4793.2</c:v>
                </c:pt>
                <c:pt idx="15663">
                  <c:v>4793.22</c:v>
                </c:pt>
                <c:pt idx="15664">
                  <c:v>4793.24</c:v>
                </c:pt>
                <c:pt idx="15665">
                  <c:v>4793.26</c:v>
                </c:pt>
                <c:pt idx="15666">
                  <c:v>4793.28</c:v>
                </c:pt>
                <c:pt idx="15667">
                  <c:v>4793.3</c:v>
                </c:pt>
                <c:pt idx="15668">
                  <c:v>4793.3200000000024</c:v>
                </c:pt>
                <c:pt idx="15669">
                  <c:v>4793.34</c:v>
                </c:pt>
                <c:pt idx="15670">
                  <c:v>4793.3600000000024</c:v>
                </c:pt>
                <c:pt idx="15671">
                  <c:v>4793.38</c:v>
                </c:pt>
                <c:pt idx="15672">
                  <c:v>4793.4000000000005</c:v>
                </c:pt>
                <c:pt idx="15673">
                  <c:v>4793.42</c:v>
                </c:pt>
                <c:pt idx="15674">
                  <c:v>4793.4399999999996</c:v>
                </c:pt>
                <c:pt idx="15675">
                  <c:v>4793.46</c:v>
                </c:pt>
                <c:pt idx="15676">
                  <c:v>4793.4799999999996</c:v>
                </c:pt>
                <c:pt idx="15677">
                  <c:v>4793.5</c:v>
                </c:pt>
                <c:pt idx="15678">
                  <c:v>4793.5200000000004</c:v>
                </c:pt>
                <c:pt idx="15679">
                  <c:v>4793.54</c:v>
                </c:pt>
                <c:pt idx="15680">
                  <c:v>4793.5600000000004</c:v>
                </c:pt>
                <c:pt idx="15681">
                  <c:v>4793.58</c:v>
                </c:pt>
                <c:pt idx="15682">
                  <c:v>4793.6000000000004</c:v>
                </c:pt>
                <c:pt idx="15683">
                  <c:v>4793.6200000000035</c:v>
                </c:pt>
                <c:pt idx="15684">
                  <c:v>4793.6400000000003</c:v>
                </c:pt>
                <c:pt idx="15685">
                  <c:v>4793.6600000000035</c:v>
                </c:pt>
                <c:pt idx="15686">
                  <c:v>4793.68</c:v>
                </c:pt>
                <c:pt idx="15687">
                  <c:v>4793.7</c:v>
                </c:pt>
                <c:pt idx="15688">
                  <c:v>4793.72</c:v>
                </c:pt>
                <c:pt idx="15689">
                  <c:v>4793.74</c:v>
                </c:pt>
                <c:pt idx="15690">
                  <c:v>4793.76</c:v>
                </c:pt>
                <c:pt idx="15691">
                  <c:v>4793.78</c:v>
                </c:pt>
                <c:pt idx="15692">
                  <c:v>4793.8</c:v>
                </c:pt>
                <c:pt idx="15693">
                  <c:v>4793.8200000000024</c:v>
                </c:pt>
                <c:pt idx="15694">
                  <c:v>4793.84</c:v>
                </c:pt>
                <c:pt idx="15695">
                  <c:v>4793.8600000000024</c:v>
                </c:pt>
                <c:pt idx="15696">
                  <c:v>4793.88</c:v>
                </c:pt>
                <c:pt idx="15697">
                  <c:v>4793.9000000000005</c:v>
                </c:pt>
                <c:pt idx="15698">
                  <c:v>4793.92</c:v>
                </c:pt>
                <c:pt idx="15699">
                  <c:v>4793.9399999999996</c:v>
                </c:pt>
                <c:pt idx="15700">
                  <c:v>4793.96</c:v>
                </c:pt>
                <c:pt idx="15701">
                  <c:v>4793.9799999999996</c:v>
                </c:pt>
                <c:pt idx="15702">
                  <c:v>4794</c:v>
                </c:pt>
                <c:pt idx="15703">
                  <c:v>4794.0200000000004</c:v>
                </c:pt>
                <c:pt idx="15704">
                  <c:v>4794.04</c:v>
                </c:pt>
                <c:pt idx="15705">
                  <c:v>4794.0600000000004</c:v>
                </c:pt>
                <c:pt idx="15706">
                  <c:v>4794.08</c:v>
                </c:pt>
                <c:pt idx="15707">
                  <c:v>4794.1000000000004</c:v>
                </c:pt>
                <c:pt idx="15708">
                  <c:v>4794.1200000000035</c:v>
                </c:pt>
                <c:pt idx="15709">
                  <c:v>4794.1400000000003</c:v>
                </c:pt>
                <c:pt idx="15710">
                  <c:v>4794.1600000000035</c:v>
                </c:pt>
                <c:pt idx="15711">
                  <c:v>4794.18</c:v>
                </c:pt>
                <c:pt idx="15712">
                  <c:v>4794.2</c:v>
                </c:pt>
                <c:pt idx="15713">
                  <c:v>4794.22</c:v>
                </c:pt>
                <c:pt idx="15714">
                  <c:v>4794.24</c:v>
                </c:pt>
                <c:pt idx="15715">
                  <c:v>4794.26</c:v>
                </c:pt>
                <c:pt idx="15716">
                  <c:v>4794.28</c:v>
                </c:pt>
                <c:pt idx="15717">
                  <c:v>4794.3</c:v>
                </c:pt>
                <c:pt idx="15718">
                  <c:v>4794.3200000000024</c:v>
                </c:pt>
                <c:pt idx="15719">
                  <c:v>4794.34</c:v>
                </c:pt>
                <c:pt idx="15720">
                  <c:v>4794.3600000000024</c:v>
                </c:pt>
                <c:pt idx="15721">
                  <c:v>4794.38</c:v>
                </c:pt>
                <c:pt idx="15722">
                  <c:v>4794.4000000000005</c:v>
                </c:pt>
                <c:pt idx="15723">
                  <c:v>4794.42</c:v>
                </c:pt>
                <c:pt idx="15724">
                  <c:v>4794.4399999999996</c:v>
                </c:pt>
                <c:pt idx="15725">
                  <c:v>4794.46</c:v>
                </c:pt>
                <c:pt idx="15726">
                  <c:v>4794.4799999999996</c:v>
                </c:pt>
                <c:pt idx="15727">
                  <c:v>4794.5</c:v>
                </c:pt>
                <c:pt idx="15728">
                  <c:v>4794.5200000000004</c:v>
                </c:pt>
                <c:pt idx="15729">
                  <c:v>4794.54</c:v>
                </c:pt>
                <c:pt idx="15730">
                  <c:v>4794.5600000000004</c:v>
                </c:pt>
                <c:pt idx="15731">
                  <c:v>4794.58</c:v>
                </c:pt>
                <c:pt idx="15732">
                  <c:v>4794.6000000000004</c:v>
                </c:pt>
                <c:pt idx="15733">
                  <c:v>4794.6200000000035</c:v>
                </c:pt>
                <c:pt idx="15734">
                  <c:v>4794.6400000000003</c:v>
                </c:pt>
                <c:pt idx="15735">
                  <c:v>4794.6600000000035</c:v>
                </c:pt>
                <c:pt idx="15736">
                  <c:v>4794.68</c:v>
                </c:pt>
                <c:pt idx="15737">
                  <c:v>4794.7</c:v>
                </c:pt>
                <c:pt idx="15738">
                  <c:v>4794.72</c:v>
                </c:pt>
                <c:pt idx="15739">
                  <c:v>4794.74</c:v>
                </c:pt>
                <c:pt idx="15740">
                  <c:v>4794.76</c:v>
                </c:pt>
                <c:pt idx="15741">
                  <c:v>4794.78</c:v>
                </c:pt>
                <c:pt idx="15742">
                  <c:v>4794.8</c:v>
                </c:pt>
                <c:pt idx="15743">
                  <c:v>4794.8200000000024</c:v>
                </c:pt>
                <c:pt idx="15744">
                  <c:v>4794.84</c:v>
                </c:pt>
                <c:pt idx="15745">
                  <c:v>4794.8600000000024</c:v>
                </c:pt>
                <c:pt idx="15746">
                  <c:v>4794.88</c:v>
                </c:pt>
                <c:pt idx="15747">
                  <c:v>4794.9000000000005</c:v>
                </c:pt>
                <c:pt idx="15748">
                  <c:v>4794.92</c:v>
                </c:pt>
                <c:pt idx="15749">
                  <c:v>4794.9399999999996</c:v>
                </c:pt>
                <c:pt idx="15750">
                  <c:v>4794.96</c:v>
                </c:pt>
                <c:pt idx="15751">
                  <c:v>4794.9799999999996</c:v>
                </c:pt>
                <c:pt idx="15752">
                  <c:v>4795</c:v>
                </c:pt>
                <c:pt idx="15753">
                  <c:v>4795.0200000000004</c:v>
                </c:pt>
                <c:pt idx="15754">
                  <c:v>4795.04</c:v>
                </c:pt>
                <c:pt idx="15755">
                  <c:v>4795.0600000000004</c:v>
                </c:pt>
                <c:pt idx="15756">
                  <c:v>4795.08</c:v>
                </c:pt>
                <c:pt idx="15757">
                  <c:v>4795.1000000000004</c:v>
                </c:pt>
                <c:pt idx="15758">
                  <c:v>4795.1200000000035</c:v>
                </c:pt>
                <c:pt idx="15759">
                  <c:v>4795.1400000000003</c:v>
                </c:pt>
                <c:pt idx="15760">
                  <c:v>4795.1600000000035</c:v>
                </c:pt>
                <c:pt idx="15761">
                  <c:v>4795.18</c:v>
                </c:pt>
                <c:pt idx="15762">
                  <c:v>4795.2</c:v>
                </c:pt>
                <c:pt idx="15763">
                  <c:v>4795.22</c:v>
                </c:pt>
                <c:pt idx="15764">
                  <c:v>4795.24</c:v>
                </c:pt>
                <c:pt idx="15765">
                  <c:v>4795.26</c:v>
                </c:pt>
                <c:pt idx="15766">
                  <c:v>4795.28</c:v>
                </c:pt>
                <c:pt idx="15767">
                  <c:v>4795.3</c:v>
                </c:pt>
                <c:pt idx="15768">
                  <c:v>4795.3200000000024</c:v>
                </c:pt>
                <c:pt idx="15769">
                  <c:v>4795.34</c:v>
                </c:pt>
                <c:pt idx="15770">
                  <c:v>4795.3600000000024</c:v>
                </c:pt>
                <c:pt idx="15771">
                  <c:v>4795.38</c:v>
                </c:pt>
                <c:pt idx="15772">
                  <c:v>4795.4000000000005</c:v>
                </c:pt>
                <c:pt idx="15773">
                  <c:v>4795.42</c:v>
                </c:pt>
                <c:pt idx="15774">
                  <c:v>4795.4399999999996</c:v>
                </c:pt>
                <c:pt idx="15775">
                  <c:v>4795.46</c:v>
                </c:pt>
                <c:pt idx="15776">
                  <c:v>4795.4799999999996</c:v>
                </c:pt>
                <c:pt idx="15777">
                  <c:v>4795.5</c:v>
                </c:pt>
                <c:pt idx="15778">
                  <c:v>4795.5200000000004</c:v>
                </c:pt>
                <c:pt idx="15779">
                  <c:v>4795.54</c:v>
                </c:pt>
                <c:pt idx="15780">
                  <c:v>4795.5600000000004</c:v>
                </c:pt>
                <c:pt idx="15781">
                  <c:v>4795.58</c:v>
                </c:pt>
                <c:pt idx="15782">
                  <c:v>4795.6000000000004</c:v>
                </c:pt>
                <c:pt idx="15783">
                  <c:v>4795.6200000000035</c:v>
                </c:pt>
                <c:pt idx="15784">
                  <c:v>4795.6400000000003</c:v>
                </c:pt>
                <c:pt idx="15785">
                  <c:v>4795.6600000000035</c:v>
                </c:pt>
                <c:pt idx="15786">
                  <c:v>4795.68</c:v>
                </c:pt>
                <c:pt idx="15787">
                  <c:v>4795.7</c:v>
                </c:pt>
                <c:pt idx="15788">
                  <c:v>4795.72</c:v>
                </c:pt>
                <c:pt idx="15789">
                  <c:v>4795.74</c:v>
                </c:pt>
                <c:pt idx="15790">
                  <c:v>4795.76</c:v>
                </c:pt>
                <c:pt idx="15791">
                  <c:v>4795.78</c:v>
                </c:pt>
                <c:pt idx="15792">
                  <c:v>4795.8</c:v>
                </c:pt>
                <c:pt idx="15793">
                  <c:v>4795.8200000000024</c:v>
                </c:pt>
                <c:pt idx="15794">
                  <c:v>4795.84</c:v>
                </c:pt>
                <c:pt idx="15795">
                  <c:v>4795.8600000000024</c:v>
                </c:pt>
                <c:pt idx="15796">
                  <c:v>4795.88</c:v>
                </c:pt>
                <c:pt idx="15797">
                  <c:v>4795.9000000000005</c:v>
                </c:pt>
                <c:pt idx="15798">
                  <c:v>4795.92</c:v>
                </c:pt>
                <c:pt idx="15799">
                  <c:v>4795.9399999999996</c:v>
                </c:pt>
                <c:pt idx="15800">
                  <c:v>4795.96</c:v>
                </c:pt>
                <c:pt idx="15801">
                  <c:v>4795.9799999999996</c:v>
                </c:pt>
                <c:pt idx="15802">
                  <c:v>4796</c:v>
                </c:pt>
                <c:pt idx="15803">
                  <c:v>4796.0200000000004</c:v>
                </c:pt>
                <c:pt idx="15804">
                  <c:v>4796.04</c:v>
                </c:pt>
                <c:pt idx="15805">
                  <c:v>4796.0600000000004</c:v>
                </c:pt>
                <c:pt idx="15806">
                  <c:v>4796.08</c:v>
                </c:pt>
                <c:pt idx="15807">
                  <c:v>4796.1000000000004</c:v>
                </c:pt>
                <c:pt idx="15808">
                  <c:v>4796.1200000000035</c:v>
                </c:pt>
                <c:pt idx="15809">
                  <c:v>4796.1400000000003</c:v>
                </c:pt>
                <c:pt idx="15810">
                  <c:v>4796.1600000000035</c:v>
                </c:pt>
                <c:pt idx="15811">
                  <c:v>4796.18</c:v>
                </c:pt>
                <c:pt idx="15812">
                  <c:v>4796.2</c:v>
                </c:pt>
                <c:pt idx="15813">
                  <c:v>4796.22</c:v>
                </c:pt>
                <c:pt idx="15814">
                  <c:v>4796.24</c:v>
                </c:pt>
                <c:pt idx="15815">
                  <c:v>4796.26</c:v>
                </c:pt>
                <c:pt idx="15816">
                  <c:v>4796.28</c:v>
                </c:pt>
                <c:pt idx="15817">
                  <c:v>4796.3</c:v>
                </c:pt>
                <c:pt idx="15818">
                  <c:v>4796.3200000000024</c:v>
                </c:pt>
                <c:pt idx="15819">
                  <c:v>4796.34</c:v>
                </c:pt>
                <c:pt idx="15820">
                  <c:v>4796.3600000000024</c:v>
                </c:pt>
                <c:pt idx="15821">
                  <c:v>4796.38</c:v>
                </c:pt>
                <c:pt idx="15822">
                  <c:v>4796.4000000000005</c:v>
                </c:pt>
                <c:pt idx="15823">
                  <c:v>4796.42</c:v>
                </c:pt>
                <c:pt idx="15824">
                  <c:v>4796.4399999999996</c:v>
                </c:pt>
                <c:pt idx="15825">
                  <c:v>4796.46</c:v>
                </c:pt>
                <c:pt idx="15826">
                  <c:v>4796.4799999999996</c:v>
                </c:pt>
                <c:pt idx="15827">
                  <c:v>4796.5</c:v>
                </c:pt>
                <c:pt idx="15828">
                  <c:v>4796.5200000000004</c:v>
                </c:pt>
                <c:pt idx="15829">
                  <c:v>4796.54</c:v>
                </c:pt>
                <c:pt idx="15830">
                  <c:v>4796.5600000000004</c:v>
                </c:pt>
                <c:pt idx="15831">
                  <c:v>4796.58</c:v>
                </c:pt>
                <c:pt idx="15832">
                  <c:v>4796.6000000000004</c:v>
                </c:pt>
                <c:pt idx="15833">
                  <c:v>4796.6200000000035</c:v>
                </c:pt>
                <c:pt idx="15834">
                  <c:v>4796.6400000000003</c:v>
                </c:pt>
                <c:pt idx="15835">
                  <c:v>4796.6600000000035</c:v>
                </c:pt>
                <c:pt idx="15836">
                  <c:v>4796.68</c:v>
                </c:pt>
                <c:pt idx="15837">
                  <c:v>4796.7</c:v>
                </c:pt>
                <c:pt idx="15838">
                  <c:v>4796.72</c:v>
                </c:pt>
                <c:pt idx="15839">
                  <c:v>4796.74</c:v>
                </c:pt>
                <c:pt idx="15840">
                  <c:v>4796.76</c:v>
                </c:pt>
                <c:pt idx="15841">
                  <c:v>4796.78</c:v>
                </c:pt>
                <c:pt idx="15842">
                  <c:v>4796.8</c:v>
                </c:pt>
                <c:pt idx="15843">
                  <c:v>4796.8200000000024</c:v>
                </c:pt>
                <c:pt idx="15844">
                  <c:v>4796.84</c:v>
                </c:pt>
                <c:pt idx="15845">
                  <c:v>4796.8600000000024</c:v>
                </c:pt>
                <c:pt idx="15846">
                  <c:v>4796.88</c:v>
                </c:pt>
                <c:pt idx="15847">
                  <c:v>4796.9000000000005</c:v>
                </c:pt>
                <c:pt idx="15848">
                  <c:v>4796.92</c:v>
                </c:pt>
                <c:pt idx="15849">
                  <c:v>4796.9399999999996</c:v>
                </c:pt>
                <c:pt idx="15850">
                  <c:v>4796.96</c:v>
                </c:pt>
                <c:pt idx="15851">
                  <c:v>4796.9799999999996</c:v>
                </c:pt>
                <c:pt idx="15852">
                  <c:v>4797</c:v>
                </c:pt>
                <c:pt idx="15853">
                  <c:v>4797.0200000000004</c:v>
                </c:pt>
                <c:pt idx="15854">
                  <c:v>4797.04</c:v>
                </c:pt>
                <c:pt idx="15855">
                  <c:v>4797.0600000000004</c:v>
                </c:pt>
                <c:pt idx="15856">
                  <c:v>4797.08</c:v>
                </c:pt>
                <c:pt idx="15857">
                  <c:v>4797.1000000000004</c:v>
                </c:pt>
                <c:pt idx="15858">
                  <c:v>4797.1200000000035</c:v>
                </c:pt>
                <c:pt idx="15859">
                  <c:v>4797.1400000000003</c:v>
                </c:pt>
                <c:pt idx="15860">
                  <c:v>4797.1600000000035</c:v>
                </c:pt>
                <c:pt idx="15861">
                  <c:v>4797.18</c:v>
                </c:pt>
                <c:pt idx="15862">
                  <c:v>4797.2</c:v>
                </c:pt>
                <c:pt idx="15863">
                  <c:v>4797.22</c:v>
                </c:pt>
                <c:pt idx="15864">
                  <c:v>4797.24</c:v>
                </c:pt>
                <c:pt idx="15865">
                  <c:v>4797.26</c:v>
                </c:pt>
                <c:pt idx="15866">
                  <c:v>4797.28</c:v>
                </c:pt>
                <c:pt idx="15867">
                  <c:v>4797.3</c:v>
                </c:pt>
                <c:pt idx="15868">
                  <c:v>4797.3200000000024</c:v>
                </c:pt>
                <c:pt idx="15869">
                  <c:v>4797.34</c:v>
                </c:pt>
                <c:pt idx="15870">
                  <c:v>4797.3600000000024</c:v>
                </c:pt>
                <c:pt idx="15871">
                  <c:v>4797.38</c:v>
                </c:pt>
                <c:pt idx="15872">
                  <c:v>4797.4000000000005</c:v>
                </c:pt>
                <c:pt idx="15873">
                  <c:v>4797.42</c:v>
                </c:pt>
                <c:pt idx="15874">
                  <c:v>4797.4399999999996</c:v>
                </c:pt>
                <c:pt idx="15875">
                  <c:v>4797.46</c:v>
                </c:pt>
                <c:pt idx="15876">
                  <c:v>4797.4799999999996</c:v>
                </c:pt>
                <c:pt idx="15877">
                  <c:v>4797.5</c:v>
                </c:pt>
                <c:pt idx="15878">
                  <c:v>4797.5200000000004</c:v>
                </c:pt>
                <c:pt idx="15879">
                  <c:v>4797.54</c:v>
                </c:pt>
                <c:pt idx="15880">
                  <c:v>4797.5600000000004</c:v>
                </c:pt>
                <c:pt idx="15881">
                  <c:v>4797.58</c:v>
                </c:pt>
                <c:pt idx="15882">
                  <c:v>4797.6000000000004</c:v>
                </c:pt>
                <c:pt idx="15883">
                  <c:v>4797.6200000000035</c:v>
                </c:pt>
                <c:pt idx="15884">
                  <c:v>4797.6400000000003</c:v>
                </c:pt>
                <c:pt idx="15885">
                  <c:v>4797.6600000000035</c:v>
                </c:pt>
                <c:pt idx="15886">
                  <c:v>4797.68</c:v>
                </c:pt>
                <c:pt idx="15887">
                  <c:v>4797.7</c:v>
                </c:pt>
                <c:pt idx="15888">
                  <c:v>4797.72</c:v>
                </c:pt>
                <c:pt idx="15889">
                  <c:v>4797.74</c:v>
                </c:pt>
                <c:pt idx="15890">
                  <c:v>4797.76</c:v>
                </c:pt>
                <c:pt idx="15891">
                  <c:v>4797.78</c:v>
                </c:pt>
                <c:pt idx="15892">
                  <c:v>4797.8</c:v>
                </c:pt>
                <c:pt idx="15893">
                  <c:v>4797.8200000000024</c:v>
                </c:pt>
                <c:pt idx="15894">
                  <c:v>4797.84</c:v>
                </c:pt>
                <c:pt idx="15895">
                  <c:v>4797.8600000000024</c:v>
                </c:pt>
                <c:pt idx="15896">
                  <c:v>4797.88</c:v>
                </c:pt>
                <c:pt idx="15897">
                  <c:v>4797.9000000000005</c:v>
                </c:pt>
                <c:pt idx="15898">
                  <c:v>4797.92</c:v>
                </c:pt>
                <c:pt idx="15899">
                  <c:v>4797.9399999999996</c:v>
                </c:pt>
                <c:pt idx="15900">
                  <c:v>4797.96</c:v>
                </c:pt>
                <c:pt idx="15901">
                  <c:v>4797.9799999999996</c:v>
                </c:pt>
                <c:pt idx="15902">
                  <c:v>4798</c:v>
                </c:pt>
                <c:pt idx="15903">
                  <c:v>4798.0200000000004</c:v>
                </c:pt>
                <c:pt idx="15904">
                  <c:v>4798.04</c:v>
                </c:pt>
                <c:pt idx="15905">
                  <c:v>4798.0600000000004</c:v>
                </c:pt>
                <c:pt idx="15906">
                  <c:v>4798.08</c:v>
                </c:pt>
                <c:pt idx="15907">
                  <c:v>4798.1000000000004</c:v>
                </c:pt>
                <c:pt idx="15908">
                  <c:v>4798.1200000000035</c:v>
                </c:pt>
                <c:pt idx="15909">
                  <c:v>4798.1400000000003</c:v>
                </c:pt>
                <c:pt idx="15910">
                  <c:v>4798.1600000000035</c:v>
                </c:pt>
                <c:pt idx="15911">
                  <c:v>4798.18</c:v>
                </c:pt>
                <c:pt idx="15912">
                  <c:v>4798.2</c:v>
                </c:pt>
                <c:pt idx="15913">
                  <c:v>4798.22</c:v>
                </c:pt>
                <c:pt idx="15914">
                  <c:v>4798.24</c:v>
                </c:pt>
                <c:pt idx="15915">
                  <c:v>4798.26</c:v>
                </c:pt>
                <c:pt idx="15916">
                  <c:v>4798.28</c:v>
                </c:pt>
                <c:pt idx="15917">
                  <c:v>4798.3</c:v>
                </c:pt>
                <c:pt idx="15918">
                  <c:v>4798.3200000000024</c:v>
                </c:pt>
                <c:pt idx="15919">
                  <c:v>4798.34</c:v>
                </c:pt>
                <c:pt idx="15920">
                  <c:v>4798.3600000000024</c:v>
                </c:pt>
                <c:pt idx="15921">
                  <c:v>4798.38</c:v>
                </c:pt>
                <c:pt idx="15922">
                  <c:v>4798.4000000000005</c:v>
                </c:pt>
                <c:pt idx="15923">
                  <c:v>4798.42</c:v>
                </c:pt>
                <c:pt idx="15924">
                  <c:v>4798.4399999999996</c:v>
                </c:pt>
                <c:pt idx="15925">
                  <c:v>4798.46</c:v>
                </c:pt>
                <c:pt idx="15926">
                  <c:v>4798.4799999999996</c:v>
                </c:pt>
                <c:pt idx="15927">
                  <c:v>4798.5</c:v>
                </c:pt>
                <c:pt idx="15928">
                  <c:v>4798.5200000000004</c:v>
                </c:pt>
                <c:pt idx="15929">
                  <c:v>4798.54</c:v>
                </c:pt>
                <c:pt idx="15930">
                  <c:v>4798.5600000000004</c:v>
                </c:pt>
                <c:pt idx="15931">
                  <c:v>4798.58</c:v>
                </c:pt>
                <c:pt idx="15932">
                  <c:v>4798.6000000000004</c:v>
                </c:pt>
                <c:pt idx="15933">
                  <c:v>4798.6200000000035</c:v>
                </c:pt>
                <c:pt idx="15934">
                  <c:v>4798.6400000000003</c:v>
                </c:pt>
                <c:pt idx="15935">
                  <c:v>4798.6600000000035</c:v>
                </c:pt>
                <c:pt idx="15936">
                  <c:v>4798.68</c:v>
                </c:pt>
                <c:pt idx="15937">
                  <c:v>4798.7</c:v>
                </c:pt>
                <c:pt idx="15938">
                  <c:v>4798.72</c:v>
                </c:pt>
                <c:pt idx="15939">
                  <c:v>4798.74</c:v>
                </c:pt>
                <c:pt idx="15940">
                  <c:v>4798.76</c:v>
                </c:pt>
                <c:pt idx="15941">
                  <c:v>4798.78</c:v>
                </c:pt>
                <c:pt idx="15942">
                  <c:v>4798.8</c:v>
                </c:pt>
                <c:pt idx="15943">
                  <c:v>4798.8200000000024</c:v>
                </c:pt>
                <c:pt idx="15944">
                  <c:v>4798.84</c:v>
                </c:pt>
                <c:pt idx="15945">
                  <c:v>4798.8600000000024</c:v>
                </c:pt>
                <c:pt idx="15946">
                  <c:v>4798.88</c:v>
                </c:pt>
                <c:pt idx="15947">
                  <c:v>4798.9000000000005</c:v>
                </c:pt>
                <c:pt idx="15948">
                  <c:v>4798.92</c:v>
                </c:pt>
                <c:pt idx="15949">
                  <c:v>4798.9399999999996</c:v>
                </c:pt>
                <c:pt idx="15950">
                  <c:v>4798.96</c:v>
                </c:pt>
                <c:pt idx="15951">
                  <c:v>4798.9799999999996</c:v>
                </c:pt>
                <c:pt idx="15952">
                  <c:v>4799</c:v>
                </c:pt>
                <c:pt idx="15953">
                  <c:v>4799.0200000000004</c:v>
                </c:pt>
                <c:pt idx="15954">
                  <c:v>4799.04</c:v>
                </c:pt>
                <c:pt idx="15955">
                  <c:v>4799.0600000000004</c:v>
                </c:pt>
                <c:pt idx="15956">
                  <c:v>4799.08</c:v>
                </c:pt>
                <c:pt idx="15957">
                  <c:v>4799.1000000000004</c:v>
                </c:pt>
                <c:pt idx="15958">
                  <c:v>4799.1200000000035</c:v>
                </c:pt>
                <c:pt idx="15959">
                  <c:v>4799.1400000000003</c:v>
                </c:pt>
                <c:pt idx="15960">
                  <c:v>4799.1600000000035</c:v>
                </c:pt>
                <c:pt idx="15961">
                  <c:v>4799.18</c:v>
                </c:pt>
                <c:pt idx="15962">
                  <c:v>4799.2</c:v>
                </c:pt>
                <c:pt idx="15963">
                  <c:v>4799.22</c:v>
                </c:pt>
                <c:pt idx="15964">
                  <c:v>4799.24</c:v>
                </c:pt>
                <c:pt idx="15965">
                  <c:v>4799.26</c:v>
                </c:pt>
                <c:pt idx="15966">
                  <c:v>4799.28</c:v>
                </c:pt>
                <c:pt idx="15967">
                  <c:v>4799.3</c:v>
                </c:pt>
                <c:pt idx="15968">
                  <c:v>4799.3200000000024</c:v>
                </c:pt>
                <c:pt idx="15969">
                  <c:v>4799.34</c:v>
                </c:pt>
                <c:pt idx="15970">
                  <c:v>4799.3600000000024</c:v>
                </c:pt>
                <c:pt idx="15971">
                  <c:v>4799.38</c:v>
                </c:pt>
                <c:pt idx="15972">
                  <c:v>4799.4000000000005</c:v>
                </c:pt>
                <c:pt idx="15973">
                  <c:v>4799.42</c:v>
                </c:pt>
                <c:pt idx="15974">
                  <c:v>4799.4399999999996</c:v>
                </c:pt>
                <c:pt idx="15975">
                  <c:v>4799.46</c:v>
                </c:pt>
                <c:pt idx="15976">
                  <c:v>4799.4799999999996</c:v>
                </c:pt>
                <c:pt idx="15977">
                  <c:v>4799.5</c:v>
                </c:pt>
                <c:pt idx="15978">
                  <c:v>4799.5200000000004</c:v>
                </c:pt>
                <c:pt idx="15979">
                  <c:v>4799.54</c:v>
                </c:pt>
                <c:pt idx="15980">
                  <c:v>4799.5600000000004</c:v>
                </c:pt>
                <c:pt idx="15981">
                  <c:v>4799.58</c:v>
                </c:pt>
                <c:pt idx="15982">
                  <c:v>4799.6000000000004</c:v>
                </c:pt>
                <c:pt idx="15983">
                  <c:v>4799.6200000000035</c:v>
                </c:pt>
                <c:pt idx="15984">
                  <c:v>4799.6400000000003</c:v>
                </c:pt>
                <c:pt idx="15985">
                  <c:v>4799.6600000000035</c:v>
                </c:pt>
                <c:pt idx="15986">
                  <c:v>4799.68</c:v>
                </c:pt>
                <c:pt idx="15987">
                  <c:v>4799.7</c:v>
                </c:pt>
                <c:pt idx="15988">
                  <c:v>4799.72</c:v>
                </c:pt>
                <c:pt idx="15989">
                  <c:v>4799.74</c:v>
                </c:pt>
                <c:pt idx="15990">
                  <c:v>4799.76</c:v>
                </c:pt>
                <c:pt idx="15991">
                  <c:v>4799.78</c:v>
                </c:pt>
                <c:pt idx="15992">
                  <c:v>4799.8</c:v>
                </c:pt>
                <c:pt idx="15993">
                  <c:v>4799.8200000000024</c:v>
                </c:pt>
                <c:pt idx="15994">
                  <c:v>4799.84</c:v>
                </c:pt>
                <c:pt idx="15995">
                  <c:v>4799.8600000000024</c:v>
                </c:pt>
                <c:pt idx="15996">
                  <c:v>4799.88</c:v>
                </c:pt>
                <c:pt idx="15997">
                  <c:v>4799.9000000000005</c:v>
                </c:pt>
                <c:pt idx="15998">
                  <c:v>4799.92</c:v>
                </c:pt>
                <c:pt idx="15999">
                  <c:v>4799.9399999999996</c:v>
                </c:pt>
                <c:pt idx="16000">
                  <c:v>4799.96</c:v>
                </c:pt>
                <c:pt idx="16001">
                  <c:v>4799.9799999999996</c:v>
                </c:pt>
                <c:pt idx="16002">
                  <c:v>4800</c:v>
                </c:pt>
                <c:pt idx="16003">
                  <c:v>4800.0200000000004</c:v>
                </c:pt>
                <c:pt idx="16004">
                  <c:v>4800.04</c:v>
                </c:pt>
                <c:pt idx="16005">
                  <c:v>4800.0600000000004</c:v>
                </c:pt>
                <c:pt idx="16006">
                  <c:v>4800.08</c:v>
                </c:pt>
                <c:pt idx="16007">
                  <c:v>4800.1000000000004</c:v>
                </c:pt>
                <c:pt idx="16008">
                  <c:v>4800.1200000000035</c:v>
                </c:pt>
                <c:pt idx="16009">
                  <c:v>4800.1400000000003</c:v>
                </c:pt>
                <c:pt idx="16010">
                  <c:v>4800.1600000000035</c:v>
                </c:pt>
                <c:pt idx="16011">
                  <c:v>4800.18</c:v>
                </c:pt>
                <c:pt idx="16012">
                  <c:v>4800.2</c:v>
                </c:pt>
                <c:pt idx="16013">
                  <c:v>4800.22</c:v>
                </c:pt>
                <c:pt idx="16014">
                  <c:v>4800.24</c:v>
                </c:pt>
                <c:pt idx="16015">
                  <c:v>4800.26</c:v>
                </c:pt>
                <c:pt idx="16016">
                  <c:v>4800.28</c:v>
                </c:pt>
                <c:pt idx="16017">
                  <c:v>4800.3</c:v>
                </c:pt>
                <c:pt idx="16018">
                  <c:v>4800.3200000000024</c:v>
                </c:pt>
                <c:pt idx="16019">
                  <c:v>4800.34</c:v>
                </c:pt>
                <c:pt idx="16020">
                  <c:v>4800.3600000000024</c:v>
                </c:pt>
                <c:pt idx="16021">
                  <c:v>4800.38</c:v>
                </c:pt>
                <c:pt idx="16022">
                  <c:v>4800.4000000000005</c:v>
                </c:pt>
                <c:pt idx="16023">
                  <c:v>4800.42</c:v>
                </c:pt>
                <c:pt idx="16024">
                  <c:v>4800.4399999999996</c:v>
                </c:pt>
                <c:pt idx="16025">
                  <c:v>4800.46</c:v>
                </c:pt>
                <c:pt idx="16026">
                  <c:v>4800.4799999999996</c:v>
                </c:pt>
                <c:pt idx="16027">
                  <c:v>4800.5</c:v>
                </c:pt>
                <c:pt idx="16028">
                  <c:v>4800.5200000000004</c:v>
                </c:pt>
                <c:pt idx="16029">
                  <c:v>4800.54</c:v>
                </c:pt>
                <c:pt idx="16030">
                  <c:v>4800.5600000000004</c:v>
                </c:pt>
                <c:pt idx="16031">
                  <c:v>4800.58</c:v>
                </c:pt>
                <c:pt idx="16032">
                  <c:v>4800.6000000000004</c:v>
                </c:pt>
                <c:pt idx="16033">
                  <c:v>4800.6200000000035</c:v>
                </c:pt>
                <c:pt idx="16034">
                  <c:v>4800.6400000000003</c:v>
                </c:pt>
                <c:pt idx="16035">
                  <c:v>4800.6600000000035</c:v>
                </c:pt>
                <c:pt idx="16036">
                  <c:v>4800.68</c:v>
                </c:pt>
                <c:pt idx="16037">
                  <c:v>4800.7</c:v>
                </c:pt>
                <c:pt idx="16038">
                  <c:v>4800.72</c:v>
                </c:pt>
                <c:pt idx="16039">
                  <c:v>4800.74</c:v>
                </c:pt>
                <c:pt idx="16040">
                  <c:v>4800.76</c:v>
                </c:pt>
                <c:pt idx="16041">
                  <c:v>4800.78</c:v>
                </c:pt>
                <c:pt idx="16042">
                  <c:v>4800.8</c:v>
                </c:pt>
                <c:pt idx="16043">
                  <c:v>4800.8200000000024</c:v>
                </c:pt>
                <c:pt idx="16044">
                  <c:v>4800.84</c:v>
                </c:pt>
                <c:pt idx="16045">
                  <c:v>4800.8600000000024</c:v>
                </c:pt>
                <c:pt idx="16046">
                  <c:v>4800.88</c:v>
                </c:pt>
                <c:pt idx="16047">
                  <c:v>4800.9000000000005</c:v>
                </c:pt>
                <c:pt idx="16048">
                  <c:v>4800.92</c:v>
                </c:pt>
                <c:pt idx="16049">
                  <c:v>4800.9399999999996</c:v>
                </c:pt>
                <c:pt idx="16050">
                  <c:v>4800.96</c:v>
                </c:pt>
                <c:pt idx="16051">
                  <c:v>4800.9799999999996</c:v>
                </c:pt>
                <c:pt idx="16052">
                  <c:v>4801</c:v>
                </c:pt>
                <c:pt idx="16053">
                  <c:v>4801.0200000000004</c:v>
                </c:pt>
                <c:pt idx="16054">
                  <c:v>4801.04</c:v>
                </c:pt>
                <c:pt idx="16055">
                  <c:v>4801.0600000000004</c:v>
                </c:pt>
                <c:pt idx="16056">
                  <c:v>4801.08</c:v>
                </c:pt>
                <c:pt idx="16057">
                  <c:v>4801.1000000000004</c:v>
                </c:pt>
                <c:pt idx="16058">
                  <c:v>4801.1200000000035</c:v>
                </c:pt>
                <c:pt idx="16059">
                  <c:v>4801.1400000000003</c:v>
                </c:pt>
                <c:pt idx="16060">
                  <c:v>4801.1600000000035</c:v>
                </c:pt>
                <c:pt idx="16061">
                  <c:v>4801.18</c:v>
                </c:pt>
                <c:pt idx="16062">
                  <c:v>4801.2</c:v>
                </c:pt>
                <c:pt idx="16063">
                  <c:v>4801.22</c:v>
                </c:pt>
                <c:pt idx="16064">
                  <c:v>4801.24</c:v>
                </c:pt>
                <c:pt idx="16065">
                  <c:v>4801.26</c:v>
                </c:pt>
                <c:pt idx="16066">
                  <c:v>4801.28</c:v>
                </c:pt>
                <c:pt idx="16067">
                  <c:v>4801.3</c:v>
                </c:pt>
                <c:pt idx="16068">
                  <c:v>4801.3200000000024</c:v>
                </c:pt>
                <c:pt idx="16069">
                  <c:v>4801.34</c:v>
                </c:pt>
                <c:pt idx="16070">
                  <c:v>4801.3600000000024</c:v>
                </c:pt>
                <c:pt idx="16071">
                  <c:v>4801.38</c:v>
                </c:pt>
                <c:pt idx="16072">
                  <c:v>4801.4000000000005</c:v>
                </c:pt>
                <c:pt idx="16073">
                  <c:v>4801.42</c:v>
                </c:pt>
                <c:pt idx="16074">
                  <c:v>4801.4399999999996</c:v>
                </c:pt>
                <c:pt idx="16075">
                  <c:v>4801.46</c:v>
                </c:pt>
                <c:pt idx="16076">
                  <c:v>4801.4799999999996</c:v>
                </c:pt>
                <c:pt idx="16077">
                  <c:v>4801.5</c:v>
                </c:pt>
                <c:pt idx="16078">
                  <c:v>4801.5200000000004</c:v>
                </c:pt>
                <c:pt idx="16079">
                  <c:v>4801.54</c:v>
                </c:pt>
                <c:pt idx="16080">
                  <c:v>4801.5600000000004</c:v>
                </c:pt>
                <c:pt idx="16081">
                  <c:v>4801.58</c:v>
                </c:pt>
                <c:pt idx="16082">
                  <c:v>4801.6000000000004</c:v>
                </c:pt>
                <c:pt idx="16083">
                  <c:v>4801.6200000000035</c:v>
                </c:pt>
                <c:pt idx="16084">
                  <c:v>4801.6400000000003</c:v>
                </c:pt>
                <c:pt idx="16085">
                  <c:v>4801.6600000000035</c:v>
                </c:pt>
                <c:pt idx="16086">
                  <c:v>4801.68</c:v>
                </c:pt>
                <c:pt idx="16087">
                  <c:v>4801.7</c:v>
                </c:pt>
                <c:pt idx="16088">
                  <c:v>4801.72</c:v>
                </c:pt>
                <c:pt idx="16089">
                  <c:v>4801.74</c:v>
                </c:pt>
                <c:pt idx="16090">
                  <c:v>4801.76</c:v>
                </c:pt>
                <c:pt idx="16091">
                  <c:v>4801.78</c:v>
                </c:pt>
                <c:pt idx="16092">
                  <c:v>4801.8</c:v>
                </c:pt>
                <c:pt idx="16093">
                  <c:v>4801.8200000000024</c:v>
                </c:pt>
                <c:pt idx="16094">
                  <c:v>4801.84</c:v>
                </c:pt>
                <c:pt idx="16095">
                  <c:v>4801.8600000000024</c:v>
                </c:pt>
                <c:pt idx="16096">
                  <c:v>4801.88</c:v>
                </c:pt>
                <c:pt idx="16097">
                  <c:v>4801.9000000000005</c:v>
                </c:pt>
                <c:pt idx="16098">
                  <c:v>4801.92</c:v>
                </c:pt>
                <c:pt idx="16099">
                  <c:v>4801.9399999999996</c:v>
                </c:pt>
                <c:pt idx="16100">
                  <c:v>4801.96</c:v>
                </c:pt>
                <c:pt idx="16101">
                  <c:v>4801.9799999999996</c:v>
                </c:pt>
                <c:pt idx="16102">
                  <c:v>4802</c:v>
                </c:pt>
                <c:pt idx="16103">
                  <c:v>4802.0200000000004</c:v>
                </c:pt>
                <c:pt idx="16104">
                  <c:v>4802.04</c:v>
                </c:pt>
                <c:pt idx="16105">
                  <c:v>4802.0600000000004</c:v>
                </c:pt>
                <c:pt idx="16106">
                  <c:v>4802.08</c:v>
                </c:pt>
                <c:pt idx="16107">
                  <c:v>4802.1000000000004</c:v>
                </c:pt>
                <c:pt idx="16108">
                  <c:v>4802.1200000000035</c:v>
                </c:pt>
                <c:pt idx="16109">
                  <c:v>4802.1400000000003</c:v>
                </c:pt>
                <c:pt idx="16110">
                  <c:v>4802.1600000000035</c:v>
                </c:pt>
                <c:pt idx="16111">
                  <c:v>4802.18</c:v>
                </c:pt>
                <c:pt idx="16112">
                  <c:v>4802.2</c:v>
                </c:pt>
                <c:pt idx="16113">
                  <c:v>4802.22</c:v>
                </c:pt>
                <c:pt idx="16114">
                  <c:v>4802.24</c:v>
                </c:pt>
                <c:pt idx="16115">
                  <c:v>4802.26</c:v>
                </c:pt>
                <c:pt idx="16116">
                  <c:v>4802.28</c:v>
                </c:pt>
                <c:pt idx="16117">
                  <c:v>4802.3</c:v>
                </c:pt>
                <c:pt idx="16118">
                  <c:v>4802.3200000000024</c:v>
                </c:pt>
                <c:pt idx="16119">
                  <c:v>4802.34</c:v>
                </c:pt>
                <c:pt idx="16120">
                  <c:v>4802.3600000000024</c:v>
                </c:pt>
                <c:pt idx="16121">
                  <c:v>4802.38</c:v>
                </c:pt>
                <c:pt idx="16122">
                  <c:v>4802.4000000000005</c:v>
                </c:pt>
                <c:pt idx="16123">
                  <c:v>4802.42</c:v>
                </c:pt>
                <c:pt idx="16124">
                  <c:v>4802.4399999999996</c:v>
                </c:pt>
                <c:pt idx="16125">
                  <c:v>4802.46</c:v>
                </c:pt>
                <c:pt idx="16126">
                  <c:v>4802.4799999999996</c:v>
                </c:pt>
                <c:pt idx="16127">
                  <c:v>4802.5</c:v>
                </c:pt>
                <c:pt idx="16128">
                  <c:v>4802.5200000000004</c:v>
                </c:pt>
                <c:pt idx="16129">
                  <c:v>4802.54</c:v>
                </c:pt>
                <c:pt idx="16130">
                  <c:v>4802.5600000000004</c:v>
                </c:pt>
                <c:pt idx="16131">
                  <c:v>4802.58</c:v>
                </c:pt>
                <c:pt idx="16132">
                  <c:v>4802.6000000000004</c:v>
                </c:pt>
                <c:pt idx="16133">
                  <c:v>4802.6200000000035</c:v>
                </c:pt>
                <c:pt idx="16134">
                  <c:v>4802.6400000000003</c:v>
                </c:pt>
                <c:pt idx="16135">
                  <c:v>4802.6600000000035</c:v>
                </c:pt>
                <c:pt idx="16136">
                  <c:v>4802.68</c:v>
                </c:pt>
                <c:pt idx="16137">
                  <c:v>4802.7</c:v>
                </c:pt>
                <c:pt idx="16138">
                  <c:v>4802.72</c:v>
                </c:pt>
                <c:pt idx="16139">
                  <c:v>4802.74</c:v>
                </c:pt>
                <c:pt idx="16140">
                  <c:v>4802.76</c:v>
                </c:pt>
                <c:pt idx="16141">
                  <c:v>4802.78</c:v>
                </c:pt>
                <c:pt idx="16142">
                  <c:v>4802.8</c:v>
                </c:pt>
                <c:pt idx="16143">
                  <c:v>4802.8200000000024</c:v>
                </c:pt>
                <c:pt idx="16144">
                  <c:v>4802.84</c:v>
                </c:pt>
                <c:pt idx="16145">
                  <c:v>4802.8600000000024</c:v>
                </c:pt>
                <c:pt idx="16146">
                  <c:v>4802.88</c:v>
                </c:pt>
                <c:pt idx="16147">
                  <c:v>4802.9000000000005</c:v>
                </c:pt>
                <c:pt idx="16148">
                  <c:v>4802.92</c:v>
                </c:pt>
                <c:pt idx="16149">
                  <c:v>4802.9399999999996</c:v>
                </c:pt>
                <c:pt idx="16150">
                  <c:v>4802.96</c:v>
                </c:pt>
                <c:pt idx="16151">
                  <c:v>4802.9799999999996</c:v>
                </c:pt>
                <c:pt idx="16152">
                  <c:v>4803</c:v>
                </c:pt>
                <c:pt idx="16153">
                  <c:v>4803.0200000000004</c:v>
                </c:pt>
                <c:pt idx="16154">
                  <c:v>4803.04</c:v>
                </c:pt>
                <c:pt idx="16155">
                  <c:v>4803.0600000000004</c:v>
                </c:pt>
                <c:pt idx="16156">
                  <c:v>4803.08</c:v>
                </c:pt>
                <c:pt idx="16157">
                  <c:v>4803.1000000000004</c:v>
                </c:pt>
                <c:pt idx="16158">
                  <c:v>4803.1200000000035</c:v>
                </c:pt>
                <c:pt idx="16159">
                  <c:v>4803.1400000000003</c:v>
                </c:pt>
                <c:pt idx="16160">
                  <c:v>4803.1600000000035</c:v>
                </c:pt>
                <c:pt idx="16161">
                  <c:v>4803.18</c:v>
                </c:pt>
                <c:pt idx="16162">
                  <c:v>4803.2</c:v>
                </c:pt>
                <c:pt idx="16163">
                  <c:v>4803.22</c:v>
                </c:pt>
                <c:pt idx="16164">
                  <c:v>4803.24</c:v>
                </c:pt>
                <c:pt idx="16165">
                  <c:v>4803.26</c:v>
                </c:pt>
                <c:pt idx="16166">
                  <c:v>4803.28</c:v>
                </c:pt>
                <c:pt idx="16167">
                  <c:v>4803.3</c:v>
                </c:pt>
                <c:pt idx="16168">
                  <c:v>4803.3200000000024</c:v>
                </c:pt>
                <c:pt idx="16169">
                  <c:v>4803.34</c:v>
                </c:pt>
                <c:pt idx="16170">
                  <c:v>4803.3600000000024</c:v>
                </c:pt>
                <c:pt idx="16171">
                  <c:v>4803.38</c:v>
                </c:pt>
                <c:pt idx="16172">
                  <c:v>4803.4000000000005</c:v>
                </c:pt>
                <c:pt idx="16173">
                  <c:v>4803.42</c:v>
                </c:pt>
                <c:pt idx="16174">
                  <c:v>4803.4399999999996</c:v>
                </c:pt>
                <c:pt idx="16175">
                  <c:v>4803.46</c:v>
                </c:pt>
                <c:pt idx="16176">
                  <c:v>4803.4799999999996</c:v>
                </c:pt>
                <c:pt idx="16177">
                  <c:v>4803.5</c:v>
                </c:pt>
                <c:pt idx="16178">
                  <c:v>4803.5200000000004</c:v>
                </c:pt>
                <c:pt idx="16179">
                  <c:v>4803.54</c:v>
                </c:pt>
                <c:pt idx="16180">
                  <c:v>4803.5600000000004</c:v>
                </c:pt>
                <c:pt idx="16181">
                  <c:v>4803.58</c:v>
                </c:pt>
                <c:pt idx="16182">
                  <c:v>4803.6000000000004</c:v>
                </c:pt>
                <c:pt idx="16183">
                  <c:v>4803.6200000000035</c:v>
                </c:pt>
                <c:pt idx="16184">
                  <c:v>4803.6400000000003</c:v>
                </c:pt>
                <c:pt idx="16185">
                  <c:v>4803.6600000000035</c:v>
                </c:pt>
                <c:pt idx="16186">
                  <c:v>4803.68</c:v>
                </c:pt>
                <c:pt idx="16187">
                  <c:v>4803.7</c:v>
                </c:pt>
                <c:pt idx="16188">
                  <c:v>4803.72</c:v>
                </c:pt>
                <c:pt idx="16189">
                  <c:v>4803.74</c:v>
                </c:pt>
                <c:pt idx="16190">
                  <c:v>4803.76</c:v>
                </c:pt>
                <c:pt idx="16191">
                  <c:v>4803.78</c:v>
                </c:pt>
                <c:pt idx="16192">
                  <c:v>4803.8</c:v>
                </c:pt>
                <c:pt idx="16193">
                  <c:v>4803.8200000000024</c:v>
                </c:pt>
                <c:pt idx="16194">
                  <c:v>4803.84</c:v>
                </c:pt>
                <c:pt idx="16195">
                  <c:v>4803.8600000000024</c:v>
                </c:pt>
                <c:pt idx="16196">
                  <c:v>4803.88</c:v>
                </c:pt>
                <c:pt idx="16197">
                  <c:v>4803.9000000000005</c:v>
                </c:pt>
                <c:pt idx="16198">
                  <c:v>4803.92</c:v>
                </c:pt>
                <c:pt idx="16199">
                  <c:v>4803.9399999999996</c:v>
                </c:pt>
                <c:pt idx="16200">
                  <c:v>4803.96</c:v>
                </c:pt>
                <c:pt idx="16201">
                  <c:v>4803.9799999999996</c:v>
                </c:pt>
                <c:pt idx="16202">
                  <c:v>4804</c:v>
                </c:pt>
                <c:pt idx="16203">
                  <c:v>4804.0200000000004</c:v>
                </c:pt>
                <c:pt idx="16204">
                  <c:v>4804.04</c:v>
                </c:pt>
                <c:pt idx="16205">
                  <c:v>4804.0600000000004</c:v>
                </c:pt>
                <c:pt idx="16206">
                  <c:v>4804.08</c:v>
                </c:pt>
                <c:pt idx="16207">
                  <c:v>4804.1000000000004</c:v>
                </c:pt>
                <c:pt idx="16208">
                  <c:v>4804.1200000000035</c:v>
                </c:pt>
                <c:pt idx="16209">
                  <c:v>4804.1400000000003</c:v>
                </c:pt>
                <c:pt idx="16210">
                  <c:v>4804.1600000000035</c:v>
                </c:pt>
                <c:pt idx="16211">
                  <c:v>4804.18</c:v>
                </c:pt>
                <c:pt idx="16212">
                  <c:v>4804.2</c:v>
                </c:pt>
                <c:pt idx="16213">
                  <c:v>4804.22</c:v>
                </c:pt>
                <c:pt idx="16214">
                  <c:v>4804.24</c:v>
                </c:pt>
                <c:pt idx="16215">
                  <c:v>4804.26</c:v>
                </c:pt>
                <c:pt idx="16216">
                  <c:v>4804.28</c:v>
                </c:pt>
                <c:pt idx="16217">
                  <c:v>4804.3</c:v>
                </c:pt>
                <c:pt idx="16218">
                  <c:v>4804.3200000000024</c:v>
                </c:pt>
                <c:pt idx="16219">
                  <c:v>4804.34</c:v>
                </c:pt>
                <c:pt idx="16220">
                  <c:v>4804.3600000000024</c:v>
                </c:pt>
                <c:pt idx="16221">
                  <c:v>4804.38</c:v>
                </c:pt>
                <c:pt idx="16222">
                  <c:v>4804.4000000000005</c:v>
                </c:pt>
                <c:pt idx="16223">
                  <c:v>4804.42</c:v>
                </c:pt>
                <c:pt idx="16224">
                  <c:v>4804.4399999999996</c:v>
                </c:pt>
                <c:pt idx="16225">
                  <c:v>4804.46</c:v>
                </c:pt>
                <c:pt idx="16226">
                  <c:v>4804.4799999999996</c:v>
                </c:pt>
                <c:pt idx="16227">
                  <c:v>4804.5</c:v>
                </c:pt>
                <c:pt idx="16228">
                  <c:v>4804.5200000000004</c:v>
                </c:pt>
                <c:pt idx="16229">
                  <c:v>4804.54</c:v>
                </c:pt>
                <c:pt idx="16230">
                  <c:v>4804.5600000000004</c:v>
                </c:pt>
                <c:pt idx="16231">
                  <c:v>4804.58</c:v>
                </c:pt>
                <c:pt idx="16232">
                  <c:v>4804.6000000000004</c:v>
                </c:pt>
                <c:pt idx="16233">
                  <c:v>4804.6200000000035</c:v>
                </c:pt>
                <c:pt idx="16234">
                  <c:v>4804.6400000000003</c:v>
                </c:pt>
                <c:pt idx="16235">
                  <c:v>4804.6600000000035</c:v>
                </c:pt>
                <c:pt idx="16236">
                  <c:v>4804.68</c:v>
                </c:pt>
                <c:pt idx="16237">
                  <c:v>4804.7</c:v>
                </c:pt>
                <c:pt idx="16238">
                  <c:v>4804.72</c:v>
                </c:pt>
                <c:pt idx="16239">
                  <c:v>4804.74</c:v>
                </c:pt>
                <c:pt idx="16240">
                  <c:v>4804.76</c:v>
                </c:pt>
                <c:pt idx="16241">
                  <c:v>4804.78</c:v>
                </c:pt>
                <c:pt idx="16242">
                  <c:v>4804.8</c:v>
                </c:pt>
                <c:pt idx="16243">
                  <c:v>4804.8200000000024</c:v>
                </c:pt>
                <c:pt idx="16244">
                  <c:v>4804.84</c:v>
                </c:pt>
                <c:pt idx="16245">
                  <c:v>4804.8600000000024</c:v>
                </c:pt>
                <c:pt idx="16246">
                  <c:v>4804.88</c:v>
                </c:pt>
                <c:pt idx="16247">
                  <c:v>4804.9000000000005</c:v>
                </c:pt>
                <c:pt idx="16248">
                  <c:v>4804.92</c:v>
                </c:pt>
                <c:pt idx="16249">
                  <c:v>4804.9399999999996</c:v>
                </c:pt>
                <c:pt idx="16250">
                  <c:v>4804.96</c:v>
                </c:pt>
                <c:pt idx="16251">
                  <c:v>4804.9799999999996</c:v>
                </c:pt>
                <c:pt idx="16252">
                  <c:v>4805</c:v>
                </c:pt>
                <c:pt idx="16253">
                  <c:v>4805.0200000000004</c:v>
                </c:pt>
                <c:pt idx="16254">
                  <c:v>4805.04</c:v>
                </c:pt>
                <c:pt idx="16255">
                  <c:v>4805.0600000000004</c:v>
                </c:pt>
                <c:pt idx="16256">
                  <c:v>4805.08</c:v>
                </c:pt>
                <c:pt idx="16257">
                  <c:v>4805.1000000000004</c:v>
                </c:pt>
                <c:pt idx="16258">
                  <c:v>4805.1200000000035</c:v>
                </c:pt>
                <c:pt idx="16259">
                  <c:v>4805.1400000000003</c:v>
                </c:pt>
                <c:pt idx="16260">
                  <c:v>4805.1600000000035</c:v>
                </c:pt>
                <c:pt idx="16261">
                  <c:v>4805.18</c:v>
                </c:pt>
                <c:pt idx="16262">
                  <c:v>4805.2</c:v>
                </c:pt>
                <c:pt idx="16263">
                  <c:v>4805.22</c:v>
                </c:pt>
                <c:pt idx="16264">
                  <c:v>4805.24</c:v>
                </c:pt>
                <c:pt idx="16265">
                  <c:v>4805.26</c:v>
                </c:pt>
                <c:pt idx="16266">
                  <c:v>4805.28</c:v>
                </c:pt>
                <c:pt idx="16267">
                  <c:v>4805.3</c:v>
                </c:pt>
                <c:pt idx="16268">
                  <c:v>4805.3200000000024</c:v>
                </c:pt>
                <c:pt idx="16269">
                  <c:v>4805.34</c:v>
                </c:pt>
                <c:pt idx="16270">
                  <c:v>4805.3600000000024</c:v>
                </c:pt>
                <c:pt idx="16271">
                  <c:v>4805.38</c:v>
                </c:pt>
                <c:pt idx="16272">
                  <c:v>4805.4000000000005</c:v>
                </c:pt>
                <c:pt idx="16273">
                  <c:v>4805.42</c:v>
                </c:pt>
                <c:pt idx="16274">
                  <c:v>4805.4399999999996</c:v>
                </c:pt>
                <c:pt idx="16275">
                  <c:v>4805.46</c:v>
                </c:pt>
                <c:pt idx="16276">
                  <c:v>4805.4799999999996</c:v>
                </c:pt>
                <c:pt idx="16277">
                  <c:v>4805.5</c:v>
                </c:pt>
                <c:pt idx="16278">
                  <c:v>4805.5200000000004</c:v>
                </c:pt>
                <c:pt idx="16279">
                  <c:v>4805.54</c:v>
                </c:pt>
                <c:pt idx="16280">
                  <c:v>4805.5600000000004</c:v>
                </c:pt>
                <c:pt idx="16281">
                  <c:v>4805.58</c:v>
                </c:pt>
                <c:pt idx="16282">
                  <c:v>4805.6000000000004</c:v>
                </c:pt>
                <c:pt idx="16283">
                  <c:v>4805.6200000000035</c:v>
                </c:pt>
                <c:pt idx="16284">
                  <c:v>4805.6400000000003</c:v>
                </c:pt>
                <c:pt idx="16285">
                  <c:v>4805.6600000000035</c:v>
                </c:pt>
                <c:pt idx="16286">
                  <c:v>4805.68</c:v>
                </c:pt>
                <c:pt idx="16287">
                  <c:v>4805.7</c:v>
                </c:pt>
                <c:pt idx="16288">
                  <c:v>4805.72</c:v>
                </c:pt>
                <c:pt idx="16289">
                  <c:v>4805.74</c:v>
                </c:pt>
                <c:pt idx="16290">
                  <c:v>4805.76</c:v>
                </c:pt>
                <c:pt idx="16291">
                  <c:v>4805.78</c:v>
                </c:pt>
                <c:pt idx="16292">
                  <c:v>4805.8</c:v>
                </c:pt>
                <c:pt idx="16293">
                  <c:v>4805.8200000000024</c:v>
                </c:pt>
                <c:pt idx="16294">
                  <c:v>4805.84</c:v>
                </c:pt>
                <c:pt idx="16295">
                  <c:v>4805.8600000000024</c:v>
                </c:pt>
                <c:pt idx="16296">
                  <c:v>4805.88</c:v>
                </c:pt>
                <c:pt idx="16297">
                  <c:v>4805.9000000000005</c:v>
                </c:pt>
                <c:pt idx="16298">
                  <c:v>4805.92</c:v>
                </c:pt>
                <c:pt idx="16299">
                  <c:v>4805.9399999999996</c:v>
                </c:pt>
                <c:pt idx="16300">
                  <c:v>4805.96</c:v>
                </c:pt>
                <c:pt idx="16301">
                  <c:v>4805.9799999999996</c:v>
                </c:pt>
                <c:pt idx="16302">
                  <c:v>4806</c:v>
                </c:pt>
                <c:pt idx="16303">
                  <c:v>4806.0200000000004</c:v>
                </c:pt>
                <c:pt idx="16304">
                  <c:v>4806.04</c:v>
                </c:pt>
                <c:pt idx="16305">
                  <c:v>4806.0600000000004</c:v>
                </c:pt>
                <c:pt idx="16306">
                  <c:v>4806.08</c:v>
                </c:pt>
                <c:pt idx="16307">
                  <c:v>4806.1000000000004</c:v>
                </c:pt>
                <c:pt idx="16308">
                  <c:v>4806.1200000000035</c:v>
                </c:pt>
                <c:pt idx="16309">
                  <c:v>4806.1400000000003</c:v>
                </c:pt>
                <c:pt idx="16310">
                  <c:v>4806.1600000000035</c:v>
                </c:pt>
                <c:pt idx="16311">
                  <c:v>4806.18</c:v>
                </c:pt>
                <c:pt idx="16312">
                  <c:v>4806.2</c:v>
                </c:pt>
                <c:pt idx="16313">
                  <c:v>4806.22</c:v>
                </c:pt>
                <c:pt idx="16314">
                  <c:v>4806.24</c:v>
                </c:pt>
                <c:pt idx="16315">
                  <c:v>4806.26</c:v>
                </c:pt>
                <c:pt idx="16316">
                  <c:v>4806.28</c:v>
                </c:pt>
                <c:pt idx="16317">
                  <c:v>4806.3</c:v>
                </c:pt>
                <c:pt idx="16318">
                  <c:v>4806.3200000000024</c:v>
                </c:pt>
                <c:pt idx="16319">
                  <c:v>4806.34</c:v>
                </c:pt>
                <c:pt idx="16320">
                  <c:v>4806.3600000000024</c:v>
                </c:pt>
                <c:pt idx="16321">
                  <c:v>4806.38</c:v>
                </c:pt>
                <c:pt idx="16322">
                  <c:v>4806.4000000000005</c:v>
                </c:pt>
                <c:pt idx="16323">
                  <c:v>4806.42</c:v>
                </c:pt>
                <c:pt idx="16324">
                  <c:v>4806.4399999999996</c:v>
                </c:pt>
                <c:pt idx="16325">
                  <c:v>4806.46</c:v>
                </c:pt>
                <c:pt idx="16326">
                  <c:v>4806.4799999999996</c:v>
                </c:pt>
                <c:pt idx="16327">
                  <c:v>4806.5</c:v>
                </c:pt>
                <c:pt idx="16328">
                  <c:v>4806.5200000000004</c:v>
                </c:pt>
                <c:pt idx="16329">
                  <c:v>4806.54</c:v>
                </c:pt>
                <c:pt idx="16330">
                  <c:v>4806.5600000000004</c:v>
                </c:pt>
                <c:pt idx="16331">
                  <c:v>4806.58</c:v>
                </c:pt>
                <c:pt idx="16332">
                  <c:v>4806.6000000000004</c:v>
                </c:pt>
                <c:pt idx="16333">
                  <c:v>4806.6200000000035</c:v>
                </c:pt>
                <c:pt idx="16334">
                  <c:v>4806.6400000000003</c:v>
                </c:pt>
                <c:pt idx="16335">
                  <c:v>4806.6600000000035</c:v>
                </c:pt>
                <c:pt idx="16336">
                  <c:v>4806.68</c:v>
                </c:pt>
                <c:pt idx="16337">
                  <c:v>4806.7</c:v>
                </c:pt>
                <c:pt idx="16338">
                  <c:v>4806.72</c:v>
                </c:pt>
                <c:pt idx="16339">
                  <c:v>4806.74</c:v>
                </c:pt>
                <c:pt idx="16340">
                  <c:v>4806.76</c:v>
                </c:pt>
                <c:pt idx="16341">
                  <c:v>4806.78</c:v>
                </c:pt>
                <c:pt idx="16342">
                  <c:v>4806.8</c:v>
                </c:pt>
                <c:pt idx="16343">
                  <c:v>4806.8200000000024</c:v>
                </c:pt>
                <c:pt idx="16344">
                  <c:v>4806.84</c:v>
                </c:pt>
                <c:pt idx="16345">
                  <c:v>4806.8600000000024</c:v>
                </c:pt>
                <c:pt idx="16346">
                  <c:v>4806.88</c:v>
                </c:pt>
                <c:pt idx="16347">
                  <c:v>4806.9000000000005</c:v>
                </c:pt>
                <c:pt idx="16348">
                  <c:v>4806.92</c:v>
                </c:pt>
                <c:pt idx="16349">
                  <c:v>4806.9399999999996</c:v>
                </c:pt>
                <c:pt idx="16350">
                  <c:v>4806.96</c:v>
                </c:pt>
                <c:pt idx="16351">
                  <c:v>4806.9799999999996</c:v>
                </c:pt>
                <c:pt idx="16352">
                  <c:v>4807</c:v>
                </c:pt>
                <c:pt idx="16353">
                  <c:v>4807.0200000000004</c:v>
                </c:pt>
                <c:pt idx="16354">
                  <c:v>4807.04</c:v>
                </c:pt>
                <c:pt idx="16355">
                  <c:v>4807.0600000000004</c:v>
                </c:pt>
                <c:pt idx="16356">
                  <c:v>4807.08</c:v>
                </c:pt>
                <c:pt idx="16357">
                  <c:v>4807.1000000000004</c:v>
                </c:pt>
                <c:pt idx="16358">
                  <c:v>4807.1200000000035</c:v>
                </c:pt>
                <c:pt idx="16359">
                  <c:v>4807.1400000000003</c:v>
                </c:pt>
                <c:pt idx="16360">
                  <c:v>4807.1600000000035</c:v>
                </c:pt>
                <c:pt idx="16361">
                  <c:v>4807.18</c:v>
                </c:pt>
                <c:pt idx="16362">
                  <c:v>4807.2</c:v>
                </c:pt>
                <c:pt idx="16363">
                  <c:v>4807.22</c:v>
                </c:pt>
                <c:pt idx="16364">
                  <c:v>4807.24</c:v>
                </c:pt>
                <c:pt idx="16365">
                  <c:v>4807.26</c:v>
                </c:pt>
                <c:pt idx="16366">
                  <c:v>4807.28</c:v>
                </c:pt>
                <c:pt idx="16367">
                  <c:v>4807.3</c:v>
                </c:pt>
                <c:pt idx="16368">
                  <c:v>4807.3200000000024</c:v>
                </c:pt>
                <c:pt idx="16369">
                  <c:v>4807.34</c:v>
                </c:pt>
                <c:pt idx="16370">
                  <c:v>4807.3600000000024</c:v>
                </c:pt>
                <c:pt idx="16371">
                  <c:v>4807.38</c:v>
                </c:pt>
                <c:pt idx="16372">
                  <c:v>4807.4000000000005</c:v>
                </c:pt>
                <c:pt idx="16373">
                  <c:v>4807.42</c:v>
                </c:pt>
                <c:pt idx="16374">
                  <c:v>4807.4399999999996</c:v>
                </c:pt>
                <c:pt idx="16375">
                  <c:v>4807.46</c:v>
                </c:pt>
                <c:pt idx="16376">
                  <c:v>4807.4799999999996</c:v>
                </c:pt>
                <c:pt idx="16377">
                  <c:v>4807.5</c:v>
                </c:pt>
                <c:pt idx="16378">
                  <c:v>4807.5200000000004</c:v>
                </c:pt>
                <c:pt idx="16379">
                  <c:v>4807.54</c:v>
                </c:pt>
                <c:pt idx="16380">
                  <c:v>4807.5600000000004</c:v>
                </c:pt>
                <c:pt idx="16381">
                  <c:v>4807.58</c:v>
                </c:pt>
                <c:pt idx="16382">
                  <c:v>4807.6000000000004</c:v>
                </c:pt>
                <c:pt idx="16383">
                  <c:v>4807.6200000000035</c:v>
                </c:pt>
                <c:pt idx="16384">
                  <c:v>4807.6400000000003</c:v>
                </c:pt>
                <c:pt idx="16385">
                  <c:v>4807.6600000000035</c:v>
                </c:pt>
                <c:pt idx="16386">
                  <c:v>4807.68</c:v>
                </c:pt>
                <c:pt idx="16387">
                  <c:v>4807.7</c:v>
                </c:pt>
                <c:pt idx="16388">
                  <c:v>4807.72</c:v>
                </c:pt>
                <c:pt idx="16389">
                  <c:v>4807.74</c:v>
                </c:pt>
                <c:pt idx="16390">
                  <c:v>4807.76</c:v>
                </c:pt>
                <c:pt idx="16391">
                  <c:v>4807.78</c:v>
                </c:pt>
                <c:pt idx="16392">
                  <c:v>4807.8</c:v>
                </c:pt>
                <c:pt idx="16393">
                  <c:v>4807.8200000000024</c:v>
                </c:pt>
                <c:pt idx="16394">
                  <c:v>4807.84</c:v>
                </c:pt>
                <c:pt idx="16395">
                  <c:v>4807.8600000000024</c:v>
                </c:pt>
                <c:pt idx="16396">
                  <c:v>4807.88</c:v>
                </c:pt>
                <c:pt idx="16397">
                  <c:v>4807.9000000000005</c:v>
                </c:pt>
                <c:pt idx="16398">
                  <c:v>4807.92</c:v>
                </c:pt>
                <c:pt idx="16399">
                  <c:v>4807.9399999999996</c:v>
                </c:pt>
                <c:pt idx="16400">
                  <c:v>4807.96</c:v>
                </c:pt>
                <c:pt idx="16401">
                  <c:v>4807.9799999999996</c:v>
                </c:pt>
                <c:pt idx="16402">
                  <c:v>4808</c:v>
                </c:pt>
                <c:pt idx="16403">
                  <c:v>4808.0200000000004</c:v>
                </c:pt>
                <c:pt idx="16404">
                  <c:v>4808.04</c:v>
                </c:pt>
                <c:pt idx="16405">
                  <c:v>4808.0600000000004</c:v>
                </c:pt>
                <c:pt idx="16406">
                  <c:v>4808.08</c:v>
                </c:pt>
                <c:pt idx="16407">
                  <c:v>4808.1000000000004</c:v>
                </c:pt>
                <c:pt idx="16408">
                  <c:v>4808.1200000000035</c:v>
                </c:pt>
                <c:pt idx="16409">
                  <c:v>4808.1400000000003</c:v>
                </c:pt>
                <c:pt idx="16410">
                  <c:v>4808.1600000000035</c:v>
                </c:pt>
                <c:pt idx="16411">
                  <c:v>4808.18</c:v>
                </c:pt>
                <c:pt idx="16412">
                  <c:v>4808.2</c:v>
                </c:pt>
                <c:pt idx="16413">
                  <c:v>4808.22</c:v>
                </c:pt>
                <c:pt idx="16414">
                  <c:v>4808.24</c:v>
                </c:pt>
                <c:pt idx="16415">
                  <c:v>4808.26</c:v>
                </c:pt>
                <c:pt idx="16416">
                  <c:v>4808.28</c:v>
                </c:pt>
                <c:pt idx="16417">
                  <c:v>4808.3</c:v>
                </c:pt>
                <c:pt idx="16418">
                  <c:v>4808.3200000000024</c:v>
                </c:pt>
                <c:pt idx="16419">
                  <c:v>4808.34</c:v>
                </c:pt>
                <c:pt idx="16420">
                  <c:v>4808.3600000000024</c:v>
                </c:pt>
                <c:pt idx="16421">
                  <c:v>4808.38</c:v>
                </c:pt>
                <c:pt idx="16422">
                  <c:v>4808.4000000000005</c:v>
                </c:pt>
                <c:pt idx="16423">
                  <c:v>4808.42</c:v>
                </c:pt>
                <c:pt idx="16424">
                  <c:v>4808.4399999999996</c:v>
                </c:pt>
                <c:pt idx="16425">
                  <c:v>4808.46</c:v>
                </c:pt>
                <c:pt idx="16426">
                  <c:v>4808.4799999999996</c:v>
                </c:pt>
                <c:pt idx="16427">
                  <c:v>4808.5</c:v>
                </c:pt>
                <c:pt idx="16428">
                  <c:v>4808.5200000000004</c:v>
                </c:pt>
                <c:pt idx="16429">
                  <c:v>4808.54</c:v>
                </c:pt>
                <c:pt idx="16430">
                  <c:v>4808.5600000000004</c:v>
                </c:pt>
                <c:pt idx="16431">
                  <c:v>4808.58</c:v>
                </c:pt>
                <c:pt idx="16432">
                  <c:v>4808.6000000000004</c:v>
                </c:pt>
                <c:pt idx="16433">
                  <c:v>4808.6200000000035</c:v>
                </c:pt>
                <c:pt idx="16434">
                  <c:v>4808.6400000000003</c:v>
                </c:pt>
                <c:pt idx="16435">
                  <c:v>4808.6600000000035</c:v>
                </c:pt>
                <c:pt idx="16436">
                  <c:v>4808.68</c:v>
                </c:pt>
                <c:pt idx="16437">
                  <c:v>4808.7</c:v>
                </c:pt>
                <c:pt idx="16438">
                  <c:v>4808.72</c:v>
                </c:pt>
                <c:pt idx="16439">
                  <c:v>4808.74</c:v>
                </c:pt>
                <c:pt idx="16440">
                  <c:v>4808.76</c:v>
                </c:pt>
                <c:pt idx="16441">
                  <c:v>4808.78</c:v>
                </c:pt>
                <c:pt idx="16442">
                  <c:v>4808.8</c:v>
                </c:pt>
                <c:pt idx="16443">
                  <c:v>4808.8200000000024</c:v>
                </c:pt>
                <c:pt idx="16444">
                  <c:v>4808.84</c:v>
                </c:pt>
                <c:pt idx="16445">
                  <c:v>4808.8600000000024</c:v>
                </c:pt>
                <c:pt idx="16446">
                  <c:v>4808.88</c:v>
                </c:pt>
                <c:pt idx="16447">
                  <c:v>4808.9000000000005</c:v>
                </c:pt>
                <c:pt idx="16448">
                  <c:v>4808.92</c:v>
                </c:pt>
                <c:pt idx="16449">
                  <c:v>4808.9399999999996</c:v>
                </c:pt>
                <c:pt idx="16450">
                  <c:v>4808.96</c:v>
                </c:pt>
                <c:pt idx="16451">
                  <c:v>4808.9799999999996</c:v>
                </c:pt>
                <c:pt idx="16452">
                  <c:v>4809</c:v>
                </c:pt>
                <c:pt idx="16453">
                  <c:v>4809.0200000000004</c:v>
                </c:pt>
                <c:pt idx="16454">
                  <c:v>4809.04</c:v>
                </c:pt>
                <c:pt idx="16455">
                  <c:v>4809.0600000000004</c:v>
                </c:pt>
                <c:pt idx="16456">
                  <c:v>4809.08</c:v>
                </c:pt>
                <c:pt idx="16457">
                  <c:v>4809.1000000000004</c:v>
                </c:pt>
                <c:pt idx="16458">
                  <c:v>4809.1200000000035</c:v>
                </c:pt>
                <c:pt idx="16459">
                  <c:v>4809.1400000000003</c:v>
                </c:pt>
                <c:pt idx="16460">
                  <c:v>4809.1600000000035</c:v>
                </c:pt>
                <c:pt idx="16461">
                  <c:v>4809.18</c:v>
                </c:pt>
                <c:pt idx="16462">
                  <c:v>4809.2</c:v>
                </c:pt>
                <c:pt idx="16463">
                  <c:v>4809.22</c:v>
                </c:pt>
                <c:pt idx="16464">
                  <c:v>4809.24</c:v>
                </c:pt>
                <c:pt idx="16465">
                  <c:v>4809.26</c:v>
                </c:pt>
                <c:pt idx="16466">
                  <c:v>4809.28</c:v>
                </c:pt>
                <c:pt idx="16467">
                  <c:v>4809.3</c:v>
                </c:pt>
                <c:pt idx="16468">
                  <c:v>4809.3200000000024</c:v>
                </c:pt>
                <c:pt idx="16469">
                  <c:v>4809.34</c:v>
                </c:pt>
                <c:pt idx="16470">
                  <c:v>4809.3600000000024</c:v>
                </c:pt>
                <c:pt idx="16471">
                  <c:v>4809.38</c:v>
                </c:pt>
                <c:pt idx="16472">
                  <c:v>4809.4000000000005</c:v>
                </c:pt>
                <c:pt idx="16473">
                  <c:v>4809.42</c:v>
                </c:pt>
                <c:pt idx="16474">
                  <c:v>4809.4399999999996</c:v>
                </c:pt>
                <c:pt idx="16475">
                  <c:v>4809.46</c:v>
                </c:pt>
                <c:pt idx="16476">
                  <c:v>4809.4799999999996</c:v>
                </c:pt>
                <c:pt idx="16477">
                  <c:v>4809.5</c:v>
                </c:pt>
                <c:pt idx="16478">
                  <c:v>4809.5200000000004</c:v>
                </c:pt>
                <c:pt idx="16479">
                  <c:v>4809.54</c:v>
                </c:pt>
                <c:pt idx="16480">
                  <c:v>4809.5600000000004</c:v>
                </c:pt>
                <c:pt idx="16481">
                  <c:v>4809.58</c:v>
                </c:pt>
                <c:pt idx="16482">
                  <c:v>4809.6000000000004</c:v>
                </c:pt>
                <c:pt idx="16483">
                  <c:v>4809.6200000000035</c:v>
                </c:pt>
                <c:pt idx="16484">
                  <c:v>4809.6400000000003</c:v>
                </c:pt>
                <c:pt idx="16485">
                  <c:v>4809.6600000000035</c:v>
                </c:pt>
                <c:pt idx="16486">
                  <c:v>4809.68</c:v>
                </c:pt>
                <c:pt idx="16487">
                  <c:v>4809.7</c:v>
                </c:pt>
                <c:pt idx="16488">
                  <c:v>4809.72</c:v>
                </c:pt>
                <c:pt idx="16489">
                  <c:v>4809.74</c:v>
                </c:pt>
                <c:pt idx="16490">
                  <c:v>4809.76</c:v>
                </c:pt>
                <c:pt idx="16491">
                  <c:v>4809.78</c:v>
                </c:pt>
                <c:pt idx="16492">
                  <c:v>4809.8</c:v>
                </c:pt>
                <c:pt idx="16493">
                  <c:v>4809.8200000000024</c:v>
                </c:pt>
                <c:pt idx="16494">
                  <c:v>4809.84</c:v>
                </c:pt>
                <c:pt idx="16495">
                  <c:v>4809.8600000000024</c:v>
                </c:pt>
                <c:pt idx="16496">
                  <c:v>4809.88</c:v>
                </c:pt>
                <c:pt idx="16497">
                  <c:v>4809.9000000000005</c:v>
                </c:pt>
                <c:pt idx="16498">
                  <c:v>4809.92</c:v>
                </c:pt>
                <c:pt idx="16499">
                  <c:v>4809.9399999999996</c:v>
                </c:pt>
                <c:pt idx="16500">
                  <c:v>4809.96</c:v>
                </c:pt>
                <c:pt idx="16501">
                  <c:v>4809.9799999999996</c:v>
                </c:pt>
                <c:pt idx="16502">
                  <c:v>4810</c:v>
                </c:pt>
                <c:pt idx="16503">
                  <c:v>4810.0200000000004</c:v>
                </c:pt>
                <c:pt idx="16504">
                  <c:v>4810.04</c:v>
                </c:pt>
                <c:pt idx="16505">
                  <c:v>4810.0600000000004</c:v>
                </c:pt>
                <c:pt idx="16506">
                  <c:v>4810.08</c:v>
                </c:pt>
                <c:pt idx="16507">
                  <c:v>4810.1000000000004</c:v>
                </c:pt>
                <c:pt idx="16508">
                  <c:v>4810.1200000000035</c:v>
                </c:pt>
                <c:pt idx="16509">
                  <c:v>4810.1400000000003</c:v>
                </c:pt>
                <c:pt idx="16510">
                  <c:v>4810.1600000000035</c:v>
                </c:pt>
                <c:pt idx="16511">
                  <c:v>4810.18</c:v>
                </c:pt>
                <c:pt idx="16512">
                  <c:v>4810.2</c:v>
                </c:pt>
                <c:pt idx="16513">
                  <c:v>4810.22</c:v>
                </c:pt>
                <c:pt idx="16514">
                  <c:v>4810.24</c:v>
                </c:pt>
                <c:pt idx="16515">
                  <c:v>4810.26</c:v>
                </c:pt>
                <c:pt idx="16516">
                  <c:v>4810.28</c:v>
                </c:pt>
                <c:pt idx="16517">
                  <c:v>4810.3</c:v>
                </c:pt>
                <c:pt idx="16518">
                  <c:v>4810.3200000000024</c:v>
                </c:pt>
                <c:pt idx="16519">
                  <c:v>4810.34</c:v>
                </c:pt>
                <c:pt idx="16520">
                  <c:v>4810.3600000000024</c:v>
                </c:pt>
                <c:pt idx="16521">
                  <c:v>4810.38</c:v>
                </c:pt>
                <c:pt idx="16522">
                  <c:v>4810.4000000000005</c:v>
                </c:pt>
                <c:pt idx="16523">
                  <c:v>4810.42</c:v>
                </c:pt>
                <c:pt idx="16524">
                  <c:v>4810.4399999999996</c:v>
                </c:pt>
                <c:pt idx="16525">
                  <c:v>4810.46</c:v>
                </c:pt>
                <c:pt idx="16526">
                  <c:v>4810.4799999999996</c:v>
                </c:pt>
                <c:pt idx="16527">
                  <c:v>4810.5</c:v>
                </c:pt>
                <c:pt idx="16528">
                  <c:v>4810.5200000000004</c:v>
                </c:pt>
                <c:pt idx="16529">
                  <c:v>4810.54</c:v>
                </c:pt>
                <c:pt idx="16530">
                  <c:v>4810.5600000000004</c:v>
                </c:pt>
                <c:pt idx="16531">
                  <c:v>4810.58</c:v>
                </c:pt>
                <c:pt idx="16532">
                  <c:v>4810.6000000000004</c:v>
                </c:pt>
                <c:pt idx="16533">
                  <c:v>4810.6200000000035</c:v>
                </c:pt>
                <c:pt idx="16534">
                  <c:v>4810.6400000000003</c:v>
                </c:pt>
                <c:pt idx="16535">
                  <c:v>4810.6600000000035</c:v>
                </c:pt>
                <c:pt idx="16536">
                  <c:v>4810.68</c:v>
                </c:pt>
                <c:pt idx="16537">
                  <c:v>4810.7</c:v>
                </c:pt>
                <c:pt idx="16538">
                  <c:v>4810.72</c:v>
                </c:pt>
                <c:pt idx="16539">
                  <c:v>4810.74</c:v>
                </c:pt>
                <c:pt idx="16540">
                  <c:v>4810.76</c:v>
                </c:pt>
                <c:pt idx="16541">
                  <c:v>4810.78</c:v>
                </c:pt>
                <c:pt idx="16542">
                  <c:v>4810.8</c:v>
                </c:pt>
                <c:pt idx="16543">
                  <c:v>4810.8200000000024</c:v>
                </c:pt>
                <c:pt idx="16544">
                  <c:v>4810.84</c:v>
                </c:pt>
                <c:pt idx="16545">
                  <c:v>4810.8600000000024</c:v>
                </c:pt>
                <c:pt idx="16546">
                  <c:v>4810.88</c:v>
                </c:pt>
                <c:pt idx="16547">
                  <c:v>4810.9000000000005</c:v>
                </c:pt>
                <c:pt idx="16548">
                  <c:v>4810.92</c:v>
                </c:pt>
                <c:pt idx="16549">
                  <c:v>4810.9399999999996</c:v>
                </c:pt>
                <c:pt idx="16550">
                  <c:v>4810.96</c:v>
                </c:pt>
                <c:pt idx="16551">
                  <c:v>4810.9799999999996</c:v>
                </c:pt>
                <c:pt idx="16552">
                  <c:v>4811</c:v>
                </c:pt>
                <c:pt idx="16553">
                  <c:v>4811.0200000000004</c:v>
                </c:pt>
                <c:pt idx="16554">
                  <c:v>4811.04</c:v>
                </c:pt>
                <c:pt idx="16555">
                  <c:v>4811.0600000000004</c:v>
                </c:pt>
                <c:pt idx="16556">
                  <c:v>4811.08</c:v>
                </c:pt>
                <c:pt idx="16557">
                  <c:v>4811.1000000000004</c:v>
                </c:pt>
                <c:pt idx="16558">
                  <c:v>4811.1200000000035</c:v>
                </c:pt>
                <c:pt idx="16559">
                  <c:v>4811.1400000000003</c:v>
                </c:pt>
                <c:pt idx="16560">
                  <c:v>4811.1600000000035</c:v>
                </c:pt>
                <c:pt idx="16561">
                  <c:v>4811.18</c:v>
                </c:pt>
                <c:pt idx="16562">
                  <c:v>4811.2</c:v>
                </c:pt>
                <c:pt idx="16563">
                  <c:v>4811.22</c:v>
                </c:pt>
                <c:pt idx="16564">
                  <c:v>4811.24</c:v>
                </c:pt>
                <c:pt idx="16565">
                  <c:v>4811.26</c:v>
                </c:pt>
                <c:pt idx="16566">
                  <c:v>4811.28</c:v>
                </c:pt>
                <c:pt idx="16567">
                  <c:v>4811.3</c:v>
                </c:pt>
                <c:pt idx="16568">
                  <c:v>4811.3200000000024</c:v>
                </c:pt>
                <c:pt idx="16569">
                  <c:v>4811.34</c:v>
                </c:pt>
                <c:pt idx="16570">
                  <c:v>4811.3600000000024</c:v>
                </c:pt>
                <c:pt idx="16571">
                  <c:v>4811.38</c:v>
                </c:pt>
                <c:pt idx="16572">
                  <c:v>4811.4000000000005</c:v>
                </c:pt>
                <c:pt idx="16573">
                  <c:v>4811.42</c:v>
                </c:pt>
                <c:pt idx="16574">
                  <c:v>4811.4399999999996</c:v>
                </c:pt>
                <c:pt idx="16575">
                  <c:v>4811.46</c:v>
                </c:pt>
                <c:pt idx="16576">
                  <c:v>4811.4799999999996</c:v>
                </c:pt>
                <c:pt idx="16577">
                  <c:v>4811.5</c:v>
                </c:pt>
                <c:pt idx="16578">
                  <c:v>4811.5200000000004</c:v>
                </c:pt>
                <c:pt idx="16579">
                  <c:v>4811.54</c:v>
                </c:pt>
                <c:pt idx="16580">
                  <c:v>4811.5600000000004</c:v>
                </c:pt>
                <c:pt idx="16581">
                  <c:v>4811.58</c:v>
                </c:pt>
                <c:pt idx="16582">
                  <c:v>4811.6000000000004</c:v>
                </c:pt>
                <c:pt idx="16583">
                  <c:v>4811.6200000000035</c:v>
                </c:pt>
                <c:pt idx="16584">
                  <c:v>4811.6400000000003</c:v>
                </c:pt>
                <c:pt idx="16585">
                  <c:v>4811.6600000000035</c:v>
                </c:pt>
                <c:pt idx="16586">
                  <c:v>4811.68</c:v>
                </c:pt>
                <c:pt idx="16587">
                  <c:v>4811.7</c:v>
                </c:pt>
                <c:pt idx="16588">
                  <c:v>4811.72</c:v>
                </c:pt>
                <c:pt idx="16589">
                  <c:v>4811.74</c:v>
                </c:pt>
                <c:pt idx="16590">
                  <c:v>4811.76</c:v>
                </c:pt>
                <c:pt idx="16591">
                  <c:v>4811.78</c:v>
                </c:pt>
                <c:pt idx="16592">
                  <c:v>4811.8</c:v>
                </c:pt>
                <c:pt idx="16593">
                  <c:v>4811.8200000000024</c:v>
                </c:pt>
                <c:pt idx="16594">
                  <c:v>4811.84</c:v>
                </c:pt>
                <c:pt idx="16595">
                  <c:v>4811.8600000000024</c:v>
                </c:pt>
                <c:pt idx="16596">
                  <c:v>4811.88</c:v>
                </c:pt>
                <c:pt idx="16597">
                  <c:v>4811.9000000000005</c:v>
                </c:pt>
                <c:pt idx="16598">
                  <c:v>4811.92</c:v>
                </c:pt>
                <c:pt idx="16599">
                  <c:v>4811.9399999999996</c:v>
                </c:pt>
                <c:pt idx="16600">
                  <c:v>4811.96</c:v>
                </c:pt>
                <c:pt idx="16601">
                  <c:v>4811.9799999999996</c:v>
                </c:pt>
                <c:pt idx="16602">
                  <c:v>4812</c:v>
                </c:pt>
                <c:pt idx="16603">
                  <c:v>4812.0200000000004</c:v>
                </c:pt>
                <c:pt idx="16604">
                  <c:v>4812.04</c:v>
                </c:pt>
                <c:pt idx="16605">
                  <c:v>4812.0600000000004</c:v>
                </c:pt>
                <c:pt idx="16606">
                  <c:v>4812.08</c:v>
                </c:pt>
                <c:pt idx="16607">
                  <c:v>4812.1000000000004</c:v>
                </c:pt>
                <c:pt idx="16608">
                  <c:v>4812.1200000000035</c:v>
                </c:pt>
                <c:pt idx="16609">
                  <c:v>4812.1400000000003</c:v>
                </c:pt>
                <c:pt idx="16610">
                  <c:v>4812.1600000000035</c:v>
                </c:pt>
                <c:pt idx="16611">
                  <c:v>4812.18</c:v>
                </c:pt>
                <c:pt idx="16612">
                  <c:v>4812.2</c:v>
                </c:pt>
                <c:pt idx="16613">
                  <c:v>4812.22</c:v>
                </c:pt>
                <c:pt idx="16614">
                  <c:v>4812.24</c:v>
                </c:pt>
                <c:pt idx="16615">
                  <c:v>4812.26</c:v>
                </c:pt>
                <c:pt idx="16616">
                  <c:v>4812.28</c:v>
                </c:pt>
                <c:pt idx="16617">
                  <c:v>4812.3</c:v>
                </c:pt>
                <c:pt idx="16618">
                  <c:v>4812.3200000000024</c:v>
                </c:pt>
                <c:pt idx="16619">
                  <c:v>4812.34</c:v>
                </c:pt>
                <c:pt idx="16620">
                  <c:v>4812.3600000000024</c:v>
                </c:pt>
                <c:pt idx="16621">
                  <c:v>4812.38</c:v>
                </c:pt>
                <c:pt idx="16622">
                  <c:v>4812.4000000000005</c:v>
                </c:pt>
                <c:pt idx="16623">
                  <c:v>4812.42</c:v>
                </c:pt>
                <c:pt idx="16624">
                  <c:v>4812.4399999999996</c:v>
                </c:pt>
                <c:pt idx="16625">
                  <c:v>4812.46</c:v>
                </c:pt>
                <c:pt idx="16626">
                  <c:v>4812.4799999999996</c:v>
                </c:pt>
                <c:pt idx="16627">
                  <c:v>4812.5</c:v>
                </c:pt>
                <c:pt idx="16628">
                  <c:v>4812.5200000000004</c:v>
                </c:pt>
                <c:pt idx="16629">
                  <c:v>4812.54</c:v>
                </c:pt>
                <c:pt idx="16630">
                  <c:v>4812.5600000000004</c:v>
                </c:pt>
                <c:pt idx="16631">
                  <c:v>4812.58</c:v>
                </c:pt>
                <c:pt idx="16632">
                  <c:v>4812.6000000000004</c:v>
                </c:pt>
                <c:pt idx="16633">
                  <c:v>4812.6200000000035</c:v>
                </c:pt>
                <c:pt idx="16634">
                  <c:v>4812.6400000000003</c:v>
                </c:pt>
                <c:pt idx="16635">
                  <c:v>4812.6600000000035</c:v>
                </c:pt>
                <c:pt idx="16636">
                  <c:v>4812.68</c:v>
                </c:pt>
                <c:pt idx="16637">
                  <c:v>4812.7</c:v>
                </c:pt>
                <c:pt idx="16638">
                  <c:v>4812.72</c:v>
                </c:pt>
                <c:pt idx="16639">
                  <c:v>4812.74</c:v>
                </c:pt>
                <c:pt idx="16640">
                  <c:v>4812.76</c:v>
                </c:pt>
                <c:pt idx="16641">
                  <c:v>4812.78</c:v>
                </c:pt>
                <c:pt idx="16642">
                  <c:v>4812.8</c:v>
                </c:pt>
                <c:pt idx="16643">
                  <c:v>4812.8200000000024</c:v>
                </c:pt>
                <c:pt idx="16644">
                  <c:v>4812.84</c:v>
                </c:pt>
                <c:pt idx="16645">
                  <c:v>4812.8600000000024</c:v>
                </c:pt>
                <c:pt idx="16646">
                  <c:v>4812.88</c:v>
                </c:pt>
                <c:pt idx="16647">
                  <c:v>4812.9000000000005</c:v>
                </c:pt>
                <c:pt idx="16648">
                  <c:v>4812.92</c:v>
                </c:pt>
                <c:pt idx="16649">
                  <c:v>4812.9399999999996</c:v>
                </c:pt>
                <c:pt idx="16650">
                  <c:v>4812.96</c:v>
                </c:pt>
                <c:pt idx="16651">
                  <c:v>4812.9799999999996</c:v>
                </c:pt>
                <c:pt idx="16652">
                  <c:v>4813</c:v>
                </c:pt>
                <c:pt idx="16653">
                  <c:v>4813.0200000000004</c:v>
                </c:pt>
                <c:pt idx="16654">
                  <c:v>4813.04</c:v>
                </c:pt>
                <c:pt idx="16655">
                  <c:v>4813.0600000000004</c:v>
                </c:pt>
                <c:pt idx="16656">
                  <c:v>4813.08</c:v>
                </c:pt>
                <c:pt idx="16657">
                  <c:v>4813.1000000000004</c:v>
                </c:pt>
                <c:pt idx="16658">
                  <c:v>4813.1200000000035</c:v>
                </c:pt>
                <c:pt idx="16659">
                  <c:v>4813.1400000000003</c:v>
                </c:pt>
                <c:pt idx="16660">
                  <c:v>4813.1600000000035</c:v>
                </c:pt>
                <c:pt idx="16661">
                  <c:v>4813.18</c:v>
                </c:pt>
                <c:pt idx="16662">
                  <c:v>4813.2</c:v>
                </c:pt>
                <c:pt idx="16663">
                  <c:v>4813.22</c:v>
                </c:pt>
                <c:pt idx="16664">
                  <c:v>4813.24</c:v>
                </c:pt>
                <c:pt idx="16665">
                  <c:v>4813.26</c:v>
                </c:pt>
                <c:pt idx="16666">
                  <c:v>4813.28</c:v>
                </c:pt>
                <c:pt idx="16667">
                  <c:v>4813.3</c:v>
                </c:pt>
                <c:pt idx="16668">
                  <c:v>4813.3200000000024</c:v>
                </c:pt>
                <c:pt idx="16669">
                  <c:v>4813.34</c:v>
                </c:pt>
                <c:pt idx="16670">
                  <c:v>4813.3600000000024</c:v>
                </c:pt>
                <c:pt idx="16671">
                  <c:v>4813.38</c:v>
                </c:pt>
                <c:pt idx="16672">
                  <c:v>4813.4000000000005</c:v>
                </c:pt>
                <c:pt idx="16673">
                  <c:v>4813.42</c:v>
                </c:pt>
                <c:pt idx="16674">
                  <c:v>4813.4399999999996</c:v>
                </c:pt>
                <c:pt idx="16675">
                  <c:v>4813.46</c:v>
                </c:pt>
                <c:pt idx="16676">
                  <c:v>4813.4799999999996</c:v>
                </c:pt>
                <c:pt idx="16677">
                  <c:v>4813.5</c:v>
                </c:pt>
                <c:pt idx="16678">
                  <c:v>4813.5200000000004</c:v>
                </c:pt>
                <c:pt idx="16679">
                  <c:v>4813.54</c:v>
                </c:pt>
                <c:pt idx="16680">
                  <c:v>4813.5600000000004</c:v>
                </c:pt>
                <c:pt idx="16681">
                  <c:v>4813.58</c:v>
                </c:pt>
                <c:pt idx="16682">
                  <c:v>4813.6000000000004</c:v>
                </c:pt>
                <c:pt idx="16683">
                  <c:v>4813.6200000000035</c:v>
                </c:pt>
                <c:pt idx="16684">
                  <c:v>4813.6400000000003</c:v>
                </c:pt>
                <c:pt idx="16685">
                  <c:v>4813.6600000000035</c:v>
                </c:pt>
                <c:pt idx="16686">
                  <c:v>4813.68</c:v>
                </c:pt>
                <c:pt idx="16687">
                  <c:v>4813.7</c:v>
                </c:pt>
                <c:pt idx="16688">
                  <c:v>4813.72</c:v>
                </c:pt>
                <c:pt idx="16689">
                  <c:v>4813.74</c:v>
                </c:pt>
                <c:pt idx="16690">
                  <c:v>4813.76</c:v>
                </c:pt>
                <c:pt idx="16691">
                  <c:v>4813.78</c:v>
                </c:pt>
                <c:pt idx="16692">
                  <c:v>4813.8</c:v>
                </c:pt>
                <c:pt idx="16693">
                  <c:v>4813.8200000000024</c:v>
                </c:pt>
                <c:pt idx="16694">
                  <c:v>4813.84</c:v>
                </c:pt>
                <c:pt idx="16695">
                  <c:v>4813.8600000000024</c:v>
                </c:pt>
                <c:pt idx="16696">
                  <c:v>4813.88</c:v>
                </c:pt>
                <c:pt idx="16697">
                  <c:v>4813.9000000000005</c:v>
                </c:pt>
                <c:pt idx="16698">
                  <c:v>4813.92</c:v>
                </c:pt>
                <c:pt idx="16699">
                  <c:v>4813.9399999999996</c:v>
                </c:pt>
                <c:pt idx="16700">
                  <c:v>4813.96</c:v>
                </c:pt>
                <c:pt idx="16701">
                  <c:v>4813.9799999999996</c:v>
                </c:pt>
                <c:pt idx="16702">
                  <c:v>4814</c:v>
                </c:pt>
                <c:pt idx="16703">
                  <c:v>4814.0200000000004</c:v>
                </c:pt>
                <c:pt idx="16704">
                  <c:v>4814.04</c:v>
                </c:pt>
                <c:pt idx="16705">
                  <c:v>4814.0600000000004</c:v>
                </c:pt>
                <c:pt idx="16706">
                  <c:v>4814.08</c:v>
                </c:pt>
                <c:pt idx="16707">
                  <c:v>4814.1000000000004</c:v>
                </c:pt>
                <c:pt idx="16708">
                  <c:v>4814.1200000000035</c:v>
                </c:pt>
                <c:pt idx="16709">
                  <c:v>4814.1400000000003</c:v>
                </c:pt>
                <c:pt idx="16710">
                  <c:v>4814.1600000000035</c:v>
                </c:pt>
                <c:pt idx="16711">
                  <c:v>4814.18</c:v>
                </c:pt>
                <c:pt idx="16712">
                  <c:v>4814.2</c:v>
                </c:pt>
                <c:pt idx="16713">
                  <c:v>4814.22</c:v>
                </c:pt>
                <c:pt idx="16714">
                  <c:v>4814.24</c:v>
                </c:pt>
                <c:pt idx="16715">
                  <c:v>4814.26</c:v>
                </c:pt>
                <c:pt idx="16716">
                  <c:v>4814.28</c:v>
                </c:pt>
                <c:pt idx="16717">
                  <c:v>4814.3</c:v>
                </c:pt>
                <c:pt idx="16718">
                  <c:v>4814.3200000000024</c:v>
                </c:pt>
                <c:pt idx="16719">
                  <c:v>4814.34</c:v>
                </c:pt>
                <c:pt idx="16720">
                  <c:v>4814.3600000000024</c:v>
                </c:pt>
                <c:pt idx="16721">
                  <c:v>4814.38</c:v>
                </c:pt>
                <c:pt idx="16722">
                  <c:v>4814.4000000000005</c:v>
                </c:pt>
                <c:pt idx="16723">
                  <c:v>4814.42</c:v>
                </c:pt>
                <c:pt idx="16724">
                  <c:v>4814.4399999999996</c:v>
                </c:pt>
                <c:pt idx="16725">
                  <c:v>4814.46</c:v>
                </c:pt>
                <c:pt idx="16726">
                  <c:v>4814.4799999999996</c:v>
                </c:pt>
                <c:pt idx="16727">
                  <c:v>4814.5</c:v>
                </c:pt>
                <c:pt idx="16728">
                  <c:v>4814.5200000000004</c:v>
                </c:pt>
                <c:pt idx="16729">
                  <c:v>4814.54</c:v>
                </c:pt>
                <c:pt idx="16730">
                  <c:v>4814.5600000000004</c:v>
                </c:pt>
                <c:pt idx="16731">
                  <c:v>4814.58</c:v>
                </c:pt>
                <c:pt idx="16732">
                  <c:v>4814.6000000000004</c:v>
                </c:pt>
                <c:pt idx="16733">
                  <c:v>4814.6200000000035</c:v>
                </c:pt>
                <c:pt idx="16734">
                  <c:v>4814.6400000000003</c:v>
                </c:pt>
                <c:pt idx="16735">
                  <c:v>4814.6600000000035</c:v>
                </c:pt>
                <c:pt idx="16736">
                  <c:v>4814.68</c:v>
                </c:pt>
                <c:pt idx="16737">
                  <c:v>4814.7</c:v>
                </c:pt>
                <c:pt idx="16738">
                  <c:v>4814.72</c:v>
                </c:pt>
                <c:pt idx="16739">
                  <c:v>4814.74</c:v>
                </c:pt>
                <c:pt idx="16740">
                  <c:v>4814.76</c:v>
                </c:pt>
                <c:pt idx="16741">
                  <c:v>4814.78</c:v>
                </c:pt>
                <c:pt idx="16742">
                  <c:v>4814.8</c:v>
                </c:pt>
                <c:pt idx="16743">
                  <c:v>4814.8200000000024</c:v>
                </c:pt>
                <c:pt idx="16744">
                  <c:v>4814.84</c:v>
                </c:pt>
                <c:pt idx="16745">
                  <c:v>4814.8600000000024</c:v>
                </c:pt>
                <c:pt idx="16746">
                  <c:v>4814.88</c:v>
                </c:pt>
                <c:pt idx="16747">
                  <c:v>4814.9000000000005</c:v>
                </c:pt>
                <c:pt idx="16748">
                  <c:v>4814.92</c:v>
                </c:pt>
                <c:pt idx="16749">
                  <c:v>4814.9399999999996</c:v>
                </c:pt>
                <c:pt idx="16750">
                  <c:v>4814.96</c:v>
                </c:pt>
                <c:pt idx="16751">
                  <c:v>4814.9799999999996</c:v>
                </c:pt>
                <c:pt idx="16752">
                  <c:v>4815</c:v>
                </c:pt>
                <c:pt idx="16753">
                  <c:v>4815.0200000000004</c:v>
                </c:pt>
                <c:pt idx="16754">
                  <c:v>4815.04</c:v>
                </c:pt>
                <c:pt idx="16755">
                  <c:v>4815.0600000000004</c:v>
                </c:pt>
                <c:pt idx="16756">
                  <c:v>4815.08</c:v>
                </c:pt>
                <c:pt idx="16757">
                  <c:v>4815.1000000000004</c:v>
                </c:pt>
                <c:pt idx="16758">
                  <c:v>4815.1200000000035</c:v>
                </c:pt>
                <c:pt idx="16759">
                  <c:v>4815.1400000000003</c:v>
                </c:pt>
                <c:pt idx="16760">
                  <c:v>4815.1600000000035</c:v>
                </c:pt>
                <c:pt idx="16761">
                  <c:v>4815.18</c:v>
                </c:pt>
                <c:pt idx="16762">
                  <c:v>4815.2</c:v>
                </c:pt>
                <c:pt idx="16763">
                  <c:v>4815.22</c:v>
                </c:pt>
                <c:pt idx="16764">
                  <c:v>4815.24</c:v>
                </c:pt>
                <c:pt idx="16765">
                  <c:v>4815.26</c:v>
                </c:pt>
                <c:pt idx="16766">
                  <c:v>4815.28</c:v>
                </c:pt>
                <c:pt idx="16767">
                  <c:v>4815.3</c:v>
                </c:pt>
                <c:pt idx="16768">
                  <c:v>4815.3200000000024</c:v>
                </c:pt>
                <c:pt idx="16769">
                  <c:v>4815.34</c:v>
                </c:pt>
                <c:pt idx="16770">
                  <c:v>4815.3600000000024</c:v>
                </c:pt>
                <c:pt idx="16771">
                  <c:v>4815.38</c:v>
                </c:pt>
                <c:pt idx="16772">
                  <c:v>4815.4000000000005</c:v>
                </c:pt>
                <c:pt idx="16773">
                  <c:v>4815.42</c:v>
                </c:pt>
                <c:pt idx="16774">
                  <c:v>4815.4399999999996</c:v>
                </c:pt>
                <c:pt idx="16775">
                  <c:v>4815.46</c:v>
                </c:pt>
                <c:pt idx="16776">
                  <c:v>4815.4799999999996</c:v>
                </c:pt>
                <c:pt idx="16777">
                  <c:v>4815.5</c:v>
                </c:pt>
                <c:pt idx="16778">
                  <c:v>4815.5200000000004</c:v>
                </c:pt>
                <c:pt idx="16779">
                  <c:v>4815.54</c:v>
                </c:pt>
                <c:pt idx="16780">
                  <c:v>4815.5600000000004</c:v>
                </c:pt>
                <c:pt idx="16781">
                  <c:v>4815.58</c:v>
                </c:pt>
                <c:pt idx="16782">
                  <c:v>4815.6000000000004</c:v>
                </c:pt>
                <c:pt idx="16783">
                  <c:v>4815.6200000000035</c:v>
                </c:pt>
                <c:pt idx="16784">
                  <c:v>4815.6400000000003</c:v>
                </c:pt>
                <c:pt idx="16785">
                  <c:v>4815.6600000000035</c:v>
                </c:pt>
                <c:pt idx="16786">
                  <c:v>4815.68</c:v>
                </c:pt>
                <c:pt idx="16787">
                  <c:v>4815.7</c:v>
                </c:pt>
                <c:pt idx="16788">
                  <c:v>4815.72</c:v>
                </c:pt>
                <c:pt idx="16789">
                  <c:v>4815.74</c:v>
                </c:pt>
                <c:pt idx="16790">
                  <c:v>4815.76</c:v>
                </c:pt>
                <c:pt idx="16791">
                  <c:v>4815.78</c:v>
                </c:pt>
                <c:pt idx="16792">
                  <c:v>4815.8</c:v>
                </c:pt>
                <c:pt idx="16793">
                  <c:v>4815.8200000000024</c:v>
                </c:pt>
                <c:pt idx="16794">
                  <c:v>4815.84</c:v>
                </c:pt>
                <c:pt idx="16795">
                  <c:v>4815.8600000000024</c:v>
                </c:pt>
                <c:pt idx="16796">
                  <c:v>4815.88</c:v>
                </c:pt>
                <c:pt idx="16797">
                  <c:v>4815.9000000000005</c:v>
                </c:pt>
                <c:pt idx="16798">
                  <c:v>4815.92</c:v>
                </c:pt>
                <c:pt idx="16799">
                  <c:v>4815.9399999999996</c:v>
                </c:pt>
                <c:pt idx="16800">
                  <c:v>4815.96</c:v>
                </c:pt>
                <c:pt idx="16801">
                  <c:v>4815.9799999999996</c:v>
                </c:pt>
                <c:pt idx="16802">
                  <c:v>4816</c:v>
                </c:pt>
                <c:pt idx="16803">
                  <c:v>4816.0200000000004</c:v>
                </c:pt>
                <c:pt idx="16804">
                  <c:v>4816.04</c:v>
                </c:pt>
                <c:pt idx="16805">
                  <c:v>4816.0600000000004</c:v>
                </c:pt>
                <c:pt idx="16806">
                  <c:v>4816.08</c:v>
                </c:pt>
                <c:pt idx="16807">
                  <c:v>4816.1000000000004</c:v>
                </c:pt>
                <c:pt idx="16808">
                  <c:v>4816.1200000000035</c:v>
                </c:pt>
                <c:pt idx="16809">
                  <c:v>4816.1400000000003</c:v>
                </c:pt>
                <c:pt idx="16810">
                  <c:v>4816.1600000000035</c:v>
                </c:pt>
                <c:pt idx="16811">
                  <c:v>4816.18</c:v>
                </c:pt>
                <c:pt idx="16812">
                  <c:v>4816.2</c:v>
                </c:pt>
                <c:pt idx="16813">
                  <c:v>4816.22</c:v>
                </c:pt>
                <c:pt idx="16814">
                  <c:v>4816.24</c:v>
                </c:pt>
                <c:pt idx="16815">
                  <c:v>4816.26</c:v>
                </c:pt>
                <c:pt idx="16816">
                  <c:v>4816.28</c:v>
                </c:pt>
                <c:pt idx="16817">
                  <c:v>4816.3</c:v>
                </c:pt>
                <c:pt idx="16818">
                  <c:v>4816.3200000000024</c:v>
                </c:pt>
                <c:pt idx="16819">
                  <c:v>4816.34</c:v>
                </c:pt>
                <c:pt idx="16820">
                  <c:v>4816.3600000000024</c:v>
                </c:pt>
                <c:pt idx="16821">
                  <c:v>4816.38</c:v>
                </c:pt>
                <c:pt idx="16822">
                  <c:v>4816.4000000000005</c:v>
                </c:pt>
                <c:pt idx="16823">
                  <c:v>4816.42</c:v>
                </c:pt>
                <c:pt idx="16824">
                  <c:v>4816.4399999999996</c:v>
                </c:pt>
                <c:pt idx="16825">
                  <c:v>4816.46</c:v>
                </c:pt>
                <c:pt idx="16826">
                  <c:v>4816.4799999999996</c:v>
                </c:pt>
                <c:pt idx="16827">
                  <c:v>4816.5</c:v>
                </c:pt>
                <c:pt idx="16828">
                  <c:v>4816.5200000000004</c:v>
                </c:pt>
                <c:pt idx="16829">
                  <c:v>4816.54</c:v>
                </c:pt>
                <c:pt idx="16830">
                  <c:v>4816.5600000000004</c:v>
                </c:pt>
                <c:pt idx="16831">
                  <c:v>4816.58</c:v>
                </c:pt>
                <c:pt idx="16832">
                  <c:v>4816.6000000000004</c:v>
                </c:pt>
                <c:pt idx="16833">
                  <c:v>4816.6200000000035</c:v>
                </c:pt>
                <c:pt idx="16834">
                  <c:v>4816.6400000000003</c:v>
                </c:pt>
                <c:pt idx="16835">
                  <c:v>4816.6600000000035</c:v>
                </c:pt>
                <c:pt idx="16836">
                  <c:v>4816.68</c:v>
                </c:pt>
                <c:pt idx="16837">
                  <c:v>4816.7</c:v>
                </c:pt>
                <c:pt idx="16838">
                  <c:v>4816.72</c:v>
                </c:pt>
                <c:pt idx="16839">
                  <c:v>4816.74</c:v>
                </c:pt>
                <c:pt idx="16840">
                  <c:v>4816.76</c:v>
                </c:pt>
                <c:pt idx="16841">
                  <c:v>4816.78</c:v>
                </c:pt>
                <c:pt idx="16842">
                  <c:v>4816.8</c:v>
                </c:pt>
                <c:pt idx="16843">
                  <c:v>4816.8200000000024</c:v>
                </c:pt>
                <c:pt idx="16844">
                  <c:v>4816.84</c:v>
                </c:pt>
                <c:pt idx="16845">
                  <c:v>4816.8600000000024</c:v>
                </c:pt>
                <c:pt idx="16846">
                  <c:v>4816.88</c:v>
                </c:pt>
                <c:pt idx="16847">
                  <c:v>4816.9000000000005</c:v>
                </c:pt>
                <c:pt idx="16848">
                  <c:v>4816.92</c:v>
                </c:pt>
                <c:pt idx="16849">
                  <c:v>4816.9399999999996</c:v>
                </c:pt>
                <c:pt idx="16850">
                  <c:v>4816.96</c:v>
                </c:pt>
                <c:pt idx="16851">
                  <c:v>4816.9799999999996</c:v>
                </c:pt>
                <c:pt idx="16852">
                  <c:v>4817</c:v>
                </c:pt>
                <c:pt idx="16853">
                  <c:v>4817.0200000000004</c:v>
                </c:pt>
                <c:pt idx="16854">
                  <c:v>4817.04</c:v>
                </c:pt>
                <c:pt idx="16855">
                  <c:v>4817.0600000000004</c:v>
                </c:pt>
                <c:pt idx="16856">
                  <c:v>4817.08</c:v>
                </c:pt>
                <c:pt idx="16857">
                  <c:v>4817.1000000000004</c:v>
                </c:pt>
                <c:pt idx="16858">
                  <c:v>4817.1200000000035</c:v>
                </c:pt>
                <c:pt idx="16859">
                  <c:v>4817.1400000000003</c:v>
                </c:pt>
                <c:pt idx="16860">
                  <c:v>4817.1600000000035</c:v>
                </c:pt>
                <c:pt idx="16861">
                  <c:v>4817.18</c:v>
                </c:pt>
                <c:pt idx="16862">
                  <c:v>4817.2</c:v>
                </c:pt>
                <c:pt idx="16863">
                  <c:v>4817.22</c:v>
                </c:pt>
                <c:pt idx="16864">
                  <c:v>4817.24</c:v>
                </c:pt>
                <c:pt idx="16865">
                  <c:v>4817.26</c:v>
                </c:pt>
                <c:pt idx="16866">
                  <c:v>4817.28</c:v>
                </c:pt>
                <c:pt idx="16867">
                  <c:v>4817.3</c:v>
                </c:pt>
                <c:pt idx="16868">
                  <c:v>4817.3200000000024</c:v>
                </c:pt>
                <c:pt idx="16869">
                  <c:v>4817.34</c:v>
                </c:pt>
                <c:pt idx="16870">
                  <c:v>4817.3600000000024</c:v>
                </c:pt>
                <c:pt idx="16871">
                  <c:v>4817.38</c:v>
                </c:pt>
                <c:pt idx="16872">
                  <c:v>4817.4000000000005</c:v>
                </c:pt>
                <c:pt idx="16873">
                  <c:v>4817.42</c:v>
                </c:pt>
                <c:pt idx="16874">
                  <c:v>4817.4399999999996</c:v>
                </c:pt>
                <c:pt idx="16875">
                  <c:v>4817.46</c:v>
                </c:pt>
                <c:pt idx="16876">
                  <c:v>4817.4799999999996</c:v>
                </c:pt>
                <c:pt idx="16877">
                  <c:v>4817.5</c:v>
                </c:pt>
                <c:pt idx="16878">
                  <c:v>4817.5200000000004</c:v>
                </c:pt>
                <c:pt idx="16879">
                  <c:v>4817.54</c:v>
                </c:pt>
                <c:pt idx="16880">
                  <c:v>4817.5600000000004</c:v>
                </c:pt>
                <c:pt idx="16881">
                  <c:v>4817.58</c:v>
                </c:pt>
                <c:pt idx="16882">
                  <c:v>4817.6000000000004</c:v>
                </c:pt>
                <c:pt idx="16883">
                  <c:v>4817.6200000000035</c:v>
                </c:pt>
                <c:pt idx="16884">
                  <c:v>4817.6400000000003</c:v>
                </c:pt>
                <c:pt idx="16885">
                  <c:v>4817.6600000000035</c:v>
                </c:pt>
                <c:pt idx="16886">
                  <c:v>4817.68</c:v>
                </c:pt>
                <c:pt idx="16887">
                  <c:v>4817.7</c:v>
                </c:pt>
                <c:pt idx="16888">
                  <c:v>4817.72</c:v>
                </c:pt>
                <c:pt idx="16889">
                  <c:v>4817.74</c:v>
                </c:pt>
                <c:pt idx="16890">
                  <c:v>4817.76</c:v>
                </c:pt>
                <c:pt idx="16891">
                  <c:v>4817.78</c:v>
                </c:pt>
                <c:pt idx="16892">
                  <c:v>4817.8</c:v>
                </c:pt>
                <c:pt idx="16893">
                  <c:v>4817.8200000000024</c:v>
                </c:pt>
                <c:pt idx="16894">
                  <c:v>4817.84</c:v>
                </c:pt>
                <c:pt idx="16895">
                  <c:v>4817.8600000000024</c:v>
                </c:pt>
                <c:pt idx="16896">
                  <c:v>4817.88</c:v>
                </c:pt>
                <c:pt idx="16897">
                  <c:v>4817.9000000000005</c:v>
                </c:pt>
                <c:pt idx="16898">
                  <c:v>4817.92</c:v>
                </c:pt>
                <c:pt idx="16899">
                  <c:v>4817.9399999999996</c:v>
                </c:pt>
                <c:pt idx="16900">
                  <c:v>4817.96</c:v>
                </c:pt>
                <c:pt idx="16901">
                  <c:v>4817.9799999999996</c:v>
                </c:pt>
                <c:pt idx="16902">
                  <c:v>4818</c:v>
                </c:pt>
                <c:pt idx="16903">
                  <c:v>4818.0200000000004</c:v>
                </c:pt>
                <c:pt idx="16904">
                  <c:v>4818.04</c:v>
                </c:pt>
                <c:pt idx="16905">
                  <c:v>4818.0600000000004</c:v>
                </c:pt>
                <c:pt idx="16906">
                  <c:v>4818.08</c:v>
                </c:pt>
                <c:pt idx="16907">
                  <c:v>4818.1000000000004</c:v>
                </c:pt>
                <c:pt idx="16908">
                  <c:v>4818.1200000000035</c:v>
                </c:pt>
                <c:pt idx="16909">
                  <c:v>4818.1400000000003</c:v>
                </c:pt>
                <c:pt idx="16910">
                  <c:v>4818.1600000000035</c:v>
                </c:pt>
                <c:pt idx="16911">
                  <c:v>4818.18</c:v>
                </c:pt>
                <c:pt idx="16912">
                  <c:v>4818.2</c:v>
                </c:pt>
                <c:pt idx="16913">
                  <c:v>4818.22</c:v>
                </c:pt>
                <c:pt idx="16914">
                  <c:v>4818.24</c:v>
                </c:pt>
                <c:pt idx="16915">
                  <c:v>4818.26</c:v>
                </c:pt>
                <c:pt idx="16916">
                  <c:v>4818.28</c:v>
                </c:pt>
                <c:pt idx="16917">
                  <c:v>4818.3</c:v>
                </c:pt>
                <c:pt idx="16918">
                  <c:v>4818.3200000000024</c:v>
                </c:pt>
                <c:pt idx="16919">
                  <c:v>4818.34</c:v>
                </c:pt>
                <c:pt idx="16920">
                  <c:v>4818.3600000000024</c:v>
                </c:pt>
                <c:pt idx="16921">
                  <c:v>4818.38</c:v>
                </c:pt>
                <c:pt idx="16922">
                  <c:v>4818.4000000000005</c:v>
                </c:pt>
                <c:pt idx="16923">
                  <c:v>4818.42</c:v>
                </c:pt>
                <c:pt idx="16924">
                  <c:v>4818.4399999999996</c:v>
                </c:pt>
                <c:pt idx="16925">
                  <c:v>4818.46</c:v>
                </c:pt>
                <c:pt idx="16926">
                  <c:v>4818.4799999999996</c:v>
                </c:pt>
                <c:pt idx="16927">
                  <c:v>4818.5</c:v>
                </c:pt>
                <c:pt idx="16928">
                  <c:v>4818.5200000000004</c:v>
                </c:pt>
                <c:pt idx="16929">
                  <c:v>4818.54</c:v>
                </c:pt>
                <c:pt idx="16930">
                  <c:v>4818.5600000000004</c:v>
                </c:pt>
                <c:pt idx="16931">
                  <c:v>4818.58</c:v>
                </c:pt>
                <c:pt idx="16932">
                  <c:v>4818.6000000000004</c:v>
                </c:pt>
                <c:pt idx="16933">
                  <c:v>4818.6200000000035</c:v>
                </c:pt>
                <c:pt idx="16934">
                  <c:v>4818.6400000000003</c:v>
                </c:pt>
                <c:pt idx="16935">
                  <c:v>4818.6600000000035</c:v>
                </c:pt>
                <c:pt idx="16936">
                  <c:v>4818.68</c:v>
                </c:pt>
                <c:pt idx="16937">
                  <c:v>4818.7</c:v>
                </c:pt>
                <c:pt idx="16938">
                  <c:v>4818.72</c:v>
                </c:pt>
                <c:pt idx="16939">
                  <c:v>4818.74</c:v>
                </c:pt>
                <c:pt idx="16940">
                  <c:v>4818.76</c:v>
                </c:pt>
                <c:pt idx="16941">
                  <c:v>4818.78</c:v>
                </c:pt>
                <c:pt idx="16942">
                  <c:v>4818.8</c:v>
                </c:pt>
                <c:pt idx="16943">
                  <c:v>4818.8200000000024</c:v>
                </c:pt>
                <c:pt idx="16944">
                  <c:v>4818.84</c:v>
                </c:pt>
                <c:pt idx="16945">
                  <c:v>4818.8600000000024</c:v>
                </c:pt>
                <c:pt idx="16946">
                  <c:v>4818.88</c:v>
                </c:pt>
                <c:pt idx="16947">
                  <c:v>4818.9000000000005</c:v>
                </c:pt>
                <c:pt idx="16948">
                  <c:v>4818.92</c:v>
                </c:pt>
                <c:pt idx="16949">
                  <c:v>4818.9399999999996</c:v>
                </c:pt>
                <c:pt idx="16950">
                  <c:v>4818.96</c:v>
                </c:pt>
                <c:pt idx="16951">
                  <c:v>4818.9799999999996</c:v>
                </c:pt>
                <c:pt idx="16952">
                  <c:v>4819</c:v>
                </c:pt>
                <c:pt idx="16953">
                  <c:v>4819.0200000000004</c:v>
                </c:pt>
                <c:pt idx="16954">
                  <c:v>4819.04</c:v>
                </c:pt>
                <c:pt idx="16955">
                  <c:v>4819.0600000000004</c:v>
                </c:pt>
                <c:pt idx="16956">
                  <c:v>4819.08</c:v>
                </c:pt>
                <c:pt idx="16957">
                  <c:v>4819.1000000000004</c:v>
                </c:pt>
                <c:pt idx="16958">
                  <c:v>4819.1200000000035</c:v>
                </c:pt>
                <c:pt idx="16959">
                  <c:v>4819.1400000000003</c:v>
                </c:pt>
                <c:pt idx="16960">
                  <c:v>4819.1600000000035</c:v>
                </c:pt>
                <c:pt idx="16961">
                  <c:v>4819.18</c:v>
                </c:pt>
                <c:pt idx="16962">
                  <c:v>4819.2</c:v>
                </c:pt>
                <c:pt idx="16963">
                  <c:v>4819.22</c:v>
                </c:pt>
                <c:pt idx="16964">
                  <c:v>4819.24</c:v>
                </c:pt>
                <c:pt idx="16965">
                  <c:v>4819.26</c:v>
                </c:pt>
                <c:pt idx="16966">
                  <c:v>4819.28</c:v>
                </c:pt>
                <c:pt idx="16967">
                  <c:v>4819.3</c:v>
                </c:pt>
                <c:pt idx="16968">
                  <c:v>4819.3200000000024</c:v>
                </c:pt>
                <c:pt idx="16969">
                  <c:v>4819.34</c:v>
                </c:pt>
                <c:pt idx="16970">
                  <c:v>4819.3600000000024</c:v>
                </c:pt>
                <c:pt idx="16971">
                  <c:v>4819.38</c:v>
                </c:pt>
                <c:pt idx="16972">
                  <c:v>4819.4000000000005</c:v>
                </c:pt>
                <c:pt idx="16973">
                  <c:v>4819.42</c:v>
                </c:pt>
                <c:pt idx="16974">
                  <c:v>4819.4399999999996</c:v>
                </c:pt>
                <c:pt idx="16975">
                  <c:v>4819.46</c:v>
                </c:pt>
                <c:pt idx="16976">
                  <c:v>4819.4799999999996</c:v>
                </c:pt>
                <c:pt idx="16977">
                  <c:v>4819.5</c:v>
                </c:pt>
                <c:pt idx="16978">
                  <c:v>4819.5200000000004</c:v>
                </c:pt>
                <c:pt idx="16979">
                  <c:v>4819.54</c:v>
                </c:pt>
                <c:pt idx="16980">
                  <c:v>4819.5600000000004</c:v>
                </c:pt>
                <c:pt idx="16981">
                  <c:v>4819.58</c:v>
                </c:pt>
                <c:pt idx="16982">
                  <c:v>4819.6000000000004</c:v>
                </c:pt>
                <c:pt idx="16983">
                  <c:v>4819.6200000000035</c:v>
                </c:pt>
                <c:pt idx="16984">
                  <c:v>4819.6400000000003</c:v>
                </c:pt>
                <c:pt idx="16985">
                  <c:v>4819.6600000000035</c:v>
                </c:pt>
                <c:pt idx="16986">
                  <c:v>4819.68</c:v>
                </c:pt>
                <c:pt idx="16987">
                  <c:v>4819.7</c:v>
                </c:pt>
                <c:pt idx="16988">
                  <c:v>4819.72</c:v>
                </c:pt>
                <c:pt idx="16989">
                  <c:v>4819.74</c:v>
                </c:pt>
                <c:pt idx="16990">
                  <c:v>4819.76</c:v>
                </c:pt>
                <c:pt idx="16991">
                  <c:v>4819.78</c:v>
                </c:pt>
                <c:pt idx="16992">
                  <c:v>4819.8</c:v>
                </c:pt>
                <c:pt idx="16993">
                  <c:v>4819.8200000000024</c:v>
                </c:pt>
                <c:pt idx="16994">
                  <c:v>4819.84</c:v>
                </c:pt>
                <c:pt idx="16995">
                  <c:v>4819.8600000000024</c:v>
                </c:pt>
                <c:pt idx="16996">
                  <c:v>4819.88</c:v>
                </c:pt>
                <c:pt idx="16997">
                  <c:v>4819.9000000000005</c:v>
                </c:pt>
                <c:pt idx="16998">
                  <c:v>4819.92</c:v>
                </c:pt>
                <c:pt idx="16999">
                  <c:v>4819.9399999999996</c:v>
                </c:pt>
                <c:pt idx="17000">
                  <c:v>4819.96</c:v>
                </c:pt>
                <c:pt idx="17001">
                  <c:v>4819.9799999999996</c:v>
                </c:pt>
                <c:pt idx="17002">
                  <c:v>4820</c:v>
                </c:pt>
                <c:pt idx="17003">
                  <c:v>4820.0200000000004</c:v>
                </c:pt>
                <c:pt idx="17004">
                  <c:v>4820.04</c:v>
                </c:pt>
                <c:pt idx="17005">
                  <c:v>4820.0600000000004</c:v>
                </c:pt>
                <c:pt idx="17006">
                  <c:v>4820.08</c:v>
                </c:pt>
                <c:pt idx="17007">
                  <c:v>4820.1000000000004</c:v>
                </c:pt>
                <c:pt idx="17008">
                  <c:v>4820.1200000000035</c:v>
                </c:pt>
                <c:pt idx="17009">
                  <c:v>4820.1400000000003</c:v>
                </c:pt>
                <c:pt idx="17010">
                  <c:v>4820.1600000000035</c:v>
                </c:pt>
                <c:pt idx="17011">
                  <c:v>4820.18</c:v>
                </c:pt>
                <c:pt idx="17012">
                  <c:v>4820.2</c:v>
                </c:pt>
                <c:pt idx="17013">
                  <c:v>4820.22</c:v>
                </c:pt>
                <c:pt idx="17014">
                  <c:v>4820.24</c:v>
                </c:pt>
                <c:pt idx="17015">
                  <c:v>4820.26</c:v>
                </c:pt>
                <c:pt idx="17016">
                  <c:v>4820.28</c:v>
                </c:pt>
                <c:pt idx="17017">
                  <c:v>4820.3</c:v>
                </c:pt>
                <c:pt idx="17018">
                  <c:v>4820.3200000000024</c:v>
                </c:pt>
                <c:pt idx="17019">
                  <c:v>4820.34</c:v>
                </c:pt>
                <c:pt idx="17020">
                  <c:v>4820.3600000000024</c:v>
                </c:pt>
                <c:pt idx="17021">
                  <c:v>4820.38</c:v>
                </c:pt>
                <c:pt idx="17022">
                  <c:v>4820.4000000000005</c:v>
                </c:pt>
                <c:pt idx="17023">
                  <c:v>4820.42</c:v>
                </c:pt>
                <c:pt idx="17024">
                  <c:v>4820.4399999999996</c:v>
                </c:pt>
                <c:pt idx="17025">
                  <c:v>4820.46</c:v>
                </c:pt>
                <c:pt idx="17026">
                  <c:v>4820.4799999999996</c:v>
                </c:pt>
                <c:pt idx="17027">
                  <c:v>4820.5</c:v>
                </c:pt>
                <c:pt idx="17028">
                  <c:v>4820.5200000000004</c:v>
                </c:pt>
                <c:pt idx="17029">
                  <c:v>4820.54</c:v>
                </c:pt>
                <c:pt idx="17030">
                  <c:v>4820.5600000000004</c:v>
                </c:pt>
                <c:pt idx="17031">
                  <c:v>4820.58</c:v>
                </c:pt>
                <c:pt idx="17032">
                  <c:v>4820.6000000000004</c:v>
                </c:pt>
                <c:pt idx="17033">
                  <c:v>4820.6200000000035</c:v>
                </c:pt>
                <c:pt idx="17034">
                  <c:v>4820.6400000000003</c:v>
                </c:pt>
                <c:pt idx="17035">
                  <c:v>4820.6600000000035</c:v>
                </c:pt>
                <c:pt idx="17036">
                  <c:v>4820.68</c:v>
                </c:pt>
                <c:pt idx="17037">
                  <c:v>4820.7</c:v>
                </c:pt>
                <c:pt idx="17038">
                  <c:v>4820.72</c:v>
                </c:pt>
                <c:pt idx="17039">
                  <c:v>4820.74</c:v>
                </c:pt>
                <c:pt idx="17040">
                  <c:v>4820.76</c:v>
                </c:pt>
                <c:pt idx="17041">
                  <c:v>4820.78</c:v>
                </c:pt>
                <c:pt idx="17042">
                  <c:v>4820.8</c:v>
                </c:pt>
                <c:pt idx="17043">
                  <c:v>4820.8200000000024</c:v>
                </c:pt>
                <c:pt idx="17044">
                  <c:v>4820.84</c:v>
                </c:pt>
                <c:pt idx="17045">
                  <c:v>4820.8600000000024</c:v>
                </c:pt>
                <c:pt idx="17046">
                  <c:v>4820.88</c:v>
                </c:pt>
                <c:pt idx="17047">
                  <c:v>4820.9000000000005</c:v>
                </c:pt>
                <c:pt idx="17048">
                  <c:v>4820.92</c:v>
                </c:pt>
                <c:pt idx="17049">
                  <c:v>4820.9399999999996</c:v>
                </c:pt>
                <c:pt idx="17050">
                  <c:v>4820.96</c:v>
                </c:pt>
                <c:pt idx="17051">
                  <c:v>4820.9799999999996</c:v>
                </c:pt>
                <c:pt idx="17052">
                  <c:v>4821</c:v>
                </c:pt>
                <c:pt idx="17053">
                  <c:v>4821.0200000000004</c:v>
                </c:pt>
                <c:pt idx="17054">
                  <c:v>4821.04</c:v>
                </c:pt>
                <c:pt idx="17055">
                  <c:v>4821.0600000000004</c:v>
                </c:pt>
                <c:pt idx="17056">
                  <c:v>4821.08</c:v>
                </c:pt>
                <c:pt idx="17057">
                  <c:v>4821.1000000000004</c:v>
                </c:pt>
                <c:pt idx="17058">
                  <c:v>4821.1200000000035</c:v>
                </c:pt>
                <c:pt idx="17059">
                  <c:v>4821.1400000000003</c:v>
                </c:pt>
                <c:pt idx="17060">
                  <c:v>4821.1600000000035</c:v>
                </c:pt>
                <c:pt idx="17061">
                  <c:v>4821.18</c:v>
                </c:pt>
                <c:pt idx="17062">
                  <c:v>4821.2</c:v>
                </c:pt>
                <c:pt idx="17063">
                  <c:v>4821.22</c:v>
                </c:pt>
                <c:pt idx="17064">
                  <c:v>4821.24</c:v>
                </c:pt>
                <c:pt idx="17065">
                  <c:v>4821.26</c:v>
                </c:pt>
                <c:pt idx="17066">
                  <c:v>4821.28</c:v>
                </c:pt>
                <c:pt idx="17067">
                  <c:v>4821.3</c:v>
                </c:pt>
                <c:pt idx="17068">
                  <c:v>4821.3200000000024</c:v>
                </c:pt>
                <c:pt idx="17069">
                  <c:v>4821.34</c:v>
                </c:pt>
                <c:pt idx="17070">
                  <c:v>4821.3600000000024</c:v>
                </c:pt>
                <c:pt idx="17071">
                  <c:v>4821.38</c:v>
                </c:pt>
                <c:pt idx="17072">
                  <c:v>4821.4000000000005</c:v>
                </c:pt>
                <c:pt idx="17073">
                  <c:v>4821.42</c:v>
                </c:pt>
                <c:pt idx="17074">
                  <c:v>4821.4399999999996</c:v>
                </c:pt>
                <c:pt idx="17075">
                  <c:v>4821.46</c:v>
                </c:pt>
                <c:pt idx="17076">
                  <c:v>4821.4799999999996</c:v>
                </c:pt>
                <c:pt idx="17077">
                  <c:v>4821.5</c:v>
                </c:pt>
                <c:pt idx="17078">
                  <c:v>4821.5200000000004</c:v>
                </c:pt>
                <c:pt idx="17079">
                  <c:v>4821.54</c:v>
                </c:pt>
                <c:pt idx="17080">
                  <c:v>4821.5600000000004</c:v>
                </c:pt>
                <c:pt idx="17081">
                  <c:v>4821.58</c:v>
                </c:pt>
                <c:pt idx="17082">
                  <c:v>4821.6000000000004</c:v>
                </c:pt>
                <c:pt idx="17083">
                  <c:v>4821.6200000000035</c:v>
                </c:pt>
                <c:pt idx="17084">
                  <c:v>4821.6400000000003</c:v>
                </c:pt>
                <c:pt idx="17085">
                  <c:v>4821.6600000000035</c:v>
                </c:pt>
                <c:pt idx="17086">
                  <c:v>4821.68</c:v>
                </c:pt>
                <c:pt idx="17087">
                  <c:v>4821.7</c:v>
                </c:pt>
                <c:pt idx="17088">
                  <c:v>4821.72</c:v>
                </c:pt>
                <c:pt idx="17089">
                  <c:v>4821.74</c:v>
                </c:pt>
                <c:pt idx="17090">
                  <c:v>4821.76</c:v>
                </c:pt>
                <c:pt idx="17091">
                  <c:v>4821.78</c:v>
                </c:pt>
                <c:pt idx="17092">
                  <c:v>4821.8</c:v>
                </c:pt>
                <c:pt idx="17093">
                  <c:v>4821.8200000000024</c:v>
                </c:pt>
                <c:pt idx="17094">
                  <c:v>4821.84</c:v>
                </c:pt>
                <c:pt idx="17095">
                  <c:v>4821.8600000000024</c:v>
                </c:pt>
                <c:pt idx="17096">
                  <c:v>4821.88</c:v>
                </c:pt>
                <c:pt idx="17097">
                  <c:v>4821.9000000000005</c:v>
                </c:pt>
                <c:pt idx="17098">
                  <c:v>4821.92</c:v>
                </c:pt>
                <c:pt idx="17099">
                  <c:v>4821.9399999999996</c:v>
                </c:pt>
                <c:pt idx="17100">
                  <c:v>4821.96</c:v>
                </c:pt>
                <c:pt idx="17101">
                  <c:v>4821.9799999999996</c:v>
                </c:pt>
                <c:pt idx="17102">
                  <c:v>4822</c:v>
                </c:pt>
                <c:pt idx="17103">
                  <c:v>4822.0200000000004</c:v>
                </c:pt>
                <c:pt idx="17104">
                  <c:v>4822.04</c:v>
                </c:pt>
                <c:pt idx="17105">
                  <c:v>4822.0600000000004</c:v>
                </c:pt>
                <c:pt idx="17106">
                  <c:v>4822.08</c:v>
                </c:pt>
                <c:pt idx="17107">
                  <c:v>4822.1000000000004</c:v>
                </c:pt>
                <c:pt idx="17108">
                  <c:v>4822.1200000000035</c:v>
                </c:pt>
                <c:pt idx="17109">
                  <c:v>4822.1400000000003</c:v>
                </c:pt>
                <c:pt idx="17110">
                  <c:v>4822.1600000000035</c:v>
                </c:pt>
                <c:pt idx="17111">
                  <c:v>4822.18</c:v>
                </c:pt>
                <c:pt idx="17112">
                  <c:v>4822.2</c:v>
                </c:pt>
                <c:pt idx="17113">
                  <c:v>4822.22</c:v>
                </c:pt>
                <c:pt idx="17114">
                  <c:v>4822.24</c:v>
                </c:pt>
                <c:pt idx="17115">
                  <c:v>4822.26</c:v>
                </c:pt>
                <c:pt idx="17116">
                  <c:v>4822.28</c:v>
                </c:pt>
                <c:pt idx="17117">
                  <c:v>4822.3</c:v>
                </c:pt>
                <c:pt idx="17118">
                  <c:v>4822.3200000000024</c:v>
                </c:pt>
                <c:pt idx="17119">
                  <c:v>4822.34</c:v>
                </c:pt>
                <c:pt idx="17120">
                  <c:v>4822.3600000000024</c:v>
                </c:pt>
                <c:pt idx="17121">
                  <c:v>4822.38</c:v>
                </c:pt>
                <c:pt idx="17122">
                  <c:v>4822.4000000000005</c:v>
                </c:pt>
                <c:pt idx="17123">
                  <c:v>4822.42</c:v>
                </c:pt>
                <c:pt idx="17124">
                  <c:v>4822.4399999999996</c:v>
                </c:pt>
                <c:pt idx="17125">
                  <c:v>4822.46</c:v>
                </c:pt>
                <c:pt idx="17126">
                  <c:v>4822.4799999999996</c:v>
                </c:pt>
                <c:pt idx="17127">
                  <c:v>4822.5</c:v>
                </c:pt>
                <c:pt idx="17128">
                  <c:v>4822.5200000000004</c:v>
                </c:pt>
                <c:pt idx="17129">
                  <c:v>4822.54</c:v>
                </c:pt>
                <c:pt idx="17130">
                  <c:v>4822.5600000000004</c:v>
                </c:pt>
                <c:pt idx="17131">
                  <c:v>4822.58</c:v>
                </c:pt>
                <c:pt idx="17132">
                  <c:v>4822.6000000000004</c:v>
                </c:pt>
                <c:pt idx="17133">
                  <c:v>4822.6200000000035</c:v>
                </c:pt>
                <c:pt idx="17134">
                  <c:v>4822.6400000000003</c:v>
                </c:pt>
                <c:pt idx="17135">
                  <c:v>4822.6600000000035</c:v>
                </c:pt>
                <c:pt idx="17136">
                  <c:v>4822.68</c:v>
                </c:pt>
                <c:pt idx="17137">
                  <c:v>4822.7</c:v>
                </c:pt>
                <c:pt idx="17138">
                  <c:v>4822.72</c:v>
                </c:pt>
                <c:pt idx="17139">
                  <c:v>4822.74</c:v>
                </c:pt>
                <c:pt idx="17140">
                  <c:v>4822.76</c:v>
                </c:pt>
                <c:pt idx="17141">
                  <c:v>4822.78</c:v>
                </c:pt>
                <c:pt idx="17142">
                  <c:v>4822.8</c:v>
                </c:pt>
                <c:pt idx="17143">
                  <c:v>4822.8200000000024</c:v>
                </c:pt>
                <c:pt idx="17144">
                  <c:v>4822.84</c:v>
                </c:pt>
                <c:pt idx="17145">
                  <c:v>4822.8600000000024</c:v>
                </c:pt>
                <c:pt idx="17146">
                  <c:v>4822.88</c:v>
                </c:pt>
                <c:pt idx="17147">
                  <c:v>4822.9000000000005</c:v>
                </c:pt>
                <c:pt idx="17148">
                  <c:v>4822.92</c:v>
                </c:pt>
                <c:pt idx="17149">
                  <c:v>4822.9399999999996</c:v>
                </c:pt>
                <c:pt idx="17150">
                  <c:v>4822.96</c:v>
                </c:pt>
                <c:pt idx="17151">
                  <c:v>4822.9799999999996</c:v>
                </c:pt>
                <c:pt idx="17152">
                  <c:v>4823</c:v>
                </c:pt>
                <c:pt idx="17153">
                  <c:v>4823.0200000000004</c:v>
                </c:pt>
                <c:pt idx="17154">
                  <c:v>4823.04</c:v>
                </c:pt>
                <c:pt idx="17155">
                  <c:v>4823.0600000000004</c:v>
                </c:pt>
                <c:pt idx="17156">
                  <c:v>4823.08</c:v>
                </c:pt>
                <c:pt idx="17157">
                  <c:v>4823.1000000000004</c:v>
                </c:pt>
                <c:pt idx="17158">
                  <c:v>4823.1200000000035</c:v>
                </c:pt>
                <c:pt idx="17159">
                  <c:v>4823.1400000000003</c:v>
                </c:pt>
                <c:pt idx="17160">
                  <c:v>4823.1600000000035</c:v>
                </c:pt>
                <c:pt idx="17161">
                  <c:v>4823.18</c:v>
                </c:pt>
                <c:pt idx="17162">
                  <c:v>4823.2</c:v>
                </c:pt>
                <c:pt idx="17163">
                  <c:v>4823.22</c:v>
                </c:pt>
                <c:pt idx="17164">
                  <c:v>4823.24</c:v>
                </c:pt>
                <c:pt idx="17165">
                  <c:v>4823.26</c:v>
                </c:pt>
                <c:pt idx="17166">
                  <c:v>4823.28</c:v>
                </c:pt>
                <c:pt idx="17167">
                  <c:v>4823.3</c:v>
                </c:pt>
                <c:pt idx="17168">
                  <c:v>4823.3200000000024</c:v>
                </c:pt>
                <c:pt idx="17169">
                  <c:v>4823.34</c:v>
                </c:pt>
                <c:pt idx="17170">
                  <c:v>4823.3600000000024</c:v>
                </c:pt>
                <c:pt idx="17171">
                  <c:v>4823.38</c:v>
                </c:pt>
                <c:pt idx="17172">
                  <c:v>4823.4000000000005</c:v>
                </c:pt>
                <c:pt idx="17173">
                  <c:v>4823.42</c:v>
                </c:pt>
                <c:pt idx="17174">
                  <c:v>4823.4399999999996</c:v>
                </c:pt>
                <c:pt idx="17175">
                  <c:v>4823.46</c:v>
                </c:pt>
                <c:pt idx="17176">
                  <c:v>4823.4799999999996</c:v>
                </c:pt>
                <c:pt idx="17177">
                  <c:v>4823.5</c:v>
                </c:pt>
                <c:pt idx="17178">
                  <c:v>4823.5200000000004</c:v>
                </c:pt>
                <c:pt idx="17179">
                  <c:v>4823.54</c:v>
                </c:pt>
                <c:pt idx="17180">
                  <c:v>4823.5600000000004</c:v>
                </c:pt>
                <c:pt idx="17181">
                  <c:v>4823.58</c:v>
                </c:pt>
                <c:pt idx="17182">
                  <c:v>4823.6000000000004</c:v>
                </c:pt>
                <c:pt idx="17183">
                  <c:v>4823.6200000000035</c:v>
                </c:pt>
                <c:pt idx="17184">
                  <c:v>4823.6400000000003</c:v>
                </c:pt>
                <c:pt idx="17185">
                  <c:v>4823.6600000000035</c:v>
                </c:pt>
                <c:pt idx="17186">
                  <c:v>4823.68</c:v>
                </c:pt>
                <c:pt idx="17187">
                  <c:v>4823.7</c:v>
                </c:pt>
                <c:pt idx="17188">
                  <c:v>4823.72</c:v>
                </c:pt>
                <c:pt idx="17189">
                  <c:v>4823.74</c:v>
                </c:pt>
                <c:pt idx="17190">
                  <c:v>4823.76</c:v>
                </c:pt>
                <c:pt idx="17191">
                  <c:v>4823.78</c:v>
                </c:pt>
                <c:pt idx="17192">
                  <c:v>4823.8</c:v>
                </c:pt>
                <c:pt idx="17193">
                  <c:v>4823.8200000000024</c:v>
                </c:pt>
                <c:pt idx="17194">
                  <c:v>4823.84</c:v>
                </c:pt>
                <c:pt idx="17195">
                  <c:v>4823.8600000000024</c:v>
                </c:pt>
                <c:pt idx="17196">
                  <c:v>4823.88</c:v>
                </c:pt>
                <c:pt idx="17197">
                  <c:v>4823.9000000000005</c:v>
                </c:pt>
                <c:pt idx="17198">
                  <c:v>4823.92</c:v>
                </c:pt>
                <c:pt idx="17199">
                  <c:v>4823.9399999999996</c:v>
                </c:pt>
                <c:pt idx="17200">
                  <c:v>4823.96</c:v>
                </c:pt>
                <c:pt idx="17201">
                  <c:v>4823.9799999999996</c:v>
                </c:pt>
                <c:pt idx="17202">
                  <c:v>4824</c:v>
                </c:pt>
                <c:pt idx="17203">
                  <c:v>4824.0200000000004</c:v>
                </c:pt>
                <c:pt idx="17204">
                  <c:v>4824.04</c:v>
                </c:pt>
                <c:pt idx="17205">
                  <c:v>4824.0600000000004</c:v>
                </c:pt>
                <c:pt idx="17206">
                  <c:v>4824.08</c:v>
                </c:pt>
                <c:pt idx="17207">
                  <c:v>4824.1000000000004</c:v>
                </c:pt>
                <c:pt idx="17208">
                  <c:v>4824.1200000000035</c:v>
                </c:pt>
                <c:pt idx="17209">
                  <c:v>4824.1400000000003</c:v>
                </c:pt>
                <c:pt idx="17210">
                  <c:v>4824.1600000000035</c:v>
                </c:pt>
                <c:pt idx="17211">
                  <c:v>4824.18</c:v>
                </c:pt>
                <c:pt idx="17212">
                  <c:v>4824.2</c:v>
                </c:pt>
                <c:pt idx="17213">
                  <c:v>4824.22</c:v>
                </c:pt>
                <c:pt idx="17214">
                  <c:v>4824.24</c:v>
                </c:pt>
                <c:pt idx="17215">
                  <c:v>4824.26</c:v>
                </c:pt>
                <c:pt idx="17216">
                  <c:v>4824.28</c:v>
                </c:pt>
                <c:pt idx="17217">
                  <c:v>4824.3</c:v>
                </c:pt>
                <c:pt idx="17218">
                  <c:v>4824.3200000000024</c:v>
                </c:pt>
                <c:pt idx="17219">
                  <c:v>4824.34</c:v>
                </c:pt>
                <c:pt idx="17220">
                  <c:v>4824.3600000000024</c:v>
                </c:pt>
                <c:pt idx="17221">
                  <c:v>4824.38</c:v>
                </c:pt>
                <c:pt idx="17222">
                  <c:v>4824.4000000000005</c:v>
                </c:pt>
                <c:pt idx="17223">
                  <c:v>4824.42</c:v>
                </c:pt>
                <c:pt idx="17224">
                  <c:v>4824.4399999999996</c:v>
                </c:pt>
                <c:pt idx="17225">
                  <c:v>4824.46</c:v>
                </c:pt>
                <c:pt idx="17226">
                  <c:v>4824.4799999999996</c:v>
                </c:pt>
                <c:pt idx="17227">
                  <c:v>4824.5</c:v>
                </c:pt>
                <c:pt idx="17228">
                  <c:v>4824.5200000000004</c:v>
                </c:pt>
                <c:pt idx="17229">
                  <c:v>4824.54</c:v>
                </c:pt>
                <c:pt idx="17230">
                  <c:v>4824.5600000000004</c:v>
                </c:pt>
                <c:pt idx="17231">
                  <c:v>4824.58</c:v>
                </c:pt>
                <c:pt idx="17232">
                  <c:v>4824.6000000000004</c:v>
                </c:pt>
                <c:pt idx="17233">
                  <c:v>4824.6200000000035</c:v>
                </c:pt>
                <c:pt idx="17234">
                  <c:v>4824.6400000000003</c:v>
                </c:pt>
                <c:pt idx="17235">
                  <c:v>4824.6600000000035</c:v>
                </c:pt>
                <c:pt idx="17236">
                  <c:v>4824.68</c:v>
                </c:pt>
                <c:pt idx="17237">
                  <c:v>4824.7</c:v>
                </c:pt>
                <c:pt idx="17238">
                  <c:v>4824.72</c:v>
                </c:pt>
                <c:pt idx="17239">
                  <c:v>4824.74</c:v>
                </c:pt>
                <c:pt idx="17240">
                  <c:v>4824.76</c:v>
                </c:pt>
                <c:pt idx="17241">
                  <c:v>4824.78</c:v>
                </c:pt>
                <c:pt idx="17242">
                  <c:v>4824.8</c:v>
                </c:pt>
                <c:pt idx="17243">
                  <c:v>4824.8200000000024</c:v>
                </c:pt>
                <c:pt idx="17244">
                  <c:v>4824.84</c:v>
                </c:pt>
                <c:pt idx="17245">
                  <c:v>4824.8600000000024</c:v>
                </c:pt>
                <c:pt idx="17246">
                  <c:v>4824.88</c:v>
                </c:pt>
                <c:pt idx="17247">
                  <c:v>4824.9000000000005</c:v>
                </c:pt>
                <c:pt idx="17248">
                  <c:v>4824.92</c:v>
                </c:pt>
                <c:pt idx="17249">
                  <c:v>4824.9399999999996</c:v>
                </c:pt>
                <c:pt idx="17250">
                  <c:v>4824.96</c:v>
                </c:pt>
                <c:pt idx="17251">
                  <c:v>4824.9799999999996</c:v>
                </c:pt>
                <c:pt idx="17252">
                  <c:v>4825</c:v>
                </c:pt>
                <c:pt idx="17253">
                  <c:v>4825.0200000000004</c:v>
                </c:pt>
                <c:pt idx="17254">
                  <c:v>4825.04</c:v>
                </c:pt>
                <c:pt idx="17255">
                  <c:v>4825.0600000000004</c:v>
                </c:pt>
                <c:pt idx="17256">
                  <c:v>4825.08</c:v>
                </c:pt>
                <c:pt idx="17257">
                  <c:v>4825.1000000000004</c:v>
                </c:pt>
                <c:pt idx="17258">
                  <c:v>4825.1200000000035</c:v>
                </c:pt>
                <c:pt idx="17259">
                  <c:v>4825.1400000000003</c:v>
                </c:pt>
                <c:pt idx="17260">
                  <c:v>4825.1600000000035</c:v>
                </c:pt>
                <c:pt idx="17261">
                  <c:v>4825.18</c:v>
                </c:pt>
                <c:pt idx="17262">
                  <c:v>4825.2</c:v>
                </c:pt>
                <c:pt idx="17263">
                  <c:v>4825.22</c:v>
                </c:pt>
                <c:pt idx="17264">
                  <c:v>4825.24</c:v>
                </c:pt>
                <c:pt idx="17265">
                  <c:v>4825.26</c:v>
                </c:pt>
                <c:pt idx="17266">
                  <c:v>4825.28</c:v>
                </c:pt>
                <c:pt idx="17267">
                  <c:v>4825.3</c:v>
                </c:pt>
                <c:pt idx="17268">
                  <c:v>4825.3200000000024</c:v>
                </c:pt>
                <c:pt idx="17269">
                  <c:v>4825.34</c:v>
                </c:pt>
                <c:pt idx="17270">
                  <c:v>4825.3600000000024</c:v>
                </c:pt>
                <c:pt idx="17271">
                  <c:v>4825.38</c:v>
                </c:pt>
                <c:pt idx="17272">
                  <c:v>4825.4000000000005</c:v>
                </c:pt>
                <c:pt idx="17273">
                  <c:v>4825.42</c:v>
                </c:pt>
                <c:pt idx="17274">
                  <c:v>4825.4399999999996</c:v>
                </c:pt>
                <c:pt idx="17275">
                  <c:v>4825.46</c:v>
                </c:pt>
                <c:pt idx="17276">
                  <c:v>4825.4799999999996</c:v>
                </c:pt>
                <c:pt idx="17277">
                  <c:v>4825.5</c:v>
                </c:pt>
                <c:pt idx="17278">
                  <c:v>4825.5200000000004</c:v>
                </c:pt>
                <c:pt idx="17279">
                  <c:v>4825.54</c:v>
                </c:pt>
                <c:pt idx="17280">
                  <c:v>4825.5600000000004</c:v>
                </c:pt>
                <c:pt idx="17281">
                  <c:v>4825.58</c:v>
                </c:pt>
                <c:pt idx="17282">
                  <c:v>4825.6000000000004</c:v>
                </c:pt>
                <c:pt idx="17283">
                  <c:v>4825.6200000000035</c:v>
                </c:pt>
                <c:pt idx="17284">
                  <c:v>4825.6400000000003</c:v>
                </c:pt>
                <c:pt idx="17285">
                  <c:v>4825.6600000000035</c:v>
                </c:pt>
                <c:pt idx="17286">
                  <c:v>4825.68</c:v>
                </c:pt>
                <c:pt idx="17287">
                  <c:v>4825.7</c:v>
                </c:pt>
                <c:pt idx="17288">
                  <c:v>4825.72</c:v>
                </c:pt>
                <c:pt idx="17289">
                  <c:v>4825.74</c:v>
                </c:pt>
                <c:pt idx="17290">
                  <c:v>4825.76</c:v>
                </c:pt>
                <c:pt idx="17291">
                  <c:v>4825.78</c:v>
                </c:pt>
                <c:pt idx="17292">
                  <c:v>4825.8</c:v>
                </c:pt>
                <c:pt idx="17293">
                  <c:v>4825.8200000000024</c:v>
                </c:pt>
                <c:pt idx="17294">
                  <c:v>4825.84</c:v>
                </c:pt>
                <c:pt idx="17295">
                  <c:v>4825.8600000000024</c:v>
                </c:pt>
                <c:pt idx="17296">
                  <c:v>4825.88</c:v>
                </c:pt>
                <c:pt idx="17297">
                  <c:v>4825.9000000000005</c:v>
                </c:pt>
                <c:pt idx="17298">
                  <c:v>4825.92</c:v>
                </c:pt>
                <c:pt idx="17299">
                  <c:v>4825.9399999999996</c:v>
                </c:pt>
                <c:pt idx="17300">
                  <c:v>4825.96</c:v>
                </c:pt>
                <c:pt idx="17301">
                  <c:v>4825.9799999999996</c:v>
                </c:pt>
                <c:pt idx="17302">
                  <c:v>4826</c:v>
                </c:pt>
                <c:pt idx="17303">
                  <c:v>4826.0200000000004</c:v>
                </c:pt>
                <c:pt idx="17304">
                  <c:v>4826.04</c:v>
                </c:pt>
                <c:pt idx="17305">
                  <c:v>4826.0600000000004</c:v>
                </c:pt>
                <c:pt idx="17306">
                  <c:v>4826.08</c:v>
                </c:pt>
                <c:pt idx="17307">
                  <c:v>4826.1000000000004</c:v>
                </c:pt>
                <c:pt idx="17308">
                  <c:v>4826.1200000000035</c:v>
                </c:pt>
                <c:pt idx="17309">
                  <c:v>4826.1400000000003</c:v>
                </c:pt>
                <c:pt idx="17310">
                  <c:v>4826.1600000000035</c:v>
                </c:pt>
                <c:pt idx="17311">
                  <c:v>4826.18</c:v>
                </c:pt>
                <c:pt idx="17312">
                  <c:v>4826.2</c:v>
                </c:pt>
                <c:pt idx="17313">
                  <c:v>4826.22</c:v>
                </c:pt>
                <c:pt idx="17314">
                  <c:v>4826.24</c:v>
                </c:pt>
                <c:pt idx="17315">
                  <c:v>4826.26</c:v>
                </c:pt>
                <c:pt idx="17316">
                  <c:v>4826.28</c:v>
                </c:pt>
                <c:pt idx="17317">
                  <c:v>4826.3</c:v>
                </c:pt>
                <c:pt idx="17318">
                  <c:v>4826.3200000000024</c:v>
                </c:pt>
                <c:pt idx="17319">
                  <c:v>4826.34</c:v>
                </c:pt>
                <c:pt idx="17320">
                  <c:v>4826.3600000000024</c:v>
                </c:pt>
                <c:pt idx="17321">
                  <c:v>4826.38</c:v>
                </c:pt>
                <c:pt idx="17322">
                  <c:v>4826.4000000000005</c:v>
                </c:pt>
                <c:pt idx="17323">
                  <c:v>4826.42</c:v>
                </c:pt>
                <c:pt idx="17324">
                  <c:v>4826.4399999999996</c:v>
                </c:pt>
                <c:pt idx="17325">
                  <c:v>4826.46</c:v>
                </c:pt>
                <c:pt idx="17326">
                  <c:v>4826.4799999999996</c:v>
                </c:pt>
                <c:pt idx="17327">
                  <c:v>4826.5</c:v>
                </c:pt>
                <c:pt idx="17328">
                  <c:v>4826.5200000000004</c:v>
                </c:pt>
                <c:pt idx="17329">
                  <c:v>4826.54</c:v>
                </c:pt>
                <c:pt idx="17330">
                  <c:v>4826.5600000000004</c:v>
                </c:pt>
                <c:pt idx="17331">
                  <c:v>4826.58</c:v>
                </c:pt>
                <c:pt idx="17332">
                  <c:v>4826.6000000000004</c:v>
                </c:pt>
                <c:pt idx="17333">
                  <c:v>4826.6200000000035</c:v>
                </c:pt>
                <c:pt idx="17334">
                  <c:v>4826.6400000000003</c:v>
                </c:pt>
                <c:pt idx="17335">
                  <c:v>4826.6600000000035</c:v>
                </c:pt>
                <c:pt idx="17336">
                  <c:v>4826.68</c:v>
                </c:pt>
                <c:pt idx="17337">
                  <c:v>4826.7</c:v>
                </c:pt>
                <c:pt idx="17338">
                  <c:v>4826.72</c:v>
                </c:pt>
                <c:pt idx="17339">
                  <c:v>4826.74</c:v>
                </c:pt>
                <c:pt idx="17340">
                  <c:v>4826.76</c:v>
                </c:pt>
                <c:pt idx="17341">
                  <c:v>4826.78</c:v>
                </c:pt>
                <c:pt idx="17342">
                  <c:v>4826.8</c:v>
                </c:pt>
                <c:pt idx="17343">
                  <c:v>4826.8200000000024</c:v>
                </c:pt>
                <c:pt idx="17344">
                  <c:v>4826.84</c:v>
                </c:pt>
                <c:pt idx="17345">
                  <c:v>4826.8600000000024</c:v>
                </c:pt>
                <c:pt idx="17346">
                  <c:v>4826.88</c:v>
                </c:pt>
                <c:pt idx="17347">
                  <c:v>4826.9000000000005</c:v>
                </c:pt>
                <c:pt idx="17348">
                  <c:v>4826.92</c:v>
                </c:pt>
                <c:pt idx="17349">
                  <c:v>4826.9399999999996</c:v>
                </c:pt>
                <c:pt idx="17350">
                  <c:v>4826.96</c:v>
                </c:pt>
                <c:pt idx="17351">
                  <c:v>4826.9799999999996</c:v>
                </c:pt>
                <c:pt idx="17352">
                  <c:v>4827</c:v>
                </c:pt>
                <c:pt idx="17353">
                  <c:v>4827.0200000000004</c:v>
                </c:pt>
                <c:pt idx="17354">
                  <c:v>4827.04</c:v>
                </c:pt>
                <c:pt idx="17355">
                  <c:v>4827.0600000000004</c:v>
                </c:pt>
                <c:pt idx="17356">
                  <c:v>4827.08</c:v>
                </c:pt>
                <c:pt idx="17357">
                  <c:v>4827.1000000000004</c:v>
                </c:pt>
                <c:pt idx="17358">
                  <c:v>4827.1200000000035</c:v>
                </c:pt>
                <c:pt idx="17359">
                  <c:v>4827.1400000000003</c:v>
                </c:pt>
                <c:pt idx="17360">
                  <c:v>4827.1600000000035</c:v>
                </c:pt>
                <c:pt idx="17361">
                  <c:v>4827.18</c:v>
                </c:pt>
                <c:pt idx="17362">
                  <c:v>4827.2</c:v>
                </c:pt>
                <c:pt idx="17363">
                  <c:v>4827.22</c:v>
                </c:pt>
                <c:pt idx="17364">
                  <c:v>4827.24</c:v>
                </c:pt>
                <c:pt idx="17365">
                  <c:v>4827.26</c:v>
                </c:pt>
                <c:pt idx="17366">
                  <c:v>4827.28</c:v>
                </c:pt>
                <c:pt idx="17367">
                  <c:v>4827.3</c:v>
                </c:pt>
                <c:pt idx="17368">
                  <c:v>4827.3200000000024</c:v>
                </c:pt>
                <c:pt idx="17369">
                  <c:v>4827.34</c:v>
                </c:pt>
                <c:pt idx="17370">
                  <c:v>4827.3600000000024</c:v>
                </c:pt>
                <c:pt idx="17371">
                  <c:v>4827.38</c:v>
                </c:pt>
                <c:pt idx="17372">
                  <c:v>4827.4000000000005</c:v>
                </c:pt>
                <c:pt idx="17373">
                  <c:v>4827.42</c:v>
                </c:pt>
                <c:pt idx="17374">
                  <c:v>4827.4399999999996</c:v>
                </c:pt>
                <c:pt idx="17375">
                  <c:v>4827.46</c:v>
                </c:pt>
                <c:pt idx="17376">
                  <c:v>4827.4799999999996</c:v>
                </c:pt>
                <c:pt idx="17377">
                  <c:v>4827.5</c:v>
                </c:pt>
                <c:pt idx="17378">
                  <c:v>4827.5200000000004</c:v>
                </c:pt>
                <c:pt idx="17379">
                  <c:v>4827.54</c:v>
                </c:pt>
                <c:pt idx="17380">
                  <c:v>4827.5600000000004</c:v>
                </c:pt>
                <c:pt idx="17381">
                  <c:v>4827.58</c:v>
                </c:pt>
                <c:pt idx="17382">
                  <c:v>4827.6000000000004</c:v>
                </c:pt>
                <c:pt idx="17383">
                  <c:v>4827.6200000000035</c:v>
                </c:pt>
                <c:pt idx="17384">
                  <c:v>4827.6400000000003</c:v>
                </c:pt>
                <c:pt idx="17385">
                  <c:v>4827.6600000000035</c:v>
                </c:pt>
                <c:pt idx="17386">
                  <c:v>4827.68</c:v>
                </c:pt>
                <c:pt idx="17387">
                  <c:v>4827.7</c:v>
                </c:pt>
                <c:pt idx="17388">
                  <c:v>4827.72</c:v>
                </c:pt>
                <c:pt idx="17389">
                  <c:v>4827.74</c:v>
                </c:pt>
                <c:pt idx="17390">
                  <c:v>4827.76</c:v>
                </c:pt>
                <c:pt idx="17391">
                  <c:v>4827.78</c:v>
                </c:pt>
                <c:pt idx="17392">
                  <c:v>4827.8</c:v>
                </c:pt>
                <c:pt idx="17393">
                  <c:v>4827.8200000000024</c:v>
                </c:pt>
                <c:pt idx="17394">
                  <c:v>4827.84</c:v>
                </c:pt>
                <c:pt idx="17395">
                  <c:v>4827.8600000000024</c:v>
                </c:pt>
                <c:pt idx="17396">
                  <c:v>4827.88</c:v>
                </c:pt>
                <c:pt idx="17397">
                  <c:v>4827.9000000000005</c:v>
                </c:pt>
                <c:pt idx="17398">
                  <c:v>4827.92</c:v>
                </c:pt>
                <c:pt idx="17399">
                  <c:v>4827.9399999999996</c:v>
                </c:pt>
                <c:pt idx="17400">
                  <c:v>4827.96</c:v>
                </c:pt>
                <c:pt idx="17401">
                  <c:v>4827.9799999999996</c:v>
                </c:pt>
                <c:pt idx="17402">
                  <c:v>4828</c:v>
                </c:pt>
                <c:pt idx="17403">
                  <c:v>4828.0200000000004</c:v>
                </c:pt>
                <c:pt idx="17404">
                  <c:v>4828.04</c:v>
                </c:pt>
                <c:pt idx="17405">
                  <c:v>4828.0600000000004</c:v>
                </c:pt>
                <c:pt idx="17406">
                  <c:v>4828.08</c:v>
                </c:pt>
                <c:pt idx="17407">
                  <c:v>4828.1000000000004</c:v>
                </c:pt>
                <c:pt idx="17408">
                  <c:v>4828.1200000000035</c:v>
                </c:pt>
                <c:pt idx="17409">
                  <c:v>4828.1400000000003</c:v>
                </c:pt>
                <c:pt idx="17410">
                  <c:v>4828.1600000000035</c:v>
                </c:pt>
                <c:pt idx="17411">
                  <c:v>4828.18</c:v>
                </c:pt>
                <c:pt idx="17412">
                  <c:v>4828.2</c:v>
                </c:pt>
                <c:pt idx="17413">
                  <c:v>4828.22</c:v>
                </c:pt>
                <c:pt idx="17414">
                  <c:v>4828.24</c:v>
                </c:pt>
                <c:pt idx="17415">
                  <c:v>4828.26</c:v>
                </c:pt>
                <c:pt idx="17416">
                  <c:v>4828.28</c:v>
                </c:pt>
                <c:pt idx="17417">
                  <c:v>4828.3</c:v>
                </c:pt>
                <c:pt idx="17418">
                  <c:v>4828.3200000000024</c:v>
                </c:pt>
                <c:pt idx="17419">
                  <c:v>4828.34</c:v>
                </c:pt>
                <c:pt idx="17420">
                  <c:v>4828.3600000000024</c:v>
                </c:pt>
                <c:pt idx="17421">
                  <c:v>4828.38</c:v>
                </c:pt>
                <c:pt idx="17422">
                  <c:v>4828.4000000000005</c:v>
                </c:pt>
                <c:pt idx="17423">
                  <c:v>4828.42</c:v>
                </c:pt>
                <c:pt idx="17424">
                  <c:v>4828.4399999999996</c:v>
                </c:pt>
                <c:pt idx="17425">
                  <c:v>4828.46</c:v>
                </c:pt>
                <c:pt idx="17426">
                  <c:v>4828.4799999999996</c:v>
                </c:pt>
                <c:pt idx="17427">
                  <c:v>4828.5</c:v>
                </c:pt>
                <c:pt idx="17428">
                  <c:v>4828.5200000000004</c:v>
                </c:pt>
                <c:pt idx="17429">
                  <c:v>4828.54</c:v>
                </c:pt>
                <c:pt idx="17430">
                  <c:v>4828.5600000000004</c:v>
                </c:pt>
                <c:pt idx="17431">
                  <c:v>4828.58</c:v>
                </c:pt>
                <c:pt idx="17432">
                  <c:v>4828.6000000000004</c:v>
                </c:pt>
                <c:pt idx="17433">
                  <c:v>4828.6200000000035</c:v>
                </c:pt>
                <c:pt idx="17434">
                  <c:v>4828.6400000000003</c:v>
                </c:pt>
                <c:pt idx="17435">
                  <c:v>4828.6600000000035</c:v>
                </c:pt>
                <c:pt idx="17436">
                  <c:v>4828.68</c:v>
                </c:pt>
                <c:pt idx="17437">
                  <c:v>4828.7</c:v>
                </c:pt>
                <c:pt idx="17438">
                  <c:v>4828.72</c:v>
                </c:pt>
                <c:pt idx="17439">
                  <c:v>4828.74</c:v>
                </c:pt>
                <c:pt idx="17440">
                  <c:v>4828.76</c:v>
                </c:pt>
                <c:pt idx="17441">
                  <c:v>4828.78</c:v>
                </c:pt>
                <c:pt idx="17442">
                  <c:v>4828.8</c:v>
                </c:pt>
                <c:pt idx="17443">
                  <c:v>4828.8200000000024</c:v>
                </c:pt>
                <c:pt idx="17444">
                  <c:v>4828.84</c:v>
                </c:pt>
                <c:pt idx="17445">
                  <c:v>4828.8600000000024</c:v>
                </c:pt>
                <c:pt idx="17446">
                  <c:v>4828.88</c:v>
                </c:pt>
                <c:pt idx="17447">
                  <c:v>4828.9000000000005</c:v>
                </c:pt>
                <c:pt idx="17448">
                  <c:v>4828.92</c:v>
                </c:pt>
                <c:pt idx="17449">
                  <c:v>4828.9399999999996</c:v>
                </c:pt>
                <c:pt idx="17450">
                  <c:v>4828.96</c:v>
                </c:pt>
                <c:pt idx="17451">
                  <c:v>4828.9799999999996</c:v>
                </c:pt>
                <c:pt idx="17452">
                  <c:v>4829</c:v>
                </c:pt>
                <c:pt idx="17453">
                  <c:v>4829.0200000000004</c:v>
                </c:pt>
                <c:pt idx="17454">
                  <c:v>4829.04</c:v>
                </c:pt>
                <c:pt idx="17455">
                  <c:v>4829.0600000000004</c:v>
                </c:pt>
                <c:pt idx="17456">
                  <c:v>4829.08</c:v>
                </c:pt>
                <c:pt idx="17457">
                  <c:v>4829.1000000000004</c:v>
                </c:pt>
                <c:pt idx="17458">
                  <c:v>4829.1200000000035</c:v>
                </c:pt>
                <c:pt idx="17459">
                  <c:v>4829.1400000000003</c:v>
                </c:pt>
                <c:pt idx="17460">
                  <c:v>4829.1600000000035</c:v>
                </c:pt>
                <c:pt idx="17461">
                  <c:v>4829.18</c:v>
                </c:pt>
                <c:pt idx="17462">
                  <c:v>4829.2</c:v>
                </c:pt>
                <c:pt idx="17463">
                  <c:v>4829.22</c:v>
                </c:pt>
                <c:pt idx="17464">
                  <c:v>4829.24</c:v>
                </c:pt>
                <c:pt idx="17465">
                  <c:v>4829.26</c:v>
                </c:pt>
                <c:pt idx="17466">
                  <c:v>4829.28</c:v>
                </c:pt>
                <c:pt idx="17467">
                  <c:v>4829.3</c:v>
                </c:pt>
                <c:pt idx="17468">
                  <c:v>4829.3200000000024</c:v>
                </c:pt>
                <c:pt idx="17469">
                  <c:v>4829.34</c:v>
                </c:pt>
                <c:pt idx="17470">
                  <c:v>4829.3600000000024</c:v>
                </c:pt>
                <c:pt idx="17471">
                  <c:v>4829.38</c:v>
                </c:pt>
                <c:pt idx="17472">
                  <c:v>4829.4000000000005</c:v>
                </c:pt>
                <c:pt idx="17473">
                  <c:v>4829.42</c:v>
                </c:pt>
                <c:pt idx="17474">
                  <c:v>4829.4399999999996</c:v>
                </c:pt>
                <c:pt idx="17475">
                  <c:v>4829.46</c:v>
                </c:pt>
                <c:pt idx="17476">
                  <c:v>4829.4799999999996</c:v>
                </c:pt>
                <c:pt idx="17477">
                  <c:v>4829.5</c:v>
                </c:pt>
                <c:pt idx="17478">
                  <c:v>4829.5200000000004</c:v>
                </c:pt>
                <c:pt idx="17479">
                  <c:v>4829.54</c:v>
                </c:pt>
                <c:pt idx="17480">
                  <c:v>4829.5600000000004</c:v>
                </c:pt>
                <c:pt idx="17481">
                  <c:v>4829.58</c:v>
                </c:pt>
                <c:pt idx="17482">
                  <c:v>4829.6000000000004</c:v>
                </c:pt>
                <c:pt idx="17483">
                  <c:v>4829.6200000000035</c:v>
                </c:pt>
                <c:pt idx="17484">
                  <c:v>4829.6400000000003</c:v>
                </c:pt>
                <c:pt idx="17485">
                  <c:v>4829.6600000000035</c:v>
                </c:pt>
                <c:pt idx="17486">
                  <c:v>4829.68</c:v>
                </c:pt>
                <c:pt idx="17487">
                  <c:v>4829.7</c:v>
                </c:pt>
                <c:pt idx="17488">
                  <c:v>4829.72</c:v>
                </c:pt>
                <c:pt idx="17489">
                  <c:v>4829.74</c:v>
                </c:pt>
                <c:pt idx="17490">
                  <c:v>4829.76</c:v>
                </c:pt>
                <c:pt idx="17491">
                  <c:v>4829.78</c:v>
                </c:pt>
                <c:pt idx="17492">
                  <c:v>4829.8</c:v>
                </c:pt>
                <c:pt idx="17493">
                  <c:v>4829.8200000000024</c:v>
                </c:pt>
                <c:pt idx="17494">
                  <c:v>4829.84</c:v>
                </c:pt>
                <c:pt idx="17495">
                  <c:v>4829.8600000000024</c:v>
                </c:pt>
                <c:pt idx="17496">
                  <c:v>4829.88</c:v>
                </c:pt>
                <c:pt idx="17497">
                  <c:v>4829.9000000000005</c:v>
                </c:pt>
                <c:pt idx="17498">
                  <c:v>4829.92</c:v>
                </c:pt>
                <c:pt idx="17499">
                  <c:v>4829.9399999999996</c:v>
                </c:pt>
                <c:pt idx="17500">
                  <c:v>4829.96</c:v>
                </c:pt>
                <c:pt idx="17501">
                  <c:v>4829.9799999999996</c:v>
                </c:pt>
                <c:pt idx="17502">
                  <c:v>4830</c:v>
                </c:pt>
                <c:pt idx="17503">
                  <c:v>4830.0200000000004</c:v>
                </c:pt>
                <c:pt idx="17504">
                  <c:v>4830.04</c:v>
                </c:pt>
                <c:pt idx="17505">
                  <c:v>4830.0600000000004</c:v>
                </c:pt>
                <c:pt idx="17506">
                  <c:v>4830.08</c:v>
                </c:pt>
                <c:pt idx="17507">
                  <c:v>4830.1000000000004</c:v>
                </c:pt>
                <c:pt idx="17508">
                  <c:v>4830.1200000000035</c:v>
                </c:pt>
                <c:pt idx="17509">
                  <c:v>4830.1400000000003</c:v>
                </c:pt>
                <c:pt idx="17510">
                  <c:v>4830.1600000000035</c:v>
                </c:pt>
                <c:pt idx="17511">
                  <c:v>4830.18</c:v>
                </c:pt>
                <c:pt idx="17512">
                  <c:v>4830.2</c:v>
                </c:pt>
                <c:pt idx="17513">
                  <c:v>4830.22</c:v>
                </c:pt>
                <c:pt idx="17514">
                  <c:v>4830.24</c:v>
                </c:pt>
                <c:pt idx="17515">
                  <c:v>4830.26</c:v>
                </c:pt>
                <c:pt idx="17516">
                  <c:v>4830.28</c:v>
                </c:pt>
                <c:pt idx="17517">
                  <c:v>4830.3</c:v>
                </c:pt>
                <c:pt idx="17518">
                  <c:v>4830.3200000000024</c:v>
                </c:pt>
                <c:pt idx="17519">
                  <c:v>4830.34</c:v>
                </c:pt>
                <c:pt idx="17520">
                  <c:v>4830.3600000000024</c:v>
                </c:pt>
                <c:pt idx="17521">
                  <c:v>4830.38</c:v>
                </c:pt>
                <c:pt idx="17522">
                  <c:v>4830.4000000000005</c:v>
                </c:pt>
                <c:pt idx="17523">
                  <c:v>4830.42</c:v>
                </c:pt>
                <c:pt idx="17524">
                  <c:v>4830.4399999999996</c:v>
                </c:pt>
                <c:pt idx="17525">
                  <c:v>4830.46</c:v>
                </c:pt>
                <c:pt idx="17526">
                  <c:v>4830.4799999999996</c:v>
                </c:pt>
                <c:pt idx="17527">
                  <c:v>4830.5</c:v>
                </c:pt>
                <c:pt idx="17528">
                  <c:v>4830.5200000000004</c:v>
                </c:pt>
                <c:pt idx="17529">
                  <c:v>4830.54</c:v>
                </c:pt>
                <c:pt idx="17530">
                  <c:v>4830.5600000000004</c:v>
                </c:pt>
                <c:pt idx="17531">
                  <c:v>4830.58</c:v>
                </c:pt>
                <c:pt idx="17532">
                  <c:v>4830.6000000000004</c:v>
                </c:pt>
                <c:pt idx="17533">
                  <c:v>4830.6200000000035</c:v>
                </c:pt>
                <c:pt idx="17534">
                  <c:v>4830.6400000000003</c:v>
                </c:pt>
                <c:pt idx="17535">
                  <c:v>4830.6600000000035</c:v>
                </c:pt>
                <c:pt idx="17536">
                  <c:v>4830.68</c:v>
                </c:pt>
                <c:pt idx="17537">
                  <c:v>4830.7</c:v>
                </c:pt>
                <c:pt idx="17538">
                  <c:v>4830.72</c:v>
                </c:pt>
                <c:pt idx="17539">
                  <c:v>4830.74</c:v>
                </c:pt>
                <c:pt idx="17540">
                  <c:v>4830.76</c:v>
                </c:pt>
                <c:pt idx="17541">
                  <c:v>4830.78</c:v>
                </c:pt>
                <c:pt idx="17542">
                  <c:v>4830.8</c:v>
                </c:pt>
                <c:pt idx="17543">
                  <c:v>4830.8200000000024</c:v>
                </c:pt>
                <c:pt idx="17544">
                  <c:v>4830.84</c:v>
                </c:pt>
                <c:pt idx="17545">
                  <c:v>4830.8600000000024</c:v>
                </c:pt>
                <c:pt idx="17546">
                  <c:v>4830.88</c:v>
                </c:pt>
                <c:pt idx="17547">
                  <c:v>4830.9000000000005</c:v>
                </c:pt>
                <c:pt idx="17548">
                  <c:v>4830.92</c:v>
                </c:pt>
                <c:pt idx="17549">
                  <c:v>4830.9399999999996</c:v>
                </c:pt>
                <c:pt idx="17550">
                  <c:v>4830.96</c:v>
                </c:pt>
                <c:pt idx="17551">
                  <c:v>4830.9799999999996</c:v>
                </c:pt>
                <c:pt idx="17552">
                  <c:v>4831</c:v>
                </c:pt>
                <c:pt idx="17553">
                  <c:v>4831.0200000000004</c:v>
                </c:pt>
                <c:pt idx="17554">
                  <c:v>4831.04</c:v>
                </c:pt>
                <c:pt idx="17555">
                  <c:v>4831.0600000000004</c:v>
                </c:pt>
                <c:pt idx="17556">
                  <c:v>4831.08</c:v>
                </c:pt>
                <c:pt idx="17557">
                  <c:v>4831.1000000000004</c:v>
                </c:pt>
                <c:pt idx="17558">
                  <c:v>4831.1200000000035</c:v>
                </c:pt>
                <c:pt idx="17559">
                  <c:v>4831.1400000000003</c:v>
                </c:pt>
                <c:pt idx="17560">
                  <c:v>4831.1600000000035</c:v>
                </c:pt>
                <c:pt idx="17561">
                  <c:v>4831.18</c:v>
                </c:pt>
                <c:pt idx="17562">
                  <c:v>4831.2</c:v>
                </c:pt>
                <c:pt idx="17563">
                  <c:v>4831.22</c:v>
                </c:pt>
                <c:pt idx="17564">
                  <c:v>4831.24</c:v>
                </c:pt>
                <c:pt idx="17565">
                  <c:v>4831.26</c:v>
                </c:pt>
                <c:pt idx="17566">
                  <c:v>4831.28</c:v>
                </c:pt>
                <c:pt idx="17567">
                  <c:v>4831.3</c:v>
                </c:pt>
                <c:pt idx="17568">
                  <c:v>4831.3200000000024</c:v>
                </c:pt>
                <c:pt idx="17569">
                  <c:v>4831.34</c:v>
                </c:pt>
                <c:pt idx="17570">
                  <c:v>4831.3600000000024</c:v>
                </c:pt>
                <c:pt idx="17571">
                  <c:v>4831.38</c:v>
                </c:pt>
                <c:pt idx="17572">
                  <c:v>4831.4000000000005</c:v>
                </c:pt>
                <c:pt idx="17573">
                  <c:v>4831.42</c:v>
                </c:pt>
                <c:pt idx="17574">
                  <c:v>4831.4399999999996</c:v>
                </c:pt>
                <c:pt idx="17575">
                  <c:v>4831.46</c:v>
                </c:pt>
                <c:pt idx="17576">
                  <c:v>4831.4799999999996</c:v>
                </c:pt>
                <c:pt idx="17577">
                  <c:v>4831.5</c:v>
                </c:pt>
                <c:pt idx="17578">
                  <c:v>4831.5200000000004</c:v>
                </c:pt>
                <c:pt idx="17579">
                  <c:v>4831.54</c:v>
                </c:pt>
                <c:pt idx="17580">
                  <c:v>4831.5600000000004</c:v>
                </c:pt>
                <c:pt idx="17581">
                  <c:v>4831.58</c:v>
                </c:pt>
                <c:pt idx="17582">
                  <c:v>4831.6000000000004</c:v>
                </c:pt>
                <c:pt idx="17583">
                  <c:v>4831.6200000000035</c:v>
                </c:pt>
                <c:pt idx="17584">
                  <c:v>4831.6400000000003</c:v>
                </c:pt>
                <c:pt idx="17585">
                  <c:v>4831.6600000000035</c:v>
                </c:pt>
                <c:pt idx="17586">
                  <c:v>4831.68</c:v>
                </c:pt>
                <c:pt idx="17587">
                  <c:v>4831.7</c:v>
                </c:pt>
                <c:pt idx="17588">
                  <c:v>4831.72</c:v>
                </c:pt>
                <c:pt idx="17589">
                  <c:v>4831.74</c:v>
                </c:pt>
                <c:pt idx="17590">
                  <c:v>4831.76</c:v>
                </c:pt>
                <c:pt idx="17591">
                  <c:v>4831.78</c:v>
                </c:pt>
                <c:pt idx="17592">
                  <c:v>4831.8</c:v>
                </c:pt>
                <c:pt idx="17593">
                  <c:v>4831.8200000000024</c:v>
                </c:pt>
                <c:pt idx="17594">
                  <c:v>4831.84</c:v>
                </c:pt>
                <c:pt idx="17595">
                  <c:v>4831.8600000000024</c:v>
                </c:pt>
                <c:pt idx="17596">
                  <c:v>4831.88</c:v>
                </c:pt>
                <c:pt idx="17597">
                  <c:v>4831.9000000000005</c:v>
                </c:pt>
                <c:pt idx="17598">
                  <c:v>4831.92</c:v>
                </c:pt>
                <c:pt idx="17599">
                  <c:v>4831.9399999999996</c:v>
                </c:pt>
                <c:pt idx="17600">
                  <c:v>4831.96</c:v>
                </c:pt>
                <c:pt idx="17601">
                  <c:v>4831.9799999999996</c:v>
                </c:pt>
                <c:pt idx="17602">
                  <c:v>4832</c:v>
                </c:pt>
                <c:pt idx="17603">
                  <c:v>4832.0200000000004</c:v>
                </c:pt>
                <c:pt idx="17604">
                  <c:v>4832.04</c:v>
                </c:pt>
                <c:pt idx="17605">
                  <c:v>4832.0600000000004</c:v>
                </c:pt>
                <c:pt idx="17606">
                  <c:v>4832.08</c:v>
                </c:pt>
                <c:pt idx="17607">
                  <c:v>4832.1000000000004</c:v>
                </c:pt>
                <c:pt idx="17608">
                  <c:v>4832.1200000000035</c:v>
                </c:pt>
                <c:pt idx="17609">
                  <c:v>4832.1400000000003</c:v>
                </c:pt>
                <c:pt idx="17610">
                  <c:v>4832.1600000000035</c:v>
                </c:pt>
                <c:pt idx="17611">
                  <c:v>4832.18</c:v>
                </c:pt>
                <c:pt idx="17612">
                  <c:v>4832.2</c:v>
                </c:pt>
                <c:pt idx="17613">
                  <c:v>4832.22</c:v>
                </c:pt>
                <c:pt idx="17614">
                  <c:v>4832.24</c:v>
                </c:pt>
                <c:pt idx="17615">
                  <c:v>4832.26</c:v>
                </c:pt>
                <c:pt idx="17616">
                  <c:v>4832.28</c:v>
                </c:pt>
                <c:pt idx="17617">
                  <c:v>4832.3</c:v>
                </c:pt>
                <c:pt idx="17618">
                  <c:v>4832.3200000000024</c:v>
                </c:pt>
                <c:pt idx="17619">
                  <c:v>4832.34</c:v>
                </c:pt>
                <c:pt idx="17620">
                  <c:v>4832.3600000000024</c:v>
                </c:pt>
                <c:pt idx="17621">
                  <c:v>4832.38</c:v>
                </c:pt>
                <c:pt idx="17622">
                  <c:v>4832.4000000000005</c:v>
                </c:pt>
                <c:pt idx="17623">
                  <c:v>4832.42</c:v>
                </c:pt>
                <c:pt idx="17624">
                  <c:v>4832.4399999999996</c:v>
                </c:pt>
                <c:pt idx="17625">
                  <c:v>4832.46</c:v>
                </c:pt>
                <c:pt idx="17626">
                  <c:v>4832.4799999999996</c:v>
                </c:pt>
                <c:pt idx="17627">
                  <c:v>4832.5</c:v>
                </c:pt>
                <c:pt idx="17628">
                  <c:v>4832.5200000000004</c:v>
                </c:pt>
                <c:pt idx="17629">
                  <c:v>4832.54</c:v>
                </c:pt>
                <c:pt idx="17630">
                  <c:v>4832.5600000000004</c:v>
                </c:pt>
                <c:pt idx="17631">
                  <c:v>4832.58</c:v>
                </c:pt>
                <c:pt idx="17632">
                  <c:v>4832.6000000000004</c:v>
                </c:pt>
                <c:pt idx="17633">
                  <c:v>4832.6200000000035</c:v>
                </c:pt>
                <c:pt idx="17634">
                  <c:v>4832.6400000000003</c:v>
                </c:pt>
                <c:pt idx="17635">
                  <c:v>4832.6600000000035</c:v>
                </c:pt>
                <c:pt idx="17636">
                  <c:v>4832.68</c:v>
                </c:pt>
                <c:pt idx="17637">
                  <c:v>4832.7</c:v>
                </c:pt>
                <c:pt idx="17638">
                  <c:v>4832.72</c:v>
                </c:pt>
                <c:pt idx="17639">
                  <c:v>4832.74</c:v>
                </c:pt>
                <c:pt idx="17640">
                  <c:v>4832.76</c:v>
                </c:pt>
                <c:pt idx="17641">
                  <c:v>4832.78</c:v>
                </c:pt>
                <c:pt idx="17642">
                  <c:v>4832.8</c:v>
                </c:pt>
                <c:pt idx="17643">
                  <c:v>4832.8200000000024</c:v>
                </c:pt>
                <c:pt idx="17644">
                  <c:v>4832.84</c:v>
                </c:pt>
                <c:pt idx="17645">
                  <c:v>4832.8600000000024</c:v>
                </c:pt>
                <c:pt idx="17646">
                  <c:v>4832.88</c:v>
                </c:pt>
                <c:pt idx="17647">
                  <c:v>4832.9000000000005</c:v>
                </c:pt>
                <c:pt idx="17648">
                  <c:v>4832.92</c:v>
                </c:pt>
                <c:pt idx="17649">
                  <c:v>4832.9399999999996</c:v>
                </c:pt>
                <c:pt idx="17650">
                  <c:v>4832.96</c:v>
                </c:pt>
                <c:pt idx="17651">
                  <c:v>4832.9799999999996</c:v>
                </c:pt>
                <c:pt idx="17652">
                  <c:v>4833</c:v>
                </c:pt>
                <c:pt idx="17653">
                  <c:v>4833.0200000000004</c:v>
                </c:pt>
                <c:pt idx="17654">
                  <c:v>4833.04</c:v>
                </c:pt>
                <c:pt idx="17655">
                  <c:v>4833.0600000000004</c:v>
                </c:pt>
                <c:pt idx="17656">
                  <c:v>4833.08</c:v>
                </c:pt>
                <c:pt idx="17657">
                  <c:v>4833.1000000000004</c:v>
                </c:pt>
                <c:pt idx="17658">
                  <c:v>4833.1200000000035</c:v>
                </c:pt>
                <c:pt idx="17659">
                  <c:v>4833.1400000000003</c:v>
                </c:pt>
                <c:pt idx="17660">
                  <c:v>4833.1600000000035</c:v>
                </c:pt>
                <c:pt idx="17661">
                  <c:v>4833.18</c:v>
                </c:pt>
                <c:pt idx="17662">
                  <c:v>4833.2</c:v>
                </c:pt>
                <c:pt idx="17663">
                  <c:v>4833.22</c:v>
                </c:pt>
                <c:pt idx="17664">
                  <c:v>4833.24</c:v>
                </c:pt>
                <c:pt idx="17665">
                  <c:v>4833.26</c:v>
                </c:pt>
                <c:pt idx="17666">
                  <c:v>4833.28</c:v>
                </c:pt>
                <c:pt idx="17667">
                  <c:v>4833.3</c:v>
                </c:pt>
                <c:pt idx="17668">
                  <c:v>4833.3200000000024</c:v>
                </c:pt>
                <c:pt idx="17669">
                  <c:v>4833.34</c:v>
                </c:pt>
                <c:pt idx="17670">
                  <c:v>4833.3600000000024</c:v>
                </c:pt>
                <c:pt idx="17671">
                  <c:v>4833.38</c:v>
                </c:pt>
                <c:pt idx="17672">
                  <c:v>4833.4000000000005</c:v>
                </c:pt>
                <c:pt idx="17673">
                  <c:v>4833.42</c:v>
                </c:pt>
                <c:pt idx="17674">
                  <c:v>4833.4399999999996</c:v>
                </c:pt>
                <c:pt idx="17675">
                  <c:v>4833.46</c:v>
                </c:pt>
                <c:pt idx="17676">
                  <c:v>4833.4799999999996</c:v>
                </c:pt>
                <c:pt idx="17677">
                  <c:v>4833.5</c:v>
                </c:pt>
                <c:pt idx="17678">
                  <c:v>4833.5200000000004</c:v>
                </c:pt>
                <c:pt idx="17679">
                  <c:v>4833.54</c:v>
                </c:pt>
                <c:pt idx="17680">
                  <c:v>4833.5600000000004</c:v>
                </c:pt>
                <c:pt idx="17681">
                  <c:v>4833.58</c:v>
                </c:pt>
                <c:pt idx="17682">
                  <c:v>4833.6000000000004</c:v>
                </c:pt>
                <c:pt idx="17683">
                  <c:v>4833.6200000000035</c:v>
                </c:pt>
                <c:pt idx="17684">
                  <c:v>4833.6400000000003</c:v>
                </c:pt>
                <c:pt idx="17685">
                  <c:v>4833.6600000000035</c:v>
                </c:pt>
                <c:pt idx="17686">
                  <c:v>4833.68</c:v>
                </c:pt>
                <c:pt idx="17687">
                  <c:v>4833.7</c:v>
                </c:pt>
                <c:pt idx="17688">
                  <c:v>4833.72</c:v>
                </c:pt>
                <c:pt idx="17689">
                  <c:v>4833.74</c:v>
                </c:pt>
                <c:pt idx="17690">
                  <c:v>4833.76</c:v>
                </c:pt>
                <c:pt idx="17691">
                  <c:v>4833.78</c:v>
                </c:pt>
                <c:pt idx="17692">
                  <c:v>4833.8</c:v>
                </c:pt>
                <c:pt idx="17693">
                  <c:v>4833.8200000000024</c:v>
                </c:pt>
                <c:pt idx="17694">
                  <c:v>4833.84</c:v>
                </c:pt>
                <c:pt idx="17695">
                  <c:v>4833.8600000000024</c:v>
                </c:pt>
                <c:pt idx="17696">
                  <c:v>4833.88</c:v>
                </c:pt>
                <c:pt idx="17697">
                  <c:v>4833.9000000000005</c:v>
                </c:pt>
                <c:pt idx="17698">
                  <c:v>4833.92</c:v>
                </c:pt>
                <c:pt idx="17699">
                  <c:v>4833.9399999999996</c:v>
                </c:pt>
                <c:pt idx="17700">
                  <c:v>4833.96</c:v>
                </c:pt>
                <c:pt idx="17701">
                  <c:v>4833.9799999999996</c:v>
                </c:pt>
                <c:pt idx="17702">
                  <c:v>4834</c:v>
                </c:pt>
                <c:pt idx="17703">
                  <c:v>4834.0200000000004</c:v>
                </c:pt>
                <c:pt idx="17704">
                  <c:v>4834.04</c:v>
                </c:pt>
                <c:pt idx="17705">
                  <c:v>4834.0600000000004</c:v>
                </c:pt>
                <c:pt idx="17706">
                  <c:v>4834.08</c:v>
                </c:pt>
                <c:pt idx="17707">
                  <c:v>4834.1000000000004</c:v>
                </c:pt>
                <c:pt idx="17708">
                  <c:v>4834.1200000000035</c:v>
                </c:pt>
                <c:pt idx="17709">
                  <c:v>4834.1400000000003</c:v>
                </c:pt>
                <c:pt idx="17710">
                  <c:v>4834.1600000000035</c:v>
                </c:pt>
                <c:pt idx="17711">
                  <c:v>4834.18</c:v>
                </c:pt>
                <c:pt idx="17712">
                  <c:v>4834.2</c:v>
                </c:pt>
                <c:pt idx="17713">
                  <c:v>4834.22</c:v>
                </c:pt>
                <c:pt idx="17714">
                  <c:v>4834.24</c:v>
                </c:pt>
                <c:pt idx="17715">
                  <c:v>4834.26</c:v>
                </c:pt>
                <c:pt idx="17716">
                  <c:v>4834.28</c:v>
                </c:pt>
                <c:pt idx="17717">
                  <c:v>4834.3</c:v>
                </c:pt>
                <c:pt idx="17718">
                  <c:v>4834.3200000000024</c:v>
                </c:pt>
                <c:pt idx="17719">
                  <c:v>4834.34</c:v>
                </c:pt>
                <c:pt idx="17720">
                  <c:v>4834.3600000000024</c:v>
                </c:pt>
                <c:pt idx="17721">
                  <c:v>4834.38</c:v>
                </c:pt>
                <c:pt idx="17722">
                  <c:v>4834.4000000000005</c:v>
                </c:pt>
                <c:pt idx="17723">
                  <c:v>4834.42</c:v>
                </c:pt>
                <c:pt idx="17724">
                  <c:v>4834.4399999999996</c:v>
                </c:pt>
                <c:pt idx="17725">
                  <c:v>4834.46</c:v>
                </c:pt>
                <c:pt idx="17726">
                  <c:v>4834.4799999999996</c:v>
                </c:pt>
                <c:pt idx="17727">
                  <c:v>4834.5</c:v>
                </c:pt>
                <c:pt idx="17728">
                  <c:v>4834.5200000000004</c:v>
                </c:pt>
                <c:pt idx="17729">
                  <c:v>4834.54</c:v>
                </c:pt>
                <c:pt idx="17730">
                  <c:v>4834.5600000000004</c:v>
                </c:pt>
                <c:pt idx="17731">
                  <c:v>4834.58</c:v>
                </c:pt>
                <c:pt idx="17732">
                  <c:v>4834.6000000000004</c:v>
                </c:pt>
                <c:pt idx="17733">
                  <c:v>4834.6200000000035</c:v>
                </c:pt>
                <c:pt idx="17734">
                  <c:v>4834.6400000000003</c:v>
                </c:pt>
                <c:pt idx="17735">
                  <c:v>4834.6600000000035</c:v>
                </c:pt>
                <c:pt idx="17736">
                  <c:v>4834.68</c:v>
                </c:pt>
                <c:pt idx="17737">
                  <c:v>4834.7</c:v>
                </c:pt>
                <c:pt idx="17738">
                  <c:v>4834.72</c:v>
                </c:pt>
                <c:pt idx="17739">
                  <c:v>4834.74</c:v>
                </c:pt>
                <c:pt idx="17740">
                  <c:v>4834.76</c:v>
                </c:pt>
                <c:pt idx="17741">
                  <c:v>4834.78</c:v>
                </c:pt>
                <c:pt idx="17742">
                  <c:v>4834.8</c:v>
                </c:pt>
                <c:pt idx="17743">
                  <c:v>4834.8200000000024</c:v>
                </c:pt>
                <c:pt idx="17744">
                  <c:v>4834.84</c:v>
                </c:pt>
                <c:pt idx="17745">
                  <c:v>4834.8600000000024</c:v>
                </c:pt>
                <c:pt idx="17746">
                  <c:v>4834.88</c:v>
                </c:pt>
                <c:pt idx="17747">
                  <c:v>4834.9000000000005</c:v>
                </c:pt>
                <c:pt idx="17748">
                  <c:v>4834.92</c:v>
                </c:pt>
                <c:pt idx="17749">
                  <c:v>4834.9399999999996</c:v>
                </c:pt>
                <c:pt idx="17750">
                  <c:v>4834.96</c:v>
                </c:pt>
                <c:pt idx="17751">
                  <c:v>4834.9799999999996</c:v>
                </c:pt>
                <c:pt idx="17752">
                  <c:v>4835</c:v>
                </c:pt>
                <c:pt idx="17753">
                  <c:v>4835.0200000000004</c:v>
                </c:pt>
                <c:pt idx="17754">
                  <c:v>4835.04</c:v>
                </c:pt>
                <c:pt idx="17755">
                  <c:v>4835.0600000000004</c:v>
                </c:pt>
                <c:pt idx="17756">
                  <c:v>4835.08</c:v>
                </c:pt>
                <c:pt idx="17757">
                  <c:v>4835.1000000000004</c:v>
                </c:pt>
                <c:pt idx="17758">
                  <c:v>4835.1200000000035</c:v>
                </c:pt>
                <c:pt idx="17759">
                  <c:v>4835.1400000000003</c:v>
                </c:pt>
                <c:pt idx="17760">
                  <c:v>4835.1600000000035</c:v>
                </c:pt>
                <c:pt idx="17761">
                  <c:v>4835.18</c:v>
                </c:pt>
                <c:pt idx="17762">
                  <c:v>4835.2</c:v>
                </c:pt>
                <c:pt idx="17763">
                  <c:v>4835.22</c:v>
                </c:pt>
                <c:pt idx="17764">
                  <c:v>4835.24</c:v>
                </c:pt>
                <c:pt idx="17765">
                  <c:v>4835.26</c:v>
                </c:pt>
                <c:pt idx="17766">
                  <c:v>4835.28</c:v>
                </c:pt>
                <c:pt idx="17767">
                  <c:v>4835.3</c:v>
                </c:pt>
                <c:pt idx="17768">
                  <c:v>4835.3200000000024</c:v>
                </c:pt>
                <c:pt idx="17769">
                  <c:v>4835.34</c:v>
                </c:pt>
                <c:pt idx="17770">
                  <c:v>4835.3600000000024</c:v>
                </c:pt>
                <c:pt idx="17771">
                  <c:v>4835.38</c:v>
                </c:pt>
                <c:pt idx="17772">
                  <c:v>4835.4000000000005</c:v>
                </c:pt>
                <c:pt idx="17773">
                  <c:v>4835.42</c:v>
                </c:pt>
                <c:pt idx="17774">
                  <c:v>4835.4399999999996</c:v>
                </c:pt>
                <c:pt idx="17775">
                  <c:v>4835.46</c:v>
                </c:pt>
                <c:pt idx="17776">
                  <c:v>4835.4799999999996</c:v>
                </c:pt>
                <c:pt idx="17777">
                  <c:v>4835.5</c:v>
                </c:pt>
                <c:pt idx="17778">
                  <c:v>4835.5200000000004</c:v>
                </c:pt>
                <c:pt idx="17779">
                  <c:v>4835.54</c:v>
                </c:pt>
                <c:pt idx="17780">
                  <c:v>4835.5600000000004</c:v>
                </c:pt>
                <c:pt idx="17781">
                  <c:v>4835.58</c:v>
                </c:pt>
                <c:pt idx="17782">
                  <c:v>4835.6000000000004</c:v>
                </c:pt>
                <c:pt idx="17783">
                  <c:v>4835.6200000000035</c:v>
                </c:pt>
                <c:pt idx="17784">
                  <c:v>4835.6400000000003</c:v>
                </c:pt>
                <c:pt idx="17785">
                  <c:v>4835.6600000000035</c:v>
                </c:pt>
                <c:pt idx="17786">
                  <c:v>4835.68</c:v>
                </c:pt>
                <c:pt idx="17787">
                  <c:v>4835.7</c:v>
                </c:pt>
                <c:pt idx="17788">
                  <c:v>4835.72</c:v>
                </c:pt>
                <c:pt idx="17789">
                  <c:v>4835.74</c:v>
                </c:pt>
                <c:pt idx="17790">
                  <c:v>4835.76</c:v>
                </c:pt>
                <c:pt idx="17791">
                  <c:v>4835.78</c:v>
                </c:pt>
                <c:pt idx="17792">
                  <c:v>4835.8</c:v>
                </c:pt>
                <c:pt idx="17793">
                  <c:v>4835.8200000000024</c:v>
                </c:pt>
                <c:pt idx="17794">
                  <c:v>4835.84</c:v>
                </c:pt>
                <c:pt idx="17795">
                  <c:v>4835.8600000000024</c:v>
                </c:pt>
                <c:pt idx="17796">
                  <c:v>4835.88</c:v>
                </c:pt>
                <c:pt idx="17797">
                  <c:v>4835.9000000000005</c:v>
                </c:pt>
                <c:pt idx="17798">
                  <c:v>4835.92</c:v>
                </c:pt>
                <c:pt idx="17799">
                  <c:v>4835.9399999999996</c:v>
                </c:pt>
                <c:pt idx="17800">
                  <c:v>4835.96</c:v>
                </c:pt>
                <c:pt idx="17801">
                  <c:v>4835.9799999999996</c:v>
                </c:pt>
                <c:pt idx="17802">
                  <c:v>4836</c:v>
                </c:pt>
                <c:pt idx="17803">
                  <c:v>4836.0200000000004</c:v>
                </c:pt>
                <c:pt idx="17804">
                  <c:v>4836.04</c:v>
                </c:pt>
                <c:pt idx="17805">
                  <c:v>4836.0600000000004</c:v>
                </c:pt>
                <c:pt idx="17806">
                  <c:v>4836.08</c:v>
                </c:pt>
                <c:pt idx="17807">
                  <c:v>4836.1000000000004</c:v>
                </c:pt>
                <c:pt idx="17808">
                  <c:v>4836.1200000000035</c:v>
                </c:pt>
                <c:pt idx="17809">
                  <c:v>4836.1400000000003</c:v>
                </c:pt>
                <c:pt idx="17810">
                  <c:v>4836.1600000000035</c:v>
                </c:pt>
                <c:pt idx="17811">
                  <c:v>4836.18</c:v>
                </c:pt>
                <c:pt idx="17812">
                  <c:v>4836.2</c:v>
                </c:pt>
                <c:pt idx="17813">
                  <c:v>4836.22</c:v>
                </c:pt>
                <c:pt idx="17814">
                  <c:v>4836.24</c:v>
                </c:pt>
                <c:pt idx="17815">
                  <c:v>4836.26</c:v>
                </c:pt>
                <c:pt idx="17816">
                  <c:v>4836.28</c:v>
                </c:pt>
                <c:pt idx="17817">
                  <c:v>4836.3</c:v>
                </c:pt>
                <c:pt idx="17818">
                  <c:v>4836.3200000000024</c:v>
                </c:pt>
                <c:pt idx="17819">
                  <c:v>4836.34</c:v>
                </c:pt>
                <c:pt idx="17820">
                  <c:v>4836.3600000000024</c:v>
                </c:pt>
                <c:pt idx="17821">
                  <c:v>4836.38</c:v>
                </c:pt>
                <c:pt idx="17822">
                  <c:v>4836.4000000000005</c:v>
                </c:pt>
                <c:pt idx="17823">
                  <c:v>4836.42</c:v>
                </c:pt>
                <c:pt idx="17824">
                  <c:v>4836.4399999999996</c:v>
                </c:pt>
                <c:pt idx="17825">
                  <c:v>4836.46</c:v>
                </c:pt>
                <c:pt idx="17826">
                  <c:v>4836.4799999999996</c:v>
                </c:pt>
                <c:pt idx="17827">
                  <c:v>4836.5</c:v>
                </c:pt>
                <c:pt idx="17828">
                  <c:v>4836.5200000000004</c:v>
                </c:pt>
                <c:pt idx="17829">
                  <c:v>4836.54</c:v>
                </c:pt>
                <c:pt idx="17830">
                  <c:v>4836.5600000000004</c:v>
                </c:pt>
                <c:pt idx="17831">
                  <c:v>4836.58</c:v>
                </c:pt>
                <c:pt idx="17832">
                  <c:v>4836.6000000000004</c:v>
                </c:pt>
                <c:pt idx="17833">
                  <c:v>4836.6200000000035</c:v>
                </c:pt>
                <c:pt idx="17834">
                  <c:v>4836.6400000000003</c:v>
                </c:pt>
                <c:pt idx="17835">
                  <c:v>4836.6600000000035</c:v>
                </c:pt>
                <c:pt idx="17836">
                  <c:v>4836.68</c:v>
                </c:pt>
                <c:pt idx="17837">
                  <c:v>4836.7</c:v>
                </c:pt>
                <c:pt idx="17838">
                  <c:v>4836.72</c:v>
                </c:pt>
                <c:pt idx="17839">
                  <c:v>4836.74</c:v>
                </c:pt>
                <c:pt idx="17840">
                  <c:v>4836.76</c:v>
                </c:pt>
                <c:pt idx="17841">
                  <c:v>4836.78</c:v>
                </c:pt>
                <c:pt idx="17842">
                  <c:v>4836.8</c:v>
                </c:pt>
                <c:pt idx="17843">
                  <c:v>4836.8200000000024</c:v>
                </c:pt>
                <c:pt idx="17844">
                  <c:v>4836.84</c:v>
                </c:pt>
                <c:pt idx="17845">
                  <c:v>4836.8600000000024</c:v>
                </c:pt>
                <c:pt idx="17846">
                  <c:v>4836.88</c:v>
                </c:pt>
                <c:pt idx="17847">
                  <c:v>4836.9000000000005</c:v>
                </c:pt>
                <c:pt idx="17848">
                  <c:v>4836.92</c:v>
                </c:pt>
                <c:pt idx="17849">
                  <c:v>4836.9399999999996</c:v>
                </c:pt>
                <c:pt idx="17850">
                  <c:v>4836.96</c:v>
                </c:pt>
                <c:pt idx="17851">
                  <c:v>4836.9799999999996</c:v>
                </c:pt>
                <c:pt idx="17852">
                  <c:v>4837</c:v>
                </c:pt>
                <c:pt idx="17853">
                  <c:v>4837.0200000000004</c:v>
                </c:pt>
                <c:pt idx="17854">
                  <c:v>4837.04</c:v>
                </c:pt>
                <c:pt idx="17855">
                  <c:v>4837.0600000000004</c:v>
                </c:pt>
                <c:pt idx="17856">
                  <c:v>4837.08</c:v>
                </c:pt>
                <c:pt idx="17857">
                  <c:v>4837.1000000000004</c:v>
                </c:pt>
                <c:pt idx="17858">
                  <c:v>4837.1200000000035</c:v>
                </c:pt>
                <c:pt idx="17859">
                  <c:v>4837.1400000000003</c:v>
                </c:pt>
                <c:pt idx="17860">
                  <c:v>4837.1600000000035</c:v>
                </c:pt>
                <c:pt idx="17861">
                  <c:v>4837.18</c:v>
                </c:pt>
                <c:pt idx="17862">
                  <c:v>4837.2</c:v>
                </c:pt>
                <c:pt idx="17863">
                  <c:v>4837.22</c:v>
                </c:pt>
                <c:pt idx="17864">
                  <c:v>4837.24</c:v>
                </c:pt>
                <c:pt idx="17865">
                  <c:v>4837.26</c:v>
                </c:pt>
                <c:pt idx="17866">
                  <c:v>4837.28</c:v>
                </c:pt>
                <c:pt idx="17867">
                  <c:v>4837.3</c:v>
                </c:pt>
                <c:pt idx="17868">
                  <c:v>4837.3200000000024</c:v>
                </c:pt>
                <c:pt idx="17869">
                  <c:v>4837.34</c:v>
                </c:pt>
                <c:pt idx="17870">
                  <c:v>4837.3600000000024</c:v>
                </c:pt>
                <c:pt idx="17871">
                  <c:v>4837.38</c:v>
                </c:pt>
                <c:pt idx="17872">
                  <c:v>4837.4000000000005</c:v>
                </c:pt>
                <c:pt idx="17873">
                  <c:v>4837.42</c:v>
                </c:pt>
                <c:pt idx="17874">
                  <c:v>4837.4399999999996</c:v>
                </c:pt>
                <c:pt idx="17875">
                  <c:v>4837.46</c:v>
                </c:pt>
                <c:pt idx="17876">
                  <c:v>4837.4799999999996</c:v>
                </c:pt>
                <c:pt idx="17877">
                  <c:v>4837.5</c:v>
                </c:pt>
                <c:pt idx="17878">
                  <c:v>4837.5200000000004</c:v>
                </c:pt>
                <c:pt idx="17879">
                  <c:v>4837.54</c:v>
                </c:pt>
                <c:pt idx="17880">
                  <c:v>4837.5600000000004</c:v>
                </c:pt>
                <c:pt idx="17881">
                  <c:v>4837.58</c:v>
                </c:pt>
                <c:pt idx="17882">
                  <c:v>4837.6000000000004</c:v>
                </c:pt>
                <c:pt idx="17883">
                  <c:v>4837.6200000000035</c:v>
                </c:pt>
                <c:pt idx="17884">
                  <c:v>4837.6400000000003</c:v>
                </c:pt>
                <c:pt idx="17885">
                  <c:v>4837.6600000000035</c:v>
                </c:pt>
                <c:pt idx="17886">
                  <c:v>4837.68</c:v>
                </c:pt>
                <c:pt idx="17887">
                  <c:v>4837.7</c:v>
                </c:pt>
                <c:pt idx="17888">
                  <c:v>4837.72</c:v>
                </c:pt>
                <c:pt idx="17889">
                  <c:v>4837.74</c:v>
                </c:pt>
                <c:pt idx="17890">
                  <c:v>4837.76</c:v>
                </c:pt>
                <c:pt idx="17891">
                  <c:v>4837.78</c:v>
                </c:pt>
                <c:pt idx="17892">
                  <c:v>4837.8</c:v>
                </c:pt>
                <c:pt idx="17893">
                  <c:v>4837.8200000000024</c:v>
                </c:pt>
                <c:pt idx="17894">
                  <c:v>4837.84</c:v>
                </c:pt>
                <c:pt idx="17895">
                  <c:v>4837.8600000000024</c:v>
                </c:pt>
                <c:pt idx="17896">
                  <c:v>4837.88</c:v>
                </c:pt>
                <c:pt idx="17897">
                  <c:v>4837.9000000000005</c:v>
                </c:pt>
                <c:pt idx="17898">
                  <c:v>4837.92</c:v>
                </c:pt>
                <c:pt idx="17899">
                  <c:v>4837.9399999999996</c:v>
                </c:pt>
                <c:pt idx="17900">
                  <c:v>4837.96</c:v>
                </c:pt>
                <c:pt idx="17901">
                  <c:v>4837.9799999999996</c:v>
                </c:pt>
                <c:pt idx="17902">
                  <c:v>4838</c:v>
                </c:pt>
                <c:pt idx="17903">
                  <c:v>4838.0200000000004</c:v>
                </c:pt>
                <c:pt idx="17904">
                  <c:v>4838.04</c:v>
                </c:pt>
                <c:pt idx="17905">
                  <c:v>4838.0600000000004</c:v>
                </c:pt>
                <c:pt idx="17906">
                  <c:v>4838.08</c:v>
                </c:pt>
                <c:pt idx="17907">
                  <c:v>4838.1000000000004</c:v>
                </c:pt>
                <c:pt idx="17908">
                  <c:v>4838.1200000000035</c:v>
                </c:pt>
                <c:pt idx="17909">
                  <c:v>4838.1400000000003</c:v>
                </c:pt>
                <c:pt idx="17910">
                  <c:v>4838.1600000000035</c:v>
                </c:pt>
                <c:pt idx="17911">
                  <c:v>4838.18</c:v>
                </c:pt>
                <c:pt idx="17912">
                  <c:v>4838.2</c:v>
                </c:pt>
                <c:pt idx="17913">
                  <c:v>4838.22</c:v>
                </c:pt>
                <c:pt idx="17914">
                  <c:v>4838.24</c:v>
                </c:pt>
                <c:pt idx="17915">
                  <c:v>4838.26</c:v>
                </c:pt>
                <c:pt idx="17916">
                  <c:v>4838.28</c:v>
                </c:pt>
                <c:pt idx="17917">
                  <c:v>4838.3</c:v>
                </c:pt>
                <c:pt idx="17918">
                  <c:v>4838.3200000000024</c:v>
                </c:pt>
                <c:pt idx="17919">
                  <c:v>4838.34</c:v>
                </c:pt>
                <c:pt idx="17920">
                  <c:v>4838.3600000000024</c:v>
                </c:pt>
                <c:pt idx="17921">
                  <c:v>4838.38</c:v>
                </c:pt>
                <c:pt idx="17922">
                  <c:v>4838.4000000000005</c:v>
                </c:pt>
                <c:pt idx="17923">
                  <c:v>4838.42</c:v>
                </c:pt>
                <c:pt idx="17924">
                  <c:v>4838.4399999999996</c:v>
                </c:pt>
                <c:pt idx="17925">
                  <c:v>4838.46</c:v>
                </c:pt>
                <c:pt idx="17926">
                  <c:v>4838.4799999999996</c:v>
                </c:pt>
                <c:pt idx="17927">
                  <c:v>4838.5</c:v>
                </c:pt>
                <c:pt idx="17928">
                  <c:v>4838.5200000000004</c:v>
                </c:pt>
                <c:pt idx="17929">
                  <c:v>4838.54</c:v>
                </c:pt>
                <c:pt idx="17930">
                  <c:v>4838.5600000000004</c:v>
                </c:pt>
                <c:pt idx="17931">
                  <c:v>4838.58</c:v>
                </c:pt>
                <c:pt idx="17932">
                  <c:v>4838.6000000000004</c:v>
                </c:pt>
                <c:pt idx="17933">
                  <c:v>4838.6200000000035</c:v>
                </c:pt>
                <c:pt idx="17934">
                  <c:v>4838.6400000000003</c:v>
                </c:pt>
                <c:pt idx="17935">
                  <c:v>4838.6600000000035</c:v>
                </c:pt>
                <c:pt idx="17936">
                  <c:v>4838.68</c:v>
                </c:pt>
                <c:pt idx="17937">
                  <c:v>4838.7</c:v>
                </c:pt>
                <c:pt idx="17938">
                  <c:v>4838.72</c:v>
                </c:pt>
                <c:pt idx="17939">
                  <c:v>4838.74</c:v>
                </c:pt>
                <c:pt idx="17940">
                  <c:v>4838.76</c:v>
                </c:pt>
                <c:pt idx="17941">
                  <c:v>4838.78</c:v>
                </c:pt>
                <c:pt idx="17942">
                  <c:v>4838.8</c:v>
                </c:pt>
                <c:pt idx="17943">
                  <c:v>4838.8200000000024</c:v>
                </c:pt>
                <c:pt idx="17944">
                  <c:v>4838.84</c:v>
                </c:pt>
                <c:pt idx="17945">
                  <c:v>4838.8600000000024</c:v>
                </c:pt>
                <c:pt idx="17946">
                  <c:v>4838.88</c:v>
                </c:pt>
                <c:pt idx="17947">
                  <c:v>4838.9000000000005</c:v>
                </c:pt>
                <c:pt idx="17948">
                  <c:v>4838.92</c:v>
                </c:pt>
                <c:pt idx="17949">
                  <c:v>4838.9399999999996</c:v>
                </c:pt>
                <c:pt idx="17950">
                  <c:v>4838.96</c:v>
                </c:pt>
                <c:pt idx="17951">
                  <c:v>4838.9799999999996</c:v>
                </c:pt>
                <c:pt idx="17952">
                  <c:v>4839</c:v>
                </c:pt>
                <c:pt idx="17953">
                  <c:v>4839.0200000000004</c:v>
                </c:pt>
                <c:pt idx="17954">
                  <c:v>4839.04</c:v>
                </c:pt>
                <c:pt idx="17955">
                  <c:v>4839.0600000000004</c:v>
                </c:pt>
                <c:pt idx="17956">
                  <c:v>4839.08</c:v>
                </c:pt>
                <c:pt idx="17957">
                  <c:v>4839.1000000000004</c:v>
                </c:pt>
                <c:pt idx="17958">
                  <c:v>4839.1200000000035</c:v>
                </c:pt>
                <c:pt idx="17959">
                  <c:v>4839.1400000000003</c:v>
                </c:pt>
                <c:pt idx="17960">
                  <c:v>4839.1600000000035</c:v>
                </c:pt>
                <c:pt idx="17961">
                  <c:v>4839.18</c:v>
                </c:pt>
                <c:pt idx="17962">
                  <c:v>4839.2</c:v>
                </c:pt>
                <c:pt idx="17963">
                  <c:v>4839.22</c:v>
                </c:pt>
                <c:pt idx="17964">
                  <c:v>4839.24</c:v>
                </c:pt>
                <c:pt idx="17965">
                  <c:v>4839.26</c:v>
                </c:pt>
                <c:pt idx="17966">
                  <c:v>4839.28</c:v>
                </c:pt>
                <c:pt idx="17967">
                  <c:v>4839.3</c:v>
                </c:pt>
                <c:pt idx="17968">
                  <c:v>4839.3200000000024</c:v>
                </c:pt>
                <c:pt idx="17969">
                  <c:v>4839.34</c:v>
                </c:pt>
                <c:pt idx="17970">
                  <c:v>4839.3600000000024</c:v>
                </c:pt>
                <c:pt idx="17971">
                  <c:v>4839.38</c:v>
                </c:pt>
                <c:pt idx="17972">
                  <c:v>4839.4000000000005</c:v>
                </c:pt>
                <c:pt idx="17973">
                  <c:v>4839.42</c:v>
                </c:pt>
                <c:pt idx="17974">
                  <c:v>4839.4399999999996</c:v>
                </c:pt>
                <c:pt idx="17975">
                  <c:v>4839.46</c:v>
                </c:pt>
                <c:pt idx="17976">
                  <c:v>4839.4799999999996</c:v>
                </c:pt>
                <c:pt idx="17977">
                  <c:v>4839.5</c:v>
                </c:pt>
                <c:pt idx="17978">
                  <c:v>4839.5200000000004</c:v>
                </c:pt>
                <c:pt idx="17979">
                  <c:v>4839.54</c:v>
                </c:pt>
                <c:pt idx="17980">
                  <c:v>4839.5600000000004</c:v>
                </c:pt>
                <c:pt idx="17981">
                  <c:v>4839.58</c:v>
                </c:pt>
                <c:pt idx="17982">
                  <c:v>4839.6000000000004</c:v>
                </c:pt>
                <c:pt idx="17983">
                  <c:v>4839.6200000000035</c:v>
                </c:pt>
                <c:pt idx="17984">
                  <c:v>4839.6400000000003</c:v>
                </c:pt>
                <c:pt idx="17985">
                  <c:v>4839.6600000000035</c:v>
                </c:pt>
                <c:pt idx="17986">
                  <c:v>4839.68</c:v>
                </c:pt>
                <c:pt idx="17987">
                  <c:v>4839.7</c:v>
                </c:pt>
                <c:pt idx="17988">
                  <c:v>4839.72</c:v>
                </c:pt>
                <c:pt idx="17989">
                  <c:v>4839.74</c:v>
                </c:pt>
                <c:pt idx="17990">
                  <c:v>4839.76</c:v>
                </c:pt>
                <c:pt idx="17991">
                  <c:v>4839.78</c:v>
                </c:pt>
                <c:pt idx="17992">
                  <c:v>4839.8</c:v>
                </c:pt>
                <c:pt idx="17993">
                  <c:v>4839.8200000000024</c:v>
                </c:pt>
                <c:pt idx="17994">
                  <c:v>4839.84</c:v>
                </c:pt>
                <c:pt idx="17995">
                  <c:v>4839.8600000000024</c:v>
                </c:pt>
                <c:pt idx="17996">
                  <c:v>4839.88</c:v>
                </c:pt>
                <c:pt idx="17997">
                  <c:v>4839.9000000000005</c:v>
                </c:pt>
                <c:pt idx="17998">
                  <c:v>4839.92</c:v>
                </c:pt>
                <c:pt idx="17999">
                  <c:v>4839.9399999999996</c:v>
                </c:pt>
                <c:pt idx="18000">
                  <c:v>4839.96</c:v>
                </c:pt>
                <c:pt idx="18001">
                  <c:v>4839.9799999999996</c:v>
                </c:pt>
                <c:pt idx="18002">
                  <c:v>4840</c:v>
                </c:pt>
                <c:pt idx="18003">
                  <c:v>4840.0200000000004</c:v>
                </c:pt>
                <c:pt idx="18004">
                  <c:v>4840.04</c:v>
                </c:pt>
                <c:pt idx="18005">
                  <c:v>4840.0600000000004</c:v>
                </c:pt>
                <c:pt idx="18006">
                  <c:v>4840.08</c:v>
                </c:pt>
                <c:pt idx="18007">
                  <c:v>4840.1000000000004</c:v>
                </c:pt>
                <c:pt idx="18008">
                  <c:v>4840.1200000000035</c:v>
                </c:pt>
                <c:pt idx="18009">
                  <c:v>4840.1400000000003</c:v>
                </c:pt>
                <c:pt idx="18010">
                  <c:v>4840.1600000000035</c:v>
                </c:pt>
                <c:pt idx="18011">
                  <c:v>4840.18</c:v>
                </c:pt>
                <c:pt idx="18012">
                  <c:v>4840.2</c:v>
                </c:pt>
                <c:pt idx="18013">
                  <c:v>4840.22</c:v>
                </c:pt>
                <c:pt idx="18014">
                  <c:v>4840.24</c:v>
                </c:pt>
                <c:pt idx="18015">
                  <c:v>4840.26</c:v>
                </c:pt>
                <c:pt idx="18016">
                  <c:v>4840.28</c:v>
                </c:pt>
                <c:pt idx="18017">
                  <c:v>4840.3</c:v>
                </c:pt>
                <c:pt idx="18018">
                  <c:v>4840.3200000000024</c:v>
                </c:pt>
                <c:pt idx="18019">
                  <c:v>4840.34</c:v>
                </c:pt>
                <c:pt idx="18020">
                  <c:v>4840.3600000000024</c:v>
                </c:pt>
                <c:pt idx="18021">
                  <c:v>4840.38</c:v>
                </c:pt>
                <c:pt idx="18022">
                  <c:v>4840.4000000000005</c:v>
                </c:pt>
                <c:pt idx="18023">
                  <c:v>4840.42</c:v>
                </c:pt>
                <c:pt idx="18024">
                  <c:v>4840.4399999999996</c:v>
                </c:pt>
                <c:pt idx="18025">
                  <c:v>4840.46</c:v>
                </c:pt>
                <c:pt idx="18026">
                  <c:v>4840.4799999999996</c:v>
                </c:pt>
                <c:pt idx="18027">
                  <c:v>4840.5</c:v>
                </c:pt>
                <c:pt idx="18028">
                  <c:v>4840.5200000000004</c:v>
                </c:pt>
                <c:pt idx="18029">
                  <c:v>4840.54</c:v>
                </c:pt>
                <c:pt idx="18030">
                  <c:v>4840.5600000000004</c:v>
                </c:pt>
                <c:pt idx="18031">
                  <c:v>4840.58</c:v>
                </c:pt>
                <c:pt idx="18032">
                  <c:v>4840.6000000000004</c:v>
                </c:pt>
                <c:pt idx="18033">
                  <c:v>4840.6200000000035</c:v>
                </c:pt>
                <c:pt idx="18034">
                  <c:v>4840.6400000000003</c:v>
                </c:pt>
                <c:pt idx="18035">
                  <c:v>4840.6600000000035</c:v>
                </c:pt>
                <c:pt idx="18036">
                  <c:v>4840.68</c:v>
                </c:pt>
                <c:pt idx="18037">
                  <c:v>4840.7</c:v>
                </c:pt>
                <c:pt idx="18038">
                  <c:v>4840.72</c:v>
                </c:pt>
                <c:pt idx="18039">
                  <c:v>4840.74</c:v>
                </c:pt>
                <c:pt idx="18040">
                  <c:v>4840.76</c:v>
                </c:pt>
                <c:pt idx="18041">
                  <c:v>4840.78</c:v>
                </c:pt>
                <c:pt idx="18042">
                  <c:v>4840.8</c:v>
                </c:pt>
                <c:pt idx="18043">
                  <c:v>4840.8200000000024</c:v>
                </c:pt>
                <c:pt idx="18044">
                  <c:v>4840.84</c:v>
                </c:pt>
                <c:pt idx="18045">
                  <c:v>4840.8600000000024</c:v>
                </c:pt>
                <c:pt idx="18046">
                  <c:v>4840.88</c:v>
                </c:pt>
                <c:pt idx="18047">
                  <c:v>4840.9000000000005</c:v>
                </c:pt>
                <c:pt idx="18048">
                  <c:v>4840.92</c:v>
                </c:pt>
                <c:pt idx="18049">
                  <c:v>4840.9399999999996</c:v>
                </c:pt>
                <c:pt idx="18050">
                  <c:v>4840.96</c:v>
                </c:pt>
                <c:pt idx="18051">
                  <c:v>4840.9799999999996</c:v>
                </c:pt>
                <c:pt idx="18052">
                  <c:v>4841</c:v>
                </c:pt>
                <c:pt idx="18053">
                  <c:v>4841.0200000000004</c:v>
                </c:pt>
                <c:pt idx="18054">
                  <c:v>4841.04</c:v>
                </c:pt>
                <c:pt idx="18055">
                  <c:v>4841.0600000000004</c:v>
                </c:pt>
                <c:pt idx="18056">
                  <c:v>4841.08</c:v>
                </c:pt>
                <c:pt idx="18057">
                  <c:v>4841.1000000000004</c:v>
                </c:pt>
                <c:pt idx="18058">
                  <c:v>4841.1200000000035</c:v>
                </c:pt>
                <c:pt idx="18059">
                  <c:v>4841.1400000000003</c:v>
                </c:pt>
                <c:pt idx="18060">
                  <c:v>4841.1600000000035</c:v>
                </c:pt>
                <c:pt idx="18061">
                  <c:v>4841.18</c:v>
                </c:pt>
                <c:pt idx="18062">
                  <c:v>4841.2</c:v>
                </c:pt>
                <c:pt idx="18063">
                  <c:v>4841.22</c:v>
                </c:pt>
                <c:pt idx="18064">
                  <c:v>4841.24</c:v>
                </c:pt>
                <c:pt idx="18065">
                  <c:v>4841.26</c:v>
                </c:pt>
                <c:pt idx="18066">
                  <c:v>4841.28</c:v>
                </c:pt>
                <c:pt idx="18067">
                  <c:v>4841.3</c:v>
                </c:pt>
                <c:pt idx="18068">
                  <c:v>4841.3200000000024</c:v>
                </c:pt>
                <c:pt idx="18069">
                  <c:v>4841.34</c:v>
                </c:pt>
                <c:pt idx="18070">
                  <c:v>4841.3600000000024</c:v>
                </c:pt>
                <c:pt idx="18071">
                  <c:v>4841.38</c:v>
                </c:pt>
                <c:pt idx="18072">
                  <c:v>4841.4000000000005</c:v>
                </c:pt>
                <c:pt idx="18073">
                  <c:v>4841.42</c:v>
                </c:pt>
                <c:pt idx="18074">
                  <c:v>4841.4399999999996</c:v>
                </c:pt>
                <c:pt idx="18075">
                  <c:v>4841.46</c:v>
                </c:pt>
                <c:pt idx="18076">
                  <c:v>4841.4799999999996</c:v>
                </c:pt>
                <c:pt idx="18077">
                  <c:v>4841.5</c:v>
                </c:pt>
                <c:pt idx="18078">
                  <c:v>4841.5200000000004</c:v>
                </c:pt>
                <c:pt idx="18079">
                  <c:v>4841.54</c:v>
                </c:pt>
                <c:pt idx="18080">
                  <c:v>4841.5600000000004</c:v>
                </c:pt>
                <c:pt idx="18081">
                  <c:v>4841.58</c:v>
                </c:pt>
                <c:pt idx="18082">
                  <c:v>4841.6000000000004</c:v>
                </c:pt>
                <c:pt idx="18083">
                  <c:v>4841.6200000000035</c:v>
                </c:pt>
                <c:pt idx="18084">
                  <c:v>4841.6400000000003</c:v>
                </c:pt>
                <c:pt idx="18085">
                  <c:v>4841.6600000000035</c:v>
                </c:pt>
                <c:pt idx="18086">
                  <c:v>4841.68</c:v>
                </c:pt>
                <c:pt idx="18087">
                  <c:v>4841.7</c:v>
                </c:pt>
                <c:pt idx="18088">
                  <c:v>4841.72</c:v>
                </c:pt>
                <c:pt idx="18089">
                  <c:v>4841.74</c:v>
                </c:pt>
                <c:pt idx="18090">
                  <c:v>4841.76</c:v>
                </c:pt>
                <c:pt idx="18091">
                  <c:v>4841.78</c:v>
                </c:pt>
                <c:pt idx="18092">
                  <c:v>4841.8</c:v>
                </c:pt>
                <c:pt idx="18093">
                  <c:v>4841.8200000000024</c:v>
                </c:pt>
                <c:pt idx="18094">
                  <c:v>4841.84</c:v>
                </c:pt>
                <c:pt idx="18095">
                  <c:v>4841.8600000000024</c:v>
                </c:pt>
                <c:pt idx="18096">
                  <c:v>4841.88</c:v>
                </c:pt>
                <c:pt idx="18097">
                  <c:v>4841.9000000000005</c:v>
                </c:pt>
                <c:pt idx="18098">
                  <c:v>4841.92</c:v>
                </c:pt>
                <c:pt idx="18099">
                  <c:v>4841.9399999999996</c:v>
                </c:pt>
                <c:pt idx="18100">
                  <c:v>4841.96</c:v>
                </c:pt>
                <c:pt idx="18101">
                  <c:v>4841.9799999999996</c:v>
                </c:pt>
                <c:pt idx="18102">
                  <c:v>4842</c:v>
                </c:pt>
                <c:pt idx="18103">
                  <c:v>4842.0200000000004</c:v>
                </c:pt>
                <c:pt idx="18104">
                  <c:v>4842.04</c:v>
                </c:pt>
                <c:pt idx="18105">
                  <c:v>4842.0600000000004</c:v>
                </c:pt>
                <c:pt idx="18106">
                  <c:v>4842.08</c:v>
                </c:pt>
                <c:pt idx="18107">
                  <c:v>4842.1000000000004</c:v>
                </c:pt>
                <c:pt idx="18108">
                  <c:v>4842.1200000000035</c:v>
                </c:pt>
                <c:pt idx="18109">
                  <c:v>4842.1400000000003</c:v>
                </c:pt>
                <c:pt idx="18110">
                  <c:v>4842.1600000000035</c:v>
                </c:pt>
                <c:pt idx="18111">
                  <c:v>4842.18</c:v>
                </c:pt>
                <c:pt idx="18112">
                  <c:v>4842.2</c:v>
                </c:pt>
                <c:pt idx="18113">
                  <c:v>4842.22</c:v>
                </c:pt>
                <c:pt idx="18114">
                  <c:v>4842.24</c:v>
                </c:pt>
                <c:pt idx="18115">
                  <c:v>4842.26</c:v>
                </c:pt>
                <c:pt idx="18116">
                  <c:v>4842.28</c:v>
                </c:pt>
                <c:pt idx="18117">
                  <c:v>4842.3</c:v>
                </c:pt>
                <c:pt idx="18118">
                  <c:v>4842.3200000000024</c:v>
                </c:pt>
                <c:pt idx="18119">
                  <c:v>4842.34</c:v>
                </c:pt>
                <c:pt idx="18120">
                  <c:v>4842.3600000000024</c:v>
                </c:pt>
                <c:pt idx="18121">
                  <c:v>4842.38</c:v>
                </c:pt>
                <c:pt idx="18122">
                  <c:v>4842.4000000000005</c:v>
                </c:pt>
                <c:pt idx="18123">
                  <c:v>4842.42</c:v>
                </c:pt>
                <c:pt idx="18124">
                  <c:v>4842.4399999999996</c:v>
                </c:pt>
                <c:pt idx="18125">
                  <c:v>4842.46</c:v>
                </c:pt>
                <c:pt idx="18126">
                  <c:v>4842.4799999999996</c:v>
                </c:pt>
                <c:pt idx="18127">
                  <c:v>4842.5</c:v>
                </c:pt>
                <c:pt idx="18128">
                  <c:v>4842.5200000000004</c:v>
                </c:pt>
                <c:pt idx="18129">
                  <c:v>4842.54</c:v>
                </c:pt>
                <c:pt idx="18130">
                  <c:v>4842.5600000000004</c:v>
                </c:pt>
                <c:pt idx="18131">
                  <c:v>4842.58</c:v>
                </c:pt>
                <c:pt idx="18132">
                  <c:v>4842.6000000000004</c:v>
                </c:pt>
                <c:pt idx="18133">
                  <c:v>4842.6200000000035</c:v>
                </c:pt>
                <c:pt idx="18134">
                  <c:v>4842.6400000000003</c:v>
                </c:pt>
                <c:pt idx="18135">
                  <c:v>4842.6600000000035</c:v>
                </c:pt>
                <c:pt idx="18136">
                  <c:v>4842.68</c:v>
                </c:pt>
                <c:pt idx="18137">
                  <c:v>4842.7</c:v>
                </c:pt>
                <c:pt idx="18138">
                  <c:v>4842.72</c:v>
                </c:pt>
                <c:pt idx="18139">
                  <c:v>4842.74</c:v>
                </c:pt>
                <c:pt idx="18140">
                  <c:v>4842.76</c:v>
                </c:pt>
                <c:pt idx="18141">
                  <c:v>4842.78</c:v>
                </c:pt>
                <c:pt idx="18142">
                  <c:v>4842.8</c:v>
                </c:pt>
                <c:pt idx="18143">
                  <c:v>4842.8200000000024</c:v>
                </c:pt>
                <c:pt idx="18144">
                  <c:v>4842.84</c:v>
                </c:pt>
                <c:pt idx="18145">
                  <c:v>4842.8600000000024</c:v>
                </c:pt>
                <c:pt idx="18146">
                  <c:v>4842.88</c:v>
                </c:pt>
                <c:pt idx="18147">
                  <c:v>4842.9000000000005</c:v>
                </c:pt>
                <c:pt idx="18148">
                  <c:v>4842.92</c:v>
                </c:pt>
                <c:pt idx="18149">
                  <c:v>4842.9399999999996</c:v>
                </c:pt>
                <c:pt idx="18150">
                  <c:v>4842.96</c:v>
                </c:pt>
                <c:pt idx="18151">
                  <c:v>4842.9799999999996</c:v>
                </c:pt>
                <c:pt idx="18152">
                  <c:v>4843</c:v>
                </c:pt>
                <c:pt idx="18153">
                  <c:v>4843.0200000000004</c:v>
                </c:pt>
                <c:pt idx="18154">
                  <c:v>4843.04</c:v>
                </c:pt>
                <c:pt idx="18155">
                  <c:v>4843.0600000000004</c:v>
                </c:pt>
                <c:pt idx="18156">
                  <c:v>4843.08</c:v>
                </c:pt>
                <c:pt idx="18157">
                  <c:v>4843.1000000000004</c:v>
                </c:pt>
                <c:pt idx="18158">
                  <c:v>4843.1200000000035</c:v>
                </c:pt>
                <c:pt idx="18159">
                  <c:v>4843.1400000000003</c:v>
                </c:pt>
                <c:pt idx="18160">
                  <c:v>4843.1600000000035</c:v>
                </c:pt>
                <c:pt idx="18161">
                  <c:v>4843.18</c:v>
                </c:pt>
                <c:pt idx="18162">
                  <c:v>4843.2</c:v>
                </c:pt>
                <c:pt idx="18163">
                  <c:v>4843.22</c:v>
                </c:pt>
                <c:pt idx="18164">
                  <c:v>4843.24</c:v>
                </c:pt>
                <c:pt idx="18165">
                  <c:v>4843.26</c:v>
                </c:pt>
                <c:pt idx="18166">
                  <c:v>4843.28</c:v>
                </c:pt>
                <c:pt idx="18167">
                  <c:v>4843.3</c:v>
                </c:pt>
                <c:pt idx="18168">
                  <c:v>4843.3200000000024</c:v>
                </c:pt>
                <c:pt idx="18169">
                  <c:v>4843.34</c:v>
                </c:pt>
                <c:pt idx="18170">
                  <c:v>4843.3600000000024</c:v>
                </c:pt>
                <c:pt idx="18171">
                  <c:v>4843.38</c:v>
                </c:pt>
                <c:pt idx="18172">
                  <c:v>4843.4000000000005</c:v>
                </c:pt>
                <c:pt idx="18173">
                  <c:v>4843.42</c:v>
                </c:pt>
                <c:pt idx="18174">
                  <c:v>4843.4399999999996</c:v>
                </c:pt>
                <c:pt idx="18175">
                  <c:v>4843.46</c:v>
                </c:pt>
                <c:pt idx="18176">
                  <c:v>4843.4799999999996</c:v>
                </c:pt>
                <c:pt idx="18177">
                  <c:v>4843.5</c:v>
                </c:pt>
                <c:pt idx="18178">
                  <c:v>4843.5200000000004</c:v>
                </c:pt>
                <c:pt idx="18179">
                  <c:v>4843.54</c:v>
                </c:pt>
                <c:pt idx="18180">
                  <c:v>4843.5600000000004</c:v>
                </c:pt>
                <c:pt idx="18181">
                  <c:v>4843.58</c:v>
                </c:pt>
                <c:pt idx="18182">
                  <c:v>4843.6000000000004</c:v>
                </c:pt>
                <c:pt idx="18183">
                  <c:v>4843.6200000000035</c:v>
                </c:pt>
                <c:pt idx="18184">
                  <c:v>4843.6400000000003</c:v>
                </c:pt>
                <c:pt idx="18185">
                  <c:v>4843.6600000000035</c:v>
                </c:pt>
                <c:pt idx="18186">
                  <c:v>4843.68</c:v>
                </c:pt>
                <c:pt idx="18187">
                  <c:v>4843.7</c:v>
                </c:pt>
                <c:pt idx="18188">
                  <c:v>4843.72</c:v>
                </c:pt>
                <c:pt idx="18189">
                  <c:v>4843.74</c:v>
                </c:pt>
                <c:pt idx="18190">
                  <c:v>4843.76</c:v>
                </c:pt>
                <c:pt idx="18191">
                  <c:v>4843.78</c:v>
                </c:pt>
                <c:pt idx="18192">
                  <c:v>4843.8</c:v>
                </c:pt>
                <c:pt idx="18193">
                  <c:v>4843.8200000000024</c:v>
                </c:pt>
                <c:pt idx="18194">
                  <c:v>4843.84</c:v>
                </c:pt>
                <c:pt idx="18195">
                  <c:v>4843.8600000000024</c:v>
                </c:pt>
                <c:pt idx="18196">
                  <c:v>4843.88</c:v>
                </c:pt>
                <c:pt idx="18197">
                  <c:v>4843.9000000000005</c:v>
                </c:pt>
                <c:pt idx="18198">
                  <c:v>4843.92</c:v>
                </c:pt>
                <c:pt idx="18199">
                  <c:v>4843.9399999999996</c:v>
                </c:pt>
                <c:pt idx="18200">
                  <c:v>4843.96</c:v>
                </c:pt>
                <c:pt idx="18201">
                  <c:v>4843.9799999999996</c:v>
                </c:pt>
                <c:pt idx="18202">
                  <c:v>4844</c:v>
                </c:pt>
                <c:pt idx="18203">
                  <c:v>4844.0200000000004</c:v>
                </c:pt>
                <c:pt idx="18204">
                  <c:v>4844.04</c:v>
                </c:pt>
                <c:pt idx="18205">
                  <c:v>4844.0600000000004</c:v>
                </c:pt>
                <c:pt idx="18206">
                  <c:v>4844.08</c:v>
                </c:pt>
                <c:pt idx="18207">
                  <c:v>4844.1000000000004</c:v>
                </c:pt>
                <c:pt idx="18208">
                  <c:v>4844.1200000000035</c:v>
                </c:pt>
                <c:pt idx="18209">
                  <c:v>4844.1400000000003</c:v>
                </c:pt>
                <c:pt idx="18210">
                  <c:v>4844.1600000000035</c:v>
                </c:pt>
                <c:pt idx="18211">
                  <c:v>4844.18</c:v>
                </c:pt>
                <c:pt idx="18212">
                  <c:v>4844.2</c:v>
                </c:pt>
                <c:pt idx="18213">
                  <c:v>4844.22</c:v>
                </c:pt>
                <c:pt idx="18214">
                  <c:v>4844.24</c:v>
                </c:pt>
                <c:pt idx="18215">
                  <c:v>4844.26</c:v>
                </c:pt>
                <c:pt idx="18216">
                  <c:v>4844.28</c:v>
                </c:pt>
                <c:pt idx="18217">
                  <c:v>4844.3</c:v>
                </c:pt>
                <c:pt idx="18218">
                  <c:v>4844.3200000000024</c:v>
                </c:pt>
                <c:pt idx="18219">
                  <c:v>4844.34</c:v>
                </c:pt>
                <c:pt idx="18220">
                  <c:v>4844.3600000000024</c:v>
                </c:pt>
                <c:pt idx="18221">
                  <c:v>4844.38</c:v>
                </c:pt>
                <c:pt idx="18222">
                  <c:v>4844.4000000000005</c:v>
                </c:pt>
                <c:pt idx="18223">
                  <c:v>4844.42</c:v>
                </c:pt>
                <c:pt idx="18224">
                  <c:v>4844.4399999999996</c:v>
                </c:pt>
                <c:pt idx="18225">
                  <c:v>4844.46</c:v>
                </c:pt>
                <c:pt idx="18226">
                  <c:v>4844.4799999999996</c:v>
                </c:pt>
                <c:pt idx="18227">
                  <c:v>4844.5</c:v>
                </c:pt>
                <c:pt idx="18228">
                  <c:v>4844.5200000000004</c:v>
                </c:pt>
                <c:pt idx="18229">
                  <c:v>4844.54</c:v>
                </c:pt>
                <c:pt idx="18230">
                  <c:v>4844.5600000000004</c:v>
                </c:pt>
                <c:pt idx="18231">
                  <c:v>4844.58</c:v>
                </c:pt>
                <c:pt idx="18232">
                  <c:v>4844.6000000000004</c:v>
                </c:pt>
                <c:pt idx="18233">
                  <c:v>4844.6200000000035</c:v>
                </c:pt>
                <c:pt idx="18234">
                  <c:v>4844.6400000000003</c:v>
                </c:pt>
                <c:pt idx="18235">
                  <c:v>4844.6600000000035</c:v>
                </c:pt>
                <c:pt idx="18236">
                  <c:v>4844.68</c:v>
                </c:pt>
                <c:pt idx="18237">
                  <c:v>4844.7</c:v>
                </c:pt>
                <c:pt idx="18238">
                  <c:v>4844.72</c:v>
                </c:pt>
                <c:pt idx="18239">
                  <c:v>4844.74</c:v>
                </c:pt>
                <c:pt idx="18240">
                  <c:v>4844.76</c:v>
                </c:pt>
                <c:pt idx="18241">
                  <c:v>4844.78</c:v>
                </c:pt>
                <c:pt idx="18242">
                  <c:v>4844.8</c:v>
                </c:pt>
                <c:pt idx="18243">
                  <c:v>4844.8200000000024</c:v>
                </c:pt>
                <c:pt idx="18244">
                  <c:v>4844.84</c:v>
                </c:pt>
                <c:pt idx="18245">
                  <c:v>4844.8600000000024</c:v>
                </c:pt>
                <c:pt idx="18246">
                  <c:v>4844.88</c:v>
                </c:pt>
                <c:pt idx="18247">
                  <c:v>4844.9000000000005</c:v>
                </c:pt>
                <c:pt idx="18248">
                  <c:v>4844.92</c:v>
                </c:pt>
                <c:pt idx="18249">
                  <c:v>4844.9399999999996</c:v>
                </c:pt>
                <c:pt idx="18250">
                  <c:v>4844.96</c:v>
                </c:pt>
                <c:pt idx="18251">
                  <c:v>4844.9799999999996</c:v>
                </c:pt>
                <c:pt idx="18252">
                  <c:v>4845</c:v>
                </c:pt>
                <c:pt idx="18253">
                  <c:v>4845.0200000000004</c:v>
                </c:pt>
                <c:pt idx="18254">
                  <c:v>4845.04</c:v>
                </c:pt>
                <c:pt idx="18255">
                  <c:v>4845.0600000000004</c:v>
                </c:pt>
                <c:pt idx="18256">
                  <c:v>4845.08</c:v>
                </c:pt>
                <c:pt idx="18257">
                  <c:v>4845.1000000000004</c:v>
                </c:pt>
                <c:pt idx="18258">
                  <c:v>4845.1200000000035</c:v>
                </c:pt>
                <c:pt idx="18259">
                  <c:v>4845.1400000000003</c:v>
                </c:pt>
                <c:pt idx="18260">
                  <c:v>4845.1600000000035</c:v>
                </c:pt>
                <c:pt idx="18261">
                  <c:v>4845.18</c:v>
                </c:pt>
                <c:pt idx="18262">
                  <c:v>4845.2</c:v>
                </c:pt>
                <c:pt idx="18263">
                  <c:v>4845.22</c:v>
                </c:pt>
                <c:pt idx="18264">
                  <c:v>4845.24</c:v>
                </c:pt>
                <c:pt idx="18265">
                  <c:v>4845.26</c:v>
                </c:pt>
                <c:pt idx="18266">
                  <c:v>4845.28</c:v>
                </c:pt>
                <c:pt idx="18267">
                  <c:v>4845.3</c:v>
                </c:pt>
                <c:pt idx="18268">
                  <c:v>4845.3200000000024</c:v>
                </c:pt>
                <c:pt idx="18269">
                  <c:v>4845.34</c:v>
                </c:pt>
                <c:pt idx="18270">
                  <c:v>4845.3600000000024</c:v>
                </c:pt>
                <c:pt idx="18271">
                  <c:v>4845.38</c:v>
                </c:pt>
                <c:pt idx="18272">
                  <c:v>4845.4000000000005</c:v>
                </c:pt>
                <c:pt idx="18273">
                  <c:v>4845.42</c:v>
                </c:pt>
                <c:pt idx="18274">
                  <c:v>4845.4399999999996</c:v>
                </c:pt>
                <c:pt idx="18275">
                  <c:v>4845.46</c:v>
                </c:pt>
                <c:pt idx="18276">
                  <c:v>4845.4799999999996</c:v>
                </c:pt>
                <c:pt idx="18277">
                  <c:v>4845.5</c:v>
                </c:pt>
                <c:pt idx="18278">
                  <c:v>4845.5200000000004</c:v>
                </c:pt>
                <c:pt idx="18279">
                  <c:v>4845.54</c:v>
                </c:pt>
                <c:pt idx="18280">
                  <c:v>4845.5600000000004</c:v>
                </c:pt>
                <c:pt idx="18281">
                  <c:v>4845.58</c:v>
                </c:pt>
                <c:pt idx="18282">
                  <c:v>4845.6000000000004</c:v>
                </c:pt>
                <c:pt idx="18283">
                  <c:v>4845.6200000000035</c:v>
                </c:pt>
                <c:pt idx="18284">
                  <c:v>4845.6400000000003</c:v>
                </c:pt>
                <c:pt idx="18285">
                  <c:v>4845.6600000000035</c:v>
                </c:pt>
                <c:pt idx="18286">
                  <c:v>4845.68</c:v>
                </c:pt>
                <c:pt idx="18287">
                  <c:v>4845.7</c:v>
                </c:pt>
                <c:pt idx="18288">
                  <c:v>4845.72</c:v>
                </c:pt>
                <c:pt idx="18289">
                  <c:v>4845.74</c:v>
                </c:pt>
                <c:pt idx="18290">
                  <c:v>4845.76</c:v>
                </c:pt>
                <c:pt idx="18291">
                  <c:v>4845.78</c:v>
                </c:pt>
                <c:pt idx="18292">
                  <c:v>4845.8</c:v>
                </c:pt>
                <c:pt idx="18293">
                  <c:v>4845.8200000000024</c:v>
                </c:pt>
                <c:pt idx="18294">
                  <c:v>4845.84</c:v>
                </c:pt>
                <c:pt idx="18295">
                  <c:v>4845.8600000000024</c:v>
                </c:pt>
                <c:pt idx="18296">
                  <c:v>4845.88</c:v>
                </c:pt>
                <c:pt idx="18297">
                  <c:v>4845.9000000000005</c:v>
                </c:pt>
                <c:pt idx="18298">
                  <c:v>4845.92</c:v>
                </c:pt>
                <c:pt idx="18299">
                  <c:v>4845.9399999999996</c:v>
                </c:pt>
                <c:pt idx="18300">
                  <c:v>4845.96</c:v>
                </c:pt>
                <c:pt idx="18301">
                  <c:v>4845.9799999999996</c:v>
                </c:pt>
                <c:pt idx="18302">
                  <c:v>4846</c:v>
                </c:pt>
                <c:pt idx="18303">
                  <c:v>4846.0200000000004</c:v>
                </c:pt>
                <c:pt idx="18304">
                  <c:v>4846.04</c:v>
                </c:pt>
                <c:pt idx="18305">
                  <c:v>4846.0600000000004</c:v>
                </c:pt>
                <c:pt idx="18306">
                  <c:v>4846.08</c:v>
                </c:pt>
                <c:pt idx="18307">
                  <c:v>4846.1000000000004</c:v>
                </c:pt>
                <c:pt idx="18308">
                  <c:v>4846.1200000000035</c:v>
                </c:pt>
                <c:pt idx="18309">
                  <c:v>4846.1400000000003</c:v>
                </c:pt>
                <c:pt idx="18310">
                  <c:v>4846.1600000000035</c:v>
                </c:pt>
                <c:pt idx="18311">
                  <c:v>4846.18</c:v>
                </c:pt>
                <c:pt idx="18312">
                  <c:v>4846.2</c:v>
                </c:pt>
                <c:pt idx="18313">
                  <c:v>4846.22</c:v>
                </c:pt>
                <c:pt idx="18314">
                  <c:v>4846.24</c:v>
                </c:pt>
                <c:pt idx="18315">
                  <c:v>4846.26</c:v>
                </c:pt>
                <c:pt idx="18316">
                  <c:v>4846.28</c:v>
                </c:pt>
                <c:pt idx="18317">
                  <c:v>4846.3</c:v>
                </c:pt>
                <c:pt idx="18318">
                  <c:v>4846.3200000000024</c:v>
                </c:pt>
                <c:pt idx="18319">
                  <c:v>4846.34</c:v>
                </c:pt>
                <c:pt idx="18320">
                  <c:v>4846.3600000000024</c:v>
                </c:pt>
                <c:pt idx="18321">
                  <c:v>4846.38</c:v>
                </c:pt>
                <c:pt idx="18322">
                  <c:v>4846.4000000000005</c:v>
                </c:pt>
                <c:pt idx="18323">
                  <c:v>4846.42</c:v>
                </c:pt>
                <c:pt idx="18324">
                  <c:v>4846.4399999999996</c:v>
                </c:pt>
                <c:pt idx="18325">
                  <c:v>4846.46</c:v>
                </c:pt>
                <c:pt idx="18326">
                  <c:v>4846.4799999999996</c:v>
                </c:pt>
                <c:pt idx="18327">
                  <c:v>4846.5</c:v>
                </c:pt>
                <c:pt idx="18328">
                  <c:v>4846.5200000000004</c:v>
                </c:pt>
                <c:pt idx="18329">
                  <c:v>4846.54</c:v>
                </c:pt>
                <c:pt idx="18330">
                  <c:v>4846.5600000000004</c:v>
                </c:pt>
                <c:pt idx="18331">
                  <c:v>4846.58</c:v>
                </c:pt>
                <c:pt idx="18332">
                  <c:v>4846.6000000000004</c:v>
                </c:pt>
                <c:pt idx="18333">
                  <c:v>4846.6200000000035</c:v>
                </c:pt>
                <c:pt idx="18334">
                  <c:v>4846.6400000000003</c:v>
                </c:pt>
                <c:pt idx="18335">
                  <c:v>4846.6600000000035</c:v>
                </c:pt>
                <c:pt idx="18336">
                  <c:v>4846.68</c:v>
                </c:pt>
                <c:pt idx="18337">
                  <c:v>4846.7</c:v>
                </c:pt>
                <c:pt idx="18338">
                  <c:v>4846.72</c:v>
                </c:pt>
                <c:pt idx="18339">
                  <c:v>4846.74</c:v>
                </c:pt>
                <c:pt idx="18340">
                  <c:v>4846.76</c:v>
                </c:pt>
                <c:pt idx="18341">
                  <c:v>4846.78</c:v>
                </c:pt>
                <c:pt idx="18342">
                  <c:v>4846.8</c:v>
                </c:pt>
                <c:pt idx="18343">
                  <c:v>4846.8200000000024</c:v>
                </c:pt>
                <c:pt idx="18344">
                  <c:v>4846.84</c:v>
                </c:pt>
                <c:pt idx="18345">
                  <c:v>4846.8600000000024</c:v>
                </c:pt>
                <c:pt idx="18346">
                  <c:v>4846.88</c:v>
                </c:pt>
                <c:pt idx="18347">
                  <c:v>4846.9000000000005</c:v>
                </c:pt>
                <c:pt idx="18348">
                  <c:v>4846.92</c:v>
                </c:pt>
                <c:pt idx="18349">
                  <c:v>4846.9399999999996</c:v>
                </c:pt>
                <c:pt idx="18350">
                  <c:v>4846.96</c:v>
                </c:pt>
                <c:pt idx="18351">
                  <c:v>4846.9799999999996</c:v>
                </c:pt>
                <c:pt idx="18352">
                  <c:v>4847</c:v>
                </c:pt>
                <c:pt idx="18353">
                  <c:v>4847.0200000000004</c:v>
                </c:pt>
                <c:pt idx="18354">
                  <c:v>4847.04</c:v>
                </c:pt>
                <c:pt idx="18355">
                  <c:v>4847.0600000000004</c:v>
                </c:pt>
                <c:pt idx="18356">
                  <c:v>4847.08</c:v>
                </c:pt>
                <c:pt idx="18357">
                  <c:v>4847.1000000000004</c:v>
                </c:pt>
                <c:pt idx="18358">
                  <c:v>4847.1200000000035</c:v>
                </c:pt>
                <c:pt idx="18359">
                  <c:v>4847.1400000000003</c:v>
                </c:pt>
                <c:pt idx="18360">
                  <c:v>4847.1600000000035</c:v>
                </c:pt>
                <c:pt idx="18361">
                  <c:v>4847.18</c:v>
                </c:pt>
                <c:pt idx="18362">
                  <c:v>4847.2</c:v>
                </c:pt>
                <c:pt idx="18363">
                  <c:v>4847.22</c:v>
                </c:pt>
                <c:pt idx="18364">
                  <c:v>4847.24</c:v>
                </c:pt>
                <c:pt idx="18365">
                  <c:v>4847.26</c:v>
                </c:pt>
                <c:pt idx="18366">
                  <c:v>4847.28</c:v>
                </c:pt>
                <c:pt idx="18367">
                  <c:v>4847.3</c:v>
                </c:pt>
                <c:pt idx="18368">
                  <c:v>4847.3200000000024</c:v>
                </c:pt>
                <c:pt idx="18369">
                  <c:v>4847.34</c:v>
                </c:pt>
                <c:pt idx="18370">
                  <c:v>4847.3600000000024</c:v>
                </c:pt>
                <c:pt idx="18371">
                  <c:v>4847.38</c:v>
                </c:pt>
                <c:pt idx="18372">
                  <c:v>4847.4000000000005</c:v>
                </c:pt>
                <c:pt idx="18373">
                  <c:v>4847.42</c:v>
                </c:pt>
                <c:pt idx="18374">
                  <c:v>4847.4399999999996</c:v>
                </c:pt>
                <c:pt idx="18375">
                  <c:v>4847.46</c:v>
                </c:pt>
                <c:pt idx="18376">
                  <c:v>4847.4799999999996</c:v>
                </c:pt>
                <c:pt idx="18377">
                  <c:v>4847.5</c:v>
                </c:pt>
                <c:pt idx="18378">
                  <c:v>4847.5200000000004</c:v>
                </c:pt>
                <c:pt idx="18379">
                  <c:v>4847.54</c:v>
                </c:pt>
                <c:pt idx="18380">
                  <c:v>4847.5600000000004</c:v>
                </c:pt>
                <c:pt idx="18381">
                  <c:v>4847.58</c:v>
                </c:pt>
                <c:pt idx="18382">
                  <c:v>4847.6000000000004</c:v>
                </c:pt>
                <c:pt idx="18383">
                  <c:v>4847.6200000000035</c:v>
                </c:pt>
                <c:pt idx="18384">
                  <c:v>4847.6400000000003</c:v>
                </c:pt>
                <c:pt idx="18385">
                  <c:v>4847.6600000000035</c:v>
                </c:pt>
                <c:pt idx="18386">
                  <c:v>4847.68</c:v>
                </c:pt>
                <c:pt idx="18387">
                  <c:v>4847.7</c:v>
                </c:pt>
                <c:pt idx="18388">
                  <c:v>4847.72</c:v>
                </c:pt>
                <c:pt idx="18389">
                  <c:v>4847.74</c:v>
                </c:pt>
                <c:pt idx="18390">
                  <c:v>4847.76</c:v>
                </c:pt>
                <c:pt idx="18391">
                  <c:v>4847.78</c:v>
                </c:pt>
                <c:pt idx="18392">
                  <c:v>4847.8</c:v>
                </c:pt>
                <c:pt idx="18393">
                  <c:v>4847.8200000000024</c:v>
                </c:pt>
                <c:pt idx="18394">
                  <c:v>4847.84</c:v>
                </c:pt>
                <c:pt idx="18395">
                  <c:v>4847.8600000000024</c:v>
                </c:pt>
                <c:pt idx="18396">
                  <c:v>4847.88</c:v>
                </c:pt>
                <c:pt idx="18397">
                  <c:v>4847.9000000000005</c:v>
                </c:pt>
                <c:pt idx="18398">
                  <c:v>4847.92</c:v>
                </c:pt>
                <c:pt idx="18399">
                  <c:v>4847.9399999999996</c:v>
                </c:pt>
                <c:pt idx="18400">
                  <c:v>4847.96</c:v>
                </c:pt>
                <c:pt idx="18401">
                  <c:v>4847.9799999999996</c:v>
                </c:pt>
                <c:pt idx="18402">
                  <c:v>4848</c:v>
                </c:pt>
                <c:pt idx="18403">
                  <c:v>4848.0200000000004</c:v>
                </c:pt>
                <c:pt idx="18404">
                  <c:v>4848.04</c:v>
                </c:pt>
                <c:pt idx="18405">
                  <c:v>4848.0600000000004</c:v>
                </c:pt>
                <c:pt idx="18406">
                  <c:v>4848.08</c:v>
                </c:pt>
                <c:pt idx="18407">
                  <c:v>4848.1000000000004</c:v>
                </c:pt>
                <c:pt idx="18408">
                  <c:v>4848.1200000000035</c:v>
                </c:pt>
                <c:pt idx="18409">
                  <c:v>4848.1400000000003</c:v>
                </c:pt>
                <c:pt idx="18410">
                  <c:v>4848.1600000000035</c:v>
                </c:pt>
                <c:pt idx="18411">
                  <c:v>4848.18</c:v>
                </c:pt>
                <c:pt idx="18412">
                  <c:v>4848.2</c:v>
                </c:pt>
                <c:pt idx="18413">
                  <c:v>4848.22</c:v>
                </c:pt>
                <c:pt idx="18414">
                  <c:v>4848.24</c:v>
                </c:pt>
                <c:pt idx="18415">
                  <c:v>4848.26</c:v>
                </c:pt>
                <c:pt idx="18416">
                  <c:v>4848.28</c:v>
                </c:pt>
                <c:pt idx="18417">
                  <c:v>4848.3</c:v>
                </c:pt>
                <c:pt idx="18418">
                  <c:v>4848.3200000000024</c:v>
                </c:pt>
                <c:pt idx="18419">
                  <c:v>4848.34</c:v>
                </c:pt>
                <c:pt idx="18420">
                  <c:v>4848.3600000000024</c:v>
                </c:pt>
                <c:pt idx="18421">
                  <c:v>4848.38</c:v>
                </c:pt>
                <c:pt idx="18422">
                  <c:v>4848.4000000000005</c:v>
                </c:pt>
                <c:pt idx="18423">
                  <c:v>4848.42</c:v>
                </c:pt>
                <c:pt idx="18424">
                  <c:v>4848.4399999999996</c:v>
                </c:pt>
                <c:pt idx="18425">
                  <c:v>4848.46</c:v>
                </c:pt>
                <c:pt idx="18426">
                  <c:v>4848.4799999999996</c:v>
                </c:pt>
                <c:pt idx="18427">
                  <c:v>4848.5</c:v>
                </c:pt>
                <c:pt idx="18428">
                  <c:v>4848.5200000000004</c:v>
                </c:pt>
                <c:pt idx="18429">
                  <c:v>4848.54</c:v>
                </c:pt>
                <c:pt idx="18430">
                  <c:v>4848.5600000000004</c:v>
                </c:pt>
                <c:pt idx="18431">
                  <c:v>4848.58</c:v>
                </c:pt>
                <c:pt idx="18432">
                  <c:v>4848.6000000000004</c:v>
                </c:pt>
                <c:pt idx="18433">
                  <c:v>4848.6200000000035</c:v>
                </c:pt>
                <c:pt idx="18434">
                  <c:v>4848.6400000000003</c:v>
                </c:pt>
                <c:pt idx="18435">
                  <c:v>4848.6600000000035</c:v>
                </c:pt>
                <c:pt idx="18436">
                  <c:v>4848.68</c:v>
                </c:pt>
                <c:pt idx="18437">
                  <c:v>4848.7</c:v>
                </c:pt>
                <c:pt idx="18438">
                  <c:v>4848.72</c:v>
                </c:pt>
                <c:pt idx="18439">
                  <c:v>4848.74</c:v>
                </c:pt>
                <c:pt idx="18440">
                  <c:v>4848.76</c:v>
                </c:pt>
                <c:pt idx="18441">
                  <c:v>4848.78</c:v>
                </c:pt>
                <c:pt idx="18442">
                  <c:v>4848.8</c:v>
                </c:pt>
                <c:pt idx="18443">
                  <c:v>4848.8200000000024</c:v>
                </c:pt>
                <c:pt idx="18444">
                  <c:v>4848.84</c:v>
                </c:pt>
                <c:pt idx="18445">
                  <c:v>4848.8600000000024</c:v>
                </c:pt>
                <c:pt idx="18446">
                  <c:v>4848.88</c:v>
                </c:pt>
                <c:pt idx="18447">
                  <c:v>4848.9000000000005</c:v>
                </c:pt>
                <c:pt idx="18448">
                  <c:v>4848.92</c:v>
                </c:pt>
                <c:pt idx="18449">
                  <c:v>4848.9399999999996</c:v>
                </c:pt>
                <c:pt idx="18450">
                  <c:v>4848.96</c:v>
                </c:pt>
                <c:pt idx="18451">
                  <c:v>4848.9799999999996</c:v>
                </c:pt>
                <c:pt idx="18452">
                  <c:v>4849</c:v>
                </c:pt>
                <c:pt idx="18453">
                  <c:v>4849.0200000000004</c:v>
                </c:pt>
                <c:pt idx="18454">
                  <c:v>4849.04</c:v>
                </c:pt>
                <c:pt idx="18455">
                  <c:v>4849.0600000000004</c:v>
                </c:pt>
                <c:pt idx="18456">
                  <c:v>4849.08</c:v>
                </c:pt>
                <c:pt idx="18457">
                  <c:v>4849.1000000000004</c:v>
                </c:pt>
                <c:pt idx="18458">
                  <c:v>4849.1200000000035</c:v>
                </c:pt>
                <c:pt idx="18459">
                  <c:v>4849.1400000000003</c:v>
                </c:pt>
                <c:pt idx="18460">
                  <c:v>4849.1600000000035</c:v>
                </c:pt>
                <c:pt idx="18461">
                  <c:v>4849.18</c:v>
                </c:pt>
                <c:pt idx="18462">
                  <c:v>4849.2</c:v>
                </c:pt>
                <c:pt idx="18463">
                  <c:v>4849.22</c:v>
                </c:pt>
                <c:pt idx="18464">
                  <c:v>4849.24</c:v>
                </c:pt>
                <c:pt idx="18465">
                  <c:v>4849.26</c:v>
                </c:pt>
                <c:pt idx="18466">
                  <c:v>4849.28</c:v>
                </c:pt>
                <c:pt idx="18467">
                  <c:v>4849.3</c:v>
                </c:pt>
                <c:pt idx="18468">
                  <c:v>4849.3200000000024</c:v>
                </c:pt>
                <c:pt idx="18469">
                  <c:v>4849.34</c:v>
                </c:pt>
                <c:pt idx="18470">
                  <c:v>4849.3600000000024</c:v>
                </c:pt>
                <c:pt idx="18471">
                  <c:v>4849.38</c:v>
                </c:pt>
                <c:pt idx="18472">
                  <c:v>4849.4000000000005</c:v>
                </c:pt>
                <c:pt idx="18473">
                  <c:v>4849.42</c:v>
                </c:pt>
                <c:pt idx="18474">
                  <c:v>4849.4399999999996</c:v>
                </c:pt>
                <c:pt idx="18475">
                  <c:v>4849.46</c:v>
                </c:pt>
                <c:pt idx="18476">
                  <c:v>4849.4799999999996</c:v>
                </c:pt>
                <c:pt idx="18477">
                  <c:v>4849.5</c:v>
                </c:pt>
                <c:pt idx="18478">
                  <c:v>4849.5200000000004</c:v>
                </c:pt>
                <c:pt idx="18479">
                  <c:v>4849.54</c:v>
                </c:pt>
                <c:pt idx="18480">
                  <c:v>4849.5600000000004</c:v>
                </c:pt>
                <c:pt idx="18481">
                  <c:v>4849.58</c:v>
                </c:pt>
                <c:pt idx="18482">
                  <c:v>4849.6000000000004</c:v>
                </c:pt>
                <c:pt idx="18483">
                  <c:v>4849.6200000000035</c:v>
                </c:pt>
                <c:pt idx="18484">
                  <c:v>4849.6400000000003</c:v>
                </c:pt>
                <c:pt idx="18485">
                  <c:v>4849.6600000000035</c:v>
                </c:pt>
                <c:pt idx="18486">
                  <c:v>4849.68</c:v>
                </c:pt>
                <c:pt idx="18487">
                  <c:v>4849.7</c:v>
                </c:pt>
                <c:pt idx="18488">
                  <c:v>4849.72</c:v>
                </c:pt>
                <c:pt idx="18489">
                  <c:v>4849.74</c:v>
                </c:pt>
                <c:pt idx="18490">
                  <c:v>4849.76</c:v>
                </c:pt>
                <c:pt idx="18491">
                  <c:v>4849.78</c:v>
                </c:pt>
                <c:pt idx="18492">
                  <c:v>4849.8</c:v>
                </c:pt>
                <c:pt idx="18493">
                  <c:v>4849.8200000000024</c:v>
                </c:pt>
                <c:pt idx="18494">
                  <c:v>4849.84</c:v>
                </c:pt>
                <c:pt idx="18495">
                  <c:v>4849.8600000000024</c:v>
                </c:pt>
                <c:pt idx="18496">
                  <c:v>4849.88</c:v>
                </c:pt>
                <c:pt idx="18497">
                  <c:v>4849.9000000000005</c:v>
                </c:pt>
                <c:pt idx="18498">
                  <c:v>4849.92</c:v>
                </c:pt>
                <c:pt idx="18499">
                  <c:v>4849.9399999999996</c:v>
                </c:pt>
                <c:pt idx="18500">
                  <c:v>4849.96</c:v>
                </c:pt>
                <c:pt idx="18501">
                  <c:v>4849.9799999999996</c:v>
                </c:pt>
                <c:pt idx="18502">
                  <c:v>4850</c:v>
                </c:pt>
                <c:pt idx="18503">
                  <c:v>4850.0200000000004</c:v>
                </c:pt>
                <c:pt idx="18504">
                  <c:v>4850.04</c:v>
                </c:pt>
                <c:pt idx="18505">
                  <c:v>4850.0600000000004</c:v>
                </c:pt>
                <c:pt idx="18506">
                  <c:v>4850.08</c:v>
                </c:pt>
                <c:pt idx="18507">
                  <c:v>4850.1000000000004</c:v>
                </c:pt>
                <c:pt idx="18508">
                  <c:v>4850.1200000000035</c:v>
                </c:pt>
                <c:pt idx="18509">
                  <c:v>4850.1400000000003</c:v>
                </c:pt>
                <c:pt idx="18510">
                  <c:v>4850.1600000000035</c:v>
                </c:pt>
                <c:pt idx="18511">
                  <c:v>4850.18</c:v>
                </c:pt>
                <c:pt idx="18512">
                  <c:v>4850.2</c:v>
                </c:pt>
                <c:pt idx="18513">
                  <c:v>4850.22</c:v>
                </c:pt>
                <c:pt idx="18514">
                  <c:v>4850.24</c:v>
                </c:pt>
                <c:pt idx="18515">
                  <c:v>4850.26</c:v>
                </c:pt>
                <c:pt idx="18516">
                  <c:v>4850.28</c:v>
                </c:pt>
                <c:pt idx="18517">
                  <c:v>4850.3</c:v>
                </c:pt>
                <c:pt idx="18518">
                  <c:v>4850.3200000000024</c:v>
                </c:pt>
                <c:pt idx="18519">
                  <c:v>4850.34</c:v>
                </c:pt>
                <c:pt idx="18520">
                  <c:v>4850.3600000000024</c:v>
                </c:pt>
                <c:pt idx="18521">
                  <c:v>4850.38</c:v>
                </c:pt>
                <c:pt idx="18522">
                  <c:v>4850.4000000000005</c:v>
                </c:pt>
                <c:pt idx="18523">
                  <c:v>4850.42</c:v>
                </c:pt>
                <c:pt idx="18524">
                  <c:v>4850.4399999999996</c:v>
                </c:pt>
                <c:pt idx="18525">
                  <c:v>4850.46</c:v>
                </c:pt>
                <c:pt idx="18526">
                  <c:v>4850.4799999999996</c:v>
                </c:pt>
                <c:pt idx="18527">
                  <c:v>4850.5</c:v>
                </c:pt>
                <c:pt idx="18528">
                  <c:v>4850.5200000000004</c:v>
                </c:pt>
                <c:pt idx="18529">
                  <c:v>4850.54</c:v>
                </c:pt>
                <c:pt idx="18530">
                  <c:v>4850.5600000000004</c:v>
                </c:pt>
                <c:pt idx="18531">
                  <c:v>4850.58</c:v>
                </c:pt>
                <c:pt idx="18532">
                  <c:v>4850.6000000000004</c:v>
                </c:pt>
                <c:pt idx="18533">
                  <c:v>4850.6200000000035</c:v>
                </c:pt>
                <c:pt idx="18534">
                  <c:v>4850.6400000000003</c:v>
                </c:pt>
                <c:pt idx="18535">
                  <c:v>4850.6600000000035</c:v>
                </c:pt>
                <c:pt idx="18536">
                  <c:v>4850.68</c:v>
                </c:pt>
                <c:pt idx="18537">
                  <c:v>4850.7</c:v>
                </c:pt>
                <c:pt idx="18538">
                  <c:v>4850.72</c:v>
                </c:pt>
                <c:pt idx="18539">
                  <c:v>4850.74</c:v>
                </c:pt>
                <c:pt idx="18540">
                  <c:v>4850.76</c:v>
                </c:pt>
                <c:pt idx="18541">
                  <c:v>4850.78</c:v>
                </c:pt>
                <c:pt idx="18542">
                  <c:v>4850.8</c:v>
                </c:pt>
                <c:pt idx="18543">
                  <c:v>4850.8200000000024</c:v>
                </c:pt>
                <c:pt idx="18544">
                  <c:v>4850.84</c:v>
                </c:pt>
                <c:pt idx="18545">
                  <c:v>4850.8600000000024</c:v>
                </c:pt>
                <c:pt idx="18546">
                  <c:v>4850.88</c:v>
                </c:pt>
                <c:pt idx="18547">
                  <c:v>4850.9000000000005</c:v>
                </c:pt>
                <c:pt idx="18548">
                  <c:v>4850.92</c:v>
                </c:pt>
                <c:pt idx="18549">
                  <c:v>4850.9399999999996</c:v>
                </c:pt>
                <c:pt idx="18550">
                  <c:v>4850.96</c:v>
                </c:pt>
                <c:pt idx="18551">
                  <c:v>4850.9799999999996</c:v>
                </c:pt>
                <c:pt idx="18552">
                  <c:v>4851</c:v>
                </c:pt>
                <c:pt idx="18553">
                  <c:v>4851.0200000000004</c:v>
                </c:pt>
                <c:pt idx="18554">
                  <c:v>4851.04</c:v>
                </c:pt>
                <c:pt idx="18555">
                  <c:v>4851.0600000000004</c:v>
                </c:pt>
                <c:pt idx="18556">
                  <c:v>4851.08</c:v>
                </c:pt>
                <c:pt idx="18557">
                  <c:v>4851.1000000000004</c:v>
                </c:pt>
                <c:pt idx="18558">
                  <c:v>4851.1200000000035</c:v>
                </c:pt>
                <c:pt idx="18559">
                  <c:v>4851.1400000000003</c:v>
                </c:pt>
                <c:pt idx="18560">
                  <c:v>4851.1600000000035</c:v>
                </c:pt>
                <c:pt idx="18561">
                  <c:v>4851.18</c:v>
                </c:pt>
                <c:pt idx="18562">
                  <c:v>4851.2</c:v>
                </c:pt>
                <c:pt idx="18563">
                  <c:v>4851.22</c:v>
                </c:pt>
                <c:pt idx="18564">
                  <c:v>4851.24</c:v>
                </c:pt>
                <c:pt idx="18565">
                  <c:v>4851.26</c:v>
                </c:pt>
                <c:pt idx="18566">
                  <c:v>4851.28</c:v>
                </c:pt>
                <c:pt idx="18567">
                  <c:v>4851.3</c:v>
                </c:pt>
                <c:pt idx="18568">
                  <c:v>4851.3200000000024</c:v>
                </c:pt>
                <c:pt idx="18569">
                  <c:v>4851.34</c:v>
                </c:pt>
                <c:pt idx="18570">
                  <c:v>4851.3600000000024</c:v>
                </c:pt>
                <c:pt idx="18571">
                  <c:v>4851.38</c:v>
                </c:pt>
                <c:pt idx="18572">
                  <c:v>4851.4000000000005</c:v>
                </c:pt>
                <c:pt idx="18573">
                  <c:v>4851.42</c:v>
                </c:pt>
                <c:pt idx="18574">
                  <c:v>4851.4399999999996</c:v>
                </c:pt>
                <c:pt idx="18575">
                  <c:v>4851.46</c:v>
                </c:pt>
                <c:pt idx="18576">
                  <c:v>4851.4799999999996</c:v>
                </c:pt>
                <c:pt idx="18577">
                  <c:v>4851.5</c:v>
                </c:pt>
                <c:pt idx="18578">
                  <c:v>4851.5200000000004</c:v>
                </c:pt>
                <c:pt idx="18579">
                  <c:v>4851.54</c:v>
                </c:pt>
                <c:pt idx="18580">
                  <c:v>4851.5600000000004</c:v>
                </c:pt>
                <c:pt idx="18581">
                  <c:v>4851.58</c:v>
                </c:pt>
                <c:pt idx="18582">
                  <c:v>4851.6000000000004</c:v>
                </c:pt>
                <c:pt idx="18583">
                  <c:v>4851.6200000000035</c:v>
                </c:pt>
                <c:pt idx="18584">
                  <c:v>4851.6400000000003</c:v>
                </c:pt>
                <c:pt idx="18585">
                  <c:v>4851.6600000000035</c:v>
                </c:pt>
                <c:pt idx="18586">
                  <c:v>4851.68</c:v>
                </c:pt>
                <c:pt idx="18587">
                  <c:v>4851.7</c:v>
                </c:pt>
                <c:pt idx="18588">
                  <c:v>4851.72</c:v>
                </c:pt>
                <c:pt idx="18589">
                  <c:v>4851.74</c:v>
                </c:pt>
                <c:pt idx="18590">
                  <c:v>4851.76</c:v>
                </c:pt>
                <c:pt idx="18591">
                  <c:v>4851.78</c:v>
                </c:pt>
                <c:pt idx="18592">
                  <c:v>4851.8</c:v>
                </c:pt>
                <c:pt idx="18593">
                  <c:v>4851.8200000000024</c:v>
                </c:pt>
                <c:pt idx="18594">
                  <c:v>4851.84</c:v>
                </c:pt>
                <c:pt idx="18595">
                  <c:v>4851.8600000000024</c:v>
                </c:pt>
                <c:pt idx="18596">
                  <c:v>4851.88</c:v>
                </c:pt>
                <c:pt idx="18597">
                  <c:v>4851.9000000000005</c:v>
                </c:pt>
                <c:pt idx="18598">
                  <c:v>4851.92</c:v>
                </c:pt>
                <c:pt idx="18599">
                  <c:v>4851.9399999999996</c:v>
                </c:pt>
                <c:pt idx="18600">
                  <c:v>4851.96</c:v>
                </c:pt>
                <c:pt idx="18601">
                  <c:v>4851.9799999999996</c:v>
                </c:pt>
                <c:pt idx="18602">
                  <c:v>4852</c:v>
                </c:pt>
                <c:pt idx="18603">
                  <c:v>4852.0200000000004</c:v>
                </c:pt>
                <c:pt idx="18604">
                  <c:v>4852.04</c:v>
                </c:pt>
                <c:pt idx="18605">
                  <c:v>4852.0600000000004</c:v>
                </c:pt>
                <c:pt idx="18606">
                  <c:v>4852.08</c:v>
                </c:pt>
                <c:pt idx="18607">
                  <c:v>4852.1000000000004</c:v>
                </c:pt>
                <c:pt idx="18608">
                  <c:v>4852.1200000000035</c:v>
                </c:pt>
                <c:pt idx="18609">
                  <c:v>4852.1400000000003</c:v>
                </c:pt>
                <c:pt idx="18610">
                  <c:v>4852.1600000000035</c:v>
                </c:pt>
                <c:pt idx="18611">
                  <c:v>4852.18</c:v>
                </c:pt>
                <c:pt idx="18612">
                  <c:v>4852.2</c:v>
                </c:pt>
                <c:pt idx="18613">
                  <c:v>4852.22</c:v>
                </c:pt>
                <c:pt idx="18614">
                  <c:v>4852.24</c:v>
                </c:pt>
                <c:pt idx="18615">
                  <c:v>4852.26</c:v>
                </c:pt>
                <c:pt idx="18616">
                  <c:v>4852.28</c:v>
                </c:pt>
                <c:pt idx="18617">
                  <c:v>4852.3</c:v>
                </c:pt>
                <c:pt idx="18618">
                  <c:v>4852.3200000000024</c:v>
                </c:pt>
                <c:pt idx="18619">
                  <c:v>4852.34</c:v>
                </c:pt>
                <c:pt idx="18620">
                  <c:v>4852.3600000000024</c:v>
                </c:pt>
                <c:pt idx="18621">
                  <c:v>4852.38</c:v>
                </c:pt>
                <c:pt idx="18622">
                  <c:v>4852.4000000000005</c:v>
                </c:pt>
                <c:pt idx="18623">
                  <c:v>4852.42</c:v>
                </c:pt>
                <c:pt idx="18624">
                  <c:v>4852.4399999999996</c:v>
                </c:pt>
                <c:pt idx="18625">
                  <c:v>4852.46</c:v>
                </c:pt>
                <c:pt idx="18626">
                  <c:v>4852.4799999999996</c:v>
                </c:pt>
                <c:pt idx="18627">
                  <c:v>4852.5</c:v>
                </c:pt>
                <c:pt idx="18628">
                  <c:v>4852.5200000000004</c:v>
                </c:pt>
                <c:pt idx="18629">
                  <c:v>4852.54</c:v>
                </c:pt>
                <c:pt idx="18630">
                  <c:v>4852.5600000000004</c:v>
                </c:pt>
                <c:pt idx="18631">
                  <c:v>4852.58</c:v>
                </c:pt>
                <c:pt idx="18632">
                  <c:v>4852.6000000000004</c:v>
                </c:pt>
                <c:pt idx="18633">
                  <c:v>4852.6200000000035</c:v>
                </c:pt>
                <c:pt idx="18634">
                  <c:v>4852.6400000000003</c:v>
                </c:pt>
                <c:pt idx="18635">
                  <c:v>4852.6600000000035</c:v>
                </c:pt>
                <c:pt idx="18636">
                  <c:v>4852.68</c:v>
                </c:pt>
                <c:pt idx="18637">
                  <c:v>4852.7</c:v>
                </c:pt>
                <c:pt idx="18638">
                  <c:v>4852.72</c:v>
                </c:pt>
                <c:pt idx="18639">
                  <c:v>4852.74</c:v>
                </c:pt>
                <c:pt idx="18640">
                  <c:v>4852.76</c:v>
                </c:pt>
                <c:pt idx="18641">
                  <c:v>4852.78</c:v>
                </c:pt>
                <c:pt idx="18642">
                  <c:v>4852.8</c:v>
                </c:pt>
                <c:pt idx="18643">
                  <c:v>4852.8200000000024</c:v>
                </c:pt>
                <c:pt idx="18644">
                  <c:v>4852.84</c:v>
                </c:pt>
                <c:pt idx="18645">
                  <c:v>4852.8600000000024</c:v>
                </c:pt>
                <c:pt idx="18646">
                  <c:v>4852.88</c:v>
                </c:pt>
                <c:pt idx="18647">
                  <c:v>4852.9000000000005</c:v>
                </c:pt>
                <c:pt idx="18648">
                  <c:v>4852.92</c:v>
                </c:pt>
                <c:pt idx="18649">
                  <c:v>4852.9399999999996</c:v>
                </c:pt>
                <c:pt idx="18650">
                  <c:v>4852.96</c:v>
                </c:pt>
                <c:pt idx="18651">
                  <c:v>4852.9799999999996</c:v>
                </c:pt>
                <c:pt idx="18652">
                  <c:v>4853</c:v>
                </c:pt>
                <c:pt idx="18653">
                  <c:v>4853.0200000000004</c:v>
                </c:pt>
                <c:pt idx="18654">
                  <c:v>4853.04</c:v>
                </c:pt>
                <c:pt idx="18655">
                  <c:v>4853.0600000000004</c:v>
                </c:pt>
                <c:pt idx="18656">
                  <c:v>4853.08</c:v>
                </c:pt>
                <c:pt idx="18657">
                  <c:v>4853.1000000000004</c:v>
                </c:pt>
                <c:pt idx="18658">
                  <c:v>4853.1200000000035</c:v>
                </c:pt>
                <c:pt idx="18659">
                  <c:v>4853.1400000000003</c:v>
                </c:pt>
                <c:pt idx="18660">
                  <c:v>4853.1600000000035</c:v>
                </c:pt>
                <c:pt idx="18661">
                  <c:v>4853.18</c:v>
                </c:pt>
                <c:pt idx="18662">
                  <c:v>4853.2</c:v>
                </c:pt>
                <c:pt idx="18663">
                  <c:v>4853.22</c:v>
                </c:pt>
                <c:pt idx="18664">
                  <c:v>4853.24</c:v>
                </c:pt>
                <c:pt idx="18665">
                  <c:v>4853.26</c:v>
                </c:pt>
                <c:pt idx="18666">
                  <c:v>4853.28</c:v>
                </c:pt>
                <c:pt idx="18667">
                  <c:v>4853.3</c:v>
                </c:pt>
                <c:pt idx="18668">
                  <c:v>4853.3200000000024</c:v>
                </c:pt>
                <c:pt idx="18669">
                  <c:v>4853.34</c:v>
                </c:pt>
                <c:pt idx="18670">
                  <c:v>4853.3600000000024</c:v>
                </c:pt>
                <c:pt idx="18671">
                  <c:v>4853.38</c:v>
                </c:pt>
                <c:pt idx="18672">
                  <c:v>4853.4000000000005</c:v>
                </c:pt>
                <c:pt idx="18673">
                  <c:v>4853.42</c:v>
                </c:pt>
                <c:pt idx="18674">
                  <c:v>4853.4399999999996</c:v>
                </c:pt>
                <c:pt idx="18675">
                  <c:v>4853.46</c:v>
                </c:pt>
                <c:pt idx="18676">
                  <c:v>4853.4799999999996</c:v>
                </c:pt>
                <c:pt idx="18677">
                  <c:v>4853.5</c:v>
                </c:pt>
                <c:pt idx="18678">
                  <c:v>4853.5200000000004</c:v>
                </c:pt>
                <c:pt idx="18679">
                  <c:v>4853.54</c:v>
                </c:pt>
                <c:pt idx="18680">
                  <c:v>4853.5600000000004</c:v>
                </c:pt>
                <c:pt idx="18681">
                  <c:v>4853.58</c:v>
                </c:pt>
                <c:pt idx="18682">
                  <c:v>4853.6000000000004</c:v>
                </c:pt>
                <c:pt idx="18683">
                  <c:v>4853.6200000000035</c:v>
                </c:pt>
                <c:pt idx="18684">
                  <c:v>4853.6400000000003</c:v>
                </c:pt>
                <c:pt idx="18685">
                  <c:v>4853.6600000000035</c:v>
                </c:pt>
                <c:pt idx="18686">
                  <c:v>4853.68</c:v>
                </c:pt>
                <c:pt idx="18687">
                  <c:v>4853.7</c:v>
                </c:pt>
                <c:pt idx="18688">
                  <c:v>4853.72</c:v>
                </c:pt>
                <c:pt idx="18689">
                  <c:v>4853.74</c:v>
                </c:pt>
                <c:pt idx="18690">
                  <c:v>4853.76</c:v>
                </c:pt>
                <c:pt idx="18691">
                  <c:v>4853.78</c:v>
                </c:pt>
                <c:pt idx="18692">
                  <c:v>4853.8</c:v>
                </c:pt>
                <c:pt idx="18693">
                  <c:v>4853.8200000000024</c:v>
                </c:pt>
                <c:pt idx="18694">
                  <c:v>4853.84</c:v>
                </c:pt>
                <c:pt idx="18695">
                  <c:v>4853.8600000000024</c:v>
                </c:pt>
                <c:pt idx="18696">
                  <c:v>4853.88</c:v>
                </c:pt>
                <c:pt idx="18697">
                  <c:v>4853.9000000000005</c:v>
                </c:pt>
                <c:pt idx="18698">
                  <c:v>4853.92</c:v>
                </c:pt>
                <c:pt idx="18699">
                  <c:v>4853.9399999999996</c:v>
                </c:pt>
                <c:pt idx="18700">
                  <c:v>4853.96</c:v>
                </c:pt>
                <c:pt idx="18701">
                  <c:v>4853.9799999999996</c:v>
                </c:pt>
                <c:pt idx="18702">
                  <c:v>4854</c:v>
                </c:pt>
                <c:pt idx="18703">
                  <c:v>4854.0200000000004</c:v>
                </c:pt>
                <c:pt idx="18704">
                  <c:v>4854.04</c:v>
                </c:pt>
                <c:pt idx="18705">
                  <c:v>4854.0600000000004</c:v>
                </c:pt>
                <c:pt idx="18706">
                  <c:v>4854.08</c:v>
                </c:pt>
                <c:pt idx="18707">
                  <c:v>4854.1000000000004</c:v>
                </c:pt>
                <c:pt idx="18708">
                  <c:v>4854.1200000000035</c:v>
                </c:pt>
                <c:pt idx="18709">
                  <c:v>4854.1400000000003</c:v>
                </c:pt>
                <c:pt idx="18710">
                  <c:v>4854.1600000000035</c:v>
                </c:pt>
                <c:pt idx="18711">
                  <c:v>4854.18</c:v>
                </c:pt>
                <c:pt idx="18712">
                  <c:v>4854.2</c:v>
                </c:pt>
                <c:pt idx="18713">
                  <c:v>4854.22</c:v>
                </c:pt>
                <c:pt idx="18714">
                  <c:v>4854.24</c:v>
                </c:pt>
                <c:pt idx="18715">
                  <c:v>4854.26</c:v>
                </c:pt>
                <c:pt idx="18716">
                  <c:v>4854.28</c:v>
                </c:pt>
                <c:pt idx="18717">
                  <c:v>4854.3</c:v>
                </c:pt>
                <c:pt idx="18718">
                  <c:v>4854.3200000000024</c:v>
                </c:pt>
                <c:pt idx="18719">
                  <c:v>4854.34</c:v>
                </c:pt>
                <c:pt idx="18720">
                  <c:v>4854.3600000000024</c:v>
                </c:pt>
                <c:pt idx="18721">
                  <c:v>4854.38</c:v>
                </c:pt>
                <c:pt idx="18722">
                  <c:v>4854.4000000000005</c:v>
                </c:pt>
                <c:pt idx="18723">
                  <c:v>4854.42</c:v>
                </c:pt>
                <c:pt idx="18724">
                  <c:v>4854.4399999999996</c:v>
                </c:pt>
                <c:pt idx="18725">
                  <c:v>4854.46</c:v>
                </c:pt>
                <c:pt idx="18726">
                  <c:v>4854.4799999999996</c:v>
                </c:pt>
                <c:pt idx="18727">
                  <c:v>4854.5</c:v>
                </c:pt>
                <c:pt idx="18728">
                  <c:v>4854.5200000000004</c:v>
                </c:pt>
                <c:pt idx="18729">
                  <c:v>4854.54</c:v>
                </c:pt>
                <c:pt idx="18730">
                  <c:v>4854.5600000000004</c:v>
                </c:pt>
                <c:pt idx="18731">
                  <c:v>4854.58</c:v>
                </c:pt>
                <c:pt idx="18732">
                  <c:v>4854.6000000000004</c:v>
                </c:pt>
                <c:pt idx="18733">
                  <c:v>4854.6200000000035</c:v>
                </c:pt>
                <c:pt idx="18734">
                  <c:v>4854.6400000000003</c:v>
                </c:pt>
                <c:pt idx="18735">
                  <c:v>4854.6600000000035</c:v>
                </c:pt>
                <c:pt idx="18736">
                  <c:v>4854.68</c:v>
                </c:pt>
                <c:pt idx="18737">
                  <c:v>4854.7</c:v>
                </c:pt>
                <c:pt idx="18738">
                  <c:v>4854.72</c:v>
                </c:pt>
                <c:pt idx="18739">
                  <c:v>4854.74</c:v>
                </c:pt>
                <c:pt idx="18740">
                  <c:v>4854.76</c:v>
                </c:pt>
                <c:pt idx="18741">
                  <c:v>4854.78</c:v>
                </c:pt>
                <c:pt idx="18742">
                  <c:v>4854.8</c:v>
                </c:pt>
                <c:pt idx="18743">
                  <c:v>4854.8200000000024</c:v>
                </c:pt>
                <c:pt idx="18744">
                  <c:v>4854.84</c:v>
                </c:pt>
                <c:pt idx="18745">
                  <c:v>4854.8600000000024</c:v>
                </c:pt>
                <c:pt idx="18746">
                  <c:v>4854.88</c:v>
                </c:pt>
                <c:pt idx="18747">
                  <c:v>4854.9000000000005</c:v>
                </c:pt>
                <c:pt idx="18748">
                  <c:v>4854.92</c:v>
                </c:pt>
                <c:pt idx="18749">
                  <c:v>4854.9399999999996</c:v>
                </c:pt>
                <c:pt idx="18750">
                  <c:v>4854.96</c:v>
                </c:pt>
                <c:pt idx="18751">
                  <c:v>4854.9799999999996</c:v>
                </c:pt>
                <c:pt idx="18752">
                  <c:v>4855</c:v>
                </c:pt>
                <c:pt idx="18753">
                  <c:v>4855.0200000000004</c:v>
                </c:pt>
                <c:pt idx="18754">
                  <c:v>4855.04</c:v>
                </c:pt>
                <c:pt idx="18755">
                  <c:v>4855.0600000000004</c:v>
                </c:pt>
                <c:pt idx="18756">
                  <c:v>4855.08</c:v>
                </c:pt>
                <c:pt idx="18757">
                  <c:v>4855.1000000000004</c:v>
                </c:pt>
                <c:pt idx="18758">
                  <c:v>4855.1200000000035</c:v>
                </c:pt>
                <c:pt idx="18759">
                  <c:v>4855.1400000000003</c:v>
                </c:pt>
                <c:pt idx="18760">
                  <c:v>4855.1600000000035</c:v>
                </c:pt>
                <c:pt idx="18761">
                  <c:v>4855.18</c:v>
                </c:pt>
                <c:pt idx="18762">
                  <c:v>4855.2</c:v>
                </c:pt>
                <c:pt idx="18763">
                  <c:v>4855.22</c:v>
                </c:pt>
                <c:pt idx="18764">
                  <c:v>4855.24</c:v>
                </c:pt>
                <c:pt idx="18765">
                  <c:v>4855.26</c:v>
                </c:pt>
                <c:pt idx="18766">
                  <c:v>4855.28</c:v>
                </c:pt>
                <c:pt idx="18767">
                  <c:v>4855.3</c:v>
                </c:pt>
                <c:pt idx="18768">
                  <c:v>4855.3200000000024</c:v>
                </c:pt>
                <c:pt idx="18769">
                  <c:v>4855.34</c:v>
                </c:pt>
                <c:pt idx="18770">
                  <c:v>4855.3600000000024</c:v>
                </c:pt>
                <c:pt idx="18771">
                  <c:v>4855.38</c:v>
                </c:pt>
                <c:pt idx="18772">
                  <c:v>4855.4000000000005</c:v>
                </c:pt>
                <c:pt idx="18773">
                  <c:v>4855.42</c:v>
                </c:pt>
                <c:pt idx="18774">
                  <c:v>4855.4399999999996</c:v>
                </c:pt>
                <c:pt idx="18775">
                  <c:v>4855.46</c:v>
                </c:pt>
                <c:pt idx="18776">
                  <c:v>4855.4799999999996</c:v>
                </c:pt>
                <c:pt idx="18777">
                  <c:v>4855.5</c:v>
                </c:pt>
                <c:pt idx="18778">
                  <c:v>4855.5200000000004</c:v>
                </c:pt>
                <c:pt idx="18779">
                  <c:v>4855.54</c:v>
                </c:pt>
                <c:pt idx="18780">
                  <c:v>4855.5600000000004</c:v>
                </c:pt>
                <c:pt idx="18781">
                  <c:v>4855.58</c:v>
                </c:pt>
                <c:pt idx="18782">
                  <c:v>4855.6000000000004</c:v>
                </c:pt>
                <c:pt idx="18783">
                  <c:v>4855.6200000000035</c:v>
                </c:pt>
                <c:pt idx="18784">
                  <c:v>4855.6400000000003</c:v>
                </c:pt>
                <c:pt idx="18785">
                  <c:v>4855.6600000000035</c:v>
                </c:pt>
                <c:pt idx="18786">
                  <c:v>4855.68</c:v>
                </c:pt>
                <c:pt idx="18787">
                  <c:v>4855.7</c:v>
                </c:pt>
                <c:pt idx="18788">
                  <c:v>4855.72</c:v>
                </c:pt>
                <c:pt idx="18789">
                  <c:v>4855.74</c:v>
                </c:pt>
                <c:pt idx="18790">
                  <c:v>4855.76</c:v>
                </c:pt>
                <c:pt idx="18791">
                  <c:v>4855.78</c:v>
                </c:pt>
                <c:pt idx="18792">
                  <c:v>4855.8</c:v>
                </c:pt>
                <c:pt idx="18793">
                  <c:v>4855.8200000000024</c:v>
                </c:pt>
                <c:pt idx="18794">
                  <c:v>4855.84</c:v>
                </c:pt>
                <c:pt idx="18795">
                  <c:v>4855.8600000000024</c:v>
                </c:pt>
                <c:pt idx="18796">
                  <c:v>4855.88</c:v>
                </c:pt>
                <c:pt idx="18797">
                  <c:v>4855.9000000000005</c:v>
                </c:pt>
                <c:pt idx="18798">
                  <c:v>4855.92</c:v>
                </c:pt>
                <c:pt idx="18799">
                  <c:v>4855.9399999999996</c:v>
                </c:pt>
                <c:pt idx="18800">
                  <c:v>4855.96</c:v>
                </c:pt>
                <c:pt idx="18801">
                  <c:v>4855.9799999999996</c:v>
                </c:pt>
                <c:pt idx="18802">
                  <c:v>4856</c:v>
                </c:pt>
                <c:pt idx="18803">
                  <c:v>4856.0200000000004</c:v>
                </c:pt>
                <c:pt idx="18804">
                  <c:v>4856.04</c:v>
                </c:pt>
                <c:pt idx="18805">
                  <c:v>4856.0600000000004</c:v>
                </c:pt>
                <c:pt idx="18806">
                  <c:v>4856.08</c:v>
                </c:pt>
                <c:pt idx="18807">
                  <c:v>4856.1000000000004</c:v>
                </c:pt>
                <c:pt idx="18808">
                  <c:v>4856.1200000000035</c:v>
                </c:pt>
                <c:pt idx="18809">
                  <c:v>4856.1400000000003</c:v>
                </c:pt>
                <c:pt idx="18810">
                  <c:v>4856.1600000000035</c:v>
                </c:pt>
                <c:pt idx="18811">
                  <c:v>4856.18</c:v>
                </c:pt>
                <c:pt idx="18812">
                  <c:v>4856.2</c:v>
                </c:pt>
                <c:pt idx="18813">
                  <c:v>4856.22</c:v>
                </c:pt>
                <c:pt idx="18814">
                  <c:v>4856.24</c:v>
                </c:pt>
                <c:pt idx="18815">
                  <c:v>4856.26</c:v>
                </c:pt>
                <c:pt idx="18816">
                  <c:v>4856.28</c:v>
                </c:pt>
                <c:pt idx="18817">
                  <c:v>4856.3</c:v>
                </c:pt>
                <c:pt idx="18818">
                  <c:v>4856.3200000000024</c:v>
                </c:pt>
                <c:pt idx="18819">
                  <c:v>4856.34</c:v>
                </c:pt>
                <c:pt idx="18820">
                  <c:v>4856.3600000000024</c:v>
                </c:pt>
                <c:pt idx="18821">
                  <c:v>4856.38</c:v>
                </c:pt>
                <c:pt idx="18822">
                  <c:v>4856.4000000000005</c:v>
                </c:pt>
                <c:pt idx="18823">
                  <c:v>4856.42</c:v>
                </c:pt>
                <c:pt idx="18824">
                  <c:v>4856.4399999999996</c:v>
                </c:pt>
                <c:pt idx="18825">
                  <c:v>4856.46</c:v>
                </c:pt>
                <c:pt idx="18826">
                  <c:v>4856.4799999999996</c:v>
                </c:pt>
                <c:pt idx="18827">
                  <c:v>4856.5</c:v>
                </c:pt>
                <c:pt idx="18828">
                  <c:v>4856.5200000000004</c:v>
                </c:pt>
                <c:pt idx="18829">
                  <c:v>4856.54</c:v>
                </c:pt>
                <c:pt idx="18830">
                  <c:v>4856.5600000000004</c:v>
                </c:pt>
                <c:pt idx="18831">
                  <c:v>4856.58</c:v>
                </c:pt>
                <c:pt idx="18832">
                  <c:v>4856.6000000000004</c:v>
                </c:pt>
                <c:pt idx="18833">
                  <c:v>4856.6200000000035</c:v>
                </c:pt>
                <c:pt idx="18834">
                  <c:v>4856.6400000000003</c:v>
                </c:pt>
                <c:pt idx="18835">
                  <c:v>4856.6600000000035</c:v>
                </c:pt>
                <c:pt idx="18836">
                  <c:v>4856.68</c:v>
                </c:pt>
                <c:pt idx="18837">
                  <c:v>4856.7</c:v>
                </c:pt>
                <c:pt idx="18838">
                  <c:v>4856.72</c:v>
                </c:pt>
                <c:pt idx="18839">
                  <c:v>4856.74</c:v>
                </c:pt>
                <c:pt idx="18840">
                  <c:v>4856.76</c:v>
                </c:pt>
                <c:pt idx="18841">
                  <c:v>4856.78</c:v>
                </c:pt>
                <c:pt idx="18842">
                  <c:v>4856.8</c:v>
                </c:pt>
                <c:pt idx="18843">
                  <c:v>4856.8200000000024</c:v>
                </c:pt>
                <c:pt idx="18844">
                  <c:v>4856.84</c:v>
                </c:pt>
                <c:pt idx="18845">
                  <c:v>4856.8600000000024</c:v>
                </c:pt>
                <c:pt idx="18846">
                  <c:v>4856.88</c:v>
                </c:pt>
                <c:pt idx="18847">
                  <c:v>4856.9000000000005</c:v>
                </c:pt>
                <c:pt idx="18848">
                  <c:v>4856.92</c:v>
                </c:pt>
                <c:pt idx="18849">
                  <c:v>4856.9399999999996</c:v>
                </c:pt>
                <c:pt idx="18850">
                  <c:v>4856.96</c:v>
                </c:pt>
                <c:pt idx="18851">
                  <c:v>4856.9799999999996</c:v>
                </c:pt>
                <c:pt idx="18852">
                  <c:v>4857</c:v>
                </c:pt>
                <c:pt idx="18853">
                  <c:v>4857.0200000000004</c:v>
                </c:pt>
                <c:pt idx="18854">
                  <c:v>4857.04</c:v>
                </c:pt>
                <c:pt idx="18855">
                  <c:v>4857.0600000000004</c:v>
                </c:pt>
                <c:pt idx="18856">
                  <c:v>4857.08</c:v>
                </c:pt>
                <c:pt idx="18857">
                  <c:v>4857.1000000000004</c:v>
                </c:pt>
                <c:pt idx="18858">
                  <c:v>4857.1200000000035</c:v>
                </c:pt>
                <c:pt idx="18859">
                  <c:v>4857.1400000000003</c:v>
                </c:pt>
                <c:pt idx="18860">
                  <c:v>4857.1600000000035</c:v>
                </c:pt>
                <c:pt idx="18861">
                  <c:v>4857.18</c:v>
                </c:pt>
                <c:pt idx="18862">
                  <c:v>4857.2</c:v>
                </c:pt>
                <c:pt idx="18863">
                  <c:v>4857.22</c:v>
                </c:pt>
                <c:pt idx="18864">
                  <c:v>4857.24</c:v>
                </c:pt>
                <c:pt idx="18865">
                  <c:v>4857.26</c:v>
                </c:pt>
                <c:pt idx="18866">
                  <c:v>4857.28</c:v>
                </c:pt>
                <c:pt idx="18867">
                  <c:v>4857.3</c:v>
                </c:pt>
                <c:pt idx="18868">
                  <c:v>4857.3200000000024</c:v>
                </c:pt>
                <c:pt idx="18869">
                  <c:v>4857.34</c:v>
                </c:pt>
                <c:pt idx="18870">
                  <c:v>4857.3600000000024</c:v>
                </c:pt>
                <c:pt idx="18871">
                  <c:v>4857.38</c:v>
                </c:pt>
                <c:pt idx="18872">
                  <c:v>4857.4000000000005</c:v>
                </c:pt>
                <c:pt idx="18873">
                  <c:v>4857.42</c:v>
                </c:pt>
                <c:pt idx="18874">
                  <c:v>4857.4399999999996</c:v>
                </c:pt>
                <c:pt idx="18875">
                  <c:v>4857.46</c:v>
                </c:pt>
                <c:pt idx="18876">
                  <c:v>4857.4799999999996</c:v>
                </c:pt>
                <c:pt idx="18877">
                  <c:v>4857.5</c:v>
                </c:pt>
                <c:pt idx="18878">
                  <c:v>4857.5200000000004</c:v>
                </c:pt>
                <c:pt idx="18879">
                  <c:v>4857.54</c:v>
                </c:pt>
                <c:pt idx="18880">
                  <c:v>4857.5600000000004</c:v>
                </c:pt>
                <c:pt idx="18881">
                  <c:v>4857.58</c:v>
                </c:pt>
                <c:pt idx="18882">
                  <c:v>4857.6000000000004</c:v>
                </c:pt>
                <c:pt idx="18883">
                  <c:v>4857.6200000000035</c:v>
                </c:pt>
                <c:pt idx="18884">
                  <c:v>4857.6400000000003</c:v>
                </c:pt>
                <c:pt idx="18885">
                  <c:v>4857.6600000000035</c:v>
                </c:pt>
                <c:pt idx="18886">
                  <c:v>4857.68</c:v>
                </c:pt>
                <c:pt idx="18887">
                  <c:v>4857.7</c:v>
                </c:pt>
                <c:pt idx="18888">
                  <c:v>4857.72</c:v>
                </c:pt>
                <c:pt idx="18889">
                  <c:v>4857.74</c:v>
                </c:pt>
                <c:pt idx="18890">
                  <c:v>4857.76</c:v>
                </c:pt>
                <c:pt idx="18891">
                  <c:v>4857.78</c:v>
                </c:pt>
                <c:pt idx="18892">
                  <c:v>4857.8</c:v>
                </c:pt>
                <c:pt idx="18893">
                  <c:v>4857.8200000000024</c:v>
                </c:pt>
                <c:pt idx="18894">
                  <c:v>4857.84</c:v>
                </c:pt>
                <c:pt idx="18895">
                  <c:v>4857.8600000000024</c:v>
                </c:pt>
                <c:pt idx="18896">
                  <c:v>4857.88</c:v>
                </c:pt>
                <c:pt idx="18897">
                  <c:v>4857.9000000000005</c:v>
                </c:pt>
                <c:pt idx="18898">
                  <c:v>4857.92</c:v>
                </c:pt>
                <c:pt idx="18899">
                  <c:v>4857.9399999999996</c:v>
                </c:pt>
                <c:pt idx="18900">
                  <c:v>4857.96</c:v>
                </c:pt>
                <c:pt idx="18901">
                  <c:v>4857.9799999999996</c:v>
                </c:pt>
                <c:pt idx="18902">
                  <c:v>4858</c:v>
                </c:pt>
                <c:pt idx="18903">
                  <c:v>4858.0200000000004</c:v>
                </c:pt>
                <c:pt idx="18904">
                  <c:v>4858.04</c:v>
                </c:pt>
                <c:pt idx="18905">
                  <c:v>4858.0600000000004</c:v>
                </c:pt>
                <c:pt idx="18906">
                  <c:v>4858.08</c:v>
                </c:pt>
                <c:pt idx="18907">
                  <c:v>4858.1000000000004</c:v>
                </c:pt>
                <c:pt idx="18908">
                  <c:v>4858.1200000000035</c:v>
                </c:pt>
                <c:pt idx="18909">
                  <c:v>4858.1400000000003</c:v>
                </c:pt>
                <c:pt idx="18910">
                  <c:v>4858.1600000000035</c:v>
                </c:pt>
                <c:pt idx="18911">
                  <c:v>4858.18</c:v>
                </c:pt>
                <c:pt idx="18912">
                  <c:v>4858.2</c:v>
                </c:pt>
                <c:pt idx="18913">
                  <c:v>4858.22</c:v>
                </c:pt>
                <c:pt idx="18914">
                  <c:v>4858.24</c:v>
                </c:pt>
                <c:pt idx="18915">
                  <c:v>4858.26</c:v>
                </c:pt>
                <c:pt idx="18916">
                  <c:v>4858.28</c:v>
                </c:pt>
                <c:pt idx="18917">
                  <c:v>4858.3</c:v>
                </c:pt>
                <c:pt idx="18918">
                  <c:v>4858.3200000000024</c:v>
                </c:pt>
                <c:pt idx="18919">
                  <c:v>4858.34</c:v>
                </c:pt>
                <c:pt idx="18920">
                  <c:v>4858.3600000000024</c:v>
                </c:pt>
                <c:pt idx="18921">
                  <c:v>4858.38</c:v>
                </c:pt>
                <c:pt idx="18922">
                  <c:v>4858.4000000000005</c:v>
                </c:pt>
                <c:pt idx="18923">
                  <c:v>4858.42</c:v>
                </c:pt>
                <c:pt idx="18924">
                  <c:v>4858.4399999999996</c:v>
                </c:pt>
                <c:pt idx="18925">
                  <c:v>4858.46</c:v>
                </c:pt>
                <c:pt idx="18926">
                  <c:v>4858.4799999999996</c:v>
                </c:pt>
                <c:pt idx="18927">
                  <c:v>4858.5</c:v>
                </c:pt>
                <c:pt idx="18928">
                  <c:v>4858.5200000000004</c:v>
                </c:pt>
                <c:pt idx="18929">
                  <c:v>4858.54</c:v>
                </c:pt>
                <c:pt idx="18930">
                  <c:v>4858.5600000000004</c:v>
                </c:pt>
                <c:pt idx="18931">
                  <c:v>4858.58</c:v>
                </c:pt>
                <c:pt idx="18932">
                  <c:v>4858.6000000000004</c:v>
                </c:pt>
                <c:pt idx="18933">
                  <c:v>4858.6200000000035</c:v>
                </c:pt>
                <c:pt idx="18934">
                  <c:v>4858.6400000000003</c:v>
                </c:pt>
                <c:pt idx="18935">
                  <c:v>4858.6600000000035</c:v>
                </c:pt>
                <c:pt idx="18936">
                  <c:v>4858.68</c:v>
                </c:pt>
                <c:pt idx="18937">
                  <c:v>4858.7</c:v>
                </c:pt>
                <c:pt idx="18938">
                  <c:v>4858.72</c:v>
                </c:pt>
                <c:pt idx="18939">
                  <c:v>4858.74</c:v>
                </c:pt>
                <c:pt idx="18940">
                  <c:v>4858.76</c:v>
                </c:pt>
                <c:pt idx="18941">
                  <c:v>4858.78</c:v>
                </c:pt>
                <c:pt idx="18942">
                  <c:v>4858.8</c:v>
                </c:pt>
                <c:pt idx="18943">
                  <c:v>4858.8200000000024</c:v>
                </c:pt>
                <c:pt idx="18944">
                  <c:v>4858.84</c:v>
                </c:pt>
                <c:pt idx="18945">
                  <c:v>4858.8600000000024</c:v>
                </c:pt>
                <c:pt idx="18946">
                  <c:v>4858.88</c:v>
                </c:pt>
                <c:pt idx="18947">
                  <c:v>4858.9000000000005</c:v>
                </c:pt>
                <c:pt idx="18948">
                  <c:v>4858.92</c:v>
                </c:pt>
                <c:pt idx="18949">
                  <c:v>4858.9399999999996</c:v>
                </c:pt>
                <c:pt idx="18950">
                  <c:v>4858.96</c:v>
                </c:pt>
                <c:pt idx="18951">
                  <c:v>4858.9799999999996</c:v>
                </c:pt>
                <c:pt idx="18952">
                  <c:v>4859</c:v>
                </c:pt>
                <c:pt idx="18953">
                  <c:v>4859.0200000000004</c:v>
                </c:pt>
                <c:pt idx="18954">
                  <c:v>4859.04</c:v>
                </c:pt>
                <c:pt idx="18955">
                  <c:v>4859.0600000000004</c:v>
                </c:pt>
                <c:pt idx="18956">
                  <c:v>4859.08</c:v>
                </c:pt>
                <c:pt idx="18957">
                  <c:v>4859.1000000000004</c:v>
                </c:pt>
                <c:pt idx="18958">
                  <c:v>4859.1200000000035</c:v>
                </c:pt>
                <c:pt idx="18959">
                  <c:v>4859.1400000000003</c:v>
                </c:pt>
                <c:pt idx="18960">
                  <c:v>4859.1600000000035</c:v>
                </c:pt>
                <c:pt idx="18961">
                  <c:v>4859.18</c:v>
                </c:pt>
                <c:pt idx="18962">
                  <c:v>4859.2</c:v>
                </c:pt>
                <c:pt idx="18963">
                  <c:v>4859.22</c:v>
                </c:pt>
                <c:pt idx="18964">
                  <c:v>4859.24</c:v>
                </c:pt>
                <c:pt idx="18965">
                  <c:v>4859.26</c:v>
                </c:pt>
                <c:pt idx="18966">
                  <c:v>4859.28</c:v>
                </c:pt>
                <c:pt idx="18967">
                  <c:v>4859.3</c:v>
                </c:pt>
                <c:pt idx="18968">
                  <c:v>4859.3200000000024</c:v>
                </c:pt>
                <c:pt idx="18969">
                  <c:v>4859.34</c:v>
                </c:pt>
                <c:pt idx="18970">
                  <c:v>4859.3600000000024</c:v>
                </c:pt>
                <c:pt idx="18971">
                  <c:v>4859.38</c:v>
                </c:pt>
                <c:pt idx="18972">
                  <c:v>4859.4000000000005</c:v>
                </c:pt>
                <c:pt idx="18973">
                  <c:v>4859.42</c:v>
                </c:pt>
                <c:pt idx="18974">
                  <c:v>4859.4399999999996</c:v>
                </c:pt>
                <c:pt idx="18975">
                  <c:v>4859.46</c:v>
                </c:pt>
                <c:pt idx="18976">
                  <c:v>4859.4799999999996</c:v>
                </c:pt>
                <c:pt idx="18977">
                  <c:v>4859.5</c:v>
                </c:pt>
                <c:pt idx="18978">
                  <c:v>4859.5200000000004</c:v>
                </c:pt>
                <c:pt idx="18979">
                  <c:v>4859.54</c:v>
                </c:pt>
                <c:pt idx="18980">
                  <c:v>4859.5600000000004</c:v>
                </c:pt>
                <c:pt idx="18981">
                  <c:v>4859.58</c:v>
                </c:pt>
                <c:pt idx="18982">
                  <c:v>4859.6000000000004</c:v>
                </c:pt>
                <c:pt idx="18983">
                  <c:v>4859.6200000000035</c:v>
                </c:pt>
                <c:pt idx="18984">
                  <c:v>4859.6400000000003</c:v>
                </c:pt>
                <c:pt idx="18985">
                  <c:v>4859.6600000000035</c:v>
                </c:pt>
                <c:pt idx="18986">
                  <c:v>4859.68</c:v>
                </c:pt>
                <c:pt idx="18987">
                  <c:v>4859.7</c:v>
                </c:pt>
                <c:pt idx="18988">
                  <c:v>4859.72</c:v>
                </c:pt>
                <c:pt idx="18989">
                  <c:v>4859.74</c:v>
                </c:pt>
                <c:pt idx="18990">
                  <c:v>4859.76</c:v>
                </c:pt>
                <c:pt idx="18991">
                  <c:v>4859.78</c:v>
                </c:pt>
                <c:pt idx="18992">
                  <c:v>4859.8</c:v>
                </c:pt>
                <c:pt idx="18993">
                  <c:v>4859.8200000000024</c:v>
                </c:pt>
                <c:pt idx="18994">
                  <c:v>4859.84</c:v>
                </c:pt>
                <c:pt idx="18995">
                  <c:v>4859.8600000000024</c:v>
                </c:pt>
                <c:pt idx="18996">
                  <c:v>4859.88</c:v>
                </c:pt>
                <c:pt idx="18997">
                  <c:v>4859.9000000000005</c:v>
                </c:pt>
                <c:pt idx="18998">
                  <c:v>4859.92</c:v>
                </c:pt>
                <c:pt idx="18999">
                  <c:v>4859.9399999999996</c:v>
                </c:pt>
                <c:pt idx="19000">
                  <c:v>4859.96</c:v>
                </c:pt>
                <c:pt idx="19001">
                  <c:v>4859.9799999999996</c:v>
                </c:pt>
                <c:pt idx="19002">
                  <c:v>4860</c:v>
                </c:pt>
                <c:pt idx="19003">
                  <c:v>4860.0200000000004</c:v>
                </c:pt>
                <c:pt idx="19004">
                  <c:v>4860.04</c:v>
                </c:pt>
                <c:pt idx="19005">
                  <c:v>4860.0600000000004</c:v>
                </c:pt>
                <c:pt idx="19006">
                  <c:v>4860.08</c:v>
                </c:pt>
                <c:pt idx="19007">
                  <c:v>4860.1000000000004</c:v>
                </c:pt>
                <c:pt idx="19008">
                  <c:v>4860.1200000000035</c:v>
                </c:pt>
                <c:pt idx="19009">
                  <c:v>4860.1400000000003</c:v>
                </c:pt>
                <c:pt idx="19010">
                  <c:v>4860.1600000000035</c:v>
                </c:pt>
                <c:pt idx="19011">
                  <c:v>4860.18</c:v>
                </c:pt>
                <c:pt idx="19012">
                  <c:v>4860.2</c:v>
                </c:pt>
                <c:pt idx="19013">
                  <c:v>4860.22</c:v>
                </c:pt>
                <c:pt idx="19014">
                  <c:v>4860.24</c:v>
                </c:pt>
                <c:pt idx="19015">
                  <c:v>4860.26</c:v>
                </c:pt>
                <c:pt idx="19016">
                  <c:v>4860.28</c:v>
                </c:pt>
                <c:pt idx="19017">
                  <c:v>4860.3</c:v>
                </c:pt>
                <c:pt idx="19018">
                  <c:v>4860.3200000000024</c:v>
                </c:pt>
                <c:pt idx="19019">
                  <c:v>4860.34</c:v>
                </c:pt>
                <c:pt idx="19020">
                  <c:v>4860.3600000000024</c:v>
                </c:pt>
                <c:pt idx="19021">
                  <c:v>4860.38</c:v>
                </c:pt>
                <c:pt idx="19022">
                  <c:v>4860.4000000000005</c:v>
                </c:pt>
                <c:pt idx="19023">
                  <c:v>4860.42</c:v>
                </c:pt>
                <c:pt idx="19024">
                  <c:v>4860.4399999999996</c:v>
                </c:pt>
                <c:pt idx="19025">
                  <c:v>4860.46</c:v>
                </c:pt>
                <c:pt idx="19026">
                  <c:v>4860.4799999999996</c:v>
                </c:pt>
                <c:pt idx="19027">
                  <c:v>4860.5</c:v>
                </c:pt>
                <c:pt idx="19028">
                  <c:v>4860.5200000000004</c:v>
                </c:pt>
                <c:pt idx="19029">
                  <c:v>4860.54</c:v>
                </c:pt>
                <c:pt idx="19030">
                  <c:v>4860.5600000000004</c:v>
                </c:pt>
                <c:pt idx="19031">
                  <c:v>4860.58</c:v>
                </c:pt>
                <c:pt idx="19032">
                  <c:v>4860.6000000000004</c:v>
                </c:pt>
                <c:pt idx="19033">
                  <c:v>4860.6200000000035</c:v>
                </c:pt>
                <c:pt idx="19034">
                  <c:v>4860.6400000000003</c:v>
                </c:pt>
                <c:pt idx="19035">
                  <c:v>4860.6600000000035</c:v>
                </c:pt>
                <c:pt idx="19036">
                  <c:v>4860.68</c:v>
                </c:pt>
                <c:pt idx="19037">
                  <c:v>4860.7</c:v>
                </c:pt>
                <c:pt idx="19038">
                  <c:v>4860.72</c:v>
                </c:pt>
                <c:pt idx="19039">
                  <c:v>4860.74</c:v>
                </c:pt>
                <c:pt idx="19040">
                  <c:v>4860.76</c:v>
                </c:pt>
                <c:pt idx="19041">
                  <c:v>4860.78</c:v>
                </c:pt>
                <c:pt idx="19042">
                  <c:v>4860.8</c:v>
                </c:pt>
                <c:pt idx="19043">
                  <c:v>4860.8200000000024</c:v>
                </c:pt>
                <c:pt idx="19044">
                  <c:v>4860.84</c:v>
                </c:pt>
                <c:pt idx="19045">
                  <c:v>4860.8600000000024</c:v>
                </c:pt>
                <c:pt idx="19046">
                  <c:v>4860.88</c:v>
                </c:pt>
                <c:pt idx="19047">
                  <c:v>4860.9000000000005</c:v>
                </c:pt>
                <c:pt idx="19048">
                  <c:v>4860.92</c:v>
                </c:pt>
                <c:pt idx="19049">
                  <c:v>4860.9399999999996</c:v>
                </c:pt>
                <c:pt idx="19050">
                  <c:v>4860.96</c:v>
                </c:pt>
                <c:pt idx="19051">
                  <c:v>4860.9799999999996</c:v>
                </c:pt>
                <c:pt idx="19052">
                  <c:v>4861</c:v>
                </c:pt>
                <c:pt idx="19053">
                  <c:v>4861.0200000000004</c:v>
                </c:pt>
                <c:pt idx="19054">
                  <c:v>4861.04</c:v>
                </c:pt>
                <c:pt idx="19055">
                  <c:v>4861.0600000000004</c:v>
                </c:pt>
                <c:pt idx="19056">
                  <c:v>4861.08</c:v>
                </c:pt>
                <c:pt idx="19057">
                  <c:v>4861.1000000000004</c:v>
                </c:pt>
                <c:pt idx="19058">
                  <c:v>4861.1200000000035</c:v>
                </c:pt>
                <c:pt idx="19059">
                  <c:v>4861.1400000000003</c:v>
                </c:pt>
                <c:pt idx="19060">
                  <c:v>4861.1600000000035</c:v>
                </c:pt>
                <c:pt idx="19061">
                  <c:v>4861.18</c:v>
                </c:pt>
                <c:pt idx="19062">
                  <c:v>4861.2</c:v>
                </c:pt>
                <c:pt idx="19063">
                  <c:v>4861.22</c:v>
                </c:pt>
                <c:pt idx="19064">
                  <c:v>4861.24</c:v>
                </c:pt>
                <c:pt idx="19065">
                  <c:v>4861.26</c:v>
                </c:pt>
                <c:pt idx="19066">
                  <c:v>4861.28</c:v>
                </c:pt>
                <c:pt idx="19067">
                  <c:v>4861.3</c:v>
                </c:pt>
                <c:pt idx="19068">
                  <c:v>4861.3200000000024</c:v>
                </c:pt>
                <c:pt idx="19069">
                  <c:v>4861.34</c:v>
                </c:pt>
                <c:pt idx="19070">
                  <c:v>4861.3600000000024</c:v>
                </c:pt>
                <c:pt idx="19071">
                  <c:v>4861.38</c:v>
                </c:pt>
                <c:pt idx="19072">
                  <c:v>4861.4000000000005</c:v>
                </c:pt>
                <c:pt idx="19073">
                  <c:v>4861.42</c:v>
                </c:pt>
                <c:pt idx="19074">
                  <c:v>4861.4399999999996</c:v>
                </c:pt>
                <c:pt idx="19075">
                  <c:v>4861.46</c:v>
                </c:pt>
                <c:pt idx="19076">
                  <c:v>4861.4799999999996</c:v>
                </c:pt>
                <c:pt idx="19077">
                  <c:v>4861.5</c:v>
                </c:pt>
                <c:pt idx="19078">
                  <c:v>4861.5200000000004</c:v>
                </c:pt>
                <c:pt idx="19079">
                  <c:v>4861.54</c:v>
                </c:pt>
                <c:pt idx="19080">
                  <c:v>4861.5600000000004</c:v>
                </c:pt>
                <c:pt idx="19081">
                  <c:v>4861.58</c:v>
                </c:pt>
                <c:pt idx="19082">
                  <c:v>4861.6000000000004</c:v>
                </c:pt>
                <c:pt idx="19083">
                  <c:v>4861.6200000000035</c:v>
                </c:pt>
                <c:pt idx="19084">
                  <c:v>4861.6400000000003</c:v>
                </c:pt>
                <c:pt idx="19085">
                  <c:v>4861.6600000000035</c:v>
                </c:pt>
                <c:pt idx="19086">
                  <c:v>4861.68</c:v>
                </c:pt>
                <c:pt idx="19087">
                  <c:v>4861.7</c:v>
                </c:pt>
                <c:pt idx="19088">
                  <c:v>4861.72</c:v>
                </c:pt>
                <c:pt idx="19089">
                  <c:v>4861.74</c:v>
                </c:pt>
                <c:pt idx="19090">
                  <c:v>4861.76</c:v>
                </c:pt>
                <c:pt idx="19091">
                  <c:v>4861.78</c:v>
                </c:pt>
                <c:pt idx="19092">
                  <c:v>4861.8</c:v>
                </c:pt>
                <c:pt idx="19093">
                  <c:v>4861.8200000000024</c:v>
                </c:pt>
                <c:pt idx="19094">
                  <c:v>4861.84</c:v>
                </c:pt>
                <c:pt idx="19095">
                  <c:v>4861.8600000000024</c:v>
                </c:pt>
                <c:pt idx="19096">
                  <c:v>4861.88</c:v>
                </c:pt>
                <c:pt idx="19097">
                  <c:v>4861.9000000000005</c:v>
                </c:pt>
                <c:pt idx="19098">
                  <c:v>4861.92</c:v>
                </c:pt>
                <c:pt idx="19099">
                  <c:v>4861.9399999999996</c:v>
                </c:pt>
                <c:pt idx="19100">
                  <c:v>4861.96</c:v>
                </c:pt>
                <c:pt idx="19101">
                  <c:v>4861.9799999999996</c:v>
                </c:pt>
                <c:pt idx="19102">
                  <c:v>4862</c:v>
                </c:pt>
                <c:pt idx="19103">
                  <c:v>4862.0200000000004</c:v>
                </c:pt>
                <c:pt idx="19104">
                  <c:v>4862.04</c:v>
                </c:pt>
                <c:pt idx="19105">
                  <c:v>4862.0600000000004</c:v>
                </c:pt>
                <c:pt idx="19106">
                  <c:v>4862.08</c:v>
                </c:pt>
                <c:pt idx="19107">
                  <c:v>4862.1000000000004</c:v>
                </c:pt>
                <c:pt idx="19108">
                  <c:v>4862.1200000000035</c:v>
                </c:pt>
                <c:pt idx="19109">
                  <c:v>4862.1400000000003</c:v>
                </c:pt>
                <c:pt idx="19110">
                  <c:v>4862.1600000000035</c:v>
                </c:pt>
                <c:pt idx="19111">
                  <c:v>4862.18</c:v>
                </c:pt>
                <c:pt idx="19112">
                  <c:v>4862.2</c:v>
                </c:pt>
                <c:pt idx="19113">
                  <c:v>4862.22</c:v>
                </c:pt>
                <c:pt idx="19114">
                  <c:v>4862.24</c:v>
                </c:pt>
                <c:pt idx="19115">
                  <c:v>4862.26</c:v>
                </c:pt>
                <c:pt idx="19116">
                  <c:v>4862.28</c:v>
                </c:pt>
                <c:pt idx="19117">
                  <c:v>4862.3</c:v>
                </c:pt>
                <c:pt idx="19118">
                  <c:v>4862.3200000000024</c:v>
                </c:pt>
                <c:pt idx="19119">
                  <c:v>4862.34</c:v>
                </c:pt>
                <c:pt idx="19120">
                  <c:v>4862.3600000000024</c:v>
                </c:pt>
                <c:pt idx="19121">
                  <c:v>4862.38</c:v>
                </c:pt>
                <c:pt idx="19122">
                  <c:v>4862.4000000000005</c:v>
                </c:pt>
                <c:pt idx="19123">
                  <c:v>4862.42</c:v>
                </c:pt>
                <c:pt idx="19124">
                  <c:v>4862.4399999999996</c:v>
                </c:pt>
                <c:pt idx="19125">
                  <c:v>4862.46</c:v>
                </c:pt>
                <c:pt idx="19126">
                  <c:v>4862.4799999999996</c:v>
                </c:pt>
                <c:pt idx="19127">
                  <c:v>4862.5</c:v>
                </c:pt>
                <c:pt idx="19128">
                  <c:v>4862.5200000000004</c:v>
                </c:pt>
                <c:pt idx="19129">
                  <c:v>4862.54</c:v>
                </c:pt>
                <c:pt idx="19130">
                  <c:v>4862.5600000000004</c:v>
                </c:pt>
                <c:pt idx="19131">
                  <c:v>4862.58</c:v>
                </c:pt>
                <c:pt idx="19132">
                  <c:v>4862.6000000000004</c:v>
                </c:pt>
                <c:pt idx="19133">
                  <c:v>4862.6200000000035</c:v>
                </c:pt>
                <c:pt idx="19134">
                  <c:v>4862.6400000000003</c:v>
                </c:pt>
                <c:pt idx="19135">
                  <c:v>4862.6600000000035</c:v>
                </c:pt>
                <c:pt idx="19136">
                  <c:v>4862.68</c:v>
                </c:pt>
                <c:pt idx="19137">
                  <c:v>4862.7</c:v>
                </c:pt>
                <c:pt idx="19138">
                  <c:v>4862.72</c:v>
                </c:pt>
                <c:pt idx="19139">
                  <c:v>4862.74</c:v>
                </c:pt>
                <c:pt idx="19140">
                  <c:v>4862.76</c:v>
                </c:pt>
                <c:pt idx="19141">
                  <c:v>4862.78</c:v>
                </c:pt>
                <c:pt idx="19142">
                  <c:v>4862.8</c:v>
                </c:pt>
                <c:pt idx="19143">
                  <c:v>4862.8200000000024</c:v>
                </c:pt>
                <c:pt idx="19144">
                  <c:v>4862.84</c:v>
                </c:pt>
                <c:pt idx="19145">
                  <c:v>4862.8600000000024</c:v>
                </c:pt>
                <c:pt idx="19146">
                  <c:v>4862.88</c:v>
                </c:pt>
                <c:pt idx="19147">
                  <c:v>4862.9000000000005</c:v>
                </c:pt>
                <c:pt idx="19148">
                  <c:v>4862.92</c:v>
                </c:pt>
                <c:pt idx="19149">
                  <c:v>4862.9399999999996</c:v>
                </c:pt>
                <c:pt idx="19150">
                  <c:v>4862.96</c:v>
                </c:pt>
                <c:pt idx="19151">
                  <c:v>4862.9799999999996</c:v>
                </c:pt>
                <c:pt idx="19152">
                  <c:v>4863</c:v>
                </c:pt>
                <c:pt idx="19153">
                  <c:v>4863.0200000000004</c:v>
                </c:pt>
                <c:pt idx="19154">
                  <c:v>4863.04</c:v>
                </c:pt>
                <c:pt idx="19155">
                  <c:v>4863.0600000000004</c:v>
                </c:pt>
                <c:pt idx="19156">
                  <c:v>4863.08</c:v>
                </c:pt>
                <c:pt idx="19157">
                  <c:v>4863.1000000000004</c:v>
                </c:pt>
                <c:pt idx="19158">
                  <c:v>4863.1200000000035</c:v>
                </c:pt>
                <c:pt idx="19159">
                  <c:v>4863.1400000000003</c:v>
                </c:pt>
                <c:pt idx="19160">
                  <c:v>4863.1600000000035</c:v>
                </c:pt>
                <c:pt idx="19161">
                  <c:v>4863.18</c:v>
                </c:pt>
                <c:pt idx="19162">
                  <c:v>4863.2</c:v>
                </c:pt>
                <c:pt idx="19163">
                  <c:v>4863.22</c:v>
                </c:pt>
                <c:pt idx="19164">
                  <c:v>4863.24</c:v>
                </c:pt>
                <c:pt idx="19165">
                  <c:v>4863.26</c:v>
                </c:pt>
                <c:pt idx="19166">
                  <c:v>4863.28</c:v>
                </c:pt>
                <c:pt idx="19167">
                  <c:v>4863.3</c:v>
                </c:pt>
                <c:pt idx="19168">
                  <c:v>4863.3200000000024</c:v>
                </c:pt>
                <c:pt idx="19169">
                  <c:v>4863.34</c:v>
                </c:pt>
                <c:pt idx="19170">
                  <c:v>4863.3600000000024</c:v>
                </c:pt>
                <c:pt idx="19171">
                  <c:v>4863.38</c:v>
                </c:pt>
                <c:pt idx="19172">
                  <c:v>4863.4000000000005</c:v>
                </c:pt>
                <c:pt idx="19173">
                  <c:v>4863.42</c:v>
                </c:pt>
                <c:pt idx="19174">
                  <c:v>4863.4399999999996</c:v>
                </c:pt>
                <c:pt idx="19175">
                  <c:v>4863.46</c:v>
                </c:pt>
                <c:pt idx="19176">
                  <c:v>4863.4799999999996</c:v>
                </c:pt>
                <c:pt idx="19177">
                  <c:v>4863.5</c:v>
                </c:pt>
                <c:pt idx="19178">
                  <c:v>4863.5200000000004</c:v>
                </c:pt>
                <c:pt idx="19179">
                  <c:v>4863.54</c:v>
                </c:pt>
                <c:pt idx="19180">
                  <c:v>4863.5600000000004</c:v>
                </c:pt>
                <c:pt idx="19181">
                  <c:v>4863.58</c:v>
                </c:pt>
                <c:pt idx="19182">
                  <c:v>4863.6000000000004</c:v>
                </c:pt>
                <c:pt idx="19183">
                  <c:v>4863.6200000000035</c:v>
                </c:pt>
                <c:pt idx="19184">
                  <c:v>4863.6400000000003</c:v>
                </c:pt>
                <c:pt idx="19185">
                  <c:v>4863.6600000000035</c:v>
                </c:pt>
                <c:pt idx="19186">
                  <c:v>4863.68</c:v>
                </c:pt>
                <c:pt idx="19187">
                  <c:v>4863.7</c:v>
                </c:pt>
                <c:pt idx="19188">
                  <c:v>4863.72</c:v>
                </c:pt>
                <c:pt idx="19189">
                  <c:v>4863.74</c:v>
                </c:pt>
                <c:pt idx="19190">
                  <c:v>4863.76</c:v>
                </c:pt>
                <c:pt idx="19191">
                  <c:v>4863.78</c:v>
                </c:pt>
                <c:pt idx="19192">
                  <c:v>4863.8</c:v>
                </c:pt>
                <c:pt idx="19193">
                  <c:v>4863.8200000000024</c:v>
                </c:pt>
                <c:pt idx="19194">
                  <c:v>4863.84</c:v>
                </c:pt>
                <c:pt idx="19195">
                  <c:v>4863.8600000000024</c:v>
                </c:pt>
                <c:pt idx="19196">
                  <c:v>4863.88</c:v>
                </c:pt>
                <c:pt idx="19197">
                  <c:v>4863.9000000000005</c:v>
                </c:pt>
                <c:pt idx="19198">
                  <c:v>4863.92</c:v>
                </c:pt>
                <c:pt idx="19199">
                  <c:v>4863.9399999999996</c:v>
                </c:pt>
                <c:pt idx="19200">
                  <c:v>4863.96</c:v>
                </c:pt>
                <c:pt idx="19201">
                  <c:v>4863.9799999999996</c:v>
                </c:pt>
                <c:pt idx="19202">
                  <c:v>4864</c:v>
                </c:pt>
                <c:pt idx="19203">
                  <c:v>4864.0200000000004</c:v>
                </c:pt>
                <c:pt idx="19204">
                  <c:v>4864.04</c:v>
                </c:pt>
                <c:pt idx="19205">
                  <c:v>4864.0600000000004</c:v>
                </c:pt>
                <c:pt idx="19206">
                  <c:v>4864.08</c:v>
                </c:pt>
                <c:pt idx="19207">
                  <c:v>4864.1000000000004</c:v>
                </c:pt>
                <c:pt idx="19208">
                  <c:v>4864.1200000000035</c:v>
                </c:pt>
                <c:pt idx="19209">
                  <c:v>4864.1400000000003</c:v>
                </c:pt>
                <c:pt idx="19210">
                  <c:v>4864.1600000000035</c:v>
                </c:pt>
                <c:pt idx="19211">
                  <c:v>4864.18</c:v>
                </c:pt>
                <c:pt idx="19212">
                  <c:v>4864.2</c:v>
                </c:pt>
                <c:pt idx="19213">
                  <c:v>4864.22</c:v>
                </c:pt>
                <c:pt idx="19214">
                  <c:v>4864.24</c:v>
                </c:pt>
                <c:pt idx="19215">
                  <c:v>4864.26</c:v>
                </c:pt>
                <c:pt idx="19216">
                  <c:v>4864.28</c:v>
                </c:pt>
                <c:pt idx="19217">
                  <c:v>4864.3</c:v>
                </c:pt>
                <c:pt idx="19218">
                  <c:v>4864.3200000000024</c:v>
                </c:pt>
                <c:pt idx="19219">
                  <c:v>4864.34</c:v>
                </c:pt>
                <c:pt idx="19220">
                  <c:v>4864.3600000000024</c:v>
                </c:pt>
                <c:pt idx="19221">
                  <c:v>4864.38</c:v>
                </c:pt>
                <c:pt idx="19222">
                  <c:v>4864.4000000000005</c:v>
                </c:pt>
                <c:pt idx="19223">
                  <c:v>4864.42</c:v>
                </c:pt>
                <c:pt idx="19224">
                  <c:v>4864.4399999999996</c:v>
                </c:pt>
                <c:pt idx="19225">
                  <c:v>4864.46</c:v>
                </c:pt>
                <c:pt idx="19226">
                  <c:v>4864.4799999999996</c:v>
                </c:pt>
                <c:pt idx="19227">
                  <c:v>4864.5</c:v>
                </c:pt>
                <c:pt idx="19228">
                  <c:v>4864.5200000000004</c:v>
                </c:pt>
                <c:pt idx="19229">
                  <c:v>4864.54</c:v>
                </c:pt>
                <c:pt idx="19230">
                  <c:v>4864.5600000000004</c:v>
                </c:pt>
                <c:pt idx="19231">
                  <c:v>4864.58</c:v>
                </c:pt>
                <c:pt idx="19232">
                  <c:v>4864.6000000000004</c:v>
                </c:pt>
                <c:pt idx="19233">
                  <c:v>4864.6200000000035</c:v>
                </c:pt>
                <c:pt idx="19234">
                  <c:v>4864.6400000000003</c:v>
                </c:pt>
                <c:pt idx="19235">
                  <c:v>4864.6600000000035</c:v>
                </c:pt>
                <c:pt idx="19236">
                  <c:v>4864.68</c:v>
                </c:pt>
                <c:pt idx="19237">
                  <c:v>4864.7</c:v>
                </c:pt>
                <c:pt idx="19238">
                  <c:v>4864.72</c:v>
                </c:pt>
                <c:pt idx="19239">
                  <c:v>4864.74</c:v>
                </c:pt>
                <c:pt idx="19240">
                  <c:v>4864.76</c:v>
                </c:pt>
                <c:pt idx="19241">
                  <c:v>4864.78</c:v>
                </c:pt>
                <c:pt idx="19242">
                  <c:v>4864.8</c:v>
                </c:pt>
                <c:pt idx="19243">
                  <c:v>4864.8200000000024</c:v>
                </c:pt>
                <c:pt idx="19244">
                  <c:v>4864.84</c:v>
                </c:pt>
                <c:pt idx="19245">
                  <c:v>4864.8600000000024</c:v>
                </c:pt>
                <c:pt idx="19246">
                  <c:v>4864.88</c:v>
                </c:pt>
                <c:pt idx="19247">
                  <c:v>4864.9000000000005</c:v>
                </c:pt>
                <c:pt idx="19248">
                  <c:v>4864.92</c:v>
                </c:pt>
                <c:pt idx="19249">
                  <c:v>4864.9399999999996</c:v>
                </c:pt>
                <c:pt idx="19250">
                  <c:v>4864.96</c:v>
                </c:pt>
                <c:pt idx="19251">
                  <c:v>4864.9799999999996</c:v>
                </c:pt>
                <c:pt idx="19252">
                  <c:v>4865</c:v>
                </c:pt>
                <c:pt idx="19253">
                  <c:v>4865.0200000000004</c:v>
                </c:pt>
                <c:pt idx="19254">
                  <c:v>4865.04</c:v>
                </c:pt>
                <c:pt idx="19255">
                  <c:v>4865.0600000000004</c:v>
                </c:pt>
                <c:pt idx="19256">
                  <c:v>4865.08</c:v>
                </c:pt>
                <c:pt idx="19257">
                  <c:v>4865.1000000000004</c:v>
                </c:pt>
                <c:pt idx="19258">
                  <c:v>4865.1200000000035</c:v>
                </c:pt>
                <c:pt idx="19259">
                  <c:v>4865.1400000000003</c:v>
                </c:pt>
                <c:pt idx="19260">
                  <c:v>4865.1600000000035</c:v>
                </c:pt>
                <c:pt idx="19261">
                  <c:v>4865.18</c:v>
                </c:pt>
                <c:pt idx="19262">
                  <c:v>4865.2</c:v>
                </c:pt>
                <c:pt idx="19263">
                  <c:v>4865.22</c:v>
                </c:pt>
                <c:pt idx="19264">
                  <c:v>4865.24</c:v>
                </c:pt>
                <c:pt idx="19265">
                  <c:v>4865.26</c:v>
                </c:pt>
                <c:pt idx="19266">
                  <c:v>4865.28</c:v>
                </c:pt>
                <c:pt idx="19267">
                  <c:v>4865.3</c:v>
                </c:pt>
                <c:pt idx="19268">
                  <c:v>4865.3200000000024</c:v>
                </c:pt>
                <c:pt idx="19269">
                  <c:v>4865.34</c:v>
                </c:pt>
                <c:pt idx="19270">
                  <c:v>4865.3600000000024</c:v>
                </c:pt>
                <c:pt idx="19271">
                  <c:v>4865.38</c:v>
                </c:pt>
                <c:pt idx="19272">
                  <c:v>4865.4000000000005</c:v>
                </c:pt>
                <c:pt idx="19273">
                  <c:v>4865.42</c:v>
                </c:pt>
                <c:pt idx="19274">
                  <c:v>4865.4399999999996</c:v>
                </c:pt>
                <c:pt idx="19275">
                  <c:v>4865.46</c:v>
                </c:pt>
                <c:pt idx="19276">
                  <c:v>4865.4799999999996</c:v>
                </c:pt>
                <c:pt idx="19277">
                  <c:v>4865.5</c:v>
                </c:pt>
                <c:pt idx="19278">
                  <c:v>4865.5200000000004</c:v>
                </c:pt>
                <c:pt idx="19279">
                  <c:v>4865.54</c:v>
                </c:pt>
                <c:pt idx="19280">
                  <c:v>4865.5600000000004</c:v>
                </c:pt>
                <c:pt idx="19281">
                  <c:v>4865.58</c:v>
                </c:pt>
                <c:pt idx="19282">
                  <c:v>4865.6000000000004</c:v>
                </c:pt>
                <c:pt idx="19283">
                  <c:v>4865.6200000000035</c:v>
                </c:pt>
                <c:pt idx="19284">
                  <c:v>4865.6400000000003</c:v>
                </c:pt>
                <c:pt idx="19285">
                  <c:v>4865.6600000000035</c:v>
                </c:pt>
                <c:pt idx="19286">
                  <c:v>4865.68</c:v>
                </c:pt>
                <c:pt idx="19287">
                  <c:v>4865.7</c:v>
                </c:pt>
                <c:pt idx="19288">
                  <c:v>4865.72</c:v>
                </c:pt>
                <c:pt idx="19289">
                  <c:v>4865.74</c:v>
                </c:pt>
                <c:pt idx="19290">
                  <c:v>4865.76</c:v>
                </c:pt>
                <c:pt idx="19291">
                  <c:v>4865.78</c:v>
                </c:pt>
                <c:pt idx="19292">
                  <c:v>4865.8</c:v>
                </c:pt>
                <c:pt idx="19293">
                  <c:v>4865.8200000000024</c:v>
                </c:pt>
                <c:pt idx="19294">
                  <c:v>4865.84</c:v>
                </c:pt>
                <c:pt idx="19295">
                  <c:v>4865.8600000000024</c:v>
                </c:pt>
                <c:pt idx="19296">
                  <c:v>4865.88</c:v>
                </c:pt>
                <c:pt idx="19297">
                  <c:v>4865.9000000000005</c:v>
                </c:pt>
                <c:pt idx="19298">
                  <c:v>4865.92</c:v>
                </c:pt>
                <c:pt idx="19299">
                  <c:v>4865.9399999999996</c:v>
                </c:pt>
                <c:pt idx="19300">
                  <c:v>4865.96</c:v>
                </c:pt>
                <c:pt idx="19301">
                  <c:v>4865.9799999999996</c:v>
                </c:pt>
                <c:pt idx="19302">
                  <c:v>4866</c:v>
                </c:pt>
                <c:pt idx="19303">
                  <c:v>4866.0200000000004</c:v>
                </c:pt>
                <c:pt idx="19304">
                  <c:v>4866.04</c:v>
                </c:pt>
                <c:pt idx="19305">
                  <c:v>4866.0600000000004</c:v>
                </c:pt>
                <c:pt idx="19306">
                  <c:v>4866.08</c:v>
                </c:pt>
                <c:pt idx="19307">
                  <c:v>4866.1000000000004</c:v>
                </c:pt>
                <c:pt idx="19308">
                  <c:v>4866.1200000000035</c:v>
                </c:pt>
                <c:pt idx="19309">
                  <c:v>4866.1400000000003</c:v>
                </c:pt>
                <c:pt idx="19310">
                  <c:v>4866.1600000000035</c:v>
                </c:pt>
                <c:pt idx="19311">
                  <c:v>4866.18</c:v>
                </c:pt>
                <c:pt idx="19312">
                  <c:v>4866.2</c:v>
                </c:pt>
                <c:pt idx="19313">
                  <c:v>4866.22</c:v>
                </c:pt>
                <c:pt idx="19314">
                  <c:v>4866.24</c:v>
                </c:pt>
                <c:pt idx="19315">
                  <c:v>4866.26</c:v>
                </c:pt>
                <c:pt idx="19316">
                  <c:v>4866.28</c:v>
                </c:pt>
                <c:pt idx="19317">
                  <c:v>4866.3</c:v>
                </c:pt>
                <c:pt idx="19318">
                  <c:v>4866.3200000000024</c:v>
                </c:pt>
                <c:pt idx="19319">
                  <c:v>4866.34</c:v>
                </c:pt>
                <c:pt idx="19320">
                  <c:v>4866.3600000000024</c:v>
                </c:pt>
                <c:pt idx="19321">
                  <c:v>4866.38</c:v>
                </c:pt>
                <c:pt idx="19322">
                  <c:v>4866.4000000000005</c:v>
                </c:pt>
                <c:pt idx="19323">
                  <c:v>4866.42</c:v>
                </c:pt>
                <c:pt idx="19324">
                  <c:v>4866.4399999999996</c:v>
                </c:pt>
                <c:pt idx="19325">
                  <c:v>4866.46</c:v>
                </c:pt>
                <c:pt idx="19326">
                  <c:v>4866.4799999999996</c:v>
                </c:pt>
                <c:pt idx="19327">
                  <c:v>4866.5</c:v>
                </c:pt>
                <c:pt idx="19328">
                  <c:v>4866.5200000000004</c:v>
                </c:pt>
                <c:pt idx="19329">
                  <c:v>4866.54</c:v>
                </c:pt>
                <c:pt idx="19330">
                  <c:v>4866.5600000000004</c:v>
                </c:pt>
                <c:pt idx="19331">
                  <c:v>4866.58</c:v>
                </c:pt>
                <c:pt idx="19332">
                  <c:v>4866.6000000000004</c:v>
                </c:pt>
                <c:pt idx="19333">
                  <c:v>4866.6200000000035</c:v>
                </c:pt>
                <c:pt idx="19334">
                  <c:v>4866.6400000000003</c:v>
                </c:pt>
                <c:pt idx="19335">
                  <c:v>4866.6600000000035</c:v>
                </c:pt>
                <c:pt idx="19336">
                  <c:v>4866.68</c:v>
                </c:pt>
                <c:pt idx="19337">
                  <c:v>4866.7</c:v>
                </c:pt>
                <c:pt idx="19338">
                  <c:v>4866.72</c:v>
                </c:pt>
                <c:pt idx="19339">
                  <c:v>4866.74</c:v>
                </c:pt>
                <c:pt idx="19340">
                  <c:v>4866.76</c:v>
                </c:pt>
                <c:pt idx="19341">
                  <c:v>4866.78</c:v>
                </c:pt>
                <c:pt idx="19342">
                  <c:v>4866.8</c:v>
                </c:pt>
                <c:pt idx="19343">
                  <c:v>4866.8200000000024</c:v>
                </c:pt>
                <c:pt idx="19344">
                  <c:v>4866.84</c:v>
                </c:pt>
                <c:pt idx="19345">
                  <c:v>4866.8600000000024</c:v>
                </c:pt>
                <c:pt idx="19346">
                  <c:v>4866.88</c:v>
                </c:pt>
                <c:pt idx="19347">
                  <c:v>4866.9000000000005</c:v>
                </c:pt>
                <c:pt idx="19348">
                  <c:v>4866.92</c:v>
                </c:pt>
                <c:pt idx="19349">
                  <c:v>4866.9399999999996</c:v>
                </c:pt>
                <c:pt idx="19350">
                  <c:v>4866.96</c:v>
                </c:pt>
                <c:pt idx="19351">
                  <c:v>4866.9799999999996</c:v>
                </c:pt>
                <c:pt idx="19352">
                  <c:v>4867</c:v>
                </c:pt>
                <c:pt idx="19353">
                  <c:v>4867.0200000000004</c:v>
                </c:pt>
                <c:pt idx="19354">
                  <c:v>4867.04</c:v>
                </c:pt>
                <c:pt idx="19355">
                  <c:v>4867.0600000000004</c:v>
                </c:pt>
                <c:pt idx="19356">
                  <c:v>4867.08</c:v>
                </c:pt>
                <c:pt idx="19357">
                  <c:v>4867.1000000000004</c:v>
                </c:pt>
                <c:pt idx="19358">
                  <c:v>4867.1200000000035</c:v>
                </c:pt>
                <c:pt idx="19359">
                  <c:v>4867.1400000000003</c:v>
                </c:pt>
                <c:pt idx="19360">
                  <c:v>4867.1600000000035</c:v>
                </c:pt>
                <c:pt idx="19361">
                  <c:v>4867.18</c:v>
                </c:pt>
                <c:pt idx="19362">
                  <c:v>4867.2</c:v>
                </c:pt>
                <c:pt idx="19363">
                  <c:v>4867.22</c:v>
                </c:pt>
                <c:pt idx="19364">
                  <c:v>4867.24</c:v>
                </c:pt>
                <c:pt idx="19365">
                  <c:v>4867.26</c:v>
                </c:pt>
                <c:pt idx="19366">
                  <c:v>4867.28</c:v>
                </c:pt>
                <c:pt idx="19367">
                  <c:v>4867.3</c:v>
                </c:pt>
                <c:pt idx="19368">
                  <c:v>4867.3200000000024</c:v>
                </c:pt>
                <c:pt idx="19369">
                  <c:v>4867.34</c:v>
                </c:pt>
                <c:pt idx="19370">
                  <c:v>4867.3600000000024</c:v>
                </c:pt>
                <c:pt idx="19371">
                  <c:v>4867.38</c:v>
                </c:pt>
                <c:pt idx="19372">
                  <c:v>4867.4000000000005</c:v>
                </c:pt>
                <c:pt idx="19373">
                  <c:v>4867.42</c:v>
                </c:pt>
                <c:pt idx="19374">
                  <c:v>4867.4399999999996</c:v>
                </c:pt>
                <c:pt idx="19375">
                  <c:v>4867.46</c:v>
                </c:pt>
                <c:pt idx="19376">
                  <c:v>4867.4799999999996</c:v>
                </c:pt>
                <c:pt idx="19377">
                  <c:v>4867.5</c:v>
                </c:pt>
                <c:pt idx="19378">
                  <c:v>4867.5200000000004</c:v>
                </c:pt>
                <c:pt idx="19379">
                  <c:v>4867.54</c:v>
                </c:pt>
                <c:pt idx="19380">
                  <c:v>4867.5600000000004</c:v>
                </c:pt>
                <c:pt idx="19381">
                  <c:v>4867.58</c:v>
                </c:pt>
                <c:pt idx="19382">
                  <c:v>4867.6000000000004</c:v>
                </c:pt>
                <c:pt idx="19383">
                  <c:v>4867.6200000000035</c:v>
                </c:pt>
                <c:pt idx="19384">
                  <c:v>4867.6400000000003</c:v>
                </c:pt>
                <c:pt idx="19385">
                  <c:v>4867.6600000000035</c:v>
                </c:pt>
                <c:pt idx="19386">
                  <c:v>4867.68</c:v>
                </c:pt>
                <c:pt idx="19387">
                  <c:v>4867.7</c:v>
                </c:pt>
                <c:pt idx="19388">
                  <c:v>4867.72</c:v>
                </c:pt>
                <c:pt idx="19389">
                  <c:v>4867.74</c:v>
                </c:pt>
                <c:pt idx="19390">
                  <c:v>4867.76</c:v>
                </c:pt>
                <c:pt idx="19391">
                  <c:v>4867.78</c:v>
                </c:pt>
                <c:pt idx="19392">
                  <c:v>4867.8</c:v>
                </c:pt>
                <c:pt idx="19393">
                  <c:v>4867.8200000000024</c:v>
                </c:pt>
                <c:pt idx="19394">
                  <c:v>4867.84</c:v>
                </c:pt>
                <c:pt idx="19395">
                  <c:v>4867.8600000000024</c:v>
                </c:pt>
                <c:pt idx="19396">
                  <c:v>4867.88</c:v>
                </c:pt>
                <c:pt idx="19397">
                  <c:v>4867.9000000000005</c:v>
                </c:pt>
                <c:pt idx="19398">
                  <c:v>4867.92</c:v>
                </c:pt>
                <c:pt idx="19399">
                  <c:v>4867.9399999999996</c:v>
                </c:pt>
                <c:pt idx="19400">
                  <c:v>4867.96</c:v>
                </c:pt>
                <c:pt idx="19401">
                  <c:v>4867.9799999999996</c:v>
                </c:pt>
                <c:pt idx="19402">
                  <c:v>4868</c:v>
                </c:pt>
                <c:pt idx="19403">
                  <c:v>4868.0200000000004</c:v>
                </c:pt>
                <c:pt idx="19404">
                  <c:v>4868.04</c:v>
                </c:pt>
                <c:pt idx="19405">
                  <c:v>4868.0600000000004</c:v>
                </c:pt>
                <c:pt idx="19406">
                  <c:v>4868.08</c:v>
                </c:pt>
                <c:pt idx="19407">
                  <c:v>4868.1000000000004</c:v>
                </c:pt>
                <c:pt idx="19408">
                  <c:v>4868.1200000000035</c:v>
                </c:pt>
                <c:pt idx="19409">
                  <c:v>4868.1400000000003</c:v>
                </c:pt>
                <c:pt idx="19410">
                  <c:v>4868.1600000000035</c:v>
                </c:pt>
                <c:pt idx="19411">
                  <c:v>4868.18</c:v>
                </c:pt>
                <c:pt idx="19412">
                  <c:v>4868.2</c:v>
                </c:pt>
                <c:pt idx="19413">
                  <c:v>4868.22</c:v>
                </c:pt>
                <c:pt idx="19414">
                  <c:v>4868.24</c:v>
                </c:pt>
                <c:pt idx="19415">
                  <c:v>4868.26</c:v>
                </c:pt>
                <c:pt idx="19416">
                  <c:v>4868.28</c:v>
                </c:pt>
                <c:pt idx="19417">
                  <c:v>4868.3</c:v>
                </c:pt>
                <c:pt idx="19418">
                  <c:v>4868.3200000000024</c:v>
                </c:pt>
                <c:pt idx="19419">
                  <c:v>4868.34</c:v>
                </c:pt>
                <c:pt idx="19420">
                  <c:v>4868.3600000000024</c:v>
                </c:pt>
                <c:pt idx="19421">
                  <c:v>4868.38</c:v>
                </c:pt>
                <c:pt idx="19422">
                  <c:v>4868.4000000000005</c:v>
                </c:pt>
                <c:pt idx="19423">
                  <c:v>4868.42</c:v>
                </c:pt>
                <c:pt idx="19424">
                  <c:v>4868.4399999999996</c:v>
                </c:pt>
                <c:pt idx="19425">
                  <c:v>4868.46</c:v>
                </c:pt>
                <c:pt idx="19426">
                  <c:v>4868.4799999999996</c:v>
                </c:pt>
                <c:pt idx="19427">
                  <c:v>4868.5</c:v>
                </c:pt>
                <c:pt idx="19428">
                  <c:v>4868.5200000000004</c:v>
                </c:pt>
                <c:pt idx="19429">
                  <c:v>4868.54</c:v>
                </c:pt>
                <c:pt idx="19430">
                  <c:v>4868.5600000000004</c:v>
                </c:pt>
                <c:pt idx="19431">
                  <c:v>4868.58</c:v>
                </c:pt>
                <c:pt idx="19432">
                  <c:v>4868.6000000000004</c:v>
                </c:pt>
                <c:pt idx="19433">
                  <c:v>4868.6200000000035</c:v>
                </c:pt>
                <c:pt idx="19434">
                  <c:v>4868.6400000000003</c:v>
                </c:pt>
                <c:pt idx="19435">
                  <c:v>4868.6600000000035</c:v>
                </c:pt>
                <c:pt idx="19436">
                  <c:v>4868.68</c:v>
                </c:pt>
                <c:pt idx="19437">
                  <c:v>4868.7</c:v>
                </c:pt>
                <c:pt idx="19438">
                  <c:v>4868.72</c:v>
                </c:pt>
                <c:pt idx="19439">
                  <c:v>4868.74</c:v>
                </c:pt>
                <c:pt idx="19440">
                  <c:v>4868.76</c:v>
                </c:pt>
                <c:pt idx="19441">
                  <c:v>4868.78</c:v>
                </c:pt>
                <c:pt idx="19442">
                  <c:v>4868.8</c:v>
                </c:pt>
                <c:pt idx="19443">
                  <c:v>4868.8200000000024</c:v>
                </c:pt>
                <c:pt idx="19444">
                  <c:v>4868.84</c:v>
                </c:pt>
                <c:pt idx="19445">
                  <c:v>4868.8600000000024</c:v>
                </c:pt>
                <c:pt idx="19446">
                  <c:v>4868.88</c:v>
                </c:pt>
                <c:pt idx="19447">
                  <c:v>4868.9000000000005</c:v>
                </c:pt>
                <c:pt idx="19448">
                  <c:v>4868.92</c:v>
                </c:pt>
                <c:pt idx="19449">
                  <c:v>4868.9399999999996</c:v>
                </c:pt>
                <c:pt idx="19450">
                  <c:v>4868.96</c:v>
                </c:pt>
                <c:pt idx="19451">
                  <c:v>4868.9799999999996</c:v>
                </c:pt>
                <c:pt idx="19452">
                  <c:v>4869</c:v>
                </c:pt>
                <c:pt idx="19453">
                  <c:v>4869.0200000000004</c:v>
                </c:pt>
                <c:pt idx="19454">
                  <c:v>4869.04</c:v>
                </c:pt>
                <c:pt idx="19455">
                  <c:v>4869.0600000000004</c:v>
                </c:pt>
                <c:pt idx="19456">
                  <c:v>4869.08</c:v>
                </c:pt>
                <c:pt idx="19457">
                  <c:v>4869.1000000000004</c:v>
                </c:pt>
                <c:pt idx="19458">
                  <c:v>4869.1200000000035</c:v>
                </c:pt>
                <c:pt idx="19459">
                  <c:v>4869.1400000000003</c:v>
                </c:pt>
                <c:pt idx="19460">
                  <c:v>4869.1600000000035</c:v>
                </c:pt>
                <c:pt idx="19461">
                  <c:v>4869.18</c:v>
                </c:pt>
                <c:pt idx="19462">
                  <c:v>4869.2</c:v>
                </c:pt>
                <c:pt idx="19463">
                  <c:v>4869.22</c:v>
                </c:pt>
                <c:pt idx="19464">
                  <c:v>4869.24</c:v>
                </c:pt>
                <c:pt idx="19465">
                  <c:v>4869.26</c:v>
                </c:pt>
                <c:pt idx="19466">
                  <c:v>4869.28</c:v>
                </c:pt>
                <c:pt idx="19467">
                  <c:v>4869.3</c:v>
                </c:pt>
                <c:pt idx="19468">
                  <c:v>4869.3200000000024</c:v>
                </c:pt>
                <c:pt idx="19469">
                  <c:v>4869.34</c:v>
                </c:pt>
                <c:pt idx="19470">
                  <c:v>4869.3600000000024</c:v>
                </c:pt>
                <c:pt idx="19471">
                  <c:v>4869.38</c:v>
                </c:pt>
                <c:pt idx="19472">
                  <c:v>4869.4000000000005</c:v>
                </c:pt>
                <c:pt idx="19473">
                  <c:v>4869.42</c:v>
                </c:pt>
                <c:pt idx="19474">
                  <c:v>4869.4399999999996</c:v>
                </c:pt>
                <c:pt idx="19475">
                  <c:v>4869.46</c:v>
                </c:pt>
                <c:pt idx="19476">
                  <c:v>4869.4799999999996</c:v>
                </c:pt>
                <c:pt idx="19477">
                  <c:v>4869.5</c:v>
                </c:pt>
                <c:pt idx="19478">
                  <c:v>4869.5200000000004</c:v>
                </c:pt>
                <c:pt idx="19479">
                  <c:v>4869.54</c:v>
                </c:pt>
                <c:pt idx="19480">
                  <c:v>4869.5600000000004</c:v>
                </c:pt>
                <c:pt idx="19481">
                  <c:v>4869.58</c:v>
                </c:pt>
                <c:pt idx="19482">
                  <c:v>4869.6000000000004</c:v>
                </c:pt>
                <c:pt idx="19483">
                  <c:v>4869.6200000000035</c:v>
                </c:pt>
                <c:pt idx="19484">
                  <c:v>4869.6400000000003</c:v>
                </c:pt>
                <c:pt idx="19485">
                  <c:v>4869.6600000000035</c:v>
                </c:pt>
                <c:pt idx="19486">
                  <c:v>4869.68</c:v>
                </c:pt>
                <c:pt idx="19487">
                  <c:v>4869.7</c:v>
                </c:pt>
                <c:pt idx="19488">
                  <c:v>4869.72</c:v>
                </c:pt>
                <c:pt idx="19489">
                  <c:v>4869.74</c:v>
                </c:pt>
                <c:pt idx="19490">
                  <c:v>4869.76</c:v>
                </c:pt>
                <c:pt idx="19491">
                  <c:v>4869.78</c:v>
                </c:pt>
                <c:pt idx="19492">
                  <c:v>4869.8</c:v>
                </c:pt>
                <c:pt idx="19493">
                  <c:v>4869.8200000000024</c:v>
                </c:pt>
                <c:pt idx="19494">
                  <c:v>4869.84</c:v>
                </c:pt>
                <c:pt idx="19495">
                  <c:v>4869.8600000000024</c:v>
                </c:pt>
                <c:pt idx="19496">
                  <c:v>4869.88</c:v>
                </c:pt>
                <c:pt idx="19497">
                  <c:v>4869.9000000000005</c:v>
                </c:pt>
                <c:pt idx="19498">
                  <c:v>4869.92</c:v>
                </c:pt>
                <c:pt idx="19499">
                  <c:v>4869.9399999999996</c:v>
                </c:pt>
                <c:pt idx="19500">
                  <c:v>4869.96</c:v>
                </c:pt>
                <c:pt idx="19501">
                  <c:v>4869.9799999999996</c:v>
                </c:pt>
                <c:pt idx="19502">
                  <c:v>4870</c:v>
                </c:pt>
                <c:pt idx="19503">
                  <c:v>4870.0200000000004</c:v>
                </c:pt>
                <c:pt idx="19504">
                  <c:v>4870.04</c:v>
                </c:pt>
                <c:pt idx="19505">
                  <c:v>4870.0600000000004</c:v>
                </c:pt>
                <c:pt idx="19506">
                  <c:v>4870.08</c:v>
                </c:pt>
                <c:pt idx="19507">
                  <c:v>4870.1000000000004</c:v>
                </c:pt>
                <c:pt idx="19508">
                  <c:v>4870.1200000000035</c:v>
                </c:pt>
                <c:pt idx="19509">
                  <c:v>4870.1400000000003</c:v>
                </c:pt>
                <c:pt idx="19510">
                  <c:v>4870.1600000000035</c:v>
                </c:pt>
                <c:pt idx="19511">
                  <c:v>4870.18</c:v>
                </c:pt>
                <c:pt idx="19512">
                  <c:v>4870.2</c:v>
                </c:pt>
                <c:pt idx="19513">
                  <c:v>4870.22</c:v>
                </c:pt>
                <c:pt idx="19514">
                  <c:v>4870.24</c:v>
                </c:pt>
                <c:pt idx="19515">
                  <c:v>4870.26</c:v>
                </c:pt>
                <c:pt idx="19516">
                  <c:v>4870.28</c:v>
                </c:pt>
                <c:pt idx="19517">
                  <c:v>4870.3</c:v>
                </c:pt>
                <c:pt idx="19518">
                  <c:v>4870.3200000000024</c:v>
                </c:pt>
                <c:pt idx="19519">
                  <c:v>4870.34</c:v>
                </c:pt>
                <c:pt idx="19520">
                  <c:v>4870.3600000000024</c:v>
                </c:pt>
                <c:pt idx="19521">
                  <c:v>4870.38</c:v>
                </c:pt>
                <c:pt idx="19522">
                  <c:v>4870.4000000000005</c:v>
                </c:pt>
                <c:pt idx="19523">
                  <c:v>4870.42</c:v>
                </c:pt>
                <c:pt idx="19524">
                  <c:v>4870.4399999999996</c:v>
                </c:pt>
                <c:pt idx="19525">
                  <c:v>4870.46</c:v>
                </c:pt>
                <c:pt idx="19526">
                  <c:v>4870.4799999999996</c:v>
                </c:pt>
                <c:pt idx="19527">
                  <c:v>4870.5</c:v>
                </c:pt>
                <c:pt idx="19528">
                  <c:v>4870.5200000000004</c:v>
                </c:pt>
                <c:pt idx="19529">
                  <c:v>4870.54</c:v>
                </c:pt>
                <c:pt idx="19530">
                  <c:v>4870.5600000000004</c:v>
                </c:pt>
                <c:pt idx="19531">
                  <c:v>4870.58</c:v>
                </c:pt>
                <c:pt idx="19532">
                  <c:v>4870.6000000000004</c:v>
                </c:pt>
                <c:pt idx="19533">
                  <c:v>4870.6200000000035</c:v>
                </c:pt>
                <c:pt idx="19534">
                  <c:v>4870.6400000000003</c:v>
                </c:pt>
                <c:pt idx="19535">
                  <c:v>4870.6600000000035</c:v>
                </c:pt>
                <c:pt idx="19536">
                  <c:v>4870.68</c:v>
                </c:pt>
                <c:pt idx="19537">
                  <c:v>4870.7</c:v>
                </c:pt>
                <c:pt idx="19538">
                  <c:v>4870.72</c:v>
                </c:pt>
                <c:pt idx="19539">
                  <c:v>4870.74</c:v>
                </c:pt>
                <c:pt idx="19540">
                  <c:v>4870.76</c:v>
                </c:pt>
                <c:pt idx="19541">
                  <c:v>4870.78</c:v>
                </c:pt>
                <c:pt idx="19542">
                  <c:v>4870.8</c:v>
                </c:pt>
                <c:pt idx="19543">
                  <c:v>4870.8200000000024</c:v>
                </c:pt>
                <c:pt idx="19544">
                  <c:v>4870.84</c:v>
                </c:pt>
                <c:pt idx="19545">
                  <c:v>4870.8600000000024</c:v>
                </c:pt>
                <c:pt idx="19546">
                  <c:v>4870.88</c:v>
                </c:pt>
                <c:pt idx="19547">
                  <c:v>4870.9000000000005</c:v>
                </c:pt>
                <c:pt idx="19548">
                  <c:v>4870.92</c:v>
                </c:pt>
                <c:pt idx="19549">
                  <c:v>4870.9399999999996</c:v>
                </c:pt>
                <c:pt idx="19550">
                  <c:v>4870.96</c:v>
                </c:pt>
                <c:pt idx="19551">
                  <c:v>4870.9799999999996</c:v>
                </c:pt>
                <c:pt idx="19552">
                  <c:v>4871</c:v>
                </c:pt>
                <c:pt idx="19553">
                  <c:v>4871.0200000000004</c:v>
                </c:pt>
                <c:pt idx="19554">
                  <c:v>4871.04</c:v>
                </c:pt>
                <c:pt idx="19555">
                  <c:v>4871.0600000000004</c:v>
                </c:pt>
                <c:pt idx="19556">
                  <c:v>4871.08</c:v>
                </c:pt>
                <c:pt idx="19557">
                  <c:v>4871.1000000000004</c:v>
                </c:pt>
                <c:pt idx="19558">
                  <c:v>4871.1200000000035</c:v>
                </c:pt>
                <c:pt idx="19559">
                  <c:v>4871.1400000000003</c:v>
                </c:pt>
                <c:pt idx="19560">
                  <c:v>4871.1600000000035</c:v>
                </c:pt>
                <c:pt idx="19561">
                  <c:v>4871.18</c:v>
                </c:pt>
                <c:pt idx="19562">
                  <c:v>4871.2</c:v>
                </c:pt>
                <c:pt idx="19563">
                  <c:v>4871.22</c:v>
                </c:pt>
                <c:pt idx="19564">
                  <c:v>4871.24</c:v>
                </c:pt>
                <c:pt idx="19565">
                  <c:v>4871.26</c:v>
                </c:pt>
                <c:pt idx="19566">
                  <c:v>4871.28</c:v>
                </c:pt>
                <c:pt idx="19567">
                  <c:v>4871.3</c:v>
                </c:pt>
                <c:pt idx="19568">
                  <c:v>4871.3200000000024</c:v>
                </c:pt>
                <c:pt idx="19569">
                  <c:v>4871.34</c:v>
                </c:pt>
                <c:pt idx="19570">
                  <c:v>4871.3600000000024</c:v>
                </c:pt>
                <c:pt idx="19571">
                  <c:v>4871.38</c:v>
                </c:pt>
                <c:pt idx="19572">
                  <c:v>4871.4000000000005</c:v>
                </c:pt>
                <c:pt idx="19573">
                  <c:v>4871.42</c:v>
                </c:pt>
                <c:pt idx="19574">
                  <c:v>4871.4399999999996</c:v>
                </c:pt>
                <c:pt idx="19575">
                  <c:v>4871.46</c:v>
                </c:pt>
                <c:pt idx="19576">
                  <c:v>4871.4799999999996</c:v>
                </c:pt>
                <c:pt idx="19577">
                  <c:v>4871.5</c:v>
                </c:pt>
                <c:pt idx="19578">
                  <c:v>4871.5200000000004</c:v>
                </c:pt>
                <c:pt idx="19579">
                  <c:v>4871.54</c:v>
                </c:pt>
                <c:pt idx="19580">
                  <c:v>4871.5600000000004</c:v>
                </c:pt>
                <c:pt idx="19581">
                  <c:v>4871.58</c:v>
                </c:pt>
                <c:pt idx="19582">
                  <c:v>4871.6000000000004</c:v>
                </c:pt>
                <c:pt idx="19583">
                  <c:v>4871.6200000000035</c:v>
                </c:pt>
                <c:pt idx="19584">
                  <c:v>4871.6400000000003</c:v>
                </c:pt>
                <c:pt idx="19585">
                  <c:v>4871.6600000000035</c:v>
                </c:pt>
                <c:pt idx="19586">
                  <c:v>4871.68</c:v>
                </c:pt>
                <c:pt idx="19587">
                  <c:v>4871.7</c:v>
                </c:pt>
                <c:pt idx="19588">
                  <c:v>4871.72</c:v>
                </c:pt>
                <c:pt idx="19589">
                  <c:v>4871.74</c:v>
                </c:pt>
                <c:pt idx="19590">
                  <c:v>4871.76</c:v>
                </c:pt>
                <c:pt idx="19591">
                  <c:v>4871.78</c:v>
                </c:pt>
                <c:pt idx="19592">
                  <c:v>4871.8</c:v>
                </c:pt>
                <c:pt idx="19593">
                  <c:v>4871.8200000000024</c:v>
                </c:pt>
                <c:pt idx="19594">
                  <c:v>4871.84</c:v>
                </c:pt>
                <c:pt idx="19595">
                  <c:v>4871.8600000000024</c:v>
                </c:pt>
                <c:pt idx="19596">
                  <c:v>4871.88</c:v>
                </c:pt>
                <c:pt idx="19597">
                  <c:v>4871.9000000000005</c:v>
                </c:pt>
                <c:pt idx="19598">
                  <c:v>4871.92</c:v>
                </c:pt>
                <c:pt idx="19599">
                  <c:v>4871.9399999999996</c:v>
                </c:pt>
                <c:pt idx="19600">
                  <c:v>4871.96</c:v>
                </c:pt>
                <c:pt idx="19601">
                  <c:v>4871.9799999999996</c:v>
                </c:pt>
                <c:pt idx="19602">
                  <c:v>4872</c:v>
                </c:pt>
                <c:pt idx="19603">
                  <c:v>4872.0200000000004</c:v>
                </c:pt>
                <c:pt idx="19604">
                  <c:v>4872.04</c:v>
                </c:pt>
                <c:pt idx="19605">
                  <c:v>4872.0600000000004</c:v>
                </c:pt>
                <c:pt idx="19606">
                  <c:v>4872.08</c:v>
                </c:pt>
                <c:pt idx="19607">
                  <c:v>4872.1000000000004</c:v>
                </c:pt>
                <c:pt idx="19608">
                  <c:v>4872.1200000000035</c:v>
                </c:pt>
                <c:pt idx="19609">
                  <c:v>4872.1400000000003</c:v>
                </c:pt>
                <c:pt idx="19610">
                  <c:v>4872.1600000000035</c:v>
                </c:pt>
                <c:pt idx="19611">
                  <c:v>4872.18</c:v>
                </c:pt>
                <c:pt idx="19612">
                  <c:v>4872.2</c:v>
                </c:pt>
                <c:pt idx="19613">
                  <c:v>4872.22</c:v>
                </c:pt>
                <c:pt idx="19614">
                  <c:v>4872.24</c:v>
                </c:pt>
                <c:pt idx="19615">
                  <c:v>4872.26</c:v>
                </c:pt>
                <c:pt idx="19616">
                  <c:v>4872.28</c:v>
                </c:pt>
                <c:pt idx="19617">
                  <c:v>4872.3</c:v>
                </c:pt>
                <c:pt idx="19618">
                  <c:v>4872.3200000000024</c:v>
                </c:pt>
                <c:pt idx="19619">
                  <c:v>4872.34</c:v>
                </c:pt>
                <c:pt idx="19620">
                  <c:v>4872.3600000000024</c:v>
                </c:pt>
                <c:pt idx="19621">
                  <c:v>4872.38</c:v>
                </c:pt>
                <c:pt idx="19622">
                  <c:v>4872.4000000000005</c:v>
                </c:pt>
                <c:pt idx="19623">
                  <c:v>4872.42</c:v>
                </c:pt>
                <c:pt idx="19624">
                  <c:v>4872.4399999999996</c:v>
                </c:pt>
                <c:pt idx="19625">
                  <c:v>4872.46</c:v>
                </c:pt>
                <c:pt idx="19626">
                  <c:v>4872.4799999999996</c:v>
                </c:pt>
                <c:pt idx="19627">
                  <c:v>4872.5</c:v>
                </c:pt>
                <c:pt idx="19628">
                  <c:v>4872.5200000000004</c:v>
                </c:pt>
                <c:pt idx="19629">
                  <c:v>4872.54</c:v>
                </c:pt>
                <c:pt idx="19630">
                  <c:v>4872.5600000000004</c:v>
                </c:pt>
                <c:pt idx="19631">
                  <c:v>4872.58</c:v>
                </c:pt>
                <c:pt idx="19632">
                  <c:v>4872.6000000000004</c:v>
                </c:pt>
                <c:pt idx="19633">
                  <c:v>4872.6200000000035</c:v>
                </c:pt>
                <c:pt idx="19634">
                  <c:v>4872.6400000000003</c:v>
                </c:pt>
                <c:pt idx="19635">
                  <c:v>4872.6600000000035</c:v>
                </c:pt>
                <c:pt idx="19636">
                  <c:v>4872.68</c:v>
                </c:pt>
                <c:pt idx="19637">
                  <c:v>4872.7</c:v>
                </c:pt>
                <c:pt idx="19638">
                  <c:v>4872.72</c:v>
                </c:pt>
                <c:pt idx="19639">
                  <c:v>4872.74</c:v>
                </c:pt>
                <c:pt idx="19640">
                  <c:v>4872.76</c:v>
                </c:pt>
                <c:pt idx="19641">
                  <c:v>4872.78</c:v>
                </c:pt>
                <c:pt idx="19642">
                  <c:v>4872.8</c:v>
                </c:pt>
                <c:pt idx="19643">
                  <c:v>4872.8200000000024</c:v>
                </c:pt>
                <c:pt idx="19644">
                  <c:v>4872.84</c:v>
                </c:pt>
                <c:pt idx="19645">
                  <c:v>4872.8600000000024</c:v>
                </c:pt>
                <c:pt idx="19646">
                  <c:v>4872.88</c:v>
                </c:pt>
                <c:pt idx="19647">
                  <c:v>4872.9000000000005</c:v>
                </c:pt>
                <c:pt idx="19648">
                  <c:v>4872.92</c:v>
                </c:pt>
                <c:pt idx="19649">
                  <c:v>4872.9399999999996</c:v>
                </c:pt>
                <c:pt idx="19650">
                  <c:v>4872.96</c:v>
                </c:pt>
                <c:pt idx="19651">
                  <c:v>4872.9799999999996</c:v>
                </c:pt>
                <c:pt idx="19652">
                  <c:v>4873</c:v>
                </c:pt>
                <c:pt idx="19653">
                  <c:v>4873.0200000000004</c:v>
                </c:pt>
                <c:pt idx="19654">
                  <c:v>4873.04</c:v>
                </c:pt>
                <c:pt idx="19655">
                  <c:v>4873.0600000000004</c:v>
                </c:pt>
                <c:pt idx="19656">
                  <c:v>4873.08</c:v>
                </c:pt>
                <c:pt idx="19657">
                  <c:v>4873.1000000000004</c:v>
                </c:pt>
                <c:pt idx="19658">
                  <c:v>4873.1200000000035</c:v>
                </c:pt>
                <c:pt idx="19659">
                  <c:v>4873.1400000000003</c:v>
                </c:pt>
                <c:pt idx="19660">
                  <c:v>4873.1600000000035</c:v>
                </c:pt>
                <c:pt idx="19661">
                  <c:v>4873.18</c:v>
                </c:pt>
                <c:pt idx="19662">
                  <c:v>4873.2</c:v>
                </c:pt>
                <c:pt idx="19663">
                  <c:v>4873.22</c:v>
                </c:pt>
                <c:pt idx="19664">
                  <c:v>4873.24</c:v>
                </c:pt>
                <c:pt idx="19665">
                  <c:v>4873.26</c:v>
                </c:pt>
                <c:pt idx="19666">
                  <c:v>4873.28</c:v>
                </c:pt>
                <c:pt idx="19667">
                  <c:v>4873.3</c:v>
                </c:pt>
                <c:pt idx="19668">
                  <c:v>4873.3200000000024</c:v>
                </c:pt>
                <c:pt idx="19669">
                  <c:v>4873.34</c:v>
                </c:pt>
                <c:pt idx="19670">
                  <c:v>4873.3600000000024</c:v>
                </c:pt>
                <c:pt idx="19671">
                  <c:v>4873.38</c:v>
                </c:pt>
                <c:pt idx="19672">
                  <c:v>4873.4000000000005</c:v>
                </c:pt>
                <c:pt idx="19673">
                  <c:v>4873.42</c:v>
                </c:pt>
                <c:pt idx="19674">
                  <c:v>4873.4399999999996</c:v>
                </c:pt>
                <c:pt idx="19675">
                  <c:v>4873.46</c:v>
                </c:pt>
                <c:pt idx="19676">
                  <c:v>4873.4799999999996</c:v>
                </c:pt>
                <c:pt idx="19677">
                  <c:v>4873.5</c:v>
                </c:pt>
                <c:pt idx="19678">
                  <c:v>4873.5200000000004</c:v>
                </c:pt>
                <c:pt idx="19679">
                  <c:v>4873.54</c:v>
                </c:pt>
                <c:pt idx="19680">
                  <c:v>4873.5600000000004</c:v>
                </c:pt>
                <c:pt idx="19681">
                  <c:v>4873.58</c:v>
                </c:pt>
                <c:pt idx="19682">
                  <c:v>4873.6000000000004</c:v>
                </c:pt>
                <c:pt idx="19683">
                  <c:v>4873.6200000000035</c:v>
                </c:pt>
                <c:pt idx="19684">
                  <c:v>4873.6400000000003</c:v>
                </c:pt>
                <c:pt idx="19685">
                  <c:v>4873.6600000000035</c:v>
                </c:pt>
                <c:pt idx="19686">
                  <c:v>4873.68</c:v>
                </c:pt>
                <c:pt idx="19687">
                  <c:v>4873.7</c:v>
                </c:pt>
                <c:pt idx="19688">
                  <c:v>4873.72</c:v>
                </c:pt>
                <c:pt idx="19689">
                  <c:v>4873.74</c:v>
                </c:pt>
                <c:pt idx="19690">
                  <c:v>4873.76</c:v>
                </c:pt>
                <c:pt idx="19691">
                  <c:v>4873.78</c:v>
                </c:pt>
                <c:pt idx="19692">
                  <c:v>4873.8</c:v>
                </c:pt>
                <c:pt idx="19693">
                  <c:v>4873.8200000000024</c:v>
                </c:pt>
                <c:pt idx="19694">
                  <c:v>4873.84</c:v>
                </c:pt>
                <c:pt idx="19695">
                  <c:v>4873.8600000000024</c:v>
                </c:pt>
                <c:pt idx="19696">
                  <c:v>4873.88</c:v>
                </c:pt>
                <c:pt idx="19697">
                  <c:v>4873.9000000000005</c:v>
                </c:pt>
                <c:pt idx="19698">
                  <c:v>4873.92</c:v>
                </c:pt>
                <c:pt idx="19699">
                  <c:v>4873.9399999999996</c:v>
                </c:pt>
                <c:pt idx="19700">
                  <c:v>4873.96</c:v>
                </c:pt>
                <c:pt idx="19701">
                  <c:v>4873.9799999999996</c:v>
                </c:pt>
                <c:pt idx="19702">
                  <c:v>4874</c:v>
                </c:pt>
                <c:pt idx="19703">
                  <c:v>4874.0200000000004</c:v>
                </c:pt>
                <c:pt idx="19704">
                  <c:v>4874.04</c:v>
                </c:pt>
                <c:pt idx="19705">
                  <c:v>4874.0600000000004</c:v>
                </c:pt>
                <c:pt idx="19706">
                  <c:v>4874.08</c:v>
                </c:pt>
                <c:pt idx="19707">
                  <c:v>4874.1000000000004</c:v>
                </c:pt>
                <c:pt idx="19708">
                  <c:v>4874.1200000000035</c:v>
                </c:pt>
                <c:pt idx="19709">
                  <c:v>4874.1400000000003</c:v>
                </c:pt>
                <c:pt idx="19710">
                  <c:v>4874.1600000000035</c:v>
                </c:pt>
                <c:pt idx="19711">
                  <c:v>4874.18</c:v>
                </c:pt>
                <c:pt idx="19712">
                  <c:v>4874.2</c:v>
                </c:pt>
                <c:pt idx="19713">
                  <c:v>4874.22</c:v>
                </c:pt>
                <c:pt idx="19714">
                  <c:v>4874.24</c:v>
                </c:pt>
                <c:pt idx="19715">
                  <c:v>4874.26</c:v>
                </c:pt>
                <c:pt idx="19716">
                  <c:v>4874.28</c:v>
                </c:pt>
                <c:pt idx="19717">
                  <c:v>4874.3</c:v>
                </c:pt>
                <c:pt idx="19718">
                  <c:v>4874.3200000000024</c:v>
                </c:pt>
                <c:pt idx="19719">
                  <c:v>4874.34</c:v>
                </c:pt>
                <c:pt idx="19720">
                  <c:v>4874.3600000000024</c:v>
                </c:pt>
                <c:pt idx="19721">
                  <c:v>4874.38</c:v>
                </c:pt>
                <c:pt idx="19722">
                  <c:v>4874.4000000000005</c:v>
                </c:pt>
                <c:pt idx="19723">
                  <c:v>4874.42</c:v>
                </c:pt>
                <c:pt idx="19724">
                  <c:v>4874.4399999999996</c:v>
                </c:pt>
                <c:pt idx="19725">
                  <c:v>4874.46</c:v>
                </c:pt>
                <c:pt idx="19726">
                  <c:v>4874.4799999999996</c:v>
                </c:pt>
                <c:pt idx="19727">
                  <c:v>4874.5</c:v>
                </c:pt>
                <c:pt idx="19728">
                  <c:v>4874.5200000000004</c:v>
                </c:pt>
                <c:pt idx="19729">
                  <c:v>4874.54</c:v>
                </c:pt>
                <c:pt idx="19730">
                  <c:v>4874.5600000000004</c:v>
                </c:pt>
                <c:pt idx="19731">
                  <c:v>4874.58</c:v>
                </c:pt>
                <c:pt idx="19732">
                  <c:v>4874.6000000000004</c:v>
                </c:pt>
                <c:pt idx="19733">
                  <c:v>4874.6200000000035</c:v>
                </c:pt>
                <c:pt idx="19734">
                  <c:v>4874.6400000000003</c:v>
                </c:pt>
                <c:pt idx="19735">
                  <c:v>4874.6600000000035</c:v>
                </c:pt>
                <c:pt idx="19736">
                  <c:v>4874.68</c:v>
                </c:pt>
                <c:pt idx="19737">
                  <c:v>4874.7</c:v>
                </c:pt>
                <c:pt idx="19738">
                  <c:v>4874.72</c:v>
                </c:pt>
                <c:pt idx="19739">
                  <c:v>4874.74</c:v>
                </c:pt>
                <c:pt idx="19740">
                  <c:v>4874.76</c:v>
                </c:pt>
                <c:pt idx="19741">
                  <c:v>4874.78</c:v>
                </c:pt>
                <c:pt idx="19742">
                  <c:v>4874.8</c:v>
                </c:pt>
                <c:pt idx="19743">
                  <c:v>4874.8200000000024</c:v>
                </c:pt>
                <c:pt idx="19744">
                  <c:v>4874.84</c:v>
                </c:pt>
                <c:pt idx="19745">
                  <c:v>4874.8600000000024</c:v>
                </c:pt>
                <c:pt idx="19746">
                  <c:v>4874.88</c:v>
                </c:pt>
                <c:pt idx="19747">
                  <c:v>4874.9000000000005</c:v>
                </c:pt>
                <c:pt idx="19748">
                  <c:v>4874.92</c:v>
                </c:pt>
                <c:pt idx="19749">
                  <c:v>4874.9399999999996</c:v>
                </c:pt>
                <c:pt idx="19750">
                  <c:v>4874.96</c:v>
                </c:pt>
                <c:pt idx="19751">
                  <c:v>4874.9799999999996</c:v>
                </c:pt>
                <c:pt idx="19752">
                  <c:v>4875</c:v>
                </c:pt>
                <c:pt idx="19753">
                  <c:v>4875.0200000000004</c:v>
                </c:pt>
                <c:pt idx="19754">
                  <c:v>4875.04</c:v>
                </c:pt>
                <c:pt idx="19755">
                  <c:v>4875.0600000000004</c:v>
                </c:pt>
                <c:pt idx="19756">
                  <c:v>4875.08</c:v>
                </c:pt>
                <c:pt idx="19757">
                  <c:v>4875.1000000000004</c:v>
                </c:pt>
                <c:pt idx="19758">
                  <c:v>4875.1200000000035</c:v>
                </c:pt>
                <c:pt idx="19759">
                  <c:v>4875.1400000000003</c:v>
                </c:pt>
                <c:pt idx="19760">
                  <c:v>4875.1600000000035</c:v>
                </c:pt>
                <c:pt idx="19761">
                  <c:v>4875.18</c:v>
                </c:pt>
                <c:pt idx="19762">
                  <c:v>4875.2</c:v>
                </c:pt>
                <c:pt idx="19763">
                  <c:v>4875.22</c:v>
                </c:pt>
                <c:pt idx="19764">
                  <c:v>4875.24</c:v>
                </c:pt>
                <c:pt idx="19765">
                  <c:v>4875.26</c:v>
                </c:pt>
                <c:pt idx="19766">
                  <c:v>4875.28</c:v>
                </c:pt>
                <c:pt idx="19767">
                  <c:v>4875.3</c:v>
                </c:pt>
                <c:pt idx="19768">
                  <c:v>4875.3200000000024</c:v>
                </c:pt>
                <c:pt idx="19769">
                  <c:v>4875.34</c:v>
                </c:pt>
                <c:pt idx="19770">
                  <c:v>4875.3600000000024</c:v>
                </c:pt>
                <c:pt idx="19771">
                  <c:v>4875.38</c:v>
                </c:pt>
                <c:pt idx="19772">
                  <c:v>4875.4000000000005</c:v>
                </c:pt>
                <c:pt idx="19773">
                  <c:v>4875.42</c:v>
                </c:pt>
                <c:pt idx="19774">
                  <c:v>4875.4399999999996</c:v>
                </c:pt>
                <c:pt idx="19775">
                  <c:v>4875.46</c:v>
                </c:pt>
                <c:pt idx="19776">
                  <c:v>4875.4799999999996</c:v>
                </c:pt>
                <c:pt idx="19777">
                  <c:v>4875.5</c:v>
                </c:pt>
                <c:pt idx="19778">
                  <c:v>4875.5200000000004</c:v>
                </c:pt>
                <c:pt idx="19779">
                  <c:v>4875.54</c:v>
                </c:pt>
                <c:pt idx="19780">
                  <c:v>4875.5600000000004</c:v>
                </c:pt>
                <c:pt idx="19781">
                  <c:v>4875.58</c:v>
                </c:pt>
                <c:pt idx="19782">
                  <c:v>4875.6000000000004</c:v>
                </c:pt>
                <c:pt idx="19783">
                  <c:v>4875.6200000000035</c:v>
                </c:pt>
                <c:pt idx="19784">
                  <c:v>4875.6400000000003</c:v>
                </c:pt>
                <c:pt idx="19785">
                  <c:v>4875.6600000000035</c:v>
                </c:pt>
                <c:pt idx="19786">
                  <c:v>4875.68</c:v>
                </c:pt>
                <c:pt idx="19787">
                  <c:v>4875.7</c:v>
                </c:pt>
                <c:pt idx="19788">
                  <c:v>4875.72</c:v>
                </c:pt>
                <c:pt idx="19789">
                  <c:v>4875.74</c:v>
                </c:pt>
                <c:pt idx="19790">
                  <c:v>4875.76</c:v>
                </c:pt>
                <c:pt idx="19791">
                  <c:v>4875.78</c:v>
                </c:pt>
                <c:pt idx="19792">
                  <c:v>4875.8</c:v>
                </c:pt>
                <c:pt idx="19793">
                  <c:v>4875.8200000000024</c:v>
                </c:pt>
                <c:pt idx="19794">
                  <c:v>4875.84</c:v>
                </c:pt>
                <c:pt idx="19795">
                  <c:v>4875.8600000000024</c:v>
                </c:pt>
                <c:pt idx="19796">
                  <c:v>4875.88</c:v>
                </c:pt>
                <c:pt idx="19797">
                  <c:v>4875.9000000000005</c:v>
                </c:pt>
                <c:pt idx="19798">
                  <c:v>4875.92</c:v>
                </c:pt>
                <c:pt idx="19799">
                  <c:v>4875.9399999999996</c:v>
                </c:pt>
                <c:pt idx="19800">
                  <c:v>4875.96</c:v>
                </c:pt>
                <c:pt idx="19801">
                  <c:v>4875.9799999999996</c:v>
                </c:pt>
                <c:pt idx="19802">
                  <c:v>4876</c:v>
                </c:pt>
                <c:pt idx="19803">
                  <c:v>4876.0200000000004</c:v>
                </c:pt>
                <c:pt idx="19804">
                  <c:v>4876.04</c:v>
                </c:pt>
                <c:pt idx="19805">
                  <c:v>4876.0600000000004</c:v>
                </c:pt>
                <c:pt idx="19806">
                  <c:v>4876.08</c:v>
                </c:pt>
                <c:pt idx="19807">
                  <c:v>4876.1000000000004</c:v>
                </c:pt>
                <c:pt idx="19808">
                  <c:v>4876.1200000000035</c:v>
                </c:pt>
                <c:pt idx="19809">
                  <c:v>4876.1400000000003</c:v>
                </c:pt>
                <c:pt idx="19810">
                  <c:v>4876.1600000000035</c:v>
                </c:pt>
                <c:pt idx="19811">
                  <c:v>4876.18</c:v>
                </c:pt>
                <c:pt idx="19812">
                  <c:v>4876.2</c:v>
                </c:pt>
                <c:pt idx="19813">
                  <c:v>4876.22</c:v>
                </c:pt>
                <c:pt idx="19814">
                  <c:v>4876.24</c:v>
                </c:pt>
                <c:pt idx="19815">
                  <c:v>4876.26</c:v>
                </c:pt>
                <c:pt idx="19816">
                  <c:v>4876.28</c:v>
                </c:pt>
                <c:pt idx="19817">
                  <c:v>4876.3</c:v>
                </c:pt>
                <c:pt idx="19818">
                  <c:v>4876.3200000000024</c:v>
                </c:pt>
                <c:pt idx="19819">
                  <c:v>4876.34</c:v>
                </c:pt>
                <c:pt idx="19820">
                  <c:v>4876.3600000000024</c:v>
                </c:pt>
                <c:pt idx="19821">
                  <c:v>4876.38</c:v>
                </c:pt>
                <c:pt idx="19822">
                  <c:v>4876.4000000000005</c:v>
                </c:pt>
                <c:pt idx="19823">
                  <c:v>4876.42</c:v>
                </c:pt>
                <c:pt idx="19824">
                  <c:v>4876.4399999999996</c:v>
                </c:pt>
                <c:pt idx="19825">
                  <c:v>4876.46</c:v>
                </c:pt>
                <c:pt idx="19826">
                  <c:v>4876.4799999999996</c:v>
                </c:pt>
                <c:pt idx="19827">
                  <c:v>4876.5</c:v>
                </c:pt>
                <c:pt idx="19828">
                  <c:v>4876.5200000000004</c:v>
                </c:pt>
                <c:pt idx="19829">
                  <c:v>4876.54</c:v>
                </c:pt>
                <c:pt idx="19830">
                  <c:v>4876.5600000000004</c:v>
                </c:pt>
                <c:pt idx="19831">
                  <c:v>4876.58</c:v>
                </c:pt>
                <c:pt idx="19832">
                  <c:v>4876.6000000000004</c:v>
                </c:pt>
                <c:pt idx="19833">
                  <c:v>4876.6200000000035</c:v>
                </c:pt>
                <c:pt idx="19834">
                  <c:v>4876.6400000000003</c:v>
                </c:pt>
                <c:pt idx="19835">
                  <c:v>4876.6600000000035</c:v>
                </c:pt>
                <c:pt idx="19836">
                  <c:v>4876.68</c:v>
                </c:pt>
                <c:pt idx="19837">
                  <c:v>4876.7</c:v>
                </c:pt>
                <c:pt idx="19838">
                  <c:v>4876.72</c:v>
                </c:pt>
                <c:pt idx="19839">
                  <c:v>4876.74</c:v>
                </c:pt>
                <c:pt idx="19840">
                  <c:v>4876.76</c:v>
                </c:pt>
                <c:pt idx="19841">
                  <c:v>4876.78</c:v>
                </c:pt>
                <c:pt idx="19842">
                  <c:v>4876.8</c:v>
                </c:pt>
                <c:pt idx="19843">
                  <c:v>4876.8200000000024</c:v>
                </c:pt>
                <c:pt idx="19844">
                  <c:v>4876.84</c:v>
                </c:pt>
                <c:pt idx="19845">
                  <c:v>4876.8600000000024</c:v>
                </c:pt>
                <c:pt idx="19846">
                  <c:v>4876.88</c:v>
                </c:pt>
                <c:pt idx="19847">
                  <c:v>4876.9000000000005</c:v>
                </c:pt>
                <c:pt idx="19848">
                  <c:v>4876.92</c:v>
                </c:pt>
                <c:pt idx="19849">
                  <c:v>4876.9399999999996</c:v>
                </c:pt>
                <c:pt idx="19850">
                  <c:v>4876.96</c:v>
                </c:pt>
                <c:pt idx="19851">
                  <c:v>4876.9799999999996</c:v>
                </c:pt>
                <c:pt idx="19852">
                  <c:v>4877</c:v>
                </c:pt>
                <c:pt idx="19853">
                  <c:v>4877.0200000000004</c:v>
                </c:pt>
                <c:pt idx="19854">
                  <c:v>4877.04</c:v>
                </c:pt>
                <c:pt idx="19855">
                  <c:v>4877.0600000000004</c:v>
                </c:pt>
                <c:pt idx="19856">
                  <c:v>4877.08</c:v>
                </c:pt>
                <c:pt idx="19857">
                  <c:v>4877.1000000000004</c:v>
                </c:pt>
                <c:pt idx="19858">
                  <c:v>4877.1200000000035</c:v>
                </c:pt>
                <c:pt idx="19859">
                  <c:v>4877.1400000000003</c:v>
                </c:pt>
                <c:pt idx="19860">
                  <c:v>4877.1600000000035</c:v>
                </c:pt>
                <c:pt idx="19861">
                  <c:v>4877.18</c:v>
                </c:pt>
                <c:pt idx="19862">
                  <c:v>4877.2</c:v>
                </c:pt>
                <c:pt idx="19863">
                  <c:v>4877.22</c:v>
                </c:pt>
                <c:pt idx="19864">
                  <c:v>4877.24</c:v>
                </c:pt>
                <c:pt idx="19865">
                  <c:v>4877.26</c:v>
                </c:pt>
                <c:pt idx="19866">
                  <c:v>4877.28</c:v>
                </c:pt>
                <c:pt idx="19867">
                  <c:v>4877.3</c:v>
                </c:pt>
                <c:pt idx="19868">
                  <c:v>4877.3200000000024</c:v>
                </c:pt>
                <c:pt idx="19869">
                  <c:v>4877.34</c:v>
                </c:pt>
                <c:pt idx="19870">
                  <c:v>4877.3600000000024</c:v>
                </c:pt>
                <c:pt idx="19871">
                  <c:v>4877.38</c:v>
                </c:pt>
                <c:pt idx="19872">
                  <c:v>4877.4000000000005</c:v>
                </c:pt>
                <c:pt idx="19873">
                  <c:v>4877.42</c:v>
                </c:pt>
                <c:pt idx="19874">
                  <c:v>4877.4399999999996</c:v>
                </c:pt>
                <c:pt idx="19875">
                  <c:v>4877.46</c:v>
                </c:pt>
                <c:pt idx="19876">
                  <c:v>4877.4799999999996</c:v>
                </c:pt>
                <c:pt idx="19877">
                  <c:v>4877.5</c:v>
                </c:pt>
                <c:pt idx="19878">
                  <c:v>4877.5200000000004</c:v>
                </c:pt>
                <c:pt idx="19879">
                  <c:v>4877.54</c:v>
                </c:pt>
                <c:pt idx="19880">
                  <c:v>4877.5600000000004</c:v>
                </c:pt>
                <c:pt idx="19881">
                  <c:v>4877.58</c:v>
                </c:pt>
                <c:pt idx="19882">
                  <c:v>4877.6000000000004</c:v>
                </c:pt>
                <c:pt idx="19883">
                  <c:v>4877.6200000000035</c:v>
                </c:pt>
                <c:pt idx="19884">
                  <c:v>4877.6400000000003</c:v>
                </c:pt>
                <c:pt idx="19885">
                  <c:v>4877.6600000000035</c:v>
                </c:pt>
                <c:pt idx="19886">
                  <c:v>4877.68</c:v>
                </c:pt>
                <c:pt idx="19887">
                  <c:v>4877.7</c:v>
                </c:pt>
                <c:pt idx="19888">
                  <c:v>4877.72</c:v>
                </c:pt>
                <c:pt idx="19889">
                  <c:v>4877.74</c:v>
                </c:pt>
                <c:pt idx="19890">
                  <c:v>4877.76</c:v>
                </c:pt>
                <c:pt idx="19891">
                  <c:v>4877.78</c:v>
                </c:pt>
                <c:pt idx="19892">
                  <c:v>4877.8</c:v>
                </c:pt>
                <c:pt idx="19893">
                  <c:v>4877.8200000000024</c:v>
                </c:pt>
                <c:pt idx="19894">
                  <c:v>4877.84</c:v>
                </c:pt>
                <c:pt idx="19895">
                  <c:v>4877.8600000000024</c:v>
                </c:pt>
                <c:pt idx="19896">
                  <c:v>4877.88</c:v>
                </c:pt>
                <c:pt idx="19897">
                  <c:v>4877.9000000000005</c:v>
                </c:pt>
                <c:pt idx="19898">
                  <c:v>4877.92</c:v>
                </c:pt>
                <c:pt idx="19899">
                  <c:v>4877.9399999999996</c:v>
                </c:pt>
                <c:pt idx="19900">
                  <c:v>4877.96</c:v>
                </c:pt>
                <c:pt idx="19901">
                  <c:v>4877.9799999999996</c:v>
                </c:pt>
                <c:pt idx="19902">
                  <c:v>4878</c:v>
                </c:pt>
                <c:pt idx="19903">
                  <c:v>4878.0200000000004</c:v>
                </c:pt>
                <c:pt idx="19904">
                  <c:v>4878.04</c:v>
                </c:pt>
                <c:pt idx="19905">
                  <c:v>4878.0600000000004</c:v>
                </c:pt>
                <c:pt idx="19906">
                  <c:v>4878.08</c:v>
                </c:pt>
                <c:pt idx="19907">
                  <c:v>4878.1000000000004</c:v>
                </c:pt>
                <c:pt idx="19908">
                  <c:v>4878.1200000000035</c:v>
                </c:pt>
                <c:pt idx="19909">
                  <c:v>4878.1400000000003</c:v>
                </c:pt>
                <c:pt idx="19910">
                  <c:v>4878.1600000000035</c:v>
                </c:pt>
                <c:pt idx="19911">
                  <c:v>4878.18</c:v>
                </c:pt>
                <c:pt idx="19912">
                  <c:v>4878.2</c:v>
                </c:pt>
                <c:pt idx="19913">
                  <c:v>4878.22</c:v>
                </c:pt>
                <c:pt idx="19914">
                  <c:v>4878.24</c:v>
                </c:pt>
                <c:pt idx="19915">
                  <c:v>4878.26</c:v>
                </c:pt>
                <c:pt idx="19916">
                  <c:v>4878.28</c:v>
                </c:pt>
                <c:pt idx="19917">
                  <c:v>4878.3</c:v>
                </c:pt>
                <c:pt idx="19918">
                  <c:v>4878.3200000000024</c:v>
                </c:pt>
                <c:pt idx="19919">
                  <c:v>4878.34</c:v>
                </c:pt>
                <c:pt idx="19920">
                  <c:v>4878.3600000000024</c:v>
                </c:pt>
                <c:pt idx="19921">
                  <c:v>4878.38</c:v>
                </c:pt>
                <c:pt idx="19922">
                  <c:v>4878.4000000000005</c:v>
                </c:pt>
                <c:pt idx="19923">
                  <c:v>4878.42</c:v>
                </c:pt>
                <c:pt idx="19924">
                  <c:v>4878.4399999999996</c:v>
                </c:pt>
                <c:pt idx="19925">
                  <c:v>4878.46</c:v>
                </c:pt>
                <c:pt idx="19926">
                  <c:v>4878.4799999999996</c:v>
                </c:pt>
                <c:pt idx="19927">
                  <c:v>4878.5</c:v>
                </c:pt>
                <c:pt idx="19928">
                  <c:v>4878.5200000000004</c:v>
                </c:pt>
                <c:pt idx="19929">
                  <c:v>4878.54</c:v>
                </c:pt>
                <c:pt idx="19930">
                  <c:v>4878.5600000000004</c:v>
                </c:pt>
                <c:pt idx="19931">
                  <c:v>4878.58</c:v>
                </c:pt>
                <c:pt idx="19932">
                  <c:v>4878.6000000000004</c:v>
                </c:pt>
                <c:pt idx="19933">
                  <c:v>4878.6200000000035</c:v>
                </c:pt>
                <c:pt idx="19934">
                  <c:v>4878.6400000000003</c:v>
                </c:pt>
                <c:pt idx="19935">
                  <c:v>4878.6600000000035</c:v>
                </c:pt>
                <c:pt idx="19936">
                  <c:v>4878.68</c:v>
                </c:pt>
                <c:pt idx="19937">
                  <c:v>4878.7</c:v>
                </c:pt>
                <c:pt idx="19938">
                  <c:v>4878.72</c:v>
                </c:pt>
                <c:pt idx="19939">
                  <c:v>4878.74</c:v>
                </c:pt>
                <c:pt idx="19940">
                  <c:v>4878.76</c:v>
                </c:pt>
                <c:pt idx="19941">
                  <c:v>4878.78</c:v>
                </c:pt>
                <c:pt idx="19942">
                  <c:v>4878.8</c:v>
                </c:pt>
                <c:pt idx="19943">
                  <c:v>4878.8200000000024</c:v>
                </c:pt>
                <c:pt idx="19944">
                  <c:v>4878.84</c:v>
                </c:pt>
                <c:pt idx="19945">
                  <c:v>4878.8600000000024</c:v>
                </c:pt>
                <c:pt idx="19946">
                  <c:v>4878.88</c:v>
                </c:pt>
                <c:pt idx="19947">
                  <c:v>4878.9000000000005</c:v>
                </c:pt>
                <c:pt idx="19948">
                  <c:v>4878.92</c:v>
                </c:pt>
                <c:pt idx="19949">
                  <c:v>4878.9399999999996</c:v>
                </c:pt>
                <c:pt idx="19950">
                  <c:v>4878.96</c:v>
                </c:pt>
                <c:pt idx="19951">
                  <c:v>4878.9799999999996</c:v>
                </c:pt>
                <c:pt idx="19952">
                  <c:v>4879</c:v>
                </c:pt>
                <c:pt idx="19953">
                  <c:v>4879.0200000000004</c:v>
                </c:pt>
                <c:pt idx="19954">
                  <c:v>4879.04</c:v>
                </c:pt>
                <c:pt idx="19955">
                  <c:v>4879.0600000000004</c:v>
                </c:pt>
                <c:pt idx="19956">
                  <c:v>4879.08</c:v>
                </c:pt>
                <c:pt idx="19957">
                  <c:v>4879.1000000000004</c:v>
                </c:pt>
                <c:pt idx="19958">
                  <c:v>4879.1200000000035</c:v>
                </c:pt>
                <c:pt idx="19959">
                  <c:v>4879.1400000000003</c:v>
                </c:pt>
                <c:pt idx="19960">
                  <c:v>4879.1600000000035</c:v>
                </c:pt>
                <c:pt idx="19961">
                  <c:v>4879.18</c:v>
                </c:pt>
                <c:pt idx="19962">
                  <c:v>4879.2</c:v>
                </c:pt>
                <c:pt idx="19963">
                  <c:v>4879.22</c:v>
                </c:pt>
                <c:pt idx="19964">
                  <c:v>4879.24</c:v>
                </c:pt>
                <c:pt idx="19965">
                  <c:v>4879.26</c:v>
                </c:pt>
                <c:pt idx="19966">
                  <c:v>4879.28</c:v>
                </c:pt>
                <c:pt idx="19967">
                  <c:v>4879.3</c:v>
                </c:pt>
                <c:pt idx="19968">
                  <c:v>4879.3200000000024</c:v>
                </c:pt>
                <c:pt idx="19969">
                  <c:v>4879.34</c:v>
                </c:pt>
                <c:pt idx="19970">
                  <c:v>4879.3600000000024</c:v>
                </c:pt>
                <c:pt idx="19971">
                  <c:v>4879.38</c:v>
                </c:pt>
                <c:pt idx="19972">
                  <c:v>4879.4000000000005</c:v>
                </c:pt>
                <c:pt idx="19973">
                  <c:v>4879.42</c:v>
                </c:pt>
                <c:pt idx="19974">
                  <c:v>4879.4399999999996</c:v>
                </c:pt>
                <c:pt idx="19975">
                  <c:v>4879.46</c:v>
                </c:pt>
                <c:pt idx="19976">
                  <c:v>4879.4799999999996</c:v>
                </c:pt>
                <c:pt idx="19977">
                  <c:v>4879.5</c:v>
                </c:pt>
                <c:pt idx="19978">
                  <c:v>4879.5200000000004</c:v>
                </c:pt>
                <c:pt idx="19979">
                  <c:v>4879.54</c:v>
                </c:pt>
                <c:pt idx="19980">
                  <c:v>4879.5600000000004</c:v>
                </c:pt>
                <c:pt idx="19981">
                  <c:v>4879.58</c:v>
                </c:pt>
                <c:pt idx="19982">
                  <c:v>4879.6000000000004</c:v>
                </c:pt>
                <c:pt idx="19983">
                  <c:v>4879.6200000000035</c:v>
                </c:pt>
                <c:pt idx="19984">
                  <c:v>4879.6400000000003</c:v>
                </c:pt>
                <c:pt idx="19985">
                  <c:v>4879.6600000000035</c:v>
                </c:pt>
                <c:pt idx="19986">
                  <c:v>4879.68</c:v>
                </c:pt>
                <c:pt idx="19987">
                  <c:v>4879.7</c:v>
                </c:pt>
                <c:pt idx="19988">
                  <c:v>4879.72</c:v>
                </c:pt>
                <c:pt idx="19989">
                  <c:v>4879.74</c:v>
                </c:pt>
                <c:pt idx="19990">
                  <c:v>4879.76</c:v>
                </c:pt>
                <c:pt idx="19991">
                  <c:v>4879.78</c:v>
                </c:pt>
                <c:pt idx="19992">
                  <c:v>4879.8</c:v>
                </c:pt>
                <c:pt idx="19993">
                  <c:v>4879.8200000000024</c:v>
                </c:pt>
                <c:pt idx="19994">
                  <c:v>4879.84</c:v>
                </c:pt>
                <c:pt idx="19995">
                  <c:v>4879.8600000000024</c:v>
                </c:pt>
                <c:pt idx="19996">
                  <c:v>4879.88</c:v>
                </c:pt>
                <c:pt idx="19997">
                  <c:v>4879.9000000000005</c:v>
                </c:pt>
                <c:pt idx="19998">
                  <c:v>4879.92</c:v>
                </c:pt>
                <c:pt idx="19999">
                  <c:v>4879.9399999999996</c:v>
                </c:pt>
                <c:pt idx="20000">
                  <c:v>4879.96</c:v>
                </c:pt>
                <c:pt idx="20001">
                  <c:v>4879.9799999999996</c:v>
                </c:pt>
                <c:pt idx="20002">
                  <c:v>4880</c:v>
                </c:pt>
                <c:pt idx="20003">
                  <c:v>4880.0200000000004</c:v>
                </c:pt>
                <c:pt idx="20004">
                  <c:v>4880.04</c:v>
                </c:pt>
                <c:pt idx="20005">
                  <c:v>4880.0600000000004</c:v>
                </c:pt>
                <c:pt idx="20006">
                  <c:v>4880.08</c:v>
                </c:pt>
                <c:pt idx="20007">
                  <c:v>4880.1000000000004</c:v>
                </c:pt>
                <c:pt idx="20008">
                  <c:v>4880.1200000000035</c:v>
                </c:pt>
                <c:pt idx="20009">
                  <c:v>4880.1400000000003</c:v>
                </c:pt>
                <c:pt idx="20010">
                  <c:v>4880.1600000000035</c:v>
                </c:pt>
                <c:pt idx="20011">
                  <c:v>4880.18</c:v>
                </c:pt>
                <c:pt idx="20012">
                  <c:v>4880.2</c:v>
                </c:pt>
                <c:pt idx="20013">
                  <c:v>4880.22</c:v>
                </c:pt>
                <c:pt idx="20014">
                  <c:v>4880.24</c:v>
                </c:pt>
                <c:pt idx="20015">
                  <c:v>4880.26</c:v>
                </c:pt>
                <c:pt idx="20016">
                  <c:v>4880.28</c:v>
                </c:pt>
                <c:pt idx="20017">
                  <c:v>4880.3</c:v>
                </c:pt>
                <c:pt idx="20018">
                  <c:v>4880.3200000000024</c:v>
                </c:pt>
                <c:pt idx="20019">
                  <c:v>4880.34</c:v>
                </c:pt>
                <c:pt idx="20020">
                  <c:v>4880.3600000000024</c:v>
                </c:pt>
                <c:pt idx="20021">
                  <c:v>4880.38</c:v>
                </c:pt>
                <c:pt idx="20022">
                  <c:v>4880.4000000000005</c:v>
                </c:pt>
                <c:pt idx="20023">
                  <c:v>4880.42</c:v>
                </c:pt>
                <c:pt idx="20024">
                  <c:v>4880.4399999999996</c:v>
                </c:pt>
                <c:pt idx="20025">
                  <c:v>4880.46</c:v>
                </c:pt>
                <c:pt idx="20026">
                  <c:v>4880.4799999999996</c:v>
                </c:pt>
                <c:pt idx="20027">
                  <c:v>4880.5</c:v>
                </c:pt>
                <c:pt idx="20028">
                  <c:v>4880.5200000000004</c:v>
                </c:pt>
                <c:pt idx="20029">
                  <c:v>4880.54</c:v>
                </c:pt>
                <c:pt idx="20030">
                  <c:v>4880.5600000000004</c:v>
                </c:pt>
                <c:pt idx="20031">
                  <c:v>4880.58</c:v>
                </c:pt>
                <c:pt idx="20032">
                  <c:v>4880.6000000000004</c:v>
                </c:pt>
                <c:pt idx="20033">
                  <c:v>4880.6200000000035</c:v>
                </c:pt>
                <c:pt idx="20034">
                  <c:v>4880.6400000000003</c:v>
                </c:pt>
                <c:pt idx="20035">
                  <c:v>4880.6600000000035</c:v>
                </c:pt>
                <c:pt idx="20036">
                  <c:v>4880.68</c:v>
                </c:pt>
                <c:pt idx="20037">
                  <c:v>4880.7</c:v>
                </c:pt>
                <c:pt idx="20038">
                  <c:v>4880.72</c:v>
                </c:pt>
                <c:pt idx="20039">
                  <c:v>4880.74</c:v>
                </c:pt>
                <c:pt idx="20040">
                  <c:v>4880.76</c:v>
                </c:pt>
                <c:pt idx="20041">
                  <c:v>4880.78</c:v>
                </c:pt>
                <c:pt idx="20042">
                  <c:v>4880.8</c:v>
                </c:pt>
                <c:pt idx="20043">
                  <c:v>4880.8200000000024</c:v>
                </c:pt>
                <c:pt idx="20044">
                  <c:v>4880.84</c:v>
                </c:pt>
                <c:pt idx="20045">
                  <c:v>4880.8600000000024</c:v>
                </c:pt>
                <c:pt idx="20046">
                  <c:v>4880.88</c:v>
                </c:pt>
                <c:pt idx="20047">
                  <c:v>4880.9000000000005</c:v>
                </c:pt>
                <c:pt idx="20048">
                  <c:v>4880.92</c:v>
                </c:pt>
                <c:pt idx="20049">
                  <c:v>4880.9399999999996</c:v>
                </c:pt>
                <c:pt idx="20050">
                  <c:v>4880.96</c:v>
                </c:pt>
                <c:pt idx="20051">
                  <c:v>4880.9799999999996</c:v>
                </c:pt>
                <c:pt idx="20052">
                  <c:v>4881</c:v>
                </c:pt>
                <c:pt idx="20053">
                  <c:v>4881.0200000000004</c:v>
                </c:pt>
                <c:pt idx="20054">
                  <c:v>4881.04</c:v>
                </c:pt>
                <c:pt idx="20055">
                  <c:v>4881.0600000000004</c:v>
                </c:pt>
                <c:pt idx="20056">
                  <c:v>4881.08</c:v>
                </c:pt>
                <c:pt idx="20057">
                  <c:v>4881.1000000000004</c:v>
                </c:pt>
                <c:pt idx="20058">
                  <c:v>4881.1200000000035</c:v>
                </c:pt>
                <c:pt idx="20059">
                  <c:v>4881.1400000000003</c:v>
                </c:pt>
                <c:pt idx="20060">
                  <c:v>4881.1600000000035</c:v>
                </c:pt>
                <c:pt idx="20061">
                  <c:v>4881.18</c:v>
                </c:pt>
                <c:pt idx="20062">
                  <c:v>4881.2</c:v>
                </c:pt>
                <c:pt idx="20063">
                  <c:v>4881.22</c:v>
                </c:pt>
                <c:pt idx="20064">
                  <c:v>4881.24</c:v>
                </c:pt>
                <c:pt idx="20065">
                  <c:v>4881.26</c:v>
                </c:pt>
                <c:pt idx="20066">
                  <c:v>4881.28</c:v>
                </c:pt>
                <c:pt idx="20067">
                  <c:v>4881.3</c:v>
                </c:pt>
                <c:pt idx="20068">
                  <c:v>4881.3200000000024</c:v>
                </c:pt>
                <c:pt idx="20069">
                  <c:v>4881.34</c:v>
                </c:pt>
                <c:pt idx="20070">
                  <c:v>4881.3600000000024</c:v>
                </c:pt>
                <c:pt idx="20071">
                  <c:v>4881.38</c:v>
                </c:pt>
                <c:pt idx="20072">
                  <c:v>4881.4000000000005</c:v>
                </c:pt>
                <c:pt idx="20073">
                  <c:v>4881.42</c:v>
                </c:pt>
                <c:pt idx="20074">
                  <c:v>4881.4399999999996</c:v>
                </c:pt>
                <c:pt idx="20075">
                  <c:v>4881.46</c:v>
                </c:pt>
                <c:pt idx="20076">
                  <c:v>4881.4799999999996</c:v>
                </c:pt>
                <c:pt idx="20077">
                  <c:v>4881.5</c:v>
                </c:pt>
                <c:pt idx="20078">
                  <c:v>4881.5200000000004</c:v>
                </c:pt>
                <c:pt idx="20079">
                  <c:v>4881.54</c:v>
                </c:pt>
                <c:pt idx="20080">
                  <c:v>4881.5600000000004</c:v>
                </c:pt>
                <c:pt idx="20081">
                  <c:v>4881.58</c:v>
                </c:pt>
                <c:pt idx="20082">
                  <c:v>4881.6000000000004</c:v>
                </c:pt>
                <c:pt idx="20083">
                  <c:v>4881.6200000000035</c:v>
                </c:pt>
                <c:pt idx="20084">
                  <c:v>4881.6400000000003</c:v>
                </c:pt>
                <c:pt idx="20085">
                  <c:v>4881.6600000000035</c:v>
                </c:pt>
                <c:pt idx="20086">
                  <c:v>4881.68</c:v>
                </c:pt>
                <c:pt idx="20087">
                  <c:v>4881.7</c:v>
                </c:pt>
                <c:pt idx="20088">
                  <c:v>4881.72</c:v>
                </c:pt>
                <c:pt idx="20089">
                  <c:v>4881.74</c:v>
                </c:pt>
                <c:pt idx="20090">
                  <c:v>4881.76</c:v>
                </c:pt>
                <c:pt idx="20091">
                  <c:v>4881.78</c:v>
                </c:pt>
                <c:pt idx="20092">
                  <c:v>4881.8</c:v>
                </c:pt>
                <c:pt idx="20093">
                  <c:v>4881.8200000000024</c:v>
                </c:pt>
                <c:pt idx="20094">
                  <c:v>4881.84</c:v>
                </c:pt>
                <c:pt idx="20095">
                  <c:v>4881.8600000000024</c:v>
                </c:pt>
                <c:pt idx="20096">
                  <c:v>4881.88</c:v>
                </c:pt>
                <c:pt idx="20097">
                  <c:v>4881.9000000000005</c:v>
                </c:pt>
                <c:pt idx="20098">
                  <c:v>4881.92</c:v>
                </c:pt>
                <c:pt idx="20099">
                  <c:v>4881.9399999999996</c:v>
                </c:pt>
                <c:pt idx="20100">
                  <c:v>4881.96</c:v>
                </c:pt>
                <c:pt idx="20101">
                  <c:v>4881.9799999999996</c:v>
                </c:pt>
                <c:pt idx="20102">
                  <c:v>4882</c:v>
                </c:pt>
                <c:pt idx="20103">
                  <c:v>4882.0200000000004</c:v>
                </c:pt>
                <c:pt idx="20104">
                  <c:v>4882.04</c:v>
                </c:pt>
                <c:pt idx="20105">
                  <c:v>4882.0600000000004</c:v>
                </c:pt>
                <c:pt idx="20106">
                  <c:v>4882.08</c:v>
                </c:pt>
                <c:pt idx="20107">
                  <c:v>4882.1000000000004</c:v>
                </c:pt>
                <c:pt idx="20108">
                  <c:v>4882.1200000000035</c:v>
                </c:pt>
                <c:pt idx="20109">
                  <c:v>4882.1400000000003</c:v>
                </c:pt>
                <c:pt idx="20110">
                  <c:v>4882.1600000000035</c:v>
                </c:pt>
                <c:pt idx="20111">
                  <c:v>4882.18</c:v>
                </c:pt>
                <c:pt idx="20112">
                  <c:v>4882.2</c:v>
                </c:pt>
                <c:pt idx="20113">
                  <c:v>4882.22</c:v>
                </c:pt>
                <c:pt idx="20114">
                  <c:v>4882.24</c:v>
                </c:pt>
                <c:pt idx="20115">
                  <c:v>4882.26</c:v>
                </c:pt>
                <c:pt idx="20116">
                  <c:v>4882.28</c:v>
                </c:pt>
                <c:pt idx="20117">
                  <c:v>4882.3</c:v>
                </c:pt>
                <c:pt idx="20118">
                  <c:v>4882.3200000000024</c:v>
                </c:pt>
                <c:pt idx="20119">
                  <c:v>4882.34</c:v>
                </c:pt>
                <c:pt idx="20120">
                  <c:v>4882.3600000000024</c:v>
                </c:pt>
                <c:pt idx="20121">
                  <c:v>4882.38</c:v>
                </c:pt>
                <c:pt idx="20122">
                  <c:v>4882.4000000000005</c:v>
                </c:pt>
                <c:pt idx="20123">
                  <c:v>4882.42</c:v>
                </c:pt>
                <c:pt idx="20124">
                  <c:v>4882.4399999999996</c:v>
                </c:pt>
                <c:pt idx="20125">
                  <c:v>4882.46</c:v>
                </c:pt>
                <c:pt idx="20126">
                  <c:v>4882.4799999999996</c:v>
                </c:pt>
                <c:pt idx="20127">
                  <c:v>4882.5</c:v>
                </c:pt>
                <c:pt idx="20128">
                  <c:v>4882.5200000000004</c:v>
                </c:pt>
                <c:pt idx="20129">
                  <c:v>4882.54</c:v>
                </c:pt>
                <c:pt idx="20130">
                  <c:v>4882.5600000000004</c:v>
                </c:pt>
                <c:pt idx="20131">
                  <c:v>4882.58</c:v>
                </c:pt>
                <c:pt idx="20132">
                  <c:v>4882.6000000000004</c:v>
                </c:pt>
                <c:pt idx="20133">
                  <c:v>4882.6200000000035</c:v>
                </c:pt>
                <c:pt idx="20134">
                  <c:v>4882.6400000000003</c:v>
                </c:pt>
                <c:pt idx="20135">
                  <c:v>4882.6600000000035</c:v>
                </c:pt>
                <c:pt idx="20136">
                  <c:v>4882.68</c:v>
                </c:pt>
                <c:pt idx="20137">
                  <c:v>4882.7</c:v>
                </c:pt>
                <c:pt idx="20138">
                  <c:v>4882.72</c:v>
                </c:pt>
                <c:pt idx="20139">
                  <c:v>4882.74</c:v>
                </c:pt>
                <c:pt idx="20140">
                  <c:v>4882.76</c:v>
                </c:pt>
                <c:pt idx="20141">
                  <c:v>4882.78</c:v>
                </c:pt>
                <c:pt idx="20142">
                  <c:v>4882.8</c:v>
                </c:pt>
                <c:pt idx="20143">
                  <c:v>4882.8200000000024</c:v>
                </c:pt>
                <c:pt idx="20144">
                  <c:v>4882.84</c:v>
                </c:pt>
                <c:pt idx="20145">
                  <c:v>4882.8600000000024</c:v>
                </c:pt>
                <c:pt idx="20146">
                  <c:v>4882.88</c:v>
                </c:pt>
                <c:pt idx="20147">
                  <c:v>4882.9000000000005</c:v>
                </c:pt>
                <c:pt idx="20148">
                  <c:v>4882.92</c:v>
                </c:pt>
                <c:pt idx="20149">
                  <c:v>4882.9399999999996</c:v>
                </c:pt>
                <c:pt idx="20150">
                  <c:v>4882.96</c:v>
                </c:pt>
                <c:pt idx="20151">
                  <c:v>4882.9799999999996</c:v>
                </c:pt>
                <c:pt idx="20152">
                  <c:v>4883</c:v>
                </c:pt>
                <c:pt idx="20153">
                  <c:v>4883.0200000000004</c:v>
                </c:pt>
                <c:pt idx="20154">
                  <c:v>4883.04</c:v>
                </c:pt>
                <c:pt idx="20155">
                  <c:v>4883.0600000000004</c:v>
                </c:pt>
                <c:pt idx="20156">
                  <c:v>4883.08</c:v>
                </c:pt>
                <c:pt idx="20157">
                  <c:v>4883.1000000000004</c:v>
                </c:pt>
                <c:pt idx="20158">
                  <c:v>4883.1200000000035</c:v>
                </c:pt>
                <c:pt idx="20159">
                  <c:v>4883.1400000000003</c:v>
                </c:pt>
                <c:pt idx="20160">
                  <c:v>4883.1600000000035</c:v>
                </c:pt>
                <c:pt idx="20161">
                  <c:v>4883.18</c:v>
                </c:pt>
                <c:pt idx="20162">
                  <c:v>4883.2</c:v>
                </c:pt>
                <c:pt idx="20163">
                  <c:v>4883.22</c:v>
                </c:pt>
                <c:pt idx="20164">
                  <c:v>4883.24</c:v>
                </c:pt>
                <c:pt idx="20165">
                  <c:v>4883.26</c:v>
                </c:pt>
                <c:pt idx="20166">
                  <c:v>4883.28</c:v>
                </c:pt>
                <c:pt idx="20167">
                  <c:v>4883.3</c:v>
                </c:pt>
                <c:pt idx="20168">
                  <c:v>4883.3200000000024</c:v>
                </c:pt>
                <c:pt idx="20169">
                  <c:v>4883.34</c:v>
                </c:pt>
                <c:pt idx="20170">
                  <c:v>4883.3600000000024</c:v>
                </c:pt>
                <c:pt idx="20171">
                  <c:v>4883.38</c:v>
                </c:pt>
                <c:pt idx="20172">
                  <c:v>4883.4000000000005</c:v>
                </c:pt>
                <c:pt idx="20173">
                  <c:v>4883.42</c:v>
                </c:pt>
                <c:pt idx="20174">
                  <c:v>4883.4399999999996</c:v>
                </c:pt>
                <c:pt idx="20175">
                  <c:v>4883.46</c:v>
                </c:pt>
                <c:pt idx="20176">
                  <c:v>4883.4799999999996</c:v>
                </c:pt>
                <c:pt idx="20177">
                  <c:v>4883.5</c:v>
                </c:pt>
                <c:pt idx="20178">
                  <c:v>4883.5200000000004</c:v>
                </c:pt>
                <c:pt idx="20179">
                  <c:v>4883.54</c:v>
                </c:pt>
                <c:pt idx="20180">
                  <c:v>4883.5600000000004</c:v>
                </c:pt>
                <c:pt idx="20181">
                  <c:v>4883.58</c:v>
                </c:pt>
                <c:pt idx="20182">
                  <c:v>4883.6000000000004</c:v>
                </c:pt>
                <c:pt idx="20183">
                  <c:v>4883.6200000000035</c:v>
                </c:pt>
                <c:pt idx="20184">
                  <c:v>4883.6400000000003</c:v>
                </c:pt>
                <c:pt idx="20185">
                  <c:v>4883.6600000000035</c:v>
                </c:pt>
                <c:pt idx="20186">
                  <c:v>4883.68</c:v>
                </c:pt>
                <c:pt idx="20187">
                  <c:v>4883.7</c:v>
                </c:pt>
                <c:pt idx="20188">
                  <c:v>4883.72</c:v>
                </c:pt>
                <c:pt idx="20189">
                  <c:v>4883.74</c:v>
                </c:pt>
                <c:pt idx="20190">
                  <c:v>4883.76</c:v>
                </c:pt>
                <c:pt idx="20191">
                  <c:v>4883.78</c:v>
                </c:pt>
                <c:pt idx="20192">
                  <c:v>4883.8</c:v>
                </c:pt>
                <c:pt idx="20193">
                  <c:v>4883.8200000000024</c:v>
                </c:pt>
                <c:pt idx="20194">
                  <c:v>4883.84</c:v>
                </c:pt>
                <c:pt idx="20195">
                  <c:v>4883.8600000000024</c:v>
                </c:pt>
                <c:pt idx="20196">
                  <c:v>4883.88</c:v>
                </c:pt>
                <c:pt idx="20197">
                  <c:v>4883.9000000000005</c:v>
                </c:pt>
                <c:pt idx="20198">
                  <c:v>4883.92</c:v>
                </c:pt>
                <c:pt idx="20199">
                  <c:v>4883.9399999999996</c:v>
                </c:pt>
                <c:pt idx="20200">
                  <c:v>4883.96</c:v>
                </c:pt>
                <c:pt idx="20201">
                  <c:v>4883.9799999999996</c:v>
                </c:pt>
                <c:pt idx="20202">
                  <c:v>4884</c:v>
                </c:pt>
                <c:pt idx="20203">
                  <c:v>4884.0200000000004</c:v>
                </c:pt>
                <c:pt idx="20204">
                  <c:v>4884.04</c:v>
                </c:pt>
                <c:pt idx="20205">
                  <c:v>4884.0600000000004</c:v>
                </c:pt>
                <c:pt idx="20206">
                  <c:v>4884.08</c:v>
                </c:pt>
                <c:pt idx="20207">
                  <c:v>4884.1000000000004</c:v>
                </c:pt>
                <c:pt idx="20208">
                  <c:v>4884.1200000000035</c:v>
                </c:pt>
                <c:pt idx="20209">
                  <c:v>4884.1400000000003</c:v>
                </c:pt>
                <c:pt idx="20210">
                  <c:v>4884.1600000000035</c:v>
                </c:pt>
                <c:pt idx="20211">
                  <c:v>4884.18</c:v>
                </c:pt>
                <c:pt idx="20212">
                  <c:v>4884.2</c:v>
                </c:pt>
                <c:pt idx="20213">
                  <c:v>4884.22</c:v>
                </c:pt>
                <c:pt idx="20214">
                  <c:v>4884.24</c:v>
                </c:pt>
                <c:pt idx="20215">
                  <c:v>4884.26</c:v>
                </c:pt>
                <c:pt idx="20216">
                  <c:v>4884.28</c:v>
                </c:pt>
                <c:pt idx="20217">
                  <c:v>4884.3</c:v>
                </c:pt>
                <c:pt idx="20218">
                  <c:v>4884.3200000000024</c:v>
                </c:pt>
                <c:pt idx="20219">
                  <c:v>4884.34</c:v>
                </c:pt>
                <c:pt idx="20220">
                  <c:v>4884.3600000000024</c:v>
                </c:pt>
                <c:pt idx="20221">
                  <c:v>4884.38</c:v>
                </c:pt>
                <c:pt idx="20222">
                  <c:v>4884.4000000000005</c:v>
                </c:pt>
                <c:pt idx="20223">
                  <c:v>4884.42</c:v>
                </c:pt>
                <c:pt idx="20224">
                  <c:v>4884.4399999999996</c:v>
                </c:pt>
                <c:pt idx="20225">
                  <c:v>4884.46</c:v>
                </c:pt>
                <c:pt idx="20226">
                  <c:v>4884.4799999999996</c:v>
                </c:pt>
                <c:pt idx="20227">
                  <c:v>4884.5</c:v>
                </c:pt>
                <c:pt idx="20228">
                  <c:v>4884.5200000000004</c:v>
                </c:pt>
                <c:pt idx="20229">
                  <c:v>4884.54</c:v>
                </c:pt>
                <c:pt idx="20230">
                  <c:v>4884.5600000000004</c:v>
                </c:pt>
                <c:pt idx="20231">
                  <c:v>4884.58</c:v>
                </c:pt>
                <c:pt idx="20232">
                  <c:v>4884.6000000000004</c:v>
                </c:pt>
                <c:pt idx="20233">
                  <c:v>4884.6200000000035</c:v>
                </c:pt>
                <c:pt idx="20234">
                  <c:v>4884.6400000000003</c:v>
                </c:pt>
                <c:pt idx="20235">
                  <c:v>4884.6600000000035</c:v>
                </c:pt>
                <c:pt idx="20236">
                  <c:v>4884.68</c:v>
                </c:pt>
                <c:pt idx="20237">
                  <c:v>4884.7</c:v>
                </c:pt>
                <c:pt idx="20238">
                  <c:v>4884.72</c:v>
                </c:pt>
                <c:pt idx="20239">
                  <c:v>4884.74</c:v>
                </c:pt>
                <c:pt idx="20240">
                  <c:v>4884.76</c:v>
                </c:pt>
                <c:pt idx="20241">
                  <c:v>4884.78</c:v>
                </c:pt>
                <c:pt idx="20242">
                  <c:v>4884.8</c:v>
                </c:pt>
                <c:pt idx="20243">
                  <c:v>4884.8200000000024</c:v>
                </c:pt>
                <c:pt idx="20244">
                  <c:v>4884.84</c:v>
                </c:pt>
                <c:pt idx="20245">
                  <c:v>4884.8600000000024</c:v>
                </c:pt>
                <c:pt idx="20246">
                  <c:v>4884.88</c:v>
                </c:pt>
                <c:pt idx="20247">
                  <c:v>4884.9000000000005</c:v>
                </c:pt>
                <c:pt idx="20248">
                  <c:v>4884.92</c:v>
                </c:pt>
                <c:pt idx="20249">
                  <c:v>4884.9399999999996</c:v>
                </c:pt>
                <c:pt idx="20250">
                  <c:v>4884.96</c:v>
                </c:pt>
                <c:pt idx="20251">
                  <c:v>4884.9799999999996</c:v>
                </c:pt>
                <c:pt idx="20252">
                  <c:v>4885</c:v>
                </c:pt>
                <c:pt idx="20253">
                  <c:v>4885.0200000000004</c:v>
                </c:pt>
                <c:pt idx="20254">
                  <c:v>4885.04</c:v>
                </c:pt>
                <c:pt idx="20255">
                  <c:v>4885.0600000000004</c:v>
                </c:pt>
                <c:pt idx="20256">
                  <c:v>4885.08</c:v>
                </c:pt>
                <c:pt idx="20257">
                  <c:v>4885.1000000000004</c:v>
                </c:pt>
                <c:pt idx="20258">
                  <c:v>4885.1200000000035</c:v>
                </c:pt>
                <c:pt idx="20259">
                  <c:v>4885.1400000000003</c:v>
                </c:pt>
                <c:pt idx="20260">
                  <c:v>4885.1600000000035</c:v>
                </c:pt>
                <c:pt idx="20261">
                  <c:v>4885.18</c:v>
                </c:pt>
                <c:pt idx="20262">
                  <c:v>4885.2</c:v>
                </c:pt>
                <c:pt idx="20263">
                  <c:v>4885.22</c:v>
                </c:pt>
                <c:pt idx="20264">
                  <c:v>4885.24</c:v>
                </c:pt>
                <c:pt idx="20265">
                  <c:v>4885.26</c:v>
                </c:pt>
                <c:pt idx="20266">
                  <c:v>4885.28</c:v>
                </c:pt>
                <c:pt idx="20267">
                  <c:v>4885.3</c:v>
                </c:pt>
                <c:pt idx="20268">
                  <c:v>4885.3200000000024</c:v>
                </c:pt>
                <c:pt idx="20269">
                  <c:v>4885.34</c:v>
                </c:pt>
                <c:pt idx="20270">
                  <c:v>4885.3600000000024</c:v>
                </c:pt>
                <c:pt idx="20271">
                  <c:v>4885.38</c:v>
                </c:pt>
                <c:pt idx="20272">
                  <c:v>4885.4000000000005</c:v>
                </c:pt>
                <c:pt idx="20273">
                  <c:v>4885.42</c:v>
                </c:pt>
                <c:pt idx="20274">
                  <c:v>4885.4399999999996</c:v>
                </c:pt>
                <c:pt idx="20275">
                  <c:v>4885.46</c:v>
                </c:pt>
                <c:pt idx="20276">
                  <c:v>4885.4799999999996</c:v>
                </c:pt>
                <c:pt idx="20277">
                  <c:v>4885.5</c:v>
                </c:pt>
                <c:pt idx="20278">
                  <c:v>4885.5200000000004</c:v>
                </c:pt>
                <c:pt idx="20279">
                  <c:v>4885.54</c:v>
                </c:pt>
                <c:pt idx="20280">
                  <c:v>4885.5600000000004</c:v>
                </c:pt>
                <c:pt idx="20281">
                  <c:v>4885.58</c:v>
                </c:pt>
                <c:pt idx="20282">
                  <c:v>4885.6000000000004</c:v>
                </c:pt>
                <c:pt idx="20283">
                  <c:v>4885.6200000000035</c:v>
                </c:pt>
                <c:pt idx="20284">
                  <c:v>4885.6400000000003</c:v>
                </c:pt>
                <c:pt idx="20285">
                  <c:v>4885.6600000000035</c:v>
                </c:pt>
                <c:pt idx="20286">
                  <c:v>4885.68</c:v>
                </c:pt>
                <c:pt idx="20287">
                  <c:v>4885.7</c:v>
                </c:pt>
                <c:pt idx="20288">
                  <c:v>4885.72</c:v>
                </c:pt>
                <c:pt idx="20289">
                  <c:v>4885.74</c:v>
                </c:pt>
                <c:pt idx="20290">
                  <c:v>4885.76</c:v>
                </c:pt>
                <c:pt idx="20291">
                  <c:v>4885.78</c:v>
                </c:pt>
                <c:pt idx="20292">
                  <c:v>4885.8</c:v>
                </c:pt>
                <c:pt idx="20293">
                  <c:v>4885.8200000000024</c:v>
                </c:pt>
                <c:pt idx="20294">
                  <c:v>4885.84</c:v>
                </c:pt>
                <c:pt idx="20295">
                  <c:v>4885.8600000000024</c:v>
                </c:pt>
                <c:pt idx="20296">
                  <c:v>4885.88</c:v>
                </c:pt>
                <c:pt idx="20297">
                  <c:v>4885.9000000000005</c:v>
                </c:pt>
                <c:pt idx="20298">
                  <c:v>4885.92</c:v>
                </c:pt>
                <c:pt idx="20299">
                  <c:v>4885.9399999999996</c:v>
                </c:pt>
                <c:pt idx="20300">
                  <c:v>4885.96</c:v>
                </c:pt>
                <c:pt idx="20301">
                  <c:v>4885.9799999999996</c:v>
                </c:pt>
                <c:pt idx="20302">
                  <c:v>4886</c:v>
                </c:pt>
                <c:pt idx="20303">
                  <c:v>4886.0200000000004</c:v>
                </c:pt>
                <c:pt idx="20304">
                  <c:v>4886.04</c:v>
                </c:pt>
                <c:pt idx="20305">
                  <c:v>4886.0600000000004</c:v>
                </c:pt>
                <c:pt idx="20306">
                  <c:v>4886.08</c:v>
                </c:pt>
                <c:pt idx="20307">
                  <c:v>4886.1000000000004</c:v>
                </c:pt>
                <c:pt idx="20308">
                  <c:v>4886.1200000000035</c:v>
                </c:pt>
                <c:pt idx="20309">
                  <c:v>4886.1400000000003</c:v>
                </c:pt>
                <c:pt idx="20310">
                  <c:v>4886.1600000000035</c:v>
                </c:pt>
                <c:pt idx="20311">
                  <c:v>4886.18</c:v>
                </c:pt>
                <c:pt idx="20312">
                  <c:v>4886.2</c:v>
                </c:pt>
                <c:pt idx="20313">
                  <c:v>4886.22</c:v>
                </c:pt>
                <c:pt idx="20314">
                  <c:v>4886.24</c:v>
                </c:pt>
                <c:pt idx="20315">
                  <c:v>4886.26</c:v>
                </c:pt>
                <c:pt idx="20316">
                  <c:v>4886.28</c:v>
                </c:pt>
                <c:pt idx="20317">
                  <c:v>4886.3</c:v>
                </c:pt>
                <c:pt idx="20318">
                  <c:v>4886.3200000000024</c:v>
                </c:pt>
                <c:pt idx="20319">
                  <c:v>4886.34</c:v>
                </c:pt>
                <c:pt idx="20320">
                  <c:v>4886.3600000000024</c:v>
                </c:pt>
                <c:pt idx="20321">
                  <c:v>4886.38</c:v>
                </c:pt>
                <c:pt idx="20322">
                  <c:v>4886.4000000000005</c:v>
                </c:pt>
                <c:pt idx="20323">
                  <c:v>4886.42</c:v>
                </c:pt>
                <c:pt idx="20324">
                  <c:v>4886.4399999999996</c:v>
                </c:pt>
                <c:pt idx="20325">
                  <c:v>4886.46</c:v>
                </c:pt>
                <c:pt idx="20326">
                  <c:v>4886.4799999999996</c:v>
                </c:pt>
                <c:pt idx="20327">
                  <c:v>4886.5</c:v>
                </c:pt>
                <c:pt idx="20328">
                  <c:v>4886.5200000000004</c:v>
                </c:pt>
                <c:pt idx="20329">
                  <c:v>4886.54</c:v>
                </c:pt>
                <c:pt idx="20330">
                  <c:v>4886.5600000000004</c:v>
                </c:pt>
                <c:pt idx="20331">
                  <c:v>4886.58</c:v>
                </c:pt>
                <c:pt idx="20332">
                  <c:v>4886.6000000000004</c:v>
                </c:pt>
                <c:pt idx="20333">
                  <c:v>4886.6200000000035</c:v>
                </c:pt>
                <c:pt idx="20334">
                  <c:v>4886.6400000000003</c:v>
                </c:pt>
                <c:pt idx="20335">
                  <c:v>4886.6600000000035</c:v>
                </c:pt>
                <c:pt idx="20336">
                  <c:v>4886.68</c:v>
                </c:pt>
                <c:pt idx="20337">
                  <c:v>4886.7</c:v>
                </c:pt>
                <c:pt idx="20338">
                  <c:v>4886.72</c:v>
                </c:pt>
                <c:pt idx="20339">
                  <c:v>4886.74</c:v>
                </c:pt>
                <c:pt idx="20340">
                  <c:v>4886.76</c:v>
                </c:pt>
                <c:pt idx="20341">
                  <c:v>4886.78</c:v>
                </c:pt>
                <c:pt idx="20342">
                  <c:v>4886.8</c:v>
                </c:pt>
                <c:pt idx="20343">
                  <c:v>4886.8200000000024</c:v>
                </c:pt>
                <c:pt idx="20344">
                  <c:v>4886.84</c:v>
                </c:pt>
                <c:pt idx="20345">
                  <c:v>4886.8600000000024</c:v>
                </c:pt>
                <c:pt idx="20346">
                  <c:v>4886.88</c:v>
                </c:pt>
                <c:pt idx="20347">
                  <c:v>4886.9000000000005</c:v>
                </c:pt>
                <c:pt idx="20348">
                  <c:v>4886.92</c:v>
                </c:pt>
                <c:pt idx="20349">
                  <c:v>4886.9399999999996</c:v>
                </c:pt>
                <c:pt idx="20350">
                  <c:v>4886.96</c:v>
                </c:pt>
                <c:pt idx="20351">
                  <c:v>4886.9799999999996</c:v>
                </c:pt>
                <c:pt idx="20352">
                  <c:v>4887</c:v>
                </c:pt>
                <c:pt idx="20353">
                  <c:v>4887.0200000000004</c:v>
                </c:pt>
                <c:pt idx="20354">
                  <c:v>4887.04</c:v>
                </c:pt>
                <c:pt idx="20355">
                  <c:v>4887.0600000000004</c:v>
                </c:pt>
                <c:pt idx="20356">
                  <c:v>4887.08</c:v>
                </c:pt>
                <c:pt idx="20357">
                  <c:v>4887.1000000000004</c:v>
                </c:pt>
                <c:pt idx="20358">
                  <c:v>4887.1200000000035</c:v>
                </c:pt>
                <c:pt idx="20359">
                  <c:v>4887.1400000000003</c:v>
                </c:pt>
                <c:pt idx="20360">
                  <c:v>4887.1600000000035</c:v>
                </c:pt>
                <c:pt idx="20361">
                  <c:v>4887.18</c:v>
                </c:pt>
                <c:pt idx="20362">
                  <c:v>4887.2</c:v>
                </c:pt>
                <c:pt idx="20363">
                  <c:v>4887.22</c:v>
                </c:pt>
                <c:pt idx="20364">
                  <c:v>4887.24</c:v>
                </c:pt>
                <c:pt idx="20365">
                  <c:v>4887.26</c:v>
                </c:pt>
                <c:pt idx="20366">
                  <c:v>4887.28</c:v>
                </c:pt>
                <c:pt idx="20367">
                  <c:v>4887.3</c:v>
                </c:pt>
                <c:pt idx="20368">
                  <c:v>4887.3200000000024</c:v>
                </c:pt>
                <c:pt idx="20369">
                  <c:v>4887.34</c:v>
                </c:pt>
                <c:pt idx="20370">
                  <c:v>4887.3600000000024</c:v>
                </c:pt>
                <c:pt idx="20371">
                  <c:v>4887.38</c:v>
                </c:pt>
                <c:pt idx="20372">
                  <c:v>4887.4000000000005</c:v>
                </c:pt>
                <c:pt idx="20373">
                  <c:v>4887.42</c:v>
                </c:pt>
                <c:pt idx="20374">
                  <c:v>4887.4399999999996</c:v>
                </c:pt>
                <c:pt idx="20375">
                  <c:v>4887.46</c:v>
                </c:pt>
                <c:pt idx="20376">
                  <c:v>4887.4799999999996</c:v>
                </c:pt>
                <c:pt idx="20377">
                  <c:v>4887.5</c:v>
                </c:pt>
                <c:pt idx="20378">
                  <c:v>4887.5200000000004</c:v>
                </c:pt>
                <c:pt idx="20379">
                  <c:v>4887.54</c:v>
                </c:pt>
                <c:pt idx="20380">
                  <c:v>4887.5600000000004</c:v>
                </c:pt>
                <c:pt idx="20381">
                  <c:v>4887.58</c:v>
                </c:pt>
                <c:pt idx="20382">
                  <c:v>4887.6000000000004</c:v>
                </c:pt>
                <c:pt idx="20383">
                  <c:v>4887.6200000000035</c:v>
                </c:pt>
                <c:pt idx="20384">
                  <c:v>4887.6400000000003</c:v>
                </c:pt>
                <c:pt idx="20385">
                  <c:v>4887.6600000000035</c:v>
                </c:pt>
                <c:pt idx="20386">
                  <c:v>4887.68</c:v>
                </c:pt>
                <c:pt idx="20387">
                  <c:v>4887.7</c:v>
                </c:pt>
                <c:pt idx="20388">
                  <c:v>4887.72</c:v>
                </c:pt>
                <c:pt idx="20389">
                  <c:v>4887.74</c:v>
                </c:pt>
                <c:pt idx="20390">
                  <c:v>4887.76</c:v>
                </c:pt>
                <c:pt idx="20391">
                  <c:v>4887.78</c:v>
                </c:pt>
                <c:pt idx="20392">
                  <c:v>4887.8</c:v>
                </c:pt>
                <c:pt idx="20393">
                  <c:v>4887.8200000000024</c:v>
                </c:pt>
                <c:pt idx="20394">
                  <c:v>4887.84</c:v>
                </c:pt>
                <c:pt idx="20395">
                  <c:v>4887.8600000000024</c:v>
                </c:pt>
                <c:pt idx="20396">
                  <c:v>4887.88</c:v>
                </c:pt>
                <c:pt idx="20397">
                  <c:v>4887.9000000000005</c:v>
                </c:pt>
                <c:pt idx="20398">
                  <c:v>4887.92</c:v>
                </c:pt>
                <c:pt idx="20399">
                  <c:v>4887.9399999999996</c:v>
                </c:pt>
                <c:pt idx="20400">
                  <c:v>4887.96</c:v>
                </c:pt>
                <c:pt idx="20401">
                  <c:v>4887.9799999999996</c:v>
                </c:pt>
                <c:pt idx="20402">
                  <c:v>4888</c:v>
                </c:pt>
                <c:pt idx="20403">
                  <c:v>4888.0200000000004</c:v>
                </c:pt>
                <c:pt idx="20404">
                  <c:v>4888.04</c:v>
                </c:pt>
                <c:pt idx="20405">
                  <c:v>4888.0600000000004</c:v>
                </c:pt>
                <c:pt idx="20406">
                  <c:v>4888.08</c:v>
                </c:pt>
                <c:pt idx="20407">
                  <c:v>4888.1000000000004</c:v>
                </c:pt>
                <c:pt idx="20408">
                  <c:v>4888.1200000000035</c:v>
                </c:pt>
                <c:pt idx="20409">
                  <c:v>4888.1400000000003</c:v>
                </c:pt>
                <c:pt idx="20410">
                  <c:v>4888.1600000000035</c:v>
                </c:pt>
                <c:pt idx="20411">
                  <c:v>4888.18</c:v>
                </c:pt>
                <c:pt idx="20412">
                  <c:v>4888.2</c:v>
                </c:pt>
                <c:pt idx="20413">
                  <c:v>4888.22</c:v>
                </c:pt>
                <c:pt idx="20414">
                  <c:v>4888.24</c:v>
                </c:pt>
                <c:pt idx="20415">
                  <c:v>4888.26</c:v>
                </c:pt>
                <c:pt idx="20416">
                  <c:v>4888.28</c:v>
                </c:pt>
                <c:pt idx="20417">
                  <c:v>4888.3</c:v>
                </c:pt>
                <c:pt idx="20418">
                  <c:v>4888.3200000000024</c:v>
                </c:pt>
                <c:pt idx="20419">
                  <c:v>4888.34</c:v>
                </c:pt>
                <c:pt idx="20420">
                  <c:v>4888.3600000000024</c:v>
                </c:pt>
                <c:pt idx="20421">
                  <c:v>4888.38</c:v>
                </c:pt>
                <c:pt idx="20422">
                  <c:v>4888.4000000000005</c:v>
                </c:pt>
                <c:pt idx="20423">
                  <c:v>4888.42</c:v>
                </c:pt>
                <c:pt idx="20424">
                  <c:v>4888.4399999999996</c:v>
                </c:pt>
                <c:pt idx="20425">
                  <c:v>4888.46</c:v>
                </c:pt>
                <c:pt idx="20426">
                  <c:v>4888.4799999999996</c:v>
                </c:pt>
                <c:pt idx="20427">
                  <c:v>4888.5</c:v>
                </c:pt>
                <c:pt idx="20428">
                  <c:v>4888.5200000000004</c:v>
                </c:pt>
                <c:pt idx="20429">
                  <c:v>4888.54</c:v>
                </c:pt>
                <c:pt idx="20430">
                  <c:v>4888.5600000000004</c:v>
                </c:pt>
                <c:pt idx="20431">
                  <c:v>4888.58</c:v>
                </c:pt>
                <c:pt idx="20432">
                  <c:v>4888.6000000000004</c:v>
                </c:pt>
                <c:pt idx="20433">
                  <c:v>4888.6200000000035</c:v>
                </c:pt>
                <c:pt idx="20434">
                  <c:v>4888.6400000000003</c:v>
                </c:pt>
                <c:pt idx="20435">
                  <c:v>4888.6600000000035</c:v>
                </c:pt>
                <c:pt idx="20436">
                  <c:v>4888.68</c:v>
                </c:pt>
                <c:pt idx="20437">
                  <c:v>4888.7</c:v>
                </c:pt>
                <c:pt idx="20438">
                  <c:v>4888.72</c:v>
                </c:pt>
                <c:pt idx="20439">
                  <c:v>4888.74</c:v>
                </c:pt>
                <c:pt idx="20440">
                  <c:v>4888.76</c:v>
                </c:pt>
                <c:pt idx="20441">
                  <c:v>4888.78</c:v>
                </c:pt>
                <c:pt idx="20442">
                  <c:v>4888.8</c:v>
                </c:pt>
                <c:pt idx="20443">
                  <c:v>4888.8200000000024</c:v>
                </c:pt>
                <c:pt idx="20444">
                  <c:v>4888.84</c:v>
                </c:pt>
                <c:pt idx="20445">
                  <c:v>4888.8600000000024</c:v>
                </c:pt>
                <c:pt idx="20446">
                  <c:v>4888.88</c:v>
                </c:pt>
                <c:pt idx="20447">
                  <c:v>4888.9000000000005</c:v>
                </c:pt>
                <c:pt idx="20448">
                  <c:v>4888.92</c:v>
                </c:pt>
                <c:pt idx="20449">
                  <c:v>4888.9399999999996</c:v>
                </c:pt>
                <c:pt idx="20450">
                  <c:v>4888.96</c:v>
                </c:pt>
                <c:pt idx="20451">
                  <c:v>4888.9799999999996</c:v>
                </c:pt>
                <c:pt idx="20452">
                  <c:v>4889</c:v>
                </c:pt>
                <c:pt idx="20453">
                  <c:v>4889.0200000000004</c:v>
                </c:pt>
                <c:pt idx="20454">
                  <c:v>4889.04</c:v>
                </c:pt>
                <c:pt idx="20455">
                  <c:v>4889.0600000000004</c:v>
                </c:pt>
                <c:pt idx="20456">
                  <c:v>4889.08</c:v>
                </c:pt>
                <c:pt idx="20457">
                  <c:v>4889.1000000000004</c:v>
                </c:pt>
                <c:pt idx="20458">
                  <c:v>4889.1200000000035</c:v>
                </c:pt>
                <c:pt idx="20459">
                  <c:v>4889.1400000000003</c:v>
                </c:pt>
                <c:pt idx="20460">
                  <c:v>4889.1600000000035</c:v>
                </c:pt>
                <c:pt idx="20461">
                  <c:v>4889.18</c:v>
                </c:pt>
                <c:pt idx="20462">
                  <c:v>4889.2</c:v>
                </c:pt>
                <c:pt idx="20463">
                  <c:v>4889.22</c:v>
                </c:pt>
                <c:pt idx="20464">
                  <c:v>4889.24</c:v>
                </c:pt>
                <c:pt idx="20465">
                  <c:v>4889.26</c:v>
                </c:pt>
                <c:pt idx="20466">
                  <c:v>4889.28</c:v>
                </c:pt>
                <c:pt idx="20467">
                  <c:v>4889.3</c:v>
                </c:pt>
                <c:pt idx="20468">
                  <c:v>4889.3200000000024</c:v>
                </c:pt>
                <c:pt idx="20469">
                  <c:v>4889.34</c:v>
                </c:pt>
                <c:pt idx="20470">
                  <c:v>4889.3600000000024</c:v>
                </c:pt>
                <c:pt idx="20471">
                  <c:v>4889.38</c:v>
                </c:pt>
                <c:pt idx="20472">
                  <c:v>4889.4000000000005</c:v>
                </c:pt>
                <c:pt idx="20473">
                  <c:v>4889.42</c:v>
                </c:pt>
                <c:pt idx="20474">
                  <c:v>4889.4399999999996</c:v>
                </c:pt>
                <c:pt idx="20475">
                  <c:v>4889.46</c:v>
                </c:pt>
                <c:pt idx="20476">
                  <c:v>4889.4799999999996</c:v>
                </c:pt>
                <c:pt idx="20477">
                  <c:v>4889.5</c:v>
                </c:pt>
                <c:pt idx="20478">
                  <c:v>4889.5200000000004</c:v>
                </c:pt>
                <c:pt idx="20479">
                  <c:v>4889.54</c:v>
                </c:pt>
                <c:pt idx="20480">
                  <c:v>4889.5600000000004</c:v>
                </c:pt>
                <c:pt idx="20481">
                  <c:v>4889.58</c:v>
                </c:pt>
                <c:pt idx="20482">
                  <c:v>4889.6000000000004</c:v>
                </c:pt>
                <c:pt idx="20483">
                  <c:v>4889.6200000000035</c:v>
                </c:pt>
                <c:pt idx="20484">
                  <c:v>4889.6400000000003</c:v>
                </c:pt>
                <c:pt idx="20485">
                  <c:v>4889.6600000000035</c:v>
                </c:pt>
                <c:pt idx="20486">
                  <c:v>4889.68</c:v>
                </c:pt>
                <c:pt idx="20487">
                  <c:v>4889.7</c:v>
                </c:pt>
                <c:pt idx="20488">
                  <c:v>4889.72</c:v>
                </c:pt>
                <c:pt idx="20489">
                  <c:v>4889.74</c:v>
                </c:pt>
                <c:pt idx="20490">
                  <c:v>4889.76</c:v>
                </c:pt>
                <c:pt idx="20491">
                  <c:v>4889.78</c:v>
                </c:pt>
                <c:pt idx="20492">
                  <c:v>4889.8</c:v>
                </c:pt>
                <c:pt idx="20493">
                  <c:v>4889.8200000000024</c:v>
                </c:pt>
                <c:pt idx="20494">
                  <c:v>4889.84</c:v>
                </c:pt>
                <c:pt idx="20495">
                  <c:v>4889.8600000000024</c:v>
                </c:pt>
                <c:pt idx="20496">
                  <c:v>4889.88</c:v>
                </c:pt>
                <c:pt idx="20497">
                  <c:v>4889.9000000000005</c:v>
                </c:pt>
                <c:pt idx="20498">
                  <c:v>4889.92</c:v>
                </c:pt>
                <c:pt idx="20499">
                  <c:v>4889.9399999999996</c:v>
                </c:pt>
                <c:pt idx="20500">
                  <c:v>4889.96</c:v>
                </c:pt>
                <c:pt idx="20501">
                  <c:v>4889.9799999999996</c:v>
                </c:pt>
                <c:pt idx="20502">
                  <c:v>4890</c:v>
                </c:pt>
                <c:pt idx="20503">
                  <c:v>4890.0200000000004</c:v>
                </c:pt>
                <c:pt idx="20504">
                  <c:v>4890.04</c:v>
                </c:pt>
                <c:pt idx="20505">
                  <c:v>4890.0600000000004</c:v>
                </c:pt>
                <c:pt idx="20506">
                  <c:v>4890.08</c:v>
                </c:pt>
                <c:pt idx="20507">
                  <c:v>4890.1000000000004</c:v>
                </c:pt>
                <c:pt idx="20508">
                  <c:v>4890.1200000000035</c:v>
                </c:pt>
                <c:pt idx="20509">
                  <c:v>4890.1400000000003</c:v>
                </c:pt>
                <c:pt idx="20510">
                  <c:v>4890.1600000000035</c:v>
                </c:pt>
                <c:pt idx="20511">
                  <c:v>4890.18</c:v>
                </c:pt>
                <c:pt idx="20512">
                  <c:v>4890.2</c:v>
                </c:pt>
                <c:pt idx="20513">
                  <c:v>4890.22</c:v>
                </c:pt>
                <c:pt idx="20514">
                  <c:v>4890.24</c:v>
                </c:pt>
                <c:pt idx="20515">
                  <c:v>4890.26</c:v>
                </c:pt>
                <c:pt idx="20516">
                  <c:v>4890.28</c:v>
                </c:pt>
                <c:pt idx="20517">
                  <c:v>4890.3</c:v>
                </c:pt>
                <c:pt idx="20518">
                  <c:v>4890.3200000000024</c:v>
                </c:pt>
                <c:pt idx="20519">
                  <c:v>4890.34</c:v>
                </c:pt>
                <c:pt idx="20520">
                  <c:v>4890.3600000000024</c:v>
                </c:pt>
                <c:pt idx="20521">
                  <c:v>4890.38</c:v>
                </c:pt>
                <c:pt idx="20522">
                  <c:v>4890.4000000000005</c:v>
                </c:pt>
                <c:pt idx="20523">
                  <c:v>4890.42</c:v>
                </c:pt>
                <c:pt idx="20524">
                  <c:v>4890.4399999999996</c:v>
                </c:pt>
                <c:pt idx="20525">
                  <c:v>4890.46</c:v>
                </c:pt>
                <c:pt idx="20526">
                  <c:v>4890.4799999999996</c:v>
                </c:pt>
                <c:pt idx="20527">
                  <c:v>4890.5</c:v>
                </c:pt>
                <c:pt idx="20528">
                  <c:v>4890.5200000000004</c:v>
                </c:pt>
                <c:pt idx="20529">
                  <c:v>4890.54</c:v>
                </c:pt>
                <c:pt idx="20530">
                  <c:v>4890.5600000000004</c:v>
                </c:pt>
                <c:pt idx="20531">
                  <c:v>4890.58</c:v>
                </c:pt>
                <c:pt idx="20532">
                  <c:v>4890.6000000000004</c:v>
                </c:pt>
                <c:pt idx="20533">
                  <c:v>4890.6200000000035</c:v>
                </c:pt>
                <c:pt idx="20534">
                  <c:v>4890.6400000000003</c:v>
                </c:pt>
                <c:pt idx="20535">
                  <c:v>4890.6600000000035</c:v>
                </c:pt>
                <c:pt idx="20536">
                  <c:v>4890.68</c:v>
                </c:pt>
                <c:pt idx="20537">
                  <c:v>4890.7</c:v>
                </c:pt>
                <c:pt idx="20538">
                  <c:v>4890.72</c:v>
                </c:pt>
                <c:pt idx="20539">
                  <c:v>4890.74</c:v>
                </c:pt>
                <c:pt idx="20540">
                  <c:v>4890.76</c:v>
                </c:pt>
                <c:pt idx="20541">
                  <c:v>4890.78</c:v>
                </c:pt>
                <c:pt idx="20542">
                  <c:v>4890.8</c:v>
                </c:pt>
                <c:pt idx="20543">
                  <c:v>4890.8200000000024</c:v>
                </c:pt>
                <c:pt idx="20544">
                  <c:v>4890.84</c:v>
                </c:pt>
                <c:pt idx="20545">
                  <c:v>4890.8600000000024</c:v>
                </c:pt>
                <c:pt idx="20546">
                  <c:v>4890.88</c:v>
                </c:pt>
                <c:pt idx="20547">
                  <c:v>4890.9000000000005</c:v>
                </c:pt>
                <c:pt idx="20548">
                  <c:v>4890.92</c:v>
                </c:pt>
                <c:pt idx="20549">
                  <c:v>4890.9399999999996</c:v>
                </c:pt>
                <c:pt idx="20550">
                  <c:v>4890.96</c:v>
                </c:pt>
                <c:pt idx="20551">
                  <c:v>4890.9799999999996</c:v>
                </c:pt>
                <c:pt idx="20552">
                  <c:v>4891</c:v>
                </c:pt>
                <c:pt idx="20553">
                  <c:v>4891.0200000000004</c:v>
                </c:pt>
                <c:pt idx="20554">
                  <c:v>4891.04</c:v>
                </c:pt>
                <c:pt idx="20555">
                  <c:v>4891.0600000000004</c:v>
                </c:pt>
                <c:pt idx="20556">
                  <c:v>4891.08</c:v>
                </c:pt>
                <c:pt idx="20557">
                  <c:v>4891.1000000000004</c:v>
                </c:pt>
                <c:pt idx="20558">
                  <c:v>4891.1200000000035</c:v>
                </c:pt>
                <c:pt idx="20559">
                  <c:v>4891.1400000000003</c:v>
                </c:pt>
                <c:pt idx="20560">
                  <c:v>4891.1600000000035</c:v>
                </c:pt>
                <c:pt idx="20561">
                  <c:v>4891.18</c:v>
                </c:pt>
                <c:pt idx="20562">
                  <c:v>4891.2</c:v>
                </c:pt>
                <c:pt idx="20563">
                  <c:v>4891.22</c:v>
                </c:pt>
                <c:pt idx="20564">
                  <c:v>4891.24</c:v>
                </c:pt>
                <c:pt idx="20565">
                  <c:v>4891.26</c:v>
                </c:pt>
                <c:pt idx="20566">
                  <c:v>4891.28</c:v>
                </c:pt>
                <c:pt idx="20567">
                  <c:v>4891.3</c:v>
                </c:pt>
                <c:pt idx="20568">
                  <c:v>4891.3200000000024</c:v>
                </c:pt>
                <c:pt idx="20569">
                  <c:v>4891.34</c:v>
                </c:pt>
                <c:pt idx="20570">
                  <c:v>4891.3600000000024</c:v>
                </c:pt>
                <c:pt idx="20571">
                  <c:v>4891.38</c:v>
                </c:pt>
                <c:pt idx="20572">
                  <c:v>4891.4000000000005</c:v>
                </c:pt>
                <c:pt idx="20573">
                  <c:v>4891.42</c:v>
                </c:pt>
                <c:pt idx="20574">
                  <c:v>4891.4399999999996</c:v>
                </c:pt>
                <c:pt idx="20575">
                  <c:v>4891.46</c:v>
                </c:pt>
                <c:pt idx="20576">
                  <c:v>4891.4799999999996</c:v>
                </c:pt>
                <c:pt idx="20577">
                  <c:v>4891.5</c:v>
                </c:pt>
                <c:pt idx="20578">
                  <c:v>4891.5200000000004</c:v>
                </c:pt>
                <c:pt idx="20579">
                  <c:v>4891.54</c:v>
                </c:pt>
                <c:pt idx="20580">
                  <c:v>4891.5600000000004</c:v>
                </c:pt>
                <c:pt idx="20581">
                  <c:v>4891.58</c:v>
                </c:pt>
                <c:pt idx="20582">
                  <c:v>4891.6000000000004</c:v>
                </c:pt>
                <c:pt idx="20583">
                  <c:v>4891.6200000000035</c:v>
                </c:pt>
                <c:pt idx="20584">
                  <c:v>4891.6400000000003</c:v>
                </c:pt>
                <c:pt idx="20585">
                  <c:v>4891.6600000000035</c:v>
                </c:pt>
                <c:pt idx="20586">
                  <c:v>4891.68</c:v>
                </c:pt>
                <c:pt idx="20587">
                  <c:v>4891.7</c:v>
                </c:pt>
                <c:pt idx="20588">
                  <c:v>4891.72</c:v>
                </c:pt>
                <c:pt idx="20589">
                  <c:v>4891.74</c:v>
                </c:pt>
                <c:pt idx="20590">
                  <c:v>4891.76</c:v>
                </c:pt>
                <c:pt idx="20591">
                  <c:v>4891.78</c:v>
                </c:pt>
                <c:pt idx="20592">
                  <c:v>4891.8</c:v>
                </c:pt>
                <c:pt idx="20593">
                  <c:v>4891.8200000000024</c:v>
                </c:pt>
                <c:pt idx="20594">
                  <c:v>4891.84</c:v>
                </c:pt>
                <c:pt idx="20595">
                  <c:v>4891.8600000000024</c:v>
                </c:pt>
                <c:pt idx="20596">
                  <c:v>4891.88</c:v>
                </c:pt>
                <c:pt idx="20597">
                  <c:v>4891.9000000000005</c:v>
                </c:pt>
                <c:pt idx="20598">
                  <c:v>4891.92</c:v>
                </c:pt>
                <c:pt idx="20599">
                  <c:v>4891.9399999999996</c:v>
                </c:pt>
                <c:pt idx="20600">
                  <c:v>4891.96</c:v>
                </c:pt>
                <c:pt idx="20601">
                  <c:v>4891.9799999999996</c:v>
                </c:pt>
                <c:pt idx="20602">
                  <c:v>4892</c:v>
                </c:pt>
                <c:pt idx="20603">
                  <c:v>4892.0200000000004</c:v>
                </c:pt>
                <c:pt idx="20604">
                  <c:v>4892.04</c:v>
                </c:pt>
                <c:pt idx="20605">
                  <c:v>4892.0600000000004</c:v>
                </c:pt>
                <c:pt idx="20606">
                  <c:v>4892.08</c:v>
                </c:pt>
                <c:pt idx="20607">
                  <c:v>4892.1000000000004</c:v>
                </c:pt>
                <c:pt idx="20608">
                  <c:v>4892.1200000000035</c:v>
                </c:pt>
                <c:pt idx="20609">
                  <c:v>4892.1400000000003</c:v>
                </c:pt>
                <c:pt idx="20610">
                  <c:v>4892.1600000000035</c:v>
                </c:pt>
                <c:pt idx="20611">
                  <c:v>4892.18</c:v>
                </c:pt>
                <c:pt idx="20612">
                  <c:v>4892.2</c:v>
                </c:pt>
                <c:pt idx="20613">
                  <c:v>4892.22</c:v>
                </c:pt>
                <c:pt idx="20614">
                  <c:v>4892.24</c:v>
                </c:pt>
                <c:pt idx="20615">
                  <c:v>4892.26</c:v>
                </c:pt>
                <c:pt idx="20616">
                  <c:v>4892.28</c:v>
                </c:pt>
                <c:pt idx="20617">
                  <c:v>4892.3</c:v>
                </c:pt>
                <c:pt idx="20618">
                  <c:v>4892.3200000000024</c:v>
                </c:pt>
                <c:pt idx="20619">
                  <c:v>4892.34</c:v>
                </c:pt>
                <c:pt idx="20620">
                  <c:v>4892.3600000000024</c:v>
                </c:pt>
                <c:pt idx="20621">
                  <c:v>4892.38</c:v>
                </c:pt>
                <c:pt idx="20622">
                  <c:v>4892.4000000000005</c:v>
                </c:pt>
                <c:pt idx="20623">
                  <c:v>4892.42</c:v>
                </c:pt>
                <c:pt idx="20624">
                  <c:v>4892.4399999999996</c:v>
                </c:pt>
                <c:pt idx="20625">
                  <c:v>4892.46</c:v>
                </c:pt>
                <c:pt idx="20626">
                  <c:v>4892.4799999999996</c:v>
                </c:pt>
                <c:pt idx="20627">
                  <c:v>4892.5</c:v>
                </c:pt>
                <c:pt idx="20628">
                  <c:v>4892.5200000000004</c:v>
                </c:pt>
                <c:pt idx="20629">
                  <c:v>4892.54</c:v>
                </c:pt>
                <c:pt idx="20630">
                  <c:v>4892.5600000000004</c:v>
                </c:pt>
                <c:pt idx="20631">
                  <c:v>4892.58</c:v>
                </c:pt>
                <c:pt idx="20632">
                  <c:v>4892.6000000000004</c:v>
                </c:pt>
                <c:pt idx="20633">
                  <c:v>4892.6200000000035</c:v>
                </c:pt>
                <c:pt idx="20634">
                  <c:v>4892.6400000000003</c:v>
                </c:pt>
                <c:pt idx="20635">
                  <c:v>4892.6600000000035</c:v>
                </c:pt>
                <c:pt idx="20636">
                  <c:v>4892.68</c:v>
                </c:pt>
                <c:pt idx="20637">
                  <c:v>4892.7</c:v>
                </c:pt>
                <c:pt idx="20638">
                  <c:v>4892.72</c:v>
                </c:pt>
                <c:pt idx="20639">
                  <c:v>4892.74</c:v>
                </c:pt>
                <c:pt idx="20640">
                  <c:v>4892.76</c:v>
                </c:pt>
                <c:pt idx="20641">
                  <c:v>4892.78</c:v>
                </c:pt>
                <c:pt idx="20642">
                  <c:v>4892.8</c:v>
                </c:pt>
                <c:pt idx="20643">
                  <c:v>4892.8200000000024</c:v>
                </c:pt>
                <c:pt idx="20644">
                  <c:v>4892.84</c:v>
                </c:pt>
                <c:pt idx="20645">
                  <c:v>4892.8600000000024</c:v>
                </c:pt>
                <c:pt idx="20646">
                  <c:v>4892.88</c:v>
                </c:pt>
                <c:pt idx="20647">
                  <c:v>4892.9000000000005</c:v>
                </c:pt>
                <c:pt idx="20648">
                  <c:v>4892.92</c:v>
                </c:pt>
                <c:pt idx="20649">
                  <c:v>4892.9399999999996</c:v>
                </c:pt>
                <c:pt idx="20650">
                  <c:v>4892.96</c:v>
                </c:pt>
                <c:pt idx="20651">
                  <c:v>4892.9799999999996</c:v>
                </c:pt>
                <c:pt idx="20652">
                  <c:v>4893</c:v>
                </c:pt>
                <c:pt idx="20653">
                  <c:v>4893.0200000000004</c:v>
                </c:pt>
                <c:pt idx="20654">
                  <c:v>4893.04</c:v>
                </c:pt>
                <c:pt idx="20655">
                  <c:v>4893.0600000000004</c:v>
                </c:pt>
                <c:pt idx="20656">
                  <c:v>4893.08</c:v>
                </c:pt>
                <c:pt idx="20657">
                  <c:v>4893.1000000000004</c:v>
                </c:pt>
                <c:pt idx="20658">
                  <c:v>4893.1200000000035</c:v>
                </c:pt>
                <c:pt idx="20659">
                  <c:v>4893.1400000000003</c:v>
                </c:pt>
                <c:pt idx="20660">
                  <c:v>4893.1600000000035</c:v>
                </c:pt>
                <c:pt idx="20661">
                  <c:v>4893.18</c:v>
                </c:pt>
                <c:pt idx="20662">
                  <c:v>4893.2</c:v>
                </c:pt>
                <c:pt idx="20663">
                  <c:v>4893.22</c:v>
                </c:pt>
                <c:pt idx="20664">
                  <c:v>4893.24</c:v>
                </c:pt>
                <c:pt idx="20665">
                  <c:v>4893.26</c:v>
                </c:pt>
                <c:pt idx="20666">
                  <c:v>4893.28</c:v>
                </c:pt>
                <c:pt idx="20667">
                  <c:v>4893.3</c:v>
                </c:pt>
                <c:pt idx="20668">
                  <c:v>4893.3200000000024</c:v>
                </c:pt>
                <c:pt idx="20669">
                  <c:v>4893.34</c:v>
                </c:pt>
                <c:pt idx="20670">
                  <c:v>4893.3600000000024</c:v>
                </c:pt>
                <c:pt idx="20671">
                  <c:v>4893.38</c:v>
                </c:pt>
                <c:pt idx="20672">
                  <c:v>4893.4000000000005</c:v>
                </c:pt>
                <c:pt idx="20673">
                  <c:v>4893.42</c:v>
                </c:pt>
                <c:pt idx="20674">
                  <c:v>4893.4399999999996</c:v>
                </c:pt>
                <c:pt idx="20675">
                  <c:v>4893.46</c:v>
                </c:pt>
                <c:pt idx="20676">
                  <c:v>4893.4799999999996</c:v>
                </c:pt>
                <c:pt idx="20677">
                  <c:v>4893.5</c:v>
                </c:pt>
                <c:pt idx="20678">
                  <c:v>4893.5200000000004</c:v>
                </c:pt>
                <c:pt idx="20679">
                  <c:v>4893.54</c:v>
                </c:pt>
                <c:pt idx="20680">
                  <c:v>4893.5600000000004</c:v>
                </c:pt>
                <c:pt idx="20681">
                  <c:v>4893.58</c:v>
                </c:pt>
                <c:pt idx="20682">
                  <c:v>4893.6000000000004</c:v>
                </c:pt>
                <c:pt idx="20683">
                  <c:v>4893.6200000000035</c:v>
                </c:pt>
                <c:pt idx="20684">
                  <c:v>4893.6400000000003</c:v>
                </c:pt>
                <c:pt idx="20685">
                  <c:v>4893.6600000000035</c:v>
                </c:pt>
                <c:pt idx="20686">
                  <c:v>4893.68</c:v>
                </c:pt>
                <c:pt idx="20687">
                  <c:v>4893.7</c:v>
                </c:pt>
                <c:pt idx="20688">
                  <c:v>4893.72</c:v>
                </c:pt>
                <c:pt idx="20689">
                  <c:v>4893.74</c:v>
                </c:pt>
                <c:pt idx="20690">
                  <c:v>4893.76</c:v>
                </c:pt>
                <c:pt idx="20691">
                  <c:v>4893.78</c:v>
                </c:pt>
                <c:pt idx="20692">
                  <c:v>4893.8</c:v>
                </c:pt>
                <c:pt idx="20693">
                  <c:v>4893.8200000000024</c:v>
                </c:pt>
                <c:pt idx="20694">
                  <c:v>4893.84</c:v>
                </c:pt>
                <c:pt idx="20695">
                  <c:v>4893.8600000000024</c:v>
                </c:pt>
                <c:pt idx="20696">
                  <c:v>4893.88</c:v>
                </c:pt>
                <c:pt idx="20697">
                  <c:v>4893.9000000000005</c:v>
                </c:pt>
                <c:pt idx="20698">
                  <c:v>4893.92</c:v>
                </c:pt>
                <c:pt idx="20699">
                  <c:v>4893.9399999999996</c:v>
                </c:pt>
                <c:pt idx="20700">
                  <c:v>4893.96</c:v>
                </c:pt>
                <c:pt idx="20701">
                  <c:v>4893.9799999999996</c:v>
                </c:pt>
                <c:pt idx="20702">
                  <c:v>4894</c:v>
                </c:pt>
                <c:pt idx="20703">
                  <c:v>4894.0200000000004</c:v>
                </c:pt>
                <c:pt idx="20704">
                  <c:v>4894.04</c:v>
                </c:pt>
                <c:pt idx="20705">
                  <c:v>4894.0600000000004</c:v>
                </c:pt>
                <c:pt idx="20706">
                  <c:v>4894.08</c:v>
                </c:pt>
                <c:pt idx="20707">
                  <c:v>4894.1000000000004</c:v>
                </c:pt>
                <c:pt idx="20708">
                  <c:v>4894.1200000000035</c:v>
                </c:pt>
                <c:pt idx="20709">
                  <c:v>4894.1400000000003</c:v>
                </c:pt>
                <c:pt idx="20710">
                  <c:v>4894.1600000000035</c:v>
                </c:pt>
                <c:pt idx="20711">
                  <c:v>4894.18</c:v>
                </c:pt>
                <c:pt idx="20712">
                  <c:v>4894.2</c:v>
                </c:pt>
                <c:pt idx="20713">
                  <c:v>4894.22</c:v>
                </c:pt>
                <c:pt idx="20714">
                  <c:v>4894.24</c:v>
                </c:pt>
                <c:pt idx="20715">
                  <c:v>4894.26</c:v>
                </c:pt>
                <c:pt idx="20716">
                  <c:v>4894.28</c:v>
                </c:pt>
                <c:pt idx="20717">
                  <c:v>4894.3</c:v>
                </c:pt>
                <c:pt idx="20718">
                  <c:v>4894.3200000000024</c:v>
                </c:pt>
                <c:pt idx="20719">
                  <c:v>4894.34</c:v>
                </c:pt>
                <c:pt idx="20720">
                  <c:v>4894.3600000000024</c:v>
                </c:pt>
                <c:pt idx="20721">
                  <c:v>4894.38</c:v>
                </c:pt>
                <c:pt idx="20722">
                  <c:v>4894.4000000000005</c:v>
                </c:pt>
                <c:pt idx="20723">
                  <c:v>4894.42</c:v>
                </c:pt>
                <c:pt idx="20724">
                  <c:v>4894.4399999999996</c:v>
                </c:pt>
                <c:pt idx="20725">
                  <c:v>4894.46</c:v>
                </c:pt>
                <c:pt idx="20726">
                  <c:v>4894.4799999999996</c:v>
                </c:pt>
                <c:pt idx="20727">
                  <c:v>4894.5</c:v>
                </c:pt>
                <c:pt idx="20728">
                  <c:v>4894.5200000000004</c:v>
                </c:pt>
                <c:pt idx="20729">
                  <c:v>4894.54</c:v>
                </c:pt>
                <c:pt idx="20730">
                  <c:v>4894.5600000000004</c:v>
                </c:pt>
                <c:pt idx="20731">
                  <c:v>4894.58</c:v>
                </c:pt>
                <c:pt idx="20732">
                  <c:v>4894.6000000000004</c:v>
                </c:pt>
                <c:pt idx="20733">
                  <c:v>4894.6200000000035</c:v>
                </c:pt>
                <c:pt idx="20734">
                  <c:v>4894.6400000000003</c:v>
                </c:pt>
                <c:pt idx="20735">
                  <c:v>4894.6600000000035</c:v>
                </c:pt>
                <c:pt idx="20736">
                  <c:v>4894.68</c:v>
                </c:pt>
                <c:pt idx="20737">
                  <c:v>4894.7</c:v>
                </c:pt>
                <c:pt idx="20738">
                  <c:v>4894.72</c:v>
                </c:pt>
                <c:pt idx="20739">
                  <c:v>4894.74</c:v>
                </c:pt>
                <c:pt idx="20740">
                  <c:v>4894.76</c:v>
                </c:pt>
                <c:pt idx="20741">
                  <c:v>4894.78</c:v>
                </c:pt>
                <c:pt idx="20742">
                  <c:v>4894.8</c:v>
                </c:pt>
                <c:pt idx="20743">
                  <c:v>4894.8200000000024</c:v>
                </c:pt>
                <c:pt idx="20744">
                  <c:v>4894.84</c:v>
                </c:pt>
                <c:pt idx="20745">
                  <c:v>4894.8600000000024</c:v>
                </c:pt>
                <c:pt idx="20746">
                  <c:v>4894.88</c:v>
                </c:pt>
                <c:pt idx="20747">
                  <c:v>4894.9000000000005</c:v>
                </c:pt>
                <c:pt idx="20748">
                  <c:v>4894.92</c:v>
                </c:pt>
                <c:pt idx="20749">
                  <c:v>4894.9399999999996</c:v>
                </c:pt>
                <c:pt idx="20750">
                  <c:v>4894.96</c:v>
                </c:pt>
                <c:pt idx="20751">
                  <c:v>4894.9799999999996</c:v>
                </c:pt>
                <c:pt idx="20752">
                  <c:v>4895</c:v>
                </c:pt>
                <c:pt idx="20753">
                  <c:v>4895.0200000000004</c:v>
                </c:pt>
                <c:pt idx="20754">
                  <c:v>4895.04</c:v>
                </c:pt>
                <c:pt idx="20755">
                  <c:v>4895.0600000000004</c:v>
                </c:pt>
                <c:pt idx="20756">
                  <c:v>4895.08</c:v>
                </c:pt>
                <c:pt idx="20757">
                  <c:v>4895.1000000000004</c:v>
                </c:pt>
                <c:pt idx="20758">
                  <c:v>4895.1200000000035</c:v>
                </c:pt>
                <c:pt idx="20759">
                  <c:v>4895.1400000000003</c:v>
                </c:pt>
                <c:pt idx="20760">
                  <c:v>4895.1600000000035</c:v>
                </c:pt>
                <c:pt idx="20761">
                  <c:v>4895.18</c:v>
                </c:pt>
                <c:pt idx="20762">
                  <c:v>4895.2</c:v>
                </c:pt>
                <c:pt idx="20763">
                  <c:v>4895.22</c:v>
                </c:pt>
                <c:pt idx="20764">
                  <c:v>4895.24</c:v>
                </c:pt>
                <c:pt idx="20765">
                  <c:v>4895.26</c:v>
                </c:pt>
                <c:pt idx="20766">
                  <c:v>4895.28</c:v>
                </c:pt>
                <c:pt idx="20767">
                  <c:v>4895.3</c:v>
                </c:pt>
                <c:pt idx="20768">
                  <c:v>4895.3200000000024</c:v>
                </c:pt>
                <c:pt idx="20769">
                  <c:v>4895.34</c:v>
                </c:pt>
                <c:pt idx="20770">
                  <c:v>4895.3600000000024</c:v>
                </c:pt>
                <c:pt idx="20771">
                  <c:v>4895.38</c:v>
                </c:pt>
                <c:pt idx="20772">
                  <c:v>4895.4000000000005</c:v>
                </c:pt>
                <c:pt idx="20773">
                  <c:v>4895.42</c:v>
                </c:pt>
                <c:pt idx="20774">
                  <c:v>4895.4399999999996</c:v>
                </c:pt>
                <c:pt idx="20775">
                  <c:v>4895.46</c:v>
                </c:pt>
                <c:pt idx="20776">
                  <c:v>4895.4799999999996</c:v>
                </c:pt>
                <c:pt idx="20777">
                  <c:v>4895.5</c:v>
                </c:pt>
                <c:pt idx="20778">
                  <c:v>4895.5200000000004</c:v>
                </c:pt>
                <c:pt idx="20779">
                  <c:v>4895.54</c:v>
                </c:pt>
                <c:pt idx="20780">
                  <c:v>4895.5600000000004</c:v>
                </c:pt>
                <c:pt idx="20781">
                  <c:v>4895.58</c:v>
                </c:pt>
                <c:pt idx="20782">
                  <c:v>4895.6000000000004</c:v>
                </c:pt>
                <c:pt idx="20783">
                  <c:v>4895.6200000000035</c:v>
                </c:pt>
                <c:pt idx="20784">
                  <c:v>4895.6400000000003</c:v>
                </c:pt>
                <c:pt idx="20785">
                  <c:v>4895.6600000000035</c:v>
                </c:pt>
                <c:pt idx="20786">
                  <c:v>4895.68</c:v>
                </c:pt>
                <c:pt idx="20787">
                  <c:v>4895.7</c:v>
                </c:pt>
                <c:pt idx="20788">
                  <c:v>4895.72</c:v>
                </c:pt>
                <c:pt idx="20789">
                  <c:v>4895.74</c:v>
                </c:pt>
                <c:pt idx="20790">
                  <c:v>4895.76</c:v>
                </c:pt>
                <c:pt idx="20791">
                  <c:v>4895.78</c:v>
                </c:pt>
                <c:pt idx="20792">
                  <c:v>4895.8</c:v>
                </c:pt>
                <c:pt idx="20793">
                  <c:v>4895.8200000000024</c:v>
                </c:pt>
                <c:pt idx="20794">
                  <c:v>4895.84</c:v>
                </c:pt>
                <c:pt idx="20795">
                  <c:v>4895.8600000000024</c:v>
                </c:pt>
                <c:pt idx="20796">
                  <c:v>4895.88</c:v>
                </c:pt>
                <c:pt idx="20797">
                  <c:v>4895.9000000000005</c:v>
                </c:pt>
                <c:pt idx="20798">
                  <c:v>4895.92</c:v>
                </c:pt>
                <c:pt idx="20799">
                  <c:v>4895.9399999999996</c:v>
                </c:pt>
                <c:pt idx="20800">
                  <c:v>4895.96</c:v>
                </c:pt>
                <c:pt idx="20801">
                  <c:v>4895.9799999999996</c:v>
                </c:pt>
                <c:pt idx="20802">
                  <c:v>4896</c:v>
                </c:pt>
                <c:pt idx="20803">
                  <c:v>4896.0200000000004</c:v>
                </c:pt>
                <c:pt idx="20804">
                  <c:v>4896.04</c:v>
                </c:pt>
                <c:pt idx="20805">
                  <c:v>4896.0600000000004</c:v>
                </c:pt>
                <c:pt idx="20806">
                  <c:v>4896.08</c:v>
                </c:pt>
                <c:pt idx="20807">
                  <c:v>4896.1000000000004</c:v>
                </c:pt>
                <c:pt idx="20808">
                  <c:v>4896.1200000000035</c:v>
                </c:pt>
                <c:pt idx="20809">
                  <c:v>4896.1400000000003</c:v>
                </c:pt>
                <c:pt idx="20810">
                  <c:v>4896.1600000000035</c:v>
                </c:pt>
                <c:pt idx="20811">
                  <c:v>4896.18</c:v>
                </c:pt>
                <c:pt idx="20812">
                  <c:v>4896.2</c:v>
                </c:pt>
                <c:pt idx="20813">
                  <c:v>4896.22</c:v>
                </c:pt>
                <c:pt idx="20814">
                  <c:v>4896.24</c:v>
                </c:pt>
                <c:pt idx="20815">
                  <c:v>4896.26</c:v>
                </c:pt>
                <c:pt idx="20816">
                  <c:v>4896.28</c:v>
                </c:pt>
                <c:pt idx="20817">
                  <c:v>4896.3</c:v>
                </c:pt>
                <c:pt idx="20818">
                  <c:v>4896.3200000000024</c:v>
                </c:pt>
                <c:pt idx="20819">
                  <c:v>4896.34</c:v>
                </c:pt>
                <c:pt idx="20820">
                  <c:v>4896.3600000000024</c:v>
                </c:pt>
                <c:pt idx="20821">
                  <c:v>4896.38</c:v>
                </c:pt>
                <c:pt idx="20822">
                  <c:v>4896.4000000000005</c:v>
                </c:pt>
                <c:pt idx="20823">
                  <c:v>4896.42</c:v>
                </c:pt>
                <c:pt idx="20824">
                  <c:v>4896.4399999999996</c:v>
                </c:pt>
                <c:pt idx="20825">
                  <c:v>4896.46</c:v>
                </c:pt>
                <c:pt idx="20826">
                  <c:v>4896.4799999999996</c:v>
                </c:pt>
                <c:pt idx="20827">
                  <c:v>4896.5</c:v>
                </c:pt>
                <c:pt idx="20828">
                  <c:v>4896.5200000000004</c:v>
                </c:pt>
                <c:pt idx="20829">
                  <c:v>4896.54</c:v>
                </c:pt>
                <c:pt idx="20830">
                  <c:v>4896.5600000000004</c:v>
                </c:pt>
                <c:pt idx="20831">
                  <c:v>4896.58</c:v>
                </c:pt>
                <c:pt idx="20832">
                  <c:v>4896.6000000000004</c:v>
                </c:pt>
                <c:pt idx="20833">
                  <c:v>4896.6200000000035</c:v>
                </c:pt>
                <c:pt idx="20834">
                  <c:v>4896.6400000000003</c:v>
                </c:pt>
                <c:pt idx="20835">
                  <c:v>4896.6600000000035</c:v>
                </c:pt>
                <c:pt idx="20836">
                  <c:v>4896.68</c:v>
                </c:pt>
                <c:pt idx="20837">
                  <c:v>4896.7</c:v>
                </c:pt>
                <c:pt idx="20838">
                  <c:v>4896.72</c:v>
                </c:pt>
                <c:pt idx="20839">
                  <c:v>4896.74</c:v>
                </c:pt>
                <c:pt idx="20840">
                  <c:v>4896.76</c:v>
                </c:pt>
                <c:pt idx="20841">
                  <c:v>4896.78</c:v>
                </c:pt>
                <c:pt idx="20842">
                  <c:v>4896.8</c:v>
                </c:pt>
                <c:pt idx="20843">
                  <c:v>4896.8200000000024</c:v>
                </c:pt>
                <c:pt idx="20844">
                  <c:v>4896.84</c:v>
                </c:pt>
                <c:pt idx="20845">
                  <c:v>4896.8600000000024</c:v>
                </c:pt>
                <c:pt idx="20846">
                  <c:v>4896.88</c:v>
                </c:pt>
                <c:pt idx="20847">
                  <c:v>4896.9000000000005</c:v>
                </c:pt>
                <c:pt idx="20848">
                  <c:v>4896.92</c:v>
                </c:pt>
                <c:pt idx="20849">
                  <c:v>4896.9399999999996</c:v>
                </c:pt>
                <c:pt idx="20850">
                  <c:v>4896.96</c:v>
                </c:pt>
                <c:pt idx="20851">
                  <c:v>4896.9799999999996</c:v>
                </c:pt>
                <c:pt idx="20852">
                  <c:v>4897</c:v>
                </c:pt>
                <c:pt idx="20853">
                  <c:v>4897.0200000000004</c:v>
                </c:pt>
                <c:pt idx="20854">
                  <c:v>4897.04</c:v>
                </c:pt>
                <c:pt idx="20855">
                  <c:v>4897.0600000000004</c:v>
                </c:pt>
                <c:pt idx="20856">
                  <c:v>4897.08</c:v>
                </c:pt>
                <c:pt idx="20857">
                  <c:v>4897.1000000000004</c:v>
                </c:pt>
                <c:pt idx="20858">
                  <c:v>4897.1200000000035</c:v>
                </c:pt>
                <c:pt idx="20859">
                  <c:v>4897.1400000000003</c:v>
                </c:pt>
                <c:pt idx="20860">
                  <c:v>4897.1600000000035</c:v>
                </c:pt>
                <c:pt idx="20861">
                  <c:v>4897.18</c:v>
                </c:pt>
                <c:pt idx="20862">
                  <c:v>4897.2</c:v>
                </c:pt>
                <c:pt idx="20863">
                  <c:v>4897.22</c:v>
                </c:pt>
                <c:pt idx="20864">
                  <c:v>4897.24</c:v>
                </c:pt>
                <c:pt idx="20865">
                  <c:v>4897.26</c:v>
                </c:pt>
                <c:pt idx="20866">
                  <c:v>4897.28</c:v>
                </c:pt>
                <c:pt idx="20867">
                  <c:v>4897.3</c:v>
                </c:pt>
                <c:pt idx="20868">
                  <c:v>4897.3200000000024</c:v>
                </c:pt>
                <c:pt idx="20869">
                  <c:v>4897.34</c:v>
                </c:pt>
                <c:pt idx="20870">
                  <c:v>4897.3600000000024</c:v>
                </c:pt>
                <c:pt idx="20871">
                  <c:v>4897.38</c:v>
                </c:pt>
                <c:pt idx="20872">
                  <c:v>4897.4000000000005</c:v>
                </c:pt>
                <c:pt idx="20873">
                  <c:v>4897.42</c:v>
                </c:pt>
                <c:pt idx="20874">
                  <c:v>4897.4399999999996</c:v>
                </c:pt>
                <c:pt idx="20875">
                  <c:v>4897.46</c:v>
                </c:pt>
                <c:pt idx="20876">
                  <c:v>4897.4799999999996</c:v>
                </c:pt>
                <c:pt idx="20877">
                  <c:v>4897.5</c:v>
                </c:pt>
                <c:pt idx="20878">
                  <c:v>4897.5200000000004</c:v>
                </c:pt>
                <c:pt idx="20879">
                  <c:v>4897.54</c:v>
                </c:pt>
                <c:pt idx="20880">
                  <c:v>4897.5600000000004</c:v>
                </c:pt>
                <c:pt idx="20881">
                  <c:v>4897.58</c:v>
                </c:pt>
                <c:pt idx="20882">
                  <c:v>4897.6000000000004</c:v>
                </c:pt>
                <c:pt idx="20883">
                  <c:v>4897.6200000000035</c:v>
                </c:pt>
                <c:pt idx="20884">
                  <c:v>4897.6400000000003</c:v>
                </c:pt>
                <c:pt idx="20885">
                  <c:v>4897.6600000000035</c:v>
                </c:pt>
                <c:pt idx="20886">
                  <c:v>4897.68</c:v>
                </c:pt>
                <c:pt idx="20887">
                  <c:v>4897.7</c:v>
                </c:pt>
                <c:pt idx="20888">
                  <c:v>4897.72</c:v>
                </c:pt>
                <c:pt idx="20889">
                  <c:v>4897.74</c:v>
                </c:pt>
                <c:pt idx="20890">
                  <c:v>4897.76</c:v>
                </c:pt>
                <c:pt idx="20891">
                  <c:v>4897.78</c:v>
                </c:pt>
                <c:pt idx="20892">
                  <c:v>4897.8</c:v>
                </c:pt>
                <c:pt idx="20893">
                  <c:v>4897.8200000000024</c:v>
                </c:pt>
                <c:pt idx="20894">
                  <c:v>4897.84</c:v>
                </c:pt>
                <c:pt idx="20895">
                  <c:v>4897.8600000000024</c:v>
                </c:pt>
                <c:pt idx="20896">
                  <c:v>4897.88</c:v>
                </c:pt>
                <c:pt idx="20897">
                  <c:v>4897.9000000000005</c:v>
                </c:pt>
                <c:pt idx="20898">
                  <c:v>4897.92</c:v>
                </c:pt>
                <c:pt idx="20899">
                  <c:v>4897.9399999999996</c:v>
                </c:pt>
                <c:pt idx="20900">
                  <c:v>4897.96</c:v>
                </c:pt>
                <c:pt idx="20901">
                  <c:v>4897.9799999999996</c:v>
                </c:pt>
                <c:pt idx="20902">
                  <c:v>4898</c:v>
                </c:pt>
                <c:pt idx="20903">
                  <c:v>4898.0200000000004</c:v>
                </c:pt>
                <c:pt idx="20904">
                  <c:v>4898.04</c:v>
                </c:pt>
                <c:pt idx="20905">
                  <c:v>4898.0600000000004</c:v>
                </c:pt>
                <c:pt idx="20906">
                  <c:v>4898.08</c:v>
                </c:pt>
                <c:pt idx="20907">
                  <c:v>4898.1000000000004</c:v>
                </c:pt>
                <c:pt idx="20908">
                  <c:v>4898.1200000000035</c:v>
                </c:pt>
                <c:pt idx="20909">
                  <c:v>4898.1400000000003</c:v>
                </c:pt>
                <c:pt idx="20910">
                  <c:v>4898.1600000000035</c:v>
                </c:pt>
                <c:pt idx="20911">
                  <c:v>4898.18</c:v>
                </c:pt>
                <c:pt idx="20912">
                  <c:v>4898.2</c:v>
                </c:pt>
                <c:pt idx="20913">
                  <c:v>4898.22</c:v>
                </c:pt>
                <c:pt idx="20914">
                  <c:v>4898.24</c:v>
                </c:pt>
                <c:pt idx="20915">
                  <c:v>4898.26</c:v>
                </c:pt>
                <c:pt idx="20916">
                  <c:v>4898.28</c:v>
                </c:pt>
                <c:pt idx="20917">
                  <c:v>4898.3</c:v>
                </c:pt>
                <c:pt idx="20918">
                  <c:v>4898.3200000000024</c:v>
                </c:pt>
                <c:pt idx="20919">
                  <c:v>4898.34</c:v>
                </c:pt>
                <c:pt idx="20920">
                  <c:v>4898.3600000000024</c:v>
                </c:pt>
                <c:pt idx="20921">
                  <c:v>4898.38</c:v>
                </c:pt>
                <c:pt idx="20922">
                  <c:v>4898.4000000000005</c:v>
                </c:pt>
                <c:pt idx="20923">
                  <c:v>4898.42</c:v>
                </c:pt>
                <c:pt idx="20924">
                  <c:v>4898.4399999999996</c:v>
                </c:pt>
                <c:pt idx="20925">
                  <c:v>4898.46</c:v>
                </c:pt>
                <c:pt idx="20926">
                  <c:v>4898.4799999999996</c:v>
                </c:pt>
                <c:pt idx="20927">
                  <c:v>4898.5</c:v>
                </c:pt>
                <c:pt idx="20928">
                  <c:v>4898.5200000000004</c:v>
                </c:pt>
                <c:pt idx="20929">
                  <c:v>4898.54</c:v>
                </c:pt>
                <c:pt idx="20930">
                  <c:v>4898.5600000000004</c:v>
                </c:pt>
                <c:pt idx="20931">
                  <c:v>4898.58</c:v>
                </c:pt>
                <c:pt idx="20932">
                  <c:v>4898.6000000000004</c:v>
                </c:pt>
                <c:pt idx="20933">
                  <c:v>4898.6200000000035</c:v>
                </c:pt>
                <c:pt idx="20934">
                  <c:v>4898.6400000000003</c:v>
                </c:pt>
                <c:pt idx="20935">
                  <c:v>4898.6600000000035</c:v>
                </c:pt>
                <c:pt idx="20936">
                  <c:v>4898.68</c:v>
                </c:pt>
                <c:pt idx="20937">
                  <c:v>4898.7</c:v>
                </c:pt>
                <c:pt idx="20938">
                  <c:v>4898.72</c:v>
                </c:pt>
                <c:pt idx="20939">
                  <c:v>4898.74</c:v>
                </c:pt>
                <c:pt idx="20940">
                  <c:v>4898.76</c:v>
                </c:pt>
                <c:pt idx="20941">
                  <c:v>4898.78</c:v>
                </c:pt>
                <c:pt idx="20942">
                  <c:v>4898.8</c:v>
                </c:pt>
                <c:pt idx="20943">
                  <c:v>4898.8200000000024</c:v>
                </c:pt>
                <c:pt idx="20944">
                  <c:v>4898.84</c:v>
                </c:pt>
                <c:pt idx="20945">
                  <c:v>4898.8600000000024</c:v>
                </c:pt>
                <c:pt idx="20946">
                  <c:v>4898.88</c:v>
                </c:pt>
                <c:pt idx="20947">
                  <c:v>4898.9000000000005</c:v>
                </c:pt>
                <c:pt idx="20948">
                  <c:v>4898.92</c:v>
                </c:pt>
                <c:pt idx="20949">
                  <c:v>4898.9399999999996</c:v>
                </c:pt>
                <c:pt idx="20950">
                  <c:v>4898.96</c:v>
                </c:pt>
                <c:pt idx="20951">
                  <c:v>4898.9799999999996</c:v>
                </c:pt>
                <c:pt idx="20952">
                  <c:v>4899</c:v>
                </c:pt>
                <c:pt idx="20953">
                  <c:v>4899.0200000000004</c:v>
                </c:pt>
                <c:pt idx="20954">
                  <c:v>4899.04</c:v>
                </c:pt>
                <c:pt idx="20955">
                  <c:v>4899.0600000000004</c:v>
                </c:pt>
                <c:pt idx="20956">
                  <c:v>4899.08</c:v>
                </c:pt>
                <c:pt idx="20957">
                  <c:v>4899.1000000000004</c:v>
                </c:pt>
                <c:pt idx="20958">
                  <c:v>4899.1200000000035</c:v>
                </c:pt>
                <c:pt idx="20959">
                  <c:v>4899.1400000000003</c:v>
                </c:pt>
                <c:pt idx="20960">
                  <c:v>4899.1600000000035</c:v>
                </c:pt>
                <c:pt idx="20961">
                  <c:v>4899.18</c:v>
                </c:pt>
                <c:pt idx="20962">
                  <c:v>4899.2</c:v>
                </c:pt>
                <c:pt idx="20963">
                  <c:v>4899.22</c:v>
                </c:pt>
                <c:pt idx="20964">
                  <c:v>4899.24</c:v>
                </c:pt>
                <c:pt idx="20965">
                  <c:v>4899.26</c:v>
                </c:pt>
                <c:pt idx="20966">
                  <c:v>4899.28</c:v>
                </c:pt>
                <c:pt idx="20967">
                  <c:v>4899.3</c:v>
                </c:pt>
                <c:pt idx="20968">
                  <c:v>4899.3200000000024</c:v>
                </c:pt>
                <c:pt idx="20969">
                  <c:v>4899.34</c:v>
                </c:pt>
                <c:pt idx="20970">
                  <c:v>4899.3600000000024</c:v>
                </c:pt>
                <c:pt idx="20971">
                  <c:v>4899.38</c:v>
                </c:pt>
                <c:pt idx="20972">
                  <c:v>4899.4000000000005</c:v>
                </c:pt>
                <c:pt idx="20973">
                  <c:v>4899.42</c:v>
                </c:pt>
                <c:pt idx="20974">
                  <c:v>4899.4399999999996</c:v>
                </c:pt>
                <c:pt idx="20975">
                  <c:v>4899.46</c:v>
                </c:pt>
                <c:pt idx="20976">
                  <c:v>4899.4799999999996</c:v>
                </c:pt>
                <c:pt idx="20977">
                  <c:v>4899.5</c:v>
                </c:pt>
                <c:pt idx="20978">
                  <c:v>4899.5200000000004</c:v>
                </c:pt>
                <c:pt idx="20979">
                  <c:v>4899.54</c:v>
                </c:pt>
                <c:pt idx="20980">
                  <c:v>4899.5600000000004</c:v>
                </c:pt>
                <c:pt idx="20981">
                  <c:v>4899.58</c:v>
                </c:pt>
                <c:pt idx="20982">
                  <c:v>4899.6000000000004</c:v>
                </c:pt>
                <c:pt idx="20983">
                  <c:v>4899.6200000000035</c:v>
                </c:pt>
                <c:pt idx="20984">
                  <c:v>4899.6400000000003</c:v>
                </c:pt>
                <c:pt idx="20985">
                  <c:v>4899.6600000000035</c:v>
                </c:pt>
                <c:pt idx="20986">
                  <c:v>4899.68</c:v>
                </c:pt>
                <c:pt idx="20987">
                  <c:v>4899.7</c:v>
                </c:pt>
                <c:pt idx="20988">
                  <c:v>4899.72</c:v>
                </c:pt>
                <c:pt idx="20989">
                  <c:v>4899.74</c:v>
                </c:pt>
                <c:pt idx="20990">
                  <c:v>4899.76</c:v>
                </c:pt>
                <c:pt idx="20991">
                  <c:v>4899.78</c:v>
                </c:pt>
                <c:pt idx="20992">
                  <c:v>4899.8</c:v>
                </c:pt>
                <c:pt idx="20993">
                  <c:v>4899.8200000000024</c:v>
                </c:pt>
                <c:pt idx="20994">
                  <c:v>4899.84</c:v>
                </c:pt>
                <c:pt idx="20995">
                  <c:v>4899.8600000000024</c:v>
                </c:pt>
                <c:pt idx="20996">
                  <c:v>4899.88</c:v>
                </c:pt>
                <c:pt idx="20997">
                  <c:v>4899.9000000000005</c:v>
                </c:pt>
                <c:pt idx="20998">
                  <c:v>4899.92</c:v>
                </c:pt>
                <c:pt idx="20999">
                  <c:v>4899.9399999999996</c:v>
                </c:pt>
                <c:pt idx="21000">
                  <c:v>4899.96</c:v>
                </c:pt>
                <c:pt idx="21001">
                  <c:v>4899.9799999999996</c:v>
                </c:pt>
                <c:pt idx="21002">
                  <c:v>4900</c:v>
                </c:pt>
                <c:pt idx="21003">
                  <c:v>4900.0200000000004</c:v>
                </c:pt>
                <c:pt idx="21004">
                  <c:v>4900.04</c:v>
                </c:pt>
                <c:pt idx="21005">
                  <c:v>4900.0600000000004</c:v>
                </c:pt>
                <c:pt idx="21006">
                  <c:v>4900.08</c:v>
                </c:pt>
                <c:pt idx="21007">
                  <c:v>4900.1000000000004</c:v>
                </c:pt>
                <c:pt idx="21008">
                  <c:v>4900.1200000000035</c:v>
                </c:pt>
                <c:pt idx="21009">
                  <c:v>4900.1400000000003</c:v>
                </c:pt>
                <c:pt idx="21010">
                  <c:v>4900.1600000000035</c:v>
                </c:pt>
                <c:pt idx="21011">
                  <c:v>4900.18</c:v>
                </c:pt>
                <c:pt idx="21012">
                  <c:v>4900.2</c:v>
                </c:pt>
                <c:pt idx="21013">
                  <c:v>4900.22</c:v>
                </c:pt>
                <c:pt idx="21014">
                  <c:v>4900.24</c:v>
                </c:pt>
                <c:pt idx="21015">
                  <c:v>4900.26</c:v>
                </c:pt>
                <c:pt idx="21016">
                  <c:v>4900.28</c:v>
                </c:pt>
                <c:pt idx="21017">
                  <c:v>4900.3</c:v>
                </c:pt>
                <c:pt idx="21018">
                  <c:v>4900.3200000000024</c:v>
                </c:pt>
                <c:pt idx="21019">
                  <c:v>4900.34</c:v>
                </c:pt>
                <c:pt idx="21020">
                  <c:v>4900.3600000000024</c:v>
                </c:pt>
                <c:pt idx="21021">
                  <c:v>4900.38</c:v>
                </c:pt>
                <c:pt idx="21022">
                  <c:v>4900.4000000000005</c:v>
                </c:pt>
                <c:pt idx="21023">
                  <c:v>4900.42</c:v>
                </c:pt>
                <c:pt idx="21024">
                  <c:v>4900.4399999999996</c:v>
                </c:pt>
                <c:pt idx="21025">
                  <c:v>4900.46</c:v>
                </c:pt>
                <c:pt idx="21026">
                  <c:v>4900.4799999999996</c:v>
                </c:pt>
                <c:pt idx="21027">
                  <c:v>4900.5</c:v>
                </c:pt>
                <c:pt idx="21028">
                  <c:v>4900.5200000000004</c:v>
                </c:pt>
                <c:pt idx="21029">
                  <c:v>4900.54</c:v>
                </c:pt>
                <c:pt idx="21030">
                  <c:v>4900.5600000000004</c:v>
                </c:pt>
                <c:pt idx="21031">
                  <c:v>4900.58</c:v>
                </c:pt>
                <c:pt idx="21032">
                  <c:v>4900.6000000000004</c:v>
                </c:pt>
                <c:pt idx="21033">
                  <c:v>4900.6200000000035</c:v>
                </c:pt>
                <c:pt idx="21034">
                  <c:v>4900.6400000000003</c:v>
                </c:pt>
                <c:pt idx="21035">
                  <c:v>4900.6600000000035</c:v>
                </c:pt>
                <c:pt idx="21036">
                  <c:v>4900.68</c:v>
                </c:pt>
                <c:pt idx="21037">
                  <c:v>4900.7</c:v>
                </c:pt>
                <c:pt idx="21038">
                  <c:v>4900.72</c:v>
                </c:pt>
                <c:pt idx="21039">
                  <c:v>4900.74</c:v>
                </c:pt>
                <c:pt idx="21040">
                  <c:v>4900.76</c:v>
                </c:pt>
                <c:pt idx="21041">
                  <c:v>4900.78</c:v>
                </c:pt>
                <c:pt idx="21042">
                  <c:v>4900.8</c:v>
                </c:pt>
                <c:pt idx="21043">
                  <c:v>4900.8200000000024</c:v>
                </c:pt>
                <c:pt idx="21044">
                  <c:v>4900.84</c:v>
                </c:pt>
                <c:pt idx="21045">
                  <c:v>4900.8600000000024</c:v>
                </c:pt>
                <c:pt idx="21046">
                  <c:v>4900.88</c:v>
                </c:pt>
                <c:pt idx="21047">
                  <c:v>4900.9000000000005</c:v>
                </c:pt>
                <c:pt idx="21048">
                  <c:v>4900.92</c:v>
                </c:pt>
                <c:pt idx="21049">
                  <c:v>4900.9399999999996</c:v>
                </c:pt>
                <c:pt idx="21050">
                  <c:v>4900.96</c:v>
                </c:pt>
                <c:pt idx="21051">
                  <c:v>4900.9799999999996</c:v>
                </c:pt>
                <c:pt idx="21052">
                  <c:v>4901</c:v>
                </c:pt>
                <c:pt idx="21053">
                  <c:v>4901.0200000000004</c:v>
                </c:pt>
                <c:pt idx="21054">
                  <c:v>4901.04</c:v>
                </c:pt>
                <c:pt idx="21055">
                  <c:v>4901.0600000000004</c:v>
                </c:pt>
                <c:pt idx="21056">
                  <c:v>4901.08</c:v>
                </c:pt>
                <c:pt idx="21057">
                  <c:v>4901.1000000000004</c:v>
                </c:pt>
                <c:pt idx="21058">
                  <c:v>4901.1200000000035</c:v>
                </c:pt>
                <c:pt idx="21059">
                  <c:v>4901.1400000000003</c:v>
                </c:pt>
                <c:pt idx="21060">
                  <c:v>4901.1600000000035</c:v>
                </c:pt>
                <c:pt idx="21061">
                  <c:v>4901.18</c:v>
                </c:pt>
                <c:pt idx="21062">
                  <c:v>4901.2</c:v>
                </c:pt>
                <c:pt idx="21063">
                  <c:v>4901.22</c:v>
                </c:pt>
                <c:pt idx="21064">
                  <c:v>4901.24</c:v>
                </c:pt>
                <c:pt idx="21065">
                  <c:v>4901.26</c:v>
                </c:pt>
                <c:pt idx="21066">
                  <c:v>4901.28</c:v>
                </c:pt>
                <c:pt idx="21067">
                  <c:v>4901.3</c:v>
                </c:pt>
                <c:pt idx="21068">
                  <c:v>4901.3200000000024</c:v>
                </c:pt>
                <c:pt idx="21069">
                  <c:v>4901.34</c:v>
                </c:pt>
                <c:pt idx="21070">
                  <c:v>4901.3600000000024</c:v>
                </c:pt>
                <c:pt idx="21071">
                  <c:v>4901.38</c:v>
                </c:pt>
                <c:pt idx="21072">
                  <c:v>4901.4000000000005</c:v>
                </c:pt>
                <c:pt idx="21073">
                  <c:v>4901.42</c:v>
                </c:pt>
                <c:pt idx="21074">
                  <c:v>4901.4399999999996</c:v>
                </c:pt>
                <c:pt idx="21075">
                  <c:v>4901.46</c:v>
                </c:pt>
                <c:pt idx="21076">
                  <c:v>4901.4799999999996</c:v>
                </c:pt>
                <c:pt idx="21077">
                  <c:v>4901.5</c:v>
                </c:pt>
                <c:pt idx="21078">
                  <c:v>4901.5200000000004</c:v>
                </c:pt>
                <c:pt idx="21079">
                  <c:v>4901.54</c:v>
                </c:pt>
                <c:pt idx="21080">
                  <c:v>4901.5600000000004</c:v>
                </c:pt>
                <c:pt idx="21081">
                  <c:v>4901.58</c:v>
                </c:pt>
                <c:pt idx="21082">
                  <c:v>4901.6000000000004</c:v>
                </c:pt>
                <c:pt idx="21083">
                  <c:v>4901.6200000000035</c:v>
                </c:pt>
                <c:pt idx="21084">
                  <c:v>4901.6400000000003</c:v>
                </c:pt>
                <c:pt idx="21085">
                  <c:v>4901.6600000000035</c:v>
                </c:pt>
                <c:pt idx="21086">
                  <c:v>4901.68</c:v>
                </c:pt>
                <c:pt idx="21087">
                  <c:v>4901.7</c:v>
                </c:pt>
                <c:pt idx="21088">
                  <c:v>4901.72</c:v>
                </c:pt>
                <c:pt idx="21089">
                  <c:v>4901.74</c:v>
                </c:pt>
                <c:pt idx="21090">
                  <c:v>4901.76</c:v>
                </c:pt>
                <c:pt idx="21091">
                  <c:v>4901.78</c:v>
                </c:pt>
                <c:pt idx="21092">
                  <c:v>4901.8</c:v>
                </c:pt>
                <c:pt idx="21093">
                  <c:v>4901.8200000000024</c:v>
                </c:pt>
                <c:pt idx="21094">
                  <c:v>4901.84</c:v>
                </c:pt>
                <c:pt idx="21095">
                  <c:v>4901.8600000000024</c:v>
                </c:pt>
                <c:pt idx="21096">
                  <c:v>4901.88</c:v>
                </c:pt>
                <c:pt idx="21097">
                  <c:v>4901.9000000000005</c:v>
                </c:pt>
                <c:pt idx="21098">
                  <c:v>4901.92</c:v>
                </c:pt>
                <c:pt idx="21099">
                  <c:v>4901.9399999999996</c:v>
                </c:pt>
                <c:pt idx="21100">
                  <c:v>4901.96</c:v>
                </c:pt>
                <c:pt idx="21101">
                  <c:v>4901.9799999999996</c:v>
                </c:pt>
                <c:pt idx="21102">
                  <c:v>4902</c:v>
                </c:pt>
                <c:pt idx="21103">
                  <c:v>4902.0200000000004</c:v>
                </c:pt>
                <c:pt idx="21104">
                  <c:v>4902.04</c:v>
                </c:pt>
                <c:pt idx="21105">
                  <c:v>4902.0600000000004</c:v>
                </c:pt>
                <c:pt idx="21106">
                  <c:v>4902.08</c:v>
                </c:pt>
                <c:pt idx="21107">
                  <c:v>4902.1000000000004</c:v>
                </c:pt>
                <c:pt idx="21108">
                  <c:v>4902.1200000000035</c:v>
                </c:pt>
                <c:pt idx="21109">
                  <c:v>4902.1400000000003</c:v>
                </c:pt>
                <c:pt idx="21110">
                  <c:v>4902.1600000000035</c:v>
                </c:pt>
                <c:pt idx="21111">
                  <c:v>4902.18</c:v>
                </c:pt>
                <c:pt idx="21112">
                  <c:v>4902.2</c:v>
                </c:pt>
                <c:pt idx="21113">
                  <c:v>4902.22</c:v>
                </c:pt>
                <c:pt idx="21114">
                  <c:v>4902.24</c:v>
                </c:pt>
                <c:pt idx="21115">
                  <c:v>4902.26</c:v>
                </c:pt>
                <c:pt idx="21116">
                  <c:v>4902.28</c:v>
                </c:pt>
                <c:pt idx="21117">
                  <c:v>4902.3</c:v>
                </c:pt>
                <c:pt idx="21118">
                  <c:v>4902.3200000000024</c:v>
                </c:pt>
                <c:pt idx="21119">
                  <c:v>4902.34</c:v>
                </c:pt>
                <c:pt idx="21120">
                  <c:v>4902.3600000000024</c:v>
                </c:pt>
                <c:pt idx="21121">
                  <c:v>4902.38</c:v>
                </c:pt>
                <c:pt idx="21122">
                  <c:v>4902.4000000000005</c:v>
                </c:pt>
                <c:pt idx="21123">
                  <c:v>4902.42</c:v>
                </c:pt>
                <c:pt idx="21124">
                  <c:v>4902.4399999999996</c:v>
                </c:pt>
                <c:pt idx="21125">
                  <c:v>4902.46</c:v>
                </c:pt>
                <c:pt idx="21126">
                  <c:v>4902.4799999999996</c:v>
                </c:pt>
                <c:pt idx="21127">
                  <c:v>4902.5</c:v>
                </c:pt>
                <c:pt idx="21128">
                  <c:v>4902.5200000000004</c:v>
                </c:pt>
                <c:pt idx="21129">
                  <c:v>4902.54</c:v>
                </c:pt>
                <c:pt idx="21130">
                  <c:v>4902.5600000000004</c:v>
                </c:pt>
                <c:pt idx="21131">
                  <c:v>4902.58</c:v>
                </c:pt>
                <c:pt idx="21132">
                  <c:v>4902.6000000000004</c:v>
                </c:pt>
                <c:pt idx="21133">
                  <c:v>4902.6200000000035</c:v>
                </c:pt>
                <c:pt idx="21134">
                  <c:v>4902.6400000000003</c:v>
                </c:pt>
                <c:pt idx="21135">
                  <c:v>4902.6600000000035</c:v>
                </c:pt>
                <c:pt idx="21136">
                  <c:v>4902.68</c:v>
                </c:pt>
                <c:pt idx="21137">
                  <c:v>4902.7</c:v>
                </c:pt>
                <c:pt idx="21138">
                  <c:v>4902.72</c:v>
                </c:pt>
                <c:pt idx="21139">
                  <c:v>4902.74</c:v>
                </c:pt>
                <c:pt idx="21140">
                  <c:v>4902.76</c:v>
                </c:pt>
                <c:pt idx="21141">
                  <c:v>4902.78</c:v>
                </c:pt>
                <c:pt idx="21142">
                  <c:v>4902.8</c:v>
                </c:pt>
                <c:pt idx="21143">
                  <c:v>4902.8200000000024</c:v>
                </c:pt>
                <c:pt idx="21144">
                  <c:v>4902.84</c:v>
                </c:pt>
                <c:pt idx="21145">
                  <c:v>4902.8600000000024</c:v>
                </c:pt>
                <c:pt idx="21146">
                  <c:v>4902.88</c:v>
                </c:pt>
                <c:pt idx="21147">
                  <c:v>4902.9000000000005</c:v>
                </c:pt>
                <c:pt idx="21148">
                  <c:v>4902.92</c:v>
                </c:pt>
                <c:pt idx="21149">
                  <c:v>4902.9399999999996</c:v>
                </c:pt>
                <c:pt idx="21150">
                  <c:v>4902.96</c:v>
                </c:pt>
                <c:pt idx="21151">
                  <c:v>4902.9799999999996</c:v>
                </c:pt>
                <c:pt idx="21152">
                  <c:v>4903</c:v>
                </c:pt>
                <c:pt idx="21153">
                  <c:v>4903.0200000000004</c:v>
                </c:pt>
                <c:pt idx="21154">
                  <c:v>4903.04</c:v>
                </c:pt>
                <c:pt idx="21155">
                  <c:v>4903.0600000000004</c:v>
                </c:pt>
                <c:pt idx="21156">
                  <c:v>4903.08</c:v>
                </c:pt>
                <c:pt idx="21157">
                  <c:v>4903.1000000000004</c:v>
                </c:pt>
                <c:pt idx="21158">
                  <c:v>4903.1200000000035</c:v>
                </c:pt>
                <c:pt idx="21159">
                  <c:v>4903.1400000000003</c:v>
                </c:pt>
                <c:pt idx="21160">
                  <c:v>4903.1600000000035</c:v>
                </c:pt>
                <c:pt idx="21161">
                  <c:v>4903.18</c:v>
                </c:pt>
                <c:pt idx="21162">
                  <c:v>4903.2</c:v>
                </c:pt>
                <c:pt idx="21163">
                  <c:v>4903.22</c:v>
                </c:pt>
                <c:pt idx="21164">
                  <c:v>4903.24</c:v>
                </c:pt>
                <c:pt idx="21165">
                  <c:v>4903.26</c:v>
                </c:pt>
                <c:pt idx="21166">
                  <c:v>4903.28</c:v>
                </c:pt>
                <c:pt idx="21167">
                  <c:v>4903.3</c:v>
                </c:pt>
                <c:pt idx="21168">
                  <c:v>4903.3200000000024</c:v>
                </c:pt>
                <c:pt idx="21169">
                  <c:v>4903.34</c:v>
                </c:pt>
                <c:pt idx="21170">
                  <c:v>4903.3600000000024</c:v>
                </c:pt>
                <c:pt idx="21171">
                  <c:v>4903.38</c:v>
                </c:pt>
                <c:pt idx="21172">
                  <c:v>4903.4000000000005</c:v>
                </c:pt>
                <c:pt idx="21173">
                  <c:v>4903.42</c:v>
                </c:pt>
                <c:pt idx="21174">
                  <c:v>4903.4399999999996</c:v>
                </c:pt>
                <c:pt idx="21175">
                  <c:v>4903.46</c:v>
                </c:pt>
                <c:pt idx="21176">
                  <c:v>4903.4799999999996</c:v>
                </c:pt>
                <c:pt idx="21177">
                  <c:v>4903.5</c:v>
                </c:pt>
                <c:pt idx="21178">
                  <c:v>4903.5200000000004</c:v>
                </c:pt>
                <c:pt idx="21179">
                  <c:v>4903.54</c:v>
                </c:pt>
                <c:pt idx="21180">
                  <c:v>4903.5600000000004</c:v>
                </c:pt>
                <c:pt idx="21181">
                  <c:v>4903.58</c:v>
                </c:pt>
                <c:pt idx="21182">
                  <c:v>4903.6000000000004</c:v>
                </c:pt>
                <c:pt idx="21183">
                  <c:v>4903.6200000000035</c:v>
                </c:pt>
                <c:pt idx="21184">
                  <c:v>4903.6400000000003</c:v>
                </c:pt>
                <c:pt idx="21185">
                  <c:v>4903.6600000000035</c:v>
                </c:pt>
                <c:pt idx="21186">
                  <c:v>4903.68</c:v>
                </c:pt>
                <c:pt idx="21187">
                  <c:v>4903.7</c:v>
                </c:pt>
                <c:pt idx="21188">
                  <c:v>4903.72</c:v>
                </c:pt>
                <c:pt idx="21189">
                  <c:v>4903.74</c:v>
                </c:pt>
                <c:pt idx="21190">
                  <c:v>4903.76</c:v>
                </c:pt>
                <c:pt idx="21191">
                  <c:v>4903.78</c:v>
                </c:pt>
                <c:pt idx="21192">
                  <c:v>4903.8</c:v>
                </c:pt>
                <c:pt idx="21193">
                  <c:v>4903.8200000000024</c:v>
                </c:pt>
                <c:pt idx="21194">
                  <c:v>4903.84</c:v>
                </c:pt>
                <c:pt idx="21195">
                  <c:v>4903.8600000000024</c:v>
                </c:pt>
                <c:pt idx="21196">
                  <c:v>4903.88</c:v>
                </c:pt>
                <c:pt idx="21197">
                  <c:v>4903.9000000000005</c:v>
                </c:pt>
                <c:pt idx="21198">
                  <c:v>4903.92</c:v>
                </c:pt>
                <c:pt idx="21199">
                  <c:v>4903.9399999999996</c:v>
                </c:pt>
                <c:pt idx="21200">
                  <c:v>4903.96</c:v>
                </c:pt>
                <c:pt idx="21201">
                  <c:v>4903.9799999999996</c:v>
                </c:pt>
                <c:pt idx="21202">
                  <c:v>4904</c:v>
                </c:pt>
                <c:pt idx="21203">
                  <c:v>4904.0200000000004</c:v>
                </c:pt>
                <c:pt idx="21204">
                  <c:v>4904.04</c:v>
                </c:pt>
                <c:pt idx="21205">
                  <c:v>4904.0600000000004</c:v>
                </c:pt>
                <c:pt idx="21206">
                  <c:v>4904.08</c:v>
                </c:pt>
                <c:pt idx="21207">
                  <c:v>4904.1000000000004</c:v>
                </c:pt>
                <c:pt idx="21208">
                  <c:v>4904.1200000000035</c:v>
                </c:pt>
                <c:pt idx="21209">
                  <c:v>4904.1400000000003</c:v>
                </c:pt>
                <c:pt idx="21210">
                  <c:v>4904.1600000000035</c:v>
                </c:pt>
                <c:pt idx="21211">
                  <c:v>4904.18</c:v>
                </c:pt>
                <c:pt idx="21212">
                  <c:v>4904.2</c:v>
                </c:pt>
                <c:pt idx="21213">
                  <c:v>4904.22</c:v>
                </c:pt>
                <c:pt idx="21214">
                  <c:v>4904.24</c:v>
                </c:pt>
                <c:pt idx="21215">
                  <c:v>4904.26</c:v>
                </c:pt>
                <c:pt idx="21216">
                  <c:v>4904.28</c:v>
                </c:pt>
                <c:pt idx="21217">
                  <c:v>4904.3</c:v>
                </c:pt>
                <c:pt idx="21218">
                  <c:v>4904.3200000000024</c:v>
                </c:pt>
                <c:pt idx="21219">
                  <c:v>4904.34</c:v>
                </c:pt>
                <c:pt idx="21220">
                  <c:v>4904.3600000000024</c:v>
                </c:pt>
                <c:pt idx="21221">
                  <c:v>4904.38</c:v>
                </c:pt>
                <c:pt idx="21222">
                  <c:v>4904.4000000000005</c:v>
                </c:pt>
                <c:pt idx="21223">
                  <c:v>4904.42</c:v>
                </c:pt>
                <c:pt idx="21224">
                  <c:v>4904.4399999999996</c:v>
                </c:pt>
                <c:pt idx="21225">
                  <c:v>4904.46</c:v>
                </c:pt>
                <c:pt idx="21226">
                  <c:v>4904.4799999999996</c:v>
                </c:pt>
                <c:pt idx="21227">
                  <c:v>4904.5</c:v>
                </c:pt>
                <c:pt idx="21228">
                  <c:v>4904.5200000000004</c:v>
                </c:pt>
                <c:pt idx="21229">
                  <c:v>4904.54</c:v>
                </c:pt>
                <c:pt idx="21230">
                  <c:v>4904.5600000000004</c:v>
                </c:pt>
                <c:pt idx="21231">
                  <c:v>4904.58</c:v>
                </c:pt>
                <c:pt idx="21232">
                  <c:v>4904.6000000000004</c:v>
                </c:pt>
                <c:pt idx="21233">
                  <c:v>4904.6200000000035</c:v>
                </c:pt>
                <c:pt idx="21234">
                  <c:v>4904.6400000000003</c:v>
                </c:pt>
                <c:pt idx="21235">
                  <c:v>4904.6600000000035</c:v>
                </c:pt>
                <c:pt idx="21236">
                  <c:v>4904.68</c:v>
                </c:pt>
                <c:pt idx="21237">
                  <c:v>4904.7</c:v>
                </c:pt>
                <c:pt idx="21238">
                  <c:v>4904.72</c:v>
                </c:pt>
                <c:pt idx="21239">
                  <c:v>4904.74</c:v>
                </c:pt>
                <c:pt idx="21240">
                  <c:v>4904.76</c:v>
                </c:pt>
                <c:pt idx="21241">
                  <c:v>4904.78</c:v>
                </c:pt>
                <c:pt idx="21242">
                  <c:v>4904.8</c:v>
                </c:pt>
                <c:pt idx="21243">
                  <c:v>4904.8200000000024</c:v>
                </c:pt>
                <c:pt idx="21244">
                  <c:v>4904.84</c:v>
                </c:pt>
                <c:pt idx="21245">
                  <c:v>4904.8600000000024</c:v>
                </c:pt>
                <c:pt idx="21246">
                  <c:v>4904.88</c:v>
                </c:pt>
                <c:pt idx="21247">
                  <c:v>4904.9000000000005</c:v>
                </c:pt>
                <c:pt idx="21248">
                  <c:v>4904.92</c:v>
                </c:pt>
                <c:pt idx="21249">
                  <c:v>4904.9399999999996</c:v>
                </c:pt>
                <c:pt idx="21250">
                  <c:v>4904.96</c:v>
                </c:pt>
                <c:pt idx="21251">
                  <c:v>4904.9799999999996</c:v>
                </c:pt>
                <c:pt idx="21252">
                  <c:v>4905</c:v>
                </c:pt>
                <c:pt idx="21253">
                  <c:v>4905.0200000000004</c:v>
                </c:pt>
                <c:pt idx="21254">
                  <c:v>4905.04</c:v>
                </c:pt>
                <c:pt idx="21255">
                  <c:v>4905.0600000000004</c:v>
                </c:pt>
                <c:pt idx="21256">
                  <c:v>4905.08</c:v>
                </c:pt>
                <c:pt idx="21257">
                  <c:v>4905.1000000000004</c:v>
                </c:pt>
                <c:pt idx="21258">
                  <c:v>4905.1200000000035</c:v>
                </c:pt>
                <c:pt idx="21259">
                  <c:v>4905.1400000000003</c:v>
                </c:pt>
                <c:pt idx="21260">
                  <c:v>4905.1600000000035</c:v>
                </c:pt>
                <c:pt idx="21261">
                  <c:v>4905.18</c:v>
                </c:pt>
                <c:pt idx="21262">
                  <c:v>4905.2</c:v>
                </c:pt>
                <c:pt idx="21263">
                  <c:v>4905.22</c:v>
                </c:pt>
                <c:pt idx="21264">
                  <c:v>4905.24</c:v>
                </c:pt>
                <c:pt idx="21265">
                  <c:v>4905.26</c:v>
                </c:pt>
                <c:pt idx="21266">
                  <c:v>4905.28</c:v>
                </c:pt>
                <c:pt idx="21267">
                  <c:v>4905.3</c:v>
                </c:pt>
                <c:pt idx="21268">
                  <c:v>4905.3200000000024</c:v>
                </c:pt>
                <c:pt idx="21269">
                  <c:v>4905.34</c:v>
                </c:pt>
                <c:pt idx="21270">
                  <c:v>4905.3600000000024</c:v>
                </c:pt>
                <c:pt idx="21271">
                  <c:v>4905.38</c:v>
                </c:pt>
                <c:pt idx="21272">
                  <c:v>4905.4000000000005</c:v>
                </c:pt>
                <c:pt idx="21273">
                  <c:v>4905.42</c:v>
                </c:pt>
                <c:pt idx="21274">
                  <c:v>4905.4399999999996</c:v>
                </c:pt>
                <c:pt idx="21275">
                  <c:v>4905.46</c:v>
                </c:pt>
                <c:pt idx="21276">
                  <c:v>4905.4799999999996</c:v>
                </c:pt>
                <c:pt idx="21277">
                  <c:v>4905.5</c:v>
                </c:pt>
                <c:pt idx="21278">
                  <c:v>4905.5200000000004</c:v>
                </c:pt>
                <c:pt idx="21279">
                  <c:v>4905.54</c:v>
                </c:pt>
                <c:pt idx="21280">
                  <c:v>4905.5600000000004</c:v>
                </c:pt>
                <c:pt idx="21281">
                  <c:v>4905.58</c:v>
                </c:pt>
                <c:pt idx="21282">
                  <c:v>4905.6000000000004</c:v>
                </c:pt>
                <c:pt idx="21283">
                  <c:v>4905.6200000000035</c:v>
                </c:pt>
                <c:pt idx="21284">
                  <c:v>4905.6400000000003</c:v>
                </c:pt>
                <c:pt idx="21285">
                  <c:v>4905.6600000000035</c:v>
                </c:pt>
                <c:pt idx="21286">
                  <c:v>4905.68</c:v>
                </c:pt>
                <c:pt idx="21287">
                  <c:v>4905.7</c:v>
                </c:pt>
                <c:pt idx="21288">
                  <c:v>4905.72</c:v>
                </c:pt>
                <c:pt idx="21289">
                  <c:v>4905.74</c:v>
                </c:pt>
                <c:pt idx="21290">
                  <c:v>4905.76</c:v>
                </c:pt>
                <c:pt idx="21291">
                  <c:v>4905.78</c:v>
                </c:pt>
                <c:pt idx="21292">
                  <c:v>4905.8</c:v>
                </c:pt>
                <c:pt idx="21293">
                  <c:v>4905.8200000000024</c:v>
                </c:pt>
                <c:pt idx="21294">
                  <c:v>4905.84</c:v>
                </c:pt>
                <c:pt idx="21295">
                  <c:v>4905.8600000000024</c:v>
                </c:pt>
                <c:pt idx="21296">
                  <c:v>4905.88</c:v>
                </c:pt>
                <c:pt idx="21297">
                  <c:v>4905.9000000000005</c:v>
                </c:pt>
                <c:pt idx="21298">
                  <c:v>4905.92</c:v>
                </c:pt>
                <c:pt idx="21299">
                  <c:v>4905.9399999999996</c:v>
                </c:pt>
                <c:pt idx="21300">
                  <c:v>4905.96</c:v>
                </c:pt>
                <c:pt idx="21301">
                  <c:v>4905.9799999999996</c:v>
                </c:pt>
                <c:pt idx="21302">
                  <c:v>4906</c:v>
                </c:pt>
                <c:pt idx="21303">
                  <c:v>4906.0200000000004</c:v>
                </c:pt>
                <c:pt idx="21304">
                  <c:v>4906.04</c:v>
                </c:pt>
                <c:pt idx="21305">
                  <c:v>4906.0600000000004</c:v>
                </c:pt>
                <c:pt idx="21306">
                  <c:v>4906.08</c:v>
                </c:pt>
                <c:pt idx="21307">
                  <c:v>4906.1000000000004</c:v>
                </c:pt>
                <c:pt idx="21308">
                  <c:v>4906.1200000000035</c:v>
                </c:pt>
                <c:pt idx="21309">
                  <c:v>4906.1400000000003</c:v>
                </c:pt>
                <c:pt idx="21310">
                  <c:v>4906.1600000000035</c:v>
                </c:pt>
                <c:pt idx="21311">
                  <c:v>4906.18</c:v>
                </c:pt>
                <c:pt idx="21312">
                  <c:v>4906.2</c:v>
                </c:pt>
                <c:pt idx="21313">
                  <c:v>4906.22</c:v>
                </c:pt>
                <c:pt idx="21314">
                  <c:v>4906.24</c:v>
                </c:pt>
                <c:pt idx="21315">
                  <c:v>4906.26</c:v>
                </c:pt>
                <c:pt idx="21316">
                  <c:v>4906.28</c:v>
                </c:pt>
                <c:pt idx="21317">
                  <c:v>4906.3</c:v>
                </c:pt>
                <c:pt idx="21318">
                  <c:v>4906.3200000000024</c:v>
                </c:pt>
                <c:pt idx="21319">
                  <c:v>4906.34</c:v>
                </c:pt>
                <c:pt idx="21320">
                  <c:v>4906.3600000000024</c:v>
                </c:pt>
                <c:pt idx="21321">
                  <c:v>4906.38</c:v>
                </c:pt>
                <c:pt idx="21322">
                  <c:v>4906.4000000000005</c:v>
                </c:pt>
                <c:pt idx="21323">
                  <c:v>4906.42</c:v>
                </c:pt>
                <c:pt idx="21324">
                  <c:v>4906.4399999999996</c:v>
                </c:pt>
                <c:pt idx="21325">
                  <c:v>4906.46</c:v>
                </c:pt>
                <c:pt idx="21326">
                  <c:v>4906.4799999999996</c:v>
                </c:pt>
                <c:pt idx="21327">
                  <c:v>4906.5</c:v>
                </c:pt>
                <c:pt idx="21328">
                  <c:v>4906.5200000000004</c:v>
                </c:pt>
                <c:pt idx="21329">
                  <c:v>4906.54</c:v>
                </c:pt>
                <c:pt idx="21330">
                  <c:v>4906.5600000000004</c:v>
                </c:pt>
                <c:pt idx="21331">
                  <c:v>4906.58</c:v>
                </c:pt>
                <c:pt idx="21332">
                  <c:v>4906.6000000000004</c:v>
                </c:pt>
                <c:pt idx="21333">
                  <c:v>4906.6200000000035</c:v>
                </c:pt>
                <c:pt idx="21334">
                  <c:v>4906.6400000000003</c:v>
                </c:pt>
                <c:pt idx="21335">
                  <c:v>4906.6600000000035</c:v>
                </c:pt>
                <c:pt idx="21336">
                  <c:v>4906.68</c:v>
                </c:pt>
                <c:pt idx="21337">
                  <c:v>4906.7</c:v>
                </c:pt>
                <c:pt idx="21338">
                  <c:v>4906.72</c:v>
                </c:pt>
                <c:pt idx="21339">
                  <c:v>4906.74</c:v>
                </c:pt>
                <c:pt idx="21340">
                  <c:v>4906.76</c:v>
                </c:pt>
                <c:pt idx="21341">
                  <c:v>4906.78</c:v>
                </c:pt>
                <c:pt idx="21342">
                  <c:v>4906.8</c:v>
                </c:pt>
                <c:pt idx="21343">
                  <c:v>4906.8200000000024</c:v>
                </c:pt>
                <c:pt idx="21344">
                  <c:v>4906.84</c:v>
                </c:pt>
                <c:pt idx="21345">
                  <c:v>4906.8600000000024</c:v>
                </c:pt>
                <c:pt idx="21346">
                  <c:v>4906.88</c:v>
                </c:pt>
                <c:pt idx="21347">
                  <c:v>4906.9000000000005</c:v>
                </c:pt>
                <c:pt idx="21348">
                  <c:v>4906.92</c:v>
                </c:pt>
                <c:pt idx="21349">
                  <c:v>4906.9399999999996</c:v>
                </c:pt>
                <c:pt idx="21350">
                  <c:v>4906.96</c:v>
                </c:pt>
                <c:pt idx="21351">
                  <c:v>4906.9799999999996</c:v>
                </c:pt>
                <c:pt idx="21352">
                  <c:v>4907</c:v>
                </c:pt>
                <c:pt idx="21353">
                  <c:v>4907.0200000000004</c:v>
                </c:pt>
                <c:pt idx="21354">
                  <c:v>4907.04</c:v>
                </c:pt>
                <c:pt idx="21355">
                  <c:v>4907.0600000000004</c:v>
                </c:pt>
                <c:pt idx="21356">
                  <c:v>4907.08</c:v>
                </c:pt>
                <c:pt idx="21357">
                  <c:v>4907.1000000000004</c:v>
                </c:pt>
                <c:pt idx="21358">
                  <c:v>4907.1200000000035</c:v>
                </c:pt>
                <c:pt idx="21359">
                  <c:v>4907.1400000000003</c:v>
                </c:pt>
                <c:pt idx="21360">
                  <c:v>4907.1600000000035</c:v>
                </c:pt>
                <c:pt idx="21361">
                  <c:v>4907.18</c:v>
                </c:pt>
                <c:pt idx="21362">
                  <c:v>4907.2</c:v>
                </c:pt>
                <c:pt idx="21363">
                  <c:v>4907.22</c:v>
                </c:pt>
                <c:pt idx="21364">
                  <c:v>4907.24</c:v>
                </c:pt>
                <c:pt idx="21365">
                  <c:v>4907.26</c:v>
                </c:pt>
                <c:pt idx="21366">
                  <c:v>4907.28</c:v>
                </c:pt>
                <c:pt idx="21367">
                  <c:v>4907.3</c:v>
                </c:pt>
                <c:pt idx="21368">
                  <c:v>4907.3200000000024</c:v>
                </c:pt>
                <c:pt idx="21369">
                  <c:v>4907.34</c:v>
                </c:pt>
                <c:pt idx="21370">
                  <c:v>4907.3600000000024</c:v>
                </c:pt>
                <c:pt idx="21371">
                  <c:v>4907.38</c:v>
                </c:pt>
                <c:pt idx="21372">
                  <c:v>4907.4000000000005</c:v>
                </c:pt>
                <c:pt idx="21373">
                  <c:v>4907.42</c:v>
                </c:pt>
                <c:pt idx="21374">
                  <c:v>4907.4399999999996</c:v>
                </c:pt>
                <c:pt idx="21375">
                  <c:v>4907.46</c:v>
                </c:pt>
                <c:pt idx="21376">
                  <c:v>4907.4799999999996</c:v>
                </c:pt>
                <c:pt idx="21377">
                  <c:v>4907.5</c:v>
                </c:pt>
                <c:pt idx="21378">
                  <c:v>4907.5200000000004</c:v>
                </c:pt>
                <c:pt idx="21379">
                  <c:v>4907.54</c:v>
                </c:pt>
                <c:pt idx="21380">
                  <c:v>4907.5600000000004</c:v>
                </c:pt>
                <c:pt idx="21381">
                  <c:v>4907.58</c:v>
                </c:pt>
                <c:pt idx="21382">
                  <c:v>4907.6000000000004</c:v>
                </c:pt>
                <c:pt idx="21383">
                  <c:v>4907.6200000000035</c:v>
                </c:pt>
                <c:pt idx="21384">
                  <c:v>4907.6400000000003</c:v>
                </c:pt>
                <c:pt idx="21385">
                  <c:v>4907.6600000000035</c:v>
                </c:pt>
                <c:pt idx="21386">
                  <c:v>4907.68</c:v>
                </c:pt>
                <c:pt idx="21387">
                  <c:v>4907.7</c:v>
                </c:pt>
                <c:pt idx="21388">
                  <c:v>4907.72</c:v>
                </c:pt>
                <c:pt idx="21389">
                  <c:v>4907.74</c:v>
                </c:pt>
                <c:pt idx="21390">
                  <c:v>4907.76</c:v>
                </c:pt>
                <c:pt idx="21391">
                  <c:v>4907.78</c:v>
                </c:pt>
                <c:pt idx="21392">
                  <c:v>4907.8</c:v>
                </c:pt>
                <c:pt idx="21393">
                  <c:v>4907.8200000000024</c:v>
                </c:pt>
                <c:pt idx="21394">
                  <c:v>4907.84</c:v>
                </c:pt>
                <c:pt idx="21395">
                  <c:v>4907.8600000000024</c:v>
                </c:pt>
                <c:pt idx="21396">
                  <c:v>4907.88</c:v>
                </c:pt>
                <c:pt idx="21397">
                  <c:v>4907.9000000000005</c:v>
                </c:pt>
                <c:pt idx="21398">
                  <c:v>4907.92</c:v>
                </c:pt>
                <c:pt idx="21399">
                  <c:v>4907.9399999999996</c:v>
                </c:pt>
                <c:pt idx="21400">
                  <c:v>4907.96</c:v>
                </c:pt>
                <c:pt idx="21401">
                  <c:v>4907.9799999999996</c:v>
                </c:pt>
                <c:pt idx="21402">
                  <c:v>4908</c:v>
                </c:pt>
                <c:pt idx="21403">
                  <c:v>4908.0200000000004</c:v>
                </c:pt>
                <c:pt idx="21404">
                  <c:v>4908.04</c:v>
                </c:pt>
                <c:pt idx="21405">
                  <c:v>4908.0600000000004</c:v>
                </c:pt>
                <c:pt idx="21406">
                  <c:v>4908.08</c:v>
                </c:pt>
                <c:pt idx="21407">
                  <c:v>4908.1000000000004</c:v>
                </c:pt>
                <c:pt idx="21408">
                  <c:v>4908.1200000000035</c:v>
                </c:pt>
                <c:pt idx="21409">
                  <c:v>4908.1400000000003</c:v>
                </c:pt>
                <c:pt idx="21410">
                  <c:v>4908.1600000000035</c:v>
                </c:pt>
                <c:pt idx="21411">
                  <c:v>4908.18</c:v>
                </c:pt>
                <c:pt idx="21412">
                  <c:v>4908.2</c:v>
                </c:pt>
                <c:pt idx="21413">
                  <c:v>4908.22</c:v>
                </c:pt>
                <c:pt idx="21414">
                  <c:v>4908.24</c:v>
                </c:pt>
                <c:pt idx="21415">
                  <c:v>4908.26</c:v>
                </c:pt>
                <c:pt idx="21416">
                  <c:v>4908.28</c:v>
                </c:pt>
                <c:pt idx="21417">
                  <c:v>4908.3</c:v>
                </c:pt>
                <c:pt idx="21418">
                  <c:v>4908.3200000000024</c:v>
                </c:pt>
                <c:pt idx="21419">
                  <c:v>4908.34</c:v>
                </c:pt>
                <c:pt idx="21420">
                  <c:v>4908.3600000000024</c:v>
                </c:pt>
                <c:pt idx="21421">
                  <c:v>4908.38</c:v>
                </c:pt>
                <c:pt idx="21422">
                  <c:v>4908.4000000000005</c:v>
                </c:pt>
                <c:pt idx="21423">
                  <c:v>4908.42</c:v>
                </c:pt>
                <c:pt idx="21424">
                  <c:v>4908.4399999999996</c:v>
                </c:pt>
                <c:pt idx="21425">
                  <c:v>4908.46</c:v>
                </c:pt>
                <c:pt idx="21426">
                  <c:v>4908.4799999999996</c:v>
                </c:pt>
                <c:pt idx="21427">
                  <c:v>4908.5</c:v>
                </c:pt>
                <c:pt idx="21428">
                  <c:v>4908.5200000000004</c:v>
                </c:pt>
                <c:pt idx="21429">
                  <c:v>4908.54</c:v>
                </c:pt>
                <c:pt idx="21430">
                  <c:v>4908.5600000000004</c:v>
                </c:pt>
                <c:pt idx="21431">
                  <c:v>4908.58</c:v>
                </c:pt>
                <c:pt idx="21432">
                  <c:v>4908.6000000000004</c:v>
                </c:pt>
                <c:pt idx="21433">
                  <c:v>4908.6200000000035</c:v>
                </c:pt>
                <c:pt idx="21434">
                  <c:v>4908.6400000000003</c:v>
                </c:pt>
                <c:pt idx="21435">
                  <c:v>4908.6600000000035</c:v>
                </c:pt>
                <c:pt idx="21436">
                  <c:v>4908.68</c:v>
                </c:pt>
                <c:pt idx="21437">
                  <c:v>4908.7</c:v>
                </c:pt>
                <c:pt idx="21438">
                  <c:v>4908.72</c:v>
                </c:pt>
                <c:pt idx="21439">
                  <c:v>4908.74</c:v>
                </c:pt>
                <c:pt idx="21440">
                  <c:v>4908.76</c:v>
                </c:pt>
                <c:pt idx="21441">
                  <c:v>4908.78</c:v>
                </c:pt>
                <c:pt idx="21442">
                  <c:v>4908.8</c:v>
                </c:pt>
                <c:pt idx="21443">
                  <c:v>4908.8200000000024</c:v>
                </c:pt>
                <c:pt idx="21444">
                  <c:v>4908.84</c:v>
                </c:pt>
                <c:pt idx="21445">
                  <c:v>4908.8600000000024</c:v>
                </c:pt>
                <c:pt idx="21446">
                  <c:v>4908.88</c:v>
                </c:pt>
                <c:pt idx="21447">
                  <c:v>4908.9000000000005</c:v>
                </c:pt>
                <c:pt idx="21448">
                  <c:v>4908.92</c:v>
                </c:pt>
                <c:pt idx="21449">
                  <c:v>4908.9399999999996</c:v>
                </c:pt>
                <c:pt idx="21450">
                  <c:v>4908.96</c:v>
                </c:pt>
                <c:pt idx="21451">
                  <c:v>4908.9799999999996</c:v>
                </c:pt>
                <c:pt idx="21452">
                  <c:v>4909</c:v>
                </c:pt>
                <c:pt idx="21453">
                  <c:v>4909.0200000000004</c:v>
                </c:pt>
                <c:pt idx="21454">
                  <c:v>4909.04</c:v>
                </c:pt>
                <c:pt idx="21455">
                  <c:v>4909.0600000000004</c:v>
                </c:pt>
                <c:pt idx="21456">
                  <c:v>4909.08</c:v>
                </c:pt>
                <c:pt idx="21457">
                  <c:v>4909.1000000000004</c:v>
                </c:pt>
                <c:pt idx="21458">
                  <c:v>4909.1200000000035</c:v>
                </c:pt>
                <c:pt idx="21459">
                  <c:v>4909.1400000000003</c:v>
                </c:pt>
                <c:pt idx="21460">
                  <c:v>4909.1600000000035</c:v>
                </c:pt>
                <c:pt idx="21461">
                  <c:v>4909.18</c:v>
                </c:pt>
                <c:pt idx="21462">
                  <c:v>4909.2</c:v>
                </c:pt>
                <c:pt idx="21463">
                  <c:v>4909.22</c:v>
                </c:pt>
                <c:pt idx="21464">
                  <c:v>4909.24</c:v>
                </c:pt>
                <c:pt idx="21465">
                  <c:v>4909.26</c:v>
                </c:pt>
                <c:pt idx="21466">
                  <c:v>4909.28</c:v>
                </c:pt>
                <c:pt idx="21467">
                  <c:v>4909.3</c:v>
                </c:pt>
                <c:pt idx="21468">
                  <c:v>4909.3200000000024</c:v>
                </c:pt>
                <c:pt idx="21469">
                  <c:v>4909.34</c:v>
                </c:pt>
                <c:pt idx="21470">
                  <c:v>4909.3600000000024</c:v>
                </c:pt>
                <c:pt idx="21471">
                  <c:v>4909.38</c:v>
                </c:pt>
                <c:pt idx="21472">
                  <c:v>4909.4000000000005</c:v>
                </c:pt>
                <c:pt idx="21473">
                  <c:v>4909.42</c:v>
                </c:pt>
                <c:pt idx="21474">
                  <c:v>4909.4399999999996</c:v>
                </c:pt>
                <c:pt idx="21475">
                  <c:v>4909.46</c:v>
                </c:pt>
                <c:pt idx="21476">
                  <c:v>4909.4799999999996</c:v>
                </c:pt>
                <c:pt idx="21477">
                  <c:v>4909.5</c:v>
                </c:pt>
                <c:pt idx="21478">
                  <c:v>4909.5200000000004</c:v>
                </c:pt>
                <c:pt idx="21479">
                  <c:v>4909.54</c:v>
                </c:pt>
                <c:pt idx="21480">
                  <c:v>4909.5600000000004</c:v>
                </c:pt>
                <c:pt idx="21481">
                  <c:v>4909.58</c:v>
                </c:pt>
                <c:pt idx="21482">
                  <c:v>4909.6000000000004</c:v>
                </c:pt>
                <c:pt idx="21483">
                  <c:v>4909.6200000000035</c:v>
                </c:pt>
                <c:pt idx="21484">
                  <c:v>4909.6400000000003</c:v>
                </c:pt>
                <c:pt idx="21485">
                  <c:v>4909.6600000000035</c:v>
                </c:pt>
                <c:pt idx="21486">
                  <c:v>4909.68</c:v>
                </c:pt>
                <c:pt idx="21487">
                  <c:v>4909.7</c:v>
                </c:pt>
                <c:pt idx="21488">
                  <c:v>4909.72</c:v>
                </c:pt>
                <c:pt idx="21489">
                  <c:v>4909.74</c:v>
                </c:pt>
                <c:pt idx="21490">
                  <c:v>4909.76</c:v>
                </c:pt>
                <c:pt idx="21491">
                  <c:v>4909.78</c:v>
                </c:pt>
                <c:pt idx="21492">
                  <c:v>4909.8</c:v>
                </c:pt>
                <c:pt idx="21493">
                  <c:v>4909.8200000000024</c:v>
                </c:pt>
                <c:pt idx="21494">
                  <c:v>4909.84</c:v>
                </c:pt>
                <c:pt idx="21495">
                  <c:v>4909.8600000000024</c:v>
                </c:pt>
                <c:pt idx="21496">
                  <c:v>4909.88</c:v>
                </c:pt>
                <c:pt idx="21497">
                  <c:v>4909.9000000000005</c:v>
                </c:pt>
                <c:pt idx="21498">
                  <c:v>4909.92</c:v>
                </c:pt>
                <c:pt idx="21499">
                  <c:v>4909.9399999999996</c:v>
                </c:pt>
                <c:pt idx="21500">
                  <c:v>4909.96</c:v>
                </c:pt>
                <c:pt idx="21501">
                  <c:v>4909.9799999999996</c:v>
                </c:pt>
                <c:pt idx="21502">
                  <c:v>4910</c:v>
                </c:pt>
                <c:pt idx="21503">
                  <c:v>4910.0200000000004</c:v>
                </c:pt>
                <c:pt idx="21504">
                  <c:v>4910.04</c:v>
                </c:pt>
                <c:pt idx="21505">
                  <c:v>4910.0600000000004</c:v>
                </c:pt>
                <c:pt idx="21506">
                  <c:v>4910.08</c:v>
                </c:pt>
                <c:pt idx="21507">
                  <c:v>4910.1000000000004</c:v>
                </c:pt>
                <c:pt idx="21508">
                  <c:v>4910.1200000000035</c:v>
                </c:pt>
                <c:pt idx="21509">
                  <c:v>4910.1400000000003</c:v>
                </c:pt>
                <c:pt idx="21510">
                  <c:v>4910.1600000000035</c:v>
                </c:pt>
                <c:pt idx="21511">
                  <c:v>4910.18</c:v>
                </c:pt>
                <c:pt idx="21512">
                  <c:v>4910.2</c:v>
                </c:pt>
                <c:pt idx="21513">
                  <c:v>4910.22</c:v>
                </c:pt>
                <c:pt idx="21514">
                  <c:v>4910.24</c:v>
                </c:pt>
                <c:pt idx="21515">
                  <c:v>4910.26</c:v>
                </c:pt>
                <c:pt idx="21516">
                  <c:v>4910.28</c:v>
                </c:pt>
                <c:pt idx="21517">
                  <c:v>4910.3</c:v>
                </c:pt>
                <c:pt idx="21518">
                  <c:v>4910.3200000000024</c:v>
                </c:pt>
                <c:pt idx="21519">
                  <c:v>4910.34</c:v>
                </c:pt>
                <c:pt idx="21520">
                  <c:v>4910.3600000000024</c:v>
                </c:pt>
                <c:pt idx="21521">
                  <c:v>4910.38</c:v>
                </c:pt>
                <c:pt idx="21522">
                  <c:v>4910.4000000000005</c:v>
                </c:pt>
                <c:pt idx="21523">
                  <c:v>4910.42</c:v>
                </c:pt>
                <c:pt idx="21524">
                  <c:v>4910.4399999999996</c:v>
                </c:pt>
                <c:pt idx="21525">
                  <c:v>4910.46</c:v>
                </c:pt>
                <c:pt idx="21526">
                  <c:v>4910.4799999999996</c:v>
                </c:pt>
                <c:pt idx="21527">
                  <c:v>4910.5</c:v>
                </c:pt>
                <c:pt idx="21528">
                  <c:v>4910.5200000000004</c:v>
                </c:pt>
                <c:pt idx="21529">
                  <c:v>4910.54</c:v>
                </c:pt>
                <c:pt idx="21530">
                  <c:v>4910.5600000000004</c:v>
                </c:pt>
                <c:pt idx="21531">
                  <c:v>4910.58</c:v>
                </c:pt>
                <c:pt idx="21532">
                  <c:v>4910.6000000000004</c:v>
                </c:pt>
                <c:pt idx="21533">
                  <c:v>4910.6200000000035</c:v>
                </c:pt>
                <c:pt idx="21534">
                  <c:v>4910.6400000000003</c:v>
                </c:pt>
                <c:pt idx="21535">
                  <c:v>4910.6600000000035</c:v>
                </c:pt>
                <c:pt idx="21536">
                  <c:v>4910.68</c:v>
                </c:pt>
                <c:pt idx="21537">
                  <c:v>4910.7</c:v>
                </c:pt>
                <c:pt idx="21538">
                  <c:v>4910.72</c:v>
                </c:pt>
                <c:pt idx="21539">
                  <c:v>4910.74</c:v>
                </c:pt>
                <c:pt idx="21540">
                  <c:v>4910.76</c:v>
                </c:pt>
                <c:pt idx="21541">
                  <c:v>4910.78</c:v>
                </c:pt>
                <c:pt idx="21542">
                  <c:v>4910.8</c:v>
                </c:pt>
                <c:pt idx="21543">
                  <c:v>4910.8200000000024</c:v>
                </c:pt>
                <c:pt idx="21544">
                  <c:v>4910.84</c:v>
                </c:pt>
                <c:pt idx="21545">
                  <c:v>4910.8600000000024</c:v>
                </c:pt>
                <c:pt idx="21546">
                  <c:v>4910.88</c:v>
                </c:pt>
                <c:pt idx="21547">
                  <c:v>4910.9000000000005</c:v>
                </c:pt>
                <c:pt idx="21548">
                  <c:v>4910.92</c:v>
                </c:pt>
                <c:pt idx="21549">
                  <c:v>4910.9399999999996</c:v>
                </c:pt>
                <c:pt idx="21550">
                  <c:v>4910.96</c:v>
                </c:pt>
                <c:pt idx="21551">
                  <c:v>4910.9799999999996</c:v>
                </c:pt>
                <c:pt idx="21552">
                  <c:v>4911</c:v>
                </c:pt>
                <c:pt idx="21553">
                  <c:v>4911.0200000000004</c:v>
                </c:pt>
                <c:pt idx="21554">
                  <c:v>4911.04</c:v>
                </c:pt>
                <c:pt idx="21555">
                  <c:v>4911.0600000000004</c:v>
                </c:pt>
                <c:pt idx="21556">
                  <c:v>4911.08</c:v>
                </c:pt>
                <c:pt idx="21557">
                  <c:v>4911.1000000000004</c:v>
                </c:pt>
                <c:pt idx="21558">
                  <c:v>4911.1200000000035</c:v>
                </c:pt>
                <c:pt idx="21559">
                  <c:v>4911.1400000000003</c:v>
                </c:pt>
                <c:pt idx="21560">
                  <c:v>4911.1600000000035</c:v>
                </c:pt>
                <c:pt idx="21561">
                  <c:v>4911.18</c:v>
                </c:pt>
                <c:pt idx="21562">
                  <c:v>4911.2</c:v>
                </c:pt>
                <c:pt idx="21563">
                  <c:v>4911.22</c:v>
                </c:pt>
                <c:pt idx="21564">
                  <c:v>4911.24</c:v>
                </c:pt>
                <c:pt idx="21565">
                  <c:v>4911.26</c:v>
                </c:pt>
                <c:pt idx="21566">
                  <c:v>4911.28</c:v>
                </c:pt>
                <c:pt idx="21567">
                  <c:v>4911.3</c:v>
                </c:pt>
                <c:pt idx="21568">
                  <c:v>4911.3200000000024</c:v>
                </c:pt>
                <c:pt idx="21569">
                  <c:v>4911.34</c:v>
                </c:pt>
                <c:pt idx="21570">
                  <c:v>4911.3600000000024</c:v>
                </c:pt>
                <c:pt idx="21571">
                  <c:v>4911.38</c:v>
                </c:pt>
                <c:pt idx="21572">
                  <c:v>4911.4000000000005</c:v>
                </c:pt>
                <c:pt idx="21573">
                  <c:v>4911.42</c:v>
                </c:pt>
                <c:pt idx="21574">
                  <c:v>4911.4399999999996</c:v>
                </c:pt>
                <c:pt idx="21575">
                  <c:v>4911.46</c:v>
                </c:pt>
                <c:pt idx="21576">
                  <c:v>4911.4799999999996</c:v>
                </c:pt>
                <c:pt idx="21577">
                  <c:v>4911.5</c:v>
                </c:pt>
                <c:pt idx="21578">
                  <c:v>4911.5200000000004</c:v>
                </c:pt>
                <c:pt idx="21579">
                  <c:v>4911.54</c:v>
                </c:pt>
                <c:pt idx="21580">
                  <c:v>4911.5600000000004</c:v>
                </c:pt>
                <c:pt idx="21581">
                  <c:v>4911.58</c:v>
                </c:pt>
                <c:pt idx="21582">
                  <c:v>4911.6000000000004</c:v>
                </c:pt>
                <c:pt idx="21583">
                  <c:v>4911.6200000000035</c:v>
                </c:pt>
                <c:pt idx="21584">
                  <c:v>4911.6400000000003</c:v>
                </c:pt>
                <c:pt idx="21585">
                  <c:v>4911.6600000000035</c:v>
                </c:pt>
                <c:pt idx="21586">
                  <c:v>4911.68</c:v>
                </c:pt>
                <c:pt idx="21587">
                  <c:v>4911.7</c:v>
                </c:pt>
                <c:pt idx="21588">
                  <c:v>4911.72</c:v>
                </c:pt>
                <c:pt idx="21589">
                  <c:v>4911.74</c:v>
                </c:pt>
                <c:pt idx="21590">
                  <c:v>4911.76</c:v>
                </c:pt>
                <c:pt idx="21591">
                  <c:v>4911.78</c:v>
                </c:pt>
                <c:pt idx="21592">
                  <c:v>4911.8</c:v>
                </c:pt>
                <c:pt idx="21593">
                  <c:v>4911.8200000000024</c:v>
                </c:pt>
                <c:pt idx="21594">
                  <c:v>4911.84</c:v>
                </c:pt>
                <c:pt idx="21595">
                  <c:v>4911.8600000000024</c:v>
                </c:pt>
                <c:pt idx="21596">
                  <c:v>4911.88</c:v>
                </c:pt>
                <c:pt idx="21597">
                  <c:v>4911.9000000000005</c:v>
                </c:pt>
                <c:pt idx="21598">
                  <c:v>4911.92</c:v>
                </c:pt>
                <c:pt idx="21599">
                  <c:v>4911.9399999999996</c:v>
                </c:pt>
                <c:pt idx="21600">
                  <c:v>4911.96</c:v>
                </c:pt>
                <c:pt idx="21601">
                  <c:v>4911.9799999999996</c:v>
                </c:pt>
                <c:pt idx="21602">
                  <c:v>4912</c:v>
                </c:pt>
                <c:pt idx="21603">
                  <c:v>4912.0200000000004</c:v>
                </c:pt>
                <c:pt idx="21604">
                  <c:v>4912.04</c:v>
                </c:pt>
                <c:pt idx="21605">
                  <c:v>4912.0600000000004</c:v>
                </c:pt>
                <c:pt idx="21606">
                  <c:v>4912.08</c:v>
                </c:pt>
                <c:pt idx="21607">
                  <c:v>4912.1000000000004</c:v>
                </c:pt>
                <c:pt idx="21608">
                  <c:v>4912.1200000000035</c:v>
                </c:pt>
                <c:pt idx="21609">
                  <c:v>4912.1400000000003</c:v>
                </c:pt>
                <c:pt idx="21610">
                  <c:v>4912.1600000000035</c:v>
                </c:pt>
                <c:pt idx="21611">
                  <c:v>4912.18</c:v>
                </c:pt>
                <c:pt idx="21612">
                  <c:v>4912.2</c:v>
                </c:pt>
                <c:pt idx="21613">
                  <c:v>4912.22</c:v>
                </c:pt>
                <c:pt idx="21614">
                  <c:v>4912.24</c:v>
                </c:pt>
                <c:pt idx="21615">
                  <c:v>4912.26</c:v>
                </c:pt>
                <c:pt idx="21616">
                  <c:v>4912.28</c:v>
                </c:pt>
                <c:pt idx="21617">
                  <c:v>4912.3</c:v>
                </c:pt>
                <c:pt idx="21618">
                  <c:v>4912.3200000000024</c:v>
                </c:pt>
                <c:pt idx="21619">
                  <c:v>4912.34</c:v>
                </c:pt>
                <c:pt idx="21620">
                  <c:v>4912.3600000000024</c:v>
                </c:pt>
                <c:pt idx="21621">
                  <c:v>4912.38</c:v>
                </c:pt>
                <c:pt idx="21622">
                  <c:v>4912.4000000000005</c:v>
                </c:pt>
                <c:pt idx="21623">
                  <c:v>4912.42</c:v>
                </c:pt>
                <c:pt idx="21624">
                  <c:v>4912.4399999999996</c:v>
                </c:pt>
                <c:pt idx="21625">
                  <c:v>4912.46</c:v>
                </c:pt>
                <c:pt idx="21626">
                  <c:v>4912.4799999999996</c:v>
                </c:pt>
                <c:pt idx="21627">
                  <c:v>4912.5</c:v>
                </c:pt>
                <c:pt idx="21628">
                  <c:v>4912.5200000000004</c:v>
                </c:pt>
                <c:pt idx="21629">
                  <c:v>4912.54</c:v>
                </c:pt>
                <c:pt idx="21630">
                  <c:v>4912.5600000000004</c:v>
                </c:pt>
                <c:pt idx="21631">
                  <c:v>4912.58</c:v>
                </c:pt>
                <c:pt idx="21632">
                  <c:v>4912.6000000000004</c:v>
                </c:pt>
                <c:pt idx="21633">
                  <c:v>4912.6200000000035</c:v>
                </c:pt>
                <c:pt idx="21634">
                  <c:v>4912.6400000000003</c:v>
                </c:pt>
                <c:pt idx="21635">
                  <c:v>4912.6600000000035</c:v>
                </c:pt>
                <c:pt idx="21636">
                  <c:v>4912.68</c:v>
                </c:pt>
                <c:pt idx="21637">
                  <c:v>4912.7</c:v>
                </c:pt>
                <c:pt idx="21638">
                  <c:v>4912.72</c:v>
                </c:pt>
                <c:pt idx="21639">
                  <c:v>4912.74</c:v>
                </c:pt>
                <c:pt idx="21640">
                  <c:v>4912.76</c:v>
                </c:pt>
                <c:pt idx="21641">
                  <c:v>4912.78</c:v>
                </c:pt>
                <c:pt idx="21642">
                  <c:v>4912.8</c:v>
                </c:pt>
                <c:pt idx="21643">
                  <c:v>4912.8200000000024</c:v>
                </c:pt>
                <c:pt idx="21644">
                  <c:v>4912.84</c:v>
                </c:pt>
                <c:pt idx="21645">
                  <c:v>4912.8600000000024</c:v>
                </c:pt>
                <c:pt idx="21646">
                  <c:v>4912.88</c:v>
                </c:pt>
                <c:pt idx="21647">
                  <c:v>4912.9000000000005</c:v>
                </c:pt>
                <c:pt idx="21648">
                  <c:v>4912.92</c:v>
                </c:pt>
                <c:pt idx="21649">
                  <c:v>4912.9399999999996</c:v>
                </c:pt>
                <c:pt idx="21650">
                  <c:v>4912.96</c:v>
                </c:pt>
                <c:pt idx="21651">
                  <c:v>4912.9799999999996</c:v>
                </c:pt>
                <c:pt idx="21652">
                  <c:v>4913</c:v>
                </c:pt>
                <c:pt idx="21653">
                  <c:v>4913.0200000000004</c:v>
                </c:pt>
                <c:pt idx="21654">
                  <c:v>4913.04</c:v>
                </c:pt>
                <c:pt idx="21655">
                  <c:v>4913.0600000000004</c:v>
                </c:pt>
                <c:pt idx="21656">
                  <c:v>4913.08</c:v>
                </c:pt>
                <c:pt idx="21657">
                  <c:v>4913.1000000000004</c:v>
                </c:pt>
                <c:pt idx="21658">
                  <c:v>4913.1200000000035</c:v>
                </c:pt>
                <c:pt idx="21659">
                  <c:v>4913.1400000000003</c:v>
                </c:pt>
                <c:pt idx="21660">
                  <c:v>4913.1600000000035</c:v>
                </c:pt>
                <c:pt idx="21661">
                  <c:v>4913.18</c:v>
                </c:pt>
                <c:pt idx="21662">
                  <c:v>4913.2</c:v>
                </c:pt>
                <c:pt idx="21663">
                  <c:v>4913.22</c:v>
                </c:pt>
                <c:pt idx="21664">
                  <c:v>4913.24</c:v>
                </c:pt>
                <c:pt idx="21665">
                  <c:v>4913.26</c:v>
                </c:pt>
                <c:pt idx="21666">
                  <c:v>4913.28</c:v>
                </c:pt>
                <c:pt idx="21667">
                  <c:v>4913.3</c:v>
                </c:pt>
                <c:pt idx="21668">
                  <c:v>4913.3200000000024</c:v>
                </c:pt>
                <c:pt idx="21669">
                  <c:v>4913.34</c:v>
                </c:pt>
                <c:pt idx="21670">
                  <c:v>4913.3600000000024</c:v>
                </c:pt>
                <c:pt idx="21671">
                  <c:v>4913.38</c:v>
                </c:pt>
                <c:pt idx="21672">
                  <c:v>4913.4000000000005</c:v>
                </c:pt>
                <c:pt idx="21673">
                  <c:v>4913.42</c:v>
                </c:pt>
                <c:pt idx="21674">
                  <c:v>4913.4399999999996</c:v>
                </c:pt>
                <c:pt idx="21675">
                  <c:v>4913.46</c:v>
                </c:pt>
                <c:pt idx="21676">
                  <c:v>4913.4799999999996</c:v>
                </c:pt>
                <c:pt idx="21677">
                  <c:v>4913.5</c:v>
                </c:pt>
                <c:pt idx="21678">
                  <c:v>4913.5200000000004</c:v>
                </c:pt>
                <c:pt idx="21679">
                  <c:v>4913.54</c:v>
                </c:pt>
                <c:pt idx="21680">
                  <c:v>4913.5600000000004</c:v>
                </c:pt>
                <c:pt idx="21681">
                  <c:v>4913.58</c:v>
                </c:pt>
                <c:pt idx="21682">
                  <c:v>4913.6000000000004</c:v>
                </c:pt>
                <c:pt idx="21683">
                  <c:v>4913.6200000000035</c:v>
                </c:pt>
                <c:pt idx="21684">
                  <c:v>4913.6400000000003</c:v>
                </c:pt>
                <c:pt idx="21685">
                  <c:v>4913.6600000000035</c:v>
                </c:pt>
                <c:pt idx="21686">
                  <c:v>4913.68</c:v>
                </c:pt>
                <c:pt idx="21687">
                  <c:v>4913.7</c:v>
                </c:pt>
                <c:pt idx="21688">
                  <c:v>4913.72</c:v>
                </c:pt>
                <c:pt idx="21689">
                  <c:v>4913.74</c:v>
                </c:pt>
                <c:pt idx="21690">
                  <c:v>4913.76</c:v>
                </c:pt>
                <c:pt idx="21691">
                  <c:v>4913.78</c:v>
                </c:pt>
                <c:pt idx="21692">
                  <c:v>4913.8</c:v>
                </c:pt>
                <c:pt idx="21693">
                  <c:v>4913.8200000000024</c:v>
                </c:pt>
                <c:pt idx="21694">
                  <c:v>4913.84</c:v>
                </c:pt>
                <c:pt idx="21695">
                  <c:v>4913.8600000000024</c:v>
                </c:pt>
                <c:pt idx="21696">
                  <c:v>4913.88</c:v>
                </c:pt>
                <c:pt idx="21697">
                  <c:v>4913.9000000000005</c:v>
                </c:pt>
                <c:pt idx="21698">
                  <c:v>4913.92</c:v>
                </c:pt>
                <c:pt idx="21699">
                  <c:v>4913.9399999999996</c:v>
                </c:pt>
                <c:pt idx="21700">
                  <c:v>4913.96</c:v>
                </c:pt>
                <c:pt idx="21701">
                  <c:v>4913.9799999999996</c:v>
                </c:pt>
                <c:pt idx="21702">
                  <c:v>4914</c:v>
                </c:pt>
                <c:pt idx="21703">
                  <c:v>4914.0200000000004</c:v>
                </c:pt>
                <c:pt idx="21704">
                  <c:v>4914.04</c:v>
                </c:pt>
                <c:pt idx="21705">
                  <c:v>4914.0600000000004</c:v>
                </c:pt>
                <c:pt idx="21706">
                  <c:v>4914.08</c:v>
                </c:pt>
                <c:pt idx="21707">
                  <c:v>4914.1000000000004</c:v>
                </c:pt>
                <c:pt idx="21708">
                  <c:v>4914.1200000000035</c:v>
                </c:pt>
                <c:pt idx="21709">
                  <c:v>4914.1400000000003</c:v>
                </c:pt>
                <c:pt idx="21710">
                  <c:v>4914.1600000000035</c:v>
                </c:pt>
                <c:pt idx="21711">
                  <c:v>4914.18</c:v>
                </c:pt>
                <c:pt idx="21712">
                  <c:v>4914.2</c:v>
                </c:pt>
                <c:pt idx="21713">
                  <c:v>4914.22</c:v>
                </c:pt>
                <c:pt idx="21714">
                  <c:v>4914.24</c:v>
                </c:pt>
                <c:pt idx="21715">
                  <c:v>4914.26</c:v>
                </c:pt>
                <c:pt idx="21716">
                  <c:v>4914.28</c:v>
                </c:pt>
                <c:pt idx="21717">
                  <c:v>4914.3</c:v>
                </c:pt>
                <c:pt idx="21718">
                  <c:v>4914.3200000000024</c:v>
                </c:pt>
                <c:pt idx="21719">
                  <c:v>4914.34</c:v>
                </c:pt>
                <c:pt idx="21720">
                  <c:v>4914.3600000000024</c:v>
                </c:pt>
                <c:pt idx="21721">
                  <c:v>4914.38</c:v>
                </c:pt>
                <c:pt idx="21722">
                  <c:v>4914.4000000000005</c:v>
                </c:pt>
                <c:pt idx="21723">
                  <c:v>4914.42</c:v>
                </c:pt>
                <c:pt idx="21724">
                  <c:v>4914.4399999999996</c:v>
                </c:pt>
                <c:pt idx="21725">
                  <c:v>4914.46</c:v>
                </c:pt>
                <c:pt idx="21726">
                  <c:v>4914.4799999999996</c:v>
                </c:pt>
                <c:pt idx="21727">
                  <c:v>4914.5</c:v>
                </c:pt>
                <c:pt idx="21728">
                  <c:v>4914.5200000000004</c:v>
                </c:pt>
                <c:pt idx="21729">
                  <c:v>4914.54</c:v>
                </c:pt>
                <c:pt idx="21730">
                  <c:v>4914.5600000000004</c:v>
                </c:pt>
                <c:pt idx="21731">
                  <c:v>4914.58</c:v>
                </c:pt>
                <c:pt idx="21732">
                  <c:v>4914.6000000000004</c:v>
                </c:pt>
                <c:pt idx="21733">
                  <c:v>4914.6200000000035</c:v>
                </c:pt>
                <c:pt idx="21734">
                  <c:v>4914.6400000000003</c:v>
                </c:pt>
                <c:pt idx="21735">
                  <c:v>4914.6600000000035</c:v>
                </c:pt>
                <c:pt idx="21736">
                  <c:v>4914.68</c:v>
                </c:pt>
                <c:pt idx="21737">
                  <c:v>4914.7</c:v>
                </c:pt>
                <c:pt idx="21738">
                  <c:v>4914.72</c:v>
                </c:pt>
                <c:pt idx="21739">
                  <c:v>4914.74</c:v>
                </c:pt>
                <c:pt idx="21740">
                  <c:v>4914.76</c:v>
                </c:pt>
                <c:pt idx="21741">
                  <c:v>4914.78</c:v>
                </c:pt>
                <c:pt idx="21742">
                  <c:v>4914.8</c:v>
                </c:pt>
                <c:pt idx="21743">
                  <c:v>4914.8200000000024</c:v>
                </c:pt>
                <c:pt idx="21744">
                  <c:v>4914.84</c:v>
                </c:pt>
                <c:pt idx="21745">
                  <c:v>4914.8600000000024</c:v>
                </c:pt>
                <c:pt idx="21746">
                  <c:v>4914.88</c:v>
                </c:pt>
                <c:pt idx="21747">
                  <c:v>4914.9000000000005</c:v>
                </c:pt>
                <c:pt idx="21748">
                  <c:v>4914.92</c:v>
                </c:pt>
                <c:pt idx="21749">
                  <c:v>4914.9399999999996</c:v>
                </c:pt>
                <c:pt idx="21750">
                  <c:v>4914.96</c:v>
                </c:pt>
                <c:pt idx="21751">
                  <c:v>4914.9799999999996</c:v>
                </c:pt>
                <c:pt idx="21752">
                  <c:v>4915</c:v>
                </c:pt>
                <c:pt idx="21753">
                  <c:v>4915.0200000000004</c:v>
                </c:pt>
                <c:pt idx="21754">
                  <c:v>4915.04</c:v>
                </c:pt>
                <c:pt idx="21755">
                  <c:v>4915.0600000000004</c:v>
                </c:pt>
                <c:pt idx="21756">
                  <c:v>4915.08</c:v>
                </c:pt>
                <c:pt idx="21757">
                  <c:v>4915.1000000000004</c:v>
                </c:pt>
                <c:pt idx="21758">
                  <c:v>4915.1200000000035</c:v>
                </c:pt>
                <c:pt idx="21759">
                  <c:v>4915.1400000000003</c:v>
                </c:pt>
                <c:pt idx="21760">
                  <c:v>4915.1600000000035</c:v>
                </c:pt>
                <c:pt idx="21761">
                  <c:v>4915.18</c:v>
                </c:pt>
                <c:pt idx="21762">
                  <c:v>4915.2</c:v>
                </c:pt>
                <c:pt idx="21763">
                  <c:v>4915.22</c:v>
                </c:pt>
                <c:pt idx="21764">
                  <c:v>4915.24</c:v>
                </c:pt>
                <c:pt idx="21765">
                  <c:v>4915.26</c:v>
                </c:pt>
                <c:pt idx="21766">
                  <c:v>4915.28</c:v>
                </c:pt>
                <c:pt idx="21767">
                  <c:v>4915.3</c:v>
                </c:pt>
                <c:pt idx="21768">
                  <c:v>4915.3200000000024</c:v>
                </c:pt>
                <c:pt idx="21769">
                  <c:v>4915.34</c:v>
                </c:pt>
                <c:pt idx="21770">
                  <c:v>4915.3600000000024</c:v>
                </c:pt>
                <c:pt idx="21771">
                  <c:v>4915.38</c:v>
                </c:pt>
                <c:pt idx="21772">
                  <c:v>4915.4000000000005</c:v>
                </c:pt>
                <c:pt idx="21773">
                  <c:v>4915.42</c:v>
                </c:pt>
                <c:pt idx="21774">
                  <c:v>4915.4399999999996</c:v>
                </c:pt>
                <c:pt idx="21775">
                  <c:v>4915.46</c:v>
                </c:pt>
                <c:pt idx="21776">
                  <c:v>4915.4799999999996</c:v>
                </c:pt>
                <c:pt idx="21777">
                  <c:v>4915.5</c:v>
                </c:pt>
                <c:pt idx="21778">
                  <c:v>4915.5200000000004</c:v>
                </c:pt>
                <c:pt idx="21779">
                  <c:v>4915.54</c:v>
                </c:pt>
                <c:pt idx="21780">
                  <c:v>4915.5600000000004</c:v>
                </c:pt>
                <c:pt idx="21781">
                  <c:v>4915.58</c:v>
                </c:pt>
                <c:pt idx="21782">
                  <c:v>4915.6000000000004</c:v>
                </c:pt>
                <c:pt idx="21783">
                  <c:v>4915.6200000000035</c:v>
                </c:pt>
                <c:pt idx="21784">
                  <c:v>4915.6400000000003</c:v>
                </c:pt>
                <c:pt idx="21785">
                  <c:v>4915.6600000000035</c:v>
                </c:pt>
                <c:pt idx="21786">
                  <c:v>4915.68</c:v>
                </c:pt>
                <c:pt idx="21787">
                  <c:v>4915.7</c:v>
                </c:pt>
                <c:pt idx="21788">
                  <c:v>4915.72</c:v>
                </c:pt>
                <c:pt idx="21789">
                  <c:v>4915.74</c:v>
                </c:pt>
                <c:pt idx="21790">
                  <c:v>4915.76</c:v>
                </c:pt>
                <c:pt idx="21791">
                  <c:v>4915.78</c:v>
                </c:pt>
                <c:pt idx="21792">
                  <c:v>4915.8</c:v>
                </c:pt>
                <c:pt idx="21793">
                  <c:v>4915.8200000000024</c:v>
                </c:pt>
                <c:pt idx="21794">
                  <c:v>4915.84</c:v>
                </c:pt>
                <c:pt idx="21795">
                  <c:v>4915.8600000000024</c:v>
                </c:pt>
                <c:pt idx="21796">
                  <c:v>4915.88</c:v>
                </c:pt>
                <c:pt idx="21797">
                  <c:v>4915.9000000000005</c:v>
                </c:pt>
                <c:pt idx="21798">
                  <c:v>4915.92</c:v>
                </c:pt>
                <c:pt idx="21799">
                  <c:v>4915.9399999999996</c:v>
                </c:pt>
                <c:pt idx="21800">
                  <c:v>4915.96</c:v>
                </c:pt>
                <c:pt idx="21801">
                  <c:v>4915.9799999999996</c:v>
                </c:pt>
                <c:pt idx="21802">
                  <c:v>4916</c:v>
                </c:pt>
                <c:pt idx="21803">
                  <c:v>4916.0200000000004</c:v>
                </c:pt>
                <c:pt idx="21804">
                  <c:v>4916.04</c:v>
                </c:pt>
                <c:pt idx="21805">
                  <c:v>4916.0600000000004</c:v>
                </c:pt>
                <c:pt idx="21806">
                  <c:v>4916.08</c:v>
                </c:pt>
                <c:pt idx="21807">
                  <c:v>4916.1000000000004</c:v>
                </c:pt>
                <c:pt idx="21808">
                  <c:v>4916.1200000000035</c:v>
                </c:pt>
                <c:pt idx="21809">
                  <c:v>4916.1400000000003</c:v>
                </c:pt>
                <c:pt idx="21810">
                  <c:v>4916.1600000000035</c:v>
                </c:pt>
                <c:pt idx="21811">
                  <c:v>4916.18</c:v>
                </c:pt>
                <c:pt idx="21812">
                  <c:v>4916.2</c:v>
                </c:pt>
                <c:pt idx="21813">
                  <c:v>4916.22</c:v>
                </c:pt>
                <c:pt idx="21814">
                  <c:v>4916.24</c:v>
                </c:pt>
                <c:pt idx="21815">
                  <c:v>4916.26</c:v>
                </c:pt>
                <c:pt idx="21816">
                  <c:v>4916.28</c:v>
                </c:pt>
                <c:pt idx="21817">
                  <c:v>4916.3</c:v>
                </c:pt>
                <c:pt idx="21818">
                  <c:v>4916.3200000000024</c:v>
                </c:pt>
                <c:pt idx="21819">
                  <c:v>4916.34</c:v>
                </c:pt>
                <c:pt idx="21820">
                  <c:v>4916.3600000000024</c:v>
                </c:pt>
                <c:pt idx="21821">
                  <c:v>4916.38</c:v>
                </c:pt>
                <c:pt idx="21822">
                  <c:v>4916.4000000000005</c:v>
                </c:pt>
                <c:pt idx="21823">
                  <c:v>4916.42</c:v>
                </c:pt>
                <c:pt idx="21824">
                  <c:v>4916.4399999999996</c:v>
                </c:pt>
                <c:pt idx="21825">
                  <c:v>4916.46</c:v>
                </c:pt>
                <c:pt idx="21826">
                  <c:v>4916.4799999999996</c:v>
                </c:pt>
                <c:pt idx="21827">
                  <c:v>4916.5</c:v>
                </c:pt>
                <c:pt idx="21828">
                  <c:v>4916.5200000000004</c:v>
                </c:pt>
                <c:pt idx="21829">
                  <c:v>4916.54</c:v>
                </c:pt>
                <c:pt idx="21830">
                  <c:v>4916.5600000000004</c:v>
                </c:pt>
                <c:pt idx="21831">
                  <c:v>4916.58</c:v>
                </c:pt>
                <c:pt idx="21832">
                  <c:v>4916.6000000000004</c:v>
                </c:pt>
                <c:pt idx="21833">
                  <c:v>4916.6200000000035</c:v>
                </c:pt>
                <c:pt idx="21834">
                  <c:v>4916.6400000000003</c:v>
                </c:pt>
                <c:pt idx="21835">
                  <c:v>4916.6600000000035</c:v>
                </c:pt>
                <c:pt idx="21836">
                  <c:v>4916.68</c:v>
                </c:pt>
                <c:pt idx="21837">
                  <c:v>4916.7</c:v>
                </c:pt>
                <c:pt idx="21838">
                  <c:v>4916.72</c:v>
                </c:pt>
                <c:pt idx="21839">
                  <c:v>4916.74</c:v>
                </c:pt>
                <c:pt idx="21840">
                  <c:v>4916.76</c:v>
                </c:pt>
                <c:pt idx="21841">
                  <c:v>4916.78</c:v>
                </c:pt>
                <c:pt idx="21842">
                  <c:v>4916.8</c:v>
                </c:pt>
                <c:pt idx="21843">
                  <c:v>4916.8200000000024</c:v>
                </c:pt>
                <c:pt idx="21844">
                  <c:v>4916.84</c:v>
                </c:pt>
                <c:pt idx="21845">
                  <c:v>4916.8600000000024</c:v>
                </c:pt>
                <c:pt idx="21846">
                  <c:v>4916.88</c:v>
                </c:pt>
                <c:pt idx="21847">
                  <c:v>4916.9000000000005</c:v>
                </c:pt>
                <c:pt idx="21848">
                  <c:v>4916.92</c:v>
                </c:pt>
                <c:pt idx="21849">
                  <c:v>4916.9399999999996</c:v>
                </c:pt>
                <c:pt idx="21850">
                  <c:v>4916.96</c:v>
                </c:pt>
                <c:pt idx="21851">
                  <c:v>4916.9799999999996</c:v>
                </c:pt>
                <c:pt idx="21852">
                  <c:v>4917</c:v>
                </c:pt>
                <c:pt idx="21853">
                  <c:v>4917.0200000000004</c:v>
                </c:pt>
                <c:pt idx="21854">
                  <c:v>4917.04</c:v>
                </c:pt>
                <c:pt idx="21855">
                  <c:v>4917.0600000000004</c:v>
                </c:pt>
                <c:pt idx="21856">
                  <c:v>4917.08</c:v>
                </c:pt>
                <c:pt idx="21857">
                  <c:v>4917.1000000000004</c:v>
                </c:pt>
                <c:pt idx="21858">
                  <c:v>4917.1200000000035</c:v>
                </c:pt>
                <c:pt idx="21859">
                  <c:v>4917.1400000000003</c:v>
                </c:pt>
                <c:pt idx="21860">
                  <c:v>4917.1600000000035</c:v>
                </c:pt>
                <c:pt idx="21861">
                  <c:v>4917.18</c:v>
                </c:pt>
                <c:pt idx="21862">
                  <c:v>4917.2</c:v>
                </c:pt>
                <c:pt idx="21863">
                  <c:v>4917.22</c:v>
                </c:pt>
                <c:pt idx="21864">
                  <c:v>4917.24</c:v>
                </c:pt>
                <c:pt idx="21865">
                  <c:v>4917.26</c:v>
                </c:pt>
                <c:pt idx="21866">
                  <c:v>4917.28</c:v>
                </c:pt>
                <c:pt idx="21867">
                  <c:v>4917.3</c:v>
                </c:pt>
                <c:pt idx="21868">
                  <c:v>4917.3200000000024</c:v>
                </c:pt>
                <c:pt idx="21869">
                  <c:v>4917.34</c:v>
                </c:pt>
                <c:pt idx="21870">
                  <c:v>4917.3600000000024</c:v>
                </c:pt>
                <c:pt idx="21871">
                  <c:v>4917.38</c:v>
                </c:pt>
                <c:pt idx="21872">
                  <c:v>4917.4000000000005</c:v>
                </c:pt>
                <c:pt idx="21873">
                  <c:v>4917.42</c:v>
                </c:pt>
                <c:pt idx="21874">
                  <c:v>4917.4399999999996</c:v>
                </c:pt>
                <c:pt idx="21875">
                  <c:v>4917.46</c:v>
                </c:pt>
                <c:pt idx="21876">
                  <c:v>4917.4799999999996</c:v>
                </c:pt>
                <c:pt idx="21877">
                  <c:v>4917.5</c:v>
                </c:pt>
                <c:pt idx="21878">
                  <c:v>4917.5200000000004</c:v>
                </c:pt>
                <c:pt idx="21879">
                  <c:v>4917.54</c:v>
                </c:pt>
                <c:pt idx="21880">
                  <c:v>4917.5600000000004</c:v>
                </c:pt>
                <c:pt idx="21881">
                  <c:v>4917.58</c:v>
                </c:pt>
                <c:pt idx="21882">
                  <c:v>4917.6000000000004</c:v>
                </c:pt>
                <c:pt idx="21883">
                  <c:v>4917.6200000000035</c:v>
                </c:pt>
                <c:pt idx="21884">
                  <c:v>4917.6400000000003</c:v>
                </c:pt>
                <c:pt idx="21885">
                  <c:v>4917.6600000000035</c:v>
                </c:pt>
                <c:pt idx="21886">
                  <c:v>4917.68</c:v>
                </c:pt>
                <c:pt idx="21887">
                  <c:v>4917.7</c:v>
                </c:pt>
                <c:pt idx="21888">
                  <c:v>4917.72</c:v>
                </c:pt>
                <c:pt idx="21889">
                  <c:v>4917.74</c:v>
                </c:pt>
                <c:pt idx="21890">
                  <c:v>4917.76</c:v>
                </c:pt>
                <c:pt idx="21891">
                  <c:v>4917.78</c:v>
                </c:pt>
                <c:pt idx="21892">
                  <c:v>4917.8</c:v>
                </c:pt>
                <c:pt idx="21893">
                  <c:v>4917.8200000000024</c:v>
                </c:pt>
                <c:pt idx="21894">
                  <c:v>4917.84</c:v>
                </c:pt>
                <c:pt idx="21895">
                  <c:v>4917.8600000000024</c:v>
                </c:pt>
                <c:pt idx="21896">
                  <c:v>4917.88</c:v>
                </c:pt>
                <c:pt idx="21897">
                  <c:v>4917.9000000000005</c:v>
                </c:pt>
                <c:pt idx="21898">
                  <c:v>4917.92</c:v>
                </c:pt>
                <c:pt idx="21899">
                  <c:v>4917.9399999999996</c:v>
                </c:pt>
                <c:pt idx="21900">
                  <c:v>4917.96</c:v>
                </c:pt>
                <c:pt idx="21901">
                  <c:v>4917.9799999999996</c:v>
                </c:pt>
                <c:pt idx="21902">
                  <c:v>4918</c:v>
                </c:pt>
                <c:pt idx="21903">
                  <c:v>4918.0200000000004</c:v>
                </c:pt>
                <c:pt idx="21904">
                  <c:v>4918.04</c:v>
                </c:pt>
                <c:pt idx="21905">
                  <c:v>4918.0600000000004</c:v>
                </c:pt>
                <c:pt idx="21906">
                  <c:v>4918.08</c:v>
                </c:pt>
                <c:pt idx="21907">
                  <c:v>4918.1000000000004</c:v>
                </c:pt>
                <c:pt idx="21908">
                  <c:v>4918.1200000000035</c:v>
                </c:pt>
                <c:pt idx="21909">
                  <c:v>4918.1400000000003</c:v>
                </c:pt>
                <c:pt idx="21910">
                  <c:v>4918.1600000000035</c:v>
                </c:pt>
                <c:pt idx="21911">
                  <c:v>4918.18</c:v>
                </c:pt>
                <c:pt idx="21912">
                  <c:v>4918.2</c:v>
                </c:pt>
                <c:pt idx="21913">
                  <c:v>4918.22</c:v>
                </c:pt>
                <c:pt idx="21914">
                  <c:v>4918.24</c:v>
                </c:pt>
                <c:pt idx="21915">
                  <c:v>4918.26</c:v>
                </c:pt>
                <c:pt idx="21916">
                  <c:v>4918.28</c:v>
                </c:pt>
                <c:pt idx="21917">
                  <c:v>4918.3</c:v>
                </c:pt>
                <c:pt idx="21918">
                  <c:v>4918.3200000000024</c:v>
                </c:pt>
                <c:pt idx="21919">
                  <c:v>4918.34</c:v>
                </c:pt>
                <c:pt idx="21920">
                  <c:v>4918.3600000000024</c:v>
                </c:pt>
                <c:pt idx="21921">
                  <c:v>4918.38</c:v>
                </c:pt>
                <c:pt idx="21922">
                  <c:v>4918.4000000000005</c:v>
                </c:pt>
                <c:pt idx="21923">
                  <c:v>4918.42</c:v>
                </c:pt>
                <c:pt idx="21924">
                  <c:v>4918.4399999999996</c:v>
                </c:pt>
                <c:pt idx="21925">
                  <c:v>4918.46</c:v>
                </c:pt>
                <c:pt idx="21926">
                  <c:v>4918.4799999999996</c:v>
                </c:pt>
                <c:pt idx="21927">
                  <c:v>4918.5</c:v>
                </c:pt>
                <c:pt idx="21928">
                  <c:v>4918.5200000000004</c:v>
                </c:pt>
                <c:pt idx="21929">
                  <c:v>4918.54</c:v>
                </c:pt>
                <c:pt idx="21930">
                  <c:v>4918.5600000000004</c:v>
                </c:pt>
                <c:pt idx="21931">
                  <c:v>4918.58</c:v>
                </c:pt>
                <c:pt idx="21932">
                  <c:v>4918.6000000000004</c:v>
                </c:pt>
                <c:pt idx="21933">
                  <c:v>4918.6200000000035</c:v>
                </c:pt>
                <c:pt idx="21934">
                  <c:v>4918.6400000000003</c:v>
                </c:pt>
                <c:pt idx="21935">
                  <c:v>4918.6600000000035</c:v>
                </c:pt>
                <c:pt idx="21936">
                  <c:v>4918.68</c:v>
                </c:pt>
                <c:pt idx="21937">
                  <c:v>4918.7</c:v>
                </c:pt>
                <c:pt idx="21938">
                  <c:v>4918.72</c:v>
                </c:pt>
                <c:pt idx="21939">
                  <c:v>4918.74</c:v>
                </c:pt>
                <c:pt idx="21940">
                  <c:v>4918.76</c:v>
                </c:pt>
                <c:pt idx="21941">
                  <c:v>4918.78</c:v>
                </c:pt>
                <c:pt idx="21942">
                  <c:v>4918.8</c:v>
                </c:pt>
                <c:pt idx="21943">
                  <c:v>4918.8200000000024</c:v>
                </c:pt>
                <c:pt idx="21944">
                  <c:v>4918.84</c:v>
                </c:pt>
                <c:pt idx="21945">
                  <c:v>4918.8600000000024</c:v>
                </c:pt>
                <c:pt idx="21946">
                  <c:v>4918.88</c:v>
                </c:pt>
                <c:pt idx="21947">
                  <c:v>4918.9000000000005</c:v>
                </c:pt>
                <c:pt idx="21948">
                  <c:v>4918.92</c:v>
                </c:pt>
                <c:pt idx="21949">
                  <c:v>4918.9399999999996</c:v>
                </c:pt>
                <c:pt idx="21950">
                  <c:v>4918.96</c:v>
                </c:pt>
                <c:pt idx="21951">
                  <c:v>4918.9799999999996</c:v>
                </c:pt>
                <c:pt idx="21952">
                  <c:v>4919</c:v>
                </c:pt>
                <c:pt idx="21953">
                  <c:v>4919.0200000000004</c:v>
                </c:pt>
                <c:pt idx="21954">
                  <c:v>4919.04</c:v>
                </c:pt>
                <c:pt idx="21955">
                  <c:v>4919.0600000000004</c:v>
                </c:pt>
                <c:pt idx="21956">
                  <c:v>4919.08</c:v>
                </c:pt>
                <c:pt idx="21957">
                  <c:v>4919.1000000000004</c:v>
                </c:pt>
                <c:pt idx="21958">
                  <c:v>4919.1200000000035</c:v>
                </c:pt>
                <c:pt idx="21959">
                  <c:v>4919.1400000000003</c:v>
                </c:pt>
                <c:pt idx="21960">
                  <c:v>4919.1600000000035</c:v>
                </c:pt>
                <c:pt idx="21961">
                  <c:v>4919.18</c:v>
                </c:pt>
                <c:pt idx="21962">
                  <c:v>4919.2</c:v>
                </c:pt>
                <c:pt idx="21963">
                  <c:v>4919.22</c:v>
                </c:pt>
                <c:pt idx="21964">
                  <c:v>4919.24</c:v>
                </c:pt>
                <c:pt idx="21965">
                  <c:v>4919.26</c:v>
                </c:pt>
                <c:pt idx="21966">
                  <c:v>4919.28</c:v>
                </c:pt>
                <c:pt idx="21967">
                  <c:v>4919.3</c:v>
                </c:pt>
                <c:pt idx="21968">
                  <c:v>4919.3200000000024</c:v>
                </c:pt>
                <c:pt idx="21969">
                  <c:v>4919.34</c:v>
                </c:pt>
                <c:pt idx="21970">
                  <c:v>4919.3600000000024</c:v>
                </c:pt>
                <c:pt idx="21971">
                  <c:v>4919.38</c:v>
                </c:pt>
                <c:pt idx="21972">
                  <c:v>4919.4000000000005</c:v>
                </c:pt>
                <c:pt idx="21973">
                  <c:v>4919.42</c:v>
                </c:pt>
                <c:pt idx="21974">
                  <c:v>4919.4399999999996</c:v>
                </c:pt>
                <c:pt idx="21975">
                  <c:v>4919.46</c:v>
                </c:pt>
                <c:pt idx="21976">
                  <c:v>4919.4799999999996</c:v>
                </c:pt>
                <c:pt idx="21977">
                  <c:v>4919.5</c:v>
                </c:pt>
                <c:pt idx="21978">
                  <c:v>4919.5200000000004</c:v>
                </c:pt>
                <c:pt idx="21979">
                  <c:v>4919.54</c:v>
                </c:pt>
                <c:pt idx="21980">
                  <c:v>4919.5600000000004</c:v>
                </c:pt>
                <c:pt idx="21981">
                  <c:v>4919.58</c:v>
                </c:pt>
                <c:pt idx="21982">
                  <c:v>4919.6000000000004</c:v>
                </c:pt>
                <c:pt idx="21983">
                  <c:v>4919.6200000000035</c:v>
                </c:pt>
                <c:pt idx="21984">
                  <c:v>4919.6400000000003</c:v>
                </c:pt>
                <c:pt idx="21985">
                  <c:v>4919.6600000000035</c:v>
                </c:pt>
                <c:pt idx="21986">
                  <c:v>4919.68</c:v>
                </c:pt>
                <c:pt idx="21987">
                  <c:v>4919.7</c:v>
                </c:pt>
                <c:pt idx="21988">
                  <c:v>4919.72</c:v>
                </c:pt>
                <c:pt idx="21989">
                  <c:v>4919.74</c:v>
                </c:pt>
                <c:pt idx="21990">
                  <c:v>4919.76</c:v>
                </c:pt>
                <c:pt idx="21991">
                  <c:v>4919.78</c:v>
                </c:pt>
                <c:pt idx="21992">
                  <c:v>4919.8</c:v>
                </c:pt>
                <c:pt idx="21993">
                  <c:v>4919.8200000000024</c:v>
                </c:pt>
                <c:pt idx="21994">
                  <c:v>4919.84</c:v>
                </c:pt>
                <c:pt idx="21995">
                  <c:v>4919.8600000000024</c:v>
                </c:pt>
                <c:pt idx="21996">
                  <c:v>4919.88</c:v>
                </c:pt>
                <c:pt idx="21997">
                  <c:v>4919.9000000000005</c:v>
                </c:pt>
                <c:pt idx="21998">
                  <c:v>4919.92</c:v>
                </c:pt>
                <c:pt idx="21999">
                  <c:v>4919.9399999999996</c:v>
                </c:pt>
                <c:pt idx="22000">
                  <c:v>4919.96</c:v>
                </c:pt>
                <c:pt idx="22001">
                  <c:v>4919.9799999999996</c:v>
                </c:pt>
                <c:pt idx="22002">
                  <c:v>4920</c:v>
                </c:pt>
                <c:pt idx="22003">
                  <c:v>4920.0200000000004</c:v>
                </c:pt>
                <c:pt idx="22004">
                  <c:v>4920.04</c:v>
                </c:pt>
                <c:pt idx="22005">
                  <c:v>4920.0600000000004</c:v>
                </c:pt>
                <c:pt idx="22006">
                  <c:v>4920.08</c:v>
                </c:pt>
                <c:pt idx="22007">
                  <c:v>4920.1000000000004</c:v>
                </c:pt>
                <c:pt idx="22008">
                  <c:v>4920.1200000000035</c:v>
                </c:pt>
                <c:pt idx="22009">
                  <c:v>4920.1400000000003</c:v>
                </c:pt>
                <c:pt idx="22010">
                  <c:v>4920.1600000000035</c:v>
                </c:pt>
                <c:pt idx="22011">
                  <c:v>4920.18</c:v>
                </c:pt>
                <c:pt idx="22012">
                  <c:v>4920.2</c:v>
                </c:pt>
                <c:pt idx="22013">
                  <c:v>4920.22</c:v>
                </c:pt>
                <c:pt idx="22014">
                  <c:v>4920.24</c:v>
                </c:pt>
                <c:pt idx="22015">
                  <c:v>4920.26</c:v>
                </c:pt>
                <c:pt idx="22016">
                  <c:v>4920.28</c:v>
                </c:pt>
                <c:pt idx="22017">
                  <c:v>4920.3</c:v>
                </c:pt>
                <c:pt idx="22018">
                  <c:v>4920.3200000000024</c:v>
                </c:pt>
                <c:pt idx="22019">
                  <c:v>4920.34</c:v>
                </c:pt>
                <c:pt idx="22020">
                  <c:v>4920.3600000000024</c:v>
                </c:pt>
                <c:pt idx="22021">
                  <c:v>4920.38</c:v>
                </c:pt>
                <c:pt idx="22022">
                  <c:v>4920.4000000000005</c:v>
                </c:pt>
                <c:pt idx="22023">
                  <c:v>4920.42</c:v>
                </c:pt>
                <c:pt idx="22024">
                  <c:v>4920.4399999999996</c:v>
                </c:pt>
                <c:pt idx="22025">
                  <c:v>4920.46</c:v>
                </c:pt>
                <c:pt idx="22026">
                  <c:v>4920.4799999999996</c:v>
                </c:pt>
                <c:pt idx="22027">
                  <c:v>4920.5</c:v>
                </c:pt>
                <c:pt idx="22028">
                  <c:v>4920.5200000000004</c:v>
                </c:pt>
                <c:pt idx="22029">
                  <c:v>4920.54</c:v>
                </c:pt>
                <c:pt idx="22030">
                  <c:v>4920.5600000000004</c:v>
                </c:pt>
                <c:pt idx="22031">
                  <c:v>4920.58</c:v>
                </c:pt>
                <c:pt idx="22032">
                  <c:v>4920.6000000000004</c:v>
                </c:pt>
                <c:pt idx="22033">
                  <c:v>4920.6200000000035</c:v>
                </c:pt>
                <c:pt idx="22034">
                  <c:v>4920.6400000000003</c:v>
                </c:pt>
                <c:pt idx="22035">
                  <c:v>4920.6600000000035</c:v>
                </c:pt>
                <c:pt idx="22036">
                  <c:v>4920.68</c:v>
                </c:pt>
                <c:pt idx="22037">
                  <c:v>4920.7</c:v>
                </c:pt>
                <c:pt idx="22038">
                  <c:v>4920.72</c:v>
                </c:pt>
                <c:pt idx="22039">
                  <c:v>4920.74</c:v>
                </c:pt>
                <c:pt idx="22040">
                  <c:v>4920.76</c:v>
                </c:pt>
                <c:pt idx="22041">
                  <c:v>4920.78</c:v>
                </c:pt>
                <c:pt idx="22042">
                  <c:v>4920.8</c:v>
                </c:pt>
                <c:pt idx="22043">
                  <c:v>4920.8200000000024</c:v>
                </c:pt>
                <c:pt idx="22044">
                  <c:v>4920.84</c:v>
                </c:pt>
                <c:pt idx="22045">
                  <c:v>4920.8600000000024</c:v>
                </c:pt>
                <c:pt idx="22046">
                  <c:v>4920.88</c:v>
                </c:pt>
                <c:pt idx="22047">
                  <c:v>4920.9000000000005</c:v>
                </c:pt>
                <c:pt idx="22048">
                  <c:v>4920.92</c:v>
                </c:pt>
                <c:pt idx="22049">
                  <c:v>4920.9399999999996</c:v>
                </c:pt>
                <c:pt idx="22050">
                  <c:v>4920.96</c:v>
                </c:pt>
                <c:pt idx="22051">
                  <c:v>4920.9799999999996</c:v>
                </c:pt>
                <c:pt idx="22052">
                  <c:v>4921</c:v>
                </c:pt>
                <c:pt idx="22053">
                  <c:v>4921.0200000000004</c:v>
                </c:pt>
                <c:pt idx="22054">
                  <c:v>4921.04</c:v>
                </c:pt>
                <c:pt idx="22055">
                  <c:v>4921.0600000000004</c:v>
                </c:pt>
                <c:pt idx="22056">
                  <c:v>4921.08</c:v>
                </c:pt>
                <c:pt idx="22057">
                  <c:v>4921.1000000000004</c:v>
                </c:pt>
                <c:pt idx="22058">
                  <c:v>4921.1200000000035</c:v>
                </c:pt>
                <c:pt idx="22059">
                  <c:v>4921.1400000000003</c:v>
                </c:pt>
                <c:pt idx="22060">
                  <c:v>4921.1600000000035</c:v>
                </c:pt>
                <c:pt idx="22061">
                  <c:v>4921.18</c:v>
                </c:pt>
                <c:pt idx="22062">
                  <c:v>4921.2</c:v>
                </c:pt>
                <c:pt idx="22063">
                  <c:v>4921.22</c:v>
                </c:pt>
                <c:pt idx="22064">
                  <c:v>4921.24</c:v>
                </c:pt>
                <c:pt idx="22065">
                  <c:v>4921.26</c:v>
                </c:pt>
                <c:pt idx="22066">
                  <c:v>4921.28</c:v>
                </c:pt>
                <c:pt idx="22067">
                  <c:v>4921.3</c:v>
                </c:pt>
                <c:pt idx="22068">
                  <c:v>4921.3200000000024</c:v>
                </c:pt>
                <c:pt idx="22069">
                  <c:v>4921.34</c:v>
                </c:pt>
                <c:pt idx="22070">
                  <c:v>4921.3600000000024</c:v>
                </c:pt>
                <c:pt idx="22071">
                  <c:v>4921.38</c:v>
                </c:pt>
                <c:pt idx="22072">
                  <c:v>4921.4000000000005</c:v>
                </c:pt>
                <c:pt idx="22073">
                  <c:v>4921.42</c:v>
                </c:pt>
                <c:pt idx="22074">
                  <c:v>4921.4399999999996</c:v>
                </c:pt>
                <c:pt idx="22075">
                  <c:v>4921.46</c:v>
                </c:pt>
                <c:pt idx="22076">
                  <c:v>4921.4799999999996</c:v>
                </c:pt>
                <c:pt idx="22077">
                  <c:v>4921.5</c:v>
                </c:pt>
                <c:pt idx="22078">
                  <c:v>4921.5200000000004</c:v>
                </c:pt>
                <c:pt idx="22079">
                  <c:v>4921.54</c:v>
                </c:pt>
                <c:pt idx="22080">
                  <c:v>4921.5600000000004</c:v>
                </c:pt>
                <c:pt idx="22081">
                  <c:v>4921.58</c:v>
                </c:pt>
                <c:pt idx="22082">
                  <c:v>4921.6000000000004</c:v>
                </c:pt>
                <c:pt idx="22083">
                  <c:v>4921.6200000000035</c:v>
                </c:pt>
                <c:pt idx="22084">
                  <c:v>4921.6400000000003</c:v>
                </c:pt>
                <c:pt idx="22085">
                  <c:v>4921.6600000000035</c:v>
                </c:pt>
                <c:pt idx="22086">
                  <c:v>4921.68</c:v>
                </c:pt>
                <c:pt idx="22087">
                  <c:v>4921.7</c:v>
                </c:pt>
                <c:pt idx="22088">
                  <c:v>4921.72</c:v>
                </c:pt>
                <c:pt idx="22089">
                  <c:v>4921.74</c:v>
                </c:pt>
                <c:pt idx="22090">
                  <c:v>4921.76</c:v>
                </c:pt>
                <c:pt idx="22091">
                  <c:v>4921.78</c:v>
                </c:pt>
                <c:pt idx="22092">
                  <c:v>4921.8</c:v>
                </c:pt>
                <c:pt idx="22093">
                  <c:v>4921.8200000000024</c:v>
                </c:pt>
                <c:pt idx="22094">
                  <c:v>4921.84</c:v>
                </c:pt>
                <c:pt idx="22095">
                  <c:v>4921.8600000000024</c:v>
                </c:pt>
                <c:pt idx="22096">
                  <c:v>4921.88</c:v>
                </c:pt>
                <c:pt idx="22097">
                  <c:v>4921.9000000000005</c:v>
                </c:pt>
                <c:pt idx="22098">
                  <c:v>4921.92</c:v>
                </c:pt>
                <c:pt idx="22099">
                  <c:v>4921.9399999999996</c:v>
                </c:pt>
                <c:pt idx="22100">
                  <c:v>4921.96</c:v>
                </c:pt>
                <c:pt idx="22101">
                  <c:v>4921.9799999999996</c:v>
                </c:pt>
                <c:pt idx="22102">
                  <c:v>4922</c:v>
                </c:pt>
                <c:pt idx="22103">
                  <c:v>4922.0200000000004</c:v>
                </c:pt>
                <c:pt idx="22104">
                  <c:v>4922.04</c:v>
                </c:pt>
                <c:pt idx="22105">
                  <c:v>4922.0600000000004</c:v>
                </c:pt>
                <c:pt idx="22106">
                  <c:v>4922.08</c:v>
                </c:pt>
                <c:pt idx="22107">
                  <c:v>4922.1000000000004</c:v>
                </c:pt>
                <c:pt idx="22108">
                  <c:v>4922.1200000000035</c:v>
                </c:pt>
                <c:pt idx="22109">
                  <c:v>4922.1400000000003</c:v>
                </c:pt>
                <c:pt idx="22110">
                  <c:v>4922.1600000000035</c:v>
                </c:pt>
                <c:pt idx="22111">
                  <c:v>4922.18</c:v>
                </c:pt>
                <c:pt idx="22112">
                  <c:v>4922.2</c:v>
                </c:pt>
                <c:pt idx="22113">
                  <c:v>4922.22</c:v>
                </c:pt>
                <c:pt idx="22114">
                  <c:v>4922.24</c:v>
                </c:pt>
                <c:pt idx="22115">
                  <c:v>4922.26</c:v>
                </c:pt>
                <c:pt idx="22116">
                  <c:v>4922.28</c:v>
                </c:pt>
                <c:pt idx="22117">
                  <c:v>4922.3</c:v>
                </c:pt>
                <c:pt idx="22118">
                  <c:v>4922.3200000000024</c:v>
                </c:pt>
                <c:pt idx="22119">
                  <c:v>4922.34</c:v>
                </c:pt>
                <c:pt idx="22120">
                  <c:v>4922.3600000000024</c:v>
                </c:pt>
                <c:pt idx="22121">
                  <c:v>4922.38</c:v>
                </c:pt>
                <c:pt idx="22122">
                  <c:v>4922.4000000000005</c:v>
                </c:pt>
                <c:pt idx="22123">
                  <c:v>4922.42</c:v>
                </c:pt>
                <c:pt idx="22124">
                  <c:v>4922.4399999999996</c:v>
                </c:pt>
                <c:pt idx="22125">
                  <c:v>4922.46</c:v>
                </c:pt>
                <c:pt idx="22126">
                  <c:v>4922.4799999999996</c:v>
                </c:pt>
                <c:pt idx="22127">
                  <c:v>4922.5</c:v>
                </c:pt>
                <c:pt idx="22128">
                  <c:v>4922.5200000000004</c:v>
                </c:pt>
                <c:pt idx="22129">
                  <c:v>4922.54</c:v>
                </c:pt>
                <c:pt idx="22130">
                  <c:v>4922.5600000000004</c:v>
                </c:pt>
                <c:pt idx="22131">
                  <c:v>4922.58</c:v>
                </c:pt>
                <c:pt idx="22132">
                  <c:v>4922.6000000000004</c:v>
                </c:pt>
                <c:pt idx="22133">
                  <c:v>4922.6200000000035</c:v>
                </c:pt>
                <c:pt idx="22134">
                  <c:v>4922.6400000000003</c:v>
                </c:pt>
                <c:pt idx="22135">
                  <c:v>4922.6600000000035</c:v>
                </c:pt>
                <c:pt idx="22136">
                  <c:v>4922.68</c:v>
                </c:pt>
                <c:pt idx="22137">
                  <c:v>4922.7</c:v>
                </c:pt>
                <c:pt idx="22138">
                  <c:v>4922.72</c:v>
                </c:pt>
                <c:pt idx="22139">
                  <c:v>4922.74</c:v>
                </c:pt>
                <c:pt idx="22140">
                  <c:v>4922.76</c:v>
                </c:pt>
                <c:pt idx="22141">
                  <c:v>4922.78</c:v>
                </c:pt>
                <c:pt idx="22142">
                  <c:v>4922.8</c:v>
                </c:pt>
                <c:pt idx="22143">
                  <c:v>4922.8200000000024</c:v>
                </c:pt>
                <c:pt idx="22144">
                  <c:v>4922.84</c:v>
                </c:pt>
                <c:pt idx="22145">
                  <c:v>4922.8600000000024</c:v>
                </c:pt>
                <c:pt idx="22146">
                  <c:v>4922.88</c:v>
                </c:pt>
                <c:pt idx="22147">
                  <c:v>4922.9000000000005</c:v>
                </c:pt>
                <c:pt idx="22148">
                  <c:v>4922.92</c:v>
                </c:pt>
                <c:pt idx="22149">
                  <c:v>4922.9399999999996</c:v>
                </c:pt>
                <c:pt idx="22150">
                  <c:v>4922.96</c:v>
                </c:pt>
                <c:pt idx="22151">
                  <c:v>4922.9799999999996</c:v>
                </c:pt>
                <c:pt idx="22152">
                  <c:v>4923</c:v>
                </c:pt>
                <c:pt idx="22153">
                  <c:v>4923.0200000000004</c:v>
                </c:pt>
                <c:pt idx="22154">
                  <c:v>4923.04</c:v>
                </c:pt>
                <c:pt idx="22155">
                  <c:v>4923.0600000000004</c:v>
                </c:pt>
                <c:pt idx="22156">
                  <c:v>4923.08</c:v>
                </c:pt>
                <c:pt idx="22157">
                  <c:v>4923.1000000000004</c:v>
                </c:pt>
                <c:pt idx="22158">
                  <c:v>4923.1200000000035</c:v>
                </c:pt>
                <c:pt idx="22159">
                  <c:v>4923.1400000000003</c:v>
                </c:pt>
                <c:pt idx="22160">
                  <c:v>4923.1600000000035</c:v>
                </c:pt>
                <c:pt idx="22161">
                  <c:v>4923.18</c:v>
                </c:pt>
                <c:pt idx="22162">
                  <c:v>4923.2</c:v>
                </c:pt>
                <c:pt idx="22163">
                  <c:v>4923.22</c:v>
                </c:pt>
                <c:pt idx="22164">
                  <c:v>4923.24</c:v>
                </c:pt>
                <c:pt idx="22165">
                  <c:v>4923.26</c:v>
                </c:pt>
                <c:pt idx="22166">
                  <c:v>4923.28</c:v>
                </c:pt>
                <c:pt idx="22167">
                  <c:v>4923.3</c:v>
                </c:pt>
                <c:pt idx="22168">
                  <c:v>4923.3200000000024</c:v>
                </c:pt>
                <c:pt idx="22169">
                  <c:v>4923.34</c:v>
                </c:pt>
                <c:pt idx="22170">
                  <c:v>4923.3600000000024</c:v>
                </c:pt>
                <c:pt idx="22171">
                  <c:v>4923.38</c:v>
                </c:pt>
                <c:pt idx="22172">
                  <c:v>4923.4000000000005</c:v>
                </c:pt>
                <c:pt idx="22173">
                  <c:v>4923.42</c:v>
                </c:pt>
                <c:pt idx="22174">
                  <c:v>4923.4399999999996</c:v>
                </c:pt>
                <c:pt idx="22175">
                  <c:v>4923.46</c:v>
                </c:pt>
                <c:pt idx="22176">
                  <c:v>4923.4799999999996</c:v>
                </c:pt>
                <c:pt idx="22177">
                  <c:v>4923.5</c:v>
                </c:pt>
                <c:pt idx="22178">
                  <c:v>4923.5200000000004</c:v>
                </c:pt>
                <c:pt idx="22179">
                  <c:v>4923.54</c:v>
                </c:pt>
                <c:pt idx="22180">
                  <c:v>4923.5600000000004</c:v>
                </c:pt>
                <c:pt idx="22181">
                  <c:v>4923.58</c:v>
                </c:pt>
                <c:pt idx="22182">
                  <c:v>4923.6000000000004</c:v>
                </c:pt>
                <c:pt idx="22183">
                  <c:v>4923.6200000000035</c:v>
                </c:pt>
                <c:pt idx="22184">
                  <c:v>4923.6400000000003</c:v>
                </c:pt>
                <c:pt idx="22185">
                  <c:v>4923.6600000000035</c:v>
                </c:pt>
                <c:pt idx="22186">
                  <c:v>4923.68</c:v>
                </c:pt>
                <c:pt idx="22187">
                  <c:v>4923.7</c:v>
                </c:pt>
                <c:pt idx="22188">
                  <c:v>4923.72</c:v>
                </c:pt>
                <c:pt idx="22189">
                  <c:v>4923.74</c:v>
                </c:pt>
                <c:pt idx="22190">
                  <c:v>4923.76</c:v>
                </c:pt>
                <c:pt idx="22191">
                  <c:v>4923.78</c:v>
                </c:pt>
                <c:pt idx="22192">
                  <c:v>4923.8</c:v>
                </c:pt>
                <c:pt idx="22193">
                  <c:v>4923.8200000000024</c:v>
                </c:pt>
                <c:pt idx="22194">
                  <c:v>4923.84</c:v>
                </c:pt>
                <c:pt idx="22195">
                  <c:v>4923.8600000000024</c:v>
                </c:pt>
                <c:pt idx="22196">
                  <c:v>4923.88</c:v>
                </c:pt>
                <c:pt idx="22197">
                  <c:v>4923.9000000000005</c:v>
                </c:pt>
                <c:pt idx="22198">
                  <c:v>4923.92</c:v>
                </c:pt>
                <c:pt idx="22199">
                  <c:v>4923.9399999999996</c:v>
                </c:pt>
                <c:pt idx="22200">
                  <c:v>4923.96</c:v>
                </c:pt>
                <c:pt idx="22201">
                  <c:v>4923.9799999999996</c:v>
                </c:pt>
                <c:pt idx="22202">
                  <c:v>4924</c:v>
                </c:pt>
                <c:pt idx="22203">
                  <c:v>4924.0200000000004</c:v>
                </c:pt>
                <c:pt idx="22204">
                  <c:v>4924.04</c:v>
                </c:pt>
                <c:pt idx="22205">
                  <c:v>4924.0600000000004</c:v>
                </c:pt>
                <c:pt idx="22206">
                  <c:v>4924.08</c:v>
                </c:pt>
                <c:pt idx="22207">
                  <c:v>4924.1000000000004</c:v>
                </c:pt>
                <c:pt idx="22208">
                  <c:v>4924.1200000000035</c:v>
                </c:pt>
                <c:pt idx="22209">
                  <c:v>4924.1400000000003</c:v>
                </c:pt>
                <c:pt idx="22210">
                  <c:v>4924.1600000000035</c:v>
                </c:pt>
                <c:pt idx="22211">
                  <c:v>4924.18</c:v>
                </c:pt>
                <c:pt idx="22212">
                  <c:v>4924.2</c:v>
                </c:pt>
                <c:pt idx="22213">
                  <c:v>4924.22</c:v>
                </c:pt>
                <c:pt idx="22214">
                  <c:v>4924.24</c:v>
                </c:pt>
                <c:pt idx="22215">
                  <c:v>4924.26</c:v>
                </c:pt>
                <c:pt idx="22216">
                  <c:v>4924.28</c:v>
                </c:pt>
                <c:pt idx="22217">
                  <c:v>4924.3</c:v>
                </c:pt>
                <c:pt idx="22218">
                  <c:v>4924.3200000000024</c:v>
                </c:pt>
                <c:pt idx="22219">
                  <c:v>4924.34</c:v>
                </c:pt>
                <c:pt idx="22220">
                  <c:v>4924.3600000000024</c:v>
                </c:pt>
                <c:pt idx="22221">
                  <c:v>4924.38</c:v>
                </c:pt>
                <c:pt idx="22222">
                  <c:v>4924.4000000000005</c:v>
                </c:pt>
                <c:pt idx="22223">
                  <c:v>4924.42</c:v>
                </c:pt>
                <c:pt idx="22224">
                  <c:v>4924.4399999999996</c:v>
                </c:pt>
                <c:pt idx="22225">
                  <c:v>4924.46</c:v>
                </c:pt>
                <c:pt idx="22226">
                  <c:v>4924.4799999999996</c:v>
                </c:pt>
                <c:pt idx="22227">
                  <c:v>4924.5</c:v>
                </c:pt>
                <c:pt idx="22228">
                  <c:v>4924.5200000000004</c:v>
                </c:pt>
                <c:pt idx="22229">
                  <c:v>4924.54</c:v>
                </c:pt>
                <c:pt idx="22230">
                  <c:v>4924.5600000000004</c:v>
                </c:pt>
                <c:pt idx="22231">
                  <c:v>4924.58</c:v>
                </c:pt>
                <c:pt idx="22232">
                  <c:v>4924.6000000000004</c:v>
                </c:pt>
                <c:pt idx="22233">
                  <c:v>4924.6200000000035</c:v>
                </c:pt>
                <c:pt idx="22234">
                  <c:v>4924.6400000000003</c:v>
                </c:pt>
                <c:pt idx="22235">
                  <c:v>4924.6600000000035</c:v>
                </c:pt>
                <c:pt idx="22236">
                  <c:v>4924.68</c:v>
                </c:pt>
                <c:pt idx="22237">
                  <c:v>4924.7</c:v>
                </c:pt>
                <c:pt idx="22238">
                  <c:v>4924.72</c:v>
                </c:pt>
                <c:pt idx="22239">
                  <c:v>4924.74</c:v>
                </c:pt>
                <c:pt idx="22240">
                  <c:v>4924.76</c:v>
                </c:pt>
                <c:pt idx="22241">
                  <c:v>4924.78</c:v>
                </c:pt>
                <c:pt idx="22242">
                  <c:v>4924.8</c:v>
                </c:pt>
                <c:pt idx="22243">
                  <c:v>4924.8200000000024</c:v>
                </c:pt>
                <c:pt idx="22244">
                  <c:v>4924.84</c:v>
                </c:pt>
                <c:pt idx="22245">
                  <c:v>4924.8600000000024</c:v>
                </c:pt>
                <c:pt idx="22246">
                  <c:v>4924.88</c:v>
                </c:pt>
                <c:pt idx="22247">
                  <c:v>4924.9000000000005</c:v>
                </c:pt>
                <c:pt idx="22248">
                  <c:v>4924.92</c:v>
                </c:pt>
                <c:pt idx="22249">
                  <c:v>4924.9399999999996</c:v>
                </c:pt>
                <c:pt idx="22250">
                  <c:v>4924.96</c:v>
                </c:pt>
                <c:pt idx="22251">
                  <c:v>4924.9799999999996</c:v>
                </c:pt>
                <c:pt idx="22252">
                  <c:v>4925</c:v>
                </c:pt>
                <c:pt idx="22253">
                  <c:v>4925.0200000000004</c:v>
                </c:pt>
                <c:pt idx="22254">
                  <c:v>4925.04</c:v>
                </c:pt>
                <c:pt idx="22255">
                  <c:v>4925.0600000000004</c:v>
                </c:pt>
                <c:pt idx="22256">
                  <c:v>4925.08</c:v>
                </c:pt>
                <c:pt idx="22257">
                  <c:v>4925.1000000000004</c:v>
                </c:pt>
                <c:pt idx="22258">
                  <c:v>4925.1200000000035</c:v>
                </c:pt>
                <c:pt idx="22259">
                  <c:v>4925.1400000000003</c:v>
                </c:pt>
                <c:pt idx="22260">
                  <c:v>4925.1600000000035</c:v>
                </c:pt>
                <c:pt idx="22261">
                  <c:v>4925.18</c:v>
                </c:pt>
                <c:pt idx="22262">
                  <c:v>4925.2</c:v>
                </c:pt>
                <c:pt idx="22263">
                  <c:v>4925.22</c:v>
                </c:pt>
                <c:pt idx="22264">
                  <c:v>4925.24</c:v>
                </c:pt>
                <c:pt idx="22265">
                  <c:v>4925.26</c:v>
                </c:pt>
                <c:pt idx="22266">
                  <c:v>4925.28</c:v>
                </c:pt>
                <c:pt idx="22267">
                  <c:v>4925.3</c:v>
                </c:pt>
                <c:pt idx="22268">
                  <c:v>4925.3200000000024</c:v>
                </c:pt>
                <c:pt idx="22269">
                  <c:v>4925.34</c:v>
                </c:pt>
                <c:pt idx="22270">
                  <c:v>4925.3600000000024</c:v>
                </c:pt>
                <c:pt idx="22271">
                  <c:v>4925.38</c:v>
                </c:pt>
                <c:pt idx="22272">
                  <c:v>4925.4000000000005</c:v>
                </c:pt>
                <c:pt idx="22273">
                  <c:v>4925.42</c:v>
                </c:pt>
                <c:pt idx="22274">
                  <c:v>4925.4399999999996</c:v>
                </c:pt>
                <c:pt idx="22275">
                  <c:v>4925.46</c:v>
                </c:pt>
                <c:pt idx="22276">
                  <c:v>4925.4799999999996</c:v>
                </c:pt>
                <c:pt idx="22277">
                  <c:v>4925.5</c:v>
                </c:pt>
                <c:pt idx="22278">
                  <c:v>4925.5200000000004</c:v>
                </c:pt>
                <c:pt idx="22279">
                  <c:v>4925.54</c:v>
                </c:pt>
                <c:pt idx="22280">
                  <c:v>4925.5600000000004</c:v>
                </c:pt>
                <c:pt idx="22281">
                  <c:v>4925.58</c:v>
                </c:pt>
                <c:pt idx="22282">
                  <c:v>4925.6000000000004</c:v>
                </c:pt>
                <c:pt idx="22283">
                  <c:v>4925.6200000000035</c:v>
                </c:pt>
                <c:pt idx="22284">
                  <c:v>4925.6400000000003</c:v>
                </c:pt>
                <c:pt idx="22285">
                  <c:v>4925.6600000000035</c:v>
                </c:pt>
                <c:pt idx="22286">
                  <c:v>4925.68</c:v>
                </c:pt>
                <c:pt idx="22287">
                  <c:v>4925.7</c:v>
                </c:pt>
                <c:pt idx="22288">
                  <c:v>4925.72</c:v>
                </c:pt>
                <c:pt idx="22289">
                  <c:v>4925.74</c:v>
                </c:pt>
                <c:pt idx="22290">
                  <c:v>4925.76</c:v>
                </c:pt>
                <c:pt idx="22291">
                  <c:v>4925.78</c:v>
                </c:pt>
                <c:pt idx="22292">
                  <c:v>4925.8</c:v>
                </c:pt>
                <c:pt idx="22293">
                  <c:v>4925.8200000000024</c:v>
                </c:pt>
                <c:pt idx="22294">
                  <c:v>4925.84</c:v>
                </c:pt>
                <c:pt idx="22295">
                  <c:v>4925.8600000000024</c:v>
                </c:pt>
                <c:pt idx="22296">
                  <c:v>4925.88</c:v>
                </c:pt>
                <c:pt idx="22297">
                  <c:v>4925.9000000000005</c:v>
                </c:pt>
                <c:pt idx="22298">
                  <c:v>4925.92</c:v>
                </c:pt>
                <c:pt idx="22299">
                  <c:v>4925.9399999999996</c:v>
                </c:pt>
                <c:pt idx="22300">
                  <c:v>4925.96</c:v>
                </c:pt>
                <c:pt idx="22301">
                  <c:v>4925.9799999999996</c:v>
                </c:pt>
                <c:pt idx="22302">
                  <c:v>4926</c:v>
                </c:pt>
                <c:pt idx="22303">
                  <c:v>4926.0200000000004</c:v>
                </c:pt>
                <c:pt idx="22304">
                  <c:v>4926.04</c:v>
                </c:pt>
                <c:pt idx="22305">
                  <c:v>4926.0600000000004</c:v>
                </c:pt>
                <c:pt idx="22306">
                  <c:v>4926.08</c:v>
                </c:pt>
                <c:pt idx="22307">
                  <c:v>4926.1000000000004</c:v>
                </c:pt>
                <c:pt idx="22308">
                  <c:v>4926.1200000000035</c:v>
                </c:pt>
                <c:pt idx="22309">
                  <c:v>4926.1400000000003</c:v>
                </c:pt>
                <c:pt idx="22310">
                  <c:v>4926.1600000000035</c:v>
                </c:pt>
                <c:pt idx="22311">
                  <c:v>4926.18</c:v>
                </c:pt>
                <c:pt idx="22312">
                  <c:v>4926.2</c:v>
                </c:pt>
                <c:pt idx="22313">
                  <c:v>4926.22</c:v>
                </c:pt>
                <c:pt idx="22314">
                  <c:v>4926.24</c:v>
                </c:pt>
                <c:pt idx="22315">
                  <c:v>4926.26</c:v>
                </c:pt>
                <c:pt idx="22316">
                  <c:v>4926.28</c:v>
                </c:pt>
                <c:pt idx="22317">
                  <c:v>4926.3</c:v>
                </c:pt>
                <c:pt idx="22318">
                  <c:v>4926.3200000000024</c:v>
                </c:pt>
                <c:pt idx="22319">
                  <c:v>4926.34</c:v>
                </c:pt>
                <c:pt idx="22320">
                  <c:v>4926.3600000000024</c:v>
                </c:pt>
                <c:pt idx="22321">
                  <c:v>4926.38</c:v>
                </c:pt>
                <c:pt idx="22322">
                  <c:v>4926.4000000000005</c:v>
                </c:pt>
                <c:pt idx="22323">
                  <c:v>4926.42</c:v>
                </c:pt>
                <c:pt idx="22324">
                  <c:v>4926.4399999999996</c:v>
                </c:pt>
                <c:pt idx="22325">
                  <c:v>4926.46</c:v>
                </c:pt>
                <c:pt idx="22326">
                  <c:v>4926.4799999999996</c:v>
                </c:pt>
                <c:pt idx="22327">
                  <c:v>4926.5</c:v>
                </c:pt>
                <c:pt idx="22328">
                  <c:v>4926.5200000000004</c:v>
                </c:pt>
                <c:pt idx="22329">
                  <c:v>4926.54</c:v>
                </c:pt>
                <c:pt idx="22330">
                  <c:v>4926.5600000000004</c:v>
                </c:pt>
                <c:pt idx="22331">
                  <c:v>4926.58</c:v>
                </c:pt>
                <c:pt idx="22332">
                  <c:v>4926.6000000000004</c:v>
                </c:pt>
                <c:pt idx="22333">
                  <c:v>4926.6200000000035</c:v>
                </c:pt>
                <c:pt idx="22334">
                  <c:v>4926.6400000000003</c:v>
                </c:pt>
                <c:pt idx="22335">
                  <c:v>4926.6600000000035</c:v>
                </c:pt>
                <c:pt idx="22336">
                  <c:v>4926.68</c:v>
                </c:pt>
                <c:pt idx="22337">
                  <c:v>4926.7</c:v>
                </c:pt>
                <c:pt idx="22338">
                  <c:v>4926.72</c:v>
                </c:pt>
                <c:pt idx="22339">
                  <c:v>4926.74</c:v>
                </c:pt>
                <c:pt idx="22340">
                  <c:v>4926.76</c:v>
                </c:pt>
                <c:pt idx="22341">
                  <c:v>4926.78</c:v>
                </c:pt>
                <c:pt idx="22342">
                  <c:v>4926.8</c:v>
                </c:pt>
                <c:pt idx="22343">
                  <c:v>4926.8200000000024</c:v>
                </c:pt>
                <c:pt idx="22344">
                  <c:v>4926.84</c:v>
                </c:pt>
                <c:pt idx="22345">
                  <c:v>4926.8600000000024</c:v>
                </c:pt>
                <c:pt idx="22346">
                  <c:v>4926.88</c:v>
                </c:pt>
                <c:pt idx="22347">
                  <c:v>4926.9000000000005</c:v>
                </c:pt>
                <c:pt idx="22348">
                  <c:v>4926.92</c:v>
                </c:pt>
                <c:pt idx="22349">
                  <c:v>4926.9399999999996</c:v>
                </c:pt>
                <c:pt idx="22350">
                  <c:v>4926.96</c:v>
                </c:pt>
                <c:pt idx="22351">
                  <c:v>4926.9799999999996</c:v>
                </c:pt>
                <c:pt idx="22352">
                  <c:v>4927</c:v>
                </c:pt>
                <c:pt idx="22353">
                  <c:v>4927.0200000000004</c:v>
                </c:pt>
                <c:pt idx="22354">
                  <c:v>4927.04</c:v>
                </c:pt>
                <c:pt idx="22355">
                  <c:v>4927.0600000000004</c:v>
                </c:pt>
                <c:pt idx="22356">
                  <c:v>4927.08</c:v>
                </c:pt>
                <c:pt idx="22357">
                  <c:v>4927.1000000000004</c:v>
                </c:pt>
                <c:pt idx="22358">
                  <c:v>4927.1200000000035</c:v>
                </c:pt>
                <c:pt idx="22359">
                  <c:v>4927.1400000000003</c:v>
                </c:pt>
                <c:pt idx="22360">
                  <c:v>4927.1600000000035</c:v>
                </c:pt>
                <c:pt idx="22361">
                  <c:v>4927.18</c:v>
                </c:pt>
                <c:pt idx="22362">
                  <c:v>4927.2</c:v>
                </c:pt>
                <c:pt idx="22363">
                  <c:v>4927.22</c:v>
                </c:pt>
                <c:pt idx="22364">
                  <c:v>4927.24</c:v>
                </c:pt>
                <c:pt idx="22365">
                  <c:v>4927.26</c:v>
                </c:pt>
                <c:pt idx="22366">
                  <c:v>4927.28</c:v>
                </c:pt>
                <c:pt idx="22367">
                  <c:v>4927.3</c:v>
                </c:pt>
                <c:pt idx="22368">
                  <c:v>4927.3200000000024</c:v>
                </c:pt>
                <c:pt idx="22369">
                  <c:v>4927.34</c:v>
                </c:pt>
                <c:pt idx="22370">
                  <c:v>4927.3600000000024</c:v>
                </c:pt>
                <c:pt idx="22371">
                  <c:v>4927.38</c:v>
                </c:pt>
                <c:pt idx="22372">
                  <c:v>4927.4000000000005</c:v>
                </c:pt>
                <c:pt idx="22373">
                  <c:v>4927.42</c:v>
                </c:pt>
                <c:pt idx="22374">
                  <c:v>4927.4399999999996</c:v>
                </c:pt>
                <c:pt idx="22375">
                  <c:v>4927.46</c:v>
                </c:pt>
                <c:pt idx="22376">
                  <c:v>4927.4799999999996</c:v>
                </c:pt>
                <c:pt idx="22377">
                  <c:v>4927.5</c:v>
                </c:pt>
                <c:pt idx="22378">
                  <c:v>4927.5200000000004</c:v>
                </c:pt>
                <c:pt idx="22379">
                  <c:v>4927.54</c:v>
                </c:pt>
                <c:pt idx="22380">
                  <c:v>4927.5600000000004</c:v>
                </c:pt>
                <c:pt idx="22381">
                  <c:v>4927.58</c:v>
                </c:pt>
                <c:pt idx="22382">
                  <c:v>4927.6000000000004</c:v>
                </c:pt>
                <c:pt idx="22383">
                  <c:v>4927.6200000000035</c:v>
                </c:pt>
                <c:pt idx="22384">
                  <c:v>4927.6400000000003</c:v>
                </c:pt>
                <c:pt idx="22385">
                  <c:v>4927.6600000000035</c:v>
                </c:pt>
                <c:pt idx="22386">
                  <c:v>4927.68</c:v>
                </c:pt>
                <c:pt idx="22387">
                  <c:v>4927.7</c:v>
                </c:pt>
                <c:pt idx="22388">
                  <c:v>4927.72</c:v>
                </c:pt>
                <c:pt idx="22389">
                  <c:v>4927.74</c:v>
                </c:pt>
                <c:pt idx="22390">
                  <c:v>4927.76</c:v>
                </c:pt>
                <c:pt idx="22391">
                  <c:v>4927.78</c:v>
                </c:pt>
                <c:pt idx="22392">
                  <c:v>4927.8</c:v>
                </c:pt>
                <c:pt idx="22393">
                  <c:v>4927.8200000000024</c:v>
                </c:pt>
                <c:pt idx="22394">
                  <c:v>4927.84</c:v>
                </c:pt>
                <c:pt idx="22395">
                  <c:v>4927.8600000000024</c:v>
                </c:pt>
                <c:pt idx="22396">
                  <c:v>4927.88</c:v>
                </c:pt>
                <c:pt idx="22397">
                  <c:v>4927.9000000000005</c:v>
                </c:pt>
                <c:pt idx="22398">
                  <c:v>4927.92</c:v>
                </c:pt>
                <c:pt idx="22399">
                  <c:v>4927.9399999999996</c:v>
                </c:pt>
                <c:pt idx="22400">
                  <c:v>4927.96</c:v>
                </c:pt>
                <c:pt idx="22401">
                  <c:v>4927.9799999999996</c:v>
                </c:pt>
                <c:pt idx="22402">
                  <c:v>4928</c:v>
                </c:pt>
                <c:pt idx="22403">
                  <c:v>4928.0200000000004</c:v>
                </c:pt>
                <c:pt idx="22404">
                  <c:v>4928.04</c:v>
                </c:pt>
                <c:pt idx="22405">
                  <c:v>4928.0600000000004</c:v>
                </c:pt>
                <c:pt idx="22406">
                  <c:v>4928.08</c:v>
                </c:pt>
                <c:pt idx="22407">
                  <c:v>4928.1000000000004</c:v>
                </c:pt>
                <c:pt idx="22408">
                  <c:v>4928.1200000000035</c:v>
                </c:pt>
                <c:pt idx="22409">
                  <c:v>4928.1400000000003</c:v>
                </c:pt>
                <c:pt idx="22410">
                  <c:v>4928.1600000000035</c:v>
                </c:pt>
                <c:pt idx="22411">
                  <c:v>4928.18</c:v>
                </c:pt>
                <c:pt idx="22412">
                  <c:v>4928.2</c:v>
                </c:pt>
                <c:pt idx="22413">
                  <c:v>4928.22</c:v>
                </c:pt>
                <c:pt idx="22414">
                  <c:v>4928.24</c:v>
                </c:pt>
                <c:pt idx="22415">
                  <c:v>4928.26</c:v>
                </c:pt>
                <c:pt idx="22416">
                  <c:v>4928.28</c:v>
                </c:pt>
                <c:pt idx="22417">
                  <c:v>4928.3</c:v>
                </c:pt>
                <c:pt idx="22418">
                  <c:v>4928.3200000000024</c:v>
                </c:pt>
                <c:pt idx="22419">
                  <c:v>4928.34</c:v>
                </c:pt>
                <c:pt idx="22420">
                  <c:v>4928.3600000000024</c:v>
                </c:pt>
                <c:pt idx="22421">
                  <c:v>4928.38</c:v>
                </c:pt>
                <c:pt idx="22422">
                  <c:v>4928.4000000000005</c:v>
                </c:pt>
                <c:pt idx="22423">
                  <c:v>4928.42</c:v>
                </c:pt>
                <c:pt idx="22424">
                  <c:v>4928.4399999999996</c:v>
                </c:pt>
                <c:pt idx="22425">
                  <c:v>4928.46</c:v>
                </c:pt>
                <c:pt idx="22426">
                  <c:v>4928.4799999999996</c:v>
                </c:pt>
                <c:pt idx="22427">
                  <c:v>4928.5</c:v>
                </c:pt>
                <c:pt idx="22428">
                  <c:v>4928.5200000000004</c:v>
                </c:pt>
                <c:pt idx="22429">
                  <c:v>4928.54</c:v>
                </c:pt>
                <c:pt idx="22430">
                  <c:v>4928.5600000000004</c:v>
                </c:pt>
                <c:pt idx="22431">
                  <c:v>4928.58</c:v>
                </c:pt>
                <c:pt idx="22432">
                  <c:v>4928.6000000000004</c:v>
                </c:pt>
                <c:pt idx="22433">
                  <c:v>4928.6200000000035</c:v>
                </c:pt>
                <c:pt idx="22434">
                  <c:v>4928.6400000000003</c:v>
                </c:pt>
                <c:pt idx="22435">
                  <c:v>4928.6600000000035</c:v>
                </c:pt>
                <c:pt idx="22436">
                  <c:v>4928.68</c:v>
                </c:pt>
                <c:pt idx="22437">
                  <c:v>4928.7</c:v>
                </c:pt>
                <c:pt idx="22438">
                  <c:v>4928.72</c:v>
                </c:pt>
                <c:pt idx="22439">
                  <c:v>4928.74</c:v>
                </c:pt>
                <c:pt idx="22440">
                  <c:v>4928.76</c:v>
                </c:pt>
                <c:pt idx="22441">
                  <c:v>4928.78</c:v>
                </c:pt>
                <c:pt idx="22442">
                  <c:v>4928.8</c:v>
                </c:pt>
                <c:pt idx="22443">
                  <c:v>4928.8200000000024</c:v>
                </c:pt>
                <c:pt idx="22444">
                  <c:v>4928.84</c:v>
                </c:pt>
                <c:pt idx="22445">
                  <c:v>4928.8600000000024</c:v>
                </c:pt>
                <c:pt idx="22446">
                  <c:v>4928.88</c:v>
                </c:pt>
                <c:pt idx="22447">
                  <c:v>4928.9000000000005</c:v>
                </c:pt>
                <c:pt idx="22448">
                  <c:v>4928.92</c:v>
                </c:pt>
                <c:pt idx="22449">
                  <c:v>4928.9399999999996</c:v>
                </c:pt>
                <c:pt idx="22450">
                  <c:v>4928.96</c:v>
                </c:pt>
                <c:pt idx="22451">
                  <c:v>4928.9799999999996</c:v>
                </c:pt>
                <c:pt idx="22452">
                  <c:v>4929</c:v>
                </c:pt>
                <c:pt idx="22453">
                  <c:v>4929.0200000000004</c:v>
                </c:pt>
                <c:pt idx="22454">
                  <c:v>4929.04</c:v>
                </c:pt>
                <c:pt idx="22455">
                  <c:v>4929.0600000000004</c:v>
                </c:pt>
                <c:pt idx="22456">
                  <c:v>4929.08</c:v>
                </c:pt>
                <c:pt idx="22457">
                  <c:v>4929.1000000000004</c:v>
                </c:pt>
                <c:pt idx="22458">
                  <c:v>4929.1200000000035</c:v>
                </c:pt>
                <c:pt idx="22459">
                  <c:v>4929.1400000000003</c:v>
                </c:pt>
                <c:pt idx="22460">
                  <c:v>4929.1600000000035</c:v>
                </c:pt>
                <c:pt idx="22461">
                  <c:v>4929.18</c:v>
                </c:pt>
                <c:pt idx="22462">
                  <c:v>4929.2</c:v>
                </c:pt>
                <c:pt idx="22463">
                  <c:v>4929.22</c:v>
                </c:pt>
                <c:pt idx="22464">
                  <c:v>4929.24</c:v>
                </c:pt>
                <c:pt idx="22465">
                  <c:v>4929.26</c:v>
                </c:pt>
                <c:pt idx="22466">
                  <c:v>4929.28</c:v>
                </c:pt>
                <c:pt idx="22467">
                  <c:v>4929.3</c:v>
                </c:pt>
                <c:pt idx="22468">
                  <c:v>4929.3200000000024</c:v>
                </c:pt>
                <c:pt idx="22469">
                  <c:v>4929.34</c:v>
                </c:pt>
                <c:pt idx="22470">
                  <c:v>4929.3600000000024</c:v>
                </c:pt>
                <c:pt idx="22471">
                  <c:v>4929.38</c:v>
                </c:pt>
                <c:pt idx="22472">
                  <c:v>4929.4000000000005</c:v>
                </c:pt>
                <c:pt idx="22473">
                  <c:v>4929.42</c:v>
                </c:pt>
                <c:pt idx="22474">
                  <c:v>4929.4399999999996</c:v>
                </c:pt>
                <c:pt idx="22475">
                  <c:v>4929.46</c:v>
                </c:pt>
                <c:pt idx="22476">
                  <c:v>4929.4799999999996</c:v>
                </c:pt>
                <c:pt idx="22477">
                  <c:v>4929.5</c:v>
                </c:pt>
                <c:pt idx="22478">
                  <c:v>4929.5200000000004</c:v>
                </c:pt>
                <c:pt idx="22479">
                  <c:v>4929.54</c:v>
                </c:pt>
                <c:pt idx="22480">
                  <c:v>4929.5600000000004</c:v>
                </c:pt>
                <c:pt idx="22481">
                  <c:v>4929.58</c:v>
                </c:pt>
                <c:pt idx="22482">
                  <c:v>4929.6000000000004</c:v>
                </c:pt>
                <c:pt idx="22483">
                  <c:v>4929.6200000000035</c:v>
                </c:pt>
                <c:pt idx="22484">
                  <c:v>4929.6400000000003</c:v>
                </c:pt>
                <c:pt idx="22485">
                  <c:v>4929.6600000000035</c:v>
                </c:pt>
                <c:pt idx="22486">
                  <c:v>4929.68</c:v>
                </c:pt>
                <c:pt idx="22487">
                  <c:v>4929.7</c:v>
                </c:pt>
                <c:pt idx="22488">
                  <c:v>4929.72</c:v>
                </c:pt>
                <c:pt idx="22489">
                  <c:v>4929.74</c:v>
                </c:pt>
                <c:pt idx="22490">
                  <c:v>4929.76</c:v>
                </c:pt>
                <c:pt idx="22491">
                  <c:v>4929.78</c:v>
                </c:pt>
                <c:pt idx="22492">
                  <c:v>4929.8</c:v>
                </c:pt>
                <c:pt idx="22493">
                  <c:v>4929.8200000000024</c:v>
                </c:pt>
                <c:pt idx="22494">
                  <c:v>4929.84</c:v>
                </c:pt>
                <c:pt idx="22495">
                  <c:v>4929.8600000000024</c:v>
                </c:pt>
                <c:pt idx="22496">
                  <c:v>4929.88</c:v>
                </c:pt>
                <c:pt idx="22497">
                  <c:v>4929.9000000000005</c:v>
                </c:pt>
                <c:pt idx="22498">
                  <c:v>4929.92</c:v>
                </c:pt>
                <c:pt idx="22499">
                  <c:v>4929.9399999999996</c:v>
                </c:pt>
                <c:pt idx="22500">
                  <c:v>4929.96</c:v>
                </c:pt>
                <c:pt idx="22501">
                  <c:v>4929.9799999999996</c:v>
                </c:pt>
                <c:pt idx="22502">
                  <c:v>4930</c:v>
                </c:pt>
                <c:pt idx="22503">
                  <c:v>4930.0200000000004</c:v>
                </c:pt>
                <c:pt idx="22504">
                  <c:v>4930.04</c:v>
                </c:pt>
                <c:pt idx="22505">
                  <c:v>4930.0600000000004</c:v>
                </c:pt>
                <c:pt idx="22506">
                  <c:v>4930.08</c:v>
                </c:pt>
                <c:pt idx="22507">
                  <c:v>4930.1000000000004</c:v>
                </c:pt>
                <c:pt idx="22508">
                  <c:v>4930.1200000000035</c:v>
                </c:pt>
                <c:pt idx="22509">
                  <c:v>4930.1400000000003</c:v>
                </c:pt>
                <c:pt idx="22510">
                  <c:v>4930.1600000000035</c:v>
                </c:pt>
                <c:pt idx="22511">
                  <c:v>4930.18</c:v>
                </c:pt>
                <c:pt idx="22512">
                  <c:v>4930.2</c:v>
                </c:pt>
                <c:pt idx="22513">
                  <c:v>4930.22</c:v>
                </c:pt>
                <c:pt idx="22514">
                  <c:v>4930.24</c:v>
                </c:pt>
                <c:pt idx="22515">
                  <c:v>4930.26</c:v>
                </c:pt>
                <c:pt idx="22516">
                  <c:v>4930.28</c:v>
                </c:pt>
                <c:pt idx="22517">
                  <c:v>4930.3</c:v>
                </c:pt>
                <c:pt idx="22518">
                  <c:v>4930.3200000000024</c:v>
                </c:pt>
                <c:pt idx="22519">
                  <c:v>4930.34</c:v>
                </c:pt>
                <c:pt idx="22520">
                  <c:v>4930.3600000000024</c:v>
                </c:pt>
                <c:pt idx="22521">
                  <c:v>4930.38</c:v>
                </c:pt>
                <c:pt idx="22522">
                  <c:v>4930.4000000000005</c:v>
                </c:pt>
                <c:pt idx="22523">
                  <c:v>4930.42</c:v>
                </c:pt>
                <c:pt idx="22524">
                  <c:v>4930.4399999999996</c:v>
                </c:pt>
                <c:pt idx="22525">
                  <c:v>4930.46</c:v>
                </c:pt>
                <c:pt idx="22526">
                  <c:v>4930.4799999999996</c:v>
                </c:pt>
                <c:pt idx="22527">
                  <c:v>4930.5</c:v>
                </c:pt>
                <c:pt idx="22528">
                  <c:v>4930.5200000000004</c:v>
                </c:pt>
                <c:pt idx="22529">
                  <c:v>4930.54</c:v>
                </c:pt>
                <c:pt idx="22530">
                  <c:v>4930.5600000000004</c:v>
                </c:pt>
                <c:pt idx="22531">
                  <c:v>4930.58</c:v>
                </c:pt>
                <c:pt idx="22532">
                  <c:v>4930.6000000000004</c:v>
                </c:pt>
                <c:pt idx="22533">
                  <c:v>4930.6200000000035</c:v>
                </c:pt>
                <c:pt idx="22534">
                  <c:v>4930.6400000000003</c:v>
                </c:pt>
                <c:pt idx="22535">
                  <c:v>4930.6600000000035</c:v>
                </c:pt>
                <c:pt idx="22536">
                  <c:v>4930.68</c:v>
                </c:pt>
                <c:pt idx="22537">
                  <c:v>4930.7</c:v>
                </c:pt>
                <c:pt idx="22538">
                  <c:v>4930.72</c:v>
                </c:pt>
                <c:pt idx="22539">
                  <c:v>4930.74</c:v>
                </c:pt>
                <c:pt idx="22540">
                  <c:v>4930.76</c:v>
                </c:pt>
                <c:pt idx="22541">
                  <c:v>4930.78</c:v>
                </c:pt>
                <c:pt idx="22542">
                  <c:v>4930.8</c:v>
                </c:pt>
                <c:pt idx="22543">
                  <c:v>4930.8200000000024</c:v>
                </c:pt>
                <c:pt idx="22544">
                  <c:v>4930.84</c:v>
                </c:pt>
                <c:pt idx="22545">
                  <c:v>4930.8600000000024</c:v>
                </c:pt>
                <c:pt idx="22546">
                  <c:v>4930.88</c:v>
                </c:pt>
                <c:pt idx="22547">
                  <c:v>4930.9000000000005</c:v>
                </c:pt>
                <c:pt idx="22548">
                  <c:v>4930.92</c:v>
                </c:pt>
                <c:pt idx="22549">
                  <c:v>4930.9399999999996</c:v>
                </c:pt>
                <c:pt idx="22550">
                  <c:v>4930.96</c:v>
                </c:pt>
                <c:pt idx="22551">
                  <c:v>4930.9799999999996</c:v>
                </c:pt>
                <c:pt idx="22552">
                  <c:v>4931</c:v>
                </c:pt>
                <c:pt idx="22553">
                  <c:v>4931.0200000000004</c:v>
                </c:pt>
                <c:pt idx="22554">
                  <c:v>4931.04</c:v>
                </c:pt>
                <c:pt idx="22555">
                  <c:v>4931.0600000000004</c:v>
                </c:pt>
                <c:pt idx="22556">
                  <c:v>4931.08</c:v>
                </c:pt>
                <c:pt idx="22557">
                  <c:v>4931.1000000000004</c:v>
                </c:pt>
                <c:pt idx="22558">
                  <c:v>4931.1200000000035</c:v>
                </c:pt>
                <c:pt idx="22559">
                  <c:v>4931.1400000000003</c:v>
                </c:pt>
                <c:pt idx="22560">
                  <c:v>4931.1600000000035</c:v>
                </c:pt>
                <c:pt idx="22561">
                  <c:v>4931.18</c:v>
                </c:pt>
                <c:pt idx="22562">
                  <c:v>4931.2</c:v>
                </c:pt>
                <c:pt idx="22563">
                  <c:v>4931.22</c:v>
                </c:pt>
                <c:pt idx="22564">
                  <c:v>4931.24</c:v>
                </c:pt>
                <c:pt idx="22565">
                  <c:v>4931.26</c:v>
                </c:pt>
                <c:pt idx="22566">
                  <c:v>4931.28</c:v>
                </c:pt>
                <c:pt idx="22567">
                  <c:v>4931.3</c:v>
                </c:pt>
                <c:pt idx="22568">
                  <c:v>4931.3200000000024</c:v>
                </c:pt>
                <c:pt idx="22569">
                  <c:v>4931.34</c:v>
                </c:pt>
                <c:pt idx="22570">
                  <c:v>4931.3600000000024</c:v>
                </c:pt>
                <c:pt idx="22571">
                  <c:v>4931.38</c:v>
                </c:pt>
                <c:pt idx="22572">
                  <c:v>4931.4000000000005</c:v>
                </c:pt>
                <c:pt idx="22573">
                  <c:v>4931.42</c:v>
                </c:pt>
                <c:pt idx="22574">
                  <c:v>4931.4399999999996</c:v>
                </c:pt>
                <c:pt idx="22575">
                  <c:v>4931.46</c:v>
                </c:pt>
                <c:pt idx="22576">
                  <c:v>4931.4799999999996</c:v>
                </c:pt>
                <c:pt idx="22577">
                  <c:v>4931.5</c:v>
                </c:pt>
                <c:pt idx="22578">
                  <c:v>4931.5200000000004</c:v>
                </c:pt>
                <c:pt idx="22579">
                  <c:v>4931.54</c:v>
                </c:pt>
                <c:pt idx="22580">
                  <c:v>4931.5600000000004</c:v>
                </c:pt>
                <c:pt idx="22581">
                  <c:v>4931.58</c:v>
                </c:pt>
                <c:pt idx="22582">
                  <c:v>4931.6000000000004</c:v>
                </c:pt>
                <c:pt idx="22583">
                  <c:v>4931.6200000000035</c:v>
                </c:pt>
                <c:pt idx="22584">
                  <c:v>4931.6400000000003</c:v>
                </c:pt>
                <c:pt idx="22585">
                  <c:v>4931.6600000000035</c:v>
                </c:pt>
                <c:pt idx="22586">
                  <c:v>4931.68</c:v>
                </c:pt>
                <c:pt idx="22587">
                  <c:v>4931.7</c:v>
                </c:pt>
                <c:pt idx="22588">
                  <c:v>4931.72</c:v>
                </c:pt>
                <c:pt idx="22589">
                  <c:v>4931.74</c:v>
                </c:pt>
                <c:pt idx="22590">
                  <c:v>4931.76</c:v>
                </c:pt>
                <c:pt idx="22591">
                  <c:v>4931.78</c:v>
                </c:pt>
                <c:pt idx="22592">
                  <c:v>4931.8</c:v>
                </c:pt>
                <c:pt idx="22593">
                  <c:v>4931.8200000000024</c:v>
                </c:pt>
                <c:pt idx="22594">
                  <c:v>4931.84</c:v>
                </c:pt>
                <c:pt idx="22595">
                  <c:v>4931.8600000000024</c:v>
                </c:pt>
                <c:pt idx="22596">
                  <c:v>4931.88</c:v>
                </c:pt>
                <c:pt idx="22597">
                  <c:v>4931.9000000000005</c:v>
                </c:pt>
                <c:pt idx="22598">
                  <c:v>4931.92</c:v>
                </c:pt>
                <c:pt idx="22599">
                  <c:v>4931.9399999999996</c:v>
                </c:pt>
                <c:pt idx="22600">
                  <c:v>4931.96</c:v>
                </c:pt>
                <c:pt idx="22601">
                  <c:v>4931.9799999999996</c:v>
                </c:pt>
                <c:pt idx="22602">
                  <c:v>4932</c:v>
                </c:pt>
                <c:pt idx="22603">
                  <c:v>4932.0200000000004</c:v>
                </c:pt>
                <c:pt idx="22604">
                  <c:v>4932.04</c:v>
                </c:pt>
                <c:pt idx="22605">
                  <c:v>4932.0600000000004</c:v>
                </c:pt>
                <c:pt idx="22606">
                  <c:v>4932.08</c:v>
                </c:pt>
                <c:pt idx="22607">
                  <c:v>4932.1000000000004</c:v>
                </c:pt>
                <c:pt idx="22608">
                  <c:v>4932.1200000000035</c:v>
                </c:pt>
                <c:pt idx="22609">
                  <c:v>4932.1400000000003</c:v>
                </c:pt>
                <c:pt idx="22610">
                  <c:v>4932.1600000000035</c:v>
                </c:pt>
                <c:pt idx="22611">
                  <c:v>4932.18</c:v>
                </c:pt>
                <c:pt idx="22612">
                  <c:v>4932.2</c:v>
                </c:pt>
                <c:pt idx="22613">
                  <c:v>4932.22</c:v>
                </c:pt>
                <c:pt idx="22614">
                  <c:v>4932.24</c:v>
                </c:pt>
                <c:pt idx="22615">
                  <c:v>4932.26</c:v>
                </c:pt>
                <c:pt idx="22616">
                  <c:v>4932.28</c:v>
                </c:pt>
                <c:pt idx="22617">
                  <c:v>4932.3</c:v>
                </c:pt>
                <c:pt idx="22618">
                  <c:v>4932.3200000000024</c:v>
                </c:pt>
                <c:pt idx="22619">
                  <c:v>4932.34</c:v>
                </c:pt>
                <c:pt idx="22620">
                  <c:v>4932.3600000000024</c:v>
                </c:pt>
                <c:pt idx="22621">
                  <c:v>4932.38</c:v>
                </c:pt>
                <c:pt idx="22622">
                  <c:v>4932.4000000000005</c:v>
                </c:pt>
                <c:pt idx="22623">
                  <c:v>4932.42</c:v>
                </c:pt>
                <c:pt idx="22624">
                  <c:v>4932.4399999999996</c:v>
                </c:pt>
                <c:pt idx="22625">
                  <c:v>4932.46</c:v>
                </c:pt>
                <c:pt idx="22626">
                  <c:v>4932.4799999999996</c:v>
                </c:pt>
                <c:pt idx="22627">
                  <c:v>4932.5</c:v>
                </c:pt>
                <c:pt idx="22628">
                  <c:v>4932.5200000000004</c:v>
                </c:pt>
                <c:pt idx="22629">
                  <c:v>4932.54</c:v>
                </c:pt>
                <c:pt idx="22630">
                  <c:v>4932.5600000000004</c:v>
                </c:pt>
                <c:pt idx="22631">
                  <c:v>4932.58</c:v>
                </c:pt>
                <c:pt idx="22632">
                  <c:v>4932.6000000000004</c:v>
                </c:pt>
                <c:pt idx="22633">
                  <c:v>4932.6200000000035</c:v>
                </c:pt>
                <c:pt idx="22634">
                  <c:v>4932.6400000000003</c:v>
                </c:pt>
                <c:pt idx="22635">
                  <c:v>4932.6600000000035</c:v>
                </c:pt>
                <c:pt idx="22636">
                  <c:v>4932.68</c:v>
                </c:pt>
                <c:pt idx="22637">
                  <c:v>4932.7</c:v>
                </c:pt>
                <c:pt idx="22638">
                  <c:v>4932.72</c:v>
                </c:pt>
                <c:pt idx="22639">
                  <c:v>4932.74</c:v>
                </c:pt>
                <c:pt idx="22640">
                  <c:v>4932.76</c:v>
                </c:pt>
                <c:pt idx="22641">
                  <c:v>4932.78</c:v>
                </c:pt>
                <c:pt idx="22642">
                  <c:v>4932.8</c:v>
                </c:pt>
                <c:pt idx="22643">
                  <c:v>4932.8200000000024</c:v>
                </c:pt>
                <c:pt idx="22644">
                  <c:v>4932.84</c:v>
                </c:pt>
                <c:pt idx="22645">
                  <c:v>4932.8600000000024</c:v>
                </c:pt>
                <c:pt idx="22646">
                  <c:v>4932.88</c:v>
                </c:pt>
                <c:pt idx="22647">
                  <c:v>4932.9000000000005</c:v>
                </c:pt>
                <c:pt idx="22648">
                  <c:v>4932.92</c:v>
                </c:pt>
                <c:pt idx="22649">
                  <c:v>4932.9399999999996</c:v>
                </c:pt>
                <c:pt idx="22650">
                  <c:v>4932.96</c:v>
                </c:pt>
                <c:pt idx="22651">
                  <c:v>4932.9799999999996</c:v>
                </c:pt>
                <c:pt idx="22652">
                  <c:v>4933</c:v>
                </c:pt>
                <c:pt idx="22653">
                  <c:v>4933.0200000000004</c:v>
                </c:pt>
                <c:pt idx="22654">
                  <c:v>4933.04</c:v>
                </c:pt>
                <c:pt idx="22655">
                  <c:v>4933.0600000000004</c:v>
                </c:pt>
                <c:pt idx="22656">
                  <c:v>4933.08</c:v>
                </c:pt>
                <c:pt idx="22657">
                  <c:v>4933.1000000000004</c:v>
                </c:pt>
                <c:pt idx="22658">
                  <c:v>4933.1200000000035</c:v>
                </c:pt>
                <c:pt idx="22659">
                  <c:v>4933.1400000000003</c:v>
                </c:pt>
                <c:pt idx="22660">
                  <c:v>4933.1600000000035</c:v>
                </c:pt>
                <c:pt idx="22661">
                  <c:v>4933.18</c:v>
                </c:pt>
                <c:pt idx="22662">
                  <c:v>4933.2</c:v>
                </c:pt>
                <c:pt idx="22663">
                  <c:v>4933.22</c:v>
                </c:pt>
                <c:pt idx="22664">
                  <c:v>4933.24</c:v>
                </c:pt>
                <c:pt idx="22665">
                  <c:v>4933.26</c:v>
                </c:pt>
                <c:pt idx="22666">
                  <c:v>4933.28</c:v>
                </c:pt>
                <c:pt idx="22667">
                  <c:v>4933.3</c:v>
                </c:pt>
                <c:pt idx="22668">
                  <c:v>4933.3200000000024</c:v>
                </c:pt>
                <c:pt idx="22669">
                  <c:v>4933.34</c:v>
                </c:pt>
                <c:pt idx="22670">
                  <c:v>4933.3600000000024</c:v>
                </c:pt>
                <c:pt idx="22671">
                  <c:v>4933.38</c:v>
                </c:pt>
                <c:pt idx="22672">
                  <c:v>4933.4000000000005</c:v>
                </c:pt>
                <c:pt idx="22673">
                  <c:v>4933.42</c:v>
                </c:pt>
                <c:pt idx="22674">
                  <c:v>4933.4399999999996</c:v>
                </c:pt>
                <c:pt idx="22675">
                  <c:v>4933.46</c:v>
                </c:pt>
                <c:pt idx="22676">
                  <c:v>4933.4799999999996</c:v>
                </c:pt>
                <c:pt idx="22677">
                  <c:v>4933.5</c:v>
                </c:pt>
                <c:pt idx="22678">
                  <c:v>4933.5200000000004</c:v>
                </c:pt>
                <c:pt idx="22679">
                  <c:v>4933.54</c:v>
                </c:pt>
                <c:pt idx="22680">
                  <c:v>4933.5600000000004</c:v>
                </c:pt>
                <c:pt idx="22681">
                  <c:v>4933.58</c:v>
                </c:pt>
                <c:pt idx="22682">
                  <c:v>4933.6000000000004</c:v>
                </c:pt>
                <c:pt idx="22683">
                  <c:v>4933.6200000000035</c:v>
                </c:pt>
                <c:pt idx="22684">
                  <c:v>4933.6400000000003</c:v>
                </c:pt>
                <c:pt idx="22685">
                  <c:v>4933.6600000000035</c:v>
                </c:pt>
                <c:pt idx="22686">
                  <c:v>4933.68</c:v>
                </c:pt>
                <c:pt idx="22687">
                  <c:v>4933.7</c:v>
                </c:pt>
                <c:pt idx="22688">
                  <c:v>4933.72</c:v>
                </c:pt>
                <c:pt idx="22689">
                  <c:v>4933.74</c:v>
                </c:pt>
                <c:pt idx="22690">
                  <c:v>4933.76</c:v>
                </c:pt>
                <c:pt idx="22691">
                  <c:v>4933.78</c:v>
                </c:pt>
                <c:pt idx="22692">
                  <c:v>4933.8</c:v>
                </c:pt>
                <c:pt idx="22693">
                  <c:v>4933.8200000000024</c:v>
                </c:pt>
                <c:pt idx="22694">
                  <c:v>4933.84</c:v>
                </c:pt>
                <c:pt idx="22695">
                  <c:v>4933.8600000000024</c:v>
                </c:pt>
                <c:pt idx="22696">
                  <c:v>4933.88</c:v>
                </c:pt>
                <c:pt idx="22697">
                  <c:v>4933.9000000000005</c:v>
                </c:pt>
                <c:pt idx="22698">
                  <c:v>4933.92</c:v>
                </c:pt>
                <c:pt idx="22699">
                  <c:v>4933.9399999999996</c:v>
                </c:pt>
                <c:pt idx="22700">
                  <c:v>4933.96</c:v>
                </c:pt>
                <c:pt idx="22701">
                  <c:v>4933.9799999999996</c:v>
                </c:pt>
                <c:pt idx="22702">
                  <c:v>4934</c:v>
                </c:pt>
                <c:pt idx="22703">
                  <c:v>4934.0200000000004</c:v>
                </c:pt>
                <c:pt idx="22704">
                  <c:v>4934.04</c:v>
                </c:pt>
                <c:pt idx="22705">
                  <c:v>4934.0600000000004</c:v>
                </c:pt>
                <c:pt idx="22706">
                  <c:v>4934.08</c:v>
                </c:pt>
                <c:pt idx="22707">
                  <c:v>4934.1000000000004</c:v>
                </c:pt>
                <c:pt idx="22708">
                  <c:v>4934.1200000000035</c:v>
                </c:pt>
                <c:pt idx="22709">
                  <c:v>4934.1400000000003</c:v>
                </c:pt>
                <c:pt idx="22710">
                  <c:v>4934.1600000000035</c:v>
                </c:pt>
                <c:pt idx="22711">
                  <c:v>4934.18</c:v>
                </c:pt>
                <c:pt idx="22712">
                  <c:v>4934.2</c:v>
                </c:pt>
                <c:pt idx="22713">
                  <c:v>4934.22</c:v>
                </c:pt>
                <c:pt idx="22714">
                  <c:v>4934.24</c:v>
                </c:pt>
                <c:pt idx="22715">
                  <c:v>4934.26</c:v>
                </c:pt>
                <c:pt idx="22716">
                  <c:v>4934.28</c:v>
                </c:pt>
                <c:pt idx="22717">
                  <c:v>4934.3</c:v>
                </c:pt>
                <c:pt idx="22718">
                  <c:v>4934.3200000000024</c:v>
                </c:pt>
                <c:pt idx="22719">
                  <c:v>4934.34</c:v>
                </c:pt>
                <c:pt idx="22720">
                  <c:v>4934.3600000000024</c:v>
                </c:pt>
                <c:pt idx="22721">
                  <c:v>4934.38</c:v>
                </c:pt>
                <c:pt idx="22722">
                  <c:v>4934.4000000000005</c:v>
                </c:pt>
                <c:pt idx="22723">
                  <c:v>4934.42</c:v>
                </c:pt>
                <c:pt idx="22724">
                  <c:v>4934.4399999999996</c:v>
                </c:pt>
                <c:pt idx="22725">
                  <c:v>4934.46</c:v>
                </c:pt>
                <c:pt idx="22726">
                  <c:v>4934.4799999999996</c:v>
                </c:pt>
                <c:pt idx="22727">
                  <c:v>4934.5</c:v>
                </c:pt>
                <c:pt idx="22728">
                  <c:v>4934.5200000000004</c:v>
                </c:pt>
                <c:pt idx="22729">
                  <c:v>4934.54</c:v>
                </c:pt>
                <c:pt idx="22730">
                  <c:v>4934.5600000000004</c:v>
                </c:pt>
                <c:pt idx="22731">
                  <c:v>4934.58</c:v>
                </c:pt>
                <c:pt idx="22732">
                  <c:v>4934.6000000000004</c:v>
                </c:pt>
                <c:pt idx="22733">
                  <c:v>4934.6200000000035</c:v>
                </c:pt>
                <c:pt idx="22734">
                  <c:v>4934.6400000000003</c:v>
                </c:pt>
                <c:pt idx="22735">
                  <c:v>4934.6600000000035</c:v>
                </c:pt>
                <c:pt idx="22736">
                  <c:v>4934.68</c:v>
                </c:pt>
                <c:pt idx="22737">
                  <c:v>4934.7</c:v>
                </c:pt>
                <c:pt idx="22738">
                  <c:v>4934.72</c:v>
                </c:pt>
                <c:pt idx="22739">
                  <c:v>4934.74</c:v>
                </c:pt>
                <c:pt idx="22740">
                  <c:v>4934.76</c:v>
                </c:pt>
                <c:pt idx="22741">
                  <c:v>4934.78</c:v>
                </c:pt>
                <c:pt idx="22742">
                  <c:v>4934.8</c:v>
                </c:pt>
                <c:pt idx="22743">
                  <c:v>4934.8200000000024</c:v>
                </c:pt>
                <c:pt idx="22744">
                  <c:v>4934.84</c:v>
                </c:pt>
                <c:pt idx="22745">
                  <c:v>4934.8600000000024</c:v>
                </c:pt>
                <c:pt idx="22746">
                  <c:v>4934.88</c:v>
                </c:pt>
                <c:pt idx="22747">
                  <c:v>4934.9000000000005</c:v>
                </c:pt>
                <c:pt idx="22748">
                  <c:v>4934.92</c:v>
                </c:pt>
                <c:pt idx="22749">
                  <c:v>4934.9399999999996</c:v>
                </c:pt>
                <c:pt idx="22750">
                  <c:v>4934.96</c:v>
                </c:pt>
                <c:pt idx="22751">
                  <c:v>4934.9799999999996</c:v>
                </c:pt>
                <c:pt idx="22752">
                  <c:v>4935</c:v>
                </c:pt>
                <c:pt idx="22753">
                  <c:v>4935.0200000000004</c:v>
                </c:pt>
                <c:pt idx="22754">
                  <c:v>4935.04</c:v>
                </c:pt>
                <c:pt idx="22755">
                  <c:v>4935.0600000000004</c:v>
                </c:pt>
                <c:pt idx="22756">
                  <c:v>4935.08</c:v>
                </c:pt>
                <c:pt idx="22757">
                  <c:v>4935.1000000000004</c:v>
                </c:pt>
                <c:pt idx="22758">
                  <c:v>4935.1200000000035</c:v>
                </c:pt>
                <c:pt idx="22759">
                  <c:v>4935.1400000000003</c:v>
                </c:pt>
                <c:pt idx="22760">
                  <c:v>4935.1600000000035</c:v>
                </c:pt>
                <c:pt idx="22761">
                  <c:v>4935.18</c:v>
                </c:pt>
                <c:pt idx="22762">
                  <c:v>4935.2</c:v>
                </c:pt>
                <c:pt idx="22763">
                  <c:v>4935.22</c:v>
                </c:pt>
                <c:pt idx="22764">
                  <c:v>4935.24</c:v>
                </c:pt>
                <c:pt idx="22765">
                  <c:v>4935.26</c:v>
                </c:pt>
                <c:pt idx="22766">
                  <c:v>4935.28</c:v>
                </c:pt>
                <c:pt idx="22767">
                  <c:v>4935.3</c:v>
                </c:pt>
                <c:pt idx="22768">
                  <c:v>4935.3200000000024</c:v>
                </c:pt>
                <c:pt idx="22769">
                  <c:v>4935.34</c:v>
                </c:pt>
                <c:pt idx="22770">
                  <c:v>4935.3600000000024</c:v>
                </c:pt>
                <c:pt idx="22771">
                  <c:v>4935.38</c:v>
                </c:pt>
                <c:pt idx="22772">
                  <c:v>4935.4000000000005</c:v>
                </c:pt>
                <c:pt idx="22773">
                  <c:v>4935.42</c:v>
                </c:pt>
                <c:pt idx="22774">
                  <c:v>4935.4399999999996</c:v>
                </c:pt>
                <c:pt idx="22775">
                  <c:v>4935.46</c:v>
                </c:pt>
                <c:pt idx="22776">
                  <c:v>4935.4799999999996</c:v>
                </c:pt>
                <c:pt idx="22777">
                  <c:v>4935.5</c:v>
                </c:pt>
                <c:pt idx="22778">
                  <c:v>4935.5200000000004</c:v>
                </c:pt>
                <c:pt idx="22779">
                  <c:v>4935.54</c:v>
                </c:pt>
                <c:pt idx="22780">
                  <c:v>4935.5600000000004</c:v>
                </c:pt>
                <c:pt idx="22781">
                  <c:v>4935.58</c:v>
                </c:pt>
                <c:pt idx="22782">
                  <c:v>4935.6000000000004</c:v>
                </c:pt>
                <c:pt idx="22783">
                  <c:v>4935.6200000000035</c:v>
                </c:pt>
                <c:pt idx="22784">
                  <c:v>4935.6400000000003</c:v>
                </c:pt>
                <c:pt idx="22785">
                  <c:v>4935.6600000000035</c:v>
                </c:pt>
                <c:pt idx="22786">
                  <c:v>4935.68</c:v>
                </c:pt>
                <c:pt idx="22787">
                  <c:v>4935.7</c:v>
                </c:pt>
                <c:pt idx="22788">
                  <c:v>4935.72</c:v>
                </c:pt>
                <c:pt idx="22789">
                  <c:v>4935.74</c:v>
                </c:pt>
                <c:pt idx="22790">
                  <c:v>4935.76</c:v>
                </c:pt>
                <c:pt idx="22791">
                  <c:v>4935.78</c:v>
                </c:pt>
                <c:pt idx="22792">
                  <c:v>4935.8</c:v>
                </c:pt>
                <c:pt idx="22793">
                  <c:v>4935.8200000000024</c:v>
                </c:pt>
                <c:pt idx="22794">
                  <c:v>4935.84</c:v>
                </c:pt>
                <c:pt idx="22795">
                  <c:v>4935.8600000000024</c:v>
                </c:pt>
                <c:pt idx="22796">
                  <c:v>4935.88</c:v>
                </c:pt>
                <c:pt idx="22797">
                  <c:v>4935.9000000000005</c:v>
                </c:pt>
                <c:pt idx="22798">
                  <c:v>4935.92</c:v>
                </c:pt>
                <c:pt idx="22799">
                  <c:v>4935.9399999999996</c:v>
                </c:pt>
                <c:pt idx="22800">
                  <c:v>4935.96</c:v>
                </c:pt>
                <c:pt idx="22801">
                  <c:v>4935.9799999999996</c:v>
                </c:pt>
                <c:pt idx="22802">
                  <c:v>4936</c:v>
                </c:pt>
                <c:pt idx="22803">
                  <c:v>4936.0200000000004</c:v>
                </c:pt>
                <c:pt idx="22804">
                  <c:v>4936.04</c:v>
                </c:pt>
                <c:pt idx="22805">
                  <c:v>4936.0600000000004</c:v>
                </c:pt>
                <c:pt idx="22806">
                  <c:v>4936.08</c:v>
                </c:pt>
                <c:pt idx="22807">
                  <c:v>4936.1000000000004</c:v>
                </c:pt>
                <c:pt idx="22808">
                  <c:v>4936.1200000000035</c:v>
                </c:pt>
                <c:pt idx="22809">
                  <c:v>4936.1400000000003</c:v>
                </c:pt>
                <c:pt idx="22810">
                  <c:v>4936.1600000000035</c:v>
                </c:pt>
                <c:pt idx="22811">
                  <c:v>4936.18</c:v>
                </c:pt>
                <c:pt idx="22812">
                  <c:v>4936.2</c:v>
                </c:pt>
                <c:pt idx="22813">
                  <c:v>4936.22</c:v>
                </c:pt>
                <c:pt idx="22814">
                  <c:v>4936.24</c:v>
                </c:pt>
                <c:pt idx="22815">
                  <c:v>4936.26</c:v>
                </c:pt>
                <c:pt idx="22816">
                  <c:v>4936.28</c:v>
                </c:pt>
                <c:pt idx="22817">
                  <c:v>4936.3</c:v>
                </c:pt>
                <c:pt idx="22818">
                  <c:v>4936.3200000000024</c:v>
                </c:pt>
                <c:pt idx="22819">
                  <c:v>4936.34</c:v>
                </c:pt>
                <c:pt idx="22820">
                  <c:v>4936.3600000000024</c:v>
                </c:pt>
                <c:pt idx="22821">
                  <c:v>4936.38</c:v>
                </c:pt>
                <c:pt idx="22822">
                  <c:v>4936.4000000000005</c:v>
                </c:pt>
                <c:pt idx="22823">
                  <c:v>4936.42</c:v>
                </c:pt>
                <c:pt idx="22824">
                  <c:v>4936.4399999999996</c:v>
                </c:pt>
                <c:pt idx="22825">
                  <c:v>4936.46</c:v>
                </c:pt>
                <c:pt idx="22826">
                  <c:v>4936.4799999999996</c:v>
                </c:pt>
                <c:pt idx="22827">
                  <c:v>4936.5</c:v>
                </c:pt>
                <c:pt idx="22828">
                  <c:v>4936.5200000000004</c:v>
                </c:pt>
                <c:pt idx="22829">
                  <c:v>4936.54</c:v>
                </c:pt>
                <c:pt idx="22830">
                  <c:v>4936.5600000000004</c:v>
                </c:pt>
                <c:pt idx="22831">
                  <c:v>4936.58</c:v>
                </c:pt>
                <c:pt idx="22832">
                  <c:v>4936.6000000000004</c:v>
                </c:pt>
                <c:pt idx="22833">
                  <c:v>4936.6200000000035</c:v>
                </c:pt>
                <c:pt idx="22834">
                  <c:v>4936.6400000000003</c:v>
                </c:pt>
                <c:pt idx="22835">
                  <c:v>4936.6600000000035</c:v>
                </c:pt>
                <c:pt idx="22836">
                  <c:v>4936.68</c:v>
                </c:pt>
                <c:pt idx="22837">
                  <c:v>4936.7</c:v>
                </c:pt>
                <c:pt idx="22838">
                  <c:v>4936.72</c:v>
                </c:pt>
                <c:pt idx="22839">
                  <c:v>4936.74</c:v>
                </c:pt>
                <c:pt idx="22840">
                  <c:v>4936.76</c:v>
                </c:pt>
                <c:pt idx="22841">
                  <c:v>4936.78</c:v>
                </c:pt>
                <c:pt idx="22842">
                  <c:v>4936.8</c:v>
                </c:pt>
                <c:pt idx="22843">
                  <c:v>4936.8200000000024</c:v>
                </c:pt>
                <c:pt idx="22844">
                  <c:v>4936.84</c:v>
                </c:pt>
                <c:pt idx="22845">
                  <c:v>4936.8600000000024</c:v>
                </c:pt>
                <c:pt idx="22846">
                  <c:v>4936.88</c:v>
                </c:pt>
                <c:pt idx="22847">
                  <c:v>4936.9000000000005</c:v>
                </c:pt>
                <c:pt idx="22848">
                  <c:v>4936.92</c:v>
                </c:pt>
                <c:pt idx="22849">
                  <c:v>4936.9399999999996</c:v>
                </c:pt>
                <c:pt idx="22850">
                  <c:v>4936.96</c:v>
                </c:pt>
                <c:pt idx="22851">
                  <c:v>4936.9799999999996</c:v>
                </c:pt>
                <c:pt idx="22852">
                  <c:v>4937</c:v>
                </c:pt>
                <c:pt idx="22853">
                  <c:v>4937.0200000000004</c:v>
                </c:pt>
                <c:pt idx="22854">
                  <c:v>4937.04</c:v>
                </c:pt>
                <c:pt idx="22855">
                  <c:v>4937.0600000000004</c:v>
                </c:pt>
                <c:pt idx="22856">
                  <c:v>4937.08</c:v>
                </c:pt>
                <c:pt idx="22857">
                  <c:v>4937.1000000000004</c:v>
                </c:pt>
                <c:pt idx="22858">
                  <c:v>4937.1200000000035</c:v>
                </c:pt>
                <c:pt idx="22859">
                  <c:v>4937.1400000000003</c:v>
                </c:pt>
                <c:pt idx="22860">
                  <c:v>4937.1600000000035</c:v>
                </c:pt>
                <c:pt idx="22861">
                  <c:v>4937.18</c:v>
                </c:pt>
                <c:pt idx="22862">
                  <c:v>4937.2</c:v>
                </c:pt>
                <c:pt idx="22863">
                  <c:v>4937.22</c:v>
                </c:pt>
                <c:pt idx="22864">
                  <c:v>4937.24</c:v>
                </c:pt>
                <c:pt idx="22865">
                  <c:v>4937.26</c:v>
                </c:pt>
                <c:pt idx="22866">
                  <c:v>4937.28</c:v>
                </c:pt>
                <c:pt idx="22867">
                  <c:v>4937.3</c:v>
                </c:pt>
                <c:pt idx="22868">
                  <c:v>4937.3200000000024</c:v>
                </c:pt>
                <c:pt idx="22869">
                  <c:v>4937.34</c:v>
                </c:pt>
                <c:pt idx="22870">
                  <c:v>4937.3600000000024</c:v>
                </c:pt>
                <c:pt idx="22871">
                  <c:v>4937.38</c:v>
                </c:pt>
                <c:pt idx="22872">
                  <c:v>4937.4000000000005</c:v>
                </c:pt>
                <c:pt idx="22873">
                  <c:v>4937.42</c:v>
                </c:pt>
                <c:pt idx="22874">
                  <c:v>4937.4399999999996</c:v>
                </c:pt>
                <c:pt idx="22875">
                  <c:v>4937.46</c:v>
                </c:pt>
                <c:pt idx="22876">
                  <c:v>4937.4799999999996</c:v>
                </c:pt>
                <c:pt idx="22877">
                  <c:v>4937.5</c:v>
                </c:pt>
                <c:pt idx="22878">
                  <c:v>4937.5200000000004</c:v>
                </c:pt>
                <c:pt idx="22879">
                  <c:v>4937.54</c:v>
                </c:pt>
                <c:pt idx="22880">
                  <c:v>4937.5600000000004</c:v>
                </c:pt>
                <c:pt idx="22881">
                  <c:v>4937.58</c:v>
                </c:pt>
                <c:pt idx="22882">
                  <c:v>4937.6000000000004</c:v>
                </c:pt>
                <c:pt idx="22883">
                  <c:v>4937.6200000000035</c:v>
                </c:pt>
                <c:pt idx="22884">
                  <c:v>4937.6400000000003</c:v>
                </c:pt>
                <c:pt idx="22885">
                  <c:v>4937.6600000000035</c:v>
                </c:pt>
                <c:pt idx="22886">
                  <c:v>4937.68</c:v>
                </c:pt>
                <c:pt idx="22887">
                  <c:v>4937.7</c:v>
                </c:pt>
                <c:pt idx="22888">
                  <c:v>4937.72</c:v>
                </c:pt>
                <c:pt idx="22889">
                  <c:v>4937.74</c:v>
                </c:pt>
                <c:pt idx="22890">
                  <c:v>4937.76</c:v>
                </c:pt>
                <c:pt idx="22891">
                  <c:v>4937.78</c:v>
                </c:pt>
                <c:pt idx="22892">
                  <c:v>4937.8</c:v>
                </c:pt>
                <c:pt idx="22893">
                  <c:v>4937.8200000000024</c:v>
                </c:pt>
                <c:pt idx="22894">
                  <c:v>4937.84</c:v>
                </c:pt>
                <c:pt idx="22895">
                  <c:v>4937.8600000000024</c:v>
                </c:pt>
                <c:pt idx="22896">
                  <c:v>4937.88</c:v>
                </c:pt>
                <c:pt idx="22897">
                  <c:v>4937.9000000000005</c:v>
                </c:pt>
                <c:pt idx="22898">
                  <c:v>4937.92</c:v>
                </c:pt>
                <c:pt idx="22899">
                  <c:v>4937.9399999999996</c:v>
                </c:pt>
                <c:pt idx="22900">
                  <c:v>4937.96</c:v>
                </c:pt>
                <c:pt idx="22901">
                  <c:v>4937.9799999999996</c:v>
                </c:pt>
                <c:pt idx="22902">
                  <c:v>4938</c:v>
                </c:pt>
                <c:pt idx="22903">
                  <c:v>4938.0200000000004</c:v>
                </c:pt>
                <c:pt idx="22904">
                  <c:v>4938.04</c:v>
                </c:pt>
                <c:pt idx="22905">
                  <c:v>4938.0600000000004</c:v>
                </c:pt>
                <c:pt idx="22906">
                  <c:v>4938.08</c:v>
                </c:pt>
                <c:pt idx="22907">
                  <c:v>4938.1000000000004</c:v>
                </c:pt>
                <c:pt idx="22908">
                  <c:v>4938.1200000000035</c:v>
                </c:pt>
                <c:pt idx="22909">
                  <c:v>4938.1400000000003</c:v>
                </c:pt>
                <c:pt idx="22910">
                  <c:v>4938.1600000000035</c:v>
                </c:pt>
                <c:pt idx="22911">
                  <c:v>4938.18</c:v>
                </c:pt>
                <c:pt idx="22912">
                  <c:v>4938.2</c:v>
                </c:pt>
                <c:pt idx="22913">
                  <c:v>4938.22</c:v>
                </c:pt>
                <c:pt idx="22914">
                  <c:v>4938.24</c:v>
                </c:pt>
                <c:pt idx="22915">
                  <c:v>4938.26</c:v>
                </c:pt>
                <c:pt idx="22916">
                  <c:v>4938.28</c:v>
                </c:pt>
                <c:pt idx="22917">
                  <c:v>4938.3</c:v>
                </c:pt>
                <c:pt idx="22918">
                  <c:v>4938.3200000000024</c:v>
                </c:pt>
                <c:pt idx="22919">
                  <c:v>4938.34</c:v>
                </c:pt>
                <c:pt idx="22920">
                  <c:v>4938.3600000000024</c:v>
                </c:pt>
                <c:pt idx="22921">
                  <c:v>4938.38</c:v>
                </c:pt>
                <c:pt idx="22922">
                  <c:v>4938.4000000000005</c:v>
                </c:pt>
                <c:pt idx="22923">
                  <c:v>4938.42</c:v>
                </c:pt>
                <c:pt idx="22924">
                  <c:v>4938.4399999999996</c:v>
                </c:pt>
                <c:pt idx="22925">
                  <c:v>4938.46</c:v>
                </c:pt>
                <c:pt idx="22926">
                  <c:v>4938.4799999999996</c:v>
                </c:pt>
                <c:pt idx="22927">
                  <c:v>4938.5</c:v>
                </c:pt>
                <c:pt idx="22928">
                  <c:v>4938.5200000000004</c:v>
                </c:pt>
                <c:pt idx="22929">
                  <c:v>4938.54</c:v>
                </c:pt>
                <c:pt idx="22930">
                  <c:v>4938.5600000000004</c:v>
                </c:pt>
                <c:pt idx="22931">
                  <c:v>4938.58</c:v>
                </c:pt>
                <c:pt idx="22932">
                  <c:v>4938.6000000000004</c:v>
                </c:pt>
                <c:pt idx="22933">
                  <c:v>4938.6200000000035</c:v>
                </c:pt>
                <c:pt idx="22934">
                  <c:v>4938.6400000000003</c:v>
                </c:pt>
                <c:pt idx="22935">
                  <c:v>4938.6600000000035</c:v>
                </c:pt>
                <c:pt idx="22936">
                  <c:v>4938.68</c:v>
                </c:pt>
                <c:pt idx="22937">
                  <c:v>4938.7</c:v>
                </c:pt>
                <c:pt idx="22938">
                  <c:v>4938.72</c:v>
                </c:pt>
                <c:pt idx="22939">
                  <c:v>4938.74</c:v>
                </c:pt>
                <c:pt idx="22940">
                  <c:v>4938.76</c:v>
                </c:pt>
                <c:pt idx="22941">
                  <c:v>4938.78</c:v>
                </c:pt>
                <c:pt idx="22942">
                  <c:v>4938.8</c:v>
                </c:pt>
                <c:pt idx="22943">
                  <c:v>4938.8200000000024</c:v>
                </c:pt>
                <c:pt idx="22944">
                  <c:v>4938.84</c:v>
                </c:pt>
                <c:pt idx="22945">
                  <c:v>4938.8600000000024</c:v>
                </c:pt>
                <c:pt idx="22946">
                  <c:v>4938.88</c:v>
                </c:pt>
                <c:pt idx="22947">
                  <c:v>4938.9000000000005</c:v>
                </c:pt>
                <c:pt idx="22948">
                  <c:v>4938.92</c:v>
                </c:pt>
                <c:pt idx="22949">
                  <c:v>4938.9399999999996</c:v>
                </c:pt>
                <c:pt idx="22950">
                  <c:v>4938.96</c:v>
                </c:pt>
                <c:pt idx="22951">
                  <c:v>4938.9799999999996</c:v>
                </c:pt>
                <c:pt idx="22952">
                  <c:v>4939</c:v>
                </c:pt>
                <c:pt idx="22953">
                  <c:v>4939.0200000000004</c:v>
                </c:pt>
                <c:pt idx="22954">
                  <c:v>4939.04</c:v>
                </c:pt>
                <c:pt idx="22955">
                  <c:v>4939.0600000000004</c:v>
                </c:pt>
                <c:pt idx="22956">
                  <c:v>4939.08</c:v>
                </c:pt>
                <c:pt idx="22957">
                  <c:v>4939.1000000000004</c:v>
                </c:pt>
                <c:pt idx="22958">
                  <c:v>4939.1200000000035</c:v>
                </c:pt>
                <c:pt idx="22959">
                  <c:v>4939.1400000000003</c:v>
                </c:pt>
                <c:pt idx="22960">
                  <c:v>4939.1600000000035</c:v>
                </c:pt>
                <c:pt idx="22961">
                  <c:v>4939.18</c:v>
                </c:pt>
                <c:pt idx="22962">
                  <c:v>4939.2</c:v>
                </c:pt>
                <c:pt idx="22963">
                  <c:v>4939.22</c:v>
                </c:pt>
                <c:pt idx="22964">
                  <c:v>4939.24</c:v>
                </c:pt>
                <c:pt idx="22965">
                  <c:v>4939.26</c:v>
                </c:pt>
                <c:pt idx="22966">
                  <c:v>4939.28</c:v>
                </c:pt>
                <c:pt idx="22967">
                  <c:v>4939.3</c:v>
                </c:pt>
                <c:pt idx="22968">
                  <c:v>4939.3200000000024</c:v>
                </c:pt>
                <c:pt idx="22969">
                  <c:v>4939.34</c:v>
                </c:pt>
                <c:pt idx="22970">
                  <c:v>4939.3600000000024</c:v>
                </c:pt>
                <c:pt idx="22971">
                  <c:v>4939.38</c:v>
                </c:pt>
                <c:pt idx="22972">
                  <c:v>4939.4000000000005</c:v>
                </c:pt>
                <c:pt idx="22973">
                  <c:v>4939.42</c:v>
                </c:pt>
                <c:pt idx="22974">
                  <c:v>4939.4399999999996</c:v>
                </c:pt>
                <c:pt idx="22975">
                  <c:v>4939.46</c:v>
                </c:pt>
                <c:pt idx="22976">
                  <c:v>4939.4799999999996</c:v>
                </c:pt>
                <c:pt idx="22977">
                  <c:v>4939.5</c:v>
                </c:pt>
                <c:pt idx="22978">
                  <c:v>4939.5200000000004</c:v>
                </c:pt>
                <c:pt idx="22979">
                  <c:v>4939.54</c:v>
                </c:pt>
                <c:pt idx="22980">
                  <c:v>4939.5600000000004</c:v>
                </c:pt>
                <c:pt idx="22981">
                  <c:v>4939.58</c:v>
                </c:pt>
                <c:pt idx="22982">
                  <c:v>4939.6000000000004</c:v>
                </c:pt>
                <c:pt idx="22983">
                  <c:v>4939.6200000000035</c:v>
                </c:pt>
                <c:pt idx="22984">
                  <c:v>4939.6400000000003</c:v>
                </c:pt>
                <c:pt idx="22985">
                  <c:v>4939.6600000000035</c:v>
                </c:pt>
                <c:pt idx="22986">
                  <c:v>4939.68</c:v>
                </c:pt>
                <c:pt idx="22987">
                  <c:v>4939.7</c:v>
                </c:pt>
                <c:pt idx="22988">
                  <c:v>4939.72</c:v>
                </c:pt>
                <c:pt idx="22989">
                  <c:v>4939.74</c:v>
                </c:pt>
                <c:pt idx="22990">
                  <c:v>4939.76</c:v>
                </c:pt>
                <c:pt idx="22991">
                  <c:v>4939.78</c:v>
                </c:pt>
                <c:pt idx="22992">
                  <c:v>4939.8</c:v>
                </c:pt>
                <c:pt idx="22993">
                  <c:v>4939.8200000000024</c:v>
                </c:pt>
                <c:pt idx="22994">
                  <c:v>4939.84</c:v>
                </c:pt>
                <c:pt idx="22995">
                  <c:v>4939.8600000000024</c:v>
                </c:pt>
                <c:pt idx="22996">
                  <c:v>4939.88</c:v>
                </c:pt>
                <c:pt idx="22997">
                  <c:v>4939.9000000000005</c:v>
                </c:pt>
                <c:pt idx="22998">
                  <c:v>4939.92</c:v>
                </c:pt>
                <c:pt idx="22999">
                  <c:v>4939.9399999999996</c:v>
                </c:pt>
                <c:pt idx="23000">
                  <c:v>4939.96</c:v>
                </c:pt>
                <c:pt idx="23001">
                  <c:v>4939.9799999999996</c:v>
                </c:pt>
                <c:pt idx="23002">
                  <c:v>4940</c:v>
                </c:pt>
                <c:pt idx="23003">
                  <c:v>4940.0200000000004</c:v>
                </c:pt>
                <c:pt idx="23004">
                  <c:v>4940.04</c:v>
                </c:pt>
                <c:pt idx="23005">
                  <c:v>4940.0600000000004</c:v>
                </c:pt>
                <c:pt idx="23006">
                  <c:v>4940.08</c:v>
                </c:pt>
                <c:pt idx="23007">
                  <c:v>4940.1000000000004</c:v>
                </c:pt>
                <c:pt idx="23008">
                  <c:v>4940.1200000000035</c:v>
                </c:pt>
                <c:pt idx="23009">
                  <c:v>4940.1400000000003</c:v>
                </c:pt>
                <c:pt idx="23010">
                  <c:v>4940.1600000000035</c:v>
                </c:pt>
                <c:pt idx="23011">
                  <c:v>4940.18</c:v>
                </c:pt>
                <c:pt idx="23012">
                  <c:v>4940.2</c:v>
                </c:pt>
                <c:pt idx="23013">
                  <c:v>4940.22</c:v>
                </c:pt>
                <c:pt idx="23014">
                  <c:v>4940.24</c:v>
                </c:pt>
                <c:pt idx="23015">
                  <c:v>4940.26</c:v>
                </c:pt>
                <c:pt idx="23016">
                  <c:v>4940.28</c:v>
                </c:pt>
                <c:pt idx="23017">
                  <c:v>4940.3</c:v>
                </c:pt>
                <c:pt idx="23018">
                  <c:v>4940.3200000000024</c:v>
                </c:pt>
                <c:pt idx="23019">
                  <c:v>4940.34</c:v>
                </c:pt>
                <c:pt idx="23020">
                  <c:v>4940.3600000000024</c:v>
                </c:pt>
                <c:pt idx="23021">
                  <c:v>4940.38</c:v>
                </c:pt>
                <c:pt idx="23022">
                  <c:v>4940.4000000000005</c:v>
                </c:pt>
                <c:pt idx="23023">
                  <c:v>4940.42</c:v>
                </c:pt>
                <c:pt idx="23024">
                  <c:v>4940.4399999999996</c:v>
                </c:pt>
                <c:pt idx="23025">
                  <c:v>4940.46</c:v>
                </c:pt>
                <c:pt idx="23026">
                  <c:v>4940.4799999999996</c:v>
                </c:pt>
                <c:pt idx="23027">
                  <c:v>4940.5</c:v>
                </c:pt>
                <c:pt idx="23028">
                  <c:v>4940.5200000000004</c:v>
                </c:pt>
                <c:pt idx="23029">
                  <c:v>4940.54</c:v>
                </c:pt>
                <c:pt idx="23030">
                  <c:v>4940.5600000000004</c:v>
                </c:pt>
                <c:pt idx="23031">
                  <c:v>4940.58</c:v>
                </c:pt>
                <c:pt idx="23032">
                  <c:v>4940.6000000000004</c:v>
                </c:pt>
                <c:pt idx="23033">
                  <c:v>4940.6200000000035</c:v>
                </c:pt>
                <c:pt idx="23034">
                  <c:v>4940.6400000000003</c:v>
                </c:pt>
                <c:pt idx="23035">
                  <c:v>4940.6600000000035</c:v>
                </c:pt>
                <c:pt idx="23036">
                  <c:v>4940.68</c:v>
                </c:pt>
                <c:pt idx="23037">
                  <c:v>4940.7</c:v>
                </c:pt>
                <c:pt idx="23038">
                  <c:v>4940.72</c:v>
                </c:pt>
                <c:pt idx="23039">
                  <c:v>4940.74</c:v>
                </c:pt>
                <c:pt idx="23040">
                  <c:v>4940.76</c:v>
                </c:pt>
                <c:pt idx="23041">
                  <c:v>4940.78</c:v>
                </c:pt>
                <c:pt idx="23042">
                  <c:v>4940.8</c:v>
                </c:pt>
                <c:pt idx="23043">
                  <c:v>4940.8200000000024</c:v>
                </c:pt>
                <c:pt idx="23044">
                  <c:v>4940.84</c:v>
                </c:pt>
                <c:pt idx="23045">
                  <c:v>4940.8600000000024</c:v>
                </c:pt>
                <c:pt idx="23046">
                  <c:v>4940.88</c:v>
                </c:pt>
                <c:pt idx="23047">
                  <c:v>4940.9000000000005</c:v>
                </c:pt>
                <c:pt idx="23048">
                  <c:v>4940.92</c:v>
                </c:pt>
                <c:pt idx="23049">
                  <c:v>4940.9399999999996</c:v>
                </c:pt>
                <c:pt idx="23050">
                  <c:v>4940.96</c:v>
                </c:pt>
                <c:pt idx="23051">
                  <c:v>4940.9799999999996</c:v>
                </c:pt>
                <c:pt idx="23052">
                  <c:v>4941</c:v>
                </c:pt>
                <c:pt idx="23053">
                  <c:v>4941.0200000000004</c:v>
                </c:pt>
                <c:pt idx="23054">
                  <c:v>4941.04</c:v>
                </c:pt>
                <c:pt idx="23055">
                  <c:v>4941.0600000000004</c:v>
                </c:pt>
                <c:pt idx="23056">
                  <c:v>4941.08</c:v>
                </c:pt>
                <c:pt idx="23057">
                  <c:v>4941.1000000000004</c:v>
                </c:pt>
                <c:pt idx="23058">
                  <c:v>4941.1200000000035</c:v>
                </c:pt>
                <c:pt idx="23059">
                  <c:v>4941.1400000000003</c:v>
                </c:pt>
                <c:pt idx="23060">
                  <c:v>4941.1600000000035</c:v>
                </c:pt>
                <c:pt idx="23061">
                  <c:v>4941.18</c:v>
                </c:pt>
                <c:pt idx="23062">
                  <c:v>4941.2</c:v>
                </c:pt>
                <c:pt idx="23063">
                  <c:v>4941.22</c:v>
                </c:pt>
                <c:pt idx="23064">
                  <c:v>4941.24</c:v>
                </c:pt>
                <c:pt idx="23065">
                  <c:v>4941.26</c:v>
                </c:pt>
                <c:pt idx="23066">
                  <c:v>4941.28</c:v>
                </c:pt>
                <c:pt idx="23067">
                  <c:v>4941.3</c:v>
                </c:pt>
                <c:pt idx="23068">
                  <c:v>4941.3200000000024</c:v>
                </c:pt>
                <c:pt idx="23069">
                  <c:v>4941.34</c:v>
                </c:pt>
                <c:pt idx="23070">
                  <c:v>4941.3600000000024</c:v>
                </c:pt>
                <c:pt idx="23071">
                  <c:v>4941.38</c:v>
                </c:pt>
                <c:pt idx="23072">
                  <c:v>4941.4000000000005</c:v>
                </c:pt>
                <c:pt idx="23073">
                  <c:v>4941.42</c:v>
                </c:pt>
                <c:pt idx="23074">
                  <c:v>4941.4399999999996</c:v>
                </c:pt>
                <c:pt idx="23075">
                  <c:v>4941.46</c:v>
                </c:pt>
                <c:pt idx="23076">
                  <c:v>4941.4799999999996</c:v>
                </c:pt>
                <c:pt idx="23077">
                  <c:v>4941.5</c:v>
                </c:pt>
                <c:pt idx="23078">
                  <c:v>4941.5200000000004</c:v>
                </c:pt>
                <c:pt idx="23079">
                  <c:v>4941.54</c:v>
                </c:pt>
                <c:pt idx="23080">
                  <c:v>4941.5600000000004</c:v>
                </c:pt>
                <c:pt idx="23081">
                  <c:v>4941.58</c:v>
                </c:pt>
                <c:pt idx="23082">
                  <c:v>4941.6000000000004</c:v>
                </c:pt>
                <c:pt idx="23083">
                  <c:v>4941.6200000000035</c:v>
                </c:pt>
                <c:pt idx="23084">
                  <c:v>4941.6400000000003</c:v>
                </c:pt>
                <c:pt idx="23085">
                  <c:v>4941.6600000000035</c:v>
                </c:pt>
                <c:pt idx="23086">
                  <c:v>4941.68</c:v>
                </c:pt>
                <c:pt idx="23087">
                  <c:v>4941.7</c:v>
                </c:pt>
                <c:pt idx="23088">
                  <c:v>4941.72</c:v>
                </c:pt>
                <c:pt idx="23089">
                  <c:v>4941.74</c:v>
                </c:pt>
                <c:pt idx="23090">
                  <c:v>4941.76</c:v>
                </c:pt>
                <c:pt idx="23091">
                  <c:v>4941.78</c:v>
                </c:pt>
                <c:pt idx="23092">
                  <c:v>4941.8</c:v>
                </c:pt>
                <c:pt idx="23093">
                  <c:v>4941.8200000000024</c:v>
                </c:pt>
                <c:pt idx="23094">
                  <c:v>4941.84</c:v>
                </c:pt>
                <c:pt idx="23095">
                  <c:v>4941.8600000000024</c:v>
                </c:pt>
                <c:pt idx="23096">
                  <c:v>4941.88</c:v>
                </c:pt>
                <c:pt idx="23097">
                  <c:v>4941.9000000000005</c:v>
                </c:pt>
                <c:pt idx="23098">
                  <c:v>4941.92</c:v>
                </c:pt>
                <c:pt idx="23099">
                  <c:v>4941.9399999999996</c:v>
                </c:pt>
                <c:pt idx="23100">
                  <c:v>4941.96</c:v>
                </c:pt>
                <c:pt idx="23101">
                  <c:v>4941.9799999999996</c:v>
                </c:pt>
                <c:pt idx="23102">
                  <c:v>4942</c:v>
                </c:pt>
                <c:pt idx="23103">
                  <c:v>4942.0200000000004</c:v>
                </c:pt>
                <c:pt idx="23104">
                  <c:v>4942.04</c:v>
                </c:pt>
                <c:pt idx="23105">
                  <c:v>4942.0600000000004</c:v>
                </c:pt>
                <c:pt idx="23106">
                  <c:v>4942.08</c:v>
                </c:pt>
                <c:pt idx="23107">
                  <c:v>4942.1000000000004</c:v>
                </c:pt>
                <c:pt idx="23108">
                  <c:v>4942.1200000000035</c:v>
                </c:pt>
                <c:pt idx="23109">
                  <c:v>4942.1400000000003</c:v>
                </c:pt>
                <c:pt idx="23110">
                  <c:v>4942.1600000000035</c:v>
                </c:pt>
                <c:pt idx="23111">
                  <c:v>4942.18</c:v>
                </c:pt>
                <c:pt idx="23112">
                  <c:v>4942.2</c:v>
                </c:pt>
                <c:pt idx="23113">
                  <c:v>4942.22</c:v>
                </c:pt>
                <c:pt idx="23114">
                  <c:v>4942.24</c:v>
                </c:pt>
                <c:pt idx="23115">
                  <c:v>4942.26</c:v>
                </c:pt>
                <c:pt idx="23116">
                  <c:v>4942.28</c:v>
                </c:pt>
                <c:pt idx="23117">
                  <c:v>4942.3</c:v>
                </c:pt>
                <c:pt idx="23118">
                  <c:v>4942.3200000000024</c:v>
                </c:pt>
                <c:pt idx="23119">
                  <c:v>4942.34</c:v>
                </c:pt>
                <c:pt idx="23120">
                  <c:v>4942.3600000000024</c:v>
                </c:pt>
                <c:pt idx="23121">
                  <c:v>4942.38</c:v>
                </c:pt>
                <c:pt idx="23122">
                  <c:v>4942.4000000000005</c:v>
                </c:pt>
                <c:pt idx="23123">
                  <c:v>4942.42</c:v>
                </c:pt>
                <c:pt idx="23124">
                  <c:v>4942.4399999999996</c:v>
                </c:pt>
                <c:pt idx="23125">
                  <c:v>4942.46</c:v>
                </c:pt>
                <c:pt idx="23126">
                  <c:v>4942.4799999999996</c:v>
                </c:pt>
                <c:pt idx="23127">
                  <c:v>4942.5</c:v>
                </c:pt>
                <c:pt idx="23128">
                  <c:v>4942.5200000000004</c:v>
                </c:pt>
                <c:pt idx="23129">
                  <c:v>4942.54</c:v>
                </c:pt>
                <c:pt idx="23130">
                  <c:v>4942.5600000000004</c:v>
                </c:pt>
                <c:pt idx="23131">
                  <c:v>4942.58</c:v>
                </c:pt>
                <c:pt idx="23132">
                  <c:v>4942.6000000000004</c:v>
                </c:pt>
                <c:pt idx="23133">
                  <c:v>4942.6200000000035</c:v>
                </c:pt>
                <c:pt idx="23134">
                  <c:v>4942.6400000000003</c:v>
                </c:pt>
                <c:pt idx="23135">
                  <c:v>4942.6600000000035</c:v>
                </c:pt>
                <c:pt idx="23136">
                  <c:v>4942.68</c:v>
                </c:pt>
                <c:pt idx="23137">
                  <c:v>4942.7</c:v>
                </c:pt>
                <c:pt idx="23138">
                  <c:v>4942.72</c:v>
                </c:pt>
                <c:pt idx="23139">
                  <c:v>4942.74</c:v>
                </c:pt>
                <c:pt idx="23140">
                  <c:v>4942.76</c:v>
                </c:pt>
                <c:pt idx="23141">
                  <c:v>4942.78</c:v>
                </c:pt>
                <c:pt idx="23142">
                  <c:v>4942.8</c:v>
                </c:pt>
                <c:pt idx="23143">
                  <c:v>4942.8200000000024</c:v>
                </c:pt>
                <c:pt idx="23144">
                  <c:v>4942.84</c:v>
                </c:pt>
                <c:pt idx="23145">
                  <c:v>4942.8600000000024</c:v>
                </c:pt>
                <c:pt idx="23146">
                  <c:v>4942.88</c:v>
                </c:pt>
                <c:pt idx="23147">
                  <c:v>4942.9000000000005</c:v>
                </c:pt>
                <c:pt idx="23148">
                  <c:v>4942.92</c:v>
                </c:pt>
                <c:pt idx="23149">
                  <c:v>4942.9399999999996</c:v>
                </c:pt>
                <c:pt idx="23150">
                  <c:v>4942.96</c:v>
                </c:pt>
                <c:pt idx="23151">
                  <c:v>4942.9799999999996</c:v>
                </c:pt>
                <c:pt idx="23152">
                  <c:v>4943</c:v>
                </c:pt>
                <c:pt idx="23153">
                  <c:v>4943.0200000000004</c:v>
                </c:pt>
                <c:pt idx="23154">
                  <c:v>4943.04</c:v>
                </c:pt>
                <c:pt idx="23155">
                  <c:v>4943.0600000000004</c:v>
                </c:pt>
                <c:pt idx="23156">
                  <c:v>4943.08</c:v>
                </c:pt>
                <c:pt idx="23157">
                  <c:v>4943.1000000000004</c:v>
                </c:pt>
                <c:pt idx="23158">
                  <c:v>4943.1200000000035</c:v>
                </c:pt>
                <c:pt idx="23159">
                  <c:v>4943.1400000000003</c:v>
                </c:pt>
                <c:pt idx="23160">
                  <c:v>4943.1600000000035</c:v>
                </c:pt>
                <c:pt idx="23161">
                  <c:v>4943.18</c:v>
                </c:pt>
                <c:pt idx="23162">
                  <c:v>4943.2</c:v>
                </c:pt>
                <c:pt idx="23163">
                  <c:v>4943.22</c:v>
                </c:pt>
                <c:pt idx="23164">
                  <c:v>4943.24</c:v>
                </c:pt>
                <c:pt idx="23165">
                  <c:v>4943.26</c:v>
                </c:pt>
                <c:pt idx="23166">
                  <c:v>4943.28</c:v>
                </c:pt>
                <c:pt idx="23167">
                  <c:v>4943.3</c:v>
                </c:pt>
                <c:pt idx="23168">
                  <c:v>4943.3200000000024</c:v>
                </c:pt>
                <c:pt idx="23169">
                  <c:v>4943.34</c:v>
                </c:pt>
                <c:pt idx="23170">
                  <c:v>4943.3600000000024</c:v>
                </c:pt>
                <c:pt idx="23171">
                  <c:v>4943.38</c:v>
                </c:pt>
                <c:pt idx="23172">
                  <c:v>4943.4000000000005</c:v>
                </c:pt>
                <c:pt idx="23173">
                  <c:v>4943.42</c:v>
                </c:pt>
                <c:pt idx="23174">
                  <c:v>4943.4399999999996</c:v>
                </c:pt>
                <c:pt idx="23175">
                  <c:v>4943.46</c:v>
                </c:pt>
                <c:pt idx="23176">
                  <c:v>4943.4799999999996</c:v>
                </c:pt>
                <c:pt idx="23177">
                  <c:v>4943.5</c:v>
                </c:pt>
                <c:pt idx="23178">
                  <c:v>4943.5200000000004</c:v>
                </c:pt>
                <c:pt idx="23179">
                  <c:v>4943.54</c:v>
                </c:pt>
                <c:pt idx="23180">
                  <c:v>4943.5600000000004</c:v>
                </c:pt>
                <c:pt idx="23181">
                  <c:v>4943.58</c:v>
                </c:pt>
                <c:pt idx="23182">
                  <c:v>4943.6000000000004</c:v>
                </c:pt>
                <c:pt idx="23183">
                  <c:v>4943.6200000000035</c:v>
                </c:pt>
                <c:pt idx="23184">
                  <c:v>4943.6400000000003</c:v>
                </c:pt>
                <c:pt idx="23185">
                  <c:v>4943.6600000000035</c:v>
                </c:pt>
                <c:pt idx="23186">
                  <c:v>4943.68</c:v>
                </c:pt>
                <c:pt idx="23187">
                  <c:v>4943.7</c:v>
                </c:pt>
                <c:pt idx="23188">
                  <c:v>4943.72</c:v>
                </c:pt>
                <c:pt idx="23189">
                  <c:v>4943.74</c:v>
                </c:pt>
                <c:pt idx="23190">
                  <c:v>4943.76</c:v>
                </c:pt>
                <c:pt idx="23191">
                  <c:v>4943.78</c:v>
                </c:pt>
                <c:pt idx="23192">
                  <c:v>4943.8</c:v>
                </c:pt>
                <c:pt idx="23193">
                  <c:v>4943.8200000000024</c:v>
                </c:pt>
                <c:pt idx="23194">
                  <c:v>4943.84</c:v>
                </c:pt>
                <c:pt idx="23195">
                  <c:v>4943.8600000000024</c:v>
                </c:pt>
                <c:pt idx="23196">
                  <c:v>4943.88</c:v>
                </c:pt>
                <c:pt idx="23197">
                  <c:v>4943.9000000000005</c:v>
                </c:pt>
                <c:pt idx="23198">
                  <c:v>4943.92</c:v>
                </c:pt>
                <c:pt idx="23199">
                  <c:v>4943.9399999999996</c:v>
                </c:pt>
                <c:pt idx="23200">
                  <c:v>4943.96</c:v>
                </c:pt>
                <c:pt idx="23201">
                  <c:v>4943.9799999999996</c:v>
                </c:pt>
                <c:pt idx="23202">
                  <c:v>4944</c:v>
                </c:pt>
                <c:pt idx="23203">
                  <c:v>4944.0200000000004</c:v>
                </c:pt>
                <c:pt idx="23204">
                  <c:v>4944.04</c:v>
                </c:pt>
                <c:pt idx="23205">
                  <c:v>4944.0600000000004</c:v>
                </c:pt>
                <c:pt idx="23206">
                  <c:v>4944.08</c:v>
                </c:pt>
                <c:pt idx="23207">
                  <c:v>4944.1000000000004</c:v>
                </c:pt>
                <c:pt idx="23208">
                  <c:v>4944.1200000000035</c:v>
                </c:pt>
                <c:pt idx="23209">
                  <c:v>4944.1400000000003</c:v>
                </c:pt>
                <c:pt idx="23210">
                  <c:v>4944.1600000000035</c:v>
                </c:pt>
                <c:pt idx="23211">
                  <c:v>4944.18</c:v>
                </c:pt>
                <c:pt idx="23212">
                  <c:v>4944.2</c:v>
                </c:pt>
                <c:pt idx="23213">
                  <c:v>4944.22</c:v>
                </c:pt>
                <c:pt idx="23214">
                  <c:v>4944.24</c:v>
                </c:pt>
                <c:pt idx="23215">
                  <c:v>4944.26</c:v>
                </c:pt>
                <c:pt idx="23216">
                  <c:v>4944.28</c:v>
                </c:pt>
                <c:pt idx="23217">
                  <c:v>4944.3</c:v>
                </c:pt>
                <c:pt idx="23218">
                  <c:v>4944.3200000000024</c:v>
                </c:pt>
                <c:pt idx="23219">
                  <c:v>4944.34</c:v>
                </c:pt>
                <c:pt idx="23220">
                  <c:v>4944.3600000000024</c:v>
                </c:pt>
                <c:pt idx="23221">
                  <c:v>4944.38</c:v>
                </c:pt>
                <c:pt idx="23222">
                  <c:v>4944.4000000000005</c:v>
                </c:pt>
                <c:pt idx="23223">
                  <c:v>4944.42</c:v>
                </c:pt>
                <c:pt idx="23224">
                  <c:v>4944.4399999999996</c:v>
                </c:pt>
                <c:pt idx="23225">
                  <c:v>4944.46</c:v>
                </c:pt>
                <c:pt idx="23226">
                  <c:v>4944.4799999999996</c:v>
                </c:pt>
                <c:pt idx="23227">
                  <c:v>4944.5</c:v>
                </c:pt>
                <c:pt idx="23228">
                  <c:v>4944.5200000000004</c:v>
                </c:pt>
                <c:pt idx="23229">
                  <c:v>4944.54</c:v>
                </c:pt>
                <c:pt idx="23230">
                  <c:v>4944.5600000000004</c:v>
                </c:pt>
                <c:pt idx="23231">
                  <c:v>4944.58</c:v>
                </c:pt>
                <c:pt idx="23232">
                  <c:v>4944.6000000000004</c:v>
                </c:pt>
                <c:pt idx="23233">
                  <c:v>4944.6200000000035</c:v>
                </c:pt>
                <c:pt idx="23234">
                  <c:v>4944.6400000000003</c:v>
                </c:pt>
                <c:pt idx="23235">
                  <c:v>4944.6600000000035</c:v>
                </c:pt>
                <c:pt idx="23236">
                  <c:v>4944.68</c:v>
                </c:pt>
                <c:pt idx="23237">
                  <c:v>4944.7</c:v>
                </c:pt>
                <c:pt idx="23238">
                  <c:v>4944.72</c:v>
                </c:pt>
                <c:pt idx="23239">
                  <c:v>4944.74</c:v>
                </c:pt>
                <c:pt idx="23240">
                  <c:v>4944.76</c:v>
                </c:pt>
                <c:pt idx="23241">
                  <c:v>4944.78</c:v>
                </c:pt>
                <c:pt idx="23242">
                  <c:v>4944.8</c:v>
                </c:pt>
                <c:pt idx="23243">
                  <c:v>4944.8200000000024</c:v>
                </c:pt>
                <c:pt idx="23244">
                  <c:v>4944.84</c:v>
                </c:pt>
                <c:pt idx="23245">
                  <c:v>4944.8600000000024</c:v>
                </c:pt>
                <c:pt idx="23246">
                  <c:v>4944.88</c:v>
                </c:pt>
                <c:pt idx="23247">
                  <c:v>4944.9000000000005</c:v>
                </c:pt>
                <c:pt idx="23248">
                  <c:v>4944.92</c:v>
                </c:pt>
                <c:pt idx="23249">
                  <c:v>4944.9399999999996</c:v>
                </c:pt>
                <c:pt idx="23250">
                  <c:v>4944.96</c:v>
                </c:pt>
                <c:pt idx="23251">
                  <c:v>4944.9799999999996</c:v>
                </c:pt>
                <c:pt idx="23252">
                  <c:v>4945</c:v>
                </c:pt>
                <c:pt idx="23253">
                  <c:v>4945.0200000000004</c:v>
                </c:pt>
                <c:pt idx="23254">
                  <c:v>4945.04</c:v>
                </c:pt>
                <c:pt idx="23255">
                  <c:v>4945.0600000000004</c:v>
                </c:pt>
                <c:pt idx="23256">
                  <c:v>4945.08</c:v>
                </c:pt>
                <c:pt idx="23257">
                  <c:v>4945.1000000000004</c:v>
                </c:pt>
                <c:pt idx="23258">
                  <c:v>4945.1200000000035</c:v>
                </c:pt>
                <c:pt idx="23259">
                  <c:v>4945.1400000000003</c:v>
                </c:pt>
                <c:pt idx="23260">
                  <c:v>4945.1600000000035</c:v>
                </c:pt>
                <c:pt idx="23261">
                  <c:v>4945.18</c:v>
                </c:pt>
                <c:pt idx="23262">
                  <c:v>4945.2</c:v>
                </c:pt>
                <c:pt idx="23263">
                  <c:v>4945.22</c:v>
                </c:pt>
                <c:pt idx="23264">
                  <c:v>4945.24</c:v>
                </c:pt>
                <c:pt idx="23265">
                  <c:v>4945.26</c:v>
                </c:pt>
                <c:pt idx="23266">
                  <c:v>4945.28</c:v>
                </c:pt>
                <c:pt idx="23267">
                  <c:v>4945.3</c:v>
                </c:pt>
                <c:pt idx="23268">
                  <c:v>4945.3200000000024</c:v>
                </c:pt>
                <c:pt idx="23269">
                  <c:v>4945.34</c:v>
                </c:pt>
                <c:pt idx="23270">
                  <c:v>4945.3600000000024</c:v>
                </c:pt>
                <c:pt idx="23271">
                  <c:v>4945.38</c:v>
                </c:pt>
                <c:pt idx="23272">
                  <c:v>4945.4000000000005</c:v>
                </c:pt>
                <c:pt idx="23273">
                  <c:v>4945.42</c:v>
                </c:pt>
                <c:pt idx="23274">
                  <c:v>4945.4399999999996</c:v>
                </c:pt>
                <c:pt idx="23275">
                  <c:v>4945.46</c:v>
                </c:pt>
                <c:pt idx="23276">
                  <c:v>4945.4799999999996</c:v>
                </c:pt>
                <c:pt idx="23277">
                  <c:v>4945.5</c:v>
                </c:pt>
                <c:pt idx="23278">
                  <c:v>4945.5200000000004</c:v>
                </c:pt>
                <c:pt idx="23279">
                  <c:v>4945.54</c:v>
                </c:pt>
                <c:pt idx="23280">
                  <c:v>4945.5600000000004</c:v>
                </c:pt>
                <c:pt idx="23281">
                  <c:v>4945.58</c:v>
                </c:pt>
                <c:pt idx="23282">
                  <c:v>4945.6000000000004</c:v>
                </c:pt>
                <c:pt idx="23283">
                  <c:v>4945.6200000000035</c:v>
                </c:pt>
                <c:pt idx="23284">
                  <c:v>4945.6400000000003</c:v>
                </c:pt>
                <c:pt idx="23285">
                  <c:v>4945.6600000000035</c:v>
                </c:pt>
                <c:pt idx="23286">
                  <c:v>4945.68</c:v>
                </c:pt>
                <c:pt idx="23287">
                  <c:v>4945.7</c:v>
                </c:pt>
                <c:pt idx="23288">
                  <c:v>4945.72</c:v>
                </c:pt>
                <c:pt idx="23289">
                  <c:v>4945.74</c:v>
                </c:pt>
                <c:pt idx="23290">
                  <c:v>4945.76</c:v>
                </c:pt>
                <c:pt idx="23291">
                  <c:v>4945.78</c:v>
                </c:pt>
                <c:pt idx="23292">
                  <c:v>4945.8</c:v>
                </c:pt>
                <c:pt idx="23293">
                  <c:v>4945.8200000000024</c:v>
                </c:pt>
                <c:pt idx="23294">
                  <c:v>4945.84</c:v>
                </c:pt>
                <c:pt idx="23295">
                  <c:v>4945.8600000000024</c:v>
                </c:pt>
                <c:pt idx="23296">
                  <c:v>4945.88</c:v>
                </c:pt>
                <c:pt idx="23297">
                  <c:v>4945.9000000000005</c:v>
                </c:pt>
                <c:pt idx="23298">
                  <c:v>4945.92</c:v>
                </c:pt>
                <c:pt idx="23299">
                  <c:v>4945.9399999999996</c:v>
                </c:pt>
                <c:pt idx="23300">
                  <c:v>4945.96</c:v>
                </c:pt>
                <c:pt idx="23301">
                  <c:v>4945.9799999999996</c:v>
                </c:pt>
                <c:pt idx="23302">
                  <c:v>4946</c:v>
                </c:pt>
                <c:pt idx="23303">
                  <c:v>4946.0200000000004</c:v>
                </c:pt>
                <c:pt idx="23304">
                  <c:v>4946.04</c:v>
                </c:pt>
                <c:pt idx="23305">
                  <c:v>4946.0600000000004</c:v>
                </c:pt>
                <c:pt idx="23306">
                  <c:v>4946.08</c:v>
                </c:pt>
                <c:pt idx="23307">
                  <c:v>4946.1000000000004</c:v>
                </c:pt>
                <c:pt idx="23308">
                  <c:v>4946.1200000000035</c:v>
                </c:pt>
                <c:pt idx="23309">
                  <c:v>4946.1400000000003</c:v>
                </c:pt>
                <c:pt idx="23310">
                  <c:v>4946.1600000000035</c:v>
                </c:pt>
                <c:pt idx="23311">
                  <c:v>4946.18</c:v>
                </c:pt>
                <c:pt idx="23312">
                  <c:v>4946.2</c:v>
                </c:pt>
                <c:pt idx="23313">
                  <c:v>4946.22</c:v>
                </c:pt>
                <c:pt idx="23314">
                  <c:v>4946.24</c:v>
                </c:pt>
                <c:pt idx="23315">
                  <c:v>4946.26</c:v>
                </c:pt>
                <c:pt idx="23316">
                  <c:v>4946.28</c:v>
                </c:pt>
                <c:pt idx="23317">
                  <c:v>4946.3</c:v>
                </c:pt>
                <c:pt idx="23318">
                  <c:v>4946.3200000000024</c:v>
                </c:pt>
                <c:pt idx="23319">
                  <c:v>4946.34</c:v>
                </c:pt>
                <c:pt idx="23320">
                  <c:v>4946.3600000000024</c:v>
                </c:pt>
                <c:pt idx="23321">
                  <c:v>4946.38</c:v>
                </c:pt>
                <c:pt idx="23322">
                  <c:v>4946.4000000000005</c:v>
                </c:pt>
                <c:pt idx="23323">
                  <c:v>4946.42</c:v>
                </c:pt>
                <c:pt idx="23324">
                  <c:v>4946.4399999999996</c:v>
                </c:pt>
                <c:pt idx="23325">
                  <c:v>4946.46</c:v>
                </c:pt>
                <c:pt idx="23326">
                  <c:v>4946.4799999999996</c:v>
                </c:pt>
                <c:pt idx="23327">
                  <c:v>4946.5</c:v>
                </c:pt>
                <c:pt idx="23328">
                  <c:v>4946.5200000000004</c:v>
                </c:pt>
                <c:pt idx="23329">
                  <c:v>4946.54</c:v>
                </c:pt>
                <c:pt idx="23330">
                  <c:v>4946.5600000000004</c:v>
                </c:pt>
                <c:pt idx="23331">
                  <c:v>4946.58</c:v>
                </c:pt>
                <c:pt idx="23332">
                  <c:v>4946.6000000000004</c:v>
                </c:pt>
                <c:pt idx="23333">
                  <c:v>4946.6200000000035</c:v>
                </c:pt>
                <c:pt idx="23334">
                  <c:v>4946.6400000000003</c:v>
                </c:pt>
                <c:pt idx="23335">
                  <c:v>4946.6600000000035</c:v>
                </c:pt>
                <c:pt idx="23336">
                  <c:v>4946.68</c:v>
                </c:pt>
                <c:pt idx="23337">
                  <c:v>4946.7</c:v>
                </c:pt>
                <c:pt idx="23338">
                  <c:v>4946.72</c:v>
                </c:pt>
                <c:pt idx="23339">
                  <c:v>4946.74</c:v>
                </c:pt>
                <c:pt idx="23340">
                  <c:v>4946.76</c:v>
                </c:pt>
                <c:pt idx="23341">
                  <c:v>4946.78</c:v>
                </c:pt>
                <c:pt idx="23342">
                  <c:v>4946.8</c:v>
                </c:pt>
                <c:pt idx="23343">
                  <c:v>4946.8200000000024</c:v>
                </c:pt>
                <c:pt idx="23344">
                  <c:v>4946.84</c:v>
                </c:pt>
                <c:pt idx="23345">
                  <c:v>4946.8600000000024</c:v>
                </c:pt>
                <c:pt idx="23346">
                  <c:v>4946.88</c:v>
                </c:pt>
                <c:pt idx="23347">
                  <c:v>4946.9000000000005</c:v>
                </c:pt>
                <c:pt idx="23348">
                  <c:v>4946.92</c:v>
                </c:pt>
                <c:pt idx="23349">
                  <c:v>4946.9399999999996</c:v>
                </c:pt>
                <c:pt idx="23350">
                  <c:v>4946.96</c:v>
                </c:pt>
                <c:pt idx="23351">
                  <c:v>4946.9799999999996</c:v>
                </c:pt>
                <c:pt idx="23352">
                  <c:v>4947</c:v>
                </c:pt>
                <c:pt idx="23353">
                  <c:v>4947.0200000000004</c:v>
                </c:pt>
                <c:pt idx="23354">
                  <c:v>4947.04</c:v>
                </c:pt>
                <c:pt idx="23355">
                  <c:v>4947.0600000000004</c:v>
                </c:pt>
                <c:pt idx="23356">
                  <c:v>4947.08</c:v>
                </c:pt>
                <c:pt idx="23357">
                  <c:v>4947.1000000000004</c:v>
                </c:pt>
                <c:pt idx="23358">
                  <c:v>4947.1200000000035</c:v>
                </c:pt>
                <c:pt idx="23359">
                  <c:v>4947.1400000000003</c:v>
                </c:pt>
                <c:pt idx="23360">
                  <c:v>4947.1600000000035</c:v>
                </c:pt>
                <c:pt idx="23361">
                  <c:v>4947.18</c:v>
                </c:pt>
                <c:pt idx="23362">
                  <c:v>4947.2</c:v>
                </c:pt>
                <c:pt idx="23363">
                  <c:v>4947.22</c:v>
                </c:pt>
                <c:pt idx="23364">
                  <c:v>4947.24</c:v>
                </c:pt>
                <c:pt idx="23365">
                  <c:v>4947.26</c:v>
                </c:pt>
                <c:pt idx="23366">
                  <c:v>4947.28</c:v>
                </c:pt>
                <c:pt idx="23367">
                  <c:v>4947.3</c:v>
                </c:pt>
                <c:pt idx="23368">
                  <c:v>4947.3200000000024</c:v>
                </c:pt>
                <c:pt idx="23369">
                  <c:v>4947.34</c:v>
                </c:pt>
                <c:pt idx="23370">
                  <c:v>4947.3600000000024</c:v>
                </c:pt>
                <c:pt idx="23371">
                  <c:v>4947.38</c:v>
                </c:pt>
                <c:pt idx="23372">
                  <c:v>4947.4000000000005</c:v>
                </c:pt>
                <c:pt idx="23373">
                  <c:v>4947.42</c:v>
                </c:pt>
                <c:pt idx="23374">
                  <c:v>4947.4399999999996</c:v>
                </c:pt>
                <c:pt idx="23375">
                  <c:v>4947.46</c:v>
                </c:pt>
                <c:pt idx="23376">
                  <c:v>4947.4799999999996</c:v>
                </c:pt>
                <c:pt idx="23377">
                  <c:v>4947.5</c:v>
                </c:pt>
                <c:pt idx="23378">
                  <c:v>4947.5200000000004</c:v>
                </c:pt>
                <c:pt idx="23379">
                  <c:v>4947.54</c:v>
                </c:pt>
                <c:pt idx="23380">
                  <c:v>4947.5600000000004</c:v>
                </c:pt>
                <c:pt idx="23381">
                  <c:v>4947.58</c:v>
                </c:pt>
                <c:pt idx="23382">
                  <c:v>4947.6000000000004</c:v>
                </c:pt>
                <c:pt idx="23383">
                  <c:v>4947.6200000000035</c:v>
                </c:pt>
                <c:pt idx="23384">
                  <c:v>4947.6400000000003</c:v>
                </c:pt>
                <c:pt idx="23385">
                  <c:v>4947.6600000000035</c:v>
                </c:pt>
                <c:pt idx="23386">
                  <c:v>4947.68</c:v>
                </c:pt>
                <c:pt idx="23387">
                  <c:v>4947.7</c:v>
                </c:pt>
                <c:pt idx="23388">
                  <c:v>4947.72</c:v>
                </c:pt>
                <c:pt idx="23389">
                  <c:v>4947.74</c:v>
                </c:pt>
                <c:pt idx="23390">
                  <c:v>4947.76</c:v>
                </c:pt>
                <c:pt idx="23391">
                  <c:v>4947.78</c:v>
                </c:pt>
                <c:pt idx="23392">
                  <c:v>4947.8</c:v>
                </c:pt>
                <c:pt idx="23393">
                  <c:v>4947.8200000000024</c:v>
                </c:pt>
                <c:pt idx="23394">
                  <c:v>4947.84</c:v>
                </c:pt>
                <c:pt idx="23395">
                  <c:v>4947.8600000000024</c:v>
                </c:pt>
                <c:pt idx="23396">
                  <c:v>4947.88</c:v>
                </c:pt>
                <c:pt idx="23397">
                  <c:v>4947.9000000000005</c:v>
                </c:pt>
                <c:pt idx="23398">
                  <c:v>4947.92</c:v>
                </c:pt>
                <c:pt idx="23399">
                  <c:v>4947.9399999999996</c:v>
                </c:pt>
                <c:pt idx="23400">
                  <c:v>4947.96</c:v>
                </c:pt>
                <c:pt idx="23401">
                  <c:v>4947.9799999999996</c:v>
                </c:pt>
                <c:pt idx="23402">
                  <c:v>4948</c:v>
                </c:pt>
                <c:pt idx="23403">
                  <c:v>4948.0200000000004</c:v>
                </c:pt>
                <c:pt idx="23404">
                  <c:v>4948.04</c:v>
                </c:pt>
                <c:pt idx="23405">
                  <c:v>4948.0600000000004</c:v>
                </c:pt>
                <c:pt idx="23406">
                  <c:v>4948.08</c:v>
                </c:pt>
                <c:pt idx="23407">
                  <c:v>4948.1000000000004</c:v>
                </c:pt>
                <c:pt idx="23408">
                  <c:v>4948.1200000000035</c:v>
                </c:pt>
                <c:pt idx="23409">
                  <c:v>4948.1400000000003</c:v>
                </c:pt>
                <c:pt idx="23410">
                  <c:v>4948.1600000000035</c:v>
                </c:pt>
                <c:pt idx="23411">
                  <c:v>4948.18</c:v>
                </c:pt>
                <c:pt idx="23412">
                  <c:v>4948.2</c:v>
                </c:pt>
                <c:pt idx="23413">
                  <c:v>4948.22</c:v>
                </c:pt>
                <c:pt idx="23414">
                  <c:v>4948.24</c:v>
                </c:pt>
                <c:pt idx="23415">
                  <c:v>4948.26</c:v>
                </c:pt>
                <c:pt idx="23416">
                  <c:v>4948.28</c:v>
                </c:pt>
                <c:pt idx="23417">
                  <c:v>4948.3</c:v>
                </c:pt>
                <c:pt idx="23418">
                  <c:v>4948.3200000000024</c:v>
                </c:pt>
                <c:pt idx="23419">
                  <c:v>4948.34</c:v>
                </c:pt>
                <c:pt idx="23420">
                  <c:v>4948.3600000000024</c:v>
                </c:pt>
                <c:pt idx="23421">
                  <c:v>4948.38</c:v>
                </c:pt>
                <c:pt idx="23422">
                  <c:v>4948.4000000000005</c:v>
                </c:pt>
                <c:pt idx="23423">
                  <c:v>4948.42</c:v>
                </c:pt>
                <c:pt idx="23424">
                  <c:v>4948.4399999999996</c:v>
                </c:pt>
                <c:pt idx="23425">
                  <c:v>4948.46</c:v>
                </c:pt>
                <c:pt idx="23426">
                  <c:v>4948.4799999999996</c:v>
                </c:pt>
                <c:pt idx="23427">
                  <c:v>4948.5</c:v>
                </c:pt>
                <c:pt idx="23428">
                  <c:v>4948.5200000000004</c:v>
                </c:pt>
                <c:pt idx="23429">
                  <c:v>4948.54</c:v>
                </c:pt>
                <c:pt idx="23430">
                  <c:v>4948.5600000000004</c:v>
                </c:pt>
                <c:pt idx="23431">
                  <c:v>4948.58</c:v>
                </c:pt>
                <c:pt idx="23432">
                  <c:v>4948.6000000000004</c:v>
                </c:pt>
                <c:pt idx="23433">
                  <c:v>4948.6200000000035</c:v>
                </c:pt>
                <c:pt idx="23434">
                  <c:v>4948.6400000000003</c:v>
                </c:pt>
                <c:pt idx="23435">
                  <c:v>4948.6600000000035</c:v>
                </c:pt>
                <c:pt idx="23436">
                  <c:v>4948.68</c:v>
                </c:pt>
                <c:pt idx="23437">
                  <c:v>4948.7</c:v>
                </c:pt>
                <c:pt idx="23438">
                  <c:v>4948.72</c:v>
                </c:pt>
                <c:pt idx="23439">
                  <c:v>4948.74</c:v>
                </c:pt>
                <c:pt idx="23440">
                  <c:v>4948.76</c:v>
                </c:pt>
                <c:pt idx="23441">
                  <c:v>4948.78</c:v>
                </c:pt>
                <c:pt idx="23442">
                  <c:v>4948.8</c:v>
                </c:pt>
                <c:pt idx="23443">
                  <c:v>4948.8200000000024</c:v>
                </c:pt>
                <c:pt idx="23444">
                  <c:v>4948.84</c:v>
                </c:pt>
                <c:pt idx="23445">
                  <c:v>4948.8600000000024</c:v>
                </c:pt>
                <c:pt idx="23446">
                  <c:v>4948.88</c:v>
                </c:pt>
                <c:pt idx="23447">
                  <c:v>4948.9000000000005</c:v>
                </c:pt>
                <c:pt idx="23448">
                  <c:v>4948.92</c:v>
                </c:pt>
                <c:pt idx="23449">
                  <c:v>4948.9399999999996</c:v>
                </c:pt>
                <c:pt idx="23450">
                  <c:v>4948.96</c:v>
                </c:pt>
                <c:pt idx="23451">
                  <c:v>4948.9799999999996</c:v>
                </c:pt>
                <c:pt idx="23452">
                  <c:v>4949</c:v>
                </c:pt>
                <c:pt idx="23453">
                  <c:v>4949.0200000000004</c:v>
                </c:pt>
                <c:pt idx="23454">
                  <c:v>4949.04</c:v>
                </c:pt>
                <c:pt idx="23455">
                  <c:v>4949.0600000000004</c:v>
                </c:pt>
                <c:pt idx="23456">
                  <c:v>4949.08</c:v>
                </c:pt>
                <c:pt idx="23457">
                  <c:v>4949.1000000000004</c:v>
                </c:pt>
                <c:pt idx="23458">
                  <c:v>4949.1200000000035</c:v>
                </c:pt>
                <c:pt idx="23459">
                  <c:v>4949.1400000000003</c:v>
                </c:pt>
                <c:pt idx="23460">
                  <c:v>4949.1600000000035</c:v>
                </c:pt>
                <c:pt idx="23461">
                  <c:v>4949.18</c:v>
                </c:pt>
                <c:pt idx="23462">
                  <c:v>4949.2</c:v>
                </c:pt>
                <c:pt idx="23463">
                  <c:v>4949.22</c:v>
                </c:pt>
                <c:pt idx="23464">
                  <c:v>4949.24</c:v>
                </c:pt>
                <c:pt idx="23465">
                  <c:v>4949.26</c:v>
                </c:pt>
                <c:pt idx="23466">
                  <c:v>4949.28</c:v>
                </c:pt>
                <c:pt idx="23467">
                  <c:v>4949.3</c:v>
                </c:pt>
                <c:pt idx="23468">
                  <c:v>4949.3200000000024</c:v>
                </c:pt>
                <c:pt idx="23469">
                  <c:v>4949.34</c:v>
                </c:pt>
                <c:pt idx="23470">
                  <c:v>4949.3600000000024</c:v>
                </c:pt>
                <c:pt idx="23471">
                  <c:v>4949.38</c:v>
                </c:pt>
                <c:pt idx="23472">
                  <c:v>4949.4000000000005</c:v>
                </c:pt>
                <c:pt idx="23473">
                  <c:v>4949.42</c:v>
                </c:pt>
                <c:pt idx="23474">
                  <c:v>4949.4399999999996</c:v>
                </c:pt>
                <c:pt idx="23475">
                  <c:v>4949.46</c:v>
                </c:pt>
                <c:pt idx="23476">
                  <c:v>4949.4799999999996</c:v>
                </c:pt>
                <c:pt idx="23477">
                  <c:v>4949.5</c:v>
                </c:pt>
                <c:pt idx="23478">
                  <c:v>4949.5200000000004</c:v>
                </c:pt>
                <c:pt idx="23479">
                  <c:v>4949.54</c:v>
                </c:pt>
                <c:pt idx="23480">
                  <c:v>4949.5600000000004</c:v>
                </c:pt>
                <c:pt idx="23481">
                  <c:v>4949.58</c:v>
                </c:pt>
                <c:pt idx="23482">
                  <c:v>4949.6000000000004</c:v>
                </c:pt>
                <c:pt idx="23483">
                  <c:v>4949.6200000000035</c:v>
                </c:pt>
                <c:pt idx="23484">
                  <c:v>4949.6400000000003</c:v>
                </c:pt>
                <c:pt idx="23485">
                  <c:v>4949.6600000000035</c:v>
                </c:pt>
                <c:pt idx="23486">
                  <c:v>4949.68</c:v>
                </c:pt>
                <c:pt idx="23487">
                  <c:v>4949.7</c:v>
                </c:pt>
                <c:pt idx="23488">
                  <c:v>4949.72</c:v>
                </c:pt>
                <c:pt idx="23489">
                  <c:v>4949.74</c:v>
                </c:pt>
                <c:pt idx="23490">
                  <c:v>4949.76</c:v>
                </c:pt>
                <c:pt idx="23491">
                  <c:v>4949.78</c:v>
                </c:pt>
                <c:pt idx="23492">
                  <c:v>4949.8</c:v>
                </c:pt>
                <c:pt idx="23493">
                  <c:v>4949.8200000000024</c:v>
                </c:pt>
                <c:pt idx="23494">
                  <c:v>4949.84</c:v>
                </c:pt>
                <c:pt idx="23495">
                  <c:v>4949.8600000000024</c:v>
                </c:pt>
                <c:pt idx="23496">
                  <c:v>4949.88</c:v>
                </c:pt>
                <c:pt idx="23497">
                  <c:v>4949.9000000000005</c:v>
                </c:pt>
                <c:pt idx="23498">
                  <c:v>4949.92</c:v>
                </c:pt>
                <c:pt idx="23499">
                  <c:v>4949.9399999999996</c:v>
                </c:pt>
                <c:pt idx="23500">
                  <c:v>4949.96</c:v>
                </c:pt>
                <c:pt idx="23501">
                  <c:v>4949.9799999999996</c:v>
                </c:pt>
                <c:pt idx="23502">
                  <c:v>4950</c:v>
                </c:pt>
                <c:pt idx="23503">
                  <c:v>4950.0200000000004</c:v>
                </c:pt>
                <c:pt idx="23504">
                  <c:v>4950.04</c:v>
                </c:pt>
                <c:pt idx="23505">
                  <c:v>4950.0600000000004</c:v>
                </c:pt>
                <c:pt idx="23506">
                  <c:v>4950.08</c:v>
                </c:pt>
                <c:pt idx="23507">
                  <c:v>4950.1000000000004</c:v>
                </c:pt>
                <c:pt idx="23508">
                  <c:v>4950.1200000000035</c:v>
                </c:pt>
                <c:pt idx="23509">
                  <c:v>4950.1400000000003</c:v>
                </c:pt>
                <c:pt idx="23510">
                  <c:v>4950.1600000000035</c:v>
                </c:pt>
                <c:pt idx="23511">
                  <c:v>4950.18</c:v>
                </c:pt>
                <c:pt idx="23512">
                  <c:v>4950.2</c:v>
                </c:pt>
                <c:pt idx="23513">
                  <c:v>4950.22</c:v>
                </c:pt>
                <c:pt idx="23514">
                  <c:v>4950.24</c:v>
                </c:pt>
                <c:pt idx="23515">
                  <c:v>4950.26</c:v>
                </c:pt>
                <c:pt idx="23516">
                  <c:v>4950.28</c:v>
                </c:pt>
                <c:pt idx="23517">
                  <c:v>4950.3</c:v>
                </c:pt>
                <c:pt idx="23518">
                  <c:v>4950.3200000000024</c:v>
                </c:pt>
                <c:pt idx="23519">
                  <c:v>4950.34</c:v>
                </c:pt>
                <c:pt idx="23520">
                  <c:v>4950.3600000000024</c:v>
                </c:pt>
                <c:pt idx="23521">
                  <c:v>4950.38</c:v>
                </c:pt>
                <c:pt idx="23522">
                  <c:v>4950.4000000000005</c:v>
                </c:pt>
                <c:pt idx="23523">
                  <c:v>4950.42</c:v>
                </c:pt>
                <c:pt idx="23524">
                  <c:v>4950.4399999999996</c:v>
                </c:pt>
                <c:pt idx="23525">
                  <c:v>4950.46</c:v>
                </c:pt>
                <c:pt idx="23526">
                  <c:v>4950.4799999999996</c:v>
                </c:pt>
                <c:pt idx="23527">
                  <c:v>4950.5</c:v>
                </c:pt>
                <c:pt idx="23528">
                  <c:v>4950.5200000000004</c:v>
                </c:pt>
                <c:pt idx="23529">
                  <c:v>4950.54</c:v>
                </c:pt>
                <c:pt idx="23530">
                  <c:v>4950.5600000000004</c:v>
                </c:pt>
                <c:pt idx="23531">
                  <c:v>4950.58</c:v>
                </c:pt>
                <c:pt idx="23532">
                  <c:v>4950.6000000000004</c:v>
                </c:pt>
                <c:pt idx="23533">
                  <c:v>4950.6200000000035</c:v>
                </c:pt>
                <c:pt idx="23534">
                  <c:v>4950.6400000000003</c:v>
                </c:pt>
                <c:pt idx="23535">
                  <c:v>4950.6600000000035</c:v>
                </c:pt>
                <c:pt idx="23536">
                  <c:v>4950.68</c:v>
                </c:pt>
                <c:pt idx="23537">
                  <c:v>4950.7</c:v>
                </c:pt>
                <c:pt idx="23538">
                  <c:v>4950.72</c:v>
                </c:pt>
                <c:pt idx="23539">
                  <c:v>4950.74</c:v>
                </c:pt>
                <c:pt idx="23540">
                  <c:v>4950.76</c:v>
                </c:pt>
                <c:pt idx="23541">
                  <c:v>4950.78</c:v>
                </c:pt>
                <c:pt idx="23542">
                  <c:v>4950.8</c:v>
                </c:pt>
                <c:pt idx="23543">
                  <c:v>4950.8200000000024</c:v>
                </c:pt>
                <c:pt idx="23544">
                  <c:v>4950.84</c:v>
                </c:pt>
                <c:pt idx="23545">
                  <c:v>4950.8600000000024</c:v>
                </c:pt>
                <c:pt idx="23546">
                  <c:v>4950.88</c:v>
                </c:pt>
                <c:pt idx="23547">
                  <c:v>4950.9000000000005</c:v>
                </c:pt>
                <c:pt idx="23548">
                  <c:v>4950.92</c:v>
                </c:pt>
                <c:pt idx="23549">
                  <c:v>4950.9399999999996</c:v>
                </c:pt>
                <c:pt idx="23550">
                  <c:v>4950.96</c:v>
                </c:pt>
                <c:pt idx="23551">
                  <c:v>4950.9799999999996</c:v>
                </c:pt>
                <c:pt idx="23552">
                  <c:v>4951</c:v>
                </c:pt>
                <c:pt idx="23553">
                  <c:v>4951.0200000000004</c:v>
                </c:pt>
                <c:pt idx="23554">
                  <c:v>4951.04</c:v>
                </c:pt>
                <c:pt idx="23555">
                  <c:v>4951.0600000000004</c:v>
                </c:pt>
                <c:pt idx="23556">
                  <c:v>4951.08</c:v>
                </c:pt>
                <c:pt idx="23557">
                  <c:v>4951.1000000000004</c:v>
                </c:pt>
                <c:pt idx="23558">
                  <c:v>4951.1200000000035</c:v>
                </c:pt>
                <c:pt idx="23559">
                  <c:v>4951.1400000000003</c:v>
                </c:pt>
                <c:pt idx="23560">
                  <c:v>4951.1600000000035</c:v>
                </c:pt>
                <c:pt idx="23561">
                  <c:v>4951.18</c:v>
                </c:pt>
                <c:pt idx="23562">
                  <c:v>4951.2</c:v>
                </c:pt>
                <c:pt idx="23563">
                  <c:v>4951.22</c:v>
                </c:pt>
                <c:pt idx="23564">
                  <c:v>4951.24</c:v>
                </c:pt>
                <c:pt idx="23565">
                  <c:v>4951.26</c:v>
                </c:pt>
                <c:pt idx="23566">
                  <c:v>4951.28</c:v>
                </c:pt>
                <c:pt idx="23567">
                  <c:v>4951.3</c:v>
                </c:pt>
                <c:pt idx="23568">
                  <c:v>4951.3200000000024</c:v>
                </c:pt>
                <c:pt idx="23569">
                  <c:v>4951.34</c:v>
                </c:pt>
                <c:pt idx="23570">
                  <c:v>4951.3600000000024</c:v>
                </c:pt>
                <c:pt idx="23571">
                  <c:v>4951.38</c:v>
                </c:pt>
                <c:pt idx="23572">
                  <c:v>4951.4000000000005</c:v>
                </c:pt>
                <c:pt idx="23573">
                  <c:v>4951.42</c:v>
                </c:pt>
                <c:pt idx="23574">
                  <c:v>4951.4399999999996</c:v>
                </c:pt>
                <c:pt idx="23575">
                  <c:v>4951.46</c:v>
                </c:pt>
                <c:pt idx="23576">
                  <c:v>4951.4799999999996</c:v>
                </c:pt>
                <c:pt idx="23577">
                  <c:v>4951.5</c:v>
                </c:pt>
                <c:pt idx="23578">
                  <c:v>4951.5200000000004</c:v>
                </c:pt>
                <c:pt idx="23579">
                  <c:v>4951.54</c:v>
                </c:pt>
                <c:pt idx="23580">
                  <c:v>4951.5600000000004</c:v>
                </c:pt>
                <c:pt idx="23581">
                  <c:v>4951.58</c:v>
                </c:pt>
                <c:pt idx="23582">
                  <c:v>4951.6000000000004</c:v>
                </c:pt>
                <c:pt idx="23583">
                  <c:v>4951.6200000000035</c:v>
                </c:pt>
                <c:pt idx="23584">
                  <c:v>4951.6400000000003</c:v>
                </c:pt>
                <c:pt idx="23585">
                  <c:v>4951.6600000000035</c:v>
                </c:pt>
                <c:pt idx="23586">
                  <c:v>4951.68</c:v>
                </c:pt>
                <c:pt idx="23587">
                  <c:v>4951.7</c:v>
                </c:pt>
                <c:pt idx="23588">
                  <c:v>4951.72</c:v>
                </c:pt>
                <c:pt idx="23589">
                  <c:v>4951.74</c:v>
                </c:pt>
                <c:pt idx="23590">
                  <c:v>4951.76</c:v>
                </c:pt>
                <c:pt idx="23591">
                  <c:v>4951.78</c:v>
                </c:pt>
                <c:pt idx="23592">
                  <c:v>4951.8</c:v>
                </c:pt>
                <c:pt idx="23593">
                  <c:v>4951.8200000000024</c:v>
                </c:pt>
                <c:pt idx="23594">
                  <c:v>4951.84</c:v>
                </c:pt>
                <c:pt idx="23595">
                  <c:v>4951.8600000000024</c:v>
                </c:pt>
                <c:pt idx="23596">
                  <c:v>4951.88</c:v>
                </c:pt>
                <c:pt idx="23597">
                  <c:v>4951.9000000000005</c:v>
                </c:pt>
                <c:pt idx="23598">
                  <c:v>4951.92</c:v>
                </c:pt>
                <c:pt idx="23599">
                  <c:v>4951.9399999999996</c:v>
                </c:pt>
                <c:pt idx="23600">
                  <c:v>4951.96</c:v>
                </c:pt>
                <c:pt idx="23601">
                  <c:v>4951.9799999999996</c:v>
                </c:pt>
                <c:pt idx="23602">
                  <c:v>4952</c:v>
                </c:pt>
                <c:pt idx="23603">
                  <c:v>4952.0200000000004</c:v>
                </c:pt>
                <c:pt idx="23604">
                  <c:v>4952.04</c:v>
                </c:pt>
                <c:pt idx="23605">
                  <c:v>4952.0600000000004</c:v>
                </c:pt>
                <c:pt idx="23606">
                  <c:v>4952.08</c:v>
                </c:pt>
                <c:pt idx="23607">
                  <c:v>4952.1000000000004</c:v>
                </c:pt>
                <c:pt idx="23608">
                  <c:v>4952.1200000000035</c:v>
                </c:pt>
                <c:pt idx="23609">
                  <c:v>4952.1400000000003</c:v>
                </c:pt>
                <c:pt idx="23610">
                  <c:v>4952.1600000000035</c:v>
                </c:pt>
                <c:pt idx="23611">
                  <c:v>4952.18</c:v>
                </c:pt>
                <c:pt idx="23612">
                  <c:v>4952.2</c:v>
                </c:pt>
                <c:pt idx="23613">
                  <c:v>4952.22</c:v>
                </c:pt>
                <c:pt idx="23614">
                  <c:v>4952.24</c:v>
                </c:pt>
                <c:pt idx="23615">
                  <c:v>4952.26</c:v>
                </c:pt>
                <c:pt idx="23616">
                  <c:v>4952.28</c:v>
                </c:pt>
                <c:pt idx="23617">
                  <c:v>4952.3</c:v>
                </c:pt>
                <c:pt idx="23618">
                  <c:v>4952.3200000000024</c:v>
                </c:pt>
                <c:pt idx="23619">
                  <c:v>4952.34</c:v>
                </c:pt>
                <c:pt idx="23620">
                  <c:v>4952.3600000000024</c:v>
                </c:pt>
                <c:pt idx="23621">
                  <c:v>4952.38</c:v>
                </c:pt>
                <c:pt idx="23622">
                  <c:v>4952.4000000000005</c:v>
                </c:pt>
                <c:pt idx="23623">
                  <c:v>4952.42</c:v>
                </c:pt>
                <c:pt idx="23624">
                  <c:v>4952.4399999999996</c:v>
                </c:pt>
                <c:pt idx="23625">
                  <c:v>4952.46</c:v>
                </c:pt>
                <c:pt idx="23626">
                  <c:v>4952.4799999999996</c:v>
                </c:pt>
                <c:pt idx="23627">
                  <c:v>4952.5</c:v>
                </c:pt>
                <c:pt idx="23628">
                  <c:v>4952.5200000000004</c:v>
                </c:pt>
                <c:pt idx="23629">
                  <c:v>4952.54</c:v>
                </c:pt>
                <c:pt idx="23630">
                  <c:v>4952.5600000000004</c:v>
                </c:pt>
                <c:pt idx="23631">
                  <c:v>4952.58</c:v>
                </c:pt>
                <c:pt idx="23632">
                  <c:v>4952.6000000000004</c:v>
                </c:pt>
                <c:pt idx="23633">
                  <c:v>4952.6200000000035</c:v>
                </c:pt>
                <c:pt idx="23634">
                  <c:v>4952.6400000000003</c:v>
                </c:pt>
                <c:pt idx="23635">
                  <c:v>4952.6600000000035</c:v>
                </c:pt>
                <c:pt idx="23636">
                  <c:v>4952.68</c:v>
                </c:pt>
                <c:pt idx="23637">
                  <c:v>4952.7</c:v>
                </c:pt>
                <c:pt idx="23638">
                  <c:v>4952.72</c:v>
                </c:pt>
                <c:pt idx="23639">
                  <c:v>4952.74</c:v>
                </c:pt>
                <c:pt idx="23640">
                  <c:v>4952.76</c:v>
                </c:pt>
                <c:pt idx="23641">
                  <c:v>4952.78</c:v>
                </c:pt>
                <c:pt idx="23642">
                  <c:v>4952.8</c:v>
                </c:pt>
                <c:pt idx="23643">
                  <c:v>4952.8200000000024</c:v>
                </c:pt>
                <c:pt idx="23644">
                  <c:v>4952.84</c:v>
                </c:pt>
                <c:pt idx="23645">
                  <c:v>4952.8600000000024</c:v>
                </c:pt>
                <c:pt idx="23646">
                  <c:v>4952.88</c:v>
                </c:pt>
                <c:pt idx="23647">
                  <c:v>4952.9000000000005</c:v>
                </c:pt>
                <c:pt idx="23648">
                  <c:v>4952.92</c:v>
                </c:pt>
                <c:pt idx="23649">
                  <c:v>4952.9399999999996</c:v>
                </c:pt>
                <c:pt idx="23650">
                  <c:v>4952.96</c:v>
                </c:pt>
                <c:pt idx="23651">
                  <c:v>4952.9799999999996</c:v>
                </c:pt>
                <c:pt idx="23652">
                  <c:v>4953</c:v>
                </c:pt>
                <c:pt idx="23653">
                  <c:v>4953.0200000000004</c:v>
                </c:pt>
                <c:pt idx="23654">
                  <c:v>4953.04</c:v>
                </c:pt>
                <c:pt idx="23655">
                  <c:v>4953.0600000000004</c:v>
                </c:pt>
                <c:pt idx="23656">
                  <c:v>4953.08</c:v>
                </c:pt>
                <c:pt idx="23657">
                  <c:v>4953.1000000000004</c:v>
                </c:pt>
                <c:pt idx="23658">
                  <c:v>4953.1200000000035</c:v>
                </c:pt>
                <c:pt idx="23659">
                  <c:v>4953.1400000000003</c:v>
                </c:pt>
                <c:pt idx="23660">
                  <c:v>4953.1600000000035</c:v>
                </c:pt>
                <c:pt idx="23661">
                  <c:v>4953.18</c:v>
                </c:pt>
                <c:pt idx="23662">
                  <c:v>4953.2</c:v>
                </c:pt>
                <c:pt idx="23663">
                  <c:v>4953.22</c:v>
                </c:pt>
                <c:pt idx="23664">
                  <c:v>4953.24</c:v>
                </c:pt>
                <c:pt idx="23665">
                  <c:v>4953.26</c:v>
                </c:pt>
                <c:pt idx="23666">
                  <c:v>4953.28</c:v>
                </c:pt>
                <c:pt idx="23667">
                  <c:v>4953.3</c:v>
                </c:pt>
                <c:pt idx="23668">
                  <c:v>4953.3200000000024</c:v>
                </c:pt>
                <c:pt idx="23669">
                  <c:v>4953.34</c:v>
                </c:pt>
                <c:pt idx="23670">
                  <c:v>4953.3600000000024</c:v>
                </c:pt>
                <c:pt idx="23671">
                  <c:v>4953.38</c:v>
                </c:pt>
                <c:pt idx="23672">
                  <c:v>4953.4000000000005</c:v>
                </c:pt>
                <c:pt idx="23673">
                  <c:v>4953.42</c:v>
                </c:pt>
                <c:pt idx="23674">
                  <c:v>4953.4399999999996</c:v>
                </c:pt>
                <c:pt idx="23675">
                  <c:v>4953.46</c:v>
                </c:pt>
                <c:pt idx="23676">
                  <c:v>4953.4799999999996</c:v>
                </c:pt>
                <c:pt idx="23677">
                  <c:v>4953.5</c:v>
                </c:pt>
                <c:pt idx="23678">
                  <c:v>4953.5200000000004</c:v>
                </c:pt>
                <c:pt idx="23679">
                  <c:v>4953.54</c:v>
                </c:pt>
                <c:pt idx="23680">
                  <c:v>4953.5600000000004</c:v>
                </c:pt>
                <c:pt idx="23681">
                  <c:v>4953.58</c:v>
                </c:pt>
                <c:pt idx="23682">
                  <c:v>4953.6000000000004</c:v>
                </c:pt>
                <c:pt idx="23683">
                  <c:v>4953.6200000000035</c:v>
                </c:pt>
                <c:pt idx="23684">
                  <c:v>4953.6400000000003</c:v>
                </c:pt>
                <c:pt idx="23685">
                  <c:v>4953.6600000000035</c:v>
                </c:pt>
                <c:pt idx="23686">
                  <c:v>4953.68</c:v>
                </c:pt>
                <c:pt idx="23687">
                  <c:v>4953.7</c:v>
                </c:pt>
                <c:pt idx="23688">
                  <c:v>4953.72</c:v>
                </c:pt>
                <c:pt idx="23689">
                  <c:v>4953.74</c:v>
                </c:pt>
                <c:pt idx="23690">
                  <c:v>4953.76</c:v>
                </c:pt>
                <c:pt idx="23691">
                  <c:v>4953.78</c:v>
                </c:pt>
                <c:pt idx="23692">
                  <c:v>4953.8</c:v>
                </c:pt>
                <c:pt idx="23693">
                  <c:v>4953.8200000000024</c:v>
                </c:pt>
                <c:pt idx="23694">
                  <c:v>4953.84</c:v>
                </c:pt>
                <c:pt idx="23695">
                  <c:v>4953.8600000000024</c:v>
                </c:pt>
                <c:pt idx="23696">
                  <c:v>4953.88</c:v>
                </c:pt>
                <c:pt idx="23697">
                  <c:v>4953.9000000000005</c:v>
                </c:pt>
                <c:pt idx="23698">
                  <c:v>4953.92</c:v>
                </c:pt>
                <c:pt idx="23699">
                  <c:v>4953.9399999999996</c:v>
                </c:pt>
                <c:pt idx="23700">
                  <c:v>4953.96</c:v>
                </c:pt>
                <c:pt idx="23701">
                  <c:v>4953.9799999999996</c:v>
                </c:pt>
                <c:pt idx="23702">
                  <c:v>4954</c:v>
                </c:pt>
                <c:pt idx="23703">
                  <c:v>4954.0200000000004</c:v>
                </c:pt>
                <c:pt idx="23704">
                  <c:v>4954.04</c:v>
                </c:pt>
                <c:pt idx="23705">
                  <c:v>4954.0600000000004</c:v>
                </c:pt>
                <c:pt idx="23706">
                  <c:v>4954.08</c:v>
                </c:pt>
                <c:pt idx="23707">
                  <c:v>4954.1000000000004</c:v>
                </c:pt>
                <c:pt idx="23708">
                  <c:v>4954.1200000000035</c:v>
                </c:pt>
                <c:pt idx="23709">
                  <c:v>4954.1400000000003</c:v>
                </c:pt>
                <c:pt idx="23710">
                  <c:v>4954.1600000000035</c:v>
                </c:pt>
                <c:pt idx="23711">
                  <c:v>4954.18</c:v>
                </c:pt>
                <c:pt idx="23712">
                  <c:v>4954.2</c:v>
                </c:pt>
                <c:pt idx="23713">
                  <c:v>4954.22</c:v>
                </c:pt>
                <c:pt idx="23714">
                  <c:v>4954.24</c:v>
                </c:pt>
                <c:pt idx="23715">
                  <c:v>4954.26</c:v>
                </c:pt>
                <c:pt idx="23716">
                  <c:v>4954.28</c:v>
                </c:pt>
                <c:pt idx="23717">
                  <c:v>4954.3</c:v>
                </c:pt>
                <c:pt idx="23718">
                  <c:v>4954.3200000000024</c:v>
                </c:pt>
                <c:pt idx="23719">
                  <c:v>4954.34</c:v>
                </c:pt>
                <c:pt idx="23720">
                  <c:v>4954.3600000000024</c:v>
                </c:pt>
                <c:pt idx="23721">
                  <c:v>4954.38</c:v>
                </c:pt>
                <c:pt idx="23722">
                  <c:v>4954.4000000000005</c:v>
                </c:pt>
                <c:pt idx="23723">
                  <c:v>4954.42</c:v>
                </c:pt>
                <c:pt idx="23724">
                  <c:v>4954.4399999999996</c:v>
                </c:pt>
                <c:pt idx="23725">
                  <c:v>4954.46</c:v>
                </c:pt>
                <c:pt idx="23726">
                  <c:v>4954.4799999999996</c:v>
                </c:pt>
                <c:pt idx="23727">
                  <c:v>4954.5</c:v>
                </c:pt>
                <c:pt idx="23728">
                  <c:v>4954.5200000000004</c:v>
                </c:pt>
                <c:pt idx="23729">
                  <c:v>4954.54</c:v>
                </c:pt>
                <c:pt idx="23730">
                  <c:v>4954.5600000000004</c:v>
                </c:pt>
                <c:pt idx="23731">
                  <c:v>4954.58</c:v>
                </c:pt>
                <c:pt idx="23732">
                  <c:v>4954.6000000000004</c:v>
                </c:pt>
                <c:pt idx="23733">
                  <c:v>4954.6200000000035</c:v>
                </c:pt>
                <c:pt idx="23734">
                  <c:v>4954.6400000000003</c:v>
                </c:pt>
                <c:pt idx="23735">
                  <c:v>4954.6600000000035</c:v>
                </c:pt>
                <c:pt idx="23736">
                  <c:v>4954.68</c:v>
                </c:pt>
                <c:pt idx="23737">
                  <c:v>4954.7</c:v>
                </c:pt>
                <c:pt idx="23738">
                  <c:v>4954.72</c:v>
                </c:pt>
                <c:pt idx="23739">
                  <c:v>4954.74</c:v>
                </c:pt>
                <c:pt idx="23740">
                  <c:v>4954.76</c:v>
                </c:pt>
                <c:pt idx="23741">
                  <c:v>4954.78</c:v>
                </c:pt>
                <c:pt idx="23742">
                  <c:v>4954.8</c:v>
                </c:pt>
                <c:pt idx="23743">
                  <c:v>4954.8200000000024</c:v>
                </c:pt>
                <c:pt idx="23744">
                  <c:v>4954.84</c:v>
                </c:pt>
                <c:pt idx="23745">
                  <c:v>4954.8600000000024</c:v>
                </c:pt>
                <c:pt idx="23746">
                  <c:v>4954.88</c:v>
                </c:pt>
                <c:pt idx="23747">
                  <c:v>4954.9000000000005</c:v>
                </c:pt>
                <c:pt idx="23748">
                  <c:v>4954.92</c:v>
                </c:pt>
                <c:pt idx="23749">
                  <c:v>4954.9399999999996</c:v>
                </c:pt>
                <c:pt idx="23750">
                  <c:v>4954.96</c:v>
                </c:pt>
                <c:pt idx="23751">
                  <c:v>4954.9799999999996</c:v>
                </c:pt>
                <c:pt idx="23752">
                  <c:v>4955</c:v>
                </c:pt>
                <c:pt idx="23753">
                  <c:v>4955.0200000000004</c:v>
                </c:pt>
                <c:pt idx="23754">
                  <c:v>4955.04</c:v>
                </c:pt>
                <c:pt idx="23755">
                  <c:v>4955.0600000000004</c:v>
                </c:pt>
                <c:pt idx="23756">
                  <c:v>4955.08</c:v>
                </c:pt>
                <c:pt idx="23757">
                  <c:v>4955.1000000000004</c:v>
                </c:pt>
                <c:pt idx="23758">
                  <c:v>4955.1200000000035</c:v>
                </c:pt>
                <c:pt idx="23759">
                  <c:v>4955.1400000000003</c:v>
                </c:pt>
                <c:pt idx="23760">
                  <c:v>4955.1600000000035</c:v>
                </c:pt>
                <c:pt idx="23761">
                  <c:v>4955.18</c:v>
                </c:pt>
                <c:pt idx="23762">
                  <c:v>4955.2</c:v>
                </c:pt>
                <c:pt idx="23763">
                  <c:v>4955.22</c:v>
                </c:pt>
                <c:pt idx="23764">
                  <c:v>4955.24</c:v>
                </c:pt>
                <c:pt idx="23765">
                  <c:v>4955.26</c:v>
                </c:pt>
                <c:pt idx="23766">
                  <c:v>4955.28</c:v>
                </c:pt>
                <c:pt idx="23767">
                  <c:v>4955.3</c:v>
                </c:pt>
                <c:pt idx="23768">
                  <c:v>4955.3200000000024</c:v>
                </c:pt>
                <c:pt idx="23769">
                  <c:v>4955.34</c:v>
                </c:pt>
                <c:pt idx="23770">
                  <c:v>4955.3600000000024</c:v>
                </c:pt>
                <c:pt idx="23771">
                  <c:v>4955.38</c:v>
                </c:pt>
                <c:pt idx="23772">
                  <c:v>4955.4000000000005</c:v>
                </c:pt>
                <c:pt idx="23773">
                  <c:v>4955.42</c:v>
                </c:pt>
                <c:pt idx="23774">
                  <c:v>4955.4399999999996</c:v>
                </c:pt>
                <c:pt idx="23775">
                  <c:v>4955.46</c:v>
                </c:pt>
                <c:pt idx="23776">
                  <c:v>4955.4799999999996</c:v>
                </c:pt>
                <c:pt idx="23777">
                  <c:v>4955.5</c:v>
                </c:pt>
                <c:pt idx="23778">
                  <c:v>4955.5200000000004</c:v>
                </c:pt>
                <c:pt idx="23779">
                  <c:v>4955.54</c:v>
                </c:pt>
                <c:pt idx="23780">
                  <c:v>4955.5600000000004</c:v>
                </c:pt>
                <c:pt idx="23781">
                  <c:v>4955.58</c:v>
                </c:pt>
                <c:pt idx="23782">
                  <c:v>4955.6000000000004</c:v>
                </c:pt>
                <c:pt idx="23783">
                  <c:v>4955.6200000000035</c:v>
                </c:pt>
                <c:pt idx="23784">
                  <c:v>4955.6400000000003</c:v>
                </c:pt>
                <c:pt idx="23785">
                  <c:v>4955.6600000000035</c:v>
                </c:pt>
                <c:pt idx="23786">
                  <c:v>4955.68</c:v>
                </c:pt>
                <c:pt idx="23787">
                  <c:v>4955.7</c:v>
                </c:pt>
                <c:pt idx="23788">
                  <c:v>4955.72</c:v>
                </c:pt>
                <c:pt idx="23789">
                  <c:v>4955.74</c:v>
                </c:pt>
                <c:pt idx="23790">
                  <c:v>4955.76</c:v>
                </c:pt>
                <c:pt idx="23791">
                  <c:v>4955.78</c:v>
                </c:pt>
                <c:pt idx="23792">
                  <c:v>4955.8</c:v>
                </c:pt>
                <c:pt idx="23793">
                  <c:v>4955.8200000000024</c:v>
                </c:pt>
                <c:pt idx="23794">
                  <c:v>4955.84</c:v>
                </c:pt>
                <c:pt idx="23795">
                  <c:v>4955.8600000000024</c:v>
                </c:pt>
                <c:pt idx="23796">
                  <c:v>4955.88</c:v>
                </c:pt>
                <c:pt idx="23797">
                  <c:v>4955.9000000000005</c:v>
                </c:pt>
                <c:pt idx="23798">
                  <c:v>4955.92</c:v>
                </c:pt>
                <c:pt idx="23799">
                  <c:v>4955.9399999999996</c:v>
                </c:pt>
                <c:pt idx="23800">
                  <c:v>4955.96</c:v>
                </c:pt>
                <c:pt idx="23801">
                  <c:v>4955.9799999999996</c:v>
                </c:pt>
                <c:pt idx="23802">
                  <c:v>4956</c:v>
                </c:pt>
                <c:pt idx="23803">
                  <c:v>4956.0200000000004</c:v>
                </c:pt>
                <c:pt idx="23804">
                  <c:v>4956.04</c:v>
                </c:pt>
                <c:pt idx="23805">
                  <c:v>4956.0600000000004</c:v>
                </c:pt>
                <c:pt idx="23806">
                  <c:v>4956.08</c:v>
                </c:pt>
                <c:pt idx="23807">
                  <c:v>4956.1000000000004</c:v>
                </c:pt>
                <c:pt idx="23808">
                  <c:v>4956.1200000000035</c:v>
                </c:pt>
                <c:pt idx="23809">
                  <c:v>4956.1400000000003</c:v>
                </c:pt>
                <c:pt idx="23810">
                  <c:v>4956.1600000000035</c:v>
                </c:pt>
                <c:pt idx="23811">
                  <c:v>4956.18</c:v>
                </c:pt>
                <c:pt idx="23812">
                  <c:v>4956.2</c:v>
                </c:pt>
                <c:pt idx="23813">
                  <c:v>4956.22</c:v>
                </c:pt>
                <c:pt idx="23814">
                  <c:v>4956.24</c:v>
                </c:pt>
                <c:pt idx="23815">
                  <c:v>4956.26</c:v>
                </c:pt>
                <c:pt idx="23816">
                  <c:v>4956.28</c:v>
                </c:pt>
                <c:pt idx="23817">
                  <c:v>4956.3</c:v>
                </c:pt>
                <c:pt idx="23818">
                  <c:v>4956.3200000000024</c:v>
                </c:pt>
                <c:pt idx="23819">
                  <c:v>4956.34</c:v>
                </c:pt>
                <c:pt idx="23820">
                  <c:v>4956.3600000000024</c:v>
                </c:pt>
                <c:pt idx="23821">
                  <c:v>4956.38</c:v>
                </c:pt>
                <c:pt idx="23822">
                  <c:v>4956.4000000000005</c:v>
                </c:pt>
                <c:pt idx="23823">
                  <c:v>4956.42</c:v>
                </c:pt>
                <c:pt idx="23824">
                  <c:v>4956.4399999999996</c:v>
                </c:pt>
                <c:pt idx="23825">
                  <c:v>4956.46</c:v>
                </c:pt>
                <c:pt idx="23826">
                  <c:v>4956.4799999999996</c:v>
                </c:pt>
                <c:pt idx="23827">
                  <c:v>4956.5</c:v>
                </c:pt>
                <c:pt idx="23828">
                  <c:v>4956.5200000000004</c:v>
                </c:pt>
                <c:pt idx="23829">
                  <c:v>4956.54</c:v>
                </c:pt>
                <c:pt idx="23830">
                  <c:v>4956.5600000000004</c:v>
                </c:pt>
                <c:pt idx="23831">
                  <c:v>4956.58</c:v>
                </c:pt>
                <c:pt idx="23832">
                  <c:v>4956.6000000000004</c:v>
                </c:pt>
                <c:pt idx="23833">
                  <c:v>4956.6200000000035</c:v>
                </c:pt>
                <c:pt idx="23834">
                  <c:v>4956.6400000000003</c:v>
                </c:pt>
                <c:pt idx="23835">
                  <c:v>4956.6600000000035</c:v>
                </c:pt>
                <c:pt idx="23836">
                  <c:v>4956.68</c:v>
                </c:pt>
                <c:pt idx="23837">
                  <c:v>4956.7</c:v>
                </c:pt>
                <c:pt idx="23838">
                  <c:v>4956.72</c:v>
                </c:pt>
                <c:pt idx="23839">
                  <c:v>4956.74</c:v>
                </c:pt>
                <c:pt idx="23840">
                  <c:v>4956.76</c:v>
                </c:pt>
                <c:pt idx="23841">
                  <c:v>4956.78</c:v>
                </c:pt>
                <c:pt idx="23842">
                  <c:v>4956.8</c:v>
                </c:pt>
                <c:pt idx="23843">
                  <c:v>4956.8200000000024</c:v>
                </c:pt>
                <c:pt idx="23844">
                  <c:v>4956.84</c:v>
                </c:pt>
                <c:pt idx="23845">
                  <c:v>4956.8600000000024</c:v>
                </c:pt>
                <c:pt idx="23846">
                  <c:v>4956.88</c:v>
                </c:pt>
                <c:pt idx="23847">
                  <c:v>4956.9000000000005</c:v>
                </c:pt>
                <c:pt idx="23848">
                  <c:v>4956.92</c:v>
                </c:pt>
                <c:pt idx="23849">
                  <c:v>4956.9399999999996</c:v>
                </c:pt>
                <c:pt idx="23850">
                  <c:v>4956.96</c:v>
                </c:pt>
                <c:pt idx="23851">
                  <c:v>4956.9799999999996</c:v>
                </c:pt>
                <c:pt idx="23852">
                  <c:v>4957</c:v>
                </c:pt>
                <c:pt idx="23853">
                  <c:v>4957.0200000000004</c:v>
                </c:pt>
                <c:pt idx="23854">
                  <c:v>4957.04</c:v>
                </c:pt>
                <c:pt idx="23855">
                  <c:v>4957.0600000000004</c:v>
                </c:pt>
                <c:pt idx="23856">
                  <c:v>4957.08</c:v>
                </c:pt>
                <c:pt idx="23857">
                  <c:v>4957.1000000000004</c:v>
                </c:pt>
                <c:pt idx="23858">
                  <c:v>4957.1200000000035</c:v>
                </c:pt>
                <c:pt idx="23859">
                  <c:v>4957.1400000000003</c:v>
                </c:pt>
                <c:pt idx="23860">
                  <c:v>4957.1600000000035</c:v>
                </c:pt>
                <c:pt idx="23861">
                  <c:v>4957.18</c:v>
                </c:pt>
                <c:pt idx="23862">
                  <c:v>4957.2</c:v>
                </c:pt>
                <c:pt idx="23863">
                  <c:v>4957.22</c:v>
                </c:pt>
                <c:pt idx="23864">
                  <c:v>4957.24</c:v>
                </c:pt>
                <c:pt idx="23865">
                  <c:v>4957.26</c:v>
                </c:pt>
                <c:pt idx="23866">
                  <c:v>4957.28</c:v>
                </c:pt>
                <c:pt idx="23867">
                  <c:v>4957.3</c:v>
                </c:pt>
                <c:pt idx="23868">
                  <c:v>4957.3200000000024</c:v>
                </c:pt>
                <c:pt idx="23869">
                  <c:v>4957.34</c:v>
                </c:pt>
                <c:pt idx="23870">
                  <c:v>4957.3600000000024</c:v>
                </c:pt>
                <c:pt idx="23871">
                  <c:v>4957.38</c:v>
                </c:pt>
                <c:pt idx="23872">
                  <c:v>4957.4000000000005</c:v>
                </c:pt>
                <c:pt idx="23873">
                  <c:v>4957.42</c:v>
                </c:pt>
                <c:pt idx="23874">
                  <c:v>4957.4399999999996</c:v>
                </c:pt>
                <c:pt idx="23875">
                  <c:v>4957.46</c:v>
                </c:pt>
                <c:pt idx="23876">
                  <c:v>4957.4799999999996</c:v>
                </c:pt>
                <c:pt idx="23877">
                  <c:v>4957.5</c:v>
                </c:pt>
                <c:pt idx="23878">
                  <c:v>4957.5200000000004</c:v>
                </c:pt>
                <c:pt idx="23879">
                  <c:v>4957.54</c:v>
                </c:pt>
                <c:pt idx="23880">
                  <c:v>4957.5600000000004</c:v>
                </c:pt>
                <c:pt idx="23881">
                  <c:v>4957.58</c:v>
                </c:pt>
                <c:pt idx="23882">
                  <c:v>4957.6000000000004</c:v>
                </c:pt>
                <c:pt idx="23883">
                  <c:v>4957.6200000000035</c:v>
                </c:pt>
                <c:pt idx="23884">
                  <c:v>4957.6400000000003</c:v>
                </c:pt>
                <c:pt idx="23885">
                  <c:v>4957.6600000000035</c:v>
                </c:pt>
                <c:pt idx="23886">
                  <c:v>4957.68</c:v>
                </c:pt>
                <c:pt idx="23887">
                  <c:v>4957.7</c:v>
                </c:pt>
                <c:pt idx="23888">
                  <c:v>4957.72</c:v>
                </c:pt>
                <c:pt idx="23889">
                  <c:v>4957.74</c:v>
                </c:pt>
                <c:pt idx="23890">
                  <c:v>4957.76</c:v>
                </c:pt>
                <c:pt idx="23891">
                  <c:v>4957.78</c:v>
                </c:pt>
                <c:pt idx="23892">
                  <c:v>4957.8</c:v>
                </c:pt>
                <c:pt idx="23893">
                  <c:v>4957.8200000000024</c:v>
                </c:pt>
                <c:pt idx="23894">
                  <c:v>4957.84</c:v>
                </c:pt>
                <c:pt idx="23895">
                  <c:v>4957.8600000000024</c:v>
                </c:pt>
                <c:pt idx="23896">
                  <c:v>4957.88</c:v>
                </c:pt>
                <c:pt idx="23897">
                  <c:v>4957.9000000000005</c:v>
                </c:pt>
                <c:pt idx="23898">
                  <c:v>4957.92</c:v>
                </c:pt>
                <c:pt idx="23899">
                  <c:v>4957.9399999999996</c:v>
                </c:pt>
                <c:pt idx="23900">
                  <c:v>4957.96</c:v>
                </c:pt>
                <c:pt idx="23901">
                  <c:v>4957.9799999999996</c:v>
                </c:pt>
                <c:pt idx="23902">
                  <c:v>4958</c:v>
                </c:pt>
                <c:pt idx="23903">
                  <c:v>4958.0200000000004</c:v>
                </c:pt>
                <c:pt idx="23904">
                  <c:v>4958.04</c:v>
                </c:pt>
                <c:pt idx="23905">
                  <c:v>4958.0600000000004</c:v>
                </c:pt>
                <c:pt idx="23906">
                  <c:v>4958.08</c:v>
                </c:pt>
                <c:pt idx="23907">
                  <c:v>4958.1000000000004</c:v>
                </c:pt>
                <c:pt idx="23908">
                  <c:v>4958.1200000000035</c:v>
                </c:pt>
                <c:pt idx="23909">
                  <c:v>4958.1400000000003</c:v>
                </c:pt>
                <c:pt idx="23910">
                  <c:v>4958.1600000000035</c:v>
                </c:pt>
                <c:pt idx="23911">
                  <c:v>4958.18</c:v>
                </c:pt>
                <c:pt idx="23912">
                  <c:v>4958.2</c:v>
                </c:pt>
                <c:pt idx="23913">
                  <c:v>4958.22</c:v>
                </c:pt>
                <c:pt idx="23914">
                  <c:v>4958.24</c:v>
                </c:pt>
                <c:pt idx="23915">
                  <c:v>4958.26</c:v>
                </c:pt>
                <c:pt idx="23916">
                  <c:v>4958.28</c:v>
                </c:pt>
                <c:pt idx="23917">
                  <c:v>4958.3</c:v>
                </c:pt>
                <c:pt idx="23918">
                  <c:v>4958.3200000000024</c:v>
                </c:pt>
                <c:pt idx="23919">
                  <c:v>4958.34</c:v>
                </c:pt>
                <c:pt idx="23920">
                  <c:v>4958.3600000000024</c:v>
                </c:pt>
                <c:pt idx="23921">
                  <c:v>4958.38</c:v>
                </c:pt>
                <c:pt idx="23922">
                  <c:v>4958.4000000000005</c:v>
                </c:pt>
                <c:pt idx="23923">
                  <c:v>4958.42</c:v>
                </c:pt>
                <c:pt idx="23924">
                  <c:v>4958.4399999999996</c:v>
                </c:pt>
                <c:pt idx="23925">
                  <c:v>4958.46</c:v>
                </c:pt>
                <c:pt idx="23926">
                  <c:v>4958.4799999999996</c:v>
                </c:pt>
                <c:pt idx="23927">
                  <c:v>4958.5</c:v>
                </c:pt>
                <c:pt idx="23928">
                  <c:v>4958.5200000000004</c:v>
                </c:pt>
                <c:pt idx="23929">
                  <c:v>4958.54</c:v>
                </c:pt>
                <c:pt idx="23930">
                  <c:v>4958.5600000000004</c:v>
                </c:pt>
                <c:pt idx="23931">
                  <c:v>4958.58</c:v>
                </c:pt>
                <c:pt idx="23932">
                  <c:v>4958.6000000000004</c:v>
                </c:pt>
                <c:pt idx="23933">
                  <c:v>4958.6200000000035</c:v>
                </c:pt>
                <c:pt idx="23934">
                  <c:v>4958.6400000000003</c:v>
                </c:pt>
                <c:pt idx="23935">
                  <c:v>4958.6600000000035</c:v>
                </c:pt>
                <c:pt idx="23936">
                  <c:v>4958.68</c:v>
                </c:pt>
                <c:pt idx="23937">
                  <c:v>4958.7</c:v>
                </c:pt>
                <c:pt idx="23938">
                  <c:v>4958.72</c:v>
                </c:pt>
                <c:pt idx="23939">
                  <c:v>4958.74</c:v>
                </c:pt>
                <c:pt idx="23940">
                  <c:v>4958.76</c:v>
                </c:pt>
                <c:pt idx="23941">
                  <c:v>4958.78</c:v>
                </c:pt>
                <c:pt idx="23942">
                  <c:v>4958.8</c:v>
                </c:pt>
                <c:pt idx="23943">
                  <c:v>4958.8200000000024</c:v>
                </c:pt>
                <c:pt idx="23944">
                  <c:v>4958.84</c:v>
                </c:pt>
                <c:pt idx="23945">
                  <c:v>4958.8600000000024</c:v>
                </c:pt>
                <c:pt idx="23946">
                  <c:v>4958.88</c:v>
                </c:pt>
                <c:pt idx="23947">
                  <c:v>4958.9000000000005</c:v>
                </c:pt>
                <c:pt idx="23948">
                  <c:v>4958.92</c:v>
                </c:pt>
                <c:pt idx="23949">
                  <c:v>4958.9399999999996</c:v>
                </c:pt>
                <c:pt idx="23950">
                  <c:v>4958.96</c:v>
                </c:pt>
                <c:pt idx="23951">
                  <c:v>4958.9799999999996</c:v>
                </c:pt>
                <c:pt idx="23952">
                  <c:v>4959</c:v>
                </c:pt>
                <c:pt idx="23953">
                  <c:v>4959.0200000000004</c:v>
                </c:pt>
                <c:pt idx="23954">
                  <c:v>4959.04</c:v>
                </c:pt>
                <c:pt idx="23955">
                  <c:v>4959.0600000000004</c:v>
                </c:pt>
                <c:pt idx="23956">
                  <c:v>4959.08</c:v>
                </c:pt>
                <c:pt idx="23957">
                  <c:v>4959.1000000000004</c:v>
                </c:pt>
                <c:pt idx="23958">
                  <c:v>4959.1200000000035</c:v>
                </c:pt>
                <c:pt idx="23959">
                  <c:v>4959.1400000000003</c:v>
                </c:pt>
                <c:pt idx="23960">
                  <c:v>4959.1600000000035</c:v>
                </c:pt>
                <c:pt idx="23961">
                  <c:v>4959.18</c:v>
                </c:pt>
                <c:pt idx="23962">
                  <c:v>4959.2</c:v>
                </c:pt>
                <c:pt idx="23963">
                  <c:v>4959.22</c:v>
                </c:pt>
                <c:pt idx="23964">
                  <c:v>4959.24</c:v>
                </c:pt>
                <c:pt idx="23965">
                  <c:v>4959.26</c:v>
                </c:pt>
                <c:pt idx="23966">
                  <c:v>4959.28</c:v>
                </c:pt>
                <c:pt idx="23967">
                  <c:v>4959.3</c:v>
                </c:pt>
                <c:pt idx="23968">
                  <c:v>4959.3200000000024</c:v>
                </c:pt>
                <c:pt idx="23969">
                  <c:v>4959.34</c:v>
                </c:pt>
                <c:pt idx="23970">
                  <c:v>4959.3600000000024</c:v>
                </c:pt>
                <c:pt idx="23971">
                  <c:v>4959.38</c:v>
                </c:pt>
                <c:pt idx="23972">
                  <c:v>4959.4000000000005</c:v>
                </c:pt>
                <c:pt idx="23973">
                  <c:v>4959.42</c:v>
                </c:pt>
                <c:pt idx="23974">
                  <c:v>4959.4399999999996</c:v>
                </c:pt>
                <c:pt idx="23975">
                  <c:v>4959.46</c:v>
                </c:pt>
                <c:pt idx="23976">
                  <c:v>4959.4799999999996</c:v>
                </c:pt>
                <c:pt idx="23977">
                  <c:v>4959.5</c:v>
                </c:pt>
                <c:pt idx="23978">
                  <c:v>4959.5200000000004</c:v>
                </c:pt>
                <c:pt idx="23979">
                  <c:v>4959.54</c:v>
                </c:pt>
                <c:pt idx="23980">
                  <c:v>4959.5600000000004</c:v>
                </c:pt>
                <c:pt idx="23981">
                  <c:v>4959.58</c:v>
                </c:pt>
                <c:pt idx="23982">
                  <c:v>4959.6000000000004</c:v>
                </c:pt>
                <c:pt idx="23983">
                  <c:v>4959.6200000000035</c:v>
                </c:pt>
                <c:pt idx="23984">
                  <c:v>4959.6400000000003</c:v>
                </c:pt>
                <c:pt idx="23985">
                  <c:v>4959.6600000000035</c:v>
                </c:pt>
                <c:pt idx="23986">
                  <c:v>4959.68</c:v>
                </c:pt>
                <c:pt idx="23987">
                  <c:v>4959.7</c:v>
                </c:pt>
                <c:pt idx="23988">
                  <c:v>4959.72</c:v>
                </c:pt>
                <c:pt idx="23989">
                  <c:v>4959.74</c:v>
                </c:pt>
                <c:pt idx="23990">
                  <c:v>4959.76</c:v>
                </c:pt>
                <c:pt idx="23991">
                  <c:v>4959.78</c:v>
                </c:pt>
                <c:pt idx="23992">
                  <c:v>4959.8</c:v>
                </c:pt>
                <c:pt idx="23993">
                  <c:v>4959.8200000000024</c:v>
                </c:pt>
                <c:pt idx="23994">
                  <c:v>4959.84</c:v>
                </c:pt>
                <c:pt idx="23995">
                  <c:v>4959.8600000000024</c:v>
                </c:pt>
                <c:pt idx="23996">
                  <c:v>4959.88</c:v>
                </c:pt>
                <c:pt idx="23997">
                  <c:v>4959.9000000000005</c:v>
                </c:pt>
                <c:pt idx="23998">
                  <c:v>4959.92</c:v>
                </c:pt>
                <c:pt idx="23999">
                  <c:v>4959.9399999999996</c:v>
                </c:pt>
                <c:pt idx="24000">
                  <c:v>4959.96</c:v>
                </c:pt>
                <c:pt idx="24001">
                  <c:v>4959.9799999999996</c:v>
                </c:pt>
                <c:pt idx="24002">
                  <c:v>4960</c:v>
                </c:pt>
                <c:pt idx="24003">
                  <c:v>4960.0200000000004</c:v>
                </c:pt>
                <c:pt idx="24004">
                  <c:v>4960.04</c:v>
                </c:pt>
                <c:pt idx="24005">
                  <c:v>4960.0600000000004</c:v>
                </c:pt>
                <c:pt idx="24006">
                  <c:v>4960.08</c:v>
                </c:pt>
                <c:pt idx="24007">
                  <c:v>4960.1000000000004</c:v>
                </c:pt>
                <c:pt idx="24008">
                  <c:v>4960.1200000000035</c:v>
                </c:pt>
                <c:pt idx="24009">
                  <c:v>4960.1400000000003</c:v>
                </c:pt>
                <c:pt idx="24010">
                  <c:v>4960.1600000000035</c:v>
                </c:pt>
                <c:pt idx="24011">
                  <c:v>4960.18</c:v>
                </c:pt>
                <c:pt idx="24012">
                  <c:v>4960.2</c:v>
                </c:pt>
                <c:pt idx="24013">
                  <c:v>4960.22</c:v>
                </c:pt>
                <c:pt idx="24014">
                  <c:v>4960.24</c:v>
                </c:pt>
                <c:pt idx="24015">
                  <c:v>4960.26</c:v>
                </c:pt>
                <c:pt idx="24016">
                  <c:v>4960.28</c:v>
                </c:pt>
                <c:pt idx="24017">
                  <c:v>4960.3</c:v>
                </c:pt>
                <c:pt idx="24018">
                  <c:v>4960.3200000000024</c:v>
                </c:pt>
                <c:pt idx="24019">
                  <c:v>4960.34</c:v>
                </c:pt>
                <c:pt idx="24020">
                  <c:v>4960.3600000000024</c:v>
                </c:pt>
                <c:pt idx="24021">
                  <c:v>4960.38</c:v>
                </c:pt>
                <c:pt idx="24022">
                  <c:v>4960.4000000000005</c:v>
                </c:pt>
                <c:pt idx="24023">
                  <c:v>4960.42</c:v>
                </c:pt>
                <c:pt idx="24024">
                  <c:v>4960.4399999999996</c:v>
                </c:pt>
                <c:pt idx="24025">
                  <c:v>4960.46</c:v>
                </c:pt>
                <c:pt idx="24026">
                  <c:v>4960.4799999999996</c:v>
                </c:pt>
                <c:pt idx="24027">
                  <c:v>4960.5</c:v>
                </c:pt>
                <c:pt idx="24028">
                  <c:v>4960.5200000000004</c:v>
                </c:pt>
                <c:pt idx="24029">
                  <c:v>4960.54</c:v>
                </c:pt>
                <c:pt idx="24030">
                  <c:v>4960.5600000000004</c:v>
                </c:pt>
                <c:pt idx="24031">
                  <c:v>4960.58</c:v>
                </c:pt>
                <c:pt idx="24032">
                  <c:v>4960.6000000000004</c:v>
                </c:pt>
                <c:pt idx="24033">
                  <c:v>4960.6200000000035</c:v>
                </c:pt>
                <c:pt idx="24034">
                  <c:v>4960.6400000000003</c:v>
                </c:pt>
                <c:pt idx="24035">
                  <c:v>4960.6600000000035</c:v>
                </c:pt>
                <c:pt idx="24036">
                  <c:v>4960.68</c:v>
                </c:pt>
                <c:pt idx="24037">
                  <c:v>4960.7</c:v>
                </c:pt>
                <c:pt idx="24038">
                  <c:v>4960.72</c:v>
                </c:pt>
                <c:pt idx="24039">
                  <c:v>4960.74</c:v>
                </c:pt>
                <c:pt idx="24040">
                  <c:v>4960.76</c:v>
                </c:pt>
                <c:pt idx="24041">
                  <c:v>4960.78</c:v>
                </c:pt>
                <c:pt idx="24042">
                  <c:v>4960.8</c:v>
                </c:pt>
                <c:pt idx="24043">
                  <c:v>4960.8200000000024</c:v>
                </c:pt>
                <c:pt idx="24044">
                  <c:v>4960.84</c:v>
                </c:pt>
                <c:pt idx="24045">
                  <c:v>4960.8600000000024</c:v>
                </c:pt>
                <c:pt idx="24046">
                  <c:v>4960.88</c:v>
                </c:pt>
                <c:pt idx="24047">
                  <c:v>4960.9000000000005</c:v>
                </c:pt>
                <c:pt idx="24048">
                  <c:v>4960.92</c:v>
                </c:pt>
                <c:pt idx="24049">
                  <c:v>4960.9399999999996</c:v>
                </c:pt>
                <c:pt idx="24050">
                  <c:v>4960.96</c:v>
                </c:pt>
                <c:pt idx="24051">
                  <c:v>4960.9799999999996</c:v>
                </c:pt>
                <c:pt idx="24052">
                  <c:v>4961</c:v>
                </c:pt>
                <c:pt idx="24053">
                  <c:v>4961.0200000000004</c:v>
                </c:pt>
                <c:pt idx="24054">
                  <c:v>4961.04</c:v>
                </c:pt>
                <c:pt idx="24055">
                  <c:v>4961.0600000000004</c:v>
                </c:pt>
                <c:pt idx="24056">
                  <c:v>4961.08</c:v>
                </c:pt>
                <c:pt idx="24057">
                  <c:v>4961.1000000000004</c:v>
                </c:pt>
                <c:pt idx="24058">
                  <c:v>4961.1200000000035</c:v>
                </c:pt>
                <c:pt idx="24059">
                  <c:v>4961.1400000000003</c:v>
                </c:pt>
                <c:pt idx="24060">
                  <c:v>4961.1600000000035</c:v>
                </c:pt>
                <c:pt idx="24061">
                  <c:v>4961.18</c:v>
                </c:pt>
                <c:pt idx="24062">
                  <c:v>4961.2</c:v>
                </c:pt>
                <c:pt idx="24063">
                  <c:v>4961.22</c:v>
                </c:pt>
                <c:pt idx="24064">
                  <c:v>4961.24</c:v>
                </c:pt>
                <c:pt idx="24065">
                  <c:v>4961.26</c:v>
                </c:pt>
                <c:pt idx="24066">
                  <c:v>4961.28</c:v>
                </c:pt>
                <c:pt idx="24067">
                  <c:v>4961.3</c:v>
                </c:pt>
                <c:pt idx="24068">
                  <c:v>4961.3200000000024</c:v>
                </c:pt>
                <c:pt idx="24069">
                  <c:v>4961.34</c:v>
                </c:pt>
                <c:pt idx="24070">
                  <c:v>4961.3600000000024</c:v>
                </c:pt>
                <c:pt idx="24071">
                  <c:v>4961.38</c:v>
                </c:pt>
                <c:pt idx="24072">
                  <c:v>4961.4000000000005</c:v>
                </c:pt>
                <c:pt idx="24073">
                  <c:v>4961.42</c:v>
                </c:pt>
                <c:pt idx="24074">
                  <c:v>4961.4399999999996</c:v>
                </c:pt>
                <c:pt idx="24075">
                  <c:v>4961.46</c:v>
                </c:pt>
                <c:pt idx="24076">
                  <c:v>4961.4799999999996</c:v>
                </c:pt>
                <c:pt idx="24077">
                  <c:v>4961.5</c:v>
                </c:pt>
                <c:pt idx="24078">
                  <c:v>4961.5200000000004</c:v>
                </c:pt>
                <c:pt idx="24079">
                  <c:v>4961.54</c:v>
                </c:pt>
                <c:pt idx="24080">
                  <c:v>4961.5600000000004</c:v>
                </c:pt>
                <c:pt idx="24081">
                  <c:v>4961.58</c:v>
                </c:pt>
                <c:pt idx="24082">
                  <c:v>4961.6000000000004</c:v>
                </c:pt>
                <c:pt idx="24083">
                  <c:v>4961.6200000000035</c:v>
                </c:pt>
                <c:pt idx="24084">
                  <c:v>4961.6400000000003</c:v>
                </c:pt>
                <c:pt idx="24085">
                  <c:v>4961.6600000000035</c:v>
                </c:pt>
                <c:pt idx="24086">
                  <c:v>4961.68</c:v>
                </c:pt>
                <c:pt idx="24087">
                  <c:v>4961.7</c:v>
                </c:pt>
                <c:pt idx="24088">
                  <c:v>4961.72</c:v>
                </c:pt>
                <c:pt idx="24089">
                  <c:v>4961.74</c:v>
                </c:pt>
                <c:pt idx="24090">
                  <c:v>4961.76</c:v>
                </c:pt>
                <c:pt idx="24091">
                  <c:v>4961.78</c:v>
                </c:pt>
                <c:pt idx="24092">
                  <c:v>4961.8</c:v>
                </c:pt>
                <c:pt idx="24093">
                  <c:v>4961.8200000000024</c:v>
                </c:pt>
                <c:pt idx="24094">
                  <c:v>4961.84</c:v>
                </c:pt>
                <c:pt idx="24095">
                  <c:v>4961.8600000000024</c:v>
                </c:pt>
                <c:pt idx="24096">
                  <c:v>4961.88</c:v>
                </c:pt>
                <c:pt idx="24097">
                  <c:v>4961.9000000000005</c:v>
                </c:pt>
                <c:pt idx="24098">
                  <c:v>4961.92</c:v>
                </c:pt>
                <c:pt idx="24099">
                  <c:v>4961.9399999999996</c:v>
                </c:pt>
                <c:pt idx="24100">
                  <c:v>4961.96</c:v>
                </c:pt>
                <c:pt idx="24101">
                  <c:v>4961.9799999999996</c:v>
                </c:pt>
                <c:pt idx="24102">
                  <c:v>4962</c:v>
                </c:pt>
                <c:pt idx="24103">
                  <c:v>4962.0200000000004</c:v>
                </c:pt>
                <c:pt idx="24104">
                  <c:v>4962.04</c:v>
                </c:pt>
                <c:pt idx="24105">
                  <c:v>4962.0600000000004</c:v>
                </c:pt>
                <c:pt idx="24106">
                  <c:v>4962.08</c:v>
                </c:pt>
                <c:pt idx="24107">
                  <c:v>4962.1000000000004</c:v>
                </c:pt>
                <c:pt idx="24108">
                  <c:v>4962.1200000000035</c:v>
                </c:pt>
                <c:pt idx="24109">
                  <c:v>4962.1400000000003</c:v>
                </c:pt>
                <c:pt idx="24110">
                  <c:v>4962.1600000000035</c:v>
                </c:pt>
                <c:pt idx="24111">
                  <c:v>4962.18</c:v>
                </c:pt>
                <c:pt idx="24112">
                  <c:v>4962.2</c:v>
                </c:pt>
                <c:pt idx="24113">
                  <c:v>4962.22</c:v>
                </c:pt>
                <c:pt idx="24114">
                  <c:v>4962.24</c:v>
                </c:pt>
                <c:pt idx="24115">
                  <c:v>4962.26</c:v>
                </c:pt>
                <c:pt idx="24116">
                  <c:v>4962.28</c:v>
                </c:pt>
                <c:pt idx="24117">
                  <c:v>4962.3</c:v>
                </c:pt>
                <c:pt idx="24118">
                  <c:v>4962.3200000000024</c:v>
                </c:pt>
                <c:pt idx="24119">
                  <c:v>4962.34</c:v>
                </c:pt>
                <c:pt idx="24120">
                  <c:v>4962.3600000000024</c:v>
                </c:pt>
                <c:pt idx="24121">
                  <c:v>4962.38</c:v>
                </c:pt>
                <c:pt idx="24122">
                  <c:v>4962.4000000000005</c:v>
                </c:pt>
                <c:pt idx="24123">
                  <c:v>4962.42</c:v>
                </c:pt>
                <c:pt idx="24124">
                  <c:v>4962.4399999999996</c:v>
                </c:pt>
                <c:pt idx="24125">
                  <c:v>4962.46</c:v>
                </c:pt>
                <c:pt idx="24126">
                  <c:v>4962.4799999999996</c:v>
                </c:pt>
                <c:pt idx="24127">
                  <c:v>4962.5</c:v>
                </c:pt>
                <c:pt idx="24128">
                  <c:v>4962.5200000000004</c:v>
                </c:pt>
                <c:pt idx="24129">
                  <c:v>4962.54</c:v>
                </c:pt>
                <c:pt idx="24130">
                  <c:v>4962.5600000000004</c:v>
                </c:pt>
                <c:pt idx="24131">
                  <c:v>4962.58</c:v>
                </c:pt>
                <c:pt idx="24132">
                  <c:v>4962.6000000000004</c:v>
                </c:pt>
                <c:pt idx="24133">
                  <c:v>4962.6200000000035</c:v>
                </c:pt>
                <c:pt idx="24134">
                  <c:v>4962.6400000000003</c:v>
                </c:pt>
                <c:pt idx="24135">
                  <c:v>4962.6600000000035</c:v>
                </c:pt>
                <c:pt idx="24136">
                  <c:v>4962.68</c:v>
                </c:pt>
                <c:pt idx="24137">
                  <c:v>4962.7</c:v>
                </c:pt>
                <c:pt idx="24138">
                  <c:v>4962.72</c:v>
                </c:pt>
                <c:pt idx="24139">
                  <c:v>4962.74</c:v>
                </c:pt>
                <c:pt idx="24140">
                  <c:v>4962.76</c:v>
                </c:pt>
                <c:pt idx="24141">
                  <c:v>4962.78</c:v>
                </c:pt>
                <c:pt idx="24142">
                  <c:v>4962.8</c:v>
                </c:pt>
                <c:pt idx="24143">
                  <c:v>4962.8200000000024</c:v>
                </c:pt>
                <c:pt idx="24144">
                  <c:v>4962.84</c:v>
                </c:pt>
                <c:pt idx="24145">
                  <c:v>4962.8600000000024</c:v>
                </c:pt>
                <c:pt idx="24146">
                  <c:v>4962.88</c:v>
                </c:pt>
                <c:pt idx="24147">
                  <c:v>4962.9000000000005</c:v>
                </c:pt>
                <c:pt idx="24148">
                  <c:v>4962.92</c:v>
                </c:pt>
                <c:pt idx="24149">
                  <c:v>4962.9399999999996</c:v>
                </c:pt>
                <c:pt idx="24150">
                  <c:v>4962.96</c:v>
                </c:pt>
                <c:pt idx="24151">
                  <c:v>4962.9799999999996</c:v>
                </c:pt>
                <c:pt idx="24152">
                  <c:v>4963</c:v>
                </c:pt>
                <c:pt idx="24153">
                  <c:v>4963.0200000000004</c:v>
                </c:pt>
                <c:pt idx="24154">
                  <c:v>4963.04</c:v>
                </c:pt>
                <c:pt idx="24155">
                  <c:v>4963.0600000000004</c:v>
                </c:pt>
                <c:pt idx="24156">
                  <c:v>4963.08</c:v>
                </c:pt>
                <c:pt idx="24157">
                  <c:v>4963.1000000000004</c:v>
                </c:pt>
                <c:pt idx="24158">
                  <c:v>4963.1200000000035</c:v>
                </c:pt>
                <c:pt idx="24159">
                  <c:v>4963.1400000000003</c:v>
                </c:pt>
                <c:pt idx="24160">
                  <c:v>4963.1600000000035</c:v>
                </c:pt>
                <c:pt idx="24161">
                  <c:v>4963.18</c:v>
                </c:pt>
                <c:pt idx="24162">
                  <c:v>4963.2</c:v>
                </c:pt>
                <c:pt idx="24163">
                  <c:v>4963.22</c:v>
                </c:pt>
                <c:pt idx="24164">
                  <c:v>4963.24</c:v>
                </c:pt>
                <c:pt idx="24165">
                  <c:v>4963.26</c:v>
                </c:pt>
                <c:pt idx="24166">
                  <c:v>4963.28</c:v>
                </c:pt>
                <c:pt idx="24167">
                  <c:v>4963.3</c:v>
                </c:pt>
                <c:pt idx="24168">
                  <c:v>4963.3200000000024</c:v>
                </c:pt>
                <c:pt idx="24169">
                  <c:v>4963.34</c:v>
                </c:pt>
                <c:pt idx="24170">
                  <c:v>4963.3600000000024</c:v>
                </c:pt>
                <c:pt idx="24171">
                  <c:v>4963.38</c:v>
                </c:pt>
                <c:pt idx="24172">
                  <c:v>4963.4000000000005</c:v>
                </c:pt>
                <c:pt idx="24173">
                  <c:v>4963.42</c:v>
                </c:pt>
                <c:pt idx="24174">
                  <c:v>4963.4399999999996</c:v>
                </c:pt>
                <c:pt idx="24175">
                  <c:v>4963.46</c:v>
                </c:pt>
                <c:pt idx="24176">
                  <c:v>4963.4799999999996</c:v>
                </c:pt>
                <c:pt idx="24177">
                  <c:v>4963.5</c:v>
                </c:pt>
                <c:pt idx="24178">
                  <c:v>4963.5200000000004</c:v>
                </c:pt>
                <c:pt idx="24179">
                  <c:v>4963.54</c:v>
                </c:pt>
                <c:pt idx="24180">
                  <c:v>4963.5600000000004</c:v>
                </c:pt>
                <c:pt idx="24181">
                  <c:v>4963.58</c:v>
                </c:pt>
                <c:pt idx="24182">
                  <c:v>4963.6000000000004</c:v>
                </c:pt>
                <c:pt idx="24183">
                  <c:v>4963.6200000000035</c:v>
                </c:pt>
                <c:pt idx="24184">
                  <c:v>4963.6400000000003</c:v>
                </c:pt>
                <c:pt idx="24185">
                  <c:v>4963.6600000000035</c:v>
                </c:pt>
                <c:pt idx="24186">
                  <c:v>4963.68</c:v>
                </c:pt>
                <c:pt idx="24187">
                  <c:v>4963.7</c:v>
                </c:pt>
                <c:pt idx="24188">
                  <c:v>4963.72</c:v>
                </c:pt>
                <c:pt idx="24189">
                  <c:v>4963.74</c:v>
                </c:pt>
                <c:pt idx="24190">
                  <c:v>4963.76</c:v>
                </c:pt>
                <c:pt idx="24191">
                  <c:v>4963.78</c:v>
                </c:pt>
                <c:pt idx="24192">
                  <c:v>4963.8</c:v>
                </c:pt>
                <c:pt idx="24193">
                  <c:v>4963.8200000000024</c:v>
                </c:pt>
                <c:pt idx="24194">
                  <c:v>4963.84</c:v>
                </c:pt>
                <c:pt idx="24195">
                  <c:v>4963.8600000000024</c:v>
                </c:pt>
                <c:pt idx="24196">
                  <c:v>4963.88</c:v>
                </c:pt>
                <c:pt idx="24197">
                  <c:v>4963.9000000000005</c:v>
                </c:pt>
                <c:pt idx="24198">
                  <c:v>4963.92</c:v>
                </c:pt>
                <c:pt idx="24199">
                  <c:v>4963.9399999999996</c:v>
                </c:pt>
                <c:pt idx="24200">
                  <c:v>4963.96</c:v>
                </c:pt>
                <c:pt idx="24201">
                  <c:v>4963.9799999999996</c:v>
                </c:pt>
                <c:pt idx="24202">
                  <c:v>4964</c:v>
                </c:pt>
                <c:pt idx="24203">
                  <c:v>4964.0200000000004</c:v>
                </c:pt>
                <c:pt idx="24204">
                  <c:v>4964.04</c:v>
                </c:pt>
                <c:pt idx="24205">
                  <c:v>4964.0600000000004</c:v>
                </c:pt>
                <c:pt idx="24206">
                  <c:v>4964.08</c:v>
                </c:pt>
                <c:pt idx="24207">
                  <c:v>4964.1000000000004</c:v>
                </c:pt>
                <c:pt idx="24208">
                  <c:v>4964.1200000000035</c:v>
                </c:pt>
                <c:pt idx="24209">
                  <c:v>4964.1400000000003</c:v>
                </c:pt>
                <c:pt idx="24210">
                  <c:v>4964.1600000000035</c:v>
                </c:pt>
                <c:pt idx="24211">
                  <c:v>4964.18</c:v>
                </c:pt>
                <c:pt idx="24212">
                  <c:v>4964.2</c:v>
                </c:pt>
                <c:pt idx="24213">
                  <c:v>4964.22</c:v>
                </c:pt>
                <c:pt idx="24214">
                  <c:v>4964.24</c:v>
                </c:pt>
                <c:pt idx="24215">
                  <c:v>4964.26</c:v>
                </c:pt>
                <c:pt idx="24216">
                  <c:v>4964.28</c:v>
                </c:pt>
                <c:pt idx="24217">
                  <c:v>4964.3</c:v>
                </c:pt>
                <c:pt idx="24218">
                  <c:v>4964.3200000000024</c:v>
                </c:pt>
                <c:pt idx="24219">
                  <c:v>4964.34</c:v>
                </c:pt>
                <c:pt idx="24220">
                  <c:v>4964.3600000000024</c:v>
                </c:pt>
                <c:pt idx="24221">
                  <c:v>4964.38</c:v>
                </c:pt>
                <c:pt idx="24222">
                  <c:v>4964.4000000000005</c:v>
                </c:pt>
                <c:pt idx="24223">
                  <c:v>4964.42</c:v>
                </c:pt>
                <c:pt idx="24224">
                  <c:v>4964.4399999999996</c:v>
                </c:pt>
                <c:pt idx="24225">
                  <c:v>4964.46</c:v>
                </c:pt>
                <c:pt idx="24226">
                  <c:v>4964.4799999999996</c:v>
                </c:pt>
                <c:pt idx="24227">
                  <c:v>4964.5</c:v>
                </c:pt>
                <c:pt idx="24228">
                  <c:v>4964.5200000000004</c:v>
                </c:pt>
                <c:pt idx="24229">
                  <c:v>4964.54</c:v>
                </c:pt>
                <c:pt idx="24230">
                  <c:v>4964.5600000000004</c:v>
                </c:pt>
                <c:pt idx="24231">
                  <c:v>4964.58</c:v>
                </c:pt>
                <c:pt idx="24232">
                  <c:v>4964.6000000000004</c:v>
                </c:pt>
                <c:pt idx="24233">
                  <c:v>4964.6200000000035</c:v>
                </c:pt>
                <c:pt idx="24234">
                  <c:v>4964.6400000000003</c:v>
                </c:pt>
                <c:pt idx="24235">
                  <c:v>4964.6600000000035</c:v>
                </c:pt>
                <c:pt idx="24236">
                  <c:v>4964.68</c:v>
                </c:pt>
                <c:pt idx="24237">
                  <c:v>4964.7</c:v>
                </c:pt>
                <c:pt idx="24238">
                  <c:v>4964.72</c:v>
                </c:pt>
                <c:pt idx="24239">
                  <c:v>4964.74</c:v>
                </c:pt>
                <c:pt idx="24240">
                  <c:v>4964.76</c:v>
                </c:pt>
                <c:pt idx="24241">
                  <c:v>4964.78</c:v>
                </c:pt>
                <c:pt idx="24242">
                  <c:v>4964.8</c:v>
                </c:pt>
                <c:pt idx="24243">
                  <c:v>4964.8200000000024</c:v>
                </c:pt>
                <c:pt idx="24244">
                  <c:v>4964.84</c:v>
                </c:pt>
                <c:pt idx="24245">
                  <c:v>4964.8600000000024</c:v>
                </c:pt>
                <c:pt idx="24246">
                  <c:v>4964.88</c:v>
                </c:pt>
                <c:pt idx="24247">
                  <c:v>4964.9000000000005</c:v>
                </c:pt>
                <c:pt idx="24248">
                  <c:v>4964.92</c:v>
                </c:pt>
                <c:pt idx="24249">
                  <c:v>4964.9399999999996</c:v>
                </c:pt>
                <c:pt idx="24250">
                  <c:v>4964.96</c:v>
                </c:pt>
                <c:pt idx="24251">
                  <c:v>4964.9799999999996</c:v>
                </c:pt>
                <c:pt idx="24252">
                  <c:v>4965</c:v>
                </c:pt>
                <c:pt idx="24253">
                  <c:v>4965.0200000000004</c:v>
                </c:pt>
                <c:pt idx="24254">
                  <c:v>4965.04</c:v>
                </c:pt>
                <c:pt idx="24255">
                  <c:v>4965.0600000000004</c:v>
                </c:pt>
                <c:pt idx="24256">
                  <c:v>4965.08</c:v>
                </c:pt>
                <c:pt idx="24257">
                  <c:v>4965.1000000000004</c:v>
                </c:pt>
                <c:pt idx="24258">
                  <c:v>4965.1200000000035</c:v>
                </c:pt>
                <c:pt idx="24259">
                  <c:v>4965.1400000000003</c:v>
                </c:pt>
                <c:pt idx="24260">
                  <c:v>4965.1600000000035</c:v>
                </c:pt>
                <c:pt idx="24261">
                  <c:v>4965.18</c:v>
                </c:pt>
                <c:pt idx="24262">
                  <c:v>4965.2</c:v>
                </c:pt>
                <c:pt idx="24263">
                  <c:v>4965.22</c:v>
                </c:pt>
                <c:pt idx="24264">
                  <c:v>4965.24</c:v>
                </c:pt>
                <c:pt idx="24265">
                  <c:v>4965.26</c:v>
                </c:pt>
                <c:pt idx="24266">
                  <c:v>4965.28</c:v>
                </c:pt>
                <c:pt idx="24267">
                  <c:v>4965.3</c:v>
                </c:pt>
                <c:pt idx="24268">
                  <c:v>4965.3200000000024</c:v>
                </c:pt>
                <c:pt idx="24269">
                  <c:v>4965.34</c:v>
                </c:pt>
                <c:pt idx="24270">
                  <c:v>4965.3600000000024</c:v>
                </c:pt>
                <c:pt idx="24271">
                  <c:v>4965.38</c:v>
                </c:pt>
                <c:pt idx="24272">
                  <c:v>4965.4000000000005</c:v>
                </c:pt>
                <c:pt idx="24273">
                  <c:v>4965.42</c:v>
                </c:pt>
                <c:pt idx="24274">
                  <c:v>4965.4399999999996</c:v>
                </c:pt>
                <c:pt idx="24275">
                  <c:v>4965.46</c:v>
                </c:pt>
                <c:pt idx="24276">
                  <c:v>4965.4799999999996</c:v>
                </c:pt>
                <c:pt idx="24277">
                  <c:v>4965.5</c:v>
                </c:pt>
                <c:pt idx="24278">
                  <c:v>4965.5200000000004</c:v>
                </c:pt>
                <c:pt idx="24279">
                  <c:v>4965.54</c:v>
                </c:pt>
                <c:pt idx="24280">
                  <c:v>4965.5600000000004</c:v>
                </c:pt>
                <c:pt idx="24281">
                  <c:v>4965.58</c:v>
                </c:pt>
                <c:pt idx="24282">
                  <c:v>4965.6000000000004</c:v>
                </c:pt>
                <c:pt idx="24283">
                  <c:v>4965.6200000000035</c:v>
                </c:pt>
                <c:pt idx="24284">
                  <c:v>4965.6400000000003</c:v>
                </c:pt>
                <c:pt idx="24285">
                  <c:v>4965.6600000000035</c:v>
                </c:pt>
                <c:pt idx="24286">
                  <c:v>4965.68</c:v>
                </c:pt>
                <c:pt idx="24287">
                  <c:v>4965.7</c:v>
                </c:pt>
                <c:pt idx="24288">
                  <c:v>4965.72</c:v>
                </c:pt>
                <c:pt idx="24289">
                  <c:v>4965.74</c:v>
                </c:pt>
                <c:pt idx="24290">
                  <c:v>4965.76</c:v>
                </c:pt>
                <c:pt idx="24291">
                  <c:v>4965.78</c:v>
                </c:pt>
                <c:pt idx="24292">
                  <c:v>4965.8</c:v>
                </c:pt>
                <c:pt idx="24293">
                  <c:v>4965.8200000000024</c:v>
                </c:pt>
                <c:pt idx="24294">
                  <c:v>4965.84</c:v>
                </c:pt>
                <c:pt idx="24295">
                  <c:v>4965.8600000000024</c:v>
                </c:pt>
                <c:pt idx="24296">
                  <c:v>4965.88</c:v>
                </c:pt>
                <c:pt idx="24297">
                  <c:v>4965.9000000000005</c:v>
                </c:pt>
                <c:pt idx="24298">
                  <c:v>4965.92</c:v>
                </c:pt>
                <c:pt idx="24299">
                  <c:v>4965.9399999999996</c:v>
                </c:pt>
                <c:pt idx="24300">
                  <c:v>4965.96</c:v>
                </c:pt>
                <c:pt idx="24301">
                  <c:v>4965.9799999999996</c:v>
                </c:pt>
                <c:pt idx="24302">
                  <c:v>4966</c:v>
                </c:pt>
                <c:pt idx="24303">
                  <c:v>4966.0200000000004</c:v>
                </c:pt>
                <c:pt idx="24304">
                  <c:v>4966.04</c:v>
                </c:pt>
                <c:pt idx="24305">
                  <c:v>4966.0600000000004</c:v>
                </c:pt>
                <c:pt idx="24306">
                  <c:v>4966.08</c:v>
                </c:pt>
                <c:pt idx="24307">
                  <c:v>4966.1000000000004</c:v>
                </c:pt>
                <c:pt idx="24308">
                  <c:v>4966.1200000000035</c:v>
                </c:pt>
                <c:pt idx="24309">
                  <c:v>4966.1400000000003</c:v>
                </c:pt>
                <c:pt idx="24310">
                  <c:v>4966.1600000000035</c:v>
                </c:pt>
                <c:pt idx="24311">
                  <c:v>4966.18</c:v>
                </c:pt>
                <c:pt idx="24312">
                  <c:v>4966.2</c:v>
                </c:pt>
                <c:pt idx="24313">
                  <c:v>4966.22</c:v>
                </c:pt>
                <c:pt idx="24314">
                  <c:v>4966.24</c:v>
                </c:pt>
                <c:pt idx="24315">
                  <c:v>4966.26</c:v>
                </c:pt>
                <c:pt idx="24316">
                  <c:v>4966.28</c:v>
                </c:pt>
                <c:pt idx="24317">
                  <c:v>4966.3</c:v>
                </c:pt>
                <c:pt idx="24318">
                  <c:v>4966.3200000000024</c:v>
                </c:pt>
                <c:pt idx="24319">
                  <c:v>4966.34</c:v>
                </c:pt>
                <c:pt idx="24320">
                  <c:v>4966.3600000000024</c:v>
                </c:pt>
                <c:pt idx="24321">
                  <c:v>4966.38</c:v>
                </c:pt>
                <c:pt idx="24322">
                  <c:v>4966.4000000000005</c:v>
                </c:pt>
                <c:pt idx="24323">
                  <c:v>4966.42</c:v>
                </c:pt>
                <c:pt idx="24324">
                  <c:v>4966.4399999999996</c:v>
                </c:pt>
                <c:pt idx="24325">
                  <c:v>4966.46</c:v>
                </c:pt>
                <c:pt idx="24326">
                  <c:v>4966.4799999999996</c:v>
                </c:pt>
                <c:pt idx="24327">
                  <c:v>4966.5</c:v>
                </c:pt>
                <c:pt idx="24328">
                  <c:v>4966.5200000000004</c:v>
                </c:pt>
                <c:pt idx="24329">
                  <c:v>4966.54</c:v>
                </c:pt>
                <c:pt idx="24330">
                  <c:v>4966.5600000000004</c:v>
                </c:pt>
                <c:pt idx="24331">
                  <c:v>4966.58</c:v>
                </c:pt>
                <c:pt idx="24332">
                  <c:v>4966.6000000000004</c:v>
                </c:pt>
                <c:pt idx="24333">
                  <c:v>4966.6200000000035</c:v>
                </c:pt>
                <c:pt idx="24334">
                  <c:v>4966.6400000000003</c:v>
                </c:pt>
                <c:pt idx="24335">
                  <c:v>4966.6600000000035</c:v>
                </c:pt>
                <c:pt idx="24336">
                  <c:v>4966.68</c:v>
                </c:pt>
                <c:pt idx="24337">
                  <c:v>4966.7</c:v>
                </c:pt>
                <c:pt idx="24338">
                  <c:v>4966.72</c:v>
                </c:pt>
                <c:pt idx="24339">
                  <c:v>4966.74</c:v>
                </c:pt>
                <c:pt idx="24340">
                  <c:v>4966.76</c:v>
                </c:pt>
                <c:pt idx="24341">
                  <c:v>4966.78</c:v>
                </c:pt>
                <c:pt idx="24342">
                  <c:v>4966.8</c:v>
                </c:pt>
                <c:pt idx="24343">
                  <c:v>4966.8200000000024</c:v>
                </c:pt>
                <c:pt idx="24344">
                  <c:v>4966.84</c:v>
                </c:pt>
                <c:pt idx="24345">
                  <c:v>4966.8600000000024</c:v>
                </c:pt>
                <c:pt idx="24346">
                  <c:v>4966.88</c:v>
                </c:pt>
                <c:pt idx="24347">
                  <c:v>4966.9000000000005</c:v>
                </c:pt>
                <c:pt idx="24348">
                  <c:v>4966.92</c:v>
                </c:pt>
                <c:pt idx="24349">
                  <c:v>4966.9399999999996</c:v>
                </c:pt>
                <c:pt idx="24350">
                  <c:v>4966.96</c:v>
                </c:pt>
                <c:pt idx="24351">
                  <c:v>4966.9799999999996</c:v>
                </c:pt>
                <c:pt idx="24352">
                  <c:v>4967</c:v>
                </c:pt>
                <c:pt idx="24353">
                  <c:v>4967.0200000000004</c:v>
                </c:pt>
                <c:pt idx="24354">
                  <c:v>4967.04</c:v>
                </c:pt>
                <c:pt idx="24355">
                  <c:v>4967.0600000000004</c:v>
                </c:pt>
                <c:pt idx="24356">
                  <c:v>4967.08</c:v>
                </c:pt>
                <c:pt idx="24357">
                  <c:v>4967.1000000000004</c:v>
                </c:pt>
                <c:pt idx="24358">
                  <c:v>4967.1200000000035</c:v>
                </c:pt>
                <c:pt idx="24359">
                  <c:v>4967.1400000000003</c:v>
                </c:pt>
                <c:pt idx="24360">
                  <c:v>4967.1600000000035</c:v>
                </c:pt>
                <c:pt idx="24361">
                  <c:v>4967.18</c:v>
                </c:pt>
                <c:pt idx="24362">
                  <c:v>4967.2</c:v>
                </c:pt>
                <c:pt idx="24363">
                  <c:v>4967.22</c:v>
                </c:pt>
                <c:pt idx="24364">
                  <c:v>4967.24</c:v>
                </c:pt>
                <c:pt idx="24365">
                  <c:v>4967.26</c:v>
                </c:pt>
                <c:pt idx="24366">
                  <c:v>4967.28</c:v>
                </c:pt>
                <c:pt idx="24367">
                  <c:v>4967.3</c:v>
                </c:pt>
                <c:pt idx="24368">
                  <c:v>4967.3200000000024</c:v>
                </c:pt>
                <c:pt idx="24369">
                  <c:v>4967.34</c:v>
                </c:pt>
                <c:pt idx="24370">
                  <c:v>4967.3600000000024</c:v>
                </c:pt>
                <c:pt idx="24371">
                  <c:v>4967.38</c:v>
                </c:pt>
                <c:pt idx="24372">
                  <c:v>4967.4000000000005</c:v>
                </c:pt>
                <c:pt idx="24373">
                  <c:v>4967.42</c:v>
                </c:pt>
                <c:pt idx="24374">
                  <c:v>4967.4399999999996</c:v>
                </c:pt>
                <c:pt idx="24375">
                  <c:v>4967.46</c:v>
                </c:pt>
                <c:pt idx="24376">
                  <c:v>4967.4799999999996</c:v>
                </c:pt>
                <c:pt idx="24377">
                  <c:v>4967.5</c:v>
                </c:pt>
                <c:pt idx="24378">
                  <c:v>4967.5200000000004</c:v>
                </c:pt>
                <c:pt idx="24379">
                  <c:v>4967.54</c:v>
                </c:pt>
                <c:pt idx="24380">
                  <c:v>4967.5600000000004</c:v>
                </c:pt>
                <c:pt idx="24381">
                  <c:v>4967.58</c:v>
                </c:pt>
                <c:pt idx="24382">
                  <c:v>4967.6000000000004</c:v>
                </c:pt>
                <c:pt idx="24383">
                  <c:v>4967.6200000000035</c:v>
                </c:pt>
                <c:pt idx="24384">
                  <c:v>4967.6400000000003</c:v>
                </c:pt>
                <c:pt idx="24385">
                  <c:v>4967.6600000000035</c:v>
                </c:pt>
                <c:pt idx="24386">
                  <c:v>4967.68</c:v>
                </c:pt>
                <c:pt idx="24387">
                  <c:v>4967.7</c:v>
                </c:pt>
                <c:pt idx="24388">
                  <c:v>4967.72</c:v>
                </c:pt>
                <c:pt idx="24389">
                  <c:v>4967.74</c:v>
                </c:pt>
                <c:pt idx="24390">
                  <c:v>4967.76</c:v>
                </c:pt>
                <c:pt idx="24391">
                  <c:v>4967.78</c:v>
                </c:pt>
                <c:pt idx="24392">
                  <c:v>4967.8</c:v>
                </c:pt>
                <c:pt idx="24393">
                  <c:v>4967.8200000000024</c:v>
                </c:pt>
                <c:pt idx="24394">
                  <c:v>4967.84</c:v>
                </c:pt>
                <c:pt idx="24395">
                  <c:v>4967.8600000000024</c:v>
                </c:pt>
                <c:pt idx="24396">
                  <c:v>4967.88</c:v>
                </c:pt>
                <c:pt idx="24397">
                  <c:v>4967.9000000000005</c:v>
                </c:pt>
                <c:pt idx="24398">
                  <c:v>4967.92</c:v>
                </c:pt>
                <c:pt idx="24399">
                  <c:v>4967.9399999999996</c:v>
                </c:pt>
                <c:pt idx="24400">
                  <c:v>4967.96</c:v>
                </c:pt>
                <c:pt idx="24401">
                  <c:v>4967.9799999999996</c:v>
                </c:pt>
                <c:pt idx="24402">
                  <c:v>4968</c:v>
                </c:pt>
                <c:pt idx="24403">
                  <c:v>4968.0200000000004</c:v>
                </c:pt>
                <c:pt idx="24404">
                  <c:v>4968.04</c:v>
                </c:pt>
                <c:pt idx="24405">
                  <c:v>4968.0600000000004</c:v>
                </c:pt>
                <c:pt idx="24406">
                  <c:v>4968.08</c:v>
                </c:pt>
                <c:pt idx="24407">
                  <c:v>4968.1000000000004</c:v>
                </c:pt>
                <c:pt idx="24408">
                  <c:v>4968.1200000000035</c:v>
                </c:pt>
                <c:pt idx="24409">
                  <c:v>4968.1400000000003</c:v>
                </c:pt>
                <c:pt idx="24410">
                  <c:v>4968.1600000000035</c:v>
                </c:pt>
                <c:pt idx="24411">
                  <c:v>4968.18</c:v>
                </c:pt>
                <c:pt idx="24412">
                  <c:v>4968.2</c:v>
                </c:pt>
                <c:pt idx="24413">
                  <c:v>4968.22</c:v>
                </c:pt>
                <c:pt idx="24414">
                  <c:v>4968.24</c:v>
                </c:pt>
                <c:pt idx="24415">
                  <c:v>4968.26</c:v>
                </c:pt>
                <c:pt idx="24416">
                  <c:v>4968.28</c:v>
                </c:pt>
                <c:pt idx="24417">
                  <c:v>4968.3</c:v>
                </c:pt>
                <c:pt idx="24418">
                  <c:v>4968.3200000000024</c:v>
                </c:pt>
                <c:pt idx="24419">
                  <c:v>4968.34</c:v>
                </c:pt>
                <c:pt idx="24420">
                  <c:v>4968.3600000000024</c:v>
                </c:pt>
                <c:pt idx="24421">
                  <c:v>4968.38</c:v>
                </c:pt>
                <c:pt idx="24422">
                  <c:v>4968.4000000000005</c:v>
                </c:pt>
                <c:pt idx="24423">
                  <c:v>4968.42</c:v>
                </c:pt>
                <c:pt idx="24424">
                  <c:v>4968.4399999999996</c:v>
                </c:pt>
                <c:pt idx="24425">
                  <c:v>4968.46</c:v>
                </c:pt>
                <c:pt idx="24426">
                  <c:v>4968.4799999999996</c:v>
                </c:pt>
                <c:pt idx="24427">
                  <c:v>4968.5</c:v>
                </c:pt>
                <c:pt idx="24428">
                  <c:v>4968.5200000000004</c:v>
                </c:pt>
                <c:pt idx="24429">
                  <c:v>4968.54</c:v>
                </c:pt>
                <c:pt idx="24430">
                  <c:v>4968.5600000000004</c:v>
                </c:pt>
                <c:pt idx="24431">
                  <c:v>4968.58</c:v>
                </c:pt>
                <c:pt idx="24432">
                  <c:v>4968.6000000000004</c:v>
                </c:pt>
                <c:pt idx="24433">
                  <c:v>4968.6200000000035</c:v>
                </c:pt>
                <c:pt idx="24434">
                  <c:v>4968.6400000000003</c:v>
                </c:pt>
                <c:pt idx="24435">
                  <c:v>4968.6600000000035</c:v>
                </c:pt>
                <c:pt idx="24436">
                  <c:v>4968.68</c:v>
                </c:pt>
                <c:pt idx="24437">
                  <c:v>4968.7</c:v>
                </c:pt>
                <c:pt idx="24438">
                  <c:v>4968.72</c:v>
                </c:pt>
                <c:pt idx="24439">
                  <c:v>4968.74</c:v>
                </c:pt>
                <c:pt idx="24440">
                  <c:v>4968.76</c:v>
                </c:pt>
                <c:pt idx="24441">
                  <c:v>4968.78</c:v>
                </c:pt>
                <c:pt idx="24442">
                  <c:v>4968.8</c:v>
                </c:pt>
                <c:pt idx="24443">
                  <c:v>4968.8200000000024</c:v>
                </c:pt>
                <c:pt idx="24444">
                  <c:v>4968.84</c:v>
                </c:pt>
                <c:pt idx="24445">
                  <c:v>4968.8600000000024</c:v>
                </c:pt>
                <c:pt idx="24446">
                  <c:v>4968.88</c:v>
                </c:pt>
                <c:pt idx="24447">
                  <c:v>4968.9000000000005</c:v>
                </c:pt>
                <c:pt idx="24448">
                  <c:v>4968.92</c:v>
                </c:pt>
                <c:pt idx="24449">
                  <c:v>4968.9399999999996</c:v>
                </c:pt>
                <c:pt idx="24450">
                  <c:v>4968.96</c:v>
                </c:pt>
                <c:pt idx="24451">
                  <c:v>4968.9799999999996</c:v>
                </c:pt>
                <c:pt idx="24452">
                  <c:v>4969</c:v>
                </c:pt>
                <c:pt idx="24453">
                  <c:v>4969.0200000000004</c:v>
                </c:pt>
                <c:pt idx="24454">
                  <c:v>4969.04</c:v>
                </c:pt>
                <c:pt idx="24455">
                  <c:v>4969.0600000000004</c:v>
                </c:pt>
                <c:pt idx="24456">
                  <c:v>4969.08</c:v>
                </c:pt>
                <c:pt idx="24457">
                  <c:v>4969.1000000000004</c:v>
                </c:pt>
                <c:pt idx="24458">
                  <c:v>4969.1200000000035</c:v>
                </c:pt>
                <c:pt idx="24459">
                  <c:v>4969.1400000000003</c:v>
                </c:pt>
                <c:pt idx="24460">
                  <c:v>4969.1600000000035</c:v>
                </c:pt>
                <c:pt idx="24461">
                  <c:v>4969.18</c:v>
                </c:pt>
                <c:pt idx="24462">
                  <c:v>4969.2</c:v>
                </c:pt>
                <c:pt idx="24463">
                  <c:v>4969.22</c:v>
                </c:pt>
                <c:pt idx="24464">
                  <c:v>4969.24</c:v>
                </c:pt>
                <c:pt idx="24465">
                  <c:v>4969.26</c:v>
                </c:pt>
                <c:pt idx="24466">
                  <c:v>4969.28</c:v>
                </c:pt>
                <c:pt idx="24467">
                  <c:v>4969.3</c:v>
                </c:pt>
                <c:pt idx="24468">
                  <c:v>4969.3200000000024</c:v>
                </c:pt>
                <c:pt idx="24469">
                  <c:v>4969.34</c:v>
                </c:pt>
                <c:pt idx="24470">
                  <c:v>4969.3600000000024</c:v>
                </c:pt>
                <c:pt idx="24471">
                  <c:v>4969.38</c:v>
                </c:pt>
                <c:pt idx="24472">
                  <c:v>4969.4000000000005</c:v>
                </c:pt>
                <c:pt idx="24473">
                  <c:v>4969.42</c:v>
                </c:pt>
                <c:pt idx="24474">
                  <c:v>4969.4399999999996</c:v>
                </c:pt>
                <c:pt idx="24475">
                  <c:v>4969.46</c:v>
                </c:pt>
                <c:pt idx="24476">
                  <c:v>4969.4799999999996</c:v>
                </c:pt>
                <c:pt idx="24477">
                  <c:v>4969.5</c:v>
                </c:pt>
                <c:pt idx="24478">
                  <c:v>4969.5200000000004</c:v>
                </c:pt>
                <c:pt idx="24479">
                  <c:v>4969.54</c:v>
                </c:pt>
                <c:pt idx="24480">
                  <c:v>4969.5600000000004</c:v>
                </c:pt>
                <c:pt idx="24481">
                  <c:v>4969.58</c:v>
                </c:pt>
                <c:pt idx="24482">
                  <c:v>4969.6000000000004</c:v>
                </c:pt>
                <c:pt idx="24483">
                  <c:v>4969.6200000000035</c:v>
                </c:pt>
                <c:pt idx="24484">
                  <c:v>4969.6400000000003</c:v>
                </c:pt>
                <c:pt idx="24485">
                  <c:v>4969.6600000000035</c:v>
                </c:pt>
                <c:pt idx="24486">
                  <c:v>4969.68</c:v>
                </c:pt>
                <c:pt idx="24487">
                  <c:v>4969.7</c:v>
                </c:pt>
                <c:pt idx="24488">
                  <c:v>4969.72</c:v>
                </c:pt>
                <c:pt idx="24489">
                  <c:v>4969.74</c:v>
                </c:pt>
                <c:pt idx="24490">
                  <c:v>4969.76</c:v>
                </c:pt>
                <c:pt idx="24491">
                  <c:v>4969.78</c:v>
                </c:pt>
                <c:pt idx="24492">
                  <c:v>4969.8</c:v>
                </c:pt>
                <c:pt idx="24493">
                  <c:v>4969.8200000000024</c:v>
                </c:pt>
                <c:pt idx="24494">
                  <c:v>4969.84</c:v>
                </c:pt>
                <c:pt idx="24495">
                  <c:v>4969.8600000000024</c:v>
                </c:pt>
                <c:pt idx="24496">
                  <c:v>4969.88</c:v>
                </c:pt>
                <c:pt idx="24497">
                  <c:v>4969.9000000000005</c:v>
                </c:pt>
                <c:pt idx="24498">
                  <c:v>4969.92</c:v>
                </c:pt>
                <c:pt idx="24499">
                  <c:v>4969.9399999999996</c:v>
                </c:pt>
                <c:pt idx="24500">
                  <c:v>4969.96</c:v>
                </c:pt>
                <c:pt idx="24501">
                  <c:v>4969.9799999999996</c:v>
                </c:pt>
                <c:pt idx="24502">
                  <c:v>4970</c:v>
                </c:pt>
                <c:pt idx="24503">
                  <c:v>4970.0200000000004</c:v>
                </c:pt>
                <c:pt idx="24504">
                  <c:v>4970.04</c:v>
                </c:pt>
                <c:pt idx="24505">
                  <c:v>4970.0600000000004</c:v>
                </c:pt>
                <c:pt idx="24506">
                  <c:v>4970.08</c:v>
                </c:pt>
                <c:pt idx="24507">
                  <c:v>4970.1000000000004</c:v>
                </c:pt>
                <c:pt idx="24508">
                  <c:v>4970.1200000000035</c:v>
                </c:pt>
                <c:pt idx="24509">
                  <c:v>4970.1400000000003</c:v>
                </c:pt>
                <c:pt idx="24510">
                  <c:v>4970.1600000000035</c:v>
                </c:pt>
                <c:pt idx="24511">
                  <c:v>4970.18</c:v>
                </c:pt>
                <c:pt idx="24512">
                  <c:v>4970.2</c:v>
                </c:pt>
                <c:pt idx="24513">
                  <c:v>4970.22</c:v>
                </c:pt>
                <c:pt idx="24514">
                  <c:v>4970.24</c:v>
                </c:pt>
                <c:pt idx="24515">
                  <c:v>4970.26</c:v>
                </c:pt>
                <c:pt idx="24516">
                  <c:v>4970.28</c:v>
                </c:pt>
                <c:pt idx="24517">
                  <c:v>4970.3</c:v>
                </c:pt>
                <c:pt idx="24518">
                  <c:v>4970.3200000000024</c:v>
                </c:pt>
                <c:pt idx="24519">
                  <c:v>4970.34</c:v>
                </c:pt>
                <c:pt idx="24520">
                  <c:v>4970.3600000000024</c:v>
                </c:pt>
                <c:pt idx="24521">
                  <c:v>4970.38</c:v>
                </c:pt>
                <c:pt idx="24522">
                  <c:v>4970.4000000000005</c:v>
                </c:pt>
                <c:pt idx="24523">
                  <c:v>4970.42</c:v>
                </c:pt>
                <c:pt idx="24524">
                  <c:v>4970.4399999999996</c:v>
                </c:pt>
                <c:pt idx="24525">
                  <c:v>4970.46</c:v>
                </c:pt>
                <c:pt idx="24526">
                  <c:v>4970.4799999999996</c:v>
                </c:pt>
                <c:pt idx="24527">
                  <c:v>4970.5</c:v>
                </c:pt>
                <c:pt idx="24528">
                  <c:v>4970.5200000000004</c:v>
                </c:pt>
                <c:pt idx="24529">
                  <c:v>4970.54</c:v>
                </c:pt>
                <c:pt idx="24530">
                  <c:v>4970.5600000000004</c:v>
                </c:pt>
                <c:pt idx="24531">
                  <c:v>4970.58</c:v>
                </c:pt>
                <c:pt idx="24532">
                  <c:v>4970.6000000000004</c:v>
                </c:pt>
                <c:pt idx="24533">
                  <c:v>4970.6200000000035</c:v>
                </c:pt>
                <c:pt idx="24534">
                  <c:v>4970.6400000000003</c:v>
                </c:pt>
                <c:pt idx="24535">
                  <c:v>4970.6600000000035</c:v>
                </c:pt>
                <c:pt idx="24536">
                  <c:v>4970.68</c:v>
                </c:pt>
                <c:pt idx="24537">
                  <c:v>4970.7</c:v>
                </c:pt>
                <c:pt idx="24538">
                  <c:v>4970.72</c:v>
                </c:pt>
                <c:pt idx="24539">
                  <c:v>4970.74</c:v>
                </c:pt>
                <c:pt idx="24540">
                  <c:v>4970.76</c:v>
                </c:pt>
                <c:pt idx="24541">
                  <c:v>4970.78</c:v>
                </c:pt>
                <c:pt idx="24542">
                  <c:v>4970.8</c:v>
                </c:pt>
                <c:pt idx="24543">
                  <c:v>4970.8200000000024</c:v>
                </c:pt>
                <c:pt idx="24544">
                  <c:v>4970.84</c:v>
                </c:pt>
                <c:pt idx="24545">
                  <c:v>4970.8600000000024</c:v>
                </c:pt>
                <c:pt idx="24546">
                  <c:v>4970.88</c:v>
                </c:pt>
                <c:pt idx="24547">
                  <c:v>4970.9000000000005</c:v>
                </c:pt>
                <c:pt idx="24548">
                  <c:v>4970.92</c:v>
                </c:pt>
                <c:pt idx="24549">
                  <c:v>4970.9399999999996</c:v>
                </c:pt>
                <c:pt idx="24550">
                  <c:v>4970.96</c:v>
                </c:pt>
                <c:pt idx="24551">
                  <c:v>4970.9799999999996</c:v>
                </c:pt>
                <c:pt idx="24552">
                  <c:v>4971</c:v>
                </c:pt>
                <c:pt idx="24553">
                  <c:v>4971.0200000000004</c:v>
                </c:pt>
                <c:pt idx="24554">
                  <c:v>4971.04</c:v>
                </c:pt>
                <c:pt idx="24555">
                  <c:v>4971.0600000000004</c:v>
                </c:pt>
                <c:pt idx="24556">
                  <c:v>4971.08</c:v>
                </c:pt>
                <c:pt idx="24557">
                  <c:v>4971.1000000000004</c:v>
                </c:pt>
                <c:pt idx="24558">
                  <c:v>4971.1200000000035</c:v>
                </c:pt>
                <c:pt idx="24559">
                  <c:v>4971.1400000000003</c:v>
                </c:pt>
                <c:pt idx="24560">
                  <c:v>4971.1600000000035</c:v>
                </c:pt>
                <c:pt idx="24561">
                  <c:v>4971.18</c:v>
                </c:pt>
                <c:pt idx="24562">
                  <c:v>4971.2</c:v>
                </c:pt>
                <c:pt idx="24563">
                  <c:v>4971.22</c:v>
                </c:pt>
                <c:pt idx="24564">
                  <c:v>4971.24</c:v>
                </c:pt>
                <c:pt idx="24565">
                  <c:v>4971.26</c:v>
                </c:pt>
                <c:pt idx="24566">
                  <c:v>4971.28</c:v>
                </c:pt>
                <c:pt idx="24567">
                  <c:v>4971.3</c:v>
                </c:pt>
                <c:pt idx="24568">
                  <c:v>4971.3200000000024</c:v>
                </c:pt>
                <c:pt idx="24569">
                  <c:v>4971.34</c:v>
                </c:pt>
                <c:pt idx="24570">
                  <c:v>4971.3600000000024</c:v>
                </c:pt>
                <c:pt idx="24571">
                  <c:v>4971.38</c:v>
                </c:pt>
                <c:pt idx="24572">
                  <c:v>4971.4000000000005</c:v>
                </c:pt>
                <c:pt idx="24573">
                  <c:v>4971.42</c:v>
                </c:pt>
                <c:pt idx="24574">
                  <c:v>4971.4399999999996</c:v>
                </c:pt>
                <c:pt idx="24575">
                  <c:v>4971.46</c:v>
                </c:pt>
                <c:pt idx="24576">
                  <c:v>4971.4799999999996</c:v>
                </c:pt>
                <c:pt idx="24577">
                  <c:v>4971.5</c:v>
                </c:pt>
                <c:pt idx="24578">
                  <c:v>4971.5200000000004</c:v>
                </c:pt>
                <c:pt idx="24579">
                  <c:v>4971.54</c:v>
                </c:pt>
                <c:pt idx="24580">
                  <c:v>4971.5600000000004</c:v>
                </c:pt>
                <c:pt idx="24581">
                  <c:v>4971.58</c:v>
                </c:pt>
                <c:pt idx="24582">
                  <c:v>4971.6000000000004</c:v>
                </c:pt>
                <c:pt idx="24583">
                  <c:v>4971.6200000000035</c:v>
                </c:pt>
                <c:pt idx="24584">
                  <c:v>4971.6400000000003</c:v>
                </c:pt>
                <c:pt idx="24585">
                  <c:v>4971.6600000000035</c:v>
                </c:pt>
                <c:pt idx="24586">
                  <c:v>4971.68</c:v>
                </c:pt>
                <c:pt idx="24587">
                  <c:v>4971.7</c:v>
                </c:pt>
                <c:pt idx="24588">
                  <c:v>4971.72</c:v>
                </c:pt>
                <c:pt idx="24589">
                  <c:v>4971.74</c:v>
                </c:pt>
                <c:pt idx="24590">
                  <c:v>4971.76</c:v>
                </c:pt>
                <c:pt idx="24591">
                  <c:v>4971.78</c:v>
                </c:pt>
                <c:pt idx="24592">
                  <c:v>4971.8</c:v>
                </c:pt>
                <c:pt idx="24593">
                  <c:v>4971.8200000000024</c:v>
                </c:pt>
                <c:pt idx="24594">
                  <c:v>4971.84</c:v>
                </c:pt>
                <c:pt idx="24595">
                  <c:v>4971.8600000000024</c:v>
                </c:pt>
                <c:pt idx="24596">
                  <c:v>4971.88</c:v>
                </c:pt>
                <c:pt idx="24597">
                  <c:v>4971.9000000000005</c:v>
                </c:pt>
                <c:pt idx="24598">
                  <c:v>4971.92</c:v>
                </c:pt>
                <c:pt idx="24599">
                  <c:v>4971.9399999999996</c:v>
                </c:pt>
                <c:pt idx="24600">
                  <c:v>4971.96</c:v>
                </c:pt>
                <c:pt idx="24601">
                  <c:v>4971.9799999999996</c:v>
                </c:pt>
                <c:pt idx="24602">
                  <c:v>4972</c:v>
                </c:pt>
                <c:pt idx="24603">
                  <c:v>4972.0200000000004</c:v>
                </c:pt>
                <c:pt idx="24604">
                  <c:v>4972.04</c:v>
                </c:pt>
                <c:pt idx="24605">
                  <c:v>4972.0600000000004</c:v>
                </c:pt>
                <c:pt idx="24606">
                  <c:v>4972.08</c:v>
                </c:pt>
                <c:pt idx="24607">
                  <c:v>4972.1000000000004</c:v>
                </c:pt>
                <c:pt idx="24608">
                  <c:v>4972.1200000000035</c:v>
                </c:pt>
                <c:pt idx="24609">
                  <c:v>4972.1400000000003</c:v>
                </c:pt>
                <c:pt idx="24610">
                  <c:v>4972.1600000000035</c:v>
                </c:pt>
                <c:pt idx="24611">
                  <c:v>4972.18</c:v>
                </c:pt>
                <c:pt idx="24612">
                  <c:v>4972.2</c:v>
                </c:pt>
                <c:pt idx="24613">
                  <c:v>4972.22</c:v>
                </c:pt>
                <c:pt idx="24614">
                  <c:v>4972.24</c:v>
                </c:pt>
                <c:pt idx="24615">
                  <c:v>4972.26</c:v>
                </c:pt>
                <c:pt idx="24616">
                  <c:v>4972.28</c:v>
                </c:pt>
                <c:pt idx="24617">
                  <c:v>4972.3</c:v>
                </c:pt>
                <c:pt idx="24618">
                  <c:v>4972.3200000000024</c:v>
                </c:pt>
                <c:pt idx="24619">
                  <c:v>4972.34</c:v>
                </c:pt>
                <c:pt idx="24620">
                  <c:v>4972.3600000000024</c:v>
                </c:pt>
                <c:pt idx="24621">
                  <c:v>4972.38</c:v>
                </c:pt>
                <c:pt idx="24622">
                  <c:v>4972.4000000000005</c:v>
                </c:pt>
                <c:pt idx="24623">
                  <c:v>4972.42</c:v>
                </c:pt>
                <c:pt idx="24624">
                  <c:v>4972.4399999999996</c:v>
                </c:pt>
                <c:pt idx="24625">
                  <c:v>4972.46</c:v>
                </c:pt>
                <c:pt idx="24626">
                  <c:v>4972.4799999999996</c:v>
                </c:pt>
                <c:pt idx="24627">
                  <c:v>4972.5</c:v>
                </c:pt>
                <c:pt idx="24628">
                  <c:v>4972.5200000000004</c:v>
                </c:pt>
                <c:pt idx="24629">
                  <c:v>4972.54</c:v>
                </c:pt>
                <c:pt idx="24630">
                  <c:v>4972.5600000000004</c:v>
                </c:pt>
                <c:pt idx="24631">
                  <c:v>4972.58</c:v>
                </c:pt>
                <c:pt idx="24632">
                  <c:v>4972.6000000000004</c:v>
                </c:pt>
                <c:pt idx="24633">
                  <c:v>4972.6200000000035</c:v>
                </c:pt>
                <c:pt idx="24634">
                  <c:v>4972.6400000000003</c:v>
                </c:pt>
                <c:pt idx="24635">
                  <c:v>4972.6600000000035</c:v>
                </c:pt>
                <c:pt idx="24636">
                  <c:v>4972.68</c:v>
                </c:pt>
                <c:pt idx="24637">
                  <c:v>4972.7</c:v>
                </c:pt>
                <c:pt idx="24638">
                  <c:v>4972.72</c:v>
                </c:pt>
                <c:pt idx="24639">
                  <c:v>4972.74</c:v>
                </c:pt>
                <c:pt idx="24640">
                  <c:v>4972.76</c:v>
                </c:pt>
                <c:pt idx="24641">
                  <c:v>4972.78</c:v>
                </c:pt>
                <c:pt idx="24642">
                  <c:v>4972.8</c:v>
                </c:pt>
                <c:pt idx="24643">
                  <c:v>4972.8200000000024</c:v>
                </c:pt>
                <c:pt idx="24644">
                  <c:v>4972.84</c:v>
                </c:pt>
                <c:pt idx="24645">
                  <c:v>4972.8600000000024</c:v>
                </c:pt>
                <c:pt idx="24646">
                  <c:v>4972.88</c:v>
                </c:pt>
                <c:pt idx="24647">
                  <c:v>4972.9000000000005</c:v>
                </c:pt>
                <c:pt idx="24648">
                  <c:v>4972.92</c:v>
                </c:pt>
                <c:pt idx="24649">
                  <c:v>4972.9399999999996</c:v>
                </c:pt>
                <c:pt idx="24650">
                  <c:v>4972.96</c:v>
                </c:pt>
                <c:pt idx="24651">
                  <c:v>4972.9799999999996</c:v>
                </c:pt>
                <c:pt idx="24652">
                  <c:v>4973</c:v>
                </c:pt>
                <c:pt idx="24653">
                  <c:v>4973.0200000000004</c:v>
                </c:pt>
                <c:pt idx="24654">
                  <c:v>4973.04</c:v>
                </c:pt>
                <c:pt idx="24655">
                  <c:v>4973.0600000000004</c:v>
                </c:pt>
                <c:pt idx="24656">
                  <c:v>4973.08</c:v>
                </c:pt>
                <c:pt idx="24657">
                  <c:v>4973.1000000000004</c:v>
                </c:pt>
                <c:pt idx="24658">
                  <c:v>4973.1200000000035</c:v>
                </c:pt>
                <c:pt idx="24659">
                  <c:v>4973.1400000000003</c:v>
                </c:pt>
                <c:pt idx="24660">
                  <c:v>4973.1600000000035</c:v>
                </c:pt>
                <c:pt idx="24661">
                  <c:v>4973.18</c:v>
                </c:pt>
                <c:pt idx="24662">
                  <c:v>4973.2</c:v>
                </c:pt>
                <c:pt idx="24663">
                  <c:v>4973.22</c:v>
                </c:pt>
                <c:pt idx="24664">
                  <c:v>4973.24</c:v>
                </c:pt>
                <c:pt idx="24665">
                  <c:v>4973.26</c:v>
                </c:pt>
                <c:pt idx="24666">
                  <c:v>4973.28</c:v>
                </c:pt>
                <c:pt idx="24667">
                  <c:v>4973.3</c:v>
                </c:pt>
                <c:pt idx="24668">
                  <c:v>4973.3200000000024</c:v>
                </c:pt>
                <c:pt idx="24669">
                  <c:v>4973.34</c:v>
                </c:pt>
                <c:pt idx="24670">
                  <c:v>4973.3600000000024</c:v>
                </c:pt>
                <c:pt idx="24671">
                  <c:v>4973.38</c:v>
                </c:pt>
                <c:pt idx="24672">
                  <c:v>4973.4000000000005</c:v>
                </c:pt>
                <c:pt idx="24673">
                  <c:v>4973.42</c:v>
                </c:pt>
                <c:pt idx="24674">
                  <c:v>4973.4399999999996</c:v>
                </c:pt>
                <c:pt idx="24675">
                  <c:v>4973.46</c:v>
                </c:pt>
                <c:pt idx="24676">
                  <c:v>4973.4799999999996</c:v>
                </c:pt>
                <c:pt idx="24677">
                  <c:v>4973.5</c:v>
                </c:pt>
                <c:pt idx="24678">
                  <c:v>4973.5200000000004</c:v>
                </c:pt>
                <c:pt idx="24679">
                  <c:v>4973.54</c:v>
                </c:pt>
                <c:pt idx="24680">
                  <c:v>4973.5600000000004</c:v>
                </c:pt>
                <c:pt idx="24681">
                  <c:v>4973.58</c:v>
                </c:pt>
                <c:pt idx="24682">
                  <c:v>4973.6000000000004</c:v>
                </c:pt>
                <c:pt idx="24683">
                  <c:v>4973.6200000000035</c:v>
                </c:pt>
                <c:pt idx="24684">
                  <c:v>4973.6400000000003</c:v>
                </c:pt>
                <c:pt idx="24685">
                  <c:v>4973.6600000000035</c:v>
                </c:pt>
                <c:pt idx="24686">
                  <c:v>4973.68</c:v>
                </c:pt>
                <c:pt idx="24687">
                  <c:v>4973.7</c:v>
                </c:pt>
                <c:pt idx="24688">
                  <c:v>4973.72</c:v>
                </c:pt>
                <c:pt idx="24689">
                  <c:v>4973.74</c:v>
                </c:pt>
                <c:pt idx="24690">
                  <c:v>4973.76</c:v>
                </c:pt>
                <c:pt idx="24691">
                  <c:v>4973.78</c:v>
                </c:pt>
                <c:pt idx="24692">
                  <c:v>4973.8</c:v>
                </c:pt>
                <c:pt idx="24693">
                  <c:v>4973.8200000000024</c:v>
                </c:pt>
                <c:pt idx="24694">
                  <c:v>4973.84</c:v>
                </c:pt>
                <c:pt idx="24695">
                  <c:v>4973.8600000000024</c:v>
                </c:pt>
                <c:pt idx="24696">
                  <c:v>4973.88</c:v>
                </c:pt>
                <c:pt idx="24697">
                  <c:v>4973.9000000000005</c:v>
                </c:pt>
                <c:pt idx="24698">
                  <c:v>4973.92</c:v>
                </c:pt>
                <c:pt idx="24699">
                  <c:v>4973.9399999999996</c:v>
                </c:pt>
                <c:pt idx="24700">
                  <c:v>4973.96</c:v>
                </c:pt>
                <c:pt idx="24701">
                  <c:v>4973.9799999999996</c:v>
                </c:pt>
                <c:pt idx="24702">
                  <c:v>4974</c:v>
                </c:pt>
                <c:pt idx="24703">
                  <c:v>4974.0200000000004</c:v>
                </c:pt>
                <c:pt idx="24704">
                  <c:v>4974.04</c:v>
                </c:pt>
                <c:pt idx="24705">
                  <c:v>4974.0600000000004</c:v>
                </c:pt>
                <c:pt idx="24706">
                  <c:v>4974.08</c:v>
                </c:pt>
                <c:pt idx="24707">
                  <c:v>4974.1000000000004</c:v>
                </c:pt>
                <c:pt idx="24708">
                  <c:v>4974.1200000000035</c:v>
                </c:pt>
                <c:pt idx="24709">
                  <c:v>4974.1400000000003</c:v>
                </c:pt>
                <c:pt idx="24710">
                  <c:v>4974.1600000000035</c:v>
                </c:pt>
                <c:pt idx="24711">
                  <c:v>4974.18</c:v>
                </c:pt>
                <c:pt idx="24712">
                  <c:v>4974.2</c:v>
                </c:pt>
                <c:pt idx="24713">
                  <c:v>4974.22</c:v>
                </c:pt>
                <c:pt idx="24714">
                  <c:v>4974.24</c:v>
                </c:pt>
                <c:pt idx="24715">
                  <c:v>4974.26</c:v>
                </c:pt>
                <c:pt idx="24716">
                  <c:v>4974.28</c:v>
                </c:pt>
                <c:pt idx="24717">
                  <c:v>4974.3</c:v>
                </c:pt>
                <c:pt idx="24718">
                  <c:v>4974.3200000000024</c:v>
                </c:pt>
                <c:pt idx="24719">
                  <c:v>4974.34</c:v>
                </c:pt>
                <c:pt idx="24720">
                  <c:v>4974.3600000000024</c:v>
                </c:pt>
                <c:pt idx="24721">
                  <c:v>4974.38</c:v>
                </c:pt>
                <c:pt idx="24722">
                  <c:v>4974.4000000000005</c:v>
                </c:pt>
                <c:pt idx="24723">
                  <c:v>4974.42</c:v>
                </c:pt>
                <c:pt idx="24724">
                  <c:v>4974.4399999999996</c:v>
                </c:pt>
                <c:pt idx="24725">
                  <c:v>4974.46</c:v>
                </c:pt>
                <c:pt idx="24726">
                  <c:v>4974.4799999999996</c:v>
                </c:pt>
                <c:pt idx="24727">
                  <c:v>4974.5</c:v>
                </c:pt>
                <c:pt idx="24728">
                  <c:v>4974.5200000000004</c:v>
                </c:pt>
                <c:pt idx="24729">
                  <c:v>4974.54</c:v>
                </c:pt>
                <c:pt idx="24730">
                  <c:v>4974.5600000000004</c:v>
                </c:pt>
                <c:pt idx="24731">
                  <c:v>4974.58</c:v>
                </c:pt>
                <c:pt idx="24732">
                  <c:v>4974.6000000000004</c:v>
                </c:pt>
                <c:pt idx="24733">
                  <c:v>4974.6200000000035</c:v>
                </c:pt>
                <c:pt idx="24734">
                  <c:v>4974.6400000000003</c:v>
                </c:pt>
                <c:pt idx="24735">
                  <c:v>4974.6600000000035</c:v>
                </c:pt>
                <c:pt idx="24736">
                  <c:v>4974.68</c:v>
                </c:pt>
                <c:pt idx="24737">
                  <c:v>4974.7</c:v>
                </c:pt>
                <c:pt idx="24738">
                  <c:v>4974.72</c:v>
                </c:pt>
                <c:pt idx="24739">
                  <c:v>4974.74</c:v>
                </c:pt>
                <c:pt idx="24740">
                  <c:v>4974.76</c:v>
                </c:pt>
                <c:pt idx="24741">
                  <c:v>4974.78</c:v>
                </c:pt>
                <c:pt idx="24742">
                  <c:v>4974.8</c:v>
                </c:pt>
                <c:pt idx="24743">
                  <c:v>4974.8200000000024</c:v>
                </c:pt>
                <c:pt idx="24744">
                  <c:v>4974.84</c:v>
                </c:pt>
                <c:pt idx="24745">
                  <c:v>4974.8600000000024</c:v>
                </c:pt>
                <c:pt idx="24746">
                  <c:v>4974.88</c:v>
                </c:pt>
                <c:pt idx="24747">
                  <c:v>4974.9000000000005</c:v>
                </c:pt>
                <c:pt idx="24748">
                  <c:v>4974.92</c:v>
                </c:pt>
                <c:pt idx="24749">
                  <c:v>4974.9399999999996</c:v>
                </c:pt>
                <c:pt idx="24750">
                  <c:v>4974.96</c:v>
                </c:pt>
                <c:pt idx="24751">
                  <c:v>4974.9799999999996</c:v>
                </c:pt>
                <c:pt idx="24752">
                  <c:v>4975</c:v>
                </c:pt>
                <c:pt idx="24753">
                  <c:v>4975.0200000000004</c:v>
                </c:pt>
                <c:pt idx="24754">
                  <c:v>4975.04</c:v>
                </c:pt>
                <c:pt idx="24755">
                  <c:v>4975.0600000000004</c:v>
                </c:pt>
                <c:pt idx="24756">
                  <c:v>4975.08</c:v>
                </c:pt>
                <c:pt idx="24757">
                  <c:v>4975.1000000000004</c:v>
                </c:pt>
                <c:pt idx="24758">
                  <c:v>4975.1200000000035</c:v>
                </c:pt>
                <c:pt idx="24759">
                  <c:v>4975.1400000000003</c:v>
                </c:pt>
                <c:pt idx="24760">
                  <c:v>4975.1600000000035</c:v>
                </c:pt>
                <c:pt idx="24761">
                  <c:v>4975.18</c:v>
                </c:pt>
                <c:pt idx="24762">
                  <c:v>4975.2</c:v>
                </c:pt>
                <c:pt idx="24763">
                  <c:v>4975.22</c:v>
                </c:pt>
                <c:pt idx="24764">
                  <c:v>4975.24</c:v>
                </c:pt>
                <c:pt idx="24765">
                  <c:v>4975.26</c:v>
                </c:pt>
                <c:pt idx="24766">
                  <c:v>4975.28</c:v>
                </c:pt>
                <c:pt idx="24767">
                  <c:v>4975.3</c:v>
                </c:pt>
                <c:pt idx="24768">
                  <c:v>4975.3200000000024</c:v>
                </c:pt>
                <c:pt idx="24769">
                  <c:v>4975.34</c:v>
                </c:pt>
                <c:pt idx="24770">
                  <c:v>4975.3600000000024</c:v>
                </c:pt>
                <c:pt idx="24771">
                  <c:v>4975.38</c:v>
                </c:pt>
                <c:pt idx="24772">
                  <c:v>4975.4000000000005</c:v>
                </c:pt>
                <c:pt idx="24773">
                  <c:v>4975.42</c:v>
                </c:pt>
                <c:pt idx="24774">
                  <c:v>4975.4399999999996</c:v>
                </c:pt>
                <c:pt idx="24775">
                  <c:v>4975.46</c:v>
                </c:pt>
                <c:pt idx="24776">
                  <c:v>4975.4799999999996</c:v>
                </c:pt>
                <c:pt idx="24777">
                  <c:v>4975.5</c:v>
                </c:pt>
                <c:pt idx="24778">
                  <c:v>4975.5200000000004</c:v>
                </c:pt>
                <c:pt idx="24779">
                  <c:v>4975.54</c:v>
                </c:pt>
                <c:pt idx="24780">
                  <c:v>4975.5600000000004</c:v>
                </c:pt>
                <c:pt idx="24781">
                  <c:v>4975.58</c:v>
                </c:pt>
                <c:pt idx="24782">
                  <c:v>4975.6000000000004</c:v>
                </c:pt>
                <c:pt idx="24783">
                  <c:v>4975.6200000000035</c:v>
                </c:pt>
                <c:pt idx="24784">
                  <c:v>4975.6400000000003</c:v>
                </c:pt>
                <c:pt idx="24785">
                  <c:v>4975.6600000000035</c:v>
                </c:pt>
                <c:pt idx="24786">
                  <c:v>4975.68</c:v>
                </c:pt>
                <c:pt idx="24787">
                  <c:v>4975.7</c:v>
                </c:pt>
                <c:pt idx="24788">
                  <c:v>4975.72</c:v>
                </c:pt>
                <c:pt idx="24789">
                  <c:v>4975.74</c:v>
                </c:pt>
                <c:pt idx="24790">
                  <c:v>4975.76</c:v>
                </c:pt>
                <c:pt idx="24791">
                  <c:v>4975.78</c:v>
                </c:pt>
                <c:pt idx="24792">
                  <c:v>4975.8</c:v>
                </c:pt>
                <c:pt idx="24793">
                  <c:v>4975.8200000000024</c:v>
                </c:pt>
                <c:pt idx="24794">
                  <c:v>4975.84</c:v>
                </c:pt>
                <c:pt idx="24795">
                  <c:v>4975.8600000000024</c:v>
                </c:pt>
                <c:pt idx="24796">
                  <c:v>4975.88</c:v>
                </c:pt>
                <c:pt idx="24797">
                  <c:v>4975.9000000000005</c:v>
                </c:pt>
                <c:pt idx="24798">
                  <c:v>4975.92</c:v>
                </c:pt>
                <c:pt idx="24799">
                  <c:v>4975.9399999999996</c:v>
                </c:pt>
                <c:pt idx="24800">
                  <c:v>4975.96</c:v>
                </c:pt>
                <c:pt idx="24801">
                  <c:v>4975.9799999999996</c:v>
                </c:pt>
                <c:pt idx="24802">
                  <c:v>4976</c:v>
                </c:pt>
                <c:pt idx="24803">
                  <c:v>4976.0200000000004</c:v>
                </c:pt>
                <c:pt idx="24804">
                  <c:v>4976.04</c:v>
                </c:pt>
                <c:pt idx="24805">
                  <c:v>4976.0600000000004</c:v>
                </c:pt>
                <c:pt idx="24806">
                  <c:v>4976.08</c:v>
                </c:pt>
                <c:pt idx="24807">
                  <c:v>4976.1000000000004</c:v>
                </c:pt>
                <c:pt idx="24808">
                  <c:v>4976.1200000000035</c:v>
                </c:pt>
                <c:pt idx="24809">
                  <c:v>4976.1400000000003</c:v>
                </c:pt>
                <c:pt idx="24810">
                  <c:v>4976.1600000000035</c:v>
                </c:pt>
                <c:pt idx="24811">
                  <c:v>4976.18</c:v>
                </c:pt>
                <c:pt idx="24812">
                  <c:v>4976.2</c:v>
                </c:pt>
                <c:pt idx="24813">
                  <c:v>4976.22</c:v>
                </c:pt>
                <c:pt idx="24814">
                  <c:v>4976.24</c:v>
                </c:pt>
                <c:pt idx="24815">
                  <c:v>4976.26</c:v>
                </c:pt>
                <c:pt idx="24816">
                  <c:v>4976.28</c:v>
                </c:pt>
                <c:pt idx="24817">
                  <c:v>4976.3</c:v>
                </c:pt>
                <c:pt idx="24818">
                  <c:v>4976.3200000000024</c:v>
                </c:pt>
                <c:pt idx="24819">
                  <c:v>4976.34</c:v>
                </c:pt>
                <c:pt idx="24820">
                  <c:v>4976.3600000000024</c:v>
                </c:pt>
                <c:pt idx="24821">
                  <c:v>4976.38</c:v>
                </c:pt>
                <c:pt idx="24822">
                  <c:v>4976.4000000000005</c:v>
                </c:pt>
                <c:pt idx="24823">
                  <c:v>4976.42</c:v>
                </c:pt>
                <c:pt idx="24824">
                  <c:v>4976.4399999999996</c:v>
                </c:pt>
                <c:pt idx="24825">
                  <c:v>4976.46</c:v>
                </c:pt>
                <c:pt idx="24826">
                  <c:v>4976.4799999999996</c:v>
                </c:pt>
                <c:pt idx="24827">
                  <c:v>4976.5</c:v>
                </c:pt>
                <c:pt idx="24828">
                  <c:v>4976.5200000000004</c:v>
                </c:pt>
                <c:pt idx="24829">
                  <c:v>4976.54</c:v>
                </c:pt>
                <c:pt idx="24830">
                  <c:v>4976.5600000000004</c:v>
                </c:pt>
                <c:pt idx="24831">
                  <c:v>4976.58</c:v>
                </c:pt>
                <c:pt idx="24832">
                  <c:v>4976.6000000000004</c:v>
                </c:pt>
                <c:pt idx="24833">
                  <c:v>4976.6200000000035</c:v>
                </c:pt>
                <c:pt idx="24834">
                  <c:v>4976.6400000000003</c:v>
                </c:pt>
                <c:pt idx="24835">
                  <c:v>4976.6600000000035</c:v>
                </c:pt>
                <c:pt idx="24836">
                  <c:v>4976.68</c:v>
                </c:pt>
                <c:pt idx="24837">
                  <c:v>4976.7</c:v>
                </c:pt>
                <c:pt idx="24838">
                  <c:v>4976.72</c:v>
                </c:pt>
                <c:pt idx="24839">
                  <c:v>4976.74</c:v>
                </c:pt>
                <c:pt idx="24840">
                  <c:v>4976.76</c:v>
                </c:pt>
                <c:pt idx="24841">
                  <c:v>4976.78</c:v>
                </c:pt>
                <c:pt idx="24842">
                  <c:v>4976.8</c:v>
                </c:pt>
                <c:pt idx="24843">
                  <c:v>4976.8200000000024</c:v>
                </c:pt>
                <c:pt idx="24844">
                  <c:v>4976.84</c:v>
                </c:pt>
                <c:pt idx="24845">
                  <c:v>4976.8600000000024</c:v>
                </c:pt>
                <c:pt idx="24846">
                  <c:v>4976.88</c:v>
                </c:pt>
                <c:pt idx="24847">
                  <c:v>4976.9000000000005</c:v>
                </c:pt>
                <c:pt idx="24848">
                  <c:v>4976.92</c:v>
                </c:pt>
                <c:pt idx="24849">
                  <c:v>4976.9399999999996</c:v>
                </c:pt>
                <c:pt idx="24850">
                  <c:v>4976.96</c:v>
                </c:pt>
                <c:pt idx="24851">
                  <c:v>4976.9799999999996</c:v>
                </c:pt>
                <c:pt idx="24852">
                  <c:v>4977</c:v>
                </c:pt>
                <c:pt idx="24853">
                  <c:v>4977.0200000000004</c:v>
                </c:pt>
                <c:pt idx="24854">
                  <c:v>4977.04</c:v>
                </c:pt>
                <c:pt idx="24855">
                  <c:v>4977.0600000000004</c:v>
                </c:pt>
                <c:pt idx="24856">
                  <c:v>4977.08</c:v>
                </c:pt>
                <c:pt idx="24857">
                  <c:v>4977.1000000000004</c:v>
                </c:pt>
                <c:pt idx="24858">
                  <c:v>4977.1200000000035</c:v>
                </c:pt>
                <c:pt idx="24859">
                  <c:v>4977.1400000000003</c:v>
                </c:pt>
                <c:pt idx="24860">
                  <c:v>4977.1600000000035</c:v>
                </c:pt>
                <c:pt idx="24861">
                  <c:v>4977.18</c:v>
                </c:pt>
                <c:pt idx="24862">
                  <c:v>4977.2</c:v>
                </c:pt>
                <c:pt idx="24863">
                  <c:v>4977.22</c:v>
                </c:pt>
                <c:pt idx="24864">
                  <c:v>4977.24</c:v>
                </c:pt>
                <c:pt idx="24865">
                  <c:v>4977.26</c:v>
                </c:pt>
                <c:pt idx="24866">
                  <c:v>4977.28</c:v>
                </c:pt>
                <c:pt idx="24867">
                  <c:v>4977.3</c:v>
                </c:pt>
                <c:pt idx="24868">
                  <c:v>4977.3200000000024</c:v>
                </c:pt>
                <c:pt idx="24869">
                  <c:v>4977.34</c:v>
                </c:pt>
                <c:pt idx="24870">
                  <c:v>4977.3600000000024</c:v>
                </c:pt>
                <c:pt idx="24871">
                  <c:v>4977.38</c:v>
                </c:pt>
                <c:pt idx="24872">
                  <c:v>4977.4000000000005</c:v>
                </c:pt>
                <c:pt idx="24873">
                  <c:v>4977.42</c:v>
                </c:pt>
                <c:pt idx="24874">
                  <c:v>4977.4399999999996</c:v>
                </c:pt>
                <c:pt idx="24875">
                  <c:v>4977.46</c:v>
                </c:pt>
                <c:pt idx="24876">
                  <c:v>4977.4799999999996</c:v>
                </c:pt>
                <c:pt idx="24877">
                  <c:v>4977.5</c:v>
                </c:pt>
                <c:pt idx="24878">
                  <c:v>4977.5200000000004</c:v>
                </c:pt>
                <c:pt idx="24879">
                  <c:v>4977.54</c:v>
                </c:pt>
                <c:pt idx="24880">
                  <c:v>4977.5600000000004</c:v>
                </c:pt>
                <c:pt idx="24881">
                  <c:v>4977.58</c:v>
                </c:pt>
                <c:pt idx="24882">
                  <c:v>4977.6000000000004</c:v>
                </c:pt>
                <c:pt idx="24883">
                  <c:v>4977.6200000000035</c:v>
                </c:pt>
                <c:pt idx="24884">
                  <c:v>4977.6400000000003</c:v>
                </c:pt>
                <c:pt idx="24885">
                  <c:v>4977.6600000000035</c:v>
                </c:pt>
                <c:pt idx="24886">
                  <c:v>4977.68</c:v>
                </c:pt>
                <c:pt idx="24887">
                  <c:v>4977.7</c:v>
                </c:pt>
                <c:pt idx="24888">
                  <c:v>4977.72</c:v>
                </c:pt>
                <c:pt idx="24889">
                  <c:v>4977.74</c:v>
                </c:pt>
                <c:pt idx="24890">
                  <c:v>4977.76</c:v>
                </c:pt>
                <c:pt idx="24891">
                  <c:v>4977.78</c:v>
                </c:pt>
                <c:pt idx="24892">
                  <c:v>4977.8</c:v>
                </c:pt>
                <c:pt idx="24893">
                  <c:v>4977.8200000000024</c:v>
                </c:pt>
                <c:pt idx="24894">
                  <c:v>4977.84</c:v>
                </c:pt>
                <c:pt idx="24895">
                  <c:v>4977.8600000000024</c:v>
                </c:pt>
                <c:pt idx="24896">
                  <c:v>4977.88</c:v>
                </c:pt>
                <c:pt idx="24897">
                  <c:v>4977.9000000000005</c:v>
                </c:pt>
                <c:pt idx="24898">
                  <c:v>4977.92</c:v>
                </c:pt>
                <c:pt idx="24899">
                  <c:v>4977.9399999999996</c:v>
                </c:pt>
                <c:pt idx="24900">
                  <c:v>4977.96</c:v>
                </c:pt>
                <c:pt idx="24901">
                  <c:v>4977.9799999999996</c:v>
                </c:pt>
                <c:pt idx="24902">
                  <c:v>4978</c:v>
                </c:pt>
                <c:pt idx="24903">
                  <c:v>4978.0200000000004</c:v>
                </c:pt>
                <c:pt idx="24904">
                  <c:v>4978.04</c:v>
                </c:pt>
                <c:pt idx="24905">
                  <c:v>4978.0600000000004</c:v>
                </c:pt>
                <c:pt idx="24906">
                  <c:v>4978.08</c:v>
                </c:pt>
                <c:pt idx="24907">
                  <c:v>4978.1000000000004</c:v>
                </c:pt>
                <c:pt idx="24908">
                  <c:v>4978.1200000000035</c:v>
                </c:pt>
                <c:pt idx="24909">
                  <c:v>4978.1400000000003</c:v>
                </c:pt>
                <c:pt idx="24910">
                  <c:v>4978.1600000000035</c:v>
                </c:pt>
                <c:pt idx="24911">
                  <c:v>4978.18</c:v>
                </c:pt>
                <c:pt idx="24912">
                  <c:v>4978.2</c:v>
                </c:pt>
                <c:pt idx="24913">
                  <c:v>4978.22</c:v>
                </c:pt>
                <c:pt idx="24914">
                  <c:v>4978.24</c:v>
                </c:pt>
                <c:pt idx="24915">
                  <c:v>4978.26</c:v>
                </c:pt>
                <c:pt idx="24916">
                  <c:v>4978.28</c:v>
                </c:pt>
                <c:pt idx="24917">
                  <c:v>4978.3</c:v>
                </c:pt>
                <c:pt idx="24918">
                  <c:v>4978.3200000000024</c:v>
                </c:pt>
                <c:pt idx="24919">
                  <c:v>4978.34</c:v>
                </c:pt>
                <c:pt idx="24920">
                  <c:v>4978.3600000000024</c:v>
                </c:pt>
                <c:pt idx="24921">
                  <c:v>4978.38</c:v>
                </c:pt>
                <c:pt idx="24922">
                  <c:v>4978.4000000000005</c:v>
                </c:pt>
                <c:pt idx="24923">
                  <c:v>4978.42</c:v>
                </c:pt>
                <c:pt idx="24924">
                  <c:v>4978.4399999999996</c:v>
                </c:pt>
                <c:pt idx="24925">
                  <c:v>4978.46</c:v>
                </c:pt>
                <c:pt idx="24926">
                  <c:v>4978.4799999999996</c:v>
                </c:pt>
                <c:pt idx="24927">
                  <c:v>4978.5</c:v>
                </c:pt>
                <c:pt idx="24928">
                  <c:v>4978.5200000000004</c:v>
                </c:pt>
                <c:pt idx="24929">
                  <c:v>4978.54</c:v>
                </c:pt>
                <c:pt idx="24930">
                  <c:v>4978.5600000000004</c:v>
                </c:pt>
                <c:pt idx="24931">
                  <c:v>4978.58</c:v>
                </c:pt>
                <c:pt idx="24932">
                  <c:v>4978.6000000000004</c:v>
                </c:pt>
                <c:pt idx="24933">
                  <c:v>4978.6200000000035</c:v>
                </c:pt>
                <c:pt idx="24934">
                  <c:v>4978.6400000000003</c:v>
                </c:pt>
                <c:pt idx="24935">
                  <c:v>4978.6600000000035</c:v>
                </c:pt>
                <c:pt idx="24936">
                  <c:v>4978.68</c:v>
                </c:pt>
                <c:pt idx="24937">
                  <c:v>4978.7</c:v>
                </c:pt>
                <c:pt idx="24938">
                  <c:v>4978.72</c:v>
                </c:pt>
                <c:pt idx="24939">
                  <c:v>4978.74</c:v>
                </c:pt>
                <c:pt idx="24940">
                  <c:v>4978.76</c:v>
                </c:pt>
                <c:pt idx="24941">
                  <c:v>4978.78</c:v>
                </c:pt>
                <c:pt idx="24942">
                  <c:v>4978.8</c:v>
                </c:pt>
                <c:pt idx="24943">
                  <c:v>4978.8200000000024</c:v>
                </c:pt>
                <c:pt idx="24944">
                  <c:v>4978.84</c:v>
                </c:pt>
                <c:pt idx="24945">
                  <c:v>4978.8600000000024</c:v>
                </c:pt>
                <c:pt idx="24946">
                  <c:v>4978.88</c:v>
                </c:pt>
                <c:pt idx="24947">
                  <c:v>4978.9000000000005</c:v>
                </c:pt>
                <c:pt idx="24948">
                  <c:v>4978.92</c:v>
                </c:pt>
                <c:pt idx="24949">
                  <c:v>4978.9399999999996</c:v>
                </c:pt>
                <c:pt idx="24950">
                  <c:v>4978.96</c:v>
                </c:pt>
                <c:pt idx="24951">
                  <c:v>4978.9799999999996</c:v>
                </c:pt>
                <c:pt idx="24952">
                  <c:v>4979</c:v>
                </c:pt>
                <c:pt idx="24953">
                  <c:v>4979.0200000000004</c:v>
                </c:pt>
                <c:pt idx="24954">
                  <c:v>4979.04</c:v>
                </c:pt>
                <c:pt idx="24955">
                  <c:v>4979.0600000000004</c:v>
                </c:pt>
                <c:pt idx="24956">
                  <c:v>4979.08</c:v>
                </c:pt>
                <c:pt idx="24957">
                  <c:v>4979.1000000000004</c:v>
                </c:pt>
                <c:pt idx="24958">
                  <c:v>4979.1200000000035</c:v>
                </c:pt>
                <c:pt idx="24959">
                  <c:v>4979.1400000000003</c:v>
                </c:pt>
                <c:pt idx="24960">
                  <c:v>4979.1600000000035</c:v>
                </c:pt>
                <c:pt idx="24961">
                  <c:v>4979.18</c:v>
                </c:pt>
                <c:pt idx="24962">
                  <c:v>4979.2</c:v>
                </c:pt>
                <c:pt idx="24963">
                  <c:v>4979.22</c:v>
                </c:pt>
                <c:pt idx="24964">
                  <c:v>4979.24</c:v>
                </c:pt>
                <c:pt idx="24965">
                  <c:v>4979.26</c:v>
                </c:pt>
                <c:pt idx="24966">
                  <c:v>4979.28</c:v>
                </c:pt>
                <c:pt idx="24967">
                  <c:v>4979.3</c:v>
                </c:pt>
                <c:pt idx="24968">
                  <c:v>4979.3200000000024</c:v>
                </c:pt>
                <c:pt idx="24969">
                  <c:v>4979.34</c:v>
                </c:pt>
                <c:pt idx="24970">
                  <c:v>4979.3600000000024</c:v>
                </c:pt>
                <c:pt idx="24971">
                  <c:v>4979.38</c:v>
                </c:pt>
                <c:pt idx="24972">
                  <c:v>4979.4000000000005</c:v>
                </c:pt>
                <c:pt idx="24973">
                  <c:v>4979.42</c:v>
                </c:pt>
                <c:pt idx="24974">
                  <c:v>4979.4399999999996</c:v>
                </c:pt>
                <c:pt idx="24975">
                  <c:v>4979.46</c:v>
                </c:pt>
                <c:pt idx="24976">
                  <c:v>4979.4799999999996</c:v>
                </c:pt>
                <c:pt idx="24977">
                  <c:v>4979.5</c:v>
                </c:pt>
                <c:pt idx="24978">
                  <c:v>4979.5200000000004</c:v>
                </c:pt>
                <c:pt idx="24979">
                  <c:v>4979.54</c:v>
                </c:pt>
                <c:pt idx="24980">
                  <c:v>4979.5600000000004</c:v>
                </c:pt>
                <c:pt idx="24981">
                  <c:v>4979.58</c:v>
                </c:pt>
                <c:pt idx="24982">
                  <c:v>4979.6000000000004</c:v>
                </c:pt>
                <c:pt idx="24983">
                  <c:v>4979.6200000000035</c:v>
                </c:pt>
                <c:pt idx="24984">
                  <c:v>4979.6400000000003</c:v>
                </c:pt>
                <c:pt idx="24985">
                  <c:v>4979.6600000000035</c:v>
                </c:pt>
                <c:pt idx="24986">
                  <c:v>4979.68</c:v>
                </c:pt>
                <c:pt idx="24987">
                  <c:v>4979.7</c:v>
                </c:pt>
                <c:pt idx="24988">
                  <c:v>4979.72</c:v>
                </c:pt>
                <c:pt idx="24989">
                  <c:v>4979.74</c:v>
                </c:pt>
                <c:pt idx="24990">
                  <c:v>4979.76</c:v>
                </c:pt>
                <c:pt idx="24991">
                  <c:v>4979.78</c:v>
                </c:pt>
                <c:pt idx="24992">
                  <c:v>4979.8</c:v>
                </c:pt>
                <c:pt idx="24993">
                  <c:v>4979.8200000000024</c:v>
                </c:pt>
                <c:pt idx="24994">
                  <c:v>4979.84</c:v>
                </c:pt>
                <c:pt idx="24995">
                  <c:v>4979.8600000000024</c:v>
                </c:pt>
                <c:pt idx="24996">
                  <c:v>4979.88</c:v>
                </c:pt>
                <c:pt idx="24997">
                  <c:v>4979.9000000000005</c:v>
                </c:pt>
                <c:pt idx="24998">
                  <c:v>4979.92</c:v>
                </c:pt>
                <c:pt idx="24999">
                  <c:v>4979.9399999999996</c:v>
                </c:pt>
                <c:pt idx="25000">
                  <c:v>4979.96</c:v>
                </c:pt>
                <c:pt idx="25001">
                  <c:v>4979.9799999999996</c:v>
                </c:pt>
                <c:pt idx="25002">
                  <c:v>4980</c:v>
                </c:pt>
                <c:pt idx="25003">
                  <c:v>4980.0200000000004</c:v>
                </c:pt>
                <c:pt idx="25004">
                  <c:v>4980.04</c:v>
                </c:pt>
                <c:pt idx="25005">
                  <c:v>4980.0600000000004</c:v>
                </c:pt>
                <c:pt idx="25006">
                  <c:v>4980.08</c:v>
                </c:pt>
                <c:pt idx="25007">
                  <c:v>4980.1000000000004</c:v>
                </c:pt>
                <c:pt idx="25008">
                  <c:v>4980.1200000000035</c:v>
                </c:pt>
                <c:pt idx="25009">
                  <c:v>4980.1400000000003</c:v>
                </c:pt>
                <c:pt idx="25010">
                  <c:v>4980.1600000000035</c:v>
                </c:pt>
                <c:pt idx="25011">
                  <c:v>4980.18</c:v>
                </c:pt>
                <c:pt idx="25012">
                  <c:v>4980.2</c:v>
                </c:pt>
                <c:pt idx="25013">
                  <c:v>4980.22</c:v>
                </c:pt>
                <c:pt idx="25014">
                  <c:v>4980.24</c:v>
                </c:pt>
                <c:pt idx="25015">
                  <c:v>4980.26</c:v>
                </c:pt>
                <c:pt idx="25016">
                  <c:v>4980.28</c:v>
                </c:pt>
                <c:pt idx="25017">
                  <c:v>4980.3</c:v>
                </c:pt>
                <c:pt idx="25018">
                  <c:v>4980.3200000000024</c:v>
                </c:pt>
                <c:pt idx="25019">
                  <c:v>4980.34</c:v>
                </c:pt>
                <c:pt idx="25020">
                  <c:v>4980.3600000000024</c:v>
                </c:pt>
                <c:pt idx="25021">
                  <c:v>4980.38</c:v>
                </c:pt>
                <c:pt idx="25022">
                  <c:v>4980.4000000000005</c:v>
                </c:pt>
                <c:pt idx="25023">
                  <c:v>4980.42</c:v>
                </c:pt>
                <c:pt idx="25024">
                  <c:v>4980.4399999999996</c:v>
                </c:pt>
                <c:pt idx="25025">
                  <c:v>4980.46</c:v>
                </c:pt>
                <c:pt idx="25026">
                  <c:v>4980.4799999999996</c:v>
                </c:pt>
                <c:pt idx="25027">
                  <c:v>4980.5</c:v>
                </c:pt>
                <c:pt idx="25028">
                  <c:v>4980.5200000000004</c:v>
                </c:pt>
                <c:pt idx="25029">
                  <c:v>4980.54</c:v>
                </c:pt>
                <c:pt idx="25030">
                  <c:v>4980.5600000000004</c:v>
                </c:pt>
                <c:pt idx="25031">
                  <c:v>4980.58</c:v>
                </c:pt>
                <c:pt idx="25032">
                  <c:v>4980.6000000000004</c:v>
                </c:pt>
                <c:pt idx="25033">
                  <c:v>4980.6200000000035</c:v>
                </c:pt>
                <c:pt idx="25034">
                  <c:v>4980.6400000000003</c:v>
                </c:pt>
                <c:pt idx="25035">
                  <c:v>4980.6600000000035</c:v>
                </c:pt>
                <c:pt idx="25036">
                  <c:v>4980.68</c:v>
                </c:pt>
                <c:pt idx="25037">
                  <c:v>4980.7</c:v>
                </c:pt>
                <c:pt idx="25038">
                  <c:v>4980.72</c:v>
                </c:pt>
                <c:pt idx="25039">
                  <c:v>4980.74</c:v>
                </c:pt>
                <c:pt idx="25040">
                  <c:v>4980.76</c:v>
                </c:pt>
                <c:pt idx="25041">
                  <c:v>4980.78</c:v>
                </c:pt>
                <c:pt idx="25042">
                  <c:v>4980.8</c:v>
                </c:pt>
                <c:pt idx="25043">
                  <c:v>4980.8200000000024</c:v>
                </c:pt>
                <c:pt idx="25044">
                  <c:v>4980.84</c:v>
                </c:pt>
                <c:pt idx="25045">
                  <c:v>4980.8600000000024</c:v>
                </c:pt>
                <c:pt idx="25046">
                  <c:v>4980.88</c:v>
                </c:pt>
                <c:pt idx="25047">
                  <c:v>4980.9000000000005</c:v>
                </c:pt>
                <c:pt idx="25048">
                  <c:v>4980.92</c:v>
                </c:pt>
                <c:pt idx="25049">
                  <c:v>4980.9399999999996</c:v>
                </c:pt>
                <c:pt idx="25050">
                  <c:v>4980.96</c:v>
                </c:pt>
                <c:pt idx="25051">
                  <c:v>4980.9799999999996</c:v>
                </c:pt>
                <c:pt idx="25052">
                  <c:v>4981</c:v>
                </c:pt>
                <c:pt idx="25053">
                  <c:v>4981.0200000000004</c:v>
                </c:pt>
                <c:pt idx="25054">
                  <c:v>4981.04</c:v>
                </c:pt>
                <c:pt idx="25055">
                  <c:v>4981.0600000000004</c:v>
                </c:pt>
                <c:pt idx="25056">
                  <c:v>4981.08</c:v>
                </c:pt>
                <c:pt idx="25057">
                  <c:v>4981.1000000000004</c:v>
                </c:pt>
                <c:pt idx="25058">
                  <c:v>4981.1200000000035</c:v>
                </c:pt>
                <c:pt idx="25059">
                  <c:v>4981.1400000000003</c:v>
                </c:pt>
                <c:pt idx="25060">
                  <c:v>4981.1600000000035</c:v>
                </c:pt>
                <c:pt idx="25061">
                  <c:v>4981.18</c:v>
                </c:pt>
                <c:pt idx="25062">
                  <c:v>4981.2</c:v>
                </c:pt>
                <c:pt idx="25063">
                  <c:v>4981.22</c:v>
                </c:pt>
                <c:pt idx="25064">
                  <c:v>4981.24</c:v>
                </c:pt>
                <c:pt idx="25065">
                  <c:v>4981.26</c:v>
                </c:pt>
                <c:pt idx="25066">
                  <c:v>4981.28</c:v>
                </c:pt>
                <c:pt idx="25067">
                  <c:v>4981.3</c:v>
                </c:pt>
                <c:pt idx="25068">
                  <c:v>4981.3200000000024</c:v>
                </c:pt>
                <c:pt idx="25069">
                  <c:v>4981.34</c:v>
                </c:pt>
                <c:pt idx="25070">
                  <c:v>4981.3600000000024</c:v>
                </c:pt>
                <c:pt idx="25071">
                  <c:v>4981.38</c:v>
                </c:pt>
                <c:pt idx="25072">
                  <c:v>4981.4000000000005</c:v>
                </c:pt>
                <c:pt idx="25073">
                  <c:v>4981.42</c:v>
                </c:pt>
                <c:pt idx="25074">
                  <c:v>4981.4399999999996</c:v>
                </c:pt>
                <c:pt idx="25075">
                  <c:v>4981.46</c:v>
                </c:pt>
                <c:pt idx="25076">
                  <c:v>4981.4799999999996</c:v>
                </c:pt>
                <c:pt idx="25077">
                  <c:v>4981.5</c:v>
                </c:pt>
                <c:pt idx="25078">
                  <c:v>4981.5200000000004</c:v>
                </c:pt>
                <c:pt idx="25079">
                  <c:v>4981.54</c:v>
                </c:pt>
                <c:pt idx="25080">
                  <c:v>4981.5600000000004</c:v>
                </c:pt>
                <c:pt idx="25081">
                  <c:v>4981.58</c:v>
                </c:pt>
                <c:pt idx="25082">
                  <c:v>4981.6000000000004</c:v>
                </c:pt>
                <c:pt idx="25083">
                  <c:v>4981.6200000000035</c:v>
                </c:pt>
                <c:pt idx="25084">
                  <c:v>4981.6400000000003</c:v>
                </c:pt>
                <c:pt idx="25085">
                  <c:v>4981.6600000000035</c:v>
                </c:pt>
                <c:pt idx="25086">
                  <c:v>4981.68</c:v>
                </c:pt>
                <c:pt idx="25087">
                  <c:v>4981.7</c:v>
                </c:pt>
                <c:pt idx="25088">
                  <c:v>4981.72</c:v>
                </c:pt>
                <c:pt idx="25089">
                  <c:v>4981.74</c:v>
                </c:pt>
                <c:pt idx="25090">
                  <c:v>4981.76</c:v>
                </c:pt>
                <c:pt idx="25091">
                  <c:v>4981.78</c:v>
                </c:pt>
                <c:pt idx="25092">
                  <c:v>4981.8</c:v>
                </c:pt>
                <c:pt idx="25093">
                  <c:v>4981.8200000000024</c:v>
                </c:pt>
                <c:pt idx="25094">
                  <c:v>4981.84</c:v>
                </c:pt>
                <c:pt idx="25095">
                  <c:v>4981.8600000000024</c:v>
                </c:pt>
                <c:pt idx="25096">
                  <c:v>4981.88</c:v>
                </c:pt>
                <c:pt idx="25097">
                  <c:v>4981.9000000000005</c:v>
                </c:pt>
                <c:pt idx="25098">
                  <c:v>4981.92</c:v>
                </c:pt>
                <c:pt idx="25099">
                  <c:v>4981.9399999999996</c:v>
                </c:pt>
                <c:pt idx="25100">
                  <c:v>4981.96</c:v>
                </c:pt>
                <c:pt idx="25101">
                  <c:v>4981.9799999999996</c:v>
                </c:pt>
                <c:pt idx="25102">
                  <c:v>4982</c:v>
                </c:pt>
                <c:pt idx="25103">
                  <c:v>4982.0200000000004</c:v>
                </c:pt>
                <c:pt idx="25104">
                  <c:v>4982.04</c:v>
                </c:pt>
                <c:pt idx="25105">
                  <c:v>4982.0600000000004</c:v>
                </c:pt>
                <c:pt idx="25106">
                  <c:v>4982.08</c:v>
                </c:pt>
                <c:pt idx="25107">
                  <c:v>4982.1000000000004</c:v>
                </c:pt>
                <c:pt idx="25108">
                  <c:v>4982.1200000000035</c:v>
                </c:pt>
                <c:pt idx="25109">
                  <c:v>4982.1400000000003</c:v>
                </c:pt>
                <c:pt idx="25110">
                  <c:v>4982.1600000000035</c:v>
                </c:pt>
                <c:pt idx="25111">
                  <c:v>4982.18</c:v>
                </c:pt>
                <c:pt idx="25112">
                  <c:v>4982.2</c:v>
                </c:pt>
                <c:pt idx="25113">
                  <c:v>4982.22</c:v>
                </c:pt>
                <c:pt idx="25114">
                  <c:v>4982.24</c:v>
                </c:pt>
                <c:pt idx="25115">
                  <c:v>4982.26</c:v>
                </c:pt>
                <c:pt idx="25116">
                  <c:v>4982.28</c:v>
                </c:pt>
                <c:pt idx="25117">
                  <c:v>4982.3</c:v>
                </c:pt>
                <c:pt idx="25118">
                  <c:v>4982.3200000000024</c:v>
                </c:pt>
                <c:pt idx="25119">
                  <c:v>4982.34</c:v>
                </c:pt>
                <c:pt idx="25120">
                  <c:v>4982.3600000000024</c:v>
                </c:pt>
                <c:pt idx="25121">
                  <c:v>4982.38</c:v>
                </c:pt>
                <c:pt idx="25122">
                  <c:v>4982.4000000000005</c:v>
                </c:pt>
                <c:pt idx="25123">
                  <c:v>4982.42</c:v>
                </c:pt>
                <c:pt idx="25124">
                  <c:v>4982.4399999999996</c:v>
                </c:pt>
                <c:pt idx="25125">
                  <c:v>4982.46</c:v>
                </c:pt>
                <c:pt idx="25126">
                  <c:v>4982.4799999999996</c:v>
                </c:pt>
                <c:pt idx="25127">
                  <c:v>4982.5</c:v>
                </c:pt>
                <c:pt idx="25128">
                  <c:v>4982.5200000000004</c:v>
                </c:pt>
                <c:pt idx="25129">
                  <c:v>4982.54</c:v>
                </c:pt>
                <c:pt idx="25130">
                  <c:v>4982.5600000000004</c:v>
                </c:pt>
                <c:pt idx="25131">
                  <c:v>4982.58</c:v>
                </c:pt>
                <c:pt idx="25132">
                  <c:v>4982.6000000000004</c:v>
                </c:pt>
                <c:pt idx="25133">
                  <c:v>4982.6200000000035</c:v>
                </c:pt>
                <c:pt idx="25134">
                  <c:v>4982.6400000000003</c:v>
                </c:pt>
                <c:pt idx="25135">
                  <c:v>4982.6600000000035</c:v>
                </c:pt>
                <c:pt idx="25136">
                  <c:v>4982.68</c:v>
                </c:pt>
                <c:pt idx="25137">
                  <c:v>4982.7</c:v>
                </c:pt>
                <c:pt idx="25138">
                  <c:v>4982.72</c:v>
                </c:pt>
                <c:pt idx="25139">
                  <c:v>4982.74</c:v>
                </c:pt>
                <c:pt idx="25140">
                  <c:v>4982.76</c:v>
                </c:pt>
                <c:pt idx="25141">
                  <c:v>4982.78</c:v>
                </c:pt>
                <c:pt idx="25142">
                  <c:v>4982.8</c:v>
                </c:pt>
                <c:pt idx="25143">
                  <c:v>4982.8200000000024</c:v>
                </c:pt>
                <c:pt idx="25144">
                  <c:v>4982.84</c:v>
                </c:pt>
                <c:pt idx="25145">
                  <c:v>4982.8600000000024</c:v>
                </c:pt>
                <c:pt idx="25146">
                  <c:v>4982.88</c:v>
                </c:pt>
                <c:pt idx="25147">
                  <c:v>4982.9000000000005</c:v>
                </c:pt>
                <c:pt idx="25148">
                  <c:v>4982.92</c:v>
                </c:pt>
                <c:pt idx="25149">
                  <c:v>4982.9399999999996</c:v>
                </c:pt>
                <c:pt idx="25150">
                  <c:v>4982.96</c:v>
                </c:pt>
                <c:pt idx="25151">
                  <c:v>4982.9799999999996</c:v>
                </c:pt>
                <c:pt idx="25152">
                  <c:v>4983</c:v>
                </c:pt>
                <c:pt idx="25153">
                  <c:v>4983.0200000000004</c:v>
                </c:pt>
                <c:pt idx="25154">
                  <c:v>4983.04</c:v>
                </c:pt>
                <c:pt idx="25155">
                  <c:v>4983.0600000000004</c:v>
                </c:pt>
                <c:pt idx="25156">
                  <c:v>4983.08</c:v>
                </c:pt>
                <c:pt idx="25157">
                  <c:v>4983.1000000000004</c:v>
                </c:pt>
                <c:pt idx="25158">
                  <c:v>4983.1200000000035</c:v>
                </c:pt>
                <c:pt idx="25159">
                  <c:v>4983.1400000000003</c:v>
                </c:pt>
                <c:pt idx="25160">
                  <c:v>4983.1600000000035</c:v>
                </c:pt>
                <c:pt idx="25161">
                  <c:v>4983.18</c:v>
                </c:pt>
                <c:pt idx="25162">
                  <c:v>4983.2</c:v>
                </c:pt>
                <c:pt idx="25163">
                  <c:v>4983.22</c:v>
                </c:pt>
                <c:pt idx="25164">
                  <c:v>4983.24</c:v>
                </c:pt>
                <c:pt idx="25165">
                  <c:v>4983.26</c:v>
                </c:pt>
                <c:pt idx="25166">
                  <c:v>4983.28</c:v>
                </c:pt>
                <c:pt idx="25167">
                  <c:v>4983.3</c:v>
                </c:pt>
                <c:pt idx="25168">
                  <c:v>4983.3200000000024</c:v>
                </c:pt>
                <c:pt idx="25169">
                  <c:v>4983.34</c:v>
                </c:pt>
                <c:pt idx="25170">
                  <c:v>4983.3600000000024</c:v>
                </c:pt>
                <c:pt idx="25171">
                  <c:v>4983.38</c:v>
                </c:pt>
                <c:pt idx="25172">
                  <c:v>4983.4000000000005</c:v>
                </c:pt>
                <c:pt idx="25173">
                  <c:v>4983.42</c:v>
                </c:pt>
                <c:pt idx="25174">
                  <c:v>4983.4399999999996</c:v>
                </c:pt>
                <c:pt idx="25175">
                  <c:v>4983.46</c:v>
                </c:pt>
                <c:pt idx="25176">
                  <c:v>4983.4799999999996</c:v>
                </c:pt>
                <c:pt idx="25177">
                  <c:v>4983.5</c:v>
                </c:pt>
                <c:pt idx="25178">
                  <c:v>4983.5200000000004</c:v>
                </c:pt>
                <c:pt idx="25179">
                  <c:v>4983.54</c:v>
                </c:pt>
                <c:pt idx="25180">
                  <c:v>4983.5600000000004</c:v>
                </c:pt>
                <c:pt idx="25181">
                  <c:v>4983.58</c:v>
                </c:pt>
                <c:pt idx="25182">
                  <c:v>4983.6000000000004</c:v>
                </c:pt>
                <c:pt idx="25183">
                  <c:v>4983.6200000000035</c:v>
                </c:pt>
                <c:pt idx="25184">
                  <c:v>4983.6400000000003</c:v>
                </c:pt>
                <c:pt idx="25185">
                  <c:v>4983.6600000000035</c:v>
                </c:pt>
                <c:pt idx="25186">
                  <c:v>4983.68</c:v>
                </c:pt>
                <c:pt idx="25187">
                  <c:v>4983.7</c:v>
                </c:pt>
                <c:pt idx="25188">
                  <c:v>4983.72</c:v>
                </c:pt>
                <c:pt idx="25189">
                  <c:v>4983.74</c:v>
                </c:pt>
                <c:pt idx="25190">
                  <c:v>4983.76</c:v>
                </c:pt>
                <c:pt idx="25191">
                  <c:v>4983.78</c:v>
                </c:pt>
                <c:pt idx="25192">
                  <c:v>4983.8</c:v>
                </c:pt>
                <c:pt idx="25193">
                  <c:v>4983.8200000000024</c:v>
                </c:pt>
                <c:pt idx="25194">
                  <c:v>4983.84</c:v>
                </c:pt>
                <c:pt idx="25195">
                  <c:v>4983.8600000000024</c:v>
                </c:pt>
                <c:pt idx="25196">
                  <c:v>4983.88</c:v>
                </c:pt>
                <c:pt idx="25197">
                  <c:v>4983.9000000000005</c:v>
                </c:pt>
                <c:pt idx="25198">
                  <c:v>4983.92</c:v>
                </c:pt>
                <c:pt idx="25199">
                  <c:v>4983.9399999999996</c:v>
                </c:pt>
                <c:pt idx="25200">
                  <c:v>4983.96</c:v>
                </c:pt>
                <c:pt idx="25201">
                  <c:v>4983.9799999999996</c:v>
                </c:pt>
                <c:pt idx="25202">
                  <c:v>4984</c:v>
                </c:pt>
                <c:pt idx="25203">
                  <c:v>4984.0200000000004</c:v>
                </c:pt>
                <c:pt idx="25204">
                  <c:v>4984.04</c:v>
                </c:pt>
                <c:pt idx="25205">
                  <c:v>4984.0600000000004</c:v>
                </c:pt>
                <c:pt idx="25206">
                  <c:v>4984.08</c:v>
                </c:pt>
                <c:pt idx="25207">
                  <c:v>4984.1000000000004</c:v>
                </c:pt>
                <c:pt idx="25208">
                  <c:v>4984.1200000000035</c:v>
                </c:pt>
                <c:pt idx="25209">
                  <c:v>4984.1400000000003</c:v>
                </c:pt>
                <c:pt idx="25210">
                  <c:v>4984.1600000000035</c:v>
                </c:pt>
                <c:pt idx="25211">
                  <c:v>4984.18</c:v>
                </c:pt>
                <c:pt idx="25212">
                  <c:v>4984.2</c:v>
                </c:pt>
                <c:pt idx="25213">
                  <c:v>4984.22</c:v>
                </c:pt>
                <c:pt idx="25214">
                  <c:v>4984.24</c:v>
                </c:pt>
                <c:pt idx="25215">
                  <c:v>4984.26</c:v>
                </c:pt>
                <c:pt idx="25216">
                  <c:v>4984.28</c:v>
                </c:pt>
                <c:pt idx="25217">
                  <c:v>4984.3</c:v>
                </c:pt>
                <c:pt idx="25218">
                  <c:v>4984.3200000000024</c:v>
                </c:pt>
                <c:pt idx="25219">
                  <c:v>4984.34</c:v>
                </c:pt>
                <c:pt idx="25220">
                  <c:v>4984.3600000000024</c:v>
                </c:pt>
                <c:pt idx="25221">
                  <c:v>4984.38</c:v>
                </c:pt>
                <c:pt idx="25222">
                  <c:v>4984.4000000000005</c:v>
                </c:pt>
                <c:pt idx="25223">
                  <c:v>4984.42</c:v>
                </c:pt>
                <c:pt idx="25224">
                  <c:v>4984.4399999999996</c:v>
                </c:pt>
                <c:pt idx="25225">
                  <c:v>4984.46</c:v>
                </c:pt>
                <c:pt idx="25226">
                  <c:v>4984.4799999999996</c:v>
                </c:pt>
                <c:pt idx="25227">
                  <c:v>4984.5</c:v>
                </c:pt>
                <c:pt idx="25228">
                  <c:v>4984.5200000000004</c:v>
                </c:pt>
                <c:pt idx="25229">
                  <c:v>4984.54</c:v>
                </c:pt>
                <c:pt idx="25230">
                  <c:v>4984.5600000000004</c:v>
                </c:pt>
                <c:pt idx="25231">
                  <c:v>4984.58</c:v>
                </c:pt>
                <c:pt idx="25232">
                  <c:v>4984.6000000000004</c:v>
                </c:pt>
                <c:pt idx="25233">
                  <c:v>4984.6200000000035</c:v>
                </c:pt>
                <c:pt idx="25234">
                  <c:v>4984.6400000000003</c:v>
                </c:pt>
                <c:pt idx="25235">
                  <c:v>4984.6600000000035</c:v>
                </c:pt>
                <c:pt idx="25236">
                  <c:v>4984.68</c:v>
                </c:pt>
                <c:pt idx="25237">
                  <c:v>4984.7</c:v>
                </c:pt>
                <c:pt idx="25238">
                  <c:v>4984.72</c:v>
                </c:pt>
                <c:pt idx="25239">
                  <c:v>4984.74</c:v>
                </c:pt>
                <c:pt idx="25240">
                  <c:v>4984.76</c:v>
                </c:pt>
                <c:pt idx="25241">
                  <c:v>4984.78</c:v>
                </c:pt>
                <c:pt idx="25242">
                  <c:v>4984.8</c:v>
                </c:pt>
                <c:pt idx="25243">
                  <c:v>4984.8200000000024</c:v>
                </c:pt>
                <c:pt idx="25244">
                  <c:v>4984.84</c:v>
                </c:pt>
                <c:pt idx="25245">
                  <c:v>4984.8600000000024</c:v>
                </c:pt>
                <c:pt idx="25246">
                  <c:v>4984.88</c:v>
                </c:pt>
                <c:pt idx="25247">
                  <c:v>4984.9000000000005</c:v>
                </c:pt>
                <c:pt idx="25248">
                  <c:v>4984.92</c:v>
                </c:pt>
                <c:pt idx="25249">
                  <c:v>4984.9399999999996</c:v>
                </c:pt>
                <c:pt idx="25250">
                  <c:v>4984.96</c:v>
                </c:pt>
                <c:pt idx="25251">
                  <c:v>4984.9799999999996</c:v>
                </c:pt>
                <c:pt idx="25252">
                  <c:v>4985</c:v>
                </c:pt>
                <c:pt idx="25253">
                  <c:v>4985.0200000000004</c:v>
                </c:pt>
                <c:pt idx="25254">
                  <c:v>4985.04</c:v>
                </c:pt>
                <c:pt idx="25255">
                  <c:v>4985.0600000000004</c:v>
                </c:pt>
                <c:pt idx="25256">
                  <c:v>4985.08</c:v>
                </c:pt>
                <c:pt idx="25257">
                  <c:v>4985.1000000000004</c:v>
                </c:pt>
                <c:pt idx="25258">
                  <c:v>4985.1200000000035</c:v>
                </c:pt>
                <c:pt idx="25259">
                  <c:v>4985.1400000000003</c:v>
                </c:pt>
                <c:pt idx="25260">
                  <c:v>4985.1600000000035</c:v>
                </c:pt>
                <c:pt idx="25261">
                  <c:v>4985.18</c:v>
                </c:pt>
                <c:pt idx="25262">
                  <c:v>4985.2</c:v>
                </c:pt>
                <c:pt idx="25263">
                  <c:v>4985.22</c:v>
                </c:pt>
                <c:pt idx="25264">
                  <c:v>4985.24</c:v>
                </c:pt>
                <c:pt idx="25265">
                  <c:v>4985.26</c:v>
                </c:pt>
                <c:pt idx="25266">
                  <c:v>4985.28</c:v>
                </c:pt>
                <c:pt idx="25267">
                  <c:v>4985.3</c:v>
                </c:pt>
                <c:pt idx="25268">
                  <c:v>4985.3200000000024</c:v>
                </c:pt>
                <c:pt idx="25269">
                  <c:v>4985.34</c:v>
                </c:pt>
                <c:pt idx="25270">
                  <c:v>4985.3600000000024</c:v>
                </c:pt>
                <c:pt idx="25271">
                  <c:v>4985.38</c:v>
                </c:pt>
                <c:pt idx="25272">
                  <c:v>4985.4000000000005</c:v>
                </c:pt>
                <c:pt idx="25273">
                  <c:v>4985.42</c:v>
                </c:pt>
                <c:pt idx="25274">
                  <c:v>4985.4399999999996</c:v>
                </c:pt>
                <c:pt idx="25275">
                  <c:v>4985.46</c:v>
                </c:pt>
                <c:pt idx="25276">
                  <c:v>4985.4799999999996</c:v>
                </c:pt>
                <c:pt idx="25277">
                  <c:v>4985.5</c:v>
                </c:pt>
                <c:pt idx="25278">
                  <c:v>4985.5200000000004</c:v>
                </c:pt>
                <c:pt idx="25279">
                  <c:v>4985.54</c:v>
                </c:pt>
                <c:pt idx="25280">
                  <c:v>4985.5600000000004</c:v>
                </c:pt>
                <c:pt idx="25281">
                  <c:v>4985.58</c:v>
                </c:pt>
                <c:pt idx="25282">
                  <c:v>4985.6000000000004</c:v>
                </c:pt>
                <c:pt idx="25283">
                  <c:v>4985.6200000000035</c:v>
                </c:pt>
                <c:pt idx="25284">
                  <c:v>4985.6400000000003</c:v>
                </c:pt>
                <c:pt idx="25285">
                  <c:v>4985.6600000000035</c:v>
                </c:pt>
                <c:pt idx="25286">
                  <c:v>4985.68</c:v>
                </c:pt>
                <c:pt idx="25287">
                  <c:v>4985.7</c:v>
                </c:pt>
                <c:pt idx="25288">
                  <c:v>4985.72</c:v>
                </c:pt>
                <c:pt idx="25289">
                  <c:v>4985.74</c:v>
                </c:pt>
                <c:pt idx="25290">
                  <c:v>4985.76</c:v>
                </c:pt>
                <c:pt idx="25291">
                  <c:v>4985.78</c:v>
                </c:pt>
                <c:pt idx="25292">
                  <c:v>4985.8</c:v>
                </c:pt>
                <c:pt idx="25293">
                  <c:v>4985.8200000000024</c:v>
                </c:pt>
                <c:pt idx="25294">
                  <c:v>4985.84</c:v>
                </c:pt>
                <c:pt idx="25295">
                  <c:v>4985.8600000000024</c:v>
                </c:pt>
                <c:pt idx="25296">
                  <c:v>4985.88</c:v>
                </c:pt>
                <c:pt idx="25297">
                  <c:v>4985.9000000000005</c:v>
                </c:pt>
                <c:pt idx="25298">
                  <c:v>4985.92</c:v>
                </c:pt>
                <c:pt idx="25299">
                  <c:v>4985.9399999999996</c:v>
                </c:pt>
                <c:pt idx="25300">
                  <c:v>4985.96</c:v>
                </c:pt>
                <c:pt idx="25301">
                  <c:v>4985.9799999999996</c:v>
                </c:pt>
                <c:pt idx="25302">
                  <c:v>4986</c:v>
                </c:pt>
                <c:pt idx="25303">
                  <c:v>4986.0200000000004</c:v>
                </c:pt>
                <c:pt idx="25304">
                  <c:v>4986.04</c:v>
                </c:pt>
                <c:pt idx="25305">
                  <c:v>4986.0600000000004</c:v>
                </c:pt>
                <c:pt idx="25306">
                  <c:v>4986.08</c:v>
                </c:pt>
                <c:pt idx="25307">
                  <c:v>4986.1000000000004</c:v>
                </c:pt>
                <c:pt idx="25308">
                  <c:v>4986.1200000000035</c:v>
                </c:pt>
                <c:pt idx="25309">
                  <c:v>4986.1400000000003</c:v>
                </c:pt>
                <c:pt idx="25310">
                  <c:v>4986.1600000000035</c:v>
                </c:pt>
                <c:pt idx="25311">
                  <c:v>4986.18</c:v>
                </c:pt>
                <c:pt idx="25312">
                  <c:v>4986.2</c:v>
                </c:pt>
                <c:pt idx="25313">
                  <c:v>4986.22</c:v>
                </c:pt>
                <c:pt idx="25314">
                  <c:v>4986.24</c:v>
                </c:pt>
                <c:pt idx="25315">
                  <c:v>4986.26</c:v>
                </c:pt>
                <c:pt idx="25316">
                  <c:v>4986.28</c:v>
                </c:pt>
                <c:pt idx="25317">
                  <c:v>4986.3</c:v>
                </c:pt>
                <c:pt idx="25318">
                  <c:v>4986.3200000000024</c:v>
                </c:pt>
                <c:pt idx="25319">
                  <c:v>4986.34</c:v>
                </c:pt>
                <c:pt idx="25320">
                  <c:v>4986.3600000000024</c:v>
                </c:pt>
                <c:pt idx="25321">
                  <c:v>4986.38</c:v>
                </c:pt>
                <c:pt idx="25322">
                  <c:v>4986.4000000000005</c:v>
                </c:pt>
                <c:pt idx="25323">
                  <c:v>4986.42</c:v>
                </c:pt>
                <c:pt idx="25324">
                  <c:v>4986.4399999999996</c:v>
                </c:pt>
                <c:pt idx="25325">
                  <c:v>4986.46</c:v>
                </c:pt>
                <c:pt idx="25326">
                  <c:v>4986.4799999999996</c:v>
                </c:pt>
                <c:pt idx="25327">
                  <c:v>4986.5</c:v>
                </c:pt>
                <c:pt idx="25328">
                  <c:v>4986.5200000000004</c:v>
                </c:pt>
                <c:pt idx="25329">
                  <c:v>4986.54</c:v>
                </c:pt>
                <c:pt idx="25330">
                  <c:v>4986.5600000000004</c:v>
                </c:pt>
                <c:pt idx="25331">
                  <c:v>4986.58</c:v>
                </c:pt>
                <c:pt idx="25332">
                  <c:v>4986.6000000000004</c:v>
                </c:pt>
                <c:pt idx="25333">
                  <c:v>4986.6200000000035</c:v>
                </c:pt>
                <c:pt idx="25334">
                  <c:v>4986.6400000000003</c:v>
                </c:pt>
                <c:pt idx="25335">
                  <c:v>4986.6600000000035</c:v>
                </c:pt>
                <c:pt idx="25336">
                  <c:v>4986.68</c:v>
                </c:pt>
                <c:pt idx="25337">
                  <c:v>4986.7</c:v>
                </c:pt>
                <c:pt idx="25338">
                  <c:v>4986.72</c:v>
                </c:pt>
                <c:pt idx="25339">
                  <c:v>4986.74</c:v>
                </c:pt>
                <c:pt idx="25340">
                  <c:v>4986.76</c:v>
                </c:pt>
                <c:pt idx="25341">
                  <c:v>4986.78</c:v>
                </c:pt>
                <c:pt idx="25342">
                  <c:v>4986.8</c:v>
                </c:pt>
                <c:pt idx="25343">
                  <c:v>4986.8200000000024</c:v>
                </c:pt>
                <c:pt idx="25344">
                  <c:v>4986.84</c:v>
                </c:pt>
                <c:pt idx="25345">
                  <c:v>4986.8600000000024</c:v>
                </c:pt>
                <c:pt idx="25346">
                  <c:v>4986.88</c:v>
                </c:pt>
                <c:pt idx="25347">
                  <c:v>4986.9000000000005</c:v>
                </c:pt>
                <c:pt idx="25348">
                  <c:v>4986.92</c:v>
                </c:pt>
                <c:pt idx="25349">
                  <c:v>4986.9399999999996</c:v>
                </c:pt>
                <c:pt idx="25350">
                  <c:v>4986.96</c:v>
                </c:pt>
                <c:pt idx="25351">
                  <c:v>4986.9799999999996</c:v>
                </c:pt>
                <c:pt idx="25352">
                  <c:v>4987</c:v>
                </c:pt>
                <c:pt idx="25353">
                  <c:v>4987.0200000000004</c:v>
                </c:pt>
                <c:pt idx="25354">
                  <c:v>4987.04</c:v>
                </c:pt>
                <c:pt idx="25355">
                  <c:v>4987.0600000000004</c:v>
                </c:pt>
                <c:pt idx="25356">
                  <c:v>4987.08</c:v>
                </c:pt>
                <c:pt idx="25357">
                  <c:v>4987.1000000000004</c:v>
                </c:pt>
                <c:pt idx="25358">
                  <c:v>4987.1200000000035</c:v>
                </c:pt>
                <c:pt idx="25359">
                  <c:v>4987.1400000000003</c:v>
                </c:pt>
                <c:pt idx="25360">
                  <c:v>4987.1600000000035</c:v>
                </c:pt>
                <c:pt idx="25361">
                  <c:v>4987.18</c:v>
                </c:pt>
                <c:pt idx="25362">
                  <c:v>4987.2</c:v>
                </c:pt>
                <c:pt idx="25363">
                  <c:v>4987.22</c:v>
                </c:pt>
                <c:pt idx="25364">
                  <c:v>4987.24</c:v>
                </c:pt>
                <c:pt idx="25365">
                  <c:v>4987.26</c:v>
                </c:pt>
                <c:pt idx="25366">
                  <c:v>4987.28</c:v>
                </c:pt>
                <c:pt idx="25367">
                  <c:v>4987.3</c:v>
                </c:pt>
                <c:pt idx="25368">
                  <c:v>4987.3200000000024</c:v>
                </c:pt>
                <c:pt idx="25369">
                  <c:v>4987.34</c:v>
                </c:pt>
                <c:pt idx="25370">
                  <c:v>4987.3600000000024</c:v>
                </c:pt>
                <c:pt idx="25371">
                  <c:v>4987.38</c:v>
                </c:pt>
                <c:pt idx="25372">
                  <c:v>4987.4000000000005</c:v>
                </c:pt>
                <c:pt idx="25373">
                  <c:v>4987.42</c:v>
                </c:pt>
                <c:pt idx="25374">
                  <c:v>4987.4399999999996</c:v>
                </c:pt>
                <c:pt idx="25375">
                  <c:v>4987.46</c:v>
                </c:pt>
                <c:pt idx="25376">
                  <c:v>4987.4799999999996</c:v>
                </c:pt>
                <c:pt idx="25377">
                  <c:v>4987.5</c:v>
                </c:pt>
                <c:pt idx="25378">
                  <c:v>4987.5200000000004</c:v>
                </c:pt>
                <c:pt idx="25379">
                  <c:v>4987.54</c:v>
                </c:pt>
                <c:pt idx="25380">
                  <c:v>4987.5600000000004</c:v>
                </c:pt>
                <c:pt idx="25381">
                  <c:v>4987.58</c:v>
                </c:pt>
                <c:pt idx="25382">
                  <c:v>4987.6000000000004</c:v>
                </c:pt>
                <c:pt idx="25383">
                  <c:v>4987.6200000000035</c:v>
                </c:pt>
                <c:pt idx="25384">
                  <c:v>4987.6400000000003</c:v>
                </c:pt>
                <c:pt idx="25385">
                  <c:v>4987.6600000000035</c:v>
                </c:pt>
                <c:pt idx="25386">
                  <c:v>4987.68</c:v>
                </c:pt>
                <c:pt idx="25387">
                  <c:v>4987.7</c:v>
                </c:pt>
                <c:pt idx="25388">
                  <c:v>4987.72</c:v>
                </c:pt>
                <c:pt idx="25389">
                  <c:v>4987.74</c:v>
                </c:pt>
                <c:pt idx="25390">
                  <c:v>4987.76</c:v>
                </c:pt>
                <c:pt idx="25391">
                  <c:v>4987.78</c:v>
                </c:pt>
                <c:pt idx="25392">
                  <c:v>4987.8</c:v>
                </c:pt>
                <c:pt idx="25393">
                  <c:v>4987.8200000000024</c:v>
                </c:pt>
                <c:pt idx="25394">
                  <c:v>4987.84</c:v>
                </c:pt>
                <c:pt idx="25395">
                  <c:v>4987.8600000000024</c:v>
                </c:pt>
                <c:pt idx="25396">
                  <c:v>4987.88</c:v>
                </c:pt>
                <c:pt idx="25397">
                  <c:v>4987.9000000000005</c:v>
                </c:pt>
                <c:pt idx="25398">
                  <c:v>4987.92</c:v>
                </c:pt>
                <c:pt idx="25399">
                  <c:v>4987.9399999999996</c:v>
                </c:pt>
                <c:pt idx="25400">
                  <c:v>4987.96</c:v>
                </c:pt>
                <c:pt idx="25401">
                  <c:v>4987.9799999999996</c:v>
                </c:pt>
                <c:pt idx="25402">
                  <c:v>4988</c:v>
                </c:pt>
                <c:pt idx="25403">
                  <c:v>4988.0200000000004</c:v>
                </c:pt>
                <c:pt idx="25404">
                  <c:v>4988.04</c:v>
                </c:pt>
                <c:pt idx="25405">
                  <c:v>4988.0600000000004</c:v>
                </c:pt>
                <c:pt idx="25406">
                  <c:v>4988.08</c:v>
                </c:pt>
                <c:pt idx="25407">
                  <c:v>4988.1000000000004</c:v>
                </c:pt>
                <c:pt idx="25408">
                  <c:v>4988.1200000000035</c:v>
                </c:pt>
                <c:pt idx="25409">
                  <c:v>4988.1400000000003</c:v>
                </c:pt>
                <c:pt idx="25410">
                  <c:v>4988.1600000000035</c:v>
                </c:pt>
                <c:pt idx="25411">
                  <c:v>4988.18</c:v>
                </c:pt>
                <c:pt idx="25412">
                  <c:v>4988.2</c:v>
                </c:pt>
                <c:pt idx="25413">
                  <c:v>4988.22</c:v>
                </c:pt>
                <c:pt idx="25414">
                  <c:v>4988.24</c:v>
                </c:pt>
                <c:pt idx="25415">
                  <c:v>4988.26</c:v>
                </c:pt>
                <c:pt idx="25416">
                  <c:v>4988.28</c:v>
                </c:pt>
                <c:pt idx="25417">
                  <c:v>4988.3</c:v>
                </c:pt>
                <c:pt idx="25418">
                  <c:v>4988.3200000000024</c:v>
                </c:pt>
                <c:pt idx="25419">
                  <c:v>4988.34</c:v>
                </c:pt>
                <c:pt idx="25420">
                  <c:v>4988.3600000000024</c:v>
                </c:pt>
                <c:pt idx="25421">
                  <c:v>4988.38</c:v>
                </c:pt>
                <c:pt idx="25422">
                  <c:v>4988.4000000000005</c:v>
                </c:pt>
                <c:pt idx="25423">
                  <c:v>4988.42</c:v>
                </c:pt>
                <c:pt idx="25424">
                  <c:v>4988.4399999999996</c:v>
                </c:pt>
                <c:pt idx="25425">
                  <c:v>4988.46</c:v>
                </c:pt>
                <c:pt idx="25426">
                  <c:v>4988.4799999999996</c:v>
                </c:pt>
                <c:pt idx="25427">
                  <c:v>4988.5</c:v>
                </c:pt>
                <c:pt idx="25428">
                  <c:v>4988.5200000000004</c:v>
                </c:pt>
                <c:pt idx="25429">
                  <c:v>4988.54</c:v>
                </c:pt>
                <c:pt idx="25430">
                  <c:v>4988.5600000000004</c:v>
                </c:pt>
                <c:pt idx="25431">
                  <c:v>4988.58</c:v>
                </c:pt>
                <c:pt idx="25432">
                  <c:v>4988.6000000000004</c:v>
                </c:pt>
                <c:pt idx="25433">
                  <c:v>4988.6200000000035</c:v>
                </c:pt>
                <c:pt idx="25434">
                  <c:v>4988.6400000000003</c:v>
                </c:pt>
                <c:pt idx="25435">
                  <c:v>4988.6600000000035</c:v>
                </c:pt>
                <c:pt idx="25436">
                  <c:v>4988.68</c:v>
                </c:pt>
                <c:pt idx="25437">
                  <c:v>4988.7</c:v>
                </c:pt>
                <c:pt idx="25438">
                  <c:v>4988.72</c:v>
                </c:pt>
                <c:pt idx="25439">
                  <c:v>4988.74</c:v>
                </c:pt>
                <c:pt idx="25440">
                  <c:v>4988.76</c:v>
                </c:pt>
                <c:pt idx="25441">
                  <c:v>4988.78</c:v>
                </c:pt>
                <c:pt idx="25442">
                  <c:v>4988.8</c:v>
                </c:pt>
                <c:pt idx="25443">
                  <c:v>4988.8200000000024</c:v>
                </c:pt>
                <c:pt idx="25444">
                  <c:v>4988.84</c:v>
                </c:pt>
                <c:pt idx="25445">
                  <c:v>4988.8600000000024</c:v>
                </c:pt>
                <c:pt idx="25446">
                  <c:v>4988.88</c:v>
                </c:pt>
                <c:pt idx="25447">
                  <c:v>4988.9000000000005</c:v>
                </c:pt>
                <c:pt idx="25448">
                  <c:v>4988.92</c:v>
                </c:pt>
                <c:pt idx="25449">
                  <c:v>4988.9399999999996</c:v>
                </c:pt>
                <c:pt idx="25450">
                  <c:v>4988.96</c:v>
                </c:pt>
                <c:pt idx="25451">
                  <c:v>4988.9799999999996</c:v>
                </c:pt>
                <c:pt idx="25452">
                  <c:v>4989</c:v>
                </c:pt>
                <c:pt idx="25453">
                  <c:v>4989.0200000000004</c:v>
                </c:pt>
                <c:pt idx="25454">
                  <c:v>4989.04</c:v>
                </c:pt>
                <c:pt idx="25455">
                  <c:v>4989.0600000000004</c:v>
                </c:pt>
                <c:pt idx="25456">
                  <c:v>4989.08</c:v>
                </c:pt>
                <c:pt idx="25457">
                  <c:v>4989.1000000000004</c:v>
                </c:pt>
                <c:pt idx="25458">
                  <c:v>4989.1200000000035</c:v>
                </c:pt>
                <c:pt idx="25459">
                  <c:v>4989.1400000000003</c:v>
                </c:pt>
                <c:pt idx="25460">
                  <c:v>4989.1600000000035</c:v>
                </c:pt>
                <c:pt idx="25461">
                  <c:v>4989.18</c:v>
                </c:pt>
                <c:pt idx="25462">
                  <c:v>4989.2</c:v>
                </c:pt>
                <c:pt idx="25463">
                  <c:v>4989.22</c:v>
                </c:pt>
                <c:pt idx="25464">
                  <c:v>4989.24</c:v>
                </c:pt>
                <c:pt idx="25465">
                  <c:v>4989.26</c:v>
                </c:pt>
                <c:pt idx="25466">
                  <c:v>4989.28</c:v>
                </c:pt>
                <c:pt idx="25467">
                  <c:v>4989.3</c:v>
                </c:pt>
                <c:pt idx="25468">
                  <c:v>4989.3200000000024</c:v>
                </c:pt>
                <c:pt idx="25469">
                  <c:v>4989.34</c:v>
                </c:pt>
                <c:pt idx="25470">
                  <c:v>4989.3600000000024</c:v>
                </c:pt>
                <c:pt idx="25471">
                  <c:v>4989.38</c:v>
                </c:pt>
                <c:pt idx="25472">
                  <c:v>4989.4000000000005</c:v>
                </c:pt>
                <c:pt idx="25473">
                  <c:v>4989.42</c:v>
                </c:pt>
                <c:pt idx="25474">
                  <c:v>4989.4399999999996</c:v>
                </c:pt>
                <c:pt idx="25475">
                  <c:v>4989.46</c:v>
                </c:pt>
                <c:pt idx="25476">
                  <c:v>4989.4799999999996</c:v>
                </c:pt>
                <c:pt idx="25477">
                  <c:v>4989.5</c:v>
                </c:pt>
                <c:pt idx="25478">
                  <c:v>4989.5200000000004</c:v>
                </c:pt>
                <c:pt idx="25479">
                  <c:v>4989.54</c:v>
                </c:pt>
                <c:pt idx="25480">
                  <c:v>4989.5600000000004</c:v>
                </c:pt>
                <c:pt idx="25481">
                  <c:v>4989.58</c:v>
                </c:pt>
                <c:pt idx="25482">
                  <c:v>4989.6000000000004</c:v>
                </c:pt>
                <c:pt idx="25483">
                  <c:v>4989.6200000000035</c:v>
                </c:pt>
                <c:pt idx="25484">
                  <c:v>4989.6400000000003</c:v>
                </c:pt>
                <c:pt idx="25485">
                  <c:v>4989.6600000000035</c:v>
                </c:pt>
                <c:pt idx="25486">
                  <c:v>4989.68</c:v>
                </c:pt>
                <c:pt idx="25487">
                  <c:v>4989.7</c:v>
                </c:pt>
                <c:pt idx="25488">
                  <c:v>4989.72</c:v>
                </c:pt>
                <c:pt idx="25489">
                  <c:v>4989.74</c:v>
                </c:pt>
                <c:pt idx="25490">
                  <c:v>4989.76</c:v>
                </c:pt>
                <c:pt idx="25491">
                  <c:v>4989.78</c:v>
                </c:pt>
                <c:pt idx="25492">
                  <c:v>4989.8</c:v>
                </c:pt>
                <c:pt idx="25493">
                  <c:v>4989.8200000000024</c:v>
                </c:pt>
                <c:pt idx="25494">
                  <c:v>4989.84</c:v>
                </c:pt>
                <c:pt idx="25495">
                  <c:v>4989.8600000000024</c:v>
                </c:pt>
                <c:pt idx="25496">
                  <c:v>4989.88</c:v>
                </c:pt>
                <c:pt idx="25497">
                  <c:v>4989.9000000000005</c:v>
                </c:pt>
                <c:pt idx="25498">
                  <c:v>4989.92</c:v>
                </c:pt>
                <c:pt idx="25499">
                  <c:v>4989.9399999999996</c:v>
                </c:pt>
                <c:pt idx="25500">
                  <c:v>4989.96</c:v>
                </c:pt>
                <c:pt idx="25501">
                  <c:v>4989.9799999999996</c:v>
                </c:pt>
                <c:pt idx="25502">
                  <c:v>4990</c:v>
                </c:pt>
                <c:pt idx="25503">
                  <c:v>4990.0200000000004</c:v>
                </c:pt>
                <c:pt idx="25504">
                  <c:v>4990.04</c:v>
                </c:pt>
                <c:pt idx="25505">
                  <c:v>4990.0600000000004</c:v>
                </c:pt>
                <c:pt idx="25506">
                  <c:v>4990.08</c:v>
                </c:pt>
                <c:pt idx="25507">
                  <c:v>4990.1000000000004</c:v>
                </c:pt>
                <c:pt idx="25508">
                  <c:v>4990.1200000000035</c:v>
                </c:pt>
                <c:pt idx="25509">
                  <c:v>4990.1400000000003</c:v>
                </c:pt>
                <c:pt idx="25510">
                  <c:v>4990.1600000000035</c:v>
                </c:pt>
                <c:pt idx="25511">
                  <c:v>4990.18</c:v>
                </c:pt>
                <c:pt idx="25512">
                  <c:v>4990.2</c:v>
                </c:pt>
                <c:pt idx="25513">
                  <c:v>4990.22</c:v>
                </c:pt>
                <c:pt idx="25514">
                  <c:v>4990.24</c:v>
                </c:pt>
                <c:pt idx="25515">
                  <c:v>4990.26</c:v>
                </c:pt>
                <c:pt idx="25516">
                  <c:v>4990.28</c:v>
                </c:pt>
                <c:pt idx="25517">
                  <c:v>4990.3</c:v>
                </c:pt>
                <c:pt idx="25518">
                  <c:v>4990.3200000000024</c:v>
                </c:pt>
                <c:pt idx="25519">
                  <c:v>4990.34</c:v>
                </c:pt>
                <c:pt idx="25520">
                  <c:v>4990.3600000000024</c:v>
                </c:pt>
                <c:pt idx="25521">
                  <c:v>4990.38</c:v>
                </c:pt>
                <c:pt idx="25522">
                  <c:v>4990.4000000000005</c:v>
                </c:pt>
                <c:pt idx="25523">
                  <c:v>4990.42</c:v>
                </c:pt>
                <c:pt idx="25524">
                  <c:v>4990.4399999999996</c:v>
                </c:pt>
                <c:pt idx="25525">
                  <c:v>4990.46</c:v>
                </c:pt>
                <c:pt idx="25526">
                  <c:v>4990.4799999999996</c:v>
                </c:pt>
                <c:pt idx="25527">
                  <c:v>4990.5</c:v>
                </c:pt>
                <c:pt idx="25528">
                  <c:v>4990.5200000000004</c:v>
                </c:pt>
                <c:pt idx="25529">
                  <c:v>4990.54</c:v>
                </c:pt>
                <c:pt idx="25530">
                  <c:v>4990.5600000000004</c:v>
                </c:pt>
                <c:pt idx="25531">
                  <c:v>4990.58</c:v>
                </c:pt>
                <c:pt idx="25532">
                  <c:v>4990.6000000000004</c:v>
                </c:pt>
                <c:pt idx="25533">
                  <c:v>4990.6200000000035</c:v>
                </c:pt>
                <c:pt idx="25534">
                  <c:v>4990.6400000000003</c:v>
                </c:pt>
                <c:pt idx="25535">
                  <c:v>4990.6600000000035</c:v>
                </c:pt>
                <c:pt idx="25536">
                  <c:v>4990.68</c:v>
                </c:pt>
                <c:pt idx="25537">
                  <c:v>4990.7</c:v>
                </c:pt>
                <c:pt idx="25538">
                  <c:v>4990.72</c:v>
                </c:pt>
                <c:pt idx="25539">
                  <c:v>4990.74</c:v>
                </c:pt>
                <c:pt idx="25540">
                  <c:v>4990.76</c:v>
                </c:pt>
                <c:pt idx="25541">
                  <c:v>4990.78</c:v>
                </c:pt>
                <c:pt idx="25542">
                  <c:v>4990.8</c:v>
                </c:pt>
                <c:pt idx="25543">
                  <c:v>4990.8200000000024</c:v>
                </c:pt>
                <c:pt idx="25544">
                  <c:v>4990.84</c:v>
                </c:pt>
                <c:pt idx="25545">
                  <c:v>4990.8600000000024</c:v>
                </c:pt>
                <c:pt idx="25546">
                  <c:v>4990.88</c:v>
                </c:pt>
                <c:pt idx="25547">
                  <c:v>4990.9000000000005</c:v>
                </c:pt>
                <c:pt idx="25548">
                  <c:v>4990.92</c:v>
                </c:pt>
                <c:pt idx="25549">
                  <c:v>4990.9399999999996</c:v>
                </c:pt>
                <c:pt idx="25550">
                  <c:v>4990.96</c:v>
                </c:pt>
                <c:pt idx="25551">
                  <c:v>4990.9799999999996</c:v>
                </c:pt>
                <c:pt idx="25552">
                  <c:v>4991</c:v>
                </c:pt>
                <c:pt idx="25553">
                  <c:v>4991.0200000000004</c:v>
                </c:pt>
                <c:pt idx="25554">
                  <c:v>4991.04</c:v>
                </c:pt>
                <c:pt idx="25555">
                  <c:v>4991.0600000000004</c:v>
                </c:pt>
                <c:pt idx="25556">
                  <c:v>4991.08</c:v>
                </c:pt>
                <c:pt idx="25557">
                  <c:v>4991.1000000000004</c:v>
                </c:pt>
                <c:pt idx="25558">
                  <c:v>4991.1200000000035</c:v>
                </c:pt>
                <c:pt idx="25559">
                  <c:v>4991.1400000000003</c:v>
                </c:pt>
                <c:pt idx="25560">
                  <c:v>4991.1600000000035</c:v>
                </c:pt>
                <c:pt idx="25561">
                  <c:v>4991.18</c:v>
                </c:pt>
                <c:pt idx="25562">
                  <c:v>4991.2</c:v>
                </c:pt>
                <c:pt idx="25563">
                  <c:v>4991.22</c:v>
                </c:pt>
                <c:pt idx="25564">
                  <c:v>4991.24</c:v>
                </c:pt>
                <c:pt idx="25565">
                  <c:v>4991.26</c:v>
                </c:pt>
                <c:pt idx="25566">
                  <c:v>4991.28</c:v>
                </c:pt>
                <c:pt idx="25567">
                  <c:v>4991.3</c:v>
                </c:pt>
                <c:pt idx="25568">
                  <c:v>4991.3200000000024</c:v>
                </c:pt>
                <c:pt idx="25569">
                  <c:v>4991.34</c:v>
                </c:pt>
                <c:pt idx="25570">
                  <c:v>4991.3600000000024</c:v>
                </c:pt>
                <c:pt idx="25571">
                  <c:v>4991.38</c:v>
                </c:pt>
                <c:pt idx="25572">
                  <c:v>4991.4000000000005</c:v>
                </c:pt>
                <c:pt idx="25573">
                  <c:v>4991.42</c:v>
                </c:pt>
                <c:pt idx="25574">
                  <c:v>4991.4399999999996</c:v>
                </c:pt>
                <c:pt idx="25575">
                  <c:v>4991.46</c:v>
                </c:pt>
                <c:pt idx="25576">
                  <c:v>4991.4799999999996</c:v>
                </c:pt>
                <c:pt idx="25577">
                  <c:v>4991.5</c:v>
                </c:pt>
                <c:pt idx="25578">
                  <c:v>4991.5200000000004</c:v>
                </c:pt>
                <c:pt idx="25579">
                  <c:v>4991.54</c:v>
                </c:pt>
                <c:pt idx="25580">
                  <c:v>4991.5600000000004</c:v>
                </c:pt>
                <c:pt idx="25581">
                  <c:v>4991.58</c:v>
                </c:pt>
                <c:pt idx="25582">
                  <c:v>4991.6000000000004</c:v>
                </c:pt>
                <c:pt idx="25583">
                  <c:v>4991.6200000000035</c:v>
                </c:pt>
                <c:pt idx="25584">
                  <c:v>4991.6400000000003</c:v>
                </c:pt>
                <c:pt idx="25585">
                  <c:v>4991.6600000000035</c:v>
                </c:pt>
                <c:pt idx="25586">
                  <c:v>4991.68</c:v>
                </c:pt>
                <c:pt idx="25587">
                  <c:v>4991.7</c:v>
                </c:pt>
                <c:pt idx="25588">
                  <c:v>4991.72</c:v>
                </c:pt>
                <c:pt idx="25589">
                  <c:v>4991.74</c:v>
                </c:pt>
                <c:pt idx="25590">
                  <c:v>4991.76</c:v>
                </c:pt>
                <c:pt idx="25591">
                  <c:v>4991.78</c:v>
                </c:pt>
                <c:pt idx="25592">
                  <c:v>4991.8</c:v>
                </c:pt>
                <c:pt idx="25593">
                  <c:v>4991.8200000000024</c:v>
                </c:pt>
                <c:pt idx="25594">
                  <c:v>4991.84</c:v>
                </c:pt>
                <c:pt idx="25595">
                  <c:v>4991.8600000000024</c:v>
                </c:pt>
                <c:pt idx="25596">
                  <c:v>4991.88</c:v>
                </c:pt>
                <c:pt idx="25597">
                  <c:v>4991.9000000000005</c:v>
                </c:pt>
                <c:pt idx="25598">
                  <c:v>4991.92</c:v>
                </c:pt>
                <c:pt idx="25599">
                  <c:v>4991.9399999999996</c:v>
                </c:pt>
                <c:pt idx="25600">
                  <c:v>4991.96</c:v>
                </c:pt>
                <c:pt idx="25601">
                  <c:v>4991.9799999999996</c:v>
                </c:pt>
                <c:pt idx="25602">
                  <c:v>4992</c:v>
                </c:pt>
                <c:pt idx="25603">
                  <c:v>4992.0200000000004</c:v>
                </c:pt>
                <c:pt idx="25604">
                  <c:v>4992.04</c:v>
                </c:pt>
                <c:pt idx="25605">
                  <c:v>4992.0600000000004</c:v>
                </c:pt>
                <c:pt idx="25606">
                  <c:v>4992.08</c:v>
                </c:pt>
                <c:pt idx="25607">
                  <c:v>4992.1000000000004</c:v>
                </c:pt>
                <c:pt idx="25608">
                  <c:v>4992.1200000000035</c:v>
                </c:pt>
                <c:pt idx="25609">
                  <c:v>4992.1400000000003</c:v>
                </c:pt>
                <c:pt idx="25610">
                  <c:v>4992.1600000000035</c:v>
                </c:pt>
                <c:pt idx="25611">
                  <c:v>4992.18</c:v>
                </c:pt>
                <c:pt idx="25612">
                  <c:v>4992.2</c:v>
                </c:pt>
                <c:pt idx="25613">
                  <c:v>4992.22</c:v>
                </c:pt>
                <c:pt idx="25614">
                  <c:v>4992.24</c:v>
                </c:pt>
                <c:pt idx="25615">
                  <c:v>4992.26</c:v>
                </c:pt>
                <c:pt idx="25616">
                  <c:v>4992.28</c:v>
                </c:pt>
                <c:pt idx="25617">
                  <c:v>4992.3</c:v>
                </c:pt>
                <c:pt idx="25618">
                  <c:v>4992.3200000000024</c:v>
                </c:pt>
                <c:pt idx="25619">
                  <c:v>4992.34</c:v>
                </c:pt>
                <c:pt idx="25620">
                  <c:v>4992.3600000000024</c:v>
                </c:pt>
                <c:pt idx="25621">
                  <c:v>4992.38</c:v>
                </c:pt>
                <c:pt idx="25622">
                  <c:v>4992.4000000000005</c:v>
                </c:pt>
                <c:pt idx="25623">
                  <c:v>4992.42</c:v>
                </c:pt>
                <c:pt idx="25624">
                  <c:v>4992.4399999999996</c:v>
                </c:pt>
                <c:pt idx="25625">
                  <c:v>4992.46</c:v>
                </c:pt>
                <c:pt idx="25626">
                  <c:v>4992.4799999999996</c:v>
                </c:pt>
                <c:pt idx="25627">
                  <c:v>4992.5</c:v>
                </c:pt>
                <c:pt idx="25628">
                  <c:v>4992.5200000000004</c:v>
                </c:pt>
                <c:pt idx="25629">
                  <c:v>4992.54</c:v>
                </c:pt>
                <c:pt idx="25630">
                  <c:v>4992.5600000000004</c:v>
                </c:pt>
                <c:pt idx="25631">
                  <c:v>4992.58</c:v>
                </c:pt>
                <c:pt idx="25632">
                  <c:v>4992.6000000000004</c:v>
                </c:pt>
                <c:pt idx="25633">
                  <c:v>4992.6200000000035</c:v>
                </c:pt>
                <c:pt idx="25634">
                  <c:v>4992.6400000000003</c:v>
                </c:pt>
                <c:pt idx="25635">
                  <c:v>4992.6600000000035</c:v>
                </c:pt>
                <c:pt idx="25636">
                  <c:v>4992.68</c:v>
                </c:pt>
                <c:pt idx="25637">
                  <c:v>4992.7</c:v>
                </c:pt>
                <c:pt idx="25638">
                  <c:v>4992.72</c:v>
                </c:pt>
                <c:pt idx="25639">
                  <c:v>4992.74</c:v>
                </c:pt>
                <c:pt idx="25640">
                  <c:v>4992.76</c:v>
                </c:pt>
                <c:pt idx="25641">
                  <c:v>4992.78</c:v>
                </c:pt>
                <c:pt idx="25642">
                  <c:v>4992.8</c:v>
                </c:pt>
                <c:pt idx="25643">
                  <c:v>4992.8200000000024</c:v>
                </c:pt>
                <c:pt idx="25644">
                  <c:v>4992.84</c:v>
                </c:pt>
                <c:pt idx="25645">
                  <c:v>4992.8600000000024</c:v>
                </c:pt>
                <c:pt idx="25646">
                  <c:v>4992.88</c:v>
                </c:pt>
                <c:pt idx="25647">
                  <c:v>4992.9000000000005</c:v>
                </c:pt>
                <c:pt idx="25648">
                  <c:v>4992.92</c:v>
                </c:pt>
                <c:pt idx="25649">
                  <c:v>4992.9399999999996</c:v>
                </c:pt>
                <c:pt idx="25650">
                  <c:v>4992.96</c:v>
                </c:pt>
                <c:pt idx="25651">
                  <c:v>4992.9799999999996</c:v>
                </c:pt>
                <c:pt idx="25652">
                  <c:v>4993</c:v>
                </c:pt>
                <c:pt idx="25653">
                  <c:v>4993.0200000000004</c:v>
                </c:pt>
                <c:pt idx="25654">
                  <c:v>4993.04</c:v>
                </c:pt>
                <c:pt idx="25655">
                  <c:v>4993.0600000000004</c:v>
                </c:pt>
                <c:pt idx="25656">
                  <c:v>4993.08</c:v>
                </c:pt>
                <c:pt idx="25657">
                  <c:v>4993.1000000000004</c:v>
                </c:pt>
                <c:pt idx="25658">
                  <c:v>4993.1200000000035</c:v>
                </c:pt>
                <c:pt idx="25659">
                  <c:v>4993.1400000000003</c:v>
                </c:pt>
                <c:pt idx="25660">
                  <c:v>4993.1600000000035</c:v>
                </c:pt>
                <c:pt idx="25661">
                  <c:v>4993.18</c:v>
                </c:pt>
                <c:pt idx="25662">
                  <c:v>4993.2</c:v>
                </c:pt>
                <c:pt idx="25663">
                  <c:v>4993.22</c:v>
                </c:pt>
                <c:pt idx="25664">
                  <c:v>4993.24</c:v>
                </c:pt>
                <c:pt idx="25665">
                  <c:v>4993.26</c:v>
                </c:pt>
                <c:pt idx="25666">
                  <c:v>4993.28</c:v>
                </c:pt>
                <c:pt idx="25667">
                  <c:v>4993.3</c:v>
                </c:pt>
                <c:pt idx="25668">
                  <c:v>4993.3200000000024</c:v>
                </c:pt>
                <c:pt idx="25669">
                  <c:v>4993.34</c:v>
                </c:pt>
                <c:pt idx="25670">
                  <c:v>4993.3600000000024</c:v>
                </c:pt>
                <c:pt idx="25671">
                  <c:v>4993.38</c:v>
                </c:pt>
                <c:pt idx="25672">
                  <c:v>4993.4000000000005</c:v>
                </c:pt>
                <c:pt idx="25673">
                  <c:v>4993.42</c:v>
                </c:pt>
                <c:pt idx="25674">
                  <c:v>4993.4399999999996</c:v>
                </c:pt>
                <c:pt idx="25675">
                  <c:v>4993.46</c:v>
                </c:pt>
                <c:pt idx="25676">
                  <c:v>4993.4799999999996</c:v>
                </c:pt>
                <c:pt idx="25677">
                  <c:v>4993.5</c:v>
                </c:pt>
                <c:pt idx="25678">
                  <c:v>4993.5200000000004</c:v>
                </c:pt>
                <c:pt idx="25679">
                  <c:v>4993.54</c:v>
                </c:pt>
                <c:pt idx="25680">
                  <c:v>4993.5600000000004</c:v>
                </c:pt>
                <c:pt idx="25681">
                  <c:v>4993.58</c:v>
                </c:pt>
                <c:pt idx="25682">
                  <c:v>4993.6000000000004</c:v>
                </c:pt>
                <c:pt idx="25683">
                  <c:v>4993.6200000000035</c:v>
                </c:pt>
                <c:pt idx="25684">
                  <c:v>4993.6400000000003</c:v>
                </c:pt>
                <c:pt idx="25685">
                  <c:v>4993.6600000000035</c:v>
                </c:pt>
                <c:pt idx="25686">
                  <c:v>4993.68</c:v>
                </c:pt>
                <c:pt idx="25687">
                  <c:v>4993.7</c:v>
                </c:pt>
                <c:pt idx="25688">
                  <c:v>4993.72</c:v>
                </c:pt>
                <c:pt idx="25689">
                  <c:v>4993.74</c:v>
                </c:pt>
                <c:pt idx="25690">
                  <c:v>4993.76</c:v>
                </c:pt>
                <c:pt idx="25691">
                  <c:v>4993.78</c:v>
                </c:pt>
                <c:pt idx="25692">
                  <c:v>4993.8</c:v>
                </c:pt>
                <c:pt idx="25693">
                  <c:v>4993.8200000000024</c:v>
                </c:pt>
                <c:pt idx="25694">
                  <c:v>4993.84</c:v>
                </c:pt>
                <c:pt idx="25695">
                  <c:v>4993.8600000000024</c:v>
                </c:pt>
                <c:pt idx="25696">
                  <c:v>4993.88</c:v>
                </c:pt>
                <c:pt idx="25697">
                  <c:v>4993.9000000000005</c:v>
                </c:pt>
                <c:pt idx="25698">
                  <c:v>4993.92</c:v>
                </c:pt>
                <c:pt idx="25699">
                  <c:v>4993.9399999999996</c:v>
                </c:pt>
                <c:pt idx="25700">
                  <c:v>4993.96</c:v>
                </c:pt>
                <c:pt idx="25701">
                  <c:v>4993.9799999999996</c:v>
                </c:pt>
                <c:pt idx="25702">
                  <c:v>4994</c:v>
                </c:pt>
                <c:pt idx="25703">
                  <c:v>4994.0200000000004</c:v>
                </c:pt>
                <c:pt idx="25704">
                  <c:v>4994.04</c:v>
                </c:pt>
                <c:pt idx="25705">
                  <c:v>4994.0600000000004</c:v>
                </c:pt>
                <c:pt idx="25706">
                  <c:v>4994.08</c:v>
                </c:pt>
                <c:pt idx="25707">
                  <c:v>4994.1000000000004</c:v>
                </c:pt>
                <c:pt idx="25708">
                  <c:v>4994.1200000000035</c:v>
                </c:pt>
                <c:pt idx="25709">
                  <c:v>4994.1400000000003</c:v>
                </c:pt>
                <c:pt idx="25710">
                  <c:v>4994.1600000000035</c:v>
                </c:pt>
                <c:pt idx="25711">
                  <c:v>4994.18</c:v>
                </c:pt>
                <c:pt idx="25712">
                  <c:v>4994.2</c:v>
                </c:pt>
                <c:pt idx="25713">
                  <c:v>4994.22</c:v>
                </c:pt>
                <c:pt idx="25714">
                  <c:v>4994.24</c:v>
                </c:pt>
                <c:pt idx="25715">
                  <c:v>4994.26</c:v>
                </c:pt>
                <c:pt idx="25716">
                  <c:v>4994.28</c:v>
                </c:pt>
                <c:pt idx="25717">
                  <c:v>4994.3</c:v>
                </c:pt>
                <c:pt idx="25718">
                  <c:v>4994.3200000000024</c:v>
                </c:pt>
                <c:pt idx="25719">
                  <c:v>4994.34</c:v>
                </c:pt>
                <c:pt idx="25720">
                  <c:v>4994.3600000000024</c:v>
                </c:pt>
                <c:pt idx="25721">
                  <c:v>4994.38</c:v>
                </c:pt>
                <c:pt idx="25722">
                  <c:v>4994.4000000000005</c:v>
                </c:pt>
                <c:pt idx="25723">
                  <c:v>4994.42</c:v>
                </c:pt>
                <c:pt idx="25724">
                  <c:v>4994.4399999999996</c:v>
                </c:pt>
                <c:pt idx="25725">
                  <c:v>4994.46</c:v>
                </c:pt>
                <c:pt idx="25726">
                  <c:v>4994.4799999999996</c:v>
                </c:pt>
                <c:pt idx="25727">
                  <c:v>4994.5</c:v>
                </c:pt>
                <c:pt idx="25728">
                  <c:v>4994.5200000000004</c:v>
                </c:pt>
                <c:pt idx="25729">
                  <c:v>4994.54</c:v>
                </c:pt>
                <c:pt idx="25730">
                  <c:v>4994.5600000000004</c:v>
                </c:pt>
                <c:pt idx="25731">
                  <c:v>4994.58</c:v>
                </c:pt>
                <c:pt idx="25732">
                  <c:v>4994.6000000000004</c:v>
                </c:pt>
                <c:pt idx="25733">
                  <c:v>4994.6200000000035</c:v>
                </c:pt>
                <c:pt idx="25734">
                  <c:v>4994.6400000000003</c:v>
                </c:pt>
                <c:pt idx="25735">
                  <c:v>4994.6600000000035</c:v>
                </c:pt>
                <c:pt idx="25736">
                  <c:v>4994.68</c:v>
                </c:pt>
                <c:pt idx="25737">
                  <c:v>4994.7</c:v>
                </c:pt>
                <c:pt idx="25738">
                  <c:v>4994.72</c:v>
                </c:pt>
                <c:pt idx="25739">
                  <c:v>4994.74</c:v>
                </c:pt>
                <c:pt idx="25740">
                  <c:v>4994.76</c:v>
                </c:pt>
                <c:pt idx="25741">
                  <c:v>4994.78</c:v>
                </c:pt>
                <c:pt idx="25742">
                  <c:v>4994.8</c:v>
                </c:pt>
                <c:pt idx="25743">
                  <c:v>4994.8200000000024</c:v>
                </c:pt>
                <c:pt idx="25744">
                  <c:v>4994.84</c:v>
                </c:pt>
                <c:pt idx="25745">
                  <c:v>4994.8600000000024</c:v>
                </c:pt>
                <c:pt idx="25746">
                  <c:v>4994.88</c:v>
                </c:pt>
                <c:pt idx="25747">
                  <c:v>4994.9000000000005</c:v>
                </c:pt>
                <c:pt idx="25748">
                  <c:v>4994.92</c:v>
                </c:pt>
                <c:pt idx="25749">
                  <c:v>4994.9399999999996</c:v>
                </c:pt>
                <c:pt idx="25750">
                  <c:v>4994.96</c:v>
                </c:pt>
                <c:pt idx="25751">
                  <c:v>4994.9799999999996</c:v>
                </c:pt>
                <c:pt idx="25752">
                  <c:v>4995</c:v>
                </c:pt>
                <c:pt idx="25753">
                  <c:v>4995.0200000000004</c:v>
                </c:pt>
                <c:pt idx="25754">
                  <c:v>4995.04</c:v>
                </c:pt>
                <c:pt idx="25755">
                  <c:v>4995.0600000000004</c:v>
                </c:pt>
                <c:pt idx="25756">
                  <c:v>4995.08</c:v>
                </c:pt>
                <c:pt idx="25757">
                  <c:v>4995.1000000000004</c:v>
                </c:pt>
                <c:pt idx="25758">
                  <c:v>4995.1200000000035</c:v>
                </c:pt>
                <c:pt idx="25759">
                  <c:v>4995.1400000000003</c:v>
                </c:pt>
                <c:pt idx="25760">
                  <c:v>4995.1600000000035</c:v>
                </c:pt>
                <c:pt idx="25761">
                  <c:v>4995.18</c:v>
                </c:pt>
                <c:pt idx="25762">
                  <c:v>4995.2</c:v>
                </c:pt>
                <c:pt idx="25763">
                  <c:v>4995.22</c:v>
                </c:pt>
                <c:pt idx="25764">
                  <c:v>4995.24</c:v>
                </c:pt>
                <c:pt idx="25765">
                  <c:v>4995.26</c:v>
                </c:pt>
                <c:pt idx="25766">
                  <c:v>4995.28</c:v>
                </c:pt>
                <c:pt idx="25767">
                  <c:v>4995.3</c:v>
                </c:pt>
                <c:pt idx="25768">
                  <c:v>4995.3200000000024</c:v>
                </c:pt>
                <c:pt idx="25769">
                  <c:v>4995.34</c:v>
                </c:pt>
                <c:pt idx="25770">
                  <c:v>4995.3600000000024</c:v>
                </c:pt>
                <c:pt idx="25771">
                  <c:v>4995.38</c:v>
                </c:pt>
                <c:pt idx="25772">
                  <c:v>4995.4000000000005</c:v>
                </c:pt>
                <c:pt idx="25773">
                  <c:v>4995.42</c:v>
                </c:pt>
                <c:pt idx="25774">
                  <c:v>4995.4399999999996</c:v>
                </c:pt>
                <c:pt idx="25775">
                  <c:v>4995.46</c:v>
                </c:pt>
                <c:pt idx="25776">
                  <c:v>4995.4799999999996</c:v>
                </c:pt>
                <c:pt idx="25777">
                  <c:v>4995.5</c:v>
                </c:pt>
                <c:pt idx="25778">
                  <c:v>4995.5200000000004</c:v>
                </c:pt>
                <c:pt idx="25779">
                  <c:v>4995.54</c:v>
                </c:pt>
                <c:pt idx="25780">
                  <c:v>4995.5600000000004</c:v>
                </c:pt>
                <c:pt idx="25781">
                  <c:v>4995.58</c:v>
                </c:pt>
                <c:pt idx="25782">
                  <c:v>4995.6000000000004</c:v>
                </c:pt>
                <c:pt idx="25783">
                  <c:v>4995.6200000000035</c:v>
                </c:pt>
                <c:pt idx="25784">
                  <c:v>4995.6400000000003</c:v>
                </c:pt>
                <c:pt idx="25785">
                  <c:v>4995.6600000000035</c:v>
                </c:pt>
                <c:pt idx="25786">
                  <c:v>4995.68</c:v>
                </c:pt>
                <c:pt idx="25787">
                  <c:v>4995.7</c:v>
                </c:pt>
                <c:pt idx="25788">
                  <c:v>4995.72</c:v>
                </c:pt>
                <c:pt idx="25789">
                  <c:v>4995.74</c:v>
                </c:pt>
                <c:pt idx="25790">
                  <c:v>4995.76</c:v>
                </c:pt>
                <c:pt idx="25791">
                  <c:v>4995.78</c:v>
                </c:pt>
                <c:pt idx="25792">
                  <c:v>4995.8</c:v>
                </c:pt>
                <c:pt idx="25793">
                  <c:v>4995.8200000000024</c:v>
                </c:pt>
                <c:pt idx="25794">
                  <c:v>4995.84</c:v>
                </c:pt>
                <c:pt idx="25795">
                  <c:v>4995.8600000000024</c:v>
                </c:pt>
                <c:pt idx="25796">
                  <c:v>4995.88</c:v>
                </c:pt>
                <c:pt idx="25797">
                  <c:v>4995.9000000000005</c:v>
                </c:pt>
                <c:pt idx="25798">
                  <c:v>4995.92</c:v>
                </c:pt>
                <c:pt idx="25799">
                  <c:v>4995.9399999999996</c:v>
                </c:pt>
                <c:pt idx="25800">
                  <c:v>4995.96</c:v>
                </c:pt>
                <c:pt idx="25801">
                  <c:v>4995.9799999999996</c:v>
                </c:pt>
                <c:pt idx="25802">
                  <c:v>4996</c:v>
                </c:pt>
                <c:pt idx="25803">
                  <c:v>4996.0200000000004</c:v>
                </c:pt>
                <c:pt idx="25804">
                  <c:v>4996.04</c:v>
                </c:pt>
                <c:pt idx="25805">
                  <c:v>4996.0600000000004</c:v>
                </c:pt>
                <c:pt idx="25806">
                  <c:v>4996.08</c:v>
                </c:pt>
                <c:pt idx="25807">
                  <c:v>4996.1000000000004</c:v>
                </c:pt>
                <c:pt idx="25808">
                  <c:v>4996.1200000000035</c:v>
                </c:pt>
                <c:pt idx="25809">
                  <c:v>4996.1400000000003</c:v>
                </c:pt>
                <c:pt idx="25810">
                  <c:v>4996.1600000000035</c:v>
                </c:pt>
                <c:pt idx="25811">
                  <c:v>4996.18</c:v>
                </c:pt>
                <c:pt idx="25812">
                  <c:v>4996.2</c:v>
                </c:pt>
                <c:pt idx="25813">
                  <c:v>4996.22</c:v>
                </c:pt>
                <c:pt idx="25814">
                  <c:v>4996.24</c:v>
                </c:pt>
                <c:pt idx="25815">
                  <c:v>4996.26</c:v>
                </c:pt>
                <c:pt idx="25816">
                  <c:v>4996.28</c:v>
                </c:pt>
                <c:pt idx="25817">
                  <c:v>4996.3</c:v>
                </c:pt>
                <c:pt idx="25818">
                  <c:v>4996.3200000000024</c:v>
                </c:pt>
                <c:pt idx="25819">
                  <c:v>4996.34</c:v>
                </c:pt>
                <c:pt idx="25820">
                  <c:v>4996.3600000000024</c:v>
                </c:pt>
                <c:pt idx="25821">
                  <c:v>4996.38</c:v>
                </c:pt>
                <c:pt idx="25822">
                  <c:v>4996.4000000000005</c:v>
                </c:pt>
                <c:pt idx="25823">
                  <c:v>4996.42</c:v>
                </c:pt>
                <c:pt idx="25824">
                  <c:v>4996.4399999999996</c:v>
                </c:pt>
                <c:pt idx="25825">
                  <c:v>4996.46</c:v>
                </c:pt>
                <c:pt idx="25826">
                  <c:v>4996.4799999999996</c:v>
                </c:pt>
                <c:pt idx="25827">
                  <c:v>4996.5</c:v>
                </c:pt>
                <c:pt idx="25828">
                  <c:v>4996.5200000000004</c:v>
                </c:pt>
                <c:pt idx="25829">
                  <c:v>4996.54</c:v>
                </c:pt>
                <c:pt idx="25830">
                  <c:v>4996.5600000000004</c:v>
                </c:pt>
                <c:pt idx="25831">
                  <c:v>4996.58</c:v>
                </c:pt>
                <c:pt idx="25832">
                  <c:v>4996.6000000000004</c:v>
                </c:pt>
                <c:pt idx="25833">
                  <c:v>4996.6200000000035</c:v>
                </c:pt>
                <c:pt idx="25834">
                  <c:v>4996.6400000000003</c:v>
                </c:pt>
                <c:pt idx="25835">
                  <c:v>4996.6600000000035</c:v>
                </c:pt>
                <c:pt idx="25836">
                  <c:v>4996.68</c:v>
                </c:pt>
                <c:pt idx="25837">
                  <c:v>4996.7</c:v>
                </c:pt>
                <c:pt idx="25838">
                  <c:v>4996.72</c:v>
                </c:pt>
                <c:pt idx="25839">
                  <c:v>4996.74</c:v>
                </c:pt>
                <c:pt idx="25840">
                  <c:v>4996.76</c:v>
                </c:pt>
                <c:pt idx="25841">
                  <c:v>4996.78</c:v>
                </c:pt>
                <c:pt idx="25842">
                  <c:v>4996.8</c:v>
                </c:pt>
                <c:pt idx="25843">
                  <c:v>4996.8200000000024</c:v>
                </c:pt>
                <c:pt idx="25844">
                  <c:v>4996.84</c:v>
                </c:pt>
                <c:pt idx="25845">
                  <c:v>4996.8600000000024</c:v>
                </c:pt>
                <c:pt idx="25846">
                  <c:v>4996.88</c:v>
                </c:pt>
                <c:pt idx="25847">
                  <c:v>4996.9000000000005</c:v>
                </c:pt>
                <c:pt idx="25848">
                  <c:v>4996.92</c:v>
                </c:pt>
                <c:pt idx="25849">
                  <c:v>4996.9399999999996</c:v>
                </c:pt>
                <c:pt idx="25850">
                  <c:v>4996.96</c:v>
                </c:pt>
                <c:pt idx="25851">
                  <c:v>4996.9799999999996</c:v>
                </c:pt>
                <c:pt idx="25852">
                  <c:v>4997</c:v>
                </c:pt>
                <c:pt idx="25853">
                  <c:v>4997.0200000000004</c:v>
                </c:pt>
                <c:pt idx="25854">
                  <c:v>4997.04</c:v>
                </c:pt>
                <c:pt idx="25855">
                  <c:v>4997.0600000000004</c:v>
                </c:pt>
                <c:pt idx="25856">
                  <c:v>4997.08</c:v>
                </c:pt>
                <c:pt idx="25857">
                  <c:v>4997.1000000000004</c:v>
                </c:pt>
                <c:pt idx="25858">
                  <c:v>4997.1200000000035</c:v>
                </c:pt>
                <c:pt idx="25859">
                  <c:v>4997.1400000000003</c:v>
                </c:pt>
                <c:pt idx="25860">
                  <c:v>4997.1600000000035</c:v>
                </c:pt>
                <c:pt idx="25861">
                  <c:v>4997.18</c:v>
                </c:pt>
                <c:pt idx="25862">
                  <c:v>4997.2</c:v>
                </c:pt>
                <c:pt idx="25863">
                  <c:v>4997.22</c:v>
                </c:pt>
                <c:pt idx="25864">
                  <c:v>4997.24</c:v>
                </c:pt>
                <c:pt idx="25865">
                  <c:v>4997.26</c:v>
                </c:pt>
                <c:pt idx="25866">
                  <c:v>4997.28</c:v>
                </c:pt>
                <c:pt idx="25867">
                  <c:v>4997.3</c:v>
                </c:pt>
                <c:pt idx="25868">
                  <c:v>4997.3200000000024</c:v>
                </c:pt>
                <c:pt idx="25869">
                  <c:v>4997.34</c:v>
                </c:pt>
                <c:pt idx="25870">
                  <c:v>4997.3600000000024</c:v>
                </c:pt>
                <c:pt idx="25871">
                  <c:v>4997.38</c:v>
                </c:pt>
                <c:pt idx="25872">
                  <c:v>4997.4000000000005</c:v>
                </c:pt>
                <c:pt idx="25873">
                  <c:v>4997.42</c:v>
                </c:pt>
                <c:pt idx="25874">
                  <c:v>4997.4399999999996</c:v>
                </c:pt>
                <c:pt idx="25875">
                  <c:v>4997.46</c:v>
                </c:pt>
                <c:pt idx="25876">
                  <c:v>4997.4799999999996</c:v>
                </c:pt>
                <c:pt idx="25877">
                  <c:v>4997.5</c:v>
                </c:pt>
                <c:pt idx="25878">
                  <c:v>4997.5200000000004</c:v>
                </c:pt>
                <c:pt idx="25879">
                  <c:v>4997.54</c:v>
                </c:pt>
                <c:pt idx="25880">
                  <c:v>4997.5600000000004</c:v>
                </c:pt>
                <c:pt idx="25881">
                  <c:v>4997.58</c:v>
                </c:pt>
                <c:pt idx="25882">
                  <c:v>4997.6000000000004</c:v>
                </c:pt>
                <c:pt idx="25883">
                  <c:v>4997.6200000000035</c:v>
                </c:pt>
                <c:pt idx="25884">
                  <c:v>4997.6400000000003</c:v>
                </c:pt>
                <c:pt idx="25885">
                  <c:v>4997.6600000000035</c:v>
                </c:pt>
                <c:pt idx="25886">
                  <c:v>4997.68</c:v>
                </c:pt>
                <c:pt idx="25887">
                  <c:v>4997.7</c:v>
                </c:pt>
                <c:pt idx="25888">
                  <c:v>4997.72</c:v>
                </c:pt>
                <c:pt idx="25889">
                  <c:v>4997.74</c:v>
                </c:pt>
                <c:pt idx="25890">
                  <c:v>4997.76</c:v>
                </c:pt>
                <c:pt idx="25891">
                  <c:v>4997.78</c:v>
                </c:pt>
                <c:pt idx="25892">
                  <c:v>4997.8</c:v>
                </c:pt>
                <c:pt idx="25893">
                  <c:v>4997.8200000000024</c:v>
                </c:pt>
                <c:pt idx="25894">
                  <c:v>4997.84</c:v>
                </c:pt>
                <c:pt idx="25895">
                  <c:v>4997.8600000000024</c:v>
                </c:pt>
                <c:pt idx="25896">
                  <c:v>4997.88</c:v>
                </c:pt>
                <c:pt idx="25897">
                  <c:v>4997.9000000000005</c:v>
                </c:pt>
                <c:pt idx="25898">
                  <c:v>4997.92</c:v>
                </c:pt>
                <c:pt idx="25899">
                  <c:v>4997.9399999999996</c:v>
                </c:pt>
                <c:pt idx="25900">
                  <c:v>4997.96</c:v>
                </c:pt>
                <c:pt idx="25901">
                  <c:v>4997.9799999999996</c:v>
                </c:pt>
                <c:pt idx="25902">
                  <c:v>4998</c:v>
                </c:pt>
                <c:pt idx="25903">
                  <c:v>4998.0200000000004</c:v>
                </c:pt>
                <c:pt idx="25904">
                  <c:v>4998.04</c:v>
                </c:pt>
                <c:pt idx="25905">
                  <c:v>4998.0600000000004</c:v>
                </c:pt>
                <c:pt idx="25906">
                  <c:v>4998.08</c:v>
                </c:pt>
                <c:pt idx="25907">
                  <c:v>4998.1000000000004</c:v>
                </c:pt>
                <c:pt idx="25908">
                  <c:v>4998.1200000000035</c:v>
                </c:pt>
                <c:pt idx="25909">
                  <c:v>4998.1400000000003</c:v>
                </c:pt>
                <c:pt idx="25910">
                  <c:v>4998.1600000000035</c:v>
                </c:pt>
                <c:pt idx="25911">
                  <c:v>4998.18</c:v>
                </c:pt>
                <c:pt idx="25912">
                  <c:v>4998.2</c:v>
                </c:pt>
                <c:pt idx="25913">
                  <c:v>4998.22</c:v>
                </c:pt>
                <c:pt idx="25914">
                  <c:v>4998.24</c:v>
                </c:pt>
                <c:pt idx="25915">
                  <c:v>4998.26</c:v>
                </c:pt>
                <c:pt idx="25916">
                  <c:v>4998.28</c:v>
                </c:pt>
                <c:pt idx="25917">
                  <c:v>4998.3</c:v>
                </c:pt>
                <c:pt idx="25918">
                  <c:v>4998.3200000000024</c:v>
                </c:pt>
                <c:pt idx="25919">
                  <c:v>4998.34</c:v>
                </c:pt>
                <c:pt idx="25920">
                  <c:v>4998.3600000000024</c:v>
                </c:pt>
                <c:pt idx="25921">
                  <c:v>4998.38</c:v>
                </c:pt>
                <c:pt idx="25922">
                  <c:v>4998.4000000000005</c:v>
                </c:pt>
                <c:pt idx="25923">
                  <c:v>4998.42</c:v>
                </c:pt>
                <c:pt idx="25924">
                  <c:v>4998.4399999999996</c:v>
                </c:pt>
                <c:pt idx="25925">
                  <c:v>4998.46</c:v>
                </c:pt>
                <c:pt idx="25926">
                  <c:v>4998.4799999999996</c:v>
                </c:pt>
                <c:pt idx="25927">
                  <c:v>4998.5</c:v>
                </c:pt>
                <c:pt idx="25928">
                  <c:v>4998.5200000000004</c:v>
                </c:pt>
                <c:pt idx="25929">
                  <c:v>4998.54</c:v>
                </c:pt>
                <c:pt idx="25930">
                  <c:v>4998.5600000000004</c:v>
                </c:pt>
                <c:pt idx="25931">
                  <c:v>4998.58</c:v>
                </c:pt>
                <c:pt idx="25932">
                  <c:v>4998.6000000000004</c:v>
                </c:pt>
                <c:pt idx="25933">
                  <c:v>4998.6200000000035</c:v>
                </c:pt>
                <c:pt idx="25934">
                  <c:v>4998.6400000000003</c:v>
                </c:pt>
                <c:pt idx="25935">
                  <c:v>4998.6600000000035</c:v>
                </c:pt>
                <c:pt idx="25936">
                  <c:v>4998.68</c:v>
                </c:pt>
                <c:pt idx="25937">
                  <c:v>4998.7</c:v>
                </c:pt>
                <c:pt idx="25938">
                  <c:v>4998.72</c:v>
                </c:pt>
                <c:pt idx="25939">
                  <c:v>4998.74</c:v>
                </c:pt>
                <c:pt idx="25940">
                  <c:v>4998.76</c:v>
                </c:pt>
                <c:pt idx="25941">
                  <c:v>4998.78</c:v>
                </c:pt>
                <c:pt idx="25942">
                  <c:v>4998.8</c:v>
                </c:pt>
                <c:pt idx="25943">
                  <c:v>4998.8200000000024</c:v>
                </c:pt>
                <c:pt idx="25944">
                  <c:v>4998.84</c:v>
                </c:pt>
                <c:pt idx="25945">
                  <c:v>4998.8600000000024</c:v>
                </c:pt>
                <c:pt idx="25946">
                  <c:v>4998.88</c:v>
                </c:pt>
                <c:pt idx="25947">
                  <c:v>4998.9000000000005</c:v>
                </c:pt>
                <c:pt idx="25948">
                  <c:v>4998.92</c:v>
                </c:pt>
                <c:pt idx="25949">
                  <c:v>4998.9399999999996</c:v>
                </c:pt>
                <c:pt idx="25950">
                  <c:v>4998.96</c:v>
                </c:pt>
                <c:pt idx="25951">
                  <c:v>4998.9799999999996</c:v>
                </c:pt>
                <c:pt idx="25952">
                  <c:v>4999</c:v>
                </c:pt>
                <c:pt idx="25953">
                  <c:v>4999.0200000000004</c:v>
                </c:pt>
                <c:pt idx="25954">
                  <c:v>4999.04</c:v>
                </c:pt>
                <c:pt idx="25955">
                  <c:v>4999.0600000000004</c:v>
                </c:pt>
                <c:pt idx="25956">
                  <c:v>4999.08</c:v>
                </c:pt>
                <c:pt idx="25957">
                  <c:v>4999.1000000000004</c:v>
                </c:pt>
                <c:pt idx="25958">
                  <c:v>4999.1200000000035</c:v>
                </c:pt>
                <c:pt idx="25959">
                  <c:v>4999.1400000000003</c:v>
                </c:pt>
                <c:pt idx="25960">
                  <c:v>4999.1600000000035</c:v>
                </c:pt>
                <c:pt idx="25961">
                  <c:v>4999.18</c:v>
                </c:pt>
                <c:pt idx="25962">
                  <c:v>4999.2</c:v>
                </c:pt>
                <c:pt idx="25963">
                  <c:v>4999.22</c:v>
                </c:pt>
                <c:pt idx="25964">
                  <c:v>4999.24</c:v>
                </c:pt>
                <c:pt idx="25965">
                  <c:v>4999.26</c:v>
                </c:pt>
                <c:pt idx="25966">
                  <c:v>4999.28</c:v>
                </c:pt>
                <c:pt idx="25967">
                  <c:v>4999.3</c:v>
                </c:pt>
                <c:pt idx="25968">
                  <c:v>4999.3200000000024</c:v>
                </c:pt>
                <c:pt idx="25969">
                  <c:v>4999.34</c:v>
                </c:pt>
                <c:pt idx="25970">
                  <c:v>4999.3600000000024</c:v>
                </c:pt>
                <c:pt idx="25971">
                  <c:v>4999.38</c:v>
                </c:pt>
                <c:pt idx="25972">
                  <c:v>4999.4000000000005</c:v>
                </c:pt>
                <c:pt idx="25973">
                  <c:v>4999.42</c:v>
                </c:pt>
                <c:pt idx="25974">
                  <c:v>4999.4399999999996</c:v>
                </c:pt>
                <c:pt idx="25975">
                  <c:v>4999.46</c:v>
                </c:pt>
                <c:pt idx="25976">
                  <c:v>4999.4799999999996</c:v>
                </c:pt>
                <c:pt idx="25977">
                  <c:v>4999.5</c:v>
                </c:pt>
                <c:pt idx="25978">
                  <c:v>4999.5200000000004</c:v>
                </c:pt>
                <c:pt idx="25979">
                  <c:v>4999.54</c:v>
                </c:pt>
                <c:pt idx="25980">
                  <c:v>4999.5600000000004</c:v>
                </c:pt>
                <c:pt idx="25981">
                  <c:v>4999.58</c:v>
                </c:pt>
                <c:pt idx="25982">
                  <c:v>4999.6000000000004</c:v>
                </c:pt>
                <c:pt idx="25983">
                  <c:v>4999.6200000000035</c:v>
                </c:pt>
                <c:pt idx="25984">
                  <c:v>4999.6400000000003</c:v>
                </c:pt>
                <c:pt idx="25985">
                  <c:v>4999.6600000000035</c:v>
                </c:pt>
                <c:pt idx="25986">
                  <c:v>4999.68</c:v>
                </c:pt>
                <c:pt idx="25987">
                  <c:v>4999.7</c:v>
                </c:pt>
                <c:pt idx="25988">
                  <c:v>4999.72</c:v>
                </c:pt>
                <c:pt idx="25989">
                  <c:v>4999.74</c:v>
                </c:pt>
                <c:pt idx="25990">
                  <c:v>4999.76</c:v>
                </c:pt>
                <c:pt idx="25991">
                  <c:v>4999.78</c:v>
                </c:pt>
                <c:pt idx="25992">
                  <c:v>4999.8</c:v>
                </c:pt>
                <c:pt idx="25993">
                  <c:v>4999.8200000000024</c:v>
                </c:pt>
                <c:pt idx="25994">
                  <c:v>4999.84</c:v>
                </c:pt>
                <c:pt idx="25995">
                  <c:v>4999.8600000000024</c:v>
                </c:pt>
                <c:pt idx="25996">
                  <c:v>4999.88</c:v>
                </c:pt>
                <c:pt idx="25997">
                  <c:v>4999.9000000000005</c:v>
                </c:pt>
                <c:pt idx="25998">
                  <c:v>4999.92</c:v>
                </c:pt>
                <c:pt idx="25999">
                  <c:v>4999.9399999999996</c:v>
                </c:pt>
                <c:pt idx="26000">
                  <c:v>4999.96</c:v>
                </c:pt>
                <c:pt idx="26001">
                  <c:v>4999.9799999999996</c:v>
                </c:pt>
                <c:pt idx="26002">
                  <c:v>5000</c:v>
                </c:pt>
                <c:pt idx="26003">
                  <c:v>5000.0200000000004</c:v>
                </c:pt>
                <c:pt idx="26004">
                  <c:v>5000.04</c:v>
                </c:pt>
                <c:pt idx="26005">
                  <c:v>5000.0600000000004</c:v>
                </c:pt>
                <c:pt idx="26006">
                  <c:v>5000.08</c:v>
                </c:pt>
                <c:pt idx="26007">
                  <c:v>5000.1000000000004</c:v>
                </c:pt>
                <c:pt idx="26008">
                  <c:v>5000.1200000000035</c:v>
                </c:pt>
                <c:pt idx="26009">
                  <c:v>5000.1400000000003</c:v>
                </c:pt>
                <c:pt idx="26010">
                  <c:v>5000.1600000000035</c:v>
                </c:pt>
                <c:pt idx="26011">
                  <c:v>5000.18</c:v>
                </c:pt>
                <c:pt idx="26012">
                  <c:v>5000.2</c:v>
                </c:pt>
                <c:pt idx="26013">
                  <c:v>5000.22</c:v>
                </c:pt>
                <c:pt idx="26014">
                  <c:v>5000.24</c:v>
                </c:pt>
                <c:pt idx="26015">
                  <c:v>5000.26</c:v>
                </c:pt>
                <c:pt idx="26016">
                  <c:v>5000.28</c:v>
                </c:pt>
                <c:pt idx="26017">
                  <c:v>5000.3</c:v>
                </c:pt>
                <c:pt idx="26018">
                  <c:v>5000.3200000000024</c:v>
                </c:pt>
                <c:pt idx="26019">
                  <c:v>5000.34</c:v>
                </c:pt>
                <c:pt idx="26020">
                  <c:v>5000.3600000000024</c:v>
                </c:pt>
                <c:pt idx="26021">
                  <c:v>5000.38</c:v>
                </c:pt>
                <c:pt idx="26022">
                  <c:v>5000.4000000000005</c:v>
                </c:pt>
                <c:pt idx="26023">
                  <c:v>5000.42</c:v>
                </c:pt>
                <c:pt idx="26024">
                  <c:v>5000.4399999999996</c:v>
                </c:pt>
                <c:pt idx="26025">
                  <c:v>5000.46</c:v>
                </c:pt>
                <c:pt idx="26026">
                  <c:v>5000.4799999999996</c:v>
                </c:pt>
                <c:pt idx="26027">
                  <c:v>5000.5</c:v>
                </c:pt>
                <c:pt idx="26028">
                  <c:v>5000.5200000000004</c:v>
                </c:pt>
                <c:pt idx="26029">
                  <c:v>5000.54</c:v>
                </c:pt>
                <c:pt idx="26030">
                  <c:v>5000.5600000000004</c:v>
                </c:pt>
                <c:pt idx="26031">
                  <c:v>5000.58</c:v>
                </c:pt>
                <c:pt idx="26032">
                  <c:v>5000.6000000000004</c:v>
                </c:pt>
                <c:pt idx="26033">
                  <c:v>5000.6200000000035</c:v>
                </c:pt>
                <c:pt idx="26034">
                  <c:v>5000.6400000000003</c:v>
                </c:pt>
                <c:pt idx="26035">
                  <c:v>5000.6600000000035</c:v>
                </c:pt>
                <c:pt idx="26036">
                  <c:v>5000.68</c:v>
                </c:pt>
                <c:pt idx="26037">
                  <c:v>5000.7</c:v>
                </c:pt>
                <c:pt idx="26038">
                  <c:v>5000.72</c:v>
                </c:pt>
                <c:pt idx="26039">
                  <c:v>5000.74</c:v>
                </c:pt>
                <c:pt idx="26040">
                  <c:v>5000.76</c:v>
                </c:pt>
                <c:pt idx="26041">
                  <c:v>5000.78</c:v>
                </c:pt>
                <c:pt idx="26042">
                  <c:v>5000.8</c:v>
                </c:pt>
                <c:pt idx="26043">
                  <c:v>5000.8200000000024</c:v>
                </c:pt>
                <c:pt idx="26044">
                  <c:v>5000.84</c:v>
                </c:pt>
                <c:pt idx="26045">
                  <c:v>5000.8600000000024</c:v>
                </c:pt>
                <c:pt idx="26046">
                  <c:v>5000.88</c:v>
                </c:pt>
                <c:pt idx="26047">
                  <c:v>5000.9000000000005</c:v>
                </c:pt>
                <c:pt idx="26048">
                  <c:v>5000.92</c:v>
                </c:pt>
                <c:pt idx="26049">
                  <c:v>5000.9399999999996</c:v>
                </c:pt>
                <c:pt idx="26050">
                  <c:v>5000.96</c:v>
                </c:pt>
                <c:pt idx="26051">
                  <c:v>5000.9799999999996</c:v>
                </c:pt>
                <c:pt idx="26052">
                  <c:v>5001</c:v>
                </c:pt>
                <c:pt idx="26053">
                  <c:v>5001.0200000000004</c:v>
                </c:pt>
                <c:pt idx="26054">
                  <c:v>5001.04</c:v>
                </c:pt>
                <c:pt idx="26055">
                  <c:v>5001.0600000000004</c:v>
                </c:pt>
                <c:pt idx="26056">
                  <c:v>5001.08</c:v>
                </c:pt>
                <c:pt idx="26057">
                  <c:v>5001.1000000000004</c:v>
                </c:pt>
                <c:pt idx="26058">
                  <c:v>5001.1200000000035</c:v>
                </c:pt>
                <c:pt idx="26059">
                  <c:v>5001.1400000000003</c:v>
                </c:pt>
                <c:pt idx="26060">
                  <c:v>5001.1600000000035</c:v>
                </c:pt>
                <c:pt idx="26061">
                  <c:v>5001.18</c:v>
                </c:pt>
                <c:pt idx="26062">
                  <c:v>5001.2</c:v>
                </c:pt>
                <c:pt idx="26063">
                  <c:v>5001.22</c:v>
                </c:pt>
                <c:pt idx="26064">
                  <c:v>5001.24</c:v>
                </c:pt>
                <c:pt idx="26065">
                  <c:v>5001.26</c:v>
                </c:pt>
                <c:pt idx="26066">
                  <c:v>5001.28</c:v>
                </c:pt>
                <c:pt idx="26067">
                  <c:v>5001.3</c:v>
                </c:pt>
                <c:pt idx="26068">
                  <c:v>5001.3200000000024</c:v>
                </c:pt>
                <c:pt idx="26069">
                  <c:v>5001.34</c:v>
                </c:pt>
                <c:pt idx="26070">
                  <c:v>5001.3600000000024</c:v>
                </c:pt>
                <c:pt idx="26071">
                  <c:v>5001.38</c:v>
                </c:pt>
                <c:pt idx="26072">
                  <c:v>5001.4000000000005</c:v>
                </c:pt>
                <c:pt idx="26073">
                  <c:v>5001.42</c:v>
                </c:pt>
                <c:pt idx="26074">
                  <c:v>5001.4399999999996</c:v>
                </c:pt>
                <c:pt idx="26075">
                  <c:v>5001.46</c:v>
                </c:pt>
                <c:pt idx="26076">
                  <c:v>5001.4799999999996</c:v>
                </c:pt>
                <c:pt idx="26077">
                  <c:v>5001.5</c:v>
                </c:pt>
                <c:pt idx="26078">
                  <c:v>5001.5200000000004</c:v>
                </c:pt>
                <c:pt idx="26079">
                  <c:v>5001.54</c:v>
                </c:pt>
                <c:pt idx="26080">
                  <c:v>5001.5600000000004</c:v>
                </c:pt>
                <c:pt idx="26081">
                  <c:v>5001.58</c:v>
                </c:pt>
                <c:pt idx="26082">
                  <c:v>5001.6000000000004</c:v>
                </c:pt>
                <c:pt idx="26083">
                  <c:v>5001.6200000000035</c:v>
                </c:pt>
                <c:pt idx="26084">
                  <c:v>5001.6400000000003</c:v>
                </c:pt>
                <c:pt idx="26085">
                  <c:v>5001.6600000000035</c:v>
                </c:pt>
                <c:pt idx="26086">
                  <c:v>5001.68</c:v>
                </c:pt>
                <c:pt idx="26087">
                  <c:v>5001.7</c:v>
                </c:pt>
                <c:pt idx="26088">
                  <c:v>5001.72</c:v>
                </c:pt>
                <c:pt idx="26089">
                  <c:v>5001.74</c:v>
                </c:pt>
                <c:pt idx="26090">
                  <c:v>5001.76</c:v>
                </c:pt>
                <c:pt idx="26091">
                  <c:v>5001.78</c:v>
                </c:pt>
                <c:pt idx="26092">
                  <c:v>5001.8</c:v>
                </c:pt>
                <c:pt idx="26093">
                  <c:v>5001.8200000000024</c:v>
                </c:pt>
                <c:pt idx="26094">
                  <c:v>5001.84</c:v>
                </c:pt>
                <c:pt idx="26095">
                  <c:v>5001.8600000000024</c:v>
                </c:pt>
                <c:pt idx="26096">
                  <c:v>5001.88</c:v>
                </c:pt>
                <c:pt idx="26097">
                  <c:v>5001.9000000000005</c:v>
                </c:pt>
                <c:pt idx="26098">
                  <c:v>5001.92</c:v>
                </c:pt>
                <c:pt idx="26099">
                  <c:v>5001.9399999999996</c:v>
                </c:pt>
                <c:pt idx="26100">
                  <c:v>5001.96</c:v>
                </c:pt>
                <c:pt idx="26101">
                  <c:v>5001.9799999999996</c:v>
                </c:pt>
                <c:pt idx="26102">
                  <c:v>5002</c:v>
                </c:pt>
                <c:pt idx="26103">
                  <c:v>5002.0200000000004</c:v>
                </c:pt>
                <c:pt idx="26104">
                  <c:v>5002.04</c:v>
                </c:pt>
                <c:pt idx="26105">
                  <c:v>5002.0600000000004</c:v>
                </c:pt>
                <c:pt idx="26106">
                  <c:v>5002.08</c:v>
                </c:pt>
                <c:pt idx="26107">
                  <c:v>5002.1000000000004</c:v>
                </c:pt>
                <c:pt idx="26108">
                  <c:v>5002.1200000000035</c:v>
                </c:pt>
                <c:pt idx="26109">
                  <c:v>5002.1400000000003</c:v>
                </c:pt>
                <c:pt idx="26110">
                  <c:v>5002.1600000000035</c:v>
                </c:pt>
                <c:pt idx="26111">
                  <c:v>5002.18</c:v>
                </c:pt>
                <c:pt idx="26112">
                  <c:v>5002.2</c:v>
                </c:pt>
                <c:pt idx="26113">
                  <c:v>5002.22</c:v>
                </c:pt>
                <c:pt idx="26114">
                  <c:v>5002.24</c:v>
                </c:pt>
                <c:pt idx="26115">
                  <c:v>5002.26</c:v>
                </c:pt>
                <c:pt idx="26116">
                  <c:v>5002.28</c:v>
                </c:pt>
                <c:pt idx="26117">
                  <c:v>5002.3</c:v>
                </c:pt>
                <c:pt idx="26118">
                  <c:v>5002.3200000000024</c:v>
                </c:pt>
                <c:pt idx="26119">
                  <c:v>5002.34</c:v>
                </c:pt>
                <c:pt idx="26120">
                  <c:v>5002.3600000000024</c:v>
                </c:pt>
                <c:pt idx="26121">
                  <c:v>5002.38</c:v>
                </c:pt>
                <c:pt idx="26122">
                  <c:v>5002.4000000000005</c:v>
                </c:pt>
                <c:pt idx="26123">
                  <c:v>5002.42</c:v>
                </c:pt>
                <c:pt idx="26124">
                  <c:v>5002.4399999999996</c:v>
                </c:pt>
                <c:pt idx="26125">
                  <c:v>5002.46</c:v>
                </c:pt>
                <c:pt idx="26126">
                  <c:v>5002.4799999999996</c:v>
                </c:pt>
                <c:pt idx="26127">
                  <c:v>5002.5</c:v>
                </c:pt>
                <c:pt idx="26128">
                  <c:v>5002.5200000000004</c:v>
                </c:pt>
                <c:pt idx="26129">
                  <c:v>5002.54</c:v>
                </c:pt>
                <c:pt idx="26130">
                  <c:v>5002.5600000000004</c:v>
                </c:pt>
                <c:pt idx="26131">
                  <c:v>5002.58</c:v>
                </c:pt>
                <c:pt idx="26132">
                  <c:v>5002.6000000000004</c:v>
                </c:pt>
                <c:pt idx="26133">
                  <c:v>5002.6200000000035</c:v>
                </c:pt>
                <c:pt idx="26134">
                  <c:v>5002.6400000000003</c:v>
                </c:pt>
                <c:pt idx="26135">
                  <c:v>5002.6600000000035</c:v>
                </c:pt>
                <c:pt idx="26136">
                  <c:v>5002.68</c:v>
                </c:pt>
                <c:pt idx="26137">
                  <c:v>5002.7</c:v>
                </c:pt>
                <c:pt idx="26138">
                  <c:v>5002.72</c:v>
                </c:pt>
                <c:pt idx="26139">
                  <c:v>5002.74</c:v>
                </c:pt>
                <c:pt idx="26140">
                  <c:v>5002.76</c:v>
                </c:pt>
                <c:pt idx="26141">
                  <c:v>5002.78</c:v>
                </c:pt>
                <c:pt idx="26142">
                  <c:v>5002.8</c:v>
                </c:pt>
                <c:pt idx="26143">
                  <c:v>5002.8200000000024</c:v>
                </c:pt>
                <c:pt idx="26144">
                  <c:v>5002.84</c:v>
                </c:pt>
                <c:pt idx="26145">
                  <c:v>5002.8600000000024</c:v>
                </c:pt>
                <c:pt idx="26146">
                  <c:v>5002.88</c:v>
                </c:pt>
                <c:pt idx="26147">
                  <c:v>5002.9000000000005</c:v>
                </c:pt>
                <c:pt idx="26148">
                  <c:v>5002.92</c:v>
                </c:pt>
                <c:pt idx="26149">
                  <c:v>5002.9399999999996</c:v>
                </c:pt>
                <c:pt idx="26150">
                  <c:v>5002.96</c:v>
                </c:pt>
                <c:pt idx="26151">
                  <c:v>5002.9799999999996</c:v>
                </c:pt>
                <c:pt idx="26152">
                  <c:v>5003</c:v>
                </c:pt>
                <c:pt idx="26153">
                  <c:v>5003.0200000000004</c:v>
                </c:pt>
                <c:pt idx="26154">
                  <c:v>5003.04</c:v>
                </c:pt>
                <c:pt idx="26155">
                  <c:v>5003.0600000000004</c:v>
                </c:pt>
                <c:pt idx="26156">
                  <c:v>5003.08</c:v>
                </c:pt>
                <c:pt idx="26157">
                  <c:v>5003.1000000000004</c:v>
                </c:pt>
                <c:pt idx="26158">
                  <c:v>5003.1200000000035</c:v>
                </c:pt>
                <c:pt idx="26159">
                  <c:v>5003.1400000000003</c:v>
                </c:pt>
                <c:pt idx="26160">
                  <c:v>5003.1600000000035</c:v>
                </c:pt>
                <c:pt idx="26161">
                  <c:v>5003.18</c:v>
                </c:pt>
                <c:pt idx="26162">
                  <c:v>5003.2</c:v>
                </c:pt>
                <c:pt idx="26163">
                  <c:v>5003.22</c:v>
                </c:pt>
                <c:pt idx="26164">
                  <c:v>5003.24</c:v>
                </c:pt>
                <c:pt idx="26165">
                  <c:v>5003.26</c:v>
                </c:pt>
                <c:pt idx="26166">
                  <c:v>5003.28</c:v>
                </c:pt>
                <c:pt idx="26167">
                  <c:v>5003.3</c:v>
                </c:pt>
                <c:pt idx="26168">
                  <c:v>5003.3200000000024</c:v>
                </c:pt>
                <c:pt idx="26169">
                  <c:v>5003.34</c:v>
                </c:pt>
                <c:pt idx="26170">
                  <c:v>5003.3600000000024</c:v>
                </c:pt>
                <c:pt idx="26171">
                  <c:v>5003.38</c:v>
                </c:pt>
                <c:pt idx="26172">
                  <c:v>5003.4000000000005</c:v>
                </c:pt>
                <c:pt idx="26173">
                  <c:v>5003.42</c:v>
                </c:pt>
                <c:pt idx="26174">
                  <c:v>5003.4399999999996</c:v>
                </c:pt>
                <c:pt idx="26175">
                  <c:v>5003.46</c:v>
                </c:pt>
                <c:pt idx="26176">
                  <c:v>5003.4799999999996</c:v>
                </c:pt>
                <c:pt idx="26177">
                  <c:v>5003.5</c:v>
                </c:pt>
                <c:pt idx="26178">
                  <c:v>5003.5200000000004</c:v>
                </c:pt>
                <c:pt idx="26179">
                  <c:v>5003.54</c:v>
                </c:pt>
                <c:pt idx="26180">
                  <c:v>5003.5600000000004</c:v>
                </c:pt>
                <c:pt idx="26181">
                  <c:v>5003.58</c:v>
                </c:pt>
                <c:pt idx="26182">
                  <c:v>5003.6000000000004</c:v>
                </c:pt>
                <c:pt idx="26183">
                  <c:v>5003.6200000000035</c:v>
                </c:pt>
                <c:pt idx="26184">
                  <c:v>5003.6400000000003</c:v>
                </c:pt>
                <c:pt idx="26185">
                  <c:v>5003.6600000000035</c:v>
                </c:pt>
                <c:pt idx="26186">
                  <c:v>5003.68</c:v>
                </c:pt>
                <c:pt idx="26187">
                  <c:v>5003.7</c:v>
                </c:pt>
                <c:pt idx="26188">
                  <c:v>5003.72</c:v>
                </c:pt>
                <c:pt idx="26189">
                  <c:v>5003.74</c:v>
                </c:pt>
                <c:pt idx="26190">
                  <c:v>5003.76</c:v>
                </c:pt>
                <c:pt idx="26191">
                  <c:v>5003.78</c:v>
                </c:pt>
                <c:pt idx="26192">
                  <c:v>5003.8</c:v>
                </c:pt>
                <c:pt idx="26193">
                  <c:v>5003.8200000000024</c:v>
                </c:pt>
                <c:pt idx="26194">
                  <c:v>5003.84</c:v>
                </c:pt>
                <c:pt idx="26195">
                  <c:v>5003.8600000000024</c:v>
                </c:pt>
                <c:pt idx="26196">
                  <c:v>5003.88</c:v>
                </c:pt>
                <c:pt idx="26197">
                  <c:v>5003.9000000000005</c:v>
                </c:pt>
                <c:pt idx="26198">
                  <c:v>5003.92</c:v>
                </c:pt>
                <c:pt idx="26199">
                  <c:v>5003.9399999999996</c:v>
                </c:pt>
                <c:pt idx="26200">
                  <c:v>5003.96</c:v>
                </c:pt>
                <c:pt idx="26201">
                  <c:v>5003.9799999999996</c:v>
                </c:pt>
                <c:pt idx="26202">
                  <c:v>5004</c:v>
                </c:pt>
                <c:pt idx="26203">
                  <c:v>5004.0200000000004</c:v>
                </c:pt>
                <c:pt idx="26204">
                  <c:v>5004.04</c:v>
                </c:pt>
                <c:pt idx="26205">
                  <c:v>5004.0600000000004</c:v>
                </c:pt>
                <c:pt idx="26206">
                  <c:v>5004.08</c:v>
                </c:pt>
                <c:pt idx="26207">
                  <c:v>5004.1000000000004</c:v>
                </c:pt>
                <c:pt idx="26208">
                  <c:v>5004.1200000000035</c:v>
                </c:pt>
                <c:pt idx="26209">
                  <c:v>5004.1400000000003</c:v>
                </c:pt>
                <c:pt idx="26210">
                  <c:v>5004.1600000000035</c:v>
                </c:pt>
                <c:pt idx="26211">
                  <c:v>5004.18</c:v>
                </c:pt>
                <c:pt idx="26212">
                  <c:v>5004.2</c:v>
                </c:pt>
                <c:pt idx="26213">
                  <c:v>5004.22</c:v>
                </c:pt>
                <c:pt idx="26214">
                  <c:v>5004.24</c:v>
                </c:pt>
                <c:pt idx="26215">
                  <c:v>5004.26</c:v>
                </c:pt>
                <c:pt idx="26216">
                  <c:v>5004.28</c:v>
                </c:pt>
                <c:pt idx="26217">
                  <c:v>5004.3</c:v>
                </c:pt>
                <c:pt idx="26218">
                  <c:v>5004.3200000000024</c:v>
                </c:pt>
                <c:pt idx="26219">
                  <c:v>5004.34</c:v>
                </c:pt>
                <c:pt idx="26220">
                  <c:v>5004.3600000000024</c:v>
                </c:pt>
                <c:pt idx="26221">
                  <c:v>5004.38</c:v>
                </c:pt>
                <c:pt idx="26222">
                  <c:v>5004.4000000000005</c:v>
                </c:pt>
                <c:pt idx="26223">
                  <c:v>5004.42</c:v>
                </c:pt>
                <c:pt idx="26224">
                  <c:v>5004.4399999999996</c:v>
                </c:pt>
                <c:pt idx="26225">
                  <c:v>5004.46</c:v>
                </c:pt>
                <c:pt idx="26226">
                  <c:v>5004.4799999999996</c:v>
                </c:pt>
                <c:pt idx="26227">
                  <c:v>5004.5</c:v>
                </c:pt>
                <c:pt idx="26228">
                  <c:v>5004.5200000000004</c:v>
                </c:pt>
                <c:pt idx="26229">
                  <c:v>5004.54</c:v>
                </c:pt>
                <c:pt idx="26230">
                  <c:v>5004.5600000000004</c:v>
                </c:pt>
                <c:pt idx="26231">
                  <c:v>5004.58</c:v>
                </c:pt>
                <c:pt idx="26232">
                  <c:v>5004.6000000000004</c:v>
                </c:pt>
                <c:pt idx="26233">
                  <c:v>5004.6200000000035</c:v>
                </c:pt>
                <c:pt idx="26234">
                  <c:v>5004.6400000000003</c:v>
                </c:pt>
                <c:pt idx="26235">
                  <c:v>5004.6600000000035</c:v>
                </c:pt>
                <c:pt idx="26236">
                  <c:v>5004.68</c:v>
                </c:pt>
                <c:pt idx="26237">
                  <c:v>5004.7</c:v>
                </c:pt>
                <c:pt idx="26238">
                  <c:v>5004.72</c:v>
                </c:pt>
                <c:pt idx="26239">
                  <c:v>5004.74</c:v>
                </c:pt>
                <c:pt idx="26240">
                  <c:v>5004.76</c:v>
                </c:pt>
                <c:pt idx="26241">
                  <c:v>5004.78</c:v>
                </c:pt>
                <c:pt idx="26242">
                  <c:v>5004.8</c:v>
                </c:pt>
                <c:pt idx="26243">
                  <c:v>5004.8200000000024</c:v>
                </c:pt>
                <c:pt idx="26244">
                  <c:v>5004.84</c:v>
                </c:pt>
                <c:pt idx="26245">
                  <c:v>5004.8600000000024</c:v>
                </c:pt>
                <c:pt idx="26246">
                  <c:v>5004.88</c:v>
                </c:pt>
                <c:pt idx="26247">
                  <c:v>5004.9000000000005</c:v>
                </c:pt>
                <c:pt idx="26248">
                  <c:v>5004.92</c:v>
                </c:pt>
                <c:pt idx="26249">
                  <c:v>5004.9399999999996</c:v>
                </c:pt>
                <c:pt idx="26250">
                  <c:v>5004.96</c:v>
                </c:pt>
                <c:pt idx="26251">
                  <c:v>5004.9799999999996</c:v>
                </c:pt>
                <c:pt idx="26252">
                  <c:v>5005</c:v>
                </c:pt>
                <c:pt idx="26253">
                  <c:v>5005.0200000000004</c:v>
                </c:pt>
                <c:pt idx="26254">
                  <c:v>5005.04</c:v>
                </c:pt>
                <c:pt idx="26255">
                  <c:v>5005.0600000000004</c:v>
                </c:pt>
                <c:pt idx="26256">
                  <c:v>5005.08</c:v>
                </c:pt>
                <c:pt idx="26257">
                  <c:v>5005.1000000000004</c:v>
                </c:pt>
                <c:pt idx="26258">
                  <c:v>5005.1200000000035</c:v>
                </c:pt>
                <c:pt idx="26259">
                  <c:v>5005.1400000000003</c:v>
                </c:pt>
                <c:pt idx="26260">
                  <c:v>5005.1600000000035</c:v>
                </c:pt>
                <c:pt idx="26261">
                  <c:v>5005.18</c:v>
                </c:pt>
                <c:pt idx="26262">
                  <c:v>5005.2</c:v>
                </c:pt>
                <c:pt idx="26263">
                  <c:v>5005.22</c:v>
                </c:pt>
                <c:pt idx="26264">
                  <c:v>5005.24</c:v>
                </c:pt>
                <c:pt idx="26265">
                  <c:v>5005.26</c:v>
                </c:pt>
                <c:pt idx="26266">
                  <c:v>5005.28</c:v>
                </c:pt>
                <c:pt idx="26267">
                  <c:v>5005.3</c:v>
                </c:pt>
                <c:pt idx="26268">
                  <c:v>5005.3200000000024</c:v>
                </c:pt>
                <c:pt idx="26269">
                  <c:v>5005.34</c:v>
                </c:pt>
                <c:pt idx="26270">
                  <c:v>5005.3600000000024</c:v>
                </c:pt>
                <c:pt idx="26271">
                  <c:v>5005.38</c:v>
                </c:pt>
                <c:pt idx="26272">
                  <c:v>5005.4000000000005</c:v>
                </c:pt>
                <c:pt idx="26273">
                  <c:v>5005.42</c:v>
                </c:pt>
                <c:pt idx="26274">
                  <c:v>5005.4399999999996</c:v>
                </c:pt>
                <c:pt idx="26275">
                  <c:v>5005.46</c:v>
                </c:pt>
                <c:pt idx="26276">
                  <c:v>5005.4799999999996</c:v>
                </c:pt>
                <c:pt idx="26277">
                  <c:v>5005.5</c:v>
                </c:pt>
                <c:pt idx="26278">
                  <c:v>5005.5200000000004</c:v>
                </c:pt>
                <c:pt idx="26279">
                  <c:v>5005.54</c:v>
                </c:pt>
                <c:pt idx="26280">
                  <c:v>5005.5600000000004</c:v>
                </c:pt>
                <c:pt idx="26281">
                  <c:v>5005.58</c:v>
                </c:pt>
                <c:pt idx="26282">
                  <c:v>5005.6000000000004</c:v>
                </c:pt>
                <c:pt idx="26283">
                  <c:v>5005.6200000000035</c:v>
                </c:pt>
                <c:pt idx="26284">
                  <c:v>5005.6400000000003</c:v>
                </c:pt>
                <c:pt idx="26285">
                  <c:v>5005.6600000000035</c:v>
                </c:pt>
                <c:pt idx="26286">
                  <c:v>5005.68</c:v>
                </c:pt>
                <c:pt idx="26287">
                  <c:v>5005.7</c:v>
                </c:pt>
                <c:pt idx="26288">
                  <c:v>5005.72</c:v>
                </c:pt>
                <c:pt idx="26289">
                  <c:v>5005.74</c:v>
                </c:pt>
                <c:pt idx="26290">
                  <c:v>5005.76</c:v>
                </c:pt>
                <c:pt idx="26291">
                  <c:v>5005.78</c:v>
                </c:pt>
                <c:pt idx="26292">
                  <c:v>5005.8</c:v>
                </c:pt>
                <c:pt idx="26293">
                  <c:v>5005.8200000000024</c:v>
                </c:pt>
                <c:pt idx="26294">
                  <c:v>5005.84</c:v>
                </c:pt>
                <c:pt idx="26295">
                  <c:v>5005.8600000000024</c:v>
                </c:pt>
                <c:pt idx="26296">
                  <c:v>5005.88</c:v>
                </c:pt>
                <c:pt idx="26297">
                  <c:v>5005.9000000000005</c:v>
                </c:pt>
                <c:pt idx="26298">
                  <c:v>5005.92</c:v>
                </c:pt>
                <c:pt idx="26299">
                  <c:v>5005.9399999999996</c:v>
                </c:pt>
                <c:pt idx="26300">
                  <c:v>5005.96</c:v>
                </c:pt>
                <c:pt idx="26301">
                  <c:v>5005.9799999999996</c:v>
                </c:pt>
                <c:pt idx="26302">
                  <c:v>5006</c:v>
                </c:pt>
                <c:pt idx="26303">
                  <c:v>5006.0200000000004</c:v>
                </c:pt>
                <c:pt idx="26304">
                  <c:v>5006.04</c:v>
                </c:pt>
                <c:pt idx="26305">
                  <c:v>5006.0600000000004</c:v>
                </c:pt>
                <c:pt idx="26306">
                  <c:v>5006.08</c:v>
                </c:pt>
                <c:pt idx="26307">
                  <c:v>5006.1000000000004</c:v>
                </c:pt>
                <c:pt idx="26308">
                  <c:v>5006.1200000000035</c:v>
                </c:pt>
                <c:pt idx="26309">
                  <c:v>5006.1400000000003</c:v>
                </c:pt>
                <c:pt idx="26310">
                  <c:v>5006.1600000000035</c:v>
                </c:pt>
                <c:pt idx="26311">
                  <c:v>5006.18</c:v>
                </c:pt>
                <c:pt idx="26312">
                  <c:v>5006.2</c:v>
                </c:pt>
                <c:pt idx="26313">
                  <c:v>5006.22</c:v>
                </c:pt>
                <c:pt idx="26314">
                  <c:v>5006.24</c:v>
                </c:pt>
                <c:pt idx="26315">
                  <c:v>5006.26</c:v>
                </c:pt>
                <c:pt idx="26316">
                  <c:v>5006.28</c:v>
                </c:pt>
                <c:pt idx="26317">
                  <c:v>5006.3</c:v>
                </c:pt>
                <c:pt idx="26318">
                  <c:v>5006.3200000000024</c:v>
                </c:pt>
                <c:pt idx="26319">
                  <c:v>5006.34</c:v>
                </c:pt>
                <c:pt idx="26320">
                  <c:v>5006.3600000000024</c:v>
                </c:pt>
                <c:pt idx="26321">
                  <c:v>5006.38</c:v>
                </c:pt>
                <c:pt idx="26322">
                  <c:v>5006.4000000000005</c:v>
                </c:pt>
                <c:pt idx="26323">
                  <c:v>5006.42</c:v>
                </c:pt>
                <c:pt idx="26324">
                  <c:v>5006.4399999999996</c:v>
                </c:pt>
                <c:pt idx="26325">
                  <c:v>5006.46</c:v>
                </c:pt>
                <c:pt idx="26326">
                  <c:v>5006.4799999999996</c:v>
                </c:pt>
                <c:pt idx="26327">
                  <c:v>5006.5</c:v>
                </c:pt>
                <c:pt idx="26328">
                  <c:v>5006.5200000000004</c:v>
                </c:pt>
                <c:pt idx="26329">
                  <c:v>5006.54</c:v>
                </c:pt>
                <c:pt idx="26330">
                  <c:v>5006.5600000000004</c:v>
                </c:pt>
                <c:pt idx="26331">
                  <c:v>5006.58</c:v>
                </c:pt>
                <c:pt idx="26332">
                  <c:v>5006.6000000000004</c:v>
                </c:pt>
                <c:pt idx="26333">
                  <c:v>5006.6200000000035</c:v>
                </c:pt>
                <c:pt idx="26334">
                  <c:v>5006.6400000000003</c:v>
                </c:pt>
                <c:pt idx="26335">
                  <c:v>5006.6600000000035</c:v>
                </c:pt>
                <c:pt idx="26336">
                  <c:v>5006.68</c:v>
                </c:pt>
                <c:pt idx="26337">
                  <c:v>5006.7</c:v>
                </c:pt>
                <c:pt idx="26338">
                  <c:v>5006.72</c:v>
                </c:pt>
                <c:pt idx="26339">
                  <c:v>5006.74</c:v>
                </c:pt>
                <c:pt idx="26340">
                  <c:v>5006.76</c:v>
                </c:pt>
                <c:pt idx="26341">
                  <c:v>5006.78</c:v>
                </c:pt>
                <c:pt idx="26342">
                  <c:v>5006.8</c:v>
                </c:pt>
                <c:pt idx="26343">
                  <c:v>5006.8200000000024</c:v>
                </c:pt>
                <c:pt idx="26344">
                  <c:v>5006.84</c:v>
                </c:pt>
                <c:pt idx="26345">
                  <c:v>5006.8600000000024</c:v>
                </c:pt>
                <c:pt idx="26346">
                  <c:v>5006.88</c:v>
                </c:pt>
                <c:pt idx="26347">
                  <c:v>5006.9000000000005</c:v>
                </c:pt>
                <c:pt idx="26348">
                  <c:v>5006.92</c:v>
                </c:pt>
                <c:pt idx="26349">
                  <c:v>5006.9399999999996</c:v>
                </c:pt>
                <c:pt idx="26350">
                  <c:v>5006.96</c:v>
                </c:pt>
                <c:pt idx="26351">
                  <c:v>5006.9799999999996</c:v>
                </c:pt>
                <c:pt idx="26352">
                  <c:v>5007</c:v>
                </c:pt>
                <c:pt idx="26353">
                  <c:v>5007.0200000000004</c:v>
                </c:pt>
                <c:pt idx="26354">
                  <c:v>5007.04</c:v>
                </c:pt>
                <c:pt idx="26355">
                  <c:v>5007.0600000000004</c:v>
                </c:pt>
                <c:pt idx="26356">
                  <c:v>5007.08</c:v>
                </c:pt>
                <c:pt idx="26357">
                  <c:v>5007.1000000000004</c:v>
                </c:pt>
                <c:pt idx="26358">
                  <c:v>5007.1200000000035</c:v>
                </c:pt>
                <c:pt idx="26359">
                  <c:v>5007.1400000000003</c:v>
                </c:pt>
                <c:pt idx="26360">
                  <c:v>5007.1600000000035</c:v>
                </c:pt>
                <c:pt idx="26361">
                  <c:v>5007.18</c:v>
                </c:pt>
                <c:pt idx="26362">
                  <c:v>5007.2</c:v>
                </c:pt>
                <c:pt idx="26363">
                  <c:v>5007.22</c:v>
                </c:pt>
                <c:pt idx="26364">
                  <c:v>5007.24</c:v>
                </c:pt>
                <c:pt idx="26365">
                  <c:v>5007.26</c:v>
                </c:pt>
                <c:pt idx="26366">
                  <c:v>5007.28</c:v>
                </c:pt>
                <c:pt idx="26367">
                  <c:v>5007.3</c:v>
                </c:pt>
                <c:pt idx="26368">
                  <c:v>5007.3200000000024</c:v>
                </c:pt>
                <c:pt idx="26369">
                  <c:v>5007.34</c:v>
                </c:pt>
                <c:pt idx="26370">
                  <c:v>5007.3600000000024</c:v>
                </c:pt>
                <c:pt idx="26371">
                  <c:v>5007.38</c:v>
                </c:pt>
                <c:pt idx="26372">
                  <c:v>5007.4000000000005</c:v>
                </c:pt>
                <c:pt idx="26373">
                  <c:v>5007.42</c:v>
                </c:pt>
                <c:pt idx="26374">
                  <c:v>5007.4399999999996</c:v>
                </c:pt>
                <c:pt idx="26375">
                  <c:v>5007.46</c:v>
                </c:pt>
                <c:pt idx="26376">
                  <c:v>5007.4799999999996</c:v>
                </c:pt>
                <c:pt idx="26377">
                  <c:v>5007.5</c:v>
                </c:pt>
                <c:pt idx="26378">
                  <c:v>5007.5200000000004</c:v>
                </c:pt>
                <c:pt idx="26379">
                  <c:v>5007.54</c:v>
                </c:pt>
                <c:pt idx="26380">
                  <c:v>5007.5600000000004</c:v>
                </c:pt>
                <c:pt idx="26381">
                  <c:v>5007.58</c:v>
                </c:pt>
                <c:pt idx="26382">
                  <c:v>5007.6000000000004</c:v>
                </c:pt>
                <c:pt idx="26383">
                  <c:v>5007.6200000000035</c:v>
                </c:pt>
                <c:pt idx="26384">
                  <c:v>5007.6400000000003</c:v>
                </c:pt>
                <c:pt idx="26385">
                  <c:v>5007.6600000000035</c:v>
                </c:pt>
                <c:pt idx="26386">
                  <c:v>5007.68</c:v>
                </c:pt>
                <c:pt idx="26387">
                  <c:v>5007.7</c:v>
                </c:pt>
                <c:pt idx="26388">
                  <c:v>5007.72</c:v>
                </c:pt>
                <c:pt idx="26389">
                  <c:v>5007.74</c:v>
                </c:pt>
                <c:pt idx="26390">
                  <c:v>5007.76</c:v>
                </c:pt>
                <c:pt idx="26391">
                  <c:v>5007.78</c:v>
                </c:pt>
                <c:pt idx="26392">
                  <c:v>5007.8</c:v>
                </c:pt>
                <c:pt idx="26393">
                  <c:v>5007.8200000000024</c:v>
                </c:pt>
                <c:pt idx="26394">
                  <c:v>5007.84</c:v>
                </c:pt>
                <c:pt idx="26395">
                  <c:v>5007.8600000000024</c:v>
                </c:pt>
                <c:pt idx="26396">
                  <c:v>5007.88</c:v>
                </c:pt>
                <c:pt idx="26397">
                  <c:v>5007.9000000000005</c:v>
                </c:pt>
                <c:pt idx="26398">
                  <c:v>5007.92</c:v>
                </c:pt>
                <c:pt idx="26399">
                  <c:v>5007.9399999999996</c:v>
                </c:pt>
                <c:pt idx="26400">
                  <c:v>5007.96</c:v>
                </c:pt>
                <c:pt idx="26401">
                  <c:v>5007.9799999999996</c:v>
                </c:pt>
                <c:pt idx="26402">
                  <c:v>5008</c:v>
                </c:pt>
                <c:pt idx="26403">
                  <c:v>5008.0200000000004</c:v>
                </c:pt>
                <c:pt idx="26404">
                  <c:v>5008.04</c:v>
                </c:pt>
                <c:pt idx="26405">
                  <c:v>5008.0600000000004</c:v>
                </c:pt>
                <c:pt idx="26406">
                  <c:v>5008.08</c:v>
                </c:pt>
                <c:pt idx="26407">
                  <c:v>5008.1000000000004</c:v>
                </c:pt>
                <c:pt idx="26408">
                  <c:v>5008.1200000000035</c:v>
                </c:pt>
                <c:pt idx="26409">
                  <c:v>5008.1400000000003</c:v>
                </c:pt>
                <c:pt idx="26410">
                  <c:v>5008.1600000000035</c:v>
                </c:pt>
                <c:pt idx="26411">
                  <c:v>5008.18</c:v>
                </c:pt>
                <c:pt idx="26412">
                  <c:v>5008.2</c:v>
                </c:pt>
                <c:pt idx="26413">
                  <c:v>5008.22</c:v>
                </c:pt>
                <c:pt idx="26414">
                  <c:v>5008.24</c:v>
                </c:pt>
                <c:pt idx="26415">
                  <c:v>5008.26</c:v>
                </c:pt>
                <c:pt idx="26416">
                  <c:v>5008.28</c:v>
                </c:pt>
                <c:pt idx="26417">
                  <c:v>5008.3</c:v>
                </c:pt>
                <c:pt idx="26418">
                  <c:v>5008.3200000000024</c:v>
                </c:pt>
                <c:pt idx="26419">
                  <c:v>5008.34</c:v>
                </c:pt>
                <c:pt idx="26420">
                  <c:v>5008.3600000000024</c:v>
                </c:pt>
                <c:pt idx="26421">
                  <c:v>5008.38</c:v>
                </c:pt>
                <c:pt idx="26422">
                  <c:v>5008.4000000000005</c:v>
                </c:pt>
                <c:pt idx="26423">
                  <c:v>5008.42</c:v>
                </c:pt>
                <c:pt idx="26424">
                  <c:v>5008.4399999999996</c:v>
                </c:pt>
                <c:pt idx="26425">
                  <c:v>5008.46</c:v>
                </c:pt>
                <c:pt idx="26426">
                  <c:v>5008.4799999999996</c:v>
                </c:pt>
                <c:pt idx="26427">
                  <c:v>5008.5</c:v>
                </c:pt>
                <c:pt idx="26428">
                  <c:v>5008.5200000000004</c:v>
                </c:pt>
                <c:pt idx="26429">
                  <c:v>5008.54</c:v>
                </c:pt>
                <c:pt idx="26430">
                  <c:v>5008.5600000000004</c:v>
                </c:pt>
                <c:pt idx="26431">
                  <c:v>5008.58</c:v>
                </c:pt>
                <c:pt idx="26432">
                  <c:v>5008.6000000000004</c:v>
                </c:pt>
                <c:pt idx="26433">
                  <c:v>5008.6200000000035</c:v>
                </c:pt>
                <c:pt idx="26434">
                  <c:v>5008.6400000000003</c:v>
                </c:pt>
                <c:pt idx="26435">
                  <c:v>5008.6600000000035</c:v>
                </c:pt>
                <c:pt idx="26436">
                  <c:v>5008.68</c:v>
                </c:pt>
                <c:pt idx="26437">
                  <c:v>5008.7</c:v>
                </c:pt>
                <c:pt idx="26438">
                  <c:v>5008.72</c:v>
                </c:pt>
                <c:pt idx="26439">
                  <c:v>5008.74</c:v>
                </c:pt>
                <c:pt idx="26440">
                  <c:v>5008.76</c:v>
                </c:pt>
                <c:pt idx="26441">
                  <c:v>5008.78</c:v>
                </c:pt>
                <c:pt idx="26442">
                  <c:v>5008.8</c:v>
                </c:pt>
                <c:pt idx="26443">
                  <c:v>5008.8200000000024</c:v>
                </c:pt>
                <c:pt idx="26444">
                  <c:v>5008.84</c:v>
                </c:pt>
                <c:pt idx="26445">
                  <c:v>5008.8600000000024</c:v>
                </c:pt>
                <c:pt idx="26446">
                  <c:v>5008.88</c:v>
                </c:pt>
                <c:pt idx="26447">
                  <c:v>5008.9000000000005</c:v>
                </c:pt>
                <c:pt idx="26448">
                  <c:v>5008.92</c:v>
                </c:pt>
                <c:pt idx="26449">
                  <c:v>5008.9399999999996</c:v>
                </c:pt>
                <c:pt idx="26450">
                  <c:v>5008.96</c:v>
                </c:pt>
                <c:pt idx="26451">
                  <c:v>5008.9799999999996</c:v>
                </c:pt>
                <c:pt idx="26452">
                  <c:v>5009</c:v>
                </c:pt>
                <c:pt idx="26453">
                  <c:v>5009.0200000000004</c:v>
                </c:pt>
                <c:pt idx="26454">
                  <c:v>5009.04</c:v>
                </c:pt>
                <c:pt idx="26455">
                  <c:v>5009.0600000000004</c:v>
                </c:pt>
                <c:pt idx="26456">
                  <c:v>5009.08</c:v>
                </c:pt>
                <c:pt idx="26457">
                  <c:v>5009.1000000000004</c:v>
                </c:pt>
                <c:pt idx="26458">
                  <c:v>5009.1200000000035</c:v>
                </c:pt>
                <c:pt idx="26459">
                  <c:v>5009.1400000000003</c:v>
                </c:pt>
                <c:pt idx="26460">
                  <c:v>5009.1600000000035</c:v>
                </c:pt>
                <c:pt idx="26461">
                  <c:v>5009.18</c:v>
                </c:pt>
                <c:pt idx="26462">
                  <c:v>5009.2</c:v>
                </c:pt>
                <c:pt idx="26463">
                  <c:v>5009.22</c:v>
                </c:pt>
                <c:pt idx="26464">
                  <c:v>5009.24</c:v>
                </c:pt>
                <c:pt idx="26465">
                  <c:v>5009.26</c:v>
                </c:pt>
                <c:pt idx="26466">
                  <c:v>5009.28</c:v>
                </c:pt>
                <c:pt idx="26467">
                  <c:v>5009.3</c:v>
                </c:pt>
                <c:pt idx="26468">
                  <c:v>5009.3200000000024</c:v>
                </c:pt>
                <c:pt idx="26469">
                  <c:v>5009.34</c:v>
                </c:pt>
                <c:pt idx="26470">
                  <c:v>5009.3600000000024</c:v>
                </c:pt>
                <c:pt idx="26471">
                  <c:v>5009.38</c:v>
                </c:pt>
                <c:pt idx="26472">
                  <c:v>5009.4000000000005</c:v>
                </c:pt>
                <c:pt idx="26473">
                  <c:v>5009.42</c:v>
                </c:pt>
                <c:pt idx="26474">
                  <c:v>5009.4399999999996</c:v>
                </c:pt>
                <c:pt idx="26475">
                  <c:v>5009.46</c:v>
                </c:pt>
                <c:pt idx="26476">
                  <c:v>5009.4799999999996</c:v>
                </c:pt>
                <c:pt idx="26477">
                  <c:v>5009.5</c:v>
                </c:pt>
                <c:pt idx="26478">
                  <c:v>5009.5200000000004</c:v>
                </c:pt>
                <c:pt idx="26479">
                  <c:v>5009.54</c:v>
                </c:pt>
                <c:pt idx="26480">
                  <c:v>5009.5600000000004</c:v>
                </c:pt>
                <c:pt idx="26481">
                  <c:v>5009.58</c:v>
                </c:pt>
                <c:pt idx="26482">
                  <c:v>5009.6000000000004</c:v>
                </c:pt>
                <c:pt idx="26483">
                  <c:v>5009.6200000000035</c:v>
                </c:pt>
                <c:pt idx="26484">
                  <c:v>5009.6400000000003</c:v>
                </c:pt>
                <c:pt idx="26485">
                  <c:v>5009.6600000000035</c:v>
                </c:pt>
                <c:pt idx="26486">
                  <c:v>5009.68</c:v>
                </c:pt>
                <c:pt idx="26487">
                  <c:v>5009.7</c:v>
                </c:pt>
                <c:pt idx="26488">
                  <c:v>5009.72</c:v>
                </c:pt>
                <c:pt idx="26489">
                  <c:v>5009.74</c:v>
                </c:pt>
                <c:pt idx="26490">
                  <c:v>5009.76</c:v>
                </c:pt>
                <c:pt idx="26491">
                  <c:v>5009.78</c:v>
                </c:pt>
                <c:pt idx="26492">
                  <c:v>5009.8</c:v>
                </c:pt>
                <c:pt idx="26493">
                  <c:v>5009.8200000000024</c:v>
                </c:pt>
                <c:pt idx="26494">
                  <c:v>5009.84</c:v>
                </c:pt>
                <c:pt idx="26495">
                  <c:v>5009.8600000000024</c:v>
                </c:pt>
                <c:pt idx="26496">
                  <c:v>5009.88</c:v>
                </c:pt>
                <c:pt idx="26497">
                  <c:v>5009.9000000000005</c:v>
                </c:pt>
                <c:pt idx="26498">
                  <c:v>5009.92</c:v>
                </c:pt>
                <c:pt idx="26499">
                  <c:v>5009.9399999999996</c:v>
                </c:pt>
                <c:pt idx="26500">
                  <c:v>5009.96</c:v>
                </c:pt>
                <c:pt idx="26501">
                  <c:v>5009.9799999999996</c:v>
                </c:pt>
                <c:pt idx="26502">
                  <c:v>5010</c:v>
                </c:pt>
                <c:pt idx="26503">
                  <c:v>5010.0200000000004</c:v>
                </c:pt>
                <c:pt idx="26504">
                  <c:v>5010.04</c:v>
                </c:pt>
                <c:pt idx="26505">
                  <c:v>5010.0600000000004</c:v>
                </c:pt>
                <c:pt idx="26506">
                  <c:v>5010.08</c:v>
                </c:pt>
                <c:pt idx="26507">
                  <c:v>5010.1000000000004</c:v>
                </c:pt>
                <c:pt idx="26508">
                  <c:v>5010.1200000000035</c:v>
                </c:pt>
                <c:pt idx="26509">
                  <c:v>5010.1400000000003</c:v>
                </c:pt>
                <c:pt idx="26510">
                  <c:v>5010.1600000000035</c:v>
                </c:pt>
                <c:pt idx="26511">
                  <c:v>5010.18</c:v>
                </c:pt>
                <c:pt idx="26512">
                  <c:v>5010.2</c:v>
                </c:pt>
                <c:pt idx="26513">
                  <c:v>5010.22</c:v>
                </c:pt>
                <c:pt idx="26514">
                  <c:v>5010.24</c:v>
                </c:pt>
                <c:pt idx="26515">
                  <c:v>5010.26</c:v>
                </c:pt>
                <c:pt idx="26516">
                  <c:v>5010.28</c:v>
                </c:pt>
                <c:pt idx="26517">
                  <c:v>5010.3</c:v>
                </c:pt>
                <c:pt idx="26518">
                  <c:v>5010.3200000000024</c:v>
                </c:pt>
                <c:pt idx="26519">
                  <c:v>5010.34</c:v>
                </c:pt>
                <c:pt idx="26520">
                  <c:v>5010.3600000000024</c:v>
                </c:pt>
                <c:pt idx="26521">
                  <c:v>5010.38</c:v>
                </c:pt>
                <c:pt idx="26522">
                  <c:v>5010.4000000000005</c:v>
                </c:pt>
                <c:pt idx="26523">
                  <c:v>5010.42</c:v>
                </c:pt>
                <c:pt idx="26524">
                  <c:v>5010.4399999999996</c:v>
                </c:pt>
                <c:pt idx="26525">
                  <c:v>5010.46</c:v>
                </c:pt>
                <c:pt idx="26526">
                  <c:v>5010.4799999999996</c:v>
                </c:pt>
                <c:pt idx="26527">
                  <c:v>5010.5</c:v>
                </c:pt>
                <c:pt idx="26528">
                  <c:v>5010.5200000000004</c:v>
                </c:pt>
                <c:pt idx="26529">
                  <c:v>5010.54</c:v>
                </c:pt>
                <c:pt idx="26530">
                  <c:v>5010.5600000000004</c:v>
                </c:pt>
                <c:pt idx="26531">
                  <c:v>5010.58</c:v>
                </c:pt>
                <c:pt idx="26532">
                  <c:v>5010.6000000000004</c:v>
                </c:pt>
                <c:pt idx="26533">
                  <c:v>5010.6200000000035</c:v>
                </c:pt>
                <c:pt idx="26534">
                  <c:v>5010.6400000000003</c:v>
                </c:pt>
                <c:pt idx="26535">
                  <c:v>5010.6600000000035</c:v>
                </c:pt>
                <c:pt idx="26536">
                  <c:v>5010.68</c:v>
                </c:pt>
                <c:pt idx="26537">
                  <c:v>5010.7</c:v>
                </c:pt>
                <c:pt idx="26538">
                  <c:v>5010.72</c:v>
                </c:pt>
                <c:pt idx="26539">
                  <c:v>5010.74</c:v>
                </c:pt>
                <c:pt idx="26540">
                  <c:v>5010.76</c:v>
                </c:pt>
                <c:pt idx="26541">
                  <c:v>5010.78</c:v>
                </c:pt>
                <c:pt idx="26542">
                  <c:v>5010.8</c:v>
                </c:pt>
                <c:pt idx="26543">
                  <c:v>5010.8200000000024</c:v>
                </c:pt>
                <c:pt idx="26544">
                  <c:v>5010.84</c:v>
                </c:pt>
                <c:pt idx="26545">
                  <c:v>5010.8600000000024</c:v>
                </c:pt>
                <c:pt idx="26546">
                  <c:v>5010.88</c:v>
                </c:pt>
                <c:pt idx="26547">
                  <c:v>5010.9000000000005</c:v>
                </c:pt>
                <c:pt idx="26548">
                  <c:v>5010.92</c:v>
                </c:pt>
                <c:pt idx="26549">
                  <c:v>5010.9399999999996</c:v>
                </c:pt>
                <c:pt idx="26550">
                  <c:v>5010.96</c:v>
                </c:pt>
                <c:pt idx="26551">
                  <c:v>5010.9799999999996</c:v>
                </c:pt>
                <c:pt idx="26552">
                  <c:v>5011</c:v>
                </c:pt>
                <c:pt idx="26553">
                  <c:v>5011.0200000000004</c:v>
                </c:pt>
                <c:pt idx="26554">
                  <c:v>5011.04</c:v>
                </c:pt>
                <c:pt idx="26555">
                  <c:v>5011.0600000000004</c:v>
                </c:pt>
                <c:pt idx="26556">
                  <c:v>5011.08</c:v>
                </c:pt>
                <c:pt idx="26557">
                  <c:v>5011.1000000000004</c:v>
                </c:pt>
                <c:pt idx="26558">
                  <c:v>5011.1200000000035</c:v>
                </c:pt>
                <c:pt idx="26559">
                  <c:v>5011.1400000000003</c:v>
                </c:pt>
                <c:pt idx="26560">
                  <c:v>5011.1600000000035</c:v>
                </c:pt>
                <c:pt idx="26561">
                  <c:v>5011.18</c:v>
                </c:pt>
                <c:pt idx="26562">
                  <c:v>5011.2</c:v>
                </c:pt>
                <c:pt idx="26563">
                  <c:v>5011.22</c:v>
                </c:pt>
                <c:pt idx="26564">
                  <c:v>5011.24</c:v>
                </c:pt>
                <c:pt idx="26565">
                  <c:v>5011.26</c:v>
                </c:pt>
                <c:pt idx="26566">
                  <c:v>5011.28</c:v>
                </c:pt>
                <c:pt idx="26567">
                  <c:v>5011.3</c:v>
                </c:pt>
                <c:pt idx="26568">
                  <c:v>5011.3200000000024</c:v>
                </c:pt>
                <c:pt idx="26569">
                  <c:v>5011.34</c:v>
                </c:pt>
                <c:pt idx="26570">
                  <c:v>5011.3600000000024</c:v>
                </c:pt>
                <c:pt idx="26571">
                  <c:v>5011.38</c:v>
                </c:pt>
                <c:pt idx="26572">
                  <c:v>5011.4000000000005</c:v>
                </c:pt>
                <c:pt idx="26573">
                  <c:v>5011.42</c:v>
                </c:pt>
                <c:pt idx="26574">
                  <c:v>5011.4399999999996</c:v>
                </c:pt>
                <c:pt idx="26575">
                  <c:v>5011.46</c:v>
                </c:pt>
                <c:pt idx="26576">
                  <c:v>5011.4799999999996</c:v>
                </c:pt>
                <c:pt idx="26577">
                  <c:v>5011.5</c:v>
                </c:pt>
                <c:pt idx="26578">
                  <c:v>5011.5200000000004</c:v>
                </c:pt>
                <c:pt idx="26579">
                  <c:v>5011.54</c:v>
                </c:pt>
                <c:pt idx="26580">
                  <c:v>5011.5600000000004</c:v>
                </c:pt>
                <c:pt idx="26581">
                  <c:v>5011.58</c:v>
                </c:pt>
                <c:pt idx="26582">
                  <c:v>5011.6000000000004</c:v>
                </c:pt>
                <c:pt idx="26583">
                  <c:v>5011.6200000000035</c:v>
                </c:pt>
                <c:pt idx="26584">
                  <c:v>5011.6400000000003</c:v>
                </c:pt>
                <c:pt idx="26585">
                  <c:v>5011.6600000000035</c:v>
                </c:pt>
                <c:pt idx="26586">
                  <c:v>5011.68</c:v>
                </c:pt>
                <c:pt idx="26587">
                  <c:v>5011.7</c:v>
                </c:pt>
                <c:pt idx="26588">
                  <c:v>5011.72</c:v>
                </c:pt>
                <c:pt idx="26589">
                  <c:v>5011.74</c:v>
                </c:pt>
                <c:pt idx="26590">
                  <c:v>5011.76</c:v>
                </c:pt>
                <c:pt idx="26591">
                  <c:v>5011.78</c:v>
                </c:pt>
                <c:pt idx="26592">
                  <c:v>5011.8</c:v>
                </c:pt>
                <c:pt idx="26593">
                  <c:v>5011.8200000000024</c:v>
                </c:pt>
                <c:pt idx="26594">
                  <c:v>5011.84</c:v>
                </c:pt>
                <c:pt idx="26595">
                  <c:v>5011.8600000000024</c:v>
                </c:pt>
                <c:pt idx="26596">
                  <c:v>5011.88</c:v>
                </c:pt>
                <c:pt idx="26597">
                  <c:v>5011.9000000000005</c:v>
                </c:pt>
                <c:pt idx="26598">
                  <c:v>5011.92</c:v>
                </c:pt>
                <c:pt idx="26599">
                  <c:v>5011.9399999999996</c:v>
                </c:pt>
                <c:pt idx="26600">
                  <c:v>5011.96</c:v>
                </c:pt>
                <c:pt idx="26601">
                  <c:v>5011.9799999999996</c:v>
                </c:pt>
                <c:pt idx="26602">
                  <c:v>5012</c:v>
                </c:pt>
                <c:pt idx="26603">
                  <c:v>5012.0200000000004</c:v>
                </c:pt>
                <c:pt idx="26604">
                  <c:v>5012.04</c:v>
                </c:pt>
                <c:pt idx="26605">
                  <c:v>5012.0600000000004</c:v>
                </c:pt>
                <c:pt idx="26606">
                  <c:v>5012.08</c:v>
                </c:pt>
                <c:pt idx="26607">
                  <c:v>5012.1000000000004</c:v>
                </c:pt>
                <c:pt idx="26608">
                  <c:v>5012.1200000000035</c:v>
                </c:pt>
                <c:pt idx="26609">
                  <c:v>5012.1400000000003</c:v>
                </c:pt>
                <c:pt idx="26610">
                  <c:v>5012.1600000000035</c:v>
                </c:pt>
                <c:pt idx="26611">
                  <c:v>5012.18</c:v>
                </c:pt>
                <c:pt idx="26612">
                  <c:v>5012.2</c:v>
                </c:pt>
                <c:pt idx="26613">
                  <c:v>5012.22</c:v>
                </c:pt>
                <c:pt idx="26614">
                  <c:v>5012.24</c:v>
                </c:pt>
                <c:pt idx="26615">
                  <c:v>5012.26</c:v>
                </c:pt>
                <c:pt idx="26616">
                  <c:v>5012.28</c:v>
                </c:pt>
                <c:pt idx="26617">
                  <c:v>5012.3</c:v>
                </c:pt>
                <c:pt idx="26618">
                  <c:v>5012.3200000000024</c:v>
                </c:pt>
                <c:pt idx="26619">
                  <c:v>5012.34</c:v>
                </c:pt>
                <c:pt idx="26620">
                  <c:v>5012.3600000000024</c:v>
                </c:pt>
                <c:pt idx="26621">
                  <c:v>5012.38</c:v>
                </c:pt>
                <c:pt idx="26622">
                  <c:v>5012.4000000000005</c:v>
                </c:pt>
                <c:pt idx="26623">
                  <c:v>5012.42</c:v>
                </c:pt>
                <c:pt idx="26624">
                  <c:v>5012.4399999999996</c:v>
                </c:pt>
                <c:pt idx="26625">
                  <c:v>5012.46</c:v>
                </c:pt>
                <c:pt idx="26626">
                  <c:v>5012.4799999999996</c:v>
                </c:pt>
                <c:pt idx="26627">
                  <c:v>5012.5</c:v>
                </c:pt>
                <c:pt idx="26628">
                  <c:v>5012.5200000000004</c:v>
                </c:pt>
                <c:pt idx="26629">
                  <c:v>5012.54</c:v>
                </c:pt>
                <c:pt idx="26630">
                  <c:v>5012.5600000000004</c:v>
                </c:pt>
                <c:pt idx="26631">
                  <c:v>5012.58</c:v>
                </c:pt>
                <c:pt idx="26632">
                  <c:v>5012.6000000000004</c:v>
                </c:pt>
                <c:pt idx="26633">
                  <c:v>5012.6200000000035</c:v>
                </c:pt>
                <c:pt idx="26634">
                  <c:v>5012.6400000000003</c:v>
                </c:pt>
                <c:pt idx="26635">
                  <c:v>5012.6600000000035</c:v>
                </c:pt>
                <c:pt idx="26636">
                  <c:v>5012.68</c:v>
                </c:pt>
                <c:pt idx="26637">
                  <c:v>5012.7</c:v>
                </c:pt>
                <c:pt idx="26638">
                  <c:v>5012.72</c:v>
                </c:pt>
                <c:pt idx="26639">
                  <c:v>5012.74</c:v>
                </c:pt>
                <c:pt idx="26640">
                  <c:v>5012.76</c:v>
                </c:pt>
                <c:pt idx="26641">
                  <c:v>5012.78</c:v>
                </c:pt>
                <c:pt idx="26642">
                  <c:v>5012.8</c:v>
                </c:pt>
                <c:pt idx="26643">
                  <c:v>5012.8200000000024</c:v>
                </c:pt>
                <c:pt idx="26644">
                  <c:v>5012.84</c:v>
                </c:pt>
                <c:pt idx="26645">
                  <c:v>5012.8600000000024</c:v>
                </c:pt>
                <c:pt idx="26646">
                  <c:v>5012.88</c:v>
                </c:pt>
                <c:pt idx="26647">
                  <c:v>5012.9000000000005</c:v>
                </c:pt>
                <c:pt idx="26648">
                  <c:v>5012.92</c:v>
                </c:pt>
                <c:pt idx="26649">
                  <c:v>5012.9399999999996</c:v>
                </c:pt>
                <c:pt idx="26650">
                  <c:v>5012.96</c:v>
                </c:pt>
                <c:pt idx="26651">
                  <c:v>5012.9799999999996</c:v>
                </c:pt>
                <c:pt idx="26652">
                  <c:v>5013</c:v>
                </c:pt>
                <c:pt idx="26653">
                  <c:v>5013.0200000000004</c:v>
                </c:pt>
                <c:pt idx="26654">
                  <c:v>5013.04</c:v>
                </c:pt>
                <c:pt idx="26655">
                  <c:v>5013.0600000000004</c:v>
                </c:pt>
                <c:pt idx="26656">
                  <c:v>5013.08</c:v>
                </c:pt>
                <c:pt idx="26657">
                  <c:v>5013.1000000000004</c:v>
                </c:pt>
                <c:pt idx="26658">
                  <c:v>5013.1200000000035</c:v>
                </c:pt>
                <c:pt idx="26659">
                  <c:v>5013.1400000000003</c:v>
                </c:pt>
                <c:pt idx="26660">
                  <c:v>5013.1600000000035</c:v>
                </c:pt>
                <c:pt idx="26661">
                  <c:v>5013.18</c:v>
                </c:pt>
                <c:pt idx="26662">
                  <c:v>5013.2</c:v>
                </c:pt>
                <c:pt idx="26663">
                  <c:v>5013.22</c:v>
                </c:pt>
                <c:pt idx="26664">
                  <c:v>5013.24</c:v>
                </c:pt>
                <c:pt idx="26665">
                  <c:v>5013.26</c:v>
                </c:pt>
                <c:pt idx="26666">
                  <c:v>5013.28</c:v>
                </c:pt>
                <c:pt idx="26667">
                  <c:v>5013.3</c:v>
                </c:pt>
                <c:pt idx="26668">
                  <c:v>5013.3200000000024</c:v>
                </c:pt>
                <c:pt idx="26669">
                  <c:v>5013.34</c:v>
                </c:pt>
                <c:pt idx="26670">
                  <c:v>5013.3600000000024</c:v>
                </c:pt>
                <c:pt idx="26671">
                  <c:v>5013.38</c:v>
                </c:pt>
                <c:pt idx="26672">
                  <c:v>5013.4000000000005</c:v>
                </c:pt>
                <c:pt idx="26673">
                  <c:v>5013.42</c:v>
                </c:pt>
                <c:pt idx="26674">
                  <c:v>5013.4399999999996</c:v>
                </c:pt>
                <c:pt idx="26675">
                  <c:v>5013.46</c:v>
                </c:pt>
                <c:pt idx="26676">
                  <c:v>5013.4799999999996</c:v>
                </c:pt>
                <c:pt idx="26677">
                  <c:v>5013.5</c:v>
                </c:pt>
                <c:pt idx="26678">
                  <c:v>5013.5200000000004</c:v>
                </c:pt>
                <c:pt idx="26679">
                  <c:v>5013.54</c:v>
                </c:pt>
                <c:pt idx="26680">
                  <c:v>5013.5600000000004</c:v>
                </c:pt>
                <c:pt idx="26681">
                  <c:v>5013.58</c:v>
                </c:pt>
                <c:pt idx="26682">
                  <c:v>5013.6000000000004</c:v>
                </c:pt>
                <c:pt idx="26683">
                  <c:v>5013.6200000000035</c:v>
                </c:pt>
                <c:pt idx="26684">
                  <c:v>5013.6400000000003</c:v>
                </c:pt>
                <c:pt idx="26685">
                  <c:v>5013.6600000000035</c:v>
                </c:pt>
                <c:pt idx="26686">
                  <c:v>5013.68</c:v>
                </c:pt>
                <c:pt idx="26687">
                  <c:v>5013.7</c:v>
                </c:pt>
                <c:pt idx="26688">
                  <c:v>5013.72</c:v>
                </c:pt>
                <c:pt idx="26689">
                  <c:v>5013.74</c:v>
                </c:pt>
                <c:pt idx="26690">
                  <c:v>5013.76</c:v>
                </c:pt>
                <c:pt idx="26691">
                  <c:v>5013.78</c:v>
                </c:pt>
                <c:pt idx="26692">
                  <c:v>5013.8</c:v>
                </c:pt>
                <c:pt idx="26693">
                  <c:v>5013.8200000000024</c:v>
                </c:pt>
                <c:pt idx="26694">
                  <c:v>5013.84</c:v>
                </c:pt>
                <c:pt idx="26695">
                  <c:v>5013.8600000000024</c:v>
                </c:pt>
                <c:pt idx="26696">
                  <c:v>5013.88</c:v>
                </c:pt>
                <c:pt idx="26697">
                  <c:v>5013.9000000000005</c:v>
                </c:pt>
                <c:pt idx="26698">
                  <c:v>5013.92</c:v>
                </c:pt>
                <c:pt idx="26699">
                  <c:v>5013.9399999999996</c:v>
                </c:pt>
                <c:pt idx="26700">
                  <c:v>5013.96</c:v>
                </c:pt>
                <c:pt idx="26701">
                  <c:v>5013.9799999999996</c:v>
                </c:pt>
                <c:pt idx="26702">
                  <c:v>5014</c:v>
                </c:pt>
                <c:pt idx="26703">
                  <c:v>5014.0200000000004</c:v>
                </c:pt>
                <c:pt idx="26704">
                  <c:v>5014.04</c:v>
                </c:pt>
                <c:pt idx="26705">
                  <c:v>5014.0600000000004</c:v>
                </c:pt>
                <c:pt idx="26706">
                  <c:v>5014.08</c:v>
                </c:pt>
                <c:pt idx="26707">
                  <c:v>5014.1000000000004</c:v>
                </c:pt>
                <c:pt idx="26708">
                  <c:v>5014.1200000000035</c:v>
                </c:pt>
                <c:pt idx="26709">
                  <c:v>5014.1400000000003</c:v>
                </c:pt>
                <c:pt idx="26710">
                  <c:v>5014.1600000000035</c:v>
                </c:pt>
                <c:pt idx="26711">
                  <c:v>5014.18</c:v>
                </c:pt>
                <c:pt idx="26712">
                  <c:v>5014.2</c:v>
                </c:pt>
                <c:pt idx="26713">
                  <c:v>5014.22</c:v>
                </c:pt>
                <c:pt idx="26714">
                  <c:v>5014.24</c:v>
                </c:pt>
                <c:pt idx="26715">
                  <c:v>5014.26</c:v>
                </c:pt>
                <c:pt idx="26716">
                  <c:v>5014.28</c:v>
                </c:pt>
                <c:pt idx="26717">
                  <c:v>5014.3</c:v>
                </c:pt>
                <c:pt idx="26718">
                  <c:v>5014.3200000000024</c:v>
                </c:pt>
                <c:pt idx="26719">
                  <c:v>5014.34</c:v>
                </c:pt>
                <c:pt idx="26720">
                  <c:v>5014.3600000000024</c:v>
                </c:pt>
                <c:pt idx="26721">
                  <c:v>5014.38</c:v>
                </c:pt>
                <c:pt idx="26722">
                  <c:v>5014.4000000000005</c:v>
                </c:pt>
                <c:pt idx="26723">
                  <c:v>5014.42</c:v>
                </c:pt>
                <c:pt idx="26724">
                  <c:v>5014.4399999999996</c:v>
                </c:pt>
                <c:pt idx="26725">
                  <c:v>5014.46</c:v>
                </c:pt>
                <c:pt idx="26726">
                  <c:v>5014.4799999999996</c:v>
                </c:pt>
                <c:pt idx="26727">
                  <c:v>5014.5</c:v>
                </c:pt>
                <c:pt idx="26728">
                  <c:v>5014.5200000000004</c:v>
                </c:pt>
                <c:pt idx="26729">
                  <c:v>5014.54</c:v>
                </c:pt>
                <c:pt idx="26730">
                  <c:v>5014.5600000000004</c:v>
                </c:pt>
                <c:pt idx="26731">
                  <c:v>5014.58</c:v>
                </c:pt>
                <c:pt idx="26732">
                  <c:v>5014.6000000000004</c:v>
                </c:pt>
                <c:pt idx="26733">
                  <c:v>5014.6200000000035</c:v>
                </c:pt>
                <c:pt idx="26734">
                  <c:v>5014.6400000000003</c:v>
                </c:pt>
                <c:pt idx="26735">
                  <c:v>5014.6600000000035</c:v>
                </c:pt>
                <c:pt idx="26736">
                  <c:v>5014.68</c:v>
                </c:pt>
                <c:pt idx="26737">
                  <c:v>5014.7</c:v>
                </c:pt>
                <c:pt idx="26738">
                  <c:v>5014.72</c:v>
                </c:pt>
                <c:pt idx="26739">
                  <c:v>5014.74</c:v>
                </c:pt>
                <c:pt idx="26740">
                  <c:v>5014.76</c:v>
                </c:pt>
                <c:pt idx="26741">
                  <c:v>5014.78</c:v>
                </c:pt>
                <c:pt idx="26742">
                  <c:v>5014.8</c:v>
                </c:pt>
                <c:pt idx="26743">
                  <c:v>5014.8200000000024</c:v>
                </c:pt>
                <c:pt idx="26744">
                  <c:v>5014.84</c:v>
                </c:pt>
                <c:pt idx="26745">
                  <c:v>5014.8600000000024</c:v>
                </c:pt>
                <c:pt idx="26746">
                  <c:v>5014.88</c:v>
                </c:pt>
                <c:pt idx="26747">
                  <c:v>5014.9000000000005</c:v>
                </c:pt>
                <c:pt idx="26748">
                  <c:v>5014.92</c:v>
                </c:pt>
                <c:pt idx="26749">
                  <c:v>5014.9399999999996</c:v>
                </c:pt>
                <c:pt idx="26750">
                  <c:v>5014.96</c:v>
                </c:pt>
                <c:pt idx="26751">
                  <c:v>5014.9799999999996</c:v>
                </c:pt>
                <c:pt idx="26752">
                  <c:v>5015</c:v>
                </c:pt>
                <c:pt idx="26753">
                  <c:v>5015.0200000000004</c:v>
                </c:pt>
                <c:pt idx="26754">
                  <c:v>5015.04</c:v>
                </c:pt>
                <c:pt idx="26755">
                  <c:v>5015.0600000000004</c:v>
                </c:pt>
                <c:pt idx="26756">
                  <c:v>5015.08</c:v>
                </c:pt>
                <c:pt idx="26757">
                  <c:v>5015.1000000000004</c:v>
                </c:pt>
                <c:pt idx="26758">
                  <c:v>5015.1200000000035</c:v>
                </c:pt>
                <c:pt idx="26759">
                  <c:v>5015.1400000000003</c:v>
                </c:pt>
                <c:pt idx="26760">
                  <c:v>5015.1600000000035</c:v>
                </c:pt>
                <c:pt idx="26761">
                  <c:v>5015.18</c:v>
                </c:pt>
                <c:pt idx="26762">
                  <c:v>5015.2</c:v>
                </c:pt>
                <c:pt idx="26763">
                  <c:v>5015.22</c:v>
                </c:pt>
                <c:pt idx="26764">
                  <c:v>5015.24</c:v>
                </c:pt>
                <c:pt idx="26765">
                  <c:v>5015.26</c:v>
                </c:pt>
                <c:pt idx="26766">
                  <c:v>5015.28</c:v>
                </c:pt>
                <c:pt idx="26767">
                  <c:v>5015.3</c:v>
                </c:pt>
                <c:pt idx="26768">
                  <c:v>5015.3200000000024</c:v>
                </c:pt>
                <c:pt idx="26769">
                  <c:v>5015.34</c:v>
                </c:pt>
                <c:pt idx="26770">
                  <c:v>5015.3600000000024</c:v>
                </c:pt>
                <c:pt idx="26771">
                  <c:v>5015.38</c:v>
                </c:pt>
                <c:pt idx="26772">
                  <c:v>5015.4000000000005</c:v>
                </c:pt>
                <c:pt idx="26773">
                  <c:v>5015.42</c:v>
                </c:pt>
                <c:pt idx="26774">
                  <c:v>5015.4399999999996</c:v>
                </c:pt>
                <c:pt idx="26775">
                  <c:v>5015.46</c:v>
                </c:pt>
                <c:pt idx="26776">
                  <c:v>5015.4799999999996</c:v>
                </c:pt>
                <c:pt idx="26777">
                  <c:v>5015.5</c:v>
                </c:pt>
                <c:pt idx="26778">
                  <c:v>5015.5200000000004</c:v>
                </c:pt>
                <c:pt idx="26779">
                  <c:v>5015.54</c:v>
                </c:pt>
                <c:pt idx="26780">
                  <c:v>5015.5600000000004</c:v>
                </c:pt>
                <c:pt idx="26781">
                  <c:v>5015.58</c:v>
                </c:pt>
                <c:pt idx="26782">
                  <c:v>5015.6000000000004</c:v>
                </c:pt>
                <c:pt idx="26783">
                  <c:v>5015.6200000000035</c:v>
                </c:pt>
                <c:pt idx="26784">
                  <c:v>5015.6400000000003</c:v>
                </c:pt>
                <c:pt idx="26785">
                  <c:v>5015.6600000000035</c:v>
                </c:pt>
                <c:pt idx="26786">
                  <c:v>5015.68</c:v>
                </c:pt>
                <c:pt idx="26787">
                  <c:v>5015.7</c:v>
                </c:pt>
                <c:pt idx="26788">
                  <c:v>5015.72</c:v>
                </c:pt>
                <c:pt idx="26789">
                  <c:v>5015.74</c:v>
                </c:pt>
                <c:pt idx="26790">
                  <c:v>5015.76</c:v>
                </c:pt>
                <c:pt idx="26791">
                  <c:v>5015.78</c:v>
                </c:pt>
                <c:pt idx="26792">
                  <c:v>5015.8</c:v>
                </c:pt>
                <c:pt idx="26793">
                  <c:v>5015.8200000000024</c:v>
                </c:pt>
                <c:pt idx="26794">
                  <c:v>5015.84</c:v>
                </c:pt>
                <c:pt idx="26795">
                  <c:v>5015.8600000000024</c:v>
                </c:pt>
                <c:pt idx="26796">
                  <c:v>5015.88</c:v>
                </c:pt>
                <c:pt idx="26797">
                  <c:v>5015.9000000000005</c:v>
                </c:pt>
                <c:pt idx="26798">
                  <c:v>5015.92</c:v>
                </c:pt>
                <c:pt idx="26799">
                  <c:v>5015.9399999999996</c:v>
                </c:pt>
                <c:pt idx="26800">
                  <c:v>5015.96</c:v>
                </c:pt>
                <c:pt idx="26801">
                  <c:v>5015.9799999999996</c:v>
                </c:pt>
                <c:pt idx="26802">
                  <c:v>5016</c:v>
                </c:pt>
                <c:pt idx="26803">
                  <c:v>5016.0200000000004</c:v>
                </c:pt>
                <c:pt idx="26804">
                  <c:v>5016.04</c:v>
                </c:pt>
                <c:pt idx="26805">
                  <c:v>5016.0600000000004</c:v>
                </c:pt>
                <c:pt idx="26806">
                  <c:v>5016.08</c:v>
                </c:pt>
                <c:pt idx="26807">
                  <c:v>5016.1000000000004</c:v>
                </c:pt>
                <c:pt idx="26808">
                  <c:v>5016.1200000000035</c:v>
                </c:pt>
                <c:pt idx="26809">
                  <c:v>5016.1400000000003</c:v>
                </c:pt>
                <c:pt idx="26810">
                  <c:v>5016.1600000000035</c:v>
                </c:pt>
                <c:pt idx="26811">
                  <c:v>5016.18</c:v>
                </c:pt>
                <c:pt idx="26812">
                  <c:v>5016.2</c:v>
                </c:pt>
                <c:pt idx="26813">
                  <c:v>5016.22</c:v>
                </c:pt>
                <c:pt idx="26814">
                  <c:v>5016.24</c:v>
                </c:pt>
                <c:pt idx="26815">
                  <c:v>5016.26</c:v>
                </c:pt>
                <c:pt idx="26816">
                  <c:v>5016.28</c:v>
                </c:pt>
                <c:pt idx="26817">
                  <c:v>5016.3</c:v>
                </c:pt>
                <c:pt idx="26818">
                  <c:v>5016.3200000000024</c:v>
                </c:pt>
                <c:pt idx="26819">
                  <c:v>5016.34</c:v>
                </c:pt>
                <c:pt idx="26820">
                  <c:v>5016.3600000000024</c:v>
                </c:pt>
                <c:pt idx="26821">
                  <c:v>5016.38</c:v>
                </c:pt>
                <c:pt idx="26822">
                  <c:v>5016.4000000000005</c:v>
                </c:pt>
                <c:pt idx="26823">
                  <c:v>5016.42</c:v>
                </c:pt>
                <c:pt idx="26824">
                  <c:v>5016.4399999999996</c:v>
                </c:pt>
                <c:pt idx="26825">
                  <c:v>5016.46</c:v>
                </c:pt>
                <c:pt idx="26826">
                  <c:v>5016.4799999999996</c:v>
                </c:pt>
                <c:pt idx="26827">
                  <c:v>5016.5</c:v>
                </c:pt>
                <c:pt idx="26828">
                  <c:v>5016.5200000000004</c:v>
                </c:pt>
                <c:pt idx="26829">
                  <c:v>5016.54</c:v>
                </c:pt>
                <c:pt idx="26830">
                  <c:v>5016.5600000000004</c:v>
                </c:pt>
                <c:pt idx="26831">
                  <c:v>5016.58</c:v>
                </c:pt>
                <c:pt idx="26832">
                  <c:v>5016.6000000000004</c:v>
                </c:pt>
                <c:pt idx="26833">
                  <c:v>5016.6200000000035</c:v>
                </c:pt>
                <c:pt idx="26834">
                  <c:v>5016.6400000000003</c:v>
                </c:pt>
                <c:pt idx="26835">
                  <c:v>5016.6600000000035</c:v>
                </c:pt>
                <c:pt idx="26836">
                  <c:v>5016.68</c:v>
                </c:pt>
                <c:pt idx="26837">
                  <c:v>5016.7</c:v>
                </c:pt>
                <c:pt idx="26838">
                  <c:v>5016.72</c:v>
                </c:pt>
                <c:pt idx="26839">
                  <c:v>5016.74</c:v>
                </c:pt>
                <c:pt idx="26840">
                  <c:v>5016.76</c:v>
                </c:pt>
                <c:pt idx="26841">
                  <c:v>5016.78</c:v>
                </c:pt>
                <c:pt idx="26842">
                  <c:v>5016.8</c:v>
                </c:pt>
                <c:pt idx="26843">
                  <c:v>5016.8200000000024</c:v>
                </c:pt>
                <c:pt idx="26844">
                  <c:v>5016.84</c:v>
                </c:pt>
                <c:pt idx="26845">
                  <c:v>5016.8600000000024</c:v>
                </c:pt>
                <c:pt idx="26846">
                  <c:v>5016.88</c:v>
                </c:pt>
                <c:pt idx="26847">
                  <c:v>5016.9000000000005</c:v>
                </c:pt>
                <c:pt idx="26848">
                  <c:v>5016.92</c:v>
                </c:pt>
                <c:pt idx="26849">
                  <c:v>5016.9399999999996</c:v>
                </c:pt>
                <c:pt idx="26850">
                  <c:v>5016.96</c:v>
                </c:pt>
                <c:pt idx="26851">
                  <c:v>5016.9799999999996</c:v>
                </c:pt>
                <c:pt idx="26852">
                  <c:v>5017</c:v>
                </c:pt>
                <c:pt idx="26853">
                  <c:v>5017.0200000000004</c:v>
                </c:pt>
                <c:pt idx="26854">
                  <c:v>5017.04</c:v>
                </c:pt>
                <c:pt idx="26855">
                  <c:v>5017.0600000000004</c:v>
                </c:pt>
                <c:pt idx="26856">
                  <c:v>5017.08</c:v>
                </c:pt>
                <c:pt idx="26857">
                  <c:v>5017.1000000000004</c:v>
                </c:pt>
                <c:pt idx="26858">
                  <c:v>5017.1200000000035</c:v>
                </c:pt>
                <c:pt idx="26859">
                  <c:v>5017.1400000000003</c:v>
                </c:pt>
                <c:pt idx="26860">
                  <c:v>5017.1600000000035</c:v>
                </c:pt>
                <c:pt idx="26861">
                  <c:v>5017.18</c:v>
                </c:pt>
                <c:pt idx="26862">
                  <c:v>5017.2</c:v>
                </c:pt>
                <c:pt idx="26863">
                  <c:v>5017.22</c:v>
                </c:pt>
                <c:pt idx="26864">
                  <c:v>5017.24</c:v>
                </c:pt>
                <c:pt idx="26865">
                  <c:v>5017.26</c:v>
                </c:pt>
                <c:pt idx="26866">
                  <c:v>5017.28</c:v>
                </c:pt>
                <c:pt idx="26867">
                  <c:v>5017.3</c:v>
                </c:pt>
                <c:pt idx="26868">
                  <c:v>5017.3200000000024</c:v>
                </c:pt>
                <c:pt idx="26869">
                  <c:v>5017.34</c:v>
                </c:pt>
                <c:pt idx="26870">
                  <c:v>5017.3600000000024</c:v>
                </c:pt>
                <c:pt idx="26871">
                  <c:v>5017.38</c:v>
                </c:pt>
                <c:pt idx="26872">
                  <c:v>5017.4000000000005</c:v>
                </c:pt>
                <c:pt idx="26873">
                  <c:v>5017.42</c:v>
                </c:pt>
                <c:pt idx="26874">
                  <c:v>5017.4399999999996</c:v>
                </c:pt>
                <c:pt idx="26875">
                  <c:v>5017.46</c:v>
                </c:pt>
                <c:pt idx="26876">
                  <c:v>5017.4799999999996</c:v>
                </c:pt>
                <c:pt idx="26877">
                  <c:v>5017.5</c:v>
                </c:pt>
                <c:pt idx="26878">
                  <c:v>5017.5200000000004</c:v>
                </c:pt>
                <c:pt idx="26879">
                  <c:v>5017.54</c:v>
                </c:pt>
                <c:pt idx="26880">
                  <c:v>5017.5600000000004</c:v>
                </c:pt>
                <c:pt idx="26881">
                  <c:v>5017.58</c:v>
                </c:pt>
                <c:pt idx="26882">
                  <c:v>5017.6000000000004</c:v>
                </c:pt>
                <c:pt idx="26883">
                  <c:v>5017.6200000000035</c:v>
                </c:pt>
                <c:pt idx="26884">
                  <c:v>5017.6400000000003</c:v>
                </c:pt>
                <c:pt idx="26885">
                  <c:v>5017.6600000000035</c:v>
                </c:pt>
                <c:pt idx="26886">
                  <c:v>5017.68</c:v>
                </c:pt>
                <c:pt idx="26887">
                  <c:v>5017.7</c:v>
                </c:pt>
                <c:pt idx="26888">
                  <c:v>5017.72</c:v>
                </c:pt>
                <c:pt idx="26889">
                  <c:v>5017.74</c:v>
                </c:pt>
                <c:pt idx="26890">
                  <c:v>5017.76</c:v>
                </c:pt>
                <c:pt idx="26891">
                  <c:v>5017.78</c:v>
                </c:pt>
                <c:pt idx="26892">
                  <c:v>5017.8</c:v>
                </c:pt>
                <c:pt idx="26893">
                  <c:v>5017.8200000000024</c:v>
                </c:pt>
                <c:pt idx="26894">
                  <c:v>5017.84</c:v>
                </c:pt>
                <c:pt idx="26895">
                  <c:v>5017.8600000000024</c:v>
                </c:pt>
                <c:pt idx="26896">
                  <c:v>5017.88</c:v>
                </c:pt>
                <c:pt idx="26897">
                  <c:v>5017.9000000000005</c:v>
                </c:pt>
                <c:pt idx="26898">
                  <c:v>5017.92</c:v>
                </c:pt>
                <c:pt idx="26899">
                  <c:v>5017.9399999999996</c:v>
                </c:pt>
                <c:pt idx="26900">
                  <c:v>5017.96</c:v>
                </c:pt>
                <c:pt idx="26901">
                  <c:v>5017.9799999999996</c:v>
                </c:pt>
                <c:pt idx="26902">
                  <c:v>5018</c:v>
                </c:pt>
                <c:pt idx="26903">
                  <c:v>5018.0200000000004</c:v>
                </c:pt>
                <c:pt idx="26904">
                  <c:v>5018.04</c:v>
                </c:pt>
                <c:pt idx="26905">
                  <c:v>5018.0600000000004</c:v>
                </c:pt>
                <c:pt idx="26906">
                  <c:v>5018.08</c:v>
                </c:pt>
                <c:pt idx="26907">
                  <c:v>5018.1000000000004</c:v>
                </c:pt>
                <c:pt idx="26908">
                  <c:v>5018.1200000000035</c:v>
                </c:pt>
                <c:pt idx="26909">
                  <c:v>5018.1400000000003</c:v>
                </c:pt>
                <c:pt idx="26910">
                  <c:v>5018.1600000000035</c:v>
                </c:pt>
                <c:pt idx="26911">
                  <c:v>5018.18</c:v>
                </c:pt>
                <c:pt idx="26912">
                  <c:v>5018.2</c:v>
                </c:pt>
                <c:pt idx="26913">
                  <c:v>5018.22</c:v>
                </c:pt>
                <c:pt idx="26914">
                  <c:v>5018.24</c:v>
                </c:pt>
                <c:pt idx="26915">
                  <c:v>5018.26</c:v>
                </c:pt>
                <c:pt idx="26916">
                  <c:v>5018.28</c:v>
                </c:pt>
                <c:pt idx="26917">
                  <c:v>5018.3</c:v>
                </c:pt>
                <c:pt idx="26918">
                  <c:v>5018.3200000000024</c:v>
                </c:pt>
                <c:pt idx="26919">
                  <c:v>5018.34</c:v>
                </c:pt>
                <c:pt idx="26920">
                  <c:v>5018.3600000000024</c:v>
                </c:pt>
                <c:pt idx="26921">
                  <c:v>5018.38</c:v>
                </c:pt>
                <c:pt idx="26922">
                  <c:v>5018.4000000000005</c:v>
                </c:pt>
                <c:pt idx="26923">
                  <c:v>5018.42</c:v>
                </c:pt>
                <c:pt idx="26924">
                  <c:v>5018.4399999999996</c:v>
                </c:pt>
                <c:pt idx="26925">
                  <c:v>5018.46</c:v>
                </c:pt>
                <c:pt idx="26926">
                  <c:v>5018.4799999999996</c:v>
                </c:pt>
                <c:pt idx="26927">
                  <c:v>5018.5</c:v>
                </c:pt>
                <c:pt idx="26928">
                  <c:v>5018.5200000000004</c:v>
                </c:pt>
                <c:pt idx="26929">
                  <c:v>5018.54</c:v>
                </c:pt>
                <c:pt idx="26930">
                  <c:v>5018.5600000000004</c:v>
                </c:pt>
                <c:pt idx="26931">
                  <c:v>5018.58</c:v>
                </c:pt>
                <c:pt idx="26932">
                  <c:v>5018.6000000000004</c:v>
                </c:pt>
                <c:pt idx="26933">
                  <c:v>5018.6200000000035</c:v>
                </c:pt>
                <c:pt idx="26934">
                  <c:v>5018.6400000000003</c:v>
                </c:pt>
                <c:pt idx="26935">
                  <c:v>5018.6600000000035</c:v>
                </c:pt>
                <c:pt idx="26936">
                  <c:v>5018.68</c:v>
                </c:pt>
                <c:pt idx="26937">
                  <c:v>5018.7</c:v>
                </c:pt>
                <c:pt idx="26938">
                  <c:v>5018.72</c:v>
                </c:pt>
                <c:pt idx="26939">
                  <c:v>5018.74</c:v>
                </c:pt>
                <c:pt idx="26940">
                  <c:v>5018.76</c:v>
                </c:pt>
                <c:pt idx="26941">
                  <c:v>5018.78</c:v>
                </c:pt>
                <c:pt idx="26942">
                  <c:v>5018.8</c:v>
                </c:pt>
                <c:pt idx="26943">
                  <c:v>5018.8200000000024</c:v>
                </c:pt>
                <c:pt idx="26944">
                  <c:v>5018.84</c:v>
                </c:pt>
                <c:pt idx="26945">
                  <c:v>5018.8600000000024</c:v>
                </c:pt>
                <c:pt idx="26946">
                  <c:v>5018.88</c:v>
                </c:pt>
                <c:pt idx="26947">
                  <c:v>5018.9000000000005</c:v>
                </c:pt>
                <c:pt idx="26948">
                  <c:v>5018.92</c:v>
                </c:pt>
                <c:pt idx="26949">
                  <c:v>5018.9399999999996</c:v>
                </c:pt>
                <c:pt idx="26950">
                  <c:v>5018.96</c:v>
                </c:pt>
                <c:pt idx="26951">
                  <c:v>5018.9799999999996</c:v>
                </c:pt>
                <c:pt idx="26952">
                  <c:v>5019</c:v>
                </c:pt>
                <c:pt idx="26953">
                  <c:v>5019.0200000000004</c:v>
                </c:pt>
                <c:pt idx="26954">
                  <c:v>5019.04</c:v>
                </c:pt>
                <c:pt idx="26955">
                  <c:v>5019.0600000000004</c:v>
                </c:pt>
                <c:pt idx="26956">
                  <c:v>5019.08</c:v>
                </c:pt>
                <c:pt idx="26957">
                  <c:v>5019.1000000000004</c:v>
                </c:pt>
                <c:pt idx="26958">
                  <c:v>5019.1200000000035</c:v>
                </c:pt>
                <c:pt idx="26959">
                  <c:v>5019.1400000000003</c:v>
                </c:pt>
                <c:pt idx="26960">
                  <c:v>5019.1600000000035</c:v>
                </c:pt>
                <c:pt idx="26961">
                  <c:v>5019.18</c:v>
                </c:pt>
                <c:pt idx="26962">
                  <c:v>5019.2</c:v>
                </c:pt>
                <c:pt idx="26963">
                  <c:v>5019.22</c:v>
                </c:pt>
                <c:pt idx="26964">
                  <c:v>5019.24</c:v>
                </c:pt>
                <c:pt idx="26965">
                  <c:v>5019.26</c:v>
                </c:pt>
                <c:pt idx="26966">
                  <c:v>5019.28</c:v>
                </c:pt>
                <c:pt idx="26967">
                  <c:v>5019.3</c:v>
                </c:pt>
                <c:pt idx="26968">
                  <c:v>5019.3200000000024</c:v>
                </c:pt>
                <c:pt idx="26969">
                  <c:v>5019.34</c:v>
                </c:pt>
                <c:pt idx="26970">
                  <c:v>5019.3600000000024</c:v>
                </c:pt>
                <c:pt idx="26971">
                  <c:v>5019.38</c:v>
                </c:pt>
                <c:pt idx="26972">
                  <c:v>5019.4000000000005</c:v>
                </c:pt>
                <c:pt idx="26973">
                  <c:v>5019.42</c:v>
                </c:pt>
                <c:pt idx="26974">
                  <c:v>5019.4399999999996</c:v>
                </c:pt>
                <c:pt idx="26975">
                  <c:v>5019.46</c:v>
                </c:pt>
                <c:pt idx="26976">
                  <c:v>5019.4799999999996</c:v>
                </c:pt>
                <c:pt idx="26977">
                  <c:v>5019.5</c:v>
                </c:pt>
                <c:pt idx="26978">
                  <c:v>5019.5200000000004</c:v>
                </c:pt>
                <c:pt idx="26979">
                  <c:v>5019.54</c:v>
                </c:pt>
                <c:pt idx="26980">
                  <c:v>5019.5600000000004</c:v>
                </c:pt>
                <c:pt idx="26981">
                  <c:v>5019.58</c:v>
                </c:pt>
                <c:pt idx="26982">
                  <c:v>5019.6000000000004</c:v>
                </c:pt>
                <c:pt idx="26983">
                  <c:v>5019.6200000000035</c:v>
                </c:pt>
                <c:pt idx="26984">
                  <c:v>5019.6400000000003</c:v>
                </c:pt>
                <c:pt idx="26985">
                  <c:v>5019.6600000000035</c:v>
                </c:pt>
                <c:pt idx="26986">
                  <c:v>5019.68</c:v>
                </c:pt>
                <c:pt idx="26987">
                  <c:v>5019.7</c:v>
                </c:pt>
                <c:pt idx="26988">
                  <c:v>5019.72</c:v>
                </c:pt>
                <c:pt idx="26989">
                  <c:v>5019.74</c:v>
                </c:pt>
                <c:pt idx="26990">
                  <c:v>5019.76</c:v>
                </c:pt>
                <c:pt idx="26991">
                  <c:v>5019.78</c:v>
                </c:pt>
                <c:pt idx="26992">
                  <c:v>5019.8</c:v>
                </c:pt>
                <c:pt idx="26993">
                  <c:v>5019.8200000000024</c:v>
                </c:pt>
                <c:pt idx="26994">
                  <c:v>5019.84</c:v>
                </c:pt>
                <c:pt idx="26995">
                  <c:v>5019.8600000000024</c:v>
                </c:pt>
                <c:pt idx="26996">
                  <c:v>5019.88</c:v>
                </c:pt>
                <c:pt idx="26997">
                  <c:v>5019.9000000000005</c:v>
                </c:pt>
                <c:pt idx="26998">
                  <c:v>5019.92</c:v>
                </c:pt>
                <c:pt idx="26999">
                  <c:v>5019.9399999999996</c:v>
                </c:pt>
                <c:pt idx="27000">
                  <c:v>5019.96</c:v>
                </c:pt>
                <c:pt idx="27001">
                  <c:v>5019.9799999999996</c:v>
                </c:pt>
                <c:pt idx="27002">
                  <c:v>5020</c:v>
                </c:pt>
                <c:pt idx="27003">
                  <c:v>5020.0200000000004</c:v>
                </c:pt>
                <c:pt idx="27004">
                  <c:v>5020.04</c:v>
                </c:pt>
                <c:pt idx="27005">
                  <c:v>5020.0600000000004</c:v>
                </c:pt>
                <c:pt idx="27006">
                  <c:v>5020.08</c:v>
                </c:pt>
                <c:pt idx="27007">
                  <c:v>5020.1000000000004</c:v>
                </c:pt>
                <c:pt idx="27008">
                  <c:v>5020.1200000000035</c:v>
                </c:pt>
                <c:pt idx="27009">
                  <c:v>5020.1400000000003</c:v>
                </c:pt>
                <c:pt idx="27010">
                  <c:v>5020.1600000000035</c:v>
                </c:pt>
                <c:pt idx="27011">
                  <c:v>5020.18</c:v>
                </c:pt>
                <c:pt idx="27012">
                  <c:v>5020.2</c:v>
                </c:pt>
                <c:pt idx="27013">
                  <c:v>5020.22</c:v>
                </c:pt>
                <c:pt idx="27014">
                  <c:v>5020.24</c:v>
                </c:pt>
                <c:pt idx="27015">
                  <c:v>5020.26</c:v>
                </c:pt>
                <c:pt idx="27016">
                  <c:v>5020.28</c:v>
                </c:pt>
                <c:pt idx="27017">
                  <c:v>5020.3</c:v>
                </c:pt>
                <c:pt idx="27018">
                  <c:v>5020.3200000000024</c:v>
                </c:pt>
                <c:pt idx="27019">
                  <c:v>5020.34</c:v>
                </c:pt>
                <c:pt idx="27020">
                  <c:v>5020.3600000000024</c:v>
                </c:pt>
                <c:pt idx="27021">
                  <c:v>5020.38</c:v>
                </c:pt>
                <c:pt idx="27022">
                  <c:v>5020.4000000000005</c:v>
                </c:pt>
                <c:pt idx="27023">
                  <c:v>5020.42</c:v>
                </c:pt>
                <c:pt idx="27024">
                  <c:v>5020.4399999999996</c:v>
                </c:pt>
                <c:pt idx="27025">
                  <c:v>5020.46</c:v>
                </c:pt>
                <c:pt idx="27026">
                  <c:v>5020.4799999999996</c:v>
                </c:pt>
                <c:pt idx="27027">
                  <c:v>5020.5</c:v>
                </c:pt>
                <c:pt idx="27028">
                  <c:v>5020.5200000000004</c:v>
                </c:pt>
                <c:pt idx="27029">
                  <c:v>5020.54</c:v>
                </c:pt>
                <c:pt idx="27030">
                  <c:v>5020.5600000000004</c:v>
                </c:pt>
                <c:pt idx="27031">
                  <c:v>5020.58</c:v>
                </c:pt>
                <c:pt idx="27032">
                  <c:v>5020.6000000000004</c:v>
                </c:pt>
                <c:pt idx="27033">
                  <c:v>5020.6200000000035</c:v>
                </c:pt>
                <c:pt idx="27034">
                  <c:v>5020.6400000000003</c:v>
                </c:pt>
                <c:pt idx="27035">
                  <c:v>5020.6600000000035</c:v>
                </c:pt>
                <c:pt idx="27036">
                  <c:v>5020.68</c:v>
                </c:pt>
                <c:pt idx="27037">
                  <c:v>5020.7</c:v>
                </c:pt>
                <c:pt idx="27038">
                  <c:v>5020.72</c:v>
                </c:pt>
                <c:pt idx="27039">
                  <c:v>5020.74</c:v>
                </c:pt>
                <c:pt idx="27040">
                  <c:v>5020.76</c:v>
                </c:pt>
                <c:pt idx="27041">
                  <c:v>5020.78</c:v>
                </c:pt>
                <c:pt idx="27042">
                  <c:v>5020.8</c:v>
                </c:pt>
                <c:pt idx="27043">
                  <c:v>5020.8200000000024</c:v>
                </c:pt>
                <c:pt idx="27044">
                  <c:v>5020.84</c:v>
                </c:pt>
                <c:pt idx="27045">
                  <c:v>5020.8600000000024</c:v>
                </c:pt>
                <c:pt idx="27046">
                  <c:v>5020.88</c:v>
                </c:pt>
                <c:pt idx="27047">
                  <c:v>5020.9000000000005</c:v>
                </c:pt>
                <c:pt idx="27048">
                  <c:v>5020.92</c:v>
                </c:pt>
                <c:pt idx="27049">
                  <c:v>5020.9399999999996</c:v>
                </c:pt>
                <c:pt idx="27050">
                  <c:v>5020.96</c:v>
                </c:pt>
                <c:pt idx="27051">
                  <c:v>5020.9799999999996</c:v>
                </c:pt>
                <c:pt idx="27052">
                  <c:v>5021</c:v>
                </c:pt>
                <c:pt idx="27053">
                  <c:v>5021.0200000000004</c:v>
                </c:pt>
                <c:pt idx="27054">
                  <c:v>5021.04</c:v>
                </c:pt>
                <c:pt idx="27055">
                  <c:v>5021.0600000000004</c:v>
                </c:pt>
                <c:pt idx="27056">
                  <c:v>5021.08</c:v>
                </c:pt>
                <c:pt idx="27057">
                  <c:v>5021.1000000000004</c:v>
                </c:pt>
                <c:pt idx="27058">
                  <c:v>5021.1200000000035</c:v>
                </c:pt>
                <c:pt idx="27059">
                  <c:v>5021.1400000000003</c:v>
                </c:pt>
                <c:pt idx="27060">
                  <c:v>5021.1600000000035</c:v>
                </c:pt>
                <c:pt idx="27061">
                  <c:v>5021.18</c:v>
                </c:pt>
                <c:pt idx="27062">
                  <c:v>5021.2</c:v>
                </c:pt>
                <c:pt idx="27063">
                  <c:v>5021.22</c:v>
                </c:pt>
                <c:pt idx="27064">
                  <c:v>5021.24</c:v>
                </c:pt>
                <c:pt idx="27065">
                  <c:v>5021.26</c:v>
                </c:pt>
                <c:pt idx="27066">
                  <c:v>5021.28</c:v>
                </c:pt>
                <c:pt idx="27067">
                  <c:v>5021.3</c:v>
                </c:pt>
                <c:pt idx="27068">
                  <c:v>5021.3200000000024</c:v>
                </c:pt>
                <c:pt idx="27069">
                  <c:v>5021.34</c:v>
                </c:pt>
                <c:pt idx="27070">
                  <c:v>5021.3600000000024</c:v>
                </c:pt>
                <c:pt idx="27071">
                  <c:v>5021.38</c:v>
                </c:pt>
                <c:pt idx="27072">
                  <c:v>5021.4000000000005</c:v>
                </c:pt>
                <c:pt idx="27073">
                  <c:v>5021.42</c:v>
                </c:pt>
                <c:pt idx="27074">
                  <c:v>5021.4399999999996</c:v>
                </c:pt>
                <c:pt idx="27075">
                  <c:v>5021.46</c:v>
                </c:pt>
                <c:pt idx="27076">
                  <c:v>5021.4799999999996</c:v>
                </c:pt>
                <c:pt idx="27077">
                  <c:v>5021.5</c:v>
                </c:pt>
                <c:pt idx="27078">
                  <c:v>5021.5200000000004</c:v>
                </c:pt>
                <c:pt idx="27079">
                  <c:v>5021.54</c:v>
                </c:pt>
                <c:pt idx="27080">
                  <c:v>5021.5600000000004</c:v>
                </c:pt>
                <c:pt idx="27081">
                  <c:v>5021.58</c:v>
                </c:pt>
                <c:pt idx="27082">
                  <c:v>5021.6000000000004</c:v>
                </c:pt>
                <c:pt idx="27083">
                  <c:v>5021.6200000000035</c:v>
                </c:pt>
                <c:pt idx="27084">
                  <c:v>5021.6400000000003</c:v>
                </c:pt>
                <c:pt idx="27085">
                  <c:v>5021.6600000000035</c:v>
                </c:pt>
                <c:pt idx="27086">
                  <c:v>5021.68</c:v>
                </c:pt>
                <c:pt idx="27087">
                  <c:v>5021.7</c:v>
                </c:pt>
                <c:pt idx="27088">
                  <c:v>5021.72</c:v>
                </c:pt>
                <c:pt idx="27089">
                  <c:v>5021.74</c:v>
                </c:pt>
                <c:pt idx="27090">
                  <c:v>5021.76</c:v>
                </c:pt>
                <c:pt idx="27091">
                  <c:v>5021.78</c:v>
                </c:pt>
                <c:pt idx="27092">
                  <c:v>5021.8</c:v>
                </c:pt>
                <c:pt idx="27093">
                  <c:v>5021.8200000000024</c:v>
                </c:pt>
                <c:pt idx="27094">
                  <c:v>5021.84</c:v>
                </c:pt>
                <c:pt idx="27095">
                  <c:v>5021.8600000000024</c:v>
                </c:pt>
                <c:pt idx="27096">
                  <c:v>5021.88</c:v>
                </c:pt>
                <c:pt idx="27097">
                  <c:v>5021.9000000000005</c:v>
                </c:pt>
                <c:pt idx="27098">
                  <c:v>5021.92</c:v>
                </c:pt>
                <c:pt idx="27099">
                  <c:v>5021.9399999999996</c:v>
                </c:pt>
                <c:pt idx="27100">
                  <c:v>5021.96</c:v>
                </c:pt>
                <c:pt idx="27101">
                  <c:v>5021.9799999999996</c:v>
                </c:pt>
                <c:pt idx="27102">
                  <c:v>5022</c:v>
                </c:pt>
                <c:pt idx="27103">
                  <c:v>5022.0200000000004</c:v>
                </c:pt>
                <c:pt idx="27104">
                  <c:v>5022.04</c:v>
                </c:pt>
                <c:pt idx="27105">
                  <c:v>5022.0600000000004</c:v>
                </c:pt>
                <c:pt idx="27106">
                  <c:v>5022.08</c:v>
                </c:pt>
                <c:pt idx="27107">
                  <c:v>5022.1000000000004</c:v>
                </c:pt>
                <c:pt idx="27108">
                  <c:v>5022.1200000000035</c:v>
                </c:pt>
                <c:pt idx="27109">
                  <c:v>5022.1400000000003</c:v>
                </c:pt>
                <c:pt idx="27110">
                  <c:v>5022.1600000000035</c:v>
                </c:pt>
                <c:pt idx="27111">
                  <c:v>5022.18</c:v>
                </c:pt>
                <c:pt idx="27112">
                  <c:v>5022.2</c:v>
                </c:pt>
                <c:pt idx="27113">
                  <c:v>5022.22</c:v>
                </c:pt>
                <c:pt idx="27114">
                  <c:v>5022.24</c:v>
                </c:pt>
                <c:pt idx="27115">
                  <c:v>5022.26</c:v>
                </c:pt>
                <c:pt idx="27116">
                  <c:v>5022.28</c:v>
                </c:pt>
                <c:pt idx="27117">
                  <c:v>5022.3</c:v>
                </c:pt>
                <c:pt idx="27118">
                  <c:v>5022.3200000000024</c:v>
                </c:pt>
                <c:pt idx="27119">
                  <c:v>5022.34</c:v>
                </c:pt>
                <c:pt idx="27120">
                  <c:v>5022.3600000000024</c:v>
                </c:pt>
                <c:pt idx="27121">
                  <c:v>5022.38</c:v>
                </c:pt>
                <c:pt idx="27122">
                  <c:v>5022.4000000000005</c:v>
                </c:pt>
                <c:pt idx="27123">
                  <c:v>5022.42</c:v>
                </c:pt>
                <c:pt idx="27124">
                  <c:v>5022.4399999999996</c:v>
                </c:pt>
                <c:pt idx="27125">
                  <c:v>5022.46</c:v>
                </c:pt>
                <c:pt idx="27126">
                  <c:v>5022.4799999999996</c:v>
                </c:pt>
                <c:pt idx="27127">
                  <c:v>5022.5</c:v>
                </c:pt>
                <c:pt idx="27128">
                  <c:v>5022.5200000000004</c:v>
                </c:pt>
                <c:pt idx="27129">
                  <c:v>5022.54</c:v>
                </c:pt>
                <c:pt idx="27130">
                  <c:v>5022.5600000000004</c:v>
                </c:pt>
                <c:pt idx="27131">
                  <c:v>5022.58</c:v>
                </c:pt>
                <c:pt idx="27132">
                  <c:v>5022.6000000000004</c:v>
                </c:pt>
                <c:pt idx="27133">
                  <c:v>5022.6200000000035</c:v>
                </c:pt>
                <c:pt idx="27134">
                  <c:v>5022.6400000000003</c:v>
                </c:pt>
                <c:pt idx="27135">
                  <c:v>5022.6600000000035</c:v>
                </c:pt>
                <c:pt idx="27136">
                  <c:v>5022.68</c:v>
                </c:pt>
                <c:pt idx="27137">
                  <c:v>5022.7</c:v>
                </c:pt>
                <c:pt idx="27138">
                  <c:v>5022.72</c:v>
                </c:pt>
                <c:pt idx="27139">
                  <c:v>5022.74</c:v>
                </c:pt>
                <c:pt idx="27140">
                  <c:v>5022.76</c:v>
                </c:pt>
                <c:pt idx="27141">
                  <c:v>5022.78</c:v>
                </c:pt>
                <c:pt idx="27142">
                  <c:v>5022.8</c:v>
                </c:pt>
                <c:pt idx="27143">
                  <c:v>5022.8200000000024</c:v>
                </c:pt>
                <c:pt idx="27144">
                  <c:v>5022.84</c:v>
                </c:pt>
                <c:pt idx="27145">
                  <c:v>5022.8600000000024</c:v>
                </c:pt>
                <c:pt idx="27146">
                  <c:v>5022.88</c:v>
                </c:pt>
                <c:pt idx="27147">
                  <c:v>5022.9000000000005</c:v>
                </c:pt>
                <c:pt idx="27148">
                  <c:v>5022.92</c:v>
                </c:pt>
                <c:pt idx="27149">
                  <c:v>5022.9399999999996</c:v>
                </c:pt>
                <c:pt idx="27150">
                  <c:v>5022.96</c:v>
                </c:pt>
                <c:pt idx="27151">
                  <c:v>5022.9799999999996</c:v>
                </c:pt>
                <c:pt idx="27152">
                  <c:v>5023</c:v>
                </c:pt>
                <c:pt idx="27153">
                  <c:v>5023.0200000000004</c:v>
                </c:pt>
                <c:pt idx="27154">
                  <c:v>5023.04</c:v>
                </c:pt>
                <c:pt idx="27155">
                  <c:v>5023.0600000000004</c:v>
                </c:pt>
                <c:pt idx="27156">
                  <c:v>5023.08</c:v>
                </c:pt>
                <c:pt idx="27157">
                  <c:v>5023.1000000000004</c:v>
                </c:pt>
                <c:pt idx="27158">
                  <c:v>5023.1200000000035</c:v>
                </c:pt>
                <c:pt idx="27159">
                  <c:v>5023.1400000000003</c:v>
                </c:pt>
                <c:pt idx="27160">
                  <c:v>5023.1600000000035</c:v>
                </c:pt>
                <c:pt idx="27161">
                  <c:v>5023.18</c:v>
                </c:pt>
                <c:pt idx="27162">
                  <c:v>5023.2</c:v>
                </c:pt>
                <c:pt idx="27163">
                  <c:v>5023.22</c:v>
                </c:pt>
                <c:pt idx="27164">
                  <c:v>5023.24</c:v>
                </c:pt>
                <c:pt idx="27165">
                  <c:v>5023.26</c:v>
                </c:pt>
                <c:pt idx="27166">
                  <c:v>5023.28</c:v>
                </c:pt>
                <c:pt idx="27167">
                  <c:v>5023.3</c:v>
                </c:pt>
                <c:pt idx="27168">
                  <c:v>5023.3200000000024</c:v>
                </c:pt>
                <c:pt idx="27169">
                  <c:v>5023.34</c:v>
                </c:pt>
                <c:pt idx="27170">
                  <c:v>5023.3600000000024</c:v>
                </c:pt>
                <c:pt idx="27171">
                  <c:v>5023.38</c:v>
                </c:pt>
                <c:pt idx="27172">
                  <c:v>5023.4000000000005</c:v>
                </c:pt>
                <c:pt idx="27173">
                  <c:v>5023.42</c:v>
                </c:pt>
                <c:pt idx="27174">
                  <c:v>5023.4399999999996</c:v>
                </c:pt>
                <c:pt idx="27175">
                  <c:v>5023.46</c:v>
                </c:pt>
                <c:pt idx="27176">
                  <c:v>5023.4799999999996</c:v>
                </c:pt>
                <c:pt idx="27177">
                  <c:v>5023.5</c:v>
                </c:pt>
                <c:pt idx="27178">
                  <c:v>5023.5200000000004</c:v>
                </c:pt>
                <c:pt idx="27179">
                  <c:v>5023.54</c:v>
                </c:pt>
                <c:pt idx="27180">
                  <c:v>5023.5600000000004</c:v>
                </c:pt>
                <c:pt idx="27181">
                  <c:v>5023.58</c:v>
                </c:pt>
                <c:pt idx="27182">
                  <c:v>5023.6000000000004</c:v>
                </c:pt>
                <c:pt idx="27183">
                  <c:v>5023.6200000000035</c:v>
                </c:pt>
                <c:pt idx="27184">
                  <c:v>5023.6400000000003</c:v>
                </c:pt>
                <c:pt idx="27185">
                  <c:v>5023.6600000000035</c:v>
                </c:pt>
                <c:pt idx="27186">
                  <c:v>5023.68</c:v>
                </c:pt>
                <c:pt idx="27187">
                  <c:v>5023.7</c:v>
                </c:pt>
                <c:pt idx="27188">
                  <c:v>5023.72</c:v>
                </c:pt>
                <c:pt idx="27189">
                  <c:v>5023.74</c:v>
                </c:pt>
                <c:pt idx="27190">
                  <c:v>5023.76</c:v>
                </c:pt>
                <c:pt idx="27191">
                  <c:v>5023.78</c:v>
                </c:pt>
                <c:pt idx="27192">
                  <c:v>5023.8</c:v>
                </c:pt>
                <c:pt idx="27193">
                  <c:v>5023.8200000000024</c:v>
                </c:pt>
                <c:pt idx="27194">
                  <c:v>5023.84</c:v>
                </c:pt>
                <c:pt idx="27195">
                  <c:v>5023.8600000000024</c:v>
                </c:pt>
                <c:pt idx="27196">
                  <c:v>5023.88</c:v>
                </c:pt>
                <c:pt idx="27197">
                  <c:v>5023.9000000000005</c:v>
                </c:pt>
                <c:pt idx="27198">
                  <c:v>5023.92</c:v>
                </c:pt>
                <c:pt idx="27199">
                  <c:v>5023.9399999999996</c:v>
                </c:pt>
                <c:pt idx="27200">
                  <c:v>5023.96</c:v>
                </c:pt>
                <c:pt idx="27201">
                  <c:v>5023.9799999999996</c:v>
                </c:pt>
                <c:pt idx="27202">
                  <c:v>5024</c:v>
                </c:pt>
                <c:pt idx="27203">
                  <c:v>5024.0200000000004</c:v>
                </c:pt>
                <c:pt idx="27204">
                  <c:v>5024.04</c:v>
                </c:pt>
                <c:pt idx="27205">
                  <c:v>5024.0600000000004</c:v>
                </c:pt>
                <c:pt idx="27206">
                  <c:v>5024.08</c:v>
                </c:pt>
                <c:pt idx="27207">
                  <c:v>5024.1000000000004</c:v>
                </c:pt>
                <c:pt idx="27208">
                  <c:v>5024.1200000000035</c:v>
                </c:pt>
                <c:pt idx="27209">
                  <c:v>5024.1400000000003</c:v>
                </c:pt>
                <c:pt idx="27210">
                  <c:v>5024.1600000000035</c:v>
                </c:pt>
                <c:pt idx="27211">
                  <c:v>5024.18</c:v>
                </c:pt>
                <c:pt idx="27212">
                  <c:v>5024.2</c:v>
                </c:pt>
                <c:pt idx="27213">
                  <c:v>5024.22</c:v>
                </c:pt>
                <c:pt idx="27214">
                  <c:v>5024.24</c:v>
                </c:pt>
                <c:pt idx="27215">
                  <c:v>5024.26</c:v>
                </c:pt>
                <c:pt idx="27216">
                  <c:v>5024.28</c:v>
                </c:pt>
                <c:pt idx="27217">
                  <c:v>5024.3</c:v>
                </c:pt>
                <c:pt idx="27218">
                  <c:v>5024.3200000000024</c:v>
                </c:pt>
                <c:pt idx="27219">
                  <c:v>5024.34</c:v>
                </c:pt>
                <c:pt idx="27220">
                  <c:v>5024.3600000000024</c:v>
                </c:pt>
                <c:pt idx="27221">
                  <c:v>5024.38</c:v>
                </c:pt>
                <c:pt idx="27222">
                  <c:v>5024.4000000000005</c:v>
                </c:pt>
                <c:pt idx="27223">
                  <c:v>5024.42</c:v>
                </c:pt>
                <c:pt idx="27224">
                  <c:v>5024.4399999999996</c:v>
                </c:pt>
                <c:pt idx="27225">
                  <c:v>5024.46</c:v>
                </c:pt>
                <c:pt idx="27226">
                  <c:v>5024.4799999999996</c:v>
                </c:pt>
                <c:pt idx="27227">
                  <c:v>5024.5</c:v>
                </c:pt>
                <c:pt idx="27228">
                  <c:v>5024.5200000000004</c:v>
                </c:pt>
                <c:pt idx="27229">
                  <c:v>5024.54</c:v>
                </c:pt>
                <c:pt idx="27230">
                  <c:v>5024.5600000000004</c:v>
                </c:pt>
                <c:pt idx="27231">
                  <c:v>5024.58</c:v>
                </c:pt>
                <c:pt idx="27232">
                  <c:v>5024.6000000000004</c:v>
                </c:pt>
                <c:pt idx="27233">
                  <c:v>5024.6200000000035</c:v>
                </c:pt>
                <c:pt idx="27234">
                  <c:v>5024.6400000000003</c:v>
                </c:pt>
                <c:pt idx="27235">
                  <c:v>5024.6600000000035</c:v>
                </c:pt>
                <c:pt idx="27236">
                  <c:v>5024.68</c:v>
                </c:pt>
                <c:pt idx="27237">
                  <c:v>5024.7</c:v>
                </c:pt>
                <c:pt idx="27238">
                  <c:v>5024.72</c:v>
                </c:pt>
                <c:pt idx="27239">
                  <c:v>5024.74</c:v>
                </c:pt>
                <c:pt idx="27240">
                  <c:v>5024.76</c:v>
                </c:pt>
                <c:pt idx="27241">
                  <c:v>5024.78</c:v>
                </c:pt>
                <c:pt idx="27242">
                  <c:v>5024.8</c:v>
                </c:pt>
                <c:pt idx="27243">
                  <c:v>5024.8200000000024</c:v>
                </c:pt>
                <c:pt idx="27244">
                  <c:v>5024.84</c:v>
                </c:pt>
                <c:pt idx="27245">
                  <c:v>5024.8600000000024</c:v>
                </c:pt>
                <c:pt idx="27246">
                  <c:v>5024.88</c:v>
                </c:pt>
                <c:pt idx="27247">
                  <c:v>5024.9000000000005</c:v>
                </c:pt>
                <c:pt idx="27248">
                  <c:v>5024.92</c:v>
                </c:pt>
                <c:pt idx="27249">
                  <c:v>5024.9399999999996</c:v>
                </c:pt>
                <c:pt idx="27250">
                  <c:v>5024.96</c:v>
                </c:pt>
                <c:pt idx="27251">
                  <c:v>5024.9799999999996</c:v>
                </c:pt>
                <c:pt idx="27252">
                  <c:v>5025</c:v>
                </c:pt>
                <c:pt idx="27253">
                  <c:v>5025.0200000000004</c:v>
                </c:pt>
                <c:pt idx="27254">
                  <c:v>5025.04</c:v>
                </c:pt>
                <c:pt idx="27255">
                  <c:v>5025.0600000000004</c:v>
                </c:pt>
                <c:pt idx="27256">
                  <c:v>5025.08</c:v>
                </c:pt>
                <c:pt idx="27257">
                  <c:v>5025.1000000000004</c:v>
                </c:pt>
                <c:pt idx="27258">
                  <c:v>5025.1200000000035</c:v>
                </c:pt>
                <c:pt idx="27259">
                  <c:v>5025.1400000000003</c:v>
                </c:pt>
                <c:pt idx="27260">
                  <c:v>5025.1600000000035</c:v>
                </c:pt>
                <c:pt idx="27261">
                  <c:v>5025.18</c:v>
                </c:pt>
                <c:pt idx="27262">
                  <c:v>5025.2</c:v>
                </c:pt>
                <c:pt idx="27263">
                  <c:v>5025.22</c:v>
                </c:pt>
                <c:pt idx="27264">
                  <c:v>5025.24</c:v>
                </c:pt>
                <c:pt idx="27265">
                  <c:v>5025.26</c:v>
                </c:pt>
                <c:pt idx="27266">
                  <c:v>5025.28</c:v>
                </c:pt>
                <c:pt idx="27267">
                  <c:v>5025.3</c:v>
                </c:pt>
                <c:pt idx="27268">
                  <c:v>5025.3200000000024</c:v>
                </c:pt>
                <c:pt idx="27269">
                  <c:v>5025.34</c:v>
                </c:pt>
                <c:pt idx="27270">
                  <c:v>5025.3600000000024</c:v>
                </c:pt>
                <c:pt idx="27271">
                  <c:v>5025.38</c:v>
                </c:pt>
                <c:pt idx="27272">
                  <c:v>5025.4000000000005</c:v>
                </c:pt>
                <c:pt idx="27273">
                  <c:v>5025.42</c:v>
                </c:pt>
                <c:pt idx="27274">
                  <c:v>5025.4399999999996</c:v>
                </c:pt>
                <c:pt idx="27275">
                  <c:v>5025.46</c:v>
                </c:pt>
                <c:pt idx="27276">
                  <c:v>5025.4799999999996</c:v>
                </c:pt>
                <c:pt idx="27277">
                  <c:v>5025.5</c:v>
                </c:pt>
                <c:pt idx="27278">
                  <c:v>5025.5200000000004</c:v>
                </c:pt>
                <c:pt idx="27279">
                  <c:v>5025.54</c:v>
                </c:pt>
                <c:pt idx="27280">
                  <c:v>5025.5600000000004</c:v>
                </c:pt>
                <c:pt idx="27281">
                  <c:v>5025.58</c:v>
                </c:pt>
                <c:pt idx="27282">
                  <c:v>5025.6000000000004</c:v>
                </c:pt>
                <c:pt idx="27283">
                  <c:v>5025.6200000000035</c:v>
                </c:pt>
                <c:pt idx="27284">
                  <c:v>5025.6400000000003</c:v>
                </c:pt>
                <c:pt idx="27285">
                  <c:v>5025.6600000000035</c:v>
                </c:pt>
                <c:pt idx="27286">
                  <c:v>5025.68</c:v>
                </c:pt>
                <c:pt idx="27287">
                  <c:v>5025.7</c:v>
                </c:pt>
                <c:pt idx="27288">
                  <c:v>5025.72</c:v>
                </c:pt>
                <c:pt idx="27289">
                  <c:v>5025.74</c:v>
                </c:pt>
                <c:pt idx="27290">
                  <c:v>5025.76</c:v>
                </c:pt>
                <c:pt idx="27291">
                  <c:v>5025.78</c:v>
                </c:pt>
                <c:pt idx="27292">
                  <c:v>5025.8</c:v>
                </c:pt>
                <c:pt idx="27293">
                  <c:v>5025.8200000000024</c:v>
                </c:pt>
                <c:pt idx="27294">
                  <c:v>5025.84</c:v>
                </c:pt>
                <c:pt idx="27295">
                  <c:v>5025.8600000000024</c:v>
                </c:pt>
                <c:pt idx="27296">
                  <c:v>5025.88</c:v>
                </c:pt>
                <c:pt idx="27297">
                  <c:v>5025.9000000000005</c:v>
                </c:pt>
                <c:pt idx="27298">
                  <c:v>5025.92</c:v>
                </c:pt>
                <c:pt idx="27299">
                  <c:v>5025.9399999999996</c:v>
                </c:pt>
                <c:pt idx="27300">
                  <c:v>5025.96</c:v>
                </c:pt>
                <c:pt idx="27301">
                  <c:v>5025.9799999999996</c:v>
                </c:pt>
                <c:pt idx="27302">
                  <c:v>5026</c:v>
                </c:pt>
                <c:pt idx="27303">
                  <c:v>5026.0200000000004</c:v>
                </c:pt>
                <c:pt idx="27304">
                  <c:v>5026.04</c:v>
                </c:pt>
                <c:pt idx="27305">
                  <c:v>5026.0600000000004</c:v>
                </c:pt>
                <c:pt idx="27306">
                  <c:v>5026.08</c:v>
                </c:pt>
                <c:pt idx="27307">
                  <c:v>5026.1000000000004</c:v>
                </c:pt>
                <c:pt idx="27308">
                  <c:v>5026.1200000000035</c:v>
                </c:pt>
                <c:pt idx="27309">
                  <c:v>5026.1400000000003</c:v>
                </c:pt>
                <c:pt idx="27310">
                  <c:v>5026.1600000000035</c:v>
                </c:pt>
                <c:pt idx="27311">
                  <c:v>5026.18</c:v>
                </c:pt>
                <c:pt idx="27312">
                  <c:v>5026.2</c:v>
                </c:pt>
                <c:pt idx="27313">
                  <c:v>5026.22</c:v>
                </c:pt>
                <c:pt idx="27314">
                  <c:v>5026.24</c:v>
                </c:pt>
                <c:pt idx="27315">
                  <c:v>5026.26</c:v>
                </c:pt>
                <c:pt idx="27316">
                  <c:v>5026.28</c:v>
                </c:pt>
                <c:pt idx="27317">
                  <c:v>5026.3</c:v>
                </c:pt>
                <c:pt idx="27318">
                  <c:v>5026.3200000000024</c:v>
                </c:pt>
                <c:pt idx="27319">
                  <c:v>5026.34</c:v>
                </c:pt>
                <c:pt idx="27320">
                  <c:v>5026.3600000000024</c:v>
                </c:pt>
                <c:pt idx="27321">
                  <c:v>5026.38</c:v>
                </c:pt>
                <c:pt idx="27322">
                  <c:v>5026.4000000000005</c:v>
                </c:pt>
                <c:pt idx="27323">
                  <c:v>5026.42</c:v>
                </c:pt>
                <c:pt idx="27324">
                  <c:v>5026.4399999999996</c:v>
                </c:pt>
                <c:pt idx="27325">
                  <c:v>5026.46</c:v>
                </c:pt>
                <c:pt idx="27326">
                  <c:v>5026.4799999999996</c:v>
                </c:pt>
                <c:pt idx="27327">
                  <c:v>5026.5</c:v>
                </c:pt>
                <c:pt idx="27328">
                  <c:v>5026.5200000000004</c:v>
                </c:pt>
                <c:pt idx="27329">
                  <c:v>5026.54</c:v>
                </c:pt>
                <c:pt idx="27330">
                  <c:v>5026.5600000000004</c:v>
                </c:pt>
                <c:pt idx="27331">
                  <c:v>5026.58</c:v>
                </c:pt>
                <c:pt idx="27332">
                  <c:v>5026.6000000000004</c:v>
                </c:pt>
                <c:pt idx="27333">
                  <c:v>5026.6200000000035</c:v>
                </c:pt>
                <c:pt idx="27334">
                  <c:v>5026.6400000000003</c:v>
                </c:pt>
                <c:pt idx="27335">
                  <c:v>5026.6600000000035</c:v>
                </c:pt>
                <c:pt idx="27336">
                  <c:v>5026.68</c:v>
                </c:pt>
                <c:pt idx="27337">
                  <c:v>5026.7</c:v>
                </c:pt>
                <c:pt idx="27338">
                  <c:v>5026.72</c:v>
                </c:pt>
                <c:pt idx="27339">
                  <c:v>5026.74</c:v>
                </c:pt>
                <c:pt idx="27340">
                  <c:v>5026.76</c:v>
                </c:pt>
                <c:pt idx="27341">
                  <c:v>5026.78</c:v>
                </c:pt>
                <c:pt idx="27342">
                  <c:v>5026.8</c:v>
                </c:pt>
                <c:pt idx="27343">
                  <c:v>5026.8200000000024</c:v>
                </c:pt>
                <c:pt idx="27344">
                  <c:v>5026.84</c:v>
                </c:pt>
                <c:pt idx="27345">
                  <c:v>5026.8600000000024</c:v>
                </c:pt>
                <c:pt idx="27346">
                  <c:v>5026.88</c:v>
                </c:pt>
                <c:pt idx="27347">
                  <c:v>5026.9000000000005</c:v>
                </c:pt>
                <c:pt idx="27348">
                  <c:v>5026.92</c:v>
                </c:pt>
                <c:pt idx="27349">
                  <c:v>5026.9399999999996</c:v>
                </c:pt>
                <c:pt idx="27350">
                  <c:v>5026.96</c:v>
                </c:pt>
                <c:pt idx="27351">
                  <c:v>5026.9799999999996</c:v>
                </c:pt>
                <c:pt idx="27352">
                  <c:v>5027</c:v>
                </c:pt>
                <c:pt idx="27353">
                  <c:v>5027.0200000000004</c:v>
                </c:pt>
                <c:pt idx="27354">
                  <c:v>5027.04</c:v>
                </c:pt>
                <c:pt idx="27355">
                  <c:v>5027.0600000000004</c:v>
                </c:pt>
                <c:pt idx="27356">
                  <c:v>5027.08</c:v>
                </c:pt>
                <c:pt idx="27357">
                  <c:v>5027.1000000000004</c:v>
                </c:pt>
                <c:pt idx="27358">
                  <c:v>5027.1200000000035</c:v>
                </c:pt>
                <c:pt idx="27359">
                  <c:v>5027.1400000000003</c:v>
                </c:pt>
                <c:pt idx="27360">
                  <c:v>5027.1600000000035</c:v>
                </c:pt>
                <c:pt idx="27361">
                  <c:v>5027.18</c:v>
                </c:pt>
                <c:pt idx="27362">
                  <c:v>5027.2</c:v>
                </c:pt>
                <c:pt idx="27363">
                  <c:v>5027.22</c:v>
                </c:pt>
                <c:pt idx="27364">
                  <c:v>5027.24</c:v>
                </c:pt>
                <c:pt idx="27365">
                  <c:v>5027.26</c:v>
                </c:pt>
                <c:pt idx="27366">
                  <c:v>5027.28</c:v>
                </c:pt>
                <c:pt idx="27367">
                  <c:v>5027.3</c:v>
                </c:pt>
                <c:pt idx="27368">
                  <c:v>5027.3200000000024</c:v>
                </c:pt>
                <c:pt idx="27369">
                  <c:v>5027.34</c:v>
                </c:pt>
                <c:pt idx="27370">
                  <c:v>5027.3600000000024</c:v>
                </c:pt>
                <c:pt idx="27371">
                  <c:v>5027.38</c:v>
                </c:pt>
                <c:pt idx="27372">
                  <c:v>5027.4000000000005</c:v>
                </c:pt>
                <c:pt idx="27373">
                  <c:v>5027.42</c:v>
                </c:pt>
                <c:pt idx="27374">
                  <c:v>5027.4399999999996</c:v>
                </c:pt>
                <c:pt idx="27375">
                  <c:v>5027.46</c:v>
                </c:pt>
                <c:pt idx="27376">
                  <c:v>5027.4799999999996</c:v>
                </c:pt>
                <c:pt idx="27377">
                  <c:v>5027.5</c:v>
                </c:pt>
                <c:pt idx="27378">
                  <c:v>5027.5200000000004</c:v>
                </c:pt>
                <c:pt idx="27379">
                  <c:v>5027.54</c:v>
                </c:pt>
                <c:pt idx="27380">
                  <c:v>5027.5600000000004</c:v>
                </c:pt>
                <c:pt idx="27381">
                  <c:v>5027.58</c:v>
                </c:pt>
                <c:pt idx="27382">
                  <c:v>5027.6000000000004</c:v>
                </c:pt>
                <c:pt idx="27383">
                  <c:v>5027.6200000000035</c:v>
                </c:pt>
                <c:pt idx="27384">
                  <c:v>5027.6400000000003</c:v>
                </c:pt>
                <c:pt idx="27385">
                  <c:v>5027.6600000000035</c:v>
                </c:pt>
                <c:pt idx="27386">
                  <c:v>5027.68</c:v>
                </c:pt>
                <c:pt idx="27387">
                  <c:v>5027.7</c:v>
                </c:pt>
                <c:pt idx="27388">
                  <c:v>5027.72</c:v>
                </c:pt>
                <c:pt idx="27389">
                  <c:v>5027.74</c:v>
                </c:pt>
                <c:pt idx="27390">
                  <c:v>5027.76</c:v>
                </c:pt>
                <c:pt idx="27391">
                  <c:v>5027.78</c:v>
                </c:pt>
                <c:pt idx="27392">
                  <c:v>5027.8</c:v>
                </c:pt>
                <c:pt idx="27393">
                  <c:v>5027.8200000000024</c:v>
                </c:pt>
                <c:pt idx="27394">
                  <c:v>5027.84</c:v>
                </c:pt>
                <c:pt idx="27395">
                  <c:v>5027.8600000000024</c:v>
                </c:pt>
                <c:pt idx="27396">
                  <c:v>5027.88</c:v>
                </c:pt>
                <c:pt idx="27397">
                  <c:v>5027.9000000000005</c:v>
                </c:pt>
                <c:pt idx="27398">
                  <c:v>5027.92</c:v>
                </c:pt>
                <c:pt idx="27399">
                  <c:v>5027.9399999999996</c:v>
                </c:pt>
                <c:pt idx="27400">
                  <c:v>5027.96</c:v>
                </c:pt>
                <c:pt idx="27401">
                  <c:v>5027.9799999999996</c:v>
                </c:pt>
                <c:pt idx="27402">
                  <c:v>5028</c:v>
                </c:pt>
                <c:pt idx="27403">
                  <c:v>5028.0200000000004</c:v>
                </c:pt>
                <c:pt idx="27404">
                  <c:v>5028.04</c:v>
                </c:pt>
                <c:pt idx="27405">
                  <c:v>5028.0600000000004</c:v>
                </c:pt>
                <c:pt idx="27406">
                  <c:v>5028.08</c:v>
                </c:pt>
                <c:pt idx="27407">
                  <c:v>5028.1000000000004</c:v>
                </c:pt>
                <c:pt idx="27408">
                  <c:v>5028.1200000000035</c:v>
                </c:pt>
                <c:pt idx="27409">
                  <c:v>5028.1400000000003</c:v>
                </c:pt>
                <c:pt idx="27410">
                  <c:v>5028.1600000000035</c:v>
                </c:pt>
                <c:pt idx="27411">
                  <c:v>5028.18</c:v>
                </c:pt>
                <c:pt idx="27412">
                  <c:v>5028.2</c:v>
                </c:pt>
                <c:pt idx="27413">
                  <c:v>5028.22</c:v>
                </c:pt>
                <c:pt idx="27414">
                  <c:v>5028.24</c:v>
                </c:pt>
                <c:pt idx="27415">
                  <c:v>5028.26</c:v>
                </c:pt>
                <c:pt idx="27416">
                  <c:v>5028.28</c:v>
                </c:pt>
                <c:pt idx="27417">
                  <c:v>5028.3</c:v>
                </c:pt>
                <c:pt idx="27418">
                  <c:v>5028.3200000000024</c:v>
                </c:pt>
                <c:pt idx="27419">
                  <c:v>5028.34</c:v>
                </c:pt>
                <c:pt idx="27420">
                  <c:v>5028.3600000000024</c:v>
                </c:pt>
                <c:pt idx="27421">
                  <c:v>5028.38</c:v>
                </c:pt>
                <c:pt idx="27422">
                  <c:v>5028.4000000000005</c:v>
                </c:pt>
                <c:pt idx="27423">
                  <c:v>5028.42</c:v>
                </c:pt>
                <c:pt idx="27424">
                  <c:v>5028.4399999999996</c:v>
                </c:pt>
                <c:pt idx="27425">
                  <c:v>5028.46</c:v>
                </c:pt>
                <c:pt idx="27426">
                  <c:v>5028.4799999999996</c:v>
                </c:pt>
                <c:pt idx="27427">
                  <c:v>5028.5</c:v>
                </c:pt>
                <c:pt idx="27428">
                  <c:v>5028.5200000000004</c:v>
                </c:pt>
                <c:pt idx="27429">
                  <c:v>5028.54</c:v>
                </c:pt>
                <c:pt idx="27430">
                  <c:v>5028.5600000000004</c:v>
                </c:pt>
                <c:pt idx="27431">
                  <c:v>5028.58</c:v>
                </c:pt>
                <c:pt idx="27432">
                  <c:v>5028.6000000000004</c:v>
                </c:pt>
                <c:pt idx="27433">
                  <c:v>5028.6200000000035</c:v>
                </c:pt>
                <c:pt idx="27434">
                  <c:v>5028.6400000000003</c:v>
                </c:pt>
                <c:pt idx="27435">
                  <c:v>5028.6600000000035</c:v>
                </c:pt>
                <c:pt idx="27436">
                  <c:v>5028.68</c:v>
                </c:pt>
                <c:pt idx="27437">
                  <c:v>5028.7</c:v>
                </c:pt>
                <c:pt idx="27438">
                  <c:v>5028.72</c:v>
                </c:pt>
                <c:pt idx="27439">
                  <c:v>5028.74</c:v>
                </c:pt>
                <c:pt idx="27440">
                  <c:v>5028.76</c:v>
                </c:pt>
                <c:pt idx="27441">
                  <c:v>5028.78</c:v>
                </c:pt>
                <c:pt idx="27442">
                  <c:v>5028.8</c:v>
                </c:pt>
                <c:pt idx="27443">
                  <c:v>5028.8200000000024</c:v>
                </c:pt>
                <c:pt idx="27444">
                  <c:v>5028.84</c:v>
                </c:pt>
                <c:pt idx="27445">
                  <c:v>5028.8600000000024</c:v>
                </c:pt>
                <c:pt idx="27446">
                  <c:v>5028.88</c:v>
                </c:pt>
                <c:pt idx="27447">
                  <c:v>5028.9000000000005</c:v>
                </c:pt>
                <c:pt idx="27448">
                  <c:v>5028.92</c:v>
                </c:pt>
                <c:pt idx="27449">
                  <c:v>5028.9399999999996</c:v>
                </c:pt>
                <c:pt idx="27450">
                  <c:v>5028.96</c:v>
                </c:pt>
                <c:pt idx="27451">
                  <c:v>5028.9799999999996</c:v>
                </c:pt>
                <c:pt idx="27452">
                  <c:v>5029</c:v>
                </c:pt>
                <c:pt idx="27453">
                  <c:v>5029.0200000000004</c:v>
                </c:pt>
                <c:pt idx="27454">
                  <c:v>5029.04</c:v>
                </c:pt>
                <c:pt idx="27455">
                  <c:v>5029.0600000000004</c:v>
                </c:pt>
                <c:pt idx="27456">
                  <c:v>5029.08</c:v>
                </c:pt>
                <c:pt idx="27457">
                  <c:v>5029.1000000000004</c:v>
                </c:pt>
                <c:pt idx="27458">
                  <c:v>5029.1200000000035</c:v>
                </c:pt>
                <c:pt idx="27459">
                  <c:v>5029.1400000000003</c:v>
                </c:pt>
                <c:pt idx="27460">
                  <c:v>5029.1600000000035</c:v>
                </c:pt>
                <c:pt idx="27461">
                  <c:v>5029.18</c:v>
                </c:pt>
                <c:pt idx="27462">
                  <c:v>5029.2</c:v>
                </c:pt>
                <c:pt idx="27463">
                  <c:v>5029.22</c:v>
                </c:pt>
                <c:pt idx="27464">
                  <c:v>5029.24</c:v>
                </c:pt>
                <c:pt idx="27465">
                  <c:v>5029.26</c:v>
                </c:pt>
                <c:pt idx="27466">
                  <c:v>5029.28</c:v>
                </c:pt>
                <c:pt idx="27467">
                  <c:v>5029.3</c:v>
                </c:pt>
                <c:pt idx="27468">
                  <c:v>5029.3200000000024</c:v>
                </c:pt>
                <c:pt idx="27469">
                  <c:v>5029.34</c:v>
                </c:pt>
                <c:pt idx="27470">
                  <c:v>5029.3600000000024</c:v>
                </c:pt>
                <c:pt idx="27471">
                  <c:v>5029.38</c:v>
                </c:pt>
                <c:pt idx="27472">
                  <c:v>5029.4000000000005</c:v>
                </c:pt>
                <c:pt idx="27473">
                  <c:v>5029.42</c:v>
                </c:pt>
                <c:pt idx="27474">
                  <c:v>5029.4399999999996</c:v>
                </c:pt>
                <c:pt idx="27475">
                  <c:v>5029.46</c:v>
                </c:pt>
                <c:pt idx="27476">
                  <c:v>5029.4799999999996</c:v>
                </c:pt>
                <c:pt idx="27477">
                  <c:v>5029.5</c:v>
                </c:pt>
                <c:pt idx="27478">
                  <c:v>5029.5200000000004</c:v>
                </c:pt>
                <c:pt idx="27479">
                  <c:v>5029.54</c:v>
                </c:pt>
                <c:pt idx="27480">
                  <c:v>5029.5600000000004</c:v>
                </c:pt>
                <c:pt idx="27481">
                  <c:v>5029.58</c:v>
                </c:pt>
                <c:pt idx="27482">
                  <c:v>5029.6000000000004</c:v>
                </c:pt>
                <c:pt idx="27483">
                  <c:v>5029.6200000000035</c:v>
                </c:pt>
                <c:pt idx="27484">
                  <c:v>5029.6400000000003</c:v>
                </c:pt>
                <c:pt idx="27485">
                  <c:v>5029.6600000000035</c:v>
                </c:pt>
                <c:pt idx="27486">
                  <c:v>5029.68</c:v>
                </c:pt>
                <c:pt idx="27487">
                  <c:v>5029.7</c:v>
                </c:pt>
                <c:pt idx="27488">
                  <c:v>5029.72</c:v>
                </c:pt>
                <c:pt idx="27489">
                  <c:v>5029.74</c:v>
                </c:pt>
                <c:pt idx="27490">
                  <c:v>5029.76</c:v>
                </c:pt>
                <c:pt idx="27491">
                  <c:v>5029.78</c:v>
                </c:pt>
                <c:pt idx="27492">
                  <c:v>5029.8</c:v>
                </c:pt>
                <c:pt idx="27493">
                  <c:v>5029.8200000000024</c:v>
                </c:pt>
                <c:pt idx="27494">
                  <c:v>5029.84</c:v>
                </c:pt>
                <c:pt idx="27495">
                  <c:v>5029.8600000000024</c:v>
                </c:pt>
                <c:pt idx="27496">
                  <c:v>5029.88</c:v>
                </c:pt>
                <c:pt idx="27497">
                  <c:v>5029.9000000000005</c:v>
                </c:pt>
                <c:pt idx="27498">
                  <c:v>5029.92</c:v>
                </c:pt>
                <c:pt idx="27499">
                  <c:v>5029.9399999999996</c:v>
                </c:pt>
                <c:pt idx="27500">
                  <c:v>5029.96</c:v>
                </c:pt>
                <c:pt idx="27501">
                  <c:v>5029.9799999999996</c:v>
                </c:pt>
                <c:pt idx="27502">
                  <c:v>5030</c:v>
                </c:pt>
                <c:pt idx="27503">
                  <c:v>5030.0200000000004</c:v>
                </c:pt>
                <c:pt idx="27504">
                  <c:v>5030.04</c:v>
                </c:pt>
                <c:pt idx="27505">
                  <c:v>5030.0600000000004</c:v>
                </c:pt>
                <c:pt idx="27506">
                  <c:v>5030.08</c:v>
                </c:pt>
                <c:pt idx="27507">
                  <c:v>5030.1000000000004</c:v>
                </c:pt>
                <c:pt idx="27508">
                  <c:v>5030.1200000000035</c:v>
                </c:pt>
                <c:pt idx="27509">
                  <c:v>5030.1400000000003</c:v>
                </c:pt>
                <c:pt idx="27510">
                  <c:v>5030.1600000000035</c:v>
                </c:pt>
                <c:pt idx="27511">
                  <c:v>5030.18</c:v>
                </c:pt>
                <c:pt idx="27512">
                  <c:v>5030.2</c:v>
                </c:pt>
                <c:pt idx="27513">
                  <c:v>5030.22</c:v>
                </c:pt>
                <c:pt idx="27514">
                  <c:v>5030.24</c:v>
                </c:pt>
                <c:pt idx="27515">
                  <c:v>5030.26</c:v>
                </c:pt>
                <c:pt idx="27516">
                  <c:v>5030.28</c:v>
                </c:pt>
                <c:pt idx="27517">
                  <c:v>5030.3</c:v>
                </c:pt>
                <c:pt idx="27518">
                  <c:v>5030.3200000000024</c:v>
                </c:pt>
                <c:pt idx="27519">
                  <c:v>5030.34</c:v>
                </c:pt>
                <c:pt idx="27520">
                  <c:v>5030.3600000000024</c:v>
                </c:pt>
                <c:pt idx="27521">
                  <c:v>5030.38</c:v>
                </c:pt>
                <c:pt idx="27522">
                  <c:v>5030.4000000000005</c:v>
                </c:pt>
                <c:pt idx="27523">
                  <c:v>5030.42</c:v>
                </c:pt>
                <c:pt idx="27524">
                  <c:v>5030.4399999999996</c:v>
                </c:pt>
                <c:pt idx="27525">
                  <c:v>5030.46</c:v>
                </c:pt>
                <c:pt idx="27526">
                  <c:v>5030.4799999999996</c:v>
                </c:pt>
                <c:pt idx="27527">
                  <c:v>5030.5</c:v>
                </c:pt>
                <c:pt idx="27528">
                  <c:v>5030.5200000000004</c:v>
                </c:pt>
                <c:pt idx="27529">
                  <c:v>5030.54</c:v>
                </c:pt>
                <c:pt idx="27530">
                  <c:v>5030.5600000000004</c:v>
                </c:pt>
                <c:pt idx="27531">
                  <c:v>5030.58</c:v>
                </c:pt>
                <c:pt idx="27532">
                  <c:v>5030.6000000000004</c:v>
                </c:pt>
                <c:pt idx="27533">
                  <c:v>5030.6200000000035</c:v>
                </c:pt>
                <c:pt idx="27534">
                  <c:v>5030.6400000000003</c:v>
                </c:pt>
                <c:pt idx="27535">
                  <c:v>5030.6600000000035</c:v>
                </c:pt>
                <c:pt idx="27536">
                  <c:v>5030.68</c:v>
                </c:pt>
                <c:pt idx="27537">
                  <c:v>5030.7</c:v>
                </c:pt>
                <c:pt idx="27538">
                  <c:v>5030.72</c:v>
                </c:pt>
                <c:pt idx="27539">
                  <c:v>5030.74</c:v>
                </c:pt>
                <c:pt idx="27540">
                  <c:v>5030.76</c:v>
                </c:pt>
                <c:pt idx="27541">
                  <c:v>5030.78</c:v>
                </c:pt>
                <c:pt idx="27542">
                  <c:v>5030.8</c:v>
                </c:pt>
                <c:pt idx="27543">
                  <c:v>5030.8200000000024</c:v>
                </c:pt>
                <c:pt idx="27544">
                  <c:v>5030.84</c:v>
                </c:pt>
                <c:pt idx="27545">
                  <c:v>5030.8600000000024</c:v>
                </c:pt>
                <c:pt idx="27546">
                  <c:v>5030.88</c:v>
                </c:pt>
                <c:pt idx="27547">
                  <c:v>5030.9000000000005</c:v>
                </c:pt>
                <c:pt idx="27548">
                  <c:v>5030.92</c:v>
                </c:pt>
                <c:pt idx="27549">
                  <c:v>5030.9399999999996</c:v>
                </c:pt>
                <c:pt idx="27550">
                  <c:v>5030.96</c:v>
                </c:pt>
                <c:pt idx="27551">
                  <c:v>5030.9799999999996</c:v>
                </c:pt>
                <c:pt idx="27552">
                  <c:v>5031</c:v>
                </c:pt>
                <c:pt idx="27553">
                  <c:v>5031.0200000000004</c:v>
                </c:pt>
                <c:pt idx="27554">
                  <c:v>5031.04</c:v>
                </c:pt>
                <c:pt idx="27555">
                  <c:v>5031.0600000000004</c:v>
                </c:pt>
                <c:pt idx="27556">
                  <c:v>5031.08</c:v>
                </c:pt>
                <c:pt idx="27557">
                  <c:v>5031.1000000000004</c:v>
                </c:pt>
                <c:pt idx="27558">
                  <c:v>5031.1200000000035</c:v>
                </c:pt>
                <c:pt idx="27559">
                  <c:v>5031.1400000000003</c:v>
                </c:pt>
                <c:pt idx="27560">
                  <c:v>5031.1600000000035</c:v>
                </c:pt>
                <c:pt idx="27561">
                  <c:v>5031.18</c:v>
                </c:pt>
                <c:pt idx="27562">
                  <c:v>5031.2</c:v>
                </c:pt>
                <c:pt idx="27563">
                  <c:v>5031.22</c:v>
                </c:pt>
                <c:pt idx="27564">
                  <c:v>5031.24</c:v>
                </c:pt>
                <c:pt idx="27565">
                  <c:v>5031.26</c:v>
                </c:pt>
                <c:pt idx="27566">
                  <c:v>5031.28</c:v>
                </c:pt>
                <c:pt idx="27567">
                  <c:v>5031.3</c:v>
                </c:pt>
                <c:pt idx="27568">
                  <c:v>5031.3200000000024</c:v>
                </c:pt>
                <c:pt idx="27569">
                  <c:v>5031.34</c:v>
                </c:pt>
                <c:pt idx="27570">
                  <c:v>5031.3600000000024</c:v>
                </c:pt>
                <c:pt idx="27571">
                  <c:v>5031.38</c:v>
                </c:pt>
                <c:pt idx="27572">
                  <c:v>5031.4000000000005</c:v>
                </c:pt>
                <c:pt idx="27573">
                  <c:v>5031.42</c:v>
                </c:pt>
                <c:pt idx="27574">
                  <c:v>5031.4399999999996</c:v>
                </c:pt>
                <c:pt idx="27575">
                  <c:v>5031.46</c:v>
                </c:pt>
                <c:pt idx="27576">
                  <c:v>5031.4799999999996</c:v>
                </c:pt>
                <c:pt idx="27577">
                  <c:v>5031.5</c:v>
                </c:pt>
                <c:pt idx="27578">
                  <c:v>5031.5200000000004</c:v>
                </c:pt>
                <c:pt idx="27579">
                  <c:v>5031.54</c:v>
                </c:pt>
                <c:pt idx="27580">
                  <c:v>5031.5600000000004</c:v>
                </c:pt>
                <c:pt idx="27581">
                  <c:v>5031.58</c:v>
                </c:pt>
                <c:pt idx="27582">
                  <c:v>5031.6000000000004</c:v>
                </c:pt>
                <c:pt idx="27583">
                  <c:v>5031.6200000000035</c:v>
                </c:pt>
                <c:pt idx="27584">
                  <c:v>5031.6400000000003</c:v>
                </c:pt>
                <c:pt idx="27585">
                  <c:v>5031.6600000000035</c:v>
                </c:pt>
                <c:pt idx="27586">
                  <c:v>5031.68</c:v>
                </c:pt>
                <c:pt idx="27587">
                  <c:v>5031.7</c:v>
                </c:pt>
                <c:pt idx="27588">
                  <c:v>5031.72</c:v>
                </c:pt>
                <c:pt idx="27589">
                  <c:v>5031.74</c:v>
                </c:pt>
                <c:pt idx="27590">
                  <c:v>5031.76</c:v>
                </c:pt>
                <c:pt idx="27591">
                  <c:v>5031.78</c:v>
                </c:pt>
                <c:pt idx="27592">
                  <c:v>5031.8</c:v>
                </c:pt>
                <c:pt idx="27593">
                  <c:v>5031.8200000000024</c:v>
                </c:pt>
                <c:pt idx="27594">
                  <c:v>5031.84</c:v>
                </c:pt>
                <c:pt idx="27595">
                  <c:v>5031.8600000000024</c:v>
                </c:pt>
                <c:pt idx="27596">
                  <c:v>5031.88</c:v>
                </c:pt>
                <c:pt idx="27597">
                  <c:v>5031.9000000000005</c:v>
                </c:pt>
                <c:pt idx="27598">
                  <c:v>5031.92</c:v>
                </c:pt>
                <c:pt idx="27599">
                  <c:v>5031.9399999999996</c:v>
                </c:pt>
                <c:pt idx="27600">
                  <c:v>5031.96</c:v>
                </c:pt>
                <c:pt idx="27601">
                  <c:v>5031.9799999999996</c:v>
                </c:pt>
                <c:pt idx="27602">
                  <c:v>5032</c:v>
                </c:pt>
                <c:pt idx="27603">
                  <c:v>5032.0200000000004</c:v>
                </c:pt>
                <c:pt idx="27604">
                  <c:v>5032.04</c:v>
                </c:pt>
                <c:pt idx="27605">
                  <c:v>5032.0600000000004</c:v>
                </c:pt>
                <c:pt idx="27606">
                  <c:v>5032.08</c:v>
                </c:pt>
                <c:pt idx="27607">
                  <c:v>5032.1000000000004</c:v>
                </c:pt>
                <c:pt idx="27608">
                  <c:v>5032.1200000000035</c:v>
                </c:pt>
                <c:pt idx="27609">
                  <c:v>5032.1400000000003</c:v>
                </c:pt>
                <c:pt idx="27610">
                  <c:v>5032.1600000000035</c:v>
                </c:pt>
                <c:pt idx="27611">
                  <c:v>5032.18</c:v>
                </c:pt>
                <c:pt idx="27612">
                  <c:v>5032.2</c:v>
                </c:pt>
                <c:pt idx="27613">
                  <c:v>5032.22</c:v>
                </c:pt>
                <c:pt idx="27614">
                  <c:v>5032.24</c:v>
                </c:pt>
                <c:pt idx="27615">
                  <c:v>5032.26</c:v>
                </c:pt>
                <c:pt idx="27616">
                  <c:v>5032.28</c:v>
                </c:pt>
                <c:pt idx="27617">
                  <c:v>5032.3</c:v>
                </c:pt>
                <c:pt idx="27618">
                  <c:v>5032.3200000000024</c:v>
                </c:pt>
                <c:pt idx="27619">
                  <c:v>5032.34</c:v>
                </c:pt>
                <c:pt idx="27620">
                  <c:v>5032.3600000000024</c:v>
                </c:pt>
                <c:pt idx="27621">
                  <c:v>5032.38</c:v>
                </c:pt>
                <c:pt idx="27622">
                  <c:v>5032.4000000000005</c:v>
                </c:pt>
                <c:pt idx="27623">
                  <c:v>5032.42</c:v>
                </c:pt>
                <c:pt idx="27624">
                  <c:v>5032.4399999999996</c:v>
                </c:pt>
                <c:pt idx="27625">
                  <c:v>5032.46</c:v>
                </c:pt>
                <c:pt idx="27626">
                  <c:v>5032.4799999999996</c:v>
                </c:pt>
                <c:pt idx="27627">
                  <c:v>5032.5</c:v>
                </c:pt>
                <c:pt idx="27628">
                  <c:v>5032.5200000000004</c:v>
                </c:pt>
                <c:pt idx="27629">
                  <c:v>5032.54</c:v>
                </c:pt>
                <c:pt idx="27630">
                  <c:v>5032.5600000000004</c:v>
                </c:pt>
                <c:pt idx="27631">
                  <c:v>5032.58</c:v>
                </c:pt>
                <c:pt idx="27632">
                  <c:v>5032.6000000000004</c:v>
                </c:pt>
                <c:pt idx="27633">
                  <c:v>5032.6200000000035</c:v>
                </c:pt>
                <c:pt idx="27634">
                  <c:v>5032.6400000000003</c:v>
                </c:pt>
                <c:pt idx="27635">
                  <c:v>5032.6600000000035</c:v>
                </c:pt>
                <c:pt idx="27636">
                  <c:v>5032.68</c:v>
                </c:pt>
                <c:pt idx="27637">
                  <c:v>5032.7</c:v>
                </c:pt>
                <c:pt idx="27638">
                  <c:v>5032.72</c:v>
                </c:pt>
                <c:pt idx="27639">
                  <c:v>5032.74</c:v>
                </c:pt>
                <c:pt idx="27640">
                  <c:v>5032.76</c:v>
                </c:pt>
                <c:pt idx="27641">
                  <c:v>5032.78</c:v>
                </c:pt>
                <c:pt idx="27642">
                  <c:v>5032.8</c:v>
                </c:pt>
                <c:pt idx="27643">
                  <c:v>5032.8200000000024</c:v>
                </c:pt>
                <c:pt idx="27644">
                  <c:v>5032.84</c:v>
                </c:pt>
                <c:pt idx="27645">
                  <c:v>5032.8600000000024</c:v>
                </c:pt>
                <c:pt idx="27646">
                  <c:v>5032.88</c:v>
                </c:pt>
                <c:pt idx="27647">
                  <c:v>5032.9000000000005</c:v>
                </c:pt>
                <c:pt idx="27648">
                  <c:v>5032.92</c:v>
                </c:pt>
                <c:pt idx="27649">
                  <c:v>5032.9399999999996</c:v>
                </c:pt>
                <c:pt idx="27650">
                  <c:v>5032.96</c:v>
                </c:pt>
                <c:pt idx="27651">
                  <c:v>5032.9799999999996</c:v>
                </c:pt>
                <c:pt idx="27652">
                  <c:v>5033</c:v>
                </c:pt>
                <c:pt idx="27653">
                  <c:v>5033.0200000000004</c:v>
                </c:pt>
                <c:pt idx="27654">
                  <c:v>5033.04</c:v>
                </c:pt>
                <c:pt idx="27655">
                  <c:v>5033.0600000000004</c:v>
                </c:pt>
                <c:pt idx="27656">
                  <c:v>5033.08</c:v>
                </c:pt>
                <c:pt idx="27657">
                  <c:v>5033.1000000000004</c:v>
                </c:pt>
                <c:pt idx="27658">
                  <c:v>5033.1200000000035</c:v>
                </c:pt>
                <c:pt idx="27659">
                  <c:v>5033.1400000000003</c:v>
                </c:pt>
                <c:pt idx="27660">
                  <c:v>5033.1600000000035</c:v>
                </c:pt>
                <c:pt idx="27661">
                  <c:v>5033.18</c:v>
                </c:pt>
                <c:pt idx="27662">
                  <c:v>5033.2</c:v>
                </c:pt>
                <c:pt idx="27663">
                  <c:v>5033.22</c:v>
                </c:pt>
                <c:pt idx="27664">
                  <c:v>5033.24</c:v>
                </c:pt>
                <c:pt idx="27665">
                  <c:v>5033.26</c:v>
                </c:pt>
                <c:pt idx="27666">
                  <c:v>5033.28</c:v>
                </c:pt>
                <c:pt idx="27667">
                  <c:v>5033.3</c:v>
                </c:pt>
                <c:pt idx="27668">
                  <c:v>5033.3200000000024</c:v>
                </c:pt>
                <c:pt idx="27669">
                  <c:v>5033.34</c:v>
                </c:pt>
                <c:pt idx="27670">
                  <c:v>5033.3600000000024</c:v>
                </c:pt>
                <c:pt idx="27671">
                  <c:v>5033.38</c:v>
                </c:pt>
                <c:pt idx="27672">
                  <c:v>5033.4000000000005</c:v>
                </c:pt>
                <c:pt idx="27673">
                  <c:v>5033.42</c:v>
                </c:pt>
                <c:pt idx="27674">
                  <c:v>5033.4399999999996</c:v>
                </c:pt>
                <c:pt idx="27675">
                  <c:v>5033.46</c:v>
                </c:pt>
                <c:pt idx="27676">
                  <c:v>5033.4799999999996</c:v>
                </c:pt>
                <c:pt idx="27677">
                  <c:v>5033.5</c:v>
                </c:pt>
                <c:pt idx="27678">
                  <c:v>5033.5200000000004</c:v>
                </c:pt>
                <c:pt idx="27679">
                  <c:v>5033.54</c:v>
                </c:pt>
                <c:pt idx="27680">
                  <c:v>5033.5600000000004</c:v>
                </c:pt>
                <c:pt idx="27681">
                  <c:v>5033.58</c:v>
                </c:pt>
                <c:pt idx="27682">
                  <c:v>5033.6000000000004</c:v>
                </c:pt>
                <c:pt idx="27683">
                  <c:v>5033.6200000000035</c:v>
                </c:pt>
                <c:pt idx="27684">
                  <c:v>5033.6400000000003</c:v>
                </c:pt>
                <c:pt idx="27685">
                  <c:v>5033.6600000000035</c:v>
                </c:pt>
                <c:pt idx="27686">
                  <c:v>5033.68</c:v>
                </c:pt>
                <c:pt idx="27687">
                  <c:v>5033.7</c:v>
                </c:pt>
                <c:pt idx="27688">
                  <c:v>5033.72</c:v>
                </c:pt>
                <c:pt idx="27689">
                  <c:v>5033.74</c:v>
                </c:pt>
                <c:pt idx="27690">
                  <c:v>5033.76</c:v>
                </c:pt>
                <c:pt idx="27691">
                  <c:v>5033.78</c:v>
                </c:pt>
                <c:pt idx="27692">
                  <c:v>5033.8</c:v>
                </c:pt>
                <c:pt idx="27693">
                  <c:v>5033.8200000000024</c:v>
                </c:pt>
                <c:pt idx="27694">
                  <c:v>5033.84</c:v>
                </c:pt>
                <c:pt idx="27695">
                  <c:v>5033.8600000000024</c:v>
                </c:pt>
                <c:pt idx="27696">
                  <c:v>5033.88</c:v>
                </c:pt>
                <c:pt idx="27697">
                  <c:v>5033.9000000000005</c:v>
                </c:pt>
                <c:pt idx="27698">
                  <c:v>5033.92</c:v>
                </c:pt>
                <c:pt idx="27699">
                  <c:v>5033.9399999999996</c:v>
                </c:pt>
                <c:pt idx="27700">
                  <c:v>5033.96</c:v>
                </c:pt>
                <c:pt idx="27701">
                  <c:v>5033.9799999999996</c:v>
                </c:pt>
                <c:pt idx="27702">
                  <c:v>5034</c:v>
                </c:pt>
                <c:pt idx="27703">
                  <c:v>5034.0200000000004</c:v>
                </c:pt>
                <c:pt idx="27704">
                  <c:v>5034.04</c:v>
                </c:pt>
                <c:pt idx="27705">
                  <c:v>5034.0600000000004</c:v>
                </c:pt>
                <c:pt idx="27706">
                  <c:v>5034.08</c:v>
                </c:pt>
                <c:pt idx="27707">
                  <c:v>5034.1000000000004</c:v>
                </c:pt>
                <c:pt idx="27708">
                  <c:v>5034.1200000000035</c:v>
                </c:pt>
                <c:pt idx="27709">
                  <c:v>5034.1400000000003</c:v>
                </c:pt>
                <c:pt idx="27710">
                  <c:v>5034.1600000000035</c:v>
                </c:pt>
                <c:pt idx="27711">
                  <c:v>5034.18</c:v>
                </c:pt>
                <c:pt idx="27712">
                  <c:v>5034.2</c:v>
                </c:pt>
                <c:pt idx="27713">
                  <c:v>5034.22</c:v>
                </c:pt>
                <c:pt idx="27714">
                  <c:v>5034.24</c:v>
                </c:pt>
                <c:pt idx="27715">
                  <c:v>5034.26</c:v>
                </c:pt>
                <c:pt idx="27716">
                  <c:v>5034.28</c:v>
                </c:pt>
                <c:pt idx="27717">
                  <c:v>5034.3</c:v>
                </c:pt>
                <c:pt idx="27718">
                  <c:v>5034.3200000000024</c:v>
                </c:pt>
                <c:pt idx="27719">
                  <c:v>5034.34</c:v>
                </c:pt>
                <c:pt idx="27720">
                  <c:v>5034.3600000000024</c:v>
                </c:pt>
                <c:pt idx="27721">
                  <c:v>5034.38</c:v>
                </c:pt>
                <c:pt idx="27722">
                  <c:v>5034.4000000000005</c:v>
                </c:pt>
                <c:pt idx="27723">
                  <c:v>5034.42</c:v>
                </c:pt>
                <c:pt idx="27724">
                  <c:v>5034.4399999999996</c:v>
                </c:pt>
                <c:pt idx="27725">
                  <c:v>5034.46</c:v>
                </c:pt>
                <c:pt idx="27726">
                  <c:v>5034.4799999999996</c:v>
                </c:pt>
                <c:pt idx="27727">
                  <c:v>5034.5</c:v>
                </c:pt>
                <c:pt idx="27728">
                  <c:v>5034.5200000000004</c:v>
                </c:pt>
                <c:pt idx="27729">
                  <c:v>5034.54</c:v>
                </c:pt>
                <c:pt idx="27730">
                  <c:v>5034.5600000000004</c:v>
                </c:pt>
                <c:pt idx="27731">
                  <c:v>5034.58</c:v>
                </c:pt>
                <c:pt idx="27732">
                  <c:v>5034.6000000000004</c:v>
                </c:pt>
                <c:pt idx="27733">
                  <c:v>5034.6200000000035</c:v>
                </c:pt>
                <c:pt idx="27734">
                  <c:v>5034.6400000000003</c:v>
                </c:pt>
                <c:pt idx="27735">
                  <c:v>5034.6600000000035</c:v>
                </c:pt>
                <c:pt idx="27736">
                  <c:v>5034.68</c:v>
                </c:pt>
                <c:pt idx="27737">
                  <c:v>5034.7</c:v>
                </c:pt>
                <c:pt idx="27738">
                  <c:v>5034.72</c:v>
                </c:pt>
                <c:pt idx="27739">
                  <c:v>5034.74</c:v>
                </c:pt>
                <c:pt idx="27740">
                  <c:v>5034.76</c:v>
                </c:pt>
                <c:pt idx="27741">
                  <c:v>5034.78</c:v>
                </c:pt>
                <c:pt idx="27742">
                  <c:v>5034.8</c:v>
                </c:pt>
                <c:pt idx="27743">
                  <c:v>5034.8200000000024</c:v>
                </c:pt>
                <c:pt idx="27744">
                  <c:v>5034.84</c:v>
                </c:pt>
                <c:pt idx="27745">
                  <c:v>5034.8600000000024</c:v>
                </c:pt>
                <c:pt idx="27746">
                  <c:v>5034.88</c:v>
                </c:pt>
                <c:pt idx="27747">
                  <c:v>5034.9000000000005</c:v>
                </c:pt>
                <c:pt idx="27748">
                  <c:v>5034.92</c:v>
                </c:pt>
                <c:pt idx="27749">
                  <c:v>5034.9399999999996</c:v>
                </c:pt>
                <c:pt idx="27750">
                  <c:v>5034.96</c:v>
                </c:pt>
                <c:pt idx="27751">
                  <c:v>5034.9799999999996</c:v>
                </c:pt>
                <c:pt idx="27752">
                  <c:v>5035</c:v>
                </c:pt>
                <c:pt idx="27753">
                  <c:v>5035.0200000000004</c:v>
                </c:pt>
                <c:pt idx="27754">
                  <c:v>5035.04</c:v>
                </c:pt>
                <c:pt idx="27755">
                  <c:v>5035.0600000000004</c:v>
                </c:pt>
                <c:pt idx="27756">
                  <c:v>5035.08</c:v>
                </c:pt>
                <c:pt idx="27757">
                  <c:v>5035.1000000000004</c:v>
                </c:pt>
                <c:pt idx="27758">
                  <c:v>5035.1200000000035</c:v>
                </c:pt>
                <c:pt idx="27759">
                  <c:v>5035.1400000000003</c:v>
                </c:pt>
                <c:pt idx="27760">
                  <c:v>5035.1600000000035</c:v>
                </c:pt>
                <c:pt idx="27761">
                  <c:v>5035.18</c:v>
                </c:pt>
                <c:pt idx="27762">
                  <c:v>5035.2</c:v>
                </c:pt>
                <c:pt idx="27763">
                  <c:v>5035.22</c:v>
                </c:pt>
                <c:pt idx="27764">
                  <c:v>5035.24</c:v>
                </c:pt>
                <c:pt idx="27765">
                  <c:v>5035.26</c:v>
                </c:pt>
                <c:pt idx="27766">
                  <c:v>5035.28</c:v>
                </c:pt>
                <c:pt idx="27767">
                  <c:v>5035.3</c:v>
                </c:pt>
                <c:pt idx="27768">
                  <c:v>5035.3200000000024</c:v>
                </c:pt>
                <c:pt idx="27769">
                  <c:v>5035.34</c:v>
                </c:pt>
                <c:pt idx="27770">
                  <c:v>5035.3600000000024</c:v>
                </c:pt>
                <c:pt idx="27771">
                  <c:v>5035.38</c:v>
                </c:pt>
                <c:pt idx="27772">
                  <c:v>5035.4000000000005</c:v>
                </c:pt>
                <c:pt idx="27773">
                  <c:v>5035.42</c:v>
                </c:pt>
                <c:pt idx="27774">
                  <c:v>5035.4399999999996</c:v>
                </c:pt>
                <c:pt idx="27775">
                  <c:v>5035.46</c:v>
                </c:pt>
                <c:pt idx="27776">
                  <c:v>5035.4799999999996</c:v>
                </c:pt>
                <c:pt idx="27777">
                  <c:v>5035.5</c:v>
                </c:pt>
                <c:pt idx="27778">
                  <c:v>5035.5200000000004</c:v>
                </c:pt>
                <c:pt idx="27779">
                  <c:v>5035.54</c:v>
                </c:pt>
                <c:pt idx="27780">
                  <c:v>5035.5600000000004</c:v>
                </c:pt>
                <c:pt idx="27781">
                  <c:v>5035.58</c:v>
                </c:pt>
                <c:pt idx="27782">
                  <c:v>5035.6000000000004</c:v>
                </c:pt>
                <c:pt idx="27783">
                  <c:v>5035.6200000000035</c:v>
                </c:pt>
                <c:pt idx="27784">
                  <c:v>5035.6400000000003</c:v>
                </c:pt>
                <c:pt idx="27785">
                  <c:v>5035.6600000000035</c:v>
                </c:pt>
                <c:pt idx="27786">
                  <c:v>5035.68</c:v>
                </c:pt>
                <c:pt idx="27787">
                  <c:v>5035.7</c:v>
                </c:pt>
                <c:pt idx="27788">
                  <c:v>5035.72</c:v>
                </c:pt>
                <c:pt idx="27789">
                  <c:v>5035.74</c:v>
                </c:pt>
                <c:pt idx="27790">
                  <c:v>5035.76</c:v>
                </c:pt>
                <c:pt idx="27791">
                  <c:v>5035.78</c:v>
                </c:pt>
                <c:pt idx="27792">
                  <c:v>5035.8</c:v>
                </c:pt>
                <c:pt idx="27793">
                  <c:v>5035.8200000000024</c:v>
                </c:pt>
                <c:pt idx="27794">
                  <c:v>5035.84</c:v>
                </c:pt>
                <c:pt idx="27795">
                  <c:v>5035.8600000000024</c:v>
                </c:pt>
                <c:pt idx="27796">
                  <c:v>5035.88</c:v>
                </c:pt>
                <c:pt idx="27797">
                  <c:v>5035.9000000000005</c:v>
                </c:pt>
                <c:pt idx="27798">
                  <c:v>5035.92</c:v>
                </c:pt>
                <c:pt idx="27799">
                  <c:v>5035.9399999999996</c:v>
                </c:pt>
                <c:pt idx="27800">
                  <c:v>5035.96</c:v>
                </c:pt>
                <c:pt idx="27801">
                  <c:v>5035.9799999999996</c:v>
                </c:pt>
                <c:pt idx="27802">
                  <c:v>5036</c:v>
                </c:pt>
                <c:pt idx="27803">
                  <c:v>5036.0200000000004</c:v>
                </c:pt>
                <c:pt idx="27804">
                  <c:v>5036.04</c:v>
                </c:pt>
                <c:pt idx="27805">
                  <c:v>5036.0600000000004</c:v>
                </c:pt>
                <c:pt idx="27806">
                  <c:v>5036.08</c:v>
                </c:pt>
                <c:pt idx="27807">
                  <c:v>5036.1000000000004</c:v>
                </c:pt>
                <c:pt idx="27808">
                  <c:v>5036.1200000000035</c:v>
                </c:pt>
                <c:pt idx="27809">
                  <c:v>5036.1400000000003</c:v>
                </c:pt>
                <c:pt idx="27810">
                  <c:v>5036.1600000000035</c:v>
                </c:pt>
                <c:pt idx="27811">
                  <c:v>5036.18</c:v>
                </c:pt>
                <c:pt idx="27812">
                  <c:v>5036.2</c:v>
                </c:pt>
                <c:pt idx="27813">
                  <c:v>5036.22</c:v>
                </c:pt>
                <c:pt idx="27814">
                  <c:v>5036.24</c:v>
                </c:pt>
                <c:pt idx="27815">
                  <c:v>5036.26</c:v>
                </c:pt>
                <c:pt idx="27816">
                  <c:v>5036.28</c:v>
                </c:pt>
                <c:pt idx="27817">
                  <c:v>5036.3</c:v>
                </c:pt>
                <c:pt idx="27818">
                  <c:v>5036.3200000000024</c:v>
                </c:pt>
                <c:pt idx="27819">
                  <c:v>5036.34</c:v>
                </c:pt>
                <c:pt idx="27820">
                  <c:v>5036.3600000000024</c:v>
                </c:pt>
                <c:pt idx="27821">
                  <c:v>5036.38</c:v>
                </c:pt>
                <c:pt idx="27822">
                  <c:v>5036.4000000000005</c:v>
                </c:pt>
                <c:pt idx="27823">
                  <c:v>5036.42</c:v>
                </c:pt>
                <c:pt idx="27824">
                  <c:v>5036.4399999999996</c:v>
                </c:pt>
                <c:pt idx="27825">
                  <c:v>5036.46</c:v>
                </c:pt>
                <c:pt idx="27826">
                  <c:v>5036.4799999999996</c:v>
                </c:pt>
                <c:pt idx="27827">
                  <c:v>5036.5</c:v>
                </c:pt>
                <c:pt idx="27828">
                  <c:v>5036.5200000000004</c:v>
                </c:pt>
                <c:pt idx="27829">
                  <c:v>5036.54</c:v>
                </c:pt>
                <c:pt idx="27830">
                  <c:v>5036.5600000000004</c:v>
                </c:pt>
                <c:pt idx="27831">
                  <c:v>5036.58</c:v>
                </c:pt>
                <c:pt idx="27832">
                  <c:v>5036.6000000000004</c:v>
                </c:pt>
                <c:pt idx="27833">
                  <c:v>5036.6200000000035</c:v>
                </c:pt>
                <c:pt idx="27834">
                  <c:v>5036.6400000000003</c:v>
                </c:pt>
                <c:pt idx="27835">
                  <c:v>5036.6600000000035</c:v>
                </c:pt>
                <c:pt idx="27836">
                  <c:v>5036.68</c:v>
                </c:pt>
                <c:pt idx="27837">
                  <c:v>5036.7</c:v>
                </c:pt>
                <c:pt idx="27838">
                  <c:v>5036.72</c:v>
                </c:pt>
                <c:pt idx="27839">
                  <c:v>5036.74</c:v>
                </c:pt>
                <c:pt idx="27840">
                  <c:v>5036.76</c:v>
                </c:pt>
                <c:pt idx="27841">
                  <c:v>5036.78</c:v>
                </c:pt>
                <c:pt idx="27842">
                  <c:v>5036.8</c:v>
                </c:pt>
                <c:pt idx="27843">
                  <c:v>5036.8200000000024</c:v>
                </c:pt>
                <c:pt idx="27844">
                  <c:v>5036.84</c:v>
                </c:pt>
                <c:pt idx="27845">
                  <c:v>5036.8600000000024</c:v>
                </c:pt>
                <c:pt idx="27846">
                  <c:v>5036.88</c:v>
                </c:pt>
                <c:pt idx="27847">
                  <c:v>5036.9000000000005</c:v>
                </c:pt>
                <c:pt idx="27848">
                  <c:v>5036.92</c:v>
                </c:pt>
                <c:pt idx="27849">
                  <c:v>5036.9399999999996</c:v>
                </c:pt>
                <c:pt idx="27850">
                  <c:v>5036.96</c:v>
                </c:pt>
                <c:pt idx="27851">
                  <c:v>5036.9799999999996</c:v>
                </c:pt>
                <c:pt idx="27852">
                  <c:v>5037</c:v>
                </c:pt>
                <c:pt idx="27853">
                  <c:v>5037.0200000000004</c:v>
                </c:pt>
                <c:pt idx="27854">
                  <c:v>5037.04</c:v>
                </c:pt>
                <c:pt idx="27855">
                  <c:v>5037.0600000000004</c:v>
                </c:pt>
                <c:pt idx="27856">
                  <c:v>5037.08</c:v>
                </c:pt>
                <c:pt idx="27857">
                  <c:v>5037.1000000000004</c:v>
                </c:pt>
                <c:pt idx="27858">
                  <c:v>5037.1200000000035</c:v>
                </c:pt>
                <c:pt idx="27859">
                  <c:v>5037.1400000000003</c:v>
                </c:pt>
                <c:pt idx="27860">
                  <c:v>5037.1600000000035</c:v>
                </c:pt>
                <c:pt idx="27861">
                  <c:v>5037.18</c:v>
                </c:pt>
                <c:pt idx="27862">
                  <c:v>5037.2</c:v>
                </c:pt>
                <c:pt idx="27863">
                  <c:v>5037.22</c:v>
                </c:pt>
                <c:pt idx="27864">
                  <c:v>5037.24</c:v>
                </c:pt>
                <c:pt idx="27865">
                  <c:v>5037.26</c:v>
                </c:pt>
                <c:pt idx="27866">
                  <c:v>5037.28</c:v>
                </c:pt>
                <c:pt idx="27867">
                  <c:v>5037.3</c:v>
                </c:pt>
                <c:pt idx="27868">
                  <c:v>5037.3200000000024</c:v>
                </c:pt>
                <c:pt idx="27869">
                  <c:v>5037.34</c:v>
                </c:pt>
                <c:pt idx="27870">
                  <c:v>5037.3600000000024</c:v>
                </c:pt>
                <c:pt idx="27871">
                  <c:v>5037.38</c:v>
                </c:pt>
                <c:pt idx="27872">
                  <c:v>5037.4000000000005</c:v>
                </c:pt>
                <c:pt idx="27873">
                  <c:v>5037.42</c:v>
                </c:pt>
                <c:pt idx="27874">
                  <c:v>5037.4399999999996</c:v>
                </c:pt>
                <c:pt idx="27875">
                  <c:v>5037.46</c:v>
                </c:pt>
                <c:pt idx="27876">
                  <c:v>5037.4799999999996</c:v>
                </c:pt>
                <c:pt idx="27877">
                  <c:v>5037.5</c:v>
                </c:pt>
                <c:pt idx="27878">
                  <c:v>5037.5200000000004</c:v>
                </c:pt>
                <c:pt idx="27879">
                  <c:v>5037.54</c:v>
                </c:pt>
                <c:pt idx="27880">
                  <c:v>5037.5600000000004</c:v>
                </c:pt>
                <c:pt idx="27881">
                  <c:v>5037.58</c:v>
                </c:pt>
                <c:pt idx="27882">
                  <c:v>5037.6000000000004</c:v>
                </c:pt>
                <c:pt idx="27883">
                  <c:v>5037.6200000000035</c:v>
                </c:pt>
                <c:pt idx="27884">
                  <c:v>5037.6400000000003</c:v>
                </c:pt>
                <c:pt idx="27885">
                  <c:v>5037.6600000000035</c:v>
                </c:pt>
                <c:pt idx="27886">
                  <c:v>5037.68</c:v>
                </c:pt>
                <c:pt idx="27887">
                  <c:v>5037.7</c:v>
                </c:pt>
                <c:pt idx="27888">
                  <c:v>5037.72</c:v>
                </c:pt>
                <c:pt idx="27889">
                  <c:v>5037.74</c:v>
                </c:pt>
                <c:pt idx="27890">
                  <c:v>5037.76</c:v>
                </c:pt>
                <c:pt idx="27891">
                  <c:v>5037.78</c:v>
                </c:pt>
                <c:pt idx="27892">
                  <c:v>5037.8</c:v>
                </c:pt>
                <c:pt idx="27893">
                  <c:v>5037.8200000000024</c:v>
                </c:pt>
                <c:pt idx="27894">
                  <c:v>5037.84</c:v>
                </c:pt>
                <c:pt idx="27895">
                  <c:v>5037.8600000000024</c:v>
                </c:pt>
                <c:pt idx="27896">
                  <c:v>5037.88</c:v>
                </c:pt>
                <c:pt idx="27897">
                  <c:v>5037.9000000000005</c:v>
                </c:pt>
                <c:pt idx="27898">
                  <c:v>5037.92</c:v>
                </c:pt>
                <c:pt idx="27899">
                  <c:v>5037.9399999999996</c:v>
                </c:pt>
                <c:pt idx="27900">
                  <c:v>5037.96</c:v>
                </c:pt>
                <c:pt idx="27901">
                  <c:v>5037.9799999999996</c:v>
                </c:pt>
                <c:pt idx="27902">
                  <c:v>5038</c:v>
                </c:pt>
                <c:pt idx="27903">
                  <c:v>5038.0200000000004</c:v>
                </c:pt>
                <c:pt idx="27904">
                  <c:v>5038.04</c:v>
                </c:pt>
                <c:pt idx="27905">
                  <c:v>5038.0600000000004</c:v>
                </c:pt>
                <c:pt idx="27906">
                  <c:v>5038.08</c:v>
                </c:pt>
                <c:pt idx="27907">
                  <c:v>5038.1000000000004</c:v>
                </c:pt>
                <c:pt idx="27908">
                  <c:v>5038.1200000000035</c:v>
                </c:pt>
                <c:pt idx="27909">
                  <c:v>5038.1400000000003</c:v>
                </c:pt>
                <c:pt idx="27910">
                  <c:v>5038.1600000000035</c:v>
                </c:pt>
                <c:pt idx="27911">
                  <c:v>5038.18</c:v>
                </c:pt>
                <c:pt idx="27912">
                  <c:v>5038.2</c:v>
                </c:pt>
                <c:pt idx="27913">
                  <c:v>5038.22</c:v>
                </c:pt>
                <c:pt idx="27914">
                  <c:v>5038.24</c:v>
                </c:pt>
                <c:pt idx="27915">
                  <c:v>5038.26</c:v>
                </c:pt>
                <c:pt idx="27916">
                  <c:v>5038.28</c:v>
                </c:pt>
                <c:pt idx="27917">
                  <c:v>5038.3</c:v>
                </c:pt>
                <c:pt idx="27918">
                  <c:v>5038.3200000000024</c:v>
                </c:pt>
                <c:pt idx="27919">
                  <c:v>5038.34</c:v>
                </c:pt>
                <c:pt idx="27920">
                  <c:v>5038.3600000000024</c:v>
                </c:pt>
                <c:pt idx="27921">
                  <c:v>5038.38</c:v>
                </c:pt>
                <c:pt idx="27922">
                  <c:v>5038.4000000000005</c:v>
                </c:pt>
                <c:pt idx="27923">
                  <c:v>5038.42</c:v>
                </c:pt>
                <c:pt idx="27924">
                  <c:v>5038.4399999999996</c:v>
                </c:pt>
                <c:pt idx="27925">
                  <c:v>5038.46</c:v>
                </c:pt>
                <c:pt idx="27926">
                  <c:v>5038.4799999999996</c:v>
                </c:pt>
                <c:pt idx="27927">
                  <c:v>5038.5</c:v>
                </c:pt>
                <c:pt idx="27928">
                  <c:v>5038.5200000000004</c:v>
                </c:pt>
                <c:pt idx="27929">
                  <c:v>5038.54</c:v>
                </c:pt>
                <c:pt idx="27930">
                  <c:v>5038.5600000000004</c:v>
                </c:pt>
                <c:pt idx="27931">
                  <c:v>5038.58</c:v>
                </c:pt>
                <c:pt idx="27932">
                  <c:v>5038.6000000000004</c:v>
                </c:pt>
                <c:pt idx="27933">
                  <c:v>5038.6200000000035</c:v>
                </c:pt>
                <c:pt idx="27934">
                  <c:v>5038.6400000000003</c:v>
                </c:pt>
                <c:pt idx="27935">
                  <c:v>5038.6600000000035</c:v>
                </c:pt>
                <c:pt idx="27936">
                  <c:v>5038.68</c:v>
                </c:pt>
                <c:pt idx="27937">
                  <c:v>5038.7</c:v>
                </c:pt>
                <c:pt idx="27938">
                  <c:v>5038.72</c:v>
                </c:pt>
                <c:pt idx="27939">
                  <c:v>5038.74</c:v>
                </c:pt>
                <c:pt idx="27940">
                  <c:v>5038.76</c:v>
                </c:pt>
                <c:pt idx="27941">
                  <c:v>5038.78</c:v>
                </c:pt>
                <c:pt idx="27942">
                  <c:v>5038.8</c:v>
                </c:pt>
                <c:pt idx="27943">
                  <c:v>5038.8200000000024</c:v>
                </c:pt>
                <c:pt idx="27944">
                  <c:v>5038.84</c:v>
                </c:pt>
                <c:pt idx="27945">
                  <c:v>5038.8600000000024</c:v>
                </c:pt>
                <c:pt idx="27946">
                  <c:v>5038.88</c:v>
                </c:pt>
                <c:pt idx="27947">
                  <c:v>5038.9000000000005</c:v>
                </c:pt>
                <c:pt idx="27948">
                  <c:v>5038.92</c:v>
                </c:pt>
                <c:pt idx="27949">
                  <c:v>5038.9399999999996</c:v>
                </c:pt>
                <c:pt idx="27950">
                  <c:v>5038.96</c:v>
                </c:pt>
                <c:pt idx="27951">
                  <c:v>5038.9799999999996</c:v>
                </c:pt>
                <c:pt idx="27952">
                  <c:v>5039</c:v>
                </c:pt>
                <c:pt idx="27953">
                  <c:v>5039.0200000000004</c:v>
                </c:pt>
                <c:pt idx="27954">
                  <c:v>5039.04</c:v>
                </c:pt>
                <c:pt idx="27955">
                  <c:v>5039.0600000000004</c:v>
                </c:pt>
                <c:pt idx="27956">
                  <c:v>5039.08</c:v>
                </c:pt>
                <c:pt idx="27957">
                  <c:v>5039.1000000000004</c:v>
                </c:pt>
                <c:pt idx="27958">
                  <c:v>5039.1200000000035</c:v>
                </c:pt>
                <c:pt idx="27959">
                  <c:v>5039.1400000000003</c:v>
                </c:pt>
                <c:pt idx="27960">
                  <c:v>5039.1600000000035</c:v>
                </c:pt>
                <c:pt idx="27961">
                  <c:v>5039.18</c:v>
                </c:pt>
                <c:pt idx="27962">
                  <c:v>5039.2</c:v>
                </c:pt>
                <c:pt idx="27963">
                  <c:v>5039.22</c:v>
                </c:pt>
                <c:pt idx="27964">
                  <c:v>5039.24</c:v>
                </c:pt>
                <c:pt idx="27965">
                  <c:v>5039.26</c:v>
                </c:pt>
                <c:pt idx="27966">
                  <c:v>5039.28</c:v>
                </c:pt>
                <c:pt idx="27967">
                  <c:v>5039.3</c:v>
                </c:pt>
                <c:pt idx="27968">
                  <c:v>5039.3200000000024</c:v>
                </c:pt>
                <c:pt idx="27969">
                  <c:v>5039.34</c:v>
                </c:pt>
                <c:pt idx="27970">
                  <c:v>5039.3600000000024</c:v>
                </c:pt>
                <c:pt idx="27971">
                  <c:v>5039.38</c:v>
                </c:pt>
                <c:pt idx="27972">
                  <c:v>5039.4000000000005</c:v>
                </c:pt>
                <c:pt idx="27973">
                  <c:v>5039.42</c:v>
                </c:pt>
                <c:pt idx="27974">
                  <c:v>5039.4399999999996</c:v>
                </c:pt>
                <c:pt idx="27975">
                  <c:v>5039.46</c:v>
                </c:pt>
                <c:pt idx="27976">
                  <c:v>5039.4799999999996</c:v>
                </c:pt>
                <c:pt idx="27977">
                  <c:v>5039.5</c:v>
                </c:pt>
                <c:pt idx="27978">
                  <c:v>5039.5200000000004</c:v>
                </c:pt>
                <c:pt idx="27979">
                  <c:v>5039.54</c:v>
                </c:pt>
                <c:pt idx="27980">
                  <c:v>5039.5600000000004</c:v>
                </c:pt>
                <c:pt idx="27981">
                  <c:v>5039.58</c:v>
                </c:pt>
                <c:pt idx="27982">
                  <c:v>5039.6000000000004</c:v>
                </c:pt>
                <c:pt idx="27983">
                  <c:v>5039.6200000000035</c:v>
                </c:pt>
                <c:pt idx="27984">
                  <c:v>5039.6400000000003</c:v>
                </c:pt>
                <c:pt idx="27985">
                  <c:v>5039.6600000000035</c:v>
                </c:pt>
                <c:pt idx="27986">
                  <c:v>5039.68</c:v>
                </c:pt>
                <c:pt idx="27987">
                  <c:v>5039.7</c:v>
                </c:pt>
                <c:pt idx="27988">
                  <c:v>5039.72</c:v>
                </c:pt>
                <c:pt idx="27989">
                  <c:v>5039.74</c:v>
                </c:pt>
                <c:pt idx="27990">
                  <c:v>5039.76</c:v>
                </c:pt>
                <c:pt idx="27991">
                  <c:v>5039.78</c:v>
                </c:pt>
                <c:pt idx="27992">
                  <c:v>5039.8</c:v>
                </c:pt>
                <c:pt idx="27993">
                  <c:v>5039.8200000000024</c:v>
                </c:pt>
                <c:pt idx="27994">
                  <c:v>5039.84</c:v>
                </c:pt>
                <c:pt idx="27995">
                  <c:v>5039.8600000000024</c:v>
                </c:pt>
                <c:pt idx="27996">
                  <c:v>5039.88</c:v>
                </c:pt>
                <c:pt idx="27997">
                  <c:v>5039.9000000000005</c:v>
                </c:pt>
                <c:pt idx="27998">
                  <c:v>5039.92</c:v>
                </c:pt>
                <c:pt idx="27999">
                  <c:v>5039.9399999999996</c:v>
                </c:pt>
                <c:pt idx="28000">
                  <c:v>5039.96</c:v>
                </c:pt>
                <c:pt idx="28001">
                  <c:v>5039.9799999999996</c:v>
                </c:pt>
                <c:pt idx="28002">
                  <c:v>5040</c:v>
                </c:pt>
                <c:pt idx="28003">
                  <c:v>5040.0200000000004</c:v>
                </c:pt>
                <c:pt idx="28004">
                  <c:v>5040.04</c:v>
                </c:pt>
                <c:pt idx="28005">
                  <c:v>5040.0600000000004</c:v>
                </c:pt>
                <c:pt idx="28006">
                  <c:v>5040.08</c:v>
                </c:pt>
                <c:pt idx="28007">
                  <c:v>5040.1000000000004</c:v>
                </c:pt>
                <c:pt idx="28008">
                  <c:v>5040.1200000000035</c:v>
                </c:pt>
                <c:pt idx="28009">
                  <c:v>5040.1400000000003</c:v>
                </c:pt>
                <c:pt idx="28010">
                  <c:v>5040.1600000000035</c:v>
                </c:pt>
                <c:pt idx="28011">
                  <c:v>5040.18</c:v>
                </c:pt>
                <c:pt idx="28012">
                  <c:v>5040.2</c:v>
                </c:pt>
                <c:pt idx="28013">
                  <c:v>5040.22</c:v>
                </c:pt>
                <c:pt idx="28014">
                  <c:v>5040.24</c:v>
                </c:pt>
                <c:pt idx="28015">
                  <c:v>5040.26</c:v>
                </c:pt>
                <c:pt idx="28016">
                  <c:v>5040.28</c:v>
                </c:pt>
                <c:pt idx="28017">
                  <c:v>5040.3</c:v>
                </c:pt>
                <c:pt idx="28018">
                  <c:v>5040.3200000000024</c:v>
                </c:pt>
                <c:pt idx="28019">
                  <c:v>5040.34</c:v>
                </c:pt>
                <c:pt idx="28020">
                  <c:v>5040.3600000000024</c:v>
                </c:pt>
                <c:pt idx="28021">
                  <c:v>5040.38</c:v>
                </c:pt>
                <c:pt idx="28022">
                  <c:v>5040.4000000000005</c:v>
                </c:pt>
                <c:pt idx="28023">
                  <c:v>5040.42</c:v>
                </c:pt>
                <c:pt idx="28024">
                  <c:v>5040.4399999999996</c:v>
                </c:pt>
                <c:pt idx="28025">
                  <c:v>5040.46</c:v>
                </c:pt>
                <c:pt idx="28026">
                  <c:v>5040.4799999999996</c:v>
                </c:pt>
                <c:pt idx="28027">
                  <c:v>5040.5</c:v>
                </c:pt>
                <c:pt idx="28028">
                  <c:v>5040.5200000000004</c:v>
                </c:pt>
                <c:pt idx="28029">
                  <c:v>5040.54</c:v>
                </c:pt>
                <c:pt idx="28030">
                  <c:v>5040.5600000000004</c:v>
                </c:pt>
                <c:pt idx="28031">
                  <c:v>5040.58</c:v>
                </c:pt>
                <c:pt idx="28032">
                  <c:v>5040.6000000000004</c:v>
                </c:pt>
                <c:pt idx="28033">
                  <c:v>5040.6200000000035</c:v>
                </c:pt>
                <c:pt idx="28034">
                  <c:v>5040.6400000000003</c:v>
                </c:pt>
                <c:pt idx="28035">
                  <c:v>5040.6600000000035</c:v>
                </c:pt>
                <c:pt idx="28036">
                  <c:v>5040.68</c:v>
                </c:pt>
                <c:pt idx="28037">
                  <c:v>5040.7</c:v>
                </c:pt>
                <c:pt idx="28038">
                  <c:v>5040.72</c:v>
                </c:pt>
                <c:pt idx="28039">
                  <c:v>5040.74</c:v>
                </c:pt>
                <c:pt idx="28040">
                  <c:v>5040.76</c:v>
                </c:pt>
                <c:pt idx="28041">
                  <c:v>5040.78</c:v>
                </c:pt>
                <c:pt idx="28042">
                  <c:v>5040.8</c:v>
                </c:pt>
                <c:pt idx="28043">
                  <c:v>5040.8200000000024</c:v>
                </c:pt>
                <c:pt idx="28044">
                  <c:v>5040.84</c:v>
                </c:pt>
                <c:pt idx="28045">
                  <c:v>5040.8600000000024</c:v>
                </c:pt>
                <c:pt idx="28046">
                  <c:v>5040.88</c:v>
                </c:pt>
                <c:pt idx="28047">
                  <c:v>5040.9000000000005</c:v>
                </c:pt>
                <c:pt idx="28048">
                  <c:v>5040.92</c:v>
                </c:pt>
                <c:pt idx="28049">
                  <c:v>5040.9399999999996</c:v>
                </c:pt>
                <c:pt idx="28050">
                  <c:v>5040.96</c:v>
                </c:pt>
                <c:pt idx="28051">
                  <c:v>5040.9799999999996</c:v>
                </c:pt>
                <c:pt idx="28052">
                  <c:v>5041</c:v>
                </c:pt>
                <c:pt idx="28053">
                  <c:v>5041.0200000000004</c:v>
                </c:pt>
                <c:pt idx="28054">
                  <c:v>5041.04</c:v>
                </c:pt>
                <c:pt idx="28055">
                  <c:v>5041.0600000000004</c:v>
                </c:pt>
                <c:pt idx="28056">
                  <c:v>5041.08</c:v>
                </c:pt>
                <c:pt idx="28057">
                  <c:v>5041.1000000000004</c:v>
                </c:pt>
                <c:pt idx="28058">
                  <c:v>5041.1200000000035</c:v>
                </c:pt>
                <c:pt idx="28059">
                  <c:v>5041.1400000000003</c:v>
                </c:pt>
                <c:pt idx="28060">
                  <c:v>5041.1600000000035</c:v>
                </c:pt>
                <c:pt idx="28061">
                  <c:v>5041.18</c:v>
                </c:pt>
                <c:pt idx="28062">
                  <c:v>5041.2</c:v>
                </c:pt>
                <c:pt idx="28063">
                  <c:v>5041.22</c:v>
                </c:pt>
                <c:pt idx="28064">
                  <c:v>5041.24</c:v>
                </c:pt>
                <c:pt idx="28065">
                  <c:v>5041.26</c:v>
                </c:pt>
                <c:pt idx="28066">
                  <c:v>5041.28</c:v>
                </c:pt>
                <c:pt idx="28067">
                  <c:v>5041.3</c:v>
                </c:pt>
                <c:pt idx="28068">
                  <c:v>5041.3200000000024</c:v>
                </c:pt>
                <c:pt idx="28069">
                  <c:v>5041.34</c:v>
                </c:pt>
                <c:pt idx="28070">
                  <c:v>5041.3600000000024</c:v>
                </c:pt>
                <c:pt idx="28071">
                  <c:v>5041.38</c:v>
                </c:pt>
                <c:pt idx="28072">
                  <c:v>5041.4000000000005</c:v>
                </c:pt>
                <c:pt idx="28073">
                  <c:v>5041.42</c:v>
                </c:pt>
                <c:pt idx="28074">
                  <c:v>5041.4399999999996</c:v>
                </c:pt>
                <c:pt idx="28075">
                  <c:v>5041.46</c:v>
                </c:pt>
                <c:pt idx="28076">
                  <c:v>5041.4799999999996</c:v>
                </c:pt>
                <c:pt idx="28077">
                  <c:v>5041.5</c:v>
                </c:pt>
                <c:pt idx="28078">
                  <c:v>5041.5200000000004</c:v>
                </c:pt>
                <c:pt idx="28079">
                  <c:v>5041.54</c:v>
                </c:pt>
                <c:pt idx="28080">
                  <c:v>5041.5600000000004</c:v>
                </c:pt>
                <c:pt idx="28081">
                  <c:v>5041.58</c:v>
                </c:pt>
                <c:pt idx="28082">
                  <c:v>5041.6000000000004</c:v>
                </c:pt>
                <c:pt idx="28083">
                  <c:v>5041.6200000000035</c:v>
                </c:pt>
                <c:pt idx="28084">
                  <c:v>5041.6400000000003</c:v>
                </c:pt>
                <c:pt idx="28085">
                  <c:v>5041.6600000000035</c:v>
                </c:pt>
                <c:pt idx="28086">
                  <c:v>5041.68</c:v>
                </c:pt>
                <c:pt idx="28087">
                  <c:v>5041.7</c:v>
                </c:pt>
                <c:pt idx="28088">
                  <c:v>5041.72</c:v>
                </c:pt>
                <c:pt idx="28089">
                  <c:v>5041.74</c:v>
                </c:pt>
                <c:pt idx="28090">
                  <c:v>5041.76</c:v>
                </c:pt>
                <c:pt idx="28091">
                  <c:v>5041.78</c:v>
                </c:pt>
                <c:pt idx="28092">
                  <c:v>5041.8</c:v>
                </c:pt>
                <c:pt idx="28093">
                  <c:v>5041.8200000000024</c:v>
                </c:pt>
                <c:pt idx="28094">
                  <c:v>5041.84</c:v>
                </c:pt>
                <c:pt idx="28095">
                  <c:v>5041.8600000000024</c:v>
                </c:pt>
                <c:pt idx="28096">
                  <c:v>5041.88</c:v>
                </c:pt>
                <c:pt idx="28097">
                  <c:v>5041.9000000000005</c:v>
                </c:pt>
                <c:pt idx="28098">
                  <c:v>5041.92</c:v>
                </c:pt>
                <c:pt idx="28099">
                  <c:v>5041.9399999999996</c:v>
                </c:pt>
                <c:pt idx="28100">
                  <c:v>5041.96</c:v>
                </c:pt>
                <c:pt idx="28101">
                  <c:v>5041.9799999999996</c:v>
                </c:pt>
                <c:pt idx="28102">
                  <c:v>5042</c:v>
                </c:pt>
                <c:pt idx="28103">
                  <c:v>5042.0200000000004</c:v>
                </c:pt>
                <c:pt idx="28104">
                  <c:v>5042.04</c:v>
                </c:pt>
                <c:pt idx="28105">
                  <c:v>5042.0600000000004</c:v>
                </c:pt>
                <c:pt idx="28106">
                  <c:v>5042.08</c:v>
                </c:pt>
                <c:pt idx="28107">
                  <c:v>5042.1000000000004</c:v>
                </c:pt>
                <c:pt idx="28108">
                  <c:v>5042.1200000000035</c:v>
                </c:pt>
                <c:pt idx="28109">
                  <c:v>5042.1400000000003</c:v>
                </c:pt>
                <c:pt idx="28110">
                  <c:v>5042.1600000000035</c:v>
                </c:pt>
                <c:pt idx="28111">
                  <c:v>5042.18</c:v>
                </c:pt>
                <c:pt idx="28112">
                  <c:v>5042.2</c:v>
                </c:pt>
                <c:pt idx="28113">
                  <c:v>5042.22</c:v>
                </c:pt>
                <c:pt idx="28114">
                  <c:v>5042.24</c:v>
                </c:pt>
                <c:pt idx="28115">
                  <c:v>5042.26</c:v>
                </c:pt>
                <c:pt idx="28116">
                  <c:v>5042.28</c:v>
                </c:pt>
                <c:pt idx="28117">
                  <c:v>5042.3</c:v>
                </c:pt>
                <c:pt idx="28118">
                  <c:v>5042.3200000000024</c:v>
                </c:pt>
                <c:pt idx="28119">
                  <c:v>5042.34</c:v>
                </c:pt>
                <c:pt idx="28120">
                  <c:v>5042.3600000000024</c:v>
                </c:pt>
                <c:pt idx="28121">
                  <c:v>5042.38</c:v>
                </c:pt>
                <c:pt idx="28122">
                  <c:v>5042.4000000000005</c:v>
                </c:pt>
                <c:pt idx="28123">
                  <c:v>5042.42</c:v>
                </c:pt>
                <c:pt idx="28124">
                  <c:v>5042.4399999999996</c:v>
                </c:pt>
                <c:pt idx="28125">
                  <c:v>5042.46</c:v>
                </c:pt>
                <c:pt idx="28126">
                  <c:v>5042.4799999999996</c:v>
                </c:pt>
                <c:pt idx="28127">
                  <c:v>5042.5</c:v>
                </c:pt>
                <c:pt idx="28128">
                  <c:v>5042.5200000000004</c:v>
                </c:pt>
                <c:pt idx="28129">
                  <c:v>5042.54</c:v>
                </c:pt>
                <c:pt idx="28130">
                  <c:v>5042.5600000000004</c:v>
                </c:pt>
                <c:pt idx="28131">
                  <c:v>5042.58</c:v>
                </c:pt>
                <c:pt idx="28132">
                  <c:v>5042.6000000000004</c:v>
                </c:pt>
                <c:pt idx="28133">
                  <c:v>5042.6200000000035</c:v>
                </c:pt>
                <c:pt idx="28134">
                  <c:v>5042.6400000000003</c:v>
                </c:pt>
                <c:pt idx="28135">
                  <c:v>5042.6600000000035</c:v>
                </c:pt>
                <c:pt idx="28136">
                  <c:v>5042.68</c:v>
                </c:pt>
                <c:pt idx="28137">
                  <c:v>5042.7</c:v>
                </c:pt>
                <c:pt idx="28138">
                  <c:v>5042.72</c:v>
                </c:pt>
                <c:pt idx="28139">
                  <c:v>5042.74</c:v>
                </c:pt>
                <c:pt idx="28140">
                  <c:v>5042.76</c:v>
                </c:pt>
                <c:pt idx="28141">
                  <c:v>5042.78</c:v>
                </c:pt>
                <c:pt idx="28142">
                  <c:v>5042.8</c:v>
                </c:pt>
                <c:pt idx="28143">
                  <c:v>5042.8200000000024</c:v>
                </c:pt>
                <c:pt idx="28144">
                  <c:v>5042.84</c:v>
                </c:pt>
                <c:pt idx="28145">
                  <c:v>5042.8600000000024</c:v>
                </c:pt>
                <c:pt idx="28146">
                  <c:v>5042.88</c:v>
                </c:pt>
                <c:pt idx="28147">
                  <c:v>5042.9000000000005</c:v>
                </c:pt>
                <c:pt idx="28148">
                  <c:v>5042.92</c:v>
                </c:pt>
                <c:pt idx="28149">
                  <c:v>5042.9399999999996</c:v>
                </c:pt>
                <c:pt idx="28150">
                  <c:v>5042.96</c:v>
                </c:pt>
                <c:pt idx="28151">
                  <c:v>5042.9799999999996</c:v>
                </c:pt>
                <c:pt idx="28152">
                  <c:v>5043</c:v>
                </c:pt>
                <c:pt idx="28153">
                  <c:v>5043.0200000000004</c:v>
                </c:pt>
                <c:pt idx="28154">
                  <c:v>5043.04</c:v>
                </c:pt>
                <c:pt idx="28155">
                  <c:v>5043.0600000000004</c:v>
                </c:pt>
                <c:pt idx="28156">
                  <c:v>5043.08</c:v>
                </c:pt>
                <c:pt idx="28157">
                  <c:v>5043.1000000000004</c:v>
                </c:pt>
                <c:pt idx="28158">
                  <c:v>5043.1200000000035</c:v>
                </c:pt>
                <c:pt idx="28159">
                  <c:v>5043.1400000000003</c:v>
                </c:pt>
                <c:pt idx="28160">
                  <c:v>5043.1600000000035</c:v>
                </c:pt>
                <c:pt idx="28161">
                  <c:v>5043.18</c:v>
                </c:pt>
                <c:pt idx="28162">
                  <c:v>5043.2</c:v>
                </c:pt>
                <c:pt idx="28163">
                  <c:v>5043.22</c:v>
                </c:pt>
                <c:pt idx="28164">
                  <c:v>5043.24</c:v>
                </c:pt>
                <c:pt idx="28165">
                  <c:v>5043.26</c:v>
                </c:pt>
                <c:pt idx="28166">
                  <c:v>5043.28</c:v>
                </c:pt>
                <c:pt idx="28167">
                  <c:v>5043.3</c:v>
                </c:pt>
                <c:pt idx="28168">
                  <c:v>5043.3200000000024</c:v>
                </c:pt>
                <c:pt idx="28169">
                  <c:v>5043.34</c:v>
                </c:pt>
                <c:pt idx="28170">
                  <c:v>5043.3600000000024</c:v>
                </c:pt>
                <c:pt idx="28171">
                  <c:v>5043.38</c:v>
                </c:pt>
                <c:pt idx="28172">
                  <c:v>5043.4000000000005</c:v>
                </c:pt>
                <c:pt idx="28173">
                  <c:v>5043.42</c:v>
                </c:pt>
                <c:pt idx="28174">
                  <c:v>5043.4399999999996</c:v>
                </c:pt>
                <c:pt idx="28175">
                  <c:v>5043.46</c:v>
                </c:pt>
                <c:pt idx="28176">
                  <c:v>5043.4799999999996</c:v>
                </c:pt>
                <c:pt idx="28177">
                  <c:v>5043.5</c:v>
                </c:pt>
                <c:pt idx="28178">
                  <c:v>5043.5200000000004</c:v>
                </c:pt>
                <c:pt idx="28179">
                  <c:v>5043.54</c:v>
                </c:pt>
                <c:pt idx="28180">
                  <c:v>5043.5600000000004</c:v>
                </c:pt>
                <c:pt idx="28181">
                  <c:v>5043.58</c:v>
                </c:pt>
                <c:pt idx="28182">
                  <c:v>5043.6000000000004</c:v>
                </c:pt>
                <c:pt idx="28183">
                  <c:v>5043.6200000000035</c:v>
                </c:pt>
                <c:pt idx="28184">
                  <c:v>5043.6400000000003</c:v>
                </c:pt>
                <c:pt idx="28185">
                  <c:v>5043.6600000000035</c:v>
                </c:pt>
                <c:pt idx="28186">
                  <c:v>5043.68</c:v>
                </c:pt>
                <c:pt idx="28187">
                  <c:v>5043.7</c:v>
                </c:pt>
                <c:pt idx="28188">
                  <c:v>5043.72</c:v>
                </c:pt>
                <c:pt idx="28189">
                  <c:v>5043.74</c:v>
                </c:pt>
                <c:pt idx="28190">
                  <c:v>5043.76</c:v>
                </c:pt>
                <c:pt idx="28191">
                  <c:v>5043.78</c:v>
                </c:pt>
                <c:pt idx="28192">
                  <c:v>5043.8</c:v>
                </c:pt>
                <c:pt idx="28193">
                  <c:v>5043.8200000000024</c:v>
                </c:pt>
                <c:pt idx="28194">
                  <c:v>5043.84</c:v>
                </c:pt>
                <c:pt idx="28195">
                  <c:v>5043.8600000000024</c:v>
                </c:pt>
                <c:pt idx="28196">
                  <c:v>5043.88</c:v>
                </c:pt>
                <c:pt idx="28197">
                  <c:v>5043.9000000000005</c:v>
                </c:pt>
                <c:pt idx="28198">
                  <c:v>5043.92</c:v>
                </c:pt>
                <c:pt idx="28199">
                  <c:v>5043.9399999999996</c:v>
                </c:pt>
                <c:pt idx="28200">
                  <c:v>5043.96</c:v>
                </c:pt>
                <c:pt idx="28201">
                  <c:v>5043.9799999999996</c:v>
                </c:pt>
                <c:pt idx="28202">
                  <c:v>5044</c:v>
                </c:pt>
                <c:pt idx="28203">
                  <c:v>5044.0200000000004</c:v>
                </c:pt>
                <c:pt idx="28204">
                  <c:v>5044.04</c:v>
                </c:pt>
                <c:pt idx="28205">
                  <c:v>5044.0600000000004</c:v>
                </c:pt>
                <c:pt idx="28206">
                  <c:v>5044.08</c:v>
                </c:pt>
                <c:pt idx="28207">
                  <c:v>5044.1000000000004</c:v>
                </c:pt>
                <c:pt idx="28208">
                  <c:v>5044.1200000000035</c:v>
                </c:pt>
                <c:pt idx="28209">
                  <c:v>5044.1400000000003</c:v>
                </c:pt>
                <c:pt idx="28210">
                  <c:v>5044.1600000000035</c:v>
                </c:pt>
                <c:pt idx="28211">
                  <c:v>5044.18</c:v>
                </c:pt>
                <c:pt idx="28212">
                  <c:v>5044.2</c:v>
                </c:pt>
                <c:pt idx="28213">
                  <c:v>5044.22</c:v>
                </c:pt>
                <c:pt idx="28214">
                  <c:v>5044.24</c:v>
                </c:pt>
                <c:pt idx="28215">
                  <c:v>5044.26</c:v>
                </c:pt>
                <c:pt idx="28216">
                  <c:v>5044.28</c:v>
                </c:pt>
                <c:pt idx="28217">
                  <c:v>5044.3</c:v>
                </c:pt>
                <c:pt idx="28218">
                  <c:v>5044.3200000000024</c:v>
                </c:pt>
                <c:pt idx="28219">
                  <c:v>5044.34</c:v>
                </c:pt>
                <c:pt idx="28220">
                  <c:v>5044.3600000000024</c:v>
                </c:pt>
                <c:pt idx="28221">
                  <c:v>5044.38</c:v>
                </c:pt>
                <c:pt idx="28222">
                  <c:v>5044.4000000000005</c:v>
                </c:pt>
                <c:pt idx="28223">
                  <c:v>5044.42</c:v>
                </c:pt>
                <c:pt idx="28224">
                  <c:v>5044.4399999999996</c:v>
                </c:pt>
                <c:pt idx="28225">
                  <c:v>5044.46</c:v>
                </c:pt>
                <c:pt idx="28226">
                  <c:v>5044.4799999999996</c:v>
                </c:pt>
                <c:pt idx="28227">
                  <c:v>5044.5</c:v>
                </c:pt>
                <c:pt idx="28228">
                  <c:v>5044.5200000000004</c:v>
                </c:pt>
                <c:pt idx="28229">
                  <c:v>5044.54</c:v>
                </c:pt>
                <c:pt idx="28230">
                  <c:v>5044.5600000000004</c:v>
                </c:pt>
                <c:pt idx="28231">
                  <c:v>5044.58</c:v>
                </c:pt>
                <c:pt idx="28232">
                  <c:v>5044.6000000000004</c:v>
                </c:pt>
                <c:pt idx="28233">
                  <c:v>5044.6200000000035</c:v>
                </c:pt>
                <c:pt idx="28234">
                  <c:v>5044.6400000000003</c:v>
                </c:pt>
                <c:pt idx="28235">
                  <c:v>5044.6600000000035</c:v>
                </c:pt>
                <c:pt idx="28236">
                  <c:v>5044.68</c:v>
                </c:pt>
                <c:pt idx="28237">
                  <c:v>5044.7</c:v>
                </c:pt>
                <c:pt idx="28238">
                  <c:v>5044.72</c:v>
                </c:pt>
                <c:pt idx="28239">
                  <c:v>5044.74</c:v>
                </c:pt>
                <c:pt idx="28240">
                  <c:v>5044.76</c:v>
                </c:pt>
                <c:pt idx="28241">
                  <c:v>5044.78</c:v>
                </c:pt>
                <c:pt idx="28242">
                  <c:v>5044.8</c:v>
                </c:pt>
                <c:pt idx="28243">
                  <c:v>5044.8200000000024</c:v>
                </c:pt>
                <c:pt idx="28244">
                  <c:v>5044.84</c:v>
                </c:pt>
                <c:pt idx="28245">
                  <c:v>5044.8600000000024</c:v>
                </c:pt>
                <c:pt idx="28246">
                  <c:v>5044.88</c:v>
                </c:pt>
                <c:pt idx="28247">
                  <c:v>5044.9000000000005</c:v>
                </c:pt>
                <c:pt idx="28248">
                  <c:v>5044.92</c:v>
                </c:pt>
                <c:pt idx="28249">
                  <c:v>5044.9399999999996</c:v>
                </c:pt>
                <c:pt idx="28250">
                  <c:v>5044.96</c:v>
                </c:pt>
                <c:pt idx="28251">
                  <c:v>5044.9799999999996</c:v>
                </c:pt>
                <c:pt idx="28252">
                  <c:v>5045</c:v>
                </c:pt>
                <c:pt idx="28253">
                  <c:v>5045.0200000000004</c:v>
                </c:pt>
                <c:pt idx="28254">
                  <c:v>5045.04</c:v>
                </c:pt>
                <c:pt idx="28255">
                  <c:v>5045.0600000000004</c:v>
                </c:pt>
                <c:pt idx="28256">
                  <c:v>5045.08</c:v>
                </c:pt>
                <c:pt idx="28257">
                  <c:v>5045.1000000000004</c:v>
                </c:pt>
                <c:pt idx="28258">
                  <c:v>5045.1200000000035</c:v>
                </c:pt>
                <c:pt idx="28259">
                  <c:v>5045.1400000000003</c:v>
                </c:pt>
                <c:pt idx="28260">
                  <c:v>5045.1600000000035</c:v>
                </c:pt>
                <c:pt idx="28261">
                  <c:v>5045.18</c:v>
                </c:pt>
                <c:pt idx="28262">
                  <c:v>5045.2</c:v>
                </c:pt>
                <c:pt idx="28263">
                  <c:v>5045.22</c:v>
                </c:pt>
                <c:pt idx="28264">
                  <c:v>5045.24</c:v>
                </c:pt>
                <c:pt idx="28265">
                  <c:v>5045.26</c:v>
                </c:pt>
                <c:pt idx="28266">
                  <c:v>5045.28</c:v>
                </c:pt>
                <c:pt idx="28267">
                  <c:v>5045.3</c:v>
                </c:pt>
                <c:pt idx="28268">
                  <c:v>5045.3200000000024</c:v>
                </c:pt>
                <c:pt idx="28269">
                  <c:v>5045.34</c:v>
                </c:pt>
                <c:pt idx="28270">
                  <c:v>5045.3600000000024</c:v>
                </c:pt>
                <c:pt idx="28271">
                  <c:v>5045.38</c:v>
                </c:pt>
                <c:pt idx="28272">
                  <c:v>5045.4000000000005</c:v>
                </c:pt>
                <c:pt idx="28273">
                  <c:v>5045.42</c:v>
                </c:pt>
                <c:pt idx="28274">
                  <c:v>5045.4399999999996</c:v>
                </c:pt>
                <c:pt idx="28275">
                  <c:v>5045.46</c:v>
                </c:pt>
                <c:pt idx="28276">
                  <c:v>5045.4799999999996</c:v>
                </c:pt>
                <c:pt idx="28277">
                  <c:v>5045.5</c:v>
                </c:pt>
                <c:pt idx="28278">
                  <c:v>5045.5200000000004</c:v>
                </c:pt>
                <c:pt idx="28279">
                  <c:v>5045.54</c:v>
                </c:pt>
                <c:pt idx="28280">
                  <c:v>5045.5600000000004</c:v>
                </c:pt>
                <c:pt idx="28281">
                  <c:v>5045.58</c:v>
                </c:pt>
                <c:pt idx="28282">
                  <c:v>5045.6000000000004</c:v>
                </c:pt>
                <c:pt idx="28283">
                  <c:v>5045.6200000000035</c:v>
                </c:pt>
                <c:pt idx="28284">
                  <c:v>5045.6400000000003</c:v>
                </c:pt>
                <c:pt idx="28285">
                  <c:v>5045.6600000000035</c:v>
                </c:pt>
                <c:pt idx="28286">
                  <c:v>5045.68</c:v>
                </c:pt>
                <c:pt idx="28287">
                  <c:v>5045.7</c:v>
                </c:pt>
                <c:pt idx="28288">
                  <c:v>5045.72</c:v>
                </c:pt>
                <c:pt idx="28289">
                  <c:v>5045.74</c:v>
                </c:pt>
                <c:pt idx="28290">
                  <c:v>5045.76</c:v>
                </c:pt>
                <c:pt idx="28291">
                  <c:v>5045.78</c:v>
                </c:pt>
                <c:pt idx="28292">
                  <c:v>5045.8</c:v>
                </c:pt>
                <c:pt idx="28293">
                  <c:v>5045.8200000000024</c:v>
                </c:pt>
                <c:pt idx="28294">
                  <c:v>5045.84</c:v>
                </c:pt>
                <c:pt idx="28295">
                  <c:v>5045.8600000000024</c:v>
                </c:pt>
                <c:pt idx="28296">
                  <c:v>5045.88</c:v>
                </c:pt>
                <c:pt idx="28297">
                  <c:v>5045.9000000000005</c:v>
                </c:pt>
                <c:pt idx="28298">
                  <c:v>5045.92</c:v>
                </c:pt>
                <c:pt idx="28299">
                  <c:v>5045.9399999999996</c:v>
                </c:pt>
                <c:pt idx="28300">
                  <c:v>5045.96</c:v>
                </c:pt>
                <c:pt idx="28301">
                  <c:v>5045.9799999999996</c:v>
                </c:pt>
                <c:pt idx="28302">
                  <c:v>5046</c:v>
                </c:pt>
                <c:pt idx="28303">
                  <c:v>5046.0200000000004</c:v>
                </c:pt>
                <c:pt idx="28304">
                  <c:v>5046.04</c:v>
                </c:pt>
                <c:pt idx="28305">
                  <c:v>5046.0600000000004</c:v>
                </c:pt>
                <c:pt idx="28306">
                  <c:v>5046.08</c:v>
                </c:pt>
                <c:pt idx="28307">
                  <c:v>5046.1000000000004</c:v>
                </c:pt>
                <c:pt idx="28308">
                  <c:v>5046.1200000000035</c:v>
                </c:pt>
                <c:pt idx="28309">
                  <c:v>5046.1400000000003</c:v>
                </c:pt>
                <c:pt idx="28310">
                  <c:v>5046.1600000000035</c:v>
                </c:pt>
                <c:pt idx="28311">
                  <c:v>5046.18</c:v>
                </c:pt>
                <c:pt idx="28312">
                  <c:v>5046.2</c:v>
                </c:pt>
                <c:pt idx="28313">
                  <c:v>5046.22</c:v>
                </c:pt>
                <c:pt idx="28314">
                  <c:v>5046.24</c:v>
                </c:pt>
                <c:pt idx="28315">
                  <c:v>5046.26</c:v>
                </c:pt>
                <c:pt idx="28316">
                  <c:v>5046.28</c:v>
                </c:pt>
                <c:pt idx="28317">
                  <c:v>5046.3</c:v>
                </c:pt>
                <c:pt idx="28318">
                  <c:v>5046.3200000000024</c:v>
                </c:pt>
                <c:pt idx="28319">
                  <c:v>5046.34</c:v>
                </c:pt>
                <c:pt idx="28320">
                  <c:v>5046.3600000000024</c:v>
                </c:pt>
                <c:pt idx="28321">
                  <c:v>5046.38</c:v>
                </c:pt>
                <c:pt idx="28322">
                  <c:v>5046.4000000000005</c:v>
                </c:pt>
                <c:pt idx="28323">
                  <c:v>5046.42</c:v>
                </c:pt>
                <c:pt idx="28324">
                  <c:v>5046.4399999999996</c:v>
                </c:pt>
                <c:pt idx="28325">
                  <c:v>5046.46</c:v>
                </c:pt>
                <c:pt idx="28326">
                  <c:v>5046.4799999999996</c:v>
                </c:pt>
                <c:pt idx="28327">
                  <c:v>5046.5</c:v>
                </c:pt>
                <c:pt idx="28328">
                  <c:v>5046.5200000000004</c:v>
                </c:pt>
                <c:pt idx="28329">
                  <c:v>5046.54</c:v>
                </c:pt>
                <c:pt idx="28330">
                  <c:v>5046.5600000000004</c:v>
                </c:pt>
                <c:pt idx="28331">
                  <c:v>5046.58</c:v>
                </c:pt>
                <c:pt idx="28332">
                  <c:v>5046.6000000000004</c:v>
                </c:pt>
                <c:pt idx="28333">
                  <c:v>5046.6200000000035</c:v>
                </c:pt>
                <c:pt idx="28334">
                  <c:v>5046.6400000000003</c:v>
                </c:pt>
                <c:pt idx="28335">
                  <c:v>5046.6600000000035</c:v>
                </c:pt>
                <c:pt idx="28336">
                  <c:v>5046.68</c:v>
                </c:pt>
                <c:pt idx="28337">
                  <c:v>5046.7</c:v>
                </c:pt>
                <c:pt idx="28338">
                  <c:v>5046.72</c:v>
                </c:pt>
                <c:pt idx="28339">
                  <c:v>5046.74</c:v>
                </c:pt>
                <c:pt idx="28340">
                  <c:v>5046.76</c:v>
                </c:pt>
                <c:pt idx="28341">
                  <c:v>5046.78</c:v>
                </c:pt>
                <c:pt idx="28342">
                  <c:v>5046.8</c:v>
                </c:pt>
                <c:pt idx="28343">
                  <c:v>5046.8200000000024</c:v>
                </c:pt>
                <c:pt idx="28344">
                  <c:v>5046.84</c:v>
                </c:pt>
                <c:pt idx="28345">
                  <c:v>5046.8600000000024</c:v>
                </c:pt>
                <c:pt idx="28346">
                  <c:v>5046.88</c:v>
                </c:pt>
                <c:pt idx="28347">
                  <c:v>5046.9000000000005</c:v>
                </c:pt>
                <c:pt idx="28348">
                  <c:v>5046.92</c:v>
                </c:pt>
                <c:pt idx="28349">
                  <c:v>5046.9399999999996</c:v>
                </c:pt>
                <c:pt idx="28350">
                  <c:v>5046.96</c:v>
                </c:pt>
                <c:pt idx="28351">
                  <c:v>5046.9799999999996</c:v>
                </c:pt>
                <c:pt idx="28352">
                  <c:v>5047</c:v>
                </c:pt>
                <c:pt idx="28353">
                  <c:v>5047.0200000000004</c:v>
                </c:pt>
                <c:pt idx="28354">
                  <c:v>5047.04</c:v>
                </c:pt>
                <c:pt idx="28355">
                  <c:v>5047.0600000000004</c:v>
                </c:pt>
                <c:pt idx="28356">
                  <c:v>5047.08</c:v>
                </c:pt>
                <c:pt idx="28357">
                  <c:v>5047.1000000000004</c:v>
                </c:pt>
                <c:pt idx="28358">
                  <c:v>5047.1200000000035</c:v>
                </c:pt>
                <c:pt idx="28359">
                  <c:v>5047.1400000000003</c:v>
                </c:pt>
                <c:pt idx="28360">
                  <c:v>5047.1600000000035</c:v>
                </c:pt>
                <c:pt idx="28361">
                  <c:v>5047.18</c:v>
                </c:pt>
                <c:pt idx="28362">
                  <c:v>5047.2</c:v>
                </c:pt>
                <c:pt idx="28363">
                  <c:v>5047.22</c:v>
                </c:pt>
                <c:pt idx="28364">
                  <c:v>5047.24</c:v>
                </c:pt>
                <c:pt idx="28365">
                  <c:v>5047.26</c:v>
                </c:pt>
                <c:pt idx="28366">
                  <c:v>5047.28</c:v>
                </c:pt>
                <c:pt idx="28367">
                  <c:v>5047.3</c:v>
                </c:pt>
                <c:pt idx="28368">
                  <c:v>5047.3200000000024</c:v>
                </c:pt>
                <c:pt idx="28369">
                  <c:v>5047.34</c:v>
                </c:pt>
                <c:pt idx="28370">
                  <c:v>5047.3600000000024</c:v>
                </c:pt>
                <c:pt idx="28371">
                  <c:v>5047.38</c:v>
                </c:pt>
                <c:pt idx="28372">
                  <c:v>5047.4000000000005</c:v>
                </c:pt>
                <c:pt idx="28373">
                  <c:v>5047.42</c:v>
                </c:pt>
                <c:pt idx="28374">
                  <c:v>5047.4399999999996</c:v>
                </c:pt>
                <c:pt idx="28375">
                  <c:v>5047.46</c:v>
                </c:pt>
                <c:pt idx="28376">
                  <c:v>5047.4799999999996</c:v>
                </c:pt>
                <c:pt idx="28377">
                  <c:v>5047.5</c:v>
                </c:pt>
                <c:pt idx="28378">
                  <c:v>5047.5200000000004</c:v>
                </c:pt>
                <c:pt idx="28379">
                  <c:v>5047.54</c:v>
                </c:pt>
                <c:pt idx="28380">
                  <c:v>5047.5600000000004</c:v>
                </c:pt>
                <c:pt idx="28381">
                  <c:v>5047.58</c:v>
                </c:pt>
                <c:pt idx="28382">
                  <c:v>5047.6000000000004</c:v>
                </c:pt>
                <c:pt idx="28383">
                  <c:v>5047.6200000000035</c:v>
                </c:pt>
                <c:pt idx="28384">
                  <c:v>5047.6400000000003</c:v>
                </c:pt>
                <c:pt idx="28385">
                  <c:v>5047.6600000000035</c:v>
                </c:pt>
                <c:pt idx="28386">
                  <c:v>5047.68</c:v>
                </c:pt>
                <c:pt idx="28387">
                  <c:v>5047.7</c:v>
                </c:pt>
                <c:pt idx="28388">
                  <c:v>5047.72</c:v>
                </c:pt>
                <c:pt idx="28389">
                  <c:v>5047.74</c:v>
                </c:pt>
                <c:pt idx="28390">
                  <c:v>5047.76</c:v>
                </c:pt>
                <c:pt idx="28391">
                  <c:v>5047.78</c:v>
                </c:pt>
                <c:pt idx="28392">
                  <c:v>5047.8</c:v>
                </c:pt>
                <c:pt idx="28393">
                  <c:v>5047.8200000000024</c:v>
                </c:pt>
                <c:pt idx="28394">
                  <c:v>5047.84</c:v>
                </c:pt>
                <c:pt idx="28395">
                  <c:v>5047.8600000000024</c:v>
                </c:pt>
                <c:pt idx="28396">
                  <c:v>5047.88</c:v>
                </c:pt>
                <c:pt idx="28397">
                  <c:v>5047.9000000000005</c:v>
                </c:pt>
                <c:pt idx="28398">
                  <c:v>5047.92</c:v>
                </c:pt>
                <c:pt idx="28399">
                  <c:v>5047.9399999999996</c:v>
                </c:pt>
                <c:pt idx="28400">
                  <c:v>5047.96</c:v>
                </c:pt>
                <c:pt idx="28401">
                  <c:v>5047.9799999999996</c:v>
                </c:pt>
                <c:pt idx="28402">
                  <c:v>5048</c:v>
                </c:pt>
                <c:pt idx="28403">
                  <c:v>5048.0200000000004</c:v>
                </c:pt>
                <c:pt idx="28404">
                  <c:v>5048.04</c:v>
                </c:pt>
                <c:pt idx="28405">
                  <c:v>5048.0600000000004</c:v>
                </c:pt>
                <c:pt idx="28406">
                  <c:v>5048.08</c:v>
                </c:pt>
                <c:pt idx="28407">
                  <c:v>5048.1000000000004</c:v>
                </c:pt>
                <c:pt idx="28408">
                  <c:v>5048.1200000000035</c:v>
                </c:pt>
                <c:pt idx="28409">
                  <c:v>5048.1400000000003</c:v>
                </c:pt>
                <c:pt idx="28410">
                  <c:v>5048.1600000000035</c:v>
                </c:pt>
                <c:pt idx="28411">
                  <c:v>5048.18</c:v>
                </c:pt>
                <c:pt idx="28412">
                  <c:v>5048.2</c:v>
                </c:pt>
                <c:pt idx="28413">
                  <c:v>5048.22</c:v>
                </c:pt>
                <c:pt idx="28414">
                  <c:v>5048.24</c:v>
                </c:pt>
                <c:pt idx="28415">
                  <c:v>5048.26</c:v>
                </c:pt>
                <c:pt idx="28416">
                  <c:v>5048.28</c:v>
                </c:pt>
                <c:pt idx="28417">
                  <c:v>5048.3</c:v>
                </c:pt>
                <c:pt idx="28418">
                  <c:v>5048.3200000000024</c:v>
                </c:pt>
                <c:pt idx="28419">
                  <c:v>5048.34</c:v>
                </c:pt>
                <c:pt idx="28420">
                  <c:v>5048.3600000000024</c:v>
                </c:pt>
                <c:pt idx="28421">
                  <c:v>5048.38</c:v>
                </c:pt>
                <c:pt idx="28422">
                  <c:v>5048.4000000000005</c:v>
                </c:pt>
                <c:pt idx="28423">
                  <c:v>5048.42</c:v>
                </c:pt>
                <c:pt idx="28424">
                  <c:v>5048.4399999999996</c:v>
                </c:pt>
                <c:pt idx="28425">
                  <c:v>5048.46</c:v>
                </c:pt>
                <c:pt idx="28426">
                  <c:v>5048.4799999999996</c:v>
                </c:pt>
                <c:pt idx="28427">
                  <c:v>5048.5</c:v>
                </c:pt>
                <c:pt idx="28428">
                  <c:v>5048.5200000000004</c:v>
                </c:pt>
                <c:pt idx="28429">
                  <c:v>5048.54</c:v>
                </c:pt>
                <c:pt idx="28430">
                  <c:v>5048.5600000000004</c:v>
                </c:pt>
                <c:pt idx="28431">
                  <c:v>5048.58</c:v>
                </c:pt>
                <c:pt idx="28432">
                  <c:v>5048.6000000000004</c:v>
                </c:pt>
                <c:pt idx="28433">
                  <c:v>5048.6200000000035</c:v>
                </c:pt>
                <c:pt idx="28434">
                  <c:v>5048.6400000000003</c:v>
                </c:pt>
                <c:pt idx="28435">
                  <c:v>5048.6600000000035</c:v>
                </c:pt>
                <c:pt idx="28436">
                  <c:v>5048.68</c:v>
                </c:pt>
                <c:pt idx="28437">
                  <c:v>5048.7</c:v>
                </c:pt>
                <c:pt idx="28438">
                  <c:v>5048.72</c:v>
                </c:pt>
                <c:pt idx="28439">
                  <c:v>5048.74</c:v>
                </c:pt>
                <c:pt idx="28440">
                  <c:v>5048.76</c:v>
                </c:pt>
                <c:pt idx="28441">
                  <c:v>5048.78</c:v>
                </c:pt>
                <c:pt idx="28442">
                  <c:v>5048.8</c:v>
                </c:pt>
                <c:pt idx="28443">
                  <c:v>5048.8200000000024</c:v>
                </c:pt>
                <c:pt idx="28444">
                  <c:v>5048.84</c:v>
                </c:pt>
                <c:pt idx="28445">
                  <c:v>5048.8600000000024</c:v>
                </c:pt>
                <c:pt idx="28446">
                  <c:v>5048.88</c:v>
                </c:pt>
                <c:pt idx="28447">
                  <c:v>5048.9000000000005</c:v>
                </c:pt>
                <c:pt idx="28448">
                  <c:v>5048.92</c:v>
                </c:pt>
                <c:pt idx="28449">
                  <c:v>5048.9399999999996</c:v>
                </c:pt>
                <c:pt idx="28450">
                  <c:v>5048.96</c:v>
                </c:pt>
                <c:pt idx="28451">
                  <c:v>5048.9799999999996</c:v>
                </c:pt>
                <c:pt idx="28452">
                  <c:v>5049</c:v>
                </c:pt>
                <c:pt idx="28453">
                  <c:v>5049.0200000000004</c:v>
                </c:pt>
                <c:pt idx="28454">
                  <c:v>5049.04</c:v>
                </c:pt>
                <c:pt idx="28455">
                  <c:v>5049.0600000000004</c:v>
                </c:pt>
                <c:pt idx="28456">
                  <c:v>5049.08</c:v>
                </c:pt>
                <c:pt idx="28457">
                  <c:v>5049.1000000000004</c:v>
                </c:pt>
                <c:pt idx="28458">
                  <c:v>5049.1200000000035</c:v>
                </c:pt>
                <c:pt idx="28459">
                  <c:v>5049.1400000000003</c:v>
                </c:pt>
                <c:pt idx="28460">
                  <c:v>5049.1600000000035</c:v>
                </c:pt>
                <c:pt idx="28461">
                  <c:v>5049.18</c:v>
                </c:pt>
                <c:pt idx="28462">
                  <c:v>5049.2</c:v>
                </c:pt>
                <c:pt idx="28463">
                  <c:v>5049.22</c:v>
                </c:pt>
                <c:pt idx="28464">
                  <c:v>5049.24</c:v>
                </c:pt>
                <c:pt idx="28465">
                  <c:v>5049.26</c:v>
                </c:pt>
                <c:pt idx="28466">
                  <c:v>5049.28</c:v>
                </c:pt>
                <c:pt idx="28467">
                  <c:v>5049.3</c:v>
                </c:pt>
                <c:pt idx="28468">
                  <c:v>5049.3200000000024</c:v>
                </c:pt>
                <c:pt idx="28469">
                  <c:v>5049.34</c:v>
                </c:pt>
                <c:pt idx="28470">
                  <c:v>5049.3600000000024</c:v>
                </c:pt>
                <c:pt idx="28471">
                  <c:v>5049.38</c:v>
                </c:pt>
                <c:pt idx="28472">
                  <c:v>5049.4000000000005</c:v>
                </c:pt>
                <c:pt idx="28473">
                  <c:v>5049.42</c:v>
                </c:pt>
                <c:pt idx="28474">
                  <c:v>5049.4399999999996</c:v>
                </c:pt>
                <c:pt idx="28475">
                  <c:v>5049.46</c:v>
                </c:pt>
                <c:pt idx="28476">
                  <c:v>5049.4799999999996</c:v>
                </c:pt>
                <c:pt idx="28477">
                  <c:v>5049.5</c:v>
                </c:pt>
                <c:pt idx="28478">
                  <c:v>5049.5200000000004</c:v>
                </c:pt>
                <c:pt idx="28479">
                  <c:v>5049.54</c:v>
                </c:pt>
                <c:pt idx="28480">
                  <c:v>5049.5600000000004</c:v>
                </c:pt>
                <c:pt idx="28481">
                  <c:v>5049.58</c:v>
                </c:pt>
                <c:pt idx="28482">
                  <c:v>5049.6000000000004</c:v>
                </c:pt>
                <c:pt idx="28483">
                  <c:v>5049.6200000000035</c:v>
                </c:pt>
                <c:pt idx="28484">
                  <c:v>5049.6400000000003</c:v>
                </c:pt>
                <c:pt idx="28485">
                  <c:v>5049.6600000000035</c:v>
                </c:pt>
                <c:pt idx="28486">
                  <c:v>5049.68</c:v>
                </c:pt>
                <c:pt idx="28487">
                  <c:v>5049.7</c:v>
                </c:pt>
                <c:pt idx="28488">
                  <c:v>5049.72</c:v>
                </c:pt>
                <c:pt idx="28489">
                  <c:v>5049.74</c:v>
                </c:pt>
                <c:pt idx="28490">
                  <c:v>5049.76</c:v>
                </c:pt>
                <c:pt idx="28491">
                  <c:v>5049.78</c:v>
                </c:pt>
                <c:pt idx="28492">
                  <c:v>5049.8</c:v>
                </c:pt>
                <c:pt idx="28493">
                  <c:v>5049.8200000000024</c:v>
                </c:pt>
                <c:pt idx="28494">
                  <c:v>5049.84</c:v>
                </c:pt>
                <c:pt idx="28495">
                  <c:v>5049.8600000000024</c:v>
                </c:pt>
                <c:pt idx="28496">
                  <c:v>5049.88</c:v>
                </c:pt>
                <c:pt idx="28497">
                  <c:v>5049.9000000000005</c:v>
                </c:pt>
                <c:pt idx="28498">
                  <c:v>5049.92</c:v>
                </c:pt>
                <c:pt idx="28499">
                  <c:v>5049.9399999999996</c:v>
                </c:pt>
                <c:pt idx="28500">
                  <c:v>5049.96</c:v>
                </c:pt>
                <c:pt idx="28501">
                  <c:v>5049.9799999999996</c:v>
                </c:pt>
                <c:pt idx="28502">
                  <c:v>5050</c:v>
                </c:pt>
                <c:pt idx="28503">
                  <c:v>5050.0200000000004</c:v>
                </c:pt>
                <c:pt idx="28504">
                  <c:v>5050.04</c:v>
                </c:pt>
                <c:pt idx="28505">
                  <c:v>5050.0600000000004</c:v>
                </c:pt>
                <c:pt idx="28506">
                  <c:v>5050.08</c:v>
                </c:pt>
                <c:pt idx="28507">
                  <c:v>5050.1000000000004</c:v>
                </c:pt>
                <c:pt idx="28508">
                  <c:v>5050.1200000000035</c:v>
                </c:pt>
                <c:pt idx="28509">
                  <c:v>5050.1400000000003</c:v>
                </c:pt>
                <c:pt idx="28510">
                  <c:v>5050.1600000000035</c:v>
                </c:pt>
                <c:pt idx="28511">
                  <c:v>5050.18</c:v>
                </c:pt>
                <c:pt idx="28512">
                  <c:v>5050.2</c:v>
                </c:pt>
                <c:pt idx="28513">
                  <c:v>5050.22</c:v>
                </c:pt>
                <c:pt idx="28514">
                  <c:v>5050.24</c:v>
                </c:pt>
                <c:pt idx="28515">
                  <c:v>5050.26</c:v>
                </c:pt>
                <c:pt idx="28516">
                  <c:v>5050.28</c:v>
                </c:pt>
                <c:pt idx="28517">
                  <c:v>5050.3</c:v>
                </c:pt>
                <c:pt idx="28518">
                  <c:v>5050.3200000000024</c:v>
                </c:pt>
                <c:pt idx="28519">
                  <c:v>5050.34</c:v>
                </c:pt>
                <c:pt idx="28520">
                  <c:v>5050.3600000000024</c:v>
                </c:pt>
                <c:pt idx="28521">
                  <c:v>5050.38</c:v>
                </c:pt>
                <c:pt idx="28522">
                  <c:v>5050.4000000000005</c:v>
                </c:pt>
                <c:pt idx="28523">
                  <c:v>5050.42</c:v>
                </c:pt>
                <c:pt idx="28524">
                  <c:v>5050.4399999999996</c:v>
                </c:pt>
                <c:pt idx="28525">
                  <c:v>5050.46</c:v>
                </c:pt>
                <c:pt idx="28526">
                  <c:v>5050.4799999999996</c:v>
                </c:pt>
                <c:pt idx="28527">
                  <c:v>5050.5</c:v>
                </c:pt>
                <c:pt idx="28528">
                  <c:v>5050.5200000000004</c:v>
                </c:pt>
                <c:pt idx="28529">
                  <c:v>5050.54</c:v>
                </c:pt>
                <c:pt idx="28530">
                  <c:v>5050.5600000000004</c:v>
                </c:pt>
                <c:pt idx="28531">
                  <c:v>5050.58</c:v>
                </c:pt>
                <c:pt idx="28532">
                  <c:v>5050.6000000000004</c:v>
                </c:pt>
                <c:pt idx="28533">
                  <c:v>5050.6200000000035</c:v>
                </c:pt>
                <c:pt idx="28534">
                  <c:v>5050.6400000000003</c:v>
                </c:pt>
                <c:pt idx="28535">
                  <c:v>5050.6600000000035</c:v>
                </c:pt>
                <c:pt idx="28536">
                  <c:v>5050.68</c:v>
                </c:pt>
                <c:pt idx="28537">
                  <c:v>5050.7</c:v>
                </c:pt>
                <c:pt idx="28538">
                  <c:v>5050.72</c:v>
                </c:pt>
                <c:pt idx="28539">
                  <c:v>5050.74</c:v>
                </c:pt>
                <c:pt idx="28540">
                  <c:v>5050.76</c:v>
                </c:pt>
                <c:pt idx="28541">
                  <c:v>5050.78</c:v>
                </c:pt>
                <c:pt idx="28542">
                  <c:v>5050.8</c:v>
                </c:pt>
                <c:pt idx="28543">
                  <c:v>5050.8200000000024</c:v>
                </c:pt>
                <c:pt idx="28544">
                  <c:v>5050.84</c:v>
                </c:pt>
                <c:pt idx="28545">
                  <c:v>5050.8600000000024</c:v>
                </c:pt>
                <c:pt idx="28546">
                  <c:v>5050.88</c:v>
                </c:pt>
                <c:pt idx="28547">
                  <c:v>5050.9000000000005</c:v>
                </c:pt>
                <c:pt idx="28548">
                  <c:v>5050.92</c:v>
                </c:pt>
                <c:pt idx="28549">
                  <c:v>5050.9399999999996</c:v>
                </c:pt>
                <c:pt idx="28550">
                  <c:v>5050.96</c:v>
                </c:pt>
                <c:pt idx="28551">
                  <c:v>5050.9799999999996</c:v>
                </c:pt>
                <c:pt idx="28552">
                  <c:v>5051</c:v>
                </c:pt>
                <c:pt idx="28553">
                  <c:v>5051.0200000000004</c:v>
                </c:pt>
                <c:pt idx="28554">
                  <c:v>5051.04</c:v>
                </c:pt>
                <c:pt idx="28555">
                  <c:v>5051.0600000000004</c:v>
                </c:pt>
                <c:pt idx="28556">
                  <c:v>5051.08</c:v>
                </c:pt>
                <c:pt idx="28557">
                  <c:v>5051.1000000000004</c:v>
                </c:pt>
                <c:pt idx="28558">
                  <c:v>5051.1200000000035</c:v>
                </c:pt>
                <c:pt idx="28559">
                  <c:v>5051.1400000000003</c:v>
                </c:pt>
                <c:pt idx="28560">
                  <c:v>5051.1600000000035</c:v>
                </c:pt>
                <c:pt idx="28561">
                  <c:v>5051.18</c:v>
                </c:pt>
                <c:pt idx="28562">
                  <c:v>5051.2</c:v>
                </c:pt>
                <c:pt idx="28563">
                  <c:v>5051.22</c:v>
                </c:pt>
                <c:pt idx="28564">
                  <c:v>5051.24</c:v>
                </c:pt>
                <c:pt idx="28565">
                  <c:v>5051.26</c:v>
                </c:pt>
                <c:pt idx="28566">
                  <c:v>5051.28</c:v>
                </c:pt>
                <c:pt idx="28567">
                  <c:v>5051.3</c:v>
                </c:pt>
                <c:pt idx="28568">
                  <c:v>5051.3200000000024</c:v>
                </c:pt>
                <c:pt idx="28569">
                  <c:v>5051.34</c:v>
                </c:pt>
                <c:pt idx="28570">
                  <c:v>5051.3600000000024</c:v>
                </c:pt>
                <c:pt idx="28571">
                  <c:v>5051.38</c:v>
                </c:pt>
                <c:pt idx="28572">
                  <c:v>5051.4000000000005</c:v>
                </c:pt>
                <c:pt idx="28573">
                  <c:v>5051.42</c:v>
                </c:pt>
                <c:pt idx="28574">
                  <c:v>5051.4399999999996</c:v>
                </c:pt>
                <c:pt idx="28575">
                  <c:v>5051.46</c:v>
                </c:pt>
                <c:pt idx="28576">
                  <c:v>5051.4799999999996</c:v>
                </c:pt>
                <c:pt idx="28577">
                  <c:v>5051.5</c:v>
                </c:pt>
                <c:pt idx="28578">
                  <c:v>5051.5200000000004</c:v>
                </c:pt>
                <c:pt idx="28579">
                  <c:v>5051.54</c:v>
                </c:pt>
                <c:pt idx="28580">
                  <c:v>5051.5600000000004</c:v>
                </c:pt>
                <c:pt idx="28581">
                  <c:v>5051.58</c:v>
                </c:pt>
                <c:pt idx="28582">
                  <c:v>5051.6000000000004</c:v>
                </c:pt>
                <c:pt idx="28583">
                  <c:v>5051.6200000000035</c:v>
                </c:pt>
                <c:pt idx="28584">
                  <c:v>5051.6400000000003</c:v>
                </c:pt>
                <c:pt idx="28585">
                  <c:v>5051.6600000000035</c:v>
                </c:pt>
                <c:pt idx="28586">
                  <c:v>5051.68</c:v>
                </c:pt>
                <c:pt idx="28587">
                  <c:v>5051.7</c:v>
                </c:pt>
                <c:pt idx="28588">
                  <c:v>5051.72</c:v>
                </c:pt>
                <c:pt idx="28589">
                  <c:v>5051.74</c:v>
                </c:pt>
                <c:pt idx="28590">
                  <c:v>5051.76</c:v>
                </c:pt>
                <c:pt idx="28591">
                  <c:v>5051.78</c:v>
                </c:pt>
                <c:pt idx="28592">
                  <c:v>5051.8</c:v>
                </c:pt>
                <c:pt idx="28593">
                  <c:v>5051.8200000000024</c:v>
                </c:pt>
                <c:pt idx="28594">
                  <c:v>5051.84</c:v>
                </c:pt>
                <c:pt idx="28595">
                  <c:v>5051.8600000000024</c:v>
                </c:pt>
                <c:pt idx="28596">
                  <c:v>5051.88</c:v>
                </c:pt>
                <c:pt idx="28597">
                  <c:v>5051.9000000000005</c:v>
                </c:pt>
                <c:pt idx="28598">
                  <c:v>5051.92</c:v>
                </c:pt>
                <c:pt idx="28599">
                  <c:v>5051.9399999999996</c:v>
                </c:pt>
                <c:pt idx="28600">
                  <c:v>5051.96</c:v>
                </c:pt>
                <c:pt idx="28601">
                  <c:v>5051.9799999999996</c:v>
                </c:pt>
                <c:pt idx="28602">
                  <c:v>5052</c:v>
                </c:pt>
                <c:pt idx="28603">
                  <c:v>5052.0200000000004</c:v>
                </c:pt>
                <c:pt idx="28604">
                  <c:v>5052.04</c:v>
                </c:pt>
                <c:pt idx="28605">
                  <c:v>5052.0600000000004</c:v>
                </c:pt>
                <c:pt idx="28606">
                  <c:v>5052.08</c:v>
                </c:pt>
                <c:pt idx="28607">
                  <c:v>5052.1000000000004</c:v>
                </c:pt>
                <c:pt idx="28608">
                  <c:v>5052.1200000000035</c:v>
                </c:pt>
                <c:pt idx="28609">
                  <c:v>5052.1400000000003</c:v>
                </c:pt>
                <c:pt idx="28610">
                  <c:v>5052.1600000000035</c:v>
                </c:pt>
                <c:pt idx="28611">
                  <c:v>5052.18</c:v>
                </c:pt>
                <c:pt idx="28612">
                  <c:v>5052.2</c:v>
                </c:pt>
                <c:pt idx="28613">
                  <c:v>5052.22</c:v>
                </c:pt>
                <c:pt idx="28614">
                  <c:v>5052.24</c:v>
                </c:pt>
                <c:pt idx="28615">
                  <c:v>5052.26</c:v>
                </c:pt>
                <c:pt idx="28616">
                  <c:v>5052.28</c:v>
                </c:pt>
                <c:pt idx="28617">
                  <c:v>5052.3</c:v>
                </c:pt>
                <c:pt idx="28618">
                  <c:v>5052.3200000000024</c:v>
                </c:pt>
                <c:pt idx="28619">
                  <c:v>5052.34</c:v>
                </c:pt>
                <c:pt idx="28620">
                  <c:v>5052.3600000000024</c:v>
                </c:pt>
                <c:pt idx="28621">
                  <c:v>5052.38</c:v>
                </c:pt>
                <c:pt idx="28622">
                  <c:v>5052.4000000000005</c:v>
                </c:pt>
                <c:pt idx="28623">
                  <c:v>5052.42</c:v>
                </c:pt>
                <c:pt idx="28624">
                  <c:v>5052.4399999999996</c:v>
                </c:pt>
                <c:pt idx="28625">
                  <c:v>5052.46</c:v>
                </c:pt>
                <c:pt idx="28626">
                  <c:v>5052.4799999999996</c:v>
                </c:pt>
                <c:pt idx="28627">
                  <c:v>5052.5</c:v>
                </c:pt>
                <c:pt idx="28628">
                  <c:v>5052.5200000000004</c:v>
                </c:pt>
                <c:pt idx="28629">
                  <c:v>5052.54</c:v>
                </c:pt>
                <c:pt idx="28630">
                  <c:v>5052.5600000000004</c:v>
                </c:pt>
                <c:pt idx="28631">
                  <c:v>5052.58</c:v>
                </c:pt>
                <c:pt idx="28632">
                  <c:v>5052.6000000000004</c:v>
                </c:pt>
                <c:pt idx="28633">
                  <c:v>5052.6200000000035</c:v>
                </c:pt>
                <c:pt idx="28634">
                  <c:v>5052.6400000000003</c:v>
                </c:pt>
                <c:pt idx="28635">
                  <c:v>5052.6600000000035</c:v>
                </c:pt>
                <c:pt idx="28636">
                  <c:v>5052.68</c:v>
                </c:pt>
                <c:pt idx="28637">
                  <c:v>5052.7</c:v>
                </c:pt>
                <c:pt idx="28638">
                  <c:v>5052.72</c:v>
                </c:pt>
                <c:pt idx="28639">
                  <c:v>5052.74</c:v>
                </c:pt>
                <c:pt idx="28640">
                  <c:v>5052.76</c:v>
                </c:pt>
                <c:pt idx="28641">
                  <c:v>5052.78</c:v>
                </c:pt>
                <c:pt idx="28642">
                  <c:v>5052.8</c:v>
                </c:pt>
                <c:pt idx="28643">
                  <c:v>5052.8200000000024</c:v>
                </c:pt>
                <c:pt idx="28644">
                  <c:v>5052.84</c:v>
                </c:pt>
                <c:pt idx="28645">
                  <c:v>5052.8600000000024</c:v>
                </c:pt>
                <c:pt idx="28646">
                  <c:v>5052.88</c:v>
                </c:pt>
                <c:pt idx="28647">
                  <c:v>5052.9000000000005</c:v>
                </c:pt>
                <c:pt idx="28648">
                  <c:v>5052.92</c:v>
                </c:pt>
                <c:pt idx="28649">
                  <c:v>5052.9399999999996</c:v>
                </c:pt>
                <c:pt idx="28650">
                  <c:v>5052.96</c:v>
                </c:pt>
                <c:pt idx="28651">
                  <c:v>5052.9799999999996</c:v>
                </c:pt>
                <c:pt idx="28652">
                  <c:v>5053</c:v>
                </c:pt>
                <c:pt idx="28653">
                  <c:v>5053.0200000000004</c:v>
                </c:pt>
                <c:pt idx="28654">
                  <c:v>5053.04</c:v>
                </c:pt>
                <c:pt idx="28655">
                  <c:v>5053.0600000000004</c:v>
                </c:pt>
                <c:pt idx="28656">
                  <c:v>5053.08</c:v>
                </c:pt>
                <c:pt idx="28657">
                  <c:v>5053.1000000000004</c:v>
                </c:pt>
                <c:pt idx="28658">
                  <c:v>5053.1200000000035</c:v>
                </c:pt>
                <c:pt idx="28659">
                  <c:v>5053.1400000000003</c:v>
                </c:pt>
                <c:pt idx="28660">
                  <c:v>5053.1600000000035</c:v>
                </c:pt>
                <c:pt idx="28661">
                  <c:v>5053.18</c:v>
                </c:pt>
                <c:pt idx="28662">
                  <c:v>5053.2</c:v>
                </c:pt>
                <c:pt idx="28663">
                  <c:v>5053.22</c:v>
                </c:pt>
                <c:pt idx="28664">
                  <c:v>5053.24</c:v>
                </c:pt>
                <c:pt idx="28665">
                  <c:v>5053.26</c:v>
                </c:pt>
                <c:pt idx="28666">
                  <c:v>5053.28</c:v>
                </c:pt>
                <c:pt idx="28667">
                  <c:v>5053.3</c:v>
                </c:pt>
                <c:pt idx="28668">
                  <c:v>5053.3200000000024</c:v>
                </c:pt>
                <c:pt idx="28669">
                  <c:v>5053.34</c:v>
                </c:pt>
                <c:pt idx="28670">
                  <c:v>5053.3600000000024</c:v>
                </c:pt>
                <c:pt idx="28671">
                  <c:v>5053.38</c:v>
                </c:pt>
                <c:pt idx="28672">
                  <c:v>5053.4000000000005</c:v>
                </c:pt>
                <c:pt idx="28673">
                  <c:v>5053.42</c:v>
                </c:pt>
                <c:pt idx="28674">
                  <c:v>5053.4399999999996</c:v>
                </c:pt>
                <c:pt idx="28675">
                  <c:v>5053.46</c:v>
                </c:pt>
                <c:pt idx="28676">
                  <c:v>5053.4799999999996</c:v>
                </c:pt>
                <c:pt idx="28677">
                  <c:v>5053.5</c:v>
                </c:pt>
                <c:pt idx="28678">
                  <c:v>5053.5200000000004</c:v>
                </c:pt>
                <c:pt idx="28679">
                  <c:v>5053.54</c:v>
                </c:pt>
                <c:pt idx="28680">
                  <c:v>5053.5600000000004</c:v>
                </c:pt>
                <c:pt idx="28681">
                  <c:v>5053.58</c:v>
                </c:pt>
                <c:pt idx="28682">
                  <c:v>5053.6000000000004</c:v>
                </c:pt>
                <c:pt idx="28683">
                  <c:v>5053.6200000000035</c:v>
                </c:pt>
                <c:pt idx="28684">
                  <c:v>5053.6400000000003</c:v>
                </c:pt>
                <c:pt idx="28685">
                  <c:v>5053.6600000000035</c:v>
                </c:pt>
                <c:pt idx="28686">
                  <c:v>5053.68</c:v>
                </c:pt>
                <c:pt idx="28687">
                  <c:v>5053.7</c:v>
                </c:pt>
                <c:pt idx="28688">
                  <c:v>5053.72</c:v>
                </c:pt>
                <c:pt idx="28689">
                  <c:v>5053.74</c:v>
                </c:pt>
                <c:pt idx="28690">
                  <c:v>5053.76</c:v>
                </c:pt>
                <c:pt idx="28691">
                  <c:v>5053.78</c:v>
                </c:pt>
                <c:pt idx="28692">
                  <c:v>5053.8</c:v>
                </c:pt>
                <c:pt idx="28693">
                  <c:v>5053.8200000000024</c:v>
                </c:pt>
                <c:pt idx="28694">
                  <c:v>5053.84</c:v>
                </c:pt>
                <c:pt idx="28695">
                  <c:v>5053.8600000000024</c:v>
                </c:pt>
                <c:pt idx="28696">
                  <c:v>5053.88</c:v>
                </c:pt>
                <c:pt idx="28697">
                  <c:v>5053.9000000000005</c:v>
                </c:pt>
                <c:pt idx="28698">
                  <c:v>5053.92</c:v>
                </c:pt>
                <c:pt idx="28699">
                  <c:v>5053.9399999999996</c:v>
                </c:pt>
                <c:pt idx="28700">
                  <c:v>5053.96</c:v>
                </c:pt>
                <c:pt idx="28701">
                  <c:v>5053.9799999999996</c:v>
                </c:pt>
                <c:pt idx="28702">
                  <c:v>5054</c:v>
                </c:pt>
                <c:pt idx="28703">
                  <c:v>5054.0200000000004</c:v>
                </c:pt>
                <c:pt idx="28704">
                  <c:v>5054.04</c:v>
                </c:pt>
                <c:pt idx="28705">
                  <c:v>5054.0600000000004</c:v>
                </c:pt>
                <c:pt idx="28706">
                  <c:v>5054.08</c:v>
                </c:pt>
                <c:pt idx="28707">
                  <c:v>5054.1000000000004</c:v>
                </c:pt>
                <c:pt idx="28708">
                  <c:v>5054.1200000000035</c:v>
                </c:pt>
                <c:pt idx="28709">
                  <c:v>5054.1400000000003</c:v>
                </c:pt>
                <c:pt idx="28710">
                  <c:v>5054.1600000000035</c:v>
                </c:pt>
                <c:pt idx="28711">
                  <c:v>5054.18</c:v>
                </c:pt>
                <c:pt idx="28712">
                  <c:v>5054.2</c:v>
                </c:pt>
                <c:pt idx="28713">
                  <c:v>5054.22</c:v>
                </c:pt>
                <c:pt idx="28714">
                  <c:v>5054.24</c:v>
                </c:pt>
                <c:pt idx="28715">
                  <c:v>5054.26</c:v>
                </c:pt>
                <c:pt idx="28716">
                  <c:v>5054.28</c:v>
                </c:pt>
                <c:pt idx="28717">
                  <c:v>5054.3</c:v>
                </c:pt>
                <c:pt idx="28718">
                  <c:v>5054.3200000000024</c:v>
                </c:pt>
                <c:pt idx="28719">
                  <c:v>5054.34</c:v>
                </c:pt>
                <c:pt idx="28720">
                  <c:v>5054.3600000000024</c:v>
                </c:pt>
                <c:pt idx="28721">
                  <c:v>5054.38</c:v>
                </c:pt>
                <c:pt idx="28722">
                  <c:v>5054.4000000000005</c:v>
                </c:pt>
                <c:pt idx="28723">
                  <c:v>5054.42</c:v>
                </c:pt>
                <c:pt idx="28724">
                  <c:v>5054.4399999999996</c:v>
                </c:pt>
                <c:pt idx="28725">
                  <c:v>5054.46</c:v>
                </c:pt>
                <c:pt idx="28726">
                  <c:v>5054.4799999999996</c:v>
                </c:pt>
                <c:pt idx="28727">
                  <c:v>5054.5</c:v>
                </c:pt>
                <c:pt idx="28728">
                  <c:v>5054.5200000000004</c:v>
                </c:pt>
                <c:pt idx="28729">
                  <c:v>5054.54</c:v>
                </c:pt>
                <c:pt idx="28730">
                  <c:v>5054.5600000000004</c:v>
                </c:pt>
                <c:pt idx="28731">
                  <c:v>5054.58</c:v>
                </c:pt>
                <c:pt idx="28732">
                  <c:v>5054.6000000000004</c:v>
                </c:pt>
                <c:pt idx="28733">
                  <c:v>5054.6200000000035</c:v>
                </c:pt>
                <c:pt idx="28734">
                  <c:v>5054.6400000000003</c:v>
                </c:pt>
                <c:pt idx="28735">
                  <c:v>5054.6600000000035</c:v>
                </c:pt>
                <c:pt idx="28736">
                  <c:v>5054.68</c:v>
                </c:pt>
                <c:pt idx="28737">
                  <c:v>5054.7</c:v>
                </c:pt>
                <c:pt idx="28738">
                  <c:v>5054.72</c:v>
                </c:pt>
                <c:pt idx="28739">
                  <c:v>5054.74</c:v>
                </c:pt>
                <c:pt idx="28740">
                  <c:v>5054.76</c:v>
                </c:pt>
                <c:pt idx="28741">
                  <c:v>5054.78</c:v>
                </c:pt>
                <c:pt idx="28742">
                  <c:v>5054.8</c:v>
                </c:pt>
                <c:pt idx="28743">
                  <c:v>5054.8200000000024</c:v>
                </c:pt>
                <c:pt idx="28744">
                  <c:v>5054.84</c:v>
                </c:pt>
                <c:pt idx="28745">
                  <c:v>5054.8600000000024</c:v>
                </c:pt>
                <c:pt idx="28746">
                  <c:v>5054.88</c:v>
                </c:pt>
                <c:pt idx="28747">
                  <c:v>5054.9000000000005</c:v>
                </c:pt>
                <c:pt idx="28748">
                  <c:v>5054.92</c:v>
                </c:pt>
                <c:pt idx="28749">
                  <c:v>5054.9399999999996</c:v>
                </c:pt>
                <c:pt idx="28750">
                  <c:v>5054.96</c:v>
                </c:pt>
                <c:pt idx="28751">
                  <c:v>5054.9799999999996</c:v>
                </c:pt>
                <c:pt idx="28752">
                  <c:v>5055</c:v>
                </c:pt>
                <c:pt idx="28753">
                  <c:v>5055.0200000000004</c:v>
                </c:pt>
                <c:pt idx="28754">
                  <c:v>5055.04</c:v>
                </c:pt>
                <c:pt idx="28755">
                  <c:v>5055.0600000000004</c:v>
                </c:pt>
                <c:pt idx="28756">
                  <c:v>5055.08</c:v>
                </c:pt>
                <c:pt idx="28757">
                  <c:v>5055.1000000000004</c:v>
                </c:pt>
                <c:pt idx="28758">
                  <c:v>5055.1200000000035</c:v>
                </c:pt>
                <c:pt idx="28759">
                  <c:v>5055.1400000000003</c:v>
                </c:pt>
                <c:pt idx="28760">
                  <c:v>5055.1600000000035</c:v>
                </c:pt>
                <c:pt idx="28761">
                  <c:v>5055.18</c:v>
                </c:pt>
                <c:pt idx="28762">
                  <c:v>5055.2</c:v>
                </c:pt>
                <c:pt idx="28763">
                  <c:v>5055.22</c:v>
                </c:pt>
                <c:pt idx="28764">
                  <c:v>5055.24</c:v>
                </c:pt>
                <c:pt idx="28765">
                  <c:v>5055.26</c:v>
                </c:pt>
                <c:pt idx="28766">
                  <c:v>5055.28</c:v>
                </c:pt>
                <c:pt idx="28767">
                  <c:v>5055.3</c:v>
                </c:pt>
                <c:pt idx="28768">
                  <c:v>5055.3200000000024</c:v>
                </c:pt>
                <c:pt idx="28769">
                  <c:v>5055.34</c:v>
                </c:pt>
                <c:pt idx="28770">
                  <c:v>5055.3600000000024</c:v>
                </c:pt>
                <c:pt idx="28771">
                  <c:v>5055.38</c:v>
                </c:pt>
                <c:pt idx="28772">
                  <c:v>5055.4000000000005</c:v>
                </c:pt>
                <c:pt idx="28773">
                  <c:v>5055.42</c:v>
                </c:pt>
                <c:pt idx="28774">
                  <c:v>5055.4399999999996</c:v>
                </c:pt>
                <c:pt idx="28775">
                  <c:v>5055.46</c:v>
                </c:pt>
                <c:pt idx="28776">
                  <c:v>5055.4799999999996</c:v>
                </c:pt>
                <c:pt idx="28777">
                  <c:v>5055.5</c:v>
                </c:pt>
                <c:pt idx="28778">
                  <c:v>5055.5200000000004</c:v>
                </c:pt>
                <c:pt idx="28779">
                  <c:v>5055.54</c:v>
                </c:pt>
                <c:pt idx="28780">
                  <c:v>5055.5600000000004</c:v>
                </c:pt>
                <c:pt idx="28781">
                  <c:v>5055.58</c:v>
                </c:pt>
                <c:pt idx="28782">
                  <c:v>5055.6000000000004</c:v>
                </c:pt>
                <c:pt idx="28783">
                  <c:v>5055.6200000000035</c:v>
                </c:pt>
                <c:pt idx="28784">
                  <c:v>5055.6400000000003</c:v>
                </c:pt>
                <c:pt idx="28785">
                  <c:v>5055.6600000000035</c:v>
                </c:pt>
                <c:pt idx="28786">
                  <c:v>5055.68</c:v>
                </c:pt>
                <c:pt idx="28787">
                  <c:v>5055.7</c:v>
                </c:pt>
                <c:pt idx="28788">
                  <c:v>5055.72</c:v>
                </c:pt>
                <c:pt idx="28789">
                  <c:v>5055.74</c:v>
                </c:pt>
                <c:pt idx="28790">
                  <c:v>5055.76</c:v>
                </c:pt>
                <c:pt idx="28791">
                  <c:v>5055.78</c:v>
                </c:pt>
                <c:pt idx="28792">
                  <c:v>5055.8</c:v>
                </c:pt>
                <c:pt idx="28793">
                  <c:v>5055.8200000000024</c:v>
                </c:pt>
                <c:pt idx="28794">
                  <c:v>5055.84</c:v>
                </c:pt>
                <c:pt idx="28795">
                  <c:v>5055.8600000000024</c:v>
                </c:pt>
                <c:pt idx="28796">
                  <c:v>5055.88</c:v>
                </c:pt>
                <c:pt idx="28797">
                  <c:v>5055.9000000000005</c:v>
                </c:pt>
                <c:pt idx="28798">
                  <c:v>5055.92</c:v>
                </c:pt>
                <c:pt idx="28799">
                  <c:v>5055.9399999999996</c:v>
                </c:pt>
                <c:pt idx="28800">
                  <c:v>5055.96</c:v>
                </c:pt>
                <c:pt idx="28801">
                  <c:v>5055.9799999999996</c:v>
                </c:pt>
                <c:pt idx="28802">
                  <c:v>5056</c:v>
                </c:pt>
                <c:pt idx="28803">
                  <c:v>5056.0200000000004</c:v>
                </c:pt>
                <c:pt idx="28804">
                  <c:v>5056.04</c:v>
                </c:pt>
                <c:pt idx="28805">
                  <c:v>5056.0600000000004</c:v>
                </c:pt>
                <c:pt idx="28806">
                  <c:v>5056.08</c:v>
                </c:pt>
                <c:pt idx="28807">
                  <c:v>5056.1000000000004</c:v>
                </c:pt>
                <c:pt idx="28808">
                  <c:v>5056.1200000000035</c:v>
                </c:pt>
                <c:pt idx="28809">
                  <c:v>5056.1400000000003</c:v>
                </c:pt>
                <c:pt idx="28810">
                  <c:v>5056.1600000000035</c:v>
                </c:pt>
                <c:pt idx="28811">
                  <c:v>5056.18</c:v>
                </c:pt>
                <c:pt idx="28812">
                  <c:v>5056.2</c:v>
                </c:pt>
                <c:pt idx="28813">
                  <c:v>5056.22</c:v>
                </c:pt>
                <c:pt idx="28814">
                  <c:v>5056.24</c:v>
                </c:pt>
                <c:pt idx="28815">
                  <c:v>5056.26</c:v>
                </c:pt>
                <c:pt idx="28816">
                  <c:v>5056.28</c:v>
                </c:pt>
                <c:pt idx="28817">
                  <c:v>5056.3</c:v>
                </c:pt>
                <c:pt idx="28818">
                  <c:v>5056.3200000000024</c:v>
                </c:pt>
                <c:pt idx="28819">
                  <c:v>5056.34</c:v>
                </c:pt>
                <c:pt idx="28820">
                  <c:v>5056.3600000000024</c:v>
                </c:pt>
                <c:pt idx="28821">
                  <c:v>5056.38</c:v>
                </c:pt>
                <c:pt idx="28822">
                  <c:v>5056.4000000000005</c:v>
                </c:pt>
                <c:pt idx="28823">
                  <c:v>5056.42</c:v>
                </c:pt>
                <c:pt idx="28824">
                  <c:v>5056.4399999999996</c:v>
                </c:pt>
                <c:pt idx="28825">
                  <c:v>5056.46</c:v>
                </c:pt>
                <c:pt idx="28826">
                  <c:v>5056.4799999999996</c:v>
                </c:pt>
                <c:pt idx="28827">
                  <c:v>5056.5</c:v>
                </c:pt>
                <c:pt idx="28828">
                  <c:v>5056.5200000000004</c:v>
                </c:pt>
                <c:pt idx="28829">
                  <c:v>5056.54</c:v>
                </c:pt>
                <c:pt idx="28830">
                  <c:v>5056.5600000000004</c:v>
                </c:pt>
                <c:pt idx="28831">
                  <c:v>5056.58</c:v>
                </c:pt>
                <c:pt idx="28832">
                  <c:v>5056.6000000000004</c:v>
                </c:pt>
                <c:pt idx="28833">
                  <c:v>5056.6200000000035</c:v>
                </c:pt>
                <c:pt idx="28834">
                  <c:v>5056.6400000000003</c:v>
                </c:pt>
                <c:pt idx="28835">
                  <c:v>5056.6600000000035</c:v>
                </c:pt>
                <c:pt idx="28836">
                  <c:v>5056.68</c:v>
                </c:pt>
                <c:pt idx="28837">
                  <c:v>5056.7</c:v>
                </c:pt>
                <c:pt idx="28838">
                  <c:v>5056.72</c:v>
                </c:pt>
                <c:pt idx="28839">
                  <c:v>5056.74</c:v>
                </c:pt>
                <c:pt idx="28840">
                  <c:v>5056.76</c:v>
                </c:pt>
                <c:pt idx="28841">
                  <c:v>5056.78</c:v>
                </c:pt>
                <c:pt idx="28842">
                  <c:v>5056.8</c:v>
                </c:pt>
                <c:pt idx="28843">
                  <c:v>5056.8200000000024</c:v>
                </c:pt>
                <c:pt idx="28844">
                  <c:v>5056.84</c:v>
                </c:pt>
                <c:pt idx="28845">
                  <c:v>5056.8600000000024</c:v>
                </c:pt>
                <c:pt idx="28846">
                  <c:v>5056.88</c:v>
                </c:pt>
                <c:pt idx="28847">
                  <c:v>5056.9000000000005</c:v>
                </c:pt>
                <c:pt idx="28848">
                  <c:v>5056.92</c:v>
                </c:pt>
                <c:pt idx="28849">
                  <c:v>5056.9399999999996</c:v>
                </c:pt>
                <c:pt idx="28850">
                  <c:v>5056.96</c:v>
                </c:pt>
                <c:pt idx="28851">
                  <c:v>5056.9799999999996</c:v>
                </c:pt>
                <c:pt idx="28852">
                  <c:v>5057</c:v>
                </c:pt>
                <c:pt idx="28853">
                  <c:v>5057.0200000000004</c:v>
                </c:pt>
                <c:pt idx="28854">
                  <c:v>5057.04</c:v>
                </c:pt>
                <c:pt idx="28855">
                  <c:v>5057.0600000000004</c:v>
                </c:pt>
                <c:pt idx="28856">
                  <c:v>5057.08</c:v>
                </c:pt>
                <c:pt idx="28857">
                  <c:v>5057.1000000000004</c:v>
                </c:pt>
                <c:pt idx="28858">
                  <c:v>5057.1200000000035</c:v>
                </c:pt>
                <c:pt idx="28859">
                  <c:v>5057.1400000000003</c:v>
                </c:pt>
                <c:pt idx="28860">
                  <c:v>5057.1600000000035</c:v>
                </c:pt>
                <c:pt idx="28861">
                  <c:v>5057.18</c:v>
                </c:pt>
                <c:pt idx="28862">
                  <c:v>5057.2</c:v>
                </c:pt>
                <c:pt idx="28863">
                  <c:v>5057.22</c:v>
                </c:pt>
                <c:pt idx="28864">
                  <c:v>5057.24</c:v>
                </c:pt>
                <c:pt idx="28865">
                  <c:v>5057.26</c:v>
                </c:pt>
                <c:pt idx="28866">
                  <c:v>5057.28</c:v>
                </c:pt>
                <c:pt idx="28867">
                  <c:v>5057.3</c:v>
                </c:pt>
                <c:pt idx="28868">
                  <c:v>5057.3200000000024</c:v>
                </c:pt>
                <c:pt idx="28869">
                  <c:v>5057.34</c:v>
                </c:pt>
                <c:pt idx="28870">
                  <c:v>5057.3600000000024</c:v>
                </c:pt>
                <c:pt idx="28871">
                  <c:v>5057.38</c:v>
                </c:pt>
                <c:pt idx="28872">
                  <c:v>5057.4000000000005</c:v>
                </c:pt>
                <c:pt idx="28873">
                  <c:v>5057.42</c:v>
                </c:pt>
                <c:pt idx="28874">
                  <c:v>5057.4399999999996</c:v>
                </c:pt>
                <c:pt idx="28875">
                  <c:v>5057.46</c:v>
                </c:pt>
                <c:pt idx="28876">
                  <c:v>5057.4799999999996</c:v>
                </c:pt>
                <c:pt idx="28877">
                  <c:v>5057.5</c:v>
                </c:pt>
                <c:pt idx="28878">
                  <c:v>5057.5200000000004</c:v>
                </c:pt>
                <c:pt idx="28879">
                  <c:v>5057.54</c:v>
                </c:pt>
                <c:pt idx="28880">
                  <c:v>5057.5600000000004</c:v>
                </c:pt>
                <c:pt idx="28881">
                  <c:v>5057.58</c:v>
                </c:pt>
                <c:pt idx="28882">
                  <c:v>5057.6000000000004</c:v>
                </c:pt>
                <c:pt idx="28883">
                  <c:v>5057.6200000000035</c:v>
                </c:pt>
                <c:pt idx="28884">
                  <c:v>5057.6400000000003</c:v>
                </c:pt>
                <c:pt idx="28885">
                  <c:v>5057.6600000000035</c:v>
                </c:pt>
                <c:pt idx="28886">
                  <c:v>5057.68</c:v>
                </c:pt>
                <c:pt idx="28887">
                  <c:v>5057.7</c:v>
                </c:pt>
                <c:pt idx="28888">
                  <c:v>5057.72</c:v>
                </c:pt>
                <c:pt idx="28889">
                  <c:v>5057.74</c:v>
                </c:pt>
                <c:pt idx="28890">
                  <c:v>5057.76</c:v>
                </c:pt>
                <c:pt idx="28891">
                  <c:v>5057.78</c:v>
                </c:pt>
                <c:pt idx="28892">
                  <c:v>5057.8</c:v>
                </c:pt>
                <c:pt idx="28893">
                  <c:v>5057.8200000000024</c:v>
                </c:pt>
                <c:pt idx="28894">
                  <c:v>5057.84</c:v>
                </c:pt>
                <c:pt idx="28895">
                  <c:v>5057.8600000000024</c:v>
                </c:pt>
                <c:pt idx="28896">
                  <c:v>5057.88</c:v>
                </c:pt>
                <c:pt idx="28897">
                  <c:v>5057.9000000000005</c:v>
                </c:pt>
                <c:pt idx="28898">
                  <c:v>5057.92</c:v>
                </c:pt>
                <c:pt idx="28899">
                  <c:v>5057.9399999999996</c:v>
                </c:pt>
                <c:pt idx="28900">
                  <c:v>5057.96</c:v>
                </c:pt>
                <c:pt idx="28901">
                  <c:v>5057.9799999999996</c:v>
                </c:pt>
                <c:pt idx="28902">
                  <c:v>5058</c:v>
                </c:pt>
                <c:pt idx="28903">
                  <c:v>5058.0200000000004</c:v>
                </c:pt>
                <c:pt idx="28904">
                  <c:v>5058.04</c:v>
                </c:pt>
                <c:pt idx="28905">
                  <c:v>5058.0600000000004</c:v>
                </c:pt>
                <c:pt idx="28906">
                  <c:v>5058.08</c:v>
                </c:pt>
                <c:pt idx="28907">
                  <c:v>5058.1000000000004</c:v>
                </c:pt>
                <c:pt idx="28908">
                  <c:v>5058.1200000000035</c:v>
                </c:pt>
                <c:pt idx="28909">
                  <c:v>5058.1400000000003</c:v>
                </c:pt>
                <c:pt idx="28910">
                  <c:v>5058.1600000000035</c:v>
                </c:pt>
                <c:pt idx="28911">
                  <c:v>5058.18</c:v>
                </c:pt>
                <c:pt idx="28912">
                  <c:v>5058.2</c:v>
                </c:pt>
                <c:pt idx="28913">
                  <c:v>5058.22</c:v>
                </c:pt>
                <c:pt idx="28914">
                  <c:v>5058.24</c:v>
                </c:pt>
                <c:pt idx="28915">
                  <c:v>5058.26</c:v>
                </c:pt>
                <c:pt idx="28916">
                  <c:v>5058.28</c:v>
                </c:pt>
                <c:pt idx="28917">
                  <c:v>5058.3</c:v>
                </c:pt>
                <c:pt idx="28918">
                  <c:v>5058.3200000000024</c:v>
                </c:pt>
                <c:pt idx="28919">
                  <c:v>5058.34</c:v>
                </c:pt>
                <c:pt idx="28920">
                  <c:v>5058.3600000000024</c:v>
                </c:pt>
                <c:pt idx="28921">
                  <c:v>5058.38</c:v>
                </c:pt>
                <c:pt idx="28922">
                  <c:v>5058.4000000000005</c:v>
                </c:pt>
                <c:pt idx="28923">
                  <c:v>5058.42</c:v>
                </c:pt>
                <c:pt idx="28924">
                  <c:v>5058.4399999999996</c:v>
                </c:pt>
                <c:pt idx="28925">
                  <c:v>5058.46</c:v>
                </c:pt>
                <c:pt idx="28926">
                  <c:v>5058.4799999999996</c:v>
                </c:pt>
                <c:pt idx="28927">
                  <c:v>5058.5</c:v>
                </c:pt>
                <c:pt idx="28928">
                  <c:v>5058.5200000000004</c:v>
                </c:pt>
                <c:pt idx="28929">
                  <c:v>5058.54</c:v>
                </c:pt>
                <c:pt idx="28930">
                  <c:v>5058.5600000000004</c:v>
                </c:pt>
                <c:pt idx="28931">
                  <c:v>5058.58</c:v>
                </c:pt>
                <c:pt idx="28932">
                  <c:v>5058.6000000000004</c:v>
                </c:pt>
                <c:pt idx="28933">
                  <c:v>5058.6200000000035</c:v>
                </c:pt>
                <c:pt idx="28934">
                  <c:v>5058.6400000000003</c:v>
                </c:pt>
                <c:pt idx="28935">
                  <c:v>5058.6600000000035</c:v>
                </c:pt>
                <c:pt idx="28936">
                  <c:v>5058.68</c:v>
                </c:pt>
                <c:pt idx="28937">
                  <c:v>5058.7</c:v>
                </c:pt>
                <c:pt idx="28938">
                  <c:v>5058.72</c:v>
                </c:pt>
                <c:pt idx="28939">
                  <c:v>5058.74</c:v>
                </c:pt>
                <c:pt idx="28940">
                  <c:v>5058.76</c:v>
                </c:pt>
                <c:pt idx="28941">
                  <c:v>5058.78</c:v>
                </c:pt>
                <c:pt idx="28942">
                  <c:v>5058.8</c:v>
                </c:pt>
                <c:pt idx="28943">
                  <c:v>5058.8200000000024</c:v>
                </c:pt>
                <c:pt idx="28944">
                  <c:v>5058.84</c:v>
                </c:pt>
                <c:pt idx="28945">
                  <c:v>5058.8600000000024</c:v>
                </c:pt>
                <c:pt idx="28946">
                  <c:v>5058.88</c:v>
                </c:pt>
                <c:pt idx="28947">
                  <c:v>5058.9000000000005</c:v>
                </c:pt>
                <c:pt idx="28948">
                  <c:v>5058.92</c:v>
                </c:pt>
                <c:pt idx="28949">
                  <c:v>5058.9399999999996</c:v>
                </c:pt>
                <c:pt idx="28950">
                  <c:v>5058.96</c:v>
                </c:pt>
                <c:pt idx="28951">
                  <c:v>5058.9799999999996</c:v>
                </c:pt>
                <c:pt idx="28952">
                  <c:v>5059</c:v>
                </c:pt>
                <c:pt idx="28953">
                  <c:v>5059.0200000000004</c:v>
                </c:pt>
                <c:pt idx="28954">
                  <c:v>5059.04</c:v>
                </c:pt>
                <c:pt idx="28955">
                  <c:v>5059.0600000000004</c:v>
                </c:pt>
                <c:pt idx="28956">
                  <c:v>5059.08</c:v>
                </c:pt>
                <c:pt idx="28957">
                  <c:v>5059.1000000000004</c:v>
                </c:pt>
                <c:pt idx="28958">
                  <c:v>5059.1200000000035</c:v>
                </c:pt>
                <c:pt idx="28959">
                  <c:v>5059.1400000000003</c:v>
                </c:pt>
                <c:pt idx="28960">
                  <c:v>5059.1600000000035</c:v>
                </c:pt>
                <c:pt idx="28961">
                  <c:v>5059.18</c:v>
                </c:pt>
                <c:pt idx="28962">
                  <c:v>5059.2</c:v>
                </c:pt>
                <c:pt idx="28963">
                  <c:v>5059.22</c:v>
                </c:pt>
                <c:pt idx="28964">
                  <c:v>5059.24</c:v>
                </c:pt>
                <c:pt idx="28965">
                  <c:v>5059.26</c:v>
                </c:pt>
                <c:pt idx="28966">
                  <c:v>5059.28</c:v>
                </c:pt>
                <c:pt idx="28967">
                  <c:v>5059.3</c:v>
                </c:pt>
                <c:pt idx="28968">
                  <c:v>5059.3200000000024</c:v>
                </c:pt>
                <c:pt idx="28969">
                  <c:v>5059.34</c:v>
                </c:pt>
                <c:pt idx="28970">
                  <c:v>5059.3600000000024</c:v>
                </c:pt>
                <c:pt idx="28971">
                  <c:v>5059.38</c:v>
                </c:pt>
                <c:pt idx="28972">
                  <c:v>5059.4000000000005</c:v>
                </c:pt>
                <c:pt idx="28973">
                  <c:v>5059.42</c:v>
                </c:pt>
                <c:pt idx="28974">
                  <c:v>5059.4399999999996</c:v>
                </c:pt>
                <c:pt idx="28975">
                  <c:v>5059.46</c:v>
                </c:pt>
                <c:pt idx="28976">
                  <c:v>5059.4799999999996</c:v>
                </c:pt>
                <c:pt idx="28977">
                  <c:v>5059.5</c:v>
                </c:pt>
                <c:pt idx="28978">
                  <c:v>5059.5200000000004</c:v>
                </c:pt>
                <c:pt idx="28979">
                  <c:v>5059.54</c:v>
                </c:pt>
                <c:pt idx="28980">
                  <c:v>5059.5600000000004</c:v>
                </c:pt>
                <c:pt idx="28981">
                  <c:v>5059.58</c:v>
                </c:pt>
                <c:pt idx="28982">
                  <c:v>5059.6000000000004</c:v>
                </c:pt>
                <c:pt idx="28983">
                  <c:v>5059.6200000000035</c:v>
                </c:pt>
                <c:pt idx="28984">
                  <c:v>5059.6400000000003</c:v>
                </c:pt>
                <c:pt idx="28985">
                  <c:v>5059.6600000000035</c:v>
                </c:pt>
                <c:pt idx="28986">
                  <c:v>5059.68</c:v>
                </c:pt>
                <c:pt idx="28987">
                  <c:v>5059.7</c:v>
                </c:pt>
                <c:pt idx="28988">
                  <c:v>5059.72</c:v>
                </c:pt>
                <c:pt idx="28989">
                  <c:v>5059.74</c:v>
                </c:pt>
                <c:pt idx="28990">
                  <c:v>5059.76</c:v>
                </c:pt>
                <c:pt idx="28991">
                  <c:v>5059.78</c:v>
                </c:pt>
                <c:pt idx="28992">
                  <c:v>5059.8</c:v>
                </c:pt>
                <c:pt idx="28993">
                  <c:v>5059.8200000000024</c:v>
                </c:pt>
                <c:pt idx="28994">
                  <c:v>5059.84</c:v>
                </c:pt>
                <c:pt idx="28995">
                  <c:v>5059.8600000000024</c:v>
                </c:pt>
                <c:pt idx="28996">
                  <c:v>5059.88</c:v>
                </c:pt>
                <c:pt idx="28997">
                  <c:v>5059.9000000000005</c:v>
                </c:pt>
                <c:pt idx="28998">
                  <c:v>5059.92</c:v>
                </c:pt>
                <c:pt idx="28999">
                  <c:v>5059.9399999999996</c:v>
                </c:pt>
                <c:pt idx="29000">
                  <c:v>5059.96</c:v>
                </c:pt>
                <c:pt idx="29001">
                  <c:v>5059.9799999999996</c:v>
                </c:pt>
                <c:pt idx="29002">
                  <c:v>5060</c:v>
                </c:pt>
                <c:pt idx="29003">
                  <c:v>5060.0200000000004</c:v>
                </c:pt>
                <c:pt idx="29004">
                  <c:v>5060.04</c:v>
                </c:pt>
                <c:pt idx="29005">
                  <c:v>5060.0600000000004</c:v>
                </c:pt>
                <c:pt idx="29006">
                  <c:v>5060.08</c:v>
                </c:pt>
                <c:pt idx="29007">
                  <c:v>5060.1000000000004</c:v>
                </c:pt>
                <c:pt idx="29008">
                  <c:v>5060.1200000000035</c:v>
                </c:pt>
                <c:pt idx="29009">
                  <c:v>5060.1400000000003</c:v>
                </c:pt>
                <c:pt idx="29010">
                  <c:v>5060.1600000000035</c:v>
                </c:pt>
                <c:pt idx="29011">
                  <c:v>5060.18</c:v>
                </c:pt>
                <c:pt idx="29012">
                  <c:v>5060.2</c:v>
                </c:pt>
                <c:pt idx="29013">
                  <c:v>5060.22</c:v>
                </c:pt>
                <c:pt idx="29014">
                  <c:v>5060.24</c:v>
                </c:pt>
                <c:pt idx="29015">
                  <c:v>5060.26</c:v>
                </c:pt>
                <c:pt idx="29016">
                  <c:v>5060.28</c:v>
                </c:pt>
                <c:pt idx="29017">
                  <c:v>5060.3</c:v>
                </c:pt>
                <c:pt idx="29018">
                  <c:v>5060.3200000000024</c:v>
                </c:pt>
                <c:pt idx="29019">
                  <c:v>5060.34</c:v>
                </c:pt>
                <c:pt idx="29020">
                  <c:v>5060.3600000000024</c:v>
                </c:pt>
                <c:pt idx="29021">
                  <c:v>5060.38</c:v>
                </c:pt>
                <c:pt idx="29022">
                  <c:v>5060.4000000000005</c:v>
                </c:pt>
                <c:pt idx="29023">
                  <c:v>5060.42</c:v>
                </c:pt>
                <c:pt idx="29024">
                  <c:v>5060.4399999999996</c:v>
                </c:pt>
                <c:pt idx="29025">
                  <c:v>5060.46</c:v>
                </c:pt>
                <c:pt idx="29026">
                  <c:v>5060.4799999999996</c:v>
                </c:pt>
                <c:pt idx="29027">
                  <c:v>5060.5</c:v>
                </c:pt>
                <c:pt idx="29028">
                  <c:v>5060.5200000000004</c:v>
                </c:pt>
                <c:pt idx="29029">
                  <c:v>5060.54</c:v>
                </c:pt>
                <c:pt idx="29030">
                  <c:v>5060.5600000000004</c:v>
                </c:pt>
                <c:pt idx="29031">
                  <c:v>5060.58</c:v>
                </c:pt>
                <c:pt idx="29032">
                  <c:v>5060.6000000000004</c:v>
                </c:pt>
                <c:pt idx="29033">
                  <c:v>5060.6200000000035</c:v>
                </c:pt>
                <c:pt idx="29034">
                  <c:v>5060.6400000000003</c:v>
                </c:pt>
                <c:pt idx="29035">
                  <c:v>5060.6600000000035</c:v>
                </c:pt>
                <c:pt idx="29036">
                  <c:v>5060.68</c:v>
                </c:pt>
                <c:pt idx="29037">
                  <c:v>5060.7</c:v>
                </c:pt>
                <c:pt idx="29038">
                  <c:v>5060.72</c:v>
                </c:pt>
                <c:pt idx="29039">
                  <c:v>5060.74</c:v>
                </c:pt>
                <c:pt idx="29040">
                  <c:v>5060.76</c:v>
                </c:pt>
                <c:pt idx="29041">
                  <c:v>5060.78</c:v>
                </c:pt>
                <c:pt idx="29042">
                  <c:v>5060.8</c:v>
                </c:pt>
                <c:pt idx="29043">
                  <c:v>5060.8200000000024</c:v>
                </c:pt>
                <c:pt idx="29044">
                  <c:v>5060.84</c:v>
                </c:pt>
                <c:pt idx="29045">
                  <c:v>5060.8600000000024</c:v>
                </c:pt>
                <c:pt idx="29046">
                  <c:v>5060.88</c:v>
                </c:pt>
                <c:pt idx="29047">
                  <c:v>5060.9000000000005</c:v>
                </c:pt>
                <c:pt idx="29048">
                  <c:v>5060.92</c:v>
                </c:pt>
                <c:pt idx="29049">
                  <c:v>5060.9399999999996</c:v>
                </c:pt>
                <c:pt idx="29050">
                  <c:v>5060.96</c:v>
                </c:pt>
                <c:pt idx="29051">
                  <c:v>5060.9799999999996</c:v>
                </c:pt>
                <c:pt idx="29052">
                  <c:v>5061</c:v>
                </c:pt>
                <c:pt idx="29053">
                  <c:v>5061.0200000000004</c:v>
                </c:pt>
                <c:pt idx="29054">
                  <c:v>5061.04</c:v>
                </c:pt>
                <c:pt idx="29055">
                  <c:v>5061.0600000000004</c:v>
                </c:pt>
                <c:pt idx="29056">
                  <c:v>5061.08</c:v>
                </c:pt>
                <c:pt idx="29057">
                  <c:v>5061.1000000000004</c:v>
                </c:pt>
                <c:pt idx="29058">
                  <c:v>5061.1200000000035</c:v>
                </c:pt>
                <c:pt idx="29059">
                  <c:v>5061.1400000000003</c:v>
                </c:pt>
                <c:pt idx="29060">
                  <c:v>5061.1600000000035</c:v>
                </c:pt>
                <c:pt idx="29061">
                  <c:v>5061.18</c:v>
                </c:pt>
                <c:pt idx="29062">
                  <c:v>5061.2</c:v>
                </c:pt>
                <c:pt idx="29063">
                  <c:v>5061.22</c:v>
                </c:pt>
                <c:pt idx="29064">
                  <c:v>5061.24</c:v>
                </c:pt>
                <c:pt idx="29065">
                  <c:v>5061.26</c:v>
                </c:pt>
                <c:pt idx="29066">
                  <c:v>5061.28</c:v>
                </c:pt>
                <c:pt idx="29067">
                  <c:v>5061.3</c:v>
                </c:pt>
                <c:pt idx="29068">
                  <c:v>5061.3200000000024</c:v>
                </c:pt>
                <c:pt idx="29069">
                  <c:v>5061.34</c:v>
                </c:pt>
                <c:pt idx="29070">
                  <c:v>5061.3600000000024</c:v>
                </c:pt>
                <c:pt idx="29071">
                  <c:v>5061.38</c:v>
                </c:pt>
                <c:pt idx="29072">
                  <c:v>5061.4000000000005</c:v>
                </c:pt>
                <c:pt idx="29073">
                  <c:v>5061.42</c:v>
                </c:pt>
                <c:pt idx="29074">
                  <c:v>5061.4399999999996</c:v>
                </c:pt>
                <c:pt idx="29075">
                  <c:v>5061.46</c:v>
                </c:pt>
                <c:pt idx="29076">
                  <c:v>5061.4799999999996</c:v>
                </c:pt>
                <c:pt idx="29077">
                  <c:v>5061.5</c:v>
                </c:pt>
                <c:pt idx="29078">
                  <c:v>5061.5200000000004</c:v>
                </c:pt>
                <c:pt idx="29079">
                  <c:v>5061.54</c:v>
                </c:pt>
                <c:pt idx="29080">
                  <c:v>5061.5600000000004</c:v>
                </c:pt>
                <c:pt idx="29081">
                  <c:v>5061.58</c:v>
                </c:pt>
                <c:pt idx="29082">
                  <c:v>5061.6000000000004</c:v>
                </c:pt>
                <c:pt idx="29083">
                  <c:v>5061.6200000000035</c:v>
                </c:pt>
                <c:pt idx="29084">
                  <c:v>5061.6400000000003</c:v>
                </c:pt>
                <c:pt idx="29085">
                  <c:v>5061.6600000000035</c:v>
                </c:pt>
                <c:pt idx="29086">
                  <c:v>5061.68</c:v>
                </c:pt>
                <c:pt idx="29087">
                  <c:v>5061.7</c:v>
                </c:pt>
                <c:pt idx="29088">
                  <c:v>5061.72</c:v>
                </c:pt>
                <c:pt idx="29089">
                  <c:v>5061.74</c:v>
                </c:pt>
                <c:pt idx="29090">
                  <c:v>5061.76</c:v>
                </c:pt>
                <c:pt idx="29091">
                  <c:v>5061.78</c:v>
                </c:pt>
                <c:pt idx="29092">
                  <c:v>5061.8</c:v>
                </c:pt>
                <c:pt idx="29093">
                  <c:v>5061.8200000000024</c:v>
                </c:pt>
                <c:pt idx="29094">
                  <c:v>5061.84</c:v>
                </c:pt>
                <c:pt idx="29095">
                  <c:v>5061.8600000000024</c:v>
                </c:pt>
                <c:pt idx="29096">
                  <c:v>5061.88</c:v>
                </c:pt>
                <c:pt idx="29097">
                  <c:v>5061.9000000000005</c:v>
                </c:pt>
                <c:pt idx="29098">
                  <c:v>5061.92</c:v>
                </c:pt>
                <c:pt idx="29099">
                  <c:v>5061.9399999999996</c:v>
                </c:pt>
                <c:pt idx="29100">
                  <c:v>5061.96</c:v>
                </c:pt>
                <c:pt idx="29101">
                  <c:v>5061.9799999999996</c:v>
                </c:pt>
                <c:pt idx="29102">
                  <c:v>5062</c:v>
                </c:pt>
                <c:pt idx="29103">
                  <c:v>5062.0200000000004</c:v>
                </c:pt>
                <c:pt idx="29104">
                  <c:v>5062.04</c:v>
                </c:pt>
                <c:pt idx="29105">
                  <c:v>5062.0600000000004</c:v>
                </c:pt>
                <c:pt idx="29106">
                  <c:v>5062.08</c:v>
                </c:pt>
                <c:pt idx="29107">
                  <c:v>5062.1000000000004</c:v>
                </c:pt>
                <c:pt idx="29108">
                  <c:v>5062.1200000000035</c:v>
                </c:pt>
                <c:pt idx="29109">
                  <c:v>5062.1400000000003</c:v>
                </c:pt>
                <c:pt idx="29110">
                  <c:v>5062.1600000000035</c:v>
                </c:pt>
                <c:pt idx="29111">
                  <c:v>5062.18</c:v>
                </c:pt>
                <c:pt idx="29112">
                  <c:v>5062.2</c:v>
                </c:pt>
                <c:pt idx="29113">
                  <c:v>5062.22</c:v>
                </c:pt>
                <c:pt idx="29114">
                  <c:v>5062.24</c:v>
                </c:pt>
                <c:pt idx="29115">
                  <c:v>5062.26</c:v>
                </c:pt>
                <c:pt idx="29116">
                  <c:v>5062.28</c:v>
                </c:pt>
                <c:pt idx="29117">
                  <c:v>5062.3</c:v>
                </c:pt>
                <c:pt idx="29118">
                  <c:v>5062.3200000000024</c:v>
                </c:pt>
                <c:pt idx="29119">
                  <c:v>5062.34</c:v>
                </c:pt>
                <c:pt idx="29120">
                  <c:v>5062.3600000000024</c:v>
                </c:pt>
                <c:pt idx="29121">
                  <c:v>5062.38</c:v>
                </c:pt>
                <c:pt idx="29122">
                  <c:v>5062.4000000000005</c:v>
                </c:pt>
                <c:pt idx="29123">
                  <c:v>5062.42</c:v>
                </c:pt>
                <c:pt idx="29124">
                  <c:v>5062.4399999999996</c:v>
                </c:pt>
                <c:pt idx="29125">
                  <c:v>5062.46</c:v>
                </c:pt>
                <c:pt idx="29126">
                  <c:v>5062.4799999999996</c:v>
                </c:pt>
                <c:pt idx="29127">
                  <c:v>5062.5</c:v>
                </c:pt>
                <c:pt idx="29128">
                  <c:v>5062.5200000000004</c:v>
                </c:pt>
                <c:pt idx="29129">
                  <c:v>5062.54</c:v>
                </c:pt>
                <c:pt idx="29130">
                  <c:v>5062.5600000000004</c:v>
                </c:pt>
                <c:pt idx="29131">
                  <c:v>5062.58</c:v>
                </c:pt>
                <c:pt idx="29132">
                  <c:v>5062.6000000000004</c:v>
                </c:pt>
                <c:pt idx="29133">
                  <c:v>5062.6200000000035</c:v>
                </c:pt>
                <c:pt idx="29134">
                  <c:v>5062.6400000000003</c:v>
                </c:pt>
                <c:pt idx="29135">
                  <c:v>5062.6600000000035</c:v>
                </c:pt>
                <c:pt idx="29136">
                  <c:v>5062.68</c:v>
                </c:pt>
                <c:pt idx="29137">
                  <c:v>5062.7</c:v>
                </c:pt>
                <c:pt idx="29138">
                  <c:v>5062.72</c:v>
                </c:pt>
                <c:pt idx="29139">
                  <c:v>5062.74</c:v>
                </c:pt>
                <c:pt idx="29140">
                  <c:v>5062.76</c:v>
                </c:pt>
                <c:pt idx="29141">
                  <c:v>5062.78</c:v>
                </c:pt>
                <c:pt idx="29142">
                  <c:v>5062.8</c:v>
                </c:pt>
                <c:pt idx="29143">
                  <c:v>5062.8200000000024</c:v>
                </c:pt>
                <c:pt idx="29144">
                  <c:v>5062.84</c:v>
                </c:pt>
                <c:pt idx="29145">
                  <c:v>5062.8600000000024</c:v>
                </c:pt>
                <c:pt idx="29146">
                  <c:v>5062.88</c:v>
                </c:pt>
                <c:pt idx="29147">
                  <c:v>5062.9000000000005</c:v>
                </c:pt>
                <c:pt idx="29148">
                  <c:v>5062.92</c:v>
                </c:pt>
                <c:pt idx="29149">
                  <c:v>5062.9399999999996</c:v>
                </c:pt>
                <c:pt idx="29150">
                  <c:v>5062.96</c:v>
                </c:pt>
                <c:pt idx="29151">
                  <c:v>5062.9799999999996</c:v>
                </c:pt>
                <c:pt idx="29152">
                  <c:v>5063</c:v>
                </c:pt>
                <c:pt idx="29153">
                  <c:v>5063.0200000000004</c:v>
                </c:pt>
                <c:pt idx="29154">
                  <c:v>5063.04</c:v>
                </c:pt>
                <c:pt idx="29155">
                  <c:v>5063.0600000000004</c:v>
                </c:pt>
                <c:pt idx="29156">
                  <c:v>5063.08</c:v>
                </c:pt>
                <c:pt idx="29157">
                  <c:v>5063.1000000000004</c:v>
                </c:pt>
                <c:pt idx="29158">
                  <c:v>5063.1200000000035</c:v>
                </c:pt>
                <c:pt idx="29159">
                  <c:v>5063.1400000000003</c:v>
                </c:pt>
                <c:pt idx="29160">
                  <c:v>5063.1600000000035</c:v>
                </c:pt>
                <c:pt idx="29161">
                  <c:v>5063.18</c:v>
                </c:pt>
                <c:pt idx="29162">
                  <c:v>5063.2</c:v>
                </c:pt>
                <c:pt idx="29163">
                  <c:v>5063.22</c:v>
                </c:pt>
                <c:pt idx="29164">
                  <c:v>5063.24</c:v>
                </c:pt>
                <c:pt idx="29165">
                  <c:v>5063.26</c:v>
                </c:pt>
                <c:pt idx="29166">
                  <c:v>5063.28</c:v>
                </c:pt>
                <c:pt idx="29167">
                  <c:v>5063.3</c:v>
                </c:pt>
                <c:pt idx="29168">
                  <c:v>5063.3200000000024</c:v>
                </c:pt>
                <c:pt idx="29169">
                  <c:v>5063.34</c:v>
                </c:pt>
                <c:pt idx="29170">
                  <c:v>5063.3600000000024</c:v>
                </c:pt>
                <c:pt idx="29171">
                  <c:v>5063.38</c:v>
                </c:pt>
                <c:pt idx="29172">
                  <c:v>5063.4000000000005</c:v>
                </c:pt>
                <c:pt idx="29173">
                  <c:v>5063.42</c:v>
                </c:pt>
                <c:pt idx="29174">
                  <c:v>5063.4399999999996</c:v>
                </c:pt>
                <c:pt idx="29175">
                  <c:v>5063.46</c:v>
                </c:pt>
                <c:pt idx="29176">
                  <c:v>5063.4799999999996</c:v>
                </c:pt>
                <c:pt idx="29177">
                  <c:v>5063.5</c:v>
                </c:pt>
                <c:pt idx="29178">
                  <c:v>5063.5200000000004</c:v>
                </c:pt>
                <c:pt idx="29179">
                  <c:v>5063.54</c:v>
                </c:pt>
                <c:pt idx="29180">
                  <c:v>5063.5600000000004</c:v>
                </c:pt>
                <c:pt idx="29181">
                  <c:v>5063.58</c:v>
                </c:pt>
                <c:pt idx="29182">
                  <c:v>5063.6000000000004</c:v>
                </c:pt>
                <c:pt idx="29183">
                  <c:v>5063.6200000000035</c:v>
                </c:pt>
                <c:pt idx="29184">
                  <c:v>5063.6400000000003</c:v>
                </c:pt>
                <c:pt idx="29185">
                  <c:v>5063.6600000000035</c:v>
                </c:pt>
                <c:pt idx="29186">
                  <c:v>5063.68</c:v>
                </c:pt>
                <c:pt idx="29187">
                  <c:v>5063.7</c:v>
                </c:pt>
                <c:pt idx="29188">
                  <c:v>5063.72</c:v>
                </c:pt>
                <c:pt idx="29189">
                  <c:v>5063.74</c:v>
                </c:pt>
                <c:pt idx="29190">
                  <c:v>5063.76</c:v>
                </c:pt>
                <c:pt idx="29191">
                  <c:v>5063.78</c:v>
                </c:pt>
                <c:pt idx="29192">
                  <c:v>5063.8</c:v>
                </c:pt>
                <c:pt idx="29193">
                  <c:v>5063.8200000000024</c:v>
                </c:pt>
                <c:pt idx="29194">
                  <c:v>5063.84</c:v>
                </c:pt>
                <c:pt idx="29195">
                  <c:v>5063.8600000000024</c:v>
                </c:pt>
                <c:pt idx="29196">
                  <c:v>5063.88</c:v>
                </c:pt>
                <c:pt idx="29197">
                  <c:v>5063.9000000000005</c:v>
                </c:pt>
                <c:pt idx="29198">
                  <c:v>5063.92</c:v>
                </c:pt>
                <c:pt idx="29199">
                  <c:v>5063.9399999999996</c:v>
                </c:pt>
                <c:pt idx="29200">
                  <c:v>5063.96</c:v>
                </c:pt>
                <c:pt idx="29201">
                  <c:v>5063.9799999999996</c:v>
                </c:pt>
                <c:pt idx="29202">
                  <c:v>5064</c:v>
                </c:pt>
                <c:pt idx="29203">
                  <c:v>5064.0200000000004</c:v>
                </c:pt>
                <c:pt idx="29204">
                  <c:v>5064.04</c:v>
                </c:pt>
                <c:pt idx="29205">
                  <c:v>5064.0600000000004</c:v>
                </c:pt>
                <c:pt idx="29206">
                  <c:v>5064.08</c:v>
                </c:pt>
                <c:pt idx="29207">
                  <c:v>5064.1000000000004</c:v>
                </c:pt>
                <c:pt idx="29208">
                  <c:v>5064.1200000000035</c:v>
                </c:pt>
                <c:pt idx="29209">
                  <c:v>5064.1400000000003</c:v>
                </c:pt>
                <c:pt idx="29210">
                  <c:v>5064.1600000000035</c:v>
                </c:pt>
                <c:pt idx="29211">
                  <c:v>5064.18</c:v>
                </c:pt>
                <c:pt idx="29212">
                  <c:v>5064.2</c:v>
                </c:pt>
                <c:pt idx="29213">
                  <c:v>5064.22</c:v>
                </c:pt>
                <c:pt idx="29214">
                  <c:v>5064.24</c:v>
                </c:pt>
                <c:pt idx="29215">
                  <c:v>5064.26</c:v>
                </c:pt>
                <c:pt idx="29216">
                  <c:v>5064.28</c:v>
                </c:pt>
                <c:pt idx="29217">
                  <c:v>5064.3</c:v>
                </c:pt>
                <c:pt idx="29218">
                  <c:v>5064.3200000000024</c:v>
                </c:pt>
                <c:pt idx="29219">
                  <c:v>5064.34</c:v>
                </c:pt>
                <c:pt idx="29220">
                  <c:v>5064.3600000000024</c:v>
                </c:pt>
                <c:pt idx="29221">
                  <c:v>5064.38</c:v>
                </c:pt>
                <c:pt idx="29222">
                  <c:v>5064.4000000000005</c:v>
                </c:pt>
                <c:pt idx="29223">
                  <c:v>5064.42</c:v>
                </c:pt>
                <c:pt idx="29224">
                  <c:v>5064.4399999999996</c:v>
                </c:pt>
                <c:pt idx="29225">
                  <c:v>5064.46</c:v>
                </c:pt>
                <c:pt idx="29226">
                  <c:v>5064.4799999999996</c:v>
                </c:pt>
                <c:pt idx="29227">
                  <c:v>5064.5</c:v>
                </c:pt>
                <c:pt idx="29228">
                  <c:v>5064.5200000000004</c:v>
                </c:pt>
                <c:pt idx="29229">
                  <c:v>5064.54</c:v>
                </c:pt>
                <c:pt idx="29230">
                  <c:v>5064.5600000000004</c:v>
                </c:pt>
                <c:pt idx="29231">
                  <c:v>5064.58</c:v>
                </c:pt>
                <c:pt idx="29232">
                  <c:v>5064.6000000000004</c:v>
                </c:pt>
                <c:pt idx="29233">
                  <c:v>5064.6200000000035</c:v>
                </c:pt>
                <c:pt idx="29234">
                  <c:v>5064.6400000000003</c:v>
                </c:pt>
                <c:pt idx="29235">
                  <c:v>5064.6600000000035</c:v>
                </c:pt>
                <c:pt idx="29236">
                  <c:v>5064.68</c:v>
                </c:pt>
                <c:pt idx="29237">
                  <c:v>5064.7</c:v>
                </c:pt>
                <c:pt idx="29238">
                  <c:v>5064.72</c:v>
                </c:pt>
                <c:pt idx="29239">
                  <c:v>5064.74</c:v>
                </c:pt>
                <c:pt idx="29240">
                  <c:v>5064.76</c:v>
                </c:pt>
                <c:pt idx="29241">
                  <c:v>5064.78</c:v>
                </c:pt>
                <c:pt idx="29242">
                  <c:v>5064.8</c:v>
                </c:pt>
                <c:pt idx="29243">
                  <c:v>5064.8200000000024</c:v>
                </c:pt>
                <c:pt idx="29244">
                  <c:v>5064.84</c:v>
                </c:pt>
                <c:pt idx="29245">
                  <c:v>5064.8600000000024</c:v>
                </c:pt>
                <c:pt idx="29246">
                  <c:v>5064.88</c:v>
                </c:pt>
                <c:pt idx="29247">
                  <c:v>5064.9000000000005</c:v>
                </c:pt>
                <c:pt idx="29248">
                  <c:v>5064.92</c:v>
                </c:pt>
                <c:pt idx="29249">
                  <c:v>5064.9399999999996</c:v>
                </c:pt>
                <c:pt idx="29250">
                  <c:v>5064.96</c:v>
                </c:pt>
                <c:pt idx="29251">
                  <c:v>5064.9799999999996</c:v>
                </c:pt>
                <c:pt idx="29252">
                  <c:v>5065</c:v>
                </c:pt>
                <c:pt idx="29253">
                  <c:v>5065.0200000000004</c:v>
                </c:pt>
                <c:pt idx="29254">
                  <c:v>5065.04</c:v>
                </c:pt>
                <c:pt idx="29255">
                  <c:v>5065.0600000000004</c:v>
                </c:pt>
                <c:pt idx="29256">
                  <c:v>5065.08</c:v>
                </c:pt>
                <c:pt idx="29257">
                  <c:v>5065.1000000000004</c:v>
                </c:pt>
                <c:pt idx="29258">
                  <c:v>5065.1200000000035</c:v>
                </c:pt>
                <c:pt idx="29259">
                  <c:v>5065.1400000000003</c:v>
                </c:pt>
                <c:pt idx="29260">
                  <c:v>5065.1600000000035</c:v>
                </c:pt>
                <c:pt idx="29261">
                  <c:v>5065.18</c:v>
                </c:pt>
                <c:pt idx="29262">
                  <c:v>5065.2</c:v>
                </c:pt>
                <c:pt idx="29263">
                  <c:v>5065.22</c:v>
                </c:pt>
                <c:pt idx="29264">
                  <c:v>5065.24</c:v>
                </c:pt>
                <c:pt idx="29265">
                  <c:v>5065.26</c:v>
                </c:pt>
                <c:pt idx="29266">
                  <c:v>5065.28</c:v>
                </c:pt>
                <c:pt idx="29267">
                  <c:v>5065.3</c:v>
                </c:pt>
                <c:pt idx="29268">
                  <c:v>5065.3200000000024</c:v>
                </c:pt>
                <c:pt idx="29269">
                  <c:v>5065.34</c:v>
                </c:pt>
                <c:pt idx="29270">
                  <c:v>5065.3600000000024</c:v>
                </c:pt>
                <c:pt idx="29271">
                  <c:v>5065.38</c:v>
                </c:pt>
                <c:pt idx="29272">
                  <c:v>5065.4000000000005</c:v>
                </c:pt>
                <c:pt idx="29273">
                  <c:v>5065.42</c:v>
                </c:pt>
                <c:pt idx="29274">
                  <c:v>5065.4399999999996</c:v>
                </c:pt>
                <c:pt idx="29275">
                  <c:v>5065.46</c:v>
                </c:pt>
                <c:pt idx="29276">
                  <c:v>5065.4799999999996</c:v>
                </c:pt>
                <c:pt idx="29277">
                  <c:v>5065.5</c:v>
                </c:pt>
                <c:pt idx="29278">
                  <c:v>5065.5200000000004</c:v>
                </c:pt>
                <c:pt idx="29279">
                  <c:v>5065.54</c:v>
                </c:pt>
                <c:pt idx="29280">
                  <c:v>5065.5600000000004</c:v>
                </c:pt>
                <c:pt idx="29281">
                  <c:v>5065.58</c:v>
                </c:pt>
                <c:pt idx="29282">
                  <c:v>5065.6000000000004</c:v>
                </c:pt>
                <c:pt idx="29283">
                  <c:v>5065.6200000000035</c:v>
                </c:pt>
                <c:pt idx="29284">
                  <c:v>5065.6400000000003</c:v>
                </c:pt>
                <c:pt idx="29285">
                  <c:v>5065.6600000000035</c:v>
                </c:pt>
                <c:pt idx="29286">
                  <c:v>5065.68</c:v>
                </c:pt>
                <c:pt idx="29287">
                  <c:v>5065.7</c:v>
                </c:pt>
                <c:pt idx="29288">
                  <c:v>5065.72</c:v>
                </c:pt>
                <c:pt idx="29289">
                  <c:v>5065.74</c:v>
                </c:pt>
                <c:pt idx="29290">
                  <c:v>5065.76</c:v>
                </c:pt>
                <c:pt idx="29291">
                  <c:v>5065.78</c:v>
                </c:pt>
                <c:pt idx="29292">
                  <c:v>5065.8</c:v>
                </c:pt>
                <c:pt idx="29293">
                  <c:v>5065.8200000000024</c:v>
                </c:pt>
                <c:pt idx="29294">
                  <c:v>5065.84</c:v>
                </c:pt>
                <c:pt idx="29295">
                  <c:v>5065.8600000000024</c:v>
                </c:pt>
                <c:pt idx="29296">
                  <c:v>5065.88</c:v>
                </c:pt>
                <c:pt idx="29297">
                  <c:v>5065.9000000000005</c:v>
                </c:pt>
                <c:pt idx="29298">
                  <c:v>5065.92</c:v>
                </c:pt>
                <c:pt idx="29299">
                  <c:v>5065.9399999999996</c:v>
                </c:pt>
                <c:pt idx="29300">
                  <c:v>5065.96</c:v>
                </c:pt>
                <c:pt idx="29301">
                  <c:v>5065.9799999999996</c:v>
                </c:pt>
                <c:pt idx="29302">
                  <c:v>5066</c:v>
                </c:pt>
                <c:pt idx="29303">
                  <c:v>5066.0200000000004</c:v>
                </c:pt>
                <c:pt idx="29304">
                  <c:v>5066.04</c:v>
                </c:pt>
                <c:pt idx="29305">
                  <c:v>5066.0600000000004</c:v>
                </c:pt>
                <c:pt idx="29306">
                  <c:v>5066.08</c:v>
                </c:pt>
                <c:pt idx="29307">
                  <c:v>5066.1000000000004</c:v>
                </c:pt>
                <c:pt idx="29308">
                  <c:v>5066.1200000000035</c:v>
                </c:pt>
                <c:pt idx="29309">
                  <c:v>5066.1400000000003</c:v>
                </c:pt>
                <c:pt idx="29310">
                  <c:v>5066.1600000000035</c:v>
                </c:pt>
                <c:pt idx="29311">
                  <c:v>5066.18</c:v>
                </c:pt>
                <c:pt idx="29312">
                  <c:v>5066.2</c:v>
                </c:pt>
                <c:pt idx="29313">
                  <c:v>5066.22</c:v>
                </c:pt>
                <c:pt idx="29314">
                  <c:v>5066.24</c:v>
                </c:pt>
                <c:pt idx="29315">
                  <c:v>5066.26</c:v>
                </c:pt>
                <c:pt idx="29316">
                  <c:v>5066.28</c:v>
                </c:pt>
                <c:pt idx="29317">
                  <c:v>5066.3</c:v>
                </c:pt>
                <c:pt idx="29318">
                  <c:v>5066.3200000000024</c:v>
                </c:pt>
                <c:pt idx="29319">
                  <c:v>5066.34</c:v>
                </c:pt>
                <c:pt idx="29320">
                  <c:v>5066.3600000000024</c:v>
                </c:pt>
                <c:pt idx="29321">
                  <c:v>5066.38</c:v>
                </c:pt>
                <c:pt idx="29322">
                  <c:v>5066.4000000000005</c:v>
                </c:pt>
                <c:pt idx="29323">
                  <c:v>5066.42</c:v>
                </c:pt>
                <c:pt idx="29324">
                  <c:v>5066.4399999999996</c:v>
                </c:pt>
                <c:pt idx="29325">
                  <c:v>5066.46</c:v>
                </c:pt>
                <c:pt idx="29326">
                  <c:v>5066.4799999999996</c:v>
                </c:pt>
                <c:pt idx="29327">
                  <c:v>5066.5</c:v>
                </c:pt>
                <c:pt idx="29328">
                  <c:v>5066.5200000000004</c:v>
                </c:pt>
                <c:pt idx="29329">
                  <c:v>5066.54</c:v>
                </c:pt>
                <c:pt idx="29330">
                  <c:v>5066.5600000000004</c:v>
                </c:pt>
                <c:pt idx="29331">
                  <c:v>5066.58</c:v>
                </c:pt>
                <c:pt idx="29332">
                  <c:v>5066.6000000000004</c:v>
                </c:pt>
                <c:pt idx="29333">
                  <c:v>5066.6200000000035</c:v>
                </c:pt>
                <c:pt idx="29334">
                  <c:v>5066.6400000000003</c:v>
                </c:pt>
                <c:pt idx="29335">
                  <c:v>5066.6600000000035</c:v>
                </c:pt>
                <c:pt idx="29336">
                  <c:v>5066.68</c:v>
                </c:pt>
                <c:pt idx="29337">
                  <c:v>5066.7</c:v>
                </c:pt>
                <c:pt idx="29338">
                  <c:v>5066.72</c:v>
                </c:pt>
                <c:pt idx="29339">
                  <c:v>5066.74</c:v>
                </c:pt>
                <c:pt idx="29340">
                  <c:v>5066.76</c:v>
                </c:pt>
                <c:pt idx="29341">
                  <c:v>5066.78</c:v>
                </c:pt>
                <c:pt idx="29342">
                  <c:v>5066.8</c:v>
                </c:pt>
                <c:pt idx="29343">
                  <c:v>5066.8200000000024</c:v>
                </c:pt>
                <c:pt idx="29344">
                  <c:v>5066.84</c:v>
                </c:pt>
                <c:pt idx="29345">
                  <c:v>5066.8600000000024</c:v>
                </c:pt>
                <c:pt idx="29346">
                  <c:v>5066.88</c:v>
                </c:pt>
                <c:pt idx="29347">
                  <c:v>5066.9000000000005</c:v>
                </c:pt>
                <c:pt idx="29348">
                  <c:v>5066.92</c:v>
                </c:pt>
                <c:pt idx="29349">
                  <c:v>5066.9399999999996</c:v>
                </c:pt>
                <c:pt idx="29350">
                  <c:v>5066.96</c:v>
                </c:pt>
                <c:pt idx="29351">
                  <c:v>5066.9799999999996</c:v>
                </c:pt>
                <c:pt idx="29352">
                  <c:v>5067</c:v>
                </c:pt>
                <c:pt idx="29353">
                  <c:v>5067.0200000000004</c:v>
                </c:pt>
                <c:pt idx="29354">
                  <c:v>5067.04</c:v>
                </c:pt>
                <c:pt idx="29355">
                  <c:v>5067.0600000000004</c:v>
                </c:pt>
                <c:pt idx="29356">
                  <c:v>5067.08</c:v>
                </c:pt>
                <c:pt idx="29357">
                  <c:v>5067.1000000000004</c:v>
                </c:pt>
                <c:pt idx="29358">
                  <c:v>5067.1200000000035</c:v>
                </c:pt>
                <c:pt idx="29359">
                  <c:v>5067.1400000000003</c:v>
                </c:pt>
                <c:pt idx="29360">
                  <c:v>5067.1600000000035</c:v>
                </c:pt>
                <c:pt idx="29361">
                  <c:v>5067.18</c:v>
                </c:pt>
                <c:pt idx="29362">
                  <c:v>5067.2</c:v>
                </c:pt>
                <c:pt idx="29363">
                  <c:v>5067.22</c:v>
                </c:pt>
                <c:pt idx="29364">
                  <c:v>5067.24</c:v>
                </c:pt>
                <c:pt idx="29365">
                  <c:v>5067.26</c:v>
                </c:pt>
                <c:pt idx="29366">
                  <c:v>5067.28</c:v>
                </c:pt>
                <c:pt idx="29367">
                  <c:v>5067.3</c:v>
                </c:pt>
                <c:pt idx="29368">
                  <c:v>5067.3200000000024</c:v>
                </c:pt>
                <c:pt idx="29369">
                  <c:v>5067.34</c:v>
                </c:pt>
                <c:pt idx="29370">
                  <c:v>5067.3600000000024</c:v>
                </c:pt>
                <c:pt idx="29371">
                  <c:v>5067.38</c:v>
                </c:pt>
                <c:pt idx="29372">
                  <c:v>5067.4000000000005</c:v>
                </c:pt>
                <c:pt idx="29373">
                  <c:v>5067.42</c:v>
                </c:pt>
                <c:pt idx="29374">
                  <c:v>5067.4399999999996</c:v>
                </c:pt>
                <c:pt idx="29375">
                  <c:v>5067.46</c:v>
                </c:pt>
                <c:pt idx="29376">
                  <c:v>5067.4799999999996</c:v>
                </c:pt>
                <c:pt idx="29377">
                  <c:v>5067.5</c:v>
                </c:pt>
                <c:pt idx="29378">
                  <c:v>5067.5200000000004</c:v>
                </c:pt>
                <c:pt idx="29379">
                  <c:v>5067.54</c:v>
                </c:pt>
                <c:pt idx="29380">
                  <c:v>5067.5600000000004</c:v>
                </c:pt>
                <c:pt idx="29381">
                  <c:v>5067.58</c:v>
                </c:pt>
                <c:pt idx="29382">
                  <c:v>5067.6000000000004</c:v>
                </c:pt>
                <c:pt idx="29383">
                  <c:v>5067.6200000000035</c:v>
                </c:pt>
                <c:pt idx="29384">
                  <c:v>5067.6400000000003</c:v>
                </c:pt>
                <c:pt idx="29385">
                  <c:v>5067.6600000000035</c:v>
                </c:pt>
                <c:pt idx="29386">
                  <c:v>5067.68</c:v>
                </c:pt>
                <c:pt idx="29387">
                  <c:v>5067.7</c:v>
                </c:pt>
                <c:pt idx="29388">
                  <c:v>5067.72</c:v>
                </c:pt>
                <c:pt idx="29389">
                  <c:v>5067.74</c:v>
                </c:pt>
                <c:pt idx="29390">
                  <c:v>5067.76</c:v>
                </c:pt>
                <c:pt idx="29391">
                  <c:v>5067.78</c:v>
                </c:pt>
                <c:pt idx="29392">
                  <c:v>5067.8</c:v>
                </c:pt>
                <c:pt idx="29393">
                  <c:v>5067.8200000000024</c:v>
                </c:pt>
                <c:pt idx="29394">
                  <c:v>5067.84</c:v>
                </c:pt>
                <c:pt idx="29395">
                  <c:v>5067.8600000000024</c:v>
                </c:pt>
                <c:pt idx="29396">
                  <c:v>5067.88</c:v>
                </c:pt>
                <c:pt idx="29397">
                  <c:v>5067.9000000000005</c:v>
                </c:pt>
                <c:pt idx="29398">
                  <c:v>5067.92</c:v>
                </c:pt>
                <c:pt idx="29399">
                  <c:v>5067.9399999999996</c:v>
                </c:pt>
                <c:pt idx="29400">
                  <c:v>5067.96</c:v>
                </c:pt>
                <c:pt idx="29401">
                  <c:v>5067.9799999999996</c:v>
                </c:pt>
                <c:pt idx="29402">
                  <c:v>5068</c:v>
                </c:pt>
                <c:pt idx="29403">
                  <c:v>5068.0200000000004</c:v>
                </c:pt>
                <c:pt idx="29404">
                  <c:v>5068.04</c:v>
                </c:pt>
                <c:pt idx="29405">
                  <c:v>5068.0600000000004</c:v>
                </c:pt>
                <c:pt idx="29406">
                  <c:v>5068.08</c:v>
                </c:pt>
                <c:pt idx="29407">
                  <c:v>5068.1000000000004</c:v>
                </c:pt>
                <c:pt idx="29408">
                  <c:v>5068.1200000000035</c:v>
                </c:pt>
                <c:pt idx="29409">
                  <c:v>5068.1400000000003</c:v>
                </c:pt>
                <c:pt idx="29410">
                  <c:v>5068.1600000000035</c:v>
                </c:pt>
                <c:pt idx="29411">
                  <c:v>5068.18</c:v>
                </c:pt>
                <c:pt idx="29412">
                  <c:v>5068.2</c:v>
                </c:pt>
                <c:pt idx="29413">
                  <c:v>5068.22</c:v>
                </c:pt>
                <c:pt idx="29414">
                  <c:v>5068.24</c:v>
                </c:pt>
                <c:pt idx="29415">
                  <c:v>5068.26</c:v>
                </c:pt>
                <c:pt idx="29416">
                  <c:v>5068.28</c:v>
                </c:pt>
                <c:pt idx="29417">
                  <c:v>5068.3</c:v>
                </c:pt>
                <c:pt idx="29418">
                  <c:v>5068.3200000000024</c:v>
                </c:pt>
                <c:pt idx="29419">
                  <c:v>5068.34</c:v>
                </c:pt>
                <c:pt idx="29420">
                  <c:v>5068.3600000000024</c:v>
                </c:pt>
                <c:pt idx="29421">
                  <c:v>5068.38</c:v>
                </c:pt>
                <c:pt idx="29422">
                  <c:v>5068.4000000000005</c:v>
                </c:pt>
                <c:pt idx="29423">
                  <c:v>5068.42</c:v>
                </c:pt>
                <c:pt idx="29424">
                  <c:v>5068.4399999999996</c:v>
                </c:pt>
                <c:pt idx="29425">
                  <c:v>5068.46</c:v>
                </c:pt>
                <c:pt idx="29426">
                  <c:v>5068.4799999999996</c:v>
                </c:pt>
                <c:pt idx="29427">
                  <c:v>5068.5</c:v>
                </c:pt>
                <c:pt idx="29428">
                  <c:v>5068.5200000000004</c:v>
                </c:pt>
                <c:pt idx="29429">
                  <c:v>5068.54</c:v>
                </c:pt>
                <c:pt idx="29430">
                  <c:v>5068.5600000000004</c:v>
                </c:pt>
                <c:pt idx="29431">
                  <c:v>5068.58</c:v>
                </c:pt>
                <c:pt idx="29432">
                  <c:v>5068.6000000000004</c:v>
                </c:pt>
                <c:pt idx="29433">
                  <c:v>5068.6200000000035</c:v>
                </c:pt>
                <c:pt idx="29434">
                  <c:v>5068.6400000000003</c:v>
                </c:pt>
                <c:pt idx="29435">
                  <c:v>5068.6600000000035</c:v>
                </c:pt>
                <c:pt idx="29436">
                  <c:v>5068.68</c:v>
                </c:pt>
                <c:pt idx="29437">
                  <c:v>5068.7</c:v>
                </c:pt>
                <c:pt idx="29438">
                  <c:v>5068.72</c:v>
                </c:pt>
                <c:pt idx="29439">
                  <c:v>5068.74</c:v>
                </c:pt>
                <c:pt idx="29440">
                  <c:v>5068.76</c:v>
                </c:pt>
                <c:pt idx="29441">
                  <c:v>5068.78</c:v>
                </c:pt>
                <c:pt idx="29442">
                  <c:v>5068.8</c:v>
                </c:pt>
                <c:pt idx="29443">
                  <c:v>5068.8200000000024</c:v>
                </c:pt>
                <c:pt idx="29444">
                  <c:v>5068.84</c:v>
                </c:pt>
                <c:pt idx="29445">
                  <c:v>5068.8600000000024</c:v>
                </c:pt>
                <c:pt idx="29446">
                  <c:v>5068.88</c:v>
                </c:pt>
                <c:pt idx="29447">
                  <c:v>5068.9000000000005</c:v>
                </c:pt>
                <c:pt idx="29448">
                  <c:v>5068.92</c:v>
                </c:pt>
                <c:pt idx="29449">
                  <c:v>5068.9399999999996</c:v>
                </c:pt>
                <c:pt idx="29450">
                  <c:v>5068.96</c:v>
                </c:pt>
                <c:pt idx="29451">
                  <c:v>5068.9799999999996</c:v>
                </c:pt>
                <c:pt idx="29452">
                  <c:v>5069</c:v>
                </c:pt>
                <c:pt idx="29453">
                  <c:v>5069.0200000000004</c:v>
                </c:pt>
                <c:pt idx="29454">
                  <c:v>5069.04</c:v>
                </c:pt>
                <c:pt idx="29455">
                  <c:v>5069.0600000000004</c:v>
                </c:pt>
                <c:pt idx="29456">
                  <c:v>5069.08</c:v>
                </c:pt>
                <c:pt idx="29457">
                  <c:v>5069.1000000000004</c:v>
                </c:pt>
                <c:pt idx="29458">
                  <c:v>5069.1200000000035</c:v>
                </c:pt>
                <c:pt idx="29459">
                  <c:v>5069.1400000000003</c:v>
                </c:pt>
                <c:pt idx="29460">
                  <c:v>5069.1600000000035</c:v>
                </c:pt>
                <c:pt idx="29461">
                  <c:v>5069.18</c:v>
                </c:pt>
                <c:pt idx="29462">
                  <c:v>5069.2</c:v>
                </c:pt>
                <c:pt idx="29463">
                  <c:v>5069.22</c:v>
                </c:pt>
                <c:pt idx="29464">
                  <c:v>5069.24</c:v>
                </c:pt>
                <c:pt idx="29465">
                  <c:v>5069.26</c:v>
                </c:pt>
                <c:pt idx="29466">
                  <c:v>5069.28</c:v>
                </c:pt>
                <c:pt idx="29467">
                  <c:v>5069.3</c:v>
                </c:pt>
                <c:pt idx="29468">
                  <c:v>5069.3200000000024</c:v>
                </c:pt>
                <c:pt idx="29469">
                  <c:v>5069.34</c:v>
                </c:pt>
                <c:pt idx="29470">
                  <c:v>5069.3600000000024</c:v>
                </c:pt>
                <c:pt idx="29471">
                  <c:v>5069.38</c:v>
                </c:pt>
                <c:pt idx="29472">
                  <c:v>5069.4000000000005</c:v>
                </c:pt>
                <c:pt idx="29473">
                  <c:v>5069.42</c:v>
                </c:pt>
                <c:pt idx="29474">
                  <c:v>5069.4399999999996</c:v>
                </c:pt>
                <c:pt idx="29475">
                  <c:v>5069.46</c:v>
                </c:pt>
                <c:pt idx="29476">
                  <c:v>5069.4799999999996</c:v>
                </c:pt>
                <c:pt idx="29477">
                  <c:v>5069.5</c:v>
                </c:pt>
                <c:pt idx="29478">
                  <c:v>5069.5200000000004</c:v>
                </c:pt>
                <c:pt idx="29479">
                  <c:v>5069.54</c:v>
                </c:pt>
                <c:pt idx="29480">
                  <c:v>5069.5600000000004</c:v>
                </c:pt>
                <c:pt idx="29481">
                  <c:v>5069.58</c:v>
                </c:pt>
                <c:pt idx="29482">
                  <c:v>5069.6000000000004</c:v>
                </c:pt>
                <c:pt idx="29483">
                  <c:v>5069.6200000000035</c:v>
                </c:pt>
                <c:pt idx="29484">
                  <c:v>5069.6400000000003</c:v>
                </c:pt>
                <c:pt idx="29485">
                  <c:v>5069.6600000000035</c:v>
                </c:pt>
                <c:pt idx="29486">
                  <c:v>5069.68</c:v>
                </c:pt>
                <c:pt idx="29487">
                  <c:v>5069.7</c:v>
                </c:pt>
                <c:pt idx="29488">
                  <c:v>5069.72</c:v>
                </c:pt>
                <c:pt idx="29489">
                  <c:v>5069.74</c:v>
                </c:pt>
                <c:pt idx="29490">
                  <c:v>5069.76</c:v>
                </c:pt>
                <c:pt idx="29491">
                  <c:v>5069.78</c:v>
                </c:pt>
                <c:pt idx="29492">
                  <c:v>5069.8</c:v>
                </c:pt>
                <c:pt idx="29493">
                  <c:v>5069.8200000000024</c:v>
                </c:pt>
                <c:pt idx="29494">
                  <c:v>5069.84</c:v>
                </c:pt>
                <c:pt idx="29495">
                  <c:v>5069.8600000000024</c:v>
                </c:pt>
                <c:pt idx="29496">
                  <c:v>5069.88</c:v>
                </c:pt>
                <c:pt idx="29497">
                  <c:v>5069.9000000000005</c:v>
                </c:pt>
                <c:pt idx="29498">
                  <c:v>5069.92</c:v>
                </c:pt>
                <c:pt idx="29499">
                  <c:v>5069.9399999999996</c:v>
                </c:pt>
                <c:pt idx="29500">
                  <c:v>5069.96</c:v>
                </c:pt>
                <c:pt idx="29501">
                  <c:v>5069.9799999999996</c:v>
                </c:pt>
                <c:pt idx="29502">
                  <c:v>5070</c:v>
                </c:pt>
                <c:pt idx="29503">
                  <c:v>5070.0200000000004</c:v>
                </c:pt>
                <c:pt idx="29504">
                  <c:v>5070.04</c:v>
                </c:pt>
                <c:pt idx="29505">
                  <c:v>5070.0600000000004</c:v>
                </c:pt>
                <c:pt idx="29506">
                  <c:v>5070.08</c:v>
                </c:pt>
                <c:pt idx="29507">
                  <c:v>5070.1000000000004</c:v>
                </c:pt>
                <c:pt idx="29508">
                  <c:v>5070.1200000000035</c:v>
                </c:pt>
                <c:pt idx="29509">
                  <c:v>5070.1400000000003</c:v>
                </c:pt>
                <c:pt idx="29510">
                  <c:v>5070.1600000000035</c:v>
                </c:pt>
                <c:pt idx="29511">
                  <c:v>5070.18</c:v>
                </c:pt>
                <c:pt idx="29512">
                  <c:v>5070.2</c:v>
                </c:pt>
                <c:pt idx="29513">
                  <c:v>5070.22</c:v>
                </c:pt>
                <c:pt idx="29514">
                  <c:v>5070.24</c:v>
                </c:pt>
                <c:pt idx="29515">
                  <c:v>5070.26</c:v>
                </c:pt>
                <c:pt idx="29516">
                  <c:v>5070.28</c:v>
                </c:pt>
                <c:pt idx="29517">
                  <c:v>5070.3</c:v>
                </c:pt>
                <c:pt idx="29518">
                  <c:v>5070.3200000000024</c:v>
                </c:pt>
                <c:pt idx="29519">
                  <c:v>5070.34</c:v>
                </c:pt>
                <c:pt idx="29520">
                  <c:v>5070.3600000000024</c:v>
                </c:pt>
                <c:pt idx="29521">
                  <c:v>5070.38</c:v>
                </c:pt>
                <c:pt idx="29522">
                  <c:v>5070.4000000000005</c:v>
                </c:pt>
                <c:pt idx="29523">
                  <c:v>5070.42</c:v>
                </c:pt>
                <c:pt idx="29524">
                  <c:v>5070.4399999999996</c:v>
                </c:pt>
                <c:pt idx="29525">
                  <c:v>5070.46</c:v>
                </c:pt>
                <c:pt idx="29526">
                  <c:v>5070.4799999999996</c:v>
                </c:pt>
                <c:pt idx="29527">
                  <c:v>5070.5</c:v>
                </c:pt>
                <c:pt idx="29528">
                  <c:v>5070.5200000000004</c:v>
                </c:pt>
                <c:pt idx="29529">
                  <c:v>5070.54</c:v>
                </c:pt>
                <c:pt idx="29530">
                  <c:v>5070.5600000000004</c:v>
                </c:pt>
                <c:pt idx="29531">
                  <c:v>5070.58</c:v>
                </c:pt>
                <c:pt idx="29532">
                  <c:v>5070.6000000000004</c:v>
                </c:pt>
                <c:pt idx="29533">
                  <c:v>5070.6200000000035</c:v>
                </c:pt>
                <c:pt idx="29534">
                  <c:v>5070.6400000000003</c:v>
                </c:pt>
                <c:pt idx="29535">
                  <c:v>5070.6600000000035</c:v>
                </c:pt>
                <c:pt idx="29536">
                  <c:v>5070.68</c:v>
                </c:pt>
                <c:pt idx="29537">
                  <c:v>5070.7</c:v>
                </c:pt>
                <c:pt idx="29538">
                  <c:v>5070.72</c:v>
                </c:pt>
                <c:pt idx="29539">
                  <c:v>5070.74</c:v>
                </c:pt>
                <c:pt idx="29540">
                  <c:v>5070.76</c:v>
                </c:pt>
                <c:pt idx="29541">
                  <c:v>5070.78</c:v>
                </c:pt>
                <c:pt idx="29542">
                  <c:v>5070.8</c:v>
                </c:pt>
                <c:pt idx="29543">
                  <c:v>5070.8200000000024</c:v>
                </c:pt>
                <c:pt idx="29544">
                  <c:v>5070.84</c:v>
                </c:pt>
                <c:pt idx="29545">
                  <c:v>5070.8600000000024</c:v>
                </c:pt>
                <c:pt idx="29546">
                  <c:v>5070.88</c:v>
                </c:pt>
                <c:pt idx="29547">
                  <c:v>5070.9000000000005</c:v>
                </c:pt>
                <c:pt idx="29548">
                  <c:v>5070.92</c:v>
                </c:pt>
                <c:pt idx="29549">
                  <c:v>5070.9399999999996</c:v>
                </c:pt>
                <c:pt idx="29550">
                  <c:v>5070.96</c:v>
                </c:pt>
                <c:pt idx="29551">
                  <c:v>5070.9799999999996</c:v>
                </c:pt>
                <c:pt idx="29552">
                  <c:v>5071</c:v>
                </c:pt>
                <c:pt idx="29553">
                  <c:v>5071.0200000000004</c:v>
                </c:pt>
                <c:pt idx="29554">
                  <c:v>5071.04</c:v>
                </c:pt>
                <c:pt idx="29555">
                  <c:v>5071.0600000000004</c:v>
                </c:pt>
                <c:pt idx="29556">
                  <c:v>5071.08</c:v>
                </c:pt>
                <c:pt idx="29557">
                  <c:v>5071.1000000000004</c:v>
                </c:pt>
                <c:pt idx="29558">
                  <c:v>5071.1200000000035</c:v>
                </c:pt>
                <c:pt idx="29559">
                  <c:v>5071.1400000000003</c:v>
                </c:pt>
                <c:pt idx="29560">
                  <c:v>5071.1600000000035</c:v>
                </c:pt>
                <c:pt idx="29561">
                  <c:v>5071.18</c:v>
                </c:pt>
                <c:pt idx="29562">
                  <c:v>5071.2</c:v>
                </c:pt>
                <c:pt idx="29563">
                  <c:v>5071.22</c:v>
                </c:pt>
                <c:pt idx="29564">
                  <c:v>5071.24</c:v>
                </c:pt>
                <c:pt idx="29565">
                  <c:v>5071.26</c:v>
                </c:pt>
                <c:pt idx="29566">
                  <c:v>5071.28</c:v>
                </c:pt>
                <c:pt idx="29567">
                  <c:v>5071.3</c:v>
                </c:pt>
                <c:pt idx="29568">
                  <c:v>5071.3200000000024</c:v>
                </c:pt>
                <c:pt idx="29569">
                  <c:v>5071.34</c:v>
                </c:pt>
                <c:pt idx="29570">
                  <c:v>5071.3600000000024</c:v>
                </c:pt>
                <c:pt idx="29571">
                  <c:v>5071.38</c:v>
                </c:pt>
                <c:pt idx="29572">
                  <c:v>5071.4000000000005</c:v>
                </c:pt>
                <c:pt idx="29573">
                  <c:v>5071.42</c:v>
                </c:pt>
                <c:pt idx="29574">
                  <c:v>5071.4399999999996</c:v>
                </c:pt>
                <c:pt idx="29575">
                  <c:v>5071.46</c:v>
                </c:pt>
                <c:pt idx="29576">
                  <c:v>5071.4799999999996</c:v>
                </c:pt>
                <c:pt idx="29577">
                  <c:v>5071.5</c:v>
                </c:pt>
                <c:pt idx="29578">
                  <c:v>5071.5200000000004</c:v>
                </c:pt>
                <c:pt idx="29579">
                  <c:v>5071.54</c:v>
                </c:pt>
                <c:pt idx="29580">
                  <c:v>5071.5600000000004</c:v>
                </c:pt>
                <c:pt idx="29581">
                  <c:v>5071.58</c:v>
                </c:pt>
                <c:pt idx="29582">
                  <c:v>5071.6000000000004</c:v>
                </c:pt>
                <c:pt idx="29583">
                  <c:v>5071.6200000000035</c:v>
                </c:pt>
                <c:pt idx="29584">
                  <c:v>5071.6400000000003</c:v>
                </c:pt>
                <c:pt idx="29585">
                  <c:v>5071.6600000000035</c:v>
                </c:pt>
                <c:pt idx="29586">
                  <c:v>5071.68</c:v>
                </c:pt>
                <c:pt idx="29587">
                  <c:v>5071.7</c:v>
                </c:pt>
                <c:pt idx="29588">
                  <c:v>5071.72</c:v>
                </c:pt>
                <c:pt idx="29589">
                  <c:v>5071.74</c:v>
                </c:pt>
                <c:pt idx="29590">
                  <c:v>5071.76</c:v>
                </c:pt>
                <c:pt idx="29591">
                  <c:v>5071.78</c:v>
                </c:pt>
                <c:pt idx="29592">
                  <c:v>5071.8</c:v>
                </c:pt>
                <c:pt idx="29593">
                  <c:v>5071.8200000000024</c:v>
                </c:pt>
                <c:pt idx="29594">
                  <c:v>5071.84</c:v>
                </c:pt>
                <c:pt idx="29595">
                  <c:v>5071.8600000000024</c:v>
                </c:pt>
                <c:pt idx="29596">
                  <c:v>5071.88</c:v>
                </c:pt>
                <c:pt idx="29597">
                  <c:v>5071.9000000000005</c:v>
                </c:pt>
                <c:pt idx="29598">
                  <c:v>5071.92</c:v>
                </c:pt>
                <c:pt idx="29599">
                  <c:v>5071.9399999999996</c:v>
                </c:pt>
                <c:pt idx="29600">
                  <c:v>5071.96</c:v>
                </c:pt>
                <c:pt idx="29601">
                  <c:v>5071.9799999999996</c:v>
                </c:pt>
                <c:pt idx="29602">
                  <c:v>5072</c:v>
                </c:pt>
                <c:pt idx="29603">
                  <c:v>5072.0200000000004</c:v>
                </c:pt>
                <c:pt idx="29604">
                  <c:v>5072.04</c:v>
                </c:pt>
                <c:pt idx="29605">
                  <c:v>5072.0600000000004</c:v>
                </c:pt>
                <c:pt idx="29606">
                  <c:v>5072.08</c:v>
                </c:pt>
                <c:pt idx="29607">
                  <c:v>5072.1000000000004</c:v>
                </c:pt>
                <c:pt idx="29608">
                  <c:v>5072.1200000000035</c:v>
                </c:pt>
                <c:pt idx="29609">
                  <c:v>5072.1400000000003</c:v>
                </c:pt>
                <c:pt idx="29610">
                  <c:v>5072.1600000000035</c:v>
                </c:pt>
                <c:pt idx="29611">
                  <c:v>5072.18</c:v>
                </c:pt>
                <c:pt idx="29612">
                  <c:v>5072.2</c:v>
                </c:pt>
                <c:pt idx="29613">
                  <c:v>5072.22</c:v>
                </c:pt>
                <c:pt idx="29614">
                  <c:v>5072.24</c:v>
                </c:pt>
                <c:pt idx="29615">
                  <c:v>5072.26</c:v>
                </c:pt>
                <c:pt idx="29616">
                  <c:v>5072.28</c:v>
                </c:pt>
                <c:pt idx="29617">
                  <c:v>5072.3</c:v>
                </c:pt>
                <c:pt idx="29618">
                  <c:v>5072.3200000000024</c:v>
                </c:pt>
                <c:pt idx="29619">
                  <c:v>5072.34</c:v>
                </c:pt>
                <c:pt idx="29620">
                  <c:v>5072.3600000000024</c:v>
                </c:pt>
                <c:pt idx="29621">
                  <c:v>5072.38</c:v>
                </c:pt>
                <c:pt idx="29622">
                  <c:v>5072.4000000000005</c:v>
                </c:pt>
                <c:pt idx="29623">
                  <c:v>5072.42</c:v>
                </c:pt>
                <c:pt idx="29624">
                  <c:v>5072.4399999999996</c:v>
                </c:pt>
                <c:pt idx="29625">
                  <c:v>5072.46</c:v>
                </c:pt>
                <c:pt idx="29626">
                  <c:v>5072.4799999999996</c:v>
                </c:pt>
                <c:pt idx="29627">
                  <c:v>5072.5</c:v>
                </c:pt>
                <c:pt idx="29628">
                  <c:v>5072.5200000000004</c:v>
                </c:pt>
                <c:pt idx="29629">
                  <c:v>5072.54</c:v>
                </c:pt>
                <c:pt idx="29630">
                  <c:v>5072.5600000000004</c:v>
                </c:pt>
                <c:pt idx="29631">
                  <c:v>5072.58</c:v>
                </c:pt>
                <c:pt idx="29632">
                  <c:v>5072.6000000000004</c:v>
                </c:pt>
                <c:pt idx="29633">
                  <c:v>5072.6200000000035</c:v>
                </c:pt>
                <c:pt idx="29634">
                  <c:v>5072.6400000000003</c:v>
                </c:pt>
                <c:pt idx="29635">
                  <c:v>5072.6600000000035</c:v>
                </c:pt>
                <c:pt idx="29636">
                  <c:v>5072.68</c:v>
                </c:pt>
                <c:pt idx="29637">
                  <c:v>5072.7</c:v>
                </c:pt>
                <c:pt idx="29638">
                  <c:v>5072.72</c:v>
                </c:pt>
                <c:pt idx="29639">
                  <c:v>5072.74</c:v>
                </c:pt>
                <c:pt idx="29640">
                  <c:v>5072.76</c:v>
                </c:pt>
                <c:pt idx="29641">
                  <c:v>5072.78</c:v>
                </c:pt>
                <c:pt idx="29642">
                  <c:v>5072.8</c:v>
                </c:pt>
                <c:pt idx="29643">
                  <c:v>5072.8200000000024</c:v>
                </c:pt>
                <c:pt idx="29644">
                  <c:v>5072.84</c:v>
                </c:pt>
                <c:pt idx="29645">
                  <c:v>5072.8600000000024</c:v>
                </c:pt>
                <c:pt idx="29646">
                  <c:v>5072.88</c:v>
                </c:pt>
                <c:pt idx="29647">
                  <c:v>5072.9000000000005</c:v>
                </c:pt>
                <c:pt idx="29648">
                  <c:v>5072.92</c:v>
                </c:pt>
                <c:pt idx="29649">
                  <c:v>5072.9399999999996</c:v>
                </c:pt>
                <c:pt idx="29650">
                  <c:v>5072.96</c:v>
                </c:pt>
                <c:pt idx="29651">
                  <c:v>5072.9799999999996</c:v>
                </c:pt>
                <c:pt idx="29652">
                  <c:v>5073</c:v>
                </c:pt>
                <c:pt idx="29653">
                  <c:v>5073.0200000000004</c:v>
                </c:pt>
                <c:pt idx="29654">
                  <c:v>5073.04</c:v>
                </c:pt>
                <c:pt idx="29655">
                  <c:v>5073.0600000000004</c:v>
                </c:pt>
                <c:pt idx="29656">
                  <c:v>5073.08</c:v>
                </c:pt>
                <c:pt idx="29657">
                  <c:v>5073.1000000000004</c:v>
                </c:pt>
                <c:pt idx="29658">
                  <c:v>5073.1200000000035</c:v>
                </c:pt>
                <c:pt idx="29659">
                  <c:v>5073.1400000000003</c:v>
                </c:pt>
                <c:pt idx="29660">
                  <c:v>5073.1600000000035</c:v>
                </c:pt>
                <c:pt idx="29661">
                  <c:v>5073.18</c:v>
                </c:pt>
                <c:pt idx="29662">
                  <c:v>5073.2</c:v>
                </c:pt>
                <c:pt idx="29663">
                  <c:v>5073.22</c:v>
                </c:pt>
                <c:pt idx="29664">
                  <c:v>5073.24</c:v>
                </c:pt>
                <c:pt idx="29665">
                  <c:v>5073.26</c:v>
                </c:pt>
                <c:pt idx="29666">
                  <c:v>5073.28</c:v>
                </c:pt>
                <c:pt idx="29667">
                  <c:v>5073.3</c:v>
                </c:pt>
                <c:pt idx="29668">
                  <c:v>5073.3200000000024</c:v>
                </c:pt>
                <c:pt idx="29669">
                  <c:v>5073.34</c:v>
                </c:pt>
                <c:pt idx="29670">
                  <c:v>5073.3600000000024</c:v>
                </c:pt>
                <c:pt idx="29671">
                  <c:v>5073.38</c:v>
                </c:pt>
                <c:pt idx="29672">
                  <c:v>5073.4000000000005</c:v>
                </c:pt>
                <c:pt idx="29673">
                  <c:v>5073.42</c:v>
                </c:pt>
                <c:pt idx="29674">
                  <c:v>5073.4399999999996</c:v>
                </c:pt>
                <c:pt idx="29675">
                  <c:v>5073.46</c:v>
                </c:pt>
                <c:pt idx="29676">
                  <c:v>5073.4799999999996</c:v>
                </c:pt>
                <c:pt idx="29677">
                  <c:v>5073.5</c:v>
                </c:pt>
                <c:pt idx="29678">
                  <c:v>5073.5200000000004</c:v>
                </c:pt>
                <c:pt idx="29679">
                  <c:v>5073.54</c:v>
                </c:pt>
                <c:pt idx="29680">
                  <c:v>5073.5600000000004</c:v>
                </c:pt>
                <c:pt idx="29681">
                  <c:v>5073.58</c:v>
                </c:pt>
                <c:pt idx="29682">
                  <c:v>5073.6000000000004</c:v>
                </c:pt>
                <c:pt idx="29683">
                  <c:v>5073.6200000000035</c:v>
                </c:pt>
                <c:pt idx="29684">
                  <c:v>5073.6400000000003</c:v>
                </c:pt>
                <c:pt idx="29685">
                  <c:v>5073.6600000000035</c:v>
                </c:pt>
                <c:pt idx="29686">
                  <c:v>5073.68</c:v>
                </c:pt>
                <c:pt idx="29687">
                  <c:v>5073.7</c:v>
                </c:pt>
                <c:pt idx="29688">
                  <c:v>5073.72</c:v>
                </c:pt>
                <c:pt idx="29689">
                  <c:v>5073.74</c:v>
                </c:pt>
                <c:pt idx="29690">
                  <c:v>5073.76</c:v>
                </c:pt>
                <c:pt idx="29691">
                  <c:v>5073.78</c:v>
                </c:pt>
                <c:pt idx="29692">
                  <c:v>5073.8</c:v>
                </c:pt>
                <c:pt idx="29693">
                  <c:v>5073.8200000000024</c:v>
                </c:pt>
                <c:pt idx="29694">
                  <c:v>5073.84</c:v>
                </c:pt>
                <c:pt idx="29695">
                  <c:v>5073.8600000000024</c:v>
                </c:pt>
                <c:pt idx="29696">
                  <c:v>5073.88</c:v>
                </c:pt>
                <c:pt idx="29697">
                  <c:v>5073.9000000000005</c:v>
                </c:pt>
                <c:pt idx="29698">
                  <c:v>5073.92</c:v>
                </c:pt>
                <c:pt idx="29699">
                  <c:v>5073.9399999999996</c:v>
                </c:pt>
                <c:pt idx="29700">
                  <c:v>5073.96</c:v>
                </c:pt>
                <c:pt idx="29701">
                  <c:v>5073.9799999999996</c:v>
                </c:pt>
                <c:pt idx="29702">
                  <c:v>5074</c:v>
                </c:pt>
                <c:pt idx="29703">
                  <c:v>5074.0200000000004</c:v>
                </c:pt>
                <c:pt idx="29704">
                  <c:v>5074.04</c:v>
                </c:pt>
                <c:pt idx="29705">
                  <c:v>5074.0600000000004</c:v>
                </c:pt>
                <c:pt idx="29706">
                  <c:v>5074.08</c:v>
                </c:pt>
                <c:pt idx="29707">
                  <c:v>5074.1000000000004</c:v>
                </c:pt>
                <c:pt idx="29708">
                  <c:v>5074.1200000000035</c:v>
                </c:pt>
                <c:pt idx="29709">
                  <c:v>5074.1400000000003</c:v>
                </c:pt>
                <c:pt idx="29710">
                  <c:v>5074.1600000000035</c:v>
                </c:pt>
                <c:pt idx="29711">
                  <c:v>5074.18</c:v>
                </c:pt>
                <c:pt idx="29712">
                  <c:v>5074.2</c:v>
                </c:pt>
                <c:pt idx="29713">
                  <c:v>5074.22</c:v>
                </c:pt>
                <c:pt idx="29714">
                  <c:v>5074.24</c:v>
                </c:pt>
                <c:pt idx="29715">
                  <c:v>5074.26</c:v>
                </c:pt>
                <c:pt idx="29716">
                  <c:v>5074.28</c:v>
                </c:pt>
                <c:pt idx="29717">
                  <c:v>5074.3</c:v>
                </c:pt>
                <c:pt idx="29718">
                  <c:v>5074.3200000000024</c:v>
                </c:pt>
                <c:pt idx="29719">
                  <c:v>5074.34</c:v>
                </c:pt>
                <c:pt idx="29720">
                  <c:v>5074.3600000000024</c:v>
                </c:pt>
                <c:pt idx="29721">
                  <c:v>5074.38</c:v>
                </c:pt>
                <c:pt idx="29722">
                  <c:v>5074.4000000000005</c:v>
                </c:pt>
                <c:pt idx="29723">
                  <c:v>5074.42</c:v>
                </c:pt>
                <c:pt idx="29724">
                  <c:v>5074.4399999999996</c:v>
                </c:pt>
                <c:pt idx="29725">
                  <c:v>5074.46</c:v>
                </c:pt>
                <c:pt idx="29726">
                  <c:v>5074.4799999999996</c:v>
                </c:pt>
                <c:pt idx="29727">
                  <c:v>5074.5</c:v>
                </c:pt>
                <c:pt idx="29728">
                  <c:v>5074.5200000000004</c:v>
                </c:pt>
                <c:pt idx="29729">
                  <c:v>5074.54</c:v>
                </c:pt>
                <c:pt idx="29730">
                  <c:v>5074.5600000000004</c:v>
                </c:pt>
                <c:pt idx="29731">
                  <c:v>5074.58</c:v>
                </c:pt>
                <c:pt idx="29732">
                  <c:v>5074.6000000000004</c:v>
                </c:pt>
                <c:pt idx="29733">
                  <c:v>5074.6200000000035</c:v>
                </c:pt>
                <c:pt idx="29734">
                  <c:v>5074.6400000000003</c:v>
                </c:pt>
                <c:pt idx="29735">
                  <c:v>5074.6600000000035</c:v>
                </c:pt>
                <c:pt idx="29736">
                  <c:v>5074.68</c:v>
                </c:pt>
                <c:pt idx="29737">
                  <c:v>5074.7</c:v>
                </c:pt>
                <c:pt idx="29738">
                  <c:v>5074.72</c:v>
                </c:pt>
                <c:pt idx="29739">
                  <c:v>5074.74</c:v>
                </c:pt>
                <c:pt idx="29740">
                  <c:v>5074.76</c:v>
                </c:pt>
                <c:pt idx="29741">
                  <c:v>5074.78</c:v>
                </c:pt>
                <c:pt idx="29742">
                  <c:v>5074.8</c:v>
                </c:pt>
                <c:pt idx="29743">
                  <c:v>5074.8200000000024</c:v>
                </c:pt>
                <c:pt idx="29744">
                  <c:v>5074.84</c:v>
                </c:pt>
                <c:pt idx="29745">
                  <c:v>5074.8600000000024</c:v>
                </c:pt>
                <c:pt idx="29746">
                  <c:v>5074.88</c:v>
                </c:pt>
                <c:pt idx="29747">
                  <c:v>5074.9000000000005</c:v>
                </c:pt>
                <c:pt idx="29748">
                  <c:v>5074.92</c:v>
                </c:pt>
                <c:pt idx="29749">
                  <c:v>5074.9399999999996</c:v>
                </c:pt>
                <c:pt idx="29750">
                  <c:v>5074.96</c:v>
                </c:pt>
                <c:pt idx="29751">
                  <c:v>5074.9799999999996</c:v>
                </c:pt>
                <c:pt idx="29752">
                  <c:v>5075</c:v>
                </c:pt>
                <c:pt idx="29753">
                  <c:v>5075.0200000000004</c:v>
                </c:pt>
                <c:pt idx="29754">
                  <c:v>5075.04</c:v>
                </c:pt>
                <c:pt idx="29755">
                  <c:v>5075.0600000000004</c:v>
                </c:pt>
                <c:pt idx="29756">
                  <c:v>5075.08</c:v>
                </c:pt>
                <c:pt idx="29757">
                  <c:v>5075.1000000000004</c:v>
                </c:pt>
                <c:pt idx="29758">
                  <c:v>5075.1200000000035</c:v>
                </c:pt>
                <c:pt idx="29759">
                  <c:v>5075.1400000000003</c:v>
                </c:pt>
                <c:pt idx="29760">
                  <c:v>5075.1600000000035</c:v>
                </c:pt>
                <c:pt idx="29761">
                  <c:v>5075.18</c:v>
                </c:pt>
                <c:pt idx="29762">
                  <c:v>5075.2</c:v>
                </c:pt>
                <c:pt idx="29763">
                  <c:v>5075.22</c:v>
                </c:pt>
                <c:pt idx="29764">
                  <c:v>5075.24</c:v>
                </c:pt>
                <c:pt idx="29765">
                  <c:v>5075.26</c:v>
                </c:pt>
                <c:pt idx="29766">
                  <c:v>5075.28</c:v>
                </c:pt>
                <c:pt idx="29767">
                  <c:v>5075.3</c:v>
                </c:pt>
                <c:pt idx="29768">
                  <c:v>5075.3200000000024</c:v>
                </c:pt>
                <c:pt idx="29769">
                  <c:v>5075.34</c:v>
                </c:pt>
                <c:pt idx="29770">
                  <c:v>5075.3600000000024</c:v>
                </c:pt>
                <c:pt idx="29771">
                  <c:v>5075.38</c:v>
                </c:pt>
                <c:pt idx="29772">
                  <c:v>5075.4000000000005</c:v>
                </c:pt>
                <c:pt idx="29773">
                  <c:v>5075.42</c:v>
                </c:pt>
                <c:pt idx="29774">
                  <c:v>5075.4399999999996</c:v>
                </c:pt>
                <c:pt idx="29775">
                  <c:v>5075.46</c:v>
                </c:pt>
                <c:pt idx="29776">
                  <c:v>5075.4799999999996</c:v>
                </c:pt>
                <c:pt idx="29777">
                  <c:v>5075.5</c:v>
                </c:pt>
                <c:pt idx="29778">
                  <c:v>5075.5200000000004</c:v>
                </c:pt>
                <c:pt idx="29779">
                  <c:v>5075.54</c:v>
                </c:pt>
                <c:pt idx="29780">
                  <c:v>5075.5600000000004</c:v>
                </c:pt>
                <c:pt idx="29781">
                  <c:v>5075.58</c:v>
                </c:pt>
                <c:pt idx="29782">
                  <c:v>5075.6000000000004</c:v>
                </c:pt>
                <c:pt idx="29783">
                  <c:v>5075.6200000000035</c:v>
                </c:pt>
                <c:pt idx="29784">
                  <c:v>5075.6400000000003</c:v>
                </c:pt>
                <c:pt idx="29785">
                  <c:v>5075.6600000000035</c:v>
                </c:pt>
                <c:pt idx="29786">
                  <c:v>5075.68</c:v>
                </c:pt>
                <c:pt idx="29787">
                  <c:v>5075.7</c:v>
                </c:pt>
                <c:pt idx="29788">
                  <c:v>5075.72</c:v>
                </c:pt>
                <c:pt idx="29789">
                  <c:v>5075.74</c:v>
                </c:pt>
                <c:pt idx="29790">
                  <c:v>5075.76</c:v>
                </c:pt>
                <c:pt idx="29791">
                  <c:v>5075.78</c:v>
                </c:pt>
                <c:pt idx="29792">
                  <c:v>5075.8</c:v>
                </c:pt>
                <c:pt idx="29793">
                  <c:v>5075.8200000000024</c:v>
                </c:pt>
                <c:pt idx="29794">
                  <c:v>5075.84</c:v>
                </c:pt>
                <c:pt idx="29795">
                  <c:v>5075.8600000000024</c:v>
                </c:pt>
                <c:pt idx="29796">
                  <c:v>5075.88</c:v>
                </c:pt>
                <c:pt idx="29797">
                  <c:v>5075.9000000000005</c:v>
                </c:pt>
                <c:pt idx="29798">
                  <c:v>5075.92</c:v>
                </c:pt>
                <c:pt idx="29799">
                  <c:v>5075.9399999999996</c:v>
                </c:pt>
                <c:pt idx="29800">
                  <c:v>5075.96</c:v>
                </c:pt>
                <c:pt idx="29801">
                  <c:v>5075.9799999999996</c:v>
                </c:pt>
                <c:pt idx="29802">
                  <c:v>5076</c:v>
                </c:pt>
                <c:pt idx="29803">
                  <c:v>5076.0200000000004</c:v>
                </c:pt>
                <c:pt idx="29804">
                  <c:v>5076.04</c:v>
                </c:pt>
                <c:pt idx="29805">
                  <c:v>5076.0600000000004</c:v>
                </c:pt>
                <c:pt idx="29806">
                  <c:v>5076.08</c:v>
                </c:pt>
                <c:pt idx="29807">
                  <c:v>5076.1000000000004</c:v>
                </c:pt>
                <c:pt idx="29808">
                  <c:v>5076.1200000000035</c:v>
                </c:pt>
                <c:pt idx="29809">
                  <c:v>5076.1400000000003</c:v>
                </c:pt>
                <c:pt idx="29810">
                  <c:v>5076.1600000000035</c:v>
                </c:pt>
                <c:pt idx="29811">
                  <c:v>5076.18</c:v>
                </c:pt>
                <c:pt idx="29812">
                  <c:v>5076.2</c:v>
                </c:pt>
                <c:pt idx="29813">
                  <c:v>5076.22</c:v>
                </c:pt>
                <c:pt idx="29814">
                  <c:v>5076.24</c:v>
                </c:pt>
                <c:pt idx="29815">
                  <c:v>5076.26</c:v>
                </c:pt>
                <c:pt idx="29816">
                  <c:v>5076.28</c:v>
                </c:pt>
                <c:pt idx="29817">
                  <c:v>5076.3</c:v>
                </c:pt>
                <c:pt idx="29818">
                  <c:v>5076.3200000000024</c:v>
                </c:pt>
                <c:pt idx="29819">
                  <c:v>5076.34</c:v>
                </c:pt>
                <c:pt idx="29820">
                  <c:v>5076.3600000000024</c:v>
                </c:pt>
                <c:pt idx="29821">
                  <c:v>5076.38</c:v>
                </c:pt>
                <c:pt idx="29822">
                  <c:v>5076.4000000000005</c:v>
                </c:pt>
                <c:pt idx="29823">
                  <c:v>5076.42</c:v>
                </c:pt>
                <c:pt idx="29824">
                  <c:v>5076.4399999999996</c:v>
                </c:pt>
                <c:pt idx="29825">
                  <c:v>5076.46</c:v>
                </c:pt>
                <c:pt idx="29826">
                  <c:v>5076.4799999999996</c:v>
                </c:pt>
                <c:pt idx="29827">
                  <c:v>5076.5</c:v>
                </c:pt>
                <c:pt idx="29828">
                  <c:v>5076.5200000000004</c:v>
                </c:pt>
                <c:pt idx="29829">
                  <c:v>5076.54</c:v>
                </c:pt>
                <c:pt idx="29830">
                  <c:v>5076.5600000000004</c:v>
                </c:pt>
                <c:pt idx="29831">
                  <c:v>5076.58</c:v>
                </c:pt>
                <c:pt idx="29832">
                  <c:v>5076.6000000000004</c:v>
                </c:pt>
                <c:pt idx="29833">
                  <c:v>5076.6200000000035</c:v>
                </c:pt>
                <c:pt idx="29834">
                  <c:v>5076.6400000000003</c:v>
                </c:pt>
                <c:pt idx="29835">
                  <c:v>5076.6600000000035</c:v>
                </c:pt>
                <c:pt idx="29836">
                  <c:v>5076.68</c:v>
                </c:pt>
                <c:pt idx="29837">
                  <c:v>5076.7</c:v>
                </c:pt>
                <c:pt idx="29838">
                  <c:v>5076.72</c:v>
                </c:pt>
                <c:pt idx="29839">
                  <c:v>5076.74</c:v>
                </c:pt>
                <c:pt idx="29840">
                  <c:v>5076.76</c:v>
                </c:pt>
                <c:pt idx="29841">
                  <c:v>5076.78</c:v>
                </c:pt>
                <c:pt idx="29842">
                  <c:v>5076.8</c:v>
                </c:pt>
                <c:pt idx="29843">
                  <c:v>5076.8200000000024</c:v>
                </c:pt>
                <c:pt idx="29844">
                  <c:v>5076.84</c:v>
                </c:pt>
                <c:pt idx="29845">
                  <c:v>5076.8600000000024</c:v>
                </c:pt>
                <c:pt idx="29846">
                  <c:v>5076.88</c:v>
                </c:pt>
                <c:pt idx="29847">
                  <c:v>5076.9000000000005</c:v>
                </c:pt>
                <c:pt idx="29848">
                  <c:v>5076.92</c:v>
                </c:pt>
                <c:pt idx="29849">
                  <c:v>5076.9399999999996</c:v>
                </c:pt>
                <c:pt idx="29850">
                  <c:v>5076.96</c:v>
                </c:pt>
                <c:pt idx="29851">
                  <c:v>5076.9799999999996</c:v>
                </c:pt>
                <c:pt idx="29852">
                  <c:v>5077</c:v>
                </c:pt>
                <c:pt idx="29853">
                  <c:v>5077.0200000000004</c:v>
                </c:pt>
                <c:pt idx="29854">
                  <c:v>5077.04</c:v>
                </c:pt>
                <c:pt idx="29855">
                  <c:v>5077.0600000000004</c:v>
                </c:pt>
                <c:pt idx="29856">
                  <c:v>5077.08</c:v>
                </c:pt>
                <c:pt idx="29857">
                  <c:v>5077.1000000000004</c:v>
                </c:pt>
                <c:pt idx="29858">
                  <c:v>5077.1200000000035</c:v>
                </c:pt>
                <c:pt idx="29859">
                  <c:v>5077.1400000000003</c:v>
                </c:pt>
                <c:pt idx="29860">
                  <c:v>5077.1600000000035</c:v>
                </c:pt>
                <c:pt idx="29861">
                  <c:v>5077.18</c:v>
                </c:pt>
                <c:pt idx="29862">
                  <c:v>5077.2</c:v>
                </c:pt>
                <c:pt idx="29863">
                  <c:v>5077.22</c:v>
                </c:pt>
                <c:pt idx="29864">
                  <c:v>5077.24</c:v>
                </c:pt>
                <c:pt idx="29865">
                  <c:v>5077.26</c:v>
                </c:pt>
                <c:pt idx="29866">
                  <c:v>5077.28</c:v>
                </c:pt>
                <c:pt idx="29867">
                  <c:v>5077.3</c:v>
                </c:pt>
                <c:pt idx="29868">
                  <c:v>5077.3200000000024</c:v>
                </c:pt>
                <c:pt idx="29869">
                  <c:v>5077.34</c:v>
                </c:pt>
                <c:pt idx="29870">
                  <c:v>5077.3600000000024</c:v>
                </c:pt>
                <c:pt idx="29871">
                  <c:v>5077.38</c:v>
                </c:pt>
                <c:pt idx="29872">
                  <c:v>5077.4000000000005</c:v>
                </c:pt>
                <c:pt idx="29873">
                  <c:v>5077.42</c:v>
                </c:pt>
                <c:pt idx="29874">
                  <c:v>5077.4399999999996</c:v>
                </c:pt>
                <c:pt idx="29875">
                  <c:v>5077.46</c:v>
                </c:pt>
                <c:pt idx="29876">
                  <c:v>5077.4799999999996</c:v>
                </c:pt>
                <c:pt idx="29877">
                  <c:v>5077.5</c:v>
                </c:pt>
                <c:pt idx="29878">
                  <c:v>5077.5200000000004</c:v>
                </c:pt>
                <c:pt idx="29879">
                  <c:v>5077.54</c:v>
                </c:pt>
                <c:pt idx="29880">
                  <c:v>5077.5600000000004</c:v>
                </c:pt>
                <c:pt idx="29881">
                  <c:v>5077.58</c:v>
                </c:pt>
                <c:pt idx="29882">
                  <c:v>5077.6000000000004</c:v>
                </c:pt>
                <c:pt idx="29883">
                  <c:v>5077.6200000000035</c:v>
                </c:pt>
                <c:pt idx="29884">
                  <c:v>5077.6400000000003</c:v>
                </c:pt>
                <c:pt idx="29885">
                  <c:v>5077.6600000000035</c:v>
                </c:pt>
                <c:pt idx="29886">
                  <c:v>5077.68</c:v>
                </c:pt>
                <c:pt idx="29887">
                  <c:v>5077.7</c:v>
                </c:pt>
                <c:pt idx="29888">
                  <c:v>5077.72</c:v>
                </c:pt>
                <c:pt idx="29889">
                  <c:v>5077.74</c:v>
                </c:pt>
                <c:pt idx="29890">
                  <c:v>5077.76</c:v>
                </c:pt>
                <c:pt idx="29891">
                  <c:v>5077.78</c:v>
                </c:pt>
                <c:pt idx="29892">
                  <c:v>5077.8</c:v>
                </c:pt>
                <c:pt idx="29893">
                  <c:v>5077.8200000000024</c:v>
                </c:pt>
                <c:pt idx="29894">
                  <c:v>5077.84</c:v>
                </c:pt>
                <c:pt idx="29895">
                  <c:v>5077.8600000000024</c:v>
                </c:pt>
                <c:pt idx="29896">
                  <c:v>5077.88</c:v>
                </c:pt>
                <c:pt idx="29897">
                  <c:v>5077.9000000000005</c:v>
                </c:pt>
                <c:pt idx="29898">
                  <c:v>5077.92</c:v>
                </c:pt>
                <c:pt idx="29899">
                  <c:v>5077.9399999999996</c:v>
                </c:pt>
                <c:pt idx="29900">
                  <c:v>5077.96</c:v>
                </c:pt>
                <c:pt idx="29901">
                  <c:v>5077.9799999999996</c:v>
                </c:pt>
                <c:pt idx="29902">
                  <c:v>5078</c:v>
                </c:pt>
                <c:pt idx="29903">
                  <c:v>5078.0200000000004</c:v>
                </c:pt>
                <c:pt idx="29904">
                  <c:v>5078.04</c:v>
                </c:pt>
                <c:pt idx="29905">
                  <c:v>5078.0600000000004</c:v>
                </c:pt>
                <c:pt idx="29906">
                  <c:v>5078.08</c:v>
                </c:pt>
                <c:pt idx="29907">
                  <c:v>5078.1000000000004</c:v>
                </c:pt>
                <c:pt idx="29908">
                  <c:v>5078.1200000000035</c:v>
                </c:pt>
                <c:pt idx="29909">
                  <c:v>5078.1400000000003</c:v>
                </c:pt>
                <c:pt idx="29910">
                  <c:v>5078.1600000000035</c:v>
                </c:pt>
                <c:pt idx="29911">
                  <c:v>5078.18</c:v>
                </c:pt>
                <c:pt idx="29912">
                  <c:v>5078.2</c:v>
                </c:pt>
                <c:pt idx="29913">
                  <c:v>5078.22</c:v>
                </c:pt>
                <c:pt idx="29914">
                  <c:v>5078.24</c:v>
                </c:pt>
                <c:pt idx="29915">
                  <c:v>5078.26</c:v>
                </c:pt>
                <c:pt idx="29916">
                  <c:v>5078.28</c:v>
                </c:pt>
                <c:pt idx="29917">
                  <c:v>5078.3</c:v>
                </c:pt>
                <c:pt idx="29918">
                  <c:v>5078.3200000000024</c:v>
                </c:pt>
                <c:pt idx="29919">
                  <c:v>5078.34</c:v>
                </c:pt>
                <c:pt idx="29920">
                  <c:v>5078.3600000000024</c:v>
                </c:pt>
                <c:pt idx="29921">
                  <c:v>5078.38</c:v>
                </c:pt>
                <c:pt idx="29922">
                  <c:v>5078.4000000000005</c:v>
                </c:pt>
                <c:pt idx="29923">
                  <c:v>5078.42</c:v>
                </c:pt>
                <c:pt idx="29924">
                  <c:v>5078.4399999999996</c:v>
                </c:pt>
                <c:pt idx="29925">
                  <c:v>5078.46</c:v>
                </c:pt>
                <c:pt idx="29926">
                  <c:v>5078.4799999999996</c:v>
                </c:pt>
                <c:pt idx="29927">
                  <c:v>5078.5</c:v>
                </c:pt>
                <c:pt idx="29928">
                  <c:v>5078.5200000000004</c:v>
                </c:pt>
                <c:pt idx="29929">
                  <c:v>5078.54</c:v>
                </c:pt>
                <c:pt idx="29930">
                  <c:v>5078.5600000000004</c:v>
                </c:pt>
                <c:pt idx="29931">
                  <c:v>5078.58</c:v>
                </c:pt>
                <c:pt idx="29932">
                  <c:v>5078.6000000000004</c:v>
                </c:pt>
                <c:pt idx="29933">
                  <c:v>5078.6200000000035</c:v>
                </c:pt>
                <c:pt idx="29934">
                  <c:v>5078.6400000000003</c:v>
                </c:pt>
                <c:pt idx="29935">
                  <c:v>5078.6600000000035</c:v>
                </c:pt>
                <c:pt idx="29936">
                  <c:v>5078.68</c:v>
                </c:pt>
                <c:pt idx="29937">
                  <c:v>5078.7</c:v>
                </c:pt>
                <c:pt idx="29938">
                  <c:v>5078.72</c:v>
                </c:pt>
                <c:pt idx="29939">
                  <c:v>5078.74</c:v>
                </c:pt>
                <c:pt idx="29940">
                  <c:v>5078.76</c:v>
                </c:pt>
                <c:pt idx="29941">
                  <c:v>5078.78</c:v>
                </c:pt>
                <c:pt idx="29942">
                  <c:v>5078.8</c:v>
                </c:pt>
                <c:pt idx="29943">
                  <c:v>5078.8200000000024</c:v>
                </c:pt>
                <c:pt idx="29944">
                  <c:v>5078.84</c:v>
                </c:pt>
                <c:pt idx="29945">
                  <c:v>5078.8600000000024</c:v>
                </c:pt>
                <c:pt idx="29946">
                  <c:v>5078.88</c:v>
                </c:pt>
                <c:pt idx="29947">
                  <c:v>5078.9000000000005</c:v>
                </c:pt>
                <c:pt idx="29948">
                  <c:v>5078.92</c:v>
                </c:pt>
                <c:pt idx="29949">
                  <c:v>5078.9399999999996</c:v>
                </c:pt>
                <c:pt idx="29950">
                  <c:v>5078.96</c:v>
                </c:pt>
                <c:pt idx="29951">
                  <c:v>5078.9799999999996</c:v>
                </c:pt>
                <c:pt idx="29952">
                  <c:v>5079</c:v>
                </c:pt>
                <c:pt idx="29953">
                  <c:v>5079.0200000000004</c:v>
                </c:pt>
                <c:pt idx="29954">
                  <c:v>5079.04</c:v>
                </c:pt>
                <c:pt idx="29955">
                  <c:v>5079.0600000000004</c:v>
                </c:pt>
                <c:pt idx="29956">
                  <c:v>5079.08</c:v>
                </c:pt>
                <c:pt idx="29957">
                  <c:v>5079.1000000000004</c:v>
                </c:pt>
                <c:pt idx="29958">
                  <c:v>5079.1200000000035</c:v>
                </c:pt>
                <c:pt idx="29959">
                  <c:v>5079.1400000000003</c:v>
                </c:pt>
                <c:pt idx="29960">
                  <c:v>5079.1600000000035</c:v>
                </c:pt>
                <c:pt idx="29961">
                  <c:v>5079.18</c:v>
                </c:pt>
                <c:pt idx="29962">
                  <c:v>5079.2</c:v>
                </c:pt>
                <c:pt idx="29963">
                  <c:v>5079.22</c:v>
                </c:pt>
                <c:pt idx="29964">
                  <c:v>5079.24</c:v>
                </c:pt>
                <c:pt idx="29965">
                  <c:v>5079.26</c:v>
                </c:pt>
                <c:pt idx="29966">
                  <c:v>5079.28</c:v>
                </c:pt>
                <c:pt idx="29967">
                  <c:v>5079.3</c:v>
                </c:pt>
                <c:pt idx="29968">
                  <c:v>5079.3200000000024</c:v>
                </c:pt>
                <c:pt idx="29969">
                  <c:v>5079.34</c:v>
                </c:pt>
                <c:pt idx="29970">
                  <c:v>5079.3600000000024</c:v>
                </c:pt>
                <c:pt idx="29971">
                  <c:v>5079.38</c:v>
                </c:pt>
                <c:pt idx="29972">
                  <c:v>5079.4000000000005</c:v>
                </c:pt>
                <c:pt idx="29973">
                  <c:v>5079.42</c:v>
                </c:pt>
                <c:pt idx="29974">
                  <c:v>5079.4399999999996</c:v>
                </c:pt>
                <c:pt idx="29975">
                  <c:v>5079.46</c:v>
                </c:pt>
                <c:pt idx="29976">
                  <c:v>5079.4799999999996</c:v>
                </c:pt>
                <c:pt idx="29977">
                  <c:v>5079.5</c:v>
                </c:pt>
                <c:pt idx="29978">
                  <c:v>5079.5200000000004</c:v>
                </c:pt>
                <c:pt idx="29979">
                  <c:v>5079.54</c:v>
                </c:pt>
                <c:pt idx="29980">
                  <c:v>5079.5600000000004</c:v>
                </c:pt>
                <c:pt idx="29981">
                  <c:v>5079.58</c:v>
                </c:pt>
                <c:pt idx="29982">
                  <c:v>5079.6000000000004</c:v>
                </c:pt>
                <c:pt idx="29983">
                  <c:v>5079.6200000000035</c:v>
                </c:pt>
                <c:pt idx="29984">
                  <c:v>5079.6400000000003</c:v>
                </c:pt>
                <c:pt idx="29985">
                  <c:v>5079.6600000000035</c:v>
                </c:pt>
                <c:pt idx="29986">
                  <c:v>5079.68</c:v>
                </c:pt>
                <c:pt idx="29987">
                  <c:v>5079.7</c:v>
                </c:pt>
                <c:pt idx="29988">
                  <c:v>5079.72</c:v>
                </c:pt>
                <c:pt idx="29989">
                  <c:v>5079.74</c:v>
                </c:pt>
                <c:pt idx="29990">
                  <c:v>5079.76</c:v>
                </c:pt>
                <c:pt idx="29991">
                  <c:v>5079.78</c:v>
                </c:pt>
                <c:pt idx="29992">
                  <c:v>5079.8</c:v>
                </c:pt>
                <c:pt idx="29993">
                  <c:v>5079.8200000000024</c:v>
                </c:pt>
                <c:pt idx="29994">
                  <c:v>5079.84</c:v>
                </c:pt>
                <c:pt idx="29995">
                  <c:v>5079.8600000000024</c:v>
                </c:pt>
                <c:pt idx="29996">
                  <c:v>5079.88</c:v>
                </c:pt>
                <c:pt idx="29997">
                  <c:v>5079.9000000000005</c:v>
                </c:pt>
                <c:pt idx="29998">
                  <c:v>5079.92</c:v>
                </c:pt>
                <c:pt idx="29999">
                  <c:v>5079.9399999999996</c:v>
                </c:pt>
                <c:pt idx="30000">
                  <c:v>5079.96</c:v>
                </c:pt>
                <c:pt idx="30001">
                  <c:v>5079.9799999999996</c:v>
                </c:pt>
                <c:pt idx="30002">
                  <c:v>5080</c:v>
                </c:pt>
                <c:pt idx="30003">
                  <c:v>5080.0200000000004</c:v>
                </c:pt>
                <c:pt idx="30004">
                  <c:v>5080.04</c:v>
                </c:pt>
                <c:pt idx="30005">
                  <c:v>5080.0600000000004</c:v>
                </c:pt>
                <c:pt idx="30006">
                  <c:v>5080.08</c:v>
                </c:pt>
                <c:pt idx="30007">
                  <c:v>5080.1000000000004</c:v>
                </c:pt>
                <c:pt idx="30008">
                  <c:v>5080.1200000000035</c:v>
                </c:pt>
                <c:pt idx="30009">
                  <c:v>5080.1400000000003</c:v>
                </c:pt>
                <c:pt idx="30010">
                  <c:v>5080.1600000000035</c:v>
                </c:pt>
                <c:pt idx="30011">
                  <c:v>5080.18</c:v>
                </c:pt>
                <c:pt idx="30012">
                  <c:v>5080.2</c:v>
                </c:pt>
                <c:pt idx="30013">
                  <c:v>5080.22</c:v>
                </c:pt>
                <c:pt idx="30014">
                  <c:v>5080.24</c:v>
                </c:pt>
                <c:pt idx="30015">
                  <c:v>5080.26</c:v>
                </c:pt>
                <c:pt idx="30016">
                  <c:v>5080.28</c:v>
                </c:pt>
                <c:pt idx="30017">
                  <c:v>5080.3</c:v>
                </c:pt>
                <c:pt idx="30018">
                  <c:v>5080.3200000000024</c:v>
                </c:pt>
                <c:pt idx="30019">
                  <c:v>5080.34</c:v>
                </c:pt>
                <c:pt idx="30020">
                  <c:v>5080.3600000000024</c:v>
                </c:pt>
                <c:pt idx="30021">
                  <c:v>5080.38</c:v>
                </c:pt>
                <c:pt idx="30022">
                  <c:v>5080.4000000000005</c:v>
                </c:pt>
                <c:pt idx="30023">
                  <c:v>5080.42</c:v>
                </c:pt>
                <c:pt idx="30024">
                  <c:v>5080.4399999999996</c:v>
                </c:pt>
                <c:pt idx="30025">
                  <c:v>5080.46</c:v>
                </c:pt>
                <c:pt idx="30026">
                  <c:v>5080.4799999999996</c:v>
                </c:pt>
                <c:pt idx="30027">
                  <c:v>5080.5</c:v>
                </c:pt>
                <c:pt idx="30028">
                  <c:v>5080.5200000000004</c:v>
                </c:pt>
                <c:pt idx="30029">
                  <c:v>5080.54</c:v>
                </c:pt>
                <c:pt idx="30030">
                  <c:v>5080.5600000000004</c:v>
                </c:pt>
                <c:pt idx="30031">
                  <c:v>5080.58</c:v>
                </c:pt>
                <c:pt idx="30032">
                  <c:v>5080.6000000000004</c:v>
                </c:pt>
                <c:pt idx="30033">
                  <c:v>5080.6200000000035</c:v>
                </c:pt>
                <c:pt idx="30034">
                  <c:v>5080.6400000000003</c:v>
                </c:pt>
                <c:pt idx="30035">
                  <c:v>5080.6600000000035</c:v>
                </c:pt>
                <c:pt idx="30036">
                  <c:v>5080.68</c:v>
                </c:pt>
                <c:pt idx="30037">
                  <c:v>5080.7</c:v>
                </c:pt>
                <c:pt idx="30038">
                  <c:v>5080.72</c:v>
                </c:pt>
                <c:pt idx="30039">
                  <c:v>5080.74</c:v>
                </c:pt>
                <c:pt idx="30040">
                  <c:v>5080.76</c:v>
                </c:pt>
                <c:pt idx="30041">
                  <c:v>5080.78</c:v>
                </c:pt>
                <c:pt idx="30042">
                  <c:v>5080.8</c:v>
                </c:pt>
                <c:pt idx="30043">
                  <c:v>5080.8200000000024</c:v>
                </c:pt>
                <c:pt idx="30044">
                  <c:v>5080.84</c:v>
                </c:pt>
                <c:pt idx="30045">
                  <c:v>5080.8600000000024</c:v>
                </c:pt>
                <c:pt idx="30046">
                  <c:v>5080.88</c:v>
                </c:pt>
                <c:pt idx="30047">
                  <c:v>5080.9000000000005</c:v>
                </c:pt>
                <c:pt idx="30048">
                  <c:v>5080.92</c:v>
                </c:pt>
                <c:pt idx="30049">
                  <c:v>5080.9399999999996</c:v>
                </c:pt>
                <c:pt idx="30050">
                  <c:v>5080.96</c:v>
                </c:pt>
                <c:pt idx="30051">
                  <c:v>5080.9799999999996</c:v>
                </c:pt>
                <c:pt idx="30052">
                  <c:v>5081</c:v>
                </c:pt>
                <c:pt idx="30053">
                  <c:v>5081.0200000000004</c:v>
                </c:pt>
                <c:pt idx="30054">
                  <c:v>5081.04</c:v>
                </c:pt>
                <c:pt idx="30055">
                  <c:v>5081.0600000000004</c:v>
                </c:pt>
                <c:pt idx="30056">
                  <c:v>5081.08</c:v>
                </c:pt>
                <c:pt idx="30057">
                  <c:v>5081.1000000000004</c:v>
                </c:pt>
                <c:pt idx="30058">
                  <c:v>5081.1200000000035</c:v>
                </c:pt>
                <c:pt idx="30059">
                  <c:v>5081.1400000000003</c:v>
                </c:pt>
                <c:pt idx="30060">
                  <c:v>5081.1600000000035</c:v>
                </c:pt>
                <c:pt idx="30061">
                  <c:v>5081.18</c:v>
                </c:pt>
                <c:pt idx="30062">
                  <c:v>5081.2</c:v>
                </c:pt>
                <c:pt idx="30063">
                  <c:v>5081.22</c:v>
                </c:pt>
                <c:pt idx="30064">
                  <c:v>5081.24</c:v>
                </c:pt>
                <c:pt idx="30065">
                  <c:v>5081.26</c:v>
                </c:pt>
                <c:pt idx="30066">
                  <c:v>5081.28</c:v>
                </c:pt>
                <c:pt idx="30067">
                  <c:v>5081.3</c:v>
                </c:pt>
                <c:pt idx="30068">
                  <c:v>5081.3200000000024</c:v>
                </c:pt>
                <c:pt idx="30069">
                  <c:v>5081.34</c:v>
                </c:pt>
                <c:pt idx="30070">
                  <c:v>5081.3600000000024</c:v>
                </c:pt>
                <c:pt idx="30071">
                  <c:v>5081.38</c:v>
                </c:pt>
                <c:pt idx="30072">
                  <c:v>5081.4000000000005</c:v>
                </c:pt>
                <c:pt idx="30073">
                  <c:v>5081.42</c:v>
                </c:pt>
                <c:pt idx="30074">
                  <c:v>5081.4399999999996</c:v>
                </c:pt>
                <c:pt idx="30075">
                  <c:v>5081.46</c:v>
                </c:pt>
                <c:pt idx="30076">
                  <c:v>5081.4799999999996</c:v>
                </c:pt>
                <c:pt idx="30077">
                  <c:v>5081.5</c:v>
                </c:pt>
                <c:pt idx="30078">
                  <c:v>5081.5200000000004</c:v>
                </c:pt>
                <c:pt idx="30079">
                  <c:v>5081.54</c:v>
                </c:pt>
                <c:pt idx="30080">
                  <c:v>5081.5600000000004</c:v>
                </c:pt>
                <c:pt idx="30081">
                  <c:v>5081.58</c:v>
                </c:pt>
                <c:pt idx="30082">
                  <c:v>5081.6000000000004</c:v>
                </c:pt>
                <c:pt idx="30083">
                  <c:v>5081.6200000000035</c:v>
                </c:pt>
                <c:pt idx="30084">
                  <c:v>5081.6400000000003</c:v>
                </c:pt>
                <c:pt idx="30085">
                  <c:v>5081.6600000000035</c:v>
                </c:pt>
                <c:pt idx="30086">
                  <c:v>5081.68</c:v>
                </c:pt>
                <c:pt idx="30087">
                  <c:v>5081.7</c:v>
                </c:pt>
                <c:pt idx="30088">
                  <c:v>5081.72</c:v>
                </c:pt>
                <c:pt idx="30089">
                  <c:v>5081.74</c:v>
                </c:pt>
                <c:pt idx="30090">
                  <c:v>5081.76</c:v>
                </c:pt>
                <c:pt idx="30091">
                  <c:v>5081.78</c:v>
                </c:pt>
                <c:pt idx="30092">
                  <c:v>5081.8</c:v>
                </c:pt>
                <c:pt idx="30093">
                  <c:v>5081.8200000000024</c:v>
                </c:pt>
                <c:pt idx="30094">
                  <c:v>5081.84</c:v>
                </c:pt>
                <c:pt idx="30095">
                  <c:v>5081.8600000000024</c:v>
                </c:pt>
                <c:pt idx="30096">
                  <c:v>5081.88</c:v>
                </c:pt>
                <c:pt idx="30097">
                  <c:v>5081.9000000000005</c:v>
                </c:pt>
                <c:pt idx="30098">
                  <c:v>5081.92</c:v>
                </c:pt>
                <c:pt idx="30099">
                  <c:v>5081.9399999999996</c:v>
                </c:pt>
                <c:pt idx="30100">
                  <c:v>5081.96</c:v>
                </c:pt>
                <c:pt idx="30101">
                  <c:v>5081.9799999999996</c:v>
                </c:pt>
                <c:pt idx="30102">
                  <c:v>5082</c:v>
                </c:pt>
                <c:pt idx="30103">
                  <c:v>5082.0200000000004</c:v>
                </c:pt>
                <c:pt idx="30104">
                  <c:v>5082.04</c:v>
                </c:pt>
                <c:pt idx="30105">
                  <c:v>5082.0600000000004</c:v>
                </c:pt>
                <c:pt idx="30106">
                  <c:v>5082.08</c:v>
                </c:pt>
                <c:pt idx="30107">
                  <c:v>5082.1000000000004</c:v>
                </c:pt>
                <c:pt idx="30108">
                  <c:v>5082.1200000000035</c:v>
                </c:pt>
                <c:pt idx="30109">
                  <c:v>5082.1400000000003</c:v>
                </c:pt>
                <c:pt idx="30110">
                  <c:v>5082.1600000000035</c:v>
                </c:pt>
                <c:pt idx="30111">
                  <c:v>5082.18</c:v>
                </c:pt>
                <c:pt idx="30112">
                  <c:v>5082.2</c:v>
                </c:pt>
                <c:pt idx="30113">
                  <c:v>5082.22</c:v>
                </c:pt>
                <c:pt idx="30114">
                  <c:v>5082.24</c:v>
                </c:pt>
                <c:pt idx="30115">
                  <c:v>5082.26</c:v>
                </c:pt>
                <c:pt idx="30116">
                  <c:v>5082.28</c:v>
                </c:pt>
                <c:pt idx="30117">
                  <c:v>5082.3</c:v>
                </c:pt>
                <c:pt idx="30118">
                  <c:v>5082.3200000000024</c:v>
                </c:pt>
                <c:pt idx="30119">
                  <c:v>5082.34</c:v>
                </c:pt>
                <c:pt idx="30120">
                  <c:v>5082.3600000000024</c:v>
                </c:pt>
                <c:pt idx="30121">
                  <c:v>5082.38</c:v>
                </c:pt>
                <c:pt idx="30122">
                  <c:v>5082.4000000000005</c:v>
                </c:pt>
                <c:pt idx="30123">
                  <c:v>5082.42</c:v>
                </c:pt>
                <c:pt idx="30124">
                  <c:v>5082.4399999999996</c:v>
                </c:pt>
                <c:pt idx="30125">
                  <c:v>5082.46</c:v>
                </c:pt>
                <c:pt idx="30126">
                  <c:v>5082.4799999999996</c:v>
                </c:pt>
                <c:pt idx="30127">
                  <c:v>5082.5</c:v>
                </c:pt>
                <c:pt idx="30128">
                  <c:v>5082.5200000000004</c:v>
                </c:pt>
                <c:pt idx="30129">
                  <c:v>5082.54</c:v>
                </c:pt>
                <c:pt idx="30130">
                  <c:v>5082.5600000000004</c:v>
                </c:pt>
                <c:pt idx="30131">
                  <c:v>5082.58</c:v>
                </c:pt>
                <c:pt idx="30132">
                  <c:v>5082.6000000000004</c:v>
                </c:pt>
                <c:pt idx="30133">
                  <c:v>5082.6200000000035</c:v>
                </c:pt>
                <c:pt idx="30134">
                  <c:v>5082.6400000000003</c:v>
                </c:pt>
                <c:pt idx="30135">
                  <c:v>5082.6600000000035</c:v>
                </c:pt>
                <c:pt idx="30136">
                  <c:v>5082.68</c:v>
                </c:pt>
                <c:pt idx="30137">
                  <c:v>5082.7</c:v>
                </c:pt>
                <c:pt idx="30138">
                  <c:v>5082.72</c:v>
                </c:pt>
                <c:pt idx="30139">
                  <c:v>5082.74</c:v>
                </c:pt>
                <c:pt idx="30140">
                  <c:v>5082.76</c:v>
                </c:pt>
                <c:pt idx="30141">
                  <c:v>5082.78</c:v>
                </c:pt>
                <c:pt idx="30142">
                  <c:v>5082.8</c:v>
                </c:pt>
                <c:pt idx="30143">
                  <c:v>5082.8200000000024</c:v>
                </c:pt>
                <c:pt idx="30144">
                  <c:v>5082.84</c:v>
                </c:pt>
                <c:pt idx="30145">
                  <c:v>5082.8600000000024</c:v>
                </c:pt>
                <c:pt idx="30146">
                  <c:v>5082.88</c:v>
                </c:pt>
                <c:pt idx="30147">
                  <c:v>5082.9000000000005</c:v>
                </c:pt>
                <c:pt idx="30148">
                  <c:v>5082.92</c:v>
                </c:pt>
                <c:pt idx="30149">
                  <c:v>5082.9399999999996</c:v>
                </c:pt>
                <c:pt idx="30150">
                  <c:v>5082.96</c:v>
                </c:pt>
                <c:pt idx="30151">
                  <c:v>5082.9799999999996</c:v>
                </c:pt>
                <c:pt idx="30152">
                  <c:v>5083</c:v>
                </c:pt>
                <c:pt idx="30153">
                  <c:v>5083.0200000000004</c:v>
                </c:pt>
                <c:pt idx="30154">
                  <c:v>5083.04</c:v>
                </c:pt>
                <c:pt idx="30155">
                  <c:v>5083.0600000000004</c:v>
                </c:pt>
                <c:pt idx="30156">
                  <c:v>5083.08</c:v>
                </c:pt>
                <c:pt idx="30157">
                  <c:v>5083.1000000000004</c:v>
                </c:pt>
                <c:pt idx="30158">
                  <c:v>5083.1200000000035</c:v>
                </c:pt>
                <c:pt idx="30159">
                  <c:v>5083.1400000000003</c:v>
                </c:pt>
                <c:pt idx="30160">
                  <c:v>5083.1600000000035</c:v>
                </c:pt>
                <c:pt idx="30161">
                  <c:v>5083.18</c:v>
                </c:pt>
                <c:pt idx="30162">
                  <c:v>5083.2</c:v>
                </c:pt>
                <c:pt idx="30163">
                  <c:v>5083.22</c:v>
                </c:pt>
                <c:pt idx="30164">
                  <c:v>5083.24</c:v>
                </c:pt>
                <c:pt idx="30165">
                  <c:v>5083.26</c:v>
                </c:pt>
                <c:pt idx="30166">
                  <c:v>5083.28</c:v>
                </c:pt>
                <c:pt idx="30167">
                  <c:v>5083.3</c:v>
                </c:pt>
                <c:pt idx="30168">
                  <c:v>5083.3200000000024</c:v>
                </c:pt>
                <c:pt idx="30169">
                  <c:v>5083.34</c:v>
                </c:pt>
                <c:pt idx="30170">
                  <c:v>5083.3600000000024</c:v>
                </c:pt>
                <c:pt idx="30171">
                  <c:v>5083.38</c:v>
                </c:pt>
                <c:pt idx="30172">
                  <c:v>5083.4000000000005</c:v>
                </c:pt>
                <c:pt idx="30173">
                  <c:v>5083.42</c:v>
                </c:pt>
                <c:pt idx="30174">
                  <c:v>5083.4399999999996</c:v>
                </c:pt>
                <c:pt idx="30175">
                  <c:v>5083.46</c:v>
                </c:pt>
                <c:pt idx="30176">
                  <c:v>5083.4799999999996</c:v>
                </c:pt>
                <c:pt idx="30177">
                  <c:v>5083.5</c:v>
                </c:pt>
                <c:pt idx="30178">
                  <c:v>5083.5200000000004</c:v>
                </c:pt>
                <c:pt idx="30179">
                  <c:v>5083.54</c:v>
                </c:pt>
                <c:pt idx="30180">
                  <c:v>5083.5600000000004</c:v>
                </c:pt>
                <c:pt idx="30181">
                  <c:v>5083.58</c:v>
                </c:pt>
                <c:pt idx="30182">
                  <c:v>5083.6000000000004</c:v>
                </c:pt>
                <c:pt idx="30183">
                  <c:v>5083.6200000000035</c:v>
                </c:pt>
                <c:pt idx="30184">
                  <c:v>5083.6400000000003</c:v>
                </c:pt>
                <c:pt idx="30185">
                  <c:v>5083.6600000000035</c:v>
                </c:pt>
                <c:pt idx="30186">
                  <c:v>5083.68</c:v>
                </c:pt>
                <c:pt idx="30187">
                  <c:v>5083.7</c:v>
                </c:pt>
                <c:pt idx="30188">
                  <c:v>5083.72</c:v>
                </c:pt>
                <c:pt idx="30189">
                  <c:v>5083.74</c:v>
                </c:pt>
                <c:pt idx="30190">
                  <c:v>5083.76</c:v>
                </c:pt>
                <c:pt idx="30191">
                  <c:v>5083.78</c:v>
                </c:pt>
                <c:pt idx="30192">
                  <c:v>5083.8</c:v>
                </c:pt>
                <c:pt idx="30193">
                  <c:v>5083.8200000000024</c:v>
                </c:pt>
                <c:pt idx="30194">
                  <c:v>5083.84</c:v>
                </c:pt>
                <c:pt idx="30195">
                  <c:v>5083.8600000000024</c:v>
                </c:pt>
                <c:pt idx="30196">
                  <c:v>5083.88</c:v>
                </c:pt>
                <c:pt idx="30197">
                  <c:v>5083.9000000000005</c:v>
                </c:pt>
                <c:pt idx="30198">
                  <c:v>5083.92</c:v>
                </c:pt>
                <c:pt idx="30199">
                  <c:v>5083.9399999999996</c:v>
                </c:pt>
                <c:pt idx="30200">
                  <c:v>5083.96</c:v>
                </c:pt>
                <c:pt idx="30201">
                  <c:v>5083.9799999999996</c:v>
                </c:pt>
                <c:pt idx="30202">
                  <c:v>5084</c:v>
                </c:pt>
                <c:pt idx="30203">
                  <c:v>5084.0200000000004</c:v>
                </c:pt>
                <c:pt idx="30204">
                  <c:v>5084.04</c:v>
                </c:pt>
                <c:pt idx="30205">
                  <c:v>5084.0600000000004</c:v>
                </c:pt>
                <c:pt idx="30206">
                  <c:v>5084.08</c:v>
                </c:pt>
                <c:pt idx="30207">
                  <c:v>5084.1000000000004</c:v>
                </c:pt>
                <c:pt idx="30208">
                  <c:v>5084.1200000000035</c:v>
                </c:pt>
                <c:pt idx="30209">
                  <c:v>5084.1400000000003</c:v>
                </c:pt>
                <c:pt idx="30210">
                  <c:v>5084.1600000000035</c:v>
                </c:pt>
                <c:pt idx="30211">
                  <c:v>5084.18</c:v>
                </c:pt>
                <c:pt idx="30212">
                  <c:v>5084.2</c:v>
                </c:pt>
                <c:pt idx="30213">
                  <c:v>5084.22</c:v>
                </c:pt>
                <c:pt idx="30214">
                  <c:v>5084.24</c:v>
                </c:pt>
                <c:pt idx="30215">
                  <c:v>5084.26</c:v>
                </c:pt>
                <c:pt idx="30216">
                  <c:v>5084.28</c:v>
                </c:pt>
                <c:pt idx="30217">
                  <c:v>5084.3</c:v>
                </c:pt>
                <c:pt idx="30218">
                  <c:v>5084.3200000000024</c:v>
                </c:pt>
                <c:pt idx="30219">
                  <c:v>5084.34</c:v>
                </c:pt>
                <c:pt idx="30220">
                  <c:v>5084.3600000000024</c:v>
                </c:pt>
                <c:pt idx="30221">
                  <c:v>5084.38</c:v>
                </c:pt>
                <c:pt idx="30222">
                  <c:v>5084.4000000000005</c:v>
                </c:pt>
                <c:pt idx="30223">
                  <c:v>5084.42</c:v>
                </c:pt>
                <c:pt idx="30224">
                  <c:v>5084.4399999999996</c:v>
                </c:pt>
                <c:pt idx="30225">
                  <c:v>5084.46</c:v>
                </c:pt>
                <c:pt idx="30226">
                  <c:v>5084.4799999999996</c:v>
                </c:pt>
                <c:pt idx="30227">
                  <c:v>5084.5</c:v>
                </c:pt>
                <c:pt idx="30228">
                  <c:v>5084.5200000000004</c:v>
                </c:pt>
                <c:pt idx="30229">
                  <c:v>5084.54</c:v>
                </c:pt>
                <c:pt idx="30230">
                  <c:v>5084.5600000000004</c:v>
                </c:pt>
                <c:pt idx="30231">
                  <c:v>5084.58</c:v>
                </c:pt>
                <c:pt idx="30232">
                  <c:v>5084.6000000000004</c:v>
                </c:pt>
                <c:pt idx="30233">
                  <c:v>5084.6200000000035</c:v>
                </c:pt>
                <c:pt idx="30234">
                  <c:v>5084.6400000000003</c:v>
                </c:pt>
                <c:pt idx="30235">
                  <c:v>5084.6600000000035</c:v>
                </c:pt>
                <c:pt idx="30236">
                  <c:v>5084.68</c:v>
                </c:pt>
                <c:pt idx="30237">
                  <c:v>5084.7</c:v>
                </c:pt>
                <c:pt idx="30238">
                  <c:v>5084.72</c:v>
                </c:pt>
                <c:pt idx="30239">
                  <c:v>5084.74</c:v>
                </c:pt>
                <c:pt idx="30240">
                  <c:v>5084.76</c:v>
                </c:pt>
                <c:pt idx="30241">
                  <c:v>5084.78</c:v>
                </c:pt>
                <c:pt idx="30242">
                  <c:v>5084.8</c:v>
                </c:pt>
                <c:pt idx="30243">
                  <c:v>5084.8200000000024</c:v>
                </c:pt>
                <c:pt idx="30244">
                  <c:v>5084.84</c:v>
                </c:pt>
                <c:pt idx="30245">
                  <c:v>5084.8600000000024</c:v>
                </c:pt>
                <c:pt idx="30246">
                  <c:v>5084.88</c:v>
                </c:pt>
                <c:pt idx="30247">
                  <c:v>5084.9000000000005</c:v>
                </c:pt>
                <c:pt idx="30248">
                  <c:v>5084.92</c:v>
                </c:pt>
                <c:pt idx="30249">
                  <c:v>5084.9399999999996</c:v>
                </c:pt>
                <c:pt idx="30250">
                  <c:v>5084.96</c:v>
                </c:pt>
                <c:pt idx="30251">
                  <c:v>5084.9799999999996</c:v>
                </c:pt>
                <c:pt idx="30252">
                  <c:v>5085</c:v>
                </c:pt>
                <c:pt idx="30253">
                  <c:v>5085.0200000000004</c:v>
                </c:pt>
                <c:pt idx="30254">
                  <c:v>5085.04</c:v>
                </c:pt>
                <c:pt idx="30255">
                  <c:v>5085.0600000000004</c:v>
                </c:pt>
                <c:pt idx="30256">
                  <c:v>5085.08</c:v>
                </c:pt>
                <c:pt idx="30257">
                  <c:v>5085.1000000000004</c:v>
                </c:pt>
                <c:pt idx="30258">
                  <c:v>5085.1200000000035</c:v>
                </c:pt>
                <c:pt idx="30259">
                  <c:v>5085.1400000000003</c:v>
                </c:pt>
                <c:pt idx="30260">
                  <c:v>5085.1600000000035</c:v>
                </c:pt>
                <c:pt idx="30261">
                  <c:v>5085.18</c:v>
                </c:pt>
                <c:pt idx="30262">
                  <c:v>5085.2</c:v>
                </c:pt>
                <c:pt idx="30263">
                  <c:v>5085.22</c:v>
                </c:pt>
                <c:pt idx="30264">
                  <c:v>5085.24</c:v>
                </c:pt>
                <c:pt idx="30265">
                  <c:v>5085.26</c:v>
                </c:pt>
                <c:pt idx="30266">
                  <c:v>5085.28</c:v>
                </c:pt>
                <c:pt idx="30267">
                  <c:v>5085.3</c:v>
                </c:pt>
                <c:pt idx="30268">
                  <c:v>5085.3200000000024</c:v>
                </c:pt>
                <c:pt idx="30269">
                  <c:v>5085.34</c:v>
                </c:pt>
                <c:pt idx="30270">
                  <c:v>5085.3600000000024</c:v>
                </c:pt>
                <c:pt idx="30271">
                  <c:v>5085.38</c:v>
                </c:pt>
                <c:pt idx="30272">
                  <c:v>5085.4000000000005</c:v>
                </c:pt>
                <c:pt idx="30273">
                  <c:v>5085.42</c:v>
                </c:pt>
                <c:pt idx="30274">
                  <c:v>5085.4399999999996</c:v>
                </c:pt>
                <c:pt idx="30275">
                  <c:v>5085.46</c:v>
                </c:pt>
                <c:pt idx="30276">
                  <c:v>5085.4799999999996</c:v>
                </c:pt>
                <c:pt idx="30277">
                  <c:v>5085.5</c:v>
                </c:pt>
                <c:pt idx="30278">
                  <c:v>5085.5200000000004</c:v>
                </c:pt>
                <c:pt idx="30279">
                  <c:v>5085.54</c:v>
                </c:pt>
                <c:pt idx="30280">
                  <c:v>5085.5600000000004</c:v>
                </c:pt>
                <c:pt idx="30281">
                  <c:v>5085.58</c:v>
                </c:pt>
                <c:pt idx="30282">
                  <c:v>5085.6000000000004</c:v>
                </c:pt>
                <c:pt idx="30283">
                  <c:v>5085.6200000000035</c:v>
                </c:pt>
                <c:pt idx="30284">
                  <c:v>5085.6400000000003</c:v>
                </c:pt>
                <c:pt idx="30285">
                  <c:v>5085.6600000000035</c:v>
                </c:pt>
                <c:pt idx="30286">
                  <c:v>5085.68</c:v>
                </c:pt>
                <c:pt idx="30287">
                  <c:v>5085.7</c:v>
                </c:pt>
                <c:pt idx="30288">
                  <c:v>5085.72</c:v>
                </c:pt>
                <c:pt idx="30289">
                  <c:v>5085.74</c:v>
                </c:pt>
                <c:pt idx="30290">
                  <c:v>5085.76</c:v>
                </c:pt>
                <c:pt idx="30291">
                  <c:v>5085.78</c:v>
                </c:pt>
                <c:pt idx="30292">
                  <c:v>5085.8</c:v>
                </c:pt>
                <c:pt idx="30293">
                  <c:v>5085.8200000000024</c:v>
                </c:pt>
                <c:pt idx="30294">
                  <c:v>5085.84</c:v>
                </c:pt>
                <c:pt idx="30295">
                  <c:v>5085.8600000000024</c:v>
                </c:pt>
                <c:pt idx="30296">
                  <c:v>5085.88</c:v>
                </c:pt>
                <c:pt idx="30297">
                  <c:v>5085.9000000000005</c:v>
                </c:pt>
                <c:pt idx="30298">
                  <c:v>5085.92</c:v>
                </c:pt>
                <c:pt idx="30299">
                  <c:v>5085.9399999999996</c:v>
                </c:pt>
                <c:pt idx="30300">
                  <c:v>5085.96</c:v>
                </c:pt>
                <c:pt idx="30301">
                  <c:v>5085.9799999999996</c:v>
                </c:pt>
                <c:pt idx="30302">
                  <c:v>5086</c:v>
                </c:pt>
                <c:pt idx="30303">
                  <c:v>5086.0200000000004</c:v>
                </c:pt>
                <c:pt idx="30304">
                  <c:v>5086.04</c:v>
                </c:pt>
                <c:pt idx="30305">
                  <c:v>5086.0600000000004</c:v>
                </c:pt>
                <c:pt idx="30306">
                  <c:v>5086.08</c:v>
                </c:pt>
                <c:pt idx="30307">
                  <c:v>5086.1000000000004</c:v>
                </c:pt>
                <c:pt idx="30308">
                  <c:v>5086.1200000000035</c:v>
                </c:pt>
                <c:pt idx="30309">
                  <c:v>5086.1400000000003</c:v>
                </c:pt>
                <c:pt idx="30310">
                  <c:v>5086.1600000000035</c:v>
                </c:pt>
                <c:pt idx="30311">
                  <c:v>5086.18</c:v>
                </c:pt>
                <c:pt idx="30312">
                  <c:v>5086.2</c:v>
                </c:pt>
                <c:pt idx="30313">
                  <c:v>5086.22</c:v>
                </c:pt>
                <c:pt idx="30314">
                  <c:v>5086.24</c:v>
                </c:pt>
                <c:pt idx="30315">
                  <c:v>5086.26</c:v>
                </c:pt>
                <c:pt idx="30316">
                  <c:v>5086.28</c:v>
                </c:pt>
                <c:pt idx="30317">
                  <c:v>5086.3</c:v>
                </c:pt>
                <c:pt idx="30318">
                  <c:v>5086.3200000000024</c:v>
                </c:pt>
                <c:pt idx="30319">
                  <c:v>5086.34</c:v>
                </c:pt>
                <c:pt idx="30320">
                  <c:v>5086.3600000000024</c:v>
                </c:pt>
                <c:pt idx="30321">
                  <c:v>5086.38</c:v>
                </c:pt>
                <c:pt idx="30322">
                  <c:v>5086.4000000000005</c:v>
                </c:pt>
                <c:pt idx="30323">
                  <c:v>5086.42</c:v>
                </c:pt>
                <c:pt idx="30324">
                  <c:v>5086.4399999999996</c:v>
                </c:pt>
                <c:pt idx="30325">
                  <c:v>5086.46</c:v>
                </c:pt>
                <c:pt idx="30326">
                  <c:v>5086.4799999999996</c:v>
                </c:pt>
                <c:pt idx="30327">
                  <c:v>5086.5</c:v>
                </c:pt>
                <c:pt idx="30328">
                  <c:v>5086.5200000000004</c:v>
                </c:pt>
                <c:pt idx="30329">
                  <c:v>5086.54</c:v>
                </c:pt>
                <c:pt idx="30330">
                  <c:v>5086.5600000000004</c:v>
                </c:pt>
                <c:pt idx="30331">
                  <c:v>5086.58</c:v>
                </c:pt>
                <c:pt idx="30332">
                  <c:v>5086.6000000000004</c:v>
                </c:pt>
                <c:pt idx="30333">
                  <c:v>5086.6200000000035</c:v>
                </c:pt>
                <c:pt idx="30334">
                  <c:v>5086.6400000000003</c:v>
                </c:pt>
                <c:pt idx="30335">
                  <c:v>5086.6600000000035</c:v>
                </c:pt>
                <c:pt idx="30336">
                  <c:v>5086.68</c:v>
                </c:pt>
                <c:pt idx="30337">
                  <c:v>5086.7</c:v>
                </c:pt>
                <c:pt idx="30338">
                  <c:v>5086.72</c:v>
                </c:pt>
                <c:pt idx="30339">
                  <c:v>5086.74</c:v>
                </c:pt>
                <c:pt idx="30340">
                  <c:v>5086.76</c:v>
                </c:pt>
                <c:pt idx="30341">
                  <c:v>5086.78</c:v>
                </c:pt>
                <c:pt idx="30342">
                  <c:v>5086.8</c:v>
                </c:pt>
                <c:pt idx="30343">
                  <c:v>5086.8200000000024</c:v>
                </c:pt>
                <c:pt idx="30344">
                  <c:v>5086.84</c:v>
                </c:pt>
                <c:pt idx="30345">
                  <c:v>5086.8600000000024</c:v>
                </c:pt>
                <c:pt idx="30346">
                  <c:v>5086.88</c:v>
                </c:pt>
                <c:pt idx="30347">
                  <c:v>5086.9000000000005</c:v>
                </c:pt>
                <c:pt idx="30348">
                  <c:v>5086.92</c:v>
                </c:pt>
                <c:pt idx="30349">
                  <c:v>5086.9399999999996</c:v>
                </c:pt>
                <c:pt idx="30350">
                  <c:v>5086.96</c:v>
                </c:pt>
                <c:pt idx="30351">
                  <c:v>5086.9799999999996</c:v>
                </c:pt>
                <c:pt idx="30352">
                  <c:v>5087</c:v>
                </c:pt>
                <c:pt idx="30353">
                  <c:v>5087.0200000000004</c:v>
                </c:pt>
                <c:pt idx="30354">
                  <c:v>5087.04</c:v>
                </c:pt>
                <c:pt idx="30355">
                  <c:v>5087.0600000000004</c:v>
                </c:pt>
                <c:pt idx="30356">
                  <c:v>5087.08</c:v>
                </c:pt>
                <c:pt idx="30357">
                  <c:v>5087.1000000000004</c:v>
                </c:pt>
                <c:pt idx="30358">
                  <c:v>5087.1200000000035</c:v>
                </c:pt>
                <c:pt idx="30359">
                  <c:v>5087.1400000000003</c:v>
                </c:pt>
                <c:pt idx="30360">
                  <c:v>5087.1600000000035</c:v>
                </c:pt>
                <c:pt idx="30361">
                  <c:v>5087.18</c:v>
                </c:pt>
                <c:pt idx="30362">
                  <c:v>5087.2</c:v>
                </c:pt>
                <c:pt idx="30363">
                  <c:v>5087.22</c:v>
                </c:pt>
                <c:pt idx="30364">
                  <c:v>5087.24</c:v>
                </c:pt>
                <c:pt idx="30365">
                  <c:v>5087.26</c:v>
                </c:pt>
                <c:pt idx="30366">
                  <c:v>5087.28</c:v>
                </c:pt>
                <c:pt idx="30367">
                  <c:v>5087.3</c:v>
                </c:pt>
                <c:pt idx="30368">
                  <c:v>5087.3200000000024</c:v>
                </c:pt>
                <c:pt idx="30369">
                  <c:v>5087.34</c:v>
                </c:pt>
                <c:pt idx="30370">
                  <c:v>5087.3600000000024</c:v>
                </c:pt>
                <c:pt idx="30371">
                  <c:v>5087.38</c:v>
                </c:pt>
                <c:pt idx="30372">
                  <c:v>5087.4000000000005</c:v>
                </c:pt>
                <c:pt idx="30373">
                  <c:v>5087.42</c:v>
                </c:pt>
                <c:pt idx="30374">
                  <c:v>5087.4399999999996</c:v>
                </c:pt>
                <c:pt idx="30375">
                  <c:v>5087.46</c:v>
                </c:pt>
                <c:pt idx="30376">
                  <c:v>5087.4799999999996</c:v>
                </c:pt>
                <c:pt idx="30377">
                  <c:v>5087.5</c:v>
                </c:pt>
                <c:pt idx="30378">
                  <c:v>5087.5200000000004</c:v>
                </c:pt>
                <c:pt idx="30379">
                  <c:v>5087.54</c:v>
                </c:pt>
                <c:pt idx="30380">
                  <c:v>5087.5600000000004</c:v>
                </c:pt>
                <c:pt idx="30381">
                  <c:v>5087.58</c:v>
                </c:pt>
                <c:pt idx="30382">
                  <c:v>5087.6000000000004</c:v>
                </c:pt>
                <c:pt idx="30383">
                  <c:v>5087.6200000000035</c:v>
                </c:pt>
                <c:pt idx="30384">
                  <c:v>5087.6400000000003</c:v>
                </c:pt>
                <c:pt idx="30385">
                  <c:v>5087.6600000000035</c:v>
                </c:pt>
                <c:pt idx="30386">
                  <c:v>5087.68</c:v>
                </c:pt>
                <c:pt idx="30387">
                  <c:v>5087.7</c:v>
                </c:pt>
                <c:pt idx="30388">
                  <c:v>5087.72</c:v>
                </c:pt>
                <c:pt idx="30389">
                  <c:v>5087.74</c:v>
                </c:pt>
                <c:pt idx="30390">
                  <c:v>5087.76</c:v>
                </c:pt>
                <c:pt idx="30391">
                  <c:v>5087.78</c:v>
                </c:pt>
                <c:pt idx="30392">
                  <c:v>5087.8</c:v>
                </c:pt>
                <c:pt idx="30393">
                  <c:v>5087.8200000000024</c:v>
                </c:pt>
                <c:pt idx="30394">
                  <c:v>5087.84</c:v>
                </c:pt>
                <c:pt idx="30395">
                  <c:v>5087.8600000000024</c:v>
                </c:pt>
                <c:pt idx="30396">
                  <c:v>5087.88</c:v>
                </c:pt>
                <c:pt idx="30397">
                  <c:v>5087.9000000000005</c:v>
                </c:pt>
                <c:pt idx="30398">
                  <c:v>5087.92</c:v>
                </c:pt>
                <c:pt idx="30399">
                  <c:v>5087.9399999999996</c:v>
                </c:pt>
                <c:pt idx="30400">
                  <c:v>5087.96</c:v>
                </c:pt>
                <c:pt idx="30401">
                  <c:v>5087.9799999999996</c:v>
                </c:pt>
                <c:pt idx="30402">
                  <c:v>5088</c:v>
                </c:pt>
                <c:pt idx="30403">
                  <c:v>5088.0200000000004</c:v>
                </c:pt>
                <c:pt idx="30404">
                  <c:v>5088.04</c:v>
                </c:pt>
                <c:pt idx="30405">
                  <c:v>5088.0600000000004</c:v>
                </c:pt>
                <c:pt idx="30406">
                  <c:v>5088.08</c:v>
                </c:pt>
                <c:pt idx="30407">
                  <c:v>5088.1000000000004</c:v>
                </c:pt>
                <c:pt idx="30408">
                  <c:v>5088.1200000000035</c:v>
                </c:pt>
                <c:pt idx="30409">
                  <c:v>5088.1400000000003</c:v>
                </c:pt>
                <c:pt idx="30410">
                  <c:v>5088.1600000000035</c:v>
                </c:pt>
                <c:pt idx="30411">
                  <c:v>5088.18</c:v>
                </c:pt>
                <c:pt idx="30412">
                  <c:v>5088.2</c:v>
                </c:pt>
                <c:pt idx="30413">
                  <c:v>5088.22</c:v>
                </c:pt>
                <c:pt idx="30414">
                  <c:v>5088.24</c:v>
                </c:pt>
                <c:pt idx="30415">
                  <c:v>5088.26</c:v>
                </c:pt>
                <c:pt idx="30416">
                  <c:v>5088.28</c:v>
                </c:pt>
                <c:pt idx="30417">
                  <c:v>5088.3</c:v>
                </c:pt>
                <c:pt idx="30418">
                  <c:v>5088.3200000000024</c:v>
                </c:pt>
                <c:pt idx="30419">
                  <c:v>5088.34</c:v>
                </c:pt>
                <c:pt idx="30420">
                  <c:v>5088.3600000000024</c:v>
                </c:pt>
                <c:pt idx="30421">
                  <c:v>5088.38</c:v>
                </c:pt>
                <c:pt idx="30422">
                  <c:v>5088.4000000000005</c:v>
                </c:pt>
                <c:pt idx="30423">
                  <c:v>5088.42</c:v>
                </c:pt>
                <c:pt idx="30424">
                  <c:v>5088.4399999999996</c:v>
                </c:pt>
                <c:pt idx="30425">
                  <c:v>5088.46</c:v>
                </c:pt>
                <c:pt idx="30426">
                  <c:v>5088.4799999999996</c:v>
                </c:pt>
                <c:pt idx="30427">
                  <c:v>5088.5</c:v>
                </c:pt>
                <c:pt idx="30428">
                  <c:v>5088.5200000000004</c:v>
                </c:pt>
                <c:pt idx="30429">
                  <c:v>5088.54</c:v>
                </c:pt>
                <c:pt idx="30430">
                  <c:v>5088.5600000000004</c:v>
                </c:pt>
                <c:pt idx="30431">
                  <c:v>5088.58</c:v>
                </c:pt>
                <c:pt idx="30432">
                  <c:v>5088.6000000000004</c:v>
                </c:pt>
                <c:pt idx="30433">
                  <c:v>5088.6200000000035</c:v>
                </c:pt>
                <c:pt idx="30434">
                  <c:v>5088.6400000000003</c:v>
                </c:pt>
                <c:pt idx="30435">
                  <c:v>5088.6600000000035</c:v>
                </c:pt>
                <c:pt idx="30436">
                  <c:v>5088.68</c:v>
                </c:pt>
                <c:pt idx="30437">
                  <c:v>5088.7</c:v>
                </c:pt>
                <c:pt idx="30438">
                  <c:v>5088.72</c:v>
                </c:pt>
                <c:pt idx="30439">
                  <c:v>5088.74</c:v>
                </c:pt>
                <c:pt idx="30440">
                  <c:v>5088.76</c:v>
                </c:pt>
                <c:pt idx="30441">
                  <c:v>5088.78</c:v>
                </c:pt>
                <c:pt idx="30442">
                  <c:v>5088.8</c:v>
                </c:pt>
                <c:pt idx="30443">
                  <c:v>5088.8200000000024</c:v>
                </c:pt>
                <c:pt idx="30444">
                  <c:v>5088.84</c:v>
                </c:pt>
                <c:pt idx="30445">
                  <c:v>5088.8600000000024</c:v>
                </c:pt>
                <c:pt idx="30446">
                  <c:v>5088.88</c:v>
                </c:pt>
                <c:pt idx="30447">
                  <c:v>5088.9000000000005</c:v>
                </c:pt>
                <c:pt idx="30448">
                  <c:v>5088.92</c:v>
                </c:pt>
                <c:pt idx="30449">
                  <c:v>5088.9399999999996</c:v>
                </c:pt>
                <c:pt idx="30450">
                  <c:v>5088.96</c:v>
                </c:pt>
                <c:pt idx="30451">
                  <c:v>5088.9799999999996</c:v>
                </c:pt>
                <c:pt idx="30452">
                  <c:v>5089</c:v>
                </c:pt>
                <c:pt idx="30453">
                  <c:v>5089.0200000000004</c:v>
                </c:pt>
                <c:pt idx="30454">
                  <c:v>5089.04</c:v>
                </c:pt>
                <c:pt idx="30455">
                  <c:v>5089.0600000000004</c:v>
                </c:pt>
                <c:pt idx="30456">
                  <c:v>5089.08</c:v>
                </c:pt>
                <c:pt idx="30457">
                  <c:v>5089.1000000000004</c:v>
                </c:pt>
                <c:pt idx="30458">
                  <c:v>5089.1200000000035</c:v>
                </c:pt>
                <c:pt idx="30459">
                  <c:v>5089.1400000000003</c:v>
                </c:pt>
                <c:pt idx="30460">
                  <c:v>5089.1600000000035</c:v>
                </c:pt>
                <c:pt idx="30461">
                  <c:v>5089.18</c:v>
                </c:pt>
                <c:pt idx="30462">
                  <c:v>5089.2</c:v>
                </c:pt>
                <c:pt idx="30463">
                  <c:v>5089.22</c:v>
                </c:pt>
                <c:pt idx="30464">
                  <c:v>5089.24</c:v>
                </c:pt>
                <c:pt idx="30465">
                  <c:v>5089.26</c:v>
                </c:pt>
                <c:pt idx="30466">
                  <c:v>5089.28</c:v>
                </c:pt>
                <c:pt idx="30467">
                  <c:v>5089.3</c:v>
                </c:pt>
                <c:pt idx="30468">
                  <c:v>5089.3200000000024</c:v>
                </c:pt>
                <c:pt idx="30469">
                  <c:v>5089.34</c:v>
                </c:pt>
                <c:pt idx="30470">
                  <c:v>5089.3600000000024</c:v>
                </c:pt>
                <c:pt idx="30471">
                  <c:v>5089.38</c:v>
                </c:pt>
                <c:pt idx="30472">
                  <c:v>5089.4000000000005</c:v>
                </c:pt>
                <c:pt idx="30473">
                  <c:v>5089.42</c:v>
                </c:pt>
                <c:pt idx="30474">
                  <c:v>5089.4399999999996</c:v>
                </c:pt>
                <c:pt idx="30475">
                  <c:v>5089.46</c:v>
                </c:pt>
                <c:pt idx="30476">
                  <c:v>5089.4799999999996</c:v>
                </c:pt>
                <c:pt idx="30477">
                  <c:v>5089.5</c:v>
                </c:pt>
                <c:pt idx="30478">
                  <c:v>5089.5200000000004</c:v>
                </c:pt>
                <c:pt idx="30479">
                  <c:v>5089.54</c:v>
                </c:pt>
                <c:pt idx="30480">
                  <c:v>5089.5600000000004</c:v>
                </c:pt>
                <c:pt idx="30481">
                  <c:v>5089.58</c:v>
                </c:pt>
                <c:pt idx="30482">
                  <c:v>5089.6000000000004</c:v>
                </c:pt>
                <c:pt idx="30483">
                  <c:v>5089.6200000000035</c:v>
                </c:pt>
                <c:pt idx="30484">
                  <c:v>5089.6400000000003</c:v>
                </c:pt>
                <c:pt idx="30485">
                  <c:v>5089.6600000000035</c:v>
                </c:pt>
                <c:pt idx="30486">
                  <c:v>5089.68</c:v>
                </c:pt>
                <c:pt idx="30487">
                  <c:v>5089.7</c:v>
                </c:pt>
                <c:pt idx="30488">
                  <c:v>5089.72</c:v>
                </c:pt>
                <c:pt idx="30489">
                  <c:v>5089.74</c:v>
                </c:pt>
                <c:pt idx="30490">
                  <c:v>5089.76</c:v>
                </c:pt>
                <c:pt idx="30491">
                  <c:v>5089.78</c:v>
                </c:pt>
                <c:pt idx="30492">
                  <c:v>5089.8</c:v>
                </c:pt>
                <c:pt idx="30493">
                  <c:v>5089.8200000000024</c:v>
                </c:pt>
                <c:pt idx="30494">
                  <c:v>5089.84</c:v>
                </c:pt>
                <c:pt idx="30495">
                  <c:v>5089.8600000000024</c:v>
                </c:pt>
                <c:pt idx="30496">
                  <c:v>5089.88</c:v>
                </c:pt>
                <c:pt idx="30497">
                  <c:v>5089.9000000000005</c:v>
                </c:pt>
                <c:pt idx="30498">
                  <c:v>5089.92</c:v>
                </c:pt>
                <c:pt idx="30499">
                  <c:v>5089.9399999999996</c:v>
                </c:pt>
                <c:pt idx="30500">
                  <c:v>5089.96</c:v>
                </c:pt>
                <c:pt idx="30501">
                  <c:v>5089.9799999999996</c:v>
                </c:pt>
                <c:pt idx="30502">
                  <c:v>5090</c:v>
                </c:pt>
                <c:pt idx="30503">
                  <c:v>5090.0200000000004</c:v>
                </c:pt>
                <c:pt idx="30504">
                  <c:v>5090.04</c:v>
                </c:pt>
                <c:pt idx="30505">
                  <c:v>5090.0600000000004</c:v>
                </c:pt>
                <c:pt idx="30506">
                  <c:v>5090.08</c:v>
                </c:pt>
                <c:pt idx="30507">
                  <c:v>5090.1000000000004</c:v>
                </c:pt>
                <c:pt idx="30508">
                  <c:v>5090.1200000000035</c:v>
                </c:pt>
                <c:pt idx="30509">
                  <c:v>5090.1400000000003</c:v>
                </c:pt>
                <c:pt idx="30510">
                  <c:v>5090.1600000000035</c:v>
                </c:pt>
                <c:pt idx="30511">
                  <c:v>5090.18</c:v>
                </c:pt>
                <c:pt idx="30512">
                  <c:v>5090.2</c:v>
                </c:pt>
                <c:pt idx="30513">
                  <c:v>5090.22</c:v>
                </c:pt>
                <c:pt idx="30514">
                  <c:v>5090.24</c:v>
                </c:pt>
                <c:pt idx="30515">
                  <c:v>5090.26</c:v>
                </c:pt>
                <c:pt idx="30516">
                  <c:v>5090.28</c:v>
                </c:pt>
                <c:pt idx="30517">
                  <c:v>5090.3</c:v>
                </c:pt>
                <c:pt idx="30518">
                  <c:v>5090.3200000000024</c:v>
                </c:pt>
                <c:pt idx="30519">
                  <c:v>5090.34</c:v>
                </c:pt>
                <c:pt idx="30520">
                  <c:v>5090.3600000000024</c:v>
                </c:pt>
                <c:pt idx="30521">
                  <c:v>5090.38</c:v>
                </c:pt>
                <c:pt idx="30522">
                  <c:v>5090.4000000000005</c:v>
                </c:pt>
                <c:pt idx="30523">
                  <c:v>5090.42</c:v>
                </c:pt>
                <c:pt idx="30524">
                  <c:v>5090.4399999999996</c:v>
                </c:pt>
                <c:pt idx="30525">
                  <c:v>5090.46</c:v>
                </c:pt>
                <c:pt idx="30526">
                  <c:v>5090.4799999999996</c:v>
                </c:pt>
                <c:pt idx="30527">
                  <c:v>5090.5</c:v>
                </c:pt>
                <c:pt idx="30528">
                  <c:v>5090.5200000000004</c:v>
                </c:pt>
                <c:pt idx="30529">
                  <c:v>5090.54</c:v>
                </c:pt>
                <c:pt idx="30530">
                  <c:v>5090.5600000000004</c:v>
                </c:pt>
                <c:pt idx="30531">
                  <c:v>5090.58</c:v>
                </c:pt>
                <c:pt idx="30532">
                  <c:v>5090.6000000000004</c:v>
                </c:pt>
                <c:pt idx="30533">
                  <c:v>5090.6200000000035</c:v>
                </c:pt>
                <c:pt idx="30534">
                  <c:v>5090.6400000000003</c:v>
                </c:pt>
                <c:pt idx="30535">
                  <c:v>5090.6600000000035</c:v>
                </c:pt>
                <c:pt idx="30536">
                  <c:v>5090.68</c:v>
                </c:pt>
                <c:pt idx="30537">
                  <c:v>5090.7</c:v>
                </c:pt>
                <c:pt idx="30538">
                  <c:v>5090.72</c:v>
                </c:pt>
                <c:pt idx="30539">
                  <c:v>5090.74</c:v>
                </c:pt>
                <c:pt idx="30540">
                  <c:v>5090.76</c:v>
                </c:pt>
                <c:pt idx="30541">
                  <c:v>5090.78</c:v>
                </c:pt>
                <c:pt idx="30542">
                  <c:v>5090.8</c:v>
                </c:pt>
                <c:pt idx="30543">
                  <c:v>5090.8200000000024</c:v>
                </c:pt>
                <c:pt idx="30544">
                  <c:v>5090.84</c:v>
                </c:pt>
                <c:pt idx="30545">
                  <c:v>5090.8600000000024</c:v>
                </c:pt>
                <c:pt idx="30546">
                  <c:v>5090.88</c:v>
                </c:pt>
                <c:pt idx="30547">
                  <c:v>5090.9000000000005</c:v>
                </c:pt>
                <c:pt idx="30548">
                  <c:v>5090.92</c:v>
                </c:pt>
                <c:pt idx="30549">
                  <c:v>5090.9399999999996</c:v>
                </c:pt>
                <c:pt idx="30550">
                  <c:v>5090.96</c:v>
                </c:pt>
                <c:pt idx="30551">
                  <c:v>5090.9799999999996</c:v>
                </c:pt>
                <c:pt idx="30552">
                  <c:v>5091</c:v>
                </c:pt>
                <c:pt idx="30553">
                  <c:v>5091.0200000000004</c:v>
                </c:pt>
                <c:pt idx="30554">
                  <c:v>5091.04</c:v>
                </c:pt>
                <c:pt idx="30555">
                  <c:v>5091.0600000000004</c:v>
                </c:pt>
                <c:pt idx="30556">
                  <c:v>5091.08</c:v>
                </c:pt>
                <c:pt idx="30557">
                  <c:v>5091.1000000000004</c:v>
                </c:pt>
                <c:pt idx="30558">
                  <c:v>5091.1200000000035</c:v>
                </c:pt>
                <c:pt idx="30559">
                  <c:v>5091.1400000000003</c:v>
                </c:pt>
                <c:pt idx="30560">
                  <c:v>5091.1600000000035</c:v>
                </c:pt>
                <c:pt idx="30561">
                  <c:v>5091.18</c:v>
                </c:pt>
                <c:pt idx="30562">
                  <c:v>5091.2</c:v>
                </c:pt>
                <c:pt idx="30563">
                  <c:v>5091.22</c:v>
                </c:pt>
                <c:pt idx="30564">
                  <c:v>5091.24</c:v>
                </c:pt>
                <c:pt idx="30565">
                  <c:v>5091.26</c:v>
                </c:pt>
                <c:pt idx="30566">
                  <c:v>5091.28</c:v>
                </c:pt>
                <c:pt idx="30567">
                  <c:v>5091.3</c:v>
                </c:pt>
                <c:pt idx="30568">
                  <c:v>5091.3200000000024</c:v>
                </c:pt>
                <c:pt idx="30569">
                  <c:v>5091.34</c:v>
                </c:pt>
                <c:pt idx="30570">
                  <c:v>5091.3600000000024</c:v>
                </c:pt>
                <c:pt idx="30571">
                  <c:v>5091.38</c:v>
                </c:pt>
                <c:pt idx="30572">
                  <c:v>5091.4000000000005</c:v>
                </c:pt>
                <c:pt idx="30573">
                  <c:v>5091.42</c:v>
                </c:pt>
                <c:pt idx="30574">
                  <c:v>5091.4399999999996</c:v>
                </c:pt>
                <c:pt idx="30575">
                  <c:v>5091.46</c:v>
                </c:pt>
                <c:pt idx="30576">
                  <c:v>5091.4799999999996</c:v>
                </c:pt>
                <c:pt idx="30577">
                  <c:v>5091.5</c:v>
                </c:pt>
                <c:pt idx="30578">
                  <c:v>5091.5200000000004</c:v>
                </c:pt>
                <c:pt idx="30579">
                  <c:v>5091.54</c:v>
                </c:pt>
                <c:pt idx="30580">
                  <c:v>5091.5600000000004</c:v>
                </c:pt>
                <c:pt idx="30581">
                  <c:v>5091.58</c:v>
                </c:pt>
                <c:pt idx="30582">
                  <c:v>5091.6000000000004</c:v>
                </c:pt>
                <c:pt idx="30583">
                  <c:v>5091.6200000000035</c:v>
                </c:pt>
                <c:pt idx="30584">
                  <c:v>5091.6400000000003</c:v>
                </c:pt>
                <c:pt idx="30585">
                  <c:v>5091.6600000000035</c:v>
                </c:pt>
                <c:pt idx="30586">
                  <c:v>5091.68</c:v>
                </c:pt>
                <c:pt idx="30587">
                  <c:v>5091.7</c:v>
                </c:pt>
                <c:pt idx="30588">
                  <c:v>5091.72</c:v>
                </c:pt>
                <c:pt idx="30589">
                  <c:v>5091.74</c:v>
                </c:pt>
                <c:pt idx="30590">
                  <c:v>5091.76</c:v>
                </c:pt>
                <c:pt idx="30591">
                  <c:v>5091.78</c:v>
                </c:pt>
                <c:pt idx="30592">
                  <c:v>5091.8</c:v>
                </c:pt>
                <c:pt idx="30593">
                  <c:v>5091.8200000000024</c:v>
                </c:pt>
                <c:pt idx="30594">
                  <c:v>5091.84</c:v>
                </c:pt>
                <c:pt idx="30595">
                  <c:v>5091.8600000000024</c:v>
                </c:pt>
                <c:pt idx="30596">
                  <c:v>5091.88</c:v>
                </c:pt>
                <c:pt idx="30597">
                  <c:v>5091.9000000000005</c:v>
                </c:pt>
                <c:pt idx="30598">
                  <c:v>5091.92</c:v>
                </c:pt>
                <c:pt idx="30599">
                  <c:v>5091.9399999999996</c:v>
                </c:pt>
                <c:pt idx="30600">
                  <c:v>5091.96</c:v>
                </c:pt>
                <c:pt idx="30601">
                  <c:v>5091.9799999999996</c:v>
                </c:pt>
                <c:pt idx="30602">
                  <c:v>5092</c:v>
                </c:pt>
                <c:pt idx="30603">
                  <c:v>5092.0200000000004</c:v>
                </c:pt>
                <c:pt idx="30604">
                  <c:v>5092.04</c:v>
                </c:pt>
                <c:pt idx="30605">
                  <c:v>5092.0600000000004</c:v>
                </c:pt>
                <c:pt idx="30606">
                  <c:v>5092.08</c:v>
                </c:pt>
                <c:pt idx="30607">
                  <c:v>5092.1000000000004</c:v>
                </c:pt>
                <c:pt idx="30608">
                  <c:v>5092.1200000000035</c:v>
                </c:pt>
                <c:pt idx="30609">
                  <c:v>5092.1400000000003</c:v>
                </c:pt>
                <c:pt idx="30610">
                  <c:v>5092.1600000000035</c:v>
                </c:pt>
                <c:pt idx="30611">
                  <c:v>5092.18</c:v>
                </c:pt>
                <c:pt idx="30612">
                  <c:v>5092.2</c:v>
                </c:pt>
                <c:pt idx="30613">
                  <c:v>5092.22</c:v>
                </c:pt>
                <c:pt idx="30614">
                  <c:v>5092.24</c:v>
                </c:pt>
                <c:pt idx="30615">
                  <c:v>5092.26</c:v>
                </c:pt>
                <c:pt idx="30616">
                  <c:v>5092.28</c:v>
                </c:pt>
                <c:pt idx="30617">
                  <c:v>5092.3</c:v>
                </c:pt>
                <c:pt idx="30618">
                  <c:v>5092.3200000000024</c:v>
                </c:pt>
                <c:pt idx="30619">
                  <c:v>5092.34</c:v>
                </c:pt>
                <c:pt idx="30620">
                  <c:v>5092.3600000000024</c:v>
                </c:pt>
                <c:pt idx="30621">
                  <c:v>5092.38</c:v>
                </c:pt>
                <c:pt idx="30622">
                  <c:v>5092.4000000000005</c:v>
                </c:pt>
                <c:pt idx="30623">
                  <c:v>5092.42</c:v>
                </c:pt>
                <c:pt idx="30624">
                  <c:v>5092.4399999999996</c:v>
                </c:pt>
                <c:pt idx="30625">
                  <c:v>5092.46</c:v>
                </c:pt>
                <c:pt idx="30626">
                  <c:v>5092.4799999999996</c:v>
                </c:pt>
                <c:pt idx="30627">
                  <c:v>5092.5</c:v>
                </c:pt>
                <c:pt idx="30628">
                  <c:v>5092.5200000000004</c:v>
                </c:pt>
                <c:pt idx="30629">
                  <c:v>5092.54</c:v>
                </c:pt>
                <c:pt idx="30630">
                  <c:v>5092.5600000000004</c:v>
                </c:pt>
                <c:pt idx="30631">
                  <c:v>5092.58</c:v>
                </c:pt>
                <c:pt idx="30632">
                  <c:v>5092.6000000000004</c:v>
                </c:pt>
                <c:pt idx="30633">
                  <c:v>5092.6200000000035</c:v>
                </c:pt>
                <c:pt idx="30634">
                  <c:v>5092.6400000000003</c:v>
                </c:pt>
                <c:pt idx="30635">
                  <c:v>5092.6600000000035</c:v>
                </c:pt>
                <c:pt idx="30636">
                  <c:v>5092.68</c:v>
                </c:pt>
                <c:pt idx="30637">
                  <c:v>5092.7</c:v>
                </c:pt>
                <c:pt idx="30638">
                  <c:v>5092.72</c:v>
                </c:pt>
                <c:pt idx="30639">
                  <c:v>5092.74</c:v>
                </c:pt>
                <c:pt idx="30640">
                  <c:v>5092.76</c:v>
                </c:pt>
                <c:pt idx="30641">
                  <c:v>5092.78</c:v>
                </c:pt>
                <c:pt idx="30642">
                  <c:v>5092.8</c:v>
                </c:pt>
                <c:pt idx="30643">
                  <c:v>5092.8200000000024</c:v>
                </c:pt>
                <c:pt idx="30644">
                  <c:v>5092.84</c:v>
                </c:pt>
                <c:pt idx="30645">
                  <c:v>5092.8600000000024</c:v>
                </c:pt>
                <c:pt idx="30646">
                  <c:v>5092.88</c:v>
                </c:pt>
                <c:pt idx="30647">
                  <c:v>5092.9000000000005</c:v>
                </c:pt>
                <c:pt idx="30648">
                  <c:v>5092.92</c:v>
                </c:pt>
                <c:pt idx="30649">
                  <c:v>5092.9399999999996</c:v>
                </c:pt>
                <c:pt idx="30650">
                  <c:v>5092.96</c:v>
                </c:pt>
                <c:pt idx="30651">
                  <c:v>5092.9799999999996</c:v>
                </c:pt>
                <c:pt idx="30652">
                  <c:v>5093</c:v>
                </c:pt>
                <c:pt idx="30653">
                  <c:v>5093.0200000000004</c:v>
                </c:pt>
                <c:pt idx="30654">
                  <c:v>5093.04</c:v>
                </c:pt>
                <c:pt idx="30655">
                  <c:v>5093.0600000000004</c:v>
                </c:pt>
                <c:pt idx="30656">
                  <c:v>5093.08</c:v>
                </c:pt>
                <c:pt idx="30657">
                  <c:v>5093.1000000000004</c:v>
                </c:pt>
                <c:pt idx="30658">
                  <c:v>5093.1200000000035</c:v>
                </c:pt>
                <c:pt idx="30659">
                  <c:v>5093.1400000000003</c:v>
                </c:pt>
                <c:pt idx="30660">
                  <c:v>5093.1600000000035</c:v>
                </c:pt>
                <c:pt idx="30661">
                  <c:v>5093.18</c:v>
                </c:pt>
                <c:pt idx="30662">
                  <c:v>5093.2</c:v>
                </c:pt>
                <c:pt idx="30663">
                  <c:v>5093.22</c:v>
                </c:pt>
                <c:pt idx="30664">
                  <c:v>5093.24</c:v>
                </c:pt>
                <c:pt idx="30665">
                  <c:v>5093.26</c:v>
                </c:pt>
                <c:pt idx="30666">
                  <c:v>5093.28</c:v>
                </c:pt>
                <c:pt idx="30667">
                  <c:v>5093.3</c:v>
                </c:pt>
                <c:pt idx="30668">
                  <c:v>5093.3200000000024</c:v>
                </c:pt>
                <c:pt idx="30669">
                  <c:v>5093.34</c:v>
                </c:pt>
                <c:pt idx="30670">
                  <c:v>5093.3600000000024</c:v>
                </c:pt>
                <c:pt idx="30671">
                  <c:v>5093.38</c:v>
                </c:pt>
                <c:pt idx="30672">
                  <c:v>5093.4000000000005</c:v>
                </c:pt>
                <c:pt idx="30673">
                  <c:v>5093.42</c:v>
                </c:pt>
                <c:pt idx="30674">
                  <c:v>5093.4399999999996</c:v>
                </c:pt>
                <c:pt idx="30675">
                  <c:v>5093.46</c:v>
                </c:pt>
                <c:pt idx="30676">
                  <c:v>5093.4799999999996</c:v>
                </c:pt>
                <c:pt idx="30677">
                  <c:v>5093.5</c:v>
                </c:pt>
                <c:pt idx="30678">
                  <c:v>5093.5200000000004</c:v>
                </c:pt>
                <c:pt idx="30679">
                  <c:v>5093.54</c:v>
                </c:pt>
                <c:pt idx="30680">
                  <c:v>5093.5600000000004</c:v>
                </c:pt>
                <c:pt idx="30681">
                  <c:v>5093.58</c:v>
                </c:pt>
                <c:pt idx="30682">
                  <c:v>5093.6000000000004</c:v>
                </c:pt>
                <c:pt idx="30683">
                  <c:v>5093.6200000000035</c:v>
                </c:pt>
                <c:pt idx="30684">
                  <c:v>5093.6400000000003</c:v>
                </c:pt>
                <c:pt idx="30685">
                  <c:v>5093.6600000000035</c:v>
                </c:pt>
                <c:pt idx="30686">
                  <c:v>5093.68</c:v>
                </c:pt>
                <c:pt idx="30687">
                  <c:v>5093.7</c:v>
                </c:pt>
                <c:pt idx="30688">
                  <c:v>5093.72</c:v>
                </c:pt>
                <c:pt idx="30689">
                  <c:v>5093.74</c:v>
                </c:pt>
                <c:pt idx="30690">
                  <c:v>5093.76</c:v>
                </c:pt>
                <c:pt idx="30691">
                  <c:v>5093.78</c:v>
                </c:pt>
                <c:pt idx="30692">
                  <c:v>5093.8</c:v>
                </c:pt>
                <c:pt idx="30693">
                  <c:v>5093.8200000000024</c:v>
                </c:pt>
                <c:pt idx="30694">
                  <c:v>5093.84</c:v>
                </c:pt>
                <c:pt idx="30695">
                  <c:v>5093.8600000000024</c:v>
                </c:pt>
                <c:pt idx="30696">
                  <c:v>5093.88</c:v>
                </c:pt>
                <c:pt idx="30697">
                  <c:v>5093.9000000000005</c:v>
                </c:pt>
                <c:pt idx="30698">
                  <c:v>5093.92</c:v>
                </c:pt>
                <c:pt idx="30699">
                  <c:v>5093.9399999999996</c:v>
                </c:pt>
                <c:pt idx="30700">
                  <c:v>5093.96</c:v>
                </c:pt>
                <c:pt idx="30701">
                  <c:v>5093.9799999999996</c:v>
                </c:pt>
                <c:pt idx="30702">
                  <c:v>5094</c:v>
                </c:pt>
                <c:pt idx="30703">
                  <c:v>5094.0200000000004</c:v>
                </c:pt>
                <c:pt idx="30704">
                  <c:v>5094.04</c:v>
                </c:pt>
                <c:pt idx="30705">
                  <c:v>5094.0600000000004</c:v>
                </c:pt>
                <c:pt idx="30706">
                  <c:v>5094.08</c:v>
                </c:pt>
                <c:pt idx="30707">
                  <c:v>5094.1000000000004</c:v>
                </c:pt>
                <c:pt idx="30708">
                  <c:v>5094.1200000000035</c:v>
                </c:pt>
                <c:pt idx="30709">
                  <c:v>5094.1400000000003</c:v>
                </c:pt>
                <c:pt idx="30710">
                  <c:v>5094.1600000000035</c:v>
                </c:pt>
                <c:pt idx="30711">
                  <c:v>5094.18</c:v>
                </c:pt>
                <c:pt idx="30712">
                  <c:v>5094.2</c:v>
                </c:pt>
                <c:pt idx="30713">
                  <c:v>5094.22</c:v>
                </c:pt>
                <c:pt idx="30714">
                  <c:v>5094.24</c:v>
                </c:pt>
                <c:pt idx="30715">
                  <c:v>5094.26</c:v>
                </c:pt>
                <c:pt idx="30716">
                  <c:v>5094.28</c:v>
                </c:pt>
                <c:pt idx="30717">
                  <c:v>5094.3</c:v>
                </c:pt>
                <c:pt idx="30718">
                  <c:v>5094.3200000000024</c:v>
                </c:pt>
                <c:pt idx="30719">
                  <c:v>5094.34</c:v>
                </c:pt>
                <c:pt idx="30720">
                  <c:v>5094.3600000000024</c:v>
                </c:pt>
                <c:pt idx="30721">
                  <c:v>5094.38</c:v>
                </c:pt>
                <c:pt idx="30722">
                  <c:v>5094.4000000000005</c:v>
                </c:pt>
                <c:pt idx="30723">
                  <c:v>5094.42</c:v>
                </c:pt>
                <c:pt idx="30724">
                  <c:v>5094.4399999999996</c:v>
                </c:pt>
                <c:pt idx="30725">
                  <c:v>5094.46</c:v>
                </c:pt>
                <c:pt idx="30726">
                  <c:v>5094.4799999999996</c:v>
                </c:pt>
                <c:pt idx="30727">
                  <c:v>5094.5</c:v>
                </c:pt>
                <c:pt idx="30728">
                  <c:v>5094.5200000000004</c:v>
                </c:pt>
                <c:pt idx="30729">
                  <c:v>5094.54</c:v>
                </c:pt>
                <c:pt idx="30730">
                  <c:v>5094.5600000000004</c:v>
                </c:pt>
                <c:pt idx="30731">
                  <c:v>5094.58</c:v>
                </c:pt>
                <c:pt idx="30732">
                  <c:v>5094.6000000000004</c:v>
                </c:pt>
                <c:pt idx="30733">
                  <c:v>5094.6200000000035</c:v>
                </c:pt>
                <c:pt idx="30734">
                  <c:v>5094.6400000000003</c:v>
                </c:pt>
                <c:pt idx="30735">
                  <c:v>5094.6600000000035</c:v>
                </c:pt>
                <c:pt idx="30736">
                  <c:v>5094.68</c:v>
                </c:pt>
                <c:pt idx="30737">
                  <c:v>5094.7</c:v>
                </c:pt>
                <c:pt idx="30738">
                  <c:v>5094.72</c:v>
                </c:pt>
                <c:pt idx="30739">
                  <c:v>5094.74</c:v>
                </c:pt>
                <c:pt idx="30740">
                  <c:v>5094.76</c:v>
                </c:pt>
                <c:pt idx="30741">
                  <c:v>5094.78</c:v>
                </c:pt>
                <c:pt idx="30742">
                  <c:v>5094.8</c:v>
                </c:pt>
                <c:pt idx="30743">
                  <c:v>5094.8200000000024</c:v>
                </c:pt>
                <c:pt idx="30744">
                  <c:v>5094.84</c:v>
                </c:pt>
                <c:pt idx="30745">
                  <c:v>5094.8600000000024</c:v>
                </c:pt>
                <c:pt idx="30746">
                  <c:v>5094.88</c:v>
                </c:pt>
                <c:pt idx="30747">
                  <c:v>5094.9000000000005</c:v>
                </c:pt>
                <c:pt idx="30748">
                  <c:v>5094.92</c:v>
                </c:pt>
                <c:pt idx="30749">
                  <c:v>5094.9399999999996</c:v>
                </c:pt>
                <c:pt idx="30750">
                  <c:v>5094.96</c:v>
                </c:pt>
                <c:pt idx="30751">
                  <c:v>5094.9799999999996</c:v>
                </c:pt>
                <c:pt idx="30752">
                  <c:v>5095</c:v>
                </c:pt>
                <c:pt idx="30753">
                  <c:v>5095.0200000000004</c:v>
                </c:pt>
                <c:pt idx="30754">
                  <c:v>5095.04</c:v>
                </c:pt>
                <c:pt idx="30755">
                  <c:v>5095.0600000000004</c:v>
                </c:pt>
                <c:pt idx="30756">
                  <c:v>5095.08</c:v>
                </c:pt>
                <c:pt idx="30757">
                  <c:v>5095.1000000000004</c:v>
                </c:pt>
                <c:pt idx="30758">
                  <c:v>5095.1200000000035</c:v>
                </c:pt>
                <c:pt idx="30759">
                  <c:v>5095.1400000000003</c:v>
                </c:pt>
                <c:pt idx="30760">
                  <c:v>5095.1600000000035</c:v>
                </c:pt>
                <c:pt idx="30761">
                  <c:v>5095.18</c:v>
                </c:pt>
                <c:pt idx="30762">
                  <c:v>5095.2</c:v>
                </c:pt>
                <c:pt idx="30763">
                  <c:v>5095.22</c:v>
                </c:pt>
                <c:pt idx="30764">
                  <c:v>5095.24</c:v>
                </c:pt>
                <c:pt idx="30765">
                  <c:v>5095.26</c:v>
                </c:pt>
                <c:pt idx="30766">
                  <c:v>5095.28</c:v>
                </c:pt>
                <c:pt idx="30767">
                  <c:v>5095.3</c:v>
                </c:pt>
                <c:pt idx="30768">
                  <c:v>5095.3200000000024</c:v>
                </c:pt>
                <c:pt idx="30769">
                  <c:v>5095.34</c:v>
                </c:pt>
                <c:pt idx="30770">
                  <c:v>5095.3600000000024</c:v>
                </c:pt>
                <c:pt idx="30771">
                  <c:v>5095.38</c:v>
                </c:pt>
                <c:pt idx="30772">
                  <c:v>5095.4000000000005</c:v>
                </c:pt>
                <c:pt idx="30773">
                  <c:v>5095.42</c:v>
                </c:pt>
                <c:pt idx="30774">
                  <c:v>5095.4399999999996</c:v>
                </c:pt>
                <c:pt idx="30775">
                  <c:v>5095.46</c:v>
                </c:pt>
                <c:pt idx="30776">
                  <c:v>5095.4799999999996</c:v>
                </c:pt>
                <c:pt idx="30777">
                  <c:v>5095.5</c:v>
                </c:pt>
                <c:pt idx="30778">
                  <c:v>5095.5200000000004</c:v>
                </c:pt>
                <c:pt idx="30779">
                  <c:v>5095.54</c:v>
                </c:pt>
                <c:pt idx="30780">
                  <c:v>5095.5600000000004</c:v>
                </c:pt>
                <c:pt idx="30781">
                  <c:v>5095.58</c:v>
                </c:pt>
                <c:pt idx="30782">
                  <c:v>5095.6000000000004</c:v>
                </c:pt>
                <c:pt idx="30783">
                  <c:v>5095.6200000000035</c:v>
                </c:pt>
                <c:pt idx="30784">
                  <c:v>5095.6400000000003</c:v>
                </c:pt>
                <c:pt idx="30785">
                  <c:v>5095.6600000000035</c:v>
                </c:pt>
                <c:pt idx="30786">
                  <c:v>5095.68</c:v>
                </c:pt>
                <c:pt idx="30787">
                  <c:v>5095.7</c:v>
                </c:pt>
                <c:pt idx="30788">
                  <c:v>5095.72</c:v>
                </c:pt>
                <c:pt idx="30789">
                  <c:v>5095.74</c:v>
                </c:pt>
                <c:pt idx="30790">
                  <c:v>5095.76</c:v>
                </c:pt>
                <c:pt idx="30791">
                  <c:v>5095.78</c:v>
                </c:pt>
                <c:pt idx="30792">
                  <c:v>5095.8</c:v>
                </c:pt>
                <c:pt idx="30793">
                  <c:v>5095.8200000000024</c:v>
                </c:pt>
                <c:pt idx="30794">
                  <c:v>5095.84</c:v>
                </c:pt>
                <c:pt idx="30795">
                  <c:v>5095.8600000000024</c:v>
                </c:pt>
                <c:pt idx="30796">
                  <c:v>5095.88</c:v>
                </c:pt>
                <c:pt idx="30797">
                  <c:v>5095.9000000000005</c:v>
                </c:pt>
                <c:pt idx="30798">
                  <c:v>5095.92</c:v>
                </c:pt>
                <c:pt idx="30799">
                  <c:v>5095.9399999999996</c:v>
                </c:pt>
                <c:pt idx="30800">
                  <c:v>5095.96</c:v>
                </c:pt>
                <c:pt idx="30801">
                  <c:v>5095.9799999999996</c:v>
                </c:pt>
                <c:pt idx="30802">
                  <c:v>5096</c:v>
                </c:pt>
                <c:pt idx="30803">
                  <c:v>5096.0200000000004</c:v>
                </c:pt>
                <c:pt idx="30804">
                  <c:v>5096.04</c:v>
                </c:pt>
                <c:pt idx="30805">
                  <c:v>5096.0600000000004</c:v>
                </c:pt>
                <c:pt idx="30806">
                  <c:v>5096.08</c:v>
                </c:pt>
                <c:pt idx="30807">
                  <c:v>5096.1000000000004</c:v>
                </c:pt>
                <c:pt idx="30808">
                  <c:v>5096.1200000000035</c:v>
                </c:pt>
                <c:pt idx="30809">
                  <c:v>5096.1400000000003</c:v>
                </c:pt>
                <c:pt idx="30810">
                  <c:v>5096.1600000000035</c:v>
                </c:pt>
                <c:pt idx="30811">
                  <c:v>5096.18</c:v>
                </c:pt>
                <c:pt idx="30812">
                  <c:v>5096.2</c:v>
                </c:pt>
                <c:pt idx="30813">
                  <c:v>5096.22</c:v>
                </c:pt>
                <c:pt idx="30814">
                  <c:v>5096.24</c:v>
                </c:pt>
                <c:pt idx="30815">
                  <c:v>5096.26</c:v>
                </c:pt>
                <c:pt idx="30816">
                  <c:v>5096.28</c:v>
                </c:pt>
                <c:pt idx="30817">
                  <c:v>5096.3</c:v>
                </c:pt>
                <c:pt idx="30818">
                  <c:v>5096.3200000000024</c:v>
                </c:pt>
                <c:pt idx="30819">
                  <c:v>5096.34</c:v>
                </c:pt>
                <c:pt idx="30820">
                  <c:v>5096.3600000000024</c:v>
                </c:pt>
                <c:pt idx="30821">
                  <c:v>5096.38</c:v>
                </c:pt>
                <c:pt idx="30822">
                  <c:v>5096.4000000000005</c:v>
                </c:pt>
                <c:pt idx="30823">
                  <c:v>5096.42</c:v>
                </c:pt>
                <c:pt idx="30824">
                  <c:v>5096.4399999999996</c:v>
                </c:pt>
                <c:pt idx="30825">
                  <c:v>5096.46</c:v>
                </c:pt>
                <c:pt idx="30826">
                  <c:v>5096.4799999999996</c:v>
                </c:pt>
                <c:pt idx="30827">
                  <c:v>5096.5</c:v>
                </c:pt>
                <c:pt idx="30828">
                  <c:v>5096.5200000000004</c:v>
                </c:pt>
                <c:pt idx="30829">
                  <c:v>5096.54</c:v>
                </c:pt>
                <c:pt idx="30830">
                  <c:v>5096.5600000000004</c:v>
                </c:pt>
                <c:pt idx="30831">
                  <c:v>5096.58</c:v>
                </c:pt>
                <c:pt idx="30832">
                  <c:v>5096.6000000000004</c:v>
                </c:pt>
                <c:pt idx="30833">
                  <c:v>5096.6200000000035</c:v>
                </c:pt>
                <c:pt idx="30834">
                  <c:v>5096.6400000000003</c:v>
                </c:pt>
                <c:pt idx="30835">
                  <c:v>5096.6600000000035</c:v>
                </c:pt>
                <c:pt idx="30836">
                  <c:v>5096.68</c:v>
                </c:pt>
                <c:pt idx="30837">
                  <c:v>5096.7</c:v>
                </c:pt>
                <c:pt idx="30838">
                  <c:v>5096.72</c:v>
                </c:pt>
                <c:pt idx="30839">
                  <c:v>5096.74</c:v>
                </c:pt>
                <c:pt idx="30840">
                  <c:v>5096.76</c:v>
                </c:pt>
                <c:pt idx="30841">
                  <c:v>5096.78</c:v>
                </c:pt>
                <c:pt idx="30842">
                  <c:v>5096.8</c:v>
                </c:pt>
                <c:pt idx="30843">
                  <c:v>5096.8200000000024</c:v>
                </c:pt>
                <c:pt idx="30844">
                  <c:v>5096.84</c:v>
                </c:pt>
                <c:pt idx="30845">
                  <c:v>5096.8600000000024</c:v>
                </c:pt>
                <c:pt idx="30846">
                  <c:v>5096.88</c:v>
                </c:pt>
                <c:pt idx="30847">
                  <c:v>5096.9000000000005</c:v>
                </c:pt>
                <c:pt idx="30848">
                  <c:v>5096.92</c:v>
                </c:pt>
                <c:pt idx="30849">
                  <c:v>5096.9399999999996</c:v>
                </c:pt>
                <c:pt idx="30850">
                  <c:v>5096.96</c:v>
                </c:pt>
                <c:pt idx="30851">
                  <c:v>5096.9799999999996</c:v>
                </c:pt>
                <c:pt idx="30852">
                  <c:v>5097</c:v>
                </c:pt>
                <c:pt idx="30853">
                  <c:v>5097.0200000000004</c:v>
                </c:pt>
                <c:pt idx="30854">
                  <c:v>5097.04</c:v>
                </c:pt>
                <c:pt idx="30855">
                  <c:v>5097.0600000000004</c:v>
                </c:pt>
                <c:pt idx="30856">
                  <c:v>5097.08</c:v>
                </c:pt>
                <c:pt idx="30857">
                  <c:v>5097.1000000000004</c:v>
                </c:pt>
                <c:pt idx="30858">
                  <c:v>5097.1200000000035</c:v>
                </c:pt>
                <c:pt idx="30859">
                  <c:v>5097.1400000000003</c:v>
                </c:pt>
                <c:pt idx="30860">
                  <c:v>5097.1600000000035</c:v>
                </c:pt>
                <c:pt idx="30861">
                  <c:v>5097.18</c:v>
                </c:pt>
                <c:pt idx="30862">
                  <c:v>5097.2</c:v>
                </c:pt>
                <c:pt idx="30863">
                  <c:v>5097.22</c:v>
                </c:pt>
                <c:pt idx="30864">
                  <c:v>5097.24</c:v>
                </c:pt>
                <c:pt idx="30865">
                  <c:v>5097.26</c:v>
                </c:pt>
                <c:pt idx="30866">
                  <c:v>5097.28</c:v>
                </c:pt>
                <c:pt idx="30867">
                  <c:v>5097.3</c:v>
                </c:pt>
                <c:pt idx="30868">
                  <c:v>5097.3200000000024</c:v>
                </c:pt>
                <c:pt idx="30869">
                  <c:v>5097.34</c:v>
                </c:pt>
                <c:pt idx="30870">
                  <c:v>5097.3600000000024</c:v>
                </c:pt>
                <c:pt idx="30871">
                  <c:v>5097.38</c:v>
                </c:pt>
                <c:pt idx="30872">
                  <c:v>5097.4000000000005</c:v>
                </c:pt>
                <c:pt idx="30873">
                  <c:v>5097.42</c:v>
                </c:pt>
                <c:pt idx="30874">
                  <c:v>5097.4399999999996</c:v>
                </c:pt>
                <c:pt idx="30875">
                  <c:v>5097.46</c:v>
                </c:pt>
                <c:pt idx="30876">
                  <c:v>5097.4799999999996</c:v>
                </c:pt>
                <c:pt idx="30877">
                  <c:v>5097.5</c:v>
                </c:pt>
                <c:pt idx="30878">
                  <c:v>5097.5200000000004</c:v>
                </c:pt>
                <c:pt idx="30879">
                  <c:v>5097.54</c:v>
                </c:pt>
                <c:pt idx="30880">
                  <c:v>5097.5600000000004</c:v>
                </c:pt>
                <c:pt idx="30881">
                  <c:v>5097.58</c:v>
                </c:pt>
                <c:pt idx="30882">
                  <c:v>5097.6000000000004</c:v>
                </c:pt>
                <c:pt idx="30883">
                  <c:v>5097.6200000000035</c:v>
                </c:pt>
                <c:pt idx="30884">
                  <c:v>5097.6400000000003</c:v>
                </c:pt>
                <c:pt idx="30885">
                  <c:v>5097.6600000000035</c:v>
                </c:pt>
                <c:pt idx="30886">
                  <c:v>5097.68</c:v>
                </c:pt>
                <c:pt idx="30887">
                  <c:v>5097.7</c:v>
                </c:pt>
                <c:pt idx="30888">
                  <c:v>5097.72</c:v>
                </c:pt>
                <c:pt idx="30889">
                  <c:v>5097.74</c:v>
                </c:pt>
                <c:pt idx="30890">
                  <c:v>5097.76</c:v>
                </c:pt>
                <c:pt idx="30891">
                  <c:v>5097.78</c:v>
                </c:pt>
                <c:pt idx="30892">
                  <c:v>5097.8</c:v>
                </c:pt>
                <c:pt idx="30893">
                  <c:v>5097.8200000000024</c:v>
                </c:pt>
                <c:pt idx="30894">
                  <c:v>5097.84</c:v>
                </c:pt>
                <c:pt idx="30895">
                  <c:v>5097.8600000000024</c:v>
                </c:pt>
                <c:pt idx="30896">
                  <c:v>5097.88</c:v>
                </c:pt>
                <c:pt idx="30897">
                  <c:v>5097.9000000000005</c:v>
                </c:pt>
                <c:pt idx="30898">
                  <c:v>5097.92</c:v>
                </c:pt>
                <c:pt idx="30899">
                  <c:v>5097.9399999999996</c:v>
                </c:pt>
                <c:pt idx="30900">
                  <c:v>5097.96</c:v>
                </c:pt>
                <c:pt idx="30901">
                  <c:v>5097.9799999999996</c:v>
                </c:pt>
                <c:pt idx="30902">
                  <c:v>5098</c:v>
                </c:pt>
                <c:pt idx="30903">
                  <c:v>5098.0200000000004</c:v>
                </c:pt>
                <c:pt idx="30904">
                  <c:v>5098.04</c:v>
                </c:pt>
                <c:pt idx="30905">
                  <c:v>5098.0600000000004</c:v>
                </c:pt>
                <c:pt idx="30906">
                  <c:v>5098.08</c:v>
                </c:pt>
                <c:pt idx="30907">
                  <c:v>5098.1000000000004</c:v>
                </c:pt>
                <c:pt idx="30908">
                  <c:v>5098.1200000000035</c:v>
                </c:pt>
                <c:pt idx="30909">
                  <c:v>5098.1400000000003</c:v>
                </c:pt>
                <c:pt idx="30910">
                  <c:v>5098.1600000000035</c:v>
                </c:pt>
                <c:pt idx="30911">
                  <c:v>5098.18</c:v>
                </c:pt>
                <c:pt idx="30912">
                  <c:v>5098.2</c:v>
                </c:pt>
                <c:pt idx="30913">
                  <c:v>5098.22</c:v>
                </c:pt>
                <c:pt idx="30914">
                  <c:v>5098.24</c:v>
                </c:pt>
                <c:pt idx="30915">
                  <c:v>5098.26</c:v>
                </c:pt>
                <c:pt idx="30916">
                  <c:v>5098.28</c:v>
                </c:pt>
                <c:pt idx="30917">
                  <c:v>5098.3</c:v>
                </c:pt>
                <c:pt idx="30918">
                  <c:v>5098.3200000000024</c:v>
                </c:pt>
                <c:pt idx="30919">
                  <c:v>5098.34</c:v>
                </c:pt>
                <c:pt idx="30920">
                  <c:v>5098.3600000000024</c:v>
                </c:pt>
                <c:pt idx="30921">
                  <c:v>5098.38</c:v>
                </c:pt>
                <c:pt idx="30922">
                  <c:v>5098.4000000000005</c:v>
                </c:pt>
                <c:pt idx="30923">
                  <c:v>5098.42</c:v>
                </c:pt>
                <c:pt idx="30924">
                  <c:v>5098.4399999999996</c:v>
                </c:pt>
                <c:pt idx="30925">
                  <c:v>5098.46</c:v>
                </c:pt>
                <c:pt idx="30926">
                  <c:v>5098.4799999999996</c:v>
                </c:pt>
                <c:pt idx="30927">
                  <c:v>5098.5</c:v>
                </c:pt>
                <c:pt idx="30928">
                  <c:v>5098.5200000000004</c:v>
                </c:pt>
                <c:pt idx="30929">
                  <c:v>5098.54</c:v>
                </c:pt>
                <c:pt idx="30930">
                  <c:v>5098.5600000000004</c:v>
                </c:pt>
                <c:pt idx="30931">
                  <c:v>5098.58</c:v>
                </c:pt>
                <c:pt idx="30932">
                  <c:v>5098.6000000000004</c:v>
                </c:pt>
                <c:pt idx="30933">
                  <c:v>5098.6200000000035</c:v>
                </c:pt>
                <c:pt idx="30934">
                  <c:v>5098.6400000000003</c:v>
                </c:pt>
                <c:pt idx="30935">
                  <c:v>5098.6600000000035</c:v>
                </c:pt>
                <c:pt idx="30936">
                  <c:v>5098.68</c:v>
                </c:pt>
                <c:pt idx="30937">
                  <c:v>5098.7</c:v>
                </c:pt>
                <c:pt idx="30938">
                  <c:v>5098.72</c:v>
                </c:pt>
                <c:pt idx="30939">
                  <c:v>5098.74</c:v>
                </c:pt>
                <c:pt idx="30940">
                  <c:v>5098.76</c:v>
                </c:pt>
                <c:pt idx="30941">
                  <c:v>5098.78</c:v>
                </c:pt>
                <c:pt idx="30942">
                  <c:v>5098.8</c:v>
                </c:pt>
                <c:pt idx="30943">
                  <c:v>5098.8200000000024</c:v>
                </c:pt>
                <c:pt idx="30944">
                  <c:v>5098.84</c:v>
                </c:pt>
                <c:pt idx="30945">
                  <c:v>5098.8600000000024</c:v>
                </c:pt>
                <c:pt idx="30946">
                  <c:v>5098.88</c:v>
                </c:pt>
                <c:pt idx="30947">
                  <c:v>5098.9000000000005</c:v>
                </c:pt>
                <c:pt idx="30948">
                  <c:v>5098.92</c:v>
                </c:pt>
                <c:pt idx="30949">
                  <c:v>5098.9399999999996</c:v>
                </c:pt>
                <c:pt idx="30950">
                  <c:v>5098.96</c:v>
                </c:pt>
                <c:pt idx="30951">
                  <c:v>5098.9799999999996</c:v>
                </c:pt>
                <c:pt idx="30952">
                  <c:v>5099</c:v>
                </c:pt>
                <c:pt idx="30953">
                  <c:v>5099.0200000000004</c:v>
                </c:pt>
                <c:pt idx="30954">
                  <c:v>5099.04</c:v>
                </c:pt>
                <c:pt idx="30955">
                  <c:v>5099.0600000000004</c:v>
                </c:pt>
                <c:pt idx="30956">
                  <c:v>5099.08</c:v>
                </c:pt>
                <c:pt idx="30957">
                  <c:v>5099.1000000000004</c:v>
                </c:pt>
                <c:pt idx="30958">
                  <c:v>5099.1200000000035</c:v>
                </c:pt>
                <c:pt idx="30959">
                  <c:v>5099.1400000000003</c:v>
                </c:pt>
                <c:pt idx="30960">
                  <c:v>5099.1600000000035</c:v>
                </c:pt>
                <c:pt idx="30961">
                  <c:v>5099.18</c:v>
                </c:pt>
                <c:pt idx="30962">
                  <c:v>5099.2</c:v>
                </c:pt>
                <c:pt idx="30963">
                  <c:v>5099.22</c:v>
                </c:pt>
                <c:pt idx="30964">
                  <c:v>5099.24</c:v>
                </c:pt>
                <c:pt idx="30965">
                  <c:v>5099.26</c:v>
                </c:pt>
                <c:pt idx="30966">
                  <c:v>5099.28</c:v>
                </c:pt>
                <c:pt idx="30967">
                  <c:v>5099.3</c:v>
                </c:pt>
                <c:pt idx="30968">
                  <c:v>5099.3200000000024</c:v>
                </c:pt>
                <c:pt idx="30969">
                  <c:v>5099.34</c:v>
                </c:pt>
                <c:pt idx="30970">
                  <c:v>5099.3600000000024</c:v>
                </c:pt>
                <c:pt idx="30971">
                  <c:v>5099.38</c:v>
                </c:pt>
                <c:pt idx="30972">
                  <c:v>5099.4000000000005</c:v>
                </c:pt>
                <c:pt idx="30973">
                  <c:v>5099.42</c:v>
                </c:pt>
                <c:pt idx="30974">
                  <c:v>5099.4399999999996</c:v>
                </c:pt>
                <c:pt idx="30975">
                  <c:v>5099.46</c:v>
                </c:pt>
                <c:pt idx="30976">
                  <c:v>5099.4799999999996</c:v>
                </c:pt>
                <c:pt idx="30977">
                  <c:v>5099.5</c:v>
                </c:pt>
                <c:pt idx="30978">
                  <c:v>5099.5200000000004</c:v>
                </c:pt>
                <c:pt idx="30979">
                  <c:v>5099.54</c:v>
                </c:pt>
                <c:pt idx="30980">
                  <c:v>5099.5600000000004</c:v>
                </c:pt>
                <c:pt idx="30981">
                  <c:v>5099.58</c:v>
                </c:pt>
                <c:pt idx="30982">
                  <c:v>5099.6000000000004</c:v>
                </c:pt>
                <c:pt idx="30983">
                  <c:v>5099.6200000000035</c:v>
                </c:pt>
                <c:pt idx="30984">
                  <c:v>5099.6400000000003</c:v>
                </c:pt>
                <c:pt idx="30985">
                  <c:v>5099.6600000000035</c:v>
                </c:pt>
                <c:pt idx="30986">
                  <c:v>5099.68</c:v>
                </c:pt>
                <c:pt idx="30987">
                  <c:v>5099.7</c:v>
                </c:pt>
                <c:pt idx="30988">
                  <c:v>5099.72</c:v>
                </c:pt>
                <c:pt idx="30989">
                  <c:v>5099.74</c:v>
                </c:pt>
                <c:pt idx="30990">
                  <c:v>5099.76</c:v>
                </c:pt>
                <c:pt idx="30991">
                  <c:v>5099.78</c:v>
                </c:pt>
                <c:pt idx="30992">
                  <c:v>5099.8</c:v>
                </c:pt>
                <c:pt idx="30993">
                  <c:v>5099.8200000000024</c:v>
                </c:pt>
                <c:pt idx="30994">
                  <c:v>5099.84</c:v>
                </c:pt>
                <c:pt idx="30995">
                  <c:v>5099.8600000000024</c:v>
                </c:pt>
                <c:pt idx="30996">
                  <c:v>5099.88</c:v>
                </c:pt>
                <c:pt idx="30997">
                  <c:v>5099.9000000000005</c:v>
                </c:pt>
                <c:pt idx="30998">
                  <c:v>5099.92</c:v>
                </c:pt>
                <c:pt idx="30999">
                  <c:v>5099.9399999999996</c:v>
                </c:pt>
                <c:pt idx="31000">
                  <c:v>5099.96</c:v>
                </c:pt>
                <c:pt idx="31001">
                  <c:v>5099.9799999999996</c:v>
                </c:pt>
                <c:pt idx="31002">
                  <c:v>5100</c:v>
                </c:pt>
                <c:pt idx="31003">
                  <c:v>5100.0200000000004</c:v>
                </c:pt>
                <c:pt idx="31004">
                  <c:v>5100.04</c:v>
                </c:pt>
                <c:pt idx="31005">
                  <c:v>5100.0600000000004</c:v>
                </c:pt>
                <c:pt idx="31006">
                  <c:v>5100.08</c:v>
                </c:pt>
                <c:pt idx="31007">
                  <c:v>5100.1000000000004</c:v>
                </c:pt>
                <c:pt idx="31008">
                  <c:v>5100.1200000000035</c:v>
                </c:pt>
                <c:pt idx="31009">
                  <c:v>5100.1400000000003</c:v>
                </c:pt>
                <c:pt idx="31010">
                  <c:v>5100.1600000000035</c:v>
                </c:pt>
                <c:pt idx="31011">
                  <c:v>5100.18</c:v>
                </c:pt>
                <c:pt idx="31012">
                  <c:v>5100.2</c:v>
                </c:pt>
                <c:pt idx="31013">
                  <c:v>5100.22</c:v>
                </c:pt>
                <c:pt idx="31014">
                  <c:v>5100.24</c:v>
                </c:pt>
                <c:pt idx="31015">
                  <c:v>5100.26</c:v>
                </c:pt>
                <c:pt idx="31016">
                  <c:v>5100.28</c:v>
                </c:pt>
                <c:pt idx="31017">
                  <c:v>5100.3</c:v>
                </c:pt>
                <c:pt idx="31018">
                  <c:v>5100.3200000000024</c:v>
                </c:pt>
                <c:pt idx="31019">
                  <c:v>5100.34</c:v>
                </c:pt>
                <c:pt idx="31020">
                  <c:v>5100.3600000000024</c:v>
                </c:pt>
                <c:pt idx="31021">
                  <c:v>5100.38</c:v>
                </c:pt>
                <c:pt idx="31022">
                  <c:v>5100.4000000000005</c:v>
                </c:pt>
                <c:pt idx="31023">
                  <c:v>5100.42</c:v>
                </c:pt>
                <c:pt idx="31024">
                  <c:v>5100.4399999999996</c:v>
                </c:pt>
                <c:pt idx="31025">
                  <c:v>5100.46</c:v>
                </c:pt>
                <c:pt idx="31026">
                  <c:v>5100.4799999999996</c:v>
                </c:pt>
                <c:pt idx="31027">
                  <c:v>5100.5</c:v>
                </c:pt>
                <c:pt idx="31028">
                  <c:v>5100.5200000000004</c:v>
                </c:pt>
                <c:pt idx="31029">
                  <c:v>5100.54</c:v>
                </c:pt>
                <c:pt idx="31030">
                  <c:v>5100.5600000000004</c:v>
                </c:pt>
                <c:pt idx="31031">
                  <c:v>5100.58</c:v>
                </c:pt>
                <c:pt idx="31032">
                  <c:v>5100.6000000000004</c:v>
                </c:pt>
                <c:pt idx="31033">
                  <c:v>5100.6200000000035</c:v>
                </c:pt>
                <c:pt idx="31034">
                  <c:v>5100.6400000000003</c:v>
                </c:pt>
                <c:pt idx="31035">
                  <c:v>5100.6600000000035</c:v>
                </c:pt>
                <c:pt idx="31036">
                  <c:v>5100.68</c:v>
                </c:pt>
                <c:pt idx="31037">
                  <c:v>5100.7</c:v>
                </c:pt>
                <c:pt idx="31038">
                  <c:v>5100.72</c:v>
                </c:pt>
                <c:pt idx="31039">
                  <c:v>5100.74</c:v>
                </c:pt>
                <c:pt idx="31040">
                  <c:v>5100.76</c:v>
                </c:pt>
                <c:pt idx="31041">
                  <c:v>5100.78</c:v>
                </c:pt>
                <c:pt idx="31042">
                  <c:v>5100.8</c:v>
                </c:pt>
                <c:pt idx="31043">
                  <c:v>5100.8200000000024</c:v>
                </c:pt>
                <c:pt idx="31044">
                  <c:v>5100.84</c:v>
                </c:pt>
                <c:pt idx="31045">
                  <c:v>5100.8600000000024</c:v>
                </c:pt>
                <c:pt idx="31046">
                  <c:v>5100.88</c:v>
                </c:pt>
                <c:pt idx="31047">
                  <c:v>5100.9000000000005</c:v>
                </c:pt>
                <c:pt idx="31048">
                  <c:v>5100.92</c:v>
                </c:pt>
                <c:pt idx="31049">
                  <c:v>5100.9399999999996</c:v>
                </c:pt>
                <c:pt idx="31050">
                  <c:v>5100.96</c:v>
                </c:pt>
                <c:pt idx="31051">
                  <c:v>5100.9799999999996</c:v>
                </c:pt>
                <c:pt idx="31052">
                  <c:v>5101</c:v>
                </c:pt>
                <c:pt idx="31053">
                  <c:v>5101.0200000000004</c:v>
                </c:pt>
                <c:pt idx="31054">
                  <c:v>5101.04</c:v>
                </c:pt>
                <c:pt idx="31055">
                  <c:v>5101.0600000000004</c:v>
                </c:pt>
                <c:pt idx="31056">
                  <c:v>5101.08</c:v>
                </c:pt>
                <c:pt idx="31057">
                  <c:v>5101.1000000000004</c:v>
                </c:pt>
                <c:pt idx="31058">
                  <c:v>5101.1200000000035</c:v>
                </c:pt>
                <c:pt idx="31059">
                  <c:v>5101.1400000000003</c:v>
                </c:pt>
                <c:pt idx="31060">
                  <c:v>5101.1600000000035</c:v>
                </c:pt>
                <c:pt idx="31061">
                  <c:v>5101.18</c:v>
                </c:pt>
                <c:pt idx="31062">
                  <c:v>5101.2</c:v>
                </c:pt>
                <c:pt idx="31063">
                  <c:v>5101.22</c:v>
                </c:pt>
                <c:pt idx="31064">
                  <c:v>5101.24</c:v>
                </c:pt>
                <c:pt idx="31065">
                  <c:v>5101.26</c:v>
                </c:pt>
                <c:pt idx="31066">
                  <c:v>5101.28</c:v>
                </c:pt>
                <c:pt idx="31067">
                  <c:v>5101.3</c:v>
                </c:pt>
                <c:pt idx="31068">
                  <c:v>5101.3200000000024</c:v>
                </c:pt>
                <c:pt idx="31069">
                  <c:v>5101.34</c:v>
                </c:pt>
                <c:pt idx="31070">
                  <c:v>5101.3600000000024</c:v>
                </c:pt>
                <c:pt idx="31071">
                  <c:v>5101.38</c:v>
                </c:pt>
                <c:pt idx="31072">
                  <c:v>5101.4000000000005</c:v>
                </c:pt>
                <c:pt idx="31073">
                  <c:v>5101.42</c:v>
                </c:pt>
                <c:pt idx="31074">
                  <c:v>5101.4399999999996</c:v>
                </c:pt>
                <c:pt idx="31075">
                  <c:v>5101.46</c:v>
                </c:pt>
                <c:pt idx="31076">
                  <c:v>5101.4799999999996</c:v>
                </c:pt>
                <c:pt idx="31077">
                  <c:v>5101.5</c:v>
                </c:pt>
                <c:pt idx="31078">
                  <c:v>5101.5200000000004</c:v>
                </c:pt>
                <c:pt idx="31079">
                  <c:v>5101.54</c:v>
                </c:pt>
                <c:pt idx="31080">
                  <c:v>5101.5600000000004</c:v>
                </c:pt>
                <c:pt idx="31081">
                  <c:v>5101.58</c:v>
                </c:pt>
                <c:pt idx="31082">
                  <c:v>5101.6000000000004</c:v>
                </c:pt>
                <c:pt idx="31083">
                  <c:v>5101.6200000000035</c:v>
                </c:pt>
                <c:pt idx="31084">
                  <c:v>5101.6400000000003</c:v>
                </c:pt>
                <c:pt idx="31085">
                  <c:v>5101.6600000000035</c:v>
                </c:pt>
                <c:pt idx="31086">
                  <c:v>5101.68</c:v>
                </c:pt>
                <c:pt idx="31087">
                  <c:v>5101.7</c:v>
                </c:pt>
                <c:pt idx="31088">
                  <c:v>5101.72</c:v>
                </c:pt>
                <c:pt idx="31089">
                  <c:v>5101.74</c:v>
                </c:pt>
                <c:pt idx="31090">
                  <c:v>5101.76</c:v>
                </c:pt>
                <c:pt idx="31091">
                  <c:v>5101.78</c:v>
                </c:pt>
                <c:pt idx="31092">
                  <c:v>5101.8</c:v>
                </c:pt>
                <c:pt idx="31093">
                  <c:v>5101.8200000000024</c:v>
                </c:pt>
                <c:pt idx="31094">
                  <c:v>5101.84</c:v>
                </c:pt>
                <c:pt idx="31095">
                  <c:v>5101.8600000000024</c:v>
                </c:pt>
                <c:pt idx="31096">
                  <c:v>5101.88</c:v>
                </c:pt>
                <c:pt idx="31097">
                  <c:v>5101.9000000000005</c:v>
                </c:pt>
                <c:pt idx="31098">
                  <c:v>5101.92</c:v>
                </c:pt>
                <c:pt idx="31099">
                  <c:v>5101.9399999999996</c:v>
                </c:pt>
                <c:pt idx="31100">
                  <c:v>5101.96</c:v>
                </c:pt>
                <c:pt idx="31101">
                  <c:v>5101.9799999999996</c:v>
                </c:pt>
                <c:pt idx="31102">
                  <c:v>5102</c:v>
                </c:pt>
                <c:pt idx="31103">
                  <c:v>5102.0200000000004</c:v>
                </c:pt>
                <c:pt idx="31104">
                  <c:v>5102.04</c:v>
                </c:pt>
                <c:pt idx="31105">
                  <c:v>5102.0600000000004</c:v>
                </c:pt>
                <c:pt idx="31106">
                  <c:v>5102.08</c:v>
                </c:pt>
                <c:pt idx="31107">
                  <c:v>5102.1000000000004</c:v>
                </c:pt>
                <c:pt idx="31108">
                  <c:v>5102.1200000000035</c:v>
                </c:pt>
                <c:pt idx="31109">
                  <c:v>5102.1400000000003</c:v>
                </c:pt>
                <c:pt idx="31110">
                  <c:v>5102.1600000000035</c:v>
                </c:pt>
                <c:pt idx="31111">
                  <c:v>5102.18</c:v>
                </c:pt>
                <c:pt idx="31112">
                  <c:v>5102.2</c:v>
                </c:pt>
                <c:pt idx="31113">
                  <c:v>5102.22</c:v>
                </c:pt>
                <c:pt idx="31114">
                  <c:v>5102.24</c:v>
                </c:pt>
                <c:pt idx="31115">
                  <c:v>5102.26</c:v>
                </c:pt>
                <c:pt idx="31116">
                  <c:v>5102.28</c:v>
                </c:pt>
                <c:pt idx="31117">
                  <c:v>5102.3</c:v>
                </c:pt>
                <c:pt idx="31118">
                  <c:v>5102.3200000000024</c:v>
                </c:pt>
                <c:pt idx="31119">
                  <c:v>5102.34</c:v>
                </c:pt>
                <c:pt idx="31120">
                  <c:v>5102.3600000000024</c:v>
                </c:pt>
                <c:pt idx="31121">
                  <c:v>5102.38</c:v>
                </c:pt>
                <c:pt idx="31122">
                  <c:v>5102.4000000000005</c:v>
                </c:pt>
                <c:pt idx="31123">
                  <c:v>5102.42</c:v>
                </c:pt>
                <c:pt idx="31124">
                  <c:v>5102.4399999999996</c:v>
                </c:pt>
                <c:pt idx="31125">
                  <c:v>5102.46</c:v>
                </c:pt>
                <c:pt idx="31126">
                  <c:v>5102.4799999999996</c:v>
                </c:pt>
                <c:pt idx="31127">
                  <c:v>5102.5</c:v>
                </c:pt>
                <c:pt idx="31128">
                  <c:v>5102.5200000000004</c:v>
                </c:pt>
                <c:pt idx="31129">
                  <c:v>5102.54</c:v>
                </c:pt>
                <c:pt idx="31130">
                  <c:v>5102.5600000000004</c:v>
                </c:pt>
                <c:pt idx="31131">
                  <c:v>5102.58</c:v>
                </c:pt>
                <c:pt idx="31132">
                  <c:v>5102.6000000000004</c:v>
                </c:pt>
                <c:pt idx="31133">
                  <c:v>5102.6200000000035</c:v>
                </c:pt>
                <c:pt idx="31134">
                  <c:v>5102.6400000000003</c:v>
                </c:pt>
                <c:pt idx="31135">
                  <c:v>5102.6600000000035</c:v>
                </c:pt>
                <c:pt idx="31136">
                  <c:v>5102.68</c:v>
                </c:pt>
                <c:pt idx="31137">
                  <c:v>5102.7</c:v>
                </c:pt>
                <c:pt idx="31138">
                  <c:v>5102.72</c:v>
                </c:pt>
                <c:pt idx="31139">
                  <c:v>5102.74</c:v>
                </c:pt>
                <c:pt idx="31140">
                  <c:v>5102.76</c:v>
                </c:pt>
                <c:pt idx="31141">
                  <c:v>5102.78</c:v>
                </c:pt>
                <c:pt idx="31142">
                  <c:v>5102.8</c:v>
                </c:pt>
                <c:pt idx="31143">
                  <c:v>5102.8200000000024</c:v>
                </c:pt>
                <c:pt idx="31144">
                  <c:v>5102.84</c:v>
                </c:pt>
                <c:pt idx="31145">
                  <c:v>5102.8600000000024</c:v>
                </c:pt>
                <c:pt idx="31146">
                  <c:v>5102.88</c:v>
                </c:pt>
                <c:pt idx="31147">
                  <c:v>5102.9000000000005</c:v>
                </c:pt>
                <c:pt idx="31148">
                  <c:v>5102.92</c:v>
                </c:pt>
                <c:pt idx="31149">
                  <c:v>5102.9399999999996</c:v>
                </c:pt>
                <c:pt idx="31150">
                  <c:v>5102.96</c:v>
                </c:pt>
                <c:pt idx="31151">
                  <c:v>5102.9799999999996</c:v>
                </c:pt>
                <c:pt idx="31152">
                  <c:v>5103</c:v>
                </c:pt>
                <c:pt idx="31153">
                  <c:v>5103.0200000000004</c:v>
                </c:pt>
                <c:pt idx="31154">
                  <c:v>5103.04</c:v>
                </c:pt>
                <c:pt idx="31155">
                  <c:v>5103.0600000000004</c:v>
                </c:pt>
                <c:pt idx="31156">
                  <c:v>5103.08</c:v>
                </c:pt>
                <c:pt idx="31157">
                  <c:v>5103.1000000000004</c:v>
                </c:pt>
                <c:pt idx="31158">
                  <c:v>5103.1200000000035</c:v>
                </c:pt>
                <c:pt idx="31159">
                  <c:v>5103.1400000000003</c:v>
                </c:pt>
                <c:pt idx="31160">
                  <c:v>5103.1600000000035</c:v>
                </c:pt>
                <c:pt idx="31161">
                  <c:v>5103.18</c:v>
                </c:pt>
                <c:pt idx="31162">
                  <c:v>5103.2</c:v>
                </c:pt>
                <c:pt idx="31163">
                  <c:v>5103.22</c:v>
                </c:pt>
                <c:pt idx="31164">
                  <c:v>5103.24</c:v>
                </c:pt>
                <c:pt idx="31165">
                  <c:v>5103.26</c:v>
                </c:pt>
                <c:pt idx="31166">
                  <c:v>5103.28</c:v>
                </c:pt>
                <c:pt idx="31167">
                  <c:v>5103.3</c:v>
                </c:pt>
                <c:pt idx="31168">
                  <c:v>5103.3200000000024</c:v>
                </c:pt>
                <c:pt idx="31169">
                  <c:v>5103.34</c:v>
                </c:pt>
                <c:pt idx="31170">
                  <c:v>5103.3600000000024</c:v>
                </c:pt>
                <c:pt idx="31171">
                  <c:v>5103.38</c:v>
                </c:pt>
                <c:pt idx="31172">
                  <c:v>5103.4000000000005</c:v>
                </c:pt>
                <c:pt idx="31173">
                  <c:v>5103.42</c:v>
                </c:pt>
                <c:pt idx="31174">
                  <c:v>5103.4399999999996</c:v>
                </c:pt>
                <c:pt idx="31175">
                  <c:v>5103.46</c:v>
                </c:pt>
                <c:pt idx="31176">
                  <c:v>5103.4799999999996</c:v>
                </c:pt>
                <c:pt idx="31177">
                  <c:v>5103.5</c:v>
                </c:pt>
                <c:pt idx="31178">
                  <c:v>5103.5200000000004</c:v>
                </c:pt>
                <c:pt idx="31179">
                  <c:v>5103.54</c:v>
                </c:pt>
                <c:pt idx="31180">
                  <c:v>5103.5600000000004</c:v>
                </c:pt>
                <c:pt idx="31181">
                  <c:v>5103.58</c:v>
                </c:pt>
                <c:pt idx="31182">
                  <c:v>5103.6000000000004</c:v>
                </c:pt>
                <c:pt idx="31183">
                  <c:v>5103.6200000000035</c:v>
                </c:pt>
                <c:pt idx="31184">
                  <c:v>5103.6400000000003</c:v>
                </c:pt>
                <c:pt idx="31185">
                  <c:v>5103.6600000000035</c:v>
                </c:pt>
                <c:pt idx="31186">
                  <c:v>5103.68</c:v>
                </c:pt>
                <c:pt idx="31187">
                  <c:v>5103.7</c:v>
                </c:pt>
                <c:pt idx="31188">
                  <c:v>5103.72</c:v>
                </c:pt>
                <c:pt idx="31189">
                  <c:v>5103.74</c:v>
                </c:pt>
                <c:pt idx="31190">
                  <c:v>5103.76</c:v>
                </c:pt>
                <c:pt idx="31191">
                  <c:v>5103.78</c:v>
                </c:pt>
                <c:pt idx="31192">
                  <c:v>5103.8</c:v>
                </c:pt>
                <c:pt idx="31193">
                  <c:v>5103.8200000000024</c:v>
                </c:pt>
                <c:pt idx="31194">
                  <c:v>5103.84</c:v>
                </c:pt>
                <c:pt idx="31195">
                  <c:v>5103.8600000000024</c:v>
                </c:pt>
                <c:pt idx="31196">
                  <c:v>5103.88</c:v>
                </c:pt>
                <c:pt idx="31197">
                  <c:v>5103.9000000000005</c:v>
                </c:pt>
                <c:pt idx="31198">
                  <c:v>5103.92</c:v>
                </c:pt>
                <c:pt idx="31199">
                  <c:v>5103.9399999999996</c:v>
                </c:pt>
                <c:pt idx="31200">
                  <c:v>5103.96</c:v>
                </c:pt>
                <c:pt idx="31201">
                  <c:v>5103.9799999999996</c:v>
                </c:pt>
                <c:pt idx="31202">
                  <c:v>5104</c:v>
                </c:pt>
                <c:pt idx="31203">
                  <c:v>5104.0200000000004</c:v>
                </c:pt>
                <c:pt idx="31204">
                  <c:v>5104.04</c:v>
                </c:pt>
                <c:pt idx="31205">
                  <c:v>5104.0600000000004</c:v>
                </c:pt>
                <c:pt idx="31206">
                  <c:v>5104.08</c:v>
                </c:pt>
                <c:pt idx="31207">
                  <c:v>5104.1000000000004</c:v>
                </c:pt>
                <c:pt idx="31208">
                  <c:v>5104.1200000000035</c:v>
                </c:pt>
                <c:pt idx="31209">
                  <c:v>5104.1400000000003</c:v>
                </c:pt>
                <c:pt idx="31210">
                  <c:v>5104.1600000000035</c:v>
                </c:pt>
                <c:pt idx="31211">
                  <c:v>5104.18</c:v>
                </c:pt>
                <c:pt idx="31212">
                  <c:v>5104.2</c:v>
                </c:pt>
                <c:pt idx="31213">
                  <c:v>5104.22</c:v>
                </c:pt>
                <c:pt idx="31214">
                  <c:v>5104.24</c:v>
                </c:pt>
                <c:pt idx="31215">
                  <c:v>5104.26</c:v>
                </c:pt>
                <c:pt idx="31216">
                  <c:v>5104.28</c:v>
                </c:pt>
                <c:pt idx="31217">
                  <c:v>5104.3</c:v>
                </c:pt>
                <c:pt idx="31218">
                  <c:v>5104.3200000000024</c:v>
                </c:pt>
                <c:pt idx="31219">
                  <c:v>5104.34</c:v>
                </c:pt>
                <c:pt idx="31220">
                  <c:v>5104.3600000000024</c:v>
                </c:pt>
                <c:pt idx="31221">
                  <c:v>5104.38</c:v>
                </c:pt>
                <c:pt idx="31222">
                  <c:v>5104.4000000000005</c:v>
                </c:pt>
                <c:pt idx="31223">
                  <c:v>5104.42</c:v>
                </c:pt>
                <c:pt idx="31224">
                  <c:v>5104.4399999999996</c:v>
                </c:pt>
                <c:pt idx="31225">
                  <c:v>5104.46</c:v>
                </c:pt>
                <c:pt idx="31226">
                  <c:v>5104.4799999999996</c:v>
                </c:pt>
                <c:pt idx="31227">
                  <c:v>5104.5</c:v>
                </c:pt>
                <c:pt idx="31228">
                  <c:v>5104.5200000000004</c:v>
                </c:pt>
                <c:pt idx="31229">
                  <c:v>5104.54</c:v>
                </c:pt>
                <c:pt idx="31230">
                  <c:v>5104.5600000000004</c:v>
                </c:pt>
                <c:pt idx="31231">
                  <c:v>5104.58</c:v>
                </c:pt>
                <c:pt idx="31232">
                  <c:v>5104.6000000000004</c:v>
                </c:pt>
                <c:pt idx="31233">
                  <c:v>5104.6200000000035</c:v>
                </c:pt>
                <c:pt idx="31234">
                  <c:v>5104.6400000000003</c:v>
                </c:pt>
                <c:pt idx="31235">
                  <c:v>5104.6600000000035</c:v>
                </c:pt>
                <c:pt idx="31236">
                  <c:v>5104.68</c:v>
                </c:pt>
                <c:pt idx="31237">
                  <c:v>5104.7</c:v>
                </c:pt>
                <c:pt idx="31238">
                  <c:v>5104.72</c:v>
                </c:pt>
                <c:pt idx="31239">
                  <c:v>5104.74</c:v>
                </c:pt>
                <c:pt idx="31240">
                  <c:v>5104.76</c:v>
                </c:pt>
                <c:pt idx="31241">
                  <c:v>5104.78</c:v>
                </c:pt>
                <c:pt idx="31242">
                  <c:v>5104.8</c:v>
                </c:pt>
                <c:pt idx="31243">
                  <c:v>5104.8200000000024</c:v>
                </c:pt>
                <c:pt idx="31244">
                  <c:v>5104.84</c:v>
                </c:pt>
                <c:pt idx="31245">
                  <c:v>5104.8600000000024</c:v>
                </c:pt>
                <c:pt idx="31246">
                  <c:v>5104.88</c:v>
                </c:pt>
                <c:pt idx="31247">
                  <c:v>5104.9000000000005</c:v>
                </c:pt>
                <c:pt idx="31248">
                  <c:v>5104.92</c:v>
                </c:pt>
                <c:pt idx="31249">
                  <c:v>5104.9399999999996</c:v>
                </c:pt>
                <c:pt idx="31250">
                  <c:v>5104.96</c:v>
                </c:pt>
                <c:pt idx="31251">
                  <c:v>5104.9799999999996</c:v>
                </c:pt>
                <c:pt idx="31252">
                  <c:v>5105</c:v>
                </c:pt>
                <c:pt idx="31253">
                  <c:v>5105.0200000000004</c:v>
                </c:pt>
                <c:pt idx="31254">
                  <c:v>5105.04</c:v>
                </c:pt>
                <c:pt idx="31255">
                  <c:v>5105.0600000000004</c:v>
                </c:pt>
                <c:pt idx="31256">
                  <c:v>5105.08</c:v>
                </c:pt>
                <c:pt idx="31257">
                  <c:v>5105.1000000000004</c:v>
                </c:pt>
                <c:pt idx="31258">
                  <c:v>5105.1200000000035</c:v>
                </c:pt>
                <c:pt idx="31259">
                  <c:v>5105.1400000000003</c:v>
                </c:pt>
                <c:pt idx="31260">
                  <c:v>5105.1600000000035</c:v>
                </c:pt>
                <c:pt idx="31261">
                  <c:v>5105.18</c:v>
                </c:pt>
                <c:pt idx="31262">
                  <c:v>5105.2</c:v>
                </c:pt>
                <c:pt idx="31263">
                  <c:v>5105.22</c:v>
                </c:pt>
                <c:pt idx="31264">
                  <c:v>5105.24</c:v>
                </c:pt>
                <c:pt idx="31265">
                  <c:v>5105.26</c:v>
                </c:pt>
                <c:pt idx="31266">
                  <c:v>5105.28</c:v>
                </c:pt>
                <c:pt idx="31267">
                  <c:v>5105.3</c:v>
                </c:pt>
                <c:pt idx="31268">
                  <c:v>5105.3200000000024</c:v>
                </c:pt>
                <c:pt idx="31269">
                  <c:v>5105.34</c:v>
                </c:pt>
                <c:pt idx="31270">
                  <c:v>5105.3600000000024</c:v>
                </c:pt>
                <c:pt idx="31271">
                  <c:v>5105.38</c:v>
                </c:pt>
                <c:pt idx="31272">
                  <c:v>5105.4000000000005</c:v>
                </c:pt>
                <c:pt idx="31273">
                  <c:v>5105.42</c:v>
                </c:pt>
                <c:pt idx="31274">
                  <c:v>5105.4399999999996</c:v>
                </c:pt>
                <c:pt idx="31275">
                  <c:v>5105.46</c:v>
                </c:pt>
                <c:pt idx="31276">
                  <c:v>5105.4799999999996</c:v>
                </c:pt>
                <c:pt idx="31277">
                  <c:v>5105.5</c:v>
                </c:pt>
                <c:pt idx="31278">
                  <c:v>5105.5200000000004</c:v>
                </c:pt>
                <c:pt idx="31279">
                  <c:v>5105.54</c:v>
                </c:pt>
                <c:pt idx="31280">
                  <c:v>5105.5600000000004</c:v>
                </c:pt>
                <c:pt idx="31281">
                  <c:v>5105.58</c:v>
                </c:pt>
                <c:pt idx="31282">
                  <c:v>5105.6000000000004</c:v>
                </c:pt>
                <c:pt idx="31283">
                  <c:v>5105.6200000000035</c:v>
                </c:pt>
                <c:pt idx="31284">
                  <c:v>5105.6400000000003</c:v>
                </c:pt>
                <c:pt idx="31285">
                  <c:v>5105.6600000000035</c:v>
                </c:pt>
                <c:pt idx="31286">
                  <c:v>5105.68</c:v>
                </c:pt>
                <c:pt idx="31287">
                  <c:v>5105.7</c:v>
                </c:pt>
                <c:pt idx="31288">
                  <c:v>5105.72</c:v>
                </c:pt>
                <c:pt idx="31289">
                  <c:v>5105.74</c:v>
                </c:pt>
                <c:pt idx="31290">
                  <c:v>5105.76</c:v>
                </c:pt>
                <c:pt idx="31291">
                  <c:v>5105.78</c:v>
                </c:pt>
                <c:pt idx="31292">
                  <c:v>5105.8</c:v>
                </c:pt>
                <c:pt idx="31293">
                  <c:v>5105.8200000000024</c:v>
                </c:pt>
                <c:pt idx="31294">
                  <c:v>5105.84</c:v>
                </c:pt>
                <c:pt idx="31295">
                  <c:v>5105.8600000000024</c:v>
                </c:pt>
                <c:pt idx="31296">
                  <c:v>5105.88</c:v>
                </c:pt>
                <c:pt idx="31297">
                  <c:v>5105.9000000000005</c:v>
                </c:pt>
                <c:pt idx="31298">
                  <c:v>5105.92</c:v>
                </c:pt>
                <c:pt idx="31299">
                  <c:v>5105.9399999999996</c:v>
                </c:pt>
                <c:pt idx="31300">
                  <c:v>5105.96</c:v>
                </c:pt>
                <c:pt idx="31301">
                  <c:v>5105.9799999999996</c:v>
                </c:pt>
                <c:pt idx="31302">
                  <c:v>5106</c:v>
                </c:pt>
                <c:pt idx="31303">
                  <c:v>5106.0200000000004</c:v>
                </c:pt>
                <c:pt idx="31304">
                  <c:v>5106.04</c:v>
                </c:pt>
                <c:pt idx="31305">
                  <c:v>5106.0600000000004</c:v>
                </c:pt>
                <c:pt idx="31306">
                  <c:v>5106.08</c:v>
                </c:pt>
                <c:pt idx="31307">
                  <c:v>5106.1000000000004</c:v>
                </c:pt>
                <c:pt idx="31308">
                  <c:v>5106.1200000000035</c:v>
                </c:pt>
                <c:pt idx="31309">
                  <c:v>5106.1400000000003</c:v>
                </c:pt>
                <c:pt idx="31310">
                  <c:v>5106.1600000000035</c:v>
                </c:pt>
                <c:pt idx="31311">
                  <c:v>5106.18</c:v>
                </c:pt>
                <c:pt idx="31312">
                  <c:v>5106.2</c:v>
                </c:pt>
                <c:pt idx="31313">
                  <c:v>5106.22</c:v>
                </c:pt>
                <c:pt idx="31314">
                  <c:v>5106.24</c:v>
                </c:pt>
                <c:pt idx="31315">
                  <c:v>5106.26</c:v>
                </c:pt>
                <c:pt idx="31316">
                  <c:v>5106.28</c:v>
                </c:pt>
                <c:pt idx="31317">
                  <c:v>5106.3</c:v>
                </c:pt>
                <c:pt idx="31318">
                  <c:v>5106.3200000000024</c:v>
                </c:pt>
                <c:pt idx="31319">
                  <c:v>5106.34</c:v>
                </c:pt>
                <c:pt idx="31320">
                  <c:v>5106.3600000000024</c:v>
                </c:pt>
                <c:pt idx="31321">
                  <c:v>5106.38</c:v>
                </c:pt>
                <c:pt idx="31322">
                  <c:v>5106.4000000000005</c:v>
                </c:pt>
                <c:pt idx="31323">
                  <c:v>5106.42</c:v>
                </c:pt>
                <c:pt idx="31324">
                  <c:v>5106.4399999999996</c:v>
                </c:pt>
                <c:pt idx="31325">
                  <c:v>5106.46</c:v>
                </c:pt>
                <c:pt idx="31326">
                  <c:v>5106.4799999999996</c:v>
                </c:pt>
                <c:pt idx="31327">
                  <c:v>5106.5</c:v>
                </c:pt>
                <c:pt idx="31328">
                  <c:v>5106.5200000000004</c:v>
                </c:pt>
                <c:pt idx="31329">
                  <c:v>5106.54</c:v>
                </c:pt>
                <c:pt idx="31330">
                  <c:v>5106.5600000000004</c:v>
                </c:pt>
                <c:pt idx="31331">
                  <c:v>5106.58</c:v>
                </c:pt>
                <c:pt idx="31332">
                  <c:v>5106.6000000000004</c:v>
                </c:pt>
                <c:pt idx="31333">
                  <c:v>5106.6200000000035</c:v>
                </c:pt>
                <c:pt idx="31334">
                  <c:v>5106.6400000000003</c:v>
                </c:pt>
                <c:pt idx="31335">
                  <c:v>5106.6600000000035</c:v>
                </c:pt>
                <c:pt idx="31336">
                  <c:v>5106.68</c:v>
                </c:pt>
                <c:pt idx="31337">
                  <c:v>5106.7</c:v>
                </c:pt>
                <c:pt idx="31338">
                  <c:v>5106.72</c:v>
                </c:pt>
                <c:pt idx="31339">
                  <c:v>5106.74</c:v>
                </c:pt>
                <c:pt idx="31340">
                  <c:v>5106.76</c:v>
                </c:pt>
                <c:pt idx="31341">
                  <c:v>5106.78</c:v>
                </c:pt>
                <c:pt idx="31342">
                  <c:v>5106.8</c:v>
                </c:pt>
                <c:pt idx="31343">
                  <c:v>5106.8200000000024</c:v>
                </c:pt>
                <c:pt idx="31344">
                  <c:v>5106.84</c:v>
                </c:pt>
                <c:pt idx="31345">
                  <c:v>5106.8600000000024</c:v>
                </c:pt>
                <c:pt idx="31346">
                  <c:v>5106.88</c:v>
                </c:pt>
                <c:pt idx="31347">
                  <c:v>5106.9000000000005</c:v>
                </c:pt>
                <c:pt idx="31348">
                  <c:v>5106.92</c:v>
                </c:pt>
                <c:pt idx="31349">
                  <c:v>5106.9399999999996</c:v>
                </c:pt>
                <c:pt idx="31350">
                  <c:v>5106.96</c:v>
                </c:pt>
                <c:pt idx="31351">
                  <c:v>5106.9799999999996</c:v>
                </c:pt>
                <c:pt idx="31352">
                  <c:v>5107</c:v>
                </c:pt>
                <c:pt idx="31353">
                  <c:v>5107.0200000000004</c:v>
                </c:pt>
                <c:pt idx="31354">
                  <c:v>5107.04</c:v>
                </c:pt>
                <c:pt idx="31355">
                  <c:v>5107.0600000000004</c:v>
                </c:pt>
                <c:pt idx="31356">
                  <c:v>5107.08</c:v>
                </c:pt>
                <c:pt idx="31357">
                  <c:v>5107.1000000000004</c:v>
                </c:pt>
                <c:pt idx="31358">
                  <c:v>5107.1200000000035</c:v>
                </c:pt>
                <c:pt idx="31359">
                  <c:v>5107.1400000000003</c:v>
                </c:pt>
                <c:pt idx="31360">
                  <c:v>5107.1600000000035</c:v>
                </c:pt>
                <c:pt idx="31361">
                  <c:v>5107.18</c:v>
                </c:pt>
                <c:pt idx="31362">
                  <c:v>5107.2</c:v>
                </c:pt>
                <c:pt idx="31363">
                  <c:v>5107.22</c:v>
                </c:pt>
                <c:pt idx="31364">
                  <c:v>5107.24</c:v>
                </c:pt>
                <c:pt idx="31365">
                  <c:v>5107.26</c:v>
                </c:pt>
                <c:pt idx="31366">
                  <c:v>5107.28</c:v>
                </c:pt>
                <c:pt idx="31367">
                  <c:v>5107.3</c:v>
                </c:pt>
                <c:pt idx="31368">
                  <c:v>5107.3200000000024</c:v>
                </c:pt>
                <c:pt idx="31369">
                  <c:v>5107.34</c:v>
                </c:pt>
                <c:pt idx="31370">
                  <c:v>5107.3600000000024</c:v>
                </c:pt>
                <c:pt idx="31371">
                  <c:v>5107.38</c:v>
                </c:pt>
                <c:pt idx="31372">
                  <c:v>5107.4000000000005</c:v>
                </c:pt>
                <c:pt idx="31373">
                  <c:v>5107.42</c:v>
                </c:pt>
                <c:pt idx="31374">
                  <c:v>5107.4399999999996</c:v>
                </c:pt>
                <c:pt idx="31375">
                  <c:v>5107.46</c:v>
                </c:pt>
                <c:pt idx="31376">
                  <c:v>5107.4799999999996</c:v>
                </c:pt>
                <c:pt idx="31377">
                  <c:v>5107.5</c:v>
                </c:pt>
                <c:pt idx="31378">
                  <c:v>5107.5200000000004</c:v>
                </c:pt>
                <c:pt idx="31379">
                  <c:v>5107.54</c:v>
                </c:pt>
                <c:pt idx="31380">
                  <c:v>5107.5600000000004</c:v>
                </c:pt>
                <c:pt idx="31381">
                  <c:v>5107.58</c:v>
                </c:pt>
                <c:pt idx="31382">
                  <c:v>5107.6000000000004</c:v>
                </c:pt>
                <c:pt idx="31383">
                  <c:v>5107.6200000000035</c:v>
                </c:pt>
                <c:pt idx="31384">
                  <c:v>5107.6400000000003</c:v>
                </c:pt>
                <c:pt idx="31385">
                  <c:v>5107.6600000000035</c:v>
                </c:pt>
                <c:pt idx="31386">
                  <c:v>5107.68</c:v>
                </c:pt>
                <c:pt idx="31387">
                  <c:v>5107.7</c:v>
                </c:pt>
                <c:pt idx="31388">
                  <c:v>5107.72</c:v>
                </c:pt>
                <c:pt idx="31389">
                  <c:v>5107.74</c:v>
                </c:pt>
                <c:pt idx="31390">
                  <c:v>5107.76</c:v>
                </c:pt>
                <c:pt idx="31391">
                  <c:v>5107.78</c:v>
                </c:pt>
                <c:pt idx="31392">
                  <c:v>5107.8</c:v>
                </c:pt>
                <c:pt idx="31393">
                  <c:v>5107.8200000000024</c:v>
                </c:pt>
                <c:pt idx="31394">
                  <c:v>5107.84</c:v>
                </c:pt>
                <c:pt idx="31395">
                  <c:v>5107.8600000000024</c:v>
                </c:pt>
                <c:pt idx="31396">
                  <c:v>5107.88</c:v>
                </c:pt>
                <c:pt idx="31397">
                  <c:v>5107.9000000000005</c:v>
                </c:pt>
                <c:pt idx="31398">
                  <c:v>5107.92</c:v>
                </c:pt>
                <c:pt idx="31399">
                  <c:v>5107.9399999999996</c:v>
                </c:pt>
                <c:pt idx="31400">
                  <c:v>5107.96</c:v>
                </c:pt>
                <c:pt idx="31401">
                  <c:v>5107.9799999999996</c:v>
                </c:pt>
                <c:pt idx="31402">
                  <c:v>5108</c:v>
                </c:pt>
                <c:pt idx="31403">
                  <c:v>5108.0200000000004</c:v>
                </c:pt>
                <c:pt idx="31404">
                  <c:v>5108.04</c:v>
                </c:pt>
                <c:pt idx="31405">
                  <c:v>5108.0600000000004</c:v>
                </c:pt>
                <c:pt idx="31406">
                  <c:v>5108.08</c:v>
                </c:pt>
                <c:pt idx="31407">
                  <c:v>5108.1000000000004</c:v>
                </c:pt>
                <c:pt idx="31408">
                  <c:v>5108.1200000000035</c:v>
                </c:pt>
                <c:pt idx="31409">
                  <c:v>5108.1400000000003</c:v>
                </c:pt>
                <c:pt idx="31410">
                  <c:v>5108.1600000000035</c:v>
                </c:pt>
                <c:pt idx="31411">
                  <c:v>5108.18</c:v>
                </c:pt>
                <c:pt idx="31412">
                  <c:v>5108.2</c:v>
                </c:pt>
                <c:pt idx="31413">
                  <c:v>5108.22</c:v>
                </c:pt>
                <c:pt idx="31414">
                  <c:v>5108.24</c:v>
                </c:pt>
                <c:pt idx="31415">
                  <c:v>5108.26</c:v>
                </c:pt>
                <c:pt idx="31416">
                  <c:v>5108.28</c:v>
                </c:pt>
                <c:pt idx="31417">
                  <c:v>5108.3</c:v>
                </c:pt>
                <c:pt idx="31418">
                  <c:v>5108.3200000000024</c:v>
                </c:pt>
                <c:pt idx="31419">
                  <c:v>5108.34</c:v>
                </c:pt>
                <c:pt idx="31420">
                  <c:v>5108.3600000000024</c:v>
                </c:pt>
                <c:pt idx="31421">
                  <c:v>5108.38</c:v>
                </c:pt>
                <c:pt idx="31422">
                  <c:v>5108.4000000000005</c:v>
                </c:pt>
                <c:pt idx="31423">
                  <c:v>5108.42</c:v>
                </c:pt>
                <c:pt idx="31424">
                  <c:v>5108.4399999999996</c:v>
                </c:pt>
                <c:pt idx="31425">
                  <c:v>5108.46</c:v>
                </c:pt>
                <c:pt idx="31426">
                  <c:v>5108.4799999999996</c:v>
                </c:pt>
                <c:pt idx="31427">
                  <c:v>5108.5</c:v>
                </c:pt>
                <c:pt idx="31428">
                  <c:v>5108.5200000000004</c:v>
                </c:pt>
                <c:pt idx="31429">
                  <c:v>5108.54</c:v>
                </c:pt>
                <c:pt idx="31430">
                  <c:v>5108.5600000000004</c:v>
                </c:pt>
                <c:pt idx="31431">
                  <c:v>5108.58</c:v>
                </c:pt>
                <c:pt idx="31432">
                  <c:v>5108.6000000000004</c:v>
                </c:pt>
                <c:pt idx="31433">
                  <c:v>5108.6200000000035</c:v>
                </c:pt>
                <c:pt idx="31434">
                  <c:v>5108.6400000000003</c:v>
                </c:pt>
                <c:pt idx="31435">
                  <c:v>5108.6600000000035</c:v>
                </c:pt>
                <c:pt idx="31436">
                  <c:v>5108.68</c:v>
                </c:pt>
                <c:pt idx="31437">
                  <c:v>5108.7</c:v>
                </c:pt>
                <c:pt idx="31438">
                  <c:v>5108.72</c:v>
                </c:pt>
                <c:pt idx="31439">
                  <c:v>5108.74</c:v>
                </c:pt>
                <c:pt idx="31440">
                  <c:v>5108.76</c:v>
                </c:pt>
                <c:pt idx="31441">
                  <c:v>5108.78</c:v>
                </c:pt>
                <c:pt idx="31442">
                  <c:v>5108.8</c:v>
                </c:pt>
                <c:pt idx="31443">
                  <c:v>5108.8200000000024</c:v>
                </c:pt>
                <c:pt idx="31444">
                  <c:v>5108.84</c:v>
                </c:pt>
                <c:pt idx="31445">
                  <c:v>5108.8600000000024</c:v>
                </c:pt>
                <c:pt idx="31446">
                  <c:v>5108.88</c:v>
                </c:pt>
                <c:pt idx="31447">
                  <c:v>5108.9000000000005</c:v>
                </c:pt>
                <c:pt idx="31448">
                  <c:v>5108.92</c:v>
                </c:pt>
                <c:pt idx="31449">
                  <c:v>5108.9399999999996</c:v>
                </c:pt>
                <c:pt idx="31450">
                  <c:v>5108.96</c:v>
                </c:pt>
                <c:pt idx="31451">
                  <c:v>5108.9799999999996</c:v>
                </c:pt>
                <c:pt idx="31452">
                  <c:v>5109</c:v>
                </c:pt>
                <c:pt idx="31453">
                  <c:v>5109.0200000000004</c:v>
                </c:pt>
                <c:pt idx="31454">
                  <c:v>5109.04</c:v>
                </c:pt>
                <c:pt idx="31455">
                  <c:v>5109.0600000000004</c:v>
                </c:pt>
                <c:pt idx="31456">
                  <c:v>5109.08</c:v>
                </c:pt>
                <c:pt idx="31457">
                  <c:v>5109.1000000000004</c:v>
                </c:pt>
                <c:pt idx="31458">
                  <c:v>5109.1200000000035</c:v>
                </c:pt>
                <c:pt idx="31459">
                  <c:v>5109.1400000000003</c:v>
                </c:pt>
                <c:pt idx="31460">
                  <c:v>5109.1600000000035</c:v>
                </c:pt>
                <c:pt idx="31461">
                  <c:v>5109.18</c:v>
                </c:pt>
                <c:pt idx="31462">
                  <c:v>5109.2</c:v>
                </c:pt>
                <c:pt idx="31463">
                  <c:v>5109.22</c:v>
                </c:pt>
                <c:pt idx="31464">
                  <c:v>5109.24</c:v>
                </c:pt>
                <c:pt idx="31465">
                  <c:v>5109.26</c:v>
                </c:pt>
                <c:pt idx="31466">
                  <c:v>5109.28</c:v>
                </c:pt>
                <c:pt idx="31467">
                  <c:v>5109.3</c:v>
                </c:pt>
                <c:pt idx="31468">
                  <c:v>5109.3200000000024</c:v>
                </c:pt>
                <c:pt idx="31469">
                  <c:v>5109.34</c:v>
                </c:pt>
                <c:pt idx="31470">
                  <c:v>5109.3600000000024</c:v>
                </c:pt>
                <c:pt idx="31471">
                  <c:v>5109.38</c:v>
                </c:pt>
                <c:pt idx="31472">
                  <c:v>5109.4000000000005</c:v>
                </c:pt>
                <c:pt idx="31473">
                  <c:v>5109.42</c:v>
                </c:pt>
                <c:pt idx="31474">
                  <c:v>5109.4399999999996</c:v>
                </c:pt>
                <c:pt idx="31475">
                  <c:v>5109.46</c:v>
                </c:pt>
                <c:pt idx="31476">
                  <c:v>5109.4799999999996</c:v>
                </c:pt>
                <c:pt idx="31477">
                  <c:v>5109.5</c:v>
                </c:pt>
                <c:pt idx="31478">
                  <c:v>5109.5200000000004</c:v>
                </c:pt>
                <c:pt idx="31479">
                  <c:v>5109.54</c:v>
                </c:pt>
                <c:pt idx="31480">
                  <c:v>5109.5600000000004</c:v>
                </c:pt>
                <c:pt idx="31481">
                  <c:v>5109.58</c:v>
                </c:pt>
                <c:pt idx="31482">
                  <c:v>5109.6000000000004</c:v>
                </c:pt>
                <c:pt idx="31483">
                  <c:v>5109.6200000000035</c:v>
                </c:pt>
                <c:pt idx="31484">
                  <c:v>5109.6400000000003</c:v>
                </c:pt>
                <c:pt idx="31485">
                  <c:v>5109.6600000000035</c:v>
                </c:pt>
                <c:pt idx="31486">
                  <c:v>5109.68</c:v>
                </c:pt>
                <c:pt idx="31487">
                  <c:v>5109.7</c:v>
                </c:pt>
                <c:pt idx="31488">
                  <c:v>5109.72</c:v>
                </c:pt>
                <c:pt idx="31489">
                  <c:v>5109.74</c:v>
                </c:pt>
                <c:pt idx="31490">
                  <c:v>5109.76</c:v>
                </c:pt>
                <c:pt idx="31491">
                  <c:v>5109.78</c:v>
                </c:pt>
                <c:pt idx="31492">
                  <c:v>5109.8</c:v>
                </c:pt>
                <c:pt idx="31493">
                  <c:v>5109.8200000000024</c:v>
                </c:pt>
                <c:pt idx="31494">
                  <c:v>5109.84</c:v>
                </c:pt>
                <c:pt idx="31495">
                  <c:v>5109.8600000000024</c:v>
                </c:pt>
                <c:pt idx="31496">
                  <c:v>5109.88</c:v>
                </c:pt>
                <c:pt idx="31497">
                  <c:v>5109.9000000000005</c:v>
                </c:pt>
                <c:pt idx="31498">
                  <c:v>5109.92</c:v>
                </c:pt>
                <c:pt idx="31499">
                  <c:v>5109.9399999999996</c:v>
                </c:pt>
                <c:pt idx="31500">
                  <c:v>5109.96</c:v>
                </c:pt>
                <c:pt idx="31501">
                  <c:v>5109.9799999999996</c:v>
                </c:pt>
                <c:pt idx="31502">
                  <c:v>5110</c:v>
                </c:pt>
                <c:pt idx="31503">
                  <c:v>5110.0200000000004</c:v>
                </c:pt>
                <c:pt idx="31504">
                  <c:v>5110.04</c:v>
                </c:pt>
                <c:pt idx="31505">
                  <c:v>5110.0600000000004</c:v>
                </c:pt>
                <c:pt idx="31506">
                  <c:v>5110.08</c:v>
                </c:pt>
                <c:pt idx="31507">
                  <c:v>5110.1000000000004</c:v>
                </c:pt>
                <c:pt idx="31508">
                  <c:v>5110.1200000000035</c:v>
                </c:pt>
                <c:pt idx="31509">
                  <c:v>5110.1400000000003</c:v>
                </c:pt>
                <c:pt idx="31510">
                  <c:v>5110.1600000000035</c:v>
                </c:pt>
                <c:pt idx="31511">
                  <c:v>5110.18</c:v>
                </c:pt>
                <c:pt idx="31512">
                  <c:v>5110.2</c:v>
                </c:pt>
                <c:pt idx="31513">
                  <c:v>5110.22</c:v>
                </c:pt>
                <c:pt idx="31514">
                  <c:v>5110.24</c:v>
                </c:pt>
                <c:pt idx="31515">
                  <c:v>5110.26</c:v>
                </c:pt>
                <c:pt idx="31516">
                  <c:v>5110.28</c:v>
                </c:pt>
                <c:pt idx="31517">
                  <c:v>5110.3</c:v>
                </c:pt>
                <c:pt idx="31518">
                  <c:v>5110.3200000000024</c:v>
                </c:pt>
                <c:pt idx="31519">
                  <c:v>5110.34</c:v>
                </c:pt>
                <c:pt idx="31520">
                  <c:v>5110.3600000000024</c:v>
                </c:pt>
                <c:pt idx="31521">
                  <c:v>5110.38</c:v>
                </c:pt>
                <c:pt idx="31522">
                  <c:v>5110.4000000000005</c:v>
                </c:pt>
                <c:pt idx="31523">
                  <c:v>5110.42</c:v>
                </c:pt>
                <c:pt idx="31524">
                  <c:v>5110.4399999999996</c:v>
                </c:pt>
                <c:pt idx="31525">
                  <c:v>5110.46</c:v>
                </c:pt>
                <c:pt idx="31526">
                  <c:v>5110.4799999999996</c:v>
                </c:pt>
                <c:pt idx="31527">
                  <c:v>5110.5</c:v>
                </c:pt>
                <c:pt idx="31528">
                  <c:v>5110.5200000000004</c:v>
                </c:pt>
                <c:pt idx="31529">
                  <c:v>5110.54</c:v>
                </c:pt>
                <c:pt idx="31530">
                  <c:v>5110.5600000000004</c:v>
                </c:pt>
                <c:pt idx="31531">
                  <c:v>5110.58</c:v>
                </c:pt>
                <c:pt idx="31532">
                  <c:v>5110.6000000000004</c:v>
                </c:pt>
                <c:pt idx="31533">
                  <c:v>5110.6200000000035</c:v>
                </c:pt>
                <c:pt idx="31534">
                  <c:v>5110.6400000000003</c:v>
                </c:pt>
                <c:pt idx="31535">
                  <c:v>5110.6600000000035</c:v>
                </c:pt>
                <c:pt idx="31536">
                  <c:v>5110.68</c:v>
                </c:pt>
                <c:pt idx="31537">
                  <c:v>5110.7</c:v>
                </c:pt>
                <c:pt idx="31538">
                  <c:v>5110.72</c:v>
                </c:pt>
                <c:pt idx="31539">
                  <c:v>5110.74</c:v>
                </c:pt>
                <c:pt idx="31540">
                  <c:v>5110.76</c:v>
                </c:pt>
                <c:pt idx="31541">
                  <c:v>5110.78</c:v>
                </c:pt>
                <c:pt idx="31542">
                  <c:v>5110.8</c:v>
                </c:pt>
                <c:pt idx="31543">
                  <c:v>5110.8200000000024</c:v>
                </c:pt>
                <c:pt idx="31544">
                  <c:v>5110.84</c:v>
                </c:pt>
                <c:pt idx="31545">
                  <c:v>5110.8600000000024</c:v>
                </c:pt>
                <c:pt idx="31546">
                  <c:v>5110.88</c:v>
                </c:pt>
                <c:pt idx="31547">
                  <c:v>5110.9000000000005</c:v>
                </c:pt>
                <c:pt idx="31548">
                  <c:v>5110.92</c:v>
                </c:pt>
                <c:pt idx="31549">
                  <c:v>5110.9399999999996</c:v>
                </c:pt>
                <c:pt idx="31550">
                  <c:v>5110.96</c:v>
                </c:pt>
                <c:pt idx="31551">
                  <c:v>5110.9799999999996</c:v>
                </c:pt>
                <c:pt idx="31552">
                  <c:v>5111</c:v>
                </c:pt>
                <c:pt idx="31553">
                  <c:v>5111.0200000000004</c:v>
                </c:pt>
                <c:pt idx="31554">
                  <c:v>5111.04</c:v>
                </c:pt>
                <c:pt idx="31555">
                  <c:v>5111.0600000000004</c:v>
                </c:pt>
                <c:pt idx="31556">
                  <c:v>5111.08</c:v>
                </c:pt>
                <c:pt idx="31557">
                  <c:v>5111.1000000000004</c:v>
                </c:pt>
                <c:pt idx="31558">
                  <c:v>5111.1200000000035</c:v>
                </c:pt>
                <c:pt idx="31559">
                  <c:v>5111.1400000000003</c:v>
                </c:pt>
                <c:pt idx="31560">
                  <c:v>5111.1600000000035</c:v>
                </c:pt>
                <c:pt idx="31561">
                  <c:v>5111.18</c:v>
                </c:pt>
                <c:pt idx="31562">
                  <c:v>5111.2</c:v>
                </c:pt>
                <c:pt idx="31563">
                  <c:v>5111.22</c:v>
                </c:pt>
                <c:pt idx="31564">
                  <c:v>5111.24</c:v>
                </c:pt>
                <c:pt idx="31565">
                  <c:v>5111.26</c:v>
                </c:pt>
                <c:pt idx="31566">
                  <c:v>5111.28</c:v>
                </c:pt>
                <c:pt idx="31567">
                  <c:v>5111.3</c:v>
                </c:pt>
                <c:pt idx="31568">
                  <c:v>5111.3200000000024</c:v>
                </c:pt>
                <c:pt idx="31569">
                  <c:v>5111.34</c:v>
                </c:pt>
                <c:pt idx="31570">
                  <c:v>5111.3600000000024</c:v>
                </c:pt>
                <c:pt idx="31571">
                  <c:v>5111.38</c:v>
                </c:pt>
                <c:pt idx="31572">
                  <c:v>5111.4000000000005</c:v>
                </c:pt>
                <c:pt idx="31573">
                  <c:v>5111.42</c:v>
                </c:pt>
                <c:pt idx="31574">
                  <c:v>5111.4399999999996</c:v>
                </c:pt>
                <c:pt idx="31575">
                  <c:v>5111.46</c:v>
                </c:pt>
                <c:pt idx="31576">
                  <c:v>5111.4799999999996</c:v>
                </c:pt>
                <c:pt idx="31577">
                  <c:v>5111.5</c:v>
                </c:pt>
                <c:pt idx="31578">
                  <c:v>5111.5200000000004</c:v>
                </c:pt>
                <c:pt idx="31579">
                  <c:v>5111.54</c:v>
                </c:pt>
                <c:pt idx="31580">
                  <c:v>5111.5600000000004</c:v>
                </c:pt>
                <c:pt idx="31581">
                  <c:v>5111.58</c:v>
                </c:pt>
                <c:pt idx="31582">
                  <c:v>5111.6000000000004</c:v>
                </c:pt>
                <c:pt idx="31583">
                  <c:v>5111.6200000000035</c:v>
                </c:pt>
                <c:pt idx="31584">
                  <c:v>5111.6400000000003</c:v>
                </c:pt>
                <c:pt idx="31585">
                  <c:v>5111.6600000000035</c:v>
                </c:pt>
                <c:pt idx="31586">
                  <c:v>5111.68</c:v>
                </c:pt>
                <c:pt idx="31587">
                  <c:v>5111.7</c:v>
                </c:pt>
                <c:pt idx="31588">
                  <c:v>5111.72</c:v>
                </c:pt>
                <c:pt idx="31589">
                  <c:v>5111.74</c:v>
                </c:pt>
                <c:pt idx="31590">
                  <c:v>5111.76</c:v>
                </c:pt>
                <c:pt idx="31591">
                  <c:v>5111.78</c:v>
                </c:pt>
                <c:pt idx="31592">
                  <c:v>5111.8</c:v>
                </c:pt>
                <c:pt idx="31593">
                  <c:v>5111.8200000000024</c:v>
                </c:pt>
                <c:pt idx="31594">
                  <c:v>5111.84</c:v>
                </c:pt>
                <c:pt idx="31595">
                  <c:v>5111.8600000000024</c:v>
                </c:pt>
                <c:pt idx="31596">
                  <c:v>5111.88</c:v>
                </c:pt>
                <c:pt idx="31597">
                  <c:v>5111.9000000000005</c:v>
                </c:pt>
                <c:pt idx="31598">
                  <c:v>5111.92</c:v>
                </c:pt>
                <c:pt idx="31599">
                  <c:v>5111.9399999999996</c:v>
                </c:pt>
                <c:pt idx="31600">
                  <c:v>5111.96</c:v>
                </c:pt>
                <c:pt idx="31601">
                  <c:v>5111.9799999999996</c:v>
                </c:pt>
                <c:pt idx="31602">
                  <c:v>5112</c:v>
                </c:pt>
                <c:pt idx="31603">
                  <c:v>5112.0200000000004</c:v>
                </c:pt>
                <c:pt idx="31604">
                  <c:v>5112.04</c:v>
                </c:pt>
                <c:pt idx="31605">
                  <c:v>5112.0600000000004</c:v>
                </c:pt>
                <c:pt idx="31606">
                  <c:v>5112.08</c:v>
                </c:pt>
                <c:pt idx="31607">
                  <c:v>5112.1000000000004</c:v>
                </c:pt>
                <c:pt idx="31608">
                  <c:v>5112.1200000000035</c:v>
                </c:pt>
                <c:pt idx="31609">
                  <c:v>5112.1400000000003</c:v>
                </c:pt>
                <c:pt idx="31610">
                  <c:v>5112.1600000000035</c:v>
                </c:pt>
                <c:pt idx="31611">
                  <c:v>5112.18</c:v>
                </c:pt>
                <c:pt idx="31612">
                  <c:v>5112.2</c:v>
                </c:pt>
                <c:pt idx="31613">
                  <c:v>5112.22</c:v>
                </c:pt>
                <c:pt idx="31614">
                  <c:v>5112.24</c:v>
                </c:pt>
                <c:pt idx="31615">
                  <c:v>5112.26</c:v>
                </c:pt>
                <c:pt idx="31616">
                  <c:v>5112.28</c:v>
                </c:pt>
                <c:pt idx="31617">
                  <c:v>5112.3</c:v>
                </c:pt>
                <c:pt idx="31618">
                  <c:v>5112.3200000000024</c:v>
                </c:pt>
                <c:pt idx="31619">
                  <c:v>5112.34</c:v>
                </c:pt>
                <c:pt idx="31620">
                  <c:v>5112.3600000000024</c:v>
                </c:pt>
                <c:pt idx="31621">
                  <c:v>5112.38</c:v>
                </c:pt>
                <c:pt idx="31622">
                  <c:v>5112.4000000000005</c:v>
                </c:pt>
                <c:pt idx="31623">
                  <c:v>5112.42</c:v>
                </c:pt>
                <c:pt idx="31624">
                  <c:v>5112.4399999999996</c:v>
                </c:pt>
                <c:pt idx="31625">
                  <c:v>5112.46</c:v>
                </c:pt>
                <c:pt idx="31626">
                  <c:v>5112.4799999999996</c:v>
                </c:pt>
                <c:pt idx="31627">
                  <c:v>5112.5</c:v>
                </c:pt>
                <c:pt idx="31628">
                  <c:v>5112.5200000000004</c:v>
                </c:pt>
                <c:pt idx="31629">
                  <c:v>5112.54</c:v>
                </c:pt>
                <c:pt idx="31630">
                  <c:v>5112.5600000000004</c:v>
                </c:pt>
                <c:pt idx="31631">
                  <c:v>5112.58</c:v>
                </c:pt>
                <c:pt idx="31632">
                  <c:v>5112.6000000000004</c:v>
                </c:pt>
                <c:pt idx="31633">
                  <c:v>5112.6200000000035</c:v>
                </c:pt>
                <c:pt idx="31634">
                  <c:v>5112.6400000000003</c:v>
                </c:pt>
                <c:pt idx="31635">
                  <c:v>5112.6600000000035</c:v>
                </c:pt>
                <c:pt idx="31636">
                  <c:v>5112.68</c:v>
                </c:pt>
                <c:pt idx="31637">
                  <c:v>5112.7</c:v>
                </c:pt>
                <c:pt idx="31638">
                  <c:v>5112.72</c:v>
                </c:pt>
                <c:pt idx="31639">
                  <c:v>5112.74</c:v>
                </c:pt>
                <c:pt idx="31640">
                  <c:v>5112.76</c:v>
                </c:pt>
                <c:pt idx="31641">
                  <c:v>5112.78</c:v>
                </c:pt>
                <c:pt idx="31642">
                  <c:v>5112.8</c:v>
                </c:pt>
                <c:pt idx="31643">
                  <c:v>5112.8200000000024</c:v>
                </c:pt>
                <c:pt idx="31644">
                  <c:v>5112.84</c:v>
                </c:pt>
                <c:pt idx="31645">
                  <c:v>5112.8600000000024</c:v>
                </c:pt>
                <c:pt idx="31646">
                  <c:v>5112.88</c:v>
                </c:pt>
                <c:pt idx="31647">
                  <c:v>5112.9000000000005</c:v>
                </c:pt>
                <c:pt idx="31648">
                  <c:v>5112.92</c:v>
                </c:pt>
                <c:pt idx="31649">
                  <c:v>5112.9399999999996</c:v>
                </c:pt>
                <c:pt idx="31650">
                  <c:v>5112.96</c:v>
                </c:pt>
                <c:pt idx="31651">
                  <c:v>5112.9799999999996</c:v>
                </c:pt>
                <c:pt idx="31652">
                  <c:v>5113</c:v>
                </c:pt>
                <c:pt idx="31653">
                  <c:v>5113.0200000000004</c:v>
                </c:pt>
                <c:pt idx="31654">
                  <c:v>5113.04</c:v>
                </c:pt>
                <c:pt idx="31655">
                  <c:v>5113.0600000000004</c:v>
                </c:pt>
                <c:pt idx="31656">
                  <c:v>5113.08</c:v>
                </c:pt>
                <c:pt idx="31657">
                  <c:v>5113.1000000000004</c:v>
                </c:pt>
                <c:pt idx="31658">
                  <c:v>5113.1200000000035</c:v>
                </c:pt>
                <c:pt idx="31659">
                  <c:v>5113.1400000000003</c:v>
                </c:pt>
                <c:pt idx="31660">
                  <c:v>5113.1600000000035</c:v>
                </c:pt>
                <c:pt idx="31661">
                  <c:v>5113.18</c:v>
                </c:pt>
                <c:pt idx="31662">
                  <c:v>5113.2</c:v>
                </c:pt>
                <c:pt idx="31663">
                  <c:v>5113.22</c:v>
                </c:pt>
                <c:pt idx="31664">
                  <c:v>5113.24</c:v>
                </c:pt>
                <c:pt idx="31665">
                  <c:v>5113.26</c:v>
                </c:pt>
                <c:pt idx="31666">
                  <c:v>5113.28</c:v>
                </c:pt>
                <c:pt idx="31667">
                  <c:v>5113.3</c:v>
                </c:pt>
                <c:pt idx="31668">
                  <c:v>5113.3200000000024</c:v>
                </c:pt>
                <c:pt idx="31669">
                  <c:v>5113.34</c:v>
                </c:pt>
                <c:pt idx="31670">
                  <c:v>5113.3600000000024</c:v>
                </c:pt>
                <c:pt idx="31671">
                  <c:v>5113.38</c:v>
                </c:pt>
                <c:pt idx="31672">
                  <c:v>5113.4000000000005</c:v>
                </c:pt>
                <c:pt idx="31673">
                  <c:v>5113.42</c:v>
                </c:pt>
                <c:pt idx="31674">
                  <c:v>5113.4399999999996</c:v>
                </c:pt>
                <c:pt idx="31675">
                  <c:v>5113.46</c:v>
                </c:pt>
                <c:pt idx="31676">
                  <c:v>5113.4799999999996</c:v>
                </c:pt>
                <c:pt idx="31677">
                  <c:v>5113.5</c:v>
                </c:pt>
                <c:pt idx="31678">
                  <c:v>5113.5200000000004</c:v>
                </c:pt>
                <c:pt idx="31679">
                  <c:v>5113.54</c:v>
                </c:pt>
                <c:pt idx="31680">
                  <c:v>5113.5600000000004</c:v>
                </c:pt>
                <c:pt idx="31681">
                  <c:v>5113.58</c:v>
                </c:pt>
                <c:pt idx="31682">
                  <c:v>5113.6000000000004</c:v>
                </c:pt>
                <c:pt idx="31683">
                  <c:v>5113.6200000000035</c:v>
                </c:pt>
                <c:pt idx="31684">
                  <c:v>5113.6400000000003</c:v>
                </c:pt>
                <c:pt idx="31685">
                  <c:v>5113.6600000000035</c:v>
                </c:pt>
                <c:pt idx="31686">
                  <c:v>5113.68</c:v>
                </c:pt>
                <c:pt idx="31687">
                  <c:v>5113.7</c:v>
                </c:pt>
                <c:pt idx="31688">
                  <c:v>5113.72</c:v>
                </c:pt>
                <c:pt idx="31689">
                  <c:v>5113.74</c:v>
                </c:pt>
                <c:pt idx="31690">
                  <c:v>5113.76</c:v>
                </c:pt>
                <c:pt idx="31691">
                  <c:v>5113.78</c:v>
                </c:pt>
                <c:pt idx="31692">
                  <c:v>5113.8</c:v>
                </c:pt>
                <c:pt idx="31693">
                  <c:v>5113.8200000000024</c:v>
                </c:pt>
                <c:pt idx="31694">
                  <c:v>5113.84</c:v>
                </c:pt>
                <c:pt idx="31695">
                  <c:v>5113.8600000000024</c:v>
                </c:pt>
                <c:pt idx="31696">
                  <c:v>5113.88</c:v>
                </c:pt>
                <c:pt idx="31697">
                  <c:v>5113.9000000000005</c:v>
                </c:pt>
                <c:pt idx="31698">
                  <c:v>5113.92</c:v>
                </c:pt>
                <c:pt idx="31699">
                  <c:v>5113.9399999999996</c:v>
                </c:pt>
                <c:pt idx="31700">
                  <c:v>5113.96</c:v>
                </c:pt>
                <c:pt idx="31701">
                  <c:v>5113.9799999999996</c:v>
                </c:pt>
                <c:pt idx="31702">
                  <c:v>5114</c:v>
                </c:pt>
                <c:pt idx="31703">
                  <c:v>5114.0200000000004</c:v>
                </c:pt>
                <c:pt idx="31704">
                  <c:v>5114.04</c:v>
                </c:pt>
                <c:pt idx="31705">
                  <c:v>5114.0600000000004</c:v>
                </c:pt>
                <c:pt idx="31706">
                  <c:v>5114.08</c:v>
                </c:pt>
                <c:pt idx="31707">
                  <c:v>5114.1000000000004</c:v>
                </c:pt>
                <c:pt idx="31708">
                  <c:v>5114.1200000000035</c:v>
                </c:pt>
                <c:pt idx="31709">
                  <c:v>5114.1400000000003</c:v>
                </c:pt>
                <c:pt idx="31710">
                  <c:v>5114.1600000000035</c:v>
                </c:pt>
                <c:pt idx="31711">
                  <c:v>5114.18</c:v>
                </c:pt>
                <c:pt idx="31712">
                  <c:v>5114.2</c:v>
                </c:pt>
                <c:pt idx="31713">
                  <c:v>5114.22</c:v>
                </c:pt>
                <c:pt idx="31714">
                  <c:v>5114.24</c:v>
                </c:pt>
                <c:pt idx="31715">
                  <c:v>5114.26</c:v>
                </c:pt>
                <c:pt idx="31716">
                  <c:v>5114.28</c:v>
                </c:pt>
                <c:pt idx="31717">
                  <c:v>5114.3</c:v>
                </c:pt>
                <c:pt idx="31718">
                  <c:v>5114.3200000000024</c:v>
                </c:pt>
                <c:pt idx="31719">
                  <c:v>5114.34</c:v>
                </c:pt>
                <c:pt idx="31720">
                  <c:v>5114.3600000000024</c:v>
                </c:pt>
                <c:pt idx="31721">
                  <c:v>5114.38</c:v>
                </c:pt>
                <c:pt idx="31722">
                  <c:v>5114.4000000000005</c:v>
                </c:pt>
                <c:pt idx="31723">
                  <c:v>5114.42</c:v>
                </c:pt>
                <c:pt idx="31724">
                  <c:v>5114.4399999999996</c:v>
                </c:pt>
                <c:pt idx="31725">
                  <c:v>5114.46</c:v>
                </c:pt>
                <c:pt idx="31726">
                  <c:v>5114.4799999999996</c:v>
                </c:pt>
                <c:pt idx="31727">
                  <c:v>5114.5</c:v>
                </c:pt>
                <c:pt idx="31728">
                  <c:v>5114.5200000000004</c:v>
                </c:pt>
                <c:pt idx="31729">
                  <c:v>5114.54</c:v>
                </c:pt>
                <c:pt idx="31730">
                  <c:v>5114.5600000000004</c:v>
                </c:pt>
                <c:pt idx="31731">
                  <c:v>5114.58</c:v>
                </c:pt>
                <c:pt idx="31732">
                  <c:v>5114.6000000000004</c:v>
                </c:pt>
                <c:pt idx="31733">
                  <c:v>5114.6200000000035</c:v>
                </c:pt>
                <c:pt idx="31734">
                  <c:v>5114.6400000000003</c:v>
                </c:pt>
                <c:pt idx="31735">
                  <c:v>5114.6600000000035</c:v>
                </c:pt>
                <c:pt idx="31736">
                  <c:v>5114.68</c:v>
                </c:pt>
                <c:pt idx="31737">
                  <c:v>5114.7</c:v>
                </c:pt>
                <c:pt idx="31738">
                  <c:v>5114.72</c:v>
                </c:pt>
                <c:pt idx="31739">
                  <c:v>5114.74</c:v>
                </c:pt>
                <c:pt idx="31740">
                  <c:v>5114.76</c:v>
                </c:pt>
                <c:pt idx="31741">
                  <c:v>5114.78</c:v>
                </c:pt>
                <c:pt idx="31742">
                  <c:v>5114.8</c:v>
                </c:pt>
                <c:pt idx="31743">
                  <c:v>5114.8200000000024</c:v>
                </c:pt>
                <c:pt idx="31744">
                  <c:v>5114.84</c:v>
                </c:pt>
                <c:pt idx="31745">
                  <c:v>5114.8600000000024</c:v>
                </c:pt>
                <c:pt idx="31746">
                  <c:v>5114.88</c:v>
                </c:pt>
                <c:pt idx="31747">
                  <c:v>5114.9000000000005</c:v>
                </c:pt>
                <c:pt idx="31748">
                  <c:v>5114.92</c:v>
                </c:pt>
                <c:pt idx="31749">
                  <c:v>5114.9399999999996</c:v>
                </c:pt>
                <c:pt idx="31750">
                  <c:v>5114.96</c:v>
                </c:pt>
                <c:pt idx="31751">
                  <c:v>5114.9799999999996</c:v>
                </c:pt>
                <c:pt idx="31752">
                  <c:v>5115</c:v>
                </c:pt>
                <c:pt idx="31753">
                  <c:v>5115.0200000000004</c:v>
                </c:pt>
                <c:pt idx="31754">
                  <c:v>5115.04</c:v>
                </c:pt>
                <c:pt idx="31755">
                  <c:v>5115.0600000000004</c:v>
                </c:pt>
                <c:pt idx="31756">
                  <c:v>5115.08</c:v>
                </c:pt>
                <c:pt idx="31757">
                  <c:v>5115.1000000000004</c:v>
                </c:pt>
                <c:pt idx="31758">
                  <c:v>5115.1200000000035</c:v>
                </c:pt>
                <c:pt idx="31759">
                  <c:v>5115.1400000000003</c:v>
                </c:pt>
                <c:pt idx="31760">
                  <c:v>5115.1600000000035</c:v>
                </c:pt>
                <c:pt idx="31761">
                  <c:v>5115.18</c:v>
                </c:pt>
                <c:pt idx="31762">
                  <c:v>5115.2</c:v>
                </c:pt>
                <c:pt idx="31763">
                  <c:v>5115.22</c:v>
                </c:pt>
                <c:pt idx="31764">
                  <c:v>5115.24</c:v>
                </c:pt>
                <c:pt idx="31765">
                  <c:v>5115.26</c:v>
                </c:pt>
                <c:pt idx="31766">
                  <c:v>5115.28</c:v>
                </c:pt>
                <c:pt idx="31767">
                  <c:v>5115.3</c:v>
                </c:pt>
                <c:pt idx="31768">
                  <c:v>5115.3200000000024</c:v>
                </c:pt>
                <c:pt idx="31769">
                  <c:v>5115.34</c:v>
                </c:pt>
                <c:pt idx="31770">
                  <c:v>5115.3600000000024</c:v>
                </c:pt>
                <c:pt idx="31771">
                  <c:v>5115.38</c:v>
                </c:pt>
                <c:pt idx="31772">
                  <c:v>5115.4000000000005</c:v>
                </c:pt>
                <c:pt idx="31773">
                  <c:v>5115.42</c:v>
                </c:pt>
                <c:pt idx="31774">
                  <c:v>5115.4399999999996</c:v>
                </c:pt>
                <c:pt idx="31775">
                  <c:v>5115.46</c:v>
                </c:pt>
                <c:pt idx="31776">
                  <c:v>5115.4799999999996</c:v>
                </c:pt>
                <c:pt idx="31777">
                  <c:v>5115.5</c:v>
                </c:pt>
                <c:pt idx="31778">
                  <c:v>5115.5200000000004</c:v>
                </c:pt>
                <c:pt idx="31779">
                  <c:v>5115.54</c:v>
                </c:pt>
                <c:pt idx="31780">
                  <c:v>5115.5600000000004</c:v>
                </c:pt>
                <c:pt idx="31781">
                  <c:v>5115.58</c:v>
                </c:pt>
                <c:pt idx="31782">
                  <c:v>5115.6000000000004</c:v>
                </c:pt>
                <c:pt idx="31783">
                  <c:v>5115.6200000000035</c:v>
                </c:pt>
                <c:pt idx="31784">
                  <c:v>5115.6400000000003</c:v>
                </c:pt>
                <c:pt idx="31785">
                  <c:v>5115.6600000000035</c:v>
                </c:pt>
                <c:pt idx="31786">
                  <c:v>5115.68</c:v>
                </c:pt>
                <c:pt idx="31787">
                  <c:v>5115.7</c:v>
                </c:pt>
                <c:pt idx="31788">
                  <c:v>5115.72</c:v>
                </c:pt>
                <c:pt idx="31789">
                  <c:v>5115.74</c:v>
                </c:pt>
                <c:pt idx="31790">
                  <c:v>5115.76</c:v>
                </c:pt>
                <c:pt idx="31791">
                  <c:v>5115.78</c:v>
                </c:pt>
                <c:pt idx="31792">
                  <c:v>5115.8</c:v>
                </c:pt>
                <c:pt idx="31793">
                  <c:v>5115.8200000000024</c:v>
                </c:pt>
                <c:pt idx="31794">
                  <c:v>5115.84</c:v>
                </c:pt>
                <c:pt idx="31795">
                  <c:v>5115.8600000000024</c:v>
                </c:pt>
                <c:pt idx="31796">
                  <c:v>5115.88</c:v>
                </c:pt>
                <c:pt idx="31797">
                  <c:v>5115.9000000000005</c:v>
                </c:pt>
                <c:pt idx="31798">
                  <c:v>5115.92</c:v>
                </c:pt>
                <c:pt idx="31799">
                  <c:v>5115.9399999999996</c:v>
                </c:pt>
                <c:pt idx="31800">
                  <c:v>5115.96</c:v>
                </c:pt>
                <c:pt idx="31801">
                  <c:v>5115.9799999999996</c:v>
                </c:pt>
                <c:pt idx="31802">
                  <c:v>5116</c:v>
                </c:pt>
                <c:pt idx="31803">
                  <c:v>5116.0200000000004</c:v>
                </c:pt>
                <c:pt idx="31804">
                  <c:v>5116.04</c:v>
                </c:pt>
                <c:pt idx="31805">
                  <c:v>5116.0600000000004</c:v>
                </c:pt>
                <c:pt idx="31806">
                  <c:v>5116.08</c:v>
                </c:pt>
                <c:pt idx="31807">
                  <c:v>5116.1000000000004</c:v>
                </c:pt>
                <c:pt idx="31808">
                  <c:v>5116.1200000000035</c:v>
                </c:pt>
                <c:pt idx="31809">
                  <c:v>5116.1400000000003</c:v>
                </c:pt>
                <c:pt idx="31810">
                  <c:v>5116.1600000000035</c:v>
                </c:pt>
                <c:pt idx="31811">
                  <c:v>5116.18</c:v>
                </c:pt>
                <c:pt idx="31812">
                  <c:v>5116.2</c:v>
                </c:pt>
                <c:pt idx="31813">
                  <c:v>5116.22</c:v>
                </c:pt>
                <c:pt idx="31814">
                  <c:v>5116.24</c:v>
                </c:pt>
                <c:pt idx="31815">
                  <c:v>5116.26</c:v>
                </c:pt>
                <c:pt idx="31816">
                  <c:v>5116.28</c:v>
                </c:pt>
                <c:pt idx="31817">
                  <c:v>5116.3</c:v>
                </c:pt>
                <c:pt idx="31818">
                  <c:v>5116.3200000000024</c:v>
                </c:pt>
                <c:pt idx="31819">
                  <c:v>5116.34</c:v>
                </c:pt>
                <c:pt idx="31820">
                  <c:v>5116.3600000000024</c:v>
                </c:pt>
                <c:pt idx="31821">
                  <c:v>5116.38</c:v>
                </c:pt>
                <c:pt idx="31822">
                  <c:v>5116.4000000000005</c:v>
                </c:pt>
                <c:pt idx="31823">
                  <c:v>5116.42</c:v>
                </c:pt>
                <c:pt idx="31824">
                  <c:v>5116.4399999999996</c:v>
                </c:pt>
                <c:pt idx="31825">
                  <c:v>5116.46</c:v>
                </c:pt>
                <c:pt idx="31826">
                  <c:v>5116.4799999999996</c:v>
                </c:pt>
                <c:pt idx="31827">
                  <c:v>5116.5</c:v>
                </c:pt>
                <c:pt idx="31828">
                  <c:v>5116.5200000000004</c:v>
                </c:pt>
                <c:pt idx="31829">
                  <c:v>5116.54</c:v>
                </c:pt>
                <c:pt idx="31830">
                  <c:v>5116.5600000000004</c:v>
                </c:pt>
                <c:pt idx="31831">
                  <c:v>5116.58</c:v>
                </c:pt>
                <c:pt idx="31832">
                  <c:v>5116.6000000000004</c:v>
                </c:pt>
                <c:pt idx="31833">
                  <c:v>5116.6200000000035</c:v>
                </c:pt>
                <c:pt idx="31834">
                  <c:v>5116.6400000000003</c:v>
                </c:pt>
                <c:pt idx="31835">
                  <c:v>5116.6600000000035</c:v>
                </c:pt>
                <c:pt idx="31836">
                  <c:v>5116.68</c:v>
                </c:pt>
                <c:pt idx="31837">
                  <c:v>5116.7</c:v>
                </c:pt>
                <c:pt idx="31838">
                  <c:v>5116.72</c:v>
                </c:pt>
                <c:pt idx="31839">
                  <c:v>5116.74</c:v>
                </c:pt>
                <c:pt idx="31840">
                  <c:v>5116.76</c:v>
                </c:pt>
                <c:pt idx="31841">
                  <c:v>5116.78</c:v>
                </c:pt>
                <c:pt idx="31842">
                  <c:v>5116.8</c:v>
                </c:pt>
                <c:pt idx="31843">
                  <c:v>5116.8200000000024</c:v>
                </c:pt>
                <c:pt idx="31844">
                  <c:v>5116.84</c:v>
                </c:pt>
                <c:pt idx="31845">
                  <c:v>5116.8600000000024</c:v>
                </c:pt>
                <c:pt idx="31846">
                  <c:v>5116.88</c:v>
                </c:pt>
                <c:pt idx="31847">
                  <c:v>5116.9000000000005</c:v>
                </c:pt>
                <c:pt idx="31848">
                  <c:v>5116.92</c:v>
                </c:pt>
                <c:pt idx="31849">
                  <c:v>5116.9399999999996</c:v>
                </c:pt>
                <c:pt idx="31850">
                  <c:v>5116.96</c:v>
                </c:pt>
                <c:pt idx="31851">
                  <c:v>5116.9799999999996</c:v>
                </c:pt>
                <c:pt idx="31852">
                  <c:v>5117</c:v>
                </c:pt>
                <c:pt idx="31853">
                  <c:v>5117.0200000000004</c:v>
                </c:pt>
                <c:pt idx="31854">
                  <c:v>5117.04</c:v>
                </c:pt>
                <c:pt idx="31855">
                  <c:v>5117.0600000000004</c:v>
                </c:pt>
                <c:pt idx="31856">
                  <c:v>5117.08</c:v>
                </c:pt>
                <c:pt idx="31857">
                  <c:v>5117.1000000000004</c:v>
                </c:pt>
                <c:pt idx="31858">
                  <c:v>5117.1200000000035</c:v>
                </c:pt>
                <c:pt idx="31859">
                  <c:v>5117.1400000000003</c:v>
                </c:pt>
                <c:pt idx="31860">
                  <c:v>5117.1600000000035</c:v>
                </c:pt>
                <c:pt idx="31861">
                  <c:v>5117.18</c:v>
                </c:pt>
                <c:pt idx="31862">
                  <c:v>5117.2</c:v>
                </c:pt>
                <c:pt idx="31863">
                  <c:v>5117.22</c:v>
                </c:pt>
                <c:pt idx="31864">
                  <c:v>5117.24</c:v>
                </c:pt>
                <c:pt idx="31865">
                  <c:v>5117.26</c:v>
                </c:pt>
                <c:pt idx="31866">
                  <c:v>5117.28</c:v>
                </c:pt>
                <c:pt idx="31867">
                  <c:v>5117.3</c:v>
                </c:pt>
                <c:pt idx="31868">
                  <c:v>5117.3200000000024</c:v>
                </c:pt>
                <c:pt idx="31869">
                  <c:v>5117.34</c:v>
                </c:pt>
                <c:pt idx="31870">
                  <c:v>5117.3600000000024</c:v>
                </c:pt>
                <c:pt idx="31871">
                  <c:v>5117.38</c:v>
                </c:pt>
                <c:pt idx="31872">
                  <c:v>5117.4000000000005</c:v>
                </c:pt>
                <c:pt idx="31873">
                  <c:v>5117.42</c:v>
                </c:pt>
                <c:pt idx="31874">
                  <c:v>5117.4399999999996</c:v>
                </c:pt>
                <c:pt idx="31875">
                  <c:v>5117.46</c:v>
                </c:pt>
                <c:pt idx="31876">
                  <c:v>5117.4799999999996</c:v>
                </c:pt>
                <c:pt idx="31877">
                  <c:v>5117.5</c:v>
                </c:pt>
                <c:pt idx="31878">
                  <c:v>5117.5200000000004</c:v>
                </c:pt>
                <c:pt idx="31879">
                  <c:v>5117.54</c:v>
                </c:pt>
                <c:pt idx="31880">
                  <c:v>5117.5600000000004</c:v>
                </c:pt>
                <c:pt idx="31881">
                  <c:v>5117.58</c:v>
                </c:pt>
                <c:pt idx="31882">
                  <c:v>5117.6000000000004</c:v>
                </c:pt>
                <c:pt idx="31883">
                  <c:v>5117.6200000000035</c:v>
                </c:pt>
                <c:pt idx="31884">
                  <c:v>5117.6400000000003</c:v>
                </c:pt>
                <c:pt idx="31885">
                  <c:v>5117.6600000000035</c:v>
                </c:pt>
                <c:pt idx="31886">
                  <c:v>5117.68</c:v>
                </c:pt>
                <c:pt idx="31887">
                  <c:v>5117.7</c:v>
                </c:pt>
                <c:pt idx="31888">
                  <c:v>5117.72</c:v>
                </c:pt>
                <c:pt idx="31889">
                  <c:v>5117.74</c:v>
                </c:pt>
                <c:pt idx="31890">
                  <c:v>5117.76</c:v>
                </c:pt>
                <c:pt idx="31891">
                  <c:v>5117.78</c:v>
                </c:pt>
                <c:pt idx="31892">
                  <c:v>5117.8</c:v>
                </c:pt>
                <c:pt idx="31893">
                  <c:v>5117.8200000000024</c:v>
                </c:pt>
                <c:pt idx="31894">
                  <c:v>5117.84</c:v>
                </c:pt>
                <c:pt idx="31895">
                  <c:v>5117.8600000000024</c:v>
                </c:pt>
                <c:pt idx="31896">
                  <c:v>5117.88</c:v>
                </c:pt>
                <c:pt idx="31897">
                  <c:v>5117.9000000000005</c:v>
                </c:pt>
                <c:pt idx="31898">
                  <c:v>5117.92</c:v>
                </c:pt>
                <c:pt idx="31899">
                  <c:v>5117.9399999999996</c:v>
                </c:pt>
                <c:pt idx="31900">
                  <c:v>5117.96</c:v>
                </c:pt>
                <c:pt idx="31901">
                  <c:v>5117.9799999999996</c:v>
                </c:pt>
                <c:pt idx="31902">
                  <c:v>5118</c:v>
                </c:pt>
                <c:pt idx="31903">
                  <c:v>5118.0200000000004</c:v>
                </c:pt>
                <c:pt idx="31904">
                  <c:v>5118.04</c:v>
                </c:pt>
                <c:pt idx="31905">
                  <c:v>5118.0600000000004</c:v>
                </c:pt>
                <c:pt idx="31906">
                  <c:v>5118.08</c:v>
                </c:pt>
                <c:pt idx="31907">
                  <c:v>5118.1000000000004</c:v>
                </c:pt>
                <c:pt idx="31908">
                  <c:v>5118.1200000000035</c:v>
                </c:pt>
                <c:pt idx="31909">
                  <c:v>5118.1400000000003</c:v>
                </c:pt>
                <c:pt idx="31910">
                  <c:v>5118.1600000000035</c:v>
                </c:pt>
                <c:pt idx="31911">
                  <c:v>5118.18</c:v>
                </c:pt>
                <c:pt idx="31912">
                  <c:v>5118.2</c:v>
                </c:pt>
                <c:pt idx="31913">
                  <c:v>5118.22</c:v>
                </c:pt>
                <c:pt idx="31914">
                  <c:v>5118.24</c:v>
                </c:pt>
                <c:pt idx="31915">
                  <c:v>5118.26</c:v>
                </c:pt>
                <c:pt idx="31916">
                  <c:v>5118.28</c:v>
                </c:pt>
                <c:pt idx="31917">
                  <c:v>5118.3</c:v>
                </c:pt>
                <c:pt idx="31918">
                  <c:v>5118.3200000000024</c:v>
                </c:pt>
                <c:pt idx="31919">
                  <c:v>5118.34</c:v>
                </c:pt>
                <c:pt idx="31920">
                  <c:v>5118.3600000000024</c:v>
                </c:pt>
                <c:pt idx="31921">
                  <c:v>5118.38</c:v>
                </c:pt>
                <c:pt idx="31922">
                  <c:v>5118.4000000000005</c:v>
                </c:pt>
                <c:pt idx="31923">
                  <c:v>5118.42</c:v>
                </c:pt>
                <c:pt idx="31924">
                  <c:v>5118.4399999999996</c:v>
                </c:pt>
                <c:pt idx="31925">
                  <c:v>5118.46</c:v>
                </c:pt>
                <c:pt idx="31926">
                  <c:v>5118.4799999999996</c:v>
                </c:pt>
                <c:pt idx="31927">
                  <c:v>5118.5</c:v>
                </c:pt>
                <c:pt idx="31928">
                  <c:v>5118.5200000000004</c:v>
                </c:pt>
                <c:pt idx="31929">
                  <c:v>5118.54</c:v>
                </c:pt>
                <c:pt idx="31930">
                  <c:v>5118.5600000000004</c:v>
                </c:pt>
                <c:pt idx="31931">
                  <c:v>5118.58</c:v>
                </c:pt>
                <c:pt idx="31932">
                  <c:v>5118.6000000000004</c:v>
                </c:pt>
                <c:pt idx="31933">
                  <c:v>5118.6200000000035</c:v>
                </c:pt>
                <c:pt idx="31934">
                  <c:v>5118.6400000000003</c:v>
                </c:pt>
                <c:pt idx="31935">
                  <c:v>5118.6600000000035</c:v>
                </c:pt>
                <c:pt idx="31936">
                  <c:v>5118.68</c:v>
                </c:pt>
                <c:pt idx="31937">
                  <c:v>5118.7</c:v>
                </c:pt>
                <c:pt idx="31938">
                  <c:v>5118.72</c:v>
                </c:pt>
                <c:pt idx="31939">
                  <c:v>5118.74</c:v>
                </c:pt>
                <c:pt idx="31940">
                  <c:v>5118.76</c:v>
                </c:pt>
                <c:pt idx="31941">
                  <c:v>5118.78</c:v>
                </c:pt>
                <c:pt idx="31942">
                  <c:v>5118.8</c:v>
                </c:pt>
                <c:pt idx="31943">
                  <c:v>5118.8200000000024</c:v>
                </c:pt>
                <c:pt idx="31944">
                  <c:v>5118.84</c:v>
                </c:pt>
                <c:pt idx="31945">
                  <c:v>5118.8600000000024</c:v>
                </c:pt>
                <c:pt idx="31946">
                  <c:v>5118.88</c:v>
                </c:pt>
                <c:pt idx="31947">
                  <c:v>5118.9000000000005</c:v>
                </c:pt>
                <c:pt idx="31948">
                  <c:v>5118.92</c:v>
                </c:pt>
                <c:pt idx="31949">
                  <c:v>5118.9399999999996</c:v>
                </c:pt>
                <c:pt idx="31950">
                  <c:v>5118.96</c:v>
                </c:pt>
                <c:pt idx="31951">
                  <c:v>5118.9799999999996</c:v>
                </c:pt>
                <c:pt idx="31952">
                  <c:v>5119</c:v>
                </c:pt>
                <c:pt idx="31953">
                  <c:v>5119.0200000000004</c:v>
                </c:pt>
                <c:pt idx="31954">
                  <c:v>5119.04</c:v>
                </c:pt>
                <c:pt idx="31955">
                  <c:v>5119.0600000000004</c:v>
                </c:pt>
                <c:pt idx="31956">
                  <c:v>5119.08</c:v>
                </c:pt>
                <c:pt idx="31957">
                  <c:v>5119.1000000000004</c:v>
                </c:pt>
                <c:pt idx="31958">
                  <c:v>5119.1200000000035</c:v>
                </c:pt>
                <c:pt idx="31959">
                  <c:v>5119.1400000000003</c:v>
                </c:pt>
                <c:pt idx="31960">
                  <c:v>5119.1600000000035</c:v>
                </c:pt>
                <c:pt idx="31961">
                  <c:v>5119.18</c:v>
                </c:pt>
                <c:pt idx="31962">
                  <c:v>5119.2</c:v>
                </c:pt>
                <c:pt idx="31963">
                  <c:v>5119.22</c:v>
                </c:pt>
                <c:pt idx="31964">
                  <c:v>5119.24</c:v>
                </c:pt>
                <c:pt idx="31965">
                  <c:v>5119.26</c:v>
                </c:pt>
                <c:pt idx="31966">
                  <c:v>5119.28</c:v>
                </c:pt>
                <c:pt idx="31967">
                  <c:v>5119.3</c:v>
                </c:pt>
                <c:pt idx="31968">
                  <c:v>5119.3200000000024</c:v>
                </c:pt>
                <c:pt idx="31969">
                  <c:v>5119.34</c:v>
                </c:pt>
                <c:pt idx="31970">
                  <c:v>5119.3600000000024</c:v>
                </c:pt>
                <c:pt idx="31971">
                  <c:v>5119.38</c:v>
                </c:pt>
                <c:pt idx="31972">
                  <c:v>5119.4000000000005</c:v>
                </c:pt>
                <c:pt idx="31973">
                  <c:v>5119.42</c:v>
                </c:pt>
                <c:pt idx="31974">
                  <c:v>5119.4399999999996</c:v>
                </c:pt>
                <c:pt idx="31975">
                  <c:v>5119.46</c:v>
                </c:pt>
                <c:pt idx="31976">
                  <c:v>5119.4799999999996</c:v>
                </c:pt>
                <c:pt idx="31977">
                  <c:v>5119.5</c:v>
                </c:pt>
                <c:pt idx="31978">
                  <c:v>5119.5200000000004</c:v>
                </c:pt>
                <c:pt idx="31979">
                  <c:v>5119.54</c:v>
                </c:pt>
                <c:pt idx="31980">
                  <c:v>5119.5600000000004</c:v>
                </c:pt>
                <c:pt idx="31981">
                  <c:v>5119.58</c:v>
                </c:pt>
                <c:pt idx="31982">
                  <c:v>5119.6000000000004</c:v>
                </c:pt>
                <c:pt idx="31983">
                  <c:v>5119.6200000000035</c:v>
                </c:pt>
                <c:pt idx="31984">
                  <c:v>5119.6400000000003</c:v>
                </c:pt>
                <c:pt idx="31985">
                  <c:v>5119.6600000000035</c:v>
                </c:pt>
                <c:pt idx="31986">
                  <c:v>5119.68</c:v>
                </c:pt>
                <c:pt idx="31987">
                  <c:v>5119.7</c:v>
                </c:pt>
                <c:pt idx="31988">
                  <c:v>5119.72</c:v>
                </c:pt>
                <c:pt idx="31989">
                  <c:v>5119.74</c:v>
                </c:pt>
                <c:pt idx="31990">
                  <c:v>5119.76</c:v>
                </c:pt>
                <c:pt idx="31991">
                  <c:v>5119.78</c:v>
                </c:pt>
                <c:pt idx="31992">
                  <c:v>5119.8</c:v>
                </c:pt>
                <c:pt idx="31993">
                  <c:v>5119.8200000000024</c:v>
                </c:pt>
                <c:pt idx="31994">
                  <c:v>5119.84</c:v>
                </c:pt>
                <c:pt idx="31995">
                  <c:v>5119.8600000000024</c:v>
                </c:pt>
                <c:pt idx="31996">
                  <c:v>5119.88</c:v>
                </c:pt>
                <c:pt idx="31997">
                  <c:v>5119.9000000000005</c:v>
                </c:pt>
                <c:pt idx="31998">
                  <c:v>5119.92</c:v>
                </c:pt>
                <c:pt idx="31999">
                  <c:v>5119.9399999999996</c:v>
                </c:pt>
              </c:numCache>
            </c:numRef>
          </c:xVal>
          <c:yVal>
            <c:numRef>
              <c:f>Sheet1!$B$224001:$B$256000</c:f>
              <c:numCache>
                <c:formatCode>General</c:formatCode>
                <c:ptCount val="32000"/>
                <c:pt idx="0">
                  <c:v>2407.2265599999987</c:v>
                </c:pt>
                <c:pt idx="1">
                  <c:v>2409.66797</c:v>
                </c:pt>
                <c:pt idx="2">
                  <c:v>2407.2265599999987</c:v>
                </c:pt>
                <c:pt idx="3">
                  <c:v>2409.66797</c:v>
                </c:pt>
                <c:pt idx="4">
                  <c:v>2409.66797</c:v>
                </c:pt>
                <c:pt idx="5">
                  <c:v>2407.2265599999987</c:v>
                </c:pt>
                <c:pt idx="6">
                  <c:v>2409.66797</c:v>
                </c:pt>
                <c:pt idx="7">
                  <c:v>2409.66797</c:v>
                </c:pt>
                <c:pt idx="8">
                  <c:v>2409.66797</c:v>
                </c:pt>
                <c:pt idx="9">
                  <c:v>2409.66797</c:v>
                </c:pt>
                <c:pt idx="10">
                  <c:v>2409.66797</c:v>
                </c:pt>
                <c:pt idx="11">
                  <c:v>2409.66797</c:v>
                </c:pt>
                <c:pt idx="12">
                  <c:v>2409.66797</c:v>
                </c:pt>
                <c:pt idx="13">
                  <c:v>2407.2265599999987</c:v>
                </c:pt>
                <c:pt idx="14">
                  <c:v>2407.2265599999987</c:v>
                </c:pt>
                <c:pt idx="15">
                  <c:v>2409.66797</c:v>
                </c:pt>
                <c:pt idx="16">
                  <c:v>2409.66797</c:v>
                </c:pt>
                <c:pt idx="17">
                  <c:v>2409.66797</c:v>
                </c:pt>
                <c:pt idx="18">
                  <c:v>2409.66797</c:v>
                </c:pt>
                <c:pt idx="19">
                  <c:v>2409.66797</c:v>
                </c:pt>
                <c:pt idx="20">
                  <c:v>2409.66797</c:v>
                </c:pt>
                <c:pt idx="21">
                  <c:v>2409.66797</c:v>
                </c:pt>
                <c:pt idx="22">
                  <c:v>2409.66797</c:v>
                </c:pt>
                <c:pt idx="23">
                  <c:v>2409.66797</c:v>
                </c:pt>
                <c:pt idx="24">
                  <c:v>2409.66797</c:v>
                </c:pt>
                <c:pt idx="25">
                  <c:v>2407.2265599999987</c:v>
                </c:pt>
                <c:pt idx="26">
                  <c:v>2409.66797</c:v>
                </c:pt>
                <c:pt idx="27">
                  <c:v>2409.66797</c:v>
                </c:pt>
                <c:pt idx="28">
                  <c:v>2409.66797</c:v>
                </c:pt>
                <c:pt idx="29">
                  <c:v>2409.66797</c:v>
                </c:pt>
                <c:pt idx="30">
                  <c:v>2409.66797</c:v>
                </c:pt>
                <c:pt idx="31">
                  <c:v>2409.66797</c:v>
                </c:pt>
                <c:pt idx="32">
                  <c:v>2409.66797</c:v>
                </c:pt>
                <c:pt idx="33">
                  <c:v>2409.66797</c:v>
                </c:pt>
                <c:pt idx="34">
                  <c:v>2409.66797</c:v>
                </c:pt>
                <c:pt idx="35">
                  <c:v>2409.66797</c:v>
                </c:pt>
                <c:pt idx="36">
                  <c:v>2409.66797</c:v>
                </c:pt>
                <c:pt idx="37">
                  <c:v>2407.2265599999987</c:v>
                </c:pt>
                <c:pt idx="38">
                  <c:v>2409.66797</c:v>
                </c:pt>
                <c:pt idx="39">
                  <c:v>2407.2265599999987</c:v>
                </c:pt>
                <c:pt idx="40">
                  <c:v>2409.66797</c:v>
                </c:pt>
                <c:pt idx="41">
                  <c:v>2409.66797</c:v>
                </c:pt>
                <c:pt idx="42">
                  <c:v>2409.66797</c:v>
                </c:pt>
                <c:pt idx="43">
                  <c:v>2409.66797</c:v>
                </c:pt>
                <c:pt idx="44">
                  <c:v>2407.2265599999987</c:v>
                </c:pt>
                <c:pt idx="45">
                  <c:v>2409.66797</c:v>
                </c:pt>
                <c:pt idx="46">
                  <c:v>2409.66797</c:v>
                </c:pt>
                <c:pt idx="47">
                  <c:v>2409.66797</c:v>
                </c:pt>
                <c:pt idx="48">
                  <c:v>2409.66797</c:v>
                </c:pt>
                <c:pt idx="49">
                  <c:v>2409.66797</c:v>
                </c:pt>
                <c:pt idx="50">
                  <c:v>2407.2265599999987</c:v>
                </c:pt>
                <c:pt idx="51">
                  <c:v>2409.66797</c:v>
                </c:pt>
                <c:pt idx="52">
                  <c:v>2409.66797</c:v>
                </c:pt>
                <c:pt idx="53">
                  <c:v>2409.66797</c:v>
                </c:pt>
                <c:pt idx="54">
                  <c:v>2409.66797</c:v>
                </c:pt>
                <c:pt idx="55">
                  <c:v>2409.66797</c:v>
                </c:pt>
                <c:pt idx="56">
                  <c:v>2407.2265599999987</c:v>
                </c:pt>
                <c:pt idx="57">
                  <c:v>2409.66797</c:v>
                </c:pt>
                <c:pt idx="58">
                  <c:v>2409.66797</c:v>
                </c:pt>
                <c:pt idx="59">
                  <c:v>2409.66797</c:v>
                </c:pt>
                <c:pt idx="60">
                  <c:v>2409.66797</c:v>
                </c:pt>
                <c:pt idx="61">
                  <c:v>2407.2265599999987</c:v>
                </c:pt>
                <c:pt idx="62">
                  <c:v>2409.66797</c:v>
                </c:pt>
                <c:pt idx="63">
                  <c:v>2409.66797</c:v>
                </c:pt>
                <c:pt idx="64">
                  <c:v>2409.66797</c:v>
                </c:pt>
                <c:pt idx="65">
                  <c:v>2409.66797</c:v>
                </c:pt>
                <c:pt idx="66">
                  <c:v>2409.66797</c:v>
                </c:pt>
                <c:pt idx="67">
                  <c:v>2409.66797</c:v>
                </c:pt>
                <c:pt idx="68">
                  <c:v>2409.66797</c:v>
                </c:pt>
                <c:pt idx="69">
                  <c:v>2407.2265599999987</c:v>
                </c:pt>
                <c:pt idx="70">
                  <c:v>2409.66797</c:v>
                </c:pt>
                <c:pt idx="71">
                  <c:v>2407.2265599999987</c:v>
                </c:pt>
                <c:pt idx="72">
                  <c:v>2409.66797</c:v>
                </c:pt>
                <c:pt idx="73">
                  <c:v>2409.66797</c:v>
                </c:pt>
                <c:pt idx="74">
                  <c:v>2409.66797</c:v>
                </c:pt>
                <c:pt idx="75">
                  <c:v>2409.66797</c:v>
                </c:pt>
                <c:pt idx="76">
                  <c:v>2409.66797</c:v>
                </c:pt>
                <c:pt idx="77">
                  <c:v>2409.66797</c:v>
                </c:pt>
                <c:pt idx="78">
                  <c:v>2409.66797</c:v>
                </c:pt>
                <c:pt idx="79">
                  <c:v>2409.66797</c:v>
                </c:pt>
                <c:pt idx="80">
                  <c:v>2409.66797</c:v>
                </c:pt>
                <c:pt idx="81">
                  <c:v>2407.2265599999987</c:v>
                </c:pt>
                <c:pt idx="82">
                  <c:v>2409.66797</c:v>
                </c:pt>
                <c:pt idx="83">
                  <c:v>2409.66797</c:v>
                </c:pt>
                <c:pt idx="84">
                  <c:v>2407.2265599999987</c:v>
                </c:pt>
                <c:pt idx="85">
                  <c:v>2409.66797</c:v>
                </c:pt>
                <c:pt idx="86">
                  <c:v>2409.66797</c:v>
                </c:pt>
                <c:pt idx="87">
                  <c:v>2409.66797</c:v>
                </c:pt>
                <c:pt idx="88">
                  <c:v>2409.66797</c:v>
                </c:pt>
                <c:pt idx="89">
                  <c:v>2409.66797</c:v>
                </c:pt>
                <c:pt idx="90">
                  <c:v>2409.66797</c:v>
                </c:pt>
                <c:pt idx="91">
                  <c:v>2407.2265599999987</c:v>
                </c:pt>
                <c:pt idx="92">
                  <c:v>2409.66797</c:v>
                </c:pt>
                <c:pt idx="93">
                  <c:v>2407.2265599999987</c:v>
                </c:pt>
                <c:pt idx="94">
                  <c:v>2409.66797</c:v>
                </c:pt>
                <c:pt idx="95">
                  <c:v>2409.66797</c:v>
                </c:pt>
                <c:pt idx="96">
                  <c:v>2409.66797</c:v>
                </c:pt>
                <c:pt idx="97">
                  <c:v>2409.66797</c:v>
                </c:pt>
                <c:pt idx="98">
                  <c:v>2407.2265599999987</c:v>
                </c:pt>
                <c:pt idx="99">
                  <c:v>2407.2265599999987</c:v>
                </c:pt>
                <c:pt idx="100">
                  <c:v>2409.66797</c:v>
                </c:pt>
                <c:pt idx="101">
                  <c:v>2407.2265599999987</c:v>
                </c:pt>
                <c:pt idx="102">
                  <c:v>2407.2265599999987</c:v>
                </c:pt>
                <c:pt idx="103">
                  <c:v>2409.66797</c:v>
                </c:pt>
                <c:pt idx="104">
                  <c:v>2409.66797</c:v>
                </c:pt>
                <c:pt idx="105">
                  <c:v>2409.66797</c:v>
                </c:pt>
                <c:pt idx="106">
                  <c:v>2409.66797</c:v>
                </c:pt>
                <c:pt idx="107">
                  <c:v>2409.66797</c:v>
                </c:pt>
                <c:pt idx="108">
                  <c:v>2409.66797</c:v>
                </c:pt>
                <c:pt idx="109">
                  <c:v>2409.66797</c:v>
                </c:pt>
                <c:pt idx="110">
                  <c:v>2409.66797</c:v>
                </c:pt>
                <c:pt idx="111">
                  <c:v>2409.66797</c:v>
                </c:pt>
                <c:pt idx="112">
                  <c:v>2409.66797</c:v>
                </c:pt>
                <c:pt idx="113">
                  <c:v>2409.66797</c:v>
                </c:pt>
                <c:pt idx="114">
                  <c:v>2409.66797</c:v>
                </c:pt>
                <c:pt idx="115">
                  <c:v>2409.66797</c:v>
                </c:pt>
                <c:pt idx="116">
                  <c:v>2407.2265599999987</c:v>
                </c:pt>
                <c:pt idx="117">
                  <c:v>2409.66797</c:v>
                </c:pt>
                <c:pt idx="118">
                  <c:v>2409.66797</c:v>
                </c:pt>
                <c:pt idx="119">
                  <c:v>2407.2265599999987</c:v>
                </c:pt>
                <c:pt idx="120">
                  <c:v>2409.66797</c:v>
                </c:pt>
                <c:pt idx="121">
                  <c:v>2409.66797</c:v>
                </c:pt>
                <c:pt idx="122">
                  <c:v>2407.2265599999987</c:v>
                </c:pt>
                <c:pt idx="123">
                  <c:v>2409.66797</c:v>
                </c:pt>
                <c:pt idx="124">
                  <c:v>2407.2265599999987</c:v>
                </c:pt>
                <c:pt idx="125">
                  <c:v>2409.66797</c:v>
                </c:pt>
                <c:pt idx="126">
                  <c:v>2409.66797</c:v>
                </c:pt>
                <c:pt idx="127">
                  <c:v>2409.66797</c:v>
                </c:pt>
                <c:pt idx="128">
                  <c:v>2409.66797</c:v>
                </c:pt>
                <c:pt idx="129">
                  <c:v>2409.66797</c:v>
                </c:pt>
                <c:pt idx="130">
                  <c:v>2409.66797</c:v>
                </c:pt>
                <c:pt idx="131">
                  <c:v>2409.66797</c:v>
                </c:pt>
                <c:pt idx="132">
                  <c:v>2409.66797</c:v>
                </c:pt>
                <c:pt idx="133">
                  <c:v>2407.2265599999987</c:v>
                </c:pt>
                <c:pt idx="134">
                  <c:v>2409.66797</c:v>
                </c:pt>
                <c:pt idx="135">
                  <c:v>2409.66797</c:v>
                </c:pt>
                <c:pt idx="136">
                  <c:v>2409.66797</c:v>
                </c:pt>
                <c:pt idx="137">
                  <c:v>2407.2265599999987</c:v>
                </c:pt>
                <c:pt idx="138">
                  <c:v>2409.66797</c:v>
                </c:pt>
                <c:pt idx="139">
                  <c:v>2409.66797</c:v>
                </c:pt>
                <c:pt idx="140">
                  <c:v>2409.66797</c:v>
                </c:pt>
                <c:pt idx="141">
                  <c:v>2409.66797</c:v>
                </c:pt>
                <c:pt idx="142">
                  <c:v>2407.2265599999987</c:v>
                </c:pt>
                <c:pt idx="143">
                  <c:v>2409.66797</c:v>
                </c:pt>
                <c:pt idx="144">
                  <c:v>2409.66797</c:v>
                </c:pt>
                <c:pt idx="145">
                  <c:v>2409.66797</c:v>
                </c:pt>
                <c:pt idx="146">
                  <c:v>2409.66797</c:v>
                </c:pt>
                <c:pt idx="147">
                  <c:v>2409.66797</c:v>
                </c:pt>
                <c:pt idx="148">
                  <c:v>2409.66797</c:v>
                </c:pt>
                <c:pt idx="149">
                  <c:v>2409.66797</c:v>
                </c:pt>
                <c:pt idx="150">
                  <c:v>2409.66797</c:v>
                </c:pt>
                <c:pt idx="151">
                  <c:v>2409.66797</c:v>
                </c:pt>
                <c:pt idx="152">
                  <c:v>2409.66797</c:v>
                </c:pt>
                <c:pt idx="153">
                  <c:v>2409.66797</c:v>
                </c:pt>
                <c:pt idx="154">
                  <c:v>2409.66797</c:v>
                </c:pt>
                <c:pt idx="155">
                  <c:v>2407.2265599999987</c:v>
                </c:pt>
                <c:pt idx="156">
                  <c:v>2409.66797</c:v>
                </c:pt>
                <c:pt idx="157">
                  <c:v>2409.66797</c:v>
                </c:pt>
                <c:pt idx="158">
                  <c:v>2409.66797</c:v>
                </c:pt>
                <c:pt idx="159">
                  <c:v>2409.66797</c:v>
                </c:pt>
                <c:pt idx="160">
                  <c:v>2409.66797</c:v>
                </c:pt>
                <c:pt idx="161">
                  <c:v>2409.66797</c:v>
                </c:pt>
                <c:pt idx="162">
                  <c:v>2409.66797</c:v>
                </c:pt>
                <c:pt idx="163">
                  <c:v>2409.66797</c:v>
                </c:pt>
                <c:pt idx="164">
                  <c:v>2407.2265599999987</c:v>
                </c:pt>
                <c:pt idx="165">
                  <c:v>2409.66797</c:v>
                </c:pt>
                <c:pt idx="166">
                  <c:v>2409.66797</c:v>
                </c:pt>
                <c:pt idx="167">
                  <c:v>2409.66797</c:v>
                </c:pt>
                <c:pt idx="168">
                  <c:v>2409.66797</c:v>
                </c:pt>
                <c:pt idx="169">
                  <c:v>2409.66797</c:v>
                </c:pt>
                <c:pt idx="170">
                  <c:v>2409.66797</c:v>
                </c:pt>
                <c:pt idx="171">
                  <c:v>2407.2265599999987</c:v>
                </c:pt>
                <c:pt idx="172">
                  <c:v>2407.2265599999987</c:v>
                </c:pt>
                <c:pt idx="173">
                  <c:v>2407.2265599999987</c:v>
                </c:pt>
                <c:pt idx="174">
                  <c:v>2409.66797</c:v>
                </c:pt>
                <c:pt idx="175">
                  <c:v>2407.2265599999987</c:v>
                </c:pt>
                <c:pt idx="176">
                  <c:v>2409.66797</c:v>
                </c:pt>
                <c:pt idx="177">
                  <c:v>2409.66797</c:v>
                </c:pt>
                <c:pt idx="178">
                  <c:v>2409.66797</c:v>
                </c:pt>
                <c:pt idx="179">
                  <c:v>2407.2265599999987</c:v>
                </c:pt>
                <c:pt idx="180">
                  <c:v>2409.66797</c:v>
                </c:pt>
                <c:pt idx="181">
                  <c:v>2409.66797</c:v>
                </c:pt>
                <c:pt idx="182">
                  <c:v>2409.66797</c:v>
                </c:pt>
                <c:pt idx="183">
                  <c:v>2409.66797</c:v>
                </c:pt>
                <c:pt idx="184">
                  <c:v>2407.2265599999987</c:v>
                </c:pt>
                <c:pt idx="185">
                  <c:v>2409.66797</c:v>
                </c:pt>
                <c:pt idx="186">
                  <c:v>2409.66797</c:v>
                </c:pt>
                <c:pt idx="187">
                  <c:v>2407.2265599999987</c:v>
                </c:pt>
                <c:pt idx="188">
                  <c:v>2409.66797</c:v>
                </c:pt>
                <c:pt idx="189">
                  <c:v>2407.2265599999987</c:v>
                </c:pt>
                <c:pt idx="190">
                  <c:v>2407.2265599999987</c:v>
                </c:pt>
                <c:pt idx="191">
                  <c:v>2409.66797</c:v>
                </c:pt>
                <c:pt idx="192">
                  <c:v>2409.66797</c:v>
                </c:pt>
                <c:pt idx="193">
                  <c:v>2409.66797</c:v>
                </c:pt>
                <c:pt idx="194">
                  <c:v>2409.66797</c:v>
                </c:pt>
                <c:pt idx="195">
                  <c:v>2409.66797</c:v>
                </c:pt>
                <c:pt idx="196">
                  <c:v>2409.66797</c:v>
                </c:pt>
                <c:pt idx="197">
                  <c:v>2409.66797</c:v>
                </c:pt>
                <c:pt idx="198">
                  <c:v>2409.66797</c:v>
                </c:pt>
                <c:pt idx="199">
                  <c:v>2409.66797</c:v>
                </c:pt>
                <c:pt idx="200">
                  <c:v>2409.66797</c:v>
                </c:pt>
                <c:pt idx="201">
                  <c:v>2409.66797</c:v>
                </c:pt>
                <c:pt idx="202">
                  <c:v>2409.66797</c:v>
                </c:pt>
                <c:pt idx="203">
                  <c:v>2407.2265599999987</c:v>
                </c:pt>
                <c:pt idx="204">
                  <c:v>2409.66797</c:v>
                </c:pt>
                <c:pt idx="205">
                  <c:v>2409.66797</c:v>
                </c:pt>
                <c:pt idx="206">
                  <c:v>2409.66797</c:v>
                </c:pt>
                <c:pt idx="207">
                  <c:v>2409.66797</c:v>
                </c:pt>
                <c:pt idx="208">
                  <c:v>2407.2265599999987</c:v>
                </c:pt>
                <c:pt idx="209">
                  <c:v>2409.66797</c:v>
                </c:pt>
                <c:pt idx="210">
                  <c:v>2409.66797</c:v>
                </c:pt>
                <c:pt idx="211">
                  <c:v>2407.2265599999987</c:v>
                </c:pt>
                <c:pt idx="212">
                  <c:v>2409.66797</c:v>
                </c:pt>
                <c:pt idx="213">
                  <c:v>2407.2265599999987</c:v>
                </c:pt>
                <c:pt idx="214">
                  <c:v>2409.66797</c:v>
                </c:pt>
                <c:pt idx="215">
                  <c:v>2409.66797</c:v>
                </c:pt>
                <c:pt idx="216">
                  <c:v>2409.66797</c:v>
                </c:pt>
                <c:pt idx="217">
                  <c:v>2409.66797</c:v>
                </c:pt>
                <c:pt idx="218">
                  <c:v>2409.66797</c:v>
                </c:pt>
                <c:pt idx="219">
                  <c:v>2407.2265599999987</c:v>
                </c:pt>
                <c:pt idx="220">
                  <c:v>2409.66797</c:v>
                </c:pt>
                <c:pt idx="221">
                  <c:v>2409.66797</c:v>
                </c:pt>
                <c:pt idx="222">
                  <c:v>2409.66797</c:v>
                </c:pt>
                <c:pt idx="223">
                  <c:v>2409.66797</c:v>
                </c:pt>
                <c:pt idx="224">
                  <c:v>2409.66797</c:v>
                </c:pt>
                <c:pt idx="225">
                  <c:v>2409.66797</c:v>
                </c:pt>
                <c:pt idx="226">
                  <c:v>2407.2265599999987</c:v>
                </c:pt>
                <c:pt idx="227">
                  <c:v>2409.66797</c:v>
                </c:pt>
                <c:pt idx="228">
                  <c:v>2409.66797</c:v>
                </c:pt>
                <c:pt idx="229">
                  <c:v>2409.66797</c:v>
                </c:pt>
                <c:pt idx="230">
                  <c:v>2409.66797</c:v>
                </c:pt>
                <c:pt idx="231">
                  <c:v>2409.66797</c:v>
                </c:pt>
                <c:pt idx="232">
                  <c:v>2409.66797</c:v>
                </c:pt>
                <c:pt idx="233">
                  <c:v>2409.66797</c:v>
                </c:pt>
                <c:pt idx="234">
                  <c:v>2409.66797</c:v>
                </c:pt>
                <c:pt idx="235">
                  <c:v>2409.66797</c:v>
                </c:pt>
                <c:pt idx="236">
                  <c:v>2409.66797</c:v>
                </c:pt>
                <c:pt idx="237">
                  <c:v>2409.66797</c:v>
                </c:pt>
                <c:pt idx="238">
                  <c:v>2409.66797</c:v>
                </c:pt>
                <c:pt idx="239">
                  <c:v>2409.66797</c:v>
                </c:pt>
                <c:pt idx="240">
                  <c:v>2407.2265599999987</c:v>
                </c:pt>
                <c:pt idx="241">
                  <c:v>2409.66797</c:v>
                </c:pt>
                <c:pt idx="242">
                  <c:v>2409.66797</c:v>
                </c:pt>
                <c:pt idx="243">
                  <c:v>2409.66797</c:v>
                </c:pt>
                <c:pt idx="244">
                  <c:v>2409.66797</c:v>
                </c:pt>
                <c:pt idx="245">
                  <c:v>2409.66797</c:v>
                </c:pt>
                <c:pt idx="246">
                  <c:v>2409.66797</c:v>
                </c:pt>
                <c:pt idx="247">
                  <c:v>2409.66797</c:v>
                </c:pt>
                <c:pt idx="248">
                  <c:v>2409.66797</c:v>
                </c:pt>
                <c:pt idx="249">
                  <c:v>2409.66797</c:v>
                </c:pt>
                <c:pt idx="250">
                  <c:v>2407.2265599999987</c:v>
                </c:pt>
                <c:pt idx="251">
                  <c:v>2409.66797</c:v>
                </c:pt>
                <c:pt idx="252">
                  <c:v>2409.66797</c:v>
                </c:pt>
                <c:pt idx="253">
                  <c:v>2409.66797</c:v>
                </c:pt>
                <c:pt idx="254">
                  <c:v>2409.66797</c:v>
                </c:pt>
                <c:pt idx="255">
                  <c:v>2409.66797</c:v>
                </c:pt>
                <c:pt idx="256">
                  <c:v>2409.66797</c:v>
                </c:pt>
                <c:pt idx="257">
                  <c:v>2409.66797</c:v>
                </c:pt>
                <c:pt idx="258">
                  <c:v>2409.66797</c:v>
                </c:pt>
                <c:pt idx="259">
                  <c:v>2409.66797</c:v>
                </c:pt>
                <c:pt idx="260">
                  <c:v>2409.66797</c:v>
                </c:pt>
                <c:pt idx="261">
                  <c:v>2409.66797</c:v>
                </c:pt>
                <c:pt idx="262">
                  <c:v>2409.66797</c:v>
                </c:pt>
                <c:pt idx="263">
                  <c:v>2407.2265599999987</c:v>
                </c:pt>
                <c:pt idx="264">
                  <c:v>2409.66797</c:v>
                </c:pt>
                <c:pt idx="265">
                  <c:v>2409.66797</c:v>
                </c:pt>
                <c:pt idx="266">
                  <c:v>2407.2265599999987</c:v>
                </c:pt>
                <c:pt idx="267">
                  <c:v>2409.66797</c:v>
                </c:pt>
                <c:pt idx="268">
                  <c:v>2409.66797</c:v>
                </c:pt>
                <c:pt idx="269">
                  <c:v>2409.66797</c:v>
                </c:pt>
                <c:pt idx="270">
                  <c:v>2409.66797</c:v>
                </c:pt>
                <c:pt idx="271">
                  <c:v>2409.66797</c:v>
                </c:pt>
                <c:pt idx="272">
                  <c:v>2409.66797</c:v>
                </c:pt>
                <c:pt idx="273">
                  <c:v>2409.66797</c:v>
                </c:pt>
                <c:pt idx="274">
                  <c:v>2407.2265599999987</c:v>
                </c:pt>
                <c:pt idx="275">
                  <c:v>2409.66797</c:v>
                </c:pt>
                <c:pt idx="276">
                  <c:v>2409.66797</c:v>
                </c:pt>
                <c:pt idx="277">
                  <c:v>2409.66797</c:v>
                </c:pt>
                <c:pt idx="278">
                  <c:v>2409.66797</c:v>
                </c:pt>
                <c:pt idx="279">
                  <c:v>2407.2265599999987</c:v>
                </c:pt>
                <c:pt idx="280">
                  <c:v>2409.66797</c:v>
                </c:pt>
                <c:pt idx="281">
                  <c:v>2409.66797</c:v>
                </c:pt>
                <c:pt idx="282">
                  <c:v>2409.66797</c:v>
                </c:pt>
                <c:pt idx="283">
                  <c:v>2409.66797</c:v>
                </c:pt>
                <c:pt idx="284">
                  <c:v>2409.66797</c:v>
                </c:pt>
                <c:pt idx="285">
                  <c:v>2409.66797</c:v>
                </c:pt>
                <c:pt idx="286">
                  <c:v>2409.66797</c:v>
                </c:pt>
                <c:pt idx="287">
                  <c:v>2409.66797</c:v>
                </c:pt>
                <c:pt idx="288">
                  <c:v>2409.66797</c:v>
                </c:pt>
                <c:pt idx="289">
                  <c:v>2409.66797</c:v>
                </c:pt>
                <c:pt idx="290">
                  <c:v>2407.2265599999987</c:v>
                </c:pt>
                <c:pt idx="291">
                  <c:v>2409.66797</c:v>
                </c:pt>
                <c:pt idx="292">
                  <c:v>2409.66797</c:v>
                </c:pt>
                <c:pt idx="293">
                  <c:v>2409.66797</c:v>
                </c:pt>
                <c:pt idx="294">
                  <c:v>2409.66797</c:v>
                </c:pt>
                <c:pt idx="295">
                  <c:v>2409.66797</c:v>
                </c:pt>
                <c:pt idx="296">
                  <c:v>2409.66797</c:v>
                </c:pt>
                <c:pt idx="297">
                  <c:v>2407.2265599999987</c:v>
                </c:pt>
                <c:pt idx="298">
                  <c:v>2409.66797</c:v>
                </c:pt>
                <c:pt idx="299">
                  <c:v>2407.2265599999987</c:v>
                </c:pt>
                <c:pt idx="300">
                  <c:v>2407.2265599999987</c:v>
                </c:pt>
                <c:pt idx="301">
                  <c:v>2409.66797</c:v>
                </c:pt>
                <c:pt idx="302">
                  <c:v>2409.66797</c:v>
                </c:pt>
                <c:pt idx="303">
                  <c:v>2409.66797</c:v>
                </c:pt>
                <c:pt idx="304">
                  <c:v>2409.66797</c:v>
                </c:pt>
                <c:pt idx="305">
                  <c:v>2409.66797</c:v>
                </c:pt>
                <c:pt idx="306">
                  <c:v>2409.66797</c:v>
                </c:pt>
                <c:pt idx="307">
                  <c:v>2409.66797</c:v>
                </c:pt>
                <c:pt idx="308">
                  <c:v>2409.66797</c:v>
                </c:pt>
                <c:pt idx="309">
                  <c:v>2407.2265599999987</c:v>
                </c:pt>
                <c:pt idx="310">
                  <c:v>2409.66797</c:v>
                </c:pt>
                <c:pt idx="311">
                  <c:v>2409.66797</c:v>
                </c:pt>
                <c:pt idx="312">
                  <c:v>2409.66797</c:v>
                </c:pt>
                <c:pt idx="313">
                  <c:v>2407.2265599999987</c:v>
                </c:pt>
                <c:pt idx="314">
                  <c:v>2409.66797</c:v>
                </c:pt>
                <c:pt idx="315">
                  <c:v>2409.66797</c:v>
                </c:pt>
                <c:pt idx="316">
                  <c:v>2409.66797</c:v>
                </c:pt>
                <c:pt idx="317">
                  <c:v>2409.66797</c:v>
                </c:pt>
                <c:pt idx="318">
                  <c:v>2407.2265599999987</c:v>
                </c:pt>
                <c:pt idx="319">
                  <c:v>2409.66797</c:v>
                </c:pt>
                <c:pt idx="320">
                  <c:v>2409.66797</c:v>
                </c:pt>
                <c:pt idx="321">
                  <c:v>2409.66797</c:v>
                </c:pt>
                <c:pt idx="322">
                  <c:v>2409.66797</c:v>
                </c:pt>
                <c:pt idx="323">
                  <c:v>2409.66797</c:v>
                </c:pt>
                <c:pt idx="324">
                  <c:v>2409.66797</c:v>
                </c:pt>
                <c:pt idx="325">
                  <c:v>2407.2265599999987</c:v>
                </c:pt>
                <c:pt idx="326">
                  <c:v>2409.66797</c:v>
                </c:pt>
                <c:pt idx="327">
                  <c:v>2409.66797</c:v>
                </c:pt>
                <c:pt idx="328">
                  <c:v>2409.66797</c:v>
                </c:pt>
                <c:pt idx="329">
                  <c:v>2407.2265599999987</c:v>
                </c:pt>
                <c:pt idx="330">
                  <c:v>2409.66797</c:v>
                </c:pt>
                <c:pt idx="331">
                  <c:v>2407.2265599999987</c:v>
                </c:pt>
                <c:pt idx="332">
                  <c:v>2409.66797</c:v>
                </c:pt>
                <c:pt idx="333">
                  <c:v>2409.66797</c:v>
                </c:pt>
                <c:pt idx="334">
                  <c:v>2409.66797</c:v>
                </c:pt>
                <c:pt idx="335">
                  <c:v>2407.2265599999987</c:v>
                </c:pt>
                <c:pt idx="336">
                  <c:v>2407.2265599999987</c:v>
                </c:pt>
                <c:pt idx="337">
                  <c:v>2409.66797</c:v>
                </c:pt>
                <c:pt idx="338">
                  <c:v>2409.66797</c:v>
                </c:pt>
                <c:pt idx="339">
                  <c:v>2409.66797</c:v>
                </c:pt>
                <c:pt idx="340">
                  <c:v>2409.66797</c:v>
                </c:pt>
                <c:pt idx="341">
                  <c:v>2409.66797</c:v>
                </c:pt>
                <c:pt idx="342">
                  <c:v>2409.66797</c:v>
                </c:pt>
                <c:pt idx="343">
                  <c:v>2409.66797</c:v>
                </c:pt>
                <c:pt idx="344">
                  <c:v>2409.66797</c:v>
                </c:pt>
                <c:pt idx="345">
                  <c:v>2409.66797</c:v>
                </c:pt>
                <c:pt idx="346">
                  <c:v>2407.2265599999987</c:v>
                </c:pt>
                <c:pt idx="347">
                  <c:v>2409.66797</c:v>
                </c:pt>
                <c:pt idx="348">
                  <c:v>2409.66797</c:v>
                </c:pt>
                <c:pt idx="349">
                  <c:v>2409.66797</c:v>
                </c:pt>
                <c:pt idx="350">
                  <c:v>2409.66797</c:v>
                </c:pt>
                <c:pt idx="351">
                  <c:v>2409.66797</c:v>
                </c:pt>
                <c:pt idx="352">
                  <c:v>2407.2265599999987</c:v>
                </c:pt>
                <c:pt idx="353">
                  <c:v>2409.66797</c:v>
                </c:pt>
                <c:pt idx="354">
                  <c:v>2409.66797</c:v>
                </c:pt>
                <c:pt idx="355">
                  <c:v>2409.66797</c:v>
                </c:pt>
                <c:pt idx="356">
                  <c:v>2407.2265599999987</c:v>
                </c:pt>
                <c:pt idx="357">
                  <c:v>2409.66797</c:v>
                </c:pt>
                <c:pt idx="358">
                  <c:v>2407.2265599999987</c:v>
                </c:pt>
                <c:pt idx="359">
                  <c:v>2409.66797</c:v>
                </c:pt>
                <c:pt idx="360">
                  <c:v>2407.2265599999987</c:v>
                </c:pt>
                <c:pt idx="361">
                  <c:v>2409.66797</c:v>
                </c:pt>
                <c:pt idx="362">
                  <c:v>2407.2265599999987</c:v>
                </c:pt>
                <c:pt idx="363">
                  <c:v>2409.66797</c:v>
                </c:pt>
                <c:pt idx="364">
                  <c:v>2407.2265599999987</c:v>
                </c:pt>
                <c:pt idx="365">
                  <c:v>2409.66797</c:v>
                </c:pt>
                <c:pt idx="366">
                  <c:v>2409.66797</c:v>
                </c:pt>
                <c:pt idx="367">
                  <c:v>2409.66797</c:v>
                </c:pt>
                <c:pt idx="368">
                  <c:v>2407.2265599999987</c:v>
                </c:pt>
                <c:pt idx="369">
                  <c:v>2407.2265599999987</c:v>
                </c:pt>
                <c:pt idx="370">
                  <c:v>2409.66797</c:v>
                </c:pt>
                <c:pt idx="371">
                  <c:v>2407.2265599999987</c:v>
                </c:pt>
                <c:pt idx="372">
                  <c:v>2409.66797</c:v>
                </c:pt>
                <c:pt idx="373">
                  <c:v>2409.66797</c:v>
                </c:pt>
                <c:pt idx="374">
                  <c:v>2409.66797</c:v>
                </c:pt>
                <c:pt idx="375">
                  <c:v>2409.66797</c:v>
                </c:pt>
                <c:pt idx="376">
                  <c:v>2409.66797</c:v>
                </c:pt>
                <c:pt idx="377">
                  <c:v>2409.66797</c:v>
                </c:pt>
                <c:pt idx="378">
                  <c:v>2409.66797</c:v>
                </c:pt>
                <c:pt idx="379">
                  <c:v>2409.66797</c:v>
                </c:pt>
                <c:pt idx="380">
                  <c:v>2409.66797</c:v>
                </c:pt>
                <c:pt idx="381">
                  <c:v>2409.66797</c:v>
                </c:pt>
                <c:pt idx="382">
                  <c:v>2407.2265599999987</c:v>
                </c:pt>
                <c:pt idx="383">
                  <c:v>2407.2265599999987</c:v>
                </c:pt>
                <c:pt idx="384">
                  <c:v>2409.66797</c:v>
                </c:pt>
                <c:pt idx="385">
                  <c:v>2409.66797</c:v>
                </c:pt>
                <c:pt idx="386">
                  <c:v>2409.66797</c:v>
                </c:pt>
                <c:pt idx="387">
                  <c:v>2409.66797</c:v>
                </c:pt>
                <c:pt idx="388">
                  <c:v>2409.66797</c:v>
                </c:pt>
                <c:pt idx="389">
                  <c:v>2409.66797</c:v>
                </c:pt>
                <c:pt idx="390">
                  <c:v>2409.66797</c:v>
                </c:pt>
                <c:pt idx="391">
                  <c:v>2407.2265599999987</c:v>
                </c:pt>
                <c:pt idx="392">
                  <c:v>2407.2265599999987</c:v>
                </c:pt>
                <c:pt idx="393">
                  <c:v>2409.66797</c:v>
                </c:pt>
                <c:pt idx="394">
                  <c:v>2409.66797</c:v>
                </c:pt>
                <c:pt idx="395">
                  <c:v>2409.66797</c:v>
                </c:pt>
                <c:pt idx="396">
                  <c:v>2409.66797</c:v>
                </c:pt>
                <c:pt idx="397">
                  <c:v>2407.2265599999987</c:v>
                </c:pt>
                <c:pt idx="398">
                  <c:v>2409.66797</c:v>
                </c:pt>
                <c:pt idx="399">
                  <c:v>2407.2265599999987</c:v>
                </c:pt>
                <c:pt idx="400">
                  <c:v>2409.66797</c:v>
                </c:pt>
                <c:pt idx="401">
                  <c:v>2409.66797</c:v>
                </c:pt>
                <c:pt idx="402">
                  <c:v>2409.66797</c:v>
                </c:pt>
                <c:pt idx="403">
                  <c:v>2407.2265599999987</c:v>
                </c:pt>
                <c:pt idx="404">
                  <c:v>2409.66797</c:v>
                </c:pt>
                <c:pt idx="405">
                  <c:v>2407.2265599999987</c:v>
                </c:pt>
                <c:pt idx="406">
                  <c:v>2407.2265599999987</c:v>
                </c:pt>
                <c:pt idx="407">
                  <c:v>2409.66797</c:v>
                </c:pt>
                <c:pt idx="408">
                  <c:v>2409.66797</c:v>
                </c:pt>
                <c:pt idx="409">
                  <c:v>2409.66797</c:v>
                </c:pt>
                <c:pt idx="410">
                  <c:v>2409.66797</c:v>
                </c:pt>
                <c:pt idx="411">
                  <c:v>2407.2265599999987</c:v>
                </c:pt>
                <c:pt idx="412">
                  <c:v>2407.2265599999987</c:v>
                </c:pt>
                <c:pt idx="413">
                  <c:v>2409.66797</c:v>
                </c:pt>
                <c:pt idx="414">
                  <c:v>2409.66797</c:v>
                </c:pt>
                <c:pt idx="415">
                  <c:v>2409.66797</c:v>
                </c:pt>
                <c:pt idx="416">
                  <c:v>2409.66797</c:v>
                </c:pt>
                <c:pt idx="417">
                  <c:v>2409.66797</c:v>
                </c:pt>
                <c:pt idx="418">
                  <c:v>2409.66797</c:v>
                </c:pt>
                <c:pt idx="419">
                  <c:v>2409.66797</c:v>
                </c:pt>
                <c:pt idx="420">
                  <c:v>2409.66797</c:v>
                </c:pt>
                <c:pt idx="421">
                  <c:v>2409.66797</c:v>
                </c:pt>
                <c:pt idx="422">
                  <c:v>2409.66797</c:v>
                </c:pt>
                <c:pt idx="423">
                  <c:v>2409.66797</c:v>
                </c:pt>
                <c:pt idx="424">
                  <c:v>2409.66797</c:v>
                </c:pt>
                <c:pt idx="425">
                  <c:v>2409.66797</c:v>
                </c:pt>
                <c:pt idx="426">
                  <c:v>2409.66797</c:v>
                </c:pt>
                <c:pt idx="427">
                  <c:v>2409.66797</c:v>
                </c:pt>
                <c:pt idx="428">
                  <c:v>2409.66797</c:v>
                </c:pt>
                <c:pt idx="429">
                  <c:v>2409.66797</c:v>
                </c:pt>
                <c:pt idx="430">
                  <c:v>2409.66797</c:v>
                </c:pt>
                <c:pt idx="431">
                  <c:v>2409.66797</c:v>
                </c:pt>
                <c:pt idx="432">
                  <c:v>2409.66797</c:v>
                </c:pt>
                <c:pt idx="433">
                  <c:v>2409.66797</c:v>
                </c:pt>
                <c:pt idx="434">
                  <c:v>2407.2265599999987</c:v>
                </c:pt>
                <c:pt idx="435">
                  <c:v>2409.66797</c:v>
                </c:pt>
                <c:pt idx="436">
                  <c:v>2409.66797</c:v>
                </c:pt>
                <c:pt idx="437">
                  <c:v>2409.66797</c:v>
                </c:pt>
                <c:pt idx="438">
                  <c:v>2409.66797</c:v>
                </c:pt>
                <c:pt idx="439">
                  <c:v>2407.2265599999987</c:v>
                </c:pt>
                <c:pt idx="440">
                  <c:v>2407.2265599999987</c:v>
                </c:pt>
                <c:pt idx="441">
                  <c:v>2409.66797</c:v>
                </c:pt>
                <c:pt idx="442">
                  <c:v>2409.66797</c:v>
                </c:pt>
                <c:pt idx="443">
                  <c:v>2409.66797</c:v>
                </c:pt>
                <c:pt idx="444">
                  <c:v>2407.2265599999987</c:v>
                </c:pt>
                <c:pt idx="445">
                  <c:v>2409.66797</c:v>
                </c:pt>
                <c:pt idx="446">
                  <c:v>2407.2265599999987</c:v>
                </c:pt>
                <c:pt idx="447">
                  <c:v>2409.66797</c:v>
                </c:pt>
                <c:pt idx="448">
                  <c:v>2409.66797</c:v>
                </c:pt>
                <c:pt idx="449">
                  <c:v>2407.2265599999987</c:v>
                </c:pt>
                <c:pt idx="450">
                  <c:v>2409.66797</c:v>
                </c:pt>
                <c:pt idx="451">
                  <c:v>2407.2265599999987</c:v>
                </c:pt>
                <c:pt idx="452">
                  <c:v>2409.66797</c:v>
                </c:pt>
                <c:pt idx="453">
                  <c:v>2407.2265599999987</c:v>
                </c:pt>
                <c:pt idx="454">
                  <c:v>2407.2265599999987</c:v>
                </c:pt>
                <c:pt idx="455">
                  <c:v>2409.66797</c:v>
                </c:pt>
                <c:pt idx="456">
                  <c:v>2409.66797</c:v>
                </c:pt>
                <c:pt idx="457">
                  <c:v>2409.66797</c:v>
                </c:pt>
                <c:pt idx="458">
                  <c:v>2409.66797</c:v>
                </c:pt>
                <c:pt idx="459">
                  <c:v>2409.66797</c:v>
                </c:pt>
                <c:pt idx="460">
                  <c:v>2409.66797</c:v>
                </c:pt>
                <c:pt idx="461">
                  <c:v>2409.66797</c:v>
                </c:pt>
                <c:pt idx="462">
                  <c:v>2409.66797</c:v>
                </c:pt>
                <c:pt idx="463">
                  <c:v>2409.66797</c:v>
                </c:pt>
                <c:pt idx="464">
                  <c:v>2409.66797</c:v>
                </c:pt>
                <c:pt idx="465">
                  <c:v>2409.66797</c:v>
                </c:pt>
                <c:pt idx="466">
                  <c:v>2409.66797</c:v>
                </c:pt>
                <c:pt idx="467">
                  <c:v>2409.66797</c:v>
                </c:pt>
                <c:pt idx="468">
                  <c:v>2409.66797</c:v>
                </c:pt>
                <c:pt idx="469">
                  <c:v>2409.66797</c:v>
                </c:pt>
                <c:pt idx="470">
                  <c:v>2407.2265599999987</c:v>
                </c:pt>
                <c:pt idx="471">
                  <c:v>2409.66797</c:v>
                </c:pt>
                <c:pt idx="472">
                  <c:v>2409.66797</c:v>
                </c:pt>
                <c:pt idx="473">
                  <c:v>2409.66797</c:v>
                </c:pt>
                <c:pt idx="474">
                  <c:v>2409.66797</c:v>
                </c:pt>
                <c:pt idx="475">
                  <c:v>2409.66797</c:v>
                </c:pt>
                <c:pt idx="476">
                  <c:v>2409.66797</c:v>
                </c:pt>
                <c:pt idx="477">
                  <c:v>2409.66797</c:v>
                </c:pt>
                <c:pt idx="478">
                  <c:v>2409.66797</c:v>
                </c:pt>
                <c:pt idx="479">
                  <c:v>2409.66797</c:v>
                </c:pt>
                <c:pt idx="480">
                  <c:v>2407.2265599999987</c:v>
                </c:pt>
                <c:pt idx="481">
                  <c:v>2409.66797</c:v>
                </c:pt>
                <c:pt idx="482">
                  <c:v>2409.66797</c:v>
                </c:pt>
                <c:pt idx="483">
                  <c:v>2409.66797</c:v>
                </c:pt>
                <c:pt idx="484">
                  <c:v>2407.2265599999987</c:v>
                </c:pt>
                <c:pt idx="485">
                  <c:v>2409.66797</c:v>
                </c:pt>
                <c:pt idx="486">
                  <c:v>2409.66797</c:v>
                </c:pt>
                <c:pt idx="487">
                  <c:v>2409.66797</c:v>
                </c:pt>
                <c:pt idx="488">
                  <c:v>2409.66797</c:v>
                </c:pt>
                <c:pt idx="489">
                  <c:v>2409.66797</c:v>
                </c:pt>
                <c:pt idx="490">
                  <c:v>2409.66797</c:v>
                </c:pt>
                <c:pt idx="491">
                  <c:v>2407.2265599999987</c:v>
                </c:pt>
                <c:pt idx="492">
                  <c:v>2409.66797</c:v>
                </c:pt>
                <c:pt idx="493">
                  <c:v>2409.66797</c:v>
                </c:pt>
                <c:pt idx="494">
                  <c:v>2409.66797</c:v>
                </c:pt>
                <c:pt idx="495">
                  <c:v>2407.2265599999987</c:v>
                </c:pt>
                <c:pt idx="496">
                  <c:v>2409.66797</c:v>
                </c:pt>
                <c:pt idx="497">
                  <c:v>2407.2265599999987</c:v>
                </c:pt>
                <c:pt idx="498">
                  <c:v>2409.66797</c:v>
                </c:pt>
                <c:pt idx="499">
                  <c:v>2409.66797</c:v>
                </c:pt>
                <c:pt idx="500">
                  <c:v>2409.66797</c:v>
                </c:pt>
                <c:pt idx="501">
                  <c:v>2409.66797</c:v>
                </c:pt>
                <c:pt idx="502">
                  <c:v>2409.66797</c:v>
                </c:pt>
                <c:pt idx="503">
                  <c:v>2409.66797</c:v>
                </c:pt>
                <c:pt idx="504">
                  <c:v>2409.66797</c:v>
                </c:pt>
                <c:pt idx="505">
                  <c:v>2409.66797</c:v>
                </c:pt>
                <c:pt idx="506">
                  <c:v>2409.66797</c:v>
                </c:pt>
                <c:pt idx="507">
                  <c:v>2407.2265599999987</c:v>
                </c:pt>
                <c:pt idx="508">
                  <c:v>2409.66797</c:v>
                </c:pt>
                <c:pt idx="509">
                  <c:v>2409.66797</c:v>
                </c:pt>
                <c:pt idx="510">
                  <c:v>2409.66797</c:v>
                </c:pt>
                <c:pt idx="511">
                  <c:v>2409.66797</c:v>
                </c:pt>
                <c:pt idx="512">
                  <c:v>2407.2265599999987</c:v>
                </c:pt>
                <c:pt idx="513">
                  <c:v>2409.66797</c:v>
                </c:pt>
                <c:pt idx="514">
                  <c:v>2407.2265599999987</c:v>
                </c:pt>
                <c:pt idx="515">
                  <c:v>2407.2265599999987</c:v>
                </c:pt>
                <c:pt idx="516">
                  <c:v>2409.66797</c:v>
                </c:pt>
                <c:pt idx="517">
                  <c:v>2409.66797</c:v>
                </c:pt>
                <c:pt idx="518">
                  <c:v>2409.66797</c:v>
                </c:pt>
                <c:pt idx="519">
                  <c:v>2407.2265599999987</c:v>
                </c:pt>
                <c:pt idx="520">
                  <c:v>2409.66797</c:v>
                </c:pt>
                <c:pt idx="521">
                  <c:v>2409.66797</c:v>
                </c:pt>
                <c:pt idx="522">
                  <c:v>2409.66797</c:v>
                </c:pt>
                <c:pt idx="523">
                  <c:v>2409.66797</c:v>
                </c:pt>
                <c:pt idx="524">
                  <c:v>2409.66797</c:v>
                </c:pt>
                <c:pt idx="525">
                  <c:v>2409.66797</c:v>
                </c:pt>
                <c:pt idx="526">
                  <c:v>2409.66797</c:v>
                </c:pt>
                <c:pt idx="527">
                  <c:v>2407.2265599999987</c:v>
                </c:pt>
                <c:pt idx="528">
                  <c:v>2409.66797</c:v>
                </c:pt>
                <c:pt idx="529">
                  <c:v>2407.2265599999987</c:v>
                </c:pt>
                <c:pt idx="530">
                  <c:v>2409.66797</c:v>
                </c:pt>
                <c:pt idx="531">
                  <c:v>2409.66797</c:v>
                </c:pt>
                <c:pt idx="532">
                  <c:v>2407.2265599999987</c:v>
                </c:pt>
                <c:pt idx="533">
                  <c:v>2409.66797</c:v>
                </c:pt>
                <c:pt idx="534">
                  <c:v>2409.66797</c:v>
                </c:pt>
                <c:pt idx="535">
                  <c:v>2409.66797</c:v>
                </c:pt>
                <c:pt idx="536">
                  <c:v>2407.2265599999987</c:v>
                </c:pt>
                <c:pt idx="537">
                  <c:v>2409.66797</c:v>
                </c:pt>
                <c:pt idx="538">
                  <c:v>2407.2265599999987</c:v>
                </c:pt>
                <c:pt idx="539">
                  <c:v>2407.2265599999987</c:v>
                </c:pt>
                <c:pt idx="540">
                  <c:v>2409.66797</c:v>
                </c:pt>
                <c:pt idx="541">
                  <c:v>2409.66797</c:v>
                </c:pt>
                <c:pt idx="542">
                  <c:v>2407.2265599999987</c:v>
                </c:pt>
                <c:pt idx="543">
                  <c:v>2409.66797</c:v>
                </c:pt>
                <c:pt idx="544">
                  <c:v>2409.66797</c:v>
                </c:pt>
                <c:pt idx="545">
                  <c:v>2409.66797</c:v>
                </c:pt>
                <c:pt idx="546">
                  <c:v>2409.66797</c:v>
                </c:pt>
                <c:pt idx="547">
                  <c:v>2407.2265599999987</c:v>
                </c:pt>
                <c:pt idx="548">
                  <c:v>2409.66797</c:v>
                </c:pt>
                <c:pt idx="549">
                  <c:v>2409.66797</c:v>
                </c:pt>
                <c:pt idx="550">
                  <c:v>2409.66797</c:v>
                </c:pt>
                <c:pt idx="551">
                  <c:v>2409.66797</c:v>
                </c:pt>
                <c:pt idx="552">
                  <c:v>2409.66797</c:v>
                </c:pt>
                <c:pt idx="553">
                  <c:v>2407.2265599999987</c:v>
                </c:pt>
                <c:pt idx="554">
                  <c:v>2409.66797</c:v>
                </c:pt>
                <c:pt idx="555">
                  <c:v>2409.66797</c:v>
                </c:pt>
                <c:pt idx="556">
                  <c:v>2409.66797</c:v>
                </c:pt>
                <c:pt idx="557">
                  <c:v>2409.66797</c:v>
                </c:pt>
                <c:pt idx="558">
                  <c:v>2409.66797</c:v>
                </c:pt>
                <c:pt idx="559">
                  <c:v>2409.66797</c:v>
                </c:pt>
                <c:pt idx="560">
                  <c:v>2407.2265599999987</c:v>
                </c:pt>
                <c:pt idx="561">
                  <c:v>2409.66797</c:v>
                </c:pt>
                <c:pt idx="562">
                  <c:v>2409.66797</c:v>
                </c:pt>
                <c:pt idx="563">
                  <c:v>2409.66797</c:v>
                </c:pt>
                <c:pt idx="564">
                  <c:v>2409.66797</c:v>
                </c:pt>
                <c:pt idx="565">
                  <c:v>2407.2265599999987</c:v>
                </c:pt>
                <c:pt idx="566">
                  <c:v>2407.2265599999987</c:v>
                </c:pt>
                <c:pt idx="567">
                  <c:v>2407.2265599999987</c:v>
                </c:pt>
                <c:pt idx="568">
                  <c:v>2407.2265599999987</c:v>
                </c:pt>
                <c:pt idx="569">
                  <c:v>2409.66797</c:v>
                </c:pt>
                <c:pt idx="570">
                  <c:v>2407.2265599999987</c:v>
                </c:pt>
                <c:pt idx="571">
                  <c:v>2409.66797</c:v>
                </c:pt>
                <c:pt idx="572">
                  <c:v>2409.66797</c:v>
                </c:pt>
                <c:pt idx="573">
                  <c:v>2409.66797</c:v>
                </c:pt>
                <c:pt idx="574">
                  <c:v>2409.66797</c:v>
                </c:pt>
                <c:pt idx="575">
                  <c:v>2409.66797</c:v>
                </c:pt>
                <c:pt idx="576">
                  <c:v>2409.66797</c:v>
                </c:pt>
                <c:pt idx="577">
                  <c:v>2407.2265599999987</c:v>
                </c:pt>
                <c:pt idx="578">
                  <c:v>2407.2265599999987</c:v>
                </c:pt>
                <c:pt idx="579">
                  <c:v>2409.66797</c:v>
                </c:pt>
                <c:pt idx="580">
                  <c:v>2407.2265599999987</c:v>
                </c:pt>
                <c:pt idx="581">
                  <c:v>2407.2265599999987</c:v>
                </c:pt>
                <c:pt idx="582">
                  <c:v>2407.2265599999987</c:v>
                </c:pt>
                <c:pt idx="583">
                  <c:v>2409.66797</c:v>
                </c:pt>
                <c:pt idx="584">
                  <c:v>2407.2265599999987</c:v>
                </c:pt>
                <c:pt idx="585">
                  <c:v>2407.2265599999987</c:v>
                </c:pt>
                <c:pt idx="586">
                  <c:v>2407.2265599999987</c:v>
                </c:pt>
                <c:pt idx="587">
                  <c:v>2409.66797</c:v>
                </c:pt>
                <c:pt idx="588">
                  <c:v>2407.2265599999987</c:v>
                </c:pt>
                <c:pt idx="589">
                  <c:v>2407.2265599999987</c:v>
                </c:pt>
                <c:pt idx="590">
                  <c:v>2409.66797</c:v>
                </c:pt>
                <c:pt idx="591">
                  <c:v>2407.2265599999987</c:v>
                </c:pt>
                <c:pt idx="592">
                  <c:v>2409.66797</c:v>
                </c:pt>
                <c:pt idx="593">
                  <c:v>2409.66797</c:v>
                </c:pt>
                <c:pt idx="594">
                  <c:v>2409.66797</c:v>
                </c:pt>
                <c:pt idx="595">
                  <c:v>2409.66797</c:v>
                </c:pt>
                <c:pt idx="596">
                  <c:v>2407.2265599999987</c:v>
                </c:pt>
                <c:pt idx="597">
                  <c:v>2407.2265599999987</c:v>
                </c:pt>
                <c:pt idx="598">
                  <c:v>2409.66797</c:v>
                </c:pt>
                <c:pt idx="599">
                  <c:v>2409.66797</c:v>
                </c:pt>
                <c:pt idx="600">
                  <c:v>2409.66797</c:v>
                </c:pt>
                <c:pt idx="601">
                  <c:v>2409.66797</c:v>
                </c:pt>
                <c:pt idx="602">
                  <c:v>2409.66797</c:v>
                </c:pt>
                <c:pt idx="603">
                  <c:v>2409.66797</c:v>
                </c:pt>
                <c:pt idx="604">
                  <c:v>2407.2265599999987</c:v>
                </c:pt>
                <c:pt idx="605">
                  <c:v>2409.66797</c:v>
                </c:pt>
                <c:pt idx="606">
                  <c:v>2407.2265599999987</c:v>
                </c:pt>
                <c:pt idx="607">
                  <c:v>2407.2265599999987</c:v>
                </c:pt>
                <c:pt idx="608">
                  <c:v>2407.2265599999987</c:v>
                </c:pt>
                <c:pt idx="609">
                  <c:v>2407.2265599999987</c:v>
                </c:pt>
                <c:pt idx="610">
                  <c:v>2409.66797</c:v>
                </c:pt>
                <c:pt idx="611">
                  <c:v>2409.66797</c:v>
                </c:pt>
                <c:pt idx="612">
                  <c:v>2407.2265599999987</c:v>
                </c:pt>
                <c:pt idx="613">
                  <c:v>2407.2265599999987</c:v>
                </c:pt>
                <c:pt idx="614">
                  <c:v>2407.2265599999987</c:v>
                </c:pt>
                <c:pt idx="615">
                  <c:v>2409.66797</c:v>
                </c:pt>
                <c:pt idx="616">
                  <c:v>2409.66797</c:v>
                </c:pt>
                <c:pt idx="617">
                  <c:v>2407.2265599999987</c:v>
                </c:pt>
                <c:pt idx="618">
                  <c:v>2409.66797</c:v>
                </c:pt>
                <c:pt idx="619">
                  <c:v>2409.66797</c:v>
                </c:pt>
                <c:pt idx="620">
                  <c:v>2409.66797</c:v>
                </c:pt>
                <c:pt idx="621">
                  <c:v>2407.2265599999987</c:v>
                </c:pt>
                <c:pt idx="622">
                  <c:v>2407.2265599999987</c:v>
                </c:pt>
                <c:pt idx="623">
                  <c:v>2409.66797</c:v>
                </c:pt>
                <c:pt idx="624">
                  <c:v>2409.66797</c:v>
                </c:pt>
                <c:pt idx="625">
                  <c:v>2407.2265599999987</c:v>
                </c:pt>
                <c:pt idx="626">
                  <c:v>2407.2265599999987</c:v>
                </c:pt>
                <c:pt idx="627">
                  <c:v>2407.2265599999987</c:v>
                </c:pt>
                <c:pt idx="628">
                  <c:v>2407.2265599999987</c:v>
                </c:pt>
                <c:pt idx="629">
                  <c:v>2409.66797</c:v>
                </c:pt>
                <c:pt idx="630">
                  <c:v>2409.66797</c:v>
                </c:pt>
                <c:pt idx="631">
                  <c:v>2409.66797</c:v>
                </c:pt>
                <c:pt idx="632">
                  <c:v>2409.66797</c:v>
                </c:pt>
                <c:pt idx="633">
                  <c:v>2409.66797</c:v>
                </c:pt>
                <c:pt idx="634">
                  <c:v>2407.2265599999987</c:v>
                </c:pt>
                <c:pt idx="635">
                  <c:v>2409.66797</c:v>
                </c:pt>
                <c:pt idx="636">
                  <c:v>2409.66797</c:v>
                </c:pt>
                <c:pt idx="637">
                  <c:v>2407.2265599999987</c:v>
                </c:pt>
                <c:pt idx="638">
                  <c:v>2409.66797</c:v>
                </c:pt>
                <c:pt idx="639">
                  <c:v>2409.66797</c:v>
                </c:pt>
                <c:pt idx="640">
                  <c:v>2409.66797</c:v>
                </c:pt>
                <c:pt idx="641">
                  <c:v>2409.66797</c:v>
                </c:pt>
                <c:pt idx="642">
                  <c:v>2409.66797</c:v>
                </c:pt>
                <c:pt idx="643">
                  <c:v>2409.66797</c:v>
                </c:pt>
                <c:pt idx="644">
                  <c:v>2409.66797</c:v>
                </c:pt>
                <c:pt idx="645">
                  <c:v>2409.66797</c:v>
                </c:pt>
                <c:pt idx="646">
                  <c:v>2409.66797</c:v>
                </c:pt>
                <c:pt idx="647">
                  <c:v>2409.66797</c:v>
                </c:pt>
                <c:pt idx="648">
                  <c:v>2409.66797</c:v>
                </c:pt>
                <c:pt idx="649">
                  <c:v>2409.66797</c:v>
                </c:pt>
                <c:pt idx="650">
                  <c:v>2409.66797</c:v>
                </c:pt>
                <c:pt idx="651">
                  <c:v>2407.2265599999987</c:v>
                </c:pt>
                <c:pt idx="652">
                  <c:v>2409.66797</c:v>
                </c:pt>
                <c:pt idx="653">
                  <c:v>2407.2265599999987</c:v>
                </c:pt>
                <c:pt idx="654">
                  <c:v>2407.2265599999987</c:v>
                </c:pt>
                <c:pt idx="655">
                  <c:v>2409.66797</c:v>
                </c:pt>
                <c:pt idx="656">
                  <c:v>2409.66797</c:v>
                </c:pt>
                <c:pt idx="657">
                  <c:v>2409.66797</c:v>
                </c:pt>
                <c:pt idx="658">
                  <c:v>2409.66797</c:v>
                </c:pt>
                <c:pt idx="659">
                  <c:v>2409.66797</c:v>
                </c:pt>
                <c:pt idx="660">
                  <c:v>2409.66797</c:v>
                </c:pt>
                <c:pt idx="661">
                  <c:v>2407.2265599999987</c:v>
                </c:pt>
                <c:pt idx="662">
                  <c:v>2409.66797</c:v>
                </c:pt>
                <c:pt idx="663">
                  <c:v>2407.2265599999987</c:v>
                </c:pt>
                <c:pt idx="664">
                  <c:v>2409.66797</c:v>
                </c:pt>
                <c:pt idx="665">
                  <c:v>2409.66797</c:v>
                </c:pt>
                <c:pt idx="666">
                  <c:v>2407.2265599999987</c:v>
                </c:pt>
                <c:pt idx="667">
                  <c:v>2407.2265599999987</c:v>
                </c:pt>
                <c:pt idx="668">
                  <c:v>2409.66797</c:v>
                </c:pt>
                <c:pt idx="669">
                  <c:v>2407.2265599999987</c:v>
                </c:pt>
                <c:pt idx="670">
                  <c:v>2409.66797</c:v>
                </c:pt>
                <c:pt idx="671">
                  <c:v>2409.66797</c:v>
                </c:pt>
                <c:pt idx="672">
                  <c:v>2407.2265599999987</c:v>
                </c:pt>
                <c:pt idx="673">
                  <c:v>2409.66797</c:v>
                </c:pt>
                <c:pt idx="674">
                  <c:v>2407.2265599999987</c:v>
                </c:pt>
                <c:pt idx="675">
                  <c:v>2409.66797</c:v>
                </c:pt>
                <c:pt idx="676">
                  <c:v>2407.2265599999987</c:v>
                </c:pt>
                <c:pt idx="677">
                  <c:v>2409.66797</c:v>
                </c:pt>
                <c:pt idx="678">
                  <c:v>2409.66797</c:v>
                </c:pt>
                <c:pt idx="679">
                  <c:v>2409.66797</c:v>
                </c:pt>
                <c:pt idx="680">
                  <c:v>2407.2265599999987</c:v>
                </c:pt>
                <c:pt idx="681">
                  <c:v>2409.66797</c:v>
                </c:pt>
                <c:pt idx="682">
                  <c:v>2409.66797</c:v>
                </c:pt>
                <c:pt idx="683">
                  <c:v>2409.66797</c:v>
                </c:pt>
                <c:pt idx="684">
                  <c:v>2409.66797</c:v>
                </c:pt>
                <c:pt idx="685">
                  <c:v>2409.66797</c:v>
                </c:pt>
                <c:pt idx="686">
                  <c:v>2409.66797</c:v>
                </c:pt>
                <c:pt idx="687">
                  <c:v>2409.66797</c:v>
                </c:pt>
                <c:pt idx="688">
                  <c:v>2409.66797</c:v>
                </c:pt>
                <c:pt idx="689">
                  <c:v>2407.2265599999987</c:v>
                </c:pt>
                <c:pt idx="690">
                  <c:v>2409.66797</c:v>
                </c:pt>
                <c:pt idx="691">
                  <c:v>2409.66797</c:v>
                </c:pt>
                <c:pt idx="692">
                  <c:v>2407.2265599999987</c:v>
                </c:pt>
                <c:pt idx="693">
                  <c:v>2409.66797</c:v>
                </c:pt>
                <c:pt idx="694">
                  <c:v>2409.66797</c:v>
                </c:pt>
                <c:pt idx="695">
                  <c:v>2409.66797</c:v>
                </c:pt>
                <c:pt idx="696">
                  <c:v>2407.2265599999987</c:v>
                </c:pt>
                <c:pt idx="697">
                  <c:v>2409.66797</c:v>
                </c:pt>
                <c:pt idx="698">
                  <c:v>2409.66797</c:v>
                </c:pt>
                <c:pt idx="699">
                  <c:v>2409.66797</c:v>
                </c:pt>
                <c:pt idx="700">
                  <c:v>2407.2265599999987</c:v>
                </c:pt>
                <c:pt idx="701">
                  <c:v>2409.66797</c:v>
                </c:pt>
                <c:pt idx="702">
                  <c:v>2409.66797</c:v>
                </c:pt>
                <c:pt idx="703">
                  <c:v>2409.66797</c:v>
                </c:pt>
                <c:pt idx="704">
                  <c:v>2409.66797</c:v>
                </c:pt>
                <c:pt idx="705">
                  <c:v>2407.2265599999987</c:v>
                </c:pt>
                <c:pt idx="706">
                  <c:v>2409.66797</c:v>
                </c:pt>
                <c:pt idx="707">
                  <c:v>2409.66797</c:v>
                </c:pt>
                <c:pt idx="708">
                  <c:v>2407.2265599999987</c:v>
                </c:pt>
                <c:pt idx="709">
                  <c:v>2407.2265599999987</c:v>
                </c:pt>
                <c:pt idx="710">
                  <c:v>2409.66797</c:v>
                </c:pt>
                <c:pt idx="711">
                  <c:v>2409.66797</c:v>
                </c:pt>
                <c:pt idx="712">
                  <c:v>2409.66797</c:v>
                </c:pt>
                <c:pt idx="713">
                  <c:v>2409.66797</c:v>
                </c:pt>
                <c:pt idx="714">
                  <c:v>2407.2265599999987</c:v>
                </c:pt>
                <c:pt idx="715">
                  <c:v>2407.2265599999987</c:v>
                </c:pt>
                <c:pt idx="716">
                  <c:v>2409.66797</c:v>
                </c:pt>
                <c:pt idx="717">
                  <c:v>2407.2265599999987</c:v>
                </c:pt>
                <c:pt idx="718">
                  <c:v>2407.2265599999987</c:v>
                </c:pt>
                <c:pt idx="719">
                  <c:v>2409.66797</c:v>
                </c:pt>
                <c:pt idx="720">
                  <c:v>2409.66797</c:v>
                </c:pt>
                <c:pt idx="721">
                  <c:v>2409.66797</c:v>
                </c:pt>
                <c:pt idx="722">
                  <c:v>2409.66797</c:v>
                </c:pt>
                <c:pt idx="723">
                  <c:v>2407.2265599999987</c:v>
                </c:pt>
                <c:pt idx="724">
                  <c:v>2409.66797</c:v>
                </c:pt>
                <c:pt idx="725">
                  <c:v>2409.66797</c:v>
                </c:pt>
                <c:pt idx="726">
                  <c:v>2407.2265599999987</c:v>
                </c:pt>
                <c:pt idx="727">
                  <c:v>2409.66797</c:v>
                </c:pt>
                <c:pt idx="728">
                  <c:v>2409.66797</c:v>
                </c:pt>
                <c:pt idx="729">
                  <c:v>2407.2265599999987</c:v>
                </c:pt>
                <c:pt idx="730">
                  <c:v>2409.66797</c:v>
                </c:pt>
                <c:pt idx="731">
                  <c:v>2409.66797</c:v>
                </c:pt>
                <c:pt idx="732">
                  <c:v>2407.2265599999987</c:v>
                </c:pt>
                <c:pt idx="733">
                  <c:v>2407.2265599999987</c:v>
                </c:pt>
                <c:pt idx="734">
                  <c:v>2407.2265599999987</c:v>
                </c:pt>
                <c:pt idx="735">
                  <c:v>2409.66797</c:v>
                </c:pt>
                <c:pt idx="736">
                  <c:v>2409.66797</c:v>
                </c:pt>
                <c:pt idx="737">
                  <c:v>2409.66797</c:v>
                </c:pt>
                <c:pt idx="738">
                  <c:v>2407.2265599999987</c:v>
                </c:pt>
                <c:pt idx="739">
                  <c:v>2409.66797</c:v>
                </c:pt>
                <c:pt idx="740">
                  <c:v>2409.66797</c:v>
                </c:pt>
                <c:pt idx="741">
                  <c:v>2409.66797</c:v>
                </c:pt>
                <c:pt idx="742">
                  <c:v>2409.66797</c:v>
                </c:pt>
                <c:pt idx="743">
                  <c:v>2407.2265599999987</c:v>
                </c:pt>
                <c:pt idx="744">
                  <c:v>2407.2265599999987</c:v>
                </c:pt>
                <c:pt idx="745">
                  <c:v>2409.66797</c:v>
                </c:pt>
                <c:pt idx="746">
                  <c:v>2407.2265599999987</c:v>
                </c:pt>
                <c:pt idx="747">
                  <c:v>2409.66797</c:v>
                </c:pt>
                <c:pt idx="748">
                  <c:v>2409.66797</c:v>
                </c:pt>
                <c:pt idx="749">
                  <c:v>2409.66797</c:v>
                </c:pt>
                <c:pt idx="750">
                  <c:v>2409.66797</c:v>
                </c:pt>
                <c:pt idx="751">
                  <c:v>2409.66797</c:v>
                </c:pt>
                <c:pt idx="752">
                  <c:v>2409.66797</c:v>
                </c:pt>
                <c:pt idx="753">
                  <c:v>2409.66797</c:v>
                </c:pt>
                <c:pt idx="754">
                  <c:v>2409.66797</c:v>
                </c:pt>
                <c:pt idx="755">
                  <c:v>2409.66797</c:v>
                </c:pt>
                <c:pt idx="756">
                  <c:v>2409.66797</c:v>
                </c:pt>
                <c:pt idx="757">
                  <c:v>2409.66797</c:v>
                </c:pt>
                <c:pt idx="758">
                  <c:v>2407.2265599999987</c:v>
                </c:pt>
                <c:pt idx="759">
                  <c:v>2409.66797</c:v>
                </c:pt>
                <c:pt idx="760">
                  <c:v>2409.66797</c:v>
                </c:pt>
                <c:pt idx="761">
                  <c:v>2407.2265599999987</c:v>
                </c:pt>
                <c:pt idx="762">
                  <c:v>2407.2265599999987</c:v>
                </c:pt>
                <c:pt idx="763">
                  <c:v>2409.66797</c:v>
                </c:pt>
                <c:pt idx="764">
                  <c:v>2409.66797</c:v>
                </c:pt>
                <c:pt idx="765">
                  <c:v>2407.2265599999987</c:v>
                </c:pt>
                <c:pt idx="766">
                  <c:v>2409.66797</c:v>
                </c:pt>
                <c:pt idx="767">
                  <c:v>2407.2265599999987</c:v>
                </c:pt>
                <c:pt idx="768">
                  <c:v>2407.2265599999987</c:v>
                </c:pt>
                <c:pt idx="769">
                  <c:v>2407.2265599999987</c:v>
                </c:pt>
                <c:pt idx="770">
                  <c:v>2407.2265599999987</c:v>
                </c:pt>
                <c:pt idx="771">
                  <c:v>2407.2265599999987</c:v>
                </c:pt>
                <c:pt idx="772">
                  <c:v>2409.66797</c:v>
                </c:pt>
                <c:pt idx="773">
                  <c:v>2409.66797</c:v>
                </c:pt>
                <c:pt idx="774">
                  <c:v>2409.66797</c:v>
                </c:pt>
                <c:pt idx="775">
                  <c:v>2407.2265599999987</c:v>
                </c:pt>
                <c:pt idx="776">
                  <c:v>2409.66797</c:v>
                </c:pt>
                <c:pt idx="777">
                  <c:v>2409.66797</c:v>
                </c:pt>
                <c:pt idx="778">
                  <c:v>2409.66797</c:v>
                </c:pt>
                <c:pt idx="779">
                  <c:v>2407.2265599999987</c:v>
                </c:pt>
                <c:pt idx="780">
                  <c:v>2409.66797</c:v>
                </c:pt>
                <c:pt idx="781">
                  <c:v>2409.66797</c:v>
                </c:pt>
                <c:pt idx="782">
                  <c:v>2407.2265599999987</c:v>
                </c:pt>
                <c:pt idx="783">
                  <c:v>2407.2265599999987</c:v>
                </c:pt>
                <c:pt idx="784">
                  <c:v>2409.66797</c:v>
                </c:pt>
                <c:pt idx="785">
                  <c:v>2407.2265599999987</c:v>
                </c:pt>
                <c:pt idx="786">
                  <c:v>2409.66797</c:v>
                </c:pt>
                <c:pt idx="787">
                  <c:v>2407.2265599999987</c:v>
                </c:pt>
                <c:pt idx="788">
                  <c:v>2409.66797</c:v>
                </c:pt>
                <c:pt idx="789">
                  <c:v>2409.66797</c:v>
                </c:pt>
                <c:pt idx="790">
                  <c:v>2409.66797</c:v>
                </c:pt>
                <c:pt idx="791">
                  <c:v>2407.2265599999987</c:v>
                </c:pt>
                <c:pt idx="792">
                  <c:v>2407.2265599999987</c:v>
                </c:pt>
                <c:pt idx="793">
                  <c:v>2409.66797</c:v>
                </c:pt>
                <c:pt idx="794">
                  <c:v>2409.66797</c:v>
                </c:pt>
                <c:pt idx="795">
                  <c:v>2407.2265599999987</c:v>
                </c:pt>
                <c:pt idx="796">
                  <c:v>2409.66797</c:v>
                </c:pt>
                <c:pt idx="797">
                  <c:v>2409.66797</c:v>
                </c:pt>
                <c:pt idx="798">
                  <c:v>2409.66797</c:v>
                </c:pt>
                <c:pt idx="799">
                  <c:v>2409.66797</c:v>
                </c:pt>
                <c:pt idx="800">
                  <c:v>2407.2265599999987</c:v>
                </c:pt>
                <c:pt idx="801">
                  <c:v>2409.66797</c:v>
                </c:pt>
                <c:pt idx="802">
                  <c:v>2409.66797</c:v>
                </c:pt>
                <c:pt idx="803">
                  <c:v>2407.2265599999987</c:v>
                </c:pt>
                <c:pt idx="804">
                  <c:v>2409.66797</c:v>
                </c:pt>
                <c:pt idx="805">
                  <c:v>2409.66797</c:v>
                </c:pt>
                <c:pt idx="806">
                  <c:v>2409.66797</c:v>
                </c:pt>
                <c:pt idx="807">
                  <c:v>2409.66797</c:v>
                </c:pt>
                <c:pt idx="808">
                  <c:v>2409.66797</c:v>
                </c:pt>
                <c:pt idx="809">
                  <c:v>2407.2265599999987</c:v>
                </c:pt>
                <c:pt idx="810">
                  <c:v>2409.66797</c:v>
                </c:pt>
                <c:pt idx="811">
                  <c:v>2409.66797</c:v>
                </c:pt>
                <c:pt idx="812">
                  <c:v>2407.2265599999987</c:v>
                </c:pt>
                <c:pt idx="813">
                  <c:v>2409.66797</c:v>
                </c:pt>
                <c:pt idx="814">
                  <c:v>2409.66797</c:v>
                </c:pt>
                <c:pt idx="815">
                  <c:v>2409.66797</c:v>
                </c:pt>
                <c:pt idx="816">
                  <c:v>2409.66797</c:v>
                </c:pt>
                <c:pt idx="817">
                  <c:v>2407.2265599999987</c:v>
                </c:pt>
                <c:pt idx="818">
                  <c:v>2407.2265599999987</c:v>
                </c:pt>
                <c:pt idx="819">
                  <c:v>2409.66797</c:v>
                </c:pt>
                <c:pt idx="820">
                  <c:v>2407.2265599999987</c:v>
                </c:pt>
                <c:pt idx="821">
                  <c:v>2409.66797</c:v>
                </c:pt>
                <c:pt idx="822">
                  <c:v>2409.66797</c:v>
                </c:pt>
                <c:pt idx="823">
                  <c:v>2407.2265599999987</c:v>
                </c:pt>
                <c:pt idx="824">
                  <c:v>2409.66797</c:v>
                </c:pt>
                <c:pt idx="825">
                  <c:v>2409.66797</c:v>
                </c:pt>
                <c:pt idx="826">
                  <c:v>2407.2265599999987</c:v>
                </c:pt>
                <c:pt idx="827">
                  <c:v>2407.2265599999987</c:v>
                </c:pt>
                <c:pt idx="828">
                  <c:v>2409.66797</c:v>
                </c:pt>
                <c:pt idx="829">
                  <c:v>2407.2265599999987</c:v>
                </c:pt>
                <c:pt idx="830">
                  <c:v>2409.66797</c:v>
                </c:pt>
                <c:pt idx="831">
                  <c:v>2407.2265599999987</c:v>
                </c:pt>
                <c:pt idx="832">
                  <c:v>2409.66797</c:v>
                </c:pt>
                <c:pt idx="833">
                  <c:v>2407.2265599999987</c:v>
                </c:pt>
                <c:pt idx="834">
                  <c:v>2409.66797</c:v>
                </c:pt>
                <c:pt idx="835">
                  <c:v>2409.66797</c:v>
                </c:pt>
                <c:pt idx="836">
                  <c:v>2409.66797</c:v>
                </c:pt>
                <c:pt idx="837">
                  <c:v>2409.66797</c:v>
                </c:pt>
                <c:pt idx="838">
                  <c:v>2407.2265599999987</c:v>
                </c:pt>
                <c:pt idx="839">
                  <c:v>2407.2265599999987</c:v>
                </c:pt>
                <c:pt idx="840">
                  <c:v>2409.66797</c:v>
                </c:pt>
                <c:pt idx="841">
                  <c:v>2407.2265599999987</c:v>
                </c:pt>
                <c:pt idx="842">
                  <c:v>2407.2265599999987</c:v>
                </c:pt>
                <c:pt idx="843">
                  <c:v>2407.2265599999987</c:v>
                </c:pt>
                <c:pt idx="844">
                  <c:v>2407.2265599999987</c:v>
                </c:pt>
                <c:pt idx="845">
                  <c:v>2409.66797</c:v>
                </c:pt>
                <c:pt idx="846">
                  <c:v>2407.2265599999987</c:v>
                </c:pt>
                <c:pt idx="847">
                  <c:v>2409.66797</c:v>
                </c:pt>
                <c:pt idx="848">
                  <c:v>2407.2265599999987</c:v>
                </c:pt>
                <c:pt idx="849">
                  <c:v>2409.66797</c:v>
                </c:pt>
                <c:pt idx="850">
                  <c:v>2409.66797</c:v>
                </c:pt>
                <c:pt idx="851">
                  <c:v>2409.66797</c:v>
                </c:pt>
                <c:pt idx="852">
                  <c:v>2407.2265599999987</c:v>
                </c:pt>
                <c:pt idx="853">
                  <c:v>2407.2265599999987</c:v>
                </c:pt>
                <c:pt idx="854">
                  <c:v>2409.66797</c:v>
                </c:pt>
                <c:pt idx="855">
                  <c:v>2409.66797</c:v>
                </c:pt>
                <c:pt idx="856">
                  <c:v>2409.66797</c:v>
                </c:pt>
                <c:pt idx="857">
                  <c:v>2409.66797</c:v>
                </c:pt>
                <c:pt idx="858">
                  <c:v>2409.66797</c:v>
                </c:pt>
                <c:pt idx="859">
                  <c:v>2409.66797</c:v>
                </c:pt>
                <c:pt idx="860">
                  <c:v>2407.2265599999987</c:v>
                </c:pt>
                <c:pt idx="861">
                  <c:v>2409.66797</c:v>
                </c:pt>
                <c:pt idx="862">
                  <c:v>2409.66797</c:v>
                </c:pt>
                <c:pt idx="863">
                  <c:v>2409.66797</c:v>
                </c:pt>
                <c:pt idx="864">
                  <c:v>2409.66797</c:v>
                </c:pt>
                <c:pt idx="865">
                  <c:v>2409.66797</c:v>
                </c:pt>
                <c:pt idx="866">
                  <c:v>2407.2265599999987</c:v>
                </c:pt>
                <c:pt idx="867">
                  <c:v>2407.2265599999987</c:v>
                </c:pt>
                <c:pt idx="868">
                  <c:v>2409.66797</c:v>
                </c:pt>
                <c:pt idx="869">
                  <c:v>2407.2265599999987</c:v>
                </c:pt>
                <c:pt idx="870">
                  <c:v>2407.2265599999987</c:v>
                </c:pt>
                <c:pt idx="871">
                  <c:v>2407.2265599999987</c:v>
                </c:pt>
                <c:pt idx="872">
                  <c:v>2407.2265599999987</c:v>
                </c:pt>
                <c:pt idx="873">
                  <c:v>2407.2265599999987</c:v>
                </c:pt>
                <c:pt idx="874">
                  <c:v>2407.2265599999987</c:v>
                </c:pt>
                <c:pt idx="875">
                  <c:v>2409.66797</c:v>
                </c:pt>
                <c:pt idx="876">
                  <c:v>2407.2265599999987</c:v>
                </c:pt>
                <c:pt idx="877">
                  <c:v>2407.2265599999987</c:v>
                </c:pt>
                <c:pt idx="878">
                  <c:v>2409.66797</c:v>
                </c:pt>
                <c:pt idx="879">
                  <c:v>2409.66797</c:v>
                </c:pt>
                <c:pt idx="880">
                  <c:v>2407.2265599999987</c:v>
                </c:pt>
                <c:pt idx="881">
                  <c:v>2407.2265599999987</c:v>
                </c:pt>
                <c:pt idx="882">
                  <c:v>2409.66797</c:v>
                </c:pt>
                <c:pt idx="883">
                  <c:v>2409.66797</c:v>
                </c:pt>
                <c:pt idx="884">
                  <c:v>2407.2265599999987</c:v>
                </c:pt>
                <c:pt idx="885">
                  <c:v>2409.66797</c:v>
                </c:pt>
                <c:pt idx="886">
                  <c:v>2407.2265599999987</c:v>
                </c:pt>
                <c:pt idx="887">
                  <c:v>2409.66797</c:v>
                </c:pt>
                <c:pt idx="888">
                  <c:v>2409.66797</c:v>
                </c:pt>
                <c:pt idx="889">
                  <c:v>2407.2265599999987</c:v>
                </c:pt>
                <c:pt idx="890">
                  <c:v>2409.66797</c:v>
                </c:pt>
                <c:pt idx="891">
                  <c:v>2409.66797</c:v>
                </c:pt>
                <c:pt idx="892">
                  <c:v>2409.66797</c:v>
                </c:pt>
                <c:pt idx="893">
                  <c:v>2409.66797</c:v>
                </c:pt>
                <c:pt idx="894">
                  <c:v>2409.66797</c:v>
                </c:pt>
                <c:pt idx="895">
                  <c:v>2407.2265599999987</c:v>
                </c:pt>
                <c:pt idx="896">
                  <c:v>2407.2265599999987</c:v>
                </c:pt>
                <c:pt idx="897">
                  <c:v>2407.2265599999987</c:v>
                </c:pt>
                <c:pt idx="898">
                  <c:v>2409.66797</c:v>
                </c:pt>
                <c:pt idx="899">
                  <c:v>2409.66797</c:v>
                </c:pt>
                <c:pt idx="900">
                  <c:v>2407.2265599999987</c:v>
                </c:pt>
                <c:pt idx="901">
                  <c:v>2409.66797</c:v>
                </c:pt>
                <c:pt idx="902">
                  <c:v>2407.2265599999987</c:v>
                </c:pt>
                <c:pt idx="903">
                  <c:v>2407.2265599999987</c:v>
                </c:pt>
                <c:pt idx="904">
                  <c:v>2407.2265599999987</c:v>
                </c:pt>
                <c:pt idx="905">
                  <c:v>2407.2265599999987</c:v>
                </c:pt>
                <c:pt idx="906">
                  <c:v>2409.66797</c:v>
                </c:pt>
                <c:pt idx="907">
                  <c:v>2409.66797</c:v>
                </c:pt>
                <c:pt idx="908">
                  <c:v>2409.66797</c:v>
                </c:pt>
                <c:pt idx="909">
                  <c:v>2407.2265599999987</c:v>
                </c:pt>
                <c:pt idx="910">
                  <c:v>2409.66797</c:v>
                </c:pt>
                <c:pt idx="911">
                  <c:v>2407.2265599999987</c:v>
                </c:pt>
                <c:pt idx="912">
                  <c:v>2409.66797</c:v>
                </c:pt>
                <c:pt idx="913">
                  <c:v>2409.66797</c:v>
                </c:pt>
                <c:pt idx="914">
                  <c:v>2409.66797</c:v>
                </c:pt>
                <c:pt idx="915">
                  <c:v>2409.66797</c:v>
                </c:pt>
                <c:pt idx="916">
                  <c:v>2409.66797</c:v>
                </c:pt>
                <c:pt idx="917">
                  <c:v>2409.66797</c:v>
                </c:pt>
                <c:pt idx="918">
                  <c:v>2407.2265599999987</c:v>
                </c:pt>
                <c:pt idx="919">
                  <c:v>2409.66797</c:v>
                </c:pt>
                <c:pt idx="920">
                  <c:v>2407.2265599999987</c:v>
                </c:pt>
                <c:pt idx="921">
                  <c:v>2407.2265599999987</c:v>
                </c:pt>
                <c:pt idx="922">
                  <c:v>2407.2265599999987</c:v>
                </c:pt>
                <c:pt idx="923">
                  <c:v>2407.2265599999987</c:v>
                </c:pt>
                <c:pt idx="924">
                  <c:v>2407.2265599999987</c:v>
                </c:pt>
                <c:pt idx="925">
                  <c:v>2407.2265599999987</c:v>
                </c:pt>
                <c:pt idx="926">
                  <c:v>2409.66797</c:v>
                </c:pt>
                <c:pt idx="927">
                  <c:v>2409.66797</c:v>
                </c:pt>
                <c:pt idx="928">
                  <c:v>2407.2265599999987</c:v>
                </c:pt>
                <c:pt idx="929">
                  <c:v>2407.2265599999987</c:v>
                </c:pt>
                <c:pt idx="930">
                  <c:v>2407.2265599999987</c:v>
                </c:pt>
                <c:pt idx="931">
                  <c:v>2407.2265599999987</c:v>
                </c:pt>
                <c:pt idx="932">
                  <c:v>2409.66797</c:v>
                </c:pt>
                <c:pt idx="933">
                  <c:v>2407.2265599999987</c:v>
                </c:pt>
                <c:pt idx="934">
                  <c:v>2409.66797</c:v>
                </c:pt>
                <c:pt idx="935">
                  <c:v>2409.66797</c:v>
                </c:pt>
                <c:pt idx="936">
                  <c:v>2409.66797</c:v>
                </c:pt>
                <c:pt idx="937">
                  <c:v>2409.66797</c:v>
                </c:pt>
                <c:pt idx="938">
                  <c:v>2407.2265599999987</c:v>
                </c:pt>
                <c:pt idx="939">
                  <c:v>2409.66797</c:v>
                </c:pt>
                <c:pt idx="940">
                  <c:v>2407.2265599999987</c:v>
                </c:pt>
                <c:pt idx="941">
                  <c:v>2407.2265599999987</c:v>
                </c:pt>
                <c:pt idx="942">
                  <c:v>2407.2265599999987</c:v>
                </c:pt>
                <c:pt idx="943">
                  <c:v>2407.2265599999987</c:v>
                </c:pt>
                <c:pt idx="944">
                  <c:v>2409.66797</c:v>
                </c:pt>
                <c:pt idx="945">
                  <c:v>2407.2265599999987</c:v>
                </c:pt>
                <c:pt idx="946">
                  <c:v>2409.66797</c:v>
                </c:pt>
                <c:pt idx="947">
                  <c:v>2407.2265599999987</c:v>
                </c:pt>
                <c:pt idx="948">
                  <c:v>2409.66797</c:v>
                </c:pt>
                <c:pt idx="949">
                  <c:v>2409.66797</c:v>
                </c:pt>
                <c:pt idx="950">
                  <c:v>2407.2265599999987</c:v>
                </c:pt>
                <c:pt idx="951">
                  <c:v>2407.2265599999987</c:v>
                </c:pt>
                <c:pt idx="952">
                  <c:v>2409.66797</c:v>
                </c:pt>
                <c:pt idx="953">
                  <c:v>2409.66797</c:v>
                </c:pt>
                <c:pt idx="954">
                  <c:v>2407.2265599999987</c:v>
                </c:pt>
                <c:pt idx="955">
                  <c:v>2407.2265599999987</c:v>
                </c:pt>
                <c:pt idx="956">
                  <c:v>2409.66797</c:v>
                </c:pt>
                <c:pt idx="957">
                  <c:v>2409.66797</c:v>
                </c:pt>
                <c:pt idx="958">
                  <c:v>2409.66797</c:v>
                </c:pt>
                <c:pt idx="959">
                  <c:v>2407.2265599999987</c:v>
                </c:pt>
                <c:pt idx="960">
                  <c:v>2407.2265599999987</c:v>
                </c:pt>
                <c:pt idx="961">
                  <c:v>2409.66797</c:v>
                </c:pt>
                <c:pt idx="962">
                  <c:v>2407.2265599999987</c:v>
                </c:pt>
                <c:pt idx="963">
                  <c:v>2407.2265599999987</c:v>
                </c:pt>
                <c:pt idx="964">
                  <c:v>2407.2265599999987</c:v>
                </c:pt>
                <c:pt idx="965">
                  <c:v>2409.66797</c:v>
                </c:pt>
                <c:pt idx="966">
                  <c:v>2407.2265599999987</c:v>
                </c:pt>
                <c:pt idx="967">
                  <c:v>2409.66797</c:v>
                </c:pt>
                <c:pt idx="968">
                  <c:v>2409.66797</c:v>
                </c:pt>
                <c:pt idx="969">
                  <c:v>2409.66797</c:v>
                </c:pt>
                <c:pt idx="970">
                  <c:v>2409.66797</c:v>
                </c:pt>
                <c:pt idx="971">
                  <c:v>2409.66797</c:v>
                </c:pt>
                <c:pt idx="972">
                  <c:v>2407.2265599999987</c:v>
                </c:pt>
                <c:pt idx="973">
                  <c:v>2407.2265599999987</c:v>
                </c:pt>
                <c:pt idx="974">
                  <c:v>2409.66797</c:v>
                </c:pt>
                <c:pt idx="975">
                  <c:v>2407.2265599999987</c:v>
                </c:pt>
                <c:pt idx="976">
                  <c:v>2409.66797</c:v>
                </c:pt>
                <c:pt idx="977">
                  <c:v>2407.2265599999987</c:v>
                </c:pt>
                <c:pt idx="978">
                  <c:v>2409.66797</c:v>
                </c:pt>
                <c:pt idx="979">
                  <c:v>2407.2265599999987</c:v>
                </c:pt>
                <c:pt idx="980">
                  <c:v>2409.66797</c:v>
                </c:pt>
                <c:pt idx="981">
                  <c:v>2407.2265599999987</c:v>
                </c:pt>
                <c:pt idx="982">
                  <c:v>2409.66797</c:v>
                </c:pt>
                <c:pt idx="983">
                  <c:v>2409.66797</c:v>
                </c:pt>
                <c:pt idx="984">
                  <c:v>2409.66797</c:v>
                </c:pt>
                <c:pt idx="985">
                  <c:v>2409.66797</c:v>
                </c:pt>
                <c:pt idx="986">
                  <c:v>2409.66797</c:v>
                </c:pt>
                <c:pt idx="987">
                  <c:v>2407.2265599999987</c:v>
                </c:pt>
                <c:pt idx="988">
                  <c:v>2407.2265599999987</c:v>
                </c:pt>
                <c:pt idx="989">
                  <c:v>2407.2265599999987</c:v>
                </c:pt>
                <c:pt idx="990">
                  <c:v>2409.66797</c:v>
                </c:pt>
                <c:pt idx="991">
                  <c:v>2407.2265599999987</c:v>
                </c:pt>
                <c:pt idx="992">
                  <c:v>2409.66797</c:v>
                </c:pt>
                <c:pt idx="993">
                  <c:v>2407.2265599999987</c:v>
                </c:pt>
                <c:pt idx="994">
                  <c:v>2407.2265599999987</c:v>
                </c:pt>
                <c:pt idx="995">
                  <c:v>2407.2265599999987</c:v>
                </c:pt>
                <c:pt idx="996">
                  <c:v>2407.2265599999987</c:v>
                </c:pt>
                <c:pt idx="997">
                  <c:v>2407.2265599999987</c:v>
                </c:pt>
                <c:pt idx="998">
                  <c:v>2407.2265599999987</c:v>
                </c:pt>
                <c:pt idx="999">
                  <c:v>2409.66797</c:v>
                </c:pt>
                <c:pt idx="1000">
                  <c:v>2409.66797</c:v>
                </c:pt>
                <c:pt idx="1001">
                  <c:v>2409.66797</c:v>
                </c:pt>
                <c:pt idx="1002">
                  <c:v>2407.2265599999987</c:v>
                </c:pt>
                <c:pt idx="1003">
                  <c:v>2409.66797</c:v>
                </c:pt>
                <c:pt idx="1004">
                  <c:v>2407.2265599999987</c:v>
                </c:pt>
                <c:pt idx="1005">
                  <c:v>2407.2265599999987</c:v>
                </c:pt>
                <c:pt idx="1006">
                  <c:v>2409.66797</c:v>
                </c:pt>
                <c:pt idx="1007">
                  <c:v>2409.66797</c:v>
                </c:pt>
                <c:pt idx="1008">
                  <c:v>2407.2265599999987</c:v>
                </c:pt>
                <c:pt idx="1009">
                  <c:v>2407.2265599999987</c:v>
                </c:pt>
                <c:pt idx="1010">
                  <c:v>2409.66797</c:v>
                </c:pt>
                <c:pt idx="1011">
                  <c:v>2409.66797</c:v>
                </c:pt>
                <c:pt idx="1012">
                  <c:v>2409.66797</c:v>
                </c:pt>
                <c:pt idx="1013">
                  <c:v>2407.2265599999987</c:v>
                </c:pt>
                <c:pt idx="1014">
                  <c:v>2409.66797</c:v>
                </c:pt>
                <c:pt idx="1015">
                  <c:v>2407.2265599999987</c:v>
                </c:pt>
                <c:pt idx="1016">
                  <c:v>2409.66797</c:v>
                </c:pt>
                <c:pt idx="1017">
                  <c:v>2407.2265599999987</c:v>
                </c:pt>
                <c:pt idx="1018">
                  <c:v>2407.2265599999987</c:v>
                </c:pt>
                <c:pt idx="1019">
                  <c:v>2409.66797</c:v>
                </c:pt>
                <c:pt idx="1020">
                  <c:v>2407.2265599999987</c:v>
                </c:pt>
                <c:pt idx="1021">
                  <c:v>2407.2265599999987</c:v>
                </c:pt>
                <c:pt idx="1022">
                  <c:v>2407.2265599999987</c:v>
                </c:pt>
                <c:pt idx="1023">
                  <c:v>2407.2265599999987</c:v>
                </c:pt>
                <c:pt idx="1024">
                  <c:v>2409.66797</c:v>
                </c:pt>
                <c:pt idx="1025">
                  <c:v>2409.66797</c:v>
                </c:pt>
                <c:pt idx="1026">
                  <c:v>2409.66797</c:v>
                </c:pt>
                <c:pt idx="1027">
                  <c:v>2407.2265599999987</c:v>
                </c:pt>
                <c:pt idx="1028">
                  <c:v>2409.66797</c:v>
                </c:pt>
                <c:pt idx="1029">
                  <c:v>2409.66797</c:v>
                </c:pt>
                <c:pt idx="1030">
                  <c:v>2407.2265599999987</c:v>
                </c:pt>
                <c:pt idx="1031">
                  <c:v>2409.66797</c:v>
                </c:pt>
                <c:pt idx="1032">
                  <c:v>2409.66797</c:v>
                </c:pt>
                <c:pt idx="1033">
                  <c:v>2409.66797</c:v>
                </c:pt>
                <c:pt idx="1034">
                  <c:v>2409.66797</c:v>
                </c:pt>
                <c:pt idx="1035">
                  <c:v>2407.2265599999987</c:v>
                </c:pt>
                <c:pt idx="1036">
                  <c:v>2407.2265599999987</c:v>
                </c:pt>
                <c:pt idx="1037">
                  <c:v>2409.66797</c:v>
                </c:pt>
                <c:pt idx="1038">
                  <c:v>2409.66797</c:v>
                </c:pt>
                <c:pt idx="1039">
                  <c:v>2409.66797</c:v>
                </c:pt>
                <c:pt idx="1040">
                  <c:v>2409.66797</c:v>
                </c:pt>
                <c:pt idx="1041">
                  <c:v>2407.2265599999987</c:v>
                </c:pt>
                <c:pt idx="1042">
                  <c:v>2409.66797</c:v>
                </c:pt>
                <c:pt idx="1043">
                  <c:v>2409.66797</c:v>
                </c:pt>
                <c:pt idx="1044">
                  <c:v>2407.2265599999987</c:v>
                </c:pt>
                <c:pt idx="1045">
                  <c:v>2407.2265599999987</c:v>
                </c:pt>
                <c:pt idx="1046">
                  <c:v>2409.66797</c:v>
                </c:pt>
                <c:pt idx="1047">
                  <c:v>2409.66797</c:v>
                </c:pt>
                <c:pt idx="1048">
                  <c:v>2407.2265599999987</c:v>
                </c:pt>
                <c:pt idx="1049">
                  <c:v>2409.66797</c:v>
                </c:pt>
                <c:pt idx="1050">
                  <c:v>2407.2265599999987</c:v>
                </c:pt>
                <c:pt idx="1051">
                  <c:v>2409.66797</c:v>
                </c:pt>
                <c:pt idx="1052">
                  <c:v>2409.66797</c:v>
                </c:pt>
                <c:pt idx="1053">
                  <c:v>2407.2265599999987</c:v>
                </c:pt>
                <c:pt idx="1054">
                  <c:v>2409.66797</c:v>
                </c:pt>
                <c:pt idx="1055">
                  <c:v>2409.66797</c:v>
                </c:pt>
                <c:pt idx="1056">
                  <c:v>2407.2265599999987</c:v>
                </c:pt>
                <c:pt idx="1057">
                  <c:v>2407.2265599999987</c:v>
                </c:pt>
                <c:pt idx="1058">
                  <c:v>2409.66797</c:v>
                </c:pt>
                <c:pt idx="1059">
                  <c:v>2407.2265599999987</c:v>
                </c:pt>
                <c:pt idx="1060">
                  <c:v>2407.2265599999987</c:v>
                </c:pt>
                <c:pt idx="1061">
                  <c:v>2407.2265599999987</c:v>
                </c:pt>
                <c:pt idx="1062">
                  <c:v>2407.2265599999987</c:v>
                </c:pt>
                <c:pt idx="1063">
                  <c:v>2409.66797</c:v>
                </c:pt>
                <c:pt idx="1064">
                  <c:v>2407.2265599999987</c:v>
                </c:pt>
                <c:pt idx="1065">
                  <c:v>2409.66797</c:v>
                </c:pt>
                <c:pt idx="1066">
                  <c:v>2407.2265599999987</c:v>
                </c:pt>
                <c:pt idx="1067">
                  <c:v>2409.66797</c:v>
                </c:pt>
                <c:pt idx="1068">
                  <c:v>2407.2265599999987</c:v>
                </c:pt>
                <c:pt idx="1069">
                  <c:v>2409.66797</c:v>
                </c:pt>
                <c:pt idx="1070">
                  <c:v>2409.66797</c:v>
                </c:pt>
                <c:pt idx="1071">
                  <c:v>2409.66797</c:v>
                </c:pt>
                <c:pt idx="1072">
                  <c:v>2407.2265599999987</c:v>
                </c:pt>
                <c:pt idx="1073">
                  <c:v>2409.66797</c:v>
                </c:pt>
                <c:pt idx="1074">
                  <c:v>2407.2265599999987</c:v>
                </c:pt>
                <c:pt idx="1075">
                  <c:v>2409.66797</c:v>
                </c:pt>
                <c:pt idx="1076">
                  <c:v>2407.2265599999987</c:v>
                </c:pt>
                <c:pt idx="1077">
                  <c:v>2409.66797</c:v>
                </c:pt>
                <c:pt idx="1078">
                  <c:v>2407.2265599999987</c:v>
                </c:pt>
                <c:pt idx="1079">
                  <c:v>2407.2265599999987</c:v>
                </c:pt>
                <c:pt idx="1080">
                  <c:v>2409.66797</c:v>
                </c:pt>
                <c:pt idx="1081">
                  <c:v>2407.2265599999987</c:v>
                </c:pt>
                <c:pt idx="1082">
                  <c:v>2409.66797</c:v>
                </c:pt>
                <c:pt idx="1083">
                  <c:v>2407.2265599999987</c:v>
                </c:pt>
                <c:pt idx="1084">
                  <c:v>2407.2265599999987</c:v>
                </c:pt>
                <c:pt idx="1085">
                  <c:v>2407.2265599999987</c:v>
                </c:pt>
                <c:pt idx="1086">
                  <c:v>2409.66797</c:v>
                </c:pt>
                <c:pt idx="1087">
                  <c:v>2409.66797</c:v>
                </c:pt>
                <c:pt idx="1088">
                  <c:v>2409.66797</c:v>
                </c:pt>
                <c:pt idx="1089">
                  <c:v>2407.2265599999987</c:v>
                </c:pt>
                <c:pt idx="1090">
                  <c:v>2409.66797</c:v>
                </c:pt>
                <c:pt idx="1091">
                  <c:v>2409.66797</c:v>
                </c:pt>
                <c:pt idx="1092">
                  <c:v>2409.66797</c:v>
                </c:pt>
                <c:pt idx="1093">
                  <c:v>2409.66797</c:v>
                </c:pt>
                <c:pt idx="1094">
                  <c:v>2409.66797</c:v>
                </c:pt>
                <c:pt idx="1095">
                  <c:v>2409.66797</c:v>
                </c:pt>
                <c:pt idx="1096">
                  <c:v>2407.2265599999987</c:v>
                </c:pt>
                <c:pt idx="1097">
                  <c:v>2409.66797</c:v>
                </c:pt>
                <c:pt idx="1098">
                  <c:v>2409.66797</c:v>
                </c:pt>
                <c:pt idx="1099">
                  <c:v>2407.2265599999987</c:v>
                </c:pt>
                <c:pt idx="1100">
                  <c:v>2407.2265599999987</c:v>
                </c:pt>
                <c:pt idx="1101">
                  <c:v>2409.66797</c:v>
                </c:pt>
                <c:pt idx="1102">
                  <c:v>2409.66797</c:v>
                </c:pt>
                <c:pt idx="1103">
                  <c:v>2407.2265599999987</c:v>
                </c:pt>
                <c:pt idx="1104">
                  <c:v>2407.2265599999987</c:v>
                </c:pt>
                <c:pt idx="1105">
                  <c:v>2409.66797</c:v>
                </c:pt>
                <c:pt idx="1106">
                  <c:v>2409.66797</c:v>
                </c:pt>
                <c:pt idx="1107">
                  <c:v>2407.2265599999987</c:v>
                </c:pt>
                <c:pt idx="1108">
                  <c:v>2409.66797</c:v>
                </c:pt>
                <c:pt idx="1109">
                  <c:v>2409.66797</c:v>
                </c:pt>
                <c:pt idx="1110">
                  <c:v>2407.2265599999987</c:v>
                </c:pt>
                <c:pt idx="1111">
                  <c:v>2407.2265599999987</c:v>
                </c:pt>
                <c:pt idx="1112">
                  <c:v>2409.66797</c:v>
                </c:pt>
                <c:pt idx="1113">
                  <c:v>2407.2265599999987</c:v>
                </c:pt>
                <c:pt idx="1114">
                  <c:v>2409.66797</c:v>
                </c:pt>
                <c:pt idx="1115">
                  <c:v>2407.2265599999987</c:v>
                </c:pt>
                <c:pt idx="1116">
                  <c:v>2407.2265599999987</c:v>
                </c:pt>
                <c:pt idx="1117">
                  <c:v>2409.66797</c:v>
                </c:pt>
                <c:pt idx="1118">
                  <c:v>2409.66797</c:v>
                </c:pt>
                <c:pt idx="1119">
                  <c:v>2409.66797</c:v>
                </c:pt>
                <c:pt idx="1120">
                  <c:v>2409.66797</c:v>
                </c:pt>
                <c:pt idx="1121">
                  <c:v>2407.2265599999987</c:v>
                </c:pt>
                <c:pt idx="1122">
                  <c:v>2409.66797</c:v>
                </c:pt>
                <c:pt idx="1123">
                  <c:v>2409.66797</c:v>
                </c:pt>
                <c:pt idx="1124">
                  <c:v>2407.2265599999987</c:v>
                </c:pt>
                <c:pt idx="1125">
                  <c:v>2409.66797</c:v>
                </c:pt>
                <c:pt idx="1126">
                  <c:v>2407.2265599999987</c:v>
                </c:pt>
                <c:pt idx="1127">
                  <c:v>2409.66797</c:v>
                </c:pt>
                <c:pt idx="1128">
                  <c:v>2407.2265599999987</c:v>
                </c:pt>
                <c:pt idx="1129">
                  <c:v>2407.2265599999987</c:v>
                </c:pt>
                <c:pt idx="1130">
                  <c:v>2407.2265599999987</c:v>
                </c:pt>
                <c:pt idx="1131">
                  <c:v>2409.66797</c:v>
                </c:pt>
                <c:pt idx="1132">
                  <c:v>2409.66797</c:v>
                </c:pt>
                <c:pt idx="1133">
                  <c:v>2407.2265599999987</c:v>
                </c:pt>
                <c:pt idx="1134">
                  <c:v>2409.66797</c:v>
                </c:pt>
                <c:pt idx="1135">
                  <c:v>2407.2265599999987</c:v>
                </c:pt>
                <c:pt idx="1136">
                  <c:v>2407.2265599999987</c:v>
                </c:pt>
                <c:pt idx="1137">
                  <c:v>2409.66797</c:v>
                </c:pt>
                <c:pt idx="1138">
                  <c:v>2409.66797</c:v>
                </c:pt>
                <c:pt idx="1139">
                  <c:v>2409.66797</c:v>
                </c:pt>
                <c:pt idx="1140">
                  <c:v>2409.66797</c:v>
                </c:pt>
                <c:pt idx="1141">
                  <c:v>2409.66797</c:v>
                </c:pt>
                <c:pt idx="1142">
                  <c:v>2407.2265599999987</c:v>
                </c:pt>
                <c:pt idx="1143">
                  <c:v>2409.66797</c:v>
                </c:pt>
                <c:pt idx="1144">
                  <c:v>2407.2265599999987</c:v>
                </c:pt>
                <c:pt idx="1145">
                  <c:v>2407.2265599999987</c:v>
                </c:pt>
                <c:pt idx="1146">
                  <c:v>2407.2265599999987</c:v>
                </c:pt>
                <c:pt idx="1147">
                  <c:v>2407.2265599999987</c:v>
                </c:pt>
                <c:pt idx="1148">
                  <c:v>2409.66797</c:v>
                </c:pt>
                <c:pt idx="1149">
                  <c:v>2409.66797</c:v>
                </c:pt>
                <c:pt idx="1150">
                  <c:v>2409.66797</c:v>
                </c:pt>
                <c:pt idx="1151">
                  <c:v>2407.2265599999987</c:v>
                </c:pt>
                <c:pt idx="1152">
                  <c:v>2409.66797</c:v>
                </c:pt>
                <c:pt idx="1153">
                  <c:v>2409.66797</c:v>
                </c:pt>
                <c:pt idx="1154">
                  <c:v>2407.2265599999987</c:v>
                </c:pt>
                <c:pt idx="1155">
                  <c:v>2407.2265599999987</c:v>
                </c:pt>
                <c:pt idx="1156">
                  <c:v>2407.2265599999987</c:v>
                </c:pt>
                <c:pt idx="1157">
                  <c:v>2409.66797</c:v>
                </c:pt>
                <c:pt idx="1158">
                  <c:v>2409.66797</c:v>
                </c:pt>
                <c:pt idx="1159">
                  <c:v>2407.2265599999987</c:v>
                </c:pt>
                <c:pt idx="1160">
                  <c:v>2407.2265599999987</c:v>
                </c:pt>
                <c:pt idx="1161">
                  <c:v>2409.66797</c:v>
                </c:pt>
                <c:pt idx="1162">
                  <c:v>2409.66797</c:v>
                </c:pt>
                <c:pt idx="1163">
                  <c:v>2407.2265599999987</c:v>
                </c:pt>
                <c:pt idx="1164">
                  <c:v>2407.2265599999987</c:v>
                </c:pt>
                <c:pt idx="1165">
                  <c:v>2407.2265599999987</c:v>
                </c:pt>
                <c:pt idx="1166">
                  <c:v>2409.66797</c:v>
                </c:pt>
                <c:pt idx="1167">
                  <c:v>2407.2265599999987</c:v>
                </c:pt>
                <c:pt idx="1168">
                  <c:v>2409.66797</c:v>
                </c:pt>
                <c:pt idx="1169">
                  <c:v>2407.2265599999987</c:v>
                </c:pt>
                <c:pt idx="1170">
                  <c:v>2409.66797</c:v>
                </c:pt>
                <c:pt idx="1171">
                  <c:v>2407.2265599999987</c:v>
                </c:pt>
                <c:pt idx="1172">
                  <c:v>2407.2265599999987</c:v>
                </c:pt>
                <c:pt idx="1173">
                  <c:v>2407.2265599999987</c:v>
                </c:pt>
                <c:pt idx="1174">
                  <c:v>2407.2265599999987</c:v>
                </c:pt>
                <c:pt idx="1175">
                  <c:v>2407.2265599999987</c:v>
                </c:pt>
                <c:pt idx="1176">
                  <c:v>2409.66797</c:v>
                </c:pt>
                <c:pt idx="1177">
                  <c:v>2409.66797</c:v>
                </c:pt>
                <c:pt idx="1178">
                  <c:v>2409.66797</c:v>
                </c:pt>
                <c:pt idx="1179">
                  <c:v>2409.66797</c:v>
                </c:pt>
                <c:pt idx="1180">
                  <c:v>2409.66797</c:v>
                </c:pt>
                <c:pt idx="1181">
                  <c:v>2407.2265599999987</c:v>
                </c:pt>
                <c:pt idx="1182">
                  <c:v>2407.2265599999987</c:v>
                </c:pt>
                <c:pt idx="1183">
                  <c:v>2407.2265599999987</c:v>
                </c:pt>
                <c:pt idx="1184">
                  <c:v>2409.66797</c:v>
                </c:pt>
                <c:pt idx="1185">
                  <c:v>2409.66797</c:v>
                </c:pt>
                <c:pt idx="1186">
                  <c:v>2407.2265599999987</c:v>
                </c:pt>
                <c:pt idx="1187">
                  <c:v>2407.2265599999987</c:v>
                </c:pt>
                <c:pt idx="1188">
                  <c:v>2409.66797</c:v>
                </c:pt>
                <c:pt idx="1189">
                  <c:v>2407.2265599999987</c:v>
                </c:pt>
                <c:pt idx="1190">
                  <c:v>2409.66797</c:v>
                </c:pt>
                <c:pt idx="1191">
                  <c:v>2409.66797</c:v>
                </c:pt>
                <c:pt idx="1192">
                  <c:v>2407.2265599999987</c:v>
                </c:pt>
                <c:pt idx="1193">
                  <c:v>2409.66797</c:v>
                </c:pt>
                <c:pt idx="1194">
                  <c:v>2409.66797</c:v>
                </c:pt>
                <c:pt idx="1195">
                  <c:v>2407.2265599999987</c:v>
                </c:pt>
                <c:pt idx="1196">
                  <c:v>2407.2265599999987</c:v>
                </c:pt>
                <c:pt idx="1197">
                  <c:v>2407.2265599999987</c:v>
                </c:pt>
                <c:pt idx="1198">
                  <c:v>2409.66797</c:v>
                </c:pt>
                <c:pt idx="1199">
                  <c:v>2407.2265599999987</c:v>
                </c:pt>
                <c:pt idx="1200">
                  <c:v>2409.66797</c:v>
                </c:pt>
                <c:pt idx="1201">
                  <c:v>2409.66797</c:v>
                </c:pt>
                <c:pt idx="1202">
                  <c:v>2409.66797</c:v>
                </c:pt>
                <c:pt idx="1203">
                  <c:v>2409.66797</c:v>
                </c:pt>
                <c:pt idx="1204">
                  <c:v>2407.2265599999987</c:v>
                </c:pt>
                <c:pt idx="1205">
                  <c:v>2409.66797</c:v>
                </c:pt>
                <c:pt idx="1206">
                  <c:v>2409.66797</c:v>
                </c:pt>
                <c:pt idx="1207">
                  <c:v>2407.2265599999987</c:v>
                </c:pt>
                <c:pt idx="1208">
                  <c:v>2407.2265599999987</c:v>
                </c:pt>
                <c:pt idx="1209">
                  <c:v>2409.66797</c:v>
                </c:pt>
                <c:pt idx="1210">
                  <c:v>2409.66797</c:v>
                </c:pt>
                <c:pt idx="1211">
                  <c:v>2407.2265599999987</c:v>
                </c:pt>
                <c:pt idx="1212">
                  <c:v>2407.2265599999987</c:v>
                </c:pt>
                <c:pt idx="1213">
                  <c:v>2409.66797</c:v>
                </c:pt>
                <c:pt idx="1214">
                  <c:v>2409.66797</c:v>
                </c:pt>
                <c:pt idx="1215">
                  <c:v>2407.2265599999987</c:v>
                </c:pt>
                <c:pt idx="1216">
                  <c:v>2407.2265599999987</c:v>
                </c:pt>
                <c:pt idx="1217">
                  <c:v>2409.66797</c:v>
                </c:pt>
                <c:pt idx="1218">
                  <c:v>2407.2265599999987</c:v>
                </c:pt>
                <c:pt idx="1219">
                  <c:v>2409.66797</c:v>
                </c:pt>
                <c:pt idx="1220">
                  <c:v>2407.2265599999987</c:v>
                </c:pt>
                <c:pt idx="1221">
                  <c:v>2407.2265599999987</c:v>
                </c:pt>
                <c:pt idx="1222">
                  <c:v>2409.66797</c:v>
                </c:pt>
                <c:pt idx="1223">
                  <c:v>2407.2265599999987</c:v>
                </c:pt>
                <c:pt idx="1224">
                  <c:v>2407.2265599999987</c:v>
                </c:pt>
                <c:pt idx="1225">
                  <c:v>2409.66797</c:v>
                </c:pt>
                <c:pt idx="1226">
                  <c:v>2407.2265599999987</c:v>
                </c:pt>
                <c:pt idx="1227">
                  <c:v>2409.66797</c:v>
                </c:pt>
                <c:pt idx="1228">
                  <c:v>2409.66797</c:v>
                </c:pt>
                <c:pt idx="1229">
                  <c:v>2409.66797</c:v>
                </c:pt>
                <c:pt idx="1230">
                  <c:v>2409.66797</c:v>
                </c:pt>
                <c:pt idx="1231">
                  <c:v>2407.2265599999987</c:v>
                </c:pt>
                <c:pt idx="1232">
                  <c:v>2409.66797</c:v>
                </c:pt>
                <c:pt idx="1233">
                  <c:v>2409.66797</c:v>
                </c:pt>
                <c:pt idx="1234">
                  <c:v>2407.2265599999987</c:v>
                </c:pt>
                <c:pt idx="1235">
                  <c:v>2407.2265599999987</c:v>
                </c:pt>
                <c:pt idx="1236">
                  <c:v>2409.66797</c:v>
                </c:pt>
                <c:pt idx="1237">
                  <c:v>2409.66797</c:v>
                </c:pt>
                <c:pt idx="1238">
                  <c:v>2407.2265599999987</c:v>
                </c:pt>
                <c:pt idx="1239">
                  <c:v>2409.66797</c:v>
                </c:pt>
                <c:pt idx="1240">
                  <c:v>2409.66797</c:v>
                </c:pt>
                <c:pt idx="1241">
                  <c:v>2409.66797</c:v>
                </c:pt>
                <c:pt idx="1242">
                  <c:v>2407.2265599999987</c:v>
                </c:pt>
                <c:pt idx="1243">
                  <c:v>2409.66797</c:v>
                </c:pt>
                <c:pt idx="1244">
                  <c:v>2409.66797</c:v>
                </c:pt>
                <c:pt idx="1245">
                  <c:v>2409.66797</c:v>
                </c:pt>
                <c:pt idx="1246">
                  <c:v>2409.66797</c:v>
                </c:pt>
                <c:pt idx="1247">
                  <c:v>2407.2265599999987</c:v>
                </c:pt>
                <c:pt idx="1248">
                  <c:v>2407.2265599999987</c:v>
                </c:pt>
                <c:pt idx="1249">
                  <c:v>2407.2265599999987</c:v>
                </c:pt>
                <c:pt idx="1250">
                  <c:v>2409.66797</c:v>
                </c:pt>
                <c:pt idx="1251">
                  <c:v>2407.2265599999987</c:v>
                </c:pt>
                <c:pt idx="1252">
                  <c:v>2409.66797</c:v>
                </c:pt>
                <c:pt idx="1253">
                  <c:v>2409.66797</c:v>
                </c:pt>
                <c:pt idx="1254">
                  <c:v>2409.66797</c:v>
                </c:pt>
                <c:pt idx="1255">
                  <c:v>2409.66797</c:v>
                </c:pt>
                <c:pt idx="1256">
                  <c:v>2409.66797</c:v>
                </c:pt>
                <c:pt idx="1257">
                  <c:v>2409.66797</c:v>
                </c:pt>
                <c:pt idx="1258">
                  <c:v>2407.2265599999987</c:v>
                </c:pt>
                <c:pt idx="1259">
                  <c:v>2409.66797</c:v>
                </c:pt>
                <c:pt idx="1260">
                  <c:v>2407.2265599999987</c:v>
                </c:pt>
                <c:pt idx="1261">
                  <c:v>2407.2265599999987</c:v>
                </c:pt>
                <c:pt idx="1262">
                  <c:v>2409.66797</c:v>
                </c:pt>
                <c:pt idx="1263">
                  <c:v>2407.2265599999987</c:v>
                </c:pt>
                <c:pt idx="1264">
                  <c:v>2407.2265599999987</c:v>
                </c:pt>
                <c:pt idx="1265">
                  <c:v>2409.66797</c:v>
                </c:pt>
                <c:pt idx="1266">
                  <c:v>2407.2265599999987</c:v>
                </c:pt>
                <c:pt idx="1267">
                  <c:v>2407.2265599999987</c:v>
                </c:pt>
                <c:pt idx="1268">
                  <c:v>2409.66797</c:v>
                </c:pt>
                <c:pt idx="1269">
                  <c:v>2409.66797</c:v>
                </c:pt>
                <c:pt idx="1270">
                  <c:v>2409.66797</c:v>
                </c:pt>
                <c:pt idx="1271">
                  <c:v>2407.2265599999987</c:v>
                </c:pt>
                <c:pt idx="1272">
                  <c:v>2409.66797</c:v>
                </c:pt>
                <c:pt idx="1273">
                  <c:v>2407.2265599999987</c:v>
                </c:pt>
                <c:pt idx="1274">
                  <c:v>2409.66797</c:v>
                </c:pt>
                <c:pt idx="1275">
                  <c:v>2407.2265599999987</c:v>
                </c:pt>
                <c:pt idx="1276">
                  <c:v>2409.66797</c:v>
                </c:pt>
                <c:pt idx="1277">
                  <c:v>2409.66797</c:v>
                </c:pt>
                <c:pt idx="1278">
                  <c:v>2409.66797</c:v>
                </c:pt>
                <c:pt idx="1279">
                  <c:v>2409.66797</c:v>
                </c:pt>
                <c:pt idx="1280">
                  <c:v>2409.66797</c:v>
                </c:pt>
                <c:pt idx="1281">
                  <c:v>2409.66797</c:v>
                </c:pt>
                <c:pt idx="1282">
                  <c:v>2409.66797</c:v>
                </c:pt>
                <c:pt idx="1283">
                  <c:v>2409.66797</c:v>
                </c:pt>
                <c:pt idx="1284">
                  <c:v>2407.2265599999987</c:v>
                </c:pt>
                <c:pt idx="1285">
                  <c:v>2409.66797</c:v>
                </c:pt>
                <c:pt idx="1286">
                  <c:v>2407.2265599999987</c:v>
                </c:pt>
                <c:pt idx="1287">
                  <c:v>2409.66797</c:v>
                </c:pt>
                <c:pt idx="1288">
                  <c:v>2407.2265599999987</c:v>
                </c:pt>
                <c:pt idx="1289">
                  <c:v>2409.66797</c:v>
                </c:pt>
                <c:pt idx="1290">
                  <c:v>2409.66797</c:v>
                </c:pt>
                <c:pt idx="1291">
                  <c:v>2407.2265599999987</c:v>
                </c:pt>
                <c:pt idx="1292">
                  <c:v>2409.66797</c:v>
                </c:pt>
                <c:pt idx="1293">
                  <c:v>2407.2265599999987</c:v>
                </c:pt>
                <c:pt idx="1294">
                  <c:v>2409.66797</c:v>
                </c:pt>
                <c:pt idx="1295">
                  <c:v>2407.2265599999987</c:v>
                </c:pt>
                <c:pt idx="1296">
                  <c:v>2407.2265599999987</c:v>
                </c:pt>
                <c:pt idx="1297">
                  <c:v>2407.2265599999987</c:v>
                </c:pt>
                <c:pt idx="1298">
                  <c:v>2407.2265599999987</c:v>
                </c:pt>
                <c:pt idx="1299">
                  <c:v>2407.2265599999987</c:v>
                </c:pt>
                <c:pt idx="1300">
                  <c:v>2407.2265599999987</c:v>
                </c:pt>
                <c:pt idx="1301">
                  <c:v>2407.2265599999987</c:v>
                </c:pt>
                <c:pt idx="1302">
                  <c:v>2407.2265599999987</c:v>
                </c:pt>
                <c:pt idx="1303">
                  <c:v>2409.66797</c:v>
                </c:pt>
                <c:pt idx="1304">
                  <c:v>2407.2265599999987</c:v>
                </c:pt>
                <c:pt idx="1305">
                  <c:v>2409.66797</c:v>
                </c:pt>
                <c:pt idx="1306">
                  <c:v>2407.2265599999987</c:v>
                </c:pt>
                <c:pt idx="1307">
                  <c:v>2409.66797</c:v>
                </c:pt>
                <c:pt idx="1308">
                  <c:v>2407.2265599999987</c:v>
                </c:pt>
                <c:pt idx="1309">
                  <c:v>2407.2265599999987</c:v>
                </c:pt>
                <c:pt idx="1310">
                  <c:v>2409.66797</c:v>
                </c:pt>
                <c:pt idx="1311">
                  <c:v>2407.2265599999987</c:v>
                </c:pt>
                <c:pt idx="1312">
                  <c:v>2407.2265599999987</c:v>
                </c:pt>
                <c:pt idx="1313">
                  <c:v>2409.66797</c:v>
                </c:pt>
                <c:pt idx="1314">
                  <c:v>2407.2265599999987</c:v>
                </c:pt>
                <c:pt idx="1315">
                  <c:v>2407.2265599999987</c:v>
                </c:pt>
                <c:pt idx="1316">
                  <c:v>2407.2265599999987</c:v>
                </c:pt>
                <c:pt idx="1317">
                  <c:v>2407.2265599999987</c:v>
                </c:pt>
                <c:pt idx="1318">
                  <c:v>2409.66797</c:v>
                </c:pt>
                <c:pt idx="1319">
                  <c:v>2407.2265599999987</c:v>
                </c:pt>
                <c:pt idx="1320">
                  <c:v>2407.2265599999987</c:v>
                </c:pt>
                <c:pt idx="1321">
                  <c:v>2407.2265599999987</c:v>
                </c:pt>
                <c:pt idx="1322">
                  <c:v>2407.2265599999987</c:v>
                </c:pt>
                <c:pt idx="1323">
                  <c:v>2407.2265599999987</c:v>
                </c:pt>
                <c:pt idx="1324">
                  <c:v>2407.2265599999987</c:v>
                </c:pt>
                <c:pt idx="1325">
                  <c:v>2407.2265599999987</c:v>
                </c:pt>
                <c:pt idx="1326">
                  <c:v>2407.2265599999987</c:v>
                </c:pt>
                <c:pt idx="1327">
                  <c:v>2409.66797</c:v>
                </c:pt>
                <c:pt idx="1328">
                  <c:v>2409.66797</c:v>
                </c:pt>
                <c:pt idx="1329">
                  <c:v>2409.66797</c:v>
                </c:pt>
                <c:pt idx="1330">
                  <c:v>2409.66797</c:v>
                </c:pt>
                <c:pt idx="1331">
                  <c:v>2409.66797</c:v>
                </c:pt>
                <c:pt idx="1332">
                  <c:v>2409.66797</c:v>
                </c:pt>
                <c:pt idx="1333">
                  <c:v>2407.2265599999987</c:v>
                </c:pt>
                <c:pt idx="1334">
                  <c:v>2407.2265599999987</c:v>
                </c:pt>
                <c:pt idx="1335">
                  <c:v>2407.2265599999987</c:v>
                </c:pt>
                <c:pt idx="1336">
                  <c:v>2407.2265599999987</c:v>
                </c:pt>
                <c:pt idx="1337">
                  <c:v>2409.66797</c:v>
                </c:pt>
                <c:pt idx="1338">
                  <c:v>2407.2265599999987</c:v>
                </c:pt>
                <c:pt idx="1339">
                  <c:v>2409.66797</c:v>
                </c:pt>
                <c:pt idx="1340">
                  <c:v>2409.66797</c:v>
                </c:pt>
                <c:pt idx="1341">
                  <c:v>2409.66797</c:v>
                </c:pt>
                <c:pt idx="1342">
                  <c:v>2409.66797</c:v>
                </c:pt>
                <c:pt idx="1343">
                  <c:v>2407.2265599999987</c:v>
                </c:pt>
                <c:pt idx="1344">
                  <c:v>2409.66797</c:v>
                </c:pt>
                <c:pt idx="1345">
                  <c:v>2409.66797</c:v>
                </c:pt>
                <c:pt idx="1346">
                  <c:v>2407.2265599999987</c:v>
                </c:pt>
                <c:pt idx="1347">
                  <c:v>2409.66797</c:v>
                </c:pt>
                <c:pt idx="1348">
                  <c:v>2409.66797</c:v>
                </c:pt>
                <c:pt idx="1349">
                  <c:v>2409.66797</c:v>
                </c:pt>
                <c:pt idx="1350">
                  <c:v>2407.2265599999987</c:v>
                </c:pt>
                <c:pt idx="1351">
                  <c:v>2409.66797</c:v>
                </c:pt>
                <c:pt idx="1352">
                  <c:v>2407.2265599999987</c:v>
                </c:pt>
                <c:pt idx="1353">
                  <c:v>2409.66797</c:v>
                </c:pt>
                <c:pt idx="1354">
                  <c:v>2409.66797</c:v>
                </c:pt>
                <c:pt idx="1355">
                  <c:v>2407.2265599999987</c:v>
                </c:pt>
                <c:pt idx="1356">
                  <c:v>2409.66797</c:v>
                </c:pt>
                <c:pt idx="1357">
                  <c:v>2409.66797</c:v>
                </c:pt>
                <c:pt idx="1358">
                  <c:v>2407.2265599999987</c:v>
                </c:pt>
                <c:pt idx="1359">
                  <c:v>2407.2265599999987</c:v>
                </c:pt>
                <c:pt idx="1360">
                  <c:v>2409.66797</c:v>
                </c:pt>
                <c:pt idx="1361">
                  <c:v>2407.2265599999987</c:v>
                </c:pt>
                <c:pt idx="1362">
                  <c:v>2409.66797</c:v>
                </c:pt>
                <c:pt idx="1363">
                  <c:v>2409.66797</c:v>
                </c:pt>
                <c:pt idx="1364">
                  <c:v>2407.2265599999987</c:v>
                </c:pt>
                <c:pt idx="1365">
                  <c:v>2409.66797</c:v>
                </c:pt>
                <c:pt idx="1366">
                  <c:v>2407.2265599999987</c:v>
                </c:pt>
                <c:pt idx="1367">
                  <c:v>2409.66797</c:v>
                </c:pt>
                <c:pt idx="1368">
                  <c:v>2407.2265599999987</c:v>
                </c:pt>
                <c:pt idx="1369">
                  <c:v>2407.2265599999987</c:v>
                </c:pt>
                <c:pt idx="1370">
                  <c:v>2407.2265599999987</c:v>
                </c:pt>
                <c:pt idx="1371">
                  <c:v>2407.2265599999987</c:v>
                </c:pt>
                <c:pt idx="1372">
                  <c:v>2407.2265599999987</c:v>
                </c:pt>
                <c:pt idx="1373">
                  <c:v>2407.2265599999987</c:v>
                </c:pt>
                <c:pt idx="1374">
                  <c:v>2409.66797</c:v>
                </c:pt>
                <c:pt idx="1375">
                  <c:v>2407.2265599999987</c:v>
                </c:pt>
                <c:pt idx="1376">
                  <c:v>2407.2265599999987</c:v>
                </c:pt>
                <c:pt idx="1377">
                  <c:v>2409.66797</c:v>
                </c:pt>
                <c:pt idx="1378">
                  <c:v>2407.2265599999987</c:v>
                </c:pt>
                <c:pt idx="1379">
                  <c:v>2407.2265599999987</c:v>
                </c:pt>
                <c:pt idx="1380">
                  <c:v>2407.2265599999987</c:v>
                </c:pt>
                <c:pt idx="1381">
                  <c:v>2407.2265599999987</c:v>
                </c:pt>
                <c:pt idx="1382">
                  <c:v>2407.2265599999987</c:v>
                </c:pt>
                <c:pt idx="1383">
                  <c:v>2409.66797</c:v>
                </c:pt>
                <c:pt idx="1384">
                  <c:v>2407.2265599999987</c:v>
                </c:pt>
                <c:pt idx="1385">
                  <c:v>2409.66797</c:v>
                </c:pt>
                <c:pt idx="1386">
                  <c:v>2407.2265599999987</c:v>
                </c:pt>
                <c:pt idx="1387">
                  <c:v>2407.2265599999987</c:v>
                </c:pt>
                <c:pt idx="1388">
                  <c:v>2407.2265599999987</c:v>
                </c:pt>
                <c:pt idx="1389">
                  <c:v>2409.66797</c:v>
                </c:pt>
                <c:pt idx="1390">
                  <c:v>2407.2265599999987</c:v>
                </c:pt>
                <c:pt idx="1391">
                  <c:v>2409.66797</c:v>
                </c:pt>
                <c:pt idx="1392">
                  <c:v>2407.2265599999987</c:v>
                </c:pt>
                <c:pt idx="1393">
                  <c:v>2409.66797</c:v>
                </c:pt>
                <c:pt idx="1394">
                  <c:v>2409.66797</c:v>
                </c:pt>
                <c:pt idx="1395">
                  <c:v>2407.2265599999987</c:v>
                </c:pt>
                <c:pt idx="1396">
                  <c:v>2407.2265599999987</c:v>
                </c:pt>
                <c:pt idx="1397">
                  <c:v>2407.2265599999987</c:v>
                </c:pt>
                <c:pt idx="1398">
                  <c:v>2407.2265599999987</c:v>
                </c:pt>
                <c:pt idx="1399">
                  <c:v>2407.2265599999987</c:v>
                </c:pt>
                <c:pt idx="1400">
                  <c:v>2409.66797</c:v>
                </c:pt>
                <c:pt idx="1401">
                  <c:v>2407.2265599999987</c:v>
                </c:pt>
                <c:pt idx="1402">
                  <c:v>2407.2265599999987</c:v>
                </c:pt>
                <c:pt idx="1403">
                  <c:v>2409.66797</c:v>
                </c:pt>
                <c:pt idx="1404">
                  <c:v>2409.66797</c:v>
                </c:pt>
                <c:pt idx="1405">
                  <c:v>2407.2265599999987</c:v>
                </c:pt>
                <c:pt idx="1406">
                  <c:v>2407.2265599999987</c:v>
                </c:pt>
                <c:pt idx="1407">
                  <c:v>2409.66797</c:v>
                </c:pt>
                <c:pt idx="1408">
                  <c:v>2409.66797</c:v>
                </c:pt>
                <c:pt idx="1409">
                  <c:v>2409.66797</c:v>
                </c:pt>
                <c:pt idx="1410">
                  <c:v>2407.2265599999987</c:v>
                </c:pt>
                <c:pt idx="1411">
                  <c:v>2407.2265599999987</c:v>
                </c:pt>
                <c:pt idx="1412">
                  <c:v>2409.66797</c:v>
                </c:pt>
                <c:pt idx="1413">
                  <c:v>2407.2265599999987</c:v>
                </c:pt>
                <c:pt idx="1414">
                  <c:v>2407.2265599999987</c:v>
                </c:pt>
                <c:pt idx="1415">
                  <c:v>2409.66797</c:v>
                </c:pt>
                <c:pt idx="1416">
                  <c:v>2407.2265599999987</c:v>
                </c:pt>
                <c:pt idx="1417">
                  <c:v>2407.2265599999987</c:v>
                </c:pt>
                <c:pt idx="1418">
                  <c:v>2409.66797</c:v>
                </c:pt>
                <c:pt idx="1419">
                  <c:v>2407.2265599999987</c:v>
                </c:pt>
                <c:pt idx="1420">
                  <c:v>2407.2265599999987</c:v>
                </c:pt>
                <c:pt idx="1421">
                  <c:v>2409.66797</c:v>
                </c:pt>
                <c:pt idx="1422">
                  <c:v>2407.2265599999987</c:v>
                </c:pt>
                <c:pt idx="1423">
                  <c:v>2407.2265599999987</c:v>
                </c:pt>
                <c:pt idx="1424">
                  <c:v>2409.66797</c:v>
                </c:pt>
                <c:pt idx="1425">
                  <c:v>2407.2265599999987</c:v>
                </c:pt>
                <c:pt idx="1426">
                  <c:v>2409.66797</c:v>
                </c:pt>
                <c:pt idx="1427">
                  <c:v>2409.66797</c:v>
                </c:pt>
                <c:pt idx="1428">
                  <c:v>2409.66797</c:v>
                </c:pt>
                <c:pt idx="1429">
                  <c:v>2407.2265599999987</c:v>
                </c:pt>
                <c:pt idx="1430">
                  <c:v>2407.2265599999987</c:v>
                </c:pt>
                <c:pt idx="1431">
                  <c:v>2409.66797</c:v>
                </c:pt>
                <c:pt idx="1432">
                  <c:v>2407.2265599999987</c:v>
                </c:pt>
                <c:pt idx="1433">
                  <c:v>2407.2265599999987</c:v>
                </c:pt>
                <c:pt idx="1434">
                  <c:v>2409.66797</c:v>
                </c:pt>
                <c:pt idx="1435">
                  <c:v>2407.2265599999987</c:v>
                </c:pt>
                <c:pt idx="1436">
                  <c:v>2409.66797</c:v>
                </c:pt>
                <c:pt idx="1437">
                  <c:v>2407.2265599999987</c:v>
                </c:pt>
                <c:pt idx="1438">
                  <c:v>2409.66797</c:v>
                </c:pt>
                <c:pt idx="1439">
                  <c:v>2409.66797</c:v>
                </c:pt>
                <c:pt idx="1440">
                  <c:v>2407.2265599999987</c:v>
                </c:pt>
                <c:pt idx="1441">
                  <c:v>2409.66797</c:v>
                </c:pt>
                <c:pt idx="1442">
                  <c:v>2407.2265599999987</c:v>
                </c:pt>
                <c:pt idx="1443">
                  <c:v>2407.2265599999987</c:v>
                </c:pt>
                <c:pt idx="1444">
                  <c:v>2409.66797</c:v>
                </c:pt>
                <c:pt idx="1445">
                  <c:v>2407.2265599999987</c:v>
                </c:pt>
                <c:pt idx="1446">
                  <c:v>2407.2265599999987</c:v>
                </c:pt>
                <c:pt idx="1447">
                  <c:v>2409.66797</c:v>
                </c:pt>
                <c:pt idx="1448">
                  <c:v>2407.2265599999987</c:v>
                </c:pt>
                <c:pt idx="1449">
                  <c:v>2407.2265599999987</c:v>
                </c:pt>
                <c:pt idx="1450">
                  <c:v>2409.66797</c:v>
                </c:pt>
                <c:pt idx="1451">
                  <c:v>2407.2265599999987</c:v>
                </c:pt>
                <c:pt idx="1452">
                  <c:v>2407.2265599999987</c:v>
                </c:pt>
                <c:pt idx="1453">
                  <c:v>2409.66797</c:v>
                </c:pt>
                <c:pt idx="1454">
                  <c:v>2407.2265599999987</c:v>
                </c:pt>
                <c:pt idx="1455">
                  <c:v>2407.2265599999987</c:v>
                </c:pt>
                <c:pt idx="1456">
                  <c:v>2409.66797</c:v>
                </c:pt>
                <c:pt idx="1457">
                  <c:v>2407.2265599999987</c:v>
                </c:pt>
                <c:pt idx="1458">
                  <c:v>2407.2265599999987</c:v>
                </c:pt>
                <c:pt idx="1459">
                  <c:v>2409.66797</c:v>
                </c:pt>
                <c:pt idx="1460">
                  <c:v>2407.2265599999987</c:v>
                </c:pt>
                <c:pt idx="1461">
                  <c:v>2409.66797</c:v>
                </c:pt>
                <c:pt idx="1462">
                  <c:v>2407.2265599999987</c:v>
                </c:pt>
                <c:pt idx="1463">
                  <c:v>2407.2265599999987</c:v>
                </c:pt>
                <c:pt idx="1464">
                  <c:v>2409.66797</c:v>
                </c:pt>
                <c:pt idx="1465">
                  <c:v>2407.2265599999987</c:v>
                </c:pt>
                <c:pt idx="1466">
                  <c:v>2409.66797</c:v>
                </c:pt>
                <c:pt idx="1467">
                  <c:v>2409.66797</c:v>
                </c:pt>
                <c:pt idx="1468">
                  <c:v>2409.66797</c:v>
                </c:pt>
                <c:pt idx="1469">
                  <c:v>2407.2265599999987</c:v>
                </c:pt>
                <c:pt idx="1470">
                  <c:v>2409.66797</c:v>
                </c:pt>
                <c:pt idx="1471">
                  <c:v>2407.2265599999987</c:v>
                </c:pt>
                <c:pt idx="1472">
                  <c:v>2407.2265599999987</c:v>
                </c:pt>
                <c:pt idx="1473">
                  <c:v>2407.2265599999987</c:v>
                </c:pt>
                <c:pt idx="1474">
                  <c:v>2407.2265599999987</c:v>
                </c:pt>
                <c:pt idx="1475">
                  <c:v>2407.2265599999987</c:v>
                </c:pt>
                <c:pt idx="1476">
                  <c:v>2409.66797</c:v>
                </c:pt>
                <c:pt idx="1477">
                  <c:v>2409.66797</c:v>
                </c:pt>
                <c:pt idx="1478">
                  <c:v>2409.66797</c:v>
                </c:pt>
                <c:pt idx="1479">
                  <c:v>2407.2265599999987</c:v>
                </c:pt>
                <c:pt idx="1480">
                  <c:v>2407.2265599999987</c:v>
                </c:pt>
                <c:pt idx="1481">
                  <c:v>2409.66797</c:v>
                </c:pt>
                <c:pt idx="1482">
                  <c:v>2407.2265599999987</c:v>
                </c:pt>
                <c:pt idx="1483">
                  <c:v>2407.2265599999987</c:v>
                </c:pt>
                <c:pt idx="1484">
                  <c:v>2407.2265599999987</c:v>
                </c:pt>
                <c:pt idx="1485">
                  <c:v>2409.66797</c:v>
                </c:pt>
                <c:pt idx="1486">
                  <c:v>2407.2265599999987</c:v>
                </c:pt>
                <c:pt idx="1487">
                  <c:v>2407.2265599999987</c:v>
                </c:pt>
                <c:pt idx="1488">
                  <c:v>2409.66797</c:v>
                </c:pt>
                <c:pt idx="1489">
                  <c:v>2407.2265599999987</c:v>
                </c:pt>
                <c:pt idx="1490">
                  <c:v>2407.2265599999987</c:v>
                </c:pt>
                <c:pt idx="1491">
                  <c:v>2409.66797</c:v>
                </c:pt>
                <c:pt idx="1492">
                  <c:v>2407.2265599999987</c:v>
                </c:pt>
                <c:pt idx="1493">
                  <c:v>2407.2265599999987</c:v>
                </c:pt>
                <c:pt idx="1494">
                  <c:v>2407.2265599999987</c:v>
                </c:pt>
                <c:pt idx="1495">
                  <c:v>2407.2265599999987</c:v>
                </c:pt>
                <c:pt idx="1496">
                  <c:v>2407.2265599999987</c:v>
                </c:pt>
                <c:pt idx="1497">
                  <c:v>2407.2265599999987</c:v>
                </c:pt>
                <c:pt idx="1498">
                  <c:v>2407.2265599999987</c:v>
                </c:pt>
                <c:pt idx="1499">
                  <c:v>2409.66797</c:v>
                </c:pt>
                <c:pt idx="1500">
                  <c:v>2407.2265599999987</c:v>
                </c:pt>
                <c:pt idx="1501">
                  <c:v>2409.66797</c:v>
                </c:pt>
                <c:pt idx="1502">
                  <c:v>2407.2265599999987</c:v>
                </c:pt>
                <c:pt idx="1503">
                  <c:v>2407.2265599999987</c:v>
                </c:pt>
                <c:pt idx="1504">
                  <c:v>2409.66797</c:v>
                </c:pt>
                <c:pt idx="1505">
                  <c:v>2407.2265599999987</c:v>
                </c:pt>
                <c:pt idx="1506">
                  <c:v>2407.2265599999987</c:v>
                </c:pt>
                <c:pt idx="1507">
                  <c:v>2409.66797</c:v>
                </c:pt>
                <c:pt idx="1508">
                  <c:v>2407.2265599999987</c:v>
                </c:pt>
                <c:pt idx="1509">
                  <c:v>2407.2265599999987</c:v>
                </c:pt>
                <c:pt idx="1510">
                  <c:v>2409.66797</c:v>
                </c:pt>
                <c:pt idx="1511">
                  <c:v>2409.66797</c:v>
                </c:pt>
                <c:pt idx="1512">
                  <c:v>2409.66797</c:v>
                </c:pt>
                <c:pt idx="1513">
                  <c:v>2409.66797</c:v>
                </c:pt>
                <c:pt idx="1514">
                  <c:v>2407.2265599999987</c:v>
                </c:pt>
                <c:pt idx="1515">
                  <c:v>2409.66797</c:v>
                </c:pt>
                <c:pt idx="1516">
                  <c:v>2409.66797</c:v>
                </c:pt>
                <c:pt idx="1517">
                  <c:v>2409.66797</c:v>
                </c:pt>
                <c:pt idx="1518">
                  <c:v>2409.66797</c:v>
                </c:pt>
                <c:pt idx="1519">
                  <c:v>2407.2265599999987</c:v>
                </c:pt>
                <c:pt idx="1520">
                  <c:v>2407.2265599999987</c:v>
                </c:pt>
                <c:pt idx="1521">
                  <c:v>2409.66797</c:v>
                </c:pt>
                <c:pt idx="1522">
                  <c:v>2409.66797</c:v>
                </c:pt>
                <c:pt idx="1523">
                  <c:v>2407.2265599999987</c:v>
                </c:pt>
                <c:pt idx="1524">
                  <c:v>2409.66797</c:v>
                </c:pt>
                <c:pt idx="1525">
                  <c:v>2407.2265599999987</c:v>
                </c:pt>
                <c:pt idx="1526">
                  <c:v>2407.2265599999987</c:v>
                </c:pt>
                <c:pt idx="1527">
                  <c:v>2407.2265599999987</c:v>
                </c:pt>
                <c:pt idx="1528">
                  <c:v>2407.2265599999987</c:v>
                </c:pt>
                <c:pt idx="1529">
                  <c:v>2407.2265599999987</c:v>
                </c:pt>
                <c:pt idx="1530">
                  <c:v>2407.2265599999987</c:v>
                </c:pt>
                <c:pt idx="1531">
                  <c:v>2409.66797</c:v>
                </c:pt>
                <c:pt idx="1532">
                  <c:v>2407.2265599999987</c:v>
                </c:pt>
                <c:pt idx="1533">
                  <c:v>2409.66797</c:v>
                </c:pt>
                <c:pt idx="1534">
                  <c:v>2409.66797</c:v>
                </c:pt>
                <c:pt idx="1535">
                  <c:v>2407.2265599999987</c:v>
                </c:pt>
                <c:pt idx="1536">
                  <c:v>2409.66797</c:v>
                </c:pt>
                <c:pt idx="1537">
                  <c:v>2409.66797</c:v>
                </c:pt>
                <c:pt idx="1538">
                  <c:v>2409.66797</c:v>
                </c:pt>
                <c:pt idx="1539">
                  <c:v>2407.2265599999987</c:v>
                </c:pt>
                <c:pt idx="1540">
                  <c:v>2409.66797</c:v>
                </c:pt>
                <c:pt idx="1541">
                  <c:v>2409.66797</c:v>
                </c:pt>
                <c:pt idx="1542">
                  <c:v>2407.2265599999987</c:v>
                </c:pt>
                <c:pt idx="1543">
                  <c:v>2409.66797</c:v>
                </c:pt>
                <c:pt idx="1544">
                  <c:v>2407.2265599999987</c:v>
                </c:pt>
                <c:pt idx="1545">
                  <c:v>2409.66797</c:v>
                </c:pt>
                <c:pt idx="1546">
                  <c:v>2407.2265599999987</c:v>
                </c:pt>
                <c:pt idx="1547">
                  <c:v>2409.66797</c:v>
                </c:pt>
                <c:pt idx="1548">
                  <c:v>2407.2265599999987</c:v>
                </c:pt>
                <c:pt idx="1549">
                  <c:v>2409.66797</c:v>
                </c:pt>
                <c:pt idx="1550">
                  <c:v>2407.2265599999987</c:v>
                </c:pt>
                <c:pt idx="1551">
                  <c:v>2407.2265599999987</c:v>
                </c:pt>
                <c:pt idx="1552">
                  <c:v>2407.2265599999987</c:v>
                </c:pt>
                <c:pt idx="1553">
                  <c:v>2407.2265599999987</c:v>
                </c:pt>
                <c:pt idx="1554">
                  <c:v>2407.2265599999987</c:v>
                </c:pt>
                <c:pt idx="1555">
                  <c:v>2407.2265599999987</c:v>
                </c:pt>
                <c:pt idx="1556">
                  <c:v>2409.66797</c:v>
                </c:pt>
                <c:pt idx="1557">
                  <c:v>2409.66797</c:v>
                </c:pt>
                <c:pt idx="1558">
                  <c:v>2407.2265599999987</c:v>
                </c:pt>
                <c:pt idx="1559">
                  <c:v>2407.2265599999987</c:v>
                </c:pt>
                <c:pt idx="1560">
                  <c:v>2407.2265599999987</c:v>
                </c:pt>
                <c:pt idx="1561">
                  <c:v>2409.66797</c:v>
                </c:pt>
                <c:pt idx="1562">
                  <c:v>2409.66797</c:v>
                </c:pt>
                <c:pt idx="1563">
                  <c:v>2407.2265599999987</c:v>
                </c:pt>
                <c:pt idx="1564">
                  <c:v>2407.2265599999987</c:v>
                </c:pt>
                <c:pt idx="1565">
                  <c:v>2407.2265599999987</c:v>
                </c:pt>
                <c:pt idx="1566">
                  <c:v>2407.2265599999987</c:v>
                </c:pt>
                <c:pt idx="1567">
                  <c:v>2407.2265599999987</c:v>
                </c:pt>
                <c:pt idx="1568">
                  <c:v>2409.66797</c:v>
                </c:pt>
                <c:pt idx="1569">
                  <c:v>2409.66797</c:v>
                </c:pt>
                <c:pt idx="1570">
                  <c:v>2407.2265599999987</c:v>
                </c:pt>
                <c:pt idx="1571">
                  <c:v>2407.2265599999987</c:v>
                </c:pt>
                <c:pt idx="1572">
                  <c:v>2409.66797</c:v>
                </c:pt>
                <c:pt idx="1573">
                  <c:v>2407.2265599999987</c:v>
                </c:pt>
                <c:pt idx="1574">
                  <c:v>2409.66797</c:v>
                </c:pt>
                <c:pt idx="1575">
                  <c:v>2407.2265599999987</c:v>
                </c:pt>
                <c:pt idx="1576">
                  <c:v>2409.66797</c:v>
                </c:pt>
                <c:pt idx="1577">
                  <c:v>2407.2265599999987</c:v>
                </c:pt>
                <c:pt idx="1578">
                  <c:v>2407.2265599999987</c:v>
                </c:pt>
                <c:pt idx="1579">
                  <c:v>2407.2265599999987</c:v>
                </c:pt>
                <c:pt idx="1580">
                  <c:v>2407.2265599999987</c:v>
                </c:pt>
                <c:pt idx="1581">
                  <c:v>2409.66797</c:v>
                </c:pt>
                <c:pt idx="1582">
                  <c:v>2407.2265599999987</c:v>
                </c:pt>
                <c:pt idx="1583">
                  <c:v>2407.2265599999987</c:v>
                </c:pt>
                <c:pt idx="1584">
                  <c:v>2407.2265599999987</c:v>
                </c:pt>
                <c:pt idx="1585">
                  <c:v>2407.2265599999987</c:v>
                </c:pt>
                <c:pt idx="1586">
                  <c:v>2409.66797</c:v>
                </c:pt>
                <c:pt idx="1587">
                  <c:v>2407.2265599999987</c:v>
                </c:pt>
                <c:pt idx="1588">
                  <c:v>2409.66797</c:v>
                </c:pt>
                <c:pt idx="1589">
                  <c:v>2407.2265599999987</c:v>
                </c:pt>
                <c:pt idx="1590">
                  <c:v>2409.66797</c:v>
                </c:pt>
                <c:pt idx="1591">
                  <c:v>2409.66797</c:v>
                </c:pt>
                <c:pt idx="1592">
                  <c:v>2409.66797</c:v>
                </c:pt>
                <c:pt idx="1593">
                  <c:v>2409.66797</c:v>
                </c:pt>
                <c:pt idx="1594">
                  <c:v>2407.2265599999987</c:v>
                </c:pt>
                <c:pt idx="1595">
                  <c:v>2407.2265599999987</c:v>
                </c:pt>
                <c:pt idx="1596">
                  <c:v>2409.66797</c:v>
                </c:pt>
                <c:pt idx="1597">
                  <c:v>2409.66797</c:v>
                </c:pt>
                <c:pt idx="1598">
                  <c:v>2407.2265599999987</c:v>
                </c:pt>
                <c:pt idx="1599">
                  <c:v>2407.2265599999987</c:v>
                </c:pt>
                <c:pt idx="1600">
                  <c:v>2407.2265599999987</c:v>
                </c:pt>
                <c:pt idx="1601">
                  <c:v>2409.66797</c:v>
                </c:pt>
                <c:pt idx="1602">
                  <c:v>2407.2265599999987</c:v>
                </c:pt>
                <c:pt idx="1603">
                  <c:v>2409.66797</c:v>
                </c:pt>
                <c:pt idx="1604">
                  <c:v>2407.2265599999987</c:v>
                </c:pt>
                <c:pt idx="1605">
                  <c:v>2407.2265599999987</c:v>
                </c:pt>
                <c:pt idx="1606">
                  <c:v>2407.2265599999987</c:v>
                </c:pt>
                <c:pt idx="1607">
                  <c:v>2407.2265599999987</c:v>
                </c:pt>
                <c:pt idx="1608">
                  <c:v>2409.66797</c:v>
                </c:pt>
                <c:pt idx="1609">
                  <c:v>2409.66797</c:v>
                </c:pt>
                <c:pt idx="1610">
                  <c:v>2407.2265599999987</c:v>
                </c:pt>
                <c:pt idx="1611">
                  <c:v>2409.66797</c:v>
                </c:pt>
                <c:pt idx="1612">
                  <c:v>2407.2265599999987</c:v>
                </c:pt>
                <c:pt idx="1613">
                  <c:v>2407.2265599999987</c:v>
                </c:pt>
                <c:pt idx="1614">
                  <c:v>2409.66797</c:v>
                </c:pt>
                <c:pt idx="1615">
                  <c:v>2409.66797</c:v>
                </c:pt>
                <c:pt idx="1616">
                  <c:v>2407.2265599999987</c:v>
                </c:pt>
                <c:pt idx="1617">
                  <c:v>2409.66797</c:v>
                </c:pt>
                <c:pt idx="1618">
                  <c:v>2409.66797</c:v>
                </c:pt>
                <c:pt idx="1619">
                  <c:v>2407.2265599999987</c:v>
                </c:pt>
                <c:pt idx="1620">
                  <c:v>2407.2265599999987</c:v>
                </c:pt>
                <c:pt idx="1621">
                  <c:v>2407.2265599999987</c:v>
                </c:pt>
                <c:pt idx="1622">
                  <c:v>2409.66797</c:v>
                </c:pt>
                <c:pt idx="1623">
                  <c:v>2407.2265599999987</c:v>
                </c:pt>
                <c:pt idx="1624">
                  <c:v>2407.2265599999987</c:v>
                </c:pt>
                <c:pt idx="1625">
                  <c:v>2407.2265599999987</c:v>
                </c:pt>
                <c:pt idx="1626">
                  <c:v>2407.2265599999987</c:v>
                </c:pt>
                <c:pt idx="1627">
                  <c:v>2409.66797</c:v>
                </c:pt>
                <c:pt idx="1628">
                  <c:v>2407.2265599999987</c:v>
                </c:pt>
                <c:pt idx="1629">
                  <c:v>2407.2265599999987</c:v>
                </c:pt>
                <c:pt idx="1630">
                  <c:v>2407.2265599999987</c:v>
                </c:pt>
                <c:pt idx="1631">
                  <c:v>2407.2265599999987</c:v>
                </c:pt>
                <c:pt idx="1632">
                  <c:v>2407.2265599999987</c:v>
                </c:pt>
                <c:pt idx="1633">
                  <c:v>2407.2265599999987</c:v>
                </c:pt>
                <c:pt idx="1634">
                  <c:v>2407.2265599999987</c:v>
                </c:pt>
                <c:pt idx="1635">
                  <c:v>2409.66797</c:v>
                </c:pt>
                <c:pt idx="1636">
                  <c:v>2407.2265599999987</c:v>
                </c:pt>
                <c:pt idx="1637">
                  <c:v>2409.66797</c:v>
                </c:pt>
                <c:pt idx="1638">
                  <c:v>2407.2265599999987</c:v>
                </c:pt>
                <c:pt idx="1639">
                  <c:v>2407.2265599999987</c:v>
                </c:pt>
                <c:pt idx="1640">
                  <c:v>2409.66797</c:v>
                </c:pt>
                <c:pt idx="1641">
                  <c:v>2407.2265599999987</c:v>
                </c:pt>
                <c:pt idx="1642">
                  <c:v>2409.66797</c:v>
                </c:pt>
                <c:pt idx="1643">
                  <c:v>2409.66797</c:v>
                </c:pt>
                <c:pt idx="1644">
                  <c:v>2407.2265599999987</c:v>
                </c:pt>
                <c:pt idx="1645">
                  <c:v>2407.2265599999987</c:v>
                </c:pt>
                <c:pt idx="1646">
                  <c:v>2407.2265599999987</c:v>
                </c:pt>
                <c:pt idx="1647">
                  <c:v>2407.2265599999987</c:v>
                </c:pt>
                <c:pt idx="1648">
                  <c:v>2407.2265599999987</c:v>
                </c:pt>
                <c:pt idx="1649">
                  <c:v>2409.66797</c:v>
                </c:pt>
                <c:pt idx="1650">
                  <c:v>2407.2265599999987</c:v>
                </c:pt>
                <c:pt idx="1651">
                  <c:v>2409.66797</c:v>
                </c:pt>
                <c:pt idx="1652">
                  <c:v>2407.2265599999987</c:v>
                </c:pt>
                <c:pt idx="1653">
                  <c:v>2407.2265599999987</c:v>
                </c:pt>
                <c:pt idx="1654">
                  <c:v>2407.2265599999987</c:v>
                </c:pt>
                <c:pt idx="1655">
                  <c:v>2407.2265599999987</c:v>
                </c:pt>
                <c:pt idx="1656">
                  <c:v>2407.2265599999987</c:v>
                </c:pt>
                <c:pt idx="1657">
                  <c:v>2407.2265599999987</c:v>
                </c:pt>
                <c:pt idx="1658">
                  <c:v>2407.2265599999987</c:v>
                </c:pt>
                <c:pt idx="1659">
                  <c:v>2407.2265599999987</c:v>
                </c:pt>
                <c:pt idx="1660">
                  <c:v>2409.66797</c:v>
                </c:pt>
                <c:pt idx="1661">
                  <c:v>2407.2265599999987</c:v>
                </c:pt>
                <c:pt idx="1662">
                  <c:v>2409.66797</c:v>
                </c:pt>
                <c:pt idx="1663">
                  <c:v>2407.2265599999987</c:v>
                </c:pt>
                <c:pt idx="1664">
                  <c:v>2407.2265599999987</c:v>
                </c:pt>
                <c:pt idx="1665">
                  <c:v>2409.66797</c:v>
                </c:pt>
                <c:pt idx="1666">
                  <c:v>2409.66797</c:v>
                </c:pt>
                <c:pt idx="1667">
                  <c:v>2407.2265599999987</c:v>
                </c:pt>
                <c:pt idx="1668">
                  <c:v>2407.2265599999987</c:v>
                </c:pt>
                <c:pt idx="1669">
                  <c:v>2407.2265599999987</c:v>
                </c:pt>
                <c:pt idx="1670">
                  <c:v>2407.2265599999987</c:v>
                </c:pt>
                <c:pt idx="1671">
                  <c:v>2407.2265599999987</c:v>
                </c:pt>
                <c:pt idx="1672">
                  <c:v>2407.2265599999987</c:v>
                </c:pt>
                <c:pt idx="1673">
                  <c:v>2407.2265599999987</c:v>
                </c:pt>
                <c:pt idx="1674">
                  <c:v>2407.2265599999987</c:v>
                </c:pt>
                <c:pt idx="1675">
                  <c:v>2407.2265599999987</c:v>
                </c:pt>
                <c:pt idx="1676">
                  <c:v>2409.66797</c:v>
                </c:pt>
                <c:pt idx="1677">
                  <c:v>2407.2265599999987</c:v>
                </c:pt>
                <c:pt idx="1678">
                  <c:v>2407.2265599999987</c:v>
                </c:pt>
                <c:pt idx="1679">
                  <c:v>2407.2265599999987</c:v>
                </c:pt>
                <c:pt idx="1680">
                  <c:v>2409.66797</c:v>
                </c:pt>
                <c:pt idx="1681">
                  <c:v>2409.66797</c:v>
                </c:pt>
                <c:pt idx="1682">
                  <c:v>2409.66797</c:v>
                </c:pt>
                <c:pt idx="1683">
                  <c:v>2407.2265599999987</c:v>
                </c:pt>
                <c:pt idx="1684">
                  <c:v>2407.2265599999987</c:v>
                </c:pt>
                <c:pt idx="1685">
                  <c:v>2409.66797</c:v>
                </c:pt>
                <c:pt idx="1686">
                  <c:v>2407.2265599999987</c:v>
                </c:pt>
                <c:pt idx="1687">
                  <c:v>2409.66797</c:v>
                </c:pt>
                <c:pt idx="1688">
                  <c:v>2409.66797</c:v>
                </c:pt>
                <c:pt idx="1689">
                  <c:v>2407.2265599999987</c:v>
                </c:pt>
                <c:pt idx="1690">
                  <c:v>2409.66797</c:v>
                </c:pt>
                <c:pt idx="1691">
                  <c:v>2409.66797</c:v>
                </c:pt>
                <c:pt idx="1692">
                  <c:v>2407.2265599999987</c:v>
                </c:pt>
                <c:pt idx="1693">
                  <c:v>2407.2265599999987</c:v>
                </c:pt>
                <c:pt idx="1694">
                  <c:v>2409.66797</c:v>
                </c:pt>
                <c:pt idx="1695">
                  <c:v>2407.2265599999987</c:v>
                </c:pt>
                <c:pt idx="1696">
                  <c:v>2407.2265599999987</c:v>
                </c:pt>
                <c:pt idx="1697">
                  <c:v>2407.2265599999987</c:v>
                </c:pt>
                <c:pt idx="1698">
                  <c:v>2407.2265599999987</c:v>
                </c:pt>
                <c:pt idx="1699">
                  <c:v>2407.2265599999987</c:v>
                </c:pt>
                <c:pt idx="1700">
                  <c:v>2407.2265599999987</c:v>
                </c:pt>
                <c:pt idx="1701">
                  <c:v>2407.2265599999987</c:v>
                </c:pt>
                <c:pt idx="1702">
                  <c:v>2407.2265599999987</c:v>
                </c:pt>
                <c:pt idx="1703">
                  <c:v>2407.2265599999987</c:v>
                </c:pt>
                <c:pt idx="1704">
                  <c:v>2407.2265599999987</c:v>
                </c:pt>
                <c:pt idx="1705">
                  <c:v>2407.2265599999987</c:v>
                </c:pt>
                <c:pt idx="1706">
                  <c:v>2407.2265599999987</c:v>
                </c:pt>
                <c:pt idx="1707">
                  <c:v>2409.66797</c:v>
                </c:pt>
                <c:pt idx="1708">
                  <c:v>2407.2265599999987</c:v>
                </c:pt>
                <c:pt idx="1709">
                  <c:v>2407.2265599999987</c:v>
                </c:pt>
                <c:pt idx="1710">
                  <c:v>2407.2265599999987</c:v>
                </c:pt>
                <c:pt idx="1711">
                  <c:v>2407.2265599999987</c:v>
                </c:pt>
                <c:pt idx="1712">
                  <c:v>2409.66797</c:v>
                </c:pt>
                <c:pt idx="1713">
                  <c:v>2407.2265599999987</c:v>
                </c:pt>
                <c:pt idx="1714">
                  <c:v>2407.2265599999987</c:v>
                </c:pt>
                <c:pt idx="1715">
                  <c:v>2407.2265599999987</c:v>
                </c:pt>
                <c:pt idx="1716">
                  <c:v>2407.2265599999987</c:v>
                </c:pt>
                <c:pt idx="1717">
                  <c:v>2407.2265599999987</c:v>
                </c:pt>
                <c:pt idx="1718">
                  <c:v>2407.2265599999987</c:v>
                </c:pt>
                <c:pt idx="1719">
                  <c:v>2409.66797</c:v>
                </c:pt>
                <c:pt idx="1720">
                  <c:v>2409.66797</c:v>
                </c:pt>
                <c:pt idx="1721">
                  <c:v>2409.66797</c:v>
                </c:pt>
                <c:pt idx="1722">
                  <c:v>2409.66797</c:v>
                </c:pt>
                <c:pt idx="1723">
                  <c:v>2407.2265599999987</c:v>
                </c:pt>
                <c:pt idx="1724">
                  <c:v>2407.2265599999987</c:v>
                </c:pt>
                <c:pt idx="1725">
                  <c:v>2409.66797</c:v>
                </c:pt>
                <c:pt idx="1726">
                  <c:v>2407.2265599999987</c:v>
                </c:pt>
                <c:pt idx="1727">
                  <c:v>2407.2265599999987</c:v>
                </c:pt>
                <c:pt idx="1728">
                  <c:v>2409.66797</c:v>
                </c:pt>
                <c:pt idx="1729">
                  <c:v>2409.66797</c:v>
                </c:pt>
                <c:pt idx="1730">
                  <c:v>2407.2265599999987</c:v>
                </c:pt>
                <c:pt idx="1731">
                  <c:v>2409.66797</c:v>
                </c:pt>
                <c:pt idx="1732">
                  <c:v>2409.66797</c:v>
                </c:pt>
                <c:pt idx="1733">
                  <c:v>2407.2265599999987</c:v>
                </c:pt>
                <c:pt idx="1734">
                  <c:v>2407.2265599999987</c:v>
                </c:pt>
                <c:pt idx="1735">
                  <c:v>2407.2265599999987</c:v>
                </c:pt>
                <c:pt idx="1736">
                  <c:v>2407.2265599999987</c:v>
                </c:pt>
                <c:pt idx="1737">
                  <c:v>2407.2265599999987</c:v>
                </c:pt>
                <c:pt idx="1738">
                  <c:v>2407.2265599999987</c:v>
                </c:pt>
                <c:pt idx="1739">
                  <c:v>2407.2265599999987</c:v>
                </c:pt>
                <c:pt idx="1740">
                  <c:v>2407.2265599999987</c:v>
                </c:pt>
                <c:pt idx="1741">
                  <c:v>2409.66797</c:v>
                </c:pt>
                <c:pt idx="1742">
                  <c:v>2409.66797</c:v>
                </c:pt>
                <c:pt idx="1743">
                  <c:v>2409.66797</c:v>
                </c:pt>
                <c:pt idx="1744">
                  <c:v>2407.2265599999987</c:v>
                </c:pt>
                <c:pt idx="1745">
                  <c:v>2407.2265599999987</c:v>
                </c:pt>
                <c:pt idx="1746">
                  <c:v>2407.2265599999987</c:v>
                </c:pt>
                <c:pt idx="1747">
                  <c:v>2409.66797</c:v>
                </c:pt>
                <c:pt idx="1748">
                  <c:v>2407.2265599999987</c:v>
                </c:pt>
                <c:pt idx="1749">
                  <c:v>2407.2265599999987</c:v>
                </c:pt>
                <c:pt idx="1750">
                  <c:v>2409.66797</c:v>
                </c:pt>
                <c:pt idx="1751">
                  <c:v>2409.66797</c:v>
                </c:pt>
                <c:pt idx="1752">
                  <c:v>2407.2265599999987</c:v>
                </c:pt>
                <c:pt idx="1753">
                  <c:v>2407.2265599999987</c:v>
                </c:pt>
                <c:pt idx="1754">
                  <c:v>2409.66797</c:v>
                </c:pt>
                <c:pt idx="1755">
                  <c:v>2409.66797</c:v>
                </c:pt>
                <c:pt idx="1756">
                  <c:v>2407.2265599999987</c:v>
                </c:pt>
                <c:pt idx="1757">
                  <c:v>2407.2265599999987</c:v>
                </c:pt>
                <c:pt idx="1758">
                  <c:v>2407.2265599999987</c:v>
                </c:pt>
                <c:pt idx="1759">
                  <c:v>2407.2265599999987</c:v>
                </c:pt>
                <c:pt idx="1760">
                  <c:v>2409.66797</c:v>
                </c:pt>
                <c:pt idx="1761">
                  <c:v>2407.2265599999987</c:v>
                </c:pt>
                <c:pt idx="1762">
                  <c:v>2407.2265599999987</c:v>
                </c:pt>
                <c:pt idx="1763">
                  <c:v>2407.2265599999987</c:v>
                </c:pt>
                <c:pt idx="1764">
                  <c:v>2407.2265599999987</c:v>
                </c:pt>
                <c:pt idx="1765">
                  <c:v>2407.2265599999987</c:v>
                </c:pt>
                <c:pt idx="1766">
                  <c:v>2407.2265599999987</c:v>
                </c:pt>
                <c:pt idx="1767">
                  <c:v>2407.2265599999987</c:v>
                </c:pt>
                <c:pt idx="1768">
                  <c:v>2407.2265599999987</c:v>
                </c:pt>
                <c:pt idx="1769">
                  <c:v>2407.2265599999987</c:v>
                </c:pt>
                <c:pt idx="1770">
                  <c:v>2407.2265599999987</c:v>
                </c:pt>
                <c:pt idx="1771">
                  <c:v>2407.2265599999987</c:v>
                </c:pt>
                <c:pt idx="1772">
                  <c:v>2407.2265599999987</c:v>
                </c:pt>
                <c:pt idx="1773">
                  <c:v>2407.2265599999987</c:v>
                </c:pt>
                <c:pt idx="1774">
                  <c:v>2409.66797</c:v>
                </c:pt>
                <c:pt idx="1775">
                  <c:v>2407.2265599999987</c:v>
                </c:pt>
                <c:pt idx="1776">
                  <c:v>2409.66797</c:v>
                </c:pt>
                <c:pt idx="1777">
                  <c:v>2409.66797</c:v>
                </c:pt>
                <c:pt idx="1778">
                  <c:v>2409.66797</c:v>
                </c:pt>
                <c:pt idx="1779">
                  <c:v>2407.2265599999987</c:v>
                </c:pt>
                <c:pt idx="1780">
                  <c:v>2407.2265599999987</c:v>
                </c:pt>
                <c:pt idx="1781">
                  <c:v>2407.2265599999987</c:v>
                </c:pt>
                <c:pt idx="1782">
                  <c:v>2407.2265599999987</c:v>
                </c:pt>
                <c:pt idx="1783">
                  <c:v>2407.2265599999987</c:v>
                </c:pt>
                <c:pt idx="1784">
                  <c:v>2409.66797</c:v>
                </c:pt>
                <c:pt idx="1785">
                  <c:v>2407.2265599999987</c:v>
                </c:pt>
                <c:pt idx="1786">
                  <c:v>2407.2265599999987</c:v>
                </c:pt>
                <c:pt idx="1787">
                  <c:v>2407.2265599999987</c:v>
                </c:pt>
                <c:pt idx="1788">
                  <c:v>2407.2265599999987</c:v>
                </c:pt>
                <c:pt idx="1789">
                  <c:v>2407.2265599999987</c:v>
                </c:pt>
                <c:pt idx="1790">
                  <c:v>2407.2265599999987</c:v>
                </c:pt>
                <c:pt idx="1791">
                  <c:v>2409.66797</c:v>
                </c:pt>
                <c:pt idx="1792">
                  <c:v>2407.2265599999987</c:v>
                </c:pt>
                <c:pt idx="1793">
                  <c:v>2407.2265599999987</c:v>
                </c:pt>
                <c:pt idx="1794">
                  <c:v>2409.66797</c:v>
                </c:pt>
                <c:pt idx="1795">
                  <c:v>2407.2265599999987</c:v>
                </c:pt>
                <c:pt idx="1796">
                  <c:v>2407.2265599999987</c:v>
                </c:pt>
                <c:pt idx="1797">
                  <c:v>2407.2265599999987</c:v>
                </c:pt>
                <c:pt idx="1798">
                  <c:v>2409.66797</c:v>
                </c:pt>
                <c:pt idx="1799">
                  <c:v>2407.2265599999987</c:v>
                </c:pt>
                <c:pt idx="1800">
                  <c:v>2409.66797</c:v>
                </c:pt>
                <c:pt idx="1801">
                  <c:v>2407.2265599999987</c:v>
                </c:pt>
                <c:pt idx="1802">
                  <c:v>2409.66797</c:v>
                </c:pt>
                <c:pt idx="1803">
                  <c:v>2409.66797</c:v>
                </c:pt>
                <c:pt idx="1804">
                  <c:v>2407.2265599999987</c:v>
                </c:pt>
                <c:pt idx="1805">
                  <c:v>2409.66797</c:v>
                </c:pt>
                <c:pt idx="1806">
                  <c:v>2409.66797</c:v>
                </c:pt>
                <c:pt idx="1807">
                  <c:v>2409.66797</c:v>
                </c:pt>
                <c:pt idx="1808">
                  <c:v>2407.2265599999987</c:v>
                </c:pt>
                <c:pt idx="1809">
                  <c:v>2407.2265599999987</c:v>
                </c:pt>
                <c:pt idx="1810">
                  <c:v>2409.66797</c:v>
                </c:pt>
                <c:pt idx="1811">
                  <c:v>2409.66797</c:v>
                </c:pt>
                <c:pt idx="1812">
                  <c:v>2407.2265599999987</c:v>
                </c:pt>
                <c:pt idx="1813">
                  <c:v>2407.2265599999987</c:v>
                </c:pt>
                <c:pt idx="1814">
                  <c:v>2407.2265599999987</c:v>
                </c:pt>
                <c:pt idx="1815">
                  <c:v>2409.66797</c:v>
                </c:pt>
                <c:pt idx="1816">
                  <c:v>2407.2265599999987</c:v>
                </c:pt>
                <c:pt idx="1817">
                  <c:v>2407.2265599999987</c:v>
                </c:pt>
                <c:pt idx="1818">
                  <c:v>2407.2265599999987</c:v>
                </c:pt>
                <c:pt idx="1819">
                  <c:v>2407.2265599999987</c:v>
                </c:pt>
                <c:pt idx="1820">
                  <c:v>2407.2265599999987</c:v>
                </c:pt>
                <c:pt idx="1821">
                  <c:v>2409.66797</c:v>
                </c:pt>
                <c:pt idx="1822">
                  <c:v>2407.2265599999987</c:v>
                </c:pt>
                <c:pt idx="1823">
                  <c:v>2407.2265599999987</c:v>
                </c:pt>
                <c:pt idx="1824">
                  <c:v>2409.66797</c:v>
                </c:pt>
                <c:pt idx="1825">
                  <c:v>2407.2265599999987</c:v>
                </c:pt>
                <c:pt idx="1826">
                  <c:v>2407.2265599999987</c:v>
                </c:pt>
                <c:pt idx="1827">
                  <c:v>2407.2265599999987</c:v>
                </c:pt>
                <c:pt idx="1828">
                  <c:v>2407.2265599999987</c:v>
                </c:pt>
                <c:pt idx="1829">
                  <c:v>2407.2265599999987</c:v>
                </c:pt>
                <c:pt idx="1830">
                  <c:v>2407.2265599999987</c:v>
                </c:pt>
                <c:pt idx="1831">
                  <c:v>2407.2265599999987</c:v>
                </c:pt>
                <c:pt idx="1832">
                  <c:v>2407.2265599999987</c:v>
                </c:pt>
                <c:pt idx="1833">
                  <c:v>2407.2265599999987</c:v>
                </c:pt>
                <c:pt idx="1834">
                  <c:v>2407.2265599999987</c:v>
                </c:pt>
                <c:pt idx="1835">
                  <c:v>2409.66797</c:v>
                </c:pt>
                <c:pt idx="1836">
                  <c:v>2407.2265599999987</c:v>
                </c:pt>
                <c:pt idx="1837">
                  <c:v>2409.66797</c:v>
                </c:pt>
                <c:pt idx="1838">
                  <c:v>2407.2265599999987</c:v>
                </c:pt>
                <c:pt idx="1839">
                  <c:v>2407.2265599999987</c:v>
                </c:pt>
                <c:pt idx="1840">
                  <c:v>2407.2265599999987</c:v>
                </c:pt>
                <c:pt idx="1841">
                  <c:v>2407.2265599999987</c:v>
                </c:pt>
                <c:pt idx="1842">
                  <c:v>2409.66797</c:v>
                </c:pt>
                <c:pt idx="1843">
                  <c:v>2407.2265599999987</c:v>
                </c:pt>
                <c:pt idx="1844">
                  <c:v>2409.66797</c:v>
                </c:pt>
                <c:pt idx="1845">
                  <c:v>2409.66797</c:v>
                </c:pt>
                <c:pt idx="1846">
                  <c:v>2409.66797</c:v>
                </c:pt>
                <c:pt idx="1847">
                  <c:v>2407.2265599999987</c:v>
                </c:pt>
                <c:pt idx="1848">
                  <c:v>2407.2265599999987</c:v>
                </c:pt>
                <c:pt idx="1849">
                  <c:v>2407.2265599999987</c:v>
                </c:pt>
                <c:pt idx="1850">
                  <c:v>2407.2265599999987</c:v>
                </c:pt>
                <c:pt idx="1851">
                  <c:v>2407.2265599999987</c:v>
                </c:pt>
                <c:pt idx="1852">
                  <c:v>2407.2265599999987</c:v>
                </c:pt>
                <c:pt idx="1853">
                  <c:v>2407.2265599999987</c:v>
                </c:pt>
                <c:pt idx="1854">
                  <c:v>2409.66797</c:v>
                </c:pt>
                <c:pt idx="1855">
                  <c:v>2404.7851599999999</c:v>
                </c:pt>
                <c:pt idx="1856">
                  <c:v>2409.66797</c:v>
                </c:pt>
                <c:pt idx="1857">
                  <c:v>2409.66797</c:v>
                </c:pt>
                <c:pt idx="1858">
                  <c:v>2409.66797</c:v>
                </c:pt>
                <c:pt idx="1859">
                  <c:v>2407.2265599999987</c:v>
                </c:pt>
                <c:pt idx="1860">
                  <c:v>2409.66797</c:v>
                </c:pt>
                <c:pt idx="1861">
                  <c:v>2407.2265599999987</c:v>
                </c:pt>
                <c:pt idx="1862">
                  <c:v>2407.2265599999987</c:v>
                </c:pt>
                <c:pt idx="1863">
                  <c:v>2407.2265599999987</c:v>
                </c:pt>
                <c:pt idx="1864">
                  <c:v>2407.2265599999987</c:v>
                </c:pt>
                <c:pt idx="1865">
                  <c:v>2409.66797</c:v>
                </c:pt>
                <c:pt idx="1866">
                  <c:v>2409.66797</c:v>
                </c:pt>
                <c:pt idx="1867">
                  <c:v>2407.2265599999987</c:v>
                </c:pt>
                <c:pt idx="1868">
                  <c:v>2407.2265599999987</c:v>
                </c:pt>
                <c:pt idx="1869">
                  <c:v>2409.66797</c:v>
                </c:pt>
                <c:pt idx="1870">
                  <c:v>2409.66797</c:v>
                </c:pt>
                <c:pt idx="1871">
                  <c:v>2409.66797</c:v>
                </c:pt>
                <c:pt idx="1872">
                  <c:v>2407.2265599999987</c:v>
                </c:pt>
                <c:pt idx="1873">
                  <c:v>2409.66797</c:v>
                </c:pt>
                <c:pt idx="1874">
                  <c:v>2409.66797</c:v>
                </c:pt>
                <c:pt idx="1875">
                  <c:v>2407.2265599999987</c:v>
                </c:pt>
                <c:pt idx="1876">
                  <c:v>2407.2265599999987</c:v>
                </c:pt>
                <c:pt idx="1877">
                  <c:v>2409.66797</c:v>
                </c:pt>
                <c:pt idx="1878">
                  <c:v>2407.2265599999987</c:v>
                </c:pt>
                <c:pt idx="1879">
                  <c:v>2407.2265599999987</c:v>
                </c:pt>
                <c:pt idx="1880">
                  <c:v>2407.2265599999987</c:v>
                </c:pt>
                <c:pt idx="1881">
                  <c:v>2409.66797</c:v>
                </c:pt>
                <c:pt idx="1882">
                  <c:v>2407.2265599999987</c:v>
                </c:pt>
                <c:pt idx="1883">
                  <c:v>2407.2265599999987</c:v>
                </c:pt>
                <c:pt idx="1884">
                  <c:v>2407.2265599999987</c:v>
                </c:pt>
                <c:pt idx="1885">
                  <c:v>2409.66797</c:v>
                </c:pt>
                <c:pt idx="1886">
                  <c:v>2409.66797</c:v>
                </c:pt>
                <c:pt idx="1887">
                  <c:v>2409.66797</c:v>
                </c:pt>
                <c:pt idx="1888">
                  <c:v>2409.66797</c:v>
                </c:pt>
                <c:pt idx="1889">
                  <c:v>2407.2265599999987</c:v>
                </c:pt>
                <c:pt idx="1890">
                  <c:v>2409.66797</c:v>
                </c:pt>
                <c:pt idx="1891">
                  <c:v>2409.66797</c:v>
                </c:pt>
                <c:pt idx="1892">
                  <c:v>2409.66797</c:v>
                </c:pt>
                <c:pt idx="1893">
                  <c:v>2407.2265599999987</c:v>
                </c:pt>
                <c:pt idx="1894">
                  <c:v>2407.2265599999987</c:v>
                </c:pt>
                <c:pt idx="1895">
                  <c:v>2407.2265599999987</c:v>
                </c:pt>
                <c:pt idx="1896">
                  <c:v>2407.2265599999987</c:v>
                </c:pt>
                <c:pt idx="1897">
                  <c:v>2407.2265599999987</c:v>
                </c:pt>
                <c:pt idx="1898">
                  <c:v>2407.2265599999987</c:v>
                </c:pt>
                <c:pt idx="1899">
                  <c:v>2407.2265599999987</c:v>
                </c:pt>
                <c:pt idx="1900">
                  <c:v>2407.2265599999987</c:v>
                </c:pt>
                <c:pt idx="1901">
                  <c:v>2407.2265599999987</c:v>
                </c:pt>
                <c:pt idx="1902">
                  <c:v>2407.2265599999987</c:v>
                </c:pt>
                <c:pt idx="1903">
                  <c:v>2407.2265599999987</c:v>
                </c:pt>
                <c:pt idx="1904">
                  <c:v>2407.2265599999987</c:v>
                </c:pt>
                <c:pt idx="1905">
                  <c:v>2407.2265599999987</c:v>
                </c:pt>
                <c:pt idx="1906">
                  <c:v>2407.2265599999987</c:v>
                </c:pt>
                <c:pt idx="1907">
                  <c:v>2409.66797</c:v>
                </c:pt>
                <c:pt idx="1908">
                  <c:v>2407.2265599999987</c:v>
                </c:pt>
                <c:pt idx="1909">
                  <c:v>2407.2265599999987</c:v>
                </c:pt>
                <c:pt idx="1910">
                  <c:v>2407.2265599999987</c:v>
                </c:pt>
                <c:pt idx="1911">
                  <c:v>2407.2265599999987</c:v>
                </c:pt>
                <c:pt idx="1912">
                  <c:v>2407.2265599999987</c:v>
                </c:pt>
                <c:pt idx="1913">
                  <c:v>2407.2265599999987</c:v>
                </c:pt>
                <c:pt idx="1914">
                  <c:v>2407.2265599999987</c:v>
                </c:pt>
                <c:pt idx="1915">
                  <c:v>2407.2265599999987</c:v>
                </c:pt>
                <c:pt idx="1916">
                  <c:v>2407.2265599999987</c:v>
                </c:pt>
                <c:pt idx="1917">
                  <c:v>2407.2265599999987</c:v>
                </c:pt>
                <c:pt idx="1918">
                  <c:v>2409.66797</c:v>
                </c:pt>
                <c:pt idx="1919">
                  <c:v>2407.2265599999987</c:v>
                </c:pt>
                <c:pt idx="1920">
                  <c:v>2407.2265599999987</c:v>
                </c:pt>
                <c:pt idx="1921">
                  <c:v>2407.2265599999987</c:v>
                </c:pt>
                <c:pt idx="1922">
                  <c:v>2407.2265599999987</c:v>
                </c:pt>
                <c:pt idx="1923">
                  <c:v>2407.2265599999987</c:v>
                </c:pt>
                <c:pt idx="1924">
                  <c:v>2409.66797</c:v>
                </c:pt>
                <c:pt idx="1925">
                  <c:v>2407.2265599999987</c:v>
                </c:pt>
                <c:pt idx="1926">
                  <c:v>2407.2265599999987</c:v>
                </c:pt>
                <c:pt idx="1927">
                  <c:v>2407.2265599999987</c:v>
                </c:pt>
                <c:pt idx="1928">
                  <c:v>2407.2265599999987</c:v>
                </c:pt>
                <c:pt idx="1929">
                  <c:v>2409.66797</c:v>
                </c:pt>
                <c:pt idx="1930">
                  <c:v>2409.66797</c:v>
                </c:pt>
                <c:pt idx="1931">
                  <c:v>2407.2265599999987</c:v>
                </c:pt>
                <c:pt idx="1932">
                  <c:v>2409.66797</c:v>
                </c:pt>
                <c:pt idx="1933">
                  <c:v>2409.66797</c:v>
                </c:pt>
                <c:pt idx="1934">
                  <c:v>2409.66797</c:v>
                </c:pt>
                <c:pt idx="1935">
                  <c:v>2409.66797</c:v>
                </c:pt>
                <c:pt idx="1936">
                  <c:v>2407.2265599999987</c:v>
                </c:pt>
                <c:pt idx="1937">
                  <c:v>2407.2265599999987</c:v>
                </c:pt>
                <c:pt idx="1938">
                  <c:v>2407.2265599999987</c:v>
                </c:pt>
                <c:pt idx="1939">
                  <c:v>2409.66797</c:v>
                </c:pt>
                <c:pt idx="1940">
                  <c:v>2407.2265599999987</c:v>
                </c:pt>
                <c:pt idx="1941">
                  <c:v>2407.2265599999987</c:v>
                </c:pt>
                <c:pt idx="1942">
                  <c:v>2409.66797</c:v>
                </c:pt>
                <c:pt idx="1943">
                  <c:v>2407.2265599999987</c:v>
                </c:pt>
                <c:pt idx="1944">
                  <c:v>2407.2265599999987</c:v>
                </c:pt>
                <c:pt idx="1945">
                  <c:v>2407.2265599999987</c:v>
                </c:pt>
                <c:pt idx="1946">
                  <c:v>2409.66797</c:v>
                </c:pt>
                <c:pt idx="1947">
                  <c:v>2407.2265599999987</c:v>
                </c:pt>
                <c:pt idx="1948">
                  <c:v>2407.2265599999987</c:v>
                </c:pt>
                <c:pt idx="1949">
                  <c:v>2407.2265599999987</c:v>
                </c:pt>
                <c:pt idx="1950">
                  <c:v>2409.66797</c:v>
                </c:pt>
                <c:pt idx="1951">
                  <c:v>2407.2265599999987</c:v>
                </c:pt>
                <c:pt idx="1952">
                  <c:v>2407.2265599999987</c:v>
                </c:pt>
                <c:pt idx="1953">
                  <c:v>2407.2265599999987</c:v>
                </c:pt>
                <c:pt idx="1954">
                  <c:v>2407.2265599999987</c:v>
                </c:pt>
                <c:pt idx="1955">
                  <c:v>2407.2265599999987</c:v>
                </c:pt>
                <c:pt idx="1956">
                  <c:v>2407.2265599999987</c:v>
                </c:pt>
                <c:pt idx="1957">
                  <c:v>2407.2265599999987</c:v>
                </c:pt>
                <c:pt idx="1958">
                  <c:v>2407.2265599999987</c:v>
                </c:pt>
                <c:pt idx="1959">
                  <c:v>2407.2265599999987</c:v>
                </c:pt>
                <c:pt idx="1960">
                  <c:v>2407.2265599999987</c:v>
                </c:pt>
                <c:pt idx="1961">
                  <c:v>2407.2265599999987</c:v>
                </c:pt>
                <c:pt idx="1962">
                  <c:v>2407.2265599999987</c:v>
                </c:pt>
                <c:pt idx="1963">
                  <c:v>2407.2265599999987</c:v>
                </c:pt>
                <c:pt idx="1964">
                  <c:v>2409.66797</c:v>
                </c:pt>
                <c:pt idx="1965">
                  <c:v>2407.2265599999987</c:v>
                </c:pt>
                <c:pt idx="1966">
                  <c:v>2407.2265599999987</c:v>
                </c:pt>
                <c:pt idx="1967">
                  <c:v>2409.66797</c:v>
                </c:pt>
                <c:pt idx="1968">
                  <c:v>2409.66797</c:v>
                </c:pt>
                <c:pt idx="1969">
                  <c:v>2407.2265599999987</c:v>
                </c:pt>
                <c:pt idx="1970">
                  <c:v>2409.66797</c:v>
                </c:pt>
                <c:pt idx="1971">
                  <c:v>2407.2265599999987</c:v>
                </c:pt>
                <c:pt idx="1972">
                  <c:v>2407.2265599999987</c:v>
                </c:pt>
                <c:pt idx="1973">
                  <c:v>2409.66797</c:v>
                </c:pt>
                <c:pt idx="1974">
                  <c:v>2407.2265599999987</c:v>
                </c:pt>
                <c:pt idx="1975">
                  <c:v>2407.2265599999987</c:v>
                </c:pt>
                <c:pt idx="1976">
                  <c:v>2409.66797</c:v>
                </c:pt>
                <c:pt idx="1977">
                  <c:v>2409.66797</c:v>
                </c:pt>
                <c:pt idx="1978">
                  <c:v>2409.66797</c:v>
                </c:pt>
                <c:pt idx="1979">
                  <c:v>2409.66797</c:v>
                </c:pt>
                <c:pt idx="1980">
                  <c:v>2407.2265599999987</c:v>
                </c:pt>
                <c:pt idx="1981">
                  <c:v>2407.2265599999987</c:v>
                </c:pt>
                <c:pt idx="1982">
                  <c:v>2407.2265599999987</c:v>
                </c:pt>
                <c:pt idx="1983">
                  <c:v>2407.2265599999987</c:v>
                </c:pt>
                <c:pt idx="1984">
                  <c:v>2407.2265599999987</c:v>
                </c:pt>
                <c:pt idx="1985">
                  <c:v>2407.2265599999987</c:v>
                </c:pt>
                <c:pt idx="1986">
                  <c:v>2407.2265599999987</c:v>
                </c:pt>
                <c:pt idx="1987">
                  <c:v>2407.2265599999987</c:v>
                </c:pt>
                <c:pt idx="1988">
                  <c:v>2404.7851599999999</c:v>
                </c:pt>
                <c:pt idx="1989">
                  <c:v>2407.2265599999987</c:v>
                </c:pt>
                <c:pt idx="1990">
                  <c:v>2409.66797</c:v>
                </c:pt>
                <c:pt idx="1991">
                  <c:v>2407.2265599999987</c:v>
                </c:pt>
                <c:pt idx="1992">
                  <c:v>2407.2265599999987</c:v>
                </c:pt>
                <c:pt idx="1993">
                  <c:v>2407.2265599999987</c:v>
                </c:pt>
                <c:pt idx="1994">
                  <c:v>2407.2265599999987</c:v>
                </c:pt>
                <c:pt idx="1995">
                  <c:v>2407.2265599999987</c:v>
                </c:pt>
                <c:pt idx="1996">
                  <c:v>2407.2265599999987</c:v>
                </c:pt>
                <c:pt idx="1997">
                  <c:v>2407.2265599999987</c:v>
                </c:pt>
                <c:pt idx="1998">
                  <c:v>2409.66797</c:v>
                </c:pt>
                <c:pt idx="1999">
                  <c:v>2407.2265599999987</c:v>
                </c:pt>
                <c:pt idx="2000">
                  <c:v>2407.2265599999987</c:v>
                </c:pt>
                <c:pt idx="2001">
                  <c:v>2407.2265599999987</c:v>
                </c:pt>
                <c:pt idx="2002">
                  <c:v>2407.2265599999987</c:v>
                </c:pt>
                <c:pt idx="2003">
                  <c:v>2409.66797</c:v>
                </c:pt>
                <c:pt idx="2004">
                  <c:v>2407.2265599999987</c:v>
                </c:pt>
                <c:pt idx="2005">
                  <c:v>2407.2265599999987</c:v>
                </c:pt>
                <c:pt idx="2006">
                  <c:v>2407.2265599999987</c:v>
                </c:pt>
                <c:pt idx="2007">
                  <c:v>2407.2265599999987</c:v>
                </c:pt>
                <c:pt idx="2008">
                  <c:v>2407.2265599999987</c:v>
                </c:pt>
                <c:pt idx="2009">
                  <c:v>2409.66797</c:v>
                </c:pt>
                <c:pt idx="2010">
                  <c:v>2407.2265599999987</c:v>
                </c:pt>
                <c:pt idx="2011">
                  <c:v>2407.2265599999987</c:v>
                </c:pt>
                <c:pt idx="2012">
                  <c:v>2407.2265599999987</c:v>
                </c:pt>
                <c:pt idx="2013">
                  <c:v>2407.2265599999987</c:v>
                </c:pt>
                <c:pt idx="2014">
                  <c:v>2409.66797</c:v>
                </c:pt>
                <c:pt idx="2015">
                  <c:v>2407.2265599999987</c:v>
                </c:pt>
                <c:pt idx="2016">
                  <c:v>2407.2265599999987</c:v>
                </c:pt>
                <c:pt idx="2017">
                  <c:v>2409.66797</c:v>
                </c:pt>
                <c:pt idx="2018">
                  <c:v>2409.66797</c:v>
                </c:pt>
                <c:pt idx="2019">
                  <c:v>2407.2265599999987</c:v>
                </c:pt>
                <c:pt idx="2020">
                  <c:v>2407.2265599999987</c:v>
                </c:pt>
                <c:pt idx="2021">
                  <c:v>2407.2265599999987</c:v>
                </c:pt>
                <c:pt idx="2022">
                  <c:v>2409.66797</c:v>
                </c:pt>
                <c:pt idx="2023">
                  <c:v>2407.2265599999987</c:v>
                </c:pt>
                <c:pt idx="2024">
                  <c:v>2407.2265599999987</c:v>
                </c:pt>
                <c:pt idx="2025">
                  <c:v>2407.2265599999987</c:v>
                </c:pt>
                <c:pt idx="2026">
                  <c:v>2407.2265599999987</c:v>
                </c:pt>
                <c:pt idx="2027">
                  <c:v>2407.2265599999987</c:v>
                </c:pt>
                <c:pt idx="2028">
                  <c:v>2407.2265599999987</c:v>
                </c:pt>
                <c:pt idx="2029">
                  <c:v>2407.2265599999987</c:v>
                </c:pt>
                <c:pt idx="2030">
                  <c:v>2407.2265599999987</c:v>
                </c:pt>
                <c:pt idx="2031">
                  <c:v>2407.2265599999987</c:v>
                </c:pt>
                <c:pt idx="2032">
                  <c:v>2407.2265599999987</c:v>
                </c:pt>
                <c:pt idx="2033">
                  <c:v>2407.2265599999987</c:v>
                </c:pt>
                <c:pt idx="2034">
                  <c:v>2407.2265599999987</c:v>
                </c:pt>
                <c:pt idx="2035">
                  <c:v>2409.66797</c:v>
                </c:pt>
                <c:pt idx="2036">
                  <c:v>2407.2265599999987</c:v>
                </c:pt>
                <c:pt idx="2037">
                  <c:v>2407.2265599999987</c:v>
                </c:pt>
                <c:pt idx="2038">
                  <c:v>2407.2265599999987</c:v>
                </c:pt>
                <c:pt idx="2039">
                  <c:v>2407.2265599999987</c:v>
                </c:pt>
                <c:pt idx="2040">
                  <c:v>2407.2265599999987</c:v>
                </c:pt>
                <c:pt idx="2041">
                  <c:v>2409.66797</c:v>
                </c:pt>
                <c:pt idx="2042">
                  <c:v>2407.2265599999987</c:v>
                </c:pt>
                <c:pt idx="2043">
                  <c:v>2409.66797</c:v>
                </c:pt>
                <c:pt idx="2044">
                  <c:v>2407.2265599999987</c:v>
                </c:pt>
                <c:pt idx="2045">
                  <c:v>2409.66797</c:v>
                </c:pt>
                <c:pt idx="2046">
                  <c:v>2407.2265599999987</c:v>
                </c:pt>
                <c:pt idx="2047">
                  <c:v>2407.2265599999987</c:v>
                </c:pt>
                <c:pt idx="2048">
                  <c:v>2407.2265599999987</c:v>
                </c:pt>
                <c:pt idx="2049">
                  <c:v>2407.2265599999987</c:v>
                </c:pt>
                <c:pt idx="2050">
                  <c:v>2407.2265599999987</c:v>
                </c:pt>
                <c:pt idx="2051">
                  <c:v>2407.2265599999987</c:v>
                </c:pt>
                <c:pt idx="2052">
                  <c:v>2407.2265599999987</c:v>
                </c:pt>
                <c:pt idx="2053">
                  <c:v>2407.2265599999987</c:v>
                </c:pt>
                <c:pt idx="2054">
                  <c:v>2409.66797</c:v>
                </c:pt>
                <c:pt idx="2055">
                  <c:v>2407.2265599999987</c:v>
                </c:pt>
                <c:pt idx="2056">
                  <c:v>2407.2265599999987</c:v>
                </c:pt>
                <c:pt idx="2057">
                  <c:v>2407.2265599999987</c:v>
                </c:pt>
                <c:pt idx="2058">
                  <c:v>2407.2265599999987</c:v>
                </c:pt>
                <c:pt idx="2059">
                  <c:v>2407.2265599999987</c:v>
                </c:pt>
                <c:pt idx="2060">
                  <c:v>2409.66797</c:v>
                </c:pt>
                <c:pt idx="2061">
                  <c:v>2407.2265599999987</c:v>
                </c:pt>
                <c:pt idx="2062">
                  <c:v>2407.2265599999987</c:v>
                </c:pt>
                <c:pt idx="2063">
                  <c:v>2407.2265599999987</c:v>
                </c:pt>
                <c:pt idx="2064">
                  <c:v>2409.66797</c:v>
                </c:pt>
                <c:pt idx="2065">
                  <c:v>2407.2265599999987</c:v>
                </c:pt>
                <c:pt idx="2066">
                  <c:v>2407.2265599999987</c:v>
                </c:pt>
                <c:pt idx="2067">
                  <c:v>2407.2265599999987</c:v>
                </c:pt>
                <c:pt idx="2068">
                  <c:v>2407.2265599999987</c:v>
                </c:pt>
                <c:pt idx="2069">
                  <c:v>2407.2265599999987</c:v>
                </c:pt>
                <c:pt idx="2070">
                  <c:v>2407.2265599999987</c:v>
                </c:pt>
                <c:pt idx="2071">
                  <c:v>2407.2265599999987</c:v>
                </c:pt>
                <c:pt idx="2072">
                  <c:v>2407.2265599999987</c:v>
                </c:pt>
                <c:pt idx="2073">
                  <c:v>2409.66797</c:v>
                </c:pt>
                <c:pt idx="2074">
                  <c:v>2407.2265599999987</c:v>
                </c:pt>
                <c:pt idx="2075">
                  <c:v>2407.2265599999987</c:v>
                </c:pt>
                <c:pt idx="2076">
                  <c:v>2407.2265599999987</c:v>
                </c:pt>
                <c:pt idx="2077">
                  <c:v>2407.2265599999987</c:v>
                </c:pt>
                <c:pt idx="2078">
                  <c:v>2407.2265599999987</c:v>
                </c:pt>
                <c:pt idx="2079">
                  <c:v>2407.2265599999987</c:v>
                </c:pt>
                <c:pt idx="2080">
                  <c:v>2407.2265599999987</c:v>
                </c:pt>
                <c:pt idx="2081">
                  <c:v>2409.66797</c:v>
                </c:pt>
                <c:pt idx="2082">
                  <c:v>2407.2265599999987</c:v>
                </c:pt>
                <c:pt idx="2083">
                  <c:v>2407.2265599999987</c:v>
                </c:pt>
                <c:pt idx="2084">
                  <c:v>2407.2265599999987</c:v>
                </c:pt>
                <c:pt idx="2085">
                  <c:v>2407.2265599999987</c:v>
                </c:pt>
                <c:pt idx="2086">
                  <c:v>2407.2265599999987</c:v>
                </c:pt>
                <c:pt idx="2087">
                  <c:v>2407.2265599999987</c:v>
                </c:pt>
                <c:pt idx="2088">
                  <c:v>2407.2265599999987</c:v>
                </c:pt>
                <c:pt idx="2089">
                  <c:v>2407.2265599999987</c:v>
                </c:pt>
                <c:pt idx="2090">
                  <c:v>2407.2265599999987</c:v>
                </c:pt>
                <c:pt idx="2091">
                  <c:v>2407.2265599999987</c:v>
                </c:pt>
                <c:pt idx="2092">
                  <c:v>2407.2265599999987</c:v>
                </c:pt>
                <c:pt idx="2093">
                  <c:v>2409.66797</c:v>
                </c:pt>
                <c:pt idx="2094">
                  <c:v>2409.66797</c:v>
                </c:pt>
                <c:pt idx="2095">
                  <c:v>2407.2265599999987</c:v>
                </c:pt>
                <c:pt idx="2096">
                  <c:v>2407.2265599999987</c:v>
                </c:pt>
                <c:pt idx="2097">
                  <c:v>2407.2265599999987</c:v>
                </c:pt>
                <c:pt idx="2098">
                  <c:v>2407.2265599999987</c:v>
                </c:pt>
                <c:pt idx="2099">
                  <c:v>2409.66797</c:v>
                </c:pt>
                <c:pt idx="2100">
                  <c:v>2407.2265599999987</c:v>
                </c:pt>
                <c:pt idx="2101">
                  <c:v>2409.66797</c:v>
                </c:pt>
                <c:pt idx="2102">
                  <c:v>2409.66797</c:v>
                </c:pt>
                <c:pt idx="2103">
                  <c:v>2407.2265599999987</c:v>
                </c:pt>
                <c:pt idx="2104">
                  <c:v>2407.2265599999987</c:v>
                </c:pt>
                <c:pt idx="2105">
                  <c:v>2407.2265599999987</c:v>
                </c:pt>
                <c:pt idx="2106">
                  <c:v>2407.2265599999987</c:v>
                </c:pt>
                <c:pt idx="2107">
                  <c:v>2409.66797</c:v>
                </c:pt>
                <c:pt idx="2108">
                  <c:v>2407.2265599999987</c:v>
                </c:pt>
                <c:pt idx="2109">
                  <c:v>2407.2265599999987</c:v>
                </c:pt>
                <c:pt idx="2110">
                  <c:v>2407.2265599999987</c:v>
                </c:pt>
                <c:pt idx="2111">
                  <c:v>2407.2265599999987</c:v>
                </c:pt>
                <c:pt idx="2112">
                  <c:v>2407.2265599999987</c:v>
                </c:pt>
                <c:pt idx="2113">
                  <c:v>2407.2265599999987</c:v>
                </c:pt>
                <c:pt idx="2114">
                  <c:v>2407.2265599999987</c:v>
                </c:pt>
                <c:pt idx="2115">
                  <c:v>2409.66797</c:v>
                </c:pt>
                <c:pt idx="2116">
                  <c:v>2407.2265599999987</c:v>
                </c:pt>
                <c:pt idx="2117">
                  <c:v>2407.2265599999987</c:v>
                </c:pt>
                <c:pt idx="2118">
                  <c:v>2409.66797</c:v>
                </c:pt>
                <c:pt idx="2119">
                  <c:v>2409.66797</c:v>
                </c:pt>
                <c:pt idx="2120">
                  <c:v>2407.2265599999987</c:v>
                </c:pt>
                <c:pt idx="2121">
                  <c:v>2409.66797</c:v>
                </c:pt>
                <c:pt idx="2122">
                  <c:v>2409.66797</c:v>
                </c:pt>
                <c:pt idx="2123">
                  <c:v>2407.2265599999987</c:v>
                </c:pt>
                <c:pt idx="2124">
                  <c:v>2407.2265599999987</c:v>
                </c:pt>
                <c:pt idx="2125">
                  <c:v>2409.66797</c:v>
                </c:pt>
                <c:pt idx="2126">
                  <c:v>2407.2265599999987</c:v>
                </c:pt>
                <c:pt idx="2127">
                  <c:v>2409.66797</c:v>
                </c:pt>
                <c:pt idx="2128">
                  <c:v>2409.66797</c:v>
                </c:pt>
                <c:pt idx="2129">
                  <c:v>2407.2265599999987</c:v>
                </c:pt>
                <c:pt idx="2130">
                  <c:v>2407.2265599999987</c:v>
                </c:pt>
                <c:pt idx="2131">
                  <c:v>2407.2265599999987</c:v>
                </c:pt>
                <c:pt idx="2132">
                  <c:v>2407.2265599999987</c:v>
                </c:pt>
                <c:pt idx="2133">
                  <c:v>2409.66797</c:v>
                </c:pt>
                <c:pt idx="2134">
                  <c:v>2407.2265599999987</c:v>
                </c:pt>
                <c:pt idx="2135">
                  <c:v>2407.2265599999987</c:v>
                </c:pt>
                <c:pt idx="2136">
                  <c:v>2407.2265599999987</c:v>
                </c:pt>
                <c:pt idx="2137">
                  <c:v>2407.2265599999987</c:v>
                </c:pt>
                <c:pt idx="2138">
                  <c:v>2407.2265599999987</c:v>
                </c:pt>
                <c:pt idx="2139">
                  <c:v>2407.2265599999987</c:v>
                </c:pt>
                <c:pt idx="2140">
                  <c:v>2407.2265599999987</c:v>
                </c:pt>
                <c:pt idx="2141">
                  <c:v>2407.2265599999987</c:v>
                </c:pt>
                <c:pt idx="2142">
                  <c:v>2409.66797</c:v>
                </c:pt>
                <c:pt idx="2143">
                  <c:v>2407.2265599999987</c:v>
                </c:pt>
                <c:pt idx="2144">
                  <c:v>2407.2265599999987</c:v>
                </c:pt>
                <c:pt idx="2145">
                  <c:v>2407.2265599999987</c:v>
                </c:pt>
                <c:pt idx="2146">
                  <c:v>2407.2265599999987</c:v>
                </c:pt>
                <c:pt idx="2147">
                  <c:v>2407.2265599999987</c:v>
                </c:pt>
                <c:pt idx="2148">
                  <c:v>2409.66797</c:v>
                </c:pt>
                <c:pt idx="2149">
                  <c:v>2407.2265599999987</c:v>
                </c:pt>
                <c:pt idx="2150">
                  <c:v>2407.2265599999987</c:v>
                </c:pt>
                <c:pt idx="2151">
                  <c:v>2409.66797</c:v>
                </c:pt>
                <c:pt idx="2152">
                  <c:v>2407.2265599999987</c:v>
                </c:pt>
                <c:pt idx="2153">
                  <c:v>2409.66797</c:v>
                </c:pt>
                <c:pt idx="2154">
                  <c:v>2407.2265599999987</c:v>
                </c:pt>
                <c:pt idx="2155">
                  <c:v>2409.66797</c:v>
                </c:pt>
                <c:pt idx="2156">
                  <c:v>2409.66797</c:v>
                </c:pt>
                <c:pt idx="2157">
                  <c:v>2409.66797</c:v>
                </c:pt>
                <c:pt idx="2158">
                  <c:v>2407.2265599999987</c:v>
                </c:pt>
                <c:pt idx="2159">
                  <c:v>2407.2265599999987</c:v>
                </c:pt>
                <c:pt idx="2160">
                  <c:v>2407.2265599999987</c:v>
                </c:pt>
                <c:pt idx="2161">
                  <c:v>2409.66797</c:v>
                </c:pt>
                <c:pt idx="2162">
                  <c:v>2409.66797</c:v>
                </c:pt>
                <c:pt idx="2163">
                  <c:v>2407.2265599999987</c:v>
                </c:pt>
                <c:pt idx="2164">
                  <c:v>2407.2265599999987</c:v>
                </c:pt>
                <c:pt idx="2165">
                  <c:v>2407.2265599999987</c:v>
                </c:pt>
                <c:pt idx="2166">
                  <c:v>2409.66797</c:v>
                </c:pt>
                <c:pt idx="2167">
                  <c:v>2407.2265599999987</c:v>
                </c:pt>
                <c:pt idx="2168">
                  <c:v>2407.2265599999987</c:v>
                </c:pt>
                <c:pt idx="2169">
                  <c:v>2407.2265599999987</c:v>
                </c:pt>
                <c:pt idx="2170">
                  <c:v>2407.2265599999987</c:v>
                </c:pt>
                <c:pt idx="2171">
                  <c:v>2407.2265599999987</c:v>
                </c:pt>
                <c:pt idx="2172">
                  <c:v>2407.2265599999987</c:v>
                </c:pt>
                <c:pt idx="2173">
                  <c:v>2407.2265599999987</c:v>
                </c:pt>
                <c:pt idx="2174">
                  <c:v>2409.66797</c:v>
                </c:pt>
                <c:pt idx="2175">
                  <c:v>2407.2265599999987</c:v>
                </c:pt>
                <c:pt idx="2176">
                  <c:v>2409.66797</c:v>
                </c:pt>
                <c:pt idx="2177">
                  <c:v>2407.2265599999987</c:v>
                </c:pt>
                <c:pt idx="2178">
                  <c:v>2407.2265599999987</c:v>
                </c:pt>
                <c:pt idx="2179">
                  <c:v>2407.2265599999987</c:v>
                </c:pt>
                <c:pt idx="2180">
                  <c:v>2407.2265599999987</c:v>
                </c:pt>
                <c:pt idx="2181">
                  <c:v>2407.2265599999987</c:v>
                </c:pt>
                <c:pt idx="2182">
                  <c:v>2409.66797</c:v>
                </c:pt>
                <c:pt idx="2183">
                  <c:v>2407.2265599999987</c:v>
                </c:pt>
                <c:pt idx="2184">
                  <c:v>2407.2265599999987</c:v>
                </c:pt>
                <c:pt idx="2185">
                  <c:v>2407.2265599999987</c:v>
                </c:pt>
                <c:pt idx="2186">
                  <c:v>2407.2265599999987</c:v>
                </c:pt>
                <c:pt idx="2187">
                  <c:v>2407.2265599999987</c:v>
                </c:pt>
                <c:pt idx="2188">
                  <c:v>2409.66797</c:v>
                </c:pt>
                <c:pt idx="2189">
                  <c:v>2407.2265599999987</c:v>
                </c:pt>
                <c:pt idx="2190">
                  <c:v>2409.66797</c:v>
                </c:pt>
                <c:pt idx="2191">
                  <c:v>2407.2265599999987</c:v>
                </c:pt>
                <c:pt idx="2192">
                  <c:v>2407.2265599999987</c:v>
                </c:pt>
                <c:pt idx="2193">
                  <c:v>2407.2265599999987</c:v>
                </c:pt>
                <c:pt idx="2194">
                  <c:v>2407.2265599999987</c:v>
                </c:pt>
                <c:pt idx="2195">
                  <c:v>2407.2265599999987</c:v>
                </c:pt>
                <c:pt idx="2196">
                  <c:v>2409.66797</c:v>
                </c:pt>
                <c:pt idx="2197">
                  <c:v>2409.66797</c:v>
                </c:pt>
                <c:pt idx="2198">
                  <c:v>2407.2265599999987</c:v>
                </c:pt>
                <c:pt idx="2199">
                  <c:v>2407.2265599999987</c:v>
                </c:pt>
                <c:pt idx="2200">
                  <c:v>2407.2265599999987</c:v>
                </c:pt>
                <c:pt idx="2201">
                  <c:v>2407.2265599999987</c:v>
                </c:pt>
                <c:pt idx="2202">
                  <c:v>2409.66797</c:v>
                </c:pt>
                <c:pt idx="2203">
                  <c:v>2407.2265599999987</c:v>
                </c:pt>
                <c:pt idx="2204">
                  <c:v>2409.66797</c:v>
                </c:pt>
                <c:pt idx="2205">
                  <c:v>2407.2265599999987</c:v>
                </c:pt>
                <c:pt idx="2206">
                  <c:v>2407.2265599999987</c:v>
                </c:pt>
                <c:pt idx="2207">
                  <c:v>2409.66797</c:v>
                </c:pt>
                <c:pt idx="2208">
                  <c:v>2407.2265599999987</c:v>
                </c:pt>
                <c:pt idx="2209">
                  <c:v>2407.2265599999987</c:v>
                </c:pt>
                <c:pt idx="2210">
                  <c:v>2407.2265599999987</c:v>
                </c:pt>
                <c:pt idx="2211">
                  <c:v>2407.2265599999987</c:v>
                </c:pt>
                <c:pt idx="2212">
                  <c:v>2407.2265599999987</c:v>
                </c:pt>
                <c:pt idx="2213">
                  <c:v>2407.2265599999987</c:v>
                </c:pt>
                <c:pt idx="2214">
                  <c:v>2407.2265599999987</c:v>
                </c:pt>
                <c:pt idx="2215">
                  <c:v>2409.66797</c:v>
                </c:pt>
                <c:pt idx="2216">
                  <c:v>2409.66797</c:v>
                </c:pt>
                <c:pt idx="2217">
                  <c:v>2407.2265599999987</c:v>
                </c:pt>
                <c:pt idx="2218">
                  <c:v>2407.2265599999987</c:v>
                </c:pt>
                <c:pt idx="2219">
                  <c:v>2407.2265599999987</c:v>
                </c:pt>
                <c:pt idx="2220">
                  <c:v>2407.2265599999987</c:v>
                </c:pt>
                <c:pt idx="2221">
                  <c:v>2407.2265599999987</c:v>
                </c:pt>
                <c:pt idx="2222">
                  <c:v>2409.66797</c:v>
                </c:pt>
                <c:pt idx="2223">
                  <c:v>2409.66797</c:v>
                </c:pt>
                <c:pt idx="2224">
                  <c:v>2407.2265599999987</c:v>
                </c:pt>
                <c:pt idx="2225">
                  <c:v>2409.66797</c:v>
                </c:pt>
                <c:pt idx="2226">
                  <c:v>2409.66797</c:v>
                </c:pt>
                <c:pt idx="2227">
                  <c:v>2407.2265599999987</c:v>
                </c:pt>
                <c:pt idx="2228">
                  <c:v>2407.2265599999987</c:v>
                </c:pt>
                <c:pt idx="2229">
                  <c:v>2409.66797</c:v>
                </c:pt>
                <c:pt idx="2230">
                  <c:v>2409.66797</c:v>
                </c:pt>
                <c:pt idx="2231">
                  <c:v>2407.2265599999987</c:v>
                </c:pt>
                <c:pt idx="2232">
                  <c:v>2407.2265599999987</c:v>
                </c:pt>
                <c:pt idx="2233">
                  <c:v>2407.2265599999987</c:v>
                </c:pt>
                <c:pt idx="2234">
                  <c:v>2407.2265599999987</c:v>
                </c:pt>
                <c:pt idx="2235">
                  <c:v>2407.2265599999987</c:v>
                </c:pt>
                <c:pt idx="2236">
                  <c:v>2407.2265599999987</c:v>
                </c:pt>
                <c:pt idx="2237">
                  <c:v>2407.2265599999987</c:v>
                </c:pt>
                <c:pt idx="2238">
                  <c:v>2407.2265599999987</c:v>
                </c:pt>
                <c:pt idx="2239">
                  <c:v>2407.2265599999987</c:v>
                </c:pt>
                <c:pt idx="2240">
                  <c:v>2407.2265599999987</c:v>
                </c:pt>
                <c:pt idx="2241">
                  <c:v>2407.2265599999987</c:v>
                </c:pt>
                <c:pt idx="2242">
                  <c:v>2407.2265599999987</c:v>
                </c:pt>
                <c:pt idx="2243">
                  <c:v>2407.2265599999987</c:v>
                </c:pt>
                <c:pt idx="2244">
                  <c:v>2407.2265599999987</c:v>
                </c:pt>
                <c:pt idx="2245">
                  <c:v>2407.2265599999987</c:v>
                </c:pt>
                <c:pt idx="2246">
                  <c:v>2407.2265599999987</c:v>
                </c:pt>
                <c:pt idx="2247">
                  <c:v>2407.2265599999987</c:v>
                </c:pt>
                <c:pt idx="2248">
                  <c:v>2407.2265599999987</c:v>
                </c:pt>
                <c:pt idx="2249">
                  <c:v>2407.2265599999987</c:v>
                </c:pt>
                <c:pt idx="2250">
                  <c:v>2409.66797</c:v>
                </c:pt>
                <c:pt idx="2251">
                  <c:v>2409.66797</c:v>
                </c:pt>
                <c:pt idx="2252">
                  <c:v>2407.2265599999987</c:v>
                </c:pt>
                <c:pt idx="2253">
                  <c:v>2407.2265599999987</c:v>
                </c:pt>
                <c:pt idx="2254">
                  <c:v>2407.2265599999987</c:v>
                </c:pt>
                <c:pt idx="2255">
                  <c:v>2407.2265599999987</c:v>
                </c:pt>
                <c:pt idx="2256">
                  <c:v>2407.2265599999987</c:v>
                </c:pt>
                <c:pt idx="2257">
                  <c:v>2407.2265599999987</c:v>
                </c:pt>
                <c:pt idx="2258">
                  <c:v>2407.2265599999987</c:v>
                </c:pt>
                <c:pt idx="2259">
                  <c:v>2407.2265599999987</c:v>
                </c:pt>
                <c:pt idx="2260">
                  <c:v>2407.2265599999987</c:v>
                </c:pt>
                <c:pt idx="2261">
                  <c:v>2407.2265599999987</c:v>
                </c:pt>
                <c:pt idx="2262">
                  <c:v>2407.2265599999987</c:v>
                </c:pt>
                <c:pt idx="2263">
                  <c:v>2407.2265599999987</c:v>
                </c:pt>
                <c:pt idx="2264">
                  <c:v>2409.66797</c:v>
                </c:pt>
                <c:pt idx="2265">
                  <c:v>2407.2265599999987</c:v>
                </c:pt>
                <c:pt idx="2266">
                  <c:v>2409.66797</c:v>
                </c:pt>
                <c:pt idx="2267">
                  <c:v>2407.2265599999987</c:v>
                </c:pt>
                <c:pt idx="2268">
                  <c:v>2407.2265599999987</c:v>
                </c:pt>
                <c:pt idx="2269">
                  <c:v>2407.2265599999987</c:v>
                </c:pt>
                <c:pt idx="2270">
                  <c:v>2407.2265599999987</c:v>
                </c:pt>
                <c:pt idx="2271">
                  <c:v>2407.2265599999987</c:v>
                </c:pt>
                <c:pt idx="2272">
                  <c:v>2407.2265599999987</c:v>
                </c:pt>
                <c:pt idx="2273">
                  <c:v>2407.2265599999987</c:v>
                </c:pt>
                <c:pt idx="2274">
                  <c:v>2407.2265599999987</c:v>
                </c:pt>
                <c:pt idx="2275">
                  <c:v>2407.2265599999987</c:v>
                </c:pt>
                <c:pt idx="2276">
                  <c:v>2407.2265599999987</c:v>
                </c:pt>
                <c:pt idx="2277">
                  <c:v>2407.2265599999987</c:v>
                </c:pt>
                <c:pt idx="2278">
                  <c:v>2407.2265599999987</c:v>
                </c:pt>
                <c:pt idx="2279">
                  <c:v>2407.2265599999987</c:v>
                </c:pt>
                <c:pt idx="2280">
                  <c:v>2407.2265599999987</c:v>
                </c:pt>
                <c:pt idx="2281">
                  <c:v>2409.66797</c:v>
                </c:pt>
                <c:pt idx="2282">
                  <c:v>2409.66797</c:v>
                </c:pt>
                <c:pt idx="2283">
                  <c:v>2407.2265599999987</c:v>
                </c:pt>
                <c:pt idx="2284">
                  <c:v>2407.2265599999987</c:v>
                </c:pt>
                <c:pt idx="2285">
                  <c:v>2407.2265599999987</c:v>
                </c:pt>
                <c:pt idx="2286">
                  <c:v>2407.2265599999987</c:v>
                </c:pt>
                <c:pt idx="2287">
                  <c:v>2407.2265599999987</c:v>
                </c:pt>
                <c:pt idx="2288">
                  <c:v>2407.2265599999987</c:v>
                </c:pt>
                <c:pt idx="2289">
                  <c:v>2407.2265599999987</c:v>
                </c:pt>
                <c:pt idx="2290">
                  <c:v>2407.2265599999987</c:v>
                </c:pt>
                <c:pt idx="2291">
                  <c:v>2407.2265599999987</c:v>
                </c:pt>
                <c:pt idx="2292">
                  <c:v>2409.66797</c:v>
                </c:pt>
                <c:pt idx="2293">
                  <c:v>2407.2265599999987</c:v>
                </c:pt>
                <c:pt idx="2294">
                  <c:v>2407.2265599999987</c:v>
                </c:pt>
                <c:pt idx="2295">
                  <c:v>2407.2265599999987</c:v>
                </c:pt>
                <c:pt idx="2296">
                  <c:v>2407.2265599999987</c:v>
                </c:pt>
                <c:pt idx="2297">
                  <c:v>2407.2265599999987</c:v>
                </c:pt>
                <c:pt idx="2298">
                  <c:v>2407.2265599999987</c:v>
                </c:pt>
                <c:pt idx="2299">
                  <c:v>2407.2265599999987</c:v>
                </c:pt>
                <c:pt idx="2300">
                  <c:v>2407.2265599999987</c:v>
                </c:pt>
                <c:pt idx="2301">
                  <c:v>2407.2265599999987</c:v>
                </c:pt>
                <c:pt idx="2302">
                  <c:v>2407.2265599999987</c:v>
                </c:pt>
                <c:pt idx="2303">
                  <c:v>2407.2265599999987</c:v>
                </c:pt>
                <c:pt idx="2304">
                  <c:v>2407.2265599999987</c:v>
                </c:pt>
                <c:pt idx="2305">
                  <c:v>2407.2265599999987</c:v>
                </c:pt>
                <c:pt idx="2306">
                  <c:v>2409.66797</c:v>
                </c:pt>
                <c:pt idx="2307">
                  <c:v>2407.2265599999987</c:v>
                </c:pt>
                <c:pt idx="2308">
                  <c:v>2407.2265599999987</c:v>
                </c:pt>
                <c:pt idx="2309">
                  <c:v>2409.66797</c:v>
                </c:pt>
                <c:pt idx="2310">
                  <c:v>2407.2265599999987</c:v>
                </c:pt>
                <c:pt idx="2311">
                  <c:v>2407.2265599999987</c:v>
                </c:pt>
                <c:pt idx="2312">
                  <c:v>2407.2265599999987</c:v>
                </c:pt>
                <c:pt idx="2313">
                  <c:v>2407.2265599999987</c:v>
                </c:pt>
                <c:pt idx="2314">
                  <c:v>2409.66797</c:v>
                </c:pt>
                <c:pt idx="2315">
                  <c:v>2407.2265599999987</c:v>
                </c:pt>
                <c:pt idx="2316">
                  <c:v>2407.2265599999987</c:v>
                </c:pt>
                <c:pt idx="2317">
                  <c:v>2407.2265599999987</c:v>
                </c:pt>
                <c:pt idx="2318">
                  <c:v>2407.2265599999987</c:v>
                </c:pt>
                <c:pt idx="2319">
                  <c:v>2407.2265599999987</c:v>
                </c:pt>
                <c:pt idx="2320">
                  <c:v>2409.66797</c:v>
                </c:pt>
                <c:pt idx="2321">
                  <c:v>2407.2265599999987</c:v>
                </c:pt>
                <c:pt idx="2322">
                  <c:v>2407.2265599999987</c:v>
                </c:pt>
                <c:pt idx="2323">
                  <c:v>2407.2265599999987</c:v>
                </c:pt>
                <c:pt idx="2324">
                  <c:v>2409.66797</c:v>
                </c:pt>
                <c:pt idx="2325">
                  <c:v>2407.2265599999987</c:v>
                </c:pt>
                <c:pt idx="2326">
                  <c:v>2407.2265599999987</c:v>
                </c:pt>
                <c:pt idx="2327">
                  <c:v>2409.66797</c:v>
                </c:pt>
                <c:pt idx="2328">
                  <c:v>2407.2265599999987</c:v>
                </c:pt>
                <c:pt idx="2329">
                  <c:v>2409.66797</c:v>
                </c:pt>
                <c:pt idx="2330">
                  <c:v>2409.66797</c:v>
                </c:pt>
                <c:pt idx="2331">
                  <c:v>2407.2265599999987</c:v>
                </c:pt>
                <c:pt idx="2332">
                  <c:v>2407.2265599999987</c:v>
                </c:pt>
                <c:pt idx="2333">
                  <c:v>2407.2265599999987</c:v>
                </c:pt>
                <c:pt idx="2334">
                  <c:v>2409.66797</c:v>
                </c:pt>
                <c:pt idx="2335">
                  <c:v>2407.2265599999987</c:v>
                </c:pt>
                <c:pt idx="2336">
                  <c:v>2407.2265599999987</c:v>
                </c:pt>
                <c:pt idx="2337">
                  <c:v>2409.66797</c:v>
                </c:pt>
                <c:pt idx="2338">
                  <c:v>2407.2265599999987</c:v>
                </c:pt>
                <c:pt idx="2339">
                  <c:v>2407.2265599999987</c:v>
                </c:pt>
                <c:pt idx="2340">
                  <c:v>2407.2265599999987</c:v>
                </c:pt>
                <c:pt idx="2341">
                  <c:v>2407.2265599999987</c:v>
                </c:pt>
                <c:pt idx="2342">
                  <c:v>2407.2265599999987</c:v>
                </c:pt>
                <c:pt idx="2343">
                  <c:v>2409.66797</c:v>
                </c:pt>
                <c:pt idx="2344">
                  <c:v>2407.2265599999987</c:v>
                </c:pt>
                <c:pt idx="2345">
                  <c:v>2407.2265599999987</c:v>
                </c:pt>
                <c:pt idx="2346">
                  <c:v>2409.66797</c:v>
                </c:pt>
                <c:pt idx="2347">
                  <c:v>2407.2265599999987</c:v>
                </c:pt>
                <c:pt idx="2348">
                  <c:v>2407.2265599999987</c:v>
                </c:pt>
                <c:pt idx="2349">
                  <c:v>2407.2265599999987</c:v>
                </c:pt>
                <c:pt idx="2350">
                  <c:v>2407.2265599999987</c:v>
                </c:pt>
                <c:pt idx="2351">
                  <c:v>2407.2265599999987</c:v>
                </c:pt>
                <c:pt idx="2352">
                  <c:v>2407.2265599999987</c:v>
                </c:pt>
                <c:pt idx="2353">
                  <c:v>2407.2265599999987</c:v>
                </c:pt>
                <c:pt idx="2354">
                  <c:v>2407.2265599999987</c:v>
                </c:pt>
                <c:pt idx="2355">
                  <c:v>2407.2265599999987</c:v>
                </c:pt>
                <c:pt idx="2356">
                  <c:v>2407.2265599999987</c:v>
                </c:pt>
                <c:pt idx="2357">
                  <c:v>2407.2265599999987</c:v>
                </c:pt>
                <c:pt idx="2358">
                  <c:v>2407.2265599999987</c:v>
                </c:pt>
                <c:pt idx="2359">
                  <c:v>2407.2265599999987</c:v>
                </c:pt>
                <c:pt idx="2360">
                  <c:v>2407.2265599999987</c:v>
                </c:pt>
                <c:pt idx="2361">
                  <c:v>2409.66797</c:v>
                </c:pt>
                <c:pt idx="2362">
                  <c:v>2407.2265599999987</c:v>
                </c:pt>
                <c:pt idx="2363">
                  <c:v>2407.2265599999987</c:v>
                </c:pt>
                <c:pt idx="2364">
                  <c:v>2407.2265599999987</c:v>
                </c:pt>
                <c:pt idx="2365">
                  <c:v>2407.2265599999987</c:v>
                </c:pt>
                <c:pt idx="2366">
                  <c:v>2407.2265599999987</c:v>
                </c:pt>
                <c:pt idx="2367">
                  <c:v>2409.66797</c:v>
                </c:pt>
                <c:pt idx="2368">
                  <c:v>2409.66797</c:v>
                </c:pt>
                <c:pt idx="2369">
                  <c:v>2407.2265599999987</c:v>
                </c:pt>
                <c:pt idx="2370">
                  <c:v>2409.66797</c:v>
                </c:pt>
                <c:pt idx="2371">
                  <c:v>2407.2265599999987</c:v>
                </c:pt>
                <c:pt idx="2372">
                  <c:v>2407.2265599999987</c:v>
                </c:pt>
                <c:pt idx="2373">
                  <c:v>2407.2265599999987</c:v>
                </c:pt>
                <c:pt idx="2374">
                  <c:v>2407.2265599999987</c:v>
                </c:pt>
                <c:pt idx="2375">
                  <c:v>2407.2265599999987</c:v>
                </c:pt>
                <c:pt idx="2376">
                  <c:v>2409.66797</c:v>
                </c:pt>
                <c:pt idx="2377">
                  <c:v>2407.2265599999987</c:v>
                </c:pt>
                <c:pt idx="2378">
                  <c:v>2409.66797</c:v>
                </c:pt>
                <c:pt idx="2379">
                  <c:v>2409.66797</c:v>
                </c:pt>
                <c:pt idx="2380">
                  <c:v>2407.2265599999987</c:v>
                </c:pt>
                <c:pt idx="2381">
                  <c:v>2407.2265599999987</c:v>
                </c:pt>
                <c:pt idx="2382">
                  <c:v>2407.2265599999987</c:v>
                </c:pt>
                <c:pt idx="2383">
                  <c:v>2407.2265599999987</c:v>
                </c:pt>
                <c:pt idx="2384">
                  <c:v>2409.66797</c:v>
                </c:pt>
                <c:pt idx="2385">
                  <c:v>2407.2265599999987</c:v>
                </c:pt>
                <c:pt idx="2386">
                  <c:v>2407.2265599999987</c:v>
                </c:pt>
                <c:pt idx="2387">
                  <c:v>2407.2265599999987</c:v>
                </c:pt>
                <c:pt idx="2388">
                  <c:v>2407.2265599999987</c:v>
                </c:pt>
                <c:pt idx="2389">
                  <c:v>2407.2265599999987</c:v>
                </c:pt>
                <c:pt idx="2390">
                  <c:v>2407.2265599999987</c:v>
                </c:pt>
                <c:pt idx="2391">
                  <c:v>2409.66797</c:v>
                </c:pt>
                <c:pt idx="2392">
                  <c:v>2407.2265599999987</c:v>
                </c:pt>
                <c:pt idx="2393">
                  <c:v>2407.2265599999987</c:v>
                </c:pt>
                <c:pt idx="2394">
                  <c:v>2407.2265599999987</c:v>
                </c:pt>
                <c:pt idx="2395">
                  <c:v>2407.2265599999987</c:v>
                </c:pt>
                <c:pt idx="2396">
                  <c:v>2407.2265599999987</c:v>
                </c:pt>
                <c:pt idx="2397">
                  <c:v>2407.2265599999987</c:v>
                </c:pt>
                <c:pt idx="2398">
                  <c:v>2409.66797</c:v>
                </c:pt>
                <c:pt idx="2399">
                  <c:v>2409.66797</c:v>
                </c:pt>
                <c:pt idx="2400">
                  <c:v>2407.2265599999987</c:v>
                </c:pt>
                <c:pt idx="2401">
                  <c:v>2409.66797</c:v>
                </c:pt>
                <c:pt idx="2402">
                  <c:v>2407.2265599999987</c:v>
                </c:pt>
                <c:pt idx="2403">
                  <c:v>2409.66797</c:v>
                </c:pt>
                <c:pt idx="2404">
                  <c:v>2407.2265599999987</c:v>
                </c:pt>
                <c:pt idx="2405">
                  <c:v>2409.66797</c:v>
                </c:pt>
                <c:pt idx="2406">
                  <c:v>2407.2265599999987</c:v>
                </c:pt>
                <c:pt idx="2407">
                  <c:v>2409.66797</c:v>
                </c:pt>
                <c:pt idx="2408">
                  <c:v>2407.2265599999987</c:v>
                </c:pt>
                <c:pt idx="2409">
                  <c:v>2407.2265599999987</c:v>
                </c:pt>
                <c:pt idx="2410">
                  <c:v>2407.2265599999987</c:v>
                </c:pt>
                <c:pt idx="2411">
                  <c:v>2407.2265599999987</c:v>
                </c:pt>
                <c:pt idx="2412">
                  <c:v>2407.2265599999987</c:v>
                </c:pt>
                <c:pt idx="2413">
                  <c:v>2409.66797</c:v>
                </c:pt>
                <c:pt idx="2414">
                  <c:v>2407.2265599999987</c:v>
                </c:pt>
                <c:pt idx="2415">
                  <c:v>2407.2265599999987</c:v>
                </c:pt>
                <c:pt idx="2416">
                  <c:v>2407.2265599999987</c:v>
                </c:pt>
                <c:pt idx="2417">
                  <c:v>2407.2265599999987</c:v>
                </c:pt>
                <c:pt idx="2418">
                  <c:v>2407.2265599999987</c:v>
                </c:pt>
                <c:pt idx="2419">
                  <c:v>2407.2265599999987</c:v>
                </c:pt>
                <c:pt idx="2420">
                  <c:v>2407.2265599999987</c:v>
                </c:pt>
                <c:pt idx="2421">
                  <c:v>2409.66797</c:v>
                </c:pt>
                <c:pt idx="2422">
                  <c:v>2409.66797</c:v>
                </c:pt>
                <c:pt idx="2423">
                  <c:v>2407.2265599999987</c:v>
                </c:pt>
                <c:pt idx="2424">
                  <c:v>2407.2265599999987</c:v>
                </c:pt>
                <c:pt idx="2425">
                  <c:v>2407.2265599999987</c:v>
                </c:pt>
                <c:pt idx="2426">
                  <c:v>2407.2265599999987</c:v>
                </c:pt>
                <c:pt idx="2427">
                  <c:v>2407.2265599999987</c:v>
                </c:pt>
                <c:pt idx="2428">
                  <c:v>2407.2265599999987</c:v>
                </c:pt>
                <c:pt idx="2429">
                  <c:v>2407.2265599999987</c:v>
                </c:pt>
                <c:pt idx="2430">
                  <c:v>2407.2265599999987</c:v>
                </c:pt>
                <c:pt idx="2431">
                  <c:v>2407.2265599999987</c:v>
                </c:pt>
                <c:pt idx="2432">
                  <c:v>2407.2265599999987</c:v>
                </c:pt>
                <c:pt idx="2433">
                  <c:v>2407.2265599999987</c:v>
                </c:pt>
                <c:pt idx="2434">
                  <c:v>2407.2265599999987</c:v>
                </c:pt>
                <c:pt idx="2435">
                  <c:v>2407.2265599999987</c:v>
                </c:pt>
                <c:pt idx="2436">
                  <c:v>2407.2265599999987</c:v>
                </c:pt>
                <c:pt idx="2437">
                  <c:v>2407.2265599999987</c:v>
                </c:pt>
                <c:pt idx="2438">
                  <c:v>2407.2265599999987</c:v>
                </c:pt>
                <c:pt idx="2439">
                  <c:v>2407.2265599999987</c:v>
                </c:pt>
                <c:pt idx="2440">
                  <c:v>2407.2265599999987</c:v>
                </c:pt>
                <c:pt idx="2441">
                  <c:v>2409.66797</c:v>
                </c:pt>
                <c:pt idx="2442">
                  <c:v>2407.2265599999987</c:v>
                </c:pt>
                <c:pt idx="2443">
                  <c:v>2407.2265599999987</c:v>
                </c:pt>
                <c:pt idx="2444">
                  <c:v>2407.2265599999987</c:v>
                </c:pt>
                <c:pt idx="2445">
                  <c:v>2407.2265599999987</c:v>
                </c:pt>
                <c:pt idx="2446">
                  <c:v>2407.2265599999987</c:v>
                </c:pt>
                <c:pt idx="2447">
                  <c:v>2407.2265599999987</c:v>
                </c:pt>
                <c:pt idx="2448">
                  <c:v>2407.2265599999987</c:v>
                </c:pt>
                <c:pt idx="2449">
                  <c:v>2407.2265599999987</c:v>
                </c:pt>
                <c:pt idx="2450">
                  <c:v>2407.2265599999987</c:v>
                </c:pt>
                <c:pt idx="2451">
                  <c:v>2407.2265599999987</c:v>
                </c:pt>
                <c:pt idx="2452">
                  <c:v>2407.2265599999987</c:v>
                </c:pt>
                <c:pt idx="2453">
                  <c:v>2407.2265599999987</c:v>
                </c:pt>
                <c:pt idx="2454">
                  <c:v>2409.66797</c:v>
                </c:pt>
                <c:pt idx="2455">
                  <c:v>2407.2265599999987</c:v>
                </c:pt>
                <c:pt idx="2456">
                  <c:v>2409.66797</c:v>
                </c:pt>
                <c:pt idx="2457">
                  <c:v>2407.2265599999987</c:v>
                </c:pt>
                <c:pt idx="2458">
                  <c:v>2407.2265599999987</c:v>
                </c:pt>
                <c:pt idx="2459">
                  <c:v>2407.2265599999987</c:v>
                </c:pt>
                <c:pt idx="2460">
                  <c:v>2407.2265599999987</c:v>
                </c:pt>
                <c:pt idx="2461">
                  <c:v>2407.2265599999987</c:v>
                </c:pt>
                <c:pt idx="2462">
                  <c:v>2407.2265599999987</c:v>
                </c:pt>
                <c:pt idx="2463">
                  <c:v>2407.2265599999987</c:v>
                </c:pt>
                <c:pt idx="2464">
                  <c:v>2407.2265599999987</c:v>
                </c:pt>
                <c:pt idx="2465">
                  <c:v>2407.2265599999987</c:v>
                </c:pt>
                <c:pt idx="2466">
                  <c:v>2407.2265599999987</c:v>
                </c:pt>
                <c:pt idx="2467">
                  <c:v>2409.66797</c:v>
                </c:pt>
                <c:pt idx="2468">
                  <c:v>2409.66797</c:v>
                </c:pt>
                <c:pt idx="2469">
                  <c:v>2407.2265599999987</c:v>
                </c:pt>
                <c:pt idx="2470">
                  <c:v>2407.2265599999987</c:v>
                </c:pt>
                <c:pt idx="2471">
                  <c:v>2407.2265599999987</c:v>
                </c:pt>
                <c:pt idx="2472">
                  <c:v>2407.2265599999987</c:v>
                </c:pt>
                <c:pt idx="2473">
                  <c:v>2407.2265599999987</c:v>
                </c:pt>
                <c:pt idx="2474">
                  <c:v>2407.2265599999987</c:v>
                </c:pt>
                <c:pt idx="2475">
                  <c:v>2404.7851599999999</c:v>
                </c:pt>
                <c:pt idx="2476">
                  <c:v>2407.2265599999987</c:v>
                </c:pt>
                <c:pt idx="2477">
                  <c:v>2407.2265599999987</c:v>
                </c:pt>
                <c:pt idx="2478">
                  <c:v>2407.2265599999987</c:v>
                </c:pt>
                <c:pt idx="2479">
                  <c:v>2407.2265599999987</c:v>
                </c:pt>
                <c:pt idx="2480">
                  <c:v>2409.66797</c:v>
                </c:pt>
                <c:pt idx="2481">
                  <c:v>2404.7851599999999</c:v>
                </c:pt>
                <c:pt idx="2482">
                  <c:v>2407.2265599999987</c:v>
                </c:pt>
                <c:pt idx="2483">
                  <c:v>2407.2265599999987</c:v>
                </c:pt>
                <c:pt idx="2484">
                  <c:v>2407.2265599999987</c:v>
                </c:pt>
                <c:pt idx="2485">
                  <c:v>2407.2265599999987</c:v>
                </c:pt>
                <c:pt idx="2486">
                  <c:v>2407.2265599999987</c:v>
                </c:pt>
                <c:pt idx="2487">
                  <c:v>2407.2265599999987</c:v>
                </c:pt>
                <c:pt idx="2488">
                  <c:v>2409.66797</c:v>
                </c:pt>
                <c:pt idx="2489">
                  <c:v>2407.2265599999987</c:v>
                </c:pt>
                <c:pt idx="2490">
                  <c:v>2409.66797</c:v>
                </c:pt>
                <c:pt idx="2491">
                  <c:v>2407.2265599999987</c:v>
                </c:pt>
                <c:pt idx="2492">
                  <c:v>2409.66797</c:v>
                </c:pt>
                <c:pt idx="2493">
                  <c:v>2407.2265599999987</c:v>
                </c:pt>
                <c:pt idx="2494">
                  <c:v>2407.2265599999987</c:v>
                </c:pt>
                <c:pt idx="2495">
                  <c:v>2409.66797</c:v>
                </c:pt>
                <c:pt idx="2496">
                  <c:v>2407.2265599999987</c:v>
                </c:pt>
                <c:pt idx="2497">
                  <c:v>2407.2265599999987</c:v>
                </c:pt>
                <c:pt idx="2498">
                  <c:v>2407.2265599999987</c:v>
                </c:pt>
                <c:pt idx="2499">
                  <c:v>2407.2265599999987</c:v>
                </c:pt>
                <c:pt idx="2500">
                  <c:v>2407.2265599999987</c:v>
                </c:pt>
                <c:pt idx="2501">
                  <c:v>2407.2265599999987</c:v>
                </c:pt>
                <c:pt idx="2502">
                  <c:v>2404.7851599999999</c:v>
                </c:pt>
                <c:pt idx="2503">
                  <c:v>2407.2265599999987</c:v>
                </c:pt>
                <c:pt idx="2504">
                  <c:v>2409.66797</c:v>
                </c:pt>
                <c:pt idx="2505">
                  <c:v>2407.2265599999987</c:v>
                </c:pt>
                <c:pt idx="2506">
                  <c:v>2407.2265599999987</c:v>
                </c:pt>
                <c:pt idx="2507">
                  <c:v>2407.2265599999987</c:v>
                </c:pt>
                <c:pt idx="2508">
                  <c:v>2407.2265599999987</c:v>
                </c:pt>
                <c:pt idx="2509">
                  <c:v>2407.2265599999987</c:v>
                </c:pt>
                <c:pt idx="2510">
                  <c:v>2407.2265599999987</c:v>
                </c:pt>
                <c:pt idx="2511">
                  <c:v>2407.2265599999987</c:v>
                </c:pt>
                <c:pt idx="2512">
                  <c:v>2409.66797</c:v>
                </c:pt>
                <c:pt idx="2513">
                  <c:v>2407.2265599999987</c:v>
                </c:pt>
                <c:pt idx="2514">
                  <c:v>2407.2265599999987</c:v>
                </c:pt>
                <c:pt idx="2515">
                  <c:v>2409.66797</c:v>
                </c:pt>
                <c:pt idx="2516">
                  <c:v>2404.7851599999999</c:v>
                </c:pt>
                <c:pt idx="2517">
                  <c:v>2407.2265599999987</c:v>
                </c:pt>
                <c:pt idx="2518">
                  <c:v>2409.66797</c:v>
                </c:pt>
                <c:pt idx="2519">
                  <c:v>2407.2265599999987</c:v>
                </c:pt>
                <c:pt idx="2520">
                  <c:v>2407.2265599999987</c:v>
                </c:pt>
                <c:pt idx="2521">
                  <c:v>2407.2265599999987</c:v>
                </c:pt>
                <c:pt idx="2522">
                  <c:v>2407.2265599999987</c:v>
                </c:pt>
                <c:pt idx="2523">
                  <c:v>2407.2265599999987</c:v>
                </c:pt>
                <c:pt idx="2524">
                  <c:v>2407.2265599999987</c:v>
                </c:pt>
                <c:pt idx="2525">
                  <c:v>2407.2265599999987</c:v>
                </c:pt>
                <c:pt idx="2526">
                  <c:v>2407.2265599999987</c:v>
                </c:pt>
                <c:pt idx="2527">
                  <c:v>2407.2265599999987</c:v>
                </c:pt>
                <c:pt idx="2528">
                  <c:v>2407.2265599999987</c:v>
                </c:pt>
                <c:pt idx="2529">
                  <c:v>2407.2265599999987</c:v>
                </c:pt>
                <c:pt idx="2530">
                  <c:v>2409.66797</c:v>
                </c:pt>
                <c:pt idx="2531">
                  <c:v>2407.2265599999987</c:v>
                </c:pt>
                <c:pt idx="2532">
                  <c:v>2407.2265599999987</c:v>
                </c:pt>
                <c:pt idx="2533">
                  <c:v>2407.2265599999987</c:v>
                </c:pt>
                <c:pt idx="2534">
                  <c:v>2407.2265599999987</c:v>
                </c:pt>
                <c:pt idx="2535">
                  <c:v>2407.2265599999987</c:v>
                </c:pt>
                <c:pt idx="2536">
                  <c:v>2407.2265599999987</c:v>
                </c:pt>
                <c:pt idx="2537">
                  <c:v>2407.2265599999987</c:v>
                </c:pt>
                <c:pt idx="2538">
                  <c:v>2407.2265599999987</c:v>
                </c:pt>
                <c:pt idx="2539">
                  <c:v>2407.2265599999987</c:v>
                </c:pt>
                <c:pt idx="2540">
                  <c:v>2407.2265599999987</c:v>
                </c:pt>
                <c:pt idx="2541">
                  <c:v>2407.2265599999987</c:v>
                </c:pt>
                <c:pt idx="2542">
                  <c:v>2407.2265599999987</c:v>
                </c:pt>
                <c:pt idx="2543">
                  <c:v>2407.2265599999987</c:v>
                </c:pt>
                <c:pt idx="2544">
                  <c:v>2407.2265599999987</c:v>
                </c:pt>
                <c:pt idx="2545">
                  <c:v>2407.2265599999987</c:v>
                </c:pt>
                <c:pt idx="2546">
                  <c:v>2407.2265599999987</c:v>
                </c:pt>
                <c:pt idx="2547">
                  <c:v>2407.2265599999987</c:v>
                </c:pt>
                <c:pt idx="2548">
                  <c:v>2407.2265599999987</c:v>
                </c:pt>
                <c:pt idx="2549">
                  <c:v>2407.2265599999987</c:v>
                </c:pt>
                <c:pt idx="2550">
                  <c:v>2407.2265599999987</c:v>
                </c:pt>
                <c:pt idx="2551">
                  <c:v>2409.66797</c:v>
                </c:pt>
                <c:pt idx="2552">
                  <c:v>2407.2265599999987</c:v>
                </c:pt>
                <c:pt idx="2553">
                  <c:v>2409.66797</c:v>
                </c:pt>
                <c:pt idx="2554">
                  <c:v>2407.2265599999987</c:v>
                </c:pt>
                <c:pt idx="2555">
                  <c:v>2407.2265599999987</c:v>
                </c:pt>
                <c:pt idx="2556">
                  <c:v>2407.2265599999987</c:v>
                </c:pt>
                <c:pt idx="2557">
                  <c:v>2407.2265599999987</c:v>
                </c:pt>
                <c:pt idx="2558">
                  <c:v>2407.2265599999987</c:v>
                </c:pt>
                <c:pt idx="2559">
                  <c:v>2407.2265599999987</c:v>
                </c:pt>
                <c:pt idx="2560">
                  <c:v>2407.2265599999987</c:v>
                </c:pt>
                <c:pt idx="2561">
                  <c:v>2407.2265599999987</c:v>
                </c:pt>
                <c:pt idx="2562">
                  <c:v>2407.2265599999987</c:v>
                </c:pt>
                <c:pt idx="2563">
                  <c:v>2407.2265599999987</c:v>
                </c:pt>
                <c:pt idx="2564">
                  <c:v>2407.2265599999987</c:v>
                </c:pt>
                <c:pt idx="2565">
                  <c:v>2407.2265599999987</c:v>
                </c:pt>
                <c:pt idx="2566">
                  <c:v>2407.2265599999987</c:v>
                </c:pt>
                <c:pt idx="2567">
                  <c:v>2407.2265599999987</c:v>
                </c:pt>
                <c:pt idx="2568">
                  <c:v>2407.2265599999987</c:v>
                </c:pt>
                <c:pt idx="2569">
                  <c:v>2407.2265599999987</c:v>
                </c:pt>
                <c:pt idx="2570">
                  <c:v>2407.2265599999987</c:v>
                </c:pt>
                <c:pt idx="2571">
                  <c:v>2407.2265599999987</c:v>
                </c:pt>
                <c:pt idx="2572">
                  <c:v>2407.2265599999987</c:v>
                </c:pt>
                <c:pt idx="2573">
                  <c:v>2409.66797</c:v>
                </c:pt>
                <c:pt idx="2574">
                  <c:v>2404.7851599999999</c:v>
                </c:pt>
                <c:pt idx="2575">
                  <c:v>2407.2265599999987</c:v>
                </c:pt>
                <c:pt idx="2576">
                  <c:v>2407.2265599999987</c:v>
                </c:pt>
                <c:pt idx="2577">
                  <c:v>2407.2265599999987</c:v>
                </c:pt>
                <c:pt idx="2578">
                  <c:v>2407.2265599999987</c:v>
                </c:pt>
                <c:pt idx="2579">
                  <c:v>2407.2265599999987</c:v>
                </c:pt>
                <c:pt idx="2580">
                  <c:v>2407.2265599999987</c:v>
                </c:pt>
                <c:pt idx="2581">
                  <c:v>2407.2265599999987</c:v>
                </c:pt>
                <c:pt idx="2582">
                  <c:v>2407.2265599999987</c:v>
                </c:pt>
                <c:pt idx="2583">
                  <c:v>2407.2265599999987</c:v>
                </c:pt>
                <c:pt idx="2584">
                  <c:v>2409.66797</c:v>
                </c:pt>
                <c:pt idx="2585">
                  <c:v>2407.2265599999987</c:v>
                </c:pt>
                <c:pt idx="2586">
                  <c:v>2407.2265599999987</c:v>
                </c:pt>
                <c:pt idx="2587">
                  <c:v>2407.2265599999987</c:v>
                </c:pt>
                <c:pt idx="2588">
                  <c:v>2407.2265599999987</c:v>
                </c:pt>
                <c:pt idx="2589">
                  <c:v>2407.2265599999987</c:v>
                </c:pt>
                <c:pt idx="2590">
                  <c:v>2407.2265599999987</c:v>
                </c:pt>
                <c:pt idx="2591">
                  <c:v>2407.2265599999987</c:v>
                </c:pt>
                <c:pt idx="2592">
                  <c:v>2407.2265599999987</c:v>
                </c:pt>
                <c:pt idx="2593">
                  <c:v>2407.2265599999987</c:v>
                </c:pt>
                <c:pt idx="2594">
                  <c:v>2407.2265599999987</c:v>
                </c:pt>
                <c:pt idx="2595">
                  <c:v>2407.2265599999987</c:v>
                </c:pt>
                <c:pt idx="2596">
                  <c:v>2404.7851599999999</c:v>
                </c:pt>
                <c:pt idx="2597">
                  <c:v>2407.2265599999987</c:v>
                </c:pt>
                <c:pt idx="2598">
                  <c:v>2407.2265599999987</c:v>
                </c:pt>
                <c:pt idx="2599">
                  <c:v>2407.2265599999987</c:v>
                </c:pt>
                <c:pt idx="2600">
                  <c:v>2409.66797</c:v>
                </c:pt>
                <c:pt idx="2601">
                  <c:v>2407.2265599999987</c:v>
                </c:pt>
                <c:pt idx="2602">
                  <c:v>2407.2265599999987</c:v>
                </c:pt>
                <c:pt idx="2603">
                  <c:v>2409.66797</c:v>
                </c:pt>
                <c:pt idx="2604">
                  <c:v>2407.2265599999987</c:v>
                </c:pt>
                <c:pt idx="2605">
                  <c:v>2407.2265599999987</c:v>
                </c:pt>
                <c:pt idx="2606">
                  <c:v>2407.2265599999987</c:v>
                </c:pt>
                <c:pt idx="2607">
                  <c:v>2407.2265599999987</c:v>
                </c:pt>
                <c:pt idx="2608">
                  <c:v>2407.2265599999987</c:v>
                </c:pt>
                <c:pt idx="2609">
                  <c:v>2407.2265599999987</c:v>
                </c:pt>
                <c:pt idx="2610">
                  <c:v>2407.2265599999987</c:v>
                </c:pt>
                <c:pt idx="2611">
                  <c:v>2407.2265599999987</c:v>
                </c:pt>
                <c:pt idx="2612">
                  <c:v>2407.2265599999987</c:v>
                </c:pt>
                <c:pt idx="2613">
                  <c:v>2407.2265599999987</c:v>
                </c:pt>
                <c:pt idx="2614">
                  <c:v>2407.2265599999987</c:v>
                </c:pt>
                <c:pt idx="2615">
                  <c:v>2407.2265599999987</c:v>
                </c:pt>
                <c:pt idx="2616">
                  <c:v>2407.2265599999987</c:v>
                </c:pt>
                <c:pt idx="2617">
                  <c:v>2409.66797</c:v>
                </c:pt>
                <c:pt idx="2618">
                  <c:v>2407.2265599999987</c:v>
                </c:pt>
                <c:pt idx="2619">
                  <c:v>2409.66797</c:v>
                </c:pt>
                <c:pt idx="2620">
                  <c:v>2409.66797</c:v>
                </c:pt>
                <c:pt idx="2621">
                  <c:v>2407.2265599999987</c:v>
                </c:pt>
                <c:pt idx="2622">
                  <c:v>2404.7851599999999</c:v>
                </c:pt>
                <c:pt idx="2623">
                  <c:v>2407.2265599999987</c:v>
                </c:pt>
                <c:pt idx="2624">
                  <c:v>2407.2265599999987</c:v>
                </c:pt>
                <c:pt idx="2625">
                  <c:v>2407.2265599999987</c:v>
                </c:pt>
                <c:pt idx="2626">
                  <c:v>2407.2265599999987</c:v>
                </c:pt>
                <c:pt idx="2627">
                  <c:v>2407.2265599999987</c:v>
                </c:pt>
                <c:pt idx="2628">
                  <c:v>2409.66797</c:v>
                </c:pt>
                <c:pt idx="2629">
                  <c:v>2404.7851599999999</c:v>
                </c:pt>
                <c:pt idx="2630">
                  <c:v>2407.2265599999987</c:v>
                </c:pt>
                <c:pt idx="2631">
                  <c:v>2407.2265599999987</c:v>
                </c:pt>
                <c:pt idx="2632">
                  <c:v>2407.2265599999987</c:v>
                </c:pt>
                <c:pt idx="2633">
                  <c:v>2409.66797</c:v>
                </c:pt>
                <c:pt idx="2634">
                  <c:v>2407.2265599999987</c:v>
                </c:pt>
                <c:pt idx="2635">
                  <c:v>2409.66797</c:v>
                </c:pt>
                <c:pt idx="2636">
                  <c:v>2407.2265599999987</c:v>
                </c:pt>
                <c:pt idx="2637">
                  <c:v>2407.2265599999987</c:v>
                </c:pt>
                <c:pt idx="2638">
                  <c:v>2409.66797</c:v>
                </c:pt>
                <c:pt idx="2639">
                  <c:v>2407.2265599999987</c:v>
                </c:pt>
                <c:pt idx="2640">
                  <c:v>2407.2265599999987</c:v>
                </c:pt>
                <c:pt idx="2641">
                  <c:v>2407.2265599999987</c:v>
                </c:pt>
                <c:pt idx="2642">
                  <c:v>2409.66797</c:v>
                </c:pt>
                <c:pt idx="2643">
                  <c:v>2407.2265599999987</c:v>
                </c:pt>
                <c:pt idx="2644">
                  <c:v>2407.2265599999987</c:v>
                </c:pt>
                <c:pt idx="2645">
                  <c:v>2407.2265599999987</c:v>
                </c:pt>
                <c:pt idx="2646">
                  <c:v>2407.2265599999987</c:v>
                </c:pt>
                <c:pt idx="2647">
                  <c:v>2407.2265599999987</c:v>
                </c:pt>
                <c:pt idx="2648">
                  <c:v>2407.2265599999987</c:v>
                </c:pt>
                <c:pt idx="2649">
                  <c:v>2407.2265599999987</c:v>
                </c:pt>
                <c:pt idx="2650">
                  <c:v>2407.2265599999987</c:v>
                </c:pt>
                <c:pt idx="2651">
                  <c:v>2407.2265599999987</c:v>
                </c:pt>
                <c:pt idx="2652">
                  <c:v>2407.2265599999987</c:v>
                </c:pt>
                <c:pt idx="2653">
                  <c:v>2407.2265599999987</c:v>
                </c:pt>
                <c:pt idx="2654">
                  <c:v>2407.2265599999987</c:v>
                </c:pt>
                <c:pt idx="2655">
                  <c:v>2407.2265599999987</c:v>
                </c:pt>
                <c:pt idx="2656">
                  <c:v>2407.2265599999987</c:v>
                </c:pt>
                <c:pt idx="2657">
                  <c:v>2407.2265599999987</c:v>
                </c:pt>
                <c:pt idx="2658">
                  <c:v>2407.2265599999987</c:v>
                </c:pt>
                <c:pt idx="2659">
                  <c:v>2407.2265599999987</c:v>
                </c:pt>
                <c:pt idx="2660">
                  <c:v>2407.2265599999987</c:v>
                </c:pt>
                <c:pt idx="2661">
                  <c:v>2407.2265599999987</c:v>
                </c:pt>
                <c:pt idx="2662">
                  <c:v>2407.2265599999987</c:v>
                </c:pt>
                <c:pt idx="2663">
                  <c:v>2409.66797</c:v>
                </c:pt>
                <c:pt idx="2664">
                  <c:v>2409.66797</c:v>
                </c:pt>
                <c:pt idx="2665">
                  <c:v>2407.2265599999987</c:v>
                </c:pt>
                <c:pt idx="2666">
                  <c:v>2407.2265599999987</c:v>
                </c:pt>
                <c:pt idx="2667">
                  <c:v>2404.7851599999999</c:v>
                </c:pt>
                <c:pt idx="2668">
                  <c:v>2409.66797</c:v>
                </c:pt>
                <c:pt idx="2669">
                  <c:v>2407.2265599999987</c:v>
                </c:pt>
                <c:pt idx="2670">
                  <c:v>2407.2265599999987</c:v>
                </c:pt>
                <c:pt idx="2671">
                  <c:v>2407.2265599999987</c:v>
                </c:pt>
                <c:pt idx="2672">
                  <c:v>2407.2265599999987</c:v>
                </c:pt>
                <c:pt idx="2673">
                  <c:v>2407.2265599999987</c:v>
                </c:pt>
                <c:pt idx="2674">
                  <c:v>2407.2265599999987</c:v>
                </c:pt>
                <c:pt idx="2675">
                  <c:v>2407.2265599999987</c:v>
                </c:pt>
                <c:pt idx="2676">
                  <c:v>2407.2265599999987</c:v>
                </c:pt>
                <c:pt idx="2677">
                  <c:v>2407.2265599999987</c:v>
                </c:pt>
                <c:pt idx="2678">
                  <c:v>2407.2265599999987</c:v>
                </c:pt>
                <c:pt idx="2679">
                  <c:v>2407.2265599999987</c:v>
                </c:pt>
                <c:pt idx="2680">
                  <c:v>2409.66797</c:v>
                </c:pt>
                <c:pt idx="2681">
                  <c:v>2407.2265599999987</c:v>
                </c:pt>
                <c:pt idx="2682">
                  <c:v>2407.2265599999987</c:v>
                </c:pt>
                <c:pt idx="2683">
                  <c:v>2407.2265599999987</c:v>
                </c:pt>
                <c:pt idx="2684">
                  <c:v>2407.2265599999987</c:v>
                </c:pt>
                <c:pt idx="2685">
                  <c:v>2407.2265599999987</c:v>
                </c:pt>
                <c:pt idx="2686">
                  <c:v>2407.2265599999987</c:v>
                </c:pt>
                <c:pt idx="2687">
                  <c:v>2409.66797</c:v>
                </c:pt>
                <c:pt idx="2688">
                  <c:v>2407.2265599999987</c:v>
                </c:pt>
                <c:pt idx="2689">
                  <c:v>2407.2265599999987</c:v>
                </c:pt>
                <c:pt idx="2690">
                  <c:v>2407.2265599999987</c:v>
                </c:pt>
                <c:pt idx="2691">
                  <c:v>2407.2265599999987</c:v>
                </c:pt>
                <c:pt idx="2692">
                  <c:v>2407.2265599999987</c:v>
                </c:pt>
                <c:pt idx="2693">
                  <c:v>2407.2265599999987</c:v>
                </c:pt>
                <c:pt idx="2694">
                  <c:v>2407.2265599999987</c:v>
                </c:pt>
                <c:pt idx="2695">
                  <c:v>2409.66797</c:v>
                </c:pt>
                <c:pt idx="2696">
                  <c:v>2407.2265599999987</c:v>
                </c:pt>
                <c:pt idx="2697">
                  <c:v>2407.2265599999987</c:v>
                </c:pt>
                <c:pt idx="2698">
                  <c:v>2407.2265599999987</c:v>
                </c:pt>
                <c:pt idx="2699">
                  <c:v>2407.2265599999987</c:v>
                </c:pt>
                <c:pt idx="2700">
                  <c:v>2407.2265599999987</c:v>
                </c:pt>
                <c:pt idx="2701">
                  <c:v>2409.66797</c:v>
                </c:pt>
                <c:pt idx="2702">
                  <c:v>2407.2265599999987</c:v>
                </c:pt>
                <c:pt idx="2703">
                  <c:v>2407.2265599999987</c:v>
                </c:pt>
                <c:pt idx="2704">
                  <c:v>2407.2265599999987</c:v>
                </c:pt>
                <c:pt idx="2705">
                  <c:v>2407.2265599999987</c:v>
                </c:pt>
                <c:pt idx="2706">
                  <c:v>2407.2265599999987</c:v>
                </c:pt>
                <c:pt idx="2707">
                  <c:v>2407.2265599999987</c:v>
                </c:pt>
                <c:pt idx="2708">
                  <c:v>2407.2265599999987</c:v>
                </c:pt>
                <c:pt idx="2709">
                  <c:v>2407.2265599999987</c:v>
                </c:pt>
                <c:pt idx="2710">
                  <c:v>2407.2265599999987</c:v>
                </c:pt>
                <c:pt idx="2711">
                  <c:v>2407.2265599999987</c:v>
                </c:pt>
                <c:pt idx="2712">
                  <c:v>2407.2265599999987</c:v>
                </c:pt>
                <c:pt idx="2713">
                  <c:v>2407.2265599999987</c:v>
                </c:pt>
                <c:pt idx="2714">
                  <c:v>2407.2265599999987</c:v>
                </c:pt>
                <c:pt idx="2715">
                  <c:v>2407.2265599999987</c:v>
                </c:pt>
                <c:pt idx="2716">
                  <c:v>2407.2265599999987</c:v>
                </c:pt>
                <c:pt idx="2717">
                  <c:v>2407.2265599999987</c:v>
                </c:pt>
                <c:pt idx="2718">
                  <c:v>2407.2265599999987</c:v>
                </c:pt>
                <c:pt idx="2719">
                  <c:v>2407.2265599999987</c:v>
                </c:pt>
                <c:pt idx="2720">
                  <c:v>2407.2265599999987</c:v>
                </c:pt>
                <c:pt idx="2721">
                  <c:v>2407.2265599999987</c:v>
                </c:pt>
                <c:pt idx="2722">
                  <c:v>2407.2265599999987</c:v>
                </c:pt>
                <c:pt idx="2723">
                  <c:v>2407.2265599999987</c:v>
                </c:pt>
                <c:pt idx="2724">
                  <c:v>2407.2265599999987</c:v>
                </c:pt>
                <c:pt idx="2725">
                  <c:v>2407.2265599999987</c:v>
                </c:pt>
                <c:pt idx="2726">
                  <c:v>2407.2265599999987</c:v>
                </c:pt>
                <c:pt idx="2727">
                  <c:v>2409.66797</c:v>
                </c:pt>
                <c:pt idx="2728">
                  <c:v>2407.2265599999987</c:v>
                </c:pt>
                <c:pt idx="2729">
                  <c:v>2407.2265599999987</c:v>
                </c:pt>
                <c:pt idx="2730">
                  <c:v>2407.2265599999987</c:v>
                </c:pt>
                <c:pt idx="2731">
                  <c:v>2409.66797</c:v>
                </c:pt>
                <c:pt idx="2732">
                  <c:v>2407.2265599999987</c:v>
                </c:pt>
                <c:pt idx="2733">
                  <c:v>2407.2265599999987</c:v>
                </c:pt>
                <c:pt idx="2734">
                  <c:v>2407.2265599999987</c:v>
                </c:pt>
                <c:pt idx="2735">
                  <c:v>2407.2265599999987</c:v>
                </c:pt>
                <c:pt idx="2736">
                  <c:v>2407.2265599999987</c:v>
                </c:pt>
                <c:pt idx="2737">
                  <c:v>2407.2265599999987</c:v>
                </c:pt>
                <c:pt idx="2738">
                  <c:v>2407.2265599999987</c:v>
                </c:pt>
                <c:pt idx="2739">
                  <c:v>2407.2265599999987</c:v>
                </c:pt>
                <c:pt idx="2740">
                  <c:v>2407.2265599999987</c:v>
                </c:pt>
                <c:pt idx="2741">
                  <c:v>2407.2265599999987</c:v>
                </c:pt>
                <c:pt idx="2742">
                  <c:v>2407.2265599999987</c:v>
                </c:pt>
                <c:pt idx="2743">
                  <c:v>2407.2265599999987</c:v>
                </c:pt>
                <c:pt idx="2744">
                  <c:v>2407.2265599999987</c:v>
                </c:pt>
                <c:pt idx="2745">
                  <c:v>2407.2265599999987</c:v>
                </c:pt>
                <c:pt idx="2746">
                  <c:v>2409.66797</c:v>
                </c:pt>
                <c:pt idx="2747">
                  <c:v>2407.2265599999987</c:v>
                </c:pt>
                <c:pt idx="2748">
                  <c:v>2407.2265599999987</c:v>
                </c:pt>
                <c:pt idx="2749">
                  <c:v>2407.2265599999987</c:v>
                </c:pt>
                <c:pt idx="2750">
                  <c:v>2407.2265599999987</c:v>
                </c:pt>
                <c:pt idx="2751">
                  <c:v>2407.2265599999987</c:v>
                </c:pt>
                <c:pt idx="2752">
                  <c:v>2407.2265599999987</c:v>
                </c:pt>
                <c:pt idx="2753">
                  <c:v>2409.66797</c:v>
                </c:pt>
                <c:pt idx="2754">
                  <c:v>2407.2265599999987</c:v>
                </c:pt>
                <c:pt idx="2755">
                  <c:v>2407.2265599999987</c:v>
                </c:pt>
                <c:pt idx="2756">
                  <c:v>2407.2265599999987</c:v>
                </c:pt>
                <c:pt idx="2757">
                  <c:v>2409.66797</c:v>
                </c:pt>
                <c:pt idx="2758">
                  <c:v>2407.2265599999987</c:v>
                </c:pt>
                <c:pt idx="2759">
                  <c:v>2407.2265599999987</c:v>
                </c:pt>
                <c:pt idx="2760">
                  <c:v>2409.66797</c:v>
                </c:pt>
                <c:pt idx="2761">
                  <c:v>2407.2265599999987</c:v>
                </c:pt>
                <c:pt idx="2762">
                  <c:v>2407.2265599999987</c:v>
                </c:pt>
                <c:pt idx="2763">
                  <c:v>2409.66797</c:v>
                </c:pt>
                <c:pt idx="2764">
                  <c:v>2409.66797</c:v>
                </c:pt>
                <c:pt idx="2765">
                  <c:v>2407.2265599999987</c:v>
                </c:pt>
                <c:pt idx="2766">
                  <c:v>2409.66797</c:v>
                </c:pt>
                <c:pt idx="2767">
                  <c:v>2407.2265599999987</c:v>
                </c:pt>
                <c:pt idx="2768">
                  <c:v>2409.66797</c:v>
                </c:pt>
                <c:pt idx="2769">
                  <c:v>2404.7851599999999</c:v>
                </c:pt>
                <c:pt idx="2770">
                  <c:v>2407.2265599999987</c:v>
                </c:pt>
                <c:pt idx="2771">
                  <c:v>2409.66797</c:v>
                </c:pt>
                <c:pt idx="2772">
                  <c:v>2409.66797</c:v>
                </c:pt>
                <c:pt idx="2773">
                  <c:v>2404.7851599999999</c:v>
                </c:pt>
                <c:pt idx="2774">
                  <c:v>2407.2265599999987</c:v>
                </c:pt>
                <c:pt idx="2775">
                  <c:v>2407.2265599999987</c:v>
                </c:pt>
                <c:pt idx="2776">
                  <c:v>2407.2265599999987</c:v>
                </c:pt>
                <c:pt idx="2777">
                  <c:v>2407.2265599999987</c:v>
                </c:pt>
                <c:pt idx="2778">
                  <c:v>2407.2265599999987</c:v>
                </c:pt>
                <c:pt idx="2779">
                  <c:v>2407.2265599999987</c:v>
                </c:pt>
                <c:pt idx="2780">
                  <c:v>2409.66797</c:v>
                </c:pt>
                <c:pt idx="2781">
                  <c:v>2407.2265599999987</c:v>
                </c:pt>
                <c:pt idx="2782">
                  <c:v>2404.7851599999999</c:v>
                </c:pt>
                <c:pt idx="2783">
                  <c:v>2409.66797</c:v>
                </c:pt>
                <c:pt idx="2784">
                  <c:v>2407.2265599999987</c:v>
                </c:pt>
                <c:pt idx="2785">
                  <c:v>2407.2265599999987</c:v>
                </c:pt>
                <c:pt idx="2786">
                  <c:v>2407.2265599999987</c:v>
                </c:pt>
                <c:pt idx="2787">
                  <c:v>2407.2265599999987</c:v>
                </c:pt>
                <c:pt idx="2788">
                  <c:v>2409.66797</c:v>
                </c:pt>
                <c:pt idx="2789">
                  <c:v>2407.2265599999987</c:v>
                </c:pt>
                <c:pt idx="2790">
                  <c:v>2407.2265599999987</c:v>
                </c:pt>
                <c:pt idx="2791">
                  <c:v>2407.2265599999987</c:v>
                </c:pt>
                <c:pt idx="2792">
                  <c:v>2404.7851599999999</c:v>
                </c:pt>
                <c:pt idx="2793">
                  <c:v>2407.2265599999987</c:v>
                </c:pt>
                <c:pt idx="2794">
                  <c:v>2407.2265599999987</c:v>
                </c:pt>
                <c:pt idx="2795">
                  <c:v>2407.2265599999987</c:v>
                </c:pt>
                <c:pt idx="2796">
                  <c:v>2407.2265599999987</c:v>
                </c:pt>
                <c:pt idx="2797">
                  <c:v>2407.2265599999987</c:v>
                </c:pt>
                <c:pt idx="2798">
                  <c:v>2407.2265599999987</c:v>
                </c:pt>
                <c:pt idx="2799">
                  <c:v>2407.2265599999987</c:v>
                </c:pt>
                <c:pt idx="2800">
                  <c:v>2407.2265599999987</c:v>
                </c:pt>
                <c:pt idx="2801">
                  <c:v>2407.2265599999987</c:v>
                </c:pt>
                <c:pt idx="2802">
                  <c:v>2407.2265599999987</c:v>
                </c:pt>
                <c:pt idx="2803">
                  <c:v>2407.2265599999987</c:v>
                </c:pt>
                <c:pt idx="2804">
                  <c:v>2404.7851599999999</c:v>
                </c:pt>
                <c:pt idx="2805">
                  <c:v>2407.2265599999987</c:v>
                </c:pt>
                <c:pt idx="2806">
                  <c:v>2407.2265599999987</c:v>
                </c:pt>
                <c:pt idx="2807">
                  <c:v>2407.2265599999987</c:v>
                </c:pt>
                <c:pt idx="2808">
                  <c:v>2407.2265599999987</c:v>
                </c:pt>
                <c:pt idx="2809">
                  <c:v>2407.2265599999987</c:v>
                </c:pt>
                <c:pt idx="2810">
                  <c:v>2407.2265599999987</c:v>
                </c:pt>
                <c:pt idx="2811">
                  <c:v>2407.2265599999987</c:v>
                </c:pt>
                <c:pt idx="2812">
                  <c:v>2407.2265599999987</c:v>
                </c:pt>
                <c:pt idx="2813">
                  <c:v>2407.2265599999987</c:v>
                </c:pt>
                <c:pt idx="2814">
                  <c:v>2407.2265599999987</c:v>
                </c:pt>
                <c:pt idx="2815">
                  <c:v>2407.2265599999987</c:v>
                </c:pt>
                <c:pt idx="2816">
                  <c:v>2407.2265599999987</c:v>
                </c:pt>
                <c:pt idx="2817">
                  <c:v>2407.2265599999987</c:v>
                </c:pt>
                <c:pt idx="2818">
                  <c:v>2407.2265599999987</c:v>
                </c:pt>
                <c:pt idx="2819">
                  <c:v>2407.2265599999987</c:v>
                </c:pt>
                <c:pt idx="2820">
                  <c:v>2407.2265599999987</c:v>
                </c:pt>
                <c:pt idx="2821">
                  <c:v>2407.2265599999987</c:v>
                </c:pt>
                <c:pt idx="2822">
                  <c:v>2407.2265599999987</c:v>
                </c:pt>
                <c:pt idx="2823">
                  <c:v>2407.2265599999987</c:v>
                </c:pt>
                <c:pt idx="2824">
                  <c:v>2407.2265599999987</c:v>
                </c:pt>
                <c:pt idx="2825">
                  <c:v>2407.2265599999987</c:v>
                </c:pt>
                <c:pt idx="2826">
                  <c:v>2407.2265599999987</c:v>
                </c:pt>
                <c:pt idx="2827">
                  <c:v>2407.2265599999987</c:v>
                </c:pt>
                <c:pt idx="2828">
                  <c:v>2407.2265599999987</c:v>
                </c:pt>
                <c:pt idx="2829">
                  <c:v>2409.66797</c:v>
                </c:pt>
                <c:pt idx="2830">
                  <c:v>2407.2265599999987</c:v>
                </c:pt>
                <c:pt idx="2831">
                  <c:v>2407.2265599999987</c:v>
                </c:pt>
                <c:pt idx="2832">
                  <c:v>2407.2265599999987</c:v>
                </c:pt>
                <c:pt idx="2833">
                  <c:v>2407.2265599999987</c:v>
                </c:pt>
                <c:pt idx="2834">
                  <c:v>2407.2265599999987</c:v>
                </c:pt>
                <c:pt idx="2835">
                  <c:v>2407.2265599999987</c:v>
                </c:pt>
                <c:pt idx="2836">
                  <c:v>2407.2265599999987</c:v>
                </c:pt>
                <c:pt idx="2837">
                  <c:v>2407.2265599999987</c:v>
                </c:pt>
                <c:pt idx="2838">
                  <c:v>2407.2265599999987</c:v>
                </c:pt>
                <c:pt idx="2839">
                  <c:v>2407.2265599999987</c:v>
                </c:pt>
                <c:pt idx="2840">
                  <c:v>2407.2265599999987</c:v>
                </c:pt>
                <c:pt idx="2841">
                  <c:v>2407.2265599999987</c:v>
                </c:pt>
                <c:pt idx="2842">
                  <c:v>2407.2265599999987</c:v>
                </c:pt>
                <c:pt idx="2843">
                  <c:v>2407.2265599999987</c:v>
                </c:pt>
                <c:pt idx="2844">
                  <c:v>2407.2265599999987</c:v>
                </c:pt>
                <c:pt idx="2845">
                  <c:v>2407.2265599999987</c:v>
                </c:pt>
                <c:pt idx="2846">
                  <c:v>2407.2265599999987</c:v>
                </c:pt>
                <c:pt idx="2847">
                  <c:v>2407.2265599999987</c:v>
                </c:pt>
                <c:pt idx="2848">
                  <c:v>2407.2265599999987</c:v>
                </c:pt>
                <c:pt idx="2849">
                  <c:v>2407.2265599999987</c:v>
                </c:pt>
                <c:pt idx="2850">
                  <c:v>2407.2265599999987</c:v>
                </c:pt>
                <c:pt idx="2851">
                  <c:v>2407.2265599999987</c:v>
                </c:pt>
                <c:pt idx="2852">
                  <c:v>2407.2265599999987</c:v>
                </c:pt>
                <c:pt idx="2853">
                  <c:v>2407.2265599999987</c:v>
                </c:pt>
                <c:pt idx="2854">
                  <c:v>2407.2265599999987</c:v>
                </c:pt>
                <c:pt idx="2855">
                  <c:v>2407.2265599999987</c:v>
                </c:pt>
                <c:pt idx="2856">
                  <c:v>2407.2265599999987</c:v>
                </c:pt>
                <c:pt idx="2857">
                  <c:v>2407.2265599999987</c:v>
                </c:pt>
                <c:pt idx="2858">
                  <c:v>2407.2265599999987</c:v>
                </c:pt>
                <c:pt idx="2859">
                  <c:v>2407.2265599999987</c:v>
                </c:pt>
                <c:pt idx="2860">
                  <c:v>2407.2265599999987</c:v>
                </c:pt>
                <c:pt idx="2861">
                  <c:v>2407.2265599999987</c:v>
                </c:pt>
                <c:pt idx="2862">
                  <c:v>2407.2265599999987</c:v>
                </c:pt>
                <c:pt idx="2863">
                  <c:v>2407.2265599999987</c:v>
                </c:pt>
                <c:pt idx="2864">
                  <c:v>2407.2265599999987</c:v>
                </c:pt>
                <c:pt idx="2865">
                  <c:v>2409.66797</c:v>
                </c:pt>
                <c:pt idx="2866">
                  <c:v>2407.2265599999987</c:v>
                </c:pt>
                <c:pt idx="2867">
                  <c:v>2407.2265599999987</c:v>
                </c:pt>
                <c:pt idx="2868">
                  <c:v>2407.2265599999987</c:v>
                </c:pt>
                <c:pt idx="2869">
                  <c:v>2407.2265599999987</c:v>
                </c:pt>
                <c:pt idx="2870">
                  <c:v>2407.2265599999987</c:v>
                </c:pt>
                <c:pt idx="2871">
                  <c:v>2409.66797</c:v>
                </c:pt>
                <c:pt idx="2872">
                  <c:v>2407.2265599999987</c:v>
                </c:pt>
                <c:pt idx="2873">
                  <c:v>2407.2265599999987</c:v>
                </c:pt>
                <c:pt idx="2874">
                  <c:v>2409.66797</c:v>
                </c:pt>
                <c:pt idx="2875">
                  <c:v>2407.2265599999987</c:v>
                </c:pt>
                <c:pt idx="2876">
                  <c:v>2407.2265599999987</c:v>
                </c:pt>
                <c:pt idx="2877">
                  <c:v>2407.2265599999987</c:v>
                </c:pt>
                <c:pt idx="2878">
                  <c:v>2407.2265599999987</c:v>
                </c:pt>
                <c:pt idx="2879">
                  <c:v>2404.7851599999999</c:v>
                </c:pt>
                <c:pt idx="2880">
                  <c:v>2407.2265599999987</c:v>
                </c:pt>
                <c:pt idx="2881">
                  <c:v>2409.66797</c:v>
                </c:pt>
                <c:pt idx="2882">
                  <c:v>2407.2265599999987</c:v>
                </c:pt>
                <c:pt idx="2883">
                  <c:v>2407.2265599999987</c:v>
                </c:pt>
                <c:pt idx="2884">
                  <c:v>2407.2265599999987</c:v>
                </c:pt>
                <c:pt idx="2885">
                  <c:v>2407.2265599999987</c:v>
                </c:pt>
                <c:pt idx="2886">
                  <c:v>2407.2265599999987</c:v>
                </c:pt>
                <c:pt idx="2887">
                  <c:v>2407.2265599999987</c:v>
                </c:pt>
                <c:pt idx="2888">
                  <c:v>2407.2265599999987</c:v>
                </c:pt>
                <c:pt idx="2889">
                  <c:v>2404.7851599999999</c:v>
                </c:pt>
                <c:pt idx="2890">
                  <c:v>2407.2265599999987</c:v>
                </c:pt>
                <c:pt idx="2891">
                  <c:v>2407.2265599999987</c:v>
                </c:pt>
                <c:pt idx="2892">
                  <c:v>2407.2265599999987</c:v>
                </c:pt>
                <c:pt idx="2893">
                  <c:v>2407.2265599999987</c:v>
                </c:pt>
                <c:pt idx="2894">
                  <c:v>2407.2265599999987</c:v>
                </c:pt>
                <c:pt idx="2895">
                  <c:v>2407.2265599999987</c:v>
                </c:pt>
                <c:pt idx="2896">
                  <c:v>2407.2265599999987</c:v>
                </c:pt>
                <c:pt idx="2897">
                  <c:v>2407.2265599999987</c:v>
                </c:pt>
                <c:pt idx="2898">
                  <c:v>2407.2265599999987</c:v>
                </c:pt>
                <c:pt idx="2899">
                  <c:v>2407.2265599999987</c:v>
                </c:pt>
                <c:pt idx="2900">
                  <c:v>2407.2265599999987</c:v>
                </c:pt>
                <c:pt idx="2901">
                  <c:v>2407.2265599999987</c:v>
                </c:pt>
                <c:pt idx="2902">
                  <c:v>2407.2265599999987</c:v>
                </c:pt>
                <c:pt idx="2903">
                  <c:v>2407.2265599999987</c:v>
                </c:pt>
                <c:pt idx="2904">
                  <c:v>2407.2265599999987</c:v>
                </c:pt>
                <c:pt idx="2905">
                  <c:v>2407.2265599999987</c:v>
                </c:pt>
                <c:pt idx="2906">
                  <c:v>2407.2265599999987</c:v>
                </c:pt>
                <c:pt idx="2907">
                  <c:v>2407.2265599999987</c:v>
                </c:pt>
                <c:pt idx="2908">
                  <c:v>2407.2265599999987</c:v>
                </c:pt>
                <c:pt idx="2909">
                  <c:v>2407.2265599999987</c:v>
                </c:pt>
                <c:pt idx="2910">
                  <c:v>2407.2265599999987</c:v>
                </c:pt>
                <c:pt idx="2911">
                  <c:v>2407.2265599999987</c:v>
                </c:pt>
                <c:pt idx="2912">
                  <c:v>2407.2265599999987</c:v>
                </c:pt>
                <c:pt idx="2913">
                  <c:v>2407.2265599999987</c:v>
                </c:pt>
                <c:pt idx="2914">
                  <c:v>2407.2265599999987</c:v>
                </c:pt>
                <c:pt idx="2915">
                  <c:v>2407.2265599999987</c:v>
                </c:pt>
                <c:pt idx="2916">
                  <c:v>2407.2265599999987</c:v>
                </c:pt>
                <c:pt idx="2917">
                  <c:v>2407.2265599999987</c:v>
                </c:pt>
                <c:pt idx="2918">
                  <c:v>2407.2265599999987</c:v>
                </c:pt>
                <c:pt idx="2919">
                  <c:v>2407.2265599999987</c:v>
                </c:pt>
                <c:pt idx="2920">
                  <c:v>2407.2265599999987</c:v>
                </c:pt>
                <c:pt idx="2921">
                  <c:v>2407.2265599999987</c:v>
                </c:pt>
                <c:pt idx="2922">
                  <c:v>2407.2265599999987</c:v>
                </c:pt>
                <c:pt idx="2923">
                  <c:v>2407.2265599999987</c:v>
                </c:pt>
                <c:pt idx="2924">
                  <c:v>2407.2265599999987</c:v>
                </c:pt>
                <c:pt idx="2925">
                  <c:v>2409.66797</c:v>
                </c:pt>
                <c:pt idx="2926">
                  <c:v>2407.2265599999987</c:v>
                </c:pt>
                <c:pt idx="2927">
                  <c:v>2407.2265599999987</c:v>
                </c:pt>
                <c:pt idx="2928">
                  <c:v>2404.7851599999999</c:v>
                </c:pt>
                <c:pt idx="2929">
                  <c:v>2407.2265599999987</c:v>
                </c:pt>
                <c:pt idx="2930">
                  <c:v>2407.2265599999987</c:v>
                </c:pt>
                <c:pt idx="2931">
                  <c:v>2407.2265599999987</c:v>
                </c:pt>
                <c:pt idx="2932">
                  <c:v>2407.2265599999987</c:v>
                </c:pt>
                <c:pt idx="2933">
                  <c:v>2407.2265599999987</c:v>
                </c:pt>
                <c:pt idx="2934">
                  <c:v>2407.2265599999987</c:v>
                </c:pt>
                <c:pt idx="2935">
                  <c:v>2407.2265599999987</c:v>
                </c:pt>
                <c:pt idx="2936">
                  <c:v>2407.2265599999987</c:v>
                </c:pt>
                <c:pt idx="2937">
                  <c:v>2407.2265599999987</c:v>
                </c:pt>
                <c:pt idx="2938">
                  <c:v>2407.2265599999987</c:v>
                </c:pt>
                <c:pt idx="2939">
                  <c:v>2407.2265599999987</c:v>
                </c:pt>
                <c:pt idx="2940">
                  <c:v>2407.2265599999987</c:v>
                </c:pt>
                <c:pt idx="2941">
                  <c:v>2407.2265599999987</c:v>
                </c:pt>
                <c:pt idx="2942">
                  <c:v>2407.2265599999987</c:v>
                </c:pt>
                <c:pt idx="2943">
                  <c:v>2407.2265599999987</c:v>
                </c:pt>
                <c:pt idx="2944">
                  <c:v>2407.2265599999987</c:v>
                </c:pt>
                <c:pt idx="2945">
                  <c:v>2407.2265599999987</c:v>
                </c:pt>
                <c:pt idx="2946">
                  <c:v>2407.2265599999987</c:v>
                </c:pt>
                <c:pt idx="2947">
                  <c:v>2409.66797</c:v>
                </c:pt>
                <c:pt idx="2948">
                  <c:v>2407.2265599999987</c:v>
                </c:pt>
                <c:pt idx="2949">
                  <c:v>2407.2265599999987</c:v>
                </c:pt>
                <c:pt idx="2950">
                  <c:v>2407.2265599999987</c:v>
                </c:pt>
                <c:pt idx="2951">
                  <c:v>2407.2265599999987</c:v>
                </c:pt>
                <c:pt idx="2952">
                  <c:v>2407.2265599999987</c:v>
                </c:pt>
                <c:pt idx="2953">
                  <c:v>2407.2265599999987</c:v>
                </c:pt>
                <c:pt idx="2954">
                  <c:v>2407.2265599999987</c:v>
                </c:pt>
                <c:pt idx="2955">
                  <c:v>2407.2265599999987</c:v>
                </c:pt>
                <c:pt idx="2956">
                  <c:v>2407.2265599999987</c:v>
                </c:pt>
                <c:pt idx="2957">
                  <c:v>2407.2265599999987</c:v>
                </c:pt>
                <c:pt idx="2958">
                  <c:v>2407.2265599999987</c:v>
                </c:pt>
                <c:pt idx="2959">
                  <c:v>2407.2265599999987</c:v>
                </c:pt>
                <c:pt idx="2960">
                  <c:v>2407.2265599999987</c:v>
                </c:pt>
                <c:pt idx="2961">
                  <c:v>2407.2265599999987</c:v>
                </c:pt>
                <c:pt idx="2962">
                  <c:v>2407.2265599999987</c:v>
                </c:pt>
                <c:pt idx="2963">
                  <c:v>2407.2265599999987</c:v>
                </c:pt>
                <c:pt idx="2964">
                  <c:v>2407.2265599999987</c:v>
                </c:pt>
                <c:pt idx="2965">
                  <c:v>2407.2265599999987</c:v>
                </c:pt>
                <c:pt idx="2966">
                  <c:v>2407.2265599999987</c:v>
                </c:pt>
                <c:pt idx="2967">
                  <c:v>2407.2265599999987</c:v>
                </c:pt>
                <c:pt idx="2968">
                  <c:v>2407.2265599999987</c:v>
                </c:pt>
                <c:pt idx="2969">
                  <c:v>2407.2265599999987</c:v>
                </c:pt>
                <c:pt idx="2970">
                  <c:v>2407.2265599999987</c:v>
                </c:pt>
                <c:pt idx="2971">
                  <c:v>2407.2265599999987</c:v>
                </c:pt>
                <c:pt idx="2972">
                  <c:v>2407.2265599999987</c:v>
                </c:pt>
                <c:pt idx="2973">
                  <c:v>2404.7851599999999</c:v>
                </c:pt>
                <c:pt idx="2974">
                  <c:v>2407.2265599999987</c:v>
                </c:pt>
                <c:pt idx="2975">
                  <c:v>2407.2265599999987</c:v>
                </c:pt>
                <c:pt idx="2976">
                  <c:v>2407.2265599999987</c:v>
                </c:pt>
                <c:pt idx="2977">
                  <c:v>2407.2265599999987</c:v>
                </c:pt>
                <c:pt idx="2978">
                  <c:v>2404.7851599999999</c:v>
                </c:pt>
                <c:pt idx="2979">
                  <c:v>2407.2265599999987</c:v>
                </c:pt>
                <c:pt idx="2980">
                  <c:v>2409.66797</c:v>
                </c:pt>
                <c:pt idx="2981">
                  <c:v>2407.2265599999987</c:v>
                </c:pt>
                <c:pt idx="2982">
                  <c:v>2407.2265599999987</c:v>
                </c:pt>
                <c:pt idx="2983">
                  <c:v>2407.2265599999987</c:v>
                </c:pt>
                <c:pt idx="2984">
                  <c:v>2407.2265599999987</c:v>
                </c:pt>
                <c:pt idx="2985">
                  <c:v>2407.2265599999987</c:v>
                </c:pt>
                <c:pt idx="2986">
                  <c:v>2407.2265599999987</c:v>
                </c:pt>
                <c:pt idx="2987">
                  <c:v>2407.2265599999987</c:v>
                </c:pt>
                <c:pt idx="2988">
                  <c:v>2407.2265599999987</c:v>
                </c:pt>
                <c:pt idx="2989">
                  <c:v>2407.2265599999987</c:v>
                </c:pt>
                <c:pt idx="2990">
                  <c:v>2407.2265599999987</c:v>
                </c:pt>
                <c:pt idx="2991">
                  <c:v>2407.2265599999987</c:v>
                </c:pt>
                <c:pt idx="2992">
                  <c:v>2407.2265599999987</c:v>
                </c:pt>
                <c:pt idx="2993">
                  <c:v>2409.66797</c:v>
                </c:pt>
                <c:pt idx="2994">
                  <c:v>2407.2265599999987</c:v>
                </c:pt>
                <c:pt idx="2995">
                  <c:v>2407.2265599999987</c:v>
                </c:pt>
                <c:pt idx="2996">
                  <c:v>2409.66797</c:v>
                </c:pt>
                <c:pt idx="2997">
                  <c:v>2407.2265599999987</c:v>
                </c:pt>
                <c:pt idx="2998">
                  <c:v>2404.7851599999999</c:v>
                </c:pt>
                <c:pt idx="2999">
                  <c:v>2407.2265599999987</c:v>
                </c:pt>
                <c:pt idx="3000">
                  <c:v>2407.2265599999987</c:v>
                </c:pt>
                <c:pt idx="3001">
                  <c:v>2407.2265599999987</c:v>
                </c:pt>
                <c:pt idx="3002">
                  <c:v>2409.66797</c:v>
                </c:pt>
                <c:pt idx="3003">
                  <c:v>2407.2265599999987</c:v>
                </c:pt>
                <c:pt idx="3004">
                  <c:v>2407.2265599999987</c:v>
                </c:pt>
                <c:pt idx="3005">
                  <c:v>2407.2265599999987</c:v>
                </c:pt>
                <c:pt idx="3006">
                  <c:v>2407.2265599999987</c:v>
                </c:pt>
                <c:pt idx="3007">
                  <c:v>2407.2265599999987</c:v>
                </c:pt>
                <c:pt idx="3008">
                  <c:v>2407.2265599999987</c:v>
                </c:pt>
                <c:pt idx="3009">
                  <c:v>2407.2265599999987</c:v>
                </c:pt>
                <c:pt idx="3010">
                  <c:v>2407.2265599999987</c:v>
                </c:pt>
                <c:pt idx="3011">
                  <c:v>2407.2265599999987</c:v>
                </c:pt>
                <c:pt idx="3012">
                  <c:v>2407.2265599999987</c:v>
                </c:pt>
                <c:pt idx="3013">
                  <c:v>2409.66797</c:v>
                </c:pt>
                <c:pt idx="3014">
                  <c:v>2407.2265599999987</c:v>
                </c:pt>
                <c:pt idx="3015">
                  <c:v>2407.2265599999987</c:v>
                </c:pt>
                <c:pt idx="3016">
                  <c:v>2407.2265599999987</c:v>
                </c:pt>
                <c:pt idx="3017">
                  <c:v>2407.2265599999987</c:v>
                </c:pt>
                <c:pt idx="3018">
                  <c:v>2407.2265599999987</c:v>
                </c:pt>
                <c:pt idx="3019">
                  <c:v>2404.7851599999999</c:v>
                </c:pt>
                <c:pt idx="3020">
                  <c:v>2407.2265599999987</c:v>
                </c:pt>
                <c:pt idx="3021">
                  <c:v>2404.7851599999999</c:v>
                </c:pt>
                <c:pt idx="3022">
                  <c:v>2407.2265599999987</c:v>
                </c:pt>
                <c:pt idx="3023">
                  <c:v>2407.2265599999987</c:v>
                </c:pt>
                <c:pt idx="3024">
                  <c:v>2407.2265599999987</c:v>
                </c:pt>
                <c:pt idx="3025">
                  <c:v>2407.2265599999987</c:v>
                </c:pt>
                <c:pt idx="3026">
                  <c:v>2407.2265599999987</c:v>
                </c:pt>
                <c:pt idx="3027">
                  <c:v>2407.2265599999987</c:v>
                </c:pt>
                <c:pt idx="3028">
                  <c:v>2407.2265599999987</c:v>
                </c:pt>
                <c:pt idx="3029">
                  <c:v>2407.2265599999987</c:v>
                </c:pt>
                <c:pt idx="3030">
                  <c:v>2407.2265599999987</c:v>
                </c:pt>
                <c:pt idx="3031">
                  <c:v>2407.2265599999987</c:v>
                </c:pt>
                <c:pt idx="3032">
                  <c:v>2407.2265599999987</c:v>
                </c:pt>
                <c:pt idx="3033">
                  <c:v>2407.2265599999987</c:v>
                </c:pt>
                <c:pt idx="3034">
                  <c:v>2407.2265599999987</c:v>
                </c:pt>
                <c:pt idx="3035">
                  <c:v>2407.2265599999987</c:v>
                </c:pt>
                <c:pt idx="3036">
                  <c:v>2407.2265599999987</c:v>
                </c:pt>
                <c:pt idx="3037">
                  <c:v>2407.2265599999987</c:v>
                </c:pt>
                <c:pt idx="3038">
                  <c:v>2407.2265599999987</c:v>
                </c:pt>
                <c:pt idx="3039">
                  <c:v>2407.2265599999987</c:v>
                </c:pt>
                <c:pt idx="3040">
                  <c:v>2407.2265599999987</c:v>
                </c:pt>
                <c:pt idx="3041">
                  <c:v>2407.2265599999987</c:v>
                </c:pt>
                <c:pt idx="3042">
                  <c:v>2407.2265599999987</c:v>
                </c:pt>
                <c:pt idx="3043">
                  <c:v>2404.7851599999999</c:v>
                </c:pt>
                <c:pt idx="3044">
                  <c:v>2409.66797</c:v>
                </c:pt>
                <c:pt idx="3045">
                  <c:v>2407.2265599999987</c:v>
                </c:pt>
                <c:pt idx="3046">
                  <c:v>2407.2265599999987</c:v>
                </c:pt>
                <c:pt idx="3047">
                  <c:v>2407.2265599999987</c:v>
                </c:pt>
                <c:pt idx="3048">
                  <c:v>2407.2265599999987</c:v>
                </c:pt>
                <c:pt idx="3049">
                  <c:v>2407.2265599999987</c:v>
                </c:pt>
                <c:pt idx="3050">
                  <c:v>2407.2265599999987</c:v>
                </c:pt>
                <c:pt idx="3051">
                  <c:v>2404.7851599999999</c:v>
                </c:pt>
                <c:pt idx="3052">
                  <c:v>2407.2265599999987</c:v>
                </c:pt>
                <c:pt idx="3053">
                  <c:v>2407.2265599999987</c:v>
                </c:pt>
                <c:pt idx="3054">
                  <c:v>2407.2265599999987</c:v>
                </c:pt>
                <c:pt idx="3055">
                  <c:v>2407.2265599999987</c:v>
                </c:pt>
                <c:pt idx="3056">
                  <c:v>2407.2265599999987</c:v>
                </c:pt>
                <c:pt idx="3057">
                  <c:v>2407.2265599999987</c:v>
                </c:pt>
                <c:pt idx="3058">
                  <c:v>2404.7851599999999</c:v>
                </c:pt>
                <c:pt idx="3059">
                  <c:v>2407.2265599999987</c:v>
                </c:pt>
                <c:pt idx="3060">
                  <c:v>2407.2265599999987</c:v>
                </c:pt>
                <c:pt idx="3061">
                  <c:v>2407.2265599999987</c:v>
                </c:pt>
                <c:pt idx="3062">
                  <c:v>2407.2265599999987</c:v>
                </c:pt>
                <c:pt idx="3063">
                  <c:v>2404.7851599999999</c:v>
                </c:pt>
                <c:pt idx="3064">
                  <c:v>2409.66797</c:v>
                </c:pt>
                <c:pt idx="3065">
                  <c:v>2407.2265599999987</c:v>
                </c:pt>
                <c:pt idx="3066">
                  <c:v>2407.2265599999987</c:v>
                </c:pt>
                <c:pt idx="3067">
                  <c:v>2407.2265599999987</c:v>
                </c:pt>
                <c:pt idx="3068">
                  <c:v>2407.2265599999987</c:v>
                </c:pt>
                <c:pt idx="3069">
                  <c:v>2407.2265599999987</c:v>
                </c:pt>
                <c:pt idx="3070">
                  <c:v>2407.2265599999987</c:v>
                </c:pt>
                <c:pt idx="3071">
                  <c:v>2407.2265599999987</c:v>
                </c:pt>
                <c:pt idx="3072">
                  <c:v>2407.2265599999987</c:v>
                </c:pt>
                <c:pt idx="3073">
                  <c:v>2407.2265599999987</c:v>
                </c:pt>
                <c:pt idx="3074">
                  <c:v>2404.7851599999999</c:v>
                </c:pt>
                <c:pt idx="3075">
                  <c:v>2407.2265599999987</c:v>
                </c:pt>
                <c:pt idx="3076">
                  <c:v>2407.2265599999987</c:v>
                </c:pt>
                <c:pt idx="3077">
                  <c:v>2407.2265599999987</c:v>
                </c:pt>
                <c:pt idx="3078">
                  <c:v>2407.2265599999987</c:v>
                </c:pt>
                <c:pt idx="3079">
                  <c:v>2407.2265599999987</c:v>
                </c:pt>
                <c:pt idx="3080">
                  <c:v>2407.2265599999987</c:v>
                </c:pt>
                <c:pt idx="3081">
                  <c:v>2407.2265599999987</c:v>
                </c:pt>
                <c:pt idx="3082">
                  <c:v>2407.2265599999987</c:v>
                </c:pt>
                <c:pt idx="3083">
                  <c:v>2404.7851599999999</c:v>
                </c:pt>
                <c:pt idx="3084">
                  <c:v>2407.2265599999987</c:v>
                </c:pt>
                <c:pt idx="3085">
                  <c:v>2407.2265599999987</c:v>
                </c:pt>
                <c:pt idx="3086">
                  <c:v>2407.2265599999987</c:v>
                </c:pt>
                <c:pt idx="3087">
                  <c:v>2407.2265599999987</c:v>
                </c:pt>
                <c:pt idx="3088">
                  <c:v>2407.2265599999987</c:v>
                </c:pt>
                <c:pt idx="3089">
                  <c:v>2407.2265599999987</c:v>
                </c:pt>
                <c:pt idx="3090">
                  <c:v>2407.2265599999987</c:v>
                </c:pt>
                <c:pt idx="3091">
                  <c:v>2409.66797</c:v>
                </c:pt>
                <c:pt idx="3092">
                  <c:v>2407.2265599999987</c:v>
                </c:pt>
                <c:pt idx="3093">
                  <c:v>2407.2265599999987</c:v>
                </c:pt>
                <c:pt idx="3094">
                  <c:v>2407.2265599999987</c:v>
                </c:pt>
                <c:pt idx="3095">
                  <c:v>2407.2265599999987</c:v>
                </c:pt>
                <c:pt idx="3096">
                  <c:v>2407.2265599999987</c:v>
                </c:pt>
                <c:pt idx="3097">
                  <c:v>2407.2265599999987</c:v>
                </c:pt>
                <c:pt idx="3098">
                  <c:v>2407.2265599999987</c:v>
                </c:pt>
                <c:pt idx="3099">
                  <c:v>2407.2265599999987</c:v>
                </c:pt>
                <c:pt idx="3100">
                  <c:v>2407.2265599999987</c:v>
                </c:pt>
                <c:pt idx="3101">
                  <c:v>2407.2265599999987</c:v>
                </c:pt>
                <c:pt idx="3102">
                  <c:v>2407.2265599999987</c:v>
                </c:pt>
                <c:pt idx="3103">
                  <c:v>2407.2265599999987</c:v>
                </c:pt>
                <c:pt idx="3104">
                  <c:v>2407.2265599999987</c:v>
                </c:pt>
                <c:pt idx="3105">
                  <c:v>2407.2265599999987</c:v>
                </c:pt>
                <c:pt idx="3106">
                  <c:v>2404.7851599999999</c:v>
                </c:pt>
                <c:pt idx="3107">
                  <c:v>2407.2265599999987</c:v>
                </c:pt>
                <c:pt idx="3108">
                  <c:v>2407.2265599999987</c:v>
                </c:pt>
                <c:pt idx="3109">
                  <c:v>2407.2265599999987</c:v>
                </c:pt>
                <c:pt idx="3110">
                  <c:v>2407.2265599999987</c:v>
                </c:pt>
                <c:pt idx="3111">
                  <c:v>2407.2265599999987</c:v>
                </c:pt>
                <c:pt idx="3112">
                  <c:v>2407.2265599999987</c:v>
                </c:pt>
                <c:pt idx="3113">
                  <c:v>2407.2265599999987</c:v>
                </c:pt>
                <c:pt idx="3114">
                  <c:v>2407.2265599999987</c:v>
                </c:pt>
                <c:pt idx="3115">
                  <c:v>2407.2265599999987</c:v>
                </c:pt>
                <c:pt idx="3116">
                  <c:v>2407.2265599999987</c:v>
                </c:pt>
                <c:pt idx="3117">
                  <c:v>2407.2265599999987</c:v>
                </c:pt>
                <c:pt idx="3118">
                  <c:v>2407.2265599999987</c:v>
                </c:pt>
                <c:pt idx="3119">
                  <c:v>2407.2265599999987</c:v>
                </c:pt>
                <c:pt idx="3120">
                  <c:v>2407.2265599999987</c:v>
                </c:pt>
                <c:pt idx="3121">
                  <c:v>2409.66797</c:v>
                </c:pt>
                <c:pt idx="3122">
                  <c:v>2407.2265599999987</c:v>
                </c:pt>
                <c:pt idx="3123">
                  <c:v>2407.2265599999987</c:v>
                </c:pt>
                <c:pt idx="3124">
                  <c:v>2407.2265599999987</c:v>
                </c:pt>
                <c:pt idx="3125">
                  <c:v>2409.66797</c:v>
                </c:pt>
                <c:pt idx="3126">
                  <c:v>2407.2265599999987</c:v>
                </c:pt>
                <c:pt idx="3127">
                  <c:v>2407.2265599999987</c:v>
                </c:pt>
                <c:pt idx="3128">
                  <c:v>2409.66797</c:v>
                </c:pt>
                <c:pt idx="3129">
                  <c:v>2407.2265599999987</c:v>
                </c:pt>
                <c:pt idx="3130">
                  <c:v>2407.2265599999987</c:v>
                </c:pt>
                <c:pt idx="3131">
                  <c:v>2407.2265599999987</c:v>
                </c:pt>
                <c:pt idx="3132">
                  <c:v>2407.2265599999987</c:v>
                </c:pt>
                <c:pt idx="3133">
                  <c:v>2407.2265599999987</c:v>
                </c:pt>
                <c:pt idx="3134">
                  <c:v>2407.2265599999987</c:v>
                </c:pt>
                <c:pt idx="3135">
                  <c:v>2407.2265599999987</c:v>
                </c:pt>
                <c:pt idx="3136">
                  <c:v>2407.2265599999987</c:v>
                </c:pt>
                <c:pt idx="3137">
                  <c:v>2407.2265599999987</c:v>
                </c:pt>
                <c:pt idx="3138">
                  <c:v>2407.2265599999987</c:v>
                </c:pt>
                <c:pt idx="3139">
                  <c:v>2409.66797</c:v>
                </c:pt>
                <c:pt idx="3140">
                  <c:v>2407.2265599999987</c:v>
                </c:pt>
                <c:pt idx="3141">
                  <c:v>2407.2265599999987</c:v>
                </c:pt>
                <c:pt idx="3142">
                  <c:v>2407.2265599999987</c:v>
                </c:pt>
                <c:pt idx="3143">
                  <c:v>2407.2265599999987</c:v>
                </c:pt>
                <c:pt idx="3144">
                  <c:v>2407.2265599999987</c:v>
                </c:pt>
                <c:pt idx="3145">
                  <c:v>2407.2265599999987</c:v>
                </c:pt>
                <c:pt idx="3146">
                  <c:v>2407.2265599999987</c:v>
                </c:pt>
                <c:pt idx="3147">
                  <c:v>2407.2265599999987</c:v>
                </c:pt>
                <c:pt idx="3148">
                  <c:v>2407.2265599999987</c:v>
                </c:pt>
                <c:pt idx="3149">
                  <c:v>2407.2265599999987</c:v>
                </c:pt>
                <c:pt idx="3150">
                  <c:v>2404.7851599999999</c:v>
                </c:pt>
                <c:pt idx="3151">
                  <c:v>2407.2265599999987</c:v>
                </c:pt>
                <c:pt idx="3152">
                  <c:v>2407.2265599999987</c:v>
                </c:pt>
                <c:pt idx="3153">
                  <c:v>2407.2265599999987</c:v>
                </c:pt>
                <c:pt idx="3154">
                  <c:v>2407.2265599999987</c:v>
                </c:pt>
                <c:pt idx="3155">
                  <c:v>2407.2265599999987</c:v>
                </c:pt>
                <c:pt idx="3156">
                  <c:v>2407.2265599999987</c:v>
                </c:pt>
                <c:pt idx="3157">
                  <c:v>2407.2265599999987</c:v>
                </c:pt>
                <c:pt idx="3158">
                  <c:v>2407.2265599999987</c:v>
                </c:pt>
                <c:pt idx="3159">
                  <c:v>2407.2265599999987</c:v>
                </c:pt>
                <c:pt idx="3160">
                  <c:v>2407.2265599999987</c:v>
                </c:pt>
                <c:pt idx="3161">
                  <c:v>2407.2265599999987</c:v>
                </c:pt>
                <c:pt idx="3162">
                  <c:v>2407.2265599999987</c:v>
                </c:pt>
                <c:pt idx="3163">
                  <c:v>2407.2265599999987</c:v>
                </c:pt>
                <c:pt idx="3164">
                  <c:v>2404.7851599999999</c:v>
                </c:pt>
                <c:pt idx="3165">
                  <c:v>2407.2265599999987</c:v>
                </c:pt>
                <c:pt idx="3166">
                  <c:v>2407.2265599999987</c:v>
                </c:pt>
                <c:pt idx="3167">
                  <c:v>2407.2265599999987</c:v>
                </c:pt>
                <c:pt idx="3168">
                  <c:v>2407.2265599999987</c:v>
                </c:pt>
                <c:pt idx="3169">
                  <c:v>2407.2265599999987</c:v>
                </c:pt>
                <c:pt idx="3170">
                  <c:v>2407.2265599999987</c:v>
                </c:pt>
                <c:pt idx="3171">
                  <c:v>2407.2265599999987</c:v>
                </c:pt>
                <c:pt idx="3172">
                  <c:v>2407.2265599999987</c:v>
                </c:pt>
                <c:pt idx="3173">
                  <c:v>2407.2265599999987</c:v>
                </c:pt>
                <c:pt idx="3174">
                  <c:v>2407.2265599999987</c:v>
                </c:pt>
                <c:pt idx="3175">
                  <c:v>2407.2265599999987</c:v>
                </c:pt>
                <c:pt idx="3176">
                  <c:v>2407.2265599999987</c:v>
                </c:pt>
                <c:pt idx="3177">
                  <c:v>2407.2265599999987</c:v>
                </c:pt>
                <c:pt idx="3178">
                  <c:v>2407.2265599999987</c:v>
                </c:pt>
                <c:pt idx="3179">
                  <c:v>2407.2265599999987</c:v>
                </c:pt>
                <c:pt idx="3180">
                  <c:v>2407.2265599999987</c:v>
                </c:pt>
                <c:pt idx="3181">
                  <c:v>2407.2265599999987</c:v>
                </c:pt>
                <c:pt idx="3182">
                  <c:v>2407.2265599999987</c:v>
                </c:pt>
                <c:pt idx="3183">
                  <c:v>2407.2265599999987</c:v>
                </c:pt>
                <c:pt idx="3184">
                  <c:v>2407.2265599999987</c:v>
                </c:pt>
                <c:pt idx="3185">
                  <c:v>2409.66797</c:v>
                </c:pt>
                <c:pt idx="3186">
                  <c:v>2407.2265599999987</c:v>
                </c:pt>
                <c:pt idx="3187">
                  <c:v>2407.2265599999987</c:v>
                </c:pt>
                <c:pt idx="3188">
                  <c:v>2407.2265599999987</c:v>
                </c:pt>
                <c:pt idx="3189">
                  <c:v>2407.2265599999987</c:v>
                </c:pt>
                <c:pt idx="3190">
                  <c:v>2407.2265599999987</c:v>
                </c:pt>
                <c:pt idx="3191">
                  <c:v>2407.2265599999987</c:v>
                </c:pt>
                <c:pt idx="3192">
                  <c:v>2404.7851599999999</c:v>
                </c:pt>
                <c:pt idx="3193">
                  <c:v>2407.2265599999987</c:v>
                </c:pt>
                <c:pt idx="3194">
                  <c:v>2407.2265599999987</c:v>
                </c:pt>
                <c:pt idx="3195">
                  <c:v>2407.2265599999987</c:v>
                </c:pt>
                <c:pt idx="3196">
                  <c:v>2407.2265599999987</c:v>
                </c:pt>
                <c:pt idx="3197">
                  <c:v>2407.2265599999987</c:v>
                </c:pt>
                <c:pt idx="3198">
                  <c:v>2407.2265599999987</c:v>
                </c:pt>
                <c:pt idx="3199">
                  <c:v>2407.2265599999987</c:v>
                </c:pt>
                <c:pt idx="3200">
                  <c:v>2409.66797</c:v>
                </c:pt>
                <c:pt idx="3201">
                  <c:v>2409.66797</c:v>
                </c:pt>
                <c:pt idx="3202">
                  <c:v>2407.2265599999987</c:v>
                </c:pt>
                <c:pt idx="3203">
                  <c:v>2407.2265599999987</c:v>
                </c:pt>
                <c:pt idx="3204">
                  <c:v>2409.66797</c:v>
                </c:pt>
                <c:pt idx="3205">
                  <c:v>2407.2265599999987</c:v>
                </c:pt>
                <c:pt idx="3206">
                  <c:v>2407.2265599999987</c:v>
                </c:pt>
                <c:pt idx="3207">
                  <c:v>2407.2265599999987</c:v>
                </c:pt>
                <c:pt idx="3208">
                  <c:v>2407.2265599999987</c:v>
                </c:pt>
                <c:pt idx="3209">
                  <c:v>2407.2265599999987</c:v>
                </c:pt>
                <c:pt idx="3210">
                  <c:v>2407.2265599999987</c:v>
                </c:pt>
                <c:pt idx="3211">
                  <c:v>2407.2265599999987</c:v>
                </c:pt>
                <c:pt idx="3212">
                  <c:v>2407.2265599999987</c:v>
                </c:pt>
                <c:pt idx="3213">
                  <c:v>2407.2265599999987</c:v>
                </c:pt>
                <c:pt idx="3214">
                  <c:v>2407.2265599999987</c:v>
                </c:pt>
                <c:pt idx="3215">
                  <c:v>2409.66797</c:v>
                </c:pt>
                <c:pt idx="3216">
                  <c:v>2407.2265599999987</c:v>
                </c:pt>
                <c:pt idx="3217">
                  <c:v>2407.2265599999987</c:v>
                </c:pt>
                <c:pt idx="3218">
                  <c:v>2407.2265599999987</c:v>
                </c:pt>
                <c:pt idx="3219">
                  <c:v>2404.7851599999999</c:v>
                </c:pt>
                <c:pt idx="3220">
                  <c:v>2407.2265599999987</c:v>
                </c:pt>
                <c:pt idx="3221">
                  <c:v>2407.2265599999987</c:v>
                </c:pt>
                <c:pt idx="3222">
                  <c:v>2407.2265599999987</c:v>
                </c:pt>
                <c:pt idx="3223">
                  <c:v>2407.2265599999987</c:v>
                </c:pt>
                <c:pt idx="3224">
                  <c:v>2409.66797</c:v>
                </c:pt>
                <c:pt idx="3225">
                  <c:v>2407.2265599999987</c:v>
                </c:pt>
                <c:pt idx="3226">
                  <c:v>2407.2265599999987</c:v>
                </c:pt>
                <c:pt idx="3227">
                  <c:v>2407.2265599999987</c:v>
                </c:pt>
                <c:pt idx="3228">
                  <c:v>2407.2265599999987</c:v>
                </c:pt>
                <c:pt idx="3229">
                  <c:v>2407.2265599999987</c:v>
                </c:pt>
                <c:pt idx="3230">
                  <c:v>2407.2265599999987</c:v>
                </c:pt>
                <c:pt idx="3231">
                  <c:v>2407.2265599999987</c:v>
                </c:pt>
                <c:pt idx="3232">
                  <c:v>2407.2265599999987</c:v>
                </c:pt>
                <c:pt idx="3233">
                  <c:v>2407.2265599999987</c:v>
                </c:pt>
                <c:pt idx="3234">
                  <c:v>2407.2265599999987</c:v>
                </c:pt>
                <c:pt idx="3235">
                  <c:v>2407.2265599999987</c:v>
                </c:pt>
                <c:pt idx="3236">
                  <c:v>2407.2265599999987</c:v>
                </c:pt>
                <c:pt idx="3237">
                  <c:v>2407.2265599999987</c:v>
                </c:pt>
                <c:pt idx="3238">
                  <c:v>2407.2265599999987</c:v>
                </c:pt>
                <c:pt idx="3239">
                  <c:v>2407.2265599999987</c:v>
                </c:pt>
                <c:pt idx="3240">
                  <c:v>2409.66797</c:v>
                </c:pt>
                <c:pt idx="3241">
                  <c:v>2407.2265599999987</c:v>
                </c:pt>
                <c:pt idx="3242">
                  <c:v>2407.2265599999987</c:v>
                </c:pt>
                <c:pt idx="3243">
                  <c:v>2407.2265599999987</c:v>
                </c:pt>
                <c:pt idx="3244">
                  <c:v>2407.2265599999987</c:v>
                </c:pt>
                <c:pt idx="3245">
                  <c:v>2407.2265599999987</c:v>
                </c:pt>
                <c:pt idx="3246">
                  <c:v>2407.2265599999987</c:v>
                </c:pt>
                <c:pt idx="3247">
                  <c:v>2407.2265599999987</c:v>
                </c:pt>
                <c:pt idx="3248">
                  <c:v>2407.2265599999987</c:v>
                </c:pt>
                <c:pt idx="3249">
                  <c:v>2404.7851599999999</c:v>
                </c:pt>
                <c:pt idx="3250">
                  <c:v>2407.2265599999987</c:v>
                </c:pt>
                <c:pt idx="3251">
                  <c:v>2407.2265599999987</c:v>
                </c:pt>
                <c:pt idx="3252">
                  <c:v>2407.2265599999987</c:v>
                </c:pt>
                <c:pt idx="3253">
                  <c:v>2407.2265599999987</c:v>
                </c:pt>
                <c:pt idx="3254">
                  <c:v>2407.2265599999987</c:v>
                </c:pt>
                <c:pt idx="3255">
                  <c:v>2407.2265599999987</c:v>
                </c:pt>
                <c:pt idx="3256">
                  <c:v>2407.2265599999987</c:v>
                </c:pt>
                <c:pt idx="3257">
                  <c:v>2407.2265599999987</c:v>
                </c:pt>
                <c:pt idx="3258">
                  <c:v>2407.2265599999987</c:v>
                </c:pt>
                <c:pt idx="3259">
                  <c:v>2407.2265599999987</c:v>
                </c:pt>
                <c:pt idx="3260">
                  <c:v>2407.2265599999987</c:v>
                </c:pt>
                <c:pt idx="3261">
                  <c:v>2407.2265599999987</c:v>
                </c:pt>
                <c:pt idx="3262">
                  <c:v>2407.2265599999987</c:v>
                </c:pt>
                <c:pt idx="3263">
                  <c:v>2407.2265599999987</c:v>
                </c:pt>
                <c:pt idx="3264">
                  <c:v>2407.2265599999987</c:v>
                </c:pt>
                <c:pt idx="3265">
                  <c:v>2407.2265599999987</c:v>
                </c:pt>
                <c:pt idx="3266">
                  <c:v>2407.2265599999987</c:v>
                </c:pt>
                <c:pt idx="3267">
                  <c:v>2409.66797</c:v>
                </c:pt>
                <c:pt idx="3268">
                  <c:v>2407.2265599999987</c:v>
                </c:pt>
                <c:pt idx="3269">
                  <c:v>2407.2265599999987</c:v>
                </c:pt>
                <c:pt idx="3270">
                  <c:v>2407.2265599999987</c:v>
                </c:pt>
                <c:pt idx="3271">
                  <c:v>2407.2265599999987</c:v>
                </c:pt>
                <c:pt idx="3272">
                  <c:v>2404.7851599999999</c:v>
                </c:pt>
                <c:pt idx="3273">
                  <c:v>2407.2265599999987</c:v>
                </c:pt>
                <c:pt idx="3274">
                  <c:v>2407.2265599999987</c:v>
                </c:pt>
                <c:pt idx="3275">
                  <c:v>2409.66797</c:v>
                </c:pt>
                <c:pt idx="3276">
                  <c:v>2407.2265599999987</c:v>
                </c:pt>
                <c:pt idx="3277">
                  <c:v>2407.2265599999987</c:v>
                </c:pt>
                <c:pt idx="3278">
                  <c:v>2407.2265599999987</c:v>
                </c:pt>
                <c:pt idx="3279">
                  <c:v>2407.2265599999987</c:v>
                </c:pt>
                <c:pt idx="3280">
                  <c:v>2407.2265599999987</c:v>
                </c:pt>
                <c:pt idx="3281">
                  <c:v>2407.2265599999987</c:v>
                </c:pt>
                <c:pt idx="3282">
                  <c:v>2407.2265599999987</c:v>
                </c:pt>
                <c:pt idx="3283">
                  <c:v>2404.7851599999999</c:v>
                </c:pt>
                <c:pt idx="3284">
                  <c:v>2407.2265599999987</c:v>
                </c:pt>
                <c:pt idx="3285">
                  <c:v>2407.2265599999987</c:v>
                </c:pt>
                <c:pt idx="3286">
                  <c:v>2407.2265599999987</c:v>
                </c:pt>
                <c:pt idx="3287">
                  <c:v>2407.2265599999987</c:v>
                </c:pt>
                <c:pt idx="3288">
                  <c:v>2407.2265599999987</c:v>
                </c:pt>
                <c:pt idx="3289">
                  <c:v>2404.7851599999999</c:v>
                </c:pt>
                <c:pt idx="3290">
                  <c:v>2407.2265599999987</c:v>
                </c:pt>
                <c:pt idx="3291">
                  <c:v>2407.2265599999987</c:v>
                </c:pt>
                <c:pt idx="3292">
                  <c:v>2407.2265599999987</c:v>
                </c:pt>
                <c:pt idx="3293">
                  <c:v>2407.2265599999987</c:v>
                </c:pt>
                <c:pt idx="3294">
                  <c:v>2404.7851599999999</c:v>
                </c:pt>
                <c:pt idx="3295">
                  <c:v>2407.2265599999987</c:v>
                </c:pt>
                <c:pt idx="3296">
                  <c:v>2407.2265599999987</c:v>
                </c:pt>
                <c:pt idx="3297">
                  <c:v>2407.2265599999987</c:v>
                </c:pt>
                <c:pt idx="3298">
                  <c:v>2407.2265599999987</c:v>
                </c:pt>
                <c:pt idx="3299">
                  <c:v>2407.2265599999987</c:v>
                </c:pt>
                <c:pt idx="3300">
                  <c:v>2407.2265599999987</c:v>
                </c:pt>
                <c:pt idx="3301">
                  <c:v>2407.2265599999987</c:v>
                </c:pt>
                <c:pt idx="3302">
                  <c:v>2407.2265599999987</c:v>
                </c:pt>
                <c:pt idx="3303">
                  <c:v>2407.2265599999987</c:v>
                </c:pt>
                <c:pt idx="3304">
                  <c:v>2407.2265599999987</c:v>
                </c:pt>
                <c:pt idx="3305">
                  <c:v>2407.2265599999987</c:v>
                </c:pt>
                <c:pt idx="3306">
                  <c:v>2407.2265599999987</c:v>
                </c:pt>
                <c:pt idx="3307">
                  <c:v>2407.2265599999987</c:v>
                </c:pt>
                <c:pt idx="3308">
                  <c:v>2407.2265599999987</c:v>
                </c:pt>
                <c:pt idx="3309">
                  <c:v>2407.2265599999987</c:v>
                </c:pt>
                <c:pt idx="3310">
                  <c:v>2407.2265599999987</c:v>
                </c:pt>
                <c:pt idx="3311">
                  <c:v>2407.2265599999987</c:v>
                </c:pt>
                <c:pt idx="3312">
                  <c:v>2407.2265599999987</c:v>
                </c:pt>
                <c:pt idx="3313">
                  <c:v>2407.2265599999987</c:v>
                </c:pt>
                <c:pt idx="3314">
                  <c:v>2407.2265599999987</c:v>
                </c:pt>
                <c:pt idx="3315">
                  <c:v>2407.2265599999987</c:v>
                </c:pt>
                <c:pt idx="3316">
                  <c:v>2407.2265599999987</c:v>
                </c:pt>
                <c:pt idx="3317">
                  <c:v>2407.2265599999987</c:v>
                </c:pt>
                <c:pt idx="3318">
                  <c:v>2407.2265599999987</c:v>
                </c:pt>
                <c:pt idx="3319">
                  <c:v>2407.2265599999987</c:v>
                </c:pt>
                <c:pt idx="3320">
                  <c:v>2404.7851599999999</c:v>
                </c:pt>
                <c:pt idx="3321">
                  <c:v>2407.2265599999987</c:v>
                </c:pt>
                <c:pt idx="3322">
                  <c:v>2407.2265599999987</c:v>
                </c:pt>
                <c:pt idx="3323">
                  <c:v>2404.7851599999999</c:v>
                </c:pt>
                <c:pt idx="3324">
                  <c:v>2407.2265599999987</c:v>
                </c:pt>
                <c:pt idx="3325">
                  <c:v>2407.2265599999987</c:v>
                </c:pt>
                <c:pt idx="3326">
                  <c:v>2404.7851599999999</c:v>
                </c:pt>
                <c:pt idx="3327">
                  <c:v>2407.2265599999987</c:v>
                </c:pt>
                <c:pt idx="3328">
                  <c:v>2407.2265599999987</c:v>
                </c:pt>
                <c:pt idx="3329">
                  <c:v>2404.7851599999999</c:v>
                </c:pt>
                <c:pt idx="3330">
                  <c:v>2407.2265599999987</c:v>
                </c:pt>
                <c:pt idx="3331">
                  <c:v>2409.66797</c:v>
                </c:pt>
                <c:pt idx="3332">
                  <c:v>2407.2265599999987</c:v>
                </c:pt>
                <c:pt idx="3333">
                  <c:v>2407.2265599999987</c:v>
                </c:pt>
                <c:pt idx="3334">
                  <c:v>2404.7851599999999</c:v>
                </c:pt>
                <c:pt idx="3335">
                  <c:v>2407.2265599999987</c:v>
                </c:pt>
                <c:pt idx="3336">
                  <c:v>2404.7851599999999</c:v>
                </c:pt>
                <c:pt idx="3337">
                  <c:v>2409.66797</c:v>
                </c:pt>
                <c:pt idx="3338">
                  <c:v>2407.2265599999987</c:v>
                </c:pt>
                <c:pt idx="3339">
                  <c:v>2404.7851599999999</c:v>
                </c:pt>
                <c:pt idx="3340">
                  <c:v>2407.2265599999987</c:v>
                </c:pt>
                <c:pt idx="3341">
                  <c:v>2407.2265599999987</c:v>
                </c:pt>
                <c:pt idx="3342">
                  <c:v>2407.2265599999987</c:v>
                </c:pt>
                <c:pt idx="3343">
                  <c:v>2407.2265599999987</c:v>
                </c:pt>
                <c:pt idx="3344">
                  <c:v>2407.2265599999987</c:v>
                </c:pt>
                <c:pt idx="3345">
                  <c:v>2407.2265599999987</c:v>
                </c:pt>
                <c:pt idx="3346">
                  <c:v>2407.2265599999987</c:v>
                </c:pt>
                <c:pt idx="3347">
                  <c:v>2407.2265599999987</c:v>
                </c:pt>
                <c:pt idx="3348">
                  <c:v>2407.2265599999987</c:v>
                </c:pt>
                <c:pt idx="3349">
                  <c:v>2407.2265599999987</c:v>
                </c:pt>
                <c:pt idx="3350">
                  <c:v>2407.2265599999987</c:v>
                </c:pt>
                <c:pt idx="3351">
                  <c:v>2407.2265599999987</c:v>
                </c:pt>
                <c:pt idx="3352">
                  <c:v>2407.2265599999987</c:v>
                </c:pt>
                <c:pt idx="3353">
                  <c:v>2407.2265599999987</c:v>
                </c:pt>
                <c:pt idx="3354">
                  <c:v>2404.7851599999999</c:v>
                </c:pt>
                <c:pt idx="3355">
                  <c:v>2404.7851599999999</c:v>
                </c:pt>
                <c:pt idx="3356">
                  <c:v>2407.2265599999987</c:v>
                </c:pt>
                <c:pt idx="3357">
                  <c:v>2404.7851599999999</c:v>
                </c:pt>
                <c:pt idx="3358">
                  <c:v>2407.2265599999987</c:v>
                </c:pt>
                <c:pt idx="3359">
                  <c:v>2407.2265599999987</c:v>
                </c:pt>
                <c:pt idx="3360">
                  <c:v>2407.2265599999987</c:v>
                </c:pt>
                <c:pt idx="3361">
                  <c:v>2409.66797</c:v>
                </c:pt>
                <c:pt idx="3362">
                  <c:v>2407.2265599999987</c:v>
                </c:pt>
                <c:pt idx="3363">
                  <c:v>2407.2265599999987</c:v>
                </c:pt>
                <c:pt idx="3364">
                  <c:v>2407.2265599999987</c:v>
                </c:pt>
                <c:pt idx="3365">
                  <c:v>2407.2265599999987</c:v>
                </c:pt>
                <c:pt idx="3366">
                  <c:v>2404.7851599999999</c:v>
                </c:pt>
                <c:pt idx="3367">
                  <c:v>2407.2265599999987</c:v>
                </c:pt>
                <c:pt idx="3368">
                  <c:v>2407.2265599999987</c:v>
                </c:pt>
                <c:pt idx="3369">
                  <c:v>2407.2265599999987</c:v>
                </c:pt>
                <c:pt idx="3370">
                  <c:v>2407.2265599999987</c:v>
                </c:pt>
                <c:pt idx="3371">
                  <c:v>2407.2265599999987</c:v>
                </c:pt>
                <c:pt idx="3372">
                  <c:v>2407.2265599999987</c:v>
                </c:pt>
                <c:pt idx="3373">
                  <c:v>2407.2265599999987</c:v>
                </c:pt>
                <c:pt idx="3374">
                  <c:v>2407.2265599999987</c:v>
                </c:pt>
                <c:pt idx="3375">
                  <c:v>2407.2265599999987</c:v>
                </c:pt>
                <c:pt idx="3376">
                  <c:v>2407.2265599999987</c:v>
                </c:pt>
                <c:pt idx="3377">
                  <c:v>2407.2265599999987</c:v>
                </c:pt>
                <c:pt idx="3378">
                  <c:v>2407.2265599999987</c:v>
                </c:pt>
                <c:pt idx="3379">
                  <c:v>2407.2265599999987</c:v>
                </c:pt>
                <c:pt idx="3380">
                  <c:v>2407.2265599999987</c:v>
                </c:pt>
                <c:pt idx="3381">
                  <c:v>2407.2265599999987</c:v>
                </c:pt>
                <c:pt idx="3382">
                  <c:v>2404.7851599999999</c:v>
                </c:pt>
                <c:pt idx="3383">
                  <c:v>2407.2265599999987</c:v>
                </c:pt>
                <c:pt idx="3384">
                  <c:v>2407.2265599999987</c:v>
                </c:pt>
                <c:pt idx="3385">
                  <c:v>2407.2265599999987</c:v>
                </c:pt>
                <c:pt idx="3386">
                  <c:v>2404.7851599999999</c:v>
                </c:pt>
                <c:pt idx="3387">
                  <c:v>2407.2265599999987</c:v>
                </c:pt>
                <c:pt idx="3388">
                  <c:v>2407.2265599999987</c:v>
                </c:pt>
                <c:pt idx="3389">
                  <c:v>2404.7851599999999</c:v>
                </c:pt>
                <c:pt idx="3390">
                  <c:v>2407.2265599999987</c:v>
                </c:pt>
                <c:pt idx="3391">
                  <c:v>2404.7851599999999</c:v>
                </c:pt>
                <c:pt idx="3392">
                  <c:v>2407.2265599999987</c:v>
                </c:pt>
                <c:pt idx="3393">
                  <c:v>2407.2265599999987</c:v>
                </c:pt>
                <c:pt idx="3394">
                  <c:v>2407.2265599999987</c:v>
                </c:pt>
                <c:pt idx="3395">
                  <c:v>2407.2265599999987</c:v>
                </c:pt>
                <c:pt idx="3396">
                  <c:v>2407.2265599999987</c:v>
                </c:pt>
                <c:pt idx="3397">
                  <c:v>2407.2265599999987</c:v>
                </c:pt>
                <c:pt idx="3398">
                  <c:v>2407.2265599999987</c:v>
                </c:pt>
                <c:pt idx="3399">
                  <c:v>2404.7851599999999</c:v>
                </c:pt>
                <c:pt idx="3400">
                  <c:v>2407.2265599999987</c:v>
                </c:pt>
                <c:pt idx="3401">
                  <c:v>2407.2265599999987</c:v>
                </c:pt>
                <c:pt idx="3402">
                  <c:v>2407.2265599999987</c:v>
                </c:pt>
                <c:pt idx="3403">
                  <c:v>2407.2265599999987</c:v>
                </c:pt>
                <c:pt idx="3404">
                  <c:v>2407.2265599999987</c:v>
                </c:pt>
                <c:pt idx="3405">
                  <c:v>2407.2265599999987</c:v>
                </c:pt>
                <c:pt idx="3406">
                  <c:v>2404.7851599999999</c:v>
                </c:pt>
                <c:pt idx="3407">
                  <c:v>2407.2265599999987</c:v>
                </c:pt>
                <c:pt idx="3408">
                  <c:v>2407.2265599999987</c:v>
                </c:pt>
                <c:pt idx="3409">
                  <c:v>2407.2265599999987</c:v>
                </c:pt>
                <c:pt idx="3410">
                  <c:v>2409.66797</c:v>
                </c:pt>
                <c:pt idx="3411">
                  <c:v>2404.7851599999999</c:v>
                </c:pt>
                <c:pt idx="3412">
                  <c:v>2407.2265599999987</c:v>
                </c:pt>
                <c:pt idx="3413">
                  <c:v>2407.2265599999987</c:v>
                </c:pt>
                <c:pt idx="3414">
                  <c:v>2407.2265599999987</c:v>
                </c:pt>
                <c:pt idx="3415">
                  <c:v>2407.2265599999987</c:v>
                </c:pt>
                <c:pt idx="3416">
                  <c:v>2407.2265599999987</c:v>
                </c:pt>
                <c:pt idx="3417">
                  <c:v>2407.2265599999987</c:v>
                </c:pt>
                <c:pt idx="3418">
                  <c:v>2407.2265599999987</c:v>
                </c:pt>
                <c:pt idx="3419">
                  <c:v>2407.2265599999987</c:v>
                </c:pt>
                <c:pt idx="3420">
                  <c:v>2407.2265599999987</c:v>
                </c:pt>
                <c:pt idx="3421">
                  <c:v>2407.2265599999987</c:v>
                </c:pt>
                <c:pt idx="3422">
                  <c:v>2407.2265599999987</c:v>
                </c:pt>
                <c:pt idx="3423">
                  <c:v>2407.2265599999987</c:v>
                </c:pt>
                <c:pt idx="3424">
                  <c:v>2404.7851599999999</c:v>
                </c:pt>
                <c:pt idx="3425">
                  <c:v>2407.2265599999987</c:v>
                </c:pt>
                <c:pt idx="3426">
                  <c:v>2407.2265599999987</c:v>
                </c:pt>
                <c:pt idx="3427">
                  <c:v>2407.2265599999987</c:v>
                </c:pt>
                <c:pt idx="3428">
                  <c:v>2407.2265599999987</c:v>
                </c:pt>
                <c:pt idx="3429">
                  <c:v>2407.2265599999987</c:v>
                </c:pt>
                <c:pt idx="3430">
                  <c:v>2407.2265599999987</c:v>
                </c:pt>
                <c:pt idx="3431">
                  <c:v>2407.2265599999987</c:v>
                </c:pt>
                <c:pt idx="3432">
                  <c:v>2407.2265599999987</c:v>
                </c:pt>
                <c:pt idx="3433">
                  <c:v>2407.2265599999987</c:v>
                </c:pt>
                <c:pt idx="3434">
                  <c:v>2407.2265599999987</c:v>
                </c:pt>
                <c:pt idx="3435">
                  <c:v>2404.7851599999999</c:v>
                </c:pt>
                <c:pt idx="3436">
                  <c:v>2407.2265599999987</c:v>
                </c:pt>
                <c:pt idx="3437">
                  <c:v>2407.2265599999987</c:v>
                </c:pt>
                <c:pt idx="3438">
                  <c:v>2407.2265599999987</c:v>
                </c:pt>
                <c:pt idx="3439">
                  <c:v>2407.2265599999987</c:v>
                </c:pt>
                <c:pt idx="3440">
                  <c:v>2407.2265599999987</c:v>
                </c:pt>
                <c:pt idx="3441">
                  <c:v>2407.2265599999987</c:v>
                </c:pt>
                <c:pt idx="3442">
                  <c:v>2407.2265599999987</c:v>
                </c:pt>
                <c:pt idx="3443">
                  <c:v>2407.2265599999987</c:v>
                </c:pt>
                <c:pt idx="3444">
                  <c:v>2407.2265599999987</c:v>
                </c:pt>
                <c:pt idx="3445">
                  <c:v>2407.2265599999987</c:v>
                </c:pt>
                <c:pt idx="3446">
                  <c:v>2407.2265599999987</c:v>
                </c:pt>
                <c:pt idx="3447">
                  <c:v>2407.2265599999987</c:v>
                </c:pt>
                <c:pt idx="3448">
                  <c:v>2407.2265599999987</c:v>
                </c:pt>
                <c:pt idx="3449">
                  <c:v>2404.7851599999999</c:v>
                </c:pt>
                <c:pt idx="3450">
                  <c:v>2407.2265599999987</c:v>
                </c:pt>
                <c:pt idx="3451">
                  <c:v>2409.66797</c:v>
                </c:pt>
                <c:pt idx="3452">
                  <c:v>2407.2265599999987</c:v>
                </c:pt>
                <c:pt idx="3453">
                  <c:v>2407.2265599999987</c:v>
                </c:pt>
                <c:pt idx="3454">
                  <c:v>2407.2265599999987</c:v>
                </c:pt>
                <c:pt idx="3455">
                  <c:v>2407.2265599999987</c:v>
                </c:pt>
                <c:pt idx="3456">
                  <c:v>2407.2265599999987</c:v>
                </c:pt>
                <c:pt idx="3457">
                  <c:v>2407.2265599999987</c:v>
                </c:pt>
                <c:pt idx="3458">
                  <c:v>2407.2265599999987</c:v>
                </c:pt>
                <c:pt idx="3459">
                  <c:v>2407.2265599999987</c:v>
                </c:pt>
                <c:pt idx="3460">
                  <c:v>2407.2265599999987</c:v>
                </c:pt>
                <c:pt idx="3461">
                  <c:v>2407.2265599999987</c:v>
                </c:pt>
                <c:pt idx="3462">
                  <c:v>2407.2265599999987</c:v>
                </c:pt>
                <c:pt idx="3463">
                  <c:v>2407.2265599999987</c:v>
                </c:pt>
                <c:pt idx="3464">
                  <c:v>2407.2265599999987</c:v>
                </c:pt>
                <c:pt idx="3465">
                  <c:v>2407.2265599999987</c:v>
                </c:pt>
                <c:pt idx="3466">
                  <c:v>2407.2265599999987</c:v>
                </c:pt>
                <c:pt idx="3467">
                  <c:v>2407.2265599999987</c:v>
                </c:pt>
                <c:pt idx="3468">
                  <c:v>2407.2265599999987</c:v>
                </c:pt>
                <c:pt idx="3469">
                  <c:v>2407.2265599999987</c:v>
                </c:pt>
                <c:pt idx="3470">
                  <c:v>2407.2265599999987</c:v>
                </c:pt>
                <c:pt idx="3471">
                  <c:v>2407.2265599999987</c:v>
                </c:pt>
                <c:pt idx="3472">
                  <c:v>2407.2265599999987</c:v>
                </c:pt>
                <c:pt idx="3473">
                  <c:v>2407.2265599999987</c:v>
                </c:pt>
                <c:pt idx="3474">
                  <c:v>2407.2265599999987</c:v>
                </c:pt>
                <c:pt idx="3475">
                  <c:v>2407.2265599999987</c:v>
                </c:pt>
                <c:pt idx="3476">
                  <c:v>2407.2265599999987</c:v>
                </c:pt>
                <c:pt idx="3477">
                  <c:v>2407.2265599999987</c:v>
                </c:pt>
                <c:pt idx="3478">
                  <c:v>2407.2265599999987</c:v>
                </c:pt>
                <c:pt idx="3479">
                  <c:v>2407.2265599999987</c:v>
                </c:pt>
                <c:pt idx="3480">
                  <c:v>2407.2265599999987</c:v>
                </c:pt>
                <c:pt idx="3481">
                  <c:v>2407.2265599999987</c:v>
                </c:pt>
                <c:pt idx="3482">
                  <c:v>2407.2265599999987</c:v>
                </c:pt>
                <c:pt idx="3483">
                  <c:v>2407.2265599999987</c:v>
                </c:pt>
                <c:pt idx="3484">
                  <c:v>2407.2265599999987</c:v>
                </c:pt>
                <c:pt idx="3485">
                  <c:v>2407.2265599999987</c:v>
                </c:pt>
                <c:pt idx="3486">
                  <c:v>2407.2265599999987</c:v>
                </c:pt>
                <c:pt idx="3487">
                  <c:v>2407.2265599999987</c:v>
                </c:pt>
                <c:pt idx="3488">
                  <c:v>2407.2265599999987</c:v>
                </c:pt>
                <c:pt idx="3489">
                  <c:v>2407.2265599999987</c:v>
                </c:pt>
                <c:pt idx="3490">
                  <c:v>2407.2265599999987</c:v>
                </c:pt>
                <c:pt idx="3491">
                  <c:v>2407.2265599999987</c:v>
                </c:pt>
                <c:pt idx="3492">
                  <c:v>2407.2265599999987</c:v>
                </c:pt>
                <c:pt idx="3493">
                  <c:v>2407.2265599999987</c:v>
                </c:pt>
                <c:pt idx="3494">
                  <c:v>2409.66797</c:v>
                </c:pt>
                <c:pt idx="3495">
                  <c:v>2407.2265599999987</c:v>
                </c:pt>
                <c:pt idx="3496">
                  <c:v>2407.2265599999987</c:v>
                </c:pt>
                <c:pt idx="3497">
                  <c:v>2407.2265599999987</c:v>
                </c:pt>
                <c:pt idx="3498">
                  <c:v>2407.2265599999987</c:v>
                </c:pt>
                <c:pt idx="3499">
                  <c:v>2407.2265599999987</c:v>
                </c:pt>
                <c:pt idx="3500">
                  <c:v>2407.2265599999987</c:v>
                </c:pt>
                <c:pt idx="3501">
                  <c:v>2404.7851599999999</c:v>
                </c:pt>
                <c:pt idx="3502">
                  <c:v>2407.2265599999987</c:v>
                </c:pt>
                <c:pt idx="3503">
                  <c:v>2407.2265599999987</c:v>
                </c:pt>
                <c:pt idx="3504">
                  <c:v>2407.2265599999987</c:v>
                </c:pt>
                <c:pt idx="3505">
                  <c:v>2407.2265599999987</c:v>
                </c:pt>
                <c:pt idx="3506">
                  <c:v>2407.2265599999987</c:v>
                </c:pt>
                <c:pt idx="3507">
                  <c:v>2407.2265599999987</c:v>
                </c:pt>
                <c:pt idx="3508">
                  <c:v>2407.2265599999987</c:v>
                </c:pt>
                <c:pt idx="3509">
                  <c:v>2407.2265599999987</c:v>
                </c:pt>
                <c:pt idx="3510">
                  <c:v>2407.2265599999987</c:v>
                </c:pt>
                <c:pt idx="3511">
                  <c:v>2407.2265599999987</c:v>
                </c:pt>
                <c:pt idx="3512">
                  <c:v>2407.2265599999987</c:v>
                </c:pt>
                <c:pt idx="3513">
                  <c:v>2407.2265599999987</c:v>
                </c:pt>
                <c:pt idx="3514">
                  <c:v>2407.2265599999987</c:v>
                </c:pt>
                <c:pt idx="3515">
                  <c:v>2407.2265599999987</c:v>
                </c:pt>
                <c:pt idx="3516">
                  <c:v>2407.2265599999987</c:v>
                </c:pt>
                <c:pt idx="3517">
                  <c:v>2407.2265599999987</c:v>
                </c:pt>
                <c:pt idx="3518">
                  <c:v>2407.2265599999987</c:v>
                </c:pt>
                <c:pt idx="3519">
                  <c:v>2407.2265599999987</c:v>
                </c:pt>
                <c:pt idx="3520">
                  <c:v>2407.2265599999987</c:v>
                </c:pt>
                <c:pt idx="3521">
                  <c:v>2407.2265599999987</c:v>
                </c:pt>
                <c:pt idx="3522">
                  <c:v>2407.2265599999987</c:v>
                </c:pt>
                <c:pt idx="3523">
                  <c:v>2404.7851599999999</c:v>
                </c:pt>
                <c:pt idx="3524">
                  <c:v>2407.2265599999987</c:v>
                </c:pt>
                <c:pt idx="3525">
                  <c:v>2407.2265599999987</c:v>
                </c:pt>
                <c:pt idx="3526">
                  <c:v>2407.2265599999987</c:v>
                </c:pt>
                <c:pt idx="3527">
                  <c:v>2407.2265599999987</c:v>
                </c:pt>
                <c:pt idx="3528">
                  <c:v>2407.2265599999987</c:v>
                </c:pt>
                <c:pt idx="3529">
                  <c:v>2407.2265599999987</c:v>
                </c:pt>
                <c:pt idx="3530">
                  <c:v>2407.2265599999987</c:v>
                </c:pt>
                <c:pt idx="3531">
                  <c:v>2407.2265599999987</c:v>
                </c:pt>
                <c:pt idx="3532">
                  <c:v>2407.2265599999987</c:v>
                </c:pt>
                <c:pt idx="3533">
                  <c:v>2407.2265599999987</c:v>
                </c:pt>
                <c:pt idx="3534">
                  <c:v>2407.2265599999987</c:v>
                </c:pt>
                <c:pt idx="3535">
                  <c:v>2407.2265599999987</c:v>
                </c:pt>
                <c:pt idx="3536">
                  <c:v>2407.2265599999987</c:v>
                </c:pt>
                <c:pt idx="3537">
                  <c:v>2407.2265599999987</c:v>
                </c:pt>
                <c:pt idx="3538">
                  <c:v>2407.2265599999987</c:v>
                </c:pt>
                <c:pt idx="3539">
                  <c:v>2407.2265599999987</c:v>
                </c:pt>
                <c:pt idx="3540">
                  <c:v>2407.2265599999987</c:v>
                </c:pt>
                <c:pt idx="3541">
                  <c:v>2407.2265599999987</c:v>
                </c:pt>
                <c:pt idx="3542">
                  <c:v>2407.2265599999987</c:v>
                </c:pt>
                <c:pt idx="3543">
                  <c:v>2407.2265599999987</c:v>
                </c:pt>
                <c:pt idx="3544">
                  <c:v>2407.2265599999987</c:v>
                </c:pt>
                <c:pt idx="3545">
                  <c:v>2409.66797</c:v>
                </c:pt>
                <c:pt idx="3546">
                  <c:v>2407.2265599999987</c:v>
                </c:pt>
                <c:pt idx="3547">
                  <c:v>2407.2265599999987</c:v>
                </c:pt>
                <c:pt idx="3548">
                  <c:v>2407.2265599999987</c:v>
                </c:pt>
                <c:pt idx="3549">
                  <c:v>2407.2265599999987</c:v>
                </c:pt>
                <c:pt idx="3550">
                  <c:v>2407.2265599999987</c:v>
                </c:pt>
                <c:pt idx="3551">
                  <c:v>2407.2265599999987</c:v>
                </c:pt>
                <c:pt idx="3552">
                  <c:v>2407.2265599999987</c:v>
                </c:pt>
                <c:pt idx="3553">
                  <c:v>2407.2265599999987</c:v>
                </c:pt>
                <c:pt idx="3554">
                  <c:v>2407.2265599999987</c:v>
                </c:pt>
                <c:pt idx="3555">
                  <c:v>2407.2265599999987</c:v>
                </c:pt>
                <c:pt idx="3556">
                  <c:v>2404.7851599999999</c:v>
                </c:pt>
                <c:pt idx="3557">
                  <c:v>2407.2265599999987</c:v>
                </c:pt>
                <c:pt idx="3558">
                  <c:v>2407.2265599999987</c:v>
                </c:pt>
                <c:pt idx="3559">
                  <c:v>2407.2265599999987</c:v>
                </c:pt>
                <c:pt idx="3560">
                  <c:v>2407.2265599999987</c:v>
                </c:pt>
                <c:pt idx="3561">
                  <c:v>2407.2265599999987</c:v>
                </c:pt>
                <c:pt idx="3562">
                  <c:v>2407.2265599999987</c:v>
                </c:pt>
                <c:pt idx="3563">
                  <c:v>2407.2265599999987</c:v>
                </c:pt>
                <c:pt idx="3564">
                  <c:v>2404.7851599999999</c:v>
                </c:pt>
                <c:pt idx="3565">
                  <c:v>2407.2265599999987</c:v>
                </c:pt>
                <c:pt idx="3566">
                  <c:v>2407.2265599999987</c:v>
                </c:pt>
                <c:pt idx="3567">
                  <c:v>2407.2265599999987</c:v>
                </c:pt>
                <c:pt idx="3568">
                  <c:v>2407.2265599999987</c:v>
                </c:pt>
                <c:pt idx="3569">
                  <c:v>2407.2265599999987</c:v>
                </c:pt>
                <c:pt idx="3570">
                  <c:v>2407.2265599999987</c:v>
                </c:pt>
                <c:pt idx="3571">
                  <c:v>2407.2265599999987</c:v>
                </c:pt>
                <c:pt idx="3572">
                  <c:v>2407.2265599999987</c:v>
                </c:pt>
                <c:pt idx="3573">
                  <c:v>2407.2265599999987</c:v>
                </c:pt>
                <c:pt idx="3574">
                  <c:v>2407.2265599999987</c:v>
                </c:pt>
                <c:pt idx="3575">
                  <c:v>2407.2265599999987</c:v>
                </c:pt>
                <c:pt idx="3576">
                  <c:v>2407.2265599999987</c:v>
                </c:pt>
                <c:pt idx="3577">
                  <c:v>2407.2265599999987</c:v>
                </c:pt>
                <c:pt idx="3578">
                  <c:v>2407.2265599999987</c:v>
                </c:pt>
                <c:pt idx="3579">
                  <c:v>2407.2265599999987</c:v>
                </c:pt>
                <c:pt idx="3580">
                  <c:v>2407.2265599999987</c:v>
                </c:pt>
                <c:pt idx="3581">
                  <c:v>2407.2265599999987</c:v>
                </c:pt>
                <c:pt idx="3582">
                  <c:v>2407.2265599999987</c:v>
                </c:pt>
                <c:pt idx="3583">
                  <c:v>2407.2265599999987</c:v>
                </c:pt>
                <c:pt idx="3584">
                  <c:v>2409.66797</c:v>
                </c:pt>
                <c:pt idx="3585">
                  <c:v>2404.7851599999999</c:v>
                </c:pt>
                <c:pt idx="3586">
                  <c:v>2407.2265599999987</c:v>
                </c:pt>
                <c:pt idx="3587">
                  <c:v>2407.2265599999987</c:v>
                </c:pt>
                <c:pt idx="3588">
                  <c:v>2407.2265599999987</c:v>
                </c:pt>
                <c:pt idx="3589">
                  <c:v>2407.2265599999987</c:v>
                </c:pt>
                <c:pt idx="3590">
                  <c:v>2404.7851599999999</c:v>
                </c:pt>
                <c:pt idx="3591">
                  <c:v>2407.2265599999987</c:v>
                </c:pt>
                <c:pt idx="3592">
                  <c:v>2407.2265599999987</c:v>
                </c:pt>
                <c:pt idx="3593">
                  <c:v>2407.2265599999987</c:v>
                </c:pt>
                <c:pt idx="3594">
                  <c:v>2407.2265599999987</c:v>
                </c:pt>
                <c:pt idx="3595">
                  <c:v>2407.2265599999987</c:v>
                </c:pt>
                <c:pt idx="3596">
                  <c:v>2407.2265599999987</c:v>
                </c:pt>
                <c:pt idx="3597">
                  <c:v>2407.2265599999987</c:v>
                </c:pt>
                <c:pt idx="3598">
                  <c:v>2407.2265599999987</c:v>
                </c:pt>
                <c:pt idx="3599">
                  <c:v>2409.66797</c:v>
                </c:pt>
                <c:pt idx="3600">
                  <c:v>2407.2265599999987</c:v>
                </c:pt>
                <c:pt idx="3601">
                  <c:v>2407.2265599999987</c:v>
                </c:pt>
                <c:pt idx="3602">
                  <c:v>2407.2265599999987</c:v>
                </c:pt>
                <c:pt idx="3603">
                  <c:v>2407.2265599999987</c:v>
                </c:pt>
                <c:pt idx="3604">
                  <c:v>2407.2265599999987</c:v>
                </c:pt>
                <c:pt idx="3605">
                  <c:v>2407.2265599999987</c:v>
                </c:pt>
                <c:pt idx="3606">
                  <c:v>2407.2265599999987</c:v>
                </c:pt>
                <c:pt idx="3607">
                  <c:v>2407.2265599999987</c:v>
                </c:pt>
                <c:pt idx="3608">
                  <c:v>2407.2265599999987</c:v>
                </c:pt>
                <c:pt idx="3609">
                  <c:v>2407.2265599999987</c:v>
                </c:pt>
                <c:pt idx="3610">
                  <c:v>2404.7851599999999</c:v>
                </c:pt>
                <c:pt idx="3611">
                  <c:v>2407.2265599999987</c:v>
                </c:pt>
                <c:pt idx="3612">
                  <c:v>2407.2265599999987</c:v>
                </c:pt>
                <c:pt idx="3613">
                  <c:v>2407.2265599999987</c:v>
                </c:pt>
                <c:pt idx="3614">
                  <c:v>2407.2265599999987</c:v>
                </c:pt>
                <c:pt idx="3615">
                  <c:v>2407.2265599999987</c:v>
                </c:pt>
                <c:pt idx="3616">
                  <c:v>2407.2265599999987</c:v>
                </c:pt>
                <c:pt idx="3617">
                  <c:v>2407.2265599999987</c:v>
                </c:pt>
                <c:pt idx="3618">
                  <c:v>2407.2265599999987</c:v>
                </c:pt>
                <c:pt idx="3619">
                  <c:v>2407.2265599999987</c:v>
                </c:pt>
                <c:pt idx="3620">
                  <c:v>2407.2265599999987</c:v>
                </c:pt>
                <c:pt idx="3621">
                  <c:v>2407.2265599999987</c:v>
                </c:pt>
                <c:pt idx="3622">
                  <c:v>2407.2265599999987</c:v>
                </c:pt>
                <c:pt idx="3623">
                  <c:v>2407.2265599999987</c:v>
                </c:pt>
                <c:pt idx="3624">
                  <c:v>2407.2265599999987</c:v>
                </c:pt>
                <c:pt idx="3625">
                  <c:v>2407.2265599999987</c:v>
                </c:pt>
                <c:pt idx="3626">
                  <c:v>2404.7851599999999</c:v>
                </c:pt>
                <c:pt idx="3627">
                  <c:v>2407.2265599999987</c:v>
                </c:pt>
                <c:pt idx="3628">
                  <c:v>2407.2265599999987</c:v>
                </c:pt>
                <c:pt idx="3629">
                  <c:v>2407.2265599999987</c:v>
                </c:pt>
                <c:pt idx="3630">
                  <c:v>2407.2265599999987</c:v>
                </c:pt>
                <c:pt idx="3631">
                  <c:v>2407.2265599999987</c:v>
                </c:pt>
                <c:pt idx="3632">
                  <c:v>2407.2265599999987</c:v>
                </c:pt>
                <c:pt idx="3633">
                  <c:v>2407.2265599999987</c:v>
                </c:pt>
                <c:pt idx="3634">
                  <c:v>2407.2265599999987</c:v>
                </c:pt>
                <c:pt idx="3635">
                  <c:v>2404.7851599999999</c:v>
                </c:pt>
                <c:pt idx="3636">
                  <c:v>2407.2265599999987</c:v>
                </c:pt>
                <c:pt idx="3637">
                  <c:v>2407.2265599999987</c:v>
                </c:pt>
                <c:pt idx="3638">
                  <c:v>2409.66797</c:v>
                </c:pt>
                <c:pt idx="3639">
                  <c:v>2407.2265599999987</c:v>
                </c:pt>
                <c:pt idx="3640">
                  <c:v>2407.2265599999987</c:v>
                </c:pt>
                <c:pt idx="3641">
                  <c:v>2407.2265599999987</c:v>
                </c:pt>
                <c:pt idx="3642">
                  <c:v>2407.2265599999987</c:v>
                </c:pt>
                <c:pt idx="3643">
                  <c:v>2407.2265599999987</c:v>
                </c:pt>
                <c:pt idx="3644">
                  <c:v>2407.2265599999987</c:v>
                </c:pt>
                <c:pt idx="3645">
                  <c:v>2404.7851599999999</c:v>
                </c:pt>
                <c:pt idx="3646">
                  <c:v>2409.66797</c:v>
                </c:pt>
                <c:pt idx="3647">
                  <c:v>2407.2265599999987</c:v>
                </c:pt>
                <c:pt idx="3648">
                  <c:v>2407.2265599999987</c:v>
                </c:pt>
                <c:pt idx="3649">
                  <c:v>2407.2265599999987</c:v>
                </c:pt>
                <c:pt idx="3650">
                  <c:v>2407.2265599999987</c:v>
                </c:pt>
                <c:pt idx="3651">
                  <c:v>2407.2265599999987</c:v>
                </c:pt>
                <c:pt idx="3652">
                  <c:v>2407.2265599999987</c:v>
                </c:pt>
                <c:pt idx="3653">
                  <c:v>2407.2265599999987</c:v>
                </c:pt>
                <c:pt idx="3654">
                  <c:v>2407.2265599999987</c:v>
                </c:pt>
                <c:pt idx="3655">
                  <c:v>2407.2265599999987</c:v>
                </c:pt>
                <c:pt idx="3656">
                  <c:v>2407.2265599999987</c:v>
                </c:pt>
                <c:pt idx="3657">
                  <c:v>2407.2265599999987</c:v>
                </c:pt>
                <c:pt idx="3658">
                  <c:v>2407.2265599999987</c:v>
                </c:pt>
                <c:pt idx="3659">
                  <c:v>2409.66797</c:v>
                </c:pt>
                <c:pt idx="3660">
                  <c:v>2407.2265599999987</c:v>
                </c:pt>
                <c:pt idx="3661">
                  <c:v>2407.2265599999987</c:v>
                </c:pt>
                <c:pt idx="3662">
                  <c:v>2407.2265599999987</c:v>
                </c:pt>
                <c:pt idx="3663">
                  <c:v>2404.7851599999999</c:v>
                </c:pt>
                <c:pt idx="3664">
                  <c:v>2404.7851599999999</c:v>
                </c:pt>
                <c:pt idx="3665">
                  <c:v>2407.2265599999987</c:v>
                </c:pt>
                <c:pt idx="3666">
                  <c:v>2407.2265599999987</c:v>
                </c:pt>
                <c:pt idx="3667">
                  <c:v>2407.2265599999987</c:v>
                </c:pt>
                <c:pt idx="3668">
                  <c:v>2407.2265599999987</c:v>
                </c:pt>
                <c:pt idx="3669">
                  <c:v>2407.2265599999987</c:v>
                </c:pt>
                <c:pt idx="3670">
                  <c:v>2404.7851599999999</c:v>
                </c:pt>
                <c:pt idx="3671">
                  <c:v>2407.2265599999987</c:v>
                </c:pt>
                <c:pt idx="3672">
                  <c:v>2407.2265599999987</c:v>
                </c:pt>
                <c:pt idx="3673">
                  <c:v>2404.7851599999999</c:v>
                </c:pt>
                <c:pt idx="3674">
                  <c:v>2404.7851599999999</c:v>
                </c:pt>
                <c:pt idx="3675">
                  <c:v>2407.2265599999987</c:v>
                </c:pt>
                <c:pt idx="3676">
                  <c:v>2407.2265599999987</c:v>
                </c:pt>
                <c:pt idx="3677">
                  <c:v>2407.2265599999987</c:v>
                </c:pt>
                <c:pt idx="3678">
                  <c:v>2407.2265599999987</c:v>
                </c:pt>
                <c:pt idx="3679">
                  <c:v>2407.2265599999987</c:v>
                </c:pt>
                <c:pt idx="3680">
                  <c:v>2407.2265599999987</c:v>
                </c:pt>
                <c:pt idx="3681">
                  <c:v>2407.2265599999987</c:v>
                </c:pt>
                <c:pt idx="3682">
                  <c:v>2407.2265599999987</c:v>
                </c:pt>
                <c:pt idx="3683">
                  <c:v>2407.2265599999987</c:v>
                </c:pt>
                <c:pt idx="3684">
                  <c:v>2407.2265599999987</c:v>
                </c:pt>
                <c:pt idx="3685">
                  <c:v>2407.2265599999987</c:v>
                </c:pt>
                <c:pt idx="3686">
                  <c:v>2407.2265599999987</c:v>
                </c:pt>
                <c:pt idx="3687">
                  <c:v>2407.2265599999987</c:v>
                </c:pt>
                <c:pt idx="3688">
                  <c:v>2407.2265599999987</c:v>
                </c:pt>
                <c:pt idx="3689">
                  <c:v>2407.2265599999987</c:v>
                </c:pt>
                <c:pt idx="3690">
                  <c:v>2407.2265599999987</c:v>
                </c:pt>
                <c:pt idx="3691">
                  <c:v>2407.2265599999987</c:v>
                </c:pt>
                <c:pt idx="3692">
                  <c:v>2407.2265599999987</c:v>
                </c:pt>
                <c:pt idx="3693">
                  <c:v>2407.2265599999987</c:v>
                </c:pt>
                <c:pt idx="3694">
                  <c:v>2407.2265599999987</c:v>
                </c:pt>
                <c:pt idx="3695">
                  <c:v>2407.2265599999987</c:v>
                </c:pt>
                <c:pt idx="3696">
                  <c:v>2407.2265599999987</c:v>
                </c:pt>
                <c:pt idx="3697">
                  <c:v>2407.2265599999987</c:v>
                </c:pt>
                <c:pt idx="3698">
                  <c:v>2407.2265599999987</c:v>
                </c:pt>
                <c:pt idx="3699">
                  <c:v>2407.2265599999987</c:v>
                </c:pt>
                <c:pt idx="3700">
                  <c:v>2407.2265599999987</c:v>
                </c:pt>
                <c:pt idx="3701">
                  <c:v>2407.2265599999987</c:v>
                </c:pt>
                <c:pt idx="3702">
                  <c:v>2407.2265599999987</c:v>
                </c:pt>
                <c:pt idx="3703">
                  <c:v>2407.2265599999987</c:v>
                </c:pt>
                <c:pt idx="3704">
                  <c:v>2407.2265599999987</c:v>
                </c:pt>
                <c:pt idx="3705">
                  <c:v>2407.2265599999987</c:v>
                </c:pt>
                <c:pt idx="3706">
                  <c:v>2407.2265599999987</c:v>
                </c:pt>
                <c:pt idx="3707">
                  <c:v>2404.7851599999999</c:v>
                </c:pt>
                <c:pt idx="3708">
                  <c:v>2407.2265599999987</c:v>
                </c:pt>
                <c:pt idx="3709">
                  <c:v>2407.2265599999987</c:v>
                </c:pt>
                <c:pt idx="3710">
                  <c:v>2404.7851599999999</c:v>
                </c:pt>
                <c:pt idx="3711">
                  <c:v>2407.2265599999987</c:v>
                </c:pt>
                <c:pt idx="3712">
                  <c:v>2407.2265599999987</c:v>
                </c:pt>
                <c:pt idx="3713">
                  <c:v>2407.2265599999987</c:v>
                </c:pt>
                <c:pt idx="3714">
                  <c:v>2407.2265599999987</c:v>
                </c:pt>
                <c:pt idx="3715">
                  <c:v>2407.2265599999987</c:v>
                </c:pt>
                <c:pt idx="3716">
                  <c:v>2404.7851599999999</c:v>
                </c:pt>
                <c:pt idx="3717">
                  <c:v>2407.2265599999987</c:v>
                </c:pt>
                <c:pt idx="3718">
                  <c:v>2404.7851599999999</c:v>
                </c:pt>
                <c:pt idx="3719">
                  <c:v>2407.2265599999987</c:v>
                </c:pt>
                <c:pt idx="3720">
                  <c:v>2404.7851599999999</c:v>
                </c:pt>
                <c:pt idx="3721">
                  <c:v>2407.2265599999987</c:v>
                </c:pt>
                <c:pt idx="3722">
                  <c:v>2407.2265599999987</c:v>
                </c:pt>
                <c:pt idx="3723">
                  <c:v>2407.2265599999987</c:v>
                </c:pt>
                <c:pt idx="3724">
                  <c:v>2407.2265599999987</c:v>
                </c:pt>
                <c:pt idx="3725">
                  <c:v>2407.2265599999987</c:v>
                </c:pt>
                <c:pt idx="3726">
                  <c:v>2404.7851599999999</c:v>
                </c:pt>
                <c:pt idx="3727">
                  <c:v>2407.2265599999987</c:v>
                </c:pt>
                <c:pt idx="3728">
                  <c:v>2404.7851599999999</c:v>
                </c:pt>
                <c:pt idx="3729">
                  <c:v>2407.2265599999987</c:v>
                </c:pt>
                <c:pt idx="3730">
                  <c:v>2407.2265599999987</c:v>
                </c:pt>
                <c:pt idx="3731">
                  <c:v>2407.2265599999987</c:v>
                </c:pt>
                <c:pt idx="3732">
                  <c:v>2407.2265599999987</c:v>
                </c:pt>
                <c:pt idx="3733">
                  <c:v>2407.2265599999987</c:v>
                </c:pt>
                <c:pt idx="3734">
                  <c:v>2407.2265599999987</c:v>
                </c:pt>
                <c:pt idx="3735">
                  <c:v>2404.7851599999999</c:v>
                </c:pt>
                <c:pt idx="3736">
                  <c:v>2407.2265599999987</c:v>
                </c:pt>
                <c:pt idx="3737">
                  <c:v>2407.2265599999987</c:v>
                </c:pt>
                <c:pt idx="3738">
                  <c:v>2407.2265599999987</c:v>
                </c:pt>
                <c:pt idx="3739">
                  <c:v>2404.7851599999999</c:v>
                </c:pt>
                <c:pt idx="3740">
                  <c:v>2407.2265599999987</c:v>
                </c:pt>
                <c:pt idx="3741">
                  <c:v>2407.2265599999987</c:v>
                </c:pt>
                <c:pt idx="3742">
                  <c:v>2404.7851599999999</c:v>
                </c:pt>
                <c:pt idx="3743">
                  <c:v>2407.2265599999987</c:v>
                </c:pt>
                <c:pt idx="3744">
                  <c:v>2404.7851599999999</c:v>
                </c:pt>
                <c:pt idx="3745">
                  <c:v>2407.2265599999987</c:v>
                </c:pt>
                <c:pt idx="3746">
                  <c:v>2407.2265599999987</c:v>
                </c:pt>
                <c:pt idx="3747">
                  <c:v>2407.2265599999987</c:v>
                </c:pt>
                <c:pt idx="3748">
                  <c:v>2404.7851599999999</c:v>
                </c:pt>
                <c:pt idx="3749">
                  <c:v>2407.2265599999987</c:v>
                </c:pt>
                <c:pt idx="3750">
                  <c:v>2404.7851599999999</c:v>
                </c:pt>
                <c:pt idx="3751">
                  <c:v>2407.2265599999987</c:v>
                </c:pt>
                <c:pt idx="3752">
                  <c:v>2407.2265599999987</c:v>
                </c:pt>
                <c:pt idx="3753">
                  <c:v>2407.2265599999987</c:v>
                </c:pt>
                <c:pt idx="3754">
                  <c:v>2407.2265599999987</c:v>
                </c:pt>
                <c:pt idx="3755">
                  <c:v>2407.2265599999987</c:v>
                </c:pt>
                <c:pt idx="3756">
                  <c:v>2407.2265599999987</c:v>
                </c:pt>
                <c:pt idx="3757">
                  <c:v>2407.2265599999987</c:v>
                </c:pt>
                <c:pt idx="3758">
                  <c:v>2407.2265599999987</c:v>
                </c:pt>
                <c:pt idx="3759">
                  <c:v>2407.2265599999987</c:v>
                </c:pt>
                <c:pt idx="3760">
                  <c:v>2407.2265599999987</c:v>
                </c:pt>
                <c:pt idx="3761">
                  <c:v>2407.2265599999987</c:v>
                </c:pt>
                <c:pt idx="3762">
                  <c:v>2407.2265599999987</c:v>
                </c:pt>
                <c:pt idx="3763">
                  <c:v>2407.2265599999987</c:v>
                </c:pt>
                <c:pt idx="3764">
                  <c:v>2407.2265599999987</c:v>
                </c:pt>
                <c:pt idx="3765">
                  <c:v>2407.2265599999987</c:v>
                </c:pt>
                <c:pt idx="3766">
                  <c:v>2407.2265599999987</c:v>
                </c:pt>
                <c:pt idx="3767">
                  <c:v>2407.2265599999987</c:v>
                </c:pt>
                <c:pt idx="3768">
                  <c:v>2407.2265599999987</c:v>
                </c:pt>
                <c:pt idx="3769">
                  <c:v>2407.2265599999987</c:v>
                </c:pt>
                <c:pt idx="3770">
                  <c:v>2407.2265599999987</c:v>
                </c:pt>
                <c:pt idx="3771">
                  <c:v>2407.2265599999987</c:v>
                </c:pt>
                <c:pt idx="3772">
                  <c:v>2404.7851599999999</c:v>
                </c:pt>
                <c:pt idx="3773">
                  <c:v>2404.7851599999999</c:v>
                </c:pt>
                <c:pt idx="3774">
                  <c:v>2407.2265599999987</c:v>
                </c:pt>
                <c:pt idx="3775">
                  <c:v>2407.2265599999987</c:v>
                </c:pt>
                <c:pt idx="3776">
                  <c:v>2407.2265599999987</c:v>
                </c:pt>
                <c:pt idx="3777">
                  <c:v>2404.7851599999999</c:v>
                </c:pt>
                <c:pt idx="3778">
                  <c:v>2407.2265599999987</c:v>
                </c:pt>
                <c:pt idx="3779">
                  <c:v>2407.2265599999987</c:v>
                </c:pt>
                <c:pt idx="3780">
                  <c:v>2407.2265599999987</c:v>
                </c:pt>
                <c:pt idx="3781">
                  <c:v>2407.2265599999987</c:v>
                </c:pt>
                <c:pt idx="3782">
                  <c:v>2407.2265599999987</c:v>
                </c:pt>
                <c:pt idx="3783">
                  <c:v>2407.2265599999987</c:v>
                </c:pt>
                <c:pt idx="3784">
                  <c:v>2407.2265599999987</c:v>
                </c:pt>
                <c:pt idx="3785">
                  <c:v>2407.2265599999987</c:v>
                </c:pt>
                <c:pt idx="3786">
                  <c:v>2407.2265599999987</c:v>
                </c:pt>
                <c:pt idx="3787">
                  <c:v>2407.2265599999987</c:v>
                </c:pt>
                <c:pt idx="3788">
                  <c:v>2407.2265599999987</c:v>
                </c:pt>
                <c:pt idx="3789">
                  <c:v>2407.2265599999987</c:v>
                </c:pt>
                <c:pt idx="3790">
                  <c:v>2407.2265599999987</c:v>
                </c:pt>
                <c:pt idx="3791">
                  <c:v>2407.2265599999987</c:v>
                </c:pt>
                <c:pt idx="3792">
                  <c:v>2407.2265599999987</c:v>
                </c:pt>
                <c:pt idx="3793">
                  <c:v>2407.2265599999987</c:v>
                </c:pt>
                <c:pt idx="3794">
                  <c:v>2409.66797</c:v>
                </c:pt>
                <c:pt idx="3795">
                  <c:v>2407.2265599999987</c:v>
                </c:pt>
                <c:pt idx="3796">
                  <c:v>2404.7851599999999</c:v>
                </c:pt>
                <c:pt idx="3797">
                  <c:v>2407.2265599999987</c:v>
                </c:pt>
                <c:pt idx="3798">
                  <c:v>2404.7851599999999</c:v>
                </c:pt>
                <c:pt idx="3799">
                  <c:v>2407.2265599999987</c:v>
                </c:pt>
                <c:pt idx="3800">
                  <c:v>2407.2265599999987</c:v>
                </c:pt>
                <c:pt idx="3801">
                  <c:v>2409.66797</c:v>
                </c:pt>
                <c:pt idx="3802">
                  <c:v>2407.2265599999987</c:v>
                </c:pt>
                <c:pt idx="3803">
                  <c:v>2407.2265599999987</c:v>
                </c:pt>
                <c:pt idx="3804">
                  <c:v>2407.2265599999987</c:v>
                </c:pt>
                <c:pt idx="3805">
                  <c:v>2407.2265599999987</c:v>
                </c:pt>
                <c:pt idx="3806">
                  <c:v>2407.2265599999987</c:v>
                </c:pt>
                <c:pt idx="3807">
                  <c:v>2407.2265599999987</c:v>
                </c:pt>
                <c:pt idx="3808">
                  <c:v>2407.2265599999987</c:v>
                </c:pt>
                <c:pt idx="3809">
                  <c:v>2407.2265599999987</c:v>
                </c:pt>
                <c:pt idx="3810">
                  <c:v>2407.2265599999987</c:v>
                </c:pt>
                <c:pt idx="3811">
                  <c:v>2404.7851599999999</c:v>
                </c:pt>
                <c:pt idx="3812">
                  <c:v>2404.7851599999999</c:v>
                </c:pt>
                <c:pt idx="3813">
                  <c:v>2404.7851599999999</c:v>
                </c:pt>
                <c:pt idx="3814">
                  <c:v>2407.2265599999987</c:v>
                </c:pt>
                <c:pt idx="3815">
                  <c:v>2407.2265599999987</c:v>
                </c:pt>
                <c:pt idx="3816">
                  <c:v>2404.7851599999999</c:v>
                </c:pt>
                <c:pt idx="3817">
                  <c:v>2404.7851599999999</c:v>
                </c:pt>
                <c:pt idx="3818">
                  <c:v>2407.2265599999987</c:v>
                </c:pt>
                <c:pt idx="3819">
                  <c:v>2407.2265599999987</c:v>
                </c:pt>
                <c:pt idx="3820">
                  <c:v>2407.2265599999987</c:v>
                </c:pt>
                <c:pt idx="3821">
                  <c:v>2407.2265599999987</c:v>
                </c:pt>
                <c:pt idx="3822">
                  <c:v>2407.2265599999987</c:v>
                </c:pt>
                <c:pt idx="3823">
                  <c:v>2407.2265599999987</c:v>
                </c:pt>
                <c:pt idx="3824">
                  <c:v>2407.2265599999987</c:v>
                </c:pt>
                <c:pt idx="3825">
                  <c:v>2407.2265599999987</c:v>
                </c:pt>
                <c:pt idx="3826">
                  <c:v>2407.2265599999987</c:v>
                </c:pt>
                <c:pt idx="3827">
                  <c:v>2407.2265599999987</c:v>
                </c:pt>
                <c:pt idx="3828">
                  <c:v>2407.2265599999987</c:v>
                </c:pt>
                <c:pt idx="3829">
                  <c:v>2407.2265599999987</c:v>
                </c:pt>
                <c:pt idx="3830">
                  <c:v>2407.2265599999987</c:v>
                </c:pt>
                <c:pt idx="3831">
                  <c:v>2404.7851599999999</c:v>
                </c:pt>
                <c:pt idx="3832">
                  <c:v>2407.2265599999987</c:v>
                </c:pt>
                <c:pt idx="3833">
                  <c:v>2404.7851599999999</c:v>
                </c:pt>
                <c:pt idx="3834">
                  <c:v>2404.7851599999999</c:v>
                </c:pt>
                <c:pt idx="3835">
                  <c:v>2407.2265599999987</c:v>
                </c:pt>
                <c:pt idx="3836">
                  <c:v>2404.7851599999999</c:v>
                </c:pt>
                <c:pt idx="3837">
                  <c:v>2407.2265599999987</c:v>
                </c:pt>
                <c:pt idx="3838">
                  <c:v>2407.2265599999987</c:v>
                </c:pt>
                <c:pt idx="3839">
                  <c:v>2407.2265599999987</c:v>
                </c:pt>
                <c:pt idx="3840">
                  <c:v>2407.2265599999987</c:v>
                </c:pt>
                <c:pt idx="3841">
                  <c:v>2407.2265599999987</c:v>
                </c:pt>
                <c:pt idx="3842">
                  <c:v>2404.7851599999999</c:v>
                </c:pt>
                <c:pt idx="3843">
                  <c:v>2407.2265599999987</c:v>
                </c:pt>
                <c:pt idx="3844">
                  <c:v>2407.2265599999987</c:v>
                </c:pt>
                <c:pt idx="3845">
                  <c:v>2407.2265599999987</c:v>
                </c:pt>
                <c:pt idx="3846">
                  <c:v>2407.2265599999987</c:v>
                </c:pt>
                <c:pt idx="3847">
                  <c:v>2407.2265599999987</c:v>
                </c:pt>
                <c:pt idx="3848">
                  <c:v>2407.2265599999987</c:v>
                </c:pt>
                <c:pt idx="3849">
                  <c:v>2407.2265599999987</c:v>
                </c:pt>
                <c:pt idx="3850">
                  <c:v>2407.2265599999987</c:v>
                </c:pt>
                <c:pt idx="3851">
                  <c:v>2407.2265599999987</c:v>
                </c:pt>
                <c:pt idx="3852">
                  <c:v>2407.2265599999987</c:v>
                </c:pt>
                <c:pt idx="3853">
                  <c:v>2404.7851599999999</c:v>
                </c:pt>
                <c:pt idx="3854">
                  <c:v>2407.2265599999987</c:v>
                </c:pt>
                <c:pt idx="3855">
                  <c:v>2407.2265599999987</c:v>
                </c:pt>
                <c:pt idx="3856">
                  <c:v>2407.2265599999987</c:v>
                </c:pt>
                <c:pt idx="3857">
                  <c:v>2407.2265599999987</c:v>
                </c:pt>
                <c:pt idx="3858">
                  <c:v>2407.2265599999987</c:v>
                </c:pt>
                <c:pt idx="3859">
                  <c:v>2407.2265599999987</c:v>
                </c:pt>
                <c:pt idx="3860">
                  <c:v>2404.7851599999999</c:v>
                </c:pt>
                <c:pt idx="3861">
                  <c:v>2407.2265599999987</c:v>
                </c:pt>
                <c:pt idx="3862">
                  <c:v>2407.2265599999987</c:v>
                </c:pt>
                <c:pt idx="3863">
                  <c:v>2407.2265599999987</c:v>
                </c:pt>
                <c:pt idx="3864">
                  <c:v>2407.2265599999987</c:v>
                </c:pt>
                <c:pt idx="3865">
                  <c:v>2404.7851599999999</c:v>
                </c:pt>
                <c:pt idx="3866">
                  <c:v>2407.2265599999987</c:v>
                </c:pt>
                <c:pt idx="3867">
                  <c:v>2407.2265599999987</c:v>
                </c:pt>
                <c:pt idx="3868">
                  <c:v>2407.2265599999987</c:v>
                </c:pt>
                <c:pt idx="3869">
                  <c:v>2407.2265599999987</c:v>
                </c:pt>
                <c:pt idx="3870">
                  <c:v>2407.2265599999987</c:v>
                </c:pt>
                <c:pt idx="3871">
                  <c:v>2407.2265599999987</c:v>
                </c:pt>
                <c:pt idx="3872">
                  <c:v>2407.2265599999987</c:v>
                </c:pt>
                <c:pt idx="3873">
                  <c:v>2404.7851599999999</c:v>
                </c:pt>
                <c:pt idx="3874">
                  <c:v>2407.2265599999987</c:v>
                </c:pt>
                <c:pt idx="3875">
                  <c:v>2407.2265599999987</c:v>
                </c:pt>
                <c:pt idx="3876">
                  <c:v>2407.2265599999987</c:v>
                </c:pt>
                <c:pt idx="3877">
                  <c:v>2407.2265599999987</c:v>
                </c:pt>
                <c:pt idx="3878">
                  <c:v>2407.2265599999987</c:v>
                </c:pt>
                <c:pt idx="3879">
                  <c:v>2407.2265599999987</c:v>
                </c:pt>
                <c:pt idx="3880">
                  <c:v>2404.7851599999999</c:v>
                </c:pt>
                <c:pt idx="3881">
                  <c:v>2407.2265599999987</c:v>
                </c:pt>
                <c:pt idx="3882">
                  <c:v>2407.2265599999987</c:v>
                </c:pt>
                <c:pt idx="3883">
                  <c:v>2407.2265599999987</c:v>
                </c:pt>
                <c:pt idx="3884">
                  <c:v>2407.2265599999987</c:v>
                </c:pt>
                <c:pt idx="3885">
                  <c:v>2404.7851599999999</c:v>
                </c:pt>
                <c:pt idx="3886">
                  <c:v>2404.7851599999999</c:v>
                </c:pt>
                <c:pt idx="3887">
                  <c:v>2407.2265599999987</c:v>
                </c:pt>
                <c:pt idx="3888">
                  <c:v>2407.2265599999987</c:v>
                </c:pt>
                <c:pt idx="3889">
                  <c:v>2407.2265599999987</c:v>
                </c:pt>
                <c:pt idx="3890">
                  <c:v>2409.66797</c:v>
                </c:pt>
                <c:pt idx="3891">
                  <c:v>2407.2265599999987</c:v>
                </c:pt>
                <c:pt idx="3892">
                  <c:v>2409.66797</c:v>
                </c:pt>
                <c:pt idx="3893">
                  <c:v>2407.2265599999987</c:v>
                </c:pt>
                <c:pt idx="3894">
                  <c:v>2407.2265599999987</c:v>
                </c:pt>
                <c:pt idx="3895">
                  <c:v>2407.2265599999987</c:v>
                </c:pt>
                <c:pt idx="3896">
                  <c:v>2407.2265599999987</c:v>
                </c:pt>
                <c:pt idx="3897">
                  <c:v>2407.2265599999987</c:v>
                </c:pt>
                <c:pt idx="3898">
                  <c:v>2407.2265599999987</c:v>
                </c:pt>
                <c:pt idx="3899">
                  <c:v>2404.7851599999999</c:v>
                </c:pt>
                <c:pt idx="3900">
                  <c:v>2407.2265599999987</c:v>
                </c:pt>
                <c:pt idx="3901">
                  <c:v>2407.2265599999987</c:v>
                </c:pt>
                <c:pt idx="3902">
                  <c:v>2407.2265599999987</c:v>
                </c:pt>
                <c:pt idx="3903">
                  <c:v>2404.7851599999999</c:v>
                </c:pt>
                <c:pt idx="3904">
                  <c:v>2407.2265599999987</c:v>
                </c:pt>
                <c:pt idx="3905">
                  <c:v>2407.2265599999987</c:v>
                </c:pt>
                <c:pt idx="3906">
                  <c:v>2404.7851599999999</c:v>
                </c:pt>
                <c:pt idx="3907">
                  <c:v>2407.2265599999987</c:v>
                </c:pt>
                <c:pt idx="3908">
                  <c:v>2407.2265599999987</c:v>
                </c:pt>
                <c:pt idx="3909">
                  <c:v>2407.2265599999987</c:v>
                </c:pt>
                <c:pt idx="3910">
                  <c:v>2407.2265599999987</c:v>
                </c:pt>
                <c:pt idx="3911">
                  <c:v>2407.2265599999987</c:v>
                </c:pt>
                <c:pt idx="3912">
                  <c:v>2404.7851599999999</c:v>
                </c:pt>
                <c:pt idx="3913">
                  <c:v>2409.66797</c:v>
                </c:pt>
                <c:pt idx="3914">
                  <c:v>2404.7851599999999</c:v>
                </c:pt>
                <c:pt idx="3915">
                  <c:v>2407.2265599999987</c:v>
                </c:pt>
                <c:pt idx="3916">
                  <c:v>2407.2265599999987</c:v>
                </c:pt>
                <c:pt idx="3917">
                  <c:v>2407.2265599999987</c:v>
                </c:pt>
                <c:pt idx="3918">
                  <c:v>2407.2265599999987</c:v>
                </c:pt>
                <c:pt idx="3919">
                  <c:v>2407.2265599999987</c:v>
                </c:pt>
                <c:pt idx="3920">
                  <c:v>2407.2265599999987</c:v>
                </c:pt>
                <c:pt idx="3921">
                  <c:v>2407.2265599999987</c:v>
                </c:pt>
                <c:pt idx="3922">
                  <c:v>2404.7851599999999</c:v>
                </c:pt>
                <c:pt idx="3923">
                  <c:v>2407.2265599999987</c:v>
                </c:pt>
                <c:pt idx="3924">
                  <c:v>2407.2265599999987</c:v>
                </c:pt>
                <c:pt idx="3925">
                  <c:v>2407.2265599999987</c:v>
                </c:pt>
                <c:pt idx="3926">
                  <c:v>2407.2265599999987</c:v>
                </c:pt>
                <c:pt idx="3927">
                  <c:v>2407.2265599999987</c:v>
                </c:pt>
                <c:pt idx="3928">
                  <c:v>2407.2265599999987</c:v>
                </c:pt>
                <c:pt idx="3929">
                  <c:v>2404.7851599999999</c:v>
                </c:pt>
                <c:pt idx="3930">
                  <c:v>2407.2265599999987</c:v>
                </c:pt>
                <c:pt idx="3931">
                  <c:v>2407.2265599999987</c:v>
                </c:pt>
                <c:pt idx="3932">
                  <c:v>2407.2265599999987</c:v>
                </c:pt>
                <c:pt idx="3933">
                  <c:v>2407.2265599999987</c:v>
                </c:pt>
                <c:pt idx="3934">
                  <c:v>2404.7851599999999</c:v>
                </c:pt>
                <c:pt idx="3935">
                  <c:v>2407.2265599999987</c:v>
                </c:pt>
                <c:pt idx="3936">
                  <c:v>2407.2265599999987</c:v>
                </c:pt>
                <c:pt idx="3937">
                  <c:v>2407.2265599999987</c:v>
                </c:pt>
                <c:pt idx="3938">
                  <c:v>2407.2265599999987</c:v>
                </c:pt>
                <c:pt idx="3939">
                  <c:v>2407.2265599999987</c:v>
                </c:pt>
                <c:pt idx="3940">
                  <c:v>2407.2265599999987</c:v>
                </c:pt>
                <c:pt idx="3941">
                  <c:v>2404.7851599999999</c:v>
                </c:pt>
                <c:pt idx="3942">
                  <c:v>2407.2265599999987</c:v>
                </c:pt>
                <c:pt idx="3943">
                  <c:v>2407.2265599999987</c:v>
                </c:pt>
                <c:pt idx="3944">
                  <c:v>2407.2265599999987</c:v>
                </c:pt>
                <c:pt idx="3945">
                  <c:v>2407.2265599999987</c:v>
                </c:pt>
                <c:pt idx="3946">
                  <c:v>2404.7851599999999</c:v>
                </c:pt>
                <c:pt idx="3947">
                  <c:v>2407.2265599999987</c:v>
                </c:pt>
                <c:pt idx="3948">
                  <c:v>2407.2265599999987</c:v>
                </c:pt>
                <c:pt idx="3949">
                  <c:v>2407.2265599999987</c:v>
                </c:pt>
                <c:pt idx="3950">
                  <c:v>2407.2265599999987</c:v>
                </c:pt>
                <c:pt idx="3951">
                  <c:v>2407.2265599999987</c:v>
                </c:pt>
                <c:pt idx="3952">
                  <c:v>2407.2265599999987</c:v>
                </c:pt>
                <c:pt idx="3953">
                  <c:v>2407.2265599999987</c:v>
                </c:pt>
                <c:pt idx="3954">
                  <c:v>2407.2265599999987</c:v>
                </c:pt>
                <c:pt idx="3955">
                  <c:v>2404.7851599999999</c:v>
                </c:pt>
                <c:pt idx="3956">
                  <c:v>2404.7851599999999</c:v>
                </c:pt>
                <c:pt idx="3957">
                  <c:v>2407.2265599999987</c:v>
                </c:pt>
                <c:pt idx="3958">
                  <c:v>2407.2265599999987</c:v>
                </c:pt>
                <c:pt idx="3959">
                  <c:v>2404.7851599999999</c:v>
                </c:pt>
                <c:pt idx="3960">
                  <c:v>2407.2265599999987</c:v>
                </c:pt>
                <c:pt idx="3961">
                  <c:v>2404.7851599999999</c:v>
                </c:pt>
                <c:pt idx="3962">
                  <c:v>2407.2265599999987</c:v>
                </c:pt>
                <c:pt idx="3963">
                  <c:v>2407.2265599999987</c:v>
                </c:pt>
                <c:pt idx="3964">
                  <c:v>2407.2265599999987</c:v>
                </c:pt>
                <c:pt idx="3965">
                  <c:v>2407.2265599999987</c:v>
                </c:pt>
                <c:pt idx="3966">
                  <c:v>2407.2265599999987</c:v>
                </c:pt>
                <c:pt idx="3967">
                  <c:v>2407.2265599999987</c:v>
                </c:pt>
                <c:pt idx="3968">
                  <c:v>2404.7851599999999</c:v>
                </c:pt>
                <c:pt idx="3969">
                  <c:v>2407.2265599999987</c:v>
                </c:pt>
                <c:pt idx="3970">
                  <c:v>2404.7851599999999</c:v>
                </c:pt>
                <c:pt idx="3971">
                  <c:v>2407.2265599999987</c:v>
                </c:pt>
                <c:pt idx="3972">
                  <c:v>2404.7851599999999</c:v>
                </c:pt>
                <c:pt idx="3973">
                  <c:v>2407.2265599999987</c:v>
                </c:pt>
                <c:pt idx="3974">
                  <c:v>2407.2265599999987</c:v>
                </c:pt>
                <c:pt idx="3975">
                  <c:v>2407.2265599999987</c:v>
                </c:pt>
                <c:pt idx="3976">
                  <c:v>2404.7851599999999</c:v>
                </c:pt>
                <c:pt idx="3977">
                  <c:v>2404.7851599999999</c:v>
                </c:pt>
                <c:pt idx="3978">
                  <c:v>2404.7851599999999</c:v>
                </c:pt>
                <c:pt idx="3979">
                  <c:v>2407.2265599999987</c:v>
                </c:pt>
                <c:pt idx="3980">
                  <c:v>2404.7851599999999</c:v>
                </c:pt>
                <c:pt idx="3981">
                  <c:v>2404.7851599999999</c:v>
                </c:pt>
                <c:pt idx="3982">
                  <c:v>2407.2265599999987</c:v>
                </c:pt>
                <c:pt idx="3983">
                  <c:v>2407.2265599999987</c:v>
                </c:pt>
                <c:pt idx="3984">
                  <c:v>2404.7851599999999</c:v>
                </c:pt>
                <c:pt idx="3985">
                  <c:v>2407.2265599999987</c:v>
                </c:pt>
                <c:pt idx="3986">
                  <c:v>2404.7851599999999</c:v>
                </c:pt>
                <c:pt idx="3987">
                  <c:v>2407.2265599999987</c:v>
                </c:pt>
                <c:pt idx="3988">
                  <c:v>2407.2265599999987</c:v>
                </c:pt>
                <c:pt idx="3989">
                  <c:v>2407.2265599999987</c:v>
                </c:pt>
                <c:pt idx="3990">
                  <c:v>2407.2265599999987</c:v>
                </c:pt>
                <c:pt idx="3991">
                  <c:v>2407.2265599999987</c:v>
                </c:pt>
                <c:pt idx="3992">
                  <c:v>2407.2265599999987</c:v>
                </c:pt>
                <c:pt idx="3993">
                  <c:v>2407.2265599999987</c:v>
                </c:pt>
                <c:pt idx="3994">
                  <c:v>2404.7851599999999</c:v>
                </c:pt>
                <c:pt idx="3995">
                  <c:v>2407.2265599999987</c:v>
                </c:pt>
                <c:pt idx="3996">
                  <c:v>2407.2265599999987</c:v>
                </c:pt>
                <c:pt idx="3997">
                  <c:v>2407.2265599999987</c:v>
                </c:pt>
                <c:pt idx="3998">
                  <c:v>2404.7851599999999</c:v>
                </c:pt>
                <c:pt idx="3999">
                  <c:v>2407.2265599999987</c:v>
                </c:pt>
                <c:pt idx="4000">
                  <c:v>2407.2265599999987</c:v>
                </c:pt>
                <c:pt idx="4001">
                  <c:v>2407.2265599999987</c:v>
                </c:pt>
                <c:pt idx="4002">
                  <c:v>2407.2265599999987</c:v>
                </c:pt>
                <c:pt idx="4003">
                  <c:v>2407.2265599999987</c:v>
                </c:pt>
                <c:pt idx="4004">
                  <c:v>2407.2265599999987</c:v>
                </c:pt>
                <c:pt idx="4005">
                  <c:v>2407.2265599999987</c:v>
                </c:pt>
                <c:pt idx="4006">
                  <c:v>2407.2265599999987</c:v>
                </c:pt>
                <c:pt idx="4007">
                  <c:v>2404.7851599999999</c:v>
                </c:pt>
                <c:pt idx="4008">
                  <c:v>2407.2265599999987</c:v>
                </c:pt>
                <c:pt idx="4009">
                  <c:v>2407.2265599999987</c:v>
                </c:pt>
                <c:pt idx="4010">
                  <c:v>2407.2265599999987</c:v>
                </c:pt>
                <c:pt idx="4011">
                  <c:v>2407.2265599999987</c:v>
                </c:pt>
                <c:pt idx="4012">
                  <c:v>2407.2265599999987</c:v>
                </c:pt>
                <c:pt idx="4013">
                  <c:v>2407.2265599999987</c:v>
                </c:pt>
                <c:pt idx="4014">
                  <c:v>2407.2265599999987</c:v>
                </c:pt>
                <c:pt idx="4015">
                  <c:v>2407.2265599999987</c:v>
                </c:pt>
                <c:pt idx="4016">
                  <c:v>2404.7851599999999</c:v>
                </c:pt>
                <c:pt idx="4017">
                  <c:v>2407.2265599999987</c:v>
                </c:pt>
                <c:pt idx="4018">
                  <c:v>2404.7851599999999</c:v>
                </c:pt>
                <c:pt idx="4019">
                  <c:v>2407.2265599999987</c:v>
                </c:pt>
                <c:pt idx="4020">
                  <c:v>2407.2265599999987</c:v>
                </c:pt>
                <c:pt idx="4021">
                  <c:v>2404.7851599999999</c:v>
                </c:pt>
                <c:pt idx="4022">
                  <c:v>2407.2265599999987</c:v>
                </c:pt>
                <c:pt idx="4023">
                  <c:v>2407.2265599999987</c:v>
                </c:pt>
                <c:pt idx="4024">
                  <c:v>2407.2265599999987</c:v>
                </c:pt>
                <c:pt idx="4025">
                  <c:v>2407.2265599999987</c:v>
                </c:pt>
                <c:pt idx="4026">
                  <c:v>2407.2265599999987</c:v>
                </c:pt>
                <c:pt idx="4027">
                  <c:v>2407.2265599999987</c:v>
                </c:pt>
                <c:pt idx="4028">
                  <c:v>2407.2265599999987</c:v>
                </c:pt>
                <c:pt idx="4029">
                  <c:v>2407.2265599999987</c:v>
                </c:pt>
                <c:pt idx="4030">
                  <c:v>2407.2265599999987</c:v>
                </c:pt>
                <c:pt idx="4031">
                  <c:v>2407.2265599999987</c:v>
                </c:pt>
                <c:pt idx="4032">
                  <c:v>2404.7851599999999</c:v>
                </c:pt>
                <c:pt idx="4033">
                  <c:v>2404.7851599999999</c:v>
                </c:pt>
                <c:pt idx="4034">
                  <c:v>2404.7851599999999</c:v>
                </c:pt>
                <c:pt idx="4035">
                  <c:v>2404.7851599999999</c:v>
                </c:pt>
                <c:pt idx="4036">
                  <c:v>2407.2265599999987</c:v>
                </c:pt>
                <c:pt idx="4037">
                  <c:v>2407.2265599999987</c:v>
                </c:pt>
                <c:pt idx="4038">
                  <c:v>2404.7851599999999</c:v>
                </c:pt>
                <c:pt idx="4039">
                  <c:v>2404.7851599999999</c:v>
                </c:pt>
                <c:pt idx="4040">
                  <c:v>2407.2265599999987</c:v>
                </c:pt>
                <c:pt idx="4041">
                  <c:v>2407.2265599999987</c:v>
                </c:pt>
                <c:pt idx="4042">
                  <c:v>2407.2265599999987</c:v>
                </c:pt>
                <c:pt idx="4043">
                  <c:v>2407.2265599999987</c:v>
                </c:pt>
                <c:pt idx="4044">
                  <c:v>2407.2265599999987</c:v>
                </c:pt>
                <c:pt idx="4045">
                  <c:v>2407.2265599999987</c:v>
                </c:pt>
                <c:pt idx="4046">
                  <c:v>2407.2265599999987</c:v>
                </c:pt>
                <c:pt idx="4047">
                  <c:v>2404.7851599999999</c:v>
                </c:pt>
                <c:pt idx="4048">
                  <c:v>2407.2265599999987</c:v>
                </c:pt>
                <c:pt idx="4049">
                  <c:v>2407.2265599999987</c:v>
                </c:pt>
                <c:pt idx="4050">
                  <c:v>2404.7851599999999</c:v>
                </c:pt>
                <c:pt idx="4051">
                  <c:v>2404.7851599999999</c:v>
                </c:pt>
                <c:pt idx="4052">
                  <c:v>2407.2265599999987</c:v>
                </c:pt>
                <c:pt idx="4053">
                  <c:v>2407.2265599999987</c:v>
                </c:pt>
                <c:pt idx="4054">
                  <c:v>2407.2265599999987</c:v>
                </c:pt>
                <c:pt idx="4055">
                  <c:v>2404.7851599999999</c:v>
                </c:pt>
                <c:pt idx="4056">
                  <c:v>2404.7851599999999</c:v>
                </c:pt>
                <c:pt idx="4057">
                  <c:v>2407.2265599999987</c:v>
                </c:pt>
                <c:pt idx="4058">
                  <c:v>2407.2265599999987</c:v>
                </c:pt>
                <c:pt idx="4059">
                  <c:v>2407.2265599999987</c:v>
                </c:pt>
                <c:pt idx="4060">
                  <c:v>2407.2265599999987</c:v>
                </c:pt>
                <c:pt idx="4061">
                  <c:v>2407.2265599999987</c:v>
                </c:pt>
                <c:pt idx="4062">
                  <c:v>2407.2265599999987</c:v>
                </c:pt>
                <c:pt idx="4063">
                  <c:v>2407.2265599999987</c:v>
                </c:pt>
                <c:pt idx="4064">
                  <c:v>2404.7851599999999</c:v>
                </c:pt>
                <c:pt idx="4065">
                  <c:v>2407.2265599999987</c:v>
                </c:pt>
                <c:pt idx="4066">
                  <c:v>2407.2265599999987</c:v>
                </c:pt>
                <c:pt idx="4067">
                  <c:v>2407.2265599999987</c:v>
                </c:pt>
                <c:pt idx="4068">
                  <c:v>2407.2265599999987</c:v>
                </c:pt>
                <c:pt idx="4069">
                  <c:v>2404.7851599999999</c:v>
                </c:pt>
                <c:pt idx="4070">
                  <c:v>2407.2265599999987</c:v>
                </c:pt>
                <c:pt idx="4071">
                  <c:v>2407.2265599999987</c:v>
                </c:pt>
                <c:pt idx="4072">
                  <c:v>2404.7851599999999</c:v>
                </c:pt>
                <c:pt idx="4073">
                  <c:v>2407.2265599999987</c:v>
                </c:pt>
                <c:pt idx="4074">
                  <c:v>2407.2265599999987</c:v>
                </c:pt>
                <c:pt idx="4075">
                  <c:v>2407.2265599999987</c:v>
                </c:pt>
                <c:pt idx="4076">
                  <c:v>2407.2265599999987</c:v>
                </c:pt>
                <c:pt idx="4077">
                  <c:v>2407.2265599999987</c:v>
                </c:pt>
                <c:pt idx="4078">
                  <c:v>2407.2265599999987</c:v>
                </c:pt>
                <c:pt idx="4079">
                  <c:v>2407.2265599999987</c:v>
                </c:pt>
                <c:pt idx="4080">
                  <c:v>2407.2265599999987</c:v>
                </c:pt>
                <c:pt idx="4081">
                  <c:v>2404.7851599999999</c:v>
                </c:pt>
                <c:pt idx="4082">
                  <c:v>2404.7851599999999</c:v>
                </c:pt>
                <c:pt idx="4083">
                  <c:v>2407.2265599999987</c:v>
                </c:pt>
                <c:pt idx="4084">
                  <c:v>2407.2265599999987</c:v>
                </c:pt>
                <c:pt idx="4085">
                  <c:v>2407.2265599999987</c:v>
                </c:pt>
                <c:pt idx="4086">
                  <c:v>2404.7851599999999</c:v>
                </c:pt>
                <c:pt idx="4087">
                  <c:v>2407.2265599999987</c:v>
                </c:pt>
                <c:pt idx="4088">
                  <c:v>2407.2265599999987</c:v>
                </c:pt>
                <c:pt idx="4089">
                  <c:v>2407.2265599999987</c:v>
                </c:pt>
                <c:pt idx="4090">
                  <c:v>2404.7851599999999</c:v>
                </c:pt>
                <c:pt idx="4091">
                  <c:v>2407.2265599999987</c:v>
                </c:pt>
                <c:pt idx="4092">
                  <c:v>2404.7851599999999</c:v>
                </c:pt>
                <c:pt idx="4093">
                  <c:v>2404.7851599999999</c:v>
                </c:pt>
                <c:pt idx="4094">
                  <c:v>2407.2265599999987</c:v>
                </c:pt>
                <c:pt idx="4095">
                  <c:v>2407.2265599999987</c:v>
                </c:pt>
                <c:pt idx="4096">
                  <c:v>2407.2265599999987</c:v>
                </c:pt>
                <c:pt idx="4097">
                  <c:v>2407.2265599999987</c:v>
                </c:pt>
                <c:pt idx="4098">
                  <c:v>2407.2265599999987</c:v>
                </c:pt>
                <c:pt idx="4099">
                  <c:v>2404.7851599999999</c:v>
                </c:pt>
                <c:pt idx="4100">
                  <c:v>2407.2265599999987</c:v>
                </c:pt>
                <c:pt idx="4101">
                  <c:v>2407.2265599999987</c:v>
                </c:pt>
                <c:pt idx="4102">
                  <c:v>2407.2265599999987</c:v>
                </c:pt>
                <c:pt idx="4103">
                  <c:v>2404.7851599999999</c:v>
                </c:pt>
                <c:pt idx="4104">
                  <c:v>2407.2265599999987</c:v>
                </c:pt>
                <c:pt idx="4105">
                  <c:v>2407.2265599999987</c:v>
                </c:pt>
                <c:pt idx="4106">
                  <c:v>2404.7851599999999</c:v>
                </c:pt>
                <c:pt idx="4107">
                  <c:v>2407.2265599999987</c:v>
                </c:pt>
                <c:pt idx="4108">
                  <c:v>2404.7851599999999</c:v>
                </c:pt>
                <c:pt idx="4109">
                  <c:v>2404.7851599999999</c:v>
                </c:pt>
                <c:pt idx="4110">
                  <c:v>2407.2265599999987</c:v>
                </c:pt>
                <c:pt idx="4111">
                  <c:v>2407.2265599999987</c:v>
                </c:pt>
                <c:pt idx="4112">
                  <c:v>2404.7851599999999</c:v>
                </c:pt>
                <c:pt idx="4113">
                  <c:v>2407.2265599999987</c:v>
                </c:pt>
                <c:pt idx="4114">
                  <c:v>2407.2265599999987</c:v>
                </c:pt>
                <c:pt idx="4115">
                  <c:v>2407.2265599999987</c:v>
                </c:pt>
                <c:pt idx="4116">
                  <c:v>2407.2265599999987</c:v>
                </c:pt>
                <c:pt idx="4117">
                  <c:v>2407.2265599999987</c:v>
                </c:pt>
                <c:pt idx="4118">
                  <c:v>2407.2265599999987</c:v>
                </c:pt>
                <c:pt idx="4119">
                  <c:v>2404.7851599999999</c:v>
                </c:pt>
                <c:pt idx="4120">
                  <c:v>2404.7851599999999</c:v>
                </c:pt>
                <c:pt idx="4121">
                  <c:v>2407.2265599999987</c:v>
                </c:pt>
                <c:pt idx="4122">
                  <c:v>2404.7851599999999</c:v>
                </c:pt>
                <c:pt idx="4123">
                  <c:v>2407.2265599999987</c:v>
                </c:pt>
                <c:pt idx="4124">
                  <c:v>2407.2265599999987</c:v>
                </c:pt>
                <c:pt idx="4125">
                  <c:v>2404.7851599999999</c:v>
                </c:pt>
                <c:pt idx="4126">
                  <c:v>2404.7851599999999</c:v>
                </c:pt>
                <c:pt idx="4127">
                  <c:v>2404.7851599999999</c:v>
                </c:pt>
                <c:pt idx="4128">
                  <c:v>2404.7851599999999</c:v>
                </c:pt>
                <c:pt idx="4129">
                  <c:v>2407.2265599999987</c:v>
                </c:pt>
                <c:pt idx="4130">
                  <c:v>2404.7851599999999</c:v>
                </c:pt>
                <c:pt idx="4131">
                  <c:v>2404.7851599999999</c:v>
                </c:pt>
                <c:pt idx="4132">
                  <c:v>2407.2265599999987</c:v>
                </c:pt>
                <c:pt idx="4133">
                  <c:v>2407.2265599999987</c:v>
                </c:pt>
                <c:pt idx="4134">
                  <c:v>2407.2265599999987</c:v>
                </c:pt>
                <c:pt idx="4135">
                  <c:v>2404.7851599999999</c:v>
                </c:pt>
                <c:pt idx="4136">
                  <c:v>2407.2265599999987</c:v>
                </c:pt>
                <c:pt idx="4137">
                  <c:v>2404.7851599999999</c:v>
                </c:pt>
                <c:pt idx="4138">
                  <c:v>2404.7851599999999</c:v>
                </c:pt>
                <c:pt idx="4139">
                  <c:v>2404.7851599999999</c:v>
                </c:pt>
                <c:pt idx="4140">
                  <c:v>2407.2265599999987</c:v>
                </c:pt>
                <c:pt idx="4141">
                  <c:v>2407.2265599999987</c:v>
                </c:pt>
                <c:pt idx="4142">
                  <c:v>2407.2265599999987</c:v>
                </c:pt>
                <c:pt idx="4143">
                  <c:v>2407.2265599999987</c:v>
                </c:pt>
                <c:pt idx="4144">
                  <c:v>2407.2265599999987</c:v>
                </c:pt>
                <c:pt idx="4145">
                  <c:v>2404.7851599999999</c:v>
                </c:pt>
                <c:pt idx="4146">
                  <c:v>2407.2265599999987</c:v>
                </c:pt>
                <c:pt idx="4147">
                  <c:v>2407.2265599999987</c:v>
                </c:pt>
                <c:pt idx="4148">
                  <c:v>2407.2265599999987</c:v>
                </c:pt>
                <c:pt idx="4149">
                  <c:v>2407.2265599999987</c:v>
                </c:pt>
                <c:pt idx="4150">
                  <c:v>2407.2265599999987</c:v>
                </c:pt>
                <c:pt idx="4151">
                  <c:v>2407.2265599999987</c:v>
                </c:pt>
                <c:pt idx="4152">
                  <c:v>2404.7851599999999</c:v>
                </c:pt>
                <c:pt idx="4153">
                  <c:v>2407.2265599999987</c:v>
                </c:pt>
                <c:pt idx="4154">
                  <c:v>2407.2265599999987</c:v>
                </c:pt>
                <c:pt idx="4155">
                  <c:v>2409.66797</c:v>
                </c:pt>
                <c:pt idx="4156">
                  <c:v>2407.2265599999987</c:v>
                </c:pt>
                <c:pt idx="4157">
                  <c:v>2407.2265599999987</c:v>
                </c:pt>
                <c:pt idx="4158">
                  <c:v>2404.7851599999999</c:v>
                </c:pt>
                <c:pt idx="4159">
                  <c:v>2407.2265599999987</c:v>
                </c:pt>
                <c:pt idx="4160">
                  <c:v>2404.7851599999999</c:v>
                </c:pt>
                <c:pt idx="4161">
                  <c:v>2407.2265599999987</c:v>
                </c:pt>
                <c:pt idx="4162">
                  <c:v>2407.2265599999987</c:v>
                </c:pt>
                <c:pt idx="4163">
                  <c:v>2407.2265599999987</c:v>
                </c:pt>
                <c:pt idx="4164">
                  <c:v>2407.2265599999987</c:v>
                </c:pt>
                <c:pt idx="4165">
                  <c:v>2407.2265599999987</c:v>
                </c:pt>
                <c:pt idx="4166">
                  <c:v>2407.2265599999987</c:v>
                </c:pt>
                <c:pt idx="4167">
                  <c:v>2407.2265599999987</c:v>
                </c:pt>
                <c:pt idx="4168">
                  <c:v>2404.7851599999999</c:v>
                </c:pt>
                <c:pt idx="4169">
                  <c:v>2407.2265599999987</c:v>
                </c:pt>
                <c:pt idx="4170">
                  <c:v>2407.2265599999987</c:v>
                </c:pt>
                <c:pt idx="4171">
                  <c:v>2407.2265599999987</c:v>
                </c:pt>
                <c:pt idx="4172">
                  <c:v>2404.7851599999999</c:v>
                </c:pt>
                <c:pt idx="4173">
                  <c:v>2407.2265599999987</c:v>
                </c:pt>
                <c:pt idx="4174">
                  <c:v>2407.2265599999987</c:v>
                </c:pt>
                <c:pt idx="4175">
                  <c:v>2407.2265599999987</c:v>
                </c:pt>
                <c:pt idx="4176">
                  <c:v>2407.2265599999987</c:v>
                </c:pt>
                <c:pt idx="4177">
                  <c:v>2407.2265599999987</c:v>
                </c:pt>
                <c:pt idx="4178">
                  <c:v>2407.2265599999987</c:v>
                </c:pt>
                <c:pt idx="4179">
                  <c:v>2407.2265599999987</c:v>
                </c:pt>
                <c:pt idx="4180">
                  <c:v>2407.2265599999987</c:v>
                </c:pt>
                <c:pt idx="4181">
                  <c:v>2407.2265599999987</c:v>
                </c:pt>
                <c:pt idx="4182">
                  <c:v>2407.2265599999987</c:v>
                </c:pt>
                <c:pt idx="4183">
                  <c:v>2407.2265599999987</c:v>
                </c:pt>
                <c:pt idx="4184">
                  <c:v>2409.66797</c:v>
                </c:pt>
                <c:pt idx="4185">
                  <c:v>2407.2265599999987</c:v>
                </c:pt>
                <c:pt idx="4186">
                  <c:v>2407.2265599999987</c:v>
                </c:pt>
                <c:pt idx="4187">
                  <c:v>2407.2265599999987</c:v>
                </c:pt>
                <c:pt idx="4188">
                  <c:v>2407.2265599999987</c:v>
                </c:pt>
                <c:pt idx="4189">
                  <c:v>2407.2265599999987</c:v>
                </c:pt>
                <c:pt idx="4190">
                  <c:v>2407.2265599999987</c:v>
                </c:pt>
                <c:pt idx="4191">
                  <c:v>2407.2265599999987</c:v>
                </c:pt>
                <c:pt idx="4192">
                  <c:v>2407.2265599999987</c:v>
                </c:pt>
                <c:pt idx="4193">
                  <c:v>2407.2265599999987</c:v>
                </c:pt>
                <c:pt idx="4194">
                  <c:v>2404.7851599999999</c:v>
                </c:pt>
                <c:pt idx="4195">
                  <c:v>2407.2265599999987</c:v>
                </c:pt>
                <c:pt idx="4196">
                  <c:v>2407.2265599999987</c:v>
                </c:pt>
                <c:pt idx="4197">
                  <c:v>2407.2265599999987</c:v>
                </c:pt>
                <c:pt idx="4198">
                  <c:v>2407.2265599999987</c:v>
                </c:pt>
                <c:pt idx="4199">
                  <c:v>2404.7851599999999</c:v>
                </c:pt>
                <c:pt idx="4200">
                  <c:v>2404.7851599999999</c:v>
                </c:pt>
                <c:pt idx="4201">
                  <c:v>2404.7851599999999</c:v>
                </c:pt>
                <c:pt idx="4202">
                  <c:v>2407.2265599999987</c:v>
                </c:pt>
                <c:pt idx="4203">
                  <c:v>2407.2265599999987</c:v>
                </c:pt>
                <c:pt idx="4204">
                  <c:v>2407.2265599999987</c:v>
                </c:pt>
                <c:pt idx="4205">
                  <c:v>2407.2265599999987</c:v>
                </c:pt>
                <c:pt idx="4206">
                  <c:v>2407.2265599999987</c:v>
                </c:pt>
                <c:pt idx="4207">
                  <c:v>2404.7851599999999</c:v>
                </c:pt>
                <c:pt idx="4208">
                  <c:v>2404.7851599999999</c:v>
                </c:pt>
                <c:pt idx="4209">
                  <c:v>2407.2265599999987</c:v>
                </c:pt>
                <c:pt idx="4210">
                  <c:v>2407.2265599999987</c:v>
                </c:pt>
                <c:pt idx="4211">
                  <c:v>2407.2265599999987</c:v>
                </c:pt>
                <c:pt idx="4212">
                  <c:v>2407.2265599999987</c:v>
                </c:pt>
                <c:pt idx="4213">
                  <c:v>2404.7851599999999</c:v>
                </c:pt>
                <c:pt idx="4214">
                  <c:v>2407.2265599999987</c:v>
                </c:pt>
                <c:pt idx="4215">
                  <c:v>2407.2265599999987</c:v>
                </c:pt>
                <c:pt idx="4216">
                  <c:v>2407.2265599999987</c:v>
                </c:pt>
                <c:pt idx="4217">
                  <c:v>2404.7851599999999</c:v>
                </c:pt>
                <c:pt idx="4218">
                  <c:v>2404.7851599999999</c:v>
                </c:pt>
                <c:pt idx="4219">
                  <c:v>2407.2265599999987</c:v>
                </c:pt>
                <c:pt idx="4220">
                  <c:v>2407.2265599999987</c:v>
                </c:pt>
                <c:pt idx="4221">
                  <c:v>2404.7851599999999</c:v>
                </c:pt>
                <c:pt idx="4222">
                  <c:v>2407.2265599999987</c:v>
                </c:pt>
                <c:pt idx="4223">
                  <c:v>2407.2265599999987</c:v>
                </c:pt>
                <c:pt idx="4224">
                  <c:v>2407.2265599999987</c:v>
                </c:pt>
                <c:pt idx="4225">
                  <c:v>2404.7851599999999</c:v>
                </c:pt>
                <c:pt idx="4226">
                  <c:v>2404.7851599999999</c:v>
                </c:pt>
                <c:pt idx="4227">
                  <c:v>2407.2265599999987</c:v>
                </c:pt>
                <c:pt idx="4228">
                  <c:v>2404.7851599999999</c:v>
                </c:pt>
                <c:pt idx="4229">
                  <c:v>2407.2265599999987</c:v>
                </c:pt>
                <c:pt idx="4230">
                  <c:v>2407.2265599999987</c:v>
                </c:pt>
                <c:pt idx="4231">
                  <c:v>2407.2265599999987</c:v>
                </c:pt>
                <c:pt idx="4232">
                  <c:v>2407.2265599999987</c:v>
                </c:pt>
                <c:pt idx="4233">
                  <c:v>2404.7851599999999</c:v>
                </c:pt>
                <c:pt idx="4234">
                  <c:v>2407.2265599999987</c:v>
                </c:pt>
                <c:pt idx="4235">
                  <c:v>2407.2265599999987</c:v>
                </c:pt>
                <c:pt idx="4236">
                  <c:v>2404.7851599999999</c:v>
                </c:pt>
                <c:pt idx="4237">
                  <c:v>2407.2265599999987</c:v>
                </c:pt>
                <c:pt idx="4238">
                  <c:v>2407.2265599999987</c:v>
                </c:pt>
                <c:pt idx="4239">
                  <c:v>2407.2265599999987</c:v>
                </c:pt>
                <c:pt idx="4240">
                  <c:v>2407.2265599999987</c:v>
                </c:pt>
                <c:pt idx="4241">
                  <c:v>2407.2265599999987</c:v>
                </c:pt>
                <c:pt idx="4242">
                  <c:v>2404.7851599999999</c:v>
                </c:pt>
                <c:pt idx="4243">
                  <c:v>2407.2265599999987</c:v>
                </c:pt>
                <c:pt idx="4244">
                  <c:v>2404.7851599999999</c:v>
                </c:pt>
                <c:pt idx="4245">
                  <c:v>2407.2265599999987</c:v>
                </c:pt>
                <c:pt idx="4246">
                  <c:v>2407.2265599999987</c:v>
                </c:pt>
                <c:pt idx="4247">
                  <c:v>2404.7851599999999</c:v>
                </c:pt>
                <c:pt idx="4248">
                  <c:v>2407.2265599999987</c:v>
                </c:pt>
                <c:pt idx="4249">
                  <c:v>2404.7851599999999</c:v>
                </c:pt>
                <c:pt idx="4250">
                  <c:v>2404.7851599999999</c:v>
                </c:pt>
                <c:pt idx="4251">
                  <c:v>2407.2265599999987</c:v>
                </c:pt>
                <c:pt idx="4252">
                  <c:v>2407.2265599999987</c:v>
                </c:pt>
                <c:pt idx="4253">
                  <c:v>2404.7851599999999</c:v>
                </c:pt>
                <c:pt idx="4254">
                  <c:v>2407.2265599999987</c:v>
                </c:pt>
                <c:pt idx="4255">
                  <c:v>2407.2265599999987</c:v>
                </c:pt>
                <c:pt idx="4256">
                  <c:v>2407.2265599999987</c:v>
                </c:pt>
                <c:pt idx="4257">
                  <c:v>2407.2265599999987</c:v>
                </c:pt>
                <c:pt idx="4258">
                  <c:v>2407.2265599999987</c:v>
                </c:pt>
                <c:pt idx="4259">
                  <c:v>2407.2265599999987</c:v>
                </c:pt>
                <c:pt idx="4260">
                  <c:v>2407.2265599999987</c:v>
                </c:pt>
                <c:pt idx="4261">
                  <c:v>2407.2265599999987</c:v>
                </c:pt>
                <c:pt idx="4262">
                  <c:v>2407.2265599999987</c:v>
                </c:pt>
                <c:pt idx="4263">
                  <c:v>2404.7851599999999</c:v>
                </c:pt>
                <c:pt idx="4264">
                  <c:v>2407.2265599999987</c:v>
                </c:pt>
                <c:pt idx="4265">
                  <c:v>2407.2265599999987</c:v>
                </c:pt>
                <c:pt idx="4266">
                  <c:v>2407.2265599999987</c:v>
                </c:pt>
                <c:pt idx="4267">
                  <c:v>2407.2265599999987</c:v>
                </c:pt>
                <c:pt idx="4268">
                  <c:v>2407.2265599999987</c:v>
                </c:pt>
                <c:pt idx="4269">
                  <c:v>2407.2265599999987</c:v>
                </c:pt>
                <c:pt idx="4270">
                  <c:v>2407.2265599999987</c:v>
                </c:pt>
                <c:pt idx="4271">
                  <c:v>2407.2265599999987</c:v>
                </c:pt>
                <c:pt idx="4272">
                  <c:v>2404.7851599999999</c:v>
                </c:pt>
                <c:pt idx="4273">
                  <c:v>2407.2265599999987</c:v>
                </c:pt>
                <c:pt idx="4274">
                  <c:v>2407.2265599999987</c:v>
                </c:pt>
                <c:pt idx="4275">
                  <c:v>2407.2265599999987</c:v>
                </c:pt>
                <c:pt idx="4276">
                  <c:v>2407.2265599999987</c:v>
                </c:pt>
                <c:pt idx="4277">
                  <c:v>2404.7851599999999</c:v>
                </c:pt>
                <c:pt idx="4278">
                  <c:v>2407.2265599999987</c:v>
                </c:pt>
                <c:pt idx="4279">
                  <c:v>2407.2265599999987</c:v>
                </c:pt>
                <c:pt idx="4280">
                  <c:v>2404.7851599999999</c:v>
                </c:pt>
                <c:pt idx="4281">
                  <c:v>2404.7851599999999</c:v>
                </c:pt>
                <c:pt idx="4282">
                  <c:v>2407.2265599999987</c:v>
                </c:pt>
                <c:pt idx="4283">
                  <c:v>2404.7851599999999</c:v>
                </c:pt>
                <c:pt idx="4284">
                  <c:v>2407.2265599999987</c:v>
                </c:pt>
                <c:pt idx="4285">
                  <c:v>2404.7851599999999</c:v>
                </c:pt>
                <c:pt idx="4286">
                  <c:v>2407.2265599999987</c:v>
                </c:pt>
                <c:pt idx="4287">
                  <c:v>2407.2265599999987</c:v>
                </c:pt>
                <c:pt idx="4288">
                  <c:v>2407.2265599999987</c:v>
                </c:pt>
                <c:pt idx="4289">
                  <c:v>2407.2265599999987</c:v>
                </c:pt>
                <c:pt idx="4290">
                  <c:v>2404.7851599999999</c:v>
                </c:pt>
                <c:pt idx="4291">
                  <c:v>2404.7851599999999</c:v>
                </c:pt>
                <c:pt idx="4292">
                  <c:v>2407.2265599999987</c:v>
                </c:pt>
                <c:pt idx="4293">
                  <c:v>2404.7851599999999</c:v>
                </c:pt>
                <c:pt idx="4294">
                  <c:v>2407.2265599999987</c:v>
                </c:pt>
                <c:pt idx="4295">
                  <c:v>2407.2265599999987</c:v>
                </c:pt>
                <c:pt idx="4296">
                  <c:v>2407.2265599999987</c:v>
                </c:pt>
                <c:pt idx="4297">
                  <c:v>2404.7851599999999</c:v>
                </c:pt>
                <c:pt idx="4298">
                  <c:v>2407.2265599999987</c:v>
                </c:pt>
                <c:pt idx="4299">
                  <c:v>2407.2265599999987</c:v>
                </c:pt>
                <c:pt idx="4300">
                  <c:v>2407.2265599999987</c:v>
                </c:pt>
                <c:pt idx="4301">
                  <c:v>2404.7851599999999</c:v>
                </c:pt>
                <c:pt idx="4302">
                  <c:v>2404.7851599999999</c:v>
                </c:pt>
                <c:pt idx="4303">
                  <c:v>2404.7851599999999</c:v>
                </c:pt>
                <c:pt idx="4304">
                  <c:v>2407.2265599999987</c:v>
                </c:pt>
                <c:pt idx="4305">
                  <c:v>2404.7851599999999</c:v>
                </c:pt>
                <c:pt idx="4306">
                  <c:v>2407.2265599999987</c:v>
                </c:pt>
                <c:pt idx="4307">
                  <c:v>2407.2265599999987</c:v>
                </c:pt>
                <c:pt idx="4308">
                  <c:v>2404.7851599999999</c:v>
                </c:pt>
                <c:pt idx="4309">
                  <c:v>2404.7851599999999</c:v>
                </c:pt>
                <c:pt idx="4310">
                  <c:v>2404.7851599999999</c:v>
                </c:pt>
                <c:pt idx="4311">
                  <c:v>2407.2265599999987</c:v>
                </c:pt>
                <c:pt idx="4312">
                  <c:v>2407.2265599999987</c:v>
                </c:pt>
                <c:pt idx="4313">
                  <c:v>2407.2265599999987</c:v>
                </c:pt>
                <c:pt idx="4314">
                  <c:v>2404.7851599999999</c:v>
                </c:pt>
                <c:pt idx="4315">
                  <c:v>2404.7851599999999</c:v>
                </c:pt>
                <c:pt idx="4316">
                  <c:v>2407.2265599999987</c:v>
                </c:pt>
                <c:pt idx="4317">
                  <c:v>2404.7851599999999</c:v>
                </c:pt>
                <c:pt idx="4318">
                  <c:v>2407.2265599999987</c:v>
                </c:pt>
                <c:pt idx="4319">
                  <c:v>2407.2265599999987</c:v>
                </c:pt>
                <c:pt idx="4320">
                  <c:v>2407.2265599999987</c:v>
                </c:pt>
                <c:pt idx="4321">
                  <c:v>2407.2265599999987</c:v>
                </c:pt>
                <c:pt idx="4322">
                  <c:v>2404.7851599999999</c:v>
                </c:pt>
                <c:pt idx="4323">
                  <c:v>2407.2265599999987</c:v>
                </c:pt>
                <c:pt idx="4324">
                  <c:v>2407.2265599999987</c:v>
                </c:pt>
                <c:pt idx="4325">
                  <c:v>2404.7851599999999</c:v>
                </c:pt>
                <c:pt idx="4326">
                  <c:v>2407.2265599999987</c:v>
                </c:pt>
                <c:pt idx="4327">
                  <c:v>2407.2265599999987</c:v>
                </c:pt>
                <c:pt idx="4328">
                  <c:v>2404.7851599999999</c:v>
                </c:pt>
                <c:pt idx="4329">
                  <c:v>2404.7851599999999</c:v>
                </c:pt>
                <c:pt idx="4330">
                  <c:v>2407.2265599999987</c:v>
                </c:pt>
                <c:pt idx="4331">
                  <c:v>2404.7851599999999</c:v>
                </c:pt>
                <c:pt idx="4332">
                  <c:v>2407.2265599999987</c:v>
                </c:pt>
                <c:pt idx="4333">
                  <c:v>2407.2265599999987</c:v>
                </c:pt>
                <c:pt idx="4334">
                  <c:v>2404.7851599999999</c:v>
                </c:pt>
                <c:pt idx="4335">
                  <c:v>2407.2265599999987</c:v>
                </c:pt>
                <c:pt idx="4336">
                  <c:v>2407.2265599999987</c:v>
                </c:pt>
                <c:pt idx="4337">
                  <c:v>2407.2265599999987</c:v>
                </c:pt>
                <c:pt idx="4338">
                  <c:v>2404.7851599999999</c:v>
                </c:pt>
                <c:pt idx="4339">
                  <c:v>2407.2265599999987</c:v>
                </c:pt>
                <c:pt idx="4340">
                  <c:v>2404.7851599999999</c:v>
                </c:pt>
                <c:pt idx="4341">
                  <c:v>2407.2265599999987</c:v>
                </c:pt>
                <c:pt idx="4342">
                  <c:v>2404.7851599999999</c:v>
                </c:pt>
                <c:pt idx="4343">
                  <c:v>2407.2265599999987</c:v>
                </c:pt>
                <c:pt idx="4344">
                  <c:v>2407.2265599999987</c:v>
                </c:pt>
                <c:pt idx="4345">
                  <c:v>2407.2265599999987</c:v>
                </c:pt>
                <c:pt idx="4346">
                  <c:v>2404.7851599999999</c:v>
                </c:pt>
                <c:pt idx="4347">
                  <c:v>2407.2265599999987</c:v>
                </c:pt>
                <c:pt idx="4348">
                  <c:v>2407.2265599999987</c:v>
                </c:pt>
                <c:pt idx="4349">
                  <c:v>2407.2265599999987</c:v>
                </c:pt>
                <c:pt idx="4350">
                  <c:v>2407.2265599999987</c:v>
                </c:pt>
                <c:pt idx="4351">
                  <c:v>2404.7851599999999</c:v>
                </c:pt>
                <c:pt idx="4352">
                  <c:v>2404.7851599999999</c:v>
                </c:pt>
                <c:pt idx="4353">
                  <c:v>2407.2265599999987</c:v>
                </c:pt>
                <c:pt idx="4354">
                  <c:v>2407.2265599999987</c:v>
                </c:pt>
                <c:pt idx="4355">
                  <c:v>2407.2265599999987</c:v>
                </c:pt>
                <c:pt idx="4356">
                  <c:v>2407.2265599999987</c:v>
                </c:pt>
                <c:pt idx="4357">
                  <c:v>2404.7851599999999</c:v>
                </c:pt>
                <c:pt idx="4358">
                  <c:v>2404.7851599999999</c:v>
                </c:pt>
                <c:pt idx="4359">
                  <c:v>2404.7851599999999</c:v>
                </c:pt>
                <c:pt idx="4360">
                  <c:v>2407.2265599999987</c:v>
                </c:pt>
                <c:pt idx="4361">
                  <c:v>2404.7851599999999</c:v>
                </c:pt>
                <c:pt idx="4362">
                  <c:v>2407.2265599999987</c:v>
                </c:pt>
                <c:pt idx="4363">
                  <c:v>2404.7851599999999</c:v>
                </c:pt>
                <c:pt idx="4364">
                  <c:v>2404.7851599999999</c:v>
                </c:pt>
                <c:pt idx="4365">
                  <c:v>2407.2265599999987</c:v>
                </c:pt>
                <c:pt idx="4366">
                  <c:v>2404.7851599999999</c:v>
                </c:pt>
                <c:pt idx="4367">
                  <c:v>2407.2265599999987</c:v>
                </c:pt>
                <c:pt idx="4368">
                  <c:v>2407.2265599999987</c:v>
                </c:pt>
                <c:pt idx="4369">
                  <c:v>2407.2265599999987</c:v>
                </c:pt>
                <c:pt idx="4370">
                  <c:v>2407.2265599999987</c:v>
                </c:pt>
                <c:pt idx="4371">
                  <c:v>2407.2265599999987</c:v>
                </c:pt>
                <c:pt idx="4372">
                  <c:v>2407.2265599999987</c:v>
                </c:pt>
                <c:pt idx="4373">
                  <c:v>2407.2265599999987</c:v>
                </c:pt>
                <c:pt idx="4374">
                  <c:v>2407.2265599999987</c:v>
                </c:pt>
                <c:pt idx="4375">
                  <c:v>2404.7851599999999</c:v>
                </c:pt>
                <c:pt idx="4376">
                  <c:v>2404.7851599999999</c:v>
                </c:pt>
                <c:pt idx="4377">
                  <c:v>2404.7851599999999</c:v>
                </c:pt>
                <c:pt idx="4378">
                  <c:v>2407.2265599999987</c:v>
                </c:pt>
                <c:pt idx="4379">
                  <c:v>2404.7851599999999</c:v>
                </c:pt>
                <c:pt idx="4380">
                  <c:v>2404.7851599999999</c:v>
                </c:pt>
                <c:pt idx="4381">
                  <c:v>2404.7851599999999</c:v>
                </c:pt>
                <c:pt idx="4382">
                  <c:v>2407.2265599999987</c:v>
                </c:pt>
                <c:pt idx="4383">
                  <c:v>2404.7851599999999</c:v>
                </c:pt>
                <c:pt idx="4384">
                  <c:v>2409.66797</c:v>
                </c:pt>
                <c:pt idx="4385">
                  <c:v>2404.7851599999999</c:v>
                </c:pt>
                <c:pt idx="4386">
                  <c:v>2404.7851599999999</c:v>
                </c:pt>
                <c:pt idx="4387">
                  <c:v>2404.7851599999999</c:v>
                </c:pt>
                <c:pt idx="4388">
                  <c:v>2407.2265599999987</c:v>
                </c:pt>
                <c:pt idx="4389">
                  <c:v>2407.2265599999987</c:v>
                </c:pt>
                <c:pt idx="4390">
                  <c:v>2407.2265599999987</c:v>
                </c:pt>
                <c:pt idx="4391">
                  <c:v>2407.2265599999987</c:v>
                </c:pt>
                <c:pt idx="4392">
                  <c:v>2407.2265599999987</c:v>
                </c:pt>
                <c:pt idx="4393">
                  <c:v>2407.2265599999987</c:v>
                </c:pt>
                <c:pt idx="4394">
                  <c:v>2407.2265599999987</c:v>
                </c:pt>
                <c:pt idx="4395">
                  <c:v>2407.2265599999987</c:v>
                </c:pt>
                <c:pt idx="4396">
                  <c:v>2407.2265599999987</c:v>
                </c:pt>
                <c:pt idx="4397">
                  <c:v>2407.2265599999987</c:v>
                </c:pt>
                <c:pt idx="4398">
                  <c:v>2407.2265599999987</c:v>
                </c:pt>
                <c:pt idx="4399">
                  <c:v>2407.2265599999987</c:v>
                </c:pt>
                <c:pt idx="4400">
                  <c:v>2404.7851599999999</c:v>
                </c:pt>
                <c:pt idx="4401">
                  <c:v>2404.7851599999999</c:v>
                </c:pt>
                <c:pt idx="4402">
                  <c:v>2407.2265599999987</c:v>
                </c:pt>
                <c:pt idx="4403">
                  <c:v>2404.7851599999999</c:v>
                </c:pt>
                <c:pt idx="4404">
                  <c:v>2409.66797</c:v>
                </c:pt>
                <c:pt idx="4405">
                  <c:v>2407.2265599999987</c:v>
                </c:pt>
                <c:pt idx="4406">
                  <c:v>2407.2265599999987</c:v>
                </c:pt>
                <c:pt idx="4407">
                  <c:v>2407.2265599999987</c:v>
                </c:pt>
                <c:pt idx="4408">
                  <c:v>2407.2265599999987</c:v>
                </c:pt>
                <c:pt idx="4409">
                  <c:v>2407.2265599999987</c:v>
                </c:pt>
                <c:pt idx="4410">
                  <c:v>2409.66797</c:v>
                </c:pt>
                <c:pt idx="4411">
                  <c:v>2407.2265599999987</c:v>
                </c:pt>
                <c:pt idx="4412">
                  <c:v>2407.2265599999987</c:v>
                </c:pt>
                <c:pt idx="4413">
                  <c:v>2407.2265599999987</c:v>
                </c:pt>
                <c:pt idx="4414">
                  <c:v>2404.7851599999999</c:v>
                </c:pt>
                <c:pt idx="4415">
                  <c:v>2407.2265599999987</c:v>
                </c:pt>
                <c:pt idx="4416">
                  <c:v>2407.2265599999987</c:v>
                </c:pt>
                <c:pt idx="4417">
                  <c:v>2404.7851599999999</c:v>
                </c:pt>
                <c:pt idx="4418">
                  <c:v>2404.7851599999999</c:v>
                </c:pt>
                <c:pt idx="4419">
                  <c:v>2404.7851599999999</c:v>
                </c:pt>
                <c:pt idx="4420">
                  <c:v>2407.2265599999987</c:v>
                </c:pt>
                <c:pt idx="4421">
                  <c:v>2404.7851599999999</c:v>
                </c:pt>
                <c:pt idx="4422">
                  <c:v>2407.2265599999987</c:v>
                </c:pt>
                <c:pt idx="4423">
                  <c:v>2407.2265599999987</c:v>
                </c:pt>
                <c:pt idx="4424">
                  <c:v>2404.7851599999999</c:v>
                </c:pt>
                <c:pt idx="4425">
                  <c:v>2407.2265599999987</c:v>
                </c:pt>
                <c:pt idx="4426">
                  <c:v>2407.2265599999987</c:v>
                </c:pt>
                <c:pt idx="4427">
                  <c:v>2407.2265599999987</c:v>
                </c:pt>
                <c:pt idx="4428">
                  <c:v>2404.7851599999999</c:v>
                </c:pt>
                <c:pt idx="4429">
                  <c:v>2407.2265599999987</c:v>
                </c:pt>
                <c:pt idx="4430">
                  <c:v>2404.7851599999999</c:v>
                </c:pt>
                <c:pt idx="4431">
                  <c:v>2407.2265599999987</c:v>
                </c:pt>
                <c:pt idx="4432">
                  <c:v>2404.7851599999999</c:v>
                </c:pt>
                <c:pt idx="4433">
                  <c:v>2404.7851599999999</c:v>
                </c:pt>
                <c:pt idx="4434">
                  <c:v>2404.7851599999999</c:v>
                </c:pt>
                <c:pt idx="4435">
                  <c:v>2407.2265599999987</c:v>
                </c:pt>
                <c:pt idx="4436">
                  <c:v>2407.2265599999987</c:v>
                </c:pt>
                <c:pt idx="4437">
                  <c:v>2407.2265599999987</c:v>
                </c:pt>
                <c:pt idx="4438">
                  <c:v>2407.2265599999987</c:v>
                </c:pt>
                <c:pt idx="4439">
                  <c:v>2407.2265599999987</c:v>
                </c:pt>
                <c:pt idx="4440">
                  <c:v>2404.7851599999999</c:v>
                </c:pt>
                <c:pt idx="4441">
                  <c:v>2404.7851599999999</c:v>
                </c:pt>
                <c:pt idx="4442">
                  <c:v>2407.2265599999987</c:v>
                </c:pt>
                <c:pt idx="4443">
                  <c:v>2404.7851599999999</c:v>
                </c:pt>
                <c:pt idx="4444">
                  <c:v>2407.2265599999987</c:v>
                </c:pt>
                <c:pt idx="4445">
                  <c:v>2407.2265599999987</c:v>
                </c:pt>
                <c:pt idx="4446">
                  <c:v>2407.2265599999987</c:v>
                </c:pt>
                <c:pt idx="4447">
                  <c:v>2404.7851599999999</c:v>
                </c:pt>
                <c:pt idx="4448">
                  <c:v>2404.7851599999999</c:v>
                </c:pt>
                <c:pt idx="4449">
                  <c:v>2407.2265599999987</c:v>
                </c:pt>
                <c:pt idx="4450">
                  <c:v>2407.2265599999987</c:v>
                </c:pt>
                <c:pt idx="4451">
                  <c:v>2404.7851599999999</c:v>
                </c:pt>
                <c:pt idx="4452">
                  <c:v>2407.2265599999987</c:v>
                </c:pt>
                <c:pt idx="4453">
                  <c:v>2404.7851599999999</c:v>
                </c:pt>
                <c:pt idx="4454">
                  <c:v>2404.7851599999999</c:v>
                </c:pt>
                <c:pt idx="4455">
                  <c:v>2409.66797</c:v>
                </c:pt>
                <c:pt idx="4456">
                  <c:v>2407.2265599999987</c:v>
                </c:pt>
                <c:pt idx="4457">
                  <c:v>2404.7851599999999</c:v>
                </c:pt>
                <c:pt idx="4458">
                  <c:v>2404.7851599999999</c:v>
                </c:pt>
                <c:pt idx="4459">
                  <c:v>2404.7851599999999</c:v>
                </c:pt>
                <c:pt idx="4460">
                  <c:v>2404.7851599999999</c:v>
                </c:pt>
                <c:pt idx="4461">
                  <c:v>2407.2265599999987</c:v>
                </c:pt>
                <c:pt idx="4462">
                  <c:v>2407.2265599999987</c:v>
                </c:pt>
                <c:pt idx="4463">
                  <c:v>2407.2265599999987</c:v>
                </c:pt>
                <c:pt idx="4464">
                  <c:v>2407.2265599999987</c:v>
                </c:pt>
                <c:pt idx="4465">
                  <c:v>2404.7851599999999</c:v>
                </c:pt>
                <c:pt idx="4466">
                  <c:v>2407.2265599999987</c:v>
                </c:pt>
                <c:pt idx="4467">
                  <c:v>2404.7851599999999</c:v>
                </c:pt>
                <c:pt idx="4468">
                  <c:v>2407.2265599999987</c:v>
                </c:pt>
                <c:pt idx="4469">
                  <c:v>2404.7851599999999</c:v>
                </c:pt>
                <c:pt idx="4470">
                  <c:v>2404.7851599999999</c:v>
                </c:pt>
                <c:pt idx="4471">
                  <c:v>2404.7851599999999</c:v>
                </c:pt>
                <c:pt idx="4472">
                  <c:v>2407.2265599999987</c:v>
                </c:pt>
                <c:pt idx="4473">
                  <c:v>2407.2265599999987</c:v>
                </c:pt>
                <c:pt idx="4474">
                  <c:v>2407.2265599999987</c:v>
                </c:pt>
                <c:pt idx="4475">
                  <c:v>2407.2265599999987</c:v>
                </c:pt>
                <c:pt idx="4476">
                  <c:v>2404.7851599999999</c:v>
                </c:pt>
                <c:pt idx="4477">
                  <c:v>2407.2265599999987</c:v>
                </c:pt>
                <c:pt idx="4478">
                  <c:v>2404.7851599999999</c:v>
                </c:pt>
                <c:pt idx="4479">
                  <c:v>2407.2265599999987</c:v>
                </c:pt>
                <c:pt idx="4480">
                  <c:v>2404.7851599999999</c:v>
                </c:pt>
                <c:pt idx="4481">
                  <c:v>2407.2265599999987</c:v>
                </c:pt>
                <c:pt idx="4482">
                  <c:v>2407.2265599999987</c:v>
                </c:pt>
                <c:pt idx="4483">
                  <c:v>2407.2265599999987</c:v>
                </c:pt>
                <c:pt idx="4484">
                  <c:v>2407.2265599999987</c:v>
                </c:pt>
                <c:pt idx="4485">
                  <c:v>2407.2265599999987</c:v>
                </c:pt>
                <c:pt idx="4486">
                  <c:v>2407.2265599999987</c:v>
                </c:pt>
                <c:pt idx="4487">
                  <c:v>2407.2265599999987</c:v>
                </c:pt>
                <c:pt idx="4488">
                  <c:v>2404.7851599999999</c:v>
                </c:pt>
                <c:pt idx="4489">
                  <c:v>2407.2265599999987</c:v>
                </c:pt>
                <c:pt idx="4490">
                  <c:v>2407.2265599999987</c:v>
                </c:pt>
                <c:pt idx="4491">
                  <c:v>2407.2265599999987</c:v>
                </c:pt>
                <c:pt idx="4492">
                  <c:v>2407.2265599999987</c:v>
                </c:pt>
                <c:pt idx="4493">
                  <c:v>2404.7851599999999</c:v>
                </c:pt>
                <c:pt idx="4494">
                  <c:v>2407.2265599999987</c:v>
                </c:pt>
                <c:pt idx="4495">
                  <c:v>2404.7851599999999</c:v>
                </c:pt>
                <c:pt idx="4496">
                  <c:v>2407.2265599999987</c:v>
                </c:pt>
                <c:pt idx="4497">
                  <c:v>2404.7851599999999</c:v>
                </c:pt>
                <c:pt idx="4498">
                  <c:v>2407.2265599999987</c:v>
                </c:pt>
                <c:pt idx="4499">
                  <c:v>2407.2265599999987</c:v>
                </c:pt>
                <c:pt idx="4500">
                  <c:v>2404.7851599999999</c:v>
                </c:pt>
                <c:pt idx="4501">
                  <c:v>2404.7851599999999</c:v>
                </c:pt>
                <c:pt idx="4502">
                  <c:v>2407.2265599999987</c:v>
                </c:pt>
                <c:pt idx="4503">
                  <c:v>2407.2265599999987</c:v>
                </c:pt>
                <c:pt idx="4504">
                  <c:v>2404.7851599999999</c:v>
                </c:pt>
                <c:pt idx="4505">
                  <c:v>2407.2265599999987</c:v>
                </c:pt>
                <c:pt idx="4506">
                  <c:v>2407.2265599999987</c:v>
                </c:pt>
                <c:pt idx="4507">
                  <c:v>2404.7851599999999</c:v>
                </c:pt>
                <c:pt idx="4508">
                  <c:v>2404.7851599999999</c:v>
                </c:pt>
                <c:pt idx="4509">
                  <c:v>2407.2265599999987</c:v>
                </c:pt>
                <c:pt idx="4510">
                  <c:v>2404.7851599999999</c:v>
                </c:pt>
                <c:pt idx="4511">
                  <c:v>2407.2265599999987</c:v>
                </c:pt>
                <c:pt idx="4512">
                  <c:v>2407.2265599999987</c:v>
                </c:pt>
                <c:pt idx="4513">
                  <c:v>2407.2265599999987</c:v>
                </c:pt>
                <c:pt idx="4514">
                  <c:v>2407.2265599999987</c:v>
                </c:pt>
                <c:pt idx="4515">
                  <c:v>2407.2265599999987</c:v>
                </c:pt>
                <c:pt idx="4516">
                  <c:v>2404.7851599999999</c:v>
                </c:pt>
                <c:pt idx="4517">
                  <c:v>2404.7851599999999</c:v>
                </c:pt>
                <c:pt idx="4518">
                  <c:v>2407.2265599999987</c:v>
                </c:pt>
                <c:pt idx="4519">
                  <c:v>2404.7851599999999</c:v>
                </c:pt>
                <c:pt idx="4520">
                  <c:v>2404.7851599999999</c:v>
                </c:pt>
                <c:pt idx="4521">
                  <c:v>2407.2265599999987</c:v>
                </c:pt>
                <c:pt idx="4522">
                  <c:v>2407.2265599999987</c:v>
                </c:pt>
                <c:pt idx="4523">
                  <c:v>2404.7851599999999</c:v>
                </c:pt>
                <c:pt idx="4524">
                  <c:v>2404.7851599999999</c:v>
                </c:pt>
                <c:pt idx="4525">
                  <c:v>2404.7851599999999</c:v>
                </c:pt>
                <c:pt idx="4526">
                  <c:v>2407.2265599999987</c:v>
                </c:pt>
                <c:pt idx="4527">
                  <c:v>2404.7851599999999</c:v>
                </c:pt>
                <c:pt idx="4528">
                  <c:v>2407.2265599999987</c:v>
                </c:pt>
                <c:pt idx="4529">
                  <c:v>2407.2265599999987</c:v>
                </c:pt>
                <c:pt idx="4530">
                  <c:v>2404.7851599999999</c:v>
                </c:pt>
                <c:pt idx="4531">
                  <c:v>2407.2265599999987</c:v>
                </c:pt>
                <c:pt idx="4532">
                  <c:v>2407.2265599999987</c:v>
                </c:pt>
                <c:pt idx="4533">
                  <c:v>2404.7851599999999</c:v>
                </c:pt>
                <c:pt idx="4534">
                  <c:v>2404.7851599999999</c:v>
                </c:pt>
                <c:pt idx="4535">
                  <c:v>2407.2265599999987</c:v>
                </c:pt>
                <c:pt idx="4536">
                  <c:v>2407.2265599999987</c:v>
                </c:pt>
                <c:pt idx="4537">
                  <c:v>2407.2265599999987</c:v>
                </c:pt>
                <c:pt idx="4538">
                  <c:v>2407.2265599999987</c:v>
                </c:pt>
                <c:pt idx="4539">
                  <c:v>2407.2265599999987</c:v>
                </c:pt>
                <c:pt idx="4540">
                  <c:v>2407.2265599999987</c:v>
                </c:pt>
                <c:pt idx="4541">
                  <c:v>2407.2265599999987</c:v>
                </c:pt>
                <c:pt idx="4542">
                  <c:v>2404.7851599999999</c:v>
                </c:pt>
                <c:pt idx="4543">
                  <c:v>2407.2265599999987</c:v>
                </c:pt>
                <c:pt idx="4544">
                  <c:v>2404.7851599999999</c:v>
                </c:pt>
                <c:pt idx="4545">
                  <c:v>2407.2265599999987</c:v>
                </c:pt>
                <c:pt idx="4546">
                  <c:v>2407.2265599999987</c:v>
                </c:pt>
                <c:pt idx="4547">
                  <c:v>2407.2265599999987</c:v>
                </c:pt>
                <c:pt idx="4548">
                  <c:v>2404.7851599999999</c:v>
                </c:pt>
                <c:pt idx="4549">
                  <c:v>2407.2265599999987</c:v>
                </c:pt>
                <c:pt idx="4550">
                  <c:v>2407.2265599999987</c:v>
                </c:pt>
                <c:pt idx="4551">
                  <c:v>2407.2265599999987</c:v>
                </c:pt>
                <c:pt idx="4552">
                  <c:v>2407.2265599999987</c:v>
                </c:pt>
                <c:pt idx="4553">
                  <c:v>2407.2265599999987</c:v>
                </c:pt>
                <c:pt idx="4554">
                  <c:v>2404.7851599999999</c:v>
                </c:pt>
                <c:pt idx="4555">
                  <c:v>2407.2265599999987</c:v>
                </c:pt>
                <c:pt idx="4556">
                  <c:v>2404.7851599999999</c:v>
                </c:pt>
                <c:pt idx="4557">
                  <c:v>2404.7851599999999</c:v>
                </c:pt>
                <c:pt idx="4558">
                  <c:v>2404.7851599999999</c:v>
                </c:pt>
                <c:pt idx="4559">
                  <c:v>2407.2265599999987</c:v>
                </c:pt>
                <c:pt idx="4560">
                  <c:v>2404.7851599999999</c:v>
                </c:pt>
                <c:pt idx="4561">
                  <c:v>2404.7851599999999</c:v>
                </c:pt>
                <c:pt idx="4562">
                  <c:v>2407.2265599999987</c:v>
                </c:pt>
                <c:pt idx="4563">
                  <c:v>2407.2265599999987</c:v>
                </c:pt>
                <c:pt idx="4564">
                  <c:v>2407.2265599999987</c:v>
                </c:pt>
                <c:pt idx="4565">
                  <c:v>2404.7851599999999</c:v>
                </c:pt>
                <c:pt idx="4566">
                  <c:v>2404.7851599999999</c:v>
                </c:pt>
                <c:pt idx="4567">
                  <c:v>2404.7851599999999</c:v>
                </c:pt>
                <c:pt idx="4568">
                  <c:v>2404.7851599999999</c:v>
                </c:pt>
                <c:pt idx="4569">
                  <c:v>2407.2265599999987</c:v>
                </c:pt>
                <c:pt idx="4570">
                  <c:v>2404.7851599999999</c:v>
                </c:pt>
                <c:pt idx="4571">
                  <c:v>2404.7851599999999</c:v>
                </c:pt>
                <c:pt idx="4572">
                  <c:v>2404.7851599999999</c:v>
                </c:pt>
                <c:pt idx="4573">
                  <c:v>2407.2265599999987</c:v>
                </c:pt>
                <c:pt idx="4574">
                  <c:v>2404.7851599999999</c:v>
                </c:pt>
                <c:pt idx="4575">
                  <c:v>2407.2265599999987</c:v>
                </c:pt>
                <c:pt idx="4576">
                  <c:v>2407.2265599999987</c:v>
                </c:pt>
                <c:pt idx="4577">
                  <c:v>2407.2265599999987</c:v>
                </c:pt>
                <c:pt idx="4578">
                  <c:v>2404.7851599999999</c:v>
                </c:pt>
                <c:pt idx="4579">
                  <c:v>2407.2265599999987</c:v>
                </c:pt>
                <c:pt idx="4580">
                  <c:v>2407.2265599999987</c:v>
                </c:pt>
                <c:pt idx="4581">
                  <c:v>2407.2265599999987</c:v>
                </c:pt>
                <c:pt idx="4582">
                  <c:v>2404.7851599999999</c:v>
                </c:pt>
                <c:pt idx="4583">
                  <c:v>2407.2265599999987</c:v>
                </c:pt>
                <c:pt idx="4584">
                  <c:v>2407.2265599999987</c:v>
                </c:pt>
                <c:pt idx="4585">
                  <c:v>2404.7851599999999</c:v>
                </c:pt>
                <c:pt idx="4586">
                  <c:v>2407.2265599999987</c:v>
                </c:pt>
                <c:pt idx="4587">
                  <c:v>2407.2265599999987</c:v>
                </c:pt>
                <c:pt idx="4588">
                  <c:v>2404.7851599999999</c:v>
                </c:pt>
                <c:pt idx="4589">
                  <c:v>2407.2265599999987</c:v>
                </c:pt>
                <c:pt idx="4590">
                  <c:v>2404.7851599999999</c:v>
                </c:pt>
                <c:pt idx="4591">
                  <c:v>2404.7851599999999</c:v>
                </c:pt>
                <c:pt idx="4592">
                  <c:v>2407.2265599999987</c:v>
                </c:pt>
                <c:pt idx="4593">
                  <c:v>2407.2265599999987</c:v>
                </c:pt>
                <c:pt idx="4594">
                  <c:v>2404.7851599999999</c:v>
                </c:pt>
                <c:pt idx="4595">
                  <c:v>2404.7851599999999</c:v>
                </c:pt>
                <c:pt idx="4596">
                  <c:v>2404.7851599999999</c:v>
                </c:pt>
                <c:pt idx="4597">
                  <c:v>2407.2265599999987</c:v>
                </c:pt>
                <c:pt idx="4598">
                  <c:v>2404.7851599999999</c:v>
                </c:pt>
                <c:pt idx="4599">
                  <c:v>2407.2265599999987</c:v>
                </c:pt>
                <c:pt idx="4600">
                  <c:v>2407.2265599999987</c:v>
                </c:pt>
                <c:pt idx="4601">
                  <c:v>2407.2265599999987</c:v>
                </c:pt>
                <c:pt idx="4602">
                  <c:v>2407.2265599999987</c:v>
                </c:pt>
                <c:pt idx="4603">
                  <c:v>2407.2265599999987</c:v>
                </c:pt>
                <c:pt idx="4604">
                  <c:v>2407.2265599999987</c:v>
                </c:pt>
                <c:pt idx="4605">
                  <c:v>2407.2265599999987</c:v>
                </c:pt>
                <c:pt idx="4606">
                  <c:v>2404.7851599999999</c:v>
                </c:pt>
                <c:pt idx="4607">
                  <c:v>2404.7851599999999</c:v>
                </c:pt>
                <c:pt idx="4608">
                  <c:v>2407.2265599999987</c:v>
                </c:pt>
                <c:pt idx="4609">
                  <c:v>2407.2265599999987</c:v>
                </c:pt>
                <c:pt idx="4610">
                  <c:v>2407.2265599999987</c:v>
                </c:pt>
                <c:pt idx="4611">
                  <c:v>2404.7851599999999</c:v>
                </c:pt>
                <c:pt idx="4612">
                  <c:v>2407.2265599999987</c:v>
                </c:pt>
                <c:pt idx="4613">
                  <c:v>2404.7851599999999</c:v>
                </c:pt>
                <c:pt idx="4614">
                  <c:v>2407.2265599999987</c:v>
                </c:pt>
                <c:pt idx="4615">
                  <c:v>2404.7851599999999</c:v>
                </c:pt>
                <c:pt idx="4616">
                  <c:v>2407.2265599999987</c:v>
                </c:pt>
                <c:pt idx="4617">
                  <c:v>2407.2265599999987</c:v>
                </c:pt>
                <c:pt idx="4618">
                  <c:v>2407.2265599999987</c:v>
                </c:pt>
                <c:pt idx="4619">
                  <c:v>2407.2265599999987</c:v>
                </c:pt>
                <c:pt idx="4620">
                  <c:v>2407.2265599999987</c:v>
                </c:pt>
                <c:pt idx="4621">
                  <c:v>2404.7851599999999</c:v>
                </c:pt>
                <c:pt idx="4622">
                  <c:v>2404.7851599999999</c:v>
                </c:pt>
                <c:pt idx="4623">
                  <c:v>2407.2265599999987</c:v>
                </c:pt>
                <c:pt idx="4624">
                  <c:v>2404.7851599999999</c:v>
                </c:pt>
                <c:pt idx="4625">
                  <c:v>2407.2265599999987</c:v>
                </c:pt>
                <c:pt idx="4626">
                  <c:v>2404.7851599999999</c:v>
                </c:pt>
                <c:pt idx="4627">
                  <c:v>2407.2265599999987</c:v>
                </c:pt>
                <c:pt idx="4628">
                  <c:v>2407.2265599999987</c:v>
                </c:pt>
                <c:pt idx="4629">
                  <c:v>2407.2265599999987</c:v>
                </c:pt>
                <c:pt idx="4630">
                  <c:v>2407.2265599999987</c:v>
                </c:pt>
                <c:pt idx="4631">
                  <c:v>2407.2265599999987</c:v>
                </c:pt>
                <c:pt idx="4632">
                  <c:v>2407.2265599999987</c:v>
                </c:pt>
                <c:pt idx="4633">
                  <c:v>2407.2265599999987</c:v>
                </c:pt>
                <c:pt idx="4634">
                  <c:v>2407.2265599999987</c:v>
                </c:pt>
                <c:pt idx="4635">
                  <c:v>2407.2265599999987</c:v>
                </c:pt>
                <c:pt idx="4636">
                  <c:v>2407.2265599999987</c:v>
                </c:pt>
                <c:pt idx="4637">
                  <c:v>2407.2265599999987</c:v>
                </c:pt>
                <c:pt idx="4638">
                  <c:v>2407.2265599999987</c:v>
                </c:pt>
                <c:pt idx="4639">
                  <c:v>2407.2265599999987</c:v>
                </c:pt>
                <c:pt idx="4640">
                  <c:v>2407.2265599999987</c:v>
                </c:pt>
                <c:pt idx="4641">
                  <c:v>2404.7851599999999</c:v>
                </c:pt>
                <c:pt idx="4642">
                  <c:v>2409.66797</c:v>
                </c:pt>
                <c:pt idx="4643">
                  <c:v>2404.7851599999999</c:v>
                </c:pt>
                <c:pt idx="4644">
                  <c:v>2407.2265599999987</c:v>
                </c:pt>
                <c:pt idx="4645">
                  <c:v>2407.2265599999987</c:v>
                </c:pt>
                <c:pt idx="4646">
                  <c:v>2407.2265599999987</c:v>
                </c:pt>
                <c:pt idx="4647">
                  <c:v>2407.2265599999987</c:v>
                </c:pt>
                <c:pt idx="4648">
                  <c:v>2407.2265599999987</c:v>
                </c:pt>
                <c:pt idx="4649">
                  <c:v>2404.7851599999999</c:v>
                </c:pt>
                <c:pt idx="4650">
                  <c:v>2407.2265599999987</c:v>
                </c:pt>
                <c:pt idx="4651">
                  <c:v>2404.7851599999999</c:v>
                </c:pt>
                <c:pt idx="4652">
                  <c:v>2407.2265599999987</c:v>
                </c:pt>
                <c:pt idx="4653">
                  <c:v>2404.7851599999999</c:v>
                </c:pt>
                <c:pt idx="4654">
                  <c:v>2407.2265599999987</c:v>
                </c:pt>
                <c:pt idx="4655">
                  <c:v>2404.7851599999999</c:v>
                </c:pt>
                <c:pt idx="4656">
                  <c:v>2407.2265599999987</c:v>
                </c:pt>
                <c:pt idx="4657">
                  <c:v>2404.7851599999999</c:v>
                </c:pt>
                <c:pt idx="4658">
                  <c:v>2404.7851599999999</c:v>
                </c:pt>
                <c:pt idx="4659">
                  <c:v>2407.2265599999987</c:v>
                </c:pt>
                <c:pt idx="4660">
                  <c:v>2407.2265599999987</c:v>
                </c:pt>
                <c:pt idx="4661">
                  <c:v>2407.2265599999987</c:v>
                </c:pt>
                <c:pt idx="4662">
                  <c:v>2404.7851599999999</c:v>
                </c:pt>
                <c:pt idx="4663">
                  <c:v>2407.2265599999987</c:v>
                </c:pt>
                <c:pt idx="4664">
                  <c:v>2407.2265599999987</c:v>
                </c:pt>
                <c:pt idx="4665">
                  <c:v>2407.2265599999987</c:v>
                </c:pt>
                <c:pt idx="4666">
                  <c:v>2404.7851599999999</c:v>
                </c:pt>
                <c:pt idx="4667">
                  <c:v>2404.7851599999999</c:v>
                </c:pt>
                <c:pt idx="4668">
                  <c:v>2407.2265599999987</c:v>
                </c:pt>
                <c:pt idx="4669">
                  <c:v>2407.2265599999987</c:v>
                </c:pt>
                <c:pt idx="4670">
                  <c:v>2404.7851599999999</c:v>
                </c:pt>
                <c:pt idx="4671">
                  <c:v>2407.2265599999987</c:v>
                </c:pt>
                <c:pt idx="4672">
                  <c:v>2404.7851599999999</c:v>
                </c:pt>
                <c:pt idx="4673">
                  <c:v>2404.7851599999999</c:v>
                </c:pt>
                <c:pt idx="4674">
                  <c:v>2407.2265599999987</c:v>
                </c:pt>
                <c:pt idx="4675">
                  <c:v>2404.7851599999999</c:v>
                </c:pt>
                <c:pt idx="4676">
                  <c:v>2404.7851599999999</c:v>
                </c:pt>
                <c:pt idx="4677">
                  <c:v>2407.2265599999987</c:v>
                </c:pt>
                <c:pt idx="4678">
                  <c:v>2404.7851599999999</c:v>
                </c:pt>
                <c:pt idx="4679">
                  <c:v>2407.2265599999987</c:v>
                </c:pt>
                <c:pt idx="4680">
                  <c:v>2407.2265599999987</c:v>
                </c:pt>
                <c:pt idx="4681">
                  <c:v>2404.7851599999999</c:v>
                </c:pt>
                <c:pt idx="4682">
                  <c:v>2407.2265599999987</c:v>
                </c:pt>
                <c:pt idx="4683">
                  <c:v>2407.2265599999987</c:v>
                </c:pt>
                <c:pt idx="4684">
                  <c:v>2407.2265599999987</c:v>
                </c:pt>
                <c:pt idx="4685">
                  <c:v>2407.2265599999987</c:v>
                </c:pt>
                <c:pt idx="4686">
                  <c:v>2407.2265599999987</c:v>
                </c:pt>
                <c:pt idx="4687">
                  <c:v>2407.2265599999987</c:v>
                </c:pt>
                <c:pt idx="4688">
                  <c:v>2407.2265599999987</c:v>
                </c:pt>
                <c:pt idx="4689">
                  <c:v>2404.7851599999999</c:v>
                </c:pt>
                <c:pt idx="4690">
                  <c:v>2407.2265599999987</c:v>
                </c:pt>
                <c:pt idx="4691">
                  <c:v>2407.2265599999987</c:v>
                </c:pt>
                <c:pt idx="4692">
                  <c:v>2404.7851599999999</c:v>
                </c:pt>
                <c:pt idx="4693">
                  <c:v>2407.2265599999987</c:v>
                </c:pt>
                <c:pt idx="4694">
                  <c:v>2404.7851599999999</c:v>
                </c:pt>
                <c:pt idx="4695">
                  <c:v>2407.2265599999987</c:v>
                </c:pt>
                <c:pt idx="4696">
                  <c:v>2407.2265599999987</c:v>
                </c:pt>
                <c:pt idx="4697">
                  <c:v>2404.7851599999999</c:v>
                </c:pt>
                <c:pt idx="4698">
                  <c:v>2407.2265599999987</c:v>
                </c:pt>
                <c:pt idx="4699">
                  <c:v>2407.2265599999987</c:v>
                </c:pt>
                <c:pt idx="4700">
                  <c:v>2407.2265599999987</c:v>
                </c:pt>
                <c:pt idx="4701">
                  <c:v>2407.2265599999987</c:v>
                </c:pt>
                <c:pt idx="4702">
                  <c:v>2407.2265599999987</c:v>
                </c:pt>
                <c:pt idx="4703">
                  <c:v>2404.7851599999999</c:v>
                </c:pt>
                <c:pt idx="4704">
                  <c:v>2407.2265599999987</c:v>
                </c:pt>
                <c:pt idx="4705">
                  <c:v>2407.2265599999987</c:v>
                </c:pt>
                <c:pt idx="4706">
                  <c:v>2407.2265599999987</c:v>
                </c:pt>
                <c:pt idx="4707">
                  <c:v>2407.2265599999987</c:v>
                </c:pt>
                <c:pt idx="4708">
                  <c:v>2404.7851599999999</c:v>
                </c:pt>
                <c:pt idx="4709">
                  <c:v>2407.2265599999987</c:v>
                </c:pt>
                <c:pt idx="4710">
                  <c:v>2407.2265599999987</c:v>
                </c:pt>
                <c:pt idx="4711">
                  <c:v>2407.2265599999987</c:v>
                </c:pt>
                <c:pt idx="4712">
                  <c:v>2407.2265599999987</c:v>
                </c:pt>
                <c:pt idx="4713">
                  <c:v>2407.2265599999987</c:v>
                </c:pt>
                <c:pt idx="4714">
                  <c:v>2407.2265599999987</c:v>
                </c:pt>
                <c:pt idx="4715">
                  <c:v>2404.7851599999999</c:v>
                </c:pt>
                <c:pt idx="4716">
                  <c:v>2404.7851599999999</c:v>
                </c:pt>
                <c:pt idx="4717">
                  <c:v>2407.2265599999987</c:v>
                </c:pt>
                <c:pt idx="4718">
                  <c:v>2407.2265599999987</c:v>
                </c:pt>
                <c:pt idx="4719">
                  <c:v>2404.7851599999999</c:v>
                </c:pt>
                <c:pt idx="4720">
                  <c:v>2404.7851599999999</c:v>
                </c:pt>
                <c:pt idx="4721">
                  <c:v>2407.2265599999987</c:v>
                </c:pt>
                <c:pt idx="4722">
                  <c:v>2407.2265599999987</c:v>
                </c:pt>
                <c:pt idx="4723">
                  <c:v>2404.7851599999999</c:v>
                </c:pt>
                <c:pt idx="4724">
                  <c:v>2407.2265599999987</c:v>
                </c:pt>
                <c:pt idx="4725">
                  <c:v>2407.2265599999987</c:v>
                </c:pt>
                <c:pt idx="4726">
                  <c:v>2404.7851599999999</c:v>
                </c:pt>
                <c:pt idx="4727">
                  <c:v>2407.2265599999987</c:v>
                </c:pt>
                <c:pt idx="4728">
                  <c:v>2404.7851599999999</c:v>
                </c:pt>
                <c:pt idx="4729">
                  <c:v>2404.7851599999999</c:v>
                </c:pt>
                <c:pt idx="4730">
                  <c:v>2407.2265599999987</c:v>
                </c:pt>
                <c:pt idx="4731">
                  <c:v>2404.7851599999999</c:v>
                </c:pt>
                <c:pt idx="4732">
                  <c:v>2407.2265599999987</c:v>
                </c:pt>
                <c:pt idx="4733">
                  <c:v>2407.2265599999987</c:v>
                </c:pt>
                <c:pt idx="4734">
                  <c:v>2407.2265599999987</c:v>
                </c:pt>
                <c:pt idx="4735">
                  <c:v>2404.7851599999999</c:v>
                </c:pt>
                <c:pt idx="4736">
                  <c:v>2404.7851599999999</c:v>
                </c:pt>
                <c:pt idx="4737">
                  <c:v>2407.2265599999987</c:v>
                </c:pt>
                <c:pt idx="4738">
                  <c:v>2404.7851599999999</c:v>
                </c:pt>
                <c:pt idx="4739">
                  <c:v>2407.2265599999987</c:v>
                </c:pt>
                <c:pt idx="4740">
                  <c:v>2407.2265599999987</c:v>
                </c:pt>
                <c:pt idx="4741">
                  <c:v>2407.2265599999987</c:v>
                </c:pt>
                <c:pt idx="4742">
                  <c:v>2407.2265599999987</c:v>
                </c:pt>
                <c:pt idx="4743">
                  <c:v>2404.7851599999999</c:v>
                </c:pt>
                <c:pt idx="4744">
                  <c:v>2407.2265599999987</c:v>
                </c:pt>
                <c:pt idx="4745">
                  <c:v>2407.2265599999987</c:v>
                </c:pt>
                <c:pt idx="4746">
                  <c:v>2407.2265599999987</c:v>
                </c:pt>
                <c:pt idx="4747">
                  <c:v>2404.7851599999999</c:v>
                </c:pt>
                <c:pt idx="4748">
                  <c:v>2407.2265599999987</c:v>
                </c:pt>
                <c:pt idx="4749">
                  <c:v>2407.2265599999987</c:v>
                </c:pt>
                <c:pt idx="4750">
                  <c:v>2404.7851599999999</c:v>
                </c:pt>
                <c:pt idx="4751">
                  <c:v>2407.2265599999987</c:v>
                </c:pt>
                <c:pt idx="4752">
                  <c:v>2407.2265599999987</c:v>
                </c:pt>
                <c:pt idx="4753">
                  <c:v>2407.2265599999987</c:v>
                </c:pt>
                <c:pt idx="4754">
                  <c:v>2407.2265599999987</c:v>
                </c:pt>
                <c:pt idx="4755">
                  <c:v>2407.2265599999987</c:v>
                </c:pt>
                <c:pt idx="4756">
                  <c:v>2407.2265599999987</c:v>
                </c:pt>
                <c:pt idx="4757">
                  <c:v>2404.7851599999999</c:v>
                </c:pt>
                <c:pt idx="4758">
                  <c:v>2407.2265599999987</c:v>
                </c:pt>
                <c:pt idx="4759">
                  <c:v>2407.2265599999987</c:v>
                </c:pt>
                <c:pt idx="4760">
                  <c:v>2407.2265599999987</c:v>
                </c:pt>
                <c:pt idx="4761">
                  <c:v>2404.7851599999999</c:v>
                </c:pt>
                <c:pt idx="4762">
                  <c:v>2404.7851599999999</c:v>
                </c:pt>
                <c:pt idx="4763">
                  <c:v>2407.2265599999987</c:v>
                </c:pt>
                <c:pt idx="4764">
                  <c:v>2407.2265599999987</c:v>
                </c:pt>
                <c:pt idx="4765">
                  <c:v>2407.2265599999987</c:v>
                </c:pt>
                <c:pt idx="4766">
                  <c:v>2407.2265599999987</c:v>
                </c:pt>
                <c:pt idx="4767">
                  <c:v>2407.2265599999987</c:v>
                </c:pt>
                <c:pt idx="4768">
                  <c:v>2404.7851599999999</c:v>
                </c:pt>
                <c:pt idx="4769">
                  <c:v>2407.2265599999987</c:v>
                </c:pt>
                <c:pt idx="4770">
                  <c:v>2407.2265599999987</c:v>
                </c:pt>
                <c:pt idx="4771">
                  <c:v>2407.2265599999987</c:v>
                </c:pt>
                <c:pt idx="4772">
                  <c:v>2404.7851599999999</c:v>
                </c:pt>
                <c:pt idx="4773">
                  <c:v>2407.2265599999987</c:v>
                </c:pt>
                <c:pt idx="4774">
                  <c:v>2404.7851599999999</c:v>
                </c:pt>
                <c:pt idx="4775">
                  <c:v>2407.2265599999987</c:v>
                </c:pt>
                <c:pt idx="4776">
                  <c:v>2407.2265599999987</c:v>
                </c:pt>
                <c:pt idx="4777">
                  <c:v>2407.2265599999987</c:v>
                </c:pt>
                <c:pt idx="4778">
                  <c:v>2407.2265599999987</c:v>
                </c:pt>
                <c:pt idx="4779">
                  <c:v>2407.2265599999987</c:v>
                </c:pt>
                <c:pt idx="4780">
                  <c:v>2407.2265599999987</c:v>
                </c:pt>
                <c:pt idx="4781">
                  <c:v>2404.7851599999999</c:v>
                </c:pt>
                <c:pt idx="4782">
                  <c:v>2407.2265599999987</c:v>
                </c:pt>
                <c:pt idx="4783">
                  <c:v>2407.2265599999987</c:v>
                </c:pt>
                <c:pt idx="4784">
                  <c:v>2404.7851599999999</c:v>
                </c:pt>
                <c:pt idx="4785">
                  <c:v>2407.2265599999987</c:v>
                </c:pt>
                <c:pt idx="4786">
                  <c:v>2404.7851599999999</c:v>
                </c:pt>
                <c:pt idx="4787">
                  <c:v>2404.7851599999999</c:v>
                </c:pt>
                <c:pt idx="4788">
                  <c:v>2407.2265599999987</c:v>
                </c:pt>
                <c:pt idx="4789">
                  <c:v>2407.2265599999987</c:v>
                </c:pt>
                <c:pt idx="4790">
                  <c:v>2407.2265599999987</c:v>
                </c:pt>
                <c:pt idx="4791">
                  <c:v>2407.2265599999987</c:v>
                </c:pt>
                <c:pt idx="4792">
                  <c:v>2407.2265599999987</c:v>
                </c:pt>
                <c:pt idx="4793">
                  <c:v>2407.2265599999987</c:v>
                </c:pt>
                <c:pt idx="4794">
                  <c:v>2404.7851599999999</c:v>
                </c:pt>
                <c:pt idx="4795">
                  <c:v>2407.2265599999987</c:v>
                </c:pt>
                <c:pt idx="4796">
                  <c:v>2404.7851599999999</c:v>
                </c:pt>
                <c:pt idx="4797">
                  <c:v>2407.2265599999987</c:v>
                </c:pt>
                <c:pt idx="4798">
                  <c:v>2404.7851599999999</c:v>
                </c:pt>
                <c:pt idx="4799">
                  <c:v>2404.7851599999999</c:v>
                </c:pt>
                <c:pt idx="4800">
                  <c:v>2404.7851599999999</c:v>
                </c:pt>
                <c:pt idx="4801">
                  <c:v>2407.2265599999987</c:v>
                </c:pt>
                <c:pt idx="4802">
                  <c:v>2407.2265599999987</c:v>
                </c:pt>
                <c:pt idx="4803">
                  <c:v>2407.2265599999987</c:v>
                </c:pt>
                <c:pt idx="4804">
                  <c:v>2404.7851599999999</c:v>
                </c:pt>
                <c:pt idx="4805">
                  <c:v>2404.7851599999999</c:v>
                </c:pt>
                <c:pt idx="4806">
                  <c:v>2407.2265599999987</c:v>
                </c:pt>
                <c:pt idx="4807">
                  <c:v>2407.2265599999987</c:v>
                </c:pt>
                <c:pt idx="4808">
                  <c:v>2407.2265599999987</c:v>
                </c:pt>
                <c:pt idx="4809">
                  <c:v>2407.2265599999987</c:v>
                </c:pt>
                <c:pt idx="4810">
                  <c:v>2404.7851599999999</c:v>
                </c:pt>
                <c:pt idx="4811">
                  <c:v>2407.2265599999987</c:v>
                </c:pt>
                <c:pt idx="4812">
                  <c:v>2407.2265599999987</c:v>
                </c:pt>
                <c:pt idx="4813">
                  <c:v>2407.2265599999987</c:v>
                </c:pt>
                <c:pt idx="4814">
                  <c:v>2407.2265599999987</c:v>
                </c:pt>
                <c:pt idx="4815">
                  <c:v>2407.2265599999987</c:v>
                </c:pt>
                <c:pt idx="4816">
                  <c:v>2404.7851599999999</c:v>
                </c:pt>
                <c:pt idx="4817">
                  <c:v>2407.2265599999987</c:v>
                </c:pt>
                <c:pt idx="4818">
                  <c:v>2404.7851599999999</c:v>
                </c:pt>
                <c:pt idx="4819">
                  <c:v>2404.7851599999999</c:v>
                </c:pt>
                <c:pt idx="4820">
                  <c:v>2404.7851599999999</c:v>
                </c:pt>
                <c:pt idx="4821">
                  <c:v>2407.2265599999987</c:v>
                </c:pt>
                <c:pt idx="4822">
                  <c:v>2404.7851599999999</c:v>
                </c:pt>
                <c:pt idx="4823">
                  <c:v>2404.7851599999999</c:v>
                </c:pt>
                <c:pt idx="4824">
                  <c:v>2407.2265599999987</c:v>
                </c:pt>
                <c:pt idx="4825">
                  <c:v>2404.7851599999999</c:v>
                </c:pt>
                <c:pt idx="4826">
                  <c:v>2404.7851599999999</c:v>
                </c:pt>
                <c:pt idx="4827">
                  <c:v>2407.2265599999987</c:v>
                </c:pt>
                <c:pt idx="4828">
                  <c:v>2407.2265599999987</c:v>
                </c:pt>
                <c:pt idx="4829">
                  <c:v>2407.2265599999987</c:v>
                </c:pt>
                <c:pt idx="4830">
                  <c:v>2404.7851599999999</c:v>
                </c:pt>
                <c:pt idx="4831">
                  <c:v>2407.2265599999987</c:v>
                </c:pt>
                <c:pt idx="4832">
                  <c:v>2404.7851599999999</c:v>
                </c:pt>
                <c:pt idx="4833">
                  <c:v>2404.7851599999999</c:v>
                </c:pt>
                <c:pt idx="4834">
                  <c:v>2407.2265599999987</c:v>
                </c:pt>
                <c:pt idx="4835">
                  <c:v>2404.7851599999999</c:v>
                </c:pt>
                <c:pt idx="4836">
                  <c:v>2404.7851599999999</c:v>
                </c:pt>
                <c:pt idx="4837">
                  <c:v>2404.7851599999999</c:v>
                </c:pt>
                <c:pt idx="4838">
                  <c:v>2407.2265599999987</c:v>
                </c:pt>
                <c:pt idx="4839">
                  <c:v>2404.7851599999999</c:v>
                </c:pt>
                <c:pt idx="4840">
                  <c:v>2404.7851599999999</c:v>
                </c:pt>
                <c:pt idx="4841">
                  <c:v>2404.7851599999999</c:v>
                </c:pt>
                <c:pt idx="4842">
                  <c:v>2404.7851599999999</c:v>
                </c:pt>
                <c:pt idx="4843">
                  <c:v>2404.7851599999999</c:v>
                </c:pt>
                <c:pt idx="4844">
                  <c:v>2404.7851599999999</c:v>
                </c:pt>
                <c:pt idx="4845">
                  <c:v>2407.2265599999987</c:v>
                </c:pt>
                <c:pt idx="4846">
                  <c:v>2407.2265599999987</c:v>
                </c:pt>
                <c:pt idx="4847">
                  <c:v>2404.7851599999999</c:v>
                </c:pt>
                <c:pt idx="4848">
                  <c:v>2404.7851599999999</c:v>
                </c:pt>
                <c:pt idx="4849">
                  <c:v>2407.2265599999987</c:v>
                </c:pt>
                <c:pt idx="4850">
                  <c:v>2404.7851599999999</c:v>
                </c:pt>
                <c:pt idx="4851">
                  <c:v>2407.2265599999987</c:v>
                </c:pt>
                <c:pt idx="4852">
                  <c:v>2404.7851599999999</c:v>
                </c:pt>
                <c:pt idx="4853">
                  <c:v>2404.7851599999999</c:v>
                </c:pt>
                <c:pt idx="4854">
                  <c:v>2407.2265599999987</c:v>
                </c:pt>
                <c:pt idx="4855">
                  <c:v>2407.2265599999987</c:v>
                </c:pt>
                <c:pt idx="4856">
                  <c:v>2404.7851599999999</c:v>
                </c:pt>
                <c:pt idx="4857">
                  <c:v>2404.7851599999999</c:v>
                </c:pt>
                <c:pt idx="4858">
                  <c:v>2407.2265599999987</c:v>
                </c:pt>
                <c:pt idx="4859">
                  <c:v>2407.2265599999987</c:v>
                </c:pt>
                <c:pt idx="4860">
                  <c:v>2407.2265599999987</c:v>
                </c:pt>
                <c:pt idx="4861">
                  <c:v>2404.7851599999999</c:v>
                </c:pt>
                <c:pt idx="4862">
                  <c:v>2407.2265599999987</c:v>
                </c:pt>
                <c:pt idx="4863">
                  <c:v>2407.2265599999987</c:v>
                </c:pt>
                <c:pt idx="4864">
                  <c:v>2407.2265599999987</c:v>
                </c:pt>
                <c:pt idx="4865">
                  <c:v>2404.7851599999999</c:v>
                </c:pt>
                <c:pt idx="4866">
                  <c:v>2404.7851599999999</c:v>
                </c:pt>
                <c:pt idx="4867">
                  <c:v>2404.7851599999999</c:v>
                </c:pt>
                <c:pt idx="4868">
                  <c:v>2404.7851599999999</c:v>
                </c:pt>
                <c:pt idx="4869">
                  <c:v>2407.2265599999987</c:v>
                </c:pt>
                <c:pt idx="4870">
                  <c:v>2407.2265599999987</c:v>
                </c:pt>
                <c:pt idx="4871">
                  <c:v>2404.7851599999999</c:v>
                </c:pt>
                <c:pt idx="4872">
                  <c:v>2404.7851599999999</c:v>
                </c:pt>
                <c:pt idx="4873">
                  <c:v>2407.2265599999987</c:v>
                </c:pt>
                <c:pt idx="4874">
                  <c:v>2407.2265599999987</c:v>
                </c:pt>
                <c:pt idx="4875">
                  <c:v>2404.7851599999999</c:v>
                </c:pt>
                <c:pt idx="4876">
                  <c:v>2407.2265599999987</c:v>
                </c:pt>
                <c:pt idx="4877">
                  <c:v>2407.2265599999987</c:v>
                </c:pt>
                <c:pt idx="4878">
                  <c:v>2404.7851599999999</c:v>
                </c:pt>
                <c:pt idx="4879">
                  <c:v>2407.2265599999987</c:v>
                </c:pt>
                <c:pt idx="4880">
                  <c:v>2404.7851599999999</c:v>
                </c:pt>
                <c:pt idx="4881">
                  <c:v>2407.2265599999987</c:v>
                </c:pt>
                <c:pt idx="4882">
                  <c:v>2407.2265599999987</c:v>
                </c:pt>
                <c:pt idx="4883">
                  <c:v>2404.7851599999999</c:v>
                </c:pt>
                <c:pt idx="4884">
                  <c:v>2404.7851599999999</c:v>
                </c:pt>
                <c:pt idx="4885">
                  <c:v>2407.2265599999987</c:v>
                </c:pt>
                <c:pt idx="4886">
                  <c:v>2407.2265599999987</c:v>
                </c:pt>
                <c:pt idx="4887">
                  <c:v>2407.2265599999987</c:v>
                </c:pt>
                <c:pt idx="4888">
                  <c:v>2407.2265599999987</c:v>
                </c:pt>
                <c:pt idx="4889">
                  <c:v>2407.2265599999987</c:v>
                </c:pt>
                <c:pt idx="4890">
                  <c:v>2407.2265599999987</c:v>
                </c:pt>
                <c:pt idx="4891">
                  <c:v>2404.7851599999999</c:v>
                </c:pt>
                <c:pt idx="4892">
                  <c:v>2404.7851599999999</c:v>
                </c:pt>
                <c:pt idx="4893">
                  <c:v>2404.7851599999999</c:v>
                </c:pt>
                <c:pt idx="4894">
                  <c:v>2404.7851599999999</c:v>
                </c:pt>
                <c:pt idx="4895">
                  <c:v>2404.7851599999999</c:v>
                </c:pt>
                <c:pt idx="4896">
                  <c:v>2407.2265599999987</c:v>
                </c:pt>
                <c:pt idx="4897">
                  <c:v>2407.2265599999987</c:v>
                </c:pt>
                <c:pt idx="4898">
                  <c:v>2404.7851599999999</c:v>
                </c:pt>
                <c:pt idx="4899">
                  <c:v>2404.7851599999999</c:v>
                </c:pt>
                <c:pt idx="4900">
                  <c:v>2404.7851599999999</c:v>
                </c:pt>
                <c:pt idx="4901">
                  <c:v>2407.2265599999987</c:v>
                </c:pt>
                <c:pt idx="4902">
                  <c:v>2404.7851599999999</c:v>
                </c:pt>
                <c:pt idx="4903">
                  <c:v>2404.7851599999999</c:v>
                </c:pt>
                <c:pt idx="4904">
                  <c:v>2404.7851599999999</c:v>
                </c:pt>
                <c:pt idx="4905">
                  <c:v>2404.7851599999999</c:v>
                </c:pt>
                <c:pt idx="4906">
                  <c:v>2404.7851599999999</c:v>
                </c:pt>
                <c:pt idx="4907">
                  <c:v>2404.7851599999999</c:v>
                </c:pt>
                <c:pt idx="4908">
                  <c:v>2407.2265599999987</c:v>
                </c:pt>
                <c:pt idx="4909">
                  <c:v>2404.7851599999999</c:v>
                </c:pt>
                <c:pt idx="4910">
                  <c:v>2404.7851599999999</c:v>
                </c:pt>
                <c:pt idx="4911">
                  <c:v>2407.2265599999987</c:v>
                </c:pt>
                <c:pt idx="4912">
                  <c:v>2407.2265599999987</c:v>
                </c:pt>
                <c:pt idx="4913">
                  <c:v>2404.7851599999999</c:v>
                </c:pt>
                <c:pt idx="4914">
                  <c:v>2404.7851599999999</c:v>
                </c:pt>
                <c:pt idx="4915">
                  <c:v>2404.7851599999999</c:v>
                </c:pt>
                <c:pt idx="4916">
                  <c:v>2404.7851599999999</c:v>
                </c:pt>
                <c:pt idx="4917">
                  <c:v>2407.2265599999987</c:v>
                </c:pt>
                <c:pt idx="4918">
                  <c:v>2404.7851599999999</c:v>
                </c:pt>
                <c:pt idx="4919">
                  <c:v>2404.7851599999999</c:v>
                </c:pt>
                <c:pt idx="4920">
                  <c:v>2404.7851599999999</c:v>
                </c:pt>
                <c:pt idx="4921">
                  <c:v>2404.7851599999999</c:v>
                </c:pt>
                <c:pt idx="4922">
                  <c:v>2404.7851599999999</c:v>
                </c:pt>
                <c:pt idx="4923">
                  <c:v>2407.2265599999987</c:v>
                </c:pt>
                <c:pt idx="4924">
                  <c:v>2404.7851599999999</c:v>
                </c:pt>
                <c:pt idx="4925">
                  <c:v>2404.7851599999999</c:v>
                </c:pt>
                <c:pt idx="4926">
                  <c:v>2407.2265599999987</c:v>
                </c:pt>
                <c:pt idx="4927">
                  <c:v>2404.7851599999999</c:v>
                </c:pt>
                <c:pt idx="4928">
                  <c:v>2404.7851599999999</c:v>
                </c:pt>
                <c:pt idx="4929">
                  <c:v>2407.2265599999987</c:v>
                </c:pt>
                <c:pt idx="4930">
                  <c:v>2407.2265599999987</c:v>
                </c:pt>
                <c:pt idx="4931">
                  <c:v>2404.7851599999999</c:v>
                </c:pt>
                <c:pt idx="4932">
                  <c:v>2404.7851599999999</c:v>
                </c:pt>
                <c:pt idx="4933">
                  <c:v>2404.7851599999999</c:v>
                </c:pt>
                <c:pt idx="4934">
                  <c:v>2404.7851599999999</c:v>
                </c:pt>
                <c:pt idx="4935">
                  <c:v>2404.7851599999999</c:v>
                </c:pt>
                <c:pt idx="4936">
                  <c:v>2404.7851599999999</c:v>
                </c:pt>
                <c:pt idx="4937">
                  <c:v>2407.2265599999987</c:v>
                </c:pt>
                <c:pt idx="4938">
                  <c:v>2404.7851599999999</c:v>
                </c:pt>
                <c:pt idx="4939">
                  <c:v>2407.2265599999987</c:v>
                </c:pt>
                <c:pt idx="4940">
                  <c:v>2404.7851599999999</c:v>
                </c:pt>
                <c:pt idx="4941">
                  <c:v>2404.7851599999999</c:v>
                </c:pt>
                <c:pt idx="4942">
                  <c:v>2407.2265599999987</c:v>
                </c:pt>
                <c:pt idx="4943">
                  <c:v>2407.2265599999987</c:v>
                </c:pt>
                <c:pt idx="4944">
                  <c:v>2404.7851599999999</c:v>
                </c:pt>
                <c:pt idx="4945">
                  <c:v>2404.7851599999999</c:v>
                </c:pt>
                <c:pt idx="4946">
                  <c:v>2404.7851599999999</c:v>
                </c:pt>
                <c:pt idx="4947">
                  <c:v>2404.7851599999999</c:v>
                </c:pt>
                <c:pt idx="4948">
                  <c:v>2404.7851599999999</c:v>
                </c:pt>
                <c:pt idx="4949">
                  <c:v>2404.7851599999999</c:v>
                </c:pt>
                <c:pt idx="4950">
                  <c:v>2404.7851599999999</c:v>
                </c:pt>
                <c:pt idx="4951">
                  <c:v>2404.7851599999999</c:v>
                </c:pt>
                <c:pt idx="4952">
                  <c:v>2404.7851599999999</c:v>
                </c:pt>
                <c:pt idx="4953">
                  <c:v>2404.7851599999999</c:v>
                </c:pt>
                <c:pt idx="4954">
                  <c:v>2404.7851599999999</c:v>
                </c:pt>
                <c:pt idx="4955">
                  <c:v>2407.2265599999987</c:v>
                </c:pt>
                <c:pt idx="4956">
                  <c:v>2404.7851599999999</c:v>
                </c:pt>
                <c:pt idx="4957">
                  <c:v>2404.7851599999999</c:v>
                </c:pt>
                <c:pt idx="4958">
                  <c:v>2404.7851599999999</c:v>
                </c:pt>
                <c:pt idx="4959">
                  <c:v>2404.7851599999999</c:v>
                </c:pt>
                <c:pt idx="4960">
                  <c:v>2404.7851599999999</c:v>
                </c:pt>
                <c:pt idx="4961">
                  <c:v>2407.2265599999987</c:v>
                </c:pt>
                <c:pt idx="4962">
                  <c:v>2404.7851599999999</c:v>
                </c:pt>
                <c:pt idx="4963">
                  <c:v>2407.2265599999987</c:v>
                </c:pt>
                <c:pt idx="4964">
                  <c:v>2404.7851599999999</c:v>
                </c:pt>
                <c:pt idx="4965">
                  <c:v>2404.7851599999999</c:v>
                </c:pt>
                <c:pt idx="4966">
                  <c:v>2404.7851599999999</c:v>
                </c:pt>
                <c:pt idx="4967">
                  <c:v>2404.7851599999999</c:v>
                </c:pt>
                <c:pt idx="4968">
                  <c:v>2404.7851599999999</c:v>
                </c:pt>
                <c:pt idx="4969">
                  <c:v>2407.2265599999987</c:v>
                </c:pt>
                <c:pt idx="4970">
                  <c:v>2404.7851599999999</c:v>
                </c:pt>
                <c:pt idx="4971">
                  <c:v>2404.7851599999999</c:v>
                </c:pt>
                <c:pt idx="4972">
                  <c:v>2404.7851599999999</c:v>
                </c:pt>
                <c:pt idx="4973">
                  <c:v>2404.7851599999999</c:v>
                </c:pt>
                <c:pt idx="4974">
                  <c:v>2404.7851599999999</c:v>
                </c:pt>
                <c:pt idx="4975">
                  <c:v>2407.2265599999987</c:v>
                </c:pt>
                <c:pt idx="4976">
                  <c:v>2407.2265599999987</c:v>
                </c:pt>
                <c:pt idx="4977">
                  <c:v>2407.2265599999987</c:v>
                </c:pt>
                <c:pt idx="4978">
                  <c:v>2404.7851599999999</c:v>
                </c:pt>
                <c:pt idx="4979">
                  <c:v>2404.7851599999999</c:v>
                </c:pt>
                <c:pt idx="4980">
                  <c:v>2404.7851599999999</c:v>
                </c:pt>
                <c:pt idx="4981">
                  <c:v>2404.7851599999999</c:v>
                </c:pt>
                <c:pt idx="4982">
                  <c:v>2404.7851599999999</c:v>
                </c:pt>
                <c:pt idx="4983">
                  <c:v>2407.2265599999987</c:v>
                </c:pt>
                <c:pt idx="4984">
                  <c:v>2404.7851599999999</c:v>
                </c:pt>
                <c:pt idx="4985">
                  <c:v>2404.7851599999999</c:v>
                </c:pt>
                <c:pt idx="4986">
                  <c:v>2404.7851599999999</c:v>
                </c:pt>
                <c:pt idx="4987">
                  <c:v>2407.2265599999987</c:v>
                </c:pt>
                <c:pt idx="4988">
                  <c:v>2407.2265599999987</c:v>
                </c:pt>
                <c:pt idx="4989">
                  <c:v>2404.7851599999999</c:v>
                </c:pt>
                <c:pt idx="4990">
                  <c:v>2404.7851599999999</c:v>
                </c:pt>
                <c:pt idx="4991">
                  <c:v>2407.2265599999987</c:v>
                </c:pt>
                <c:pt idx="4992">
                  <c:v>2407.2265599999987</c:v>
                </c:pt>
                <c:pt idx="4993">
                  <c:v>2404.7851599999999</c:v>
                </c:pt>
                <c:pt idx="4994">
                  <c:v>2407.2265599999987</c:v>
                </c:pt>
                <c:pt idx="4995">
                  <c:v>2407.2265599999987</c:v>
                </c:pt>
                <c:pt idx="4996">
                  <c:v>2404.7851599999999</c:v>
                </c:pt>
                <c:pt idx="4997">
                  <c:v>2404.7851599999999</c:v>
                </c:pt>
                <c:pt idx="4998">
                  <c:v>2404.7851599999999</c:v>
                </c:pt>
                <c:pt idx="4999">
                  <c:v>2404.7851599999999</c:v>
                </c:pt>
                <c:pt idx="5000">
                  <c:v>2404.7851599999999</c:v>
                </c:pt>
                <c:pt idx="5001">
                  <c:v>2404.7851599999999</c:v>
                </c:pt>
                <c:pt idx="5002">
                  <c:v>2407.2265599999987</c:v>
                </c:pt>
                <c:pt idx="5003">
                  <c:v>2407.2265599999987</c:v>
                </c:pt>
                <c:pt idx="5004">
                  <c:v>2404.7851599999999</c:v>
                </c:pt>
                <c:pt idx="5005">
                  <c:v>2404.7851599999999</c:v>
                </c:pt>
                <c:pt idx="5006">
                  <c:v>2407.2265599999987</c:v>
                </c:pt>
                <c:pt idx="5007">
                  <c:v>2404.7851599999999</c:v>
                </c:pt>
                <c:pt idx="5008">
                  <c:v>2404.7851599999999</c:v>
                </c:pt>
                <c:pt idx="5009">
                  <c:v>2407.2265599999987</c:v>
                </c:pt>
                <c:pt idx="5010">
                  <c:v>2404.7851599999999</c:v>
                </c:pt>
                <c:pt idx="5011">
                  <c:v>2404.7851599999999</c:v>
                </c:pt>
                <c:pt idx="5012">
                  <c:v>2404.7851599999999</c:v>
                </c:pt>
                <c:pt idx="5013">
                  <c:v>2404.7851599999999</c:v>
                </c:pt>
                <c:pt idx="5014">
                  <c:v>2407.2265599999987</c:v>
                </c:pt>
                <c:pt idx="5015">
                  <c:v>2404.7851599999999</c:v>
                </c:pt>
                <c:pt idx="5016">
                  <c:v>2404.7851599999999</c:v>
                </c:pt>
                <c:pt idx="5017">
                  <c:v>2404.7851599999999</c:v>
                </c:pt>
                <c:pt idx="5018">
                  <c:v>2404.7851599999999</c:v>
                </c:pt>
                <c:pt idx="5019">
                  <c:v>2404.7851599999999</c:v>
                </c:pt>
                <c:pt idx="5020">
                  <c:v>2404.7851599999999</c:v>
                </c:pt>
                <c:pt idx="5021">
                  <c:v>2407.2265599999987</c:v>
                </c:pt>
                <c:pt idx="5022">
                  <c:v>2404.7851599999999</c:v>
                </c:pt>
                <c:pt idx="5023">
                  <c:v>2404.7851599999999</c:v>
                </c:pt>
                <c:pt idx="5024">
                  <c:v>2404.7851599999999</c:v>
                </c:pt>
                <c:pt idx="5025">
                  <c:v>2404.7851599999999</c:v>
                </c:pt>
                <c:pt idx="5026">
                  <c:v>2404.7851599999999</c:v>
                </c:pt>
                <c:pt idx="5027">
                  <c:v>2407.2265599999987</c:v>
                </c:pt>
                <c:pt idx="5028">
                  <c:v>2404.7851599999999</c:v>
                </c:pt>
                <c:pt idx="5029">
                  <c:v>2407.2265599999987</c:v>
                </c:pt>
                <c:pt idx="5030">
                  <c:v>2404.7851599999999</c:v>
                </c:pt>
                <c:pt idx="5031">
                  <c:v>2404.7851599999999</c:v>
                </c:pt>
                <c:pt idx="5032">
                  <c:v>2404.7851599999999</c:v>
                </c:pt>
                <c:pt idx="5033">
                  <c:v>2404.7851599999999</c:v>
                </c:pt>
                <c:pt idx="5034">
                  <c:v>2407.2265599999987</c:v>
                </c:pt>
                <c:pt idx="5035">
                  <c:v>2404.7851599999999</c:v>
                </c:pt>
                <c:pt idx="5036">
                  <c:v>2407.2265599999987</c:v>
                </c:pt>
                <c:pt idx="5037">
                  <c:v>2404.7851599999999</c:v>
                </c:pt>
                <c:pt idx="5038">
                  <c:v>2407.2265599999987</c:v>
                </c:pt>
                <c:pt idx="5039">
                  <c:v>2404.7851599999999</c:v>
                </c:pt>
                <c:pt idx="5040">
                  <c:v>2404.7851599999999</c:v>
                </c:pt>
                <c:pt idx="5041">
                  <c:v>2404.7851599999999</c:v>
                </c:pt>
                <c:pt idx="5042">
                  <c:v>2407.2265599999987</c:v>
                </c:pt>
                <c:pt idx="5043">
                  <c:v>2407.2265599999987</c:v>
                </c:pt>
                <c:pt idx="5044">
                  <c:v>2407.2265599999987</c:v>
                </c:pt>
                <c:pt idx="5045">
                  <c:v>2407.2265599999987</c:v>
                </c:pt>
                <c:pt idx="5046">
                  <c:v>2407.2265599999987</c:v>
                </c:pt>
                <c:pt idx="5047">
                  <c:v>2404.7851599999999</c:v>
                </c:pt>
                <c:pt idx="5048">
                  <c:v>2404.7851599999999</c:v>
                </c:pt>
                <c:pt idx="5049">
                  <c:v>2404.7851599999999</c:v>
                </c:pt>
                <c:pt idx="5050">
                  <c:v>2404.7851599999999</c:v>
                </c:pt>
                <c:pt idx="5051">
                  <c:v>2404.7851599999999</c:v>
                </c:pt>
                <c:pt idx="5052">
                  <c:v>2404.7851599999999</c:v>
                </c:pt>
                <c:pt idx="5053">
                  <c:v>2404.7851599999999</c:v>
                </c:pt>
                <c:pt idx="5054">
                  <c:v>2404.7851599999999</c:v>
                </c:pt>
                <c:pt idx="5055">
                  <c:v>2404.7851599999999</c:v>
                </c:pt>
                <c:pt idx="5056">
                  <c:v>2404.7851599999999</c:v>
                </c:pt>
                <c:pt idx="5057">
                  <c:v>2407.2265599999987</c:v>
                </c:pt>
                <c:pt idx="5058">
                  <c:v>2404.7851599999999</c:v>
                </c:pt>
                <c:pt idx="5059">
                  <c:v>2404.7851599999999</c:v>
                </c:pt>
                <c:pt idx="5060">
                  <c:v>2407.2265599999987</c:v>
                </c:pt>
                <c:pt idx="5061">
                  <c:v>2404.7851599999999</c:v>
                </c:pt>
                <c:pt idx="5062">
                  <c:v>2404.7851599999999</c:v>
                </c:pt>
                <c:pt idx="5063">
                  <c:v>2407.2265599999987</c:v>
                </c:pt>
                <c:pt idx="5064">
                  <c:v>2404.7851599999999</c:v>
                </c:pt>
                <c:pt idx="5065">
                  <c:v>2404.7851599999999</c:v>
                </c:pt>
                <c:pt idx="5066">
                  <c:v>2404.7851599999999</c:v>
                </c:pt>
                <c:pt idx="5067">
                  <c:v>2404.7851599999999</c:v>
                </c:pt>
                <c:pt idx="5068">
                  <c:v>2407.2265599999987</c:v>
                </c:pt>
                <c:pt idx="5069">
                  <c:v>2404.7851599999999</c:v>
                </c:pt>
                <c:pt idx="5070">
                  <c:v>2407.2265599999987</c:v>
                </c:pt>
                <c:pt idx="5071">
                  <c:v>2404.7851599999999</c:v>
                </c:pt>
                <c:pt idx="5072">
                  <c:v>2407.2265599999987</c:v>
                </c:pt>
                <c:pt idx="5073">
                  <c:v>2404.7851599999999</c:v>
                </c:pt>
                <c:pt idx="5074">
                  <c:v>2407.2265599999987</c:v>
                </c:pt>
                <c:pt idx="5075">
                  <c:v>2404.7851599999999</c:v>
                </c:pt>
                <c:pt idx="5076">
                  <c:v>2407.2265599999987</c:v>
                </c:pt>
                <c:pt idx="5077">
                  <c:v>2404.7851599999999</c:v>
                </c:pt>
                <c:pt idx="5078">
                  <c:v>2404.7851599999999</c:v>
                </c:pt>
                <c:pt idx="5079">
                  <c:v>2404.7851599999999</c:v>
                </c:pt>
                <c:pt idx="5080">
                  <c:v>2407.2265599999987</c:v>
                </c:pt>
                <c:pt idx="5081">
                  <c:v>2404.7851599999999</c:v>
                </c:pt>
                <c:pt idx="5082">
                  <c:v>2404.7851599999999</c:v>
                </c:pt>
                <c:pt idx="5083">
                  <c:v>2404.7851599999999</c:v>
                </c:pt>
                <c:pt idx="5084">
                  <c:v>2404.7851599999999</c:v>
                </c:pt>
                <c:pt idx="5085">
                  <c:v>2404.7851599999999</c:v>
                </c:pt>
                <c:pt idx="5086">
                  <c:v>2407.2265599999987</c:v>
                </c:pt>
                <c:pt idx="5087">
                  <c:v>2404.7851599999999</c:v>
                </c:pt>
                <c:pt idx="5088">
                  <c:v>2404.7851599999999</c:v>
                </c:pt>
                <c:pt idx="5089">
                  <c:v>2404.7851599999999</c:v>
                </c:pt>
                <c:pt idx="5090">
                  <c:v>2404.7851599999999</c:v>
                </c:pt>
                <c:pt idx="5091">
                  <c:v>2404.7851599999999</c:v>
                </c:pt>
                <c:pt idx="5092">
                  <c:v>2404.7851599999999</c:v>
                </c:pt>
                <c:pt idx="5093">
                  <c:v>2404.7851599999999</c:v>
                </c:pt>
                <c:pt idx="5094">
                  <c:v>2404.7851599999999</c:v>
                </c:pt>
                <c:pt idx="5095">
                  <c:v>2404.7851599999999</c:v>
                </c:pt>
                <c:pt idx="5096">
                  <c:v>2404.7851599999999</c:v>
                </c:pt>
                <c:pt idx="5097">
                  <c:v>2404.7851599999999</c:v>
                </c:pt>
                <c:pt idx="5098">
                  <c:v>2404.7851599999999</c:v>
                </c:pt>
                <c:pt idx="5099">
                  <c:v>2404.7851599999999</c:v>
                </c:pt>
                <c:pt idx="5100">
                  <c:v>2407.2265599999987</c:v>
                </c:pt>
                <c:pt idx="5101">
                  <c:v>2407.2265599999987</c:v>
                </c:pt>
                <c:pt idx="5102">
                  <c:v>2407.2265599999987</c:v>
                </c:pt>
                <c:pt idx="5103">
                  <c:v>2404.7851599999999</c:v>
                </c:pt>
                <c:pt idx="5104">
                  <c:v>2404.7851599999999</c:v>
                </c:pt>
                <c:pt idx="5105">
                  <c:v>2404.7851599999999</c:v>
                </c:pt>
                <c:pt idx="5106">
                  <c:v>2407.2265599999987</c:v>
                </c:pt>
                <c:pt idx="5107">
                  <c:v>2404.7851599999999</c:v>
                </c:pt>
                <c:pt idx="5108">
                  <c:v>2404.7851599999999</c:v>
                </c:pt>
                <c:pt idx="5109">
                  <c:v>2404.7851599999999</c:v>
                </c:pt>
                <c:pt idx="5110">
                  <c:v>2404.7851599999999</c:v>
                </c:pt>
                <c:pt idx="5111">
                  <c:v>2407.2265599999987</c:v>
                </c:pt>
                <c:pt idx="5112">
                  <c:v>2404.7851599999999</c:v>
                </c:pt>
                <c:pt idx="5113">
                  <c:v>2407.2265599999987</c:v>
                </c:pt>
                <c:pt idx="5114">
                  <c:v>2404.7851599999999</c:v>
                </c:pt>
                <c:pt idx="5115">
                  <c:v>2404.7851599999999</c:v>
                </c:pt>
                <c:pt idx="5116">
                  <c:v>2404.7851599999999</c:v>
                </c:pt>
                <c:pt idx="5117">
                  <c:v>2404.7851599999999</c:v>
                </c:pt>
                <c:pt idx="5118">
                  <c:v>2404.7851599999999</c:v>
                </c:pt>
                <c:pt idx="5119">
                  <c:v>2404.7851599999999</c:v>
                </c:pt>
                <c:pt idx="5120">
                  <c:v>2404.7851599999999</c:v>
                </c:pt>
                <c:pt idx="5121">
                  <c:v>2404.7851599999999</c:v>
                </c:pt>
                <c:pt idx="5122">
                  <c:v>2404.7851599999999</c:v>
                </c:pt>
                <c:pt idx="5123">
                  <c:v>2404.7851599999999</c:v>
                </c:pt>
                <c:pt idx="5124">
                  <c:v>2404.7851599999999</c:v>
                </c:pt>
                <c:pt idx="5125">
                  <c:v>2404.7851599999999</c:v>
                </c:pt>
                <c:pt idx="5126">
                  <c:v>2404.7851599999999</c:v>
                </c:pt>
                <c:pt idx="5127">
                  <c:v>2404.7851599999999</c:v>
                </c:pt>
                <c:pt idx="5128">
                  <c:v>2404.7851599999999</c:v>
                </c:pt>
                <c:pt idx="5129">
                  <c:v>2404.7851599999999</c:v>
                </c:pt>
                <c:pt idx="5130">
                  <c:v>2404.7851599999999</c:v>
                </c:pt>
                <c:pt idx="5131">
                  <c:v>2404.7851599999999</c:v>
                </c:pt>
                <c:pt idx="5132">
                  <c:v>2407.2265599999987</c:v>
                </c:pt>
                <c:pt idx="5133">
                  <c:v>2404.7851599999999</c:v>
                </c:pt>
                <c:pt idx="5134">
                  <c:v>2407.2265599999987</c:v>
                </c:pt>
                <c:pt idx="5135">
                  <c:v>2404.7851599999999</c:v>
                </c:pt>
                <c:pt idx="5136">
                  <c:v>2404.7851599999999</c:v>
                </c:pt>
                <c:pt idx="5137">
                  <c:v>2404.7851599999999</c:v>
                </c:pt>
                <c:pt idx="5138">
                  <c:v>2404.7851599999999</c:v>
                </c:pt>
                <c:pt idx="5139">
                  <c:v>2404.7851599999999</c:v>
                </c:pt>
                <c:pt idx="5140">
                  <c:v>2407.2265599999987</c:v>
                </c:pt>
                <c:pt idx="5141">
                  <c:v>2404.7851599999999</c:v>
                </c:pt>
                <c:pt idx="5142">
                  <c:v>2404.7851599999999</c:v>
                </c:pt>
                <c:pt idx="5143">
                  <c:v>2404.7851599999999</c:v>
                </c:pt>
                <c:pt idx="5144">
                  <c:v>2404.7851599999999</c:v>
                </c:pt>
                <c:pt idx="5145">
                  <c:v>2404.7851599999999</c:v>
                </c:pt>
                <c:pt idx="5146">
                  <c:v>2404.7851599999999</c:v>
                </c:pt>
                <c:pt idx="5147">
                  <c:v>2407.2265599999987</c:v>
                </c:pt>
                <c:pt idx="5148">
                  <c:v>2404.7851599999999</c:v>
                </c:pt>
                <c:pt idx="5149">
                  <c:v>2404.7851599999999</c:v>
                </c:pt>
                <c:pt idx="5150">
                  <c:v>2404.7851599999999</c:v>
                </c:pt>
                <c:pt idx="5151">
                  <c:v>2404.7851599999999</c:v>
                </c:pt>
                <c:pt idx="5152">
                  <c:v>2404.7851599999999</c:v>
                </c:pt>
                <c:pt idx="5153">
                  <c:v>2407.2265599999987</c:v>
                </c:pt>
                <c:pt idx="5154">
                  <c:v>2407.2265599999987</c:v>
                </c:pt>
                <c:pt idx="5155">
                  <c:v>2404.7851599999999</c:v>
                </c:pt>
                <c:pt idx="5156">
                  <c:v>2404.7851599999999</c:v>
                </c:pt>
                <c:pt idx="5157">
                  <c:v>2404.7851599999999</c:v>
                </c:pt>
                <c:pt idx="5158">
                  <c:v>2404.7851599999999</c:v>
                </c:pt>
                <c:pt idx="5159">
                  <c:v>2404.7851599999999</c:v>
                </c:pt>
                <c:pt idx="5160">
                  <c:v>2404.7851599999999</c:v>
                </c:pt>
                <c:pt idx="5161">
                  <c:v>2407.2265599999987</c:v>
                </c:pt>
                <c:pt idx="5162">
                  <c:v>2404.7851599999999</c:v>
                </c:pt>
                <c:pt idx="5163">
                  <c:v>2404.7851599999999</c:v>
                </c:pt>
                <c:pt idx="5164">
                  <c:v>2404.7851599999999</c:v>
                </c:pt>
                <c:pt idx="5165">
                  <c:v>2404.7851599999999</c:v>
                </c:pt>
                <c:pt idx="5166">
                  <c:v>2404.7851599999999</c:v>
                </c:pt>
                <c:pt idx="5167">
                  <c:v>2407.2265599999987</c:v>
                </c:pt>
                <c:pt idx="5168">
                  <c:v>2404.7851599999999</c:v>
                </c:pt>
                <c:pt idx="5169">
                  <c:v>2404.7851599999999</c:v>
                </c:pt>
                <c:pt idx="5170">
                  <c:v>2404.7851599999999</c:v>
                </c:pt>
                <c:pt idx="5171">
                  <c:v>2404.7851599999999</c:v>
                </c:pt>
                <c:pt idx="5172">
                  <c:v>2404.7851599999999</c:v>
                </c:pt>
                <c:pt idx="5173">
                  <c:v>2407.2265599999987</c:v>
                </c:pt>
                <c:pt idx="5174">
                  <c:v>2404.7851599999999</c:v>
                </c:pt>
                <c:pt idx="5175">
                  <c:v>2404.7851599999999</c:v>
                </c:pt>
                <c:pt idx="5176">
                  <c:v>2404.7851599999999</c:v>
                </c:pt>
                <c:pt idx="5177">
                  <c:v>2407.2265599999987</c:v>
                </c:pt>
                <c:pt idx="5178">
                  <c:v>2407.2265599999987</c:v>
                </c:pt>
                <c:pt idx="5179">
                  <c:v>2404.7851599999999</c:v>
                </c:pt>
                <c:pt idx="5180">
                  <c:v>2404.7851599999999</c:v>
                </c:pt>
                <c:pt idx="5181">
                  <c:v>2404.7851599999999</c:v>
                </c:pt>
                <c:pt idx="5182">
                  <c:v>2407.2265599999987</c:v>
                </c:pt>
                <c:pt idx="5183">
                  <c:v>2404.7851599999999</c:v>
                </c:pt>
                <c:pt idx="5184">
                  <c:v>2404.7851599999999</c:v>
                </c:pt>
                <c:pt idx="5185">
                  <c:v>2404.7851599999999</c:v>
                </c:pt>
                <c:pt idx="5186">
                  <c:v>2407.2265599999987</c:v>
                </c:pt>
                <c:pt idx="5187">
                  <c:v>2407.2265599999987</c:v>
                </c:pt>
                <c:pt idx="5188">
                  <c:v>2404.7851599999999</c:v>
                </c:pt>
                <c:pt idx="5189">
                  <c:v>2404.7851599999999</c:v>
                </c:pt>
                <c:pt idx="5190">
                  <c:v>2407.2265599999987</c:v>
                </c:pt>
                <c:pt idx="5191">
                  <c:v>2404.7851599999999</c:v>
                </c:pt>
                <c:pt idx="5192">
                  <c:v>2404.7851599999999</c:v>
                </c:pt>
                <c:pt idx="5193">
                  <c:v>2404.7851599999999</c:v>
                </c:pt>
                <c:pt idx="5194">
                  <c:v>2404.7851599999999</c:v>
                </c:pt>
                <c:pt idx="5195">
                  <c:v>2407.2265599999987</c:v>
                </c:pt>
                <c:pt idx="5196">
                  <c:v>2404.7851599999999</c:v>
                </c:pt>
                <c:pt idx="5197">
                  <c:v>2404.7851599999999</c:v>
                </c:pt>
                <c:pt idx="5198">
                  <c:v>2404.7851599999999</c:v>
                </c:pt>
                <c:pt idx="5199">
                  <c:v>2404.7851599999999</c:v>
                </c:pt>
                <c:pt idx="5200">
                  <c:v>2407.2265599999987</c:v>
                </c:pt>
                <c:pt idx="5201">
                  <c:v>2404.7851599999999</c:v>
                </c:pt>
                <c:pt idx="5202">
                  <c:v>2407.2265599999987</c:v>
                </c:pt>
                <c:pt idx="5203">
                  <c:v>2407.2265599999987</c:v>
                </c:pt>
                <c:pt idx="5204">
                  <c:v>2404.7851599999999</c:v>
                </c:pt>
                <c:pt idx="5205">
                  <c:v>2404.7851599999999</c:v>
                </c:pt>
                <c:pt idx="5206">
                  <c:v>2404.7851599999999</c:v>
                </c:pt>
                <c:pt idx="5207">
                  <c:v>2404.7851599999999</c:v>
                </c:pt>
                <c:pt idx="5208">
                  <c:v>2407.2265599999987</c:v>
                </c:pt>
                <c:pt idx="5209">
                  <c:v>2404.7851599999999</c:v>
                </c:pt>
                <c:pt idx="5210">
                  <c:v>2407.2265599999987</c:v>
                </c:pt>
                <c:pt idx="5211">
                  <c:v>2404.7851599999999</c:v>
                </c:pt>
                <c:pt idx="5212">
                  <c:v>2404.7851599999999</c:v>
                </c:pt>
                <c:pt idx="5213">
                  <c:v>2404.7851599999999</c:v>
                </c:pt>
                <c:pt idx="5214">
                  <c:v>2404.7851599999999</c:v>
                </c:pt>
                <c:pt idx="5215">
                  <c:v>2404.7851599999999</c:v>
                </c:pt>
                <c:pt idx="5216">
                  <c:v>2404.7851599999999</c:v>
                </c:pt>
                <c:pt idx="5217">
                  <c:v>2404.7851599999999</c:v>
                </c:pt>
                <c:pt idx="5218">
                  <c:v>2404.7851599999999</c:v>
                </c:pt>
                <c:pt idx="5219">
                  <c:v>2407.2265599999987</c:v>
                </c:pt>
                <c:pt idx="5220">
                  <c:v>2407.2265599999987</c:v>
                </c:pt>
                <c:pt idx="5221">
                  <c:v>2404.7851599999999</c:v>
                </c:pt>
                <c:pt idx="5222">
                  <c:v>2404.7851599999999</c:v>
                </c:pt>
                <c:pt idx="5223">
                  <c:v>2404.7851599999999</c:v>
                </c:pt>
                <c:pt idx="5224">
                  <c:v>2404.7851599999999</c:v>
                </c:pt>
                <c:pt idx="5225">
                  <c:v>2404.7851599999999</c:v>
                </c:pt>
                <c:pt idx="5226">
                  <c:v>2404.7851599999999</c:v>
                </c:pt>
                <c:pt idx="5227">
                  <c:v>2407.2265599999987</c:v>
                </c:pt>
                <c:pt idx="5228">
                  <c:v>2407.2265599999987</c:v>
                </c:pt>
                <c:pt idx="5229">
                  <c:v>2404.7851599999999</c:v>
                </c:pt>
                <c:pt idx="5230">
                  <c:v>2404.7851599999999</c:v>
                </c:pt>
                <c:pt idx="5231">
                  <c:v>2404.7851599999999</c:v>
                </c:pt>
                <c:pt idx="5232">
                  <c:v>2407.2265599999987</c:v>
                </c:pt>
                <c:pt idx="5233">
                  <c:v>2404.7851599999999</c:v>
                </c:pt>
                <c:pt idx="5234">
                  <c:v>2404.7851599999999</c:v>
                </c:pt>
                <c:pt idx="5235">
                  <c:v>2404.7851599999999</c:v>
                </c:pt>
                <c:pt idx="5236">
                  <c:v>2404.7851599999999</c:v>
                </c:pt>
                <c:pt idx="5237">
                  <c:v>2404.7851599999999</c:v>
                </c:pt>
                <c:pt idx="5238">
                  <c:v>2404.7851599999999</c:v>
                </c:pt>
                <c:pt idx="5239">
                  <c:v>2404.7851599999999</c:v>
                </c:pt>
                <c:pt idx="5240">
                  <c:v>2404.7851599999999</c:v>
                </c:pt>
                <c:pt idx="5241">
                  <c:v>2404.7851599999999</c:v>
                </c:pt>
                <c:pt idx="5242">
                  <c:v>2407.2265599999987</c:v>
                </c:pt>
                <c:pt idx="5243">
                  <c:v>2404.7851599999999</c:v>
                </c:pt>
                <c:pt idx="5244">
                  <c:v>2404.7851599999999</c:v>
                </c:pt>
                <c:pt idx="5245">
                  <c:v>2404.7851599999999</c:v>
                </c:pt>
                <c:pt idx="5246">
                  <c:v>2404.7851599999999</c:v>
                </c:pt>
                <c:pt idx="5247">
                  <c:v>2404.7851599999999</c:v>
                </c:pt>
                <c:pt idx="5248">
                  <c:v>2407.2265599999987</c:v>
                </c:pt>
                <c:pt idx="5249">
                  <c:v>2404.7851599999999</c:v>
                </c:pt>
                <c:pt idx="5250">
                  <c:v>2404.7851599999999</c:v>
                </c:pt>
                <c:pt idx="5251">
                  <c:v>2404.7851599999999</c:v>
                </c:pt>
                <c:pt idx="5252">
                  <c:v>2404.7851599999999</c:v>
                </c:pt>
                <c:pt idx="5253">
                  <c:v>2404.7851599999999</c:v>
                </c:pt>
                <c:pt idx="5254">
                  <c:v>2407.2265599999987</c:v>
                </c:pt>
                <c:pt idx="5255">
                  <c:v>2407.2265599999987</c:v>
                </c:pt>
                <c:pt idx="5256">
                  <c:v>2404.7851599999999</c:v>
                </c:pt>
                <c:pt idx="5257">
                  <c:v>2404.7851599999999</c:v>
                </c:pt>
                <c:pt idx="5258">
                  <c:v>2404.7851599999999</c:v>
                </c:pt>
                <c:pt idx="5259">
                  <c:v>2407.2265599999987</c:v>
                </c:pt>
                <c:pt idx="5260">
                  <c:v>2404.7851599999999</c:v>
                </c:pt>
                <c:pt idx="5261">
                  <c:v>2404.7851599999999</c:v>
                </c:pt>
                <c:pt idx="5262">
                  <c:v>2404.7851599999999</c:v>
                </c:pt>
                <c:pt idx="5263">
                  <c:v>2404.7851599999999</c:v>
                </c:pt>
                <c:pt idx="5264">
                  <c:v>2404.7851599999999</c:v>
                </c:pt>
                <c:pt idx="5265">
                  <c:v>2404.7851599999999</c:v>
                </c:pt>
                <c:pt idx="5266">
                  <c:v>2404.7851599999999</c:v>
                </c:pt>
                <c:pt idx="5267">
                  <c:v>2407.2265599999987</c:v>
                </c:pt>
                <c:pt idx="5268">
                  <c:v>2404.7851599999999</c:v>
                </c:pt>
                <c:pt idx="5269">
                  <c:v>2407.2265599999987</c:v>
                </c:pt>
                <c:pt idx="5270">
                  <c:v>2404.7851599999999</c:v>
                </c:pt>
                <c:pt idx="5271">
                  <c:v>2404.7851599999999</c:v>
                </c:pt>
                <c:pt idx="5272">
                  <c:v>2404.7851599999999</c:v>
                </c:pt>
                <c:pt idx="5273">
                  <c:v>2404.7851599999999</c:v>
                </c:pt>
                <c:pt idx="5274">
                  <c:v>2404.7851599999999</c:v>
                </c:pt>
                <c:pt idx="5275">
                  <c:v>2407.2265599999987</c:v>
                </c:pt>
                <c:pt idx="5276">
                  <c:v>2404.7851599999999</c:v>
                </c:pt>
                <c:pt idx="5277">
                  <c:v>2404.7851599999999</c:v>
                </c:pt>
                <c:pt idx="5278">
                  <c:v>2407.2265599999987</c:v>
                </c:pt>
                <c:pt idx="5279">
                  <c:v>2404.7851599999999</c:v>
                </c:pt>
                <c:pt idx="5280">
                  <c:v>2404.7851599999999</c:v>
                </c:pt>
                <c:pt idx="5281">
                  <c:v>2404.7851599999999</c:v>
                </c:pt>
                <c:pt idx="5282">
                  <c:v>2404.7851599999999</c:v>
                </c:pt>
                <c:pt idx="5283">
                  <c:v>2404.7851599999999</c:v>
                </c:pt>
                <c:pt idx="5284">
                  <c:v>2404.7851599999999</c:v>
                </c:pt>
                <c:pt idx="5285">
                  <c:v>2404.7851599999999</c:v>
                </c:pt>
                <c:pt idx="5286">
                  <c:v>2404.7851599999999</c:v>
                </c:pt>
                <c:pt idx="5287">
                  <c:v>2404.7851599999999</c:v>
                </c:pt>
                <c:pt idx="5288">
                  <c:v>2404.7851599999999</c:v>
                </c:pt>
                <c:pt idx="5289">
                  <c:v>2404.7851599999999</c:v>
                </c:pt>
                <c:pt idx="5290">
                  <c:v>2404.7851599999999</c:v>
                </c:pt>
                <c:pt idx="5291">
                  <c:v>2404.7851599999999</c:v>
                </c:pt>
                <c:pt idx="5292">
                  <c:v>2404.7851599999999</c:v>
                </c:pt>
                <c:pt idx="5293">
                  <c:v>2404.7851599999999</c:v>
                </c:pt>
                <c:pt idx="5294">
                  <c:v>2407.2265599999987</c:v>
                </c:pt>
                <c:pt idx="5295">
                  <c:v>2404.7851599999999</c:v>
                </c:pt>
                <c:pt idx="5296">
                  <c:v>2404.7851599999999</c:v>
                </c:pt>
                <c:pt idx="5297">
                  <c:v>2404.7851599999999</c:v>
                </c:pt>
                <c:pt idx="5298">
                  <c:v>2404.7851599999999</c:v>
                </c:pt>
                <c:pt idx="5299">
                  <c:v>2404.7851599999999</c:v>
                </c:pt>
                <c:pt idx="5300">
                  <c:v>2404.7851599999999</c:v>
                </c:pt>
                <c:pt idx="5301">
                  <c:v>2404.7851599999999</c:v>
                </c:pt>
                <c:pt idx="5302">
                  <c:v>2404.7851599999999</c:v>
                </c:pt>
                <c:pt idx="5303">
                  <c:v>2407.2265599999987</c:v>
                </c:pt>
                <c:pt idx="5304">
                  <c:v>2404.7851599999999</c:v>
                </c:pt>
                <c:pt idx="5305">
                  <c:v>2404.7851599999999</c:v>
                </c:pt>
                <c:pt idx="5306">
                  <c:v>2404.7851599999999</c:v>
                </c:pt>
                <c:pt idx="5307">
                  <c:v>2404.7851599999999</c:v>
                </c:pt>
                <c:pt idx="5308">
                  <c:v>2404.7851599999999</c:v>
                </c:pt>
                <c:pt idx="5309">
                  <c:v>2404.7851599999999</c:v>
                </c:pt>
                <c:pt idx="5310">
                  <c:v>2404.7851599999999</c:v>
                </c:pt>
                <c:pt idx="5311">
                  <c:v>2404.7851599999999</c:v>
                </c:pt>
                <c:pt idx="5312">
                  <c:v>2404.7851599999999</c:v>
                </c:pt>
                <c:pt idx="5313">
                  <c:v>2404.7851599999999</c:v>
                </c:pt>
                <c:pt idx="5314">
                  <c:v>2404.7851599999999</c:v>
                </c:pt>
                <c:pt idx="5315">
                  <c:v>2407.2265599999987</c:v>
                </c:pt>
                <c:pt idx="5316">
                  <c:v>2404.7851599999999</c:v>
                </c:pt>
                <c:pt idx="5317">
                  <c:v>2404.7851599999999</c:v>
                </c:pt>
                <c:pt idx="5318">
                  <c:v>2407.2265599999987</c:v>
                </c:pt>
                <c:pt idx="5319">
                  <c:v>2404.7851599999999</c:v>
                </c:pt>
                <c:pt idx="5320">
                  <c:v>2404.7851599999999</c:v>
                </c:pt>
                <c:pt idx="5321">
                  <c:v>2404.7851599999999</c:v>
                </c:pt>
                <c:pt idx="5322">
                  <c:v>2404.7851599999999</c:v>
                </c:pt>
                <c:pt idx="5323">
                  <c:v>2404.7851599999999</c:v>
                </c:pt>
                <c:pt idx="5324">
                  <c:v>2407.2265599999987</c:v>
                </c:pt>
                <c:pt idx="5325">
                  <c:v>2404.7851599999999</c:v>
                </c:pt>
                <c:pt idx="5326">
                  <c:v>2404.7851599999999</c:v>
                </c:pt>
                <c:pt idx="5327">
                  <c:v>2407.2265599999987</c:v>
                </c:pt>
                <c:pt idx="5328">
                  <c:v>2407.2265599999987</c:v>
                </c:pt>
                <c:pt idx="5329">
                  <c:v>2407.2265599999987</c:v>
                </c:pt>
                <c:pt idx="5330">
                  <c:v>2404.7851599999999</c:v>
                </c:pt>
                <c:pt idx="5331">
                  <c:v>2404.7851599999999</c:v>
                </c:pt>
                <c:pt idx="5332">
                  <c:v>2404.7851599999999</c:v>
                </c:pt>
                <c:pt idx="5333">
                  <c:v>2404.7851599999999</c:v>
                </c:pt>
                <c:pt idx="5334">
                  <c:v>2404.7851599999999</c:v>
                </c:pt>
                <c:pt idx="5335">
                  <c:v>2404.7851599999999</c:v>
                </c:pt>
                <c:pt idx="5336">
                  <c:v>2407.2265599999987</c:v>
                </c:pt>
                <c:pt idx="5337">
                  <c:v>2407.2265599999987</c:v>
                </c:pt>
                <c:pt idx="5338">
                  <c:v>2404.7851599999999</c:v>
                </c:pt>
                <c:pt idx="5339">
                  <c:v>2407.2265599999987</c:v>
                </c:pt>
                <c:pt idx="5340">
                  <c:v>2404.7851599999999</c:v>
                </c:pt>
                <c:pt idx="5341">
                  <c:v>2404.7851599999999</c:v>
                </c:pt>
                <c:pt idx="5342">
                  <c:v>2404.7851599999999</c:v>
                </c:pt>
                <c:pt idx="5343">
                  <c:v>2404.7851599999999</c:v>
                </c:pt>
                <c:pt idx="5344">
                  <c:v>2407.2265599999987</c:v>
                </c:pt>
                <c:pt idx="5345">
                  <c:v>2404.7851599999999</c:v>
                </c:pt>
                <c:pt idx="5346">
                  <c:v>2407.2265599999987</c:v>
                </c:pt>
                <c:pt idx="5347">
                  <c:v>2404.7851599999999</c:v>
                </c:pt>
                <c:pt idx="5348">
                  <c:v>2404.7851599999999</c:v>
                </c:pt>
                <c:pt idx="5349">
                  <c:v>2404.7851599999999</c:v>
                </c:pt>
                <c:pt idx="5350">
                  <c:v>2404.7851599999999</c:v>
                </c:pt>
                <c:pt idx="5351">
                  <c:v>2404.7851599999999</c:v>
                </c:pt>
                <c:pt idx="5352">
                  <c:v>2407.2265599999987</c:v>
                </c:pt>
                <c:pt idx="5353">
                  <c:v>2404.7851599999999</c:v>
                </c:pt>
                <c:pt idx="5354">
                  <c:v>2404.7851599999999</c:v>
                </c:pt>
                <c:pt idx="5355">
                  <c:v>2407.2265599999987</c:v>
                </c:pt>
                <c:pt idx="5356">
                  <c:v>2404.7851599999999</c:v>
                </c:pt>
                <c:pt idx="5357">
                  <c:v>2404.7851599999999</c:v>
                </c:pt>
                <c:pt idx="5358">
                  <c:v>2404.7851599999999</c:v>
                </c:pt>
                <c:pt idx="5359">
                  <c:v>2404.7851599999999</c:v>
                </c:pt>
                <c:pt idx="5360">
                  <c:v>2404.7851599999999</c:v>
                </c:pt>
                <c:pt idx="5361">
                  <c:v>2407.2265599999987</c:v>
                </c:pt>
                <c:pt idx="5362">
                  <c:v>2407.2265599999987</c:v>
                </c:pt>
                <c:pt idx="5363">
                  <c:v>2404.7851599999999</c:v>
                </c:pt>
                <c:pt idx="5364">
                  <c:v>2407.2265599999987</c:v>
                </c:pt>
                <c:pt idx="5365">
                  <c:v>2407.2265599999987</c:v>
                </c:pt>
                <c:pt idx="5366">
                  <c:v>2404.7851599999999</c:v>
                </c:pt>
                <c:pt idx="5367">
                  <c:v>2404.7851599999999</c:v>
                </c:pt>
                <c:pt idx="5368">
                  <c:v>2404.7851599999999</c:v>
                </c:pt>
                <c:pt idx="5369">
                  <c:v>2404.7851599999999</c:v>
                </c:pt>
                <c:pt idx="5370">
                  <c:v>2407.2265599999987</c:v>
                </c:pt>
                <c:pt idx="5371">
                  <c:v>2407.2265599999987</c:v>
                </c:pt>
                <c:pt idx="5372">
                  <c:v>2404.7851599999999</c:v>
                </c:pt>
                <c:pt idx="5373">
                  <c:v>2404.7851599999999</c:v>
                </c:pt>
                <c:pt idx="5374">
                  <c:v>2404.7851599999999</c:v>
                </c:pt>
                <c:pt idx="5375">
                  <c:v>2404.7851599999999</c:v>
                </c:pt>
                <c:pt idx="5376">
                  <c:v>2404.7851599999999</c:v>
                </c:pt>
                <c:pt idx="5377">
                  <c:v>2404.7851599999999</c:v>
                </c:pt>
                <c:pt idx="5378">
                  <c:v>2404.7851599999999</c:v>
                </c:pt>
                <c:pt idx="5379">
                  <c:v>2404.7851599999999</c:v>
                </c:pt>
                <c:pt idx="5380">
                  <c:v>2404.7851599999999</c:v>
                </c:pt>
                <c:pt idx="5381">
                  <c:v>2404.7851599999999</c:v>
                </c:pt>
                <c:pt idx="5382">
                  <c:v>2407.2265599999987</c:v>
                </c:pt>
                <c:pt idx="5383">
                  <c:v>2404.7851599999999</c:v>
                </c:pt>
                <c:pt idx="5384">
                  <c:v>2404.7851599999999</c:v>
                </c:pt>
                <c:pt idx="5385">
                  <c:v>2404.7851599999999</c:v>
                </c:pt>
                <c:pt idx="5386">
                  <c:v>2407.2265599999987</c:v>
                </c:pt>
                <c:pt idx="5387">
                  <c:v>2404.7851599999999</c:v>
                </c:pt>
                <c:pt idx="5388">
                  <c:v>2404.7851599999999</c:v>
                </c:pt>
                <c:pt idx="5389">
                  <c:v>2404.7851599999999</c:v>
                </c:pt>
                <c:pt idx="5390">
                  <c:v>2404.7851599999999</c:v>
                </c:pt>
                <c:pt idx="5391">
                  <c:v>2404.7851599999999</c:v>
                </c:pt>
                <c:pt idx="5392">
                  <c:v>2404.7851599999999</c:v>
                </c:pt>
                <c:pt idx="5393">
                  <c:v>2404.7851599999999</c:v>
                </c:pt>
                <c:pt idx="5394">
                  <c:v>2404.7851599999999</c:v>
                </c:pt>
                <c:pt idx="5395">
                  <c:v>2404.7851599999999</c:v>
                </c:pt>
                <c:pt idx="5396">
                  <c:v>2404.7851599999999</c:v>
                </c:pt>
                <c:pt idx="5397">
                  <c:v>2404.7851599999999</c:v>
                </c:pt>
                <c:pt idx="5398">
                  <c:v>2404.7851599999999</c:v>
                </c:pt>
                <c:pt idx="5399">
                  <c:v>2407.2265599999987</c:v>
                </c:pt>
                <c:pt idx="5400">
                  <c:v>2404.7851599999999</c:v>
                </c:pt>
                <c:pt idx="5401">
                  <c:v>2404.7851599999999</c:v>
                </c:pt>
                <c:pt idx="5402">
                  <c:v>2407.2265599999987</c:v>
                </c:pt>
                <c:pt idx="5403">
                  <c:v>2404.7851599999999</c:v>
                </c:pt>
                <c:pt idx="5404">
                  <c:v>2404.7851599999999</c:v>
                </c:pt>
                <c:pt idx="5405">
                  <c:v>2404.7851599999999</c:v>
                </c:pt>
                <c:pt idx="5406">
                  <c:v>2404.7851599999999</c:v>
                </c:pt>
                <c:pt idx="5407">
                  <c:v>2404.7851599999999</c:v>
                </c:pt>
                <c:pt idx="5408">
                  <c:v>2404.7851599999999</c:v>
                </c:pt>
                <c:pt idx="5409">
                  <c:v>2404.7851599999999</c:v>
                </c:pt>
                <c:pt idx="5410">
                  <c:v>2404.7851599999999</c:v>
                </c:pt>
                <c:pt idx="5411">
                  <c:v>2404.7851599999999</c:v>
                </c:pt>
                <c:pt idx="5412">
                  <c:v>2404.7851599999999</c:v>
                </c:pt>
                <c:pt idx="5413">
                  <c:v>2404.7851599999999</c:v>
                </c:pt>
                <c:pt idx="5414">
                  <c:v>2407.2265599999987</c:v>
                </c:pt>
                <c:pt idx="5415">
                  <c:v>2404.7851599999999</c:v>
                </c:pt>
                <c:pt idx="5416">
                  <c:v>2404.7851599999999</c:v>
                </c:pt>
                <c:pt idx="5417">
                  <c:v>2404.7851599999999</c:v>
                </c:pt>
                <c:pt idx="5418">
                  <c:v>2404.7851599999999</c:v>
                </c:pt>
                <c:pt idx="5419">
                  <c:v>2404.7851599999999</c:v>
                </c:pt>
                <c:pt idx="5420">
                  <c:v>2404.7851599999999</c:v>
                </c:pt>
                <c:pt idx="5421">
                  <c:v>2404.7851599999999</c:v>
                </c:pt>
                <c:pt idx="5422">
                  <c:v>2404.7851599999999</c:v>
                </c:pt>
                <c:pt idx="5423">
                  <c:v>2404.7851599999999</c:v>
                </c:pt>
                <c:pt idx="5424">
                  <c:v>2404.7851599999999</c:v>
                </c:pt>
                <c:pt idx="5425">
                  <c:v>2404.7851599999999</c:v>
                </c:pt>
                <c:pt idx="5426">
                  <c:v>2407.2265599999987</c:v>
                </c:pt>
                <c:pt idx="5427">
                  <c:v>2404.7851599999999</c:v>
                </c:pt>
                <c:pt idx="5428">
                  <c:v>2404.7851599999999</c:v>
                </c:pt>
                <c:pt idx="5429">
                  <c:v>2407.2265599999987</c:v>
                </c:pt>
                <c:pt idx="5430">
                  <c:v>2404.7851599999999</c:v>
                </c:pt>
                <c:pt idx="5431">
                  <c:v>2407.2265599999987</c:v>
                </c:pt>
                <c:pt idx="5432">
                  <c:v>2407.2265599999987</c:v>
                </c:pt>
                <c:pt idx="5433">
                  <c:v>2404.7851599999999</c:v>
                </c:pt>
                <c:pt idx="5434">
                  <c:v>2404.7851599999999</c:v>
                </c:pt>
                <c:pt idx="5435">
                  <c:v>2404.7851599999999</c:v>
                </c:pt>
                <c:pt idx="5436">
                  <c:v>2404.7851599999999</c:v>
                </c:pt>
                <c:pt idx="5437">
                  <c:v>2404.7851599999999</c:v>
                </c:pt>
                <c:pt idx="5438">
                  <c:v>2404.7851599999999</c:v>
                </c:pt>
                <c:pt idx="5439">
                  <c:v>2404.7851599999999</c:v>
                </c:pt>
                <c:pt idx="5440">
                  <c:v>2404.7851599999999</c:v>
                </c:pt>
                <c:pt idx="5441">
                  <c:v>2407.2265599999987</c:v>
                </c:pt>
                <c:pt idx="5442">
                  <c:v>2404.7851599999999</c:v>
                </c:pt>
                <c:pt idx="5443">
                  <c:v>2404.7851599999999</c:v>
                </c:pt>
                <c:pt idx="5444">
                  <c:v>2404.7851599999999</c:v>
                </c:pt>
                <c:pt idx="5445">
                  <c:v>2407.2265599999987</c:v>
                </c:pt>
                <c:pt idx="5446">
                  <c:v>2404.7851599999999</c:v>
                </c:pt>
                <c:pt idx="5447">
                  <c:v>2407.2265599999987</c:v>
                </c:pt>
                <c:pt idx="5448">
                  <c:v>2404.7851599999999</c:v>
                </c:pt>
                <c:pt idx="5449">
                  <c:v>2407.2265599999987</c:v>
                </c:pt>
                <c:pt idx="5450">
                  <c:v>2407.2265599999987</c:v>
                </c:pt>
                <c:pt idx="5451">
                  <c:v>2407.2265599999987</c:v>
                </c:pt>
                <c:pt idx="5452">
                  <c:v>2404.7851599999999</c:v>
                </c:pt>
                <c:pt idx="5453">
                  <c:v>2404.7851599999999</c:v>
                </c:pt>
                <c:pt idx="5454">
                  <c:v>2404.7851599999999</c:v>
                </c:pt>
                <c:pt idx="5455">
                  <c:v>2404.7851599999999</c:v>
                </c:pt>
                <c:pt idx="5456">
                  <c:v>2407.2265599999987</c:v>
                </c:pt>
                <c:pt idx="5457">
                  <c:v>2404.7851599999999</c:v>
                </c:pt>
                <c:pt idx="5458">
                  <c:v>2404.7851599999999</c:v>
                </c:pt>
                <c:pt idx="5459">
                  <c:v>2404.7851599999999</c:v>
                </c:pt>
                <c:pt idx="5460">
                  <c:v>2404.7851599999999</c:v>
                </c:pt>
                <c:pt idx="5461">
                  <c:v>2404.7851599999999</c:v>
                </c:pt>
                <c:pt idx="5462">
                  <c:v>2404.7851599999999</c:v>
                </c:pt>
                <c:pt idx="5463">
                  <c:v>2407.2265599999987</c:v>
                </c:pt>
                <c:pt idx="5464">
                  <c:v>2404.7851599999999</c:v>
                </c:pt>
                <c:pt idx="5465">
                  <c:v>2407.2265599999987</c:v>
                </c:pt>
                <c:pt idx="5466">
                  <c:v>2404.7851599999999</c:v>
                </c:pt>
                <c:pt idx="5467">
                  <c:v>2404.7851599999999</c:v>
                </c:pt>
                <c:pt idx="5468">
                  <c:v>2404.7851599999999</c:v>
                </c:pt>
                <c:pt idx="5469">
                  <c:v>2404.7851599999999</c:v>
                </c:pt>
                <c:pt idx="5470">
                  <c:v>2404.7851599999999</c:v>
                </c:pt>
                <c:pt idx="5471">
                  <c:v>2404.7851599999999</c:v>
                </c:pt>
                <c:pt idx="5472">
                  <c:v>2404.7851599999999</c:v>
                </c:pt>
                <c:pt idx="5473">
                  <c:v>2404.7851599999999</c:v>
                </c:pt>
                <c:pt idx="5474">
                  <c:v>2404.7851599999999</c:v>
                </c:pt>
                <c:pt idx="5475">
                  <c:v>2404.7851599999999</c:v>
                </c:pt>
                <c:pt idx="5476">
                  <c:v>2404.7851599999999</c:v>
                </c:pt>
                <c:pt idx="5477">
                  <c:v>2404.7851599999999</c:v>
                </c:pt>
                <c:pt idx="5478">
                  <c:v>2407.2265599999987</c:v>
                </c:pt>
                <c:pt idx="5479">
                  <c:v>2404.7851599999999</c:v>
                </c:pt>
                <c:pt idx="5480">
                  <c:v>2404.7851599999999</c:v>
                </c:pt>
                <c:pt idx="5481">
                  <c:v>2407.2265599999987</c:v>
                </c:pt>
                <c:pt idx="5482">
                  <c:v>2407.2265599999987</c:v>
                </c:pt>
                <c:pt idx="5483">
                  <c:v>2404.7851599999999</c:v>
                </c:pt>
                <c:pt idx="5484">
                  <c:v>2404.7851599999999</c:v>
                </c:pt>
                <c:pt idx="5485">
                  <c:v>2404.7851599999999</c:v>
                </c:pt>
                <c:pt idx="5486">
                  <c:v>2407.2265599999987</c:v>
                </c:pt>
                <c:pt idx="5487">
                  <c:v>2404.7851599999999</c:v>
                </c:pt>
                <c:pt idx="5488">
                  <c:v>2407.2265599999987</c:v>
                </c:pt>
                <c:pt idx="5489">
                  <c:v>2404.7851599999999</c:v>
                </c:pt>
                <c:pt idx="5490">
                  <c:v>2404.7851599999999</c:v>
                </c:pt>
                <c:pt idx="5491">
                  <c:v>2407.2265599999987</c:v>
                </c:pt>
                <c:pt idx="5492">
                  <c:v>2404.7851599999999</c:v>
                </c:pt>
                <c:pt idx="5493">
                  <c:v>2404.7851599999999</c:v>
                </c:pt>
                <c:pt idx="5494">
                  <c:v>2404.7851599999999</c:v>
                </c:pt>
                <c:pt idx="5495">
                  <c:v>2404.7851599999999</c:v>
                </c:pt>
                <c:pt idx="5496">
                  <c:v>2404.7851599999999</c:v>
                </c:pt>
                <c:pt idx="5497">
                  <c:v>2407.2265599999987</c:v>
                </c:pt>
                <c:pt idx="5498">
                  <c:v>2404.7851599999999</c:v>
                </c:pt>
                <c:pt idx="5499">
                  <c:v>2407.2265599999987</c:v>
                </c:pt>
                <c:pt idx="5500">
                  <c:v>2404.7851599999999</c:v>
                </c:pt>
                <c:pt idx="5501">
                  <c:v>2404.7851599999999</c:v>
                </c:pt>
                <c:pt idx="5502">
                  <c:v>2404.7851599999999</c:v>
                </c:pt>
                <c:pt idx="5503">
                  <c:v>2404.7851599999999</c:v>
                </c:pt>
                <c:pt idx="5504">
                  <c:v>2404.7851599999999</c:v>
                </c:pt>
                <c:pt idx="5505">
                  <c:v>2404.7851599999999</c:v>
                </c:pt>
                <c:pt idx="5506">
                  <c:v>2407.2265599999987</c:v>
                </c:pt>
                <c:pt idx="5507">
                  <c:v>2404.7851599999999</c:v>
                </c:pt>
                <c:pt idx="5508">
                  <c:v>2407.2265599999987</c:v>
                </c:pt>
                <c:pt idx="5509">
                  <c:v>2407.2265599999987</c:v>
                </c:pt>
                <c:pt idx="5510">
                  <c:v>2404.7851599999999</c:v>
                </c:pt>
                <c:pt idx="5511">
                  <c:v>2404.7851599999999</c:v>
                </c:pt>
                <c:pt idx="5512">
                  <c:v>2404.7851599999999</c:v>
                </c:pt>
                <c:pt idx="5513">
                  <c:v>2404.7851599999999</c:v>
                </c:pt>
                <c:pt idx="5514">
                  <c:v>2404.7851599999999</c:v>
                </c:pt>
                <c:pt idx="5515">
                  <c:v>2404.7851599999999</c:v>
                </c:pt>
                <c:pt idx="5516">
                  <c:v>2404.7851599999999</c:v>
                </c:pt>
                <c:pt idx="5517">
                  <c:v>2407.2265599999987</c:v>
                </c:pt>
                <c:pt idx="5518">
                  <c:v>2407.2265599999987</c:v>
                </c:pt>
                <c:pt idx="5519">
                  <c:v>2404.7851599999999</c:v>
                </c:pt>
                <c:pt idx="5520">
                  <c:v>2404.7851599999999</c:v>
                </c:pt>
                <c:pt idx="5521">
                  <c:v>2407.2265599999987</c:v>
                </c:pt>
                <c:pt idx="5522">
                  <c:v>2404.7851599999999</c:v>
                </c:pt>
                <c:pt idx="5523">
                  <c:v>2404.7851599999999</c:v>
                </c:pt>
                <c:pt idx="5524">
                  <c:v>2404.7851599999999</c:v>
                </c:pt>
                <c:pt idx="5525">
                  <c:v>2404.7851599999999</c:v>
                </c:pt>
                <c:pt idx="5526">
                  <c:v>2404.7851599999999</c:v>
                </c:pt>
                <c:pt idx="5527">
                  <c:v>2404.7851599999999</c:v>
                </c:pt>
                <c:pt idx="5528">
                  <c:v>2404.7851599999999</c:v>
                </c:pt>
                <c:pt idx="5529">
                  <c:v>2404.7851599999999</c:v>
                </c:pt>
                <c:pt idx="5530">
                  <c:v>2407.2265599999987</c:v>
                </c:pt>
                <c:pt idx="5531">
                  <c:v>2404.7851599999999</c:v>
                </c:pt>
                <c:pt idx="5532">
                  <c:v>2404.7851599999999</c:v>
                </c:pt>
                <c:pt idx="5533">
                  <c:v>2407.2265599999987</c:v>
                </c:pt>
                <c:pt idx="5534">
                  <c:v>2404.7851599999999</c:v>
                </c:pt>
                <c:pt idx="5535">
                  <c:v>2404.7851599999999</c:v>
                </c:pt>
                <c:pt idx="5536">
                  <c:v>2407.2265599999987</c:v>
                </c:pt>
                <c:pt idx="5537">
                  <c:v>2404.7851599999999</c:v>
                </c:pt>
                <c:pt idx="5538">
                  <c:v>2404.7851599999999</c:v>
                </c:pt>
                <c:pt idx="5539">
                  <c:v>2407.2265599999987</c:v>
                </c:pt>
                <c:pt idx="5540">
                  <c:v>2404.7851599999999</c:v>
                </c:pt>
                <c:pt idx="5541">
                  <c:v>2407.2265599999987</c:v>
                </c:pt>
                <c:pt idx="5542">
                  <c:v>2404.7851599999999</c:v>
                </c:pt>
                <c:pt idx="5543">
                  <c:v>2404.7851599999999</c:v>
                </c:pt>
                <c:pt idx="5544">
                  <c:v>2404.7851599999999</c:v>
                </c:pt>
                <c:pt idx="5545">
                  <c:v>2404.7851599999999</c:v>
                </c:pt>
                <c:pt idx="5546">
                  <c:v>2404.7851599999999</c:v>
                </c:pt>
                <c:pt idx="5547">
                  <c:v>2407.2265599999987</c:v>
                </c:pt>
                <c:pt idx="5548">
                  <c:v>2407.2265599999987</c:v>
                </c:pt>
                <c:pt idx="5549">
                  <c:v>2407.2265599999987</c:v>
                </c:pt>
                <c:pt idx="5550">
                  <c:v>2407.2265599999987</c:v>
                </c:pt>
                <c:pt idx="5551">
                  <c:v>2407.2265599999987</c:v>
                </c:pt>
                <c:pt idx="5552">
                  <c:v>2407.2265599999987</c:v>
                </c:pt>
                <c:pt idx="5553">
                  <c:v>2404.7851599999999</c:v>
                </c:pt>
                <c:pt idx="5554">
                  <c:v>2407.2265599999987</c:v>
                </c:pt>
                <c:pt idx="5555">
                  <c:v>2404.7851599999999</c:v>
                </c:pt>
                <c:pt idx="5556">
                  <c:v>2404.7851599999999</c:v>
                </c:pt>
                <c:pt idx="5557">
                  <c:v>2404.7851599999999</c:v>
                </c:pt>
                <c:pt idx="5558">
                  <c:v>2404.7851599999999</c:v>
                </c:pt>
                <c:pt idx="5559">
                  <c:v>2404.7851599999999</c:v>
                </c:pt>
                <c:pt idx="5560">
                  <c:v>2404.7851599999999</c:v>
                </c:pt>
                <c:pt idx="5561">
                  <c:v>2404.7851599999999</c:v>
                </c:pt>
                <c:pt idx="5562">
                  <c:v>2404.7851599999999</c:v>
                </c:pt>
                <c:pt idx="5563">
                  <c:v>2404.7851599999999</c:v>
                </c:pt>
                <c:pt idx="5564">
                  <c:v>2404.7851599999999</c:v>
                </c:pt>
                <c:pt idx="5565">
                  <c:v>2404.7851599999999</c:v>
                </c:pt>
                <c:pt idx="5566">
                  <c:v>2404.7851599999999</c:v>
                </c:pt>
                <c:pt idx="5567">
                  <c:v>2407.2265599999987</c:v>
                </c:pt>
                <c:pt idx="5568">
                  <c:v>2404.7851599999999</c:v>
                </c:pt>
                <c:pt idx="5569">
                  <c:v>2404.7851599999999</c:v>
                </c:pt>
                <c:pt idx="5570">
                  <c:v>2404.7851599999999</c:v>
                </c:pt>
                <c:pt idx="5571">
                  <c:v>2404.7851599999999</c:v>
                </c:pt>
                <c:pt idx="5572">
                  <c:v>2404.7851599999999</c:v>
                </c:pt>
                <c:pt idx="5573">
                  <c:v>2407.2265599999987</c:v>
                </c:pt>
                <c:pt idx="5574">
                  <c:v>2407.2265599999987</c:v>
                </c:pt>
                <c:pt idx="5575">
                  <c:v>2404.7851599999999</c:v>
                </c:pt>
                <c:pt idx="5576">
                  <c:v>2407.2265599999987</c:v>
                </c:pt>
                <c:pt idx="5577">
                  <c:v>2404.7851599999999</c:v>
                </c:pt>
                <c:pt idx="5578">
                  <c:v>2404.7851599999999</c:v>
                </c:pt>
                <c:pt idx="5579">
                  <c:v>2404.7851599999999</c:v>
                </c:pt>
                <c:pt idx="5580">
                  <c:v>2404.7851599999999</c:v>
                </c:pt>
                <c:pt idx="5581">
                  <c:v>2404.7851599999999</c:v>
                </c:pt>
                <c:pt idx="5582">
                  <c:v>2404.7851599999999</c:v>
                </c:pt>
                <c:pt idx="5583">
                  <c:v>2404.7851599999999</c:v>
                </c:pt>
                <c:pt idx="5584">
                  <c:v>2404.7851599999999</c:v>
                </c:pt>
                <c:pt idx="5585">
                  <c:v>2407.2265599999987</c:v>
                </c:pt>
                <c:pt idx="5586">
                  <c:v>2404.7851599999999</c:v>
                </c:pt>
                <c:pt idx="5587">
                  <c:v>2404.7851599999999</c:v>
                </c:pt>
                <c:pt idx="5588">
                  <c:v>2404.7851599999999</c:v>
                </c:pt>
                <c:pt idx="5589">
                  <c:v>2404.7851599999999</c:v>
                </c:pt>
                <c:pt idx="5590">
                  <c:v>2404.7851599999999</c:v>
                </c:pt>
                <c:pt idx="5591">
                  <c:v>2404.7851599999999</c:v>
                </c:pt>
                <c:pt idx="5592">
                  <c:v>2404.7851599999999</c:v>
                </c:pt>
                <c:pt idx="5593">
                  <c:v>2404.7851599999999</c:v>
                </c:pt>
                <c:pt idx="5594">
                  <c:v>2404.7851599999999</c:v>
                </c:pt>
                <c:pt idx="5595">
                  <c:v>2404.7851599999999</c:v>
                </c:pt>
                <c:pt idx="5596">
                  <c:v>2404.7851599999999</c:v>
                </c:pt>
                <c:pt idx="5597">
                  <c:v>2404.7851599999999</c:v>
                </c:pt>
                <c:pt idx="5598">
                  <c:v>2404.7851599999999</c:v>
                </c:pt>
                <c:pt idx="5599">
                  <c:v>2404.7851599999999</c:v>
                </c:pt>
                <c:pt idx="5600">
                  <c:v>2407.2265599999987</c:v>
                </c:pt>
                <c:pt idx="5601">
                  <c:v>2404.7851599999999</c:v>
                </c:pt>
                <c:pt idx="5602">
                  <c:v>2404.7851599999999</c:v>
                </c:pt>
                <c:pt idx="5603">
                  <c:v>2404.7851599999999</c:v>
                </c:pt>
                <c:pt idx="5604">
                  <c:v>2407.2265599999987</c:v>
                </c:pt>
                <c:pt idx="5605">
                  <c:v>2404.7851599999999</c:v>
                </c:pt>
                <c:pt idx="5606">
                  <c:v>2407.2265599999987</c:v>
                </c:pt>
                <c:pt idx="5607">
                  <c:v>2404.7851599999999</c:v>
                </c:pt>
                <c:pt idx="5608">
                  <c:v>2404.7851599999999</c:v>
                </c:pt>
                <c:pt idx="5609">
                  <c:v>2404.7851599999999</c:v>
                </c:pt>
                <c:pt idx="5610">
                  <c:v>2404.7851599999999</c:v>
                </c:pt>
                <c:pt idx="5611">
                  <c:v>2404.7851599999999</c:v>
                </c:pt>
                <c:pt idx="5612">
                  <c:v>2404.7851599999999</c:v>
                </c:pt>
                <c:pt idx="5613">
                  <c:v>2404.7851599999999</c:v>
                </c:pt>
                <c:pt idx="5614">
                  <c:v>2404.7851599999999</c:v>
                </c:pt>
                <c:pt idx="5615">
                  <c:v>2404.7851599999999</c:v>
                </c:pt>
                <c:pt idx="5616">
                  <c:v>2407.2265599999987</c:v>
                </c:pt>
                <c:pt idx="5617">
                  <c:v>2407.2265599999987</c:v>
                </c:pt>
                <c:pt idx="5618">
                  <c:v>2404.7851599999999</c:v>
                </c:pt>
                <c:pt idx="5619">
                  <c:v>2404.7851599999999</c:v>
                </c:pt>
                <c:pt idx="5620">
                  <c:v>2404.7851599999999</c:v>
                </c:pt>
                <c:pt idx="5621">
                  <c:v>2404.7851599999999</c:v>
                </c:pt>
                <c:pt idx="5622">
                  <c:v>2409.66797</c:v>
                </c:pt>
                <c:pt idx="5623">
                  <c:v>2404.7851599999999</c:v>
                </c:pt>
                <c:pt idx="5624">
                  <c:v>2404.7851599999999</c:v>
                </c:pt>
                <c:pt idx="5625">
                  <c:v>2404.7851599999999</c:v>
                </c:pt>
                <c:pt idx="5626">
                  <c:v>2404.7851599999999</c:v>
                </c:pt>
                <c:pt idx="5627">
                  <c:v>2407.2265599999987</c:v>
                </c:pt>
                <c:pt idx="5628">
                  <c:v>2404.7851599999999</c:v>
                </c:pt>
                <c:pt idx="5629">
                  <c:v>2404.7851599999999</c:v>
                </c:pt>
                <c:pt idx="5630">
                  <c:v>2404.7851599999999</c:v>
                </c:pt>
                <c:pt idx="5631">
                  <c:v>2404.7851599999999</c:v>
                </c:pt>
                <c:pt idx="5632">
                  <c:v>2404.7851599999999</c:v>
                </c:pt>
                <c:pt idx="5633">
                  <c:v>2407.2265599999987</c:v>
                </c:pt>
                <c:pt idx="5634">
                  <c:v>2404.7851599999999</c:v>
                </c:pt>
                <c:pt idx="5635">
                  <c:v>2404.7851599999999</c:v>
                </c:pt>
                <c:pt idx="5636">
                  <c:v>2404.7851599999999</c:v>
                </c:pt>
                <c:pt idx="5637">
                  <c:v>2404.7851599999999</c:v>
                </c:pt>
                <c:pt idx="5638">
                  <c:v>2407.2265599999987</c:v>
                </c:pt>
                <c:pt idx="5639">
                  <c:v>2404.7851599999999</c:v>
                </c:pt>
                <c:pt idx="5640">
                  <c:v>2404.7851599999999</c:v>
                </c:pt>
                <c:pt idx="5641">
                  <c:v>2404.7851599999999</c:v>
                </c:pt>
                <c:pt idx="5642">
                  <c:v>2404.7851599999999</c:v>
                </c:pt>
                <c:pt idx="5643">
                  <c:v>2404.7851599999999</c:v>
                </c:pt>
                <c:pt idx="5644">
                  <c:v>2407.2265599999987</c:v>
                </c:pt>
                <c:pt idx="5645">
                  <c:v>2404.7851599999999</c:v>
                </c:pt>
                <c:pt idx="5646">
                  <c:v>2404.7851599999999</c:v>
                </c:pt>
                <c:pt idx="5647">
                  <c:v>2407.2265599999987</c:v>
                </c:pt>
                <c:pt idx="5648">
                  <c:v>2404.7851599999999</c:v>
                </c:pt>
                <c:pt idx="5649">
                  <c:v>2404.7851599999999</c:v>
                </c:pt>
                <c:pt idx="5650">
                  <c:v>2407.2265599999987</c:v>
                </c:pt>
                <c:pt idx="5651">
                  <c:v>2404.7851599999999</c:v>
                </c:pt>
                <c:pt idx="5652">
                  <c:v>2404.7851599999999</c:v>
                </c:pt>
                <c:pt idx="5653">
                  <c:v>2404.7851599999999</c:v>
                </c:pt>
                <c:pt idx="5654">
                  <c:v>2404.7851599999999</c:v>
                </c:pt>
                <c:pt idx="5655">
                  <c:v>2404.7851599999999</c:v>
                </c:pt>
                <c:pt idx="5656">
                  <c:v>2404.7851599999999</c:v>
                </c:pt>
                <c:pt idx="5657">
                  <c:v>2404.7851599999999</c:v>
                </c:pt>
                <c:pt idx="5658">
                  <c:v>2404.7851599999999</c:v>
                </c:pt>
                <c:pt idx="5659">
                  <c:v>2404.7851599999999</c:v>
                </c:pt>
                <c:pt idx="5660">
                  <c:v>2404.7851599999999</c:v>
                </c:pt>
                <c:pt idx="5661">
                  <c:v>2404.7851599999999</c:v>
                </c:pt>
                <c:pt idx="5662">
                  <c:v>2404.7851599999999</c:v>
                </c:pt>
                <c:pt idx="5663">
                  <c:v>2404.7851599999999</c:v>
                </c:pt>
                <c:pt idx="5664">
                  <c:v>2404.7851599999999</c:v>
                </c:pt>
                <c:pt idx="5665">
                  <c:v>2404.7851599999999</c:v>
                </c:pt>
                <c:pt idx="5666">
                  <c:v>2404.7851599999999</c:v>
                </c:pt>
                <c:pt idx="5667">
                  <c:v>2404.7851599999999</c:v>
                </c:pt>
                <c:pt idx="5668">
                  <c:v>2404.7851599999999</c:v>
                </c:pt>
                <c:pt idx="5669">
                  <c:v>2404.7851599999999</c:v>
                </c:pt>
                <c:pt idx="5670">
                  <c:v>2404.7851599999999</c:v>
                </c:pt>
                <c:pt idx="5671">
                  <c:v>2404.7851599999999</c:v>
                </c:pt>
                <c:pt idx="5672">
                  <c:v>2404.7851599999999</c:v>
                </c:pt>
                <c:pt idx="5673">
                  <c:v>2404.7851599999999</c:v>
                </c:pt>
                <c:pt idx="5674">
                  <c:v>2404.7851599999999</c:v>
                </c:pt>
                <c:pt idx="5675">
                  <c:v>2404.7851599999999</c:v>
                </c:pt>
                <c:pt idx="5676">
                  <c:v>2404.7851599999999</c:v>
                </c:pt>
                <c:pt idx="5677">
                  <c:v>2404.7851599999999</c:v>
                </c:pt>
                <c:pt idx="5678">
                  <c:v>2404.7851599999999</c:v>
                </c:pt>
                <c:pt idx="5679">
                  <c:v>2404.7851599999999</c:v>
                </c:pt>
                <c:pt idx="5680">
                  <c:v>2404.7851599999999</c:v>
                </c:pt>
                <c:pt idx="5681">
                  <c:v>2404.7851599999999</c:v>
                </c:pt>
                <c:pt idx="5682">
                  <c:v>2404.7851599999999</c:v>
                </c:pt>
                <c:pt idx="5683">
                  <c:v>2404.7851599999999</c:v>
                </c:pt>
                <c:pt idx="5684">
                  <c:v>2404.7851599999999</c:v>
                </c:pt>
                <c:pt idx="5685">
                  <c:v>2404.7851599999999</c:v>
                </c:pt>
                <c:pt idx="5686">
                  <c:v>2404.7851599999999</c:v>
                </c:pt>
                <c:pt idx="5687">
                  <c:v>2407.2265599999987</c:v>
                </c:pt>
                <c:pt idx="5688">
                  <c:v>2404.7851599999999</c:v>
                </c:pt>
                <c:pt idx="5689">
                  <c:v>2404.7851599999999</c:v>
                </c:pt>
                <c:pt idx="5690">
                  <c:v>2407.2265599999987</c:v>
                </c:pt>
                <c:pt idx="5691">
                  <c:v>2404.7851599999999</c:v>
                </c:pt>
                <c:pt idx="5692">
                  <c:v>2404.7851599999999</c:v>
                </c:pt>
                <c:pt idx="5693">
                  <c:v>2404.7851599999999</c:v>
                </c:pt>
                <c:pt idx="5694">
                  <c:v>2407.2265599999987</c:v>
                </c:pt>
                <c:pt idx="5695">
                  <c:v>2404.7851599999999</c:v>
                </c:pt>
                <c:pt idx="5696">
                  <c:v>2404.7851599999999</c:v>
                </c:pt>
                <c:pt idx="5697">
                  <c:v>2404.7851599999999</c:v>
                </c:pt>
                <c:pt idx="5698">
                  <c:v>2404.7851599999999</c:v>
                </c:pt>
                <c:pt idx="5699">
                  <c:v>2404.7851599999999</c:v>
                </c:pt>
                <c:pt idx="5700">
                  <c:v>2404.7851599999999</c:v>
                </c:pt>
                <c:pt idx="5701">
                  <c:v>2404.7851599999999</c:v>
                </c:pt>
                <c:pt idx="5702">
                  <c:v>2407.2265599999987</c:v>
                </c:pt>
                <c:pt idx="5703">
                  <c:v>2404.7851599999999</c:v>
                </c:pt>
                <c:pt idx="5704">
                  <c:v>2404.7851599999999</c:v>
                </c:pt>
                <c:pt idx="5705">
                  <c:v>2407.2265599999987</c:v>
                </c:pt>
                <c:pt idx="5706">
                  <c:v>2404.7851599999999</c:v>
                </c:pt>
                <c:pt idx="5707">
                  <c:v>2407.2265599999987</c:v>
                </c:pt>
                <c:pt idx="5708">
                  <c:v>2407.2265599999987</c:v>
                </c:pt>
                <c:pt idx="5709">
                  <c:v>2404.7851599999999</c:v>
                </c:pt>
                <c:pt idx="5710">
                  <c:v>2407.2265599999987</c:v>
                </c:pt>
                <c:pt idx="5711">
                  <c:v>2404.7851599999999</c:v>
                </c:pt>
                <c:pt idx="5712">
                  <c:v>2404.7851599999999</c:v>
                </c:pt>
                <c:pt idx="5713">
                  <c:v>2404.7851599999999</c:v>
                </c:pt>
                <c:pt idx="5714">
                  <c:v>2404.7851599999999</c:v>
                </c:pt>
                <c:pt idx="5715">
                  <c:v>2404.7851599999999</c:v>
                </c:pt>
                <c:pt idx="5716">
                  <c:v>2404.7851599999999</c:v>
                </c:pt>
                <c:pt idx="5717">
                  <c:v>2404.7851599999999</c:v>
                </c:pt>
                <c:pt idx="5718">
                  <c:v>2404.7851599999999</c:v>
                </c:pt>
                <c:pt idx="5719">
                  <c:v>2404.7851599999999</c:v>
                </c:pt>
                <c:pt idx="5720">
                  <c:v>2404.7851599999999</c:v>
                </c:pt>
                <c:pt idx="5721">
                  <c:v>2404.7851599999999</c:v>
                </c:pt>
                <c:pt idx="5722">
                  <c:v>2404.7851599999999</c:v>
                </c:pt>
                <c:pt idx="5723">
                  <c:v>2404.7851599999999</c:v>
                </c:pt>
                <c:pt idx="5724">
                  <c:v>2404.7851599999999</c:v>
                </c:pt>
                <c:pt idx="5725">
                  <c:v>2404.7851599999999</c:v>
                </c:pt>
                <c:pt idx="5726">
                  <c:v>2404.7851599999999</c:v>
                </c:pt>
                <c:pt idx="5727">
                  <c:v>2404.7851599999999</c:v>
                </c:pt>
                <c:pt idx="5728">
                  <c:v>2404.7851599999999</c:v>
                </c:pt>
                <c:pt idx="5729">
                  <c:v>2404.7851599999999</c:v>
                </c:pt>
                <c:pt idx="5730">
                  <c:v>2404.7851599999999</c:v>
                </c:pt>
                <c:pt idx="5731">
                  <c:v>2404.7851599999999</c:v>
                </c:pt>
                <c:pt idx="5732">
                  <c:v>2404.7851599999999</c:v>
                </c:pt>
                <c:pt idx="5733">
                  <c:v>2404.7851599999999</c:v>
                </c:pt>
                <c:pt idx="5734">
                  <c:v>2404.7851599999999</c:v>
                </c:pt>
                <c:pt idx="5735">
                  <c:v>2404.7851599999999</c:v>
                </c:pt>
                <c:pt idx="5736">
                  <c:v>2407.2265599999987</c:v>
                </c:pt>
                <c:pt idx="5737">
                  <c:v>2404.7851599999999</c:v>
                </c:pt>
                <c:pt idx="5738">
                  <c:v>2404.7851599999999</c:v>
                </c:pt>
                <c:pt idx="5739">
                  <c:v>2404.7851599999999</c:v>
                </c:pt>
                <c:pt idx="5740">
                  <c:v>2404.7851599999999</c:v>
                </c:pt>
                <c:pt idx="5741">
                  <c:v>2404.7851599999999</c:v>
                </c:pt>
                <c:pt idx="5742">
                  <c:v>2404.7851599999999</c:v>
                </c:pt>
                <c:pt idx="5743">
                  <c:v>2404.7851599999999</c:v>
                </c:pt>
                <c:pt idx="5744">
                  <c:v>2404.7851599999999</c:v>
                </c:pt>
                <c:pt idx="5745">
                  <c:v>2404.7851599999999</c:v>
                </c:pt>
                <c:pt idx="5746">
                  <c:v>2404.7851599999999</c:v>
                </c:pt>
                <c:pt idx="5747">
                  <c:v>2404.7851599999999</c:v>
                </c:pt>
                <c:pt idx="5748">
                  <c:v>2404.7851599999999</c:v>
                </c:pt>
                <c:pt idx="5749">
                  <c:v>2404.7851599999999</c:v>
                </c:pt>
                <c:pt idx="5750">
                  <c:v>2404.7851599999999</c:v>
                </c:pt>
                <c:pt idx="5751">
                  <c:v>2404.7851599999999</c:v>
                </c:pt>
                <c:pt idx="5752">
                  <c:v>2404.7851599999999</c:v>
                </c:pt>
                <c:pt idx="5753">
                  <c:v>2404.7851599999999</c:v>
                </c:pt>
                <c:pt idx="5754">
                  <c:v>2407.2265599999987</c:v>
                </c:pt>
                <c:pt idx="5755">
                  <c:v>2404.7851599999999</c:v>
                </c:pt>
                <c:pt idx="5756">
                  <c:v>2404.7851599999999</c:v>
                </c:pt>
                <c:pt idx="5757">
                  <c:v>2407.2265599999987</c:v>
                </c:pt>
                <c:pt idx="5758">
                  <c:v>2404.7851599999999</c:v>
                </c:pt>
                <c:pt idx="5759">
                  <c:v>2404.7851599999999</c:v>
                </c:pt>
                <c:pt idx="5760">
                  <c:v>2407.2265599999987</c:v>
                </c:pt>
                <c:pt idx="5761">
                  <c:v>2404.7851599999999</c:v>
                </c:pt>
                <c:pt idx="5762">
                  <c:v>2404.7851599999999</c:v>
                </c:pt>
                <c:pt idx="5763">
                  <c:v>2404.7851599999999</c:v>
                </c:pt>
                <c:pt idx="5764">
                  <c:v>2404.7851599999999</c:v>
                </c:pt>
                <c:pt idx="5765">
                  <c:v>2404.7851599999999</c:v>
                </c:pt>
                <c:pt idx="5766">
                  <c:v>2404.7851599999999</c:v>
                </c:pt>
                <c:pt idx="5767">
                  <c:v>2404.7851599999999</c:v>
                </c:pt>
                <c:pt idx="5768">
                  <c:v>2404.7851599999999</c:v>
                </c:pt>
                <c:pt idx="5769">
                  <c:v>2404.7851599999999</c:v>
                </c:pt>
                <c:pt idx="5770">
                  <c:v>2407.2265599999987</c:v>
                </c:pt>
                <c:pt idx="5771">
                  <c:v>2404.7851599999999</c:v>
                </c:pt>
                <c:pt idx="5772">
                  <c:v>2407.2265599999987</c:v>
                </c:pt>
                <c:pt idx="5773">
                  <c:v>2404.7851599999999</c:v>
                </c:pt>
                <c:pt idx="5774">
                  <c:v>2404.7851599999999</c:v>
                </c:pt>
                <c:pt idx="5775">
                  <c:v>2404.7851599999999</c:v>
                </c:pt>
                <c:pt idx="5776">
                  <c:v>2404.7851599999999</c:v>
                </c:pt>
                <c:pt idx="5777">
                  <c:v>2404.7851599999999</c:v>
                </c:pt>
                <c:pt idx="5778">
                  <c:v>2407.2265599999987</c:v>
                </c:pt>
                <c:pt idx="5779">
                  <c:v>2404.7851599999999</c:v>
                </c:pt>
                <c:pt idx="5780">
                  <c:v>2404.7851599999999</c:v>
                </c:pt>
                <c:pt idx="5781">
                  <c:v>2407.2265599999987</c:v>
                </c:pt>
                <c:pt idx="5782">
                  <c:v>2404.7851599999999</c:v>
                </c:pt>
                <c:pt idx="5783">
                  <c:v>2407.2265599999987</c:v>
                </c:pt>
                <c:pt idx="5784">
                  <c:v>2404.7851599999999</c:v>
                </c:pt>
                <c:pt idx="5785">
                  <c:v>2404.7851599999999</c:v>
                </c:pt>
                <c:pt idx="5786">
                  <c:v>2404.7851599999999</c:v>
                </c:pt>
                <c:pt idx="5787">
                  <c:v>2404.7851599999999</c:v>
                </c:pt>
                <c:pt idx="5788">
                  <c:v>2404.7851599999999</c:v>
                </c:pt>
                <c:pt idx="5789">
                  <c:v>2404.7851599999999</c:v>
                </c:pt>
                <c:pt idx="5790">
                  <c:v>2404.7851599999999</c:v>
                </c:pt>
                <c:pt idx="5791">
                  <c:v>2404.7851599999999</c:v>
                </c:pt>
                <c:pt idx="5792">
                  <c:v>2404.7851599999999</c:v>
                </c:pt>
                <c:pt idx="5793">
                  <c:v>2407.2265599999987</c:v>
                </c:pt>
                <c:pt idx="5794">
                  <c:v>2404.7851599999999</c:v>
                </c:pt>
                <c:pt idx="5795">
                  <c:v>2404.7851599999999</c:v>
                </c:pt>
                <c:pt idx="5796">
                  <c:v>2404.7851599999999</c:v>
                </c:pt>
                <c:pt idx="5797">
                  <c:v>2404.7851599999999</c:v>
                </c:pt>
                <c:pt idx="5798">
                  <c:v>2404.7851599999999</c:v>
                </c:pt>
                <c:pt idx="5799">
                  <c:v>2404.7851599999999</c:v>
                </c:pt>
                <c:pt idx="5800">
                  <c:v>2404.7851599999999</c:v>
                </c:pt>
                <c:pt idx="5801">
                  <c:v>2407.2265599999987</c:v>
                </c:pt>
                <c:pt idx="5802">
                  <c:v>2404.7851599999999</c:v>
                </c:pt>
                <c:pt idx="5803">
                  <c:v>2404.7851599999999</c:v>
                </c:pt>
                <c:pt idx="5804">
                  <c:v>2404.7851599999999</c:v>
                </c:pt>
                <c:pt idx="5805">
                  <c:v>2404.7851599999999</c:v>
                </c:pt>
                <c:pt idx="5806">
                  <c:v>2404.7851599999999</c:v>
                </c:pt>
                <c:pt idx="5807">
                  <c:v>2404.7851599999999</c:v>
                </c:pt>
                <c:pt idx="5808">
                  <c:v>2404.7851599999999</c:v>
                </c:pt>
                <c:pt idx="5809">
                  <c:v>2404.7851599999999</c:v>
                </c:pt>
                <c:pt idx="5810">
                  <c:v>2404.7851599999999</c:v>
                </c:pt>
                <c:pt idx="5811">
                  <c:v>2404.7851599999999</c:v>
                </c:pt>
                <c:pt idx="5812">
                  <c:v>2404.7851599999999</c:v>
                </c:pt>
                <c:pt idx="5813">
                  <c:v>2404.7851599999999</c:v>
                </c:pt>
                <c:pt idx="5814">
                  <c:v>2407.2265599999987</c:v>
                </c:pt>
                <c:pt idx="5815">
                  <c:v>2407.2265599999987</c:v>
                </c:pt>
                <c:pt idx="5816">
                  <c:v>2404.7851599999999</c:v>
                </c:pt>
                <c:pt idx="5817">
                  <c:v>2404.7851599999999</c:v>
                </c:pt>
                <c:pt idx="5818">
                  <c:v>2404.7851599999999</c:v>
                </c:pt>
                <c:pt idx="5819">
                  <c:v>2404.7851599999999</c:v>
                </c:pt>
                <c:pt idx="5820">
                  <c:v>2404.7851599999999</c:v>
                </c:pt>
                <c:pt idx="5821">
                  <c:v>2404.7851599999999</c:v>
                </c:pt>
                <c:pt idx="5822">
                  <c:v>2407.2265599999987</c:v>
                </c:pt>
                <c:pt idx="5823">
                  <c:v>2404.7851599999999</c:v>
                </c:pt>
                <c:pt idx="5824">
                  <c:v>2404.7851599999999</c:v>
                </c:pt>
                <c:pt idx="5825">
                  <c:v>2404.7851599999999</c:v>
                </c:pt>
                <c:pt idx="5826">
                  <c:v>2404.7851599999999</c:v>
                </c:pt>
                <c:pt idx="5827">
                  <c:v>2407.2265599999987</c:v>
                </c:pt>
                <c:pt idx="5828">
                  <c:v>2404.7851599999999</c:v>
                </c:pt>
                <c:pt idx="5829">
                  <c:v>2404.7851599999999</c:v>
                </c:pt>
                <c:pt idx="5830">
                  <c:v>2404.7851599999999</c:v>
                </c:pt>
                <c:pt idx="5831">
                  <c:v>2404.7851599999999</c:v>
                </c:pt>
                <c:pt idx="5832">
                  <c:v>2404.7851599999999</c:v>
                </c:pt>
                <c:pt idx="5833">
                  <c:v>2404.7851599999999</c:v>
                </c:pt>
                <c:pt idx="5834">
                  <c:v>2404.7851599999999</c:v>
                </c:pt>
                <c:pt idx="5835">
                  <c:v>2404.7851599999999</c:v>
                </c:pt>
                <c:pt idx="5836">
                  <c:v>2404.7851599999999</c:v>
                </c:pt>
                <c:pt idx="5837">
                  <c:v>2407.2265599999987</c:v>
                </c:pt>
                <c:pt idx="5838">
                  <c:v>2404.7851599999999</c:v>
                </c:pt>
                <c:pt idx="5839">
                  <c:v>2404.7851599999999</c:v>
                </c:pt>
                <c:pt idx="5840">
                  <c:v>2404.7851599999999</c:v>
                </c:pt>
                <c:pt idx="5841">
                  <c:v>2404.7851599999999</c:v>
                </c:pt>
                <c:pt idx="5842">
                  <c:v>2404.7851599999999</c:v>
                </c:pt>
                <c:pt idx="5843">
                  <c:v>2404.7851599999999</c:v>
                </c:pt>
                <c:pt idx="5844">
                  <c:v>2404.7851599999999</c:v>
                </c:pt>
                <c:pt idx="5845">
                  <c:v>2404.7851599999999</c:v>
                </c:pt>
                <c:pt idx="5846">
                  <c:v>2404.7851599999999</c:v>
                </c:pt>
                <c:pt idx="5847">
                  <c:v>2404.7851599999999</c:v>
                </c:pt>
                <c:pt idx="5848">
                  <c:v>2407.2265599999987</c:v>
                </c:pt>
                <c:pt idx="5849">
                  <c:v>2407.2265599999987</c:v>
                </c:pt>
                <c:pt idx="5850">
                  <c:v>2404.7851599999999</c:v>
                </c:pt>
                <c:pt idx="5851">
                  <c:v>2404.7851599999999</c:v>
                </c:pt>
                <c:pt idx="5852">
                  <c:v>2404.7851599999999</c:v>
                </c:pt>
                <c:pt idx="5853">
                  <c:v>2404.7851599999999</c:v>
                </c:pt>
                <c:pt idx="5854">
                  <c:v>2404.7851599999999</c:v>
                </c:pt>
                <c:pt idx="5855">
                  <c:v>2404.7851599999999</c:v>
                </c:pt>
                <c:pt idx="5856">
                  <c:v>2404.7851599999999</c:v>
                </c:pt>
                <c:pt idx="5857">
                  <c:v>2404.7851599999999</c:v>
                </c:pt>
                <c:pt idx="5858">
                  <c:v>2404.7851599999999</c:v>
                </c:pt>
                <c:pt idx="5859">
                  <c:v>2404.7851599999999</c:v>
                </c:pt>
                <c:pt idx="5860">
                  <c:v>2404.7851599999999</c:v>
                </c:pt>
                <c:pt idx="5861">
                  <c:v>2404.7851599999999</c:v>
                </c:pt>
                <c:pt idx="5862">
                  <c:v>2404.7851599999999</c:v>
                </c:pt>
                <c:pt idx="5863">
                  <c:v>2404.7851599999999</c:v>
                </c:pt>
                <c:pt idx="5864">
                  <c:v>2404.7851599999999</c:v>
                </c:pt>
                <c:pt idx="5865">
                  <c:v>2404.7851599999999</c:v>
                </c:pt>
                <c:pt idx="5866">
                  <c:v>2404.7851599999999</c:v>
                </c:pt>
                <c:pt idx="5867">
                  <c:v>2407.2265599999987</c:v>
                </c:pt>
                <c:pt idx="5868">
                  <c:v>2404.7851599999999</c:v>
                </c:pt>
                <c:pt idx="5869">
                  <c:v>2404.7851599999999</c:v>
                </c:pt>
                <c:pt idx="5870">
                  <c:v>2404.7851599999999</c:v>
                </c:pt>
                <c:pt idx="5871">
                  <c:v>2407.2265599999987</c:v>
                </c:pt>
                <c:pt idx="5872">
                  <c:v>2404.7851599999999</c:v>
                </c:pt>
                <c:pt idx="5873">
                  <c:v>2404.7851599999999</c:v>
                </c:pt>
                <c:pt idx="5874">
                  <c:v>2404.7851599999999</c:v>
                </c:pt>
                <c:pt idx="5875">
                  <c:v>2404.7851599999999</c:v>
                </c:pt>
                <c:pt idx="5876">
                  <c:v>2404.7851599999999</c:v>
                </c:pt>
                <c:pt idx="5877">
                  <c:v>2404.7851599999999</c:v>
                </c:pt>
                <c:pt idx="5878">
                  <c:v>2404.7851599999999</c:v>
                </c:pt>
                <c:pt idx="5879">
                  <c:v>2404.7851599999999</c:v>
                </c:pt>
                <c:pt idx="5880">
                  <c:v>2404.7851599999999</c:v>
                </c:pt>
                <c:pt idx="5881">
                  <c:v>2404.7851599999999</c:v>
                </c:pt>
                <c:pt idx="5882">
                  <c:v>2404.7851599999999</c:v>
                </c:pt>
                <c:pt idx="5883">
                  <c:v>2404.7851599999999</c:v>
                </c:pt>
                <c:pt idx="5884">
                  <c:v>2404.7851599999999</c:v>
                </c:pt>
                <c:pt idx="5885">
                  <c:v>2404.7851599999999</c:v>
                </c:pt>
                <c:pt idx="5886">
                  <c:v>2404.7851599999999</c:v>
                </c:pt>
                <c:pt idx="5887">
                  <c:v>2404.7851599999999</c:v>
                </c:pt>
                <c:pt idx="5888">
                  <c:v>2404.7851599999999</c:v>
                </c:pt>
                <c:pt idx="5889">
                  <c:v>2404.7851599999999</c:v>
                </c:pt>
                <c:pt idx="5890">
                  <c:v>2404.7851599999999</c:v>
                </c:pt>
                <c:pt idx="5891">
                  <c:v>2404.7851599999999</c:v>
                </c:pt>
                <c:pt idx="5892">
                  <c:v>2404.7851599999999</c:v>
                </c:pt>
                <c:pt idx="5893">
                  <c:v>2404.7851599999999</c:v>
                </c:pt>
                <c:pt idx="5894">
                  <c:v>2404.7851599999999</c:v>
                </c:pt>
                <c:pt idx="5895">
                  <c:v>2404.7851599999999</c:v>
                </c:pt>
                <c:pt idx="5896">
                  <c:v>2404.7851599999999</c:v>
                </c:pt>
                <c:pt idx="5897">
                  <c:v>2404.7851599999999</c:v>
                </c:pt>
                <c:pt idx="5898">
                  <c:v>2404.7851599999999</c:v>
                </c:pt>
                <c:pt idx="5899">
                  <c:v>2404.7851599999999</c:v>
                </c:pt>
                <c:pt idx="5900">
                  <c:v>2404.7851599999999</c:v>
                </c:pt>
                <c:pt idx="5901">
                  <c:v>2404.7851599999999</c:v>
                </c:pt>
                <c:pt idx="5902">
                  <c:v>2404.7851599999999</c:v>
                </c:pt>
                <c:pt idx="5903">
                  <c:v>2404.7851599999999</c:v>
                </c:pt>
                <c:pt idx="5904">
                  <c:v>2404.7851599999999</c:v>
                </c:pt>
                <c:pt idx="5905">
                  <c:v>2404.7851599999999</c:v>
                </c:pt>
                <c:pt idx="5906">
                  <c:v>2404.7851599999999</c:v>
                </c:pt>
                <c:pt idx="5907">
                  <c:v>2404.7851599999999</c:v>
                </c:pt>
                <c:pt idx="5908">
                  <c:v>2407.2265599999987</c:v>
                </c:pt>
                <c:pt idx="5909">
                  <c:v>2404.7851599999999</c:v>
                </c:pt>
                <c:pt idx="5910">
                  <c:v>2407.2265599999987</c:v>
                </c:pt>
                <c:pt idx="5911">
                  <c:v>2404.7851599999999</c:v>
                </c:pt>
                <c:pt idx="5912">
                  <c:v>2404.7851599999999</c:v>
                </c:pt>
                <c:pt idx="5913">
                  <c:v>2404.7851599999999</c:v>
                </c:pt>
                <c:pt idx="5914">
                  <c:v>2407.2265599999987</c:v>
                </c:pt>
                <c:pt idx="5915">
                  <c:v>2404.7851599999999</c:v>
                </c:pt>
                <c:pt idx="5916">
                  <c:v>2404.7851599999999</c:v>
                </c:pt>
                <c:pt idx="5917">
                  <c:v>2407.2265599999987</c:v>
                </c:pt>
                <c:pt idx="5918">
                  <c:v>2404.7851599999999</c:v>
                </c:pt>
                <c:pt idx="5919">
                  <c:v>2404.7851599999999</c:v>
                </c:pt>
                <c:pt idx="5920">
                  <c:v>2404.7851599999999</c:v>
                </c:pt>
                <c:pt idx="5921">
                  <c:v>2404.7851599999999</c:v>
                </c:pt>
                <c:pt idx="5922">
                  <c:v>2404.7851599999999</c:v>
                </c:pt>
                <c:pt idx="5923">
                  <c:v>2404.7851599999999</c:v>
                </c:pt>
                <c:pt idx="5924">
                  <c:v>2404.7851599999999</c:v>
                </c:pt>
                <c:pt idx="5925">
                  <c:v>2404.7851599999999</c:v>
                </c:pt>
                <c:pt idx="5926">
                  <c:v>2404.7851599999999</c:v>
                </c:pt>
                <c:pt idx="5927">
                  <c:v>2404.7851599999999</c:v>
                </c:pt>
                <c:pt idx="5928">
                  <c:v>2407.2265599999987</c:v>
                </c:pt>
                <c:pt idx="5929">
                  <c:v>2404.7851599999999</c:v>
                </c:pt>
                <c:pt idx="5930">
                  <c:v>2404.7851599999999</c:v>
                </c:pt>
                <c:pt idx="5931">
                  <c:v>2407.2265599999987</c:v>
                </c:pt>
                <c:pt idx="5932">
                  <c:v>2404.7851599999999</c:v>
                </c:pt>
                <c:pt idx="5933">
                  <c:v>2404.7851599999999</c:v>
                </c:pt>
                <c:pt idx="5934">
                  <c:v>2404.7851599999999</c:v>
                </c:pt>
                <c:pt idx="5935">
                  <c:v>2404.7851599999999</c:v>
                </c:pt>
                <c:pt idx="5936">
                  <c:v>2404.7851599999999</c:v>
                </c:pt>
                <c:pt idx="5937">
                  <c:v>2404.7851599999999</c:v>
                </c:pt>
                <c:pt idx="5938">
                  <c:v>2404.7851599999999</c:v>
                </c:pt>
                <c:pt idx="5939">
                  <c:v>2404.7851599999999</c:v>
                </c:pt>
                <c:pt idx="5940">
                  <c:v>2404.7851599999999</c:v>
                </c:pt>
                <c:pt idx="5941">
                  <c:v>2404.7851599999999</c:v>
                </c:pt>
                <c:pt idx="5942">
                  <c:v>2407.2265599999987</c:v>
                </c:pt>
                <c:pt idx="5943">
                  <c:v>2404.7851599999999</c:v>
                </c:pt>
                <c:pt idx="5944">
                  <c:v>2404.7851599999999</c:v>
                </c:pt>
                <c:pt idx="5945">
                  <c:v>2404.7851599999999</c:v>
                </c:pt>
                <c:pt idx="5946">
                  <c:v>2404.7851599999999</c:v>
                </c:pt>
                <c:pt idx="5947">
                  <c:v>2404.7851599999999</c:v>
                </c:pt>
                <c:pt idx="5948">
                  <c:v>2404.7851599999999</c:v>
                </c:pt>
                <c:pt idx="5949">
                  <c:v>2404.7851599999999</c:v>
                </c:pt>
                <c:pt idx="5950">
                  <c:v>2404.7851599999999</c:v>
                </c:pt>
                <c:pt idx="5951">
                  <c:v>2404.7851599999999</c:v>
                </c:pt>
                <c:pt idx="5952">
                  <c:v>2404.7851599999999</c:v>
                </c:pt>
                <c:pt idx="5953">
                  <c:v>2407.2265599999987</c:v>
                </c:pt>
                <c:pt idx="5954">
                  <c:v>2407.2265599999987</c:v>
                </c:pt>
                <c:pt idx="5955">
                  <c:v>2404.7851599999999</c:v>
                </c:pt>
                <c:pt idx="5956">
                  <c:v>2407.2265599999987</c:v>
                </c:pt>
                <c:pt idx="5957">
                  <c:v>2404.7851599999999</c:v>
                </c:pt>
                <c:pt idx="5958">
                  <c:v>2404.7851599999999</c:v>
                </c:pt>
                <c:pt idx="5959">
                  <c:v>2404.7851599999999</c:v>
                </c:pt>
                <c:pt idx="5960">
                  <c:v>2404.7851599999999</c:v>
                </c:pt>
                <c:pt idx="5961">
                  <c:v>2404.7851599999999</c:v>
                </c:pt>
                <c:pt idx="5962">
                  <c:v>2404.7851599999999</c:v>
                </c:pt>
                <c:pt idx="5963">
                  <c:v>2404.7851599999999</c:v>
                </c:pt>
                <c:pt idx="5964">
                  <c:v>2404.7851599999999</c:v>
                </c:pt>
                <c:pt idx="5965">
                  <c:v>2404.7851599999999</c:v>
                </c:pt>
                <c:pt idx="5966">
                  <c:v>2404.7851599999999</c:v>
                </c:pt>
                <c:pt idx="5967">
                  <c:v>2404.7851599999999</c:v>
                </c:pt>
                <c:pt idx="5968">
                  <c:v>2404.7851599999999</c:v>
                </c:pt>
                <c:pt idx="5969">
                  <c:v>2404.7851599999999</c:v>
                </c:pt>
                <c:pt idx="5970">
                  <c:v>2404.7851599999999</c:v>
                </c:pt>
                <c:pt idx="5971">
                  <c:v>2404.7851599999999</c:v>
                </c:pt>
                <c:pt idx="5972">
                  <c:v>2404.7851599999999</c:v>
                </c:pt>
                <c:pt idx="5973">
                  <c:v>2404.7851599999999</c:v>
                </c:pt>
                <c:pt idx="5974">
                  <c:v>2404.7851599999999</c:v>
                </c:pt>
                <c:pt idx="5975">
                  <c:v>2404.7851599999999</c:v>
                </c:pt>
                <c:pt idx="5976">
                  <c:v>2404.7851599999999</c:v>
                </c:pt>
                <c:pt idx="5977">
                  <c:v>2404.7851599999999</c:v>
                </c:pt>
                <c:pt idx="5978">
                  <c:v>2404.7851599999999</c:v>
                </c:pt>
                <c:pt idx="5979">
                  <c:v>2404.7851599999999</c:v>
                </c:pt>
                <c:pt idx="5980">
                  <c:v>2404.7851599999999</c:v>
                </c:pt>
                <c:pt idx="5981">
                  <c:v>2404.7851599999999</c:v>
                </c:pt>
                <c:pt idx="5982">
                  <c:v>2404.7851599999999</c:v>
                </c:pt>
                <c:pt idx="5983">
                  <c:v>2404.7851599999999</c:v>
                </c:pt>
                <c:pt idx="5984">
                  <c:v>2404.7851599999999</c:v>
                </c:pt>
                <c:pt idx="5985">
                  <c:v>2404.7851599999999</c:v>
                </c:pt>
                <c:pt idx="5986">
                  <c:v>2404.7851599999999</c:v>
                </c:pt>
                <c:pt idx="5987">
                  <c:v>2404.7851599999999</c:v>
                </c:pt>
                <c:pt idx="5988">
                  <c:v>2407.2265599999987</c:v>
                </c:pt>
                <c:pt idx="5989">
                  <c:v>2404.7851599999999</c:v>
                </c:pt>
                <c:pt idx="5990">
                  <c:v>2407.2265599999987</c:v>
                </c:pt>
                <c:pt idx="5991">
                  <c:v>2404.7851599999999</c:v>
                </c:pt>
                <c:pt idx="5992">
                  <c:v>2404.7851599999999</c:v>
                </c:pt>
                <c:pt idx="5993">
                  <c:v>2407.2265599999987</c:v>
                </c:pt>
                <c:pt idx="5994">
                  <c:v>2404.7851599999999</c:v>
                </c:pt>
                <c:pt idx="5995">
                  <c:v>2404.7851599999999</c:v>
                </c:pt>
                <c:pt idx="5996">
                  <c:v>2407.2265599999987</c:v>
                </c:pt>
                <c:pt idx="5997">
                  <c:v>2404.7851599999999</c:v>
                </c:pt>
                <c:pt idx="5998">
                  <c:v>2404.7851599999999</c:v>
                </c:pt>
                <c:pt idx="5999">
                  <c:v>2404.7851599999999</c:v>
                </c:pt>
                <c:pt idx="6000">
                  <c:v>2404.7851599999999</c:v>
                </c:pt>
                <c:pt idx="6001">
                  <c:v>2404.7851599999999</c:v>
                </c:pt>
                <c:pt idx="6002">
                  <c:v>2404.7851599999999</c:v>
                </c:pt>
                <c:pt idx="6003">
                  <c:v>2407.2265599999987</c:v>
                </c:pt>
                <c:pt idx="6004">
                  <c:v>2407.2265599999987</c:v>
                </c:pt>
                <c:pt idx="6005">
                  <c:v>2404.7851599999999</c:v>
                </c:pt>
                <c:pt idx="6006">
                  <c:v>2407.2265599999987</c:v>
                </c:pt>
                <c:pt idx="6007">
                  <c:v>2404.7851599999999</c:v>
                </c:pt>
                <c:pt idx="6008">
                  <c:v>2404.7851599999999</c:v>
                </c:pt>
                <c:pt idx="6009">
                  <c:v>2404.7851599999999</c:v>
                </c:pt>
                <c:pt idx="6010">
                  <c:v>2404.7851599999999</c:v>
                </c:pt>
                <c:pt idx="6011">
                  <c:v>2404.7851599999999</c:v>
                </c:pt>
                <c:pt idx="6012">
                  <c:v>2404.7851599999999</c:v>
                </c:pt>
                <c:pt idx="6013">
                  <c:v>2404.7851599999999</c:v>
                </c:pt>
                <c:pt idx="6014">
                  <c:v>2404.7851599999999</c:v>
                </c:pt>
                <c:pt idx="6015">
                  <c:v>2404.7851599999999</c:v>
                </c:pt>
                <c:pt idx="6016">
                  <c:v>2404.7851599999999</c:v>
                </c:pt>
                <c:pt idx="6017">
                  <c:v>2404.7851599999999</c:v>
                </c:pt>
                <c:pt idx="6018">
                  <c:v>2407.2265599999987</c:v>
                </c:pt>
                <c:pt idx="6019">
                  <c:v>2404.7851599999999</c:v>
                </c:pt>
                <c:pt idx="6020">
                  <c:v>2404.7851599999999</c:v>
                </c:pt>
                <c:pt idx="6021">
                  <c:v>2404.7851599999999</c:v>
                </c:pt>
                <c:pt idx="6022">
                  <c:v>2404.7851599999999</c:v>
                </c:pt>
                <c:pt idx="6023">
                  <c:v>2404.7851599999999</c:v>
                </c:pt>
                <c:pt idx="6024">
                  <c:v>2404.7851599999999</c:v>
                </c:pt>
                <c:pt idx="6025">
                  <c:v>2404.7851599999999</c:v>
                </c:pt>
                <c:pt idx="6026">
                  <c:v>2404.7851599999999</c:v>
                </c:pt>
                <c:pt idx="6027">
                  <c:v>2404.7851599999999</c:v>
                </c:pt>
                <c:pt idx="6028">
                  <c:v>2404.7851599999999</c:v>
                </c:pt>
                <c:pt idx="6029">
                  <c:v>2404.7851599999999</c:v>
                </c:pt>
                <c:pt idx="6030">
                  <c:v>2404.7851599999999</c:v>
                </c:pt>
                <c:pt idx="6031">
                  <c:v>2407.2265599999987</c:v>
                </c:pt>
                <c:pt idx="6032">
                  <c:v>2404.7851599999999</c:v>
                </c:pt>
                <c:pt idx="6033">
                  <c:v>2407.2265599999987</c:v>
                </c:pt>
                <c:pt idx="6034">
                  <c:v>2404.7851599999999</c:v>
                </c:pt>
                <c:pt idx="6035">
                  <c:v>2404.7851599999999</c:v>
                </c:pt>
                <c:pt idx="6036">
                  <c:v>2404.7851599999999</c:v>
                </c:pt>
                <c:pt idx="6037">
                  <c:v>2404.7851599999999</c:v>
                </c:pt>
                <c:pt idx="6038">
                  <c:v>2404.7851599999999</c:v>
                </c:pt>
                <c:pt idx="6039">
                  <c:v>2404.7851599999999</c:v>
                </c:pt>
                <c:pt idx="6040">
                  <c:v>2404.7851599999999</c:v>
                </c:pt>
                <c:pt idx="6041">
                  <c:v>2404.7851599999999</c:v>
                </c:pt>
                <c:pt idx="6042">
                  <c:v>2404.7851599999999</c:v>
                </c:pt>
                <c:pt idx="6043">
                  <c:v>2404.7851599999999</c:v>
                </c:pt>
                <c:pt idx="6044">
                  <c:v>2404.7851599999999</c:v>
                </c:pt>
                <c:pt idx="6045">
                  <c:v>2404.7851599999999</c:v>
                </c:pt>
                <c:pt idx="6046">
                  <c:v>2407.2265599999987</c:v>
                </c:pt>
                <c:pt idx="6047">
                  <c:v>2404.7851599999999</c:v>
                </c:pt>
                <c:pt idx="6048">
                  <c:v>2404.7851599999999</c:v>
                </c:pt>
                <c:pt idx="6049">
                  <c:v>2404.7851599999999</c:v>
                </c:pt>
                <c:pt idx="6050">
                  <c:v>2404.7851599999999</c:v>
                </c:pt>
                <c:pt idx="6051">
                  <c:v>2404.7851599999999</c:v>
                </c:pt>
                <c:pt idx="6052">
                  <c:v>2404.7851599999999</c:v>
                </c:pt>
                <c:pt idx="6053">
                  <c:v>2404.7851599999999</c:v>
                </c:pt>
                <c:pt idx="6054">
                  <c:v>2404.7851599999999</c:v>
                </c:pt>
                <c:pt idx="6055">
                  <c:v>2404.7851599999999</c:v>
                </c:pt>
                <c:pt idx="6056">
                  <c:v>2404.7851599999999</c:v>
                </c:pt>
                <c:pt idx="6057">
                  <c:v>2407.2265599999987</c:v>
                </c:pt>
                <c:pt idx="6058">
                  <c:v>2404.7851599999999</c:v>
                </c:pt>
                <c:pt idx="6059">
                  <c:v>2404.7851599999999</c:v>
                </c:pt>
                <c:pt idx="6060">
                  <c:v>2404.7851599999999</c:v>
                </c:pt>
                <c:pt idx="6061">
                  <c:v>2404.7851599999999</c:v>
                </c:pt>
                <c:pt idx="6062">
                  <c:v>2404.7851599999999</c:v>
                </c:pt>
                <c:pt idx="6063">
                  <c:v>2404.7851599999999</c:v>
                </c:pt>
                <c:pt idx="6064">
                  <c:v>2404.7851599999999</c:v>
                </c:pt>
                <c:pt idx="6065">
                  <c:v>2404.7851599999999</c:v>
                </c:pt>
                <c:pt idx="6066">
                  <c:v>2404.7851599999999</c:v>
                </c:pt>
                <c:pt idx="6067">
                  <c:v>2404.7851599999999</c:v>
                </c:pt>
                <c:pt idx="6068">
                  <c:v>2404.7851599999999</c:v>
                </c:pt>
                <c:pt idx="6069">
                  <c:v>2407.2265599999987</c:v>
                </c:pt>
                <c:pt idx="6070">
                  <c:v>2404.7851599999999</c:v>
                </c:pt>
                <c:pt idx="6071">
                  <c:v>2404.7851599999999</c:v>
                </c:pt>
                <c:pt idx="6072">
                  <c:v>2404.7851599999999</c:v>
                </c:pt>
                <c:pt idx="6073">
                  <c:v>2404.7851599999999</c:v>
                </c:pt>
                <c:pt idx="6074">
                  <c:v>2404.7851599999999</c:v>
                </c:pt>
                <c:pt idx="6075">
                  <c:v>2404.7851599999999</c:v>
                </c:pt>
                <c:pt idx="6076">
                  <c:v>2404.7851599999999</c:v>
                </c:pt>
                <c:pt idx="6077">
                  <c:v>2404.7851599999999</c:v>
                </c:pt>
                <c:pt idx="6078">
                  <c:v>2404.7851599999999</c:v>
                </c:pt>
                <c:pt idx="6079">
                  <c:v>2404.7851599999999</c:v>
                </c:pt>
                <c:pt idx="6080">
                  <c:v>2404.7851599999999</c:v>
                </c:pt>
                <c:pt idx="6081">
                  <c:v>2404.7851599999999</c:v>
                </c:pt>
                <c:pt idx="6082">
                  <c:v>2404.7851599999999</c:v>
                </c:pt>
                <c:pt idx="6083">
                  <c:v>2404.7851599999999</c:v>
                </c:pt>
                <c:pt idx="6084">
                  <c:v>2404.7851599999999</c:v>
                </c:pt>
                <c:pt idx="6085">
                  <c:v>2404.7851599999999</c:v>
                </c:pt>
                <c:pt idx="6086">
                  <c:v>2404.7851599999999</c:v>
                </c:pt>
                <c:pt idx="6087">
                  <c:v>2404.7851599999999</c:v>
                </c:pt>
                <c:pt idx="6088">
                  <c:v>2404.7851599999999</c:v>
                </c:pt>
                <c:pt idx="6089">
                  <c:v>2404.7851599999999</c:v>
                </c:pt>
                <c:pt idx="6090">
                  <c:v>2404.7851599999999</c:v>
                </c:pt>
                <c:pt idx="6091">
                  <c:v>2404.7851599999999</c:v>
                </c:pt>
                <c:pt idx="6092">
                  <c:v>2404.7851599999999</c:v>
                </c:pt>
                <c:pt idx="6093">
                  <c:v>2404.7851599999999</c:v>
                </c:pt>
                <c:pt idx="6094">
                  <c:v>2404.7851599999999</c:v>
                </c:pt>
                <c:pt idx="6095">
                  <c:v>2407.2265599999987</c:v>
                </c:pt>
                <c:pt idx="6096">
                  <c:v>2404.7851599999999</c:v>
                </c:pt>
                <c:pt idx="6097">
                  <c:v>2404.7851599999999</c:v>
                </c:pt>
                <c:pt idx="6098">
                  <c:v>2404.7851599999999</c:v>
                </c:pt>
                <c:pt idx="6099">
                  <c:v>2404.7851599999999</c:v>
                </c:pt>
                <c:pt idx="6100">
                  <c:v>2407.2265599999987</c:v>
                </c:pt>
                <c:pt idx="6101">
                  <c:v>2404.7851599999999</c:v>
                </c:pt>
                <c:pt idx="6102">
                  <c:v>2404.7851599999999</c:v>
                </c:pt>
                <c:pt idx="6103">
                  <c:v>2404.7851599999999</c:v>
                </c:pt>
                <c:pt idx="6104">
                  <c:v>2404.7851599999999</c:v>
                </c:pt>
                <c:pt idx="6105">
                  <c:v>2404.7851599999999</c:v>
                </c:pt>
                <c:pt idx="6106">
                  <c:v>2404.7851599999999</c:v>
                </c:pt>
                <c:pt idx="6107">
                  <c:v>2407.2265599999987</c:v>
                </c:pt>
                <c:pt idx="6108">
                  <c:v>2404.7851599999999</c:v>
                </c:pt>
                <c:pt idx="6109">
                  <c:v>2404.7851599999999</c:v>
                </c:pt>
                <c:pt idx="6110">
                  <c:v>2404.7851599999999</c:v>
                </c:pt>
                <c:pt idx="6111">
                  <c:v>2404.7851599999999</c:v>
                </c:pt>
                <c:pt idx="6112">
                  <c:v>2404.7851599999999</c:v>
                </c:pt>
                <c:pt idx="6113">
                  <c:v>2404.7851599999999</c:v>
                </c:pt>
                <c:pt idx="6114">
                  <c:v>2407.2265599999987</c:v>
                </c:pt>
                <c:pt idx="6115">
                  <c:v>2404.7851599999999</c:v>
                </c:pt>
                <c:pt idx="6116">
                  <c:v>2404.7851599999999</c:v>
                </c:pt>
                <c:pt idx="6117">
                  <c:v>2404.7851599999999</c:v>
                </c:pt>
                <c:pt idx="6118">
                  <c:v>2404.7851599999999</c:v>
                </c:pt>
                <c:pt idx="6119">
                  <c:v>2404.7851599999999</c:v>
                </c:pt>
                <c:pt idx="6120">
                  <c:v>2404.7851599999999</c:v>
                </c:pt>
                <c:pt idx="6121">
                  <c:v>2404.7851599999999</c:v>
                </c:pt>
                <c:pt idx="6122">
                  <c:v>2404.7851599999999</c:v>
                </c:pt>
                <c:pt idx="6123">
                  <c:v>2404.7851599999999</c:v>
                </c:pt>
                <c:pt idx="6124">
                  <c:v>2404.7851599999999</c:v>
                </c:pt>
                <c:pt idx="6125">
                  <c:v>2404.7851599999999</c:v>
                </c:pt>
                <c:pt idx="6126">
                  <c:v>2404.7851599999999</c:v>
                </c:pt>
                <c:pt idx="6127">
                  <c:v>2404.7851599999999</c:v>
                </c:pt>
                <c:pt idx="6128">
                  <c:v>2404.7851599999999</c:v>
                </c:pt>
                <c:pt idx="6129">
                  <c:v>2404.7851599999999</c:v>
                </c:pt>
                <c:pt idx="6130">
                  <c:v>2404.7851599999999</c:v>
                </c:pt>
                <c:pt idx="6131">
                  <c:v>2404.7851599999999</c:v>
                </c:pt>
                <c:pt idx="6132">
                  <c:v>2404.7851599999999</c:v>
                </c:pt>
                <c:pt idx="6133">
                  <c:v>2407.2265599999987</c:v>
                </c:pt>
                <c:pt idx="6134">
                  <c:v>2404.7851599999999</c:v>
                </c:pt>
                <c:pt idx="6135">
                  <c:v>2404.7851599999999</c:v>
                </c:pt>
                <c:pt idx="6136">
                  <c:v>2404.7851599999999</c:v>
                </c:pt>
                <c:pt idx="6137">
                  <c:v>2404.7851599999999</c:v>
                </c:pt>
                <c:pt idx="6138">
                  <c:v>2404.7851599999999</c:v>
                </c:pt>
                <c:pt idx="6139">
                  <c:v>2404.7851599999999</c:v>
                </c:pt>
                <c:pt idx="6140">
                  <c:v>2404.7851599999999</c:v>
                </c:pt>
                <c:pt idx="6141">
                  <c:v>2407.2265599999987</c:v>
                </c:pt>
                <c:pt idx="6142">
                  <c:v>2404.7851599999999</c:v>
                </c:pt>
                <c:pt idx="6143">
                  <c:v>2404.7851599999999</c:v>
                </c:pt>
                <c:pt idx="6144">
                  <c:v>2404.7851599999999</c:v>
                </c:pt>
                <c:pt idx="6145">
                  <c:v>2407.2265599999987</c:v>
                </c:pt>
                <c:pt idx="6146">
                  <c:v>2404.7851599999999</c:v>
                </c:pt>
                <c:pt idx="6147">
                  <c:v>2404.7851599999999</c:v>
                </c:pt>
                <c:pt idx="6148">
                  <c:v>2404.7851599999999</c:v>
                </c:pt>
                <c:pt idx="6149">
                  <c:v>2404.7851599999999</c:v>
                </c:pt>
                <c:pt idx="6150">
                  <c:v>2404.7851599999999</c:v>
                </c:pt>
                <c:pt idx="6151">
                  <c:v>2404.7851599999999</c:v>
                </c:pt>
                <c:pt idx="6152">
                  <c:v>2404.7851599999999</c:v>
                </c:pt>
                <c:pt idx="6153">
                  <c:v>2407.2265599999987</c:v>
                </c:pt>
                <c:pt idx="6154">
                  <c:v>2404.7851599999999</c:v>
                </c:pt>
                <c:pt idx="6155">
                  <c:v>2407.2265599999987</c:v>
                </c:pt>
                <c:pt idx="6156">
                  <c:v>2404.7851599999999</c:v>
                </c:pt>
                <c:pt idx="6157">
                  <c:v>2404.7851599999999</c:v>
                </c:pt>
                <c:pt idx="6158">
                  <c:v>2407.2265599999987</c:v>
                </c:pt>
                <c:pt idx="6159">
                  <c:v>2404.7851599999999</c:v>
                </c:pt>
                <c:pt idx="6160">
                  <c:v>2404.7851599999999</c:v>
                </c:pt>
                <c:pt idx="6161">
                  <c:v>2404.7851599999999</c:v>
                </c:pt>
                <c:pt idx="6162">
                  <c:v>2404.7851599999999</c:v>
                </c:pt>
                <c:pt idx="6163">
                  <c:v>2404.7851599999999</c:v>
                </c:pt>
                <c:pt idx="6164">
                  <c:v>2404.7851599999999</c:v>
                </c:pt>
                <c:pt idx="6165">
                  <c:v>2404.7851599999999</c:v>
                </c:pt>
                <c:pt idx="6166">
                  <c:v>2404.7851599999999</c:v>
                </c:pt>
                <c:pt idx="6167">
                  <c:v>2404.7851599999999</c:v>
                </c:pt>
                <c:pt idx="6168">
                  <c:v>2404.7851599999999</c:v>
                </c:pt>
                <c:pt idx="6169">
                  <c:v>2404.7851599999999</c:v>
                </c:pt>
                <c:pt idx="6170">
                  <c:v>2404.7851599999999</c:v>
                </c:pt>
                <c:pt idx="6171">
                  <c:v>2404.7851599999999</c:v>
                </c:pt>
                <c:pt idx="6172">
                  <c:v>2404.7851599999999</c:v>
                </c:pt>
                <c:pt idx="6173">
                  <c:v>2404.7851599999999</c:v>
                </c:pt>
                <c:pt idx="6174">
                  <c:v>2404.7851599999999</c:v>
                </c:pt>
                <c:pt idx="6175">
                  <c:v>2404.7851599999999</c:v>
                </c:pt>
                <c:pt idx="6176">
                  <c:v>2404.7851599999999</c:v>
                </c:pt>
                <c:pt idx="6177">
                  <c:v>2404.7851599999999</c:v>
                </c:pt>
                <c:pt idx="6178">
                  <c:v>2404.7851599999999</c:v>
                </c:pt>
                <c:pt idx="6179">
                  <c:v>2404.7851599999999</c:v>
                </c:pt>
                <c:pt idx="6180">
                  <c:v>2404.7851599999999</c:v>
                </c:pt>
                <c:pt idx="6181">
                  <c:v>2404.7851599999999</c:v>
                </c:pt>
                <c:pt idx="6182">
                  <c:v>2404.7851599999999</c:v>
                </c:pt>
                <c:pt idx="6183">
                  <c:v>2404.7851599999999</c:v>
                </c:pt>
                <c:pt idx="6184">
                  <c:v>2404.7851599999999</c:v>
                </c:pt>
                <c:pt idx="6185">
                  <c:v>2404.7851599999999</c:v>
                </c:pt>
                <c:pt idx="6186">
                  <c:v>2404.7851599999999</c:v>
                </c:pt>
                <c:pt idx="6187">
                  <c:v>2404.7851599999999</c:v>
                </c:pt>
                <c:pt idx="6188">
                  <c:v>2404.7851599999999</c:v>
                </c:pt>
                <c:pt idx="6189">
                  <c:v>2404.7851599999999</c:v>
                </c:pt>
                <c:pt idx="6190">
                  <c:v>2407.2265599999987</c:v>
                </c:pt>
                <c:pt idx="6191">
                  <c:v>2404.7851599999999</c:v>
                </c:pt>
                <c:pt idx="6192">
                  <c:v>2404.7851599999999</c:v>
                </c:pt>
                <c:pt idx="6193">
                  <c:v>2404.7851599999999</c:v>
                </c:pt>
                <c:pt idx="6194">
                  <c:v>2404.7851599999999</c:v>
                </c:pt>
                <c:pt idx="6195">
                  <c:v>2404.7851599999999</c:v>
                </c:pt>
                <c:pt idx="6196">
                  <c:v>2404.7851599999999</c:v>
                </c:pt>
                <c:pt idx="6197">
                  <c:v>2404.7851599999999</c:v>
                </c:pt>
                <c:pt idx="6198">
                  <c:v>2404.7851599999999</c:v>
                </c:pt>
                <c:pt idx="6199">
                  <c:v>2404.7851599999999</c:v>
                </c:pt>
                <c:pt idx="6200">
                  <c:v>2404.7851599999999</c:v>
                </c:pt>
                <c:pt idx="6201">
                  <c:v>2404.7851599999999</c:v>
                </c:pt>
                <c:pt idx="6202">
                  <c:v>2404.7851599999999</c:v>
                </c:pt>
                <c:pt idx="6203">
                  <c:v>2404.7851599999999</c:v>
                </c:pt>
                <c:pt idx="6204">
                  <c:v>2404.7851599999999</c:v>
                </c:pt>
                <c:pt idx="6205">
                  <c:v>2404.7851599999999</c:v>
                </c:pt>
                <c:pt idx="6206">
                  <c:v>2404.7851599999999</c:v>
                </c:pt>
                <c:pt idx="6207">
                  <c:v>2404.7851599999999</c:v>
                </c:pt>
                <c:pt idx="6208">
                  <c:v>2404.7851599999999</c:v>
                </c:pt>
                <c:pt idx="6209">
                  <c:v>2404.7851599999999</c:v>
                </c:pt>
                <c:pt idx="6210">
                  <c:v>2404.7851599999999</c:v>
                </c:pt>
                <c:pt idx="6211">
                  <c:v>2404.7851599999999</c:v>
                </c:pt>
                <c:pt idx="6212">
                  <c:v>2404.7851599999999</c:v>
                </c:pt>
                <c:pt idx="6213">
                  <c:v>2404.7851599999999</c:v>
                </c:pt>
                <c:pt idx="6214">
                  <c:v>2404.7851599999999</c:v>
                </c:pt>
                <c:pt idx="6215">
                  <c:v>2404.7851599999999</c:v>
                </c:pt>
                <c:pt idx="6216">
                  <c:v>2404.7851599999999</c:v>
                </c:pt>
                <c:pt idx="6217">
                  <c:v>2404.7851599999999</c:v>
                </c:pt>
                <c:pt idx="6218">
                  <c:v>2404.7851599999999</c:v>
                </c:pt>
                <c:pt idx="6219">
                  <c:v>2407.2265599999987</c:v>
                </c:pt>
                <c:pt idx="6220">
                  <c:v>2404.7851599999999</c:v>
                </c:pt>
                <c:pt idx="6221">
                  <c:v>2404.7851599999999</c:v>
                </c:pt>
                <c:pt idx="6222">
                  <c:v>2404.7851599999999</c:v>
                </c:pt>
                <c:pt idx="6223">
                  <c:v>2404.7851599999999</c:v>
                </c:pt>
                <c:pt idx="6224">
                  <c:v>2404.7851599999999</c:v>
                </c:pt>
                <c:pt idx="6225">
                  <c:v>2404.7851599999999</c:v>
                </c:pt>
                <c:pt idx="6226">
                  <c:v>2404.7851599999999</c:v>
                </c:pt>
                <c:pt idx="6227">
                  <c:v>2404.7851599999999</c:v>
                </c:pt>
                <c:pt idx="6228">
                  <c:v>2404.7851599999999</c:v>
                </c:pt>
                <c:pt idx="6229">
                  <c:v>2404.7851599999999</c:v>
                </c:pt>
                <c:pt idx="6230">
                  <c:v>2404.7851599999999</c:v>
                </c:pt>
                <c:pt idx="6231">
                  <c:v>2404.7851599999999</c:v>
                </c:pt>
                <c:pt idx="6232">
                  <c:v>2404.7851599999999</c:v>
                </c:pt>
                <c:pt idx="6233">
                  <c:v>2404.7851599999999</c:v>
                </c:pt>
                <c:pt idx="6234">
                  <c:v>2404.7851599999999</c:v>
                </c:pt>
                <c:pt idx="6235">
                  <c:v>2404.7851599999999</c:v>
                </c:pt>
                <c:pt idx="6236">
                  <c:v>2404.7851599999999</c:v>
                </c:pt>
                <c:pt idx="6237">
                  <c:v>2404.7851599999999</c:v>
                </c:pt>
                <c:pt idx="6238">
                  <c:v>2404.7851599999999</c:v>
                </c:pt>
                <c:pt idx="6239">
                  <c:v>2404.7851599999999</c:v>
                </c:pt>
                <c:pt idx="6240">
                  <c:v>2404.7851599999999</c:v>
                </c:pt>
                <c:pt idx="6241">
                  <c:v>2404.7851599999999</c:v>
                </c:pt>
                <c:pt idx="6242">
                  <c:v>2404.7851599999999</c:v>
                </c:pt>
                <c:pt idx="6243">
                  <c:v>2404.7851599999999</c:v>
                </c:pt>
                <c:pt idx="6244">
                  <c:v>2404.7851599999999</c:v>
                </c:pt>
                <c:pt idx="6245">
                  <c:v>2404.7851599999999</c:v>
                </c:pt>
                <c:pt idx="6246">
                  <c:v>2404.7851599999999</c:v>
                </c:pt>
                <c:pt idx="6247">
                  <c:v>2404.7851599999999</c:v>
                </c:pt>
                <c:pt idx="6248">
                  <c:v>2404.7851599999999</c:v>
                </c:pt>
                <c:pt idx="6249">
                  <c:v>2404.7851599999999</c:v>
                </c:pt>
                <c:pt idx="6250">
                  <c:v>2404.7851599999999</c:v>
                </c:pt>
                <c:pt idx="6251">
                  <c:v>2404.7851599999999</c:v>
                </c:pt>
                <c:pt idx="6252">
                  <c:v>2404.7851599999999</c:v>
                </c:pt>
                <c:pt idx="6253">
                  <c:v>2404.7851599999999</c:v>
                </c:pt>
                <c:pt idx="6254">
                  <c:v>2404.7851599999999</c:v>
                </c:pt>
                <c:pt idx="6255">
                  <c:v>2404.7851599999999</c:v>
                </c:pt>
                <c:pt idx="6256">
                  <c:v>2404.7851599999999</c:v>
                </c:pt>
                <c:pt idx="6257">
                  <c:v>2404.7851599999999</c:v>
                </c:pt>
                <c:pt idx="6258">
                  <c:v>2404.7851599999999</c:v>
                </c:pt>
                <c:pt idx="6259">
                  <c:v>2404.7851599999999</c:v>
                </c:pt>
                <c:pt idx="6260">
                  <c:v>2404.7851599999999</c:v>
                </c:pt>
                <c:pt idx="6261">
                  <c:v>2404.7851599999999</c:v>
                </c:pt>
                <c:pt idx="6262">
                  <c:v>2404.7851599999999</c:v>
                </c:pt>
                <c:pt idx="6263">
                  <c:v>2404.7851599999999</c:v>
                </c:pt>
                <c:pt idx="6264">
                  <c:v>2404.7851599999999</c:v>
                </c:pt>
                <c:pt idx="6265">
                  <c:v>2404.7851599999999</c:v>
                </c:pt>
                <c:pt idx="6266">
                  <c:v>2404.7851599999999</c:v>
                </c:pt>
                <c:pt idx="6267">
                  <c:v>2404.7851599999999</c:v>
                </c:pt>
                <c:pt idx="6268">
                  <c:v>2404.7851599999999</c:v>
                </c:pt>
                <c:pt idx="6269">
                  <c:v>2404.7851599999999</c:v>
                </c:pt>
                <c:pt idx="6270">
                  <c:v>2404.7851599999999</c:v>
                </c:pt>
                <c:pt idx="6271">
                  <c:v>2404.7851599999999</c:v>
                </c:pt>
                <c:pt idx="6272">
                  <c:v>2404.7851599999999</c:v>
                </c:pt>
                <c:pt idx="6273">
                  <c:v>2404.7851599999999</c:v>
                </c:pt>
                <c:pt idx="6274">
                  <c:v>2404.7851599999999</c:v>
                </c:pt>
                <c:pt idx="6275">
                  <c:v>2407.2265599999987</c:v>
                </c:pt>
                <c:pt idx="6276">
                  <c:v>2404.7851599999999</c:v>
                </c:pt>
                <c:pt idx="6277">
                  <c:v>2404.7851599999999</c:v>
                </c:pt>
                <c:pt idx="6278">
                  <c:v>2404.7851599999999</c:v>
                </c:pt>
                <c:pt idx="6279">
                  <c:v>2404.7851599999999</c:v>
                </c:pt>
                <c:pt idx="6280">
                  <c:v>2404.7851599999999</c:v>
                </c:pt>
                <c:pt idx="6281">
                  <c:v>2404.7851599999999</c:v>
                </c:pt>
                <c:pt idx="6282">
                  <c:v>2404.7851599999999</c:v>
                </c:pt>
                <c:pt idx="6283">
                  <c:v>2404.7851599999999</c:v>
                </c:pt>
                <c:pt idx="6284">
                  <c:v>2404.7851599999999</c:v>
                </c:pt>
                <c:pt idx="6285">
                  <c:v>2404.7851599999999</c:v>
                </c:pt>
                <c:pt idx="6286">
                  <c:v>2404.7851599999999</c:v>
                </c:pt>
                <c:pt idx="6287">
                  <c:v>2404.7851599999999</c:v>
                </c:pt>
                <c:pt idx="6288">
                  <c:v>2404.7851599999999</c:v>
                </c:pt>
                <c:pt idx="6289">
                  <c:v>2404.7851599999999</c:v>
                </c:pt>
                <c:pt idx="6290">
                  <c:v>2404.7851599999999</c:v>
                </c:pt>
                <c:pt idx="6291">
                  <c:v>2404.7851599999999</c:v>
                </c:pt>
                <c:pt idx="6292">
                  <c:v>2404.7851599999999</c:v>
                </c:pt>
                <c:pt idx="6293">
                  <c:v>2404.7851599999999</c:v>
                </c:pt>
                <c:pt idx="6294">
                  <c:v>2404.7851599999999</c:v>
                </c:pt>
                <c:pt idx="6295">
                  <c:v>2404.7851599999999</c:v>
                </c:pt>
                <c:pt idx="6296">
                  <c:v>2404.7851599999999</c:v>
                </c:pt>
                <c:pt idx="6297">
                  <c:v>2407.2265599999987</c:v>
                </c:pt>
                <c:pt idx="6298">
                  <c:v>2404.7851599999999</c:v>
                </c:pt>
                <c:pt idx="6299">
                  <c:v>2404.7851599999999</c:v>
                </c:pt>
                <c:pt idx="6300">
                  <c:v>2404.7851599999999</c:v>
                </c:pt>
                <c:pt idx="6301">
                  <c:v>2404.7851599999999</c:v>
                </c:pt>
                <c:pt idx="6302">
                  <c:v>2407.2265599999987</c:v>
                </c:pt>
                <c:pt idx="6303">
                  <c:v>2404.7851599999999</c:v>
                </c:pt>
                <c:pt idx="6304">
                  <c:v>2404.7851599999999</c:v>
                </c:pt>
                <c:pt idx="6305">
                  <c:v>2404.7851599999999</c:v>
                </c:pt>
                <c:pt idx="6306">
                  <c:v>2404.7851599999999</c:v>
                </c:pt>
                <c:pt idx="6307">
                  <c:v>2404.7851599999999</c:v>
                </c:pt>
                <c:pt idx="6308">
                  <c:v>2404.7851599999999</c:v>
                </c:pt>
                <c:pt idx="6309">
                  <c:v>2404.7851599999999</c:v>
                </c:pt>
                <c:pt idx="6310">
                  <c:v>2404.7851599999999</c:v>
                </c:pt>
                <c:pt idx="6311">
                  <c:v>2407.2265599999987</c:v>
                </c:pt>
                <c:pt idx="6312">
                  <c:v>2404.7851599999999</c:v>
                </c:pt>
                <c:pt idx="6313">
                  <c:v>2404.7851599999999</c:v>
                </c:pt>
                <c:pt idx="6314">
                  <c:v>2404.7851599999999</c:v>
                </c:pt>
                <c:pt idx="6315">
                  <c:v>2404.7851599999999</c:v>
                </c:pt>
                <c:pt idx="6316">
                  <c:v>2404.7851599999999</c:v>
                </c:pt>
                <c:pt idx="6317">
                  <c:v>2404.7851599999999</c:v>
                </c:pt>
                <c:pt idx="6318">
                  <c:v>2407.2265599999987</c:v>
                </c:pt>
                <c:pt idx="6319">
                  <c:v>2404.7851599999999</c:v>
                </c:pt>
                <c:pt idx="6320">
                  <c:v>2404.7851599999999</c:v>
                </c:pt>
                <c:pt idx="6321">
                  <c:v>2404.7851599999999</c:v>
                </c:pt>
                <c:pt idx="6322">
                  <c:v>2404.7851599999999</c:v>
                </c:pt>
                <c:pt idx="6323">
                  <c:v>2404.7851599999999</c:v>
                </c:pt>
                <c:pt idx="6324">
                  <c:v>2404.7851599999999</c:v>
                </c:pt>
                <c:pt idx="6325">
                  <c:v>2404.7851599999999</c:v>
                </c:pt>
                <c:pt idx="6326">
                  <c:v>2404.7851599999999</c:v>
                </c:pt>
                <c:pt idx="6327">
                  <c:v>2404.7851599999999</c:v>
                </c:pt>
                <c:pt idx="6328">
                  <c:v>2404.7851599999999</c:v>
                </c:pt>
                <c:pt idx="6329">
                  <c:v>2404.7851599999999</c:v>
                </c:pt>
                <c:pt idx="6330">
                  <c:v>2407.2265599999987</c:v>
                </c:pt>
                <c:pt idx="6331">
                  <c:v>2404.7851599999999</c:v>
                </c:pt>
                <c:pt idx="6332">
                  <c:v>2404.7851599999999</c:v>
                </c:pt>
                <c:pt idx="6333">
                  <c:v>2404.7851599999999</c:v>
                </c:pt>
                <c:pt idx="6334">
                  <c:v>2404.7851599999999</c:v>
                </c:pt>
                <c:pt idx="6335">
                  <c:v>2404.7851599999999</c:v>
                </c:pt>
                <c:pt idx="6336">
                  <c:v>2404.7851599999999</c:v>
                </c:pt>
                <c:pt idx="6337">
                  <c:v>2404.7851599999999</c:v>
                </c:pt>
                <c:pt idx="6338">
                  <c:v>2404.7851599999999</c:v>
                </c:pt>
                <c:pt idx="6339">
                  <c:v>2404.7851599999999</c:v>
                </c:pt>
                <c:pt idx="6340">
                  <c:v>2404.7851599999999</c:v>
                </c:pt>
                <c:pt idx="6341">
                  <c:v>2404.7851599999999</c:v>
                </c:pt>
                <c:pt idx="6342">
                  <c:v>2404.7851599999999</c:v>
                </c:pt>
                <c:pt idx="6343">
                  <c:v>2404.7851599999999</c:v>
                </c:pt>
                <c:pt idx="6344">
                  <c:v>2404.7851599999999</c:v>
                </c:pt>
                <c:pt idx="6345">
                  <c:v>2404.7851599999999</c:v>
                </c:pt>
                <c:pt idx="6346">
                  <c:v>2404.7851599999999</c:v>
                </c:pt>
                <c:pt idx="6347">
                  <c:v>2404.7851599999999</c:v>
                </c:pt>
                <c:pt idx="6348">
                  <c:v>2404.7851599999999</c:v>
                </c:pt>
                <c:pt idx="6349">
                  <c:v>2404.7851599999999</c:v>
                </c:pt>
                <c:pt idx="6350">
                  <c:v>2404.7851599999999</c:v>
                </c:pt>
                <c:pt idx="6351">
                  <c:v>2404.7851599999999</c:v>
                </c:pt>
                <c:pt idx="6352">
                  <c:v>2404.7851599999999</c:v>
                </c:pt>
                <c:pt idx="6353">
                  <c:v>2404.7851599999999</c:v>
                </c:pt>
                <c:pt idx="6354">
                  <c:v>2404.7851599999999</c:v>
                </c:pt>
                <c:pt idx="6355">
                  <c:v>2404.7851599999999</c:v>
                </c:pt>
                <c:pt idx="6356">
                  <c:v>2407.2265599999987</c:v>
                </c:pt>
                <c:pt idx="6357">
                  <c:v>2404.7851599999999</c:v>
                </c:pt>
                <c:pt idx="6358">
                  <c:v>2404.7851599999999</c:v>
                </c:pt>
                <c:pt idx="6359">
                  <c:v>2404.7851599999999</c:v>
                </c:pt>
                <c:pt idx="6360">
                  <c:v>2404.7851599999999</c:v>
                </c:pt>
                <c:pt idx="6361">
                  <c:v>2404.7851599999999</c:v>
                </c:pt>
                <c:pt idx="6362">
                  <c:v>2404.7851599999999</c:v>
                </c:pt>
                <c:pt idx="6363">
                  <c:v>2404.7851599999999</c:v>
                </c:pt>
                <c:pt idx="6364">
                  <c:v>2404.7851599999999</c:v>
                </c:pt>
                <c:pt idx="6365">
                  <c:v>2404.7851599999999</c:v>
                </c:pt>
                <c:pt idx="6366">
                  <c:v>2404.7851599999999</c:v>
                </c:pt>
                <c:pt idx="6367">
                  <c:v>2404.7851599999999</c:v>
                </c:pt>
                <c:pt idx="6368">
                  <c:v>2404.7851599999999</c:v>
                </c:pt>
                <c:pt idx="6369">
                  <c:v>2404.7851599999999</c:v>
                </c:pt>
                <c:pt idx="6370">
                  <c:v>2404.7851599999999</c:v>
                </c:pt>
                <c:pt idx="6371">
                  <c:v>2404.7851599999999</c:v>
                </c:pt>
                <c:pt idx="6372">
                  <c:v>2404.7851599999999</c:v>
                </c:pt>
                <c:pt idx="6373">
                  <c:v>2404.7851599999999</c:v>
                </c:pt>
                <c:pt idx="6374">
                  <c:v>2404.7851599999999</c:v>
                </c:pt>
                <c:pt idx="6375">
                  <c:v>2404.7851599999999</c:v>
                </c:pt>
                <c:pt idx="6376">
                  <c:v>2404.7851599999999</c:v>
                </c:pt>
                <c:pt idx="6377">
                  <c:v>2404.7851599999999</c:v>
                </c:pt>
                <c:pt idx="6378">
                  <c:v>2404.7851599999999</c:v>
                </c:pt>
                <c:pt idx="6379">
                  <c:v>2407.2265599999987</c:v>
                </c:pt>
                <c:pt idx="6380">
                  <c:v>2404.7851599999999</c:v>
                </c:pt>
                <c:pt idx="6381">
                  <c:v>2404.7851599999999</c:v>
                </c:pt>
                <c:pt idx="6382">
                  <c:v>2404.7851599999999</c:v>
                </c:pt>
                <c:pt idx="6383">
                  <c:v>2404.7851599999999</c:v>
                </c:pt>
                <c:pt idx="6384">
                  <c:v>2407.2265599999987</c:v>
                </c:pt>
                <c:pt idx="6385">
                  <c:v>2404.7851599999999</c:v>
                </c:pt>
                <c:pt idx="6386">
                  <c:v>2404.7851599999999</c:v>
                </c:pt>
                <c:pt idx="6387">
                  <c:v>2404.7851599999999</c:v>
                </c:pt>
                <c:pt idx="6388">
                  <c:v>2407.2265599999987</c:v>
                </c:pt>
                <c:pt idx="6389">
                  <c:v>2404.7851599999999</c:v>
                </c:pt>
                <c:pt idx="6390">
                  <c:v>2404.7851599999999</c:v>
                </c:pt>
                <c:pt idx="6391">
                  <c:v>2404.7851599999999</c:v>
                </c:pt>
                <c:pt idx="6392">
                  <c:v>2404.7851599999999</c:v>
                </c:pt>
                <c:pt idx="6393">
                  <c:v>2404.7851599999999</c:v>
                </c:pt>
                <c:pt idx="6394">
                  <c:v>2407.2265599999987</c:v>
                </c:pt>
                <c:pt idx="6395">
                  <c:v>2404.7851599999999</c:v>
                </c:pt>
                <c:pt idx="6396">
                  <c:v>2404.7851599999999</c:v>
                </c:pt>
                <c:pt idx="6397">
                  <c:v>2404.7851599999999</c:v>
                </c:pt>
                <c:pt idx="6398">
                  <c:v>2404.7851599999999</c:v>
                </c:pt>
                <c:pt idx="6399">
                  <c:v>2404.7851599999999</c:v>
                </c:pt>
                <c:pt idx="6400">
                  <c:v>2404.7851599999999</c:v>
                </c:pt>
                <c:pt idx="6401">
                  <c:v>2404.7851599999999</c:v>
                </c:pt>
                <c:pt idx="6402">
                  <c:v>2404.7851599999999</c:v>
                </c:pt>
                <c:pt idx="6403">
                  <c:v>2404.7851599999999</c:v>
                </c:pt>
                <c:pt idx="6404">
                  <c:v>2404.7851599999999</c:v>
                </c:pt>
                <c:pt idx="6405">
                  <c:v>2404.7851599999999</c:v>
                </c:pt>
                <c:pt idx="6406">
                  <c:v>2404.7851599999999</c:v>
                </c:pt>
                <c:pt idx="6407">
                  <c:v>2404.7851599999999</c:v>
                </c:pt>
                <c:pt idx="6408">
                  <c:v>2404.7851599999999</c:v>
                </c:pt>
                <c:pt idx="6409">
                  <c:v>2404.7851599999999</c:v>
                </c:pt>
                <c:pt idx="6410">
                  <c:v>2404.7851599999999</c:v>
                </c:pt>
                <c:pt idx="6411">
                  <c:v>2404.7851599999999</c:v>
                </c:pt>
                <c:pt idx="6412">
                  <c:v>2404.7851599999999</c:v>
                </c:pt>
                <c:pt idx="6413">
                  <c:v>2404.7851599999999</c:v>
                </c:pt>
                <c:pt idx="6414">
                  <c:v>2404.7851599999999</c:v>
                </c:pt>
                <c:pt idx="6415">
                  <c:v>2404.7851599999999</c:v>
                </c:pt>
                <c:pt idx="6416">
                  <c:v>2404.7851599999999</c:v>
                </c:pt>
                <c:pt idx="6417">
                  <c:v>2404.7851599999999</c:v>
                </c:pt>
                <c:pt idx="6418">
                  <c:v>2404.7851599999999</c:v>
                </c:pt>
                <c:pt idx="6419">
                  <c:v>2404.7851599999999</c:v>
                </c:pt>
                <c:pt idx="6420">
                  <c:v>2404.7851599999999</c:v>
                </c:pt>
                <c:pt idx="6421">
                  <c:v>2404.7851599999999</c:v>
                </c:pt>
                <c:pt idx="6422">
                  <c:v>2404.7851599999999</c:v>
                </c:pt>
                <c:pt idx="6423">
                  <c:v>2404.7851599999999</c:v>
                </c:pt>
                <c:pt idx="6424">
                  <c:v>2404.7851599999999</c:v>
                </c:pt>
                <c:pt idx="6425">
                  <c:v>2404.7851599999999</c:v>
                </c:pt>
                <c:pt idx="6426">
                  <c:v>2404.7851599999999</c:v>
                </c:pt>
                <c:pt idx="6427">
                  <c:v>2404.7851599999999</c:v>
                </c:pt>
                <c:pt idx="6428">
                  <c:v>2404.7851599999999</c:v>
                </c:pt>
                <c:pt idx="6429">
                  <c:v>2404.7851599999999</c:v>
                </c:pt>
                <c:pt idx="6430">
                  <c:v>2404.7851599999999</c:v>
                </c:pt>
                <c:pt idx="6431">
                  <c:v>2404.7851599999999</c:v>
                </c:pt>
                <c:pt idx="6432">
                  <c:v>2407.2265599999987</c:v>
                </c:pt>
                <c:pt idx="6433">
                  <c:v>2404.7851599999999</c:v>
                </c:pt>
                <c:pt idx="6434">
                  <c:v>2404.7851599999999</c:v>
                </c:pt>
                <c:pt idx="6435">
                  <c:v>2404.7851599999999</c:v>
                </c:pt>
                <c:pt idx="6436">
                  <c:v>2404.7851599999999</c:v>
                </c:pt>
                <c:pt idx="6437">
                  <c:v>2404.7851599999999</c:v>
                </c:pt>
                <c:pt idx="6438">
                  <c:v>2404.7851599999999</c:v>
                </c:pt>
                <c:pt idx="6439">
                  <c:v>2404.7851599999999</c:v>
                </c:pt>
                <c:pt idx="6440">
                  <c:v>2404.7851599999999</c:v>
                </c:pt>
                <c:pt idx="6441">
                  <c:v>2404.7851599999999</c:v>
                </c:pt>
                <c:pt idx="6442">
                  <c:v>2404.7851599999999</c:v>
                </c:pt>
                <c:pt idx="6443">
                  <c:v>2404.7851599999999</c:v>
                </c:pt>
                <c:pt idx="6444">
                  <c:v>2404.7851599999999</c:v>
                </c:pt>
                <c:pt idx="6445">
                  <c:v>2404.7851599999999</c:v>
                </c:pt>
                <c:pt idx="6446">
                  <c:v>2404.7851599999999</c:v>
                </c:pt>
                <c:pt idx="6447">
                  <c:v>2404.7851599999999</c:v>
                </c:pt>
                <c:pt idx="6448">
                  <c:v>2404.7851599999999</c:v>
                </c:pt>
                <c:pt idx="6449">
                  <c:v>2404.7851599999999</c:v>
                </c:pt>
                <c:pt idx="6450">
                  <c:v>2404.7851599999999</c:v>
                </c:pt>
                <c:pt idx="6451">
                  <c:v>2404.7851599999999</c:v>
                </c:pt>
                <c:pt idx="6452">
                  <c:v>2404.7851599999999</c:v>
                </c:pt>
                <c:pt idx="6453">
                  <c:v>2404.7851599999999</c:v>
                </c:pt>
                <c:pt idx="6454">
                  <c:v>2404.7851599999999</c:v>
                </c:pt>
                <c:pt idx="6455">
                  <c:v>2404.7851599999999</c:v>
                </c:pt>
                <c:pt idx="6456">
                  <c:v>2404.7851599999999</c:v>
                </c:pt>
                <c:pt idx="6457">
                  <c:v>2404.7851599999999</c:v>
                </c:pt>
                <c:pt idx="6458">
                  <c:v>2404.7851599999999</c:v>
                </c:pt>
                <c:pt idx="6459">
                  <c:v>2404.7851599999999</c:v>
                </c:pt>
                <c:pt idx="6460">
                  <c:v>2404.7851599999999</c:v>
                </c:pt>
                <c:pt idx="6461">
                  <c:v>2404.7851599999999</c:v>
                </c:pt>
                <c:pt idx="6462">
                  <c:v>2404.7851599999999</c:v>
                </c:pt>
                <c:pt idx="6463">
                  <c:v>2404.7851599999999</c:v>
                </c:pt>
                <c:pt idx="6464">
                  <c:v>2404.7851599999999</c:v>
                </c:pt>
                <c:pt idx="6465">
                  <c:v>2404.7851599999999</c:v>
                </c:pt>
                <c:pt idx="6466">
                  <c:v>2404.7851599999999</c:v>
                </c:pt>
                <c:pt idx="6467">
                  <c:v>2404.7851599999999</c:v>
                </c:pt>
                <c:pt idx="6468">
                  <c:v>2404.7851599999999</c:v>
                </c:pt>
                <c:pt idx="6469">
                  <c:v>2404.7851599999999</c:v>
                </c:pt>
                <c:pt idx="6470">
                  <c:v>2404.7851599999999</c:v>
                </c:pt>
                <c:pt idx="6471">
                  <c:v>2404.7851599999999</c:v>
                </c:pt>
                <c:pt idx="6472">
                  <c:v>2404.7851599999999</c:v>
                </c:pt>
                <c:pt idx="6473">
                  <c:v>2404.7851599999999</c:v>
                </c:pt>
                <c:pt idx="6474">
                  <c:v>2404.7851599999999</c:v>
                </c:pt>
                <c:pt idx="6475">
                  <c:v>2404.7851599999999</c:v>
                </c:pt>
                <c:pt idx="6476">
                  <c:v>2404.7851599999999</c:v>
                </c:pt>
                <c:pt idx="6477">
                  <c:v>2404.7851599999999</c:v>
                </c:pt>
                <c:pt idx="6478">
                  <c:v>2404.7851599999999</c:v>
                </c:pt>
                <c:pt idx="6479">
                  <c:v>2407.2265599999987</c:v>
                </c:pt>
                <c:pt idx="6480">
                  <c:v>2404.7851599999999</c:v>
                </c:pt>
                <c:pt idx="6481">
                  <c:v>2407.2265599999987</c:v>
                </c:pt>
                <c:pt idx="6482">
                  <c:v>2404.7851599999999</c:v>
                </c:pt>
                <c:pt idx="6483">
                  <c:v>2404.7851599999999</c:v>
                </c:pt>
                <c:pt idx="6484">
                  <c:v>2404.7851599999999</c:v>
                </c:pt>
                <c:pt idx="6485">
                  <c:v>2404.7851599999999</c:v>
                </c:pt>
                <c:pt idx="6486">
                  <c:v>2404.7851599999999</c:v>
                </c:pt>
                <c:pt idx="6487">
                  <c:v>2404.7851599999999</c:v>
                </c:pt>
                <c:pt idx="6488">
                  <c:v>2404.7851599999999</c:v>
                </c:pt>
                <c:pt idx="6489">
                  <c:v>2404.7851599999999</c:v>
                </c:pt>
                <c:pt idx="6490">
                  <c:v>2404.7851599999999</c:v>
                </c:pt>
                <c:pt idx="6491">
                  <c:v>2404.7851599999999</c:v>
                </c:pt>
                <c:pt idx="6492">
                  <c:v>2404.7851599999999</c:v>
                </c:pt>
                <c:pt idx="6493">
                  <c:v>2404.7851599999999</c:v>
                </c:pt>
                <c:pt idx="6494">
                  <c:v>2404.7851599999999</c:v>
                </c:pt>
                <c:pt idx="6495">
                  <c:v>2404.7851599999999</c:v>
                </c:pt>
                <c:pt idx="6496">
                  <c:v>2404.7851599999999</c:v>
                </c:pt>
                <c:pt idx="6497">
                  <c:v>2404.7851599999999</c:v>
                </c:pt>
                <c:pt idx="6498">
                  <c:v>2404.7851599999999</c:v>
                </c:pt>
                <c:pt idx="6499">
                  <c:v>2404.7851599999999</c:v>
                </c:pt>
                <c:pt idx="6500">
                  <c:v>2404.7851599999999</c:v>
                </c:pt>
                <c:pt idx="6501">
                  <c:v>2404.7851599999999</c:v>
                </c:pt>
                <c:pt idx="6502">
                  <c:v>2404.7851599999999</c:v>
                </c:pt>
                <c:pt idx="6503">
                  <c:v>2404.7851599999999</c:v>
                </c:pt>
                <c:pt idx="6504">
                  <c:v>2404.7851599999999</c:v>
                </c:pt>
                <c:pt idx="6505">
                  <c:v>2404.7851599999999</c:v>
                </c:pt>
                <c:pt idx="6506">
                  <c:v>2407.2265599999987</c:v>
                </c:pt>
                <c:pt idx="6507">
                  <c:v>2404.7851599999999</c:v>
                </c:pt>
                <c:pt idx="6508">
                  <c:v>2404.7851599999999</c:v>
                </c:pt>
                <c:pt idx="6509">
                  <c:v>2404.7851599999999</c:v>
                </c:pt>
                <c:pt idx="6510">
                  <c:v>2404.7851599999999</c:v>
                </c:pt>
                <c:pt idx="6511">
                  <c:v>2404.7851599999999</c:v>
                </c:pt>
                <c:pt idx="6512">
                  <c:v>2404.7851599999999</c:v>
                </c:pt>
                <c:pt idx="6513">
                  <c:v>2404.7851599999999</c:v>
                </c:pt>
                <c:pt idx="6514">
                  <c:v>2404.7851599999999</c:v>
                </c:pt>
                <c:pt idx="6515">
                  <c:v>2404.7851599999999</c:v>
                </c:pt>
                <c:pt idx="6516">
                  <c:v>2404.7851599999999</c:v>
                </c:pt>
                <c:pt idx="6517">
                  <c:v>2404.7851599999999</c:v>
                </c:pt>
                <c:pt idx="6518">
                  <c:v>2404.7851599999999</c:v>
                </c:pt>
                <c:pt idx="6519">
                  <c:v>2404.7851599999999</c:v>
                </c:pt>
                <c:pt idx="6520">
                  <c:v>2407.2265599999987</c:v>
                </c:pt>
                <c:pt idx="6521">
                  <c:v>2404.7851599999999</c:v>
                </c:pt>
                <c:pt idx="6522">
                  <c:v>2404.7851599999999</c:v>
                </c:pt>
                <c:pt idx="6523">
                  <c:v>2404.7851599999999</c:v>
                </c:pt>
                <c:pt idx="6524">
                  <c:v>2404.7851599999999</c:v>
                </c:pt>
                <c:pt idx="6525">
                  <c:v>2404.7851599999999</c:v>
                </c:pt>
                <c:pt idx="6526">
                  <c:v>2404.7851599999999</c:v>
                </c:pt>
                <c:pt idx="6527">
                  <c:v>2404.7851599999999</c:v>
                </c:pt>
                <c:pt idx="6528">
                  <c:v>2404.7851599999999</c:v>
                </c:pt>
                <c:pt idx="6529">
                  <c:v>2404.7851599999999</c:v>
                </c:pt>
                <c:pt idx="6530">
                  <c:v>2404.7851599999999</c:v>
                </c:pt>
                <c:pt idx="6531">
                  <c:v>2404.7851599999999</c:v>
                </c:pt>
                <c:pt idx="6532">
                  <c:v>2404.7851599999999</c:v>
                </c:pt>
                <c:pt idx="6533">
                  <c:v>2404.7851599999999</c:v>
                </c:pt>
                <c:pt idx="6534">
                  <c:v>2404.7851599999999</c:v>
                </c:pt>
                <c:pt idx="6535">
                  <c:v>2404.7851599999999</c:v>
                </c:pt>
                <c:pt idx="6536">
                  <c:v>2407.2265599999987</c:v>
                </c:pt>
                <c:pt idx="6537">
                  <c:v>2404.7851599999999</c:v>
                </c:pt>
                <c:pt idx="6538">
                  <c:v>2404.7851599999999</c:v>
                </c:pt>
                <c:pt idx="6539">
                  <c:v>2404.7851599999999</c:v>
                </c:pt>
                <c:pt idx="6540">
                  <c:v>2404.7851599999999</c:v>
                </c:pt>
                <c:pt idx="6541">
                  <c:v>2404.7851599999999</c:v>
                </c:pt>
                <c:pt idx="6542">
                  <c:v>2404.7851599999999</c:v>
                </c:pt>
                <c:pt idx="6543">
                  <c:v>2404.7851599999999</c:v>
                </c:pt>
                <c:pt idx="6544">
                  <c:v>2407.2265599999987</c:v>
                </c:pt>
                <c:pt idx="6545">
                  <c:v>2404.7851599999999</c:v>
                </c:pt>
                <c:pt idx="6546">
                  <c:v>2404.7851599999999</c:v>
                </c:pt>
                <c:pt idx="6547">
                  <c:v>2404.7851599999999</c:v>
                </c:pt>
                <c:pt idx="6548">
                  <c:v>2404.7851599999999</c:v>
                </c:pt>
                <c:pt idx="6549">
                  <c:v>2404.7851599999999</c:v>
                </c:pt>
                <c:pt idx="6550">
                  <c:v>2404.7851599999999</c:v>
                </c:pt>
                <c:pt idx="6551">
                  <c:v>2404.7851599999999</c:v>
                </c:pt>
                <c:pt idx="6552">
                  <c:v>2404.7851599999999</c:v>
                </c:pt>
                <c:pt idx="6553">
                  <c:v>2404.7851599999999</c:v>
                </c:pt>
                <c:pt idx="6554">
                  <c:v>2404.7851599999999</c:v>
                </c:pt>
                <c:pt idx="6555">
                  <c:v>2404.7851599999999</c:v>
                </c:pt>
                <c:pt idx="6556">
                  <c:v>2404.7851599999999</c:v>
                </c:pt>
                <c:pt idx="6557">
                  <c:v>2404.7851599999999</c:v>
                </c:pt>
                <c:pt idx="6558">
                  <c:v>2404.7851599999999</c:v>
                </c:pt>
                <c:pt idx="6559">
                  <c:v>2404.7851599999999</c:v>
                </c:pt>
                <c:pt idx="6560">
                  <c:v>2404.7851599999999</c:v>
                </c:pt>
                <c:pt idx="6561">
                  <c:v>2404.7851599999999</c:v>
                </c:pt>
                <c:pt idx="6562">
                  <c:v>2404.7851599999999</c:v>
                </c:pt>
                <c:pt idx="6563">
                  <c:v>2404.7851599999999</c:v>
                </c:pt>
                <c:pt idx="6564">
                  <c:v>2404.7851599999999</c:v>
                </c:pt>
                <c:pt idx="6565">
                  <c:v>2404.7851599999999</c:v>
                </c:pt>
                <c:pt idx="6566">
                  <c:v>2404.7851599999999</c:v>
                </c:pt>
                <c:pt idx="6567">
                  <c:v>2404.7851599999999</c:v>
                </c:pt>
                <c:pt idx="6568">
                  <c:v>2404.7851599999999</c:v>
                </c:pt>
                <c:pt idx="6569">
                  <c:v>2404.7851599999999</c:v>
                </c:pt>
                <c:pt idx="6570">
                  <c:v>2404.7851599999999</c:v>
                </c:pt>
                <c:pt idx="6571">
                  <c:v>2404.7851599999999</c:v>
                </c:pt>
                <c:pt idx="6572">
                  <c:v>2404.7851599999999</c:v>
                </c:pt>
                <c:pt idx="6573">
                  <c:v>2404.7851599999999</c:v>
                </c:pt>
                <c:pt idx="6574">
                  <c:v>2404.7851599999999</c:v>
                </c:pt>
                <c:pt idx="6575">
                  <c:v>2404.7851599999999</c:v>
                </c:pt>
                <c:pt idx="6576">
                  <c:v>2404.7851599999999</c:v>
                </c:pt>
                <c:pt idx="6577">
                  <c:v>2404.7851599999999</c:v>
                </c:pt>
                <c:pt idx="6578">
                  <c:v>2404.7851599999999</c:v>
                </c:pt>
                <c:pt idx="6579">
                  <c:v>2404.7851599999999</c:v>
                </c:pt>
                <c:pt idx="6580">
                  <c:v>2404.7851599999999</c:v>
                </c:pt>
                <c:pt idx="6581">
                  <c:v>2404.7851599999999</c:v>
                </c:pt>
                <c:pt idx="6582">
                  <c:v>2404.7851599999999</c:v>
                </c:pt>
                <c:pt idx="6583">
                  <c:v>2404.7851599999999</c:v>
                </c:pt>
                <c:pt idx="6584">
                  <c:v>2404.7851599999999</c:v>
                </c:pt>
                <c:pt idx="6585">
                  <c:v>2404.7851599999999</c:v>
                </c:pt>
                <c:pt idx="6586">
                  <c:v>2404.7851599999999</c:v>
                </c:pt>
                <c:pt idx="6587">
                  <c:v>2404.7851599999999</c:v>
                </c:pt>
                <c:pt idx="6588">
                  <c:v>2404.7851599999999</c:v>
                </c:pt>
                <c:pt idx="6589">
                  <c:v>2404.7851599999999</c:v>
                </c:pt>
                <c:pt idx="6590">
                  <c:v>2404.7851599999999</c:v>
                </c:pt>
                <c:pt idx="6591">
                  <c:v>2404.7851599999999</c:v>
                </c:pt>
                <c:pt idx="6592">
                  <c:v>2404.7851599999999</c:v>
                </c:pt>
                <c:pt idx="6593">
                  <c:v>2404.7851599999999</c:v>
                </c:pt>
                <c:pt idx="6594">
                  <c:v>2404.7851599999999</c:v>
                </c:pt>
                <c:pt idx="6595">
                  <c:v>2404.7851599999999</c:v>
                </c:pt>
                <c:pt idx="6596">
                  <c:v>2404.7851599999999</c:v>
                </c:pt>
                <c:pt idx="6597">
                  <c:v>2404.7851599999999</c:v>
                </c:pt>
                <c:pt idx="6598">
                  <c:v>2404.7851599999999</c:v>
                </c:pt>
                <c:pt idx="6599">
                  <c:v>2404.7851599999999</c:v>
                </c:pt>
                <c:pt idx="6600">
                  <c:v>2404.7851599999999</c:v>
                </c:pt>
                <c:pt idx="6601">
                  <c:v>2404.7851599999999</c:v>
                </c:pt>
                <c:pt idx="6602">
                  <c:v>2404.7851599999999</c:v>
                </c:pt>
                <c:pt idx="6603">
                  <c:v>2407.2265599999987</c:v>
                </c:pt>
                <c:pt idx="6604">
                  <c:v>2404.7851599999999</c:v>
                </c:pt>
                <c:pt idx="6605">
                  <c:v>2404.7851599999999</c:v>
                </c:pt>
                <c:pt idx="6606">
                  <c:v>2404.7851599999999</c:v>
                </c:pt>
                <c:pt idx="6607">
                  <c:v>2404.7851599999999</c:v>
                </c:pt>
                <c:pt idx="6608">
                  <c:v>2404.7851599999999</c:v>
                </c:pt>
                <c:pt idx="6609">
                  <c:v>2404.7851599999999</c:v>
                </c:pt>
                <c:pt idx="6610">
                  <c:v>2404.7851599999999</c:v>
                </c:pt>
                <c:pt idx="6611">
                  <c:v>2404.7851599999999</c:v>
                </c:pt>
                <c:pt idx="6612">
                  <c:v>2404.7851599999999</c:v>
                </c:pt>
                <c:pt idx="6613">
                  <c:v>2404.7851599999999</c:v>
                </c:pt>
                <c:pt idx="6614">
                  <c:v>2404.7851599999999</c:v>
                </c:pt>
                <c:pt idx="6615">
                  <c:v>2404.7851599999999</c:v>
                </c:pt>
                <c:pt idx="6616">
                  <c:v>2404.7851599999999</c:v>
                </c:pt>
                <c:pt idx="6617">
                  <c:v>2404.7851599999999</c:v>
                </c:pt>
                <c:pt idx="6618">
                  <c:v>2404.7851599999999</c:v>
                </c:pt>
                <c:pt idx="6619">
                  <c:v>2404.7851599999999</c:v>
                </c:pt>
                <c:pt idx="6620">
                  <c:v>2404.7851599999999</c:v>
                </c:pt>
                <c:pt idx="6621">
                  <c:v>2404.7851599999999</c:v>
                </c:pt>
                <c:pt idx="6622">
                  <c:v>2404.7851599999999</c:v>
                </c:pt>
                <c:pt idx="6623">
                  <c:v>2407.2265599999987</c:v>
                </c:pt>
                <c:pt idx="6624">
                  <c:v>2404.7851599999999</c:v>
                </c:pt>
                <c:pt idx="6625">
                  <c:v>2404.7851599999999</c:v>
                </c:pt>
                <c:pt idx="6626">
                  <c:v>2404.7851599999999</c:v>
                </c:pt>
                <c:pt idx="6627">
                  <c:v>2404.7851599999999</c:v>
                </c:pt>
                <c:pt idx="6628">
                  <c:v>2404.7851599999999</c:v>
                </c:pt>
                <c:pt idx="6629">
                  <c:v>2404.7851599999999</c:v>
                </c:pt>
                <c:pt idx="6630">
                  <c:v>2404.7851599999999</c:v>
                </c:pt>
                <c:pt idx="6631">
                  <c:v>2404.7851599999999</c:v>
                </c:pt>
                <c:pt idx="6632">
                  <c:v>2404.7851599999999</c:v>
                </c:pt>
                <c:pt idx="6633">
                  <c:v>2404.7851599999999</c:v>
                </c:pt>
                <c:pt idx="6634">
                  <c:v>2404.7851599999999</c:v>
                </c:pt>
                <c:pt idx="6635">
                  <c:v>2404.7851599999999</c:v>
                </c:pt>
                <c:pt idx="6636">
                  <c:v>2404.7851599999999</c:v>
                </c:pt>
                <c:pt idx="6637">
                  <c:v>2407.2265599999987</c:v>
                </c:pt>
                <c:pt idx="6638">
                  <c:v>2404.7851599999999</c:v>
                </c:pt>
                <c:pt idx="6639">
                  <c:v>2404.7851599999999</c:v>
                </c:pt>
                <c:pt idx="6640">
                  <c:v>2404.7851599999999</c:v>
                </c:pt>
                <c:pt idx="6641">
                  <c:v>2404.7851599999999</c:v>
                </c:pt>
                <c:pt idx="6642">
                  <c:v>2404.7851599999999</c:v>
                </c:pt>
                <c:pt idx="6643">
                  <c:v>2404.7851599999999</c:v>
                </c:pt>
                <c:pt idx="6644">
                  <c:v>2404.7851599999999</c:v>
                </c:pt>
                <c:pt idx="6645">
                  <c:v>2404.7851599999999</c:v>
                </c:pt>
                <c:pt idx="6646">
                  <c:v>2404.7851599999999</c:v>
                </c:pt>
                <c:pt idx="6647">
                  <c:v>2404.7851599999999</c:v>
                </c:pt>
                <c:pt idx="6648">
                  <c:v>2404.7851599999999</c:v>
                </c:pt>
                <c:pt idx="6649">
                  <c:v>2404.7851599999999</c:v>
                </c:pt>
                <c:pt idx="6650">
                  <c:v>2404.7851599999999</c:v>
                </c:pt>
                <c:pt idx="6651">
                  <c:v>2404.7851599999999</c:v>
                </c:pt>
                <c:pt idx="6652">
                  <c:v>2404.7851599999999</c:v>
                </c:pt>
                <c:pt idx="6653">
                  <c:v>2404.7851599999999</c:v>
                </c:pt>
                <c:pt idx="6654">
                  <c:v>2404.7851599999999</c:v>
                </c:pt>
                <c:pt idx="6655">
                  <c:v>2404.7851599999999</c:v>
                </c:pt>
                <c:pt idx="6656">
                  <c:v>2404.7851599999999</c:v>
                </c:pt>
                <c:pt idx="6657">
                  <c:v>2404.7851599999999</c:v>
                </c:pt>
                <c:pt idx="6658">
                  <c:v>2404.7851599999999</c:v>
                </c:pt>
                <c:pt idx="6659">
                  <c:v>2404.7851599999999</c:v>
                </c:pt>
                <c:pt idx="6660">
                  <c:v>2404.7851599999999</c:v>
                </c:pt>
                <c:pt idx="6661">
                  <c:v>2404.7851599999999</c:v>
                </c:pt>
                <c:pt idx="6662">
                  <c:v>2404.7851599999999</c:v>
                </c:pt>
                <c:pt idx="6663">
                  <c:v>2404.7851599999999</c:v>
                </c:pt>
                <c:pt idx="6664">
                  <c:v>2404.7851599999999</c:v>
                </c:pt>
                <c:pt idx="6665">
                  <c:v>2404.7851599999999</c:v>
                </c:pt>
                <c:pt idx="6666">
                  <c:v>2404.7851599999999</c:v>
                </c:pt>
                <c:pt idx="6667">
                  <c:v>2404.7851599999999</c:v>
                </c:pt>
                <c:pt idx="6668">
                  <c:v>2404.7851599999999</c:v>
                </c:pt>
                <c:pt idx="6669">
                  <c:v>2404.7851599999999</c:v>
                </c:pt>
                <c:pt idx="6670">
                  <c:v>2404.7851599999999</c:v>
                </c:pt>
                <c:pt idx="6671">
                  <c:v>2404.7851599999999</c:v>
                </c:pt>
                <c:pt idx="6672">
                  <c:v>2404.7851599999999</c:v>
                </c:pt>
                <c:pt idx="6673">
                  <c:v>2404.7851599999999</c:v>
                </c:pt>
                <c:pt idx="6674">
                  <c:v>2404.7851599999999</c:v>
                </c:pt>
                <c:pt idx="6675">
                  <c:v>2404.7851599999999</c:v>
                </c:pt>
                <c:pt idx="6676">
                  <c:v>2404.7851599999999</c:v>
                </c:pt>
                <c:pt idx="6677">
                  <c:v>2404.7851599999999</c:v>
                </c:pt>
                <c:pt idx="6678">
                  <c:v>2404.7851599999999</c:v>
                </c:pt>
                <c:pt idx="6679">
                  <c:v>2404.7851599999999</c:v>
                </c:pt>
                <c:pt idx="6680">
                  <c:v>2404.7851599999999</c:v>
                </c:pt>
                <c:pt idx="6681">
                  <c:v>2404.7851599999999</c:v>
                </c:pt>
                <c:pt idx="6682">
                  <c:v>2404.7851599999999</c:v>
                </c:pt>
                <c:pt idx="6683">
                  <c:v>2404.7851599999999</c:v>
                </c:pt>
                <c:pt idx="6684">
                  <c:v>2404.7851599999999</c:v>
                </c:pt>
                <c:pt idx="6685">
                  <c:v>2404.7851599999999</c:v>
                </c:pt>
                <c:pt idx="6686">
                  <c:v>2404.7851599999999</c:v>
                </c:pt>
                <c:pt idx="6687">
                  <c:v>2404.7851599999999</c:v>
                </c:pt>
                <c:pt idx="6688">
                  <c:v>2404.7851599999999</c:v>
                </c:pt>
                <c:pt idx="6689">
                  <c:v>2404.7851599999999</c:v>
                </c:pt>
                <c:pt idx="6690">
                  <c:v>2404.7851599999999</c:v>
                </c:pt>
                <c:pt idx="6691">
                  <c:v>2404.7851599999999</c:v>
                </c:pt>
                <c:pt idx="6692">
                  <c:v>2404.7851599999999</c:v>
                </c:pt>
                <c:pt idx="6693">
                  <c:v>2404.7851599999999</c:v>
                </c:pt>
                <c:pt idx="6694">
                  <c:v>2404.7851599999999</c:v>
                </c:pt>
                <c:pt idx="6695">
                  <c:v>2404.7851599999999</c:v>
                </c:pt>
                <c:pt idx="6696">
                  <c:v>2404.7851599999999</c:v>
                </c:pt>
                <c:pt idx="6697">
                  <c:v>2404.7851599999999</c:v>
                </c:pt>
                <c:pt idx="6698">
                  <c:v>2404.7851599999999</c:v>
                </c:pt>
                <c:pt idx="6699">
                  <c:v>2404.7851599999999</c:v>
                </c:pt>
                <c:pt idx="6700">
                  <c:v>2404.7851599999999</c:v>
                </c:pt>
                <c:pt idx="6701">
                  <c:v>2404.7851599999999</c:v>
                </c:pt>
                <c:pt idx="6702">
                  <c:v>2404.7851599999999</c:v>
                </c:pt>
                <c:pt idx="6703">
                  <c:v>2404.7851599999999</c:v>
                </c:pt>
                <c:pt idx="6704">
                  <c:v>2404.7851599999999</c:v>
                </c:pt>
                <c:pt idx="6705">
                  <c:v>2404.7851599999999</c:v>
                </c:pt>
                <c:pt idx="6706">
                  <c:v>2404.7851599999999</c:v>
                </c:pt>
                <c:pt idx="6707">
                  <c:v>2404.7851599999999</c:v>
                </c:pt>
                <c:pt idx="6708">
                  <c:v>2404.7851599999999</c:v>
                </c:pt>
                <c:pt idx="6709">
                  <c:v>2404.7851599999999</c:v>
                </c:pt>
                <c:pt idx="6710">
                  <c:v>2404.7851599999999</c:v>
                </c:pt>
                <c:pt idx="6711">
                  <c:v>2404.7851599999999</c:v>
                </c:pt>
                <c:pt idx="6712">
                  <c:v>2404.7851599999999</c:v>
                </c:pt>
                <c:pt idx="6713">
                  <c:v>2404.7851599999999</c:v>
                </c:pt>
                <c:pt idx="6714">
                  <c:v>2404.7851599999999</c:v>
                </c:pt>
                <c:pt idx="6715">
                  <c:v>2404.7851599999999</c:v>
                </c:pt>
                <c:pt idx="6716">
                  <c:v>2404.7851599999999</c:v>
                </c:pt>
                <c:pt idx="6717">
                  <c:v>2404.7851599999999</c:v>
                </c:pt>
                <c:pt idx="6718">
                  <c:v>2404.7851599999999</c:v>
                </c:pt>
                <c:pt idx="6719">
                  <c:v>2404.7851599999999</c:v>
                </c:pt>
                <c:pt idx="6720">
                  <c:v>2407.2265599999987</c:v>
                </c:pt>
                <c:pt idx="6721">
                  <c:v>2404.7851599999999</c:v>
                </c:pt>
                <c:pt idx="6722">
                  <c:v>2404.7851599999999</c:v>
                </c:pt>
                <c:pt idx="6723">
                  <c:v>2404.7851599999999</c:v>
                </c:pt>
                <c:pt idx="6724">
                  <c:v>2404.7851599999999</c:v>
                </c:pt>
                <c:pt idx="6725">
                  <c:v>2404.7851599999999</c:v>
                </c:pt>
                <c:pt idx="6726">
                  <c:v>2404.7851599999999</c:v>
                </c:pt>
                <c:pt idx="6727">
                  <c:v>2404.7851599999999</c:v>
                </c:pt>
                <c:pt idx="6728">
                  <c:v>2404.7851599999999</c:v>
                </c:pt>
                <c:pt idx="6729">
                  <c:v>2404.7851599999999</c:v>
                </c:pt>
                <c:pt idx="6730">
                  <c:v>2404.7851599999999</c:v>
                </c:pt>
                <c:pt idx="6731">
                  <c:v>2404.7851599999999</c:v>
                </c:pt>
                <c:pt idx="6732">
                  <c:v>2404.7851599999999</c:v>
                </c:pt>
                <c:pt idx="6733">
                  <c:v>2404.7851599999999</c:v>
                </c:pt>
                <c:pt idx="6734">
                  <c:v>2404.7851599999999</c:v>
                </c:pt>
                <c:pt idx="6735">
                  <c:v>2404.7851599999999</c:v>
                </c:pt>
                <c:pt idx="6736">
                  <c:v>2404.7851599999999</c:v>
                </c:pt>
                <c:pt idx="6737">
                  <c:v>2404.7851599999999</c:v>
                </c:pt>
                <c:pt idx="6738">
                  <c:v>2404.7851599999999</c:v>
                </c:pt>
                <c:pt idx="6739">
                  <c:v>2404.7851599999999</c:v>
                </c:pt>
                <c:pt idx="6740">
                  <c:v>2404.7851599999999</c:v>
                </c:pt>
                <c:pt idx="6741">
                  <c:v>2404.7851599999999</c:v>
                </c:pt>
                <c:pt idx="6742">
                  <c:v>2404.7851599999999</c:v>
                </c:pt>
                <c:pt idx="6743">
                  <c:v>2404.7851599999999</c:v>
                </c:pt>
                <c:pt idx="6744">
                  <c:v>2404.7851599999999</c:v>
                </c:pt>
                <c:pt idx="6745">
                  <c:v>2404.7851599999999</c:v>
                </c:pt>
                <c:pt idx="6746">
                  <c:v>2404.7851599999999</c:v>
                </c:pt>
                <c:pt idx="6747">
                  <c:v>2404.7851599999999</c:v>
                </c:pt>
                <c:pt idx="6748">
                  <c:v>2404.7851599999999</c:v>
                </c:pt>
                <c:pt idx="6749">
                  <c:v>2404.7851599999999</c:v>
                </c:pt>
                <c:pt idx="6750">
                  <c:v>2404.7851599999999</c:v>
                </c:pt>
                <c:pt idx="6751">
                  <c:v>2404.7851599999999</c:v>
                </c:pt>
                <c:pt idx="6752">
                  <c:v>2404.7851599999999</c:v>
                </c:pt>
                <c:pt idx="6753">
                  <c:v>2404.7851599999999</c:v>
                </c:pt>
                <c:pt idx="6754">
                  <c:v>2404.7851599999999</c:v>
                </c:pt>
                <c:pt idx="6755">
                  <c:v>2404.7851599999999</c:v>
                </c:pt>
                <c:pt idx="6756">
                  <c:v>2404.7851599999999</c:v>
                </c:pt>
                <c:pt idx="6757">
                  <c:v>2404.7851599999999</c:v>
                </c:pt>
                <c:pt idx="6758">
                  <c:v>2404.7851599999999</c:v>
                </c:pt>
                <c:pt idx="6759">
                  <c:v>2404.7851599999999</c:v>
                </c:pt>
                <c:pt idx="6760">
                  <c:v>2404.7851599999999</c:v>
                </c:pt>
                <c:pt idx="6761">
                  <c:v>2404.7851599999999</c:v>
                </c:pt>
                <c:pt idx="6762">
                  <c:v>2404.7851599999999</c:v>
                </c:pt>
                <c:pt idx="6763">
                  <c:v>2404.7851599999999</c:v>
                </c:pt>
                <c:pt idx="6764">
                  <c:v>2404.7851599999999</c:v>
                </c:pt>
                <c:pt idx="6765">
                  <c:v>2404.7851599999999</c:v>
                </c:pt>
                <c:pt idx="6766">
                  <c:v>2404.7851599999999</c:v>
                </c:pt>
                <c:pt idx="6767">
                  <c:v>2404.7851599999999</c:v>
                </c:pt>
                <c:pt idx="6768">
                  <c:v>2404.7851599999999</c:v>
                </c:pt>
                <c:pt idx="6769">
                  <c:v>2404.7851599999999</c:v>
                </c:pt>
                <c:pt idx="6770">
                  <c:v>2404.7851599999999</c:v>
                </c:pt>
                <c:pt idx="6771">
                  <c:v>2404.7851599999999</c:v>
                </c:pt>
                <c:pt idx="6772">
                  <c:v>2407.2265599999987</c:v>
                </c:pt>
                <c:pt idx="6773">
                  <c:v>2404.7851599999999</c:v>
                </c:pt>
                <c:pt idx="6774">
                  <c:v>2404.7851599999999</c:v>
                </c:pt>
                <c:pt idx="6775">
                  <c:v>2404.7851599999999</c:v>
                </c:pt>
                <c:pt idx="6776">
                  <c:v>2404.7851599999999</c:v>
                </c:pt>
                <c:pt idx="6777">
                  <c:v>2404.7851599999999</c:v>
                </c:pt>
                <c:pt idx="6778">
                  <c:v>2404.7851599999999</c:v>
                </c:pt>
                <c:pt idx="6779">
                  <c:v>2404.7851599999999</c:v>
                </c:pt>
                <c:pt idx="6780">
                  <c:v>2404.7851599999999</c:v>
                </c:pt>
                <c:pt idx="6781">
                  <c:v>2404.7851599999999</c:v>
                </c:pt>
                <c:pt idx="6782">
                  <c:v>2404.7851599999999</c:v>
                </c:pt>
                <c:pt idx="6783">
                  <c:v>2404.7851599999999</c:v>
                </c:pt>
                <c:pt idx="6784">
                  <c:v>2404.7851599999999</c:v>
                </c:pt>
                <c:pt idx="6785">
                  <c:v>2404.7851599999999</c:v>
                </c:pt>
                <c:pt idx="6786">
                  <c:v>2404.7851599999999</c:v>
                </c:pt>
                <c:pt idx="6787">
                  <c:v>2404.7851599999999</c:v>
                </c:pt>
                <c:pt idx="6788">
                  <c:v>2404.7851599999999</c:v>
                </c:pt>
                <c:pt idx="6789">
                  <c:v>2404.7851599999999</c:v>
                </c:pt>
                <c:pt idx="6790">
                  <c:v>2404.7851599999999</c:v>
                </c:pt>
                <c:pt idx="6791">
                  <c:v>2404.7851599999999</c:v>
                </c:pt>
                <c:pt idx="6792">
                  <c:v>2404.7851599999999</c:v>
                </c:pt>
                <c:pt idx="6793">
                  <c:v>2404.7851599999999</c:v>
                </c:pt>
                <c:pt idx="6794">
                  <c:v>2404.7851599999999</c:v>
                </c:pt>
                <c:pt idx="6795">
                  <c:v>2404.7851599999999</c:v>
                </c:pt>
                <c:pt idx="6796">
                  <c:v>2404.7851599999999</c:v>
                </c:pt>
                <c:pt idx="6797">
                  <c:v>2404.7851599999999</c:v>
                </c:pt>
                <c:pt idx="6798">
                  <c:v>2404.7851599999999</c:v>
                </c:pt>
                <c:pt idx="6799">
                  <c:v>2404.7851599999999</c:v>
                </c:pt>
                <c:pt idx="6800">
                  <c:v>2404.7851599999999</c:v>
                </c:pt>
                <c:pt idx="6801">
                  <c:v>2404.7851599999999</c:v>
                </c:pt>
                <c:pt idx="6802">
                  <c:v>2404.7851599999999</c:v>
                </c:pt>
                <c:pt idx="6803">
                  <c:v>2404.7851599999999</c:v>
                </c:pt>
                <c:pt idx="6804">
                  <c:v>2404.7851599999999</c:v>
                </c:pt>
                <c:pt idx="6805">
                  <c:v>2404.7851599999999</c:v>
                </c:pt>
                <c:pt idx="6806">
                  <c:v>2404.7851599999999</c:v>
                </c:pt>
                <c:pt idx="6807">
                  <c:v>2404.7851599999999</c:v>
                </c:pt>
                <c:pt idx="6808">
                  <c:v>2404.7851599999999</c:v>
                </c:pt>
                <c:pt idx="6809">
                  <c:v>2404.7851599999999</c:v>
                </c:pt>
                <c:pt idx="6810">
                  <c:v>2404.7851599999999</c:v>
                </c:pt>
                <c:pt idx="6811">
                  <c:v>2404.7851599999999</c:v>
                </c:pt>
                <c:pt idx="6812">
                  <c:v>2404.7851599999999</c:v>
                </c:pt>
                <c:pt idx="6813">
                  <c:v>2404.7851599999999</c:v>
                </c:pt>
                <c:pt idx="6814">
                  <c:v>2404.7851599999999</c:v>
                </c:pt>
                <c:pt idx="6815">
                  <c:v>2404.7851599999999</c:v>
                </c:pt>
                <c:pt idx="6816">
                  <c:v>2404.7851599999999</c:v>
                </c:pt>
                <c:pt idx="6817">
                  <c:v>2404.7851599999999</c:v>
                </c:pt>
                <c:pt idx="6818">
                  <c:v>2404.7851599999999</c:v>
                </c:pt>
                <c:pt idx="6819">
                  <c:v>2404.7851599999999</c:v>
                </c:pt>
                <c:pt idx="6820">
                  <c:v>2404.7851599999999</c:v>
                </c:pt>
                <c:pt idx="6821">
                  <c:v>2404.7851599999999</c:v>
                </c:pt>
                <c:pt idx="6822">
                  <c:v>2404.7851599999999</c:v>
                </c:pt>
                <c:pt idx="6823">
                  <c:v>2404.7851599999999</c:v>
                </c:pt>
                <c:pt idx="6824">
                  <c:v>2404.7851599999999</c:v>
                </c:pt>
                <c:pt idx="6825">
                  <c:v>2404.7851599999999</c:v>
                </c:pt>
                <c:pt idx="6826">
                  <c:v>2404.7851599999999</c:v>
                </c:pt>
                <c:pt idx="6827">
                  <c:v>2404.7851599999999</c:v>
                </c:pt>
                <c:pt idx="6828">
                  <c:v>2404.7851599999999</c:v>
                </c:pt>
                <c:pt idx="6829">
                  <c:v>2404.7851599999999</c:v>
                </c:pt>
                <c:pt idx="6830">
                  <c:v>2404.7851599999999</c:v>
                </c:pt>
                <c:pt idx="6831">
                  <c:v>2404.7851599999999</c:v>
                </c:pt>
                <c:pt idx="6832">
                  <c:v>2404.7851599999999</c:v>
                </c:pt>
                <c:pt idx="6833">
                  <c:v>2404.7851599999999</c:v>
                </c:pt>
                <c:pt idx="6834">
                  <c:v>2404.7851599999999</c:v>
                </c:pt>
                <c:pt idx="6835">
                  <c:v>2404.7851599999999</c:v>
                </c:pt>
                <c:pt idx="6836">
                  <c:v>2404.7851599999999</c:v>
                </c:pt>
                <c:pt idx="6837">
                  <c:v>2407.2265599999987</c:v>
                </c:pt>
                <c:pt idx="6838">
                  <c:v>2404.7851599999999</c:v>
                </c:pt>
                <c:pt idx="6839">
                  <c:v>2404.7851599999999</c:v>
                </c:pt>
                <c:pt idx="6840">
                  <c:v>2404.7851599999999</c:v>
                </c:pt>
                <c:pt idx="6841">
                  <c:v>2404.7851599999999</c:v>
                </c:pt>
                <c:pt idx="6842">
                  <c:v>2404.7851599999999</c:v>
                </c:pt>
                <c:pt idx="6843">
                  <c:v>2404.7851599999999</c:v>
                </c:pt>
                <c:pt idx="6844">
                  <c:v>2404.7851599999999</c:v>
                </c:pt>
                <c:pt idx="6845">
                  <c:v>2404.7851599999999</c:v>
                </c:pt>
                <c:pt idx="6846">
                  <c:v>2404.7851599999999</c:v>
                </c:pt>
                <c:pt idx="6847">
                  <c:v>2404.7851599999999</c:v>
                </c:pt>
                <c:pt idx="6848">
                  <c:v>2404.7851599999999</c:v>
                </c:pt>
                <c:pt idx="6849">
                  <c:v>2404.7851599999999</c:v>
                </c:pt>
                <c:pt idx="6850">
                  <c:v>2404.7851599999999</c:v>
                </c:pt>
                <c:pt idx="6851">
                  <c:v>2404.7851599999999</c:v>
                </c:pt>
                <c:pt idx="6852">
                  <c:v>2404.7851599999999</c:v>
                </c:pt>
                <c:pt idx="6853">
                  <c:v>2404.7851599999999</c:v>
                </c:pt>
                <c:pt idx="6854">
                  <c:v>2404.7851599999999</c:v>
                </c:pt>
                <c:pt idx="6855">
                  <c:v>2404.7851599999999</c:v>
                </c:pt>
                <c:pt idx="6856">
                  <c:v>2404.7851599999999</c:v>
                </c:pt>
                <c:pt idx="6857">
                  <c:v>2404.7851599999999</c:v>
                </c:pt>
                <c:pt idx="6858">
                  <c:v>2404.7851599999999</c:v>
                </c:pt>
                <c:pt idx="6859">
                  <c:v>2404.7851599999999</c:v>
                </c:pt>
                <c:pt idx="6860">
                  <c:v>2404.7851599999999</c:v>
                </c:pt>
                <c:pt idx="6861">
                  <c:v>2404.7851599999999</c:v>
                </c:pt>
                <c:pt idx="6862">
                  <c:v>2404.7851599999999</c:v>
                </c:pt>
                <c:pt idx="6863">
                  <c:v>2407.2265599999987</c:v>
                </c:pt>
                <c:pt idx="6864">
                  <c:v>2404.7851599999999</c:v>
                </c:pt>
                <c:pt idx="6865">
                  <c:v>2404.7851599999999</c:v>
                </c:pt>
                <c:pt idx="6866">
                  <c:v>2404.7851599999999</c:v>
                </c:pt>
                <c:pt idx="6867">
                  <c:v>2404.7851599999999</c:v>
                </c:pt>
                <c:pt idx="6868">
                  <c:v>2404.7851599999999</c:v>
                </c:pt>
                <c:pt idx="6869">
                  <c:v>2404.7851599999999</c:v>
                </c:pt>
                <c:pt idx="6870">
                  <c:v>2404.7851599999999</c:v>
                </c:pt>
                <c:pt idx="6871">
                  <c:v>2404.7851599999999</c:v>
                </c:pt>
                <c:pt idx="6872">
                  <c:v>2404.7851599999999</c:v>
                </c:pt>
                <c:pt idx="6873">
                  <c:v>2404.7851599999999</c:v>
                </c:pt>
                <c:pt idx="6874">
                  <c:v>2404.7851599999999</c:v>
                </c:pt>
                <c:pt idx="6875">
                  <c:v>2404.7851599999999</c:v>
                </c:pt>
                <c:pt idx="6876">
                  <c:v>2404.7851599999999</c:v>
                </c:pt>
                <c:pt idx="6877">
                  <c:v>2404.7851599999999</c:v>
                </c:pt>
                <c:pt idx="6878">
                  <c:v>2404.7851599999999</c:v>
                </c:pt>
                <c:pt idx="6879">
                  <c:v>2404.7851599999999</c:v>
                </c:pt>
                <c:pt idx="6880">
                  <c:v>2404.7851599999999</c:v>
                </c:pt>
                <c:pt idx="6881">
                  <c:v>2404.7851599999999</c:v>
                </c:pt>
                <c:pt idx="6882">
                  <c:v>2404.7851599999999</c:v>
                </c:pt>
                <c:pt idx="6883">
                  <c:v>2404.7851599999999</c:v>
                </c:pt>
                <c:pt idx="6884">
                  <c:v>2404.7851599999999</c:v>
                </c:pt>
                <c:pt idx="6885">
                  <c:v>2404.7851599999999</c:v>
                </c:pt>
                <c:pt idx="6886">
                  <c:v>2404.7851599999999</c:v>
                </c:pt>
                <c:pt idx="6887">
                  <c:v>2404.7851599999999</c:v>
                </c:pt>
                <c:pt idx="6888">
                  <c:v>2407.2265599999987</c:v>
                </c:pt>
                <c:pt idx="6889">
                  <c:v>2404.7851599999999</c:v>
                </c:pt>
                <c:pt idx="6890">
                  <c:v>2404.7851599999999</c:v>
                </c:pt>
                <c:pt idx="6891">
                  <c:v>2404.7851599999999</c:v>
                </c:pt>
                <c:pt idx="6892">
                  <c:v>2404.7851599999999</c:v>
                </c:pt>
                <c:pt idx="6893">
                  <c:v>2404.7851599999999</c:v>
                </c:pt>
                <c:pt idx="6894">
                  <c:v>2404.7851599999999</c:v>
                </c:pt>
                <c:pt idx="6895">
                  <c:v>2404.7851599999999</c:v>
                </c:pt>
                <c:pt idx="6896">
                  <c:v>2404.7851599999999</c:v>
                </c:pt>
                <c:pt idx="6897">
                  <c:v>2404.7851599999999</c:v>
                </c:pt>
                <c:pt idx="6898">
                  <c:v>2404.7851599999999</c:v>
                </c:pt>
                <c:pt idx="6899">
                  <c:v>2404.7851599999999</c:v>
                </c:pt>
                <c:pt idx="6900">
                  <c:v>2404.7851599999999</c:v>
                </c:pt>
                <c:pt idx="6901">
                  <c:v>2404.7851599999999</c:v>
                </c:pt>
                <c:pt idx="6902">
                  <c:v>2404.7851599999999</c:v>
                </c:pt>
                <c:pt idx="6903">
                  <c:v>2404.7851599999999</c:v>
                </c:pt>
                <c:pt idx="6904">
                  <c:v>2404.7851599999999</c:v>
                </c:pt>
                <c:pt idx="6905">
                  <c:v>2404.7851599999999</c:v>
                </c:pt>
                <c:pt idx="6906">
                  <c:v>2404.7851599999999</c:v>
                </c:pt>
                <c:pt idx="6907">
                  <c:v>2404.7851599999999</c:v>
                </c:pt>
                <c:pt idx="6908">
                  <c:v>2404.7851599999999</c:v>
                </c:pt>
                <c:pt idx="6909">
                  <c:v>2404.7851599999999</c:v>
                </c:pt>
                <c:pt idx="6910">
                  <c:v>2404.7851599999999</c:v>
                </c:pt>
                <c:pt idx="6911">
                  <c:v>2404.7851599999999</c:v>
                </c:pt>
                <c:pt idx="6912">
                  <c:v>2404.7851599999999</c:v>
                </c:pt>
                <c:pt idx="6913">
                  <c:v>2404.7851599999999</c:v>
                </c:pt>
                <c:pt idx="6914">
                  <c:v>2404.7851599999999</c:v>
                </c:pt>
                <c:pt idx="6915">
                  <c:v>2404.7851599999999</c:v>
                </c:pt>
                <c:pt idx="6916">
                  <c:v>2404.7851599999999</c:v>
                </c:pt>
                <c:pt idx="6917">
                  <c:v>2404.7851599999999</c:v>
                </c:pt>
                <c:pt idx="6918">
                  <c:v>2404.7851599999999</c:v>
                </c:pt>
                <c:pt idx="6919">
                  <c:v>2404.7851599999999</c:v>
                </c:pt>
                <c:pt idx="6920">
                  <c:v>2404.7851599999999</c:v>
                </c:pt>
                <c:pt idx="6921">
                  <c:v>2404.7851599999999</c:v>
                </c:pt>
                <c:pt idx="6922">
                  <c:v>2404.7851599999999</c:v>
                </c:pt>
                <c:pt idx="6923">
                  <c:v>2404.7851599999999</c:v>
                </c:pt>
                <c:pt idx="6924">
                  <c:v>2404.7851599999999</c:v>
                </c:pt>
                <c:pt idx="6925">
                  <c:v>2404.7851599999999</c:v>
                </c:pt>
                <c:pt idx="6926">
                  <c:v>2404.7851599999999</c:v>
                </c:pt>
                <c:pt idx="6927">
                  <c:v>2404.7851599999999</c:v>
                </c:pt>
                <c:pt idx="6928">
                  <c:v>2404.7851599999999</c:v>
                </c:pt>
                <c:pt idx="6929">
                  <c:v>2404.7851599999999</c:v>
                </c:pt>
                <c:pt idx="6930">
                  <c:v>2404.7851599999999</c:v>
                </c:pt>
                <c:pt idx="6931">
                  <c:v>2404.7851599999999</c:v>
                </c:pt>
                <c:pt idx="6932">
                  <c:v>2404.7851599999999</c:v>
                </c:pt>
                <c:pt idx="6933">
                  <c:v>2404.7851599999999</c:v>
                </c:pt>
                <c:pt idx="6934">
                  <c:v>2404.7851599999999</c:v>
                </c:pt>
                <c:pt idx="6935">
                  <c:v>2404.7851599999999</c:v>
                </c:pt>
                <c:pt idx="6936">
                  <c:v>2404.7851599999999</c:v>
                </c:pt>
                <c:pt idx="6937">
                  <c:v>2404.7851599999999</c:v>
                </c:pt>
                <c:pt idx="6938">
                  <c:v>2404.7851599999999</c:v>
                </c:pt>
                <c:pt idx="6939">
                  <c:v>2404.7851599999999</c:v>
                </c:pt>
                <c:pt idx="6940">
                  <c:v>2404.7851599999999</c:v>
                </c:pt>
                <c:pt idx="6941">
                  <c:v>2404.7851599999999</c:v>
                </c:pt>
                <c:pt idx="6942">
                  <c:v>2404.7851599999999</c:v>
                </c:pt>
                <c:pt idx="6943">
                  <c:v>2407.2265599999987</c:v>
                </c:pt>
                <c:pt idx="6944">
                  <c:v>2404.7851599999999</c:v>
                </c:pt>
                <c:pt idx="6945">
                  <c:v>2404.7851599999999</c:v>
                </c:pt>
                <c:pt idx="6946">
                  <c:v>2404.7851599999999</c:v>
                </c:pt>
                <c:pt idx="6947">
                  <c:v>2404.7851599999999</c:v>
                </c:pt>
                <c:pt idx="6948">
                  <c:v>2404.7851599999999</c:v>
                </c:pt>
                <c:pt idx="6949">
                  <c:v>2404.7851599999999</c:v>
                </c:pt>
                <c:pt idx="6950">
                  <c:v>2404.7851599999999</c:v>
                </c:pt>
                <c:pt idx="6951">
                  <c:v>2404.7851599999999</c:v>
                </c:pt>
                <c:pt idx="6952">
                  <c:v>2404.7851599999999</c:v>
                </c:pt>
                <c:pt idx="6953">
                  <c:v>2404.7851599999999</c:v>
                </c:pt>
                <c:pt idx="6954">
                  <c:v>2404.7851599999999</c:v>
                </c:pt>
                <c:pt idx="6955">
                  <c:v>2404.7851599999999</c:v>
                </c:pt>
                <c:pt idx="6956">
                  <c:v>2404.7851599999999</c:v>
                </c:pt>
                <c:pt idx="6957">
                  <c:v>2404.7851599999999</c:v>
                </c:pt>
                <c:pt idx="6958">
                  <c:v>2404.7851599999999</c:v>
                </c:pt>
                <c:pt idx="6959">
                  <c:v>2404.7851599999999</c:v>
                </c:pt>
                <c:pt idx="6960">
                  <c:v>2404.7851599999999</c:v>
                </c:pt>
                <c:pt idx="6961">
                  <c:v>2404.7851599999999</c:v>
                </c:pt>
                <c:pt idx="6962">
                  <c:v>2404.7851599999999</c:v>
                </c:pt>
                <c:pt idx="6963">
                  <c:v>2404.7851599999999</c:v>
                </c:pt>
                <c:pt idx="6964">
                  <c:v>2404.7851599999999</c:v>
                </c:pt>
                <c:pt idx="6965">
                  <c:v>2404.7851599999999</c:v>
                </c:pt>
                <c:pt idx="6966">
                  <c:v>2404.7851599999999</c:v>
                </c:pt>
                <c:pt idx="6967">
                  <c:v>2404.7851599999999</c:v>
                </c:pt>
                <c:pt idx="6968">
                  <c:v>2404.7851599999999</c:v>
                </c:pt>
                <c:pt idx="6969">
                  <c:v>2404.7851599999999</c:v>
                </c:pt>
                <c:pt idx="6970">
                  <c:v>2404.7851599999999</c:v>
                </c:pt>
                <c:pt idx="6971">
                  <c:v>2404.7851599999999</c:v>
                </c:pt>
                <c:pt idx="6972">
                  <c:v>2404.7851599999999</c:v>
                </c:pt>
                <c:pt idx="6973">
                  <c:v>2404.7851599999999</c:v>
                </c:pt>
                <c:pt idx="6974">
                  <c:v>2404.7851599999999</c:v>
                </c:pt>
                <c:pt idx="6975">
                  <c:v>2404.7851599999999</c:v>
                </c:pt>
                <c:pt idx="6976">
                  <c:v>2404.7851599999999</c:v>
                </c:pt>
                <c:pt idx="6977">
                  <c:v>2404.7851599999999</c:v>
                </c:pt>
                <c:pt idx="6978">
                  <c:v>2404.7851599999999</c:v>
                </c:pt>
                <c:pt idx="6979">
                  <c:v>2404.7851599999999</c:v>
                </c:pt>
                <c:pt idx="6980">
                  <c:v>2404.7851599999999</c:v>
                </c:pt>
                <c:pt idx="6981">
                  <c:v>2407.2265599999987</c:v>
                </c:pt>
                <c:pt idx="6982">
                  <c:v>2404.7851599999999</c:v>
                </c:pt>
                <c:pt idx="6983">
                  <c:v>2404.7851599999999</c:v>
                </c:pt>
                <c:pt idx="6984">
                  <c:v>2404.7851599999999</c:v>
                </c:pt>
                <c:pt idx="6985">
                  <c:v>2404.7851599999999</c:v>
                </c:pt>
                <c:pt idx="6986">
                  <c:v>2404.7851599999999</c:v>
                </c:pt>
                <c:pt idx="6987">
                  <c:v>2404.7851599999999</c:v>
                </c:pt>
                <c:pt idx="6988">
                  <c:v>2404.7851599999999</c:v>
                </c:pt>
                <c:pt idx="6989">
                  <c:v>2404.7851599999999</c:v>
                </c:pt>
                <c:pt idx="6990">
                  <c:v>2404.7851599999999</c:v>
                </c:pt>
                <c:pt idx="6991">
                  <c:v>2404.7851599999999</c:v>
                </c:pt>
                <c:pt idx="6992">
                  <c:v>2404.7851599999999</c:v>
                </c:pt>
                <c:pt idx="6993">
                  <c:v>2404.7851599999999</c:v>
                </c:pt>
                <c:pt idx="6994">
                  <c:v>2404.7851599999999</c:v>
                </c:pt>
                <c:pt idx="6995">
                  <c:v>2404.7851599999999</c:v>
                </c:pt>
                <c:pt idx="6996">
                  <c:v>2404.7851599999999</c:v>
                </c:pt>
                <c:pt idx="6997">
                  <c:v>2404.7851599999999</c:v>
                </c:pt>
                <c:pt idx="6998">
                  <c:v>2404.7851599999999</c:v>
                </c:pt>
                <c:pt idx="6999">
                  <c:v>2404.7851599999999</c:v>
                </c:pt>
                <c:pt idx="7000">
                  <c:v>2404.7851599999999</c:v>
                </c:pt>
                <c:pt idx="7001">
                  <c:v>2404.7851599999999</c:v>
                </c:pt>
                <c:pt idx="7002">
                  <c:v>2404.7851599999999</c:v>
                </c:pt>
                <c:pt idx="7003">
                  <c:v>2404.7851599999999</c:v>
                </c:pt>
                <c:pt idx="7004">
                  <c:v>2404.7851599999999</c:v>
                </c:pt>
                <c:pt idx="7005">
                  <c:v>2404.7851599999999</c:v>
                </c:pt>
                <c:pt idx="7006">
                  <c:v>2404.7851599999999</c:v>
                </c:pt>
                <c:pt idx="7007">
                  <c:v>2404.7851599999999</c:v>
                </c:pt>
                <c:pt idx="7008">
                  <c:v>2404.7851599999999</c:v>
                </c:pt>
                <c:pt idx="7009">
                  <c:v>2404.7851599999999</c:v>
                </c:pt>
                <c:pt idx="7010">
                  <c:v>2404.7851599999999</c:v>
                </c:pt>
                <c:pt idx="7011">
                  <c:v>2404.7851599999999</c:v>
                </c:pt>
                <c:pt idx="7012">
                  <c:v>2404.7851599999999</c:v>
                </c:pt>
                <c:pt idx="7013">
                  <c:v>2404.7851599999999</c:v>
                </c:pt>
                <c:pt idx="7014">
                  <c:v>2404.7851599999999</c:v>
                </c:pt>
                <c:pt idx="7015">
                  <c:v>2404.7851599999999</c:v>
                </c:pt>
                <c:pt idx="7016">
                  <c:v>2404.7851599999999</c:v>
                </c:pt>
                <c:pt idx="7017">
                  <c:v>2404.7851599999999</c:v>
                </c:pt>
                <c:pt idx="7018">
                  <c:v>2404.7851599999999</c:v>
                </c:pt>
                <c:pt idx="7019">
                  <c:v>2404.7851599999999</c:v>
                </c:pt>
                <c:pt idx="7020">
                  <c:v>2404.7851599999999</c:v>
                </c:pt>
                <c:pt idx="7021">
                  <c:v>2404.7851599999999</c:v>
                </c:pt>
                <c:pt idx="7022">
                  <c:v>2404.7851599999999</c:v>
                </c:pt>
                <c:pt idx="7023">
                  <c:v>2404.7851599999999</c:v>
                </c:pt>
                <c:pt idx="7024">
                  <c:v>2404.7851599999999</c:v>
                </c:pt>
                <c:pt idx="7025">
                  <c:v>2404.7851599999999</c:v>
                </c:pt>
                <c:pt idx="7026">
                  <c:v>2404.7851599999999</c:v>
                </c:pt>
                <c:pt idx="7027">
                  <c:v>2404.7851599999999</c:v>
                </c:pt>
                <c:pt idx="7028">
                  <c:v>2404.7851599999999</c:v>
                </c:pt>
                <c:pt idx="7029">
                  <c:v>2404.7851599999999</c:v>
                </c:pt>
                <c:pt idx="7030">
                  <c:v>2404.7851599999999</c:v>
                </c:pt>
                <c:pt idx="7031">
                  <c:v>2404.7851599999999</c:v>
                </c:pt>
                <c:pt idx="7032">
                  <c:v>2404.7851599999999</c:v>
                </c:pt>
                <c:pt idx="7033">
                  <c:v>2404.7851599999999</c:v>
                </c:pt>
                <c:pt idx="7034">
                  <c:v>2404.7851599999999</c:v>
                </c:pt>
                <c:pt idx="7035">
                  <c:v>2404.7851599999999</c:v>
                </c:pt>
                <c:pt idx="7036">
                  <c:v>2404.7851599999999</c:v>
                </c:pt>
                <c:pt idx="7037">
                  <c:v>2404.7851599999999</c:v>
                </c:pt>
                <c:pt idx="7038">
                  <c:v>2404.7851599999999</c:v>
                </c:pt>
                <c:pt idx="7039">
                  <c:v>2404.7851599999999</c:v>
                </c:pt>
                <c:pt idx="7040">
                  <c:v>2404.7851599999999</c:v>
                </c:pt>
                <c:pt idx="7041">
                  <c:v>2404.7851599999999</c:v>
                </c:pt>
                <c:pt idx="7042">
                  <c:v>2404.7851599999999</c:v>
                </c:pt>
                <c:pt idx="7043">
                  <c:v>2404.7851599999999</c:v>
                </c:pt>
                <c:pt idx="7044">
                  <c:v>2404.7851599999999</c:v>
                </c:pt>
                <c:pt idx="7045">
                  <c:v>2404.7851599999999</c:v>
                </c:pt>
                <c:pt idx="7046">
                  <c:v>2404.7851599999999</c:v>
                </c:pt>
                <c:pt idx="7047">
                  <c:v>2404.7851599999999</c:v>
                </c:pt>
                <c:pt idx="7048">
                  <c:v>2404.7851599999999</c:v>
                </c:pt>
                <c:pt idx="7049">
                  <c:v>2404.7851599999999</c:v>
                </c:pt>
                <c:pt idx="7050">
                  <c:v>2404.7851599999999</c:v>
                </c:pt>
                <c:pt idx="7051">
                  <c:v>2404.7851599999999</c:v>
                </c:pt>
                <c:pt idx="7052">
                  <c:v>2404.7851599999999</c:v>
                </c:pt>
                <c:pt idx="7053">
                  <c:v>2404.7851599999999</c:v>
                </c:pt>
                <c:pt idx="7054">
                  <c:v>2404.7851599999999</c:v>
                </c:pt>
                <c:pt idx="7055">
                  <c:v>2404.7851599999999</c:v>
                </c:pt>
                <c:pt idx="7056">
                  <c:v>2404.7851599999999</c:v>
                </c:pt>
                <c:pt idx="7057">
                  <c:v>2404.7851599999999</c:v>
                </c:pt>
                <c:pt idx="7058">
                  <c:v>2404.7851599999999</c:v>
                </c:pt>
                <c:pt idx="7059">
                  <c:v>2404.7851599999999</c:v>
                </c:pt>
                <c:pt idx="7060">
                  <c:v>2407.2265599999987</c:v>
                </c:pt>
                <c:pt idx="7061">
                  <c:v>2404.7851599999999</c:v>
                </c:pt>
                <c:pt idx="7062">
                  <c:v>2404.7851599999999</c:v>
                </c:pt>
                <c:pt idx="7063">
                  <c:v>2404.7851599999999</c:v>
                </c:pt>
                <c:pt idx="7064">
                  <c:v>2404.7851599999999</c:v>
                </c:pt>
                <c:pt idx="7065">
                  <c:v>2404.7851599999999</c:v>
                </c:pt>
                <c:pt idx="7066">
                  <c:v>2407.2265599999987</c:v>
                </c:pt>
                <c:pt idx="7067">
                  <c:v>2404.7851599999999</c:v>
                </c:pt>
                <c:pt idx="7068">
                  <c:v>2404.7851599999999</c:v>
                </c:pt>
                <c:pt idx="7069">
                  <c:v>2404.7851599999999</c:v>
                </c:pt>
                <c:pt idx="7070">
                  <c:v>2404.7851599999999</c:v>
                </c:pt>
                <c:pt idx="7071">
                  <c:v>2404.7851599999999</c:v>
                </c:pt>
                <c:pt idx="7072">
                  <c:v>2404.7851599999999</c:v>
                </c:pt>
                <c:pt idx="7073">
                  <c:v>2404.7851599999999</c:v>
                </c:pt>
                <c:pt idx="7074">
                  <c:v>2404.7851599999999</c:v>
                </c:pt>
                <c:pt idx="7075">
                  <c:v>2404.7851599999999</c:v>
                </c:pt>
                <c:pt idx="7076">
                  <c:v>2404.7851599999999</c:v>
                </c:pt>
                <c:pt idx="7077">
                  <c:v>2404.7851599999999</c:v>
                </c:pt>
                <c:pt idx="7078">
                  <c:v>2404.7851599999999</c:v>
                </c:pt>
                <c:pt idx="7079">
                  <c:v>2404.7851599999999</c:v>
                </c:pt>
                <c:pt idx="7080">
                  <c:v>2404.7851599999999</c:v>
                </c:pt>
                <c:pt idx="7081">
                  <c:v>2404.7851599999999</c:v>
                </c:pt>
                <c:pt idx="7082">
                  <c:v>2404.7851599999999</c:v>
                </c:pt>
                <c:pt idx="7083">
                  <c:v>2404.7851599999999</c:v>
                </c:pt>
                <c:pt idx="7084">
                  <c:v>2404.7851599999999</c:v>
                </c:pt>
                <c:pt idx="7085">
                  <c:v>2404.7851599999999</c:v>
                </c:pt>
                <c:pt idx="7086">
                  <c:v>2404.7851599999999</c:v>
                </c:pt>
                <c:pt idx="7087">
                  <c:v>2404.7851599999999</c:v>
                </c:pt>
                <c:pt idx="7088">
                  <c:v>2404.7851599999999</c:v>
                </c:pt>
                <c:pt idx="7089">
                  <c:v>2404.7851599999999</c:v>
                </c:pt>
                <c:pt idx="7090">
                  <c:v>2404.7851599999999</c:v>
                </c:pt>
                <c:pt idx="7091">
                  <c:v>2404.7851599999999</c:v>
                </c:pt>
                <c:pt idx="7092">
                  <c:v>2404.7851599999999</c:v>
                </c:pt>
                <c:pt idx="7093">
                  <c:v>2404.7851599999999</c:v>
                </c:pt>
                <c:pt idx="7094">
                  <c:v>2404.7851599999999</c:v>
                </c:pt>
                <c:pt idx="7095">
                  <c:v>2404.7851599999999</c:v>
                </c:pt>
                <c:pt idx="7096">
                  <c:v>2404.7851599999999</c:v>
                </c:pt>
                <c:pt idx="7097">
                  <c:v>2404.7851599999999</c:v>
                </c:pt>
                <c:pt idx="7098">
                  <c:v>2404.7851599999999</c:v>
                </c:pt>
                <c:pt idx="7099">
                  <c:v>2404.7851599999999</c:v>
                </c:pt>
                <c:pt idx="7100">
                  <c:v>2404.7851599999999</c:v>
                </c:pt>
                <c:pt idx="7101">
                  <c:v>2404.7851599999999</c:v>
                </c:pt>
                <c:pt idx="7102">
                  <c:v>2404.7851599999999</c:v>
                </c:pt>
                <c:pt idx="7103">
                  <c:v>2404.7851599999999</c:v>
                </c:pt>
                <c:pt idx="7104">
                  <c:v>2404.7851599999999</c:v>
                </c:pt>
                <c:pt idx="7105">
                  <c:v>2404.7851599999999</c:v>
                </c:pt>
                <c:pt idx="7106">
                  <c:v>2404.7851599999999</c:v>
                </c:pt>
                <c:pt idx="7107">
                  <c:v>2404.7851599999999</c:v>
                </c:pt>
                <c:pt idx="7108">
                  <c:v>2404.7851599999999</c:v>
                </c:pt>
                <c:pt idx="7109">
                  <c:v>2404.7851599999999</c:v>
                </c:pt>
                <c:pt idx="7110">
                  <c:v>2404.7851599999999</c:v>
                </c:pt>
                <c:pt idx="7111">
                  <c:v>2404.7851599999999</c:v>
                </c:pt>
                <c:pt idx="7112">
                  <c:v>2404.7851599999999</c:v>
                </c:pt>
                <c:pt idx="7113">
                  <c:v>2404.7851599999999</c:v>
                </c:pt>
                <c:pt idx="7114">
                  <c:v>2404.7851599999999</c:v>
                </c:pt>
                <c:pt idx="7115">
                  <c:v>2404.7851599999999</c:v>
                </c:pt>
                <c:pt idx="7116">
                  <c:v>2404.7851599999999</c:v>
                </c:pt>
                <c:pt idx="7117">
                  <c:v>2404.7851599999999</c:v>
                </c:pt>
                <c:pt idx="7118">
                  <c:v>2404.7851599999999</c:v>
                </c:pt>
                <c:pt idx="7119">
                  <c:v>2404.7851599999999</c:v>
                </c:pt>
                <c:pt idx="7120">
                  <c:v>2404.7851599999999</c:v>
                </c:pt>
                <c:pt idx="7121">
                  <c:v>2404.7851599999999</c:v>
                </c:pt>
                <c:pt idx="7122">
                  <c:v>2404.7851599999999</c:v>
                </c:pt>
                <c:pt idx="7123">
                  <c:v>2404.7851599999999</c:v>
                </c:pt>
                <c:pt idx="7124">
                  <c:v>2404.7851599999999</c:v>
                </c:pt>
                <c:pt idx="7125">
                  <c:v>2404.7851599999999</c:v>
                </c:pt>
                <c:pt idx="7126">
                  <c:v>2404.7851599999999</c:v>
                </c:pt>
                <c:pt idx="7127">
                  <c:v>2404.7851599999999</c:v>
                </c:pt>
                <c:pt idx="7128">
                  <c:v>2404.7851599999999</c:v>
                </c:pt>
                <c:pt idx="7129">
                  <c:v>2404.7851599999999</c:v>
                </c:pt>
                <c:pt idx="7130">
                  <c:v>2404.7851599999999</c:v>
                </c:pt>
                <c:pt idx="7131">
                  <c:v>2404.7851599999999</c:v>
                </c:pt>
                <c:pt idx="7132">
                  <c:v>2404.7851599999999</c:v>
                </c:pt>
                <c:pt idx="7133">
                  <c:v>2404.7851599999999</c:v>
                </c:pt>
                <c:pt idx="7134">
                  <c:v>2404.7851599999999</c:v>
                </c:pt>
                <c:pt idx="7135">
                  <c:v>2404.7851599999999</c:v>
                </c:pt>
                <c:pt idx="7136">
                  <c:v>2404.7851599999999</c:v>
                </c:pt>
                <c:pt idx="7137">
                  <c:v>2404.7851599999999</c:v>
                </c:pt>
                <c:pt idx="7138">
                  <c:v>2404.7851599999999</c:v>
                </c:pt>
                <c:pt idx="7139">
                  <c:v>2404.7851599999999</c:v>
                </c:pt>
                <c:pt idx="7140">
                  <c:v>2404.7851599999999</c:v>
                </c:pt>
                <c:pt idx="7141">
                  <c:v>2404.7851599999999</c:v>
                </c:pt>
                <c:pt idx="7142">
                  <c:v>2404.7851599999999</c:v>
                </c:pt>
                <c:pt idx="7143">
                  <c:v>2404.7851599999999</c:v>
                </c:pt>
                <c:pt idx="7144">
                  <c:v>2404.7851599999999</c:v>
                </c:pt>
                <c:pt idx="7145">
                  <c:v>2404.7851599999999</c:v>
                </c:pt>
                <c:pt idx="7146">
                  <c:v>2404.7851599999999</c:v>
                </c:pt>
                <c:pt idx="7147">
                  <c:v>2404.7851599999999</c:v>
                </c:pt>
                <c:pt idx="7148">
                  <c:v>2404.7851599999999</c:v>
                </c:pt>
                <c:pt idx="7149">
                  <c:v>2404.7851599999999</c:v>
                </c:pt>
                <c:pt idx="7150">
                  <c:v>2404.7851599999999</c:v>
                </c:pt>
                <c:pt idx="7151">
                  <c:v>2404.7851599999999</c:v>
                </c:pt>
                <c:pt idx="7152">
                  <c:v>2404.7851599999999</c:v>
                </c:pt>
                <c:pt idx="7153">
                  <c:v>2404.7851599999999</c:v>
                </c:pt>
                <c:pt idx="7154">
                  <c:v>2404.7851599999999</c:v>
                </c:pt>
                <c:pt idx="7155">
                  <c:v>2407.2265599999987</c:v>
                </c:pt>
                <c:pt idx="7156">
                  <c:v>2404.7851599999999</c:v>
                </c:pt>
                <c:pt idx="7157">
                  <c:v>2404.7851599999999</c:v>
                </c:pt>
                <c:pt idx="7158">
                  <c:v>2404.7851599999999</c:v>
                </c:pt>
                <c:pt idx="7159">
                  <c:v>2404.7851599999999</c:v>
                </c:pt>
                <c:pt idx="7160">
                  <c:v>2404.7851599999999</c:v>
                </c:pt>
                <c:pt idx="7161">
                  <c:v>2404.7851599999999</c:v>
                </c:pt>
                <c:pt idx="7162">
                  <c:v>2404.7851599999999</c:v>
                </c:pt>
                <c:pt idx="7163">
                  <c:v>2404.7851599999999</c:v>
                </c:pt>
                <c:pt idx="7164">
                  <c:v>2404.7851599999999</c:v>
                </c:pt>
                <c:pt idx="7165">
                  <c:v>2404.7851599999999</c:v>
                </c:pt>
                <c:pt idx="7166">
                  <c:v>2404.7851599999999</c:v>
                </c:pt>
                <c:pt idx="7167">
                  <c:v>2404.7851599999999</c:v>
                </c:pt>
                <c:pt idx="7168">
                  <c:v>2404.7851599999999</c:v>
                </c:pt>
                <c:pt idx="7169">
                  <c:v>2404.7851599999999</c:v>
                </c:pt>
                <c:pt idx="7170">
                  <c:v>2407.2265599999987</c:v>
                </c:pt>
                <c:pt idx="7171">
                  <c:v>2404.7851599999999</c:v>
                </c:pt>
                <c:pt idx="7172">
                  <c:v>2404.7851599999999</c:v>
                </c:pt>
                <c:pt idx="7173">
                  <c:v>2404.7851599999999</c:v>
                </c:pt>
                <c:pt idx="7174">
                  <c:v>2404.7851599999999</c:v>
                </c:pt>
                <c:pt idx="7175">
                  <c:v>2404.7851599999999</c:v>
                </c:pt>
                <c:pt idx="7176">
                  <c:v>2404.7851599999999</c:v>
                </c:pt>
                <c:pt idx="7177">
                  <c:v>2404.7851599999999</c:v>
                </c:pt>
                <c:pt idx="7178">
                  <c:v>2404.7851599999999</c:v>
                </c:pt>
                <c:pt idx="7179">
                  <c:v>2404.7851599999999</c:v>
                </c:pt>
                <c:pt idx="7180">
                  <c:v>2404.7851599999999</c:v>
                </c:pt>
                <c:pt idx="7181">
                  <c:v>2404.7851599999999</c:v>
                </c:pt>
                <c:pt idx="7182">
                  <c:v>2404.7851599999999</c:v>
                </c:pt>
                <c:pt idx="7183">
                  <c:v>2404.7851599999999</c:v>
                </c:pt>
                <c:pt idx="7184">
                  <c:v>2404.7851599999999</c:v>
                </c:pt>
                <c:pt idx="7185">
                  <c:v>2404.7851599999999</c:v>
                </c:pt>
                <c:pt idx="7186">
                  <c:v>2404.7851599999999</c:v>
                </c:pt>
                <c:pt idx="7187">
                  <c:v>2404.7851599999999</c:v>
                </c:pt>
                <c:pt idx="7188">
                  <c:v>2404.7851599999999</c:v>
                </c:pt>
                <c:pt idx="7189">
                  <c:v>2404.7851599999999</c:v>
                </c:pt>
                <c:pt idx="7190">
                  <c:v>2404.7851599999999</c:v>
                </c:pt>
                <c:pt idx="7191">
                  <c:v>2404.7851599999999</c:v>
                </c:pt>
                <c:pt idx="7192">
                  <c:v>2404.7851599999999</c:v>
                </c:pt>
                <c:pt idx="7193">
                  <c:v>2404.7851599999999</c:v>
                </c:pt>
                <c:pt idx="7194">
                  <c:v>2404.7851599999999</c:v>
                </c:pt>
                <c:pt idx="7195">
                  <c:v>2404.7851599999999</c:v>
                </c:pt>
                <c:pt idx="7196">
                  <c:v>2404.7851599999999</c:v>
                </c:pt>
                <c:pt idx="7197">
                  <c:v>2404.7851599999999</c:v>
                </c:pt>
                <c:pt idx="7198">
                  <c:v>2404.7851599999999</c:v>
                </c:pt>
                <c:pt idx="7199">
                  <c:v>2404.7851599999999</c:v>
                </c:pt>
                <c:pt idx="7200">
                  <c:v>2404.7851599999999</c:v>
                </c:pt>
                <c:pt idx="7201">
                  <c:v>2404.7851599999999</c:v>
                </c:pt>
                <c:pt idx="7202">
                  <c:v>2404.7851599999999</c:v>
                </c:pt>
                <c:pt idx="7203">
                  <c:v>2404.7851599999999</c:v>
                </c:pt>
                <c:pt idx="7204">
                  <c:v>2404.7851599999999</c:v>
                </c:pt>
                <c:pt idx="7205">
                  <c:v>2404.7851599999999</c:v>
                </c:pt>
                <c:pt idx="7206">
                  <c:v>2404.7851599999999</c:v>
                </c:pt>
                <c:pt idx="7207">
                  <c:v>2404.7851599999999</c:v>
                </c:pt>
                <c:pt idx="7208">
                  <c:v>2404.7851599999999</c:v>
                </c:pt>
                <c:pt idx="7209">
                  <c:v>2407.2265599999987</c:v>
                </c:pt>
                <c:pt idx="7210">
                  <c:v>2404.7851599999999</c:v>
                </c:pt>
                <c:pt idx="7211">
                  <c:v>2404.7851599999999</c:v>
                </c:pt>
                <c:pt idx="7212">
                  <c:v>2404.7851599999999</c:v>
                </c:pt>
                <c:pt idx="7213">
                  <c:v>2404.7851599999999</c:v>
                </c:pt>
                <c:pt idx="7214">
                  <c:v>2404.7851599999999</c:v>
                </c:pt>
                <c:pt idx="7215">
                  <c:v>2404.7851599999999</c:v>
                </c:pt>
                <c:pt idx="7216">
                  <c:v>2404.7851599999999</c:v>
                </c:pt>
                <c:pt idx="7217">
                  <c:v>2404.7851599999999</c:v>
                </c:pt>
                <c:pt idx="7218">
                  <c:v>2404.7851599999999</c:v>
                </c:pt>
                <c:pt idx="7219">
                  <c:v>2404.7851599999999</c:v>
                </c:pt>
                <c:pt idx="7220">
                  <c:v>2404.7851599999999</c:v>
                </c:pt>
                <c:pt idx="7221">
                  <c:v>2404.7851599999999</c:v>
                </c:pt>
                <c:pt idx="7222">
                  <c:v>2404.7851599999999</c:v>
                </c:pt>
                <c:pt idx="7223">
                  <c:v>2404.7851599999999</c:v>
                </c:pt>
                <c:pt idx="7224">
                  <c:v>2404.7851599999999</c:v>
                </c:pt>
                <c:pt idx="7225">
                  <c:v>2404.7851599999999</c:v>
                </c:pt>
                <c:pt idx="7226">
                  <c:v>2404.7851599999999</c:v>
                </c:pt>
                <c:pt idx="7227">
                  <c:v>2404.7851599999999</c:v>
                </c:pt>
                <c:pt idx="7228">
                  <c:v>2404.7851599999999</c:v>
                </c:pt>
                <c:pt idx="7229">
                  <c:v>2404.7851599999999</c:v>
                </c:pt>
                <c:pt idx="7230">
                  <c:v>2404.7851599999999</c:v>
                </c:pt>
                <c:pt idx="7231">
                  <c:v>2404.7851599999999</c:v>
                </c:pt>
                <c:pt idx="7232">
                  <c:v>2404.7851599999999</c:v>
                </c:pt>
                <c:pt idx="7233">
                  <c:v>2404.7851599999999</c:v>
                </c:pt>
                <c:pt idx="7234">
                  <c:v>2404.7851599999999</c:v>
                </c:pt>
                <c:pt idx="7235">
                  <c:v>2404.7851599999999</c:v>
                </c:pt>
                <c:pt idx="7236">
                  <c:v>2404.7851599999999</c:v>
                </c:pt>
                <c:pt idx="7237">
                  <c:v>2404.7851599999999</c:v>
                </c:pt>
                <c:pt idx="7238">
                  <c:v>2404.7851599999999</c:v>
                </c:pt>
                <c:pt idx="7239">
                  <c:v>2404.7851599999999</c:v>
                </c:pt>
                <c:pt idx="7240">
                  <c:v>2404.7851599999999</c:v>
                </c:pt>
                <c:pt idx="7241">
                  <c:v>2404.7851599999999</c:v>
                </c:pt>
                <c:pt idx="7242">
                  <c:v>2404.7851599999999</c:v>
                </c:pt>
                <c:pt idx="7243">
                  <c:v>2404.7851599999999</c:v>
                </c:pt>
                <c:pt idx="7244">
                  <c:v>2404.7851599999999</c:v>
                </c:pt>
                <c:pt idx="7245">
                  <c:v>2404.7851599999999</c:v>
                </c:pt>
                <c:pt idx="7246">
                  <c:v>2404.7851599999999</c:v>
                </c:pt>
                <c:pt idx="7247">
                  <c:v>2404.7851599999999</c:v>
                </c:pt>
                <c:pt idx="7248">
                  <c:v>2404.7851599999999</c:v>
                </c:pt>
                <c:pt idx="7249">
                  <c:v>2404.7851599999999</c:v>
                </c:pt>
                <c:pt idx="7250">
                  <c:v>2404.7851599999999</c:v>
                </c:pt>
                <c:pt idx="7251">
                  <c:v>2404.7851599999999</c:v>
                </c:pt>
                <c:pt idx="7252">
                  <c:v>2404.7851599999999</c:v>
                </c:pt>
                <c:pt idx="7253">
                  <c:v>2404.7851599999999</c:v>
                </c:pt>
                <c:pt idx="7254">
                  <c:v>2404.7851599999999</c:v>
                </c:pt>
                <c:pt idx="7255">
                  <c:v>2404.7851599999999</c:v>
                </c:pt>
                <c:pt idx="7256">
                  <c:v>2404.7851599999999</c:v>
                </c:pt>
                <c:pt idx="7257">
                  <c:v>2404.7851599999999</c:v>
                </c:pt>
                <c:pt idx="7258">
                  <c:v>2404.7851599999999</c:v>
                </c:pt>
                <c:pt idx="7259">
                  <c:v>2404.7851599999999</c:v>
                </c:pt>
                <c:pt idx="7260">
                  <c:v>2404.7851599999999</c:v>
                </c:pt>
                <c:pt idx="7261">
                  <c:v>2404.7851599999999</c:v>
                </c:pt>
                <c:pt idx="7262">
                  <c:v>2404.7851599999999</c:v>
                </c:pt>
                <c:pt idx="7263">
                  <c:v>2404.7851599999999</c:v>
                </c:pt>
                <c:pt idx="7264">
                  <c:v>2404.7851599999999</c:v>
                </c:pt>
                <c:pt idx="7265">
                  <c:v>2404.7851599999999</c:v>
                </c:pt>
                <c:pt idx="7266">
                  <c:v>2404.7851599999999</c:v>
                </c:pt>
                <c:pt idx="7267">
                  <c:v>2404.7851599999999</c:v>
                </c:pt>
                <c:pt idx="7268">
                  <c:v>2404.7851599999999</c:v>
                </c:pt>
                <c:pt idx="7269">
                  <c:v>2404.7851599999999</c:v>
                </c:pt>
                <c:pt idx="7270">
                  <c:v>2404.7851599999999</c:v>
                </c:pt>
                <c:pt idx="7271">
                  <c:v>2404.7851599999999</c:v>
                </c:pt>
                <c:pt idx="7272">
                  <c:v>2404.7851599999999</c:v>
                </c:pt>
                <c:pt idx="7273">
                  <c:v>2404.7851599999999</c:v>
                </c:pt>
                <c:pt idx="7274">
                  <c:v>2404.7851599999999</c:v>
                </c:pt>
                <c:pt idx="7275">
                  <c:v>2404.7851599999999</c:v>
                </c:pt>
                <c:pt idx="7276">
                  <c:v>2404.7851599999999</c:v>
                </c:pt>
                <c:pt idx="7277">
                  <c:v>2404.7851599999999</c:v>
                </c:pt>
                <c:pt idx="7278">
                  <c:v>2404.7851599999999</c:v>
                </c:pt>
                <c:pt idx="7279">
                  <c:v>2404.7851599999999</c:v>
                </c:pt>
                <c:pt idx="7280">
                  <c:v>2404.7851599999999</c:v>
                </c:pt>
                <c:pt idx="7281">
                  <c:v>2404.7851599999999</c:v>
                </c:pt>
                <c:pt idx="7282">
                  <c:v>2404.7851599999999</c:v>
                </c:pt>
                <c:pt idx="7283">
                  <c:v>2404.7851599999999</c:v>
                </c:pt>
                <c:pt idx="7284">
                  <c:v>2404.7851599999999</c:v>
                </c:pt>
                <c:pt idx="7285">
                  <c:v>2404.7851599999999</c:v>
                </c:pt>
                <c:pt idx="7286">
                  <c:v>2404.7851599999999</c:v>
                </c:pt>
                <c:pt idx="7287">
                  <c:v>2404.7851599999999</c:v>
                </c:pt>
                <c:pt idx="7288">
                  <c:v>2404.7851599999999</c:v>
                </c:pt>
                <c:pt idx="7289">
                  <c:v>2404.7851599999999</c:v>
                </c:pt>
                <c:pt idx="7290">
                  <c:v>2404.7851599999999</c:v>
                </c:pt>
                <c:pt idx="7291">
                  <c:v>2404.7851599999999</c:v>
                </c:pt>
                <c:pt idx="7292">
                  <c:v>2404.7851599999999</c:v>
                </c:pt>
                <c:pt idx="7293">
                  <c:v>2404.7851599999999</c:v>
                </c:pt>
                <c:pt idx="7294">
                  <c:v>2404.7851599999999</c:v>
                </c:pt>
                <c:pt idx="7295">
                  <c:v>2404.7851599999999</c:v>
                </c:pt>
                <c:pt idx="7296">
                  <c:v>2404.7851599999999</c:v>
                </c:pt>
                <c:pt idx="7297">
                  <c:v>2404.7851599999999</c:v>
                </c:pt>
                <c:pt idx="7298">
                  <c:v>2404.7851599999999</c:v>
                </c:pt>
                <c:pt idx="7299">
                  <c:v>2404.7851599999999</c:v>
                </c:pt>
                <c:pt idx="7300">
                  <c:v>2404.7851599999999</c:v>
                </c:pt>
                <c:pt idx="7301">
                  <c:v>2404.7851599999999</c:v>
                </c:pt>
                <c:pt idx="7302">
                  <c:v>2404.7851599999999</c:v>
                </c:pt>
                <c:pt idx="7303">
                  <c:v>2407.2265599999987</c:v>
                </c:pt>
                <c:pt idx="7304">
                  <c:v>2404.7851599999999</c:v>
                </c:pt>
                <c:pt idx="7305">
                  <c:v>2404.7851599999999</c:v>
                </c:pt>
                <c:pt idx="7306">
                  <c:v>2404.7851599999999</c:v>
                </c:pt>
                <c:pt idx="7307">
                  <c:v>2404.7851599999999</c:v>
                </c:pt>
                <c:pt idx="7308">
                  <c:v>2404.7851599999999</c:v>
                </c:pt>
                <c:pt idx="7309">
                  <c:v>2404.7851599999999</c:v>
                </c:pt>
                <c:pt idx="7310">
                  <c:v>2404.7851599999999</c:v>
                </c:pt>
                <c:pt idx="7311">
                  <c:v>2404.7851599999999</c:v>
                </c:pt>
                <c:pt idx="7312">
                  <c:v>2404.7851599999999</c:v>
                </c:pt>
                <c:pt idx="7313">
                  <c:v>2404.7851599999999</c:v>
                </c:pt>
                <c:pt idx="7314">
                  <c:v>2404.7851599999999</c:v>
                </c:pt>
                <c:pt idx="7315">
                  <c:v>2404.7851599999999</c:v>
                </c:pt>
                <c:pt idx="7316">
                  <c:v>2404.7851599999999</c:v>
                </c:pt>
                <c:pt idx="7317">
                  <c:v>2404.7851599999999</c:v>
                </c:pt>
                <c:pt idx="7318">
                  <c:v>2404.7851599999999</c:v>
                </c:pt>
                <c:pt idx="7319">
                  <c:v>2404.7851599999999</c:v>
                </c:pt>
                <c:pt idx="7320">
                  <c:v>2404.7851599999999</c:v>
                </c:pt>
                <c:pt idx="7321">
                  <c:v>2404.7851599999999</c:v>
                </c:pt>
                <c:pt idx="7322">
                  <c:v>2404.7851599999999</c:v>
                </c:pt>
                <c:pt idx="7323">
                  <c:v>2404.7851599999999</c:v>
                </c:pt>
                <c:pt idx="7324">
                  <c:v>2404.7851599999999</c:v>
                </c:pt>
                <c:pt idx="7325">
                  <c:v>2404.7851599999999</c:v>
                </c:pt>
                <c:pt idx="7326">
                  <c:v>2404.7851599999999</c:v>
                </c:pt>
                <c:pt idx="7327">
                  <c:v>2404.7851599999999</c:v>
                </c:pt>
                <c:pt idx="7328">
                  <c:v>2404.7851599999999</c:v>
                </c:pt>
                <c:pt idx="7329">
                  <c:v>2404.7851599999999</c:v>
                </c:pt>
                <c:pt idx="7330">
                  <c:v>2404.7851599999999</c:v>
                </c:pt>
                <c:pt idx="7331">
                  <c:v>2404.7851599999999</c:v>
                </c:pt>
                <c:pt idx="7332">
                  <c:v>2404.7851599999999</c:v>
                </c:pt>
                <c:pt idx="7333">
                  <c:v>2404.7851599999999</c:v>
                </c:pt>
                <c:pt idx="7334">
                  <c:v>2404.7851599999999</c:v>
                </c:pt>
                <c:pt idx="7335">
                  <c:v>2404.7851599999999</c:v>
                </c:pt>
                <c:pt idx="7336">
                  <c:v>2404.7851599999999</c:v>
                </c:pt>
                <c:pt idx="7337">
                  <c:v>2404.7851599999999</c:v>
                </c:pt>
                <c:pt idx="7338">
                  <c:v>2404.7851599999999</c:v>
                </c:pt>
                <c:pt idx="7339">
                  <c:v>2404.7851599999999</c:v>
                </c:pt>
                <c:pt idx="7340">
                  <c:v>2404.7851599999999</c:v>
                </c:pt>
                <c:pt idx="7341">
                  <c:v>2404.7851599999999</c:v>
                </c:pt>
                <c:pt idx="7342">
                  <c:v>2404.7851599999999</c:v>
                </c:pt>
                <c:pt idx="7343">
                  <c:v>2404.7851599999999</c:v>
                </c:pt>
                <c:pt idx="7344">
                  <c:v>2404.7851599999999</c:v>
                </c:pt>
                <c:pt idx="7345">
                  <c:v>2404.7851599999999</c:v>
                </c:pt>
                <c:pt idx="7346">
                  <c:v>2404.7851599999999</c:v>
                </c:pt>
                <c:pt idx="7347">
                  <c:v>2404.7851599999999</c:v>
                </c:pt>
                <c:pt idx="7348">
                  <c:v>2404.7851599999999</c:v>
                </c:pt>
                <c:pt idx="7349">
                  <c:v>2404.7851599999999</c:v>
                </c:pt>
                <c:pt idx="7350">
                  <c:v>2404.7851599999999</c:v>
                </c:pt>
                <c:pt idx="7351">
                  <c:v>2404.7851599999999</c:v>
                </c:pt>
                <c:pt idx="7352">
                  <c:v>2404.7851599999999</c:v>
                </c:pt>
                <c:pt idx="7353">
                  <c:v>2404.7851599999999</c:v>
                </c:pt>
                <c:pt idx="7354">
                  <c:v>2404.7851599999999</c:v>
                </c:pt>
                <c:pt idx="7355">
                  <c:v>2404.7851599999999</c:v>
                </c:pt>
                <c:pt idx="7356">
                  <c:v>2404.7851599999999</c:v>
                </c:pt>
                <c:pt idx="7357">
                  <c:v>2404.7851599999999</c:v>
                </c:pt>
                <c:pt idx="7358">
                  <c:v>2407.2265599999987</c:v>
                </c:pt>
                <c:pt idx="7359">
                  <c:v>2404.7851599999999</c:v>
                </c:pt>
                <c:pt idx="7360">
                  <c:v>2404.7851599999999</c:v>
                </c:pt>
                <c:pt idx="7361">
                  <c:v>2404.7851599999999</c:v>
                </c:pt>
                <c:pt idx="7362">
                  <c:v>2404.7851599999999</c:v>
                </c:pt>
                <c:pt idx="7363">
                  <c:v>2404.7851599999999</c:v>
                </c:pt>
                <c:pt idx="7364">
                  <c:v>2404.7851599999999</c:v>
                </c:pt>
                <c:pt idx="7365">
                  <c:v>2404.7851599999999</c:v>
                </c:pt>
                <c:pt idx="7366">
                  <c:v>2404.7851599999999</c:v>
                </c:pt>
                <c:pt idx="7367">
                  <c:v>2404.7851599999999</c:v>
                </c:pt>
                <c:pt idx="7368">
                  <c:v>2404.7851599999999</c:v>
                </c:pt>
                <c:pt idx="7369">
                  <c:v>2404.7851599999999</c:v>
                </c:pt>
                <c:pt idx="7370">
                  <c:v>2404.7851599999999</c:v>
                </c:pt>
                <c:pt idx="7371">
                  <c:v>2404.7851599999999</c:v>
                </c:pt>
                <c:pt idx="7372">
                  <c:v>2404.7851599999999</c:v>
                </c:pt>
                <c:pt idx="7373">
                  <c:v>2404.7851599999999</c:v>
                </c:pt>
                <c:pt idx="7374">
                  <c:v>2404.7851599999999</c:v>
                </c:pt>
                <c:pt idx="7375">
                  <c:v>2404.7851599999999</c:v>
                </c:pt>
                <c:pt idx="7376">
                  <c:v>2404.7851599999999</c:v>
                </c:pt>
                <c:pt idx="7377">
                  <c:v>2404.7851599999999</c:v>
                </c:pt>
                <c:pt idx="7378">
                  <c:v>2404.7851599999999</c:v>
                </c:pt>
                <c:pt idx="7379">
                  <c:v>2404.7851599999999</c:v>
                </c:pt>
                <c:pt idx="7380">
                  <c:v>2404.7851599999999</c:v>
                </c:pt>
                <c:pt idx="7381">
                  <c:v>2404.7851599999999</c:v>
                </c:pt>
                <c:pt idx="7382">
                  <c:v>2404.7851599999999</c:v>
                </c:pt>
                <c:pt idx="7383">
                  <c:v>2404.7851599999999</c:v>
                </c:pt>
                <c:pt idx="7384">
                  <c:v>2404.7851599999999</c:v>
                </c:pt>
                <c:pt idx="7385">
                  <c:v>2404.7851599999999</c:v>
                </c:pt>
                <c:pt idx="7386">
                  <c:v>2404.7851599999999</c:v>
                </c:pt>
                <c:pt idx="7387">
                  <c:v>2404.7851599999999</c:v>
                </c:pt>
                <c:pt idx="7388">
                  <c:v>2404.7851599999999</c:v>
                </c:pt>
                <c:pt idx="7389">
                  <c:v>2404.7851599999999</c:v>
                </c:pt>
                <c:pt idx="7390">
                  <c:v>2404.7851599999999</c:v>
                </c:pt>
                <c:pt idx="7391">
                  <c:v>2404.7851599999999</c:v>
                </c:pt>
                <c:pt idx="7392">
                  <c:v>2404.7851599999999</c:v>
                </c:pt>
                <c:pt idx="7393">
                  <c:v>2404.7851599999999</c:v>
                </c:pt>
                <c:pt idx="7394">
                  <c:v>2407.2265599999987</c:v>
                </c:pt>
                <c:pt idx="7395">
                  <c:v>2404.7851599999999</c:v>
                </c:pt>
                <c:pt idx="7396">
                  <c:v>2404.7851599999999</c:v>
                </c:pt>
                <c:pt idx="7397">
                  <c:v>2404.7851599999999</c:v>
                </c:pt>
                <c:pt idx="7398">
                  <c:v>2404.7851599999999</c:v>
                </c:pt>
                <c:pt idx="7399">
                  <c:v>2404.7851599999999</c:v>
                </c:pt>
                <c:pt idx="7400">
                  <c:v>2404.7851599999999</c:v>
                </c:pt>
                <c:pt idx="7401">
                  <c:v>2404.7851599999999</c:v>
                </c:pt>
                <c:pt idx="7402">
                  <c:v>2404.7851599999999</c:v>
                </c:pt>
                <c:pt idx="7403">
                  <c:v>2404.7851599999999</c:v>
                </c:pt>
                <c:pt idx="7404">
                  <c:v>2404.7851599999999</c:v>
                </c:pt>
                <c:pt idx="7405">
                  <c:v>2404.7851599999999</c:v>
                </c:pt>
                <c:pt idx="7406">
                  <c:v>2404.7851599999999</c:v>
                </c:pt>
                <c:pt idx="7407">
                  <c:v>2404.7851599999999</c:v>
                </c:pt>
                <c:pt idx="7408">
                  <c:v>2404.7851599999999</c:v>
                </c:pt>
                <c:pt idx="7409">
                  <c:v>2404.7851599999999</c:v>
                </c:pt>
                <c:pt idx="7410">
                  <c:v>2404.7851599999999</c:v>
                </c:pt>
                <c:pt idx="7411">
                  <c:v>2404.7851599999999</c:v>
                </c:pt>
                <c:pt idx="7412">
                  <c:v>2404.7851599999999</c:v>
                </c:pt>
                <c:pt idx="7413">
                  <c:v>2404.7851599999999</c:v>
                </c:pt>
                <c:pt idx="7414">
                  <c:v>2404.7851599999999</c:v>
                </c:pt>
                <c:pt idx="7415">
                  <c:v>2404.7851599999999</c:v>
                </c:pt>
                <c:pt idx="7416">
                  <c:v>2404.7851599999999</c:v>
                </c:pt>
                <c:pt idx="7417">
                  <c:v>2404.7851599999999</c:v>
                </c:pt>
                <c:pt idx="7418">
                  <c:v>2404.7851599999999</c:v>
                </c:pt>
                <c:pt idx="7419">
                  <c:v>2404.7851599999999</c:v>
                </c:pt>
                <c:pt idx="7420">
                  <c:v>2404.7851599999999</c:v>
                </c:pt>
                <c:pt idx="7421">
                  <c:v>2404.7851599999999</c:v>
                </c:pt>
                <c:pt idx="7422">
                  <c:v>2404.7851599999999</c:v>
                </c:pt>
                <c:pt idx="7423">
                  <c:v>2404.7851599999999</c:v>
                </c:pt>
                <c:pt idx="7424">
                  <c:v>2404.7851599999999</c:v>
                </c:pt>
                <c:pt idx="7425">
                  <c:v>2404.7851599999999</c:v>
                </c:pt>
                <c:pt idx="7426">
                  <c:v>2404.7851599999999</c:v>
                </c:pt>
                <c:pt idx="7427">
                  <c:v>2404.7851599999999</c:v>
                </c:pt>
                <c:pt idx="7428">
                  <c:v>2404.7851599999999</c:v>
                </c:pt>
                <c:pt idx="7429">
                  <c:v>2404.7851599999999</c:v>
                </c:pt>
                <c:pt idx="7430">
                  <c:v>2404.7851599999999</c:v>
                </c:pt>
                <c:pt idx="7431">
                  <c:v>2404.7851599999999</c:v>
                </c:pt>
                <c:pt idx="7432">
                  <c:v>2404.7851599999999</c:v>
                </c:pt>
                <c:pt idx="7433">
                  <c:v>2404.7851599999999</c:v>
                </c:pt>
                <c:pt idx="7434">
                  <c:v>2404.7851599999999</c:v>
                </c:pt>
                <c:pt idx="7435">
                  <c:v>2404.7851599999999</c:v>
                </c:pt>
                <c:pt idx="7436">
                  <c:v>2404.7851599999999</c:v>
                </c:pt>
                <c:pt idx="7437">
                  <c:v>2404.7851599999999</c:v>
                </c:pt>
                <c:pt idx="7438">
                  <c:v>2404.7851599999999</c:v>
                </c:pt>
                <c:pt idx="7439">
                  <c:v>2404.7851599999999</c:v>
                </c:pt>
                <c:pt idx="7440">
                  <c:v>2404.7851599999999</c:v>
                </c:pt>
                <c:pt idx="7441">
                  <c:v>2404.7851599999999</c:v>
                </c:pt>
                <c:pt idx="7442">
                  <c:v>2404.7851599999999</c:v>
                </c:pt>
                <c:pt idx="7443">
                  <c:v>2404.7851599999999</c:v>
                </c:pt>
                <c:pt idx="7444">
                  <c:v>2404.7851599999999</c:v>
                </c:pt>
                <c:pt idx="7445">
                  <c:v>2404.7851599999999</c:v>
                </c:pt>
                <c:pt idx="7446">
                  <c:v>2404.7851599999999</c:v>
                </c:pt>
                <c:pt idx="7447">
                  <c:v>2404.7851599999999</c:v>
                </c:pt>
                <c:pt idx="7448">
                  <c:v>2404.7851599999999</c:v>
                </c:pt>
                <c:pt idx="7449">
                  <c:v>2404.7851599999999</c:v>
                </c:pt>
                <c:pt idx="7450">
                  <c:v>2404.7851599999999</c:v>
                </c:pt>
                <c:pt idx="7451">
                  <c:v>2404.7851599999999</c:v>
                </c:pt>
                <c:pt idx="7452">
                  <c:v>2404.7851599999999</c:v>
                </c:pt>
                <c:pt idx="7453">
                  <c:v>2404.7851599999999</c:v>
                </c:pt>
                <c:pt idx="7454">
                  <c:v>2404.7851599999999</c:v>
                </c:pt>
                <c:pt idx="7455">
                  <c:v>2404.7851599999999</c:v>
                </c:pt>
                <c:pt idx="7456">
                  <c:v>2404.7851599999999</c:v>
                </c:pt>
                <c:pt idx="7457">
                  <c:v>2404.7851599999999</c:v>
                </c:pt>
                <c:pt idx="7458">
                  <c:v>2404.7851599999999</c:v>
                </c:pt>
                <c:pt idx="7459">
                  <c:v>2404.7851599999999</c:v>
                </c:pt>
                <c:pt idx="7460">
                  <c:v>2404.7851599999999</c:v>
                </c:pt>
                <c:pt idx="7461">
                  <c:v>2404.7851599999999</c:v>
                </c:pt>
                <c:pt idx="7462">
                  <c:v>2407.2265599999987</c:v>
                </c:pt>
                <c:pt idx="7463">
                  <c:v>2404.7851599999999</c:v>
                </c:pt>
                <c:pt idx="7464">
                  <c:v>2404.7851599999999</c:v>
                </c:pt>
                <c:pt idx="7465">
                  <c:v>2404.7851599999999</c:v>
                </c:pt>
                <c:pt idx="7466">
                  <c:v>2404.7851599999999</c:v>
                </c:pt>
                <c:pt idx="7467">
                  <c:v>2404.7851599999999</c:v>
                </c:pt>
                <c:pt idx="7468">
                  <c:v>2404.7851599999999</c:v>
                </c:pt>
                <c:pt idx="7469">
                  <c:v>2404.7851599999999</c:v>
                </c:pt>
                <c:pt idx="7470">
                  <c:v>2404.7851599999999</c:v>
                </c:pt>
                <c:pt idx="7471">
                  <c:v>2404.7851599999999</c:v>
                </c:pt>
                <c:pt idx="7472">
                  <c:v>2404.7851599999999</c:v>
                </c:pt>
                <c:pt idx="7473">
                  <c:v>2404.7851599999999</c:v>
                </c:pt>
                <c:pt idx="7474">
                  <c:v>2404.7851599999999</c:v>
                </c:pt>
                <c:pt idx="7475">
                  <c:v>2404.7851599999999</c:v>
                </c:pt>
                <c:pt idx="7476">
                  <c:v>2404.7851599999999</c:v>
                </c:pt>
                <c:pt idx="7477">
                  <c:v>2404.7851599999999</c:v>
                </c:pt>
                <c:pt idx="7478">
                  <c:v>2404.7851599999999</c:v>
                </c:pt>
                <c:pt idx="7479">
                  <c:v>2404.7851599999999</c:v>
                </c:pt>
                <c:pt idx="7480">
                  <c:v>2404.7851599999999</c:v>
                </c:pt>
                <c:pt idx="7481">
                  <c:v>2404.7851599999999</c:v>
                </c:pt>
                <c:pt idx="7482">
                  <c:v>2404.7851599999999</c:v>
                </c:pt>
                <c:pt idx="7483">
                  <c:v>2404.7851599999999</c:v>
                </c:pt>
                <c:pt idx="7484">
                  <c:v>2404.7851599999999</c:v>
                </c:pt>
                <c:pt idx="7485">
                  <c:v>2404.7851599999999</c:v>
                </c:pt>
                <c:pt idx="7486">
                  <c:v>2404.7851599999999</c:v>
                </c:pt>
                <c:pt idx="7487">
                  <c:v>2404.7851599999999</c:v>
                </c:pt>
                <c:pt idx="7488">
                  <c:v>2404.7851599999999</c:v>
                </c:pt>
                <c:pt idx="7489">
                  <c:v>2404.7851599999999</c:v>
                </c:pt>
                <c:pt idx="7490">
                  <c:v>2404.7851599999999</c:v>
                </c:pt>
                <c:pt idx="7491">
                  <c:v>2404.7851599999999</c:v>
                </c:pt>
                <c:pt idx="7492">
                  <c:v>2404.7851599999999</c:v>
                </c:pt>
                <c:pt idx="7493">
                  <c:v>2404.7851599999999</c:v>
                </c:pt>
                <c:pt idx="7494">
                  <c:v>2404.7851599999999</c:v>
                </c:pt>
                <c:pt idx="7495">
                  <c:v>2404.7851599999999</c:v>
                </c:pt>
                <c:pt idx="7496">
                  <c:v>2404.7851599999999</c:v>
                </c:pt>
                <c:pt idx="7497">
                  <c:v>2404.7851599999999</c:v>
                </c:pt>
                <c:pt idx="7498">
                  <c:v>2404.7851599999999</c:v>
                </c:pt>
                <c:pt idx="7499">
                  <c:v>2404.7851599999999</c:v>
                </c:pt>
                <c:pt idx="7500">
                  <c:v>2404.7851599999999</c:v>
                </c:pt>
                <c:pt idx="7501">
                  <c:v>2404.7851599999999</c:v>
                </c:pt>
                <c:pt idx="7502">
                  <c:v>2404.7851599999999</c:v>
                </c:pt>
                <c:pt idx="7503">
                  <c:v>2404.7851599999999</c:v>
                </c:pt>
                <c:pt idx="7504">
                  <c:v>2404.7851599999999</c:v>
                </c:pt>
                <c:pt idx="7505">
                  <c:v>2404.7851599999999</c:v>
                </c:pt>
                <c:pt idx="7506">
                  <c:v>2404.7851599999999</c:v>
                </c:pt>
                <c:pt idx="7507">
                  <c:v>2404.7851599999999</c:v>
                </c:pt>
                <c:pt idx="7508">
                  <c:v>2404.7851599999999</c:v>
                </c:pt>
                <c:pt idx="7509">
                  <c:v>2404.7851599999999</c:v>
                </c:pt>
                <c:pt idx="7510">
                  <c:v>2404.7851599999999</c:v>
                </c:pt>
                <c:pt idx="7511">
                  <c:v>2404.7851599999999</c:v>
                </c:pt>
                <c:pt idx="7512">
                  <c:v>2404.7851599999999</c:v>
                </c:pt>
                <c:pt idx="7513">
                  <c:v>2404.7851599999999</c:v>
                </c:pt>
                <c:pt idx="7514">
                  <c:v>2404.7851599999999</c:v>
                </c:pt>
                <c:pt idx="7515">
                  <c:v>2404.7851599999999</c:v>
                </c:pt>
                <c:pt idx="7516">
                  <c:v>2404.7851599999999</c:v>
                </c:pt>
                <c:pt idx="7517">
                  <c:v>2404.7851599999999</c:v>
                </c:pt>
                <c:pt idx="7518">
                  <c:v>2404.7851599999999</c:v>
                </c:pt>
                <c:pt idx="7519">
                  <c:v>2404.7851599999999</c:v>
                </c:pt>
                <c:pt idx="7520">
                  <c:v>2404.7851599999999</c:v>
                </c:pt>
                <c:pt idx="7521">
                  <c:v>2404.7851599999999</c:v>
                </c:pt>
                <c:pt idx="7522">
                  <c:v>2404.7851599999999</c:v>
                </c:pt>
                <c:pt idx="7523">
                  <c:v>2404.7851599999999</c:v>
                </c:pt>
                <c:pt idx="7524">
                  <c:v>2404.7851599999999</c:v>
                </c:pt>
                <c:pt idx="7525">
                  <c:v>2404.7851599999999</c:v>
                </c:pt>
                <c:pt idx="7526">
                  <c:v>2404.7851599999999</c:v>
                </c:pt>
                <c:pt idx="7527">
                  <c:v>2404.7851599999999</c:v>
                </c:pt>
                <c:pt idx="7528">
                  <c:v>2404.7851599999999</c:v>
                </c:pt>
                <c:pt idx="7529">
                  <c:v>2404.7851599999999</c:v>
                </c:pt>
                <c:pt idx="7530">
                  <c:v>2404.7851599999999</c:v>
                </c:pt>
                <c:pt idx="7531">
                  <c:v>2404.7851599999999</c:v>
                </c:pt>
                <c:pt idx="7532">
                  <c:v>2404.7851599999999</c:v>
                </c:pt>
                <c:pt idx="7533">
                  <c:v>2404.7851599999999</c:v>
                </c:pt>
                <c:pt idx="7534">
                  <c:v>2404.7851599999999</c:v>
                </c:pt>
                <c:pt idx="7535">
                  <c:v>2404.7851599999999</c:v>
                </c:pt>
                <c:pt idx="7536">
                  <c:v>2404.7851599999999</c:v>
                </c:pt>
                <c:pt idx="7537">
                  <c:v>2404.7851599999999</c:v>
                </c:pt>
                <c:pt idx="7538">
                  <c:v>2404.7851599999999</c:v>
                </c:pt>
                <c:pt idx="7539">
                  <c:v>2404.7851599999999</c:v>
                </c:pt>
                <c:pt idx="7540">
                  <c:v>2404.7851599999999</c:v>
                </c:pt>
                <c:pt idx="7541">
                  <c:v>2404.7851599999999</c:v>
                </c:pt>
                <c:pt idx="7542">
                  <c:v>2404.7851599999999</c:v>
                </c:pt>
                <c:pt idx="7543">
                  <c:v>2404.7851599999999</c:v>
                </c:pt>
                <c:pt idx="7544">
                  <c:v>2404.7851599999999</c:v>
                </c:pt>
                <c:pt idx="7545">
                  <c:v>2404.7851599999999</c:v>
                </c:pt>
                <c:pt idx="7546">
                  <c:v>2404.7851599999999</c:v>
                </c:pt>
                <c:pt idx="7547">
                  <c:v>2404.7851599999999</c:v>
                </c:pt>
                <c:pt idx="7548">
                  <c:v>2404.7851599999999</c:v>
                </c:pt>
                <c:pt idx="7549">
                  <c:v>2404.7851599999999</c:v>
                </c:pt>
                <c:pt idx="7550">
                  <c:v>2404.7851599999999</c:v>
                </c:pt>
                <c:pt idx="7551">
                  <c:v>2404.7851599999999</c:v>
                </c:pt>
                <c:pt idx="7552">
                  <c:v>2404.7851599999999</c:v>
                </c:pt>
                <c:pt idx="7553">
                  <c:v>2404.7851599999999</c:v>
                </c:pt>
                <c:pt idx="7554">
                  <c:v>2404.7851599999999</c:v>
                </c:pt>
                <c:pt idx="7555">
                  <c:v>2404.7851599999999</c:v>
                </c:pt>
                <c:pt idx="7556">
                  <c:v>2404.7851599999999</c:v>
                </c:pt>
                <c:pt idx="7557">
                  <c:v>2404.7851599999999</c:v>
                </c:pt>
                <c:pt idx="7558">
                  <c:v>2404.7851599999999</c:v>
                </c:pt>
                <c:pt idx="7559">
                  <c:v>2404.7851599999999</c:v>
                </c:pt>
                <c:pt idx="7560">
                  <c:v>2404.7851599999999</c:v>
                </c:pt>
                <c:pt idx="7561">
                  <c:v>2404.7851599999999</c:v>
                </c:pt>
                <c:pt idx="7562">
                  <c:v>2404.7851599999999</c:v>
                </c:pt>
                <c:pt idx="7563">
                  <c:v>2404.7851599999999</c:v>
                </c:pt>
                <c:pt idx="7564">
                  <c:v>2404.7851599999999</c:v>
                </c:pt>
                <c:pt idx="7565">
                  <c:v>2404.7851599999999</c:v>
                </c:pt>
                <c:pt idx="7566">
                  <c:v>2404.7851599999999</c:v>
                </c:pt>
                <c:pt idx="7567">
                  <c:v>2404.7851599999999</c:v>
                </c:pt>
                <c:pt idx="7568">
                  <c:v>2404.7851599999999</c:v>
                </c:pt>
                <c:pt idx="7569">
                  <c:v>2404.7851599999999</c:v>
                </c:pt>
                <c:pt idx="7570">
                  <c:v>2404.7851599999999</c:v>
                </c:pt>
                <c:pt idx="7571">
                  <c:v>2404.7851599999999</c:v>
                </c:pt>
                <c:pt idx="7572">
                  <c:v>2404.7851599999999</c:v>
                </c:pt>
                <c:pt idx="7573">
                  <c:v>2404.7851599999999</c:v>
                </c:pt>
                <c:pt idx="7574">
                  <c:v>2404.7851599999999</c:v>
                </c:pt>
                <c:pt idx="7575">
                  <c:v>2404.7851599999999</c:v>
                </c:pt>
                <c:pt idx="7576">
                  <c:v>2404.7851599999999</c:v>
                </c:pt>
                <c:pt idx="7577">
                  <c:v>2404.7851599999999</c:v>
                </c:pt>
                <c:pt idx="7578">
                  <c:v>2404.7851599999999</c:v>
                </c:pt>
                <c:pt idx="7579">
                  <c:v>2404.7851599999999</c:v>
                </c:pt>
                <c:pt idx="7580">
                  <c:v>2404.7851599999999</c:v>
                </c:pt>
                <c:pt idx="7581">
                  <c:v>2404.7851599999999</c:v>
                </c:pt>
                <c:pt idx="7582">
                  <c:v>2404.7851599999999</c:v>
                </c:pt>
                <c:pt idx="7583">
                  <c:v>2404.7851599999999</c:v>
                </c:pt>
                <c:pt idx="7584">
                  <c:v>2404.7851599999999</c:v>
                </c:pt>
                <c:pt idx="7585">
                  <c:v>2404.7851599999999</c:v>
                </c:pt>
                <c:pt idx="7586">
                  <c:v>2404.7851599999999</c:v>
                </c:pt>
                <c:pt idx="7587">
                  <c:v>2404.7851599999999</c:v>
                </c:pt>
                <c:pt idx="7588">
                  <c:v>2404.7851599999999</c:v>
                </c:pt>
                <c:pt idx="7589">
                  <c:v>2404.7851599999999</c:v>
                </c:pt>
                <c:pt idx="7590">
                  <c:v>2404.7851599999999</c:v>
                </c:pt>
                <c:pt idx="7591">
                  <c:v>2404.7851599999999</c:v>
                </c:pt>
                <c:pt idx="7592">
                  <c:v>2404.7851599999999</c:v>
                </c:pt>
                <c:pt idx="7593">
                  <c:v>2404.7851599999999</c:v>
                </c:pt>
                <c:pt idx="7594">
                  <c:v>2404.7851599999999</c:v>
                </c:pt>
                <c:pt idx="7595">
                  <c:v>2404.7851599999999</c:v>
                </c:pt>
                <c:pt idx="7596">
                  <c:v>2404.7851599999999</c:v>
                </c:pt>
                <c:pt idx="7597">
                  <c:v>2404.7851599999999</c:v>
                </c:pt>
                <c:pt idx="7598">
                  <c:v>2404.7851599999999</c:v>
                </c:pt>
                <c:pt idx="7599">
                  <c:v>2404.7851599999999</c:v>
                </c:pt>
                <c:pt idx="7600">
                  <c:v>2404.7851599999999</c:v>
                </c:pt>
                <c:pt idx="7601">
                  <c:v>2404.7851599999999</c:v>
                </c:pt>
                <c:pt idx="7602">
                  <c:v>2404.7851599999999</c:v>
                </c:pt>
                <c:pt idx="7603">
                  <c:v>2404.7851599999999</c:v>
                </c:pt>
                <c:pt idx="7604">
                  <c:v>2404.7851599999999</c:v>
                </c:pt>
                <c:pt idx="7605">
                  <c:v>2404.7851599999999</c:v>
                </c:pt>
                <c:pt idx="7606">
                  <c:v>2404.7851599999999</c:v>
                </c:pt>
                <c:pt idx="7607">
                  <c:v>2404.7851599999999</c:v>
                </c:pt>
                <c:pt idx="7608">
                  <c:v>2404.7851599999999</c:v>
                </c:pt>
                <c:pt idx="7609">
                  <c:v>2404.7851599999999</c:v>
                </c:pt>
                <c:pt idx="7610">
                  <c:v>2404.7851599999999</c:v>
                </c:pt>
                <c:pt idx="7611">
                  <c:v>2404.7851599999999</c:v>
                </c:pt>
                <c:pt idx="7612">
                  <c:v>2404.7851599999999</c:v>
                </c:pt>
                <c:pt idx="7613">
                  <c:v>2404.7851599999999</c:v>
                </c:pt>
                <c:pt idx="7614">
                  <c:v>2404.7851599999999</c:v>
                </c:pt>
                <c:pt idx="7615">
                  <c:v>2404.7851599999999</c:v>
                </c:pt>
                <c:pt idx="7616">
                  <c:v>2404.7851599999999</c:v>
                </c:pt>
                <c:pt idx="7617">
                  <c:v>2404.7851599999999</c:v>
                </c:pt>
                <c:pt idx="7618">
                  <c:v>2404.7851599999999</c:v>
                </c:pt>
                <c:pt idx="7619">
                  <c:v>2404.7851599999999</c:v>
                </c:pt>
                <c:pt idx="7620">
                  <c:v>2404.7851599999999</c:v>
                </c:pt>
                <c:pt idx="7621">
                  <c:v>2404.7851599999999</c:v>
                </c:pt>
                <c:pt idx="7622">
                  <c:v>2404.7851599999999</c:v>
                </c:pt>
                <c:pt idx="7623">
                  <c:v>2404.7851599999999</c:v>
                </c:pt>
                <c:pt idx="7624">
                  <c:v>2404.7851599999999</c:v>
                </c:pt>
                <c:pt idx="7625">
                  <c:v>2404.7851599999999</c:v>
                </c:pt>
                <c:pt idx="7626">
                  <c:v>2404.7851599999999</c:v>
                </c:pt>
                <c:pt idx="7627">
                  <c:v>2404.7851599999999</c:v>
                </c:pt>
                <c:pt idx="7628">
                  <c:v>2404.7851599999999</c:v>
                </c:pt>
                <c:pt idx="7629">
                  <c:v>2404.7851599999999</c:v>
                </c:pt>
                <c:pt idx="7630">
                  <c:v>2404.7851599999999</c:v>
                </c:pt>
                <c:pt idx="7631">
                  <c:v>2404.7851599999999</c:v>
                </c:pt>
                <c:pt idx="7632">
                  <c:v>2404.7851599999999</c:v>
                </c:pt>
                <c:pt idx="7633">
                  <c:v>2404.7851599999999</c:v>
                </c:pt>
                <c:pt idx="7634">
                  <c:v>2404.7851599999999</c:v>
                </c:pt>
                <c:pt idx="7635">
                  <c:v>2404.7851599999999</c:v>
                </c:pt>
                <c:pt idx="7636">
                  <c:v>2404.7851599999999</c:v>
                </c:pt>
                <c:pt idx="7637">
                  <c:v>2404.7851599999999</c:v>
                </c:pt>
                <c:pt idx="7638">
                  <c:v>2404.7851599999999</c:v>
                </c:pt>
                <c:pt idx="7639">
                  <c:v>2404.7851599999999</c:v>
                </c:pt>
                <c:pt idx="7640">
                  <c:v>2404.7851599999999</c:v>
                </c:pt>
                <c:pt idx="7641">
                  <c:v>2404.7851599999999</c:v>
                </c:pt>
                <c:pt idx="7642">
                  <c:v>2404.7851599999999</c:v>
                </c:pt>
                <c:pt idx="7643">
                  <c:v>2404.7851599999999</c:v>
                </c:pt>
                <c:pt idx="7644">
                  <c:v>2404.7851599999999</c:v>
                </c:pt>
                <c:pt idx="7645">
                  <c:v>2404.7851599999999</c:v>
                </c:pt>
                <c:pt idx="7646">
                  <c:v>2404.7851599999999</c:v>
                </c:pt>
                <c:pt idx="7647">
                  <c:v>2404.7851599999999</c:v>
                </c:pt>
                <c:pt idx="7648">
                  <c:v>2404.7851599999999</c:v>
                </c:pt>
                <c:pt idx="7649">
                  <c:v>2404.7851599999999</c:v>
                </c:pt>
                <c:pt idx="7650">
                  <c:v>2404.7851599999999</c:v>
                </c:pt>
                <c:pt idx="7651">
                  <c:v>2404.7851599999999</c:v>
                </c:pt>
                <c:pt idx="7652">
                  <c:v>2404.7851599999999</c:v>
                </c:pt>
                <c:pt idx="7653">
                  <c:v>2404.7851599999999</c:v>
                </c:pt>
                <c:pt idx="7654">
                  <c:v>2404.7851599999999</c:v>
                </c:pt>
                <c:pt idx="7655">
                  <c:v>2404.7851599999999</c:v>
                </c:pt>
                <c:pt idx="7656">
                  <c:v>2404.7851599999999</c:v>
                </c:pt>
                <c:pt idx="7657">
                  <c:v>2404.7851599999999</c:v>
                </c:pt>
                <c:pt idx="7658">
                  <c:v>2404.7851599999999</c:v>
                </c:pt>
                <c:pt idx="7659">
                  <c:v>2404.7851599999999</c:v>
                </c:pt>
                <c:pt idx="7660">
                  <c:v>2404.7851599999999</c:v>
                </c:pt>
                <c:pt idx="7661">
                  <c:v>2404.7851599999999</c:v>
                </c:pt>
                <c:pt idx="7662">
                  <c:v>2404.7851599999999</c:v>
                </c:pt>
                <c:pt idx="7663">
                  <c:v>2404.7851599999999</c:v>
                </c:pt>
                <c:pt idx="7664">
                  <c:v>2404.7851599999999</c:v>
                </c:pt>
                <c:pt idx="7665">
                  <c:v>2404.7851599999999</c:v>
                </c:pt>
                <c:pt idx="7666">
                  <c:v>2404.7851599999999</c:v>
                </c:pt>
                <c:pt idx="7667">
                  <c:v>2404.7851599999999</c:v>
                </c:pt>
                <c:pt idx="7668">
                  <c:v>2404.7851599999999</c:v>
                </c:pt>
                <c:pt idx="7669">
                  <c:v>2404.7851599999999</c:v>
                </c:pt>
                <c:pt idx="7670">
                  <c:v>2404.7851599999999</c:v>
                </c:pt>
                <c:pt idx="7671">
                  <c:v>2404.7851599999999</c:v>
                </c:pt>
                <c:pt idx="7672">
                  <c:v>2404.7851599999999</c:v>
                </c:pt>
                <c:pt idx="7673">
                  <c:v>2404.7851599999999</c:v>
                </c:pt>
                <c:pt idx="7674">
                  <c:v>2404.7851599999999</c:v>
                </c:pt>
                <c:pt idx="7675">
                  <c:v>2404.7851599999999</c:v>
                </c:pt>
                <c:pt idx="7676">
                  <c:v>2404.7851599999999</c:v>
                </c:pt>
                <c:pt idx="7677">
                  <c:v>2404.7851599999999</c:v>
                </c:pt>
                <c:pt idx="7678">
                  <c:v>2404.7851599999999</c:v>
                </c:pt>
                <c:pt idx="7679">
                  <c:v>2404.7851599999999</c:v>
                </c:pt>
                <c:pt idx="7680">
                  <c:v>2404.7851599999999</c:v>
                </c:pt>
                <c:pt idx="7681">
                  <c:v>2404.7851599999999</c:v>
                </c:pt>
                <c:pt idx="7682">
                  <c:v>2404.7851599999999</c:v>
                </c:pt>
                <c:pt idx="7683">
                  <c:v>2404.7851599999999</c:v>
                </c:pt>
                <c:pt idx="7684">
                  <c:v>2404.7851599999999</c:v>
                </c:pt>
                <c:pt idx="7685">
                  <c:v>2404.7851599999999</c:v>
                </c:pt>
                <c:pt idx="7686">
                  <c:v>2404.7851599999999</c:v>
                </c:pt>
                <c:pt idx="7687">
                  <c:v>2404.7851599999999</c:v>
                </c:pt>
                <c:pt idx="7688">
                  <c:v>2404.7851599999999</c:v>
                </c:pt>
                <c:pt idx="7689">
                  <c:v>2404.7851599999999</c:v>
                </c:pt>
                <c:pt idx="7690">
                  <c:v>2404.7851599999999</c:v>
                </c:pt>
                <c:pt idx="7691">
                  <c:v>2404.7851599999999</c:v>
                </c:pt>
                <c:pt idx="7692">
                  <c:v>2404.7851599999999</c:v>
                </c:pt>
                <c:pt idx="7693">
                  <c:v>2404.7851599999999</c:v>
                </c:pt>
                <c:pt idx="7694">
                  <c:v>2404.7851599999999</c:v>
                </c:pt>
                <c:pt idx="7695">
                  <c:v>2404.7851599999999</c:v>
                </c:pt>
                <c:pt idx="7696">
                  <c:v>2404.7851599999999</c:v>
                </c:pt>
                <c:pt idx="7697">
                  <c:v>2404.7851599999999</c:v>
                </c:pt>
                <c:pt idx="7698">
                  <c:v>2404.7851599999999</c:v>
                </c:pt>
                <c:pt idx="7699">
                  <c:v>2404.7851599999999</c:v>
                </c:pt>
                <c:pt idx="7700">
                  <c:v>2404.7851599999999</c:v>
                </c:pt>
                <c:pt idx="7701">
                  <c:v>2404.7851599999999</c:v>
                </c:pt>
                <c:pt idx="7702">
                  <c:v>2404.7851599999999</c:v>
                </c:pt>
                <c:pt idx="7703">
                  <c:v>2404.7851599999999</c:v>
                </c:pt>
                <c:pt idx="7704">
                  <c:v>2404.7851599999999</c:v>
                </c:pt>
                <c:pt idx="7705">
                  <c:v>2404.7851599999999</c:v>
                </c:pt>
                <c:pt idx="7706">
                  <c:v>2404.7851599999999</c:v>
                </c:pt>
                <c:pt idx="7707">
                  <c:v>2404.7851599999999</c:v>
                </c:pt>
                <c:pt idx="7708">
                  <c:v>2404.7851599999999</c:v>
                </c:pt>
                <c:pt idx="7709">
                  <c:v>2404.7851599999999</c:v>
                </c:pt>
                <c:pt idx="7710">
                  <c:v>2404.7851599999999</c:v>
                </c:pt>
                <c:pt idx="7711">
                  <c:v>2404.7851599999999</c:v>
                </c:pt>
                <c:pt idx="7712">
                  <c:v>2404.7851599999999</c:v>
                </c:pt>
                <c:pt idx="7713">
                  <c:v>2404.7851599999999</c:v>
                </c:pt>
                <c:pt idx="7714">
                  <c:v>2404.7851599999999</c:v>
                </c:pt>
                <c:pt idx="7715">
                  <c:v>2404.7851599999999</c:v>
                </c:pt>
                <c:pt idx="7716">
                  <c:v>2404.7851599999999</c:v>
                </c:pt>
                <c:pt idx="7717">
                  <c:v>2404.7851599999999</c:v>
                </c:pt>
                <c:pt idx="7718">
                  <c:v>2404.7851599999999</c:v>
                </c:pt>
                <c:pt idx="7719">
                  <c:v>2404.7851599999999</c:v>
                </c:pt>
                <c:pt idx="7720">
                  <c:v>2404.7851599999999</c:v>
                </c:pt>
                <c:pt idx="7721">
                  <c:v>2404.7851599999999</c:v>
                </c:pt>
                <c:pt idx="7722">
                  <c:v>2404.7851599999999</c:v>
                </c:pt>
                <c:pt idx="7723">
                  <c:v>2404.7851599999999</c:v>
                </c:pt>
                <c:pt idx="7724">
                  <c:v>2404.7851599999999</c:v>
                </c:pt>
                <c:pt idx="7725">
                  <c:v>2404.7851599999999</c:v>
                </c:pt>
                <c:pt idx="7726">
                  <c:v>2407.2265599999987</c:v>
                </c:pt>
                <c:pt idx="7727">
                  <c:v>2404.7851599999999</c:v>
                </c:pt>
                <c:pt idx="7728">
                  <c:v>2404.7851599999999</c:v>
                </c:pt>
                <c:pt idx="7729">
                  <c:v>2404.7851599999999</c:v>
                </c:pt>
                <c:pt idx="7730">
                  <c:v>2404.7851599999999</c:v>
                </c:pt>
                <c:pt idx="7731">
                  <c:v>2404.7851599999999</c:v>
                </c:pt>
                <c:pt idx="7732">
                  <c:v>2404.7851599999999</c:v>
                </c:pt>
                <c:pt idx="7733">
                  <c:v>2404.7851599999999</c:v>
                </c:pt>
                <c:pt idx="7734">
                  <c:v>2404.7851599999999</c:v>
                </c:pt>
                <c:pt idx="7735">
                  <c:v>2404.7851599999999</c:v>
                </c:pt>
                <c:pt idx="7736">
                  <c:v>2404.7851599999999</c:v>
                </c:pt>
                <c:pt idx="7737">
                  <c:v>2404.7851599999999</c:v>
                </c:pt>
                <c:pt idx="7738">
                  <c:v>2404.7851599999999</c:v>
                </c:pt>
                <c:pt idx="7739">
                  <c:v>2404.7851599999999</c:v>
                </c:pt>
                <c:pt idx="7740">
                  <c:v>2404.7851599999999</c:v>
                </c:pt>
                <c:pt idx="7741">
                  <c:v>2404.7851599999999</c:v>
                </c:pt>
                <c:pt idx="7742">
                  <c:v>2404.7851599999999</c:v>
                </c:pt>
                <c:pt idx="7743">
                  <c:v>2404.7851599999999</c:v>
                </c:pt>
                <c:pt idx="7744">
                  <c:v>2404.7851599999999</c:v>
                </c:pt>
                <c:pt idx="7745">
                  <c:v>2404.7851599999999</c:v>
                </c:pt>
                <c:pt idx="7746">
                  <c:v>2404.7851599999999</c:v>
                </c:pt>
                <c:pt idx="7747">
                  <c:v>2404.7851599999999</c:v>
                </c:pt>
                <c:pt idx="7748">
                  <c:v>2404.7851599999999</c:v>
                </c:pt>
                <c:pt idx="7749">
                  <c:v>2404.7851599999999</c:v>
                </c:pt>
                <c:pt idx="7750">
                  <c:v>2404.7851599999999</c:v>
                </c:pt>
                <c:pt idx="7751">
                  <c:v>2404.7851599999999</c:v>
                </c:pt>
                <c:pt idx="7752">
                  <c:v>2404.7851599999999</c:v>
                </c:pt>
                <c:pt idx="7753">
                  <c:v>2404.7851599999999</c:v>
                </c:pt>
                <c:pt idx="7754">
                  <c:v>2404.7851599999999</c:v>
                </c:pt>
                <c:pt idx="7755">
                  <c:v>2404.7851599999999</c:v>
                </c:pt>
                <c:pt idx="7756">
                  <c:v>2404.7851599999999</c:v>
                </c:pt>
                <c:pt idx="7757">
                  <c:v>2404.7851599999999</c:v>
                </c:pt>
                <c:pt idx="7758">
                  <c:v>2404.7851599999999</c:v>
                </c:pt>
                <c:pt idx="7759">
                  <c:v>2404.7851599999999</c:v>
                </c:pt>
                <c:pt idx="7760">
                  <c:v>2407.2265599999987</c:v>
                </c:pt>
                <c:pt idx="7761">
                  <c:v>2404.7851599999999</c:v>
                </c:pt>
                <c:pt idx="7762">
                  <c:v>2404.7851599999999</c:v>
                </c:pt>
                <c:pt idx="7763">
                  <c:v>2404.7851599999999</c:v>
                </c:pt>
                <c:pt idx="7764">
                  <c:v>2404.7851599999999</c:v>
                </c:pt>
                <c:pt idx="7765">
                  <c:v>2404.7851599999999</c:v>
                </c:pt>
                <c:pt idx="7766">
                  <c:v>2404.7851599999999</c:v>
                </c:pt>
                <c:pt idx="7767">
                  <c:v>2404.7851599999999</c:v>
                </c:pt>
                <c:pt idx="7768">
                  <c:v>2404.7851599999999</c:v>
                </c:pt>
                <c:pt idx="7769">
                  <c:v>2404.7851599999999</c:v>
                </c:pt>
                <c:pt idx="7770">
                  <c:v>2404.7851599999999</c:v>
                </c:pt>
                <c:pt idx="7771">
                  <c:v>2404.7851599999999</c:v>
                </c:pt>
                <c:pt idx="7772">
                  <c:v>2404.7851599999999</c:v>
                </c:pt>
                <c:pt idx="7773">
                  <c:v>2404.7851599999999</c:v>
                </c:pt>
                <c:pt idx="7774">
                  <c:v>2404.7851599999999</c:v>
                </c:pt>
                <c:pt idx="7775">
                  <c:v>2404.7851599999999</c:v>
                </c:pt>
                <c:pt idx="7776">
                  <c:v>2404.7851599999999</c:v>
                </c:pt>
                <c:pt idx="7777">
                  <c:v>2404.7851599999999</c:v>
                </c:pt>
                <c:pt idx="7778">
                  <c:v>2404.7851599999999</c:v>
                </c:pt>
                <c:pt idx="7779">
                  <c:v>2404.7851599999999</c:v>
                </c:pt>
                <c:pt idx="7780">
                  <c:v>2404.7851599999999</c:v>
                </c:pt>
                <c:pt idx="7781">
                  <c:v>2404.7851599999999</c:v>
                </c:pt>
                <c:pt idx="7782">
                  <c:v>2404.7851599999999</c:v>
                </c:pt>
                <c:pt idx="7783">
                  <c:v>2404.7851599999999</c:v>
                </c:pt>
                <c:pt idx="7784">
                  <c:v>2404.7851599999999</c:v>
                </c:pt>
                <c:pt idx="7785">
                  <c:v>2404.7851599999999</c:v>
                </c:pt>
                <c:pt idx="7786">
                  <c:v>2404.7851599999999</c:v>
                </c:pt>
                <c:pt idx="7787">
                  <c:v>2404.7851599999999</c:v>
                </c:pt>
                <c:pt idx="7788">
                  <c:v>2404.7851599999999</c:v>
                </c:pt>
                <c:pt idx="7789">
                  <c:v>2404.7851599999999</c:v>
                </c:pt>
                <c:pt idx="7790">
                  <c:v>2404.7851599999999</c:v>
                </c:pt>
                <c:pt idx="7791">
                  <c:v>2404.7851599999999</c:v>
                </c:pt>
                <c:pt idx="7792">
                  <c:v>2404.7851599999999</c:v>
                </c:pt>
                <c:pt idx="7793">
                  <c:v>2404.7851599999999</c:v>
                </c:pt>
                <c:pt idx="7794">
                  <c:v>2404.7851599999999</c:v>
                </c:pt>
                <c:pt idx="7795">
                  <c:v>2404.7851599999999</c:v>
                </c:pt>
                <c:pt idx="7796">
                  <c:v>2404.7851599999999</c:v>
                </c:pt>
                <c:pt idx="7797">
                  <c:v>2404.7851599999999</c:v>
                </c:pt>
                <c:pt idx="7798">
                  <c:v>2404.7851599999999</c:v>
                </c:pt>
                <c:pt idx="7799">
                  <c:v>2404.7851599999999</c:v>
                </c:pt>
                <c:pt idx="7800">
                  <c:v>2404.7851599999999</c:v>
                </c:pt>
                <c:pt idx="7801">
                  <c:v>2404.7851599999999</c:v>
                </c:pt>
                <c:pt idx="7802">
                  <c:v>2404.7851599999999</c:v>
                </c:pt>
                <c:pt idx="7803">
                  <c:v>2404.7851599999999</c:v>
                </c:pt>
                <c:pt idx="7804">
                  <c:v>2404.7851599999999</c:v>
                </c:pt>
                <c:pt idx="7805">
                  <c:v>2404.7851599999999</c:v>
                </c:pt>
                <c:pt idx="7806">
                  <c:v>2404.7851599999999</c:v>
                </c:pt>
                <c:pt idx="7807">
                  <c:v>2404.7851599999999</c:v>
                </c:pt>
                <c:pt idx="7808">
                  <c:v>2404.7851599999999</c:v>
                </c:pt>
                <c:pt idx="7809">
                  <c:v>2404.7851599999999</c:v>
                </c:pt>
                <c:pt idx="7810">
                  <c:v>2404.7851599999999</c:v>
                </c:pt>
                <c:pt idx="7811">
                  <c:v>2404.7851599999999</c:v>
                </c:pt>
                <c:pt idx="7812">
                  <c:v>2404.7851599999999</c:v>
                </c:pt>
                <c:pt idx="7813">
                  <c:v>2404.7851599999999</c:v>
                </c:pt>
                <c:pt idx="7814">
                  <c:v>2404.7851599999999</c:v>
                </c:pt>
                <c:pt idx="7815">
                  <c:v>2404.7851599999999</c:v>
                </c:pt>
                <c:pt idx="7816">
                  <c:v>2404.7851599999999</c:v>
                </c:pt>
                <c:pt idx="7817">
                  <c:v>2404.7851599999999</c:v>
                </c:pt>
                <c:pt idx="7818">
                  <c:v>2404.7851599999999</c:v>
                </c:pt>
                <c:pt idx="7819">
                  <c:v>2404.7851599999999</c:v>
                </c:pt>
                <c:pt idx="7820">
                  <c:v>2404.7851599999999</c:v>
                </c:pt>
                <c:pt idx="7821">
                  <c:v>2404.7851599999999</c:v>
                </c:pt>
                <c:pt idx="7822">
                  <c:v>2404.7851599999999</c:v>
                </c:pt>
                <c:pt idx="7823">
                  <c:v>2404.7851599999999</c:v>
                </c:pt>
                <c:pt idx="7824">
                  <c:v>2404.7851599999999</c:v>
                </c:pt>
                <c:pt idx="7825">
                  <c:v>2404.7851599999999</c:v>
                </c:pt>
                <c:pt idx="7826">
                  <c:v>2404.7851599999999</c:v>
                </c:pt>
                <c:pt idx="7827">
                  <c:v>2404.7851599999999</c:v>
                </c:pt>
                <c:pt idx="7828">
                  <c:v>2404.7851599999999</c:v>
                </c:pt>
                <c:pt idx="7829">
                  <c:v>2404.7851599999999</c:v>
                </c:pt>
                <c:pt idx="7830">
                  <c:v>2404.7851599999999</c:v>
                </c:pt>
                <c:pt idx="7831">
                  <c:v>2404.7851599999999</c:v>
                </c:pt>
                <c:pt idx="7832">
                  <c:v>2404.7851599999999</c:v>
                </c:pt>
                <c:pt idx="7833">
                  <c:v>2404.7851599999999</c:v>
                </c:pt>
                <c:pt idx="7834">
                  <c:v>2404.7851599999999</c:v>
                </c:pt>
                <c:pt idx="7835">
                  <c:v>2404.7851599999999</c:v>
                </c:pt>
                <c:pt idx="7836">
                  <c:v>2404.7851599999999</c:v>
                </c:pt>
                <c:pt idx="7837">
                  <c:v>2404.7851599999999</c:v>
                </c:pt>
                <c:pt idx="7838">
                  <c:v>2404.7851599999999</c:v>
                </c:pt>
                <c:pt idx="7839">
                  <c:v>2404.7851599999999</c:v>
                </c:pt>
                <c:pt idx="7840">
                  <c:v>2404.7851599999999</c:v>
                </c:pt>
                <c:pt idx="7841">
                  <c:v>2404.7851599999999</c:v>
                </c:pt>
                <c:pt idx="7842">
                  <c:v>2404.7851599999999</c:v>
                </c:pt>
                <c:pt idx="7843">
                  <c:v>2404.7851599999999</c:v>
                </c:pt>
                <c:pt idx="7844">
                  <c:v>2404.7851599999999</c:v>
                </c:pt>
                <c:pt idx="7845">
                  <c:v>2404.7851599999999</c:v>
                </c:pt>
                <c:pt idx="7846">
                  <c:v>2404.7851599999999</c:v>
                </c:pt>
                <c:pt idx="7847">
                  <c:v>2404.7851599999999</c:v>
                </c:pt>
                <c:pt idx="7848">
                  <c:v>2404.7851599999999</c:v>
                </c:pt>
                <c:pt idx="7849">
                  <c:v>2404.7851599999999</c:v>
                </c:pt>
                <c:pt idx="7850">
                  <c:v>2404.7851599999999</c:v>
                </c:pt>
                <c:pt idx="7851">
                  <c:v>2404.7851599999999</c:v>
                </c:pt>
                <c:pt idx="7852">
                  <c:v>2404.7851599999999</c:v>
                </c:pt>
                <c:pt idx="7853">
                  <c:v>2404.7851599999999</c:v>
                </c:pt>
                <c:pt idx="7854">
                  <c:v>2404.7851599999999</c:v>
                </c:pt>
                <c:pt idx="7855">
                  <c:v>2404.7851599999999</c:v>
                </c:pt>
                <c:pt idx="7856">
                  <c:v>2404.7851599999999</c:v>
                </c:pt>
                <c:pt idx="7857">
                  <c:v>2404.7851599999999</c:v>
                </c:pt>
                <c:pt idx="7858">
                  <c:v>2404.7851599999999</c:v>
                </c:pt>
                <c:pt idx="7859">
                  <c:v>2404.7851599999999</c:v>
                </c:pt>
                <c:pt idx="7860">
                  <c:v>2404.7851599999999</c:v>
                </c:pt>
                <c:pt idx="7861">
                  <c:v>2404.7851599999999</c:v>
                </c:pt>
                <c:pt idx="7862">
                  <c:v>2404.7851599999999</c:v>
                </c:pt>
                <c:pt idx="7863">
                  <c:v>2404.7851599999999</c:v>
                </c:pt>
                <c:pt idx="7864">
                  <c:v>2404.7851599999999</c:v>
                </c:pt>
                <c:pt idx="7865">
                  <c:v>2404.7851599999999</c:v>
                </c:pt>
                <c:pt idx="7866">
                  <c:v>2404.7851599999999</c:v>
                </c:pt>
                <c:pt idx="7867">
                  <c:v>2404.7851599999999</c:v>
                </c:pt>
                <c:pt idx="7868">
                  <c:v>2404.7851599999999</c:v>
                </c:pt>
                <c:pt idx="7869">
                  <c:v>2404.7851599999999</c:v>
                </c:pt>
                <c:pt idx="7870">
                  <c:v>2404.7851599999999</c:v>
                </c:pt>
                <c:pt idx="7871">
                  <c:v>2404.7851599999999</c:v>
                </c:pt>
                <c:pt idx="7872">
                  <c:v>2404.7851599999999</c:v>
                </c:pt>
                <c:pt idx="7873">
                  <c:v>2404.7851599999999</c:v>
                </c:pt>
                <c:pt idx="7874">
                  <c:v>2404.7851599999999</c:v>
                </c:pt>
                <c:pt idx="7875">
                  <c:v>2404.7851599999999</c:v>
                </c:pt>
                <c:pt idx="7876">
                  <c:v>2404.7851599999999</c:v>
                </c:pt>
                <c:pt idx="7877">
                  <c:v>2404.7851599999999</c:v>
                </c:pt>
                <c:pt idx="7878">
                  <c:v>2404.7851599999999</c:v>
                </c:pt>
                <c:pt idx="7879">
                  <c:v>2404.7851599999999</c:v>
                </c:pt>
                <c:pt idx="7880">
                  <c:v>2404.7851599999999</c:v>
                </c:pt>
                <c:pt idx="7881">
                  <c:v>2404.7851599999999</c:v>
                </c:pt>
                <c:pt idx="7882">
                  <c:v>2404.7851599999999</c:v>
                </c:pt>
                <c:pt idx="7883">
                  <c:v>2404.7851599999999</c:v>
                </c:pt>
                <c:pt idx="7884">
                  <c:v>2404.7851599999999</c:v>
                </c:pt>
                <c:pt idx="7885">
                  <c:v>2404.7851599999999</c:v>
                </c:pt>
                <c:pt idx="7886">
                  <c:v>2404.7851599999999</c:v>
                </c:pt>
                <c:pt idx="7887">
                  <c:v>2404.7851599999999</c:v>
                </c:pt>
                <c:pt idx="7888">
                  <c:v>2404.7851599999999</c:v>
                </c:pt>
                <c:pt idx="7889">
                  <c:v>2404.7851599999999</c:v>
                </c:pt>
                <c:pt idx="7890">
                  <c:v>2404.7851599999999</c:v>
                </c:pt>
                <c:pt idx="7891">
                  <c:v>2404.7851599999999</c:v>
                </c:pt>
                <c:pt idx="7892">
                  <c:v>2404.7851599999999</c:v>
                </c:pt>
                <c:pt idx="7893">
                  <c:v>2404.7851599999999</c:v>
                </c:pt>
                <c:pt idx="7894">
                  <c:v>2404.7851599999999</c:v>
                </c:pt>
                <c:pt idx="7895">
                  <c:v>2404.7851599999999</c:v>
                </c:pt>
                <c:pt idx="7896">
                  <c:v>2404.7851599999999</c:v>
                </c:pt>
                <c:pt idx="7897">
                  <c:v>2404.7851599999999</c:v>
                </c:pt>
                <c:pt idx="7898">
                  <c:v>2404.7851599999999</c:v>
                </c:pt>
                <c:pt idx="7899">
                  <c:v>2404.7851599999999</c:v>
                </c:pt>
                <c:pt idx="7900">
                  <c:v>2404.7851599999999</c:v>
                </c:pt>
                <c:pt idx="7901">
                  <c:v>2404.7851599999999</c:v>
                </c:pt>
                <c:pt idx="7902">
                  <c:v>2404.7851599999999</c:v>
                </c:pt>
                <c:pt idx="7903">
                  <c:v>2404.7851599999999</c:v>
                </c:pt>
                <c:pt idx="7904">
                  <c:v>2404.7851599999999</c:v>
                </c:pt>
                <c:pt idx="7905">
                  <c:v>2404.7851599999999</c:v>
                </c:pt>
                <c:pt idx="7906">
                  <c:v>2404.7851599999999</c:v>
                </c:pt>
                <c:pt idx="7907">
                  <c:v>2404.7851599999999</c:v>
                </c:pt>
                <c:pt idx="7908">
                  <c:v>2404.7851599999999</c:v>
                </c:pt>
                <c:pt idx="7909">
                  <c:v>2404.7851599999999</c:v>
                </c:pt>
                <c:pt idx="7910">
                  <c:v>2404.7851599999999</c:v>
                </c:pt>
                <c:pt idx="7911">
                  <c:v>2404.7851599999999</c:v>
                </c:pt>
                <c:pt idx="7912">
                  <c:v>2404.7851599999999</c:v>
                </c:pt>
                <c:pt idx="7913">
                  <c:v>2404.7851599999999</c:v>
                </c:pt>
                <c:pt idx="7914">
                  <c:v>2404.7851599999999</c:v>
                </c:pt>
                <c:pt idx="7915">
                  <c:v>2404.7851599999999</c:v>
                </c:pt>
                <c:pt idx="7916">
                  <c:v>2404.7851599999999</c:v>
                </c:pt>
                <c:pt idx="7917">
                  <c:v>2404.7851599999999</c:v>
                </c:pt>
                <c:pt idx="7918">
                  <c:v>2404.7851599999999</c:v>
                </c:pt>
                <c:pt idx="7919">
                  <c:v>2404.7851599999999</c:v>
                </c:pt>
                <c:pt idx="7920">
                  <c:v>2404.7851599999999</c:v>
                </c:pt>
                <c:pt idx="7921">
                  <c:v>2404.7851599999999</c:v>
                </c:pt>
                <c:pt idx="7922">
                  <c:v>2404.7851599999999</c:v>
                </c:pt>
                <c:pt idx="7923">
                  <c:v>2404.7851599999999</c:v>
                </c:pt>
                <c:pt idx="7924">
                  <c:v>2404.7851599999999</c:v>
                </c:pt>
                <c:pt idx="7925">
                  <c:v>2404.7851599999999</c:v>
                </c:pt>
                <c:pt idx="7926">
                  <c:v>2404.7851599999999</c:v>
                </c:pt>
                <c:pt idx="7927">
                  <c:v>2404.7851599999999</c:v>
                </c:pt>
                <c:pt idx="7928">
                  <c:v>2404.7851599999999</c:v>
                </c:pt>
                <c:pt idx="7929">
                  <c:v>2404.7851599999999</c:v>
                </c:pt>
                <c:pt idx="7930">
                  <c:v>2404.7851599999999</c:v>
                </c:pt>
                <c:pt idx="7931">
                  <c:v>2404.7851599999999</c:v>
                </c:pt>
                <c:pt idx="7932">
                  <c:v>2404.7851599999999</c:v>
                </c:pt>
                <c:pt idx="7933">
                  <c:v>2404.7851599999999</c:v>
                </c:pt>
                <c:pt idx="7934">
                  <c:v>2404.7851599999999</c:v>
                </c:pt>
                <c:pt idx="7935">
                  <c:v>2404.7851599999999</c:v>
                </c:pt>
                <c:pt idx="7936">
                  <c:v>2404.7851599999999</c:v>
                </c:pt>
                <c:pt idx="7937">
                  <c:v>2404.7851599999999</c:v>
                </c:pt>
                <c:pt idx="7938">
                  <c:v>2404.7851599999999</c:v>
                </c:pt>
                <c:pt idx="7939">
                  <c:v>2404.7851599999999</c:v>
                </c:pt>
                <c:pt idx="7940">
                  <c:v>2404.7851599999999</c:v>
                </c:pt>
                <c:pt idx="7941">
                  <c:v>2404.7851599999999</c:v>
                </c:pt>
                <c:pt idx="7942">
                  <c:v>2404.7851599999999</c:v>
                </c:pt>
                <c:pt idx="7943">
                  <c:v>2404.7851599999999</c:v>
                </c:pt>
                <c:pt idx="7944">
                  <c:v>2404.7851599999999</c:v>
                </c:pt>
                <c:pt idx="7945">
                  <c:v>2404.7851599999999</c:v>
                </c:pt>
                <c:pt idx="7946">
                  <c:v>2404.7851599999999</c:v>
                </c:pt>
                <c:pt idx="7947">
                  <c:v>2404.7851599999999</c:v>
                </c:pt>
                <c:pt idx="7948">
                  <c:v>2404.7851599999999</c:v>
                </c:pt>
                <c:pt idx="7949">
                  <c:v>2404.7851599999999</c:v>
                </c:pt>
                <c:pt idx="7950">
                  <c:v>2404.7851599999999</c:v>
                </c:pt>
                <c:pt idx="7951">
                  <c:v>2404.7851599999999</c:v>
                </c:pt>
                <c:pt idx="7952">
                  <c:v>2404.7851599999999</c:v>
                </c:pt>
                <c:pt idx="7953">
                  <c:v>2404.7851599999999</c:v>
                </c:pt>
                <c:pt idx="7954">
                  <c:v>2404.7851599999999</c:v>
                </c:pt>
                <c:pt idx="7955">
                  <c:v>2404.7851599999999</c:v>
                </c:pt>
                <c:pt idx="7956">
                  <c:v>2404.7851599999999</c:v>
                </c:pt>
                <c:pt idx="7957">
                  <c:v>2404.7851599999999</c:v>
                </c:pt>
                <c:pt idx="7958">
                  <c:v>2404.7851599999999</c:v>
                </c:pt>
                <c:pt idx="7959">
                  <c:v>2404.7851599999999</c:v>
                </c:pt>
                <c:pt idx="7960">
                  <c:v>2404.7851599999999</c:v>
                </c:pt>
                <c:pt idx="7961">
                  <c:v>2404.7851599999999</c:v>
                </c:pt>
                <c:pt idx="7962">
                  <c:v>2404.7851599999999</c:v>
                </c:pt>
                <c:pt idx="7963">
                  <c:v>2404.7851599999999</c:v>
                </c:pt>
                <c:pt idx="7964">
                  <c:v>2404.7851599999999</c:v>
                </c:pt>
                <c:pt idx="7965">
                  <c:v>2404.7851599999999</c:v>
                </c:pt>
                <c:pt idx="7966">
                  <c:v>2404.7851599999999</c:v>
                </c:pt>
                <c:pt idx="7967">
                  <c:v>2404.7851599999999</c:v>
                </c:pt>
                <c:pt idx="7968">
                  <c:v>2404.7851599999999</c:v>
                </c:pt>
                <c:pt idx="7969">
                  <c:v>2404.7851599999999</c:v>
                </c:pt>
                <c:pt idx="7970">
                  <c:v>2404.7851599999999</c:v>
                </c:pt>
                <c:pt idx="7971">
                  <c:v>2404.7851599999999</c:v>
                </c:pt>
                <c:pt idx="7972">
                  <c:v>2404.7851599999999</c:v>
                </c:pt>
                <c:pt idx="7973">
                  <c:v>2404.7851599999999</c:v>
                </c:pt>
                <c:pt idx="7974">
                  <c:v>2404.7851599999999</c:v>
                </c:pt>
                <c:pt idx="7975">
                  <c:v>2404.7851599999999</c:v>
                </c:pt>
                <c:pt idx="7976">
                  <c:v>2404.7851599999999</c:v>
                </c:pt>
                <c:pt idx="7977">
                  <c:v>2404.7851599999999</c:v>
                </c:pt>
                <c:pt idx="7978">
                  <c:v>2404.7851599999999</c:v>
                </c:pt>
                <c:pt idx="7979">
                  <c:v>2404.7851599999999</c:v>
                </c:pt>
                <c:pt idx="7980">
                  <c:v>2404.7851599999999</c:v>
                </c:pt>
                <c:pt idx="7981">
                  <c:v>2404.7851599999999</c:v>
                </c:pt>
                <c:pt idx="7982">
                  <c:v>2404.7851599999999</c:v>
                </c:pt>
                <c:pt idx="7983">
                  <c:v>2404.7851599999999</c:v>
                </c:pt>
                <c:pt idx="7984">
                  <c:v>2404.7851599999999</c:v>
                </c:pt>
                <c:pt idx="7985">
                  <c:v>2404.7851599999999</c:v>
                </c:pt>
                <c:pt idx="7986">
                  <c:v>2404.7851599999999</c:v>
                </c:pt>
                <c:pt idx="7987">
                  <c:v>2404.7851599999999</c:v>
                </c:pt>
                <c:pt idx="7988">
                  <c:v>2404.7851599999999</c:v>
                </c:pt>
                <c:pt idx="7989">
                  <c:v>2404.7851599999999</c:v>
                </c:pt>
                <c:pt idx="7990">
                  <c:v>2404.7851599999999</c:v>
                </c:pt>
                <c:pt idx="7991">
                  <c:v>2404.7851599999999</c:v>
                </c:pt>
                <c:pt idx="7992">
                  <c:v>2404.7851599999999</c:v>
                </c:pt>
                <c:pt idx="7993">
                  <c:v>2404.7851599999999</c:v>
                </c:pt>
                <c:pt idx="7994">
                  <c:v>2404.7851599999999</c:v>
                </c:pt>
                <c:pt idx="7995">
                  <c:v>2404.7851599999999</c:v>
                </c:pt>
                <c:pt idx="7996">
                  <c:v>2404.7851599999999</c:v>
                </c:pt>
                <c:pt idx="7997">
                  <c:v>2404.7851599999999</c:v>
                </c:pt>
                <c:pt idx="7998">
                  <c:v>2404.7851599999999</c:v>
                </c:pt>
                <c:pt idx="7999">
                  <c:v>2404.7851599999999</c:v>
                </c:pt>
                <c:pt idx="8000">
                  <c:v>2404.7851599999999</c:v>
                </c:pt>
                <c:pt idx="8001">
                  <c:v>2404.7851599999999</c:v>
                </c:pt>
                <c:pt idx="8002">
                  <c:v>2404.7851599999999</c:v>
                </c:pt>
                <c:pt idx="8003">
                  <c:v>2404.7851599999999</c:v>
                </c:pt>
                <c:pt idx="8004">
                  <c:v>2404.7851599999999</c:v>
                </c:pt>
                <c:pt idx="8005">
                  <c:v>2404.7851599999999</c:v>
                </c:pt>
                <c:pt idx="8006">
                  <c:v>2404.7851599999999</c:v>
                </c:pt>
                <c:pt idx="8007">
                  <c:v>2404.7851599999999</c:v>
                </c:pt>
                <c:pt idx="8008">
                  <c:v>2404.7851599999999</c:v>
                </c:pt>
                <c:pt idx="8009">
                  <c:v>2404.7851599999999</c:v>
                </c:pt>
                <c:pt idx="8010">
                  <c:v>2404.7851599999999</c:v>
                </c:pt>
                <c:pt idx="8011">
                  <c:v>2404.7851599999999</c:v>
                </c:pt>
                <c:pt idx="8012">
                  <c:v>2404.7851599999999</c:v>
                </c:pt>
                <c:pt idx="8013">
                  <c:v>2404.7851599999999</c:v>
                </c:pt>
                <c:pt idx="8014">
                  <c:v>2404.7851599999999</c:v>
                </c:pt>
                <c:pt idx="8015">
                  <c:v>2404.7851599999999</c:v>
                </c:pt>
                <c:pt idx="8016">
                  <c:v>2404.7851599999999</c:v>
                </c:pt>
                <c:pt idx="8017">
                  <c:v>2404.7851599999999</c:v>
                </c:pt>
                <c:pt idx="8018">
                  <c:v>2404.7851599999999</c:v>
                </c:pt>
                <c:pt idx="8019">
                  <c:v>2404.7851599999999</c:v>
                </c:pt>
                <c:pt idx="8020">
                  <c:v>2404.7851599999999</c:v>
                </c:pt>
                <c:pt idx="8021">
                  <c:v>2404.7851599999999</c:v>
                </c:pt>
                <c:pt idx="8022">
                  <c:v>2404.7851599999999</c:v>
                </c:pt>
                <c:pt idx="8023">
                  <c:v>2404.7851599999999</c:v>
                </c:pt>
                <c:pt idx="8024">
                  <c:v>2404.7851599999999</c:v>
                </c:pt>
                <c:pt idx="8025">
                  <c:v>2404.7851599999999</c:v>
                </c:pt>
                <c:pt idx="8026">
                  <c:v>2404.7851599999999</c:v>
                </c:pt>
                <c:pt idx="8027">
                  <c:v>2404.7851599999999</c:v>
                </c:pt>
                <c:pt idx="8028">
                  <c:v>2404.7851599999999</c:v>
                </c:pt>
                <c:pt idx="8029">
                  <c:v>2404.7851599999999</c:v>
                </c:pt>
                <c:pt idx="8030">
                  <c:v>2404.7851599999999</c:v>
                </c:pt>
                <c:pt idx="8031">
                  <c:v>2404.7851599999999</c:v>
                </c:pt>
                <c:pt idx="8032">
                  <c:v>2404.7851599999999</c:v>
                </c:pt>
                <c:pt idx="8033">
                  <c:v>2404.7851599999999</c:v>
                </c:pt>
                <c:pt idx="8034">
                  <c:v>2404.7851599999999</c:v>
                </c:pt>
                <c:pt idx="8035">
                  <c:v>2404.7851599999999</c:v>
                </c:pt>
                <c:pt idx="8036">
                  <c:v>2404.7851599999999</c:v>
                </c:pt>
                <c:pt idx="8037">
                  <c:v>2404.7851599999999</c:v>
                </c:pt>
                <c:pt idx="8038">
                  <c:v>2404.7851599999999</c:v>
                </c:pt>
                <c:pt idx="8039">
                  <c:v>2404.7851599999999</c:v>
                </c:pt>
                <c:pt idx="8040">
                  <c:v>2404.7851599999999</c:v>
                </c:pt>
                <c:pt idx="8041">
                  <c:v>2404.7851599999999</c:v>
                </c:pt>
                <c:pt idx="8042">
                  <c:v>2404.7851599999999</c:v>
                </c:pt>
                <c:pt idx="8043">
                  <c:v>2404.7851599999999</c:v>
                </c:pt>
                <c:pt idx="8044">
                  <c:v>2404.7851599999999</c:v>
                </c:pt>
                <c:pt idx="8045">
                  <c:v>2404.7851599999999</c:v>
                </c:pt>
                <c:pt idx="8046">
                  <c:v>2404.7851599999999</c:v>
                </c:pt>
                <c:pt idx="8047">
                  <c:v>2404.7851599999999</c:v>
                </c:pt>
                <c:pt idx="8048">
                  <c:v>2404.7851599999999</c:v>
                </c:pt>
                <c:pt idx="8049">
                  <c:v>2404.7851599999999</c:v>
                </c:pt>
                <c:pt idx="8050">
                  <c:v>2404.7851599999999</c:v>
                </c:pt>
                <c:pt idx="8051">
                  <c:v>2404.7851599999999</c:v>
                </c:pt>
                <c:pt idx="8052">
                  <c:v>2404.7851599999999</c:v>
                </c:pt>
                <c:pt idx="8053">
                  <c:v>2404.7851599999999</c:v>
                </c:pt>
                <c:pt idx="8054">
                  <c:v>2404.7851599999999</c:v>
                </c:pt>
                <c:pt idx="8055">
                  <c:v>2404.7851599999999</c:v>
                </c:pt>
                <c:pt idx="8056">
                  <c:v>2404.7851599999999</c:v>
                </c:pt>
                <c:pt idx="8057">
                  <c:v>2404.7851599999999</c:v>
                </c:pt>
                <c:pt idx="8058">
                  <c:v>2404.7851599999999</c:v>
                </c:pt>
                <c:pt idx="8059">
                  <c:v>2404.7851599999999</c:v>
                </c:pt>
                <c:pt idx="8060">
                  <c:v>2404.7851599999999</c:v>
                </c:pt>
                <c:pt idx="8061">
                  <c:v>2404.7851599999999</c:v>
                </c:pt>
                <c:pt idx="8062">
                  <c:v>2404.7851599999999</c:v>
                </c:pt>
                <c:pt idx="8063">
                  <c:v>2404.7851599999999</c:v>
                </c:pt>
                <c:pt idx="8064">
                  <c:v>2404.7851599999999</c:v>
                </c:pt>
                <c:pt idx="8065">
                  <c:v>2404.7851599999999</c:v>
                </c:pt>
                <c:pt idx="8066">
                  <c:v>2404.7851599999999</c:v>
                </c:pt>
                <c:pt idx="8067">
                  <c:v>2404.7851599999999</c:v>
                </c:pt>
                <c:pt idx="8068">
                  <c:v>2404.7851599999999</c:v>
                </c:pt>
                <c:pt idx="8069">
                  <c:v>2404.7851599999999</c:v>
                </c:pt>
                <c:pt idx="8070">
                  <c:v>2404.7851599999999</c:v>
                </c:pt>
                <c:pt idx="8071">
                  <c:v>2404.7851599999999</c:v>
                </c:pt>
                <c:pt idx="8072">
                  <c:v>2404.7851599999999</c:v>
                </c:pt>
                <c:pt idx="8073">
                  <c:v>2404.7851599999999</c:v>
                </c:pt>
                <c:pt idx="8074">
                  <c:v>2404.7851599999999</c:v>
                </c:pt>
                <c:pt idx="8075">
                  <c:v>2404.7851599999999</c:v>
                </c:pt>
                <c:pt idx="8076">
                  <c:v>2404.7851599999999</c:v>
                </c:pt>
                <c:pt idx="8077">
                  <c:v>2404.7851599999999</c:v>
                </c:pt>
                <c:pt idx="8078">
                  <c:v>2404.7851599999999</c:v>
                </c:pt>
                <c:pt idx="8079">
                  <c:v>2404.7851599999999</c:v>
                </c:pt>
                <c:pt idx="8080">
                  <c:v>2404.7851599999999</c:v>
                </c:pt>
                <c:pt idx="8081">
                  <c:v>2404.7851599999999</c:v>
                </c:pt>
                <c:pt idx="8082">
                  <c:v>2404.7851599999999</c:v>
                </c:pt>
                <c:pt idx="8083">
                  <c:v>2404.7851599999999</c:v>
                </c:pt>
                <c:pt idx="8084">
                  <c:v>2404.7851599999999</c:v>
                </c:pt>
                <c:pt idx="8085">
                  <c:v>2404.7851599999999</c:v>
                </c:pt>
                <c:pt idx="8086">
                  <c:v>2404.7851599999999</c:v>
                </c:pt>
                <c:pt idx="8087">
                  <c:v>2404.7851599999999</c:v>
                </c:pt>
                <c:pt idx="8088">
                  <c:v>2404.7851599999999</c:v>
                </c:pt>
                <c:pt idx="8089">
                  <c:v>2404.7851599999999</c:v>
                </c:pt>
                <c:pt idx="8090">
                  <c:v>2404.7851599999999</c:v>
                </c:pt>
                <c:pt idx="8091">
                  <c:v>2404.7851599999999</c:v>
                </c:pt>
                <c:pt idx="8092">
                  <c:v>2404.7851599999999</c:v>
                </c:pt>
                <c:pt idx="8093">
                  <c:v>2404.7851599999999</c:v>
                </c:pt>
                <c:pt idx="8094">
                  <c:v>2404.7851599999999</c:v>
                </c:pt>
                <c:pt idx="8095">
                  <c:v>2404.7851599999999</c:v>
                </c:pt>
                <c:pt idx="8096">
                  <c:v>2404.7851599999999</c:v>
                </c:pt>
                <c:pt idx="8097">
                  <c:v>2404.7851599999999</c:v>
                </c:pt>
                <c:pt idx="8098">
                  <c:v>2404.7851599999999</c:v>
                </c:pt>
                <c:pt idx="8099">
                  <c:v>2404.7851599999999</c:v>
                </c:pt>
                <c:pt idx="8100">
                  <c:v>2404.7851599999999</c:v>
                </c:pt>
                <c:pt idx="8101">
                  <c:v>2404.7851599999999</c:v>
                </c:pt>
                <c:pt idx="8102">
                  <c:v>2404.7851599999999</c:v>
                </c:pt>
                <c:pt idx="8103">
                  <c:v>2404.7851599999999</c:v>
                </c:pt>
                <c:pt idx="8104">
                  <c:v>2404.7851599999999</c:v>
                </c:pt>
                <c:pt idx="8105">
                  <c:v>2404.7851599999999</c:v>
                </c:pt>
                <c:pt idx="8106">
                  <c:v>2404.7851599999999</c:v>
                </c:pt>
                <c:pt idx="8107">
                  <c:v>2404.7851599999999</c:v>
                </c:pt>
                <c:pt idx="8108">
                  <c:v>2404.7851599999999</c:v>
                </c:pt>
                <c:pt idx="8109">
                  <c:v>2404.7851599999999</c:v>
                </c:pt>
                <c:pt idx="8110">
                  <c:v>2404.7851599999999</c:v>
                </c:pt>
                <c:pt idx="8111">
                  <c:v>2404.7851599999999</c:v>
                </c:pt>
                <c:pt idx="8112">
                  <c:v>2404.7851599999999</c:v>
                </c:pt>
                <c:pt idx="8113">
                  <c:v>2404.7851599999999</c:v>
                </c:pt>
                <c:pt idx="8114">
                  <c:v>2404.7851599999999</c:v>
                </c:pt>
                <c:pt idx="8115">
                  <c:v>2404.7851599999999</c:v>
                </c:pt>
                <c:pt idx="8116">
                  <c:v>2404.7851599999999</c:v>
                </c:pt>
                <c:pt idx="8117">
                  <c:v>2404.7851599999999</c:v>
                </c:pt>
                <c:pt idx="8118">
                  <c:v>2404.7851599999999</c:v>
                </c:pt>
                <c:pt idx="8119">
                  <c:v>2404.7851599999999</c:v>
                </c:pt>
                <c:pt idx="8120">
                  <c:v>2404.7851599999999</c:v>
                </c:pt>
                <c:pt idx="8121">
                  <c:v>2404.7851599999999</c:v>
                </c:pt>
                <c:pt idx="8122">
                  <c:v>2404.7851599999999</c:v>
                </c:pt>
                <c:pt idx="8123">
                  <c:v>2404.7851599999999</c:v>
                </c:pt>
                <c:pt idx="8124">
                  <c:v>2404.7851599999999</c:v>
                </c:pt>
                <c:pt idx="8125">
                  <c:v>2404.7851599999999</c:v>
                </c:pt>
                <c:pt idx="8126">
                  <c:v>2404.7851599999999</c:v>
                </c:pt>
                <c:pt idx="8127">
                  <c:v>2404.7851599999999</c:v>
                </c:pt>
                <c:pt idx="8128">
                  <c:v>2404.7851599999999</c:v>
                </c:pt>
                <c:pt idx="8129">
                  <c:v>2404.7851599999999</c:v>
                </c:pt>
                <c:pt idx="8130">
                  <c:v>2404.7851599999999</c:v>
                </c:pt>
                <c:pt idx="8131">
                  <c:v>2404.7851599999999</c:v>
                </c:pt>
                <c:pt idx="8132">
                  <c:v>2404.7851599999999</c:v>
                </c:pt>
                <c:pt idx="8133">
                  <c:v>2404.7851599999999</c:v>
                </c:pt>
                <c:pt idx="8134">
                  <c:v>2404.7851599999999</c:v>
                </c:pt>
                <c:pt idx="8135">
                  <c:v>2404.7851599999999</c:v>
                </c:pt>
                <c:pt idx="8136">
                  <c:v>2404.7851599999999</c:v>
                </c:pt>
                <c:pt idx="8137">
                  <c:v>2404.7851599999999</c:v>
                </c:pt>
                <c:pt idx="8138">
                  <c:v>2404.7851599999999</c:v>
                </c:pt>
                <c:pt idx="8139">
                  <c:v>2404.7851599999999</c:v>
                </c:pt>
                <c:pt idx="8140">
                  <c:v>2404.7851599999999</c:v>
                </c:pt>
                <c:pt idx="8141">
                  <c:v>2404.7851599999999</c:v>
                </c:pt>
                <c:pt idx="8142">
                  <c:v>2404.7851599999999</c:v>
                </c:pt>
                <c:pt idx="8143">
                  <c:v>2404.7851599999999</c:v>
                </c:pt>
                <c:pt idx="8144">
                  <c:v>2404.7851599999999</c:v>
                </c:pt>
                <c:pt idx="8145">
                  <c:v>2404.7851599999999</c:v>
                </c:pt>
                <c:pt idx="8146">
                  <c:v>2404.7851599999999</c:v>
                </c:pt>
                <c:pt idx="8147">
                  <c:v>2404.7851599999999</c:v>
                </c:pt>
                <c:pt idx="8148">
                  <c:v>2404.7851599999999</c:v>
                </c:pt>
                <c:pt idx="8149">
                  <c:v>2404.7851599999999</c:v>
                </c:pt>
                <c:pt idx="8150">
                  <c:v>2404.7851599999999</c:v>
                </c:pt>
                <c:pt idx="8151">
                  <c:v>2404.7851599999999</c:v>
                </c:pt>
                <c:pt idx="8152">
                  <c:v>2404.7851599999999</c:v>
                </c:pt>
                <c:pt idx="8153">
                  <c:v>2404.7851599999999</c:v>
                </c:pt>
                <c:pt idx="8154">
                  <c:v>2404.7851599999999</c:v>
                </c:pt>
                <c:pt idx="8155">
                  <c:v>2404.7851599999999</c:v>
                </c:pt>
                <c:pt idx="8156">
                  <c:v>2404.7851599999999</c:v>
                </c:pt>
                <c:pt idx="8157">
                  <c:v>2404.7851599999999</c:v>
                </c:pt>
                <c:pt idx="8158">
                  <c:v>2404.7851599999999</c:v>
                </c:pt>
                <c:pt idx="8159">
                  <c:v>2404.7851599999999</c:v>
                </c:pt>
                <c:pt idx="8160">
                  <c:v>2404.7851599999999</c:v>
                </c:pt>
                <c:pt idx="8161">
                  <c:v>2404.7851599999999</c:v>
                </c:pt>
                <c:pt idx="8162">
                  <c:v>2404.7851599999999</c:v>
                </c:pt>
                <c:pt idx="8163">
                  <c:v>2404.7851599999999</c:v>
                </c:pt>
                <c:pt idx="8164">
                  <c:v>2404.7851599999999</c:v>
                </c:pt>
                <c:pt idx="8165">
                  <c:v>2404.7851599999999</c:v>
                </c:pt>
                <c:pt idx="8166">
                  <c:v>2404.7851599999999</c:v>
                </c:pt>
                <c:pt idx="8167">
                  <c:v>2404.7851599999999</c:v>
                </c:pt>
                <c:pt idx="8168">
                  <c:v>2404.7851599999999</c:v>
                </c:pt>
                <c:pt idx="8169">
                  <c:v>2404.7851599999999</c:v>
                </c:pt>
                <c:pt idx="8170">
                  <c:v>2404.7851599999999</c:v>
                </c:pt>
                <c:pt idx="8171">
                  <c:v>2404.7851599999999</c:v>
                </c:pt>
                <c:pt idx="8172">
                  <c:v>2404.7851599999999</c:v>
                </c:pt>
                <c:pt idx="8173">
                  <c:v>2404.7851599999999</c:v>
                </c:pt>
                <c:pt idx="8174">
                  <c:v>2404.7851599999999</c:v>
                </c:pt>
                <c:pt idx="8175">
                  <c:v>2404.7851599999999</c:v>
                </c:pt>
                <c:pt idx="8176">
                  <c:v>2404.7851599999999</c:v>
                </c:pt>
                <c:pt idx="8177">
                  <c:v>2404.7851599999999</c:v>
                </c:pt>
                <c:pt idx="8178">
                  <c:v>2404.7851599999999</c:v>
                </c:pt>
                <c:pt idx="8179">
                  <c:v>2404.7851599999999</c:v>
                </c:pt>
                <c:pt idx="8180">
                  <c:v>2404.7851599999999</c:v>
                </c:pt>
                <c:pt idx="8181">
                  <c:v>2404.7851599999999</c:v>
                </c:pt>
                <c:pt idx="8182">
                  <c:v>2404.7851599999999</c:v>
                </c:pt>
                <c:pt idx="8183">
                  <c:v>2404.7851599999999</c:v>
                </c:pt>
                <c:pt idx="8184">
                  <c:v>2404.7851599999999</c:v>
                </c:pt>
                <c:pt idx="8185">
                  <c:v>2404.7851599999999</c:v>
                </c:pt>
                <c:pt idx="8186">
                  <c:v>2404.7851599999999</c:v>
                </c:pt>
                <c:pt idx="8187">
                  <c:v>2404.7851599999999</c:v>
                </c:pt>
                <c:pt idx="8188">
                  <c:v>2404.7851599999999</c:v>
                </c:pt>
                <c:pt idx="8189">
                  <c:v>2404.7851599999999</c:v>
                </c:pt>
                <c:pt idx="8190">
                  <c:v>2404.7851599999999</c:v>
                </c:pt>
                <c:pt idx="8191">
                  <c:v>2404.7851599999999</c:v>
                </c:pt>
                <c:pt idx="8192">
                  <c:v>2404.7851599999999</c:v>
                </c:pt>
                <c:pt idx="8193">
                  <c:v>2404.7851599999999</c:v>
                </c:pt>
                <c:pt idx="8194">
                  <c:v>2404.7851599999999</c:v>
                </c:pt>
                <c:pt idx="8195">
                  <c:v>2404.7851599999999</c:v>
                </c:pt>
                <c:pt idx="8196">
                  <c:v>2404.7851599999999</c:v>
                </c:pt>
                <c:pt idx="8197">
                  <c:v>2404.7851599999999</c:v>
                </c:pt>
                <c:pt idx="8198">
                  <c:v>2404.7851599999999</c:v>
                </c:pt>
                <c:pt idx="8199">
                  <c:v>2404.7851599999999</c:v>
                </c:pt>
                <c:pt idx="8200">
                  <c:v>2404.7851599999999</c:v>
                </c:pt>
                <c:pt idx="8201">
                  <c:v>2404.7851599999999</c:v>
                </c:pt>
                <c:pt idx="8202">
                  <c:v>2404.7851599999999</c:v>
                </c:pt>
                <c:pt idx="8203">
                  <c:v>2404.7851599999999</c:v>
                </c:pt>
                <c:pt idx="8204">
                  <c:v>2404.7851599999999</c:v>
                </c:pt>
                <c:pt idx="8205">
                  <c:v>2404.7851599999999</c:v>
                </c:pt>
                <c:pt idx="8206">
                  <c:v>2404.7851599999999</c:v>
                </c:pt>
                <c:pt idx="8207">
                  <c:v>2404.7851599999999</c:v>
                </c:pt>
                <c:pt idx="8208">
                  <c:v>2404.7851599999999</c:v>
                </c:pt>
                <c:pt idx="8209">
                  <c:v>2404.7851599999999</c:v>
                </c:pt>
                <c:pt idx="8210">
                  <c:v>2404.7851599999999</c:v>
                </c:pt>
                <c:pt idx="8211">
                  <c:v>2404.7851599999999</c:v>
                </c:pt>
                <c:pt idx="8212">
                  <c:v>2404.7851599999999</c:v>
                </c:pt>
                <c:pt idx="8213">
                  <c:v>2404.7851599999999</c:v>
                </c:pt>
                <c:pt idx="8214">
                  <c:v>2404.7851599999999</c:v>
                </c:pt>
                <c:pt idx="8215">
                  <c:v>2404.7851599999999</c:v>
                </c:pt>
                <c:pt idx="8216">
                  <c:v>2404.7851599999999</c:v>
                </c:pt>
                <c:pt idx="8217">
                  <c:v>2404.7851599999999</c:v>
                </c:pt>
                <c:pt idx="8218">
                  <c:v>2404.7851599999999</c:v>
                </c:pt>
                <c:pt idx="8219">
                  <c:v>2404.7851599999999</c:v>
                </c:pt>
                <c:pt idx="8220">
                  <c:v>2404.7851599999999</c:v>
                </c:pt>
                <c:pt idx="8221">
                  <c:v>2404.7851599999999</c:v>
                </c:pt>
                <c:pt idx="8222">
                  <c:v>2404.7851599999999</c:v>
                </c:pt>
                <c:pt idx="8223">
                  <c:v>2404.7851599999999</c:v>
                </c:pt>
                <c:pt idx="8224">
                  <c:v>2404.7851599999999</c:v>
                </c:pt>
                <c:pt idx="8225">
                  <c:v>2404.7851599999999</c:v>
                </c:pt>
                <c:pt idx="8226">
                  <c:v>2404.7851599999999</c:v>
                </c:pt>
                <c:pt idx="8227">
                  <c:v>2404.7851599999999</c:v>
                </c:pt>
                <c:pt idx="8228">
                  <c:v>2404.7851599999999</c:v>
                </c:pt>
                <c:pt idx="8229">
                  <c:v>2404.7851599999999</c:v>
                </c:pt>
                <c:pt idx="8230">
                  <c:v>2404.7851599999999</c:v>
                </c:pt>
                <c:pt idx="8231">
                  <c:v>2404.7851599999999</c:v>
                </c:pt>
                <c:pt idx="8232">
                  <c:v>2404.7851599999999</c:v>
                </c:pt>
                <c:pt idx="8233">
                  <c:v>2404.7851599999999</c:v>
                </c:pt>
                <c:pt idx="8234">
                  <c:v>2404.7851599999999</c:v>
                </c:pt>
                <c:pt idx="8235">
                  <c:v>2404.7851599999999</c:v>
                </c:pt>
                <c:pt idx="8236">
                  <c:v>2404.7851599999999</c:v>
                </c:pt>
                <c:pt idx="8237">
                  <c:v>2404.7851599999999</c:v>
                </c:pt>
                <c:pt idx="8238">
                  <c:v>2404.7851599999999</c:v>
                </c:pt>
                <c:pt idx="8239">
                  <c:v>2404.7851599999999</c:v>
                </c:pt>
                <c:pt idx="8240">
                  <c:v>2404.7851599999999</c:v>
                </c:pt>
                <c:pt idx="8241">
                  <c:v>2404.7851599999999</c:v>
                </c:pt>
                <c:pt idx="8242">
                  <c:v>2404.7851599999999</c:v>
                </c:pt>
                <c:pt idx="8243">
                  <c:v>2404.7851599999999</c:v>
                </c:pt>
                <c:pt idx="8244">
                  <c:v>2404.7851599999999</c:v>
                </c:pt>
                <c:pt idx="8245">
                  <c:v>2404.7851599999999</c:v>
                </c:pt>
                <c:pt idx="8246">
                  <c:v>2404.7851599999999</c:v>
                </c:pt>
                <c:pt idx="8247">
                  <c:v>2404.7851599999999</c:v>
                </c:pt>
                <c:pt idx="8248">
                  <c:v>2404.7851599999999</c:v>
                </c:pt>
                <c:pt idx="8249">
                  <c:v>2404.7851599999999</c:v>
                </c:pt>
                <c:pt idx="8250">
                  <c:v>2404.7851599999999</c:v>
                </c:pt>
                <c:pt idx="8251">
                  <c:v>2404.7851599999999</c:v>
                </c:pt>
                <c:pt idx="8252">
                  <c:v>2404.7851599999999</c:v>
                </c:pt>
                <c:pt idx="8253">
                  <c:v>2404.7851599999999</c:v>
                </c:pt>
                <c:pt idx="8254">
                  <c:v>2404.7851599999999</c:v>
                </c:pt>
                <c:pt idx="8255">
                  <c:v>2404.7851599999999</c:v>
                </c:pt>
                <c:pt idx="8256">
                  <c:v>2404.7851599999999</c:v>
                </c:pt>
                <c:pt idx="8257">
                  <c:v>2404.7851599999999</c:v>
                </c:pt>
                <c:pt idx="8258">
                  <c:v>2404.7851599999999</c:v>
                </c:pt>
                <c:pt idx="8259">
                  <c:v>2404.7851599999999</c:v>
                </c:pt>
                <c:pt idx="8260">
                  <c:v>2404.7851599999999</c:v>
                </c:pt>
                <c:pt idx="8261">
                  <c:v>2404.7851599999999</c:v>
                </c:pt>
                <c:pt idx="8262">
                  <c:v>2404.7851599999999</c:v>
                </c:pt>
                <c:pt idx="8263">
                  <c:v>2404.7851599999999</c:v>
                </c:pt>
                <c:pt idx="8264">
                  <c:v>2404.7851599999999</c:v>
                </c:pt>
                <c:pt idx="8265">
                  <c:v>2404.7851599999999</c:v>
                </c:pt>
                <c:pt idx="8266">
                  <c:v>2404.7851599999999</c:v>
                </c:pt>
                <c:pt idx="8267">
                  <c:v>2404.7851599999999</c:v>
                </c:pt>
                <c:pt idx="8268">
                  <c:v>2404.7851599999999</c:v>
                </c:pt>
                <c:pt idx="8269">
                  <c:v>2404.7851599999999</c:v>
                </c:pt>
                <c:pt idx="8270">
                  <c:v>2404.7851599999999</c:v>
                </c:pt>
                <c:pt idx="8271">
                  <c:v>2404.7851599999999</c:v>
                </c:pt>
                <c:pt idx="8272">
                  <c:v>2404.7851599999999</c:v>
                </c:pt>
                <c:pt idx="8273">
                  <c:v>2404.7851599999999</c:v>
                </c:pt>
                <c:pt idx="8274">
                  <c:v>2404.7851599999999</c:v>
                </c:pt>
                <c:pt idx="8275">
                  <c:v>2404.7851599999999</c:v>
                </c:pt>
                <c:pt idx="8276">
                  <c:v>2404.7851599999999</c:v>
                </c:pt>
                <c:pt idx="8277">
                  <c:v>2404.7851599999999</c:v>
                </c:pt>
                <c:pt idx="8278">
                  <c:v>2404.7851599999999</c:v>
                </c:pt>
                <c:pt idx="8279">
                  <c:v>2404.7851599999999</c:v>
                </c:pt>
                <c:pt idx="8280">
                  <c:v>2404.7851599999999</c:v>
                </c:pt>
                <c:pt idx="8281">
                  <c:v>2404.7851599999999</c:v>
                </c:pt>
                <c:pt idx="8282">
                  <c:v>2404.7851599999999</c:v>
                </c:pt>
                <c:pt idx="8283">
                  <c:v>2404.7851599999999</c:v>
                </c:pt>
                <c:pt idx="8284">
                  <c:v>2404.7851599999999</c:v>
                </c:pt>
                <c:pt idx="8285">
                  <c:v>2404.7851599999999</c:v>
                </c:pt>
                <c:pt idx="8286">
                  <c:v>2404.7851599999999</c:v>
                </c:pt>
                <c:pt idx="8287">
                  <c:v>2404.7851599999999</c:v>
                </c:pt>
                <c:pt idx="8288">
                  <c:v>2404.7851599999999</c:v>
                </c:pt>
                <c:pt idx="8289">
                  <c:v>2404.7851599999999</c:v>
                </c:pt>
                <c:pt idx="8290">
                  <c:v>2404.7851599999999</c:v>
                </c:pt>
                <c:pt idx="8291">
                  <c:v>2404.7851599999999</c:v>
                </c:pt>
                <c:pt idx="8292">
                  <c:v>2404.7851599999999</c:v>
                </c:pt>
                <c:pt idx="8293">
                  <c:v>2404.7851599999999</c:v>
                </c:pt>
                <c:pt idx="8294">
                  <c:v>2404.7851599999999</c:v>
                </c:pt>
                <c:pt idx="8295">
                  <c:v>2404.7851599999999</c:v>
                </c:pt>
                <c:pt idx="8296">
                  <c:v>2404.7851599999999</c:v>
                </c:pt>
                <c:pt idx="8297">
                  <c:v>2404.7851599999999</c:v>
                </c:pt>
                <c:pt idx="8298">
                  <c:v>2404.7851599999999</c:v>
                </c:pt>
                <c:pt idx="8299">
                  <c:v>2404.7851599999999</c:v>
                </c:pt>
                <c:pt idx="8300">
                  <c:v>2404.7851599999999</c:v>
                </c:pt>
                <c:pt idx="8301">
                  <c:v>2404.7851599999999</c:v>
                </c:pt>
                <c:pt idx="8302">
                  <c:v>2404.7851599999999</c:v>
                </c:pt>
                <c:pt idx="8303">
                  <c:v>2404.7851599999999</c:v>
                </c:pt>
                <c:pt idx="8304">
                  <c:v>2404.7851599999999</c:v>
                </c:pt>
                <c:pt idx="8305">
                  <c:v>2404.7851599999999</c:v>
                </c:pt>
                <c:pt idx="8306">
                  <c:v>2404.7851599999999</c:v>
                </c:pt>
                <c:pt idx="8307">
                  <c:v>2404.7851599999999</c:v>
                </c:pt>
                <c:pt idx="8308">
                  <c:v>2404.7851599999999</c:v>
                </c:pt>
                <c:pt idx="8309">
                  <c:v>2404.7851599999999</c:v>
                </c:pt>
                <c:pt idx="8310">
                  <c:v>2404.7851599999999</c:v>
                </c:pt>
                <c:pt idx="8311">
                  <c:v>2404.7851599999999</c:v>
                </c:pt>
                <c:pt idx="8312">
                  <c:v>2404.7851599999999</c:v>
                </c:pt>
                <c:pt idx="8313">
                  <c:v>2404.7851599999999</c:v>
                </c:pt>
                <c:pt idx="8314">
                  <c:v>2404.7851599999999</c:v>
                </c:pt>
                <c:pt idx="8315">
                  <c:v>2404.7851599999999</c:v>
                </c:pt>
                <c:pt idx="8316">
                  <c:v>2404.7851599999999</c:v>
                </c:pt>
                <c:pt idx="8317">
                  <c:v>2404.7851599999999</c:v>
                </c:pt>
                <c:pt idx="8318">
                  <c:v>2404.7851599999999</c:v>
                </c:pt>
                <c:pt idx="8319">
                  <c:v>2404.7851599999999</c:v>
                </c:pt>
                <c:pt idx="8320">
                  <c:v>2404.7851599999999</c:v>
                </c:pt>
                <c:pt idx="8321">
                  <c:v>2404.7851599999999</c:v>
                </c:pt>
                <c:pt idx="8322">
                  <c:v>2404.7851599999999</c:v>
                </c:pt>
                <c:pt idx="8323">
                  <c:v>2404.7851599999999</c:v>
                </c:pt>
                <c:pt idx="8324">
                  <c:v>2404.7851599999999</c:v>
                </c:pt>
                <c:pt idx="8325">
                  <c:v>2404.7851599999999</c:v>
                </c:pt>
                <c:pt idx="8326">
                  <c:v>2404.7851599999999</c:v>
                </c:pt>
                <c:pt idx="8327">
                  <c:v>2404.7851599999999</c:v>
                </c:pt>
                <c:pt idx="8328">
                  <c:v>2404.7851599999999</c:v>
                </c:pt>
                <c:pt idx="8329">
                  <c:v>2404.7851599999999</c:v>
                </c:pt>
                <c:pt idx="8330">
                  <c:v>2404.7851599999999</c:v>
                </c:pt>
                <c:pt idx="8331">
                  <c:v>2404.7851599999999</c:v>
                </c:pt>
                <c:pt idx="8332">
                  <c:v>2404.7851599999999</c:v>
                </c:pt>
                <c:pt idx="8333">
                  <c:v>2404.7851599999999</c:v>
                </c:pt>
                <c:pt idx="8334">
                  <c:v>2404.7851599999999</c:v>
                </c:pt>
                <c:pt idx="8335">
                  <c:v>2404.7851599999999</c:v>
                </c:pt>
                <c:pt idx="8336">
                  <c:v>2404.7851599999999</c:v>
                </c:pt>
                <c:pt idx="8337">
                  <c:v>2404.7851599999999</c:v>
                </c:pt>
                <c:pt idx="8338">
                  <c:v>2404.7851599999999</c:v>
                </c:pt>
                <c:pt idx="8339">
                  <c:v>2404.7851599999999</c:v>
                </c:pt>
                <c:pt idx="8340">
                  <c:v>2404.7851599999999</c:v>
                </c:pt>
                <c:pt idx="8341">
                  <c:v>2404.7851599999999</c:v>
                </c:pt>
                <c:pt idx="8342">
                  <c:v>2404.7851599999999</c:v>
                </c:pt>
                <c:pt idx="8343">
                  <c:v>2404.7851599999999</c:v>
                </c:pt>
                <c:pt idx="8344">
                  <c:v>2404.7851599999999</c:v>
                </c:pt>
                <c:pt idx="8345">
                  <c:v>2404.7851599999999</c:v>
                </c:pt>
                <c:pt idx="8346">
                  <c:v>2404.7851599999999</c:v>
                </c:pt>
                <c:pt idx="8347">
                  <c:v>2404.7851599999999</c:v>
                </c:pt>
                <c:pt idx="8348">
                  <c:v>2404.7851599999999</c:v>
                </c:pt>
                <c:pt idx="8349">
                  <c:v>2404.7851599999999</c:v>
                </c:pt>
                <c:pt idx="8350">
                  <c:v>2404.7851599999999</c:v>
                </c:pt>
                <c:pt idx="8351">
                  <c:v>2404.7851599999999</c:v>
                </c:pt>
                <c:pt idx="8352">
                  <c:v>2404.7851599999999</c:v>
                </c:pt>
                <c:pt idx="8353">
                  <c:v>2404.7851599999999</c:v>
                </c:pt>
                <c:pt idx="8354">
                  <c:v>2404.7851599999999</c:v>
                </c:pt>
                <c:pt idx="8355">
                  <c:v>2404.7851599999999</c:v>
                </c:pt>
                <c:pt idx="8356">
                  <c:v>2404.7851599999999</c:v>
                </c:pt>
                <c:pt idx="8357">
                  <c:v>2404.7851599999999</c:v>
                </c:pt>
                <c:pt idx="8358">
                  <c:v>2404.7851599999999</c:v>
                </c:pt>
                <c:pt idx="8359">
                  <c:v>2404.7851599999999</c:v>
                </c:pt>
                <c:pt idx="8360">
                  <c:v>2404.7851599999999</c:v>
                </c:pt>
                <c:pt idx="8361">
                  <c:v>2404.7851599999999</c:v>
                </c:pt>
                <c:pt idx="8362">
                  <c:v>2404.7851599999999</c:v>
                </c:pt>
                <c:pt idx="8363">
                  <c:v>2404.7851599999999</c:v>
                </c:pt>
                <c:pt idx="8364">
                  <c:v>2404.7851599999999</c:v>
                </c:pt>
                <c:pt idx="8365">
                  <c:v>2404.7851599999999</c:v>
                </c:pt>
                <c:pt idx="8366">
                  <c:v>2404.7851599999999</c:v>
                </c:pt>
                <c:pt idx="8367">
                  <c:v>2404.7851599999999</c:v>
                </c:pt>
                <c:pt idx="8368">
                  <c:v>2404.7851599999999</c:v>
                </c:pt>
                <c:pt idx="8369">
                  <c:v>2404.7851599999999</c:v>
                </c:pt>
                <c:pt idx="8370">
                  <c:v>2404.7851599999999</c:v>
                </c:pt>
                <c:pt idx="8371">
                  <c:v>2404.7851599999999</c:v>
                </c:pt>
                <c:pt idx="8372">
                  <c:v>2404.7851599999999</c:v>
                </c:pt>
                <c:pt idx="8373">
                  <c:v>2404.7851599999999</c:v>
                </c:pt>
                <c:pt idx="8374">
                  <c:v>2404.7851599999999</c:v>
                </c:pt>
                <c:pt idx="8375">
                  <c:v>2404.7851599999999</c:v>
                </c:pt>
                <c:pt idx="8376">
                  <c:v>2404.7851599999999</c:v>
                </c:pt>
                <c:pt idx="8377">
                  <c:v>2404.7851599999999</c:v>
                </c:pt>
                <c:pt idx="8378">
                  <c:v>2404.7851599999999</c:v>
                </c:pt>
                <c:pt idx="8379">
                  <c:v>2404.7851599999999</c:v>
                </c:pt>
                <c:pt idx="8380">
                  <c:v>2404.7851599999999</c:v>
                </c:pt>
                <c:pt idx="8381">
                  <c:v>2404.7851599999999</c:v>
                </c:pt>
                <c:pt idx="8382">
                  <c:v>2404.7851599999999</c:v>
                </c:pt>
                <c:pt idx="8383">
                  <c:v>2404.7851599999999</c:v>
                </c:pt>
                <c:pt idx="8384">
                  <c:v>2404.7851599999999</c:v>
                </c:pt>
                <c:pt idx="8385">
                  <c:v>2404.7851599999999</c:v>
                </c:pt>
                <c:pt idx="8386">
                  <c:v>2404.7851599999999</c:v>
                </c:pt>
                <c:pt idx="8387">
                  <c:v>2404.7851599999999</c:v>
                </c:pt>
                <c:pt idx="8388">
                  <c:v>2404.7851599999999</c:v>
                </c:pt>
                <c:pt idx="8389">
                  <c:v>2404.7851599999999</c:v>
                </c:pt>
                <c:pt idx="8390">
                  <c:v>2404.7851599999999</c:v>
                </c:pt>
                <c:pt idx="8391">
                  <c:v>2404.7851599999999</c:v>
                </c:pt>
                <c:pt idx="8392">
                  <c:v>2404.7851599999999</c:v>
                </c:pt>
                <c:pt idx="8393">
                  <c:v>2404.7851599999999</c:v>
                </c:pt>
                <c:pt idx="8394">
                  <c:v>2404.7851599999999</c:v>
                </c:pt>
                <c:pt idx="8395">
                  <c:v>2404.7851599999999</c:v>
                </c:pt>
                <c:pt idx="8396">
                  <c:v>2404.7851599999999</c:v>
                </c:pt>
                <c:pt idx="8397">
                  <c:v>2404.7851599999999</c:v>
                </c:pt>
                <c:pt idx="8398">
                  <c:v>2404.7851599999999</c:v>
                </c:pt>
                <c:pt idx="8399">
                  <c:v>2404.7851599999999</c:v>
                </c:pt>
                <c:pt idx="8400">
                  <c:v>2404.7851599999999</c:v>
                </c:pt>
                <c:pt idx="8401">
                  <c:v>2404.7851599999999</c:v>
                </c:pt>
                <c:pt idx="8402">
                  <c:v>2404.7851599999999</c:v>
                </c:pt>
                <c:pt idx="8403">
                  <c:v>2404.7851599999999</c:v>
                </c:pt>
                <c:pt idx="8404">
                  <c:v>2404.7851599999999</c:v>
                </c:pt>
                <c:pt idx="8405">
                  <c:v>2404.7851599999999</c:v>
                </c:pt>
                <c:pt idx="8406">
                  <c:v>2404.7851599999999</c:v>
                </c:pt>
                <c:pt idx="8407">
                  <c:v>2404.7851599999999</c:v>
                </c:pt>
                <c:pt idx="8408">
                  <c:v>2404.7851599999999</c:v>
                </c:pt>
                <c:pt idx="8409">
                  <c:v>2404.7851599999999</c:v>
                </c:pt>
                <c:pt idx="8410">
                  <c:v>2404.7851599999999</c:v>
                </c:pt>
                <c:pt idx="8411">
                  <c:v>2404.7851599999999</c:v>
                </c:pt>
                <c:pt idx="8412">
                  <c:v>2404.7851599999999</c:v>
                </c:pt>
                <c:pt idx="8413">
                  <c:v>2404.7851599999999</c:v>
                </c:pt>
                <c:pt idx="8414">
                  <c:v>2404.7851599999999</c:v>
                </c:pt>
                <c:pt idx="8415">
                  <c:v>2404.7851599999999</c:v>
                </c:pt>
                <c:pt idx="8416">
                  <c:v>2404.7851599999999</c:v>
                </c:pt>
                <c:pt idx="8417">
                  <c:v>2404.7851599999999</c:v>
                </c:pt>
                <c:pt idx="8418">
                  <c:v>2404.7851599999999</c:v>
                </c:pt>
                <c:pt idx="8419">
                  <c:v>2404.7851599999999</c:v>
                </c:pt>
                <c:pt idx="8420">
                  <c:v>2404.7851599999999</c:v>
                </c:pt>
                <c:pt idx="8421">
                  <c:v>2404.7851599999999</c:v>
                </c:pt>
                <c:pt idx="8422">
                  <c:v>2404.7851599999999</c:v>
                </c:pt>
                <c:pt idx="8423">
                  <c:v>2404.7851599999999</c:v>
                </c:pt>
                <c:pt idx="8424">
                  <c:v>2404.7851599999999</c:v>
                </c:pt>
                <c:pt idx="8425">
                  <c:v>2404.7851599999999</c:v>
                </c:pt>
                <c:pt idx="8426">
                  <c:v>2404.7851599999999</c:v>
                </c:pt>
                <c:pt idx="8427">
                  <c:v>2404.7851599999999</c:v>
                </c:pt>
                <c:pt idx="8428">
                  <c:v>2404.7851599999999</c:v>
                </c:pt>
                <c:pt idx="8429">
                  <c:v>2404.7851599999999</c:v>
                </c:pt>
                <c:pt idx="8430">
                  <c:v>2404.7851599999999</c:v>
                </c:pt>
                <c:pt idx="8431">
                  <c:v>2404.7851599999999</c:v>
                </c:pt>
                <c:pt idx="8432">
                  <c:v>2404.7851599999999</c:v>
                </c:pt>
                <c:pt idx="8433">
                  <c:v>2404.7851599999999</c:v>
                </c:pt>
                <c:pt idx="8434">
                  <c:v>2404.7851599999999</c:v>
                </c:pt>
                <c:pt idx="8435">
                  <c:v>2404.7851599999999</c:v>
                </c:pt>
                <c:pt idx="8436">
                  <c:v>2404.7851599999999</c:v>
                </c:pt>
                <c:pt idx="8437">
                  <c:v>2404.7851599999999</c:v>
                </c:pt>
                <c:pt idx="8438">
                  <c:v>2404.7851599999999</c:v>
                </c:pt>
                <c:pt idx="8439">
                  <c:v>2404.7851599999999</c:v>
                </c:pt>
                <c:pt idx="8440">
                  <c:v>2404.7851599999999</c:v>
                </c:pt>
                <c:pt idx="8441">
                  <c:v>2404.7851599999999</c:v>
                </c:pt>
                <c:pt idx="8442">
                  <c:v>2404.7851599999999</c:v>
                </c:pt>
                <c:pt idx="8443">
                  <c:v>2404.7851599999999</c:v>
                </c:pt>
                <c:pt idx="8444">
                  <c:v>2404.7851599999999</c:v>
                </c:pt>
                <c:pt idx="8445">
                  <c:v>2404.7851599999999</c:v>
                </c:pt>
                <c:pt idx="8446">
                  <c:v>2404.7851599999999</c:v>
                </c:pt>
                <c:pt idx="8447">
                  <c:v>2404.7851599999999</c:v>
                </c:pt>
                <c:pt idx="8448">
                  <c:v>2404.7851599999999</c:v>
                </c:pt>
                <c:pt idx="8449">
                  <c:v>2404.7851599999999</c:v>
                </c:pt>
                <c:pt idx="8450">
                  <c:v>2404.7851599999999</c:v>
                </c:pt>
                <c:pt idx="8451">
                  <c:v>2404.7851599999999</c:v>
                </c:pt>
                <c:pt idx="8452">
                  <c:v>2404.7851599999999</c:v>
                </c:pt>
                <c:pt idx="8453">
                  <c:v>2404.7851599999999</c:v>
                </c:pt>
                <c:pt idx="8454">
                  <c:v>2404.7851599999999</c:v>
                </c:pt>
                <c:pt idx="8455">
                  <c:v>2404.7851599999999</c:v>
                </c:pt>
                <c:pt idx="8456">
                  <c:v>2404.7851599999999</c:v>
                </c:pt>
                <c:pt idx="8457">
                  <c:v>2404.7851599999999</c:v>
                </c:pt>
                <c:pt idx="8458">
                  <c:v>2404.7851599999999</c:v>
                </c:pt>
                <c:pt idx="8459">
                  <c:v>2404.7851599999999</c:v>
                </c:pt>
                <c:pt idx="8460">
                  <c:v>2404.7851599999999</c:v>
                </c:pt>
                <c:pt idx="8461">
                  <c:v>2404.7851599999999</c:v>
                </c:pt>
                <c:pt idx="8462">
                  <c:v>2404.7851599999999</c:v>
                </c:pt>
                <c:pt idx="8463">
                  <c:v>2404.7851599999999</c:v>
                </c:pt>
                <c:pt idx="8464">
                  <c:v>2404.7851599999999</c:v>
                </c:pt>
                <c:pt idx="8465">
                  <c:v>2404.7851599999999</c:v>
                </c:pt>
                <c:pt idx="8466">
                  <c:v>2404.7851599999999</c:v>
                </c:pt>
                <c:pt idx="8467">
                  <c:v>2404.7851599999999</c:v>
                </c:pt>
                <c:pt idx="8468">
                  <c:v>2404.7851599999999</c:v>
                </c:pt>
                <c:pt idx="8469">
                  <c:v>2404.7851599999999</c:v>
                </c:pt>
                <c:pt idx="8470">
                  <c:v>2404.7851599999999</c:v>
                </c:pt>
                <c:pt idx="8471">
                  <c:v>2404.7851599999999</c:v>
                </c:pt>
                <c:pt idx="8472">
                  <c:v>2404.7851599999999</c:v>
                </c:pt>
                <c:pt idx="8473">
                  <c:v>2404.7851599999999</c:v>
                </c:pt>
                <c:pt idx="8474">
                  <c:v>2404.7851599999999</c:v>
                </c:pt>
                <c:pt idx="8475">
                  <c:v>2404.7851599999999</c:v>
                </c:pt>
                <c:pt idx="8476">
                  <c:v>2404.7851599999999</c:v>
                </c:pt>
                <c:pt idx="8477">
                  <c:v>2404.7851599999999</c:v>
                </c:pt>
                <c:pt idx="8478">
                  <c:v>2404.7851599999999</c:v>
                </c:pt>
                <c:pt idx="8479">
                  <c:v>2404.7851599999999</c:v>
                </c:pt>
                <c:pt idx="8480">
                  <c:v>2404.7851599999999</c:v>
                </c:pt>
                <c:pt idx="8481">
                  <c:v>2404.7851599999999</c:v>
                </c:pt>
                <c:pt idx="8482">
                  <c:v>2404.7851599999999</c:v>
                </c:pt>
                <c:pt idx="8483">
                  <c:v>2404.7851599999999</c:v>
                </c:pt>
                <c:pt idx="8484">
                  <c:v>2404.7851599999999</c:v>
                </c:pt>
                <c:pt idx="8485">
                  <c:v>2404.7851599999999</c:v>
                </c:pt>
                <c:pt idx="8486">
                  <c:v>2404.7851599999999</c:v>
                </c:pt>
                <c:pt idx="8487">
                  <c:v>2404.7851599999999</c:v>
                </c:pt>
                <c:pt idx="8488">
                  <c:v>2404.7851599999999</c:v>
                </c:pt>
                <c:pt idx="8489">
                  <c:v>2404.7851599999999</c:v>
                </c:pt>
                <c:pt idx="8490">
                  <c:v>2404.7851599999999</c:v>
                </c:pt>
                <c:pt idx="8491">
                  <c:v>2404.7851599999999</c:v>
                </c:pt>
                <c:pt idx="8492">
                  <c:v>2404.7851599999999</c:v>
                </c:pt>
                <c:pt idx="8493">
                  <c:v>2404.7851599999999</c:v>
                </c:pt>
                <c:pt idx="8494">
                  <c:v>2404.7851599999999</c:v>
                </c:pt>
                <c:pt idx="8495">
                  <c:v>2404.7851599999999</c:v>
                </c:pt>
                <c:pt idx="8496">
                  <c:v>2404.7851599999999</c:v>
                </c:pt>
                <c:pt idx="8497">
                  <c:v>2404.7851599999999</c:v>
                </c:pt>
                <c:pt idx="8498">
                  <c:v>2404.7851599999999</c:v>
                </c:pt>
                <c:pt idx="8499">
                  <c:v>2404.7851599999999</c:v>
                </c:pt>
                <c:pt idx="8500">
                  <c:v>2404.7851599999999</c:v>
                </c:pt>
                <c:pt idx="8501">
                  <c:v>2404.7851599999999</c:v>
                </c:pt>
                <c:pt idx="8502">
                  <c:v>2404.7851599999999</c:v>
                </c:pt>
                <c:pt idx="8503">
                  <c:v>2404.7851599999999</c:v>
                </c:pt>
                <c:pt idx="8504">
                  <c:v>2404.7851599999999</c:v>
                </c:pt>
                <c:pt idx="8505">
                  <c:v>2404.7851599999999</c:v>
                </c:pt>
                <c:pt idx="8506">
                  <c:v>2404.7851599999999</c:v>
                </c:pt>
                <c:pt idx="8507">
                  <c:v>2404.7851599999999</c:v>
                </c:pt>
                <c:pt idx="8508">
                  <c:v>2404.7851599999999</c:v>
                </c:pt>
                <c:pt idx="8509">
                  <c:v>2404.7851599999999</c:v>
                </c:pt>
                <c:pt idx="8510">
                  <c:v>2404.7851599999999</c:v>
                </c:pt>
                <c:pt idx="8511">
                  <c:v>2404.7851599999999</c:v>
                </c:pt>
                <c:pt idx="8512">
                  <c:v>2404.7851599999999</c:v>
                </c:pt>
                <c:pt idx="8513">
                  <c:v>2404.7851599999999</c:v>
                </c:pt>
                <c:pt idx="8514">
                  <c:v>2404.7851599999999</c:v>
                </c:pt>
                <c:pt idx="8515">
                  <c:v>2404.7851599999999</c:v>
                </c:pt>
                <c:pt idx="8516">
                  <c:v>2404.7851599999999</c:v>
                </c:pt>
                <c:pt idx="8517">
                  <c:v>2404.7851599999999</c:v>
                </c:pt>
                <c:pt idx="8518">
                  <c:v>2404.7851599999999</c:v>
                </c:pt>
                <c:pt idx="8519">
                  <c:v>2404.7851599999999</c:v>
                </c:pt>
                <c:pt idx="8520">
                  <c:v>2404.7851599999999</c:v>
                </c:pt>
                <c:pt idx="8521">
                  <c:v>2404.7851599999999</c:v>
                </c:pt>
                <c:pt idx="8522">
                  <c:v>2404.7851599999999</c:v>
                </c:pt>
                <c:pt idx="8523">
                  <c:v>2404.7851599999999</c:v>
                </c:pt>
                <c:pt idx="8524">
                  <c:v>2404.7851599999999</c:v>
                </c:pt>
                <c:pt idx="8525">
                  <c:v>2404.7851599999999</c:v>
                </c:pt>
                <c:pt idx="8526">
                  <c:v>2404.7851599999999</c:v>
                </c:pt>
                <c:pt idx="8527">
                  <c:v>2404.7851599999999</c:v>
                </c:pt>
                <c:pt idx="8528">
                  <c:v>2404.7851599999999</c:v>
                </c:pt>
                <c:pt idx="8529">
                  <c:v>2404.7851599999999</c:v>
                </c:pt>
                <c:pt idx="8530">
                  <c:v>2404.7851599999999</c:v>
                </c:pt>
                <c:pt idx="8531">
                  <c:v>2404.7851599999999</c:v>
                </c:pt>
                <c:pt idx="8532">
                  <c:v>2404.7851599999999</c:v>
                </c:pt>
                <c:pt idx="8533">
                  <c:v>2404.7851599999999</c:v>
                </c:pt>
                <c:pt idx="8534">
                  <c:v>2404.7851599999999</c:v>
                </c:pt>
                <c:pt idx="8535">
                  <c:v>2404.7851599999999</c:v>
                </c:pt>
                <c:pt idx="8536">
                  <c:v>2404.7851599999999</c:v>
                </c:pt>
                <c:pt idx="8537">
                  <c:v>2404.7851599999999</c:v>
                </c:pt>
                <c:pt idx="8538">
                  <c:v>2404.7851599999999</c:v>
                </c:pt>
                <c:pt idx="8539">
                  <c:v>2404.7851599999999</c:v>
                </c:pt>
                <c:pt idx="8540">
                  <c:v>2404.7851599999999</c:v>
                </c:pt>
                <c:pt idx="8541">
                  <c:v>2404.7851599999999</c:v>
                </c:pt>
                <c:pt idx="8542">
                  <c:v>2404.7851599999999</c:v>
                </c:pt>
                <c:pt idx="8543">
                  <c:v>2404.7851599999999</c:v>
                </c:pt>
                <c:pt idx="8544">
                  <c:v>2404.7851599999999</c:v>
                </c:pt>
                <c:pt idx="8545">
                  <c:v>2404.7851599999999</c:v>
                </c:pt>
                <c:pt idx="8546">
                  <c:v>2404.7851599999999</c:v>
                </c:pt>
                <c:pt idx="8547">
                  <c:v>2404.7851599999999</c:v>
                </c:pt>
                <c:pt idx="8548">
                  <c:v>2404.7851599999999</c:v>
                </c:pt>
                <c:pt idx="8549">
                  <c:v>2404.7851599999999</c:v>
                </c:pt>
                <c:pt idx="8550">
                  <c:v>2404.7851599999999</c:v>
                </c:pt>
                <c:pt idx="8551">
                  <c:v>2404.7851599999999</c:v>
                </c:pt>
                <c:pt idx="8552">
                  <c:v>2404.7851599999999</c:v>
                </c:pt>
                <c:pt idx="8553">
                  <c:v>2404.7851599999999</c:v>
                </c:pt>
                <c:pt idx="8554">
                  <c:v>2404.7851599999999</c:v>
                </c:pt>
                <c:pt idx="8555">
                  <c:v>2404.7851599999999</c:v>
                </c:pt>
                <c:pt idx="8556">
                  <c:v>2404.7851599999999</c:v>
                </c:pt>
                <c:pt idx="8557">
                  <c:v>2404.7851599999999</c:v>
                </c:pt>
                <c:pt idx="8558">
                  <c:v>2404.7851599999999</c:v>
                </c:pt>
                <c:pt idx="8559">
                  <c:v>2404.7851599999999</c:v>
                </c:pt>
                <c:pt idx="8560">
                  <c:v>2404.7851599999999</c:v>
                </c:pt>
                <c:pt idx="8561">
                  <c:v>2404.7851599999999</c:v>
                </c:pt>
                <c:pt idx="8562">
                  <c:v>2404.7851599999999</c:v>
                </c:pt>
                <c:pt idx="8563">
                  <c:v>2404.7851599999999</c:v>
                </c:pt>
                <c:pt idx="8564">
                  <c:v>2404.7851599999999</c:v>
                </c:pt>
                <c:pt idx="8565">
                  <c:v>2404.7851599999999</c:v>
                </c:pt>
                <c:pt idx="8566">
                  <c:v>2404.7851599999999</c:v>
                </c:pt>
                <c:pt idx="8567">
                  <c:v>2404.7851599999999</c:v>
                </c:pt>
                <c:pt idx="8568">
                  <c:v>2404.7851599999999</c:v>
                </c:pt>
                <c:pt idx="8569">
                  <c:v>2404.7851599999999</c:v>
                </c:pt>
                <c:pt idx="8570">
                  <c:v>2404.7851599999999</c:v>
                </c:pt>
                <c:pt idx="8571">
                  <c:v>2404.7851599999999</c:v>
                </c:pt>
                <c:pt idx="8572">
                  <c:v>2404.7851599999999</c:v>
                </c:pt>
                <c:pt idx="8573">
                  <c:v>2404.7851599999999</c:v>
                </c:pt>
                <c:pt idx="8574">
                  <c:v>2404.7851599999999</c:v>
                </c:pt>
                <c:pt idx="8575">
                  <c:v>2404.7851599999999</c:v>
                </c:pt>
                <c:pt idx="8576">
                  <c:v>2404.7851599999999</c:v>
                </c:pt>
                <c:pt idx="8577">
                  <c:v>2404.7851599999999</c:v>
                </c:pt>
                <c:pt idx="8578">
                  <c:v>2404.7851599999999</c:v>
                </c:pt>
                <c:pt idx="8579">
                  <c:v>2404.7851599999999</c:v>
                </c:pt>
                <c:pt idx="8580">
                  <c:v>2404.7851599999999</c:v>
                </c:pt>
                <c:pt idx="8581">
                  <c:v>2404.7851599999999</c:v>
                </c:pt>
                <c:pt idx="8582">
                  <c:v>2404.7851599999999</c:v>
                </c:pt>
                <c:pt idx="8583">
                  <c:v>2404.7851599999999</c:v>
                </c:pt>
                <c:pt idx="8584">
                  <c:v>2404.7851599999999</c:v>
                </c:pt>
                <c:pt idx="8585">
                  <c:v>2404.7851599999999</c:v>
                </c:pt>
                <c:pt idx="8586">
                  <c:v>2404.7851599999999</c:v>
                </c:pt>
                <c:pt idx="8587">
                  <c:v>2404.7851599999999</c:v>
                </c:pt>
                <c:pt idx="8588">
                  <c:v>2404.7851599999999</c:v>
                </c:pt>
                <c:pt idx="8589">
                  <c:v>2404.7851599999999</c:v>
                </c:pt>
                <c:pt idx="8590">
                  <c:v>2404.7851599999999</c:v>
                </c:pt>
                <c:pt idx="8591">
                  <c:v>2404.7851599999999</c:v>
                </c:pt>
                <c:pt idx="8592">
                  <c:v>2404.7851599999999</c:v>
                </c:pt>
                <c:pt idx="8593">
                  <c:v>2404.7851599999999</c:v>
                </c:pt>
                <c:pt idx="8594">
                  <c:v>2404.7851599999999</c:v>
                </c:pt>
                <c:pt idx="8595">
                  <c:v>2404.7851599999999</c:v>
                </c:pt>
                <c:pt idx="8596">
                  <c:v>2404.7851599999999</c:v>
                </c:pt>
                <c:pt idx="8597">
                  <c:v>2404.7851599999999</c:v>
                </c:pt>
                <c:pt idx="8598">
                  <c:v>2404.7851599999999</c:v>
                </c:pt>
                <c:pt idx="8599">
                  <c:v>2404.7851599999999</c:v>
                </c:pt>
                <c:pt idx="8600">
                  <c:v>2404.7851599999999</c:v>
                </c:pt>
                <c:pt idx="8601">
                  <c:v>2404.7851599999999</c:v>
                </c:pt>
                <c:pt idx="8602">
                  <c:v>2404.7851599999999</c:v>
                </c:pt>
                <c:pt idx="8603">
                  <c:v>2404.7851599999999</c:v>
                </c:pt>
                <c:pt idx="8604">
                  <c:v>2404.7851599999999</c:v>
                </c:pt>
                <c:pt idx="8605">
                  <c:v>2404.7851599999999</c:v>
                </c:pt>
                <c:pt idx="8606">
                  <c:v>2404.7851599999999</c:v>
                </c:pt>
                <c:pt idx="8607">
                  <c:v>2404.7851599999999</c:v>
                </c:pt>
                <c:pt idx="8608">
                  <c:v>2404.7851599999999</c:v>
                </c:pt>
                <c:pt idx="8609">
                  <c:v>2404.7851599999999</c:v>
                </c:pt>
                <c:pt idx="8610">
                  <c:v>2404.7851599999999</c:v>
                </c:pt>
                <c:pt idx="8611">
                  <c:v>2404.7851599999999</c:v>
                </c:pt>
                <c:pt idx="8612">
                  <c:v>2404.7851599999999</c:v>
                </c:pt>
                <c:pt idx="8613">
                  <c:v>2404.7851599999999</c:v>
                </c:pt>
                <c:pt idx="8614">
                  <c:v>2404.7851599999999</c:v>
                </c:pt>
                <c:pt idx="8615">
                  <c:v>2404.7851599999999</c:v>
                </c:pt>
                <c:pt idx="8616">
                  <c:v>2404.7851599999999</c:v>
                </c:pt>
                <c:pt idx="8617">
                  <c:v>2404.7851599999999</c:v>
                </c:pt>
                <c:pt idx="8618">
                  <c:v>2404.7851599999999</c:v>
                </c:pt>
                <c:pt idx="8619">
                  <c:v>2404.7851599999999</c:v>
                </c:pt>
                <c:pt idx="8620">
                  <c:v>2404.7851599999999</c:v>
                </c:pt>
                <c:pt idx="8621">
                  <c:v>2404.7851599999999</c:v>
                </c:pt>
                <c:pt idx="8622">
                  <c:v>2404.7851599999999</c:v>
                </c:pt>
                <c:pt idx="8623">
                  <c:v>2404.7851599999999</c:v>
                </c:pt>
                <c:pt idx="8624">
                  <c:v>2404.7851599999999</c:v>
                </c:pt>
                <c:pt idx="8625">
                  <c:v>2404.7851599999999</c:v>
                </c:pt>
                <c:pt idx="8626">
                  <c:v>2404.7851599999999</c:v>
                </c:pt>
                <c:pt idx="8627">
                  <c:v>2404.7851599999999</c:v>
                </c:pt>
                <c:pt idx="8628">
                  <c:v>2404.7851599999999</c:v>
                </c:pt>
                <c:pt idx="8629">
                  <c:v>2404.7851599999999</c:v>
                </c:pt>
                <c:pt idx="8630">
                  <c:v>2404.7851599999999</c:v>
                </c:pt>
                <c:pt idx="8631">
                  <c:v>2404.7851599999999</c:v>
                </c:pt>
                <c:pt idx="8632">
                  <c:v>2404.7851599999999</c:v>
                </c:pt>
                <c:pt idx="8633">
                  <c:v>2404.7851599999999</c:v>
                </c:pt>
                <c:pt idx="8634">
                  <c:v>2404.7851599999999</c:v>
                </c:pt>
                <c:pt idx="8635">
                  <c:v>2404.7851599999999</c:v>
                </c:pt>
                <c:pt idx="8636">
                  <c:v>2404.7851599999999</c:v>
                </c:pt>
                <c:pt idx="8637">
                  <c:v>2404.7851599999999</c:v>
                </c:pt>
                <c:pt idx="8638">
                  <c:v>2404.7851599999999</c:v>
                </c:pt>
                <c:pt idx="8639">
                  <c:v>2404.7851599999999</c:v>
                </c:pt>
                <c:pt idx="8640">
                  <c:v>2404.7851599999999</c:v>
                </c:pt>
                <c:pt idx="8641">
                  <c:v>2404.7851599999999</c:v>
                </c:pt>
                <c:pt idx="8642">
                  <c:v>2404.7851599999999</c:v>
                </c:pt>
                <c:pt idx="8643">
                  <c:v>2404.7851599999999</c:v>
                </c:pt>
                <c:pt idx="8644">
                  <c:v>2404.7851599999999</c:v>
                </c:pt>
                <c:pt idx="8645">
                  <c:v>2404.7851599999999</c:v>
                </c:pt>
                <c:pt idx="8646">
                  <c:v>2404.7851599999999</c:v>
                </c:pt>
                <c:pt idx="8647">
                  <c:v>2404.7851599999999</c:v>
                </c:pt>
                <c:pt idx="8648">
                  <c:v>2404.7851599999999</c:v>
                </c:pt>
                <c:pt idx="8649">
                  <c:v>2404.7851599999999</c:v>
                </c:pt>
                <c:pt idx="8650">
                  <c:v>2404.7851599999999</c:v>
                </c:pt>
                <c:pt idx="8651">
                  <c:v>2404.7851599999999</c:v>
                </c:pt>
                <c:pt idx="8652">
                  <c:v>2404.7851599999999</c:v>
                </c:pt>
                <c:pt idx="8653">
                  <c:v>2404.7851599999999</c:v>
                </c:pt>
                <c:pt idx="8654">
                  <c:v>2404.7851599999999</c:v>
                </c:pt>
                <c:pt idx="8655">
                  <c:v>2404.7851599999999</c:v>
                </c:pt>
                <c:pt idx="8656">
                  <c:v>2404.7851599999999</c:v>
                </c:pt>
                <c:pt idx="8657">
                  <c:v>2404.7851599999999</c:v>
                </c:pt>
                <c:pt idx="8658">
                  <c:v>2404.7851599999999</c:v>
                </c:pt>
                <c:pt idx="8659">
                  <c:v>2404.7851599999999</c:v>
                </c:pt>
                <c:pt idx="8660">
                  <c:v>2404.7851599999999</c:v>
                </c:pt>
                <c:pt idx="8661">
                  <c:v>2404.7851599999999</c:v>
                </c:pt>
                <c:pt idx="8662">
                  <c:v>2404.7851599999999</c:v>
                </c:pt>
                <c:pt idx="8663">
                  <c:v>2404.7851599999999</c:v>
                </c:pt>
                <c:pt idx="8664">
                  <c:v>2404.7851599999999</c:v>
                </c:pt>
                <c:pt idx="8665">
                  <c:v>2404.7851599999999</c:v>
                </c:pt>
                <c:pt idx="8666">
                  <c:v>2404.7851599999999</c:v>
                </c:pt>
                <c:pt idx="8667">
                  <c:v>2404.7851599999999</c:v>
                </c:pt>
                <c:pt idx="8668">
                  <c:v>2404.7851599999999</c:v>
                </c:pt>
                <c:pt idx="8669">
                  <c:v>2404.7851599999999</c:v>
                </c:pt>
                <c:pt idx="8670">
                  <c:v>2404.7851599999999</c:v>
                </c:pt>
                <c:pt idx="8671">
                  <c:v>2404.7851599999999</c:v>
                </c:pt>
                <c:pt idx="8672">
                  <c:v>2404.7851599999999</c:v>
                </c:pt>
                <c:pt idx="8673">
                  <c:v>2404.7851599999999</c:v>
                </c:pt>
                <c:pt idx="8674">
                  <c:v>2404.7851599999999</c:v>
                </c:pt>
                <c:pt idx="8675">
                  <c:v>2404.7851599999999</c:v>
                </c:pt>
                <c:pt idx="8676">
                  <c:v>2404.7851599999999</c:v>
                </c:pt>
                <c:pt idx="8677">
                  <c:v>2404.7851599999999</c:v>
                </c:pt>
                <c:pt idx="8678">
                  <c:v>2404.7851599999999</c:v>
                </c:pt>
                <c:pt idx="8679">
                  <c:v>2404.7851599999999</c:v>
                </c:pt>
                <c:pt idx="8680">
                  <c:v>2404.7851599999999</c:v>
                </c:pt>
                <c:pt idx="8681">
                  <c:v>2404.7851599999999</c:v>
                </c:pt>
                <c:pt idx="8682">
                  <c:v>2404.7851599999999</c:v>
                </c:pt>
                <c:pt idx="8683">
                  <c:v>2404.7851599999999</c:v>
                </c:pt>
                <c:pt idx="8684">
                  <c:v>2404.7851599999999</c:v>
                </c:pt>
                <c:pt idx="8685">
                  <c:v>2404.7851599999999</c:v>
                </c:pt>
                <c:pt idx="8686">
                  <c:v>2404.7851599999999</c:v>
                </c:pt>
                <c:pt idx="8687">
                  <c:v>2404.7851599999999</c:v>
                </c:pt>
                <c:pt idx="8688">
                  <c:v>2404.7851599999999</c:v>
                </c:pt>
                <c:pt idx="8689">
                  <c:v>2404.7851599999999</c:v>
                </c:pt>
                <c:pt idx="8690">
                  <c:v>2404.7851599999999</c:v>
                </c:pt>
                <c:pt idx="8691">
                  <c:v>2404.7851599999999</c:v>
                </c:pt>
                <c:pt idx="8692">
                  <c:v>2404.7851599999999</c:v>
                </c:pt>
                <c:pt idx="8693">
                  <c:v>2404.7851599999999</c:v>
                </c:pt>
                <c:pt idx="8694">
                  <c:v>2404.7851599999999</c:v>
                </c:pt>
                <c:pt idx="8695">
                  <c:v>2404.7851599999999</c:v>
                </c:pt>
                <c:pt idx="8696">
                  <c:v>2404.7851599999999</c:v>
                </c:pt>
                <c:pt idx="8697">
                  <c:v>2404.7851599999999</c:v>
                </c:pt>
                <c:pt idx="8698">
                  <c:v>2404.7851599999999</c:v>
                </c:pt>
                <c:pt idx="8699">
                  <c:v>2404.7851599999999</c:v>
                </c:pt>
                <c:pt idx="8700">
                  <c:v>2404.7851599999999</c:v>
                </c:pt>
                <c:pt idx="8701">
                  <c:v>2404.7851599999999</c:v>
                </c:pt>
                <c:pt idx="8702">
                  <c:v>2404.7851599999999</c:v>
                </c:pt>
                <c:pt idx="8703">
                  <c:v>2404.7851599999999</c:v>
                </c:pt>
                <c:pt idx="8704">
                  <c:v>2404.7851599999999</c:v>
                </c:pt>
                <c:pt idx="8705">
                  <c:v>2404.7851599999999</c:v>
                </c:pt>
                <c:pt idx="8706">
                  <c:v>2404.7851599999999</c:v>
                </c:pt>
                <c:pt idx="8707">
                  <c:v>2404.7851599999999</c:v>
                </c:pt>
                <c:pt idx="8708">
                  <c:v>2404.7851599999999</c:v>
                </c:pt>
                <c:pt idx="8709">
                  <c:v>2404.7851599999999</c:v>
                </c:pt>
                <c:pt idx="8710">
                  <c:v>2404.7851599999999</c:v>
                </c:pt>
                <c:pt idx="8711">
                  <c:v>2404.7851599999999</c:v>
                </c:pt>
                <c:pt idx="8712">
                  <c:v>2404.7851599999999</c:v>
                </c:pt>
                <c:pt idx="8713">
                  <c:v>2404.7851599999999</c:v>
                </c:pt>
                <c:pt idx="8714">
                  <c:v>2404.7851599999999</c:v>
                </c:pt>
                <c:pt idx="8715">
                  <c:v>2404.7851599999999</c:v>
                </c:pt>
                <c:pt idx="8716">
                  <c:v>2404.7851599999999</c:v>
                </c:pt>
                <c:pt idx="8717">
                  <c:v>2404.7851599999999</c:v>
                </c:pt>
                <c:pt idx="8718">
                  <c:v>2404.7851599999999</c:v>
                </c:pt>
                <c:pt idx="8719">
                  <c:v>2404.7851599999999</c:v>
                </c:pt>
                <c:pt idx="8720">
                  <c:v>2404.7851599999999</c:v>
                </c:pt>
                <c:pt idx="8721">
                  <c:v>2404.7851599999999</c:v>
                </c:pt>
                <c:pt idx="8722">
                  <c:v>2404.7851599999999</c:v>
                </c:pt>
                <c:pt idx="8723">
                  <c:v>2404.7851599999999</c:v>
                </c:pt>
                <c:pt idx="8724">
                  <c:v>2404.7851599999999</c:v>
                </c:pt>
                <c:pt idx="8725">
                  <c:v>2404.7851599999999</c:v>
                </c:pt>
                <c:pt idx="8726">
                  <c:v>2404.7851599999999</c:v>
                </c:pt>
                <c:pt idx="8727">
                  <c:v>2404.7851599999999</c:v>
                </c:pt>
                <c:pt idx="8728">
                  <c:v>2404.7851599999999</c:v>
                </c:pt>
                <c:pt idx="8729">
                  <c:v>2404.7851599999999</c:v>
                </c:pt>
                <c:pt idx="8730">
                  <c:v>2404.7851599999999</c:v>
                </c:pt>
                <c:pt idx="8731">
                  <c:v>2404.7851599999999</c:v>
                </c:pt>
                <c:pt idx="8732">
                  <c:v>2404.7851599999999</c:v>
                </c:pt>
                <c:pt idx="8733">
                  <c:v>2404.7851599999999</c:v>
                </c:pt>
                <c:pt idx="8734">
                  <c:v>2404.7851599999999</c:v>
                </c:pt>
                <c:pt idx="8735">
                  <c:v>2404.7851599999999</c:v>
                </c:pt>
                <c:pt idx="8736">
                  <c:v>2404.7851599999999</c:v>
                </c:pt>
                <c:pt idx="8737">
                  <c:v>2404.7851599999999</c:v>
                </c:pt>
                <c:pt idx="8738">
                  <c:v>2404.7851599999999</c:v>
                </c:pt>
                <c:pt idx="8739">
                  <c:v>2404.7851599999999</c:v>
                </c:pt>
                <c:pt idx="8740">
                  <c:v>2404.7851599999999</c:v>
                </c:pt>
                <c:pt idx="8741">
                  <c:v>2404.7851599999999</c:v>
                </c:pt>
                <c:pt idx="8742">
                  <c:v>2404.7851599999999</c:v>
                </c:pt>
                <c:pt idx="8743">
                  <c:v>2404.7851599999999</c:v>
                </c:pt>
                <c:pt idx="8744">
                  <c:v>2404.7851599999999</c:v>
                </c:pt>
                <c:pt idx="8745">
                  <c:v>2404.7851599999999</c:v>
                </c:pt>
                <c:pt idx="8746">
                  <c:v>2404.7851599999999</c:v>
                </c:pt>
                <c:pt idx="8747">
                  <c:v>2404.7851599999999</c:v>
                </c:pt>
                <c:pt idx="8748">
                  <c:v>2404.7851599999999</c:v>
                </c:pt>
                <c:pt idx="8749">
                  <c:v>2404.7851599999999</c:v>
                </c:pt>
                <c:pt idx="8750">
                  <c:v>2404.7851599999999</c:v>
                </c:pt>
                <c:pt idx="8751">
                  <c:v>2404.7851599999999</c:v>
                </c:pt>
                <c:pt idx="8752">
                  <c:v>2404.7851599999999</c:v>
                </c:pt>
                <c:pt idx="8753">
                  <c:v>2404.7851599999999</c:v>
                </c:pt>
                <c:pt idx="8754">
                  <c:v>2404.7851599999999</c:v>
                </c:pt>
                <c:pt idx="8755">
                  <c:v>2404.7851599999999</c:v>
                </c:pt>
                <c:pt idx="8756">
                  <c:v>2404.7851599999999</c:v>
                </c:pt>
                <c:pt idx="8757">
                  <c:v>2404.7851599999999</c:v>
                </c:pt>
                <c:pt idx="8758">
                  <c:v>2404.7851599999999</c:v>
                </c:pt>
                <c:pt idx="8759">
                  <c:v>2404.7851599999999</c:v>
                </c:pt>
                <c:pt idx="8760">
                  <c:v>2404.7851599999999</c:v>
                </c:pt>
                <c:pt idx="8761">
                  <c:v>2404.7851599999999</c:v>
                </c:pt>
                <c:pt idx="8762">
                  <c:v>2404.7851599999999</c:v>
                </c:pt>
                <c:pt idx="8763">
                  <c:v>2404.7851599999999</c:v>
                </c:pt>
                <c:pt idx="8764">
                  <c:v>2404.7851599999999</c:v>
                </c:pt>
                <c:pt idx="8765">
                  <c:v>2404.7851599999999</c:v>
                </c:pt>
                <c:pt idx="8766">
                  <c:v>2404.7851599999999</c:v>
                </c:pt>
                <c:pt idx="8767">
                  <c:v>2404.7851599999999</c:v>
                </c:pt>
                <c:pt idx="8768">
                  <c:v>2404.7851599999999</c:v>
                </c:pt>
                <c:pt idx="8769">
                  <c:v>2404.7851599999999</c:v>
                </c:pt>
                <c:pt idx="8770">
                  <c:v>2404.7851599999999</c:v>
                </c:pt>
                <c:pt idx="8771">
                  <c:v>2404.7851599999999</c:v>
                </c:pt>
                <c:pt idx="8772">
                  <c:v>2404.7851599999999</c:v>
                </c:pt>
                <c:pt idx="8773">
                  <c:v>2404.7851599999999</c:v>
                </c:pt>
                <c:pt idx="8774">
                  <c:v>2404.7851599999999</c:v>
                </c:pt>
                <c:pt idx="8775">
                  <c:v>2404.7851599999999</c:v>
                </c:pt>
                <c:pt idx="8776">
                  <c:v>2404.7851599999999</c:v>
                </c:pt>
                <c:pt idx="8777">
                  <c:v>2404.7851599999999</c:v>
                </c:pt>
                <c:pt idx="8778">
                  <c:v>2404.7851599999999</c:v>
                </c:pt>
                <c:pt idx="8779">
                  <c:v>2404.7851599999999</c:v>
                </c:pt>
                <c:pt idx="8780">
                  <c:v>2404.7851599999999</c:v>
                </c:pt>
                <c:pt idx="8781">
                  <c:v>2404.7851599999999</c:v>
                </c:pt>
                <c:pt idx="8782">
                  <c:v>2404.7851599999999</c:v>
                </c:pt>
                <c:pt idx="8783">
                  <c:v>2404.7851599999999</c:v>
                </c:pt>
                <c:pt idx="8784">
                  <c:v>2404.7851599999999</c:v>
                </c:pt>
                <c:pt idx="8785">
                  <c:v>2404.7851599999999</c:v>
                </c:pt>
                <c:pt idx="8786">
                  <c:v>2404.7851599999999</c:v>
                </c:pt>
                <c:pt idx="8787">
                  <c:v>2404.7851599999999</c:v>
                </c:pt>
                <c:pt idx="8788">
                  <c:v>2404.7851599999999</c:v>
                </c:pt>
                <c:pt idx="8789">
                  <c:v>2404.7851599999999</c:v>
                </c:pt>
                <c:pt idx="8790">
                  <c:v>2404.7851599999999</c:v>
                </c:pt>
                <c:pt idx="8791">
                  <c:v>2404.7851599999999</c:v>
                </c:pt>
                <c:pt idx="8792">
                  <c:v>2404.7851599999999</c:v>
                </c:pt>
                <c:pt idx="8793">
                  <c:v>2404.7851599999999</c:v>
                </c:pt>
                <c:pt idx="8794">
                  <c:v>2404.7851599999999</c:v>
                </c:pt>
                <c:pt idx="8795">
                  <c:v>2404.7851599999999</c:v>
                </c:pt>
                <c:pt idx="8796">
                  <c:v>2404.7851599999999</c:v>
                </c:pt>
                <c:pt idx="8797">
                  <c:v>2404.7851599999999</c:v>
                </c:pt>
                <c:pt idx="8798">
                  <c:v>2404.7851599999999</c:v>
                </c:pt>
                <c:pt idx="8799">
                  <c:v>2404.7851599999999</c:v>
                </c:pt>
                <c:pt idx="8800">
                  <c:v>2404.7851599999999</c:v>
                </c:pt>
                <c:pt idx="8801">
                  <c:v>2404.7851599999999</c:v>
                </c:pt>
                <c:pt idx="8802">
                  <c:v>2404.7851599999999</c:v>
                </c:pt>
                <c:pt idx="8803">
                  <c:v>2404.7851599999999</c:v>
                </c:pt>
                <c:pt idx="8804">
                  <c:v>2404.7851599999999</c:v>
                </c:pt>
                <c:pt idx="8805">
                  <c:v>2404.7851599999999</c:v>
                </c:pt>
                <c:pt idx="8806">
                  <c:v>2404.7851599999999</c:v>
                </c:pt>
                <c:pt idx="8807">
                  <c:v>2404.7851599999999</c:v>
                </c:pt>
                <c:pt idx="8808">
                  <c:v>2404.7851599999999</c:v>
                </c:pt>
                <c:pt idx="8809">
                  <c:v>2404.7851599999999</c:v>
                </c:pt>
                <c:pt idx="8810">
                  <c:v>2404.7851599999999</c:v>
                </c:pt>
                <c:pt idx="8811">
                  <c:v>2404.7851599999999</c:v>
                </c:pt>
                <c:pt idx="8812">
                  <c:v>2404.7851599999999</c:v>
                </c:pt>
                <c:pt idx="8813">
                  <c:v>2404.7851599999999</c:v>
                </c:pt>
                <c:pt idx="8814">
                  <c:v>2404.7851599999999</c:v>
                </c:pt>
                <c:pt idx="8815">
                  <c:v>2404.7851599999999</c:v>
                </c:pt>
                <c:pt idx="8816">
                  <c:v>2404.7851599999999</c:v>
                </c:pt>
                <c:pt idx="8817">
                  <c:v>2404.7851599999999</c:v>
                </c:pt>
                <c:pt idx="8818">
                  <c:v>2404.7851599999999</c:v>
                </c:pt>
                <c:pt idx="8819">
                  <c:v>2404.7851599999999</c:v>
                </c:pt>
                <c:pt idx="8820">
                  <c:v>2404.7851599999999</c:v>
                </c:pt>
                <c:pt idx="8821">
                  <c:v>2404.7851599999999</c:v>
                </c:pt>
                <c:pt idx="8822">
                  <c:v>2404.7851599999999</c:v>
                </c:pt>
                <c:pt idx="8823">
                  <c:v>2404.7851599999999</c:v>
                </c:pt>
                <c:pt idx="8824">
                  <c:v>2404.7851599999999</c:v>
                </c:pt>
                <c:pt idx="8825">
                  <c:v>2404.7851599999999</c:v>
                </c:pt>
                <c:pt idx="8826">
                  <c:v>2404.7851599999999</c:v>
                </c:pt>
                <c:pt idx="8827">
                  <c:v>2404.7851599999999</c:v>
                </c:pt>
                <c:pt idx="8828">
                  <c:v>2404.7851599999999</c:v>
                </c:pt>
                <c:pt idx="8829">
                  <c:v>2404.7851599999999</c:v>
                </c:pt>
                <c:pt idx="8830">
                  <c:v>2404.7851599999999</c:v>
                </c:pt>
                <c:pt idx="8831">
                  <c:v>2404.7851599999999</c:v>
                </c:pt>
                <c:pt idx="8832">
                  <c:v>2404.7851599999999</c:v>
                </c:pt>
                <c:pt idx="8833">
                  <c:v>2404.7851599999999</c:v>
                </c:pt>
                <c:pt idx="8834">
                  <c:v>2404.7851599999999</c:v>
                </c:pt>
                <c:pt idx="8835">
                  <c:v>2404.7851599999999</c:v>
                </c:pt>
                <c:pt idx="8836">
                  <c:v>2404.7851599999999</c:v>
                </c:pt>
                <c:pt idx="8837">
                  <c:v>2404.7851599999999</c:v>
                </c:pt>
                <c:pt idx="8838">
                  <c:v>2404.7851599999999</c:v>
                </c:pt>
                <c:pt idx="8839">
                  <c:v>2404.7851599999999</c:v>
                </c:pt>
                <c:pt idx="8840">
                  <c:v>2404.7851599999999</c:v>
                </c:pt>
                <c:pt idx="8841">
                  <c:v>2404.7851599999999</c:v>
                </c:pt>
                <c:pt idx="8842">
                  <c:v>2404.7851599999999</c:v>
                </c:pt>
                <c:pt idx="8843">
                  <c:v>2404.7851599999999</c:v>
                </c:pt>
                <c:pt idx="8844">
                  <c:v>2404.7851599999999</c:v>
                </c:pt>
                <c:pt idx="8845">
                  <c:v>2404.7851599999999</c:v>
                </c:pt>
                <c:pt idx="8846">
                  <c:v>2404.7851599999999</c:v>
                </c:pt>
                <c:pt idx="8847">
                  <c:v>2404.7851599999999</c:v>
                </c:pt>
                <c:pt idx="8848">
                  <c:v>2404.7851599999999</c:v>
                </c:pt>
                <c:pt idx="8849">
                  <c:v>2404.7851599999999</c:v>
                </c:pt>
                <c:pt idx="8850">
                  <c:v>2404.7851599999999</c:v>
                </c:pt>
                <c:pt idx="8851">
                  <c:v>2404.7851599999999</c:v>
                </c:pt>
                <c:pt idx="8852">
                  <c:v>2404.7851599999999</c:v>
                </c:pt>
                <c:pt idx="8853">
                  <c:v>2404.7851599999999</c:v>
                </c:pt>
                <c:pt idx="8854">
                  <c:v>2404.7851599999999</c:v>
                </c:pt>
                <c:pt idx="8855">
                  <c:v>2404.7851599999999</c:v>
                </c:pt>
                <c:pt idx="8856">
                  <c:v>2404.7851599999999</c:v>
                </c:pt>
                <c:pt idx="8857">
                  <c:v>2404.7851599999999</c:v>
                </c:pt>
                <c:pt idx="8858">
                  <c:v>2404.7851599999999</c:v>
                </c:pt>
                <c:pt idx="8859">
                  <c:v>2404.7851599999999</c:v>
                </c:pt>
                <c:pt idx="8860">
                  <c:v>2404.7851599999999</c:v>
                </c:pt>
                <c:pt idx="8861">
                  <c:v>2404.7851599999999</c:v>
                </c:pt>
                <c:pt idx="8862">
                  <c:v>2404.7851599999999</c:v>
                </c:pt>
                <c:pt idx="8863">
                  <c:v>2404.7851599999999</c:v>
                </c:pt>
                <c:pt idx="8864">
                  <c:v>2404.7851599999999</c:v>
                </c:pt>
                <c:pt idx="8865">
                  <c:v>2404.7851599999999</c:v>
                </c:pt>
                <c:pt idx="8866">
                  <c:v>2404.7851599999999</c:v>
                </c:pt>
                <c:pt idx="8867">
                  <c:v>2404.7851599999999</c:v>
                </c:pt>
                <c:pt idx="8868">
                  <c:v>2404.7851599999999</c:v>
                </c:pt>
                <c:pt idx="8869">
                  <c:v>2404.7851599999999</c:v>
                </c:pt>
                <c:pt idx="8870">
                  <c:v>2404.7851599999999</c:v>
                </c:pt>
                <c:pt idx="8871">
                  <c:v>2404.7851599999999</c:v>
                </c:pt>
                <c:pt idx="8872">
                  <c:v>2404.7851599999999</c:v>
                </c:pt>
                <c:pt idx="8873">
                  <c:v>2404.7851599999999</c:v>
                </c:pt>
                <c:pt idx="8874">
                  <c:v>2404.7851599999999</c:v>
                </c:pt>
                <c:pt idx="8875">
                  <c:v>2404.7851599999999</c:v>
                </c:pt>
                <c:pt idx="8876">
                  <c:v>2404.7851599999999</c:v>
                </c:pt>
                <c:pt idx="8877">
                  <c:v>2404.7851599999999</c:v>
                </c:pt>
                <c:pt idx="8878">
                  <c:v>2404.7851599999999</c:v>
                </c:pt>
                <c:pt idx="8879">
                  <c:v>2404.7851599999999</c:v>
                </c:pt>
                <c:pt idx="8880">
                  <c:v>2404.7851599999999</c:v>
                </c:pt>
                <c:pt idx="8881">
                  <c:v>2404.7851599999999</c:v>
                </c:pt>
                <c:pt idx="8882">
                  <c:v>2404.7851599999999</c:v>
                </c:pt>
                <c:pt idx="8883">
                  <c:v>2404.7851599999999</c:v>
                </c:pt>
                <c:pt idx="8884">
                  <c:v>2404.7851599999999</c:v>
                </c:pt>
                <c:pt idx="8885">
                  <c:v>2404.7851599999999</c:v>
                </c:pt>
                <c:pt idx="8886">
                  <c:v>2404.7851599999999</c:v>
                </c:pt>
                <c:pt idx="8887">
                  <c:v>2404.7851599999999</c:v>
                </c:pt>
                <c:pt idx="8888">
                  <c:v>2404.7851599999999</c:v>
                </c:pt>
                <c:pt idx="8889">
                  <c:v>2404.7851599999999</c:v>
                </c:pt>
                <c:pt idx="8890">
                  <c:v>2404.7851599999999</c:v>
                </c:pt>
                <c:pt idx="8891">
                  <c:v>2404.7851599999999</c:v>
                </c:pt>
                <c:pt idx="8892">
                  <c:v>2404.7851599999999</c:v>
                </c:pt>
                <c:pt idx="8893">
                  <c:v>2404.7851599999999</c:v>
                </c:pt>
                <c:pt idx="8894">
                  <c:v>2404.7851599999999</c:v>
                </c:pt>
                <c:pt idx="8895">
                  <c:v>2404.7851599999999</c:v>
                </c:pt>
                <c:pt idx="8896">
                  <c:v>2404.7851599999999</c:v>
                </c:pt>
                <c:pt idx="8897">
                  <c:v>2404.7851599999999</c:v>
                </c:pt>
                <c:pt idx="8898">
                  <c:v>2404.7851599999999</c:v>
                </c:pt>
                <c:pt idx="8899">
                  <c:v>2404.7851599999999</c:v>
                </c:pt>
                <c:pt idx="8900">
                  <c:v>2404.7851599999999</c:v>
                </c:pt>
                <c:pt idx="8901">
                  <c:v>2404.7851599999999</c:v>
                </c:pt>
                <c:pt idx="8902">
                  <c:v>2404.7851599999999</c:v>
                </c:pt>
                <c:pt idx="8903">
                  <c:v>2404.7851599999999</c:v>
                </c:pt>
                <c:pt idx="8904">
                  <c:v>2404.7851599999999</c:v>
                </c:pt>
                <c:pt idx="8905">
                  <c:v>2404.7851599999999</c:v>
                </c:pt>
                <c:pt idx="8906">
                  <c:v>2404.7851599999999</c:v>
                </c:pt>
                <c:pt idx="8907">
                  <c:v>2404.7851599999999</c:v>
                </c:pt>
                <c:pt idx="8908">
                  <c:v>2404.7851599999999</c:v>
                </c:pt>
                <c:pt idx="8909">
                  <c:v>2404.7851599999999</c:v>
                </c:pt>
                <c:pt idx="8910">
                  <c:v>2404.7851599999999</c:v>
                </c:pt>
                <c:pt idx="8911">
                  <c:v>2404.7851599999999</c:v>
                </c:pt>
                <c:pt idx="8912">
                  <c:v>2404.7851599999999</c:v>
                </c:pt>
                <c:pt idx="8913">
                  <c:v>2404.7851599999999</c:v>
                </c:pt>
                <c:pt idx="8914">
                  <c:v>2404.7851599999999</c:v>
                </c:pt>
                <c:pt idx="8915">
                  <c:v>2404.7851599999999</c:v>
                </c:pt>
                <c:pt idx="8916">
                  <c:v>2404.7851599999999</c:v>
                </c:pt>
                <c:pt idx="8917">
                  <c:v>2404.7851599999999</c:v>
                </c:pt>
                <c:pt idx="8918">
                  <c:v>2404.7851599999999</c:v>
                </c:pt>
                <c:pt idx="8919">
                  <c:v>2404.7851599999999</c:v>
                </c:pt>
                <c:pt idx="8920">
                  <c:v>2404.7851599999999</c:v>
                </c:pt>
                <c:pt idx="8921">
                  <c:v>2404.7851599999999</c:v>
                </c:pt>
                <c:pt idx="8922">
                  <c:v>2404.7851599999999</c:v>
                </c:pt>
                <c:pt idx="8923">
                  <c:v>2404.7851599999999</c:v>
                </c:pt>
                <c:pt idx="8924">
                  <c:v>2404.7851599999999</c:v>
                </c:pt>
                <c:pt idx="8925">
                  <c:v>2404.7851599999999</c:v>
                </c:pt>
                <c:pt idx="8926">
                  <c:v>2404.7851599999999</c:v>
                </c:pt>
                <c:pt idx="8927">
                  <c:v>2404.7851599999999</c:v>
                </c:pt>
                <c:pt idx="8928">
                  <c:v>2404.7851599999999</c:v>
                </c:pt>
                <c:pt idx="8929">
                  <c:v>2404.7851599999999</c:v>
                </c:pt>
                <c:pt idx="8930">
                  <c:v>2404.7851599999999</c:v>
                </c:pt>
                <c:pt idx="8931">
                  <c:v>2404.7851599999999</c:v>
                </c:pt>
                <c:pt idx="8932">
                  <c:v>2404.7851599999999</c:v>
                </c:pt>
                <c:pt idx="8933">
                  <c:v>2404.7851599999999</c:v>
                </c:pt>
                <c:pt idx="8934">
                  <c:v>2404.7851599999999</c:v>
                </c:pt>
                <c:pt idx="8935">
                  <c:v>2404.7851599999999</c:v>
                </c:pt>
                <c:pt idx="8936">
                  <c:v>2404.7851599999999</c:v>
                </c:pt>
                <c:pt idx="8937">
                  <c:v>2404.7851599999999</c:v>
                </c:pt>
                <c:pt idx="8938">
                  <c:v>2404.7851599999999</c:v>
                </c:pt>
                <c:pt idx="8939">
                  <c:v>2404.7851599999999</c:v>
                </c:pt>
                <c:pt idx="8940">
                  <c:v>2404.7851599999999</c:v>
                </c:pt>
                <c:pt idx="8941">
                  <c:v>2404.7851599999999</c:v>
                </c:pt>
                <c:pt idx="8942">
                  <c:v>2404.7851599999999</c:v>
                </c:pt>
                <c:pt idx="8943">
                  <c:v>2404.7851599999999</c:v>
                </c:pt>
                <c:pt idx="8944">
                  <c:v>2404.7851599999999</c:v>
                </c:pt>
                <c:pt idx="8945">
                  <c:v>2404.7851599999999</c:v>
                </c:pt>
                <c:pt idx="8946">
                  <c:v>2404.7851599999999</c:v>
                </c:pt>
                <c:pt idx="8947">
                  <c:v>2404.7851599999999</c:v>
                </c:pt>
                <c:pt idx="8948">
                  <c:v>2404.7851599999999</c:v>
                </c:pt>
                <c:pt idx="8949">
                  <c:v>2404.7851599999999</c:v>
                </c:pt>
                <c:pt idx="8950">
                  <c:v>2404.7851599999999</c:v>
                </c:pt>
                <c:pt idx="8951">
                  <c:v>2404.7851599999999</c:v>
                </c:pt>
                <c:pt idx="8952">
                  <c:v>2404.7851599999999</c:v>
                </c:pt>
                <c:pt idx="8953">
                  <c:v>2404.7851599999999</c:v>
                </c:pt>
                <c:pt idx="8954">
                  <c:v>2404.7851599999999</c:v>
                </c:pt>
                <c:pt idx="8955">
                  <c:v>2404.7851599999999</c:v>
                </c:pt>
                <c:pt idx="8956">
                  <c:v>2404.7851599999999</c:v>
                </c:pt>
                <c:pt idx="8957">
                  <c:v>2404.7851599999999</c:v>
                </c:pt>
                <c:pt idx="8958">
                  <c:v>2404.7851599999999</c:v>
                </c:pt>
                <c:pt idx="8959">
                  <c:v>2404.7851599999999</c:v>
                </c:pt>
                <c:pt idx="8960">
                  <c:v>2404.7851599999999</c:v>
                </c:pt>
                <c:pt idx="8961">
                  <c:v>2404.7851599999999</c:v>
                </c:pt>
                <c:pt idx="8962">
                  <c:v>2404.7851599999999</c:v>
                </c:pt>
                <c:pt idx="8963">
                  <c:v>2404.7851599999999</c:v>
                </c:pt>
                <c:pt idx="8964">
                  <c:v>2404.7851599999999</c:v>
                </c:pt>
                <c:pt idx="8965">
                  <c:v>2404.7851599999999</c:v>
                </c:pt>
                <c:pt idx="8966">
                  <c:v>2404.7851599999999</c:v>
                </c:pt>
                <c:pt idx="8967">
                  <c:v>2404.7851599999999</c:v>
                </c:pt>
                <c:pt idx="8968">
                  <c:v>2404.7851599999999</c:v>
                </c:pt>
                <c:pt idx="8969">
                  <c:v>2404.7851599999999</c:v>
                </c:pt>
                <c:pt idx="8970">
                  <c:v>2404.7851599999999</c:v>
                </c:pt>
                <c:pt idx="8971">
                  <c:v>2404.7851599999999</c:v>
                </c:pt>
                <c:pt idx="8972">
                  <c:v>2404.7851599999999</c:v>
                </c:pt>
                <c:pt idx="8973">
                  <c:v>2404.7851599999999</c:v>
                </c:pt>
                <c:pt idx="8974">
                  <c:v>2404.7851599999999</c:v>
                </c:pt>
                <c:pt idx="8975">
                  <c:v>2404.7851599999999</c:v>
                </c:pt>
                <c:pt idx="8976">
                  <c:v>2404.7851599999999</c:v>
                </c:pt>
                <c:pt idx="8977">
                  <c:v>2404.7851599999999</c:v>
                </c:pt>
                <c:pt idx="8978">
                  <c:v>2404.7851599999999</c:v>
                </c:pt>
                <c:pt idx="8979">
                  <c:v>2404.7851599999999</c:v>
                </c:pt>
                <c:pt idx="8980">
                  <c:v>2404.7851599999999</c:v>
                </c:pt>
                <c:pt idx="8981">
                  <c:v>2404.7851599999999</c:v>
                </c:pt>
                <c:pt idx="8982">
                  <c:v>2404.7851599999999</c:v>
                </c:pt>
                <c:pt idx="8983">
                  <c:v>2404.7851599999999</c:v>
                </c:pt>
                <c:pt idx="8984">
                  <c:v>2404.7851599999999</c:v>
                </c:pt>
                <c:pt idx="8985">
                  <c:v>2404.7851599999999</c:v>
                </c:pt>
                <c:pt idx="8986">
                  <c:v>2404.7851599999999</c:v>
                </c:pt>
                <c:pt idx="8987">
                  <c:v>2404.7851599999999</c:v>
                </c:pt>
                <c:pt idx="8988">
                  <c:v>2404.7851599999999</c:v>
                </c:pt>
                <c:pt idx="8989">
                  <c:v>2404.7851599999999</c:v>
                </c:pt>
                <c:pt idx="8990">
                  <c:v>2404.7851599999999</c:v>
                </c:pt>
                <c:pt idx="8991">
                  <c:v>2404.7851599999999</c:v>
                </c:pt>
                <c:pt idx="8992">
                  <c:v>2404.7851599999999</c:v>
                </c:pt>
                <c:pt idx="8993">
                  <c:v>2404.7851599999999</c:v>
                </c:pt>
                <c:pt idx="8994">
                  <c:v>2404.7851599999999</c:v>
                </c:pt>
                <c:pt idx="8995">
                  <c:v>2404.7851599999999</c:v>
                </c:pt>
                <c:pt idx="8996">
                  <c:v>2404.7851599999999</c:v>
                </c:pt>
                <c:pt idx="8997">
                  <c:v>2404.7851599999999</c:v>
                </c:pt>
                <c:pt idx="8998">
                  <c:v>2404.7851599999999</c:v>
                </c:pt>
                <c:pt idx="8999">
                  <c:v>2404.7851599999999</c:v>
                </c:pt>
                <c:pt idx="9000">
                  <c:v>2404.7851599999999</c:v>
                </c:pt>
                <c:pt idx="9001">
                  <c:v>2404.7851599999999</c:v>
                </c:pt>
                <c:pt idx="9002">
                  <c:v>2404.7851599999999</c:v>
                </c:pt>
                <c:pt idx="9003">
                  <c:v>2404.7851599999999</c:v>
                </c:pt>
                <c:pt idx="9004">
                  <c:v>2404.7851599999999</c:v>
                </c:pt>
                <c:pt idx="9005">
                  <c:v>2404.7851599999999</c:v>
                </c:pt>
                <c:pt idx="9006">
                  <c:v>2404.7851599999999</c:v>
                </c:pt>
                <c:pt idx="9007">
                  <c:v>2404.7851599999999</c:v>
                </c:pt>
                <c:pt idx="9008">
                  <c:v>2404.7851599999999</c:v>
                </c:pt>
                <c:pt idx="9009">
                  <c:v>2404.7851599999999</c:v>
                </c:pt>
                <c:pt idx="9010">
                  <c:v>2404.7851599999999</c:v>
                </c:pt>
                <c:pt idx="9011">
                  <c:v>2404.7851599999999</c:v>
                </c:pt>
                <c:pt idx="9012">
                  <c:v>2404.7851599999999</c:v>
                </c:pt>
                <c:pt idx="9013">
                  <c:v>2404.7851599999999</c:v>
                </c:pt>
                <c:pt idx="9014">
                  <c:v>2404.7851599999999</c:v>
                </c:pt>
                <c:pt idx="9015">
                  <c:v>2404.7851599999999</c:v>
                </c:pt>
                <c:pt idx="9016">
                  <c:v>2404.7851599999999</c:v>
                </c:pt>
                <c:pt idx="9017">
                  <c:v>2404.7851599999999</c:v>
                </c:pt>
                <c:pt idx="9018">
                  <c:v>2404.7851599999999</c:v>
                </c:pt>
                <c:pt idx="9019">
                  <c:v>2404.7851599999999</c:v>
                </c:pt>
                <c:pt idx="9020">
                  <c:v>2404.7851599999999</c:v>
                </c:pt>
                <c:pt idx="9021">
                  <c:v>2404.7851599999999</c:v>
                </c:pt>
                <c:pt idx="9022">
                  <c:v>2404.7851599999999</c:v>
                </c:pt>
                <c:pt idx="9023">
                  <c:v>2404.7851599999999</c:v>
                </c:pt>
                <c:pt idx="9024">
                  <c:v>2404.7851599999999</c:v>
                </c:pt>
                <c:pt idx="9025">
                  <c:v>2404.7851599999999</c:v>
                </c:pt>
                <c:pt idx="9026">
                  <c:v>2404.7851599999999</c:v>
                </c:pt>
                <c:pt idx="9027">
                  <c:v>2404.7851599999999</c:v>
                </c:pt>
                <c:pt idx="9028">
                  <c:v>2404.7851599999999</c:v>
                </c:pt>
                <c:pt idx="9029">
                  <c:v>2404.7851599999999</c:v>
                </c:pt>
                <c:pt idx="9030">
                  <c:v>2404.7851599999999</c:v>
                </c:pt>
                <c:pt idx="9031">
                  <c:v>2404.7851599999999</c:v>
                </c:pt>
                <c:pt idx="9032">
                  <c:v>2404.7851599999999</c:v>
                </c:pt>
                <c:pt idx="9033">
                  <c:v>2404.7851599999999</c:v>
                </c:pt>
                <c:pt idx="9034">
                  <c:v>2404.7851599999999</c:v>
                </c:pt>
                <c:pt idx="9035">
                  <c:v>2404.7851599999999</c:v>
                </c:pt>
                <c:pt idx="9036">
                  <c:v>2404.7851599999999</c:v>
                </c:pt>
                <c:pt idx="9037">
                  <c:v>2404.7851599999999</c:v>
                </c:pt>
                <c:pt idx="9038">
                  <c:v>2404.7851599999999</c:v>
                </c:pt>
                <c:pt idx="9039">
                  <c:v>2404.7851599999999</c:v>
                </c:pt>
                <c:pt idx="9040">
                  <c:v>2404.7851599999999</c:v>
                </c:pt>
                <c:pt idx="9041">
                  <c:v>2404.7851599999999</c:v>
                </c:pt>
                <c:pt idx="9042">
                  <c:v>2404.7851599999999</c:v>
                </c:pt>
                <c:pt idx="9043">
                  <c:v>2404.7851599999999</c:v>
                </c:pt>
                <c:pt idx="9044">
                  <c:v>2404.7851599999999</c:v>
                </c:pt>
                <c:pt idx="9045">
                  <c:v>2404.7851599999999</c:v>
                </c:pt>
                <c:pt idx="9046">
                  <c:v>2404.7851599999999</c:v>
                </c:pt>
                <c:pt idx="9047">
                  <c:v>2404.7851599999999</c:v>
                </c:pt>
                <c:pt idx="9048">
                  <c:v>2404.7851599999999</c:v>
                </c:pt>
                <c:pt idx="9049">
                  <c:v>2404.7851599999999</c:v>
                </c:pt>
                <c:pt idx="9050">
                  <c:v>2404.7851599999999</c:v>
                </c:pt>
                <c:pt idx="9051">
                  <c:v>2404.7851599999999</c:v>
                </c:pt>
                <c:pt idx="9052">
                  <c:v>2404.7851599999999</c:v>
                </c:pt>
                <c:pt idx="9053">
                  <c:v>2404.7851599999999</c:v>
                </c:pt>
                <c:pt idx="9054">
                  <c:v>2404.7851599999999</c:v>
                </c:pt>
                <c:pt idx="9055">
                  <c:v>2404.7851599999999</c:v>
                </c:pt>
                <c:pt idx="9056">
                  <c:v>2404.7851599999999</c:v>
                </c:pt>
                <c:pt idx="9057">
                  <c:v>2404.7851599999999</c:v>
                </c:pt>
                <c:pt idx="9058">
                  <c:v>2404.7851599999999</c:v>
                </c:pt>
                <c:pt idx="9059">
                  <c:v>2404.7851599999999</c:v>
                </c:pt>
                <c:pt idx="9060">
                  <c:v>2404.7851599999999</c:v>
                </c:pt>
                <c:pt idx="9061">
                  <c:v>2404.7851599999999</c:v>
                </c:pt>
                <c:pt idx="9062">
                  <c:v>2404.7851599999999</c:v>
                </c:pt>
                <c:pt idx="9063">
                  <c:v>2404.7851599999999</c:v>
                </c:pt>
                <c:pt idx="9064">
                  <c:v>2404.7851599999999</c:v>
                </c:pt>
                <c:pt idx="9065">
                  <c:v>2404.7851599999999</c:v>
                </c:pt>
                <c:pt idx="9066">
                  <c:v>2404.7851599999999</c:v>
                </c:pt>
                <c:pt idx="9067">
                  <c:v>2404.7851599999999</c:v>
                </c:pt>
                <c:pt idx="9068">
                  <c:v>2404.7851599999999</c:v>
                </c:pt>
                <c:pt idx="9069">
                  <c:v>2404.7851599999999</c:v>
                </c:pt>
                <c:pt idx="9070">
                  <c:v>2404.7851599999999</c:v>
                </c:pt>
                <c:pt idx="9071">
                  <c:v>2404.7851599999999</c:v>
                </c:pt>
                <c:pt idx="9072">
                  <c:v>2404.7851599999999</c:v>
                </c:pt>
                <c:pt idx="9073">
                  <c:v>2404.7851599999999</c:v>
                </c:pt>
                <c:pt idx="9074">
                  <c:v>2404.7851599999999</c:v>
                </c:pt>
                <c:pt idx="9075">
                  <c:v>2404.7851599999999</c:v>
                </c:pt>
                <c:pt idx="9076">
                  <c:v>2404.7851599999999</c:v>
                </c:pt>
                <c:pt idx="9077">
                  <c:v>2404.7851599999999</c:v>
                </c:pt>
                <c:pt idx="9078">
                  <c:v>2404.7851599999999</c:v>
                </c:pt>
                <c:pt idx="9079">
                  <c:v>2404.7851599999999</c:v>
                </c:pt>
                <c:pt idx="9080">
                  <c:v>2402.3437500000018</c:v>
                </c:pt>
                <c:pt idx="9081">
                  <c:v>2404.7851599999999</c:v>
                </c:pt>
                <c:pt idx="9082">
                  <c:v>2404.7851599999999</c:v>
                </c:pt>
                <c:pt idx="9083">
                  <c:v>2404.7851599999999</c:v>
                </c:pt>
                <c:pt idx="9084">
                  <c:v>2404.7851599999999</c:v>
                </c:pt>
                <c:pt idx="9085">
                  <c:v>2404.7851599999999</c:v>
                </c:pt>
                <c:pt idx="9086">
                  <c:v>2404.7851599999999</c:v>
                </c:pt>
                <c:pt idx="9087">
                  <c:v>2404.7851599999999</c:v>
                </c:pt>
                <c:pt idx="9088">
                  <c:v>2404.7851599999999</c:v>
                </c:pt>
                <c:pt idx="9089">
                  <c:v>2404.7851599999999</c:v>
                </c:pt>
                <c:pt idx="9090">
                  <c:v>2404.7851599999999</c:v>
                </c:pt>
                <c:pt idx="9091">
                  <c:v>2404.7851599999999</c:v>
                </c:pt>
                <c:pt idx="9092">
                  <c:v>2404.7851599999999</c:v>
                </c:pt>
                <c:pt idx="9093">
                  <c:v>2404.7851599999999</c:v>
                </c:pt>
                <c:pt idx="9094">
                  <c:v>2404.7851599999999</c:v>
                </c:pt>
                <c:pt idx="9095">
                  <c:v>2404.7851599999999</c:v>
                </c:pt>
                <c:pt idx="9096">
                  <c:v>2404.7851599999999</c:v>
                </c:pt>
                <c:pt idx="9097">
                  <c:v>2404.7851599999999</c:v>
                </c:pt>
                <c:pt idx="9098">
                  <c:v>2404.7851599999999</c:v>
                </c:pt>
                <c:pt idx="9099">
                  <c:v>2404.7851599999999</c:v>
                </c:pt>
                <c:pt idx="9100">
                  <c:v>2404.7851599999999</c:v>
                </c:pt>
                <c:pt idx="9101">
                  <c:v>2404.7851599999999</c:v>
                </c:pt>
                <c:pt idx="9102">
                  <c:v>2404.7851599999999</c:v>
                </c:pt>
                <c:pt idx="9103">
                  <c:v>2404.7851599999999</c:v>
                </c:pt>
                <c:pt idx="9104">
                  <c:v>2404.7851599999999</c:v>
                </c:pt>
                <c:pt idx="9105">
                  <c:v>2404.7851599999999</c:v>
                </c:pt>
                <c:pt idx="9106">
                  <c:v>2404.7851599999999</c:v>
                </c:pt>
                <c:pt idx="9107">
                  <c:v>2404.7851599999999</c:v>
                </c:pt>
                <c:pt idx="9108">
                  <c:v>2404.7851599999999</c:v>
                </c:pt>
                <c:pt idx="9109">
                  <c:v>2404.7851599999999</c:v>
                </c:pt>
                <c:pt idx="9110">
                  <c:v>2404.7851599999999</c:v>
                </c:pt>
                <c:pt idx="9111">
                  <c:v>2404.7851599999999</c:v>
                </c:pt>
                <c:pt idx="9112">
                  <c:v>2404.7851599999999</c:v>
                </c:pt>
                <c:pt idx="9113">
                  <c:v>2404.7851599999999</c:v>
                </c:pt>
                <c:pt idx="9114">
                  <c:v>2404.7851599999999</c:v>
                </c:pt>
                <c:pt idx="9115">
                  <c:v>2404.7851599999999</c:v>
                </c:pt>
                <c:pt idx="9116">
                  <c:v>2404.7851599999999</c:v>
                </c:pt>
                <c:pt idx="9117">
                  <c:v>2404.7851599999999</c:v>
                </c:pt>
                <c:pt idx="9118">
                  <c:v>2404.7851599999999</c:v>
                </c:pt>
                <c:pt idx="9119">
                  <c:v>2404.7851599999999</c:v>
                </c:pt>
                <c:pt idx="9120">
                  <c:v>2404.7851599999999</c:v>
                </c:pt>
                <c:pt idx="9121">
                  <c:v>2404.7851599999999</c:v>
                </c:pt>
                <c:pt idx="9122">
                  <c:v>2404.7851599999999</c:v>
                </c:pt>
                <c:pt idx="9123">
                  <c:v>2404.7851599999999</c:v>
                </c:pt>
                <c:pt idx="9124">
                  <c:v>2404.7851599999999</c:v>
                </c:pt>
                <c:pt idx="9125">
                  <c:v>2404.7851599999999</c:v>
                </c:pt>
                <c:pt idx="9126">
                  <c:v>2404.7851599999999</c:v>
                </c:pt>
                <c:pt idx="9127">
                  <c:v>2404.7851599999999</c:v>
                </c:pt>
                <c:pt idx="9128">
                  <c:v>2404.7851599999999</c:v>
                </c:pt>
                <c:pt idx="9129">
                  <c:v>2404.7851599999999</c:v>
                </c:pt>
                <c:pt idx="9130">
                  <c:v>2404.7851599999999</c:v>
                </c:pt>
                <c:pt idx="9131">
                  <c:v>2404.7851599999999</c:v>
                </c:pt>
                <c:pt idx="9132">
                  <c:v>2404.7851599999999</c:v>
                </c:pt>
                <c:pt idx="9133">
                  <c:v>2404.7851599999999</c:v>
                </c:pt>
                <c:pt idx="9134">
                  <c:v>2404.7851599999999</c:v>
                </c:pt>
                <c:pt idx="9135">
                  <c:v>2404.7851599999999</c:v>
                </c:pt>
                <c:pt idx="9136">
                  <c:v>2404.7851599999999</c:v>
                </c:pt>
                <c:pt idx="9137">
                  <c:v>2404.7851599999999</c:v>
                </c:pt>
                <c:pt idx="9138">
                  <c:v>2404.7851599999999</c:v>
                </c:pt>
                <c:pt idx="9139">
                  <c:v>2404.7851599999999</c:v>
                </c:pt>
                <c:pt idx="9140">
                  <c:v>2404.7851599999999</c:v>
                </c:pt>
                <c:pt idx="9141">
                  <c:v>2404.7851599999999</c:v>
                </c:pt>
                <c:pt idx="9142">
                  <c:v>2404.7851599999999</c:v>
                </c:pt>
                <c:pt idx="9143">
                  <c:v>2404.7851599999999</c:v>
                </c:pt>
                <c:pt idx="9144">
                  <c:v>2404.7851599999999</c:v>
                </c:pt>
                <c:pt idx="9145">
                  <c:v>2404.7851599999999</c:v>
                </c:pt>
                <c:pt idx="9146">
                  <c:v>2404.7851599999999</c:v>
                </c:pt>
                <c:pt idx="9147">
                  <c:v>2404.7851599999999</c:v>
                </c:pt>
                <c:pt idx="9148">
                  <c:v>2404.7851599999999</c:v>
                </c:pt>
                <c:pt idx="9149">
                  <c:v>2404.7851599999999</c:v>
                </c:pt>
                <c:pt idx="9150">
                  <c:v>2404.7851599999999</c:v>
                </c:pt>
                <c:pt idx="9151">
                  <c:v>2404.7851599999999</c:v>
                </c:pt>
                <c:pt idx="9152">
                  <c:v>2404.7851599999999</c:v>
                </c:pt>
                <c:pt idx="9153">
                  <c:v>2404.7851599999999</c:v>
                </c:pt>
                <c:pt idx="9154">
                  <c:v>2404.7851599999999</c:v>
                </c:pt>
                <c:pt idx="9155">
                  <c:v>2404.7851599999999</c:v>
                </c:pt>
                <c:pt idx="9156">
                  <c:v>2404.7851599999999</c:v>
                </c:pt>
                <c:pt idx="9157">
                  <c:v>2404.7851599999999</c:v>
                </c:pt>
                <c:pt idx="9158">
                  <c:v>2404.7851599999999</c:v>
                </c:pt>
                <c:pt idx="9159">
                  <c:v>2404.7851599999999</c:v>
                </c:pt>
                <c:pt idx="9160">
                  <c:v>2404.7851599999999</c:v>
                </c:pt>
                <c:pt idx="9161">
                  <c:v>2404.7851599999999</c:v>
                </c:pt>
                <c:pt idx="9162">
                  <c:v>2404.7851599999999</c:v>
                </c:pt>
                <c:pt idx="9163">
                  <c:v>2404.7851599999999</c:v>
                </c:pt>
                <c:pt idx="9164">
                  <c:v>2404.7851599999999</c:v>
                </c:pt>
                <c:pt idx="9165">
                  <c:v>2404.7851599999999</c:v>
                </c:pt>
                <c:pt idx="9166">
                  <c:v>2404.7851599999999</c:v>
                </c:pt>
                <c:pt idx="9167">
                  <c:v>2404.7851599999999</c:v>
                </c:pt>
                <c:pt idx="9168">
                  <c:v>2404.7851599999999</c:v>
                </c:pt>
                <c:pt idx="9169">
                  <c:v>2404.7851599999999</c:v>
                </c:pt>
                <c:pt idx="9170">
                  <c:v>2404.7851599999999</c:v>
                </c:pt>
                <c:pt idx="9171">
                  <c:v>2404.7851599999999</c:v>
                </c:pt>
                <c:pt idx="9172">
                  <c:v>2404.7851599999999</c:v>
                </c:pt>
                <c:pt idx="9173">
                  <c:v>2404.7851599999999</c:v>
                </c:pt>
                <c:pt idx="9174">
                  <c:v>2404.7851599999999</c:v>
                </c:pt>
                <c:pt idx="9175">
                  <c:v>2404.7851599999999</c:v>
                </c:pt>
                <c:pt idx="9176">
                  <c:v>2404.7851599999999</c:v>
                </c:pt>
                <c:pt idx="9177">
                  <c:v>2404.7851599999999</c:v>
                </c:pt>
                <c:pt idx="9178">
                  <c:v>2404.7851599999999</c:v>
                </c:pt>
                <c:pt idx="9179">
                  <c:v>2404.7851599999999</c:v>
                </c:pt>
                <c:pt idx="9180">
                  <c:v>2404.7851599999999</c:v>
                </c:pt>
                <c:pt idx="9181">
                  <c:v>2404.7851599999999</c:v>
                </c:pt>
                <c:pt idx="9182">
                  <c:v>2404.7851599999999</c:v>
                </c:pt>
                <c:pt idx="9183">
                  <c:v>2404.7851599999999</c:v>
                </c:pt>
                <c:pt idx="9184">
                  <c:v>2404.7851599999999</c:v>
                </c:pt>
                <c:pt idx="9185">
                  <c:v>2404.7851599999999</c:v>
                </c:pt>
                <c:pt idx="9186">
                  <c:v>2404.7851599999999</c:v>
                </c:pt>
                <c:pt idx="9187">
                  <c:v>2404.7851599999999</c:v>
                </c:pt>
                <c:pt idx="9188">
                  <c:v>2404.7851599999999</c:v>
                </c:pt>
                <c:pt idx="9189">
                  <c:v>2404.7851599999999</c:v>
                </c:pt>
                <c:pt idx="9190">
                  <c:v>2404.7851599999999</c:v>
                </c:pt>
                <c:pt idx="9191">
                  <c:v>2404.7851599999999</c:v>
                </c:pt>
                <c:pt idx="9192">
                  <c:v>2404.7851599999999</c:v>
                </c:pt>
                <c:pt idx="9193">
                  <c:v>2404.7851599999999</c:v>
                </c:pt>
                <c:pt idx="9194">
                  <c:v>2404.7851599999999</c:v>
                </c:pt>
                <c:pt idx="9195">
                  <c:v>2404.7851599999999</c:v>
                </c:pt>
                <c:pt idx="9196">
                  <c:v>2404.7851599999999</c:v>
                </c:pt>
                <c:pt idx="9197">
                  <c:v>2404.7851599999999</c:v>
                </c:pt>
                <c:pt idx="9198">
                  <c:v>2404.7851599999999</c:v>
                </c:pt>
                <c:pt idx="9199">
                  <c:v>2404.7851599999999</c:v>
                </c:pt>
                <c:pt idx="9200">
                  <c:v>2404.7851599999999</c:v>
                </c:pt>
                <c:pt idx="9201">
                  <c:v>2404.7851599999999</c:v>
                </c:pt>
                <c:pt idx="9202">
                  <c:v>2404.7851599999999</c:v>
                </c:pt>
                <c:pt idx="9203">
                  <c:v>2404.7851599999999</c:v>
                </c:pt>
                <c:pt idx="9204">
                  <c:v>2404.7851599999999</c:v>
                </c:pt>
                <c:pt idx="9205">
                  <c:v>2404.7851599999999</c:v>
                </c:pt>
                <c:pt idx="9206">
                  <c:v>2404.7851599999999</c:v>
                </c:pt>
                <c:pt idx="9207">
                  <c:v>2404.7851599999999</c:v>
                </c:pt>
                <c:pt idx="9208">
                  <c:v>2404.7851599999999</c:v>
                </c:pt>
                <c:pt idx="9209">
                  <c:v>2404.7851599999999</c:v>
                </c:pt>
                <c:pt idx="9210">
                  <c:v>2404.7851599999999</c:v>
                </c:pt>
                <c:pt idx="9211">
                  <c:v>2404.7851599999999</c:v>
                </c:pt>
                <c:pt idx="9212">
                  <c:v>2404.7851599999999</c:v>
                </c:pt>
                <c:pt idx="9213">
                  <c:v>2404.7851599999999</c:v>
                </c:pt>
                <c:pt idx="9214">
                  <c:v>2404.7851599999999</c:v>
                </c:pt>
                <c:pt idx="9215">
                  <c:v>2404.7851599999999</c:v>
                </c:pt>
                <c:pt idx="9216">
                  <c:v>2404.7851599999999</c:v>
                </c:pt>
                <c:pt idx="9217">
                  <c:v>2404.7851599999999</c:v>
                </c:pt>
                <c:pt idx="9218">
                  <c:v>2404.7851599999999</c:v>
                </c:pt>
                <c:pt idx="9219">
                  <c:v>2404.7851599999999</c:v>
                </c:pt>
                <c:pt idx="9220">
                  <c:v>2404.7851599999999</c:v>
                </c:pt>
                <c:pt idx="9221">
                  <c:v>2404.7851599999999</c:v>
                </c:pt>
                <c:pt idx="9222">
                  <c:v>2404.7851599999999</c:v>
                </c:pt>
                <c:pt idx="9223">
                  <c:v>2404.7851599999999</c:v>
                </c:pt>
                <c:pt idx="9224">
                  <c:v>2404.7851599999999</c:v>
                </c:pt>
                <c:pt idx="9225">
                  <c:v>2404.7851599999999</c:v>
                </c:pt>
                <c:pt idx="9226">
                  <c:v>2404.7851599999999</c:v>
                </c:pt>
                <c:pt idx="9227">
                  <c:v>2404.7851599999999</c:v>
                </c:pt>
                <c:pt idx="9228">
                  <c:v>2404.7851599999999</c:v>
                </c:pt>
                <c:pt idx="9229">
                  <c:v>2404.7851599999999</c:v>
                </c:pt>
                <c:pt idx="9230">
                  <c:v>2404.7851599999999</c:v>
                </c:pt>
                <c:pt idx="9231">
                  <c:v>2404.7851599999999</c:v>
                </c:pt>
                <c:pt idx="9232">
                  <c:v>2404.7851599999999</c:v>
                </c:pt>
                <c:pt idx="9233">
                  <c:v>2404.7851599999999</c:v>
                </c:pt>
                <c:pt idx="9234">
                  <c:v>2402.3437500000018</c:v>
                </c:pt>
                <c:pt idx="9235">
                  <c:v>2404.7851599999999</c:v>
                </c:pt>
                <c:pt idx="9236">
                  <c:v>2404.7851599999999</c:v>
                </c:pt>
                <c:pt idx="9237">
                  <c:v>2404.7851599999999</c:v>
                </c:pt>
                <c:pt idx="9238">
                  <c:v>2404.7851599999999</c:v>
                </c:pt>
                <c:pt idx="9239">
                  <c:v>2404.7851599999999</c:v>
                </c:pt>
                <c:pt idx="9240">
                  <c:v>2404.7851599999999</c:v>
                </c:pt>
                <c:pt idx="9241">
                  <c:v>2404.7851599999999</c:v>
                </c:pt>
                <c:pt idx="9242">
                  <c:v>2404.7851599999999</c:v>
                </c:pt>
                <c:pt idx="9243">
                  <c:v>2404.7851599999999</c:v>
                </c:pt>
                <c:pt idx="9244">
                  <c:v>2404.7851599999999</c:v>
                </c:pt>
                <c:pt idx="9245">
                  <c:v>2404.7851599999999</c:v>
                </c:pt>
                <c:pt idx="9246">
                  <c:v>2404.7851599999999</c:v>
                </c:pt>
                <c:pt idx="9247">
                  <c:v>2404.7851599999999</c:v>
                </c:pt>
                <c:pt idx="9248">
                  <c:v>2404.7851599999999</c:v>
                </c:pt>
                <c:pt idx="9249">
                  <c:v>2404.7851599999999</c:v>
                </c:pt>
                <c:pt idx="9250">
                  <c:v>2404.7851599999999</c:v>
                </c:pt>
                <c:pt idx="9251">
                  <c:v>2404.7851599999999</c:v>
                </c:pt>
                <c:pt idx="9252">
                  <c:v>2404.7851599999999</c:v>
                </c:pt>
                <c:pt idx="9253">
                  <c:v>2404.7851599999999</c:v>
                </c:pt>
                <c:pt idx="9254">
                  <c:v>2404.7851599999999</c:v>
                </c:pt>
                <c:pt idx="9255">
                  <c:v>2404.7851599999999</c:v>
                </c:pt>
                <c:pt idx="9256">
                  <c:v>2404.7851599999999</c:v>
                </c:pt>
                <c:pt idx="9257">
                  <c:v>2404.7851599999999</c:v>
                </c:pt>
                <c:pt idx="9258">
                  <c:v>2404.7851599999999</c:v>
                </c:pt>
                <c:pt idx="9259">
                  <c:v>2404.7851599999999</c:v>
                </c:pt>
                <c:pt idx="9260">
                  <c:v>2404.7851599999999</c:v>
                </c:pt>
                <c:pt idx="9261">
                  <c:v>2404.7851599999999</c:v>
                </c:pt>
                <c:pt idx="9262">
                  <c:v>2404.7851599999999</c:v>
                </c:pt>
                <c:pt idx="9263">
                  <c:v>2404.7851599999999</c:v>
                </c:pt>
                <c:pt idx="9264">
                  <c:v>2404.7851599999999</c:v>
                </c:pt>
                <c:pt idx="9265">
                  <c:v>2404.7851599999999</c:v>
                </c:pt>
                <c:pt idx="9266">
                  <c:v>2404.7851599999999</c:v>
                </c:pt>
                <c:pt idx="9267">
                  <c:v>2404.7851599999999</c:v>
                </c:pt>
                <c:pt idx="9268">
                  <c:v>2404.7851599999999</c:v>
                </c:pt>
                <c:pt idx="9269">
                  <c:v>2404.7851599999999</c:v>
                </c:pt>
                <c:pt idx="9270">
                  <c:v>2404.7851599999999</c:v>
                </c:pt>
                <c:pt idx="9271">
                  <c:v>2404.7851599999999</c:v>
                </c:pt>
                <c:pt idx="9272">
                  <c:v>2404.7851599999999</c:v>
                </c:pt>
                <c:pt idx="9273">
                  <c:v>2404.7851599999999</c:v>
                </c:pt>
                <c:pt idx="9274">
                  <c:v>2404.7851599999999</c:v>
                </c:pt>
                <c:pt idx="9275">
                  <c:v>2404.7851599999999</c:v>
                </c:pt>
                <c:pt idx="9276">
                  <c:v>2404.7851599999999</c:v>
                </c:pt>
                <c:pt idx="9277">
                  <c:v>2404.7851599999999</c:v>
                </c:pt>
                <c:pt idx="9278">
                  <c:v>2404.7851599999999</c:v>
                </c:pt>
                <c:pt idx="9279">
                  <c:v>2404.7851599999999</c:v>
                </c:pt>
                <c:pt idx="9280">
                  <c:v>2404.7851599999999</c:v>
                </c:pt>
                <c:pt idx="9281">
                  <c:v>2404.7851599999999</c:v>
                </c:pt>
                <c:pt idx="9282">
                  <c:v>2404.7851599999999</c:v>
                </c:pt>
                <c:pt idx="9283">
                  <c:v>2404.7851599999999</c:v>
                </c:pt>
                <c:pt idx="9284">
                  <c:v>2404.7851599999999</c:v>
                </c:pt>
                <c:pt idx="9285">
                  <c:v>2404.7851599999999</c:v>
                </c:pt>
                <c:pt idx="9286">
                  <c:v>2404.7851599999999</c:v>
                </c:pt>
                <c:pt idx="9287">
                  <c:v>2404.7851599999999</c:v>
                </c:pt>
                <c:pt idx="9288">
                  <c:v>2404.7851599999999</c:v>
                </c:pt>
                <c:pt idx="9289">
                  <c:v>2404.7851599999999</c:v>
                </c:pt>
                <c:pt idx="9290">
                  <c:v>2404.7851599999999</c:v>
                </c:pt>
                <c:pt idx="9291">
                  <c:v>2404.7851599999999</c:v>
                </c:pt>
                <c:pt idx="9292">
                  <c:v>2404.7851599999999</c:v>
                </c:pt>
                <c:pt idx="9293">
                  <c:v>2404.7851599999999</c:v>
                </c:pt>
                <c:pt idx="9294">
                  <c:v>2404.7851599999999</c:v>
                </c:pt>
                <c:pt idx="9295">
                  <c:v>2404.7851599999999</c:v>
                </c:pt>
                <c:pt idx="9296">
                  <c:v>2404.7851599999999</c:v>
                </c:pt>
                <c:pt idx="9297">
                  <c:v>2404.7851599999999</c:v>
                </c:pt>
                <c:pt idx="9298">
                  <c:v>2404.7851599999999</c:v>
                </c:pt>
                <c:pt idx="9299">
                  <c:v>2404.7851599999999</c:v>
                </c:pt>
                <c:pt idx="9300">
                  <c:v>2404.7851599999999</c:v>
                </c:pt>
                <c:pt idx="9301">
                  <c:v>2404.7851599999999</c:v>
                </c:pt>
                <c:pt idx="9302">
                  <c:v>2404.7851599999999</c:v>
                </c:pt>
                <c:pt idx="9303">
                  <c:v>2404.7851599999999</c:v>
                </c:pt>
                <c:pt idx="9304">
                  <c:v>2404.7851599999999</c:v>
                </c:pt>
                <c:pt idx="9305">
                  <c:v>2404.7851599999999</c:v>
                </c:pt>
                <c:pt idx="9306">
                  <c:v>2404.7851599999999</c:v>
                </c:pt>
                <c:pt idx="9307">
                  <c:v>2404.7851599999999</c:v>
                </c:pt>
                <c:pt idx="9308">
                  <c:v>2404.7851599999999</c:v>
                </c:pt>
                <c:pt idx="9309">
                  <c:v>2404.7851599999999</c:v>
                </c:pt>
                <c:pt idx="9310">
                  <c:v>2404.7851599999999</c:v>
                </c:pt>
                <c:pt idx="9311">
                  <c:v>2404.7851599999999</c:v>
                </c:pt>
                <c:pt idx="9312">
                  <c:v>2404.7851599999999</c:v>
                </c:pt>
                <c:pt idx="9313">
                  <c:v>2404.7851599999999</c:v>
                </c:pt>
                <c:pt idx="9314">
                  <c:v>2404.7851599999999</c:v>
                </c:pt>
                <c:pt idx="9315">
                  <c:v>2404.7851599999999</c:v>
                </c:pt>
                <c:pt idx="9316">
                  <c:v>2404.7851599999999</c:v>
                </c:pt>
                <c:pt idx="9317">
                  <c:v>2404.7851599999999</c:v>
                </c:pt>
                <c:pt idx="9318">
                  <c:v>2404.7851599999999</c:v>
                </c:pt>
                <c:pt idx="9319">
                  <c:v>2404.7851599999999</c:v>
                </c:pt>
                <c:pt idx="9320">
                  <c:v>2404.7851599999999</c:v>
                </c:pt>
                <c:pt idx="9321">
                  <c:v>2404.7851599999999</c:v>
                </c:pt>
                <c:pt idx="9322">
                  <c:v>2404.7851599999999</c:v>
                </c:pt>
                <c:pt idx="9323">
                  <c:v>2404.7851599999999</c:v>
                </c:pt>
                <c:pt idx="9324">
                  <c:v>2404.7851599999999</c:v>
                </c:pt>
                <c:pt idx="9325">
                  <c:v>2404.7851599999999</c:v>
                </c:pt>
                <c:pt idx="9326">
                  <c:v>2404.7851599999999</c:v>
                </c:pt>
                <c:pt idx="9327">
                  <c:v>2404.7851599999999</c:v>
                </c:pt>
                <c:pt idx="9328">
                  <c:v>2404.7851599999999</c:v>
                </c:pt>
                <c:pt idx="9329">
                  <c:v>2404.7851599999999</c:v>
                </c:pt>
                <c:pt idx="9330">
                  <c:v>2404.7851599999999</c:v>
                </c:pt>
                <c:pt idx="9331">
                  <c:v>2404.7851599999999</c:v>
                </c:pt>
                <c:pt idx="9332">
                  <c:v>2404.7851599999999</c:v>
                </c:pt>
                <c:pt idx="9333">
                  <c:v>2404.7851599999999</c:v>
                </c:pt>
                <c:pt idx="9334">
                  <c:v>2404.7851599999999</c:v>
                </c:pt>
                <c:pt idx="9335">
                  <c:v>2404.7851599999999</c:v>
                </c:pt>
                <c:pt idx="9336">
                  <c:v>2404.7851599999999</c:v>
                </c:pt>
                <c:pt idx="9337">
                  <c:v>2404.7851599999999</c:v>
                </c:pt>
                <c:pt idx="9338">
                  <c:v>2404.7851599999999</c:v>
                </c:pt>
                <c:pt idx="9339">
                  <c:v>2404.7851599999999</c:v>
                </c:pt>
                <c:pt idx="9340">
                  <c:v>2404.7851599999999</c:v>
                </c:pt>
                <c:pt idx="9341">
                  <c:v>2404.7851599999999</c:v>
                </c:pt>
                <c:pt idx="9342">
                  <c:v>2404.7851599999999</c:v>
                </c:pt>
                <c:pt idx="9343">
                  <c:v>2404.7851599999999</c:v>
                </c:pt>
                <c:pt idx="9344">
                  <c:v>2404.7851599999999</c:v>
                </c:pt>
                <c:pt idx="9345">
                  <c:v>2404.7851599999999</c:v>
                </c:pt>
                <c:pt idx="9346">
                  <c:v>2404.7851599999999</c:v>
                </c:pt>
                <c:pt idx="9347">
                  <c:v>2404.7851599999999</c:v>
                </c:pt>
                <c:pt idx="9348">
                  <c:v>2404.7851599999999</c:v>
                </c:pt>
                <c:pt idx="9349">
                  <c:v>2404.7851599999999</c:v>
                </c:pt>
                <c:pt idx="9350">
                  <c:v>2404.7851599999999</c:v>
                </c:pt>
                <c:pt idx="9351">
                  <c:v>2404.7851599999999</c:v>
                </c:pt>
                <c:pt idx="9352">
                  <c:v>2404.7851599999999</c:v>
                </c:pt>
                <c:pt idx="9353">
                  <c:v>2404.7851599999999</c:v>
                </c:pt>
                <c:pt idx="9354">
                  <c:v>2404.7851599999999</c:v>
                </c:pt>
                <c:pt idx="9355">
                  <c:v>2404.7851599999999</c:v>
                </c:pt>
                <c:pt idx="9356">
                  <c:v>2404.7851599999999</c:v>
                </c:pt>
                <c:pt idx="9357">
                  <c:v>2404.7851599999999</c:v>
                </c:pt>
                <c:pt idx="9358">
                  <c:v>2404.7851599999999</c:v>
                </c:pt>
                <c:pt idx="9359">
                  <c:v>2404.7851599999999</c:v>
                </c:pt>
                <c:pt idx="9360">
                  <c:v>2404.7851599999999</c:v>
                </c:pt>
                <c:pt idx="9361">
                  <c:v>2404.7851599999999</c:v>
                </c:pt>
                <c:pt idx="9362">
                  <c:v>2404.7851599999999</c:v>
                </c:pt>
                <c:pt idx="9363">
                  <c:v>2404.7851599999999</c:v>
                </c:pt>
                <c:pt idx="9364">
                  <c:v>2404.7851599999999</c:v>
                </c:pt>
                <c:pt idx="9365">
                  <c:v>2404.7851599999999</c:v>
                </c:pt>
                <c:pt idx="9366">
                  <c:v>2404.7851599999999</c:v>
                </c:pt>
                <c:pt idx="9367">
                  <c:v>2404.7851599999999</c:v>
                </c:pt>
                <c:pt idx="9368">
                  <c:v>2404.7851599999999</c:v>
                </c:pt>
                <c:pt idx="9369">
                  <c:v>2404.7851599999999</c:v>
                </c:pt>
                <c:pt idx="9370">
                  <c:v>2404.7851599999999</c:v>
                </c:pt>
                <c:pt idx="9371">
                  <c:v>2404.7851599999999</c:v>
                </c:pt>
                <c:pt idx="9372">
                  <c:v>2404.7851599999999</c:v>
                </c:pt>
                <c:pt idx="9373">
                  <c:v>2404.7851599999999</c:v>
                </c:pt>
                <c:pt idx="9374">
                  <c:v>2404.7851599999999</c:v>
                </c:pt>
                <c:pt idx="9375">
                  <c:v>2404.7851599999999</c:v>
                </c:pt>
                <c:pt idx="9376">
                  <c:v>2404.7851599999999</c:v>
                </c:pt>
                <c:pt idx="9377">
                  <c:v>2404.7851599999999</c:v>
                </c:pt>
                <c:pt idx="9378">
                  <c:v>2404.7851599999999</c:v>
                </c:pt>
                <c:pt idx="9379">
                  <c:v>2404.7851599999999</c:v>
                </c:pt>
                <c:pt idx="9380">
                  <c:v>2404.7851599999999</c:v>
                </c:pt>
                <c:pt idx="9381">
                  <c:v>2404.7851599999999</c:v>
                </c:pt>
                <c:pt idx="9382">
                  <c:v>2404.7851599999999</c:v>
                </c:pt>
                <c:pt idx="9383">
                  <c:v>2404.7851599999999</c:v>
                </c:pt>
                <c:pt idx="9384">
                  <c:v>2404.7851599999999</c:v>
                </c:pt>
                <c:pt idx="9385">
                  <c:v>2404.7851599999999</c:v>
                </c:pt>
                <c:pt idx="9386">
                  <c:v>2404.7851599999999</c:v>
                </c:pt>
                <c:pt idx="9387">
                  <c:v>2404.7851599999999</c:v>
                </c:pt>
                <c:pt idx="9388">
                  <c:v>2404.7851599999999</c:v>
                </c:pt>
                <c:pt idx="9389">
                  <c:v>2404.7851599999999</c:v>
                </c:pt>
                <c:pt idx="9390">
                  <c:v>2404.7851599999999</c:v>
                </c:pt>
                <c:pt idx="9391">
                  <c:v>2404.7851599999999</c:v>
                </c:pt>
                <c:pt idx="9392">
                  <c:v>2404.7851599999999</c:v>
                </c:pt>
                <c:pt idx="9393">
                  <c:v>2404.7851599999999</c:v>
                </c:pt>
                <c:pt idx="9394">
                  <c:v>2404.7851599999999</c:v>
                </c:pt>
                <c:pt idx="9395">
                  <c:v>2404.7851599999999</c:v>
                </c:pt>
                <c:pt idx="9396">
                  <c:v>2404.7851599999999</c:v>
                </c:pt>
                <c:pt idx="9397">
                  <c:v>2404.7851599999999</c:v>
                </c:pt>
                <c:pt idx="9398">
                  <c:v>2404.7851599999999</c:v>
                </c:pt>
                <c:pt idx="9399">
                  <c:v>2404.7851599999999</c:v>
                </c:pt>
                <c:pt idx="9400">
                  <c:v>2404.7851599999999</c:v>
                </c:pt>
                <c:pt idx="9401">
                  <c:v>2404.7851599999999</c:v>
                </c:pt>
                <c:pt idx="9402">
                  <c:v>2404.7851599999999</c:v>
                </c:pt>
                <c:pt idx="9403">
                  <c:v>2404.7851599999999</c:v>
                </c:pt>
                <c:pt idx="9404">
                  <c:v>2404.7851599999999</c:v>
                </c:pt>
                <c:pt idx="9405">
                  <c:v>2404.7851599999999</c:v>
                </c:pt>
                <c:pt idx="9406">
                  <c:v>2404.7851599999999</c:v>
                </c:pt>
                <c:pt idx="9407">
                  <c:v>2404.7851599999999</c:v>
                </c:pt>
                <c:pt idx="9408">
                  <c:v>2404.7851599999999</c:v>
                </c:pt>
                <c:pt idx="9409">
                  <c:v>2404.7851599999999</c:v>
                </c:pt>
                <c:pt idx="9410">
                  <c:v>2404.7851599999999</c:v>
                </c:pt>
                <c:pt idx="9411">
                  <c:v>2404.7851599999999</c:v>
                </c:pt>
                <c:pt idx="9412">
                  <c:v>2404.7851599999999</c:v>
                </c:pt>
                <c:pt idx="9413">
                  <c:v>2404.7851599999999</c:v>
                </c:pt>
                <c:pt idx="9414">
                  <c:v>2404.7851599999999</c:v>
                </c:pt>
                <c:pt idx="9415">
                  <c:v>2404.7851599999999</c:v>
                </c:pt>
                <c:pt idx="9416">
                  <c:v>2404.7851599999999</c:v>
                </c:pt>
                <c:pt idx="9417">
                  <c:v>2404.7851599999999</c:v>
                </c:pt>
                <c:pt idx="9418">
                  <c:v>2404.7851599999999</c:v>
                </c:pt>
                <c:pt idx="9419">
                  <c:v>2404.7851599999999</c:v>
                </c:pt>
                <c:pt idx="9420">
                  <c:v>2404.7851599999999</c:v>
                </c:pt>
                <c:pt idx="9421">
                  <c:v>2404.7851599999999</c:v>
                </c:pt>
                <c:pt idx="9422">
                  <c:v>2404.7851599999999</c:v>
                </c:pt>
                <c:pt idx="9423">
                  <c:v>2404.7851599999999</c:v>
                </c:pt>
                <c:pt idx="9424">
                  <c:v>2404.7851599999999</c:v>
                </c:pt>
                <c:pt idx="9425">
                  <c:v>2404.7851599999999</c:v>
                </c:pt>
                <c:pt idx="9426">
                  <c:v>2404.7851599999999</c:v>
                </c:pt>
                <c:pt idx="9427">
                  <c:v>2404.7851599999999</c:v>
                </c:pt>
                <c:pt idx="9428">
                  <c:v>2404.7851599999999</c:v>
                </c:pt>
                <c:pt idx="9429">
                  <c:v>2404.7851599999999</c:v>
                </c:pt>
                <c:pt idx="9430">
                  <c:v>2404.7851599999999</c:v>
                </c:pt>
                <c:pt idx="9431">
                  <c:v>2404.7851599999999</c:v>
                </c:pt>
                <c:pt idx="9432">
                  <c:v>2404.7851599999999</c:v>
                </c:pt>
                <c:pt idx="9433">
                  <c:v>2404.7851599999999</c:v>
                </c:pt>
                <c:pt idx="9434">
                  <c:v>2404.7851599999999</c:v>
                </c:pt>
                <c:pt idx="9435">
                  <c:v>2404.7851599999999</c:v>
                </c:pt>
                <c:pt idx="9436">
                  <c:v>2404.7851599999999</c:v>
                </c:pt>
                <c:pt idx="9437">
                  <c:v>2404.7851599999999</c:v>
                </c:pt>
                <c:pt idx="9438">
                  <c:v>2404.7851599999999</c:v>
                </c:pt>
                <c:pt idx="9439">
                  <c:v>2404.7851599999999</c:v>
                </c:pt>
                <c:pt idx="9440">
                  <c:v>2404.7851599999999</c:v>
                </c:pt>
                <c:pt idx="9441">
                  <c:v>2404.7851599999999</c:v>
                </c:pt>
                <c:pt idx="9442">
                  <c:v>2404.7851599999999</c:v>
                </c:pt>
                <c:pt idx="9443">
                  <c:v>2404.7851599999999</c:v>
                </c:pt>
                <c:pt idx="9444">
                  <c:v>2404.7851599999999</c:v>
                </c:pt>
                <c:pt idx="9445">
                  <c:v>2404.7851599999999</c:v>
                </c:pt>
                <c:pt idx="9446">
                  <c:v>2404.7851599999999</c:v>
                </c:pt>
                <c:pt idx="9447">
                  <c:v>2404.7851599999999</c:v>
                </c:pt>
                <c:pt idx="9448">
                  <c:v>2404.7851599999999</c:v>
                </c:pt>
                <c:pt idx="9449">
                  <c:v>2404.7851599999999</c:v>
                </c:pt>
                <c:pt idx="9450">
                  <c:v>2404.7851599999999</c:v>
                </c:pt>
                <c:pt idx="9451">
                  <c:v>2404.7851599999999</c:v>
                </c:pt>
                <c:pt idx="9452">
                  <c:v>2404.7851599999999</c:v>
                </c:pt>
                <c:pt idx="9453">
                  <c:v>2404.7851599999999</c:v>
                </c:pt>
                <c:pt idx="9454">
                  <c:v>2404.7851599999999</c:v>
                </c:pt>
                <c:pt idx="9455">
                  <c:v>2404.7851599999999</c:v>
                </c:pt>
                <c:pt idx="9456">
                  <c:v>2404.7851599999999</c:v>
                </c:pt>
                <c:pt idx="9457">
                  <c:v>2404.7851599999999</c:v>
                </c:pt>
                <c:pt idx="9458">
                  <c:v>2404.7851599999999</c:v>
                </c:pt>
                <c:pt idx="9459">
                  <c:v>2404.7851599999999</c:v>
                </c:pt>
                <c:pt idx="9460">
                  <c:v>2404.7851599999999</c:v>
                </c:pt>
                <c:pt idx="9461">
                  <c:v>2404.7851599999999</c:v>
                </c:pt>
                <c:pt idx="9462">
                  <c:v>2404.7851599999999</c:v>
                </c:pt>
                <c:pt idx="9463">
                  <c:v>2404.7851599999999</c:v>
                </c:pt>
                <c:pt idx="9464">
                  <c:v>2404.7851599999999</c:v>
                </c:pt>
                <c:pt idx="9465">
                  <c:v>2404.7851599999999</c:v>
                </c:pt>
                <c:pt idx="9466">
                  <c:v>2404.7851599999999</c:v>
                </c:pt>
                <c:pt idx="9467">
                  <c:v>2404.7851599999999</c:v>
                </c:pt>
                <c:pt idx="9468">
                  <c:v>2404.7851599999999</c:v>
                </c:pt>
                <c:pt idx="9469">
                  <c:v>2404.7851599999999</c:v>
                </c:pt>
                <c:pt idx="9470">
                  <c:v>2404.7851599999999</c:v>
                </c:pt>
                <c:pt idx="9471">
                  <c:v>2404.7851599999999</c:v>
                </c:pt>
                <c:pt idx="9472">
                  <c:v>2404.7851599999999</c:v>
                </c:pt>
                <c:pt idx="9473">
                  <c:v>2404.7851599999999</c:v>
                </c:pt>
                <c:pt idx="9474">
                  <c:v>2404.7851599999999</c:v>
                </c:pt>
                <c:pt idx="9475">
                  <c:v>2404.7851599999999</c:v>
                </c:pt>
                <c:pt idx="9476">
                  <c:v>2404.7851599999999</c:v>
                </c:pt>
                <c:pt idx="9477">
                  <c:v>2404.7851599999999</c:v>
                </c:pt>
                <c:pt idx="9478">
                  <c:v>2404.7851599999999</c:v>
                </c:pt>
                <c:pt idx="9479">
                  <c:v>2404.7851599999999</c:v>
                </c:pt>
                <c:pt idx="9480">
                  <c:v>2404.7851599999999</c:v>
                </c:pt>
                <c:pt idx="9481">
                  <c:v>2404.7851599999999</c:v>
                </c:pt>
                <c:pt idx="9482">
                  <c:v>2404.7851599999999</c:v>
                </c:pt>
                <c:pt idx="9483">
                  <c:v>2404.7851599999999</c:v>
                </c:pt>
                <c:pt idx="9484">
                  <c:v>2404.7851599999999</c:v>
                </c:pt>
                <c:pt idx="9485">
                  <c:v>2404.7851599999999</c:v>
                </c:pt>
                <c:pt idx="9486">
                  <c:v>2404.7851599999999</c:v>
                </c:pt>
                <c:pt idx="9487">
                  <c:v>2404.7851599999999</c:v>
                </c:pt>
                <c:pt idx="9488">
                  <c:v>2404.7851599999999</c:v>
                </c:pt>
                <c:pt idx="9489">
                  <c:v>2404.7851599999999</c:v>
                </c:pt>
                <c:pt idx="9490">
                  <c:v>2404.7851599999999</c:v>
                </c:pt>
                <c:pt idx="9491">
                  <c:v>2404.7851599999999</c:v>
                </c:pt>
                <c:pt idx="9492">
                  <c:v>2404.7851599999999</c:v>
                </c:pt>
                <c:pt idx="9493">
                  <c:v>2404.7851599999999</c:v>
                </c:pt>
                <c:pt idx="9494">
                  <c:v>2404.7851599999999</c:v>
                </c:pt>
                <c:pt idx="9495">
                  <c:v>2404.7851599999999</c:v>
                </c:pt>
                <c:pt idx="9496">
                  <c:v>2404.7851599999999</c:v>
                </c:pt>
                <c:pt idx="9497">
                  <c:v>2404.7851599999999</c:v>
                </c:pt>
                <c:pt idx="9498">
                  <c:v>2404.7851599999999</c:v>
                </c:pt>
                <c:pt idx="9499">
                  <c:v>2404.7851599999999</c:v>
                </c:pt>
                <c:pt idx="9500">
                  <c:v>2404.7851599999999</c:v>
                </c:pt>
                <c:pt idx="9501">
                  <c:v>2404.7851599999999</c:v>
                </c:pt>
                <c:pt idx="9502">
                  <c:v>2404.7851599999999</c:v>
                </c:pt>
                <c:pt idx="9503">
                  <c:v>2404.7851599999999</c:v>
                </c:pt>
                <c:pt idx="9504">
                  <c:v>2404.7851599999999</c:v>
                </c:pt>
                <c:pt idx="9505">
                  <c:v>2404.7851599999999</c:v>
                </c:pt>
                <c:pt idx="9506">
                  <c:v>2404.7851599999999</c:v>
                </c:pt>
                <c:pt idx="9507">
                  <c:v>2404.7851599999999</c:v>
                </c:pt>
                <c:pt idx="9508">
                  <c:v>2404.7851599999999</c:v>
                </c:pt>
                <c:pt idx="9509">
                  <c:v>2404.7851599999999</c:v>
                </c:pt>
                <c:pt idx="9510">
                  <c:v>2404.7851599999999</c:v>
                </c:pt>
                <c:pt idx="9511">
                  <c:v>2404.7851599999999</c:v>
                </c:pt>
                <c:pt idx="9512">
                  <c:v>2404.7851599999999</c:v>
                </c:pt>
                <c:pt idx="9513">
                  <c:v>2404.7851599999999</c:v>
                </c:pt>
                <c:pt idx="9514">
                  <c:v>2404.7851599999999</c:v>
                </c:pt>
                <c:pt idx="9515">
                  <c:v>2404.7851599999999</c:v>
                </c:pt>
                <c:pt idx="9516">
                  <c:v>2404.7851599999999</c:v>
                </c:pt>
                <c:pt idx="9517">
                  <c:v>2404.7851599999999</c:v>
                </c:pt>
                <c:pt idx="9518">
                  <c:v>2404.7851599999999</c:v>
                </c:pt>
                <c:pt idx="9519">
                  <c:v>2404.7851599999999</c:v>
                </c:pt>
                <c:pt idx="9520">
                  <c:v>2404.7851599999999</c:v>
                </c:pt>
                <c:pt idx="9521">
                  <c:v>2404.7851599999999</c:v>
                </c:pt>
                <c:pt idx="9522">
                  <c:v>2404.7851599999999</c:v>
                </c:pt>
                <c:pt idx="9523">
                  <c:v>2404.7851599999999</c:v>
                </c:pt>
                <c:pt idx="9524">
                  <c:v>2404.7851599999999</c:v>
                </c:pt>
                <c:pt idx="9525">
                  <c:v>2404.7851599999999</c:v>
                </c:pt>
                <c:pt idx="9526">
                  <c:v>2404.7851599999999</c:v>
                </c:pt>
                <c:pt idx="9527">
                  <c:v>2404.7851599999999</c:v>
                </c:pt>
                <c:pt idx="9528">
                  <c:v>2404.7851599999999</c:v>
                </c:pt>
                <c:pt idx="9529">
                  <c:v>2404.7851599999999</c:v>
                </c:pt>
                <c:pt idx="9530">
                  <c:v>2404.7851599999999</c:v>
                </c:pt>
                <c:pt idx="9531">
                  <c:v>2404.7851599999999</c:v>
                </c:pt>
                <c:pt idx="9532">
                  <c:v>2404.7851599999999</c:v>
                </c:pt>
                <c:pt idx="9533">
                  <c:v>2404.7851599999999</c:v>
                </c:pt>
                <c:pt idx="9534">
                  <c:v>2404.7851599999999</c:v>
                </c:pt>
                <c:pt idx="9535">
                  <c:v>2404.7851599999999</c:v>
                </c:pt>
                <c:pt idx="9536">
                  <c:v>2404.7851599999999</c:v>
                </c:pt>
                <c:pt idx="9537">
                  <c:v>2404.7851599999999</c:v>
                </c:pt>
                <c:pt idx="9538">
                  <c:v>2404.7851599999999</c:v>
                </c:pt>
                <c:pt idx="9539">
                  <c:v>2404.7851599999999</c:v>
                </c:pt>
                <c:pt idx="9540">
                  <c:v>2404.7851599999999</c:v>
                </c:pt>
                <c:pt idx="9541">
                  <c:v>2404.7851599999999</c:v>
                </c:pt>
                <c:pt idx="9542">
                  <c:v>2404.7851599999999</c:v>
                </c:pt>
                <c:pt idx="9543">
                  <c:v>2404.7851599999999</c:v>
                </c:pt>
                <c:pt idx="9544">
                  <c:v>2404.7851599999999</c:v>
                </c:pt>
                <c:pt idx="9545">
                  <c:v>2404.7851599999999</c:v>
                </c:pt>
                <c:pt idx="9546">
                  <c:v>2404.7851599999999</c:v>
                </c:pt>
                <c:pt idx="9547">
                  <c:v>2404.7851599999999</c:v>
                </c:pt>
                <c:pt idx="9548">
                  <c:v>2404.7851599999999</c:v>
                </c:pt>
                <c:pt idx="9549">
                  <c:v>2404.7851599999999</c:v>
                </c:pt>
                <c:pt idx="9550">
                  <c:v>2404.7851599999999</c:v>
                </c:pt>
                <c:pt idx="9551">
                  <c:v>2404.7851599999999</c:v>
                </c:pt>
                <c:pt idx="9552">
                  <c:v>2404.7851599999999</c:v>
                </c:pt>
                <c:pt idx="9553">
                  <c:v>2404.7851599999999</c:v>
                </c:pt>
                <c:pt idx="9554">
                  <c:v>2404.7851599999999</c:v>
                </c:pt>
                <c:pt idx="9555">
                  <c:v>2404.7851599999999</c:v>
                </c:pt>
                <c:pt idx="9556">
                  <c:v>2404.7851599999999</c:v>
                </c:pt>
                <c:pt idx="9557">
                  <c:v>2404.7851599999999</c:v>
                </c:pt>
                <c:pt idx="9558">
                  <c:v>2404.7851599999999</c:v>
                </c:pt>
                <c:pt idx="9559">
                  <c:v>2404.7851599999999</c:v>
                </c:pt>
                <c:pt idx="9560">
                  <c:v>2404.7851599999999</c:v>
                </c:pt>
                <c:pt idx="9561">
                  <c:v>2404.7851599999999</c:v>
                </c:pt>
                <c:pt idx="9562">
                  <c:v>2404.7851599999999</c:v>
                </c:pt>
                <c:pt idx="9563">
                  <c:v>2404.7851599999999</c:v>
                </c:pt>
                <c:pt idx="9564">
                  <c:v>2404.7851599999999</c:v>
                </c:pt>
                <c:pt idx="9565">
                  <c:v>2404.7851599999999</c:v>
                </c:pt>
                <c:pt idx="9566">
                  <c:v>2404.7851599999999</c:v>
                </c:pt>
                <c:pt idx="9567">
                  <c:v>2404.7851599999999</c:v>
                </c:pt>
                <c:pt idx="9568">
                  <c:v>2404.7851599999999</c:v>
                </c:pt>
                <c:pt idx="9569">
                  <c:v>2404.7851599999999</c:v>
                </c:pt>
                <c:pt idx="9570">
                  <c:v>2404.7851599999999</c:v>
                </c:pt>
                <c:pt idx="9571">
                  <c:v>2404.7851599999999</c:v>
                </c:pt>
                <c:pt idx="9572">
                  <c:v>2404.7851599999999</c:v>
                </c:pt>
                <c:pt idx="9573">
                  <c:v>2404.7851599999999</c:v>
                </c:pt>
                <c:pt idx="9574">
                  <c:v>2404.7851599999999</c:v>
                </c:pt>
                <c:pt idx="9575">
                  <c:v>2404.7851599999999</c:v>
                </c:pt>
                <c:pt idx="9576">
                  <c:v>2404.7851599999999</c:v>
                </c:pt>
                <c:pt idx="9577">
                  <c:v>2404.7851599999999</c:v>
                </c:pt>
                <c:pt idx="9578">
                  <c:v>2404.7851599999999</c:v>
                </c:pt>
                <c:pt idx="9579">
                  <c:v>2404.7851599999999</c:v>
                </c:pt>
                <c:pt idx="9580">
                  <c:v>2404.7851599999999</c:v>
                </c:pt>
                <c:pt idx="9581">
                  <c:v>2404.7851599999999</c:v>
                </c:pt>
                <c:pt idx="9582">
                  <c:v>2404.7851599999999</c:v>
                </c:pt>
                <c:pt idx="9583">
                  <c:v>2404.7851599999999</c:v>
                </c:pt>
                <c:pt idx="9584">
                  <c:v>2404.7851599999999</c:v>
                </c:pt>
                <c:pt idx="9585">
                  <c:v>2404.7851599999999</c:v>
                </c:pt>
                <c:pt idx="9586">
                  <c:v>2404.7851599999999</c:v>
                </c:pt>
                <c:pt idx="9587">
                  <c:v>2404.7851599999999</c:v>
                </c:pt>
                <c:pt idx="9588">
                  <c:v>2404.7851599999999</c:v>
                </c:pt>
                <c:pt idx="9589">
                  <c:v>2404.7851599999999</c:v>
                </c:pt>
                <c:pt idx="9590">
                  <c:v>2404.7851599999999</c:v>
                </c:pt>
                <c:pt idx="9591">
                  <c:v>2404.7851599999999</c:v>
                </c:pt>
                <c:pt idx="9592">
                  <c:v>2404.7851599999999</c:v>
                </c:pt>
                <c:pt idx="9593">
                  <c:v>2404.7851599999999</c:v>
                </c:pt>
                <c:pt idx="9594">
                  <c:v>2404.7851599999999</c:v>
                </c:pt>
                <c:pt idx="9595">
                  <c:v>2404.7851599999999</c:v>
                </c:pt>
                <c:pt idx="9596">
                  <c:v>2404.7851599999999</c:v>
                </c:pt>
                <c:pt idx="9597">
                  <c:v>2404.7851599999999</c:v>
                </c:pt>
                <c:pt idx="9598">
                  <c:v>2404.7851599999999</c:v>
                </c:pt>
                <c:pt idx="9599">
                  <c:v>2404.7851599999999</c:v>
                </c:pt>
                <c:pt idx="9600">
                  <c:v>2404.7851599999999</c:v>
                </c:pt>
                <c:pt idx="9601">
                  <c:v>2404.7851599999999</c:v>
                </c:pt>
                <c:pt idx="9602">
                  <c:v>2404.7851599999999</c:v>
                </c:pt>
                <c:pt idx="9603">
                  <c:v>2404.7851599999999</c:v>
                </c:pt>
                <c:pt idx="9604">
                  <c:v>2404.7851599999999</c:v>
                </c:pt>
                <c:pt idx="9605">
                  <c:v>2404.7851599999999</c:v>
                </c:pt>
                <c:pt idx="9606">
                  <c:v>2404.7851599999999</c:v>
                </c:pt>
                <c:pt idx="9607">
                  <c:v>2404.7851599999999</c:v>
                </c:pt>
                <c:pt idx="9608">
                  <c:v>2404.7851599999999</c:v>
                </c:pt>
                <c:pt idx="9609">
                  <c:v>2404.7851599999999</c:v>
                </c:pt>
                <c:pt idx="9610">
                  <c:v>2404.7851599999999</c:v>
                </c:pt>
                <c:pt idx="9611">
                  <c:v>2404.7851599999999</c:v>
                </c:pt>
                <c:pt idx="9612">
                  <c:v>2404.7851599999999</c:v>
                </c:pt>
                <c:pt idx="9613">
                  <c:v>2404.7851599999999</c:v>
                </c:pt>
                <c:pt idx="9614">
                  <c:v>2404.7851599999999</c:v>
                </c:pt>
                <c:pt idx="9615">
                  <c:v>2404.7851599999999</c:v>
                </c:pt>
                <c:pt idx="9616">
                  <c:v>2404.7851599999999</c:v>
                </c:pt>
                <c:pt idx="9617">
                  <c:v>2404.7851599999999</c:v>
                </c:pt>
                <c:pt idx="9618">
                  <c:v>2404.7851599999999</c:v>
                </c:pt>
                <c:pt idx="9619">
                  <c:v>2404.7851599999999</c:v>
                </c:pt>
                <c:pt idx="9620">
                  <c:v>2404.7851599999999</c:v>
                </c:pt>
                <c:pt idx="9621">
                  <c:v>2404.7851599999999</c:v>
                </c:pt>
                <c:pt idx="9622">
                  <c:v>2404.7851599999999</c:v>
                </c:pt>
                <c:pt idx="9623">
                  <c:v>2404.7851599999999</c:v>
                </c:pt>
                <c:pt idx="9624">
                  <c:v>2404.7851599999999</c:v>
                </c:pt>
                <c:pt idx="9625">
                  <c:v>2404.7851599999999</c:v>
                </c:pt>
                <c:pt idx="9626">
                  <c:v>2404.7851599999999</c:v>
                </c:pt>
                <c:pt idx="9627">
                  <c:v>2404.7851599999999</c:v>
                </c:pt>
                <c:pt idx="9628">
                  <c:v>2404.7851599999999</c:v>
                </c:pt>
                <c:pt idx="9629">
                  <c:v>2404.7851599999999</c:v>
                </c:pt>
                <c:pt idx="9630">
                  <c:v>2404.7851599999999</c:v>
                </c:pt>
                <c:pt idx="9631">
                  <c:v>2404.7851599999999</c:v>
                </c:pt>
                <c:pt idx="9632">
                  <c:v>2404.7851599999999</c:v>
                </c:pt>
                <c:pt idx="9633">
                  <c:v>2404.7851599999999</c:v>
                </c:pt>
                <c:pt idx="9634">
                  <c:v>2404.7851599999999</c:v>
                </c:pt>
                <c:pt idx="9635">
                  <c:v>2404.7851599999999</c:v>
                </c:pt>
                <c:pt idx="9636">
                  <c:v>2404.7851599999999</c:v>
                </c:pt>
                <c:pt idx="9637">
                  <c:v>2404.7851599999999</c:v>
                </c:pt>
                <c:pt idx="9638">
                  <c:v>2404.7851599999999</c:v>
                </c:pt>
                <c:pt idx="9639">
                  <c:v>2404.7851599999999</c:v>
                </c:pt>
                <c:pt idx="9640">
                  <c:v>2404.7851599999999</c:v>
                </c:pt>
                <c:pt idx="9641">
                  <c:v>2404.7851599999999</c:v>
                </c:pt>
                <c:pt idx="9642">
                  <c:v>2404.7851599999999</c:v>
                </c:pt>
                <c:pt idx="9643">
                  <c:v>2404.7851599999999</c:v>
                </c:pt>
                <c:pt idx="9644">
                  <c:v>2404.7851599999999</c:v>
                </c:pt>
                <c:pt idx="9645">
                  <c:v>2404.7851599999999</c:v>
                </c:pt>
                <c:pt idx="9646">
                  <c:v>2404.7851599999999</c:v>
                </c:pt>
                <c:pt idx="9647">
                  <c:v>2404.7851599999999</c:v>
                </c:pt>
                <c:pt idx="9648">
                  <c:v>2404.7851599999999</c:v>
                </c:pt>
                <c:pt idx="9649">
                  <c:v>2404.7851599999999</c:v>
                </c:pt>
                <c:pt idx="9650">
                  <c:v>2404.7851599999999</c:v>
                </c:pt>
                <c:pt idx="9651">
                  <c:v>2404.7851599999999</c:v>
                </c:pt>
                <c:pt idx="9652">
                  <c:v>2404.7851599999999</c:v>
                </c:pt>
                <c:pt idx="9653">
                  <c:v>2404.7851599999999</c:v>
                </c:pt>
                <c:pt idx="9654">
                  <c:v>2404.7851599999999</c:v>
                </c:pt>
                <c:pt idx="9655">
                  <c:v>2404.7851599999999</c:v>
                </c:pt>
                <c:pt idx="9656">
                  <c:v>2404.7851599999999</c:v>
                </c:pt>
                <c:pt idx="9657">
                  <c:v>2404.7851599999999</c:v>
                </c:pt>
                <c:pt idx="9658">
                  <c:v>2404.7851599999999</c:v>
                </c:pt>
                <c:pt idx="9659">
                  <c:v>2404.7851599999999</c:v>
                </c:pt>
                <c:pt idx="9660">
                  <c:v>2404.7851599999999</c:v>
                </c:pt>
                <c:pt idx="9661">
                  <c:v>2402.3437500000018</c:v>
                </c:pt>
                <c:pt idx="9662">
                  <c:v>2404.7851599999999</c:v>
                </c:pt>
                <c:pt idx="9663">
                  <c:v>2404.7851599999999</c:v>
                </c:pt>
                <c:pt idx="9664">
                  <c:v>2404.7851599999999</c:v>
                </c:pt>
                <c:pt idx="9665">
                  <c:v>2404.7851599999999</c:v>
                </c:pt>
                <c:pt idx="9666">
                  <c:v>2404.7851599999999</c:v>
                </c:pt>
                <c:pt idx="9667">
                  <c:v>2404.7851599999999</c:v>
                </c:pt>
                <c:pt idx="9668">
                  <c:v>2404.7851599999999</c:v>
                </c:pt>
                <c:pt idx="9669">
                  <c:v>2404.7851599999999</c:v>
                </c:pt>
                <c:pt idx="9670">
                  <c:v>2404.7851599999999</c:v>
                </c:pt>
                <c:pt idx="9671">
                  <c:v>2404.7851599999999</c:v>
                </c:pt>
                <c:pt idx="9672">
                  <c:v>2404.7851599999999</c:v>
                </c:pt>
                <c:pt idx="9673">
                  <c:v>2404.7851599999999</c:v>
                </c:pt>
                <c:pt idx="9674">
                  <c:v>2404.7851599999999</c:v>
                </c:pt>
                <c:pt idx="9675">
                  <c:v>2404.7851599999999</c:v>
                </c:pt>
                <c:pt idx="9676">
                  <c:v>2404.7851599999999</c:v>
                </c:pt>
                <c:pt idx="9677">
                  <c:v>2404.7851599999999</c:v>
                </c:pt>
                <c:pt idx="9678">
                  <c:v>2404.7851599999999</c:v>
                </c:pt>
                <c:pt idx="9679">
                  <c:v>2404.7851599999999</c:v>
                </c:pt>
                <c:pt idx="9680">
                  <c:v>2404.7851599999999</c:v>
                </c:pt>
                <c:pt idx="9681">
                  <c:v>2404.7851599999999</c:v>
                </c:pt>
                <c:pt idx="9682">
                  <c:v>2404.7851599999999</c:v>
                </c:pt>
                <c:pt idx="9683">
                  <c:v>2404.7851599999999</c:v>
                </c:pt>
                <c:pt idx="9684">
                  <c:v>2404.7851599999999</c:v>
                </c:pt>
                <c:pt idx="9685">
                  <c:v>2404.7851599999999</c:v>
                </c:pt>
                <c:pt idx="9686">
                  <c:v>2404.7851599999999</c:v>
                </c:pt>
                <c:pt idx="9687">
                  <c:v>2404.7851599999999</c:v>
                </c:pt>
                <c:pt idx="9688">
                  <c:v>2404.7851599999999</c:v>
                </c:pt>
                <c:pt idx="9689">
                  <c:v>2404.7851599999999</c:v>
                </c:pt>
                <c:pt idx="9690">
                  <c:v>2404.7851599999999</c:v>
                </c:pt>
                <c:pt idx="9691">
                  <c:v>2404.7851599999999</c:v>
                </c:pt>
                <c:pt idx="9692">
                  <c:v>2404.7851599999999</c:v>
                </c:pt>
                <c:pt idx="9693">
                  <c:v>2404.7851599999999</c:v>
                </c:pt>
                <c:pt idx="9694">
                  <c:v>2404.7851599999999</c:v>
                </c:pt>
                <c:pt idx="9695">
                  <c:v>2404.7851599999999</c:v>
                </c:pt>
                <c:pt idx="9696">
                  <c:v>2404.7851599999999</c:v>
                </c:pt>
                <c:pt idx="9697">
                  <c:v>2404.7851599999999</c:v>
                </c:pt>
                <c:pt idx="9698">
                  <c:v>2404.7851599999999</c:v>
                </c:pt>
                <c:pt idx="9699">
                  <c:v>2404.7851599999999</c:v>
                </c:pt>
                <c:pt idx="9700">
                  <c:v>2404.7851599999999</c:v>
                </c:pt>
                <c:pt idx="9701">
                  <c:v>2404.7851599999999</c:v>
                </c:pt>
                <c:pt idx="9702">
                  <c:v>2404.7851599999999</c:v>
                </c:pt>
                <c:pt idx="9703">
                  <c:v>2404.7851599999999</c:v>
                </c:pt>
                <c:pt idx="9704">
                  <c:v>2404.7851599999999</c:v>
                </c:pt>
                <c:pt idx="9705">
                  <c:v>2404.7851599999999</c:v>
                </c:pt>
                <c:pt idx="9706">
                  <c:v>2404.7851599999999</c:v>
                </c:pt>
                <c:pt idx="9707">
                  <c:v>2404.7851599999999</c:v>
                </c:pt>
                <c:pt idx="9708">
                  <c:v>2404.7851599999999</c:v>
                </c:pt>
                <c:pt idx="9709">
                  <c:v>2404.7851599999999</c:v>
                </c:pt>
                <c:pt idx="9710">
                  <c:v>2404.7851599999999</c:v>
                </c:pt>
                <c:pt idx="9711">
                  <c:v>2404.7851599999999</c:v>
                </c:pt>
                <c:pt idx="9712">
                  <c:v>2404.7851599999999</c:v>
                </c:pt>
                <c:pt idx="9713">
                  <c:v>2404.7851599999999</c:v>
                </c:pt>
                <c:pt idx="9714">
                  <c:v>2404.7851599999999</c:v>
                </c:pt>
                <c:pt idx="9715">
                  <c:v>2404.7851599999999</c:v>
                </c:pt>
                <c:pt idx="9716">
                  <c:v>2404.7851599999999</c:v>
                </c:pt>
                <c:pt idx="9717">
                  <c:v>2404.7851599999999</c:v>
                </c:pt>
                <c:pt idx="9718">
                  <c:v>2404.7851599999999</c:v>
                </c:pt>
                <c:pt idx="9719">
                  <c:v>2404.7851599999999</c:v>
                </c:pt>
                <c:pt idx="9720">
                  <c:v>2404.7851599999999</c:v>
                </c:pt>
                <c:pt idx="9721">
                  <c:v>2404.7851599999999</c:v>
                </c:pt>
                <c:pt idx="9722">
                  <c:v>2404.7851599999999</c:v>
                </c:pt>
                <c:pt idx="9723">
                  <c:v>2404.7851599999999</c:v>
                </c:pt>
                <c:pt idx="9724">
                  <c:v>2404.7851599999999</c:v>
                </c:pt>
                <c:pt idx="9725">
                  <c:v>2404.7851599999999</c:v>
                </c:pt>
                <c:pt idx="9726">
                  <c:v>2404.7851599999999</c:v>
                </c:pt>
                <c:pt idx="9727">
                  <c:v>2404.7851599999999</c:v>
                </c:pt>
                <c:pt idx="9728">
                  <c:v>2404.7851599999999</c:v>
                </c:pt>
                <c:pt idx="9729">
                  <c:v>2404.7851599999999</c:v>
                </c:pt>
                <c:pt idx="9730">
                  <c:v>2404.7851599999999</c:v>
                </c:pt>
                <c:pt idx="9731">
                  <c:v>2404.7851599999999</c:v>
                </c:pt>
                <c:pt idx="9732">
                  <c:v>2404.7851599999999</c:v>
                </c:pt>
                <c:pt idx="9733">
                  <c:v>2404.7851599999999</c:v>
                </c:pt>
                <c:pt idx="9734">
                  <c:v>2404.7851599999999</c:v>
                </c:pt>
                <c:pt idx="9735">
                  <c:v>2404.7851599999999</c:v>
                </c:pt>
                <c:pt idx="9736">
                  <c:v>2404.7851599999999</c:v>
                </c:pt>
                <c:pt idx="9737">
                  <c:v>2404.7851599999999</c:v>
                </c:pt>
                <c:pt idx="9738">
                  <c:v>2404.7851599999999</c:v>
                </c:pt>
                <c:pt idx="9739">
                  <c:v>2404.7851599999999</c:v>
                </c:pt>
                <c:pt idx="9740">
                  <c:v>2404.7851599999999</c:v>
                </c:pt>
                <c:pt idx="9741">
                  <c:v>2404.7851599999999</c:v>
                </c:pt>
                <c:pt idx="9742">
                  <c:v>2404.7851599999999</c:v>
                </c:pt>
                <c:pt idx="9743">
                  <c:v>2404.7851599999999</c:v>
                </c:pt>
                <c:pt idx="9744">
                  <c:v>2404.7851599999999</c:v>
                </c:pt>
                <c:pt idx="9745">
                  <c:v>2404.7851599999999</c:v>
                </c:pt>
                <c:pt idx="9746">
                  <c:v>2404.7851599999999</c:v>
                </c:pt>
                <c:pt idx="9747">
                  <c:v>2404.7851599999999</c:v>
                </c:pt>
                <c:pt idx="9748">
                  <c:v>2404.7851599999999</c:v>
                </c:pt>
                <c:pt idx="9749">
                  <c:v>2404.7851599999999</c:v>
                </c:pt>
                <c:pt idx="9750">
                  <c:v>2404.7851599999999</c:v>
                </c:pt>
                <c:pt idx="9751">
                  <c:v>2404.7851599999999</c:v>
                </c:pt>
                <c:pt idx="9752">
                  <c:v>2404.7851599999999</c:v>
                </c:pt>
                <c:pt idx="9753">
                  <c:v>2404.7851599999999</c:v>
                </c:pt>
                <c:pt idx="9754">
                  <c:v>2404.7851599999999</c:v>
                </c:pt>
                <c:pt idx="9755">
                  <c:v>2404.7851599999999</c:v>
                </c:pt>
                <c:pt idx="9756">
                  <c:v>2404.7851599999999</c:v>
                </c:pt>
                <c:pt idx="9757">
                  <c:v>2404.7851599999999</c:v>
                </c:pt>
                <c:pt idx="9758">
                  <c:v>2404.7851599999999</c:v>
                </c:pt>
                <c:pt idx="9759">
                  <c:v>2404.7851599999999</c:v>
                </c:pt>
                <c:pt idx="9760">
                  <c:v>2404.7851599999999</c:v>
                </c:pt>
                <c:pt idx="9761">
                  <c:v>2404.7851599999999</c:v>
                </c:pt>
                <c:pt idx="9762">
                  <c:v>2404.7851599999999</c:v>
                </c:pt>
                <c:pt idx="9763">
                  <c:v>2404.7851599999999</c:v>
                </c:pt>
                <c:pt idx="9764">
                  <c:v>2404.7851599999999</c:v>
                </c:pt>
                <c:pt idx="9765">
                  <c:v>2404.7851599999999</c:v>
                </c:pt>
                <c:pt idx="9766">
                  <c:v>2404.7851599999999</c:v>
                </c:pt>
                <c:pt idx="9767">
                  <c:v>2404.7851599999999</c:v>
                </c:pt>
                <c:pt idx="9768">
                  <c:v>2404.7851599999999</c:v>
                </c:pt>
                <c:pt idx="9769">
                  <c:v>2404.7851599999999</c:v>
                </c:pt>
                <c:pt idx="9770">
                  <c:v>2404.7851599999999</c:v>
                </c:pt>
                <c:pt idx="9771">
                  <c:v>2404.7851599999999</c:v>
                </c:pt>
                <c:pt idx="9772">
                  <c:v>2404.7851599999999</c:v>
                </c:pt>
                <c:pt idx="9773">
                  <c:v>2404.7851599999999</c:v>
                </c:pt>
                <c:pt idx="9774">
                  <c:v>2404.7851599999999</c:v>
                </c:pt>
                <c:pt idx="9775">
                  <c:v>2404.7851599999999</c:v>
                </c:pt>
                <c:pt idx="9776">
                  <c:v>2404.7851599999999</c:v>
                </c:pt>
                <c:pt idx="9777">
                  <c:v>2404.7851599999999</c:v>
                </c:pt>
                <c:pt idx="9778">
                  <c:v>2404.7851599999999</c:v>
                </c:pt>
                <c:pt idx="9779">
                  <c:v>2404.7851599999999</c:v>
                </c:pt>
                <c:pt idx="9780">
                  <c:v>2404.7851599999999</c:v>
                </c:pt>
                <c:pt idx="9781">
                  <c:v>2404.7851599999999</c:v>
                </c:pt>
                <c:pt idx="9782">
                  <c:v>2404.7851599999999</c:v>
                </c:pt>
                <c:pt idx="9783">
                  <c:v>2404.7851599999999</c:v>
                </c:pt>
                <c:pt idx="9784">
                  <c:v>2404.7851599999999</c:v>
                </c:pt>
                <c:pt idx="9785">
                  <c:v>2404.7851599999999</c:v>
                </c:pt>
                <c:pt idx="9786">
                  <c:v>2404.7851599999999</c:v>
                </c:pt>
                <c:pt idx="9787">
                  <c:v>2404.7851599999999</c:v>
                </c:pt>
                <c:pt idx="9788">
                  <c:v>2404.7851599999999</c:v>
                </c:pt>
                <c:pt idx="9789">
                  <c:v>2404.7851599999999</c:v>
                </c:pt>
                <c:pt idx="9790">
                  <c:v>2404.7851599999999</c:v>
                </c:pt>
                <c:pt idx="9791">
                  <c:v>2404.7851599999999</c:v>
                </c:pt>
                <c:pt idx="9792">
                  <c:v>2404.7851599999999</c:v>
                </c:pt>
                <c:pt idx="9793">
                  <c:v>2404.7851599999999</c:v>
                </c:pt>
                <c:pt idx="9794">
                  <c:v>2404.7851599999999</c:v>
                </c:pt>
                <c:pt idx="9795">
                  <c:v>2404.7851599999999</c:v>
                </c:pt>
                <c:pt idx="9796">
                  <c:v>2404.7851599999999</c:v>
                </c:pt>
                <c:pt idx="9797">
                  <c:v>2404.7851599999999</c:v>
                </c:pt>
                <c:pt idx="9798">
                  <c:v>2404.7851599999999</c:v>
                </c:pt>
                <c:pt idx="9799">
                  <c:v>2404.7851599999999</c:v>
                </c:pt>
                <c:pt idx="9800">
                  <c:v>2404.7851599999999</c:v>
                </c:pt>
                <c:pt idx="9801">
                  <c:v>2404.7851599999999</c:v>
                </c:pt>
                <c:pt idx="9802">
                  <c:v>2404.7851599999999</c:v>
                </c:pt>
                <c:pt idx="9803">
                  <c:v>2404.7851599999999</c:v>
                </c:pt>
                <c:pt idx="9804">
                  <c:v>2404.7851599999999</c:v>
                </c:pt>
                <c:pt idx="9805">
                  <c:v>2404.7851599999999</c:v>
                </c:pt>
                <c:pt idx="9806">
                  <c:v>2404.7851599999999</c:v>
                </c:pt>
                <c:pt idx="9807">
                  <c:v>2402.3437500000018</c:v>
                </c:pt>
                <c:pt idx="9808">
                  <c:v>2404.7851599999999</c:v>
                </c:pt>
                <c:pt idx="9809">
                  <c:v>2404.7851599999999</c:v>
                </c:pt>
                <c:pt idx="9810">
                  <c:v>2404.7851599999999</c:v>
                </c:pt>
                <c:pt idx="9811">
                  <c:v>2404.7851599999999</c:v>
                </c:pt>
                <c:pt idx="9812">
                  <c:v>2404.7851599999999</c:v>
                </c:pt>
                <c:pt idx="9813">
                  <c:v>2404.7851599999999</c:v>
                </c:pt>
                <c:pt idx="9814">
                  <c:v>2404.7851599999999</c:v>
                </c:pt>
                <c:pt idx="9815">
                  <c:v>2404.7851599999999</c:v>
                </c:pt>
                <c:pt idx="9816">
                  <c:v>2404.7851599999999</c:v>
                </c:pt>
                <c:pt idx="9817">
                  <c:v>2404.7851599999999</c:v>
                </c:pt>
                <c:pt idx="9818">
                  <c:v>2404.7851599999999</c:v>
                </c:pt>
                <c:pt idx="9819">
                  <c:v>2404.7851599999999</c:v>
                </c:pt>
                <c:pt idx="9820">
                  <c:v>2404.7851599999999</c:v>
                </c:pt>
                <c:pt idx="9821">
                  <c:v>2404.7851599999999</c:v>
                </c:pt>
                <c:pt idx="9822">
                  <c:v>2404.7851599999999</c:v>
                </c:pt>
                <c:pt idx="9823">
                  <c:v>2404.7851599999999</c:v>
                </c:pt>
                <c:pt idx="9824">
                  <c:v>2404.7851599999999</c:v>
                </c:pt>
                <c:pt idx="9825">
                  <c:v>2404.7851599999999</c:v>
                </c:pt>
                <c:pt idx="9826">
                  <c:v>2404.7851599999999</c:v>
                </c:pt>
                <c:pt idx="9827">
                  <c:v>2404.7851599999999</c:v>
                </c:pt>
                <c:pt idx="9828">
                  <c:v>2404.7851599999999</c:v>
                </c:pt>
                <c:pt idx="9829">
                  <c:v>2404.7851599999999</c:v>
                </c:pt>
                <c:pt idx="9830">
                  <c:v>2404.7851599999999</c:v>
                </c:pt>
                <c:pt idx="9831">
                  <c:v>2404.7851599999999</c:v>
                </c:pt>
                <c:pt idx="9832">
                  <c:v>2404.7851599999999</c:v>
                </c:pt>
                <c:pt idx="9833">
                  <c:v>2404.7851599999999</c:v>
                </c:pt>
                <c:pt idx="9834">
                  <c:v>2404.7851599999999</c:v>
                </c:pt>
                <c:pt idx="9835">
                  <c:v>2404.7851599999999</c:v>
                </c:pt>
                <c:pt idx="9836">
                  <c:v>2404.7851599999999</c:v>
                </c:pt>
                <c:pt idx="9837">
                  <c:v>2404.7851599999999</c:v>
                </c:pt>
                <c:pt idx="9838">
                  <c:v>2404.7851599999999</c:v>
                </c:pt>
                <c:pt idx="9839">
                  <c:v>2404.7851599999999</c:v>
                </c:pt>
                <c:pt idx="9840">
                  <c:v>2404.7851599999999</c:v>
                </c:pt>
                <c:pt idx="9841">
                  <c:v>2404.7851599999999</c:v>
                </c:pt>
                <c:pt idx="9842">
                  <c:v>2404.7851599999999</c:v>
                </c:pt>
                <c:pt idx="9843">
                  <c:v>2404.7851599999999</c:v>
                </c:pt>
                <c:pt idx="9844">
                  <c:v>2404.7851599999999</c:v>
                </c:pt>
                <c:pt idx="9845">
                  <c:v>2404.7851599999999</c:v>
                </c:pt>
                <c:pt idx="9846">
                  <c:v>2404.7851599999999</c:v>
                </c:pt>
                <c:pt idx="9847">
                  <c:v>2404.7851599999999</c:v>
                </c:pt>
                <c:pt idx="9848">
                  <c:v>2404.7851599999999</c:v>
                </c:pt>
                <c:pt idx="9849">
                  <c:v>2404.7851599999999</c:v>
                </c:pt>
                <c:pt idx="9850">
                  <c:v>2404.7851599999999</c:v>
                </c:pt>
                <c:pt idx="9851">
                  <c:v>2404.7851599999999</c:v>
                </c:pt>
                <c:pt idx="9852">
                  <c:v>2404.7851599999999</c:v>
                </c:pt>
                <c:pt idx="9853">
                  <c:v>2404.7851599999999</c:v>
                </c:pt>
                <c:pt idx="9854">
                  <c:v>2404.7851599999999</c:v>
                </c:pt>
                <c:pt idx="9855">
                  <c:v>2404.7851599999999</c:v>
                </c:pt>
                <c:pt idx="9856">
                  <c:v>2404.7851599999999</c:v>
                </c:pt>
                <c:pt idx="9857">
                  <c:v>2404.7851599999999</c:v>
                </c:pt>
                <c:pt idx="9858">
                  <c:v>2404.7851599999999</c:v>
                </c:pt>
                <c:pt idx="9859">
                  <c:v>2404.7851599999999</c:v>
                </c:pt>
                <c:pt idx="9860">
                  <c:v>2404.7851599999999</c:v>
                </c:pt>
                <c:pt idx="9861">
                  <c:v>2402.3437500000018</c:v>
                </c:pt>
                <c:pt idx="9862">
                  <c:v>2404.7851599999999</c:v>
                </c:pt>
                <c:pt idx="9863">
                  <c:v>2404.7851599999999</c:v>
                </c:pt>
                <c:pt idx="9864">
                  <c:v>2404.7851599999999</c:v>
                </c:pt>
                <c:pt idx="9865">
                  <c:v>2404.7851599999999</c:v>
                </c:pt>
                <c:pt idx="9866">
                  <c:v>2404.7851599999999</c:v>
                </c:pt>
                <c:pt idx="9867">
                  <c:v>2404.7851599999999</c:v>
                </c:pt>
                <c:pt idx="9868">
                  <c:v>2404.7851599999999</c:v>
                </c:pt>
                <c:pt idx="9869">
                  <c:v>2404.7851599999999</c:v>
                </c:pt>
                <c:pt idx="9870">
                  <c:v>2404.7851599999999</c:v>
                </c:pt>
                <c:pt idx="9871">
                  <c:v>2404.7851599999999</c:v>
                </c:pt>
                <c:pt idx="9872">
                  <c:v>2404.7851599999999</c:v>
                </c:pt>
                <c:pt idx="9873">
                  <c:v>2404.7851599999999</c:v>
                </c:pt>
                <c:pt idx="9874">
                  <c:v>2404.7851599999999</c:v>
                </c:pt>
                <c:pt idx="9875">
                  <c:v>2404.7851599999999</c:v>
                </c:pt>
                <c:pt idx="9876">
                  <c:v>2404.7851599999999</c:v>
                </c:pt>
                <c:pt idx="9877">
                  <c:v>2404.7851599999999</c:v>
                </c:pt>
                <c:pt idx="9878">
                  <c:v>2404.7851599999999</c:v>
                </c:pt>
                <c:pt idx="9879">
                  <c:v>2404.7851599999999</c:v>
                </c:pt>
                <c:pt idx="9880">
                  <c:v>2404.7851599999999</c:v>
                </c:pt>
                <c:pt idx="9881">
                  <c:v>2404.7851599999999</c:v>
                </c:pt>
                <c:pt idx="9882">
                  <c:v>2404.7851599999999</c:v>
                </c:pt>
                <c:pt idx="9883">
                  <c:v>2404.7851599999999</c:v>
                </c:pt>
                <c:pt idx="9884">
                  <c:v>2404.7851599999999</c:v>
                </c:pt>
                <c:pt idx="9885">
                  <c:v>2404.7851599999999</c:v>
                </c:pt>
                <c:pt idx="9886">
                  <c:v>2404.7851599999999</c:v>
                </c:pt>
                <c:pt idx="9887">
                  <c:v>2404.7851599999999</c:v>
                </c:pt>
                <c:pt idx="9888">
                  <c:v>2404.7851599999999</c:v>
                </c:pt>
                <c:pt idx="9889">
                  <c:v>2404.7851599999999</c:v>
                </c:pt>
                <c:pt idx="9890">
                  <c:v>2404.7851599999999</c:v>
                </c:pt>
                <c:pt idx="9891">
                  <c:v>2404.7851599999999</c:v>
                </c:pt>
                <c:pt idx="9892">
                  <c:v>2404.7851599999999</c:v>
                </c:pt>
                <c:pt idx="9893">
                  <c:v>2404.7851599999999</c:v>
                </c:pt>
                <c:pt idx="9894">
                  <c:v>2404.7851599999999</c:v>
                </c:pt>
                <c:pt idx="9895">
                  <c:v>2404.7851599999999</c:v>
                </c:pt>
                <c:pt idx="9896">
                  <c:v>2404.7851599999999</c:v>
                </c:pt>
                <c:pt idx="9897">
                  <c:v>2404.7851599999999</c:v>
                </c:pt>
                <c:pt idx="9898">
                  <c:v>2404.7851599999999</c:v>
                </c:pt>
                <c:pt idx="9899">
                  <c:v>2404.7851599999999</c:v>
                </c:pt>
                <c:pt idx="9900">
                  <c:v>2404.7851599999999</c:v>
                </c:pt>
                <c:pt idx="9901">
                  <c:v>2404.7851599999999</c:v>
                </c:pt>
                <c:pt idx="9902">
                  <c:v>2404.7851599999999</c:v>
                </c:pt>
                <c:pt idx="9903">
                  <c:v>2404.7851599999999</c:v>
                </c:pt>
                <c:pt idx="9904">
                  <c:v>2404.7851599999999</c:v>
                </c:pt>
                <c:pt idx="9905">
                  <c:v>2404.7851599999999</c:v>
                </c:pt>
                <c:pt idx="9906">
                  <c:v>2404.7851599999999</c:v>
                </c:pt>
                <c:pt idx="9907">
                  <c:v>2404.7851599999999</c:v>
                </c:pt>
                <c:pt idx="9908">
                  <c:v>2404.7851599999999</c:v>
                </c:pt>
                <c:pt idx="9909">
                  <c:v>2402.3437500000018</c:v>
                </c:pt>
                <c:pt idx="9910">
                  <c:v>2404.7851599999999</c:v>
                </c:pt>
                <c:pt idx="9911">
                  <c:v>2404.7851599999999</c:v>
                </c:pt>
                <c:pt idx="9912">
                  <c:v>2404.7851599999999</c:v>
                </c:pt>
                <c:pt idx="9913">
                  <c:v>2404.7851599999999</c:v>
                </c:pt>
                <c:pt idx="9914">
                  <c:v>2404.7851599999999</c:v>
                </c:pt>
                <c:pt idx="9915">
                  <c:v>2404.7851599999999</c:v>
                </c:pt>
                <c:pt idx="9916">
                  <c:v>2404.7851599999999</c:v>
                </c:pt>
                <c:pt idx="9917">
                  <c:v>2404.7851599999999</c:v>
                </c:pt>
                <c:pt idx="9918">
                  <c:v>2404.7851599999999</c:v>
                </c:pt>
                <c:pt idx="9919">
                  <c:v>2404.7851599999999</c:v>
                </c:pt>
                <c:pt idx="9920">
                  <c:v>2404.7851599999999</c:v>
                </c:pt>
                <c:pt idx="9921">
                  <c:v>2404.7851599999999</c:v>
                </c:pt>
                <c:pt idx="9922">
                  <c:v>2404.7851599999999</c:v>
                </c:pt>
                <c:pt idx="9923">
                  <c:v>2404.7851599999999</c:v>
                </c:pt>
                <c:pt idx="9924">
                  <c:v>2404.7851599999999</c:v>
                </c:pt>
                <c:pt idx="9925">
                  <c:v>2404.7851599999999</c:v>
                </c:pt>
                <c:pt idx="9926">
                  <c:v>2404.7851599999999</c:v>
                </c:pt>
                <c:pt idx="9927">
                  <c:v>2404.7851599999999</c:v>
                </c:pt>
                <c:pt idx="9928">
                  <c:v>2404.7851599999999</c:v>
                </c:pt>
                <c:pt idx="9929">
                  <c:v>2404.7851599999999</c:v>
                </c:pt>
                <c:pt idx="9930">
                  <c:v>2404.7851599999999</c:v>
                </c:pt>
                <c:pt idx="9931">
                  <c:v>2404.7851599999999</c:v>
                </c:pt>
                <c:pt idx="9932">
                  <c:v>2404.7851599999999</c:v>
                </c:pt>
                <c:pt idx="9933">
                  <c:v>2402.3437500000018</c:v>
                </c:pt>
                <c:pt idx="9934">
                  <c:v>2404.7851599999999</c:v>
                </c:pt>
                <c:pt idx="9935">
                  <c:v>2404.7851599999999</c:v>
                </c:pt>
                <c:pt idx="9936">
                  <c:v>2404.7851599999999</c:v>
                </c:pt>
                <c:pt idx="9937">
                  <c:v>2404.7851599999999</c:v>
                </c:pt>
                <c:pt idx="9938">
                  <c:v>2404.7851599999999</c:v>
                </c:pt>
                <c:pt idx="9939">
                  <c:v>2404.7851599999999</c:v>
                </c:pt>
                <c:pt idx="9940">
                  <c:v>2404.7851599999999</c:v>
                </c:pt>
                <c:pt idx="9941">
                  <c:v>2404.7851599999999</c:v>
                </c:pt>
                <c:pt idx="9942">
                  <c:v>2404.7851599999999</c:v>
                </c:pt>
                <c:pt idx="9943">
                  <c:v>2404.7851599999999</c:v>
                </c:pt>
                <c:pt idx="9944">
                  <c:v>2404.7851599999999</c:v>
                </c:pt>
                <c:pt idx="9945">
                  <c:v>2404.7851599999999</c:v>
                </c:pt>
                <c:pt idx="9946">
                  <c:v>2404.7851599999999</c:v>
                </c:pt>
                <c:pt idx="9947">
                  <c:v>2404.7851599999999</c:v>
                </c:pt>
                <c:pt idx="9948">
                  <c:v>2404.7851599999999</c:v>
                </c:pt>
                <c:pt idx="9949">
                  <c:v>2404.7851599999999</c:v>
                </c:pt>
                <c:pt idx="9950">
                  <c:v>2404.7851599999999</c:v>
                </c:pt>
                <c:pt idx="9951">
                  <c:v>2404.7851599999999</c:v>
                </c:pt>
                <c:pt idx="9952">
                  <c:v>2404.7851599999999</c:v>
                </c:pt>
                <c:pt idx="9953">
                  <c:v>2404.7851599999999</c:v>
                </c:pt>
                <c:pt idx="9954">
                  <c:v>2404.7851599999999</c:v>
                </c:pt>
                <c:pt idx="9955">
                  <c:v>2404.7851599999999</c:v>
                </c:pt>
                <c:pt idx="9956">
                  <c:v>2404.7851599999999</c:v>
                </c:pt>
                <c:pt idx="9957">
                  <c:v>2404.7851599999999</c:v>
                </c:pt>
                <c:pt idx="9958">
                  <c:v>2404.7851599999999</c:v>
                </c:pt>
                <c:pt idx="9959">
                  <c:v>2404.7851599999999</c:v>
                </c:pt>
                <c:pt idx="9960">
                  <c:v>2404.7851599999999</c:v>
                </c:pt>
                <c:pt idx="9961">
                  <c:v>2404.7851599999999</c:v>
                </c:pt>
                <c:pt idx="9962">
                  <c:v>2404.7851599999999</c:v>
                </c:pt>
                <c:pt idx="9963">
                  <c:v>2404.7851599999999</c:v>
                </c:pt>
                <c:pt idx="9964">
                  <c:v>2404.7851599999999</c:v>
                </c:pt>
                <c:pt idx="9965">
                  <c:v>2404.7851599999999</c:v>
                </c:pt>
                <c:pt idx="9966">
                  <c:v>2404.7851599999999</c:v>
                </c:pt>
                <c:pt idx="9967">
                  <c:v>2404.7851599999999</c:v>
                </c:pt>
                <c:pt idx="9968">
                  <c:v>2404.7851599999999</c:v>
                </c:pt>
                <c:pt idx="9969">
                  <c:v>2404.7851599999999</c:v>
                </c:pt>
                <c:pt idx="9970">
                  <c:v>2404.7851599999999</c:v>
                </c:pt>
                <c:pt idx="9971">
                  <c:v>2404.7851599999999</c:v>
                </c:pt>
                <c:pt idx="9972">
                  <c:v>2404.7851599999999</c:v>
                </c:pt>
                <c:pt idx="9973">
                  <c:v>2404.7851599999999</c:v>
                </c:pt>
                <c:pt idx="9974">
                  <c:v>2404.7851599999999</c:v>
                </c:pt>
                <c:pt idx="9975">
                  <c:v>2404.7851599999999</c:v>
                </c:pt>
                <c:pt idx="9976">
                  <c:v>2404.7851599999999</c:v>
                </c:pt>
                <c:pt idx="9977">
                  <c:v>2404.7851599999999</c:v>
                </c:pt>
                <c:pt idx="9978">
                  <c:v>2404.7851599999999</c:v>
                </c:pt>
                <c:pt idx="9979">
                  <c:v>2404.7851599999999</c:v>
                </c:pt>
                <c:pt idx="9980">
                  <c:v>2404.7851599999999</c:v>
                </c:pt>
                <c:pt idx="9981">
                  <c:v>2404.7851599999999</c:v>
                </c:pt>
                <c:pt idx="9982">
                  <c:v>2404.7851599999999</c:v>
                </c:pt>
                <c:pt idx="9983">
                  <c:v>2404.7851599999999</c:v>
                </c:pt>
                <c:pt idx="9984">
                  <c:v>2404.7851599999999</c:v>
                </c:pt>
                <c:pt idx="9985">
                  <c:v>2404.7851599999999</c:v>
                </c:pt>
                <c:pt idx="9986">
                  <c:v>2404.7851599999999</c:v>
                </c:pt>
                <c:pt idx="9987">
                  <c:v>2404.7851599999999</c:v>
                </c:pt>
                <c:pt idx="9988">
                  <c:v>2404.7851599999999</c:v>
                </c:pt>
                <c:pt idx="9989">
                  <c:v>2404.7851599999999</c:v>
                </c:pt>
                <c:pt idx="9990">
                  <c:v>2404.7851599999999</c:v>
                </c:pt>
                <c:pt idx="9991">
                  <c:v>2404.7851599999999</c:v>
                </c:pt>
                <c:pt idx="9992">
                  <c:v>2404.7851599999999</c:v>
                </c:pt>
                <c:pt idx="9993">
                  <c:v>2404.7851599999999</c:v>
                </c:pt>
                <c:pt idx="9994">
                  <c:v>2402.3437500000018</c:v>
                </c:pt>
                <c:pt idx="9995">
                  <c:v>2404.7851599999999</c:v>
                </c:pt>
                <c:pt idx="9996">
                  <c:v>2404.7851599999999</c:v>
                </c:pt>
                <c:pt idx="9997">
                  <c:v>2404.7851599999999</c:v>
                </c:pt>
                <c:pt idx="9998">
                  <c:v>2404.7851599999999</c:v>
                </c:pt>
                <c:pt idx="9999">
                  <c:v>2404.7851599999999</c:v>
                </c:pt>
                <c:pt idx="10000">
                  <c:v>2404.7851599999999</c:v>
                </c:pt>
                <c:pt idx="10001">
                  <c:v>2404.7851599999999</c:v>
                </c:pt>
                <c:pt idx="10002">
                  <c:v>2404.7851599999999</c:v>
                </c:pt>
                <c:pt idx="10003">
                  <c:v>2404.7851599999999</c:v>
                </c:pt>
                <c:pt idx="10004">
                  <c:v>2404.7851599999999</c:v>
                </c:pt>
                <c:pt idx="10005">
                  <c:v>2404.7851599999999</c:v>
                </c:pt>
                <c:pt idx="10006">
                  <c:v>2404.7851599999999</c:v>
                </c:pt>
                <c:pt idx="10007">
                  <c:v>2404.7851599999999</c:v>
                </c:pt>
                <c:pt idx="10008">
                  <c:v>2404.7851599999999</c:v>
                </c:pt>
                <c:pt idx="10009">
                  <c:v>2404.7851599999999</c:v>
                </c:pt>
                <c:pt idx="10010">
                  <c:v>2404.7851599999999</c:v>
                </c:pt>
                <c:pt idx="10011">
                  <c:v>2402.3437500000018</c:v>
                </c:pt>
                <c:pt idx="10012">
                  <c:v>2404.7851599999999</c:v>
                </c:pt>
                <c:pt idx="10013">
                  <c:v>2404.7851599999999</c:v>
                </c:pt>
                <c:pt idx="10014">
                  <c:v>2404.7851599999999</c:v>
                </c:pt>
                <c:pt idx="10015">
                  <c:v>2404.7851599999999</c:v>
                </c:pt>
                <c:pt idx="10016">
                  <c:v>2404.7851599999999</c:v>
                </c:pt>
                <c:pt idx="10017">
                  <c:v>2404.7851599999999</c:v>
                </c:pt>
                <c:pt idx="10018">
                  <c:v>2404.7851599999999</c:v>
                </c:pt>
                <c:pt idx="10019">
                  <c:v>2404.7851599999999</c:v>
                </c:pt>
                <c:pt idx="10020">
                  <c:v>2404.7851599999999</c:v>
                </c:pt>
                <c:pt idx="10021">
                  <c:v>2404.7851599999999</c:v>
                </c:pt>
                <c:pt idx="10022">
                  <c:v>2404.7851599999999</c:v>
                </c:pt>
                <c:pt idx="10023">
                  <c:v>2404.7851599999999</c:v>
                </c:pt>
                <c:pt idx="10024">
                  <c:v>2404.7851599999999</c:v>
                </c:pt>
                <c:pt idx="10025">
                  <c:v>2404.7851599999999</c:v>
                </c:pt>
                <c:pt idx="10026">
                  <c:v>2404.7851599999999</c:v>
                </c:pt>
                <c:pt idx="10027">
                  <c:v>2404.7851599999999</c:v>
                </c:pt>
                <c:pt idx="10028">
                  <c:v>2404.7851599999999</c:v>
                </c:pt>
                <c:pt idx="10029">
                  <c:v>2404.7851599999999</c:v>
                </c:pt>
                <c:pt idx="10030">
                  <c:v>2404.7851599999999</c:v>
                </c:pt>
                <c:pt idx="10031">
                  <c:v>2404.7851599999999</c:v>
                </c:pt>
                <c:pt idx="10032">
                  <c:v>2404.7851599999999</c:v>
                </c:pt>
                <c:pt idx="10033">
                  <c:v>2404.7851599999999</c:v>
                </c:pt>
                <c:pt idx="10034">
                  <c:v>2404.7851599999999</c:v>
                </c:pt>
                <c:pt idx="10035">
                  <c:v>2404.7851599999999</c:v>
                </c:pt>
                <c:pt idx="10036">
                  <c:v>2404.7851599999999</c:v>
                </c:pt>
                <c:pt idx="10037">
                  <c:v>2404.7851599999999</c:v>
                </c:pt>
                <c:pt idx="10038">
                  <c:v>2404.7851599999999</c:v>
                </c:pt>
                <c:pt idx="10039">
                  <c:v>2404.7851599999999</c:v>
                </c:pt>
                <c:pt idx="10040">
                  <c:v>2404.7851599999999</c:v>
                </c:pt>
                <c:pt idx="10041">
                  <c:v>2404.7851599999999</c:v>
                </c:pt>
                <c:pt idx="10042">
                  <c:v>2404.7851599999999</c:v>
                </c:pt>
                <c:pt idx="10043">
                  <c:v>2404.7851599999999</c:v>
                </c:pt>
                <c:pt idx="10044">
                  <c:v>2404.7851599999999</c:v>
                </c:pt>
                <c:pt idx="10045">
                  <c:v>2404.7851599999999</c:v>
                </c:pt>
                <c:pt idx="10046">
                  <c:v>2404.7851599999999</c:v>
                </c:pt>
                <c:pt idx="10047">
                  <c:v>2404.7851599999999</c:v>
                </c:pt>
                <c:pt idx="10048">
                  <c:v>2404.7851599999999</c:v>
                </c:pt>
                <c:pt idx="10049">
                  <c:v>2404.7851599999999</c:v>
                </c:pt>
                <c:pt idx="10050">
                  <c:v>2404.7851599999999</c:v>
                </c:pt>
                <c:pt idx="10051">
                  <c:v>2404.7851599999999</c:v>
                </c:pt>
                <c:pt idx="10052">
                  <c:v>2404.7851599999999</c:v>
                </c:pt>
                <c:pt idx="10053">
                  <c:v>2404.7851599999999</c:v>
                </c:pt>
                <c:pt idx="10054">
                  <c:v>2404.7851599999999</c:v>
                </c:pt>
                <c:pt idx="10055">
                  <c:v>2404.7851599999999</c:v>
                </c:pt>
                <c:pt idx="10056">
                  <c:v>2404.7851599999999</c:v>
                </c:pt>
                <c:pt idx="10057">
                  <c:v>2404.7851599999999</c:v>
                </c:pt>
                <c:pt idx="10058">
                  <c:v>2404.7851599999999</c:v>
                </c:pt>
                <c:pt idx="10059">
                  <c:v>2404.7851599999999</c:v>
                </c:pt>
                <c:pt idx="10060">
                  <c:v>2404.7851599999999</c:v>
                </c:pt>
                <c:pt idx="10061">
                  <c:v>2404.7851599999999</c:v>
                </c:pt>
                <c:pt idx="10062">
                  <c:v>2404.7851599999999</c:v>
                </c:pt>
                <c:pt idx="10063">
                  <c:v>2402.3437500000018</c:v>
                </c:pt>
                <c:pt idx="10064">
                  <c:v>2404.7851599999999</c:v>
                </c:pt>
                <c:pt idx="10065">
                  <c:v>2404.7851599999999</c:v>
                </c:pt>
                <c:pt idx="10066">
                  <c:v>2404.7851599999999</c:v>
                </c:pt>
                <c:pt idx="10067">
                  <c:v>2404.7851599999999</c:v>
                </c:pt>
                <c:pt idx="10068">
                  <c:v>2404.7851599999999</c:v>
                </c:pt>
                <c:pt idx="10069">
                  <c:v>2404.7851599999999</c:v>
                </c:pt>
                <c:pt idx="10070">
                  <c:v>2404.7851599999999</c:v>
                </c:pt>
                <c:pt idx="10071">
                  <c:v>2404.7851599999999</c:v>
                </c:pt>
                <c:pt idx="10072">
                  <c:v>2404.7851599999999</c:v>
                </c:pt>
                <c:pt idx="10073">
                  <c:v>2404.7851599999999</c:v>
                </c:pt>
                <c:pt idx="10074">
                  <c:v>2404.7851599999999</c:v>
                </c:pt>
                <c:pt idx="10075">
                  <c:v>2404.7851599999999</c:v>
                </c:pt>
                <c:pt idx="10076">
                  <c:v>2404.7851599999999</c:v>
                </c:pt>
                <c:pt idx="10077">
                  <c:v>2404.7851599999999</c:v>
                </c:pt>
                <c:pt idx="10078">
                  <c:v>2404.7851599999999</c:v>
                </c:pt>
                <c:pt idx="10079">
                  <c:v>2404.7851599999999</c:v>
                </c:pt>
                <c:pt idx="10080">
                  <c:v>2404.7851599999999</c:v>
                </c:pt>
                <c:pt idx="10081">
                  <c:v>2404.7851599999999</c:v>
                </c:pt>
                <c:pt idx="10082">
                  <c:v>2404.7851599999999</c:v>
                </c:pt>
                <c:pt idx="10083">
                  <c:v>2404.7851599999999</c:v>
                </c:pt>
                <c:pt idx="10084">
                  <c:v>2404.7851599999999</c:v>
                </c:pt>
                <c:pt idx="10085">
                  <c:v>2404.7851599999999</c:v>
                </c:pt>
                <c:pt idx="10086">
                  <c:v>2404.7851599999999</c:v>
                </c:pt>
                <c:pt idx="10087">
                  <c:v>2404.7851599999999</c:v>
                </c:pt>
                <c:pt idx="10088">
                  <c:v>2404.7851599999999</c:v>
                </c:pt>
                <c:pt idx="10089">
                  <c:v>2404.7851599999999</c:v>
                </c:pt>
                <c:pt idx="10090">
                  <c:v>2404.7851599999999</c:v>
                </c:pt>
                <c:pt idx="10091">
                  <c:v>2404.7851599999999</c:v>
                </c:pt>
                <c:pt idx="10092">
                  <c:v>2404.7851599999999</c:v>
                </c:pt>
                <c:pt idx="10093">
                  <c:v>2404.7851599999999</c:v>
                </c:pt>
                <c:pt idx="10094">
                  <c:v>2404.7851599999999</c:v>
                </c:pt>
                <c:pt idx="10095">
                  <c:v>2404.7851599999999</c:v>
                </c:pt>
                <c:pt idx="10096">
                  <c:v>2404.7851599999999</c:v>
                </c:pt>
                <c:pt idx="10097">
                  <c:v>2404.7851599999999</c:v>
                </c:pt>
                <c:pt idx="10098">
                  <c:v>2404.7851599999999</c:v>
                </c:pt>
                <c:pt idx="10099">
                  <c:v>2404.7851599999999</c:v>
                </c:pt>
                <c:pt idx="10100">
                  <c:v>2404.7851599999999</c:v>
                </c:pt>
                <c:pt idx="10101">
                  <c:v>2404.7851599999999</c:v>
                </c:pt>
                <c:pt idx="10102">
                  <c:v>2404.7851599999999</c:v>
                </c:pt>
                <c:pt idx="10103">
                  <c:v>2404.7851599999999</c:v>
                </c:pt>
                <c:pt idx="10104">
                  <c:v>2404.7851599999999</c:v>
                </c:pt>
                <c:pt idx="10105">
                  <c:v>2404.7851599999999</c:v>
                </c:pt>
                <c:pt idx="10106">
                  <c:v>2404.7851599999999</c:v>
                </c:pt>
                <c:pt idx="10107">
                  <c:v>2404.7851599999999</c:v>
                </c:pt>
                <c:pt idx="10108">
                  <c:v>2404.7851599999999</c:v>
                </c:pt>
                <c:pt idx="10109">
                  <c:v>2404.7851599999999</c:v>
                </c:pt>
                <c:pt idx="10110">
                  <c:v>2404.7851599999999</c:v>
                </c:pt>
                <c:pt idx="10111">
                  <c:v>2404.7851599999999</c:v>
                </c:pt>
                <c:pt idx="10112">
                  <c:v>2404.7851599999999</c:v>
                </c:pt>
                <c:pt idx="10113">
                  <c:v>2404.7851599999999</c:v>
                </c:pt>
                <c:pt idx="10114">
                  <c:v>2404.7851599999999</c:v>
                </c:pt>
                <c:pt idx="10115">
                  <c:v>2404.7851599999999</c:v>
                </c:pt>
                <c:pt idx="10116">
                  <c:v>2402.3437500000018</c:v>
                </c:pt>
                <c:pt idx="10117">
                  <c:v>2404.7851599999999</c:v>
                </c:pt>
                <c:pt idx="10118">
                  <c:v>2404.7851599999999</c:v>
                </c:pt>
                <c:pt idx="10119">
                  <c:v>2404.7851599999999</c:v>
                </c:pt>
                <c:pt idx="10120">
                  <c:v>2404.7851599999999</c:v>
                </c:pt>
                <c:pt idx="10121">
                  <c:v>2404.7851599999999</c:v>
                </c:pt>
                <c:pt idx="10122">
                  <c:v>2404.7851599999999</c:v>
                </c:pt>
                <c:pt idx="10123">
                  <c:v>2404.7851599999999</c:v>
                </c:pt>
                <c:pt idx="10124">
                  <c:v>2404.7851599999999</c:v>
                </c:pt>
                <c:pt idx="10125">
                  <c:v>2404.7851599999999</c:v>
                </c:pt>
                <c:pt idx="10126">
                  <c:v>2404.7851599999999</c:v>
                </c:pt>
                <c:pt idx="10127">
                  <c:v>2404.7851599999999</c:v>
                </c:pt>
                <c:pt idx="10128">
                  <c:v>2404.7851599999999</c:v>
                </c:pt>
                <c:pt idx="10129">
                  <c:v>2404.7851599999999</c:v>
                </c:pt>
                <c:pt idx="10130">
                  <c:v>2404.7851599999999</c:v>
                </c:pt>
                <c:pt idx="10131">
                  <c:v>2404.7851599999999</c:v>
                </c:pt>
                <c:pt idx="10132">
                  <c:v>2404.7851599999999</c:v>
                </c:pt>
                <c:pt idx="10133">
                  <c:v>2404.7851599999999</c:v>
                </c:pt>
                <c:pt idx="10134">
                  <c:v>2404.7851599999999</c:v>
                </c:pt>
                <c:pt idx="10135">
                  <c:v>2402.3437500000018</c:v>
                </c:pt>
                <c:pt idx="10136">
                  <c:v>2404.7851599999999</c:v>
                </c:pt>
                <c:pt idx="10137">
                  <c:v>2404.7851599999999</c:v>
                </c:pt>
                <c:pt idx="10138">
                  <c:v>2404.7851599999999</c:v>
                </c:pt>
                <c:pt idx="10139">
                  <c:v>2404.7851599999999</c:v>
                </c:pt>
                <c:pt idx="10140">
                  <c:v>2404.7851599999999</c:v>
                </c:pt>
                <c:pt idx="10141">
                  <c:v>2404.7851599999999</c:v>
                </c:pt>
                <c:pt idx="10142">
                  <c:v>2404.7851599999999</c:v>
                </c:pt>
                <c:pt idx="10143">
                  <c:v>2404.7851599999999</c:v>
                </c:pt>
                <c:pt idx="10144">
                  <c:v>2404.7851599999999</c:v>
                </c:pt>
                <c:pt idx="10145">
                  <c:v>2402.3437500000018</c:v>
                </c:pt>
                <c:pt idx="10146">
                  <c:v>2404.7851599999999</c:v>
                </c:pt>
                <c:pt idx="10147">
                  <c:v>2404.7851599999999</c:v>
                </c:pt>
                <c:pt idx="10148">
                  <c:v>2404.7851599999999</c:v>
                </c:pt>
                <c:pt idx="10149">
                  <c:v>2404.7851599999999</c:v>
                </c:pt>
                <c:pt idx="10150">
                  <c:v>2404.7851599999999</c:v>
                </c:pt>
                <c:pt idx="10151">
                  <c:v>2402.3437500000018</c:v>
                </c:pt>
                <c:pt idx="10152">
                  <c:v>2404.7851599999999</c:v>
                </c:pt>
                <c:pt idx="10153">
                  <c:v>2404.7851599999999</c:v>
                </c:pt>
                <c:pt idx="10154">
                  <c:v>2404.7851599999999</c:v>
                </c:pt>
                <c:pt idx="10155">
                  <c:v>2404.7851599999999</c:v>
                </c:pt>
                <c:pt idx="10156">
                  <c:v>2404.7851599999999</c:v>
                </c:pt>
                <c:pt idx="10157">
                  <c:v>2404.7851599999999</c:v>
                </c:pt>
                <c:pt idx="10158">
                  <c:v>2404.7851599999999</c:v>
                </c:pt>
                <c:pt idx="10159">
                  <c:v>2402.3437500000018</c:v>
                </c:pt>
                <c:pt idx="10160">
                  <c:v>2404.7851599999999</c:v>
                </c:pt>
                <c:pt idx="10161">
                  <c:v>2404.7851599999999</c:v>
                </c:pt>
                <c:pt idx="10162">
                  <c:v>2404.7851599999999</c:v>
                </c:pt>
                <c:pt idx="10163">
                  <c:v>2404.7851599999999</c:v>
                </c:pt>
                <c:pt idx="10164">
                  <c:v>2404.7851599999999</c:v>
                </c:pt>
                <c:pt idx="10165">
                  <c:v>2404.7851599999999</c:v>
                </c:pt>
                <c:pt idx="10166">
                  <c:v>2404.7851599999999</c:v>
                </c:pt>
                <c:pt idx="10167">
                  <c:v>2404.7851599999999</c:v>
                </c:pt>
                <c:pt idx="10168">
                  <c:v>2404.7851599999999</c:v>
                </c:pt>
                <c:pt idx="10169">
                  <c:v>2404.7851599999999</c:v>
                </c:pt>
                <c:pt idx="10170">
                  <c:v>2404.7851599999999</c:v>
                </c:pt>
                <c:pt idx="10171">
                  <c:v>2404.7851599999999</c:v>
                </c:pt>
                <c:pt idx="10172">
                  <c:v>2404.7851599999999</c:v>
                </c:pt>
                <c:pt idx="10173">
                  <c:v>2404.7851599999999</c:v>
                </c:pt>
                <c:pt idx="10174">
                  <c:v>2404.7851599999999</c:v>
                </c:pt>
                <c:pt idx="10175">
                  <c:v>2404.7851599999999</c:v>
                </c:pt>
                <c:pt idx="10176">
                  <c:v>2404.7851599999999</c:v>
                </c:pt>
                <c:pt idx="10177">
                  <c:v>2404.7851599999999</c:v>
                </c:pt>
                <c:pt idx="10178">
                  <c:v>2404.7851599999999</c:v>
                </c:pt>
                <c:pt idx="10179">
                  <c:v>2404.7851599999999</c:v>
                </c:pt>
                <c:pt idx="10180">
                  <c:v>2404.7851599999999</c:v>
                </c:pt>
                <c:pt idx="10181">
                  <c:v>2404.7851599999999</c:v>
                </c:pt>
                <c:pt idx="10182">
                  <c:v>2404.7851599999999</c:v>
                </c:pt>
                <c:pt idx="10183">
                  <c:v>2404.7851599999999</c:v>
                </c:pt>
                <c:pt idx="10184">
                  <c:v>2404.7851599999999</c:v>
                </c:pt>
                <c:pt idx="10185">
                  <c:v>2404.7851599999999</c:v>
                </c:pt>
                <c:pt idx="10186">
                  <c:v>2404.7851599999999</c:v>
                </c:pt>
                <c:pt idx="10187">
                  <c:v>2404.7851599999999</c:v>
                </c:pt>
                <c:pt idx="10188">
                  <c:v>2404.7851599999999</c:v>
                </c:pt>
                <c:pt idx="10189">
                  <c:v>2404.7851599999999</c:v>
                </c:pt>
                <c:pt idx="10190">
                  <c:v>2404.7851599999999</c:v>
                </c:pt>
                <c:pt idx="10191">
                  <c:v>2404.7851599999999</c:v>
                </c:pt>
                <c:pt idx="10192">
                  <c:v>2404.7851599999999</c:v>
                </c:pt>
                <c:pt idx="10193">
                  <c:v>2404.7851599999999</c:v>
                </c:pt>
                <c:pt idx="10194">
                  <c:v>2404.7851599999999</c:v>
                </c:pt>
                <c:pt idx="10195">
                  <c:v>2404.7851599999999</c:v>
                </c:pt>
                <c:pt idx="10196">
                  <c:v>2404.7851599999999</c:v>
                </c:pt>
                <c:pt idx="10197">
                  <c:v>2402.3437500000018</c:v>
                </c:pt>
                <c:pt idx="10198">
                  <c:v>2404.7851599999999</c:v>
                </c:pt>
                <c:pt idx="10199">
                  <c:v>2404.7851599999999</c:v>
                </c:pt>
                <c:pt idx="10200">
                  <c:v>2404.7851599999999</c:v>
                </c:pt>
                <c:pt idx="10201">
                  <c:v>2404.7851599999999</c:v>
                </c:pt>
                <c:pt idx="10202">
                  <c:v>2404.7851599999999</c:v>
                </c:pt>
                <c:pt idx="10203">
                  <c:v>2404.7851599999999</c:v>
                </c:pt>
                <c:pt idx="10204">
                  <c:v>2404.7851599999999</c:v>
                </c:pt>
                <c:pt idx="10205">
                  <c:v>2404.7851599999999</c:v>
                </c:pt>
                <c:pt idx="10206">
                  <c:v>2404.7851599999999</c:v>
                </c:pt>
                <c:pt idx="10207">
                  <c:v>2404.7851599999999</c:v>
                </c:pt>
                <c:pt idx="10208">
                  <c:v>2404.7851599999999</c:v>
                </c:pt>
                <c:pt idx="10209">
                  <c:v>2404.7851599999999</c:v>
                </c:pt>
                <c:pt idx="10210">
                  <c:v>2404.7851599999999</c:v>
                </c:pt>
                <c:pt idx="10211">
                  <c:v>2404.7851599999999</c:v>
                </c:pt>
                <c:pt idx="10212">
                  <c:v>2404.7851599999999</c:v>
                </c:pt>
                <c:pt idx="10213">
                  <c:v>2404.7851599999999</c:v>
                </c:pt>
                <c:pt idx="10214">
                  <c:v>2404.7851599999999</c:v>
                </c:pt>
                <c:pt idx="10215">
                  <c:v>2404.7851599999999</c:v>
                </c:pt>
                <c:pt idx="10216">
                  <c:v>2404.7851599999999</c:v>
                </c:pt>
                <c:pt idx="10217">
                  <c:v>2404.7851599999999</c:v>
                </c:pt>
                <c:pt idx="10218">
                  <c:v>2404.7851599999999</c:v>
                </c:pt>
                <c:pt idx="10219">
                  <c:v>2404.7851599999999</c:v>
                </c:pt>
                <c:pt idx="10220">
                  <c:v>2404.7851599999999</c:v>
                </c:pt>
                <c:pt idx="10221">
                  <c:v>2404.7851599999999</c:v>
                </c:pt>
                <c:pt idx="10222">
                  <c:v>2404.7851599999999</c:v>
                </c:pt>
                <c:pt idx="10223">
                  <c:v>2404.7851599999999</c:v>
                </c:pt>
                <c:pt idx="10224">
                  <c:v>2404.7851599999999</c:v>
                </c:pt>
                <c:pt idx="10225">
                  <c:v>2404.7851599999999</c:v>
                </c:pt>
                <c:pt idx="10226">
                  <c:v>2404.7851599999999</c:v>
                </c:pt>
                <c:pt idx="10227">
                  <c:v>2404.7851599999999</c:v>
                </c:pt>
                <c:pt idx="10228">
                  <c:v>2404.7851599999999</c:v>
                </c:pt>
                <c:pt idx="10229">
                  <c:v>2404.7851599999999</c:v>
                </c:pt>
                <c:pt idx="10230">
                  <c:v>2404.7851599999999</c:v>
                </c:pt>
                <c:pt idx="10231">
                  <c:v>2404.7851599999999</c:v>
                </c:pt>
                <c:pt idx="10232">
                  <c:v>2404.7851599999999</c:v>
                </c:pt>
                <c:pt idx="10233">
                  <c:v>2404.7851599999999</c:v>
                </c:pt>
                <c:pt idx="10234">
                  <c:v>2402.3437500000018</c:v>
                </c:pt>
                <c:pt idx="10235">
                  <c:v>2402.3437500000018</c:v>
                </c:pt>
                <c:pt idx="10236">
                  <c:v>2404.7851599999999</c:v>
                </c:pt>
                <c:pt idx="10237">
                  <c:v>2404.7851599999999</c:v>
                </c:pt>
                <c:pt idx="10238">
                  <c:v>2404.7851599999999</c:v>
                </c:pt>
                <c:pt idx="10239">
                  <c:v>2404.7851599999999</c:v>
                </c:pt>
                <c:pt idx="10240">
                  <c:v>2404.7851599999999</c:v>
                </c:pt>
                <c:pt idx="10241">
                  <c:v>2404.7851599999999</c:v>
                </c:pt>
                <c:pt idx="10242">
                  <c:v>2404.7851599999999</c:v>
                </c:pt>
                <c:pt idx="10243">
                  <c:v>2404.7851599999999</c:v>
                </c:pt>
                <c:pt idx="10244">
                  <c:v>2404.7851599999999</c:v>
                </c:pt>
                <c:pt idx="10245">
                  <c:v>2404.7851599999999</c:v>
                </c:pt>
                <c:pt idx="10246">
                  <c:v>2404.7851599999999</c:v>
                </c:pt>
                <c:pt idx="10247">
                  <c:v>2404.7851599999999</c:v>
                </c:pt>
                <c:pt idx="10248">
                  <c:v>2404.7851599999999</c:v>
                </c:pt>
                <c:pt idx="10249">
                  <c:v>2404.7851599999999</c:v>
                </c:pt>
                <c:pt idx="10250">
                  <c:v>2404.7851599999999</c:v>
                </c:pt>
                <c:pt idx="10251">
                  <c:v>2404.7851599999999</c:v>
                </c:pt>
                <c:pt idx="10252">
                  <c:v>2404.7851599999999</c:v>
                </c:pt>
                <c:pt idx="10253">
                  <c:v>2404.7851599999999</c:v>
                </c:pt>
                <c:pt idx="10254">
                  <c:v>2404.7851599999999</c:v>
                </c:pt>
                <c:pt idx="10255">
                  <c:v>2404.7851599999999</c:v>
                </c:pt>
                <c:pt idx="10256">
                  <c:v>2404.7851599999999</c:v>
                </c:pt>
                <c:pt idx="10257">
                  <c:v>2404.7851599999999</c:v>
                </c:pt>
                <c:pt idx="10258">
                  <c:v>2404.7851599999999</c:v>
                </c:pt>
                <c:pt idx="10259">
                  <c:v>2404.7851599999999</c:v>
                </c:pt>
                <c:pt idx="10260">
                  <c:v>2404.7851599999999</c:v>
                </c:pt>
                <c:pt idx="10261">
                  <c:v>2404.7851599999999</c:v>
                </c:pt>
                <c:pt idx="10262">
                  <c:v>2404.7851599999999</c:v>
                </c:pt>
                <c:pt idx="10263">
                  <c:v>2404.7851599999999</c:v>
                </c:pt>
                <c:pt idx="10264">
                  <c:v>2404.7851599999999</c:v>
                </c:pt>
                <c:pt idx="10265">
                  <c:v>2404.7851599999999</c:v>
                </c:pt>
                <c:pt idx="10266">
                  <c:v>2404.7851599999999</c:v>
                </c:pt>
                <c:pt idx="10267">
                  <c:v>2404.7851599999999</c:v>
                </c:pt>
                <c:pt idx="10268">
                  <c:v>2404.7851599999999</c:v>
                </c:pt>
                <c:pt idx="10269">
                  <c:v>2404.7851599999999</c:v>
                </c:pt>
                <c:pt idx="10270">
                  <c:v>2404.7851599999999</c:v>
                </c:pt>
                <c:pt idx="10271">
                  <c:v>2404.7851599999999</c:v>
                </c:pt>
                <c:pt idx="10272">
                  <c:v>2404.7851599999999</c:v>
                </c:pt>
                <c:pt idx="10273">
                  <c:v>2404.7851599999999</c:v>
                </c:pt>
                <c:pt idx="10274">
                  <c:v>2404.7851599999999</c:v>
                </c:pt>
                <c:pt idx="10275">
                  <c:v>2404.7851599999999</c:v>
                </c:pt>
                <c:pt idx="10276">
                  <c:v>2404.7851599999999</c:v>
                </c:pt>
                <c:pt idx="10277">
                  <c:v>2402.3437500000018</c:v>
                </c:pt>
                <c:pt idx="10278">
                  <c:v>2404.7851599999999</c:v>
                </c:pt>
                <c:pt idx="10279">
                  <c:v>2404.7851599999999</c:v>
                </c:pt>
                <c:pt idx="10280">
                  <c:v>2404.7851599999999</c:v>
                </c:pt>
                <c:pt idx="10281">
                  <c:v>2404.7851599999999</c:v>
                </c:pt>
                <c:pt idx="10282">
                  <c:v>2404.7851599999999</c:v>
                </c:pt>
                <c:pt idx="10283">
                  <c:v>2404.7851599999999</c:v>
                </c:pt>
                <c:pt idx="10284">
                  <c:v>2404.7851599999999</c:v>
                </c:pt>
                <c:pt idx="10285">
                  <c:v>2404.7851599999999</c:v>
                </c:pt>
                <c:pt idx="10286">
                  <c:v>2404.7851599999999</c:v>
                </c:pt>
                <c:pt idx="10287">
                  <c:v>2404.7851599999999</c:v>
                </c:pt>
                <c:pt idx="10288">
                  <c:v>2402.3437500000018</c:v>
                </c:pt>
                <c:pt idx="10289">
                  <c:v>2404.7851599999999</c:v>
                </c:pt>
                <c:pt idx="10290">
                  <c:v>2404.7851599999999</c:v>
                </c:pt>
                <c:pt idx="10291">
                  <c:v>2404.7851599999999</c:v>
                </c:pt>
                <c:pt idx="10292">
                  <c:v>2404.7851599999999</c:v>
                </c:pt>
                <c:pt idx="10293">
                  <c:v>2404.7851599999999</c:v>
                </c:pt>
                <c:pt idx="10294">
                  <c:v>2404.7851599999999</c:v>
                </c:pt>
                <c:pt idx="10295">
                  <c:v>2404.7851599999999</c:v>
                </c:pt>
                <c:pt idx="10296">
                  <c:v>2404.7851599999999</c:v>
                </c:pt>
                <c:pt idx="10297">
                  <c:v>2404.7851599999999</c:v>
                </c:pt>
                <c:pt idx="10298">
                  <c:v>2404.7851599999999</c:v>
                </c:pt>
                <c:pt idx="10299">
                  <c:v>2404.7851599999999</c:v>
                </c:pt>
                <c:pt idx="10300">
                  <c:v>2404.7851599999999</c:v>
                </c:pt>
                <c:pt idx="10301">
                  <c:v>2404.7851599999999</c:v>
                </c:pt>
                <c:pt idx="10302">
                  <c:v>2404.7851599999999</c:v>
                </c:pt>
                <c:pt idx="10303">
                  <c:v>2404.7851599999999</c:v>
                </c:pt>
                <c:pt idx="10304">
                  <c:v>2404.7851599999999</c:v>
                </c:pt>
                <c:pt idx="10305">
                  <c:v>2404.7851599999999</c:v>
                </c:pt>
                <c:pt idx="10306">
                  <c:v>2404.7851599999999</c:v>
                </c:pt>
                <c:pt idx="10307">
                  <c:v>2402.3437500000018</c:v>
                </c:pt>
                <c:pt idx="10308">
                  <c:v>2404.7851599999999</c:v>
                </c:pt>
                <c:pt idx="10309">
                  <c:v>2404.7851599999999</c:v>
                </c:pt>
                <c:pt idx="10310">
                  <c:v>2404.7851599999999</c:v>
                </c:pt>
                <c:pt idx="10311">
                  <c:v>2404.7851599999999</c:v>
                </c:pt>
                <c:pt idx="10312">
                  <c:v>2404.7851599999999</c:v>
                </c:pt>
                <c:pt idx="10313">
                  <c:v>2404.7851599999999</c:v>
                </c:pt>
                <c:pt idx="10314">
                  <c:v>2404.7851599999999</c:v>
                </c:pt>
                <c:pt idx="10315">
                  <c:v>2404.7851599999999</c:v>
                </c:pt>
                <c:pt idx="10316">
                  <c:v>2404.7851599999999</c:v>
                </c:pt>
                <c:pt idx="10317">
                  <c:v>2404.7851599999999</c:v>
                </c:pt>
                <c:pt idx="10318">
                  <c:v>2404.7851599999999</c:v>
                </c:pt>
                <c:pt idx="10319">
                  <c:v>2404.7851599999999</c:v>
                </c:pt>
                <c:pt idx="10320">
                  <c:v>2404.7851599999999</c:v>
                </c:pt>
                <c:pt idx="10321">
                  <c:v>2404.7851599999999</c:v>
                </c:pt>
                <c:pt idx="10322">
                  <c:v>2404.7851599999999</c:v>
                </c:pt>
                <c:pt idx="10323">
                  <c:v>2404.7851599999999</c:v>
                </c:pt>
                <c:pt idx="10324">
                  <c:v>2404.7851599999999</c:v>
                </c:pt>
                <c:pt idx="10325">
                  <c:v>2404.7851599999999</c:v>
                </c:pt>
                <c:pt idx="10326">
                  <c:v>2404.7851599999999</c:v>
                </c:pt>
                <c:pt idx="10327">
                  <c:v>2404.7851599999999</c:v>
                </c:pt>
                <c:pt idx="10328">
                  <c:v>2404.7851599999999</c:v>
                </c:pt>
                <c:pt idx="10329">
                  <c:v>2404.7851599999999</c:v>
                </c:pt>
                <c:pt idx="10330">
                  <c:v>2404.7851599999999</c:v>
                </c:pt>
                <c:pt idx="10331">
                  <c:v>2404.7851599999999</c:v>
                </c:pt>
                <c:pt idx="10332">
                  <c:v>2404.7851599999999</c:v>
                </c:pt>
                <c:pt idx="10333">
                  <c:v>2404.7851599999999</c:v>
                </c:pt>
                <c:pt idx="10334">
                  <c:v>2404.7851599999999</c:v>
                </c:pt>
                <c:pt idx="10335">
                  <c:v>2404.7851599999999</c:v>
                </c:pt>
                <c:pt idx="10336">
                  <c:v>2404.7851599999999</c:v>
                </c:pt>
                <c:pt idx="10337">
                  <c:v>2404.7851599999999</c:v>
                </c:pt>
                <c:pt idx="10338">
                  <c:v>2404.7851599999999</c:v>
                </c:pt>
                <c:pt idx="10339">
                  <c:v>2404.7851599999999</c:v>
                </c:pt>
                <c:pt idx="10340">
                  <c:v>2404.7851599999999</c:v>
                </c:pt>
                <c:pt idx="10341">
                  <c:v>2404.7851599999999</c:v>
                </c:pt>
                <c:pt idx="10342">
                  <c:v>2404.7851599999999</c:v>
                </c:pt>
                <c:pt idx="10343">
                  <c:v>2404.7851599999999</c:v>
                </c:pt>
                <c:pt idx="10344">
                  <c:v>2404.7851599999999</c:v>
                </c:pt>
                <c:pt idx="10345">
                  <c:v>2404.7851599999999</c:v>
                </c:pt>
                <c:pt idx="10346">
                  <c:v>2404.7851599999999</c:v>
                </c:pt>
                <c:pt idx="10347">
                  <c:v>2404.7851599999999</c:v>
                </c:pt>
                <c:pt idx="10348">
                  <c:v>2404.7851599999999</c:v>
                </c:pt>
                <c:pt idx="10349">
                  <c:v>2404.7851599999999</c:v>
                </c:pt>
                <c:pt idx="10350">
                  <c:v>2404.7851599999999</c:v>
                </c:pt>
                <c:pt idx="10351">
                  <c:v>2404.7851599999999</c:v>
                </c:pt>
                <c:pt idx="10352">
                  <c:v>2404.7851599999999</c:v>
                </c:pt>
                <c:pt idx="10353">
                  <c:v>2404.7851599999999</c:v>
                </c:pt>
                <c:pt idx="10354">
                  <c:v>2404.7851599999999</c:v>
                </c:pt>
                <c:pt idx="10355">
                  <c:v>2404.7851599999999</c:v>
                </c:pt>
                <c:pt idx="10356">
                  <c:v>2404.7851599999999</c:v>
                </c:pt>
                <c:pt idx="10357">
                  <c:v>2404.7851599999999</c:v>
                </c:pt>
                <c:pt idx="10358">
                  <c:v>2404.7851599999999</c:v>
                </c:pt>
                <c:pt idx="10359">
                  <c:v>2404.7851599999999</c:v>
                </c:pt>
                <c:pt idx="10360">
                  <c:v>2404.7851599999999</c:v>
                </c:pt>
                <c:pt idx="10361">
                  <c:v>2404.7851599999999</c:v>
                </c:pt>
                <c:pt idx="10362">
                  <c:v>2404.7851599999999</c:v>
                </c:pt>
                <c:pt idx="10363">
                  <c:v>2404.7851599999999</c:v>
                </c:pt>
                <c:pt idx="10364">
                  <c:v>2404.7851599999999</c:v>
                </c:pt>
                <c:pt idx="10365">
                  <c:v>2402.3437500000018</c:v>
                </c:pt>
                <c:pt idx="10366">
                  <c:v>2404.7851599999999</c:v>
                </c:pt>
                <c:pt idx="10367">
                  <c:v>2404.7851599999999</c:v>
                </c:pt>
                <c:pt idx="10368">
                  <c:v>2404.7851599999999</c:v>
                </c:pt>
                <c:pt idx="10369">
                  <c:v>2404.7851599999999</c:v>
                </c:pt>
                <c:pt idx="10370">
                  <c:v>2404.7851599999999</c:v>
                </c:pt>
                <c:pt idx="10371">
                  <c:v>2404.7851599999999</c:v>
                </c:pt>
                <c:pt idx="10372">
                  <c:v>2404.7851599999999</c:v>
                </c:pt>
                <c:pt idx="10373">
                  <c:v>2404.7851599999999</c:v>
                </c:pt>
                <c:pt idx="10374">
                  <c:v>2404.7851599999999</c:v>
                </c:pt>
                <c:pt idx="10375">
                  <c:v>2404.7851599999999</c:v>
                </c:pt>
                <c:pt idx="10376">
                  <c:v>2402.3437500000018</c:v>
                </c:pt>
                <c:pt idx="10377">
                  <c:v>2404.7851599999999</c:v>
                </c:pt>
                <c:pt idx="10378">
                  <c:v>2404.7851599999999</c:v>
                </c:pt>
                <c:pt idx="10379">
                  <c:v>2404.7851599999999</c:v>
                </c:pt>
                <c:pt idx="10380">
                  <c:v>2404.7851599999999</c:v>
                </c:pt>
                <c:pt idx="10381">
                  <c:v>2404.7851599999999</c:v>
                </c:pt>
                <c:pt idx="10382">
                  <c:v>2404.7851599999999</c:v>
                </c:pt>
                <c:pt idx="10383">
                  <c:v>2404.7851599999999</c:v>
                </c:pt>
                <c:pt idx="10384">
                  <c:v>2404.7851599999999</c:v>
                </c:pt>
                <c:pt idx="10385">
                  <c:v>2404.7851599999999</c:v>
                </c:pt>
                <c:pt idx="10386">
                  <c:v>2404.7851599999999</c:v>
                </c:pt>
                <c:pt idx="10387">
                  <c:v>2404.7851599999999</c:v>
                </c:pt>
                <c:pt idx="10388">
                  <c:v>2404.7851599999999</c:v>
                </c:pt>
                <c:pt idx="10389">
                  <c:v>2404.7851599999999</c:v>
                </c:pt>
                <c:pt idx="10390">
                  <c:v>2404.7851599999999</c:v>
                </c:pt>
                <c:pt idx="10391">
                  <c:v>2404.7851599999999</c:v>
                </c:pt>
                <c:pt idx="10392">
                  <c:v>2404.7851599999999</c:v>
                </c:pt>
                <c:pt idx="10393">
                  <c:v>2404.7851599999999</c:v>
                </c:pt>
                <c:pt idx="10394">
                  <c:v>2404.7851599999999</c:v>
                </c:pt>
                <c:pt idx="10395">
                  <c:v>2404.7851599999999</c:v>
                </c:pt>
                <c:pt idx="10396">
                  <c:v>2404.7851599999999</c:v>
                </c:pt>
                <c:pt idx="10397">
                  <c:v>2404.7851599999999</c:v>
                </c:pt>
                <c:pt idx="10398">
                  <c:v>2404.7851599999999</c:v>
                </c:pt>
                <c:pt idx="10399">
                  <c:v>2404.7851599999999</c:v>
                </c:pt>
                <c:pt idx="10400">
                  <c:v>2404.7851599999999</c:v>
                </c:pt>
                <c:pt idx="10401">
                  <c:v>2404.7851599999999</c:v>
                </c:pt>
                <c:pt idx="10402">
                  <c:v>2404.7851599999999</c:v>
                </c:pt>
                <c:pt idx="10403">
                  <c:v>2404.7851599999999</c:v>
                </c:pt>
                <c:pt idx="10404">
                  <c:v>2404.7851599999999</c:v>
                </c:pt>
                <c:pt idx="10405">
                  <c:v>2404.7851599999999</c:v>
                </c:pt>
                <c:pt idx="10406">
                  <c:v>2404.7851599999999</c:v>
                </c:pt>
                <c:pt idx="10407">
                  <c:v>2404.7851599999999</c:v>
                </c:pt>
                <c:pt idx="10408">
                  <c:v>2404.7851599999999</c:v>
                </c:pt>
                <c:pt idx="10409">
                  <c:v>2404.7851599999999</c:v>
                </c:pt>
                <c:pt idx="10410">
                  <c:v>2404.7851599999999</c:v>
                </c:pt>
                <c:pt idx="10411">
                  <c:v>2404.7851599999999</c:v>
                </c:pt>
                <c:pt idx="10412">
                  <c:v>2404.7851599999999</c:v>
                </c:pt>
                <c:pt idx="10413">
                  <c:v>2404.7851599999999</c:v>
                </c:pt>
                <c:pt idx="10414">
                  <c:v>2404.7851599999999</c:v>
                </c:pt>
                <c:pt idx="10415">
                  <c:v>2404.7851599999999</c:v>
                </c:pt>
                <c:pt idx="10416">
                  <c:v>2404.7851599999999</c:v>
                </c:pt>
                <c:pt idx="10417">
                  <c:v>2404.7851599999999</c:v>
                </c:pt>
                <c:pt idx="10418">
                  <c:v>2404.7851599999999</c:v>
                </c:pt>
                <c:pt idx="10419">
                  <c:v>2404.7851599999999</c:v>
                </c:pt>
                <c:pt idx="10420">
                  <c:v>2404.7851599999999</c:v>
                </c:pt>
                <c:pt idx="10421">
                  <c:v>2404.7851599999999</c:v>
                </c:pt>
                <c:pt idx="10422">
                  <c:v>2404.7851599999999</c:v>
                </c:pt>
                <c:pt idx="10423">
                  <c:v>2404.7851599999999</c:v>
                </c:pt>
                <c:pt idx="10424">
                  <c:v>2404.7851599999999</c:v>
                </c:pt>
                <c:pt idx="10425">
                  <c:v>2404.7851599999999</c:v>
                </c:pt>
                <c:pt idx="10426">
                  <c:v>2402.3437500000018</c:v>
                </c:pt>
                <c:pt idx="10427">
                  <c:v>2404.7851599999999</c:v>
                </c:pt>
                <c:pt idx="10428">
                  <c:v>2404.7851599999999</c:v>
                </c:pt>
                <c:pt idx="10429">
                  <c:v>2404.7851599999999</c:v>
                </c:pt>
                <c:pt idx="10430">
                  <c:v>2404.7851599999999</c:v>
                </c:pt>
                <c:pt idx="10431">
                  <c:v>2404.7851599999999</c:v>
                </c:pt>
                <c:pt idx="10432">
                  <c:v>2404.7851599999999</c:v>
                </c:pt>
                <c:pt idx="10433">
                  <c:v>2404.7851599999999</c:v>
                </c:pt>
                <c:pt idx="10434">
                  <c:v>2404.7851599999999</c:v>
                </c:pt>
                <c:pt idx="10435">
                  <c:v>2404.7851599999999</c:v>
                </c:pt>
                <c:pt idx="10436">
                  <c:v>2404.7851599999999</c:v>
                </c:pt>
                <c:pt idx="10437">
                  <c:v>2404.7851599999999</c:v>
                </c:pt>
                <c:pt idx="10438">
                  <c:v>2404.7851599999999</c:v>
                </c:pt>
                <c:pt idx="10439">
                  <c:v>2404.7851599999999</c:v>
                </c:pt>
                <c:pt idx="10440">
                  <c:v>2404.7851599999999</c:v>
                </c:pt>
                <c:pt idx="10441">
                  <c:v>2404.7851599999999</c:v>
                </c:pt>
                <c:pt idx="10442">
                  <c:v>2404.7851599999999</c:v>
                </c:pt>
                <c:pt idx="10443">
                  <c:v>2404.7851599999999</c:v>
                </c:pt>
                <c:pt idx="10444">
                  <c:v>2404.7851599999999</c:v>
                </c:pt>
                <c:pt idx="10445">
                  <c:v>2404.7851599999999</c:v>
                </c:pt>
                <c:pt idx="10446">
                  <c:v>2404.7851599999999</c:v>
                </c:pt>
                <c:pt idx="10447">
                  <c:v>2404.7851599999999</c:v>
                </c:pt>
                <c:pt idx="10448">
                  <c:v>2404.7851599999999</c:v>
                </c:pt>
                <c:pt idx="10449">
                  <c:v>2404.7851599999999</c:v>
                </c:pt>
                <c:pt idx="10450">
                  <c:v>2404.7851599999999</c:v>
                </c:pt>
                <c:pt idx="10451">
                  <c:v>2404.7851599999999</c:v>
                </c:pt>
                <c:pt idx="10452">
                  <c:v>2404.7851599999999</c:v>
                </c:pt>
                <c:pt idx="10453">
                  <c:v>2404.7851599999999</c:v>
                </c:pt>
                <c:pt idx="10454">
                  <c:v>2404.7851599999999</c:v>
                </c:pt>
                <c:pt idx="10455">
                  <c:v>2404.7851599999999</c:v>
                </c:pt>
                <c:pt idx="10456">
                  <c:v>2404.7851599999999</c:v>
                </c:pt>
                <c:pt idx="10457">
                  <c:v>2404.7851599999999</c:v>
                </c:pt>
                <c:pt idx="10458">
                  <c:v>2404.7851599999999</c:v>
                </c:pt>
                <c:pt idx="10459">
                  <c:v>2404.7851599999999</c:v>
                </c:pt>
                <c:pt idx="10460">
                  <c:v>2404.7851599999999</c:v>
                </c:pt>
                <c:pt idx="10461">
                  <c:v>2404.7851599999999</c:v>
                </c:pt>
                <c:pt idx="10462">
                  <c:v>2404.7851599999999</c:v>
                </c:pt>
                <c:pt idx="10463">
                  <c:v>2404.7851599999999</c:v>
                </c:pt>
                <c:pt idx="10464">
                  <c:v>2404.7851599999999</c:v>
                </c:pt>
                <c:pt idx="10465">
                  <c:v>2404.7851599999999</c:v>
                </c:pt>
                <c:pt idx="10466">
                  <c:v>2404.7851599999999</c:v>
                </c:pt>
                <c:pt idx="10467">
                  <c:v>2404.7851599999999</c:v>
                </c:pt>
                <c:pt idx="10468">
                  <c:v>2404.7851599999999</c:v>
                </c:pt>
                <c:pt idx="10469">
                  <c:v>2404.7851599999999</c:v>
                </c:pt>
                <c:pt idx="10470">
                  <c:v>2404.7851599999999</c:v>
                </c:pt>
                <c:pt idx="10471">
                  <c:v>2404.7851599999999</c:v>
                </c:pt>
                <c:pt idx="10472">
                  <c:v>2404.7851599999999</c:v>
                </c:pt>
                <c:pt idx="10473">
                  <c:v>2404.7851599999999</c:v>
                </c:pt>
                <c:pt idx="10474">
                  <c:v>2404.7851599999999</c:v>
                </c:pt>
                <c:pt idx="10475">
                  <c:v>2404.7851599999999</c:v>
                </c:pt>
                <c:pt idx="10476">
                  <c:v>2404.7851599999999</c:v>
                </c:pt>
                <c:pt idx="10477">
                  <c:v>2402.3437500000018</c:v>
                </c:pt>
                <c:pt idx="10478">
                  <c:v>2404.7851599999999</c:v>
                </c:pt>
                <c:pt idx="10479">
                  <c:v>2404.7851599999999</c:v>
                </c:pt>
                <c:pt idx="10480">
                  <c:v>2404.7851599999999</c:v>
                </c:pt>
                <c:pt idx="10481">
                  <c:v>2404.7851599999999</c:v>
                </c:pt>
                <c:pt idx="10482">
                  <c:v>2404.7851599999999</c:v>
                </c:pt>
                <c:pt idx="10483">
                  <c:v>2402.3437500000018</c:v>
                </c:pt>
                <c:pt idx="10484">
                  <c:v>2404.7851599999999</c:v>
                </c:pt>
                <c:pt idx="10485">
                  <c:v>2404.7851599999999</c:v>
                </c:pt>
                <c:pt idx="10486">
                  <c:v>2404.7851599999999</c:v>
                </c:pt>
                <c:pt idx="10487">
                  <c:v>2404.7851599999999</c:v>
                </c:pt>
                <c:pt idx="10488">
                  <c:v>2404.7851599999999</c:v>
                </c:pt>
                <c:pt idx="10489">
                  <c:v>2404.7851599999999</c:v>
                </c:pt>
                <c:pt idx="10490">
                  <c:v>2404.7851599999999</c:v>
                </c:pt>
                <c:pt idx="10491">
                  <c:v>2404.7851599999999</c:v>
                </c:pt>
                <c:pt idx="10492">
                  <c:v>2404.7851599999999</c:v>
                </c:pt>
                <c:pt idx="10493">
                  <c:v>2404.7851599999999</c:v>
                </c:pt>
                <c:pt idx="10494">
                  <c:v>2404.7851599999999</c:v>
                </c:pt>
                <c:pt idx="10495">
                  <c:v>2404.7851599999999</c:v>
                </c:pt>
                <c:pt idx="10496">
                  <c:v>2404.7851599999999</c:v>
                </c:pt>
                <c:pt idx="10497">
                  <c:v>2404.7851599999999</c:v>
                </c:pt>
                <c:pt idx="10498">
                  <c:v>2404.7851599999999</c:v>
                </c:pt>
                <c:pt idx="10499">
                  <c:v>2404.7851599999999</c:v>
                </c:pt>
                <c:pt idx="10500">
                  <c:v>2404.7851599999999</c:v>
                </c:pt>
                <c:pt idx="10501">
                  <c:v>2404.7851599999999</c:v>
                </c:pt>
                <c:pt idx="10502">
                  <c:v>2404.7851599999999</c:v>
                </c:pt>
                <c:pt idx="10503">
                  <c:v>2404.7851599999999</c:v>
                </c:pt>
                <c:pt idx="10504">
                  <c:v>2404.7851599999999</c:v>
                </c:pt>
                <c:pt idx="10505">
                  <c:v>2404.7851599999999</c:v>
                </c:pt>
                <c:pt idx="10506">
                  <c:v>2404.7851599999999</c:v>
                </c:pt>
                <c:pt idx="10507">
                  <c:v>2404.7851599999999</c:v>
                </c:pt>
                <c:pt idx="10508">
                  <c:v>2404.7851599999999</c:v>
                </c:pt>
                <c:pt idx="10509">
                  <c:v>2404.7851599999999</c:v>
                </c:pt>
                <c:pt idx="10510">
                  <c:v>2404.7851599999999</c:v>
                </c:pt>
                <c:pt idx="10511">
                  <c:v>2404.7851599999999</c:v>
                </c:pt>
                <c:pt idx="10512">
                  <c:v>2404.7851599999999</c:v>
                </c:pt>
                <c:pt idx="10513">
                  <c:v>2402.3437500000018</c:v>
                </c:pt>
                <c:pt idx="10514">
                  <c:v>2404.7851599999999</c:v>
                </c:pt>
                <c:pt idx="10515">
                  <c:v>2404.7851599999999</c:v>
                </c:pt>
                <c:pt idx="10516">
                  <c:v>2404.7851599999999</c:v>
                </c:pt>
                <c:pt idx="10517">
                  <c:v>2404.7851599999999</c:v>
                </c:pt>
                <c:pt idx="10518">
                  <c:v>2404.7851599999999</c:v>
                </c:pt>
                <c:pt idx="10519">
                  <c:v>2404.7851599999999</c:v>
                </c:pt>
                <c:pt idx="10520">
                  <c:v>2404.7851599999999</c:v>
                </c:pt>
                <c:pt idx="10521">
                  <c:v>2404.7851599999999</c:v>
                </c:pt>
                <c:pt idx="10522">
                  <c:v>2404.7851599999999</c:v>
                </c:pt>
                <c:pt idx="10523">
                  <c:v>2404.7851599999999</c:v>
                </c:pt>
                <c:pt idx="10524">
                  <c:v>2404.7851599999999</c:v>
                </c:pt>
                <c:pt idx="10525">
                  <c:v>2404.7851599999999</c:v>
                </c:pt>
                <c:pt idx="10526">
                  <c:v>2404.7851599999999</c:v>
                </c:pt>
                <c:pt idx="10527">
                  <c:v>2404.7851599999999</c:v>
                </c:pt>
                <c:pt idx="10528">
                  <c:v>2404.7851599999999</c:v>
                </c:pt>
                <c:pt idx="10529">
                  <c:v>2404.7851599999999</c:v>
                </c:pt>
                <c:pt idx="10530">
                  <c:v>2404.7851599999999</c:v>
                </c:pt>
                <c:pt idx="10531">
                  <c:v>2404.7851599999999</c:v>
                </c:pt>
                <c:pt idx="10532">
                  <c:v>2404.7851599999999</c:v>
                </c:pt>
                <c:pt idx="10533">
                  <c:v>2404.7851599999999</c:v>
                </c:pt>
                <c:pt idx="10534">
                  <c:v>2404.7851599999999</c:v>
                </c:pt>
                <c:pt idx="10535">
                  <c:v>2404.7851599999999</c:v>
                </c:pt>
                <c:pt idx="10536">
                  <c:v>2404.7851599999999</c:v>
                </c:pt>
                <c:pt idx="10537">
                  <c:v>2404.7851599999999</c:v>
                </c:pt>
                <c:pt idx="10538">
                  <c:v>2404.7851599999999</c:v>
                </c:pt>
                <c:pt idx="10539">
                  <c:v>2404.7851599999999</c:v>
                </c:pt>
                <c:pt idx="10540">
                  <c:v>2404.7851599999999</c:v>
                </c:pt>
                <c:pt idx="10541">
                  <c:v>2404.7851599999999</c:v>
                </c:pt>
                <c:pt idx="10542">
                  <c:v>2404.7851599999999</c:v>
                </c:pt>
                <c:pt idx="10543">
                  <c:v>2404.7851599999999</c:v>
                </c:pt>
                <c:pt idx="10544">
                  <c:v>2404.7851599999999</c:v>
                </c:pt>
                <c:pt idx="10545">
                  <c:v>2404.7851599999999</c:v>
                </c:pt>
                <c:pt idx="10546">
                  <c:v>2404.7851599999999</c:v>
                </c:pt>
                <c:pt idx="10547">
                  <c:v>2404.7851599999999</c:v>
                </c:pt>
                <c:pt idx="10548">
                  <c:v>2404.7851599999999</c:v>
                </c:pt>
                <c:pt idx="10549">
                  <c:v>2404.7851599999999</c:v>
                </c:pt>
                <c:pt idx="10550">
                  <c:v>2404.7851599999999</c:v>
                </c:pt>
                <c:pt idx="10551">
                  <c:v>2404.7851599999999</c:v>
                </c:pt>
                <c:pt idx="10552">
                  <c:v>2404.7851599999999</c:v>
                </c:pt>
                <c:pt idx="10553">
                  <c:v>2402.3437500000018</c:v>
                </c:pt>
                <c:pt idx="10554">
                  <c:v>2404.7851599999999</c:v>
                </c:pt>
                <c:pt idx="10555">
                  <c:v>2404.7851599999999</c:v>
                </c:pt>
                <c:pt idx="10556">
                  <c:v>2404.7851599999999</c:v>
                </c:pt>
                <c:pt idx="10557">
                  <c:v>2404.7851599999999</c:v>
                </c:pt>
                <c:pt idx="10558">
                  <c:v>2404.7851599999999</c:v>
                </c:pt>
                <c:pt idx="10559">
                  <c:v>2404.7851599999999</c:v>
                </c:pt>
                <c:pt idx="10560">
                  <c:v>2404.7851599999999</c:v>
                </c:pt>
                <c:pt idx="10561">
                  <c:v>2404.7851599999999</c:v>
                </c:pt>
                <c:pt idx="10562">
                  <c:v>2402.3437500000018</c:v>
                </c:pt>
                <c:pt idx="10563">
                  <c:v>2404.7851599999999</c:v>
                </c:pt>
                <c:pt idx="10564">
                  <c:v>2404.7851599999999</c:v>
                </c:pt>
                <c:pt idx="10565">
                  <c:v>2404.7851599999999</c:v>
                </c:pt>
                <c:pt idx="10566">
                  <c:v>2404.7851599999999</c:v>
                </c:pt>
                <c:pt idx="10567">
                  <c:v>2404.7851599999999</c:v>
                </c:pt>
                <c:pt idx="10568">
                  <c:v>2404.7851599999999</c:v>
                </c:pt>
                <c:pt idx="10569">
                  <c:v>2404.7851599999999</c:v>
                </c:pt>
                <c:pt idx="10570">
                  <c:v>2404.7851599999999</c:v>
                </c:pt>
                <c:pt idx="10571">
                  <c:v>2404.7851599999999</c:v>
                </c:pt>
                <c:pt idx="10572">
                  <c:v>2404.7851599999999</c:v>
                </c:pt>
                <c:pt idx="10573">
                  <c:v>2404.7851599999999</c:v>
                </c:pt>
                <c:pt idx="10574">
                  <c:v>2404.7851599999999</c:v>
                </c:pt>
                <c:pt idx="10575">
                  <c:v>2404.7851599999999</c:v>
                </c:pt>
                <c:pt idx="10576">
                  <c:v>2404.7851599999999</c:v>
                </c:pt>
                <c:pt idx="10577">
                  <c:v>2404.7851599999999</c:v>
                </c:pt>
                <c:pt idx="10578">
                  <c:v>2404.7851599999999</c:v>
                </c:pt>
                <c:pt idx="10579">
                  <c:v>2404.7851599999999</c:v>
                </c:pt>
                <c:pt idx="10580">
                  <c:v>2404.7851599999999</c:v>
                </c:pt>
                <c:pt idx="10581">
                  <c:v>2404.7851599999999</c:v>
                </c:pt>
                <c:pt idx="10582">
                  <c:v>2404.7851599999999</c:v>
                </c:pt>
                <c:pt idx="10583">
                  <c:v>2404.7851599999999</c:v>
                </c:pt>
                <c:pt idx="10584">
                  <c:v>2404.7851599999999</c:v>
                </c:pt>
                <c:pt idx="10585">
                  <c:v>2404.7851599999999</c:v>
                </c:pt>
                <c:pt idx="10586">
                  <c:v>2404.7851599999999</c:v>
                </c:pt>
                <c:pt idx="10587">
                  <c:v>2404.7851599999999</c:v>
                </c:pt>
                <c:pt idx="10588">
                  <c:v>2404.7851599999999</c:v>
                </c:pt>
                <c:pt idx="10589">
                  <c:v>2404.7851599999999</c:v>
                </c:pt>
                <c:pt idx="10590">
                  <c:v>2404.7851599999999</c:v>
                </c:pt>
                <c:pt idx="10591">
                  <c:v>2404.7851599999999</c:v>
                </c:pt>
                <c:pt idx="10592">
                  <c:v>2404.7851599999999</c:v>
                </c:pt>
                <c:pt idx="10593">
                  <c:v>2404.7851599999999</c:v>
                </c:pt>
                <c:pt idx="10594">
                  <c:v>2404.7851599999999</c:v>
                </c:pt>
                <c:pt idx="10595">
                  <c:v>2404.7851599999999</c:v>
                </c:pt>
                <c:pt idx="10596">
                  <c:v>2404.7851599999999</c:v>
                </c:pt>
                <c:pt idx="10597">
                  <c:v>2404.7851599999999</c:v>
                </c:pt>
                <c:pt idx="10598">
                  <c:v>2404.7851599999999</c:v>
                </c:pt>
                <c:pt idx="10599">
                  <c:v>2404.7851599999999</c:v>
                </c:pt>
                <c:pt idx="10600">
                  <c:v>2404.7851599999999</c:v>
                </c:pt>
                <c:pt idx="10601">
                  <c:v>2404.7851599999999</c:v>
                </c:pt>
                <c:pt idx="10602">
                  <c:v>2402.3437500000018</c:v>
                </c:pt>
                <c:pt idx="10603">
                  <c:v>2404.7851599999999</c:v>
                </c:pt>
                <c:pt idx="10604">
                  <c:v>2404.7851599999999</c:v>
                </c:pt>
                <c:pt idx="10605">
                  <c:v>2404.7851599999999</c:v>
                </c:pt>
                <c:pt idx="10606">
                  <c:v>2404.7851599999999</c:v>
                </c:pt>
                <c:pt idx="10607">
                  <c:v>2404.7851599999999</c:v>
                </c:pt>
                <c:pt idx="10608">
                  <c:v>2404.7851599999999</c:v>
                </c:pt>
                <c:pt idx="10609">
                  <c:v>2404.7851599999999</c:v>
                </c:pt>
                <c:pt idx="10610">
                  <c:v>2404.7851599999999</c:v>
                </c:pt>
                <c:pt idx="10611">
                  <c:v>2404.7851599999999</c:v>
                </c:pt>
                <c:pt idx="10612">
                  <c:v>2404.7851599999999</c:v>
                </c:pt>
                <c:pt idx="10613">
                  <c:v>2404.7851599999999</c:v>
                </c:pt>
                <c:pt idx="10614">
                  <c:v>2404.7851599999999</c:v>
                </c:pt>
                <c:pt idx="10615">
                  <c:v>2404.7851599999999</c:v>
                </c:pt>
                <c:pt idx="10616">
                  <c:v>2404.7851599999999</c:v>
                </c:pt>
                <c:pt idx="10617">
                  <c:v>2404.7851599999999</c:v>
                </c:pt>
                <c:pt idx="10618">
                  <c:v>2404.7851599999999</c:v>
                </c:pt>
                <c:pt idx="10619">
                  <c:v>2404.7851599999999</c:v>
                </c:pt>
                <c:pt idx="10620">
                  <c:v>2404.7851599999999</c:v>
                </c:pt>
                <c:pt idx="10621">
                  <c:v>2404.7851599999999</c:v>
                </c:pt>
                <c:pt idx="10622">
                  <c:v>2404.7851599999999</c:v>
                </c:pt>
                <c:pt idx="10623">
                  <c:v>2402.3437500000018</c:v>
                </c:pt>
                <c:pt idx="10624">
                  <c:v>2402.3437500000018</c:v>
                </c:pt>
                <c:pt idx="10625">
                  <c:v>2404.7851599999999</c:v>
                </c:pt>
                <c:pt idx="10626">
                  <c:v>2404.7851599999999</c:v>
                </c:pt>
                <c:pt idx="10627">
                  <c:v>2404.7851599999999</c:v>
                </c:pt>
                <c:pt idx="10628">
                  <c:v>2404.7851599999999</c:v>
                </c:pt>
                <c:pt idx="10629">
                  <c:v>2402.3437500000018</c:v>
                </c:pt>
                <c:pt idx="10630">
                  <c:v>2404.7851599999999</c:v>
                </c:pt>
                <c:pt idx="10631">
                  <c:v>2404.7851599999999</c:v>
                </c:pt>
                <c:pt idx="10632">
                  <c:v>2404.7851599999999</c:v>
                </c:pt>
                <c:pt idx="10633">
                  <c:v>2402.3437500000018</c:v>
                </c:pt>
                <c:pt idx="10634">
                  <c:v>2404.7851599999999</c:v>
                </c:pt>
                <c:pt idx="10635">
                  <c:v>2404.7851599999999</c:v>
                </c:pt>
                <c:pt idx="10636">
                  <c:v>2404.7851599999999</c:v>
                </c:pt>
                <c:pt idx="10637">
                  <c:v>2404.7851599999999</c:v>
                </c:pt>
                <c:pt idx="10638">
                  <c:v>2404.7851599999999</c:v>
                </c:pt>
                <c:pt idx="10639">
                  <c:v>2404.7851599999999</c:v>
                </c:pt>
                <c:pt idx="10640">
                  <c:v>2402.3437500000018</c:v>
                </c:pt>
                <c:pt idx="10641">
                  <c:v>2404.7851599999999</c:v>
                </c:pt>
                <c:pt idx="10642">
                  <c:v>2404.7851599999999</c:v>
                </c:pt>
                <c:pt idx="10643">
                  <c:v>2404.7851599999999</c:v>
                </c:pt>
                <c:pt idx="10644">
                  <c:v>2404.7851599999999</c:v>
                </c:pt>
                <c:pt idx="10645">
                  <c:v>2404.7851599999999</c:v>
                </c:pt>
                <c:pt idx="10646">
                  <c:v>2404.7851599999999</c:v>
                </c:pt>
                <c:pt idx="10647">
                  <c:v>2402.3437500000018</c:v>
                </c:pt>
                <c:pt idx="10648">
                  <c:v>2404.7851599999999</c:v>
                </c:pt>
                <c:pt idx="10649">
                  <c:v>2404.7851599999999</c:v>
                </c:pt>
                <c:pt idx="10650">
                  <c:v>2404.7851599999999</c:v>
                </c:pt>
                <c:pt idx="10651">
                  <c:v>2404.7851599999999</c:v>
                </c:pt>
                <c:pt idx="10652">
                  <c:v>2404.7851599999999</c:v>
                </c:pt>
                <c:pt idx="10653">
                  <c:v>2404.7851599999999</c:v>
                </c:pt>
                <c:pt idx="10654">
                  <c:v>2404.7851599999999</c:v>
                </c:pt>
                <c:pt idx="10655">
                  <c:v>2404.7851599999999</c:v>
                </c:pt>
                <c:pt idx="10656">
                  <c:v>2404.7851599999999</c:v>
                </c:pt>
                <c:pt idx="10657">
                  <c:v>2404.7851599999999</c:v>
                </c:pt>
                <c:pt idx="10658">
                  <c:v>2404.7851599999999</c:v>
                </c:pt>
                <c:pt idx="10659">
                  <c:v>2404.7851599999999</c:v>
                </c:pt>
                <c:pt idx="10660">
                  <c:v>2404.7851599999999</c:v>
                </c:pt>
                <c:pt idx="10661">
                  <c:v>2404.7851599999999</c:v>
                </c:pt>
                <c:pt idx="10662">
                  <c:v>2404.7851599999999</c:v>
                </c:pt>
                <c:pt idx="10663">
                  <c:v>2404.7851599999999</c:v>
                </c:pt>
                <c:pt idx="10664">
                  <c:v>2404.7851599999999</c:v>
                </c:pt>
                <c:pt idx="10665">
                  <c:v>2404.7851599999999</c:v>
                </c:pt>
                <c:pt idx="10666">
                  <c:v>2404.7851599999999</c:v>
                </c:pt>
                <c:pt idx="10667">
                  <c:v>2404.7851599999999</c:v>
                </c:pt>
                <c:pt idx="10668">
                  <c:v>2404.7851599999999</c:v>
                </c:pt>
                <c:pt idx="10669">
                  <c:v>2402.3437500000018</c:v>
                </c:pt>
                <c:pt idx="10670">
                  <c:v>2404.7851599999999</c:v>
                </c:pt>
                <c:pt idx="10671">
                  <c:v>2402.3437500000018</c:v>
                </c:pt>
                <c:pt idx="10672">
                  <c:v>2404.7851599999999</c:v>
                </c:pt>
                <c:pt idx="10673">
                  <c:v>2404.7851599999999</c:v>
                </c:pt>
                <c:pt idx="10674">
                  <c:v>2404.7851599999999</c:v>
                </c:pt>
                <c:pt idx="10675">
                  <c:v>2404.7851599999999</c:v>
                </c:pt>
                <c:pt idx="10676">
                  <c:v>2404.7851599999999</c:v>
                </c:pt>
                <c:pt idx="10677">
                  <c:v>2402.3437500000018</c:v>
                </c:pt>
                <c:pt idx="10678">
                  <c:v>2404.7851599999999</c:v>
                </c:pt>
                <c:pt idx="10679">
                  <c:v>2404.7851599999999</c:v>
                </c:pt>
                <c:pt idx="10680">
                  <c:v>2404.7851599999999</c:v>
                </c:pt>
                <c:pt idx="10681">
                  <c:v>2404.7851599999999</c:v>
                </c:pt>
                <c:pt idx="10682">
                  <c:v>2404.7851599999999</c:v>
                </c:pt>
                <c:pt idx="10683">
                  <c:v>2404.7851599999999</c:v>
                </c:pt>
                <c:pt idx="10684">
                  <c:v>2404.7851599999999</c:v>
                </c:pt>
                <c:pt idx="10685">
                  <c:v>2402.3437500000018</c:v>
                </c:pt>
                <c:pt idx="10686">
                  <c:v>2404.7851599999999</c:v>
                </c:pt>
                <c:pt idx="10687">
                  <c:v>2404.7851599999999</c:v>
                </c:pt>
                <c:pt idx="10688">
                  <c:v>2404.7851599999999</c:v>
                </c:pt>
                <c:pt idx="10689">
                  <c:v>2404.7851599999999</c:v>
                </c:pt>
                <c:pt idx="10690">
                  <c:v>2404.7851599999999</c:v>
                </c:pt>
                <c:pt idx="10691">
                  <c:v>2404.7851599999999</c:v>
                </c:pt>
                <c:pt idx="10692">
                  <c:v>2404.7851599999999</c:v>
                </c:pt>
                <c:pt idx="10693">
                  <c:v>2404.7851599999999</c:v>
                </c:pt>
                <c:pt idx="10694">
                  <c:v>2404.7851599999999</c:v>
                </c:pt>
                <c:pt idx="10695">
                  <c:v>2404.7851599999999</c:v>
                </c:pt>
                <c:pt idx="10696">
                  <c:v>2404.7851599999999</c:v>
                </c:pt>
                <c:pt idx="10697">
                  <c:v>2404.7851599999999</c:v>
                </c:pt>
                <c:pt idx="10698">
                  <c:v>2404.7851599999999</c:v>
                </c:pt>
                <c:pt idx="10699">
                  <c:v>2404.7851599999999</c:v>
                </c:pt>
                <c:pt idx="10700">
                  <c:v>2404.7851599999999</c:v>
                </c:pt>
                <c:pt idx="10701">
                  <c:v>2404.7851599999999</c:v>
                </c:pt>
                <c:pt idx="10702">
                  <c:v>2404.7851599999999</c:v>
                </c:pt>
                <c:pt idx="10703">
                  <c:v>2404.7851599999999</c:v>
                </c:pt>
                <c:pt idx="10704">
                  <c:v>2404.7851599999999</c:v>
                </c:pt>
                <c:pt idx="10705">
                  <c:v>2404.7851599999999</c:v>
                </c:pt>
                <c:pt idx="10706">
                  <c:v>2404.7851599999999</c:v>
                </c:pt>
                <c:pt idx="10707">
                  <c:v>2404.7851599999999</c:v>
                </c:pt>
                <c:pt idx="10708">
                  <c:v>2404.7851599999999</c:v>
                </c:pt>
                <c:pt idx="10709">
                  <c:v>2404.7851599999999</c:v>
                </c:pt>
                <c:pt idx="10710">
                  <c:v>2404.7851599999999</c:v>
                </c:pt>
                <c:pt idx="10711">
                  <c:v>2404.7851599999999</c:v>
                </c:pt>
                <c:pt idx="10712">
                  <c:v>2404.7851599999999</c:v>
                </c:pt>
                <c:pt idx="10713">
                  <c:v>2404.7851599999999</c:v>
                </c:pt>
                <c:pt idx="10714">
                  <c:v>2404.7851599999999</c:v>
                </c:pt>
                <c:pt idx="10715">
                  <c:v>2404.7851599999999</c:v>
                </c:pt>
                <c:pt idx="10716">
                  <c:v>2404.7851599999999</c:v>
                </c:pt>
                <c:pt idx="10717">
                  <c:v>2402.3437500000018</c:v>
                </c:pt>
                <c:pt idx="10718">
                  <c:v>2404.7851599999999</c:v>
                </c:pt>
                <c:pt idx="10719">
                  <c:v>2404.7851599999999</c:v>
                </c:pt>
                <c:pt idx="10720">
                  <c:v>2404.7851599999999</c:v>
                </c:pt>
                <c:pt idx="10721">
                  <c:v>2404.7851599999999</c:v>
                </c:pt>
                <c:pt idx="10722">
                  <c:v>2404.7851599999999</c:v>
                </c:pt>
                <c:pt idx="10723">
                  <c:v>2404.7851599999999</c:v>
                </c:pt>
                <c:pt idx="10724">
                  <c:v>2404.7851599999999</c:v>
                </c:pt>
                <c:pt idx="10725">
                  <c:v>2404.7851599999999</c:v>
                </c:pt>
                <c:pt idx="10726">
                  <c:v>2404.7851599999999</c:v>
                </c:pt>
                <c:pt idx="10727">
                  <c:v>2404.7851599999999</c:v>
                </c:pt>
                <c:pt idx="10728">
                  <c:v>2404.7851599999999</c:v>
                </c:pt>
                <c:pt idx="10729">
                  <c:v>2404.7851599999999</c:v>
                </c:pt>
                <c:pt idx="10730">
                  <c:v>2404.7851599999999</c:v>
                </c:pt>
                <c:pt idx="10731">
                  <c:v>2404.7851599999999</c:v>
                </c:pt>
                <c:pt idx="10732">
                  <c:v>2404.7851599999999</c:v>
                </c:pt>
                <c:pt idx="10733">
                  <c:v>2404.7851599999999</c:v>
                </c:pt>
                <c:pt idx="10734">
                  <c:v>2404.7851599999999</c:v>
                </c:pt>
                <c:pt idx="10735">
                  <c:v>2404.7851599999999</c:v>
                </c:pt>
                <c:pt idx="10736">
                  <c:v>2404.7851599999999</c:v>
                </c:pt>
                <c:pt idx="10737">
                  <c:v>2404.7851599999999</c:v>
                </c:pt>
                <c:pt idx="10738">
                  <c:v>2404.7851599999999</c:v>
                </c:pt>
                <c:pt idx="10739">
                  <c:v>2404.7851599999999</c:v>
                </c:pt>
                <c:pt idx="10740">
                  <c:v>2404.7851599999999</c:v>
                </c:pt>
                <c:pt idx="10741">
                  <c:v>2404.7851599999999</c:v>
                </c:pt>
                <c:pt idx="10742">
                  <c:v>2404.7851599999999</c:v>
                </c:pt>
                <c:pt idx="10743">
                  <c:v>2404.7851599999999</c:v>
                </c:pt>
                <c:pt idx="10744">
                  <c:v>2404.7851599999999</c:v>
                </c:pt>
                <c:pt idx="10745">
                  <c:v>2404.7851599999999</c:v>
                </c:pt>
                <c:pt idx="10746">
                  <c:v>2404.7851599999999</c:v>
                </c:pt>
                <c:pt idx="10747">
                  <c:v>2404.7851599999999</c:v>
                </c:pt>
                <c:pt idx="10748">
                  <c:v>2404.7851599999999</c:v>
                </c:pt>
                <c:pt idx="10749">
                  <c:v>2404.7851599999999</c:v>
                </c:pt>
                <c:pt idx="10750">
                  <c:v>2404.7851599999999</c:v>
                </c:pt>
                <c:pt idx="10751">
                  <c:v>2402.3437500000018</c:v>
                </c:pt>
                <c:pt idx="10752">
                  <c:v>2404.7851599999999</c:v>
                </c:pt>
                <c:pt idx="10753">
                  <c:v>2404.7851599999999</c:v>
                </c:pt>
                <c:pt idx="10754">
                  <c:v>2402.3437500000018</c:v>
                </c:pt>
                <c:pt idx="10755">
                  <c:v>2404.7851599999999</c:v>
                </c:pt>
                <c:pt idx="10756">
                  <c:v>2404.7851599999999</c:v>
                </c:pt>
                <c:pt idx="10757">
                  <c:v>2404.7851599999999</c:v>
                </c:pt>
                <c:pt idx="10758">
                  <c:v>2404.7851599999999</c:v>
                </c:pt>
                <c:pt idx="10759">
                  <c:v>2404.7851599999999</c:v>
                </c:pt>
                <c:pt idx="10760">
                  <c:v>2404.7851599999999</c:v>
                </c:pt>
                <c:pt idx="10761">
                  <c:v>2404.7851599999999</c:v>
                </c:pt>
                <c:pt idx="10762">
                  <c:v>2404.7851599999999</c:v>
                </c:pt>
                <c:pt idx="10763">
                  <c:v>2404.7851599999999</c:v>
                </c:pt>
                <c:pt idx="10764">
                  <c:v>2404.7851599999999</c:v>
                </c:pt>
                <c:pt idx="10765">
                  <c:v>2404.7851599999999</c:v>
                </c:pt>
                <c:pt idx="10766">
                  <c:v>2402.3437500000018</c:v>
                </c:pt>
                <c:pt idx="10767">
                  <c:v>2404.7851599999999</c:v>
                </c:pt>
                <c:pt idx="10768">
                  <c:v>2404.7851599999999</c:v>
                </c:pt>
                <c:pt idx="10769">
                  <c:v>2404.7851599999999</c:v>
                </c:pt>
                <c:pt idx="10770">
                  <c:v>2404.7851599999999</c:v>
                </c:pt>
                <c:pt idx="10771">
                  <c:v>2404.7851599999999</c:v>
                </c:pt>
                <c:pt idx="10772">
                  <c:v>2404.7851599999999</c:v>
                </c:pt>
                <c:pt idx="10773">
                  <c:v>2404.7851599999999</c:v>
                </c:pt>
                <c:pt idx="10774">
                  <c:v>2404.7851599999999</c:v>
                </c:pt>
                <c:pt idx="10775">
                  <c:v>2402.3437500000018</c:v>
                </c:pt>
                <c:pt idx="10776">
                  <c:v>2404.7851599999999</c:v>
                </c:pt>
                <c:pt idx="10777">
                  <c:v>2402.3437500000018</c:v>
                </c:pt>
                <c:pt idx="10778">
                  <c:v>2404.7851599999999</c:v>
                </c:pt>
                <c:pt idx="10779">
                  <c:v>2404.7851599999999</c:v>
                </c:pt>
                <c:pt idx="10780">
                  <c:v>2404.7851599999999</c:v>
                </c:pt>
                <c:pt idx="10781">
                  <c:v>2404.7851599999999</c:v>
                </c:pt>
                <c:pt idx="10782">
                  <c:v>2402.3437500000018</c:v>
                </c:pt>
                <c:pt idx="10783">
                  <c:v>2404.7851599999999</c:v>
                </c:pt>
                <c:pt idx="10784">
                  <c:v>2404.7851599999999</c:v>
                </c:pt>
                <c:pt idx="10785">
                  <c:v>2404.7851599999999</c:v>
                </c:pt>
                <c:pt idx="10786">
                  <c:v>2404.7851599999999</c:v>
                </c:pt>
                <c:pt idx="10787">
                  <c:v>2404.7851599999999</c:v>
                </c:pt>
                <c:pt idx="10788">
                  <c:v>2404.7851599999999</c:v>
                </c:pt>
                <c:pt idx="10789">
                  <c:v>2402.3437500000018</c:v>
                </c:pt>
                <c:pt idx="10790">
                  <c:v>2404.7851599999999</c:v>
                </c:pt>
                <c:pt idx="10791">
                  <c:v>2404.7851599999999</c:v>
                </c:pt>
                <c:pt idx="10792">
                  <c:v>2404.7851599999999</c:v>
                </c:pt>
                <c:pt idx="10793">
                  <c:v>2404.7851599999999</c:v>
                </c:pt>
                <c:pt idx="10794">
                  <c:v>2404.7851599999999</c:v>
                </c:pt>
                <c:pt idx="10795">
                  <c:v>2404.7851599999999</c:v>
                </c:pt>
                <c:pt idx="10796">
                  <c:v>2404.7851599999999</c:v>
                </c:pt>
                <c:pt idx="10797">
                  <c:v>2404.7851599999999</c:v>
                </c:pt>
                <c:pt idx="10798">
                  <c:v>2404.7851599999999</c:v>
                </c:pt>
                <c:pt idx="10799">
                  <c:v>2404.7851599999999</c:v>
                </c:pt>
                <c:pt idx="10800">
                  <c:v>2404.7851599999999</c:v>
                </c:pt>
                <c:pt idx="10801">
                  <c:v>2404.7851599999999</c:v>
                </c:pt>
                <c:pt idx="10802">
                  <c:v>2404.7851599999999</c:v>
                </c:pt>
                <c:pt idx="10803">
                  <c:v>2404.7851599999999</c:v>
                </c:pt>
                <c:pt idx="10804">
                  <c:v>2404.7851599999999</c:v>
                </c:pt>
                <c:pt idx="10805">
                  <c:v>2404.7851599999999</c:v>
                </c:pt>
                <c:pt idx="10806">
                  <c:v>2404.7851599999999</c:v>
                </c:pt>
                <c:pt idx="10807">
                  <c:v>2404.7851599999999</c:v>
                </c:pt>
                <c:pt idx="10808">
                  <c:v>2402.3437500000018</c:v>
                </c:pt>
                <c:pt idx="10809">
                  <c:v>2404.7851599999999</c:v>
                </c:pt>
                <c:pt idx="10810">
                  <c:v>2404.7851599999999</c:v>
                </c:pt>
                <c:pt idx="10811">
                  <c:v>2404.7851599999999</c:v>
                </c:pt>
                <c:pt idx="10812">
                  <c:v>2404.7851599999999</c:v>
                </c:pt>
                <c:pt idx="10813">
                  <c:v>2404.7851599999999</c:v>
                </c:pt>
                <c:pt idx="10814">
                  <c:v>2404.7851599999999</c:v>
                </c:pt>
                <c:pt idx="10815">
                  <c:v>2404.7851599999999</c:v>
                </c:pt>
                <c:pt idx="10816">
                  <c:v>2404.7851599999999</c:v>
                </c:pt>
                <c:pt idx="10817">
                  <c:v>2404.7851599999999</c:v>
                </c:pt>
                <c:pt idx="10818">
                  <c:v>2404.7851599999999</c:v>
                </c:pt>
                <c:pt idx="10819">
                  <c:v>2404.7851599999999</c:v>
                </c:pt>
                <c:pt idx="10820">
                  <c:v>2404.7851599999999</c:v>
                </c:pt>
                <c:pt idx="10821">
                  <c:v>2404.7851599999999</c:v>
                </c:pt>
                <c:pt idx="10822">
                  <c:v>2404.7851599999999</c:v>
                </c:pt>
                <c:pt idx="10823">
                  <c:v>2404.7851599999999</c:v>
                </c:pt>
                <c:pt idx="10824">
                  <c:v>2402.3437500000018</c:v>
                </c:pt>
                <c:pt idx="10825">
                  <c:v>2404.7851599999999</c:v>
                </c:pt>
                <c:pt idx="10826">
                  <c:v>2404.7851599999999</c:v>
                </c:pt>
                <c:pt idx="10827">
                  <c:v>2404.7851599999999</c:v>
                </c:pt>
                <c:pt idx="10828">
                  <c:v>2404.7851599999999</c:v>
                </c:pt>
                <c:pt idx="10829">
                  <c:v>2404.7851599999999</c:v>
                </c:pt>
                <c:pt idx="10830">
                  <c:v>2404.7851599999999</c:v>
                </c:pt>
                <c:pt idx="10831">
                  <c:v>2404.7851599999999</c:v>
                </c:pt>
                <c:pt idx="10832">
                  <c:v>2404.7851599999999</c:v>
                </c:pt>
                <c:pt idx="10833">
                  <c:v>2404.7851599999999</c:v>
                </c:pt>
                <c:pt idx="10834">
                  <c:v>2402.3437500000018</c:v>
                </c:pt>
                <c:pt idx="10835">
                  <c:v>2404.7851599999999</c:v>
                </c:pt>
                <c:pt idx="10836">
                  <c:v>2404.7851599999999</c:v>
                </c:pt>
                <c:pt idx="10837">
                  <c:v>2404.7851599999999</c:v>
                </c:pt>
                <c:pt idx="10838">
                  <c:v>2404.7851599999999</c:v>
                </c:pt>
                <c:pt idx="10839">
                  <c:v>2404.7851599999999</c:v>
                </c:pt>
                <c:pt idx="10840">
                  <c:v>2404.7851599999999</c:v>
                </c:pt>
                <c:pt idx="10841">
                  <c:v>2404.7851599999999</c:v>
                </c:pt>
                <c:pt idx="10842">
                  <c:v>2402.3437500000018</c:v>
                </c:pt>
                <c:pt idx="10843">
                  <c:v>2404.7851599999999</c:v>
                </c:pt>
                <c:pt idx="10844">
                  <c:v>2404.7851599999999</c:v>
                </c:pt>
                <c:pt idx="10845">
                  <c:v>2404.7851599999999</c:v>
                </c:pt>
                <c:pt idx="10846">
                  <c:v>2404.7851599999999</c:v>
                </c:pt>
                <c:pt idx="10847">
                  <c:v>2404.7851599999999</c:v>
                </c:pt>
                <c:pt idx="10848">
                  <c:v>2404.7851599999999</c:v>
                </c:pt>
                <c:pt idx="10849">
                  <c:v>2404.7851599999999</c:v>
                </c:pt>
                <c:pt idx="10850">
                  <c:v>2404.7851599999999</c:v>
                </c:pt>
                <c:pt idx="10851">
                  <c:v>2404.7851599999999</c:v>
                </c:pt>
                <c:pt idx="10852">
                  <c:v>2404.7851599999999</c:v>
                </c:pt>
                <c:pt idx="10853">
                  <c:v>2404.7851599999999</c:v>
                </c:pt>
                <c:pt idx="10854">
                  <c:v>2404.7851599999999</c:v>
                </c:pt>
                <c:pt idx="10855">
                  <c:v>2402.3437500000018</c:v>
                </c:pt>
                <c:pt idx="10856">
                  <c:v>2402.3437500000018</c:v>
                </c:pt>
                <c:pt idx="10857">
                  <c:v>2404.7851599999999</c:v>
                </c:pt>
                <c:pt idx="10858">
                  <c:v>2404.7851599999999</c:v>
                </c:pt>
                <c:pt idx="10859">
                  <c:v>2404.7851599999999</c:v>
                </c:pt>
                <c:pt idx="10860">
                  <c:v>2404.7851599999999</c:v>
                </c:pt>
                <c:pt idx="10861">
                  <c:v>2404.7851599999999</c:v>
                </c:pt>
                <c:pt idx="10862">
                  <c:v>2404.7851599999999</c:v>
                </c:pt>
                <c:pt idx="10863">
                  <c:v>2404.7851599999999</c:v>
                </c:pt>
                <c:pt idx="10864">
                  <c:v>2402.3437500000018</c:v>
                </c:pt>
                <c:pt idx="10865">
                  <c:v>2404.7851599999999</c:v>
                </c:pt>
                <c:pt idx="10866">
                  <c:v>2404.7851599999999</c:v>
                </c:pt>
                <c:pt idx="10867">
                  <c:v>2404.7851599999999</c:v>
                </c:pt>
                <c:pt idx="10868">
                  <c:v>2404.7851599999999</c:v>
                </c:pt>
                <c:pt idx="10869">
                  <c:v>2404.7851599999999</c:v>
                </c:pt>
                <c:pt idx="10870">
                  <c:v>2404.7851599999999</c:v>
                </c:pt>
                <c:pt idx="10871">
                  <c:v>2404.7851599999999</c:v>
                </c:pt>
                <c:pt idx="10872">
                  <c:v>2404.7851599999999</c:v>
                </c:pt>
                <c:pt idx="10873">
                  <c:v>2402.3437500000018</c:v>
                </c:pt>
                <c:pt idx="10874">
                  <c:v>2404.7851599999999</c:v>
                </c:pt>
                <c:pt idx="10875">
                  <c:v>2402.3437500000018</c:v>
                </c:pt>
                <c:pt idx="10876">
                  <c:v>2404.7851599999999</c:v>
                </c:pt>
                <c:pt idx="10877">
                  <c:v>2404.7851599999999</c:v>
                </c:pt>
                <c:pt idx="10878">
                  <c:v>2404.7851599999999</c:v>
                </c:pt>
                <c:pt idx="10879">
                  <c:v>2404.7851599999999</c:v>
                </c:pt>
                <c:pt idx="10880">
                  <c:v>2404.7851599999999</c:v>
                </c:pt>
                <c:pt idx="10881">
                  <c:v>2404.7851599999999</c:v>
                </c:pt>
                <c:pt idx="10882">
                  <c:v>2404.7851599999999</c:v>
                </c:pt>
                <c:pt idx="10883">
                  <c:v>2402.3437500000018</c:v>
                </c:pt>
                <c:pt idx="10884">
                  <c:v>2404.7851599999999</c:v>
                </c:pt>
                <c:pt idx="10885">
                  <c:v>2402.3437500000018</c:v>
                </c:pt>
                <c:pt idx="10886">
                  <c:v>2404.7851599999999</c:v>
                </c:pt>
                <c:pt idx="10887">
                  <c:v>2404.7851599999999</c:v>
                </c:pt>
                <c:pt idx="10888">
                  <c:v>2404.7851599999999</c:v>
                </c:pt>
                <c:pt idx="10889">
                  <c:v>2404.7851599999999</c:v>
                </c:pt>
                <c:pt idx="10890">
                  <c:v>2404.7851599999999</c:v>
                </c:pt>
                <c:pt idx="10891">
                  <c:v>2404.7851599999999</c:v>
                </c:pt>
                <c:pt idx="10892">
                  <c:v>2404.7851599999999</c:v>
                </c:pt>
                <c:pt idx="10893">
                  <c:v>2404.7851599999999</c:v>
                </c:pt>
                <c:pt idx="10894">
                  <c:v>2404.7851599999999</c:v>
                </c:pt>
                <c:pt idx="10895">
                  <c:v>2404.7851599999999</c:v>
                </c:pt>
                <c:pt idx="10896">
                  <c:v>2404.7851599999999</c:v>
                </c:pt>
                <c:pt idx="10897">
                  <c:v>2404.7851599999999</c:v>
                </c:pt>
                <c:pt idx="10898">
                  <c:v>2404.7851599999999</c:v>
                </c:pt>
                <c:pt idx="10899">
                  <c:v>2404.7851599999999</c:v>
                </c:pt>
                <c:pt idx="10900">
                  <c:v>2404.7851599999999</c:v>
                </c:pt>
                <c:pt idx="10901">
                  <c:v>2404.7851599999999</c:v>
                </c:pt>
                <c:pt idx="10902">
                  <c:v>2404.7851599999999</c:v>
                </c:pt>
                <c:pt idx="10903">
                  <c:v>2402.3437500000018</c:v>
                </c:pt>
                <c:pt idx="10904">
                  <c:v>2404.7851599999999</c:v>
                </c:pt>
                <c:pt idx="10905">
                  <c:v>2404.7851599999999</c:v>
                </c:pt>
                <c:pt idx="10906">
                  <c:v>2404.7851599999999</c:v>
                </c:pt>
                <c:pt idx="10907">
                  <c:v>2404.7851599999999</c:v>
                </c:pt>
                <c:pt idx="10908">
                  <c:v>2404.7851599999999</c:v>
                </c:pt>
                <c:pt idx="10909">
                  <c:v>2404.7851599999999</c:v>
                </c:pt>
                <c:pt idx="10910">
                  <c:v>2404.7851599999999</c:v>
                </c:pt>
                <c:pt idx="10911">
                  <c:v>2404.7851599999999</c:v>
                </c:pt>
                <c:pt idx="10912">
                  <c:v>2404.7851599999999</c:v>
                </c:pt>
                <c:pt idx="10913">
                  <c:v>2404.7851599999999</c:v>
                </c:pt>
                <c:pt idx="10914">
                  <c:v>2404.7851599999999</c:v>
                </c:pt>
                <c:pt idx="10915">
                  <c:v>2404.7851599999999</c:v>
                </c:pt>
                <c:pt idx="10916">
                  <c:v>2404.7851599999999</c:v>
                </c:pt>
                <c:pt idx="10917">
                  <c:v>2404.7851599999999</c:v>
                </c:pt>
                <c:pt idx="10918">
                  <c:v>2404.7851599999999</c:v>
                </c:pt>
                <c:pt idx="10919">
                  <c:v>2404.7851599999999</c:v>
                </c:pt>
                <c:pt idx="10920">
                  <c:v>2404.7851599999999</c:v>
                </c:pt>
                <c:pt idx="10921">
                  <c:v>2404.7851599999999</c:v>
                </c:pt>
                <c:pt idx="10922">
                  <c:v>2404.7851599999999</c:v>
                </c:pt>
                <c:pt idx="10923">
                  <c:v>2404.7851599999999</c:v>
                </c:pt>
                <c:pt idx="10924">
                  <c:v>2404.7851599999999</c:v>
                </c:pt>
                <c:pt idx="10925">
                  <c:v>2404.7851599999999</c:v>
                </c:pt>
                <c:pt idx="10926">
                  <c:v>2404.7851599999999</c:v>
                </c:pt>
                <c:pt idx="10927">
                  <c:v>2404.7851599999999</c:v>
                </c:pt>
                <c:pt idx="10928">
                  <c:v>2404.7851599999999</c:v>
                </c:pt>
                <c:pt idx="10929">
                  <c:v>2404.7851599999999</c:v>
                </c:pt>
                <c:pt idx="10930">
                  <c:v>2404.7851599999999</c:v>
                </c:pt>
                <c:pt idx="10931">
                  <c:v>2402.3437500000018</c:v>
                </c:pt>
                <c:pt idx="10932">
                  <c:v>2404.7851599999999</c:v>
                </c:pt>
                <c:pt idx="10933">
                  <c:v>2404.7851599999999</c:v>
                </c:pt>
                <c:pt idx="10934">
                  <c:v>2404.7851599999999</c:v>
                </c:pt>
                <c:pt idx="10935">
                  <c:v>2404.7851599999999</c:v>
                </c:pt>
                <c:pt idx="10936">
                  <c:v>2404.7851599999999</c:v>
                </c:pt>
                <c:pt idx="10937">
                  <c:v>2404.7851599999999</c:v>
                </c:pt>
                <c:pt idx="10938">
                  <c:v>2402.3437500000018</c:v>
                </c:pt>
                <c:pt idx="10939">
                  <c:v>2404.7851599999999</c:v>
                </c:pt>
                <c:pt idx="10940">
                  <c:v>2404.7851599999999</c:v>
                </c:pt>
                <c:pt idx="10941">
                  <c:v>2404.7851599999999</c:v>
                </c:pt>
                <c:pt idx="10942">
                  <c:v>2404.7851599999999</c:v>
                </c:pt>
                <c:pt idx="10943">
                  <c:v>2404.7851599999999</c:v>
                </c:pt>
                <c:pt idx="10944">
                  <c:v>2404.7851599999999</c:v>
                </c:pt>
                <c:pt idx="10945">
                  <c:v>2404.7851599999999</c:v>
                </c:pt>
                <c:pt idx="10946">
                  <c:v>2404.7851599999999</c:v>
                </c:pt>
                <c:pt idx="10947">
                  <c:v>2404.7851599999999</c:v>
                </c:pt>
                <c:pt idx="10948">
                  <c:v>2404.7851599999999</c:v>
                </c:pt>
                <c:pt idx="10949">
                  <c:v>2404.7851599999999</c:v>
                </c:pt>
                <c:pt idx="10950">
                  <c:v>2404.7851599999999</c:v>
                </c:pt>
                <c:pt idx="10951">
                  <c:v>2404.7851599999999</c:v>
                </c:pt>
                <c:pt idx="10952">
                  <c:v>2404.7851599999999</c:v>
                </c:pt>
                <c:pt idx="10953">
                  <c:v>2402.3437500000018</c:v>
                </c:pt>
                <c:pt idx="10954">
                  <c:v>2404.7851599999999</c:v>
                </c:pt>
                <c:pt idx="10955">
                  <c:v>2404.7851599999999</c:v>
                </c:pt>
                <c:pt idx="10956">
                  <c:v>2404.7851599999999</c:v>
                </c:pt>
                <c:pt idx="10957">
                  <c:v>2404.7851599999999</c:v>
                </c:pt>
                <c:pt idx="10958">
                  <c:v>2404.7851599999999</c:v>
                </c:pt>
                <c:pt idx="10959">
                  <c:v>2404.7851599999999</c:v>
                </c:pt>
                <c:pt idx="10960">
                  <c:v>2404.7851599999999</c:v>
                </c:pt>
                <c:pt idx="10961">
                  <c:v>2404.7851599999999</c:v>
                </c:pt>
                <c:pt idx="10962">
                  <c:v>2404.7851599999999</c:v>
                </c:pt>
                <c:pt idx="10963">
                  <c:v>2404.7851599999999</c:v>
                </c:pt>
                <c:pt idx="10964">
                  <c:v>2404.7851599999999</c:v>
                </c:pt>
                <c:pt idx="10965">
                  <c:v>2404.7851599999999</c:v>
                </c:pt>
                <c:pt idx="10966">
                  <c:v>2404.7851599999999</c:v>
                </c:pt>
                <c:pt idx="10967">
                  <c:v>2404.7851599999999</c:v>
                </c:pt>
                <c:pt idx="10968">
                  <c:v>2404.7851599999999</c:v>
                </c:pt>
                <c:pt idx="10969">
                  <c:v>2404.7851599999999</c:v>
                </c:pt>
                <c:pt idx="10970">
                  <c:v>2404.7851599999999</c:v>
                </c:pt>
                <c:pt idx="10971">
                  <c:v>2402.3437500000018</c:v>
                </c:pt>
                <c:pt idx="10972">
                  <c:v>2404.7851599999999</c:v>
                </c:pt>
                <c:pt idx="10973">
                  <c:v>2402.3437500000018</c:v>
                </c:pt>
                <c:pt idx="10974">
                  <c:v>2404.7851599999999</c:v>
                </c:pt>
                <c:pt idx="10975">
                  <c:v>2404.7851599999999</c:v>
                </c:pt>
                <c:pt idx="10976">
                  <c:v>2404.7851599999999</c:v>
                </c:pt>
                <c:pt idx="10977">
                  <c:v>2404.7851599999999</c:v>
                </c:pt>
                <c:pt idx="10978">
                  <c:v>2404.7851599999999</c:v>
                </c:pt>
                <c:pt idx="10979">
                  <c:v>2402.3437500000018</c:v>
                </c:pt>
                <c:pt idx="10980">
                  <c:v>2402.3437500000018</c:v>
                </c:pt>
                <c:pt idx="10981">
                  <c:v>2404.7851599999999</c:v>
                </c:pt>
                <c:pt idx="10982">
                  <c:v>2404.7851599999999</c:v>
                </c:pt>
                <c:pt idx="10983">
                  <c:v>2404.7851599999999</c:v>
                </c:pt>
                <c:pt idx="10984">
                  <c:v>2404.7851599999999</c:v>
                </c:pt>
                <c:pt idx="10985">
                  <c:v>2404.7851599999999</c:v>
                </c:pt>
                <c:pt idx="10986">
                  <c:v>2404.7851599999999</c:v>
                </c:pt>
                <c:pt idx="10987">
                  <c:v>2404.7851599999999</c:v>
                </c:pt>
                <c:pt idx="10988">
                  <c:v>2404.7851599999999</c:v>
                </c:pt>
                <c:pt idx="10989">
                  <c:v>2404.7851599999999</c:v>
                </c:pt>
                <c:pt idx="10990">
                  <c:v>2404.7851599999999</c:v>
                </c:pt>
                <c:pt idx="10991">
                  <c:v>2404.7851599999999</c:v>
                </c:pt>
                <c:pt idx="10992">
                  <c:v>2404.7851599999999</c:v>
                </c:pt>
                <c:pt idx="10993">
                  <c:v>2404.7851599999999</c:v>
                </c:pt>
                <c:pt idx="10994">
                  <c:v>2402.3437500000018</c:v>
                </c:pt>
                <c:pt idx="10995">
                  <c:v>2404.7851599999999</c:v>
                </c:pt>
                <c:pt idx="10996">
                  <c:v>2404.7851599999999</c:v>
                </c:pt>
                <c:pt idx="10997">
                  <c:v>2402.3437500000018</c:v>
                </c:pt>
                <c:pt idx="10998">
                  <c:v>2404.7851599999999</c:v>
                </c:pt>
                <c:pt idx="10999">
                  <c:v>2404.7851599999999</c:v>
                </c:pt>
                <c:pt idx="11000">
                  <c:v>2404.7851599999999</c:v>
                </c:pt>
                <c:pt idx="11001">
                  <c:v>2404.7851599999999</c:v>
                </c:pt>
                <c:pt idx="11002">
                  <c:v>2404.7851599999999</c:v>
                </c:pt>
                <c:pt idx="11003">
                  <c:v>2404.7851599999999</c:v>
                </c:pt>
                <c:pt idx="11004">
                  <c:v>2404.7851599999999</c:v>
                </c:pt>
                <c:pt idx="11005">
                  <c:v>2404.7851599999999</c:v>
                </c:pt>
                <c:pt idx="11006">
                  <c:v>2404.7851599999999</c:v>
                </c:pt>
                <c:pt idx="11007">
                  <c:v>2404.7851599999999</c:v>
                </c:pt>
                <c:pt idx="11008">
                  <c:v>2404.7851599999999</c:v>
                </c:pt>
                <c:pt idx="11009">
                  <c:v>2404.7851599999999</c:v>
                </c:pt>
                <c:pt idx="11010">
                  <c:v>2404.7851599999999</c:v>
                </c:pt>
                <c:pt idx="11011">
                  <c:v>2404.7851599999999</c:v>
                </c:pt>
                <c:pt idx="11012">
                  <c:v>2404.7851599999999</c:v>
                </c:pt>
                <c:pt idx="11013">
                  <c:v>2404.7851599999999</c:v>
                </c:pt>
                <c:pt idx="11014">
                  <c:v>2404.7851599999999</c:v>
                </c:pt>
                <c:pt idx="11015">
                  <c:v>2404.7851599999999</c:v>
                </c:pt>
                <c:pt idx="11016">
                  <c:v>2404.7851599999999</c:v>
                </c:pt>
                <c:pt idx="11017">
                  <c:v>2402.3437500000018</c:v>
                </c:pt>
                <c:pt idx="11018">
                  <c:v>2404.7851599999999</c:v>
                </c:pt>
                <c:pt idx="11019">
                  <c:v>2404.7851599999999</c:v>
                </c:pt>
                <c:pt idx="11020">
                  <c:v>2404.7851599999999</c:v>
                </c:pt>
                <c:pt idx="11021">
                  <c:v>2404.7851599999999</c:v>
                </c:pt>
                <c:pt idx="11022">
                  <c:v>2404.7851599999999</c:v>
                </c:pt>
                <c:pt idx="11023">
                  <c:v>2404.7851599999999</c:v>
                </c:pt>
                <c:pt idx="11024">
                  <c:v>2402.3437500000018</c:v>
                </c:pt>
                <c:pt idx="11025">
                  <c:v>2402.3437500000018</c:v>
                </c:pt>
                <c:pt idx="11026">
                  <c:v>2404.7851599999999</c:v>
                </c:pt>
                <c:pt idx="11027">
                  <c:v>2402.3437500000018</c:v>
                </c:pt>
                <c:pt idx="11028">
                  <c:v>2404.7851599999999</c:v>
                </c:pt>
                <c:pt idx="11029">
                  <c:v>2404.7851599999999</c:v>
                </c:pt>
                <c:pt idx="11030">
                  <c:v>2404.7851599999999</c:v>
                </c:pt>
                <c:pt idx="11031">
                  <c:v>2404.7851599999999</c:v>
                </c:pt>
                <c:pt idx="11032">
                  <c:v>2404.7851599999999</c:v>
                </c:pt>
                <c:pt idx="11033">
                  <c:v>2404.7851599999999</c:v>
                </c:pt>
                <c:pt idx="11034">
                  <c:v>2404.7851599999999</c:v>
                </c:pt>
                <c:pt idx="11035">
                  <c:v>2404.7851599999999</c:v>
                </c:pt>
                <c:pt idx="11036">
                  <c:v>2404.7851599999999</c:v>
                </c:pt>
                <c:pt idx="11037">
                  <c:v>2402.3437500000018</c:v>
                </c:pt>
                <c:pt idx="11038">
                  <c:v>2404.7851599999999</c:v>
                </c:pt>
                <c:pt idx="11039">
                  <c:v>2402.3437500000018</c:v>
                </c:pt>
                <c:pt idx="11040">
                  <c:v>2404.7851599999999</c:v>
                </c:pt>
                <c:pt idx="11041">
                  <c:v>2404.7851599999999</c:v>
                </c:pt>
                <c:pt idx="11042">
                  <c:v>2404.7851599999999</c:v>
                </c:pt>
                <c:pt idx="11043">
                  <c:v>2402.3437500000018</c:v>
                </c:pt>
                <c:pt idx="11044">
                  <c:v>2404.7851599999999</c:v>
                </c:pt>
                <c:pt idx="11045">
                  <c:v>2404.7851599999999</c:v>
                </c:pt>
                <c:pt idx="11046">
                  <c:v>2402.3437500000018</c:v>
                </c:pt>
                <c:pt idx="11047">
                  <c:v>2404.7851599999999</c:v>
                </c:pt>
                <c:pt idx="11048">
                  <c:v>2404.7851599999999</c:v>
                </c:pt>
                <c:pt idx="11049">
                  <c:v>2404.7851599999999</c:v>
                </c:pt>
                <c:pt idx="11050">
                  <c:v>2404.7851599999999</c:v>
                </c:pt>
                <c:pt idx="11051">
                  <c:v>2404.7851599999999</c:v>
                </c:pt>
                <c:pt idx="11052">
                  <c:v>2404.7851599999999</c:v>
                </c:pt>
                <c:pt idx="11053">
                  <c:v>2404.7851599999999</c:v>
                </c:pt>
                <c:pt idx="11054">
                  <c:v>2404.7851599999999</c:v>
                </c:pt>
                <c:pt idx="11055">
                  <c:v>2404.7851599999999</c:v>
                </c:pt>
                <c:pt idx="11056">
                  <c:v>2404.7851599999999</c:v>
                </c:pt>
                <c:pt idx="11057">
                  <c:v>2404.7851599999999</c:v>
                </c:pt>
                <c:pt idx="11058">
                  <c:v>2404.7851599999999</c:v>
                </c:pt>
                <c:pt idx="11059">
                  <c:v>2402.3437500000018</c:v>
                </c:pt>
                <c:pt idx="11060">
                  <c:v>2404.7851599999999</c:v>
                </c:pt>
                <c:pt idx="11061">
                  <c:v>2404.7851599999999</c:v>
                </c:pt>
                <c:pt idx="11062">
                  <c:v>2404.7851599999999</c:v>
                </c:pt>
                <c:pt idx="11063">
                  <c:v>2402.3437500000018</c:v>
                </c:pt>
                <c:pt idx="11064">
                  <c:v>2404.7851599999999</c:v>
                </c:pt>
                <c:pt idx="11065">
                  <c:v>2404.7851599999999</c:v>
                </c:pt>
                <c:pt idx="11066">
                  <c:v>2404.7851599999999</c:v>
                </c:pt>
                <c:pt idx="11067">
                  <c:v>2404.7851599999999</c:v>
                </c:pt>
                <c:pt idx="11068">
                  <c:v>2404.7851599999999</c:v>
                </c:pt>
                <c:pt idx="11069">
                  <c:v>2404.7851599999999</c:v>
                </c:pt>
                <c:pt idx="11070">
                  <c:v>2404.7851599999999</c:v>
                </c:pt>
                <c:pt idx="11071">
                  <c:v>2404.7851599999999</c:v>
                </c:pt>
                <c:pt idx="11072">
                  <c:v>2404.7851599999999</c:v>
                </c:pt>
                <c:pt idx="11073">
                  <c:v>2404.7851599999999</c:v>
                </c:pt>
                <c:pt idx="11074">
                  <c:v>2404.7851599999999</c:v>
                </c:pt>
                <c:pt idx="11075">
                  <c:v>2404.7851599999999</c:v>
                </c:pt>
                <c:pt idx="11076">
                  <c:v>2404.7851599999999</c:v>
                </c:pt>
                <c:pt idx="11077">
                  <c:v>2404.7851599999999</c:v>
                </c:pt>
                <c:pt idx="11078">
                  <c:v>2404.7851599999999</c:v>
                </c:pt>
                <c:pt idx="11079">
                  <c:v>2404.7851599999999</c:v>
                </c:pt>
                <c:pt idx="11080">
                  <c:v>2404.7851599999999</c:v>
                </c:pt>
                <c:pt idx="11081">
                  <c:v>2404.7851599999999</c:v>
                </c:pt>
                <c:pt idx="11082">
                  <c:v>2404.7851599999999</c:v>
                </c:pt>
                <c:pt idx="11083">
                  <c:v>2402.3437500000018</c:v>
                </c:pt>
                <c:pt idx="11084">
                  <c:v>2404.7851599999999</c:v>
                </c:pt>
                <c:pt idx="11085">
                  <c:v>2404.7851599999999</c:v>
                </c:pt>
                <c:pt idx="11086">
                  <c:v>2404.7851599999999</c:v>
                </c:pt>
                <c:pt idx="11087">
                  <c:v>2404.7851599999999</c:v>
                </c:pt>
                <c:pt idx="11088">
                  <c:v>2404.7851599999999</c:v>
                </c:pt>
                <c:pt idx="11089">
                  <c:v>2404.7851599999999</c:v>
                </c:pt>
                <c:pt idx="11090">
                  <c:v>2404.7851599999999</c:v>
                </c:pt>
                <c:pt idx="11091">
                  <c:v>2404.7851599999999</c:v>
                </c:pt>
                <c:pt idx="11092">
                  <c:v>2402.3437500000018</c:v>
                </c:pt>
                <c:pt idx="11093">
                  <c:v>2404.7851599999999</c:v>
                </c:pt>
                <c:pt idx="11094">
                  <c:v>2404.7851599999999</c:v>
                </c:pt>
                <c:pt idx="11095">
                  <c:v>2404.7851599999999</c:v>
                </c:pt>
                <c:pt idx="11096">
                  <c:v>2404.7851599999999</c:v>
                </c:pt>
                <c:pt idx="11097">
                  <c:v>2404.7851599999999</c:v>
                </c:pt>
                <c:pt idx="11098">
                  <c:v>2404.7851599999999</c:v>
                </c:pt>
                <c:pt idx="11099">
                  <c:v>2404.7851599999999</c:v>
                </c:pt>
                <c:pt idx="11100">
                  <c:v>2404.7851599999999</c:v>
                </c:pt>
                <c:pt idx="11101">
                  <c:v>2404.7851599999999</c:v>
                </c:pt>
                <c:pt idx="11102">
                  <c:v>2404.7851599999999</c:v>
                </c:pt>
                <c:pt idx="11103">
                  <c:v>2404.7851599999999</c:v>
                </c:pt>
                <c:pt idx="11104">
                  <c:v>2404.7851599999999</c:v>
                </c:pt>
                <c:pt idx="11105">
                  <c:v>2404.7851599999999</c:v>
                </c:pt>
                <c:pt idx="11106">
                  <c:v>2402.3437500000018</c:v>
                </c:pt>
                <c:pt idx="11107">
                  <c:v>2404.7851599999999</c:v>
                </c:pt>
                <c:pt idx="11108">
                  <c:v>2404.7851599999999</c:v>
                </c:pt>
                <c:pt idx="11109">
                  <c:v>2404.7851599999999</c:v>
                </c:pt>
                <c:pt idx="11110">
                  <c:v>2404.7851599999999</c:v>
                </c:pt>
                <c:pt idx="11111">
                  <c:v>2404.7851599999999</c:v>
                </c:pt>
                <c:pt idx="11112">
                  <c:v>2404.7851599999999</c:v>
                </c:pt>
                <c:pt idx="11113">
                  <c:v>2404.7851599999999</c:v>
                </c:pt>
                <c:pt idx="11114">
                  <c:v>2404.7851599999999</c:v>
                </c:pt>
                <c:pt idx="11115">
                  <c:v>2402.3437500000018</c:v>
                </c:pt>
                <c:pt idx="11116">
                  <c:v>2404.7851599999999</c:v>
                </c:pt>
                <c:pt idx="11117">
                  <c:v>2404.7851599999999</c:v>
                </c:pt>
                <c:pt idx="11118">
                  <c:v>2404.7851599999999</c:v>
                </c:pt>
                <c:pt idx="11119">
                  <c:v>2404.7851599999999</c:v>
                </c:pt>
                <c:pt idx="11120">
                  <c:v>2404.7851599999999</c:v>
                </c:pt>
                <c:pt idx="11121">
                  <c:v>2404.7851599999999</c:v>
                </c:pt>
                <c:pt idx="11122">
                  <c:v>2402.3437500000018</c:v>
                </c:pt>
                <c:pt idx="11123">
                  <c:v>2404.7851599999999</c:v>
                </c:pt>
                <c:pt idx="11124">
                  <c:v>2404.7851599999999</c:v>
                </c:pt>
                <c:pt idx="11125">
                  <c:v>2404.7851599999999</c:v>
                </c:pt>
                <c:pt idx="11126">
                  <c:v>2404.7851599999999</c:v>
                </c:pt>
                <c:pt idx="11127">
                  <c:v>2404.7851599999999</c:v>
                </c:pt>
                <c:pt idx="11128">
                  <c:v>2404.7851599999999</c:v>
                </c:pt>
                <c:pt idx="11129">
                  <c:v>2404.7851599999999</c:v>
                </c:pt>
                <c:pt idx="11130">
                  <c:v>2404.7851599999999</c:v>
                </c:pt>
                <c:pt idx="11131">
                  <c:v>2404.7851599999999</c:v>
                </c:pt>
                <c:pt idx="11132">
                  <c:v>2404.7851599999999</c:v>
                </c:pt>
                <c:pt idx="11133">
                  <c:v>2404.7851599999999</c:v>
                </c:pt>
                <c:pt idx="11134">
                  <c:v>2404.7851599999999</c:v>
                </c:pt>
                <c:pt idx="11135">
                  <c:v>2404.7851599999999</c:v>
                </c:pt>
                <c:pt idx="11136">
                  <c:v>2404.7851599999999</c:v>
                </c:pt>
                <c:pt idx="11137">
                  <c:v>2402.3437500000018</c:v>
                </c:pt>
                <c:pt idx="11138">
                  <c:v>2404.7851599999999</c:v>
                </c:pt>
                <c:pt idx="11139">
                  <c:v>2404.7851599999999</c:v>
                </c:pt>
                <c:pt idx="11140">
                  <c:v>2402.3437500000018</c:v>
                </c:pt>
                <c:pt idx="11141">
                  <c:v>2404.7851599999999</c:v>
                </c:pt>
                <c:pt idx="11142">
                  <c:v>2402.3437500000018</c:v>
                </c:pt>
                <c:pt idx="11143">
                  <c:v>2404.7851599999999</c:v>
                </c:pt>
                <c:pt idx="11144">
                  <c:v>2404.7851599999999</c:v>
                </c:pt>
                <c:pt idx="11145">
                  <c:v>2404.7851599999999</c:v>
                </c:pt>
                <c:pt idx="11146">
                  <c:v>2404.7851599999999</c:v>
                </c:pt>
                <c:pt idx="11147">
                  <c:v>2404.7851599999999</c:v>
                </c:pt>
                <c:pt idx="11148">
                  <c:v>2404.7851599999999</c:v>
                </c:pt>
                <c:pt idx="11149">
                  <c:v>2404.7851599999999</c:v>
                </c:pt>
                <c:pt idx="11150">
                  <c:v>2404.7851599999999</c:v>
                </c:pt>
                <c:pt idx="11151">
                  <c:v>2404.7851599999999</c:v>
                </c:pt>
                <c:pt idx="11152">
                  <c:v>2404.7851599999999</c:v>
                </c:pt>
                <c:pt idx="11153">
                  <c:v>2404.7851599999999</c:v>
                </c:pt>
                <c:pt idx="11154">
                  <c:v>2404.7851599999999</c:v>
                </c:pt>
                <c:pt idx="11155">
                  <c:v>2404.7851599999999</c:v>
                </c:pt>
                <c:pt idx="11156">
                  <c:v>2402.3437500000018</c:v>
                </c:pt>
                <c:pt idx="11157">
                  <c:v>2404.7851599999999</c:v>
                </c:pt>
                <c:pt idx="11158">
                  <c:v>2404.7851599999999</c:v>
                </c:pt>
                <c:pt idx="11159">
                  <c:v>2404.7851599999999</c:v>
                </c:pt>
                <c:pt idx="11160">
                  <c:v>2404.7851599999999</c:v>
                </c:pt>
                <c:pt idx="11161">
                  <c:v>2404.7851599999999</c:v>
                </c:pt>
                <c:pt idx="11162">
                  <c:v>2402.3437500000018</c:v>
                </c:pt>
                <c:pt idx="11163">
                  <c:v>2402.3437500000018</c:v>
                </c:pt>
                <c:pt idx="11164">
                  <c:v>2404.7851599999999</c:v>
                </c:pt>
                <c:pt idx="11165">
                  <c:v>2404.7851599999999</c:v>
                </c:pt>
                <c:pt idx="11166">
                  <c:v>2404.7851599999999</c:v>
                </c:pt>
                <c:pt idx="11167">
                  <c:v>2404.7851599999999</c:v>
                </c:pt>
                <c:pt idx="11168">
                  <c:v>2404.7851599999999</c:v>
                </c:pt>
                <c:pt idx="11169">
                  <c:v>2404.7851599999999</c:v>
                </c:pt>
                <c:pt idx="11170">
                  <c:v>2404.7851599999999</c:v>
                </c:pt>
                <c:pt idx="11171">
                  <c:v>2404.7851599999999</c:v>
                </c:pt>
                <c:pt idx="11172">
                  <c:v>2404.7851599999999</c:v>
                </c:pt>
                <c:pt idx="11173">
                  <c:v>2402.3437500000018</c:v>
                </c:pt>
                <c:pt idx="11174">
                  <c:v>2404.7851599999999</c:v>
                </c:pt>
                <c:pt idx="11175">
                  <c:v>2404.7851599999999</c:v>
                </c:pt>
                <c:pt idx="11176">
                  <c:v>2404.7851599999999</c:v>
                </c:pt>
                <c:pt idx="11177">
                  <c:v>2404.7851599999999</c:v>
                </c:pt>
                <c:pt idx="11178">
                  <c:v>2404.7851599999999</c:v>
                </c:pt>
                <c:pt idx="11179">
                  <c:v>2404.7851599999999</c:v>
                </c:pt>
                <c:pt idx="11180">
                  <c:v>2404.7851599999999</c:v>
                </c:pt>
                <c:pt idx="11181">
                  <c:v>2404.7851599999999</c:v>
                </c:pt>
                <c:pt idx="11182">
                  <c:v>2402.3437500000018</c:v>
                </c:pt>
                <c:pt idx="11183">
                  <c:v>2404.7851599999999</c:v>
                </c:pt>
                <c:pt idx="11184">
                  <c:v>2402.3437500000018</c:v>
                </c:pt>
                <c:pt idx="11185">
                  <c:v>2404.7851599999999</c:v>
                </c:pt>
                <c:pt idx="11186">
                  <c:v>2404.7851599999999</c:v>
                </c:pt>
                <c:pt idx="11187">
                  <c:v>2402.3437500000018</c:v>
                </c:pt>
                <c:pt idx="11188">
                  <c:v>2402.3437500000018</c:v>
                </c:pt>
                <c:pt idx="11189">
                  <c:v>2404.7851599999999</c:v>
                </c:pt>
                <c:pt idx="11190">
                  <c:v>2404.7851599999999</c:v>
                </c:pt>
                <c:pt idx="11191">
                  <c:v>2404.7851599999999</c:v>
                </c:pt>
                <c:pt idx="11192">
                  <c:v>2404.7851599999999</c:v>
                </c:pt>
                <c:pt idx="11193">
                  <c:v>2404.7851599999999</c:v>
                </c:pt>
                <c:pt idx="11194">
                  <c:v>2404.7851599999999</c:v>
                </c:pt>
                <c:pt idx="11195">
                  <c:v>2402.3437500000018</c:v>
                </c:pt>
                <c:pt idx="11196">
                  <c:v>2404.7851599999999</c:v>
                </c:pt>
                <c:pt idx="11197">
                  <c:v>2404.7851599999999</c:v>
                </c:pt>
                <c:pt idx="11198">
                  <c:v>2404.7851599999999</c:v>
                </c:pt>
                <c:pt idx="11199">
                  <c:v>2404.7851599999999</c:v>
                </c:pt>
                <c:pt idx="11200">
                  <c:v>2404.7851599999999</c:v>
                </c:pt>
                <c:pt idx="11201">
                  <c:v>2404.7851599999999</c:v>
                </c:pt>
                <c:pt idx="11202">
                  <c:v>2404.7851599999999</c:v>
                </c:pt>
                <c:pt idx="11203">
                  <c:v>2404.7851599999999</c:v>
                </c:pt>
                <c:pt idx="11204">
                  <c:v>2404.7851599999999</c:v>
                </c:pt>
                <c:pt idx="11205">
                  <c:v>2404.7851599999999</c:v>
                </c:pt>
                <c:pt idx="11206">
                  <c:v>2404.7851599999999</c:v>
                </c:pt>
                <c:pt idx="11207">
                  <c:v>2404.7851599999999</c:v>
                </c:pt>
                <c:pt idx="11208">
                  <c:v>2404.7851599999999</c:v>
                </c:pt>
                <c:pt idx="11209">
                  <c:v>2404.7851599999999</c:v>
                </c:pt>
                <c:pt idx="11210">
                  <c:v>2404.7851599999999</c:v>
                </c:pt>
                <c:pt idx="11211">
                  <c:v>2402.3437500000018</c:v>
                </c:pt>
                <c:pt idx="11212">
                  <c:v>2402.3437500000018</c:v>
                </c:pt>
                <c:pt idx="11213">
                  <c:v>2404.7851599999999</c:v>
                </c:pt>
                <c:pt idx="11214">
                  <c:v>2404.7851599999999</c:v>
                </c:pt>
                <c:pt idx="11215">
                  <c:v>2404.7851599999999</c:v>
                </c:pt>
                <c:pt idx="11216">
                  <c:v>2404.7851599999999</c:v>
                </c:pt>
                <c:pt idx="11217">
                  <c:v>2404.7851599999999</c:v>
                </c:pt>
                <c:pt idx="11218">
                  <c:v>2404.7851599999999</c:v>
                </c:pt>
                <c:pt idx="11219">
                  <c:v>2402.3437500000018</c:v>
                </c:pt>
                <c:pt idx="11220">
                  <c:v>2404.7851599999999</c:v>
                </c:pt>
                <c:pt idx="11221">
                  <c:v>2404.7851599999999</c:v>
                </c:pt>
                <c:pt idx="11222">
                  <c:v>2404.7851599999999</c:v>
                </c:pt>
                <c:pt idx="11223">
                  <c:v>2404.7851599999999</c:v>
                </c:pt>
                <c:pt idx="11224">
                  <c:v>2404.7851599999999</c:v>
                </c:pt>
                <c:pt idx="11225">
                  <c:v>2402.3437500000018</c:v>
                </c:pt>
                <c:pt idx="11226">
                  <c:v>2404.7851599999999</c:v>
                </c:pt>
                <c:pt idx="11227">
                  <c:v>2404.7851599999999</c:v>
                </c:pt>
                <c:pt idx="11228">
                  <c:v>2404.7851599999999</c:v>
                </c:pt>
                <c:pt idx="11229">
                  <c:v>2404.7851599999999</c:v>
                </c:pt>
                <c:pt idx="11230">
                  <c:v>2404.7851599999999</c:v>
                </c:pt>
                <c:pt idx="11231">
                  <c:v>2402.3437500000018</c:v>
                </c:pt>
                <c:pt idx="11232">
                  <c:v>2404.7851599999999</c:v>
                </c:pt>
                <c:pt idx="11233">
                  <c:v>2402.3437500000018</c:v>
                </c:pt>
                <c:pt idx="11234">
                  <c:v>2402.3437500000018</c:v>
                </c:pt>
                <c:pt idx="11235">
                  <c:v>2402.3437500000018</c:v>
                </c:pt>
                <c:pt idx="11236">
                  <c:v>2404.7851599999999</c:v>
                </c:pt>
                <c:pt idx="11237">
                  <c:v>2402.3437500000018</c:v>
                </c:pt>
                <c:pt idx="11238">
                  <c:v>2404.7851599999999</c:v>
                </c:pt>
                <c:pt idx="11239">
                  <c:v>2404.7851599999999</c:v>
                </c:pt>
                <c:pt idx="11240">
                  <c:v>2404.7851599999999</c:v>
                </c:pt>
                <c:pt idx="11241">
                  <c:v>2404.7851599999999</c:v>
                </c:pt>
                <c:pt idx="11242">
                  <c:v>2402.3437500000018</c:v>
                </c:pt>
                <c:pt idx="11243">
                  <c:v>2404.7851599999999</c:v>
                </c:pt>
                <c:pt idx="11244">
                  <c:v>2402.3437500000018</c:v>
                </c:pt>
                <c:pt idx="11245">
                  <c:v>2404.7851599999999</c:v>
                </c:pt>
                <c:pt idx="11246">
                  <c:v>2402.3437500000018</c:v>
                </c:pt>
                <c:pt idx="11247">
                  <c:v>2402.3437500000018</c:v>
                </c:pt>
                <c:pt idx="11248">
                  <c:v>2404.7851599999999</c:v>
                </c:pt>
                <c:pt idx="11249">
                  <c:v>2404.7851599999999</c:v>
                </c:pt>
                <c:pt idx="11250">
                  <c:v>2404.7851599999999</c:v>
                </c:pt>
                <c:pt idx="11251">
                  <c:v>2404.7851599999999</c:v>
                </c:pt>
                <c:pt idx="11252">
                  <c:v>2404.7851599999999</c:v>
                </c:pt>
                <c:pt idx="11253">
                  <c:v>2404.7851599999999</c:v>
                </c:pt>
                <c:pt idx="11254">
                  <c:v>2404.7851599999999</c:v>
                </c:pt>
                <c:pt idx="11255">
                  <c:v>2404.7851599999999</c:v>
                </c:pt>
                <c:pt idx="11256">
                  <c:v>2404.7851599999999</c:v>
                </c:pt>
                <c:pt idx="11257">
                  <c:v>2402.3437500000018</c:v>
                </c:pt>
                <c:pt idx="11258">
                  <c:v>2402.3437500000018</c:v>
                </c:pt>
                <c:pt idx="11259">
                  <c:v>2404.7851599999999</c:v>
                </c:pt>
                <c:pt idx="11260">
                  <c:v>2404.7851599999999</c:v>
                </c:pt>
                <c:pt idx="11261">
                  <c:v>2404.7851599999999</c:v>
                </c:pt>
                <c:pt idx="11262">
                  <c:v>2404.7851599999999</c:v>
                </c:pt>
                <c:pt idx="11263">
                  <c:v>2402.3437500000018</c:v>
                </c:pt>
                <c:pt idx="11264">
                  <c:v>2404.7851599999999</c:v>
                </c:pt>
                <c:pt idx="11265">
                  <c:v>2404.7851599999999</c:v>
                </c:pt>
                <c:pt idx="11266">
                  <c:v>2402.3437500000018</c:v>
                </c:pt>
                <c:pt idx="11267">
                  <c:v>2402.3437500000018</c:v>
                </c:pt>
                <c:pt idx="11268">
                  <c:v>2404.7851599999999</c:v>
                </c:pt>
                <c:pt idx="11269">
                  <c:v>2402.3437500000018</c:v>
                </c:pt>
                <c:pt idx="11270">
                  <c:v>2402.3437500000018</c:v>
                </c:pt>
                <c:pt idx="11271">
                  <c:v>2404.7851599999999</c:v>
                </c:pt>
                <c:pt idx="11272">
                  <c:v>2402.3437500000018</c:v>
                </c:pt>
                <c:pt idx="11273">
                  <c:v>2404.7851599999999</c:v>
                </c:pt>
                <c:pt idx="11274">
                  <c:v>2402.3437500000018</c:v>
                </c:pt>
                <c:pt idx="11275">
                  <c:v>2402.3437500000018</c:v>
                </c:pt>
                <c:pt idx="11276">
                  <c:v>2404.7851599999999</c:v>
                </c:pt>
                <c:pt idx="11277">
                  <c:v>2404.7851599999999</c:v>
                </c:pt>
                <c:pt idx="11278">
                  <c:v>2404.7851599999999</c:v>
                </c:pt>
                <c:pt idx="11279">
                  <c:v>2402.3437500000018</c:v>
                </c:pt>
                <c:pt idx="11280">
                  <c:v>2404.7851599999999</c:v>
                </c:pt>
                <c:pt idx="11281">
                  <c:v>2404.7851599999999</c:v>
                </c:pt>
                <c:pt idx="11282">
                  <c:v>2404.7851599999999</c:v>
                </c:pt>
                <c:pt idx="11283">
                  <c:v>2402.3437500000018</c:v>
                </c:pt>
                <c:pt idx="11284">
                  <c:v>2404.7851599999999</c:v>
                </c:pt>
                <c:pt idx="11285">
                  <c:v>2404.7851599999999</c:v>
                </c:pt>
                <c:pt idx="11286">
                  <c:v>2404.7851599999999</c:v>
                </c:pt>
                <c:pt idx="11287">
                  <c:v>2404.7851599999999</c:v>
                </c:pt>
                <c:pt idx="11288">
                  <c:v>2404.7851599999999</c:v>
                </c:pt>
                <c:pt idx="11289">
                  <c:v>2404.7851599999999</c:v>
                </c:pt>
                <c:pt idx="11290">
                  <c:v>2404.7851599999999</c:v>
                </c:pt>
                <c:pt idx="11291">
                  <c:v>2404.7851599999999</c:v>
                </c:pt>
                <c:pt idx="11292">
                  <c:v>2404.7851599999999</c:v>
                </c:pt>
                <c:pt idx="11293">
                  <c:v>2404.7851599999999</c:v>
                </c:pt>
                <c:pt idx="11294">
                  <c:v>2402.3437500000018</c:v>
                </c:pt>
                <c:pt idx="11295">
                  <c:v>2404.7851599999999</c:v>
                </c:pt>
                <c:pt idx="11296">
                  <c:v>2404.7851599999999</c:v>
                </c:pt>
                <c:pt idx="11297">
                  <c:v>2402.3437500000018</c:v>
                </c:pt>
                <c:pt idx="11298">
                  <c:v>2404.7851599999999</c:v>
                </c:pt>
                <c:pt idx="11299">
                  <c:v>2402.3437500000018</c:v>
                </c:pt>
                <c:pt idx="11300">
                  <c:v>2404.7851599999999</c:v>
                </c:pt>
                <c:pt idx="11301">
                  <c:v>2404.7851599999999</c:v>
                </c:pt>
                <c:pt idx="11302">
                  <c:v>2404.7851599999999</c:v>
                </c:pt>
                <c:pt idx="11303">
                  <c:v>2404.7851599999999</c:v>
                </c:pt>
                <c:pt idx="11304">
                  <c:v>2404.7851599999999</c:v>
                </c:pt>
                <c:pt idx="11305">
                  <c:v>2404.7851599999999</c:v>
                </c:pt>
                <c:pt idx="11306">
                  <c:v>2404.7851599999999</c:v>
                </c:pt>
                <c:pt idx="11307">
                  <c:v>2402.3437500000018</c:v>
                </c:pt>
                <c:pt idx="11308">
                  <c:v>2402.3437500000018</c:v>
                </c:pt>
                <c:pt idx="11309">
                  <c:v>2402.3437500000018</c:v>
                </c:pt>
                <c:pt idx="11310">
                  <c:v>2404.7851599999999</c:v>
                </c:pt>
                <c:pt idx="11311">
                  <c:v>2402.3437500000018</c:v>
                </c:pt>
                <c:pt idx="11312">
                  <c:v>2404.7851599999999</c:v>
                </c:pt>
                <c:pt idx="11313">
                  <c:v>2404.7851599999999</c:v>
                </c:pt>
                <c:pt idx="11314">
                  <c:v>2404.7851599999999</c:v>
                </c:pt>
                <c:pt idx="11315">
                  <c:v>2404.7851599999999</c:v>
                </c:pt>
                <c:pt idx="11316">
                  <c:v>2404.7851599999999</c:v>
                </c:pt>
                <c:pt idx="11317">
                  <c:v>2404.7851599999999</c:v>
                </c:pt>
                <c:pt idx="11318">
                  <c:v>2402.3437500000018</c:v>
                </c:pt>
                <c:pt idx="11319">
                  <c:v>2402.3437500000018</c:v>
                </c:pt>
                <c:pt idx="11320">
                  <c:v>2402.3437500000018</c:v>
                </c:pt>
                <c:pt idx="11321">
                  <c:v>2404.7851599999999</c:v>
                </c:pt>
                <c:pt idx="11322">
                  <c:v>2404.7851599999999</c:v>
                </c:pt>
                <c:pt idx="11323">
                  <c:v>2404.7851599999999</c:v>
                </c:pt>
                <c:pt idx="11324">
                  <c:v>2404.7851599999999</c:v>
                </c:pt>
                <c:pt idx="11325">
                  <c:v>2404.7851599999999</c:v>
                </c:pt>
                <c:pt idx="11326">
                  <c:v>2404.7851599999999</c:v>
                </c:pt>
                <c:pt idx="11327">
                  <c:v>2404.7851599999999</c:v>
                </c:pt>
                <c:pt idx="11328">
                  <c:v>2404.7851599999999</c:v>
                </c:pt>
                <c:pt idx="11329">
                  <c:v>2402.3437500000018</c:v>
                </c:pt>
                <c:pt idx="11330">
                  <c:v>2404.7851599999999</c:v>
                </c:pt>
                <c:pt idx="11331">
                  <c:v>2404.7851599999999</c:v>
                </c:pt>
                <c:pt idx="11332">
                  <c:v>2404.7851599999999</c:v>
                </c:pt>
                <c:pt idx="11333">
                  <c:v>2404.7851599999999</c:v>
                </c:pt>
                <c:pt idx="11334">
                  <c:v>2404.7851599999999</c:v>
                </c:pt>
                <c:pt idx="11335">
                  <c:v>2404.7851599999999</c:v>
                </c:pt>
                <c:pt idx="11336">
                  <c:v>2402.3437500000018</c:v>
                </c:pt>
                <c:pt idx="11337">
                  <c:v>2404.7851599999999</c:v>
                </c:pt>
                <c:pt idx="11338">
                  <c:v>2402.3437500000018</c:v>
                </c:pt>
                <c:pt idx="11339">
                  <c:v>2404.7851599999999</c:v>
                </c:pt>
                <c:pt idx="11340">
                  <c:v>2402.3437500000018</c:v>
                </c:pt>
                <c:pt idx="11341">
                  <c:v>2402.3437500000018</c:v>
                </c:pt>
                <c:pt idx="11342">
                  <c:v>2404.7851599999999</c:v>
                </c:pt>
                <c:pt idx="11343">
                  <c:v>2404.7851599999999</c:v>
                </c:pt>
                <c:pt idx="11344">
                  <c:v>2404.7851599999999</c:v>
                </c:pt>
                <c:pt idx="11345">
                  <c:v>2402.3437500000018</c:v>
                </c:pt>
                <c:pt idx="11346">
                  <c:v>2404.7851599999999</c:v>
                </c:pt>
                <c:pt idx="11347">
                  <c:v>2404.7851599999999</c:v>
                </c:pt>
                <c:pt idx="11348">
                  <c:v>2404.7851599999999</c:v>
                </c:pt>
                <c:pt idx="11349">
                  <c:v>2402.3437500000018</c:v>
                </c:pt>
                <c:pt idx="11350">
                  <c:v>2402.3437500000018</c:v>
                </c:pt>
                <c:pt idx="11351">
                  <c:v>2404.7851599999999</c:v>
                </c:pt>
                <c:pt idx="11352">
                  <c:v>2402.3437500000018</c:v>
                </c:pt>
                <c:pt idx="11353">
                  <c:v>2404.7851599999999</c:v>
                </c:pt>
                <c:pt idx="11354">
                  <c:v>2404.7851599999999</c:v>
                </c:pt>
                <c:pt idx="11355">
                  <c:v>2404.7851599999999</c:v>
                </c:pt>
                <c:pt idx="11356">
                  <c:v>2404.7851599999999</c:v>
                </c:pt>
                <c:pt idx="11357">
                  <c:v>2404.7851599999999</c:v>
                </c:pt>
                <c:pt idx="11358">
                  <c:v>2404.7851599999999</c:v>
                </c:pt>
                <c:pt idx="11359">
                  <c:v>2402.3437500000018</c:v>
                </c:pt>
                <c:pt idx="11360">
                  <c:v>2404.7851599999999</c:v>
                </c:pt>
                <c:pt idx="11361">
                  <c:v>2404.7851599999999</c:v>
                </c:pt>
                <c:pt idx="11362">
                  <c:v>2404.7851599999999</c:v>
                </c:pt>
                <c:pt idx="11363">
                  <c:v>2402.3437500000018</c:v>
                </c:pt>
                <c:pt idx="11364">
                  <c:v>2404.7851599999999</c:v>
                </c:pt>
                <c:pt idx="11365">
                  <c:v>2402.3437500000018</c:v>
                </c:pt>
                <c:pt idx="11366">
                  <c:v>2404.7851599999999</c:v>
                </c:pt>
                <c:pt idx="11367">
                  <c:v>2402.3437500000018</c:v>
                </c:pt>
                <c:pt idx="11368">
                  <c:v>2404.7851599999999</c:v>
                </c:pt>
                <c:pt idx="11369">
                  <c:v>2404.7851599999999</c:v>
                </c:pt>
                <c:pt idx="11370">
                  <c:v>2404.7851599999999</c:v>
                </c:pt>
                <c:pt idx="11371">
                  <c:v>2404.7851599999999</c:v>
                </c:pt>
                <c:pt idx="11372">
                  <c:v>2402.3437500000018</c:v>
                </c:pt>
                <c:pt idx="11373">
                  <c:v>2404.7851599999999</c:v>
                </c:pt>
                <c:pt idx="11374">
                  <c:v>2404.7851599999999</c:v>
                </c:pt>
                <c:pt idx="11375">
                  <c:v>2404.7851599999999</c:v>
                </c:pt>
                <c:pt idx="11376">
                  <c:v>2404.7851599999999</c:v>
                </c:pt>
                <c:pt idx="11377">
                  <c:v>2402.3437500000018</c:v>
                </c:pt>
                <c:pt idx="11378">
                  <c:v>2402.3437500000018</c:v>
                </c:pt>
                <c:pt idx="11379">
                  <c:v>2402.3437500000018</c:v>
                </c:pt>
                <c:pt idx="11380">
                  <c:v>2404.7851599999999</c:v>
                </c:pt>
                <c:pt idx="11381">
                  <c:v>2404.7851599999999</c:v>
                </c:pt>
                <c:pt idx="11382">
                  <c:v>2404.7851599999999</c:v>
                </c:pt>
                <c:pt idx="11383">
                  <c:v>2404.7851599999999</c:v>
                </c:pt>
                <c:pt idx="11384">
                  <c:v>2404.7851599999999</c:v>
                </c:pt>
                <c:pt idx="11385">
                  <c:v>2404.7851599999999</c:v>
                </c:pt>
                <c:pt idx="11386">
                  <c:v>2402.3437500000018</c:v>
                </c:pt>
                <c:pt idx="11387">
                  <c:v>2404.7851599999999</c:v>
                </c:pt>
                <c:pt idx="11388">
                  <c:v>2404.7851599999999</c:v>
                </c:pt>
                <c:pt idx="11389">
                  <c:v>2404.7851599999999</c:v>
                </c:pt>
                <c:pt idx="11390">
                  <c:v>2404.7851599999999</c:v>
                </c:pt>
                <c:pt idx="11391">
                  <c:v>2404.7851599999999</c:v>
                </c:pt>
                <c:pt idx="11392">
                  <c:v>2404.7851599999999</c:v>
                </c:pt>
                <c:pt idx="11393">
                  <c:v>2402.3437500000018</c:v>
                </c:pt>
                <c:pt idx="11394">
                  <c:v>2404.7851599999999</c:v>
                </c:pt>
                <c:pt idx="11395">
                  <c:v>2404.7851599999999</c:v>
                </c:pt>
                <c:pt idx="11396">
                  <c:v>2404.7851599999999</c:v>
                </c:pt>
                <c:pt idx="11397">
                  <c:v>2404.7851599999999</c:v>
                </c:pt>
                <c:pt idx="11398">
                  <c:v>2402.3437500000018</c:v>
                </c:pt>
                <c:pt idx="11399">
                  <c:v>2404.7851599999999</c:v>
                </c:pt>
                <c:pt idx="11400">
                  <c:v>2404.7851599999999</c:v>
                </c:pt>
                <c:pt idx="11401">
                  <c:v>2404.7851599999999</c:v>
                </c:pt>
                <c:pt idx="11402">
                  <c:v>2404.7851599999999</c:v>
                </c:pt>
                <c:pt idx="11403">
                  <c:v>2404.7851599999999</c:v>
                </c:pt>
                <c:pt idx="11404">
                  <c:v>2404.7851599999999</c:v>
                </c:pt>
                <c:pt idx="11405">
                  <c:v>2404.7851599999999</c:v>
                </c:pt>
                <c:pt idx="11406">
                  <c:v>2404.7851599999999</c:v>
                </c:pt>
                <c:pt idx="11407">
                  <c:v>2402.3437500000018</c:v>
                </c:pt>
                <c:pt idx="11408">
                  <c:v>2404.7851599999999</c:v>
                </c:pt>
                <c:pt idx="11409">
                  <c:v>2404.7851599999999</c:v>
                </c:pt>
                <c:pt idx="11410">
                  <c:v>2404.7851599999999</c:v>
                </c:pt>
                <c:pt idx="11411">
                  <c:v>2404.7851599999999</c:v>
                </c:pt>
                <c:pt idx="11412">
                  <c:v>2404.7851599999999</c:v>
                </c:pt>
                <c:pt idx="11413">
                  <c:v>2404.7851599999999</c:v>
                </c:pt>
                <c:pt idx="11414">
                  <c:v>2404.7851599999999</c:v>
                </c:pt>
                <c:pt idx="11415">
                  <c:v>2402.3437500000018</c:v>
                </c:pt>
                <c:pt idx="11416">
                  <c:v>2404.7851599999999</c:v>
                </c:pt>
                <c:pt idx="11417">
                  <c:v>2404.7851599999999</c:v>
                </c:pt>
                <c:pt idx="11418">
                  <c:v>2404.7851599999999</c:v>
                </c:pt>
                <c:pt idx="11419">
                  <c:v>2404.7851599999999</c:v>
                </c:pt>
                <c:pt idx="11420">
                  <c:v>2404.7851599999999</c:v>
                </c:pt>
                <c:pt idx="11421">
                  <c:v>2402.3437500000018</c:v>
                </c:pt>
                <c:pt idx="11422">
                  <c:v>2404.7851599999999</c:v>
                </c:pt>
                <c:pt idx="11423">
                  <c:v>2404.7851599999999</c:v>
                </c:pt>
                <c:pt idx="11424">
                  <c:v>2404.7851599999999</c:v>
                </c:pt>
                <c:pt idx="11425">
                  <c:v>2402.3437500000018</c:v>
                </c:pt>
                <c:pt idx="11426">
                  <c:v>2404.7851599999999</c:v>
                </c:pt>
                <c:pt idx="11427">
                  <c:v>2404.7851599999999</c:v>
                </c:pt>
                <c:pt idx="11428">
                  <c:v>2402.3437500000018</c:v>
                </c:pt>
                <c:pt idx="11429">
                  <c:v>2404.7851599999999</c:v>
                </c:pt>
                <c:pt idx="11430">
                  <c:v>2404.7851599999999</c:v>
                </c:pt>
                <c:pt idx="11431">
                  <c:v>2404.7851599999999</c:v>
                </c:pt>
                <c:pt idx="11432">
                  <c:v>2404.7851599999999</c:v>
                </c:pt>
                <c:pt idx="11433">
                  <c:v>2402.3437500000018</c:v>
                </c:pt>
                <c:pt idx="11434">
                  <c:v>2404.7851599999999</c:v>
                </c:pt>
                <c:pt idx="11435">
                  <c:v>2402.3437500000018</c:v>
                </c:pt>
                <c:pt idx="11436">
                  <c:v>2402.3437500000018</c:v>
                </c:pt>
                <c:pt idx="11437">
                  <c:v>2404.7851599999999</c:v>
                </c:pt>
                <c:pt idx="11438">
                  <c:v>2404.7851599999999</c:v>
                </c:pt>
                <c:pt idx="11439">
                  <c:v>2402.3437500000018</c:v>
                </c:pt>
                <c:pt idx="11440">
                  <c:v>2404.7851599999999</c:v>
                </c:pt>
                <c:pt idx="11441">
                  <c:v>2402.3437500000018</c:v>
                </c:pt>
                <c:pt idx="11442">
                  <c:v>2402.3437500000018</c:v>
                </c:pt>
                <c:pt idx="11443">
                  <c:v>2404.7851599999999</c:v>
                </c:pt>
                <c:pt idx="11444">
                  <c:v>2402.3437500000018</c:v>
                </c:pt>
                <c:pt idx="11445">
                  <c:v>2404.7851599999999</c:v>
                </c:pt>
                <c:pt idx="11446">
                  <c:v>2404.7851599999999</c:v>
                </c:pt>
                <c:pt idx="11447">
                  <c:v>2402.3437500000018</c:v>
                </c:pt>
                <c:pt idx="11448">
                  <c:v>2404.7851599999999</c:v>
                </c:pt>
                <c:pt idx="11449">
                  <c:v>2404.7851599999999</c:v>
                </c:pt>
                <c:pt idx="11450">
                  <c:v>2404.7851599999999</c:v>
                </c:pt>
                <c:pt idx="11451">
                  <c:v>2404.7851599999999</c:v>
                </c:pt>
                <c:pt idx="11452">
                  <c:v>2404.7851599999999</c:v>
                </c:pt>
                <c:pt idx="11453">
                  <c:v>2404.7851599999999</c:v>
                </c:pt>
                <c:pt idx="11454">
                  <c:v>2402.3437500000018</c:v>
                </c:pt>
                <c:pt idx="11455">
                  <c:v>2404.7851599999999</c:v>
                </c:pt>
                <c:pt idx="11456">
                  <c:v>2404.7851599999999</c:v>
                </c:pt>
                <c:pt idx="11457">
                  <c:v>2402.3437500000018</c:v>
                </c:pt>
                <c:pt idx="11458">
                  <c:v>2404.7851599999999</c:v>
                </c:pt>
                <c:pt idx="11459">
                  <c:v>2404.7851599999999</c:v>
                </c:pt>
                <c:pt idx="11460">
                  <c:v>2404.7851599999999</c:v>
                </c:pt>
                <c:pt idx="11461">
                  <c:v>2402.3437500000018</c:v>
                </c:pt>
                <c:pt idx="11462">
                  <c:v>2404.7851599999999</c:v>
                </c:pt>
                <c:pt idx="11463">
                  <c:v>2404.7851599999999</c:v>
                </c:pt>
                <c:pt idx="11464">
                  <c:v>2404.7851599999999</c:v>
                </c:pt>
                <c:pt idx="11465">
                  <c:v>2402.3437500000018</c:v>
                </c:pt>
                <c:pt idx="11466">
                  <c:v>2402.3437500000018</c:v>
                </c:pt>
                <c:pt idx="11467">
                  <c:v>2404.7851599999999</c:v>
                </c:pt>
                <c:pt idx="11468">
                  <c:v>2402.3437500000018</c:v>
                </c:pt>
                <c:pt idx="11469">
                  <c:v>2402.3437500000018</c:v>
                </c:pt>
                <c:pt idx="11470">
                  <c:v>2402.3437500000018</c:v>
                </c:pt>
                <c:pt idx="11471">
                  <c:v>2404.7851599999999</c:v>
                </c:pt>
                <c:pt idx="11472">
                  <c:v>2404.7851599999999</c:v>
                </c:pt>
                <c:pt idx="11473">
                  <c:v>2404.7851599999999</c:v>
                </c:pt>
                <c:pt idx="11474">
                  <c:v>2404.7851599999999</c:v>
                </c:pt>
                <c:pt idx="11475">
                  <c:v>2404.7851599999999</c:v>
                </c:pt>
                <c:pt idx="11476">
                  <c:v>2404.7851599999999</c:v>
                </c:pt>
                <c:pt idx="11477">
                  <c:v>2404.7851599999999</c:v>
                </c:pt>
                <c:pt idx="11478">
                  <c:v>2402.3437500000018</c:v>
                </c:pt>
                <c:pt idx="11479">
                  <c:v>2404.7851599999999</c:v>
                </c:pt>
                <c:pt idx="11480">
                  <c:v>2404.7851599999999</c:v>
                </c:pt>
                <c:pt idx="11481">
                  <c:v>2404.7851599999999</c:v>
                </c:pt>
                <c:pt idx="11482">
                  <c:v>2404.7851599999999</c:v>
                </c:pt>
                <c:pt idx="11483">
                  <c:v>2404.7851599999999</c:v>
                </c:pt>
                <c:pt idx="11484">
                  <c:v>2404.7851599999999</c:v>
                </c:pt>
                <c:pt idx="11485">
                  <c:v>2404.7851599999999</c:v>
                </c:pt>
                <c:pt idx="11486">
                  <c:v>2404.7851599999999</c:v>
                </c:pt>
                <c:pt idx="11487">
                  <c:v>2404.7851599999999</c:v>
                </c:pt>
                <c:pt idx="11488">
                  <c:v>2404.7851599999999</c:v>
                </c:pt>
                <c:pt idx="11489">
                  <c:v>2404.7851599999999</c:v>
                </c:pt>
                <c:pt idx="11490">
                  <c:v>2402.3437500000018</c:v>
                </c:pt>
                <c:pt idx="11491">
                  <c:v>2402.3437500000018</c:v>
                </c:pt>
                <c:pt idx="11492">
                  <c:v>2404.7851599999999</c:v>
                </c:pt>
                <c:pt idx="11493">
                  <c:v>2404.7851599999999</c:v>
                </c:pt>
                <c:pt idx="11494">
                  <c:v>2404.7851599999999</c:v>
                </c:pt>
                <c:pt idx="11495">
                  <c:v>2404.7851599999999</c:v>
                </c:pt>
                <c:pt idx="11496">
                  <c:v>2404.7851599999999</c:v>
                </c:pt>
                <c:pt idx="11497">
                  <c:v>2402.3437500000018</c:v>
                </c:pt>
                <c:pt idx="11498">
                  <c:v>2404.7851599999999</c:v>
                </c:pt>
                <c:pt idx="11499">
                  <c:v>2404.7851599999999</c:v>
                </c:pt>
                <c:pt idx="11500">
                  <c:v>2404.7851599999999</c:v>
                </c:pt>
                <c:pt idx="11501">
                  <c:v>2402.3437500000018</c:v>
                </c:pt>
                <c:pt idx="11502">
                  <c:v>2404.7851599999999</c:v>
                </c:pt>
                <c:pt idx="11503">
                  <c:v>2402.3437500000018</c:v>
                </c:pt>
                <c:pt idx="11504">
                  <c:v>2404.7851599999999</c:v>
                </c:pt>
                <c:pt idx="11505">
                  <c:v>2404.7851599999999</c:v>
                </c:pt>
                <c:pt idx="11506">
                  <c:v>2404.7851599999999</c:v>
                </c:pt>
                <c:pt idx="11507">
                  <c:v>2404.7851599999999</c:v>
                </c:pt>
                <c:pt idx="11508">
                  <c:v>2404.7851599999999</c:v>
                </c:pt>
                <c:pt idx="11509">
                  <c:v>2402.3437500000018</c:v>
                </c:pt>
                <c:pt idx="11510">
                  <c:v>2404.7851599999999</c:v>
                </c:pt>
                <c:pt idx="11511">
                  <c:v>2404.7851599999999</c:v>
                </c:pt>
                <c:pt idx="11512">
                  <c:v>2404.7851599999999</c:v>
                </c:pt>
                <c:pt idx="11513">
                  <c:v>2402.3437500000018</c:v>
                </c:pt>
                <c:pt idx="11514">
                  <c:v>2404.7851599999999</c:v>
                </c:pt>
                <c:pt idx="11515">
                  <c:v>2404.7851599999999</c:v>
                </c:pt>
                <c:pt idx="11516">
                  <c:v>2404.7851599999999</c:v>
                </c:pt>
                <c:pt idx="11517">
                  <c:v>2404.7851599999999</c:v>
                </c:pt>
                <c:pt idx="11518">
                  <c:v>2404.7851599999999</c:v>
                </c:pt>
                <c:pt idx="11519">
                  <c:v>2404.7851599999999</c:v>
                </c:pt>
                <c:pt idx="11520">
                  <c:v>2404.7851599999999</c:v>
                </c:pt>
                <c:pt idx="11521">
                  <c:v>2404.7851599999999</c:v>
                </c:pt>
                <c:pt idx="11522">
                  <c:v>2404.7851599999999</c:v>
                </c:pt>
                <c:pt idx="11523">
                  <c:v>2404.7851599999999</c:v>
                </c:pt>
                <c:pt idx="11524">
                  <c:v>2404.7851599999999</c:v>
                </c:pt>
                <c:pt idx="11525">
                  <c:v>2404.7851599999999</c:v>
                </c:pt>
                <c:pt idx="11526">
                  <c:v>2404.7851599999999</c:v>
                </c:pt>
                <c:pt idx="11527">
                  <c:v>2402.3437500000018</c:v>
                </c:pt>
                <c:pt idx="11528">
                  <c:v>2404.7851599999999</c:v>
                </c:pt>
                <c:pt idx="11529">
                  <c:v>2404.7851599999999</c:v>
                </c:pt>
                <c:pt idx="11530">
                  <c:v>2402.3437500000018</c:v>
                </c:pt>
                <c:pt idx="11531">
                  <c:v>2404.7851599999999</c:v>
                </c:pt>
                <c:pt idx="11532">
                  <c:v>2402.3437500000018</c:v>
                </c:pt>
                <c:pt idx="11533">
                  <c:v>2404.7851599999999</c:v>
                </c:pt>
                <c:pt idx="11534">
                  <c:v>2404.7851599999999</c:v>
                </c:pt>
                <c:pt idx="11535">
                  <c:v>2404.7851599999999</c:v>
                </c:pt>
                <c:pt idx="11536">
                  <c:v>2404.7851599999999</c:v>
                </c:pt>
                <c:pt idx="11537">
                  <c:v>2404.7851599999999</c:v>
                </c:pt>
                <c:pt idx="11538">
                  <c:v>2402.3437500000018</c:v>
                </c:pt>
                <c:pt idx="11539">
                  <c:v>2404.7851599999999</c:v>
                </c:pt>
                <c:pt idx="11540">
                  <c:v>2404.7851599999999</c:v>
                </c:pt>
                <c:pt idx="11541">
                  <c:v>2402.3437500000018</c:v>
                </c:pt>
                <c:pt idx="11542">
                  <c:v>2404.7851599999999</c:v>
                </c:pt>
                <c:pt idx="11543">
                  <c:v>2402.3437500000018</c:v>
                </c:pt>
                <c:pt idx="11544">
                  <c:v>2402.3437500000018</c:v>
                </c:pt>
                <c:pt idx="11545">
                  <c:v>2404.7851599999999</c:v>
                </c:pt>
                <c:pt idx="11546">
                  <c:v>2404.7851599999999</c:v>
                </c:pt>
                <c:pt idx="11547">
                  <c:v>2402.3437500000018</c:v>
                </c:pt>
                <c:pt idx="11548">
                  <c:v>2402.3437500000018</c:v>
                </c:pt>
                <c:pt idx="11549">
                  <c:v>2404.7851599999999</c:v>
                </c:pt>
                <c:pt idx="11550">
                  <c:v>2404.7851599999999</c:v>
                </c:pt>
                <c:pt idx="11551">
                  <c:v>2404.7851599999999</c:v>
                </c:pt>
                <c:pt idx="11552">
                  <c:v>2404.7851599999999</c:v>
                </c:pt>
                <c:pt idx="11553">
                  <c:v>2404.7851599999999</c:v>
                </c:pt>
                <c:pt idx="11554">
                  <c:v>2404.7851599999999</c:v>
                </c:pt>
                <c:pt idx="11555">
                  <c:v>2404.7851599999999</c:v>
                </c:pt>
                <c:pt idx="11556">
                  <c:v>2404.7851599999999</c:v>
                </c:pt>
                <c:pt idx="11557">
                  <c:v>2404.7851599999999</c:v>
                </c:pt>
                <c:pt idx="11558">
                  <c:v>2404.7851599999999</c:v>
                </c:pt>
                <c:pt idx="11559">
                  <c:v>2404.7851599999999</c:v>
                </c:pt>
                <c:pt idx="11560">
                  <c:v>2404.7851599999999</c:v>
                </c:pt>
                <c:pt idx="11561">
                  <c:v>2404.7851599999999</c:v>
                </c:pt>
                <c:pt idx="11562">
                  <c:v>2404.7851599999999</c:v>
                </c:pt>
                <c:pt idx="11563">
                  <c:v>2402.3437500000018</c:v>
                </c:pt>
                <c:pt idx="11564">
                  <c:v>2404.7851599999999</c:v>
                </c:pt>
                <c:pt idx="11565">
                  <c:v>2404.7851599999999</c:v>
                </c:pt>
                <c:pt idx="11566">
                  <c:v>2402.3437500000018</c:v>
                </c:pt>
                <c:pt idx="11567">
                  <c:v>2404.7851599999999</c:v>
                </c:pt>
                <c:pt idx="11568">
                  <c:v>2404.7851599999999</c:v>
                </c:pt>
                <c:pt idx="11569">
                  <c:v>2404.7851599999999</c:v>
                </c:pt>
                <c:pt idx="11570">
                  <c:v>2404.7851599999999</c:v>
                </c:pt>
                <c:pt idx="11571">
                  <c:v>2402.3437500000018</c:v>
                </c:pt>
                <c:pt idx="11572">
                  <c:v>2404.7851599999999</c:v>
                </c:pt>
                <c:pt idx="11573">
                  <c:v>2402.3437500000018</c:v>
                </c:pt>
                <c:pt idx="11574">
                  <c:v>2402.3437500000018</c:v>
                </c:pt>
                <c:pt idx="11575">
                  <c:v>2404.7851599999999</c:v>
                </c:pt>
                <c:pt idx="11576">
                  <c:v>2404.7851599999999</c:v>
                </c:pt>
                <c:pt idx="11577">
                  <c:v>2402.3437500000018</c:v>
                </c:pt>
                <c:pt idx="11578">
                  <c:v>2402.3437500000018</c:v>
                </c:pt>
                <c:pt idx="11579">
                  <c:v>2404.7851599999999</c:v>
                </c:pt>
                <c:pt idx="11580">
                  <c:v>2402.3437500000018</c:v>
                </c:pt>
                <c:pt idx="11581">
                  <c:v>2402.3437500000018</c:v>
                </c:pt>
                <c:pt idx="11582">
                  <c:v>2404.7851599999999</c:v>
                </c:pt>
                <c:pt idx="11583">
                  <c:v>2404.7851599999999</c:v>
                </c:pt>
                <c:pt idx="11584">
                  <c:v>2402.3437500000018</c:v>
                </c:pt>
                <c:pt idx="11585">
                  <c:v>2404.7851599999999</c:v>
                </c:pt>
                <c:pt idx="11586">
                  <c:v>2402.3437500000018</c:v>
                </c:pt>
                <c:pt idx="11587">
                  <c:v>2404.7851599999999</c:v>
                </c:pt>
                <c:pt idx="11588">
                  <c:v>2404.7851599999999</c:v>
                </c:pt>
                <c:pt idx="11589">
                  <c:v>2404.7851599999999</c:v>
                </c:pt>
                <c:pt idx="11590">
                  <c:v>2404.7851599999999</c:v>
                </c:pt>
                <c:pt idx="11591">
                  <c:v>2404.7851599999999</c:v>
                </c:pt>
                <c:pt idx="11592">
                  <c:v>2404.7851599999999</c:v>
                </c:pt>
                <c:pt idx="11593">
                  <c:v>2404.7851599999999</c:v>
                </c:pt>
                <c:pt idx="11594">
                  <c:v>2402.3437500000018</c:v>
                </c:pt>
                <c:pt idx="11595">
                  <c:v>2404.7851599999999</c:v>
                </c:pt>
                <c:pt idx="11596">
                  <c:v>2404.7851599999999</c:v>
                </c:pt>
                <c:pt idx="11597">
                  <c:v>2404.7851599999999</c:v>
                </c:pt>
                <c:pt idx="11598">
                  <c:v>2402.3437500000018</c:v>
                </c:pt>
                <c:pt idx="11599">
                  <c:v>2404.7851599999999</c:v>
                </c:pt>
                <c:pt idx="11600">
                  <c:v>2402.3437500000018</c:v>
                </c:pt>
                <c:pt idx="11601">
                  <c:v>2402.3437500000018</c:v>
                </c:pt>
                <c:pt idx="11602">
                  <c:v>2402.3437500000018</c:v>
                </c:pt>
                <c:pt idx="11603">
                  <c:v>2402.3437500000018</c:v>
                </c:pt>
                <c:pt idx="11604">
                  <c:v>2404.7851599999999</c:v>
                </c:pt>
                <c:pt idx="11605">
                  <c:v>2404.7851599999999</c:v>
                </c:pt>
                <c:pt idx="11606">
                  <c:v>2404.7851599999999</c:v>
                </c:pt>
                <c:pt idx="11607">
                  <c:v>2402.3437500000018</c:v>
                </c:pt>
                <c:pt idx="11608">
                  <c:v>2402.3437500000018</c:v>
                </c:pt>
                <c:pt idx="11609">
                  <c:v>2404.7851599999999</c:v>
                </c:pt>
                <c:pt idx="11610">
                  <c:v>2404.7851599999999</c:v>
                </c:pt>
                <c:pt idx="11611">
                  <c:v>2404.7851599999999</c:v>
                </c:pt>
                <c:pt idx="11612">
                  <c:v>2404.7851599999999</c:v>
                </c:pt>
                <c:pt idx="11613">
                  <c:v>2402.3437500000018</c:v>
                </c:pt>
                <c:pt idx="11614">
                  <c:v>2404.7851599999999</c:v>
                </c:pt>
                <c:pt idx="11615">
                  <c:v>2402.3437500000018</c:v>
                </c:pt>
                <c:pt idx="11616">
                  <c:v>2404.7851599999999</c:v>
                </c:pt>
                <c:pt idx="11617">
                  <c:v>2404.7851599999999</c:v>
                </c:pt>
                <c:pt idx="11618">
                  <c:v>2404.7851599999999</c:v>
                </c:pt>
                <c:pt idx="11619">
                  <c:v>2402.3437500000018</c:v>
                </c:pt>
                <c:pt idx="11620">
                  <c:v>2404.7851599999999</c:v>
                </c:pt>
                <c:pt idx="11621">
                  <c:v>2404.7851599999999</c:v>
                </c:pt>
                <c:pt idx="11622">
                  <c:v>2402.3437500000018</c:v>
                </c:pt>
                <c:pt idx="11623">
                  <c:v>2404.7851599999999</c:v>
                </c:pt>
                <c:pt idx="11624">
                  <c:v>2404.7851599999999</c:v>
                </c:pt>
                <c:pt idx="11625">
                  <c:v>2404.7851599999999</c:v>
                </c:pt>
                <c:pt idx="11626">
                  <c:v>2404.7851599999999</c:v>
                </c:pt>
                <c:pt idx="11627">
                  <c:v>2404.7851599999999</c:v>
                </c:pt>
                <c:pt idx="11628">
                  <c:v>2404.7851599999999</c:v>
                </c:pt>
                <c:pt idx="11629">
                  <c:v>2402.3437500000018</c:v>
                </c:pt>
                <c:pt idx="11630">
                  <c:v>2404.7851599999999</c:v>
                </c:pt>
                <c:pt idx="11631">
                  <c:v>2404.7851599999999</c:v>
                </c:pt>
                <c:pt idx="11632">
                  <c:v>2404.7851599999999</c:v>
                </c:pt>
                <c:pt idx="11633">
                  <c:v>2404.7851599999999</c:v>
                </c:pt>
                <c:pt idx="11634">
                  <c:v>2404.7851599999999</c:v>
                </c:pt>
                <c:pt idx="11635">
                  <c:v>2404.7851599999999</c:v>
                </c:pt>
                <c:pt idx="11636">
                  <c:v>2404.7851599999999</c:v>
                </c:pt>
                <c:pt idx="11637">
                  <c:v>2404.7851599999999</c:v>
                </c:pt>
                <c:pt idx="11638">
                  <c:v>2404.7851599999999</c:v>
                </c:pt>
                <c:pt idx="11639">
                  <c:v>2402.3437500000018</c:v>
                </c:pt>
                <c:pt idx="11640">
                  <c:v>2402.3437500000018</c:v>
                </c:pt>
                <c:pt idx="11641">
                  <c:v>2404.7851599999999</c:v>
                </c:pt>
                <c:pt idx="11642">
                  <c:v>2402.3437500000018</c:v>
                </c:pt>
                <c:pt idx="11643">
                  <c:v>2404.7851599999999</c:v>
                </c:pt>
                <c:pt idx="11644">
                  <c:v>2404.7851599999999</c:v>
                </c:pt>
                <c:pt idx="11645">
                  <c:v>2404.7851599999999</c:v>
                </c:pt>
                <c:pt idx="11646">
                  <c:v>2404.7851599999999</c:v>
                </c:pt>
                <c:pt idx="11647">
                  <c:v>2402.3437500000018</c:v>
                </c:pt>
                <c:pt idx="11648">
                  <c:v>2404.7851599999999</c:v>
                </c:pt>
                <c:pt idx="11649">
                  <c:v>2404.7851599999999</c:v>
                </c:pt>
                <c:pt idx="11650">
                  <c:v>2404.7851599999999</c:v>
                </c:pt>
                <c:pt idx="11651">
                  <c:v>2402.3437500000018</c:v>
                </c:pt>
                <c:pt idx="11652">
                  <c:v>2404.7851599999999</c:v>
                </c:pt>
                <c:pt idx="11653">
                  <c:v>2402.3437500000018</c:v>
                </c:pt>
                <c:pt idx="11654">
                  <c:v>2404.7851599999999</c:v>
                </c:pt>
                <c:pt idx="11655">
                  <c:v>2402.3437500000018</c:v>
                </c:pt>
                <c:pt idx="11656">
                  <c:v>2402.3437500000018</c:v>
                </c:pt>
                <c:pt idx="11657">
                  <c:v>2402.3437500000018</c:v>
                </c:pt>
                <c:pt idx="11658">
                  <c:v>2402.3437500000018</c:v>
                </c:pt>
                <c:pt idx="11659">
                  <c:v>2402.3437500000018</c:v>
                </c:pt>
                <c:pt idx="11660">
                  <c:v>2402.3437500000018</c:v>
                </c:pt>
                <c:pt idx="11661">
                  <c:v>2402.3437500000018</c:v>
                </c:pt>
                <c:pt idx="11662">
                  <c:v>2402.3437500000018</c:v>
                </c:pt>
                <c:pt idx="11663">
                  <c:v>2404.7851599999999</c:v>
                </c:pt>
                <c:pt idx="11664">
                  <c:v>2404.7851599999999</c:v>
                </c:pt>
                <c:pt idx="11665">
                  <c:v>2404.7851599999999</c:v>
                </c:pt>
                <c:pt idx="11666">
                  <c:v>2402.3437500000018</c:v>
                </c:pt>
                <c:pt idx="11667">
                  <c:v>2404.7851599999999</c:v>
                </c:pt>
                <c:pt idx="11668">
                  <c:v>2404.7851599999999</c:v>
                </c:pt>
                <c:pt idx="11669">
                  <c:v>2404.7851599999999</c:v>
                </c:pt>
                <c:pt idx="11670">
                  <c:v>2404.7851599999999</c:v>
                </c:pt>
                <c:pt idx="11671">
                  <c:v>2402.3437500000018</c:v>
                </c:pt>
                <c:pt idx="11672">
                  <c:v>2404.7851599999999</c:v>
                </c:pt>
                <c:pt idx="11673">
                  <c:v>2404.7851599999999</c:v>
                </c:pt>
                <c:pt idx="11674">
                  <c:v>2404.7851599999999</c:v>
                </c:pt>
                <c:pt idx="11675">
                  <c:v>2404.7851599999999</c:v>
                </c:pt>
                <c:pt idx="11676">
                  <c:v>2404.7851599999999</c:v>
                </c:pt>
                <c:pt idx="11677">
                  <c:v>2402.3437500000018</c:v>
                </c:pt>
                <c:pt idx="11678">
                  <c:v>2404.7851599999999</c:v>
                </c:pt>
                <c:pt idx="11679">
                  <c:v>2404.7851599999999</c:v>
                </c:pt>
                <c:pt idx="11680">
                  <c:v>2404.7851599999999</c:v>
                </c:pt>
                <c:pt idx="11681">
                  <c:v>2404.7851599999999</c:v>
                </c:pt>
                <c:pt idx="11682">
                  <c:v>2404.7851599999999</c:v>
                </c:pt>
                <c:pt idx="11683">
                  <c:v>2402.3437500000018</c:v>
                </c:pt>
                <c:pt idx="11684">
                  <c:v>2402.3437500000018</c:v>
                </c:pt>
                <c:pt idx="11685">
                  <c:v>2404.7851599999999</c:v>
                </c:pt>
                <c:pt idx="11686">
                  <c:v>2402.3437500000018</c:v>
                </c:pt>
                <c:pt idx="11687">
                  <c:v>2402.3437500000018</c:v>
                </c:pt>
                <c:pt idx="11688">
                  <c:v>2404.7851599999999</c:v>
                </c:pt>
                <c:pt idx="11689">
                  <c:v>2404.7851599999999</c:v>
                </c:pt>
                <c:pt idx="11690">
                  <c:v>2404.7851599999999</c:v>
                </c:pt>
                <c:pt idx="11691">
                  <c:v>2404.7851599999999</c:v>
                </c:pt>
                <c:pt idx="11692">
                  <c:v>2402.3437500000018</c:v>
                </c:pt>
                <c:pt idx="11693">
                  <c:v>2404.7851599999999</c:v>
                </c:pt>
                <c:pt idx="11694">
                  <c:v>2402.3437500000018</c:v>
                </c:pt>
                <c:pt idx="11695">
                  <c:v>2404.7851599999999</c:v>
                </c:pt>
                <c:pt idx="11696">
                  <c:v>2404.7851599999999</c:v>
                </c:pt>
                <c:pt idx="11697">
                  <c:v>2404.7851599999999</c:v>
                </c:pt>
                <c:pt idx="11698">
                  <c:v>2404.7851599999999</c:v>
                </c:pt>
                <c:pt idx="11699">
                  <c:v>2404.7851599999999</c:v>
                </c:pt>
                <c:pt idx="11700">
                  <c:v>2404.7851599999999</c:v>
                </c:pt>
                <c:pt idx="11701">
                  <c:v>2404.7851599999999</c:v>
                </c:pt>
                <c:pt idx="11702">
                  <c:v>2402.3437500000018</c:v>
                </c:pt>
                <c:pt idx="11703">
                  <c:v>2404.7851599999999</c:v>
                </c:pt>
                <c:pt idx="11704">
                  <c:v>2402.3437500000018</c:v>
                </c:pt>
                <c:pt idx="11705">
                  <c:v>2404.7851599999999</c:v>
                </c:pt>
                <c:pt idx="11706">
                  <c:v>2404.7851599999999</c:v>
                </c:pt>
                <c:pt idx="11707">
                  <c:v>2404.7851599999999</c:v>
                </c:pt>
                <c:pt idx="11708">
                  <c:v>2404.7851599999999</c:v>
                </c:pt>
                <c:pt idx="11709">
                  <c:v>2404.7851599999999</c:v>
                </c:pt>
                <c:pt idx="11710">
                  <c:v>2404.7851599999999</c:v>
                </c:pt>
                <c:pt idx="11711">
                  <c:v>2404.7851599999999</c:v>
                </c:pt>
                <c:pt idx="11712">
                  <c:v>2404.7851599999999</c:v>
                </c:pt>
                <c:pt idx="11713">
                  <c:v>2404.7851599999999</c:v>
                </c:pt>
                <c:pt idx="11714">
                  <c:v>2404.7851599999999</c:v>
                </c:pt>
                <c:pt idx="11715">
                  <c:v>2404.7851599999999</c:v>
                </c:pt>
                <c:pt idx="11716">
                  <c:v>2402.3437500000018</c:v>
                </c:pt>
                <c:pt idx="11717">
                  <c:v>2404.7851599999999</c:v>
                </c:pt>
                <c:pt idx="11718">
                  <c:v>2404.7851599999999</c:v>
                </c:pt>
                <c:pt idx="11719">
                  <c:v>2402.3437500000018</c:v>
                </c:pt>
                <c:pt idx="11720">
                  <c:v>2404.7851599999999</c:v>
                </c:pt>
                <c:pt idx="11721">
                  <c:v>2404.7851599999999</c:v>
                </c:pt>
                <c:pt idx="11722">
                  <c:v>2402.3437500000018</c:v>
                </c:pt>
                <c:pt idx="11723">
                  <c:v>2404.7851599999999</c:v>
                </c:pt>
                <c:pt idx="11724">
                  <c:v>2402.3437500000018</c:v>
                </c:pt>
                <c:pt idx="11725">
                  <c:v>2404.7851599999999</c:v>
                </c:pt>
                <c:pt idx="11726">
                  <c:v>2404.7851599999999</c:v>
                </c:pt>
                <c:pt idx="11727">
                  <c:v>2402.3437500000018</c:v>
                </c:pt>
                <c:pt idx="11728">
                  <c:v>2404.7851599999999</c:v>
                </c:pt>
                <c:pt idx="11729">
                  <c:v>2402.3437500000018</c:v>
                </c:pt>
                <c:pt idx="11730">
                  <c:v>2404.7851599999999</c:v>
                </c:pt>
                <c:pt idx="11731">
                  <c:v>2404.7851599999999</c:v>
                </c:pt>
                <c:pt idx="11732">
                  <c:v>2402.3437500000018</c:v>
                </c:pt>
                <c:pt idx="11733">
                  <c:v>2404.7851599999999</c:v>
                </c:pt>
                <c:pt idx="11734">
                  <c:v>2404.7851599999999</c:v>
                </c:pt>
                <c:pt idx="11735">
                  <c:v>2404.7851599999999</c:v>
                </c:pt>
                <c:pt idx="11736">
                  <c:v>2404.7851599999999</c:v>
                </c:pt>
                <c:pt idx="11737">
                  <c:v>2404.7851599999999</c:v>
                </c:pt>
                <c:pt idx="11738">
                  <c:v>2404.7851599999999</c:v>
                </c:pt>
                <c:pt idx="11739">
                  <c:v>2402.3437500000018</c:v>
                </c:pt>
                <c:pt idx="11740">
                  <c:v>2404.7851599999999</c:v>
                </c:pt>
                <c:pt idx="11741">
                  <c:v>2404.7851599999999</c:v>
                </c:pt>
                <c:pt idx="11742">
                  <c:v>2402.3437500000018</c:v>
                </c:pt>
                <c:pt idx="11743">
                  <c:v>2404.7851599999999</c:v>
                </c:pt>
                <c:pt idx="11744">
                  <c:v>2404.7851599999999</c:v>
                </c:pt>
                <c:pt idx="11745">
                  <c:v>2404.7851599999999</c:v>
                </c:pt>
                <c:pt idx="11746">
                  <c:v>2404.7851599999999</c:v>
                </c:pt>
                <c:pt idx="11747">
                  <c:v>2402.3437500000018</c:v>
                </c:pt>
                <c:pt idx="11748">
                  <c:v>2402.3437500000018</c:v>
                </c:pt>
                <c:pt idx="11749">
                  <c:v>2404.7851599999999</c:v>
                </c:pt>
                <c:pt idx="11750">
                  <c:v>2402.3437500000018</c:v>
                </c:pt>
                <c:pt idx="11751">
                  <c:v>2404.7851599999999</c:v>
                </c:pt>
                <c:pt idx="11752">
                  <c:v>2402.3437500000018</c:v>
                </c:pt>
                <c:pt idx="11753">
                  <c:v>2402.3437500000018</c:v>
                </c:pt>
                <c:pt idx="11754">
                  <c:v>2402.3437500000018</c:v>
                </c:pt>
                <c:pt idx="11755">
                  <c:v>2404.7851599999999</c:v>
                </c:pt>
                <c:pt idx="11756">
                  <c:v>2404.7851599999999</c:v>
                </c:pt>
                <c:pt idx="11757">
                  <c:v>2404.7851599999999</c:v>
                </c:pt>
                <c:pt idx="11758">
                  <c:v>2402.3437500000018</c:v>
                </c:pt>
                <c:pt idx="11759">
                  <c:v>2404.7851599999999</c:v>
                </c:pt>
                <c:pt idx="11760">
                  <c:v>2404.7851599999999</c:v>
                </c:pt>
                <c:pt idx="11761">
                  <c:v>2402.3437500000018</c:v>
                </c:pt>
                <c:pt idx="11762">
                  <c:v>2402.3437500000018</c:v>
                </c:pt>
                <c:pt idx="11763">
                  <c:v>2404.7851599999999</c:v>
                </c:pt>
                <c:pt idx="11764">
                  <c:v>2404.7851599999999</c:v>
                </c:pt>
                <c:pt idx="11765">
                  <c:v>2402.3437500000018</c:v>
                </c:pt>
                <c:pt idx="11766">
                  <c:v>2404.7851599999999</c:v>
                </c:pt>
                <c:pt idx="11767">
                  <c:v>2404.7851599999999</c:v>
                </c:pt>
                <c:pt idx="11768">
                  <c:v>2404.7851599999999</c:v>
                </c:pt>
                <c:pt idx="11769">
                  <c:v>2402.3437500000018</c:v>
                </c:pt>
                <c:pt idx="11770">
                  <c:v>2404.7851599999999</c:v>
                </c:pt>
                <c:pt idx="11771">
                  <c:v>2402.3437500000018</c:v>
                </c:pt>
                <c:pt idx="11772">
                  <c:v>2404.7851599999999</c:v>
                </c:pt>
                <c:pt idx="11773">
                  <c:v>2402.3437500000018</c:v>
                </c:pt>
                <c:pt idx="11774">
                  <c:v>2404.7851599999999</c:v>
                </c:pt>
                <c:pt idx="11775">
                  <c:v>2402.3437500000018</c:v>
                </c:pt>
                <c:pt idx="11776">
                  <c:v>2402.3437500000018</c:v>
                </c:pt>
                <c:pt idx="11777">
                  <c:v>2404.7851599999999</c:v>
                </c:pt>
                <c:pt idx="11778">
                  <c:v>2402.3437500000018</c:v>
                </c:pt>
                <c:pt idx="11779">
                  <c:v>2404.7851599999999</c:v>
                </c:pt>
                <c:pt idx="11780">
                  <c:v>2402.3437500000018</c:v>
                </c:pt>
                <c:pt idx="11781">
                  <c:v>2402.3437500000018</c:v>
                </c:pt>
                <c:pt idx="11782">
                  <c:v>2404.7851599999999</c:v>
                </c:pt>
                <c:pt idx="11783">
                  <c:v>2404.7851599999999</c:v>
                </c:pt>
                <c:pt idx="11784">
                  <c:v>2402.3437500000018</c:v>
                </c:pt>
                <c:pt idx="11785">
                  <c:v>2404.7851599999999</c:v>
                </c:pt>
                <c:pt idx="11786">
                  <c:v>2404.7851599999999</c:v>
                </c:pt>
                <c:pt idx="11787">
                  <c:v>2404.7851599999999</c:v>
                </c:pt>
                <c:pt idx="11788">
                  <c:v>2404.7851599999999</c:v>
                </c:pt>
                <c:pt idx="11789">
                  <c:v>2404.7851599999999</c:v>
                </c:pt>
                <c:pt idx="11790">
                  <c:v>2402.3437500000018</c:v>
                </c:pt>
                <c:pt idx="11791">
                  <c:v>2404.7851599999999</c:v>
                </c:pt>
                <c:pt idx="11792">
                  <c:v>2404.7851599999999</c:v>
                </c:pt>
                <c:pt idx="11793">
                  <c:v>2404.7851599999999</c:v>
                </c:pt>
                <c:pt idx="11794">
                  <c:v>2402.3437500000018</c:v>
                </c:pt>
                <c:pt idx="11795">
                  <c:v>2404.7851599999999</c:v>
                </c:pt>
                <c:pt idx="11796">
                  <c:v>2404.7851599999999</c:v>
                </c:pt>
                <c:pt idx="11797">
                  <c:v>2404.7851599999999</c:v>
                </c:pt>
                <c:pt idx="11798">
                  <c:v>2402.3437500000018</c:v>
                </c:pt>
                <c:pt idx="11799">
                  <c:v>2404.7851599999999</c:v>
                </c:pt>
                <c:pt idx="11800">
                  <c:v>2402.3437500000018</c:v>
                </c:pt>
                <c:pt idx="11801">
                  <c:v>2402.3437500000018</c:v>
                </c:pt>
                <c:pt idx="11802">
                  <c:v>2402.3437500000018</c:v>
                </c:pt>
                <c:pt idx="11803">
                  <c:v>2404.7851599999999</c:v>
                </c:pt>
                <c:pt idx="11804">
                  <c:v>2404.7851599999999</c:v>
                </c:pt>
                <c:pt idx="11805">
                  <c:v>2404.7851599999999</c:v>
                </c:pt>
                <c:pt idx="11806">
                  <c:v>2404.7851599999999</c:v>
                </c:pt>
                <c:pt idx="11807">
                  <c:v>2402.3437500000018</c:v>
                </c:pt>
                <c:pt idx="11808">
                  <c:v>2404.7851599999999</c:v>
                </c:pt>
                <c:pt idx="11809">
                  <c:v>2402.3437500000018</c:v>
                </c:pt>
                <c:pt idx="11810">
                  <c:v>2404.7851599999999</c:v>
                </c:pt>
                <c:pt idx="11811">
                  <c:v>2404.7851599999999</c:v>
                </c:pt>
                <c:pt idx="11812">
                  <c:v>2404.7851599999999</c:v>
                </c:pt>
                <c:pt idx="11813">
                  <c:v>2404.7851599999999</c:v>
                </c:pt>
                <c:pt idx="11814">
                  <c:v>2404.7851599999999</c:v>
                </c:pt>
                <c:pt idx="11815">
                  <c:v>2402.3437500000018</c:v>
                </c:pt>
                <c:pt idx="11816">
                  <c:v>2404.7851599999999</c:v>
                </c:pt>
                <c:pt idx="11817">
                  <c:v>2402.3437500000018</c:v>
                </c:pt>
                <c:pt idx="11818">
                  <c:v>2402.3437500000018</c:v>
                </c:pt>
                <c:pt idx="11819">
                  <c:v>2404.7851599999999</c:v>
                </c:pt>
                <c:pt idx="11820">
                  <c:v>2404.7851599999999</c:v>
                </c:pt>
                <c:pt idx="11821">
                  <c:v>2404.7851599999999</c:v>
                </c:pt>
                <c:pt idx="11822">
                  <c:v>2404.7851599999999</c:v>
                </c:pt>
                <c:pt idx="11823">
                  <c:v>2404.7851599999999</c:v>
                </c:pt>
                <c:pt idx="11824">
                  <c:v>2402.3437500000018</c:v>
                </c:pt>
                <c:pt idx="11825">
                  <c:v>2404.7851599999999</c:v>
                </c:pt>
                <c:pt idx="11826">
                  <c:v>2404.7851599999999</c:v>
                </c:pt>
                <c:pt idx="11827">
                  <c:v>2402.3437500000018</c:v>
                </c:pt>
                <c:pt idx="11828">
                  <c:v>2404.7851599999999</c:v>
                </c:pt>
                <c:pt idx="11829">
                  <c:v>2404.7851599999999</c:v>
                </c:pt>
                <c:pt idx="11830">
                  <c:v>2404.7851599999999</c:v>
                </c:pt>
                <c:pt idx="11831">
                  <c:v>2404.7851599999999</c:v>
                </c:pt>
                <c:pt idx="11832">
                  <c:v>2404.7851599999999</c:v>
                </c:pt>
                <c:pt idx="11833">
                  <c:v>2404.7851599999999</c:v>
                </c:pt>
                <c:pt idx="11834">
                  <c:v>2404.7851599999999</c:v>
                </c:pt>
                <c:pt idx="11835">
                  <c:v>2404.7851599999999</c:v>
                </c:pt>
                <c:pt idx="11836">
                  <c:v>2404.7851599999999</c:v>
                </c:pt>
                <c:pt idx="11837">
                  <c:v>2402.3437500000018</c:v>
                </c:pt>
                <c:pt idx="11838">
                  <c:v>2404.7851599999999</c:v>
                </c:pt>
                <c:pt idx="11839">
                  <c:v>2404.7851599999999</c:v>
                </c:pt>
                <c:pt idx="11840">
                  <c:v>2402.3437500000018</c:v>
                </c:pt>
                <c:pt idx="11841">
                  <c:v>2402.3437500000018</c:v>
                </c:pt>
                <c:pt idx="11842">
                  <c:v>2404.7851599999999</c:v>
                </c:pt>
                <c:pt idx="11843">
                  <c:v>2404.7851599999999</c:v>
                </c:pt>
                <c:pt idx="11844">
                  <c:v>2402.3437500000018</c:v>
                </c:pt>
                <c:pt idx="11845">
                  <c:v>2402.3437500000018</c:v>
                </c:pt>
                <c:pt idx="11846">
                  <c:v>2404.7851599999999</c:v>
                </c:pt>
                <c:pt idx="11847">
                  <c:v>2402.3437500000018</c:v>
                </c:pt>
                <c:pt idx="11848">
                  <c:v>2404.7851599999999</c:v>
                </c:pt>
                <c:pt idx="11849">
                  <c:v>2404.7851599999999</c:v>
                </c:pt>
                <c:pt idx="11850">
                  <c:v>2402.3437500000018</c:v>
                </c:pt>
                <c:pt idx="11851">
                  <c:v>2404.7851599999999</c:v>
                </c:pt>
                <c:pt idx="11852">
                  <c:v>2402.3437500000018</c:v>
                </c:pt>
                <c:pt idx="11853">
                  <c:v>2404.7851599999999</c:v>
                </c:pt>
                <c:pt idx="11854">
                  <c:v>2404.7851599999999</c:v>
                </c:pt>
                <c:pt idx="11855">
                  <c:v>2404.7851599999999</c:v>
                </c:pt>
                <c:pt idx="11856">
                  <c:v>2404.7851599999999</c:v>
                </c:pt>
                <c:pt idx="11857">
                  <c:v>2404.7851599999999</c:v>
                </c:pt>
                <c:pt idx="11858">
                  <c:v>2404.7851599999999</c:v>
                </c:pt>
                <c:pt idx="11859">
                  <c:v>2404.7851599999999</c:v>
                </c:pt>
                <c:pt idx="11860">
                  <c:v>2404.7851599999999</c:v>
                </c:pt>
                <c:pt idx="11861">
                  <c:v>2404.7851599999999</c:v>
                </c:pt>
                <c:pt idx="11862">
                  <c:v>2402.3437500000018</c:v>
                </c:pt>
                <c:pt idx="11863">
                  <c:v>2402.3437500000018</c:v>
                </c:pt>
                <c:pt idx="11864">
                  <c:v>2402.3437500000018</c:v>
                </c:pt>
                <c:pt idx="11865">
                  <c:v>2404.7851599999999</c:v>
                </c:pt>
                <c:pt idx="11866">
                  <c:v>2402.3437500000018</c:v>
                </c:pt>
                <c:pt idx="11867">
                  <c:v>2404.7851599999999</c:v>
                </c:pt>
                <c:pt idx="11868">
                  <c:v>2404.7851599999999</c:v>
                </c:pt>
                <c:pt idx="11869">
                  <c:v>2402.3437500000018</c:v>
                </c:pt>
                <c:pt idx="11870">
                  <c:v>2404.7851599999999</c:v>
                </c:pt>
                <c:pt idx="11871">
                  <c:v>2402.3437500000018</c:v>
                </c:pt>
                <c:pt idx="11872">
                  <c:v>2404.7851599999999</c:v>
                </c:pt>
                <c:pt idx="11873">
                  <c:v>2404.7851599999999</c:v>
                </c:pt>
                <c:pt idx="11874">
                  <c:v>2404.7851599999999</c:v>
                </c:pt>
                <c:pt idx="11875">
                  <c:v>2404.7851599999999</c:v>
                </c:pt>
                <c:pt idx="11876">
                  <c:v>2404.7851599999999</c:v>
                </c:pt>
                <c:pt idx="11877">
                  <c:v>2404.7851599999999</c:v>
                </c:pt>
                <c:pt idx="11878">
                  <c:v>2404.7851599999999</c:v>
                </c:pt>
                <c:pt idx="11879">
                  <c:v>2402.3437500000018</c:v>
                </c:pt>
                <c:pt idx="11880">
                  <c:v>2404.7851599999999</c:v>
                </c:pt>
                <c:pt idx="11881">
                  <c:v>2404.7851599999999</c:v>
                </c:pt>
                <c:pt idx="11882">
                  <c:v>2404.7851599999999</c:v>
                </c:pt>
                <c:pt idx="11883">
                  <c:v>2402.3437500000018</c:v>
                </c:pt>
                <c:pt idx="11884">
                  <c:v>2402.3437500000018</c:v>
                </c:pt>
                <c:pt idx="11885">
                  <c:v>2402.3437500000018</c:v>
                </c:pt>
                <c:pt idx="11886">
                  <c:v>2402.3437500000018</c:v>
                </c:pt>
                <c:pt idx="11887">
                  <c:v>2402.3437500000018</c:v>
                </c:pt>
                <c:pt idx="11888">
                  <c:v>2404.7851599999999</c:v>
                </c:pt>
                <c:pt idx="11889">
                  <c:v>2402.3437500000018</c:v>
                </c:pt>
                <c:pt idx="11890">
                  <c:v>2402.3437500000018</c:v>
                </c:pt>
                <c:pt idx="11891">
                  <c:v>2402.3437500000018</c:v>
                </c:pt>
                <c:pt idx="11892">
                  <c:v>2404.7851599999999</c:v>
                </c:pt>
                <c:pt idx="11893">
                  <c:v>2404.7851599999999</c:v>
                </c:pt>
                <c:pt idx="11894">
                  <c:v>2404.7851599999999</c:v>
                </c:pt>
                <c:pt idx="11895">
                  <c:v>2402.3437500000018</c:v>
                </c:pt>
                <c:pt idx="11896">
                  <c:v>2404.7851599999999</c:v>
                </c:pt>
                <c:pt idx="11897">
                  <c:v>2402.3437500000018</c:v>
                </c:pt>
                <c:pt idx="11898">
                  <c:v>2404.7851599999999</c:v>
                </c:pt>
                <c:pt idx="11899">
                  <c:v>2404.7851599999999</c:v>
                </c:pt>
                <c:pt idx="11900">
                  <c:v>2404.7851599999999</c:v>
                </c:pt>
                <c:pt idx="11901">
                  <c:v>2402.3437500000018</c:v>
                </c:pt>
                <c:pt idx="11902">
                  <c:v>2404.7851599999999</c:v>
                </c:pt>
                <c:pt idx="11903">
                  <c:v>2404.7851599999999</c:v>
                </c:pt>
                <c:pt idx="11904">
                  <c:v>2404.7851599999999</c:v>
                </c:pt>
                <c:pt idx="11905">
                  <c:v>2402.3437500000018</c:v>
                </c:pt>
                <c:pt idx="11906">
                  <c:v>2402.3437500000018</c:v>
                </c:pt>
                <c:pt idx="11907">
                  <c:v>2404.7851599999999</c:v>
                </c:pt>
                <c:pt idx="11908">
                  <c:v>2404.7851599999999</c:v>
                </c:pt>
                <c:pt idx="11909">
                  <c:v>2404.7851599999999</c:v>
                </c:pt>
                <c:pt idx="11910">
                  <c:v>2404.7851599999999</c:v>
                </c:pt>
                <c:pt idx="11911">
                  <c:v>2404.7851599999999</c:v>
                </c:pt>
                <c:pt idx="11912">
                  <c:v>2404.7851599999999</c:v>
                </c:pt>
                <c:pt idx="11913">
                  <c:v>2404.7851599999999</c:v>
                </c:pt>
                <c:pt idx="11914">
                  <c:v>2404.7851599999999</c:v>
                </c:pt>
                <c:pt idx="11915">
                  <c:v>2404.7851599999999</c:v>
                </c:pt>
                <c:pt idx="11916">
                  <c:v>2402.3437500000018</c:v>
                </c:pt>
                <c:pt idx="11917">
                  <c:v>2402.3437500000018</c:v>
                </c:pt>
                <c:pt idx="11918">
                  <c:v>2404.7851599999999</c:v>
                </c:pt>
                <c:pt idx="11919">
                  <c:v>2404.7851599999999</c:v>
                </c:pt>
                <c:pt idx="11920">
                  <c:v>2404.7851599999999</c:v>
                </c:pt>
                <c:pt idx="11921">
                  <c:v>2402.3437500000018</c:v>
                </c:pt>
                <c:pt idx="11922">
                  <c:v>2404.7851599999999</c:v>
                </c:pt>
                <c:pt idx="11923">
                  <c:v>2404.7851599999999</c:v>
                </c:pt>
                <c:pt idx="11924">
                  <c:v>2402.3437500000018</c:v>
                </c:pt>
                <c:pt idx="11925">
                  <c:v>2404.7851599999999</c:v>
                </c:pt>
                <c:pt idx="11926">
                  <c:v>2402.3437500000018</c:v>
                </c:pt>
                <c:pt idx="11927">
                  <c:v>2404.7851599999999</c:v>
                </c:pt>
                <c:pt idx="11928">
                  <c:v>2404.7851599999999</c:v>
                </c:pt>
                <c:pt idx="11929">
                  <c:v>2404.7851599999999</c:v>
                </c:pt>
                <c:pt idx="11930">
                  <c:v>2404.7851599999999</c:v>
                </c:pt>
                <c:pt idx="11931">
                  <c:v>2402.3437500000018</c:v>
                </c:pt>
                <c:pt idx="11932">
                  <c:v>2404.7851599999999</c:v>
                </c:pt>
                <c:pt idx="11933">
                  <c:v>2404.7851599999999</c:v>
                </c:pt>
                <c:pt idx="11934">
                  <c:v>2404.7851599999999</c:v>
                </c:pt>
                <c:pt idx="11935">
                  <c:v>2404.7851599999999</c:v>
                </c:pt>
                <c:pt idx="11936">
                  <c:v>2402.3437500000018</c:v>
                </c:pt>
                <c:pt idx="11937">
                  <c:v>2402.3437500000018</c:v>
                </c:pt>
                <c:pt idx="11938">
                  <c:v>2404.7851599999999</c:v>
                </c:pt>
                <c:pt idx="11939">
                  <c:v>2402.3437500000018</c:v>
                </c:pt>
                <c:pt idx="11940">
                  <c:v>2404.7851599999999</c:v>
                </c:pt>
                <c:pt idx="11941">
                  <c:v>2404.7851599999999</c:v>
                </c:pt>
                <c:pt idx="11942">
                  <c:v>2404.7851599999999</c:v>
                </c:pt>
                <c:pt idx="11943">
                  <c:v>2404.7851599999999</c:v>
                </c:pt>
                <c:pt idx="11944">
                  <c:v>2402.3437500000018</c:v>
                </c:pt>
                <c:pt idx="11945">
                  <c:v>2402.3437500000018</c:v>
                </c:pt>
                <c:pt idx="11946">
                  <c:v>2402.3437500000018</c:v>
                </c:pt>
                <c:pt idx="11947">
                  <c:v>2404.7851599999999</c:v>
                </c:pt>
                <c:pt idx="11948">
                  <c:v>2402.3437500000018</c:v>
                </c:pt>
                <c:pt idx="11949">
                  <c:v>2402.3437500000018</c:v>
                </c:pt>
                <c:pt idx="11950">
                  <c:v>2404.7851599999999</c:v>
                </c:pt>
                <c:pt idx="11951">
                  <c:v>2404.7851599999999</c:v>
                </c:pt>
                <c:pt idx="11952">
                  <c:v>2402.3437500000018</c:v>
                </c:pt>
                <c:pt idx="11953">
                  <c:v>2404.7851599999999</c:v>
                </c:pt>
                <c:pt idx="11954">
                  <c:v>2404.7851599999999</c:v>
                </c:pt>
                <c:pt idx="11955">
                  <c:v>2404.7851599999999</c:v>
                </c:pt>
                <c:pt idx="11956">
                  <c:v>2402.3437500000018</c:v>
                </c:pt>
                <c:pt idx="11957">
                  <c:v>2404.7851599999999</c:v>
                </c:pt>
                <c:pt idx="11958">
                  <c:v>2404.7851599999999</c:v>
                </c:pt>
                <c:pt idx="11959">
                  <c:v>2404.7851599999999</c:v>
                </c:pt>
                <c:pt idx="11960">
                  <c:v>2404.7851599999999</c:v>
                </c:pt>
                <c:pt idx="11961">
                  <c:v>2402.3437500000018</c:v>
                </c:pt>
                <c:pt idx="11962">
                  <c:v>2404.7851599999999</c:v>
                </c:pt>
                <c:pt idx="11963">
                  <c:v>2404.7851599999999</c:v>
                </c:pt>
                <c:pt idx="11964">
                  <c:v>2402.3437500000018</c:v>
                </c:pt>
                <c:pt idx="11965">
                  <c:v>2404.7851599999999</c:v>
                </c:pt>
                <c:pt idx="11966">
                  <c:v>2404.7851599999999</c:v>
                </c:pt>
                <c:pt idx="11967">
                  <c:v>2402.3437500000018</c:v>
                </c:pt>
                <c:pt idx="11968">
                  <c:v>2404.7851599999999</c:v>
                </c:pt>
                <c:pt idx="11969">
                  <c:v>2402.3437500000018</c:v>
                </c:pt>
                <c:pt idx="11970">
                  <c:v>2404.7851599999999</c:v>
                </c:pt>
                <c:pt idx="11971">
                  <c:v>2404.7851599999999</c:v>
                </c:pt>
                <c:pt idx="11972">
                  <c:v>2404.7851599999999</c:v>
                </c:pt>
                <c:pt idx="11973">
                  <c:v>2404.7851599999999</c:v>
                </c:pt>
                <c:pt idx="11974">
                  <c:v>2404.7851599999999</c:v>
                </c:pt>
                <c:pt idx="11975">
                  <c:v>2404.7851599999999</c:v>
                </c:pt>
                <c:pt idx="11976">
                  <c:v>2404.7851599999999</c:v>
                </c:pt>
                <c:pt idx="11977">
                  <c:v>2404.7851599999999</c:v>
                </c:pt>
                <c:pt idx="11978">
                  <c:v>2404.7851599999999</c:v>
                </c:pt>
                <c:pt idx="11979">
                  <c:v>2404.7851599999999</c:v>
                </c:pt>
                <c:pt idx="11980">
                  <c:v>2402.3437500000018</c:v>
                </c:pt>
                <c:pt idx="11981">
                  <c:v>2404.7851599999999</c:v>
                </c:pt>
                <c:pt idx="11982">
                  <c:v>2404.7851599999999</c:v>
                </c:pt>
                <c:pt idx="11983">
                  <c:v>2404.7851599999999</c:v>
                </c:pt>
                <c:pt idx="11984">
                  <c:v>2404.7851599999999</c:v>
                </c:pt>
                <c:pt idx="11985">
                  <c:v>2402.3437500000018</c:v>
                </c:pt>
                <c:pt idx="11986">
                  <c:v>2404.7851599999999</c:v>
                </c:pt>
                <c:pt idx="11987">
                  <c:v>2402.3437500000018</c:v>
                </c:pt>
                <c:pt idx="11988">
                  <c:v>2402.3437500000018</c:v>
                </c:pt>
                <c:pt idx="11989">
                  <c:v>2402.3437500000018</c:v>
                </c:pt>
                <c:pt idx="11990">
                  <c:v>2404.7851599999999</c:v>
                </c:pt>
                <c:pt idx="11991">
                  <c:v>2404.7851599999999</c:v>
                </c:pt>
                <c:pt idx="11992">
                  <c:v>2404.7851599999999</c:v>
                </c:pt>
                <c:pt idx="11993">
                  <c:v>2402.3437500000018</c:v>
                </c:pt>
                <c:pt idx="11994">
                  <c:v>2404.7851599999999</c:v>
                </c:pt>
                <c:pt idx="11995">
                  <c:v>2404.7851599999999</c:v>
                </c:pt>
                <c:pt idx="11996">
                  <c:v>2404.7851599999999</c:v>
                </c:pt>
                <c:pt idx="11997">
                  <c:v>2404.7851599999999</c:v>
                </c:pt>
                <c:pt idx="11998">
                  <c:v>2402.3437500000018</c:v>
                </c:pt>
                <c:pt idx="11999">
                  <c:v>2404.7851599999999</c:v>
                </c:pt>
                <c:pt idx="12000">
                  <c:v>2404.7851599999999</c:v>
                </c:pt>
                <c:pt idx="12001">
                  <c:v>2404.7851599999999</c:v>
                </c:pt>
                <c:pt idx="12002">
                  <c:v>2404.7851599999999</c:v>
                </c:pt>
                <c:pt idx="12003">
                  <c:v>2404.7851599999999</c:v>
                </c:pt>
                <c:pt idx="12004">
                  <c:v>2402.3437500000018</c:v>
                </c:pt>
                <c:pt idx="12005">
                  <c:v>2404.7851599999999</c:v>
                </c:pt>
                <c:pt idx="12006">
                  <c:v>2404.7851599999999</c:v>
                </c:pt>
                <c:pt idx="12007">
                  <c:v>2402.3437500000018</c:v>
                </c:pt>
                <c:pt idx="12008">
                  <c:v>2402.3437500000018</c:v>
                </c:pt>
                <c:pt idx="12009">
                  <c:v>2404.7851599999999</c:v>
                </c:pt>
                <c:pt idx="12010">
                  <c:v>2404.7851599999999</c:v>
                </c:pt>
                <c:pt idx="12011">
                  <c:v>2404.7851599999999</c:v>
                </c:pt>
                <c:pt idx="12012">
                  <c:v>2402.3437500000018</c:v>
                </c:pt>
                <c:pt idx="12013">
                  <c:v>2402.3437500000018</c:v>
                </c:pt>
                <c:pt idx="12014">
                  <c:v>2402.3437500000018</c:v>
                </c:pt>
                <c:pt idx="12015">
                  <c:v>2404.7851599999999</c:v>
                </c:pt>
                <c:pt idx="12016">
                  <c:v>2402.3437500000018</c:v>
                </c:pt>
                <c:pt idx="12017">
                  <c:v>2404.7851599999999</c:v>
                </c:pt>
                <c:pt idx="12018">
                  <c:v>2404.7851599999999</c:v>
                </c:pt>
                <c:pt idx="12019">
                  <c:v>2404.7851599999999</c:v>
                </c:pt>
                <c:pt idx="12020">
                  <c:v>2404.7851599999999</c:v>
                </c:pt>
                <c:pt idx="12021">
                  <c:v>2404.7851599999999</c:v>
                </c:pt>
                <c:pt idx="12022">
                  <c:v>2404.7851599999999</c:v>
                </c:pt>
                <c:pt idx="12023">
                  <c:v>2402.3437500000018</c:v>
                </c:pt>
                <c:pt idx="12024">
                  <c:v>2402.3437500000018</c:v>
                </c:pt>
                <c:pt idx="12025">
                  <c:v>2402.3437500000018</c:v>
                </c:pt>
                <c:pt idx="12026">
                  <c:v>2404.7851599999999</c:v>
                </c:pt>
                <c:pt idx="12027">
                  <c:v>2402.3437500000018</c:v>
                </c:pt>
                <c:pt idx="12028">
                  <c:v>2404.7851599999999</c:v>
                </c:pt>
                <c:pt idx="12029">
                  <c:v>2402.3437500000018</c:v>
                </c:pt>
                <c:pt idx="12030">
                  <c:v>2402.3437500000018</c:v>
                </c:pt>
                <c:pt idx="12031">
                  <c:v>2402.3437500000018</c:v>
                </c:pt>
                <c:pt idx="12032">
                  <c:v>2404.7851599999999</c:v>
                </c:pt>
                <c:pt idx="12033">
                  <c:v>2404.7851599999999</c:v>
                </c:pt>
                <c:pt idx="12034">
                  <c:v>2404.7851599999999</c:v>
                </c:pt>
                <c:pt idx="12035">
                  <c:v>2404.7851599999999</c:v>
                </c:pt>
                <c:pt idx="12036">
                  <c:v>2402.3437500000018</c:v>
                </c:pt>
                <c:pt idx="12037">
                  <c:v>2402.3437500000018</c:v>
                </c:pt>
                <c:pt idx="12038">
                  <c:v>2404.7851599999999</c:v>
                </c:pt>
                <c:pt idx="12039">
                  <c:v>2402.3437500000018</c:v>
                </c:pt>
                <c:pt idx="12040">
                  <c:v>2402.3437500000018</c:v>
                </c:pt>
                <c:pt idx="12041">
                  <c:v>2404.7851599999999</c:v>
                </c:pt>
                <c:pt idx="12042">
                  <c:v>2402.3437500000018</c:v>
                </c:pt>
                <c:pt idx="12043">
                  <c:v>2404.7851599999999</c:v>
                </c:pt>
                <c:pt idx="12044">
                  <c:v>2402.3437500000018</c:v>
                </c:pt>
                <c:pt idx="12045">
                  <c:v>2402.3437500000018</c:v>
                </c:pt>
                <c:pt idx="12046">
                  <c:v>2404.7851599999999</c:v>
                </c:pt>
                <c:pt idx="12047">
                  <c:v>2404.7851599999999</c:v>
                </c:pt>
                <c:pt idx="12048">
                  <c:v>2404.7851599999999</c:v>
                </c:pt>
                <c:pt idx="12049">
                  <c:v>2402.3437500000018</c:v>
                </c:pt>
                <c:pt idx="12050">
                  <c:v>2404.7851599999999</c:v>
                </c:pt>
                <c:pt idx="12051">
                  <c:v>2402.3437500000018</c:v>
                </c:pt>
                <c:pt idx="12052">
                  <c:v>2402.3437500000018</c:v>
                </c:pt>
                <c:pt idx="12053">
                  <c:v>2404.7851599999999</c:v>
                </c:pt>
                <c:pt idx="12054">
                  <c:v>2402.3437500000018</c:v>
                </c:pt>
                <c:pt idx="12055">
                  <c:v>2404.7851599999999</c:v>
                </c:pt>
                <c:pt idx="12056">
                  <c:v>2404.7851599999999</c:v>
                </c:pt>
                <c:pt idx="12057">
                  <c:v>2404.7851599999999</c:v>
                </c:pt>
                <c:pt idx="12058">
                  <c:v>2404.7851599999999</c:v>
                </c:pt>
                <c:pt idx="12059">
                  <c:v>2404.7851599999999</c:v>
                </c:pt>
                <c:pt idx="12060">
                  <c:v>2402.3437500000018</c:v>
                </c:pt>
                <c:pt idx="12061">
                  <c:v>2404.7851599999999</c:v>
                </c:pt>
                <c:pt idx="12062">
                  <c:v>2402.3437500000018</c:v>
                </c:pt>
                <c:pt idx="12063">
                  <c:v>2402.3437500000018</c:v>
                </c:pt>
                <c:pt idx="12064">
                  <c:v>2404.7851599999999</c:v>
                </c:pt>
                <c:pt idx="12065">
                  <c:v>2404.7851599999999</c:v>
                </c:pt>
                <c:pt idx="12066">
                  <c:v>2402.3437500000018</c:v>
                </c:pt>
                <c:pt idx="12067">
                  <c:v>2404.7851599999999</c:v>
                </c:pt>
                <c:pt idx="12068">
                  <c:v>2404.7851599999999</c:v>
                </c:pt>
                <c:pt idx="12069">
                  <c:v>2404.7851599999999</c:v>
                </c:pt>
                <c:pt idx="12070">
                  <c:v>2402.3437500000018</c:v>
                </c:pt>
                <c:pt idx="12071">
                  <c:v>2402.3437500000018</c:v>
                </c:pt>
                <c:pt idx="12072">
                  <c:v>2402.3437500000018</c:v>
                </c:pt>
                <c:pt idx="12073">
                  <c:v>2402.3437500000018</c:v>
                </c:pt>
                <c:pt idx="12074">
                  <c:v>2404.7851599999999</c:v>
                </c:pt>
                <c:pt idx="12075">
                  <c:v>2404.7851599999999</c:v>
                </c:pt>
                <c:pt idx="12076">
                  <c:v>2402.3437500000018</c:v>
                </c:pt>
                <c:pt idx="12077">
                  <c:v>2402.3437500000018</c:v>
                </c:pt>
                <c:pt idx="12078">
                  <c:v>2402.3437500000018</c:v>
                </c:pt>
                <c:pt idx="12079">
                  <c:v>2402.3437500000018</c:v>
                </c:pt>
                <c:pt idx="12080">
                  <c:v>2402.3437500000018</c:v>
                </c:pt>
                <c:pt idx="12081">
                  <c:v>2402.3437500000018</c:v>
                </c:pt>
                <c:pt idx="12082">
                  <c:v>2402.3437500000018</c:v>
                </c:pt>
                <c:pt idx="12083">
                  <c:v>2402.3437500000018</c:v>
                </c:pt>
                <c:pt idx="12084">
                  <c:v>2402.3437500000018</c:v>
                </c:pt>
                <c:pt idx="12085">
                  <c:v>2404.7851599999999</c:v>
                </c:pt>
                <c:pt idx="12086">
                  <c:v>2404.7851599999999</c:v>
                </c:pt>
                <c:pt idx="12087">
                  <c:v>2402.3437500000018</c:v>
                </c:pt>
                <c:pt idx="12088">
                  <c:v>2404.7851599999999</c:v>
                </c:pt>
                <c:pt idx="12089">
                  <c:v>2404.7851599999999</c:v>
                </c:pt>
                <c:pt idx="12090">
                  <c:v>2402.3437500000018</c:v>
                </c:pt>
                <c:pt idx="12091">
                  <c:v>2404.7851599999999</c:v>
                </c:pt>
                <c:pt idx="12092">
                  <c:v>2402.3437500000018</c:v>
                </c:pt>
                <c:pt idx="12093">
                  <c:v>2404.7851599999999</c:v>
                </c:pt>
                <c:pt idx="12094">
                  <c:v>2404.7851599999999</c:v>
                </c:pt>
                <c:pt idx="12095">
                  <c:v>2404.7851599999999</c:v>
                </c:pt>
                <c:pt idx="12096">
                  <c:v>2402.3437500000018</c:v>
                </c:pt>
                <c:pt idx="12097">
                  <c:v>2402.3437500000018</c:v>
                </c:pt>
                <c:pt idx="12098">
                  <c:v>2402.3437500000018</c:v>
                </c:pt>
                <c:pt idx="12099">
                  <c:v>2404.7851599999999</c:v>
                </c:pt>
                <c:pt idx="12100">
                  <c:v>2404.7851599999999</c:v>
                </c:pt>
                <c:pt idx="12101">
                  <c:v>2402.3437500000018</c:v>
                </c:pt>
                <c:pt idx="12102">
                  <c:v>2402.3437500000018</c:v>
                </c:pt>
                <c:pt idx="12103">
                  <c:v>2402.3437500000018</c:v>
                </c:pt>
                <c:pt idx="12104">
                  <c:v>2402.3437500000018</c:v>
                </c:pt>
                <c:pt idx="12105">
                  <c:v>2402.3437500000018</c:v>
                </c:pt>
                <c:pt idx="12106">
                  <c:v>2404.7851599999999</c:v>
                </c:pt>
                <c:pt idx="12107">
                  <c:v>2404.7851599999999</c:v>
                </c:pt>
                <c:pt idx="12108">
                  <c:v>2404.7851599999999</c:v>
                </c:pt>
                <c:pt idx="12109">
                  <c:v>2402.3437500000018</c:v>
                </c:pt>
                <c:pt idx="12110">
                  <c:v>2402.3437500000018</c:v>
                </c:pt>
                <c:pt idx="12111">
                  <c:v>2404.7851599999999</c:v>
                </c:pt>
                <c:pt idx="12112">
                  <c:v>2404.7851599999999</c:v>
                </c:pt>
                <c:pt idx="12113">
                  <c:v>2402.3437500000018</c:v>
                </c:pt>
                <c:pt idx="12114">
                  <c:v>2402.3437500000018</c:v>
                </c:pt>
                <c:pt idx="12115">
                  <c:v>2404.7851599999999</c:v>
                </c:pt>
                <c:pt idx="12116">
                  <c:v>2404.7851599999999</c:v>
                </c:pt>
                <c:pt idx="12117">
                  <c:v>2404.7851599999999</c:v>
                </c:pt>
                <c:pt idx="12118">
                  <c:v>2402.3437500000018</c:v>
                </c:pt>
                <c:pt idx="12119">
                  <c:v>2404.7851599999999</c:v>
                </c:pt>
                <c:pt idx="12120">
                  <c:v>2404.7851599999999</c:v>
                </c:pt>
                <c:pt idx="12121">
                  <c:v>2402.3437500000018</c:v>
                </c:pt>
                <c:pt idx="12122">
                  <c:v>2404.7851599999999</c:v>
                </c:pt>
                <c:pt idx="12123">
                  <c:v>2402.3437500000018</c:v>
                </c:pt>
                <c:pt idx="12124">
                  <c:v>2404.7851599999999</c:v>
                </c:pt>
                <c:pt idx="12125">
                  <c:v>2402.3437500000018</c:v>
                </c:pt>
                <c:pt idx="12126">
                  <c:v>2404.7851599999999</c:v>
                </c:pt>
                <c:pt idx="12127">
                  <c:v>2404.7851599999999</c:v>
                </c:pt>
                <c:pt idx="12128">
                  <c:v>2402.3437500000018</c:v>
                </c:pt>
                <c:pt idx="12129">
                  <c:v>2402.3437500000018</c:v>
                </c:pt>
                <c:pt idx="12130">
                  <c:v>2404.7851599999999</c:v>
                </c:pt>
                <c:pt idx="12131">
                  <c:v>2404.7851599999999</c:v>
                </c:pt>
                <c:pt idx="12132">
                  <c:v>2404.7851599999999</c:v>
                </c:pt>
                <c:pt idx="12133">
                  <c:v>2402.3437500000018</c:v>
                </c:pt>
                <c:pt idx="12134">
                  <c:v>2404.7851599999999</c:v>
                </c:pt>
                <c:pt idx="12135">
                  <c:v>2404.7851599999999</c:v>
                </c:pt>
                <c:pt idx="12136">
                  <c:v>2402.3437500000018</c:v>
                </c:pt>
                <c:pt idx="12137">
                  <c:v>2404.7851599999999</c:v>
                </c:pt>
                <c:pt idx="12138">
                  <c:v>2404.7851599999999</c:v>
                </c:pt>
                <c:pt idx="12139">
                  <c:v>2404.7851599999999</c:v>
                </c:pt>
                <c:pt idx="12140">
                  <c:v>2404.7851599999999</c:v>
                </c:pt>
                <c:pt idx="12141">
                  <c:v>2402.3437500000018</c:v>
                </c:pt>
                <c:pt idx="12142">
                  <c:v>2402.3437500000018</c:v>
                </c:pt>
                <c:pt idx="12143">
                  <c:v>2404.7851599999999</c:v>
                </c:pt>
                <c:pt idx="12144">
                  <c:v>2402.3437500000018</c:v>
                </c:pt>
                <c:pt idx="12145">
                  <c:v>2404.7851599999999</c:v>
                </c:pt>
                <c:pt idx="12146">
                  <c:v>2402.3437500000018</c:v>
                </c:pt>
                <c:pt idx="12147">
                  <c:v>2402.3437500000018</c:v>
                </c:pt>
                <c:pt idx="12148">
                  <c:v>2402.3437500000018</c:v>
                </c:pt>
                <c:pt idx="12149">
                  <c:v>2402.3437500000018</c:v>
                </c:pt>
                <c:pt idx="12150">
                  <c:v>2404.7851599999999</c:v>
                </c:pt>
                <c:pt idx="12151">
                  <c:v>2404.7851599999999</c:v>
                </c:pt>
                <c:pt idx="12152">
                  <c:v>2404.7851599999999</c:v>
                </c:pt>
                <c:pt idx="12153">
                  <c:v>2402.3437500000018</c:v>
                </c:pt>
                <c:pt idx="12154">
                  <c:v>2402.3437500000018</c:v>
                </c:pt>
                <c:pt idx="12155">
                  <c:v>2402.3437500000018</c:v>
                </c:pt>
                <c:pt idx="12156">
                  <c:v>2402.3437500000018</c:v>
                </c:pt>
                <c:pt idx="12157">
                  <c:v>2404.7851599999999</c:v>
                </c:pt>
                <c:pt idx="12158">
                  <c:v>2404.7851599999999</c:v>
                </c:pt>
                <c:pt idx="12159">
                  <c:v>2402.3437500000018</c:v>
                </c:pt>
                <c:pt idx="12160">
                  <c:v>2404.7851599999999</c:v>
                </c:pt>
                <c:pt idx="12161">
                  <c:v>2404.7851599999999</c:v>
                </c:pt>
                <c:pt idx="12162">
                  <c:v>2402.3437500000018</c:v>
                </c:pt>
                <c:pt idx="12163">
                  <c:v>2404.7851599999999</c:v>
                </c:pt>
                <c:pt idx="12164">
                  <c:v>2404.7851599999999</c:v>
                </c:pt>
                <c:pt idx="12165">
                  <c:v>2404.7851599999999</c:v>
                </c:pt>
                <c:pt idx="12166">
                  <c:v>2404.7851599999999</c:v>
                </c:pt>
                <c:pt idx="12167">
                  <c:v>2402.3437500000018</c:v>
                </c:pt>
                <c:pt idx="12168">
                  <c:v>2402.3437500000018</c:v>
                </c:pt>
                <c:pt idx="12169">
                  <c:v>2404.7851599999999</c:v>
                </c:pt>
                <c:pt idx="12170">
                  <c:v>2402.3437500000018</c:v>
                </c:pt>
                <c:pt idx="12171">
                  <c:v>2402.3437500000018</c:v>
                </c:pt>
                <c:pt idx="12172">
                  <c:v>2402.3437500000018</c:v>
                </c:pt>
                <c:pt idx="12173">
                  <c:v>2404.7851599999999</c:v>
                </c:pt>
                <c:pt idx="12174">
                  <c:v>2402.3437500000018</c:v>
                </c:pt>
                <c:pt idx="12175">
                  <c:v>2402.3437500000018</c:v>
                </c:pt>
                <c:pt idx="12176">
                  <c:v>2404.7851599999999</c:v>
                </c:pt>
                <c:pt idx="12177">
                  <c:v>2402.3437500000018</c:v>
                </c:pt>
                <c:pt idx="12178">
                  <c:v>2404.7851599999999</c:v>
                </c:pt>
                <c:pt idx="12179">
                  <c:v>2404.7851599999999</c:v>
                </c:pt>
                <c:pt idx="12180">
                  <c:v>2402.3437500000018</c:v>
                </c:pt>
                <c:pt idx="12181">
                  <c:v>2404.7851599999999</c:v>
                </c:pt>
                <c:pt idx="12182">
                  <c:v>2404.7851599999999</c:v>
                </c:pt>
                <c:pt idx="12183">
                  <c:v>2402.3437500000018</c:v>
                </c:pt>
                <c:pt idx="12184">
                  <c:v>2404.7851599999999</c:v>
                </c:pt>
                <c:pt idx="12185">
                  <c:v>2404.7851599999999</c:v>
                </c:pt>
                <c:pt idx="12186">
                  <c:v>2404.7851599999999</c:v>
                </c:pt>
                <c:pt idx="12187">
                  <c:v>2402.3437500000018</c:v>
                </c:pt>
                <c:pt idx="12188">
                  <c:v>2404.7851599999999</c:v>
                </c:pt>
                <c:pt idx="12189">
                  <c:v>2402.3437500000018</c:v>
                </c:pt>
                <c:pt idx="12190">
                  <c:v>2404.7851599999999</c:v>
                </c:pt>
                <c:pt idx="12191">
                  <c:v>2402.3437500000018</c:v>
                </c:pt>
                <c:pt idx="12192">
                  <c:v>2402.3437500000018</c:v>
                </c:pt>
                <c:pt idx="12193">
                  <c:v>2402.3437500000018</c:v>
                </c:pt>
                <c:pt idx="12194">
                  <c:v>2402.3437500000018</c:v>
                </c:pt>
                <c:pt idx="12195">
                  <c:v>2404.7851599999999</c:v>
                </c:pt>
                <c:pt idx="12196">
                  <c:v>2404.7851599999999</c:v>
                </c:pt>
                <c:pt idx="12197">
                  <c:v>2404.7851599999999</c:v>
                </c:pt>
                <c:pt idx="12198">
                  <c:v>2404.7851599999999</c:v>
                </c:pt>
                <c:pt idx="12199">
                  <c:v>2402.3437500000018</c:v>
                </c:pt>
                <c:pt idx="12200">
                  <c:v>2404.7851599999999</c:v>
                </c:pt>
                <c:pt idx="12201">
                  <c:v>2404.7851599999999</c:v>
                </c:pt>
                <c:pt idx="12202">
                  <c:v>2402.3437500000018</c:v>
                </c:pt>
                <c:pt idx="12203">
                  <c:v>2404.7851599999999</c:v>
                </c:pt>
                <c:pt idx="12204">
                  <c:v>2404.7851599999999</c:v>
                </c:pt>
                <c:pt idx="12205">
                  <c:v>2404.7851599999999</c:v>
                </c:pt>
                <c:pt idx="12206">
                  <c:v>2402.3437500000018</c:v>
                </c:pt>
                <c:pt idx="12207">
                  <c:v>2404.7851599999999</c:v>
                </c:pt>
                <c:pt idx="12208">
                  <c:v>2402.3437500000018</c:v>
                </c:pt>
                <c:pt idx="12209">
                  <c:v>2402.3437500000018</c:v>
                </c:pt>
                <c:pt idx="12210">
                  <c:v>2402.3437500000018</c:v>
                </c:pt>
                <c:pt idx="12211">
                  <c:v>2402.3437500000018</c:v>
                </c:pt>
                <c:pt idx="12212">
                  <c:v>2404.7851599999999</c:v>
                </c:pt>
                <c:pt idx="12213">
                  <c:v>2404.7851599999999</c:v>
                </c:pt>
                <c:pt idx="12214">
                  <c:v>2404.7851599999999</c:v>
                </c:pt>
                <c:pt idx="12215">
                  <c:v>2404.7851599999999</c:v>
                </c:pt>
                <c:pt idx="12216">
                  <c:v>2404.7851599999999</c:v>
                </c:pt>
                <c:pt idx="12217">
                  <c:v>2402.3437500000018</c:v>
                </c:pt>
                <c:pt idx="12218">
                  <c:v>2402.3437500000018</c:v>
                </c:pt>
                <c:pt idx="12219">
                  <c:v>2404.7851599999999</c:v>
                </c:pt>
                <c:pt idx="12220">
                  <c:v>2404.7851599999999</c:v>
                </c:pt>
                <c:pt idx="12221">
                  <c:v>2404.7851599999999</c:v>
                </c:pt>
                <c:pt idx="12222">
                  <c:v>2402.3437500000018</c:v>
                </c:pt>
                <c:pt idx="12223">
                  <c:v>2402.3437500000018</c:v>
                </c:pt>
                <c:pt idx="12224">
                  <c:v>2402.3437500000018</c:v>
                </c:pt>
                <c:pt idx="12225">
                  <c:v>2404.7851599999999</c:v>
                </c:pt>
                <c:pt idx="12226">
                  <c:v>2404.7851599999999</c:v>
                </c:pt>
                <c:pt idx="12227">
                  <c:v>2404.7851599999999</c:v>
                </c:pt>
                <c:pt idx="12228">
                  <c:v>2404.7851599999999</c:v>
                </c:pt>
                <c:pt idx="12229">
                  <c:v>2402.3437500000018</c:v>
                </c:pt>
                <c:pt idx="12230">
                  <c:v>2404.7851599999999</c:v>
                </c:pt>
                <c:pt idx="12231">
                  <c:v>2402.3437500000018</c:v>
                </c:pt>
                <c:pt idx="12232">
                  <c:v>2404.7851599999999</c:v>
                </c:pt>
                <c:pt idx="12233">
                  <c:v>2404.7851599999999</c:v>
                </c:pt>
                <c:pt idx="12234">
                  <c:v>2402.3437500000018</c:v>
                </c:pt>
                <c:pt idx="12235">
                  <c:v>2404.7851599999999</c:v>
                </c:pt>
                <c:pt idx="12236">
                  <c:v>2404.7851599999999</c:v>
                </c:pt>
                <c:pt idx="12237">
                  <c:v>2404.7851599999999</c:v>
                </c:pt>
                <c:pt idx="12238">
                  <c:v>2402.3437500000018</c:v>
                </c:pt>
                <c:pt idx="12239">
                  <c:v>2404.7851599999999</c:v>
                </c:pt>
                <c:pt idx="12240">
                  <c:v>2404.7851599999999</c:v>
                </c:pt>
                <c:pt idx="12241">
                  <c:v>2402.3437500000018</c:v>
                </c:pt>
                <c:pt idx="12242">
                  <c:v>2404.7851599999999</c:v>
                </c:pt>
                <c:pt idx="12243">
                  <c:v>2402.3437500000018</c:v>
                </c:pt>
                <c:pt idx="12244">
                  <c:v>2402.3437500000018</c:v>
                </c:pt>
                <c:pt idx="12245">
                  <c:v>2402.3437500000018</c:v>
                </c:pt>
                <c:pt idx="12246">
                  <c:v>2402.3437500000018</c:v>
                </c:pt>
                <c:pt idx="12247">
                  <c:v>2404.7851599999999</c:v>
                </c:pt>
                <c:pt idx="12248">
                  <c:v>2404.7851599999999</c:v>
                </c:pt>
                <c:pt idx="12249">
                  <c:v>2404.7851599999999</c:v>
                </c:pt>
                <c:pt idx="12250">
                  <c:v>2402.3437500000018</c:v>
                </c:pt>
                <c:pt idx="12251">
                  <c:v>2402.3437500000018</c:v>
                </c:pt>
                <c:pt idx="12252">
                  <c:v>2404.7851599999999</c:v>
                </c:pt>
                <c:pt idx="12253">
                  <c:v>2404.7851599999999</c:v>
                </c:pt>
                <c:pt idx="12254">
                  <c:v>2404.7851599999999</c:v>
                </c:pt>
                <c:pt idx="12255">
                  <c:v>2402.3437500000018</c:v>
                </c:pt>
                <c:pt idx="12256">
                  <c:v>2402.3437500000018</c:v>
                </c:pt>
                <c:pt idx="12257">
                  <c:v>2402.3437500000018</c:v>
                </c:pt>
                <c:pt idx="12258">
                  <c:v>2402.3437500000018</c:v>
                </c:pt>
                <c:pt idx="12259">
                  <c:v>2404.7851599999999</c:v>
                </c:pt>
                <c:pt idx="12260">
                  <c:v>2404.7851599999999</c:v>
                </c:pt>
                <c:pt idx="12261">
                  <c:v>2404.7851599999999</c:v>
                </c:pt>
                <c:pt idx="12262">
                  <c:v>2404.7851599999999</c:v>
                </c:pt>
                <c:pt idx="12263">
                  <c:v>2404.7851599999999</c:v>
                </c:pt>
                <c:pt idx="12264">
                  <c:v>2402.3437500000018</c:v>
                </c:pt>
                <c:pt idx="12265">
                  <c:v>2404.7851599999999</c:v>
                </c:pt>
                <c:pt idx="12266">
                  <c:v>2402.3437500000018</c:v>
                </c:pt>
                <c:pt idx="12267">
                  <c:v>2404.7851599999999</c:v>
                </c:pt>
                <c:pt idx="12268">
                  <c:v>2402.3437500000018</c:v>
                </c:pt>
                <c:pt idx="12269">
                  <c:v>2402.3437500000018</c:v>
                </c:pt>
                <c:pt idx="12270">
                  <c:v>2402.3437500000018</c:v>
                </c:pt>
                <c:pt idx="12271">
                  <c:v>2404.7851599999999</c:v>
                </c:pt>
                <c:pt idx="12272">
                  <c:v>2404.7851599999999</c:v>
                </c:pt>
                <c:pt idx="12273">
                  <c:v>2402.3437500000018</c:v>
                </c:pt>
                <c:pt idx="12274">
                  <c:v>2404.7851599999999</c:v>
                </c:pt>
                <c:pt idx="12275">
                  <c:v>2402.3437500000018</c:v>
                </c:pt>
                <c:pt idx="12276">
                  <c:v>2402.3437500000018</c:v>
                </c:pt>
                <c:pt idx="12277">
                  <c:v>2402.3437500000018</c:v>
                </c:pt>
                <c:pt idx="12278">
                  <c:v>2402.3437500000018</c:v>
                </c:pt>
                <c:pt idx="12279">
                  <c:v>2404.7851599999999</c:v>
                </c:pt>
                <c:pt idx="12280">
                  <c:v>2404.7851599999999</c:v>
                </c:pt>
                <c:pt idx="12281">
                  <c:v>2402.3437500000018</c:v>
                </c:pt>
                <c:pt idx="12282">
                  <c:v>2402.3437500000018</c:v>
                </c:pt>
                <c:pt idx="12283">
                  <c:v>2404.7851599999999</c:v>
                </c:pt>
                <c:pt idx="12284">
                  <c:v>2404.7851599999999</c:v>
                </c:pt>
                <c:pt idx="12285">
                  <c:v>2402.3437500000018</c:v>
                </c:pt>
                <c:pt idx="12286">
                  <c:v>2402.3437500000018</c:v>
                </c:pt>
                <c:pt idx="12287">
                  <c:v>2402.3437500000018</c:v>
                </c:pt>
                <c:pt idx="12288">
                  <c:v>2402.3437500000018</c:v>
                </c:pt>
                <c:pt idx="12289">
                  <c:v>2404.7851599999999</c:v>
                </c:pt>
                <c:pt idx="12290">
                  <c:v>2404.7851599999999</c:v>
                </c:pt>
                <c:pt idx="12291">
                  <c:v>2402.3437500000018</c:v>
                </c:pt>
                <c:pt idx="12292">
                  <c:v>2404.7851599999999</c:v>
                </c:pt>
                <c:pt idx="12293">
                  <c:v>2402.3437500000018</c:v>
                </c:pt>
                <c:pt idx="12294">
                  <c:v>2402.3437500000018</c:v>
                </c:pt>
                <c:pt idx="12295">
                  <c:v>2404.7851599999999</c:v>
                </c:pt>
                <c:pt idx="12296">
                  <c:v>2404.7851599999999</c:v>
                </c:pt>
                <c:pt idx="12297">
                  <c:v>2402.3437500000018</c:v>
                </c:pt>
                <c:pt idx="12298">
                  <c:v>2404.7851599999999</c:v>
                </c:pt>
                <c:pt idx="12299">
                  <c:v>2404.7851599999999</c:v>
                </c:pt>
                <c:pt idx="12300">
                  <c:v>2402.3437500000018</c:v>
                </c:pt>
                <c:pt idx="12301">
                  <c:v>2402.3437500000018</c:v>
                </c:pt>
                <c:pt idx="12302">
                  <c:v>2402.3437500000018</c:v>
                </c:pt>
                <c:pt idx="12303">
                  <c:v>2404.7851599999999</c:v>
                </c:pt>
                <c:pt idx="12304">
                  <c:v>2404.7851599999999</c:v>
                </c:pt>
                <c:pt idx="12305">
                  <c:v>2402.3437500000018</c:v>
                </c:pt>
                <c:pt idx="12306">
                  <c:v>2404.7851599999999</c:v>
                </c:pt>
                <c:pt idx="12307">
                  <c:v>2404.7851599999999</c:v>
                </c:pt>
                <c:pt idx="12308">
                  <c:v>2404.7851599999999</c:v>
                </c:pt>
                <c:pt idx="12309">
                  <c:v>2402.3437500000018</c:v>
                </c:pt>
                <c:pt idx="12310">
                  <c:v>2404.7851599999999</c:v>
                </c:pt>
                <c:pt idx="12311">
                  <c:v>2404.7851599999999</c:v>
                </c:pt>
                <c:pt idx="12312">
                  <c:v>2402.3437500000018</c:v>
                </c:pt>
                <c:pt idx="12313">
                  <c:v>2402.3437500000018</c:v>
                </c:pt>
                <c:pt idx="12314">
                  <c:v>2404.7851599999999</c:v>
                </c:pt>
                <c:pt idx="12315">
                  <c:v>2404.7851599999999</c:v>
                </c:pt>
                <c:pt idx="12316">
                  <c:v>2402.3437500000018</c:v>
                </c:pt>
                <c:pt idx="12317">
                  <c:v>2404.7851599999999</c:v>
                </c:pt>
                <c:pt idx="12318">
                  <c:v>2404.7851599999999</c:v>
                </c:pt>
                <c:pt idx="12319">
                  <c:v>2404.7851599999999</c:v>
                </c:pt>
                <c:pt idx="12320">
                  <c:v>2402.3437500000018</c:v>
                </c:pt>
                <c:pt idx="12321">
                  <c:v>2402.3437500000018</c:v>
                </c:pt>
                <c:pt idx="12322">
                  <c:v>2402.3437500000018</c:v>
                </c:pt>
                <c:pt idx="12323">
                  <c:v>2402.3437500000018</c:v>
                </c:pt>
                <c:pt idx="12324">
                  <c:v>2402.3437500000018</c:v>
                </c:pt>
                <c:pt idx="12325">
                  <c:v>2402.3437500000018</c:v>
                </c:pt>
                <c:pt idx="12326">
                  <c:v>2402.3437500000018</c:v>
                </c:pt>
                <c:pt idx="12327">
                  <c:v>2404.7851599999999</c:v>
                </c:pt>
                <c:pt idx="12328">
                  <c:v>2404.7851599999999</c:v>
                </c:pt>
                <c:pt idx="12329">
                  <c:v>2402.3437500000018</c:v>
                </c:pt>
                <c:pt idx="12330">
                  <c:v>2402.3437500000018</c:v>
                </c:pt>
                <c:pt idx="12331">
                  <c:v>2402.3437500000018</c:v>
                </c:pt>
                <c:pt idx="12332">
                  <c:v>2404.7851599999999</c:v>
                </c:pt>
                <c:pt idx="12333">
                  <c:v>2402.3437500000018</c:v>
                </c:pt>
                <c:pt idx="12334">
                  <c:v>2402.3437500000018</c:v>
                </c:pt>
                <c:pt idx="12335">
                  <c:v>2404.7851599999999</c:v>
                </c:pt>
                <c:pt idx="12336">
                  <c:v>2404.7851599999999</c:v>
                </c:pt>
                <c:pt idx="12337">
                  <c:v>2402.3437500000018</c:v>
                </c:pt>
                <c:pt idx="12338">
                  <c:v>2402.3437500000018</c:v>
                </c:pt>
                <c:pt idx="12339">
                  <c:v>2402.3437500000018</c:v>
                </c:pt>
                <c:pt idx="12340">
                  <c:v>2404.7851599999999</c:v>
                </c:pt>
                <c:pt idx="12341">
                  <c:v>2402.3437500000018</c:v>
                </c:pt>
                <c:pt idx="12342">
                  <c:v>2404.7851599999999</c:v>
                </c:pt>
                <c:pt idx="12343">
                  <c:v>2402.3437500000018</c:v>
                </c:pt>
                <c:pt idx="12344">
                  <c:v>2402.3437500000018</c:v>
                </c:pt>
                <c:pt idx="12345">
                  <c:v>2402.3437500000018</c:v>
                </c:pt>
                <c:pt idx="12346">
                  <c:v>2404.7851599999999</c:v>
                </c:pt>
                <c:pt idx="12347">
                  <c:v>2402.3437500000018</c:v>
                </c:pt>
                <c:pt idx="12348">
                  <c:v>2402.3437500000018</c:v>
                </c:pt>
                <c:pt idx="12349">
                  <c:v>2402.3437500000018</c:v>
                </c:pt>
                <c:pt idx="12350">
                  <c:v>2402.3437500000018</c:v>
                </c:pt>
                <c:pt idx="12351">
                  <c:v>2404.7851599999999</c:v>
                </c:pt>
                <c:pt idx="12352">
                  <c:v>2402.3437500000018</c:v>
                </c:pt>
                <c:pt idx="12353">
                  <c:v>2402.3437500000018</c:v>
                </c:pt>
                <c:pt idx="12354">
                  <c:v>2402.3437500000018</c:v>
                </c:pt>
                <c:pt idx="12355">
                  <c:v>2404.7851599999999</c:v>
                </c:pt>
                <c:pt idx="12356">
                  <c:v>2402.3437500000018</c:v>
                </c:pt>
                <c:pt idx="12357">
                  <c:v>2404.7851599999999</c:v>
                </c:pt>
                <c:pt idx="12358">
                  <c:v>2404.7851599999999</c:v>
                </c:pt>
                <c:pt idx="12359">
                  <c:v>2402.3437500000018</c:v>
                </c:pt>
                <c:pt idx="12360">
                  <c:v>2402.3437500000018</c:v>
                </c:pt>
                <c:pt idx="12361">
                  <c:v>2402.3437500000018</c:v>
                </c:pt>
                <c:pt idx="12362">
                  <c:v>2402.3437500000018</c:v>
                </c:pt>
                <c:pt idx="12363">
                  <c:v>2402.3437500000018</c:v>
                </c:pt>
                <c:pt idx="12364">
                  <c:v>2402.3437500000018</c:v>
                </c:pt>
                <c:pt idx="12365">
                  <c:v>2402.3437500000018</c:v>
                </c:pt>
                <c:pt idx="12366">
                  <c:v>2404.7851599999999</c:v>
                </c:pt>
                <c:pt idx="12367">
                  <c:v>2404.7851599999999</c:v>
                </c:pt>
                <c:pt idx="12368">
                  <c:v>2404.7851599999999</c:v>
                </c:pt>
                <c:pt idx="12369">
                  <c:v>2404.7851599999999</c:v>
                </c:pt>
                <c:pt idx="12370">
                  <c:v>2404.7851599999999</c:v>
                </c:pt>
                <c:pt idx="12371">
                  <c:v>2404.7851599999999</c:v>
                </c:pt>
                <c:pt idx="12372">
                  <c:v>2404.7851599999999</c:v>
                </c:pt>
                <c:pt idx="12373">
                  <c:v>2402.3437500000018</c:v>
                </c:pt>
                <c:pt idx="12374">
                  <c:v>2402.3437500000018</c:v>
                </c:pt>
                <c:pt idx="12375">
                  <c:v>2402.3437500000018</c:v>
                </c:pt>
                <c:pt idx="12376">
                  <c:v>2404.7851599999999</c:v>
                </c:pt>
                <c:pt idx="12377">
                  <c:v>2402.3437500000018</c:v>
                </c:pt>
                <c:pt idx="12378">
                  <c:v>2402.3437500000018</c:v>
                </c:pt>
                <c:pt idx="12379">
                  <c:v>2404.7851599999999</c:v>
                </c:pt>
                <c:pt idx="12380">
                  <c:v>2402.3437500000018</c:v>
                </c:pt>
                <c:pt idx="12381">
                  <c:v>2404.7851599999999</c:v>
                </c:pt>
                <c:pt idx="12382">
                  <c:v>2404.7851599999999</c:v>
                </c:pt>
                <c:pt idx="12383">
                  <c:v>2404.7851599999999</c:v>
                </c:pt>
                <c:pt idx="12384">
                  <c:v>2402.3437500000018</c:v>
                </c:pt>
                <c:pt idx="12385">
                  <c:v>2402.3437500000018</c:v>
                </c:pt>
                <c:pt idx="12386">
                  <c:v>2402.3437500000018</c:v>
                </c:pt>
                <c:pt idx="12387">
                  <c:v>2402.3437500000018</c:v>
                </c:pt>
                <c:pt idx="12388">
                  <c:v>2404.7851599999999</c:v>
                </c:pt>
                <c:pt idx="12389">
                  <c:v>2402.3437500000018</c:v>
                </c:pt>
                <c:pt idx="12390">
                  <c:v>2402.3437500000018</c:v>
                </c:pt>
                <c:pt idx="12391">
                  <c:v>2404.7851599999999</c:v>
                </c:pt>
                <c:pt idx="12392">
                  <c:v>2404.7851599999999</c:v>
                </c:pt>
                <c:pt idx="12393">
                  <c:v>2402.3437500000018</c:v>
                </c:pt>
                <c:pt idx="12394">
                  <c:v>2404.7851599999999</c:v>
                </c:pt>
                <c:pt idx="12395">
                  <c:v>2404.7851599999999</c:v>
                </c:pt>
                <c:pt idx="12396">
                  <c:v>2402.3437500000018</c:v>
                </c:pt>
                <c:pt idx="12397">
                  <c:v>2402.3437500000018</c:v>
                </c:pt>
                <c:pt idx="12398">
                  <c:v>2404.7851599999999</c:v>
                </c:pt>
                <c:pt idx="12399">
                  <c:v>2402.3437500000018</c:v>
                </c:pt>
                <c:pt idx="12400">
                  <c:v>2404.7851599999999</c:v>
                </c:pt>
                <c:pt idx="12401">
                  <c:v>2404.7851599999999</c:v>
                </c:pt>
                <c:pt idx="12402">
                  <c:v>2402.3437500000018</c:v>
                </c:pt>
                <c:pt idx="12403">
                  <c:v>2402.3437500000018</c:v>
                </c:pt>
                <c:pt idx="12404">
                  <c:v>2404.7851599999999</c:v>
                </c:pt>
                <c:pt idx="12405">
                  <c:v>2402.3437500000018</c:v>
                </c:pt>
                <c:pt idx="12406">
                  <c:v>2404.7851599999999</c:v>
                </c:pt>
                <c:pt idx="12407">
                  <c:v>2402.3437500000018</c:v>
                </c:pt>
                <c:pt idx="12408">
                  <c:v>2402.3437500000018</c:v>
                </c:pt>
                <c:pt idx="12409">
                  <c:v>2404.7851599999999</c:v>
                </c:pt>
                <c:pt idx="12410">
                  <c:v>2404.7851599999999</c:v>
                </c:pt>
                <c:pt idx="12411">
                  <c:v>2402.3437500000018</c:v>
                </c:pt>
                <c:pt idx="12412">
                  <c:v>2402.3437500000018</c:v>
                </c:pt>
                <c:pt idx="12413">
                  <c:v>2402.3437500000018</c:v>
                </c:pt>
                <c:pt idx="12414">
                  <c:v>2402.3437500000018</c:v>
                </c:pt>
                <c:pt idx="12415">
                  <c:v>2402.3437500000018</c:v>
                </c:pt>
                <c:pt idx="12416">
                  <c:v>2402.3437500000018</c:v>
                </c:pt>
                <c:pt idx="12417">
                  <c:v>2402.3437500000018</c:v>
                </c:pt>
                <c:pt idx="12418">
                  <c:v>2402.3437500000018</c:v>
                </c:pt>
                <c:pt idx="12419">
                  <c:v>2404.7851599999999</c:v>
                </c:pt>
                <c:pt idx="12420">
                  <c:v>2404.7851599999999</c:v>
                </c:pt>
                <c:pt idx="12421">
                  <c:v>2404.7851599999999</c:v>
                </c:pt>
                <c:pt idx="12422">
                  <c:v>2402.3437500000018</c:v>
                </c:pt>
                <c:pt idx="12423">
                  <c:v>2404.7851599999999</c:v>
                </c:pt>
                <c:pt idx="12424">
                  <c:v>2402.3437500000018</c:v>
                </c:pt>
                <c:pt idx="12425">
                  <c:v>2402.3437500000018</c:v>
                </c:pt>
                <c:pt idx="12426">
                  <c:v>2402.3437500000018</c:v>
                </c:pt>
                <c:pt idx="12427">
                  <c:v>2402.3437500000018</c:v>
                </c:pt>
                <c:pt idx="12428">
                  <c:v>2402.3437500000018</c:v>
                </c:pt>
                <c:pt idx="12429">
                  <c:v>2404.7851599999999</c:v>
                </c:pt>
                <c:pt idx="12430">
                  <c:v>2404.7851599999999</c:v>
                </c:pt>
                <c:pt idx="12431">
                  <c:v>2402.3437500000018</c:v>
                </c:pt>
                <c:pt idx="12432">
                  <c:v>2404.7851599999999</c:v>
                </c:pt>
                <c:pt idx="12433">
                  <c:v>2404.7851599999999</c:v>
                </c:pt>
                <c:pt idx="12434">
                  <c:v>2404.7851599999999</c:v>
                </c:pt>
                <c:pt idx="12435">
                  <c:v>2404.7851599999999</c:v>
                </c:pt>
                <c:pt idx="12436">
                  <c:v>2402.3437500000018</c:v>
                </c:pt>
                <c:pt idx="12437">
                  <c:v>2404.7851599999999</c:v>
                </c:pt>
                <c:pt idx="12438">
                  <c:v>2404.7851599999999</c:v>
                </c:pt>
                <c:pt idx="12439">
                  <c:v>2402.3437500000018</c:v>
                </c:pt>
                <c:pt idx="12440">
                  <c:v>2402.3437500000018</c:v>
                </c:pt>
                <c:pt idx="12441">
                  <c:v>2402.3437500000018</c:v>
                </c:pt>
                <c:pt idx="12442">
                  <c:v>2402.3437500000018</c:v>
                </c:pt>
                <c:pt idx="12443">
                  <c:v>2404.7851599999999</c:v>
                </c:pt>
                <c:pt idx="12444">
                  <c:v>2404.7851599999999</c:v>
                </c:pt>
                <c:pt idx="12445">
                  <c:v>2402.3437500000018</c:v>
                </c:pt>
                <c:pt idx="12446">
                  <c:v>2404.7851599999999</c:v>
                </c:pt>
                <c:pt idx="12447">
                  <c:v>2402.3437500000018</c:v>
                </c:pt>
                <c:pt idx="12448">
                  <c:v>2404.7851599999999</c:v>
                </c:pt>
                <c:pt idx="12449">
                  <c:v>2402.3437500000018</c:v>
                </c:pt>
                <c:pt idx="12450">
                  <c:v>2402.3437500000018</c:v>
                </c:pt>
                <c:pt idx="12451">
                  <c:v>2402.3437500000018</c:v>
                </c:pt>
                <c:pt idx="12452">
                  <c:v>2402.3437500000018</c:v>
                </c:pt>
                <c:pt idx="12453">
                  <c:v>2404.7851599999999</c:v>
                </c:pt>
                <c:pt idx="12454">
                  <c:v>2404.7851599999999</c:v>
                </c:pt>
                <c:pt idx="12455">
                  <c:v>2404.7851599999999</c:v>
                </c:pt>
                <c:pt idx="12456">
                  <c:v>2402.3437500000018</c:v>
                </c:pt>
                <c:pt idx="12457">
                  <c:v>2402.3437500000018</c:v>
                </c:pt>
                <c:pt idx="12458">
                  <c:v>2402.3437500000018</c:v>
                </c:pt>
                <c:pt idx="12459">
                  <c:v>2404.7851599999999</c:v>
                </c:pt>
                <c:pt idx="12460">
                  <c:v>2404.7851599999999</c:v>
                </c:pt>
                <c:pt idx="12461">
                  <c:v>2402.3437500000018</c:v>
                </c:pt>
                <c:pt idx="12462">
                  <c:v>2404.7851599999999</c:v>
                </c:pt>
                <c:pt idx="12463">
                  <c:v>2404.7851599999999</c:v>
                </c:pt>
                <c:pt idx="12464">
                  <c:v>2404.7851599999999</c:v>
                </c:pt>
                <c:pt idx="12465">
                  <c:v>2402.3437500000018</c:v>
                </c:pt>
                <c:pt idx="12466">
                  <c:v>2402.3437500000018</c:v>
                </c:pt>
                <c:pt idx="12467">
                  <c:v>2402.3437500000018</c:v>
                </c:pt>
                <c:pt idx="12468">
                  <c:v>2402.3437500000018</c:v>
                </c:pt>
                <c:pt idx="12469">
                  <c:v>2402.3437500000018</c:v>
                </c:pt>
                <c:pt idx="12470">
                  <c:v>2402.3437500000018</c:v>
                </c:pt>
                <c:pt idx="12471">
                  <c:v>2402.3437500000018</c:v>
                </c:pt>
                <c:pt idx="12472">
                  <c:v>2402.3437500000018</c:v>
                </c:pt>
                <c:pt idx="12473">
                  <c:v>2404.7851599999999</c:v>
                </c:pt>
                <c:pt idx="12474">
                  <c:v>2402.3437500000018</c:v>
                </c:pt>
                <c:pt idx="12475">
                  <c:v>2402.3437500000018</c:v>
                </c:pt>
                <c:pt idx="12476">
                  <c:v>2402.3437500000018</c:v>
                </c:pt>
                <c:pt idx="12477">
                  <c:v>2404.7851599999999</c:v>
                </c:pt>
                <c:pt idx="12478">
                  <c:v>2404.7851599999999</c:v>
                </c:pt>
                <c:pt idx="12479">
                  <c:v>2402.3437500000018</c:v>
                </c:pt>
                <c:pt idx="12480">
                  <c:v>2404.7851599999999</c:v>
                </c:pt>
                <c:pt idx="12481">
                  <c:v>2404.7851599999999</c:v>
                </c:pt>
                <c:pt idx="12482">
                  <c:v>2402.3437500000018</c:v>
                </c:pt>
                <c:pt idx="12483">
                  <c:v>2402.3437500000018</c:v>
                </c:pt>
                <c:pt idx="12484">
                  <c:v>2404.7851599999999</c:v>
                </c:pt>
                <c:pt idx="12485">
                  <c:v>2402.3437500000018</c:v>
                </c:pt>
                <c:pt idx="12486">
                  <c:v>2402.3437500000018</c:v>
                </c:pt>
                <c:pt idx="12487">
                  <c:v>2404.7851599999999</c:v>
                </c:pt>
                <c:pt idx="12488">
                  <c:v>2402.3437500000018</c:v>
                </c:pt>
                <c:pt idx="12489">
                  <c:v>2404.7851599999999</c:v>
                </c:pt>
                <c:pt idx="12490">
                  <c:v>2404.7851599999999</c:v>
                </c:pt>
                <c:pt idx="12491">
                  <c:v>2402.3437500000018</c:v>
                </c:pt>
                <c:pt idx="12492">
                  <c:v>2404.7851599999999</c:v>
                </c:pt>
                <c:pt idx="12493">
                  <c:v>2404.7851599999999</c:v>
                </c:pt>
                <c:pt idx="12494">
                  <c:v>2402.3437500000018</c:v>
                </c:pt>
                <c:pt idx="12495">
                  <c:v>2404.7851599999999</c:v>
                </c:pt>
                <c:pt idx="12496">
                  <c:v>2404.7851599999999</c:v>
                </c:pt>
                <c:pt idx="12497">
                  <c:v>2404.7851599999999</c:v>
                </c:pt>
                <c:pt idx="12498">
                  <c:v>2404.7851599999999</c:v>
                </c:pt>
                <c:pt idx="12499">
                  <c:v>2402.3437500000018</c:v>
                </c:pt>
                <c:pt idx="12500">
                  <c:v>2402.3437500000018</c:v>
                </c:pt>
                <c:pt idx="12501">
                  <c:v>2402.3437500000018</c:v>
                </c:pt>
                <c:pt idx="12502">
                  <c:v>2404.7851599999999</c:v>
                </c:pt>
                <c:pt idx="12503">
                  <c:v>2404.7851599999999</c:v>
                </c:pt>
                <c:pt idx="12504">
                  <c:v>2402.3437500000018</c:v>
                </c:pt>
                <c:pt idx="12505">
                  <c:v>2404.7851599999999</c:v>
                </c:pt>
                <c:pt idx="12506">
                  <c:v>2404.7851599999999</c:v>
                </c:pt>
                <c:pt idx="12507">
                  <c:v>2402.3437500000018</c:v>
                </c:pt>
                <c:pt idx="12508">
                  <c:v>2402.3437500000018</c:v>
                </c:pt>
                <c:pt idx="12509">
                  <c:v>2402.3437500000018</c:v>
                </c:pt>
                <c:pt idx="12510">
                  <c:v>2402.3437500000018</c:v>
                </c:pt>
                <c:pt idx="12511">
                  <c:v>2404.7851599999999</c:v>
                </c:pt>
                <c:pt idx="12512">
                  <c:v>2402.3437500000018</c:v>
                </c:pt>
                <c:pt idx="12513">
                  <c:v>2402.3437500000018</c:v>
                </c:pt>
                <c:pt idx="12514">
                  <c:v>2402.3437500000018</c:v>
                </c:pt>
                <c:pt idx="12515">
                  <c:v>2404.7851599999999</c:v>
                </c:pt>
                <c:pt idx="12516">
                  <c:v>2402.3437500000018</c:v>
                </c:pt>
                <c:pt idx="12517">
                  <c:v>2402.3437500000018</c:v>
                </c:pt>
                <c:pt idx="12518">
                  <c:v>2402.3437500000018</c:v>
                </c:pt>
                <c:pt idx="12519">
                  <c:v>2404.7851599999999</c:v>
                </c:pt>
                <c:pt idx="12520">
                  <c:v>2404.7851599999999</c:v>
                </c:pt>
                <c:pt idx="12521">
                  <c:v>2402.3437500000018</c:v>
                </c:pt>
                <c:pt idx="12522">
                  <c:v>2402.3437500000018</c:v>
                </c:pt>
                <c:pt idx="12523">
                  <c:v>2402.3437500000018</c:v>
                </c:pt>
                <c:pt idx="12524">
                  <c:v>2404.7851599999999</c:v>
                </c:pt>
                <c:pt idx="12525">
                  <c:v>2402.3437500000018</c:v>
                </c:pt>
                <c:pt idx="12526">
                  <c:v>2404.7851599999999</c:v>
                </c:pt>
                <c:pt idx="12527">
                  <c:v>2402.3437500000018</c:v>
                </c:pt>
                <c:pt idx="12528">
                  <c:v>2404.7851599999999</c:v>
                </c:pt>
                <c:pt idx="12529">
                  <c:v>2404.7851599999999</c:v>
                </c:pt>
                <c:pt idx="12530">
                  <c:v>2404.7851599999999</c:v>
                </c:pt>
                <c:pt idx="12531">
                  <c:v>2402.3437500000018</c:v>
                </c:pt>
                <c:pt idx="12532">
                  <c:v>2402.3437500000018</c:v>
                </c:pt>
                <c:pt idx="12533">
                  <c:v>2402.3437500000018</c:v>
                </c:pt>
                <c:pt idx="12534">
                  <c:v>2402.3437500000018</c:v>
                </c:pt>
                <c:pt idx="12535">
                  <c:v>2404.7851599999999</c:v>
                </c:pt>
                <c:pt idx="12536">
                  <c:v>2404.7851599999999</c:v>
                </c:pt>
                <c:pt idx="12537">
                  <c:v>2402.3437500000018</c:v>
                </c:pt>
                <c:pt idx="12538">
                  <c:v>2402.3437500000018</c:v>
                </c:pt>
                <c:pt idx="12539">
                  <c:v>2402.3437500000018</c:v>
                </c:pt>
                <c:pt idx="12540">
                  <c:v>2402.3437500000018</c:v>
                </c:pt>
                <c:pt idx="12541">
                  <c:v>2402.3437500000018</c:v>
                </c:pt>
                <c:pt idx="12542">
                  <c:v>2404.7851599999999</c:v>
                </c:pt>
                <c:pt idx="12543">
                  <c:v>2402.3437500000018</c:v>
                </c:pt>
                <c:pt idx="12544">
                  <c:v>2402.3437500000018</c:v>
                </c:pt>
                <c:pt idx="12545">
                  <c:v>2402.3437500000018</c:v>
                </c:pt>
                <c:pt idx="12546">
                  <c:v>2402.3437500000018</c:v>
                </c:pt>
                <c:pt idx="12547">
                  <c:v>2402.3437500000018</c:v>
                </c:pt>
                <c:pt idx="12548">
                  <c:v>2404.7851599999999</c:v>
                </c:pt>
                <c:pt idx="12549">
                  <c:v>2402.3437500000018</c:v>
                </c:pt>
                <c:pt idx="12550">
                  <c:v>2402.3437500000018</c:v>
                </c:pt>
                <c:pt idx="12551">
                  <c:v>2402.3437500000018</c:v>
                </c:pt>
                <c:pt idx="12552">
                  <c:v>2402.3437500000018</c:v>
                </c:pt>
                <c:pt idx="12553">
                  <c:v>2402.3437500000018</c:v>
                </c:pt>
                <c:pt idx="12554">
                  <c:v>2402.3437500000018</c:v>
                </c:pt>
                <c:pt idx="12555">
                  <c:v>2402.3437500000018</c:v>
                </c:pt>
                <c:pt idx="12556">
                  <c:v>2402.3437500000018</c:v>
                </c:pt>
                <c:pt idx="12557">
                  <c:v>2404.7851599999999</c:v>
                </c:pt>
                <c:pt idx="12558">
                  <c:v>2402.3437500000018</c:v>
                </c:pt>
                <c:pt idx="12559">
                  <c:v>2402.3437500000018</c:v>
                </c:pt>
                <c:pt idx="12560">
                  <c:v>2402.3437500000018</c:v>
                </c:pt>
                <c:pt idx="12561">
                  <c:v>2402.3437500000018</c:v>
                </c:pt>
                <c:pt idx="12562">
                  <c:v>2404.7851599999999</c:v>
                </c:pt>
                <c:pt idx="12563">
                  <c:v>2402.3437500000018</c:v>
                </c:pt>
                <c:pt idx="12564">
                  <c:v>2402.3437500000018</c:v>
                </c:pt>
                <c:pt idx="12565">
                  <c:v>2402.3437500000018</c:v>
                </c:pt>
                <c:pt idx="12566">
                  <c:v>2402.3437500000018</c:v>
                </c:pt>
                <c:pt idx="12567">
                  <c:v>2404.7851599999999</c:v>
                </c:pt>
                <c:pt idx="12568">
                  <c:v>2404.7851599999999</c:v>
                </c:pt>
                <c:pt idx="12569">
                  <c:v>2404.7851599999999</c:v>
                </c:pt>
                <c:pt idx="12570">
                  <c:v>2404.7851599999999</c:v>
                </c:pt>
                <c:pt idx="12571">
                  <c:v>2402.3437500000018</c:v>
                </c:pt>
                <c:pt idx="12572">
                  <c:v>2402.3437500000018</c:v>
                </c:pt>
                <c:pt idx="12573">
                  <c:v>2402.3437500000018</c:v>
                </c:pt>
                <c:pt idx="12574">
                  <c:v>2404.7851599999999</c:v>
                </c:pt>
                <c:pt idx="12575">
                  <c:v>2402.3437500000018</c:v>
                </c:pt>
                <c:pt idx="12576">
                  <c:v>2402.3437500000018</c:v>
                </c:pt>
                <c:pt idx="12577">
                  <c:v>2404.7851599999999</c:v>
                </c:pt>
                <c:pt idx="12578">
                  <c:v>2404.7851599999999</c:v>
                </c:pt>
                <c:pt idx="12579">
                  <c:v>2402.3437500000018</c:v>
                </c:pt>
                <c:pt idx="12580">
                  <c:v>2402.3437500000018</c:v>
                </c:pt>
                <c:pt idx="12581">
                  <c:v>2404.7851599999999</c:v>
                </c:pt>
                <c:pt idx="12582">
                  <c:v>2402.3437500000018</c:v>
                </c:pt>
                <c:pt idx="12583">
                  <c:v>2402.3437500000018</c:v>
                </c:pt>
                <c:pt idx="12584">
                  <c:v>2404.7851599999999</c:v>
                </c:pt>
                <c:pt idx="12585">
                  <c:v>2402.3437500000018</c:v>
                </c:pt>
                <c:pt idx="12586">
                  <c:v>2404.7851599999999</c:v>
                </c:pt>
                <c:pt idx="12587">
                  <c:v>2402.3437500000018</c:v>
                </c:pt>
                <c:pt idx="12588">
                  <c:v>2402.3437500000018</c:v>
                </c:pt>
                <c:pt idx="12589">
                  <c:v>2404.7851599999999</c:v>
                </c:pt>
                <c:pt idx="12590">
                  <c:v>2402.3437500000018</c:v>
                </c:pt>
                <c:pt idx="12591">
                  <c:v>2402.3437500000018</c:v>
                </c:pt>
                <c:pt idx="12592">
                  <c:v>2402.3437500000018</c:v>
                </c:pt>
                <c:pt idx="12593">
                  <c:v>2402.3437500000018</c:v>
                </c:pt>
                <c:pt idx="12594">
                  <c:v>2402.3437500000018</c:v>
                </c:pt>
                <c:pt idx="12595">
                  <c:v>2404.7851599999999</c:v>
                </c:pt>
                <c:pt idx="12596">
                  <c:v>2404.7851599999999</c:v>
                </c:pt>
                <c:pt idx="12597">
                  <c:v>2402.3437500000018</c:v>
                </c:pt>
                <c:pt idx="12598">
                  <c:v>2402.3437500000018</c:v>
                </c:pt>
                <c:pt idx="12599">
                  <c:v>2402.3437500000018</c:v>
                </c:pt>
                <c:pt idx="12600">
                  <c:v>2402.3437500000018</c:v>
                </c:pt>
                <c:pt idx="12601">
                  <c:v>2404.7851599999999</c:v>
                </c:pt>
                <c:pt idx="12602">
                  <c:v>2404.7851599999999</c:v>
                </c:pt>
                <c:pt idx="12603">
                  <c:v>2402.3437500000018</c:v>
                </c:pt>
                <c:pt idx="12604">
                  <c:v>2402.3437500000018</c:v>
                </c:pt>
                <c:pt idx="12605">
                  <c:v>2404.7851599999999</c:v>
                </c:pt>
                <c:pt idx="12606">
                  <c:v>2402.3437500000018</c:v>
                </c:pt>
                <c:pt idx="12607">
                  <c:v>2402.3437500000018</c:v>
                </c:pt>
                <c:pt idx="12608">
                  <c:v>2402.3437500000018</c:v>
                </c:pt>
                <c:pt idx="12609">
                  <c:v>2404.7851599999999</c:v>
                </c:pt>
                <c:pt idx="12610">
                  <c:v>2402.3437500000018</c:v>
                </c:pt>
                <c:pt idx="12611">
                  <c:v>2402.3437500000018</c:v>
                </c:pt>
                <c:pt idx="12612">
                  <c:v>2402.3437500000018</c:v>
                </c:pt>
                <c:pt idx="12613">
                  <c:v>2402.3437500000018</c:v>
                </c:pt>
                <c:pt idx="12614">
                  <c:v>2404.7851599999999</c:v>
                </c:pt>
                <c:pt idx="12615">
                  <c:v>2404.7851599999999</c:v>
                </c:pt>
                <c:pt idx="12616">
                  <c:v>2402.3437500000018</c:v>
                </c:pt>
                <c:pt idx="12617">
                  <c:v>2404.7851599999999</c:v>
                </c:pt>
                <c:pt idx="12618">
                  <c:v>2402.3437500000018</c:v>
                </c:pt>
                <c:pt idx="12619">
                  <c:v>2402.3437500000018</c:v>
                </c:pt>
                <c:pt idx="12620">
                  <c:v>2402.3437500000018</c:v>
                </c:pt>
                <c:pt idx="12621">
                  <c:v>2404.7851599999999</c:v>
                </c:pt>
                <c:pt idx="12622">
                  <c:v>2404.7851599999999</c:v>
                </c:pt>
                <c:pt idx="12623">
                  <c:v>2402.3437500000018</c:v>
                </c:pt>
                <c:pt idx="12624">
                  <c:v>2402.3437500000018</c:v>
                </c:pt>
                <c:pt idx="12625">
                  <c:v>2402.3437500000018</c:v>
                </c:pt>
                <c:pt idx="12626">
                  <c:v>2402.3437500000018</c:v>
                </c:pt>
                <c:pt idx="12627">
                  <c:v>2402.3437500000018</c:v>
                </c:pt>
                <c:pt idx="12628">
                  <c:v>2404.7851599999999</c:v>
                </c:pt>
                <c:pt idx="12629">
                  <c:v>2402.3437500000018</c:v>
                </c:pt>
                <c:pt idx="12630">
                  <c:v>2402.3437500000018</c:v>
                </c:pt>
                <c:pt idx="12631">
                  <c:v>2404.7851599999999</c:v>
                </c:pt>
                <c:pt idx="12632">
                  <c:v>2402.3437500000018</c:v>
                </c:pt>
                <c:pt idx="12633">
                  <c:v>2402.3437500000018</c:v>
                </c:pt>
                <c:pt idx="12634">
                  <c:v>2402.3437500000018</c:v>
                </c:pt>
                <c:pt idx="12635">
                  <c:v>2402.3437500000018</c:v>
                </c:pt>
                <c:pt idx="12636">
                  <c:v>2402.3437500000018</c:v>
                </c:pt>
                <c:pt idx="12637">
                  <c:v>2404.7851599999999</c:v>
                </c:pt>
                <c:pt idx="12638">
                  <c:v>2402.3437500000018</c:v>
                </c:pt>
                <c:pt idx="12639">
                  <c:v>2402.3437500000018</c:v>
                </c:pt>
                <c:pt idx="12640">
                  <c:v>2404.7851599999999</c:v>
                </c:pt>
                <c:pt idx="12641">
                  <c:v>2402.3437500000018</c:v>
                </c:pt>
                <c:pt idx="12642">
                  <c:v>2404.7851599999999</c:v>
                </c:pt>
                <c:pt idx="12643">
                  <c:v>2404.7851599999999</c:v>
                </c:pt>
                <c:pt idx="12644">
                  <c:v>2402.3437500000018</c:v>
                </c:pt>
                <c:pt idx="12645">
                  <c:v>2404.7851599999999</c:v>
                </c:pt>
                <c:pt idx="12646">
                  <c:v>2404.7851599999999</c:v>
                </c:pt>
                <c:pt idx="12647">
                  <c:v>2402.3437500000018</c:v>
                </c:pt>
                <c:pt idx="12648">
                  <c:v>2402.3437500000018</c:v>
                </c:pt>
                <c:pt idx="12649">
                  <c:v>2404.7851599999999</c:v>
                </c:pt>
                <c:pt idx="12650">
                  <c:v>2404.7851599999999</c:v>
                </c:pt>
                <c:pt idx="12651">
                  <c:v>2402.3437500000018</c:v>
                </c:pt>
                <c:pt idx="12652">
                  <c:v>2402.3437500000018</c:v>
                </c:pt>
                <c:pt idx="12653">
                  <c:v>2402.3437500000018</c:v>
                </c:pt>
                <c:pt idx="12654">
                  <c:v>2404.7851599999999</c:v>
                </c:pt>
                <c:pt idx="12655">
                  <c:v>2402.3437500000018</c:v>
                </c:pt>
                <c:pt idx="12656">
                  <c:v>2402.3437500000018</c:v>
                </c:pt>
                <c:pt idx="12657">
                  <c:v>2402.3437500000018</c:v>
                </c:pt>
                <c:pt idx="12658">
                  <c:v>2402.3437500000018</c:v>
                </c:pt>
                <c:pt idx="12659">
                  <c:v>2404.7851599999999</c:v>
                </c:pt>
                <c:pt idx="12660">
                  <c:v>2402.3437500000018</c:v>
                </c:pt>
                <c:pt idx="12661">
                  <c:v>2404.7851599999999</c:v>
                </c:pt>
                <c:pt idx="12662">
                  <c:v>2404.7851599999999</c:v>
                </c:pt>
                <c:pt idx="12663">
                  <c:v>2404.7851599999999</c:v>
                </c:pt>
                <c:pt idx="12664">
                  <c:v>2402.3437500000018</c:v>
                </c:pt>
                <c:pt idx="12665">
                  <c:v>2404.7851599999999</c:v>
                </c:pt>
                <c:pt idx="12666">
                  <c:v>2402.3437500000018</c:v>
                </c:pt>
                <c:pt idx="12667">
                  <c:v>2404.7851599999999</c:v>
                </c:pt>
                <c:pt idx="12668">
                  <c:v>2402.3437500000018</c:v>
                </c:pt>
                <c:pt idx="12669">
                  <c:v>2402.3437500000018</c:v>
                </c:pt>
                <c:pt idx="12670">
                  <c:v>2404.7851599999999</c:v>
                </c:pt>
                <c:pt idx="12671">
                  <c:v>2402.3437500000018</c:v>
                </c:pt>
                <c:pt idx="12672">
                  <c:v>2402.3437500000018</c:v>
                </c:pt>
                <c:pt idx="12673">
                  <c:v>2402.3437500000018</c:v>
                </c:pt>
                <c:pt idx="12674">
                  <c:v>2404.7851599999999</c:v>
                </c:pt>
                <c:pt idx="12675">
                  <c:v>2402.3437500000018</c:v>
                </c:pt>
                <c:pt idx="12676">
                  <c:v>2402.3437500000018</c:v>
                </c:pt>
                <c:pt idx="12677">
                  <c:v>2404.7851599999999</c:v>
                </c:pt>
                <c:pt idx="12678">
                  <c:v>2402.3437500000018</c:v>
                </c:pt>
                <c:pt idx="12679">
                  <c:v>2402.3437500000018</c:v>
                </c:pt>
                <c:pt idx="12680">
                  <c:v>2404.7851599999999</c:v>
                </c:pt>
                <c:pt idx="12681">
                  <c:v>2402.3437500000018</c:v>
                </c:pt>
                <c:pt idx="12682">
                  <c:v>2402.3437500000018</c:v>
                </c:pt>
                <c:pt idx="12683">
                  <c:v>2404.7851599999999</c:v>
                </c:pt>
                <c:pt idx="12684">
                  <c:v>2402.3437500000018</c:v>
                </c:pt>
                <c:pt idx="12685">
                  <c:v>2404.7851599999999</c:v>
                </c:pt>
                <c:pt idx="12686">
                  <c:v>2404.7851599999999</c:v>
                </c:pt>
                <c:pt idx="12687">
                  <c:v>2404.7851599999999</c:v>
                </c:pt>
                <c:pt idx="12688">
                  <c:v>2402.3437500000018</c:v>
                </c:pt>
                <c:pt idx="12689">
                  <c:v>2402.3437500000018</c:v>
                </c:pt>
                <c:pt idx="12690">
                  <c:v>2404.7851599999999</c:v>
                </c:pt>
                <c:pt idx="12691">
                  <c:v>2402.3437500000018</c:v>
                </c:pt>
                <c:pt idx="12692">
                  <c:v>2402.3437500000018</c:v>
                </c:pt>
                <c:pt idx="12693">
                  <c:v>2404.7851599999999</c:v>
                </c:pt>
                <c:pt idx="12694">
                  <c:v>2402.3437500000018</c:v>
                </c:pt>
                <c:pt idx="12695">
                  <c:v>2404.7851599999999</c:v>
                </c:pt>
                <c:pt idx="12696">
                  <c:v>2402.3437500000018</c:v>
                </c:pt>
                <c:pt idx="12697">
                  <c:v>2402.3437500000018</c:v>
                </c:pt>
                <c:pt idx="12698">
                  <c:v>2402.3437500000018</c:v>
                </c:pt>
                <c:pt idx="12699">
                  <c:v>2402.3437500000018</c:v>
                </c:pt>
                <c:pt idx="12700">
                  <c:v>2404.7851599999999</c:v>
                </c:pt>
                <c:pt idx="12701">
                  <c:v>2404.7851599999999</c:v>
                </c:pt>
                <c:pt idx="12702">
                  <c:v>2404.7851599999999</c:v>
                </c:pt>
                <c:pt idx="12703">
                  <c:v>2404.7851599999999</c:v>
                </c:pt>
                <c:pt idx="12704">
                  <c:v>2404.7851599999999</c:v>
                </c:pt>
                <c:pt idx="12705">
                  <c:v>2402.3437500000018</c:v>
                </c:pt>
                <c:pt idx="12706">
                  <c:v>2404.7851599999999</c:v>
                </c:pt>
                <c:pt idx="12707">
                  <c:v>2404.7851599999999</c:v>
                </c:pt>
                <c:pt idx="12708">
                  <c:v>2404.7851599999999</c:v>
                </c:pt>
                <c:pt idx="12709">
                  <c:v>2402.3437500000018</c:v>
                </c:pt>
                <c:pt idx="12710">
                  <c:v>2402.3437500000018</c:v>
                </c:pt>
                <c:pt idx="12711">
                  <c:v>2404.7851599999999</c:v>
                </c:pt>
                <c:pt idx="12712">
                  <c:v>2404.7851599999999</c:v>
                </c:pt>
                <c:pt idx="12713">
                  <c:v>2402.3437500000018</c:v>
                </c:pt>
                <c:pt idx="12714">
                  <c:v>2402.3437500000018</c:v>
                </c:pt>
                <c:pt idx="12715">
                  <c:v>2402.3437500000018</c:v>
                </c:pt>
                <c:pt idx="12716">
                  <c:v>2402.3437500000018</c:v>
                </c:pt>
                <c:pt idx="12717">
                  <c:v>2402.3437500000018</c:v>
                </c:pt>
                <c:pt idx="12718">
                  <c:v>2402.3437500000018</c:v>
                </c:pt>
                <c:pt idx="12719">
                  <c:v>2402.3437500000018</c:v>
                </c:pt>
                <c:pt idx="12720">
                  <c:v>2404.7851599999999</c:v>
                </c:pt>
                <c:pt idx="12721">
                  <c:v>2404.7851599999999</c:v>
                </c:pt>
                <c:pt idx="12722">
                  <c:v>2402.3437500000018</c:v>
                </c:pt>
                <c:pt idx="12723">
                  <c:v>2402.3437500000018</c:v>
                </c:pt>
                <c:pt idx="12724">
                  <c:v>2402.3437500000018</c:v>
                </c:pt>
                <c:pt idx="12725">
                  <c:v>2404.7851599999999</c:v>
                </c:pt>
                <c:pt idx="12726">
                  <c:v>2402.3437500000018</c:v>
                </c:pt>
                <c:pt idx="12727">
                  <c:v>2404.7851599999999</c:v>
                </c:pt>
                <c:pt idx="12728">
                  <c:v>2404.7851599999999</c:v>
                </c:pt>
                <c:pt idx="12729">
                  <c:v>2402.3437500000018</c:v>
                </c:pt>
                <c:pt idx="12730">
                  <c:v>2402.3437500000018</c:v>
                </c:pt>
                <c:pt idx="12731">
                  <c:v>2402.3437500000018</c:v>
                </c:pt>
                <c:pt idx="12732">
                  <c:v>2402.3437500000018</c:v>
                </c:pt>
                <c:pt idx="12733">
                  <c:v>2402.3437500000018</c:v>
                </c:pt>
                <c:pt idx="12734">
                  <c:v>2402.3437500000018</c:v>
                </c:pt>
                <c:pt idx="12735">
                  <c:v>2402.3437500000018</c:v>
                </c:pt>
                <c:pt idx="12736">
                  <c:v>2402.3437500000018</c:v>
                </c:pt>
                <c:pt idx="12737">
                  <c:v>2402.3437500000018</c:v>
                </c:pt>
                <c:pt idx="12738">
                  <c:v>2402.3437500000018</c:v>
                </c:pt>
                <c:pt idx="12739">
                  <c:v>2402.3437500000018</c:v>
                </c:pt>
                <c:pt idx="12740">
                  <c:v>2402.3437500000018</c:v>
                </c:pt>
                <c:pt idx="12741">
                  <c:v>2404.7851599999999</c:v>
                </c:pt>
                <c:pt idx="12742">
                  <c:v>2402.3437500000018</c:v>
                </c:pt>
                <c:pt idx="12743">
                  <c:v>2404.7851599999999</c:v>
                </c:pt>
                <c:pt idx="12744">
                  <c:v>2402.3437500000018</c:v>
                </c:pt>
                <c:pt idx="12745">
                  <c:v>2402.3437500000018</c:v>
                </c:pt>
                <c:pt idx="12746">
                  <c:v>2404.7851599999999</c:v>
                </c:pt>
                <c:pt idx="12747">
                  <c:v>2402.3437500000018</c:v>
                </c:pt>
                <c:pt idx="12748">
                  <c:v>2402.3437500000018</c:v>
                </c:pt>
                <c:pt idx="12749">
                  <c:v>2402.3437500000018</c:v>
                </c:pt>
                <c:pt idx="12750">
                  <c:v>2402.3437500000018</c:v>
                </c:pt>
                <c:pt idx="12751">
                  <c:v>2404.7851599999999</c:v>
                </c:pt>
                <c:pt idx="12752">
                  <c:v>2402.3437500000018</c:v>
                </c:pt>
                <c:pt idx="12753">
                  <c:v>2402.3437500000018</c:v>
                </c:pt>
                <c:pt idx="12754">
                  <c:v>2404.7851599999999</c:v>
                </c:pt>
                <c:pt idx="12755">
                  <c:v>2402.3437500000018</c:v>
                </c:pt>
                <c:pt idx="12756">
                  <c:v>2402.3437500000018</c:v>
                </c:pt>
                <c:pt idx="12757">
                  <c:v>2404.7851599999999</c:v>
                </c:pt>
                <c:pt idx="12758">
                  <c:v>2404.7851599999999</c:v>
                </c:pt>
                <c:pt idx="12759">
                  <c:v>2404.7851599999999</c:v>
                </c:pt>
                <c:pt idx="12760">
                  <c:v>2404.7851599999999</c:v>
                </c:pt>
                <c:pt idx="12761">
                  <c:v>2404.7851599999999</c:v>
                </c:pt>
                <c:pt idx="12762">
                  <c:v>2402.3437500000018</c:v>
                </c:pt>
                <c:pt idx="12763">
                  <c:v>2404.7851599999999</c:v>
                </c:pt>
                <c:pt idx="12764">
                  <c:v>2402.3437500000018</c:v>
                </c:pt>
                <c:pt idx="12765">
                  <c:v>2402.3437500000018</c:v>
                </c:pt>
                <c:pt idx="12766">
                  <c:v>2402.3437500000018</c:v>
                </c:pt>
                <c:pt idx="12767">
                  <c:v>2404.7851599999999</c:v>
                </c:pt>
                <c:pt idx="12768">
                  <c:v>2402.3437500000018</c:v>
                </c:pt>
                <c:pt idx="12769">
                  <c:v>2404.7851599999999</c:v>
                </c:pt>
                <c:pt idx="12770">
                  <c:v>2402.3437500000018</c:v>
                </c:pt>
                <c:pt idx="12771">
                  <c:v>2404.7851599999999</c:v>
                </c:pt>
                <c:pt idx="12772">
                  <c:v>2404.7851599999999</c:v>
                </c:pt>
                <c:pt idx="12773">
                  <c:v>2404.7851599999999</c:v>
                </c:pt>
                <c:pt idx="12774">
                  <c:v>2402.3437500000018</c:v>
                </c:pt>
                <c:pt idx="12775">
                  <c:v>2404.7851599999999</c:v>
                </c:pt>
                <c:pt idx="12776">
                  <c:v>2402.3437500000018</c:v>
                </c:pt>
                <c:pt idx="12777">
                  <c:v>2402.3437500000018</c:v>
                </c:pt>
                <c:pt idx="12778">
                  <c:v>2402.3437500000018</c:v>
                </c:pt>
                <c:pt idx="12779">
                  <c:v>2402.3437500000018</c:v>
                </c:pt>
                <c:pt idx="12780">
                  <c:v>2402.3437500000018</c:v>
                </c:pt>
                <c:pt idx="12781">
                  <c:v>2404.7851599999999</c:v>
                </c:pt>
                <c:pt idx="12782">
                  <c:v>2404.7851599999999</c:v>
                </c:pt>
                <c:pt idx="12783">
                  <c:v>2402.3437500000018</c:v>
                </c:pt>
                <c:pt idx="12784">
                  <c:v>2402.3437500000018</c:v>
                </c:pt>
                <c:pt idx="12785">
                  <c:v>2404.7851599999999</c:v>
                </c:pt>
                <c:pt idx="12786">
                  <c:v>2404.7851599999999</c:v>
                </c:pt>
                <c:pt idx="12787">
                  <c:v>2404.7851599999999</c:v>
                </c:pt>
                <c:pt idx="12788">
                  <c:v>2402.3437500000018</c:v>
                </c:pt>
                <c:pt idx="12789">
                  <c:v>2404.7851599999999</c:v>
                </c:pt>
                <c:pt idx="12790">
                  <c:v>2402.3437500000018</c:v>
                </c:pt>
                <c:pt idx="12791">
                  <c:v>2402.3437500000018</c:v>
                </c:pt>
                <c:pt idx="12792">
                  <c:v>2404.7851599999999</c:v>
                </c:pt>
                <c:pt idx="12793">
                  <c:v>2402.3437500000018</c:v>
                </c:pt>
                <c:pt idx="12794">
                  <c:v>2402.3437500000018</c:v>
                </c:pt>
                <c:pt idx="12795">
                  <c:v>2402.3437500000018</c:v>
                </c:pt>
                <c:pt idx="12796">
                  <c:v>2404.7851599999999</c:v>
                </c:pt>
                <c:pt idx="12797">
                  <c:v>2402.3437500000018</c:v>
                </c:pt>
                <c:pt idx="12798">
                  <c:v>2404.7851599999999</c:v>
                </c:pt>
                <c:pt idx="12799">
                  <c:v>2402.3437500000018</c:v>
                </c:pt>
                <c:pt idx="12800">
                  <c:v>2404.7851599999999</c:v>
                </c:pt>
                <c:pt idx="12801">
                  <c:v>2404.7851599999999</c:v>
                </c:pt>
                <c:pt idx="12802">
                  <c:v>2402.3437500000018</c:v>
                </c:pt>
                <c:pt idx="12803">
                  <c:v>2402.3437500000018</c:v>
                </c:pt>
                <c:pt idx="12804">
                  <c:v>2402.3437500000018</c:v>
                </c:pt>
                <c:pt idx="12805">
                  <c:v>2402.3437500000018</c:v>
                </c:pt>
                <c:pt idx="12806">
                  <c:v>2402.3437500000018</c:v>
                </c:pt>
                <c:pt idx="12807">
                  <c:v>2404.7851599999999</c:v>
                </c:pt>
                <c:pt idx="12808">
                  <c:v>2402.3437500000018</c:v>
                </c:pt>
                <c:pt idx="12809">
                  <c:v>2402.3437500000018</c:v>
                </c:pt>
                <c:pt idx="12810">
                  <c:v>2402.3437500000018</c:v>
                </c:pt>
                <c:pt idx="12811">
                  <c:v>2402.3437500000018</c:v>
                </c:pt>
                <c:pt idx="12812">
                  <c:v>2404.7851599999999</c:v>
                </c:pt>
                <c:pt idx="12813">
                  <c:v>2402.3437500000018</c:v>
                </c:pt>
                <c:pt idx="12814">
                  <c:v>2404.7851599999999</c:v>
                </c:pt>
                <c:pt idx="12815">
                  <c:v>2402.3437500000018</c:v>
                </c:pt>
                <c:pt idx="12816">
                  <c:v>2404.7851599999999</c:v>
                </c:pt>
                <c:pt idx="12817">
                  <c:v>2402.3437500000018</c:v>
                </c:pt>
                <c:pt idx="12818">
                  <c:v>2404.7851599999999</c:v>
                </c:pt>
                <c:pt idx="12819">
                  <c:v>2404.7851599999999</c:v>
                </c:pt>
                <c:pt idx="12820">
                  <c:v>2402.3437500000018</c:v>
                </c:pt>
                <c:pt idx="12821">
                  <c:v>2402.3437500000018</c:v>
                </c:pt>
                <c:pt idx="12822">
                  <c:v>2402.3437500000018</c:v>
                </c:pt>
                <c:pt idx="12823">
                  <c:v>2402.3437500000018</c:v>
                </c:pt>
                <c:pt idx="12824">
                  <c:v>2402.3437500000018</c:v>
                </c:pt>
                <c:pt idx="12825">
                  <c:v>2402.3437500000018</c:v>
                </c:pt>
                <c:pt idx="12826">
                  <c:v>2402.3437500000018</c:v>
                </c:pt>
                <c:pt idx="12827">
                  <c:v>2404.7851599999999</c:v>
                </c:pt>
                <c:pt idx="12828">
                  <c:v>2402.3437500000018</c:v>
                </c:pt>
                <c:pt idx="12829">
                  <c:v>2404.7851599999999</c:v>
                </c:pt>
                <c:pt idx="12830">
                  <c:v>2404.7851599999999</c:v>
                </c:pt>
                <c:pt idx="12831">
                  <c:v>2404.7851599999999</c:v>
                </c:pt>
                <c:pt idx="12832">
                  <c:v>2402.3437500000018</c:v>
                </c:pt>
                <c:pt idx="12833">
                  <c:v>2402.3437500000018</c:v>
                </c:pt>
                <c:pt idx="12834">
                  <c:v>2402.3437500000018</c:v>
                </c:pt>
                <c:pt idx="12835">
                  <c:v>2402.3437500000018</c:v>
                </c:pt>
                <c:pt idx="12836">
                  <c:v>2402.3437500000018</c:v>
                </c:pt>
                <c:pt idx="12837">
                  <c:v>2402.3437500000018</c:v>
                </c:pt>
                <c:pt idx="12838">
                  <c:v>2402.3437500000018</c:v>
                </c:pt>
                <c:pt idx="12839">
                  <c:v>2404.7851599999999</c:v>
                </c:pt>
                <c:pt idx="12840">
                  <c:v>2404.7851599999999</c:v>
                </c:pt>
                <c:pt idx="12841">
                  <c:v>2402.3437500000018</c:v>
                </c:pt>
                <c:pt idx="12842">
                  <c:v>2402.3437500000018</c:v>
                </c:pt>
                <c:pt idx="12843">
                  <c:v>2404.7851599999999</c:v>
                </c:pt>
                <c:pt idx="12844">
                  <c:v>2402.3437500000018</c:v>
                </c:pt>
                <c:pt idx="12845">
                  <c:v>2404.7851599999999</c:v>
                </c:pt>
                <c:pt idx="12846">
                  <c:v>2402.3437500000018</c:v>
                </c:pt>
                <c:pt idx="12847">
                  <c:v>2402.3437500000018</c:v>
                </c:pt>
                <c:pt idx="12848">
                  <c:v>2402.3437500000018</c:v>
                </c:pt>
                <c:pt idx="12849">
                  <c:v>2402.3437500000018</c:v>
                </c:pt>
                <c:pt idx="12850">
                  <c:v>2404.7851599999999</c:v>
                </c:pt>
                <c:pt idx="12851">
                  <c:v>2402.3437500000018</c:v>
                </c:pt>
                <c:pt idx="12852">
                  <c:v>2404.7851599999999</c:v>
                </c:pt>
                <c:pt idx="12853">
                  <c:v>2402.3437500000018</c:v>
                </c:pt>
                <c:pt idx="12854">
                  <c:v>2402.3437500000018</c:v>
                </c:pt>
                <c:pt idx="12855">
                  <c:v>2402.3437500000018</c:v>
                </c:pt>
                <c:pt idx="12856">
                  <c:v>2404.7851599999999</c:v>
                </c:pt>
                <c:pt idx="12857">
                  <c:v>2404.7851599999999</c:v>
                </c:pt>
                <c:pt idx="12858">
                  <c:v>2404.7851599999999</c:v>
                </c:pt>
                <c:pt idx="12859">
                  <c:v>2404.7851599999999</c:v>
                </c:pt>
                <c:pt idx="12860">
                  <c:v>2402.3437500000018</c:v>
                </c:pt>
                <c:pt idx="12861">
                  <c:v>2402.3437500000018</c:v>
                </c:pt>
                <c:pt idx="12862">
                  <c:v>2402.3437500000018</c:v>
                </c:pt>
                <c:pt idx="12863">
                  <c:v>2402.3437500000018</c:v>
                </c:pt>
                <c:pt idx="12864">
                  <c:v>2404.7851599999999</c:v>
                </c:pt>
                <c:pt idx="12865">
                  <c:v>2404.7851599999999</c:v>
                </c:pt>
                <c:pt idx="12866">
                  <c:v>2404.7851599999999</c:v>
                </c:pt>
                <c:pt idx="12867">
                  <c:v>2404.7851599999999</c:v>
                </c:pt>
                <c:pt idx="12868">
                  <c:v>2404.7851599999999</c:v>
                </c:pt>
                <c:pt idx="12869">
                  <c:v>2404.7851599999999</c:v>
                </c:pt>
                <c:pt idx="12870">
                  <c:v>2402.3437500000018</c:v>
                </c:pt>
                <c:pt idx="12871">
                  <c:v>2402.3437500000018</c:v>
                </c:pt>
                <c:pt idx="12872">
                  <c:v>2404.7851599999999</c:v>
                </c:pt>
                <c:pt idx="12873">
                  <c:v>2404.7851599999999</c:v>
                </c:pt>
                <c:pt idx="12874">
                  <c:v>2402.3437500000018</c:v>
                </c:pt>
                <c:pt idx="12875">
                  <c:v>2402.3437500000018</c:v>
                </c:pt>
                <c:pt idx="12876">
                  <c:v>2402.3437500000018</c:v>
                </c:pt>
                <c:pt idx="12877">
                  <c:v>2404.7851599999999</c:v>
                </c:pt>
                <c:pt idx="12878">
                  <c:v>2404.7851599999999</c:v>
                </c:pt>
                <c:pt idx="12879">
                  <c:v>2402.3437500000018</c:v>
                </c:pt>
                <c:pt idx="12880">
                  <c:v>2402.3437500000018</c:v>
                </c:pt>
                <c:pt idx="12881">
                  <c:v>2402.3437500000018</c:v>
                </c:pt>
                <c:pt idx="12882">
                  <c:v>2402.3437500000018</c:v>
                </c:pt>
                <c:pt idx="12883">
                  <c:v>2402.3437500000018</c:v>
                </c:pt>
                <c:pt idx="12884">
                  <c:v>2404.7851599999999</c:v>
                </c:pt>
                <c:pt idx="12885">
                  <c:v>2402.3437500000018</c:v>
                </c:pt>
                <c:pt idx="12886">
                  <c:v>2402.3437500000018</c:v>
                </c:pt>
                <c:pt idx="12887">
                  <c:v>2402.3437500000018</c:v>
                </c:pt>
                <c:pt idx="12888">
                  <c:v>2404.7851599999999</c:v>
                </c:pt>
                <c:pt idx="12889">
                  <c:v>2404.7851599999999</c:v>
                </c:pt>
                <c:pt idx="12890">
                  <c:v>2402.3437500000018</c:v>
                </c:pt>
                <c:pt idx="12891">
                  <c:v>2402.3437500000018</c:v>
                </c:pt>
                <c:pt idx="12892">
                  <c:v>2402.3437500000018</c:v>
                </c:pt>
                <c:pt idx="12893">
                  <c:v>2404.7851599999999</c:v>
                </c:pt>
                <c:pt idx="12894">
                  <c:v>2402.3437500000018</c:v>
                </c:pt>
                <c:pt idx="12895">
                  <c:v>2404.7851599999999</c:v>
                </c:pt>
                <c:pt idx="12896">
                  <c:v>2402.3437500000018</c:v>
                </c:pt>
                <c:pt idx="12897">
                  <c:v>2404.7851599999999</c:v>
                </c:pt>
                <c:pt idx="12898">
                  <c:v>2402.3437500000018</c:v>
                </c:pt>
                <c:pt idx="12899">
                  <c:v>2404.7851599999999</c:v>
                </c:pt>
                <c:pt idx="12900">
                  <c:v>2402.3437500000018</c:v>
                </c:pt>
                <c:pt idx="12901">
                  <c:v>2402.3437500000018</c:v>
                </c:pt>
                <c:pt idx="12902">
                  <c:v>2402.3437500000018</c:v>
                </c:pt>
                <c:pt idx="12903">
                  <c:v>2402.3437500000018</c:v>
                </c:pt>
                <c:pt idx="12904">
                  <c:v>2402.3437500000018</c:v>
                </c:pt>
                <c:pt idx="12905">
                  <c:v>2402.3437500000018</c:v>
                </c:pt>
                <c:pt idx="12906">
                  <c:v>2402.3437500000018</c:v>
                </c:pt>
                <c:pt idx="12907">
                  <c:v>2402.3437500000018</c:v>
                </c:pt>
                <c:pt idx="12908">
                  <c:v>2402.3437500000018</c:v>
                </c:pt>
                <c:pt idx="12909">
                  <c:v>2402.3437500000018</c:v>
                </c:pt>
                <c:pt idx="12910">
                  <c:v>2404.7851599999999</c:v>
                </c:pt>
                <c:pt idx="12911">
                  <c:v>2402.3437500000018</c:v>
                </c:pt>
                <c:pt idx="12912">
                  <c:v>2402.3437500000018</c:v>
                </c:pt>
                <c:pt idx="12913">
                  <c:v>2402.3437500000018</c:v>
                </c:pt>
                <c:pt idx="12914">
                  <c:v>2402.3437500000018</c:v>
                </c:pt>
                <c:pt idx="12915">
                  <c:v>2402.3437500000018</c:v>
                </c:pt>
                <c:pt idx="12916">
                  <c:v>2402.3437500000018</c:v>
                </c:pt>
                <c:pt idx="12917">
                  <c:v>2402.3437500000018</c:v>
                </c:pt>
                <c:pt idx="12918">
                  <c:v>2402.3437500000018</c:v>
                </c:pt>
                <c:pt idx="12919">
                  <c:v>2402.3437500000018</c:v>
                </c:pt>
                <c:pt idx="12920">
                  <c:v>2402.3437500000018</c:v>
                </c:pt>
                <c:pt idx="12921">
                  <c:v>2402.3437500000018</c:v>
                </c:pt>
                <c:pt idx="12922">
                  <c:v>2402.3437500000018</c:v>
                </c:pt>
                <c:pt idx="12923">
                  <c:v>2402.3437500000018</c:v>
                </c:pt>
                <c:pt idx="12924">
                  <c:v>2402.3437500000018</c:v>
                </c:pt>
                <c:pt idx="12925">
                  <c:v>2404.7851599999999</c:v>
                </c:pt>
                <c:pt idx="12926">
                  <c:v>2404.7851599999999</c:v>
                </c:pt>
                <c:pt idx="12927">
                  <c:v>2404.7851599999999</c:v>
                </c:pt>
                <c:pt idx="12928">
                  <c:v>2402.3437500000018</c:v>
                </c:pt>
                <c:pt idx="12929">
                  <c:v>2404.7851599999999</c:v>
                </c:pt>
                <c:pt idx="12930">
                  <c:v>2404.7851599999999</c:v>
                </c:pt>
                <c:pt idx="12931">
                  <c:v>2402.3437500000018</c:v>
                </c:pt>
                <c:pt idx="12932">
                  <c:v>2402.3437500000018</c:v>
                </c:pt>
                <c:pt idx="12933">
                  <c:v>2402.3437500000018</c:v>
                </c:pt>
                <c:pt idx="12934">
                  <c:v>2402.3437500000018</c:v>
                </c:pt>
                <c:pt idx="12935">
                  <c:v>2402.3437500000018</c:v>
                </c:pt>
                <c:pt idx="12936">
                  <c:v>2404.7851599999999</c:v>
                </c:pt>
                <c:pt idx="12937">
                  <c:v>2402.3437500000018</c:v>
                </c:pt>
                <c:pt idx="12938">
                  <c:v>2402.3437500000018</c:v>
                </c:pt>
                <c:pt idx="12939">
                  <c:v>2402.3437500000018</c:v>
                </c:pt>
                <c:pt idx="12940">
                  <c:v>2402.3437500000018</c:v>
                </c:pt>
                <c:pt idx="12941">
                  <c:v>2402.3437500000018</c:v>
                </c:pt>
                <c:pt idx="12942">
                  <c:v>2402.3437500000018</c:v>
                </c:pt>
                <c:pt idx="12943">
                  <c:v>2404.7851599999999</c:v>
                </c:pt>
                <c:pt idx="12944">
                  <c:v>2402.3437500000018</c:v>
                </c:pt>
                <c:pt idx="12945">
                  <c:v>2404.7851599999999</c:v>
                </c:pt>
                <c:pt idx="12946">
                  <c:v>2404.7851599999999</c:v>
                </c:pt>
                <c:pt idx="12947">
                  <c:v>2402.3437500000018</c:v>
                </c:pt>
                <c:pt idx="12948">
                  <c:v>2402.3437500000018</c:v>
                </c:pt>
                <c:pt idx="12949">
                  <c:v>2402.3437500000018</c:v>
                </c:pt>
                <c:pt idx="12950">
                  <c:v>2404.7851599999999</c:v>
                </c:pt>
                <c:pt idx="12951">
                  <c:v>2404.7851599999999</c:v>
                </c:pt>
                <c:pt idx="12952">
                  <c:v>2404.7851599999999</c:v>
                </c:pt>
                <c:pt idx="12953">
                  <c:v>2404.7851599999999</c:v>
                </c:pt>
                <c:pt idx="12954">
                  <c:v>2402.3437500000018</c:v>
                </c:pt>
                <c:pt idx="12955">
                  <c:v>2402.3437500000018</c:v>
                </c:pt>
                <c:pt idx="12956">
                  <c:v>2402.3437500000018</c:v>
                </c:pt>
                <c:pt idx="12957">
                  <c:v>2404.7851599999999</c:v>
                </c:pt>
                <c:pt idx="12958">
                  <c:v>2402.3437500000018</c:v>
                </c:pt>
                <c:pt idx="12959">
                  <c:v>2402.3437500000018</c:v>
                </c:pt>
                <c:pt idx="12960">
                  <c:v>2402.3437500000018</c:v>
                </c:pt>
                <c:pt idx="12961">
                  <c:v>2402.3437500000018</c:v>
                </c:pt>
                <c:pt idx="12962">
                  <c:v>2402.3437500000018</c:v>
                </c:pt>
                <c:pt idx="12963">
                  <c:v>2402.3437500000018</c:v>
                </c:pt>
                <c:pt idx="12964">
                  <c:v>2404.7851599999999</c:v>
                </c:pt>
                <c:pt idx="12965">
                  <c:v>2404.7851599999999</c:v>
                </c:pt>
                <c:pt idx="12966">
                  <c:v>2402.3437500000018</c:v>
                </c:pt>
                <c:pt idx="12967">
                  <c:v>2404.7851599999999</c:v>
                </c:pt>
                <c:pt idx="12968">
                  <c:v>2402.3437500000018</c:v>
                </c:pt>
                <c:pt idx="12969">
                  <c:v>2402.3437500000018</c:v>
                </c:pt>
                <c:pt idx="12970">
                  <c:v>2404.7851599999999</c:v>
                </c:pt>
                <c:pt idx="12971">
                  <c:v>2402.3437500000018</c:v>
                </c:pt>
                <c:pt idx="12972">
                  <c:v>2402.3437500000018</c:v>
                </c:pt>
                <c:pt idx="12973">
                  <c:v>2402.3437500000018</c:v>
                </c:pt>
                <c:pt idx="12974">
                  <c:v>2402.3437500000018</c:v>
                </c:pt>
                <c:pt idx="12975">
                  <c:v>2402.3437500000018</c:v>
                </c:pt>
                <c:pt idx="12976">
                  <c:v>2402.3437500000018</c:v>
                </c:pt>
                <c:pt idx="12977">
                  <c:v>2404.7851599999999</c:v>
                </c:pt>
                <c:pt idx="12978">
                  <c:v>2402.3437500000018</c:v>
                </c:pt>
                <c:pt idx="12979">
                  <c:v>2402.3437500000018</c:v>
                </c:pt>
                <c:pt idx="12980">
                  <c:v>2402.3437500000018</c:v>
                </c:pt>
                <c:pt idx="12981">
                  <c:v>2402.3437500000018</c:v>
                </c:pt>
                <c:pt idx="12982">
                  <c:v>2404.7851599999999</c:v>
                </c:pt>
                <c:pt idx="12983">
                  <c:v>2404.7851599999999</c:v>
                </c:pt>
                <c:pt idx="12984">
                  <c:v>2402.3437500000018</c:v>
                </c:pt>
                <c:pt idx="12985">
                  <c:v>2402.3437500000018</c:v>
                </c:pt>
                <c:pt idx="12986">
                  <c:v>2404.7851599999999</c:v>
                </c:pt>
                <c:pt idx="12987">
                  <c:v>2402.3437500000018</c:v>
                </c:pt>
                <c:pt idx="12988">
                  <c:v>2402.3437500000018</c:v>
                </c:pt>
                <c:pt idx="12989">
                  <c:v>2402.3437500000018</c:v>
                </c:pt>
                <c:pt idx="12990">
                  <c:v>2404.7851599999999</c:v>
                </c:pt>
                <c:pt idx="12991">
                  <c:v>2402.3437500000018</c:v>
                </c:pt>
                <c:pt idx="12992">
                  <c:v>2402.3437500000018</c:v>
                </c:pt>
                <c:pt idx="12993">
                  <c:v>2402.3437500000018</c:v>
                </c:pt>
                <c:pt idx="12994">
                  <c:v>2402.3437500000018</c:v>
                </c:pt>
                <c:pt idx="12995">
                  <c:v>2402.3437500000018</c:v>
                </c:pt>
                <c:pt idx="12996">
                  <c:v>2402.3437500000018</c:v>
                </c:pt>
                <c:pt idx="12997">
                  <c:v>2402.3437500000018</c:v>
                </c:pt>
                <c:pt idx="12998">
                  <c:v>2404.7851599999999</c:v>
                </c:pt>
                <c:pt idx="12999">
                  <c:v>2402.3437500000018</c:v>
                </c:pt>
                <c:pt idx="13000">
                  <c:v>2402.3437500000018</c:v>
                </c:pt>
                <c:pt idx="13001">
                  <c:v>2404.7851599999999</c:v>
                </c:pt>
                <c:pt idx="13002">
                  <c:v>2402.3437500000018</c:v>
                </c:pt>
                <c:pt idx="13003">
                  <c:v>2402.3437500000018</c:v>
                </c:pt>
                <c:pt idx="13004">
                  <c:v>2402.3437500000018</c:v>
                </c:pt>
                <c:pt idx="13005">
                  <c:v>2404.7851599999999</c:v>
                </c:pt>
                <c:pt idx="13006">
                  <c:v>2402.3437500000018</c:v>
                </c:pt>
                <c:pt idx="13007">
                  <c:v>2404.7851599999999</c:v>
                </c:pt>
                <c:pt idx="13008">
                  <c:v>2404.7851599999999</c:v>
                </c:pt>
                <c:pt idx="13009">
                  <c:v>2402.3437500000018</c:v>
                </c:pt>
                <c:pt idx="13010">
                  <c:v>2402.3437500000018</c:v>
                </c:pt>
                <c:pt idx="13011">
                  <c:v>2404.7851599999999</c:v>
                </c:pt>
                <c:pt idx="13012">
                  <c:v>2404.7851599999999</c:v>
                </c:pt>
                <c:pt idx="13013">
                  <c:v>2402.3437500000018</c:v>
                </c:pt>
                <c:pt idx="13014">
                  <c:v>2402.3437500000018</c:v>
                </c:pt>
                <c:pt idx="13015">
                  <c:v>2404.7851599999999</c:v>
                </c:pt>
                <c:pt idx="13016">
                  <c:v>2404.7851599999999</c:v>
                </c:pt>
                <c:pt idx="13017">
                  <c:v>2402.3437500000018</c:v>
                </c:pt>
                <c:pt idx="13018">
                  <c:v>2402.3437500000018</c:v>
                </c:pt>
                <c:pt idx="13019">
                  <c:v>2402.3437500000018</c:v>
                </c:pt>
                <c:pt idx="13020">
                  <c:v>2404.7851599999999</c:v>
                </c:pt>
                <c:pt idx="13021">
                  <c:v>2402.3437500000018</c:v>
                </c:pt>
                <c:pt idx="13022">
                  <c:v>2404.7851599999999</c:v>
                </c:pt>
                <c:pt idx="13023">
                  <c:v>2402.3437500000018</c:v>
                </c:pt>
                <c:pt idx="13024">
                  <c:v>2402.3437500000018</c:v>
                </c:pt>
                <c:pt idx="13025">
                  <c:v>2402.3437500000018</c:v>
                </c:pt>
                <c:pt idx="13026">
                  <c:v>2402.3437500000018</c:v>
                </c:pt>
                <c:pt idx="13027">
                  <c:v>2402.3437500000018</c:v>
                </c:pt>
                <c:pt idx="13028">
                  <c:v>2402.3437500000018</c:v>
                </c:pt>
                <c:pt idx="13029">
                  <c:v>2404.7851599999999</c:v>
                </c:pt>
                <c:pt idx="13030">
                  <c:v>2404.7851599999999</c:v>
                </c:pt>
                <c:pt idx="13031">
                  <c:v>2402.3437500000018</c:v>
                </c:pt>
                <c:pt idx="13032">
                  <c:v>2402.3437500000018</c:v>
                </c:pt>
                <c:pt idx="13033">
                  <c:v>2404.7851599999999</c:v>
                </c:pt>
                <c:pt idx="13034">
                  <c:v>2402.3437500000018</c:v>
                </c:pt>
                <c:pt idx="13035">
                  <c:v>2402.3437500000018</c:v>
                </c:pt>
                <c:pt idx="13036">
                  <c:v>2404.7851599999999</c:v>
                </c:pt>
                <c:pt idx="13037">
                  <c:v>2402.3437500000018</c:v>
                </c:pt>
                <c:pt idx="13038">
                  <c:v>2404.7851599999999</c:v>
                </c:pt>
                <c:pt idx="13039">
                  <c:v>2402.3437500000018</c:v>
                </c:pt>
                <c:pt idx="13040">
                  <c:v>2402.3437500000018</c:v>
                </c:pt>
                <c:pt idx="13041">
                  <c:v>2402.3437500000018</c:v>
                </c:pt>
                <c:pt idx="13042">
                  <c:v>2402.3437500000018</c:v>
                </c:pt>
                <c:pt idx="13043">
                  <c:v>2402.3437500000018</c:v>
                </c:pt>
                <c:pt idx="13044">
                  <c:v>2402.3437500000018</c:v>
                </c:pt>
                <c:pt idx="13045">
                  <c:v>2404.7851599999999</c:v>
                </c:pt>
                <c:pt idx="13046">
                  <c:v>2402.3437500000018</c:v>
                </c:pt>
                <c:pt idx="13047">
                  <c:v>2402.3437500000018</c:v>
                </c:pt>
                <c:pt idx="13048">
                  <c:v>2402.3437500000018</c:v>
                </c:pt>
                <c:pt idx="13049">
                  <c:v>2402.3437500000018</c:v>
                </c:pt>
                <c:pt idx="13050">
                  <c:v>2402.3437500000018</c:v>
                </c:pt>
                <c:pt idx="13051">
                  <c:v>2402.3437500000018</c:v>
                </c:pt>
                <c:pt idx="13052">
                  <c:v>2402.3437500000018</c:v>
                </c:pt>
                <c:pt idx="13053">
                  <c:v>2402.3437500000018</c:v>
                </c:pt>
                <c:pt idx="13054">
                  <c:v>2404.7851599999999</c:v>
                </c:pt>
                <c:pt idx="13055">
                  <c:v>2402.3437500000018</c:v>
                </c:pt>
                <c:pt idx="13056">
                  <c:v>2402.3437500000018</c:v>
                </c:pt>
                <c:pt idx="13057">
                  <c:v>2402.3437500000018</c:v>
                </c:pt>
                <c:pt idx="13058">
                  <c:v>2402.3437500000018</c:v>
                </c:pt>
                <c:pt idx="13059">
                  <c:v>2402.3437500000018</c:v>
                </c:pt>
                <c:pt idx="13060">
                  <c:v>2402.3437500000018</c:v>
                </c:pt>
                <c:pt idx="13061">
                  <c:v>2404.7851599999999</c:v>
                </c:pt>
                <c:pt idx="13062">
                  <c:v>2402.3437500000018</c:v>
                </c:pt>
                <c:pt idx="13063">
                  <c:v>2404.7851599999999</c:v>
                </c:pt>
                <c:pt idx="13064">
                  <c:v>2404.7851599999999</c:v>
                </c:pt>
                <c:pt idx="13065">
                  <c:v>2402.3437500000018</c:v>
                </c:pt>
                <c:pt idx="13066">
                  <c:v>2402.3437500000018</c:v>
                </c:pt>
                <c:pt idx="13067">
                  <c:v>2402.3437500000018</c:v>
                </c:pt>
                <c:pt idx="13068">
                  <c:v>2402.3437500000018</c:v>
                </c:pt>
                <c:pt idx="13069">
                  <c:v>2402.3437500000018</c:v>
                </c:pt>
                <c:pt idx="13070">
                  <c:v>2404.7851599999999</c:v>
                </c:pt>
                <c:pt idx="13071">
                  <c:v>2402.3437500000018</c:v>
                </c:pt>
                <c:pt idx="13072">
                  <c:v>2402.3437500000018</c:v>
                </c:pt>
                <c:pt idx="13073">
                  <c:v>2402.3437500000018</c:v>
                </c:pt>
                <c:pt idx="13074">
                  <c:v>2402.3437500000018</c:v>
                </c:pt>
                <c:pt idx="13075">
                  <c:v>2402.3437500000018</c:v>
                </c:pt>
                <c:pt idx="13076">
                  <c:v>2402.3437500000018</c:v>
                </c:pt>
                <c:pt idx="13077">
                  <c:v>2402.3437500000018</c:v>
                </c:pt>
                <c:pt idx="13078">
                  <c:v>2402.3437500000018</c:v>
                </c:pt>
                <c:pt idx="13079">
                  <c:v>2402.3437500000018</c:v>
                </c:pt>
                <c:pt idx="13080">
                  <c:v>2402.3437500000018</c:v>
                </c:pt>
                <c:pt idx="13081">
                  <c:v>2402.3437500000018</c:v>
                </c:pt>
                <c:pt idx="13082">
                  <c:v>2404.7851599999999</c:v>
                </c:pt>
                <c:pt idx="13083">
                  <c:v>2402.3437500000018</c:v>
                </c:pt>
                <c:pt idx="13084">
                  <c:v>2402.3437500000018</c:v>
                </c:pt>
                <c:pt idx="13085">
                  <c:v>2402.3437500000018</c:v>
                </c:pt>
                <c:pt idx="13086">
                  <c:v>2402.3437500000018</c:v>
                </c:pt>
                <c:pt idx="13087">
                  <c:v>2402.3437500000018</c:v>
                </c:pt>
                <c:pt idx="13088">
                  <c:v>2402.3437500000018</c:v>
                </c:pt>
                <c:pt idx="13089">
                  <c:v>2404.7851599999999</c:v>
                </c:pt>
                <c:pt idx="13090">
                  <c:v>2402.3437500000018</c:v>
                </c:pt>
                <c:pt idx="13091">
                  <c:v>2402.3437500000018</c:v>
                </c:pt>
                <c:pt idx="13092">
                  <c:v>2402.3437500000018</c:v>
                </c:pt>
                <c:pt idx="13093">
                  <c:v>2402.3437500000018</c:v>
                </c:pt>
                <c:pt idx="13094">
                  <c:v>2404.7851599999999</c:v>
                </c:pt>
                <c:pt idx="13095">
                  <c:v>2404.7851599999999</c:v>
                </c:pt>
                <c:pt idx="13096">
                  <c:v>2402.3437500000018</c:v>
                </c:pt>
                <c:pt idx="13097">
                  <c:v>2402.3437500000018</c:v>
                </c:pt>
                <c:pt idx="13098">
                  <c:v>2402.3437500000018</c:v>
                </c:pt>
                <c:pt idx="13099">
                  <c:v>2402.3437500000018</c:v>
                </c:pt>
                <c:pt idx="13100">
                  <c:v>2402.3437500000018</c:v>
                </c:pt>
                <c:pt idx="13101">
                  <c:v>2404.7851599999999</c:v>
                </c:pt>
                <c:pt idx="13102">
                  <c:v>2402.3437500000018</c:v>
                </c:pt>
                <c:pt idx="13103">
                  <c:v>2402.3437500000018</c:v>
                </c:pt>
                <c:pt idx="13104">
                  <c:v>2402.3437500000018</c:v>
                </c:pt>
                <c:pt idx="13105">
                  <c:v>2402.3437500000018</c:v>
                </c:pt>
                <c:pt idx="13106">
                  <c:v>2402.3437500000018</c:v>
                </c:pt>
                <c:pt idx="13107">
                  <c:v>2402.3437500000018</c:v>
                </c:pt>
                <c:pt idx="13108">
                  <c:v>2402.3437500000018</c:v>
                </c:pt>
                <c:pt idx="13109">
                  <c:v>2404.7851599999999</c:v>
                </c:pt>
                <c:pt idx="13110">
                  <c:v>2402.3437500000018</c:v>
                </c:pt>
                <c:pt idx="13111">
                  <c:v>2402.3437500000018</c:v>
                </c:pt>
                <c:pt idx="13112">
                  <c:v>2404.7851599999999</c:v>
                </c:pt>
                <c:pt idx="13113">
                  <c:v>2402.3437500000018</c:v>
                </c:pt>
                <c:pt idx="13114">
                  <c:v>2402.3437500000018</c:v>
                </c:pt>
                <c:pt idx="13115">
                  <c:v>2402.3437500000018</c:v>
                </c:pt>
                <c:pt idx="13116">
                  <c:v>2402.3437500000018</c:v>
                </c:pt>
                <c:pt idx="13117">
                  <c:v>2402.3437500000018</c:v>
                </c:pt>
                <c:pt idx="13118">
                  <c:v>2404.7851599999999</c:v>
                </c:pt>
                <c:pt idx="13119">
                  <c:v>2402.3437500000018</c:v>
                </c:pt>
                <c:pt idx="13120">
                  <c:v>2402.3437500000018</c:v>
                </c:pt>
                <c:pt idx="13121">
                  <c:v>2402.3437500000018</c:v>
                </c:pt>
                <c:pt idx="13122">
                  <c:v>2402.3437500000018</c:v>
                </c:pt>
                <c:pt idx="13123">
                  <c:v>2404.7851599999999</c:v>
                </c:pt>
                <c:pt idx="13124">
                  <c:v>2402.3437500000018</c:v>
                </c:pt>
                <c:pt idx="13125">
                  <c:v>2404.7851599999999</c:v>
                </c:pt>
                <c:pt idx="13126">
                  <c:v>2404.7851599999999</c:v>
                </c:pt>
                <c:pt idx="13127">
                  <c:v>2402.3437500000018</c:v>
                </c:pt>
                <c:pt idx="13128">
                  <c:v>2404.7851599999999</c:v>
                </c:pt>
                <c:pt idx="13129">
                  <c:v>2402.3437500000018</c:v>
                </c:pt>
                <c:pt idx="13130">
                  <c:v>2402.3437500000018</c:v>
                </c:pt>
                <c:pt idx="13131">
                  <c:v>2402.3437500000018</c:v>
                </c:pt>
                <c:pt idx="13132">
                  <c:v>2402.3437500000018</c:v>
                </c:pt>
                <c:pt idx="13133">
                  <c:v>2402.3437500000018</c:v>
                </c:pt>
                <c:pt idx="13134">
                  <c:v>2402.3437500000018</c:v>
                </c:pt>
                <c:pt idx="13135">
                  <c:v>2402.3437500000018</c:v>
                </c:pt>
                <c:pt idx="13136">
                  <c:v>2402.3437500000018</c:v>
                </c:pt>
                <c:pt idx="13137">
                  <c:v>2404.7851599999999</c:v>
                </c:pt>
                <c:pt idx="13138">
                  <c:v>2402.3437500000018</c:v>
                </c:pt>
                <c:pt idx="13139">
                  <c:v>2402.3437500000018</c:v>
                </c:pt>
                <c:pt idx="13140">
                  <c:v>2402.3437500000018</c:v>
                </c:pt>
                <c:pt idx="13141">
                  <c:v>2402.3437500000018</c:v>
                </c:pt>
                <c:pt idx="13142">
                  <c:v>2402.3437500000018</c:v>
                </c:pt>
                <c:pt idx="13143">
                  <c:v>2402.3437500000018</c:v>
                </c:pt>
                <c:pt idx="13144">
                  <c:v>2404.7851599999999</c:v>
                </c:pt>
                <c:pt idx="13145">
                  <c:v>2402.3437500000018</c:v>
                </c:pt>
                <c:pt idx="13146">
                  <c:v>2402.3437500000018</c:v>
                </c:pt>
                <c:pt idx="13147">
                  <c:v>2404.7851599999999</c:v>
                </c:pt>
                <c:pt idx="13148">
                  <c:v>2402.3437500000018</c:v>
                </c:pt>
                <c:pt idx="13149">
                  <c:v>2402.3437500000018</c:v>
                </c:pt>
                <c:pt idx="13150">
                  <c:v>2402.3437500000018</c:v>
                </c:pt>
                <c:pt idx="13151">
                  <c:v>2402.3437500000018</c:v>
                </c:pt>
                <c:pt idx="13152">
                  <c:v>2402.3437500000018</c:v>
                </c:pt>
                <c:pt idx="13153">
                  <c:v>2402.3437500000018</c:v>
                </c:pt>
                <c:pt idx="13154">
                  <c:v>2402.3437500000018</c:v>
                </c:pt>
                <c:pt idx="13155">
                  <c:v>2402.3437500000018</c:v>
                </c:pt>
                <c:pt idx="13156">
                  <c:v>2404.7851599999999</c:v>
                </c:pt>
                <c:pt idx="13157">
                  <c:v>2404.7851599999999</c:v>
                </c:pt>
                <c:pt idx="13158">
                  <c:v>2402.3437500000018</c:v>
                </c:pt>
                <c:pt idx="13159">
                  <c:v>2404.7851599999999</c:v>
                </c:pt>
                <c:pt idx="13160">
                  <c:v>2402.3437500000018</c:v>
                </c:pt>
                <c:pt idx="13161">
                  <c:v>2402.3437500000018</c:v>
                </c:pt>
                <c:pt idx="13162">
                  <c:v>2402.3437500000018</c:v>
                </c:pt>
                <c:pt idx="13163">
                  <c:v>2402.3437500000018</c:v>
                </c:pt>
                <c:pt idx="13164">
                  <c:v>2402.3437500000018</c:v>
                </c:pt>
                <c:pt idx="13165">
                  <c:v>2402.3437500000018</c:v>
                </c:pt>
                <c:pt idx="13166">
                  <c:v>2402.3437500000018</c:v>
                </c:pt>
                <c:pt idx="13167">
                  <c:v>2402.3437500000018</c:v>
                </c:pt>
                <c:pt idx="13168">
                  <c:v>2404.7851599999999</c:v>
                </c:pt>
                <c:pt idx="13169">
                  <c:v>2404.7851599999999</c:v>
                </c:pt>
                <c:pt idx="13170">
                  <c:v>2402.3437500000018</c:v>
                </c:pt>
                <c:pt idx="13171">
                  <c:v>2402.3437500000018</c:v>
                </c:pt>
                <c:pt idx="13172">
                  <c:v>2402.3437500000018</c:v>
                </c:pt>
                <c:pt idx="13173">
                  <c:v>2404.7851599999999</c:v>
                </c:pt>
                <c:pt idx="13174">
                  <c:v>2402.3437500000018</c:v>
                </c:pt>
                <c:pt idx="13175">
                  <c:v>2404.7851599999999</c:v>
                </c:pt>
                <c:pt idx="13176">
                  <c:v>2402.3437500000018</c:v>
                </c:pt>
                <c:pt idx="13177">
                  <c:v>2402.3437500000018</c:v>
                </c:pt>
                <c:pt idx="13178">
                  <c:v>2402.3437500000018</c:v>
                </c:pt>
                <c:pt idx="13179">
                  <c:v>2404.7851599999999</c:v>
                </c:pt>
                <c:pt idx="13180">
                  <c:v>2402.3437500000018</c:v>
                </c:pt>
                <c:pt idx="13181">
                  <c:v>2402.3437500000018</c:v>
                </c:pt>
                <c:pt idx="13182">
                  <c:v>2402.3437500000018</c:v>
                </c:pt>
                <c:pt idx="13183">
                  <c:v>2402.3437500000018</c:v>
                </c:pt>
                <c:pt idx="13184">
                  <c:v>2402.3437500000018</c:v>
                </c:pt>
                <c:pt idx="13185">
                  <c:v>2402.3437500000018</c:v>
                </c:pt>
                <c:pt idx="13186">
                  <c:v>2402.3437500000018</c:v>
                </c:pt>
                <c:pt idx="13187">
                  <c:v>2402.3437500000018</c:v>
                </c:pt>
                <c:pt idx="13188">
                  <c:v>2402.3437500000018</c:v>
                </c:pt>
                <c:pt idx="13189">
                  <c:v>2402.3437500000018</c:v>
                </c:pt>
                <c:pt idx="13190">
                  <c:v>2404.7851599999999</c:v>
                </c:pt>
                <c:pt idx="13191">
                  <c:v>2404.7851599999999</c:v>
                </c:pt>
                <c:pt idx="13192">
                  <c:v>2402.3437500000018</c:v>
                </c:pt>
                <c:pt idx="13193">
                  <c:v>2402.3437500000018</c:v>
                </c:pt>
                <c:pt idx="13194">
                  <c:v>2402.3437500000018</c:v>
                </c:pt>
                <c:pt idx="13195">
                  <c:v>2404.7851599999999</c:v>
                </c:pt>
                <c:pt idx="13196">
                  <c:v>2402.3437500000018</c:v>
                </c:pt>
                <c:pt idx="13197">
                  <c:v>2402.3437500000018</c:v>
                </c:pt>
                <c:pt idx="13198">
                  <c:v>2402.3437500000018</c:v>
                </c:pt>
                <c:pt idx="13199">
                  <c:v>2402.3437500000018</c:v>
                </c:pt>
                <c:pt idx="13200">
                  <c:v>2402.3437500000018</c:v>
                </c:pt>
                <c:pt idx="13201">
                  <c:v>2402.3437500000018</c:v>
                </c:pt>
                <c:pt idx="13202">
                  <c:v>2402.3437500000018</c:v>
                </c:pt>
                <c:pt idx="13203">
                  <c:v>2402.3437500000018</c:v>
                </c:pt>
                <c:pt idx="13204">
                  <c:v>2402.3437500000018</c:v>
                </c:pt>
                <c:pt idx="13205">
                  <c:v>2402.3437500000018</c:v>
                </c:pt>
                <c:pt idx="13206">
                  <c:v>2402.3437500000018</c:v>
                </c:pt>
                <c:pt idx="13207">
                  <c:v>2402.3437500000018</c:v>
                </c:pt>
                <c:pt idx="13208">
                  <c:v>2402.3437500000018</c:v>
                </c:pt>
                <c:pt idx="13209">
                  <c:v>2402.3437500000018</c:v>
                </c:pt>
                <c:pt idx="13210">
                  <c:v>2402.3437500000018</c:v>
                </c:pt>
                <c:pt idx="13211">
                  <c:v>2402.3437500000018</c:v>
                </c:pt>
                <c:pt idx="13212">
                  <c:v>2404.7851599999999</c:v>
                </c:pt>
                <c:pt idx="13213">
                  <c:v>2402.3437500000018</c:v>
                </c:pt>
                <c:pt idx="13214">
                  <c:v>2402.3437500000018</c:v>
                </c:pt>
                <c:pt idx="13215">
                  <c:v>2402.3437500000018</c:v>
                </c:pt>
                <c:pt idx="13216">
                  <c:v>2402.3437500000018</c:v>
                </c:pt>
                <c:pt idx="13217">
                  <c:v>2402.3437500000018</c:v>
                </c:pt>
                <c:pt idx="13218">
                  <c:v>2402.3437500000018</c:v>
                </c:pt>
                <c:pt idx="13219">
                  <c:v>2402.3437500000018</c:v>
                </c:pt>
                <c:pt idx="13220">
                  <c:v>2402.3437500000018</c:v>
                </c:pt>
                <c:pt idx="13221">
                  <c:v>2404.7851599999999</c:v>
                </c:pt>
                <c:pt idx="13222">
                  <c:v>2402.3437500000018</c:v>
                </c:pt>
                <c:pt idx="13223">
                  <c:v>2402.3437500000018</c:v>
                </c:pt>
                <c:pt idx="13224">
                  <c:v>2402.3437500000018</c:v>
                </c:pt>
                <c:pt idx="13225">
                  <c:v>2404.7851599999999</c:v>
                </c:pt>
                <c:pt idx="13226">
                  <c:v>2402.3437500000018</c:v>
                </c:pt>
                <c:pt idx="13227">
                  <c:v>2404.7851599999999</c:v>
                </c:pt>
                <c:pt idx="13228">
                  <c:v>2402.3437500000018</c:v>
                </c:pt>
                <c:pt idx="13229">
                  <c:v>2402.3437500000018</c:v>
                </c:pt>
                <c:pt idx="13230">
                  <c:v>2404.7851599999999</c:v>
                </c:pt>
                <c:pt idx="13231">
                  <c:v>2402.3437500000018</c:v>
                </c:pt>
                <c:pt idx="13232">
                  <c:v>2402.3437500000018</c:v>
                </c:pt>
                <c:pt idx="13233">
                  <c:v>2404.7851599999999</c:v>
                </c:pt>
                <c:pt idx="13234">
                  <c:v>2402.3437500000018</c:v>
                </c:pt>
                <c:pt idx="13235">
                  <c:v>2402.3437500000018</c:v>
                </c:pt>
                <c:pt idx="13236">
                  <c:v>2402.3437500000018</c:v>
                </c:pt>
                <c:pt idx="13237">
                  <c:v>2402.3437500000018</c:v>
                </c:pt>
                <c:pt idx="13238">
                  <c:v>2402.3437500000018</c:v>
                </c:pt>
                <c:pt idx="13239">
                  <c:v>2402.3437500000018</c:v>
                </c:pt>
                <c:pt idx="13240">
                  <c:v>2404.7851599999999</c:v>
                </c:pt>
                <c:pt idx="13241">
                  <c:v>2402.3437500000018</c:v>
                </c:pt>
                <c:pt idx="13242">
                  <c:v>2402.3437500000018</c:v>
                </c:pt>
                <c:pt idx="13243">
                  <c:v>2402.3437500000018</c:v>
                </c:pt>
                <c:pt idx="13244">
                  <c:v>2399.9023400000001</c:v>
                </c:pt>
                <c:pt idx="13245">
                  <c:v>2402.3437500000018</c:v>
                </c:pt>
                <c:pt idx="13246">
                  <c:v>2402.3437500000018</c:v>
                </c:pt>
                <c:pt idx="13247">
                  <c:v>2404.7851599999999</c:v>
                </c:pt>
                <c:pt idx="13248">
                  <c:v>2402.3437500000018</c:v>
                </c:pt>
                <c:pt idx="13249">
                  <c:v>2402.3437500000018</c:v>
                </c:pt>
                <c:pt idx="13250">
                  <c:v>2404.7851599999999</c:v>
                </c:pt>
                <c:pt idx="13251">
                  <c:v>2402.3437500000018</c:v>
                </c:pt>
                <c:pt idx="13252">
                  <c:v>2402.3437500000018</c:v>
                </c:pt>
                <c:pt idx="13253">
                  <c:v>2402.3437500000018</c:v>
                </c:pt>
                <c:pt idx="13254">
                  <c:v>2402.3437500000018</c:v>
                </c:pt>
                <c:pt idx="13255">
                  <c:v>2402.3437500000018</c:v>
                </c:pt>
                <c:pt idx="13256">
                  <c:v>2402.3437500000018</c:v>
                </c:pt>
                <c:pt idx="13257">
                  <c:v>2404.7851599999999</c:v>
                </c:pt>
                <c:pt idx="13258">
                  <c:v>2402.3437500000018</c:v>
                </c:pt>
                <c:pt idx="13259">
                  <c:v>2404.7851599999999</c:v>
                </c:pt>
                <c:pt idx="13260">
                  <c:v>2402.3437500000018</c:v>
                </c:pt>
                <c:pt idx="13261">
                  <c:v>2404.7851599999999</c:v>
                </c:pt>
                <c:pt idx="13262">
                  <c:v>2402.3437500000018</c:v>
                </c:pt>
                <c:pt idx="13263">
                  <c:v>2402.3437500000018</c:v>
                </c:pt>
                <c:pt idx="13264">
                  <c:v>2402.3437500000018</c:v>
                </c:pt>
                <c:pt idx="13265">
                  <c:v>2402.3437500000018</c:v>
                </c:pt>
                <c:pt idx="13266">
                  <c:v>2404.7851599999999</c:v>
                </c:pt>
                <c:pt idx="13267">
                  <c:v>2404.7851599999999</c:v>
                </c:pt>
                <c:pt idx="13268">
                  <c:v>2402.3437500000018</c:v>
                </c:pt>
                <c:pt idx="13269">
                  <c:v>2402.3437500000018</c:v>
                </c:pt>
                <c:pt idx="13270">
                  <c:v>2404.7851599999999</c:v>
                </c:pt>
                <c:pt idx="13271">
                  <c:v>2402.3437500000018</c:v>
                </c:pt>
                <c:pt idx="13272">
                  <c:v>2402.3437500000018</c:v>
                </c:pt>
                <c:pt idx="13273">
                  <c:v>2402.3437500000018</c:v>
                </c:pt>
                <c:pt idx="13274">
                  <c:v>2402.3437500000018</c:v>
                </c:pt>
                <c:pt idx="13275">
                  <c:v>2402.3437500000018</c:v>
                </c:pt>
                <c:pt idx="13276">
                  <c:v>2402.3437500000018</c:v>
                </c:pt>
                <c:pt idx="13277">
                  <c:v>2402.3437500000018</c:v>
                </c:pt>
                <c:pt idx="13278">
                  <c:v>2402.3437500000018</c:v>
                </c:pt>
                <c:pt idx="13279">
                  <c:v>2402.3437500000018</c:v>
                </c:pt>
                <c:pt idx="13280">
                  <c:v>2402.3437500000018</c:v>
                </c:pt>
                <c:pt idx="13281">
                  <c:v>2402.3437500000018</c:v>
                </c:pt>
                <c:pt idx="13282">
                  <c:v>2402.3437500000018</c:v>
                </c:pt>
                <c:pt idx="13283">
                  <c:v>2402.3437500000018</c:v>
                </c:pt>
                <c:pt idx="13284">
                  <c:v>2404.7851599999999</c:v>
                </c:pt>
                <c:pt idx="13285">
                  <c:v>2404.7851599999999</c:v>
                </c:pt>
                <c:pt idx="13286">
                  <c:v>2404.7851599999999</c:v>
                </c:pt>
                <c:pt idx="13287">
                  <c:v>2402.3437500000018</c:v>
                </c:pt>
                <c:pt idx="13288">
                  <c:v>2402.3437500000018</c:v>
                </c:pt>
                <c:pt idx="13289">
                  <c:v>2402.3437500000018</c:v>
                </c:pt>
                <c:pt idx="13290">
                  <c:v>2402.3437500000018</c:v>
                </c:pt>
                <c:pt idx="13291">
                  <c:v>2402.3437500000018</c:v>
                </c:pt>
                <c:pt idx="13292">
                  <c:v>2402.3437500000018</c:v>
                </c:pt>
                <c:pt idx="13293">
                  <c:v>2402.3437500000018</c:v>
                </c:pt>
                <c:pt idx="13294">
                  <c:v>2404.7851599999999</c:v>
                </c:pt>
                <c:pt idx="13295">
                  <c:v>2402.3437500000018</c:v>
                </c:pt>
                <c:pt idx="13296">
                  <c:v>2402.3437500000018</c:v>
                </c:pt>
                <c:pt idx="13297">
                  <c:v>2402.3437500000018</c:v>
                </c:pt>
                <c:pt idx="13298">
                  <c:v>2402.3437500000018</c:v>
                </c:pt>
                <c:pt idx="13299">
                  <c:v>2402.3437500000018</c:v>
                </c:pt>
                <c:pt idx="13300">
                  <c:v>2402.3437500000018</c:v>
                </c:pt>
                <c:pt idx="13301">
                  <c:v>2402.3437500000018</c:v>
                </c:pt>
                <c:pt idx="13302">
                  <c:v>2402.3437500000018</c:v>
                </c:pt>
                <c:pt idx="13303">
                  <c:v>2402.3437500000018</c:v>
                </c:pt>
                <c:pt idx="13304">
                  <c:v>2402.3437500000018</c:v>
                </c:pt>
                <c:pt idx="13305">
                  <c:v>2402.3437500000018</c:v>
                </c:pt>
                <c:pt idx="13306">
                  <c:v>2404.7851599999999</c:v>
                </c:pt>
                <c:pt idx="13307">
                  <c:v>2402.3437500000018</c:v>
                </c:pt>
                <c:pt idx="13308">
                  <c:v>2402.3437500000018</c:v>
                </c:pt>
                <c:pt idx="13309">
                  <c:v>2402.3437500000018</c:v>
                </c:pt>
                <c:pt idx="13310">
                  <c:v>2402.3437500000018</c:v>
                </c:pt>
                <c:pt idx="13311">
                  <c:v>2402.3437500000018</c:v>
                </c:pt>
                <c:pt idx="13312">
                  <c:v>2402.3437500000018</c:v>
                </c:pt>
                <c:pt idx="13313">
                  <c:v>2402.3437500000018</c:v>
                </c:pt>
                <c:pt idx="13314">
                  <c:v>2404.7851599999999</c:v>
                </c:pt>
                <c:pt idx="13315">
                  <c:v>2402.3437500000018</c:v>
                </c:pt>
                <c:pt idx="13316">
                  <c:v>2402.3437500000018</c:v>
                </c:pt>
                <c:pt idx="13317">
                  <c:v>2402.3437500000018</c:v>
                </c:pt>
                <c:pt idx="13318">
                  <c:v>2402.3437500000018</c:v>
                </c:pt>
                <c:pt idx="13319">
                  <c:v>2402.3437500000018</c:v>
                </c:pt>
                <c:pt idx="13320">
                  <c:v>2402.3437500000018</c:v>
                </c:pt>
                <c:pt idx="13321">
                  <c:v>2402.3437500000018</c:v>
                </c:pt>
                <c:pt idx="13322">
                  <c:v>2402.3437500000018</c:v>
                </c:pt>
                <c:pt idx="13323">
                  <c:v>2404.7851599999999</c:v>
                </c:pt>
                <c:pt idx="13324">
                  <c:v>2402.3437500000018</c:v>
                </c:pt>
                <c:pt idx="13325">
                  <c:v>2402.3437500000018</c:v>
                </c:pt>
                <c:pt idx="13326">
                  <c:v>2402.3437500000018</c:v>
                </c:pt>
                <c:pt idx="13327">
                  <c:v>2402.3437500000018</c:v>
                </c:pt>
                <c:pt idx="13328">
                  <c:v>2402.3437500000018</c:v>
                </c:pt>
                <c:pt idx="13329">
                  <c:v>2404.7851599999999</c:v>
                </c:pt>
                <c:pt idx="13330">
                  <c:v>2402.3437500000018</c:v>
                </c:pt>
                <c:pt idx="13331">
                  <c:v>2402.3437500000018</c:v>
                </c:pt>
                <c:pt idx="13332">
                  <c:v>2404.7851599999999</c:v>
                </c:pt>
                <c:pt idx="13333">
                  <c:v>2402.3437500000018</c:v>
                </c:pt>
                <c:pt idx="13334">
                  <c:v>2402.3437500000018</c:v>
                </c:pt>
                <c:pt idx="13335">
                  <c:v>2404.7851599999999</c:v>
                </c:pt>
                <c:pt idx="13336">
                  <c:v>2402.3437500000018</c:v>
                </c:pt>
                <c:pt idx="13337">
                  <c:v>2402.3437500000018</c:v>
                </c:pt>
                <c:pt idx="13338">
                  <c:v>2402.3437500000018</c:v>
                </c:pt>
                <c:pt idx="13339">
                  <c:v>2402.3437500000018</c:v>
                </c:pt>
                <c:pt idx="13340">
                  <c:v>2402.3437500000018</c:v>
                </c:pt>
                <c:pt idx="13341">
                  <c:v>2402.3437500000018</c:v>
                </c:pt>
                <c:pt idx="13342">
                  <c:v>2402.3437500000018</c:v>
                </c:pt>
                <c:pt idx="13343">
                  <c:v>2402.3437500000018</c:v>
                </c:pt>
                <c:pt idx="13344">
                  <c:v>2402.3437500000018</c:v>
                </c:pt>
                <c:pt idx="13345">
                  <c:v>2402.3437500000018</c:v>
                </c:pt>
                <c:pt idx="13346">
                  <c:v>2402.3437500000018</c:v>
                </c:pt>
                <c:pt idx="13347">
                  <c:v>2404.7851599999999</c:v>
                </c:pt>
                <c:pt idx="13348">
                  <c:v>2404.7851599999999</c:v>
                </c:pt>
                <c:pt idx="13349">
                  <c:v>2402.3437500000018</c:v>
                </c:pt>
                <c:pt idx="13350">
                  <c:v>2402.3437500000018</c:v>
                </c:pt>
                <c:pt idx="13351">
                  <c:v>2402.3437500000018</c:v>
                </c:pt>
                <c:pt idx="13352">
                  <c:v>2402.3437500000018</c:v>
                </c:pt>
                <c:pt idx="13353">
                  <c:v>2402.3437500000018</c:v>
                </c:pt>
                <c:pt idx="13354">
                  <c:v>2402.3437500000018</c:v>
                </c:pt>
                <c:pt idx="13355">
                  <c:v>2402.3437500000018</c:v>
                </c:pt>
                <c:pt idx="13356">
                  <c:v>2402.3437500000018</c:v>
                </c:pt>
                <c:pt idx="13357">
                  <c:v>2402.3437500000018</c:v>
                </c:pt>
                <c:pt idx="13358">
                  <c:v>2402.3437500000018</c:v>
                </c:pt>
                <c:pt idx="13359">
                  <c:v>2402.3437500000018</c:v>
                </c:pt>
                <c:pt idx="13360">
                  <c:v>2404.7851599999999</c:v>
                </c:pt>
                <c:pt idx="13361">
                  <c:v>2402.3437500000018</c:v>
                </c:pt>
                <c:pt idx="13362">
                  <c:v>2402.3437500000018</c:v>
                </c:pt>
                <c:pt idx="13363">
                  <c:v>2402.3437500000018</c:v>
                </c:pt>
                <c:pt idx="13364">
                  <c:v>2402.3437500000018</c:v>
                </c:pt>
                <c:pt idx="13365">
                  <c:v>2402.3437500000018</c:v>
                </c:pt>
                <c:pt idx="13366">
                  <c:v>2402.3437500000018</c:v>
                </c:pt>
                <c:pt idx="13367">
                  <c:v>2402.3437500000018</c:v>
                </c:pt>
                <c:pt idx="13368">
                  <c:v>2402.3437500000018</c:v>
                </c:pt>
                <c:pt idx="13369">
                  <c:v>2402.3437500000018</c:v>
                </c:pt>
                <c:pt idx="13370">
                  <c:v>2402.3437500000018</c:v>
                </c:pt>
                <c:pt idx="13371">
                  <c:v>2402.3437500000018</c:v>
                </c:pt>
                <c:pt idx="13372">
                  <c:v>2402.3437500000018</c:v>
                </c:pt>
                <c:pt idx="13373">
                  <c:v>2402.3437500000018</c:v>
                </c:pt>
                <c:pt idx="13374">
                  <c:v>2402.3437500000018</c:v>
                </c:pt>
                <c:pt idx="13375">
                  <c:v>2402.3437500000018</c:v>
                </c:pt>
                <c:pt idx="13376">
                  <c:v>2402.3437500000018</c:v>
                </c:pt>
                <c:pt idx="13377">
                  <c:v>2402.3437500000018</c:v>
                </c:pt>
                <c:pt idx="13378">
                  <c:v>2402.3437500000018</c:v>
                </c:pt>
                <c:pt idx="13379">
                  <c:v>2402.3437500000018</c:v>
                </c:pt>
                <c:pt idx="13380">
                  <c:v>2402.3437500000018</c:v>
                </c:pt>
                <c:pt idx="13381">
                  <c:v>2402.3437500000018</c:v>
                </c:pt>
                <c:pt idx="13382">
                  <c:v>2402.3437500000018</c:v>
                </c:pt>
                <c:pt idx="13383">
                  <c:v>2402.3437500000018</c:v>
                </c:pt>
                <c:pt idx="13384">
                  <c:v>2404.7851599999999</c:v>
                </c:pt>
                <c:pt idx="13385">
                  <c:v>2402.3437500000018</c:v>
                </c:pt>
                <c:pt idx="13386">
                  <c:v>2402.3437500000018</c:v>
                </c:pt>
                <c:pt idx="13387">
                  <c:v>2402.3437500000018</c:v>
                </c:pt>
                <c:pt idx="13388">
                  <c:v>2402.3437500000018</c:v>
                </c:pt>
                <c:pt idx="13389">
                  <c:v>2404.7851599999999</c:v>
                </c:pt>
                <c:pt idx="13390">
                  <c:v>2402.3437500000018</c:v>
                </c:pt>
                <c:pt idx="13391">
                  <c:v>2402.3437500000018</c:v>
                </c:pt>
                <c:pt idx="13392">
                  <c:v>2402.3437500000018</c:v>
                </c:pt>
                <c:pt idx="13393">
                  <c:v>2402.3437500000018</c:v>
                </c:pt>
                <c:pt idx="13394">
                  <c:v>2402.3437500000018</c:v>
                </c:pt>
                <c:pt idx="13395">
                  <c:v>2402.3437500000018</c:v>
                </c:pt>
                <c:pt idx="13396">
                  <c:v>2402.3437500000018</c:v>
                </c:pt>
                <c:pt idx="13397">
                  <c:v>2402.3437500000018</c:v>
                </c:pt>
                <c:pt idx="13398">
                  <c:v>2404.7851599999999</c:v>
                </c:pt>
                <c:pt idx="13399">
                  <c:v>2402.3437500000018</c:v>
                </c:pt>
                <c:pt idx="13400">
                  <c:v>2402.3437500000018</c:v>
                </c:pt>
                <c:pt idx="13401">
                  <c:v>2402.3437500000018</c:v>
                </c:pt>
                <c:pt idx="13402">
                  <c:v>2402.3437500000018</c:v>
                </c:pt>
                <c:pt idx="13403">
                  <c:v>2402.3437500000018</c:v>
                </c:pt>
                <c:pt idx="13404">
                  <c:v>2402.3437500000018</c:v>
                </c:pt>
                <c:pt idx="13405">
                  <c:v>2402.3437500000018</c:v>
                </c:pt>
                <c:pt idx="13406">
                  <c:v>2402.3437500000018</c:v>
                </c:pt>
                <c:pt idx="13407">
                  <c:v>2402.3437500000018</c:v>
                </c:pt>
                <c:pt idx="13408">
                  <c:v>2402.3437500000018</c:v>
                </c:pt>
                <c:pt idx="13409">
                  <c:v>2404.7851599999999</c:v>
                </c:pt>
                <c:pt idx="13410">
                  <c:v>2402.3437500000018</c:v>
                </c:pt>
                <c:pt idx="13411">
                  <c:v>2402.3437500000018</c:v>
                </c:pt>
                <c:pt idx="13412">
                  <c:v>2402.3437500000018</c:v>
                </c:pt>
                <c:pt idx="13413">
                  <c:v>2402.3437500000018</c:v>
                </c:pt>
                <c:pt idx="13414">
                  <c:v>2402.3437500000018</c:v>
                </c:pt>
                <c:pt idx="13415">
                  <c:v>2402.3437500000018</c:v>
                </c:pt>
                <c:pt idx="13416">
                  <c:v>2402.3437500000018</c:v>
                </c:pt>
                <c:pt idx="13417">
                  <c:v>2402.3437500000018</c:v>
                </c:pt>
                <c:pt idx="13418">
                  <c:v>2402.3437500000018</c:v>
                </c:pt>
                <c:pt idx="13419">
                  <c:v>2402.3437500000018</c:v>
                </c:pt>
                <c:pt idx="13420">
                  <c:v>2402.3437500000018</c:v>
                </c:pt>
                <c:pt idx="13421">
                  <c:v>2402.3437500000018</c:v>
                </c:pt>
                <c:pt idx="13422">
                  <c:v>2404.7851599999999</c:v>
                </c:pt>
                <c:pt idx="13423">
                  <c:v>2402.3437500000018</c:v>
                </c:pt>
                <c:pt idx="13424">
                  <c:v>2404.7851599999999</c:v>
                </c:pt>
                <c:pt idx="13425">
                  <c:v>2402.3437500000018</c:v>
                </c:pt>
                <c:pt idx="13426">
                  <c:v>2402.3437500000018</c:v>
                </c:pt>
                <c:pt idx="13427">
                  <c:v>2402.3437500000018</c:v>
                </c:pt>
                <c:pt idx="13428">
                  <c:v>2402.3437500000018</c:v>
                </c:pt>
                <c:pt idx="13429">
                  <c:v>2402.3437500000018</c:v>
                </c:pt>
                <c:pt idx="13430">
                  <c:v>2402.3437500000018</c:v>
                </c:pt>
                <c:pt idx="13431">
                  <c:v>2402.3437500000018</c:v>
                </c:pt>
                <c:pt idx="13432">
                  <c:v>2402.3437500000018</c:v>
                </c:pt>
                <c:pt idx="13433">
                  <c:v>2402.3437500000018</c:v>
                </c:pt>
                <c:pt idx="13434">
                  <c:v>2402.3437500000018</c:v>
                </c:pt>
                <c:pt idx="13435">
                  <c:v>2402.3437500000018</c:v>
                </c:pt>
                <c:pt idx="13436">
                  <c:v>2402.3437500000018</c:v>
                </c:pt>
                <c:pt idx="13437">
                  <c:v>2402.3437500000018</c:v>
                </c:pt>
                <c:pt idx="13438">
                  <c:v>2404.7851599999999</c:v>
                </c:pt>
                <c:pt idx="13439">
                  <c:v>2402.3437500000018</c:v>
                </c:pt>
                <c:pt idx="13440">
                  <c:v>2404.7851599999999</c:v>
                </c:pt>
                <c:pt idx="13441">
                  <c:v>2402.3437500000018</c:v>
                </c:pt>
                <c:pt idx="13442">
                  <c:v>2402.3437500000018</c:v>
                </c:pt>
                <c:pt idx="13443">
                  <c:v>2404.7851599999999</c:v>
                </c:pt>
                <c:pt idx="13444">
                  <c:v>2402.3437500000018</c:v>
                </c:pt>
                <c:pt idx="13445">
                  <c:v>2402.3437500000018</c:v>
                </c:pt>
                <c:pt idx="13446">
                  <c:v>2402.3437500000018</c:v>
                </c:pt>
                <c:pt idx="13447">
                  <c:v>2402.3437500000018</c:v>
                </c:pt>
                <c:pt idx="13448">
                  <c:v>2402.3437500000018</c:v>
                </c:pt>
                <c:pt idx="13449">
                  <c:v>2402.3437500000018</c:v>
                </c:pt>
                <c:pt idx="13450">
                  <c:v>2402.3437500000018</c:v>
                </c:pt>
                <c:pt idx="13451">
                  <c:v>2402.3437500000018</c:v>
                </c:pt>
                <c:pt idx="13452">
                  <c:v>2402.3437500000018</c:v>
                </c:pt>
                <c:pt idx="13453">
                  <c:v>2402.3437500000018</c:v>
                </c:pt>
                <c:pt idx="13454">
                  <c:v>2402.3437500000018</c:v>
                </c:pt>
                <c:pt idx="13455">
                  <c:v>2402.3437500000018</c:v>
                </c:pt>
                <c:pt idx="13456">
                  <c:v>2402.3437500000018</c:v>
                </c:pt>
                <c:pt idx="13457">
                  <c:v>2404.7851599999999</c:v>
                </c:pt>
                <c:pt idx="13458">
                  <c:v>2402.3437500000018</c:v>
                </c:pt>
                <c:pt idx="13459">
                  <c:v>2402.3437500000018</c:v>
                </c:pt>
                <c:pt idx="13460">
                  <c:v>2402.3437500000018</c:v>
                </c:pt>
                <c:pt idx="13461">
                  <c:v>2404.7851599999999</c:v>
                </c:pt>
                <c:pt idx="13462">
                  <c:v>2404.7851599999999</c:v>
                </c:pt>
                <c:pt idx="13463">
                  <c:v>2402.3437500000018</c:v>
                </c:pt>
                <c:pt idx="13464">
                  <c:v>2402.3437500000018</c:v>
                </c:pt>
                <c:pt idx="13465">
                  <c:v>2402.3437500000018</c:v>
                </c:pt>
                <c:pt idx="13466">
                  <c:v>2402.3437500000018</c:v>
                </c:pt>
                <c:pt idx="13467">
                  <c:v>2402.3437500000018</c:v>
                </c:pt>
                <c:pt idx="13468">
                  <c:v>2402.3437500000018</c:v>
                </c:pt>
                <c:pt idx="13469">
                  <c:v>2404.7851599999999</c:v>
                </c:pt>
                <c:pt idx="13470">
                  <c:v>2402.3437500000018</c:v>
                </c:pt>
                <c:pt idx="13471">
                  <c:v>2402.3437500000018</c:v>
                </c:pt>
                <c:pt idx="13472">
                  <c:v>2402.3437500000018</c:v>
                </c:pt>
                <c:pt idx="13473">
                  <c:v>2402.3437500000018</c:v>
                </c:pt>
                <c:pt idx="13474">
                  <c:v>2402.3437500000018</c:v>
                </c:pt>
                <c:pt idx="13475">
                  <c:v>2402.3437500000018</c:v>
                </c:pt>
                <c:pt idx="13476">
                  <c:v>2402.3437500000018</c:v>
                </c:pt>
                <c:pt idx="13477">
                  <c:v>2402.3437500000018</c:v>
                </c:pt>
                <c:pt idx="13478">
                  <c:v>2402.3437500000018</c:v>
                </c:pt>
                <c:pt idx="13479">
                  <c:v>2402.3437500000018</c:v>
                </c:pt>
                <c:pt idx="13480">
                  <c:v>2402.3437500000018</c:v>
                </c:pt>
                <c:pt idx="13481">
                  <c:v>2402.3437500000018</c:v>
                </c:pt>
                <c:pt idx="13482">
                  <c:v>2402.3437500000018</c:v>
                </c:pt>
                <c:pt idx="13483">
                  <c:v>2402.3437500000018</c:v>
                </c:pt>
                <c:pt idx="13484">
                  <c:v>2404.7851599999999</c:v>
                </c:pt>
                <c:pt idx="13485">
                  <c:v>2402.3437500000018</c:v>
                </c:pt>
                <c:pt idx="13486">
                  <c:v>2402.3437500000018</c:v>
                </c:pt>
                <c:pt idx="13487">
                  <c:v>2402.3437500000018</c:v>
                </c:pt>
                <c:pt idx="13488">
                  <c:v>2402.3437500000018</c:v>
                </c:pt>
                <c:pt idx="13489">
                  <c:v>2402.3437500000018</c:v>
                </c:pt>
                <c:pt idx="13490">
                  <c:v>2404.7851599999999</c:v>
                </c:pt>
                <c:pt idx="13491">
                  <c:v>2402.3437500000018</c:v>
                </c:pt>
                <c:pt idx="13492">
                  <c:v>2402.3437500000018</c:v>
                </c:pt>
                <c:pt idx="13493">
                  <c:v>2402.3437500000018</c:v>
                </c:pt>
                <c:pt idx="13494">
                  <c:v>2402.3437500000018</c:v>
                </c:pt>
                <c:pt idx="13495">
                  <c:v>2404.7851599999999</c:v>
                </c:pt>
                <c:pt idx="13496">
                  <c:v>2402.3437500000018</c:v>
                </c:pt>
                <c:pt idx="13497">
                  <c:v>2402.3437500000018</c:v>
                </c:pt>
                <c:pt idx="13498">
                  <c:v>2402.3437500000018</c:v>
                </c:pt>
                <c:pt idx="13499">
                  <c:v>2402.3437500000018</c:v>
                </c:pt>
                <c:pt idx="13500">
                  <c:v>2402.3437500000018</c:v>
                </c:pt>
                <c:pt idx="13501">
                  <c:v>2402.3437500000018</c:v>
                </c:pt>
                <c:pt idx="13502">
                  <c:v>2402.3437500000018</c:v>
                </c:pt>
                <c:pt idx="13503">
                  <c:v>2402.3437500000018</c:v>
                </c:pt>
                <c:pt idx="13504">
                  <c:v>2402.3437500000018</c:v>
                </c:pt>
                <c:pt idx="13505">
                  <c:v>2402.3437500000018</c:v>
                </c:pt>
                <c:pt idx="13506">
                  <c:v>2402.3437500000018</c:v>
                </c:pt>
                <c:pt idx="13507">
                  <c:v>2404.7851599999999</c:v>
                </c:pt>
                <c:pt idx="13508">
                  <c:v>2402.3437500000018</c:v>
                </c:pt>
                <c:pt idx="13509">
                  <c:v>2404.7851599999999</c:v>
                </c:pt>
                <c:pt idx="13510">
                  <c:v>2402.3437500000018</c:v>
                </c:pt>
                <c:pt idx="13511">
                  <c:v>2402.3437500000018</c:v>
                </c:pt>
                <c:pt idx="13512">
                  <c:v>2402.3437500000018</c:v>
                </c:pt>
                <c:pt idx="13513">
                  <c:v>2404.7851599999999</c:v>
                </c:pt>
                <c:pt idx="13514">
                  <c:v>2404.7851599999999</c:v>
                </c:pt>
                <c:pt idx="13515">
                  <c:v>2402.3437500000018</c:v>
                </c:pt>
                <c:pt idx="13516">
                  <c:v>2402.3437500000018</c:v>
                </c:pt>
                <c:pt idx="13517">
                  <c:v>2402.3437500000018</c:v>
                </c:pt>
                <c:pt idx="13518">
                  <c:v>2402.3437500000018</c:v>
                </c:pt>
                <c:pt idx="13519">
                  <c:v>2404.7851599999999</c:v>
                </c:pt>
                <c:pt idx="13520">
                  <c:v>2402.3437500000018</c:v>
                </c:pt>
                <c:pt idx="13521">
                  <c:v>2402.3437500000018</c:v>
                </c:pt>
                <c:pt idx="13522">
                  <c:v>2402.3437500000018</c:v>
                </c:pt>
                <c:pt idx="13523">
                  <c:v>2402.3437500000018</c:v>
                </c:pt>
                <c:pt idx="13524">
                  <c:v>2402.3437500000018</c:v>
                </c:pt>
                <c:pt idx="13525">
                  <c:v>2402.3437500000018</c:v>
                </c:pt>
                <c:pt idx="13526">
                  <c:v>2402.3437500000018</c:v>
                </c:pt>
                <c:pt idx="13527">
                  <c:v>2402.3437500000018</c:v>
                </c:pt>
                <c:pt idx="13528">
                  <c:v>2402.3437500000018</c:v>
                </c:pt>
                <c:pt idx="13529">
                  <c:v>2404.7851599999999</c:v>
                </c:pt>
                <c:pt idx="13530">
                  <c:v>2402.3437500000018</c:v>
                </c:pt>
                <c:pt idx="13531">
                  <c:v>2402.3437500000018</c:v>
                </c:pt>
                <c:pt idx="13532">
                  <c:v>2402.3437500000018</c:v>
                </c:pt>
                <c:pt idx="13533">
                  <c:v>2402.3437500000018</c:v>
                </c:pt>
                <c:pt idx="13534">
                  <c:v>2402.3437500000018</c:v>
                </c:pt>
                <c:pt idx="13535">
                  <c:v>2404.7851599999999</c:v>
                </c:pt>
                <c:pt idx="13536">
                  <c:v>2404.7851599999999</c:v>
                </c:pt>
                <c:pt idx="13537">
                  <c:v>2402.3437500000018</c:v>
                </c:pt>
                <c:pt idx="13538">
                  <c:v>2402.3437500000018</c:v>
                </c:pt>
                <c:pt idx="13539">
                  <c:v>2402.3437500000018</c:v>
                </c:pt>
                <c:pt idx="13540">
                  <c:v>2404.7851599999999</c:v>
                </c:pt>
                <c:pt idx="13541">
                  <c:v>2402.3437500000018</c:v>
                </c:pt>
                <c:pt idx="13542">
                  <c:v>2402.3437500000018</c:v>
                </c:pt>
                <c:pt idx="13543">
                  <c:v>2404.7851599999999</c:v>
                </c:pt>
                <c:pt idx="13544">
                  <c:v>2404.7851599999999</c:v>
                </c:pt>
                <c:pt idx="13545">
                  <c:v>2402.3437500000018</c:v>
                </c:pt>
                <c:pt idx="13546">
                  <c:v>2402.3437500000018</c:v>
                </c:pt>
                <c:pt idx="13547">
                  <c:v>2404.7851599999999</c:v>
                </c:pt>
                <c:pt idx="13548">
                  <c:v>2402.3437500000018</c:v>
                </c:pt>
                <c:pt idx="13549">
                  <c:v>2402.3437500000018</c:v>
                </c:pt>
                <c:pt idx="13550">
                  <c:v>2402.3437500000018</c:v>
                </c:pt>
                <c:pt idx="13551">
                  <c:v>2402.3437500000018</c:v>
                </c:pt>
                <c:pt idx="13552">
                  <c:v>2402.3437500000018</c:v>
                </c:pt>
                <c:pt idx="13553">
                  <c:v>2402.3437500000018</c:v>
                </c:pt>
                <c:pt idx="13554">
                  <c:v>2402.3437500000018</c:v>
                </c:pt>
                <c:pt idx="13555">
                  <c:v>2402.3437500000018</c:v>
                </c:pt>
                <c:pt idx="13556">
                  <c:v>2402.3437500000018</c:v>
                </c:pt>
                <c:pt idx="13557">
                  <c:v>2404.7851599999999</c:v>
                </c:pt>
                <c:pt idx="13558">
                  <c:v>2402.3437500000018</c:v>
                </c:pt>
                <c:pt idx="13559">
                  <c:v>2402.3437500000018</c:v>
                </c:pt>
                <c:pt idx="13560">
                  <c:v>2402.3437500000018</c:v>
                </c:pt>
                <c:pt idx="13561">
                  <c:v>2402.3437500000018</c:v>
                </c:pt>
                <c:pt idx="13562">
                  <c:v>2404.7851599999999</c:v>
                </c:pt>
                <c:pt idx="13563">
                  <c:v>2402.3437500000018</c:v>
                </c:pt>
                <c:pt idx="13564">
                  <c:v>2402.3437500000018</c:v>
                </c:pt>
                <c:pt idx="13565">
                  <c:v>2402.3437500000018</c:v>
                </c:pt>
                <c:pt idx="13566">
                  <c:v>2404.7851599999999</c:v>
                </c:pt>
                <c:pt idx="13567">
                  <c:v>2402.3437500000018</c:v>
                </c:pt>
                <c:pt idx="13568">
                  <c:v>2402.3437500000018</c:v>
                </c:pt>
                <c:pt idx="13569">
                  <c:v>2402.3437500000018</c:v>
                </c:pt>
                <c:pt idx="13570">
                  <c:v>2402.3437500000018</c:v>
                </c:pt>
                <c:pt idx="13571">
                  <c:v>2402.3437500000018</c:v>
                </c:pt>
                <c:pt idx="13572">
                  <c:v>2404.7851599999999</c:v>
                </c:pt>
                <c:pt idx="13573">
                  <c:v>2402.3437500000018</c:v>
                </c:pt>
                <c:pt idx="13574">
                  <c:v>2404.7851599999999</c:v>
                </c:pt>
                <c:pt idx="13575">
                  <c:v>2402.3437500000018</c:v>
                </c:pt>
                <c:pt idx="13576">
                  <c:v>2402.3437500000018</c:v>
                </c:pt>
                <c:pt idx="13577">
                  <c:v>2402.3437500000018</c:v>
                </c:pt>
                <c:pt idx="13578">
                  <c:v>2402.3437500000018</c:v>
                </c:pt>
                <c:pt idx="13579">
                  <c:v>2402.3437500000018</c:v>
                </c:pt>
                <c:pt idx="13580">
                  <c:v>2402.3437500000018</c:v>
                </c:pt>
                <c:pt idx="13581">
                  <c:v>2402.3437500000018</c:v>
                </c:pt>
                <c:pt idx="13582">
                  <c:v>2402.3437500000018</c:v>
                </c:pt>
                <c:pt idx="13583">
                  <c:v>2402.3437500000018</c:v>
                </c:pt>
                <c:pt idx="13584">
                  <c:v>2402.3437500000018</c:v>
                </c:pt>
                <c:pt idx="13585">
                  <c:v>2402.3437500000018</c:v>
                </c:pt>
                <c:pt idx="13586">
                  <c:v>2402.3437500000018</c:v>
                </c:pt>
                <c:pt idx="13587">
                  <c:v>2402.3437500000018</c:v>
                </c:pt>
                <c:pt idx="13588">
                  <c:v>2402.3437500000018</c:v>
                </c:pt>
                <c:pt idx="13589">
                  <c:v>2402.3437500000018</c:v>
                </c:pt>
                <c:pt idx="13590">
                  <c:v>2402.3437500000018</c:v>
                </c:pt>
                <c:pt idx="13591">
                  <c:v>2402.3437500000018</c:v>
                </c:pt>
                <c:pt idx="13592">
                  <c:v>2402.3437500000018</c:v>
                </c:pt>
                <c:pt idx="13593">
                  <c:v>2402.3437500000018</c:v>
                </c:pt>
                <c:pt idx="13594">
                  <c:v>2402.3437500000018</c:v>
                </c:pt>
                <c:pt idx="13595">
                  <c:v>2402.3437500000018</c:v>
                </c:pt>
                <c:pt idx="13596">
                  <c:v>2402.3437500000018</c:v>
                </c:pt>
                <c:pt idx="13597">
                  <c:v>2402.3437500000018</c:v>
                </c:pt>
                <c:pt idx="13598">
                  <c:v>2402.3437500000018</c:v>
                </c:pt>
                <c:pt idx="13599">
                  <c:v>2404.7851599999999</c:v>
                </c:pt>
                <c:pt idx="13600">
                  <c:v>2404.7851599999999</c:v>
                </c:pt>
                <c:pt idx="13601">
                  <c:v>2402.3437500000018</c:v>
                </c:pt>
                <c:pt idx="13602">
                  <c:v>2402.3437500000018</c:v>
                </c:pt>
                <c:pt idx="13603">
                  <c:v>2402.3437500000018</c:v>
                </c:pt>
                <c:pt idx="13604">
                  <c:v>2402.3437500000018</c:v>
                </c:pt>
                <c:pt idx="13605">
                  <c:v>2402.3437500000018</c:v>
                </c:pt>
                <c:pt idx="13606">
                  <c:v>2402.3437500000018</c:v>
                </c:pt>
                <c:pt idx="13607">
                  <c:v>2402.3437500000018</c:v>
                </c:pt>
                <c:pt idx="13608">
                  <c:v>2402.3437500000018</c:v>
                </c:pt>
                <c:pt idx="13609">
                  <c:v>2402.3437500000018</c:v>
                </c:pt>
                <c:pt idx="13610">
                  <c:v>2402.3437500000018</c:v>
                </c:pt>
                <c:pt idx="13611">
                  <c:v>2402.3437500000018</c:v>
                </c:pt>
                <c:pt idx="13612">
                  <c:v>2402.3437500000018</c:v>
                </c:pt>
                <c:pt idx="13613">
                  <c:v>2402.3437500000018</c:v>
                </c:pt>
                <c:pt idx="13614">
                  <c:v>2402.3437500000018</c:v>
                </c:pt>
                <c:pt idx="13615">
                  <c:v>2402.3437500000018</c:v>
                </c:pt>
                <c:pt idx="13616">
                  <c:v>2402.3437500000018</c:v>
                </c:pt>
                <c:pt idx="13617">
                  <c:v>2402.3437500000018</c:v>
                </c:pt>
                <c:pt idx="13618">
                  <c:v>2402.3437500000018</c:v>
                </c:pt>
                <c:pt idx="13619">
                  <c:v>2402.3437500000018</c:v>
                </c:pt>
                <c:pt idx="13620">
                  <c:v>2402.3437500000018</c:v>
                </c:pt>
                <c:pt idx="13621">
                  <c:v>2402.3437500000018</c:v>
                </c:pt>
                <c:pt idx="13622">
                  <c:v>2404.7851599999999</c:v>
                </c:pt>
                <c:pt idx="13623">
                  <c:v>2402.3437500000018</c:v>
                </c:pt>
                <c:pt idx="13624">
                  <c:v>2402.3437500000018</c:v>
                </c:pt>
                <c:pt idx="13625">
                  <c:v>2404.7851599999999</c:v>
                </c:pt>
                <c:pt idx="13626">
                  <c:v>2402.3437500000018</c:v>
                </c:pt>
                <c:pt idx="13627">
                  <c:v>2402.3437500000018</c:v>
                </c:pt>
                <c:pt idx="13628">
                  <c:v>2402.3437500000018</c:v>
                </c:pt>
                <c:pt idx="13629">
                  <c:v>2402.3437500000018</c:v>
                </c:pt>
                <c:pt idx="13630">
                  <c:v>2402.3437500000018</c:v>
                </c:pt>
                <c:pt idx="13631">
                  <c:v>2402.3437500000018</c:v>
                </c:pt>
                <c:pt idx="13632">
                  <c:v>2402.3437500000018</c:v>
                </c:pt>
                <c:pt idx="13633">
                  <c:v>2402.3437500000018</c:v>
                </c:pt>
                <c:pt idx="13634">
                  <c:v>2402.3437500000018</c:v>
                </c:pt>
                <c:pt idx="13635">
                  <c:v>2402.3437500000018</c:v>
                </c:pt>
                <c:pt idx="13636">
                  <c:v>2402.3437500000018</c:v>
                </c:pt>
                <c:pt idx="13637">
                  <c:v>2402.3437500000018</c:v>
                </c:pt>
                <c:pt idx="13638">
                  <c:v>2402.3437500000018</c:v>
                </c:pt>
                <c:pt idx="13639">
                  <c:v>2402.3437500000018</c:v>
                </c:pt>
                <c:pt idx="13640">
                  <c:v>2402.3437500000018</c:v>
                </c:pt>
                <c:pt idx="13641">
                  <c:v>2402.3437500000018</c:v>
                </c:pt>
                <c:pt idx="13642">
                  <c:v>2402.3437500000018</c:v>
                </c:pt>
                <c:pt idx="13643">
                  <c:v>2402.3437500000018</c:v>
                </c:pt>
                <c:pt idx="13644">
                  <c:v>2402.3437500000018</c:v>
                </c:pt>
                <c:pt idx="13645">
                  <c:v>2402.3437500000018</c:v>
                </c:pt>
                <c:pt idx="13646">
                  <c:v>2402.3437500000018</c:v>
                </c:pt>
                <c:pt idx="13647">
                  <c:v>2402.3437500000018</c:v>
                </c:pt>
                <c:pt idx="13648">
                  <c:v>2402.3437500000018</c:v>
                </c:pt>
                <c:pt idx="13649">
                  <c:v>2402.3437500000018</c:v>
                </c:pt>
                <c:pt idx="13650">
                  <c:v>2404.7851599999999</c:v>
                </c:pt>
                <c:pt idx="13651">
                  <c:v>2404.7851599999999</c:v>
                </c:pt>
                <c:pt idx="13652">
                  <c:v>2404.7851599999999</c:v>
                </c:pt>
                <c:pt idx="13653">
                  <c:v>2402.3437500000018</c:v>
                </c:pt>
                <c:pt idx="13654">
                  <c:v>2402.3437500000018</c:v>
                </c:pt>
                <c:pt idx="13655">
                  <c:v>2402.3437500000018</c:v>
                </c:pt>
                <c:pt idx="13656">
                  <c:v>2402.3437500000018</c:v>
                </c:pt>
                <c:pt idx="13657">
                  <c:v>2402.3437500000018</c:v>
                </c:pt>
                <c:pt idx="13658">
                  <c:v>2402.3437500000018</c:v>
                </c:pt>
                <c:pt idx="13659">
                  <c:v>2402.3437500000018</c:v>
                </c:pt>
                <c:pt idx="13660">
                  <c:v>2402.3437500000018</c:v>
                </c:pt>
                <c:pt idx="13661">
                  <c:v>2402.3437500000018</c:v>
                </c:pt>
                <c:pt idx="13662">
                  <c:v>2402.3437500000018</c:v>
                </c:pt>
                <c:pt idx="13663">
                  <c:v>2402.3437500000018</c:v>
                </c:pt>
                <c:pt idx="13664">
                  <c:v>2402.3437500000018</c:v>
                </c:pt>
                <c:pt idx="13665">
                  <c:v>2402.3437500000018</c:v>
                </c:pt>
                <c:pt idx="13666">
                  <c:v>2402.3437500000018</c:v>
                </c:pt>
                <c:pt idx="13667">
                  <c:v>2402.3437500000018</c:v>
                </c:pt>
                <c:pt idx="13668">
                  <c:v>2402.3437500000018</c:v>
                </c:pt>
                <c:pt idx="13669">
                  <c:v>2402.3437500000018</c:v>
                </c:pt>
                <c:pt idx="13670">
                  <c:v>2402.3437500000018</c:v>
                </c:pt>
                <c:pt idx="13671">
                  <c:v>2402.3437500000018</c:v>
                </c:pt>
                <c:pt idx="13672">
                  <c:v>2402.3437500000018</c:v>
                </c:pt>
                <c:pt idx="13673">
                  <c:v>2402.3437500000018</c:v>
                </c:pt>
                <c:pt idx="13674">
                  <c:v>2402.3437500000018</c:v>
                </c:pt>
                <c:pt idx="13675">
                  <c:v>2402.3437500000018</c:v>
                </c:pt>
                <c:pt idx="13676">
                  <c:v>2402.3437500000018</c:v>
                </c:pt>
                <c:pt idx="13677">
                  <c:v>2402.3437500000018</c:v>
                </c:pt>
                <c:pt idx="13678">
                  <c:v>2402.3437500000018</c:v>
                </c:pt>
                <c:pt idx="13679">
                  <c:v>2402.3437500000018</c:v>
                </c:pt>
                <c:pt idx="13680">
                  <c:v>2402.3437500000018</c:v>
                </c:pt>
                <c:pt idx="13681">
                  <c:v>2402.3437500000018</c:v>
                </c:pt>
                <c:pt idx="13682">
                  <c:v>2402.3437500000018</c:v>
                </c:pt>
                <c:pt idx="13683">
                  <c:v>2402.3437500000018</c:v>
                </c:pt>
                <c:pt idx="13684">
                  <c:v>2402.3437500000018</c:v>
                </c:pt>
                <c:pt idx="13685">
                  <c:v>2402.3437500000018</c:v>
                </c:pt>
                <c:pt idx="13686">
                  <c:v>2402.3437500000018</c:v>
                </c:pt>
                <c:pt idx="13687">
                  <c:v>2402.3437500000018</c:v>
                </c:pt>
                <c:pt idx="13688">
                  <c:v>2402.3437500000018</c:v>
                </c:pt>
                <c:pt idx="13689">
                  <c:v>2402.3437500000018</c:v>
                </c:pt>
                <c:pt idx="13690">
                  <c:v>2404.7851599999999</c:v>
                </c:pt>
                <c:pt idx="13691">
                  <c:v>2402.3437500000018</c:v>
                </c:pt>
                <c:pt idx="13692">
                  <c:v>2402.3437500000018</c:v>
                </c:pt>
                <c:pt idx="13693">
                  <c:v>2402.3437500000018</c:v>
                </c:pt>
                <c:pt idx="13694">
                  <c:v>2402.3437500000018</c:v>
                </c:pt>
                <c:pt idx="13695">
                  <c:v>2402.3437500000018</c:v>
                </c:pt>
                <c:pt idx="13696">
                  <c:v>2404.7851599999999</c:v>
                </c:pt>
                <c:pt idx="13697">
                  <c:v>2402.3437500000018</c:v>
                </c:pt>
                <c:pt idx="13698">
                  <c:v>2402.3437500000018</c:v>
                </c:pt>
                <c:pt idx="13699">
                  <c:v>2402.3437500000018</c:v>
                </c:pt>
                <c:pt idx="13700">
                  <c:v>2402.3437500000018</c:v>
                </c:pt>
                <c:pt idx="13701">
                  <c:v>2402.3437500000018</c:v>
                </c:pt>
                <c:pt idx="13702">
                  <c:v>2402.3437500000018</c:v>
                </c:pt>
                <c:pt idx="13703">
                  <c:v>2402.3437500000018</c:v>
                </c:pt>
                <c:pt idx="13704">
                  <c:v>2402.3437500000018</c:v>
                </c:pt>
                <c:pt idx="13705">
                  <c:v>2404.7851599999999</c:v>
                </c:pt>
                <c:pt idx="13706">
                  <c:v>2402.3437500000018</c:v>
                </c:pt>
                <c:pt idx="13707">
                  <c:v>2402.3437500000018</c:v>
                </c:pt>
                <c:pt idx="13708">
                  <c:v>2402.3437500000018</c:v>
                </c:pt>
                <c:pt idx="13709">
                  <c:v>2402.3437500000018</c:v>
                </c:pt>
                <c:pt idx="13710">
                  <c:v>2402.3437500000018</c:v>
                </c:pt>
                <c:pt idx="13711">
                  <c:v>2402.3437500000018</c:v>
                </c:pt>
                <c:pt idx="13712">
                  <c:v>2404.7851599999999</c:v>
                </c:pt>
                <c:pt idx="13713">
                  <c:v>2402.3437500000018</c:v>
                </c:pt>
                <c:pt idx="13714">
                  <c:v>2402.3437500000018</c:v>
                </c:pt>
                <c:pt idx="13715">
                  <c:v>2402.3437500000018</c:v>
                </c:pt>
                <c:pt idx="13716">
                  <c:v>2402.3437500000018</c:v>
                </c:pt>
                <c:pt idx="13717">
                  <c:v>2402.3437500000018</c:v>
                </c:pt>
                <c:pt idx="13718">
                  <c:v>2402.3437500000018</c:v>
                </c:pt>
                <c:pt idx="13719">
                  <c:v>2402.3437500000018</c:v>
                </c:pt>
                <c:pt idx="13720">
                  <c:v>2402.3437500000018</c:v>
                </c:pt>
                <c:pt idx="13721">
                  <c:v>2402.3437500000018</c:v>
                </c:pt>
                <c:pt idx="13722">
                  <c:v>2402.3437500000018</c:v>
                </c:pt>
                <c:pt idx="13723">
                  <c:v>2402.3437500000018</c:v>
                </c:pt>
                <c:pt idx="13724">
                  <c:v>2402.3437500000018</c:v>
                </c:pt>
                <c:pt idx="13725">
                  <c:v>2402.3437500000018</c:v>
                </c:pt>
                <c:pt idx="13726">
                  <c:v>2402.3437500000018</c:v>
                </c:pt>
                <c:pt idx="13727">
                  <c:v>2402.3437500000018</c:v>
                </c:pt>
                <c:pt idx="13728">
                  <c:v>2402.3437500000018</c:v>
                </c:pt>
                <c:pt idx="13729">
                  <c:v>2402.3437500000018</c:v>
                </c:pt>
                <c:pt idx="13730">
                  <c:v>2402.3437500000018</c:v>
                </c:pt>
                <c:pt idx="13731">
                  <c:v>2402.3437500000018</c:v>
                </c:pt>
                <c:pt idx="13732">
                  <c:v>2402.3437500000018</c:v>
                </c:pt>
                <c:pt idx="13733">
                  <c:v>2402.3437500000018</c:v>
                </c:pt>
                <c:pt idx="13734">
                  <c:v>2402.3437500000018</c:v>
                </c:pt>
                <c:pt idx="13735">
                  <c:v>2402.3437500000018</c:v>
                </c:pt>
                <c:pt idx="13736">
                  <c:v>2402.3437500000018</c:v>
                </c:pt>
                <c:pt idx="13737">
                  <c:v>2402.3437500000018</c:v>
                </c:pt>
                <c:pt idx="13738">
                  <c:v>2402.3437500000018</c:v>
                </c:pt>
                <c:pt idx="13739">
                  <c:v>2402.3437500000018</c:v>
                </c:pt>
                <c:pt idx="13740">
                  <c:v>2402.3437500000018</c:v>
                </c:pt>
                <c:pt idx="13741">
                  <c:v>2402.3437500000018</c:v>
                </c:pt>
                <c:pt idx="13742">
                  <c:v>2402.3437500000018</c:v>
                </c:pt>
                <c:pt idx="13743">
                  <c:v>2402.3437500000018</c:v>
                </c:pt>
                <c:pt idx="13744">
                  <c:v>2402.3437500000018</c:v>
                </c:pt>
                <c:pt idx="13745">
                  <c:v>2402.3437500000018</c:v>
                </c:pt>
                <c:pt idx="13746">
                  <c:v>2402.3437500000018</c:v>
                </c:pt>
                <c:pt idx="13747">
                  <c:v>2402.3437500000018</c:v>
                </c:pt>
                <c:pt idx="13748">
                  <c:v>2404.7851599999999</c:v>
                </c:pt>
                <c:pt idx="13749">
                  <c:v>2402.3437500000018</c:v>
                </c:pt>
                <c:pt idx="13750">
                  <c:v>2402.3437500000018</c:v>
                </c:pt>
                <c:pt idx="13751">
                  <c:v>2402.3437500000018</c:v>
                </c:pt>
                <c:pt idx="13752">
                  <c:v>2402.3437500000018</c:v>
                </c:pt>
                <c:pt idx="13753">
                  <c:v>2402.3437500000018</c:v>
                </c:pt>
                <c:pt idx="13754">
                  <c:v>2402.3437500000018</c:v>
                </c:pt>
                <c:pt idx="13755">
                  <c:v>2399.9023400000001</c:v>
                </c:pt>
                <c:pt idx="13756">
                  <c:v>2402.3437500000018</c:v>
                </c:pt>
                <c:pt idx="13757">
                  <c:v>2402.3437500000018</c:v>
                </c:pt>
                <c:pt idx="13758">
                  <c:v>2402.3437500000018</c:v>
                </c:pt>
                <c:pt idx="13759">
                  <c:v>2402.3437500000018</c:v>
                </c:pt>
                <c:pt idx="13760">
                  <c:v>2402.3437500000018</c:v>
                </c:pt>
                <c:pt idx="13761">
                  <c:v>2402.3437500000018</c:v>
                </c:pt>
                <c:pt idx="13762">
                  <c:v>2402.3437500000018</c:v>
                </c:pt>
                <c:pt idx="13763">
                  <c:v>2402.3437500000018</c:v>
                </c:pt>
                <c:pt idx="13764">
                  <c:v>2402.3437500000018</c:v>
                </c:pt>
                <c:pt idx="13765">
                  <c:v>2402.3437500000018</c:v>
                </c:pt>
                <c:pt idx="13766">
                  <c:v>2402.3437500000018</c:v>
                </c:pt>
                <c:pt idx="13767">
                  <c:v>2402.3437500000018</c:v>
                </c:pt>
                <c:pt idx="13768">
                  <c:v>2402.3437500000018</c:v>
                </c:pt>
                <c:pt idx="13769">
                  <c:v>2404.7851599999999</c:v>
                </c:pt>
                <c:pt idx="13770">
                  <c:v>2402.3437500000018</c:v>
                </c:pt>
                <c:pt idx="13771">
                  <c:v>2402.3437500000018</c:v>
                </c:pt>
                <c:pt idx="13772">
                  <c:v>2402.3437500000018</c:v>
                </c:pt>
                <c:pt idx="13773">
                  <c:v>2402.3437500000018</c:v>
                </c:pt>
                <c:pt idx="13774">
                  <c:v>2402.3437500000018</c:v>
                </c:pt>
                <c:pt idx="13775">
                  <c:v>2404.7851599999999</c:v>
                </c:pt>
                <c:pt idx="13776">
                  <c:v>2402.3437500000018</c:v>
                </c:pt>
                <c:pt idx="13777">
                  <c:v>2402.3437500000018</c:v>
                </c:pt>
                <c:pt idx="13778">
                  <c:v>2402.3437500000018</c:v>
                </c:pt>
                <c:pt idx="13779">
                  <c:v>2402.3437500000018</c:v>
                </c:pt>
                <c:pt idx="13780">
                  <c:v>2402.3437500000018</c:v>
                </c:pt>
                <c:pt idx="13781">
                  <c:v>2402.3437500000018</c:v>
                </c:pt>
                <c:pt idx="13782">
                  <c:v>2402.3437500000018</c:v>
                </c:pt>
                <c:pt idx="13783">
                  <c:v>2402.3437500000018</c:v>
                </c:pt>
                <c:pt idx="13784">
                  <c:v>2402.3437500000018</c:v>
                </c:pt>
                <c:pt idx="13785">
                  <c:v>2402.3437500000018</c:v>
                </c:pt>
                <c:pt idx="13786">
                  <c:v>2402.3437500000018</c:v>
                </c:pt>
                <c:pt idx="13787">
                  <c:v>2402.3437500000018</c:v>
                </c:pt>
                <c:pt idx="13788">
                  <c:v>2402.3437500000018</c:v>
                </c:pt>
                <c:pt idx="13789">
                  <c:v>2404.7851599999999</c:v>
                </c:pt>
                <c:pt idx="13790">
                  <c:v>2402.3437500000018</c:v>
                </c:pt>
                <c:pt idx="13791">
                  <c:v>2402.3437500000018</c:v>
                </c:pt>
                <c:pt idx="13792">
                  <c:v>2404.7851599999999</c:v>
                </c:pt>
                <c:pt idx="13793">
                  <c:v>2402.3437500000018</c:v>
                </c:pt>
                <c:pt idx="13794">
                  <c:v>2402.3437500000018</c:v>
                </c:pt>
                <c:pt idx="13795">
                  <c:v>2402.3437500000018</c:v>
                </c:pt>
                <c:pt idx="13796">
                  <c:v>2402.3437500000018</c:v>
                </c:pt>
                <c:pt idx="13797">
                  <c:v>2402.3437500000018</c:v>
                </c:pt>
                <c:pt idx="13798">
                  <c:v>2404.7851599999999</c:v>
                </c:pt>
                <c:pt idx="13799">
                  <c:v>2402.3437500000018</c:v>
                </c:pt>
                <c:pt idx="13800">
                  <c:v>2402.3437500000018</c:v>
                </c:pt>
                <c:pt idx="13801">
                  <c:v>2402.3437500000018</c:v>
                </c:pt>
                <c:pt idx="13802">
                  <c:v>2402.3437500000018</c:v>
                </c:pt>
                <c:pt idx="13803">
                  <c:v>2402.3437500000018</c:v>
                </c:pt>
                <c:pt idx="13804">
                  <c:v>2402.3437500000018</c:v>
                </c:pt>
                <c:pt idx="13805">
                  <c:v>2402.3437500000018</c:v>
                </c:pt>
                <c:pt idx="13806">
                  <c:v>2402.3437500000018</c:v>
                </c:pt>
                <c:pt idx="13807">
                  <c:v>2402.3437500000018</c:v>
                </c:pt>
                <c:pt idx="13808">
                  <c:v>2402.3437500000018</c:v>
                </c:pt>
                <c:pt idx="13809">
                  <c:v>2402.3437500000018</c:v>
                </c:pt>
                <c:pt idx="13810">
                  <c:v>2402.3437500000018</c:v>
                </c:pt>
                <c:pt idx="13811">
                  <c:v>2402.3437500000018</c:v>
                </c:pt>
                <c:pt idx="13812">
                  <c:v>2402.3437500000018</c:v>
                </c:pt>
                <c:pt idx="13813">
                  <c:v>2402.3437500000018</c:v>
                </c:pt>
                <c:pt idx="13814">
                  <c:v>2402.3437500000018</c:v>
                </c:pt>
                <c:pt idx="13815">
                  <c:v>2402.3437500000018</c:v>
                </c:pt>
                <c:pt idx="13816">
                  <c:v>2402.3437500000018</c:v>
                </c:pt>
                <c:pt idx="13817">
                  <c:v>2402.3437500000018</c:v>
                </c:pt>
                <c:pt idx="13818">
                  <c:v>2402.3437500000018</c:v>
                </c:pt>
                <c:pt idx="13819">
                  <c:v>2402.3437500000018</c:v>
                </c:pt>
                <c:pt idx="13820">
                  <c:v>2402.3437500000018</c:v>
                </c:pt>
                <c:pt idx="13821">
                  <c:v>2402.3437500000018</c:v>
                </c:pt>
                <c:pt idx="13822">
                  <c:v>2402.3437500000018</c:v>
                </c:pt>
                <c:pt idx="13823">
                  <c:v>2402.3437500000018</c:v>
                </c:pt>
                <c:pt idx="13824">
                  <c:v>2402.3437500000018</c:v>
                </c:pt>
                <c:pt idx="13825">
                  <c:v>2402.3437500000018</c:v>
                </c:pt>
                <c:pt idx="13826">
                  <c:v>2402.3437500000018</c:v>
                </c:pt>
                <c:pt idx="13827">
                  <c:v>2402.3437500000018</c:v>
                </c:pt>
                <c:pt idx="13828">
                  <c:v>2402.3437500000018</c:v>
                </c:pt>
                <c:pt idx="13829">
                  <c:v>2402.3437500000018</c:v>
                </c:pt>
                <c:pt idx="13830">
                  <c:v>2402.3437500000018</c:v>
                </c:pt>
                <c:pt idx="13831">
                  <c:v>2402.3437500000018</c:v>
                </c:pt>
                <c:pt idx="13832">
                  <c:v>2402.3437500000018</c:v>
                </c:pt>
                <c:pt idx="13833">
                  <c:v>2402.3437500000018</c:v>
                </c:pt>
                <c:pt idx="13834">
                  <c:v>2402.3437500000018</c:v>
                </c:pt>
                <c:pt idx="13835">
                  <c:v>2402.3437500000018</c:v>
                </c:pt>
                <c:pt idx="13836">
                  <c:v>2402.3437500000018</c:v>
                </c:pt>
                <c:pt idx="13837">
                  <c:v>2402.3437500000018</c:v>
                </c:pt>
                <c:pt idx="13838">
                  <c:v>2402.3437500000018</c:v>
                </c:pt>
                <c:pt idx="13839">
                  <c:v>2402.3437500000018</c:v>
                </c:pt>
                <c:pt idx="13840">
                  <c:v>2402.3437500000018</c:v>
                </c:pt>
                <c:pt idx="13841">
                  <c:v>2402.3437500000018</c:v>
                </c:pt>
                <c:pt idx="13842">
                  <c:v>2402.3437500000018</c:v>
                </c:pt>
                <c:pt idx="13843">
                  <c:v>2402.3437500000018</c:v>
                </c:pt>
                <c:pt idx="13844">
                  <c:v>2402.3437500000018</c:v>
                </c:pt>
                <c:pt idx="13845">
                  <c:v>2402.3437500000018</c:v>
                </c:pt>
                <c:pt idx="13846">
                  <c:v>2402.3437500000018</c:v>
                </c:pt>
                <c:pt idx="13847">
                  <c:v>2402.3437500000018</c:v>
                </c:pt>
                <c:pt idx="13848">
                  <c:v>2402.3437500000018</c:v>
                </c:pt>
                <c:pt idx="13849">
                  <c:v>2402.3437500000018</c:v>
                </c:pt>
                <c:pt idx="13850">
                  <c:v>2402.3437500000018</c:v>
                </c:pt>
                <c:pt idx="13851">
                  <c:v>2404.7851599999999</c:v>
                </c:pt>
                <c:pt idx="13852">
                  <c:v>2402.3437500000018</c:v>
                </c:pt>
                <c:pt idx="13853">
                  <c:v>2404.7851599999999</c:v>
                </c:pt>
                <c:pt idx="13854">
                  <c:v>2402.3437500000018</c:v>
                </c:pt>
                <c:pt idx="13855">
                  <c:v>2402.3437500000018</c:v>
                </c:pt>
                <c:pt idx="13856">
                  <c:v>2402.3437500000018</c:v>
                </c:pt>
                <c:pt idx="13857">
                  <c:v>2402.3437500000018</c:v>
                </c:pt>
                <c:pt idx="13858">
                  <c:v>2402.3437500000018</c:v>
                </c:pt>
                <c:pt idx="13859">
                  <c:v>2402.3437500000018</c:v>
                </c:pt>
                <c:pt idx="13860">
                  <c:v>2402.3437500000018</c:v>
                </c:pt>
                <c:pt idx="13861">
                  <c:v>2402.3437500000018</c:v>
                </c:pt>
                <c:pt idx="13862">
                  <c:v>2399.9023400000001</c:v>
                </c:pt>
                <c:pt idx="13863">
                  <c:v>2402.3437500000018</c:v>
                </c:pt>
                <c:pt idx="13864">
                  <c:v>2402.3437500000018</c:v>
                </c:pt>
                <c:pt idx="13865">
                  <c:v>2402.3437500000018</c:v>
                </c:pt>
                <c:pt idx="13866">
                  <c:v>2402.3437500000018</c:v>
                </c:pt>
                <c:pt idx="13867">
                  <c:v>2402.3437500000018</c:v>
                </c:pt>
                <c:pt idx="13868">
                  <c:v>2402.3437500000018</c:v>
                </c:pt>
                <c:pt idx="13869">
                  <c:v>2402.3437500000018</c:v>
                </c:pt>
                <c:pt idx="13870">
                  <c:v>2402.3437500000018</c:v>
                </c:pt>
                <c:pt idx="13871">
                  <c:v>2402.3437500000018</c:v>
                </c:pt>
                <c:pt idx="13872">
                  <c:v>2402.3437500000018</c:v>
                </c:pt>
                <c:pt idx="13873">
                  <c:v>2402.3437500000018</c:v>
                </c:pt>
                <c:pt idx="13874">
                  <c:v>2402.3437500000018</c:v>
                </c:pt>
                <c:pt idx="13875">
                  <c:v>2402.3437500000018</c:v>
                </c:pt>
                <c:pt idx="13876">
                  <c:v>2404.7851599999999</c:v>
                </c:pt>
                <c:pt idx="13877">
                  <c:v>2402.3437500000018</c:v>
                </c:pt>
                <c:pt idx="13878">
                  <c:v>2402.3437500000018</c:v>
                </c:pt>
                <c:pt idx="13879">
                  <c:v>2402.3437500000018</c:v>
                </c:pt>
                <c:pt idx="13880">
                  <c:v>2402.3437500000018</c:v>
                </c:pt>
                <c:pt idx="13881">
                  <c:v>2402.3437500000018</c:v>
                </c:pt>
                <c:pt idx="13882">
                  <c:v>2404.7851599999999</c:v>
                </c:pt>
                <c:pt idx="13883">
                  <c:v>2402.3437500000018</c:v>
                </c:pt>
                <c:pt idx="13884">
                  <c:v>2402.3437500000018</c:v>
                </c:pt>
                <c:pt idx="13885">
                  <c:v>2402.3437500000018</c:v>
                </c:pt>
                <c:pt idx="13886">
                  <c:v>2402.3437500000018</c:v>
                </c:pt>
                <c:pt idx="13887">
                  <c:v>2402.3437500000018</c:v>
                </c:pt>
                <c:pt idx="13888">
                  <c:v>2402.3437500000018</c:v>
                </c:pt>
                <c:pt idx="13889">
                  <c:v>2402.3437500000018</c:v>
                </c:pt>
                <c:pt idx="13890">
                  <c:v>2404.7851599999999</c:v>
                </c:pt>
                <c:pt idx="13891">
                  <c:v>2402.3437500000018</c:v>
                </c:pt>
                <c:pt idx="13892">
                  <c:v>2402.3437500000018</c:v>
                </c:pt>
                <c:pt idx="13893">
                  <c:v>2402.3437500000018</c:v>
                </c:pt>
                <c:pt idx="13894">
                  <c:v>2402.3437500000018</c:v>
                </c:pt>
                <c:pt idx="13895">
                  <c:v>2402.3437500000018</c:v>
                </c:pt>
                <c:pt idx="13896">
                  <c:v>2402.3437500000018</c:v>
                </c:pt>
                <c:pt idx="13897">
                  <c:v>2404.7851599999999</c:v>
                </c:pt>
                <c:pt idx="13898">
                  <c:v>2402.3437500000018</c:v>
                </c:pt>
                <c:pt idx="13899">
                  <c:v>2402.3437500000018</c:v>
                </c:pt>
                <c:pt idx="13900">
                  <c:v>2402.3437500000018</c:v>
                </c:pt>
                <c:pt idx="13901">
                  <c:v>2402.3437500000018</c:v>
                </c:pt>
                <c:pt idx="13902">
                  <c:v>2402.3437500000018</c:v>
                </c:pt>
                <c:pt idx="13903">
                  <c:v>2402.3437500000018</c:v>
                </c:pt>
                <c:pt idx="13904">
                  <c:v>2402.3437500000018</c:v>
                </c:pt>
                <c:pt idx="13905">
                  <c:v>2402.3437500000018</c:v>
                </c:pt>
                <c:pt idx="13906">
                  <c:v>2402.3437500000018</c:v>
                </c:pt>
                <c:pt idx="13907">
                  <c:v>2402.3437500000018</c:v>
                </c:pt>
                <c:pt idx="13908">
                  <c:v>2402.3437500000018</c:v>
                </c:pt>
                <c:pt idx="13909">
                  <c:v>2404.7851599999999</c:v>
                </c:pt>
                <c:pt idx="13910">
                  <c:v>2402.3437500000018</c:v>
                </c:pt>
                <c:pt idx="13911">
                  <c:v>2402.3437500000018</c:v>
                </c:pt>
                <c:pt idx="13912">
                  <c:v>2402.3437500000018</c:v>
                </c:pt>
                <c:pt idx="13913">
                  <c:v>2402.3437500000018</c:v>
                </c:pt>
                <c:pt idx="13914">
                  <c:v>2402.3437500000018</c:v>
                </c:pt>
                <c:pt idx="13915">
                  <c:v>2402.3437500000018</c:v>
                </c:pt>
                <c:pt idx="13916">
                  <c:v>2402.3437500000018</c:v>
                </c:pt>
                <c:pt idx="13917">
                  <c:v>2402.3437500000018</c:v>
                </c:pt>
                <c:pt idx="13918">
                  <c:v>2402.3437500000018</c:v>
                </c:pt>
                <c:pt idx="13919">
                  <c:v>2402.3437500000018</c:v>
                </c:pt>
                <c:pt idx="13920">
                  <c:v>2402.3437500000018</c:v>
                </c:pt>
                <c:pt idx="13921">
                  <c:v>2402.3437500000018</c:v>
                </c:pt>
                <c:pt idx="13922">
                  <c:v>2402.3437500000018</c:v>
                </c:pt>
                <c:pt idx="13923">
                  <c:v>2402.3437500000018</c:v>
                </c:pt>
                <c:pt idx="13924">
                  <c:v>2402.3437500000018</c:v>
                </c:pt>
                <c:pt idx="13925">
                  <c:v>2402.3437500000018</c:v>
                </c:pt>
                <c:pt idx="13926">
                  <c:v>2402.3437500000018</c:v>
                </c:pt>
                <c:pt idx="13927">
                  <c:v>2404.7851599999999</c:v>
                </c:pt>
                <c:pt idx="13928">
                  <c:v>2402.3437500000018</c:v>
                </c:pt>
                <c:pt idx="13929">
                  <c:v>2402.3437500000018</c:v>
                </c:pt>
                <c:pt idx="13930">
                  <c:v>2402.3437500000018</c:v>
                </c:pt>
                <c:pt idx="13931">
                  <c:v>2404.7851599999999</c:v>
                </c:pt>
                <c:pt idx="13932">
                  <c:v>2402.3437500000018</c:v>
                </c:pt>
                <c:pt idx="13933">
                  <c:v>2402.3437500000018</c:v>
                </c:pt>
                <c:pt idx="13934">
                  <c:v>2402.3437500000018</c:v>
                </c:pt>
                <c:pt idx="13935">
                  <c:v>2402.3437500000018</c:v>
                </c:pt>
                <c:pt idx="13936">
                  <c:v>2402.3437500000018</c:v>
                </c:pt>
                <c:pt idx="13937">
                  <c:v>2402.3437500000018</c:v>
                </c:pt>
                <c:pt idx="13938">
                  <c:v>2404.7851599999999</c:v>
                </c:pt>
                <c:pt idx="13939">
                  <c:v>2402.3437500000018</c:v>
                </c:pt>
                <c:pt idx="13940">
                  <c:v>2402.3437500000018</c:v>
                </c:pt>
                <c:pt idx="13941">
                  <c:v>2402.3437500000018</c:v>
                </c:pt>
                <c:pt idx="13942">
                  <c:v>2402.3437500000018</c:v>
                </c:pt>
                <c:pt idx="13943">
                  <c:v>2402.3437500000018</c:v>
                </c:pt>
                <c:pt idx="13944">
                  <c:v>2402.3437500000018</c:v>
                </c:pt>
                <c:pt idx="13945">
                  <c:v>2402.3437500000018</c:v>
                </c:pt>
                <c:pt idx="13946">
                  <c:v>2402.3437500000018</c:v>
                </c:pt>
                <c:pt idx="13947">
                  <c:v>2402.3437500000018</c:v>
                </c:pt>
                <c:pt idx="13948">
                  <c:v>2402.3437500000018</c:v>
                </c:pt>
                <c:pt idx="13949">
                  <c:v>2402.3437500000018</c:v>
                </c:pt>
                <c:pt idx="13950">
                  <c:v>2402.3437500000018</c:v>
                </c:pt>
                <c:pt idx="13951">
                  <c:v>2402.3437500000018</c:v>
                </c:pt>
                <c:pt idx="13952">
                  <c:v>2402.3437500000018</c:v>
                </c:pt>
                <c:pt idx="13953">
                  <c:v>2402.3437500000018</c:v>
                </c:pt>
                <c:pt idx="13954">
                  <c:v>2402.3437500000018</c:v>
                </c:pt>
                <c:pt idx="13955">
                  <c:v>2402.3437500000018</c:v>
                </c:pt>
                <c:pt idx="13956">
                  <c:v>2402.3437500000018</c:v>
                </c:pt>
                <c:pt idx="13957">
                  <c:v>2402.3437500000018</c:v>
                </c:pt>
                <c:pt idx="13958">
                  <c:v>2402.3437500000018</c:v>
                </c:pt>
                <c:pt idx="13959">
                  <c:v>2402.3437500000018</c:v>
                </c:pt>
                <c:pt idx="13960">
                  <c:v>2402.3437500000018</c:v>
                </c:pt>
                <c:pt idx="13961">
                  <c:v>2402.3437500000018</c:v>
                </c:pt>
                <c:pt idx="13962">
                  <c:v>2402.3437500000018</c:v>
                </c:pt>
                <c:pt idx="13963">
                  <c:v>2402.3437500000018</c:v>
                </c:pt>
                <c:pt idx="13964">
                  <c:v>2402.3437500000018</c:v>
                </c:pt>
                <c:pt idx="13965">
                  <c:v>2402.3437500000018</c:v>
                </c:pt>
                <c:pt idx="13966">
                  <c:v>2402.3437500000018</c:v>
                </c:pt>
                <c:pt idx="13967">
                  <c:v>2402.3437500000018</c:v>
                </c:pt>
                <c:pt idx="13968">
                  <c:v>2402.3437500000018</c:v>
                </c:pt>
                <c:pt idx="13969">
                  <c:v>2402.3437500000018</c:v>
                </c:pt>
                <c:pt idx="13970">
                  <c:v>2402.3437500000018</c:v>
                </c:pt>
                <c:pt idx="13971">
                  <c:v>2402.3437500000018</c:v>
                </c:pt>
                <c:pt idx="13972">
                  <c:v>2402.3437500000018</c:v>
                </c:pt>
                <c:pt idx="13973">
                  <c:v>2404.7851599999999</c:v>
                </c:pt>
                <c:pt idx="13974">
                  <c:v>2404.7851599999999</c:v>
                </c:pt>
                <c:pt idx="13975">
                  <c:v>2402.3437500000018</c:v>
                </c:pt>
                <c:pt idx="13976">
                  <c:v>2402.3437500000018</c:v>
                </c:pt>
                <c:pt idx="13977">
                  <c:v>2402.3437500000018</c:v>
                </c:pt>
                <c:pt idx="13978">
                  <c:v>2402.3437500000018</c:v>
                </c:pt>
                <c:pt idx="13979">
                  <c:v>2402.3437500000018</c:v>
                </c:pt>
                <c:pt idx="13980">
                  <c:v>2402.3437500000018</c:v>
                </c:pt>
                <c:pt idx="13981">
                  <c:v>2402.3437500000018</c:v>
                </c:pt>
                <c:pt idx="13982">
                  <c:v>2402.3437500000018</c:v>
                </c:pt>
                <c:pt idx="13983">
                  <c:v>2402.3437500000018</c:v>
                </c:pt>
                <c:pt idx="13984">
                  <c:v>2404.7851599999999</c:v>
                </c:pt>
                <c:pt idx="13985">
                  <c:v>2402.3437500000018</c:v>
                </c:pt>
                <c:pt idx="13986">
                  <c:v>2402.3437500000018</c:v>
                </c:pt>
                <c:pt idx="13987">
                  <c:v>2402.3437500000018</c:v>
                </c:pt>
                <c:pt idx="13988">
                  <c:v>2402.3437500000018</c:v>
                </c:pt>
                <c:pt idx="13989">
                  <c:v>2402.3437500000018</c:v>
                </c:pt>
                <c:pt idx="13990">
                  <c:v>2402.3437500000018</c:v>
                </c:pt>
                <c:pt idx="13991">
                  <c:v>2402.3437500000018</c:v>
                </c:pt>
                <c:pt idx="13992">
                  <c:v>2402.3437500000018</c:v>
                </c:pt>
                <c:pt idx="13993">
                  <c:v>2402.3437500000018</c:v>
                </c:pt>
                <c:pt idx="13994">
                  <c:v>2402.3437500000018</c:v>
                </c:pt>
                <c:pt idx="13995">
                  <c:v>2402.3437500000018</c:v>
                </c:pt>
                <c:pt idx="13996">
                  <c:v>2402.3437500000018</c:v>
                </c:pt>
                <c:pt idx="13997">
                  <c:v>2402.3437500000018</c:v>
                </c:pt>
                <c:pt idx="13998">
                  <c:v>2402.3437500000018</c:v>
                </c:pt>
                <c:pt idx="13999">
                  <c:v>2402.3437500000018</c:v>
                </c:pt>
                <c:pt idx="14000">
                  <c:v>2402.3437500000018</c:v>
                </c:pt>
                <c:pt idx="14001">
                  <c:v>2402.3437500000018</c:v>
                </c:pt>
                <c:pt idx="14002">
                  <c:v>2402.3437500000018</c:v>
                </c:pt>
                <c:pt idx="14003">
                  <c:v>2402.3437500000018</c:v>
                </c:pt>
                <c:pt idx="14004">
                  <c:v>2402.3437500000018</c:v>
                </c:pt>
                <c:pt idx="14005">
                  <c:v>2402.3437500000018</c:v>
                </c:pt>
                <c:pt idx="14006">
                  <c:v>2402.3437500000018</c:v>
                </c:pt>
                <c:pt idx="14007">
                  <c:v>2402.3437500000018</c:v>
                </c:pt>
                <c:pt idx="14008">
                  <c:v>2402.3437500000018</c:v>
                </c:pt>
                <c:pt idx="14009">
                  <c:v>2402.3437500000018</c:v>
                </c:pt>
                <c:pt idx="14010">
                  <c:v>2402.3437500000018</c:v>
                </c:pt>
                <c:pt idx="14011">
                  <c:v>2402.3437500000018</c:v>
                </c:pt>
                <c:pt idx="14012">
                  <c:v>2402.3437500000018</c:v>
                </c:pt>
                <c:pt idx="14013">
                  <c:v>2402.3437500000018</c:v>
                </c:pt>
                <c:pt idx="14014">
                  <c:v>2402.3437500000018</c:v>
                </c:pt>
                <c:pt idx="14015">
                  <c:v>2402.3437500000018</c:v>
                </c:pt>
                <c:pt idx="14016">
                  <c:v>2402.3437500000018</c:v>
                </c:pt>
                <c:pt idx="14017">
                  <c:v>2402.3437500000018</c:v>
                </c:pt>
                <c:pt idx="14018">
                  <c:v>2402.3437500000018</c:v>
                </c:pt>
                <c:pt idx="14019">
                  <c:v>2402.3437500000018</c:v>
                </c:pt>
                <c:pt idx="14020">
                  <c:v>2402.3437500000018</c:v>
                </c:pt>
                <c:pt idx="14021">
                  <c:v>2402.3437500000018</c:v>
                </c:pt>
                <c:pt idx="14022">
                  <c:v>2402.3437500000018</c:v>
                </c:pt>
                <c:pt idx="14023">
                  <c:v>2402.3437500000018</c:v>
                </c:pt>
                <c:pt idx="14024">
                  <c:v>2402.3437500000018</c:v>
                </c:pt>
                <c:pt idx="14025">
                  <c:v>2402.3437500000018</c:v>
                </c:pt>
                <c:pt idx="14026">
                  <c:v>2402.3437500000018</c:v>
                </c:pt>
                <c:pt idx="14027">
                  <c:v>2402.3437500000018</c:v>
                </c:pt>
                <c:pt idx="14028">
                  <c:v>2402.3437500000018</c:v>
                </c:pt>
                <c:pt idx="14029">
                  <c:v>2402.3437500000018</c:v>
                </c:pt>
                <c:pt idx="14030">
                  <c:v>2402.3437500000018</c:v>
                </c:pt>
                <c:pt idx="14031">
                  <c:v>2402.3437500000018</c:v>
                </c:pt>
                <c:pt idx="14032">
                  <c:v>2402.3437500000018</c:v>
                </c:pt>
                <c:pt idx="14033">
                  <c:v>2402.3437500000018</c:v>
                </c:pt>
                <c:pt idx="14034">
                  <c:v>2402.3437500000018</c:v>
                </c:pt>
                <c:pt idx="14035">
                  <c:v>2402.3437500000018</c:v>
                </c:pt>
                <c:pt idx="14036">
                  <c:v>2402.3437500000018</c:v>
                </c:pt>
                <c:pt idx="14037">
                  <c:v>2402.3437500000018</c:v>
                </c:pt>
                <c:pt idx="14038">
                  <c:v>2402.3437500000018</c:v>
                </c:pt>
                <c:pt idx="14039">
                  <c:v>2402.3437500000018</c:v>
                </c:pt>
                <c:pt idx="14040">
                  <c:v>2402.3437500000018</c:v>
                </c:pt>
                <c:pt idx="14041">
                  <c:v>2402.3437500000018</c:v>
                </c:pt>
                <c:pt idx="14042">
                  <c:v>2402.3437500000018</c:v>
                </c:pt>
                <c:pt idx="14043">
                  <c:v>2399.9023400000001</c:v>
                </c:pt>
                <c:pt idx="14044">
                  <c:v>2402.3437500000018</c:v>
                </c:pt>
                <c:pt idx="14045">
                  <c:v>2402.3437500000018</c:v>
                </c:pt>
                <c:pt idx="14046">
                  <c:v>2402.3437500000018</c:v>
                </c:pt>
                <c:pt idx="14047">
                  <c:v>2402.3437500000018</c:v>
                </c:pt>
                <c:pt idx="14048">
                  <c:v>2402.3437500000018</c:v>
                </c:pt>
                <c:pt idx="14049">
                  <c:v>2404.7851599999999</c:v>
                </c:pt>
                <c:pt idx="14050">
                  <c:v>2402.3437500000018</c:v>
                </c:pt>
                <c:pt idx="14051">
                  <c:v>2402.3437500000018</c:v>
                </c:pt>
                <c:pt idx="14052">
                  <c:v>2402.3437500000018</c:v>
                </c:pt>
                <c:pt idx="14053">
                  <c:v>2402.3437500000018</c:v>
                </c:pt>
                <c:pt idx="14054">
                  <c:v>2402.3437500000018</c:v>
                </c:pt>
                <c:pt idx="14055">
                  <c:v>2402.3437500000018</c:v>
                </c:pt>
                <c:pt idx="14056">
                  <c:v>2402.3437500000018</c:v>
                </c:pt>
                <c:pt idx="14057">
                  <c:v>2402.3437500000018</c:v>
                </c:pt>
                <c:pt idx="14058">
                  <c:v>2404.7851599999999</c:v>
                </c:pt>
                <c:pt idx="14059">
                  <c:v>2402.3437500000018</c:v>
                </c:pt>
                <c:pt idx="14060">
                  <c:v>2402.3437500000018</c:v>
                </c:pt>
                <c:pt idx="14061">
                  <c:v>2402.3437500000018</c:v>
                </c:pt>
                <c:pt idx="14062">
                  <c:v>2402.3437500000018</c:v>
                </c:pt>
                <c:pt idx="14063">
                  <c:v>2402.3437500000018</c:v>
                </c:pt>
                <c:pt idx="14064">
                  <c:v>2402.3437500000018</c:v>
                </c:pt>
                <c:pt idx="14065">
                  <c:v>2402.3437500000018</c:v>
                </c:pt>
                <c:pt idx="14066">
                  <c:v>2404.7851599999999</c:v>
                </c:pt>
                <c:pt idx="14067">
                  <c:v>2402.3437500000018</c:v>
                </c:pt>
                <c:pt idx="14068">
                  <c:v>2402.3437500000018</c:v>
                </c:pt>
                <c:pt idx="14069">
                  <c:v>2402.3437500000018</c:v>
                </c:pt>
                <c:pt idx="14070">
                  <c:v>2402.3437500000018</c:v>
                </c:pt>
                <c:pt idx="14071">
                  <c:v>2402.3437500000018</c:v>
                </c:pt>
                <c:pt idx="14072">
                  <c:v>2402.3437500000018</c:v>
                </c:pt>
                <c:pt idx="14073">
                  <c:v>2402.3437500000018</c:v>
                </c:pt>
                <c:pt idx="14074">
                  <c:v>2402.3437500000018</c:v>
                </c:pt>
                <c:pt idx="14075">
                  <c:v>2402.3437500000018</c:v>
                </c:pt>
                <c:pt idx="14076">
                  <c:v>2402.3437500000018</c:v>
                </c:pt>
                <c:pt idx="14077">
                  <c:v>2402.3437500000018</c:v>
                </c:pt>
                <c:pt idx="14078">
                  <c:v>2402.3437500000018</c:v>
                </c:pt>
                <c:pt idx="14079">
                  <c:v>2402.3437500000018</c:v>
                </c:pt>
                <c:pt idx="14080">
                  <c:v>2402.3437500000018</c:v>
                </c:pt>
                <c:pt idx="14081">
                  <c:v>2402.3437500000018</c:v>
                </c:pt>
                <c:pt idx="14082">
                  <c:v>2402.3437500000018</c:v>
                </c:pt>
                <c:pt idx="14083">
                  <c:v>2402.3437500000018</c:v>
                </c:pt>
                <c:pt idx="14084">
                  <c:v>2402.3437500000018</c:v>
                </c:pt>
                <c:pt idx="14085">
                  <c:v>2402.3437500000018</c:v>
                </c:pt>
                <c:pt idx="14086">
                  <c:v>2402.3437500000018</c:v>
                </c:pt>
                <c:pt idx="14087">
                  <c:v>2402.3437500000018</c:v>
                </c:pt>
                <c:pt idx="14088">
                  <c:v>2402.3437500000018</c:v>
                </c:pt>
                <c:pt idx="14089">
                  <c:v>2402.3437500000018</c:v>
                </c:pt>
                <c:pt idx="14090">
                  <c:v>2402.3437500000018</c:v>
                </c:pt>
                <c:pt idx="14091">
                  <c:v>2402.3437500000018</c:v>
                </c:pt>
                <c:pt idx="14092">
                  <c:v>2402.3437500000018</c:v>
                </c:pt>
                <c:pt idx="14093">
                  <c:v>2402.3437500000018</c:v>
                </c:pt>
                <c:pt idx="14094">
                  <c:v>2402.3437500000018</c:v>
                </c:pt>
                <c:pt idx="14095">
                  <c:v>2402.3437500000018</c:v>
                </c:pt>
                <c:pt idx="14096">
                  <c:v>2402.3437500000018</c:v>
                </c:pt>
                <c:pt idx="14097">
                  <c:v>2402.3437500000018</c:v>
                </c:pt>
                <c:pt idx="14098">
                  <c:v>2402.3437500000018</c:v>
                </c:pt>
                <c:pt idx="14099">
                  <c:v>2402.3437500000018</c:v>
                </c:pt>
                <c:pt idx="14100">
                  <c:v>2402.3437500000018</c:v>
                </c:pt>
                <c:pt idx="14101">
                  <c:v>2402.3437500000018</c:v>
                </c:pt>
                <c:pt idx="14102">
                  <c:v>2402.3437500000018</c:v>
                </c:pt>
                <c:pt idx="14103">
                  <c:v>2402.3437500000018</c:v>
                </c:pt>
                <c:pt idx="14104">
                  <c:v>2402.3437500000018</c:v>
                </c:pt>
                <c:pt idx="14105">
                  <c:v>2402.3437500000018</c:v>
                </c:pt>
                <c:pt idx="14106">
                  <c:v>2402.3437500000018</c:v>
                </c:pt>
                <c:pt idx="14107">
                  <c:v>2402.3437500000018</c:v>
                </c:pt>
                <c:pt idx="14108">
                  <c:v>2402.3437500000018</c:v>
                </c:pt>
                <c:pt idx="14109">
                  <c:v>2402.3437500000018</c:v>
                </c:pt>
                <c:pt idx="14110">
                  <c:v>2402.3437500000018</c:v>
                </c:pt>
                <c:pt idx="14111">
                  <c:v>2402.3437500000018</c:v>
                </c:pt>
                <c:pt idx="14112">
                  <c:v>2402.3437500000018</c:v>
                </c:pt>
                <c:pt idx="14113">
                  <c:v>2402.3437500000018</c:v>
                </c:pt>
                <c:pt idx="14114">
                  <c:v>2404.7851599999999</c:v>
                </c:pt>
                <c:pt idx="14115">
                  <c:v>2402.3437500000018</c:v>
                </c:pt>
                <c:pt idx="14116">
                  <c:v>2402.3437500000018</c:v>
                </c:pt>
                <c:pt idx="14117">
                  <c:v>2402.3437500000018</c:v>
                </c:pt>
                <c:pt idx="14118">
                  <c:v>2402.3437500000018</c:v>
                </c:pt>
                <c:pt idx="14119">
                  <c:v>2402.3437500000018</c:v>
                </c:pt>
                <c:pt idx="14120">
                  <c:v>2402.3437500000018</c:v>
                </c:pt>
                <c:pt idx="14121">
                  <c:v>2402.3437500000018</c:v>
                </c:pt>
                <c:pt idx="14122">
                  <c:v>2402.3437500000018</c:v>
                </c:pt>
                <c:pt idx="14123">
                  <c:v>2402.3437500000018</c:v>
                </c:pt>
                <c:pt idx="14124">
                  <c:v>2402.3437500000018</c:v>
                </c:pt>
                <c:pt idx="14125">
                  <c:v>2402.3437500000018</c:v>
                </c:pt>
                <c:pt idx="14126">
                  <c:v>2402.3437500000018</c:v>
                </c:pt>
                <c:pt idx="14127">
                  <c:v>2402.3437500000018</c:v>
                </c:pt>
                <c:pt idx="14128">
                  <c:v>2402.3437500000018</c:v>
                </c:pt>
                <c:pt idx="14129">
                  <c:v>2402.3437500000018</c:v>
                </c:pt>
                <c:pt idx="14130">
                  <c:v>2402.3437500000018</c:v>
                </c:pt>
                <c:pt idx="14131">
                  <c:v>2402.3437500000018</c:v>
                </c:pt>
                <c:pt idx="14132">
                  <c:v>2402.3437500000018</c:v>
                </c:pt>
                <c:pt idx="14133">
                  <c:v>2402.3437500000018</c:v>
                </c:pt>
                <c:pt idx="14134">
                  <c:v>2402.3437500000018</c:v>
                </c:pt>
                <c:pt idx="14135">
                  <c:v>2402.3437500000018</c:v>
                </c:pt>
                <c:pt idx="14136">
                  <c:v>2402.3437500000018</c:v>
                </c:pt>
                <c:pt idx="14137">
                  <c:v>2402.3437500000018</c:v>
                </c:pt>
                <c:pt idx="14138">
                  <c:v>2402.3437500000018</c:v>
                </c:pt>
                <c:pt idx="14139">
                  <c:v>2402.3437500000018</c:v>
                </c:pt>
                <c:pt idx="14140">
                  <c:v>2402.3437500000018</c:v>
                </c:pt>
                <c:pt idx="14141">
                  <c:v>2402.3437500000018</c:v>
                </c:pt>
                <c:pt idx="14142">
                  <c:v>2402.3437500000018</c:v>
                </c:pt>
                <c:pt idx="14143">
                  <c:v>2402.3437500000018</c:v>
                </c:pt>
                <c:pt idx="14144">
                  <c:v>2402.3437500000018</c:v>
                </c:pt>
                <c:pt idx="14145">
                  <c:v>2402.3437500000018</c:v>
                </c:pt>
                <c:pt idx="14146">
                  <c:v>2402.3437500000018</c:v>
                </c:pt>
                <c:pt idx="14147">
                  <c:v>2402.3437500000018</c:v>
                </c:pt>
                <c:pt idx="14148">
                  <c:v>2402.3437500000018</c:v>
                </c:pt>
                <c:pt idx="14149">
                  <c:v>2404.7851599999999</c:v>
                </c:pt>
                <c:pt idx="14150">
                  <c:v>2402.3437500000018</c:v>
                </c:pt>
                <c:pt idx="14151">
                  <c:v>2404.7851599999999</c:v>
                </c:pt>
                <c:pt idx="14152">
                  <c:v>2402.3437500000018</c:v>
                </c:pt>
                <c:pt idx="14153">
                  <c:v>2402.3437500000018</c:v>
                </c:pt>
                <c:pt idx="14154">
                  <c:v>2402.3437500000018</c:v>
                </c:pt>
                <c:pt idx="14155">
                  <c:v>2402.3437500000018</c:v>
                </c:pt>
                <c:pt idx="14156">
                  <c:v>2402.3437500000018</c:v>
                </c:pt>
                <c:pt idx="14157">
                  <c:v>2402.3437500000018</c:v>
                </c:pt>
                <c:pt idx="14158">
                  <c:v>2402.3437500000018</c:v>
                </c:pt>
                <c:pt idx="14159">
                  <c:v>2402.3437500000018</c:v>
                </c:pt>
                <c:pt idx="14160">
                  <c:v>2402.3437500000018</c:v>
                </c:pt>
                <c:pt idx="14161">
                  <c:v>2402.3437500000018</c:v>
                </c:pt>
                <c:pt idx="14162">
                  <c:v>2402.3437500000018</c:v>
                </c:pt>
                <c:pt idx="14163">
                  <c:v>2402.3437500000018</c:v>
                </c:pt>
                <c:pt idx="14164">
                  <c:v>2402.3437500000018</c:v>
                </c:pt>
                <c:pt idx="14165">
                  <c:v>2402.3437500000018</c:v>
                </c:pt>
                <c:pt idx="14166">
                  <c:v>2402.3437500000018</c:v>
                </c:pt>
                <c:pt idx="14167">
                  <c:v>2402.3437500000018</c:v>
                </c:pt>
                <c:pt idx="14168">
                  <c:v>2402.3437500000018</c:v>
                </c:pt>
                <c:pt idx="14169">
                  <c:v>2402.3437500000018</c:v>
                </c:pt>
                <c:pt idx="14170">
                  <c:v>2402.3437500000018</c:v>
                </c:pt>
                <c:pt idx="14171">
                  <c:v>2404.7851599999999</c:v>
                </c:pt>
                <c:pt idx="14172">
                  <c:v>2402.3437500000018</c:v>
                </c:pt>
                <c:pt idx="14173">
                  <c:v>2402.3437500000018</c:v>
                </c:pt>
                <c:pt idx="14174">
                  <c:v>2402.3437500000018</c:v>
                </c:pt>
                <c:pt idx="14175">
                  <c:v>2402.3437500000018</c:v>
                </c:pt>
                <c:pt idx="14176">
                  <c:v>2402.3437500000018</c:v>
                </c:pt>
                <c:pt idx="14177">
                  <c:v>2402.3437500000018</c:v>
                </c:pt>
                <c:pt idx="14178">
                  <c:v>2402.3437500000018</c:v>
                </c:pt>
                <c:pt idx="14179">
                  <c:v>2402.3437500000018</c:v>
                </c:pt>
                <c:pt idx="14180">
                  <c:v>2402.3437500000018</c:v>
                </c:pt>
                <c:pt idx="14181">
                  <c:v>2402.3437500000018</c:v>
                </c:pt>
                <c:pt idx="14182">
                  <c:v>2402.3437500000018</c:v>
                </c:pt>
                <c:pt idx="14183">
                  <c:v>2402.3437500000018</c:v>
                </c:pt>
                <c:pt idx="14184">
                  <c:v>2402.3437500000018</c:v>
                </c:pt>
                <c:pt idx="14185">
                  <c:v>2402.3437500000018</c:v>
                </c:pt>
                <c:pt idx="14186">
                  <c:v>2402.3437500000018</c:v>
                </c:pt>
                <c:pt idx="14187">
                  <c:v>2402.3437500000018</c:v>
                </c:pt>
                <c:pt idx="14188">
                  <c:v>2402.3437500000018</c:v>
                </c:pt>
                <c:pt idx="14189">
                  <c:v>2402.3437500000018</c:v>
                </c:pt>
                <c:pt idx="14190">
                  <c:v>2402.3437500000018</c:v>
                </c:pt>
                <c:pt idx="14191">
                  <c:v>2402.3437500000018</c:v>
                </c:pt>
                <c:pt idx="14192">
                  <c:v>2402.3437500000018</c:v>
                </c:pt>
                <c:pt idx="14193">
                  <c:v>2402.3437500000018</c:v>
                </c:pt>
                <c:pt idx="14194">
                  <c:v>2402.3437500000018</c:v>
                </c:pt>
                <c:pt idx="14195">
                  <c:v>2402.3437500000018</c:v>
                </c:pt>
                <c:pt idx="14196">
                  <c:v>2402.3437500000018</c:v>
                </c:pt>
                <c:pt idx="14197">
                  <c:v>2402.3437500000018</c:v>
                </c:pt>
                <c:pt idx="14198">
                  <c:v>2402.3437500000018</c:v>
                </c:pt>
                <c:pt idx="14199">
                  <c:v>2402.3437500000018</c:v>
                </c:pt>
                <c:pt idx="14200">
                  <c:v>2399.9023400000001</c:v>
                </c:pt>
                <c:pt idx="14201">
                  <c:v>2402.3437500000018</c:v>
                </c:pt>
                <c:pt idx="14202">
                  <c:v>2402.3437500000018</c:v>
                </c:pt>
                <c:pt idx="14203">
                  <c:v>2402.3437500000018</c:v>
                </c:pt>
                <c:pt idx="14204">
                  <c:v>2402.3437500000018</c:v>
                </c:pt>
                <c:pt idx="14205">
                  <c:v>2402.3437500000018</c:v>
                </c:pt>
                <c:pt idx="14206">
                  <c:v>2402.3437500000018</c:v>
                </c:pt>
                <c:pt idx="14207">
                  <c:v>2402.3437500000018</c:v>
                </c:pt>
                <c:pt idx="14208">
                  <c:v>2402.3437500000018</c:v>
                </c:pt>
                <c:pt idx="14209">
                  <c:v>2402.3437500000018</c:v>
                </c:pt>
                <c:pt idx="14210">
                  <c:v>2402.3437500000018</c:v>
                </c:pt>
                <c:pt idx="14211">
                  <c:v>2402.3437500000018</c:v>
                </c:pt>
                <c:pt idx="14212">
                  <c:v>2402.3437500000018</c:v>
                </c:pt>
                <c:pt idx="14213">
                  <c:v>2402.3437500000018</c:v>
                </c:pt>
                <c:pt idx="14214">
                  <c:v>2402.3437500000018</c:v>
                </c:pt>
                <c:pt idx="14215">
                  <c:v>2402.3437500000018</c:v>
                </c:pt>
                <c:pt idx="14216">
                  <c:v>2402.3437500000018</c:v>
                </c:pt>
                <c:pt idx="14217">
                  <c:v>2402.3437500000018</c:v>
                </c:pt>
                <c:pt idx="14218">
                  <c:v>2402.3437500000018</c:v>
                </c:pt>
                <c:pt idx="14219">
                  <c:v>2402.3437500000018</c:v>
                </c:pt>
                <c:pt idx="14220">
                  <c:v>2402.3437500000018</c:v>
                </c:pt>
                <c:pt idx="14221">
                  <c:v>2402.3437500000018</c:v>
                </c:pt>
                <c:pt idx="14222">
                  <c:v>2402.3437500000018</c:v>
                </c:pt>
                <c:pt idx="14223">
                  <c:v>2402.3437500000018</c:v>
                </c:pt>
                <c:pt idx="14224">
                  <c:v>2402.3437500000018</c:v>
                </c:pt>
                <c:pt idx="14225">
                  <c:v>2402.3437500000018</c:v>
                </c:pt>
                <c:pt idx="14226">
                  <c:v>2402.3437500000018</c:v>
                </c:pt>
                <c:pt idx="14227">
                  <c:v>2402.3437500000018</c:v>
                </c:pt>
                <c:pt idx="14228">
                  <c:v>2402.3437500000018</c:v>
                </c:pt>
                <c:pt idx="14229">
                  <c:v>2402.3437500000018</c:v>
                </c:pt>
                <c:pt idx="14230">
                  <c:v>2402.3437500000018</c:v>
                </c:pt>
                <c:pt idx="14231">
                  <c:v>2402.3437500000018</c:v>
                </c:pt>
                <c:pt idx="14232">
                  <c:v>2402.3437500000018</c:v>
                </c:pt>
                <c:pt idx="14233">
                  <c:v>2402.3437500000018</c:v>
                </c:pt>
                <c:pt idx="14234">
                  <c:v>2402.3437500000018</c:v>
                </c:pt>
                <c:pt idx="14235">
                  <c:v>2402.3437500000018</c:v>
                </c:pt>
                <c:pt idx="14236">
                  <c:v>2402.3437500000018</c:v>
                </c:pt>
                <c:pt idx="14237">
                  <c:v>2402.3437500000018</c:v>
                </c:pt>
                <c:pt idx="14238">
                  <c:v>2402.3437500000018</c:v>
                </c:pt>
                <c:pt idx="14239">
                  <c:v>2402.3437500000018</c:v>
                </c:pt>
                <c:pt idx="14240">
                  <c:v>2402.3437500000018</c:v>
                </c:pt>
                <c:pt idx="14241">
                  <c:v>2402.3437500000018</c:v>
                </c:pt>
                <c:pt idx="14242">
                  <c:v>2402.3437500000018</c:v>
                </c:pt>
                <c:pt idx="14243">
                  <c:v>2402.3437500000018</c:v>
                </c:pt>
                <c:pt idx="14244">
                  <c:v>2402.3437500000018</c:v>
                </c:pt>
                <c:pt idx="14245">
                  <c:v>2402.3437500000018</c:v>
                </c:pt>
                <c:pt idx="14246">
                  <c:v>2402.3437500000018</c:v>
                </c:pt>
                <c:pt idx="14247">
                  <c:v>2402.3437500000018</c:v>
                </c:pt>
                <c:pt idx="14248">
                  <c:v>2402.3437500000018</c:v>
                </c:pt>
                <c:pt idx="14249">
                  <c:v>2402.3437500000018</c:v>
                </c:pt>
                <c:pt idx="14250">
                  <c:v>2402.3437500000018</c:v>
                </c:pt>
                <c:pt idx="14251">
                  <c:v>2402.3437500000018</c:v>
                </c:pt>
                <c:pt idx="14252">
                  <c:v>2402.3437500000018</c:v>
                </c:pt>
                <c:pt idx="14253">
                  <c:v>2402.3437500000018</c:v>
                </c:pt>
                <c:pt idx="14254">
                  <c:v>2402.3437500000018</c:v>
                </c:pt>
                <c:pt idx="14255">
                  <c:v>2402.3437500000018</c:v>
                </c:pt>
                <c:pt idx="14256">
                  <c:v>2402.3437500000018</c:v>
                </c:pt>
                <c:pt idx="14257">
                  <c:v>2402.3437500000018</c:v>
                </c:pt>
                <c:pt idx="14258">
                  <c:v>2402.3437500000018</c:v>
                </c:pt>
                <c:pt idx="14259">
                  <c:v>2402.3437500000018</c:v>
                </c:pt>
                <c:pt idx="14260">
                  <c:v>2402.3437500000018</c:v>
                </c:pt>
                <c:pt idx="14261">
                  <c:v>2402.3437500000018</c:v>
                </c:pt>
                <c:pt idx="14262">
                  <c:v>2402.3437500000018</c:v>
                </c:pt>
                <c:pt idx="14263">
                  <c:v>2402.3437500000018</c:v>
                </c:pt>
                <c:pt idx="14264">
                  <c:v>2402.3437500000018</c:v>
                </c:pt>
                <c:pt idx="14265">
                  <c:v>2402.3437500000018</c:v>
                </c:pt>
                <c:pt idx="14266">
                  <c:v>2402.3437500000018</c:v>
                </c:pt>
                <c:pt idx="14267">
                  <c:v>2402.3437500000018</c:v>
                </c:pt>
                <c:pt idx="14268">
                  <c:v>2402.3437500000018</c:v>
                </c:pt>
                <c:pt idx="14269">
                  <c:v>2402.3437500000018</c:v>
                </c:pt>
                <c:pt idx="14270">
                  <c:v>2402.3437500000018</c:v>
                </c:pt>
                <c:pt idx="14271">
                  <c:v>2402.3437500000018</c:v>
                </c:pt>
                <c:pt idx="14272">
                  <c:v>2402.3437500000018</c:v>
                </c:pt>
                <c:pt idx="14273">
                  <c:v>2402.3437500000018</c:v>
                </c:pt>
                <c:pt idx="14274">
                  <c:v>2402.3437500000018</c:v>
                </c:pt>
                <c:pt idx="14275">
                  <c:v>2402.3437500000018</c:v>
                </c:pt>
                <c:pt idx="14276">
                  <c:v>2402.3437500000018</c:v>
                </c:pt>
                <c:pt idx="14277">
                  <c:v>2402.3437500000018</c:v>
                </c:pt>
                <c:pt idx="14278">
                  <c:v>2402.3437500000018</c:v>
                </c:pt>
                <c:pt idx="14279">
                  <c:v>2402.3437500000018</c:v>
                </c:pt>
                <c:pt idx="14280">
                  <c:v>2402.3437500000018</c:v>
                </c:pt>
                <c:pt idx="14281">
                  <c:v>2402.3437500000018</c:v>
                </c:pt>
                <c:pt idx="14282">
                  <c:v>2402.3437500000018</c:v>
                </c:pt>
                <c:pt idx="14283">
                  <c:v>2402.3437500000018</c:v>
                </c:pt>
                <c:pt idx="14284">
                  <c:v>2402.3437500000018</c:v>
                </c:pt>
                <c:pt idx="14285">
                  <c:v>2402.3437500000018</c:v>
                </c:pt>
                <c:pt idx="14286">
                  <c:v>2402.3437500000018</c:v>
                </c:pt>
                <c:pt idx="14287">
                  <c:v>2402.3437500000018</c:v>
                </c:pt>
                <c:pt idx="14288">
                  <c:v>2402.3437500000018</c:v>
                </c:pt>
                <c:pt idx="14289">
                  <c:v>2402.3437500000018</c:v>
                </c:pt>
                <c:pt idx="14290">
                  <c:v>2402.3437500000018</c:v>
                </c:pt>
                <c:pt idx="14291">
                  <c:v>2402.3437500000018</c:v>
                </c:pt>
                <c:pt idx="14292">
                  <c:v>2402.3437500000018</c:v>
                </c:pt>
                <c:pt idx="14293">
                  <c:v>2402.3437500000018</c:v>
                </c:pt>
                <c:pt idx="14294">
                  <c:v>2402.3437500000018</c:v>
                </c:pt>
                <c:pt idx="14295">
                  <c:v>2402.3437500000018</c:v>
                </c:pt>
                <c:pt idx="14296">
                  <c:v>2402.3437500000018</c:v>
                </c:pt>
                <c:pt idx="14297">
                  <c:v>2402.3437500000018</c:v>
                </c:pt>
                <c:pt idx="14298">
                  <c:v>2402.3437500000018</c:v>
                </c:pt>
                <c:pt idx="14299">
                  <c:v>2399.9023400000001</c:v>
                </c:pt>
                <c:pt idx="14300">
                  <c:v>2402.3437500000018</c:v>
                </c:pt>
                <c:pt idx="14301">
                  <c:v>2402.3437500000018</c:v>
                </c:pt>
                <c:pt idx="14302">
                  <c:v>2402.3437500000018</c:v>
                </c:pt>
                <c:pt idx="14303">
                  <c:v>2402.3437500000018</c:v>
                </c:pt>
                <c:pt idx="14304">
                  <c:v>2404.7851599999999</c:v>
                </c:pt>
                <c:pt idx="14305">
                  <c:v>2402.3437500000018</c:v>
                </c:pt>
                <c:pt idx="14306">
                  <c:v>2402.3437500000018</c:v>
                </c:pt>
                <c:pt idx="14307">
                  <c:v>2404.7851599999999</c:v>
                </c:pt>
                <c:pt idx="14308">
                  <c:v>2402.3437500000018</c:v>
                </c:pt>
                <c:pt idx="14309">
                  <c:v>2402.3437500000018</c:v>
                </c:pt>
                <c:pt idx="14310">
                  <c:v>2402.3437500000018</c:v>
                </c:pt>
                <c:pt idx="14311">
                  <c:v>2402.3437500000018</c:v>
                </c:pt>
                <c:pt idx="14312">
                  <c:v>2402.3437500000018</c:v>
                </c:pt>
                <c:pt idx="14313">
                  <c:v>2402.3437500000018</c:v>
                </c:pt>
                <c:pt idx="14314">
                  <c:v>2402.3437500000018</c:v>
                </c:pt>
                <c:pt idx="14315">
                  <c:v>2402.3437500000018</c:v>
                </c:pt>
                <c:pt idx="14316">
                  <c:v>2402.3437500000018</c:v>
                </c:pt>
                <c:pt idx="14317">
                  <c:v>2402.3437500000018</c:v>
                </c:pt>
                <c:pt idx="14318">
                  <c:v>2402.3437500000018</c:v>
                </c:pt>
                <c:pt idx="14319">
                  <c:v>2402.3437500000018</c:v>
                </c:pt>
                <c:pt idx="14320">
                  <c:v>2402.3437500000018</c:v>
                </c:pt>
                <c:pt idx="14321">
                  <c:v>2402.3437500000018</c:v>
                </c:pt>
                <c:pt idx="14322">
                  <c:v>2402.3437500000018</c:v>
                </c:pt>
                <c:pt idx="14323">
                  <c:v>2402.3437500000018</c:v>
                </c:pt>
                <c:pt idx="14324">
                  <c:v>2402.3437500000018</c:v>
                </c:pt>
                <c:pt idx="14325">
                  <c:v>2402.3437500000018</c:v>
                </c:pt>
                <c:pt idx="14326">
                  <c:v>2402.3437500000018</c:v>
                </c:pt>
                <c:pt idx="14327">
                  <c:v>2402.3437500000018</c:v>
                </c:pt>
                <c:pt idx="14328">
                  <c:v>2402.3437500000018</c:v>
                </c:pt>
                <c:pt idx="14329">
                  <c:v>2402.3437500000018</c:v>
                </c:pt>
                <c:pt idx="14330">
                  <c:v>2402.3437500000018</c:v>
                </c:pt>
                <c:pt idx="14331">
                  <c:v>2402.3437500000018</c:v>
                </c:pt>
                <c:pt idx="14332">
                  <c:v>2402.3437500000018</c:v>
                </c:pt>
                <c:pt idx="14333">
                  <c:v>2402.3437500000018</c:v>
                </c:pt>
                <c:pt idx="14334">
                  <c:v>2402.3437500000018</c:v>
                </c:pt>
                <c:pt idx="14335">
                  <c:v>2402.3437500000018</c:v>
                </c:pt>
                <c:pt idx="14336">
                  <c:v>2402.3437500000018</c:v>
                </c:pt>
                <c:pt idx="14337">
                  <c:v>2402.3437500000018</c:v>
                </c:pt>
                <c:pt idx="14338">
                  <c:v>2402.3437500000018</c:v>
                </c:pt>
                <c:pt idx="14339">
                  <c:v>2404.7851599999999</c:v>
                </c:pt>
                <c:pt idx="14340">
                  <c:v>2404.7851599999999</c:v>
                </c:pt>
                <c:pt idx="14341">
                  <c:v>2402.3437500000018</c:v>
                </c:pt>
                <c:pt idx="14342">
                  <c:v>2402.3437500000018</c:v>
                </c:pt>
                <c:pt idx="14343">
                  <c:v>2402.3437500000018</c:v>
                </c:pt>
                <c:pt idx="14344">
                  <c:v>2402.3437500000018</c:v>
                </c:pt>
                <c:pt idx="14345">
                  <c:v>2402.3437500000018</c:v>
                </c:pt>
                <c:pt idx="14346">
                  <c:v>2402.3437500000018</c:v>
                </c:pt>
                <c:pt idx="14347">
                  <c:v>2402.3437500000018</c:v>
                </c:pt>
                <c:pt idx="14348">
                  <c:v>2402.3437500000018</c:v>
                </c:pt>
                <c:pt idx="14349">
                  <c:v>2402.3437500000018</c:v>
                </c:pt>
                <c:pt idx="14350">
                  <c:v>2402.3437500000018</c:v>
                </c:pt>
                <c:pt idx="14351">
                  <c:v>2402.3437500000018</c:v>
                </c:pt>
                <c:pt idx="14352">
                  <c:v>2402.3437500000018</c:v>
                </c:pt>
                <c:pt idx="14353">
                  <c:v>2402.3437500000018</c:v>
                </c:pt>
                <c:pt idx="14354">
                  <c:v>2402.3437500000018</c:v>
                </c:pt>
                <c:pt idx="14355">
                  <c:v>2402.3437500000018</c:v>
                </c:pt>
                <c:pt idx="14356">
                  <c:v>2402.3437500000018</c:v>
                </c:pt>
                <c:pt idx="14357">
                  <c:v>2402.3437500000018</c:v>
                </c:pt>
                <c:pt idx="14358">
                  <c:v>2402.3437500000018</c:v>
                </c:pt>
                <c:pt idx="14359">
                  <c:v>2402.3437500000018</c:v>
                </c:pt>
                <c:pt idx="14360">
                  <c:v>2402.3437500000018</c:v>
                </c:pt>
                <c:pt idx="14361">
                  <c:v>2402.3437500000018</c:v>
                </c:pt>
                <c:pt idx="14362">
                  <c:v>2402.3437500000018</c:v>
                </c:pt>
                <c:pt idx="14363">
                  <c:v>2402.3437500000018</c:v>
                </c:pt>
                <c:pt idx="14364">
                  <c:v>2402.3437500000018</c:v>
                </c:pt>
                <c:pt idx="14365">
                  <c:v>2402.3437500000018</c:v>
                </c:pt>
                <c:pt idx="14366">
                  <c:v>2404.7851599999999</c:v>
                </c:pt>
                <c:pt idx="14367">
                  <c:v>2404.7851599999999</c:v>
                </c:pt>
                <c:pt idx="14368">
                  <c:v>2402.3437500000018</c:v>
                </c:pt>
                <c:pt idx="14369">
                  <c:v>2402.3437500000018</c:v>
                </c:pt>
                <c:pt idx="14370">
                  <c:v>2402.3437500000018</c:v>
                </c:pt>
                <c:pt idx="14371">
                  <c:v>2402.3437500000018</c:v>
                </c:pt>
                <c:pt idx="14372">
                  <c:v>2402.3437500000018</c:v>
                </c:pt>
                <c:pt idx="14373">
                  <c:v>2402.3437500000018</c:v>
                </c:pt>
                <c:pt idx="14374">
                  <c:v>2402.3437500000018</c:v>
                </c:pt>
                <c:pt idx="14375">
                  <c:v>2402.3437500000018</c:v>
                </c:pt>
                <c:pt idx="14376">
                  <c:v>2402.3437500000018</c:v>
                </c:pt>
                <c:pt idx="14377">
                  <c:v>2402.3437500000018</c:v>
                </c:pt>
                <c:pt idx="14378">
                  <c:v>2402.3437500000018</c:v>
                </c:pt>
                <c:pt idx="14379">
                  <c:v>2402.3437500000018</c:v>
                </c:pt>
                <c:pt idx="14380">
                  <c:v>2402.3437500000018</c:v>
                </c:pt>
                <c:pt idx="14381">
                  <c:v>2402.3437500000018</c:v>
                </c:pt>
                <c:pt idx="14382">
                  <c:v>2402.3437500000018</c:v>
                </c:pt>
                <c:pt idx="14383">
                  <c:v>2404.7851599999999</c:v>
                </c:pt>
                <c:pt idx="14384">
                  <c:v>2402.3437500000018</c:v>
                </c:pt>
                <c:pt idx="14385">
                  <c:v>2402.3437500000018</c:v>
                </c:pt>
                <c:pt idx="14386">
                  <c:v>2402.3437500000018</c:v>
                </c:pt>
                <c:pt idx="14387">
                  <c:v>2402.3437500000018</c:v>
                </c:pt>
                <c:pt idx="14388">
                  <c:v>2402.3437500000018</c:v>
                </c:pt>
                <c:pt idx="14389">
                  <c:v>2402.3437500000018</c:v>
                </c:pt>
                <c:pt idx="14390">
                  <c:v>2402.3437500000018</c:v>
                </c:pt>
                <c:pt idx="14391">
                  <c:v>2402.3437500000018</c:v>
                </c:pt>
                <c:pt idx="14392">
                  <c:v>2402.3437500000018</c:v>
                </c:pt>
                <c:pt idx="14393">
                  <c:v>2402.3437500000018</c:v>
                </c:pt>
                <c:pt idx="14394">
                  <c:v>2402.3437500000018</c:v>
                </c:pt>
                <c:pt idx="14395">
                  <c:v>2402.3437500000018</c:v>
                </c:pt>
                <c:pt idx="14396">
                  <c:v>2402.3437500000018</c:v>
                </c:pt>
                <c:pt idx="14397">
                  <c:v>2402.3437500000018</c:v>
                </c:pt>
                <c:pt idx="14398">
                  <c:v>2402.3437500000018</c:v>
                </c:pt>
                <c:pt idx="14399">
                  <c:v>2402.3437500000018</c:v>
                </c:pt>
                <c:pt idx="14400">
                  <c:v>2402.3437500000018</c:v>
                </c:pt>
                <c:pt idx="14401">
                  <c:v>2399.9023400000001</c:v>
                </c:pt>
                <c:pt idx="14402">
                  <c:v>2402.3437500000018</c:v>
                </c:pt>
                <c:pt idx="14403">
                  <c:v>2402.3437500000018</c:v>
                </c:pt>
                <c:pt idx="14404">
                  <c:v>2402.3437500000018</c:v>
                </c:pt>
                <c:pt idx="14405">
                  <c:v>2402.3437500000018</c:v>
                </c:pt>
                <c:pt idx="14406">
                  <c:v>2402.3437500000018</c:v>
                </c:pt>
                <c:pt idx="14407">
                  <c:v>2402.3437500000018</c:v>
                </c:pt>
                <c:pt idx="14408">
                  <c:v>2402.3437500000018</c:v>
                </c:pt>
                <c:pt idx="14409">
                  <c:v>2402.3437500000018</c:v>
                </c:pt>
                <c:pt idx="14410">
                  <c:v>2402.3437500000018</c:v>
                </c:pt>
                <c:pt idx="14411">
                  <c:v>2402.3437500000018</c:v>
                </c:pt>
                <c:pt idx="14412">
                  <c:v>2402.3437500000018</c:v>
                </c:pt>
                <c:pt idx="14413">
                  <c:v>2402.3437500000018</c:v>
                </c:pt>
                <c:pt idx="14414">
                  <c:v>2402.3437500000018</c:v>
                </c:pt>
                <c:pt idx="14415">
                  <c:v>2402.3437500000018</c:v>
                </c:pt>
                <c:pt idx="14416">
                  <c:v>2402.3437500000018</c:v>
                </c:pt>
                <c:pt idx="14417">
                  <c:v>2402.3437500000018</c:v>
                </c:pt>
                <c:pt idx="14418">
                  <c:v>2402.3437500000018</c:v>
                </c:pt>
                <c:pt idx="14419">
                  <c:v>2402.3437500000018</c:v>
                </c:pt>
                <c:pt idx="14420">
                  <c:v>2402.3437500000018</c:v>
                </c:pt>
                <c:pt idx="14421">
                  <c:v>2402.3437500000018</c:v>
                </c:pt>
                <c:pt idx="14422">
                  <c:v>2402.3437500000018</c:v>
                </c:pt>
                <c:pt idx="14423">
                  <c:v>2402.3437500000018</c:v>
                </c:pt>
                <c:pt idx="14424">
                  <c:v>2402.3437500000018</c:v>
                </c:pt>
                <c:pt idx="14425">
                  <c:v>2402.3437500000018</c:v>
                </c:pt>
                <c:pt idx="14426">
                  <c:v>2402.3437500000018</c:v>
                </c:pt>
                <c:pt idx="14427">
                  <c:v>2402.3437500000018</c:v>
                </c:pt>
                <c:pt idx="14428">
                  <c:v>2402.3437500000018</c:v>
                </c:pt>
                <c:pt idx="14429">
                  <c:v>2402.3437500000018</c:v>
                </c:pt>
                <c:pt idx="14430">
                  <c:v>2402.3437500000018</c:v>
                </c:pt>
                <c:pt idx="14431">
                  <c:v>2402.3437500000018</c:v>
                </c:pt>
                <c:pt idx="14432">
                  <c:v>2402.3437500000018</c:v>
                </c:pt>
                <c:pt idx="14433">
                  <c:v>2404.7851599999999</c:v>
                </c:pt>
                <c:pt idx="14434">
                  <c:v>2402.3437500000018</c:v>
                </c:pt>
                <c:pt idx="14435">
                  <c:v>2402.3437500000018</c:v>
                </c:pt>
                <c:pt idx="14436">
                  <c:v>2402.3437500000018</c:v>
                </c:pt>
                <c:pt idx="14437">
                  <c:v>2402.3437500000018</c:v>
                </c:pt>
                <c:pt idx="14438">
                  <c:v>2402.3437500000018</c:v>
                </c:pt>
                <c:pt idx="14439">
                  <c:v>2402.3437500000018</c:v>
                </c:pt>
                <c:pt idx="14440">
                  <c:v>2402.3437500000018</c:v>
                </c:pt>
                <c:pt idx="14441">
                  <c:v>2402.3437500000018</c:v>
                </c:pt>
                <c:pt idx="14442">
                  <c:v>2402.3437500000018</c:v>
                </c:pt>
                <c:pt idx="14443">
                  <c:v>2402.3437500000018</c:v>
                </c:pt>
                <c:pt idx="14444">
                  <c:v>2402.3437500000018</c:v>
                </c:pt>
                <c:pt idx="14445">
                  <c:v>2402.3437500000018</c:v>
                </c:pt>
                <c:pt idx="14446">
                  <c:v>2402.3437500000018</c:v>
                </c:pt>
                <c:pt idx="14447">
                  <c:v>2402.3437500000018</c:v>
                </c:pt>
                <c:pt idx="14448">
                  <c:v>2402.3437500000018</c:v>
                </c:pt>
                <c:pt idx="14449">
                  <c:v>2402.3437500000018</c:v>
                </c:pt>
                <c:pt idx="14450">
                  <c:v>2402.3437500000018</c:v>
                </c:pt>
                <c:pt idx="14451">
                  <c:v>2402.3437500000018</c:v>
                </c:pt>
                <c:pt idx="14452">
                  <c:v>2402.3437500000018</c:v>
                </c:pt>
                <c:pt idx="14453">
                  <c:v>2402.3437500000018</c:v>
                </c:pt>
                <c:pt idx="14454">
                  <c:v>2402.3437500000018</c:v>
                </c:pt>
                <c:pt idx="14455">
                  <c:v>2402.3437500000018</c:v>
                </c:pt>
                <c:pt idx="14456">
                  <c:v>2402.3437500000018</c:v>
                </c:pt>
                <c:pt idx="14457">
                  <c:v>2402.3437500000018</c:v>
                </c:pt>
                <c:pt idx="14458">
                  <c:v>2402.3437500000018</c:v>
                </c:pt>
                <c:pt idx="14459">
                  <c:v>2402.3437500000018</c:v>
                </c:pt>
                <c:pt idx="14460">
                  <c:v>2402.3437500000018</c:v>
                </c:pt>
                <c:pt idx="14461">
                  <c:v>2402.3437500000018</c:v>
                </c:pt>
                <c:pt idx="14462">
                  <c:v>2402.3437500000018</c:v>
                </c:pt>
                <c:pt idx="14463">
                  <c:v>2402.3437500000018</c:v>
                </c:pt>
                <c:pt idx="14464">
                  <c:v>2402.3437500000018</c:v>
                </c:pt>
                <c:pt idx="14465">
                  <c:v>2402.3437500000018</c:v>
                </c:pt>
                <c:pt idx="14466">
                  <c:v>2402.3437500000018</c:v>
                </c:pt>
                <c:pt idx="14467">
                  <c:v>2402.3437500000018</c:v>
                </c:pt>
                <c:pt idx="14468">
                  <c:v>2402.3437500000018</c:v>
                </c:pt>
                <c:pt idx="14469">
                  <c:v>2402.3437500000018</c:v>
                </c:pt>
                <c:pt idx="14470">
                  <c:v>2402.3437500000018</c:v>
                </c:pt>
                <c:pt idx="14471">
                  <c:v>2402.3437500000018</c:v>
                </c:pt>
                <c:pt idx="14472">
                  <c:v>2402.3437500000018</c:v>
                </c:pt>
                <c:pt idx="14473">
                  <c:v>2402.3437500000018</c:v>
                </c:pt>
                <c:pt idx="14474">
                  <c:v>2402.3437500000018</c:v>
                </c:pt>
                <c:pt idx="14475">
                  <c:v>2402.3437500000018</c:v>
                </c:pt>
                <c:pt idx="14476">
                  <c:v>2402.3437500000018</c:v>
                </c:pt>
                <c:pt idx="14477">
                  <c:v>2402.3437500000018</c:v>
                </c:pt>
                <c:pt idx="14478">
                  <c:v>2402.3437500000018</c:v>
                </c:pt>
                <c:pt idx="14479">
                  <c:v>2402.3437500000018</c:v>
                </c:pt>
                <c:pt idx="14480">
                  <c:v>2399.9023400000001</c:v>
                </c:pt>
                <c:pt idx="14481">
                  <c:v>2402.3437500000018</c:v>
                </c:pt>
                <c:pt idx="14482">
                  <c:v>2402.3437500000018</c:v>
                </c:pt>
                <c:pt idx="14483">
                  <c:v>2402.3437500000018</c:v>
                </c:pt>
                <c:pt idx="14484">
                  <c:v>2402.3437500000018</c:v>
                </c:pt>
                <c:pt idx="14485">
                  <c:v>2402.3437500000018</c:v>
                </c:pt>
                <c:pt idx="14486">
                  <c:v>2402.3437500000018</c:v>
                </c:pt>
                <c:pt idx="14487">
                  <c:v>2402.3437500000018</c:v>
                </c:pt>
                <c:pt idx="14488">
                  <c:v>2402.3437500000018</c:v>
                </c:pt>
                <c:pt idx="14489">
                  <c:v>2402.3437500000018</c:v>
                </c:pt>
                <c:pt idx="14490">
                  <c:v>2402.3437500000018</c:v>
                </c:pt>
                <c:pt idx="14491">
                  <c:v>2402.3437500000018</c:v>
                </c:pt>
                <c:pt idx="14492">
                  <c:v>2402.3437500000018</c:v>
                </c:pt>
                <c:pt idx="14493">
                  <c:v>2402.3437500000018</c:v>
                </c:pt>
                <c:pt idx="14494">
                  <c:v>2402.3437500000018</c:v>
                </c:pt>
                <c:pt idx="14495">
                  <c:v>2402.3437500000018</c:v>
                </c:pt>
                <c:pt idx="14496">
                  <c:v>2402.3437500000018</c:v>
                </c:pt>
                <c:pt idx="14497">
                  <c:v>2402.3437500000018</c:v>
                </c:pt>
                <c:pt idx="14498">
                  <c:v>2402.3437500000018</c:v>
                </c:pt>
                <c:pt idx="14499">
                  <c:v>2402.3437500000018</c:v>
                </c:pt>
                <c:pt idx="14500">
                  <c:v>2402.3437500000018</c:v>
                </c:pt>
                <c:pt idx="14501">
                  <c:v>2402.3437500000018</c:v>
                </c:pt>
                <c:pt idx="14502">
                  <c:v>2402.3437500000018</c:v>
                </c:pt>
                <c:pt idx="14503">
                  <c:v>2402.3437500000018</c:v>
                </c:pt>
                <c:pt idx="14504">
                  <c:v>2402.3437500000018</c:v>
                </c:pt>
                <c:pt idx="14505">
                  <c:v>2402.3437500000018</c:v>
                </c:pt>
                <c:pt idx="14506">
                  <c:v>2402.3437500000018</c:v>
                </c:pt>
                <c:pt idx="14507">
                  <c:v>2402.3437500000018</c:v>
                </c:pt>
                <c:pt idx="14508">
                  <c:v>2404.7851599999999</c:v>
                </c:pt>
                <c:pt idx="14509">
                  <c:v>2402.3437500000018</c:v>
                </c:pt>
                <c:pt idx="14510">
                  <c:v>2402.3437500000018</c:v>
                </c:pt>
                <c:pt idx="14511">
                  <c:v>2402.3437500000018</c:v>
                </c:pt>
                <c:pt idx="14512">
                  <c:v>2402.3437500000018</c:v>
                </c:pt>
                <c:pt idx="14513">
                  <c:v>2402.3437500000018</c:v>
                </c:pt>
                <c:pt idx="14514">
                  <c:v>2402.3437500000018</c:v>
                </c:pt>
                <c:pt idx="14515">
                  <c:v>2402.3437500000018</c:v>
                </c:pt>
                <c:pt idx="14516">
                  <c:v>2402.3437500000018</c:v>
                </c:pt>
                <c:pt idx="14517">
                  <c:v>2402.3437500000018</c:v>
                </c:pt>
                <c:pt idx="14518">
                  <c:v>2402.3437500000018</c:v>
                </c:pt>
                <c:pt idx="14519">
                  <c:v>2402.3437500000018</c:v>
                </c:pt>
                <c:pt idx="14520">
                  <c:v>2402.3437500000018</c:v>
                </c:pt>
                <c:pt idx="14521">
                  <c:v>2402.3437500000018</c:v>
                </c:pt>
                <c:pt idx="14522">
                  <c:v>2402.3437500000018</c:v>
                </c:pt>
                <c:pt idx="14523">
                  <c:v>2402.3437500000018</c:v>
                </c:pt>
                <c:pt idx="14524">
                  <c:v>2402.3437500000018</c:v>
                </c:pt>
                <c:pt idx="14525">
                  <c:v>2402.3437500000018</c:v>
                </c:pt>
                <c:pt idx="14526">
                  <c:v>2402.3437500000018</c:v>
                </c:pt>
                <c:pt idx="14527">
                  <c:v>2402.3437500000018</c:v>
                </c:pt>
                <c:pt idx="14528">
                  <c:v>2402.3437500000018</c:v>
                </c:pt>
                <c:pt idx="14529">
                  <c:v>2402.3437500000018</c:v>
                </c:pt>
                <c:pt idx="14530">
                  <c:v>2402.3437500000018</c:v>
                </c:pt>
                <c:pt idx="14531">
                  <c:v>2402.3437500000018</c:v>
                </c:pt>
                <c:pt idx="14532">
                  <c:v>2402.3437500000018</c:v>
                </c:pt>
                <c:pt idx="14533">
                  <c:v>2402.3437500000018</c:v>
                </c:pt>
                <c:pt idx="14534">
                  <c:v>2402.3437500000018</c:v>
                </c:pt>
                <c:pt idx="14535">
                  <c:v>2402.3437500000018</c:v>
                </c:pt>
                <c:pt idx="14536">
                  <c:v>2402.3437500000018</c:v>
                </c:pt>
                <c:pt idx="14537">
                  <c:v>2402.3437500000018</c:v>
                </c:pt>
                <c:pt idx="14538">
                  <c:v>2402.3437500000018</c:v>
                </c:pt>
                <c:pt idx="14539">
                  <c:v>2402.3437500000018</c:v>
                </c:pt>
                <c:pt idx="14540">
                  <c:v>2402.3437500000018</c:v>
                </c:pt>
                <c:pt idx="14541">
                  <c:v>2402.3437500000018</c:v>
                </c:pt>
                <c:pt idx="14542">
                  <c:v>2399.9023400000001</c:v>
                </c:pt>
                <c:pt idx="14543">
                  <c:v>2402.3437500000018</c:v>
                </c:pt>
                <c:pt idx="14544">
                  <c:v>2402.3437500000018</c:v>
                </c:pt>
                <c:pt idx="14545">
                  <c:v>2402.3437500000018</c:v>
                </c:pt>
                <c:pt idx="14546">
                  <c:v>2402.3437500000018</c:v>
                </c:pt>
                <c:pt idx="14547">
                  <c:v>2402.3437500000018</c:v>
                </c:pt>
                <c:pt idx="14548">
                  <c:v>2402.3437500000018</c:v>
                </c:pt>
                <c:pt idx="14549">
                  <c:v>2402.3437500000018</c:v>
                </c:pt>
                <c:pt idx="14550">
                  <c:v>2402.3437500000018</c:v>
                </c:pt>
                <c:pt idx="14551">
                  <c:v>2402.3437500000018</c:v>
                </c:pt>
                <c:pt idx="14552">
                  <c:v>2402.3437500000018</c:v>
                </c:pt>
                <c:pt idx="14553">
                  <c:v>2402.3437500000018</c:v>
                </c:pt>
                <c:pt idx="14554">
                  <c:v>2402.3437500000018</c:v>
                </c:pt>
                <c:pt idx="14555">
                  <c:v>2402.3437500000018</c:v>
                </c:pt>
                <c:pt idx="14556">
                  <c:v>2402.3437500000018</c:v>
                </c:pt>
                <c:pt idx="14557">
                  <c:v>2402.3437500000018</c:v>
                </c:pt>
                <c:pt idx="14558">
                  <c:v>2402.3437500000018</c:v>
                </c:pt>
                <c:pt idx="14559">
                  <c:v>2402.3437500000018</c:v>
                </c:pt>
                <c:pt idx="14560">
                  <c:v>2402.3437500000018</c:v>
                </c:pt>
                <c:pt idx="14561">
                  <c:v>2402.3437500000018</c:v>
                </c:pt>
                <c:pt idx="14562">
                  <c:v>2402.3437500000018</c:v>
                </c:pt>
                <c:pt idx="14563">
                  <c:v>2402.3437500000018</c:v>
                </c:pt>
                <c:pt idx="14564">
                  <c:v>2402.3437500000018</c:v>
                </c:pt>
                <c:pt idx="14565">
                  <c:v>2402.3437500000018</c:v>
                </c:pt>
                <c:pt idx="14566">
                  <c:v>2402.3437500000018</c:v>
                </c:pt>
                <c:pt idx="14567">
                  <c:v>2402.3437500000018</c:v>
                </c:pt>
                <c:pt idx="14568">
                  <c:v>2402.3437500000018</c:v>
                </c:pt>
                <c:pt idx="14569">
                  <c:v>2402.3437500000018</c:v>
                </c:pt>
                <c:pt idx="14570">
                  <c:v>2399.9023400000001</c:v>
                </c:pt>
                <c:pt idx="14571">
                  <c:v>2404.7851599999999</c:v>
                </c:pt>
                <c:pt idx="14572">
                  <c:v>2402.3437500000018</c:v>
                </c:pt>
                <c:pt idx="14573">
                  <c:v>2402.3437500000018</c:v>
                </c:pt>
                <c:pt idx="14574">
                  <c:v>2402.3437500000018</c:v>
                </c:pt>
                <c:pt idx="14575">
                  <c:v>2402.3437500000018</c:v>
                </c:pt>
                <c:pt idx="14576">
                  <c:v>2402.3437500000018</c:v>
                </c:pt>
                <c:pt idx="14577">
                  <c:v>2402.3437500000018</c:v>
                </c:pt>
                <c:pt idx="14578">
                  <c:v>2402.3437500000018</c:v>
                </c:pt>
                <c:pt idx="14579">
                  <c:v>2402.3437500000018</c:v>
                </c:pt>
                <c:pt idx="14580">
                  <c:v>2402.3437500000018</c:v>
                </c:pt>
                <c:pt idx="14581">
                  <c:v>2402.3437500000018</c:v>
                </c:pt>
                <c:pt idx="14582">
                  <c:v>2402.3437500000018</c:v>
                </c:pt>
                <c:pt idx="14583">
                  <c:v>2404.7851599999999</c:v>
                </c:pt>
                <c:pt idx="14584">
                  <c:v>2402.3437500000018</c:v>
                </c:pt>
                <c:pt idx="14585">
                  <c:v>2402.3437500000018</c:v>
                </c:pt>
                <c:pt idx="14586">
                  <c:v>2402.3437500000018</c:v>
                </c:pt>
                <c:pt idx="14587">
                  <c:v>2402.3437500000018</c:v>
                </c:pt>
                <c:pt idx="14588">
                  <c:v>2402.3437500000018</c:v>
                </c:pt>
                <c:pt idx="14589">
                  <c:v>2402.3437500000018</c:v>
                </c:pt>
                <c:pt idx="14590">
                  <c:v>2402.3437500000018</c:v>
                </c:pt>
                <c:pt idx="14591">
                  <c:v>2402.3437500000018</c:v>
                </c:pt>
                <c:pt idx="14592">
                  <c:v>2402.3437500000018</c:v>
                </c:pt>
                <c:pt idx="14593">
                  <c:v>2402.3437500000018</c:v>
                </c:pt>
                <c:pt idx="14594">
                  <c:v>2402.3437500000018</c:v>
                </c:pt>
                <c:pt idx="14595">
                  <c:v>2402.3437500000018</c:v>
                </c:pt>
                <c:pt idx="14596">
                  <c:v>2402.3437500000018</c:v>
                </c:pt>
                <c:pt idx="14597">
                  <c:v>2402.3437500000018</c:v>
                </c:pt>
                <c:pt idx="14598">
                  <c:v>2402.3437500000018</c:v>
                </c:pt>
                <c:pt idx="14599">
                  <c:v>2402.3437500000018</c:v>
                </c:pt>
                <c:pt idx="14600">
                  <c:v>2402.3437500000018</c:v>
                </c:pt>
                <c:pt idx="14601">
                  <c:v>2402.3437500000018</c:v>
                </c:pt>
                <c:pt idx="14602">
                  <c:v>2402.3437500000018</c:v>
                </c:pt>
                <c:pt idx="14603">
                  <c:v>2402.3437500000018</c:v>
                </c:pt>
                <c:pt idx="14604">
                  <c:v>2402.3437500000018</c:v>
                </c:pt>
                <c:pt idx="14605">
                  <c:v>2402.3437500000018</c:v>
                </c:pt>
                <c:pt idx="14606">
                  <c:v>2404.7851599999999</c:v>
                </c:pt>
                <c:pt idx="14607">
                  <c:v>2402.3437500000018</c:v>
                </c:pt>
                <c:pt idx="14608">
                  <c:v>2402.3437500000018</c:v>
                </c:pt>
                <c:pt idx="14609">
                  <c:v>2402.3437500000018</c:v>
                </c:pt>
                <c:pt idx="14610">
                  <c:v>2402.3437500000018</c:v>
                </c:pt>
                <c:pt idx="14611">
                  <c:v>2402.3437500000018</c:v>
                </c:pt>
                <c:pt idx="14612">
                  <c:v>2402.3437500000018</c:v>
                </c:pt>
                <c:pt idx="14613">
                  <c:v>2402.3437500000018</c:v>
                </c:pt>
                <c:pt idx="14614">
                  <c:v>2402.3437500000018</c:v>
                </c:pt>
                <c:pt idx="14615">
                  <c:v>2402.3437500000018</c:v>
                </c:pt>
                <c:pt idx="14616">
                  <c:v>2399.9023400000001</c:v>
                </c:pt>
                <c:pt idx="14617">
                  <c:v>2402.3437500000018</c:v>
                </c:pt>
                <c:pt idx="14618">
                  <c:v>2402.3437500000018</c:v>
                </c:pt>
                <c:pt idx="14619">
                  <c:v>2402.3437500000018</c:v>
                </c:pt>
                <c:pt idx="14620">
                  <c:v>2402.3437500000018</c:v>
                </c:pt>
                <c:pt idx="14621">
                  <c:v>2404.7851599999999</c:v>
                </c:pt>
                <c:pt idx="14622">
                  <c:v>2402.3437500000018</c:v>
                </c:pt>
                <c:pt idx="14623">
                  <c:v>2402.3437500000018</c:v>
                </c:pt>
                <c:pt idx="14624">
                  <c:v>2402.3437500000018</c:v>
                </c:pt>
                <c:pt idx="14625">
                  <c:v>2402.3437500000018</c:v>
                </c:pt>
                <c:pt idx="14626">
                  <c:v>2402.3437500000018</c:v>
                </c:pt>
                <c:pt idx="14627">
                  <c:v>2402.3437500000018</c:v>
                </c:pt>
                <c:pt idx="14628">
                  <c:v>2402.3437500000018</c:v>
                </c:pt>
                <c:pt idx="14629">
                  <c:v>2402.3437500000018</c:v>
                </c:pt>
                <c:pt idx="14630">
                  <c:v>2402.3437500000018</c:v>
                </c:pt>
                <c:pt idx="14631">
                  <c:v>2402.3437500000018</c:v>
                </c:pt>
                <c:pt idx="14632">
                  <c:v>2402.3437500000018</c:v>
                </c:pt>
                <c:pt idx="14633">
                  <c:v>2402.3437500000018</c:v>
                </c:pt>
                <c:pt idx="14634">
                  <c:v>2402.3437500000018</c:v>
                </c:pt>
                <c:pt idx="14635">
                  <c:v>2402.3437500000018</c:v>
                </c:pt>
                <c:pt idx="14636">
                  <c:v>2402.3437500000018</c:v>
                </c:pt>
                <c:pt idx="14637">
                  <c:v>2402.3437500000018</c:v>
                </c:pt>
                <c:pt idx="14638">
                  <c:v>2402.3437500000018</c:v>
                </c:pt>
                <c:pt idx="14639">
                  <c:v>2402.3437500000018</c:v>
                </c:pt>
                <c:pt idx="14640">
                  <c:v>2402.3437500000018</c:v>
                </c:pt>
                <c:pt idx="14641">
                  <c:v>2402.3437500000018</c:v>
                </c:pt>
                <c:pt idx="14642">
                  <c:v>2402.3437500000018</c:v>
                </c:pt>
                <c:pt idx="14643">
                  <c:v>2402.3437500000018</c:v>
                </c:pt>
                <c:pt idx="14644">
                  <c:v>2402.3437500000018</c:v>
                </c:pt>
                <c:pt idx="14645">
                  <c:v>2402.3437500000018</c:v>
                </c:pt>
                <c:pt idx="14646">
                  <c:v>2402.3437500000018</c:v>
                </c:pt>
                <c:pt idx="14647">
                  <c:v>2402.3437500000018</c:v>
                </c:pt>
                <c:pt idx="14648">
                  <c:v>2402.3437500000018</c:v>
                </c:pt>
                <c:pt idx="14649">
                  <c:v>2402.3437500000018</c:v>
                </c:pt>
                <c:pt idx="14650">
                  <c:v>2402.3437500000018</c:v>
                </c:pt>
                <c:pt idx="14651">
                  <c:v>2402.3437500000018</c:v>
                </c:pt>
                <c:pt idx="14652">
                  <c:v>2402.3437500000018</c:v>
                </c:pt>
                <c:pt idx="14653">
                  <c:v>2402.3437500000018</c:v>
                </c:pt>
                <c:pt idx="14654">
                  <c:v>2402.3437500000018</c:v>
                </c:pt>
                <c:pt idx="14655">
                  <c:v>2402.3437500000018</c:v>
                </c:pt>
                <c:pt idx="14656">
                  <c:v>2402.3437500000018</c:v>
                </c:pt>
                <c:pt idx="14657">
                  <c:v>2402.3437500000018</c:v>
                </c:pt>
                <c:pt idx="14658">
                  <c:v>2402.3437500000018</c:v>
                </c:pt>
                <c:pt idx="14659">
                  <c:v>2402.3437500000018</c:v>
                </c:pt>
                <c:pt idx="14660">
                  <c:v>2399.9023400000001</c:v>
                </c:pt>
                <c:pt idx="14661">
                  <c:v>2402.3437500000018</c:v>
                </c:pt>
                <c:pt idx="14662">
                  <c:v>2402.3437500000018</c:v>
                </c:pt>
                <c:pt idx="14663">
                  <c:v>2402.3437500000018</c:v>
                </c:pt>
                <c:pt idx="14664">
                  <c:v>2402.3437500000018</c:v>
                </c:pt>
                <c:pt idx="14665">
                  <c:v>2402.3437500000018</c:v>
                </c:pt>
                <c:pt idx="14666">
                  <c:v>2402.3437500000018</c:v>
                </c:pt>
                <c:pt idx="14667">
                  <c:v>2402.3437500000018</c:v>
                </c:pt>
                <c:pt idx="14668">
                  <c:v>2402.3437500000018</c:v>
                </c:pt>
                <c:pt idx="14669">
                  <c:v>2402.3437500000018</c:v>
                </c:pt>
                <c:pt idx="14670">
                  <c:v>2402.3437500000018</c:v>
                </c:pt>
                <c:pt idx="14671">
                  <c:v>2402.3437500000018</c:v>
                </c:pt>
                <c:pt idx="14672">
                  <c:v>2402.3437500000018</c:v>
                </c:pt>
                <c:pt idx="14673">
                  <c:v>2402.3437500000018</c:v>
                </c:pt>
                <c:pt idx="14674">
                  <c:v>2402.3437500000018</c:v>
                </c:pt>
                <c:pt idx="14675">
                  <c:v>2399.9023400000001</c:v>
                </c:pt>
                <c:pt idx="14676">
                  <c:v>2402.3437500000018</c:v>
                </c:pt>
                <c:pt idx="14677">
                  <c:v>2402.3437500000018</c:v>
                </c:pt>
                <c:pt idx="14678">
                  <c:v>2402.3437500000018</c:v>
                </c:pt>
                <c:pt idx="14679">
                  <c:v>2402.3437500000018</c:v>
                </c:pt>
                <c:pt idx="14680">
                  <c:v>2402.3437500000018</c:v>
                </c:pt>
                <c:pt idx="14681">
                  <c:v>2402.3437500000018</c:v>
                </c:pt>
                <c:pt idx="14682">
                  <c:v>2402.3437500000018</c:v>
                </c:pt>
                <c:pt idx="14683">
                  <c:v>2402.3437500000018</c:v>
                </c:pt>
                <c:pt idx="14684">
                  <c:v>2402.3437500000018</c:v>
                </c:pt>
                <c:pt idx="14685">
                  <c:v>2402.3437500000018</c:v>
                </c:pt>
                <c:pt idx="14686">
                  <c:v>2402.3437500000018</c:v>
                </c:pt>
                <c:pt idx="14687">
                  <c:v>2402.3437500000018</c:v>
                </c:pt>
                <c:pt idx="14688">
                  <c:v>2402.3437500000018</c:v>
                </c:pt>
                <c:pt idx="14689">
                  <c:v>2402.3437500000018</c:v>
                </c:pt>
                <c:pt idx="14690">
                  <c:v>2402.3437500000018</c:v>
                </c:pt>
                <c:pt idx="14691">
                  <c:v>2399.9023400000001</c:v>
                </c:pt>
                <c:pt idx="14692">
                  <c:v>2402.3437500000018</c:v>
                </c:pt>
                <c:pt idx="14693">
                  <c:v>2402.3437500000018</c:v>
                </c:pt>
                <c:pt idx="14694">
                  <c:v>2402.3437500000018</c:v>
                </c:pt>
                <c:pt idx="14695">
                  <c:v>2402.3437500000018</c:v>
                </c:pt>
                <c:pt idx="14696">
                  <c:v>2402.3437500000018</c:v>
                </c:pt>
                <c:pt idx="14697">
                  <c:v>2402.3437500000018</c:v>
                </c:pt>
                <c:pt idx="14698">
                  <c:v>2402.3437500000018</c:v>
                </c:pt>
                <c:pt idx="14699">
                  <c:v>2402.3437500000018</c:v>
                </c:pt>
                <c:pt idx="14700">
                  <c:v>2399.9023400000001</c:v>
                </c:pt>
                <c:pt idx="14701">
                  <c:v>2402.3437500000018</c:v>
                </c:pt>
                <c:pt idx="14702">
                  <c:v>2402.3437500000018</c:v>
                </c:pt>
                <c:pt idx="14703">
                  <c:v>2402.3437500000018</c:v>
                </c:pt>
                <c:pt idx="14704">
                  <c:v>2402.3437500000018</c:v>
                </c:pt>
                <c:pt idx="14705">
                  <c:v>2402.3437500000018</c:v>
                </c:pt>
                <c:pt idx="14706">
                  <c:v>2402.3437500000018</c:v>
                </c:pt>
                <c:pt idx="14707">
                  <c:v>2402.3437500000018</c:v>
                </c:pt>
                <c:pt idx="14708">
                  <c:v>2402.3437500000018</c:v>
                </c:pt>
                <c:pt idx="14709">
                  <c:v>2402.3437500000018</c:v>
                </c:pt>
                <c:pt idx="14710">
                  <c:v>2402.3437500000018</c:v>
                </c:pt>
                <c:pt idx="14711">
                  <c:v>2402.3437500000018</c:v>
                </c:pt>
                <c:pt idx="14712">
                  <c:v>2402.3437500000018</c:v>
                </c:pt>
                <c:pt idx="14713">
                  <c:v>2402.3437500000018</c:v>
                </c:pt>
                <c:pt idx="14714">
                  <c:v>2402.3437500000018</c:v>
                </c:pt>
                <c:pt idx="14715">
                  <c:v>2402.3437500000018</c:v>
                </c:pt>
                <c:pt idx="14716">
                  <c:v>2402.3437500000018</c:v>
                </c:pt>
                <c:pt idx="14717">
                  <c:v>2402.3437500000018</c:v>
                </c:pt>
                <c:pt idx="14718">
                  <c:v>2402.3437500000018</c:v>
                </c:pt>
                <c:pt idx="14719">
                  <c:v>2402.3437500000018</c:v>
                </c:pt>
                <c:pt idx="14720">
                  <c:v>2402.3437500000018</c:v>
                </c:pt>
                <c:pt idx="14721">
                  <c:v>2402.3437500000018</c:v>
                </c:pt>
                <c:pt idx="14722">
                  <c:v>2402.3437500000018</c:v>
                </c:pt>
                <c:pt idx="14723">
                  <c:v>2402.3437500000018</c:v>
                </c:pt>
                <c:pt idx="14724">
                  <c:v>2402.3437500000018</c:v>
                </c:pt>
                <c:pt idx="14725">
                  <c:v>2402.3437500000018</c:v>
                </c:pt>
                <c:pt idx="14726">
                  <c:v>2402.3437500000018</c:v>
                </c:pt>
                <c:pt idx="14727">
                  <c:v>2402.3437500000018</c:v>
                </c:pt>
                <c:pt idx="14728">
                  <c:v>2402.3437500000018</c:v>
                </c:pt>
                <c:pt idx="14729">
                  <c:v>2402.3437500000018</c:v>
                </c:pt>
                <c:pt idx="14730">
                  <c:v>2402.3437500000018</c:v>
                </c:pt>
                <c:pt idx="14731">
                  <c:v>2402.3437500000018</c:v>
                </c:pt>
                <c:pt idx="14732">
                  <c:v>2402.3437500000018</c:v>
                </c:pt>
                <c:pt idx="14733">
                  <c:v>2402.3437500000018</c:v>
                </c:pt>
                <c:pt idx="14734">
                  <c:v>2402.3437500000018</c:v>
                </c:pt>
                <c:pt idx="14735">
                  <c:v>2402.3437500000018</c:v>
                </c:pt>
                <c:pt idx="14736">
                  <c:v>2402.3437500000018</c:v>
                </c:pt>
                <c:pt idx="14737">
                  <c:v>2402.3437500000018</c:v>
                </c:pt>
                <c:pt idx="14738">
                  <c:v>2402.3437500000018</c:v>
                </c:pt>
                <c:pt idx="14739">
                  <c:v>2402.3437500000018</c:v>
                </c:pt>
                <c:pt idx="14740">
                  <c:v>2402.3437500000018</c:v>
                </c:pt>
                <c:pt idx="14741">
                  <c:v>2404.7851599999999</c:v>
                </c:pt>
                <c:pt idx="14742">
                  <c:v>2402.3437500000018</c:v>
                </c:pt>
                <c:pt idx="14743">
                  <c:v>2402.3437500000018</c:v>
                </c:pt>
                <c:pt idx="14744">
                  <c:v>2402.3437500000018</c:v>
                </c:pt>
                <c:pt idx="14745">
                  <c:v>2402.3437500000018</c:v>
                </c:pt>
                <c:pt idx="14746">
                  <c:v>2402.3437500000018</c:v>
                </c:pt>
                <c:pt idx="14747">
                  <c:v>2402.3437500000018</c:v>
                </c:pt>
                <c:pt idx="14748">
                  <c:v>2402.3437500000018</c:v>
                </c:pt>
                <c:pt idx="14749">
                  <c:v>2402.3437500000018</c:v>
                </c:pt>
                <c:pt idx="14750">
                  <c:v>2402.3437500000018</c:v>
                </c:pt>
                <c:pt idx="14751">
                  <c:v>2402.3437500000018</c:v>
                </c:pt>
                <c:pt idx="14752">
                  <c:v>2402.3437500000018</c:v>
                </c:pt>
                <c:pt idx="14753">
                  <c:v>2402.3437500000018</c:v>
                </c:pt>
                <c:pt idx="14754">
                  <c:v>2402.3437500000018</c:v>
                </c:pt>
                <c:pt idx="14755">
                  <c:v>2402.3437500000018</c:v>
                </c:pt>
                <c:pt idx="14756">
                  <c:v>2402.3437500000018</c:v>
                </c:pt>
                <c:pt idx="14757">
                  <c:v>2402.3437500000018</c:v>
                </c:pt>
                <c:pt idx="14758">
                  <c:v>2402.3437500000018</c:v>
                </c:pt>
                <c:pt idx="14759">
                  <c:v>2402.3437500000018</c:v>
                </c:pt>
                <c:pt idx="14760">
                  <c:v>2402.3437500000018</c:v>
                </c:pt>
                <c:pt idx="14761">
                  <c:v>2402.3437500000018</c:v>
                </c:pt>
                <c:pt idx="14762">
                  <c:v>2402.3437500000018</c:v>
                </c:pt>
                <c:pt idx="14763">
                  <c:v>2402.3437500000018</c:v>
                </c:pt>
                <c:pt idx="14764">
                  <c:v>2402.3437500000018</c:v>
                </c:pt>
                <c:pt idx="14765">
                  <c:v>2399.9023400000001</c:v>
                </c:pt>
                <c:pt idx="14766">
                  <c:v>2402.3437500000018</c:v>
                </c:pt>
                <c:pt idx="14767">
                  <c:v>2399.9023400000001</c:v>
                </c:pt>
                <c:pt idx="14768">
                  <c:v>2402.3437500000018</c:v>
                </c:pt>
                <c:pt idx="14769">
                  <c:v>2402.3437500000018</c:v>
                </c:pt>
                <c:pt idx="14770">
                  <c:v>2402.3437500000018</c:v>
                </c:pt>
                <c:pt idx="14771">
                  <c:v>2402.3437500000018</c:v>
                </c:pt>
                <c:pt idx="14772">
                  <c:v>2402.3437500000018</c:v>
                </c:pt>
                <c:pt idx="14773">
                  <c:v>2402.3437500000018</c:v>
                </c:pt>
                <c:pt idx="14774">
                  <c:v>2402.3437500000018</c:v>
                </c:pt>
                <c:pt idx="14775">
                  <c:v>2402.3437500000018</c:v>
                </c:pt>
                <c:pt idx="14776">
                  <c:v>2402.3437500000018</c:v>
                </c:pt>
                <c:pt idx="14777">
                  <c:v>2402.3437500000018</c:v>
                </c:pt>
                <c:pt idx="14778">
                  <c:v>2402.3437500000018</c:v>
                </c:pt>
                <c:pt idx="14779">
                  <c:v>2402.3437500000018</c:v>
                </c:pt>
                <c:pt idx="14780">
                  <c:v>2402.3437500000018</c:v>
                </c:pt>
                <c:pt idx="14781">
                  <c:v>2402.3437500000018</c:v>
                </c:pt>
                <c:pt idx="14782">
                  <c:v>2402.3437500000018</c:v>
                </c:pt>
                <c:pt idx="14783">
                  <c:v>2402.3437500000018</c:v>
                </c:pt>
                <c:pt idx="14784">
                  <c:v>2402.3437500000018</c:v>
                </c:pt>
                <c:pt idx="14785">
                  <c:v>2402.3437500000018</c:v>
                </c:pt>
                <c:pt idx="14786">
                  <c:v>2402.3437500000018</c:v>
                </c:pt>
                <c:pt idx="14787">
                  <c:v>2402.3437500000018</c:v>
                </c:pt>
                <c:pt idx="14788">
                  <c:v>2402.3437500000018</c:v>
                </c:pt>
                <c:pt idx="14789">
                  <c:v>2402.3437500000018</c:v>
                </c:pt>
                <c:pt idx="14790">
                  <c:v>2402.3437500000018</c:v>
                </c:pt>
                <c:pt idx="14791">
                  <c:v>2402.3437500000018</c:v>
                </c:pt>
                <c:pt idx="14792">
                  <c:v>2402.3437500000018</c:v>
                </c:pt>
                <c:pt idx="14793">
                  <c:v>2402.3437500000018</c:v>
                </c:pt>
                <c:pt idx="14794">
                  <c:v>2402.3437500000018</c:v>
                </c:pt>
                <c:pt idx="14795">
                  <c:v>2402.3437500000018</c:v>
                </c:pt>
                <c:pt idx="14796">
                  <c:v>2402.3437500000018</c:v>
                </c:pt>
                <c:pt idx="14797">
                  <c:v>2402.3437500000018</c:v>
                </c:pt>
                <c:pt idx="14798">
                  <c:v>2402.3437500000018</c:v>
                </c:pt>
                <c:pt idx="14799">
                  <c:v>2402.3437500000018</c:v>
                </c:pt>
                <c:pt idx="14800">
                  <c:v>2402.3437500000018</c:v>
                </c:pt>
                <c:pt idx="14801">
                  <c:v>2402.3437500000018</c:v>
                </c:pt>
                <c:pt idx="14802">
                  <c:v>2402.3437500000018</c:v>
                </c:pt>
                <c:pt idx="14803">
                  <c:v>2402.3437500000018</c:v>
                </c:pt>
                <c:pt idx="14804">
                  <c:v>2402.3437500000018</c:v>
                </c:pt>
                <c:pt idx="14805">
                  <c:v>2402.3437500000018</c:v>
                </c:pt>
                <c:pt idx="14806">
                  <c:v>2402.3437500000018</c:v>
                </c:pt>
                <c:pt idx="14807">
                  <c:v>2404.7851599999999</c:v>
                </c:pt>
                <c:pt idx="14808">
                  <c:v>2402.3437500000018</c:v>
                </c:pt>
                <c:pt idx="14809">
                  <c:v>2402.3437500000018</c:v>
                </c:pt>
                <c:pt idx="14810">
                  <c:v>2402.3437500000018</c:v>
                </c:pt>
                <c:pt idx="14811">
                  <c:v>2402.3437500000018</c:v>
                </c:pt>
                <c:pt idx="14812">
                  <c:v>2402.3437500000018</c:v>
                </c:pt>
                <c:pt idx="14813">
                  <c:v>2402.3437500000018</c:v>
                </c:pt>
                <c:pt idx="14814">
                  <c:v>2402.3437500000018</c:v>
                </c:pt>
                <c:pt idx="14815">
                  <c:v>2402.3437500000018</c:v>
                </c:pt>
                <c:pt idx="14816">
                  <c:v>2402.3437500000018</c:v>
                </c:pt>
                <c:pt idx="14817">
                  <c:v>2402.3437500000018</c:v>
                </c:pt>
                <c:pt idx="14818">
                  <c:v>2402.3437500000018</c:v>
                </c:pt>
                <c:pt idx="14819">
                  <c:v>2402.3437500000018</c:v>
                </c:pt>
                <c:pt idx="14820">
                  <c:v>2402.3437500000018</c:v>
                </c:pt>
                <c:pt idx="14821">
                  <c:v>2402.3437500000018</c:v>
                </c:pt>
                <c:pt idx="14822">
                  <c:v>2402.3437500000018</c:v>
                </c:pt>
                <c:pt idx="14823">
                  <c:v>2402.3437500000018</c:v>
                </c:pt>
                <c:pt idx="14824">
                  <c:v>2402.3437500000018</c:v>
                </c:pt>
                <c:pt idx="14825">
                  <c:v>2402.3437500000018</c:v>
                </c:pt>
                <c:pt idx="14826">
                  <c:v>2402.3437500000018</c:v>
                </c:pt>
                <c:pt idx="14827">
                  <c:v>2402.3437500000018</c:v>
                </c:pt>
                <c:pt idx="14828">
                  <c:v>2402.3437500000018</c:v>
                </c:pt>
                <c:pt idx="14829">
                  <c:v>2402.3437500000018</c:v>
                </c:pt>
                <c:pt idx="14830">
                  <c:v>2402.3437500000018</c:v>
                </c:pt>
                <c:pt idx="14831">
                  <c:v>2402.3437500000018</c:v>
                </c:pt>
                <c:pt idx="14832">
                  <c:v>2402.3437500000018</c:v>
                </c:pt>
                <c:pt idx="14833">
                  <c:v>2402.3437500000018</c:v>
                </c:pt>
                <c:pt idx="14834">
                  <c:v>2402.3437500000018</c:v>
                </c:pt>
                <c:pt idx="14835">
                  <c:v>2402.3437500000018</c:v>
                </c:pt>
                <c:pt idx="14836">
                  <c:v>2402.3437500000018</c:v>
                </c:pt>
                <c:pt idx="14837">
                  <c:v>2402.3437500000018</c:v>
                </c:pt>
                <c:pt idx="14838">
                  <c:v>2402.3437500000018</c:v>
                </c:pt>
                <c:pt idx="14839">
                  <c:v>2402.3437500000018</c:v>
                </c:pt>
                <c:pt idx="14840">
                  <c:v>2402.3437500000018</c:v>
                </c:pt>
                <c:pt idx="14841">
                  <c:v>2402.3437500000018</c:v>
                </c:pt>
                <c:pt idx="14842">
                  <c:v>2402.3437500000018</c:v>
                </c:pt>
                <c:pt idx="14843">
                  <c:v>2402.3437500000018</c:v>
                </c:pt>
                <c:pt idx="14844">
                  <c:v>2402.3437500000018</c:v>
                </c:pt>
                <c:pt idx="14845">
                  <c:v>2399.9023400000001</c:v>
                </c:pt>
                <c:pt idx="14846">
                  <c:v>2399.9023400000001</c:v>
                </c:pt>
                <c:pt idx="14847">
                  <c:v>2402.3437500000018</c:v>
                </c:pt>
                <c:pt idx="14848">
                  <c:v>2402.3437500000018</c:v>
                </c:pt>
                <c:pt idx="14849">
                  <c:v>2402.3437500000018</c:v>
                </c:pt>
                <c:pt idx="14850">
                  <c:v>2402.3437500000018</c:v>
                </c:pt>
                <c:pt idx="14851">
                  <c:v>2402.3437500000018</c:v>
                </c:pt>
                <c:pt idx="14852">
                  <c:v>2402.3437500000018</c:v>
                </c:pt>
                <c:pt idx="14853">
                  <c:v>2402.3437500000018</c:v>
                </c:pt>
                <c:pt idx="14854">
                  <c:v>2402.3437500000018</c:v>
                </c:pt>
                <c:pt idx="14855">
                  <c:v>2402.3437500000018</c:v>
                </c:pt>
                <c:pt idx="14856">
                  <c:v>2402.3437500000018</c:v>
                </c:pt>
                <c:pt idx="14857">
                  <c:v>2402.3437500000018</c:v>
                </c:pt>
                <c:pt idx="14858">
                  <c:v>2402.3437500000018</c:v>
                </c:pt>
                <c:pt idx="14859">
                  <c:v>2402.3437500000018</c:v>
                </c:pt>
                <c:pt idx="14860">
                  <c:v>2402.3437500000018</c:v>
                </c:pt>
                <c:pt idx="14861">
                  <c:v>2402.3437500000018</c:v>
                </c:pt>
                <c:pt idx="14862">
                  <c:v>2402.3437500000018</c:v>
                </c:pt>
                <c:pt idx="14863">
                  <c:v>2402.3437500000018</c:v>
                </c:pt>
                <c:pt idx="14864">
                  <c:v>2402.3437500000018</c:v>
                </c:pt>
                <c:pt idx="14865">
                  <c:v>2402.3437500000018</c:v>
                </c:pt>
                <c:pt idx="14866">
                  <c:v>2402.3437500000018</c:v>
                </c:pt>
                <c:pt idx="14867">
                  <c:v>2402.3437500000018</c:v>
                </c:pt>
                <c:pt idx="14868">
                  <c:v>2402.3437500000018</c:v>
                </c:pt>
                <c:pt idx="14869">
                  <c:v>2402.3437500000018</c:v>
                </c:pt>
                <c:pt idx="14870">
                  <c:v>2402.3437500000018</c:v>
                </c:pt>
                <c:pt idx="14871">
                  <c:v>2402.3437500000018</c:v>
                </c:pt>
                <c:pt idx="14872">
                  <c:v>2402.3437500000018</c:v>
                </c:pt>
                <c:pt idx="14873">
                  <c:v>2402.3437500000018</c:v>
                </c:pt>
                <c:pt idx="14874">
                  <c:v>2402.3437500000018</c:v>
                </c:pt>
                <c:pt idx="14875">
                  <c:v>2402.3437500000018</c:v>
                </c:pt>
                <c:pt idx="14876">
                  <c:v>2399.9023400000001</c:v>
                </c:pt>
                <c:pt idx="14877">
                  <c:v>2402.3437500000018</c:v>
                </c:pt>
                <c:pt idx="14878">
                  <c:v>2402.3437500000018</c:v>
                </c:pt>
                <c:pt idx="14879">
                  <c:v>2402.3437500000018</c:v>
                </c:pt>
                <c:pt idx="14880">
                  <c:v>2402.3437500000018</c:v>
                </c:pt>
                <c:pt idx="14881">
                  <c:v>2402.3437500000018</c:v>
                </c:pt>
                <c:pt idx="14882">
                  <c:v>2402.3437500000018</c:v>
                </c:pt>
                <c:pt idx="14883">
                  <c:v>2402.3437500000018</c:v>
                </c:pt>
                <c:pt idx="14884">
                  <c:v>2402.3437500000018</c:v>
                </c:pt>
                <c:pt idx="14885">
                  <c:v>2402.3437500000018</c:v>
                </c:pt>
                <c:pt idx="14886">
                  <c:v>2402.3437500000018</c:v>
                </c:pt>
                <c:pt idx="14887">
                  <c:v>2402.3437500000018</c:v>
                </c:pt>
                <c:pt idx="14888">
                  <c:v>2402.3437500000018</c:v>
                </c:pt>
                <c:pt idx="14889">
                  <c:v>2402.3437500000018</c:v>
                </c:pt>
                <c:pt idx="14890">
                  <c:v>2402.3437500000018</c:v>
                </c:pt>
                <c:pt idx="14891">
                  <c:v>2402.3437500000018</c:v>
                </c:pt>
                <c:pt idx="14892">
                  <c:v>2402.3437500000018</c:v>
                </c:pt>
                <c:pt idx="14893">
                  <c:v>2402.3437500000018</c:v>
                </c:pt>
                <c:pt idx="14894">
                  <c:v>2402.3437500000018</c:v>
                </c:pt>
                <c:pt idx="14895">
                  <c:v>2402.3437500000018</c:v>
                </c:pt>
                <c:pt idx="14896">
                  <c:v>2402.3437500000018</c:v>
                </c:pt>
                <c:pt idx="14897">
                  <c:v>2402.3437500000018</c:v>
                </c:pt>
                <c:pt idx="14898">
                  <c:v>2402.3437500000018</c:v>
                </c:pt>
                <c:pt idx="14899">
                  <c:v>2402.3437500000018</c:v>
                </c:pt>
                <c:pt idx="14900">
                  <c:v>2402.3437500000018</c:v>
                </c:pt>
                <c:pt idx="14901">
                  <c:v>2402.3437500000018</c:v>
                </c:pt>
                <c:pt idx="14902">
                  <c:v>2402.3437500000018</c:v>
                </c:pt>
                <c:pt idx="14903">
                  <c:v>2402.3437500000018</c:v>
                </c:pt>
                <c:pt idx="14904">
                  <c:v>2402.3437500000018</c:v>
                </c:pt>
                <c:pt idx="14905">
                  <c:v>2402.3437500000018</c:v>
                </c:pt>
                <c:pt idx="14906">
                  <c:v>2402.3437500000018</c:v>
                </c:pt>
                <c:pt idx="14907">
                  <c:v>2399.9023400000001</c:v>
                </c:pt>
                <c:pt idx="14908">
                  <c:v>2402.3437500000018</c:v>
                </c:pt>
                <c:pt idx="14909">
                  <c:v>2402.3437500000018</c:v>
                </c:pt>
                <c:pt idx="14910">
                  <c:v>2402.3437500000018</c:v>
                </c:pt>
                <c:pt idx="14911">
                  <c:v>2402.3437500000018</c:v>
                </c:pt>
                <c:pt idx="14912">
                  <c:v>2402.3437500000018</c:v>
                </c:pt>
                <c:pt idx="14913">
                  <c:v>2402.3437500000018</c:v>
                </c:pt>
                <c:pt idx="14914">
                  <c:v>2402.3437500000018</c:v>
                </c:pt>
                <c:pt idx="14915">
                  <c:v>2402.3437500000018</c:v>
                </c:pt>
                <c:pt idx="14916">
                  <c:v>2402.3437500000018</c:v>
                </c:pt>
                <c:pt idx="14917">
                  <c:v>2402.3437500000018</c:v>
                </c:pt>
                <c:pt idx="14918">
                  <c:v>2402.3437500000018</c:v>
                </c:pt>
                <c:pt idx="14919">
                  <c:v>2402.3437500000018</c:v>
                </c:pt>
                <c:pt idx="14920">
                  <c:v>2402.3437500000018</c:v>
                </c:pt>
                <c:pt idx="14921">
                  <c:v>2402.3437500000018</c:v>
                </c:pt>
                <c:pt idx="14922">
                  <c:v>2402.3437500000018</c:v>
                </c:pt>
                <c:pt idx="14923">
                  <c:v>2402.3437500000018</c:v>
                </c:pt>
                <c:pt idx="14924">
                  <c:v>2402.3437500000018</c:v>
                </c:pt>
                <c:pt idx="14925">
                  <c:v>2402.3437500000018</c:v>
                </c:pt>
                <c:pt idx="14926">
                  <c:v>2402.3437500000018</c:v>
                </c:pt>
                <c:pt idx="14927">
                  <c:v>2402.3437500000018</c:v>
                </c:pt>
                <c:pt idx="14928">
                  <c:v>2402.3437500000018</c:v>
                </c:pt>
                <c:pt idx="14929">
                  <c:v>2402.3437500000018</c:v>
                </c:pt>
                <c:pt idx="14930">
                  <c:v>2402.3437500000018</c:v>
                </c:pt>
                <c:pt idx="14931">
                  <c:v>2402.3437500000018</c:v>
                </c:pt>
                <c:pt idx="14932">
                  <c:v>2402.3437500000018</c:v>
                </c:pt>
                <c:pt idx="14933">
                  <c:v>2402.3437500000018</c:v>
                </c:pt>
                <c:pt idx="14934">
                  <c:v>2402.3437500000018</c:v>
                </c:pt>
                <c:pt idx="14935">
                  <c:v>2402.3437500000018</c:v>
                </c:pt>
                <c:pt idx="14936">
                  <c:v>2402.3437500000018</c:v>
                </c:pt>
                <c:pt idx="14937">
                  <c:v>2402.3437500000018</c:v>
                </c:pt>
                <c:pt idx="14938">
                  <c:v>2402.3437500000018</c:v>
                </c:pt>
                <c:pt idx="14939">
                  <c:v>2399.9023400000001</c:v>
                </c:pt>
                <c:pt idx="14940">
                  <c:v>2402.3437500000018</c:v>
                </c:pt>
                <c:pt idx="14941">
                  <c:v>2402.3437500000018</c:v>
                </c:pt>
                <c:pt idx="14942">
                  <c:v>2402.3437500000018</c:v>
                </c:pt>
                <c:pt idx="14943">
                  <c:v>2402.3437500000018</c:v>
                </c:pt>
                <c:pt idx="14944">
                  <c:v>2399.9023400000001</c:v>
                </c:pt>
                <c:pt idx="14945">
                  <c:v>2402.3437500000018</c:v>
                </c:pt>
                <c:pt idx="14946">
                  <c:v>2402.3437500000018</c:v>
                </c:pt>
                <c:pt idx="14947">
                  <c:v>2402.3437500000018</c:v>
                </c:pt>
                <c:pt idx="14948">
                  <c:v>2402.3437500000018</c:v>
                </c:pt>
                <c:pt idx="14949">
                  <c:v>2402.3437500000018</c:v>
                </c:pt>
                <c:pt idx="14950">
                  <c:v>2402.3437500000018</c:v>
                </c:pt>
                <c:pt idx="14951">
                  <c:v>2402.3437500000018</c:v>
                </c:pt>
                <c:pt idx="14952">
                  <c:v>2402.3437500000018</c:v>
                </c:pt>
                <c:pt idx="14953">
                  <c:v>2399.9023400000001</c:v>
                </c:pt>
                <c:pt idx="14954">
                  <c:v>2402.3437500000018</c:v>
                </c:pt>
                <c:pt idx="14955">
                  <c:v>2402.3437500000018</c:v>
                </c:pt>
                <c:pt idx="14956">
                  <c:v>2402.3437500000018</c:v>
                </c:pt>
                <c:pt idx="14957">
                  <c:v>2402.3437500000018</c:v>
                </c:pt>
                <c:pt idx="14958">
                  <c:v>2402.3437500000018</c:v>
                </c:pt>
                <c:pt idx="14959">
                  <c:v>2402.3437500000018</c:v>
                </c:pt>
                <c:pt idx="14960">
                  <c:v>2402.3437500000018</c:v>
                </c:pt>
                <c:pt idx="14961">
                  <c:v>2402.3437500000018</c:v>
                </c:pt>
                <c:pt idx="14962">
                  <c:v>2402.3437500000018</c:v>
                </c:pt>
                <c:pt idx="14963">
                  <c:v>2402.3437500000018</c:v>
                </c:pt>
                <c:pt idx="14964">
                  <c:v>2402.3437500000018</c:v>
                </c:pt>
                <c:pt idx="14965">
                  <c:v>2402.3437500000018</c:v>
                </c:pt>
                <c:pt idx="14966">
                  <c:v>2402.3437500000018</c:v>
                </c:pt>
                <c:pt idx="14967">
                  <c:v>2402.3437500000018</c:v>
                </c:pt>
                <c:pt idx="14968">
                  <c:v>2402.3437500000018</c:v>
                </c:pt>
                <c:pt idx="14969">
                  <c:v>2402.3437500000018</c:v>
                </c:pt>
                <c:pt idx="14970">
                  <c:v>2402.3437500000018</c:v>
                </c:pt>
                <c:pt idx="14971">
                  <c:v>2402.3437500000018</c:v>
                </c:pt>
                <c:pt idx="14972">
                  <c:v>2402.3437500000018</c:v>
                </c:pt>
                <c:pt idx="14973">
                  <c:v>2402.3437500000018</c:v>
                </c:pt>
                <c:pt idx="14974">
                  <c:v>2402.3437500000018</c:v>
                </c:pt>
                <c:pt idx="14975">
                  <c:v>2402.3437500000018</c:v>
                </c:pt>
                <c:pt idx="14976">
                  <c:v>2402.3437500000018</c:v>
                </c:pt>
                <c:pt idx="14977">
                  <c:v>2402.3437500000018</c:v>
                </c:pt>
                <c:pt idx="14978">
                  <c:v>2402.3437500000018</c:v>
                </c:pt>
                <c:pt idx="14979">
                  <c:v>2399.9023400000001</c:v>
                </c:pt>
                <c:pt idx="14980">
                  <c:v>2402.3437500000018</c:v>
                </c:pt>
                <c:pt idx="14981">
                  <c:v>2402.3437500000018</c:v>
                </c:pt>
                <c:pt idx="14982">
                  <c:v>2402.3437500000018</c:v>
                </c:pt>
                <c:pt idx="14983">
                  <c:v>2402.3437500000018</c:v>
                </c:pt>
                <c:pt idx="14984">
                  <c:v>2402.3437500000018</c:v>
                </c:pt>
                <c:pt idx="14985">
                  <c:v>2402.3437500000018</c:v>
                </c:pt>
                <c:pt idx="14986">
                  <c:v>2402.3437500000018</c:v>
                </c:pt>
                <c:pt idx="14987">
                  <c:v>2402.3437500000018</c:v>
                </c:pt>
                <c:pt idx="14988">
                  <c:v>2402.3437500000018</c:v>
                </c:pt>
                <c:pt idx="14989">
                  <c:v>2402.3437500000018</c:v>
                </c:pt>
                <c:pt idx="14990">
                  <c:v>2402.3437500000018</c:v>
                </c:pt>
                <c:pt idx="14991">
                  <c:v>2402.3437500000018</c:v>
                </c:pt>
                <c:pt idx="14992">
                  <c:v>2402.3437500000018</c:v>
                </c:pt>
                <c:pt idx="14993">
                  <c:v>2402.3437500000018</c:v>
                </c:pt>
                <c:pt idx="14994">
                  <c:v>2402.3437500000018</c:v>
                </c:pt>
                <c:pt idx="14995">
                  <c:v>2402.3437500000018</c:v>
                </c:pt>
                <c:pt idx="14996">
                  <c:v>2402.3437500000018</c:v>
                </c:pt>
                <c:pt idx="14997">
                  <c:v>2402.3437500000018</c:v>
                </c:pt>
                <c:pt idx="14998">
                  <c:v>2402.3437500000018</c:v>
                </c:pt>
                <c:pt idx="14999">
                  <c:v>2402.3437500000018</c:v>
                </c:pt>
                <c:pt idx="15000">
                  <c:v>2402.3437500000018</c:v>
                </c:pt>
                <c:pt idx="15001">
                  <c:v>2402.3437500000018</c:v>
                </c:pt>
                <c:pt idx="15002">
                  <c:v>2402.3437500000018</c:v>
                </c:pt>
                <c:pt idx="15003">
                  <c:v>2399.9023400000001</c:v>
                </c:pt>
                <c:pt idx="15004">
                  <c:v>2402.3437500000018</c:v>
                </c:pt>
                <c:pt idx="15005">
                  <c:v>2402.3437500000018</c:v>
                </c:pt>
                <c:pt idx="15006">
                  <c:v>2402.3437500000018</c:v>
                </c:pt>
                <c:pt idx="15007">
                  <c:v>2402.3437500000018</c:v>
                </c:pt>
                <c:pt idx="15008">
                  <c:v>2402.3437500000018</c:v>
                </c:pt>
                <c:pt idx="15009">
                  <c:v>2402.3437500000018</c:v>
                </c:pt>
                <c:pt idx="15010">
                  <c:v>2402.3437500000018</c:v>
                </c:pt>
                <c:pt idx="15011">
                  <c:v>2402.3437500000018</c:v>
                </c:pt>
                <c:pt idx="15012">
                  <c:v>2402.3437500000018</c:v>
                </c:pt>
                <c:pt idx="15013">
                  <c:v>2402.3437500000018</c:v>
                </c:pt>
                <c:pt idx="15014">
                  <c:v>2402.3437500000018</c:v>
                </c:pt>
                <c:pt idx="15015">
                  <c:v>2402.3437500000018</c:v>
                </c:pt>
                <c:pt idx="15016">
                  <c:v>2402.3437500000018</c:v>
                </c:pt>
                <c:pt idx="15017">
                  <c:v>2402.3437500000018</c:v>
                </c:pt>
                <c:pt idx="15018">
                  <c:v>2402.3437500000018</c:v>
                </c:pt>
                <c:pt idx="15019">
                  <c:v>2399.9023400000001</c:v>
                </c:pt>
                <c:pt idx="15020">
                  <c:v>2402.3437500000018</c:v>
                </c:pt>
                <c:pt idx="15021">
                  <c:v>2402.3437500000018</c:v>
                </c:pt>
                <c:pt idx="15022">
                  <c:v>2402.3437500000018</c:v>
                </c:pt>
                <c:pt idx="15023">
                  <c:v>2402.3437500000018</c:v>
                </c:pt>
                <c:pt idx="15024">
                  <c:v>2402.3437500000018</c:v>
                </c:pt>
                <c:pt idx="15025">
                  <c:v>2399.9023400000001</c:v>
                </c:pt>
                <c:pt idx="15026">
                  <c:v>2402.3437500000018</c:v>
                </c:pt>
                <c:pt idx="15027">
                  <c:v>2402.3437500000018</c:v>
                </c:pt>
                <c:pt idx="15028">
                  <c:v>2402.3437500000018</c:v>
                </c:pt>
                <c:pt idx="15029">
                  <c:v>2402.3437500000018</c:v>
                </c:pt>
                <c:pt idx="15030">
                  <c:v>2402.3437500000018</c:v>
                </c:pt>
                <c:pt idx="15031">
                  <c:v>2402.3437500000018</c:v>
                </c:pt>
                <c:pt idx="15032">
                  <c:v>2402.3437500000018</c:v>
                </c:pt>
                <c:pt idx="15033">
                  <c:v>2402.3437500000018</c:v>
                </c:pt>
                <c:pt idx="15034">
                  <c:v>2402.3437500000018</c:v>
                </c:pt>
                <c:pt idx="15035">
                  <c:v>2402.3437500000018</c:v>
                </c:pt>
                <c:pt idx="15036">
                  <c:v>2402.3437500000018</c:v>
                </c:pt>
                <c:pt idx="15037">
                  <c:v>2402.3437500000018</c:v>
                </c:pt>
                <c:pt idx="15038">
                  <c:v>2402.3437500000018</c:v>
                </c:pt>
                <c:pt idx="15039">
                  <c:v>2402.3437500000018</c:v>
                </c:pt>
                <c:pt idx="15040">
                  <c:v>2402.3437500000018</c:v>
                </c:pt>
                <c:pt idx="15041">
                  <c:v>2402.3437500000018</c:v>
                </c:pt>
                <c:pt idx="15042">
                  <c:v>2402.3437500000018</c:v>
                </c:pt>
                <c:pt idx="15043">
                  <c:v>2402.3437500000018</c:v>
                </c:pt>
                <c:pt idx="15044">
                  <c:v>2402.3437500000018</c:v>
                </c:pt>
                <c:pt idx="15045">
                  <c:v>2402.3437500000018</c:v>
                </c:pt>
                <c:pt idx="15046">
                  <c:v>2402.3437500000018</c:v>
                </c:pt>
                <c:pt idx="15047">
                  <c:v>2402.3437500000018</c:v>
                </c:pt>
                <c:pt idx="15048">
                  <c:v>2402.3437500000018</c:v>
                </c:pt>
                <c:pt idx="15049">
                  <c:v>2402.3437500000018</c:v>
                </c:pt>
                <c:pt idx="15050">
                  <c:v>2402.3437500000018</c:v>
                </c:pt>
                <c:pt idx="15051">
                  <c:v>2402.3437500000018</c:v>
                </c:pt>
                <c:pt idx="15052">
                  <c:v>2402.3437500000018</c:v>
                </c:pt>
                <c:pt idx="15053">
                  <c:v>2402.3437500000018</c:v>
                </c:pt>
                <c:pt idx="15054">
                  <c:v>2402.3437500000018</c:v>
                </c:pt>
                <c:pt idx="15055">
                  <c:v>2402.3437500000018</c:v>
                </c:pt>
                <c:pt idx="15056">
                  <c:v>2402.3437500000018</c:v>
                </c:pt>
                <c:pt idx="15057">
                  <c:v>2402.3437500000018</c:v>
                </c:pt>
                <c:pt idx="15058">
                  <c:v>2402.3437500000018</c:v>
                </c:pt>
                <c:pt idx="15059">
                  <c:v>2402.3437500000018</c:v>
                </c:pt>
                <c:pt idx="15060">
                  <c:v>2402.3437500000018</c:v>
                </c:pt>
                <c:pt idx="15061">
                  <c:v>2399.9023400000001</c:v>
                </c:pt>
                <c:pt idx="15062">
                  <c:v>2402.3437500000018</c:v>
                </c:pt>
                <c:pt idx="15063">
                  <c:v>2402.3437500000018</c:v>
                </c:pt>
                <c:pt idx="15064">
                  <c:v>2402.3437500000018</c:v>
                </c:pt>
                <c:pt idx="15065">
                  <c:v>2402.3437500000018</c:v>
                </c:pt>
                <c:pt idx="15066">
                  <c:v>2402.3437500000018</c:v>
                </c:pt>
                <c:pt idx="15067">
                  <c:v>2402.3437500000018</c:v>
                </c:pt>
                <c:pt idx="15068">
                  <c:v>2402.3437500000018</c:v>
                </c:pt>
                <c:pt idx="15069">
                  <c:v>2402.3437500000018</c:v>
                </c:pt>
                <c:pt idx="15070">
                  <c:v>2402.3437500000018</c:v>
                </c:pt>
                <c:pt idx="15071">
                  <c:v>2402.3437500000018</c:v>
                </c:pt>
                <c:pt idx="15072">
                  <c:v>2402.3437500000018</c:v>
                </c:pt>
                <c:pt idx="15073">
                  <c:v>2402.3437500000018</c:v>
                </c:pt>
                <c:pt idx="15074">
                  <c:v>2402.3437500000018</c:v>
                </c:pt>
                <c:pt idx="15075">
                  <c:v>2399.9023400000001</c:v>
                </c:pt>
                <c:pt idx="15076">
                  <c:v>2399.9023400000001</c:v>
                </c:pt>
                <c:pt idx="15077">
                  <c:v>2402.3437500000018</c:v>
                </c:pt>
                <c:pt idx="15078">
                  <c:v>2399.9023400000001</c:v>
                </c:pt>
                <c:pt idx="15079">
                  <c:v>2402.3437500000018</c:v>
                </c:pt>
                <c:pt idx="15080">
                  <c:v>2402.3437500000018</c:v>
                </c:pt>
                <c:pt idx="15081">
                  <c:v>2402.3437500000018</c:v>
                </c:pt>
                <c:pt idx="15082">
                  <c:v>2402.3437500000018</c:v>
                </c:pt>
                <c:pt idx="15083">
                  <c:v>2402.3437500000018</c:v>
                </c:pt>
                <c:pt idx="15084">
                  <c:v>2404.7851599999999</c:v>
                </c:pt>
                <c:pt idx="15085">
                  <c:v>2402.3437500000018</c:v>
                </c:pt>
                <c:pt idx="15086">
                  <c:v>2402.3437500000018</c:v>
                </c:pt>
                <c:pt idx="15087">
                  <c:v>2402.3437500000018</c:v>
                </c:pt>
                <c:pt idx="15088">
                  <c:v>2402.3437500000018</c:v>
                </c:pt>
                <c:pt idx="15089">
                  <c:v>2402.3437500000018</c:v>
                </c:pt>
                <c:pt idx="15090">
                  <c:v>2402.3437500000018</c:v>
                </c:pt>
                <c:pt idx="15091">
                  <c:v>2402.3437500000018</c:v>
                </c:pt>
                <c:pt idx="15092">
                  <c:v>2402.3437500000018</c:v>
                </c:pt>
                <c:pt idx="15093">
                  <c:v>2402.3437500000018</c:v>
                </c:pt>
                <c:pt idx="15094">
                  <c:v>2399.9023400000001</c:v>
                </c:pt>
                <c:pt idx="15095">
                  <c:v>2402.3437500000018</c:v>
                </c:pt>
                <c:pt idx="15096">
                  <c:v>2402.3437500000018</c:v>
                </c:pt>
                <c:pt idx="15097">
                  <c:v>2402.3437500000018</c:v>
                </c:pt>
                <c:pt idx="15098">
                  <c:v>2402.3437500000018</c:v>
                </c:pt>
                <c:pt idx="15099">
                  <c:v>2402.3437500000018</c:v>
                </c:pt>
                <c:pt idx="15100">
                  <c:v>2402.3437500000018</c:v>
                </c:pt>
                <c:pt idx="15101">
                  <c:v>2402.3437500000018</c:v>
                </c:pt>
                <c:pt idx="15102">
                  <c:v>2402.3437500000018</c:v>
                </c:pt>
                <c:pt idx="15103">
                  <c:v>2402.3437500000018</c:v>
                </c:pt>
                <c:pt idx="15104">
                  <c:v>2404.7851599999999</c:v>
                </c:pt>
                <c:pt idx="15105">
                  <c:v>2402.3437500000018</c:v>
                </c:pt>
                <c:pt idx="15106">
                  <c:v>2402.3437500000018</c:v>
                </c:pt>
                <c:pt idx="15107">
                  <c:v>2402.3437500000018</c:v>
                </c:pt>
                <c:pt idx="15108">
                  <c:v>2402.3437500000018</c:v>
                </c:pt>
                <c:pt idx="15109">
                  <c:v>2402.3437500000018</c:v>
                </c:pt>
                <c:pt idx="15110">
                  <c:v>2402.3437500000018</c:v>
                </c:pt>
                <c:pt idx="15111">
                  <c:v>2399.9023400000001</c:v>
                </c:pt>
                <c:pt idx="15112">
                  <c:v>2402.3437500000018</c:v>
                </c:pt>
                <c:pt idx="15113">
                  <c:v>2402.3437500000018</c:v>
                </c:pt>
                <c:pt idx="15114">
                  <c:v>2402.3437500000018</c:v>
                </c:pt>
                <c:pt idx="15115">
                  <c:v>2402.3437500000018</c:v>
                </c:pt>
                <c:pt idx="15116">
                  <c:v>2402.3437500000018</c:v>
                </c:pt>
                <c:pt idx="15117">
                  <c:v>2402.3437500000018</c:v>
                </c:pt>
                <c:pt idx="15118">
                  <c:v>2399.9023400000001</c:v>
                </c:pt>
                <c:pt idx="15119">
                  <c:v>2402.3437500000018</c:v>
                </c:pt>
                <c:pt idx="15120">
                  <c:v>2402.3437500000018</c:v>
                </c:pt>
                <c:pt idx="15121">
                  <c:v>2402.3437500000018</c:v>
                </c:pt>
                <c:pt idx="15122">
                  <c:v>2402.3437500000018</c:v>
                </c:pt>
                <c:pt idx="15123">
                  <c:v>2402.3437500000018</c:v>
                </c:pt>
                <c:pt idx="15124">
                  <c:v>2399.9023400000001</c:v>
                </c:pt>
                <c:pt idx="15125">
                  <c:v>2402.3437500000018</c:v>
                </c:pt>
                <c:pt idx="15126">
                  <c:v>2402.3437500000018</c:v>
                </c:pt>
                <c:pt idx="15127">
                  <c:v>2402.3437500000018</c:v>
                </c:pt>
                <c:pt idx="15128">
                  <c:v>2402.3437500000018</c:v>
                </c:pt>
                <c:pt idx="15129">
                  <c:v>2402.3437500000018</c:v>
                </c:pt>
                <c:pt idx="15130">
                  <c:v>2402.3437500000018</c:v>
                </c:pt>
                <c:pt idx="15131">
                  <c:v>2402.3437500000018</c:v>
                </c:pt>
                <c:pt idx="15132">
                  <c:v>2402.3437500000018</c:v>
                </c:pt>
                <c:pt idx="15133">
                  <c:v>2399.9023400000001</c:v>
                </c:pt>
                <c:pt idx="15134">
                  <c:v>2402.3437500000018</c:v>
                </c:pt>
                <c:pt idx="15135">
                  <c:v>2402.3437500000018</c:v>
                </c:pt>
                <c:pt idx="15136">
                  <c:v>2402.3437500000018</c:v>
                </c:pt>
                <c:pt idx="15137">
                  <c:v>2402.3437500000018</c:v>
                </c:pt>
                <c:pt idx="15138">
                  <c:v>2402.3437500000018</c:v>
                </c:pt>
                <c:pt idx="15139">
                  <c:v>2402.3437500000018</c:v>
                </c:pt>
                <c:pt idx="15140">
                  <c:v>2399.9023400000001</c:v>
                </c:pt>
                <c:pt idx="15141">
                  <c:v>2402.3437500000018</c:v>
                </c:pt>
                <c:pt idx="15142">
                  <c:v>2402.3437500000018</c:v>
                </c:pt>
                <c:pt idx="15143">
                  <c:v>2402.3437500000018</c:v>
                </c:pt>
                <c:pt idx="15144">
                  <c:v>2402.3437500000018</c:v>
                </c:pt>
                <c:pt idx="15145">
                  <c:v>2402.3437500000018</c:v>
                </c:pt>
                <c:pt idx="15146">
                  <c:v>2399.9023400000001</c:v>
                </c:pt>
                <c:pt idx="15147">
                  <c:v>2402.3437500000018</c:v>
                </c:pt>
                <c:pt idx="15148">
                  <c:v>2402.3437500000018</c:v>
                </c:pt>
                <c:pt idx="15149">
                  <c:v>2402.3437500000018</c:v>
                </c:pt>
                <c:pt idx="15150">
                  <c:v>2399.9023400000001</c:v>
                </c:pt>
                <c:pt idx="15151">
                  <c:v>2402.3437500000018</c:v>
                </c:pt>
                <c:pt idx="15152">
                  <c:v>2402.3437500000018</c:v>
                </c:pt>
                <c:pt idx="15153">
                  <c:v>2402.3437500000018</c:v>
                </c:pt>
                <c:pt idx="15154">
                  <c:v>2402.3437500000018</c:v>
                </c:pt>
                <c:pt idx="15155">
                  <c:v>2402.3437500000018</c:v>
                </c:pt>
                <c:pt idx="15156">
                  <c:v>2402.3437500000018</c:v>
                </c:pt>
                <c:pt idx="15157">
                  <c:v>2402.3437500000018</c:v>
                </c:pt>
                <c:pt idx="15158">
                  <c:v>2402.3437500000018</c:v>
                </c:pt>
                <c:pt idx="15159">
                  <c:v>2402.3437500000018</c:v>
                </c:pt>
                <c:pt idx="15160">
                  <c:v>2402.3437500000018</c:v>
                </c:pt>
                <c:pt idx="15161">
                  <c:v>2402.3437500000018</c:v>
                </c:pt>
                <c:pt idx="15162">
                  <c:v>2402.3437500000018</c:v>
                </c:pt>
                <c:pt idx="15163">
                  <c:v>2399.9023400000001</c:v>
                </c:pt>
                <c:pt idx="15164">
                  <c:v>2402.3437500000018</c:v>
                </c:pt>
                <c:pt idx="15165">
                  <c:v>2402.3437500000018</c:v>
                </c:pt>
                <c:pt idx="15166">
                  <c:v>2402.3437500000018</c:v>
                </c:pt>
                <c:pt idx="15167">
                  <c:v>2402.3437500000018</c:v>
                </c:pt>
                <c:pt idx="15168">
                  <c:v>2402.3437500000018</c:v>
                </c:pt>
                <c:pt idx="15169">
                  <c:v>2402.3437500000018</c:v>
                </c:pt>
                <c:pt idx="15170">
                  <c:v>2402.3437500000018</c:v>
                </c:pt>
                <c:pt idx="15171">
                  <c:v>2402.3437500000018</c:v>
                </c:pt>
                <c:pt idx="15172">
                  <c:v>2402.3437500000018</c:v>
                </c:pt>
                <c:pt idx="15173">
                  <c:v>2402.3437500000018</c:v>
                </c:pt>
                <c:pt idx="15174">
                  <c:v>2399.9023400000001</c:v>
                </c:pt>
                <c:pt idx="15175">
                  <c:v>2402.3437500000018</c:v>
                </c:pt>
                <c:pt idx="15176">
                  <c:v>2402.3437500000018</c:v>
                </c:pt>
                <c:pt idx="15177">
                  <c:v>2399.9023400000001</c:v>
                </c:pt>
                <c:pt idx="15178">
                  <c:v>2402.3437500000018</c:v>
                </c:pt>
                <c:pt idx="15179">
                  <c:v>2402.3437500000018</c:v>
                </c:pt>
                <c:pt idx="15180">
                  <c:v>2402.3437500000018</c:v>
                </c:pt>
                <c:pt idx="15181">
                  <c:v>2402.3437500000018</c:v>
                </c:pt>
                <c:pt idx="15182">
                  <c:v>2402.3437500000018</c:v>
                </c:pt>
                <c:pt idx="15183">
                  <c:v>2402.3437500000018</c:v>
                </c:pt>
                <c:pt idx="15184">
                  <c:v>2402.3437500000018</c:v>
                </c:pt>
                <c:pt idx="15185">
                  <c:v>2402.3437500000018</c:v>
                </c:pt>
                <c:pt idx="15186">
                  <c:v>2402.3437500000018</c:v>
                </c:pt>
                <c:pt idx="15187">
                  <c:v>2402.3437500000018</c:v>
                </c:pt>
                <c:pt idx="15188">
                  <c:v>2402.3437500000018</c:v>
                </c:pt>
                <c:pt idx="15189">
                  <c:v>2402.3437500000018</c:v>
                </c:pt>
                <c:pt idx="15190">
                  <c:v>2402.3437500000018</c:v>
                </c:pt>
                <c:pt idx="15191">
                  <c:v>2402.3437500000018</c:v>
                </c:pt>
                <c:pt idx="15192">
                  <c:v>2402.3437500000018</c:v>
                </c:pt>
                <c:pt idx="15193">
                  <c:v>2402.3437500000018</c:v>
                </c:pt>
                <c:pt idx="15194">
                  <c:v>2402.3437500000018</c:v>
                </c:pt>
                <c:pt idx="15195">
                  <c:v>2399.9023400000001</c:v>
                </c:pt>
                <c:pt idx="15196">
                  <c:v>2402.3437500000018</c:v>
                </c:pt>
                <c:pt idx="15197">
                  <c:v>2402.3437500000018</c:v>
                </c:pt>
                <c:pt idx="15198">
                  <c:v>2402.3437500000018</c:v>
                </c:pt>
                <c:pt idx="15199">
                  <c:v>2402.3437500000018</c:v>
                </c:pt>
                <c:pt idx="15200">
                  <c:v>2402.3437500000018</c:v>
                </c:pt>
                <c:pt idx="15201">
                  <c:v>2402.3437500000018</c:v>
                </c:pt>
                <c:pt idx="15202">
                  <c:v>2402.3437500000018</c:v>
                </c:pt>
                <c:pt idx="15203">
                  <c:v>2402.3437500000018</c:v>
                </c:pt>
                <c:pt idx="15204">
                  <c:v>2402.3437500000018</c:v>
                </c:pt>
                <c:pt idx="15205">
                  <c:v>2402.3437500000018</c:v>
                </c:pt>
                <c:pt idx="15206">
                  <c:v>2404.7851599999999</c:v>
                </c:pt>
                <c:pt idx="15207">
                  <c:v>2402.3437500000018</c:v>
                </c:pt>
                <c:pt idx="15208">
                  <c:v>2399.9023400000001</c:v>
                </c:pt>
                <c:pt idx="15209">
                  <c:v>2402.3437500000018</c:v>
                </c:pt>
                <c:pt idx="15210">
                  <c:v>2402.3437500000018</c:v>
                </c:pt>
                <c:pt idx="15211">
                  <c:v>2402.3437500000018</c:v>
                </c:pt>
                <c:pt idx="15212">
                  <c:v>2402.3437500000018</c:v>
                </c:pt>
                <c:pt idx="15213">
                  <c:v>2402.3437500000018</c:v>
                </c:pt>
                <c:pt idx="15214">
                  <c:v>2402.3437500000018</c:v>
                </c:pt>
                <c:pt idx="15215">
                  <c:v>2402.3437500000018</c:v>
                </c:pt>
                <c:pt idx="15216">
                  <c:v>2402.3437500000018</c:v>
                </c:pt>
                <c:pt idx="15217">
                  <c:v>2399.9023400000001</c:v>
                </c:pt>
                <c:pt idx="15218">
                  <c:v>2402.3437500000018</c:v>
                </c:pt>
                <c:pt idx="15219">
                  <c:v>2402.3437500000018</c:v>
                </c:pt>
                <c:pt idx="15220">
                  <c:v>2402.3437500000018</c:v>
                </c:pt>
                <c:pt idx="15221">
                  <c:v>2402.3437500000018</c:v>
                </c:pt>
                <c:pt idx="15222">
                  <c:v>2402.3437500000018</c:v>
                </c:pt>
                <c:pt idx="15223">
                  <c:v>2402.3437500000018</c:v>
                </c:pt>
                <c:pt idx="15224">
                  <c:v>2402.3437500000018</c:v>
                </c:pt>
                <c:pt idx="15225">
                  <c:v>2402.3437500000018</c:v>
                </c:pt>
                <c:pt idx="15226">
                  <c:v>2402.3437500000018</c:v>
                </c:pt>
                <c:pt idx="15227">
                  <c:v>2402.3437500000018</c:v>
                </c:pt>
                <c:pt idx="15228">
                  <c:v>2402.3437500000018</c:v>
                </c:pt>
                <c:pt idx="15229">
                  <c:v>2402.3437500000018</c:v>
                </c:pt>
                <c:pt idx="15230">
                  <c:v>2402.3437500000018</c:v>
                </c:pt>
                <c:pt idx="15231">
                  <c:v>2402.3437500000018</c:v>
                </c:pt>
                <c:pt idx="15232">
                  <c:v>2402.3437500000018</c:v>
                </c:pt>
                <c:pt idx="15233">
                  <c:v>2402.3437500000018</c:v>
                </c:pt>
                <c:pt idx="15234">
                  <c:v>2402.3437500000018</c:v>
                </c:pt>
                <c:pt idx="15235">
                  <c:v>2399.9023400000001</c:v>
                </c:pt>
                <c:pt idx="15236">
                  <c:v>2402.3437500000018</c:v>
                </c:pt>
                <c:pt idx="15237">
                  <c:v>2402.3437500000018</c:v>
                </c:pt>
                <c:pt idx="15238">
                  <c:v>2399.9023400000001</c:v>
                </c:pt>
                <c:pt idx="15239">
                  <c:v>2402.3437500000018</c:v>
                </c:pt>
                <c:pt idx="15240">
                  <c:v>2402.3437500000018</c:v>
                </c:pt>
                <c:pt idx="15241">
                  <c:v>2402.3437500000018</c:v>
                </c:pt>
                <c:pt idx="15242">
                  <c:v>2402.3437500000018</c:v>
                </c:pt>
                <c:pt idx="15243">
                  <c:v>2402.3437500000018</c:v>
                </c:pt>
                <c:pt idx="15244">
                  <c:v>2402.3437500000018</c:v>
                </c:pt>
                <c:pt idx="15245">
                  <c:v>2402.3437500000018</c:v>
                </c:pt>
                <c:pt idx="15246">
                  <c:v>2402.3437500000018</c:v>
                </c:pt>
                <c:pt idx="15247">
                  <c:v>2399.9023400000001</c:v>
                </c:pt>
                <c:pt idx="15248">
                  <c:v>2399.9023400000001</c:v>
                </c:pt>
                <c:pt idx="15249">
                  <c:v>2402.3437500000018</c:v>
                </c:pt>
                <c:pt idx="15250">
                  <c:v>2402.3437500000018</c:v>
                </c:pt>
                <c:pt idx="15251">
                  <c:v>2402.3437500000018</c:v>
                </c:pt>
                <c:pt idx="15252">
                  <c:v>2402.3437500000018</c:v>
                </c:pt>
                <c:pt idx="15253">
                  <c:v>2402.3437500000018</c:v>
                </c:pt>
                <c:pt idx="15254">
                  <c:v>2402.3437500000018</c:v>
                </c:pt>
                <c:pt idx="15255">
                  <c:v>2402.3437500000018</c:v>
                </c:pt>
                <c:pt idx="15256">
                  <c:v>2402.3437500000018</c:v>
                </c:pt>
                <c:pt idx="15257">
                  <c:v>2402.3437500000018</c:v>
                </c:pt>
                <c:pt idx="15258">
                  <c:v>2402.3437500000018</c:v>
                </c:pt>
                <c:pt idx="15259">
                  <c:v>2402.3437500000018</c:v>
                </c:pt>
                <c:pt idx="15260">
                  <c:v>2402.3437500000018</c:v>
                </c:pt>
                <c:pt idx="15261">
                  <c:v>2402.3437500000018</c:v>
                </c:pt>
                <c:pt idx="15262">
                  <c:v>2402.3437500000018</c:v>
                </c:pt>
                <c:pt idx="15263">
                  <c:v>2399.9023400000001</c:v>
                </c:pt>
                <c:pt idx="15264">
                  <c:v>2402.3437500000018</c:v>
                </c:pt>
                <c:pt idx="15265">
                  <c:v>2402.3437500000018</c:v>
                </c:pt>
                <c:pt idx="15266">
                  <c:v>2402.3437500000018</c:v>
                </c:pt>
                <c:pt idx="15267">
                  <c:v>2402.3437500000018</c:v>
                </c:pt>
                <c:pt idx="15268">
                  <c:v>2402.3437500000018</c:v>
                </c:pt>
                <c:pt idx="15269">
                  <c:v>2402.3437500000018</c:v>
                </c:pt>
                <c:pt idx="15270">
                  <c:v>2402.3437500000018</c:v>
                </c:pt>
                <c:pt idx="15271">
                  <c:v>2402.3437500000018</c:v>
                </c:pt>
                <c:pt idx="15272">
                  <c:v>2402.3437500000018</c:v>
                </c:pt>
                <c:pt idx="15273">
                  <c:v>2402.3437500000018</c:v>
                </c:pt>
                <c:pt idx="15274">
                  <c:v>2402.3437500000018</c:v>
                </c:pt>
                <c:pt idx="15275">
                  <c:v>2402.3437500000018</c:v>
                </c:pt>
                <c:pt idx="15276">
                  <c:v>2402.3437500000018</c:v>
                </c:pt>
                <c:pt idx="15277">
                  <c:v>2402.3437500000018</c:v>
                </c:pt>
                <c:pt idx="15278">
                  <c:v>2399.9023400000001</c:v>
                </c:pt>
                <c:pt idx="15279">
                  <c:v>2399.9023400000001</c:v>
                </c:pt>
                <c:pt idx="15280">
                  <c:v>2402.3437500000018</c:v>
                </c:pt>
                <c:pt idx="15281">
                  <c:v>2399.9023400000001</c:v>
                </c:pt>
                <c:pt idx="15282">
                  <c:v>2402.3437500000018</c:v>
                </c:pt>
                <c:pt idx="15283">
                  <c:v>2399.9023400000001</c:v>
                </c:pt>
                <c:pt idx="15284">
                  <c:v>2402.3437500000018</c:v>
                </c:pt>
                <c:pt idx="15285">
                  <c:v>2402.3437500000018</c:v>
                </c:pt>
                <c:pt idx="15286">
                  <c:v>2402.3437500000018</c:v>
                </c:pt>
                <c:pt idx="15287">
                  <c:v>2402.3437500000018</c:v>
                </c:pt>
                <c:pt idx="15288">
                  <c:v>2402.3437500000018</c:v>
                </c:pt>
                <c:pt idx="15289">
                  <c:v>2402.3437500000018</c:v>
                </c:pt>
                <c:pt idx="15290">
                  <c:v>2402.3437500000018</c:v>
                </c:pt>
                <c:pt idx="15291">
                  <c:v>2402.3437500000018</c:v>
                </c:pt>
                <c:pt idx="15292">
                  <c:v>2402.3437500000018</c:v>
                </c:pt>
                <c:pt idx="15293">
                  <c:v>2402.3437500000018</c:v>
                </c:pt>
                <c:pt idx="15294">
                  <c:v>2402.3437500000018</c:v>
                </c:pt>
                <c:pt idx="15295">
                  <c:v>2402.3437500000018</c:v>
                </c:pt>
                <c:pt idx="15296">
                  <c:v>2402.3437500000018</c:v>
                </c:pt>
                <c:pt idx="15297">
                  <c:v>2402.3437500000018</c:v>
                </c:pt>
                <c:pt idx="15298">
                  <c:v>2402.3437500000018</c:v>
                </c:pt>
                <c:pt idx="15299">
                  <c:v>2402.3437500000018</c:v>
                </c:pt>
                <c:pt idx="15300">
                  <c:v>2402.3437500000018</c:v>
                </c:pt>
                <c:pt idx="15301">
                  <c:v>2402.3437500000018</c:v>
                </c:pt>
                <c:pt idx="15302">
                  <c:v>2402.3437500000018</c:v>
                </c:pt>
                <c:pt idx="15303">
                  <c:v>2399.9023400000001</c:v>
                </c:pt>
                <c:pt idx="15304">
                  <c:v>2402.3437500000018</c:v>
                </c:pt>
                <c:pt idx="15305">
                  <c:v>2402.3437500000018</c:v>
                </c:pt>
                <c:pt idx="15306">
                  <c:v>2402.3437500000018</c:v>
                </c:pt>
                <c:pt idx="15307">
                  <c:v>2402.3437500000018</c:v>
                </c:pt>
                <c:pt idx="15308">
                  <c:v>2402.3437500000018</c:v>
                </c:pt>
                <c:pt idx="15309">
                  <c:v>2402.3437500000018</c:v>
                </c:pt>
                <c:pt idx="15310">
                  <c:v>2402.3437500000018</c:v>
                </c:pt>
                <c:pt idx="15311">
                  <c:v>2402.3437500000018</c:v>
                </c:pt>
                <c:pt idx="15312">
                  <c:v>2402.3437500000018</c:v>
                </c:pt>
                <c:pt idx="15313">
                  <c:v>2399.9023400000001</c:v>
                </c:pt>
                <c:pt idx="15314">
                  <c:v>2402.3437500000018</c:v>
                </c:pt>
                <c:pt idx="15315">
                  <c:v>2402.3437500000018</c:v>
                </c:pt>
                <c:pt idx="15316">
                  <c:v>2402.3437500000018</c:v>
                </c:pt>
                <c:pt idx="15317">
                  <c:v>2404.7851599999999</c:v>
                </c:pt>
                <c:pt idx="15318">
                  <c:v>2402.3437500000018</c:v>
                </c:pt>
                <c:pt idx="15319">
                  <c:v>2402.3437500000018</c:v>
                </c:pt>
                <c:pt idx="15320">
                  <c:v>2402.3437500000018</c:v>
                </c:pt>
                <c:pt idx="15321">
                  <c:v>2402.3437500000018</c:v>
                </c:pt>
                <c:pt idx="15322">
                  <c:v>2402.3437500000018</c:v>
                </c:pt>
                <c:pt idx="15323">
                  <c:v>2402.3437500000018</c:v>
                </c:pt>
                <c:pt idx="15324">
                  <c:v>2402.3437500000018</c:v>
                </c:pt>
                <c:pt idx="15325">
                  <c:v>2402.3437500000018</c:v>
                </c:pt>
                <c:pt idx="15326">
                  <c:v>2402.3437500000018</c:v>
                </c:pt>
                <c:pt idx="15327">
                  <c:v>2402.3437500000018</c:v>
                </c:pt>
                <c:pt idx="15328">
                  <c:v>2402.3437500000018</c:v>
                </c:pt>
                <c:pt idx="15329">
                  <c:v>2402.3437500000018</c:v>
                </c:pt>
                <c:pt idx="15330">
                  <c:v>2402.3437500000018</c:v>
                </c:pt>
                <c:pt idx="15331">
                  <c:v>2402.3437500000018</c:v>
                </c:pt>
                <c:pt idx="15332">
                  <c:v>2402.3437500000018</c:v>
                </c:pt>
                <c:pt idx="15333">
                  <c:v>2402.3437500000018</c:v>
                </c:pt>
                <c:pt idx="15334">
                  <c:v>2402.3437500000018</c:v>
                </c:pt>
                <c:pt idx="15335">
                  <c:v>2402.3437500000018</c:v>
                </c:pt>
                <c:pt idx="15336">
                  <c:v>2402.3437500000018</c:v>
                </c:pt>
                <c:pt idx="15337">
                  <c:v>2402.3437500000018</c:v>
                </c:pt>
                <c:pt idx="15338">
                  <c:v>2402.3437500000018</c:v>
                </c:pt>
                <c:pt idx="15339">
                  <c:v>2402.3437500000018</c:v>
                </c:pt>
                <c:pt idx="15340">
                  <c:v>2402.3437500000018</c:v>
                </c:pt>
                <c:pt idx="15341">
                  <c:v>2402.3437500000018</c:v>
                </c:pt>
                <c:pt idx="15342">
                  <c:v>2402.3437500000018</c:v>
                </c:pt>
                <c:pt idx="15343">
                  <c:v>2402.3437500000018</c:v>
                </c:pt>
                <c:pt idx="15344">
                  <c:v>2402.3437500000018</c:v>
                </c:pt>
                <c:pt idx="15345">
                  <c:v>2402.3437500000018</c:v>
                </c:pt>
                <c:pt idx="15346">
                  <c:v>2399.9023400000001</c:v>
                </c:pt>
                <c:pt idx="15347">
                  <c:v>2402.3437500000018</c:v>
                </c:pt>
                <c:pt idx="15348">
                  <c:v>2402.3437500000018</c:v>
                </c:pt>
                <c:pt idx="15349">
                  <c:v>2402.3437500000018</c:v>
                </c:pt>
                <c:pt idx="15350">
                  <c:v>2402.3437500000018</c:v>
                </c:pt>
                <c:pt idx="15351">
                  <c:v>2402.3437500000018</c:v>
                </c:pt>
                <c:pt idx="15352">
                  <c:v>2402.3437500000018</c:v>
                </c:pt>
                <c:pt idx="15353">
                  <c:v>2402.3437500000018</c:v>
                </c:pt>
                <c:pt idx="15354">
                  <c:v>2402.3437500000018</c:v>
                </c:pt>
                <c:pt idx="15355">
                  <c:v>2402.3437500000018</c:v>
                </c:pt>
                <c:pt idx="15356">
                  <c:v>2402.3437500000018</c:v>
                </c:pt>
                <c:pt idx="15357">
                  <c:v>2402.3437500000018</c:v>
                </c:pt>
                <c:pt idx="15358">
                  <c:v>2402.3437500000018</c:v>
                </c:pt>
                <c:pt idx="15359">
                  <c:v>2402.3437500000018</c:v>
                </c:pt>
                <c:pt idx="15360">
                  <c:v>2402.3437500000018</c:v>
                </c:pt>
                <c:pt idx="15361">
                  <c:v>2402.3437500000018</c:v>
                </c:pt>
                <c:pt idx="15362">
                  <c:v>2402.3437500000018</c:v>
                </c:pt>
                <c:pt idx="15363">
                  <c:v>2402.3437500000018</c:v>
                </c:pt>
                <c:pt idx="15364">
                  <c:v>2402.3437500000018</c:v>
                </c:pt>
                <c:pt idx="15365">
                  <c:v>2399.9023400000001</c:v>
                </c:pt>
                <c:pt idx="15366">
                  <c:v>2402.3437500000018</c:v>
                </c:pt>
                <c:pt idx="15367">
                  <c:v>2402.3437500000018</c:v>
                </c:pt>
                <c:pt idx="15368">
                  <c:v>2399.9023400000001</c:v>
                </c:pt>
                <c:pt idx="15369">
                  <c:v>2402.3437500000018</c:v>
                </c:pt>
                <c:pt idx="15370">
                  <c:v>2402.3437500000018</c:v>
                </c:pt>
                <c:pt idx="15371">
                  <c:v>2402.3437500000018</c:v>
                </c:pt>
                <c:pt idx="15372">
                  <c:v>2399.9023400000001</c:v>
                </c:pt>
                <c:pt idx="15373">
                  <c:v>2402.3437500000018</c:v>
                </c:pt>
                <c:pt idx="15374">
                  <c:v>2402.3437500000018</c:v>
                </c:pt>
                <c:pt idx="15375">
                  <c:v>2402.3437500000018</c:v>
                </c:pt>
                <c:pt idx="15376">
                  <c:v>2402.3437500000018</c:v>
                </c:pt>
                <c:pt idx="15377">
                  <c:v>2402.3437500000018</c:v>
                </c:pt>
                <c:pt idx="15378">
                  <c:v>2402.3437500000018</c:v>
                </c:pt>
                <c:pt idx="15379">
                  <c:v>2402.3437500000018</c:v>
                </c:pt>
                <c:pt idx="15380">
                  <c:v>2402.3437500000018</c:v>
                </c:pt>
                <c:pt idx="15381">
                  <c:v>2399.9023400000001</c:v>
                </c:pt>
                <c:pt idx="15382">
                  <c:v>2402.3437500000018</c:v>
                </c:pt>
                <c:pt idx="15383">
                  <c:v>2402.3437500000018</c:v>
                </c:pt>
                <c:pt idx="15384">
                  <c:v>2399.9023400000001</c:v>
                </c:pt>
                <c:pt idx="15385">
                  <c:v>2402.3437500000018</c:v>
                </c:pt>
                <c:pt idx="15386">
                  <c:v>2402.3437500000018</c:v>
                </c:pt>
                <c:pt idx="15387">
                  <c:v>2402.3437500000018</c:v>
                </c:pt>
                <c:pt idx="15388">
                  <c:v>2402.3437500000018</c:v>
                </c:pt>
                <c:pt idx="15389">
                  <c:v>2402.3437500000018</c:v>
                </c:pt>
                <c:pt idx="15390">
                  <c:v>2402.3437500000018</c:v>
                </c:pt>
                <c:pt idx="15391">
                  <c:v>2399.9023400000001</c:v>
                </c:pt>
                <c:pt idx="15392">
                  <c:v>2402.3437500000018</c:v>
                </c:pt>
                <c:pt idx="15393">
                  <c:v>2402.3437500000018</c:v>
                </c:pt>
                <c:pt idx="15394">
                  <c:v>2402.3437500000018</c:v>
                </c:pt>
                <c:pt idx="15395">
                  <c:v>2402.3437500000018</c:v>
                </c:pt>
                <c:pt idx="15396">
                  <c:v>2402.3437500000018</c:v>
                </c:pt>
                <c:pt idx="15397">
                  <c:v>2402.3437500000018</c:v>
                </c:pt>
                <c:pt idx="15398">
                  <c:v>2402.3437500000018</c:v>
                </c:pt>
                <c:pt idx="15399">
                  <c:v>2399.9023400000001</c:v>
                </c:pt>
                <c:pt idx="15400">
                  <c:v>2399.9023400000001</c:v>
                </c:pt>
                <c:pt idx="15401">
                  <c:v>2399.9023400000001</c:v>
                </c:pt>
                <c:pt idx="15402">
                  <c:v>2399.9023400000001</c:v>
                </c:pt>
                <c:pt idx="15403">
                  <c:v>2402.3437500000018</c:v>
                </c:pt>
                <c:pt idx="15404">
                  <c:v>2402.3437500000018</c:v>
                </c:pt>
                <c:pt idx="15405">
                  <c:v>2402.3437500000018</c:v>
                </c:pt>
                <c:pt idx="15406">
                  <c:v>2402.3437500000018</c:v>
                </c:pt>
                <c:pt idx="15407">
                  <c:v>2402.3437500000018</c:v>
                </c:pt>
                <c:pt idx="15408">
                  <c:v>2402.3437500000018</c:v>
                </c:pt>
                <c:pt idx="15409">
                  <c:v>2399.9023400000001</c:v>
                </c:pt>
                <c:pt idx="15410">
                  <c:v>2402.3437500000018</c:v>
                </c:pt>
                <c:pt idx="15411">
                  <c:v>2402.3437500000018</c:v>
                </c:pt>
                <c:pt idx="15412">
                  <c:v>2402.3437500000018</c:v>
                </c:pt>
                <c:pt idx="15413">
                  <c:v>2402.3437500000018</c:v>
                </c:pt>
                <c:pt idx="15414">
                  <c:v>2402.3437500000018</c:v>
                </c:pt>
                <c:pt idx="15415">
                  <c:v>2402.3437500000018</c:v>
                </c:pt>
                <c:pt idx="15416">
                  <c:v>2402.3437500000018</c:v>
                </c:pt>
                <c:pt idx="15417">
                  <c:v>2402.3437500000018</c:v>
                </c:pt>
                <c:pt idx="15418">
                  <c:v>2402.3437500000018</c:v>
                </c:pt>
                <c:pt idx="15419">
                  <c:v>2402.3437500000018</c:v>
                </c:pt>
                <c:pt idx="15420">
                  <c:v>2402.3437500000018</c:v>
                </c:pt>
                <c:pt idx="15421">
                  <c:v>2402.3437500000018</c:v>
                </c:pt>
                <c:pt idx="15422">
                  <c:v>2402.3437500000018</c:v>
                </c:pt>
                <c:pt idx="15423">
                  <c:v>2399.9023400000001</c:v>
                </c:pt>
                <c:pt idx="15424">
                  <c:v>2399.9023400000001</c:v>
                </c:pt>
                <c:pt idx="15425">
                  <c:v>2402.3437500000018</c:v>
                </c:pt>
                <c:pt idx="15426">
                  <c:v>2402.3437500000018</c:v>
                </c:pt>
                <c:pt idx="15427">
                  <c:v>2399.9023400000001</c:v>
                </c:pt>
                <c:pt idx="15428">
                  <c:v>2402.3437500000018</c:v>
                </c:pt>
                <c:pt idx="15429">
                  <c:v>2402.3437500000018</c:v>
                </c:pt>
                <c:pt idx="15430">
                  <c:v>2402.3437500000018</c:v>
                </c:pt>
                <c:pt idx="15431">
                  <c:v>2402.3437500000018</c:v>
                </c:pt>
                <c:pt idx="15432">
                  <c:v>2402.3437500000018</c:v>
                </c:pt>
                <c:pt idx="15433">
                  <c:v>2402.3437500000018</c:v>
                </c:pt>
                <c:pt idx="15434">
                  <c:v>2399.9023400000001</c:v>
                </c:pt>
                <c:pt idx="15435">
                  <c:v>2402.3437500000018</c:v>
                </c:pt>
                <c:pt idx="15436">
                  <c:v>2402.3437500000018</c:v>
                </c:pt>
                <c:pt idx="15437">
                  <c:v>2402.3437500000018</c:v>
                </c:pt>
                <c:pt idx="15438">
                  <c:v>2402.3437500000018</c:v>
                </c:pt>
                <c:pt idx="15439">
                  <c:v>2402.3437500000018</c:v>
                </c:pt>
                <c:pt idx="15440">
                  <c:v>2402.3437500000018</c:v>
                </c:pt>
                <c:pt idx="15441">
                  <c:v>2402.3437500000018</c:v>
                </c:pt>
                <c:pt idx="15442">
                  <c:v>2402.3437500000018</c:v>
                </c:pt>
                <c:pt idx="15443">
                  <c:v>2402.3437500000018</c:v>
                </c:pt>
                <c:pt idx="15444">
                  <c:v>2399.9023400000001</c:v>
                </c:pt>
                <c:pt idx="15445">
                  <c:v>2402.3437500000018</c:v>
                </c:pt>
                <c:pt idx="15446">
                  <c:v>2402.3437500000018</c:v>
                </c:pt>
                <c:pt idx="15447">
                  <c:v>2399.9023400000001</c:v>
                </c:pt>
                <c:pt idx="15448">
                  <c:v>2402.3437500000018</c:v>
                </c:pt>
                <c:pt idx="15449">
                  <c:v>2402.3437500000018</c:v>
                </c:pt>
                <c:pt idx="15450">
                  <c:v>2402.3437500000018</c:v>
                </c:pt>
                <c:pt idx="15451">
                  <c:v>2399.9023400000001</c:v>
                </c:pt>
                <c:pt idx="15452">
                  <c:v>2402.3437500000018</c:v>
                </c:pt>
                <c:pt idx="15453">
                  <c:v>2402.3437500000018</c:v>
                </c:pt>
                <c:pt idx="15454">
                  <c:v>2402.3437500000018</c:v>
                </c:pt>
                <c:pt idx="15455">
                  <c:v>2402.3437500000018</c:v>
                </c:pt>
                <c:pt idx="15456">
                  <c:v>2402.3437500000018</c:v>
                </c:pt>
                <c:pt idx="15457">
                  <c:v>2402.3437500000018</c:v>
                </c:pt>
                <c:pt idx="15458">
                  <c:v>2402.3437500000018</c:v>
                </c:pt>
                <c:pt idx="15459">
                  <c:v>2402.3437500000018</c:v>
                </c:pt>
                <c:pt idx="15460">
                  <c:v>2402.3437500000018</c:v>
                </c:pt>
                <c:pt idx="15461">
                  <c:v>2402.3437500000018</c:v>
                </c:pt>
                <c:pt idx="15462">
                  <c:v>2402.3437500000018</c:v>
                </c:pt>
                <c:pt idx="15463">
                  <c:v>2402.3437500000018</c:v>
                </c:pt>
                <c:pt idx="15464">
                  <c:v>2402.3437500000018</c:v>
                </c:pt>
                <c:pt idx="15465">
                  <c:v>2402.3437500000018</c:v>
                </c:pt>
                <c:pt idx="15466">
                  <c:v>2402.3437500000018</c:v>
                </c:pt>
                <c:pt idx="15467">
                  <c:v>2402.3437500000018</c:v>
                </c:pt>
                <c:pt idx="15468">
                  <c:v>2402.3437500000018</c:v>
                </c:pt>
                <c:pt idx="15469">
                  <c:v>2399.9023400000001</c:v>
                </c:pt>
                <c:pt idx="15470">
                  <c:v>2402.3437500000018</c:v>
                </c:pt>
                <c:pt idx="15471">
                  <c:v>2402.3437500000018</c:v>
                </c:pt>
                <c:pt idx="15472">
                  <c:v>2402.3437500000018</c:v>
                </c:pt>
                <c:pt idx="15473">
                  <c:v>2402.3437500000018</c:v>
                </c:pt>
                <c:pt idx="15474">
                  <c:v>2399.9023400000001</c:v>
                </c:pt>
                <c:pt idx="15475">
                  <c:v>2402.3437500000018</c:v>
                </c:pt>
                <c:pt idx="15476">
                  <c:v>2399.9023400000001</c:v>
                </c:pt>
                <c:pt idx="15477">
                  <c:v>2399.9023400000001</c:v>
                </c:pt>
                <c:pt idx="15478">
                  <c:v>2402.3437500000018</c:v>
                </c:pt>
                <c:pt idx="15479">
                  <c:v>2402.3437500000018</c:v>
                </c:pt>
                <c:pt idx="15480">
                  <c:v>2402.3437500000018</c:v>
                </c:pt>
                <c:pt idx="15481">
                  <c:v>2402.3437500000018</c:v>
                </c:pt>
                <c:pt idx="15482">
                  <c:v>2399.9023400000001</c:v>
                </c:pt>
                <c:pt idx="15483">
                  <c:v>2402.3437500000018</c:v>
                </c:pt>
                <c:pt idx="15484">
                  <c:v>2402.3437500000018</c:v>
                </c:pt>
                <c:pt idx="15485">
                  <c:v>2402.3437500000018</c:v>
                </c:pt>
                <c:pt idx="15486">
                  <c:v>2399.9023400000001</c:v>
                </c:pt>
                <c:pt idx="15487">
                  <c:v>2402.3437500000018</c:v>
                </c:pt>
                <c:pt idx="15488">
                  <c:v>2402.3437500000018</c:v>
                </c:pt>
                <c:pt idx="15489">
                  <c:v>2402.3437500000018</c:v>
                </c:pt>
                <c:pt idx="15490">
                  <c:v>2399.9023400000001</c:v>
                </c:pt>
                <c:pt idx="15491">
                  <c:v>2399.9023400000001</c:v>
                </c:pt>
                <c:pt idx="15492">
                  <c:v>2402.3437500000018</c:v>
                </c:pt>
                <c:pt idx="15493">
                  <c:v>2402.3437500000018</c:v>
                </c:pt>
                <c:pt idx="15494">
                  <c:v>2402.3437500000018</c:v>
                </c:pt>
                <c:pt idx="15495">
                  <c:v>2402.3437500000018</c:v>
                </c:pt>
                <c:pt idx="15496">
                  <c:v>2402.3437500000018</c:v>
                </c:pt>
                <c:pt idx="15497">
                  <c:v>2402.3437500000018</c:v>
                </c:pt>
                <c:pt idx="15498">
                  <c:v>2399.9023400000001</c:v>
                </c:pt>
                <c:pt idx="15499">
                  <c:v>2402.3437500000018</c:v>
                </c:pt>
                <c:pt idx="15500">
                  <c:v>2402.3437500000018</c:v>
                </c:pt>
                <c:pt idx="15501">
                  <c:v>2402.3437500000018</c:v>
                </c:pt>
                <c:pt idx="15502">
                  <c:v>2402.3437500000018</c:v>
                </c:pt>
                <c:pt idx="15503">
                  <c:v>2402.3437500000018</c:v>
                </c:pt>
                <c:pt idx="15504">
                  <c:v>2399.9023400000001</c:v>
                </c:pt>
                <c:pt idx="15505">
                  <c:v>2399.9023400000001</c:v>
                </c:pt>
                <c:pt idx="15506">
                  <c:v>2402.3437500000018</c:v>
                </c:pt>
                <c:pt idx="15507">
                  <c:v>2402.3437500000018</c:v>
                </c:pt>
                <c:pt idx="15508">
                  <c:v>2402.3437500000018</c:v>
                </c:pt>
                <c:pt idx="15509">
                  <c:v>2402.3437500000018</c:v>
                </c:pt>
                <c:pt idx="15510">
                  <c:v>2402.3437500000018</c:v>
                </c:pt>
                <c:pt idx="15511">
                  <c:v>2399.9023400000001</c:v>
                </c:pt>
                <c:pt idx="15512">
                  <c:v>2402.3437500000018</c:v>
                </c:pt>
                <c:pt idx="15513">
                  <c:v>2402.3437500000018</c:v>
                </c:pt>
                <c:pt idx="15514">
                  <c:v>2399.9023400000001</c:v>
                </c:pt>
                <c:pt idx="15515">
                  <c:v>2402.3437500000018</c:v>
                </c:pt>
                <c:pt idx="15516">
                  <c:v>2399.9023400000001</c:v>
                </c:pt>
                <c:pt idx="15517">
                  <c:v>2402.3437500000018</c:v>
                </c:pt>
                <c:pt idx="15518">
                  <c:v>2402.3437500000018</c:v>
                </c:pt>
                <c:pt idx="15519">
                  <c:v>2402.3437500000018</c:v>
                </c:pt>
                <c:pt idx="15520">
                  <c:v>2399.9023400000001</c:v>
                </c:pt>
                <c:pt idx="15521">
                  <c:v>2402.3437500000018</c:v>
                </c:pt>
                <c:pt idx="15522">
                  <c:v>2402.3437500000018</c:v>
                </c:pt>
                <c:pt idx="15523">
                  <c:v>2399.9023400000001</c:v>
                </c:pt>
                <c:pt idx="15524">
                  <c:v>2399.9023400000001</c:v>
                </c:pt>
                <c:pt idx="15525">
                  <c:v>2402.3437500000018</c:v>
                </c:pt>
                <c:pt idx="15526">
                  <c:v>2402.3437500000018</c:v>
                </c:pt>
                <c:pt idx="15527">
                  <c:v>2402.3437500000018</c:v>
                </c:pt>
                <c:pt idx="15528">
                  <c:v>2402.3437500000018</c:v>
                </c:pt>
                <c:pt idx="15529">
                  <c:v>2402.3437500000018</c:v>
                </c:pt>
                <c:pt idx="15530">
                  <c:v>2402.3437500000018</c:v>
                </c:pt>
                <c:pt idx="15531">
                  <c:v>2402.3437500000018</c:v>
                </c:pt>
                <c:pt idx="15532">
                  <c:v>2402.3437500000018</c:v>
                </c:pt>
                <c:pt idx="15533">
                  <c:v>2399.9023400000001</c:v>
                </c:pt>
                <c:pt idx="15534">
                  <c:v>2402.3437500000018</c:v>
                </c:pt>
                <c:pt idx="15535">
                  <c:v>2402.3437500000018</c:v>
                </c:pt>
                <c:pt idx="15536">
                  <c:v>2402.3437500000018</c:v>
                </c:pt>
                <c:pt idx="15537">
                  <c:v>2402.3437500000018</c:v>
                </c:pt>
                <c:pt idx="15538">
                  <c:v>2402.3437500000018</c:v>
                </c:pt>
                <c:pt idx="15539">
                  <c:v>2402.3437500000018</c:v>
                </c:pt>
                <c:pt idx="15540">
                  <c:v>2402.3437500000018</c:v>
                </c:pt>
                <c:pt idx="15541">
                  <c:v>2402.3437500000018</c:v>
                </c:pt>
                <c:pt idx="15542">
                  <c:v>2402.3437500000018</c:v>
                </c:pt>
                <c:pt idx="15543">
                  <c:v>2402.3437500000018</c:v>
                </c:pt>
                <c:pt idx="15544">
                  <c:v>2402.3437500000018</c:v>
                </c:pt>
                <c:pt idx="15545">
                  <c:v>2399.9023400000001</c:v>
                </c:pt>
                <c:pt idx="15546">
                  <c:v>2399.9023400000001</c:v>
                </c:pt>
                <c:pt idx="15547">
                  <c:v>2402.3437500000018</c:v>
                </c:pt>
                <c:pt idx="15548">
                  <c:v>2402.3437500000018</c:v>
                </c:pt>
                <c:pt idx="15549">
                  <c:v>2402.3437500000018</c:v>
                </c:pt>
                <c:pt idx="15550">
                  <c:v>2402.3437500000018</c:v>
                </c:pt>
                <c:pt idx="15551">
                  <c:v>2402.3437500000018</c:v>
                </c:pt>
                <c:pt idx="15552">
                  <c:v>2402.3437500000018</c:v>
                </c:pt>
                <c:pt idx="15553">
                  <c:v>2402.3437500000018</c:v>
                </c:pt>
                <c:pt idx="15554">
                  <c:v>2402.3437500000018</c:v>
                </c:pt>
                <c:pt idx="15555">
                  <c:v>2402.3437500000018</c:v>
                </c:pt>
                <c:pt idx="15556">
                  <c:v>2402.3437500000018</c:v>
                </c:pt>
                <c:pt idx="15557">
                  <c:v>2402.3437500000018</c:v>
                </c:pt>
                <c:pt idx="15558">
                  <c:v>2402.3437500000018</c:v>
                </c:pt>
                <c:pt idx="15559">
                  <c:v>2402.3437500000018</c:v>
                </c:pt>
                <c:pt idx="15560">
                  <c:v>2402.3437500000018</c:v>
                </c:pt>
                <c:pt idx="15561">
                  <c:v>2402.3437500000018</c:v>
                </c:pt>
                <c:pt idx="15562">
                  <c:v>2402.3437500000018</c:v>
                </c:pt>
                <c:pt idx="15563">
                  <c:v>2399.9023400000001</c:v>
                </c:pt>
                <c:pt idx="15564">
                  <c:v>2402.3437500000018</c:v>
                </c:pt>
                <c:pt idx="15565">
                  <c:v>2402.3437500000018</c:v>
                </c:pt>
                <c:pt idx="15566">
                  <c:v>2402.3437500000018</c:v>
                </c:pt>
                <c:pt idx="15567">
                  <c:v>2402.3437500000018</c:v>
                </c:pt>
                <c:pt idx="15568">
                  <c:v>2402.3437500000018</c:v>
                </c:pt>
                <c:pt idx="15569">
                  <c:v>2402.3437500000018</c:v>
                </c:pt>
                <c:pt idx="15570">
                  <c:v>2402.3437500000018</c:v>
                </c:pt>
                <c:pt idx="15571">
                  <c:v>2402.3437500000018</c:v>
                </c:pt>
                <c:pt idx="15572">
                  <c:v>2402.3437500000018</c:v>
                </c:pt>
                <c:pt idx="15573">
                  <c:v>2399.9023400000001</c:v>
                </c:pt>
                <c:pt idx="15574">
                  <c:v>2402.3437500000018</c:v>
                </c:pt>
                <c:pt idx="15575">
                  <c:v>2402.3437500000018</c:v>
                </c:pt>
                <c:pt idx="15576">
                  <c:v>2399.9023400000001</c:v>
                </c:pt>
                <c:pt idx="15577">
                  <c:v>2402.3437500000018</c:v>
                </c:pt>
                <c:pt idx="15578">
                  <c:v>2402.3437500000018</c:v>
                </c:pt>
                <c:pt idx="15579">
                  <c:v>2402.3437500000018</c:v>
                </c:pt>
                <c:pt idx="15580">
                  <c:v>2402.3437500000018</c:v>
                </c:pt>
                <c:pt idx="15581">
                  <c:v>2402.3437500000018</c:v>
                </c:pt>
                <c:pt idx="15582">
                  <c:v>2402.3437500000018</c:v>
                </c:pt>
                <c:pt idx="15583">
                  <c:v>2402.3437500000018</c:v>
                </c:pt>
                <c:pt idx="15584">
                  <c:v>2402.3437500000018</c:v>
                </c:pt>
                <c:pt idx="15585">
                  <c:v>2402.3437500000018</c:v>
                </c:pt>
                <c:pt idx="15586">
                  <c:v>2402.3437500000018</c:v>
                </c:pt>
                <c:pt idx="15587">
                  <c:v>2399.9023400000001</c:v>
                </c:pt>
                <c:pt idx="15588">
                  <c:v>2402.3437500000018</c:v>
                </c:pt>
                <c:pt idx="15589">
                  <c:v>2402.3437500000018</c:v>
                </c:pt>
                <c:pt idx="15590">
                  <c:v>2402.3437500000018</c:v>
                </c:pt>
                <c:pt idx="15591">
                  <c:v>2402.3437500000018</c:v>
                </c:pt>
                <c:pt idx="15592">
                  <c:v>2399.9023400000001</c:v>
                </c:pt>
                <c:pt idx="15593">
                  <c:v>2402.3437500000018</c:v>
                </c:pt>
                <c:pt idx="15594">
                  <c:v>2402.3437500000018</c:v>
                </c:pt>
                <c:pt idx="15595">
                  <c:v>2402.3437500000018</c:v>
                </c:pt>
                <c:pt idx="15596">
                  <c:v>2402.3437500000018</c:v>
                </c:pt>
                <c:pt idx="15597">
                  <c:v>2399.9023400000001</c:v>
                </c:pt>
                <c:pt idx="15598">
                  <c:v>2402.3437500000018</c:v>
                </c:pt>
                <c:pt idx="15599">
                  <c:v>2402.3437500000018</c:v>
                </c:pt>
                <c:pt idx="15600">
                  <c:v>2402.3437500000018</c:v>
                </c:pt>
                <c:pt idx="15601">
                  <c:v>2399.9023400000001</c:v>
                </c:pt>
                <c:pt idx="15602">
                  <c:v>2402.3437500000018</c:v>
                </c:pt>
                <c:pt idx="15603">
                  <c:v>2402.3437500000018</c:v>
                </c:pt>
                <c:pt idx="15604">
                  <c:v>2402.3437500000018</c:v>
                </c:pt>
                <c:pt idx="15605">
                  <c:v>2402.3437500000018</c:v>
                </c:pt>
                <c:pt idx="15606">
                  <c:v>2402.3437500000018</c:v>
                </c:pt>
                <c:pt idx="15607">
                  <c:v>2402.3437500000018</c:v>
                </c:pt>
                <c:pt idx="15608">
                  <c:v>2399.9023400000001</c:v>
                </c:pt>
                <c:pt idx="15609">
                  <c:v>2402.3437500000018</c:v>
                </c:pt>
                <c:pt idx="15610">
                  <c:v>2402.3437500000018</c:v>
                </c:pt>
                <c:pt idx="15611">
                  <c:v>2402.3437500000018</c:v>
                </c:pt>
                <c:pt idx="15612">
                  <c:v>2402.3437500000018</c:v>
                </c:pt>
                <c:pt idx="15613">
                  <c:v>2402.3437500000018</c:v>
                </c:pt>
                <c:pt idx="15614">
                  <c:v>2402.3437500000018</c:v>
                </c:pt>
                <c:pt idx="15615">
                  <c:v>2402.3437500000018</c:v>
                </c:pt>
                <c:pt idx="15616">
                  <c:v>2402.3437500000018</c:v>
                </c:pt>
                <c:pt idx="15617">
                  <c:v>2402.3437500000018</c:v>
                </c:pt>
                <c:pt idx="15618">
                  <c:v>2402.3437500000018</c:v>
                </c:pt>
                <c:pt idx="15619">
                  <c:v>2402.3437500000018</c:v>
                </c:pt>
                <c:pt idx="15620">
                  <c:v>2402.3437500000018</c:v>
                </c:pt>
                <c:pt idx="15621">
                  <c:v>2402.3437500000018</c:v>
                </c:pt>
                <c:pt idx="15622">
                  <c:v>2402.3437500000018</c:v>
                </c:pt>
                <c:pt idx="15623">
                  <c:v>2402.3437500000018</c:v>
                </c:pt>
                <c:pt idx="15624">
                  <c:v>2399.9023400000001</c:v>
                </c:pt>
                <c:pt idx="15625">
                  <c:v>2402.3437500000018</c:v>
                </c:pt>
                <c:pt idx="15626">
                  <c:v>2402.3437500000018</c:v>
                </c:pt>
                <c:pt idx="15627">
                  <c:v>2399.9023400000001</c:v>
                </c:pt>
                <c:pt idx="15628">
                  <c:v>2402.3437500000018</c:v>
                </c:pt>
                <c:pt idx="15629">
                  <c:v>2402.3437500000018</c:v>
                </c:pt>
                <c:pt idx="15630">
                  <c:v>2402.3437500000018</c:v>
                </c:pt>
                <c:pt idx="15631">
                  <c:v>2402.3437500000018</c:v>
                </c:pt>
                <c:pt idx="15632">
                  <c:v>2402.3437500000018</c:v>
                </c:pt>
                <c:pt idx="15633">
                  <c:v>2402.3437500000018</c:v>
                </c:pt>
                <c:pt idx="15634">
                  <c:v>2402.3437500000018</c:v>
                </c:pt>
                <c:pt idx="15635">
                  <c:v>2402.3437500000018</c:v>
                </c:pt>
                <c:pt idx="15636">
                  <c:v>2402.3437500000018</c:v>
                </c:pt>
                <c:pt idx="15637">
                  <c:v>2402.3437500000018</c:v>
                </c:pt>
                <c:pt idx="15638">
                  <c:v>2402.3437500000018</c:v>
                </c:pt>
                <c:pt idx="15639">
                  <c:v>2402.3437500000018</c:v>
                </c:pt>
                <c:pt idx="15640">
                  <c:v>2399.9023400000001</c:v>
                </c:pt>
                <c:pt idx="15641">
                  <c:v>2402.3437500000018</c:v>
                </c:pt>
                <c:pt idx="15642">
                  <c:v>2402.3437500000018</c:v>
                </c:pt>
                <c:pt idx="15643">
                  <c:v>2399.9023400000001</c:v>
                </c:pt>
                <c:pt idx="15644">
                  <c:v>2399.9023400000001</c:v>
                </c:pt>
                <c:pt idx="15645">
                  <c:v>2402.3437500000018</c:v>
                </c:pt>
                <c:pt idx="15646">
                  <c:v>2402.3437500000018</c:v>
                </c:pt>
                <c:pt idx="15647">
                  <c:v>2402.3437500000018</c:v>
                </c:pt>
                <c:pt idx="15648">
                  <c:v>2399.9023400000001</c:v>
                </c:pt>
                <c:pt idx="15649">
                  <c:v>2399.9023400000001</c:v>
                </c:pt>
                <c:pt idx="15650">
                  <c:v>2402.3437500000018</c:v>
                </c:pt>
                <c:pt idx="15651">
                  <c:v>2402.3437500000018</c:v>
                </c:pt>
                <c:pt idx="15652">
                  <c:v>2402.3437500000018</c:v>
                </c:pt>
                <c:pt idx="15653">
                  <c:v>2402.3437500000018</c:v>
                </c:pt>
                <c:pt idx="15654">
                  <c:v>2399.9023400000001</c:v>
                </c:pt>
                <c:pt idx="15655">
                  <c:v>2402.3437500000018</c:v>
                </c:pt>
                <c:pt idx="15656">
                  <c:v>2402.3437500000018</c:v>
                </c:pt>
                <c:pt idx="15657">
                  <c:v>2402.3437500000018</c:v>
                </c:pt>
                <c:pt idx="15658">
                  <c:v>2402.3437500000018</c:v>
                </c:pt>
                <c:pt idx="15659">
                  <c:v>2402.3437500000018</c:v>
                </c:pt>
                <c:pt idx="15660">
                  <c:v>2402.3437500000018</c:v>
                </c:pt>
                <c:pt idx="15661">
                  <c:v>2402.3437500000018</c:v>
                </c:pt>
                <c:pt idx="15662">
                  <c:v>2402.3437500000018</c:v>
                </c:pt>
                <c:pt idx="15663">
                  <c:v>2399.9023400000001</c:v>
                </c:pt>
                <c:pt idx="15664">
                  <c:v>2402.3437500000018</c:v>
                </c:pt>
                <c:pt idx="15665">
                  <c:v>2402.3437500000018</c:v>
                </c:pt>
                <c:pt idx="15666">
                  <c:v>2402.3437500000018</c:v>
                </c:pt>
                <c:pt idx="15667">
                  <c:v>2402.3437500000018</c:v>
                </c:pt>
                <c:pt idx="15668">
                  <c:v>2402.3437500000018</c:v>
                </c:pt>
                <c:pt idx="15669">
                  <c:v>2402.3437500000018</c:v>
                </c:pt>
                <c:pt idx="15670">
                  <c:v>2399.9023400000001</c:v>
                </c:pt>
                <c:pt idx="15671">
                  <c:v>2402.3437500000018</c:v>
                </c:pt>
                <c:pt idx="15672">
                  <c:v>2399.9023400000001</c:v>
                </c:pt>
                <c:pt idx="15673">
                  <c:v>2402.3437500000018</c:v>
                </c:pt>
                <c:pt idx="15674">
                  <c:v>2402.3437500000018</c:v>
                </c:pt>
                <c:pt idx="15675">
                  <c:v>2402.3437500000018</c:v>
                </c:pt>
                <c:pt idx="15676">
                  <c:v>2402.3437500000018</c:v>
                </c:pt>
                <c:pt idx="15677">
                  <c:v>2402.3437500000018</c:v>
                </c:pt>
                <c:pt idx="15678">
                  <c:v>2402.3437500000018</c:v>
                </c:pt>
                <c:pt idx="15679">
                  <c:v>2399.9023400000001</c:v>
                </c:pt>
                <c:pt idx="15680">
                  <c:v>2402.3437500000018</c:v>
                </c:pt>
                <c:pt idx="15681">
                  <c:v>2402.3437500000018</c:v>
                </c:pt>
                <c:pt idx="15682">
                  <c:v>2402.3437500000018</c:v>
                </c:pt>
                <c:pt idx="15683">
                  <c:v>2402.3437500000018</c:v>
                </c:pt>
                <c:pt idx="15684">
                  <c:v>2402.3437500000018</c:v>
                </c:pt>
                <c:pt idx="15685">
                  <c:v>2402.3437500000018</c:v>
                </c:pt>
                <c:pt idx="15686">
                  <c:v>2402.3437500000018</c:v>
                </c:pt>
                <c:pt idx="15687">
                  <c:v>2402.3437500000018</c:v>
                </c:pt>
                <c:pt idx="15688">
                  <c:v>2402.3437500000018</c:v>
                </c:pt>
                <c:pt idx="15689">
                  <c:v>2402.3437500000018</c:v>
                </c:pt>
                <c:pt idx="15690">
                  <c:v>2402.3437500000018</c:v>
                </c:pt>
                <c:pt idx="15691">
                  <c:v>2402.3437500000018</c:v>
                </c:pt>
                <c:pt idx="15692">
                  <c:v>2402.3437500000018</c:v>
                </c:pt>
                <c:pt idx="15693">
                  <c:v>2402.3437500000018</c:v>
                </c:pt>
                <c:pt idx="15694">
                  <c:v>2402.3437500000018</c:v>
                </c:pt>
                <c:pt idx="15695">
                  <c:v>2402.3437500000018</c:v>
                </c:pt>
                <c:pt idx="15696">
                  <c:v>2402.3437500000018</c:v>
                </c:pt>
                <c:pt idx="15697">
                  <c:v>2402.3437500000018</c:v>
                </c:pt>
                <c:pt idx="15698">
                  <c:v>2402.3437500000018</c:v>
                </c:pt>
                <c:pt idx="15699">
                  <c:v>2402.3437500000018</c:v>
                </c:pt>
                <c:pt idx="15700">
                  <c:v>2402.3437500000018</c:v>
                </c:pt>
                <c:pt idx="15701">
                  <c:v>2399.9023400000001</c:v>
                </c:pt>
                <c:pt idx="15702">
                  <c:v>2402.3437500000018</c:v>
                </c:pt>
                <c:pt idx="15703">
                  <c:v>2399.9023400000001</c:v>
                </c:pt>
                <c:pt idx="15704">
                  <c:v>2402.3437500000018</c:v>
                </c:pt>
                <c:pt idx="15705">
                  <c:v>2402.3437500000018</c:v>
                </c:pt>
                <c:pt idx="15706">
                  <c:v>2402.3437500000018</c:v>
                </c:pt>
                <c:pt idx="15707">
                  <c:v>2402.3437500000018</c:v>
                </c:pt>
                <c:pt idx="15708">
                  <c:v>2402.3437500000018</c:v>
                </c:pt>
                <c:pt idx="15709">
                  <c:v>2402.3437500000018</c:v>
                </c:pt>
                <c:pt idx="15710">
                  <c:v>2402.3437500000018</c:v>
                </c:pt>
                <c:pt idx="15711">
                  <c:v>2402.3437500000018</c:v>
                </c:pt>
                <c:pt idx="15712">
                  <c:v>2399.9023400000001</c:v>
                </c:pt>
                <c:pt idx="15713">
                  <c:v>2402.3437500000018</c:v>
                </c:pt>
                <c:pt idx="15714">
                  <c:v>2402.3437500000018</c:v>
                </c:pt>
                <c:pt idx="15715">
                  <c:v>2402.3437500000018</c:v>
                </c:pt>
                <c:pt idx="15716">
                  <c:v>2402.3437500000018</c:v>
                </c:pt>
                <c:pt idx="15717">
                  <c:v>2399.9023400000001</c:v>
                </c:pt>
                <c:pt idx="15718">
                  <c:v>2402.3437500000018</c:v>
                </c:pt>
                <c:pt idx="15719">
                  <c:v>2399.9023400000001</c:v>
                </c:pt>
                <c:pt idx="15720">
                  <c:v>2402.3437500000018</c:v>
                </c:pt>
                <c:pt idx="15721">
                  <c:v>2402.3437500000018</c:v>
                </c:pt>
                <c:pt idx="15722">
                  <c:v>2402.3437500000018</c:v>
                </c:pt>
                <c:pt idx="15723">
                  <c:v>2402.3437500000018</c:v>
                </c:pt>
                <c:pt idx="15724">
                  <c:v>2402.3437500000018</c:v>
                </c:pt>
                <c:pt idx="15725">
                  <c:v>2402.3437500000018</c:v>
                </c:pt>
                <c:pt idx="15726">
                  <c:v>2402.3437500000018</c:v>
                </c:pt>
                <c:pt idx="15727">
                  <c:v>2399.9023400000001</c:v>
                </c:pt>
                <c:pt idx="15728">
                  <c:v>2399.9023400000001</c:v>
                </c:pt>
                <c:pt idx="15729">
                  <c:v>2399.9023400000001</c:v>
                </c:pt>
                <c:pt idx="15730">
                  <c:v>2402.3437500000018</c:v>
                </c:pt>
                <c:pt idx="15731">
                  <c:v>2399.9023400000001</c:v>
                </c:pt>
                <c:pt idx="15732">
                  <c:v>2402.3437500000018</c:v>
                </c:pt>
                <c:pt idx="15733">
                  <c:v>2402.3437500000018</c:v>
                </c:pt>
                <c:pt idx="15734">
                  <c:v>2399.9023400000001</c:v>
                </c:pt>
                <c:pt idx="15735">
                  <c:v>2399.9023400000001</c:v>
                </c:pt>
                <c:pt idx="15736">
                  <c:v>2402.3437500000018</c:v>
                </c:pt>
                <c:pt idx="15737">
                  <c:v>2402.3437500000018</c:v>
                </c:pt>
                <c:pt idx="15738">
                  <c:v>2399.9023400000001</c:v>
                </c:pt>
                <c:pt idx="15739">
                  <c:v>2402.3437500000018</c:v>
                </c:pt>
                <c:pt idx="15740">
                  <c:v>2402.3437500000018</c:v>
                </c:pt>
                <c:pt idx="15741">
                  <c:v>2402.3437500000018</c:v>
                </c:pt>
                <c:pt idx="15742">
                  <c:v>2399.9023400000001</c:v>
                </c:pt>
                <c:pt idx="15743">
                  <c:v>2402.3437500000018</c:v>
                </c:pt>
                <c:pt idx="15744">
                  <c:v>2402.3437500000018</c:v>
                </c:pt>
                <c:pt idx="15745">
                  <c:v>2399.9023400000001</c:v>
                </c:pt>
                <c:pt idx="15746">
                  <c:v>2402.3437500000018</c:v>
                </c:pt>
                <c:pt idx="15747">
                  <c:v>2402.3437500000018</c:v>
                </c:pt>
                <c:pt idx="15748">
                  <c:v>2402.3437500000018</c:v>
                </c:pt>
                <c:pt idx="15749">
                  <c:v>2402.3437500000018</c:v>
                </c:pt>
                <c:pt idx="15750">
                  <c:v>2402.3437500000018</c:v>
                </c:pt>
                <c:pt idx="15751">
                  <c:v>2402.3437500000018</c:v>
                </c:pt>
                <c:pt idx="15752">
                  <c:v>2402.3437500000018</c:v>
                </c:pt>
                <c:pt idx="15753">
                  <c:v>2402.3437500000018</c:v>
                </c:pt>
                <c:pt idx="15754">
                  <c:v>2402.3437500000018</c:v>
                </c:pt>
                <c:pt idx="15755">
                  <c:v>2402.3437500000018</c:v>
                </c:pt>
                <c:pt idx="15756">
                  <c:v>2402.3437500000018</c:v>
                </c:pt>
                <c:pt idx="15757">
                  <c:v>2402.3437500000018</c:v>
                </c:pt>
                <c:pt idx="15758">
                  <c:v>2402.3437500000018</c:v>
                </c:pt>
                <c:pt idx="15759">
                  <c:v>2402.3437500000018</c:v>
                </c:pt>
                <c:pt idx="15760">
                  <c:v>2402.3437500000018</c:v>
                </c:pt>
                <c:pt idx="15761">
                  <c:v>2402.3437500000018</c:v>
                </c:pt>
                <c:pt idx="15762">
                  <c:v>2402.3437500000018</c:v>
                </c:pt>
                <c:pt idx="15763">
                  <c:v>2402.3437500000018</c:v>
                </c:pt>
                <c:pt idx="15764">
                  <c:v>2402.3437500000018</c:v>
                </c:pt>
                <c:pt idx="15765">
                  <c:v>2399.9023400000001</c:v>
                </c:pt>
                <c:pt idx="15766">
                  <c:v>2402.3437500000018</c:v>
                </c:pt>
                <c:pt idx="15767">
                  <c:v>2402.3437500000018</c:v>
                </c:pt>
                <c:pt idx="15768">
                  <c:v>2402.3437500000018</c:v>
                </c:pt>
                <c:pt idx="15769">
                  <c:v>2402.3437500000018</c:v>
                </c:pt>
                <c:pt idx="15770">
                  <c:v>2402.3437500000018</c:v>
                </c:pt>
                <c:pt idx="15771">
                  <c:v>2402.3437500000018</c:v>
                </c:pt>
                <c:pt idx="15772">
                  <c:v>2402.3437500000018</c:v>
                </c:pt>
                <c:pt idx="15773">
                  <c:v>2402.3437500000018</c:v>
                </c:pt>
                <c:pt idx="15774">
                  <c:v>2402.3437500000018</c:v>
                </c:pt>
                <c:pt idx="15775">
                  <c:v>2402.3437500000018</c:v>
                </c:pt>
                <c:pt idx="15776">
                  <c:v>2402.3437500000018</c:v>
                </c:pt>
                <c:pt idx="15777">
                  <c:v>2402.3437500000018</c:v>
                </c:pt>
                <c:pt idx="15778">
                  <c:v>2399.9023400000001</c:v>
                </c:pt>
                <c:pt idx="15779">
                  <c:v>2402.3437500000018</c:v>
                </c:pt>
                <c:pt idx="15780">
                  <c:v>2402.3437500000018</c:v>
                </c:pt>
                <c:pt idx="15781">
                  <c:v>2399.9023400000001</c:v>
                </c:pt>
                <c:pt idx="15782">
                  <c:v>2402.3437500000018</c:v>
                </c:pt>
                <c:pt idx="15783">
                  <c:v>2402.3437500000018</c:v>
                </c:pt>
                <c:pt idx="15784">
                  <c:v>2402.3437500000018</c:v>
                </c:pt>
                <c:pt idx="15785">
                  <c:v>2402.3437500000018</c:v>
                </c:pt>
                <c:pt idx="15786">
                  <c:v>2402.3437500000018</c:v>
                </c:pt>
                <c:pt idx="15787">
                  <c:v>2402.3437500000018</c:v>
                </c:pt>
                <c:pt idx="15788">
                  <c:v>2402.3437500000018</c:v>
                </c:pt>
                <c:pt idx="15789">
                  <c:v>2402.3437500000018</c:v>
                </c:pt>
                <c:pt idx="15790">
                  <c:v>2402.3437500000018</c:v>
                </c:pt>
                <c:pt idx="15791">
                  <c:v>2399.9023400000001</c:v>
                </c:pt>
                <c:pt idx="15792">
                  <c:v>2402.3437500000018</c:v>
                </c:pt>
                <c:pt idx="15793">
                  <c:v>2399.9023400000001</c:v>
                </c:pt>
                <c:pt idx="15794">
                  <c:v>2399.9023400000001</c:v>
                </c:pt>
                <c:pt idx="15795">
                  <c:v>2399.9023400000001</c:v>
                </c:pt>
                <c:pt idx="15796">
                  <c:v>2399.9023400000001</c:v>
                </c:pt>
                <c:pt idx="15797">
                  <c:v>2402.3437500000018</c:v>
                </c:pt>
                <c:pt idx="15798">
                  <c:v>2402.3437500000018</c:v>
                </c:pt>
                <c:pt idx="15799">
                  <c:v>2399.9023400000001</c:v>
                </c:pt>
                <c:pt idx="15800">
                  <c:v>2402.3437500000018</c:v>
                </c:pt>
                <c:pt idx="15801">
                  <c:v>2399.9023400000001</c:v>
                </c:pt>
                <c:pt idx="15802">
                  <c:v>2399.9023400000001</c:v>
                </c:pt>
                <c:pt idx="15803">
                  <c:v>2402.3437500000018</c:v>
                </c:pt>
                <c:pt idx="15804">
                  <c:v>2402.3437500000018</c:v>
                </c:pt>
                <c:pt idx="15805">
                  <c:v>2402.3437500000018</c:v>
                </c:pt>
                <c:pt idx="15806">
                  <c:v>2402.3437500000018</c:v>
                </c:pt>
                <c:pt idx="15807">
                  <c:v>2402.3437500000018</c:v>
                </c:pt>
                <c:pt idx="15808">
                  <c:v>2402.3437500000018</c:v>
                </c:pt>
                <c:pt idx="15809">
                  <c:v>2402.3437500000018</c:v>
                </c:pt>
                <c:pt idx="15810">
                  <c:v>2402.3437500000018</c:v>
                </c:pt>
                <c:pt idx="15811">
                  <c:v>2399.9023400000001</c:v>
                </c:pt>
                <c:pt idx="15812">
                  <c:v>2402.3437500000018</c:v>
                </c:pt>
                <c:pt idx="15813">
                  <c:v>2399.9023400000001</c:v>
                </c:pt>
                <c:pt idx="15814">
                  <c:v>2399.9023400000001</c:v>
                </c:pt>
                <c:pt idx="15815">
                  <c:v>2399.9023400000001</c:v>
                </c:pt>
                <c:pt idx="15816">
                  <c:v>2402.3437500000018</c:v>
                </c:pt>
                <c:pt idx="15817">
                  <c:v>2399.9023400000001</c:v>
                </c:pt>
                <c:pt idx="15818">
                  <c:v>2402.3437500000018</c:v>
                </c:pt>
                <c:pt idx="15819">
                  <c:v>2402.3437500000018</c:v>
                </c:pt>
                <c:pt idx="15820">
                  <c:v>2399.9023400000001</c:v>
                </c:pt>
                <c:pt idx="15821">
                  <c:v>2402.3437500000018</c:v>
                </c:pt>
                <c:pt idx="15822">
                  <c:v>2402.3437500000018</c:v>
                </c:pt>
                <c:pt idx="15823">
                  <c:v>2399.9023400000001</c:v>
                </c:pt>
                <c:pt idx="15824">
                  <c:v>2402.3437500000018</c:v>
                </c:pt>
                <c:pt idx="15825">
                  <c:v>2402.3437500000018</c:v>
                </c:pt>
                <c:pt idx="15826">
                  <c:v>2402.3437500000018</c:v>
                </c:pt>
                <c:pt idx="15827">
                  <c:v>2399.9023400000001</c:v>
                </c:pt>
                <c:pt idx="15828">
                  <c:v>2402.3437500000018</c:v>
                </c:pt>
                <c:pt idx="15829">
                  <c:v>2402.3437500000018</c:v>
                </c:pt>
                <c:pt idx="15830">
                  <c:v>2402.3437500000018</c:v>
                </c:pt>
                <c:pt idx="15831">
                  <c:v>2402.3437500000018</c:v>
                </c:pt>
                <c:pt idx="15832">
                  <c:v>2402.3437500000018</c:v>
                </c:pt>
                <c:pt idx="15833">
                  <c:v>2402.3437500000018</c:v>
                </c:pt>
                <c:pt idx="15834">
                  <c:v>2402.3437500000018</c:v>
                </c:pt>
                <c:pt idx="15835">
                  <c:v>2402.3437500000018</c:v>
                </c:pt>
                <c:pt idx="15836">
                  <c:v>2402.3437500000018</c:v>
                </c:pt>
                <c:pt idx="15837">
                  <c:v>2399.9023400000001</c:v>
                </c:pt>
                <c:pt idx="15838">
                  <c:v>2402.3437500000018</c:v>
                </c:pt>
                <c:pt idx="15839">
                  <c:v>2402.3437500000018</c:v>
                </c:pt>
                <c:pt idx="15840">
                  <c:v>2399.9023400000001</c:v>
                </c:pt>
                <c:pt idx="15841">
                  <c:v>2402.3437500000018</c:v>
                </c:pt>
                <c:pt idx="15842">
                  <c:v>2402.3437500000018</c:v>
                </c:pt>
                <c:pt idx="15843">
                  <c:v>2402.3437500000018</c:v>
                </c:pt>
                <c:pt idx="15844">
                  <c:v>2399.9023400000001</c:v>
                </c:pt>
                <c:pt idx="15845">
                  <c:v>2402.3437500000018</c:v>
                </c:pt>
                <c:pt idx="15846">
                  <c:v>2402.3437500000018</c:v>
                </c:pt>
                <c:pt idx="15847">
                  <c:v>2402.3437500000018</c:v>
                </c:pt>
                <c:pt idx="15848">
                  <c:v>2399.9023400000001</c:v>
                </c:pt>
                <c:pt idx="15849">
                  <c:v>2399.9023400000001</c:v>
                </c:pt>
                <c:pt idx="15850">
                  <c:v>2399.9023400000001</c:v>
                </c:pt>
                <c:pt idx="15851">
                  <c:v>2399.9023400000001</c:v>
                </c:pt>
                <c:pt idx="15852">
                  <c:v>2402.3437500000018</c:v>
                </c:pt>
                <c:pt idx="15853">
                  <c:v>2402.3437500000018</c:v>
                </c:pt>
                <c:pt idx="15854">
                  <c:v>2399.9023400000001</c:v>
                </c:pt>
                <c:pt idx="15855">
                  <c:v>2402.3437500000018</c:v>
                </c:pt>
                <c:pt idx="15856">
                  <c:v>2402.3437500000018</c:v>
                </c:pt>
                <c:pt idx="15857">
                  <c:v>2402.3437500000018</c:v>
                </c:pt>
                <c:pt idx="15858">
                  <c:v>2402.3437500000018</c:v>
                </c:pt>
                <c:pt idx="15859">
                  <c:v>2402.3437500000018</c:v>
                </c:pt>
                <c:pt idx="15860">
                  <c:v>2402.3437500000018</c:v>
                </c:pt>
                <c:pt idx="15861">
                  <c:v>2402.3437500000018</c:v>
                </c:pt>
                <c:pt idx="15862">
                  <c:v>2402.3437500000018</c:v>
                </c:pt>
                <c:pt idx="15863">
                  <c:v>2402.3437500000018</c:v>
                </c:pt>
                <c:pt idx="15864">
                  <c:v>2402.3437500000018</c:v>
                </c:pt>
                <c:pt idx="15865">
                  <c:v>2399.9023400000001</c:v>
                </c:pt>
                <c:pt idx="15866">
                  <c:v>2402.3437500000018</c:v>
                </c:pt>
                <c:pt idx="15867">
                  <c:v>2402.3437500000018</c:v>
                </c:pt>
                <c:pt idx="15868">
                  <c:v>2402.3437500000018</c:v>
                </c:pt>
                <c:pt idx="15869">
                  <c:v>2399.9023400000001</c:v>
                </c:pt>
                <c:pt idx="15870">
                  <c:v>2399.9023400000001</c:v>
                </c:pt>
                <c:pt idx="15871">
                  <c:v>2399.9023400000001</c:v>
                </c:pt>
                <c:pt idx="15872">
                  <c:v>2402.3437500000018</c:v>
                </c:pt>
                <c:pt idx="15873">
                  <c:v>2404.7851599999999</c:v>
                </c:pt>
                <c:pt idx="15874">
                  <c:v>2402.3437500000018</c:v>
                </c:pt>
                <c:pt idx="15875">
                  <c:v>2402.3437500000018</c:v>
                </c:pt>
                <c:pt idx="15876">
                  <c:v>2402.3437500000018</c:v>
                </c:pt>
                <c:pt idx="15877">
                  <c:v>2402.3437500000018</c:v>
                </c:pt>
                <c:pt idx="15878">
                  <c:v>2399.9023400000001</c:v>
                </c:pt>
                <c:pt idx="15879">
                  <c:v>2402.3437500000018</c:v>
                </c:pt>
                <c:pt idx="15880">
                  <c:v>2399.9023400000001</c:v>
                </c:pt>
                <c:pt idx="15881">
                  <c:v>2402.3437500000018</c:v>
                </c:pt>
                <c:pt idx="15882">
                  <c:v>2402.3437500000018</c:v>
                </c:pt>
                <c:pt idx="15883">
                  <c:v>2399.9023400000001</c:v>
                </c:pt>
                <c:pt idx="15884">
                  <c:v>2402.3437500000018</c:v>
                </c:pt>
                <c:pt idx="15885">
                  <c:v>2402.3437500000018</c:v>
                </c:pt>
                <c:pt idx="15886">
                  <c:v>2402.3437500000018</c:v>
                </c:pt>
                <c:pt idx="15887">
                  <c:v>2402.3437500000018</c:v>
                </c:pt>
                <c:pt idx="15888">
                  <c:v>2402.3437500000018</c:v>
                </c:pt>
                <c:pt idx="15889">
                  <c:v>2402.3437500000018</c:v>
                </c:pt>
                <c:pt idx="15890">
                  <c:v>2402.3437500000018</c:v>
                </c:pt>
                <c:pt idx="15891">
                  <c:v>2402.3437500000018</c:v>
                </c:pt>
                <c:pt idx="15892">
                  <c:v>2399.9023400000001</c:v>
                </c:pt>
                <c:pt idx="15893">
                  <c:v>2402.3437500000018</c:v>
                </c:pt>
                <c:pt idx="15894">
                  <c:v>2402.3437500000018</c:v>
                </c:pt>
                <c:pt idx="15895">
                  <c:v>2399.9023400000001</c:v>
                </c:pt>
                <c:pt idx="15896">
                  <c:v>2399.9023400000001</c:v>
                </c:pt>
                <c:pt idx="15897">
                  <c:v>2399.9023400000001</c:v>
                </c:pt>
                <c:pt idx="15898">
                  <c:v>2402.3437500000018</c:v>
                </c:pt>
                <c:pt idx="15899">
                  <c:v>2402.3437500000018</c:v>
                </c:pt>
                <c:pt idx="15900">
                  <c:v>2402.3437500000018</c:v>
                </c:pt>
                <c:pt idx="15901">
                  <c:v>2402.3437500000018</c:v>
                </c:pt>
                <c:pt idx="15902">
                  <c:v>2402.3437500000018</c:v>
                </c:pt>
                <c:pt idx="15903">
                  <c:v>2402.3437500000018</c:v>
                </c:pt>
                <c:pt idx="15904">
                  <c:v>2402.3437500000018</c:v>
                </c:pt>
                <c:pt idx="15905">
                  <c:v>2402.3437500000018</c:v>
                </c:pt>
                <c:pt idx="15906">
                  <c:v>2399.9023400000001</c:v>
                </c:pt>
                <c:pt idx="15907">
                  <c:v>2402.3437500000018</c:v>
                </c:pt>
                <c:pt idx="15908">
                  <c:v>2402.3437500000018</c:v>
                </c:pt>
                <c:pt idx="15909">
                  <c:v>2402.3437500000018</c:v>
                </c:pt>
                <c:pt idx="15910">
                  <c:v>2402.3437500000018</c:v>
                </c:pt>
                <c:pt idx="15911">
                  <c:v>2402.3437500000018</c:v>
                </c:pt>
                <c:pt idx="15912">
                  <c:v>2402.3437500000018</c:v>
                </c:pt>
                <c:pt idx="15913">
                  <c:v>2399.9023400000001</c:v>
                </c:pt>
                <c:pt idx="15914">
                  <c:v>2399.9023400000001</c:v>
                </c:pt>
                <c:pt idx="15915">
                  <c:v>2402.3437500000018</c:v>
                </c:pt>
                <c:pt idx="15916">
                  <c:v>2399.9023400000001</c:v>
                </c:pt>
                <c:pt idx="15917">
                  <c:v>2399.9023400000001</c:v>
                </c:pt>
                <c:pt idx="15918">
                  <c:v>2399.9023400000001</c:v>
                </c:pt>
                <c:pt idx="15919">
                  <c:v>2402.3437500000018</c:v>
                </c:pt>
                <c:pt idx="15920">
                  <c:v>2399.9023400000001</c:v>
                </c:pt>
                <c:pt idx="15921">
                  <c:v>2399.9023400000001</c:v>
                </c:pt>
                <c:pt idx="15922">
                  <c:v>2402.3437500000018</c:v>
                </c:pt>
                <c:pt idx="15923">
                  <c:v>2402.3437500000018</c:v>
                </c:pt>
                <c:pt idx="15924">
                  <c:v>2402.3437500000018</c:v>
                </c:pt>
                <c:pt idx="15925">
                  <c:v>2402.3437500000018</c:v>
                </c:pt>
                <c:pt idx="15926">
                  <c:v>2402.3437500000018</c:v>
                </c:pt>
                <c:pt idx="15927">
                  <c:v>2402.3437500000018</c:v>
                </c:pt>
                <c:pt idx="15928">
                  <c:v>2402.3437500000018</c:v>
                </c:pt>
                <c:pt idx="15929">
                  <c:v>2402.3437500000018</c:v>
                </c:pt>
                <c:pt idx="15930">
                  <c:v>2402.3437500000018</c:v>
                </c:pt>
                <c:pt idx="15931">
                  <c:v>2402.3437500000018</c:v>
                </c:pt>
                <c:pt idx="15932">
                  <c:v>2399.9023400000001</c:v>
                </c:pt>
                <c:pt idx="15933">
                  <c:v>2402.3437500000018</c:v>
                </c:pt>
                <c:pt idx="15934">
                  <c:v>2402.3437500000018</c:v>
                </c:pt>
                <c:pt idx="15935">
                  <c:v>2402.3437500000018</c:v>
                </c:pt>
                <c:pt idx="15936">
                  <c:v>2402.3437500000018</c:v>
                </c:pt>
                <c:pt idx="15937">
                  <c:v>2402.3437500000018</c:v>
                </c:pt>
                <c:pt idx="15938">
                  <c:v>2402.3437500000018</c:v>
                </c:pt>
                <c:pt idx="15939">
                  <c:v>2399.9023400000001</c:v>
                </c:pt>
                <c:pt idx="15940">
                  <c:v>2399.9023400000001</c:v>
                </c:pt>
                <c:pt idx="15941">
                  <c:v>2399.9023400000001</c:v>
                </c:pt>
                <c:pt idx="15942">
                  <c:v>2402.3437500000018</c:v>
                </c:pt>
                <c:pt idx="15943">
                  <c:v>2402.3437500000018</c:v>
                </c:pt>
                <c:pt idx="15944">
                  <c:v>2402.3437500000018</c:v>
                </c:pt>
                <c:pt idx="15945">
                  <c:v>2402.3437500000018</c:v>
                </c:pt>
                <c:pt idx="15946">
                  <c:v>2399.9023400000001</c:v>
                </c:pt>
                <c:pt idx="15947">
                  <c:v>2402.3437500000018</c:v>
                </c:pt>
                <c:pt idx="15948">
                  <c:v>2402.3437500000018</c:v>
                </c:pt>
                <c:pt idx="15949">
                  <c:v>2402.3437500000018</c:v>
                </c:pt>
                <c:pt idx="15950">
                  <c:v>2402.3437500000018</c:v>
                </c:pt>
                <c:pt idx="15951">
                  <c:v>2402.3437500000018</c:v>
                </c:pt>
                <c:pt idx="15952">
                  <c:v>2402.3437500000018</c:v>
                </c:pt>
                <c:pt idx="15953">
                  <c:v>2402.3437500000018</c:v>
                </c:pt>
                <c:pt idx="15954">
                  <c:v>2402.3437500000018</c:v>
                </c:pt>
                <c:pt idx="15955">
                  <c:v>2402.3437500000018</c:v>
                </c:pt>
                <c:pt idx="15956">
                  <c:v>2402.3437500000018</c:v>
                </c:pt>
                <c:pt idx="15957">
                  <c:v>2402.3437500000018</c:v>
                </c:pt>
                <c:pt idx="15958">
                  <c:v>2402.3437500000018</c:v>
                </c:pt>
                <c:pt idx="15959">
                  <c:v>2402.3437500000018</c:v>
                </c:pt>
                <c:pt idx="15960">
                  <c:v>2402.3437500000018</c:v>
                </c:pt>
                <c:pt idx="15961">
                  <c:v>2402.3437500000018</c:v>
                </c:pt>
                <c:pt idx="15962">
                  <c:v>2402.3437500000018</c:v>
                </c:pt>
                <c:pt idx="15963">
                  <c:v>2402.3437500000018</c:v>
                </c:pt>
                <c:pt idx="15964">
                  <c:v>2402.3437500000018</c:v>
                </c:pt>
                <c:pt idx="15965">
                  <c:v>2399.9023400000001</c:v>
                </c:pt>
                <c:pt idx="15966">
                  <c:v>2402.3437500000018</c:v>
                </c:pt>
                <c:pt idx="15967">
                  <c:v>2399.9023400000001</c:v>
                </c:pt>
                <c:pt idx="15968">
                  <c:v>2402.3437500000018</c:v>
                </c:pt>
                <c:pt idx="15969">
                  <c:v>2402.3437500000018</c:v>
                </c:pt>
                <c:pt idx="15970">
                  <c:v>2402.3437500000018</c:v>
                </c:pt>
                <c:pt idx="15971">
                  <c:v>2402.3437500000018</c:v>
                </c:pt>
                <c:pt idx="15972">
                  <c:v>2399.9023400000001</c:v>
                </c:pt>
                <c:pt idx="15973">
                  <c:v>2399.9023400000001</c:v>
                </c:pt>
                <c:pt idx="15974">
                  <c:v>2402.3437500000018</c:v>
                </c:pt>
                <c:pt idx="15975">
                  <c:v>2402.3437500000018</c:v>
                </c:pt>
                <c:pt idx="15976">
                  <c:v>2399.9023400000001</c:v>
                </c:pt>
                <c:pt idx="15977">
                  <c:v>2402.3437500000018</c:v>
                </c:pt>
                <c:pt idx="15978">
                  <c:v>2402.3437500000018</c:v>
                </c:pt>
                <c:pt idx="15979">
                  <c:v>2402.3437500000018</c:v>
                </c:pt>
                <c:pt idx="15980">
                  <c:v>2402.3437500000018</c:v>
                </c:pt>
                <c:pt idx="15981">
                  <c:v>2402.3437500000018</c:v>
                </c:pt>
                <c:pt idx="15982">
                  <c:v>2402.3437500000018</c:v>
                </c:pt>
                <c:pt idx="15983">
                  <c:v>2399.9023400000001</c:v>
                </c:pt>
                <c:pt idx="15984">
                  <c:v>2399.9023400000001</c:v>
                </c:pt>
                <c:pt idx="15985">
                  <c:v>2402.3437500000018</c:v>
                </c:pt>
                <c:pt idx="15986">
                  <c:v>2402.3437500000018</c:v>
                </c:pt>
                <c:pt idx="15987">
                  <c:v>2402.3437500000018</c:v>
                </c:pt>
                <c:pt idx="15988">
                  <c:v>2402.3437500000018</c:v>
                </c:pt>
                <c:pt idx="15989">
                  <c:v>2402.3437500000018</c:v>
                </c:pt>
                <c:pt idx="15990">
                  <c:v>2402.3437500000018</c:v>
                </c:pt>
                <c:pt idx="15991">
                  <c:v>2402.3437500000018</c:v>
                </c:pt>
                <c:pt idx="15992">
                  <c:v>2402.3437500000018</c:v>
                </c:pt>
                <c:pt idx="15993">
                  <c:v>2402.3437500000018</c:v>
                </c:pt>
                <c:pt idx="15994">
                  <c:v>2402.3437500000018</c:v>
                </c:pt>
                <c:pt idx="15995">
                  <c:v>2399.9023400000001</c:v>
                </c:pt>
                <c:pt idx="15996">
                  <c:v>2402.3437500000018</c:v>
                </c:pt>
                <c:pt idx="15997">
                  <c:v>2399.9023400000001</c:v>
                </c:pt>
                <c:pt idx="15998">
                  <c:v>2399.9023400000001</c:v>
                </c:pt>
                <c:pt idx="15999">
                  <c:v>2399.9023400000001</c:v>
                </c:pt>
                <c:pt idx="16000">
                  <c:v>2399.9023400000001</c:v>
                </c:pt>
                <c:pt idx="16001">
                  <c:v>2402.3437500000018</c:v>
                </c:pt>
                <c:pt idx="16002">
                  <c:v>2402.3437500000018</c:v>
                </c:pt>
                <c:pt idx="16003">
                  <c:v>2402.3437500000018</c:v>
                </c:pt>
                <c:pt idx="16004">
                  <c:v>2402.3437500000018</c:v>
                </c:pt>
                <c:pt idx="16005">
                  <c:v>2402.3437500000018</c:v>
                </c:pt>
                <c:pt idx="16006">
                  <c:v>2399.9023400000001</c:v>
                </c:pt>
                <c:pt idx="16007">
                  <c:v>2402.3437500000018</c:v>
                </c:pt>
                <c:pt idx="16008">
                  <c:v>2402.3437500000018</c:v>
                </c:pt>
                <c:pt idx="16009">
                  <c:v>2399.9023400000001</c:v>
                </c:pt>
                <c:pt idx="16010">
                  <c:v>2402.3437500000018</c:v>
                </c:pt>
                <c:pt idx="16011">
                  <c:v>2402.3437500000018</c:v>
                </c:pt>
                <c:pt idx="16012">
                  <c:v>2399.9023400000001</c:v>
                </c:pt>
                <c:pt idx="16013">
                  <c:v>2402.3437500000018</c:v>
                </c:pt>
                <c:pt idx="16014">
                  <c:v>2402.3437500000018</c:v>
                </c:pt>
                <c:pt idx="16015">
                  <c:v>2402.3437500000018</c:v>
                </c:pt>
                <c:pt idx="16016">
                  <c:v>2402.3437500000018</c:v>
                </c:pt>
                <c:pt idx="16017">
                  <c:v>2402.3437500000018</c:v>
                </c:pt>
                <c:pt idx="16018">
                  <c:v>2402.3437500000018</c:v>
                </c:pt>
                <c:pt idx="16019">
                  <c:v>2402.3437500000018</c:v>
                </c:pt>
                <c:pt idx="16020">
                  <c:v>2402.3437500000018</c:v>
                </c:pt>
                <c:pt idx="16021">
                  <c:v>2402.3437500000018</c:v>
                </c:pt>
                <c:pt idx="16022">
                  <c:v>2402.3437500000018</c:v>
                </c:pt>
                <c:pt idx="16023">
                  <c:v>2402.3437500000018</c:v>
                </c:pt>
                <c:pt idx="16024">
                  <c:v>2402.3437500000018</c:v>
                </c:pt>
                <c:pt idx="16025">
                  <c:v>2402.3437500000018</c:v>
                </c:pt>
                <c:pt idx="16026">
                  <c:v>2399.9023400000001</c:v>
                </c:pt>
                <c:pt idx="16027">
                  <c:v>2402.3437500000018</c:v>
                </c:pt>
                <c:pt idx="16028">
                  <c:v>2402.3437500000018</c:v>
                </c:pt>
                <c:pt idx="16029">
                  <c:v>2402.3437500000018</c:v>
                </c:pt>
                <c:pt idx="16030">
                  <c:v>2402.3437500000018</c:v>
                </c:pt>
                <c:pt idx="16031">
                  <c:v>2399.9023400000001</c:v>
                </c:pt>
                <c:pt idx="16032">
                  <c:v>2402.3437500000018</c:v>
                </c:pt>
                <c:pt idx="16033">
                  <c:v>2402.3437500000018</c:v>
                </c:pt>
                <c:pt idx="16034">
                  <c:v>2399.9023400000001</c:v>
                </c:pt>
                <c:pt idx="16035">
                  <c:v>2399.9023400000001</c:v>
                </c:pt>
                <c:pt idx="16036">
                  <c:v>2402.3437500000018</c:v>
                </c:pt>
                <c:pt idx="16037">
                  <c:v>2402.3437500000018</c:v>
                </c:pt>
                <c:pt idx="16038">
                  <c:v>2402.3437500000018</c:v>
                </c:pt>
                <c:pt idx="16039">
                  <c:v>2399.9023400000001</c:v>
                </c:pt>
                <c:pt idx="16040">
                  <c:v>2402.3437500000018</c:v>
                </c:pt>
                <c:pt idx="16041">
                  <c:v>2402.3437500000018</c:v>
                </c:pt>
                <c:pt idx="16042">
                  <c:v>2402.3437500000018</c:v>
                </c:pt>
                <c:pt idx="16043">
                  <c:v>2402.3437500000018</c:v>
                </c:pt>
                <c:pt idx="16044">
                  <c:v>2402.3437500000018</c:v>
                </c:pt>
                <c:pt idx="16045">
                  <c:v>2399.9023400000001</c:v>
                </c:pt>
                <c:pt idx="16046">
                  <c:v>2399.9023400000001</c:v>
                </c:pt>
                <c:pt idx="16047">
                  <c:v>2402.3437500000018</c:v>
                </c:pt>
                <c:pt idx="16048">
                  <c:v>2399.9023400000001</c:v>
                </c:pt>
                <c:pt idx="16049">
                  <c:v>2399.9023400000001</c:v>
                </c:pt>
                <c:pt idx="16050">
                  <c:v>2402.3437500000018</c:v>
                </c:pt>
                <c:pt idx="16051">
                  <c:v>2402.3437500000018</c:v>
                </c:pt>
                <c:pt idx="16052">
                  <c:v>2402.3437500000018</c:v>
                </c:pt>
                <c:pt idx="16053">
                  <c:v>2399.9023400000001</c:v>
                </c:pt>
                <c:pt idx="16054">
                  <c:v>2402.3437500000018</c:v>
                </c:pt>
                <c:pt idx="16055">
                  <c:v>2402.3437500000018</c:v>
                </c:pt>
                <c:pt idx="16056">
                  <c:v>2402.3437500000018</c:v>
                </c:pt>
                <c:pt idx="16057">
                  <c:v>2402.3437500000018</c:v>
                </c:pt>
                <c:pt idx="16058">
                  <c:v>2402.3437500000018</c:v>
                </c:pt>
                <c:pt idx="16059">
                  <c:v>2399.9023400000001</c:v>
                </c:pt>
                <c:pt idx="16060">
                  <c:v>2402.3437500000018</c:v>
                </c:pt>
                <c:pt idx="16061">
                  <c:v>2399.9023400000001</c:v>
                </c:pt>
                <c:pt idx="16062">
                  <c:v>2402.3437500000018</c:v>
                </c:pt>
                <c:pt idx="16063">
                  <c:v>2402.3437500000018</c:v>
                </c:pt>
                <c:pt idx="16064">
                  <c:v>2402.3437500000018</c:v>
                </c:pt>
                <c:pt idx="16065">
                  <c:v>2399.9023400000001</c:v>
                </c:pt>
                <c:pt idx="16066">
                  <c:v>2399.9023400000001</c:v>
                </c:pt>
                <c:pt idx="16067">
                  <c:v>2402.3437500000018</c:v>
                </c:pt>
                <c:pt idx="16068">
                  <c:v>2402.3437500000018</c:v>
                </c:pt>
                <c:pt idx="16069">
                  <c:v>2402.3437500000018</c:v>
                </c:pt>
                <c:pt idx="16070">
                  <c:v>2402.3437500000018</c:v>
                </c:pt>
                <c:pt idx="16071">
                  <c:v>2399.9023400000001</c:v>
                </c:pt>
                <c:pt idx="16072">
                  <c:v>2402.3437500000018</c:v>
                </c:pt>
                <c:pt idx="16073">
                  <c:v>2402.3437500000018</c:v>
                </c:pt>
                <c:pt idx="16074">
                  <c:v>2399.9023400000001</c:v>
                </c:pt>
                <c:pt idx="16075">
                  <c:v>2402.3437500000018</c:v>
                </c:pt>
                <c:pt idx="16076">
                  <c:v>2402.3437500000018</c:v>
                </c:pt>
                <c:pt idx="16077">
                  <c:v>2402.3437500000018</c:v>
                </c:pt>
                <c:pt idx="16078">
                  <c:v>2402.3437500000018</c:v>
                </c:pt>
                <c:pt idx="16079">
                  <c:v>2399.9023400000001</c:v>
                </c:pt>
                <c:pt idx="16080">
                  <c:v>2402.3437500000018</c:v>
                </c:pt>
                <c:pt idx="16081">
                  <c:v>2399.9023400000001</c:v>
                </c:pt>
                <c:pt idx="16082">
                  <c:v>2402.3437500000018</c:v>
                </c:pt>
                <c:pt idx="16083">
                  <c:v>2402.3437500000018</c:v>
                </c:pt>
                <c:pt idx="16084">
                  <c:v>2399.9023400000001</c:v>
                </c:pt>
                <c:pt idx="16085">
                  <c:v>2399.9023400000001</c:v>
                </c:pt>
                <c:pt idx="16086">
                  <c:v>2402.3437500000018</c:v>
                </c:pt>
                <c:pt idx="16087">
                  <c:v>2402.3437500000018</c:v>
                </c:pt>
                <c:pt idx="16088">
                  <c:v>2399.9023400000001</c:v>
                </c:pt>
                <c:pt idx="16089">
                  <c:v>2402.3437500000018</c:v>
                </c:pt>
                <c:pt idx="16090">
                  <c:v>2399.9023400000001</c:v>
                </c:pt>
                <c:pt idx="16091">
                  <c:v>2402.3437500000018</c:v>
                </c:pt>
                <c:pt idx="16092">
                  <c:v>2402.3437500000018</c:v>
                </c:pt>
                <c:pt idx="16093">
                  <c:v>2399.9023400000001</c:v>
                </c:pt>
                <c:pt idx="16094">
                  <c:v>2399.9023400000001</c:v>
                </c:pt>
                <c:pt idx="16095">
                  <c:v>2402.3437500000018</c:v>
                </c:pt>
                <c:pt idx="16096">
                  <c:v>2402.3437500000018</c:v>
                </c:pt>
                <c:pt idx="16097">
                  <c:v>2399.9023400000001</c:v>
                </c:pt>
                <c:pt idx="16098">
                  <c:v>2402.3437500000018</c:v>
                </c:pt>
                <c:pt idx="16099">
                  <c:v>2399.9023400000001</c:v>
                </c:pt>
                <c:pt idx="16100">
                  <c:v>2402.3437500000018</c:v>
                </c:pt>
                <c:pt idx="16101">
                  <c:v>2402.3437500000018</c:v>
                </c:pt>
                <c:pt idx="16102">
                  <c:v>2402.3437500000018</c:v>
                </c:pt>
                <c:pt idx="16103">
                  <c:v>2399.9023400000001</c:v>
                </c:pt>
                <c:pt idx="16104">
                  <c:v>2399.9023400000001</c:v>
                </c:pt>
                <c:pt idx="16105">
                  <c:v>2402.3437500000018</c:v>
                </c:pt>
                <c:pt idx="16106">
                  <c:v>2399.9023400000001</c:v>
                </c:pt>
                <c:pt idx="16107">
                  <c:v>2402.3437500000018</c:v>
                </c:pt>
                <c:pt idx="16108">
                  <c:v>2402.3437500000018</c:v>
                </c:pt>
                <c:pt idx="16109">
                  <c:v>2399.9023400000001</c:v>
                </c:pt>
                <c:pt idx="16110">
                  <c:v>2402.3437500000018</c:v>
                </c:pt>
                <c:pt idx="16111">
                  <c:v>2402.3437500000018</c:v>
                </c:pt>
                <c:pt idx="16112">
                  <c:v>2399.9023400000001</c:v>
                </c:pt>
                <c:pt idx="16113">
                  <c:v>2399.9023400000001</c:v>
                </c:pt>
                <c:pt idx="16114">
                  <c:v>2402.3437500000018</c:v>
                </c:pt>
                <c:pt idx="16115">
                  <c:v>2399.9023400000001</c:v>
                </c:pt>
                <c:pt idx="16116">
                  <c:v>2402.3437500000018</c:v>
                </c:pt>
                <c:pt idx="16117">
                  <c:v>2402.3437500000018</c:v>
                </c:pt>
                <c:pt idx="16118">
                  <c:v>2402.3437500000018</c:v>
                </c:pt>
                <c:pt idx="16119">
                  <c:v>2402.3437500000018</c:v>
                </c:pt>
                <c:pt idx="16120">
                  <c:v>2402.3437500000018</c:v>
                </c:pt>
                <c:pt idx="16121">
                  <c:v>2402.3437500000018</c:v>
                </c:pt>
                <c:pt idx="16122">
                  <c:v>2402.3437500000018</c:v>
                </c:pt>
                <c:pt idx="16123">
                  <c:v>2399.9023400000001</c:v>
                </c:pt>
                <c:pt idx="16124">
                  <c:v>2399.9023400000001</c:v>
                </c:pt>
                <c:pt idx="16125">
                  <c:v>2402.3437500000018</c:v>
                </c:pt>
                <c:pt idx="16126">
                  <c:v>2402.3437500000018</c:v>
                </c:pt>
                <c:pt idx="16127">
                  <c:v>2402.3437500000018</c:v>
                </c:pt>
                <c:pt idx="16128">
                  <c:v>2399.9023400000001</c:v>
                </c:pt>
                <c:pt idx="16129">
                  <c:v>2402.3437500000018</c:v>
                </c:pt>
                <c:pt idx="16130">
                  <c:v>2402.3437500000018</c:v>
                </c:pt>
                <c:pt idx="16131">
                  <c:v>2402.3437500000018</c:v>
                </c:pt>
                <c:pt idx="16132">
                  <c:v>2402.3437500000018</c:v>
                </c:pt>
                <c:pt idx="16133">
                  <c:v>2402.3437500000018</c:v>
                </c:pt>
                <c:pt idx="16134">
                  <c:v>2399.9023400000001</c:v>
                </c:pt>
                <c:pt idx="16135">
                  <c:v>2402.3437500000018</c:v>
                </c:pt>
                <c:pt idx="16136">
                  <c:v>2402.3437500000018</c:v>
                </c:pt>
                <c:pt idx="16137">
                  <c:v>2399.9023400000001</c:v>
                </c:pt>
                <c:pt idx="16138">
                  <c:v>2402.3437500000018</c:v>
                </c:pt>
                <c:pt idx="16139">
                  <c:v>2402.3437500000018</c:v>
                </c:pt>
                <c:pt idx="16140">
                  <c:v>2402.3437500000018</c:v>
                </c:pt>
                <c:pt idx="16141">
                  <c:v>2399.9023400000001</c:v>
                </c:pt>
                <c:pt idx="16142">
                  <c:v>2402.3437500000018</c:v>
                </c:pt>
                <c:pt idx="16143">
                  <c:v>2399.9023400000001</c:v>
                </c:pt>
                <c:pt idx="16144">
                  <c:v>2402.3437500000018</c:v>
                </c:pt>
                <c:pt idx="16145">
                  <c:v>2399.9023400000001</c:v>
                </c:pt>
                <c:pt idx="16146">
                  <c:v>2402.3437500000018</c:v>
                </c:pt>
                <c:pt idx="16147">
                  <c:v>2399.9023400000001</c:v>
                </c:pt>
                <c:pt idx="16148">
                  <c:v>2402.3437500000018</c:v>
                </c:pt>
                <c:pt idx="16149">
                  <c:v>2402.3437500000018</c:v>
                </c:pt>
                <c:pt idx="16150">
                  <c:v>2402.3437500000018</c:v>
                </c:pt>
                <c:pt idx="16151">
                  <c:v>2402.3437500000018</c:v>
                </c:pt>
                <c:pt idx="16152">
                  <c:v>2402.3437500000018</c:v>
                </c:pt>
                <c:pt idx="16153">
                  <c:v>2402.3437500000018</c:v>
                </c:pt>
                <c:pt idx="16154">
                  <c:v>2402.3437500000018</c:v>
                </c:pt>
                <c:pt idx="16155">
                  <c:v>2402.3437500000018</c:v>
                </c:pt>
                <c:pt idx="16156">
                  <c:v>2402.3437500000018</c:v>
                </c:pt>
                <c:pt idx="16157">
                  <c:v>2402.3437500000018</c:v>
                </c:pt>
                <c:pt idx="16158">
                  <c:v>2402.3437500000018</c:v>
                </c:pt>
                <c:pt idx="16159">
                  <c:v>2402.3437500000018</c:v>
                </c:pt>
                <c:pt idx="16160">
                  <c:v>2402.3437500000018</c:v>
                </c:pt>
                <c:pt idx="16161">
                  <c:v>2402.3437500000018</c:v>
                </c:pt>
                <c:pt idx="16162">
                  <c:v>2399.9023400000001</c:v>
                </c:pt>
                <c:pt idx="16163">
                  <c:v>2402.3437500000018</c:v>
                </c:pt>
                <c:pt idx="16164">
                  <c:v>2402.3437500000018</c:v>
                </c:pt>
                <c:pt idx="16165">
                  <c:v>2402.3437500000018</c:v>
                </c:pt>
                <c:pt idx="16166">
                  <c:v>2402.3437500000018</c:v>
                </c:pt>
                <c:pt idx="16167">
                  <c:v>2399.9023400000001</c:v>
                </c:pt>
                <c:pt idx="16168">
                  <c:v>2402.3437500000018</c:v>
                </c:pt>
                <c:pt idx="16169">
                  <c:v>2402.3437500000018</c:v>
                </c:pt>
                <c:pt idx="16170">
                  <c:v>2402.3437500000018</c:v>
                </c:pt>
                <c:pt idx="16171">
                  <c:v>2402.3437500000018</c:v>
                </c:pt>
                <c:pt idx="16172">
                  <c:v>2402.3437500000018</c:v>
                </c:pt>
                <c:pt idx="16173">
                  <c:v>2402.3437500000018</c:v>
                </c:pt>
                <c:pt idx="16174">
                  <c:v>2402.3437500000018</c:v>
                </c:pt>
                <c:pt idx="16175">
                  <c:v>2402.3437500000018</c:v>
                </c:pt>
                <c:pt idx="16176">
                  <c:v>2399.9023400000001</c:v>
                </c:pt>
                <c:pt idx="16177">
                  <c:v>2402.3437500000018</c:v>
                </c:pt>
                <c:pt idx="16178">
                  <c:v>2402.3437500000018</c:v>
                </c:pt>
                <c:pt idx="16179">
                  <c:v>2399.9023400000001</c:v>
                </c:pt>
                <c:pt idx="16180">
                  <c:v>2399.9023400000001</c:v>
                </c:pt>
                <c:pt idx="16181">
                  <c:v>2402.3437500000018</c:v>
                </c:pt>
                <c:pt idx="16182">
                  <c:v>2402.3437500000018</c:v>
                </c:pt>
                <c:pt idx="16183">
                  <c:v>2399.9023400000001</c:v>
                </c:pt>
                <c:pt idx="16184">
                  <c:v>2402.3437500000018</c:v>
                </c:pt>
                <c:pt idx="16185">
                  <c:v>2402.3437500000018</c:v>
                </c:pt>
                <c:pt idx="16186">
                  <c:v>2402.3437500000018</c:v>
                </c:pt>
                <c:pt idx="16187">
                  <c:v>2402.3437500000018</c:v>
                </c:pt>
                <c:pt idx="16188">
                  <c:v>2402.3437500000018</c:v>
                </c:pt>
                <c:pt idx="16189">
                  <c:v>2402.3437500000018</c:v>
                </c:pt>
                <c:pt idx="16190">
                  <c:v>2402.3437500000018</c:v>
                </c:pt>
                <c:pt idx="16191">
                  <c:v>2402.3437500000018</c:v>
                </c:pt>
                <c:pt idx="16192">
                  <c:v>2399.9023400000001</c:v>
                </c:pt>
                <c:pt idx="16193">
                  <c:v>2402.3437500000018</c:v>
                </c:pt>
                <c:pt idx="16194">
                  <c:v>2399.9023400000001</c:v>
                </c:pt>
                <c:pt idx="16195">
                  <c:v>2402.3437500000018</c:v>
                </c:pt>
                <c:pt idx="16196">
                  <c:v>2402.3437500000018</c:v>
                </c:pt>
                <c:pt idx="16197">
                  <c:v>2399.9023400000001</c:v>
                </c:pt>
                <c:pt idx="16198">
                  <c:v>2402.3437500000018</c:v>
                </c:pt>
                <c:pt idx="16199">
                  <c:v>2402.3437500000018</c:v>
                </c:pt>
                <c:pt idx="16200">
                  <c:v>2402.3437500000018</c:v>
                </c:pt>
                <c:pt idx="16201">
                  <c:v>2399.9023400000001</c:v>
                </c:pt>
                <c:pt idx="16202">
                  <c:v>2399.9023400000001</c:v>
                </c:pt>
                <c:pt idx="16203">
                  <c:v>2402.3437500000018</c:v>
                </c:pt>
                <c:pt idx="16204">
                  <c:v>2402.3437500000018</c:v>
                </c:pt>
                <c:pt idx="16205">
                  <c:v>2399.9023400000001</c:v>
                </c:pt>
                <c:pt idx="16206">
                  <c:v>2399.9023400000001</c:v>
                </c:pt>
                <c:pt idx="16207">
                  <c:v>2399.9023400000001</c:v>
                </c:pt>
                <c:pt idx="16208">
                  <c:v>2399.9023400000001</c:v>
                </c:pt>
                <c:pt idx="16209">
                  <c:v>2402.3437500000018</c:v>
                </c:pt>
                <c:pt idx="16210">
                  <c:v>2402.3437500000018</c:v>
                </c:pt>
                <c:pt idx="16211">
                  <c:v>2399.9023400000001</c:v>
                </c:pt>
                <c:pt idx="16212">
                  <c:v>2402.3437500000018</c:v>
                </c:pt>
                <c:pt idx="16213">
                  <c:v>2399.9023400000001</c:v>
                </c:pt>
                <c:pt idx="16214">
                  <c:v>2399.9023400000001</c:v>
                </c:pt>
                <c:pt idx="16215">
                  <c:v>2402.3437500000018</c:v>
                </c:pt>
                <c:pt idx="16216">
                  <c:v>2402.3437500000018</c:v>
                </c:pt>
                <c:pt idx="16217">
                  <c:v>2402.3437500000018</c:v>
                </c:pt>
                <c:pt idx="16218">
                  <c:v>2402.3437500000018</c:v>
                </c:pt>
                <c:pt idx="16219">
                  <c:v>2399.9023400000001</c:v>
                </c:pt>
                <c:pt idx="16220">
                  <c:v>2402.3437500000018</c:v>
                </c:pt>
                <c:pt idx="16221">
                  <c:v>2399.9023400000001</c:v>
                </c:pt>
                <c:pt idx="16222">
                  <c:v>2402.3437500000018</c:v>
                </c:pt>
                <c:pt idx="16223">
                  <c:v>2399.9023400000001</c:v>
                </c:pt>
                <c:pt idx="16224">
                  <c:v>2402.3437500000018</c:v>
                </c:pt>
                <c:pt idx="16225">
                  <c:v>2399.9023400000001</c:v>
                </c:pt>
                <c:pt idx="16226">
                  <c:v>2399.9023400000001</c:v>
                </c:pt>
                <c:pt idx="16227">
                  <c:v>2399.9023400000001</c:v>
                </c:pt>
                <c:pt idx="16228">
                  <c:v>2399.9023400000001</c:v>
                </c:pt>
                <c:pt idx="16229">
                  <c:v>2399.9023400000001</c:v>
                </c:pt>
                <c:pt idx="16230">
                  <c:v>2399.9023400000001</c:v>
                </c:pt>
                <c:pt idx="16231">
                  <c:v>2399.9023400000001</c:v>
                </c:pt>
                <c:pt idx="16232">
                  <c:v>2402.3437500000018</c:v>
                </c:pt>
                <c:pt idx="16233">
                  <c:v>2402.3437500000018</c:v>
                </c:pt>
                <c:pt idx="16234">
                  <c:v>2402.3437500000018</c:v>
                </c:pt>
                <c:pt idx="16235">
                  <c:v>2399.9023400000001</c:v>
                </c:pt>
                <c:pt idx="16236">
                  <c:v>2399.9023400000001</c:v>
                </c:pt>
                <c:pt idx="16237">
                  <c:v>2402.3437500000018</c:v>
                </c:pt>
                <c:pt idx="16238">
                  <c:v>2402.3437500000018</c:v>
                </c:pt>
                <c:pt idx="16239">
                  <c:v>2402.3437500000018</c:v>
                </c:pt>
                <c:pt idx="16240">
                  <c:v>2402.3437500000018</c:v>
                </c:pt>
                <c:pt idx="16241">
                  <c:v>2402.3437500000018</c:v>
                </c:pt>
                <c:pt idx="16242">
                  <c:v>2402.3437500000018</c:v>
                </c:pt>
                <c:pt idx="16243">
                  <c:v>2402.3437500000018</c:v>
                </c:pt>
                <c:pt idx="16244">
                  <c:v>2402.3437500000018</c:v>
                </c:pt>
                <c:pt idx="16245">
                  <c:v>2402.3437500000018</c:v>
                </c:pt>
                <c:pt idx="16246">
                  <c:v>2402.3437500000018</c:v>
                </c:pt>
                <c:pt idx="16247">
                  <c:v>2399.9023400000001</c:v>
                </c:pt>
                <c:pt idx="16248">
                  <c:v>2399.9023400000001</c:v>
                </c:pt>
                <c:pt idx="16249">
                  <c:v>2402.3437500000018</c:v>
                </c:pt>
                <c:pt idx="16250">
                  <c:v>2399.9023400000001</c:v>
                </c:pt>
                <c:pt idx="16251">
                  <c:v>2399.9023400000001</c:v>
                </c:pt>
                <c:pt idx="16252">
                  <c:v>2402.3437500000018</c:v>
                </c:pt>
                <c:pt idx="16253">
                  <c:v>2402.3437500000018</c:v>
                </c:pt>
                <c:pt idx="16254">
                  <c:v>2399.9023400000001</c:v>
                </c:pt>
                <c:pt idx="16255">
                  <c:v>2402.3437500000018</c:v>
                </c:pt>
                <c:pt idx="16256">
                  <c:v>2402.3437500000018</c:v>
                </c:pt>
                <c:pt idx="16257">
                  <c:v>2402.3437500000018</c:v>
                </c:pt>
                <c:pt idx="16258">
                  <c:v>2399.9023400000001</c:v>
                </c:pt>
                <c:pt idx="16259">
                  <c:v>2402.3437500000018</c:v>
                </c:pt>
                <c:pt idx="16260">
                  <c:v>2402.3437500000018</c:v>
                </c:pt>
                <c:pt idx="16261">
                  <c:v>2402.3437500000018</c:v>
                </c:pt>
                <c:pt idx="16262">
                  <c:v>2399.9023400000001</c:v>
                </c:pt>
                <c:pt idx="16263">
                  <c:v>2399.9023400000001</c:v>
                </c:pt>
                <c:pt idx="16264">
                  <c:v>2402.3437500000018</c:v>
                </c:pt>
                <c:pt idx="16265">
                  <c:v>2402.3437500000018</c:v>
                </c:pt>
                <c:pt idx="16266">
                  <c:v>2399.9023400000001</c:v>
                </c:pt>
                <c:pt idx="16267">
                  <c:v>2402.3437500000018</c:v>
                </c:pt>
                <c:pt idx="16268">
                  <c:v>2402.3437500000018</c:v>
                </c:pt>
                <c:pt idx="16269">
                  <c:v>2402.3437500000018</c:v>
                </c:pt>
                <c:pt idx="16270">
                  <c:v>2402.3437500000018</c:v>
                </c:pt>
                <c:pt idx="16271">
                  <c:v>2399.9023400000001</c:v>
                </c:pt>
                <c:pt idx="16272">
                  <c:v>2402.3437500000018</c:v>
                </c:pt>
                <c:pt idx="16273">
                  <c:v>2399.9023400000001</c:v>
                </c:pt>
                <c:pt idx="16274">
                  <c:v>2399.9023400000001</c:v>
                </c:pt>
                <c:pt idx="16275">
                  <c:v>2399.9023400000001</c:v>
                </c:pt>
                <c:pt idx="16276">
                  <c:v>2399.9023400000001</c:v>
                </c:pt>
                <c:pt idx="16277">
                  <c:v>2402.3437500000018</c:v>
                </c:pt>
                <c:pt idx="16278">
                  <c:v>2402.3437500000018</c:v>
                </c:pt>
                <c:pt idx="16279">
                  <c:v>2402.3437500000018</c:v>
                </c:pt>
                <c:pt idx="16280">
                  <c:v>2402.3437500000018</c:v>
                </c:pt>
                <c:pt idx="16281">
                  <c:v>2402.3437500000018</c:v>
                </c:pt>
                <c:pt idx="16282">
                  <c:v>2402.3437500000018</c:v>
                </c:pt>
                <c:pt idx="16283">
                  <c:v>2402.3437500000018</c:v>
                </c:pt>
                <c:pt idx="16284">
                  <c:v>2402.3437500000018</c:v>
                </c:pt>
                <c:pt idx="16285">
                  <c:v>2402.3437500000018</c:v>
                </c:pt>
                <c:pt idx="16286">
                  <c:v>2402.3437500000018</c:v>
                </c:pt>
                <c:pt idx="16287">
                  <c:v>2402.3437500000018</c:v>
                </c:pt>
                <c:pt idx="16288">
                  <c:v>2402.3437500000018</c:v>
                </c:pt>
                <c:pt idx="16289">
                  <c:v>2402.3437500000018</c:v>
                </c:pt>
                <c:pt idx="16290">
                  <c:v>2402.3437500000018</c:v>
                </c:pt>
                <c:pt idx="16291">
                  <c:v>2402.3437500000018</c:v>
                </c:pt>
                <c:pt idx="16292">
                  <c:v>2399.9023400000001</c:v>
                </c:pt>
                <c:pt idx="16293">
                  <c:v>2402.3437500000018</c:v>
                </c:pt>
                <c:pt idx="16294">
                  <c:v>2399.9023400000001</c:v>
                </c:pt>
                <c:pt idx="16295">
                  <c:v>2402.3437500000018</c:v>
                </c:pt>
                <c:pt idx="16296">
                  <c:v>2399.9023400000001</c:v>
                </c:pt>
                <c:pt idx="16297">
                  <c:v>2399.9023400000001</c:v>
                </c:pt>
                <c:pt idx="16298">
                  <c:v>2402.3437500000018</c:v>
                </c:pt>
                <c:pt idx="16299">
                  <c:v>2402.3437500000018</c:v>
                </c:pt>
                <c:pt idx="16300">
                  <c:v>2402.3437500000018</c:v>
                </c:pt>
                <c:pt idx="16301">
                  <c:v>2399.9023400000001</c:v>
                </c:pt>
                <c:pt idx="16302">
                  <c:v>2402.3437500000018</c:v>
                </c:pt>
                <c:pt idx="16303">
                  <c:v>2402.3437500000018</c:v>
                </c:pt>
                <c:pt idx="16304">
                  <c:v>2402.3437500000018</c:v>
                </c:pt>
                <c:pt idx="16305">
                  <c:v>2402.3437500000018</c:v>
                </c:pt>
                <c:pt idx="16306">
                  <c:v>2399.9023400000001</c:v>
                </c:pt>
                <c:pt idx="16307">
                  <c:v>2402.3437500000018</c:v>
                </c:pt>
                <c:pt idx="16308">
                  <c:v>2399.9023400000001</c:v>
                </c:pt>
                <c:pt idx="16309">
                  <c:v>2402.3437500000018</c:v>
                </c:pt>
                <c:pt idx="16310">
                  <c:v>2399.9023400000001</c:v>
                </c:pt>
                <c:pt idx="16311">
                  <c:v>2402.3437500000018</c:v>
                </c:pt>
                <c:pt idx="16312">
                  <c:v>2402.3437500000018</c:v>
                </c:pt>
                <c:pt idx="16313">
                  <c:v>2399.9023400000001</c:v>
                </c:pt>
                <c:pt idx="16314">
                  <c:v>2402.3437500000018</c:v>
                </c:pt>
                <c:pt idx="16315">
                  <c:v>2402.3437500000018</c:v>
                </c:pt>
                <c:pt idx="16316">
                  <c:v>2402.3437500000018</c:v>
                </c:pt>
                <c:pt idx="16317">
                  <c:v>2399.9023400000001</c:v>
                </c:pt>
                <c:pt idx="16318">
                  <c:v>2402.3437500000018</c:v>
                </c:pt>
                <c:pt idx="16319">
                  <c:v>2399.9023400000001</c:v>
                </c:pt>
                <c:pt idx="16320">
                  <c:v>2402.3437500000018</c:v>
                </c:pt>
                <c:pt idx="16321">
                  <c:v>2402.3437500000018</c:v>
                </c:pt>
                <c:pt idx="16322">
                  <c:v>2399.9023400000001</c:v>
                </c:pt>
                <c:pt idx="16323">
                  <c:v>2402.3437500000018</c:v>
                </c:pt>
                <c:pt idx="16324">
                  <c:v>2402.3437500000018</c:v>
                </c:pt>
                <c:pt idx="16325">
                  <c:v>2402.3437500000018</c:v>
                </c:pt>
                <c:pt idx="16326">
                  <c:v>2402.3437500000018</c:v>
                </c:pt>
                <c:pt idx="16327">
                  <c:v>2402.3437500000018</c:v>
                </c:pt>
                <c:pt idx="16328">
                  <c:v>2399.9023400000001</c:v>
                </c:pt>
                <c:pt idx="16329">
                  <c:v>2402.3437500000018</c:v>
                </c:pt>
                <c:pt idx="16330">
                  <c:v>2402.3437500000018</c:v>
                </c:pt>
                <c:pt idx="16331">
                  <c:v>2402.3437500000018</c:v>
                </c:pt>
                <c:pt idx="16332">
                  <c:v>2399.9023400000001</c:v>
                </c:pt>
                <c:pt idx="16333">
                  <c:v>2402.3437500000018</c:v>
                </c:pt>
                <c:pt idx="16334">
                  <c:v>2399.9023400000001</c:v>
                </c:pt>
                <c:pt idx="16335">
                  <c:v>2399.9023400000001</c:v>
                </c:pt>
                <c:pt idx="16336">
                  <c:v>2402.3437500000018</c:v>
                </c:pt>
                <c:pt idx="16337">
                  <c:v>2399.9023400000001</c:v>
                </c:pt>
                <c:pt idx="16338">
                  <c:v>2399.9023400000001</c:v>
                </c:pt>
                <c:pt idx="16339">
                  <c:v>2399.9023400000001</c:v>
                </c:pt>
                <c:pt idx="16340">
                  <c:v>2402.3437500000018</c:v>
                </c:pt>
                <c:pt idx="16341">
                  <c:v>2402.3437500000018</c:v>
                </c:pt>
                <c:pt idx="16342">
                  <c:v>2399.9023400000001</c:v>
                </c:pt>
                <c:pt idx="16343">
                  <c:v>2402.3437500000018</c:v>
                </c:pt>
                <c:pt idx="16344">
                  <c:v>2402.3437500000018</c:v>
                </c:pt>
                <c:pt idx="16345">
                  <c:v>2399.9023400000001</c:v>
                </c:pt>
                <c:pt idx="16346">
                  <c:v>2399.9023400000001</c:v>
                </c:pt>
                <c:pt idx="16347">
                  <c:v>2402.3437500000018</c:v>
                </c:pt>
                <c:pt idx="16348">
                  <c:v>2402.3437500000018</c:v>
                </c:pt>
                <c:pt idx="16349">
                  <c:v>2399.9023400000001</c:v>
                </c:pt>
                <c:pt idx="16350">
                  <c:v>2402.3437500000018</c:v>
                </c:pt>
                <c:pt idx="16351">
                  <c:v>2399.9023400000001</c:v>
                </c:pt>
                <c:pt idx="16352">
                  <c:v>2399.9023400000001</c:v>
                </c:pt>
                <c:pt idx="16353">
                  <c:v>2399.9023400000001</c:v>
                </c:pt>
                <c:pt idx="16354">
                  <c:v>2399.9023400000001</c:v>
                </c:pt>
                <c:pt idx="16355">
                  <c:v>2402.3437500000018</c:v>
                </c:pt>
                <c:pt idx="16356">
                  <c:v>2402.3437500000018</c:v>
                </c:pt>
                <c:pt idx="16357">
                  <c:v>2402.3437500000018</c:v>
                </c:pt>
                <c:pt idx="16358">
                  <c:v>2402.3437500000018</c:v>
                </c:pt>
                <c:pt idx="16359">
                  <c:v>2399.9023400000001</c:v>
                </c:pt>
                <c:pt idx="16360">
                  <c:v>2402.3437500000018</c:v>
                </c:pt>
                <c:pt idx="16361">
                  <c:v>2399.9023400000001</c:v>
                </c:pt>
                <c:pt idx="16362">
                  <c:v>2399.9023400000001</c:v>
                </c:pt>
                <c:pt idx="16363">
                  <c:v>2402.3437500000018</c:v>
                </c:pt>
                <c:pt idx="16364">
                  <c:v>2402.3437500000018</c:v>
                </c:pt>
                <c:pt idx="16365">
                  <c:v>2399.9023400000001</c:v>
                </c:pt>
                <c:pt idx="16366">
                  <c:v>2402.3437500000018</c:v>
                </c:pt>
                <c:pt idx="16367">
                  <c:v>2399.9023400000001</c:v>
                </c:pt>
                <c:pt idx="16368">
                  <c:v>2402.3437500000018</c:v>
                </c:pt>
                <c:pt idx="16369">
                  <c:v>2399.9023400000001</c:v>
                </c:pt>
                <c:pt idx="16370">
                  <c:v>2402.3437500000018</c:v>
                </c:pt>
                <c:pt idx="16371">
                  <c:v>2402.3437500000018</c:v>
                </c:pt>
                <c:pt idx="16372">
                  <c:v>2402.3437500000018</c:v>
                </c:pt>
                <c:pt idx="16373">
                  <c:v>2402.3437500000018</c:v>
                </c:pt>
                <c:pt idx="16374">
                  <c:v>2402.3437500000018</c:v>
                </c:pt>
                <c:pt idx="16375">
                  <c:v>2399.9023400000001</c:v>
                </c:pt>
                <c:pt idx="16376">
                  <c:v>2402.3437500000018</c:v>
                </c:pt>
                <c:pt idx="16377">
                  <c:v>2402.3437500000018</c:v>
                </c:pt>
                <c:pt idx="16378">
                  <c:v>2402.3437500000018</c:v>
                </c:pt>
                <c:pt idx="16379">
                  <c:v>2402.3437500000018</c:v>
                </c:pt>
                <c:pt idx="16380">
                  <c:v>2402.3437500000018</c:v>
                </c:pt>
                <c:pt idx="16381">
                  <c:v>2399.9023400000001</c:v>
                </c:pt>
                <c:pt idx="16382">
                  <c:v>2399.9023400000001</c:v>
                </c:pt>
                <c:pt idx="16383">
                  <c:v>2402.3437500000018</c:v>
                </c:pt>
                <c:pt idx="16384">
                  <c:v>2402.3437500000018</c:v>
                </c:pt>
                <c:pt idx="16385">
                  <c:v>2402.3437500000018</c:v>
                </c:pt>
                <c:pt idx="16386">
                  <c:v>2402.3437500000018</c:v>
                </c:pt>
                <c:pt idx="16387">
                  <c:v>2402.3437500000018</c:v>
                </c:pt>
                <c:pt idx="16388">
                  <c:v>2399.9023400000001</c:v>
                </c:pt>
                <c:pt idx="16389">
                  <c:v>2402.3437500000018</c:v>
                </c:pt>
                <c:pt idx="16390">
                  <c:v>2399.9023400000001</c:v>
                </c:pt>
                <c:pt idx="16391">
                  <c:v>2399.9023400000001</c:v>
                </c:pt>
                <c:pt idx="16392">
                  <c:v>2399.9023400000001</c:v>
                </c:pt>
                <c:pt idx="16393">
                  <c:v>2402.3437500000018</c:v>
                </c:pt>
                <c:pt idx="16394">
                  <c:v>2399.9023400000001</c:v>
                </c:pt>
                <c:pt idx="16395">
                  <c:v>2399.9023400000001</c:v>
                </c:pt>
                <c:pt idx="16396">
                  <c:v>2402.3437500000018</c:v>
                </c:pt>
                <c:pt idx="16397">
                  <c:v>2399.9023400000001</c:v>
                </c:pt>
                <c:pt idx="16398">
                  <c:v>2399.9023400000001</c:v>
                </c:pt>
                <c:pt idx="16399">
                  <c:v>2402.3437500000018</c:v>
                </c:pt>
                <c:pt idx="16400">
                  <c:v>2399.9023400000001</c:v>
                </c:pt>
                <c:pt idx="16401">
                  <c:v>2402.3437500000018</c:v>
                </c:pt>
                <c:pt idx="16402">
                  <c:v>2402.3437500000018</c:v>
                </c:pt>
                <c:pt idx="16403">
                  <c:v>2402.3437500000018</c:v>
                </c:pt>
                <c:pt idx="16404">
                  <c:v>2402.3437500000018</c:v>
                </c:pt>
                <c:pt idx="16405">
                  <c:v>2402.3437500000018</c:v>
                </c:pt>
                <c:pt idx="16406">
                  <c:v>2402.3437500000018</c:v>
                </c:pt>
                <c:pt idx="16407">
                  <c:v>2402.3437500000018</c:v>
                </c:pt>
                <c:pt idx="16408">
                  <c:v>2402.3437500000018</c:v>
                </c:pt>
                <c:pt idx="16409">
                  <c:v>2399.9023400000001</c:v>
                </c:pt>
                <c:pt idx="16410">
                  <c:v>2402.3437500000018</c:v>
                </c:pt>
                <c:pt idx="16411">
                  <c:v>2402.3437500000018</c:v>
                </c:pt>
                <c:pt idx="16412">
                  <c:v>2402.3437500000018</c:v>
                </c:pt>
                <c:pt idx="16413">
                  <c:v>2399.9023400000001</c:v>
                </c:pt>
                <c:pt idx="16414">
                  <c:v>2399.9023400000001</c:v>
                </c:pt>
                <c:pt idx="16415">
                  <c:v>2399.9023400000001</c:v>
                </c:pt>
                <c:pt idx="16416">
                  <c:v>2399.9023400000001</c:v>
                </c:pt>
                <c:pt idx="16417">
                  <c:v>2399.9023400000001</c:v>
                </c:pt>
                <c:pt idx="16418">
                  <c:v>2402.3437500000018</c:v>
                </c:pt>
                <c:pt idx="16419">
                  <c:v>2402.3437500000018</c:v>
                </c:pt>
                <c:pt idx="16420">
                  <c:v>2402.3437500000018</c:v>
                </c:pt>
                <c:pt idx="16421">
                  <c:v>2399.9023400000001</c:v>
                </c:pt>
                <c:pt idx="16422">
                  <c:v>2399.9023400000001</c:v>
                </c:pt>
                <c:pt idx="16423">
                  <c:v>2402.3437500000018</c:v>
                </c:pt>
                <c:pt idx="16424">
                  <c:v>2402.3437500000018</c:v>
                </c:pt>
                <c:pt idx="16425">
                  <c:v>2402.3437500000018</c:v>
                </c:pt>
                <c:pt idx="16426">
                  <c:v>2402.3437500000018</c:v>
                </c:pt>
                <c:pt idx="16427">
                  <c:v>2402.3437500000018</c:v>
                </c:pt>
                <c:pt idx="16428">
                  <c:v>2399.9023400000001</c:v>
                </c:pt>
                <c:pt idx="16429">
                  <c:v>2402.3437500000018</c:v>
                </c:pt>
                <c:pt idx="16430">
                  <c:v>2399.9023400000001</c:v>
                </c:pt>
                <c:pt idx="16431">
                  <c:v>2402.3437500000018</c:v>
                </c:pt>
                <c:pt idx="16432">
                  <c:v>2399.9023400000001</c:v>
                </c:pt>
                <c:pt idx="16433">
                  <c:v>2399.9023400000001</c:v>
                </c:pt>
                <c:pt idx="16434">
                  <c:v>2399.9023400000001</c:v>
                </c:pt>
                <c:pt idx="16435">
                  <c:v>2402.3437500000018</c:v>
                </c:pt>
                <c:pt idx="16436">
                  <c:v>2399.9023400000001</c:v>
                </c:pt>
                <c:pt idx="16437">
                  <c:v>2399.9023400000001</c:v>
                </c:pt>
                <c:pt idx="16438">
                  <c:v>2399.9023400000001</c:v>
                </c:pt>
                <c:pt idx="16439">
                  <c:v>2402.3437500000018</c:v>
                </c:pt>
                <c:pt idx="16440">
                  <c:v>2399.9023400000001</c:v>
                </c:pt>
                <c:pt idx="16441">
                  <c:v>2402.3437500000018</c:v>
                </c:pt>
                <c:pt idx="16442">
                  <c:v>2402.3437500000018</c:v>
                </c:pt>
                <c:pt idx="16443">
                  <c:v>2402.3437500000018</c:v>
                </c:pt>
                <c:pt idx="16444">
                  <c:v>2402.3437500000018</c:v>
                </c:pt>
                <c:pt idx="16445">
                  <c:v>2399.9023400000001</c:v>
                </c:pt>
                <c:pt idx="16446">
                  <c:v>2399.9023400000001</c:v>
                </c:pt>
                <c:pt idx="16447">
                  <c:v>2399.9023400000001</c:v>
                </c:pt>
                <c:pt idx="16448">
                  <c:v>2402.3437500000018</c:v>
                </c:pt>
                <c:pt idx="16449">
                  <c:v>2399.9023400000001</c:v>
                </c:pt>
                <c:pt idx="16450">
                  <c:v>2399.9023400000001</c:v>
                </c:pt>
                <c:pt idx="16451">
                  <c:v>2399.9023400000001</c:v>
                </c:pt>
                <c:pt idx="16452">
                  <c:v>2402.3437500000018</c:v>
                </c:pt>
                <c:pt idx="16453">
                  <c:v>2399.9023400000001</c:v>
                </c:pt>
                <c:pt idx="16454">
                  <c:v>2402.3437500000018</c:v>
                </c:pt>
                <c:pt idx="16455">
                  <c:v>2399.9023400000001</c:v>
                </c:pt>
                <c:pt idx="16456">
                  <c:v>2399.9023400000001</c:v>
                </c:pt>
                <c:pt idx="16457">
                  <c:v>2402.3437500000018</c:v>
                </c:pt>
                <c:pt idx="16458">
                  <c:v>2399.9023400000001</c:v>
                </c:pt>
                <c:pt idx="16459">
                  <c:v>2402.3437500000018</c:v>
                </c:pt>
                <c:pt idx="16460">
                  <c:v>2402.3437500000018</c:v>
                </c:pt>
                <c:pt idx="16461">
                  <c:v>2399.9023400000001</c:v>
                </c:pt>
                <c:pt idx="16462">
                  <c:v>2399.9023400000001</c:v>
                </c:pt>
                <c:pt idx="16463">
                  <c:v>2402.3437500000018</c:v>
                </c:pt>
                <c:pt idx="16464">
                  <c:v>2402.3437500000018</c:v>
                </c:pt>
                <c:pt idx="16465">
                  <c:v>2399.9023400000001</c:v>
                </c:pt>
                <c:pt idx="16466">
                  <c:v>2402.3437500000018</c:v>
                </c:pt>
                <c:pt idx="16467">
                  <c:v>2399.9023400000001</c:v>
                </c:pt>
                <c:pt idx="16468">
                  <c:v>2399.9023400000001</c:v>
                </c:pt>
                <c:pt idx="16469">
                  <c:v>2399.9023400000001</c:v>
                </c:pt>
                <c:pt idx="16470">
                  <c:v>2399.9023400000001</c:v>
                </c:pt>
                <c:pt idx="16471">
                  <c:v>2399.9023400000001</c:v>
                </c:pt>
                <c:pt idx="16472">
                  <c:v>2402.3437500000018</c:v>
                </c:pt>
                <c:pt idx="16473">
                  <c:v>2402.3437500000018</c:v>
                </c:pt>
                <c:pt idx="16474">
                  <c:v>2402.3437500000018</c:v>
                </c:pt>
                <c:pt idx="16475">
                  <c:v>2399.9023400000001</c:v>
                </c:pt>
                <c:pt idx="16476">
                  <c:v>2402.3437500000018</c:v>
                </c:pt>
                <c:pt idx="16477">
                  <c:v>2399.9023400000001</c:v>
                </c:pt>
                <c:pt idx="16478">
                  <c:v>2402.3437500000018</c:v>
                </c:pt>
                <c:pt idx="16479">
                  <c:v>2402.3437500000018</c:v>
                </c:pt>
                <c:pt idx="16480">
                  <c:v>2399.9023400000001</c:v>
                </c:pt>
                <c:pt idx="16481">
                  <c:v>2402.3437500000018</c:v>
                </c:pt>
                <c:pt idx="16482">
                  <c:v>2399.9023400000001</c:v>
                </c:pt>
                <c:pt idx="16483">
                  <c:v>2402.3437500000018</c:v>
                </c:pt>
                <c:pt idx="16484">
                  <c:v>2402.3437500000018</c:v>
                </c:pt>
                <c:pt idx="16485">
                  <c:v>2402.3437500000018</c:v>
                </c:pt>
                <c:pt idx="16486">
                  <c:v>2399.9023400000001</c:v>
                </c:pt>
                <c:pt idx="16487">
                  <c:v>2399.9023400000001</c:v>
                </c:pt>
                <c:pt idx="16488">
                  <c:v>2402.3437500000018</c:v>
                </c:pt>
                <c:pt idx="16489">
                  <c:v>2399.9023400000001</c:v>
                </c:pt>
                <c:pt idx="16490">
                  <c:v>2402.3437500000018</c:v>
                </c:pt>
                <c:pt idx="16491">
                  <c:v>2402.3437500000018</c:v>
                </c:pt>
                <c:pt idx="16492">
                  <c:v>2399.9023400000001</c:v>
                </c:pt>
                <c:pt idx="16493">
                  <c:v>2402.3437500000018</c:v>
                </c:pt>
                <c:pt idx="16494">
                  <c:v>2402.3437500000018</c:v>
                </c:pt>
                <c:pt idx="16495">
                  <c:v>2399.9023400000001</c:v>
                </c:pt>
                <c:pt idx="16496">
                  <c:v>2399.9023400000001</c:v>
                </c:pt>
                <c:pt idx="16497">
                  <c:v>2399.9023400000001</c:v>
                </c:pt>
                <c:pt idx="16498">
                  <c:v>2402.3437500000018</c:v>
                </c:pt>
                <c:pt idx="16499">
                  <c:v>2402.3437500000018</c:v>
                </c:pt>
                <c:pt idx="16500">
                  <c:v>2402.3437500000018</c:v>
                </c:pt>
                <c:pt idx="16501">
                  <c:v>2402.3437500000018</c:v>
                </c:pt>
                <c:pt idx="16502">
                  <c:v>2402.3437500000018</c:v>
                </c:pt>
                <c:pt idx="16503">
                  <c:v>2399.9023400000001</c:v>
                </c:pt>
                <c:pt idx="16504">
                  <c:v>2402.3437500000018</c:v>
                </c:pt>
                <c:pt idx="16505">
                  <c:v>2399.9023400000001</c:v>
                </c:pt>
                <c:pt idx="16506">
                  <c:v>2399.9023400000001</c:v>
                </c:pt>
                <c:pt idx="16507">
                  <c:v>2399.9023400000001</c:v>
                </c:pt>
                <c:pt idx="16508">
                  <c:v>2399.9023400000001</c:v>
                </c:pt>
                <c:pt idx="16509">
                  <c:v>2399.9023400000001</c:v>
                </c:pt>
                <c:pt idx="16510">
                  <c:v>2399.9023400000001</c:v>
                </c:pt>
                <c:pt idx="16511">
                  <c:v>2402.3437500000018</c:v>
                </c:pt>
                <c:pt idx="16512">
                  <c:v>2399.9023400000001</c:v>
                </c:pt>
                <c:pt idx="16513">
                  <c:v>2399.9023400000001</c:v>
                </c:pt>
                <c:pt idx="16514">
                  <c:v>2402.3437500000018</c:v>
                </c:pt>
                <c:pt idx="16515">
                  <c:v>2399.9023400000001</c:v>
                </c:pt>
                <c:pt idx="16516">
                  <c:v>2399.9023400000001</c:v>
                </c:pt>
                <c:pt idx="16517">
                  <c:v>2402.3437500000018</c:v>
                </c:pt>
                <c:pt idx="16518">
                  <c:v>2402.3437500000018</c:v>
                </c:pt>
                <c:pt idx="16519">
                  <c:v>2402.3437500000018</c:v>
                </c:pt>
                <c:pt idx="16520">
                  <c:v>2399.9023400000001</c:v>
                </c:pt>
                <c:pt idx="16521">
                  <c:v>2399.9023400000001</c:v>
                </c:pt>
                <c:pt idx="16522">
                  <c:v>2402.3437500000018</c:v>
                </c:pt>
                <c:pt idx="16523">
                  <c:v>2399.9023400000001</c:v>
                </c:pt>
                <c:pt idx="16524">
                  <c:v>2399.9023400000001</c:v>
                </c:pt>
                <c:pt idx="16525">
                  <c:v>2399.9023400000001</c:v>
                </c:pt>
                <c:pt idx="16526">
                  <c:v>2399.9023400000001</c:v>
                </c:pt>
                <c:pt idx="16527">
                  <c:v>2402.3437500000018</c:v>
                </c:pt>
                <c:pt idx="16528">
                  <c:v>2399.9023400000001</c:v>
                </c:pt>
                <c:pt idx="16529">
                  <c:v>2402.3437500000018</c:v>
                </c:pt>
                <c:pt idx="16530">
                  <c:v>2399.9023400000001</c:v>
                </c:pt>
                <c:pt idx="16531">
                  <c:v>2399.9023400000001</c:v>
                </c:pt>
                <c:pt idx="16532">
                  <c:v>2402.3437500000018</c:v>
                </c:pt>
                <c:pt idx="16533">
                  <c:v>2399.9023400000001</c:v>
                </c:pt>
                <c:pt idx="16534">
                  <c:v>2402.3437500000018</c:v>
                </c:pt>
                <c:pt idx="16535">
                  <c:v>2402.3437500000018</c:v>
                </c:pt>
                <c:pt idx="16536">
                  <c:v>2402.3437500000018</c:v>
                </c:pt>
                <c:pt idx="16537">
                  <c:v>2399.9023400000001</c:v>
                </c:pt>
                <c:pt idx="16538">
                  <c:v>2402.3437500000018</c:v>
                </c:pt>
                <c:pt idx="16539">
                  <c:v>2399.9023400000001</c:v>
                </c:pt>
                <c:pt idx="16540">
                  <c:v>2399.9023400000001</c:v>
                </c:pt>
                <c:pt idx="16541">
                  <c:v>2402.3437500000018</c:v>
                </c:pt>
                <c:pt idx="16542">
                  <c:v>2399.9023400000001</c:v>
                </c:pt>
                <c:pt idx="16543">
                  <c:v>2399.9023400000001</c:v>
                </c:pt>
                <c:pt idx="16544">
                  <c:v>2399.9023400000001</c:v>
                </c:pt>
                <c:pt idx="16545">
                  <c:v>2399.9023400000001</c:v>
                </c:pt>
                <c:pt idx="16546">
                  <c:v>2402.3437500000018</c:v>
                </c:pt>
                <c:pt idx="16547">
                  <c:v>2399.9023400000001</c:v>
                </c:pt>
                <c:pt idx="16548">
                  <c:v>2402.3437500000018</c:v>
                </c:pt>
                <c:pt idx="16549">
                  <c:v>2402.3437500000018</c:v>
                </c:pt>
                <c:pt idx="16550">
                  <c:v>2399.9023400000001</c:v>
                </c:pt>
                <c:pt idx="16551">
                  <c:v>2399.9023400000001</c:v>
                </c:pt>
                <c:pt idx="16552">
                  <c:v>2402.3437500000018</c:v>
                </c:pt>
                <c:pt idx="16553">
                  <c:v>2402.3437500000018</c:v>
                </c:pt>
                <c:pt idx="16554">
                  <c:v>2399.9023400000001</c:v>
                </c:pt>
                <c:pt idx="16555">
                  <c:v>2399.9023400000001</c:v>
                </c:pt>
                <c:pt idx="16556">
                  <c:v>2402.3437500000018</c:v>
                </c:pt>
                <c:pt idx="16557">
                  <c:v>2399.9023400000001</c:v>
                </c:pt>
                <c:pt idx="16558">
                  <c:v>2399.9023400000001</c:v>
                </c:pt>
                <c:pt idx="16559">
                  <c:v>2402.3437500000018</c:v>
                </c:pt>
                <c:pt idx="16560">
                  <c:v>2402.3437500000018</c:v>
                </c:pt>
                <c:pt idx="16561">
                  <c:v>2402.3437500000018</c:v>
                </c:pt>
                <c:pt idx="16562">
                  <c:v>2399.9023400000001</c:v>
                </c:pt>
                <c:pt idx="16563">
                  <c:v>2399.9023400000001</c:v>
                </c:pt>
                <c:pt idx="16564">
                  <c:v>2399.9023400000001</c:v>
                </c:pt>
                <c:pt idx="16565">
                  <c:v>2402.3437500000018</c:v>
                </c:pt>
                <c:pt idx="16566">
                  <c:v>2399.9023400000001</c:v>
                </c:pt>
                <c:pt idx="16567">
                  <c:v>2402.3437500000018</c:v>
                </c:pt>
                <c:pt idx="16568">
                  <c:v>2402.3437500000018</c:v>
                </c:pt>
                <c:pt idx="16569">
                  <c:v>2399.9023400000001</c:v>
                </c:pt>
                <c:pt idx="16570">
                  <c:v>2402.3437500000018</c:v>
                </c:pt>
                <c:pt idx="16571">
                  <c:v>2399.9023400000001</c:v>
                </c:pt>
                <c:pt idx="16572">
                  <c:v>2402.3437500000018</c:v>
                </c:pt>
                <c:pt idx="16573">
                  <c:v>2399.9023400000001</c:v>
                </c:pt>
                <c:pt idx="16574">
                  <c:v>2399.9023400000001</c:v>
                </c:pt>
                <c:pt idx="16575">
                  <c:v>2399.9023400000001</c:v>
                </c:pt>
                <c:pt idx="16576">
                  <c:v>2399.9023400000001</c:v>
                </c:pt>
                <c:pt idx="16577">
                  <c:v>2399.9023400000001</c:v>
                </c:pt>
                <c:pt idx="16578">
                  <c:v>2399.9023400000001</c:v>
                </c:pt>
                <c:pt idx="16579">
                  <c:v>2399.9023400000001</c:v>
                </c:pt>
                <c:pt idx="16580">
                  <c:v>2399.9023400000001</c:v>
                </c:pt>
                <c:pt idx="16581">
                  <c:v>2399.9023400000001</c:v>
                </c:pt>
                <c:pt idx="16582">
                  <c:v>2402.3437500000018</c:v>
                </c:pt>
                <c:pt idx="16583">
                  <c:v>2402.3437500000018</c:v>
                </c:pt>
                <c:pt idx="16584">
                  <c:v>2399.9023400000001</c:v>
                </c:pt>
                <c:pt idx="16585">
                  <c:v>2402.3437500000018</c:v>
                </c:pt>
                <c:pt idx="16586">
                  <c:v>2402.3437500000018</c:v>
                </c:pt>
                <c:pt idx="16587">
                  <c:v>2402.3437500000018</c:v>
                </c:pt>
                <c:pt idx="16588">
                  <c:v>2402.3437500000018</c:v>
                </c:pt>
                <c:pt idx="16589">
                  <c:v>2399.9023400000001</c:v>
                </c:pt>
                <c:pt idx="16590">
                  <c:v>2399.9023400000001</c:v>
                </c:pt>
                <c:pt idx="16591">
                  <c:v>2399.9023400000001</c:v>
                </c:pt>
                <c:pt idx="16592">
                  <c:v>2399.9023400000001</c:v>
                </c:pt>
                <c:pt idx="16593">
                  <c:v>2399.9023400000001</c:v>
                </c:pt>
                <c:pt idx="16594">
                  <c:v>2399.9023400000001</c:v>
                </c:pt>
                <c:pt idx="16595">
                  <c:v>2402.3437500000018</c:v>
                </c:pt>
                <c:pt idx="16596">
                  <c:v>2402.3437500000018</c:v>
                </c:pt>
                <c:pt idx="16597">
                  <c:v>2402.3437500000018</c:v>
                </c:pt>
                <c:pt idx="16598">
                  <c:v>2399.9023400000001</c:v>
                </c:pt>
                <c:pt idx="16599">
                  <c:v>2399.9023400000001</c:v>
                </c:pt>
                <c:pt idx="16600">
                  <c:v>2402.3437500000018</c:v>
                </c:pt>
                <c:pt idx="16601">
                  <c:v>2402.3437500000018</c:v>
                </c:pt>
                <c:pt idx="16602">
                  <c:v>2402.3437500000018</c:v>
                </c:pt>
                <c:pt idx="16603">
                  <c:v>2402.3437500000018</c:v>
                </c:pt>
                <c:pt idx="16604">
                  <c:v>2402.3437500000018</c:v>
                </c:pt>
                <c:pt idx="16605">
                  <c:v>2402.3437500000018</c:v>
                </c:pt>
                <c:pt idx="16606">
                  <c:v>2399.9023400000001</c:v>
                </c:pt>
                <c:pt idx="16607">
                  <c:v>2399.9023400000001</c:v>
                </c:pt>
                <c:pt idx="16608">
                  <c:v>2402.3437500000018</c:v>
                </c:pt>
                <c:pt idx="16609">
                  <c:v>2399.9023400000001</c:v>
                </c:pt>
                <c:pt idx="16610">
                  <c:v>2399.9023400000001</c:v>
                </c:pt>
                <c:pt idx="16611">
                  <c:v>2399.9023400000001</c:v>
                </c:pt>
                <c:pt idx="16612">
                  <c:v>2402.3437500000018</c:v>
                </c:pt>
                <c:pt idx="16613">
                  <c:v>2399.9023400000001</c:v>
                </c:pt>
                <c:pt idx="16614">
                  <c:v>2399.9023400000001</c:v>
                </c:pt>
                <c:pt idx="16615">
                  <c:v>2399.9023400000001</c:v>
                </c:pt>
                <c:pt idx="16616">
                  <c:v>2399.9023400000001</c:v>
                </c:pt>
                <c:pt idx="16617">
                  <c:v>2399.9023400000001</c:v>
                </c:pt>
                <c:pt idx="16618">
                  <c:v>2402.3437500000018</c:v>
                </c:pt>
                <c:pt idx="16619">
                  <c:v>2399.9023400000001</c:v>
                </c:pt>
                <c:pt idx="16620">
                  <c:v>2402.3437500000018</c:v>
                </c:pt>
                <c:pt idx="16621">
                  <c:v>2399.9023400000001</c:v>
                </c:pt>
                <c:pt idx="16622">
                  <c:v>2402.3437500000018</c:v>
                </c:pt>
                <c:pt idx="16623">
                  <c:v>2402.3437500000018</c:v>
                </c:pt>
                <c:pt idx="16624">
                  <c:v>2402.3437500000018</c:v>
                </c:pt>
                <c:pt idx="16625">
                  <c:v>2399.9023400000001</c:v>
                </c:pt>
                <c:pt idx="16626">
                  <c:v>2402.3437500000018</c:v>
                </c:pt>
                <c:pt idx="16627">
                  <c:v>2399.9023400000001</c:v>
                </c:pt>
                <c:pt idx="16628">
                  <c:v>2402.3437500000018</c:v>
                </c:pt>
                <c:pt idx="16629">
                  <c:v>2399.9023400000001</c:v>
                </c:pt>
                <c:pt idx="16630">
                  <c:v>2399.9023400000001</c:v>
                </c:pt>
                <c:pt idx="16631">
                  <c:v>2399.9023400000001</c:v>
                </c:pt>
                <c:pt idx="16632">
                  <c:v>2399.9023400000001</c:v>
                </c:pt>
                <c:pt idx="16633">
                  <c:v>2399.9023400000001</c:v>
                </c:pt>
                <c:pt idx="16634">
                  <c:v>2399.9023400000001</c:v>
                </c:pt>
                <c:pt idx="16635">
                  <c:v>2399.9023400000001</c:v>
                </c:pt>
                <c:pt idx="16636">
                  <c:v>2402.3437500000018</c:v>
                </c:pt>
                <c:pt idx="16637">
                  <c:v>2399.9023400000001</c:v>
                </c:pt>
                <c:pt idx="16638">
                  <c:v>2402.3437500000018</c:v>
                </c:pt>
                <c:pt idx="16639">
                  <c:v>2402.3437500000018</c:v>
                </c:pt>
                <c:pt idx="16640">
                  <c:v>2399.9023400000001</c:v>
                </c:pt>
                <c:pt idx="16641">
                  <c:v>2402.3437500000018</c:v>
                </c:pt>
                <c:pt idx="16642">
                  <c:v>2402.3437500000018</c:v>
                </c:pt>
                <c:pt idx="16643">
                  <c:v>2402.3437500000018</c:v>
                </c:pt>
                <c:pt idx="16644">
                  <c:v>2399.9023400000001</c:v>
                </c:pt>
                <c:pt idx="16645">
                  <c:v>2402.3437500000018</c:v>
                </c:pt>
                <c:pt idx="16646">
                  <c:v>2402.3437500000018</c:v>
                </c:pt>
                <c:pt idx="16647">
                  <c:v>2399.9023400000001</c:v>
                </c:pt>
                <c:pt idx="16648">
                  <c:v>2402.3437500000018</c:v>
                </c:pt>
                <c:pt idx="16649">
                  <c:v>2402.3437500000018</c:v>
                </c:pt>
                <c:pt idx="16650">
                  <c:v>2399.9023400000001</c:v>
                </c:pt>
                <c:pt idx="16651">
                  <c:v>2399.9023400000001</c:v>
                </c:pt>
                <c:pt idx="16652">
                  <c:v>2399.9023400000001</c:v>
                </c:pt>
                <c:pt idx="16653">
                  <c:v>2402.3437500000018</c:v>
                </c:pt>
                <c:pt idx="16654">
                  <c:v>2399.9023400000001</c:v>
                </c:pt>
                <c:pt idx="16655">
                  <c:v>2399.9023400000001</c:v>
                </c:pt>
                <c:pt idx="16656">
                  <c:v>2399.9023400000001</c:v>
                </c:pt>
                <c:pt idx="16657">
                  <c:v>2399.9023400000001</c:v>
                </c:pt>
                <c:pt idx="16658">
                  <c:v>2399.9023400000001</c:v>
                </c:pt>
                <c:pt idx="16659">
                  <c:v>2402.3437500000018</c:v>
                </c:pt>
                <c:pt idx="16660">
                  <c:v>2402.3437500000018</c:v>
                </c:pt>
                <c:pt idx="16661">
                  <c:v>2402.3437500000018</c:v>
                </c:pt>
                <c:pt idx="16662">
                  <c:v>2399.9023400000001</c:v>
                </c:pt>
                <c:pt idx="16663">
                  <c:v>2399.9023400000001</c:v>
                </c:pt>
                <c:pt idx="16664">
                  <c:v>2399.9023400000001</c:v>
                </c:pt>
                <c:pt idx="16665">
                  <c:v>2402.3437500000018</c:v>
                </c:pt>
                <c:pt idx="16666">
                  <c:v>2402.3437500000018</c:v>
                </c:pt>
                <c:pt idx="16667">
                  <c:v>2402.3437500000018</c:v>
                </c:pt>
                <c:pt idx="16668">
                  <c:v>2399.9023400000001</c:v>
                </c:pt>
                <c:pt idx="16669">
                  <c:v>2402.3437500000018</c:v>
                </c:pt>
                <c:pt idx="16670">
                  <c:v>2402.3437500000018</c:v>
                </c:pt>
                <c:pt idx="16671">
                  <c:v>2402.3437500000018</c:v>
                </c:pt>
                <c:pt idx="16672">
                  <c:v>2399.9023400000001</c:v>
                </c:pt>
                <c:pt idx="16673">
                  <c:v>2402.3437500000018</c:v>
                </c:pt>
                <c:pt idx="16674">
                  <c:v>2399.9023400000001</c:v>
                </c:pt>
                <c:pt idx="16675">
                  <c:v>2402.3437500000018</c:v>
                </c:pt>
                <c:pt idx="16676">
                  <c:v>2399.9023400000001</c:v>
                </c:pt>
                <c:pt idx="16677">
                  <c:v>2399.9023400000001</c:v>
                </c:pt>
                <c:pt idx="16678">
                  <c:v>2399.9023400000001</c:v>
                </c:pt>
                <c:pt idx="16679">
                  <c:v>2402.3437500000018</c:v>
                </c:pt>
                <c:pt idx="16680">
                  <c:v>2399.9023400000001</c:v>
                </c:pt>
                <c:pt idx="16681">
                  <c:v>2399.9023400000001</c:v>
                </c:pt>
                <c:pt idx="16682">
                  <c:v>2402.3437500000018</c:v>
                </c:pt>
                <c:pt idx="16683">
                  <c:v>2402.3437500000018</c:v>
                </c:pt>
                <c:pt idx="16684">
                  <c:v>2402.3437500000018</c:v>
                </c:pt>
                <c:pt idx="16685">
                  <c:v>2402.3437500000018</c:v>
                </c:pt>
                <c:pt idx="16686">
                  <c:v>2402.3437500000018</c:v>
                </c:pt>
                <c:pt idx="16687">
                  <c:v>2399.9023400000001</c:v>
                </c:pt>
                <c:pt idx="16688">
                  <c:v>2399.9023400000001</c:v>
                </c:pt>
                <c:pt idx="16689">
                  <c:v>2402.3437500000018</c:v>
                </c:pt>
                <c:pt idx="16690">
                  <c:v>2402.3437500000018</c:v>
                </c:pt>
                <c:pt idx="16691">
                  <c:v>2399.9023400000001</c:v>
                </c:pt>
                <c:pt idx="16692">
                  <c:v>2399.9023400000001</c:v>
                </c:pt>
                <c:pt idx="16693">
                  <c:v>2402.3437500000018</c:v>
                </c:pt>
                <c:pt idx="16694">
                  <c:v>2399.9023400000001</c:v>
                </c:pt>
                <c:pt idx="16695">
                  <c:v>2399.9023400000001</c:v>
                </c:pt>
                <c:pt idx="16696">
                  <c:v>2402.3437500000018</c:v>
                </c:pt>
                <c:pt idx="16697">
                  <c:v>2402.3437500000018</c:v>
                </c:pt>
                <c:pt idx="16698">
                  <c:v>2402.3437500000018</c:v>
                </c:pt>
                <c:pt idx="16699">
                  <c:v>2399.9023400000001</c:v>
                </c:pt>
                <c:pt idx="16700">
                  <c:v>2402.3437500000018</c:v>
                </c:pt>
                <c:pt idx="16701">
                  <c:v>2402.3437500000018</c:v>
                </c:pt>
                <c:pt idx="16702">
                  <c:v>2399.9023400000001</c:v>
                </c:pt>
                <c:pt idx="16703">
                  <c:v>2402.3437500000018</c:v>
                </c:pt>
                <c:pt idx="16704">
                  <c:v>2399.9023400000001</c:v>
                </c:pt>
                <c:pt idx="16705">
                  <c:v>2402.3437500000018</c:v>
                </c:pt>
                <c:pt idx="16706">
                  <c:v>2399.9023400000001</c:v>
                </c:pt>
                <c:pt idx="16707">
                  <c:v>2399.9023400000001</c:v>
                </c:pt>
                <c:pt idx="16708">
                  <c:v>2402.3437500000018</c:v>
                </c:pt>
                <c:pt idx="16709">
                  <c:v>2402.3437500000018</c:v>
                </c:pt>
                <c:pt idx="16710">
                  <c:v>2399.9023400000001</c:v>
                </c:pt>
                <c:pt idx="16711">
                  <c:v>2402.3437500000018</c:v>
                </c:pt>
                <c:pt idx="16712">
                  <c:v>2399.9023400000001</c:v>
                </c:pt>
                <c:pt idx="16713">
                  <c:v>2402.3437500000018</c:v>
                </c:pt>
                <c:pt idx="16714">
                  <c:v>2399.9023400000001</c:v>
                </c:pt>
                <c:pt idx="16715">
                  <c:v>2399.9023400000001</c:v>
                </c:pt>
                <c:pt idx="16716">
                  <c:v>2402.3437500000018</c:v>
                </c:pt>
                <c:pt idx="16717">
                  <c:v>2399.9023400000001</c:v>
                </c:pt>
                <c:pt idx="16718">
                  <c:v>2402.3437500000018</c:v>
                </c:pt>
                <c:pt idx="16719">
                  <c:v>2402.3437500000018</c:v>
                </c:pt>
                <c:pt idx="16720">
                  <c:v>2402.3437500000018</c:v>
                </c:pt>
                <c:pt idx="16721">
                  <c:v>2399.9023400000001</c:v>
                </c:pt>
                <c:pt idx="16722">
                  <c:v>2399.9023400000001</c:v>
                </c:pt>
                <c:pt idx="16723">
                  <c:v>2402.3437500000018</c:v>
                </c:pt>
                <c:pt idx="16724">
                  <c:v>2399.9023400000001</c:v>
                </c:pt>
                <c:pt idx="16725">
                  <c:v>2399.9023400000001</c:v>
                </c:pt>
                <c:pt idx="16726">
                  <c:v>2402.3437500000018</c:v>
                </c:pt>
                <c:pt idx="16727">
                  <c:v>2399.9023400000001</c:v>
                </c:pt>
                <c:pt idx="16728">
                  <c:v>2399.9023400000001</c:v>
                </c:pt>
                <c:pt idx="16729">
                  <c:v>2402.3437500000018</c:v>
                </c:pt>
                <c:pt idx="16730">
                  <c:v>2399.9023400000001</c:v>
                </c:pt>
                <c:pt idx="16731">
                  <c:v>2399.9023400000001</c:v>
                </c:pt>
                <c:pt idx="16732">
                  <c:v>2402.3437500000018</c:v>
                </c:pt>
                <c:pt idx="16733">
                  <c:v>2399.9023400000001</c:v>
                </c:pt>
                <c:pt idx="16734">
                  <c:v>2402.3437500000018</c:v>
                </c:pt>
                <c:pt idx="16735">
                  <c:v>2402.3437500000018</c:v>
                </c:pt>
                <c:pt idx="16736">
                  <c:v>2402.3437500000018</c:v>
                </c:pt>
                <c:pt idx="16737">
                  <c:v>2402.3437500000018</c:v>
                </c:pt>
                <c:pt idx="16738">
                  <c:v>2402.3437500000018</c:v>
                </c:pt>
                <c:pt idx="16739">
                  <c:v>2402.3437500000018</c:v>
                </c:pt>
                <c:pt idx="16740">
                  <c:v>2402.3437500000018</c:v>
                </c:pt>
                <c:pt idx="16741">
                  <c:v>2399.9023400000001</c:v>
                </c:pt>
                <c:pt idx="16742">
                  <c:v>2402.3437500000018</c:v>
                </c:pt>
                <c:pt idx="16743">
                  <c:v>2399.9023400000001</c:v>
                </c:pt>
                <c:pt idx="16744">
                  <c:v>2402.3437500000018</c:v>
                </c:pt>
                <c:pt idx="16745">
                  <c:v>2402.3437500000018</c:v>
                </c:pt>
                <c:pt idx="16746">
                  <c:v>2399.9023400000001</c:v>
                </c:pt>
                <c:pt idx="16747">
                  <c:v>2399.9023400000001</c:v>
                </c:pt>
                <c:pt idx="16748">
                  <c:v>2402.3437500000018</c:v>
                </c:pt>
                <c:pt idx="16749">
                  <c:v>2399.9023400000001</c:v>
                </c:pt>
                <c:pt idx="16750">
                  <c:v>2402.3437500000018</c:v>
                </c:pt>
                <c:pt idx="16751">
                  <c:v>2399.9023400000001</c:v>
                </c:pt>
                <c:pt idx="16752">
                  <c:v>2399.9023400000001</c:v>
                </c:pt>
                <c:pt idx="16753">
                  <c:v>2402.3437500000018</c:v>
                </c:pt>
                <c:pt idx="16754">
                  <c:v>2399.9023400000001</c:v>
                </c:pt>
                <c:pt idx="16755">
                  <c:v>2399.9023400000001</c:v>
                </c:pt>
                <c:pt idx="16756">
                  <c:v>2399.9023400000001</c:v>
                </c:pt>
                <c:pt idx="16757">
                  <c:v>2399.9023400000001</c:v>
                </c:pt>
                <c:pt idx="16758">
                  <c:v>2402.3437500000018</c:v>
                </c:pt>
                <c:pt idx="16759">
                  <c:v>2402.3437500000018</c:v>
                </c:pt>
                <c:pt idx="16760">
                  <c:v>2399.9023400000001</c:v>
                </c:pt>
                <c:pt idx="16761">
                  <c:v>2402.3437500000018</c:v>
                </c:pt>
                <c:pt idx="16762">
                  <c:v>2399.9023400000001</c:v>
                </c:pt>
                <c:pt idx="16763">
                  <c:v>2402.3437500000018</c:v>
                </c:pt>
                <c:pt idx="16764">
                  <c:v>2399.9023400000001</c:v>
                </c:pt>
                <c:pt idx="16765">
                  <c:v>2402.3437500000018</c:v>
                </c:pt>
                <c:pt idx="16766">
                  <c:v>2399.9023400000001</c:v>
                </c:pt>
                <c:pt idx="16767">
                  <c:v>2399.9023400000001</c:v>
                </c:pt>
                <c:pt idx="16768">
                  <c:v>2402.3437500000018</c:v>
                </c:pt>
                <c:pt idx="16769">
                  <c:v>2399.9023400000001</c:v>
                </c:pt>
                <c:pt idx="16770">
                  <c:v>2402.3437500000018</c:v>
                </c:pt>
                <c:pt idx="16771">
                  <c:v>2402.3437500000018</c:v>
                </c:pt>
                <c:pt idx="16772">
                  <c:v>2402.3437500000018</c:v>
                </c:pt>
                <c:pt idx="16773">
                  <c:v>2399.9023400000001</c:v>
                </c:pt>
                <c:pt idx="16774">
                  <c:v>2399.9023400000001</c:v>
                </c:pt>
                <c:pt idx="16775">
                  <c:v>2402.3437500000018</c:v>
                </c:pt>
                <c:pt idx="16776">
                  <c:v>2399.9023400000001</c:v>
                </c:pt>
                <c:pt idx="16777">
                  <c:v>2402.3437500000018</c:v>
                </c:pt>
                <c:pt idx="16778">
                  <c:v>2399.9023400000001</c:v>
                </c:pt>
                <c:pt idx="16779">
                  <c:v>2402.3437500000018</c:v>
                </c:pt>
                <c:pt idx="16780">
                  <c:v>2402.3437500000018</c:v>
                </c:pt>
                <c:pt idx="16781">
                  <c:v>2402.3437500000018</c:v>
                </c:pt>
                <c:pt idx="16782">
                  <c:v>2399.9023400000001</c:v>
                </c:pt>
                <c:pt idx="16783">
                  <c:v>2399.9023400000001</c:v>
                </c:pt>
                <c:pt idx="16784">
                  <c:v>2399.9023400000001</c:v>
                </c:pt>
                <c:pt idx="16785">
                  <c:v>2402.3437500000018</c:v>
                </c:pt>
                <c:pt idx="16786">
                  <c:v>2399.9023400000001</c:v>
                </c:pt>
                <c:pt idx="16787">
                  <c:v>2399.9023400000001</c:v>
                </c:pt>
                <c:pt idx="16788">
                  <c:v>2402.3437500000018</c:v>
                </c:pt>
                <c:pt idx="16789">
                  <c:v>2402.3437500000018</c:v>
                </c:pt>
                <c:pt idx="16790">
                  <c:v>2399.9023400000001</c:v>
                </c:pt>
                <c:pt idx="16791">
                  <c:v>2399.9023400000001</c:v>
                </c:pt>
                <c:pt idx="16792">
                  <c:v>2402.3437500000018</c:v>
                </c:pt>
                <c:pt idx="16793">
                  <c:v>2399.9023400000001</c:v>
                </c:pt>
                <c:pt idx="16794">
                  <c:v>2399.9023400000001</c:v>
                </c:pt>
                <c:pt idx="16795">
                  <c:v>2402.3437500000018</c:v>
                </c:pt>
                <c:pt idx="16796">
                  <c:v>2399.9023400000001</c:v>
                </c:pt>
                <c:pt idx="16797">
                  <c:v>2402.3437500000018</c:v>
                </c:pt>
                <c:pt idx="16798">
                  <c:v>2402.3437500000018</c:v>
                </c:pt>
                <c:pt idx="16799">
                  <c:v>2399.9023400000001</c:v>
                </c:pt>
                <c:pt idx="16800">
                  <c:v>2399.9023400000001</c:v>
                </c:pt>
                <c:pt idx="16801">
                  <c:v>2402.3437500000018</c:v>
                </c:pt>
                <c:pt idx="16802">
                  <c:v>2402.3437500000018</c:v>
                </c:pt>
                <c:pt idx="16803">
                  <c:v>2402.3437500000018</c:v>
                </c:pt>
                <c:pt idx="16804">
                  <c:v>2402.3437500000018</c:v>
                </c:pt>
                <c:pt idx="16805">
                  <c:v>2399.9023400000001</c:v>
                </c:pt>
                <c:pt idx="16806">
                  <c:v>2399.9023400000001</c:v>
                </c:pt>
                <c:pt idx="16807">
                  <c:v>2399.9023400000001</c:v>
                </c:pt>
                <c:pt idx="16808">
                  <c:v>2399.9023400000001</c:v>
                </c:pt>
                <c:pt idx="16809">
                  <c:v>2402.3437500000018</c:v>
                </c:pt>
                <c:pt idx="16810">
                  <c:v>2402.3437500000018</c:v>
                </c:pt>
                <c:pt idx="16811">
                  <c:v>2402.3437500000018</c:v>
                </c:pt>
                <c:pt idx="16812">
                  <c:v>2402.3437500000018</c:v>
                </c:pt>
                <c:pt idx="16813">
                  <c:v>2399.9023400000001</c:v>
                </c:pt>
                <c:pt idx="16814">
                  <c:v>2399.9023400000001</c:v>
                </c:pt>
                <c:pt idx="16815">
                  <c:v>2399.9023400000001</c:v>
                </c:pt>
                <c:pt idx="16816">
                  <c:v>2402.3437500000018</c:v>
                </c:pt>
                <c:pt idx="16817">
                  <c:v>2399.9023400000001</c:v>
                </c:pt>
                <c:pt idx="16818">
                  <c:v>2402.3437500000018</c:v>
                </c:pt>
                <c:pt idx="16819">
                  <c:v>2399.9023400000001</c:v>
                </c:pt>
                <c:pt idx="16820">
                  <c:v>2402.3437500000018</c:v>
                </c:pt>
                <c:pt idx="16821">
                  <c:v>2402.3437500000018</c:v>
                </c:pt>
                <c:pt idx="16822">
                  <c:v>2402.3437500000018</c:v>
                </c:pt>
                <c:pt idx="16823">
                  <c:v>2402.3437500000018</c:v>
                </c:pt>
                <c:pt idx="16824">
                  <c:v>2402.3437500000018</c:v>
                </c:pt>
                <c:pt idx="16825">
                  <c:v>2399.9023400000001</c:v>
                </c:pt>
                <c:pt idx="16826">
                  <c:v>2402.3437500000018</c:v>
                </c:pt>
                <c:pt idx="16827">
                  <c:v>2399.9023400000001</c:v>
                </c:pt>
                <c:pt idx="16828">
                  <c:v>2402.3437500000018</c:v>
                </c:pt>
                <c:pt idx="16829">
                  <c:v>2399.9023400000001</c:v>
                </c:pt>
                <c:pt idx="16830">
                  <c:v>2399.9023400000001</c:v>
                </c:pt>
                <c:pt idx="16831">
                  <c:v>2399.9023400000001</c:v>
                </c:pt>
                <c:pt idx="16832">
                  <c:v>2399.9023400000001</c:v>
                </c:pt>
                <c:pt idx="16833">
                  <c:v>2399.9023400000001</c:v>
                </c:pt>
                <c:pt idx="16834">
                  <c:v>2399.9023400000001</c:v>
                </c:pt>
                <c:pt idx="16835">
                  <c:v>2399.9023400000001</c:v>
                </c:pt>
                <c:pt idx="16836">
                  <c:v>2399.9023400000001</c:v>
                </c:pt>
                <c:pt idx="16837">
                  <c:v>2399.9023400000001</c:v>
                </c:pt>
                <c:pt idx="16838">
                  <c:v>2399.9023400000001</c:v>
                </c:pt>
                <c:pt idx="16839">
                  <c:v>2402.3437500000018</c:v>
                </c:pt>
                <c:pt idx="16840">
                  <c:v>2399.9023400000001</c:v>
                </c:pt>
                <c:pt idx="16841">
                  <c:v>2399.9023400000001</c:v>
                </c:pt>
                <c:pt idx="16842">
                  <c:v>2399.9023400000001</c:v>
                </c:pt>
                <c:pt idx="16843">
                  <c:v>2402.3437500000018</c:v>
                </c:pt>
                <c:pt idx="16844">
                  <c:v>2399.9023400000001</c:v>
                </c:pt>
                <c:pt idx="16845">
                  <c:v>2402.3437500000018</c:v>
                </c:pt>
                <c:pt idx="16846">
                  <c:v>2399.9023400000001</c:v>
                </c:pt>
                <c:pt idx="16847">
                  <c:v>2402.3437500000018</c:v>
                </c:pt>
                <c:pt idx="16848">
                  <c:v>2402.3437500000018</c:v>
                </c:pt>
                <c:pt idx="16849">
                  <c:v>2399.9023400000001</c:v>
                </c:pt>
                <c:pt idx="16850">
                  <c:v>2399.9023400000001</c:v>
                </c:pt>
                <c:pt idx="16851">
                  <c:v>2402.3437500000018</c:v>
                </c:pt>
                <c:pt idx="16852">
                  <c:v>2402.3437500000018</c:v>
                </c:pt>
                <c:pt idx="16853">
                  <c:v>2402.3437500000018</c:v>
                </c:pt>
                <c:pt idx="16854">
                  <c:v>2402.3437500000018</c:v>
                </c:pt>
                <c:pt idx="16855">
                  <c:v>2399.9023400000001</c:v>
                </c:pt>
                <c:pt idx="16856">
                  <c:v>2399.9023400000001</c:v>
                </c:pt>
                <c:pt idx="16857">
                  <c:v>2402.3437500000018</c:v>
                </c:pt>
                <c:pt idx="16858">
                  <c:v>2399.9023400000001</c:v>
                </c:pt>
                <c:pt idx="16859">
                  <c:v>2399.9023400000001</c:v>
                </c:pt>
                <c:pt idx="16860">
                  <c:v>2399.9023400000001</c:v>
                </c:pt>
                <c:pt idx="16861">
                  <c:v>2402.3437500000018</c:v>
                </c:pt>
                <c:pt idx="16862">
                  <c:v>2402.3437500000018</c:v>
                </c:pt>
                <c:pt idx="16863">
                  <c:v>2402.3437500000018</c:v>
                </c:pt>
                <c:pt idx="16864">
                  <c:v>2399.9023400000001</c:v>
                </c:pt>
                <c:pt idx="16865">
                  <c:v>2399.9023400000001</c:v>
                </c:pt>
                <c:pt idx="16866">
                  <c:v>2402.3437500000018</c:v>
                </c:pt>
                <c:pt idx="16867">
                  <c:v>2402.3437500000018</c:v>
                </c:pt>
                <c:pt idx="16868">
                  <c:v>2399.9023400000001</c:v>
                </c:pt>
                <c:pt idx="16869">
                  <c:v>2402.3437500000018</c:v>
                </c:pt>
                <c:pt idx="16870">
                  <c:v>2399.9023400000001</c:v>
                </c:pt>
                <c:pt idx="16871">
                  <c:v>2399.9023400000001</c:v>
                </c:pt>
                <c:pt idx="16872">
                  <c:v>2402.3437500000018</c:v>
                </c:pt>
                <c:pt idx="16873">
                  <c:v>2402.3437500000018</c:v>
                </c:pt>
                <c:pt idx="16874">
                  <c:v>2399.9023400000001</c:v>
                </c:pt>
                <c:pt idx="16875">
                  <c:v>2399.9023400000001</c:v>
                </c:pt>
                <c:pt idx="16876">
                  <c:v>2399.9023400000001</c:v>
                </c:pt>
                <c:pt idx="16877">
                  <c:v>2402.3437500000018</c:v>
                </c:pt>
                <c:pt idx="16878">
                  <c:v>2399.9023400000001</c:v>
                </c:pt>
                <c:pt idx="16879">
                  <c:v>2399.9023400000001</c:v>
                </c:pt>
                <c:pt idx="16880">
                  <c:v>2399.9023400000001</c:v>
                </c:pt>
                <c:pt idx="16881">
                  <c:v>2402.3437500000018</c:v>
                </c:pt>
                <c:pt idx="16882">
                  <c:v>2402.3437500000018</c:v>
                </c:pt>
                <c:pt idx="16883">
                  <c:v>2402.3437500000018</c:v>
                </c:pt>
                <c:pt idx="16884">
                  <c:v>2399.9023400000001</c:v>
                </c:pt>
                <c:pt idx="16885">
                  <c:v>2399.9023400000001</c:v>
                </c:pt>
                <c:pt idx="16886">
                  <c:v>2402.3437500000018</c:v>
                </c:pt>
                <c:pt idx="16887">
                  <c:v>2399.9023400000001</c:v>
                </c:pt>
                <c:pt idx="16888">
                  <c:v>2399.9023400000001</c:v>
                </c:pt>
                <c:pt idx="16889">
                  <c:v>2399.9023400000001</c:v>
                </c:pt>
                <c:pt idx="16890">
                  <c:v>2402.3437500000018</c:v>
                </c:pt>
                <c:pt idx="16891">
                  <c:v>2402.3437500000018</c:v>
                </c:pt>
                <c:pt idx="16892">
                  <c:v>2399.9023400000001</c:v>
                </c:pt>
                <c:pt idx="16893">
                  <c:v>2399.9023400000001</c:v>
                </c:pt>
                <c:pt idx="16894">
                  <c:v>2399.9023400000001</c:v>
                </c:pt>
                <c:pt idx="16895">
                  <c:v>2399.9023400000001</c:v>
                </c:pt>
                <c:pt idx="16896">
                  <c:v>2399.9023400000001</c:v>
                </c:pt>
                <c:pt idx="16897">
                  <c:v>2399.9023400000001</c:v>
                </c:pt>
                <c:pt idx="16898">
                  <c:v>2402.3437500000018</c:v>
                </c:pt>
                <c:pt idx="16899">
                  <c:v>2402.3437500000018</c:v>
                </c:pt>
                <c:pt idx="16900">
                  <c:v>2399.9023400000001</c:v>
                </c:pt>
                <c:pt idx="16901">
                  <c:v>2402.3437500000018</c:v>
                </c:pt>
                <c:pt idx="16902">
                  <c:v>2399.9023400000001</c:v>
                </c:pt>
                <c:pt idx="16903">
                  <c:v>2402.3437500000018</c:v>
                </c:pt>
                <c:pt idx="16904">
                  <c:v>2402.3437500000018</c:v>
                </c:pt>
                <c:pt idx="16905">
                  <c:v>2399.9023400000001</c:v>
                </c:pt>
                <c:pt idx="16906">
                  <c:v>2399.9023400000001</c:v>
                </c:pt>
                <c:pt idx="16907">
                  <c:v>2402.3437500000018</c:v>
                </c:pt>
                <c:pt idx="16908">
                  <c:v>2399.9023400000001</c:v>
                </c:pt>
                <c:pt idx="16909">
                  <c:v>2402.3437500000018</c:v>
                </c:pt>
                <c:pt idx="16910">
                  <c:v>2402.3437500000018</c:v>
                </c:pt>
                <c:pt idx="16911">
                  <c:v>2402.3437500000018</c:v>
                </c:pt>
                <c:pt idx="16912">
                  <c:v>2402.3437500000018</c:v>
                </c:pt>
                <c:pt idx="16913">
                  <c:v>2402.3437500000018</c:v>
                </c:pt>
                <c:pt idx="16914">
                  <c:v>2399.9023400000001</c:v>
                </c:pt>
                <c:pt idx="16915">
                  <c:v>2402.3437500000018</c:v>
                </c:pt>
                <c:pt idx="16916">
                  <c:v>2399.9023400000001</c:v>
                </c:pt>
                <c:pt idx="16917">
                  <c:v>2402.3437500000018</c:v>
                </c:pt>
                <c:pt idx="16918">
                  <c:v>2399.9023400000001</c:v>
                </c:pt>
                <c:pt idx="16919">
                  <c:v>2399.9023400000001</c:v>
                </c:pt>
                <c:pt idx="16920">
                  <c:v>2402.3437500000018</c:v>
                </c:pt>
                <c:pt idx="16921">
                  <c:v>2399.9023400000001</c:v>
                </c:pt>
                <c:pt idx="16922">
                  <c:v>2399.9023400000001</c:v>
                </c:pt>
                <c:pt idx="16923">
                  <c:v>2399.9023400000001</c:v>
                </c:pt>
                <c:pt idx="16924">
                  <c:v>2402.3437500000018</c:v>
                </c:pt>
                <c:pt idx="16925">
                  <c:v>2402.3437500000018</c:v>
                </c:pt>
                <c:pt idx="16926">
                  <c:v>2402.3437500000018</c:v>
                </c:pt>
                <c:pt idx="16927">
                  <c:v>2402.3437500000018</c:v>
                </c:pt>
                <c:pt idx="16928">
                  <c:v>2399.9023400000001</c:v>
                </c:pt>
                <c:pt idx="16929">
                  <c:v>2399.9023400000001</c:v>
                </c:pt>
                <c:pt idx="16930">
                  <c:v>2402.3437500000018</c:v>
                </c:pt>
                <c:pt idx="16931">
                  <c:v>2402.3437500000018</c:v>
                </c:pt>
                <c:pt idx="16932">
                  <c:v>2399.9023400000001</c:v>
                </c:pt>
                <c:pt idx="16933">
                  <c:v>2399.9023400000001</c:v>
                </c:pt>
                <c:pt idx="16934">
                  <c:v>2402.3437500000018</c:v>
                </c:pt>
                <c:pt idx="16935">
                  <c:v>2399.9023400000001</c:v>
                </c:pt>
                <c:pt idx="16936">
                  <c:v>2399.9023400000001</c:v>
                </c:pt>
                <c:pt idx="16937">
                  <c:v>2402.3437500000018</c:v>
                </c:pt>
                <c:pt idx="16938">
                  <c:v>2399.9023400000001</c:v>
                </c:pt>
                <c:pt idx="16939">
                  <c:v>2399.9023400000001</c:v>
                </c:pt>
                <c:pt idx="16940">
                  <c:v>2402.3437500000018</c:v>
                </c:pt>
                <c:pt idx="16941">
                  <c:v>2399.9023400000001</c:v>
                </c:pt>
                <c:pt idx="16942">
                  <c:v>2399.9023400000001</c:v>
                </c:pt>
                <c:pt idx="16943">
                  <c:v>2402.3437500000018</c:v>
                </c:pt>
                <c:pt idx="16944">
                  <c:v>2399.9023400000001</c:v>
                </c:pt>
                <c:pt idx="16945">
                  <c:v>2402.3437500000018</c:v>
                </c:pt>
                <c:pt idx="16946">
                  <c:v>2402.3437500000018</c:v>
                </c:pt>
                <c:pt idx="16947">
                  <c:v>2399.9023400000001</c:v>
                </c:pt>
                <c:pt idx="16948">
                  <c:v>2399.9023400000001</c:v>
                </c:pt>
                <c:pt idx="16949">
                  <c:v>2399.9023400000001</c:v>
                </c:pt>
                <c:pt idx="16950">
                  <c:v>2399.9023400000001</c:v>
                </c:pt>
                <c:pt idx="16951">
                  <c:v>2402.3437500000018</c:v>
                </c:pt>
                <c:pt idx="16952">
                  <c:v>2399.9023400000001</c:v>
                </c:pt>
                <c:pt idx="16953">
                  <c:v>2402.3437500000018</c:v>
                </c:pt>
                <c:pt idx="16954">
                  <c:v>2399.9023400000001</c:v>
                </c:pt>
                <c:pt idx="16955">
                  <c:v>2399.9023400000001</c:v>
                </c:pt>
                <c:pt idx="16956">
                  <c:v>2399.9023400000001</c:v>
                </c:pt>
                <c:pt idx="16957">
                  <c:v>2399.9023400000001</c:v>
                </c:pt>
                <c:pt idx="16958">
                  <c:v>2399.9023400000001</c:v>
                </c:pt>
                <c:pt idx="16959">
                  <c:v>2402.3437500000018</c:v>
                </c:pt>
                <c:pt idx="16960">
                  <c:v>2402.3437500000018</c:v>
                </c:pt>
                <c:pt idx="16961">
                  <c:v>2402.3437500000018</c:v>
                </c:pt>
                <c:pt idx="16962">
                  <c:v>2402.3437500000018</c:v>
                </c:pt>
                <c:pt idx="16963">
                  <c:v>2399.9023400000001</c:v>
                </c:pt>
                <c:pt idx="16964">
                  <c:v>2399.9023400000001</c:v>
                </c:pt>
                <c:pt idx="16965">
                  <c:v>2402.3437500000018</c:v>
                </c:pt>
                <c:pt idx="16966">
                  <c:v>2399.9023400000001</c:v>
                </c:pt>
                <c:pt idx="16967">
                  <c:v>2399.9023400000001</c:v>
                </c:pt>
                <c:pt idx="16968">
                  <c:v>2399.9023400000001</c:v>
                </c:pt>
                <c:pt idx="16969">
                  <c:v>2399.9023400000001</c:v>
                </c:pt>
                <c:pt idx="16970">
                  <c:v>2399.9023400000001</c:v>
                </c:pt>
                <c:pt idx="16971">
                  <c:v>2402.3437500000018</c:v>
                </c:pt>
                <c:pt idx="16972">
                  <c:v>2402.3437500000018</c:v>
                </c:pt>
                <c:pt idx="16973">
                  <c:v>2399.9023400000001</c:v>
                </c:pt>
                <c:pt idx="16974">
                  <c:v>2399.9023400000001</c:v>
                </c:pt>
                <c:pt idx="16975">
                  <c:v>2402.3437500000018</c:v>
                </c:pt>
                <c:pt idx="16976">
                  <c:v>2402.3437500000018</c:v>
                </c:pt>
                <c:pt idx="16977">
                  <c:v>2402.3437500000018</c:v>
                </c:pt>
                <c:pt idx="16978">
                  <c:v>2402.3437500000018</c:v>
                </c:pt>
                <c:pt idx="16979">
                  <c:v>2399.9023400000001</c:v>
                </c:pt>
                <c:pt idx="16980">
                  <c:v>2402.3437500000018</c:v>
                </c:pt>
                <c:pt idx="16981">
                  <c:v>2399.9023400000001</c:v>
                </c:pt>
                <c:pt idx="16982">
                  <c:v>2399.9023400000001</c:v>
                </c:pt>
                <c:pt idx="16983">
                  <c:v>2402.3437500000018</c:v>
                </c:pt>
                <c:pt idx="16984">
                  <c:v>2399.9023400000001</c:v>
                </c:pt>
                <c:pt idx="16985">
                  <c:v>2399.9023400000001</c:v>
                </c:pt>
                <c:pt idx="16986">
                  <c:v>2399.9023400000001</c:v>
                </c:pt>
                <c:pt idx="16987">
                  <c:v>2402.3437500000018</c:v>
                </c:pt>
                <c:pt idx="16988">
                  <c:v>2399.9023400000001</c:v>
                </c:pt>
                <c:pt idx="16989">
                  <c:v>2399.9023400000001</c:v>
                </c:pt>
                <c:pt idx="16990">
                  <c:v>2402.3437500000018</c:v>
                </c:pt>
                <c:pt idx="16991">
                  <c:v>2399.9023400000001</c:v>
                </c:pt>
                <c:pt idx="16992">
                  <c:v>2402.3437500000018</c:v>
                </c:pt>
                <c:pt idx="16993">
                  <c:v>2402.3437500000018</c:v>
                </c:pt>
                <c:pt idx="16994">
                  <c:v>2402.3437500000018</c:v>
                </c:pt>
                <c:pt idx="16995">
                  <c:v>2399.9023400000001</c:v>
                </c:pt>
                <c:pt idx="16996">
                  <c:v>2399.9023400000001</c:v>
                </c:pt>
                <c:pt idx="16997">
                  <c:v>2399.9023400000001</c:v>
                </c:pt>
                <c:pt idx="16998">
                  <c:v>2399.9023400000001</c:v>
                </c:pt>
                <c:pt idx="16999">
                  <c:v>2402.3437500000018</c:v>
                </c:pt>
                <c:pt idx="17000">
                  <c:v>2399.9023400000001</c:v>
                </c:pt>
                <c:pt idx="17001">
                  <c:v>2399.9023400000001</c:v>
                </c:pt>
                <c:pt idx="17002">
                  <c:v>2399.9023400000001</c:v>
                </c:pt>
                <c:pt idx="17003">
                  <c:v>2402.3437500000018</c:v>
                </c:pt>
                <c:pt idx="17004">
                  <c:v>2399.9023400000001</c:v>
                </c:pt>
                <c:pt idx="17005">
                  <c:v>2399.9023400000001</c:v>
                </c:pt>
                <c:pt idx="17006">
                  <c:v>2399.9023400000001</c:v>
                </c:pt>
                <c:pt idx="17007">
                  <c:v>2399.9023400000001</c:v>
                </c:pt>
                <c:pt idx="17008">
                  <c:v>2399.9023400000001</c:v>
                </c:pt>
                <c:pt idx="17009">
                  <c:v>2402.3437500000018</c:v>
                </c:pt>
                <c:pt idx="17010">
                  <c:v>2402.3437500000018</c:v>
                </c:pt>
                <c:pt idx="17011">
                  <c:v>2402.3437500000018</c:v>
                </c:pt>
                <c:pt idx="17012">
                  <c:v>2399.9023400000001</c:v>
                </c:pt>
                <c:pt idx="17013">
                  <c:v>2399.9023400000001</c:v>
                </c:pt>
                <c:pt idx="17014">
                  <c:v>2402.3437500000018</c:v>
                </c:pt>
                <c:pt idx="17015">
                  <c:v>2399.9023400000001</c:v>
                </c:pt>
                <c:pt idx="17016">
                  <c:v>2399.9023400000001</c:v>
                </c:pt>
                <c:pt idx="17017">
                  <c:v>2399.9023400000001</c:v>
                </c:pt>
                <c:pt idx="17018">
                  <c:v>2399.9023400000001</c:v>
                </c:pt>
                <c:pt idx="17019">
                  <c:v>2402.3437500000018</c:v>
                </c:pt>
                <c:pt idx="17020">
                  <c:v>2399.9023400000001</c:v>
                </c:pt>
                <c:pt idx="17021">
                  <c:v>2402.3437500000018</c:v>
                </c:pt>
                <c:pt idx="17022">
                  <c:v>2399.9023400000001</c:v>
                </c:pt>
                <c:pt idx="17023">
                  <c:v>2399.9023400000001</c:v>
                </c:pt>
                <c:pt idx="17024">
                  <c:v>2402.3437500000018</c:v>
                </c:pt>
                <c:pt idx="17025">
                  <c:v>2399.9023400000001</c:v>
                </c:pt>
                <c:pt idx="17026">
                  <c:v>2399.9023400000001</c:v>
                </c:pt>
                <c:pt idx="17027">
                  <c:v>2399.9023400000001</c:v>
                </c:pt>
                <c:pt idx="17028">
                  <c:v>2402.3437500000018</c:v>
                </c:pt>
                <c:pt idx="17029">
                  <c:v>2399.9023400000001</c:v>
                </c:pt>
                <c:pt idx="17030">
                  <c:v>2399.9023400000001</c:v>
                </c:pt>
                <c:pt idx="17031">
                  <c:v>2399.9023400000001</c:v>
                </c:pt>
                <c:pt idx="17032">
                  <c:v>2399.9023400000001</c:v>
                </c:pt>
                <c:pt idx="17033">
                  <c:v>2399.9023400000001</c:v>
                </c:pt>
                <c:pt idx="17034">
                  <c:v>2402.3437500000018</c:v>
                </c:pt>
                <c:pt idx="17035">
                  <c:v>2399.9023400000001</c:v>
                </c:pt>
                <c:pt idx="17036">
                  <c:v>2402.3437500000018</c:v>
                </c:pt>
                <c:pt idx="17037">
                  <c:v>2399.9023400000001</c:v>
                </c:pt>
                <c:pt idx="17038">
                  <c:v>2399.9023400000001</c:v>
                </c:pt>
                <c:pt idx="17039">
                  <c:v>2399.9023400000001</c:v>
                </c:pt>
                <c:pt idx="17040">
                  <c:v>2399.9023400000001</c:v>
                </c:pt>
                <c:pt idx="17041">
                  <c:v>2399.9023400000001</c:v>
                </c:pt>
                <c:pt idx="17042">
                  <c:v>2399.9023400000001</c:v>
                </c:pt>
                <c:pt idx="17043">
                  <c:v>2399.9023400000001</c:v>
                </c:pt>
                <c:pt idx="17044">
                  <c:v>2399.9023400000001</c:v>
                </c:pt>
                <c:pt idx="17045">
                  <c:v>2399.9023400000001</c:v>
                </c:pt>
                <c:pt idx="17046">
                  <c:v>2399.9023400000001</c:v>
                </c:pt>
                <c:pt idx="17047">
                  <c:v>2399.9023400000001</c:v>
                </c:pt>
                <c:pt idx="17048">
                  <c:v>2399.9023400000001</c:v>
                </c:pt>
                <c:pt idx="17049">
                  <c:v>2399.9023400000001</c:v>
                </c:pt>
                <c:pt idx="17050">
                  <c:v>2399.9023400000001</c:v>
                </c:pt>
                <c:pt idx="17051">
                  <c:v>2399.9023400000001</c:v>
                </c:pt>
                <c:pt idx="17052">
                  <c:v>2399.9023400000001</c:v>
                </c:pt>
                <c:pt idx="17053">
                  <c:v>2402.3437500000018</c:v>
                </c:pt>
                <c:pt idx="17054">
                  <c:v>2399.9023400000001</c:v>
                </c:pt>
                <c:pt idx="17055">
                  <c:v>2402.3437500000018</c:v>
                </c:pt>
                <c:pt idx="17056">
                  <c:v>2399.9023400000001</c:v>
                </c:pt>
                <c:pt idx="17057">
                  <c:v>2399.9023400000001</c:v>
                </c:pt>
                <c:pt idx="17058">
                  <c:v>2402.3437500000018</c:v>
                </c:pt>
                <c:pt idx="17059">
                  <c:v>2399.9023400000001</c:v>
                </c:pt>
                <c:pt idx="17060">
                  <c:v>2399.9023400000001</c:v>
                </c:pt>
                <c:pt idx="17061">
                  <c:v>2402.3437500000018</c:v>
                </c:pt>
                <c:pt idx="17062">
                  <c:v>2399.9023400000001</c:v>
                </c:pt>
                <c:pt idx="17063">
                  <c:v>2402.3437500000018</c:v>
                </c:pt>
                <c:pt idx="17064">
                  <c:v>2399.9023400000001</c:v>
                </c:pt>
                <c:pt idx="17065">
                  <c:v>2402.3437500000018</c:v>
                </c:pt>
                <c:pt idx="17066">
                  <c:v>2399.9023400000001</c:v>
                </c:pt>
                <c:pt idx="17067">
                  <c:v>2402.3437500000018</c:v>
                </c:pt>
                <c:pt idx="17068">
                  <c:v>2402.3437500000018</c:v>
                </c:pt>
                <c:pt idx="17069">
                  <c:v>2399.9023400000001</c:v>
                </c:pt>
                <c:pt idx="17070">
                  <c:v>2399.9023400000001</c:v>
                </c:pt>
                <c:pt idx="17071">
                  <c:v>2402.3437500000018</c:v>
                </c:pt>
                <c:pt idx="17072">
                  <c:v>2402.3437500000018</c:v>
                </c:pt>
                <c:pt idx="17073">
                  <c:v>2402.3437500000018</c:v>
                </c:pt>
                <c:pt idx="17074">
                  <c:v>2399.9023400000001</c:v>
                </c:pt>
                <c:pt idx="17075">
                  <c:v>2399.9023400000001</c:v>
                </c:pt>
                <c:pt idx="17076">
                  <c:v>2399.9023400000001</c:v>
                </c:pt>
                <c:pt idx="17077">
                  <c:v>2399.9023400000001</c:v>
                </c:pt>
                <c:pt idx="17078">
                  <c:v>2399.9023400000001</c:v>
                </c:pt>
                <c:pt idx="17079">
                  <c:v>2402.3437500000018</c:v>
                </c:pt>
                <c:pt idx="17080">
                  <c:v>2402.3437500000018</c:v>
                </c:pt>
                <c:pt idx="17081">
                  <c:v>2399.9023400000001</c:v>
                </c:pt>
                <c:pt idx="17082">
                  <c:v>2399.9023400000001</c:v>
                </c:pt>
                <c:pt idx="17083">
                  <c:v>2402.3437500000018</c:v>
                </c:pt>
                <c:pt idx="17084">
                  <c:v>2399.9023400000001</c:v>
                </c:pt>
                <c:pt idx="17085">
                  <c:v>2399.9023400000001</c:v>
                </c:pt>
                <c:pt idx="17086">
                  <c:v>2399.9023400000001</c:v>
                </c:pt>
                <c:pt idx="17087">
                  <c:v>2399.9023400000001</c:v>
                </c:pt>
                <c:pt idx="17088">
                  <c:v>2399.9023400000001</c:v>
                </c:pt>
                <c:pt idx="17089">
                  <c:v>2399.9023400000001</c:v>
                </c:pt>
                <c:pt idx="17090">
                  <c:v>2402.3437500000018</c:v>
                </c:pt>
                <c:pt idx="17091">
                  <c:v>2399.9023400000001</c:v>
                </c:pt>
                <c:pt idx="17092">
                  <c:v>2399.9023400000001</c:v>
                </c:pt>
                <c:pt idx="17093">
                  <c:v>2402.3437500000018</c:v>
                </c:pt>
                <c:pt idx="17094">
                  <c:v>2399.9023400000001</c:v>
                </c:pt>
                <c:pt idx="17095">
                  <c:v>2399.9023400000001</c:v>
                </c:pt>
                <c:pt idx="17096">
                  <c:v>2399.9023400000001</c:v>
                </c:pt>
                <c:pt idx="17097">
                  <c:v>2402.3437500000018</c:v>
                </c:pt>
                <c:pt idx="17098">
                  <c:v>2402.3437500000018</c:v>
                </c:pt>
                <c:pt idx="17099">
                  <c:v>2399.9023400000001</c:v>
                </c:pt>
                <c:pt idx="17100">
                  <c:v>2399.9023400000001</c:v>
                </c:pt>
                <c:pt idx="17101">
                  <c:v>2402.3437500000018</c:v>
                </c:pt>
                <c:pt idx="17102">
                  <c:v>2402.3437500000018</c:v>
                </c:pt>
                <c:pt idx="17103">
                  <c:v>2399.9023400000001</c:v>
                </c:pt>
                <c:pt idx="17104">
                  <c:v>2399.9023400000001</c:v>
                </c:pt>
                <c:pt idx="17105">
                  <c:v>2399.9023400000001</c:v>
                </c:pt>
                <c:pt idx="17106">
                  <c:v>2399.9023400000001</c:v>
                </c:pt>
                <c:pt idx="17107">
                  <c:v>2402.3437500000018</c:v>
                </c:pt>
                <c:pt idx="17108">
                  <c:v>2399.9023400000001</c:v>
                </c:pt>
                <c:pt idx="17109">
                  <c:v>2399.9023400000001</c:v>
                </c:pt>
                <c:pt idx="17110">
                  <c:v>2399.9023400000001</c:v>
                </c:pt>
                <c:pt idx="17111">
                  <c:v>2402.3437500000018</c:v>
                </c:pt>
                <c:pt idx="17112">
                  <c:v>2402.3437500000018</c:v>
                </c:pt>
                <c:pt idx="17113">
                  <c:v>2402.3437500000018</c:v>
                </c:pt>
                <c:pt idx="17114">
                  <c:v>2399.9023400000001</c:v>
                </c:pt>
                <c:pt idx="17115">
                  <c:v>2399.9023400000001</c:v>
                </c:pt>
                <c:pt idx="17116">
                  <c:v>2399.9023400000001</c:v>
                </c:pt>
                <c:pt idx="17117">
                  <c:v>2402.3437500000018</c:v>
                </c:pt>
                <c:pt idx="17118">
                  <c:v>2399.9023400000001</c:v>
                </c:pt>
                <c:pt idx="17119">
                  <c:v>2402.3437500000018</c:v>
                </c:pt>
                <c:pt idx="17120">
                  <c:v>2399.9023400000001</c:v>
                </c:pt>
                <c:pt idx="17121">
                  <c:v>2399.9023400000001</c:v>
                </c:pt>
                <c:pt idx="17122">
                  <c:v>2399.9023400000001</c:v>
                </c:pt>
                <c:pt idx="17123">
                  <c:v>2402.3437500000018</c:v>
                </c:pt>
                <c:pt idx="17124">
                  <c:v>2399.9023400000001</c:v>
                </c:pt>
                <c:pt idx="17125">
                  <c:v>2402.3437500000018</c:v>
                </c:pt>
                <c:pt idx="17126">
                  <c:v>2399.9023400000001</c:v>
                </c:pt>
                <c:pt idx="17127">
                  <c:v>2399.9023400000001</c:v>
                </c:pt>
                <c:pt idx="17128">
                  <c:v>2402.3437500000018</c:v>
                </c:pt>
                <c:pt idx="17129">
                  <c:v>2399.9023400000001</c:v>
                </c:pt>
                <c:pt idx="17130">
                  <c:v>2399.9023400000001</c:v>
                </c:pt>
                <c:pt idx="17131">
                  <c:v>2399.9023400000001</c:v>
                </c:pt>
                <c:pt idx="17132">
                  <c:v>2399.9023400000001</c:v>
                </c:pt>
                <c:pt idx="17133">
                  <c:v>2402.3437500000018</c:v>
                </c:pt>
                <c:pt idx="17134">
                  <c:v>2399.9023400000001</c:v>
                </c:pt>
                <c:pt idx="17135">
                  <c:v>2399.9023400000001</c:v>
                </c:pt>
                <c:pt idx="17136">
                  <c:v>2399.9023400000001</c:v>
                </c:pt>
                <c:pt idx="17137">
                  <c:v>2399.9023400000001</c:v>
                </c:pt>
                <c:pt idx="17138">
                  <c:v>2402.3437500000018</c:v>
                </c:pt>
                <c:pt idx="17139">
                  <c:v>2402.3437500000018</c:v>
                </c:pt>
                <c:pt idx="17140">
                  <c:v>2402.3437500000018</c:v>
                </c:pt>
                <c:pt idx="17141">
                  <c:v>2399.9023400000001</c:v>
                </c:pt>
                <c:pt idx="17142">
                  <c:v>2402.3437500000018</c:v>
                </c:pt>
                <c:pt idx="17143">
                  <c:v>2399.9023400000001</c:v>
                </c:pt>
                <c:pt idx="17144">
                  <c:v>2399.9023400000001</c:v>
                </c:pt>
                <c:pt idx="17145">
                  <c:v>2402.3437500000018</c:v>
                </c:pt>
                <c:pt idx="17146">
                  <c:v>2399.9023400000001</c:v>
                </c:pt>
                <c:pt idx="17147">
                  <c:v>2402.3437500000018</c:v>
                </c:pt>
                <c:pt idx="17148">
                  <c:v>2399.9023400000001</c:v>
                </c:pt>
                <c:pt idx="17149">
                  <c:v>2399.9023400000001</c:v>
                </c:pt>
                <c:pt idx="17150">
                  <c:v>2399.9023400000001</c:v>
                </c:pt>
                <c:pt idx="17151">
                  <c:v>2402.3437500000018</c:v>
                </c:pt>
                <c:pt idx="17152">
                  <c:v>2399.9023400000001</c:v>
                </c:pt>
                <c:pt idx="17153">
                  <c:v>2399.9023400000001</c:v>
                </c:pt>
                <c:pt idx="17154">
                  <c:v>2399.9023400000001</c:v>
                </c:pt>
                <c:pt idx="17155">
                  <c:v>2399.9023400000001</c:v>
                </c:pt>
                <c:pt idx="17156">
                  <c:v>2402.3437500000018</c:v>
                </c:pt>
                <c:pt idx="17157">
                  <c:v>2402.3437500000018</c:v>
                </c:pt>
                <c:pt idx="17158">
                  <c:v>2399.9023400000001</c:v>
                </c:pt>
                <c:pt idx="17159">
                  <c:v>2399.9023400000001</c:v>
                </c:pt>
                <c:pt idx="17160">
                  <c:v>2399.9023400000001</c:v>
                </c:pt>
                <c:pt idx="17161">
                  <c:v>2399.9023400000001</c:v>
                </c:pt>
                <c:pt idx="17162">
                  <c:v>2399.9023400000001</c:v>
                </c:pt>
                <c:pt idx="17163">
                  <c:v>2402.3437500000018</c:v>
                </c:pt>
                <c:pt idx="17164">
                  <c:v>2399.9023400000001</c:v>
                </c:pt>
                <c:pt idx="17165">
                  <c:v>2399.9023400000001</c:v>
                </c:pt>
                <c:pt idx="17166">
                  <c:v>2399.9023400000001</c:v>
                </c:pt>
                <c:pt idx="17167">
                  <c:v>2402.3437500000018</c:v>
                </c:pt>
                <c:pt idx="17168">
                  <c:v>2399.9023400000001</c:v>
                </c:pt>
                <c:pt idx="17169">
                  <c:v>2399.9023400000001</c:v>
                </c:pt>
                <c:pt idx="17170">
                  <c:v>2402.3437500000018</c:v>
                </c:pt>
                <c:pt idx="17171">
                  <c:v>2399.9023400000001</c:v>
                </c:pt>
                <c:pt idx="17172">
                  <c:v>2399.9023400000001</c:v>
                </c:pt>
                <c:pt idx="17173">
                  <c:v>2402.3437500000018</c:v>
                </c:pt>
                <c:pt idx="17174">
                  <c:v>2399.9023400000001</c:v>
                </c:pt>
                <c:pt idx="17175">
                  <c:v>2399.9023400000001</c:v>
                </c:pt>
                <c:pt idx="17176">
                  <c:v>2399.9023400000001</c:v>
                </c:pt>
                <c:pt idx="17177">
                  <c:v>2399.9023400000001</c:v>
                </c:pt>
                <c:pt idx="17178">
                  <c:v>2402.3437500000018</c:v>
                </c:pt>
                <c:pt idx="17179">
                  <c:v>2399.9023400000001</c:v>
                </c:pt>
                <c:pt idx="17180">
                  <c:v>2399.9023400000001</c:v>
                </c:pt>
                <c:pt idx="17181">
                  <c:v>2399.9023400000001</c:v>
                </c:pt>
                <c:pt idx="17182">
                  <c:v>2399.9023400000001</c:v>
                </c:pt>
                <c:pt idx="17183">
                  <c:v>2399.9023400000001</c:v>
                </c:pt>
                <c:pt idx="17184">
                  <c:v>2399.9023400000001</c:v>
                </c:pt>
                <c:pt idx="17185">
                  <c:v>2402.3437500000018</c:v>
                </c:pt>
                <c:pt idx="17186">
                  <c:v>2402.3437500000018</c:v>
                </c:pt>
                <c:pt idx="17187">
                  <c:v>2399.9023400000001</c:v>
                </c:pt>
                <c:pt idx="17188">
                  <c:v>2402.3437500000018</c:v>
                </c:pt>
                <c:pt idx="17189">
                  <c:v>2402.3437500000018</c:v>
                </c:pt>
                <c:pt idx="17190">
                  <c:v>2399.9023400000001</c:v>
                </c:pt>
                <c:pt idx="17191">
                  <c:v>2399.9023400000001</c:v>
                </c:pt>
                <c:pt idx="17192">
                  <c:v>2402.3437500000018</c:v>
                </c:pt>
                <c:pt idx="17193">
                  <c:v>2402.3437500000018</c:v>
                </c:pt>
                <c:pt idx="17194">
                  <c:v>2399.9023400000001</c:v>
                </c:pt>
                <c:pt idx="17195">
                  <c:v>2402.3437500000018</c:v>
                </c:pt>
                <c:pt idx="17196">
                  <c:v>2399.9023400000001</c:v>
                </c:pt>
                <c:pt idx="17197">
                  <c:v>2399.9023400000001</c:v>
                </c:pt>
                <c:pt idx="17198">
                  <c:v>2402.3437500000018</c:v>
                </c:pt>
                <c:pt idx="17199">
                  <c:v>2402.3437500000018</c:v>
                </c:pt>
                <c:pt idx="17200">
                  <c:v>2399.9023400000001</c:v>
                </c:pt>
                <c:pt idx="17201">
                  <c:v>2402.3437500000018</c:v>
                </c:pt>
                <c:pt idx="17202">
                  <c:v>2399.9023400000001</c:v>
                </c:pt>
                <c:pt idx="17203">
                  <c:v>2399.9023400000001</c:v>
                </c:pt>
                <c:pt idx="17204">
                  <c:v>2399.9023400000001</c:v>
                </c:pt>
                <c:pt idx="17205">
                  <c:v>2399.9023400000001</c:v>
                </c:pt>
                <c:pt idx="17206">
                  <c:v>2399.9023400000001</c:v>
                </c:pt>
                <c:pt idx="17207">
                  <c:v>2402.3437500000018</c:v>
                </c:pt>
                <c:pt idx="17208">
                  <c:v>2399.9023400000001</c:v>
                </c:pt>
                <c:pt idx="17209">
                  <c:v>2399.9023400000001</c:v>
                </c:pt>
                <c:pt idx="17210">
                  <c:v>2399.9023400000001</c:v>
                </c:pt>
                <c:pt idx="17211">
                  <c:v>2399.9023400000001</c:v>
                </c:pt>
                <c:pt idx="17212">
                  <c:v>2399.9023400000001</c:v>
                </c:pt>
                <c:pt idx="17213">
                  <c:v>2399.9023400000001</c:v>
                </c:pt>
                <c:pt idx="17214">
                  <c:v>2402.3437500000018</c:v>
                </c:pt>
                <c:pt idx="17215">
                  <c:v>2399.9023400000001</c:v>
                </c:pt>
                <c:pt idx="17216">
                  <c:v>2402.3437500000018</c:v>
                </c:pt>
                <c:pt idx="17217">
                  <c:v>2399.9023400000001</c:v>
                </c:pt>
                <c:pt idx="17218">
                  <c:v>2402.3437500000018</c:v>
                </c:pt>
                <c:pt idx="17219">
                  <c:v>2399.9023400000001</c:v>
                </c:pt>
                <c:pt idx="17220">
                  <c:v>2399.9023400000001</c:v>
                </c:pt>
                <c:pt idx="17221">
                  <c:v>2399.9023400000001</c:v>
                </c:pt>
                <c:pt idx="17222">
                  <c:v>2399.9023400000001</c:v>
                </c:pt>
                <c:pt idx="17223">
                  <c:v>2402.3437500000018</c:v>
                </c:pt>
                <c:pt idx="17224">
                  <c:v>2399.9023400000001</c:v>
                </c:pt>
                <c:pt idx="17225">
                  <c:v>2399.9023400000001</c:v>
                </c:pt>
                <c:pt idx="17226">
                  <c:v>2402.3437500000018</c:v>
                </c:pt>
                <c:pt idx="17227">
                  <c:v>2397.4609399999999</c:v>
                </c:pt>
                <c:pt idx="17228">
                  <c:v>2402.3437500000018</c:v>
                </c:pt>
                <c:pt idx="17229">
                  <c:v>2402.3437500000018</c:v>
                </c:pt>
                <c:pt idx="17230">
                  <c:v>2399.9023400000001</c:v>
                </c:pt>
                <c:pt idx="17231">
                  <c:v>2402.3437500000018</c:v>
                </c:pt>
                <c:pt idx="17232">
                  <c:v>2402.3437500000018</c:v>
                </c:pt>
                <c:pt idx="17233">
                  <c:v>2399.9023400000001</c:v>
                </c:pt>
                <c:pt idx="17234">
                  <c:v>2399.9023400000001</c:v>
                </c:pt>
                <c:pt idx="17235">
                  <c:v>2402.3437500000018</c:v>
                </c:pt>
                <c:pt idx="17236">
                  <c:v>2399.9023400000001</c:v>
                </c:pt>
                <c:pt idx="17237">
                  <c:v>2402.3437500000018</c:v>
                </c:pt>
                <c:pt idx="17238">
                  <c:v>2399.9023400000001</c:v>
                </c:pt>
                <c:pt idx="17239">
                  <c:v>2399.9023400000001</c:v>
                </c:pt>
                <c:pt idx="17240">
                  <c:v>2399.9023400000001</c:v>
                </c:pt>
                <c:pt idx="17241">
                  <c:v>2402.3437500000018</c:v>
                </c:pt>
                <c:pt idx="17242">
                  <c:v>2399.9023400000001</c:v>
                </c:pt>
                <c:pt idx="17243">
                  <c:v>2399.9023400000001</c:v>
                </c:pt>
                <c:pt idx="17244">
                  <c:v>2399.9023400000001</c:v>
                </c:pt>
                <c:pt idx="17245">
                  <c:v>2402.3437500000018</c:v>
                </c:pt>
                <c:pt idx="17246">
                  <c:v>2402.3437500000018</c:v>
                </c:pt>
                <c:pt idx="17247">
                  <c:v>2402.3437500000018</c:v>
                </c:pt>
                <c:pt idx="17248">
                  <c:v>2399.9023400000001</c:v>
                </c:pt>
                <c:pt idx="17249">
                  <c:v>2399.9023400000001</c:v>
                </c:pt>
                <c:pt idx="17250">
                  <c:v>2402.3437500000018</c:v>
                </c:pt>
                <c:pt idx="17251">
                  <c:v>2399.9023400000001</c:v>
                </c:pt>
                <c:pt idx="17252">
                  <c:v>2399.9023400000001</c:v>
                </c:pt>
                <c:pt idx="17253">
                  <c:v>2399.9023400000001</c:v>
                </c:pt>
                <c:pt idx="17254">
                  <c:v>2402.3437500000018</c:v>
                </c:pt>
                <c:pt idx="17255">
                  <c:v>2399.9023400000001</c:v>
                </c:pt>
                <c:pt idx="17256">
                  <c:v>2399.9023400000001</c:v>
                </c:pt>
                <c:pt idx="17257">
                  <c:v>2402.3437500000018</c:v>
                </c:pt>
                <c:pt idx="17258">
                  <c:v>2399.9023400000001</c:v>
                </c:pt>
                <c:pt idx="17259">
                  <c:v>2399.9023400000001</c:v>
                </c:pt>
                <c:pt idx="17260">
                  <c:v>2402.3437500000018</c:v>
                </c:pt>
                <c:pt idx="17261">
                  <c:v>2399.9023400000001</c:v>
                </c:pt>
                <c:pt idx="17262">
                  <c:v>2402.3437500000018</c:v>
                </c:pt>
                <c:pt idx="17263">
                  <c:v>2399.9023400000001</c:v>
                </c:pt>
                <c:pt idx="17264">
                  <c:v>2399.9023400000001</c:v>
                </c:pt>
                <c:pt idx="17265">
                  <c:v>2402.3437500000018</c:v>
                </c:pt>
                <c:pt idx="17266">
                  <c:v>2402.3437500000018</c:v>
                </c:pt>
                <c:pt idx="17267">
                  <c:v>2399.9023400000001</c:v>
                </c:pt>
                <c:pt idx="17268">
                  <c:v>2399.9023400000001</c:v>
                </c:pt>
                <c:pt idx="17269">
                  <c:v>2402.3437500000018</c:v>
                </c:pt>
                <c:pt idx="17270">
                  <c:v>2399.9023400000001</c:v>
                </c:pt>
                <c:pt idx="17271">
                  <c:v>2399.9023400000001</c:v>
                </c:pt>
                <c:pt idx="17272">
                  <c:v>2399.9023400000001</c:v>
                </c:pt>
                <c:pt idx="17273">
                  <c:v>2402.3437500000018</c:v>
                </c:pt>
                <c:pt idx="17274">
                  <c:v>2399.9023400000001</c:v>
                </c:pt>
                <c:pt idx="17275">
                  <c:v>2402.3437500000018</c:v>
                </c:pt>
                <c:pt idx="17276">
                  <c:v>2399.9023400000001</c:v>
                </c:pt>
                <c:pt idx="17277">
                  <c:v>2399.9023400000001</c:v>
                </c:pt>
                <c:pt idx="17278">
                  <c:v>2399.9023400000001</c:v>
                </c:pt>
                <c:pt idx="17279">
                  <c:v>2402.3437500000018</c:v>
                </c:pt>
                <c:pt idx="17280">
                  <c:v>2399.9023400000001</c:v>
                </c:pt>
                <c:pt idx="17281">
                  <c:v>2399.9023400000001</c:v>
                </c:pt>
                <c:pt idx="17282">
                  <c:v>2399.9023400000001</c:v>
                </c:pt>
                <c:pt idx="17283">
                  <c:v>2399.9023400000001</c:v>
                </c:pt>
                <c:pt idx="17284">
                  <c:v>2402.3437500000018</c:v>
                </c:pt>
                <c:pt idx="17285">
                  <c:v>2399.9023400000001</c:v>
                </c:pt>
                <c:pt idx="17286">
                  <c:v>2399.9023400000001</c:v>
                </c:pt>
                <c:pt idx="17287">
                  <c:v>2402.3437500000018</c:v>
                </c:pt>
                <c:pt idx="17288">
                  <c:v>2402.3437500000018</c:v>
                </c:pt>
                <c:pt idx="17289">
                  <c:v>2402.3437500000018</c:v>
                </c:pt>
                <c:pt idx="17290">
                  <c:v>2399.9023400000001</c:v>
                </c:pt>
                <c:pt idx="17291">
                  <c:v>2402.3437500000018</c:v>
                </c:pt>
                <c:pt idx="17292">
                  <c:v>2399.9023400000001</c:v>
                </c:pt>
                <c:pt idx="17293">
                  <c:v>2402.3437500000018</c:v>
                </c:pt>
                <c:pt idx="17294">
                  <c:v>2399.9023400000001</c:v>
                </c:pt>
                <c:pt idx="17295">
                  <c:v>2399.9023400000001</c:v>
                </c:pt>
                <c:pt idx="17296">
                  <c:v>2399.9023400000001</c:v>
                </c:pt>
                <c:pt idx="17297">
                  <c:v>2399.9023400000001</c:v>
                </c:pt>
                <c:pt idx="17298">
                  <c:v>2399.9023400000001</c:v>
                </c:pt>
                <c:pt idx="17299">
                  <c:v>2399.9023400000001</c:v>
                </c:pt>
                <c:pt idx="17300">
                  <c:v>2402.3437500000018</c:v>
                </c:pt>
                <c:pt idx="17301">
                  <c:v>2399.9023400000001</c:v>
                </c:pt>
                <c:pt idx="17302">
                  <c:v>2399.9023400000001</c:v>
                </c:pt>
                <c:pt idx="17303">
                  <c:v>2399.9023400000001</c:v>
                </c:pt>
                <c:pt idx="17304">
                  <c:v>2399.9023400000001</c:v>
                </c:pt>
                <c:pt idx="17305">
                  <c:v>2399.9023400000001</c:v>
                </c:pt>
                <c:pt idx="17306">
                  <c:v>2402.3437500000018</c:v>
                </c:pt>
                <c:pt idx="17307">
                  <c:v>2399.9023400000001</c:v>
                </c:pt>
                <c:pt idx="17308">
                  <c:v>2399.9023400000001</c:v>
                </c:pt>
                <c:pt idx="17309">
                  <c:v>2399.9023400000001</c:v>
                </c:pt>
                <c:pt idx="17310">
                  <c:v>2399.9023400000001</c:v>
                </c:pt>
                <c:pt idx="17311">
                  <c:v>2402.3437500000018</c:v>
                </c:pt>
                <c:pt idx="17312">
                  <c:v>2399.9023400000001</c:v>
                </c:pt>
                <c:pt idx="17313">
                  <c:v>2402.3437500000018</c:v>
                </c:pt>
                <c:pt idx="17314">
                  <c:v>2399.9023400000001</c:v>
                </c:pt>
                <c:pt idx="17315">
                  <c:v>2399.9023400000001</c:v>
                </c:pt>
                <c:pt idx="17316">
                  <c:v>2399.9023400000001</c:v>
                </c:pt>
                <c:pt idx="17317">
                  <c:v>2399.9023400000001</c:v>
                </c:pt>
                <c:pt idx="17318">
                  <c:v>2399.9023400000001</c:v>
                </c:pt>
                <c:pt idx="17319">
                  <c:v>2402.3437500000018</c:v>
                </c:pt>
                <c:pt idx="17320">
                  <c:v>2399.9023400000001</c:v>
                </c:pt>
                <c:pt idx="17321">
                  <c:v>2399.9023400000001</c:v>
                </c:pt>
                <c:pt idx="17322">
                  <c:v>2399.9023400000001</c:v>
                </c:pt>
                <c:pt idx="17323">
                  <c:v>2399.9023400000001</c:v>
                </c:pt>
                <c:pt idx="17324">
                  <c:v>2399.9023400000001</c:v>
                </c:pt>
                <c:pt idx="17325">
                  <c:v>2402.3437500000018</c:v>
                </c:pt>
                <c:pt idx="17326">
                  <c:v>2402.3437500000018</c:v>
                </c:pt>
                <c:pt idx="17327">
                  <c:v>2402.3437500000018</c:v>
                </c:pt>
                <c:pt idx="17328">
                  <c:v>2399.9023400000001</c:v>
                </c:pt>
                <c:pt idx="17329">
                  <c:v>2399.9023400000001</c:v>
                </c:pt>
                <c:pt idx="17330">
                  <c:v>2399.9023400000001</c:v>
                </c:pt>
                <c:pt idx="17331">
                  <c:v>2399.9023400000001</c:v>
                </c:pt>
                <c:pt idx="17332">
                  <c:v>2399.9023400000001</c:v>
                </c:pt>
                <c:pt idx="17333">
                  <c:v>2399.9023400000001</c:v>
                </c:pt>
                <c:pt idx="17334">
                  <c:v>2399.9023400000001</c:v>
                </c:pt>
                <c:pt idx="17335">
                  <c:v>2399.9023400000001</c:v>
                </c:pt>
                <c:pt idx="17336">
                  <c:v>2402.3437500000018</c:v>
                </c:pt>
                <c:pt idx="17337">
                  <c:v>2399.9023400000001</c:v>
                </c:pt>
                <c:pt idx="17338">
                  <c:v>2399.9023400000001</c:v>
                </c:pt>
                <c:pt idx="17339">
                  <c:v>2399.9023400000001</c:v>
                </c:pt>
                <c:pt idx="17340">
                  <c:v>2399.9023400000001</c:v>
                </c:pt>
                <c:pt idx="17341">
                  <c:v>2399.9023400000001</c:v>
                </c:pt>
                <c:pt idx="17342">
                  <c:v>2399.9023400000001</c:v>
                </c:pt>
                <c:pt idx="17343">
                  <c:v>2399.9023400000001</c:v>
                </c:pt>
                <c:pt idx="17344">
                  <c:v>2399.9023400000001</c:v>
                </c:pt>
                <c:pt idx="17345">
                  <c:v>2399.9023400000001</c:v>
                </c:pt>
                <c:pt idx="17346">
                  <c:v>2399.9023400000001</c:v>
                </c:pt>
                <c:pt idx="17347">
                  <c:v>2399.9023400000001</c:v>
                </c:pt>
                <c:pt idx="17348">
                  <c:v>2399.9023400000001</c:v>
                </c:pt>
                <c:pt idx="17349">
                  <c:v>2399.9023400000001</c:v>
                </c:pt>
                <c:pt idx="17350">
                  <c:v>2402.3437500000018</c:v>
                </c:pt>
                <c:pt idx="17351">
                  <c:v>2399.9023400000001</c:v>
                </c:pt>
                <c:pt idx="17352">
                  <c:v>2402.3437500000018</c:v>
                </c:pt>
                <c:pt idx="17353">
                  <c:v>2399.9023400000001</c:v>
                </c:pt>
                <c:pt idx="17354">
                  <c:v>2402.3437500000018</c:v>
                </c:pt>
                <c:pt idx="17355">
                  <c:v>2399.9023400000001</c:v>
                </c:pt>
                <c:pt idx="17356">
                  <c:v>2399.9023400000001</c:v>
                </c:pt>
                <c:pt idx="17357">
                  <c:v>2399.9023400000001</c:v>
                </c:pt>
                <c:pt idx="17358">
                  <c:v>2399.9023400000001</c:v>
                </c:pt>
                <c:pt idx="17359">
                  <c:v>2399.9023400000001</c:v>
                </c:pt>
                <c:pt idx="17360">
                  <c:v>2399.9023400000001</c:v>
                </c:pt>
                <c:pt idx="17361">
                  <c:v>2399.9023400000001</c:v>
                </c:pt>
                <c:pt idx="17362">
                  <c:v>2399.9023400000001</c:v>
                </c:pt>
                <c:pt idx="17363">
                  <c:v>2399.9023400000001</c:v>
                </c:pt>
                <c:pt idx="17364">
                  <c:v>2399.9023400000001</c:v>
                </c:pt>
                <c:pt idx="17365">
                  <c:v>2402.3437500000018</c:v>
                </c:pt>
                <c:pt idx="17366">
                  <c:v>2399.9023400000001</c:v>
                </c:pt>
                <c:pt idx="17367">
                  <c:v>2402.3437500000018</c:v>
                </c:pt>
                <c:pt idx="17368">
                  <c:v>2402.3437500000018</c:v>
                </c:pt>
                <c:pt idx="17369">
                  <c:v>2399.9023400000001</c:v>
                </c:pt>
                <c:pt idx="17370">
                  <c:v>2399.9023400000001</c:v>
                </c:pt>
                <c:pt idx="17371">
                  <c:v>2399.9023400000001</c:v>
                </c:pt>
                <c:pt idx="17372">
                  <c:v>2399.9023400000001</c:v>
                </c:pt>
                <c:pt idx="17373">
                  <c:v>2402.3437500000018</c:v>
                </c:pt>
                <c:pt idx="17374">
                  <c:v>2402.3437500000018</c:v>
                </c:pt>
                <c:pt idx="17375">
                  <c:v>2402.3437500000018</c:v>
                </c:pt>
                <c:pt idx="17376">
                  <c:v>2402.3437500000018</c:v>
                </c:pt>
                <c:pt idx="17377">
                  <c:v>2399.9023400000001</c:v>
                </c:pt>
                <c:pt idx="17378">
                  <c:v>2402.3437500000018</c:v>
                </c:pt>
                <c:pt idx="17379">
                  <c:v>2399.9023400000001</c:v>
                </c:pt>
                <c:pt idx="17380">
                  <c:v>2399.9023400000001</c:v>
                </c:pt>
                <c:pt idx="17381">
                  <c:v>2399.9023400000001</c:v>
                </c:pt>
                <c:pt idx="17382">
                  <c:v>2399.9023400000001</c:v>
                </c:pt>
                <c:pt idx="17383">
                  <c:v>2399.9023400000001</c:v>
                </c:pt>
                <c:pt idx="17384">
                  <c:v>2402.3437500000018</c:v>
                </c:pt>
                <c:pt idx="17385">
                  <c:v>2399.9023400000001</c:v>
                </c:pt>
                <c:pt idx="17386">
                  <c:v>2399.9023400000001</c:v>
                </c:pt>
                <c:pt idx="17387">
                  <c:v>2399.9023400000001</c:v>
                </c:pt>
                <c:pt idx="17388">
                  <c:v>2399.9023400000001</c:v>
                </c:pt>
                <c:pt idx="17389">
                  <c:v>2399.9023400000001</c:v>
                </c:pt>
                <c:pt idx="17390">
                  <c:v>2399.9023400000001</c:v>
                </c:pt>
                <c:pt idx="17391">
                  <c:v>2402.3437500000018</c:v>
                </c:pt>
                <c:pt idx="17392">
                  <c:v>2399.9023400000001</c:v>
                </c:pt>
                <c:pt idx="17393">
                  <c:v>2402.3437500000018</c:v>
                </c:pt>
                <c:pt idx="17394">
                  <c:v>2399.9023400000001</c:v>
                </c:pt>
                <c:pt idx="17395">
                  <c:v>2399.9023400000001</c:v>
                </c:pt>
                <c:pt idx="17396">
                  <c:v>2399.9023400000001</c:v>
                </c:pt>
                <c:pt idx="17397">
                  <c:v>2399.9023400000001</c:v>
                </c:pt>
                <c:pt idx="17398">
                  <c:v>2399.9023400000001</c:v>
                </c:pt>
                <c:pt idx="17399">
                  <c:v>2399.9023400000001</c:v>
                </c:pt>
                <c:pt idx="17400">
                  <c:v>2399.9023400000001</c:v>
                </c:pt>
                <c:pt idx="17401">
                  <c:v>2399.9023400000001</c:v>
                </c:pt>
                <c:pt idx="17402">
                  <c:v>2399.9023400000001</c:v>
                </c:pt>
                <c:pt idx="17403">
                  <c:v>2399.9023400000001</c:v>
                </c:pt>
                <c:pt idx="17404">
                  <c:v>2402.3437500000018</c:v>
                </c:pt>
                <c:pt idx="17405">
                  <c:v>2399.9023400000001</c:v>
                </c:pt>
                <c:pt idx="17406">
                  <c:v>2399.9023400000001</c:v>
                </c:pt>
                <c:pt idx="17407">
                  <c:v>2399.9023400000001</c:v>
                </c:pt>
                <c:pt idx="17408">
                  <c:v>2399.9023400000001</c:v>
                </c:pt>
                <c:pt idx="17409">
                  <c:v>2402.3437500000018</c:v>
                </c:pt>
                <c:pt idx="17410">
                  <c:v>2399.9023400000001</c:v>
                </c:pt>
                <c:pt idx="17411">
                  <c:v>2402.3437500000018</c:v>
                </c:pt>
                <c:pt idx="17412">
                  <c:v>2399.9023400000001</c:v>
                </c:pt>
                <c:pt idx="17413">
                  <c:v>2399.9023400000001</c:v>
                </c:pt>
                <c:pt idx="17414">
                  <c:v>2402.3437500000018</c:v>
                </c:pt>
                <c:pt idx="17415">
                  <c:v>2402.3437500000018</c:v>
                </c:pt>
                <c:pt idx="17416">
                  <c:v>2399.9023400000001</c:v>
                </c:pt>
                <c:pt idx="17417">
                  <c:v>2399.9023400000001</c:v>
                </c:pt>
                <c:pt idx="17418">
                  <c:v>2399.9023400000001</c:v>
                </c:pt>
                <c:pt idx="17419">
                  <c:v>2399.9023400000001</c:v>
                </c:pt>
                <c:pt idx="17420">
                  <c:v>2402.3437500000018</c:v>
                </c:pt>
                <c:pt idx="17421">
                  <c:v>2402.3437500000018</c:v>
                </c:pt>
                <c:pt idx="17422">
                  <c:v>2399.9023400000001</c:v>
                </c:pt>
                <c:pt idx="17423">
                  <c:v>2399.9023400000001</c:v>
                </c:pt>
                <c:pt idx="17424">
                  <c:v>2399.9023400000001</c:v>
                </c:pt>
                <c:pt idx="17425">
                  <c:v>2402.3437500000018</c:v>
                </c:pt>
                <c:pt idx="17426">
                  <c:v>2399.9023400000001</c:v>
                </c:pt>
                <c:pt idx="17427">
                  <c:v>2399.9023400000001</c:v>
                </c:pt>
                <c:pt idx="17428">
                  <c:v>2399.9023400000001</c:v>
                </c:pt>
                <c:pt idx="17429">
                  <c:v>2399.9023400000001</c:v>
                </c:pt>
                <c:pt idx="17430">
                  <c:v>2399.9023400000001</c:v>
                </c:pt>
                <c:pt idx="17431">
                  <c:v>2399.9023400000001</c:v>
                </c:pt>
                <c:pt idx="17432">
                  <c:v>2399.9023400000001</c:v>
                </c:pt>
                <c:pt idx="17433">
                  <c:v>2402.3437500000018</c:v>
                </c:pt>
                <c:pt idx="17434">
                  <c:v>2399.9023400000001</c:v>
                </c:pt>
                <c:pt idx="17435">
                  <c:v>2399.9023400000001</c:v>
                </c:pt>
                <c:pt idx="17436">
                  <c:v>2399.9023400000001</c:v>
                </c:pt>
                <c:pt idx="17437">
                  <c:v>2399.9023400000001</c:v>
                </c:pt>
                <c:pt idx="17438">
                  <c:v>2402.3437500000018</c:v>
                </c:pt>
                <c:pt idx="17439">
                  <c:v>2402.3437500000018</c:v>
                </c:pt>
                <c:pt idx="17440">
                  <c:v>2399.9023400000001</c:v>
                </c:pt>
                <c:pt idx="17441">
                  <c:v>2402.3437500000018</c:v>
                </c:pt>
                <c:pt idx="17442">
                  <c:v>2399.9023400000001</c:v>
                </c:pt>
                <c:pt idx="17443">
                  <c:v>2399.9023400000001</c:v>
                </c:pt>
                <c:pt idx="17444">
                  <c:v>2399.9023400000001</c:v>
                </c:pt>
                <c:pt idx="17445">
                  <c:v>2402.3437500000018</c:v>
                </c:pt>
                <c:pt idx="17446">
                  <c:v>2402.3437500000018</c:v>
                </c:pt>
                <c:pt idx="17447">
                  <c:v>2402.3437500000018</c:v>
                </c:pt>
                <c:pt idx="17448">
                  <c:v>2399.9023400000001</c:v>
                </c:pt>
                <c:pt idx="17449">
                  <c:v>2399.9023400000001</c:v>
                </c:pt>
                <c:pt idx="17450">
                  <c:v>2399.9023400000001</c:v>
                </c:pt>
                <c:pt idx="17451">
                  <c:v>2399.9023400000001</c:v>
                </c:pt>
                <c:pt idx="17452">
                  <c:v>2399.9023400000001</c:v>
                </c:pt>
                <c:pt idx="17453">
                  <c:v>2399.9023400000001</c:v>
                </c:pt>
                <c:pt idx="17454">
                  <c:v>2399.9023400000001</c:v>
                </c:pt>
                <c:pt idx="17455">
                  <c:v>2399.9023400000001</c:v>
                </c:pt>
                <c:pt idx="17456">
                  <c:v>2399.9023400000001</c:v>
                </c:pt>
                <c:pt idx="17457">
                  <c:v>2399.9023400000001</c:v>
                </c:pt>
                <c:pt idx="17458">
                  <c:v>2399.9023400000001</c:v>
                </c:pt>
                <c:pt idx="17459">
                  <c:v>2399.9023400000001</c:v>
                </c:pt>
                <c:pt idx="17460">
                  <c:v>2402.3437500000018</c:v>
                </c:pt>
                <c:pt idx="17461">
                  <c:v>2402.3437500000018</c:v>
                </c:pt>
                <c:pt idx="17462">
                  <c:v>2402.3437500000018</c:v>
                </c:pt>
                <c:pt idx="17463">
                  <c:v>2399.9023400000001</c:v>
                </c:pt>
                <c:pt idx="17464">
                  <c:v>2399.9023400000001</c:v>
                </c:pt>
                <c:pt idx="17465">
                  <c:v>2399.9023400000001</c:v>
                </c:pt>
                <c:pt idx="17466">
                  <c:v>2399.9023400000001</c:v>
                </c:pt>
                <c:pt idx="17467">
                  <c:v>2399.9023400000001</c:v>
                </c:pt>
                <c:pt idx="17468">
                  <c:v>2399.9023400000001</c:v>
                </c:pt>
                <c:pt idx="17469">
                  <c:v>2399.9023400000001</c:v>
                </c:pt>
                <c:pt idx="17470">
                  <c:v>2399.9023400000001</c:v>
                </c:pt>
                <c:pt idx="17471">
                  <c:v>2399.9023400000001</c:v>
                </c:pt>
                <c:pt idx="17472">
                  <c:v>2399.9023400000001</c:v>
                </c:pt>
                <c:pt idx="17473">
                  <c:v>2399.9023400000001</c:v>
                </c:pt>
                <c:pt idx="17474">
                  <c:v>2402.3437500000018</c:v>
                </c:pt>
                <c:pt idx="17475">
                  <c:v>2399.9023400000001</c:v>
                </c:pt>
                <c:pt idx="17476">
                  <c:v>2399.9023400000001</c:v>
                </c:pt>
                <c:pt idx="17477">
                  <c:v>2402.3437500000018</c:v>
                </c:pt>
                <c:pt idx="17478">
                  <c:v>2399.9023400000001</c:v>
                </c:pt>
                <c:pt idx="17479">
                  <c:v>2399.9023400000001</c:v>
                </c:pt>
                <c:pt idx="17480">
                  <c:v>2399.9023400000001</c:v>
                </c:pt>
                <c:pt idx="17481">
                  <c:v>2399.9023400000001</c:v>
                </c:pt>
                <c:pt idx="17482">
                  <c:v>2402.3437500000018</c:v>
                </c:pt>
                <c:pt idx="17483">
                  <c:v>2402.3437500000018</c:v>
                </c:pt>
                <c:pt idx="17484">
                  <c:v>2399.9023400000001</c:v>
                </c:pt>
                <c:pt idx="17485">
                  <c:v>2399.9023400000001</c:v>
                </c:pt>
                <c:pt idx="17486">
                  <c:v>2399.9023400000001</c:v>
                </c:pt>
                <c:pt idx="17487">
                  <c:v>2402.3437500000018</c:v>
                </c:pt>
                <c:pt idx="17488">
                  <c:v>2399.9023400000001</c:v>
                </c:pt>
                <c:pt idx="17489">
                  <c:v>2399.9023400000001</c:v>
                </c:pt>
                <c:pt idx="17490">
                  <c:v>2399.9023400000001</c:v>
                </c:pt>
                <c:pt idx="17491">
                  <c:v>2402.3437500000018</c:v>
                </c:pt>
                <c:pt idx="17492">
                  <c:v>2399.9023400000001</c:v>
                </c:pt>
                <c:pt idx="17493">
                  <c:v>2399.9023400000001</c:v>
                </c:pt>
                <c:pt idx="17494">
                  <c:v>2399.9023400000001</c:v>
                </c:pt>
                <c:pt idx="17495">
                  <c:v>2399.9023400000001</c:v>
                </c:pt>
                <c:pt idx="17496">
                  <c:v>2399.9023400000001</c:v>
                </c:pt>
                <c:pt idx="17497">
                  <c:v>2399.9023400000001</c:v>
                </c:pt>
                <c:pt idx="17498">
                  <c:v>2399.9023400000001</c:v>
                </c:pt>
                <c:pt idx="17499">
                  <c:v>2399.9023400000001</c:v>
                </c:pt>
                <c:pt idx="17500">
                  <c:v>2399.9023400000001</c:v>
                </c:pt>
                <c:pt idx="17501">
                  <c:v>2399.9023400000001</c:v>
                </c:pt>
                <c:pt idx="17502">
                  <c:v>2399.9023400000001</c:v>
                </c:pt>
                <c:pt idx="17503">
                  <c:v>2399.9023400000001</c:v>
                </c:pt>
                <c:pt idx="17504">
                  <c:v>2399.9023400000001</c:v>
                </c:pt>
                <c:pt idx="17505">
                  <c:v>2399.9023400000001</c:v>
                </c:pt>
                <c:pt idx="17506">
                  <c:v>2402.3437500000018</c:v>
                </c:pt>
                <c:pt idx="17507">
                  <c:v>2399.9023400000001</c:v>
                </c:pt>
                <c:pt idx="17508">
                  <c:v>2402.3437500000018</c:v>
                </c:pt>
                <c:pt idx="17509">
                  <c:v>2399.9023400000001</c:v>
                </c:pt>
                <c:pt idx="17510">
                  <c:v>2399.9023400000001</c:v>
                </c:pt>
                <c:pt idx="17511">
                  <c:v>2399.9023400000001</c:v>
                </c:pt>
                <c:pt idx="17512">
                  <c:v>2402.3437500000018</c:v>
                </c:pt>
                <c:pt idx="17513">
                  <c:v>2402.3437500000018</c:v>
                </c:pt>
                <c:pt idx="17514">
                  <c:v>2402.3437500000018</c:v>
                </c:pt>
                <c:pt idx="17515">
                  <c:v>2399.9023400000001</c:v>
                </c:pt>
                <c:pt idx="17516">
                  <c:v>2399.9023400000001</c:v>
                </c:pt>
                <c:pt idx="17517">
                  <c:v>2399.9023400000001</c:v>
                </c:pt>
                <c:pt idx="17518">
                  <c:v>2399.9023400000001</c:v>
                </c:pt>
                <c:pt idx="17519">
                  <c:v>2399.9023400000001</c:v>
                </c:pt>
                <c:pt idx="17520">
                  <c:v>2399.9023400000001</c:v>
                </c:pt>
                <c:pt idx="17521">
                  <c:v>2399.9023400000001</c:v>
                </c:pt>
                <c:pt idx="17522">
                  <c:v>2399.9023400000001</c:v>
                </c:pt>
                <c:pt idx="17523">
                  <c:v>2399.9023400000001</c:v>
                </c:pt>
                <c:pt idx="17524">
                  <c:v>2399.9023400000001</c:v>
                </c:pt>
                <c:pt idx="17525">
                  <c:v>2399.9023400000001</c:v>
                </c:pt>
                <c:pt idx="17526">
                  <c:v>2402.3437500000018</c:v>
                </c:pt>
                <c:pt idx="17527">
                  <c:v>2399.9023400000001</c:v>
                </c:pt>
                <c:pt idx="17528">
                  <c:v>2399.9023400000001</c:v>
                </c:pt>
                <c:pt idx="17529">
                  <c:v>2399.9023400000001</c:v>
                </c:pt>
                <c:pt idx="17530">
                  <c:v>2399.9023400000001</c:v>
                </c:pt>
                <c:pt idx="17531">
                  <c:v>2399.9023400000001</c:v>
                </c:pt>
                <c:pt idx="17532">
                  <c:v>2399.9023400000001</c:v>
                </c:pt>
                <c:pt idx="17533">
                  <c:v>2399.9023400000001</c:v>
                </c:pt>
                <c:pt idx="17534">
                  <c:v>2399.9023400000001</c:v>
                </c:pt>
                <c:pt idx="17535">
                  <c:v>2402.3437500000018</c:v>
                </c:pt>
                <c:pt idx="17536">
                  <c:v>2399.9023400000001</c:v>
                </c:pt>
                <c:pt idx="17537">
                  <c:v>2399.9023400000001</c:v>
                </c:pt>
                <c:pt idx="17538">
                  <c:v>2399.9023400000001</c:v>
                </c:pt>
                <c:pt idx="17539">
                  <c:v>2399.9023400000001</c:v>
                </c:pt>
                <c:pt idx="17540">
                  <c:v>2402.3437500000018</c:v>
                </c:pt>
                <c:pt idx="17541">
                  <c:v>2399.9023400000001</c:v>
                </c:pt>
                <c:pt idx="17542">
                  <c:v>2399.9023400000001</c:v>
                </c:pt>
                <c:pt idx="17543">
                  <c:v>2399.9023400000001</c:v>
                </c:pt>
                <c:pt idx="17544">
                  <c:v>2399.9023400000001</c:v>
                </c:pt>
                <c:pt idx="17545">
                  <c:v>2399.9023400000001</c:v>
                </c:pt>
                <c:pt idx="17546">
                  <c:v>2402.3437500000018</c:v>
                </c:pt>
                <c:pt idx="17547">
                  <c:v>2399.9023400000001</c:v>
                </c:pt>
                <c:pt idx="17548">
                  <c:v>2399.9023400000001</c:v>
                </c:pt>
                <c:pt idx="17549">
                  <c:v>2402.3437500000018</c:v>
                </c:pt>
                <c:pt idx="17550">
                  <c:v>2399.9023400000001</c:v>
                </c:pt>
                <c:pt idx="17551">
                  <c:v>2402.3437500000018</c:v>
                </c:pt>
                <c:pt idx="17552">
                  <c:v>2402.3437500000018</c:v>
                </c:pt>
                <c:pt idx="17553">
                  <c:v>2399.9023400000001</c:v>
                </c:pt>
                <c:pt idx="17554">
                  <c:v>2402.3437500000018</c:v>
                </c:pt>
                <c:pt idx="17555">
                  <c:v>2399.9023400000001</c:v>
                </c:pt>
                <c:pt idx="17556">
                  <c:v>2399.9023400000001</c:v>
                </c:pt>
                <c:pt idx="17557">
                  <c:v>2399.9023400000001</c:v>
                </c:pt>
                <c:pt idx="17558">
                  <c:v>2399.9023400000001</c:v>
                </c:pt>
                <c:pt idx="17559">
                  <c:v>2399.9023400000001</c:v>
                </c:pt>
                <c:pt idx="17560">
                  <c:v>2399.9023400000001</c:v>
                </c:pt>
                <c:pt idx="17561">
                  <c:v>2399.9023400000001</c:v>
                </c:pt>
                <c:pt idx="17562">
                  <c:v>2399.9023400000001</c:v>
                </c:pt>
                <c:pt idx="17563">
                  <c:v>2399.9023400000001</c:v>
                </c:pt>
                <c:pt idx="17564">
                  <c:v>2402.3437500000018</c:v>
                </c:pt>
                <c:pt idx="17565">
                  <c:v>2399.9023400000001</c:v>
                </c:pt>
                <c:pt idx="17566">
                  <c:v>2399.9023400000001</c:v>
                </c:pt>
                <c:pt idx="17567">
                  <c:v>2399.9023400000001</c:v>
                </c:pt>
                <c:pt idx="17568">
                  <c:v>2399.9023400000001</c:v>
                </c:pt>
                <c:pt idx="17569">
                  <c:v>2402.3437500000018</c:v>
                </c:pt>
                <c:pt idx="17570">
                  <c:v>2402.3437500000018</c:v>
                </c:pt>
                <c:pt idx="17571">
                  <c:v>2399.9023400000001</c:v>
                </c:pt>
                <c:pt idx="17572">
                  <c:v>2399.9023400000001</c:v>
                </c:pt>
                <c:pt idx="17573">
                  <c:v>2399.9023400000001</c:v>
                </c:pt>
                <c:pt idx="17574">
                  <c:v>2399.9023400000001</c:v>
                </c:pt>
                <c:pt idx="17575">
                  <c:v>2399.9023400000001</c:v>
                </c:pt>
                <c:pt idx="17576">
                  <c:v>2399.9023400000001</c:v>
                </c:pt>
                <c:pt idx="17577">
                  <c:v>2399.9023400000001</c:v>
                </c:pt>
                <c:pt idx="17578">
                  <c:v>2402.3437500000018</c:v>
                </c:pt>
                <c:pt idx="17579">
                  <c:v>2399.9023400000001</c:v>
                </c:pt>
                <c:pt idx="17580">
                  <c:v>2399.9023400000001</c:v>
                </c:pt>
                <c:pt idx="17581">
                  <c:v>2399.9023400000001</c:v>
                </c:pt>
                <c:pt idx="17582">
                  <c:v>2402.3437500000018</c:v>
                </c:pt>
                <c:pt idx="17583">
                  <c:v>2399.9023400000001</c:v>
                </c:pt>
                <c:pt idx="17584">
                  <c:v>2399.9023400000001</c:v>
                </c:pt>
                <c:pt idx="17585">
                  <c:v>2399.9023400000001</c:v>
                </c:pt>
                <c:pt idx="17586">
                  <c:v>2402.3437500000018</c:v>
                </c:pt>
                <c:pt idx="17587">
                  <c:v>2399.9023400000001</c:v>
                </c:pt>
                <c:pt idx="17588">
                  <c:v>2399.9023400000001</c:v>
                </c:pt>
                <c:pt idx="17589">
                  <c:v>2399.9023400000001</c:v>
                </c:pt>
                <c:pt idx="17590">
                  <c:v>2399.9023400000001</c:v>
                </c:pt>
                <c:pt idx="17591">
                  <c:v>2399.9023400000001</c:v>
                </c:pt>
                <c:pt idx="17592">
                  <c:v>2399.9023400000001</c:v>
                </c:pt>
                <c:pt idx="17593">
                  <c:v>2399.9023400000001</c:v>
                </c:pt>
                <c:pt idx="17594">
                  <c:v>2399.9023400000001</c:v>
                </c:pt>
                <c:pt idx="17595">
                  <c:v>2399.9023400000001</c:v>
                </c:pt>
                <c:pt idx="17596">
                  <c:v>2399.9023400000001</c:v>
                </c:pt>
                <c:pt idx="17597">
                  <c:v>2399.9023400000001</c:v>
                </c:pt>
                <c:pt idx="17598">
                  <c:v>2402.3437500000018</c:v>
                </c:pt>
                <c:pt idx="17599">
                  <c:v>2399.9023400000001</c:v>
                </c:pt>
                <c:pt idx="17600">
                  <c:v>2402.3437500000018</c:v>
                </c:pt>
                <c:pt idx="17601">
                  <c:v>2399.9023400000001</c:v>
                </c:pt>
                <c:pt idx="17602">
                  <c:v>2399.9023400000001</c:v>
                </c:pt>
                <c:pt idx="17603">
                  <c:v>2399.9023400000001</c:v>
                </c:pt>
                <c:pt idx="17604">
                  <c:v>2399.9023400000001</c:v>
                </c:pt>
                <c:pt idx="17605">
                  <c:v>2399.9023400000001</c:v>
                </c:pt>
                <c:pt idx="17606">
                  <c:v>2399.9023400000001</c:v>
                </c:pt>
                <c:pt idx="17607">
                  <c:v>2402.3437500000018</c:v>
                </c:pt>
                <c:pt idx="17608">
                  <c:v>2399.9023400000001</c:v>
                </c:pt>
                <c:pt idx="17609">
                  <c:v>2399.9023400000001</c:v>
                </c:pt>
                <c:pt idx="17610">
                  <c:v>2399.9023400000001</c:v>
                </c:pt>
                <c:pt idx="17611">
                  <c:v>2399.9023400000001</c:v>
                </c:pt>
                <c:pt idx="17612">
                  <c:v>2402.3437500000018</c:v>
                </c:pt>
                <c:pt idx="17613">
                  <c:v>2399.9023400000001</c:v>
                </c:pt>
                <c:pt idx="17614">
                  <c:v>2402.3437500000018</c:v>
                </c:pt>
                <c:pt idx="17615">
                  <c:v>2399.9023400000001</c:v>
                </c:pt>
                <c:pt idx="17616">
                  <c:v>2399.9023400000001</c:v>
                </c:pt>
                <c:pt idx="17617">
                  <c:v>2399.9023400000001</c:v>
                </c:pt>
                <c:pt idx="17618">
                  <c:v>2399.9023400000001</c:v>
                </c:pt>
                <c:pt idx="17619">
                  <c:v>2399.9023400000001</c:v>
                </c:pt>
                <c:pt idx="17620">
                  <c:v>2399.9023400000001</c:v>
                </c:pt>
                <c:pt idx="17621">
                  <c:v>2399.9023400000001</c:v>
                </c:pt>
                <c:pt idx="17622">
                  <c:v>2402.3437500000018</c:v>
                </c:pt>
                <c:pt idx="17623">
                  <c:v>2399.9023400000001</c:v>
                </c:pt>
                <c:pt idx="17624">
                  <c:v>2399.9023400000001</c:v>
                </c:pt>
                <c:pt idx="17625">
                  <c:v>2399.9023400000001</c:v>
                </c:pt>
                <c:pt idx="17626">
                  <c:v>2399.9023400000001</c:v>
                </c:pt>
                <c:pt idx="17627">
                  <c:v>2399.9023400000001</c:v>
                </c:pt>
                <c:pt idx="17628">
                  <c:v>2402.3437500000018</c:v>
                </c:pt>
                <c:pt idx="17629">
                  <c:v>2399.9023400000001</c:v>
                </c:pt>
                <c:pt idx="17630">
                  <c:v>2399.9023400000001</c:v>
                </c:pt>
                <c:pt idx="17631">
                  <c:v>2402.3437500000018</c:v>
                </c:pt>
                <c:pt idx="17632">
                  <c:v>2399.9023400000001</c:v>
                </c:pt>
                <c:pt idx="17633">
                  <c:v>2399.9023400000001</c:v>
                </c:pt>
                <c:pt idx="17634">
                  <c:v>2399.9023400000001</c:v>
                </c:pt>
                <c:pt idx="17635">
                  <c:v>2399.9023400000001</c:v>
                </c:pt>
                <c:pt idx="17636">
                  <c:v>2399.9023400000001</c:v>
                </c:pt>
                <c:pt idx="17637">
                  <c:v>2399.9023400000001</c:v>
                </c:pt>
                <c:pt idx="17638">
                  <c:v>2399.9023400000001</c:v>
                </c:pt>
                <c:pt idx="17639">
                  <c:v>2399.9023400000001</c:v>
                </c:pt>
                <c:pt idx="17640">
                  <c:v>2399.9023400000001</c:v>
                </c:pt>
                <c:pt idx="17641">
                  <c:v>2399.9023400000001</c:v>
                </c:pt>
                <c:pt idx="17642">
                  <c:v>2399.9023400000001</c:v>
                </c:pt>
                <c:pt idx="17643">
                  <c:v>2399.9023400000001</c:v>
                </c:pt>
                <c:pt idx="17644">
                  <c:v>2399.9023400000001</c:v>
                </c:pt>
                <c:pt idx="17645">
                  <c:v>2399.9023400000001</c:v>
                </c:pt>
                <c:pt idx="17646">
                  <c:v>2399.9023400000001</c:v>
                </c:pt>
                <c:pt idx="17647">
                  <c:v>2399.9023400000001</c:v>
                </c:pt>
                <c:pt idx="17648">
                  <c:v>2399.9023400000001</c:v>
                </c:pt>
                <c:pt idx="17649">
                  <c:v>2399.9023400000001</c:v>
                </c:pt>
                <c:pt idx="17650">
                  <c:v>2399.9023400000001</c:v>
                </c:pt>
                <c:pt idx="17651">
                  <c:v>2402.3437500000018</c:v>
                </c:pt>
                <c:pt idx="17652">
                  <c:v>2399.9023400000001</c:v>
                </c:pt>
                <c:pt idx="17653">
                  <c:v>2399.9023400000001</c:v>
                </c:pt>
                <c:pt idx="17654">
                  <c:v>2399.9023400000001</c:v>
                </c:pt>
                <c:pt idx="17655">
                  <c:v>2399.9023400000001</c:v>
                </c:pt>
                <c:pt idx="17656">
                  <c:v>2399.9023400000001</c:v>
                </c:pt>
                <c:pt idx="17657">
                  <c:v>2399.9023400000001</c:v>
                </c:pt>
                <c:pt idx="17658">
                  <c:v>2399.9023400000001</c:v>
                </c:pt>
                <c:pt idx="17659">
                  <c:v>2399.9023400000001</c:v>
                </c:pt>
                <c:pt idx="17660">
                  <c:v>2399.9023400000001</c:v>
                </c:pt>
                <c:pt idx="17661">
                  <c:v>2402.3437500000018</c:v>
                </c:pt>
                <c:pt idx="17662">
                  <c:v>2402.3437500000018</c:v>
                </c:pt>
                <c:pt idx="17663">
                  <c:v>2399.9023400000001</c:v>
                </c:pt>
                <c:pt idx="17664">
                  <c:v>2399.9023400000001</c:v>
                </c:pt>
                <c:pt idx="17665">
                  <c:v>2399.9023400000001</c:v>
                </c:pt>
                <c:pt idx="17666">
                  <c:v>2402.3437500000018</c:v>
                </c:pt>
                <c:pt idx="17667">
                  <c:v>2399.9023400000001</c:v>
                </c:pt>
                <c:pt idx="17668">
                  <c:v>2399.9023400000001</c:v>
                </c:pt>
                <c:pt idx="17669">
                  <c:v>2399.9023400000001</c:v>
                </c:pt>
                <c:pt idx="17670">
                  <c:v>2399.9023400000001</c:v>
                </c:pt>
                <c:pt idx="17671">
                  <c:v>2399.9023400000001</c:v>
                </c:pt>
                <c:pt idx="17672">
                  <c:v>2399.9023400000001</c:v>
                </c:pt>
                <c:pt idx="17673">
                  <c:v>2402.3437500000018</c:v>
                </c:pt>
                <c:pt idx="17674">
                  <c:v>2399.9023400000001</c:v>
                </c:pt>
                <c:pt idx="17675">
                  <c:v>2399.9023400000001</c:v>
                </c:pt>
                <c:pt idx="17676">
                  <c:v>2399.9023400000001</c:v>
                </c:pt>
                <c:pt idx="17677">
                  <c:v>2399.9023400000001</c:v>
                </c:pt>
                <c:pt idx="17678">
                  <c:v>2399.9023400000001</c:v>
                </c:pt>
                <c:pt idx="17679">
                  <c:v>2399.9023400000001</c:v>
                </c:pt>
                <c:pt idx="17680">
                  <c:v>2399.9023400000001</c:v>
                </c:pt>
                <c:pt idx="17681">
                  <c:v>2399.9023400000001</c:v>
                </c:pt>
                <c:pt idx="17682">
                  <c:v>2399.9023400000001</c:v>
                </c:pt>
                <c:pt idx="17683">
                  <c:v>2399.9023400000001</c:v>
                </c:pt>
                <c:pt idx="17684">
                  <c:v>2399.9023400000001</c:v>
                </c:pt>
                <c:pt idx="17685">
                  <c:v>2399.9023400000001</c:v>
                </c:pt>
                <c:pt idx="17686">
                  <c:v>2399.9023400000001</c:v>
                </c:pt>
                <c:pt idx="17687">
                  <c:v>2402.3437500000018</c:v>
                </c:pt>
                <c:pt idx="17688">
                  <c:v>2399.9023400000001</c:v>
                </c:pt>
                <c:pt idx="17689">
                  <c:v>2399.9023400000001</c:v>
                </c:pt>
                <c:pt idx="17690">
                  <c:v>2402.3437500000018</c:v>
                </c:pt>
                <c:pt idx="17691">
                  <c:v>2402.3437500000018</c:v>
                </c:pt>
                <c:pt idx="17692">
                  <c:v>2399.9023400000001</c:v>
                </c:pt>
                <c:pt idx="17693">
                  <c:v>2399.9023400000001</c:v>
                </c:pt>
                <c:pt idx="17694">
                  <c:v>2399.9023400000001</c:v>
                </c:pt>
                <c:pt idx="17695">
                  <c:v>2399.9023400000001</c:v>
                </c:pt>
                <c:pt idx="17696">
                  <c:v>2402.3437500000018</c:v>
                </c:pt>
                <c:pt idx="17697">
                  <c:v>2399.9023400000001</c:v>
                </c:pt>
                <c:pt idx="17698">
                  <c:v>2402.3437500000018</c:v>
                </c:pt>
                <c:pt idx="17699">
                  <c:v>2399.9023400000001</c:v>
                </c:pt>
                <c:pt idx="17700">
                  <c:v>2399.9023400000001</c:v>
                </c:pt>
                <c:pt idx="17701">
                  <c:v>2399.9023400000001</c:v>
                </c:pt>
                <c:pt idx="17702">
                  <c:v>2399.9023400000001</c:v>
                </c:pt>
                <c:pt idx="17703">
                  <c:v>2399.9023400000001</c:v>
                </c:pt>
                <c:pt idx="17704">
                  <c:v>2399.9023400000001</c:v>
                </c:pt>
                <c:pt idx="17705">
                  <c:v>2399.9023400000001</c:v>
                </c:pt>
                <c:pt idx="17706">
                  <c:v>2399.9023400000001</c:v>
                </c:pt>
                <c:pt idx="17707">
                  <c:v>2399.9023400000001</c:v>
                </c:pt>
                <c:pt idx="17708">
                  <c:v>2399.9023400000001</c:v>
                </c:pt>
                <c:pt idx="17709">
                  <c:v>2399.9023400000001</c:v>
                </c:pt>
                <c:pt idx="17710">
                  <c:v>2399.9023400000001</c:v>
                </c:pt>
                <c:pt idx="17711">
                  <c:v>2399.9023400000001</c:v>
                </c:pt>
                <c:pt idx="17712">
                  <c:v>2399.9023400000001</c:v>
                </c:pt>
                <c:pt idx="17713">
                  <c:v>2399.9023400000001</c:v>
                </c:pt>
                <c:pt idx="17714">
                  <c:v>2399.9023400000001</c:v>
                </c:pt>
                <c:pt idx="17715">
                  <c:v>2399.9023400000001</c:v>
                </c:pt>
                <c:pt idx="17716">
                  <c:v>2399.9023400000001</c:v>
                </c:pt>
                <c:pt idx="17717">
                  <c:v>2399.9023400000001</c:v>
                </c:pt>
                <c:pt idx="17718">
                  <c:v>2399.9023400000001</c:v>
                </c:pt>
                <c:pt idx="17719">
                  <c:v>2399.9023400000001</c:v>
                </c:pt>
                <c:pt idx="17720">
                  <c:v>2399.9023400000001</c:v>
                </c:pt>
                <c:pt idx="17721">
                  <c:v>2399.9023400000001</c:v>
                </c:pt>
                <c:pt idx="17722">
                  <c:v>2399.9023400000001</c:v>
                </c:pt>
                <c:pt idx="17723">
                  <c:v>2399.9023400000001</c:v>
                </c:pt>
                <c:pt idx="17724">
                  <c:v>2399.9023400000001</c:v>
                </c:pt>
                <c:pt idx="17725">
                  <c:v>2399.9023400000001</c:v>
                </c:pt>
                <c:pt idx="17726">
                  <c:v>2402.3437500000018</c:v>
                </c:pt>
                <c:pt idx="17727">
                  <c:v>2399.9023400000001</c:v>
                </c:pt>
                <c:pt idx="17728">
                  <c:v>2399.9023400000001</c:v>
                </c:pt>
                <c:pt idx="17729">
                  <c:v>2399.9023400000001</c:v>
                </c:pt>
                <c:pt idx="17730">
                  <c:v>2399.9023400000001</c:v>
                </c:pt>
                <c:pt idx="17731">
                  <c:v>2399.9023400000001</c:v>
                </c:pt>
                <c:pt idx="17732">
                  <c:v>2399.9023400000001</c:v>
                </c:pt>
                <c:pt idx="17733">
                  <c:v>2399.9023400000001</c:v>
                </c:pt>
                <c:pt idx="17734">
                  <c:v>2399.9023400000001</c:v>
                </c:pt>
                <c:pt idx="17735">
                  <c:v>2399.9023400000001</c:v>
                </c:pt>
                <c:pt idx="17736">
                  <c:v>2399.9023400000001</c:v>
                </c:pt>
                <c:pt idx="17737">
                  <c:v>2399.9023400000001</c:v>
                </c:pt>
                <c:pt idx="17738">
                  <c:v>2399.9023400000001</c:v>
                </c:pt>
                <c:pt idx="17739">
                  <c:v>2399.9023400000001</c:v>
                </c:pt>
                <c:pt idx="17740">
                  <c:v>2399.9023400000001</c:v>
                </c:pt>
                <c:pt idx="17741">
                  <c:v>2399.9023400000001</c:v>
                </c:pt>
                <c:pt idx="17742">
                  <c:v>2399.9023400000001</c:v>
                </c:pt>
                <c:pt idx="17743">
                  <c:v>2399.9023400000001</c:v>
                </c:pt>
                <c:pt idx="17744">
                  <c:v>2399.9023400000001</c:v>
                </c:pt>
                <c:pt idx="17745">
                  <c:v>2399.9023400000001</c:v>
                </c:pt>
                <c:pt idx="17746">
                  <c:v>2399.9023400000001</c:v>
                </c:pt>
                <c:pt idx="17747">
                  <c:v>2402.3437500000018</c:v>
                </c:pt>
                <c:pt idx="17748">
                  <c:v>2402.3437500000018</c:v>
                </c:pt>
                <c:pt idx="17749">
                  <c:v>2399.9023400000001</c:v>
                </c:pt>
                <c:pt idx="17750">
                  <c:v>2399.9023400000001</c:v>
                </c:pt>
                <c:pt idx="17751">
                  <c:v>2399.9023400000001</c:v>
                </c:pt>
                <c:pt idx="17752">
                  <c:v>2399.9023400000001</c:v>
                </c:pt>
                <c:pt idx="17753">
                  <c:v>2399.9023400000001</c:v>
                </c:pt>
                <c:pt idx="17754">
                  <c:v>2399.9023400000001</c:v>
                </c:pt>
                <c:pt idx="17755">
                  <c:v>2399.9023400000001</c:v>
                </c:pt>
                <c:pt idx="17756">
                  <c:v>2399.9023400000001</c:v>
                </c:pt>
                <c:pt idx="17757">
                  <c:v>2399.9023400000001</c:v>
                </c:pt>
                <c:pt idx="17758">
                  <c:v>2399.9023400000001</c:v>
                </c:pt>
                <c:pt idx="17759">
                  <c:v>2399.9023400000001</c:v>
                </c:pt>
                <c:pt idx="17760">
                  <c:v>2399.9023400000001</c:v>
                </c:pt>
                <c:pt idx="17761">
                  <c:v>2399.9023400000001</c:v>
                </c:pt>
                <c:pt idx="17762">
                  <c:v>2402.3437500000018</c:v>
                </c:pt>
                <c:pt idx="17763">
                  <c:v>2399.9023400000001</c:v>
                </c:pt>
                <c:pt idx="17764">
                  <c:v>2399.9023400000001</c:v>
                </c:pt>
                <c:pt idx="17765">
                  <c:v>2399.9023400000001</c:v>
                </c:pt>
                <c:pt idx="17766">
                  <c:v>2399.9023400000001</c:v>
                </c:pt>
                <c:pt idx="17767">
                  <c:v>2399.9023400000001</c:v>
                </c:pt>
                <c:pt idx="17768">
                  <c:v>2399.9023400000001</c:v>
                </c:pt>
                <c:pt idx="17769">
                  <c:v>2399.9023400000001</c:v>
                </c:pt>
                <c:pt idx="17770">
                  <c:v>2399.9023400000001</c:v>
                </c:pt>
                <c:pt idx="17771">
                  <c:v>2402.3437500000018</c:v>
                </c:pt>
                <c:pt idx="17772">
                  <c:v>2402.3437500000018</c:v>
                </c:pt>
                <c:pt idx="17773">
                  <c:v>2399.9023400000001</c:v>
                </c:pt>
                <c:pt idx="17774">
                  <c:v>2399.9023400000001</c:v>
                </c:pt>
                <c:pt idx="17775">
                  <c:v>2399.9023400000001</c:v>
                </c:pt>
                <c:pt idx="17776">
                  <c:v>2402.3437500000018</c:v>
                </c:pt>
                <c:pt idx="17777">
                  <c:v>2399.9023400000001</c:v>
                </c:pt>
                <c:pt idx="17778">
                  <c:v>2399.9023400000001</c:v>
                </c:pt>
                <c:pt idx="17779">
                  <c:v>2399.9023400000001</c:v>
                </c:pt>
                <c:pt idx="17780">
                  <c:v>2399.9023400000001</c:v>
                </c:pt>
                <c:pt idx="17781">
                  <c:v>2402.3437500000018</c:v>
                </c:pt>
                <c:pt idx="17782">
                  <c:v>2399.9023400000001</c:v>
                </c:pt>
                <c:pt idx="17783">
                  <c:v>2399.9023400000001</c:v>
                </c:pt>
                <c:pt idx="17784">
                  <c:v>2399.9023400000001</c:v>
                </c:pt>
                <c:pt idx="17785">
                  <c:v>2399.9023400000001</c:v>
                </c:pt>
                <c:pt idx="17786">
                  <c:v>2399.9023400000001</c:v>
                </c:pt>
                <c:pt idx="17787">
                  <c:v>2399.9023400000001</c:v>
                </c:pt>
                <c:pt idx="17788">
                  <c:v>2402.3437500000018</c:v>
                </c:pt>
                <c:pt idx="17789">
                  <c:v>2399.9023400000001</c:v>
                </c:pt>
                <c:pt idx="17790">
                  <c:v>2399.9023400000001</c:v>
                </c:pt>
                <c:pt idx="17791">
                  <c:v>2399.9023400000001</c:v>
                </c:pt>
                <c:pt idx="17792">
                  <c:v>2399.9023400000001</c:v>
                </c:pt>
                <c:pt idx="17793">
                  <c:v>2399.9023400000001</c:v>
                </c:pt>
                <c:pt idx="17794">
                  <c:v>2399.9023400000001</c:v>
                </c:pt>
                <c:pt idx="17795">
                  <c:v>2402.3437500000018</c:v>
                </c:pt>
                <c:pt idx="17796">
                  <c:v>2399.9023400000001</c:v>
                </c:pt>
                <c:pt idx="17797">
                  <c:v>2399.9023400000001</c:v>
                </c:pt>
                <c:pt idx="17798">
                  <c:v>2399.9023400000001</c:v>
                </c:pt>
                <c:pt idx="17799">
                  <c:v>2399.9023400000001</c:v>
                </c:pt>
                <c:pt idx="17800">
                  <c:v>2399.9023400000001</c:v>
                </c:pt>
                <c:pt idx="17801">
                  <c:v>2399.9023400000001</c:v>
                </c:pt>
                <c:pt idx="17802">
                  <c:v>2399.9023400000001</c:v>
                </c:pt>
                <c:pt idx="17803">
                  <c:v>2399.9023400000001</c:v>
                </c:pt>
                <c:pt idx="17804">
                  <c:v>2399.9023400000001</c:v>
                </c:pt>
                <c:pt idx="17805">
                  <c:v>2399.9023400000001</c:v>
                </c:pt>
                <c:pt idx="17806">
                  <c:v>2399.9023400000001</c:v>
                </c:pt>
                <c:pt idx="17807">
                  <c:v>2399.9023400000001</c:v>
                </c:pt>
                <c:pt idx="17808">
                  <c:v>2399.9023400000001</c:v>
                </c:pt>
                <c:pt idx="17809">
                  <c:v>2399.9023400000001</c:v>
                </c:pt>
                <c:pt idx="17810">
                  <c:v>2399.9023400000001</c:v>
                </c:pt>
                <c:pt idx="17811">
                  <c:v>2399.9023400000001</c:v>
                </c:pt>
                <c:pt idx="17812">
                  <c:v>2399.9023400000001</c:v>
                </c:pt>
                <c:pt idx="17813">
                  <c:v>2399.9023400000001</c:v>
                </c:pt>
                <c:pt idx="17814">
                  <c:v>2399.9023400000001</c:v>
                </c:pt>
                <c:pt idx="17815">
                  <c:v>2402.3437500000018</c:v>
                </c:pt>
                <c:pt idx="17816">
                  <c:v>2399.9023400000001</c:v>
                </c:pt>
                <c:pt idx="17817">
                  <c:v>2399.9023400000001</c:v>
                </c:pt>
                <c:pt idx="17818">
                  <c:v>2399.9023400000001</c:v>
                </c:pt>
                <c:pt idx="17819">
                  <c:v>2402.3437500000018</c:v>
                </c:pt>
                <c:pt idx="17820">
                  <c:v>2402.3437500000018</c:v>
                </c:pt>
                <c:pt idx="17821">
                  <c:v>2399.9023400000001</c:v>
                </c:pt>
                <c:pt idx="17822">
                  <c:v>2399.9023400000001</c:v>
                </c:pt>
                <c:pt idx="17823">
                  <c:v>2399.9023400000001</c:v>
                </c:pt>
                <c:pt idx="17824">
                  <c:v>2399.9023400000001</c:v>
                </c:pt>
                <c:pt idx="17825">
                  <c:v>2399.9023400000001</c:v>
                </c:pt>
                <c:pt idx="17826">
                  <c:v>2399.9023400000001</c:v>
                </c:pt>
                <c:pt idx="17827">
                  <c:v>2399.9023400000001</c:v>
                </c:pt>
                <c:pt idx="17828">
                  <c:v>2399.9023400000001</c:v>
                </c:pt>
                <c:pt idx="17829">
                  <c:v>2399.9023400000001</c:v>
                </c:pt>
                <c:pt idx="17830">
                  <c:v>2399.9023400000001</c:v>
                </c:pt>
                <c:pt idx="17831">
                  <c:v>2399.9023400000001</c:v>
                </c:pt>
                <c:pt idx="17832">
                  <c:v>2399.9023400000001</c:v>
                </c:pt>
                <c:pt idx="17833">
                  <c:v>2399.9023400000001</c:v>
                </c:pt>
                <c:pt idx="17834">
                  <c:v>2399.9023400000001</c:v>
                </c:pt>
                <c:pt idx="17835">
                  <c:v>2399.9023400000001</c:v>
                </c:pt>
                <c:pt idx="17836">
                  <c:v>2399.9023400000001</c:v>
                </c:pt>
                <c:pt idx="17837">
                  <c:v>2399.9023400000001</c:v>
                </c:pt>
                <c:pt idx="17838">
                  <c:v>2399.9023400000001</c:v>
                </c:pt>
                <c:pt idx="17839">
                  <c:v>2399.9023400000001</c:v>
                </c:pt>
                <c:pt idx="17840">
                  <c:v>2399.9023400000001</c:v>
                </c:pt>
                <c:pt idx="17841">
                  <c:v>2399.9023400000001</c:v>
                </c:pt>
                <c:pt idx="17842">
                  <c:v>2399.9023400000001</c:v>
                </c:pt>
                <c:pt idx="17843">
                  <c:v>2399.9023400000001</c:v>
                </c:pt>
                <c:pt idx="17844">
                  <c:v>2399.9023400000001</c:v>
                </c:pt>
                <c:pt idx="17845">
                  <c:v>2399.9023400000001</c:v>
                </c:pt>
                <c:pt idx="17846">
                  <c:v>2399.9023400000001</c:v>
                </c:pt>
                <c:pt idx="17847">
                  <c:v>2399.9023400000001</c:v>
                </c:pt>
                <c:pt idx="17848">
                  <c:v>2399.9023400000001</c:v>
                </c:pt>
                <c:pt idx="17849">
                  <c:v>2399.9023400000001</c:v>
                </c:pt>
                <c:pt idx="17850">
                  <c:v>2399.9023400000001</c:v>
                </c:pt>
                <c:pt idx="17851">
                  <c:v>2399.9023400000001</c:v>
                </c:pt>
                <c:pt idx="17852">
                  <c:v>2399.9023400000001</c:v>
                </c:pt>
                <c:pt idx="17853">
                  <c:v>2399.9023400000001</c:v>
                </c:pt>
                <c:pt idx="17854">
                  <c:v>2399.9023400000001</c:v>
                </c:pt>
                <c:pt idx="17855">
                  <c:v>2399.9023400000001</c:v>
                </c:pt>
                <c:pt idx="17856">
                  <c:v>2399.9023400000001</c:v>
                </c:pt>
                <c:pt idx="17857">
                  <c:v>2399.9023400000001</c:v>
                </c:pt>
                <c:pt idx="17858">
                  <c:v>2399.9023400000001</c:v>
                </c:pt>
                <c:pt idx="17859">
                  <c:v>2399.9023400000001</c:v>
                </c:pt>
                <c:pt idx="17860">
                  <c:v>2399.9023400000001</c:v>
                </c:pt>
                <c:pt idx="17861">
                  <c:v>2402.3437500000018</c:v>
                </c:pt>
                <c:pt idx="17862">
                  <c:v>2399.9023400000001</c:v>
                </c:pt>
                <c:pt idx="17863">
                  <c:v>2399.9023400000001</c:v>
                </c:pt>
                <c:pt idx="17864">
                  <c:v>2399.9023400000001</c:v>
                </c:pt>
                <c:pt idx="17865">
                  <c:v>2399.9023400000001</c:v>
                </c:pt>
                <c:pt idx="17866">
                  <c:v>2399.9023400000001</c:v>
                </c:pt>
                <c:pt idx="17867">
                  <c:v>2399.9023400000001</c:v>
                </c:pt>
                <c:pt idx="17868">
                  <c:v>2402.3437500000018</c:v>
                </c:pt>
                <c:pt idx="17869">
                  <c:v>2399.9023400000001</c:v>
                </c:pt>
                <c:pt idx="17870">
                  <c:v>2399.9023400000001</c:v>
                </c:pt>
                <c:pt idx="17871">
                  <c:v>2399.9023400000001</c:v>
                </c:pt>
                <c:pt idx="17872">
                  <c:v>2399.9023400000001</c:v>
                </c:pt>
                <c:pt idx="17873">
                  <c:v>2399.9023400000001</c:v>
                </c:pt>
                <c:pt idx="17874">
                  <c:v>2399.9023400000001</c:v>
                </c:pt>
                <c:pt idx="17875">
                  <c:v>2399.9023400000001</c:v>
                </c:pt>
                <c:pt idx="17876">
                  <c:v>2399.9023400000001</c:v>
                </c:pt>
                <c:pt idx="17877">
                  <c:v>2399.9023400000001</c:v>
                </c:pt>
                <c:pt idx="17878">
                  <c:v>2399.9023400000001</c:v>
                </c:pt>
                <c:pt idx="17879">
                  <c:v>2402.3437500000018</c:v>
                </c:pt>
                <c:pt idx="17880">
                  <c:v>2399.9023400000001</c:v>
                </c:pt>
                <c:pt idx="17881">
                  <c:v>2399.9023400000001</c:v>
                </c:pt>
                <c:pt idx="17882">
                  <c:v>2399.9023400000001</c:v>
                </c:pt>
                <c:pt idx="17883">
                  <c:v>2399.9023400000001</c:v>
                </c:pt>
                <c:pt idx="17884">
                  <c:v>2399.9023400000001</c:v>
                </c:pt>
                <c:pt idx="17885">
                  <c:v>2399.9023400000001</c:v>
                </c:pt>
                <c:pt idx="17886">
                  <c:v>2402.3437500000018</c:v>
                </c:pt>
                <c:pt idx="17887">
                  <c:v>2399.9023400000001</c:v>
                </c:pt>
                <c:pt idx="17888">
                  <c:v>2399.9023400000001</c:v>
                </c:pt>
                <c:pt idx="17889">
                  <c:v>2399.9023400000001</c:v>
                </c:pt>
                <c:pt idx="17890">
                  <c:v>2399.9023400000001</c:v>
                </c:pt>
                <c:pt idx="17891">
                  <c:v>2399.9023400000001</c:v>
                </c:pt>
                <c:pt idx="17892">
                  <c:v>2399.9023400000001</c:v>
                </c:pt>
                <c:pt idx="17893">
                  <c:v>2399.9023400000001</c:v>
                </c:pt>
                <c:pt idx="17894">
                  <c:v>2399.9023400000001</c:v>
                </c:pt>
                <c:pt idx="17895">
                  <c:v>2399.9023400000001</c:v>
                </c:pt>
                <c:pt idx="17896">
                  <c:v>2399.9023400000001</c:v>
                </c:pt>
                <c:pt idx="17897">
                  <c:v>2399.9023400000001</c:v>
                </c:pt>
                <c:pt idx="17898">
                  <c:v>2399.9023400000001</c:v>
                </c:pt>
                <c:pt idx="17899">
                  <c:v>2399.9023400000001</c:v>
                </c:pt>
                <c:pt idx="17900">
                  <c:v>2399.9023400000001</c:v>
                </c:pt>
                <c:pt idx="17901">
                  <c:v>2399.9023400000001</c:v>
                </c:pt>
                <c:pt idx="17902">
                  <c:v>2402.3437500000018</c:v>
                </c:pt>
                <c:pt idx="17903">
                  <c:v>2399.9023400000001</c:v>
                </c:pt>
                <c:pt idx="17904">
                  <c:v>2399.9023400000001</c:v>
                </c:pt>
                <c:pt idx="17905">
                  <c:v>2399.9023400000001</c:v>
                </c:pt>
                <c:pt idx="17906">
                  <c:v>2399.9023400000001</c:v>
                </c:pt>
                <c:pt idx="17907">
                  <c:v>2399.9023400000001</c:v>
                </c:pt>
                <c:pt idx="17908">
                  <c:v>2399.9023400000001</c:v>
                </c:pt>
                <c:pt idx="17909">
                  <c:v>2399.9023400000001</c:v>
                </c:pt>
                <c:pt idx="17910">
                  <c:v>2399.9023400000001</c:v>
                </c:pt>
                <c:pt idx="17911">
                  <c:v>2399.9023400000001</c:v>
                </c:pt>
                <c:pt idx="17912">
                  <c:v>2399.9023400000001</c:v>
                </c:pt>
                <c:pt idx="17913">
                  <c:v>2402.3437500000018</c:v>
                </c:pt>
                <c:pt idx="17914">
                  <c:v>2399.9023400000001</c:v>
                </c:pt>
                <c:pt idx="17915">
                  <c:v>2399.9023400000001</c:v>
                </c:pt>
                <c:pt idx="17916">
                  <c:v>2399.9023400000001</c:v>
                </c:pt>
                <c:pt idx="17917">
                  <c:v>2402.3437500000018</c:v>
                </c:pt>
                <c:pt idx="17918">
                  <c:v>2399.9023400000001</c:v>
                </c:pt>
                <c:pt idx="17919">
                  <c:v>2399.9023400000001</c:v>
                </c:pt>
                <c:pt idx="17920">
                  <c:v>2399.9023400000001</c:v>
                </c:pt>
                <c:pt idx="17921">
                  <c:v>2399.9023400000001</c:v>
                </c:pt>
                <c:pt idx="17922">
                  <c:v>2399.9023400000001</c:v>
                </c:pt>
                <c:pt idx="17923">
                  <c:v>2399.9023400000001</c:v>
                </c:pt>
                <c:pt idx="17924">
                  <c:v>2399.9023400000001</c:v>
                </c:pt>
                <c:pt idx="17925">
                  <c:v>2399.9023400000001</c:v>
                </c:pt>
                <c:pt idx="17926">
                  <c:v>2399.9023400000001</c:v>
                </c:pt>
                <c:pt idx="17927">
                  <c:v>2399.9023400000001</c:v>
                </c:pt>
                <c:pt idx="17928">
                  <c:v>2399.9023400000001</c:v>
                </c:pt>
                <c:pt idx="17929">
                  <c:v>2397.4609399999999</c:v>
                </c:pt>
                <c:pt idx="17930">
                  <c:v>2399.9023400000001</c:v>
                </c:pt>
                <c:pt idx="17931">
                  <c:v>2399.9023400000001</c:v>
                </c:pt>
                <c:pt idx="17932">
                  <c:v>2399.9023400000001</c:v>
                </c:pt>
                <c:pt idx="17933">
                  <c:v>2399.9023400000001</c:v>
                </c:pt>
                <c:pt idx="17934">
                  <c:v>2399.9023400000001</c:v>
                </c:pt>
                <c:pt idx="17935">
                  <c:v>2402.3437500000018</c:v>
                </c:pt>
                <c:pt idx="17936">
                  <c:v>2399.9023400000001</c:v>
                </c:pt>
                <c:pt idx="17937">
                  <c:v>2399.9023400000001</c:v>
                </c:pt>
                <c:pt idx="17938">
                  <c:v>2399.9023400000001</c:v>
                </c:pt>
                <c:pt idx="17939">
                  <c:v>2402.3437500000018</c:v>
                </c:pt>
                <c:pt idx="17940">
                  <c:v>2399.9023400000001</c:v>
                </c:pt>
                <c:pt idx="17941">
                  <c:v>2399.9023400000001</c:v>
                </c:pt>
                <c:pt idx="17942">
                  <c:v>2399.9023400000001</c:v>
                </c:pt>
                <c:pt idx="17943">
                  <c:v>2399.9023400000001</c:v>
                </c:pt>
                <c:pt idx="17944">
                  <c:v>2399.9023400000001</c:v>
                </c:pt>
                <c:pt idx="17945">
                  <c:v>2399.9023400000001</c:v>
                </c:pt>
                <c:pt idx="17946">
                  <c:v>2399.9023400000001</c:v>
                </c:pt>
                <c:pt idx="17947">
                  <c:v>2402.3437500000018</c:v>
                </c:pt>
                <c:pt idx="17948">
                  <c:v>2399.9023400000001</c:v>
                </c:pt>
                <c:pt idx="17949">
                  <c:v>2399.9023400000001</c:v>
                </c:pt>
                <c:pt idx="17950">
                  <c:v>2399.9023400000001</c:v>
                </c:pt>
                <c:pt idx="17951">
                  <c:v>2399.9023400000001</c:v>
                </c:pt>
                <c:pt idx="17952">
                  <c:v>2399.9023400000001</c:v>
                </c:pt>
                <c:pt idx="17953">
                  <c:v>2399.9023400000001</c:v>
                </c:pt>
                <c:pt idx="17954">
                  <c:v>2399.9023400000001</c:v>
                </c:pt>
                <c:pt idx="17955">
                  <c:v>2399.9023400000001</c:v>
                </c:pt>
                <c:pt idx="17956">
                  <c:v>2399.9023400000001</c:v>
                </c:pt>
                <c:pt idx="17957">
                  <c:v>2399.9023400000001</c:v>
                </c:pt>
                <c:pt idx="17958">
                  <c:v>2402.3437500000018</c:v>
                </c:pt>
                <c:pt idx="17959">
                  <c:v>2399.9023400000001</c:v>
                </c:pt>
                <c:pt idx="17960">
                  <c:v>2399.9023400000001</c:v>
                </c:pt>
                <c:pt idx="17961">
                  <c:v>2399.9023400000001</c:v>
                </c:pt>
                <c:pt idx="17962">
                  <c:v>2399.9023400000001</c:v>
                </c:pt>
                <c:pt idx="17963">
                  <c:v>2399.9023400000001</c:v>
                </c:pt>
                <c:pt idx="17964">
                  <c:v>2399.9023400000001</c:v>
                </c:pt>
                <c:pt idx="17965">
                  <c:v>2399.9023400000001</c:v>
                </c:pt>
                <c:pt idx="17966">
                  <c:v>2399.9023400000001</c:v>
                </c:pt>
                <c:pt idx="17967">
                  <c:v>2399.9023400000001</c:v>
                </c:pt>
                <c:pt idx="17968">
                  <c:v>2399.9023400000001</c:v>
                </c:pt>
                <c:pt idx="17969">
                  <c:v>2399.9023400000001</c:v>
                </c:pt>
                <c:pt idx="17970">
                  <c:v>2399.9023400000001</c:v>
                </c:pt>
                <c:pt idx="17971">
                  <c:v>2399.9023400000001</c:v>
                </c:pt>
                <c:pt idx="17972">
                  <c:v>2399.9023400000001</c:v>
                </c:pt>
                <c:pt idx="17973">
                  <c:v>2402.3437500000018</c:v>
                </c:pt>
                <c:pt idx="17974">
                  <c:v>2399.9023400000001</c:v>
                </c:pt>
                <c:pt idx="17975">
                  <c:v>2399.9023400000001</c:v>
                </c:pt>
                <c:pt idx="17976">
                  <c:v>2399.9023400000001</c:v>
                </c:pt>
                <c:pt idx="17977">
                  <c:v>2399.9023400000001</c:v>
                </c:pt>
                <c:pt idx="17978">
                  <c:v>2399.9023400000001</c:v>
                </c:pt>
                <c:pt idx="17979">
                  <c:v>2399.9023400000001</c:v>
                </c:pt>
                <c:pt idx="17980">
                  <c:v>2399.9023400000001</c:v>
                </c:pt>
                <c:pt idx="17981">
                  <c:v>2399.9023400000001</c:v>
                </c:pt>
                <c:pt idx="17982">
                  <c:v>2399.9023400000001</c:v>
                </c:pt>
                <c:pt idx="17983">
                  <c:v>2399.9023400000001</c:v>
                </c:pt>
                <c:pt idx="17984">
                  <c:v>2399.9023400000001</c:v>
                </c:pt>
                <c:pt idx="17985">
                  <c:v>2399.9023400000001</c:v>
                </c:pt>
                <c:pt idx="17986">
                  <c:v>2399.9023400000001</c:v>
                </c:pt>
                <c:pt idx="17987">
                  <c:v>2402.3437500000018</c:v>
                </c:pt>
                <c:pt idx="17988">
                  <c:v>2399.9023400000001</c:v>
                </c:pt>
                <c:pt idx="17989">
                  <c:v>2399.9023400000001</c:v>
                </c:pt>
                <c:pt idx="17990">
                  <c:v>2399.9023400000001</c:v>
                </c:pt>
                <c:pt idx="17991">
                  <c:v>2399.9023400000001</c:v>
                </c:pt>
                <c:pt idx="17992">
                  <c:v>2402.3437500000018</c:v>
                </c:pt>
                <c:pt idx="17993">
                  <c:v>2399.9023400000001</c:v>
                </c:pt>
                <c:pt idx="17994">
                  <c:v>2399.9023400000001</c:v>
                </c:pt>
                <c:pt idx="17995">
                  <c:v>2399.9023400000001</c:v>
                </c:pt>
                <c:pt idx="17996">
                  <c:v>2399.9023400000001</c:v>
                </c:pt>
                <c:pt idx="17997">
                  <c:v>2399.9023400000001</c:v>
                </c:pt>
                <c:pt idx="17998">
                  <c:v>2399.9023400000001</c:v>
                </c:pt>
                <c:pt idx="17999">
                  <c:v>2399.9023400000001</c:v>
                </c:pt>
                <c:pt idx="18000">
                  <c:v>2399.9023400000001</c:v>
                </c:pt>
                <c:pt idx="18001">
                  <c:v>2399.9023400000001</c:v>
                </c:pt>
                <c:pt idx="18002">
                  <c:v>2399.9023400000001</c:v>
                </c:pt>
                <c:pt idx="18003">
                  <c:v>2399.9023400000001</c:v>
                </c:pt>
                <c:pt idx="18004">
                  <c:v>2399.9023400000001</c:v>
                </c:pt>
                <c:pt idx="18005">
                  <c:v>2399.9023400000001</c:v>
                </c:pt>
                <c:pt idx="18006">
                  <c:v>2399.9023400000001</c:v>
                </c:pt>
                <c:pt idx="18007">
                  <c:v>2399.9023400000001</c:v>
                </c:pt>
                <c:pt idx="18008">
                  <c:v>2399.9023400000001</c:v>
                </c:pt>
                <c:pt idx="18009">
                  <c:v>2399.9023400000001</c:v>
                </c:pt>
                <c:pt idx="18010">
                  <c:v>2399.9023400000001</c:v>
                </c:pt>
                <c:pt idx="18011">
                  <c:v>2399.9023400000001</c:v>
                </c:pt>
                <c:pt idx="18012">
                  <c:v>2399.9023400000001</c:v>
                </c:pt>
                <c:pt idx="18013">
                  <c:v>2399.9023400000001</c:v>
                </c:pt>
                <c:pt idx="18014">
                  <c:v>2399.9023400000001</c:v>
                </c:pt>
                <c:pt idx="18015">
                  <c:v>2402.3437500000018</c:v>
                </c:pt>
                <c:pt idx="18016">
                  <c:v>2399.9023400000001</c:v>
                </c:pt>
                <c:pt idx="18017">
                  <c:v>2402.3437500000018</c:v>
                </c:pt>
                <c:pt idx="18018">
                  <c:v>2399.9023400000001</c:v>
                </c:pt>
                <c:pt idx="18019">
                  <c:v>2399.9023400000001</c:v>
                </c:pt>
                <c:pt idx="18020">
                  <c:v>2399.9023400000001</c:v>
                </c:pt>
                <c:pt idx="18021">
                  <c:v>2399.9023400000001</c:v>
                </c:pt>
                <c:pt idx="18022">
                  <c:v>2399.9023400000001</c:v>
                </c:pt>
                <c:pt idx="18023">
                  <c:v>2399.9023400000001</c:v>
                </c:pt>
                <c:pt idx="18024">
                  <c:v>2399.9023400000001</c:v>
                </c:pt>
                <c:pt idx="18025">
                  <c:v>2399.9023400000001</c:v>
                </c:pt>
                <c:pt idx="18026">
                  <c:v>2399.9023400000001</c:v>
                </c:pt>
                <c:pt idx="18027">
                  <c:v>2397.4609399999999</c:v>
                </c:pt>
                <c:pt idx="18028">
                  <c:v>2399.9023400000001</c:v>
                </c:pt>
                <c:pt idx="18029">
                  <c:v>2399.9023400000001</c:v>
                </c:pt>
                <c:pt idx="18030">
                  <c:v>2399.9023400000001</c:v>
                </c:pt>
                <c:pt idx="18031">
                  <c:v>2399.9023400000001</c:v>
                </c:pt>
                <c:pt idx="18032">
                  <c:v>2399.9023400000001</c:v>
                </c:pt>
                <c:pt idx="18033">
                  <c:v>2399.9023400000001</c:v>
                </c:pt>
                <c:pt idx="18034">
                  <c:v>2399.9023400000001</c:v>
                </c:pt>
                <c:pt idx="18035">
                  <c:v>2399.9023400000001</c:v>
                </c:pt>
                <c:pt idx="18036">
                  <c:v>2399.9023400000001</c:v>
                </c:pt>
                <c:pt idx="18037">
                  <c:v>2399.9023400000001</c:v>
                </c:pt>
                <c:pt idx="18038">
                  <c:v>2399.9023400000001</c:v>
                </c:pt>
                <c:pt idx="18039">
                  <c:v>2399.9023400000001</c:v>
                </c:pt>
                <c:pt idx="18040">
                  <c:v>2399.9023400000001</c:v>
                </c:pt>
                <c:pt idx="18041">
                  <c:v>2399.9023400000001</c:v>
                </c:pt>
                <c:pt idx="18042">
                  <c:v>2399.9023400000001</c:v>
                </c:pt>
                <c:pt idx="18043">
                  <c:v>2402.3437500000018</c:v>
                </c:pt>
                <c:pt idx="18044">
                  <c:v>2399.9023400000001</c:v>
                </c:pt>
                <c:pt idx="18045">
                  <c:v>2399.9023400000001</c:v>
                </c:pt>
                <c:pt idx="18046">
                  <c:v>2399.9023400000001</c:v>
                </c:pt>
                <c:pt idx="18047">
                  <c:v>2399.9023400000001</c:v>
                </c:pt>
                <c:pt idx="18048">
                  <c:v>2399.9023400000001</c:v>
                </c:pt>
                <c:pt idx="18049">
                  <c:v>2399.9023400000001</c:v>
                </c:pt>
                <c:pt idx="18050">
                  <c:v>2399.9023400000001</c:v>
                </c:pt>
                <c:pt idx="18051">
                  <c:v>2399.9023400000001</c:v>
                </c:pt>
                <c:pt idx="18052">
                  <c:v>2402.3437500000018</c:v>
                </c:pt>
                <c:pt idx="18053">
                  <c:v>2399.9023400000001</c:v>
                </c:pt>
                <c:pt idx="18054">
                  <c:v>2399.9023400000001</c:v>
                </c:pt>
                <c:pt idx="18055">
                  <c:v>2399.9023400000001</c:v>
                </c:pt>
                <c:pt idx="18056">
                  <c:v>2399.9023400000001</c:v>
                </c:pt>
                <c:pt idx="18057">
                  <c:v>2399.9023400000001</c:v>
                </c:pt>
                <c:pt idx="18058">
                  <c:v>2399.9023400000001</c:v>
                </c:pt>
                <c:pt idx="18059">
                  <c:v>2399.9023400000001</c:v>
                </c:pt>
                <c:pt idx="18060">
                  <c:v>2402.3437500000018</c:v>
                </c:pt>
                <c:pt idx="18061">
                  <c:v>2399.9023400000001</c:v>
                </c:pt>
                <c:pt idx="18062">
                  <c:v>2399.9023400000001</c:v>
                </c:pt>
                <c:pt idx="18063">
                  <c:v>2399.9023400000001</c:v>
                </c:pt>
                <c:pt idx="18064">
                  <c:v>2399.9023400000001</c:v>
                </c:pt>
                <c:pt idx="18065">
                  <c:v>2402.3437500000018</c:v>
                </c:pt>
                <c:pt idx="18066">
                  <c:v>2399.9023400000001</c:v>
                </c:pt>
                <c:pt idx="18067">
                  <c:v>2402.3437500000018</c:v>
                </c:pt>
                <c:pt idx="18068">
                  <c:v>2402.3437500000018</c:v>
                </c:pt>
                <c:pt idx="18069">
                  <c:v>2399.9023400000001</c:v>
                </c:pt>
                <c:pt idx="18070">
                  <c:v>2399.9023400000001</c:v>
                </c:pt>
                <c:pt idx="18071">
                  <c:v>2399.9023400000001</c:v>
                </c:pt>
                <c:pt idx="18072">
                  <c:v>2399.9023400000001</c:v>
                </c:pt>
                <c:pt idx="18073">
                  <c:v>2399.9023400000001</c:v>
                </c:pt>
                <c:pt idx="18074">
                  <c:v>2399.9023400000001</c:v>
                </c:pt>
                <c:pt idx="18075">
                  <c:v>2399.9023400000001</c:v>
                </c:pt>
                <c:pt idx="18076">
                  <c:v>2399.9023400000001</c:v>
                </c:pt>
                <c:pt idx="18077">
                  <c:v>2399.9023400000001</c:v>
                </c:pt>
                <c:pt idx="18078">
                  <c:v>2399.9023400000001</c:v>
                </c:pt>
                <c:pt idx="18079">
                  <c:v>2399.9023400000001</c:v>
                </c:pt>
                <c:pt idx="18080">
                  <c:v>2402.3437500000018</c:v>
                </c:pt>
                <c:pt idx="18081">
                  <c:v>2399.9023400000001</c:v>
                </c:pt>
                <c:pt idx="18082">
                  <c:v>2399.9023400000001</c:v>
                </c:pt>
                <c:pt idx="18083">
                  <c:v>2399.9023400000001</c:v>
                </c:pt>
                <c:pt idx="18084">
                  <c:v>2399.9023400000001</c:v>
                </c:pt>
                <c:pt idx="18085">
                  <c:v>2399.9023400000001</c:v>
                </c:pt>
                <c:pt idx="18086">
                  <c:v>2399.9023400000001</c:v>
                </c:pt>
                <c:pt idx="18087">
                  <c:v>2399.9023400000001</c:v>
                </c:pt>
                <c:pt idx="18088">
                  <c:v>2399.9023400000001</c:v>
                </c:pt>
                <c:pt idx="18089">
                  <c:v>2399.9023400000001</c:v>
                </c:pt>
                <c:pt idx="18090">
                  <c:v>2402.3437500000018</c:v>
                </c:pt>
                <c:pt idx="18091">
                  <c:v>2399.9023400000001</c:v>
                </c:pt>
                <c:pt idx="18092">
                  <c:v>2399.9023400000001</c:v>
                </c:pt>
                <c:pt idx="18093">
                  <c:v>2402.3437500000018</c:v>
                </c:pt>
                <c:pt idx="18094">
                  <c:v>2399.9023400000001</c:v>
                </c:pt>
                <c:pt idx="18095">
                  <c:v>2399.9023400000001</c:v>
                </c:pt>
                <c:pt idx="18096">
                  <c:v>2399.9023400000001</c:v>
                </c:pt>
                <c:pt idx="18097">
                  <c:v>2399.9023400000001</c:v>
                </c:pt>
                <c:pt idx="18098">
                  <c:v>2399.9023400000001</c:v>
                </c:pt>
                <c:pt idx="18099">
                  <c:v>2399.9023400000001</c:v>
                </c:pt>
                <c:pt idx="18100">
                  <c:v>2402.3437500000018</c:v>
                </c:pt>
                <c:pt idx="18101">
                  <c:v>2399.9023400000001</c:v>
                </c:pt>
                <c:pt idx="18102">
                  <c:v>2399.9023400000001</c:v>
                </c:pt>
                <c:pt idx="18103">
                  <c:v>2399.9023400000001</c:v>
                </c:pt>
                <c:pt idx="18104">
                  <c:v>2399.9023400000001</c:v>
                </c:pt>
                <c:pt idx="18105">
                  <c:v>2399.9023400000001</c:v>
                </c:pt>
                <c:pt idx="18106">
                  <c:v>2402.3437500000018</c:v>
                </c:pt>
                <c:pt idx="18107">
                  <c:v>2399.9023400000001</c:v>
                </c:pt>
                <c:pt idx="18108">
                  <c:v>2402.3437500000018</c:v>
                </c:pt>
                <c:pt idx="18109">
                  <c:v>2399.9023400000001</c:v>
                </c:pt>
                <c:pt idx="18110">
                  <c:v>2399.9023400000001</c:v>
                </c:pt>
                <c:pt idx="18111">
                  <c:v>2399.9023400000001</c:v>
                </c:pt>
                <c:pt idx="18112">
                  <c:v>2399.9023400000001</c:v>
                </c:pt>
                <c:pt idx="18113">
                  <c:v>2399.9023400000001</c:v>
                </c:pt>
                <c:pt idx="18114">
                  <c:v>2399.9023400000001</c:v>
                </c:pt>
                <c:pt idx="18115">
                  <c:v>2399.9023400000001</c:v>
                </c:pt>
                <c:pt idx="18116">
                  <c:v>2399.9023400000001</c:v>
                </c:pt>
                <c:pt idx="18117">
                  <c:v>2399.9023400000001</c:v>
                </c:pt>
                <c:pt idx="18118">
                  <c:v>2399.9023400000001</c:v>
                </c:pt>
                <c:pt idx="18119">
                  <c:v>2399.9023400000001</c:v>
                </c:pt>
                <c:pt idx="18120">
                  <c:v>2399.9023400000001</c:v>
                </c:pt>
                <c:pt idx="18121">
                  <c:v>2402.3437500000018</c:v>
                </c:pt>
                <c:pt idx="18122">
                  <c:v>2399.9023400000001</c:v>
                </c:pt>
                <c:pt idx="18123">
                  <c:v>2402.3437500000018</c:v>
                </c:pt>
                <c:pt idx="18124">
                  <c:v>2399.9023400000001</c:v>
                </c:pt>
                <c:pt idx="18125">
                  <c:v>2399.9023400000001</c:v>
                </c:pt>
                <c:pt idx="18126">
                  <c:v>2399.9023400000001</c:v>
                </c:pt>
                <c:pt idx="18127">
                  <c:v>2399.9023400000001</c:v>
                </c:pt>
                <c:pt idx="18128">
                  <c:v>2399.9023400000001</c:v>
                </c:pt>
                <c:pt idx="18129">
                  <c:v>2399.9023400000001</c:v>
                </c:pt>
                <c:pt idx="18130">
                  <c:v>2399.9023400000001</c:v>
                </c:pt>
                <c:pt idx="18131">
                  <c:v>2399.9023400000001</c:v>
                </c:pt>
                <c:pt idx="18132">
                  <c:v>2399.9023400000001</c:v>
                </c:pt>
                <c:pt idx="18133">
                  <c:v>2399.9023400000001</c:v>
                </c:pt>
                <c:pt idx="18134">
                  <c:v>2399.9023400000001</c:v>
                </c:pt>
                <c:pt idx="18135">
                  <c:v>2399.9023400000001</c:v>
                </c:pt>
                <c:pt idx="18136">
                  <c:v>2399.9023400000001</c:v>
                </c:pt>
                <c:pt idx="18137">
                  <c:v>2399.9023400000001</c:v>
                </c:pt>
                <c:pt idx="18138">
                  <c:v>2399.9023400000001</c:v>
                </c:pt>
                <c:pt idx="18139">
                  <c:v>2399.9023400000001</c:v>
                </c:pt>
                <c:pt idx="18140">
                  <c:v>2399.9023400000001</c:v>
                </c:pt>
                <c:pt idx="18141">
                  <c:v>2399.9023400000001</c:v>
                </c:pt>
                <c:pt idx="18142">
                  <c:v>2399.9023400000001</c:v>
                </c:pt>
                <c:pt idx="18143">
                  <c:v>2399.9023400000001</c:v>
                </c:pt>
                <c:pt idx="18144">
                  <c:v>2399.9023400000001</c:v>
                </c:pt>
                <c:pt idx="18145">
                  <c:v>2399.9023400000001</c:v>
                </c:pt>
                <c:pt idx="18146">
                  <c:v>2399.9023400000001</c:v>
                </c:pt>
                <c:pt idx="18147">
                  <c:v>2399.9023400000001</c:v>
                </c:pt>
                <c:pt idx="18148">
                  <c:v>2399.9023400000001</c:v>
                </c:pt>
                <c:pt idx="18149">
                  <c:v>2399.9023400000001</c:v>
                </c:pt>
                <c:pt idx="18150">
                  <c:v>2399.9023400000001</c:v>
                </c:pt>
                <c:pt idx="18151">
                  <c:v>2399.9023400000001</c:v>
                </c:pt>
                <c:pt idx="18152">
                  <c:v>2399.9023400000001</c:v>
                </c:pt>
                <c:pt idx="18153">
                  <c:v>2399.9023400000001</c:v>
                </c:pt>
                <c:pt idx="18154">
                  <c:v>2399.9023400000001</c:v>
                </c:pt>
                <c:pt idx="18155">
                  <c:v>2399.9023400000001</c:v>
                </c:pt>
                <c:pt idx="18156">
                  <c:v>2399.9023400000001</c:v>
                </c:pt>
                <c:pt idx="18157">
                  <c:v>2399.9023400000001</c:v>
                </c:pt>
                <c:pt idx="18158">
                  <c:v>2399.9023400000001</c:v>
                </c:pt>
                <c:pt idx="18159">
                  <c:v>2399.9023400000001</c:v>
                </c:pt>
                <c:pt idx="18160">
                  <c:v>2399.9023400000001</c:v>
                </c:pt>
                <c:pt idx="18161">
                  <c:v>2399.9023400000001</c:v>
                </c:pt>
                <c:pt idx="18162">
                  <c:v>2399.9023400000001</c:v>
                </c:pt>
                <c:pt idx="18163">
                  <c:v>2399.9023400000001</c:v>
                </c:pt>
                <c:pt idx="18164">
                  <c:v>2399.9023400000001</c:v>
                </c:pt>
                <c:pt idx="18165">
                  <c:v>2399.9023400000001</c:v>
                </c:pt>
                <c:pt idx="18166">
                  <c:v>2399.9023400000001</c:v>
                </c:pt>
                <c:pt idx="18167">
                  <c:v>2399.9023400000001</c:v>
                </c:pt>
                <c:pt idx="18168">
                  <c:v>2399.9023400000001</c:v>
                </c:pt>
                <c:pt idx="18169">
                  <c:v>2399.9023400000001</c:v>
                </c:pt>
                <c:pt idx="18170">
                  <c:v>2399.9023400000001</c:v>
                </c:pt>
                <c:pt idx="18171">
                  <c:v>2399.9023400000001</c:v>
                </c:pt>
                <c:pt idx="18172">
                  <c:v>2399.9023400000001</c:v>
                </c:pt>
                <c:pt idx="18173">
                  <c:v>2399.9023400000001</c:v>
                </c:pt>
                <c:pt idx="18174">
                  <c:v>2399.9023400000001</c:v>
                </c:pt>
                <c:pt idx="18175">
                  <c:v>2399.9023400000001</c:v>
                </c:pt>
                <c:pt idx="18176">
                  <c:v>2399.9023400000001</c:v>
                </c:pt>
                <c:pt idx="18177">
                  <c:v>2399.9023400000001</c:v>
                </c:pt>
                <c:pt idx="18178">
                  <c:v>2399.9023400000001</c:v>
                </c:pt>
                <c:pt idx="18179">
                  <c:v>2399.9023400000001</c:v>
                </c:pt>
                <c:pt idx="18180">
                  <c:v>2399.9023400000001</c:v>
                </c:pt>
                <c:pt idx="18181">
                  <c:v>2399.9023400000001</c:v>
                </c:pt>
                <c:pt idx="18182">
                  <c:v>2399.9023400000001</c:v>
                </c:pt>
                <c:pt idx="18183">
                  <c:v>2399.9023400000001</c:v>
                </c:pt>
                <c:pt idx="18184">
                  <c:v>2399.9023400000001</c:v>
                </c:pt>
                <c:pt idx="18185">
                  <c:v>2399.9023400000001</c:v>
                </c:pt>
                <c:pt idx="18186">
                  <c:v>2399.9023400000001</c:v>
                </c:pt>
                <c:pt idx="18187">
                  <c:v>2399.9023400000001</c:v>
                </c:pt>
                <c:pt idx="18188">
                  <c:v>2399.9023400000001</c:v>
                </c:pt>
                <c:pt idx="18189">
                  <c:v>2399.9023400000001</c:v>
                </c:pt>
                <c:pt idx="18190">
                  <c:v>2399.9023400000001</c:v>
                </c:pt>
                <c:pt idx="18191">
                  <c:v>2399.9023400000001</c:v>
                </c:pt>
                <c:pt idx="18192">
                  <c:v>2399.9023400000001</c:v>
                </c:pt>
                <c:pt idx="18193">
                  <c:v>2399.9023400000001</c:v>
                </c:pt>
                <c:pt idx="18194">
                  <c:v>2399.9023400000001</c:v>
                </c:pt>
                <c:pt idx="18195">
                  <c:v>2399.9023400000001</c:v>
                </c:pt>
                <c:pt idx="18196">
                  <c:v>2399.9023400000001</c:v>
                </c:pt>
                <c:pt idx="18197">
                  <c:v>2399.9023400000001</c:v>
                </c:pt>
                <c:pt idx="18198">
                  <c:v>2399.9023400000001</c:v>
                </c:pt>
                <c:pt idx="18199">
                  <c:v>2399.9023400000001</c:v>
                </c:pt>
                <c:pt idx="18200">
                  <c:v>2399.9023400000001</c:v>
                </c:pt>
                <c:pt idx="18201">
                  <c:v>2399.9023400000001</c:v>
                </c:pt>
                <c:pt idx="18202">
                  <c:v>2399.9023400000001</c:v>
                </c:pt>
                <c:pt idx="18203">
                  <c:v>2399.9023400000001</c:v>
                </c:pt>
                <c:pt idx="18204">
                  <c:v>2399.9023400000001</c:v>
                </c:pt>
                <c:pt idx="18205">
                  <c:v>2399.9023400000001</c:v>
                </c:pt>
                <c:pt idx="18206">
                  <c:v>2399.9023400000001</c:v>
                </c:pt>
                <c:pt idx="18207">
                  <c:v>2399.9023400000001</c:v>
                </c:pt>
                <c:pt idx="18208">
                  <c:v>2399.9023400000001</c:v>
                </c:pt>
                <c:pt idx="18209">
                  <c:v>2399.9023400000001</c:v>
                </c:pt>
                <c:pt idx="18210">
                  <c:v>2399.9023400000001</c:v>
                </c:pt>
                <c:pt idx="18211">
                  <c:v>2399.9023400000001</c:v>
                </c:pt>
                <c:pt idx="18212">
                  <c:v>2399.9023400000001</c:v>
                </c:pt>
                <c:pt idx="18213">
                  <c:v>2399.9023400000001</c:v>
                </c:pt>
                <c:pt idx="18214">
                  <c:v>2399.9023400000001</c:v>
                </c:pt>
                <c:pt idx="18215">
                  <c:v>2399.9023400000001</c:v>
                </c:pt>
                <c:pt idx="18216">
                  <c:v>2399.9023400000001</c:v>
                </c:pt>
                <c:pt idx="18217">
                  <c:v>2399.9023400000001</c:v>
                </c:pt>
                <c:pt idx="18218">
                  <c:v>2399.9023400000001</c:v>
                </c:pt>
                <c:pt idx="18219">
                  <c:v>2399.9023400000001</c:v>
                </c:pt>
                <c:pt idx="18220">
                  <c:v>2399.9023400000001</c:v>
                </c:pt>
                <c:pt idx="18221">
                  <c:v>2399.9023400000001</c:v>
                </c:pt>
                <c:pt idx="18222">
                  <c:v>2399.9023400000001</c:v>
                </c:pt>
                <c:pt idx="18223">
                  <c:v>2399.9023400000001</c:v>
                </c:pt>
                <c:pt idx="18224">
                  <c:v>2399.9023400000001</c:v>
                </c:pt>
                <c:pt idx="18225">
                  <c:v>2399.9023400000001</c:v>
                </c:pt>
                <c:pt idx="18226">
                  <c:v>2399.9023400000001</c:v>
                </c:pt>
                <c:pt idx="18227">
                  <c:v>2399.9023400000001</c:v>
                </c:pt>
                <c:pt idx="18228">
                  <c:v>2399.9023400000001</c:v>
                </c:pt>
                <c:pt idx="18229">
                  <c:v>2399.9023400000001</c:v>
                </c:pt>
                <c:pt idx="18230">
                  <c:v>2402.3437500000018</c:v>
                </c:pt>
                <c:pt idx="18231">
                  <c:v>2399.9023400000001</c:v>
                </c:pt>
                <c:pt idx="18232">
                  <c:v>2399.9023400000001</c:v>
                </c:pt>
                <c:pt idx="18233">
                  <c:v>2399.9023400000001</c:v>
                </c:pt>
                <c:pt idx="18234">
                  <c:v>2402.3437500000018</c:v>
                </c:pt>
                <c:pt idx="18235">
                  <c:v>2399.9023400000001</c:v>
                </c:pt>
                <c:pt idx="18236">
                  <c:v>2399.9023400000001</c:v>
                </c:pt>
                <c:pt idx="18237">
                  <c:v>2399.9023400000001</c:v>
                </c:pt>
                <c:pt idx="18238">
                  <c:v>2402.3437500000018</c:v>
                </c:pt>
                <c:pt idx="18239">
                  <c:v>2399.9023400000001</c:v>
                </c:pt>
                <c:pt idx="18240">
                  <c:v>2402.3437500000018</c:v>
                </c:pt>
                <c:pt idx="18241">
                  <c:v>2402.3437500000018</c:v>
                </c:pt>
                <c:pt idx="18242">
                  <c:v>2399.9023400000001</c:v>
                </c:pt>
                <c:pt idx="18243">
                  <c:v>2399.9023400000001</c:v>
                </c:pt>
                <c:pt idx="18244">
                  <c:v>2399.9023400000001</c:v>
                </c:pt>
                <c:pt idx="18245">
                  <c:v>2399.9023400000001</c:v>
                </c:pt>
                <c:pt idx="18246">
                  <c:v>2399.9023400000001</c:v>
                </c:pt>
                <c:pt idx="18247">
                  <c:v>2399.9023400000001</c:v>
                </c:pt>
                <c:pt idx="18248">
                  <c:v>2399.9023400000001</c:v>
                </c:pt>
                <c:pt idx="18249">
                  <c:v>2399.9023400000001</c:v>
                </c:pt>
                <c:pt idx="18250">
                  <c:v>2399.9023400000001</c:v>
                </c:pt>
                <c:pt idx="18251">
                  <c:v>2399.9023400000001</c:v>
                </c:pt>
                <c:pt idx="18252">
                  <c:v>2399.9023400000001</c:v>
                </c:pt>
                <c:pt idx="18253">
                  <c:v>2399.9023400000001</c:v>
                </c:pt>
                <c:pt idx="18254">
                  <c:v>2399.9023400000001</c:v>
                </c:pt>
                <c:pt idx="18255">
                  <c:v>2399.9023400000001</c:v>
                </c:pt>
                <c:pt idx="18256">
                  <c:v>2399.9023400000001</c:v>
                </c:pt>
                <c:pt idx="18257">
                  <c:v>2399.9023400000001</c:v>
                </c:pt>
                <c:pt idx="18258">
                  <c:v>2399.9023400000001</c:v>
                </c:pt>
                <c:pt idx="18259">
                  <c:v>2399.9023400000001</c:v>
                </c:pt>
                <c:pt idx="18260">
                  <c:v>2399.9023400000001</c:v>
                </c:pt>
                <c:pt idx="18261">
                  <c:v>2399.9023400000001</c:v>
                </c:pt>
                <c:pt idx="18262">
                  <c:v>2399.9023400000001</c:v>
                </c:pt>
                <c:pt idx="18263">
                  <c:v>2399.9023400000001</c:v>
                </c:pt>
                <c:pt idx="18264">
                  <c:v>2399.9023400000001</c:v>
                </c:pt>
                <c:pt idx="18265">
                  <c:v>2399.9023400000001</c:v>
                </c:pt>
                <c:pt idx="18266">
                  <c:v>2402.3437500000018</c:v>
                </c:pt>
                <c:pt idx="18267">
                  <c:v>2399.9023400000001</c:v>
                </c:pt>
                <c:pt idx="18268">
                  <c:v>2399.9023400000001</c:v>
                </c:pt>
                <c:pt idx="18269">
                  <c:v>2399.9023400000001</c:v>
                </c:pt>
                <c:pt idx="18270">
                  <c:v>2399.9023400000001</c:v>
                </c:pt>
                <c:pt idx="18271">
                  <c:v>2399.9023400000001</c:v>
                </c:pt>
                <c:pt idx="18272">
                  <c:v>2399.9023400000001</c:v>
                </c:pt>
                <c:pt idx="18273">
                  <c:v>2399.9023400000001</c:v>
                </c:pt>
                <c:pt idx="18274">
                  <c:v>2399.9023400000001</c:v>
                </c:pt>
                <c:pt idx="18275">
                  <c:v>2399.9023400000001</c:v>
                </c:pt>
                <c:pt idx="18276">
                  <c:v>2399.9023400000001</c:v>
                </c:pt>
                <c:pt idx="18277">
                  <c:v>2399.9023400000001</c:v>
                </c:pt>
                <c:pt idx="18278">
                  <c:v>2399.9023400000001</c:v>
                </c:pt>
                <c:pt idx="18279">
                  <c:v>2402.3437500000018</c:v>
                </c:pt>
                <c:pt idx="18280">
                  <c:v>2399.9023400000001</c:v>
                </c:pt>
                <c:pt idx="18281">
                  <c:v>2399.9023400000001</c:v>
                </c:pt>
                <c:pt idx="18282">
                  <c:v>2399.9023400000001</c:v>
                </c:pt>
                <c:pt idx="18283">
                  <c:v>2399.9023400000001</c:v>
                </c:pt>
                <c:pt idx="18284">
                  <c:v>2399.9023400000001</c:v>
                </c:pt>
                <c:pt idx="18285">
                  <c:v>2399.9023400000001</c:v>
                </c:pt>
                <c:pt idx="18286">
                  <c:v>2399.9023400000001</c:v>
                </c:pt>
                <c:pt idx="18287">
                  <c:v>2399.9023400000001</c:v>
                </c:pt>
                <c:pt idx="18288">
                  <c:v>2399.9023400000001</c:v>
                </c:pt>
                <c:pt idx="18289">
                  <c:v>2399.9023400000001</c:v>
                </c:pt>
                <c:pt idx="18290">
                  <c:v>2399.9023400000001</c:v>
                </c:pt>
                <c:pt idx="18291">
                  <c:v>2399.9023400000001</c:v>
                </c:pt>
                <c:pt idx="18292">
                  <c:v>2399.9023400000001</c:v>
                </c:pt>
                <c:pt idx="18293">
                  <c:v>2399.9023400000001</c:v>
                </c:pt>
                <c:pt idx="18294">
                  <c:v>2399.9023400000001</c:v>
                </c:pt>
                <c:pt idx="18295">
                  <c:v>2399.9023400000001</c:v>
                </c:pt>
                <c:pt idx="18296">
                  <c:v>2399.9023400000001</c:v>
                </c:pt>
                <c:pt idx="18297">
                  <c:v>2399.9023400000001</c:v>
                </c:pt>
                <c:pt idx="18298">
                  <c:v>2399.9023400000001</c:v>
                </c:pt>
                <c:pt idx="18299">
                  <c:v>2399.9023400000001</c:v>
                </c:pt>
                <c:pt idx="18300">
                  <c:v>2399.9023400000001</c:v>
                </c:pt>
                <c:pt idx="18301">
                  <c:v>2399.9023400000001</c:v>
                </c:pt>
                <c:pt idx="18302">
                  <c:v>2399.9023400000001</c:v>
                </c:pt>
                <c:pt idx="18303">
                  <c:v>2399.9023400000001</c:v>
                </c:pt>
                <c:pt idx="18304">
                  <c:v>2399.9023400000001</c:v>
                </c:pt>
                <c:pt idx="18305">
                  <c:v>2402.3437500000018</c:v>
                </c:pt>
                <c:pt idx="18306">
                  <c:v>2399.9023400000001</c:v>
                </c:pt>
                <c:pt idx="18307">
                  <c:v>2399.9023400000001</c:v>
                </c:pt>
                <c:pt idx="18308">
                  <c:v>2399.9023400000001</c:v>
                </c:pt>
                <c:pt idx="18309">
                  <c:v>2399.9023400000001</c:v>
                </c:pt>
                <c:pt idx="18310">
                  <c:v>2399.9023400000001</c:v>
                </c:pt>
                <c:pt idx="18311">
                  <c:v>2399.9023400000001</c:v>
                </c:pt>
                <c:pt idx="18312">
                  <c:v>2399.9023400000001</c:v>
                </c:pt>
                <c:pt idx="18313">
                  <c:v>2399.9023400000001</c:v>
                </c:pt>
                <c:pt idx="18314">
                  <c:v>2399.9023400000001</c:v>
                </c:pt>
                <c:pt idx="18315">
                  <c:v>2399.9023400000001</c:v>
                </c:pt>
                <c:pt idx="18316">
                  <c:v>2402.3437500000018</c:v>
                </c:pt>
                <c:pt idx="18317">
                  <c:v>2399.9023400000001</c:v>
                </c:pt>
                <c:pt idx="18318">
                  <c:v>2399.9023400000001</c:v>
                </c:pt>
                <c:pt idx="18319">
                  <c:v>2399.9023400000001</c:v>
                </c:pt>
                <c:pt idx="18320">
                  <c:v>2399.9023400000001</c:v>
                </c:pt>
                <c:pt idx="18321">
                  <c:v>2399.9023400000001</c:v>
                </c:pt>
                <c:pt idx="18322">
                  <c:v>2399.9023400000001</c:v>
                </c:pt>
                <c:pt idx="18323">
                  <c:v>2399.9023400000001</c:v>
                </c:pt>
                <c:pt idx="18324">
                  <c:v>2399.9023400000001</c:v>
                </c:pt>
                <c:pt idx="18325">
                  <c:v>2399.9023400000001</c:v>
                </c:pt>
                <c:pt idx="18326">
                  <c:v>2399.9023400000001</c:v>
                </c:pt>
                <c:pt idx="18327">
                  <c:v>2399.9023400000001</c:v>
                </c:pt>
                <c:pt idx="18328">
                  <c:v>2399.9023400000001</c:v>
                </c:pt>
                <c:pt idx="18329">
                  <c:v>2399.9023400000001</c:v>
                </c:pt>
                <c:pt idx="18330">
                  <c:v>2399.9023400000001</c:v>
                </c:pt>
                <c:pt idx="18331">
                  <c:v>2399.9023400000001</c:v>
                </c:pt>
                <c:pt idx="18332">
                  <c:v>2399.9023400000001</c:v>
                </c:pt>
                <c:pt idx="18333">
                  <c:v>2399.9023400000001</c:v>
                </c:pt>
                <c:pt idx="18334">
                  <c:v>2399.9023400000001</c:v>
                </c:pt>
                <c:pt idx="18335">
                  <c:v>2399.9023400000001</c:v>
                </c:pt>
                <c:pt idx="18336">
                  <c:v>2399.9023400000001</c:v>
                </c:pt>
                <c:pt idx="18337">
                  <c:v>2399.9023400000001</c:v>
                </c:pt>
                <c:pt idx="18338">
                  <c:v>2399.9023400000001</c:v>
                </c:pt>
                <c:pt idx="18339">
                  <c:v>2402.3437500000018</c:v>
                </c:pt>
                <c:pt idx="18340">
                  <c:v>2399.9023400000001</c:v>
                </c:pt>
                <c:pt idx="18341">
                  <c:v>2399.9023400000001</c:v>
                </c:pt>
                <c:pt idx="18342">
                  <c:v>2399.9023400000001</c:v>
                </c:pt>
                <c:pt idx="18343">
                  <c:v>2399.9023400000001</c:v>
                </c:pt>
                <c:pt idx="18344">
                  <c:v>2399.9023400000001</c:v>
                </c:pt>
                <c:pt idx="18345">
                  <c:v>2399.9023400000001</c:v>
                </c:pt>
                <c:pt idx="18346">
                  <c:v>2399.9023400000001</c:v>
                </c:pt>
                <c:pt idx="18347">
                  <c:v>2399.9023400000001</c:v>
                </c:pt>
                <c:pt idx="18348">
                  <c:v>2399.9023400000001</c:v>
                </c:pt>
                <c:pt idx="18349">
                  <c:v>2399.9023400000001</c:v>
                </c:pt>
                <c:pt idx="18350">
                  <c:v>2399.9023400000001</c:v>
                </c:pt>
                <c:pt idx="18351">
                  <c:v>2402.3437500000018</c:v>
                </c:pt>
                <c:pt idx="18352">
                  <c:v>2399.9023400000001</c:v>
                </c:pt>
                <c:pt idx="18353">
                  <c:v>2399.9023400000001</c:v>
                </c:pt>
                <c:pt idx="18354">
                  <c:v>2399.9023400000001</c:v>
                </c:pt>
                <c:pt idx="18355">
                  <c:v>2402.3437500000018</c:v>
                </c:pt>
                <c:pt idx="18356">
                  <c:v>2399.9023400000001</c:v>
                </c:pt>
                <c:pt idx="18357">
                  <c:v>2399.9023400000001</c:v>
                </c:pt>
                <c:pt idx="18358">
                  <c:v>2399.9023400000001</c:v>
                </c:pt>
                <c:pt idx="18359">
                  <c:v>2399.9023400000001</c:v>
                </c:pt>
                <c:pt idx="18360">
                  <c:v>2399.9023400000001</c:v>
                </c:pt>
                <c:pt idx="18361">
                  <c:v>2399.9023400000001</c:v>
                </c:pt>
                <c:pt idx="18362">
                  <c:v>2399.9023400000001</c:v>
                </c:pt>
                <c:pt idx="18363">
                  <c:v>2399.9023400000001</c:v>
                </c:pt>
                <c:pt idx="18364">
                  <c:v>2399.9023400000001</c:v>
                </c:pt>
                <c:pt idx="18365">
                  <c:v>2399.9023400000001</c:v>
                </c:pt>
                <c:pt idx="18366">
                  <c:v>2399.9023400000001</c:v>
                </c:pt>
                <c:pt idx="18367">
                  <c:v>2399.9023400000001</c:v>
                </c:pt>
                <c:pt idx="18368">
                  <c:v>2399.9023400000001</c:v>
                </c:pt>
                <c:pt idx="18369">
                  <c:v>2399.9023400000001</c:v>
                </c:pt>
                <c:pt idx="18370">
                  <c:v>2399.9023400000001</c:v>
                </c:pt>
                <c:pt idx="18371">
                  <c:v>2399.9023400000001</c:v>
                </c:pt>
                <c:pt idx="18372">
                  <c:v>2399.9023400000001</c:v>
                </c:pt>
                <c:pt idx="18373">
                  <c:v>2399.9023400000001</c:v>
                </c:pt>
                <c:pt idx="18374">
                  <c:v>2399.9023400000001</c:v>
                </c:pt>
                <c:pt idx="18375">
                  <c:v>2399.9023400000001</c:v>
                </c:pt>
                <c:pt idx="18376">
                  <c:v>2399.9023400000001</c:v>
                </c:pt>
                <c:pt idx="18377">
                  <c:v>2402.3437500000018</c:v>
                </c:pt>
                <c:pt idx="18378">
                  <c:v>2399.9023400000001</c:v>
                </c:pt>
                <c:pt idx="18379">
                  <c:v>2399.9023400000001</c:v>
                </c:pt>
                <c:pt idx="18380">
                  <c:v>2399.9023400000001</c:v>
                </c:pt>
                <c:pt idx="18381">
                  <c:v>2399.9023400000001</c:v>
                </c:pt>
                <c:pt idx="18382">
                  <c:v>2399.9023400000001</c:v>
                </c:pt>
                <c:pt idx="18383">
                  <c:v>2399.9023400000001</c:v>
                </c:pt>
                <c:pt idx="18384">
                  <c:v>2399.9023400000001</c:v>
                </c:pt>
                <c:pt idx="18385">
                  <c:v>2399.9023400000001</c:v>
                </c:pt>
                <c:pt idx="18386">
                  <c:v>2399.9023400000001</c:v>
                </c:pt>
                <c:pt idx="18387">
                  <c:v>2399.9023400000001</c:v>
                </c:pt>
                <c:pt idx="18388">
                  <c:v>2399.9023400000001</c:v>
                </c:pt>
                <c:pt idx="18389">
                  <c:v>2399.9023400000001</c:v>
                </c:pt>
                <c:pt idx="18390">
                  <c:v>2399.9023400000001</c:v>
                </c:pt>
                <c:pt idx="18391">
                  <c:v>2402.3437500000018</c:v>
                </c:pt>
                <c:pt idx="18392">
                  <c:v>2399.9023400000001</c:v>
                </c:pt>
                <c:pt idx="18393">
                  <c:v>2399.9023400000001</c:v>
                </c:pt>
                <c:pt idx="18394">
                  <c:v>2399.9023400000001</c:v>
                </c:pt>
                <c:pt idx="18395">
                  <c:v>2399.9023400000001</c:v>
                </c:pt>
                <c:pt idx="18396">
                  <c:v>2399.9023400000001</c:v>
                </c:pt>
                <c:pt idx="18397">
                  <c:v>2397.4609399999999</c:v>
                </c:pt>
                <c:pt idx="18398">
                  <c:v>2399.9023400000001</c:v>
                </c:pt>
                <c:pt idx="18399">
                  <c:v>2402.3437500000018</c:v>
                </c:pt>
                <c:pt idx="18400">
                  <c:v>2399.9023400000001</c:v>
                </c:pt>
                <c:pt idx="18401">
                  <c:v>2399.9023400000001</c:v>
                </c:pt>
                <c:pt idx="18402">
                  <c:v>2399.9023400000001</c:v>
                </c:pt>
                <c:pt idx="18403">
                  <c:v>2399.9023400000001</c:v>
                </c:pt>
                <c:pt idx="18404">
                  <c:v>2399.9023400000001</c:v>
                </c:pt>
                <c:pt idx="18405">
                  <c:v>2399.9023400000001</c:v>
                </c:pt>
                <c:pt idx="18406">
                  <c:v>2399.9023400000001</c:v>
                </c:pt>
                <c:pt idx="18407">
                  <c:v>2402.3437500000018</c:v>
                </c:pt>
                <c:pt idx="18408">
                  <c:v>2397.4609399999999</c:v>
                </c:pt>
                <c:pt idx="18409">
                  <c:v>2399.9023400000001</c:v>
                </c:pt>
                <c:pt idx="18410">
                  <c:v>2399.9023400000001</c:v>
                </c:pt>
                <c:pt idx="18411">
                  <c:v>2399.9023400000001</c:v>
                </c:pt>
                <c:pt idx="18412">
                  <c:v>2399.9023400000001</c:v>
                </c:pt>
                <c:pt idx="18413">
                  <c:v>2399.9023400000001</c:v>
                </c:pt>
                <c:pt idx="18414">
                  <c:v>2397.4609399999999</c:v>
                </c:pt>
                <c:pt idx="18415">
                  <c:v>2399.9023400000001</c:v>
                </c:pt>
                <c:pt idx="18416">
                  <c:v>2399.9023400000001</c:v>
                </c:pt>
                <c:pt idx="18417">
                  <c:v>2399.9023400000001</c:v>
                </c:pt>
                <c:pt idx="18418">
                  <c:v>2399.9023400000001</c:v>
                </c:pt>
                <c:pt idx="18419">
                  <c:v>2399.9023400000001</c:v>
                </c:pt>
                <c:pt idx="18420">
                  <c:v>2399.9023400000001</c:v>
                </c:pt>
                <c:pt idx="18421">
                  <c:v>2399.9023400000001</c:v>
                </c:pt>
                <c:pt idx="18422">
                  <c:v>2399.9023400000001</c:v>
                </c:pt>
                <c:pt idx="18423">
                  <c:v>2399.9023400000001</c:v>
                </c:pt>
                <c:pt idx="18424">
                  <c:v>2399.9023400000001</c:v>
                </c:pt>
                <c:pt idx="18425">
                  <c:v>2399.9023400000001</c:v>
                </c:pt>
                <c:pt idx="18426">
                  <c:v>2399.9023400000001</c:v>
                </c:pt>
                <c:pt idx="18427">
                  <c:v>2399.9023400000001</c:v>
                </c:pt>
                <c:pt idx="18428">
                  <c:v>2399.9023400000001</c:v>
                </c:pt>
                <c:pt idx="18429">
                  <c:v>2399.9023400000001</c:v>
                </c:pt>
                <c:pt idx="18430">
                  <c:v>2399.9023400000001</c:v>
                </c:pt>
                <c:pt idx="18431">
                  <c:v>2399.9023400000001</c:v>
                </c:pt>
                <c:pt idx="18432">
                  <c:v>2402.3437500000018</c:v>
                </c:pt>
                <c:pt idx="18433">
                  <c:v>2399.9023400000001</c:v>
                </c:pt>
                <c:pt idx="18434">
                  <c:v>2399.9023400000001</c:v>
                </c:pt>
                <c:pt idx="18435">
                  <c:v>2399.9023400000001</c:v>
                </c:pt>
                <c:pt idx="18436">
                  <c:v>2399.9023400000001</c:v>
                </c:pt>
                <c:pt idx="18437">
                  <c:v>2399.9023400000001</c:v>
                </c:pt>
                <c:pt idx="18438">
                  <c:v>2399.9023400000001</c:v>
                </c:pt>
                <c:pt idx="18439">
                  <c:v>2399.9023400000001</c:v>
                </c:pt>
                <c:pt idx="18440">
                  <c:v>2399.9023400000001</c:v>
                </c:pt>
                <c:pt idx="18441">
                  <c:v>2399.9023400000001</c:v>
                </c:pt>
                <c:pt idx="18442">
                  <c:v>2399.9023400000001</c:v>
                </c:pt>
                <c:pt idx="18443">
                  <c:v>2399.9023400000001</c:v>
                </c:pt>
                <c:pt idx="18444">
                  <c:v>2399.9023400000001</c:v>
                </c:pt>
                <c:pt idx="18445">
                  <c:v>2399.9023400000001</c:v>
                </c:pt>
                <c:pt idx="18446">
                  <c:v>2399.9023400000001</c:v>
                </c:pt>
                <c:pt idx="18447">
                  <c:v>2399.9023400000001</c:v>
                </c:pt>
                <c:pt idx="18448">
                  <c:v>2399.9023400000001</c:v>
                </c:pt>
                <c:pt idx="18449">
                  <c:v>2399.9023400000001</c:v>
                </c:pt>
                <c:pt idx="18450">
                  <c:v>2399.9023400000001</c:v>
                </c:pt>
                <c:pt idx="18451">
                  <c:v>2399.9023400000001</c:v>
                </c:pt>
                <c:pt idx="18452">
                  <c:v>2399.9023400000001</c:v>
                </c:pt>
                <c:pt idx="18453">
                  <c:v>2399.9023400000001</c:v>
                </c:pt>
                <c:pt idx="18454">
                  <c:v>2399.9023400000001</c:v>
                </c:pt>
                <c:pt idx="18455">
                  <c:v>2399.9023400000001</c:v>
                </c:pt>
                <c:pt idx="18456">
                  <c:v>2399.9023400000001</c:v>
                </c:pt>
                <c:pt idx="18457">
                  <c:v>2399.9023400000001</c:v>
                </c:pt>
                <c:pt idx="18458">
                  <c:v>2399.9023400000001</c:v>
                </c:pt>
                <c:pt idx="18459">
                  <c:v>2399.9023400000001</c:v>
                </c:pt>
                <c:pt idx="18460">
                  <c:v>2399.9023400000001</c:v>
                </c:pt>
                <c:pt idx="18461">
                  <c:v>2399.9023400000001</c:v>
                </c:pt>
                <c:pt idx="18462">
                  <c:v>2399.9023400000001</c:v>
                </c:pt>
                <c:pt idx="18463">
                  <c:v>2399.9023400000001</c:v>
                </c:pt>
                <c:pt idx="18464">
                  <c:v>2399.9023400000001</c:v>
                </c:pt>
                <c:pt idx="18465">
                  <c:v>2399.9023400000001</c:v>
                </c:pt>
                <c:pt idx="18466">
                  <c:v>2399.9023400000001</c:v>
                </c:pt>
                <c:pt idx="18467">
                  <c:v>2399.9023400000001</c:v>
                </c:pt>
                <c:pt idx="18468">
                  <c:v>2397.4609399999999</c:v>
                </c:pt>
                <c:pt idx="18469">
                  <c:v>2399.9023400000001</c:v>
                </c:pt>
                <c:pt idx="18470">
                  <c:v>2399.9023400000001</c:v>
                </c:pt>
                <c:pt idx="18471">
                  <c:v>2399.9023400000001</c:v>
                </c:pt>
                <c:pt idx="18472">
                  <c:v>2399.9023400000001</c:v>
                </c:pt>
                <c:pt idx="18473">
                  <c:v>2399.9023400000001</c:v>
                </c:pt>
                <c:pt idx="18474">
                  <c:v>2399.9023400000001</c:v>
                </c:pt>
                <c:pt idx="18475">
                  <c:v>2399.9023400000001</c:v>
                </c:pt>
                <c:pt idx="18476">
                  <c:v>2399.9023400000001</c:v>
                </c:pt>
                <c:pt idx="18477">
                  <c:v>2399.9023400000001</c:v>
                </c:pt>
                <c:pt idx="18478">
                  <c:v>2399.9023400000001</c:v>
                </c:pt>
                <c:pt idx="18479">
                  <c:v>2399.9023400000001</c:v>
                </c:pt>
                <c:pt idx="18480">
                  <c:v>2399.9023400000001</c:v>
                </c:pt>
                <c:pt idx="18481">
                  <c:v>2399.9023400000001</c:v>
                </c:pt>
                <c:pt idx="18482">
                  <c:v>2399.9023400000001</c:v>
                </c:pt>
                <c:pt idx="18483">
                  <c:v>2399.9023400000001</c:v>
                </c:pt>
                <c:pt idx="18484">
                  <c:v>2399.9023400000001</c:v>
                </c:pt>
                <c:pt idx="18485">
                  <c:v>2399.9023400000001</c:v>
                </c:pt>
                <c:pt idx="18486">
                  <c:v>2399.9023400000001</c:v>
                </c:pt>
                <c:pt idx="18487">
                  <c:v>2399.9023400000001</c:v>
                </c:pt>
                <c:pt idx="18488">
                  <c:v>2399.9023400000001</c:v>
                </c:pt>
                <c:pt idx="18489">
                  <c:v>2399.9023400000001</c:v>
                </c:pt>
                <c:pt idx="18490">
                  <c:v>2399.9023400000001</c:v>
                </c:pt>
                <c:pt idx="18491">
                  <c:v>2399.9023400000001</c:v>
                </c:pt>
                <c:pt idx="18492">
                  <c:v>2399.9023400000001</c:v>
                </c:pt>
                <c:pt idx="18493">
                  <c:v>2399.9023400000001</c:v>
                </c:pt>
                <c:pt idx="18494">
                  <c:v>2399.9023400000001</c:v>
                </c:pt>
                <c:pt idx="18495">
                  <c:v>2399.9023400000001</c:v>
                </c:pt>
                <c:pt idx="18496">
                  <c:v>2399.9023400000001</c:v>
                </c:pt>
                <c:pt idx="18497">
                  <c:v>2399.9023400000001</c:v>
                </c:pt>
                <c:pt idx="18498">
                  <c:v>2399.9023400000001</c:v>
                </c:pt>
                <c:pt idx="18499">
                  <c:v>2399.9023400000001</c:v>
                </c:pt>
                <c:pt idx="18500">
                  <c:v>2399.9023400000001</c:v>
                </c:pt>
                <c:pt idx="18501">
                  <c:v>2399.9023400000001</c:v>
                </c:pt>
                <c:pt idx="18502">
                  <c:v>2399.9023400000001</c:v>
                </c:pt>
                <c:pt idx="18503">
                  <c:v>2399.9023400000001</c:v>
                </c:pt>
                <c:pt idx="18504">
                  <c:v>2399.9023400000001</c:v>
                </c:pt>
                <c:pt idx="18505">
                  <c:v>2399.9023400000001</c:v>
                </c:pt>
                <c:pt idx="18506">
                  <c:v>2399.9023400000001</c:v>
                </c:pt>
                <c:pt idx="18507">
                  <c:v>2399.9023400000001</c:v>
                </c:pt>
                <c:pt idx="18508">
                  <c:v>2399.9023400000001</c:v>
                </c:pt>
                <c:pt idx="18509">
                  <c:v>2399.9023400000001</c:v>
                </c:pt>
                <c:pt idx="18510">
                  <c:v>2399.9023400000001</c:v>
                </c:pt>
                <c:pt idx="18511">
                  <c:v>2399.9023400000001</c:v>
                </c:pt>
                <c:pt idx="18512">
                  <c:v>2399.9023400000001</c:v>
                </c:pt>
                <c:pt idx="18513">
                  <c:v>2399.9023400000001</c:v>
                </c:pt>
                <c:pt idx="18514">
                  <c:v>2399.9023400000001</c:v>
                </c:pt>
                <c:pt idx="18515">
                  <c:v>2399.9023400000001</c:v>
                </c:pt>
                <c:pt idx="18516">
                  <c:v>2399.9023400000001</c:v>
                </c:pt>
                <c:pt idx="18517">
                  <c:v>2399.9023400000001</c:v>
                </c:pt>
                <c:pt idx="18518">
                  <c:v>2399.9023400000001</c:v>
                </c:pt>
                <c:pt idx="18519">
                  <c:v>2399.9023400000001</c:v>
                </c:pt>
                <c:pt idx="18520">
                  <c:v>2399.9023400000001</c:v>
                </c:pt>
                <c:pt idx="18521">
                  <c:v>2402.3437500000018</c:v>
                </c:pt>
                <c:pt idx="18522">
                  <c:v>2399.9023400000001</c:v>
                </c:pt>
                <c:pt idx="18523">
                  <c:v>2399.9023400000001</c:v>
                </c:pt>
                <c:pt idx="18524">
                  <c:v>2399.9023400000001</c:v>
                </c:pt>
                <c:pt idx="18525">
                  <c:v>2399.9023400000001</c:v>
                </c:pt>
                <c:pt idx="18526">
                  <c:v>2399.9023400000001</c:v>
                </c:pt>
                <c:pt idx="18527">
                  <c:v>2399.9023400000001</c:v>
                </c:pt>
                <c:pt idx="18528">
                  <c:v>2402.3437500000018</c:v>
                </c:pt>
                <c:pt idx="18529">
                  <c:v>2399.9023400000001</c:v>
                </c:pt>
                <c:pt idx="18530">
                  <c:v>2399.9023400000001</c:v>
                </c:pt>
                <c:pt idx="18531">
                  <c:v>2399.9023400000001</c:v>
                </c:pt>
                <c:pt idx="18532">
                  <c:v>2399.9023400000001</c:v>
                </c:pt>
                <c:pt idx="18533">
                  <c:v>2399.9023400000001</c:v>
                </c:pt>
                <c:pt idx="18534">
                  <c:v>2399.9023400000001</c:v>
                </c:pt>
                <c:pt idx="18535">
                  <c:v>2399.9023400000001</c:v>
                </c:pt>
                <c:pt idx="18536">
                  <c:v>2399.9023400000001</c:v>
                </c:pt>
                <c:pt idx="18537">
                  <c:v>2399.9023400000001</c:v>
                </c:pt>
                <c:pt idx="18538">
                  <c:v>2399.9023400000001</c:v>
                </c:pt>
                <c:pt idx="18539">
                  <c:v>2399.9023400000001</c:v>
                </c:pt>
                <c:pt idx="18540">
                  <c:v>2399.9023400000001</c:v>
                </c:pt>
                <c:pt idx="18541">
                  <c:v>2399.9023400000001</c:v>
                </c:pt>
                <c:pt idx="18542">
                  <c:v>2399.9023400000001</c:v>
                </c:pt>
                <c:pt idx="18543">
                  <c:v>2399.9023400000001</c:v>
                </c:pt>
                <c:pt idx="18544">
                  <c:v>2399.9023400000001</c:v>
                </c:pt>
                <c:pt idx="18545">
                  <c:v>2399.9023400000001</c:v>
                </c:pt>
                <c:pt idx="18546">
                  <c:v>2402.3437500000018</c:v>
                </c:pt>
                <c:pt idx="18547">
                  <c:v>2399.9023400000001</c:v>
                </c:pt>
                <c:pt idx="18548">
                  <c:v>2399.9023400000001</c:v>
                </c:pt>
                <c:pt idx="18549">
                  <c:v>2399.9023400000001</c:v>
                </c:pt>
                <c:pt idx="18550">
                  <c:v>2399.9023400000001</c:v>
                </c:pt>
                <c:pt idx="18551">
                  <c:v>2399.9023400000001</c:v>
                </c:pt>
                <c:pt idx="18552">
                  <c:v>2399.9023400000001</c:v>
                </c:pt>
                <c:pt idx="18553">
                  <c:v>2399.9023400000001</c:v>
                </c:pt>
                <c:pt idx="18554">
                  <c:v>2399.9023400000001</c:v>
                </c:pt>
                <c:pt idx="18555">
                  <c:v>2399.9023400000001</c:v>
                </c:pt>
                <c:pt idx="18556">
                  <c:v>2399.9023400000001</c:v>
                </c:pt>
                <c:pt idx="18557">
                  <c:v>2399.9023400000001</c:v>
                </c:pt>
                <c:pt idx="18558">
                  <c:v>2399.9023400000001</c:v>
                </c:pt>
                <c:pt idx="18559">
                  <c:v>2399.9023400000001</c:v>
                </c:pt>
                <c:pt idx="18560">
                  <c:v>2399.9023400000001</c:v>
                </c:pt>
                <c:pt idx="18561">
                  <c:v>2399.9023400000001</c:v>
                </c:pt>
                <c:pt idx="18562">
                  <c:v>2399.9023400000001</c:v>
                </c:pt>
                <c:pt idx="18563">
                  <c:v>2402.3437500000018</c:v>
                </c:pt>
                <c:pt idx="18564">
                  <c:v>2399.9023400000001</c:v>
                </c:pt>
                <c:pt idx="18565">
                  <c:v>2399.9023400000001</c:v>
                </c:pt>
                <c:pt idx="18566">
                  <c:v>2399.9023400000001</c:v>
                </c:pt>
                <c:pt idx="18567">
                  <c:v>2397.4609399999999</c:v>
                </c:pt>
                <c:pt idx="18568">
                  <c:v>2399.9023400000001</c:v>
                </c:pt>
                <c:pt idx="18569">
                  <c:v>2399.9023400000001</c:v>
                </c:pt>
                <c:pt idx="18570">
                  <c:v>2402.3437500000018</c:v>
                </c:pt>
                <c:pt idx="18571">
                  <c:v>2399.9023400000001</c:v>
                </c:pt>
                <c:pt idx="18572">
                  <c:v>2399.9023400000001</c:v>
                </c:pt>
                <c:pt idx="18573">
                  <c:v>2399.9023400000001</c:v>
                </c:pt>
                <c:pt idx="18574">
                  <c:v>2399.9023400000001</c:v>
                </c:pt>
                <c:pt idx="18575">
                  <c:v>2399.9023400000001</c:v>
                </c:pt>
                <c:pt idx="18576">
                  <c:v>2399.9023400000001</c:v>
                </c:pt>
                <c:pt idx="18577">
                  <c:v>2399.9023400000001</c:v>
                </c:pt>
                <c:pt idx="18578">
                  <c:v>2399.9023400000001</c:v>
                </c:pt>
                <c:pt idx="18579">
                  <c:v>2399.9023400000001</c:v>
                </c:pt>
                <c:pt idx="18580">
                  <c:v>2399.9023400000001</c:v>
                </c:pt>
                <c:pt idx="18581">
                  <c:v>2399.9023400000001</c:v>
                </c:pt>
                <c:pt idx="18582">
                  <c:v>2399.9023400000001</c:v>
                </c:pt>
                <c:pt idx="18583">
                  <c:v>2399.9023400000001</c:v>
                </c:pt>
                <c:pt idx="18584">
                  <c:v>2399.9023400000001</c:v>
                </c:pt>
                <c:pt idx="18585">
                  <c:v>2399.9023400000001</c:v>
                </c:pt>
                <c:pt idx="18586">
                  <c:v>2399.9023400000001</c:v>
                </c:pt>
                <c:pt idx="18587">
                  <c:v>2399.9023400000001</c:v>
                </c:pt>
                <c:pt idx="18588">
                  <c:v>2399.9023400000001</c:v>
                </c:pt>
                <c:pt idx="18589">
                  <c:v>2399.9023400000001</c:v>
                </c:pt>
                <c:pt idx="18590">
                  <c:v>2399.9023400000001</c:v>
                </c:pt>
                <c:pt idx="18591">
                  <c:v>2399.9023400000001</c:v>
                </c:pt>
                <c:pt idx="18592">
                  <c:v>2399.9023400000001</c:v>
                </c:pt>
                <c:pt idx="18593">
                  <c:v>2399.9023400000001</c:v>
                </c:pt>
                <c:pt idx="18594">
                  <c:v>2399.9023400000001</c:v>
                </c:pt>
                <c:pt idx="18595">
                  <c:v>2399.9023400000001</c:v>
                </c:pt>
                <c:pt idx="18596">
                  <c:v>2399.9023400000001</c:v>
                </c:pt>
                <c:pt idx="18597">
                  <c:v>2399.9023400000001</c:v>
                </c:pt>
                <c:pt idx="18598">
                  <c:v>2399.9023400000001</c:v>
                </c:pt>
                <c:pt idx="18599">
                  <c:v>2399.9023400000001</c:v>
                </c:pt>
                <c:pt idx="18600">
                  <c:v>2399.9023400000001</c:v>
                </c:pt>
                <c:pt idx="18601">
                  <c:v>2399.9023400000001</c:v>
                </c:pt>
                <c:pt idx="18602">
                  <c:v>2399.9023400000001</c:v>
                </c:pt>
                <c:pt idx="18603">
                  <c:v>2399.9023400000001</c:v>
                </c:pt>
                <c:pt idx="18604">
                  <c:v>2399.9023400000001</c:v>
                </c:pt>
                <c:pt idx="18605">
                  <c:v>2399.9023400000001</c:v>
                </c:pt>
                <c:pt idx="18606">
                  <c:v>2399.9023400000001</c:v>
                </c:pt>
                <c:pt idx="18607">
                  <c:v>2399.9023400000001</c:v>
                </c:pt>
                <c:pt idx="18608">
                  <c:v>2399.9023400000001</c:v>
                </c:pt>
                <c:pt idx="18609">
                  <c:v>2399.9023400000001</c:v>
                </c:pt>
                <c:pt idx="18610">
                  <c:v>2399.9023400000001</c:v>
                </c:pt>
                <c:pt idx="18611">
                  <c:v>2399.9023400000001</c:v>
                </c:pt>
                <c:pt idx="18612">
                  <c:v>2399.9023400000001</c:v>
                </c:pt>
                <c:pt idx="18613">
                  <c:v>2399.9023400000001</c:v>
                </c:pt>
                <c:pt idx="18614">
                  <c:v>2399.9023400000001</c:v>
                </c:pt>
                <c:pt idx="18615">
                  <c:v>2399.9023400000001</c:v>
                </c:pt>
                <c:pt idx="18616">
                  <c:v>2399.9023400000001</c:v>
                </c:pt>
                <c:pt idx="18617">
                  <c:v>2399.9023400000001</c:v>
                </c:pt>
                <c:pt idx="18618">
                  <c:v>2399.9023400000001</c:v>
                </c:pt>
                <c:pt idx="18619">
                  <c:v>2399.9023400000001</c:v>
                </c:pt>
                <c:pt idx="18620">
                  <c:v>2399.9023400000001</c:v>
                </c:pt>
                <c:pt idx="18621">
                  <c:v>2399.9023400000001</c:v>
                </c:pt>
                <c:pt idx="18622">
                  <c:v>2399.9023400000001</c:v>
                </c:pt>
                <c:pt idx="18623">
                  <c:v>2399.9023400000001</c:v>
                </c:pt>
                <c:pt idx="18624">
                  <c:v>2399.9023400000001</c:v>
                </c:pt>
                <c:pt idx="18625">
                  <c:v>2399.9023400000001</c:v>
                </c:pt>
                <c:pt idx="18626">
                  <c:v>2399.9023400000001</c:v>
                </c:pt>
                <c:pt idx="18627">
                  <c:v>2399.9023400000001</c:v>
                </c:pt>
                <c:pt idx="18628">
                  <c:v>2399.9023400000001</c:v>
                </c:pt>
                <c:pt idx="18629">
                  <c:v>2399.9023400000001</c:v>
                </c:pt>
                <c:pt idx="18630">
                  <c:v>2399.9023400000001</c:v>
                </c:pt>
                <c:pt idx="18631">
                  <c:v>2399.9023400000001</c:v>
                </c:pt>
                <c:pt idx="18632">
                  <c:v>2399.9023400000001</c:v>
                </c:pt>
                <c:pt idx="18633">
                  <c:v>2399.9023400000001</c:v>
                </c:pt>
                <c:pt idx="18634">
                  <c:v>2399.9023400000001</c:v>
                </c:pt>
                <c:pt idx="18635">
                  <c:v>2399.9023400000001</c:v>
                </c:pt>
                <c:pt idx="18636">
                  <c:v>2399.9023400000001</c:v>
                </c:pt>
                <c:pt idx="18637">
                  <c:v>2399.9023400000001</c:v>
                </c:pt>
                <c:pt idx="18638">
                  <c:v>2399.9023400000001</c:v>
                </c:pt>
                <c:pt idx="18639">
                  <c:v>2399.9023400000001</c:v>
                </c:pt>
                <c:pt idx="18640">
                  <c:v>2399.9023400000001</c:v>
                </c:pt>
                <c:pt idx="18641">
                  <c:v>2399.9023400000001</c:v>
                </c:pt>
                <c:pt idx="18642">
                  <c:v>2399.9023400000001</c:v>
                </c:pt>
                <c:pt idx="18643">
                  <c:v>2399.9023400000001</c:v>
                </c:pt>
                <c:pt idx="18644">
                  <c:v>2399.9023400000001</c:v>
                </c:pt>
                <c:pt idx="18645">
                  <c:v>2399.9023400000001</c:v>
                </c:pt>
                <c:pt idx="18646">
                  <c:v>2399.9023400000001</c:v>
                </c:pt>
                <c:pt idx="18647">
                  <c:v>2399.9023400000001</c:v>
                </c:pt>
                <c:pt idx="18648">
                  <c:v>2399.9023400000001</c:v>
                </c:pt>
                <c:pt idx="18649">
                  <c:v>2399.9023400000001</c:v>
                </c:pt>
                <c:pt idx="18650">
                  <c:v>2399.9023400000001</c:v>
                </c:pt>
                <c:pt idx="18651">
                  <c:v>2399.9023400000001</c:v>
                </c:pt>
                <c:pt idx="18652">
                  <c:v>2399.9023400000001</c:v>
                </c:pt>
                <c:pt idx="18653">
                  <c:v>2399.9023400000001</c:v>
                </c:pt>
                <c:pt idx="18654">
                  <c:v>2399.9023400000001</c:v>
                </c:pt>
                <c:pt idx="18655">
                  <c:v>2399.9023400000001</c:v>
                </c:pt>
                <c:pt idx="18656">
                  <c:v>2399.9023400000001</c:v>
                </c:pt>
                <c:pt idx="18657">
                  <c:v>2399.9023400000001</c:v>
                </c:pt>
                <c:pt idx="18658">
                  <c:v>2399.9023400000001</c:v>
                </c:pt>
                <c:pt idx="18659">
                  <c:v>2399.9023400000001</c:v>
                </c:pt>
                <c:pt idx="18660">
                  <c:v>2399.9023400000001</c:v>
                </c:pt>
                <c:pt idx="18661">
                  <c:v>2399.9023400000001</c:v>
                </c:pt>
                <c:pt idx="18662">
                  <c:v>2399.9023400000001</c:v>
                </c:pt>
                <c:pt idx="18663">
                  <c:v>2399.9023400000001</c:v>
                </c:pt>
                <c:pt idx="18664">
                  <c:v>2399.9023400000001</c:v>
                </c:pt>
                <c:pt idx="18665">
                  <c:v>2399.9023400000001</c:v>
                </c:pt>
                <c:pt idx="18666">
                  <c:v>2399.9023400000001</c:v>
                </c:pt>
                <c:pt idx="18667">
                  <c:v>2399.9023400000001</c:v>
                </c:pt>
                <c:pt idx="18668">
                  <c:v>2399.9023400000001</c:v>
                </c:pt>
                <c:pt idx="18669">
                  <c:v>2399.9023400000001</c:v>
                </c:pt>
                <c:pt idx="18670">
                  <c:v>2399.9023400000001</c:v>
                </c:pt>
                <c:pt idx="18671">
                  <c:v>2399.9023400000001</c:v>
                </c:pt>
                <c:pt idx="18672">
                  <c:v>2399.9023400000001</c:v>
                </c:pt>
                <c:pt idx="18673">
                  <c:v>2399.9023400000001</c:v>
                </c:pt>
                <c:pt idx="18674">
                  <c:v>2397.4609399999999</c:v>
                </c:pt>
                <c:pt idx="18675">
                  <c:v>2399.9023400000001</c:v>
                </c:pt>
                <c:pt idx="18676">
                  <c:v>2399.9023400000001</c:v>
                </c:pt>
                <c:pt idx="18677">
                  <c:v>2399.9023400000001</c:v>
                </c:pt>
                <c:pt idx="18678">
                  <c:v>2399.9023400000001</c:v>
                </c:pt>
                <c:pt idx="18679">
                  <c:v>2399.9023400000001</c:v>
                </c:pt>
                <c:pt idx="18680">
                  <c:v>2399.9023400000001</c:v>
                </c:pt>
                <c:pt idx="18681">
                  <c:v>2399.9023400000001</c:v>
                </c:pt>
                <c:pt idx="18682">
                  <c:v>2399.9023400000001</c:v>
                </c:pt>
                <c:pt idx="18683">
                  <c:v>2399.9023400000001</c:v>
                </c:pt>
                <c:pt idx="18684">
                  <c:v>2399.9023400000001</c:v>
                </c:pt>
                <c:pt idx="18685">
                  <c:v>2402.3437500000018</c:v>
                </c:pt>
                <c:pt idx="18686">
                  <c:v>2399.9023400000001</c:v>
                </c:pt>
                <c:pt idx="18687">
                  <c:v>2399.9023400000001</c:v>
                </c:pt>
                <c:pt idx="18688">
                  <c:v>2399.9023400000001</c:v>
                </c:pt>
                <c:pt idx="18689">
                  <c:v>2399.9023400000001</c:v>
                </c:pt>
                <c:pt idx="18690">
                  <c:v>2399.9023400000001</c:v>
                </c:pt>
                <c:pt idx="18691">
                  <c:v>2399.9023400000001</c:v>
                </c:pt>
                <c:pt idx="18692">
                  <c:v>2399.9023400000001</c:v>
                </c:pt>
                <c:pt idx="18693">
                  <c:v>2399.9023400000001</c:v>
                </c:pt>
                <c:pt idx="18694">
                  <c:v>2399.9023400000001</c:v>
                </c:pt>
                <c:pt idx="18695">
                  <c:v>2399.9023400000001</c:v>
                </c:pt>
                <c:pt idx="18696">
                  <c:v>2399.9023400000001</c:v>
                </c:pt>
                <c:pt idx="18697">
                  <c:v>2399.9023400000001</c:v>
                </c:pt>
                <c:pt idx="18698">
                  <c:v>2399.9023400000001</c:v>
                </c:pt>
                <c:pt idx="18699">
                  <c:v>2399.9023400000001</c:v>
                </c:pt>
                <c:pt idx="18700">
                  <c:v>2399.9023400000001</c:v>
                </c:pt>
                <c:pt idx="18701">
                  <c:v>2399.9023400000001</c:v>
                </c:pt>
                <c:pt idx="18702">
                  <c:v>2399.9023400000001</c:v>
                </c:pt>
                <c:pt idx="18703">
                  <c:v>2399.9023400000001</c:v>
                </c:pt>
                <c:pt idx="18704">
                  <c:v>2402.3437500000018</c:v>
                </c:pt>
                <c:pt idx="18705">
                  <c:v>2399.9023400000001</c:v>
                </c:pt>
                <c:pt idx="18706">
                  <c:v>2399.9023400000001</c:v>
                </c:pt>
                <c:pt idx="18707">
                  <c:v>2399.9023400000001</c:v>
                </c:pt>
                <c:pt idx="18708">
                  <c:v>2399.9023400000001</c:v>
                </c:pt>
                <c:pt idx="18709">
                  <c:v>2399.9023400000001</c:v>
                </c:pt>
                <c:pt idx="18710">
                  <c:v>2399.9023400000001</c:v>
                </c:pt>
                <c:pt idx="18711">
                  <c:v>2399.9023400000001</c:v>
                </c:pt>
                <c:pt idx="18712">
                  <c:v>2399.9023400000001</c:v>
                </c:pt>
                <c:pt idx="18713">
                  <c:v>2399.9023400000001</c:v>
                </c:pt>
                <c:pt idx="18714">
                  <c:v>2399.9023400000001</c:v>
                </c:pt>
                <c:pt idx="18715">
                  <c:v>2399.9023400000001</c:v>
                </c:pt>
                <c:pt idx="18716">
                  <c:v>2399.9023400000001</c:v>
                </c:pt>
                <c:pt idx="18717">
                  <c:v>2399.9023400000001</c:v>
                </c:pt>
                <c:pt idx="18718">
                  <c:v>2399.9023400000001</c:v>
                </c:pt>
                <c:pt idx="18719">
                  <c:v>2397.4609399999999</c:v>
                </c:pt>
                <c:pt idx="18720">
                  <c:v>2399.9023400000001</c:v>
                </c:pt>
                <c:pt idx="18721">
                  <c:v>2399.9023400000001</c:v>
                </c:pt>
                <c:pt idx="18722">
                  <c:v>2399.9023400000001</c:v>
                </c:pt>
                <c:pt idx="18723">
                  <c:v>2399.9023400000001</c:v>
                </c:pt>
                <c:pt idx="18724">
                  <c:v>2399.9023400000001</c:v>
                </c:pt>
                <c:pt idx="18725">
                  <c:v>2399.9023400000001</c:v>
                </c:pt>
                <c:pt idx="18726">
                  <c:v>2399.9023400000001</c:v>
                </c:pt>
                <c:pt idx="18727">
                  <c:v>2399.9023400000001</c:v>
                </c:pt>
                <c:pt idx="18728">
                  <c:v>2399.9023400000001</c:v>
                </c:pt>
                <c:pt idx="18729">
                  <c:v>2399.9023400000001</c:v>
                </c:pt>
                <c:pt idx="18730">
                  <c:v>2402.3437500000018</c:v>
                </c:pt>
                <c:pt idx="18731">
                  <c:v>2399.9023400000001</c:v>
                </c:pt>
                <c:pt idx="18732">
                  <c:v>2399.9023400000001</c:v>
                </c:pt>
                <c:pt idx="18733">
                  <c:v>2399.9023400000001</c:v>
                </c:pt>
                <c:pt idx="18734">
                  <c:v>2399.9023400000001</c:v>
                </c:pt>
                <c:pt idx="18735">
                  <c:v>2399.9023400000001</c:v>
                </c:pt>
                <c:pt idx="18736">
                  <c:v>2399.9023400000001</c:v>
                </c:pt>
                <c:pt idx="18737">
                  <c:v>2399.9023400000001</c:v>
                </c:pt>
                <c:pt idx="18738">
                  <c:v>2399.9023400000001</c:v>
                </c:pt>
                <c:pt idx="18739">
                  <c:v>2399.9023400000001</c:v>
                </c:pt>
                <c:pt idx="18740">
                  <c:v>2399.9023400000001</c:v>
                </c:pt>
                <c:pt idx="18741">
                  <c:v>2399.9023400000001</c:v>
                </c:pt>
                <c:pt idx="18742">
                  <c:v>2397.4609399999999</c:v>
                </c:pt>
                <c:pt idx="18743">
                  <c:v>2399.9023400000001</c:v>
                </c:pt>
                <c:pt idx="18744">
                  <c:v>2399.9023400000001</c:v>
                </c:pt>
                <c:pt idx="18745">
                  <c:v>2399.9023400000001</c:v>
                </c:pt>
                <c:pt idx="18746">
                  <c:v>2399.9023400000001</c:v>
                </c:pt>
                <c:pt idx="18747">
                  <c:v>2399.9023400000001</c:v>
                </c:pt>
                <c:pt idx="18748">
                  <c:v>2399.9023400000001</c:v>
                </c:pt>
                <c:pt idx="18749">
                  <c:v>2399.9023400000001</c:v>
                </c:pt>
                <c:pt idx="18750">
                  <c:v>2399.9023400000001</c:v>
                </c:pt>
                <c:pt idx="18751">
                  <c:v>2399.9023400000001</c:v>
                </c:pt>
                <c:pt idx="18752">
                  <c:v>2399.9023400000001</c:v>
                </c:pt>
                <c:pt idx="18753">
                  <c:v>2399.9023400000001</c:v>
                </c:pt>
                <c:pt idx="18754">
                  <c:v>2399.9023400000001</c:v>
                </c:pt>
                <c:pt idx="18755">
                  <c:v>2399.9023400000001</c:v>
                </c:pt>
                <c:pt idx="18756">
                  <c:v>2399.9023400000001</c:v>
                </c:pt>
                <c:pt idx="18757">
                  <c:v>2399.9023400000001</c:v>
                </c:pt>
                <c:pt idx="18758">
                  <c:v>2399.9023400000001</c:v>
                </c:pt>
                <c:pt idx="18759">
                  <c:v>2399.9023400000001</c:v>
                </c:pt>
                <c:pt idx="18760">
                  <c:v>2399.9023400000001</c:v>
                </c:pt>
                <c:pt idx="18761">
                  <c:v>2399.9023400000001</c:v>
                </c:pt>
                <c:pt idx="18762">
                  <c:v>2399.9023400000001</c:v>
                </c:pt>
                <c:pt idx="18763">
                  <c:v>2402.3437500000018</c:v>
                </c:pt>
                <c:pt idx="18764">
                  <c:v>2399.9023400000001</c:v>
                </c:pt>
                <c:pt idx="18765">
                  <c:v>2399.9023400000001</c:v>
                </c:pt>
                <c:pt idx="18766">
                  <c:v>2399.9023400000001</c:v>
                </c:pt>
                <c:pt idx="18767">
                  <c:v>2399.9023400000001</c:v>
                </c:pt>
                <c:pt idx="18768">
                  <c:v>2399.9023400000001</c:v>
                </c:pt>
                <c:pt idx="18769">
                  <c:v>2399.9023400000001</c:v>
                </c:pt>
                <c:pt idx="18770">
                  <c:v>2399.9023400000001</c:v>
                </c:pt>
                <c:pt idx="18771">
                  <c:v>2397.4609399999999</c:v>
                </c:pt>
                <c:pt idx="18772">
                  <c:v>2402.3437500000018</c:v>
                </c:pt>
                <c:pt idx="18773">
                  <c:v>2399.9023400000001</c:v>
                </c:pt>
                <c:pt idx="18774">
                  <c:v>2399.9023400000001</c:v>
                </c:pt>
                <c:pt idx="18775">
                  <c:v>2397.4609399999999</c:v>
                </c:pt>
                <c:pt idx="18776">
                  <c:v>2399.9023400000001</c:v>
                </c:pt>
                <c:pt idx="18777">
                  <c:v>2399.9023400000001</c:v>
                </c:pt>
                <c:pt idx="18778">
                  <c:v>2399.9023400000001</c:v>
                </c:pt>
                <c:pt idx="18779">
                  <c:v>2399.9023400000001</c:v>
                </c:pt>
                <c:pt idx="18780">
                  <c:v>2399.9023400000001</c:v>
                </c:pt>
                <c:pt idx="18781">
                  <c:v>2399.9023400000001</c:v>
                </c:pt>
                <c:pt idx="18782">
                  <c:v>2399.9023400000001</c:v>
                </c:pt>
                <c:pt idx="18783">
                  <c:v>2399.9023400000001</c:v>
                </c:pt>
                <c:pt idx="18784">
                  <c:v>2399.9023400000001</c:v>
                </c:pt>
                <c:pt idx="18785">
                  <c:v>2399.9023400000001</c:v>
                </c:pt>
                <c:pt idx="18786">
                  <c:v>2399.9023400000001</c:v>
                </c:pt>
                <c:pt idx="18787">
                  <c:v>2399.9023400000001</c:v>
                </c:pt>
                <c:pt idx="18788">
                  <c:v>2399.9023400000001</c:v>
                </c:pt>
                <c:pt idx="18789">
                  <c:v>2399.9023400000001</c:v>
                </c:pt>
                <c:pt idx="18790">
                  <c:v>2399.9023400000001</c:v>
                </c:pt>
                <c:pt idx="18791">
                  <c:v>2399.9023400000001</c:v>
                </c:pt>
                <c:pt idx="18792">
                  <c:v>2397.4609399999999</c:v>
                </c:pt>
                <c:pt idx="18793">
                  <c:v>2399.9023400000001</c:v>
                </c:pt>
                <c:pt idx="18794">
                  <c:v>2399.9023400000001</c:v>
                </c:pt>
                <c:pt idx="18795">
                  <c:v>2399.9023400000001</c:v>
                </c:pt>
                <c:pt idx="18796">
                  <c:v>2399.9023400000001</c:v>
                </c:pt>
                <c:pt idx="18797">
                  <c:v>2399.9023400000001</c:v>
                </c:pt>
                <c:pt idx="18798">
                  <c:v>2399.9023400000001</c:v>
                </c:pt>
                <c:pt idx="18799">
                  <c:v>2399.9023400000001</c:v>
                </c:pt>
                <c:pt idx="18800">
                  <c:v>2399.9023400000001</c:v>
                </c:pt>
                <c:pt idx="18801">
                  <c:v>2399.9023400000001</c:v>
                </c:pt>
                <c:pt idx="18802">
                  <c:v>2399.9023400000001</c:v>
                </c:pt>
                <c:pt idx="18803">
                  <c:v>2399.9023400000001</c:v>
                </c:pt>
                <c:pt idx="18804">
                  <c:v>2399.9023400000001</c:v>
                </c:pt>
                <c:pt idx="18805">
                  <c:v>2399.9023400000001</c:v>
                </c:pt>
                <c:pt idx="18806">
                  <c:v>2399.9023400000001</c:v>
                </c:pt>
                <c:pt idx="18807">
                  <c:v>2399.9023400000001</c:v>
                </c:pt>
                <c:pt idx="18808">
                  <c:v>2399.9023400000001</c:v>
                </c:pt>
                <c:pt idx="18809">
                  <c:v>2399.9023400000001</c:v>
                </c:pt>
                <c:pt idx="18810">
                  <c:v>2399.9023400000001</c:v>
                </c:pt>
                <c:pt idx="18811">
                  <c:v>2399.9023400000001</c:v>
                </c:pt>
                <c:pt idx="18812">
                  <c:v>2399.9023400000001</c:v>
                </c:pt>
                <c:pt idx="18813">
                  <c:v>2399.9023400000001</c:v>
                </c:pt>
                <c:pt idx="18814">
                  <c:v>2399.9023400000001</c:v>
                </c:pt>
                <c:pt idx="18815">
                  <c:v>2399.9023400000001</c:v>
                </c:pt>
                <c:pt idx="18816">
                  <c:v>2399.9023400000001</c:v>
                </c:pt>
                <c:pt idx="18817">
                  <c:v>2399.9023400000001</c:v>
                </c:pt>
                <c:pt idx="18818">
                  <c:v>2399.9023400000001</c:v>
                </c:pt>
                <c:pt idx="18819">
                  <c:v>2399.9023400000001</c:v>
                </c:pt>
                <c:pt idx="18820">
                  <c:v>2399.9023400000001</c:v>
                </c:pt>
                <c:pt idx="18821">
                  <c:v>2399.9023400000001</c:v>
                </c:pt>
                <c:pt idx="18822">
                  <c:v>2399.9023400000001</c:v>
                </c:pt>
                <c:pt idx="18823">
                  <c:v>2399.9023400000001</c:v>
                </c:pt>
                <c:pt idx="18824">
                  <c:v>2399.9023400000001</c:v>
                </c:pt>
                <c:pt idx="18825">
                  <c:v>2399.9023400000001</c:v>
                </c:pt>
                <c:pt idx="18826">
                  <c:v>2399.9023400000001</c:v>
                </c:pt>
                <c:pt idx="18827">
                  <c:v>2399.9023400000001</c:v>
                </c:pt>
                <c:pt idx="18828">
                  <c:v>2399.9023400000001</c:v>
                </c:pt>
                <c:pt idx="18829">
                  <c:v>2399.9023400000001</c:v>
                </c:pt>
                <c:pt idx="18830">
                  <c:v>2399.9023400000001</c:v>
                </c:pt>
                <c:pt idx="18831">
                  <c:v>2399.9023400000001</c:v>
                </c:pt>
                <c:pt idx="18832">
                  <c:v>2399.9023400000001</c:v>
                </c:pt>
                <c:pt idx="18833">
                  <c:v>2399.9023400000001</c:v>
                </c:pt>
                <c:pt idx="18834">
                  <c:v>2399.9023400000001</c:v>
                </c:pt>
                <c:pt idx="18835">
                  <c:v>2399.9023400000001</c:v>
                </c:pt>
                <c:pt idx="18836">
                  <c:v>2399.9023400000001</c:v>
                </c:pt>
                <c:pt idx="18837">
                  <c:v>2399.9023400000001</c:v>
                </c:pt>
                <c:pt idx="18838">
                  <c:v>2399.9023400000001</c:v>
                </c:pt>
                <c:pt idx="18839">
                  <c:v>2399.9023400000001</c:v>
                </c:pt>
                <c:pt idx="18840">
                  <c:v>2399.9023400000001</c:v>
                </c:pt>
                <c:pt idx="18841">
                  <c:v>2399.9023400000001</c:v>
                </c:pt>
                <c:pt idx="18842">
                  <c:v>2399.9023400000001</c:v>
                </c:pt>
                <c:pt idx="18843">
                  <c:v>2399.9023400000001</c:v>
                </c:pt>
                <c:pt idx="18844">
                  <c:v>2399.9023400000001</c:v>
                </c:pt>
                <c:pt idx="18845">
                  <c:v>2399.9023400000001</c:v>
                </c:pt>
                <c:pt idx="18846">
                  <c:v>2399.9023400000001</c:v>
                </c:pt>
                <c:pt idx="18847">
                  <c:v>2399.9023400000001</c:v>
                </c:pt>
                <c:pt idx="18848">
                  <c:v>2399.9023400000001</c:v>
                </c:pt>
                <c:pt idx="18849">
                  <c:v>2399.9023400000001</c:v>
                </c:pt>
                <c:pt idx="18850">
                  <c:v>2399.9023400000001</c:v>
                </c:pt>
                <c:pt idx="18851">
                  <c:v>2399.9023400000001</c:v>
                </c:pt>
                <c:pt idx="18852">
                  <c:v>2399.9023400000001</c:v>
                </c:pt>
                <c:pt idx="18853">
                  <c:v>2399.9023400000001</c:v>
                </c:pt>
                <c:pt idx="18854">
                  <c:v>2399.9023400000001</c:v>
                </c:pt>
                <c:pt idx="18855">
                  <c:v>2399.9023400000001</c:v>
                </c:pt>
                <c:pt idx="18856">
                  <c:v>2399.9023400000001</c:v>
                </c:pt>
                <c:pt idx="18857">
                  <c:v>2399.9023400000001</c:v>
                </c:pt>
                <c:pt idx="18858">
                  <c:v>2399.9023400000001</c:v>
                </c:pt>
                <c:pt idx="18859">
                  <c:v>2399.9023400000001</c:v>
                </c:pt>
                <c:pt idx="18860">
                  <c:v>2399.9023400000001</c:v>
                </c:pt>
                <c:pt idx="18861">
                  <c:v>2399.9023400000001</c:v>
                </c:pt>
                <c:pt idx="18862">
                  <c:v>2399.9023400000001</c:v>
                </c:pt>
                <c:pt idx="18863">
                  <c:v>2399.9023400000001</c:v>
                </c:pt>
                <c:pt idx="18864">
                  <c:v>2399.9023400000001</c:v>
                </c:pt>
                <c:pt idx="18865">
                  <c:v>2399.9023400000001</c:v>
                </c:pt>
                <c:pt idx="18866">
                  <c:v>2399.9023400000001</c:v>
                </c:pt>
                <c:pt idx="18867">
                  <c:v>2399.9023400000001</c:v>
                </c:pt>
                <c:pt idx="18868">
                  <c:v>2399.9023400000001</c:v>
                </c:pt>
                <c:pt idx="18869">
                  <c:v>2399.9023400000001</c:v>
                </c:pt>
                <c:pt idx="18870">
                  <c:v>2399.9023400000001</c:v>
                </c:pt>
                <c:pt idx="18871">
                  <c:v>2399.9023400000001</c:v>
                </c:pt>
                <c:pt idx="18872">
                  <c:v>2399.9023400000001</c:v>
                </c:pt>
                <c:pt idx="18873">
                  <c:v>2399.9023400000001</c:v>
                </c:pt>
                <c:pt idx="18874">
                  <c:v>2399.9023400000001</c:v>
                </c:pt>
                <c:pt idx="18875">
                  <c:v>2399.9023400000001</c:v>
                </c:pt>
                <c:pt idx="18876">
                  <c:v>2399.9023400000001</c:v>
                </c:pt>
                <c:pt idx="18877">
                  <c:v>2399.9023400000001</c:v>
                </c:pt>
                <c:pt idx="18878">
                  <c:v>2399.9023400000001</c:v>
                </c:pt>
                <c:pt idx="18879">
                  <c:v>2399.9023400000001</c:v>
                </c:pt>
                <c:pt idx="18880">
                  <c:v>2399.9023400000001</c:v>
                </c:pt>
                <c:pt idx="18881">
                  <c:v>2399.9023400000001</c:v>
                </c:pt>
                <c:pt idx="18882">
                  <c:v>2399.9023400000001</c:v>
                </c:pt>
                <c:pt idx="18883">
                  <c:v>2399.9023400000001</c:v>
                </c:pt>
                <c:pt idx="18884">
                  <c:v>2399.9023400000001</c:v>
                </c:pt>
                <c:pt idx="18885">
                  <c:v>2399.9023400000001</c:v>
                </c:pt>
                <c:pt idx="18886">
                  <c:v>2399.9023400000001</c:v>
                </c:pt>
                <c:pt idx="18887">
                  <c:v>2399.9023400000001</c:v>
                </c:pt>
                <c:pt idx="18888">
                  <c:v>2399.9023400000001</c:v>
                </c:pt>
                <c:pt idx="18889">
                  <c:v>2399.9023400000001</c:v>
                </c:pt>
                <c:pt idx="18890">
                  <c:v>2399.9023400000001</c:v>
                </c:pt>
                <c:pt idx="18891">
                  <c:v>2399.9023400000001</c:v>
                </c:pt>
                <c:pt idx="18892">
                  <c:v>2399.9023400000001</c:v>
                </c:pt>
                <c:pt idx="18893">
                  <c:v>2399.9023400000001</c:v>
                </c:pt>
                <c:pt idx="18894">
                  <c:v>2399.9023400000001</c:v>
                </c:pt>
                <c:pt idx="18895">
                  <c:v>2399.9023400000001</c:v>
                </c:pt>
                <c:pt idx="18896">
                  <c:v>2399.9023400000001</c:v>
                </c:pt>
                <c:pt idx="18897">
                  <c:v>2399.9023400000001</c:v>
                </c:pt>
                <c:pt idx="18898">
                  <c:v>2399.9023400000001</c:v>
                </c:pt>
                <c:pt idx="18899">
                  <c:v>2399.9023400000001</c:v>
                </c:pt>
                <c:pt idx="18900">
                  <c:v>2399.9023400000001</c:v>
                </c:pt>
                <c:pt idx="18901">
                  <c:v>2399.9023400000001</c:v>
                </c:pt>
                <c:pt idx="18902">
                  <c:v>2399.9023400000001</c:v>
                </c:pt>
                <c:pt idx="18903">
                  <c:v>2399.9023400000001</c:v>
                </c:pt>
                <c:pt idx="18904">
                  <c:v>2399.9023400000001</c:v>
                </c:pt>
                <c:pt idx="18905">
                  <c:v>2399.9023400000001</c:v>
                </c:pt>
                <c:pt idx="18906">
                  <c:v>2399.9023400000001</c:v>
                </c:pt>
                <c:pt idx="18907">
                  <c:v>2399.9023400000001</c:v>
                </c:pt>
                <c:pt idx="18908">
                  <c:v>2399.9023400000001</c:v>
                </c:pt>
                <c:pt idx="18909">
                  <c:v>2399.9023400000001</c:v>
                </c:pt>
                <c:pt idx="18910">
                  <c:v>2399.9023400000001</c:v>
                </c:pt>
                <c:pt idx="18911">
                  <c:v>2399.9023400000001</c:v>
                </c:pt>
                <c:pt idx="18912">
                  <c:v>2399.9023400000001</c:v>
                </c:pt>
                <c:pt idx="18913">
                  <c:v>2399.9023400000001</c:v>
                </c:pt>
                <c:pt idx="18914">
                  <c:v>2399.9023400000001</c:v>
                </c:pt>
                <c:pt idx="18915">
                  <c:v>2399.9023400000001</c:v>
                </c:pt>
                <c:pt idx="18916">
                  <c:v>2399.9023400000001</c:v>
                </c:pt>
                <c:pt idx="18917">
                  <c:v>2399.9023400000001</c:v>
                </c:pt>
                <c:pt idx="18918">
                  <c:v>2399.9023400000001</c:v>
                </c:pt>
                <c:pt idx="18919">
                  <c:v>2399.9023400000001</c:v>
                </c:pt>
                <c:pt idx="18920">
                  <c:v>2399.9023400000001</c:v>
                </c:pt>
                <c:pt idx="18921">
                  <c:v>2399.9023400000001</c:v>
                </c:pt>
                <c:pt idx="18922">
                  <c:v>2399.9023400000001</c:v>
                </c:pt>
                <c:pt idx="18923">
                  <c:v>2399.9023400000001</c:v>
                </c:pt>
                <c:pt idx="18924">
                  <c:v>2399.9023400000001</c:v>
                </c:pt>
                <c:pt idx="18925">
                  <c:v>2399.9023400000001</c:v>
                </c:pt>
                <c:pt idx="18926">
                  <c:v>2399.9023400000001</c:v>
                </c:pt>
                <c:pt idx="18927">
                  <c:v>2399.9023400000001</c:v>
                </c:pt>
                <c:pt idx="18928">
                  <c:v>2399.9023400000001</c:v>
                </c:pt>
                <c:pt idx="18929">
                  <c:v>2399.9023400000001</c:v>
                </c:pt>
                <c:pt idx="18930">
                  <c:v>2399.9023400000001</c:v>
                </c:pt>
                <c:pt idx="18931">
                  <c:v>2399.9023400000001</c:v>
                </c:pt>
                <c:pt idx="18932">
                  <c:v>2399.9023400000001</c:v>
                </c:pt>
                <c:pt idx="18933">
                  <c:v>2399.9023400000001</c:v>
                </c:pt>
                <c:pt idx="18934">
                  <c:v>2399.9023400000001</c:v>
                </c:pt>
                <c:pt idx="18935">
                  <c:v>2399.9023400000001</c:v>
                </c:pt>
                <c:pt idx="18936">
                  <c:v>2399.9023400000001</c:v>
                </c:pt>
                <c:pt idx="18937">
                  <c:v>2399.9023400000001</c:v>
                </c:pt>
                <c:pt idx="18938">
                  <c:v>2399.9023400000001</c:v>
                </c:pt>
                <c:pt idx="18939">
                  <c:v>2399.9023400000001</c:v>
                </c:pt>
                <c:pt idx="18940">
                  <c:v>2399.9023400000001</c:v>
                </c:pt>
                <c:pt idx="18941">
                  <c:v>2399.9023400000001</c:v>
                </c:pt>
                <c:pt idx="18942">
                  <c:v>2399.9023400000001</c:v>
                </c:pt>
                <c:pt idx="18943">
                  <c:v>2399.9023400000001</c:v>
                </c:pt>
                <c:pt idx="18944">
                  <c:v>2399.9023400000001</c:v>
                </c:pt>
                <c:pt idx="18945">
                  <c:v>2399.9023400000001</c:v>
                </c:pt>
                <c:pt idx="18946">
                  <c:v>2399.9023400000001</c:v>
                </c:pt>
                <c:pt idx="18947">
                  <c:v>2399.9023400000001</c:v>
                </c:pt>
                <c:pt idx="18948">
                  <c:v>2399.9023400000001</c:v>
                </c:pt>
                <c:pt idx="18949">
                  <c:v>2399.9023400000001</c:v>
                </c:pt>
                <c:pt idx="18950">
                  <c:v>2399.9023400000001</c:v>
                </c:pt>
                <c:pt idx="18951">
                  <c:v>2399.9023400000001</c:v>
                </c:pt>
                <c:pt idx="18952">
                  <c:v>2399.9023400000001</c:v>
                </c:pt>
                <c:pt idx="18953">
                  <c:v>2399.9023400000001</c:v>
                </c:pt>
                <c:pt idx="18954">
                  <c:v>2399.9023400000001</c:v>
                </c:pt>
                <c:pt idx="18955">
                  <c:v>2399.9023400000001</c:v>
                </c:pt>
                <c:pt idx="18956">
                  <c:v>2399.9023400000001</c:v>
                </c:pt>
                <c:pt idx="18957">
                  <c:v>2399.9023400000001</c:v>
                </c:pt>
                <c:pt idx="18958">
                  <c:v>2399.9023400000001</c:v>
                </c:pt>
                <c:pt idx="18959">
                  <c:v>2399.9023400000001</c:v>
                </c:pt>
                <c:pt idx="18960">
                  <c:v>2399.9023400000001</c:v>
                </c:pt>
                <c:pt idx="18961">
                  <c:v>2399.9023400000001</c:v>
                </c:pt>
                <c:pt idx="18962">
                  <c:v>2399.9023400000001</c:v>
                </c:pt>
                <c:pt idx="18963">
                  <c:v>2399.9023400000001</c:v>
                </c:pt>
                <c:pt idx="18964">
                  <c:v>2399.9023400000001</c:v>
                </c:pt>
                <c:pt idx="18965">
                  <c:v>2399.9023400000001</c:v>
                </c:pt>
                <c:pt idx="18966">
                  <c:v>2399.9023400000001</c:v>
                </c:pt>
                <c:pt idx="18967">
                  <c:v>2399.9023400000001</c:v>
                </c:pt>
                <c:pt idx="18968">
                  <c:v>2399.9023400000001</c:v>
                </c:pt>
                <c:pt idx="18969">
                  <c:v>2399.9023400000001</c:v>
                </c:pt>
                <c:pt idx="18970">
                  <c:v>2399.9023400000001</c:v>
                </c:pt>
                <c:pt idx="18971">
                  <c:v>2399.9023400000001</c:v>
                </c:pt>
                <c:pt idx="18972">
                  <c:v>2399.9023400000001</c:v>
                </c:pt>
                <c:pt idx="18973">
                  <c:v>2399.9023400000001</c:v>
                </c:pt>
                <c:pt idx="18974">
                  <c:v>2399.9023400000001</c:v>
                </c:pt>
                <c:pt idx="18975">
                  <c:v>2399.9023400000001</c:v>
                </c:pt>
                <c:pt idx="18976">
                  <c:v>2399.9023400000001</c:v>
                </c:pt>
                <c:pt idx="18977">
                  <c:v>2399.9023400000001</c:v>
                </c:pt>
                <c:pt idx="18978">
                  <c:v>2397.4609399999999</c:v>
                </c:pt>
                <c:pt idx="18979">
                  <c:v>2399.9023400000001</c:v>
                </c:pt>
                <c:pt idx="18980">
                  <c:v>2399.9023400000001</c:v>
                </c:pt>
                <c:pt idx="18981">
                  <c:v>2399.9023400000001</c:v>
                </c:pt>
                <c:pt idx="18982">
                  <c:v>2399.9023400000001</c:v>
                </c:pt>
                <c:pt idx="18983">
                  <c:v>2399.9023400000001</c:v>
                </c:pt>
                <c:pt idx="18984">
                  <c:v>2399.9023400000001</c:v>
                </c:pt>
                <c:pt idx="18985">
                  <c:v>2399.9023400000001</c:v>
                </c:pt>
                <c:pt idx="18986">
                  <c:v>2399.9023400000001</c:v>
                </c:pt>
                <c:pt idx="18987">
                  <c:v>2399.9023400000001</c:v>
                </c:pt>
                <c:pt idx="18988">
                  <c:v>2399.9023400000001</c:v>
                </c:pt>
                <c:pt idx="18989">
                  <c:v>2399.9023400000001</c:v>
                </c:pt>
                <c:pt idx="18990">
                  <c:v>2399.9023400000001</c:v>
                </c:pt>
                <c:pt idx="18991">
                  <c:v>2399.9023400000001</c:v>
                </c:pt>
                <c:pt idx="18992">
                  <c:v>2399.9023400000001</c:v>
                </c:pt>
                <c:pt idx="18993">
                  <c:v>2399.9023400000001</c:v>
                </c:pt>
                <c:pt idx="18994">
                  <c:v>2399.9023400000001</c:v>
                </c:pt>
                <c:pt idx="18995">
                  <c:v>2399.9023400000001</c:v>
                </c:pt>
                <c:pt idx="18996">
                  <c:v>2399.9023400000001</c:v>
                </c:pt>
                <c:pt idx="18997">
                  <c:v>2397.4609399999999</c:v>
                </c:pt>
                <c:pt idx="18998">
                  <c:v>2399.9023400000001</c:v>
                </c:pt>
                <c:pt idx="18999">
                  <c:v>2399.9023400000001</c:v>
                </c:pt>
                <c:pt idx="19000">
                  <c:v>2399.9023400000001</c:v>
                </c:pt>
                <c:pt idx="19001">
                  <c:v>2399.9023400000001</c:v>
                </c:pt>
                <c:pt idx="19002">
                  <c:v>2399.9023400000001</c:v>
                </c:pt>
                <c:pt idx="19003">
                  <c:v>2399.9023400000001</c:v>
                </c:pt>
                <c:pt idx="19004">
                  <c:v>2399.9023400000001</c:v>
                </c:pt>
                <c:pt idx="19005">
                  <c:v>2399.9023400000001</c:v>
                </c:pt>
                <c:pt idx="19006">
                  <c:v>2399.9023400000001</c:v>
                </c:pt>
                <c:pt idx="19007">
                  <c:v>2399.9023400000001</c:v>
                </c:pt>
                <c:pt idx="19008">
                  <c:v>2399.9023400000001</c:v>
                </c:pt>
                <c:pt idx="19009">
                  <c:v>2399.9023400000001</c:v>
                </c:pt>
                <c:pt idx="19010">
                  <c:v>2399.9023400000001</c:v>
                </c:pt>
                <c:pt idx="19011">
                  <c:v>2399.9023400000001</c:v>
                </c:pt>
                <c:pt idx="19012">
                  <c:v>2399.9023400000001</c:v>
                </c:pt>
                <c:pt idx="19013">
                  <c:v>2399.9023400000001</c:v>
                </c:pt>
                <c:pt idx="19014">
                  <c:v>2399.9023400000001</c:v>
                </c:pt>
                <c:pt idx="19015">
                  <c:v>2399.9023400000001</c:v>
                </c:pt>
                <c:pt idx="19016">
                  <c:v>2399.9023400000001</c:v>
                </c:pt>
                <c:pt idx="19017">
                  <c:v>2399.9023400000001</c:v>
                </c:pt>
                <c:pt idx="19018">
                  <c:v>2399.9023400000001</c:v>
                </c:pt>
                <c:pt idx="19019">
                  <c:v>2399.9023400000001</c:v>
                </c:pt>
                <c:pt idx="19020">
                  <c:v>2399.9023400000001</c:v>
                </c:pt>
                <c:pt idx="19021">
                  <c:v>2399.9023400000001</c:v>
                </c:pt>
                <c:pt idx="19022">
                  <c:v>2399.9023400000001</c:v>
                </c:pt>
                <c:pt idx="19023">
                  <c:v>2399.9023400000001</c:v>
                </c:pt>
                <c:pt idx="19024">
                  <c:v>2399.9023400000001</c:v>
                </c:pt>
                <c:pt idx="19025">
                  <c:v>2399.9023400000001</c:v>
                </c:pt>
                <c:pt idx="19026">
                  <c:v>2399.9023400000001</c:v>
                </c:pt>
                <c:pt idx="19027">
                  <c:v>2399.9023400000001</c:v>
                </c:pt>
                <c:pt idx="19028">
                  <c:v>2399.9023400000001</c:v>
                </c:pt>
                <c:pt idx="19029">
                  <c:v>2399.9023400000001</c:v>
                </c:pt>
                <c:pt idx="19030">
                  <c:v>2399.9023400000001</c:v>
                </c:pt>
                <c:pt idx="19031">
                  <c:v>2399.9023400000001</c:v>
                </c:pt>
                <c:pt idx="19032">
                  <c:v>2399.9023400000001</c:v>
                </c:pt>
                <c:pt idx="19033">
                  <c:v>2399.9023400000001</c:v>
                </c:pt>
                <c:pt idx="19034">
                  <c:v>2402.3437500000018</c:v>
                </c:pt>
                <c:pt idx="19035">
                  <c:v>2399.9023400000001</c:v>
                </c:pt>
                <c:pt idx="19036">
                  <c:v>2399.9023400000001</c:v>
                </c:pt>
                <c:pt idx="19037">
                  <c:v>2399.9023400000001</c:v>
                </c:pt>
                <c:pt idx="19038">
                  <c:v>2399.9023400000001</c:v>
                </c:pt>
                <c:pt idx="19039">
                  <c:v>2399.9023400000001</c:v>
                </c:pt>
                <c:pt idx="19040">
                  <c:v>2399.9023400000001</c:v>
                </c:pt>
                <c:pt idx="19041">
                  <c:v>2399.9023400000001</c:v>
                </c:pt>
                <c:pt idx="19042">
                  <c:v>2399.9023400000001</c:v>
                </c:pt>
                <c:pt idx="19043">
                  <c:v>2399.9023400000001</c:v>
                </c:pt>
                <c:pt idx="19044">
                  <c:v>2399.9023400000001</c:v>
                </c:pt>
                <c:pt idx="19045">
                  <c:v>2399.9023400000001</c:v>
                </c:pt>
                <c:pt idx="19046">
                  <c:v>2399.9023400000001</c:v>
                </c:pt>
                <c:pt idx="19047">
                  <c:v>2399.9023400000001</c:v>
                </c:pt>
                <c:pt idx="19048">
                  <c:v>2399.9023400000001</c:v>
                </c:pt>
                <c:pt idx="19049">
                  <c:v>2399.9023400000001</c:v>
                </c:pt>
                <c:pt idx="19050">
                  <c:v>2399.9023400000001</c:v>
                </c:pt>
                <c:pt idx="19051">
                  <c:v>2399.9023400000001</c:v>
                </c:pt>
                <c:pt idx="19052">
                  <c:v>2399.9023400000001</c:v>
                </c:pt>
                <c:pt idx="19053">
                  <c:v>2399.9023400000001</c:v>
                </c:pt>
                <c:pt idx="19054">
                  <c:v>2399.9023400000001</c:v>
                </c:pt>
                <c:pt idx="19055">
                  <c:v>2399.9023400000001</c:v>
                </c:pt>
                <c:pt idx="19056">
                  <c:v>2399.9023400000001</c:v>
                </c:pt>
                <c:pt idx="19057">
                  <c:v>2399.9023400000001</c:v>
                </c:pt>
                <c:pt idx="19058">
                  <c:v>2399.9023400000001</c:v>
                </c:pt>
                <c:pt idx="19059">
                  <c:v>2399.9023400000001</c:v>
                </c:pt>
                <c:pt idx="19060">
                  <c:v>2399.9023400000001</c:v>
                </c:pt>
                <c:pt idx="19061">
                  <c:v>2399.9023400000001</c:v>
                </c:pt>
                <c:pt idx="19062">
                  <c:v>2399.9023400000001</c:v>
                </c:pt>
                <c:pt idx="19063">
                  <c:v>2399.9023400000001</c:v>
                </c:pt>
                <c:pt idx="19064">
                  <c:v>2399.9023400000001</c:v>
                </c:pt>
                <c:pt idx="19065">
                  <c:v>2399.9023400000001</c:v>
                </c:pt>
                <c:pt idx="19066">
                  <c:v>2399.9023400000001</c:v>
                </c:pt>
                <c:pt idx="19067">
                  <c:v>2399.9023400000001</c:v>
                </c:pt>
                <c:pt idx="19068">
                  <c:v>2399.9023400000001</c:v>
                </c:pt>
                <c:pt idx="19069">
                  <c:v>2399.9023400000001</c:v>
                </c:pt>
                <c:pt idx="19070">
                  <c:v>2399.9023400000001</c:v>
                </c:pt>
                <c:pt idx="19071">
                  <c:v>2399.9023400000001</c:v>
                </c:pt>
                <c:pt idx="19072">
                  <c:v>2399.9023400000001</c:v>
                </c:pt>
                <c:pt idx="19073">
                  <c:v>2399.9023400000001</c:v>
                </c:pt>
                <c:pt idx="19074">
                  <c:v>2399.9023400000001</c:v>
                </c:pt>
                <c:pt idx="19075">
                  <c:v>2399.9023400000001</c:v>
                </c:pt>
                <c:pt idx="19076">
                  <c:v>2399.9023400000001</c:v>
                </c:pt>
                <c:pt idx="19077">
                  <c:v>2397.4609399999999</c:v>
                </c:pt>
                <c:pt idx="19078">
                  <c:v>2399.9023400000001</c:v>
                </c:pt>
                <c:pt idx="19079">
                  <c:v>2397.4609399999999</c:v>
                </c:pt>
                <c:pt idx="19080">
                  <c:v>2399.9023400000001</c:v>
                </c:pt>
                <c:pt idx="19081">
                  <c:v>2399.9023400000001</c:v>
                </c:pt>
                <c:pt idx="19082">
                  <c:v>2399.9023400000001</c:v>
                </c:pt>
                <c:pt idx="19083">
                  <c:v>2399.9023400000001</c:v>
                </c:pt>
                <c:pt idx="19084">
                  <c:v>2399.9023400000001</c:v>
                </c:pt>
                <c:pt idx="19085">
                  <c:v>2399.9023400000001</c:v>
                </c:pt>
                <c:pt idx="19086">
                  <c:v>2399.9023400000001</c:v>
                </c:pt>
                <c:pt idx="19087">
                  <c:v>2399.9023400000001</c:v>
                </c:pt>
                <c:pt idx="19088">
                  <c:v>2399.9023400000001</c:v>
                </c:pt>
                <c:pt idx="19089">
                  <c:v>2399.9023400000001</c:v>
                </c:pt>
                <c:pt idx="19090">
                  <c:v>2399.9023400000001</c:v>
                </c:pt>
                <c:pt idx="19091">
                  <c:v>2399.9023400000001</c:v>
                </c:pt>
                <c:pt idx="19092">
                  <c:v>2399.9023400000001</c:v>
                </c:pt>
                <c:pt idx="19093">
                  <c:v>2399.9023400000001</c:v>
                </c:pt>
                <c:pt idx="19094">
                  <c:v>2399.9023400000001</c:v>
                </c:pt>
                <c:pt idx="19095">
                  <c:v>2399.9023400000001</c:v>
                </c:pt>
                <c:pt idx="19096">
                  <c:v>2399.9023400000001</c:v>
                </c:pt>
                <c:pt idx="19097">
                  <c:v>2399.9023400000001</c:v>
                </c:pt>
                <c:pt idx="19098">
                  <c:v>2399.9023400000001</c:v>
                </c:pt>
                <c:pt idx="19099">
                  <c:v>2399.9023400000001</c:v>
                </c:pt>
                <c:pt idx="19100">
                  <c:v>2399.9023400000001</c:v>
                </c:pt>
                <c:pt idx="19101">
                  <c:v>2399.9023400000001</c:v>
                </c:pt>
                <c:pt idx="19102">
                  <c:v>2399.9023400000001</c:v>
                </c:pt>
                <c:pt idx="19103">
                  <c:v>2397.4609399999999</c:v>
                </c:pt>
                <c:pt idx="19104">
                  <c:v>2399.9023400000001</c:v>
                </c:pt>
                <c:pt idx="19105">
                  <c:v>2399.9023400000001</c:v>
                </c:pt>
                <c:pt idx="19106">
                  <c:v>2397.4609399999999</c:v>
                </c:pt>
                <c:pt idx="19107">
                  <c:v>2399.9023400000001</c:v>
                </c:pt>
                <c:pt idx="19108">
                  <c:v>2399.9023400000001</c:v>
                </c:pt>
                <c:pt idx="19109">
                  <c:v>2399.9023400000001</c:v>
                </c:pt>
                <c:pt idx="19110">
                  <c:v>2399.9023400000001</c:v>
                </c:pt>
                <c:pt idx="19111">
                  <c:v>2399.9023400000001</c:v>
                </c:pt>
                <c:pt idx="19112">
                  <c:v>2399.9023400000001</c:v>
                </c:pt>
                <c:pt idx="19113">
                  <c:v>2399.9023400000001</c:v>
                </c:pt>
                <c:pt idx="19114">
                  <c:v>2399.9023400000001</c:v>
                </c:pt>
                <c:pt idx="19115">
                  <c:v>2399.9023400000001</c:v>
                </c:pt>
                <c:pt idx="19116">
                  <c:v>2399.9023400000001</c:v>
                </c:pt>
                <c:pt idx="19117">
                  <c:v>2399.9023400000001</c:v>
                </c:pt>
                <c:pt idx="19118">
                  <c:v>2399.9023400000001</c:v>
                </c:pt>
                <c:pt idx="19119">
                  <c:v>2399.9023400000001</c:v>
                </c:pt>
                <c:pt idx="19120">
                  <c:v>2399.9023400000001</c:v>
                </c:pt>
                <c:pt idx="19121">
                  <c:v>2402.3437500000018</c:v>
                </c:pt>
                <c:pt idx="19122">
                  <c:v>2399.9023400000001</c:v>
                </c:pt>
                <c:pt idx="19123">
                  <c:v>2399.9023400000001</c:v>
                </c:pt>
                <c:pt idx="19124">
                  <c:v>2399.9023400000001</c:v>
                </c:pt>
                <c:pt idx="19125">
                  <c:v>2399.9023400000001</c:v>
                </c:pt>
                <c:pt idx="19126">
                  <c:v>2399.9023400000001</c:v>
                </c:pt>
                <c:pt idx="19127">
                  <c:v>2399.9023400000001</c:v>
                </c:pt>
                <c:pt idx="19128">
                  <c:v>2399.9023400000001</c:v>
                </c:pt>
                <c:pt idx="19129">
                  <c:v>2399.9023400000001</c:v>
                </c:pt>
                <c:pt idx="19130">
                  <c:v>2399.9023400000001</c:v>
                </c:pt>
                <c:pt idx="19131">
                  <c:v>2399.9023400000001</c:v>
                </c:pt>
                <c:pt idx="19132">
                  <c:v>2399.9023400000001</c:v>
                </c:pt>
                <c:pt idx="19133">
                  <c:v>2399.9023400000001</c:v>
                </c:pt>
                <c:pt idx="19134">
                  <c:v>2399.9023400000001</c:v>
                </c:pt>
                <c:pt idx="19135">
                  <c:v>2399.9023400000001</c:v>
                </c:pt>
                <c:pt idx="19136">
                  <c:v>2399.9023400000001</c:v>
                </c:pt>
                <c:pt idx="19137">
                  <c:v>2399.9023400000001</c:v>
                </c:pt>
                <c:pt idx="19138">
                  <c:v>2399.9023400000001</c:v>
                </c:pt>
                <c:pt idx="19139">
                  <c:v>2399.9023400000001</c:v>
                </c:pt>
                <c:pt idx="19140">
                  <c:v>2399.9023400000001</c:v>
                </c:pt>
                <c:pt idx="19141">
                  <c:v>2399.9023400000001</c:v>
                </c:pt>
                <c:pt idx="19142">
                  <c:v>2399.9023400000001</c:v>
                </c:pt>
                <c:pt idx="19143">
                  <c:v>2399.9023400000001</c:v>
                </c:pt>
                <c:pt idx="19144">
                  <c:v>2399.9023400000001</c:v>
                </c:pt>
                <c:pt idx="19145">
                  <c:v>2399.9023400000001</c:v>
                </c:pt>
                <c:pt idx="19146">
                  <c:v>2399.9023400000001</c:v>
                </c:pt>
                <c:pt idx="19147">
                  <c:v>2399.9023400000001</c:v>
                </c:pt>
                <c:pt idx="19148">
                  <c:v>2399.9023400000001</c:v>
                </c:pt>
                <c:pt idx="19149">
                  <c:v>2399.9023400000001</c:v>
                </c:pt>
                <c:pt idx="19150">
                  <c:v>2399.9023400000001</c:v>
                </c:pt>
                <c:pt idx="19151">
                  <c:v>2402.3437500000018</c:v>
                </c:pt>
                <c:pt idx="19152">
                  <c:v>2399.9023400000001</c:v>
                </c:pt>
                <c:pt idx="19153">
                  <c:v>2399.9023400000001</c:v>
                </c:pt>
                <c:pt idx="19154">
                  <c:v>2399.9023400000001</c:v>
                </c:pt>
                <c:pt idx="19155">
                  <c:v>2399.9023400000001</c:v>
                </c:pt>
                <c:pt idx="19156">
                  <c:v>2399.9023400000001</c:v>
                </c:pt>
                <c:pt idx="19157">
                  <c:v>2399.9023400000001</c:v>
                </c:pt>
                <c:pt idx="19158">
                  <c:v>2399.9023400000001</c:v>
                </c:pt>
                <c:pt idx="19159">
                  <c:v>2399.9023400000001</c:v>
                </c:pt>
                <c:pt idx="19160">
                  <c:v>2399.9023400000001</c:v>
                </c:pt>
                <c:pt idx="19161">
                  <c:v>2399.9023400000001</c:v>
                </c:pt>
                <c:pt idx="19162">
                  <c:v>2399.9023400000001</c:v>
                </c:pt>
                <c:pt idx="19163">
                  <c:v>2399.9023400000001</c:v>
                </c:pt>
                <c:pt idx="19164">
                  <c:v>2399.9023400000001</c:v>
                </c:pt>
                <c:pt idx="19165">
                  <c:v>2399.9023400000001</c:v>
                </c:pt>
                <c:pt idx="19166">
                  <c:v>2399.9023400000001</c:v>
                </c:pt>
                <c:pt idx="19167">
                  <c:v>2399.9023400000001</c:v>
                </c:pt>
                <c:pt idx="19168">
                  <c:v>2399.9023400000001</c:v>
                </c:pt>
                <c:pt idx="19169">
                  <c:v>2399.9023400000001</c:v>
                </c:pt>
                <c:pt idx="19170">
                  <c:v>2399.9023400000001</c:v>
                </c:pt>
                <c:pt idx="19171">
                  <c:v>2399.9023400000001</c:v>
                </c:pt>
                <c:pt idx="19172">
                  <c:v>2399.9023400000001</c:v>
                </c:pt>
                <c:pt idx="19173">
                  <c:v>2399.9023400000001</c:v>
                </c:pt>
                <c:pt idx="19174">
                  <c:v>2399.9023400000001</c:v>
                </c:pt>
                <c:pt idx="19175">
                  <c:v>2399.9023400000001</c:v>
                </c:pt>
                <c:pt idx="19176">
                  <c:v>2399.9023400000001</c:v>
                </c:pt>
                <c:pt idx="19177">
                  <c:v>2399.9023400000001</c:v>
                </c:pt>
                <c:pt idx="19178">
                  <c:v>2399.9023400000001</c:v>
                </c:pt>
                <c:pt idx="19179">
                  <c:v>2399.9023400000001</c:v>
                </c:pt>
                <c:pt idx="19180">
                  <c:v>2399.9023400000001</c:v>
                </c:pt>
                <c:pt idx="19181">
                  <c:v>2399.9023400000001</c:v>
                </c:pt>
                <c:pt idx="19182">
                  <c:v>2399.9023400000001</c:v>
                </c:pt>
                <c:pt idx="19183">
                  <c:v>2399.9023400000001</c:v>
                </c:pt>
                <c:pt idx="19184">
                  <c:v>2397.4609399999999</c:v>
                </c:pt>
                <c:pt idx="19185">
                  <c:v>2399.9023400000001</c:v>
                </c:pt>
                <c:pt idx="19186">
                  <c:v>2399.9023400000001</c:v>
                </c:pt>
                <c:pt idx="19187">
                  <c:v>2399.9023400000001</c:v>
                </c:pt>
                <c:pt idx="19188">
                  <c:v>2399.9023400000001</c:v>
                </c:pt>
                <c:pt idx="19189">
                  <c:v>2399.9023400000001</c:v>
                </c:pt>
                <c:pt idx="19190">
                  <c:v>2399.9023400000001</c:v>
                </c:pt>
                <c:pt idx="19191">
                  <c:v>2399.9023400000001</c:v>
                </c:pt>
                <c:pt idx="19192">
                  <c:v>2399.9023400000001</c:v>
                </c:pt>
                <c:pt idx="19193">
                  <c:v>2399.9023400000001</c:v>
                </c:pt>
                <c:pt idx="19194">
                  <c:v>2399.9023400000001</c:v>
                </c:pt>
                <c:pt idx="19195">
                  <c:v>2399.9023400000001</c:v>
                </c:pt>
                <c:pt idx="19196">
                  <c:v>2399.9023400000001</c:v>
                </c:pt>
                <c:pt idx="19197">
                  <c:v>2399.9023400000001</c:v>
                </c:pt>
                <c:pt idx="19198">
                  <c:v>2399.9023400000001</c:v>
                </c:pt>
                <c:pt idx="19199">
                  <c:v>2399.9023400000001</c:v>
                </c:pt>
                <c:pt idx="19200">
                  <c:v>2399.9023400000001</c:v>
                </c:pt>
                <c:pt idx="19201">
                  <c:v>2399.9023400000001</c:v>
                </c:pt>
                <c:pt idx="19202">
                  <c:v>2399.9023400000001</c:v>
                </c:pt>
                <c:pt idx="19203">
                  <c:v>2399.9023400000001</c:v>
                </c:pt>
                <c:pt idx="19204">
                  <c:v>2399.9023400000001</c:v>
                </c:pt>
                <c:pt idx="19205">
                  <c:v>2399.9023400000001</c:v>
                </c:pt>
                <c:pt idx="19206">
                  <c:v>2399.9023400000001</c:v>
                </c:pt>
                <c:pt idx="19207">
                  <c:v>2399.9023400000001</c:v>
                </c:pt>
                <c:pt idx="19208">
                  <c:v>2399.9023400000001</c:v>
                </c:pt>
                <c:pt idx="19209">
                  <c:v>2399.9023400000001</c:v>
                </c:pt>
                <c:pt idx="19210">
                  <c:v>2399.9023400000001</c:v>
                </c:pt>
                <c:pt idx="19211">
                  <c:v>2399.9023400000001</c:v>
                </c:pt>
                <c:pt idx="19212">
                  <c:v>2399.9023400000001</c:v>
                </c:pt>
                <c:pt idx="19213">
                  <c:v>2399.9023400000001</c:v>
                </c:pt>
                <c:pt idx="19214">
                  <c:v>2399.9023400000001</c:v>
                </c:pt>
                <c:pt idx="19215">
                  <c:v>2399.9023400000001</c:v>
                </c:pt>
                <c:pt idx="19216">
                  <c:v>2399.9023400000001</c:v>
                </c:pt>
                <c:pt idx="19217">
                  <c:v>2399.9023400000001</c:v>
                </c:pt>
                <c:pt idx="19218">
                  <c:v>2399.9023400000001</c:v>
                </c:pt>
                <c:pt idx="19219">
                  <c:v>2399.9023400000001</c:v>
                </c:pt>
                <c:pt idx="19220">
                  <c:v>2399.9023400000001</c:v>
                </c:pt>
                <c:pt idx="19221">
                  <c:v>2399.9023400000001</c:v>
                </c:pt>
                <c:pt idx="19222">
                  <c:v>2399.9023400000001</c:v>
                </c:pt>
                <c:pt idx="19223">
                  <c:v>2399.9023400000001</c:v>
                </c:pt>
                <c:pt idx="19224">
                  <c:v>2399.9023400000001</c:v>
                </c:pt>
                <c:pt idx="19225">
                  <c:v>2399.9023400000001</c:v>
                </c:pt>
                <c:pt idx="19226">
                  <c:v>2399.9023400000001</c:v>
                </c:pt>
                <c:pt idx="19227">
                  <c:v>2399.9023400000001</c:v>
                </c:pt>
                <c:pt idx="19228">
                  <c:v>2399.9023400000001</c:v>
                </c:pt>
                <c:pt idx="19229">
                  <c:v>2399.9023400000001</c:v>
                </c:pt>
                <c:pt idx="19230">
                  <c:v>2399.9023400000001</c:v>
                </c:pt>
                <c:pt idx="19231">
                  <c:v>2399.9023400000001</c:v>
                </c:pt>
                <c:pt idx="19232">
                  <c:v>2399.9023400000001</c:v>
                </c:pt>
                <c:pt idx="19233">
                  <c:v>2399.9023400000001</c:v>
                </c:pt>
                <c:pt idx="19234">
                  <c:v>2397.4609399999999</c:v>
                </c:pt>
                <c:pt idx="19235">
                  <c:v>2399.9023400000001</c:v>
                </c:pt>
                <c:pt idx="19236">
                  <c:v>2399.9023400000001</c:v>
                </c:pt>
                <c:pt idx="19237">
                  <c:v>2399.9023400000001</c:v>
                </c:pt>
                <c:pt idx="19238">
                  <c:v>2399.9023400000001</c:v>
                </c:pt>
                <c:pt idx="19239">
                  <c:v>2399.9023400000001</c:v>
                </c:pt>
                <c:pt idx="19240">
                  <c:v>2399.9023400000001</c:v>
                </c:pt>
                <c:pt idx="19241">
                  <c:v>2399.9023400000001</c:v>
                </c:pt>
                <c:pt idx="19242">
                  <c:v>2399.9023400000001</c:v>
                </c:pt>
                <c:pt idx="19243">
                  <c:v>2399.9023400000001</c:v>
                </c:pt>
                <c:pt idx="19244">
                  <c:v>2399.9023400000001</c:v>
                </c:pt>
                <c:pt idx="19245">
                  <c:v>2399.9023400000001</c:v>
                </c:pt>
                <c:pt idx="19246">
                  <c:v>2397.4609399999999</c:v>
                </c:pt>
                <c:pt idx="19247">
                  <c:v>2399.9023400000001</c:v>
                </c:pt>
                <c:pt idx="19248">
                  <c:v>2399.9023400000001</c:v>
                </c:pt>
                <c:pt idx="19249">
                  <c:v>2399.9023400000001</c:v>
                </c:pt>
                <c:pt idx="19250">
                  <c:v>2399.9023400000001</c:v>
                </c:pt>
                <c:pt idx="19251">
                  <c:v>2397.4609399999999</c:v>
                </c:pt>
                <c:pt idx="19252">
                  <c:v>2399.9023400000001</c:v>
                </c:pt>
                <c:pt idx="19253">
                  <c:v>2399.9023400000001</c:v>
                </c:pt>
                <c:pt idx="19254">
                  <c:v>2397.4609399999999</c:v>
                </c:pt>
                <c:pt idx="19255">
                  <c:v>2399.9023400000001</c:v>
                </c:pt>
                <c:pt idx="19256">
                  <c:v>2399.9023400000001</c:v>
                </c:pt>
                <c:pt idx="19257">
                  <c:v>2399.9023400000001</c:v>
                </c:pt>
                <c:pt idx="19258">
                  <c:v>2399.9023400000001</c:v>
                </c:pt>
                <c:pt idx="19259">
                  <c:v>2397.4609399999999</c:v>
                </c:pt>
                <c:pt idx="19260">
                  <c:v>2399.9023400000001</c:v>
                </c:pt>
                <c:pt idx="19261">
                  <c:v>2399.9023400000001</c:v>
                </c:pt>
                <c:pt idx="19262">
                  <c:v>2399.9023400000001</c:v>
                </c:pt>
                <c:pt idx="19263">
                  <c:v>2399.9023400000001</c:v>
                </c:pt>
                <c:pt idx="19264">
                  <c:v>2399.9023400000001</c:v>
                </c:pt>
                <c:pt idx="19265">
                  <c:v>2399.9023400000001</c:v>
                </c:pt>
                <c:pt idx="19266">
                  <c:v>2399.9023400000001</c:v>
                </c:pt>
                <c:pt idx="19267">
                  <c:v>2399.9023400000001</c:v>
                </c:pt>
                <c:pt idx="19268">
                  <c:v>2399.9023400000001</c:v>
                </c:pt>
                <c:pt idx="19269">
                  <c:v>2399.9023400000001</c:v>
                </c:pt>
                <c:pt idx="19270">
                  <c:v>2399.9023400000001</c:v>
                </c:pt>
                <c:pt idx="19271">
                  <c:v>2399.9023400000001</c:v>
                </c:pt>
                <c:pt idx="19272">
                  <c:v>2399.9023400000001</c:v>
                </c:pt>
                <c:pt idx="19273">
                  <c:v>2399.9023400000001</c:v>
                </c:pt>
                <c:pt idx="19274">
                  <c:v>2399.9023400000001</c:v>
                </c:pt>
                <c:pt idx="19275">
                  <c:v>2399.9023400000001</c:v>
                </c:pt>
                <c:pt idx="19276">
                  <c:v>2397.4609399999999</c:v>
                </c:pt>
                <c:pt idx="19277">
                  <c:v>2399.9023400000001</c:v>
                </c:pt>
                <c:pt idx="19278">
                  <c:v>2399.9023400000001</c:v>
                </c:pt>
                <c:pt idx="19279">
                  <c:v>2399.9023400000001</c:v>
                </c:pt>
                <c:pt idx="19280">
                  <c:v>2397.4609399999999</c:v>
                </c:pt>
                <c:pt idx="19281">
                  <c:v>2399.9023400000001</c:v>
                </c:pt>
                <c:pt idx="19282">
                  <c:v>2399.9023400000001</c:v>
                </c:pt>
                <c:pt idx="19283">
                  <c:v>2399.9023400000001</c:v>
                </c:pt>
                <c:pt idx="19284">
                  <c:v>2399.9023400000001</c:v>
                </c:pt>
                <c:pt idx="19285">
                  <c:v>2399.9023400000001</c:v>
                </c:pt>
                <c:pt idx="19286">
                  <c:v>2399.9023400000001</c:v>
                </c:pt>
                <c:pt idx="19287">
                  <c:v>2399.9023400000001</c:v>
                </c:pt>
                <c:pt idx="19288">
                  <c:v>2399.9023400000001</c:v>
                </c:pt>
                <c:pt idx="19289">
                  <c:v>2397.4609399999999</c:v>
                </c:pt>
                <c:pt idx="19290">
                  <c:v>2399.9023400000001</c:v>
                </c:pt>
                <c:pt idx="19291">
                  <c:v>2399.9023400000001</c:v>
                </c:pt>
                <c:pt idx="19292">
                  <c:v>2397.4609399999999</c:v>
                </c:pt>
                <c:pt idx="19293">
                  <c:v>2399.9023400000001</c:v>
                </c:pt>
                <c:pt idx="19294">
                  <c:v>2399.9023400000001</c:v>
                </c:pt>
                <c:pt idx="19295">
                  <c:v>2399.9023400000001</c:v>
                </c:pt>
                <c:pt idx="19296">
                  <c:v>2399.9023400000001</c:v>
                </c:pt>
                <c:pt idx="19297">
                  <c:v>2399.9023400000001</c:v>
                </c:pt>
                <c:pt idx="19298">
                  <c:v>2399.9023400000001</c:v>
                </c:pt>
                <c:pt idx="19299">
                  <c:v>2399.9023400000001</c:v>
                </c:pt>
                <c:pt idx="19300">
                  <c:v>2399.9023400000001</c:v>
                </c:pt>
                <c:pt idx="19301">
                  <c:v>2399.9023400000001</c:v>
                </c:pt>
                <c:pt idx="19302">
                  <c:v>2399.9023400000001</c:v>
                </c:pt>
                <c:pt idx="19303">
                  <c:v>2399.9023400000001</c:v>
                </c:pt>
                <c:pt idx="19304">
                  <c:v>2399.9023400000001</c:v>
                </c:pt>
                <c:pt idx="19305">
                  <c:v>2399.9023400000001</c:v>
                </c:pt>
                <c:pt idx="19306">
                  <c:v>2399.9023400000001</c:v>
                </c:pt>
                <c:pt idx="19307">
                  <c:v>2399.9023400000001</c:v>
                </c:pt>
                <c:pt idx="19308">
                  <c:v>2397.4609399999999</c:v>
                </c:pt>
                <c:pt idx="19309">
                  <c:v>2399.9023400000001</c:v>
                </c:pt>
                <c:pt idx="19310">
                  <c:v>2399.9023400000001</c:v>
                </c:pt>
                <c:pt idx="19311">
                  <c:v>2399.9023400000001</c:v>
                </c:pt>
                <c:pt idx="19312">
                  <c:v>2399.9023400000001</c:v>
                </c:pt>
                <c:pt idx="19313">
                  <c:v>2399.9023400000001</c:v>
                </c:pt>
                <c:pt idx="19314">
                  <c:v>2397.4609399999999</c:v>
                </c:pt>
                <c:pt idx="19315">
                  <c:v>2399.9023400000001</c:v>
                </c:pt>
                <c:pt idx="19316">
                  <c:v>2399.9023400000001</c:v>
                </c:pt>
                <c:pt idx="19317">
                  <c:v>2399.9023400000001</c:v>
                </c:pt>
                <c:pt idx="19318">
                  <c:v>2399.9023400000001</c:v>
                </c:pt>
                <c:pt idx="19319">
                  <c:v>2399.9023400000001</c:v>
                </c:pt>
                <c:pt idx="19320">
                  <c:v>2399.9023400000001</c:v>
                </c:pt>
                <c:pt idx="19321">
                  <c:v>2399.9023400000001</c:v>
                </c:pt>
                <c:pt idx="19322">
                  <c:v>2399.9023400000001</c:v>
                </c:pt>
                <c:pt idx="19323">
                  <c:v>2399.9023400000001</c:v>
                </c:pt>
                <c:pt idx="19324">
                  <c:v>2399.9023400000001</c:v>
                </c:pt>
                <c:pt idx="19325">
                  <c:v>2402.3437500000018</c:v>
                </c:pt>
                <c:pt idx="19326">
                  <c:v>2399.9023400000001</c:v>
                </c:pt>
                <c:pt idx="19327">
                  <c:v>2397.4609399999999</c:v>
                </c:pt>
                <c:pt idx="19328">
                  <c:v>2399.9023400000001</c:v>
                </c:pt>
                <c:pt idx="19329">
                  <c:v>2399.9023400000001</c:v>
                </c:pt>
                <c:pt idx="19330">
                  <c:v>2399.9023400000001</c:v>
                </c:pt>
                <c:pt idx="19331">
                  <c:v>2399.9023400000001</c:v>
                </c:pt>
                <c:pt idx="19332">
                  <c:v>2399.9023400000001</c:v>
                </c:pt>
                <c:pt idx="19333">
                  <c:v>2399.9023400000001</c:v>
                </c:pt>
                <c:pt idx="19334">
                  <c:v>2399.9023400000001</c:v>
                </c:pt>
                <c:pt idx="19335">
                  <c:v>2399.9023400000001</c:v>
                </c:pt>
                <c:pt idx="19336">
                  <c:v>2399.9023400000001</c:v>
                </c:pt>
                <c:pt idx="19337">
                  <c:v>2399.9023400000001</c:v>
                </c:pt>
                <c:pt idx="19338">
                  <c:v>2399.9023400000001</c:v>
                </c:pt>
                <c:pt idx="19339">
                  <c:v>2399.9023400000001</c:v>
                </c:pt>
                <c:pt idx="19340">
                  <c:v>2399.9023400000001</c:v>
                </c:pt>
                <c:pt idx="19341">
                  <c:v>2399.9023400000001</c:v>
                </c:pt>
                <c:pt idx="19342">
                  <c:v>2399.9023400000001</c:v>
                </c:pt>
                <c:pt idx="19343">
                  <c:v>2397.4609399999999</c:v>
                </c:pt>
                <c:pt idx="19344">
                  <c:v>2399.9023400000001</c:v>
                </c:pt>
                <c:pt idx="19345">
                  <c:v>2399.9023400000001</c:v>
                </c:pt>
                <c:pt idx="19346">
                  <c:v>2399.9023400000001</c:v>
                </c:pt>
                <c:pt idx="19347">
                  <c:v>2399.9023400000001</c:v>
                </c:pt>
                <c:pt idx="19348">
                  <c:v>2399.9023400000001</c:v>
                </c:pt>
                <c:pt idx="19349">
                  <c:v>2399.9023400000001</c:v>
                </c:pt>
                <c:pt idx="19350">
                  <c:v>2399.9023400000001</c:v>
                </c:pt>
                <c:pt idx="19351">
                  <c:v>2399.9023400000001</c:v>
                </c:pt>
                <c:pt idx="19352">
                  <c:v>2399.9023400000001</c:v>
                </c:pt>
                <c:pt idx="19353">
                  <c:v>2399.9023400000001</c:v>
                </c:pt>
                <c:pt idx="19354">
                  <c:v>2399.9023400000001</c:v>
                </c:pt>
                <c:pt idx="19355">
                  <c:v>2399.9023400000001</c:v>
                </c:pt>
                <c:pt idx="19356">
                  <c:v>2399.9023400000001</c:v>
                </c:pt>
                <c:pt idx="19357">
                  <c:v>2399.9023400000001</c:v>
                </c:pt>
                <c:pt idx="19358">
                  <c:v>2399.9023400000001</c:v>
                </c:pt>
                <c:pt idx="19359">
                  <c:v>2399.9023400000001</c:v>
                </c:pt>
                <c:pt idx="19360">
                  <c:v>2399.9023400000001</c:v>
                </c:pt>
                <c:pt idx="19361">
                  <c:v>2399.9023400000001</c:v>
                </c:pt>
                <c:pt idx="19362">
                  <c:v>2399.9023400000001</c:v>
                </c:pt>
                <c:pt idx="19363">
                  <c:v>2399.9023400000001</c:v>
                </c:pt>
                <c:pt idx="19364">
                  <c:v>2399.9023400000001</c:v>
                </c:pt>
                <c:pt idx="19365">
                  <c:v>2399.9023400000001</c:v>
                </c:pt>
                <c:pt idx="19366">
                  <c:v>2397.4609399999999</c:v>
                </c:pt>
                <c:pt idx="19367">
                  <c:v>2399.9023400000001</c:v>
                </c:pt>
                <c:pt idx="19368">
                  <c:v>2399.9023400000001</c:v>
                </c:pt>
                <c:pt idx="19369">
                  <c:v>2399.9023400000001</c:v>
                </c:pt>
                <c:pt idx="19370">
                  <c:v>2399.9023400000001</c:v>
                </c:pt>
                <c:pt idx="19371">
                  <c:v>2399.9023400000001</c:v>
                </c:pt>
                <c:pt idx="19372">
                  <c:v>2399.9023400000001</c:v>
                </c:pt>
                <c:pt idx="19373">
                  <c:v>2399.9023400000001</c:v>
                </c:pt>
                <c:pt idx="19374">
                  <c:v>2399.9023400000001</c:v>
                </c:pt>
                <c:pt idx="19375">
                  <c:v>2399.9023400000001</c:v>
                </c:pt>
                <c:pt idx="19376">
                  <c:v>2399.9023400000001</c:v>
                </c:pt>
                <c:pt idx="19377">
                  <c:v>2399.9023400000001</c:v>
                </c:pt>
                <c:pt idx="19378">
                  <c:v>2399.9023400000001</c:v>
                </c:pt>
                <c:pt idx="19379">
                  <c:v>2397.4609399999999</c:v>
                </c:pt>
                <c:pt idx="19380">
                  <c:v>2399.9023400000001</c:v>
                </c:pt>
                <c:pt idx="19381">
                  <c:v>2399.9023400000001</c:v>
                </c:pt>
                <c:pt idx="19382">
                  <c:v>2399.9023400000001</c:v>
                </c:pt>
                <c:pt idx="19383">
                  <c:v>2399.9023400000001</c:v>
                </c:pt>
                <c:pt idx="19384">
                  <c:v>2399.9023400000001</c:v>
                </c:pt>
                <c:pt idx="19385">
                  <c:v>2399.9023400000001</c:v>
                </c:pt>
                <c:pt idx="19386">
                  <c:v>2397.4609399999999</c:v>
                </c:pt>
                <c:pt idx="19387">
                  <c:v>2399.9023400000001</c:v>
                </c:pt>
                <c:pt idx="19388">
                  <c:v>2399.9023400000001</c:v>
                </c:pt>
                <c:pt idx="19389">
                  <c:v>2399.9023400000001</c:v>
                </c:pt>
                <c:pt idx="19390">
                  <c:v>2399.9023400000001</c:v>
                </c:pt>
                <c:pt idx="19391">
                  <c:v>2399.9023400000001</c:v>
                </c:pt>
                <c:pt idx="19392">
                  <c:v>2399.9023400000001</c:v>
                </c:pt>
                <c:pt idx="19393">
                  <c:v>2399.9023400000001</c:v>
                </c:pt>
                <c:pt idx="19394">
                  <c:v>2399.9023400000001</c:v>
                </c:pt>
                <c:pt idx="19395">
                  <c:v>2399.9023400000001</c:v>
                </c:pt>
                <c:pt idx="19396">
                  <c:v>2399.9023400000001</c:v>
                </c:pt>
                <c:pt idx="19397">
                  <c:v>2399.9023400000001</c:v>
                </c:pt>
                <c:pt idx="19398">
                  <c:v>2399.9023400000001</c:v>
                </c:pt>
                <c:pt idx="19399">
                  <c:v>2399.9023400000001</c:v>
                </c:pt>
                <c:pt idx="19400">
                  <c:v>2399.9023400000001</c:v>
                </c:pt>
                <c:pt idx="19401">
                  <c:v>2399.9023400000001</c:v>
                </c:pt>
                <c:pt idx="19402">
                  <c:v>2399.9023400000001</c:v>
                </c:pt>
                <c:pt idx="19403">
                  <c:v>2399.9023400000001</c:v>
                </c:pt>
                <c:pt idx="19404">
                  <c:v>2397.4609399999999</c:v>
                </c:pt>
                <c:pt idx="19405">
                  <c:v>2399.9023400000001</c:v>
                </c:pt>
                <c:pt idx="19406">
                  <c:v>2397.4609399999999</c:v>
                </c:pt>
                <c:pt idx="19407">
                  <c:v>2399.9023400000001</c:v>
                </c:pt>
                <c:pt idx="19408">
                  <c:v>2399.9023400000001</c:v>
                </c:pt>
                <c:pt idx="19409">
                  <c:v>2399.9023400000001</c:v>
                </c:pt>
                <c:pt idx="19410">
                  <c:v>2397.4609399999999</c:v>
                </c:pt>
                <c:pt idx="19411">
                  <c:v>2399.9023400000001</c:v>
                </c:pt>
                <c:pt idx="19412">
                  <c:v>2399.9023400000001</c:v>
                </c:pt>
                <c:pt idx="19413">
                  <c:v>2399.9023400000001</c:v>
                </c:pt>
                <c:pt idx="19414">
                  <c:v>2399.9023400000001</c:v>
                </c:pt>
                <c:pt idx="19415">
                  <c:v>2399.9023400000001</c:v>
                </c:pt>
                <c:pt idx="19416">
                  <c:v>2399.9023400000001</c:v>
                </c:pt>
                <c:pt idx="19417">
                  <c:v>2399.9023400000001</c:v>
                </c:pt>
                <c:pt idx="19418">
                  <c:v>2399.9023400000001</c:v>
                </c:pt>
                <c:pt idx="19419">
                  <c:v>2399.9023400000001</c:v>
                </c:pt>
                <c:pt idx="19420">
                  <c:v>2397.4609399999999</c:v>
                </c:pt>
                <c:pt idx="19421">
                  <c:v>2399.9023400000001</c:v>
                </c:pt>
                <c:pt idx="19422">
                  <c:v>2399.9023400000001</c:v>
                </c:pt>
                <c:pt idx="19423">
                  <c:v>2399.9023400000001</c:v>
                </c:pt>
                <c:pt idx="19424">
                  <c:v>2399.9023400000001</c:v>
                </c:pt>
                <c:pt idx="19425">
                  <c:v>2399.9023400000001</c:v>
                </c:pt>
                <c:pt idx="19426">
                  <c:v>2399.9023400000001</c:v>
                </c:pt>
                <c:pt idx="19427">
                  <c:v>2399.9023400000001</c:v>
                </c:pt>
                <c:pt idx="19428">
                  <c:v>2399.9023400000001</c:v>
                </c:pt>
                <c:pt idx="19429">
                  <c:v>2399.9023400000001</c:v>
                </c:pt>
                <c:pt idx="19430">
                  <c:v>2399.9023400000001</c:v>
                </c:pt>
                <c:pt idx="19431">
                  <c:v>2399.9023400000001</c:v>
                </c:pt>
                <c:pt idx="19432">
                  <c:v>2399.9023400000001</c:v>
                </c:pt>
                <c:pt idx="19433">
                  <c:v>2399.9023400000001</c:v>
                </c:pt>
                <c:pt idx="19434">
                  <c:v>2399.9023400000001</c:v>
                </c:pt>
                <c:pt idx="19435">
                  <c:v>2399.9023400000001</c:v>
                </c:pt>
                <c:pt idx="19436">
                  <c:v>2399.9023400000001</c:v>
                </c:pt>
                <c:pt idx="19437">
                  <c:v>2399.9023400000001</c:v>
                </c:pt>
                <c:pt idx="19438">
                  <c:v>2399.9023400000001</c:v>
                </c:pt>
                <c:pt idx="19439">
                  <c:v>2399.9023400000001</c:v>
                </c:pt>
                <c:pt idx="19440">
                  <c:v>2399.9023400000001</c:v>
                </c:pt>
                <c:pt idx="19441">
                  <c:v>2397.4609399999999</c:v>
                </c:pt>
                <c:pt idx="19442">
                  <c:v>2399.9023400000001</c:v>
                </c:pt>
                <c:pt idx="19443">
                  <c:v>2397.4609399999999</c:v>
                </c:pt>
                <c:pt idx="19444">
                  <c:v>2397.4609399999999</c:v>
                </c:pt>
                <c:pt idx="19445">
                  <c:v>2399.9023400000001</c:v>
                </c:pt>
                <c:pt idx="19446">
                  <c:v>2399.9023400000001</c:v>
                </c:pt>
                <c:pt idx="19447">
                  <c:v>2399.9023400000001</c:v>
                </c:pt>
                <c:pt idx="19448">
                  <c:v>2399.9023400000001</c:v>
                </c:pt>
                <c:pt idx="19449">
                  <c:v>2399.9023400000001</c:v>
                </c:pt>
                <c:pt idx="19450">
                  <c:v>2399.9023400000001</c:v>
                </c:pt>
                <c:pt idx="19451">
                  <c:v>2399.9023400000001</c:v>
                </c:pt>
                <c:pt idx="19452">
                  <c:v>2399.9023400000001</c:v>
                </c:pt>
                <c:pt idx="19453">
                  <c:v>2399.9023400000001</c:v>
                </c:pt>
                <c:pt idx="19454">
                  <c:v>2399.9023400000001</c:v>
                </c:pt>
                <c:pt idx="19455">
                  <c:v>2399.9023400000001</c:v>
                </c:pt>
                <c:pt idx="19456">
                  <c:v>2399.9023400000001</c:v>
                </c:pt>
                <c:pt idx="19457">
                  <c:v>2399.9023400000001</c:v>
                </c:pt>
                <c:pt idx="19458">
                  <c:v>2399.9023400000001</c:v>
                </c:pt>
                <c:pt idx="19459">
                  <c:v>2399.9023400000001</c:v>
                </c:pt>
                <c:pt idx="19460">
                  <c:v>2399.9023400000001</c:v>
                </c:pt>
                <c:pt idx="19461">
                  <c:v>2399.9023400000001</c:v>
                </c:pt>
                <c:pt idx="19462">
                  <c:v>2399.9023400000001</c:v>
                </c:pt>
                <c:pt idx="19463">
                  <c:v>2399.9023400000001</c:v>
                </c:pt>
                <c:pt idx="19464">
                  <c:v>2399.9023400000001</c:v>
                </c:pt>
                <c:pt idx="19465">
                  <c:v>2397.4609399999999</c:v>
                </c:pt>
                <c:pt idx="19466">
                  <c:v>2397.4609399999999</c:v>
                </c:pt>
                <c:pt idx="19467">
                  <c:v>2399.9023400000001</c:v>
                </c:pt>
                <c:pt idx="19468">
                  <c:v>2399.9023400000001</c:v>
                </c:pt>
                <c:pt idx="19469">
                  <c:v>2399.9023400000001</c:v>
                </c:pt>
                <c:pt idx="19470">
                  <c:v>2399.9023400000001</c:v>
                </c:pt>
                <c:pt idx="19471">
                  <c:v>2399.9023400000001</c:v>
                </c:pt>
                <c:pt idx="19472">
                  <c:v>2399.9023400000001</c:v>
                </c:pt>
                <c:pt idx="19473">
                  <c:v>2397.4609399999999</c:v>
                </c:pt>
                <c:pt idx="19474">
                  <c:v>2399.9023400000001</c:v>
                </c:pt>
                <c:pt idx="19475">
                  <c:v>2399.9023400000001</c:v>
                </c:pt>
                <c:pt idx="19476">
                  <c:v>2399.9023400000001</c:v>
                </c:pt>
                <c:pt idx="19477">
                  <c:v>2397.4609399999999</c:v>
                </c:pt>
                <c:pt idx="19478">
                  <c:v>2399.9023400000001</c:v>
                </c:pt>
                <c:pt idx="19479">
                  <c:v>2399.9023400000001</c:v>
                </c:pt>
                <c:pt idx="19480">
                  <c:v>2399.9023400000001</c:v>
                </c:pt>
                <c:pt idx="19481">
                  <c:v>2399.9023400000001</c:v>
                </c:pt>
                <c:pt idx="19482">
                  <c:v>2399.9023400000001</c:v>
                </c:pt>
                <c:pt idx="19483">
                  <c:v>2399.9023400000001</c:v>
                </c:pt>
                <c:pt idx="19484">
                  <c:v>2399.9023400000001</c:v>
                </c:pt>
                <c:pt idx="19485">
                  <c:v>2399.9023400000001</c:v>
                </c:pt>
                <c:pt idx="19486">
                  <c:v>2399.9023400000001</c:v>
                </c:pt>
                <c:pt idx="19487">
                  <c:v>2399.9023400000001</c:v>
                </c:pt>
                <c:pt idx="19488">
                  <c:v>2399.9023400000001</c:v>
                </c:pt>
                <c:pt idx="19489">
                  <c:v>2399.9023400000001</c:v>
                </c:pt>
                <c:pt idx="19490">
                  <c:v>2399.9023400000001</c:v>
                </c:pt>
                <c:pt idx="19491">
                  <c:v>2399.9023400000001</c:v>
                </c:pt>
                <c:pt idx="19492">
                  <c:v>2399.9023400000001</c:v>
                </c:pt>
                <c:pt idx="19493">
                  <c:v>2399.9023400000001</c:v>
                </c:pt>
                <c:pt idx="19494">
                  <c:v>2397.4609399999999</c:v>
                </c:pt>
                <c:pt idx="19495">
                  <c:v>2399.9023400000001</c:v>
                </c:pt>
                <c:pt idx="19496">
                  <c:v>2397.4609399999999</c:v>
                </c:pt>
                <c:pt idx="19497">
                  <c:v>2399.9023400000001</c:v>
                </c:pt>
                <c:pt idx="19498">
                  <c:v>2399.9023400000001</c:v>
                </c:pt>
                <c:pt idx="19499">
                  <c:v>2397.4609399999999</c:v>
                </c:pt>
                <c:pt idx="19500">
                  <c:v>2399.9023400000001</c:v>
                </c:pt>
                <c:pt idx="19501">
                  <c:v>2399.9023400000001</c:v>
                </c:pt>
                <c:pt idx="19502">
                  <c:v>2399.9023400000001</c:v>
                </c:pt>
                <c:pt idx="19503">
                  <c:v>2399.9023400000001</c:v>
                </c:pt>
                <c:pt idx="19504">
                  <c:v>2399.9023400000001</c:v>
                </c:pt>
                <c:pt idx="19505">
                  <c:v>2399.9023400000001</c:v>
                </c:pt>
                <c:pt idx="19506">
                  <c:v>2399.9023400000001</c:v>
                </c:pt>
                <c:pt idx="19507">
                  <c:v>2399.9023400000001</c:v>
                </c:pt>
                <c:pt idx="19508">
                  <c:v>2399.9023400000001</c:v>
                </c:pt>
                <c:pt idx="19509">
                  <c:v>2397.4609399999999</c:v>
                </c:pt>
                <c:pt idx="19510">
                  <c:v>2399.9023400000001</c:v>
                </c:pt>
                <c:pt idx="19511">
                  <c:v>2399.9023400000001</c:v>
                </c:pt>
                <c:pt idx="19512">
                  <c:v>2399.9023400000001</c:v>
                </c:pt>
                <c:pt idx="19513">
                  <c:v>2399.9023400000001</c:v>
                </c:pt>
                <c:pt idx="19514">
                  <c:v>2399.9023400000001</c:v>
                </c:pt>
                <c:pt idx="19515">
                  <c:v>2399.9023400000001</c:v>
                </c:pt>
                <c:pt idx="19516">
                  <c:v>2399.9023400000001</c:v>
                </c:pt>
                <c:pt idx="19517">
                  <c:v>2399.9023400000001</c:v>
                </c:pt>
                <c:pt idx="19518">
                  <c:v>2399.9023400000001</c:v>
                </c:pt>
                <c:pt idx="19519">
                  <c:v>2399.9023400000001</c:v>
                </c:pt>
                <c:pt idx="19520">
                  <c:v>2399.9023400000001</c:v>
                </c:pt>
                <c:pt idx="19521">
                  <c:v>2399.9023400000001</c:v>
                </c:pt>
                <c:pt idx="19522">
                  <c:v>2399.9023400000001</c:v>
                </c:pt>
                <c:pt idx="19523">
                  <c:v>2399.9023400000001</c:v>
                </c:pt>
                <c:pt idx="19524">
                  <c:v>2399.9023400000001</c:v>
                </c:pt>
                <c:pt idx="19525">
                  <c:v>2399.9023400000001</c:v>
                </c:pt>
                <c:pt idx="19526">
                  <c:v>2399.9023400000001</c:v>
                </c:pt>
                <c:pt idx="19527">
                  <c:v>2397.4609399999999</c:v>
                </c:pt>
                <c:pt idx="19528">
                  <c:v>2402.3437500000018</c:v>
                </c:pt>
                <c:pt idx="19529">
                  <c:v>2399.9023400000001</c:v>
                </c:pt>
                <c:pt idx="19530">
                  <c:v>2399.9023400000001</c:v>
                </c:pt>
                <c:pt idx="19531">
                  <c:v>2397.4609399999999</c:v>
                </c:pt>
                <c:pt idx="19532">
                  <c:v>2399.9023400000001</c:v>
                </c:pt>
                <c:pt idx="19533">
                  <c:v>2399.9023400000001</c:v>
                </c:pt>
                <c:pt idx="19534">
                  <c:v>2399.9023400000001</c:v>
                </c:pt>
                <c:pt idx="19535">
                  <c:v>2399.9023400000001</c:v>
                </c:pt>
                <c:pt idx="19536">
                  <c:v>2399.9023400000001</c:v>
                </c:pt>
                <c:pt idx="19537">
                  <c:v>2399.9023400000001</c:v>
                </c:pt>
                <c:pt idx="19538">
                  <c:v>2399.9023400000001</c:v>
                </c:pt>
                <c:pt idx="19539">
                  <c:v>2399.9023400000001</c:v>
                </c:pt>
                <c:pt idx="19540">
                  <c:v>2399.9023400000001</c:v>
                </c:pt>
                <c:pt idx="19541">
                  <c:v>2399.9023400000001</c:v>
                </c:pt>
                <c:pt idx="19542">
                  <c:v>2399.9023400000001</c:v>
                </c:pt>
                <c:pt idx="19543">
                  <c:v>2397.4609399999999</c:v>
                </c:pt>
                <c:pt idx="19544">
                  <c:v>2399.9023400000001</c:v>
                </c:pt>
                <c:pt idx="19545">
                  <c:v>2399.9023400000001</c:v>
                </c:pt>
                <c:pt idx="19546">
                  <c:v>2399.9023400000001</c:v>
                </c:pt>
                <c:pt idx="19547">
                  <c:v>2399.9023400000001</c:v>
                </c:pt>
                <c:pt idx="19548">
                  <c:v>2397.4609399999999</c:v>
                </c:pt>
                <c:pt idx="19549">
                  <c:v>2399.9023400000001</c:v>
                </c:pt>
                <c:pt idx="19550">
                  <c:v>2399.9023400000001</c:v>
                </c:pt>
                <c:pt idx="19551">
                  <c:v>2399.9023400000001</c:v>
                </c:pt>
                <c:pt idx="19552">
                  <c:v>2399.9023400000001</c:v>
                </c:pt>
                <c:pt idx="19553">
                  <c:v>2399.9023400000001</c:v>
                </c:pt>
                <c:pt idx="19554">
                  <c:v>2399.9023400000001</c:v>
                </c:pt>
                <c:pt idx="19555">
                  <c:v>2399.9023400000001</c:v>
                </c:pt>
                <c:pt idx="19556">
                  <c:v>2397.4609399999999</c:v>
                </c:pt>
                <c:pt idx="19557">
                  <c:v>2399.9023400000001</c:v>
                </c:pt>
                <c:pt idx="19558">
                  <c:v>2397.4609399999999</c:v>
                </c:pt>
                <c:pt idx="19559">
                  <c:v>2399.9023400000001</c:v>
                </c:pt>
                <c:pt idx="19560">
                  <c:v>2399.9023400000001</c:v>
                </c:pt>
                <c:pt idx="19561">
                  <c:v>2399.9023400000001</c:v>
                </c:pt>
                <c:pt idx="19562">
                  <c:v>2399.9023400000001</c:v>
                </c:pt>
                <c:pt idx="19563">
                  <c:v>2399.9023400000001</c:v>
                </c:pt>
                <c:pt idx="19564">
                  <c:v>2399.9023400000001</c:v>
                </c:pt>
                <c:pt idx="19565">
                  <c:v>2399.9023400000001</c:v>
                </c:pt>
                <c:pt idx="19566">
                  <c:v>2399.9023400000001</c:v>
                </c:pt>
                <c:pt idx="19567">
                  <c:v>2399.9023400000001</c:v>
                </c:pt>
                <c:pt idx="19568">
                  <c:v>2399.9023400000001</c:v>
                </c:pt>
                <c:pt idx="19569">
                  <c:v>2399.9023400000001</c:v>
                </c:pt>
                <c:pt idx="19570">
                  <c:v>2397.4609399999999</c:v>
                </c:pt>
                <c:pt idx="19571">
                  <c:v>2399.9023400000001</c:v>
                </c:pt>
                <c:pt idx="19572">
                  <c:v>2399.9023400000001</c:v>
                </c:pt>
                <c:pt idx="19573">
                  <c:v>2397.4609399999999</c:v>
                </c:pt>
                <c:pt idx="19574">
                  <c:v>2399.9023400000001</c:v>
                </c:pt>
                <c:pt idx="19575">
                  <c:v>2399.9023400000001</c:v>
                </c:pt>
                <c:pt idx="19576">
                  <c:v>2399.9023400000001</c:v>
                </c:pt>
                <c:pt idx="19577">
                  <c:v>2399.9023400000001</c:v>
                </c:pt>
                <c:pt idx="19578">
                  <c:v>2399.9023400000001</c:v>
                </c:pt>
                <c:pt idx="19579">
                  <c:v>2399.9023400000001</c:v>
                </c:pt>
                <c:pt idx="19580">
                  <c:v>2399.9023400000001</c:v>
                </c:pt>
                <c:pt idx="19581">
                  <c:v>2399.9023400000001</c:v>
                </c:pt>
                <c:pt idx="19582">
                  <c:v>2397.4609399999999</c:v>
                </c:pt>
                <c:pt idx="19583">
                  <c:v>2397.4609399999999</c:v>
                </c:pt>
                <c:pt idx="19584">
                  <c:v>2399.9023400000001</c:v>
                </c:pt>
                <c:pt idx="19585">
                  <c:v>2399.9023400000001</c:v>
                </c:pt>
                <c:pt idx="19586">
                  <c:v>2399.9023400000001</c:v>
                </c:pt>
                <c:pt idx="19587">
                  <c:v>2399.9023400000001</c:v>
                </c:pt>
                <c:pt idx="19588">
                  <c:v>2397.4609399999999</c:v>
                </c:pt>
                <c:pt idx="19589">
                  <c:v>2399.9023400000001</c:v>
                </c:pt>
                <c:pt idx="19590">
                  <c:v>2399.9023400000001</c:v>
                </c:pt>
                <c:pt idx="19591">
                  <c:v>2399.9023400000001</c:v>
                </c:pt>
                <c:pt idx="19592">
                  <c:v>2399.9023400000001</c:v>
                </c:pt>
                <c:pt idx="19593">
                  <c:v>2399.9023400000001</c:v>
                </c:pt>
                <c:pt idx="19594">
                  <c:v>2399.9023400000001</c:v>
                </c:pt>
                <c:pt idx="19595">
                  <c:v>2399.9023400000001</c:v>
                </c:pt>
                <c:pt idx="19596">
                  <c:v>2399.9023400000001</c:v>
                </c:pt>
                <c:pt idx="19597">
                  <c:v>2399.9023400000001</c:v>
                </c:pt>
                <c:pt idx="19598">
                  <c:v>2399.9023400000001</c:v>
                </c:pt>
                <c:pt idx="19599">
                  <c:v>2399.9023400000001</c:v>
                </c:pt>
                <c:pt idx="19600">
                  <c:v>2397.4609399999999</c:v>
                </c:pt>
                <c:pt idx="19601">
                  <c:v>2399.9023400000001</c:v>
                </c:pt>
                <c:pt idx="19602">
                  <c:v>2397.4609399999999</c:v>
                </c:pt>
                <c:pt idx="19603">
                  <c:v>2397.4609399999999</c:v>
                </c:pt>
                <c:pt idx="19604">
                  <c:v>2399.9023400000001</c:v>
                </c:pt>
                <c:pt idx="19605">
                  <c:v>2397.4609399999999</c:v>
                </c:pt>
                <c:pt idx="19606">
                  <c:v>2399.9023400000001</c:v>
                </c:pt>
                <c:pt idx="19607">
                  <c:v>2399.9023400000001</c:v>
                </c:pt>
                <c:pt idx="19608">
                  <c:v>2399.9023400000001</c:v>
                </c:pt>
                <c:pt idx="19609">
                  <c:v>2399.9023400000001</c:v>
                </c:pt>
                <c:pt idx="19610">
                  <c:v>2399.9023400000001</c:v>
                </c:pt>
                <c:pt idx="19611">
                  <c:v>2399.9023400000001</c:v>
                </c:pt>
                <c:pt idx="19612">
                  <c:v>2399.9023400000001</c:v>
                </c:pt>
                <c:pt idx="19613">
                  <c:v>2399.9023400000001</c:v>
                </c:pt>
                <c:pt idx="19614">
                  <c:v>2399.9023400000001</c:v>
                </c:pt>
                <c:pt idx="19615">
                  <c:v>2399.9023400000001</c:v>
                </c:pt>
                <c:pt idx="19616">
                  <c:v>2399.9023400000001</c:v>
                </c:pt>
                <c:pt idx="19617">
                  <c:v>2399.9023400000001</c:v>
                </c:pt>
                <c:pt idx="19618">
                  <c:v>2399.9023400000001</c:v>
                </c:pt>
                <c:pt idx="19619">
                  <c:v>2399.9023400000001</c:v>
                </c:pt>
                <c:pt idx="19620">
                  <c:v>2399.9023400000001</c:v>
                </c:pt>
                <c:pt idx="19621">
                  <c:v>2399.9023400000001</c:v>
                </c:pt>
                <c:pt idx="19622">
                  <c:v>2399.9023400000001</c:v>
                </c:pt>
                <c:pt idx="19623">
                  <c:v>2399.9023400000001</c:v>
                </c:pt>
                <c:pt idx="19624">
                  <c:v>2399.9023400000001</c:v>
                </c:pt>
                <c:pt idx="19625">
                  <c:v>2399.9023400000001</c:v>
                </c:pt>
                <c:pt idx="19626">
                  <c:v>2399.9023400000001</c:v>
                </c:pt>
                <c:pt idx="19627">
                  <c:v>2399.9023400000001</c:v>
                </c:pt>
                <c:pt idx="19628">
                  <c:v>2399.9023400000001</c:v>
                </c:pt>
                <c:pt idx="19629">
                  <c:v>2399.9023400000001</c:v>
                </c:pt>
                <c:pt idx="19630">
                  <c:v>2399.9023400000001</c:v>
                </c:pt>
                <c:pt idx="19631">
                  <c:v>2399.9023400000001</c:v>
                </c:pt>
                <c:pt idx="19632">
                  <c:v>2399.9023400000001</c:v>
                </c:pt>
                <c:pt idx="19633">
                  <c:v>2399.9023400000001</c:v>
                </c:pt>
                <c:pt idx="19634">
                  <c:v>2397.4609399999999</c:v>
                </c:pt>
                <c:pt idx="19635">
                  <c:v>2399.9023400000001</c:v>
                </c:pt>
                <c:pt idx="19636">
                  <c:v>2399.9023400000001</c:v>
                </c:pt>
                <c:pt idx="19637">
                  <c:v>2399.9023400000001</c:v>
                </c:pt>
                <c:pt idx="19638">
                  <c:v>2399.9023400000001</c:v>
                </c:pt>
                <c:pt idx="19639">
                  <c:v>2399.9023400000001</c:v>
                </c:pt>
                <c:pt idx="19640">
                  <c:v>2399.9023400000001</c:v>
                </c:pt>
                <c:pt idx="19641">
                  <c:v>2399.9023400000001</c:v>
                </c:pt>
                <c:pt idx="19642">
                  <c:v>2399.9023400000001</c:v>
                </c:pt>
                <c:pt idx="19643">
                  <c:v>2399.9023400000001</c:v>
                </c:pt>
                <c:pt idx="19644">
                  <c:v>2399.9023400000001</c:v>
                </c:pt>
                <c:pt idx="19645">
                  <c:v>2399.9023400000001</c:v>
                </c:pt>
                <c:pt idx="19646">
                  <c:v>2399.9023400000001</c:v>
                </c:pt>
                <c:pt idx="19647">
                  <c:v>2399.9023400000001</c:v>
                </c:pt>
                <c:pt idx="19648">
                  <c:v>2399.9023400000001</c:v>
                </c:pt>
                <c:pt idx="19649">
                  <c:v>2399.9023400000001</c:v>
                </c:pt>
                <c:pt idx="19650">
                  <c:v>2399.9023400000001</c:v>
                </c:pt>
                <c:pt idx="19651">
                  <c:v>2399.9023400000001</c:v>
                </c:pt>
                <c:pt idx="19652">
                  <c:v>2399.9023400000001</c:v>
                </c:pt>
                <c:pt idx="19653">
                  <c:v>2399.9023400000001</c:v>
                </c:pt>
                <c:pt idx="19654">
                  <c:v>2399.9023400000001</c:v>
                </c:pt>
                <c:pt idx="19655">
                  <c:v>2399.9023400000001</c:v>
                </c:pt>
                <c:pt idx="19656">
                  <c:v>2399.9023400000001</c:v>
                </c:pt>
                <c:pt idx="19657">
                  <c:v>2399.9023400000001</c:v>
                </c:pt>
                <c:pt idx="19658">
                  <c:v>2399.9023400000001</c:v>
                </c:pt>
                <c:pt idx="19659">
                  <c:v>2397.4609399999999</c:v>
                </c:pt>
                <c:pt idx="19660">
                  <c:v>2399.9023400000001</c:v>
                </c:pt>
                <c:pt idx="19661">
                  <c:v>2399.9023400000001</c:v>
                </c:pt>
                <c:pt idx="19662">
                  <c:v>2399.9023400000001</c:v>
                </c:pt>
                <c:pt idx="19663">
                  <c:v>2399.9023400000001</c:v>
                </c:pt>
                <c:pt idx="19664">
                  <c:v>2399.9023400000001</c:v>
                </c:pt>
                <c:pt idx="19665">
                  <c:v>2397.4609399999999</c:v>
                </c:pt>
                <c:pt idx="19666">
                  <c:v>2399.9023400000001</c:v>
                </c:pt>
                <c:pt idx="19667">
                  <c:v>2399.9023400000001</c:v>
                </c:pt>
                <c:pt idx="19668">
                  <c:v>2399.9023400000001</c:v>
                </c:pt>
                <c:pt idx="19669">
                  <c:v>2399.9023400000001</c:v>
                </c:pt>
                <c:pt idx="19670">
                  <c:v>2399.9023400000001</c:v>
                </c:pt>
                <c:pt idx="19671">
                  <c:v>2399.9023400000001</c:v>
                </c:pt>
                <c:pt idx="19672">
                  <c:v>2399.9023400000001</c:v>
                </c:pt>
                <c:pt idx="19673">
                  <c:v>2399.9023400000001</c:v>
                </c:pt>
                <c:pt idx="19674">
                  <c:v>2399.9023400000001</c:v>
                </c:pt>
                <c:pt idx="19675">
                  <c:v>2399.9023400000001</c:v>
                </c:pt>
                <c:pt idx="19676">
                  <c:v>2399.9023400000001</c:v>
                </c:pt>
                <c:pt idx="19677">
                  <c:v>2399.9023400000001</c:v>
                </c:pt>
                <c:pt idx="19678">
                  <c:v>2397.4609399999999</c:v>
                </c:pt>
                <c:pt idx="19679">
                  <c:v>2399.9023400000001</c:v>
                </c:pt>
                <c:pt idx="19680">
                  <c:v>2399.9023400000001</c:v>
                </c:pt>
                <c:pt idx="19681">
                  <c:v>2399.9023400000001</c:v>
                </c:pt>
                <c:pt idx="19682">
                  <c:v>2399.9023400000001</c:v>
                </c:pt>
                <c:pt idx="19683">
                  <c:v>2399.9023400000001</c:v>
                </c:pt>
                <c:pt idx="19684">
                  <c:v>2399.9023400000001</c:v>
                </c:pt>
                <c:pt idx="19685">
                  <c:v>2399.9023400000001</c:v>
                </c:pt>
                <c:pt idx="19686">
                  <c:v>2399.9023400000001</c:v>
                </c:pt>
                <c:pt idx="19687">
                  <c:v>2399.9023400000001</c:v>
                </c:pt>
                <c:pt idx="19688">
                  <c:v>2399.9023400000001</c:v>
                </c:pt>
                <c:pt idx="19689">
                  <c:v>2397.4609399999999</c:v>
                </c:pt>
                <c:pt idx="19690">
                  <c:v>2399.9023400000001</c:v>
                </c:pt>
                <c:pt idx="19691">
                  <c:v>2399.9023400000001</c:v>
                </c:pt>
                <c:pt idx="19692">
                  <c:v>2399.9023400000001</c:v>
                </c:pt>
                <c:pt idx="19693">
                  <c:v>2399.9023400000001</c:v>
                </c:pt>
                <c:pt idx="19694">
                  <c:v>2399.9023400000001</c:v>
                </c:pt>
                <c:pt idx="19695">
                  <c:v>2399.9023400000001</c:v>
                </c:pt>
                <c:pt idx="19696">
                  <c:v>2399.9023400000001</c:v>
                </c:pt>
                <c:pt idx="19697">
                  <c:v>2399.9023400000001</c:v>
                </c:pt>
                <c:pt idx="19698">
                  <c:v>2397.4609399999999</c:v>
                </c:pt>
                <c:pt idx="19699">
                  <c:v>2399.9023400000001</c:v>
                </c:pt>
                <c:pt idx="19700">
                  <c:v>2399.9023400000001</c:v>
                </c:pt>
                <c:pt idx="19701">
                  <c:v>2399.9023400000001</c:v>
                </c:pt>
                <c:pt idx="19702">
                  <c:v>2399.9023400000001</c:v>
                </c:pt>
                <c:pt idx="19703">
                  <c:v>2397.4609399999999</c:v>
                </c:pt>
                <c:pt idx="19704">
                  <c:v>2397.4609399999999</c:v>
                </c:pt>
                <c:pt idx="19705">
                  <c:v>2399.9023400000001</c:v>
                </c:pt>
                <c:pt idx="19706">
                  <c:v>2397.4609399999999</c:v>
                </c:pt>
                <c:pt idx="19707">
                  <c:v>2397.4609399999999</c:v>
                </c:pt>
                <c:pt idx="19708">
                  <c:v>2399.9023400000001</c:v>
                </c:pt>
                <c:pt idx="19709">
                  <c:v>2399.9023400000001</c:v>
                </c:pt>
                <c:pt idx="19710">
                  <c:v>2399.9023400000001</c:v>
                </c:pt>
                <c:pt idx="19711">
                  <c:v>2399.9023400000001</c:v>
                </c:pt>
                <c:pt idx="19712">
                  <c:v>2399.9023400000001</c:v>
                </c:pt>
                <c:pt idx="19713">
                  <c:v>2399.9023400000001</c:v>
                </c:pt>
                <c:pt idx="19714">
                  <c:v>2399.9023400000001</c:v>
                </c:pt>
                <c:pt idx="19715">
                  <c:v>2399.9023400000001</c:v>
                </c:pt>
                <c:pt idx="19716">
                  <c:v>2397.4609399999999</c:v>
                </c:pt>
                <c:pt idx="19717">
                  <c:v>2399.9023400000001</c:v>
                </c:pt>
                <c:pt idx="19718">
                  <c:v>2397.4609399999999</c:v>
                </c:pt>
                <c:pt idx="19719">
                  <c:v>2399.9023400000001</c:v>
                </c:pt>
                <c:pt idx="19720">
                  <c:v>2397.4609399999999</c:v>
                </c:pt>
                <c:pt idx="19721">
                  <c:v>2397.4609399999999</c:v>
                </c:pt>
                <c:pt idx="19722">
                  <c:v>2399.9023400000001</c:v>
                </c:pt>
                <c:pt idx="19723">
                  <c:v>2397.4609399999999</c:v>
                </c:pt>
                <c:pt idx="19724">
                  <c:v>2399.9023400000001</c:v>
                </c:pt>
                <c:pt idx="19725">
                  <c:v>2399.9023400000001</c:v>
                </c:pt>
                <c:pt idx="19726">
                  <c:v>2399.9023400000001</c:v>
                </c:pt>
                <c:pt idx="19727">
                  <c:v>2399.9023400000001</c:v>
                </c:pt>
                <c:pt idx="19728">
                  <c:v>2399.9023400000001</c:v>
                </c:pt>
                <c:pt idx="19729">
                  <c:v>2399.9023400000001</c:v>
                </c:pt>
                <c:pt idx="19730">
                  <c:v>2399.9023400000001</c:v>
                </c:pt>
                <c:pt idx="19731">
                  <c:v>2399.9023400000001</c:v>
                </c:pt>
                <c:pt idx="19732">
                  <c:v>2399.9023400000001</c:v>
                </c:pt>
                <c:pt idx="19733">
                  <c:v>2399.9023400000001</c:v>
                </c:pt>
                <c:pt idx="19734">
                  <c:v>2399.9023400000001</c:v>
                </c:pt>
                <c:pt idx="19735">
                  <c:v>2399.9023400000001</c:v>
                </c:pt>
                <c:pt idx="19736">
                  <c:v>2399.9023400000001</c:v>
                </c:pt>
                <c:pt idx="19737">
                  <c:v>2399.9023400000001</c:v>
                </c:pt>
                <c:pt idx="19738">
                  <c:v>2399.9023400000001</c:v>
                </c:pt>
                <c:pt idx="19739">
                  <c:v>2399.9023400000001</c:v>
                </c:pt>
                <c:pt idx="19740">
                  <c:v>2399.9023400000001</c:v>
                </c:pt>
                <c:pt idx="19741">
                  <c:v>2399.9023400000001</c:v>
                </c:pt>
                <c:pt idx="19742">
                  <c:v>2399.9023400000001</c:v>
                </c:pt>
                <c:pt idx="19743">
                  <c:v>2399.9023400000001</c:v>
                </c:pt>
                <c:pt idx="19744">
                  <c:v>2399.9023400000001</c:v>
                </c:pt>
                <c:pt idx="19745">
                  <c:v>2399.9023400000001</c:v>
                </c:pt>
                <c:pt idx="19746">
                  <c:v>2399.9023400000001</c:v>
                </c:pt>
                <c:pt idx="19747">
                  <c:v>2399.9023400000001</c:v>
                </c:pt>
                <c:pt idx="19748">
                  <c:v>2399.9023400000001</c:v>
                </c:pt>
                <c:pt idx="19749">
                  <c:v>2397.4609399999999</c:v>
                </c:pt>
                <c:pt idx="19750">
                  <c:v>2397.4609399999999</c:v>
                </c:pt>
                <c:pt idx="19751">
                  <c:v>2399.9023400000001</c:v>
                </c:pt>
                <c:pt idx="19752">
                  <c:v>2399.9023400000001</c:v>
                </c:pt>
                <c:pt idx="19753">
                  <c:v>2399.9023400000001</c:v>
                </c:pt>
                <c:pt idx="19754">
                  <c:v>2399.9023400000001</c:v>
                </c:pt>
                <c:pt idx="19755">
                  <c:v>2399.9023400000001</c:v>
                </c:pt>
                <c:pt idx="19756">
                  <c:v>2399.9023400000001</c:v>
                </c:pt>
                <c:pt idx="19757">
                  <c:v>2399.9023400000001</c:v>
                </c:pt>
                <c:pt idx="19758">
                  <c:v>2399.9023400000001</c:v>
                </c:pt>
                <c:pt idx="19759">
                  <c:v>2399.9023400000001</c:v>
                </c:pt>
                <c:pt idx="19760">
                  <c:v>2399.9023400000001</c:v>
                </c:pt>
                <c:pt idx="19761">
                  <c:v>2399.9023400000001</c:v>
                </c:pt>
                <c:pt idx="19762">
                  <c:v>2399.9023400000001</c:v>
                </c:pt>
                <c:pt idx="19763">
                  <c:v>2399.9023400000001</c:v>
                </c:pt>
                <c:pt idx="19764">
                  <c:v>2397.4609399999999</c:v>
                </c:pt>
                <c:pt idx="19765">
                  <c:v>2399.9023400000001</c:v>
                </c:pt>
                <c:pt idx="19766">
                  <c:v>2399.9023400000001</c:v>
                </c:pt>
                <c:pt idx="19767">
                  <c:v>2399.9023400000001</c:v>
                </c:pt>
                <c:pt idx="19768">
                  <c:v>2399.9023400000001</c:v>
                </c:pt>
                <c:pt idx="19769">
                  <c:v>2399.9023400000001</c:v>
                </c:pt>
                <c:pt idx="19770">
                  <c:v>2399.9023400000001</c:v>
                </c:pt>
                <c:pt idx="19771">
                  <c:v>2399.9023400000001</c:v>
                </c:pt>
                <c:pt idx="19772">
                  <c:v>2399.9023400000001</c:v>
                </c:pt>
                <c:pt idx="19773">
                  <c:v>2399.9023400000001</c:v>
                </c:pt>
                <c:pt idx="19774">
                  <c:v>2399.9023400000001</c:v>
                </c:pt>
                <c:pt idx="19775">
                  <c:v>2399.9023400000001</c:v>
                </c:pt>
                <c:pt idx="19776">
                  <c:v>2399.9023400000001</c:v>
                </c:pt>
                <c:pt idx="19777">
                  <c:v>2397.4609399999999</c:v>
                </c:pt>
                <c:pt idx="19778">
                  <c:v>2399.9023400000001</c:v>
                </c:pt>
                <c:pt idx="19779">
                  <c:v>2399.9023400000001</c:v>
                </c:pt>
                <c:pt idx="19780">
                  <c:v>2399.9023400000001</c:v>
                </c:pt>
                <c:pt idx="19781">
                  <c:v>2397.4609399999999</c:v>
                </c:pt>
                <c:pt idx="19782">
                  <c:v>2399.9023400000001</c:v>
                </c:pt>
                <c:pt idx="19783">
                  <c:v>2399.9023400000001</c:v>
                </c:pt>
                <c:pt idx="19784">
                  <c:v>2399.9023400000001</c:v>
                </c:pt>
                <c:pt idx="19785">
                  <c:v>2399.9023400000001</c:v>
                </c:pt>
                <c:pt idx="19786">
                  <c:v>2399.9023400000001</c:v>
                </c:pt>
                <c:pt idx="19787">
                  <c:v>2399.9023400000001</c:v>
                </c:pt>
                <c:pt idx="19788">
                  <c:v>2399.9023400000001</c:v>
                </c:pt>
                <c:pt idx="19789">
                  <c:v>2397.4609399999999</c:v>
                </c:pt>
                <c:pt idx="19790">
                  <c:v>2399.9023400000001</c:v>
                </c:pt>
                <c:pt idx="19791">
                  <c:v>2399.9023400000001</c:v>
                </c:pt>
                <c:pt idx="19792">
                  <c:v>2399.9023400000001</c:v>
                </c:pt>
                <c:pt idx="19793">
                  <c:v>2399.9023400000001</c:v>
                </c:pt>
                <c:pt idx="19794">
                  <c:v>2399.9023400000001</c:v>
                </c:pt>
                <c:pt idx="19795">
                  <c:v>2397.4609399999999</c:v>
                </c:pt>
                <c:pt idx="19796">
                  <c:v>2399.9023400000001</c:v>
                </c:pt>
                <c:pt idx="19797">
                  <c:v>2399.9023400000001</c:v>
                </c:pt>
                <c:pt idx="19798">
                  <c:v>2399.9023400000001</c:v>
                </c:pt>
                <c:pt idx="19799">
                  <c:v>2397.4609399999999</c:v>
                </c:pt>
                <c:pt idx="19800">
                  <c:v>2397.4609399999999</c:v>
                </c:pt>
                <c:pt idx="19801">
                  <c:v>2399.9023400000001</c:v>
                </c:pt>
                <c:pt idx="19802">
                  <c:v>2399.9023400000001</c:v>
                </c:pt>
                <c:pt idx="19803">
                  <c:v>2399.9023400000001</c:v>
                </c:pt>
                <c:pt idx="19804">
                  <c:v>2397.4609399999999</c:v>
                </c:pt>
                <c:pt idx="19805">
                  <c:v>2399.9023400000001</c:v>
                </c:pt>
                <c:pt idx="19806">
                  <c:v>2399.9023400000001</c:v>
                </c:pt>
                <c:pt idx="19807">
                  <c:v>2399.9023400000001</c:v>
                </c:pt>
                <c:pt idx="19808">
                  <c:v>2399.9023400000001</c:v>
                </c:pt>
                <c:pt idx="19809">
                  <c:v>2399.9023400000001</c:v>
                </c:pt>
                <c:pt idx="19810">
                  <c:v>2399.9023400000001</c:v>
                </c:pt>
                <c:pt idx="19811">
                  <c:v>2399.9023400000001</c:v>
                </c:pt>
                <c:pt idx="19812">
                  <c:v>2399.9023400000001</c:v>
                </c:pt>
                <c:pt idx="19813">
                  <c:v>2399.9023400000001</c:v>
                </c:pt>
                <c:pt idx="19814">
                  <c:v>2399.9023400000001</c:v>
                </c:pt>
                <c:pt idx="19815">
                  <c:v>2399.9023400000001</c:v>
                </c:pt>
                <c:pt idx="19816">
                  <c:v>2399.9023400000001</c:v>
                </c:pt>
                <c:pt idx="19817">
                  <c:v>2399.9023400000001</c:v>
                </c:pt>
                <c:pt idx="19818">
                  <c:v>2397.4609399999999</c:v>
                </c:pt>
                <c:pt idx="19819">
                  <c:v>2399.9023400000001</c:v>
                </c:pt>
                <c:pt idx="19820">
                  <c:v>2399.9023400000001</c:v>
                </c:pt>
                <c:pt idx="19821">
                  <c:v>2399.9023400000001</c:v>
                </c:pt>
                <c:pt idx="19822">
                  <c:v>2399.9023400000001</c:v>
                </c:pt>
                <c:pt idx="19823">
                  <c:v>2399.9023400000001</c:v>
                </c:pt>
                <c:pt idx="19824">
                  <c:v>2399.9023400000001</c:v>
                </c:pt>
                <c:pt idx="19825">
                  <c:v>2399.9023400000001</c:v>
                </c:pt>
                <c:pt idx="19826">
                  <c:v>2399.9023400000001</c:v>
                </c:pt>
                <c:pt idx="19827">
                  <c:v>2399.9023400000001</c:v>
                </c:pt>
                <c:pt idx="19828">
                  <c:v>2399.9023400000001</c:v>
                </c:pt>
                <c:pt idx="19829">
                  <c:v>2399.9023400000001</c:v>
                </c:pt>
                <c:pt idx="19830">
                  <c:v>2399.9023400000001</c:v>
                </c:pt>
                <c:pt idx="19831">
                  <c:v>2399.9023400000001</c:v>
                </c:pt>
                <c:pt idx="19832">
                  <c:v>2399.9023400000001</c:v>
                </c:pt>
                <c:pt idx="19833">
                  <c:v>2399.9023400000001</c:v>
                </c:pt>
                <c:pt idx="19834">
                  <c:v>2397.4609399999999</c:v>
                </c:pt>
                <c:pt idx="19835">
                  <c:v>2399.9023400000001</c:v>
                </c:pt>
                <c:pt idx="19836">
                  <c:v>2399.9023400000001</c:v>
                </c:pt>
                <c:pt idx="19837">
                  <c:v>2399.9023400000001</c:v>
                </c:pt>
                <c:pt idx="19838">
                  <c:v>2399.9023400000001</c:v>
                </c:pt>
                <c:pt idx="19839">
                  <c:v>2399.9023400000001</c:v>
                </c:pt>
                <c:pt idx="19840">
                  <c:v>2399.9023400000001</c:v>
                </c:pt>
                <c:pt idx="19841">
                  <c:v>2399.9023400000001</c:v>
                </c:pt>
                <c:pt idx="19842">
                  <c:v>2399.9023400000001</c:v>
                </c:pt>
                <c:pt idx="19843">
                  <c:v>2399.9023400000001</c:v>
                </c:pt>
                <c:pt idx="19844">
                  <c:v>2399.9023400000001</c:v>
                </c:pt>
                <c:pt idx="19845">
                  <c:v>2399.9023400000001</c:v>
                </c:pt>
                <c:pt idx="19846">
                  <c:v>2397.4609399999999</c:v>
                </c:pt>
                <c:pt idx="19847">
                  <c:v>2399.9023400000001</c:v>
                </c:pt>
                <c:pt idx="19848">
                  <c:v>2399.9023400000001</c:v>
                </c:pt>
                <c:pt idx="19849">
                  <c:v>2399.9023400000001</c:v>
                </c:pt>
                <c:pt idx="19850">
                  <c:v>2399.9023400000001</c:v>
                </c:pt>
                <c:pt idx="19851">
                  <c:v>2399.9023400000001</c:v>
                </c:pt>
                <c:pt idx="19852">
                  <c:v>2399.9023400000001</c:v>
                </c:pt>
                <c:pt idx="19853">
                  <c:v>2399.9023400000001</c:v>
                </c:pt>
                <c:pt idx="19854">
                  <c:v>2399.9023400000001</c:v>
                </c:pt>
                <c:pt idx="19855">
                  <c:v>2399.9023400000001</c:v>
                </c:pt>
                <c:pt idx="19856">
                  <c:v>2399.9023400000001</c:v>
                </c:pt>
                <c:pt idx="19857">
                  <c:v>2399.9023400000001</c:v>
                </c:pt>
                <c:pt idx="19858">
                  <c:v>2397.4609399999999</c:v>
                </c:pt>
                <c:pt idx="19859">
                  <c:v>2399.9023400000001</c:v>
                </c:pt>
                <c:pt idx="19860">
                  <c:v>2399.9023400000001</c:v>
                </c:pt>
                <c:pt idx="19861">
                  <c:v>2399.9023400000001</c:v>
                </c:pt>
                <c:pt idx="19862">
                  <c:v>2399.9023400000001</c:v>
                </c:pt>
                <c:pt idx="19863">
                  <c:v>2399.9023400000001</c:v>
                </c:pt>
                <c:pt idx="19864">
                  <c:v>2399.9023400000001</c:v>
                </c:pt>
                <c:pt idx="19865">
                  <c:v>2399.9023400000001</c:v>
                </c:pt>
                <c:pt idx="19866">
                  <c:v>2399.9023400000001</c:v>
                </c:pt>
                <c:pt idx="19867">
                  <c:v>2397.4609399999999</c:v>
                </c:pt>
                <c:pt idx="19868">
                  <c:v>2399.9023400000001</c:v>
                </c:pt>
                <c:pt idx="19869">
                  <c:v>2399.9023400000001</c:v>
                </c:pt>
                <c:pt idx="19870">
                  <c:v>2399.9023400000001</c:v>
                </c:pt>
                <c:pt idx="19871">
                  <c:v>2399.9023400000001</c:v>
                </c:pt>
                <c:pt idx="19872">
                  <c:v>2399.9023400000001</c:v>
                </c:pt>
                <c:pt idx="19873">
                  <c:v>2397.4609399999999</c:v>
                </c:pt>
                <c:pt idx="19874">
                  <c:v>2399.9023400000001</c:v>
                </c:pt>
                <c:pt idx="19875">
                  <c:v>2399.9023400000001</c:v>
                </c:pt>
                <c:pt idx="19876">
                  <c:v>2399.9023400000001</c:v>
                </c:pt>
                <c:pt idx="19877">
                  <c:v>2399.9023400000001</c:v>
                </c:pt>
                <c:pt idx="19878">
                  <c:v>2399.9023400000001</c:v>
                </c:pt>
                <c:pt idx="19879">
                  <c:v>2399.9023400000001</c:v>
                </c:pt>
                <c:pt idx="19880">
                  <c:v>2397.4609399999999</c:v>
                </c:pt>
                <c:pt idx="19881">
                  <c:v>2399.9023400000001</c:v>
                </c:pt>
                <c:pt idx="19882">
                  <c:v>2399.9023400000001</c:v>
                </c:pt>
                <c:pt idx="19883">
                  <c:v>2399.9023400000001</c:v>
                </c:pt>
                <c:pt idx="19884">
                  <c:v>2397.4609399999999</c:v>
                </c:pt>
                <c:pt idx="19885">
                  <c:v>2399.9023400000001</c:v>
                </c:pt>
                <c:pt idx="19886">
                  <c:v>2399.9023400000001</c:v>
                </c:pt>
                <c:pt idx="19887">
                  <c:v>2397.4609399999999</c:v>
                </c:pt>
                <c:pt idx="19888">
                  <c:v>2399.9023400000001</c:v>
                </c:pt>
                <c:pt idx="19889">
                  <c:v>2399.9023400000001</c:v>
                </c:pt>
                <c:pt idx="19890">
                  <c:v>2399.9023400000001</c:v>
                </c:pt>
                <c:pt idx="19891">
                  <c:v>2399.9023400000001</c:v>
                </c:pt>
                <c:pt idx="19892">
                  <c:v>2399.9023400000001</c:v>
                </c:pt>
                <c:pt idx="19893">
                  <c:v>2399.9023400000001</c:v>
                </c:pt>
                <c:pt idx="19894">
                  <c:v>2399.9023400000001</c:v>
                </c:pt>
                <c:pt idx="19895">
                  <c:v>2399.9023400000001</c:v>
                </c:pt>
                <c:pt idx="19896">
                  <c:v>2399.9023400000001</c:v>
                </c:pt>
                <c:pt idx="19897">
                  <c:v>2399.9023400000001</c:v>
                </c:pt>
                <c:pt idx="19898">
                  <c:v>2399.9023400000001</c:v>
                </c:pt>
                <c:pt idx="19899">
                  <c:v>2399.9023400000001</c:v>
                </c:pt>
                <c:pt idx="19900">
                  <c:v>2399.9023400000001</c:v>
                </c:pt>
                <c:pt idx="19901">
                  <c:v>2399.9023400000001</c:v>
                </c:pt>
                <c:pt idx="19902">
                  <c:v>2399.9023400000001</c:v>
                </c:pt>
                <c:pt idx="19903">
                  <c:v>2397.4609399999999</c:v>
                </c:pt>
                <c:pt idx="19904">
                  <c:v>2399.9023400000001</c:v>
                </c:pt>
                <c:pt idx="19905">
                  <c:v>2399.9023400000001</c:v>
                </c:pt>
                <c:pt idx="19906">
                  <c:v>2399.9023400000001</c:v>
                </c:pt>
                <c:pt idx="19907">
                  <c:v>2399.9023400000001</c:v>
                </c:pt>
                <c:pt idx="19908">
                  <c:v>2399.9023400000001</c:v>
                </c:pt>
                <c:pt idx="19909">
                  <c:v>2399.9023400000001</c:v>
                </c:pt>
                <c:pt idx="19910">
                  <c:v>2399.9023400000001</c:v>
                </c:pt>
                <c:pt idx="19911">
                  <c:v>2399.9023400000001</c:v>
                </c:pt>
                <c:pt idx="19912">
                  <c:v>2399.9023400000001</c:v>
                </c:pt>
                <c:pt idx="19913">
                  <c:v>2399.9023400000001</c:v>
                </c:pt>
                <c:pt idx="19914">
                  <c:v>2397.4609399999999</c:v>
                </c:pt>
                <c:pt idx="19915">
                  <c:v>2399.9023400000001</c:v>
                </c:pt>
                <c:pt idx="19916">
                  <c:v>2399.9023400000001</c:v>
                </c:pt>
                <c:pt idx="19917">
                  <c:v>2399.9023400000001</c:v>
                </c:pt>
                <c:pt idx="19918">
                  <c:v>2399.9023400000001</c:v>
                </c:pt>
                <c:pt idx="19919">
                  <c:v>2397.4609399999999</c:v>
                </c:pt>
                <c:pt idx="19920">
                  <c:v>2399.9023400000001</c:v>
                </c:pt>
                <c:pt idx="19921">
                  <c:v>2399.9023400000001</c:v>
                </c:pt>
                <c:pt idx="19922">
                  <c:v>2399.9023400000001</c:v>
                </c:pt>
                <c:pt idx="19923">
                  <c:v>2399.9023400000001</c:v>
                </c:pt>
                <c:pt idx="19924">
                  <c:v>2399.9023400000001</c:v>
                </c:pt>
                <c:pt idx="19925">
                  <c:v>2399.9023400000001</c:v>
                </c:pt>
                <c:pt idx="19926">
                  <c:v>2399.9023400000001</c:v>
                </c:pt>
                <c:pt idx="19927">
                  <c:v>2399.9023400000001</c:v>
                </c:pt>
                <c:pt idx="19928">
                  <c:v>2399.9023400000001</c:v>
                </c:pt>
                <c:pt idx="19929">
                  <c:v>2399.9023400000001</c:v>
                </c:pt>
                <c:pt idx="19930">
                  <c:v>2399.9023400000001</c:v>
                </c:pt>
                <c:pt idx="19931">
                  <c:v>2399.9023400000001</c:v>
                </c:pt>
                <c:pt idx="19932">
                  <c:v>2399.9023400000001</c:v>
                </c:pt>
                <c:pt idx="19933">
                  <c:v>2399.9023400000001</c:v>
                </c:pt>
                <c:pt idx="19934">
                  <c:v>2397.4609399999999</c:v>
                </c:pt>
                <c:pt idx="19935">
                  <c:v>2399.9023400000001</c:v>
                </c:pt>
                <c:pt idx="19936">
                  <c:v>2397.4609399999999</c:v>
                </c:pt>
                <c:pt idx="19937">
                  <c:v>2397.4609399999999</c:v>
                </c:pt>
                <c:pt idx="19938">
                  <c:v>2399.9023400000001</c:v>
                </c:pt>
                <c:pt idx="19939">
                  <c:v>2399.9023400000001</c:v>
                </c:pt>
                <c:pt idx="19940">
                  <c:v>2399.9023400000001</c:v>
                </c:pt>
                <c:pt idx="19941">
                  <c:v>2399.9023400000001</c:v>
                </c:pt>
                <c:pt idx="19942">
                  <c:v>2399.9023400000001</c:v>
                </c:pt>
                <c:pt idx="19943">
                  <c:v>2399.9023400000001</c:v>
                </c:pt>
                <c:pt idx="19944">
                  <c:v>2399.9023400000001</c:v>
                </c:pt>
                <c:pt idx="19945">
                  <c:v>2397.4609399999999</c:v>
                </c:pt>
                <c:pt idx="19946">
                  <c:v>2399.9023400000001</c:v>
                </c:pt>
                <c:pt idx="19947">
                  <c:v>2399.9023400000001</c:v>
                </c:pt>
                <c:pt idx="19948">
                  <c:v>2399.9023400000001</c:v>
                </c:pt>
                <c:pt idx="19949">
                  <c:v>2399.9023400000001</c:v>
                </c:pt>
                <c:pt idx="19950">
                  <c:v>2399.9023400000001</c:v>
                </c:pt>
                <c:pt idx="19951">
                  <c:v>2399.9023400000001</c:v>
                </c:pt>
                <c:pt idx="19952">
                  <c:v>2399.9023400000001</c:v>
                </c:pt>
                <c:pt idx="19953">
                  <c:v>2399.9023400000001</c:v>
                </c:pt>
                <c:pt idx="19954">
                  <c:v>2399.9023400000001</c:v>
                </c:pt>
                <c:pt idx="19955">
                  <c:v>2399.9023400000001</c:v>
                </c:pt>
                <c:pt idx="19956">
                  <c:v>2397.4609399999999</c:v>
                </c:pt>
                <c:pt idx="19957">
                  <c:v>2397.4609399999999</c:v>
                </c:pt>
                <c:pt idx="19958">
                  <c:v>2399.9023400000001</c:v>
                </c:pt>
                <c:pt idx="19959">
                  <c:v>2399.9023400000001</c:v>
                </c:pt>
                <c:pt idx="19960">
                  <c:v>2397.4609399999999</c:v>
                </c:pt>
                <c:pt idx="19961">
                  <c:v>2399.9023400000001</c:v>
                </c:pt>
                <c:pt idx="19962">
                  <c:v>2399.9023400000001</c:v>
                </c:pt>
                <c:pt idx="19963">
                  <c:v>2399.9023400000001</c:v>
                </c:pt>
                <c:pt idx="19964">
                  <c:v>2399.9023400000001</c:v>
                </c:pt>
                <c:pt idx="19965">
                  <c:v>2399.9023400000001</c:v>
                </c:pt>
                <c:pt idx="19966">
                  <c:v>2399.9023400000001</c:v>
                </c:pt>
                <c:pt idx="19967">
                  <c:v>2399.9023400000001</c:v>
                </c:pt>
                <c:pt idx="19968">
                  <c:v>2399.9023400000001</c:v>
                </c:pt>
                <c:pt idx="19969">
                  <c:v>2399.9023400000001</c:v>
                </c:pt>
                <c:pt idx="19970">
                  <c:v>2397.4609399999999</c:v>
                </c:pt>
                <c:pt idx="19971">
                  <c:v>2399.9023400000001</c:v>
                </c:pt>
                <c:pt idx="19972">
                  <c:v>2397.4609399999999</c:v>
                </c:pt>
                <c:pt idx="19973">
                  <c:v>2399.9023400000001</c:v>
                </c:pt>
                <c:pt idx="19974">
                  <c:v>2399.9023400000001</c:v>
                </c:pt>
                <c:pt idx="19975">
                  <c:v>2399.9023400000001</c:v>
                </c:pt>
                <c:pt idx="19976">
                  <c:v>2399.9023400000001</c:v>
                </c:pt>
                <c:pt idx="19977">
                  <c:v>2397.4609399999999</c:v>
                </c:pt>
                <c:pt idx="19978">
                  <c:v>2397.4609399999999</c:v>
                </c:pt>
                <c:pt idx="19979">
                  <c:v>2399.9023400000001</c:v>
                </c:pt>
                <c:pt idx="19980">
                  <c:v>2399.9023400000001</c:v>
                </c:pt>
                <c:pt idx="19981">
                  <c:v>2399.9023400000001</c:v>
                </c:pt>
                <c:pt idx="19982">
                  <c:v>2399.9023400000001</c:v>
                </c:pt>
                <c:pt idx="19983">
                  <c:v>2399.9023400000001</c:v>
                </c:pt>
                <c:pt idx="19984">
                  <c:v>2399.9023400000001</c:v>
                </c:pt>
                <c:pt idx="19985">
                  <c:v>2399.9023400000001</c:v>
                </c:pt>
                <c:pt idx="19986">
                  <c:v>2397.4609399999999</c:v>
                </c:pt>
                <c:pt idx="19987">
                  <c:v>2399.9023400000001</c:v>
                </c:pt>
                <c:pt idx="19988">
                  <c:v>2399.9023400000001</c:v>
                </c:pt>
                <c:pt idx="19989">
                  <c:v>2399.9023400000001</c:v>
                </c:pt>
                <c:pt idx="19990">
                  <c:v>2399.9023400000001</c:v>
                </c:pt>
                <c:pt idx="19991">
                  <c:v>2397.4609399999999</c:v>
                </c:pt>
                <c:pt idx="19992">
                  <c:v>2397.4609399999999</c:v>
                </c:pt>
                <c:pt idx="19993">
                  <c:v>2399.9023400000001</c:v>
                </c:pt>
                <c:pt idx="19994">
                  <c:v>2399.9023400000001</c:v>
                </c:pt>
                <c:pt idx="19995">
                  <c:v>2399.9023400000001</c:v>
                </c:pt>
                <c:pt idx="19996">
                  <c:v>2399.9023400000001</c:v>
                </c:pt>
                <c:pt idx="19997">
                  <c:v>2399.9023400000001</c:v>
                </c:pt>
                <c:pt idx="19998">
                  <c:v>2399.9023400000001</c:v>
                </c:pt>
                <c:pt idx="19999">
                  <c:v>2399.9023400000001</c:v>
                </c:pt>
                <c:pt idx="20000">
                  <c:v>2397.4609399999999</c:v>
                </c:pt>
                <c:pt idx="20001">
                  <c:v>2399.9023400000001</c:v>
                </c:pt>
                <c:pt idx="20002">
                  <c:v>2397.4609399999999</c:v>
                </c:pt>
                <c:pt idx="20003">
                  <c:v>2399.9023400000001</c:v>
                </c:pt>
                <c:pt idx="20004">
                  <c:v>2399.9023400000001</c:v>
                </c:pt>
                <c:pt idx="20005">
                  <c:v>2399.9023400000001</c:v>
                </c:pt>
                <c:pt idx="20006">
                  <c:v>2399.9023400000001</c:v>
                </c:pt>
                <c:pt idx="20007">
                  <c:v>2399.9023400000001</c:v>
                </c:pt>
                <c:pt idx="20008">
                  <c:v>2399.9023400000001</c:v>
                </c:pt>
                <c:pt idx="20009">
                  <c:v>2402.3437500000018</c:v>
                </c:pt>
                <c:pt idx="20010">
                  <c:v>2399.9023400000001</c:v>
                </c:pt>
                <c:pt idx="20011">
                  <c:v>2399.9023400000001</c:v>
                </c:pt>
                <c:pt idx="20012">
                  <c:v>2399.9023400000001</c:v>
                </c:pt>
                <c:pt idx="20013">
                  <c:v>2399.9023400000001</c:v>
                </c:pt>
                <c:pt idx="20014">
                  <c:v>2397.4609399999999</c:v>
                </c:pt>
                <c:pt idx="20015">
                  <c:v>2399.9023400000001</c:v>
                </c:pt>
                <c:pt idx="20016">
                  <c:v>2397.4609399999999</c:v>
                </c:pt>
                <c:pt idx="20017">
                  <c:v>2399.9023400000001</c:v>
                </c:pt>
                <c:pt idx="20018">
                  <c:v>2399.9023400000001</c:v>
                </c:pt>
                <c:pt idx="20019">
                  <c:v>2399.9023400000001</c:v>
                </c:pt>
                <c:pt idx="20020">
                  <c:v>2397.4609399999999</c:v>
                </c:pt>
                <c:pt idx="20021">
                  <c:v>2399.9023400000001</c:v>
                </c:pt>
                <c:pt idx="20022">
                  <c:v>2399.9023400000001</c:v>
                </c:pt>
                <c:pt idx="20023">
                  <c:v>2399.9023400000001</c:v>
                </c:pt>
                <c:pt idx="20024">
                  <c:v>2399.9023400000001</c:v>
                </c:pt>
                <c:pt idx="20025">
                  <c:v>2399.9023400000001</c:v>
                </c:pt>
                <c:pt idx="20026">
                  <c:v>2399.9023400000001</c:v>
                </c:pt>
                <c:pt idx="20027">
                  <c:v>2399.9023400000001</c:v>
                </c:pt>
                <c:pt idx="20028">
                  <c:v>2399.9023400000001</c:v>
                </c:pt>
                <c:pt idx="20029">
                  <c:v>2399.9023400000001</c:v>
                </c:pt>
                <c:pt idx="20030">
                  <c:v>2399.9023400000001</c:v>
                </c:pt>
                <c:pt idx="20031">
                  <c:v>2399.9023400000001</c:v>
                </c:pt>
                <c:pt idx="20032">
                  <c:v>2399.9023400000001</c:v>
                </c:pt>
                <c:pt idx="20033">
                  <c:v>2399.9023400000001</c:v>
                </c:pt>
                <c:pt idx="20034">
                  <c:v>2397.4609399999999</c:v>
                </c:pt>
                <c:pt idx="20035">
                  <c:v>2399.9023400000001</c:v>
                </c:pt>
                <c:pt idx="20036">
                  <c:v>2399.9023400000001</c:v>
                </c:pt>
                <c:pt idx="20037">
                  <c:v>2399.9023400000001</c:v>
                </c:pt>
                <c:pt idx="20038">
                  <c:v>2399.9023400000001</c:v>
                </c:pt>
                <c:pt idx="20039">
                  <c:v>2399.9023400000001</c:v>
                </c:pt>
                <c:pt idx="20040">
                  <c:v>2399.9023400000001</c:v>
                </c:pt>
                <c:pt idx="20041">
                  <c:v>2399.9023400000001</c:v>
                </c:pt>
                <c:pt idx="20042">
                  <c:v>2399.9023400000001</c:v>
                </c:pt>
                <c:pt idx="20043">
                  <c:v>2399.9023400000001</c:v>
                </c:pt>
                <c:pt idx="20044">
                  <c:v>2399.9023400000001</c:v>
                </c:pt>
                <c:pt idx="20045">
                  <c:v>2399.9023400000001</c:v>
                </c:pt>
                <c:pt idx="20046">
                  <c:v>2399.9023400000001</c:v>
                </c:pt>
                <c:pt idx="20047">
                  <c:v>2399.9023400000001</c:v>
                </c:pt>
                <c:pt idx="20048">
                  <c:v>2397.4609399999999</c:v>
                </c:pt>
                <c:pt idx="20049">
                  <c:v>2399.9023400000001</c:v>
                </c:pt>
                <c:pt idx="20050">
                  <c:v>2399.9023400000001</c:v>
                </c:pt>
                <c:pt idx="20051">
                  <c:v>2399.9023400000001</c:v>
                </c:pt>
                <c:pt idx="20052">
                  <c:v>2399.9023400000001</c:v>
                </c:pt>
                <c:pt idx="20053">
                  <c:v>2399.9023400000001</c:v>
                </c:pt>
                <c:pt idx="20054">
                  <c:v>2399.9023400000001</c:v>
                </c:pt>
                <c:pt idx="20055">
                  <c:v>2397.4609399999999</c:v>
                </c:pt>
                <c:pt idx="20056">
                  <c:v>2397.4609399999999</c:v>
                </c:pt>
                <c:pt idx="20057">
                  <c:v>2399.9023400000001</c:v>
                </c:pt>
                <c:pt idx="20058">
                  <c:v>2399.9023400000001</c:v>
                </c:pt>
                <c:pt idx="20059">
                  <c:v>2399.9023400000001</c:v>
                </c:pt>
                <c:pt idx="20060">
                  <c:v>2397.4609399999999</c:v>
                </c:pt>
                <c:pt idx="20061">
                  <c:v>2399.9023400000001</c:v>
                </c:pt>
                <c:pt idx="20062">
                  <c:v>2399.9023400000001</c:v>
                </c:pt>
                <c:pt idx="20063">
                  <c:v>2399.9023400000001</c:v>
                </c:pt>
                <c:pt idx="20064">
                  <c:v>2399.9023400000001</c:v>
                </c:pt>
                <c:pt idx="20065">
                  <c:v>2399.9023400000001</c:v>
                </c:pt>
                <c:pt idx="20066">
                  <c:v>2399.9023400000001</c:v>
                </c:pt>
                <c:pt idx="20067">
                  <c:v>2399.9023400000001</c:v>
                </c:pt>
                <c:pt idx="20068">
                  <c:v>2399.9023400000001</c:v>
                </c:pt>
                <c:pt idx="20069">
                  <c:v>2399.9023400000001</c:v>
                </c:pt>
                <c:pt idx="20070">
                  <c:v>2399.9023400000001</c:v>
                </c:pt>
                <c:pt idx="20071">
                  <c:v>2397.4609399999999</c:v>
                </c:pt>
                <c:pt idx="20072">
                  <c:v>2399.9023400000001</c:v>
                </c:pt>
                <c:pt idx="20073">
                  <c:v>2399.9023400000001</c:v>
                </c:pt>
                <c:pt idx="20074">
                  <c:v>2399.9023400000001</c:v>
                </c:pt>
                <c:pt idx="20075">
                  <c:v>2397.4609399999999</c:v>
                </c:pt>
                <c:pt idx="20076">
                  <c:v>2399.9023400000001</c:v>
                </c:pt>
                <c:pt idx="20077">
                  <c:v>2399.9023400000001</c:v>
                </c:pt>
                <c:pt idx="20078">
                  <c:v>2397.4609399999999</c:v>
                </c:pt>
                <c:pt idx="20079">
                  <c:v>2399.9023400000001</c:v>
                </c:pt>
                <c:pt idx="20080">
                  <c:v>2399.9023400000001</c:v>
                </c:pt>
                <c:pt idx="20081">
                  <c:v>2399.9023400000001</c:v>
                </c:pt>
                <c:pt idx="20082">
                  <c:v>2397.4609399999999</c:v>
                </c:pt>
                <c:pt idx="20083">
                  <c:v>2399.9023400000001</c:v>
                </c:pt>
                <c:pt idx="20084">
                  <c:v>2399.9023400000001</c:v>
                </c:pt>
                <c:pt idx="20085">
                  <c:v>2397.4609399999999</c:v>
                </c:pt>
                <c:pt idx="20086">
                  <c:v>2397.4609399999999</c:v>
                </c:pt>
                <c:pt idx="20087">
                  <c:v>2397.4609399999999</c:v>
                </c:pt>
                <c:pt idx="20088">
                  <c:v>2397.4609399999999</c:v>
                </c:pt>
                <c:pt idx="20089">
                  <c:v>2399.9023400000001</c:v>
                </c:pt>
                <c:pt idx="20090">
                  <c:v>2399.9023400000001</c:v>
                </c:pt>
                <c:pt idx="20091">
                  <c:v>2399.9023400000001</c:v>
                </c:pt>
                <c:pt idx="20092">
                  <c:v>2397.4609399999999</c:v>
                </c:pt>
                <c:pt idx="20093">
                  <c:v>2397.4609399999999</c:v>
                </c:pt>
                <c:pt idx="20094">
                  <c:v>2397.4609399999999</c:v>
                </c:pt>
                <c:pt idx="20095">
                  <c:v>2399.9023400000001</c:v>
                </c:pt>
                <c:pt idx="20096">
                  <c:v>2399.9023400000001</c:v>
                </c:pt>
                <c:pt idx="20097">
                  <c:v>2399.9023400000001</c:v>
                </c:pt>
                <c:pt idx="20098">
                  <c:v>2399.9023400000001</c:v>
                </c:pt>
                <c:pt idx="20099">
                  <c:v>2399.9023400000001</c:v>
                </c:pt>
                <c:pt idx="20100">
                  <c:v>2399.9023400000001</c:v>
                </c:pt>
                <c:pt idx="20101">
                  <c:v>2399.9023400000001</c:v>
                </c:pt>
                <c:pt idx="20102">
                  <c:v>2399.9023400000001</c:v>
                </c:pt>
                <c:pt idx="20103">
                  <c:v>2399.9023400000001</c:v>
                </c:pt>
                <c:pt idx="20104">
                  <c:v>2399.9023400000001</c:v>
                </c:pt>
                <c:pt idx="20105">
                  <c:v>2399.9023400000001</c:v>
                </c:pt>
                <c:pt idx="20106">
                  <c:v>2399.9023400000001</c:v>
                </c:pt>
                <c:pt idx="20107">
                  <c:v>2399.9023400000001</c:v>
                </c:pt>
                <c:pt idx="20108">
                  <c:v>2399.9023400000001</c:v>
                </c:pt>
                <c:pt idx="20109">
                  <c:v>2399.9023400000001</c:v>
                </c:pt>
                <c:pt idx="20110">
                  <c:v>2397.4609399999999</c:v>
                </c:pt>
                <c:pt idx="20111">
                  <c:v>2399.9023400000001</c:v>
                </c:pt>
                <c:pt idx="20112">
                  <c:v>2397.4609399999999</c:v>
                </c:pt>
                <c:pt idx="20113">
                  <c:v>2399.9023400000001</c:v>
                </c:pt>
                <c:pt idx="20114">
                  <c:v>2399.9023400000001</c:v>
                </c:pt>
                <c:pt idx="20115">
                  <c:v>2399.9023400000001</c:v>
                </c:pt>
                <c:pt idx="20116">
                  <c:v>2399.9023400000001</c:v>
                </c:pt>
                <c:pt idx="20117">
                  <c:v>2399.9023400000001</c:v>
                </c:pt>
                <c:pt idx="20118">
                  <c:v>2399.9023400000001</c:v>
                </c:pt>
                <c:pt idx="20119">
                  <c:v>2399.9023400000001</c:v>
                </c:pt>
                <c:pt idx="20120">
                  <c:v>2397.4609399999999</c:v>
                </c:pt>
                <c:pt idx="20121">
                  <c:v>2399.9023400000001</c:v>
                </c:pt>
                <c:pt idx="20122">
                  <c:v>2399.9023400000001</c:v>
                </c:pt>
                <c:pt idx="20123">
                  <c:v>2399.9023400000001</c:v>
                </c:pt>
                <c:pt idx="20124">
                  <c:v>2399.9023400000001</c:v>
                </c:pt>
                <c:pt idx="20125">
                  <c:v>2399.9023400000001</c:v>
                </c:pt>
                <c:pt idx="20126">
                  <c:v>2397.4609399999999</c:v>
                </c:pt>
                <c:pt idx="20127">
                  <c:v>2399.9023400000001</c:v>
                </c:pt>
                <c:pt idx="20128">
                  <c:v>2399.9023400000001</c:v>
                </c:pt>
                <c:pt idx="20129">
                  <c:v>2399.9023400000001</c:v>
                </c:pt>
                <c:pt idx="20130">
                  <c:v>2399.9023400000001</c:v>
                </c:pt>
                <c:pt idx="20131">
                  <c:v>2399.9023400000001</c:v>
                </c:pt>
                <c:pt idx="20132">
                  <c:v>2399.9023400000001</c:v>
                </c:pt>
                <c:pt idx="20133">
                  <c:v>2399.9023400000001</c:v>
                </c:pt>
                <c:pt idx="20134">
                  <c:v>2399.9023400000001</c:v>
                </c:pt>
                <c:pt idx="20135">
                  <c:v>2399.9023400000001</c:v>
                </c:pt>
                <c:pt idx="20136">
                  <c:v>2399.9023400000001</c:v>
                </c:pt>
                <c:pt idx="20137">
                  <c:v>2397.4609399999999</c:v>
                </c:pt>
                <c:pt idx="20138">
                  <c:v>2399.9023400000001</c:v>
                </c:pt>
                <c:pt idx="20139">
                  <c:v>2397.4609399999999</c:v>
                </c:pt>
                <c:pt idx="20140">
                  <c:v>2399.9023400000001</c:v>
                </c:pt>
                <c:pt idx="20141">
                  <c:v>2399.9023400000001</c:v>
                </c:pt>
                <c:pt idx="20142">
                  <c:v>2397.4609399999999</c:v>
                </c:pt>
                <c:pt idx="20143">
                  <c:v>2397.4609399999999</c:v>
                </c:pt>
                <c:pt idx="20144">
                  <c:v>2399.9023400000001</c:v>
                </c:pt>
                <c:pt idx="20145">
                  <c:v>2397.4609399999999</c:v>
                </c:pt>
                <c:pt idx="20146">
                  <c:v>2397.4609399999999</c:v>
                </c:pt>
                <c:pt idx="20147">
                  <c:v>2399.9023400000001</c:v>
                </c:pt>
                <c:pt idx="20148">
                  <c:v>2399.9023400000001</c:v>
                </c:pt>
                <c:pt idx="20149">
                  <c:v>2399.9023400000001</c:v>
                </c:pt>
                <c:pt idx="20150">
                  <c:v>2399.9023400000001</c:v>
                </c:pt>
                <c:pt idx="20151">
                  <c:v>2397.4609399999999</c:v>
                </c:pt>
                <c:pt idx="20152">
                  <c:v>2399.9023400000001</c:v>
                </c:pt>
                <c:pt idx="20153">
                  <c:v>2397.4609399999999</c:v>
                </c:pt>
                <c:pt idx="20154">
                  <c:v>2399.9023400000001</c:v>
                </c:pt>
                <c:pt idx="20155">
                  <c:v>2399.9023400000001</c:v>
                </c:pt>
                <c:pt idx="20156">
                  <c:v>2399.9023400000001</c:v>
                </c:pt>
                <c:pt idx="20157">
                  <c:v>2399.9023400000001</c:v>
                </c:pt>
                <c:pt idx="20158">
                  <c:v>2399.9023400000001</c:v>
                </c:pt>
                <c:pt idx="20159">
                  <c:v>2399.9023400000001</c:v>
                </c:pt>
                <c:pt idx="20160">
                  <c:v>2399.9023400000001</c:v>
                </c:pt>
                <c:pt idx="20161">
                  <c:v>2399.9023400000001</c:v>
                </c:pt>
                <c:pt idx="20162">
                  <c:v>2397.4609399999999</c:v>
                </c:pt>
                <c:pt idx="20163">
                  <c:v>2397.4609399999999</c:v>
                </c:pt>
                <c:pt idx="20164">
                  <c:v>2399.9023400000001</c:v>
                </c:pt>
                <c:pt idx="20165">
                  <c:v>2399.9023400000001</c:v>
                </c:pt>
                <c:pt idx="20166">
                  <c:v>2397.4609399999999</c:v>
                </c:pt>
                <c:pt idx="20167">
                  <c:v>2399.9023400000001</c:v>
                </c:pt>
                <c:pt idx="20168">
                  <c:v>2397.4609399999999</c:v>
                </c:pt>
                <c:pt idx="20169">
                  <c:v>2399.9023400000001</c:v>
                </c:pt>
                <c:pt idx="20170">
                  <c:v>2399.9023400000001</c:v>
                </c:pt>
                <c:pt idx="20171">
                  <c:v>2397.4609399999999</c:v>
                </c:pt>
                <c:pt idx="20172">
                  <c:v>2399.9023400000001</c:v>
                </c:pt>
                <c:pt idx="20173">
                  <c:v>2399.9023400000001</c:v>
                </c:pt>
                <c:pt idx="20174">
                  <c:v>2399.9023400000001</c:v>
                </c:pt>
                <c:pt idx="20175">
                  <c:v>2399.9023400000001</c:v>
                </c:pt>
                <c:pt idx="20176">
                  <c:v>2399.9023400000001</c:v>
                </c:pt>
                <c:pt idx="20177">
                  <c:v>2399.9023400000001</c:v>
                </c:pt>
                <c:pt idx="20178">
                  <c:v>2399.9023400000001</c:v>
                </c:pt>
                <c:pt idx="20179">
                  <c:v>2399.9023400000001</c:v>
                </c:pt>
                <c:pt idx="20180">
                  <c:v>2399.9023400000001</c:v>
                </c:pt>
                <c:pt idx="20181">
                  <c:v>2397.4609399999999</c:v>
                </c:pt>
                <c:pt idx="20182">
                  <c:v>2399.9023400000001</c:v>
                </c:pt>
                <c:pt idx="20183">
                  <c:v>2399.9023400000001</c:v>
                </c:pt>
                <c:pt idx="20184">
                  <c:v>2399.9023400000001</c:v>
                </c:pt>
                <c:pt idx="20185">
                  <c:v>2399.9023400000001</c:v>
                </c:pt>
                <c:pt idx="20186">
                  <c:v>2399.9023400000001</c:v>
                </c:pt>
                <c:pt idx="20187">
                  <c:v>2399.9023400000001</c:v>
                </c:pt>
                <c:pt idx="20188">
                  <c:v>2399.9023400000001</c:v>
                </c:pt>
                <c:pt idx="20189">
                  <c:v>2399.9023400000001</c:v>
                </c:pt>
                <c:pt idx="20190">
                  <c:v>2397.4609399999999</c:v>
                </c:pt>
                <c:pt idx="20191">
                  <c:v>2399.9023400000001</c:v>
                </c:pt>
                <c:pt idx="20192">
                  <c:v>2399.9023400000001</c:v>
                </c:pt>
                <c:pt idx="20193">
                  <c:v>2399.9023400000001</c:v>
                </c:pt>
                <c:pt idx="20194">
                  <c:v>2399.9023400000001</c:v>
                </c:pt>
                <c:pt idx="20195">
                  <c:v>2399.9023400000001</c:v>
                </c:pt>
                <c:pt idx="20196">
                  <c:v>2397.4609399999999</c:v>
                </c:pt>
                <c:pt idx="20197">
                  <c:v>2399.9023400000001</c:v>
                </c:pt>
                <c:pt idx="20198">
                  <c:v>2399.9023400000001</c:v>
                </c:pt>
                <c:pt idx="20199">
                  <c:v>2397.4609399999999</c:v>
                </c:pt>
                <c:pt idx="20200">
                  <c:v>2399.9023400000001</c:v>
                </c:pt>
                <c:pt idx="20201">
                  <c:v>2399.9023400000001</c:v>
                </c:pt>
                <c:pt idx="20202">
                  <c:v>2399.9023400000001</c:v>
                </c:pt>
                <c:pt idx="20203">
                  <c:v>2399.9023400000001</c:v>
                </c:pt>
                <c:pt idx="20204">
                  <c:v>2399.9023400000001</c:v>
                </c:pt>
                <c:pt idx="20205">
                  <c:v>2399.9023400000001</c:v>
                </c:pt>
                <c:pt idx="20206">
                  <c:v>2397.4609399999999</c:v>
                </c:pt>
                <c:pt idx="20207">
                  <c:v>2399.9023400000001</c:v>
                </c:pt>
                <c:pt idx="20208">
                  <c:v>2399.9023400000001</c:v>
                </c:pt>
                <c:pt idx="20209">
                  <c:v>2399.9023400000001</c:v>
                </c:pt>
                <c:pt idx="20210">
                  <c:v>2399.9023400000001</c:v>
                </c:pt>
                <c:pt idx="20211">
                  <c:v>2399.9023400000001</c:v>
                </c:pt>
                <c:pt idx="20212">
                  <c:v>2399.9023400000001</c:v>
                </c:pt>
                <c:pt idx="20213">
                  <c:v>2399.9023400000001</c:v>
                </c:pt>
                <c:pt idx="20214">
                  <c:v>2397.4609399999999</c:v>
                </c:pt>
                <c:pt idx="20215">
                  <c:v>2399.9023400000001</c:v>
                </c:pt>
                <c:pt idx="20216">
                  <c:v>2399.9023400000001</c:v>
                </c:pt>
                <c:pt idx="20217">
                  <c:v>2397.4609399999999</c:v>
                </c:pt>
                <c:pt idx="20218">
                  <c:v>2397.4609399999999</c:v>
                </c:pt>
                <c:pt idx="20219">
                  <c:v>2397.4609399999999</c:v>
                </c:pt>
                <c:pt idx="20220">
                  <c:v>2399.9023400000001</c:v>
                </c:pt>
                <c:pt idx="20221">
                  <c:v>2399.9023400000001</c:v>
                </c:pt>
                <c:pt idx="20222">
                  <c:v>2399.9023400000001</c:v>
                </c:pt>
                <c:pt idx="20223">
                  <c:v>2399.9023400000001</c:v>
                </c:pt>
                <c:pt idx="20224">
                  <c:v>2397.4609399999999</c:v>
                </c:pt>
                <c:pt idx="20225">
                  <c:v>2397.4609399999999</c:v>
                </c:pt>
                <c:pt idx="20226">
                  <c:v>2399.9023400000001</c:v>
                </c:pt>
                <c:pt idx="20227">
                  <c:v>2399.9023400000001</c:v>
                </c:pt>
                <c:pt idx="20228">
                  <c:v>2399.9023400000001</c:v>
                </c:pt>
                <c:pt idx="20229">
                  <c:v>2399.9023400000001</c:v>
                </c:pt>
                <c:pt idx="20230">
                  <c:v>2397.4609399999999</c:v>
                </c:pt>
                <c:pt idx="20231">
                  <c:v>2397.4609399999999</c:v>
                </c:pt>
                <c:pt idx="20232">
                  <c:v>2399.9023400000001</c:v>
                </c:pt>
                <c:pt idx="20233">
                  <c:v>2399.9023400000001</c:v>
                </c:pt>
                <c:pt idx="20234">
                  <c:v>2397.4609399999999</c:v>
                </c:pt>
                <c:pt idx="20235">
                  <c:v>2399.9023400000001</c:v>
                </c:pt>
                <c:pt idx="20236">
                  <c:v>2399.9023400000001</c:v>
                </c:pt>
                <c:pt idx="20237">
                  <c:v>2399.9023400000001</c:v>
                </c:pt>
                <c:pt idx="20238">
                  <c:v>2399.9023400000001</c:v>
                </c:pt>
                <c:pt idx="20239">
                  <c:v>2397.4609399999999</c:v>
                </c:pt>
                <c:pt idx="20240">
                  <c:v>2399.9023400000001</c:v>
                </c:pt>
                <c:pt idx="20241">
                  <c:v>2399.9023400000001</c:v>
                </c:pt>
                <c:pt idx="20242">
                  <c:v>2397.4609399999999</c:v>
                </c:pt>
                <c:pt idx="20243">
                  <c:v>2399.9023400000001</c:v>
                </c:pt>
                <c:pt idx="20244">
                  <c:v>2399.9023400000001</c:v>
                </c:pt>
                <c:pt idx="20245">
                  <c:v>2399.9023400000001</c:v>
                </c:pt>
                <c:pt idx="20246">
                  <c:v>2399.9023400000001</c:v>
                </c:pt>
                <c:pt idx="20247">
                  <c:v>2399.9023400000001</c:v>
                </c:pt>
                <c:pt idx="20248">
                  <c:v>2397.4609399999999</c:v>
                </c:pt>
                <c:pt idx="20249">
                  <c:v>2399.9023400000001</c:v>
                </c:pt>
                <c:pt idx="20250">
                  <c:v>2399.9023400000001</c:v>
                </c:pt>
                <c:pt idx="20251">
                  <c:v>2399.9023400000001</c:v>
                </c:pt>
                <c:pt idx="20252">
                  <c:v>2397.4609399999999</c:v>
                </c:pt>
                <c:pt idx="20253">
                  <c:v>2397.4609399999999</c:v>
                </c:pt>
                <c:pt idx="20254">
                  <c:v>2399.9023400000001</c:v>
                </c:pt>
                <c:pt idx="20255">
                  <c:v>2397.4609399999999</c:v>
                </c:pt>
                <c:pt idx="20256">
                  <c:v>2399.9023400000001</c:v>
                </c:pt>
                <c:pt idx="20257">
                  <c:v>2397.4609399999999</c:v>
                </c:pt>
                <c:pt idx="20258">
                  <c:v>2399.9023400000001</c:v>
                </c:pt>
                <c:pt idx="20259">
                  <c:v>2399.9023400000001</c:v>
                </c:pt>
                <c:pt idx="20260">
                  <c:v>2399.9023400000001</c:v>
                </c:pt>
                <c:pt idx="20261">
                  <c:v>2399.9023400000001</c:v>
                </c:pt>
                <c:pt idx="20262">
                  <c:v>2399.9023400000001</c:v>
                </c:pt>
                <c:pt idx="20263">
                  <c:v>2397.4609399999999</c:v>
                </c:pt>
                <c:pt idx="20264">
                  <c:v>2399.9023400000001</c:v>
                </c:pt>
                <c:pt idx="20265">
                  <c:v>2397.4609399999999</c:v>
                </c:pt>
                <c:pt idx="20266">
                  <c:v>2399.9023400000001</c:v>
                </c:pt>
                <c:pt idx="20267">
                  <c:v>2397.4609399999999</c:v>
                </c:pt>
                <c:pt idx="20268">
                  <c:v>2397.4609399999999</c:v>
                </c:pt>
                <c:pt idx="20269">
                  <c:v>2399.9023400000001</c:v>
                </c:pt>
                <c:pt idx="20270">
                  <c:v>2399.9023400000001</c:v>
                </c:pt>
                <c:pt idx="20271">
                  <c:v>2397.4609399999999</c:v>
                </c:pt>
                <c:pt idx="20272">
                  <c:v>2399.9023400000001</c:v>
                </c:pt>
                <c:pt idx="20273">
                  <c:v>2399.9023400000001</c:v>
                </c:pt>
                <c:pt idx="20274">
                  <c:v>2397.4609399999999</c:v>
                </c:pt>
                <c:pt idx="20275">
                  <c:v>2399.9023400000001</c:v>
                </c:pt>
                <c:pt idx="20276">
                  <c:v>2399.9023400000001</c:v>
                </c:pt>
                <c:pt idx="20277">
                  <c:v>2399.9023400000001</c:v>
                </c:pt>
                <c:pt idx="20278">
                  <c:v>2399.9023400000001</c:v>
                </c:pt>
                <c:pt idx="20279">
                  <c:v>2399.9023400000001</c:v>
                </c:pt>
                <c:pt idx="20280">
                  <c:v>2399.9023400000001</c:v>
                </c:pt>
                <c:pt idx="20281">
                  <c:v>2397.4609399999999</c:v>
                </c:pt>
                <c:pt idx="20282">
                  <c:v>2399.9023400000001</c:v>
                </c:pt>
                <c:pt idx="20283">
                  <c:v>2399.9023400000001</c:v>
                </c:pt>
                <c:pt idx="20284">
                  <c:v>2399.9023400000001</c:v>
                </c:pt>
                <c:pt idx="20285">
                  <c:v>2399.9023400000001</c:v>
                </c:pt>
                <c:pt idx="20286">
                  <c:v>2399.9023400000001</c:v>
                </c:pt>
                <c:pt idx="20287">
                  <c:v>2399.9023400000001</c:v>
                </c:pt>
                <c:pt idx="20288">
                  <c:v>2399.9023400000001</c:v>
                </c:pt>
                <c:pt idx="20289">
                  <c:v>2397.4609399999999</c:v>
                </c:pt>
                <c:pt idx="20290">
                  <c:v>2397.4609399999999</c:v>
                </c:pt>
                <c:pt idx="20291">
                  <c:v>2397.4609399999999</c:v>
                </c:pt>
                <c:pt idx="20292">
                  <c:v>2399.9023400000001</c:v>
                </c:pt>
                <c:pt idx="20293">
                  <c:v>2399.9023400000001</c:v>
                </c:pt>
                <c:pt idx="20294">
                  <c:v>2399.9023400000001</c:v>
                </c:pt>
                <c:pt idx="20295">
                  <c:v>2397.4609399999999</c:v>
                </c:pt>
                <c:pt idx="20296">
                  <c:v>2399.9023400000001</c:v>
                </c:pt>
                <c:pt idx="20297">
                  <c:v>2399.9023400000001</c:v>
                </c:pt>
                <c:pt idx="20298">
                  <c:v>2397.4609399999999</c:v>
                </c:pt>
                <c:pt idx="20299">
                  <c:v>2399.9023400000001</c:v>
                </c:pt>
                <c:pt idx="20300">
                  <c:v>2397.4609399999999</c:v>
                </c:pt>
                <c:pt idx="20301">
                  <c:v>2399.9023400000001</c:v>
                </c:pt>
                <c:pt idx="20302">
                  <c:v>2399.9023400000001</c:v>
                </c:pt>
                <c:pt idx="20303">
                  <c:v>2397.4609399999999</c:v>
                </c:pt>
                <c:pt idx="20304">
                  <c:v>2399.9023400000001</c:v>
                </c:pt>
                <c:pt idx="20305">
                  <c:v>2399.9023400000001</c:v>
                </c:pt>
                <c:pt idx="20306">
                  <c:v>2399.9023400000001</c:v>
                </c:pt>
                <c:pt idx="20307">
                  <c:v>2399.9023400000001</c:v>
                </c:pt>
                <c:pt idx="20308">
                  <c:v>2399.9023400000001</c:v>
                </c:pt>
                <c:pt idx="20309">
                  <c:v>2397.4609399999999</c:v>
                </c:pt>
                <c:pt idx="20310">
                  <c:v>2397.4609399999999</c:v>
                </c:pt>
                <c:pt idx="20311">
                  <c:v>2397.4609399999999</c:v>
                </c:pt>
                <c:pt idx="20312">
                  <c:v>2397.4609399999999</c:v>
                </c:pt>
                <c:pt idx="20313">
                  <c:v>2399.9023400000001</c:v>
                </c:pt>
                <c:pt idx="20314">
                  <c:v>2399.9023400000001</c:v>
                </c:pt>
                <c:pt idx="20315">
                  <c:v>2397.4609399999999</c:v>
                </c:pt>
                <c:pt idx="20316">
                  <c:v>2399.9023400000001</c:v>
                </c:pt>
                <c:pt idx="20317">
                  <c:v>2399.9023400000001</c:v>
                </c:pt>
                <c:pt idx="20318">
                  <c:v>2399.9023400000001</c:v>
                </c:pt>
                <c:pt idx="20319">
                  <c:v>2399.9023400000001</c:v>
                </c:pt>
                <c:pt idx="20320">
                  <c:v>2397.4609399999999</c:v>
                </c:pt>
                <c:pt idx="20321">
                  <c:v>2399.9023400000001</c:v>
                </c:pt>
                <c:pt idx="20322">
                  <c:v>2399.9023400000001</c:v>
                </c:pt>
                <c:pt idx="20323">
                  <c:v>2397.4609399999999</c:v>
                </c:pt>
                <c:pt idx="20324">
                  <c:v>2397.4609399999999</c:v>
                </c:pt>
                <c:pt idx="20325">
                  <c:v>2399.9023400000001</c:v>
                </c:pt>
                <c:pt idx="20326">
                  <c:v>2399.9023400000001</c:v>
                </c:pt>
                <c:pt idx="20327">
                  <c:v>2399.9023400000001</c:v>
                </c:pt>
                <c:pt idx="20328">
                  <c:v>2399.9023400000001</c:v>
                </c:pt>
                <c:pt idx="20329">
                  <c:v>2399.9023400000001</c:v>
                </c:pt>
                <c:pt idx="20330">
                  <c:v>2399.9023400000001</c:v>
                </c:pt>
                <c:pt idx="20331">
                  <c:v>2399.9023400000001</c:v>
                </c:pt>
                <c:pt idx="20332">
                  <c:v>2399.9023400000001</c:v>
                </c:pt>
                <c:pt idx="20333">
                  <c:v>2399.9023400000001</c:v>
                </c:pt>
                <c:pt idx="20334">
                  <c:v>2397.4609399999999</c:v>
                </c:pt>
                <c:pt idx="20335">
                  <c:v>2397.4609399999999</c:v>
                </c:pt>
                <c:pt idx="20336">
                  <c:v>2397.4609399999999</c:v>
                </c:pt>
                <c:pt idx="20337">
                  <c:v>2397.4609399999999</c:v>
                </c:pt>
                <c:pt idx="20338">
                  <c:v>2399.9023400000001</c:v>
                </c:pt>
                <c:pt idx="20339">
                  <c:v>2399.9023400000001</c:v>
                </c:pt>
                <c:pt idx="20340">
                  <c:v>2399.9023400000001</c:v>
                </c:pt>
                <c:pt idx="20341">
                  <c:v>2399.9023400000001</c:v>
                </c:pt>
                <c:pt idx="20342">
                  <c:v>2399.9023400000001</c:v>
                </c:pt>
                <c:pt idx="20343">
                  <c:v>2399.9023400000001</c:v>
                </c:pt>
                <c:pt idx="20344">
                  <c:v>2399.9023400000001</c:v>
                </c:pt>
                <c:pt idx="20345">
                  <c:v>2399.9023400000001</c:v>
                </c:pt>
                <c:pt idx="20346">
                  <c:v>2399.9023400000001</c:v>
                </c:pt>
                <c:pt idx="20347">
                  <c:v>2399.9023400000001</c:v>
                </c:pt>
                <c:pt idx="20348">
                  <c:v>2397.4609399999999</c:v>
                </c:pt>
                <c:pt idx="20349">
                  <c:v>2397.4609399999999</c:v>
                </c:pt>
                <c:pt idx="20350">
                  <c:v>2399.9023400000001</c:v>
                </c:pt>
                <c:pt idx="20351">
                  <c:v>2399.9023400000001</c:v>
                </c:pt>
                <c:pt idx="20352">
                  <c:v>2399.9023400000001</c:v>
                </c:pt>
                <c:pt idx="20353">
                  <c:v>2399.9023400000001</c:v>
                </c:pt>
                <c:pt idx="20354">
                  <c:v>2397.4609399999999</c:v>
                </c:pt>
                <c:pt idx="20355">
                  <c:v>2399.9023400000001</c:v>
                </c:pt>
                <c:pt idx="20356">
                  <c:v>2399.9023400000001</c:v>
                </c:pt>
                <c:pt idx="20357">
                  <c:v>2399.9023400000001</c:v>
                </c:pt>
                <c:pt idx="20358">
                  <c:v>2399.9023400000001</c:v>
                </c:pt>
                <c:pt idx="20359">
                  <c:v>2399.9023400000001</c:v>
                </c:pt>
                <c:pt idx="20360">
                  <c:v>2399.9023400000001</c:v>
                </c:pt>
                <c:pt idx="20361">
                  <c:v>2399.9023400000001</c:v>
                </c:pt>
                <c:pt idx="20362">
                  <c:v>2397.4609399999999</c:v>
                </c:pt>
                <c:pt idx="20363">
                  <c:v>2397.4609399999999</c:v>
                </c:pt>
                <c:pt idx="20364">
                  <c:v>2399.9023400000001</c:v>
                </c:pt>
                <c:pt idx="20365">
                  <c:v>2399.9023400000001</c:v>
                </c:pt>
                <c:pt idx="20366">
                  <c:v>2399.9023400000001</c:v>
                </c:pt>
                <c:pt idx="20367">
                  <c:v>2399.9023400000001</c:v>
                </c:pt>
                <c:pt idx="20368">
                  <c:v>2399.9023400000001</c:v>
                </c:pt>
                <c:pt idx="20369">
                  <c:v>2397.4609399999999</c:v>
                </c:pt>
                <c:pt idx="20370">
                  <c:v>2399.9023400000001</c:v>
                </c:pt>
                <c:pt idx="20371">
                  <c:v>2397.4609399999999</c:v>
                </c:pt>
                <c:pt idx="20372">
                  <c:v>2397.4609399999999</c:v>
                </c:pt>
                <c:pt idx="20373">
                  <c:v>2399.9023400000001</c:v>
                </c:pt>
                <c:pt idx="20374">
                  <c:v>2397.4609399999999</c:v>
                </c:pt>
                <c:pt idx="20375">
                  <c:v>2399.9023400000001</c:v>
                </c:pt>
                <c:pt idx="20376">
                  <c:v>2399.9023400000001</c:v>
                </c:pt>
                <c:pt idx="20377">
                  <c:v>2397.4609399999999</c:v>
                </c:pt>
                <c:pt idx="20378">
                  <c:v>2399.9023400000001</c:v>
                </c:pt>
                <c:pt idx="20379">
                  <c:v>2399.9023400000001</c:v>
                </c:pt>
                <c:pt idx="20380">
                  <c:v>2399.9023400000001</c:v>
                </c:pt>
                <c:pt idx="20381">
                  <c:v>2397.4609399999999</c:v>
                </c:pt>
                <c:pt idx="20382">
                  <c:v>2399.9023400000001</c:v>
                </c:pt>
                <c:pt idx="20383">
                  <c:v>2399.9023400000001</c:v>
                </c:pt>
                <c:pt idx="20384">
                  <c:v>2399.9023400000001</c:v>
                </c:pt>
                <c:pt idx="20385">
                  <c:v>2399.9023400000001</c:v>
                </c:pt>
                <c:pt idx="20386">
                  <c:v>2399.9023400000001</c:v>
                </c:pt>
                <c:pt idx="20387">
                  <c:v>2399.9023400000001</c:v>
                </c:pt>
                <c:pt idx="20388">
                  <c:v>2399.9023400000001</c:v>
                </c:pt>
                <c:pt idx="20389">
                  <c:v>2397.4609399999999</c:v>
                </c:pt>
                <c:pt idx="20390">
                  <c:v>2399.9023400000001</c:v>
                </c:pt>
                <c:pt idx="20391">
                  <c:v>2399.9023400000001</c:v>
                </c:pt>
                <c:pt idx="20392">
                  <c:v>2399.9023400000001</c:v>
                </c:pt>
                <c:pt idx="20393">
                  <c:v>2399.9023400000001</c:v>
                </c:pt>
                <c:pt idx="20394">
                  <c:v>2397.4609399999999</c:v>
                </c:pt>
                <c:pt idx="20395">
                  <c:v>2397.4609399999999</c:v>
                </c:pt>
                <c:pt idx="20396">
                  <c:v>2399.9023400000001</c:v>
                </c:pt>
                <c:pt idx="20397">
                  <c:v>2399.9023400000001</c:v>
                </c:pt>
                <c:pt idx="20398">
                  <c:v>2397.4609399999999</c:v>
                </c:pt>
                <c:pt idx="20399">
                  <c:v>2397.4609399999999</c:v>
                </c:pt>
                <c:pt idx="20400">
                  <c:v>2397.4609399999999</c:v>
                </c:pt>
                <c:pt idx="20401">
                  <c:v>2397.4609399999999</c:v>
                </c:pt>
                <c:pt idx="20402">
                  <c:v>2399.9023400000001</c:v>
                </c:pt>
                <c:pt idx="20403">
                  <c:v>2399.9023400000001</c:v>
                </c:pt>
                <c:pt idx="20404">
                  <c:v>2399.9023400000001</c:v>
                </c:pt>
                <c:pt idx="20405">
                  <c:v>2397.4609399999999</c:v>
                </c:pt>
                <c:pt idx="20406">
                  <c:v>2397.4609399999999</c:v>
                </c:pt>
                <c:pt idx="20407">
                  <c:v>2399.9023400000001</c:v>
                </c:pt>
                <c:pt idx="20408">
                  <c:v>2397.4609399999999</c:v>
                </c:pt>
                <c:pt idx="20409">
                  <c:v>2399.9023400000001</c:v>
                </c:pt>
                <c:pt idx="20410">
                  <c:v>2397.4609399999999</c:v>
                </c:pt>
                <c:pt idx="20411">
                  <c:v>2399.9023400000001</c:v>
                </c:pt>
                <c:pt idx="20412">
                  <c:v>2399.9023400000001</c:v>
                </c:pt>
                <c:pt idx="20413">
                  <c:v>2399.9023400000001</c:v>
                </c:pt>
                <c:pt idx="20414">
                  <c:v>2399.9023400000001</c:v>
                </c:pt>
                <c:pt idx="20415">
                  <c:v>2397.4609399999999</c:v>
                </c:pt>
                <c:pt idx="20416">
                  <c:v>2397.4609399999999</c:v>
                </c:pt>
                <c:pt idx="20417">
                  <c:v>2399.9023400000001</c:v>
                </c:pt>
                <c:pt idx="20418">
                  <c:v>2399.9023400000001</c:v>
                </c:pt>
                <c:pt idx="20419">
                  <c:v>2397.4609399999999</c:v>
                </c:pt>
                <c:pt idx="20420">
                  <c:v>2399.9023400000001</c:v>
                </c:pt>
                <c:pt idx="20421">
                  <c:v>2397.4609399999999</c:v>
                </c:pt>
                <c:pt idx="20422">
                  <c:v>2399.9023400000001</c:v>
                </c:pt>
                <c:pt idx="20423">
                  <c:v>2399.9023400000001</c:v>
                </c:pt>
                <c:pt idx="20424">
                  <c:v>2399.9023400000001</c:v>
                </c:pt>
                <c:pt idx="20425">
                  <c:v>2399.9023400000001</c:v>
                </c:pt>
                <c:pt idx="20426">
                  <c:v>2399.9023400000001</c:v>
                </c:pt>
                <c:pt idx="20427">
                  <c:v>2399.9023400000001</c:v>
                </c:pt>
                <c:pt idx="20428">
                  <c:v>2399.9023400000001</c:v>
                </c:pt>
                <c:pt idx="20429">
                  <c:v>2399.9023400000001</c:v>
                </c:pt>
                <c:pt idx="20430">
                  <c:v>2399.9023400000001</c:v>
                </c:pt>
                <c:pt idx="20431">
                  <c:v>2397.4609399999999</c:v>
                </c:pt>
                <c:pt idx="20432">
                  <c:v>2397.4609399999999</c:v>
                </c:pt>
                <c:pt idx="20433">
                  <c:v>2399.9023400000001</c:v>
                </c:pt>
                <c:pt idx="20434">
                  <c:v>2399.9023400000001</c:v>
                </c:pt>
                <c:pt idx="20435">
                  <c:v>2399.9023400000001</c:v>
                </c:pt>
                <c:pt idx="20436">
                  <c:v>2399.9023400000001</c:v>
                </c:pt>
                <c:pt idx="20437">
                  <c:v>2399.9023400000001</c:v>
                </c:pt>
                <c:pt idx="20438">
                  <c:v>2397.4609399999999</c:v>
                </c:pt>
                <c:pt idx="20439">
                  <c:v>2399.9023400000001</c:v>
                </c:pt>
                <c:pt idx="20440">
                  <c:v>2397.4609399999999</c:v>
                </c:pt>
                <c:pt idx="20441">
                  <c:v>2399.9023400000001</c:v>
                </c:pt>
                <c:pt idx="20442">
                  <c:v>2399.9023400000001</c:v>
                </c:pt>
                <c:pt idx="20443">
                  <c:v>2399.9023400000001</c:v>
                </c:pt>
                <c:pt idx="20444">
                  <c:v>2399.9023400000001</c:v>
                </c:pt>
                <c:pt idx="20445">
                  <c:v>2399.9023400000001</c:v>
                </c:pt>
                <c:pt idx="20446">
                  <c:v>2399.9023400000001</c:v>
                </c:pt>
                <c:pt idx="20447">
                  <c:v>2399.9023400000001</c:v>
                </c:pt>
                <c:pt idx="20448">
                  <c:v>2399.9023400000001</c:v>
                </c:pt>
                <c:pt idx="20449">
                  <c:v>2399.9023400000001</c:v>
                </c:pt>
                <c:pt idx="20450">
                  <c:v>2399.9023400000001</c:v>
                </c:pt>
                <c:pt idx="20451">
                  <c:v>2397.4609399999999</c:v>
                </c:pt>
                <c:pt idx="20452">
                  <c:v>2397.4609399999999</c:v>
                </c:pt>
                <c:pt idx="20453">
                  <c:v>2399.9023400000001</c:v>
                </c:pt>
                <c:pt idx="20454">
                  <c:v>2399.9023400000001</c:v>
                </c:pt>
                <c:pt idx="20455">
                  <c:v>2397.4609399999999</c:v>
                </c:pt>
                <c:pt idx="20456">
                  <c:v>2399.9023400000001</c:v>
                </c:pt>
                <c:pt idx="20457">
                  <c:v>2397.4609399999999</c:v>
                </c:pt>
                <c:pt idx="20458">
                  <c:v>2397.4609399999999</c:v>
                </c:pt>
                <c:pt idx="20459">
                  <c:v>2399.9023400000001</c:v>
                </c:pt>
                <c:pt idx="20460">
                  <c:v>2399.9023400000001</c:v>
                </c:pt>
                <c:pt idx="20461">
                  <c:v>2397.4609399999999</c:v>
                </c:pt>
                <c:pt idx="20462">
                  <c:v>2399.9023400000001</c:v>
                </c:pt>
                <c:pt idx="20463">
                  <c:v>2399.9023400000001</c:v>
                </c:pt>
                <c:pt idx="20464">
                  <c:v>2397.4609399999999</c:v>
                </c:pt>
                <c:pt idx="20465">
                  <c:v>2399.9023400000001</c:v>
                </c:pt>
                <c:pt idx="20466">
                  <c:v>2399.9023400000001</c:v>
                </c:pt>
                <c:pt idx="20467">
                  <c:v>2399.9023400000001</c:v>
                </c:pt>
                <c:pt idx="20468">
                  <c:v>2397.4609399999999</c:v>
                </c:pt>
                <c:pt idx="20469">
                  <c:v>2397.4609399999999</c:v>
                </c:pt>
                <c:pt idx="20470">
                  <c:v>2397.4609399999999</c:v>
                </c:pt>
                <c:pt idx="20471">
                  <c:v>2399.9023400000001</c:v>
                </c:pt>
                <c:pt idx="20472">
                  <c:v>2399.9023400000001</c:v>
                </c:pt>
                <c:pt idx="20473">
                  <c:v>2397.4609399999999</c:v>
                </c:pt>
                <c:pt idx="20474">
                  <c:v>2399.9023400000001</c:v>
                </c:pt>
                <c:pt idx="20475">
                  <c:v>2399.9023400000001</c:v>
                </c:pt>
                <c:pt idx="20476">
                  <c:v>2399.9023400000001</c:v>
                </c:pt>
                <c:pt idx="20477">
                  <c:v>2397.4609399999999</c:v>
                </c:pt>
                <c:pt idx="20478">
                  <c:v>2397.4609399999999</c:v>
                </c:pt>
                <c:pt idx="20479">
                  <c:v>2397.4609399999999</c:v>
                </c:pt>
                <c:pt idx="20480">
                  <c:v>2397.4609399999999</c:v>
                </c:pt>
                <c:pt idx="20481">
                  <c:v>2399.9023400000001</c:v>
                </c:pt>
                <c:pt idx="20482">
                  <c:v>2399.9023400000001</c:v>
                </c:pt>
                <c:pt idx="20483">
                  <c:v>2397.4609399999999</c:v>
                </c:pt>
                <c:pt idx="20484">
                  <c:v>2399.9023400000001</c:v>
                </c:pt>
                <c:pt idx="20485">
                  <c:v>2397.4609399999999</c:v>
                </c:pt>
                <c:pt idx="20486">
                  <c:v>2399.9023400000001</c:v>
                </c:pt>
                <c:pt idx="20487">
                  <c:v>2399.9023400000001</c:v>
                </c:pt>
                <c:pt idx="20488">
                  <c:v>2399.9023400000001</c:v>
                </c:pt>
                <c:pt idx="20489">
                  <c:v>2397.4609399999999</c:v>
                </c:pt>
                <c:pt idx="20490">
                  <c:v>2397.4609399999999</c:v>
                </c:pt>
                <c:pt idx="20491">
                  <c:v>2399.9023400000001</c:v>
                </c:pt>
                <c:pt idx="20492">
                  <c:v>2397.4609399999999</c:v>
                </c:pt>
                <c:pt idx="20493">
                  <c:v>2399.9023400000001</c:v>
                </c:pt>
                <c:pt idx="20494">
                  <c:v>2399.9023400000001</c:v>
                </c:pt>
                <c:pt idx="20495">
                  <c:v>2399.9023400000001</c:v>
                </c:pt>
                <c:pt idx="20496">
                  <c:v>2397.4609399999999</c:v>
                </c:pt>
                <c:pt idx="20497">
                  <c:v>2399.9023400000001</c:v>
                </c:pt>
                <c:pt idx="20498">
                  <c:v>2397.4609399999999</c:v>
                </c:pt>
                <c:pt idx="20499">
                  <c:v>2399.9023400000001</c:v>
                </c:pt>
                <c:pt idx="20500">
                  <c:v>2397.4609399999999</c:v>
                </c:pt>
                <c:pt idx="20501">
                  <c:v>2397.4609399999999</c:v>
                </c:pt>
                <c:pt idx="20502">
                  <c:v>2399.9023400000001</c:v>
                </c:pt>
                <c:pt idx="20503">
                  <c:v>2399.9023400000001</c:v>
                </c:pt>
                <c:pt idx="20504">
                  <c:v>2399.9023400000001</c:v>
                </c:pt>
                <c:pt idx="20505">
                  <c:v>2399.9023400000001</c:v>
                </c:pt>
                <c:pt idx="20506">
                  <c:v>2399.9023400000001</c:v>
                </c:pt>
                <c:pt idx="20507">
                  <c:v>2397.4609399999999</c:v>
                </c:pt>
                <c:pt idx="20508">
                  <c:v>2399.9023400000001</c:v>
                </c:pt>
                <c:pt idx="20509">
                  <c:v>2397.4609399999999</c:v>
                </c:pt>
                <c:pt idx="20510">
                  <c:v>2399.9023400000001</c:v>
                </c:pt>
                <c:pt idx="20511">
                  <c:v>2399.9023400000001</c:v>
                </c:pt>
                <c:pt idx="20512">
                  <c:v>2399.9023400000001</c:v>
                </c:pt>
                <c:pt idx="20513">
                  <c:v>2399.9023400000001</c:v>
                </c:pt>
                <c:pt idx="20514">
                  <c:v>2397.4609399999999</c:v>
                </c:pt>
                <c:pt idx="20515">
                  <c:v>2397.4609399999999</c:v>
                </c:pt>
                <c:pt idx="20516">
                  <c:v>2397.4609399999999</c:v>
                </c:pt>
                <c:pt idx="20517">
                  <c:v>2397.4609399999999</c:v>
                </c:pt>
                <c:pt idx="20518">
                  <c:v>2399.9023400000001</c:v>
                </c:pt>
                <c:pt idx="20519">
                  <c:v>2399.9023400000001</c:v>
                </c:pt>
                <c:pt idx="20520">
                  <c:v>2397.4609399999999</c:v>
                </c:pt>
                <c:pt idx="20521">
                  <c:v>2399.9023400000001</c:v>
                </c:pt>
                <c:pt idx="20522">
                  <c:v>2399.9023400000001</c:v>
                </c:pt>
                <c:pt idx="20523">
                  <c:v>2397.4609399999999</c:v>
                </c:pt>
                <c:pt idx="20524">
                  <c:v>2399.9023400000001</c:v>
                </c:pt>
                <c:pt idx="20525">
                  <c:v>2399.9023400000001</c:v>
                </c:pt>
                <c:pt idx="20526">
                  <c:v>2399.9023400000001</c:v>
                </c:pt>
                <c:pt idx="20527">
                  <c:v>2397.4609399999999</c:v>
                </c:pt>
                <c:pt idx="20528">
                  <c:v>2397.4609399999999</c:v>
                </c:pt>
                <c:pt idx="20529">
                  <c:v>2399.9023400000001</c:v>
                </c:pt>
                <c:pt idx="20530">
                  <c:v>2399.9023400000001</c:v>
                </c:pt>
                <c:pt idx="20531">
                  <c:v>2399.9023400000001</c:v>
                </c:pt>
                <c:pt idx="20532">
                  <c:v>2399.9023400000001</c:v>
                </c:pt>
                <c:pt idx="20533">
                  <c:v>2397.4609399999999</c:v>
                </c:pt>
                <c:pt idx="20534">
                  <c:v>2399.9023400000001</c:v>
                </c:pt>
                <c:pt idx="20535">
                  <c:v>2399.9023400000001</c:v>
                </c:pt>
                <c:pt idx="20536">
                  <c:v>2397.4609399999999</c:v>
                </c:pt>
                <c:pt idx="20537">
                  <c:v>2397.4609399999999</c:v>
                </c:pt>
                <c:pt idx="20538">
                  <c:v>2399.9023400000001</c:v>
                </c:pt>
                <c:pt idx="20539">
                  <c:v>2399.9023400000001</c:v>
                </c:pt>
                <c:pt idx="20540">
                  <c:v>2397.4609399999999</c:v>
                </c:pt>
                <c:pt idx="20541">
                  <c:v>2399.9023400000001</c:v>
                </c:pt>
                <c:pt idx="20542">
                  <c:v>2397.4609399999999</c:v>
                </c:pt>
                <c:pt idx="20543">
                  <c:v>2399.9023400000001</c:v>
                </c:pt>
                <c:pt idx="20544">
                  <c:v>2397.4609399999999</c:v>
                </c:pt>
                <c:pt idx="20545">
                  <c:v>2399.9023400000001</c:v>
                </c:pt>
                <c:pt idx="20546">
                  <c:v>2397.4609399999999</c:v>
                </c:pt>
                <c:pt idx="20547">
                  <c:v>2397.4609399999999</c:v>
                </c:pt>
                <c:pt idx="20548">
                  <c:v>2399.9023400000001</c:v>
                </c:pt>
                <c:pt idx="20549">
                  <c:v>2397.4609399999999</c:v>
                </c:pt>
                <c:pt idx="20550">
                  <c:v>2399.9023400000001</c:v>
                </c:pt>
                <c:pt idx="20551">
                  <c:v>2399.9023400000001</c:v>
                </c:pt>
                <c:pt idx="20552">
                  <c:v>2399.9023400000001</c:v>
                </c:pt>
                <c:pt idx="20553">
                  <c:v>2397.4609399999999</c:v>
                </c:pt>
                <c:pt idx="20554">
                  <c:v>2397.4609399999999</c:v>
                </c:pt>
                <c:pt idx="20555">
                  <c:v>2397.4609399999999</c:v>
                </c:pt>
                <c:pt idx="20556">
                  <c:v>2399.9023400000001</c:v>
                </c:pt>
                <c:pt idx="20557">
                  <c:v>2397.4609399999999</c:v>
                </c:pt>
                <c:pt idx="20558">
                  <c:v>2399.9023400000001</c:v>
                </c:pt>
                <c:pt idx="20559">
                  <c:v>2399.9023400000001</c:v>
                </c:pt>
                <c:pt idx="20560">
                  <c:v>2399.9023400000001</c:v>
                </c:pt>
                <c:pt idx="20561">
                  <c:v>2397.4609399999999</c:v>
                </c:pt>
                <c:pt idx="20562">
                  <c:v>2397.4609399999999</c:v>
                </c:pt>
                <c:pt idx="20563">
                  <c:v>2399.9023400000001</c:v>
                </c:pt>
                <c:pt idx="20564">
                  <c:v>2397.4609399999999</c:v>
                </c:pt>
                <c:pt idx="20565">
                  <c:v>2399.9023400000001</c:v>
                </c:pt>
                <c:pt idx="20566">
                  <c:v>2399.9023400000001</c:v>
                </c:pt>
                <c:pt idx="20567">
                  <c:v>2399.9023400000001</c:v>
                </c:pt>
                <c:pt idx="20568">
                  <c:v>2399.9023400000001</c:v>
                </c:pt>
                <c:pt idx="20569">
                  <c:v>2399.9023400000001</c:v>
                </c:pt>
                <c:pt idx="20570">
                  <c:v>2397.4609399999999</c:v>
                </c:pt>
                <c:pt idx="20571">
                  <c:v>2399.9023400000001</c:v>
                </c:pt>
                <c:pt idx="20572">
                  <c:v>2399.9023400000001</c:v>
                </c:pt>
                <c:pt idx="20573">
                  <c:v>2399.9023400000001</c:v>
                </c:pt>
                <c:pt idx="20574">
                  <c:v>2399.9023400000001</c:v>
                </c:pt>
                <c:pt idx="20575">
                  <c:v>2399.9023400000001</c:v>
                </c:pt>
                <c:pt idx="20576">
                  <c:v>2397.4609399999999</c:v>
                </c:pt>
                <c:pt idx="20577">
                  <c:v>2399.9023400000001</c:v>
                </c:pt>
                <c:pt idx="20578">
                  <c:v>2399.9023400000001</c:v>
                </c:pt>
                <c:pt idx="20579">
                  <c:v>2399.9023400000001</c:v>
                </c:pt>
                <c:pt idx="20580">
                  <c:v>2399.9023400000001</c:v>
                </c:pt>
                <c:pt idx="20581">
                  <c:v>2397.4609399999999</c:v>
                </c:pt>
                <c:pt idx="20582">
                  <c:v>2397.4609399999999</c:v>
                </c:pt>
                <c:pt idx="20583">
                  <c:v>2397.4609399999999</c:v>
                </c:pt>
                <c:pt idx="20584">
                  <c:v>2399.9023400000001</c:v>
                </c:pt>
                <c:pt idx="20585">
                  <c:v>2397.4609399999999</c:v>
                </c:pt>
                <c:pt idx="20586">
                  <c:v>2397.4609399999999</c:v>
                </c:pt>
                <c:pt idx="20587">
                  <c:v>2399.9023400000001</c:v>
                </c:pt>
                <c:pt idx="20588">
                  <c:v>2397.4609399999999</c:v>
                </c:pt>
                <c:pt idx="20589">
                  <c:v>2397.4609399999999</c:v>
                </c:pt>
                <c:pt idx="20590">
                  <c:v>2399.9023400000001</c:v>
                </c:pt>
                <c:pt idx="20591">
                  <c:v>2399.9023400000001</c:v>
                </c:pt>
                <c:pt idx="20592">
                  <c:v>2399.9023400000001</c:v>
                </c:pt>
                <c:pt idx="20593">
                  <c:v>2397.4609399999999</c:v>
                </c:pt>
                <c:pt idx="20594">
                  <c:v>2397.4609399999999</c:v>
                </c:pt>
                <c:pt idx="20595">
                  <c:v>2397.4609399999999</c:v>
                </c:pt>
                <c:pt idx="20596">
                  <c:v>2399.9023400000001</c:v>
                </c:pt>
                <c:pt idx="20597">
                  <c:v>2397.4609399999999</c:v>
                </c:pt>
                <c:pt idx="20598">
                  <c:v>2397.4609399999999</c:v>
                </c:pt>
                <c:pt idx="20599">
                  <c:v>2399.9023400000001</c:v>
                </c:pt>
                <c:pt idx="20600">
                  <c:v>2399.9023400000001</c:v>
                </c:pt>
                <c:pt idx="20601">
                  <c:v>2397.4609399999999</c:v>
                </c:pt>
                <c:pt idx="20602">
                  <c:v>2399.9023400000001</c:v>
                </c:pt>
                <c:pt idx="20603">
                  <c:v>2399.9023400000001</c:v>
                </c:pt>
                <c:pt idx="20604">
                  <c:v>2397.4609399999999</c:v>
                </c:pt>
                <c:pt idx="20605">
                  <c:v>2397.4609399999999</c:v>
                </c:pt>
                <c:pt idx="20606">
                  <c:v>2399.9023400000001</c:v>
                </c:pt>
                <c:pt idx="20607">
                  <c:v>2397.4609399999999</c:v>
                </c:pt>
                <c:pt idx="20608">
                  <c:v>2397.4609399999999</c:v>
                </c:pt>
                <c:pt idx="20609">
                  <c:v>2399.9023400000001</c:v>
                </c:pt>
                <c:pt idx="20610">
                  <c:v>2397.4609399999999</c:v>
                </c:pt>
                <c:pt idx="20611">
                  <c:v>2399.9023400000001</c:v>
                </c:pt>
                <c:pt idx="20612">
                  <c:v>2399.9023400000001</c:v>
                </c:pt>
                <c:pt idx="20613">
                  <c:v>2399.9023400000001</c:v>
                </c:pt>
                <c:pt idx="20614">
                  <c:v>2399.9023400000001</c:v>
                </c:pt>
                <c:pt idx="20615">
                  <c:v>2397.4609399999999</c:v>
                </c:pt>
                <c:pt idx="20616">
                  <c:v>2397.4609399999999</c:v>
                </c:pt>
                <c:pt idx="20617">
                  <c:v>2397.4609399999999</c:v>
                </c:pt>
                <c:pt idx="20618">
                  <c:v>2397.4609399999999</c:v>
                </c:pt>
                <c:pt idx="20619">
                  <c:v>2399.9023400000001</c:v>
                </c:pt>
                <c:pt idx="20620">
                  <c:v>2399.9023400000001</c:v>
                </c:pt>
                <c:pt idx="20621">
                  <c:v>2399.9023400000001</c:v>
                </c:pt>
                <c:pt idx="20622">
                  <c:v>2397.4609399999999</c:v>
                </c:pt>
                <c:pt idx="20623">
                  <c:v>2399.9023400000001</c:v>
                </c:pt>
                <c:pt idx="20624">
                  <c:v>2399.9023400000001</c:v>
                </c:pt>
                <c:pt idx="20625">
                  <c:v>2397.4609399999999</c:v>
                </c:pt>
                <c:pt idx="20626">
                  <c:v>2399.9023400000001</c:v>
                </c:pt>
                <c:pt idx="20627">
                  <c:v>2397.4609399999999</c:v>
                </c:pt>
                <c:pt idx="20628">
                  <c:v>2399.9023400000001</c:v>
                </c:pt>
                <c:pt idx="20629">
                  <c:v>2399.9023400000001</c:v>
                </c:pt>
                <c:pt idx="20630">
                  <c:v>2399.9023400000001</c:v>
                </c:pt>
                <c:pt idx="20631">
                  <c:v>2397.4609399999999</c:v>
                </c:pt>
                <c:pt idx="20632">
                  <c:v>2399.9023400000001</c:v>
                </c:pt>
                <c:pt idx="20633">
                  <c:v>2399.9023400000001</c:v>
                </c:pt>
                <c:pt idx="20634">
                  <c:v>2399.9023400000001</c:v>
                </c:pt>
                <c:pt idx="20635">
                  <c:v>2399.9023400000001</c:v>
                </c:pt>
                <c:pt idx="20636">
                  <c:v>2399.9023400000001</c:v>
                </c:pt>
                <c:pt idx="20637">
                  <c:v>2397.4609399999999</c:v>
                </c:pt>
                <c:pt idx="20638">
                  <c:v>2399.9023400000001</c:v>
                </c:pt>
                <c:pt idx="20639">
                  <c:v>2399.9023400000001</c:v>
                </c:pt>
                <c:pt idx="20640">
                  <c:v>2399.9023400000001</c:v>
                </c:pt>
                <c:pt idx="20641">
                  <c:v>2399.9023400000001</c:v>
                </c:pt>
                <c:pt idx="20642">
                  <c:v>2399.9023400000001</c:v>
                </c:pt>
                <c:pt idx="20643">
                  <c:v>2399.9023400000001</c:v>
                </c:pt>
                <c:pt idx="20644">
                  <c:v>2397.4609399999999</c:v>
                </c:pt>
                <c:pt idx="20645">
                  <c:v>2399.9023400000001</c:v>
                </c:pt>
                <c:pt idx="20646">
                  <c:v>2399.9023400000001</c:v>
                </c:pt>
                <c:pt idx="20647">
                  <c:v>2397.4609399999999</c:v>
                </c:pt>
                <c:pt idx="20648">
                  <c:v>2397.4609399999999</c:v>
                </c:pt>
                <c:pt idx="20649">
                  <c:v>2399.9023400000001</c:v>
                </c:pt>
                <c:pt idx="20650">
                  <c:v>2399.9023400000001</c:v>
                </c:pt>
                <c:pt idx="20651">
                  <c:v>2397.4609399999999</c:v>
                </c:pt>
                <c:pt idx="20652">
                  <c:v>2399.9023400000001</c:v>
                </c:pt>
                <c:pt idx="20653">
                  <c:v>2399.9023400000001</c:v>
                </c:pt>
                <c:pt idx="20654">
                  <c:v>2397.4609399999999</c:v>
                </c:pt>
                <c:pt idx="20655">
                  <c:v>2397.4609399999999</c:v>
                </c:pt>
                <c:pt idx="20656">
                  <c:v>2397.4609399999999</c:v>
                </c:pt>
                <c:pt idx="20657">
                  <c:v>2397.4609399999999</c:v>
                </c:pt>
                <c:pt idx="20658">
                  <c:v>2397.4609399999999</c:v>
                </c:pt>
                <c:pt idx="20659">
                  <c:v>2399.9023400000001</c:v>
                </c:pt>
                <c:pt idx="20660">
                  <c:v>2399.9023400000001</c:v>
                </c:pt>
                <c:pt idx="20661">
                  <c:v>2399.9023400000001</c:v>
                </c:pt>
                <c:pt idx="20662">
                  <c:v>2399.9023400000001</c:v>
                </c:pt>
                <c:pt idx="20663">
                  <c:v>2397.4609399999999</c:v>
                </c:pt>
                <c:pt idx="20664">
                  <c:v>2399.9023400000001</c:v>
                </c:pt>
                <c:pt idx="20665">
                  <c:v>2399.9023400000001</c:v>
                </c:pt>
                <c:pt idx="20666">
                  <c:v>2397.4609399999999</c:v>
                </c:pt>
                <c:pt idx="20667">
                  <c:v>2397.4609399999999</c:v>
                </c:pt>
                <c:pt idx="20668">
                  <c:v>2399.9023400000001</c:v>
                </c:pt>
                <c:pt idx="20669">
                  <c:v>2399.9023400000001</c:v>
                </c:pt>
                <c:pt idx="20670">
                  <c:v>2397.4609399999999</c:v>
                </c:pt>
                <c:pt idx="20671">
                  <c:v>2397.4609399999999</c:v>
                </c:pt>
                <c:pt idx="20672">
                  <c:v>2397.4609399999999</c:v>
                </c:pt>
                <c:pt idx="20673">
                  <c:v>2399.9023400000001</c:v>
                </c:pt>
                <c:pt idx="20674">
                  <c:v>2399.9023400000001</c:v>
                </c:pt>
                <c:pt idx="20675">
                  <c:v>2399.9023400000001</c:v>
                </c:pt>
                <c:pt idx="20676">
                  <c:v>2397.4609399999999</c:v>
                </c:pt>
                <c:pt idx="20677">
                  <c:v>2397.4609399999999</c:v>
                </c:pt>
                <c:pt idx="20678">
                  <c:v>2399.9023400000001</c:v>
                </c:pt>
                <c:pt idx="20679">
                  <c:v>2397.4609399999999</c:v>
                </c:pt>
                <c:pt idx="20680">
                  <c:v>2399.9023400000001</c:v>
                </c:pt>
                <c:pt idx="20681">
                  <c:v>2399.9023400000001</c:v>
                </c:pt>
                <c:pt idx="20682">
                  <c:v>2397.4609399999999</c:v>
                </c:pt>
                <c:pt idx="20683">
                  <c:v>2399.9023400000001</c:v>
                </c:pt>
                <c:pt idx="20684">
                  <c:v>2399.9023400000001</c:v>
                </c:pt>
                <c:pt idx="20685">
                  <c:v>2399.9023400000001</c:v>
                </c:pt>
                <c:pt idx="20686">
                  <c:v>2397.4609399999999</c:v>
                </c:pt>
                <c:pt idx="20687">
                  <c:v>2399.9023400000001</c:v>
                </c:pt>
                <c:pt idx="20688">
                  <c:v>2397.4609399999999</c:v>
                </c:pt>
                <c:pt idx="20689">
                  <c:v>2399.9023400000001</c:v>
                </c:pt>
                <c:pt idx="20690">
                  <c:v>2399.9023400000001</c:v>
                </c:pt>
                <c:pt idx="20691">
                  <c:v>2397.4609399999999</c:v>
                </c:pt>
                <c:pt idx="20692">
                  <c:v>2399.9023400000001</c:v>
                </c:pt>
                <c:pt idx="20693">
                  <c:v>2399.9023400000001</c:v>
                </c:pt>
                <c:pt idx="20694">
                  <c:v>2399.9023400000001</c:v>
                </c:pt>
                <c:pt idx="20695">
                  <c:v>2399.9023400000001</c:v>
                </c:pt>
                <c:pt idx="20696">
                  <c:v>2399.9023400000001</c:v>
                </c:pt>
                <c:pt idx="20697">
                  <c:v>2397.4609399999999</c:v>
                </c:pt>
                <c:pt idx="20698">
                  <c:v>2399.9023400000001</c:v>
                </c:pt>
                <c:pt idx="20699">
                  <c:v>2397.4609399999999</c:v>
                </c:pt>
                <c:pt idx="20700">
                  <c:v>2399.9023400000001</c:v>
                </c:pt>
                <c:pt idx="20701">
                  <c:v>2399.9023400000001</c:v>
                </c:pt>
                <c:pt idx="20702">
                  <c:v>2399.9023400000001</c:v>
                </c:pt>
                <c:pt idx="20703">
                  <c:v>2397.4609399999999</c:v>
                </c:pt>
                <c:pt idx="20704">
                  <c:v>2399.9023400000001</c:v>
                </c:pt>
                <c:pt idx="20705">
                  <c:v>2399.9023400000001</c:v>
                </c:pt>
                <c:pt idx="20706">
                  <c:v>2399.9023400000001</c:v>
                </c:pt>
                <c:pt idx="20707">
                  <c:v>2397.4609399999999</c:v>
                </c:pt>
                <c:pt idx="20708">
                  <c:v>2399.9023400000001</c:v>
                </c:pt>
                <c:pt idx="20709">
                  <c:v>2397.4609399999999</c:v>
                </c:pt>
                <c:pt idx="20710">
                  <c:v>2399.9023400000001</c:v>
                </c:pt>
                <c:pt idx="20711">
                  <c:v>2399.9023400000001</c:v>
                </c:pt>
                <c:pt idx="20712">
                  <c:v>2397.4609399999999</c:v>
                </c:pt>
                <c:pt idx="20713">
                  <c:v>2397.4609399999999</c:v>
                </c:pt>
                <c:pt idx="20714">
                  <c:v>2399.9023400000001</c:v>
                </c:pt>
                <c:pt idx="20715">
                  <c:v>2399.9023400000001</c:v>
                </c:pt>
                <c:pt idx="20716">
                  <c:v>2397.4609399999999</c:v>
                </c:pt>
                <c:pt idx="20717">
                  <c:v>2399.9023400000001</c:v>
                </c:pt>
                <c:pt idx="20718">
                  <c:v>2399.9023400000001</c:v>
                </c:pt>
                <c:pt idx="20719">
                  <c:v>2399.9023400000001</c:v>
                </c:pt>
                <c:pt idx="20720">
                  <c:v>2399.9023400000001</c:v>
                </c:pt>
                <c:pt idx="20721">
                  <c:v>2399.9023400000001</c:v>
                </c:pt>
                <c:pt idx="20722">
                  <c:v>2397.4609399999999</c:v>
                </c:pt>
                <c:pt idx="20723">
                  <c:v>2399.9023400000001</c:v>
                </c:pt>
                <c:pt idx="20724">
                  <c:v>2397.4609399999999</c:v>
                </c:pt>
                <c:pt idx="20725">
                  <c:v>2397.4609399999999</c:v>
                </c:pt>
                <c:pt idx="20726">
                  <c:v>2399.9023400000001</c:v>
                </c:pt>
                <c:pt idx="20727">
                  <c:v>2399.9023400000001</c:v>
                </c:pt>
                <c:pt idx="20728">
                  <c:v>2397.4609399999999</c:v>
                </c:pt>
                <c:pt idx="20729">
                  <c:v>2397.4609399999999</c:v>
                </c:pt>
                <c:pt idx="20730">
                  <c:v>2397.4609399999999</c:v>
                </c:pt>
                <c:pt idx="20731">
                  <c:v>2397.4609399999999</c:v>
                </c:pt>
                <c:pt idx="20732">
                  <c:v>2399.9023400000001</c:v>
                </c:pt>
                <c:pt idx="20733">
                  <c:v>2399.9023400000001</c:v>
                </c:pt>
                <c:pt idx="20734">
                  <c:v>2399.9023400000001</c:v>
                </c:pt>
                <c:pt idx="20735">
                  <c:v>2397.4609399999999</c:v>
                </c:pt>
                <c:pt idx="20736">
                  <c:v>2397.4609399999999</c:v>
                </c:pt>
                <c:pt idx="20737">
                  <c:v>2397.4609399999999</c:v>
                </c:pt>
                <c:pt idx="20738">
                  <c:v>2399.9023400000001</c:v>
                </c:pt>
                <c:pt idx="20739">
                  <c:v>2397.4609399999999</c:v>
                </c:pt>
                <c:pt idx="20740">
                  <c:v>2397.4609399999999</c:v>
                </c:pt>
                <c:pt idx="20741">
                  <c:v>2399.9023400000001</c:v>
                </c:pt>
                <c:pt idx="20742">
                  <c:v>2397.4609399999999</c:v>
                </c:pt>
                <c:pt idx="20743">
                  <c:v>2397.4609399999999</c:v>
                </c:pt>
                <c:pt idx="20744">
                  <c:v>2399.9023400000001</c:v>
                </c:pt>
                <c:pt idx="20745">
                  <c:v>2397.4609399999999</c:v>
                </c:pt>
                <c:pt idx="20746">
                  <c:v>2397.4609399999999</c:v>
                </c:pt>
                <c:pt idx="20747">
                  <c:v>2399.9023400000001</c:v>
                </c:pt>
                <c:pt idx="20748">
                  <c:v>2397.4609399999999</c:v>
                </c:pt>
                <c:pt idx="20749">
                  <c:v>2397.4609399999999</c:v>
                </c:pt>
                <c:pt idx="20750">
                  <c:v>2399.9023400000001</c:v>
                </c:pt>
                <c:pt idx="20751">
                  <c:v>2397.4609399999999</c:v>
                </c:pt>
                <c:pt idx="20752">
                  <c:v>2397.4609399999999</c:v>
                </c:pt>
                <c:pt idx="20753">
                  <c:v>2397.4609399999999</c:v>
                </c:pt>
                <c:pt idx="20754">
                  <c:v>2397.4609399999999</c:v>
                </c:pt>
                <c:pt idx="20755">
                  <c:v>2397.4609399999999</c:v>
                </c:pt>
                <c:pt idx="20756">
                  <c:v>2399.9023400000001</c:v>
                </c:pt>
                <c:pt idx="20757">
                  <c:v>2397.4609399999999</c:v>
                </c:pt>
                <c:pt idx="20758">
                  <c:v>2399.9023400000001</c:v>
                </c:pt>
                <c:pt idx="20759">
                  <c:v>2399.9023400000001</c:v>
                </c:pt>
                <c:pt idx="20760">
                  <c:v>2399.9023400000001</c:v>
                </c:pt>
                <c:pt idx="20761">
                  <c:v>2397.4609399999999</c:v>
                </c:pt>
                <c:pt idx="20762">
                  <c:v>2397.4609399999999</c:v>
                </c:pt>
                <c:pt idx="20763">
                  <c:v>2397.4609399999999</c:v>
                </c:pt>
                <c:pt idx="20764">
                  <c:v>2399.9023400000001</c:v>
                </c:pt>
                <c:pt idx="20765">
                  <c:v>2399.9023400000001</c:v>
                </c:pt>
                <c:pt idx="20766">
                  <c:v>2399.9023400000001</c:v>
                </c:pt>
                <c:pt idx="20767">
                  <c:v>2397.4609399999999</c:v>
                </c:pt>
                <c:pt idx="20768">
                  <c:v>2399.9023400000001</c:v>
                </c:pt>
                <c:pt idx="20769">
                  <c:v>2399.9023400000001</c:v>
                </c:pt>
                <c:pt idx="20770">
                  <c:v>2399.9023400000001</c:v>
                </c:pt>
                <c:pt idx="20771">
                  <c:v>2397.4609399999999</c:v>
                </c:pt>
                <c:pt idx="20772">
                  <c:v>2397.4609399999999</c:v>
                </c:pt>
                <c:pt idx="20773">
                  <c:v>2399.9023400000001</c:v>
                </c:pt>
                <c:pt idx="20774">
                  <c:v>2399.9023400000001</c:v>
                </c:pt>
                <c:pt idx="20775">
                  <c:v>2397.4609399999999</c:v>
                </c:pt>
                <c:pt idx="20776">
                  <c:v>2397.4609399999999</c:v>
                </c:pt>
                <c:pt idx="20777">
                  <c:v>2397.4609399999999</c:v>
                </c:pt>
                <c:pt idx="20778">
                  <c:v>2399.9023400000001</c:v>
                </c:pt>
                <c:pt idx="20779">
                  <c:v>2399.9023400000001</c:v>
                </c:pt>
                <c:pt idx="20780">
                  <c:v>2399.9023400000001</c:v>
                </c:pt>
                <c:pt idx="20781">
                  <c:v>2397.4609399999999</c:v>
                </c:pt>
                <c:pt idx="20782">
                  <c:v>2399.9023400000001</c:v>
                </c:pt>
                <c:pt idx="20783">
                  <c:v>2399.9023400000001</c:v>
                </c:pt>
                <c:pt idx="20784">
                  <c:v>2399.9023400000001</c:v>
                </c:pt>
                <c:pt idx="20785">
                  <c:v>2397.4609399999999</c:v>
                </c:pt>
                <c:pt idx="20786">
                  <c:v>2399.9023400000001</c:v>
                </c:pt>
                <c:pt idx="20787">
                  <c:v>2399.9023400000001</c:v>
                </c:pt>
                <c:pt idx="20788">
                  <c:v>2399.9023400000001</c:v>
                </c:pt>
                <c:pt idx="20789">
                  <c:v>2397.4609399999999</c:v>
                </c:pt>
                <c:pt idx="20790">
                  <c:v>2399.9023400000001</c:v>
                </c:pt>
                <c:pt idx="20791">
                  <c:v>2399.9023400000001</c:v>
                </c:pt>
                <c:pt idx="20792">
                  <c:v>2397.4609399999999</c:v>
                </c:pt>
                <c:pt idx="20793">
                  <c:v>2399.9023400000001</c:v>
                </c:pt>
                <c:pt idx="20794">
                  <c:v>2397.4609399999999</c:v>
                </c:pt>
                <c:pt idx="20795">
                  <c:v>2397.4609399999999</c:v>
                </c:pt>
                <c:pt idx="20796">
                  <c:v>2397.4609399999999</c:v>
                </c:pt>
                <c:pt idx="20797">
                  <c:v>2399.9023400000001</c:v>
                </c:pt>
                <c:pt idx="20798">
                  <c:v>2397.4609399999999</c:v>
                </c:pt>
                <c:pt idx="20799">
                  <c:v>2399.9023400000001</c:v>
                </c:pt>
                <c:pt idx="20800">
                  <c:v>2399.9023400000001</c:v>
                </c:pt>
                <c:pt idx="20801">
                  <c:v>2399.9023400000001</c:v>
                </c:pt>
                <c:pt idx="20802">
                  <c:v>2397.4609399999999</c:v>
                </c:pt>
                <c:pt idx="20803">
                  <c:v>2397.4609399999999</c:v>
                </c:pt>
                <c:pt idx="20804">
                  <c:v>2399.9023400000001</c:v>
                </c:pt>
                <c:pt idx="20805">
                  <c:v>2399.9023400000001</c:v>
                </c:pt>
                <c:pt idx="20806">
                  <c:v>2399.9023400000001</c:v>
                </c:pt>
                <c:pt idx="20807">
                  <c:v>2397.4609399999999</c:v>
                </c:pt>
                <c:pt idx="20808">
                  <c:v>2399.9023400000001</c:v>
                </c:pt>
                <c:pt idx="20809">
                  <c:v>2399.9023400000001</c:v>
                </c:pt>
                <c:pt idx="20810">
                  <c:v>2399.9023400000001</c:v>
                </c:pt>
                <c:pt idx="20811">
                  <c:v>2399.9023400000001</c:v>
                </c:pt>
                <c:pt idx="20812">
                  <c:v>2399.9023400000001</c:v>
                </c:pt>
                <c:pt idx="20813">
                  <c:v>2399.9023400000001</c:v>
                </c:pt>
                <c:pt idx="20814">
                  <c:v>2399.9023400000001</c:v>
                </c:pt>
                <c:pt idx="20815">
                  <c:v>2399.9023400000001</c:v>
                </c:pt>
                <c:pt idx="20816">
                  <c:v>2397.4609399999999</c:v>
                </c:pt>
                <c:pt idx="20817">
                  <c:v>2397.4609399999999</c:v>
                </c:pt>
                <c:pt idx="20818">
                  <c:v>2399.9023400000001</c:v>
                </c:pt>
                <c:pt idx="20819">
                  <c:v>2397.4609399999999</c:v>
                </c:pt>
                <c:pt idx="20820">
                  <c:v>2397.4609399999999</c:v>
                </c:pt>
                <c:pt idx="20821">
                  <c:v>2397.4609399999999</c:v>
                </c:pt>
                <c:pt idx="20822">
                  <c:v>2399.9023400000001</c:v>
                </c:pt>
                <c:pt idx="20823">
                  <c:v>2397.4609399999999</c:v>
                </c:pt>
                <c:pt idx="20824">
                  <c:v>2399.9023400000001</c:v>
                </c:pt>
                <c:pt idx="20825">
                  <c:v>2397.4609399999999</c:v>
                </c:pt>
                <c:pt idx="20826">
                  <c:v>2397.4609399999999</c:v>
                </c:pt>
                <c:pt idx="20827">
                  <c:v>2397.4609399999999</c:v>
                </c:pt>
                <c:pt idx="20828">
                  <c:v>2399.9023400000001</c:v>
                </c:pt>
                <c:pt idx="20829">
                  <c:v>2399.9023400000001</c:v>
                </c:pt>
                <c:pt idx="20830">
                  <c:v>2399.9023400000001</c:v>
                </c:pt>
                <c:pt idx="20831">
                  <c:v>2399.9023400000001</c:v>
                </c:pt>
                <c:pt idx="20832">
                  <c:v>2397.4609399999999</c:v>
                </c:pt>
                <c:pt idx="20833">
                  <c:v>2399.9023400000001</c:v>
                </c:pt>
                <c:pt idx="20834">
                  <c:v>2397.4609399999999</c:v>
                </c:pt>
                <c:pt idx="20835">
                  <c:v>2399.9023400000001</c:v>
                </c:pt>
                <c:pt idx="20836">
                  <c:v>2397.4609399999999</c:v>
                </c:pt>
                <c:pt idx="20837">
                  <c:v>2399.9023400000001</c:v>
                </c:pt>
                <c:pt idx="20838">
                  <c:v>2397.4609399999999</c:v>
                </c:pt>
                <c:pt idx="20839">
                  <c:v>2397.4609399999999</c:v>
                </c:pt>
                <c:pt idx="20840">
                  <c:v>2399.9023400000001</c:v>
                </c:pt>
                <c:pt idx="20841">
                  <c:v>2399.9023400000001</c:v>
                </c:pt>
                <c:pt idx="20842">
                  <c:v>2399.9023400000001</c:v>
                </c:pt>
                <c:pt idx="20843">
                  <c:v>2397.4609399999999</c:v>
                </c:pt>
                <c:pt idx="20844">
                  <c:v>2399.9023400000001</c:v>
                </c:pt>
                <c:pt idx="20845">
                  <c:v>2399.9023400000001</c:v>
                </c:pt>
                <c:pt idx="20846">
                  <c:v>2399.9023400000001</c:v>
                </c:pt>
                <c:pt idx="20847">
                  <c:v>2397.4609399999999</c:v>
                </c:pt>
                <c:pt idx="20848">
                  <c:v>2399.9023400000001</c:v>
                </c:pt>
                <c:pt idx="20849">
                  <c:v>2397.4609399999999</c:v>
                </c:pt>
                <c:pt idx="20850">
                  <c:v>2397.4609399999999</c:v>
                </c:pt>
                <c:pt idx="20851">
                  <c:v>2397.4609399999999</c:v>
                </c:pt>
                <c:pt idx="20852">
                  <c:v>2399.9023400000001</c:v>
                </c:pt>
                <c:pt idx="20853">
                  <c:v>2399.9023400000001</c:v>
                </c:pt>
                <c:pt idx="20854">
                  <c:v>2397.4609399999999</c:v>
                </c:pt>
                <c:pt idx="20855">
                  <c:v>2397.4609399999999</c:v>
                </c:pt>
                <c:pt idx="20856">
                  <c:v>2399.9023400000001</c:v>
                </c:pt>
                <c:pt idx="20857">
                  <c:v>2397.4609399999999</c:v>
                </c:pt>
                <c:pt idx="20858">
                  <c:v>2399.9023400000001</c:v>
                </c:pt>
                <c:pt idx="20859">
                  <c:v>2399.9023400000001</c:v>
                </c:pt>
                <c:pt idx="20860">
                  <c:v>2399.9023400000001</c:v>
                </c:pt>
                <c:pt idx="20861">
                  <c:v>2397.4609399999999</c:v>
                </c:pt>
                <c:pt idx="20862">
                  <c:v>2399.9023400000001</c:v>
                </c:pt>
                <c:pt idx="20863">
                  <c:v>2397.4609399999999</c:v>
                </c:pt>
                <c:pt idx="20864">
                  <c:v>2399.9023400000001</c:v>
                </c:pt>
                <c:pt idx="20865">
                  <c:v>2399.9023400000001</c:v>
                </c:pt>
                <c:pt idx="20866">
                  <c:v>2397.4609399999999</c:v>
                </c:pt>
                <c:pt idx="20867">
                  <c:v>2399.9023400000001</c:v>
                </c:pt>
                <c:pt idx="20868">
                  <c:v>2397.4609399999999</c:v>
                </c:pt>
                <c:pt idx="20869">
                  <c:v>2399.9023400000001</c:v>
                </c:pt>
                <c:pt idx="20870">
                  <c:v>2399.9023400000001</c:v>
                </c:pt>
                <c:pt idx="20871">
                  <c:v>2399.9023400000001</c:v>
                </c:pt>
                <c:pt idx="20872">
                  <c:v>2397.4609399999999</c:v>
                </c:pt>
                <c:pt idx="20873">
                  <c:v>2397.4609399999999</c:v>
                </c:pt>
                <c:pt idx="20874">
                  <c:v>2399.9023400000001</c:v>
                </c:pt>
                <c:pt idx="20875">
                  <c:v>2397.4609399999999</c:v>
                </c:pt>
                <c:pt idx="20876">
                  <c:v>2399.9023400000001</c:v>
                </c:pt>
                <c:pt idx="20877">
                  <c:v>2397.4609399999999</c:v>
                </c:pt>
                <c:pt idx="20878">
                  <c:v>2397.4609399999999</c:v>
                </c:pt>
                <c:pt idx="20879">
                  <c:v>2397.4609399999999</c:v>
                </c:pt>
                <c:pt idx="20880">
                  <c:v>2399.9023400000001</c:v>
                </c:pt>
                <c:pt idx="20881">
                  <c:v>2397.4609399999999</c:v>
                </c:pt>
                <c:pt idx="20882">
                  <c:v>2397.4609399999999</c:v>
                </c:pt>
                <c:pt idx="20883">
                  <c:v>2399.9023400000001</c:v>
                </c:pt>
                <c:pt idx="20884">
                  <c:v>2397.4609399999999</c:v>
                </c:pt>
                <c:pt idx="20885">
                  <c:v>2397.4609399999999</c:v>
                </c:pt>
                <c:pt idx="20886">
                  <c:v>2397.4609399999999</c:v>
                </c:pt>
                <c:pt idx="20887">
                  <c:v>2397.4609399999999</c:v>
                </c:pt>
                <c:pt idx="20888">
                  <c:v>2397.4609399999999</c:v>
                </c:pt>
                <c:pt idx="20889">
                  <c:v>2399.9023400000001</c:v>
                </c:pt>
                <c:pt idx="20890">
                  <c:v>2397.4609399999999</c:v>
                </c:pt>
                <c:pt idx="20891">
                  <c:v>2397.4609399999999</c:v>
                </c:pt>
                <c:pt idx="20892">
                  <c:v>2397.4609399999999</c:v>
                </c:pt>
                <c:pt idx="20893">
                  <c:v>2397.4609399999999</c:v>
                </c:pt>
                <c:pt idx="20894">
                  <c:v>2399.9023400000001</c:v>
                </c:pt>
                <c:pt idx="20895">
                  <c:v>2397.4609399999999</c:v>
                </c:pt>
                <c:pt idx="20896">
                  <c:v>2397.4609399999999</c:v>
                </c:pt>
                <c:pt idx="20897">
                  <c:v>2399.9023400000001</c:v>
                </c:pt>
                <c:pt idx="20898">
                  <c:v>2397.4609399999999</c:v>
                </c:pt>
                <c:pt idx="20899">
                  <c:v>2399.9023400000001</c:v>
                </c:pt>
                <c:pt idx="20900">
                  <c:v>2397.4609399999999</c:v>
                </c:pt>
                <c:pt idx="20901">
                  <c:v>2397.4609399999999</c:v>
                </c:pt>
                <c:pt idx="20902">
                  <c:v>2397.4609399999999</c:v>
                </c:pt>
                <c:pt idx="20903">
                  <c:v>2397.4609399999999</c:v>
                </c:pt>
                <c:pt idx="20904">
                  <c:v>2399.9023400000001</c:v>
                </c:pt>
                <c:pt idx="20905">
                  <c:v>2397.4609399999999</c:v>
                </c:pt>
                <c:pt idx="20906">
                  <c:v>2399.9023400000001</c:v>
                </c:pt>
                <c:pt idx="20907">
                  <c:v>2397.4609399999999</c:v>
                </c:pt>
                <c:pt idx="20908">
                  <c:v>2397.4609399999999</c:v>
                </c:pt>
                <c:pt idx="20909">
                  <c:v>2399.9023400000001</c:v>
                </c:pt>
                <c:pt idx="20910">
                  <c:v>2397.4609399999999</c:v>
                </c:pt>
                <c:pt idx="20911">
                  <c:v>2397.4609399999999</c:v>
                </c:pt>
                <c:pt idx="20912">
                  <c:v>2399.9023400000001</c:v>
                </c:pt>
                <c:pt idx="20913">
                  <c:v>2399.9023400000001</c:v>
                </c:pt>
                <c:pt idx="20914">
                  <c:v>2399.9023400000001</c:v>
                </c:pt>
                <c:pt idx="20915">
                  <c:v>2397.4609399999999</c:v>
                </c:pt>
                <c:pt idx="20916">
                  <c:v>2397.4609399999999</c:v>
                </c:pt>
                <c:pt idx="20917">
                  <c:v>2399.9023400000001</c:v>
                </c:pt>
                <c:pt idx="20918">
                  <c:v>2399.9023400000001</c:v>
                </c:pt>
                <c:pt idx="20919">
                  <c:v>2397.4609399999999</c:v>
                </c:pt>
                <c:pt idx="20920">
                  <c:v>2397.4609399999999</c:v>
                </c:pt>
                <c:pt idx="20921">
                  <c:v>2397.4609399999999</c:v>
                </c:pt>
                <c:pt idx="20922">
                  <c:v>2399.9023400000001</c:v>
                </c:pt>
                <c:pt idx="20923">
                  <c:v>2399.9023400000001</c:v>
                </c:pt>
                <c:pt idx="20924">
                  <c:v>2399.9023400000001</c:v>
                </c:pt>
                <c:pt idx="20925">
                  <c:v>2397.4609399999999</c:v>
                </c:pt>
                <c:pt idx="20926">
                  <c:v>2397.4609399999999</c:v>
                </c:pt>
                <c:pt idx="20927">
                  <c:v>2397.4609399999999</c:v>
                </c:pt>
                <c:pt idx="20928">
                  <c:v>2399.9023400000001</c:v>
                </c:pt>
                <c:pt idx="20929">
                  <c:v>2399.9023400000001</c:v>
                </c:pt>
                <c:pt idx="20930">
                  <c:v>2399.9023400000001</c:v>
                </c:pt>
                <c:pt idx="20931">
                  <c:v>2397.4609399999999</c:v>
                </c:pt>
                <c:pt idx="20932">
                  <c:v>2399.9023400000001</c:v>
                </c:pt>
                <c:pt idx="20933">
                  <c:v>2399.9023400000001</c:v>
                </c:pt>
                <c:pt idx="20934">
                  <c:v>2397.4609399999999</c:v>
                </c:pt>
                <c:pt idx="20935">
                  <c:v>2397.4609399999999</c:v>
                </c:pt>
                <c:pt idx="20936">
                  <c:v>2399.9023400000001</c:v>
                </c:pt>
                <c:pt idx="20937">
                  <c:v>2397.4609399999999</c:v>
                </c:pt>
                <c:pt idx="20938">
                  <c:v>2397.4609399999999</c:v>
                </c:pt>
                <c:pt idx="20939">
                  <c:v>2397.4609399999999</c:v>
                </c:pt>
                <c:pt idx="20940">
                  <c:v>2399.9023400000001</c:v>
                </c:pt>
                <c:pt idx="20941">
                  <c:v>2397.4609399999999</c:v>
                </c:pt>
                <c:pt idx="20942">
                  <c:v>2397.4609399999999</c:v>
                </c:pt>
                <c:pt idx="20943">
                  <c:v>2399.9023400000001</c:v>
                </c:pt>
                <c:pt idx="20944">
                  <c:v>2399.9023400000001</c:v>
                </c:pt>
                <c:pt idx="20945">
                  <c:v>2397.4609399999999</c:v>
                </c:pt>
                <c:pt idx="20946">
                  <c:v>2397.4609399999999</c:v>
                </c:pt>
                <c:pt idx="20947">
                  <c:v>2397.4609399999999</c:v>
                </c:pt>
                <c:pt idx="20948">
                  <c:v>2399.9023400000001</c:v>
                </c:pt>
                <c:pt idx="20949">
                  <c:v>2397.4609399999999</c:v>
                </c:pt>
                <c:pt idx="20950">
                  <c:v>2397.4609399999999</c:v>
                </c:pt>
                <c:pt idx="20951">
                  <c:v>2397.4609399999999</c:v>
                </c:pt>
                <c:pt idx="20952">
                  <c:v>2399.9023400000001</c:v>
                </c:pt>
                <c:pt idx="20953">
                  <c:v>2399.9023400000001</c:v>
                </c:pt>
                <c:pt idx="20954">
                  <c:v>2397.4609399999999</c:v>
                </c:pt>
                <c:pt idx="20955">
                  <c:v>2399.9023400000001</c:v>
                </c:pt>
                <c:pt idx="20956">
                  <c:v>2397.4609399999999</c:v>
                </c:pt>
                <c:pt idx="20957">
                  <c:v>2397.4609399999999</c:v>
                </c:pt>
                <c:pt idx="20958">
                  <c:v>2399.9023400000001</c:v>
                </c:pt>
                <c:pt idx="20959">
                  <c:v>2397.4609399999999</c:v>
                </c:pt>
                <c:pt idx="20960">
                  <c:v>2397.4609399999999</c:v>
                </c:pt>
                <c:pt idx="20961">
                  <c:v>2399.9023400000001</c:v>
                </c:pt>
                <c:pt idx="20962">
                  <c:v>2399.9023400000001</c:v>
                </c:pt>
                <c:pt idx="20963">
                  <c:v>2399.9023400000001</c:v>
                </c:pt>
                <c:pt idx="20964">
                  <c:v>2397.4609399999999</c:v>
                </c:pt>
                <c:pt idx="20965">
                  <c:v>2399.9023400000001</c:v>
                </c:pt>
                <c:pt idx="20966">
                  <c:v>2399.9023400000001</c:v>
                </c:pt>
                <c:pt idx="20967">
                  <c:v>2399.9023400000001</c:v>
                </c:pt>
                <c:pt idx="20968">
                  <c:v>2397.4609399999999</c:v>
                </c:pt>
                <c:pt idx="20969">
                  <c:v>2397.4609399999999</c:v>
                </c:pt>
                <c:pt idx="20970">
                  <c:v>2399.9023400000001</c:v>
                </c:pt>
                <c:pt idx="20971">
                  <c:v>2397.4609399999999</c:v>
                </c:pt>
                <c:pt idx="20972">
                  <c:v>2399.9023400000001</c:v>
                </c:pt>
                <c:pt idx="20973">
                  <c:v>2397.4609399999999</c:v>
                </c:pt>
                <c:pt idx="20974">
                  <c:v>2397.4609399999999</c:v>
                </c:pt>
                <c:pt idx="20975">
                  <c:v>2397.4609399999999</c:v>
                </c:pt>
                <c:pt idx="20976">
                  <c:v>2397.4609399999999</c:v>
                </c:pt>
                <c:pt idx="20977">
                  <c:v>2399.9023400000001</c:v>
                </c:pt>
                <c:pt idx="20978">
                  <c:v>2399.9023400000001</c:v>
                </c:pt>
                <c:pt idx="20979">
                  <c:v>2397.4609399999999</c:v>
                </c:pt>
                <c:pt idx="20980">
                  <c:v>2397.4609399999999</c:v>
                </c:pt>
                <c:pt idx="20981">
                  <c:v>2397.4609399999999</c:v>
                </c:pt>
                <c:pt idx="20982">
                  <c:v>2397.4609399999999</c:v>
                </c:pt>
                <c:pt idx="20983">
                  <c:v>2399.9023400000001</c:v>
                </c:pt>
                <c:pt idx="20984">
                  <c:v>2397.4609399999999</c:v>
                </c:pt>
                <c:pt idx="20985">
                  <c:v>2399.9023400000001</c:v>
                </c:pt>
                <c:pt idx="20986">
                  <c:v>2399.9023400000001</c:v>
                </c:pt>
                <c:pt idx="20987">
                  <c:v>2397.4609399999999</c:v>
                </c:pt>
                <c:pt idx="20988">
                  <c:v>2397.4609399999999</c:v>
                </c:pt>
                <c:pt idx="20989">
                  <c:v>2399.9023400000001</c:v>
                </c:pt>
                <c:pt idx="20990">
                  <c:v>2399.9023400000001</c:v>
                </c:pt>
                <c:pt idx="20991">
                  <c:v>2397.4609399999999</c:v>
                </c:pt>
                <c:pt idx="20992">
                  <c:v>2399.9023400000001</c:v>
                </c:pt>
                <c:pt idx="20993">
                  <c:v>2397.4609399999999</c:v>
                </c:pt>
                <c:pt idx="20994">
                  <c:v>2397.4609399999999</c:v>
                </c:pt>
                <c:pt idx="20995">
                  <c:v>2399.9023400000001</c:v>
                </c:pt>
                <c:pt idx="20996">
                  <c:v>2397.4609399999999</c:v>
                </c:pt>
                <c:pt idx="20997">
                  <c:v>2397.4609399999999</c:v>
                </c:pt>
                <c:pt idx="20998">
                  <c:v>2397.4609399999999</c:v>
                </c:pt>
                <c:pt idx="20999">
                  <c:v>2397.4609399999999</c:v>
                </c:pt>
                <c:pt idx="21000">
                  <c:v>2399.9023400000001</c:v>
                </c:pt>
                <c:pt idx="21001">
                  <c:v>2397.4609399999999</c:v>
                </c:pt>
                <c:pt idx="21002">
                  <c:v>2399.9023400000001</c:v>
                </c:pt>
                <c:pt idx="21003">
                  <c:v>2397.4609399999999</c:v>
                </c:pt>
                <c:pt idx="21004">
                  <c:v>2397.4609399999999</c:v>
                </c:pt>
                <c:pt idx="21005">
                  <c:v>2399.9023400000001</c:v>
                </c:pt>
                <c:pt idx="21006">
                  <c:v>2399.9023400000001</c:v>
                </c:pt>
                <c:pt idx="21007">
                  <c:v>2397.4609399999999</c:v>
                </c:pt>
                <c:pt idx="21008">
                  <c:v>2397.4609399999999</c:v>
                </c:pt>
                <c:pt idx="21009">
                  <c:v>2397.4609399999999</c:v>
                </c:pt>
                <c:pt idx="21010">
                  <c:v>2397.4609399999999</c:v>
                </c:pt>
                <c:pt idx="21011">
                  <c:v>2397.4609399999999</c:v>
                </c:pt>
                <c:pt idx="21012">
                  <c:v>2397.4609399999999</c:v>
                </c:pt>
                <c:pt idx="21013">
                  <c:v>2397.4609399999999</c:v>
                </c:pt>
                <c:pt idx="21014">
                  <c:v>2397.4609399999999</c:v>
                </c:pt>
                <c:pt idx="21015">
                  <c:v>2399.9023400000001</c:v>
                </c:pt>
                <c:pt idx="21016">
                  <c:v>2397.4609399999999</c:v>
                </c:pt>
                <c:pt idx="21017">
                  <c:v>2397.4609399999999</c:v>
                </c:pt>
                <c:pt idx="21018">
                  <c:v>2397.4609399999999</c:v>
                </c:pt>
                <c:pt idx="21019">
                  <c:v>2397.4609399999999</c:v>
                </c:pt>
                <c:pt idx="21020">
                  <c:v>2399.9023400000001</c:v>
                </c:pt>
                <c:pt idx="21021">
                  <c:v>2397.4609399999999</c:v>
                </c:pt>
                <c:pt idx="21022">
                  <c:v>2397.4609399999999</c:v>
                </c:pt>
                <c:pt idx="21023">
                  <c:v>2397.4609399999999</c:v>
                </c:pt>
                <c:pt idx="21024">
                  <c:v>2397.4609399999999</c:v>
                </c:pt>
                <c:pt idx="21025">
                  <c:v>2397.4609399999999</c:v>
                </c:pt>
                <c:pt idx="21026">
                  <c:v>2399.9023400000001</c:v>
                </c:pt>
                <c:pt idx="21027">
                  <c:v>2397.4609399999999</c:v>
                </c:pt>
                <c:pt idx="21028">
                  <c:v>2397.4609399999999</c:v>
                </c:pt>
                <c:pt idx="21029">
                  <c:v>2397.4609399999999</c:v>
                </c:pt>
                <c:pt idx="21030">
                  <c:v>2399.9023400000001</c:v>
                </c:pt>
                <c:pt idx="21031">
                  <c:v>2397.4609399999999</c:v>
                </c:pt>
                <c:pt idx="21032">
                  <c:v>2399.9023400000001</c:v>
                </c:pt>
                <c:pt idx="21033">
                  <c:v>2399.9023400000001</c:v>
                </c:pt>
                <c:pt idx="21034">
                  <c:v>2397.4609399999999</c:v>
                </c:pt>
                <c:pt idx="21035">
                  <c:v>2399.9023400000001</c:v>
                </c:pt>
                <c:pt idx="21036">
                  <c:v>2399.9023400000001</c:v>
                </c:pt>
                <c:pt idx="21037">
                  <c:v>2399.9023400000001</c:v>
                </c:pt>
                <c:pt idx="21038">
                  <c:v>2399.9023400000001</c:v>
                </c:pt>
                <c:pt idx="21039">
                  <c:v>2397.4609399999999</c:v>
                </c:pt>
                <c:pt idx="21040">
                  <c:v>2397.4609399999999</c:v>
                </c:pt>
                <c:pt idx="21041">
                  <c:v>2399.9023400000001</c:v>
                </c:pt>
                <c:pt idx="21042">
                  <c:v>2397.4609399999999</c:v>
                </c:pt>
                <c:pt idx="21043">
                  <c:v>2397.4609399999999</c:v>
                </c:pt>
                <c:pt idx="21044">
                  <c:v>2397.4609399999999</c:v>
                </c:pt>
                <c:pt idx="21045">
                  <c:v>2399.9023400000001</c:v>
                </c:pt>
                <c:pt idx="21046">
                  <c:v>2399.9023400000001</c:v>
                </c:pt>
                <c:pt idx="21047">
                  <c:v>2399.9023400000001</c:v>
                </c:pt>
                <c:pt idx="21048">
                  <c:v>2399.9023400000001</c:v>
                </c:pt>
                <c:pt idx="21049">
                  <c:v>2397.4609399999999</c:v>
                </c:pt>
                <c:pt idx="21050">
                  <c:v>2397.4609399999999</c:v>
                </c:pt>
                <c:pt idx="21051">
                  <c:v>2397.4609399999999</c:v>
                </c:pt>
                <c:pt idx="21052">
                  <c:v>2397.4609399999999</c:v>
                </c:pt>
                <c:pt idx="21053">
                  <c:v>2397.4609399999999</c:v>
                </c:pt>
                <c:pt idx="21054">
                  <c:v>2399.9023400000001</c:v>
                </c:pt>
                <c:pt idx="21055">
                  <c:v>2397.4609399999999</c:v>
                </c:pt>
                <c:pt idx="21056">
                  <c:v>2397.4609399999999</c:v>
                </c:pt>
                <c:pt idx="21057">
                  <c:v>2399.9023400000001</c:v>
                </c:pt>
                <c:pt idx="21058">
                  <c:v>2399.9023400000001</c:v>
                </c:pt>
                <c:pt idx="21059">
                  <c:v>2397.4609399999999</c:v>
                </c:pt>
                <c:pt idx="21060">
                  <c:v>2397.4609399999999</c:v>
                </c:pt>
                <c:pt idx="21061">
                  <c:v>2399.9023400000001</c:v>
                </c:pt>
                <c:pt idx="21062">
                  <c:v>2399.9023400000001</c:v>
                </c:pt>
                <c:pt idx="21063">
                  <c:v>2399.9023400000001</c:v>
                </c:pt>
                <c:pt idx="21064">
                  <c:v>2397.4609399999999</c:v>
                </c:pt>
                <c:pt idx="21065">
                  <c:v>2397.4609399999999</c:v>
                </c:pt>
                <c:pt idx="21066">
                  <c:v>2397.4609399999999</c:v>
                </c:pt>
                <c:pt idx="21067">
                  <c:v>2397.4609399999999</c:v>
                </c:pt>
                <c:pt idx="21068">
                  <c:v>2397.4609399999999</c:v>
                </c:pt>
                <c:pt idx="21069">
                  <c:v>2397.4609399999999</c:v>
                </c:pt>
                <c:pt idx="21070">
                  <c:v>2397.4609399999999</c:v>
                </c:pt>
                <c:pt idx="21071">
                  <c:v>2399.9023400000001</c:v>
                </c:pt>
                <c:pt idx="21072">
                  <c:v>2397.4609399999999</c:v>
                </c:pt>
                <c:pt idx="21073">
                  <c:v>2399.9023400000001</c:v>
                </c:pt>
                <c:pt idx="21074">
                  <c:v>2397.4609399999999</c:v>
                </c:pt>
                <c:pt idx="21075">
                  <c:v>2399.9023400000001</c:v>
                </c:pt>
                <c:pt idx="21076">
                  <c:v>2397.4609399999999</c:v>
                </c:pt>
                <c:pt idx="21077">
                  <c:v>2399.9023400000001</c:v>
                </c:pt>
                <c:pt idx="21078">
                  <c:v>2399.9023400000001</c:v>
                </c:pt>
                <c:pt idx="21079">
                  <c:v>2397.4609399999999</c:v>
                </c:pt>
                <c:pt idx="21080">
                  <c:v>2399.9023400000001</c:v>
                </c:pt>
                <c:pt idx="21081">
                  <c:v>2397.4609399999999</c:v>
                </c:pt>
                <c:pt idx="21082">
                  <c:v>2397.4609399999999</c:v>
                </c:pt>
                <c:pt idx="21083">
                  <c:v>2397.4609399999999</c:v>
                </c:pt>
                <c:pt idx="21084">
                  <c:v>2397.4609399999999</c:v>
                </c:pt>
                <c:pt idx="21085">
                  <c:v>2397.4609399999999</c:v>
                </c:pt>
                <c:pt idx="21086">
                  <c:v>2397.4609399999999</c:v>
                </c:pt>
                <c:pt idx="21087">
                  <c:v>2399.9023400000001</c:v>
                </c:pt>
                <c:pt idx="21088">
                  <c:v>2397.4609399999999</c:v>
                </c:pt>
                <c:pt idx="21089">
                  <c:v>2399.9023400000001</c:v>
                </c:pt>
                <c:pt idx="21090">
                  <c:v>2399.9023400000001</c:v>
                </c:pt>
                <c:pt idx="21091">
                  <c:v>2399.9023400000001</c:v>
                </c:pt>
                <c:pt idx="21092">
                  <c:v>2399.9023400000001</c:v>
                </c:pt>
                <c:pt idx="21093">
                  <c:v>2397.4609399999999</c:v>
                </c:pt>
                <c:pt idx="21094">
                  <c:v>2397.4609399999999</c:v>
                </c:pt>
                <c:pt idx="21095">
                  <c:v>2399.9023400000001</c:v>
                </c:pt>
                <c:pt idx="21096">
                  <c:v>2397.4609399999999</c:v>
                </c:pt>
                <c:pt idx="21097">
                  <c:v>2397.4609399999999</c:v>
                </c:pt>
                <c:pt idx="21098">
                  <c:v>2397.4609399999999</c:v>
                </c:pt>
                <c:pt idx="21099">
                  <c:v>2397.4609399999999</c:v>
                </c:pt>
                <c:pt idx="21100">
                  <c:v>2399.9023400000001</c:v>
                </c:pt>
                <c:pt idx="21101">
                  <c:v>2397.4609399999999</c:v>
                </c:pt>
                <c:pt idx="21102">
                  <c:v>2399.9023400000001</c:v>
                </c:pt>
                <c:pt idx="21103">
                  <c:v>2399.9023400000001</c:v>
                </c:pt>
                <c:pt idx="21104">
                  <c:v>2399.9023400000001</c:v>
                </c:pt>
                <c:pt idx="21105">
                  <c:v>2397.4609399999999</c:v>
                </c:pt>
                <c:pt idx="21106">
                  <c:v>2397.4609399999999</c:v>
                </c:pt>
                <c:pt idx="21107">
                  <c:v>2397.4609399999999</c:v>
                </c:pt>
                <c:pt idx="21108">
                  <c:v>2399.9023400000001</c:v>
                </c:pt>
                <c:pt idx="21109">
                  <c:v>2399.9023400000001</c:v>
                </c:pt>
                <c:pt idx="21110">
                  <c:v>2397.4609399999999</c:v>
                </c:pt>
                <c:pt idx="21111">
                  <c:v>2397.4609399999999</c:v>
                </c:pt>
                <c:pt idx="21112">
                  <c:v>2399.9023400000001</c:v>
                </c:pt>
                <c:pt idx="21113">
                  <c:v>2397.4609399999999</c:v>
                </c:pt>
                <c:pt idx="21114">
                  <c:v>2397.4609399999999</c:v>
                </c:pt>
                <c:pt idx="21115">
                  <c:v>2399.9023400000001</c:v>
                </c:pt>
                <c:pt idx="21116">
                  <c:v>2397.4609399999999</c:v>
                </c:pt>
                <c:pt idx="21117">
                  <c:v>2399.9023400000001</c:v>
                </c:pt>
                <c:pt idx="21118">
                  <c:v>2399.9023400000001</c:v>
                </c:pt>
                <c:pt idx="21119">
                  <c:v>2399.9023400000001</c:v>
                </c:pt>
                <c:pt idx="21120">
                  <c:v>2397.4609399999999</c:v>
                </c:pt>
                <c:pt idx="21121">
                  <c:v>2399.9023400000001</c:v>
                </c:pt>
                <c:pt idx="21122">
                  <c:v>2397.4609399999999</c:v>
                </c:pt>
                <c:pt idx="21123">
                  <c:v>2399.9023400000001</c:v>
                </c:pt>
                <c:pt idx="21124">
                  <c:v>2397.4609399999999</c:v>
                </c:pt>
                <c:pt idx="21125">
                  <c:v>2399.9023400000001</c:v>
                </c:pt>
                <c:pt idx="21126">
                  <c:v>2397.4609399999999</c:v>
                </c:pt>
                <c:pt idx="21127">
                  <c:v>2397.4609399999999</c:v>
                </c:pt>
                <c:pt idx="21128">
                  <c:v>2397.4609399999999</c:v>
                </c:pt>
                <c:pt idx="21129">
                  <c:v>2399.9023400000001</c:v>
                </c:pt>
                <c:pt idx="21130">
                  <c:v>2397.4609399999999</c:v>
                </c:pt>
                <c:pt idx="21131">
                  <c:v>2399.9023400000001</c:v>
                </c:pt>
                <c:pt idx="21132">
                  <c:v>2399.9023400000001</c:v>
                </c:pt>
                <c:pt idx="21133">
                  <c:v>2397.4609399999999</c:v>
                </c:pt>
                <c:pt idx="21134">
                  <c:v>2399.9023400000001</c:v>
                </c:pt>
                <c:pt idx="21135">
                  <c:v>2397.4609399999999</c:v>
                </c:pt>
                <c:pt idx="21136">
                  <c:v>2397.4609399999999</c:v>
                </c:pt>
                <c:pt idx="21137">
                  <c:v>2399.9023400000001</c:v>
                </c:pt>
                <c:pt idx="21138">
                  <c:v>2399.9023400000001</c:v>
                </c:pt>
                <c:pt idx="21139">
                  <c:v>2399.9023400000001</c:v>
                </c:pt>
                <c:pt idx="21140">
                  <c:v>2397.4609399999999</c:v>
                </c:pt>
                <c:pt idx="21141">
                  <c:v>2399.9023400000001</c:v>
                </c:pt>
                <c:pt idx="21142">
                  <c:v>2397.4609399999999</c:v>
                </c:pt>
                <c:pt idx="21143">
                  <c:v>2397.4609399999999</c:v>
                </c:pt>
                <c:pt idx="21144">
                  <c:v>2397.4609399999999</c:v>
                </c:pt>
                <c:pt idx="21145">
                  <c:v>2399.9023400000001</c:v>
                </c:pt>
                <c:pt idx="21146">
                  <c:v>2397.4609399999999</c:v>
                </c:pt>
                <c:pt idx="21147">
                  <c:v>2399.9023400000001</c:v>
                </c:pt>
                <c:pt idx="21148">
                  <c:v>2397.4609399999999</c:v>
                </c:pt>
                <c:pt idx="21149">
                  <c:v>2399.9023400000001</c:v>
                </c:pt>
                <c:pt idx="21150">
                  <c:v>2397.4609399999999</c:v>
                </c:pt>
                <c:pt idx="21151">
                  <c:v>2399.9023400000001</c:v>
                </c:pt>
                <c:pt idx="21152">
                  <c:v>2397.4609399999999</c:v>
                </c:pt>
                <c:pt idx="21153">
                  <c:v>2397.4609399999999</c:v>
                </c:pt>
                <c:pt idx="21154">
                  <c:v>2397.4609399999999</c:v>
                </c:pt>
                <c:pt idx="21155">
                  <c:v>2399.9023400000001</c:v>
                </c:pt>
                <c:pt idx="21156">
                  <c:v>2397.4609399999999</c:v>
                </c:pt>
                <c:pt idx="21157">
                  <c:v>2399.9023400000001</c:v>
                </c:pt>
                <c:pt idx="21158">
                  <c:v>2399.9023400000001</c:v>
                </c:pt>
                <c:pt idx="21159">
                  <c:v>2397.4609399999999</c:v>
                </c:pt>
                <c:pt idx="21160">
                  <c:v>2399.9023400000001</c:v>
                </c:pt>
                <c:pt idx="21161">
                  <c:v>2397.4609399999999</c:v>
                </c:pt>
                <c:pt idx="21162">
                  <c:v>2399.9023400000001</c:v>
                </c:pt>
                <c:pt idx="21163">
                  <c:v>2397.4609399999999</c:v>
                </c:pt>
                <c:pt idx="21164">
                  <c:v>2399.9023400000001</c:v>
                </c:pt>
                <c:pt idx="21165">
                  <c:v>2397.4609399999999</c:v>
                </c:pt>
                <c:pt idx="21166">
                  <c:v>2397.4609399999999</c:v>
                </c:pt>
                <c:pt idx="21167">
                  <c:v>2397.4609399999999</c:v>
                </c:pt>
                <c:pt idx="21168">
                  <c:v>2397.4609399999999</c:v>
                </c:pt>
                <c:pt idx="21169">
                  <c:v>2397.4609399999999</c:v>
                </c:pt>
                <c:pt idx="21170">
                  <c:v>2399.9023400000001</c:v>
                </c:pt>
                <c:pt idx="21171">
                  <c:v>2399.9023400000001</c:v>
                </c:pt>
                <c:pt idx="21172">
                  <c:v>2399.9023400000001</c:v>
                </c:pt>
                <c:pt idx="21173">
                  <c:v>2397.4609399999999</c:v>
                </c:pt>
                <c:pt idx="21174">
                  <c:v>2397.4609399999999</c:v>
                </c:pt>
                <c:pt idx="21175">
                  <c:v>2399.9023400000001</c:v>
                </c:pt>
                <c:pt idx="21176">
                  <c:v>2399.9023400000001</c:v>
                </c:pt>
                <c:pt idx="21177">
                  <c:v>2397.4609399999999</c:v>
                </c:pt>
                <c:pt idx="21178">
                  <c:v>2399.9023400000001</c:v>
                </c:pt>
                <c:pt idx="21179">
                  <c:v>2397.4609399999999</c:v>
                </c:pt>
                <c:pt idx="21180">
                  <c:v>2397.4609399999999</c:v>
                </c:pt>
                <c:pt idx="21181">
                  <c:v>2397.4609399999999</c:v>
                </c:pt>
                <c:pt idx="21182">
                  <c:v>2397.4609399999999</c:v>
                </c:pt>
                <c:pt idx="21183">
                  <c:v>2397.4609399999999</c:v>
                </c:pt>
                <c:pt idx="21184">
                  <c:v>2399.9023400000001</c:v>
                </c:pt>
                <c:pt idx="21185">
                  <c:v>2397.4609399999999</c:v>
                </c:pt>
                <c:pt idx="21186">
                  <c:v>2399.9023400000001</c:v>
                </c:pt>
                <c:pt idx="21187">
                  <c:v>2399.9023400000001</c:v>
                </c:pt>
                <c:pt idx="21188">
                  <c:v>2397.4609399999999</c:v>
                </c:pt>
                <c:pt idx="21189">
                  <c:v>2397.4609399999999</c:v>
                </c:pt>
                <c:pt idx="21190">
                  <c:v>2399.9023400000001</c:v>
                </c:pt>
                <c:pt idx="21191">
                  <c:v>2399.9023400000001</c:v>
                </c:pt>
                <c:pt idx="21192">
                  <c:v>2399.9023400000001</c:v>
                </c:pt>
                <c:pt idx="21193">
                  <c:v>2399.9023400000001</c:v>
                </c:pt>
                <c:pt idx="21194">
                  <c:v>2397.4609399999999</c:v>
                </c:pt>
                <c:pt idx="21195">
                  <c:v>2397.4609399999999</c:v>
                </c:pt>
                <c:pt idx="21196">
                  <c:v>2397.4609399999999</c:v>
                </c:pt>
                <c:pt idx="21197">
                  <c:v>2397.4609399999999</c:v>
                </c:pt>
                <c:pt idx="21198">
                  <c:v>2399.9023400000001</c:v>
                </c:pt>
                <c:pt idx="21199">
                  <c:v>2397.4609399999999</c:v>
                </c:pt>
                <c:pt idx="21200">
                  <c:v>2397.4609399999999</c:v>
                </c:pt>
                <c:pt idx="21201">
                  <c:v>2399.9023400000001</c:v>
                </c:pt>
                <c:pt idx="21202">
                  <c:v>2399.9023400000001</c:v>
                </c:pt>
                <c:pt idx="21203">
                  <c:v>2399.9023400000001</c:v>
                </c:pt>
                <c:pt idx="21204">
                  <c:v>2399.9023400000001</c:v>
                </c:pt>
                <c:pt idx="21205">
                  <c:v>2399.9023400000001</c:v>
                </c:pt>
                <c:pt idx="21206">
                  <c:v>2397.4609399999999</c:v>
                </c:pt>
                <c:pt idx="21207">
                  <c:v>2397.4609399999999</c:v>
                </c:pt>
                <c:pt idx="21208">
                  <c:v>2399.9023400000001</c:v>
                </c:pt>
                <c:pt idx="21209">
                  <c:v>2399.9023400000001</c:v>
                </c:pt>
                <c:pt idx="21210">
                  <c:v>2397.4609399999999</c:v>
                </c:pt>
                <c:pt idx="21211">
                  <c:v>2399.9023400000001</c:v>
                </c:pt>
                <c:pt idx="21212">
                  <c:v>2399.9023400000001</c:v>
                </c:pt>
                <c:pt idx="21213">
                  <c:v>2397.4609399999999</c:v>
                </c:pt>
                <c:pt idx="21214">
                  <c:v>2397.4609399999999</c:v>
                </c:pt>
                <c:pt idx="21215">
                  <c:v>2397.4609399999999</c:v>
                </c:pt>
                <c:pt idx="21216">
                  <c:v>2397.4609399999999</c:v>
                </c:pt>
                <c:pt idx="21217">
                  <c:v>2397.4609399999999</c:v>
                </c:pt>
                <c:pt idx="21218">
                  <c:v>2399.9023400000001</c:v>
                </c:pt>
                <c:pt idx="21219">
                  <c:v>2397.4609399999999</c:v>
                </c:pt>
                <c:pt idx="21220">
                  <c:v>2399.9023400000001</c:v>
                </c:pt>
                <c:pt idx="21221">
                  <c:v>2397.4609399999999</c:v>
                </c:pt>
                <c:pt idx="21222">
                  <c:v>2399.9023400000001</c:v>
                </c:pt>
                <c:pt idx="21223">
                  <c:v>2397.4609399999999</c:v>
                </c:pt>
                <c:pt idx="21224">
                  <c:v>2397.4609399999999</c:v>
                </c:pt>
                <c:pt idx="21225">
                  <c:v>2397.4609399999999</c:v>
                </c:pt>
                <c:pt idx="21226">
                  <c:v>2399.9023400000001</c:v>
                </c:pt>
                <c:pt idx="21227">
                  <c:v>2397.4609399999999</c:v>
                </c:pt>
                <c:pt idx="21228">
                  <c:v>2399.9023400000001</c:v>
                </c:pt>
                <c:pt idx="21229">
                  <c:v>2397.4609399999999</c:v>
                </c:pt>
                <c:pt idx="21230">
                  <c:v>2399.9023400000001</c:v>
                </c:pt>
                <c:pt idx="21231">
                  <c:v>2397.4609399999999</c:v>
                </c:pt>
                <c:pt idx="21232">
                  <c:v>2397.4609399999999</c:v>
                </c:pt>
                <c:pt idx="21233">
                  <c:v>2397.4609399999999</c:v>
                </c:pt>
                <c:pt idx="21234">
                  <c:v>2397.4609399999999</c:v>
                </c:pt>
                <c:pt idx="21235">
                  <c:v>2397.4609399999999</c:v>
                </c:pt>
                <c:pt idx="21236">
                  <c:v>2399.9023400000001</c:v>
                </c:pt>
                <c:pt idx="21237">
                  <c:v>2397.4609399999999</c:v>
                </c:pt>
                <c:pt idx="21238">
                  <c:v>2397.4609399999999</c:v>
                </c:pt>
                <c:pt idx="21239">
                  <c:v>2397.4609399999999</c:v>
                </c:pt>
                <c:pt idx="21240">
                  <c:v>2397.4609399999999</c:v>
                </c:pt>
                <c:pt idx="21241">
                  <c:v>2399.9023400000001</c:v>
                </c:pt>
                <c:pt idx="21242">
                  <c:v>2397.4609399999999</c:v>
                </c:pt>
                <c:pt idx="21243">
                  <c:v>2399.9023400000001</c:v>
                </c:pt>
                <c:pt idx="21244">
                  <c:v>2397.4609399999999</c:v>
                </c:pt>
                <c:pt idx="21245">
                  <c:v>2399.9023400000001</c:v>
                </c:pt>
                <c:pt idx="21246">
                  <c:v>2399.9023400000001</c:v>
                </c:pt>
                <c:pt idx="21247">
                  <c:v>2399.9023400000001</c:v>
                </c:pt>
                <c:pt idx="21248">
                  <c:v>2397.4609399999999</c:v>
                </c:pt>
                <c:pt idx="21249">
                  <c:v>2397.4609399999999</c:v>
                </c:pt>
                <c:pt idx="21250">
                  <c:v>2399.9023400000001</c:v>
                </c:pt>
                <c:pt idx="21251">
                  <c:v>2399.9023400000001</c:v>
                </c:pt>
                <c:pt idx="21252">
                  <c:v>2399.9023400000001</c:v>
                </c:pt>
                <c:pt idx="21253">
                  <c:v>2397.4609399999999</c:v>
                </c:pt>
                <c:pt idx="21254">
                  <c:v>2397.4609399999999</c:v>
                </c:pt>
                <c:pt idx="21255">
                  <c:v>2397.4609399999999</c:v>
                </c:pt>
                <c:pt idx="21256">
                  <c:v>2397.4609399999999</c:v>
                </c:pt>
                <c:pt idx="21257">
                  <c:v>2397.4609399999999</c:v>
                </c:pt>
                <c:pt idx="21258">
                  <c:v>2397.4609399999999</c:v>
                </c:pt>
                <c:pt idx="21259">
                  <c:v>2397.4609399999999</c:v>
                </c:pt>
                <c:pt idx="21260">
                  <c:v>2397.4609399999999</c:v>
                </c:pt>
                <c:pt idx="21261">
                  <c:v>2399.9023400000001</c:v>
                </c:pt>
                <c:pt idx="21262">
                  <c:v>2397.4609399999999</c:v>
                </c:pt>
                <c:pt idx="21263">
                  <c:v>2397.4609399999999</c:v>
                </c:pt>
                <c:pt idx="21264">
                  <c:v>2399.9023400000001</c:v>
                </c:pt>
                <c:pt idx="21265">
                  <c:v>2399.9023400000001</c:v>
                </c:pt>
                <c:pt idx="21266">
                  <c:v>2399.9023400000001</c:v>
                </c:pt>
                <c:pt idx="21267">
                  <c:v>2397.4609399999999</c:v>
                </c:pt>
                <c:pt idx="21268">
                  <c:v>2397.4609399999999</c:v>
                </c:pt>
                <c:pt idx="21269">
                  <c:v>2397.4609399999999</c:v>
                </c:pt>
                <c:pt idx="21270">
                  <c:v>2397.4609399999999</c:v>
                </c:pt>
                <c:pt idx="21271">
                  <c:v>2397.4609399999999</c:v>
                </c:pt>
                <c:pt idx="21272">
                  <c:v>2397.4609399999999</c:v>
                </c:pt>
                <c:pt idx="21273">
                  <c:v>2399.9023400000001</c:v>
                </c:pt>
                <c:pt idx="21274">
                  <c:v>2399.9023400000001</c:v>
                </c:pt>
                <c:pt idx="21275">
                  <c:v>2397.4609399999999</c:v>
                </c:pt>
                <c:pt idx="21276">
                  <c:v>2399.9023400000001</c:v>
                </c:pt>
                <c:pt idx="21277">
                  <c:v>2397.4609399999999</c:v>
                </c:pt>
                <c:pt idx="21278">
                  <c:v>2397.4609399999999</c:v>
                </c:pt>
                <c:pt idx="21279">
                  <c:v>2397.4609399999999</c:v>
                </c:pt>
                <c:pt idx="21280">
                  <c:v>2397.4609399999999</c:v>
                </c:pt>
                <c:pt idx="21281">
                  <c:v>2399.9023400000001</c:v>
                </c:pt>
                <c:pt idx="21282">
                  <c:v>2399.9023400000001</c:v>
                </c:pt>
                <c:pt idx="21283">
                  <c:v>2397.4609399999999</c:v>
                </c:pt>
                <c:pt idx="21284">
                  <c:v>2397.4609399999999</c:v>
                </c:pt>
                <c:pt idx="21285">
                  <c:v>2399.9023400000001</c:v>
                </c:pt>
                <c:pt idx="21286">
                  <c:v>2397.4609399999999</c:v>
                </c:pt>
                <c:pt idx="21287">
                  <c:v>2397.4609399999999</c:v>
                </c:pt>
                <c:pt idx="21288">
                  <c:v>2397.4609399999999</c:v>
                </c:pt>
                <c:pt idx="21289">
                  <c:v>2397.4609399999999</c:v>
                </c:pt>
                <c:pt idx="21290">
                  <c:v>2397.4609399999999</c:v>
                </c:pt>
                <c:pt idx="21291">
                  <c:v>2397.4609399999999</c:v>
                </c:pt>
                <c:pt idx="21292">
                  <c:v>2399.9023400000001</c:v>
                </c:pt>
                <c:pt idx="21293">
                  <c:v>2397.4609399999999</c:v>
                </c:pt>
                <c:pt idx="21294">
                  <c:v>2397.4609399999999</c:v>
                </c:pt>
                <c:pt idx="21295">
                  <c:v>2397.4609399999999</c:v>
                </c:pt>
                <c:pt idx="21296">
                  <c:v>2399.9023400000001</c:v>
                </c:pt>
                <c:pt idx="21297">
                  <c:v>2397.4609399999999</c:v>
                </c:pt>
                <c:pt idx="21298">
                  <c:v>2399.9023400000001</c:v>
                </c:pt>
                <c:pt idx="21299">
                  <c:v>2397.4609399999999</c:v>
                </c:pt>
                <c:pt idx="21300">
                  <c:v>2397.4609399999999</c:v>
                </c:pt>
                <c:pt idx="21301">
                  <c:v>2399.9023400000001</c:v>
                </c:pt>
                <c:pt idx="21302">
                  <c:v>2397.4609399999999</c:v>
                </c:pt>
                <c:pt idx="21303">
                  <c:v>2397.4609399999999</c:v>
                </c:pt>
                <c:pt idx="21304">
                  <c:v>2397.4609399999999</c:v>
                </c:pt>
                <c:pt idx="21305">
                  <c:v>2397.4609399999999</c:v>
                </c:pt>
                <c:pt idx="21306">
                  <c:v>2397.4609399999999</c:v>
                </c:pt>
                <c:pt idx="21307">
                  <c:v>2397.4609399999999</c:v>
                </c:pt>
                <c:pt idx="21308">
                  <c:v>2397.4609399999999</c:v>
                </c:pt>
                <c:pt idx="21309">
                  <c:v>2397.4609399999999</c:v>
                </c:pt>
                <c:pt idx="21310">
                  <c:v>2399.9023400000001</c:v>
                </c:pt>
                <c:pt idx="21311">
                  <c:v>2399.9023400000001</c:v>
                </c:pt>
                <c:pt idx="21312">
                  <c:v>2397.4609399999999</c:v>
                </c:pt>
                <c:pt idx="21313">
                  <c:v>2397.4609399999999</c:v>
                </c:pt>
                <c:pt idx="21314">
                  <c:v>2397.4609399999999</c:v>
                </c:pt>
                <c:pt idx="21315">
                  <c:v>2397.4609399999999</c:v>
                </c:pt>
                <c:pt idx="21316">
                  <c:v>2397.4609399999999</c:v>
                </c:pt>
                <c:pt idx="21317">
                  <c:v>2397.4609399999999</c:v>
                </c:pt>
                <c:pt idx="21318">
                  <c:v>2397.4609399999999</c:v>
                </c:pt>
                <c:pt idx="21319">
                  <c:v>2399.9023400000001</c:v>
                </c:pt>
                <c:pt idx="21320">
                  <c:v>2397.4609399999999</c:v>
                </c:pt>
                <c:pt idx="21321">
                  <c:v>2397.4609399999999</c:v>
                </c:pt>
                <c:pt idx="21322">
                  <c:v>2397.4609399999999</c:v>
                </c:pt>
                <c:pt idx="21323">
                  <c:v>2397.4609399999999</c:v>
                </c:pt>
                <c:pt idx="21324">
                  <c:v>2397.4609399999999</c:v>
                </c:pt>
                <c:pt idx="21325">
                  <c:v>2397.4609399999999</c:v>
                </c:pt>
                <c:pt idx="21326">
                  <c:v>2397.4609399999999</c:v>
                </c:pt>
                <c:pt idx="21327">
                  <c:v>2397.4609399999999</c:v>
                </c:pt>
                <c:pt idx="21328">
                  <c:v>2399.9023400000001</c:v>
                </c:pt>
                <c:pt idx="21329">
                  <c:v>2399.9023400000001</c:v>
                </c:pt>
                <c:pt idx="21330">
                  <c:v>2399.9023400000001</c:v>
                </c:pt>
                <c:pt idx="21331">
                  <c:v>2399.9023400000001</c:v>
                </c:pt>
                <c:pt idx="21332">
                  <c:v>2397.4609399999999</c:v>
                </c:pt>
                <c:pt idx="21333">
                  <c:v>2397.4609399999999</c:v>
                </c:pt>
                <c:pt idx="21334">
                  <c:v>2399.9023400000001</c:v>
                </c:pt>
                <c:pt idx="21335">
                  <c:v>2397.4609399999999</c:v>
                </c:pt>
                <c:pt idx="21336">
                  <c:v>2397.4609399999999</c:v>
                </c:pt>
                <c:pt idx="21337">
                  <c:v>2399.9023400000001</c:v>
                </c:pt>
                <c:pt idx="21338">
                  <c:v>2397.4609399999999</c:v>
                </c:pt>
                <c:pt idx="21339">
                  <c:v>2399.9023400000001</c:v>
                </c:pt>
                <c:pt idx="21340">
                  <c:v>2399.9023400000001</c:v>
                </c:pt>
                <c:pt idx="21341">
                  <c:v>2397.4609399999999</c:v>
                </c:pt>
                <c:pt idx="21342">
                  <c:v>2397.4609399999999</c:v>
                </c:pt>
                <c:pt idx="21343">
                  <c:v>2397.4609399999999</c:v>
                </c:pt>
                <c:pt idx="21344">
                  <c:v>2397.4609399999999</c:v>
                </c:pt>
                <c:pt idx="21345">
                  <c:v>2399.9023400000001</c:v>
                </c:pt>
                <c:pt idx="21346">
                  <c:v>2397.4609399999999</c:v>
                </c:pt>
                <c:pt idx="21347">
                  <c:v>2397.4609399999999</c:v>
                </c:pt>
                <c:pt idx="21348">
                  <c:v>2399.9023400000001</c:v>
                </c:pt>
                <c:pt idx="21349">
                  <c:v>2397.4609399999999</c:v>
                </c:pt>
                <c:pt idx="21350">
                  <c:v>2397.4609399999999</c:v>
                </c:pt>
                <c:pt idx="21351">
                  <c:v>2397.4609399999999</c:v>
                </c:pt>
                <c:pt idx="21352">
                  <c:v>2397.4609399999999</c:v>
                </c:pt>
                <c:pt idx="21353">
                  <c:v>2399.9023400000001</c:v>
                </c:pt>
                <c:pt idx="21354">
                  <c:v>2397.4609399999999</c:v>
                </c:pt>
                <c:pt idx="21355">
                  <c:v>2397.4609399999999</c:v>
                </c:pt>
                <c:pt idx="21356">
                  <c:v>2397.4609399999999</c:v>
                </c:pt>
                <c:pt idx="21357">
                  <c:v>2399.9023400000001</c:v>
                </c:pt>
                <c:pt idx="21358">
                  <c:v>2397.4609399999999</c:v>
                </c:pt>
                <c:pt idx="21359">
                  <c:v>2397.4609399999999</c:v>
                </c:pt>
                <c:pt idx="21360">
                  <c:v>2399.9023400000001</c:v>
                </c:pt>
                <c:pt idx="21361">
                  <c:v>2397.4609399999999</c:v>
                </c:pt>
                <c:pt idx="21362">
                  <c:v>2397.4609399999999</c:v>
                </c:pt>
                <c:pt idx="21363">
                  <c:v>2397.4609399999999</c:v>
                </c:pt>
                <c:pt idx="21364">
                  <c:v>2399.9023400000001</c:v>
                </c:pt>
                <c:pt idx="21365">
                  <c:v>2397.4609399999999</c:v>
                </c:pt>
                <c:pt idx="21366">
                  <c:v>2399.9023400000001</c:v>
                </c:pt>
                <c:pt idx="21367">
                  <c:v>2397.4609399999999</c:v>
                </c:pt>
                <c:pt idx="21368">
                  <c:v>2397.4609399999999</c:v>
                </c:pt>
                <c:pt idx="21369">
                  <c:v>2397.4609399999999</c:v>
                </c:pt>
                <c:pt idx="21370">
                  <c:v>2397.4609399999999</c:v>
                </c:pt>
                <c:pt idx="21371">
                  <c:v>2397.4609399999999</c:v>
                </c:pt>
                <c:pt idx="21372">
                  <c:v>2397.4609399999999</c:v>
                </c:pt>
                <c:pt idx="21373">
                  <c:v>2397.4609399999999</c:v>
                </c:pt>
                <c:pt idx="21374">
                  <c:v>2397.4609399999999</c:v>
                </c:pt>
                <c:pt idx="21375">
                  <c:v>2397.4609399999999</c:v>
                </c:pt>
                <c:pt idx="21376">
                  <c:v>2397.4609399999999</c:v>
                </c:pt>
                <c:pt idx="21377">
                  <c:v>2399.9023400000001</c:v>
                </c:pt>
                <c:pt idx="21378">
                  <c:v>2397.4609399999999</c:v>
                </c:pt>
                <c:pt idx="21379">
                  <c:v>2397.4609399999999</c:v>
                </c:pt>
                <c:pt idx="21380">
                  <c:v>2399.9023400000001</c:v>
                </c:pt>
                <c:pt idx="21381">
                  <c:v>2397.4609399999999</c:v>
                </c:pt>
                <c:pt idx="21382">
                  <c:v>2397.4609399999999</c:v>
                </c:pt>
                <c:pt idx="21383">
                  <c:v>2397.4609399999999</c:v>
                </c:pt>
                <c:pt idx="21384">
                  <c:v>2397.4609399999999</c:v>
                </c:pt>
                <c:pt idx="21385">
                  <c:v>2397.4609399999999</c:v>
                </c:pt>
                <c:pt idx="21386">
                  <c:v>2397.4609399999999</c:v>
                </c:pt>
                <c:pt idx="21387">
                  <c:v>2399.9023400000001</c:v>
                </c:pt>
                <c:pt idx="21388">
                  <c:v>2397.4609399999999</c:v>
                </c:pt>
                <c:pt idx="21389">
                  <c:v>2399.9023400000001</c:v>
                </c:pt>
                <c:pt idx="21390">
                  <c:v>2397.4609399999999</c:v>
                </c:pt>
                <c:pt idx="21391">
                  <c:v>2397.4609399999999</c:v>
                </c:pt>
                <c:pt idx="21392">
                  <c:v>2397.4609399999999</c:v>
                </c:pt>
                <c:pt idx="21393">
                  <c:v>2397.4609399999999</c:v>
                </c:pt>
                <c:pt idx="21394">
                  <c:v>2397.4609399999999</c:v>
                </c:pt>
                <c:pt idx="21395">
                  <c:v>2397.4609399999999</c:v>
                </c:pt>
                <c:pt idx="21396">
                  <c:v>2397.4609399999999</c:v>
                </c:pt>
                <c:pt idx="21397">
                  <c:v>2399.9023400000001</c:v>
                </c:pt>
                <c:pt idx="21398">
                  <c:v>2399.9023400000001</c:v>
                </c:pt>
                <c:pt idx="21399">
                  <c:v>2397.4609399999999</c:v>
                </c:pt>
                <c:pt idx="21400">
                  <c:v>2399.9023400000001</c:v>
                </c:pt>
                <c:pt idx="21401">
                  <c:v>2397.4609399999999</c:v>
                </c:pt>
                <c:pt idx="21402">
                  <c:v>2397.4609399999999</c:v>
                </c:pt>
                <c:pt idx="21403">
                  <c:v>2399.9023400000001</c:v>
                </c:pt>
                <c:pt idx="21404">
                  <c:v>2399.9023400000001</c:v>
                </c:pt>
                <c:pt idx="21405">
                  <c:v>2397.4609399999999</c:v>
                </c:pt>
                <c:pt idx="21406">
                  <c:v>2397.4609399999999</c:v>
                </c:pt>
                <c:pt idx="21407">
                  <c:v>2397.4609399999999</c:v>
                </c:pt>
                <c:pt idx="21408">
                  <c:v>2397.4609399999999</c:v>
                </c:pt>
                <c:pt idx="21409">
                  <c:v>2399.9023400000001</c:v>
                </c:pt>
                <c:pt idx="21410">
                  <c:v>2397.4609399999999</c:v>
                </c:pt>
                <c:pt idx="21411">
                  <c:v>2397.4609399999999</c:v>
                </c:pt>
                <c:pt idx="21412">
                  <c:v>2399.9023400000001</c:v>
                </c:pt>
                <c:pt idx="21413">
                  <c:v>2397.4609399999999</c:v>
                </c:pt>
                <c:pt idx="21414">
                  <c:v>2399.9023400000001</c:v>
                </c:pt>
                <c:pt idx="21415">
                  <c:v>2399.9023400000001</c:v>
                </c:pt>
                <c:pt idx="21416">
                  <c:v>2397.4609399999999</c:v>
                </c:pt>
                <c:pt idx="21417">
                  <c:v>2399.9023400000001</c:v>
                </c:pt>
                <c:pt idx="21418">
                  <c:v>2397.4609399999999</c:v>
                </c:pt>
                <c:pt idx="21419">
                  <c:v>2397.4609399999999</c:v>
                </c:pt>
                <c:pt idx="21420">
                  <c:v>2397.4609399999999</c:v>
                </c:pt>
                <c:pt idx="21421">
                  <c:v>2397.4609399999999</c:v>
                </c:pt>
                <c:pt idx="21422">
                  <c:v>2397.4609399999999</c:v>
                </c:pt>
                <c:pt idx="21423">
                  <c:v>2397.4609399999999</c:v>
                </c:pt>
                <c:pt idx="21424">
                  <c:v>2397.4609399999999</c:v>
                </c:pt>
                <c:pt idx="21425">
                  <c:v>2397.4609399999999</c:v>
                </c:pt>
                <c:pt idx="21426">
                  <c:v>2397.4609399999999</c:v>
                </c:pt>
                <c:pt idx="21427">
                  <c:v>2399.9023400000001</c:v>
                </c:pt>
                <c:pt idx="21428">
                  <c:v>2397.4609399999999</c:v>
                </c:pt>
                <c:pt idx="21429">
                  <c:v>2397.4609399999999</c:v>
                </c:pt>
                <c:pt idx="21430">
                  <c:v>2397.4609399999999</c:v>
                </c:pt>
                <c:pt idx="21431">
                  <c:v>2397.4609399999999</c:v>
                </c:pt>
                <c:pt idx="21432">
                  <c:v>2399.9023400000001</c:v>
                </c:pt>
                <c:pt idx="21433">
                  <c:v>2397.4609399999999</c:v>
                </c:pt>
                <c:pt idx="21434">
                  <c:v>2397.4609399999999</c:v>
                </c:pt>
                <c:pt idx="21435">
                  <c:v>2399.9023400000001</c:v>
                </c:pt>
                <c:pt idx="21436">
                  <c:v>2399.9023400000001</c:v>
                </c:pt>
                <c:pt idx="21437">
                  <c:v>2397.4609399999999</c:v>
                </c:pt>
                <c:pt idx="21438">
                  <c:v>2397.4609399999999</c:v>
                </c:pt>
                <c:pt idx="21439">
                  <c:v>2397.4609399999999</c:v>
                </c:pt>
                <c:pt idx="21440">
                  <c:v>2397.4609399999999</c:v>
                </c:pt>
                <c:pt idx="21441">
                  <c:v>2397.4609399999999</c:v>
                </c:pt>
                <c:pt idx="21442">
                  <c:v>2397.4609399999999</c:v>
                </c:pt>
                <c:pt idx="21443">
                  <c:v>2399.9023400000001</c:v>
                </c:pt>
                <c:pt idx="21444">
                  <c:v>2397.4609399999999</c:v>
                </c:pt>
                <c:pt idx="21445">
                  <c:v>2397.4609399999999</c:v>
                </c:pt>
                <c:pt idx="21446">
                  <c:v>2397.4609399999999</c:v>
                </c:pt>
                <c:pt idx="21447">
                  <c:v>2397.4609399999999</c:v>
                </c:pt>
                <c:pt idx="21448">
                  <c:v>2397.4609399999999</c:v>
                </c:pt>
                <c:pt idx="21449">
                  <c:v>2397.4609399999999</c:v>
                </c:pt>
                <c:pt idx="21450">
                  <c:v>2397.4609399999999</c:v>
                </c:pt>
                <c:pt idx="21451">
                  <c:v>2397.4609399999999</c:v>
                </c:pt>
                <c:pt idx="21452">
                  <c:v>2397.4609399999999</c:v>
                </c:pt>
                <c:pt idx="21453">
                  <c:v>2397.4609399999999</c:v>
                </c:pt>
                <c:pt idx="21454">
                  <c:v>2397.4609399999999</c:v>
                </c:pt>
                <c:pt idx="21455">
                  <c:v>2397.4609399999999</c:v>
                </c:pt>
                <c:pt idx="21456">
                  <c:v>2399.9023400000001</c:v>
                </c:pt>
                <c:pt idx="21457">
                  <c:v>2397.4609399999999</c:v>
                </c:pt>
                <c:pt idx="21458">
                  <c:v>2397.4609399999999</c:v>
                </c:pt>
                <c:pt idx="21459">
                  <c:v>2397.4609399999999</c:v>
                </c:pt>
                <c:pt idx="21460">
                  <c:v>2397.4609399999999</c:v>
                </c:pt>
                <c:pt idx="21461">
                  <c:v>2397.4609399999999</c:v>
                </c:pt>
                <c:pt idx="21462">
                  <c:v>2397.4609399999999</c:v>
                </c:pt>
                <c:pt idx="21463">
                  <c:v>2397.4609399999999</c:v>
                </c:pt>
                <c:pt idx="21464">
                  <c:v>2399.9023400000001</c:v>
                </c:pt>
                <c:pt idx="21465">
                  <c:v>2397.4609399999999</c:v>
                </c:pt>
                <c:pt idx="21466">
                  <c:v>2397.4609399999999</c:v>
                </c:pt>
                <c:pt idx="21467">
                  <c:v>2399.9023400000001</c:v>
                </c:pt>
                <c:pt idx="21468">
                  <c:v>2399.9023400000001</c:v>
                </c:pt>
                <c:pt idx="21469">
                  <c:v>2399.9023400000001</c:v>
                </c:pt>
                <c:pt idx="21470">
                  <c:v>2397.4609399999999</c:v>
                </c:pt>
                <c:pt idx="21471">
                  <c:v>2397.4609399999999</c:v>
                </c:pt>
                <c:pt idx="21472">
                  <c:v>2397.4609399999999</c:v>
                </c:pt>
                <c:pt idx="21473">
                  <c:v>2397.4609399999999</c:v>
                </c:pt>
                <c:pt idx="21474">
                  <c:v>2399.9023400000001</c:v>
                </c:pt>
                <c:pt idx="21475">
                  <c:v>2397.4609399999999</c:v>
                </c:pt>
                <c:pt idx="21476">
                  <c:v>2399.9023400000001</c:v>
                </c:pt>
                <c:pt idx="21477">
                  <c:v>2397.4609399999999</c:v>
                </c:pt>
                <c:pt idx="21478">
                  <c:v>2397.4609399999999</c:v>
                </c:pt>
                <c:pt idx="21479">
                  <c:v>2397.4609399999999</c:v>
                </c:pt>
                <c:pt idx="21480">
                  <c:v>2399.9023400000001</c:v>
                </c:pt>
                <c:pt idx="21481">
                  <c:v>2397.4609399999999</c:v>
                </c:pt>
                <c:pt idx="21482">
                  <c:v>2397.4609399999999</c:v>
                </c:pt>
                <c:pt idx="21483">
                  <c:v>2397.4609399999999</c:v>
                </c:pt>
                <c:pt idx="21484">
                  <c:v>2397.4609399999999</c:v>
                </c:pt>
                <c:pt idx="21485">
                  <c:v>2397.4609399999999</c:v>
                </c:pt>
                <c:pt idx="21486">
                  <c:v>2397.4609399999999</c:v>
                </c:pt>
                <c:pt idx="21487">
                  <c:v>2397.4609399999999</c:v>
                </c:pt>
                <c:pt idx="21488">
                  <c:v>2397.4609399999999</c:v>
                </c:pt>
                <c:pt idx="21489">
                  <c:v>2399.9023400000001</c:v>
                </c:pt>
                <c:pt idx="21490">
                  <c:v>2397.4609399999999</c:v>
                </c:pt>
                <c:pt idx="21491">
                  <c:v>2397.4609399999999</c:v>
                </c:pt>
                <c:pt idx="21492">
                  <c:v>2399.9023400000001</c:v>
                </c:pt>
                <c:pt idx="21493">
                  <c:v>2397.4609399999999</c:v>
                </c:pt>
                <c:pt idx="21494">
                  <c:v>2399.9023400000001</c:v>
                </c:pt>
                <c:pt idx="21495">
                  <c:v>2397.4609399999999</c:v>
                </c:pt>
                <c:pt idx="21496">
                  <c:v>2397.4609399999999</c:v>
                </c:pt>
                <c:pt idx="21497">
                  <c:v>2397.4609399999999</c:v>
                </c:pt>
                <c:pt idx="21498">
                  <c:v>2397.4609399999999</c:v>
                </c:pt>
                <c:pt idx="21499">
                  <c:v>2399.9023400000001</c:v>
                </c:pt>
                <c:pt idx="21500">
                  <c:v>2399.9023400000001</c:v>
                </c:pt>
                <c:pt idx="21501">
                  <c:v>2397.4609399999999</c:v>
                </c:pt>
                <c:pt idx="21502">
                  <c:v>2397.4609399999999</c:v>
                </c:pt>
                <c:pt idx="21503">
                  <c:v>2397.4609399999999</c:v>
                </c:pt>
                <c:pt idx="21504">
                  <c:v>2397.4609399999999</c:v>
                </c:pt>
                <c:pt idx="21505">
                  <c:v>2397.4609399999999</c:v>
                </c:pt>
                <c:pt idx="21506">
                  <c:v>2397.4609399999999</c:v>
                </c:pt>
                <c:pt idx="21507">
                  <c:v>2397.4609399999999</c:v>
                </c:pt>
                <c:pt idx="21508">
                  <c:v>2397.4609399999999</c:v>
                </c:pt>
                <c:pt idx="21509">
                  <c:v>2397.4609399999999</c:v>
                </c:pt>
                <c:pt idx="21510">
                  <c:v>2397.4609399999999</c:v>
                </c:pt>
                <c:pt idx="21511">
                  <c:v>2397.4609399999999</c:v>
                </c:pt>
                <c:pt idx="21512">
                  <c:v>2397.4609399999999</c:v>
                </c:pt>
                <c:pt idx="21513">
                  <c:v>2397.4609399999999</c:v>
                </c:pt>
                <c:pt idx="21514">
                  <c:v>2397.4609399999999</c:v>
                </c:pt>
                <c:pt idx="21515">
                  <c:v>2397.4609399999999</c:v>
                </c:pt>
                <c:pt idx="21516">
                  <c:v>2397.4609399999999</c:v>
                </c:pt>
                <c:pt idx="21517">
                  <c:v>2397.4609399999999</c:v>
                </c:pt>
                <c:pt idx="21518">
                  <c:v>2399.9023400000001</c:v>
                </c:pt>
                <c:pt idx="21519">
                  <c:v>2397.4609399999999</c:v>
                </c:pt>
                <c:pt idx="21520">
                  <c:v>2397.4609399999999</c:v>
                </c:pt>
                <c:pt idx="21521">
                  <c:v>2397.4609399999999</c:v>
                </c:pt>
                <c:pt idx="21522">
                  <c:v>2399.9023400000001</c:v>
                </c:pt>
                <c:pt idx="21523">
                  <c:v>2397.4609399999999</c:v>
                </c:pt>
                <c:pt idx="21524">
                  <c:v>2399.9023400000001</c:v>
                </c:pt>
                <c:pt idx="21525">
                  <c:v>2397.4609399999999</c:v>
                </c:pt>
                <c:pt idx="21526">
                  <c:v>2399.9023400000001</c:v>
                </c:pt>
                <c:pt idx="21527">
                  <c:v>2397.4609399999999</c:v>
                </c:pt>
                <c:pt idx="21528">
                  <c:v>2397.4609399999999</c:v>
                </c:pt>
                <c:pt idx="21529">
                  <c:v>2397.4609399999999</c:v>
                </c:pt>
                <c:pt idx="21530">
                  <c:v>2397.4609399999999</c:v>
                </c:pt>
                <c:pt idx="21531">
                  <c:v>2397.4609399999999</c:v>
                </c:pt>
                <c:pt idx="21532">
                  <c:v>2397.4609399999999</c:v>
                </c:pt>
                <c:pt idx="21533">
                  <c:v>2397.4609399999999</c:v>
                </c:pt>
                <c:pt idx="21534">
                  <c:v>2397.4609399999999</c:v>
                </c:pt>
                <c:pt idx="21535">
                  <c:v>2397.4609399999999</c:v>
                </c:pt>
                <c:pt idx="21536">
                  <c:v>2397.4609399999999</c:v>
                </c:pt>
                <c:pt idx="21537">
                  <c:v>2399.9023400000001</c:v>
                </c:pt>
                <c:pt idx="21538">
                  <c:v>2397.4609399999999</c:v>
                </c:pt>
                <c:pt idx="21539">
                  <c:v>2397.4609399999999</c:v>
                </c:pt>
                <c:pt idx="21540">
                  <c:v>2397.4609399999999</c:v>
                </c:pt>
                <c:pt idx="21541">
                  <c:v>2397.4609399999999</c:v>
                </c:pt>
                <c:pt idx="21542">
                  <c:v>2397.4609399999999</c:v>
                </c:pt>
                <c:pt idx="21543">
                  <c:v>2399.9023400000001</c:v>
                </c:pt>
                <c:pt idx="21544">
                  <c:v>2397.4609399999999</c:v>
                </c:pt>
                <c:pt idx="21545">
                  <c:v>2397.4609399999999</c:v>
                </c:pt>
                <c:pt idx="21546">
                  <c:v>2397.4609399999999</c:v>
                </c:pt>
                <c:pt idx="21547">
                  <c:v>2397.4609399999999</c:v>
                </c:pt>
                <c:pt idx="21548">
                  <c:v>2399.9023400000001</c:v>
                </c:pt>
                <c:pt idx="21549">
                  <c:v>2397.4609399999999</c:v>
                </c:pt>
                <c:pt idx="21550">
                  <c:v>2397.4609399999999</c:v>
                </c:pt>
                <c:pt idx="21551">
                  <c:v>2399.9023400000001</c:v>
                </c:pt>
                <c:pt idx="21552">
                  <c:v>2399.9023400000001</c:v>
                </c:pt>
                <c:pt idx="21553">
                  <c:v>2397.4609399999999</c:v>
                </c:pt>
                <c:pt idx="21554">
                  <c:v>2399.9023400000001</c:v>
                </c:pt>
                <c:pt idx="21555">
                  <c:v>2397.4609399999999</c:v>
                </c:pt>
                <c:pt idx="21556">
                  <c:v>2397.4609399999999</c:v>
                </c:pt>
                <c:pt idx="21557">
                  <c:v>2399.9023400000001</c:v>
                </c:pt>
                <c:pt idx="21558">
                  <c:v>2397.4609399999999</c:v>
                </c:pt>
                <c:pt idx="21559">
                  <c:v>2397.4609399999999</c:v>
                </c:pt>
                <c:pt idx="21560">
                  <c:v>2399.9023400000001</c:v>
                </c:pt>
                <c:pt idx="21561">
                  <c:v>2397.4609399999999</c:v>
                </c:pt>
                <c:pt idx="21562">
                  <c:v>2397.4609399999999</c:v>
                </c:pt>
                <c:pt idx="21563">
                  <c:v>2397.4609399999999</c:v>
                </c:pt>
                <c:pt idx="21564">
                  <c:v>2397.4609399999999</c:v>
                </c:pt>
                <c:pt idx="21565">
                  <c:v>2399.9023400000001</c:v>
                </c:pt>
                <c:pt idx="21566">
                  <c:v>2399.9023400000001</c:v>
                </c:pt>
                <c:pt idx="21567">
                  <c:v>2399.9023400000001</c:v>
                </c:pt>
                <c:pt idx="21568">
                  <c:v>2399.9023400000001</c:v>
                </c:pt>
                <c:pt idx="21569">
                  <c:v>2397.4609399999999</c:v>
                </c:pt>
                <c:pt idx="21570">
                  <c:v>2397.4609399999999</c:v>
                </c:pt>
                <c:pt idx="21571">
                  <c:v>2399.9023400000001</c:v>
                </c:pt>
                <c:pt idx="21572">
                  <c:v>2399.9023400000001</c:v>
                </c:pt>
                <c:pt idx="21573">
                  <c:v>2397.4609399999999</c:v>
                </c:pt>
                <c:pt idx="21574">
                  <c:v>2397.4609399999999</c:v>
                </c:pt>
                <c:pt idx="21575">
                  <c:v>2397.4609399999999</c:v>
                </c:pt>
                <c:pt idx="21576">
                  <c:v>2399.9023400000001</c:v>
                </c:pt>
                <c:pt idx="21577">
                  <c:v>2397.4609399999999</c:v>
                </c:pt>
                <c:pt idx="21578">
                  <c:v>2399.9023400000001</c:v>
                </c:pt>
                <c:pt idx="21579">
                  <c:v>2397.4609399999999</c:v>
                </c:pt>
                <c:pt idx="21580">
                  <c:v>2397.4609399999999</c:v>
                </c:pt>
                <c:pt idx="21581">
                  <c:v>2397.4609399999999</c:v>
                </c:pt>
                <c:pt idx="21582">
                  <c:v>2397.4609399999999</c:v>
                </c:pt>
                <c:pt idx="21583">
                  <c:v>2397.4609399999999</c:v>
                </c:pt>
                <c:pt idx="21584">
                  <c:v>2397.4609399999999</c:v>
                </c:pt>
                <c:pt idx="21585">
                  <c:v>2399.9023400000001</c:v>
                </c:pt>
                <c:pt idx="21586">
                  <c:v>2397.4609399999999</c:v>
                </c:pt>
                <c:pt idx="21587">
                  <c:v>2397.4609399999999</c:v>
                </c:pt>
                <c:pt idx="21588">
                  <c:v>2397.4609399999999</c:v>
                </c:pt>
                <c:pt idx="21589">
                  <c:v>2397.4609399999999</c:v>
                </c:pt>
                <c:pt idx="21590">
                  <c:v>2397.4609399999999</c:v>
                </c:pt>
                <c:pt idx="21591">
                  <c:v>2397.4609399999999</c:v>
                </c:pt>
                <c:pt idx="21592">
                  <c:v>2397.4609399999999</c:v>
                </c:pt>
                <c:pt idx="21593">
                  <c:v>2397.4609399999999</c:v>
                </c:pt>
                <c:pt idx="21594">
                  <c:v>2397.4609399999999</c:v>
                </c:pt>
                <c:pt idx="21595">
                  <c:v>2399.9023400000001</c:v>
                </c:pt>
                <c:pt idx="21596">
                  <c:v>2397.4609399999999</c:v>
                </c:pt>
                <c:pt idx="21597">
                  <c:v>2397.4609399999999</c:v>
                </c:pt>
                <c:pt idx="21598">
                  <c:v>2399.9023400000001</c:v>
                </c:pt>
                <c:pt idx="21599">
                  <c:v>2397.4609399999999</c:v>
                </c:pt>
                <c:pt idx="21600">
                  <c:v>2397.4609399999999</c:v>
                </c:pt>
                <c:pt idx="21601">
                  <c:v>2397.4609399999999</c:v>
                </c:pt>
                <c:pt idx="21602">
                  <c:v>2397.4609399999999</c:v>
                </c:pt>
                <c:pt idx="21603">
                  <c:v>2397.4609399999999</c:v>
                </c:pt>
                <c:pt idx="21604">
                  <c:v>2397.4609399999999</c:v>
                </c:pt>
                <c:pt idx="21605">
                  <c:v>2397.4609399999999</c:v>
                </c:pt>
                <c:pt idx="21606">
                  <c:v>2397.4609399999999</c:v>
                </c:pt>
                <c:pt idx="21607">
                  <c:v>2397.4609399999999</c:v>
                </c:pt>
                <c:pt idx="21608">
                  <c:v>2399.9023400000001</c:v>
                </c:pt>
                <c:pt idx="21609">
                  <c:v>2397.4609399999999</c:v>
                </c:pt>
                <c:pt idx="21610">
                  <c:v>2397.4609399999999</c:v>
                </c:pt>
                <c:pt idx="21611">
                  <c:v>2397.4609399999999</c:v>
                </c:pt>
                <c:pt idx="21612">
                  <c:v>2397.4609399999999</c:v>
                </c:pt>
                <c:pt idx="21613">
                  <c:v>2399.9023400000001</c:v>
                </c:pt>
                <c:pt idx="21614">
                  <c:v>2397.4609399999999</c:v>
                </c:pt>
                <c:pt idx="21615">
                  <c:v>2399.9023400000001</c:v>
                </c:pt>
                <c:pt idx="21616">
                  <c:v>2397.4609399999999</c:v>
                </c:pt>
                <c:pt idx="21617">
                  <c:v>2397.4609399999999</c:v>
                </c:pt>
                <c:pt idx="21618">
                  <c:v>2397.4609399999999</c:v>
                </c:pt>
                <c:pt idx="21619">
                  <c:v>2399.9023400000001</c:v>
                </c:pt>
                <c:pt idx="21620">
                  <c:v>2399.9023400000001</c:v>
                </c:pt>
                <c:pt idx="21621">
                  <c:v>2397.4609399999999</c:v>
                </c:pt>
                <c:pt idx="21622">
                  <c:v>2399.9023400000001</c:v>
                </c:pt>
                <c:pt idx="21623">
                  <c:v>2399.9023400000001</c:v>
                </c:pt>
                <c:pt idx="21624">
                  <c:v>2399.9023400000001</c:v>
                </c:pt>
                <c:pt idx="21625">
                  <c:v>2399.9023400000001</c:v>
                </c:pt>
                <c:pt idx="21626">
                  <c:v>2397.4609399999999</c:v>
                </c:pt>
                <c:pt idx="21627">
                  <c:v>2397.4609399999999</c:v>
                </c:pt>
                <c:pt idx="21628">
                  <c:v>2397.4609399999999</c:v>
                </c:pt>
                <c:pt idx="21629">
                  <c:v>2397.4609399999999</c:v>
                </c:pt>
                <c:pt idx="21630">
                  <c:v>2399.9023400000001</c:v>
                </c:pt>
                <c:pt idx="21631">
                  <c:v>2399.9023400000001</c:v>
                </c:pt>
                <c:pt idx="21632">
                  <c:v>2397.4609399999999</c:v>
                </c:pt>
                <c:pt idx="21633">
                  <c:v>2399.9023400000001</c:v>
                </c:pt>
                <c:pt idx="21634">
                  <c:v>2397.4609399999999</c:v>
                </c:pt>
                <c:pt idx="21635">
                  <c:v>2397.4609399999999</c:v>
                </c:pt>
                <c:pt idx="21636">
                  <c:v>2397.4609399999999</c:v>
                </c:pt>
                <c:pt idx="21637">
                  <c:v>2397.4609399999999</c:v>
                </c:pt>
                <c:pt idx="21638">
                  <c:v>2399.9023400000001</c:v>
                </c:pt>
                <c:pt idx="21639">
                  <c:v>2397.4609399999999</c:v>
                </c:pt>
                <c:pt idx="21640">
                  <c:v>2397.4609399999999</c:v>
                </c:pt>
                <c:pt idx="21641">
                  <c:v>2397.4609399999999</c:v>
                </c:pt>
                <c:pt idx="21642">
                  <c:v>2397.4609399999999</c:v>
                </c:pt>
                <c:pt idx="21643">
                  <c:v>2397.4609399999999</c:v>
                </c:pt>
                <c:pt idx="21644">
                  <c:v>2399.9023400000001</c:v>
                </c:pt>
                <c:pt idx="21645">
                  <c:v>2399.9023400000001</c:v>
                </c:pt>
                <c:pt idx="21646">
                  <c:v>2399.9023400000001</c:v>
                </c:pt>
                <c:pt idx="21647">
                  <c:v>2397.4609399999999</c:v>
                </c:pt>
                <c:pt idx="21648">
                  <c:v>2399.9023400000001</c:v>
                </c:pt>
                <c:pt idx="21649">
                  <c:v>2399.9023400000001</c:v>
                </c:pt>
                <c:pt idx="21650">
                  <c:v>2397.4609399999999</c:v>
                </c:pt>
                <c:pt idx="21651">
                  <c:v>2397.4609399999999</c:v>
                </c:pt>
                <c:pt idx="21652">
                  <c:v>2397.4609399999999</c:v>
                </c:pt>
                <c:pt idx="21653">
                  <c:v>2397.4609399999999</c:v>
                </c:pt>
                <c:pt idx="21654">
                  <c:v>2399.9023400000001</c:v>
                </c:pt>
                <c:pt idx="21655">
                  <c:v>2399.9023400000001</c:v>
                </c:pt>
                <c:pt idx="21656">
                  <c:v>2397.4609399999999</c:v>
                </c:pt>
                <c:pt idx="21657">
                  <c:v>2397.4609399999999</c:v>
                </c:pt>
                <c:pt idx="21658">
                  <c:v>2397.4609399999999</c:v>
                </c:pt>
                <c:pt idx="21659">
                  <c:v>2399.9023400000001</c:v>
                </c:pt>
                <c:pt idx="21660">
                  <c:v>2397.4609399999999</c:v>
                </c:pt>
                <c:pt idx="21661">
                  <c:v>2397.4609399999999</c:v>
                </c:pt>
                <c:pt idx="21662">
                  <c:v>2399.9023400000001</c:v>
                </c:pt>
                <c:pt idx="21663">
                  <c:v>2397.4609399999999</c:v>
                </c:pt>
                <c:pt idx="21664">
                  <c:v>2397.4609399999999</c:v>
                </c:pt>
                <c:pt idx="21665">
                  <c:v>2397.4609399999999</c:v>
                </c:pt>
                <c:pt idx="21666">
                  <c:v>2399.9023400000001</c:v>
                </c:pt>
                <c:pt idx="21667">
                  <c:v>2399.9023400000001</c:v>
                </c:pt>
                <c:pt idx="21668">
                  <c:v>2397.4609399999999</c:v>
                </c:pt>
                <c:pt idx="21669">
                  <c:v>2397.4609399999999</c:v>
                </c:pt>
                <c:pt idx="21670">
                  <c:v>2397.4609399999999</c:v>
                </c:pt>
                <c:pt idx="21671">
                  <c:v>2397.4609399999999</c:v>
                </c:pt>
                <c:pt idx="21672">
                  <c:v>2397.4609399999999</c:v>
                </c:pt>
                <c:pt idx="21673">
                  <c:v>2397.4609399999999</c:v>
                </c:pt>
                <c:pt idx="21674">
                  <c:v>2397.4609399999999</c:v>
                </c:pt>
                <c:pt idx="21675">
                  <c:v>2397.4609399999999</c:v>
                </c:pt>
                <c:pt idx="21676">
                  <c:v>2397.4609399999999</c:v>
                </c:pt>
                <c:pt idx="21677">
                  <c:v>2397.4609399999999</c:v>
                </c:pt>
                <c:pt idx="21678">
                  <c:v>2397.4609399999999</c:v>
                </c:pt>
                <c:pt idx="21679">
                  <c:v>2397.4609399999999</c:v>
                </c:pt>
                <c:pt idx="21680">
                  <c:v>2397.4609399999999</c:v>
                </c:pt>
                <c:pt idx="21681">
                  <c:v>2397.4609399999999</c:v>
                </c:pt>
                <c:pt idx="21682">
                  <c:v>2397.4609399999999</c:v>
                </c:pt>
                <c:pt idx="21683">
                  <c:v>2399.9023400000001</c:v>
                </c:pt>
                <c:pt idx="21684">
                  <c:v>2399.9023400000001</c:v>
                </c:pt>
                <c:pt idx="21685">
                  <c:v>2397.4609399999999</c:v>
                </c:pt>
                <c:pt idx="21686">
                  <c:v>2397.4609399999999</c:v>
                </c:pt>
                <c:pt idx="21687">
                  <c:v>2397.4609399999999</c:v>
                </c:pt>
                <c:pt idx="21688">
                  <c:v>2397.4609399999999</c:v>
                </c:pt>
                <c:pt idx="21689">
                  <c:v>2397.4609399999999</c:v>
                </c:pt>
                <c:pt idx="21690">
                  <c:v>2397.4609399999999</c:v>
                </c:pt>
                <c:pt idx="21691">
                  <c:v>2397.4609399999999</c:v>
                </c:pt>
                <c:pt idx="21692">
                  <c:v>2397.4609399999999</c:v>
                </c:pt>
                <c:pt idx="21693">
                  <c:v>2397.4609399999999</c:v>
                </c:pt>
                <c:pt idx="21694">
                  <c:v>2399.9023400000001</c:v>
                </c:pt>
                <c:pt idx="21695">
                  <c:v>2397.4609399999999</c:v>
                </c:pt>
                <c:pt idx="21696">
                  <c:v>2397.4609399999999</c:v>
                </c:pt>
                <c:pt idx="21697">
                  <c:v>2397.4609399999999</c:v>
                </c:pt>
                <c:pt idx="21698">
                  <c:v>2397.4609399999999</c:v>
                </c:pt>
                <c:pt idx="21699">
                  <c:v>2397.4609399999999</c:v>
                </c:pt>
                <c:pt idx="21700">
                  <c:v>2397.4609399999999</c:v>
                </c:pt>
                <c:pt idx="21701">
                  <c:v>2397.4609399999999</c:v>
                </c:pt>
                <c:pt idx="21702">
                  <c:v>2399.9023400000001</c:v>
                </c:pt>
                <c:pt idx="21703">
                  <c:v>2399.9023400000001</c:v>
                </c:pt>
                <c:pt idx="21704">
                  <c:v>2397.4609399999999</c:v>
                </c:pt>
                <c:pt idx="21705">
                  <c:v>2397.4609399999999</c:v>
                </c:pt>
                <c:pt idx="21706">
                  <c:v>2397.4609399999999</c:v>
                </c:pt>
                <c:pt idx="21707">
                  <c:v>2397.4609399999999</c:v>
                </c:pt>
                <c:pt idx="21708">
                  <c:v>2399.9023400000001</c:v>
                </c:pt>
                <c:pt idx="21709">
                  <c:v>2397.4609399999999</c:v>
                </c:pt>
                <c:pt idx="21710">
                  <c:v>2397.4609399999999</c:v>
                </c:pt>
                <c:pt idx="21711">
                  <c:v>2399.9023400000001</c:v>
                </c:pt>
                <c:pt idx="21712">
                  <c:v>2399.9023400000001</c:v>
                </c:pt>
                <c:pt idx="21713">
                  <c:v>2397.4609399999999</c:v>
                </c:pt>
                <c:pt idx="21714">
                  <c:v>2399.9023400000001</c:v>
                </c:pt>
                <c:pt idx="21715">
                  <c:v>2397.4609399999999</c:v>
                </c:pt>
                <c:pt idx="21716">
                  <c:v>2397.4609399999999</c:v>
                </c:pt>
                <c:pt idx="21717">
                  <c:v>2397.4609399999999</c:v>
                </c:pt>
                <c:pt idx="21718">
                  <c:v>2397.4609399999999</c:v>
                </c:pt>
                <c:pt idx="21719">
                  <c:v>2397.4609399999999</c:v>
                </c:pt>
                <c:pt idx="21720">
                  <c:v>2399.9023400000001</c:v>
                </c:pt>
                <c:pt idx="21721">
                  <c:v>2397.4609399999999</c:v>
                </c:pt>
                <c:pt idx="21722">
                  <c:v>2397.4609399999999</c:v>
                </c:pt>
                <c:pt idx="21723">
                  <c:v>2397.4609399999999</c:v>
                </c:pt>
                <c:pt idx="21724">
                  <c:v>2399.9023400000001</c:v>
                </c:pt>
                <c:pt idx="21725">
                  <c:v>2397.4609399999999</c:v>
                </c:pt>
                <c:pt idx="21726">
                  <c:v>2399.9023400000001</c:v>
                </c:pt>
                <c:pt idx="21727">
                  <c:v>2397.4609399999999</c:v>
                </c:pt>
                <c:pt idx="21728">
                  <c:v>2397.4609399999999</c:v>
                </c:pt>
                <c:pt idx="21729">
                  <c:v>2397.4609399999999</c:v>
                </c:pt>
                <c:pt idx="21730">
                  <c:v>2397.4609399999999</c:v>
                </c:pt>
                <c:pt idx="21731">
                  <c:v>2397.4609399999999</c:v>
                </c:pt>
                <c:pt idx="21732">
                  <c:v>2397.4609399999999</c:v>
                </c:pt>
                <c:pt idx="21733">
                  <c:v>2397.4609399999999</c:v>
                </c:pt>
                <c:pt idx="21734">
                  <c:v>2399.9023400000001</c:v>
                </c:pt>
                <c:pt idx="21735">
                  <c:v>2399.9023400000001</c:v>
                </c:pt>
                <c:pt idx="21736">
                  <c:v>2397.4609399999999</c:v>
                </c:pt>
                <c:pt idx="21737">
                  <c:v>2397.4609399999999</c:v>
                </c:pt>
                <c:pt idx="21738">
                  <c:v>2397.4609399999999</c:v>
                </c:pt>
                <c:pt idx="21739">
                  <c:v>2397.4609399999999</c:v>
                </c:pt>
                <c:pt idx="21740">
                  <c:v>2397.4609399999999</c:v>
                </c:pt>
                <c:pt idx="21741">
                  <c:v>2397.4609399999999</c:v>
                </c:pt>
                <c:pt idx="21742">
                  <c:v>2397.4609399999999</c:v>
                </c:pt>
                <c:pt idx="21743">
                  <c:v>2397.4609399999999</c:v>
                </c:pt>
                <c:pt idx="21744">
                  <c:v>2397.4609399999999</c:v>
                </c:pt>
                <c:pt idx="21745">
                  <c:v>2397.4609399999999</c:v>
                </c:pt>
                <c:pt idx="21746">
                  <c:v>2399.9023400000001</c:v>
                </c:pt>
                <c:pt idx="21747">
                  <c:v>2399.9023400000001</c:v>
                </c:pt>
                <c:pt idx="21748">
                  <c:v>2397.4609399999999</c:v>
                </c:pt>
                <c:pt idx="21749">
                  <c:v>2397.4609399999999</c:v>
                </c:pt>
                <c:pt idx="21750">
                  <c:v>2397.4609399999999</c:v>
                </c:pt>
                <c:pt idx="21751">
                  <c:v>2399.9023400000001</c:v>
                </c:pt>
                <c:pt idx="21752">
                  <c:v>2397.4609399999999</c:v>
                </c:pt>
                <c:pt idx="21753">
                  <c:v>2397.4609399999999</c:v>
                </c:pt>
                <c:pt idx="21754">
                  <c:v>2397.4609399999999</c:v>
                </c:pt>
                <c:pt idx="21755">
                  <c:v>2397.4609399999999</c:v>
                </c:pt>
                <c:pt idx="21756">
                  <c:v>2399.9023400000001</c:v>
                </c:pt>
                <c:pt idx="21757">
                  <c:v>2397.4609399999999</c:v>
                </c:pt>
                <c:pt idx="21758">
                  <c:v>2397.4609399999999</c:v>
                </c:pt>
                <c:pt idx="21759">
                  <c:v>2397.4609399999999</c:v>
                </c:pt>
                <c:pt idx="21760">
                  <c:v>2397.4609399999999</c:v>
                </c:pt>
                <c:pt idx="21761">
                  <c:v>2397.4609399999999</c:v>
                </c:pt>
                <c:pt idx="21762">
                  <c:v>2397.4609399999999</c:v>
                </c:pt>
                <c:pt idx="21763">
                  <c:v>2397.4609399999999</c:v>
                </c:pt>
                <c:pt idx="21764">
                  <c:v>2397.4609399999999</c:v>
                </c:pt>
                <c:pt idx="21765">
                  <c:v>2397.4609399999999</c:v>
                </c:pt>
                <c:pt idx="21766">
                  <c:v>2397.4609399999999</c:v>
                </c:pt>
                <c:pt idx="21767">
                  <c:v>2397.4609399999999</c:v>
                </c:pt>
                <c:pt idx="21768">
                  <c:v>2397.4609399999999</c:v>
                </c:pt>
                <c:pt idx="21769">
                  <c:v>2397.4609399999999</c:v>
                </c:pt>
                <c:pt idx="21770">
                  <c:v>2397.4609399999999</c:v>
                </c:pt>
                <c:pt idx="21771">
                  <c:v>2397.4609399999999</c:v>
                </c:pt>
                <c:pt idx="21772">
                  <c:v>2399.9023400000001</c:v>
                </c:pt>
                <c:pt idx="21773">
                  <c:v>2397.4609399999999</c:v>
                </c:pt>
                <c:pt idx="21774">
                  <c:v>2399.9023400000001</c:v>
                </c:pt>
                <c:pt idx="21775">
                  <c:v>2397.4609399999999</c:v>
                </c:pt>
                <c:pt idx="21776">
                  <c:v>2397.4609399999999</c:v>
                </c:pt>
                <c:pt idx="21777">
                  <c:v>2397.4609399999999</c:v>
                </c:pt>
                <c:pt idx="21778">
                  <c:v>2397.4609399999999</c:v>
                </c:pt>
                <c:pt idx="21779">
                  <c:v>2397.4609399999999</c:v>
                </c:pt>
                <c:pt idx="21780">
                  <c:v>2397.4609399999999</c:v>
                </c:pt>
                <c:pt idx="21781">
                  <c:v>2397.4609399999999</c:v>
                </c:pt>
                <c:pt idx="21782">
                  <c:v>2397.4609399999999</c:v>
                </c:pt>
                <c:pt idx="21783">
                  <c:v>2397.4609399999999</c:v>
                </c:pt>
                <c:pt idx="21784">
                  <c:v>2399.9023400000001</c:v>
                </c:pt>
                <c:pt idx="21785">
                  <c:v>2399.9023400000001</c:v>
                </c:pt>
                <c:pt idx="21786">
                  <c:v>2399.9023400000001</c:v>
                </c:pt>
                <c:pt idx="21787">
                  <c:v>2399.9023400000001</c:v>
                </c:pt>
                <c:pt idx="21788">
                  <c:v>2397.4609399999999</c:v>
                </c:pt>
                <c:pt idx="21789">
                  <c:v>2397.4609399999999</c:v>
                </c:pt>
                <c:pt idx="21790">
                  <c:v>2397.4609399999999</c:v>
                </c:pt>
                <c:pt idx="21791">
                  <c:v>2399.9023400000001</c:v>
                </c:pt>
                <c:pt idx="21792">
                  <c:v>2397.4609399999999</c:v>
                </c:pt>
                <c:pt idx="21793">
                  <c:v>2397.4609399999999</c:v>
                </c:pt>
                <c:pt idx="21794">
                  <c:v>2399.9023400000001</c:v>
                </c:pt>
                <c:pt idx="21795">
                  <c:v>2397.4609399999999</c:v>
                </c:pt>
                <c:pt idx="21796">
                  <c:v>2397.4609399999999</c:v>
                </c:pt>
                <c:pt idx="21797">
                  <c:v>2399.9023400000001</c:v>
                </c:pt>
                <c:pt idx="21798">
                  <c:v>2397.4609399999999</c:v>
                </c:pt>
                <c:pt idx="21799">
                  <c:v>2397.4609399999999</c:v>
                </c:pt>
                <c:pt idx="21800">
                  <c:v>2397.4609399999999</c:v>
                </c:pt>
                <c:pt idx="21801">
                  <c:v>2399.9023400000001</c:v>
                </c:pt>
                <c:pt idx="21802">
                  <c:v>2397.4609399999999</c:v>
                </c:pt>
                <c:pt idx="21803">
                  <c:v>2397.4609399999999</c:v>
                </c:pt>
                <c:pt idx="21804">
                  <c:v>2397.4609399999999</c:v>
                </c:pt>
                <c:pt idx="21805">
                  <c:v>2399.9023400000001</c:v>
                </c:pt>
                <c:pt idx="21806">
                  <c:v>2397.4609399999999</c:v>
                </c:pt>
                <c:pt idx="21807">
                  <c:v>2399.9023400000001</c:v>
                </c:pt>
                <c:pt idx="21808">
                  <c:v>2397.4609399999999</c:v>
                </c:pt>
                <c:pt idx="21809">
                  <c:v>2397.4609399999999</c:v>
                </c:pt>
                <c:pt idx="21810">
                  <c:v>2397.4609399999999</c:v>
                </c:pt>
                <c:pt idx="21811">
                  <c:v>2397.4609399999999</c:v>
                </c:pt>
                <c:pt idx="21812">
                  <c:v>2397.4609399999999</c:v>
                </c:pt>
                <c:pt idx="21813">
                  <c:v>2397.4609399999999</c:v>
                </c:pt>
                <c:pt idx="21814">
                  <c:v>2397.4609399999999</c:v>
                </c:pt>
                <c:pt idx="21815">
                  <c:v>2397.4609399999999</c:v>
                </c:pt>
                <c:pt idx="21816">
                  <c:v>2397.4609399999999</c:v>
                </c:pt>
                <c:pt idx="21817">
                  <c:v>2397.4609399999999</c:v>
                </c:pt>
                <c:pt idx="21818">
                  <c:v>2397.4609399999999</c:v>
                </c:pt>
                <c:pt idx="21819">
                  <c:v>2397.4609399999999</c:v>
                </c:pt>
                <c:pt idx="21820">
                  <c:v>2397.4609399999999</c:v>
                </c:pt>
                <c:pt idx="21821">
                  <c:v>2397.4609399999999</c:v>
                </c:pt>
                <c:pt idx="21822">
                  <c:v>2397.4609399999999</c:v>
                </c:pt>
                <c:pt idx="21823">
                  <c:v>2397.4609399999999</c:v>
                </c:pt>
                <c:pt idx="21824">
                  <c:v>2399.9023400000001</c:v>
                </c:pt>
                <c:pt idx="21825">
                  <c:v>2399.9023400000001</c:v>
                </c:pt>
                <c:pt idx="21826">
                  <c:v>2397.4609399999999</c:v>
                </c:pt>
                <c:pt idx="21827">
                  <c:v>2397.4609399999999</c:v>
                </c:pt>
                <c:pt idx="21828">
                  <c:v>2397.4609399999999</c:v>
                </c:pt>
                <c:pt idx="21829">
                  <c:v>2397.4609399999999</c:v>
                </c:pt>
                <c:pt idx="21830">
                  <c:v>2397.4609399999999</c:v>
                </c:pt>
                <c:pt idx="21831">
                  <c:v>2397.4609399999999</c:v>
                </c:pt>
                <c:pt idx="21832">
                  <c:v>2397.4609399999999</c:v>
                </c:pt>
                <c:pt idx="21833">
                  <c:v>2397.4609399999999</c:v>
                </c:pt>
                <c:pt idx="21834">
                  <c:v>2397.4609399999999</c:v>
                </c:pt>
                <c:pt idx="21835">
                  <c:v>2397.4609399999999</c:v>
                </c:pt>
                <c:pt idx="21836">
                  <c:v>2397.4609399999999</c:v>
                </c:pt>
                <c:pt idx="21837">
                  <c:v>2397.4609399999999</c:v>
                </c:pt>
                <c:pt idx="21838">
                  <c:v>2397.4609399999999</c:v>
                </c:pt>
                <c:pt idx="21839">
                  <c:v>2397.4609399999999</c:v>
                </c:pt>
                <c:pt idx="21840">
                  <c:v>2397.4609399999999</c:v>
                </c:pt>
                <c:pt idx="21841">
                  <c:v>2397.4609399999999</c:v>
                </c:pt>
                <c:pt idx="21842">
                  <c:v>2397.4609399999999</c:v>
                </c:pt>
                <c:pt idx="21843">
                  <c:v>2397.4609399999999</c:v>
                </c:pt>
                <c:pt idx="21844">
                  <c:v>2397.4609399999999</c:v>
                </c:pt>
                <c:pt idx="21845">
                  <c:v>2397.4609399999999</c:v>
                </c:pt>
                <c:pt idx="21846">
                  <c:v>2397.4609399999999</c:v>
                </c:pt>
                <c:pt idx="21847">
                  <c:v>2397.4609399999999</c:v>
                </c:pt>
                <c:pt idx="21848">
                  <c:v>2399.9023400000001</c:v>
                </c:pt>
                <c:pt idx="21849">
                  <c:v>2397.4609399999999</c:v>
                </c:pt>
                <c:pt idx="21850">
                  <c:v>2397.4609399999999</c:v>
                </c:pt>
                <c:pt idx="21851">
                  <c:v>2397.4609399999999</c:v>
                </c:pt>
                <c:pt idx="21852">
                  <c:v>2397.4609399999999</c:v>
                </c:pt>
                <c:pt idx="21853">
                  <c:v>2397.4609399999999</c:v>
                </c:pt>
                <c:pt idx="21854">
                  <c:v>2397.4609399999999</c:v>
                </c:pt>
                <c:pt idx="21855">
                  <c:v>2399.9023400000001</c:v>
                </c:pt>
                <c:pt idx="21856">
                  <c:v>2399.9023400000001</c:v>
                </c:pt>
                <c:pt idx="21857">
                  <c:v>2397.4609399999999</c:v>
                </c:pt>
                <c:pt idx="21858">
                  <c:v>2397.4609399999999</c:v>
                </c:pt>
                <c:pt idx="21859">
                  <c:v>2397.4609399999999</c:v>
                </c:pt>
                <c:pt idx="21860">
                  <c:v>2397.4609399999999</c:v>
                </c:pt>
                <c:pt idx="21861">
                  <c:v>2399.9023400000001</c:v>
                </c:pt>
                <c:pt idx="21862">
                  <c:v>2397.4609399999999</c:v>
                </c:pt>
                <c:pt idx="21863">
                  <c:v>2397.4609399999999</c:v>
                </c:pt>
                <c:pt idx="21864">
                  <c:v>2397.4609399999999</c:v>
                </c:pt>
                <c:pt idx="21865">
                  <c:v>2397.4609399999999</c:v>
                </c:pt>
                <c:pt idx="21866">
                  <c:v>2397.4609399999999</c:v>
                </c:pt>
                <c:pt idx="21867">
                  <c:v>2397.4609399999999</c:v>
                </c:pt>
                <c:pt idx="21868">
                  <c:v>2397.4609399999999</c:v>
                </c:pt>
                <c:pt idx="21869">
                  <c:v>2397.4609399999999</c:v>
                </c:pt>
                <c:pt idx="21870">
                  <c:v>2397.4609399999999</c:v>
                </c:pt>
                <c:pt idx="21871">
                  <c:v>2397.4609399999999</c:v>
                </c:pt>
                <c:pt idx="21872">
                  <c:v>2397.4609399999999</c:v>
                </c:pt>
                <c:pt idx="21873">
                  <c:v>2397.4609399999999</c:v>
                </c:pt>
                <c:pt idx="21874">
                  <c:v>2397.4609399999999</c:v>
                </c:pt>
                <c:pt idx="21875">
                  <c:v>2397.4609399999999</c:v>
                </c:pt>
                <c:pt idx="21876">
                  <c:v>2397.4609399999999</c:v>
                </c:pt>
                <c:pt idx="21877">
                  <c:v>2397.4609399999999</c:v>
                </c:pt>
                <c:pt idx="21878">
                  <c:v>2397.4609399999999</c:v>
                </c:pt>
                <c:pt idx="21879">
                  <c:v>2397.4609399999999</c:v>
                </c:pt>
                <c:pt idx="21880">
                  <c:v>2397.4609399999999</c:v>
                </c:pt>
                <c:pt idx="21881">
                  <c:v>2397.4609399999999</c:v>
                </c:pt>
                <c:pt idx="21882">
                  <c:v>2397.4609399999999</c:v>
                </c:pt>
                <c:pt idx="21883">
                  <c:v>2399.9023400000001</c:v>
                </c:pt>
                <c:pt idx="21884">
                  <c:v>2397.4609399999999</c:v>
                </c:pt>
                <c:pt idx="21885">
                  <c:v>2397.4609399999999</c:v>
                </c:pt>
                <c:pt idx="21886">
                  <c:v>2397.4609399999999</c:v>
                </c:pt>
                <c:pt idx="21887">
                  <c:v>2397.4609399999999</c:v>
                </c:pt>
                <c:pt idx="21888">
                  <c:v>2397.4609399999999</c:v>
                </c:pt>
                <c:pt idx="21889">
                  <c:v>2397.4609399999999</c:v>
                </c:pt>
                <c:pt idx="21890">
                  <c:v>2397.4609399999999</c:v>
                </c:pt>
                <c:pt idx="21891">
                  <c:v>2397.4609399999999</c:v>
                </c:pt>
                <c:pt idx="21892">
                  <c:v>2399.9023400000001</c:v>
                </c:pt>
                <c:pt idx="21893">
                  <c:v>2397.4609399999999</c:v>
                </c:pt>
                <c:pt idx="21894">
                  <c:v>2397.4609399999999</c:v>
                </c:pt>
                <c:pt idx="21895">
                  <c:v>2397.4609399999999</c:v>
                </c:pt>
                <c:pt idx="21896">
                  <c:v>2397.4609399999999</c:v>
                </c:pt>
                <c:pt idx="21897">
                  <c:v>2397.4609399999999</c:v>
                </c:pt>
                <c:pt idx="21898">
                  <c:v>2397.4609399999999</c:v>
                </c:pt>
                <c:pt idx="21899">
                  <c:v>2397.4609399999999</c:v>
                </c:pt>
                <c:pt idx="21900">
                  <c:v>2397.4609399999999</c:v>
                </c:pt>
                <c:pt idx="21901">
                  <c:v>2397.4609399999999</c:v>
                </c:pt>
                <c:pt idx="21902">
                  <c:v>2397.4609399999999</c:v>
                </c:pt>
                <c:pt idx="21903">
                  <c:v>2397.4609399999999</c:v>
                </c:pt>
                <c:pt idx="21904">
                  <c:v>2397.4609399999999</c:v>
                </c:pt>
                <c:pt idx="21905">
                  <c:v>2397.4609399999999</c:v>
                </c:pt>
                <c:pt idx="21906">
                  <c:v>2397.4609399999999</c:v>
                </c:pt>
                <c:pt idx="21907">
                  <c:v>2397.4609399999999</c:v>
                </c:pt>
                <c:pt idx="21908">
                  <c:v>2397.4609399999999</c:v>
                </c:pt>
                <c:pt idx="21909">
                  <c:v>2397.4609399999999</c:v>
                </c:pt>
                <c:pt idx="21910">
                  <c:v>2397.4609399999999</c:v>
                </c:pt>
                <c:pt idx="21911">
                  <c:v>2397.4609399999999</c:v>
                </c:pt>
                <c:pt idx="21912">
                  <c:v>2397.4609399999999</c:v>
                </c:pt>
                <c:pt idx="21913">
                  <c:v>2397.4609399999999</c:v>
                </c:pt>
                <c:pt idx="21914">
                  <c:v>2397.4609399999999</c:v>
                </c:pt>
                <c:pt idx="21915">
                  <c:v>2397.4609399999999</c:v>
                </c:pt>
                <c:pt idx="21916">
                  <c:v>2397.4609399999999</c:v>
                </c:pt>
                <c:pt idx="21917">
                  <c:v>2397.4609399999999</c:v>
                </c:pt>
                <c:pt idx="21918">
                  <c:v>2397.4609399999999</c:v>
                </c:pt>
                <c:pt idx="21919">
                  <c:v>2397.4609399999999</c:v>
                </c:pt>
                <c:pt idx="21920">
                  <c:v>2397.4609399999999</c:v>
                </c:pt>
                <c:pt idx="21921">
                  <c:v>2397.4609399999999</c:v>
                </c:pt>
                <c:pt idx="21922">
                  <c:v>2397.4609399999999</c:v>
                </c:pt>
                <c:pt idx="21923">
                  <c:v>2397.4609399999999</c:v>
                </c:pt>
                <c:pt idx="21924">
                  <c:v>2397.4609399999999</c:v>
                </c:pt>
                <c:pt idx="21925">
                  <c:v>2397.4609399999999</c:v>
                </c:pt>
                <c:pt idx="21926">
                  <c:v>2397.4609399999999</c:v>
                </c:pt>
                <c:pt idx="21927">
                  <c:v>2397.4609399999999</c:v>
                </c:pt>
                <c:pt idx="21928">
                  <c:v>2397.4609399999999</c:v>
                </c:pt>
                <c:pt idx="21929">
                  <c:v>2397.4609399999999</c:v>
                </c:pt>
                <c:pt idx="21930">
                  <c:v>2397.4609399999999</c:v>
                </c:pt>
                <c:pt idx="21931">
                  <c:v>2399.9023400000001</c:v>
                </c:pt>
                <c:pt idx="21932">
                  <c:v>2397.4609399999999</c:v>
                </c:pt>
                <c:pt idx="21933">
                  <c:v>2397.4609399999999</c:v>
                </c:pt>
                <c:pt idx="21934">
                  <c:v>2397.4609399999999</c:v>
                </c:pt>
                <c:pt idx="21935">
                  <c:v>2399.9023400000001</c:v>
                </c:pt>
                <c:pt idx="21936">
                  <c:v>2399.9023400000001</c:v>
                </c:pt>
                <c:pt idx="21937">
                  <c:v>2397.4609399999999</c:v>
                </c:pt>
                <c:pt idx="21938">
                  <c:v>2397.4609399999999</c:v>
                </c:pt>
                <c:pt idx="21939">
                  <c:v>2399.9023400000001</c:v>
                </c:pt>
                <c:pt idx="21940">
                  <c:v>2397.4609399999999</c:v>
                </c:pt>
                <c:pt idx="21941">
                  <c:v>2397.4609399999999</c:v>
                </c:pt>
                <c:pt idx="21942">
                  <c:v>2397.4609399999999</c:v>
                </c:pt>
                <c:pt idx="21943">
                  <c:v>2397.4609399999999</c:v>
                </c:pt>
                <c:pt idx="21944">
                  <c:v>2397.4609399999999</c:v>
                </c:pt>
                <c:pt idx="21945">
                  <c:v>2397.4609399999999</c:v>
                </c:pt>
                <c:pt idx="21946">
                  <c:v>2397.4609399999999</c:v>
                </c:pt>
                <c:pt idx="21947">
                  <c:v>2397.4609399999999</c:v>
                </c:pt>
                <c:pt idx="21948">
                  <c:v>2397.4609399999999</c:v>
                </c:pt>
                <c:pt idx="21949">
                  <c:v>2397.4609399999999</c:v>
                </c:pt>
                <c:pt idx="21950">
                  <c:v>2397.4609399999999</c:v>
                </c:pt>
                <c:pt idx="21951">
                  <c:v>2397.4609399999999</c:v>
                </c:pt>
                <c:pt idx="21952">
                  <c:v>2397.4609399999999</c:v>
                </c:pt>
                <c:pt idx="21953">
                  <c:v>2399.9023400000001</c:v>
                </c:pt>
                <c:pt idx="21954">
                  <c:v>2397.4609399999999</c:v>
                </c:pt>
                <c:pt idx="21955">
                  <c:v>2397.4609399999999</c:v>
                </c:pt>
                <c:pt idx="21956">
                  <c:v>2397.4609399999999</c:v>
                </c:pt>
                <c:pt idx="21957">
                  <c:v>2397.4609399999999</c:v>
                </c:pt>
                <c:pt idx="21958">
                  <c:v>2397.4609399999999</c:v>
                </c:pt>
                <c:pt idx="21959">
                  <c:v>2397.4609399999999</c:v>
                </c:pt>
                <c:pt idx="21960">
                  <c:v>2397.4609399999999</c:v>
                </c:pt>
                <c:pt idx="21961">
                  <c:v>2397.4609399999999</c:v>
                </c:pt>
                <c:pt idx="21962">
                  <c:v>2397.4609399999999</c:v>
                </c:pt>
                <c:pt idx="21963">
                  <c:v>2399.9023400000001</c:v>
                </c:pt>
                <c:pt idx="21964">
                  <c:v>2397.4609399999999</c:v>
                </c:pt>
                <c:pt idx="21965">
                  <c:v>2399.9023400000001</c:v>
                </c:pt>
                <c:pt idx="21966">
                  <c:v>2397.4609399999999</c:v>
                </c:pt>
                <c:pt idx="21967">
                  <c:v>2397.4609399999999</c:v>
                </c:pt>
                <c:pt idx="21968">
                  <c:v>2397.4609399999999</c:v>
                </c:pt>
                <c:pt idx="21969">
                  <c:v>2399.9023400000001</c:v>
                </c:pt>
                <c:pt idx="21970">
                  <c:v>2399.9023400000001</c:v>
                </c:pt>
                <c:pt idx="21971">
                  <c:v>2397.4609399999999</c:v>
                </c:pt>
                <c:pt idx="21972">
                  <c:v>2399.9023400000001</c:v>
                </c:pt>
                <c:pt idx="21973">
                  <c:v>2397.4609399999999</c:v>
                </c:pt>
                <c:pt idx="21974">
                  <c:v>2397.4609399999999</c:v>
                </c:pt>
                <c:pt idx="21975">
                  <c:v>2399.9023400000001</c:v>
                </c:pt>
                <c:pt idx="21976">
                  <c:v>2397.4609399999999</c:v>
                </c:pt>
                <c:pt idx="21977">
                  <c:v>2397.4609399999999</c:v>
                </c:pt>
                <c:pt idx="21978">
                  <c:v>2397.4609399999999</c:v>
                </c:pt>
                <c:pt idx="21979">
                  <c:v>2397.4609399999999</c:v>
                </c:pt>
                <c:pt idx="21980">
                  <c:v>2397.4609399999999</c:v>
                </c:pt>
                <c:pt idx="21981">
                  <c:v>2397.4609399999999</c:v>
                </c:pt>
                <c:pt idx="21982">
                  <c:v>2397.4609399999999</c:v>
                </c:pt>
                <c:pt idx="21983">
                  <c:v>2397.4609399999999</c:v>
                </c:pt>
                <c:pt idx="21984">
                  <c:v>2397.4609399999999</c:v>
                </c:pt>
                <c:pt idx="21985">
                  <c:v>2397.4609399999999</c:v>
                </c:pt>
                <c:pt idx="21986">
                  <c:v>2397.4609399999999</c:v>
                </c:pt>
                <c:pt idx="21987">
                  <c:v>2397.4609399999999</c:v>
                </c:pt>
                <c:pt idx="21988">
                  <c:v>2397.4609399999999</c:v>
                </c:pt>
                <c:pt idx="21989">
                  <c:v>2397.4609399999999</c:v>
                </c:pt>
                <c:pt idx="21990">
                  <c:v>2397.4609399999999</c:v>
                </c:pt>
                <c:pt idx="21991">
                  <c:v>2397.4609399999999</c:v>
                </c:pt>
                <c:pt idx="21992">
                  <c:v>2397.4609399999999</c:v>
                </c:pt>
                <c:pt idx="21993">
                  <c:v>2397.4609399999999</c:v>
                </c:pt>
                <c:pt idx="21994">
                  <c:v>2397.4609399999999</c:v>
                </c:pt>
                <c:pt idx="21995">
                  <c:v>2397.4609399999999</c:v>
                </c:pt>
                <c:pt idx="21996">
                  <c:v>2397.4609399999999</c:v>
                </c:pt>
                <c:pt idx="21997">
                  <c:v>2397.4609399999999</c:v>
                </c:pt>
                <c:pt idx="21998">
                  <c:v>2397.4609399999999</c:v>
                </c:pt>
                <c:pt idx="21999">
                  <c:v>2397.4609399999999</c:v>
                </c:pt>
                <c:pt idx="22000">
                  <c:v>2397.4609399999999</c:v>
                </c:pt>
                <c:pt idx="22001">
                  <c:v>2397.4609399999999</c:v>
                </c:pt>
                <c:pt idx="22002">
                  <c:v>2397.4609399999999</c:v>
                </c:pt>
                <c:pt idx="22003">
                  <c:v>2397.4609399999999</c:v>
                </c:pt>
                <c:pt idx="22004">
                  <c:v>2397.4609399999999</c:v>
                </c:pt>
                <c:pt idx="22005">
                  <c:v>2399.9023400000001</c:v>
                </c:pt>
                <c:pt idx="22006">
                  <c:v>2397.4609399999999</c:v>
                </c:pt>
                <c:pt idx="22007">
                  <c:v>2397.4609399999999</c:v>
                </c:pt>
                <c:pt idx="22008">
                  <c:v>2397.4609399999999</c:v>
                </c:pt>
                <c:pt idx="22009">
                  <c:v>2397.4609399999999</c:v>
                </c:pt>
                <c:pt idx="22010">
                  <c:v>2397.4609399999999</c:v>
                </c:pt>
                <c:pt idx="22011">
                  <c:v>2397.4609399999999</c:v>
                </c:pt>
                <c:pt idx="22012">
                  <c:v>2397.4609399999999</c:v>
                </c:pt>
                <c:pt idx="22013">
                  <c:v>2397.4609399999999</c:v>
                </c:pt>
                <c:pt idx="22014">
                  <c:v>2397.4609399999999</c:v>
                </c:pt>
                <c:pt idx="22015">
                  <c:v>2397.4609399999999</c:v>
                </c:pt>
                <c:pt idx="22016">
                  <c:v>2399.9023400000001</c:v>
                </c:pt>
                <c:pt idx="22017">
                  <c:v>2397.4609399999999</c:v>
                </c:pt>
                <c:pt idx="22018">
                  <c:v>2397.4609399999999</c:v>
                </c:pt>
                <c:pt idx="22019">
                  <c:v>2397.4609399999999</c:v>
                </c:pt>
                <c:pt idx="22020">
                  <c:v>2399.9023400000001</c:v>
                </c:pt>
                <c:pt idx="22021">
                  <c:v>2399.9023400000001</c:v>
                </c:pt>
                <c:pt idx="22022">
                  <c:v>2397.4609399999999</c:v>
                </c:pt>
                <c:pt idx="22023">
                  <c:v>2397.4609399999999</c:v>
                </c:pt>
                <c:pt idx="22024">
                  <c:v>2399.9023400000001</c:v>
                </c:pt>
                <c:pt idx="22025">
                  <c:v>2397.4609399999999</c:v>
                </c:pt>
                <c:pt idx="22026">
                  <c:v>2399.9023400000001</c:v>
                </c:pt>
                <c:pt idx="22027">
                  <c:v>2397.4609399999999</c:v>
                </c:pt>
                <c:pt idx="22028">
                  <c:v>2397.4609399999999</c:v>
                </c:pt>
                <c:pt idx="22029">
                  <c:v>2397.4609399999999</c:v>
                </c:pt>
                <c:pt idx="22030">
                  <c:v>2397.4609399999999</c:v>
                </c:pt>
                <c:pt idx="22031">
                  <c:v>2397.4609399999999</c:v>
                </c:pt>
                <c:pt idx="22032">
                  <c:v>2397.4609399999999</c:v>
                </c:pt>
                <c:pt idx="22033">
                  <c:v>2397.4609399999999</c:v>
                </c:pt>
                <c:pt idx="22034">
                  <c:v>2397.4609399999999</c:v>
                </c:pt>
                <c:pt idx="22035">
                  <c:v>2397.4609399999999</c:v>
                </c:pt>
                <c:pt idx="22036">
                  <c:v>2397.4609399999999</c:v>
                </c:pt>
                <c:pt idx="22037">
                  <c:v>2397.4609399999999</c:v>
                </c:pt>
                <c:pt idx="22038">
                  <c:v>2397.4609399999999</c:v>
                </c:pt>
                <c:pt idx="22039">
                  <c:v>2397.4609399999999</c:v>
                </c:pt>
                <c:pt idx="22040">
                  <c:v>2397.4609399999999</c:v>
                </c:pt>
                <c:pt idx="22041">
                  <c:v>2397.4609399999999</c:v>
                </c:pt>
                <c:pt idx="22042">
                  <c:v>2397.4609399999999</c:v>
                </c:pt>
                <c:pt idx="22043">
                  <c:v>2397.4609399999999</c:v>
                </c:pt>
                <c:pt idx="22044">
                  <c:v>2397.4609399999999</c:v>
                </c:pt>
                <c:pt idx="22045">
                  <c:v>2397.4609399999999</c:v>
                </c:pt>
                <c:pt idx="22046">
                  <c:v>2397.4609399999999</c:v>
                </c:pt>
                <c:pt idx="22047">
                  <c:v>2397.4609399999999</c:v>
                </c:pt>
                <c:pt idx="22048">
                  <c:v>2397.4609399999999</c:v>
                </c:pt>
                <c:pt idx="22049">
                  <c:v>2397.4609399999999</c:v>
                </c:pt>
                <c:pt idx="22050">
                  <c:v>2397.4609399999999</c:v>
                </c:pt>
                <c:pt idx="22051">
                  <c:v>2397.4609399999999</c:v>
                </c:pt>
                <c:pt idx="22052">
                  <c:v>2397.4609399999999</c:v>
                </c:pt>
                <c:pt idx="22053">
                  <c:v>2397.4609399999999</c:v>
                </c:pt>
                <c:pt idx="22054">
                  <c:v>2397.4609399999999</c:v>
                </c:pt>
                <c:pt idx="22055">
                  <c:v>2397.4609399999999</c:v>
                </c:pt>
                <c:pt idx="22056">
                  <c:v>2397.4609399999999</c:v>
                </c:pt>
                <c:pt idx="22057">
                  <c:v>2397.4609399999999</c:v>
                </c:pt>
                <c:pt idx="22058">
                  <c:v>2399.9023400000001</c:v>
                </c:pt>
                <c:pt idx="22059">
                  <c:v>2397.4609399999999</c:v>
                </c:pt>
                <c:pt idx="22060">
                  <c:v>2397.4609399999999</c:v>
                </c:pt>
                <c:pt idx="22061">
                  <c:v>2397.4609399999999</c:v>
                </c:pt>
                <c:pt idx="22062">
                  <c:v>2397.4609399999999</c:v>
                </c:pt>
                <c:pt idx="22063">
                  <c:v>2397.4609399999999</c:v>
                </c:pt>
                <c:pt idx="22064">
                  <c:v>2397.4609399999999</c:v>
                </c:pt>
                <c:pt idx="22065">
                  <c:v>2397.4609399999999</c:v>
                </c:pt>
                <c:pt idx="22066">
                  <c:v>2397.4609399999999</c:v>
                </c:pt>
                <c:pt idx="22067">
                  <c:v>2399.9023400000001</c:v>
                </c:pt>
                <c:pt idx="22068">
                  <c:v>2399.9023400000001</c:v>
                </c:pt>
                <c:pt idx="22069">
                  <c:v>2397.4609399999999</c:v>
                </c:pt>
                <c:pt idx="22070">
                  <c:v>2397.4609399999999</c:v>
                </c:pt>
                <c:pt idx="22071">
                  <c:v>2397.4609399999999</c:v>
                </c:pt>
                <c:pt idx="22072">
                  <c:v>2399.9023400000001</c:v>
                </c:pt>
                <c:pt idx="22073">
                  <c:v>2397.4609399999999</c:v>
                </c:pt>
                <c:pt idx="22074">
                  <c:v>2397.4609399999999</c:v>
                </c:pt>
                <c:pt idx="22075">
                  <c:v>2397.4609399999999</c:v>
                </c:pt>
                <c:pt idx="22076">
                  <c:v>2399.9023400000001</c:v>
                </c:pt>
                <c:pt idx="22077">
                  <c:v>2397.4609399999999</c:v>
                </c:pt>
                <c:pt idx="22078">
                  <c:v>2397.4609399999999</c:v>
                </c:pt>
                <c:pt idx="22079">
                  <c:v>2397.4609399999999</c:v>
                </c:pt>
                <c:pt idx="22080">
                  <c:v>2399.9023400000001</c:v>
                </c:pt>
                <c:pt idx="22081">
                  <c:v>2397.4609399999999</c:v>
                </c:pt>
                <c:pt idx="22082">
                  <c:v>2397.4609399999999</c:v>
                </c:pt>
                <c:pt idx="22083">
                  <c:v>2397.4609399999999</c:v>
                </c:pt>
                <c:pt idx="22084">
                  <c:v>2397.4609399999999</c:v>
                </c:pt>
                <c:pt idx="22085">
                  <c:v>2399.9023400000001</c:v>
                </c:pt>
                <c:pt idx="22086">
                  <c:v>2397.4609399999999</c:v>
                </c:pt>
                <c:pt idx="22087">
                  <c:v>2397.4609399999999</c:v>
                </c:pt>
                <c:pt idx="22088">
                  <c:v>2399.9023400000001</c:v>
                </c:pt>
                <c:pt idx="22089">
                  <c:v>2397.4609399999999</c:v>
                </c:pt>
                <c:pt idx="22090">
                  <c:v>2397.4609399999999</c:v>
                </c:pt>
                <c:pt idx="22091">
                  <c:v>2397.4609399999999</c:v>
                </c:pt>
                <c:pt idx="22092">
                  <c:v>2399.9023400000001</c:v>
                </c:pt>
                <c:pt idx="22093">
                  <c:v>2399.9023400000001</c:v>
                </c:pt>
                <c:pt idx="22094">
                  <c:v>2397.4609399999999</c:v>
                </c:pt>
                <c:pt idx="22095">
                  <c:v>2397.4609399999999</c:v>
                </c:pt>
                <c:pt idx="22096">
                  <c:v>2397.4609399999999</c:v>
                </c:pt>
                <c:pt idx="22097">
                  <c:v>2397.4609399999999</c:v>
                </c:pt>
                <c:pt idx="22098">
                  <c:v>2397.4609399999999</c:v>
                </c:pt>
                <c:pt idx="22099">
                  <c:v>2397.4609399999999</c:v>
                </c:pt>
                <c:pt idx="22100">
                  <c:v>2397.4609399999999</c:v>
                </c:pt>
                <c:pt idx="22101">
                  <c:v>2397.4609399999999</c:v>
                </c:pt>
                <c:pt idx="22102">
                  <c:v>2399.9023400000001</c:v>
                </c:pt>
                <c:pt idx="22103">
                  <c:v>2397.4609399999999</c:v>
                </c:pt>
                <c:pt idx="22104">
                  <c:v>2397.4609399999999</c:v>
                </c:pt>
                <c:pt idx="22105">
                  <c:v>2397.4609399999999</c:v>
                </c:pt>
                <c:pt idx="22106">
                  <c:v>2397.4609399999999</c:v>
                </c:pt>
                <c:pt idx="22107">
                  <c:v>2397.4609399999999</c:v>
                </c:pt>
                <c:pt idx="22108">
                  <c:v>2397.4609399999999</c:v>
                </c:pt>
                <c:pt idx="22109">
                  <c:v>2397.4609399999999</c:v>
                </c:pt>
                <c:pt idx="22110">
                  <c:v>2397.4609399999999</c:v>
                </c:pt>
                <c:pt idx="22111">
                  <c:v>2397.4609399999999</c:v>
                </c:pt>
                <c:pt idx="22112">
                  <c:v>2397.4609399999999</c:v>
                </c:pt>
                <c:pt idx="22113">
                  <c:v>2399.9023400000001</c:v>
                </c:pt>
                <c:pt idx="22114">
                  <c:v>2397.4609399999999</c:v>
                </c:pt>
                <c:pt idx="22115">
                  <c:v>2399.9023400000001</c:v>
                </c:pt>
                <c:pt idx="22116">
                  <c:v>2397.4609399999999</c:v>
                </c:pt>
                <c:pt idx="22117">
                  <c:v>2397.4609399999999</c:v>
                </c:pt>
                <c:pt idx="22118">
                  <c:v>2397.4609399999999</c:v>
                </c:pt>
                <c:pt idx="22119">
                  <c:v>2399.9023400000001</c:v>
                </c:pt>
                <c:pt idx="22120">
                  <c:v>2397.4609399999999</c:v>
                </c:pt>
                <c:pt idx="22121">
                  <c:v>2397.4609399999999</c:v>
                </c:pt>
                <c:pt idx="22122">
                  <c:v>2397.4609399999999</c:v>
                </c:pt>
                <c:pt idx="22123">
                  <c:v>2399.9023400000001</c:v>
                </c:pt>
                <c:pt idx="22124">
                  <c:v>2397.4609399999999</c:v>
                </c:pt>
                <c:pt idx="22125">
                  <c:v>2397.4609399999999</c:v>
                </c:pt>
                <c:pt idx="22126">
                  <c:v>2397.4609399999999</c:v>
                </c:pt>
                <c:pt idx="22127">
                  <c:v>2397.4609399999999</c:v>
                </c:pt>
                <c:pt idx="22128">
                  <c:v>2399.9023400000001</c:v>
                </c:pt>
                <c:pt idx="22129">
                  <c:v>2397.4609399999999</c:v>
                </c:pt>
                <c:pt idx="22130">
                  <c:v>2397.4609399999999</c:v>
                </c:pt>
                <c:pt idx="22131">
                  <c:v>2397.4609399999999</c:v>
                </c:pt>
                <c:pt idx="22132">
                  <c:v>2397.4609399999999</c:v>
                </c:pt>
                <c:pt idx="22133">
                  <c:v>2397.4609399999999</c:v>
                </c:pt>
                <c:pt idx="22134">
                  <c:v>2397.4609399999999</c:v>
                </c:pt>
                <c:pt idx="22135">
                  <c:v>2397.4609399999999</c:v>
                </c:pt>
                <c:pt idx="22136">
                  <c:v>2397.4609399999999</c:v>
                </c:pt>
                <c:pt idx="22137">
                  <c:v>2397.4609399999999</c:v>
                </c:pt>
                <c:pt idx="22138">
                  <c:v>2397.4609399999999</c:v>
                </c:pt>
                <c:pt idx="22139">
                  <c:v>2397.4609399999999</c:v>
                </c:pt>
                <c:pt idx="22140">
                  <c:v>2397.4609399999999</c:v>
                </c:pt>
                <c:pt idx="22141">
                  <c:v>2397.4609399999999</c:v>
                </c:pt>
                <c:pt idx="22142">
                  <c:v>2397.4609399999999</c:v>
                </c:pt>
                <c:pt idx="22143">
                  <c:v>2397.4609399999999</c:v>
                </c:pt>
                <c:pt idx="22144">
                  <c:v>2397.4609399999999</c:v>
                </c:pt>
                <c:pt idx="22145">
                  <c:v>2397.4609399999999</c:v>
                </c:pt>
                <c:pt idx="22146">
                  <c:v>2397.4609399999999</c:v>
                </c:pt>
                <c:pt idx="22147">
                  <c:v>2397.4609399999999</c:v>
                </c:pt>
                <c:pt idx="22148">
                  <c:v>2397.4609399999999</c:v>
                </c:pt>
                <c:pt idx="22149">
                  <c:v>2397.4609399999999</c:v>
                </c:pt>
                <c:pt idx="22150">
                  <c:v>2397.4609399999999</c:v>
                </c:pt>
                <c:pt idx="22151">
                  <c:v>2397.4609399999999</c:v>
                </c:pt>
                <c:pt idx="22152">
                  <c:v>2399.9023400000001</c:v>
                </c:pt>
                <c:pt idx="22153">
                  <c:v>2399.9023400000001</c:v>
                </c:pt>
                <c:pt idx="22154">
                  <c:v>2397.4609399999999</c:v>
                </c:pt>
                <c:pt idx="22155">
                  <c:v>2399.9023400000001</c:v>
                </c:pt>
                <c:pt idx="22156">
                  <c:v>2399.9023400000001</c:v>
                </c:pt>
                <c:pt idx="22157">
                  <c:v>2397.4609399999999</c:v>
                </c:pt>
                <c:pt idx="22158">
                  <c:v>2397.4609399999999</c:v>
                </c:pt>
                <c:pt idx="22159">
                  <c:v>2397.4609399999999</c:v>
                </c:pt>
                <c:pt idx="22160">
                  <c:v>2397.4609399999999</c:v>
                </c:pt>
                <c:pt idx="22161">
                  <c:v>2397.4609399999999</c:v>
                </c:pt>
                <c:pt idx="22162">
                  <c:v>2397.4609399999999</c:v>
                </c:pt>
                <c:pt idx="22163">
                  <c:v>2397.4609399999999</c:v>
                </c:pt>
                <c:pt idx="22164">
                  <c:v>2399.9023400000001</c:v>
                </c:pt>
                <c:pt idx="22165">
                  <c:v>2397.4609399999999</c:v>
                </c:pt>
                <c:pt idx="22166">
                  <c:v>2397.4609399999999</c:v>
                </c:pt>
                <c:pt idx="22167">
                  <c:v>2397.4609399999999</c:v>
                </c:pt>
                <c:pt idx="22168">
                  <c:v>2397.4609399999999</c:v>
                </c:pt>
                <c:pt idx="22169">
                  <c:v>2397.4609399999999</c:v>
                </c:pt>
                <c:pt idx="22170">
                  <c:v>2397.4609399999999</c:v>
                </c:pt>
                <c:pt idx="22171">
                  <c:v>2397.4609399999999</c:v>
                </c:pt>
                <c:pt idx="22172">
                  <c:v>2397.4609399999999</c:v>
                </c:pt>
                <c:pt idx="22173">
                  <c:v>2397.4609399999999</c:v>
                </c:pt>
                <c:pt idx="22174">
                  <c:v>2397.4609399999999</c:v>
                </c:pt>
                <c:pt idx="22175">
                  <c:v>2397.4609399999999</c:v>
                </c:pt>
                <c:pt idx="22176">
                  <c:v>2397.4609399999999</c:v>
                </c:pt>
                <c:pt idx="22177">
                  <c:v>2397.4609399999999</c:v>
                </c:pt>
                <c:pt idx="22178">
                  <c:v>2399.9023400000001</c:v>
                </c:pt>
                <c:pt idx="22179">
                  <c:v>2397.4609399999999</c:v>
                </c:pt>
                <c:pt idx="22180">
                  <c:v>2397.4609399999999</c:v>
                </c:pt>
                <c:pt idx="22181">
                  <c:v>2397.4609399999999</c:v>
                </c:pt>
                <c:pt idx="22182">
                  <c:v>2397.4609399999999</c:v>
                </c:pt>
                <c:pt idx="22183">
                  <c:v>2397.4609399999999</c:v>
                </c:pt>
                <c:pt idx="22184">
                  <c:v>2397.4609399999999</c:v>
                </c:pt>
                <c:pt idx="22185">
                  <c:v>2397.4609399999999</c:v>
                </c:pt>
                <c:pt idx="22186">
                  <c:v>2397.4609399999999</c:v>
                </c:pt>
                <c:pt idx="22187">
                  <c:v>2397.4609399999999</c:v>
                </c:pt>
                <c:pt idx="22188">
                  <c:v>2397.4609399999999</c:v>
                </c:pt>
                <c:pt idx="22189">
                  <c:v>2399.9023400000001</c:v>
                </c:pt>
                <c:pt idx="22190">
                  <c:v>2399.9023400000001</c:v>
                </c:pt>
                <c:pt idx="22191">
                  <c:v>2397.4609399999999</c:v>
                </c:pt>
                <c:pt idx="22192">
                  <c:v>2397.4609399999999</c:v>
                </c:pt>
                <c:pt idx="22193">
                  <c:v>2399.9023400000001</c:v>
                </c:pt>
                <c:pt idx="22194">
                  <c:v>2397.4609399999999</c:v>
                </c:pt>
                <c:pt idx="22195">
                  <c:v>2397.4609399999999</c:v>
                </c:pt>
                <c:pt idx="22196">
                  <c:v>2397.4609399999999</c:v>
                </c:pt>
                <c:pt idx="22197">
                  <c:v>2399.9023400000001</c:v>
                </c:pt>
                <c:pt idx="22198">
                  <c:v>2399.9023400000001</c:v>
                </c:pt>
                <c:pt idx="22199">
                  <c:v>2397.4609399999999</c:v>
                </c:pt>
                <c:pt idx="22200">
                  <c:v>2399.9023400000001</c:v>
                </c:pt>
                <c:pt idx="22201">
                  <c:v>2397.4609399999999</c:v>
                </c:pt>
                <c:pt idx="22202">
                  <c:v>2397.4609399999999</c:v>
                </c:pt>
                <c:pt idx="22203">
                  <c:v>2397.4609399999999</c:v>
                </c:pt>
                <c:pt idx="22204">
                  <c:v>2397.4609399999999</c:v>
                </c:pt>
                <c:pt idx="22205">
                  <c:v>2397.4609399999999</c:v>
                </c:pt>
                <c:pt idx="22206">
                  <c:v>2399.9023400000001</c:v>
                </c:pt>
                <c:pt idx="22207">
                  <c:v>2397.4609399999999</c:v>
                </c:pt>
                <c:pt idx="22208">
                  <c:v>2397.4609399999999</c:v>
                </c:pt>
                <c:pt idx="22209">
                  <c:v>2397.4609399999999</c:v>
                </c:pt>
                <c:pt idx="22210">
                  <c:v>2397.4609399999999</c:v>
                </c:pt>
                <c:pt idx="22211">
                  <c:v>2397.4609399999999</c:v>
                </c:pt>
                <c:pt idx="22212">
                  <c:v>2397.4609399999999</c:v>
                </c:pt>
                <c:pt idx="22213">
                  <c:v>2397.4609399999999</c:v>
                </c:pt>
                <c:pt idx="22214">
                  <c:v>2397.4609399999999</c:v>
                </c:pt>
                <c:pt idx="22215">
                  <c:v>2397.4609399999999</c:v>
                </c:pt>
                <c:pt idx="22216">
                  <c:v>2397.4609399999999</c:v>
                </c:pt>
                <c:pt idx="22217">
                  <c:v>2397.4609399999999</c:v>
                </c:pt>
                <c:pt idx="22218">
                  <c:v>2397.4609399999999</c:v>
                </c:pt>
                <c:pt idx="22219">
                  <c:v>2399.9023400000001</c:v>
                </c:pt>
                <c:pt idx="22220">
                  <c:v>2397.4609399999999</c:v>
                </c:pt>
                <c:pt idx="22221">
                  <c:v>2397.4609399999999</c:v>
                </c:pt>
                <c:pt idx="22222">
                  <c:v>2397.4609399999999</c:v>
                </c:pt>
                <c:pt idx="22223">
                  <c:v>2397.4609399999999</c:v>
                </c:pt>
                <c:pt idx="22224">
                  <c:v>2397.4609399999999</c:v>
                </c:pt>
                <c:pt idx="22225">
                  <c:v>2397.4609399999999</c:v>
                </c:pt>
                <c:pt idx="22226">
                  <c:v>2397.4609399999999</c:v>
                </c:pt>
                <c:pt idx="22227">
                  <c:v>2397.4609399999999</c:v>
                </c:pt>
                <c:pt idx="22228">
                  <c:v>2397.4609399999999</c:v>
                </c:pt>
                <c:pt idx="22229">
                  <c:v>2397.4609399999999</c:v>
                </c:pt>
                <c:pt idx="22230">
                  <c:v>2397.4609399999999</c:v>
                </c:pt>
                <c:pt idx="22231">
                  <c:v>2397.4609399999999</c:v>
                </c:pt>
                <c:pt idx="22232">
                  <c:v>2397.4609399999999</c:v>
                </c:pt>
                <c:pt idx="22233">
                  <c:v>2397.4609399999999</c:v>
                </c:pt>
                <c:pt idx="22234">
                  <c:v>2397.4609399999999</c:v>
                </c:pt>
                <c:pt idx="22235">
                  <c:v>2397.4609399999999</c:v>
                </c:pt>
                <c:pt idx="22236">
                  <c:v>2397.4609399999999</c:v>
                </c:pt>
                <c:pt idx="22237">
                  <c:v>2397.4609399999999</c:v>
                </c:pt>
                <c:pt idx="22238">
                  <c:v>2397.4609399999999</c:v>
                </c:pt>
                <c:pt idx="22239">
                  <c:v>2397.4609399999999</c:v>
                </c:pt>
                <c:pt idx="22240">
                  <c:v>2397.4609399999999</c:v>
                </c:pt>
                <c:pt idx="22241">
                  <c:v>2397.4609399999999</c:v>
                </c:pt>
                <c:pt idx="22242">
                  <c:v>2397.4609399999999</c:v>
                </c:pt>
                <c:pt idx="22243">
                  <c:v>2397.4609399999999</c:v>
                </c:pt>
                <c:pt idx="22244">
                  <c:v>2397.4609399999999</c:v>
                </c:pt>
                <c:pt idx="22245">
                  <c:v>2397.4609399999999</c:v>
                </c:pt>
                <c:pt idx="22246">
                  <c:v>2397.4609399999999</c:v>
                </c:pt>
                <c:pt idx="22247">
                  <c:v>2399.9023400000001</c:v>
                </c:pt>
                <c:pt idx="22248">
                  <c:v>2397.4609399999999</c:v>
                </c:pt>
                <c:pt idx="22249">
                  <c:v>2397.4609399999999</c:v>
                </c:pt>
                <c:pt idx="22250">
                  <c:v>2397.4609399999999</c:v>
                </c:pt>
                <c:pt idx="22251">
                  <c:v>2397.4609399999999</c:v>
                </c:pt>
                <c:pt idx="22252">
                  <c:v>2397.4609399999999</c:v>
                </c:pt>
                <c:pt idx="22253">
                  <c:v>2397.4609399999999</c:v>
                </c:pt>
                <c:pt idx="22254">
                  <c:v>2397.4609399999999</c:v>
                </c:pt>
                <c:pt idx="22255">
                  <c:v>2395.0195300000019</c:v>
                </c:pt>
                <c:pt idx="22256">
                  <c:v>2397.4609399999999</c:v>
                </c:pt>
                <c:pt idx="22257">
                  <c:v>2397.4609399999999</c:v>
                </c:pt>
                <c:pt idx="22258">
                  <c:v>2397.4609399999999</c:v>
                </c:pt>
                <c:pt idx="22259">
                  <c:v>2397.4609399999999</c:v>
                </c:pt>
                <c:pt idx="22260">
                  <c:v>2397.4609399999999</c:v>
                </c:pt>
                <c:pt idx="22261">
                  <c:v>2397.4609399999999</c:v>
                </c:pt>
                <c:pt idx="22262">
                  <c:v>2397.4609399999999</c:v>
                </c:pt>
                <c:pt idx="22263">
                  <c:v>2397.4609399999999</c:v>
                </c:pt>
                <c:pt idx="22264">
                  <c:v>2397.4609399999999</c:v>
                </c:pt>
                <c:pt idx="22265">
                  <c:v>2397.4609399999999</c:v>
                </c:pt>
                <c:pt idx="22266">
                  <c:v>2397.4609399999999</c:v>
                </c:pt>
                <c:pt idx="22267">
                  <c:v>2397.4609399999999</c:v>
                </c:pt>
                <c:pt idx="22268">
                  <c:v>2397.4609399999999</c:v>
                </c:pt>
                <c:pt idx="22269">
                  <c:v>2397.4609399999999</c:v>
                </c:pt>
                <c:pt idx="22270">
                  <c:v>2397.4609399999999</c:v>
                </c:pt>
                <c:pt idx="22271">
                  <c:v>2399.9023400000001</c:v>
                </c:pt>
                <c:pt idx="22272">
                  <c:v>2397.4609399999999</c:v>
                </c:pt>
                <c:pt idx="22273">
                  <c:v>2397.4609399999999</c:v>
                </c:pt>
                <c:pt idx="22274">
                  <c:v>2397.4609399999999</c:v>
                </c:pt>
                <c:pt idx="22275">
                  <c:v>2397.4609399999999</c:v>
                </c:pt>
                <c:pt idx="22276">
                  <c:v>2397.4609399999999</c:v>
                </c:pt>
                <c:pt idx="22277">
                  <c:v>2397.4609399999999</c:v>
                </c:pt>
                <c:pt idx="22278">
                  <c:v>2397.4609399999999</c:v>
                </c:pt>
                <c:pt idx="22279">
                  <c:v>2397.4609399999999</c:v>
                </c:pt>
                <c:pt idx="22280">
                  <c:v>2397.4609399999999</c:v>
                </c:pt>
                <c:pt idx="22281">
                  <c:v>2397.4609399999999</c:v>
                </c:pt>
                <c:pt idx="22282">
                  <c:v>2399.9023400000001</c:v>
                </c:pt>
                <c:pt idx="22283">
                  <c:v>2397.4609399999999</c:v>
                </c:pt>
                <c:pt idx="22284">
                  <c:v>2397.4609399999999</c:v>
                </c:pt>
                <c:pt idx="22285">
                  <c:v>2397.4609399999999</c:v>
                </c:pt>
                <c:pt idx="22286">
                  <c:v>2397.4609399999999</c:v>
                </c:pt>
                <c:pt idx="22287">
                  <c:v>2397.4609399999999</c:v>
                </c:pt>
                <c:pt idx="22288">
                  <c:v>2397.4609399999999</c:v>
                </c:pt>
                <c:pt idx="22289">
                  <c:v>2397.4609399999999</c:v>
                </c:pt>
                <c:pt idx="22290">
                  <c:v>2399.9023400000001</c:v>
                </c:pt>
                <c:pt idx="22291">
                  <c:v>2397.4609399999999</c:v>
                </c:pt>
                <c:pt idx="22292">
                  <c:v>2397.4609399999999</c:v>
                </c:pt>
                <c:pt idx="22293">
                  <c:v>2397.4609399999999</c:v>
                </c:pt>
                <c:pt idx="22294">
                  <c:v>2397.4609399999999</c:v>
                </c:pt>
                <c:pt idx="22295">
                  <c:v>2397.4609399999999</c:v>
                </c:pt>
                <c:pt idx="22296">
                  <c:v>2397.4609399999999</c:v>
                </c:pt>
                <c:pt idx="22297">
                  <c:v>2397.4609399999999</c:v>
                </c:pt>
                <c:pt idx="22298">
                  <c:v>2397.4609399999999</c:v>
                </c:pt>
                <c:pt idx="22299">
                  <c:v>2397.4609399999999</c:v>
                </c:pt>
                <c:pt idx="22300">
                  <c:v>2399.9023400000001</c:v>
                </c:pt>
                <c:pt idx="22301">
                  <c:v>2397.4609399999999</c:v>
                </c:pt>
                <c:pt idx="22302">
                  <c:v>2399.9023400000001</c:v>
                </c:pt>
                <c:pt idx="22303">
                  <c:v>2397.4609399999999</c:v>
                </c:pt>
                <c:pt idx="22304">
                  <c:v>2397.4609399999999</c:v>
                </c:pt>
                <c:pt idx="22305">
                  <c:v>2397.4609399999999</c:v>
                </c:pt>
                <c:pt idx="22306">
                  <c:v>2397.4609399999999</c:v>
                </c:pt>
                <c:pt idx="22307">
                  <c:v>2397.4609399999999</c:v>
                </c:pt>
                <c:pt idx="22308">
                  <c:v>2397.4609399999999</c:v>
                </c:pt>
                <c:pt idx="22309">
                  <c:v>2397.4609399999999</c:v>
                </c:pt>
                <c:pt idx="22310">
                  <c:v>2397.4609399999999</c:v>
                </c:pt>
                <c:pt idx="22311">
                  <c:v>2399.9023400000001</c:v>
                </c:pt>
                <c:pt idx="22312">
                  <c:v>2397.4609399999999</c:v>
                </c:pt>
                <c:pt idx="22313">
                  <c:v>2397.4609399999999</c:v>
                </c:pt>
                <c:pt idx="22314">
                  <c:v>2397.4609399999999</c:v>
                </c:pt>
                <c:pt idx="22315">
                  <c:v>2397.4609399999999</c:v>
                </c:pt>
                <c:pt idx="22316">
                  <c:v>2397.4609399999999</c:v>
                </c:pt>
                <c:pt idx="22317">
                  <c:v>2397.4609399999999</c:v>
                </c:pt>
                <c:pt idx="22318">
                  <c:v>2397.4609399999999</c:v>
                </c:pt>
                <c:pt idx="22319">
                  <c:v>2397.4609399999999</c:v>
                </c:pt>
                <c:pt idx="22320">
                  <c:v>2397.4609399999999</c:v>
                </c:pt>
                <c:pt idx="22321">
                  <c:v>2397.4609399999999</c:v>
                </c:pt>
                <c:pt idx="22322">
                  <c:v>2397.4609399999999</c:v>
                </c:pt>
                <c:pt idx="22323">
                  <c:v>2399.9023400000001</c:v>
                </c:pt>
                <c:pt idx="22324">
                  <c:v>2397.4609399999999</c:v>
                </c:pt>
                <c:pt idx="22325">
                  <c:v>2397.4609399999999</c:v>
                </c:pt>
                <c:pt idx="22326">
                  <c:v>2397.4609399999999</c:v>
                </c:pt>
                <c:pt idx="22327">
                  <c:v>2397.4609399999999</c:v>
                </c:pt>
                <c:pt idx="22328">
                  <c:v>2397.4609399999999</c:v>
                </c:pt>
                <c:pt idx="22329">
                  <c:v>2397.4609399999999</c:v>
                </c:pt>
                <c:pt idx="22330">
                  <c:v>2397.4609399999999</c:v>
                </c:pt>
                <c:pt idx="22331">
                  <c:v>2397.4609399999999</c:v>
                </c:pt>
                <c:pt idx="22332">
                  <c:v>2397.4609399999999</c:v>
                </c:pt>
                <c:pt idx="22333">
                  <c:v>2397.4609399999999</c:v>
                </c:pt>
                <c:pt idx="22334">
                  <c:v>2397.4609399999999</c:v>
                </c:pt>
                <c:pt idx="22335">
                  <c:v>2397.4609399999999</c:v>
                </c:pt>
                <c:pt idx="22336">
                  <c:v>2397.4609399999999</c:v>
                </c:pt>
                <c:pt idx="22337">
                  <c:v>2397.4609399999999</c:v>
                </c:pt>
                <c:pt idx="22338">
                  <c:v>2397.4609399999999</c:v>
                </c:pt>
                <c:pt idx="22339">
                  <c:v>2397.4609399999999</c:v>
                </c:pt>
                <c:pt idx="22340">
                  <c:v>2397.4609399999999</c:v>
                </c:pt>
                <c:pt idx="22341">
                  <c:v>2397.4609399999999</c:v>
                </c:pt>
                <c:pt idx="22342">
                  <c:v>2397.4609399999999</c:v>
                </c:pt>
                <c:pt idx="22343">
                  <c:v>2397.4609399999999</c:v>
                </c:pt>
                <c:pt idx="22344">
                  <c:v>2397.4609399999999</c:v>
                </c:pt>
                <c:pt idx="22345">
                  <c:v>2397.4609399999999</c:v>
                </c:pt>
                <c:pt idx="22346">
                  <c:v>2397.4609399999999</c:v>
                </c:pt>
                <c:pt idx="22347">
                  <c:v>2397.4609399999999</c:v>
                </c:pt>
                <c:pt idx="22348">
                  <c:v>2397.4609399999999</c:v>
                </c:pt>
                <c:pt idx="22349">
                  <c:v>2397.4609399999999</c:v>
                </c:pt>
                <c:pt idx="22350">
                  <c:v>2395.0195300000019</c:v>
                </c:pt>
                <c:pt idx="22351">
                  <c:v>2397.4609399999999</c:v>
                </c:pt>
                <c:pt idx="22352">
                  <c:v>2397.4609399999999</c:v>
                </c:pt>
                <c:pt idx="22353">
                  <c:v>2397.4609399999999</c:v>
                </c:pt>
                <c:pt idx="22354">
                  <c:v>2397.4609399999999</c:v>
                </c:pt>
                <c:pt idx="22355">
                  <c:v>2397.4609399999999</c:v>
                </c:pt>
                <c:pt idx="22356">
                  <c:v>2399.9023400000001</c:v>
                </c:pt>
                <c:pt idx="22357">
                  <c:v>2397.4609399999999</c:v>
                </c:pt>
                <c:pt idx="22358">
                  <c:v>2397.4609399999999</c:v>
                </c:pt>
                <c:pt idx="22359">
                  <c:v>2397.4609399999999</c:v>
                </c:pt>
                <c:pt idx="22360">
                  <c:v>2397.4609399999999</c:v>
                </c:pt>
                <c:pt idx="22361">
                  <c:v>2397.4609399999999</c:v>
                </c:pt>
                <c:pt idx="22362">
                  <c:v>2397.4609399999999</c:v>
                </c:pt>
                <c:pt idx="22363">
                  <c:v>2397.4609399999999</c:v>
                </c:pt>
                <c:pt idx="22364">
                  <c:v>2397.4609399999999</c:v>
                </c:pt>
                <c:pt idx="22365">
                  <c:v>2397.4609399999999</c:v>
                </c:pt>
                <c:pt idx="22366">
                  <c:v>2397.4609399999999</c:v>
                </c:pt>
                <c:pt idx="22367">
                  <c:v>2397.4609399999999</c:v>
                </c:pt>
                <c:pt idx="22368">
                  <c:v>2397.4609399999999</c:v>
                </c:pt>
                <c:pt idx="22369">
                  <c:v>2397.4609399999999</c:v>
                </c:pt>
                <c:pt idx="22370">
                  <c:v>2397.4609399999999</c:v>
                </c:pt>
                <c:pt idx="22371">
                  <c:v>2397.4609399999999</c:v>
                </c:pt>
                <c:pt idx="22372">
                  <c:v>2397.4609399999999</c:v>
                </c:pt>
                <c:pt idx="22373">
                  <c:v>2397.4609399999999</c:v>
                </c:pt>
                <c:pt idx="22374">
                  <c:v>2397.4609399999999</c:v>
                </c:pt>
                <c:pt idx="22375">
                  <c:v>2397.4609399999999</c:v>
                </c:pt>
                <c:pt idx="22376">
                  <c:v>2397.4609399999999</c:v>
                </c:pt>
                <c:pt idx="22377">
                  <c:v>2397.4609399999999</c:v>
                </c:pt>
                <c:pt idx="22378">
                  <c:v>2397.4609399999999</c:v>
                </c:pt>
                <c:pt idx="22379">
                  <c:v>2397.4609399999999</c:v>
                </c:pt>
                <c:pt idx="22380">
                  <c:v>2397.4609399999999</c:v>
                </c:pt>
                <c:pt idx="22381">
                  <c:v>2397.4609399999999</c:v>
                </c:pt>
                <c:pt idx="22382">
                  <c:v>2397.4609399999999</c:v>
                </c:pt>
                <c:pt idx="22383">
                  <c:v>2397.4609399999999</c:v>
                </c:pt>
                <c:pt idx="22384">
                  <c:v>2397.4609399999999</c:v>
                </c:pt>
                <c:pt idx="22385">
                  <c:v>2397.4609399999999</c:v>
                </c:pt>
                <c:pt idx="22386">
                  <c:v>2399.9023400000001</c:v>
                </c:pt>
                <c:pt idx="22387">
                  <c:v>2397.4609399999999</c:v>
                </c:pt>
                <c:pt idx="22388">
                  <c:v>2397.4609399999999</c:v>
                </c:pt>
                <c:pt idx="22389">
                  <c:v>2397.4609399999999</c:v>
                </c:pt>
                <c:pt idx="22390">
                  <c:v>2397.4609399999999</c:v>
                </c:pt>
                <c:pt idx="22391">
                  <c:v>2397.4609399999999</c:v>
                </c:pt>
                <c:pt idx="22392">
                  <c:v>2397.4609399999999</c:v>
                </c:pt>
                <c:pt idx="22393">
                  <c:v>2397.4609399999999</c:v>
                </c:pt>
                <c:pt idx="22394">
                  <c:v>2399.9023400000001</c:v>
                </c:pt>
                <c:pt idx="22395">
                  <c:v>2397.4609399999999</c:v>
                </c:pt>
                <c:pt idx="22396">
                  <c:v>2397.4609399999999</c:v>
                </c:pt>
                <c:pt idx="22397">
                  <c:v>2397.4609399999999</c:v>
                </c:pt>
                <c:pt idx="22398">
                  <c:v>2397.4609399999999</c:v>
                </c:pt>
                <c:pt idx="22399">
                  <c:v>2397.4609399999999</c:v>
                </c:pt>
                <c:pt idx="22400">
                  <c:v>2397.4609399999999</c:v>
                </c:pt>
                <c:pt idx="22401">
                  <c:v>2397.4609399999999</c:v>
                </c:pt>
                <c:pt idx="22402">
                  <c:v>2397.4609399999999</c:v>
                </c:pt>
                <c:pt idx="22403">
                  <c:v>2397.4609399999999</c:v>
                </c:pt>
                <c:pt idx="22404">
                  <c:v>2397.4609399999999</c:v>
                </c:pt>
                <c:pt idx="22405">
                  <c:v>2397.4609399999999</c:v>
                </c:pt>
                <c:pt idx="22406">
                  <c:v>2399.9023400000001</c:v>
                </c:pt>
                <c:pt idx="22407">
                  <c:v>2397.4609399999999</c:v>
                </c:pt>
                <c:pt idx="22408">
                  <c:v>2397.4609399999999</c:v>
                </c:pt>
                <c:pt idx="22409">
                  <c:v>2397.4609399999999</c:v>
                </c:pt>
                <c:pt idx="22410">
                  <c:v>2397.4609399999999</c:v>
                </c:pt>
                <c:pt idx="22411">
                  <c:v>2397.4609399999999</c:v>
                </c:pt>
                <c:pt idx="22412">
                  <c:v>2397.4609399999999</c:v>
                </c:pt>
                <c:pt idx="22413">
                  <c:v>2397.4609399999999</c:v>
                </c:pt>
                <c:pt idx="22414">
                  <c:v>2397.4609399999999</c:v>
                </c:pt>
                <c:pt idx="22415">
                  <c:v>2397.4609399999999</c:v>
                </c:pt>
                <c:pt idx="22416">
                  <c:v>2397.4609399999999</c:v>
                </c:pt>
                <c:pt idx="22417">
                  <c:v>2397.4609399999999</c:v>
                </c:pt>
                <c:pt idx="22418">
                  <c:v>2397.4609399999999</c:v>
                </c:pt>
                <c:pt idx="22419">
                  <c:v>2397.4609399999999</c:v>
                </c:pt>
                <c:pt idx="22420">
                  <c:v>2397.4609399999999</c:v>
                </c:pt>
                <c:pt idx="22421">
                  <c:v>2397.4609399999999</c:v>
                </c:pt>
                <c:pt idx="22422">
                  <c:v>2397.4609399999999</c:v>
                </c:pt>
                <c:pt idx="22423">
                  <c:v>2397.4609399999999</c:v>
                </c:pt>
                <c:pt idx="22424">
                  <c:v>2397.4609399999999</c:v>
                </c:pt>
                <c:pt idx="22425">
                  <c:v>2397.4609399999999</c:v>
                </c:pt>
                <c:pt idx="22426">
                  <c:v>2399.9023400000001</c:v>
                </c:pt>
                <c:pt idx="22427">
                  <c:v>2397.4609399999999</c:v>
                </c:pt>
                <c:pt idx="22428">
                  <c:v>2397.4609399999999</c:v>
                </c:pt>
                <c:pt idx="22429">
                  <c:v>2397.4609399999999</c:v>
                </c:pt>
                <c:pt idx="22430">
                  <c:v>2397.4609399999999</c:v>
                </c:pt>
                <c:pt idx="22431">
                  <c:v>2397.4609399999999</c:v>
                </c:pt>
                <c:pt idx="22432">
                  <c:v>2397.4609399999999</c:v>
                </c:pt>
                <c:pt idx="22433">
                  <c:v>2397.4609399999999</c:v>
                </c:pt>
                <c:pt idx="22434">
                  <c:v>2397.4609399999999</c:v>
                </c:pt>
                <c:pt idx="22435">
                  <c:v>2397.4609399999999</c:v>
                </c:pt>
                <c:pt idx="22436">
                  <c:v>2397.4609399999999</c:v>
                </c:pt>
                <c:pt idx="22437">
                  <c:v>2397.4609399999999</c:v>
                </c:pt>
                <c:pt idx="22438">
                  <c:v>2397.4609399999999</c:v>
                </c:pt>
                <c:pt idx="22439">
                  <c:v>2397.4609399999999</c:v>
                </c:pt>
                <c:pt idx="22440">
                  <c:v>2397.4609399999999</c:v>
                </c:pt>
                <c:pt idx="22441">
                  <c:v>2397.4609399999999</c:v>
                </c:pt>
                <c:pt idx="22442">
                  <c:v>2397.4609399999999</c:v>
                </c:pt>
                <c:pt idx="22443">
                  <c:v>2397.4609399999999</c:v>
                </c:pt>
                <c:pt idx="22444">
                  <c:v>2397.4609399999999</c:v>
                </c:pt>
                <c:pt idx="22445">
                  <c:v>2397.4609399999999</c:v>
                </c:pt>
                <c:pt idx="22446">
                  <c:v>2397.4609399999999</c:v>
                </c:pt>
                <c:pt idx="22447">
                  <c:v>2397.4609399999999</c:v>
                </c:pt>
                <c:pt idx="22448">
                  <c:v>2397.4609399999999</c:v>
                </c:pt>
                <c:pt idx="22449">
                  <c:v>2397.4609399999999</c:v>
                </c:pt>
                <c:pt idx="22450">
                  <c:v>2397.4609399999999</c:v>
                </c:pt>
                <c:pt idx="22451">
                  <c:v>2397.4609399999999</c:v>
                </c:pt>
                <c:pt idx="22452">
                  <c:v>2397.4609399999999</c:v>
                </c:pt>
                <c:pt idx="22453">
                  <c:v>2397.4609399999999</c:v>
                </c:pt>
                <c:pt idx="22454">
                  <c:v>2397.4609399999999</c:v>
                </c:pt>
                <c:pt idx="22455">
                  <c:v>2397.4609399999999</c:v>
                </c:pt>
                <c:pt idx="22456">
                  <c:v>2397.4609399999999</c:v>
                </c:pt>
                <c:pt idx="22457">
                  <c:v>2397.4609399999999</c:v>
                </c:pt>
                <c:pt idx="22458">
                  <c:v>2397.4609399999999</c:v>
                </c:pt>
                <c:pt idx="22459">
                  <c:v>2397.4609399999999</c:v>
                </c:pt>
                <c:pt idx="22460">
                  <c:v>2397.4609399999999</c:v>
                </c:pt>
                <c:pt idx="22461">
                  <c:v>2397.4609399999999</c:v>
                </c:pt>
                <c:pt idx="22462">
                  <c:v>2397.4609399999999</c:v>
                </c:pt>
                <c:pt idx="22463">
                  <c:v>2397.4609399999999</c:v>
                </c:pt>
                <c:pt idx="22464">
                  <c:v>2399.9023400000001</c:v>
                </c:pt>
                <c:pt idx="22465">
                  <c:v>2397.4609399999999</c:v>
                </c:pt>
                <c:pt idx="22466">
                  <c:v>2397.4609399999999</c:v>
                </c:pt>
                <c:pt idx="22467">
                  <c:v>2397.4609399999999</c:v>
                </c:pt>
                <c:pt idx="22468">
                  <c:v>2397.4609399999999</c:v>
                </c:pt>
                <c:pt idx="22469">
                  <c:v>2397.4609399999999</c:v>
                </c:pt>
                <c:pt idx="22470">
                  <c:v>2399.9023400000001</c:v>
                </c:pt>
                <c:pt idx="22471">
                  <c:v>2397.4609399999999</c:v>
                </c:pt>
                <c:pt idx="22472">
                  <c:v>2397.4609399999999</c:v>
                </c:pt>
                <c:pt idx="22473">
                  <c:v>2397.4609399999999</c:v>
                </c:pt>
                <c:pt idx="22474">
                  <c:v>2397.4609399999999</c:v>
                </c:pt>
                <c:pt idx="22475">
                  <c:v>2397.4609399999999</c:v>
                </c:pt>
                <c:pt idx="22476">
                  <c:v>2397.4609399999999</c:v>
                </c:pt>
                <c:pt idx="22477">
                  <c:v>2397.4609399999999</c:v>
                </c:pt>
                <c:pt idx="22478">
                  <c:v>2399.9023400000001</c:v>
                </c:pt>
                <c:pt idx="22479">
                  <c:v>2397.4609399999999</c:v>
                </c:pt>
                <c:pt idx="22480">
                  <c:v>2397.4609399999999</c:v>
                </c:pt>
                <c:pt idx="22481">
                  <c:v>2397.4609399999999</c:v>
                </c:pt>
                <c:pt idx="22482">
                  <c:v>2397.4609399999999</c:v>
                </c:pt>
                <c:pt idx="22483">
                  <c:v>2397.4609399999999</c:v>
                </c:pt>
                <c:pt idx="22484">
                  <c:v>2397.4609399999999</c:v>
                </c:pt>
                <c:pt idx="22485">
                  <c:v>2397.4609399999999</c:v>
                </c:pt>
                <c:pt idx="22486">
                  <c:v>2397.4609399999999</c:v>
                </c:pt>
                <c:pt idx="22487">
                  <c:v>2397.4609399999999</c:v>
                </c:pt>
                <c:pt idx="22488">
                  <c:v>2397.4609399999999</c:v>
                </c:pt>
                <c:pt idx="22489">
                  <c:v>2397.4609399999999</c:v>
                </c:pt>
                <c:pt idx="22490">
                  <c:v>2399.9023400000001</c:v>
                </c:pt>
                <c:pt idx="22491">
                  <c:v>2397.4609399999999</c:v>
                </c:pt>
                <c:pt idx="22492">
                  <c:v>2397.4609399999999</c:v>
                </c:pt>
                <c:pt idx="22493">
                  <c:v>2397.4609399999999</c:v>
                </c:pt>
                <c:pt idx="22494">
                  <c:v>2397.4609399999999</c:v>
                </c:pt>
                <c:pt idx="22495">
                  <c:v>2397.4609399999999</c:v>
                </c:pt>
                <c:pt idx="22496">
                  <c:v>2397.4609399999999</c:v>
                </c:pt>
                <c:pt idx="22497">
                  <c:v>2397.4609399999999</c:v>
                </c:pt>
                <c:pt idx="22498">
                  <c:v>2397.4609399999999</c:v>
                </c:pt>
                <c:pt idx="22499">
                  <c:v>2397.4609399999999</c:v>
                </c:pt>
                <c:pt idx="22500">
                  <c:v>2397.4609399999999</c:v>
                </c:pt>
                <c:pt idx="22501">
                  <c:v>2397.4609399999999</c:v>
                </c:pt>
                <c:pt idx="22502">
                  <c:v>2397.4609399999999</c:v>
                </c:pt>
                <c:pt idx="22503">
                  <c:v>2397.4609399999999</c:v>
                </c:pt>
                <c:pt idx="22504">
                  <c:v>2397.4609399999999</c:v>
                </c:pt>
                <c:pt idx="22505">
                  <c:v>2399.9023400000001</c:v>
                </c:pt>
                <c:pt idx="22506">
                  <c:v>2397.4609399999999</c:v>
                </c:pt>
                <c:pt idx="22507">
                  <c:v>2397.4609399999999</c:v>
                </c:pt>
                <c:pt idx="22508">
                  <c:v>2397.4609399999999</c:v>
                </c:pt>
                <c:pt idx="22509">
                  <c:v>2397.4609399999999</c:v>
                </c:pt>
                <c:pt idx="22510">
                  <c:v>2397.4609399999999</c:v>
                </c:pt>
                <c:pt idx="22511">
                  <c:v>2397.4609399999999</c:v>
                </c:pt>
                <c:pt idx="22512">
                  <c:v>2397.4609399999999</c:v>
                </c:pt>
                <c:pt idx="22513">
                  <c:v>2397.4609399999999</c:v>
                </c:pt>
                <c:pt idx="22514">
                  <c:v>2397.4609399999999</c:v>
                </c:pt>
                <c:pt idx="22515">
                  <c:v>2397.4609399999999</c:v>
                </c:pt>
                <c:pt idx="22516">
                  <c:v>2397.4609399999999</c:v>
                </c:pt>
                <c:pt idx="22517">
                  <c:v>2397.4609399999999</c:v>
                </c:pt>
                <c:pt idx="22518">
                  <c:v>2397.4609399999999</c:v>
                </c:pt>
                <c:pt idx="22519">
                  <c:v>2397.4609399999999</c:v>
                </c:pt>
                <c:pt idx="22520">
                  <c:v>2397.4609399999999</c:v>
                </c:pt>
                <c:pt idx="22521">
                  <c:v>2397.4609399999999</c:v>
                </c:pt>
                <c:pt idx="22522">
                  <c:v>2397.4609399999999</c:v>
                </c:pt>
                <c:pt idx="22523">
                  <c:v>2397.4609399999999</c:v>
                </c:pt>
                <c:pt idx="22524">
                  <c:v>2397.4609399999999</c:v>
                </c:pt>
                <c:pt idx="22525">
                  <c:v>2397.4609399999999</c:v>
                </c:pt>
                <c:pt idx="22526">
                  <c:v>2397.4609399999999</c:v>
                </c:pt>
                <c:pt idx="22527">
                  <c:v>2399.9023400000001</c:v>
                </c:pt>
                <c:pt idx="22528">
                  <c:v>2397.4609399999999</c:v>
                </c:pt>
                <c:pt idx="22529">
                  <c:v>2397.4609399999999</c:v>
                </c:pt>
                <c:pt idx="22530">
                  <c:v>2397.4609399999999</c:v>
                </c:pt>
                <c:pt idx="22531">
                  <c:v>2397.4609399999999</c:v>
                </c:pt>
                <c:pt idx="22532">
                  <c:v>2397.4609399999999</c:v>
                </c:pt>
                <c:pt idx="22533">
                  <c:v>2397.4609399999999</c:v>
                </c:pt>
                <c:pt idx="22534">
                  <c:v>2397.4609399999999</c:v>
                </c:pt>
                <c:pt idx="22535">
                  <c:v>2397.4609399999999</c:v>
                </c:pt>
                <c:pt idx="22536">
                  <c:v>2397.4609399999999</c:v>
                </c:pt>
                <c:pt idx="22537">
                  <c:v>2399.9023400000001</c:v>
                </c:pt>
                <c:pt idx="22538">
                  <c:v>2397.4609399999999</c:v>
                </c:pt>
                <c:pt idx="22539">
                  <c:v>2397.4609399999999</c:v>
                </c:pt>
                <c:pt idx="22540">
                  <c:v>2397.4609399999999</c:v>
                </c:pt>
                <c:pt idx="22541">
                  <c:v>2397.4609399999999</c:v>
                </c:pt>
                <c:pt idx="22542">
                  <c:v>2397.4609399999999</c:v>
                </c:pt>
                <c:pt idx="22543">
                  <c:v>2397.4609399999999</c:v>
                </c:pt>
                <c:pt idx="22544">
                  <c:v>2397.4609399999999</c:v>
                </c:pt>
                <c:pt idx="22545">
                  <c:v>2397.4609399999999</c:v>
                </c:pt>
                <c:pt idx="22546">
                  <c:v>2397.4609399999999</c:v>
                </c:pt>
                <c:pt idx="22547">
                  <c:v>2397.4609399999999</c:v>
                </c:pt>
                <c:pt idx="22548">
                  <c:v>2397.4609399999999</c:v>
                </c:pt>
                <c:pt idx="22549">
                  <c:v>2397.4609399999999</c:v>
                </c:pt>
                <c:pt idx="22550">
                  <c:v>2397.4609399999999</c:v>
                </c:pt>
                <c:pt idx="22551">
                  <c:v>2397.4609399999999</c:v>
                </c:pt>
                <c:pt idx="22552">
                  <c:v>2397.4609399999999</c:v>
                </c:pt>
                <c:pt idx="22553">
                  <c:v>2397.4609399999999</c:v>
                </c:pt>
                <c:pt idx="22554">
                  <c:v>2397.4609399999999</c:v>
                </c:pt>
                <c:pt idx="22555">
                  <c:v>2397.4609399999999</c:v>
                </c:pt>
                <c:pt idx="22556">
                  <c:v>2399.9023400000001</c:v>
                </c:pt>
                <c:pt idx="22557">
                  <c:v>2397.4609399999999</c:v>
                </c:pt>
                <c:pt idx="22558">
                  <c:v>2397.4609399999999</c:v>
                </c:pt>
                <c:pt idx="22559">
                  <c:v>2399.9023400000001</c:v>
                </c:pt>
                <c:pt idx="22560">
                  <c:v>2397.4609399999999</c:v>
                </c:pt>
                <c:pt idx="22561">
                  <c:v>2397.4609399999999</c:v>
                </c:pt>
                <c:pt idx="22562">
                  <c:v>2397.4609399999999</c:v>
                </c:pt>
                <c:pt idx="22563">
                  <c:v>2397.4609399999999</c:v>
                </c:pt>
                <c:pt idx="22564">
                  <c:v>2397.4609399999999</c:v>
                </c:pt>
                <c:pt idx="22565">
                  <c:v>2397.4609399999999</c:v>
                </c:pt>
                <c:pt idx="22566">
                  <c:v>2397.4609399999999</c:v>
                </c:pt>
                <c:pt idx="22567">
                  <c:v>2397.4609399999999</c:v>
                </c:pt>
                <c:pt idx="22568">
                  <c:v>2397.4609399999999</c:v>
                </c:pt>
                <c:pt idx="22569">
                  <c:v>2397.4609399999999</c:v>
                </c:pt>
                <c:pt idx="22570">
                  <c:v>2397.4609399999999</c:v>
                </c:pt>
                <c:pt idx="22571">
                  <c:v>2397.4609399999999</c:v>
                </c:pt>
                <c:pt idx="22572">
                  <c:v>2397.4609399999999</c:v>
                </c:pt>
                <c:pt idx="22573">
                  <c:v>2397.4609399999999</c:v>
                </c:pt>
                <c:pt idx="22574">
                  <c:v>2397.4609399999999</c:v>
                </c:pt>
                <c:pt idx="22575">
                  <c:v>2397.4609399999999</c:v>
                </c:pt>
                <c:pt idx="22576">
                  <c:v>2399.9023400000001</c:v>
                </c:pt>
                <c:pt idx="22577">
                  <c:v>2397.4609399999999</c:v>
                </c:pt>
                <c:pt idx="22578">
                  <c:v>2397.4609399999999</c:v>
                </c:pt>
                <c:pt idx="22579">
                  <c:v>2397.4609399999999</c:v>
                </c:pt>
                <c:pt idx="22580">
                  <c:v>2397.4609399999999</c:v>
                </c:pt>
                <c:pt idx="22581">
                  <c:v>2397.4609399999999</c:v>
                </c:pt>
                <c:pt idx="22582">
                  <c:v>2397.4609399999999</c:v>
                </c:pt>
                <c:pt idx="22583">
                  <c:v>2397.4609399999999</c:v>
                </c:pt>
                <c:pt idx="22584">
                  <c:v>2397.4609399999999</c:v>
                </c:pt>
                <c:pt idx="22585">
                  <c:v>2397.4609399999999</c:v>
                </c:pt>
                <c:pt idx="22586">
                  <c:v>2397.4609399999999</c:v>
                </c:pt>
                <c:pt idx="22587">
                  <c:v>2397.4609399999999</c:v>
                </c:pt>
                <c:pt idx="22588">
                  <c:v>2397.4609399999999</c:v>
                </c:pt>
                <c:pt idx="22589">
                  <c:v>2397.4609399999999</c:v>
                </c:pt>
                <c:pt idx="22590">
                  <c:v>2397.4609399999999</c:v>
                </c:pt>
                <c:pt idx="22591">
                  <c:v>2397.4609399999999</c:v>
                </c:pt>
                <c:pt idx="22592">
                  <c:v>2397.4609399999999</c:v>
                </c:pt>
                <c:pt idx="22593">
                  <c:v>2397.4609399999999</c:v>
                </c:pt>
                <c:pt idx="22594">
                  <c:v>2397.4609399999999</c:v>
                </c:pt>
                <c:pt idx="22595">
                  <c:v>2397.4609399999999</c:v>
                </c:pt>
                <c:pt idx="22596">
                  <c:v>2399.9023400000001</c:v>
                </c:pt>
                <c:pt idx="22597">
                  <c:v>2397.4609399999999</c:v>
                </c:pt>
                <c:pt idx="22598">
                  <c:v>2397.4609399999999</c:v>
                </c:pt>
                <c:pt idx="22599">
                  <c:v>2397.4609399999999</c:v>
                </c:pt>
                <c:pt idx="22600">
                  <c:v>2397.4609399999999</c:v>
                </c:pt>
                <c:pt idx="22601">
                  <c:v>2397.4609399999999</c:v>
                </c:pt>
                <c:pt idx="22602">
                  <c:v>2397.4609399999999</c:v>
                </c:pt>
                <c:pt idx="22603">
                  <c:v>2397.4609399999999</c:v>
                </c:pt>
                <c:pt idx="22604">
                  <c:v>2397.4609399999999</c:v>
                </c:pt>
                <c:pt idx="22605">
                  <c:v>2397.4609399999999</c:v>
                </c:pt>
                <c:pt idx="22606">
                  <c:v>2397.4609399999999</c:v>
                </c:pt>
                <c:pt idx="22607">
                  <c:v>2397.4609399999999</c:v>
                </c:pt>
                <c:pt idx="22608">
                  <c:v>2397.4609399999999</c:v>
                </c:pt>
                <c:pt idx="22609">
                  <c:v>2397.4609399999999</c:v>
                </c:pt>
                <c:pt idx="22610">
                  <c:v>2397.4609399999999</c:v>
                </c:pt>
                <c:pt idx="22611">
                  <c:v>2395.0195300000019</c:v>
                </c:pt>
                <c:pt idx="22612">
                  <c:v>2397.4609399999999</c:v>
                </c:pt>
                <c:pt idx="22613">
                  <c:v>2397.4609399999999</c:v>
                </c:pt>
                <c:pt idx="22614">
                  <c:v>2397.4609399999999</c:v>
                </c:pt>
                <c:pt idx="22615">
                  <c:v>2397.4609399999999</c:v>
                </c:pt>
                <c:pt idx="22616">
                  <c:v>2397.4609399999999</c:v>
                </c:pt>
                <c:pt idx="22617">
                  <c:v>2397.4609399999999</c:v>
                </c:pt>
                <c:pt idx="22618">
                  <c:v>2397.4609399999999</c:v>
                </c:pt>
                <c:pt idx="22619">
                  <c:v>2397.4609399999999</c:v>
                </c:pt>
                <c:pt idx="22620">
                  <c:v>2397.4609399999999</c:v>
                </c:pt>
                <c:pt idx="22621">
                  <c:v>2397.4609399999999</c:v>
                </c:pt>
                <c:pt idx="22622">
                  <c:v>2397.4609399999999</c:v>
                </c:pt>
                <c:pt idx="22623">
                  <c:v>2397.4609399999999</c:v>
                </c:pt>
                <c:pt idx="22624">
                  <c:v>2397.4609399999999</c:v>
                </c:pt>
                <c:pt idx="22625">
                  <c:v>2397.4609399999999</c:v>
                </c:pt>
                <c:pt idx="22626">
                  <c:v>2397.4609399999999</c:v>
                </c:pt>
                <c:pt idx="22627">
                  <c:v>2397.4609399999999</c:v>
                </c:pt>
                <c:pt idx="22628">
                  <c:v>2397.4609399999999</c:v>
                </c:pt>
                <c:pt idx="22629">
                  <c:v>2397.4609399999999</c:v>
                </c:pt>
                <c:pt idx="22630">
                  <c:v>2397.4609399999999</c:v>
                </c:pt>
                <c:pt idx="22631">
                  <c:v>2397.4609399999999</c:v>
                </c:pt>
                <c:pt idx="22632">
                  <c:v>2397.4609399999999</c:v>
                </c:pt>
                <c:pt idx="22633">
                  <c:v>2397.4609399999999</c:v>
                </c:pt>
                <c:pt idx="22634">
                  <c:v>2397.4609399999999</c:v>
                </c:pt>
                <c:pt idx="22635">
                  <c:v>2397.4609399999999</c:v>
                </c:pt>
                <c:pt idx="22636">
                  <c:v>2397.4609399999999</c:v>
                </c:pt>
                <c:pt idx="22637">
                  <c:v>2397.4609399999999</c:v>
                </c:pt>
                <c:pt idx="22638">
                  <c:v>2397.4609399999999</c:v>
                </c:pt>
                <c:pt idx="22639">
                  <c:v>2397.4609399999999</c:v>
                </c:pt>
                <c:pt idx="22640">
                  <c:v>2397.4609399999999</c:v>
                </c:pt>
                <c:pt idx="22641">
                  <c:v>2397.4609399999999</c:v>
                </c:pt>
                <c:pt idx="22642">
                  <c:v>2397.4609399999999</c:v>
                </c:pt>
                <c:pt idx="22643">
                  <c:v>2397.4609399999999</c:v>
                </c:pt>
                <c:pt idx="22644">
                  <c:v>2397.4609399999999</c:v>
                </c:pt>
                <c:pt idx="22645">
                  <c:v>2397.4609399999999</c:v>
                </c:pt>
                <c:pt idx="22646">
                  <c:v>2397.4609399999999</c:v>
                </c:pt>
                <c:pt idx="22647">
                  <c:v>2397.4609399999999</c:v>
                </c:pt>
                <c:pt idx="22648">
                  <c:v>2397.4609399999999</c:v>
                </c:pt>
                <c:pt idx="22649">
                  <c:v>2397.4609399999999</c:v>
                </c:pt>
                <c:pt idx="22650">
                  <c:v>2397.4609399999999</c:v>
                </c:pt>
                <c:pt idx="22651">
                  <c:v>2397.4609399999999</c:v>
                </c:pt>
                <c:pt idx="22652">
                  <c:v>2397.4609399999999</c:v>
                </c:pt>
                <c:pt idx="22653">
                  <c:v>2397.4609399999999</c:v>
                </c:pt>
                <c:pt idx="22654">
                  <c:v>2397.4609399999999</c:v>
                </c:pt>
                <c:pt idx="22655">
                  <c:v>2397.4609399999999</c:v>
                </c:pt>
                <c:pt idx="22656">
                  <c:v>2397.4609399999999</c:v>
                </c:pt>
                <c:pt idx="22657">
                  <c:v>2397.4609399999999</c:v>
                </c:pt>
                <c:pt idx="22658">
                  <c:v>2397.4609399999999</c:v>
                </c:pt>
                <c:pt idx="22659">
                  <c:v>2397.4609399999999</c:v>
                </c:pt>
                <c:pt idx="22660">
                  <c:v>2397.4609399999999</c:v>
                </c:pt>
                <c:pt idx="22661">
                  <c:v>2397.4609399999999</c:v>
                </c:pt>
                <c:pt idx="22662">
                  <c:v>2397.4609399999999</c:v>
                </c:pt>
                <c:pt idx="22663">
                  <c:v>2397.4609399999999</c:v>
                </c:pt>
                <c:pt idx="22664">
                  <c:v>2397.4609399999999</c:v>
                </c:pt>
                <c:pt idx="22665">
                  <c:v>2399.9023400000001</c:v>
                </c:pt>
                <c:pt idx="22666">
                  <c:v>2397.4609399999999</c:v>
                </c:pt>
                <c:pt idx="22667">
                  <c:v>2397.4609399999999</c:v>
                </c:pt>
                <c:pt idx="22668">
                  <c:v>2397.4609399999999</c:v>
                </c:pt>
                <c:pt idx="22669">
                  <c:v>2397.4609399999999</c:v>
                </c:pt>
                <c:pt idx="22670">
                  <c:v>2397.4609399999999</c:v>
                </c:pt>
                <c:pt idx="22671">
                  <c:v>2397.4609399999999</c:v>
                </c:pt>
                <c:pt idx="22672">
                  <c:v>2397.4609399999999</c:v>
                </c:pt>
                <c:pt idx="22673">
                  <c:v>2397.4609399999999</c:v>
                </c:pt>
                <c:pt idx="22674">
                  <c:v>2397.4609399999999</c:v>
                </c:pt>
                <c:pt idx="22675">
                  <c:v>2399.9023400000001</c:v>
                </c:pt>
                <c:pt idx="22676">
                  <c:v>2397.4609399999999</c:v>
                </c:pt>
                <c:pt idx="22677">
                  <c:v>2397.4609399999999</c:v>
                </c:pt>
                <c:pt idx="22678">
                  <c:v>2397.4609399999999</c:v>
                </c:pt>
                <c:pt idx="22679">
                  <c:v>2399.9023400000001</c:v>
                </c:pt>
                <c:pt idx="22680">
                  <c:v>2397.4609399999999</c:v>
                </c:pt>
                <c:pt idx="22681">
                  <c:v>2397.4609399999999</c:v>
                </c:pt>
                <c:pt idx="22682">
                  <c:v>2397.4609399999999</c:v>
                </c:pt>
                <c:pt idx="22683">
                  <c:v>2397.4609399999999</c:v>
                </c:pt>
                <c:pt idx="22684">
                  <c:v>2397.4609399999999</c:v>
                </c:pt>
                <c:pt idx="22685">
                  <c:v>2397.4609399999999</c:v>
                </c:pt>
                <c:pt idx="22686">
                  <c:v>2397.4609399999999</c:v>
                </c:pt>
                <c:pt idx="22687">
                  <c:v>2397.4609399999999</c:v>
                </c:pt>
                <c:pt idx="22688">
                  <c:v>2397.4609399999999</c:v>
                </c:pt>
                <c:pt idx="22689">
                  <c:v>2397.4609399999999</c:v>
                </c:pt>
                <c:pt idx="22690">
                  <c:v>2397.4609399999999</c:v>
                </c:pt>
                <c:pt idx="22691">
                  <c:v>2397.4609399999999</c:v>
                </c:pt>
                <c:pt idx="22692">
                  <c:v>2397.4609399999999</c:v>
                </c:pt>
                <c:pt idx="22693">
                  <c:v>2397.4609399999999</c:v>
                </c:pt>
                <c:pt idx="22694">
                  <c:v>2397.4609399999999</c:v>
                </c:pt>
                <c:pt idx="22695">
                  <c:v>2397.4609399999999</c:v>
                </c:pt>
                <c:pt idx="22696">
                  <c:v>2397.4609399999999</c:v>
                </c:pt>
                <c:pt idx="22697">
                  <c:v>2397.4609399999999</c:v>
                </c:pt>
                <c:pt idx="22698">
                  <c:v>2397.4609399999999</c:v>
                </c:pt>
                <c:pt idx="22699">
                  <c:v>2397.4609399999999</c:v>
                </c:pt>
                <c:pt idx="22700">
                  <c:v>2397.4609399999999</c:v>
                </c:pt>
                <c:pt idx="22701">
                  <c:v>2397.4609399999999</c:v>
                </c:pt>
                <c:pt idx="22702">
                  <c:v>2397.4609399999999</c:v>
                </c:pt>
                <c:pt idx="22703">
                  <c:v>2397.4609399999999</c:v>
                </c:pt>
                <c:pt idx="22704">
                  <c:v>2397.4609399999999</c:v>
                </c:pt>
                <c:pt idx="22705">
                  <c:v>2397.4609399999999</c:v>
                </c:pt>
                <c:pt idx="22706">
                  <c:v>2397.4609399999999</c:v>
                </c:pt>
                <c:pt idx="22707">
                  <c:v>2397.4609399999999</c:v>
                </c:pt>
                <c:pt idx="22708">
                  <c:v>2397.4609399999999</c:v>
                </c:pt>
                <c:pt idx="22709">
                  <c:v>2397.4609399999999</c:v>
                </c:pt>
                <c:pt idx="22710">
                  <c:v>2397.4609399999999</c:v>
                </c:pt>
                <c:pt idx="22711">
                  <c:v>2397.4609399999999</c:v>
                </c:pt>
                <c:pt idx="22712">
                  <c:v>2397.4609399999999</c:v>
                </c:pt>
                <c:pt idx="22713">
                  <c:v>2397.4609399999999</c:v>
                </c:pt>
                <c:pt idx="22714">
                  <c:v>2397.4609399999999</c:v>
                </c:pt>
                <c:pt idx="22715">
                  <c:v>2397.4609399999999</c:v>
                </c:pt>
                <c:pt idx="22716">
                  <c:v>2397.4609399999999</c:v>
                </c:pt>
                <c:pt idx="22717">
                  <c:v>2397.4609399999999</c:v>
                </c:pt>
                <c:pt idx="22718">
                  <c:v>2397.4609399999999</c:v>
                </c:pt>
                <c:pt idx="22719">
                  <c:v>2397.4609399999999</c:v>
                </c:pt>
                <c:pt idx="22720">
                  <c:v>2397.4609399999999</c:v>
                </c:pt>
                <c:pt idx="22721">
                  <c:v>2397.4609399999999</c:v>
                </c:pt>
                <c:pt idx="22722">
                  <c:v>2397.4609399999999</c:v>
                </c:pt>
                <c:pt idx="22723">
                  <c:v>2397.4609399999999</c:v>
                </c:pt>
                <c:pt idx="22724">
                  <c:v>2397.4609399999999</c:v>
                </c:pt>
                <c:pt idx="22725">
                  <c:v>2397.4609399999999</c:v>
                </c:pt>
                <c:pt idx="22726">
                  <c:v>2399.9023400000001</c:v>
                </c:pt>
                <c:pt idx="22727">
                  <c:v>2397.4609399999999</c:v>
                </c:pt>
                <c:pt idx="22728">
                  <c:v>2397.4609399999999</c:v>
                </c:pt>
                <c:pt idx="22729">
                  <c:v>2397.4609399999999</c:v>
                </c:pt>
                <c:pt idx="22730">
                  <c:v>2397.4609399999999</c:v>
                </c:pt>
                <c:pt idx="22731">
                  <c:v>2397.4609399999999</c:v>
                </c:pt>
                <c:pt idx="22732">
                  <c:v>2397.4609399999999</c:v>
                </c:pt>
                <c:pt idx="22733">
                  <c:v>2397.4609399999999</c:v>
                </c:pt>
                <c:pt idx="22734">
                  <c:v>2397.4609399999999</c:v>
                </c:pt>
                <c:pt idx="22735">
                  <c:v>2397.4609399999999</c:v>
                </c:pt>
                <c:pt idx="22736">
                  <c:v>2397.4609399999999</c:v>
                </c:pt>
                <c:pt idx="22737">
                  <c:v>2397.4609399999999</c:v>
                </c:pt>
                <c:pt idx="22738">
                  <c:v>2397.4609399999999</c:v>
                </c:pt>
                <c:pt idx="22739">
                  <c:v>2397.4609399999999</c:v>
                </c:pt>
                <c:pt idx="22740">
                  <c:v>2397.4609399999999</c:v>
                </c:pt>
                <c:pt idx="22741">
                  <c:v>2397.4609399999999</c:v>
                </c:pt>
                <c:pt idx="22742">
                  <c:v>2397.4609399999999</c:v>
                </c:pt>
                <c:pt idx="22743">
                  <c:v>2397.4609399999999</c:v>
                </c:pt>
                <c:pt idx="22744">
                  <c:v>2397.4609399999999</c:v>
                </c:pt>
                <c:pt idx="22745">
                  <c:v>2397.4609399999999</c:v>
                </c:pt>
                <c:pt idx="22746">
                  <c:v>2397.4609399999999</c:v>
                </c:pt>
                <c:pt idx="22747">
                  <c:v>2397.4609399999999</c:v>
                </c:pt>
                <c:pt idx="22748">
                  <c:v>2397.4609399999999</c:v>
                </c:pt>
                <c:pt idx="22749">
                  <c:v>2397.4609399999999</c:v>
                </c:pt>
                <c:pt idx="22750">
                  <c:v>2397.4609399999999</c:v>
                </c:pt>
                <c:pt idx="22751">
                  <c:v>2397.4609399999999</c:v>
                </c:pt>
                <c:pt idx="22752">
                  <c:v>2397.4609399999999</c:v>
                </c:pt>
                <c:pt idx="22753">
                  <c:v>2397.4609399999999</c:v>
                </c:pt>
                <c:pt idx="22754">
                  <c:v>2397.4609399999999</c:v>
                </c:pt>
                <c:pt idx="22755">
                  <c:v>2397.4609399999999</c:v>
                </c:pt>
                <c:pt idx="22756">
                  <c:v>2397.4609399999999</c:v>
                </c:pt>
                <c:pt idx="22757">
                  <c:v>2397.4609399999999</c:v>
                </c:pt>
                <c:pt idx="22758">
                  <c:v>2397.4609399999999</c:v>
                </c:pt>
                <c:pt idx="22759">
                  <c:v>2397.4609399999999</c:v>
                </c:pt>
                <c:pt idx="22760">
                  <c:v>2397.4609399999999</c:v>
                </c:pt>
                <c:pt idx="22761">
                  <c:v>2397.4609399999999</c:v>
                </c:pt>
                <c:pt idx="22762">
                  <c:v>2397.4609399999999</c:v>
                </c:pt>
                <c:pt idx="22763">
                  <c:v>2397.4609399999999</c:v>
                </c:pt>
                <c:pt idx="22764">
                  <c:v>2397.4609399999999</c:v>
                </c:pt>
                <c:pt idx="22765">
                  <c:v>2397.4609399999999</c:v>
                </c:pt>
                <c:pt idx="22766">
                  <c:v>2397.4609399999999</c:v>
                </c:pt>
                <c:pt idx="22767">
                  <c:v>2397.4609399999999</c:v>
                </c:pt>
                <c:pt idx="22768">
                  <c:v>2397.4609399999999</c:v>
                </c:pt>
                <c:pt idx="22769">
                  <c:v>2397.4609399999999</c:v>
                </c:pt>
                <c:pt idx="22770">
                  <c:v>2397.4609399999999</c:v>
                </c:pt>
                <c:pt idx="22771">
                  <c:v>2397.4609399999999</c:v>
                </c:pt>
                <c:pt idx="22772">
                  <c:v>2397.4609399999999</c:v>
                </c:pt>
                <c:pt idx="22773">
                  <c:v>2397.4609399999999</c:v>
                </c:pt>
                <c:pt idx="22774">
                  <c:v>2397.4609399999999</c:v>
                </c:pt>
                <c:pt idx="22775">
                  <c:v>2397.4609399999999</c:v>
                </c:pt>
                <c:pt idx="22776">
                  <c:v>2397.4609399999999</c:v>
                </c:pt>
                <c:pt idx="22777">
                  <c:v>2397.4609399999999</c:v>
                </c:pt>
                <c:pt idx="22778">
                  <c:v>2397.4609399999999</c:v>
                </c:pt>
                <c:pt idx="22779">
                  <c:v>2397.4609399999999</c:v>
                </c:pt>
                <c:pt idx="22780">
                  <c:v>2397.4609399999999</c:v>
                </c:pt>
                <c:pt idx="22781">
                  <c:v>2397.4609399999999</c:v>
                </c:pt>
                <c:pt idx="22782">
                  <c:v>2397.4609399999999</c:v>
                </c:pt>
                <c:pt idx="22783">
                  <c:v>2397.4609399999999</c:v>
                </c:pt>
                <c:pt idx="22784">
                  <c:v>2397.4609399999999</c:v>
                </c:pt>
                <c:pt idx="22785">
                  <c:v>2397.4609399999999</c:v>
                </c:pt>
                <c:pt idx="22786">
                  <c:v>2397.4609399999999</c:v>
                </c:pt>
                <c:pt idx="22787">
                  <c:v>2397.4609399999999</c:v>
                </c:pt>
                <c:pt idx="22788">
                  <c:v>2397.4609399999999</c:v>
                </c:pt>
                <c:pt idx="22789">
                  <c:v>2397.4609399999999</c:v>
                </c:pt>
                <c:pt idx="22790">
                  <c:v>2397.4609399999999</c:v>
                </c:pt>
                <c:pt idx="22791">
                  <c:v>2397.4609399999999</c:v>
                </c:pt>
                <c:pt idx="22792">
                  <c:v>2397.4609399999999</c:v>
                </c:pt>
                <c:pt idx="22793">
                  <c:v>2397.4609399999999</c:v>
                </c:pt>
                <c:pt idx="22794">
                  <c:v>2397.4609399999999</c:v>
                </c:pt>
                <c:pt idx="22795">
                  <c:v>2397.4609399999999</c:v>
                </c:pt>
                <c:pt idx="22796">
                  <c:v>2397.4609399999999</c:v>
                </c:pt>
                <c:pt idx="22797">
                  <c:v>2397.4609399999999</c:v>
                </c:pt>
                <c:pt idx="22798">
                  <c:v>2397.4609399999999</c:v>
                </c:pt>
                <c:pt idx="22799">
                  <c:v>2397.4609399999999</c:v>
                </c:pt>
                <c:pt idx="22800">
                  <c:v>2397.4609399999999</c:v>
                </c:pt>
                <c:pt idx="22801">
                  <c:v>2397.4609399999999</c:v>
                </c:pt>
                <c:pt idx="22802">
                  <c:v>2397.4609399999999</c:v>
                </c:pt>
                <c:pt idx="22803">
                  <c:v>2395.0195300000019</c:v>
                </c:pt>
                <c:pt idx="22804">
                  <c:v>2397.4609399999999</c:v>
                </c:pt>
                <c:pt idx="22805">
                  <c:v>2397.4609399999999</c:v>
                </c:pt>
                <c:pt idx="22806">
                  <c:v>2399.9023400000001</c:v>
                </c:pt>
                <c:pt idx="22807">
                  <c:v>2397.4609399999999</c:v>
                </c:pt>
                <c:pt idx="22808">
                  <c:v>2397.4609399999999</c:v>
                </c:pt>
                <c:pt idx="22809">
                  <c:v>2397.4609399999999</c:v>
                </c:pt>
                <c:pt idx="22810">
                  <c:v>2397.4609399999999</c:v>
                </c:pt>
                <c:pt idx="22811">
                  <c:v>2397.4609399999999</c:v>
                </c:pt>
                <c:pt idx="22812">
                  <c:v>2397.4609399999999</c:v>
                </c:pt>
                <c:pt idx="22813">
                  <c:v>2397.4609399999999</c:v>
                </c:pt>
                <c:pt idx="22814">
                  <c:v>2397.4609399999999</c:v>
                </c:pt>
                <c:pt idx="22815">
                  <c:v>2397.4609399999999</c:v>
                </c:pt>
                <c:pt idx="22816">
                  <c:v>2397.4609399999999</c:v>
                </c:pt>
                <c:pt idx="22817">
                  <c:v>2397.4609399999999</c:v>
                </c:pt>
                <c:pt idx="22818">
                  <c:v>2397.4609399999999</c:v>
                </c:pt>
                <c:pt idx="22819">
                  <c:v>2399.9023400000001</c:v>
                </c:pt>
                <c:pt idx="22820">
                  <c:v>2397.4609399999999</c:v>
                </c:pt>
                <c:pt idx="22821">
                  <c:v>2397.4609399999999</c:v>
                </c:pt>
                <c:pt idx="22822">
                  <c:v>2397.4609399999999</c:v>
                </c:pt>
                <c:pt idx="22823">
                  <c:v>2397.4609399999999</c:v>
                </c:pt>
                <c:pt idx="22824">
                  <c:v>2397.4609399999999</c:v>
                </c:pt>
                <c:pt idx="22825">
                  <c:v>2397.4609399999999</c:v>
                </c:pt>
                <c:pt idx="22826">
                  <c:v>2397.4609399999999</c:v>
                </c:pt>
                <c:pt idx="22827">
                  <c:v>2395.0195300000019</c:v>
                </c:pt>
                <c:pt idx="22828">
                  <c:v>2397.4609399999999</c:v>
                </c:pt>
                <c:pt idx="22829">
                  <c:v>2397.4609399999999</c:v>
                </c:pt>
                <c:pt idx="22830">
                  <c:v>2397.4609399999999</c:v>
                </c:pt>
                <c:pt idx="22831">
                  <c:v>2395.0195300000019</c:v>
                </c:pt>
                <c:pt idx="22832">
                  <c:v>2397.4609399999999</c:v>
                </c:pt>
                <c:pt idx="22833">
                  <c:v>2397.4609399999999</c:v>
                </c:pt>
                <c:pt idx="22834">
                  <c:v>2397.4609399999999</c:v>
                </c:pt>
                <c:pt idx="22835">
                  <c:v>2397.4609399999999</c:v>
                </c:pt>
                <c:pt idx="22836">
                  <c:v>2397.4609399999999</c:v>
                </c:pt>
                <c:pt idx="22837">
                  <c:v>2397.4609399999999</c:v>
                </c:pt>
                <c:pt idx="22838">
                  <c:v>2397.4609399999999</c:v>
                </c:pt>
                <c:pt idx="22839">
                  <c:v>2397.4609399999999</c:v>
                </c:pt>
                <c:pt idx="22840">
                  <c:v>2397.4609399999999</c:v>
                </c:pt>
                <c:pt idx="22841">
                  <c:v>2397.4609399999999</c:v>
                </c:pt>
                <c:pt idx="22842">
                  <c:v>2397.4609399999999</c:v>
                </c:pt>
                <c:pt idx="22843">
                  <c:v>2397.4609399999999</c:v>
                </c:pt>
                <c:pt idx="22844">
                  <c:v>2397.4609399999999</c:v>
                </c:pt>
                <c:pt idx="22845">
                  <c:v>2397.4609399999999</c:v>
                </c:pt>
                <c:pt idx="22846">
                  <c:v>2397.4609399999999</c:v>
                </c:pt>
                <c:pt idx="22847">
                  <c:v>2397.4609399999999</c:v>
                </c:pt>
                <c:pt idx="22848">
                  <c:v>2397.4609399999999</c:v>
                </c:pt>
                <c:pt idx="22849">
                  <c:v>2397.4609399999999</c:v>
                </c:pt>
                <c:pt idx="22850">
                  <c:v>2397.4609399999999</c:v>
                </c:pt>
                <c:pt idx="22851">
                  <c:v>2397.4609399999999</c:v>
                </c:pt>
                <c:pt idx="22852">
                  <c:v>2397.4609399999999</c:v>
                </c:pt>
                <c:pt idx="22853">
                  <c:v>2397.4609399999999</c:v>
                </c:pt>
                <c:pt idx="22854">
                  <c:v>2397.4609399999999</c:v>
                </c:pt>
                <c:pt idx="22855">
                  <c:v>2397.4609399999999</c:v>
                </c:pt>
                <c:pt idx="22856">
                  <c:v>2397.4609399999999</c:v>
                </c:pt>
                <c:pt idx="22857">
                  <c:v>2397.4609399999999</c:v>
                </c:pt>
                <c:pt idx="22858">
                  <c:v>2397.4609399999999</c:v>
                </c:pt>
                <c:pt idx="22859">
                  <c:v>2397.4609399999999</c:v>
                </c:pt>
                <c:pt idx="22860">
                  <c:v>2397.4609399999999</c:v>
                </c:pt>
                <c:pt idx="22861">
                  <c:v>2397.4609399999999</c:v>
                </c:pt>
                <c:pt idx="22862">
                  <c:v>2397.4609399999999</c:v>
                </c:pt>
                <c:pt idx="22863">
                  <c:v>2397.4609399999999</c:v>
                </c:pt>
                <c:pt idx="22864">
                  <c:v>2397.4609399999999</c:v>
                </c:pt>
                <c:pt idx="22865">
                  <c:v>2397.4609399999999</c:v>
                </c:pt>
                <c:pt idx="22866">
                  <c:v>2397.4609399999999</c:v>
                </c:pt>
                <c:pt idx="22867">
                  <c:v>2397.4609399999999</c:v>
                </c:pt>
                <c:pt idx="22868">
                  <c:v>2397.4609399999999</c:v>
                </c:pt>
                <c:pt idx="22869">
                  <c:v>2397.4609399999999</c:v>
                </c:pt>
                <c:pt idx="22870">
                  <c:v>2397.4609399999999</c:v>
                </c:pt>
                <c:pt idx="22871">
                  <c:v>2397.4609399999999</c:v>
                </c:pt>
                <c:pt idx="22872">
                  <c:v>2397.4609399999999</c:v>
                </c:pt>
                <c:pt idx="22873">
                  <c:v>2397.4609399999999</c:v>
                </c:pt>
                <c:pt idx="22874">
                  <c:v>2397.4609399999999</c:v>
                </c:pt>
                <c:pt idx="22875">
                  <c:v>2397.4609399999999</c:v>
                </c:pt>
                <c:pt idx="22876">
                  <c:v>2397.4609399999999</c:v>
                </c:pt>
                <c:pt idx="22877">
                  <c:v>2397.4609399999999</c:v>
                </c:pt>
                <c:pt idx="22878">
                  <c:v>2397.4609399999999</c:v>
                </c:pt>
                <c:pt idx="22879">
                  <c:v>2397.4609399999999</c:v>
                </c:pt>
                <c:pt idx="22880">
                  <c:v>2397.4609399999999</c:v>
                </c:pt>
                <c:pt idx="22881">
                  <c:v>2397.4609399999999</c:v>
                </c:pt>
                <c:pt idx="22882">
                  <c:v>2397.4609399999999</c:v>
                </c:pt>
                <c:pt idx="22883">
                  <c:v>2397.4609399999999</c:v>
                </c:pt>
                <c:pt idx="22884">
                  <c:v>2397.4609399999999</c:v>
                </c:pt>
                <c:pt idx="22885">
                  <c:v>2397.4609399999999</c:v>
                </c:pt>
                <c:pt idx="22886">
                  <c:v>2397.4609399999999</c:v>
                </c:pt>
                <c:pt idx="22887">
                  <c:v>2397.4609399999999</c:v>
                </c:pt>
                <c:pt idx="22888">
                  <c:v>2397.4609399999999</c:v>
                </c:pt>
                <c:pt idx="22889">
                  <c:v>2397.4609399999999</c:v>
                </c:pt>
                <c:pt idx="22890">
                  <c:v>2397.4609399999999</c:v>
                </c:pt>
                <c:pt idx="22891">
                  <c:v>2397.4609399999999</c:v>
                </c:pt>
                <c:pt idx="22892">
                  <c:v>2397.4609399999999</c:v>
                </c:pt>
                <c:pt idx="22893">
                  <c:v>2397.4609399999999</c:v>
                </c:pt>
                <c:pt idx="22894">
                  <c:v>2397.4609399999999</c:v>
                </c:pt>
                <c:pt idx="22895">
                  <c:v>2397.4609399999999</c:v>
                </c:pt>
                <c:pt idx="22896">
                  <c:v>2397.4609399999999</c:v>
                </c:pt>
                <c:pt idx="22897">
                  <c:v>2397.4609399999999</c:v>
                </c:pt>
                <c:pt idx="22898">
                  <c:v>2397.4609399999999</c:v>
                </c:pt>
                <c:pt idx="22899">
                  <c:v>2397.4609399999999</c:v>
                </c:pt>
                <c:pt idx="22900">
                  <c:v>2397.4609399999999</c:v>
                </c:pt>
                <c:pt idx="22901">
                  <c:v>2397.4609399999999</c:v>
                </c:pt>
                <c:pt idx="22902">
                  <c:v>2397.4609399999999</c:v>
                </c:pt>
                <c:pt idx="22903">
                  <c:v>2397.4609399999999</c:v>
                </c:pt>
                <c:pt idx="22904">
                  <c:v>2397.4609399999999</c:v>
                </c:pt>
                <c:pt idx="22905">
                  <c:v>2397.4609399999999</c:v>
                </c:pt>
                <c:pt idx="22906">
                  <c:v>2397.4609399999999</c:v>
                </c:pt>
                <c:pt idx="22907">
                  <c:v>2397.4609399999999</c:v>
                </c:pt>
                <c:pt idx="22908">
                  <c:v>2397.4609399999999</c:v>
                </c:pt>
                <c:pt idx="22909">
                  <c:v>2397.4609399999999</c:v>
                </c:pt>
                <c:pt idx="22910">
                  <c:v>2397.4609399999999</c:v>
                </c:pt>
                <c:pt idx="22911">
                  <c:v>2397.4609399999999</c:v>
                </c:pt>
                <c:pt idx="22912">
                  <c:v>2397.4609399999999</c:v>
                </c:pt>
                <c:pt idx="22913">
                  <c:v>2397.4609399999999</c:v>
                </c:pt>
                <c:pt idx="22914">
                  <c:v>2397.4609399999999</c:v>
                </c:pt>
                <c:pt idx="22915">
                  <c:v>2397.4609399999999</c:v>
                </c:pt>
                <c:pt idx="22916">
                  <c:v>2397.4609399999999</c:v>
                </c:pt>
                <c:pt idx="22917">
                  <c:v>2397.4609399999999</c:v>
                </c:pt>
                <c:pt idx="22918">
                  <c:v>2397.4609399999999</c:v>
                </c:pt>
                <c:pt idx="22919">
                  <c:v>2397.4609399999999</c:v>
                </c:pt>
                <c:pt idx="22920">
                  <c:v>2397.4609399999999</c:v>
                </c:pt>
                <c:pt idx="22921">
                  <c:v>2397.4609399999999</c:v>
                </c:pt>
                <c:pt idx="22922">
                  <c:v>2397.4609399999999</c:v>
                </c:pt>
                <c:pt idx="22923">
                  <c:v>2397.4609399999999</c:v>
                </c:pt>
                <c:pt idx="22924">
                  <c:v>2397.4609399999999</c:v>
                </c:pt>
                <c:pt idx="22925">
                  <c:v>2397.4609399999999</c:v>
                </c:pt>
                <c:pt idx="22926">
                  <c:v>2397.4609399999999</c:v>
                </c:pt>
                <c:pt idx="22927">
                  <c:v>2397.4609399999999</c:v>
                </c:pt>
                <c:pt idx="22928">
                  <c:v>2397.4609399999999</c:v>
                </c:pt>
                <c:pt idx="22929">
                  <c:v>2397.4609399999999</c:v>
                </c:pt>
                <c:pt idx="22930">
                  <c:v>2397.4609399999999</c:v>
                </c:pt>
                <c:pt idx="22931">
                  <c:v>2397.4609399999999</c:v>
                </c:pt>
                <c:pt idx="22932">
                  <c:v>2397.4609399999999</c:v>
                </c:pt>
                <c:pt idx="22933">
                  <c:v>2397.4609399999999</c:v>
                </c:pt>
                <c:pt idx="22934">
                  <c:v>2397.4609399999999</c:v>
                </c:pt>
                <c:pt idx="22935">
                  <c:v>2397.4609399999999</c:v>
                </c:pt>
                <c:pt idx="22936">
                  <c:v>2397.4609399999999</c:v>
                </c:pt>
                <c:pt idx="22937">
                  <c:v>2397.4609399999999</c:v>
                </c:pt>
                <c:pt idx="22938">
                  <c:v>2397.4609399999999</c:v>
                </c:pt>
                <c:pt idx="22939">
                  <c:v>2397.4609399999999</c:v>
                </c:pt>
                <c:pt idx="22940">
                  <c:v>2397.4609399999999</c:v>
                </c:pt>
                <c:pt idx="22941">
                  <c:v>2397.4609399999999</c:v>
                </c:pt>
                <c:pt idx="22942">
                  <c:v>2397.4609399999999</c:v>
                </c:pt>
                <c:pt idx="22943">
                  <c:v>2397.4609399999999</c:v>
                </c:pt>
                <c:pt idx="22944">
                  <c:v>2397.4609399999999</c:v>
                </c:pt>
                <c:pt idx="22945">
                  <c:v>2397.4609399999999</c:v>
                </c:pt>
                <c:pt idx="22946">
                  <c:v>2397.4609399999999</c:v>
                </c:pt>
                <c:pt idx="22947">
                  <c:v>2397.4609399999999</c:v>
                </c:pt>
                <c:pt idx="22948">
                  <c:v>2397.4609399999999</c:v>
                </c:pt>
                <c:pt idx="22949">
                  <c:v>2397.4609399999999</c:v>
                </c:pt>
                <c:pt idx="22950">
                  <c:v>2397.4609399999999</c:v>
                </c:pt>
                <c:pt idx="22951">
                  <c:v>2397.4609399999999</c:v>
                </c:pt>
                <c:pt idx="22952">
                  <c:v>2397.4609399999999</c:v>
                </c:pt>
                <c:pt idx="22953">
                  <c:v>2397.4609399999999</c:v>
                </c:pt>
                <c:pt idx="22954">
                  <c:v>2399.9023400000001</c:v>
                </c:pt>
                <c:pt idx="22955">
                  <c:v>2397.4609399999999</c:v>
                </c:pt>
                <c:pt idx="22956">
                  <c:v>2397.4609399999999</c:v>
                </c:pt>
                <c:pt idx="22957">
                  <c:v>2397.4609399999999</c:v>
                </c:pt>
                <c:pt idx="22958">
                  <c:v>2397.4609399999999</c:v>
                </c:pt>
                <c:pt idx="22959">
                  <c:v>2397.4609399999999</c:v>
                </c:pt>
                <c:pt idx="22960">
                  <c:v>2397.4609399999999</c:v>
                </c:pt>
                <c:pt idx="22961">
                  <c:v>2397.4609399999999</c:v>
                </c:pt>
                <c:pt idx="22962">
                  <c:v>2397.4609399999999</c:v>
                </c:pt>
                <c:pt idx="22963">
                  <c:v>2397.4609399999999</c:v>
                </c:pt>
                <c:pt idx="22964">
                  <c:v>2397.4609399999999</c:v>
                </c:pt>
                <c:pt idx="22965">
                  <c:v>2397.4609399999999</c:v>
                </c:pt>
                <c:pt idx="22966">
                  <c:v>2397.4609399999999</c:v>
                </c:pt>
                <c:pt idx="22967">
                  <c:v>2397.4609399999999</c:v>
                </c:pt>
                <c:pt idx="22968">
                  <c:v>2397.4609399999999</c:v>
                </c:pt>
                <c:pt idx="22969">
                  <c:v>2397.4609399999999</c:v>
                </c:pt>
                <c:pt idx="22970">
                  <c:v>2397.4609399999999</c:v>
                </c:pt>
                <c:pt idx="22971">
                  <c:v>2397.4609399999999</c:v>
                </c:pt>
                <c:pt idx="22972">
                  <c:v>2397.4609399999999</c:v>
                </c:pt>
                <c:pt idx="22973">
                  <c:v>2397.4609399999999</c:v>
                </c:pt>
                <c:pt idx="22974">
                  <c:v>2397.4609399999999</c:v>
                </c:pt>
                <c:pt idx="22975">
                  <c:v>2395.0195300000019</c:v>
                </c:pt>
                <c:pt idx="22976">
                  <c:v>2397.4609399999999</c:v>
                </c:pt>
                <c:pt idx="22977">
                  <c:v>2397.4609399999999</c:v>
                </c:pt>
                <c:pt idx="22978">
                  <c:v>2397.4609399999999</c:v>
                </c:pt>
                <c:pt idx="22979">
                  <c:v>2397.4609399999999</c:v>
                </c:pt>
                <c:pt idx="22980">
                  <c:v>2397.4609399999999</c:v>
                </c:pt>
                <c:pt idx="22981">
                  <c:v>2397.4609399999999</c:v>
                </c:pt>
                <c:pt idx="22982">
                  <c:v>2397.4609399999999</c:v>
                </c:pt>
                <c:pt idx="22983">
                  <c:v>2397.4609399999999</c:v>
                </c:pt>
                <c:pt idx="22984">
                  <c:v>2397.4609399999999</c:v>
                </c:pt>
                <c:pt idx="22985">
                  <c:v>2397.4609399999999</c:v>
                </c:pt>
                <c:pt idx="22986">
                  <c:v>2397.4609399999999</c:v>
                </c:pt>
                <c:pt idx="22987">
                  <c:v>2397.4609399999999</c:v>
                </c:pt>
                <c:pt idx="22988">
                  <c:v>2397.4609399999999</c:v>
                </c:pt>
                <c:pt idx="22989">
                  <c:v>2397.4609399999999</c:v>
                </c:pt>
                <c:pt idx="22990">
                  <c:v>2397.4609399999999</c:v>
                </c:pt>
                <c:pt idx="22991">
                  <c:v>2397.4609399999999</c:v>
                </c:pt>
                <c:pt idx="22992">
                  <c:v>2397.4609399999999</c:v>
                </c:pt>
                <c:pt idx="22993">
                  <c:v>2397.4609399999999</c:v>
                </c:pt>
                <c:pt idx="22994">
                  <c:v>2397.4609399999999</c:v>
                </c:pt>
                <c:pt idx="22995">
                  <c:v>2397.4609399999999</c:v>
                </c:pt>
                <c:pt idx="22996">
                  <c:v>2397.4609399999999</c:v>
                </c:pt>
                <c:pt idx="22997">
                  <c:v>2397.4609399999999</c:v>
                </c:pt>
                <c:pt idx="22998">
                  <c:v>2397.4609399999999</c:v>
                </c:pt>
                <c:pt idx="22999">
                  <c:v>2397.4609399999999</c:v>
                </c:pt>
                <c:pt idx="23000">
                  <c:v>2397.4609399999999</c:v>
                </c:pt>
                <c:pt idx="23001">
                  <c:v>2397.4609399999999</c:v>
                </c:pt>
                <c:pt idx="23002">
                  <c:v>2397.4609399999999</c:v>
                </c:pt>
                <c:pt idx="23003">
                  <c:v>2397.4609399999999</c:v>
                </c:pt>
                <c:pt idx="23004">
                  <c:v>2397.4609399999999</c:v>
                </c:pt>
                <c:pt idx="23005">
                  <c:v>2397.4609399999999</c:v>
                </c:pt>
                <c:pt idx="23006">
                  <c:v>2397.4609399999999</c:v>
                </c:pt>
                <c:pt idx="23007">
                  <c:v>2397.4609399999999</c:v>
                </c:pt>
                <c:pt idx="23008">
                  <c:v>2397.4609399999999</c:v>
                </c:pt>
                <c:pt idx="23009">
                  <c:v>2397.4609399999999</c:v>
                </c:pt>
                <c:pt idx="23010">
                  <c:v>2397.4609399999999</c:v>
                </c:pt>
                <c:pt idx="23011">
                  <c:v>2397.4609399999999</c:v>
                </c:pt>
                <c:pt idx="23012">
                  <c:v>2397.4609399999999</c:v>
                </c:pt>
                <c:pt idx="23013">
                  <c:v>2397.4609399999999</c:v>
                </c:pt>
                <c:pt idx="23014">
                  <c:v>2397.4609399999999</c:v>
                </c:pt>
                <c:pt idx="23015">
                  <c:v>2397.4609399999999</c:v>
                </c:pt>
                <c:pt idx="23016">
                  <c:v>2397.4609399999999</c:v>
                </c:pt>
                <c:pt idx="23017">
                  <c:v>2397.4609399999999</c:v>
                </c:pt>
                <c:pt idx="23018">
                  <c:v>2397.4609399999999</c:v>
                </c:pt>
                <c:pt idx="23019">
                  <c:v>2397.4609399999999</c:v>
                </c:pt>
                <c:pt idx="23020">
                  <c:v>2397.4609399999999</c:v>
                </c:pt>
                <c:pt idx="23021">
                  <c:v>2397.4609399999999</c:v>
                </c:pt>
                <c:pt idx="23022">
                  <c:v>2397.4609399999999</c:v>
                </c:pt>
                <c:pt idx="23023">
                  <c:v>2397.4609399999999</c:v>
                </c:pt>
                <c:pt idx="23024">
                  <c:v>2397.4609399999999</c:v>
                </c:pt>
                <c:pt idx="23025">
                  <c:v>2397.4609399999999</c:v>
                </c:pt>
                <c:pt idx="23026">
                  <c:v>2397.4609399999999</c:v>
                </c:pt>
                <c:pt idx="23027">
                  <c:v>2397.4609399999999</c:v>
                </c:pt>
                <c:pt idx="23028">
                  <c:v>2397.4609399999999</c:v>
                </c:pt>
                <c:pt idx="23029">
                  <c:v>2397.4609399999999</c:v>
                </c:pt>
                <c:pt idx="23030">
                  <c:v>2395.0195300000019</c:v>
                </c:pt>
                <c:pt idx="23031">
                  <c:v>2397.4609399999999</c:v>
                </c:pt>
                <c:pt idx="23032">
                  <c:v>2397.4609399999999</c:v>
                </c:pt>
                <c:pt idx="23033">
                  <c:v>2397.4609399999999</c:v>
                </c:pt>
                <c:pt idx="23034">
                  <c:v>2397.4609399999999</c:v>
                </c:pt>
                <c:pt idx="23035">
                  <c:v>2397.4609399999999</c:v>
                </c:pt>
                <c:pt idx="23036">
                  <c:v>2397.4609399999999</c:v>
                </c:pt>
                <c:pt idx="23037">
                  <c:v>2397.4609399999999</c:v>
                </c:pt>
                <c:pt idx="23038">
                  <c:v>2397.4609399999999</c:v>
                </c:pt>
                <c:pt idx="23039">
                  <c:v>2397.4609399999999</c:v>
                </c:pt>
                <c:pt idx="23040">
                  <c:v>2397.4609399999999</c:v>
                </c:pt>
                <c:pt idx="23041">
                  <c:v>2397.4609399999999</c:v>
                </c:pt>
                <c:pt idx="23042">
                  <c:v>2397.4609399999999</c:v>
                </c:pt>
                <c:pt idx="23043">
                  <c:v>2397.4609399999999</c:v>
                </c:pt>
                <c:pt idx="23044">
                  <c:v>2397.4609399999999</c:v>
                </c:pt>
                <c:pt idx="23045">
                  <c:v>2397.4609399999999</c:v>
                </c:pt>
                <c:pt idx="23046">
                  <c:v>2397.4609399999999</c:v>
                </c:pt>
                <c:pt idx="23047">
                  <c:v>2397.4609399999999</c:v>
                </c:pt>
                <c:pt idx="23048">
                  <c:v>2397.4609399999999</c:v>
                </c:pt>
                <c:pt idx="23049">
                  <c:v>2397.4609399999999</c:v>
                </c:pt>
                <c:pt idx="23050">
                  <c:v>2397.4609399999999</c:v>
                </c:pt>
                <c:pt idx="23051">
                  <c:v>2397.4609399999999</c:v>
                </c:pt>
                <c:pt idx="23052">
                  <c:v>2397.4609399999999</c:v>
                </c:pt>
                <c:pt idx="23053">
                  <c:v>2397.4609399999999</c:v>
                </c:pt>
                <c:pt idx="23054">
                  <c:v>2397.4609399999999</c:v>
                </c:pt>
                <c:pt idx="23055">
                  <c:v>2397.4609399999999</c:v>
                </c:pt>
                <c:pt idx="23056">
                  <c:v>2397.4609399999999</c:v>
                </c:pt>
                <c:pt idx="23057">
                  <c:v>2397.4609399999999</c:v>
                </c:pt>
                <c:pt idx="23058">
                  <c:v>2397.4609399999999</c:v>
                </c:pt>
                <c:pt idx="23059">
                  <c:v>2397.4609399999999</c:v>
                </c:pt>
                <c:pt idx="23060">
                  <c:v>2399.9023400000001</c:v>
                </c:pt>
                <c:pt idx="23061">
                  <c:v>2397.4609399999999</c:v>
                </c:pt>
                <c:pt idx="23062">
                  <c:v>2397.4609399999999</c:v>
                </c:pt>
                <c:pt idx="23063">
                  <c:v>2397.4609399999999</c:v>
                </c:pt>
                <c:pt idx="23064">
                  <c:v>2397.4609399999999</c:v>
                </c:pt>
                <c:pt idx="23065">
                  <c:v>2397.4609399999999</c:v>
                </c:pt>
                <c:pt idx="23066">
                  <c:v>2395.0195300000019</c:v>
                </c:pt>
                <c:pt idx="23067">
                  <c:v>2397.4609399999999</c:v>
                </c:pt>
                <c:pt idx="23068">
                  <c:v>2397.4609399999999</c:v>
                </c:pt>
                <c:pt idx="23069">
                  <c:v>2397.4609399999999</c:v>
                </c:pt>
                <c:pt idx="23070">
                  <c:v>2397.4609399999999</c:v>
                </c:pt>
                <c:pt idx="23071">
                  <c:v>2397.4609399999999</c:v>
                </c:pt>
                <c:pt idx="23072">
                  <c:v>2397.4609399999999</c:v>
                </c:pt>
                <c:pt idx="23073">
                  <c:v>2397.4609399999999</c:v>
                </c:pt>
                <c:pt idx="23074">
                  <c:v>2397.4609399999999</c:v>
                </c:pt>
                <c:pt idx="23075">
                  <c:v>2397.4609399999999</c:v>
                </c:pt>
                <c:pt idx="23076">
                  <c:v>2397.4609399999999</c:v>
                </c:pt>
                <c:pt idx="23077">
                  <c:v>2397.4609399999999</c:v>
                </c:pt>
                <c:pt idx="23078">
                  <c:v>2397.4609399999999</c:v>
                </c:pt>
                <c:pt idx="23079">
                  <c:v>2395.0195300000019</c:v>
                </c:pt>
                <c:pt idx="23080">
                  <c:v>2397.4609399999999</c:v>
                </c:pt>
                <c:pt idx="23081">
                  <c:v>2397.4609399999999</c:v>
                </c:pt>
                <c:pt idx="23082">
                  <c:v>2397.4609399999999</c:v>
                </c:pt>
                <c:pt idx="23083">
                  <c:v>2397.4609399999999</c:v>
                </c:pt>
                <c:pt idx="23084">
                  <c:v>2397.4609399999999</c:v>
                </c:pt>
                <c:pt idx="23085">
                  <c:v>2397.4609399999999</c:v>
                </c:pt>
                <c:pt idx="23086">
                  <c:v>2397.4609399999999</c:v>
                </c:pt>
                <c:pt idx="23087">
                  <c:v>2397.4609399999999</c:v>
                </c:pt>
                <c:pt idx="23088">
                  <c:v>2397.4609399999999</c:v>
                </c:pt>
                <c:pt idx="23089">
                  <c:v>2397.4609399999999</c:v>
                </c:pt>
                <c:pt idx="23090">
                  <c:v>2397.4609399999999</c:v>
                </c:pt>
                <c:pt idx="23091">
                  <c:v>2397.4609399999999</c:v>
                </c:pt>
                <c:pt idx="23092">
                  <c:v>2397.4609399999999</c:v>
                </c:pt>
                <c:pt idx="23093">
                  <c:v>2397.4609399999999</c:v>
                </c:pt>
                <c:pt idx="23094">
                  <c:v>2397.4609399999999</c:v>
                </c:pt>
                <c:pt idx="23095">
                  <c:v>2397.4609399999999</c:v>
                </c:pt>
                <c:pt idx="23096">
                  <c:v>2397.4609399999999</c:v>
                </c:pt>
                <c:pt idx="23097">
                  <c:v>2397.4609399999999</c:v>
                </c:pt>
                <c:pt idx="23098">
                  <c:v>2397.4609399999999</c:v>
                </c:pt>
                <c:pt idx="23099">
                  <c:v>2397.4609399999999</c:v>
                </c:pt>
                <c:pt idx="23100">
                  <c:v>2397.4609399999999</c:v>
                </c:pt>
                <c:pt idx="23101">
                  <c:v>2397.4609399999999</c:v>
                </c:pt>
                <c:pt idx="23102">
                  <c:v>2397.4609399999999</c:v>
                </c:pt>
                <c:pt idx="23103">
                  <c:v>2397.4609399999999</c:v>
                </c:pt>
                <c:pt idx="23104">
                  <c:v>2397.4609399999999</c:v>
                </c:pt>
                <c:pt idx="23105">
                  <c:v>2397.4609399999999</c:v>
                </c:pt>
                <c:pt idx="23106">
                  <c:v>2397.4609399999999</c:v>
                </c:pt>
                <c:pt idx="23107">
                  <c:v>2397.4609399999999</c:v>
                </c:pt>
                <c:pt idx="23108">
                  <c:v>2397.4609399999999</c:v>
                </c:pt>
                <c:pt idx="23109">
                  <c:v>2397.4609399999999</c:v>
                </c:pt>
                <c:pt idx="23110">
                  <c:v>2397.4609399999999</c:v>
                </c:pt>
                <c:pt idx="23111">
                  <c:v>2397.4609399999999</c:v>
                </c:pt>
                <c:pt idx="23112">
                  <c:v>2397.4609399999999</c:v>
                </c:pt>
                <c:pt idx="23113">
                  <c:v>2397.4609399999999</c:v>
                </c:pt>
                <c:pt idx="23114">
                  <c:v>2397.4609399999999</c:v>
                </c:pt>
                <c:pt idx="23115">
                  <c:v>2397.4609399999999</c:v>
                </c:pt>
                <c:pt idx="23116">
                  <c:v>2397.4609399999999</c:v>
                </c:pt>
                <c:pt idx="23117">
                  <c:v>2397.4609399999999</c:v>
                </c:pt>
                <c:pt idx="23118">
                  <c:v>2397.4609399999999</c:v>
                </c:pt>
                <c:pt idx="23119">
                  <c:v>2397.4609399999999</c:v>
                </c:pt>
                <c:pt idx="23120">
                  <c:v>2397.4609399999999</c:v>
                </c:pt>
                <c:pt idx="23121">
                  <c:v>2397.4609399999999</c:v>
                </c:pt>
                <c:pt idx="23122">
                  <c:v>2397.4609399999999</c:v>
                </c:pt>
                <c:pt idx="23123">
                  <c:v>2397.4609399999999</c:v>
                </c:pt>
                <c:pt idx="23124">
                  <c:v>2397.4609399999999</c:v>
                </c:pt>
                <c:pt idx="23125">
                  <c:v>2397.4609399999999</c:v>
                </c:pt>
                <c:pt idx="23126">
                  <c:v>2397.4609399999999</c:v>
                </c:pt>
                <c:pt idx="23127">
                  <c:v>2397.4609399999999</c:v>
                </c:pt>
                <c:pt idx="23128">
                  <c:v>2397.4609399999999</c:v>
                </c:pt>
                <c:pt idx="23129">
                  <c:v>2397.4609399999999</c:v>
                </c:pt>
                <c:pt idx="23130">
                  <c:v>2397.4609399999999</c:v>
                </c:pt>
                <c:pt idx="23131">
                  <c:v>2397.4609399999999</c:v>
                </c:pt>
                <c:pt idx="23132">
                  <c:v>2397.4609399999999</c:v>
                </c:pt>
                <c:pt idx="23133">
                  <c:v>2397.4609399999999</c:v>
                </c:pt>
                <c:pt idx="23134">
                  <c:v>2397.4609399999999</c:v>
                </c:pt>
                <c:pt idx="23135">
                  <c:v>2397.4609399999999</c:v>
                </c:pt>
                <c:pt idx="23136">
                  <c:v>2397.4609399999999</c:v>
                </c:pt>
                <c:pt idx="23137">
                  <c:v>2397.4609399999999</c:v>
                </c:pt>
                <c:pt idx="23138">
                  <c:v>2397.4609399999999</c:v>
                </c:pt>
                <c:pt idx="23139">
                  <c:v>2397.4609399999999</c:v>
                </c:pt>
                <c:pt idx="23140">
                  <c:v>2397.4609399999999</c:v>
                </c:pt>
                <c:pt idx="23141">
                  <c:v>2397.4609399999999</c:v>
                </c:pt>
                <c:pt idx="23142">
                  <c:v>2397.4609399999999</c:v>
                </c:pt>
                <c:pt idx="23143">
                  <c:v>2397.4609399999999</c:v>
                </c:pt>
                <c:pt idx="23144">
                  <c:v>2397.4609399999999</c:v>
                </c:pt>
                <c:pt idx="23145">
                  <c:v>2395.0195300000019</c:v>
                </c:pt>
                <c:pt idx="23146">
                  <c:v>2397.4609399999999</c:v>
                </c:pt>
                <c:pt idx="23147">
                  <c:v>2397.4609399999999</c:v>
                </c:pt>
                <c:pt idx="23148">
                  <c:v>2397.4609399999999</c:v>
                </c:pt>
                <c:pt idx="23149">
                  <c:v>2397.4609399999999</c:v>
                </c:pt>
                <c:pt idx="23150">
                  <c:v>2397.4609399999999</c:v>
                </c:pt>
                <c:pt idx="23151">
                  <c:v>2397.4609399999999</c:v>
                </c:pt>
                <c:pt idx="23152">
                  <c:v>2397.4609399999999</c:v>
                </c:pt>
                <c:pt idx="23153">
                  <c:v>2397.4609399999999</c:v>
                </c:pt>
                <c:pt idx="23154">
                  <c:v>2397.4609399999999</c:v>
                </c:pt>
                <c:pt idx="23155">
                  <c:v>2397.4609399999999</c:v>
                </c:pt>
                <c:pt idx="23156">
                  <c:v>2397.4609399999999</c:v>
                </c:pt>
                <c:pt idx="23157">
                  <c:v>2397.4609399999999</c:v>
                </c:pt>
                <c:pt idx="23158">
                  <c:v>2397.4609399999999</c:v>
                </c:pt>
                <c:pt idx="23159">
                  <c:v>2397.4609399999999</c:v>
                </c:pt>
                <c:pt idx="23160">
                  <c:v>2397.4609399999999</c:v>
                </c:pt>
                <c:pt idx="23161">
                  <c:v>2397.4609399999999</c:v>
                </c:pt>
                <c:pt idx="23162">
                  <c:v>2397.4609399999999</c:v>
                </c:pt>
                <c:pt idx="23163">
                  <c:v>2397.4609399999999</c:v>
                </c:pt>
                <c:pt idx="23164">
                  <c:v>2397.4609399999999</c:v>
                </c:pt>
                <c:pt idx="23165">
                  <c:v>2397.4609399999999</c:v>
                </c:pt>
                <c:pt idx="23166">
                  <c:v>2397.4609399999999</c:v>
                </c:pt>
                <c:pt idx="23167">
                  <c:v>2397.4609399999999</c:v>
                </c:pt>
                <c:pt idx="23168">
                  <c:v>2397.4609399999999</c:v>
                </c:pt>
                <c:pt idx="23169">
                  <c:v>2397.4609399999999</c:v>
                </c:pt>
                <c:pt idx="23170">
                  <c:v>2397.4609399999999</c:v>
                </c:pt>
                <c:pt idx="23171">
                  <c:v>2397.4609399999999</c:v>
                </c:pt>
                <c:pt idx="23172">
                  <c:v>2397.4609399999999</c:v>
                </c:pt>
                <c:pt idx="23173">
                  <c:v>2397.4609399999999</c:v>
                </c:pt>
                <c:pt idx="23174">
                  <c:v>2397.4609399999999</c:v>
                </c:pt>
                <c:pt idx="23175">
                  <c:v>2397.4609399999999</c:v>
                </c:pt>
                <c:pt idx="23176">
                  <c:v>2397.4609399999999</c:v>
                </c:pt>
                <c:pt idx="23177">
                  <c:v>2397.4609399999999</c:v>
                </c:pt>
                <c:pt idx="23178">
                  <c:v>2397.4609399999999</c:v>
                </c:pt>
                <c:pt idx="23179">
                  <c:v>2397.4609399999999</c:v>
                </c:pt>
                <c:pt idx="23180">
                  <c:v>2397.4609399999999</c:v>
                </c:pt>
                <c:pt idx="23181">
                  <c:v>2397.4609399999999</c:v>
                </c:pt>
                <c:pt idx="23182">
                  <c:v>2397.4609399999999</c:v>
                </c:pt>
                <c:pt idx="23183">
                  <c:v>2397.4609399999999</c:v>
                </c:pt>
                <c:pt idx="23184">
                  <c:v>2397.4609399999999</c:v>
                </c:pt>
                <c:pt idx="23185">
                  <c:v>2397.4609399999999</c:v>
                </c:pt>
                <c:pt idx="23186">
                  <c:v>2397.4609399999999</c:v>
                </c:pt>
                <c:pt idx="23187">
                  <c:v>2397.4609399999999</c:v>
                </c:pt>
                <c:pt idx="23188">
                  <c:v>2397.4609399999999</c:v>
                </c:pt>
                <c:pt idx="23189">
                  <c:v>2397.4609399999999</c:v>
                </c:pt>
                <c:pt idx="23190">
                  <c:v>2397.4609399999999</c:v>
                </c:pt>
                <c:pt idx="23191">
                  <c:v>2397.4609399999999</c:v>
                </c:pt>
                <c:pt idx="23192">
                  <c:v>2397.4609399999999</c:v>
                </c:pt>
                <c:pt idx="23193">
                  <c:v>2397.4609399999999</c:v>
                </c:pt>
                <c:pt idx="23194">
                  <c:v>2397.4609399999999</c:v>
                </c:pt>
                <c:pt idx="23195">
                  <c:v>2397.4609399999999</c:v>
                </c:pt>
                <c:pt idx="23196">
                  <c:v>2397.4609399999999</c:v>
                </c:pt>
                <c:pt idx="23197">
                  <c:v>2395.0195300000019</c:v>
                </c:pt>
                <c:pt idx="23198">
                  <c:v>2397.4609399999999</c:v>
                </c:pt>
                <c:pt idx="23199">
                  <c:v>2397.4609399999999</c:v>
                </c:pt>
                <c:pt idx="23200">
                  <c:v>2397.4609399999999</c:v>
                </c:pt>
                <c:pt idx="23201">
                  <c:v>2397.4609399999999</c:v>
                </c:pt>
                <c:pt idx="23202">
                  <c:v>2397.4609399999999</c:v>
                </c:pt>
                <c:pt idx="23203">
                  <c:v>2397.4609399999999</c:v>
                </c:pt>
                <c:pt idx="23204">
                  <c:v>2397.4609399999999</c:v>
                </c:pt>
                <c:pt idx="23205">
                  <c:v>2397.4609399999999</c:v>
                </c:pt>
                <c:pt idx="23206">
                  <c:v>2397.4609399999999</c:v>
                </c:pt>
                <c:pt idx="23207">
                  <c:v>2397.4609399999999</c:v>
                </c:pt>
                <c:pt idx="23208">
                  <c:v>2397.4609399999999</c:v>
                </c:pt>
                <c:pt idx="23209">
                  <c:v>2397.4609399999999</c:v>
                </c:pt>
                <c:pt idx="23210">
                  <c:v>2397.4609399999999</c:v>
                </c:pt>
                <c:pt idx="23211">
                  <c:v>2397.4609399999999</c:v>
                </c:pt>
                <c:pt idx="23212">
                  <c:v>2397.4609399999999</c:v>
                </c:pt>
                <c:pt idx="23213">
                  <c:v>2397.4609399999999</c:v>
                </c:pt>
                <c:pt idx="23214">
                  <c:v>2397.4609399999999</c:v>
                </c:pt>
                <c:pt idx="23215">
                  <c:v>2397.4609399999999</c:v>
                </c:pt>
                <c:pt idx="23216">
                  <c:v>2397.4609399999999</c:v>
                </c:pt>
                <c:pt idx="23217">
                  <c:v>2397.4609399999999</c:v>
                </c:pt>
                <c:pt idx="23218">
                  <c:v>2397.4609399999999</c:v>
                </c:pt>
                <c:pt idx="23219">
                  <c:v>2397.4609399999999</c:v>
                </c:pt>
                <c:pt idx="23220">
                  <c:v>2397.4609399999999</c:v>
                </c:pt>
                <c:pt idx="23221">
                  <c:v>2397.4609399999999</c:v>
                </c:pt>
                <c:pt idx="23222">
                  <c:v>2397.4609399999999</c:v>
                </c:pt>
                <c:pt idx="23223">
                  <c:v>2397.4609399999999</c:v>
                </c:pt>
                <c:pt idx="23224">
                  <c:v>2399.9023400000001</c:v>
                </c:pt>
                <c:pt idx="23225">
                  <c:v>2397.4609399999999</c:v>
                </c:pt>
                <c:pt idx="23226">
                  <c:v>2397.4609399999999</c:v>
                </c:pt>
                <c:pt idx="23227">
                  <c:v>2397.4609399999999</c:v>
                </c:pt>
                <c:pt idx="23228">
                  <c:v>2397.4609399999999</c:v>
                </c:pt>
                <c:pt idx="23229">
                  <c:v>2397.4609399999999</c:v>
                </c:pt>
                <c:pt idx="23230">
                  <c:v>2397.4609399999999</c:v>
                </c:pt>
                <c:pt idx="23231">
                  <c:v>2397.4609399999999</c:v>
                </c:pt>
                <c:pt idx="23232">
                  <c:v>2397.4609399999999</c:v>
                </c:pt>
                <c:pt idx="23233">
                  <c:v>2397.4609399999999</c:v>
                </c:pt>
                <c:pt idx="23234">
                  <c:v>2397.4609399999999</c:v>
                </c:pt>
                <c:pt idx="23235">
                  <c:v>2397.4609399999999</c:v>
                </c:pt>
                <c:pt idx="23236">
                  <c:v>2397.4609399999999</c:v>
                </c:pt>
                <c:pt idx="23237">
                  <c:v>2397.4609399999999</c:v>
                </c:pt>
                <c:pt idx="23238">
                  <c:v>2397.4609399999999</c:v>
                </c:pt>
                <c:pt idx="23239">
                  <c:v>2397.4609399999999</c:v>
                </c:pt>
                <c:pt idx="23240">
                  <c:v>2397.4609399999999</c:v>
                </c:pt>
                <c:pt idx="23241">
                  <c:v>2397.4609399999999</c:v>
                </c:pt>
                <c:pt idx="23242">
                  <c:v>2397.4609399999999</c:v>
                </c:pt>
                <c:pt idx="23243">
                  <c:v>2397.4609399999999</c:v>
                </c:pt>
                <c:pt idx="23244">
                  <c:v>2397.4609399999999</c:v>
                </c:pt>
                <c:pt idx="23245">
                  <c:v>2397.4609399999999</c:v>
                </c:pt>
                <c:pt idx="23246">
                  <c:v>2397.4609399999999</c:v>
                </c:pt>
                <c:pt idx="23247">
                  <c:v>2397.4609399999999</c:v>
                </c:pt>
                <c:pt idx="23248">
                  <c:v>2397.4609399999999</c:v>
                </c:pt>
                <c:pt idx="23249">
                  <c:v>2397.4609399999999</c:v>
                </c:pt>
                <c:pt idx="23250">
                  <c:v>2397.4609399999999</c:v>
                </c:pt>
                <c:pt idx="23251">
                  <c:v>2397.4609399999999</c:v>
                </c:pt>
                <c:pt idx="23252">
                  <c:v>2397.4609399999999</c:v>
                </c:pt>
                <c:pt idx="23253">
                  <c:v>2397.4609399999999</c:v>
                </c:pt>
                <c:pt idx="23254">
                  <c:v>2397.4609399999999</c:v>
                </c:pt>
                <c:pt idx="23255">
                  <c:v>2397.4609399999999</c:v>
                </c:pt>
                <c:pt idx="23256">
                  <c:v>2397.4609399999999</c:v>
                </c:pt>
                <c:pt idx="23257">
                  <c:v>2397.4609399999999</c:v>
                </c:pt>
                <c:pt idx="23258">
                  <c:v>2397.4609399999999</c:v>
                </c:pt>
                <c:pt idx="23259">
                  <c:v>2397.4609399999999</c:v>
                </c:pt>
                <c:pt idx="23260">
                  <c:v>2397.4609399999999</c:v>
                </c:pt>
                <c:pt idx="23261">
                  <c:v>2397.4609399999999</c:v>
                </c:pt>
                <c:pt idx="23262">
                  <c:v>2397.4609399999999</c:v>
                </c:pt>
                <c:pt idx="23263">
                  <c:v>2397.4609399999999</c:v>
                </c:pt>
                <c:pt idx="23264">
                  <c:v>2397.4609399999999</c:v>
                </c:pt>
                <c:pt idx="23265">
                  <c:v>2397.4609399999999</c:v>
                </c:pt>
                <c:pt idx="23266">
                  <c:v>2397.4609399999999</c:v>
                </c:pt>
                <c:pt idx="23267">
                  <c:v>2397.4609399999999</c:v>
                </c:pt>
                <c:pt idx="23268">
                  <c:v>2397.4609399999999</c:v>
                </c:pt>
                <c:pt idx="23269">
                  <c:v>2397.4609399999999</c:v>
                </c:pt>
                <c:pt idx="23270">
                  <c:v>2397.4609399999999</c:v>
                </c:pt>
                <c:pt idx="23271">
                  <c:v>2397.4609399999999</c:v>
                </c:pt>
                <c:pt idx="23272">
                  <c:v>2397.4609399999999</c:v>
                </c:pt>
                <c:pt idx="23273">
                  <c:v>2397.4609399999999</c:v>
                </c:pt>
                <c:pt idx="23274">
                  <c:v>2397.4609399999999</c:v>
                </c:pt>
                <c:pt idx="23275">
                  <c:v>2397.4609399999999</c:v>
                </c:pt>
                <c:pt idx="23276">
                  <c:v>2397.4609399999999</c:v>
                </c:pt>
                <c:pt idx="23277">
                  <c:v>2397.4609399999999</c:v>
                </c:pt>
                <c:pt idx="23278">
                  <c:v>2397.4609399999999</c:v>
                </c:pt>
                <c:pt idx="23279">
                  <c:v>2397.4609399999999</c:v>
                </c:pt>
                <c:pt idx="23280">
                  <c:v>2397.4609399999999</c:v>
                </c:pt>
                <c:pt idx="23281">
                  <c:v>2397.4609399999999</c:v>
                </c:pt>
                <c:pt idx="23282">
                  <c:v>2397.4609399999999</c:v>
                </c:pt>
                <c:pt idx="23283">
                  <c:v>2397.4609399999999</c:v>
                </c:pt>
                <c:pt idx="23284">
                  <c:v>2397.4609399999999</c:v>
                </c:pt>
                <c:pt idx="23285">
                  <c:v>2397.4609399999999</c:v>
                </c:pt>
                <c:pt idx="23286">
                  <c:v>2397.4609399999999</c:v>
                </c:pt>
                <c:pt idx="23287">
                  <c:v>2397.4609399999999</c:v>
                </c:pt>
                <c:pt idx="23288">
                  <c:v>2397.4609399999999</c:v>
                </c:pt>
                <c:pt idx="23289">
                  <c:v>2397.4609399999999</c:v>
                </c:pt>
                <c:pt idx="23290">
                  <c:v>2397.4609399999999</c:v>
                </c:pt>
                <c:pt idx="23291">
                  <c:v>2397.4609399999999</c:v>
                </c:pt>
                <c:pt idx="23292">
                  <c:v>2397.4609399999999</c:v>
                </c:pt>
                <c:pt idx="23293">
                  <c:v>2397.4609399999999</c:v>
                </c:pt>
                <c:pt idx="23294">
                  <c:v>2397.4609399999999</c:v>
                </c:pt>
                <c:pt idx="23295">
                  <c:v>2397.4609399999999</c:v>
                </c:pt>
                <c:pt idx="23296">
                  <c:v>2397.4609399999999</c:v>
                </c:pt>
                <c:pt idx="23297">
                  <c:v>2397.4609399999999</c:v>
                </c:pt>
                <c:pt idx="23298">
                  <c:v>2397.4609399999999</c:v>
                </c:pt>
                <c:pt idx="23299">
                  <c:v>2397.4609399999999</c:v>
                </c:pt>
                <c:pt idx="23300">
                  <c:v>2397.4609399999999</c:v>
                </c:pt>
                <c:pt idx="23301">
                  <c:v>2397.4609399999999</c:v>
                </c:pt>
                <c:pt idx="23302">
                  <c:v>2397.4609399999999</c:v>
                </c:pt>
                <c:pt idx="23303">
                  <c:v>2397.4609399999999</c:v>
                </c:pt>
                <c:pt idx="23304">
                  <c:v>2397.4609399999999</c:v>
                </c:pt>
                <c:pt idx="23305">
                  <c:v>2397.4609399999999</c:v>
                </c:pt>
                <c:pt idx="23306">
                  <c:v>2397.4609399999999</c:v>
                </c:pt>
                <c:pt idx="23307">
                  <c:v>2397.4609399999999</c:v>
                </c:pt>
                <c:pt idx="23308">
                  <c:v>2397.4609399999999</c:v>
                </c:pt>
                <c:pt idx="23309">
                  <c:v>2397.4609399999999</c:v>
                </c:pt>
                <c:pt idx="23310">
                  <c:v>2397.4609399999999</c:v>
                </c:pt>
                <c:pt idx="23311">
                  <c:v>2397.4609399999999</c:v>
                </c:pt>
                <c:pt idx="23312">
                  <c:v>2397.4609399999999</c:v>
                </c:pt>
                <c:pt idx="23313">
                  <c:v>2397.4609399999999</c:v>
                </c:pt>
                <c:pt idx="23314">
                  <c:v>2397.4609399999999</c:v>
                </c:pt>
                <c:pt idx="23315">
                  <c:v>2395.0195300000019</c:v>
                </c:pt>
                <c:pt idx="23316">
                  <c:v>2397.4609399999999</c:v>
                </c:pt>
                <c:pt idx="23317">
                  <c:v>2397.4609399999999</c:v>
                </c:pt>
                <c:pt idx="23318">
                  <c:v>2397.4609399999999</c:v>
                </c:pt>
                <c:pt idx="23319">
                  <c:v>2397.4609399999999</c:v>
                </c:pt>
                <c:pt idx="23320">
                  <c:v>2397.4609399999999</c:v>
                </c:pt>
                <c:pt idx="23321">
                  <c:v>2395.0195300000019</c:v>
                </c:pt>
                <c:pt idx="23322">
                  <c:v>2397.4609399999999</c:v>
                </c:pt>
                <c:pt idx="23323">
                  <c:v>2397.4609399999999</c:v>
                </c:pt>
                <c:pt idx="23324">
                  <c:v>2397.4609399999999</c:v>
                </c:pt>
                <c:pt idx="23325">
                  <c:v>2397.4609399999999</c:v>
                </c:pt>
                <c:pt idx="23326">
                  <c:v>2397.4609399999999</c:v>
                </c:pt>
                <c:pt idx="23327">
                  <c:v>2397.4609399999999</c:v>
                </c:pt>
                <c:pt idx="23328">
                  <c:v>2397.4609399999999</c:v>
                </c:pt>
                <c:pt idx="23329">
                  <c:v>2397.4609399999999</c:v>
                </c:pt>
                <c:pt idx="23330">
                  <c:v>2395.0195300000019</c:v>
                </c:pt>
                <c:pt idx="23331">
                  <c:v>2397.4609399999999</c:v>
                </c:pt>
                <c:pt idx="23332">
                  <c:v>2397.4609399999999</c:v>
                </c:pt>
                <c:pt idx="23333">
                  <c:v>2397.4609399999999</c:v>
                </c:pt>
                <c:pt idx="23334">
                  <c:v>2397.4609399999999</c:v>
                </c:pt>
                <c:pt idx="23335">
                  <c:v>2397.4609399999999</c:v>
                </c:pt>
                <c:pt idx="23336">
                  <c:v>2397.4609399999999</c:v>
                </c:pt>
                <c:pt idx="23337">
                  <c:v>2397.4609399999999</c:v>
                </c:pt>
                <c:pt idx="23338">
                  <c:v>2397.4609399999999</c:v>
                </c:pt>
                <c:pt idx="23339">
                  <c:v>2397.4609399999999</c:v>
                </c:pt>
                <c:pt idx="23340">
                  <c:v>2397.4609399999999</c:v>
                </c:pt>
                <c:pt idx="23341">
                  <c:v>2397.4609399999999</c:v>
                </c:pt>
                <c:pt idx="23342">
                  <c:v>2397.4609399999999</c:v>
                </c:pt>
                <c:pt idx="23343">
                  <c:v>2397.4609399999999</c:v>
                </c:pt>
                <c:pt idx="23344">
                  <c:v>2397.4609399999999</c:v>
                </c:pt>
                <c:pt idx="23345">
                  <c:v>2397.4609399999999</c:v>
                </c:pt>
                <c:pt idx="23346">
                  <c:v>2397.4609399999999</c:v>
                </c:pt>
                <c:pt idx="23347">
                  <c:v>2397.4609399999999</c:v>
                </c:pt>
                <c:pt idx="23348">
                  <c:v>2397.4609399999999</c:v>
                </c:pt>
                <c:pt idx="23349">
                  <c:v>2397.4609399999999</c:v>
                </c:pt>
                <c:pt idx="23350">
                  <c:v>2397.4609399999999</c:v>
                </c:pt>
                <c:pt idx="23351">
                  <c:v>2397.4609399999999</c:v>
                </c:pt>
                <c:pt idx="23352">
                  <c:v>2397.4609399999999</c:v>
                </c:pt>
                <c:pt idx="23353">
                  <c:v>2397.4609399999999</c:v>
                </c:pt>
                <c:pt idx="23354">
                  <c:v>2397.4609399999999</c:v>
                </c:pt>
                <c:pt idx="23355">
                  <c:v>2397.4609399999999</c:v>
                </c:pt>
                <c:pt idx="23356">
                  <c:v>2397.4609399999999</c:v>
                </c:pt>
                <c:pt idx="23357">
                  <c:v>2397.4609399999999</c:v>
                </c:pt>
                <c:pt idx="23358">
                  <c:v>2397.4609399999999</c:v>
                </c:pt>
                <c:pt idx="23359">
                  <c:v>2397.4609399999999</c:v>
                </c:pt>
                <c:pt idx="23360">
                  <c:v>2397.4609399999999</c:v>
                </c:pt>
                <c:pt idx="23361">
                  <c:v>2397.4609399999999</c:v>
                </c:pt>
                <c:pt idx="23362">
                  <c:v>2397.4609399999999</c:v>
                </c:pt>
                <c:pt idx="23363">
                  <c:v>2397.4609399999999</c:v>
                </c:pt>
                <c:pt idx="23364">
                  <c:v>2397.4609399999999</c:v>
                </c:pt>
                <c:pt idx="23365">
                  <c:v>2395.0195300000019</c:v>
                </c:pt>
                <c:pt idx="23366">
                  <c:v>2397.4609399999999</c:v>
                </c:pt>
                <c:pt idx="23367">
                  <c:v>2397.4609399999999</c:v>
                </c:pt>
                <c:pt idx="23368">
                  <c:v>2397.4609399999999</c:v>
                </c:pt>
                <c:pt idx="23369">
                  <c:v>2397.4609399999999</c:v>
                </c:pt>
                <c:pt idx="23370">
                  <c:v>2397.4609399999999</c:v>
                </c:pt>
                <c:pt idx="23371">
                  <c:v>2397.4609399999999</c:v>
                </c:pt>
                <c:pt idx="23372">
                  <c:v>2397.4609399999999</c:v>
                </c:pt>
                <c:pt idx="23373">
                  <c:v>2397.4609399999999</c:v>
                </c:pt>
                <c:pt idx="23374">
                  <c:v>2397.4609399999999</c:v>
                </c:pt>
                <c:pt idx="23375">
                  <c:v>2397.4609399999999</c:v>
                </c:pt>
                <c:pt idx="23376">
                  <c:v>2397.4609399999999</c:v>
                </c:pt>
                <c:pt idx="23377">
                  <c:v>2397.4609399999999</c:v>
                </c:pt>
                <c:pt idx="23378">
                  <c:v>2397.4609399999999</c:v>
                </c:pt>
                <c:pt idx="23379">
                  <c:v>2395.0195300000019</c:v>
                </c:pt>
                <c:pt idx="23380">
                  <c:v>2397.4609399999999</c:v>
                </c:pt>
                <c:pt idx="23381">
                  <c:v>2397.4609399999999</c:v>
                </c:pt>
                <c:pt idx="23382">
                  <c:v>2397.4609399999999</c:v>
                </c:pt>
                <c:pt idx="23383">
                  <c:v>2397.4609399999999</c:v>
                </c:pt>
                <c:pt idx="23384">
                  <c:v>2397.4609399999999</c:v>
                </c:pt>
                <c:pt idx="23385">
                  <c:v>2397.4609399999999</c:v>
                </c:pt>
                <c:pt idx="23386">
                  <c:v>2395.0195300000019</c:v>
                </c:pt>
                <c:pt idx="23387">
                  <c:v>2397.4609399999999</c:v>
                </c:pt>
                <c:pt idx="23388">
                  <c:v>2397.4609399999999</c:v>
                </c:pt>
                <c:pt idx="23389">
                  <c:v>2397.4609399999999</c:v>
                </c:pt>
                <c:pt idx="23390">
                  <c:v>2397.4609399999999</c:v>
                </c:pt>
                <c:pt idx="23391">
                  <c:v>2397.4609399999999</c:v>
                </c:pt>
                <c:pt idx="23392">
                  <c:v>2397.4609399999999</c:v>
                </c:pt>
                <c:pt idx="23393">
                  <c:v>2397.4609399999999</c:v>
                </c:pt>
                <c:pt idx="23394">
                  <c:v>2397.4609399999999</c:v>
                </c:pt>
                <c:pt idx="23395">
                  <c:v>2397.4609399999999</c:v>
                </c:pt>
                <c:pt idx="23396">
                  <c:v>2397.4609399999999</c:v>
                </c:pt>
                <c:pt idx="23397">
                  <c:v>2397.4609399999999</c:v>
                </c:pt>
                <c:pt idx="23398">
                  <c:v>2397.4609399999999</c:v>
                </c:pt>
                <c:pt idx="23399">
                  <c:v>2397.4609399999999</c:v>
                </c:pt>
                <c:pt idx="23400">
                  <c:v>2397.4609399999999</c:v>
                </c:pt>
                <c:pt idx="23401">
                  <c:v>2397.4609399999999</c:v>
                </c:pt>
                <c:pt idx="23402">
                  <c:v>2397.4609399999999</c:v>
                </c:pt>
                <c:pt idx="23403">
                  <c:v>2397.4609399999999</c:v>
                </c:pt>
                <c:pt idx="23404">
                  <c:v>2397.4609399999999</c:v>
                </c:pt>
                <c:pt idx="23405">
                  <c:v>2397.4609399999999</c:v>
                </c:pt>
                <c:pt idx="23406">
                  <c:v>2397.4609399999999</c:v>
                </c:pt>
                <c:pt idx="23407">
                  <c:v>2395.0195300000019</c:v>
                </c:pt>
                <c:pt idx="23408">
                  <c:v>2397.4609399999999</c:v>
                </c:pt>
                <c:pt idx="23409">
                  <c:v>2397.4609399999999</c:v>
                </c:pt>
                <c:pt idx="23410">
                  <c:v>2397.4609399999999</c:v>
                </c:pt>
                <c:pt idx="23411">
                  <c:v>2397.4609399999999</c:v>
                </c:pt>
                <c:pt idx="23412">
                  <c:v>2397.4609399999999</c:v>
                </c:pt>
                <c:pt idx="23413">
                  <c:v>2397.4609399999999</c:v>
                </c:pt>
                <c:pt idx="23414">
                  <c:v>2397.4609399999999</c:v>
                </c:pt>
                <c:pt idx="23415">
                  <c:v>2397.4609399999999</c:v>
                </c:pt>
                <c:pt idx="23416">
                  <c:v>2397.4609399999999</c:v>
                </c:pt>
                <c:pt idx="23417">
                  <c:v>2397.4609399999999</c:v>
                </c:pt>
                <c:pt idx="23418">
                  <c:v>2397.4609399999999</c:v>
                </c:pt>
                <c:pt idx="23419">
                  <c:v>2397.4609399999999</c:v>
                </c:pt>
                <c:pt idx="23420">
                  <c:v>2397.4609399999999</c:v>
                </c:pt>
                <c:pt idx="23421">
                  <c:v>2397.4609399999999</c:v>
                </c:pt>
                <c:pt idx="23422">
                  <c:v>2397.4609399999999</c:v>
                </c:pt>
                <c:pt idx="23423">
                  <c:v>2397.4609399999999</c:v>
                </c:pt>
                <c:pt idx="23424">
                  <c:v>2397.4609399999999</c:v>
                </c:pt>
                <c:pt idx="23425">
                  <c:v>2397.4609399999999</c:v>
                </c:pt>
                <c:pt idx="23426">
                  <c:v>2397.4609399999999</c:v>
                </c:pt>
                <c:pt idx="23427">
                  <c:v>2397.4609399999999</c:v>
                </c:pt>
                <c:pt idx="23428">
                  <c:v>2397.4609399999999</c:v>
                </c:pt>
                <c:pt idx="23429">
                  <c:v>2397.4609399999999</c:v>
                </c:pt>
                <c:pt idx="23430">
                  <c:v>2397.4609399999999</c:v>
                </c:pt>
                <c:pt idx="23431">
                  <c:v>2397.4609399999999</c:v>
                </c:pt>
                <c:pt idx="23432">
                  <c:v>2397.4609399999999</c:v>
                </c:pt>
                <c:pt idx="23433">
                  <c:v>2397.4609399999999</c:v>
                </c:pt>
                <c:pt idx="23434">
                  <c:v>2397.4609399999999</c:v>
                </c:pt>
                <c:pt idx="23435">
                  <c:v>2397.4609399999999</c:v>
                </c:pt>
                <c:pt idx="23436">
                  <c:v>2397.4609399999999</c:v>
                </c:pt>
                <c:pt idx="23437">
                  <c:v>2397.4609399999999</c:v>
                </c:pt>
                <c:pt idx="23438">
                  <c:v>2397.4609399999999</c:v>
                </c:pt>
                <c:pt idx="23439">
                  <c:v>2397.4609399999999</c:v>
                </c:pt>
                <c:pt idx="23440">
                  <c:v>2397.4609399999999</c:v>
                </c:pt>
                <c:pt idx="23441">
                  <c:v>2397.4609399999999</c:v>
                </c:pt>
                <c:pt idx="23442">
                  <c:v>2397.4609399999999</c:v>
                </c:pt>
                <c:pt idx="23443">
                  <c:v>2397.4609399999999</c:v>
                </c:pt>
                <c:pt idx="23444">
                  <c:v>2397.4609399999999</c:v>
                </c:pt>
                <c:pt idx="23445">
                  <c:v>2397.4609399999999</c:v>
                </c:pt>
                <c:pt idx="23446">
                  <c:v>2397.4609399999999</c:v>
                </c:pt>
                <c:pt idx="23447">
                  <c:v>2397.4609399999999</c:v>
                </c:pt>
                <c:pt idx="23448">
                  <c:v>2397.4609399999999</c:v>
                </c:pt>
                <c:pt idx="23449">
                  <c:v>2397.4609399999999</c:v>
                </c:pt>
                <c:pt idx="23450">
                  <c:v>2397.4609399999999</c:v>
                </c:pt>
                <c:pt idx="23451">
                  <c:v>2397.4609399999999</c:v>
                </c:pt>
                <c:pt idx="23452">
                  <c:v>2397.4609399999999</c:v>
                </c:pt>
                <c:pt idx="23453">
                  <c:v>2397.4609399999999</c:v>
                </c:pt>
                <c:pt idx="23454">
                  <c:v>2397.4609399999999</c:v>
                </c:pt>
                <c:pt idx="23455">
                  <c:v>2397.4609399999999</c:v>
                </c:pt>
                <c:pt idx="23456">
                  <c:v>2397.4609399999999</c:v>
                </c:pt>
                <c:pt idx="23457">
                  <c:v>2397.4609399999999</c:v>
                </c:pt>
                <c:pt idx="23458">
                  <c:v>2397.4609399999999</c:v>
                </c:pt>
                <c:pt idx="23459">
                  <c:v>2397.4609399999999</c:v>
                </c:pt>
                <c:pt idx="23460">
                  <c:v>2397.4609399999999</c:v>
                </c:pt>
                <c:pt idx="23461">
                  <c:v>2397.4609399999999</c:v>
                </c:pt>
                <c:pt idx="23462">
                  <c:v>2397.4609399999999</c:v>
                </c:pt>
                <c:pt idx="23463">
                  <c:v>2397.4609399999999</c:v>
                </c:pt>
                <c:pt idx="23464">
                  <c:v>2397.4609399999999</c:v>
                </c:pt>
                <c:pt idx="23465">
                  <c:v>2397.4609399999999</c:v>
                </c:pt>
                <c:pt idx="23466">
                  <c:v>2397.4609399999999</c:v>
                </c:pt>
                <c:pt idx="23467">
                  <c:v>2397.4609399999999</c:v>
                </c:pt>
                <c:pt idx="23468">
                  <c:v>2397.4609399999999</c:v>
                </c:pt>
                <c:pt idx="23469">
                  <c:v>2395.0195300000019</c:v>
                </c:pt>
                <c:pt idx="23470">
                  <c:v>2397.4609399999999</c:v>
                </c:pt>
                <c:pt idx="23471">
                  <c:v>2397.4609399999999</c:v>
                </c:pt>
                <c:pt idx="23472">
                  <c:v>2397.4609399999999</c:v>
                </c:pt>
                <c:pt idx="23473">
                  <c:v>2397.4609399999999</c:v>
                </c:pt>
                <c:pt idx="23474">
                  <c:v>2397.4609399999999</c:v>
                </c:pt>
                <c:pt idx="23475">
                  <c:v>2397.4609399999999</c:v>
                </c:pt>
                <c:pt idx="23476">
                  <c:v>2397.4609399999999</c:v>
                </c:pt>
                <c:pt idx="23477">
                  <c:v>2397.4609399999999</c:v>
                </c:pt>
                <c:pt idx="23478">
                  <c:v>2397.4609399999999</c:v>
                </c:pt>
                <c:pt idx="23479">
                  <c:v>2397.4609399999999</c:v>
                </c:pt>
                <c:pt idx="23480">
                  <c:v>2397.4609399999999</c:v>
                </c:pt>
                <c:pt idx="23481">
                  <c:v>2397.4609399999999</c:v>
                </c:pt>
                <c:pt idx="23482">
                  <c:v>2397.4609399999999</c:v>
                </c:pt>
                <c:pt idx="23483">
                  <c:v>2397.4609399999999</c:v>
                </c:pt>
                <c:pt idx="23484">
                  <c:v>2397.4609399999999</c:v>
                </c:pt>
                <c:pt idx="23485">
                  <c:v>2397.4609399999999</c:v>
                </c:pt>
                <c:pt idx="23486">
                  <c:v>2397.4609399999999</c:v>
                </c:pt>
                <c:pt idx="23487">
                  <c:v>2397.4609399999999</c:v>
                </c:pt>
                <c:pt idx="23488">
                  <c:v>2397.4609399999999</c:v>
                </c:pt>
                <c:pt idx="23489">
                  <c:v>2397.4609399999999</c:v>
                </c:pt>
                <c:pt idx="23490">
                  <c:v>2397.4609399999999</c:v>
                </c:pt>
                <c:pt idx="23491">
                  <c:v>2397.4609399999999</c:v>
                </c:pt>
                <c:pt idx="23492">
                  <c:v>2397.4609399999999</c:v>
                </c:pt>
                <c:pt idx="23493">
                  <c:v>2395.0195300000019</c:v>
                </c:pt>
                <c:pt idx="23494">
                  <c:v>2397.4609399999999</c:v>
                </c:pt>
                <c:pt idx="23495">
                  <c:v>2397.4609399999999</c:v>
                </c:pt>
                <c:pt idx="23496">
                  <c:v>2397.4609399999999</c:v>
                </c:pt>
                <c:pt idx="23497">
                  <c:v>2397.4609399999999</c:v>
                </c:pt>
                <c:pt idx="23498">
                  <c:v>2397.4609399999999</c:v>
                </c:pt>
                <c:pt idx="23499">
                  <c:v>2397.4609399999999</c:v>
                </c:pt>
                <c:pt idx="23500">
                  <c:v>2397.4609399999999</c:v>
                </c:pt>
                <c:pt idx="23501">
                  <c:v>2397.4609399999999</c:v>
                </c:pt>
                <c:pt idx="23502">
                  <c:v>2397.4609399999999</c:v>
                </c:pt>
                <c:pt idx="23503">
                  <c:v>2397.4609399999999</c:v>
                </c:pt>
                <c:pt idx="23504">
                  <c:v>2397.4609399999999</c:v>
                </c:pt>
                <c:pt idx="23505">
                  <c:v>2397.4609399999999</c:v>
                </c:pt>
                <c:pt idx="23506">
                  <c:v>2397.4609399999999</c:v>
                </c:pt>
                <c:pt idx="23507">
                  <c:v>2397.4609399999999</c:v>
                </c:pt>
                <c:pt idx="23508">
                  <c:v>2397.4609399999999</c:v>
                </c:pt>
                <c:pt idx="23509">
                  <c:v>2397.4609399999999</c:v>
                </c:pt>
                <c:pt idx="23510">
                  <c:v>2397.4609399999999</c:v>
                </c:pt>
                <c:pt idx="23511">
                  <c:v>2397.4609399999999</c:v>
                </c:pt>
                <c:pt idx="23512">
                  <c:v>2397.4609399999999</c:v>
                </c:pt>
                <c:pt idx="23513">
                  <c:v>2397.4609399999999</c:v>
                </c:pt>
                <c:pt idx="23514">
                  <c:v>2397.4609399999999</c:v>
                </c:pt>
                <c:pt idx="23515">
                  <c:v>2397.4609399999999</c:v>
                </c:pt>
                <c:pt idx="23516">
                  <c:v>2395.0195300000019</c:v>
                </c:pt>
                <c:pt idx="23517">
                  <c:v>2397.4609399999999</c:v>
                </c:pt>
                <c:pt idx="23518">
                  <c:v>2397.4609399999999</c:v>
                </c:pt>
                <c:pt idx="23519">
                  <c:v>2397.4609399999999</c:v>
                </c:pt>
                <c:pt idx="23520">
                  <c:v>2397.4609399999999</c:v>
                </c:pt>
                <c:pt idx="23521">
                  <c:v>2397.4609399999999</c:v>
                </c:pt>
                <c:pt idx="23522">
                  <c:v>2397.4609399999999</c:v>
                </c:pt>
                <c:pt idx="23523">
                  <c:v>2397.4609399999999</c:v>
                </c:pt>
                <c:pt idx="23524">
                  <c:v>2395.0195300000019</c:v>
                </c:pt>
                <c:pt idx="23525">
                  <c:v>2397.4609399999999</c:v>
                </c:pt>
                <c:pt idx="23526">
                  <c:v>2397.4609399999999</c:v>
                </c:pt>
                <c:pt idx="23527">
                  <c:v>2397.4609399999999</c:v>
                </c:pt>
                <c:pt idx="23528">
                  <c:v>2397.4609399999999</c:v>
                </c:pt>
                <c:pt idx="23529">
                  <c:v>2397.4609399999999</c:v>
                </c:pt>
                <c:pt idx="23530">
                  <c:v>2397.4609399999999</c:v>
                </c:pt>
                <c:pt idx="23531">
                  <c:v>2397.4609399999999</c:v>
                </c:pt>
                <c:pt idx="23532">
                  <c:v>2397.4609399999999</c:v>
                </c:pt>
                <c:pt idx="23533">
                  <c:v>2397.4609399999999</c:v>
                </c:pt>
                <c:pt idx="23534">
                  <c:v>2397.4609399999999</c:v>
                </c:pt>
                <c:pt idx="23535">
                  <c:v>2397.4609399999999</c:v>
                </c:pt>
                <c:pt idx="23536">
                  <c:v>2397.4609399999999</c:v>
                </c:pt>
                <c:pt idx="23537">
                  <c:v>2397.4609399999999</c:v>
                </c:pt>
                <c:pt idx="23538">
                  <c:v>2397.4609399999999</c:v>
                </c:pt>
                <c:pt idx="23539">
                  <c:v>2397.4609399999999</c:v>
                </c:pt>
                <c:pt idx="23540">
                  <c:v>2397.4609399999999</c:v>
                </c:pt>
                <c:pt idx="23541">
                  <c:v>2397.4609399999999</c:v>
                </c:pt>
                <c:pt idx="23542">
                  <c:v>2397.4609399999999</c:v>
                </c:pt>
                <c:pt idx="23543">
                  <c:v>2395.0195300000019</c:v>
                </c:pt>
                <c:pt idx="23544">
                  <c:v>2397.4609399999999</c:v>
                </c:pt>
                <c:pt idx="23545">
                  <c:v>2397.4609399999999</c:v>
                </c:pt>
                <c:pt idx="23546">
                  <c:v>2397.4609399999999</c:v>
                </c:pt>
                <c:pt idx="23547">
                  <c:v>2397.4609399999999</c:v>
                </c:pt>
                <c:pt idx="23548">
                  <c:v>2397.4609399999999</c:v>
                </c:pt>
                <c:pt idx="23549">
                  <c:v>2397.4609399999999</c:v>
                </c:pt>
                <c:pt idx="23550">
                  <c:v>2397.4609399999999</c:v>
                </c:pt>
                <c:pt idx="23551">
                  <c:v>2397.4609399999999</c:v>
                </c:pt>
                <c:pt idx="23552">
                  <c:v>2397.4609399999999</c:v>
                </c:pt>
                <c:pt idx="23553">
                  <c:v>2397.4609399999999</c:v>
                </c:pt>
                <c:pt idx="23554">
                  <c:v>2397.4609399999999</c:v>
                </c:pt>
                <c:pt idx="23555">
                  <c:v>2397.4609399999999</c:v>
                </c:pt>
                <c:pt idx="23556">
                  <c:v>2397.4609399999999</c:v>
                </c:pt>
                <c:pt idx="23557">
                  <c:v>2397.4609399999999</c:v>
                </c:pt>
                <c:pt idx="23558">
                  <c:v>2395.0195300000019</c:v>
                </c:pt>
                <c:pt idx="23559">
                  <c:v>2397.4609399999999</c:v>
                </c:pt>
                <c:pt idx="23560">
                  <c:v>2397.4609399999999</c:v>
                </c:pt>
                <c:pt idx="23561">
                  <c:v>2397.4609399999999</c:v>
                </c:pt>
                <c:pt idx="23562">
                  <c:v>2397.4609399999999</c:v>
                </c:pt>
                <c:pt idx="23563">
                  <c:v>2397.4609399999999</c:v>
                </c:pt>
                <c:pt idx="23564">
                  <c:v>2397.4609399999999</c:v>
                </c:pt>
                <c:pt idx="23565">
                  <c:v>2397.4609399999999</c:v>
                </c:pt>
                <c:pt idx="23566">
                  <c:v>2397.4609399999999</c:v>
                </c:pt>
                <c:pt idx="23567">
                  <c:v>2397.4609399999999</c:v>
                </c:pt>
                <c:pt idx="23568">
                  <c:v>2397.4609399999999</c:v>
                </c:pt>
                <c:pt idx="23569">
                  <c:v>2397.4609399999999</c:v>
                </c:pt>
                <c:pt idx="23570">
                  <c:v>2397.4609399999999</c:v>
                </c:pt>
                <c:pt idx="23571">
                  <c:v>2397.4609399999999</c:v>
                </c:pt>
                <c:pt idx="23572">
                  <c:v>2397.4609399999999</c:v>
                </c:pt>
                <c:pt idx="23573">
                  <c:v>2397.4609399999999</c:v>
                </c:pt>
                <c:pt idx="23574">
                  <c:v>2397.4609399999999</c:v>
                </c:pt>
                <c:pt idx="23575">
                  <c:v>2395.0195300000019</c:v>
                </c:pt>
                <c:pt idx="23576">
                  <c:v>2397.4609399999999</c:v>
                </c:pt>
                <c:pt idx="23577">
                  <c:v>2397.4609399999999</c:v>
                </c:pt>
                <c:pt idx="23578">
                  <c:v>2397.4609399999999</c:v>
                </c:pt>
                <c:pt idx="23579">
                  <c:v>2397.4609399999999</c:v>
                </c:pt>
                <c:pt idx="23580">
                  <c:v>2397.4609399999999</c:v>
                </c:pt>
                <c:pt idx="23581">
                  <c:v>2397.4609399999999</c:v>
                </c:pt>
                <c:pt idx="23582">
                  <c:v>2397.4609399999999</c:v>
                </c:pt>
                <c:pt idx="23583">
                  <c:v>2397.4609399999999</c:v>
                </c:pt>
                <c:pt idx="23584">
                  <c:v>2397.4609399999999</c:v>
                </c:pt>
                <c:pt idx="23585">
                  <c:v>2397.4609399999999</c:v>
                </c:pt>
                <c:pt idx="23586">
                  <c:v>2397.4609399999999</c:v>
                </c:pt>
                <c:pt idx="23587">
                  <c:v>2395.0195300000019</c:v>
                </c:pt>
                <c:pt idx="23588">
                  <c:v>2397.4609399999999</c:v>
                </c:pt>
                <c:pt idx="23589">
                  <c:v>2397.4609399999999</c:v>
                </c:pt>
                <c:pt idx="23590">
                  <c:v>2397.4609399999999</c:v>
                </c:pt>
                <c:pt idx="23591">
                  <c:v>2397.4609399999999</c:v>
                </c:pt>
                <c:pt idx="23592">
                  <c:v>2397.4609399999999</c:v>
                </c:pt>
                <c:pt idx="23593">
                  <c:v>2397.4609399999999</c:v>
                </c:pt>
                <c:pt idx="23594">
                  <c:v>2397.4609399999999</c:v>
                </c:pt>
                <c:pt idx="23595">
                  <c:v>2395.0195300000019</c:v>
                </c:pt>
                <c:pt idx="23596">
                  <c:v>2397.4609399999999</c:v>
                </c:pt>
                <c:pt idx="23597">
                  <c:v>2397.4609399999999</c:v>
                </c:pt>
                <c:pt idx="23598">
                  <c:v>2397.4609399999999</c:v>
                </c:pt>
                <c:pt idx="23599">
                  <c:v>2397.4609399999999</c:v>
                </c:pt>
                <c:pt idx="23600">
                  <c:v>2395.0195300000019</c:v>
                </c:pt>
                <c:pt idx="23601">
                  <c:v>2397.4609399999999</c:v>
                </c:pt>
                <c:pt idx="23602">
                  <c:v>2397.4609399999999</c:v>
                </c:pt>
                <c:pt idx="23603">
                  <c:v>2397.4609399999999</c:v>
                </c:pt>
                <c:pt idx="23604">
                  <c:v>2397.4609399999999</c:v>
                </c:pt>
                <c:pt idx="23605">
                  <c:v>2397.4609399999999</c:v>
                </c:pt>
                <c:pt idx="23606">
                  <c:v>2397.4609399999999</c:v>
                </c:pt>
                <c:pt idx="23607">
                  <c:v>2397.4609399999999</c:v>
                </c:pt>
                <c:pt idx="23608">
                  <c:v>2397.4609399999999</c:v>
                </c:pt>
                <c:pt idx="23609">
                  <c:v>2397.4609399999999</c:v>
                </c:pt>
                <c:pt idx="23610">
                  <c:v>2397.4609399999999</c:v>
                </c:pt>
                <c:pt idx="23611">
                  <c:v>2397.4609399999999</c:v>
                </c:pt>
                <c:pt idx="23612">
                  <c:v>2397.4609399999999</c:v>
                </c:pt>
                <c:pt idx="23613">
                  <c:v>2395.0195300000019</c:v>
                </c:pt>
                <c:pt idx="23614">
                  <c:v>2399.9023400000001</c:v>
                </c:pt>
                <c:pt idx="23615">
                  <c:v>2397.4609399999999</c:v>
                </c:pt>
                <c:pt idx="23616">
                  <c:v>2397.4609399999999</c:v>
                </c:pt>
                <c:pt idx="23617">
                  <c:v>2397.4609399999999</c:v>
                </c:pt>
                <c:pt idx="23618">
                  <c:v>2397.4609399999999</c:v>
                </c:pt>
                <c:pt idx="23619">
                  <c:v>2397.4609399999999</c:v>
                </c:pt>
                <c:pt idx="23620">
                  <c:v>2397.4609399999999</c:v>
                </c:pt>
                <c:pt idx="23621">
                  <c:v>2397.4609399999999</c:v>
                </c:pt>
                <c:pt idx="23622">
                  <c:v>2397.4609399999999</c:v>
                </c:pt>
                <c:pt idx="23623">
                  <c:v>2397.4609399999999</c:v>
                </c:pt>
                <c:pt idx="23624">
                  <c:v>2397.4609399999999</c:v>
                </c:pt>
                <c:pt idx="23625">
                  <c:v>2397.4609399999999</c:v>
                </c:pt>
                <c:pt idx="23626">
                  <c:v>2397.4609399999999</c:v>
                </c:pt>
                <c:pt idx="23627">
                  <c:v>2397.4609399999999</c:v>
                </c:pt>
                <c:pt idx="23628">
                  <c:v>2397.4609399999999</c:v>
                </c:pt>
                <c:pt idx="23629">
                  <c:v>2397.4609399999999</c:v>
                </c:pt>
                <c:pt idx="23630">
                  <c:v>2397.4609399999999</c:v>
                </c:pt>
                <c:pt idx="23631">
                  <c:v>2397.4609399999999</c:v>
                </c:pt>
                <c:pt idx="23632">
                  <c:v>2397.4609399999999</c:v>
                </c:pt>
                <c:pt idx="23633">
                  <c:v>2397.4609399999999</c:v>
                </c:pt>
                <c:pt idx="23634">
                  <c:v>2397.4609399999999</c:v>
                </c:pt>
                <c:pt idx="23635">
                  <c:v>2397.4609399999999</c:v>
                </c:pt>
                <c:pt idx="23636">
                  <c:v>2397.4609399999999</c:v>
                </c:pt>
                <c:pt idx="23637">
                  <c:v>2397.4609399999999</c:v>
                </c:pt>
                <c:pt idx="23638">
                  <c:v>2397.4609399999999</c:v>
                </c:pt>
                <c:pt idx="23639">
                  <c:v>2397.4609399999999</c:v>
                </c:pt>
                <c:pt idx="23640">
                  <c:v>2397.4609399999999</c:v>
                </c:pt>
                <c:pt idx="23641">
                  <c:v>2397.4609399999999</c:v>
                </c:pt>
                <c:pt idx="23642">
                  <c:v>2397.4609399999999</c:v>
                </c:pt>
                <c:pt idx="23643">
                  <c:v>2397.4609399999999</c:v>
                </c:pt>
                <c:pt idx="23644">
                  <c:v>2397.4609399999999</c:v>
                </c:pt>
                <c:pt idx="23645">
                  <c:v>2397.4609399999999</c:v>
                </c:pt>
                <c:pt idx="23646">
                  <c:v>2397.4609399999999</c:v>
                </c:pt>
                <c:pt idx="23647">
                  <c:v>2397.4609399999999</c:v>
                </c:pt>
                <c:pt idx="23648">
                  <c:v>2397.4609399999999</c:v>
                </c:pt>
                <c:pt idx="23649">
                  <c:v>2397.4609399999999</c:v>
                </c:pt>
                <c:pt idx="23650">
                  <c:v>2397.4609399999999</c:v>
                </c:pt>
                <c:pt idx="23651">
                  <c:v>2397.4609399999999</c:v>
                </c:pt>
                <c:pt idx="23652">
                  <c:v>2397.4609399999999</c:v>
                </c:pt>
                <c:pt idx="23653">
                  <c:v>2397.4609399999999</c:v>
                </c:pt>
                <c:pt idx="23654">
                  <c:v>2395.0195300000019</c:v>
                </c:pt>
                <c:pt idx="23655">
                  <c:v>2397.4609399999999</c:v>
                </c:pt>
                <c:pt idx="23656">
                  <c:v>2397.4609399999999</c:v>
                </c:pt>
                <c:pt idx="23657">
                  <c:v>2397.4609399999999</c:v>
                </c:pt>
                <c:pt idx="23658">
                  <c:v>2397.4609399999999</c:v>
                </c:pt>
                <c:pt idx="23659">
                  <c:v>2397.4609399999999</c:v>
                </c:pt>
                <c:pt idx="23660">
                  <c:v>2397.4609399999999</c:v>
                </c:pt>
                <c:pt idx="23661">
                  <c:v>2397.4609399999999</c:v>
                </c:pt>
                <c:pt idx="23662">
                  <c:v>2397.4609399999999</c:v>
                </c:pt>
                <c:pt idx="23663">
                  <c:v>2395.0195300000019</c:v>
                </c:pt>
                <c:pt idx="23664">
                  <c:v>2397.4609399999999</c:v>
                </c:pt>
                <c:pt idx="23665">
                  <c:v>2397.4609399999999</c:v>
                </c:pt>
                <c:pt idx="23666">
                  <c:v>2397.4609399999999</c:v>
                </c:pt>
                <c:pt idx="23667">
                  <c:v>2397.4609399999999</c:v>
                </c:pt>
                <c:pt idx="23668">
                  <c:v>2397.4609399999999</c:v>
                </c:pt>
                <c:pt idx="23669">
                  <c:v>2397.4609399999999</c:v>
                </c:pt>
                <c:pt idx="23670">
                  <c:v>2397.4609399999999</c:v>
                </c:pt>
                <c:pt idx="23671">
                  <c:v>2397.4609399999999</c:v>
                </c:pt>
                <c:pt idx="23672">
                  <c:v>2397.4609399999999</c:v>
                </c:pt>
                <c:pt idx="23673">
                  <c:v>2397.4609399999999</c:v>
                </c:pt>
                <c:pt idx="23674">
                  <c:v>2397.4609399999999</c:v>
                </c:pt>
                <c:pt idx="23675">
                  <c:v>2397.4609399999999</c:v>
                </c:pt>
                <c:pt idx="23676">
                  <c:v>2397.4609399999999</c:v>
                </c:pt>
                <c:pt idx="23677">
                  <c:v>2397.4609399999999</c:v>
                </c:pt>
                <c:pt idx="23678">
                  <c:v>2397.4609399999999</c:v>
                </c:pt>
                <c:pt idx="23679">
                  <c:v>2397.4609399999999</c:v>
                </c:pt>
                <c:pt idx="23680">
                  <c:v>2397.4609399999999</c:v>
                </c:pt>
                <c:pt idx="23681">
                  <c:v>2397.4609399999999</c:v>
                </c:pt>
                <c:pt idx="23682">
                  <c:v>2397.4609399999999</c:v>
                </c:pt>
                <c:pt idx="23683">
                  <c:v>2397.4609399999999</c:v>
                </c:pt>
                <c:pt idx="23684">
                  <c:v>2397.4609399999999</c:v>
                </c:pt>
                <c:pt idx="23685">
                  <c:v>2397.4609399999999</c:v>
                </c:pt>
                <c:pt idx="23686">
                  <c:v>2397.4609399999999</c:v>
                </c:pt>
                <c:pt idx="23687">
                  <c:v>2397.4609399999999</c:v>
                </c:pt>
                <c:pt idx="23688">
                  <c:v>2397.4609399999999</c:v>
                </c:pt>
                <c:pt idx="23689">
                  <c:v>2397.4609399999999</c:v>
                </c:pt>
                <c:pt idx="23690">
                  <c:v>2397.4609399999999</c:v>
                </c:pt>
                <c:pt idx="23691">
                  <c:v>2397.4609399999999</c:v>
                </c:pt>
                <c:pt idx="23692">
                  <c:v>2397.4609399999999</c:v>
                </c:pt>
                <c:pt idx="23693">
                  <c:v>2397.4609399999999</c:v>
                </c:pt>
                <c:pt idx="23694">
                  <c:v>2397.4609399999999</c:v>
                </c:pt>
                <c:pt idx="23695">
                  <c:v>2397.4609399999999</c:v>
                </c:pt>
                <c:pt idx="23696">
                  <c:v>2397.4609399999999</c:v>
                </c:pt>
                <c:pt idx="23697">
                  <c:v>2397.4609399999999</c:v>
                </c:pt>
                <c:pt idx="23698">
                  <c:v>2397.4609399999999</c:v>
                </c:pt>
                <c:pt idx="23699">
                  <c:v>2397.4609399999999</c:v>
                </c:pt>
                <c:pt idx="23700">
                  <c:v>2395.0195300000019</c:v>
                </c:pt>
                <c:pt idx="23701">
                  <c:v>2397.4609399999999</c:v>
                </c:pt>
                <c:pt idx="23702">
                  <c:v>2397.4609399999999</c:v>
                </c:pt>
                <c:pt idx="23703">
                  <c:v>2397.4609399999999</c:v>
                </c:pt>
                <c:pt idx="23704">
                  <c:v>2397.4609399999999</c:v>
                </c:pt>
                <c:pt idx="23705">
                  <c:v>2397.4609399999999</c:v>
                </c:pt>
                <c:pt idx="23706">
                  <c:v>2397.4609399999999</c:v>
                </c:pt>
                <c:pt idx="23707">
                  <c:v>2397.4609399999999</c:v>
                </c:pt>
                <c:pt idx="23708">
                  <c:v>2397.4609399999999</c:v>
                </c:pt>
                <c:pt idx="23709">
                  <c:v>2397.4609399999999</c:v>
                </c:pt>
                <c:pt idx="23710">
                  <c:v>2397.4609399999999</c:v>
                </c:pt>
                <c:pt idx="23711">
                  <c:v>2397.4609399999999</c:v>
                </c:pt>
                <c:pt idx="23712">
                  <c:v>2397.4609399999999</c:v>
                </c:pt>
                <c:pt idx="23713">
                  <c:v>2397.4609399999999</c:v>
                </c:pt>
                <c:pt idx="23714">
                  <c:v>2397.4609399999999</c:v>
                </c:pt>
                <c:pt idx="23715">
                  <c:v>2397.4609399999999</c:v>
                </c:pt>
                <c:pt idx="23716">
                  <c:v>2395.0195300000019</c:v>
                </c:pt>
                <c:pt idx="23717">
                  <c:v>2397.4609399999999</c:v>
                </c:pt>
                <c:pt idx="23718">
                  <c:v>2395.0195300000019</c:v>
                </c:pt>
                <c:pt idx="23719">
                  <c:v>2397.4609399999999</c:v>
                </c:pt>
                <c:pt idx="23720">
                  <c:v>2397.4609399999999</c:v>
                </c:pt>
                <c:pt idx="23721">
                  <c:v>2397.4609399999999</c:v>
                </c:pt>
                <c:pt idx="23722">
                  <c:v>2397.4609399999999</c:v>
                </c:pt>
                <c:pt idx="23723">
                  <c:v>2397.4609399999999</c:v>
                </c:pt>
                <c:pt idx="23724">
                  <c:v>2397.4609399999999</c:v>
                </c:pt>
                <c:pt idx="23725">
                  <c:v>2397.4609399999999</c:v>
                </c:pt>
                <c:pt idx="23726">
                  <c:v>2395.0195300000019</c:v>
                </c:pt>
                <c:pt idx="23727">
                  <c:v>2397.4609399999999</c:v>
                </c:pt>
                <c:pt idx="23728">
                  <c:v>2395.0195300000019</c:v>
                </c:pt>
                <c:pt idx="23729">
                  <c:v>2397.4609399999999</c:v>
                </c:pt>
                <c:pt idx="23730">
                  <c:v>2397.4609399999999</c:v>
                </c:pt>
                <c:pt idx="23731">
                  <c:v>2397.4609399999999</c:v>
                </c:pt>
                <c:pt idx="23732">
                  <c:v>2395.0195300000019</c:v>
                </c:pt>
                <c:pt idx="23733">
                  <c:v>2397.4609399999999</c:v>
                </c:pt>
                <c:pt idx="23734">
                  <c:v>2397.4609399999999</c:v>
                </c:pt>
                <c:pt idx="23735">
                  <c:v>2397.4609399999999</c:v>
                </c:pt>
                <c:pt idx="23736">
                  <c:v>2397.4609399999999</c:v>
                </c:pt>
                <c:pt idx="23737">
                  <c:v>2399.9023400000001</c:v>
                </c:pt>
                <c:pt idx="23738">
                  <c:v>2397.4609399999999</c:v>
                </c:pt>
                <c:pt idx="23739">
                  <c:v>2397.4609399999999</c:v>
                </c:pt>
                <c:pt idx="23740">
                  <c:v>2397.4609399999999</c:v>
                </c:pt>
                <c:pt idx="23741">
                  <c:v>2397.4609399999999</c:v>
                </c:pt>
                <c:pt idx="23742">
                  <c:v>2397.4609399999999</c:v>
                </c:pt>
                <c:pt idx="23743">
                  <c:v>2397.4609399999999</c:v>
                </c:pt>
                <c:pt idx="23744">
                  <c:v>2397.4609399999999</c:v>
                </c:pt>
                <c:pt idx="23745">
                  <c:v>2397.4609399999999</c:v>
                </c:pt>
                <c:pt idx="23746">
                  <c:v>2397.4609399999999</c:v>
                </c:pt>
                <c:pt idx="23747">
                  <c:v>2397.4609399999999</c:v>
                </c:pt>
                <c:pt idx="23748">
                  <c:v>2397.4609399999999</c:v>
                </c:pt>
                <c:pt idx="23749">
                  <c:v>2397.4609399999999</c:v>
                </c:pt>
                <c:pt idx="23750">
                  <c:v>2395.0195300000019</c:v>
                </c:pt>
                <c:pt idx="23751">
                  <c:v>2397.4609399999999</c:v>
                </c:pt>
                <c:pt idx="23752">
                  <c:v>2395.0195300000019</c:v>
                </c:pt>
                <c:pt idx="23753">
                  <c:v>2397.4609399999999</c:v>
                </c:pt>
                <c:pt idx="23754">
                  <c:v>2397.4609399999999</c:v>
                </c:pt>
                <c:pt idx="23755">
                  <c:v>2397.4609399999999</c:v>
                </c:pt>
                <c:pt idx="23756">
                  <c:v>2397.4609399999999</c:v>
                </c:pt>
                <c:pt idx="23757">
                  <c:v>2397.4609399999999</c:v>
                </c:pt>
                <c:pt idx="23758">
                  <c:v>2397.4609399999999</c:v>
                </c:pt>
                <c:pt idx="23759">
                  <c:v>2397.4609399999999</c:v>
                </c:pt>
                <c:pt idx="23760">
                  <c:v>2397.4609399999999</c:v>
                </c:pt>
                <c:pt idx="23761">
                  <c:v>2397.4609399999999</c:v>
                </c:pt>
                <c:pt idx="23762">
                  <c:v>2397.4609399999999</c:v>
                </c:pt>
                <c:pt idx="23763">
                  <c:v>2397.4609399999999</c:v>
                </c:pt>
                <c:pt idx="23764">
                  <c:v>2397.4609399999999</c:v>
                </c:pt>
                <c:pt idx="23765">
                  <c:v>2397.4609399999999</c:v>
                </c:pt>
                <c:pt idx="23766">
                  <c:v>2397.4609399999999</c:v>
                </c:pt>
                <c:pt idx="23767">
                  <c:v>2397.4609399999999</c:v>
                </c:pt>
                <c:pt idx="23768">
                  <c:v>2397.4609399999999</c:v>
                </c:pt>
                <c:pt idx="23769">
                  <c:v>2397.4609399999999</c:v>
                </c:pt>
                <c:pt idx="23770">
                  <c:v>2397.4609399999999</c:v>
                </c:pt>
                <c:pt idx="23771">
                  <c:v>2397.4609399999999</c:v>
                </c:pt>
                <c:pt idx="23772">
                  <c:v>2397.4609399999999</c:v>
                </c:pt>
                <c:pt idx="23773">
                  <c:v>2397.4609399999999</c:v>
                </c:pt>
                <c:pt idx="23774">
                  <c:v>2397.4609399999999</c:v>
                </c:pt>
                <c:pt idx="23775">
                  <c:v>2397.4609399999999</c:v>
                </c:pt>
                <c:pt idx="23776">
                  <c:v>2397.4609399999999</c:v>
                </c:pt>
                <c:pt idx="23777">
                  <c:v>2397.4609399999999</c:v>
                </c:pt>
                <c:pt idx="23778">
                  <c:v>2397.4609399999999</c:v>
                </c:pt>
                <c:pt idx="23779">
                  <c:v>2397.4609399999999</c:v>
                </c:pt>
                <c:pt idx="23780">
                  <c:v>2395.0195300000019</c:v>
                </c:pt>
                <c:pt idx="23781">
                  <c:v>2397.4609399999999</c:v>
                </c:pt>
                <c:pt idx="23782">
                  <c:v>2397.4609399999999</c:v>
                </c:pt>
                <c:pt idx="23783">
                  <c:v>2397.4609399999999</c:v>
                </c:pt>
                <c:pt idx="23784">
                  <c:v>2397.4609399999999</c:v>
                </c:pt>
                <c:pt idx="23785">
                  <c:v>2397.4609399999999</c:v>
                </c:pt>
                <c:pt idx="23786">
                  <c:v>2397.4609399999999</c:v>
                </c:pt>
                <c:pt idx="23787">
                  <c:v>2397.4609399999999</c:v>
                </c:pt>
                <c:pt idx="23788">
                  <c:v>2397.4609399999999</c:v>
                </c:pt>
                <c:pt idx="23789">
                  <c:v>2397.4609399999999</c:v>
                </c:pt>
                <c:pt idx="23790">
                  <c:v>2397.4609399999999</c:v>
                </c:pt>
                <c:pt idx="23791">
                  <c:v>2397.4609399999999</c:v>
                </c:pt>
                <c:pt idx="23792">
                  <c:v>2397.4609399999999</c:v>
                </c:pt>
                <c:pt idx="23793">
                  <c:v>2397.4609399999999</c:v>
                </c:pt>
                <c:pt idx="23794">
                  <c:v>2397.4609399999999</c:v>
                </c:pt>
                <c:pt idx="23795">
                  <c:v>2397.4609399999999</c:v>
                </c:pt>
                <c:pt idx="23796">
                  <c:v>2397.4609399999999</c:v>
                </c:pt>
                <c:pt idx="23797">
                  <c:v>2397.4609399999999</c:v>
                </c:pt>
                <c:pt idx="23798">
                  <c:v>2397.4609399999999</c:v>
                </c:pt>
                <c:pt idx="23799">
                  <c:v>2397.4609399999999</c:v>
                </c:pt>
                <c:pt idx="23800">
                  <c:v>2397.4609399999999</c:v>
                </c:pt>
                <c:pt idx="23801">
                  <c:v>2397.4609399999999</c:v>
                </c:pt>
                <c:pt idx="23802">
                  <c:v>2397.4609399999999</c:v>
                </c:pt>
                <c:pt idx="23803">
                  <c:v>2397.4609399999999</c:v>
                </c:pt>
                <c:pt idx="23804">
                  <c:v>2397.4609399999999</c:v>
                </c:pt>
                <c:pt idx="23805">
                  <c:v>2397.4609399999999</c:v>
                </c:pt>
                <c:pt idx="23806">
                  <c:v>2397.4609399999999</c:v>
                </c:pt>
                <c:pt idx="23807">
                  <c:v>2397.4609399999999</c:v>
                </c:pt>
                <c:pt idx="23808">
                  <c:v>2397.4609399999999</c:v>
                </c:pt>
                <c:pt idx="23809">
                  <c:v>2397.4609399999999</c:v>
                </c:pt>
                <c:pt idx="23810">
                  <c:v>2397.4609399999999</c:v>
                </c:pt>
                <c:pt idx="23811">
                  <c:v>2397.4609399999999</c:v>
                </c:pt>
                <c:pt idx="23812">
                  <c:v>2397.4609399999999</c:v>
                </c:pt>
                <c:pt idx="23813">
                  <c:v>2397.4609399999999</c:v>
                </c:pt>
                <c:pt idx="23814">
                  <c:v>2397.4609399999999</c:v>
                </c:pt>
                <c:pt idx="23815">
                  <c:v>2397.4609399999999</c:v>
                </c:pt>
                <c:pt idx="23816">
                  <c:v>2397.4609399999999</c:v>
                </c:pt>
                <c:pt idx="23817">
                  <c:v>2397.4609399999999</c:v>
                </c:pt>
                <c:pt idx="23818">
                  <c:v>2397.4609399999999</c:v>
                </c:pt>
                <c:pt idx="23819">
                  <c:v>2397.4609399999999</c:v>
                </c:pt>
                <c:pt idx="23820">
                  <c:v>2395.0195300000019</c:v>
                </c:pt>
                <c:pt idx="23821">
                  <c:v>2397.4609399999999</c:v>
                </c:pt>
                <c:pt idx="23822">
                  <c:v>2397.4609399999999</c:v>
                </c:pt>
                <c:pt idx="23823">
                  <c:v>2397.4609399999999</c:v>
                </c:pt>
                <c:pt idx="23824">
                  <c:v>2397.4609399999999</c:v>
                </c:pt>
                <c:pt idx="23825">
                  <c:v>2397.4609399999999</c:v>
                </c:pt>
                <c:pt idx="23826">
                  <c:v>2397.4609399999999</c:v>
                </c:pt>
                <c:pt idx="23827">
                  <c:v>2397.4609399999999</c:v>
                </c:pt>
                <c:pt idx="23828">
                  <c:v>2397.4609399999999</c:v>
                </c:pt>
                <c:pt idx="23829">
                  <c:v>2397.4609399999999</c:v>
                </c:pt>
                <c:pt idx="23830">
                  <c:v>2395.0195300000019</c:v>
                </c:pt>
                <c:pt idx="23831">
                  <c:v>2395.0195300000019</c:v>
                </c:pt>
                <c:pt idx="23832">
                  <c:v>2397.4609399999999</c:v>
                </c:pt>
                <c:pt idx="23833">
                  <c:v>2395.0195300000019</c:v>
                </c:pt>
                <c:pt idx="23834">
                  <c:v>2397.4609399999999</c:v>
                </c:pt>
                <c:pt idx="23835">
                  <c:v>2397.4609399999999</c:v>
                </c:pt>
                <c:pt idx="23836">
                  <c:v>2397.4609399999999</c:v>
                </c:pt>
                <c:pt idx="23837">
                  <c:v>2397.4609399999999</c:v>
                </c:pt>
                <c:pt idx="23838">
                  <c:v>2397.4609399999999</c:v>
                </c:pt>
                <c:pt idx="23839">
                  <c:v>2397.4609399999999</c:v>
                </c:pt>
                <c:pt idx="23840">
                  <c:v>2397.4609399999999</c:v>
                </c:pt>
                <c:pt idx="23841">
                  <c:v>2397.4609399999999</c:v>
                </c:pt>
                <c:pt idx="23842">
                  <c:v>2395.0195300000019</c:v>
                </c:pt>
                <c:pt idx="23843">
                  <c:v>2397.4609399999999</c:v>
                </c:pt>
                <c:pt idx="23844">
                  <c:v>2397.4609399999999</c:v>
                </c:pt>
                <c:pt idx="23845">
                  <c:v>2397.4609399999999</c:v>
                </c:pt>
                <c:pt idx="23846">
                  <c:v>2397.4609399999999</c:v>
                </c:pt>
                <c:pt idx="23847">
                  <c:v>2397.4609399999999</c:v>
                </c:pt>
                <c:pt idx="23848">
                  <c:v>2397.4609399999999</c:v>
                </c:pt>
                <c:pt idx="23849">
                  <c:v>2397.4609399999999</c:v>
                </c:pt>
                <c:pt idx="23850">
                  <c:v>2397.4609399999999</c:v>
                </c:pt>
                <c:pt idx="23851">
                  <c:v>2397.4609399999999</c:v>
                </c:pt>
                <c:pt idx="23852">
                  <c:v>2397.4609399999999</c:v>
                </c:pt>
                <c:pt idx="23853">
                  <c:v>2397.4609399999999</c:v>
                </c:pt>
                <c:pt idx="23854">
                  <c:v>2397.4609399999999</c:v>
                </c:pt>
                <c:pt idx="23855">
                  <c:v>2397.4609399999999</c:v>
                </c:pt>
                <c:pt idx="23856">
                  <c:v>2395.0195300000019</c:v>
                </c:pt>
                <c:pt idx="23857">
                  <c:v>2397.4609399999999</c:v>
                </c:pt>
                <c:pt idx="23858">
                  <c:v>2395.0195300000019</c:v>
                </c:pt>
                <c:pt idx="23859">
                  <c:v>2397.4609399999999</c:v>
                </c:pt>
                <c:pt idx="23860">
                  <c:v>2397.4609399999999</c:v>
                </c:pt>
                <c:pt idx="23861">
                  <c:v>2397.4609399999999</c:v>
                </c:pt>
                <c:pt idx="23862">
                  <c:v>2397.4609399999999</c:v>
                </c:pt>
                <c:pt idx="23863">
                  <c:v>2397.4609399999999</c:v>
                </c:pt>
                <c:pt idx="23864">
                  <c:v>2397.4609399999999</c:v>
                </c:pt>
                <c:pt idx="23865">
                  <c:v>2397.4609399999999</c:v>
                </c:pt>
                <c:pt idx="23866">
                  <c:v>2397.4609399999999</c:v>
                </c:pt>
                <c:pt idx="23867">
                  <c:v>2397.4609399999999</c:v>
                </c:pt>
                <c:pt idx="23868">
                  <c:v>2395.0195300000019</c:v>
                </c:pt>
                <c:pt idx="23869">
                  <c:v>2397.4609399999999</c:v>
                </c:pt>
                <c:pt idx="23870">
                  <c:v>2397.4609399999999</c:v>
                </c:pt>
                <c:pt idx="23871">
                  <c:v>2397.4609399999999</c:v>
                </c:pt>
                <c:pt idx="23872">
                  <c:v>2395.0195300000019</c:v>
                </c:pt>
                <c:pt idx="23873">
                  <c:v>2397.4609399999999</c:v>
                </c:pt>
                <c:pt idx="23874">
                  <c:v>2397.4609399999999</c:v>
                </c:pt>
                <c:pt idx="23875">
                  <c:v>2397.4609399999999</c:v>
                </c:pt>
                <c:pt idx="23876">
                  <c:v>2397.4609399999999</c:v>
                </c:pt>
                <c:pt idx="23877">
                  <c:v>2397.4609399999999</c:v>
                </c:pt>
                <c:pt idx="23878">
                  <c:v>2397.4609399999999</c:v>
                </c:pt>
                <c:pt idx="23879">
                  <c:v>2397.4609399999999</c:v>
                </c:pt>
                <c:pt idx="23880">
                  <c:v>2395.0195300000019</c:v>
                </c:pt>
                <c:pt idx="23881">
                  <c:v>2397.4609399999999</c:v>
                </c:pt>
                <c:pt idx="23882">
                  <c:v>2397.4609399999999</c:v>
                </c:pt>
                <c:pt idx="23883">
                  <c:v>2397.4609399999999</c:v>
                </c:pt>
                <c:pt idx="23884">
                  <c:v>2397.4609399999999</c:v>
                </c:pt>
                <c:pt idx="23885">
                  <c:v>2397.4609399999999</c:v>
                </c:pt>
                <c:pt idx="23886">
                  <c:v>2397.4609399999999</c:v>
                </c:pt>
                <c:pt idx="23887">
                  <c:v>2395.0195300000019</c:v>
                </c:pt>
                <c:pt idx="23888">
                  <c:v>2397.4609399999999</c:v>
                </c:pt>
                <c:pt idx="23889">
                  <c:v>2397.4609399999999</c:v>
                </c:pt>
                <c:pt idx="23890">
                  <c:v>2395.0195300000019</c:v>
                </c:pt>
                <c:pt idx="23891">
                  <c:v>2397.4609399999999</c:v>
                </c:pt>
                <c:pt idx="23892">
                  <c:v>2397.4609399999999</c:v>
                </c:pt>
                <c:pt idx="23893">
                  <c:v>2397.4609399999999</c:v>
                </c:pt>
                <c:pt idx="23894">
                  <c:v>2397.4609399999999</c:v>
                </c:pt>
                <c:pt idx="23895">
                  <c:v>2397.4609399999999</c:v>
                </c:pt>
                <c:pt idx="23896">
                  <c:v>2397.4609399999999</c:v>
                </c:pt>
                <c:pt idx="23897">
                  <c:v>2397.4609399999999</c:v>
                </c:pt>
                <c:pt idx="23898">
                  <c:v>2397.4609399999999</c:v>
                </c:pt>
                <c:pt idx="23899">
                  <c:v>2397.4609399999999</c:v>
                </c:pt>
                <c:pt idx="23900">
                  <c:v>2397.4609399999999</c:v>
                </c:pt>
                <c:pt idx="23901">
                  <c:v>2397.4609399999999</c:v>
                </c:pt>
                <c:pt idx="23902">
                  <c:v>2397.4609399999999</c:v>
                </c:pt>
                <c:pt idx="23903">
                  <c:v>2397.4609399999999</c:v>
                </c:pt>
                <c:pt idx="23904">
                  <c:v>2397.4609399999999</c:v>
                </c:pt>
                <c:pt idx="23905">
                  <c:v>2397.4609399999999</c:v>
                </c:pt>
                <c:pt idx="23906">
                  <c:v>2397.4609399999999</c:v>
                </c:pt>
                <c:pt idx="23907">
                  <c:v>2397.4609399999999</c:v>
                </c:pt>
                <c:pt idx="23908">
                  <c:v>2397.4609399999999</c:v>
                </c:pt>
                <c:pt idx="23909">
                  <c:v>2397.4609399999999</c:v>
                </c:pt>
                <c:pt idx="23910">
                  <c:v>2397.4609399999999</c:v>
                </c:pt>
                <c:pt idx="23911">
                  <c:v>2395.0195300000019</c:v>
                </c:pt>
                <c:pt idx="23912">
                  <c:v>2397.4609399999999</c:v>
                </c:pt>
                <c:pt idx="23913">
                  <c:v>2395.0195300000019</c:v>
                </c:pt>
                <c:pt idx="23914">
                  <c:v>2397.4609399999999</c:v>
                </c:pt>
                <c:pt idx="23915">
                  <c:v>2397.4609399999999</c:v>
                </c:pt>
                <c:pt idx="23916">
                  <c:v>2397.4609399999999</c:v>
                </c:pt>
                <c:pt idx="23917">
                  <c:v>2397.4609399999999</c:v>
                </c:pt>
                <c:pt idx="23918">
                  <c:v>2395.0195300000019</c:v>
                </c:pt>
                <c:pt idx="23919">
                  <c:v>2395.0195300000019</c:v>
                </c:pt>
                <c:pt idx="23920">
                  <c:v>2397.4609399999999</c:v>
                </c:pt>
                <c:pt idx="23921">
                  <c:v>2397.4609399999999</c:v>
                </c:pt>
                <c:pt idx="23922">
                  <c:v>2397.4609399999999</c:v>
                </c:pt>
                <c:pt idx="23923">
                  <c:v>2397.4609399999999</c:v>
                </c:pt>
                <c:pt idx="23924">
                  <c:v>2397.4609399999999</c:v>
                </c:pt>
                <c:pt idx="23925">
                  <c:v>2397.4609399999999</c:v>
                </c:pt>
                <c:pt idx="23926">
                  <c:v>2397.4609399999999</c:v>
                </c:pt>
                <c:pt idx="23927">
                  <c:v>2397.4609399999999</c:v>
                </c:pt>
                <c:pt idx="23928">
                  <c:v>2397.4609399999999</c:v>
                </c:pt>
                <c:pt idx="23929">
                  <c:v>2397.4609399999999</c:v>
                </c:pt>
                <c:pt idx="23930">
                  <c:v>2397.4609399999999</c:v>
                </c:pt>
                <c:pt idx="23931">
                  <c:v>2397.4609399999999</c:v>
                </c:pt>
                <c:pt idx="23932">
                  <c:v>2397.4609399999999</c:v>
                </c:pt>
                <c:pt idx="23933">
                  <c:v>2397.4609399999999</c:v>
                </c:pt>
                <c:pt idx="23934">
                  <c:v>2397.4609399999999</c:v>
                </c:pt>
                <c:pt idx="23935">
                  <c:v>2397.4609399999999</c:v>
                </c:pt>
                <c:pt idx="23936">
                  <c:v>2395.0195300000019</c:v>
                </c:pt>
                <c:pt idx="23937">
                  <c:v>2397.4609399999999</c:v>
                </c:pt>
                <c:pt idx="23938">
                  <c:v>2395.0195300000019</c:v>
                </c:pt>
                <c:pt idx="23939">
                  <c:v>2397.4609399999999</c:v>
                </c:pt>
                <c:pt idx="23940">
                  <c:v>2397.4609399999999</c:v>
                </c:pt>
                <c:pt idx="23941">
                  <c:v>2397.4609399999999</c:v>
                </c:pt>
                <c:pt idx="23942">
                  <c:v>2397.4609399999999</c:v>
                </c:pt>
                <c:pt idx="23943">
                  <c:v>2397.4609399999999</c:v>
                </c:pt>
                <c:pt idx="23944">
                  <c:v>2397.4609399999999</c:v>
                </c:pt>
                <c:pt idx="23945">
                  <c:v>2397.4609399999999</c:v>
                </c:pt>
                <c:pt idx="23946">
                  <c:v>2397.4609399999999</c:v>
                </c:pt>
                <c:pt idx="23947">
                  <c:v>2397.4609399999999</c:v>
                </c:pt>
                <c:pt idx="23948">
                  <c:v>2397.4609399999999</c:v>
                </c:pt>
                <c:pt idx="23949">
                  <c:v>2397.4609399999999</c:v>
                </c:pt>
                <c:pt idx="23950">
                  <c:v>2397.4609399999999</c:v>
                </c:pt>
                <c:pt idx="23951">
                  <c:v>2395.0195300000019</c:v>
                </c:pt>
                <c:pt idx="23952">
                  <c:v>2397.4609399999999</c:v>
                </c:pt>
                <c:pt idx="23953">
                  <c:v>2397.4609399999999</c:v>
                </c:pt>
                <c:pt idx="23954">
                  <c:v>2395.0195300000019</c:v>
                </c:pt>
                <c:pt idx="23955">
                  <c:v>2397.4609399999999</c:v>
                </c:pt>
                <c:pt idx="23956">
                  <c:v>2397.4609399999999</c:v>
                </c:pt>
                <c:pt idx="23957">
                  <c:v>2395.0195300000019</c:v>
                </c:pt>
                <c:pt idx="23958">
                  <c:v>2397.4609399999999</c:v>
                </c:pt>
                <c:pt idx="23959">
                  <c:v>2397.4609399999999</c:v>
                </c:pt>
                <c:pt idx="23960">
                  <c:v>2397.4609399999999</c:v>
                </c:pt>
                <c:pt idx="23961">
                  <c:v>2397.4609399999999</c:v>
                </c:pt>
                <c:pt idx="23962">
                  <c:v>2397.4609399999999</c:v>
                </c:pt>
                <c:pt idx="23963">
                  <c:v>2397.4609399999999</c:v>
                </c:pt>
                <c:pt idx="23964">
                  <c:v>2397.4609399999999</c:v>
                </c:pt>
                <c:pt idx="23965">
                  <c:v>2397.4609399999999</c:v>
                </c:pt>
                <c:pt idx="23966">
                  <c:v>2397.4609399999999</c:v>
                </c:pt>
                <c:pt idx="23967">
                  <c:v>2395.0195300000019</c:v>
                </c:pt>
                <c:pt idx="23968">
                  <c:v>2397.4609399999999</c:v>
                </c:pt>
                <c:pt idx="23969">
                  <c:v>2397.4609399999999</c:v>
                </c:pt>
                <c:pt idx="23970">
                  <c:v>2397.4609399999999</c:v>
                </c:pt>
                <c:pt idx="23971">
                  <c:v>2397.4609399999999</c:v>
                </c:pt>
                <c:pt idx="23972">
                  <c:v>2397.4609399999999</c:v>
                </c:pt>
                <c:pt idx="23973">
                  <c:v>2397.4609399999999</c:v>
                </c:pt>
                <c:pt idx="23974">
                  <c:v>2397.4609399999999</c:v>
                </c:pt>
                <c:pt idx="23975">
                  <c:v>2397.4609399999999</c:v>
                </c:pt>
                <c:pt idx="23976">
                  <c:v>2397.4609399999999</c:v>
                </c:pt>
                <c:pt idx="23977">
                  <c:v>2397.4609399999999</c:v>
                </c:pt>
                <c:pt idx="23978">
                  <c:v>2397.4609399999999</c:v>
                </c:pt>
                <c:pt idx="23979">
                  <c:v>2397.4609399999999</c:v>
                </c:pt>
                <c:pt idx="23980">
                  <c:v>2397.4609399999999</c:v>
                </c:pt>
                <c:pt idx="23981">
                  <c:v>2395.0195300000019</c:v>
                </c:pt>
                <c:pt idx="23982">
                  <c:v>2397.4609399999999</c:v>
                </c:pt>
                <c:pt idx="23983">
                  <c:v>2395.0195300000019</c:v>
                </c:pt>
                <c:pt idx="23984">
                  <c:v>2395.0195300000019</c:v>
                </c:pt>
                <c:pt idx="23985">
                  <c:v>2397.4609399999999</c:v>
                </c:pt>
                <c:pt idx="23986">
                  <c:v>2397.4609399999999</c:v>
                </c:pt>
                <c:pt idx="23987">
                  <c:v>2397.4609399999999</c:v>
                </c:pt>
                <c:pt idx="23988">
                  <c:v>2397.4609399999999</c:v>
                </c:pt>
                <c:pt idx="23989">
                  <c:v>2397.4609399999999</c:v>
                </c:pt>
                <c:pt idx="23990">
                  <c:v>2395.0195300000019</c:v>
                </c:pt>
                <c:pt idx="23991">
                  <c:v>2397.4609399999999</c:v>
                </c:pt>
                <c:pt idx="23992">
                  <c:v>2397.4609399999999</c:v>
                </c:pt>
                <c:pt idx="23993">
                  <c:v>2397.4609399999999</c:v>
                </c:pt>
                <c:pt idx="23994">
                  <c:v>2397.4609399999999</c:v>
                </c:pt>
                <c:pt idx="23995">
                  <c:v>2397.4609399999999</c:v>
                </c:pt>
                <c:pt idx="23996">
                  <c:v>2397.4609399999999</c:v>
                </c:pt>
                <c:pt idx="23997">
                  <c:v>2397.4609399999999</c:v>
                </c:pt>
                <c:pt idx="23998">
                  <c:v>2397.4609399999999</c:v>
                </c:pt>
                <c:pt idx="23999">
                  <c:v>2397.4609399999999</c:v>
                </c:pt>
                <c:pt idx="24000">
                  <c:v>2397.4609399999999</c:v>
                </c:pt>
                <c:pt idx="24001">
                  <c:v>2397.4609399999999</c:v>
                </c:pt>
                <c:pt idx="24002">
                  <c:v>2397.4609399999999</c:v>
                </c:pt>
                <c:pt idx="24003">
                  <c:v>2397.4609399999999</c:v>
                </c:pt>
                <c:pt idx="24004">
                  <c:v>2395.0195300000019</c:v>
                </c:pt>
                <c:pt idx="24005">
                  <c:v>2397.4609399999999</c:v>
                </c:pt>
                <c:pt idx="24006">
                  <c:v>2397.4609399999999</c:v>
                </c:pt>
                <c:pt idx="24007">
                  <c:v>2395.0195300000019</c:v>
                </c:pt>
                <c:pt idx="24008">
                  <c:v>2397.4609399999999</c:v>
                </c:pt>
                <c:pt idx="24009">
                  <c:v>2397.4609399999999</c:v>
                </c:pt>
                <c:pt idx="24010">
                  <c:v>2397.4609399999999</c:v>
                </c:pt>
                <c:pt idx="24011">
                  <c:v>2397.4609399999999</c:v>
                </c:pt>
                <c:pt idx="24012">
                  <c:v>2397.4609399999999</c:v>
                </c:pt>
                <c:pt idx="24013">
                  <c:v>2397.4609399999999</c:v>
                </c:pt>
                <c:pt idx="24014">
                  <c:v>2397.4609399999999</c:v>
                </c:pt>
                <c:pt idx="24015">
                  <c:v>2397.4609399999999</c:v>
                </c:pt>
                <c:pt idx="24016">
                  <c:v>2397.4609399999999</c:v>
                </c:pt>
                <c:pt idx="24017">
                  <c:v>2397.4609399999999</c:v>
                </c:pt>
                <c:pt idx="24018">
                  <c:v>2397.4609399999999</c:v>
                </c:pt>
                <c:pt idx="24019">
                  <c:v>2395.0195300000019</c:v>
                </c:pt>
                <c:pt idx="24020">
                  <c:v>2397.4609399999999</c:v>
                </c:pt>
                <c:pt idx="24021">
                  <c:v>2397.4609399999999</c:v>
                </c:pt>
                <c:pt idx="24022">
                  <c:v>2395.0195300000019</c:v>
                </c:pt>
                <c:pt idx="24023">
                  <c:v>2397.4609399999999</c:v>
                </c:pt>
                <c:pt idx="24024">
                  <c:v>2397.4609399999999</c:v>
                </c:pt>
                <c:pt idx="24025">
                  <c:v>2397.4609399999999</c:v>
                </c:pt>
                <c:pt idx="24026">
                  <c:v>2397.4609399999999</c:v>
                </c:pt>
                <c:pt idx="24027">
                  <c:v>2397.4609399999999</c:v>
                </c:pt>
                <c:pt idx="24028">
                  <c:v>2397.4609399999999</c:v>
                </c:pt>
                <c:pt idx="24029">
                  <c:v>2397.4609399999999</c:v>
                </c:pt>
                <c:pt idx="24030">
                  <c:v>2397.4609399999999</c:v>
                </c:pt>
                <c:pt idx="24031">
                  <c:v>2397.4609399999999</c:v>
                </c:pt>
                <c:pt idx="24032">
                  <c:v>2397.4609399999999</c:v>
                </c:pt>
                <c:pt idx="24033">
                  <c:v>2397.4609399999999</c:v>
                </c:pt>
                <c:pt idx="24034">
                  <c:v>2397.4609399999999</c:v>
                </c:pt>
                <c:pt idx="24035">
                  <c:v>2397.4609399999999</c:v>
                </c:pt>
                <c:pt idx="24036">
                  <c:v>2397.4609399999999</c:v>
                </c:pt>
                <c:pt idx="24037">
                  <c:v>2397.4609399999999</c:v>
                </c:pt>
                <c:pt idx="24038">
                  <c:v>2397.4609399999999</c:v>
                </c:pt>
                <c:pt idx="24039">
                  <c:v>2397.4609399999999</c:v>
                </c:pt>
                <c:pt idx="24040">
                  <c:v>2397.4609399999999</c:v>
                </c:pt>
                <c:pt idx="24041">
                  <c:v>2397.4609399999999</c:v>
                </c:pt>
                <c:pt idx="24042">
                  <c:v>2397.4609399999999</c:v>
                </c:pt>
                <c:pt idx="24043">
                  <c:v>2397.4609399999999</c:v>
                </c:pt>
                <c:pt idx="24044">
                  <c:v>2397.4609399999999</c:v>
                </c:pt>
                <c:pt idx="24045">
                  <c:v>2397.4609399999999</c:v>
                </c:pt>
                <c:pt idx="24046">
                  <c:v>2397.4609399999999</c:v>
                </c:pt>
                <c:pt idx="24047">
                  <c:v>2397.4609399999999</c:v>
                </c:pt>
                <c:pt idx="24048">
                  <c:v>2397.4609399999999</c:v>
                </c:pt>
                <c:pt idx="24049">
                  <c:v>2397.4609399999999</c:v>
                </c:pt>
                <c:pt idx="24050">
                  <c:v>2395.0195300000019</c:v>
                </c:pt>
                <c:pt idx="24051">
                  <c:v>2395.0195300000019</c:v>
                </c:pt>
                <c:pt idx="24052">
                  <c:v>2397.4609399999999</c:v>
                </c:pt>
                <c:pt idx="24053">
                  <c:v>2397.4609399999999</c:v>
                </c:pt>
                <c:pt idx="24054">
                  <c:v>2397.4609399999999</c:v>
                </c:pt>
                <c:pt idx="24055">
                  <c:v>2397.4609399999999</c:v>
                </c:pt>
                <c:pt idx="24056">
                  <c:v>2397.4609399999999</c:v>
                </c:pt>
                <c:pt idx="24057">
                  <c:v>2397.4609399999999</c:v>
                </c:pt>
                <c:pt idx="24058">
                  <c:v>2397.4609399999999</c:v>
                </c:pt>
                <c:pt idx="24059">
                  <c:v>2397.4609399999999</c:v>
                </c:pt>
                <c:pt idx="24060">
                  <c:v>2397.4609399999999</c:v>
                </c:pt>
                <c:pt idx="24061">
                  <c:v>2395.0195300000019</c:v>
                </c:pt>
                <c:pt idx="24062">
                  <c:v>2397.4609399999999</c:v>
                </c:pt>
                <c:pt idx="24063">
                  <c:v>2397.4609399999999</c:v>
                </c:pt>
                <c:pt idx="24064">
                  <c:v>2395.0195300000019</c:v>
                </c:pt>
                <c:pt idx="24065">
                  <c:v>2395.0195300000019</c:v>
                </c:pt>
                <c:pt idx="24066">
                  <c:v>2395.0195300000019</c:v>
                </c:pt>
                <c:pt idx="24067">
                  <c:v>2395.0195300000019</c:v>
                </c:pt>
                <c:pt idx="24068">
                  <c:v>2397.4609399999999</c:v>
                </c:pt>
                <c:pt idx="24069">
                  <c:v>2397.4609399999999</c:v>
                </c:pt>
                <c:pt idx="24070">
                  <c:v>2397.4609399999999</c:v>
                </c:pt>
                <c:pt idx="24071">
                  <c:v>2395.0195300000019</c:v>
                </c:pt>
                <c:pt idx="24072">
                  <c:v>2395.0195300000019</c:v>
                </c:pt>
                <c:pt idx="24073">
                  <c:v>2397.4609399999999</c:v>
                </c:pt>
                <c:pt idx="24074">
                  <c:v>2397.4609399999999</c:v>
                </c:pt>
                <c:pt idx="24075">
                  <c:v>2397.4609399999999</c:v>
                </c:pt>
                <c:pt idx="24076">
                  <c:v>2397.4609399999999</c:v>
                </c:pt>
                <c:pt idx="24077">
                  <c:v>2397.4609399999999</c:v>
                </c:pt>
                <c:pt idx="24078">
                  <c:v>2397.4609399999999</c:v>
                </c:pt>
                <c:pt idx="24079">
                  <c:v>2397.4609399999999</c:v>
                </c:pt>
                <c:pt idx="24080">
                  <c:v>2397.4609399999999</c:v>
                </c:pt>
                <c:pt idx="24081">
                  <c:v>2395.0195300000019</c:v>
                </c:pt>
                <c:pt idx="24082">
                  <c:v>2397.4609399999999</c:v>
                </c:pt>
                <c:pt idx="24083">
                  <c:v>2397.4609399999999</c:v>
                </c:pt>
                <c:pt idx="24084">
                  <c:v>2397.4609399999999</c:v>
                </c:pt>
                <c:pt idx="24085">
                  <c:v>2397.4609399999999</c:v>
                </c:pt>
                <c:pt idx="24086">
                  <c:v>2397.4609399999999</c:v>
                </c:pt>
                <c:pt idx="24087">
                  <c:v>2397.4609399999999</c:v>
                </c:pt>
                <c:pt idx="24088">
                  <c:v>2397.4609399999999</c:v>
                </c:pt>
                <c:pt idx="24089">
                  <c:v>2397.4609399999999</c:v>
                </c:pt>
                <c:pt idx="24090">
                  <c:v>2397.4609399999999</c:v>
                </c:pt>
                <c:pt idx="24091">
                  <c:v>2397.4609399999999</c:v>
                </c:pt>
                <c:pt idx="24092">
                  <c:v>2397.4609399999999</c:v>
                </c:pt>
                <c:pt idx="24093">
                  <c:v>2397.4609399999999</c:v>
                </c:pt>
                <c:pt idx="24094">
                  <c:v>2397.4609399999999</c:v>
                </c:pt>
                <c:pt idx="24095">
                  <c:v>2397.4609399999999</c:v>
                </c:pt>
                <c:pt idx="24096">
                  <c:v>2397.4609399999999</c:v>
                </c:pt>
                <c:pt idx="24097">
                  <c:v>2397.4609399999999</c:v>
                </c:pt>
                <c:pt idx="24098">
                  <c:v>2397.4609399999999</c:v>
                </c:pt>
                <c:pt idx="24099">
                  <c:v>2397.4609399999999</c:v>
                </c:pt>
                <c:pt idx="24100">
                  <c:v>2395.0195300000019</c:v>
                </c:pt>
                <c:pt idx="24101">
                  <c:v>2397.4609399999999</c:v>
                </c:pt>
                <c:pt idx="24102">
                  <c:v>2397.4609399999999</c:v>
                </c:pt>
                <c:pt idx="24103">
                  <c:v>2397.4609399999999</c:v>
                </c:pt>
                <c:pt idx="24104">
                  <c:v>2397.4609399999999</c:v>
                </c:pt>
                <c:pt idx="24105">
                  <c:v>2395.0195300000019</c:v>
                </c:pt>
                <c:pt idx="24106">
                  <c:v>2397.4609399999999</c:v>
                </c:pt>
                <c:pt idx="24107">
                  <c:v>2397.4609399999999</c:v>
                </c:pt>
                <c:pt idx="24108">
                  <c:v>2397.4609399999999</c:v>
                </c:pt>
                <c:pt idx="24109">
                  <c:v>2395.0195300000019</c:v>
                </c:pt>
                <c:pt idx="24110">
                  <c:v>2397.4609399999999</c:v>
                </c:pt>
                <c:pt idx="24111">
                  <c:v>2397.4609399999999</c:v>
                </c:pt>
                <c:pt idx="24112">
                  <c:v>2397.4609399999999</c:v>
                </c:pt>
                <c:pt idx="24113">
                  <c:v>2395.0195300000019</c:v>
                </c:pt>
                <c:pt idx="24114">
                  <c:v>2395.0195300000019</c:v>
                </c:pt>
                <c:pt idx="24115">
                  <c:v>2397.4609399999999</c:v>
                </c:pt>
                <c:pt idx="24116">
                  <c:v>2395.0195300000019</c:v>
                </c:pt>
                <c:pt idx="24117">
                  <c:v>2397.4609399999999</c:v>
                </c:pt>
                <c:pt idx="24118">
                  <c:v>2397.4609399999999</c:v>
                </c:pt>
                <c:pt idx="24119">
                  <c:v>2397.4609399999999</c:v>
                </c:pt>
                <c:pt idx="24120">
                  <c:v>2397.4609399999999</c:v>
                </c:pt>
                <c:pt idx="24121">
                  <c:v>2397.4609399999999</c:v>
                </c:pt>
                <c:pt idx="24122">
                  <c:v>2397.4609399999999</c:v>
                </c:pt>
                <c:pt idx="24123">
                  <c:v>2395.0195300000019</c:v>
                </c:pt>
                <c:pt idx="24124">
                  <c:v>2395.0195300000019</c:v>
                </c:pt>
                <c:pt idx="24125">
                  <c:v>2397.4609399999999</c:v>
                </c:pt>
                <c:pt idx="24126">
                  <c:v>2395.0195300000019</c:v>
                </c:pt>
                <c:pt idx="24127">
                  <c:v>2397.4609399999999</c:v>
                </c:pt>
                <c:pt idx="24128">
                  <c:v>2397.4609399999999</c:v>
                </c:pt>
                <c:pt idx="24129">
                  <c:v>2395.0195300000019</c:v>
                </c:pt>
                <c:pt idx="24130">
                  <c:v>2397.4609399999999</c:v>
                </c:pt>
                <c:pt idx="24131">
                  <c:v>2397.4609399999999</c:v>
                </c:pt>
                <c:pt idx="24132">
                  <c:v>2395.0195300000019</c:v>
                </c:pt>
                <c:pt idx="24133">
                  <c:v>2395.0195300000019</c:v>
                </c:pt>
                <c:pt idx="24134">
                  <c:v>2397.4609399999999</c:v>
                </c:pt>
                <c:pt idx="24135">
                  <c:v>2395.0195300000019</c:v>
                </c:pt>
                <c:pt idx="24136">
                  <c:v>2397.4609399999999</c:v>
                </c:pt>
                <c:pt idx="24137">
                  <c:v>2395.0195300000019</c:v>
                </c:pt>
                <c:pt idx="24138">
                  <c:v>2397.4609399999999</c:v>
                </c:pt>
                <c:pt idx="24139">
                  <c:v>2397.4609399999999</c:v>
                </c:pt>
                <c:pt idx="24140">
                  <c:v>2397.4609399999999</c:v>
                </c:pt>
                <c:pt idx="24141">
                  <c:v>2395.0195300000019</c:v>
                </c:pt>
                <c:pt idx="24142">
                  <c:v>2397.4609399999999</c:v>
                </c:pt>
                <c:pt idx="24143">
                  <c:v>2397.4609399999999</c:v>
                </c:pt>
                <c:pt idx="24144">
                  <c:v>2397.4609399999999</c:v>
                </c:pt>
                <c:pt idx="24145">
                  <c:v>2397.4609399999999</c:v>
                </c:pt>
                <c:pt idx="24146">
                  <c:v>2397.4609399999999</c:v>
                </c:pt>
                <c:pt idx="24147">
                  <c:v>2397.4609399999999</c:v>
                </c:pt>
                <c:pt idx="24148">
                  <c:v>2397.4609399999999</c:v>
                </c:pt>
                <c:pt idx="24149">
                  <c:v>2397.4609399999999</c:v>
                </c:pt>
                <c:pt idx="24150">
                  <c:v>2397.4609399999999</c:v>
                </c:pt>
                <c:pt idx="24151">
                  <c:v>2397.4609399999999</c:v>
                </c:pt>
                <c:pt idx="24152">
                  <c:v>2397.4609399999999</c:v>
                </c:pt>
                <c:pt idx="24153">
                  <c:v>2397.4609399999999</c:v>
                </c:pt>
                <c:pt idx="24154">
                  <c:v>2397.4609399999999</c:v>
                </c:pt>
                <c:pt idx="24155">
                  <c:v>2395.0195300000019</c:v>
                </c:pt>
                <c:pt idx="24156">
                  <c:v>2397.4609399999999</c:v>
                </c:pt>
                <c:pt idx="24157">
                  <c:v>2397.4609399999999</c:v>
                </c:pt>
                <c:pt idx="24158">
                  <c:v>2395.0195300000019</c:v>
                </c:pt>
                <c:pt idx="24159">
                  <c:v>2397.4609399999999</c:v>
                </c:pt>
                <c:pt idx="24160">
                  <c:v>2397.4609399999999</c:v>
                </c:pt>
                <c:pt idx="24161">
                  <c:v>2397.4609399999999</c:v>
                </c:pt>
                <c:pt idx="24162">
                  <c:v>2397.4609399999999</c:v>
                </c:pt>
                <c:pt idx="24163">
                  <c:v>2395.0195300000019</c:v>
                </c:pt>
                <c:pt idx="24164">
                  <c:v>2397.4609399999999</c:v>
                </c:pt>
                <c:pt idx="24165">
                  <c:v>2397.4609399999999</c:v>
                </c:pt>
                <c:pt idx="24166">
                  <c:v>2397.4609399999999</c:v>
                </c:pt>
                <c:pt idx="24167">
                  <c:v>2397.4609399999999</c:v>
                </c:pt>
                <c:pt idx="24168">
                  <c:v>2395.0195300000019</c:v>
                </c:pt>
                <c:pt idx="24169">
                  <c:v>2397.4609399999999</c:v>
                </c:pt>
                <c:pt idx="24170">
                  <c:v>2395.0195300000019</c:v>
                </c:pt>
                <c:pt idx="24171">
                  <c:v>2397.4609399999999</c:v>
                </c:pt>
                <c:pt idx="24172">
                  <c:v>2395.0195300000019</c:v>
                </c:pt>
                <c:pt idx="24173">
                  <c:v>2397.4609399999999</c:v>
                </c:pt>
                <c:pt idx="24174">
                  <c:v>2397.4609399999999</c:v>
                </c:pt>
                <c:pt idx="24175">
                  <c:v>2397.4609399999999</c:v>
                </c:pt>
                <c:pt idx="24176">
                  <c:v>2397.4609399999999</c:v>
                </c:pt>
                <c:pt idx="24177">
                  <c:v>2397.4609399999999</c:v>
                </c:pt>
                <c:pt idx="24178">
                  <c:v>2397.4609399999999</c:v>
                </c:pt>
                <c:pt idx="24179">
                  <c:v>2397.4609399999999</c:v>
                </c:pt>
                <c:pt idx="24180">
                  <c:v>2397.4609399999999</c:v>
                </c:pt>
                <c:pt idx="24181">
                  <c:v>2397.4609399999999</c:v>
                </c:pt>
                <c:pt idx="24182">
                  <c:v>2397.4609399999999</c:v>
                </c:pt>
                <c:pt idx="24183">
                  <c:v>2395.0195300000019</c:v>
                </c:pt>
                <c:pt idx="24184">
                  <c:v>2397.4609399999999</c:v>
                </c:pt>
                <c:pt idx="24185">
                  <c:v>2397.4609399999999</c:v>
                </c:pt>
                <c:pt idx="24186">
                  <c:v>2397.4609399999999</c:v>
                </c:pt>
                <c:pt idx="24187">
                  <c:v>2395.0195300000019</c:v>
                </c:pt>
                <c:pt idx="24188">
                  <c:v>2397.4609399999999</c:v>
                </c:pt>
                <c:pt idx="24189">
                  <c:v>2397.4609399999999</c:v>
                </c:pt>
                <c:pt idx="24190">
                  <c:v>2397.4609399999999</c:v>
                </c:pt>
                <c:pt idx="24191">
                  <c:v>2397.4609399999999</c:v>
                </c:pt>
                <c:pt idx="24192">
                  <c:v>2397.4609399999999</c:v>
                </c:pt>
                <c:pt idx="24193">
                  <c:v>2397.4609399999999</c:v>
                </c:pt>
                <c:pt idx="24194">
                  <c:v>2397.4609399999999</c:v>
                </c:pt>
                <c:pt idx="24195">
                  <c:v>2395.0195300000019</c:v>
                </c:pt>
                <c:pt idx="24196">
                  <c:v>2397.4609399999999</c:v>
                </c:pt>
                <c:pt idx="24197">
                  <c:v>2395.0195300000019</c:v>
                </c:pt>
                <c:pt idx="24198">
                  <c:v>2395.0195300000019</c:v>
                </c:pt>
                <c:pt idx="24199">
                  <c:v>2395.0195300000019</c:v>
                </c:pt>
                <c:pt idx="24200">
                  <c:v>2395.0195300000019</c:v>
                </c:pt>
                <c:pt idx="24201">
                  <c:v>2397.4609399999999</c:v>
                </c:pt>
                <c:pt idx="24202">
                  <c:v>2397.4609399999999</c:v>
                </c:pt>
                <c:pt idx="24203">
                  <c:v>2397.4609399999999</c:v>
                </c:pt>
                <c:pt idx="24204">
                  <c:v>2397.4609399999999</c:v>
                </c:pt>
                <c:pt idx="24205">
                  <c:v>2397.4609399999999</c:v>
                </c:pt>
                <c:pt idx="24206">
                  <c:v>2397.4609399999999</c:v>
                </c:pt>
                <c:pt idx="24207">
                  <c:v>2397.4609399999999</c:v>
                </c:pt>
                <c:pt idx="24208">
                  <c:v>2397.4609399999999</c:v>
                </c:pt>
                <c:pt idx="24209">
                  <c:v>2397.4609399999999</c:v>
                </c:pt>
                <c:pt idx="24210">
                  <c:v>2395.0195300000019</c:v>
                </c:pt>
                <c:pt idx="24211">
                  <c:v>2397.4609399999999</c:v>
                </c:pt>
                <c:pt idx="24212">
                  <c:v>2397.4609399999999</c:v>
                </c:pt>
                <c:pt idx="24213">
                  <c:v>2397.4609399999999</c:v>
                </c:pt>
                <c:pt idx="24214">
                  <c:v>2397.4609399999999</c:v>
                </c:pt>
                <c:pt idx="24215">
                  <c:v>2395.0195300000019</c:v>
                </c:pt>
                <c:pt idx="24216">
                  <c:v>2397.4609399999999</c:v>
                </c:pt>
                <c:pt idx="24217">
                  <c:v>2397.4609399999999</c:v>
                </c:pt>
                <c:pt idx="24218">
                  <c:v>2395.0195300000019</c:v>
                </c:pt>
                <c:pt idx="24219">
                  <c:v>2395.0195300000019</c:v>
                </c:pt>
                <c:pt idx="24220">
                  <c:v>2397.4609399999999</c:v>
                </c:pt>
                <c:pt idx="24221">
                  <c:v>2397.4609399999999</c:v>
                </c:pt>
                <c:pt idx="24222">
                  <c:v>2395.0195300000019</c:v>
                </c:pt>
                <c:pt idx="24223">
                  <c:v>2397.4609399999999</c:v>
                </c:pt>
                <c:pt idx="24224">
                  <c:v>2395.0195300000019</c:v>
                </c:pt>
                <c:pt idx="24225">
                  <c:v>2397.4609399999999</c:v>
                </c:pt>
                <c:pt idx="24226">
                  <c:v>2397.4609399999999</c:v>
                </c:pt>
                <c:pt idx="24227">
                  <c:v>2397.4609399999999</c:v>
                </c:pt>
                <c:pt idx="24228">
                  <c:v>2395.0195300000019</c:v>
                </c:pt>
                <c:pt idx="24229">
                  <c:v>2397.4609399999999</c:v>
                </c:pt>
                <c:pt idx="24230">
                  <c:v>2397.4609399999999</c:v>
                </c:pt>
                <c:pt idx="24231">
                  <c:v>2397.4609399999999</c:v>
                </c:pt>
                <c:pt idx="24232">
                  <c:v>2395.0195300000019</c:v>
                </c:pt>
                <c:pt idx="24233">
                  <c:v>2395.0195300000019</c:v>
                </c:pt>
                <c:pt idx="24234">
                  <c:v>2397.4609399999999</c:v>
                </c:pt>
                <c:pt idx="24235">
                  <c:v>2397.4609399999999</c:v>
                </c:pt>
                <c:pt idx="24236">
                  <c:v>2397.4609399999999</c:v>
                </c:pt>
                <c:pt idx="24237">
                  <c:v>2397.4609399999999</c:v>
                </c:pt>
                <c:pt idx="24238">
                  <c:v>2397.4609399999999</c:v>
                </c:pt>
                <c:pt idx="24239">
                  <c:v>2397.4609399999999</c:v>
                </c:pt>
                <c:pt idx="24240">
                  <c:v>2397.4609399999999</c:v>
                </c:pt>
                <c:pt idx="24241">
                  <c:v>2397.4609399999999</c:v>
                </c:pt>
                <c:pt idx="24242">
                  <c:v>2397.4609399999999</c:v>
                </c:pt>
                <c:pt idx="24243">
                  <c:v>2397.4609399999999</c:v>
                </c:pt>
                <c:pt idx="24244">
                  <c:v>2397.4609399999999</c:v>
                </c:pt>
                <c:pt idx="24245">
                  <c:v>2395.0195300000019</c:v>
                </c:pt>
                <c:pt idx="24246">
                  <c:v>2397.4609399999999</c:v>
                </c:pt>
                <c:pt idx="24247">
                  <c:v>2395.0195300000019</c:v>
                </c:pt>
                <c:pt idx="24248">
                  <c:v>2397.4609399999999</c:v>
                </c:pt>
                <c:pt idx="24249">
                  <c:v>2395.0195300000019</c:v>
                </c:pt>
                <c:pt idx="24250">
                  <c:v>2395.0195300000019</c:v>
                </c:pt>
                <c:pt idx="24251">
                  <c:v>2397.4609399999999</c:v>
                </c:pt>
                <c:pt idx="24252">
                  <c:v>2397.4609399999999</c:v>
                </c:pt>
                <c:pt idx="24253">
                  <c:v>2397.4609399999999</c:v>
                </c:pt>
                <c:pt idx="24254">
                  <c:v>2397.4609399999999</c:v>
                </c:pt>
                <c:pt idx="24255">
                  <c:v>2397.4609399999999</c:v>
                </c:pt>
                <c:pt idx="24256">
                  <c:v>2397.4609399999999</c:v>
                </c:pt>
                <c:pt idx="24257">
                  <c:v>2397.4609399999999</c:v>
                </c:pt>
                <c:pt idx="24258">
                  <c:v>2397.4609399999999</c:v>
                </c:pt>
                <c:pt idx="24259">
                  <c:v>2397.4609399999999</c:v>
                </c:pt>
                <c:pt idx="24260">
                  <c:v>2397.4609399999999</c:v>
                </c:pt>
                <c:pt idx="24261">
                  <c:v>2397.4609399999999</c:v>
                </c:pt>
                <c:pt idx="24262">
                  <c:v>2397.4609399999999</c:v>
                </c:pt>
                <c:pt idx="24263">
                  <c:v>2395.0195300000019</c:v>
                </c:pt>
                <c:pt idx="24264">
                  <c:v>2397.4609399999999</c:v>
                </c:pt>
                <c:pt idx="24265">
                  <c:v>2397.4609399999999</c:v>
                </c:pt>
                <c:pt idx="24266">
                  <c:v>2397.4609399999999</c:v>
                </c:pt>
                <c:pt idx="24267">
                  <c:v>2397.4609399999999</c:v>
                </c:pt>
                <c:pt idx="24268">
                  <c:v>2397.4609399999999</c:v>
                </c:pt>
                <c:pt idx="24269">
                  <c:v>2395.0195300000019</c:v>
                </c:pt>
                <c:pt idx="24270">
                  <c:v>2395.0195300000019</c:v>
                </c:pt>
                <c:pt idx="24271">
                  <c:v>2397.4609399999999</c:v>
                </c:pt>
                <c:pt idx="24272">
                  <c:v>2397.4609399999999</c:v>
                </c:pt>
                <c:pt idx="24273">
                  <c:v>2395.0195300000019</c:v>
                </c:pt>
                <c:pt idx="24274">
                  <c:v>2397.4609399999999</c:v>
                </c:pt>
                <c:pt idx="24275">
                  <c:v>2397.4609399999999</c:v>
                </c:pt>
                <c:pt idx="24276">
                  <c:v>2397.4609399999999</c:v>
                </c:pt>
                <c:pt idx="24277">
                  <c:v>2397.4609399999999</c:v>
                </c:pt>
                <c:pt idx="24278">
                  <c:v>2397.4609399999999</c:v>
                </c:pt>
                <c:pt idx="24279">
                  <c:v>2397.4609399999999</c:v>
                </c:pt>
                <c:pt idx="24280">
                  <c:v>2397.4609399999999</c:v>
                </c:pt>
                <c:pt idx="24281">
                  <c:v>2397.4609399999999</c:v>
                </c:pt>
                <c:pt idx="24282">
                  <c:v>2397.4609399999999</c:v>
                </c:pt>
                <c:pt idx="24283">
                  <c:v>2397.4609399999999</c:v>
                </c:pt>
                <c:pt idx="24284">
                  <c:v>2397.4609399999999</c:v>
                </c:pt>
                <c:pt idx="24285">
                  <c:v>2395.0195300000019</c:v>
                </c:pt>
                <c:pt idx="24286">
                  <c:v>2397.4609399999999</c:v>
                </c:pt>
                <c:pt idx="24287">
                  <c:v>2395.0195300000019</c:v>
                </c:pt>
                <c:pt idx="24288">
                  <c:v>2397.4609399999999</c:v>
                </c:pt>
                <c:pt idx="24289">
                  <c:v>2397.4609399999999</c:v>
                </c:pt>
                <c:pt idx="24290">
                  <c:v>2395.0195300000019</c:v>
                </c:pt>
                <c:pt idx="24291">
                  <c:v>2397.4609399999999</c:v>
                </c:pt>
                <c:pt idx="24292">
                  <c:v>2397.4609399999999</c:v>
                </c:pt>
                <c:pt idx="24293">
                  <c:v>2397.4609399999999</c:v>
                </c:pt>
                <c:pt idx="24294">
                  <c:v>2397.4609399999999</c:v>
                </c:pt>
                <c:pt idx="24295">
                  <c:v>2397.4609399999999</c:v>
                </c:pt>
                <c:pt idx="24296">
                  <c:v>2397.4609399999999</c:v>
                </c:pt>
                <c:pt idx="24297">
                  <c:v>2395.0195300000019</c:v>
                </c:pt>
                <c:pt idx="24298">
                  <c:v>2397.4609399999999</c:v>
                </c:pt>
                <c:pt idx="24299">
                  <c:v>2395.0195300000019</c:v>
                </c:pt>
                <c:pt idx="24300">
                  <c:v>2395.0195300000019</c:v>
                </c:pt>
                <c:pt idx="24301">
                  <c:v>2397.4609399999999</c:v>
                </c:pt>
                <c:pt idx="24302">
                  <c:v>2397.4609399999999</c:v>
                </c:pt>
                <c:pt idx="24303">
                  <c:v>2397.4609399999999</c:v>
                </c:pt>
                <c:pt idx="24304">
                  <c:v>2397.4609399999999</c:v>
                </c:pt>
                <c:pt idx="24305">
                  <c:v>2397.4609399999999</c:v>
                </c:pt>
                <c:pt idx="24306">
                  <c:v>2395.0195300000019</c:v>
                </c:pt>
                <c:pt idx="24307">
                  <c:v>2397.4609399999999</c:v>
                </c:pt>
                <c:pt idx="24308">
                  <c:v>2397.4609399999999</c:v>
                </c:pt>
                <c:pt idx="24309">
                  <c:v>2397.4609399999999</c:v>
                </c:pt>
                <c:pt idx="24310">
                  <c:v>2397.4609399999999</c:v>
                </c:pt>
                <c:pt idx="24311">
                  <c:v>2397.4609399999999</c:v>
                </c:pt>
                <c:pt idx="24312">
                  <c:v>2397.4609399999999</c:v>
                </c:pt>
                <c:pt idx="24313">
                  <c:v>2397.4609399999999</c:v>
                </c:pt>
                <c:pt idx="24314">
                  <c:v>2397.4609399999999</c:v>
                </c:pt>
                <c:pt idx="24315">
                  <c:v>2397.4609399999999</c:v>
                </c:pt>
                <c:pt idx="24316">
                  <c:v>2397.4609399999999</c:v>
                </c:pt>
                <c:pt idx="24317">
                  <c:v>2397.4609399999999</c:v>
                </c:pt>
                <c:pt idx="24318">
                  <c:v>2397.4609399999999</c:v>
                </c:pt>
                <c:pt idx="24319">
                  <c:v>2397.4609399999999</c:v>
                </c:pt>
                <c:pt idx="24320">
                  <c:v>2397.4609399999999</c:v>
                </c:pt>
                <c:pt idx="24321">
                  <c:v>2395.0195300000019</c:v>
                </c:pt>
                <c:pt idx="24322">
                  <c:v>2397.4609399999999</c:v>
                </c:pt>
                <c:pt idx="24323">
                  <c:v>2397.4609399999999</c:v>
                </c:pt>
                <c:pt idx="24324">
                  <c:v>2395.0195300000019</c:v>
                </c:pt>
                <c:pt idx="24325">
                  <c:v>2397.4609399999999</c:v>
                </c:pt>
                <c:pt idx="24326">
                  <c:v>2397.4609399999999</c:v>
                </c:pt>
                <c:pt idx="24327">
                  <c:v>2397.4609399999999</c:v>
                </c:pt>
                <c:pt idx="24328">
                  <c:v>2397.4609399999999</c:v>
                </c:pt>
                <c:pt idx="24329">
                  <c:v>2395.0195300000019</c:v>
                </c:pt>
                <c:pt idx="24330">
                  <c:v>2397.4609399999999</c:v>
                </c:pt>
                <c:pt idx="24331">
                  <c:v>2397.4609399999999</c:v>
                </c:pt>
                <c:pt idx="24332">
                  <c:v>2397.4609399999999</c:v>
                </c:pt>
                <c:pt idx="24333">
                  <c:v>2397.4609399999999</c:v>
                </c:pt>
                <c:pt idx="24334">
                  <c:v>2397.4609399999999</c:v>
                </c:pt>
                <c:pt idx="24335">
                  <c:v>2397.4609399999999</c:v>
                </c:pt>
                <c:pt idx="24336">
                  <c:v>2397.4609399999999</c:v>
                </c:pt>
                <c:pt idx="24337">
                  <c:v>2395.0195300000019</c:v>
                </c:pt>
                <c:pt idx="24338">
                  <c:v>2397.4609399999999</c:v>
                </c:pt>
                <c:pt idx="24339">
                  <c:v>2397.4609399999999</c:v>
                </c:pt>
                <c:pt idx="24340">
                  <c:v>2397.4609399999999</c:v>
                </c:pt>
                <c:pt idx="24341">
                  <c:v>2397.4609399999999</c:v>
                </c:pt>
                <c:pt idx="24342">
                  <c:v>2397.4609399999999</c:v>
                </c:pt>
                <c:pt idx="24343">
                  <c:v>2395.0195300000019</c:v>
                </c:pt>
                <c:pt idx="24344">
                  <c:v>2397.4609399999999</c:v>
                </c:pt>
                <c:pt idx="24345">
                  <c:v>2397.4609399999999</c:v>
                </c:pt>
                <c:pt idx="24346">
                  <c:v>2397.4609399999999</c:v>
                </c:pt>
                <c:pt idx="24347">
                  <c:v>2397.4609399999999</c:v>
                </c:pt>
                <c:pt idx="24348">
                  <c:v>2395.0195300000019</c:v>
                </c:pt>
                <c:pt idx="24349">
                  <c:v>2397.4609399999999</c:v>
                </c:pt>
                <c:pt idx="24350">
                  <c:v>2397.4609399999999</c:v>
                </c:pt>
                <c:pt idx="24351">
                  <c:v>2395.0195300000019</c:v>
                </c:pt>
                <c:pt idx="24352">
                  <c:v>2397.4609399999999</c:v>
                </c:pt>
                <c:pt idx="24353">
                  <c:v>2397.4609399999999</c:v>
                </c:pt>
                <c:pt idx="24354">
                  <c:v>2397.4609399999999</c:v>
                </c:pt>
                <c:pt idx="24355">
                  <c:v>2397.4609399999999</c:v>
                </c:pt>
                <c:pt idx="24356">
                  <c:v>2397.4609399999999</c:v>
                </c:pt>
                <c:pt idx="24357">
                  <c:v>2397.4609399999999</c:v>
                </c:pt>
                <c:pt idx="24358">
                  <c:v>2395.0195300000019</c:v>
                </c:pt>
                <c:pt idx="24359">
                  <c:v>2397.4609399999999</c:v>
                </c:pt>
                <c:pt idx="24360">
                  <c:v>2397.4609399999999</c:v>
                </c:pt>
                <c:pt idx="24361">
                  <c:v>2397.4609399999999</c:v>
                </c:pt>
                <c:pt idx="24362">
                  <c:v>2395.0195300000019</c:v>
                </c:pt>
                <c:pt idx="24363">
                  <c:v>2395.0195300000019</c:v>
                </c:pt>
                <c:pt idx="24364">
                  <c:v>2397.4609399999999</c:v>
                </c:pt>
                <c:pt idx="24365">
                  <c:v>2397.4609399999999</c:v>
                </c:pt>
                <c:pt idx="24366">
                  <c:v>2397.4609399999999</c:v>
                </c:pt>
                <c:pt idx="24367">
                  <c:v>2395.0195300000019</c:v>
                </c:pt>
                <c:pt idx="24368">
                  <c:v>2397.4609399999999</c:v>
                </c:pt>
                <c:pt idx="24369">
                  <c:v>2397.4609399999999</c:v>
                </c:pt>
                <c:pt idx="24370">
                  <c:v>2397.4609399999999</c:v>
                </c:pt>
                <c:pt idx="24371">
                  <c:v>2397.4609399999999</c:v>
                </c:pt>
                <c:pt idx="24372">
                  <c:v>2395.0195300000019</c:v>
                </c:pt>
                <c:pt idx="24373">
                  <c:v>2397.4609399999999</c:v>
                </c:pt>
                <c:pt idx="24374">
                  <c:v>2397.4609399999999</c:v>
                </c:pt>
                <c:pt idx="24375">
                  <c:v>2397.4609399999999</c:v>
                </c:pt>
                <c:pt idx="24376">
                  <c:v>2395.0195300000019</c:v>
                </c:pt>
                <c:pt idx="24377">
                  <c:v>2395.0195300000019</c:v>
                </c:pt>
                <c:pt idx="24378">
                  <c:v>2397.4609399999999</c:v>
                </c:pt>
                <c:pt idx="24379">
                  <c:v>2397.4609399999999</c:v>
                </c:pt>
                <c:pt idx="24380">
                  <c:v>2395.0195300000019</c:v>
                </c:pt>
                <c:pt idx="24381">
                  <c:v>2397.4609399999999</c:v>
                </c:pt>
                <c:pt idx="24382">
                  <c:v>2397.4609399999999</c:v>
                </c:pt>
                <c:pt idx="24383">
                  <c:v>2397.4609399999999</c:v>
                </c:pt>
                <c:pt idx="24384">
                  <c:v>2397.4609399999999</c:v>
                </c:pt>
                <c:pt idx="24385">
                  <c:v>2397.4609399999999</c:v>
                </c:pt>
                <c:pt idx="24386">
                  <c:v>2397.4609399999999</c:v>
                </c:pt>
                <c:pt idx="24387">
                  <c:v>2395.0195300000019</c:v>
                </c:pt>
                <c:pt idx="24388">
                  <c:v>2397.4609399999999</c:v>
                </c:pt>
                <c:pt idx="24389">
                  <c:v>2397.4609399999999</c:v>
                </c:pt>
                <c:pt idx="24390">
                  <c:v>2397.4609399999999</c:v>
                </c:pt>
                <c:pt idx="24391">
                  <c:v>2397.4609399999999</c:v>
                </c:pt>
                <c:pt idx="24392">
                  <c:v>2397.4609399999999</c:v>
                </c:pt>
                <c:pt idx="24393">
                  <c:v>2397.4609399999999</c:v>
                </c:pt>
                <c:pt idx="24394">
                  <c:v>2395.0195300000019</c:v>
                </c:pt>
                <c:pt idx="24395">
                  <c:v>2397.4609399999999</c:v>
                </c:pt>
                <c:pt idx="24396">
                  <c:v>2395.0195300000019</c:v>
                </c:pt>
                <c:pt idx="24397">
                  <c:v>2397.4609399999999</c:v>
                </c:pt>
                <c:pt idx="24398">
                  <c:v>2397.4609399999999</c:v>
                </c:pt>
                <c:pt idx="24399">
                  <c:v>2395.0195300000019</c:v>
                </c:pt>
                <c:pt idx="24400">
                  <c:v>2397.4609399999999</c:v>
                </c:pt>
                <c:pt idx="24401">
                  <c:v>2397.4609399999999</c:v>
                </c:pt>
                <c:pt idx="24402">
                  <c:v>2397.4609399999999</c:v>
                </c:pt>
                <c:pt idx="24403">
                  <c:v>2397.4609399999999</c:v>
                </c:pt>
                <c:pt idx="24404">
                  <c:v>2397.4609399999999</c:v>
                </c:pt>
                <c:pt idx="24405">
                  <c:v>2397.4609399999999</c:v>
                </c:pt>
                <c:pt idx="24406">
                  <c:v>2395.0195300000019</c:v>
                </c:pt>
                <c:pt idx="24407">
                  <c:v>2395.0195300000019</c:v>
                </c:pt>
                <c:pt idx="24408">
                  <c:v>2397.4609399999999</c:v>
                </c:pt>
                <c:pt idx="24409">
                  <c:v>2397.4609399999999</c:v>
                </c:pt>
                <c:pt idx="24410">
                  <c:v>2395.0195300000019</c:v>
                </c:pt>
                <c:pt idx="24411">
                  <c:v>2397.4609399999999</c:v>
                </c:pt>
                <c:pt idx="24412">
                  <c:v>2397.4609399999999</c:v>
                </c:pt>
                <c:pt idx="24413">
                  <c:v>2397.4609399999999</c:v>
                </c:pt>
                <c:pt idx="24414">
                  <c:v>2395.0195300000019</c:v>
                </c:pt>
                <c:pt idx="24415">
                  <c:v>2397.4609399999999</c:v>
                </c:pt>
                <c:pt idx="24416">
                  <c:v>2397.4609399999999</c:v>
                </c:pt>
                <c:pt idx="24417">
                  <c:v>2395.0195300000019</c:v>
                </c:pt>
                <c:pt idx="24418">
                  <c:v>2397.4609399999999</c:v>
                </c:pt>
                <c:pt idx="24419">
                  <c:v>2397.4609399999999</c:v>
                </c:pt>
                <c:pt idx="24420">
                  <c:v>2395.0195300000019</c:v>
                </c:pt>
                <c:pt idx="24421">
                  <c:v>2397.4609399999999</c:v>
                </c:pt>
                <c:pt idx="24422">
                  <c:v>2397.4609399999999</c:v>
                </c:pt>
                <c:pt idx="24423">
                  <c:v>2395.0195300000019</c:v>
                </c:pt>
                <c:pt idx="24424">
                  <c:v>2397.4609399999999</c:v>
                </c:pt>
                <c:pt idx="24425">
                  <c:v>2397.4609399999999</c:v>
                </c:pt>
                <c:pt idx="24426">
                  <c:v>2395.0195300000019</c:v>
                </c:pt>
                <c:pt idx="24427">
                  <c:v>2395.0195300000019</c:v>
                </c:pt>
                <c:pt idx="24428">
                  <c:v>2397.4609399999999</c:v>
                </c:pt>
                <c:pt idx="24429">
                  <c:v>2397.4609399999999</c:v>
                </c:pt>
                <c:pt idx="24430">
                  <c:v>2395.0195300000019</c:v>
                </c:pt>
                <c:pt idx="24431">
                  <c:v>2397.4609399999999</c:v>
                </c:pt>
                <c:pt idx="24432">
                  <c:v>2395.0195300000019</c:v>
                </c:pt>
                <c:pt idx="24433">
                  <c:v>2395.0195300000019</c:v>
                </c:pt>
                <c:pt idx="24434">
                  <c:v>2397.4609399999999</c:v>
                </c:pt>
                <c:pt idx="24435">
                  <c:v>2397.4609399999999</c:v>
                </c:pt>
                <c:pt idx="24436">
                  <c:v>2397.4609399999999</c:v>
                </c:pt>
                <c:pt idx="24437">
                  <c:v>2397.4609399999999</c:v>
                </c:pt>
                <c:pt idx="24438">
                  <c:v>2397.4609399999999</c:v>
                </c:pt>
                <c:pt idx="24439">
                  <c:v>2397.4609399999999</c:v>
                </c:pt>
                <c:pt idx="24440">
                  <c:v>2397.4609399999999</c:v>
                </c:pt>
                <c:pt idx="24441">
                  <c:v>2397.4609399999999</c:v>
                </c:pt>
                <c:pt idx="24442">
                  <c:v>2397.4609399999999</c:v>
                </c:pt>
                <c:pt idx="24443">
                  <c:v>2397.4609399999999</c:v>
                </c:pt>
                <c:pt idx="24444">
                  <c:v>2395.0195300000019</c:v>
                </c:pt>
                <c:pt idx="24445">
                  <c:v>2395.0195300000019</c:v>
                </c:pt>
                <c:pt idx="24446">
                  <c:v>2397.4609399999999</c:v>
                </c:pt>
                <c:pt idx="24447">
                  <c:v>2397.4609399999999</c:v>
                </c:pt>
                <c:pt idx="24448">
                  <c:v>2395.0195300000019</c:v>
                </c:pt>
                <c:pt idx="24449">
                  <c:v>2397.4609399999999</c:v>
                </c:pt>
                <c:pt idx="24450">
                  <c:v>2397.4609399999999</c:v>
                </c:pt>
                <c:pt idx="24451">
                  <c:v>2397.4609399999999</c:v>
                </c:pt>
                <c:pt idx="24452">
                  <c:v>2397.4609399999999</c:v>
                </c:pt>
                <c:pt idx="24453">
                  <c:v>2395.0195300000019</c:v>
                </c:pt>
                <c:pt idx="24454">
                  <c:v>2397.4609399999999</c:v>
                </c:pt>
                <c:pt idx="24455">
                  <c:v>2397.4609399999999</c:v>
                </c:pt>
                <c:pt idx="24456">
                  <c:v>2397.4609399999999</c:v>
                </c:pt>
                <c:pt idx="24457">
                  <c:v>2397.4609399999999</c:v>
                </c:pt>
                <c:pt idx="24458">
                  <c:v>2397.4609399999999</c:v>
                </c:pt>
                <c:pt idx="24459">
                  <c:v>2397.4609399999999</c:v>
                </c:pt>
                <c:pt idx="24460">
                  <c:v>2397.4609399999999</c:v>
                </c:pt>
                <c:pt idx="24461">
                  <c:v>2395.0195300000019</c:v>
                </c:pt>
                <c:pt idx="24462">
                  <c:v>2397.4609399999999</c:v>
                </c:pt>
                <c:pt idx="24463">
                  <c:v>2397.4609399999999</c:v>
                </c:pt>
                <c:pt idx="24464">
                  <c:v>2397.4609399999999</c:v>
                </c:pt>
                <c:pt idx="24465">
                  <c:v>2397.4609399999999</c:v>
                </c:pt>
                <c:pt idx="24466">
                  <c:v>2395.0195300000019</c:v>
                </c:pt>
                <c:pt idx="24467">
                  <c:v>2397.4609399999999</c:v>
                </c:pt>
                <c:pt idx="24468">
                  <c:v>2397.4609399999999</c:v>
                </c:pt>
                <c:pt idx="24469">
                  <c:v>2395.0195300000019</c:v>
                </c:pt>
                <c:pt idx="24470">
                  <c:v>2395.0195300000019</c:v>
                </c:pt>
                <c:pt idx="24471">
                  <c:v>2397.4609399999999</c:v>
                </c:pt>
                <c:pt idx="24472">
                  <c:v>2395.0195300000019</c:v>
                </c:pt>
                <c:pt idx="24473">
                  <c:v>2397.4609399999999</c:v>
                </c:pt>
                <c:pt idx="24474">
                  <c:v>2397.4609399999999</c:v>
                </c:pt>
                <c:pt idx="24475">
                  <c:v>2397.4609399999999</c:v>
                </c:pt>
                <c:pt idx="24476">
                  <c:v>2395.0195300000019</c:v>
                </c:pt>
                <c:pt idx="24477">
                  <c:v>2397.4609399999999</c:v>
                </c:pt>
                <c:pt idx="24478">
                  <c:v>2397.4609399999999</c:v>
                </c:pt>
                <c:pt idx="24479">
                  <c:v>2397.4609399999999</c:v>
                </c:pt>
                <c:pt idx="24480">
                  <c:v>2397.4609399999999</c:v>
                </c:pt>
                <c:pt idx="24481">
                  <c:v>2397.4609399999999</c:v>
                </c:pt>
                <c:pt idx="24482">
                  <c:v>2397.4609399999999</c:v>
                </c:pt>
                <c:pt idx="24483">
                  <c:v>2397.4609399999999</c:v>
                </c:pt>
                <c:pt idx="24484">
                  <c:v>2397.4609399999999</c:v>
                </c:pt>
                <c:pt idx="24485">
                  <c:v>2397.4609399999999</c:v>
                </c:pt>
                <c:pt idx="24486">
                  <c:v>2395.0195300000019</c:v>
                </c:pt>
                <c:pt idx="24487">
                  <c:v>2395.0195300000019</c:v>
                </c:pt>
                <c:pt idx="24488">
                  <c:v>2397.4609399999999</c:v>
                </c:pt>
                <c:pt idx="24489">
                  <c:v>2397.4609399999999</c:v>
                </c:pt>
                <c:pt idx="24490">
                  <c:v>2395.0195300000019</c:v>
                </c:pt>
                <c:pt idx="24491">
                  <c:v>2397.4609399999999</c:v>
                </c:pt>
                <c:pt idx="24492">
                  <c:v>2395.0195300000019</c:v>
                </c:pt>
                <c:pt idx="24493">
                  <c:v>2397.4609399999999</c:v>
                </c:pt>
                <c:pt idx="24494">
                  <c:v>2395.0195300000019</c:v>
                </c:pt>
                <c:pt idx="24495">
                  <c:v>2397.4609399999999</c:v>
                </c:pt>
                <c:pt idx="24496">
                  <c:v>2397.4609399999999</c:v>
                </c:pt>
                <c:pt idx="24497">
                  <c:v>2395.0195300000019</c:v>
                </c:pt>
                <c:pt idx="24498">
                  <c:v>2397.4609399999999</c:v>
                </c:pt>
                <c:pt idx="24499">
                  <c:v>2397.4609399999999</c:v>
                </c:pt>
                <c:pt idx="24500">
                  <c:v>2397.4609399999999</c:v>
                </c:pt>
                <c:pt idx="24501">
                  <c:v>2397.4609399999999</c:v>
                </c:pt>
                <c:pt idx="24502">
                  <c:v>2399.9023400000001</c:v>
                </c:pt>
                <c:pt idx="24503">
                  <c:v>2397.4609399999999</c:v>
                </c:pt>
                <c:pt idx="24504">
                  <c:v>2395.0195300000019</c:v>
                </c:pt>
                <c:pt idx="24505">
                  <c:v>2397.4609399999999</c:v>
                </c:pt>
                <c:pt idx="24506">
                  <c:v>2397.4609399999999</c:v>
                </c:pt>
                <c:pt idx="24507">
                  <c:v>2397.4609399999999</c:v>
                </c:pt>
                <c:pt idx="24508">
                  <c:v>2395.0195300000019</c:v>
                </c:pt>
                <c:pt idx="24509">
                  <c:v>2397.4609399999999</c:v>
                </c:pt>
                <c:pt idx="24510">
                  <c:v>2397.4609399999999</c:v>
                </c:pt>
                <c:pt idx="24511">
                  <c:v>2397.4609399999999</c:v>
                </c:pt>
                <c:pt idx="24512">
                  <c:v>2395.0195300000019</c:v>
                </c:pt>
                <c:pt idx="24513">
                  <c:v>2397.4609399999999</c:v>
                </c:pt>
                <c:pt idx="24514">
                  <c:v>2397.4609399999999</c:v>
                </c:pt>
                <c:pt idx="24515">
                  <c:v>2397.4609399999999</c:v>
                </c:pt>
                <c:pt idx="24516">
                  <c:v>2397.4609399999999</c:v>
                </c:pt>
                <c:pt idx="24517">
                  <c:v>2397.4609399999999</c:v>
                </c:pt>
                <c:pt idx="24518">
                  <c:v>2395.0195300000019</c:v>
                </c:pt>
                <c:pt idx="24519">
                  <c:v>2395.0195300000019</c:v>
                </c:pt>
                <c:pt idx="24520">
                  <c:v>2397.4609399999999</c:v>
                </c:pt>
                <c:pt idx="24521">
                  <c:v>2397.4609399999999</c:v>
                </c:pt>
                <c:pt idx="24522">
                  <c:v>2395.0195300000019</c:v>
                </c:pt>
                <c:pt idx="24523">
                  <c:v>2395.0195300000019</c:v>
                </c:pt>
                <c:pt idx="24524">
                  <c:v>2397.4609399999999</c:v>
                </c:pt>
                <c:pt idx="24525">
                  <c:v>2395.0195300000019</c:v>
                </c:pt>
                <c:pt idx="24526">
                  <c:v>2395.0195300000019</c:v>
                </c:pt>
                <c:pt idx="24527">
                  <c:v>2397.4609399999999</c:v>
                </c:pt>
                <c:pt idx="24528">
                  <c:v>2395.0195300000019</c:v>
                </c:pt>
                <c:pt idx="24529">
                  <c:v>2395.0195300000019</c:v>
                </c:pt>
                <c:pt idx="24530">
                  <c:v>2397.4609399999999</c:v>
                </c:pt>
                <c:pt idx="24531">
                  <c:v>2397.4609399999999</c:v>
                </c:pt>
                <c:pt idx="24532">
                  <c:v>2395.0195300000019</c:v>
                </c:pt>
                <c:pt idx="24533">
                  <c:v>2397.4609399999999</c:v>
                </c:pt>
                <c:pt idx="24534">
                  <c:v>2397.4609399999999</c:v>
                </c:pt>
                <c:pt idx="24535">
                  <c:v>2397.4609399999999</c:v>
                </c:pt>
                <c:pt idx="24536">
                  <c:v>2397.4609399999999</c:v>
                </c:pt>
                <c:pt idx="24537">
                  <c:v>2397.4609399999999</c:v>
                </c:pt>
                <c:pt idx="24538">
                  <c:v>2395.0195300000019</c:v>
                </c:pt>
                <c:pt idx="24539">
                  <c:v>2395.0195300000019</c:v>
                </c:pt>
                <c:pt idx="24540">
                  <c:v>2397.4609399999999</c:v>
                </c:pt>
                <c:pt idx="24541">
                  <c:v>2397.4609399999999</c:v>
                </c:pt>
                <c:pt idx="24542">
                  <c:v>2397.4609399999999</c:v>
                </c:pt>
                <c:pt idx="24543">
                  <c:v>2397.4609399999999</c:v>
                </c:pt>
                <c:pt idx="24544">
                  <c:v>2395.0195300000019</c:v>
                </c:pt>
                <c:pt idx="24545">
                  <c:v>2397.4609399999999</c:v>
                </c:pt>
                <c:pt idx="24546">
                  <c:v>2397.4609399999999</c:v>
                </c:pt>
                <c:pt idx="24547">
                  <c:v>2397.4609399999999</c:v>
                </c:pt>
                <c:pt idx="24548">
                  <c:v>2397.4609399999999</c:v>
                </c:pt>
                <c:pt idx="24549">
                  <c:v>2395.0195300000019</c:v>
                </c:pt>
                <c:pt idx="24550">
                  <c:v>2395.0195300000019</c:v>
                </c:pt>
                <c:pt idx="24551">
                  <c:v>2397.4609399999999</c:v>
                </c:pt>
                <c:pt idx="24552">
                  <c:v>2395.0195300000019</c:v>
                </c:pt>
                <c:pt idx="24553">
                  <c:v>2397.4609399999999</c:v>
                </c:pt>
                <c:pt idx="24554">
                  <c:v>2395.0195300000019</c:v>
                </c:pt>
                <c:pt idx="24555">
                  <c:v>2397.4609399999999</c:v>
                </c:pt>
                <c:pt idx="24556">
                  <c:v>2397.4609399999999</c:v>
                </c:pt>
                <c:pt idx="24557">
                  <c:v>2395.0195300000019</c:v>
                </c:pt>
                <c:pt idx="24558">
                  <c:v>2397.4609399999999</c:v>
                </c:pt>
                <c:pt idx="24559">
                  <c:v>2395.0195300000019</c:v>
                </c:pt>
                <c:pt idx="24560">
                  <c:v>2395.0195300000019</c:v>
                </c:pt>
                <c:pt idx="24561">
                  <c:v>2397.4609399999999</c:v>
                </c:pt>
                <c:pt idx="24562">
                  <c:v>2397.4609399999999</c:v>
                </c:pt>
                <c:pt idx="24563">
                  <c:v>2397.4609399999999</c:v>
                </c:pt>
                <c:pt idx="24564">
                  <c:v>2397.4609399999999</c:v>
                </c:pt>
                <c:pt idx="24565">
                  <c:v>2395.0195300000019</c:v>
                </c:pt>
                <c:pt idx="24566">
                  <c:v>2397.4609399999999</c:v>
                </c:pt>
                <c:pt idx="24567">
                  <c:v>2397.4609399999999</c:v>
                </c:pt>
                <c:pt idx="24568">
                  <c:v>2395.0195300000019</c:v>
                </c:pt>
                <c:pt idx="24569">
                  <c:v>2397.4609399999999</c:v>
                </c:pt>
                <c:pt idx="24570">
                  <c:v>2397.4609399999999</c:v>
                </c:pt>
                <c:pt idx="24571">
                  <c:v>2395.0195300000019</c:v>
                </c:pt>
                <c:pt idx="24572">
                  <c:v>2395.0195300000019</c:v>
                </c:pt>
                <c:pt idx="24573">
                  <c:v>2397.4609399999999</c:v>
                </c:pt>
                <c:pt idx="24574">
                  <c:v>2397.4609399999999</c:v>
                </c:pt>
                <c:pt idx="24575">
                  <c:v>2397.4609399999999</c:v>
                </c:pt>
                <c:pt idx="24576">
                  <c:v>2397.4609399999999</c:v>
                </c:pt>
                <c:pt idx="24577">
                  <c:v>2395.0195300000019</c:v>
                </c:pt>
                <c:pt idx="24578">
                  <c:v>2397.4609399999999</c:v>
                </c:pt>
                <c:pt idx="24579">
                  <c:v>2397.4609399999999</c:v>
                </c:pt>
                <c:pt idx="24580">
                  <c:v>2395.0195300000019</c:v>
                </c:pt>
                <c:pt idx="24581">
                  <c:v>2397.4609399999999</c:v>
                </c:pt>
                <c:pt idx="24582">
                  <c:v>2397.4609399999999</c:v>
                </c:pt>
                <c:pt idx="24583">
                  <c:v>2397.4609399999999</c:v>
                </c:pt>
                <c:pt idx="24584">
                  <c:v>2395.0195300000019</c:v>
                </c:pt>
                <c:pt idx="24585">
                  <c:v>2397.4609399999999</c:v>
                </c:pt>
                <c:pt idx="24586">
                  <c:v>2395.0195300000019</c:v>
                </c:pt>
                <c:pt idx="24587">
                  <c:v>2395.0195300000019</c:v>
                </c:pt>
                <c:pt idx="24588">
                  <c:v>2395.0195300000019</c:v>
                </c:pt>
                <c:pt idx="24589">
                  <c:v>2395.0195300000019</c:v>
                </c:pt>
                <c:pt idx="24590">
                  <c:v>2395.0195300000019</c:v>
                </c:pt>
                <c:pt idx="24591">
                  <c:v>2397.4609399999999</c:v>
                </c:pt>
                <c:pt idx="24592">
                  <c:v>2395.0195300000019</c:v>
                </c:pt>
                <c:pt idx="24593">
                  <c:v>2397.4609399999999</c:v>
                </c:pt>
                <c:pt idx="24594">
                  <c:v>2397.4609399999999</c:v>
                </c:pt>
                <c:pt idx="24595">
                  <c:v>2395.0195300000019</c:v>
                </c:pt>
                <c:pt idx="24596">
                  <c:v>2397.4609399999999</c:v>
                </c:pt>
                <c:pt idx="24597">
                  <c:v>2397.4609399999999</c:v>
                </c:pt>
                <c:pt idx="24598">
                  <c:v>2395.0195300000019</c:v>
                </c:pt>
                <c:pt idx="24599">
                  <c:v>2397.4609399999999</c:v>
                </c:pt>
                <c:pt idx="24600">
                  <c:v>2397.4609399999999</c:v>
                </c:pt>
                <c:pt idx="24601">
                  <c:v>2397.4609399999999</c:v>
                </c:pt>
                <c:pt idx="24602">
                  <c:v>2397.4609399999999</c:v>
                </c:pt>
                <c:pt idx="24603">
                  <c:v>2397.4609399999999</c:v>
                </c:pt>
                <c:pt idx="24604">
                  <c:v>2397.4609399999999</c:v>
                </c:pt>
                <c:pt idx="24605">
                  <c:v>2397.4609399999999</c:v>
                </c:pt>
                <c:pt idx="24606">
                  <c:v>2397.4609399999999</c:v>
                </c:pt>
                <c:pt idx="24607">
                  <c:v>2397.4609399999999</c:v>
                </c:pt>
                <c:pt idx="24608">
                  <c:v>2395.0195300000019</c:v>
                </c:pt>
                <c:pt idx="24609">
                  <c:v>2395.0195300000019</c:v>
                </c:pt>
                <c:pt idx="24610">
                  <c:v>2397.4609399999999</c:v>
                </c:pt>
                <c:pt idx="24611">
                  <c:v>2397.4609399999999</c:v>
                </c:pt>
                <c:pt idx="24612">
                  <c:v>2395.0195300000019</c:v>
                </c:pt>
                <c:pt idx="24613">
                  <c:v>2397.4609399999999</c:v>
                </c:pt>
                <c:pt idx="24614">
                  <c:v>2397.4609399999999</c:v>
                </c:pt>
                <c:pt idx="24615">
                  <c:v>2397.4609399999999</c:v>
                </c:pt>
                <c:pt idx="24616">
                  <c:v>2397.4609399999999</c:v>
                </c:pt>
                <c:pt idx="24617">
                  <c:v>2397.4609399999999</c:v>
                </c:pt>
                <c:pt idx="24618">
                  <c:v>2395.0195300000019</c:v>
                </c:pt>
                <c:pt idx="24619">
                  <c:v>2397.4609399999999</c:v>
                </c:pt>
                <c:pt idx="24620">
                  <c:v>2397.4609399999999</c:v>
                </c:pt>
                <c:pt idx="24621">
                  <c:v>2395.0195300000019</c:v>
                </c:pt>
                <c:pt idx="24622">
                  <c:v>2397.4609399999999</c:v>
                </c:pt>
                <c:pt idx="24623">
                  <c:v>2395.0195300000019</c:v>
                </c:pt>
                <c:pt idx="24624">
                  <c:v>2395.0195300000019</c:v>
                </c:pt>
                <c:pt idx="24625">
                  <c:v>2397.4609399999999</c:v>
                </c:pt>
                <c:pt idx="24626">
                  <c:v>2395.0195300000019</c:v>
                </c:pt>
                <c:pt idx="24627">
                  <c:v>2395.0195300000019</c:v>
                </c:pt>
                <c:pt idx="24628">
                  <c:v>2395.0195300000019</c:v>
                </c:pt>
                <c:pt idx="24629">
                  <c:v>2395.0195300000019</c:v>
                </c:pt>
                <c:pt idx="24630">
                  <c:v>2395.0195300000019</c:v>
                </c:pt>
                <c:pt idx="24631">
                  <c:v>2397.4609399999999</c:v>
                </c:pt>
                <c:pt idx="24632">
                  <c:v>2395.0195300000019</c:v>
                </c:pt>
                <c:pt idx="24633">
                  <c:v>2395.0195300000019</c:v>
                </c:pt>
                <c:pt idx="24634">
                  <c:v>2397.4609399999999</c:v>
                </c:pt>
                <c:pt idx="24635">
                  <c:v>2397.4609399999999</c:v>
                </c:pt>
                <c:pt idx="24636">
                  <c:v>2397.4609399999999</c:v>
                </c:pt>
                <c:pt idx="24637">
                  <c:v>2395.0195300000019</c:v>
                </c:pt>
                <c:pt idx="24638">
                  <c:v>2395.0195300000019</c:v>
                </c:pt>
                <c:pt idx="24639">
                  <c:v>2395.0195300000019</c:v>
                </c:pt>
                <c:pt idx="24640">
                  <c:v>2397.4609399999999</c:v>
                </c:pt>
                <c:pt idx="24641">
                  <c:v>2395.0195300000019</c:v>
                </c:pt>
                <c:pt idx="24642">
                  <c:v>2397.4609399999999</c:v>
                </c:pt>
                <c:pt idx="24643">
                  <c:v>2395.0195300000019</c:v>
                </c:pt>
                <c:pt idx="24644">
                  <c:v>2397.4609399999999</c:v>
                </c:pt>
                <c:pt idx="24645">
                  <c:v>2397.4609399999999</c:v>
                </c:pt>
                <c:pt idx="24646">
                  <c:v>2397.4609399999999</c:v>
                </c:pt>
                <c:pt idx="24647">
                  <c:v>2397.4609399999999</c:v>
                </c:pt>
                <c:pt idx="24648">
                  <c:v>2399.9023400000001</c:v>
                </c:pt>
                <c:pt idx="24649">
                  <c:v>2395.0195300000019</c:v>
                </c:pt>
                <c:pt idx="24650">
                  <c:v>2397.4609399999999</c:v>
                </c:pt>
                <c:pt idx="24651">
                  <c:v>2397.4609399999999</c:v>
                </c:pt>
                <c:pt idx="24652">
                  <c:v>2397.4609399999999</c:v>
                </c:pt>
                <c:pt idx="24653">
                  <c:v>2395.0195300000019</c:v>
                </c:pt>
                <c:pt idx="24654">
                  <c:v>2395.0195300000019</c:v>
                </c:pt>
                <c:pt idx="24655">
                  <c:v>2397.4609399999999</c:v>
                </c:pt>
                <c:pt idx="24656">
                  <c:v>2397.4609399999999</c:v>
                </c:pt>
                <c:pt idx="24657">
                  <c:v>2397.4609399999999</c:v>
                </c:pt>
                <c:pt idx="24658">
                  <c:v>2395.0195300000019</c:v>
                </c:pt>
                <c:pt idx="24659">
                  <c:v>2397.4609399999999</c:v>
                </c:pt>
                <c:pt idx="24660">
                  <c:v>2397.4609399999999</c:v>
                </c:pt>
                <c:pt idx="24661">
                  <c:v>2397.4609399999999</c:v>
                </c:pt>
                <c:pt idx="24662">
                  <c:v>2397.4609399999999</c:v>
                </c:pt>
                <c:pt idx="24663">
                  <c:v>2397.4609399999999</c:v>
                </c:pt>
                <c:pt idx="24664">
                  <c:v>2397.4609399999999</c:v>
                </c:pt>
                <c:pt idx="24665">
                  <c:v>2397.4609399999999</c:v>
                </c:pt>
                <c:pt idx="24666">
                  <c:v>2397.4609399999999</c:v>
                </c:pt>
                <c:pt idx="24667">
                  <c:v>2397.4609399999999</c:v>
                </c:pt>
                <c:pt idx="24668">
                  <c:v>2397.4609399999999</c:v>
                </c:pt>
                <c:pt idx="24669">
                  <c:v>2397.4609399999999</c:v>
                </c:pt>
                <c:pt idx="24670">
                  <c:v>2395.0195300000019</c:v>
                </c:pt>
                <c:pt idx="24671">
                  <c:v>2395.0195300000019</c:v>
                </c:pt>
                <c:pt idx="24672">
                  <c:v>2397.4609399999999</c:v>
                </c:pt>
                <c:pt idx="24673">
                  <c:v>2397.4609399999999</c:v>
                </c:pt>
                <c:pt idx="24674">
                  <c:v>2395.0195300000019</c:v>
                </c:pt>
                <c:pt idx="24675">
                  <c:v>2397.4609399999999</c:v>
                </c:pt>
                <c:pt idx="24676">
                  <c:v>2395.0195300000019</c:v>
                </c:pt>
                <c:pt idx="24677">
                  <c:v>2397.4609399999999</c:v>
                </c:pt>
                <c:pt idx="24678">
                  <c:v>2397.4609399999999</c:v>
                </c:pt>
                <c:pt idx="24679">
                  <c:v>2395.0195300000019</c:v>
                </c:pt>
                <c:pt idx="24680">
                  <c:v>2397.4609399999999</c:v>
                </c:pt>
                <c:pt idx="24681">
                  <c:v>2397.4609399999999</c:v>
                </c:pt>
                <c:pt idx="24682">
                  <c:v>2397.4609399999999</c:v>
                </c:pt>
                <c:pt idx="24683">
                  <c:v>2395.0195300000019</c:v>
                </c:pt>
                <c:pt idx="24684">
                  <c:v>2397.4609399999999</c:v>
                </c:pt>
                <c:pt idx="24685">
                  <c:v>2395.0195300000019</c:v>
                </c:pt>
                <c:pt idx="24686">
                  <c:v>2395.0195300000019</c:v>
                </c:pt>
                <c:pt idx="24687">
                  <c:v>2395.0195300000019</c:v>
                </c:pt>
                <c:pt idx="24688">
                  <c:v>2395.0195300000019</c:v>
                </c:pt>
                <c:pt idx="24689">
                  <c:v>2395.0195300000019</c:v>
                </c:pt>
                <c:pt idx="24690">
                  <c:v>2397.4609399999999</c:v>
                </c:pt>
                <c:pt idx="24691">
                  <c:v>2397.4609399999999</c:v>
                </c:pt>
                <c:pt idx="24692">
                  <c:v>2397.4609399999999</c:v>
                </c:pt>
                <c:pt idx="24693">
                  <c:v>2397.4609399999999</c:v>
                </c:pt>
                <c:pt idx="24694">
                  <c:v>2395.0195300000019</c:v>
                </c:pt>
                <c:pt idx="24695">
                  <c:v>2397.4609399999999</c:v>
                </c:pt>
                <c:pt idx="24696">
                  <c:v>2395.0195300000019</c:v>
                </c:pt>
                <c:pt idx="24697">
                  <c:v>2397.4609399999999</c:v>
                </c:pt>
                <c:pt idx="24698">
                  <c:v>2395.0195300000019</c:v>
                </c:pt>
                <c:pt idx="24699">
                  <c:v>2395.0195300000019</c:v>
                </c:pt>
                <c:pt idx="24700">
                  <c:v>2397.4609399999999</c:v>
                </c:pt>
                <c:pt idx="24701">
                  <c:v>2395.0195300000019</c:v>
                </c:pt>
                <c:pt idx="24702">
                  <c:v>2397.4609399999999</c:v>
                </c:pt>
                <c:pt idx="24703">
                  <c:v>2397.4609399999999</c:v>
                </c:pt>
                <c:pt idx="24704">
                  <c:v>2397.4609399999999</c:v>
                </c:pt>
                <c:pt idx="24705">
                  <c:v>2395.0195300000019</c:v>
                </c:pt>
                <c:pt idx="24706">
                  <c:v>2395.0195300000019</c:v>
                </c:pt>
                <c:pt idx="24707">
                  <c:v>2395.0195300000019</c:v>
                </c:pt>
                <c:pt idx="24708">
                  <c:v>2397.4609399999999</c:v>
                </c:pt>
                <c:pt idx="24709">
                  <c:v>2397.4609399999999</c:v>
                </c:pt>
                <c:pt idx="24710">
                  <c:v>2397.4609399999999</c:v>
                </c:pt>
                <c:pt idx="24711">
                  <c:v>2397.4609399999999</c:v>
                </c:pt>
                <c:pt idx="24712">
                  <c:v>2397.4609399999999</c:v>
                </c:pt>
                <c:pt idx="24713">
                  <c:v>2395.0195300000019</c:v>
                </c:pt>
                <c:pt idx="24714">
                  <c:v>2395.0195300000019</c:v>
                </c:pt>
                <c:pt idx="24715">
                  <c:v>2397.4609399999999</c:v>
                </c:pt>
                <c:pt idx="24716">
                  <c:v>2397.4609399999999</c:v>
                </c:pt>
                <c:pt idx="24717">
                  <c:v>2395.0195300000019</c:v>
                </c:pt>
                <c:pt idx="24718">
                  <c:v>2397.4609399999999</c:v>
                </c:pt>
                <c:pt idx="24719">
                  <c:v>2395.0195300000019</c:v>
                </c:pt>
                <c:pt idx="24720">
                  <c:v>2397.4609399999999</c:v>
                </c:pt>
                <c:pt idx="24721">
                  <c:v>2397.4609399999999</c:v>
                </c:pt>
                <c:pt idx="24722">
                  <c:v>2395.0195300000019</c:v>
                </c:pt>
                <c:pt idx="24723">
                  <c:v>2395.0195300000019</c:v>
                </c:pt>
                <c:pt idx="24724">
                  <c:v>2395.0195300000019</c:v>
                </c:pt>
                <c:pt idx="24725">
                  <c:v>2395.0195300000019</c:v>
                </c:pt>
                <c:pt idx="24726">
                  <c:v>2397.4609399999999</c:v>
                </c:pt>
                <c:pt idx="24727">
                  <c:v>2397.4609399999999</c:v>
                </c:pt>
                <c:pt idx="24728">
                  <c:v>2397.4609399999999</c:v>
                </c:pt>
                <c:pt idx="24729">
                  <c:v>2395.0195300000019</c:v>
                </c:pt>
                <c:pt idx="24730">
                  <c:v>2397.4609399999999</c:v>
                </c:pt>
                <c:pt idx="24731">
                  <c:v>2397.4609399999999</c:v>
                </c:pt>
                <c:pt idx="24732">
                  <c:v>2397.4609399999999</c:v>
                </c:pt>
                <c:pt idx="24733">
                  <c:v>2397.4609399999999</c:v>
                </c:pt>
                <c:pt idx="24734">
                  <c:v>2397.4609399999999</c:v>
                </c:pt>
                <c:pt idx="24735">
                  <c:v>2397.4609399999999</c:v>
                </c:pt>
                <c:pt idx="24736">
                  <c:v>2397.4609399999999</c:v>
                </c:pt>
                <c:pt idx="24737">
                  <c:v>2395.0195300000019</c:v>
                </c:pt>
                <c:pt idx="24738">
                  <c:v>2395.0195300000019</c:v>
                </c:pt>
                <c:pt idx="24739">
                  <c:v>2395.0195300000019</c:v>
                </c:pt>
                <c:pt idx="24740">
                  <c:v>2397.4609399999999</c:v>
                </c:pt>
                <c:pt idx="24741">
                  <c:v>2395.0195300000019</c:v>
                </c:pt>
                <c:pt idx="24742">
                  <c:v>2397.4609399999999</c:v>
                </c:pt>
                <c:pt idx="24743">
                  <c:v>2397.4609399999999</c:v>
                </c:pt>
                <c:pt idx="24744">
                  <c:v>2397.4609399999999</c:v>
                </c:pt>
                <c:pt idx="24745">
                  <c:v>2395.0195300000019</c:v>
                </c:pt>
                <c:pt idx="24746">
                  <c:v>2397.4609399999999</c:v>
                </c:pt>
                <c:pt idx="24747">
                  <c:v>2397.4609399999999</c:v>
                </c:pt>
                <c:pt idx="24748">
                  <c:v>2395.0195300000019</c:v>
                </c:pt>
                <c:pt idx="24749">
                  <c:v>2397.4609399999999</c:v>
                </c:pt>
                <c:pt idx="24750">
                  <c:v>2395.0195300000019</c:v>
                </c:pt>
                <c:pt idx="24751">
                  <c:v>2395.0195300000019</c:v>
                </c:pt>
                <c:pt idx="24752">
                  <c:v>2397.4609399999999</c:v>
                </c:pt>
                <c:pt idx="24753">
                  <c:v>2397.4609399999999</c:v>
                </c:pt>
                <c:pt idx="24754">
                  <c:v>2395.0195300000019</c:v>
                </c:pt>
                <c:pt idx="24755">
                  <c:v>2397.4609399999999</c:v>
                </c:pt>
                <c:pt idx="24756">
                  <c:v>2395.0195300000019</c:v>
                </c:pt>
                <c:pt idx="24757">
                  <c:v>2397.4609399999999</c:v>
                </c:pt>
                <c:pt idx="24758">
                  <c:v>2395.0195300000019</c:v>
                </c:pt>
                <c:pt idx="24759">
                  <c:v>2397.4609399999999</c:v>
                </c:pt>
                <c:pt idx="24760">
                  <c:v>2397.4609399999999</c:v>
                </c:pt>
                <c:pt idx="24761">
                  <c:v>2395.0195300000019</c:v>
                </c:pt>
                <c:pt idx="24762">
                  <c:v>2397.4609399999999</c:v>
                </c:pt>
                <c:pt idx="24763">
                  <c:v>2395.0195300000019</c:v>
                </c:pt>
                <c:pt idx="24764">
                  <c:v>2395.0195300000019</c:v>
                </c:pt>
                <c:pt idx="24765">
                  <c:v>2397.4609399999999</c:v>
                </c:pt>
                <c:pt idx="24766">
                  <c:v>2395.0195300000019</c:v>
                </c:pt>
                <c:pt idx="24767">
                  <c:v>2397.4609399999999</c:v>
                </c:pt>
                <c:pt idx="24768">
                  <c:v>2397.4609399999999</c:v>
                </c:pt>
                <c:pt idx="24769">
                  <c:v>2397.4609399999999</c:v>
                </c:pt>
                <c:pt idx="24770">
                  <c:v>2397.4609399999999</c:v>
                </c:pt>
                <c:pt idx="24771">
                  <c:v>2397.4609399999999</c:v>
                </c:pt>
                <c:pt idx="24772">
                  <c:v>2397.4609399999999</c:v>
                </c:pt>
                <c:pt idx="24773">
                  <c:v>2397.4609399999999</c:v>
                </c:pt>
                <c:pt idx="24774">
                  <c:v>2397.4609399999999</c:v>
                </c:pt>
                <c:pt idx="24775">
                  <c:v>2395.0195300000019</c:v>
                </c:pt>
                <c:pt idx="24776">
                  <c:v>2397.4609399999999</c:v>
                </c:pt>
                <c:pt idx="24777">
                  <c:v>2397.4609399999999</c:v>
                </c:pt>
                <c:pt idx="24778">
                  <c:v>2397.4609399999999</c:v>
                </c:pt>
                <c:pt idx="24779">
                  <c:v>2397.4609399999999</c:v>
                </c:pt>
                <c:pt idx="24780">
                  <c:v>2397.4609399999999</c:v>
                </c:pt>
                <c:pt idx="24781">
                  <c:v>2397.4609399999999</c:v>
                </c:pt>
                <c:pt idx="24782">
                  <c:v>2397.4609399999999</c:v>
                </c:pt>
                <c:pt idx="24783">
                  <c:v>2397.4609399999999</c:v>
                </c:pt>
                <c:pt idx="24784">
                  <c:v>2397.4609399999999</c:v>
                </c:pt>
                <c:pt idx="24785">
                  <c:v>2397.4609399999999</c:v>
                </c:pt>
                <c:pt idx="24786">
                  <c:v>2397.4609399999999</c:v>
                </c:pt>
                <c:pt idx="24787">
                  <c:v>2397.4609399999999</c:v>
                </c:pt>
                <c:pt idx="24788">
                  <c:v>2397.4609399999999</c:v>
                </c:pt>
                <c:pt idx="24789">
                  <c:v>2397.4609399999999</c:v>
                </c:pt>
                <c:pt idx="24790">
                  <c:v>2395.0195300000019</c:v>
                </c:pt>
                <c:pt idx="24791">
                  <c:v>2395.0195300000019</c:v>
                </c:pt>
                <c:pt idx="24792">
                  <c:v>2395.0195300000019</c:v>
                </c:pt>
                <c:pt idx="24793">
                  <c:v>2397.4609399999999</c:v>
                </c:pt>
                <c:pt idx="24794">
                  <c:v>2395.0195300000019</c:v>
                </c:pt>
                <c:pt idx="24795">
                  <c:v>2397.4609399999999</c:v>
                </c:pt>
                <c:pt idx="24796">
                  <c:v>2397.4609399999999</c:v>
                </c:pt>
                <c:pt idx="24797">
                  <c:v>2397.4609399999999</c:v>
                </c:pt>
                <c:pt idx="24798">
                  <c:v>2395.0195300000019</c:v>
                </c:pt>
                <c:pt idx="24799">
                  <c:v>2397.4609399999999</c:v>
                </c:pt>
                <c:pt idx="24800">
                  <c:v>2397.4609399999999</c:v>
                </c:pt>
                <c:pt idx="24801">
                  <c:v>2395.0195300000019</c:v>
                </c:pt>
                <c:pt idx="24802">
                  <c:v>2397.4609399999999</c:v>
                </c:pt>
                <c:pt idx="24803">
                  <c:v>2395.0195300000019</c:v>
                </c:pt>
                <c:pt idx="24804">
                  <c:v>2397.4609399999999</c:v>
                </c:pt>
                <c:pt idx="24805">
                  <c:v>2397.4609399999999</c:v>
                </c:pt>
                <c:pt idx="24806">
                  <c:v>2397.4609399999999</c:v>
                </c:pt>
                <c:pt idx="24807">
                  <c:v>2397.4609399999999</c:v>
                </c:pt>
                <c:pt idx="24808">
                  <c:v>2395.0195300000019</c:v>
                </c:pt>
                <c:pt idx="24809">
                  <c:v>2395.0195300000019</c:v>
                </c:pt>
                <c:pt idx="24810">
                  <c:v>2395.0195300000019</c:v>
                </c:pt>
                <c:pt idx="24811">
                  <c:v>2397.4609399999999</c:v>
                </c:pt>
                <c:pt idx="24812">
                  <c:v>2395.0195300000019</c:v>
                </c:pt>
                <c:pt idx="24813">
                  <c:v>2397.4609399999999</c:v>
                </c:pt>
                <c:pt idx="24814">
                  <c:v>2397.4609399999999</c:v>
                </c:pt>
                <c:pt idx="24815">
                  <c:v>2397.4609399999999</c:v>
                </c:pt>
                <c:pt idx="24816">
                  <c:v>2397.4609399999999</c:v>
                </c:pt>
                <c:pt idx="24817">
                  <c:v>2397.4609399999999</c:v>
                </c:pt>
                <c:pt idx="24818">
                  <c:v>2395.0195300000019</c:v>
                </c:pt>
                <c:pt idx="24819">
                  <c:v>2395.0195300000019</c:v>
                </c:pt>
                <c:pt idx="24820">
                  <c:v>2397.4609399999999</c:v>
                </c:pt>
                <c:pt idx="24821">
                  <c:v>2397.4609399999999</c:v>
                </c:pt>
                <c:pt idx="24822">
                  <c:v>2397.4609399999999</c:v>
                </c:pt>
                <c:pt idx="24823">
                  <c:v>2397.4609399999999</c:v>
                </c:pt>
                <c:pt idx="24824">
                  <c:v>2397.4609399999999</c:v>
                </c:pt>
                <c:pt idx="24825">
                  <c:v>2395.0195300000019</c:v>
                </c:pt>
                <c:pt idx="24826">
                  <c:v>2397.4609399999999</c:v>
                </c:pt>
                <c:pt idx="24827">
                  <c:v>2397.4609399999999</c:v>
                </c:pt>
                <c:pt idx="24828">
                  <c:v>2397.4609399999999</c:v>
                </c:pt>
                <c:pt idx="24829">
                  <c:v>2397.4609399999999</c:v>
                </c:pt>
                <c:pt idx="24830">
                  <c:v>2397.4609399999999</c:v>
                </c:pt>
                <c:pt idx="24831">
                  <c:v>2397.4609399999999</c:v>
                </c:pt>
                <c:pt idx="24832">
                  <c:v>2397.4609399999999</c:v>
                </c:pt>
                <c:pt idx="24833">
                  <c:v>2397.4609399999999</c:v>
                </c:pt>
                <c:pt idx="24834">
                  <c:v>2397.4609399999999</c:v>
                </c:pt>
                <c:pt idx="24835">
                  <c:v>2397.4609399999999</c:v>
                </c:pt>
                <c:pt idx="24836">
                  <c:v>2397.4609399999999</c:v>
                </c:pt>
                <c:pt idx="24837">
                  <c:v>2397.4609399999999</c:v>
                </c:pt>
                <c:pt idx="24838">
                  <c:v>2397.4609399999999</c:v>
                </c:pt>
                <c:pt idx="24839">
                  <c:v>2397.4609399999999</c:v>
                </c:pt>
                <c:pt idx="24840">
                  <c:v>2395.0195300000019</c:v>
                </c:pt>
                <c:pt idx="24841">
                  <c:v>2395.0195300000019</c:v>
                </c:pt>
                <c:pt idx="24842">
                  <c:v>2395.0195300000019</c:v>
                </c:pt>
                <c:pt idx="24843">
                  <c:v>2397.4609399999999</c:v>
                </c:pt>
                <c:pt idx="24844">
                  <c:v>2397.4609399999999</c:v>
                </c:pt>
                <c:pt idx="24845">
                  <c:v>2397.4609399999999</c:v>
                </c:pt>
                <c:pt idx="24846">
                  <c:v>2395.0195300000019</c:v>
                </c:pt>
                <c:pt idx="24847">
                  <c:v>2395.0195300000019</c:v>
                </c:pt>
                <c:pt idx="24848">
                  <c:v>2395.0195300000019</c:v>
                </c:pt>
                <c:pt idx="24849">
                  <c:v>2397.4609399999999</c:v>
                </c:pt>
                <c:pt idx="24850">
                  <c:v>2397.4609399999999</c:v>
                </c:pt>
                <c:pt idx="24851">
                  <c:v>2397.4609399999999</c:v>
                </c:pt>
                <c:pt idx="24852">
                  <c:v>2397.4609399999999</c:v>
                </c:pt>
                <c:pt idx="24853">
                  <c:v>2395.0195300000019</c:v>
                </c:pt>
                <c:pt idx="24854">
                  <c:v>2397.4609399999999</c:v>
                </c:pt>
                <c:pt idx="24855">
                  <c:v>2395.0195300000019</c:v>
                </c:pt>
                <c:pt idx="24856">
                  <c:v>2395.0195300000019</c:v>
                </c:pt>
                <c:pt idx="24857">
                  <c:v>2395.0195300000019</c:v>
                </c:pt>
                <c:pt idx="24858">
                  <c:v>2395.0195300000019</c:v>
                </c:pt>
                <c:pt idx="24859">
                  <c:v>2397.4609399999999</c:v>
                </c:pt>
                <c:pt idx="24860">
                  <c:v>2397.4609399999999</c:v>
                </c:pt>
                <c:pt idx="24861">
                  <c:v>2395.0195300000019</c:v>
                </c:pt>
                <c:pt idx="24862">
                  <c:v>2395.0195300000019</c:v>
                </c:pt>
                <c:pt idx="24863">
                  <c:v>2395.0195300000019</c:v>
                </c:pt>
                <c:pt idx="24864">
                  <c:v>2397.4609399999999</c:v>
                </c:pt>
                <c:pt idx="24865">
                  <c:v>2397.4609399999999</c:v>
                </c:pt>
                <c:pt idx="24866">
                  <c:v>2397.4609399999999</c:v>
                </c:pt>
                <c:pt idx="24867">
                  <c:v>2397.4609399999999</c:v>
                </c:pt>
                <c:pt idx="24868">
                  <c:v>2397.4609399999999</c:v>
                </c:pt>
                <c:pt idx="24869">
                  <c:v>2397.4609399999999</c:v>
                </c:pt>
                <c:pt idx="24870">
                  <c:v>2395.0195300000019</c:v>
                </c:pt>
                <c:pt idx="24871">
                  <c:v>2397.4609399999999</c:v>
                </c:pt>
                <c:pt idx="24872">
                  <c:v>2397.4609399999999</c:v>
                </c:pt>
                <c:pt idx="24873">
                  <c:v>2395.0195300000019</c:v>
                </c:pt>
                <c:pt idx="24874">
                  <c:v>2395.0195300000019</c:v>
                </c:pt>
                <c:pt idx="24875">
                  <c:v>2397.4609399999999</c:v>
                </c:pt>
                <c:pt idx="24876">
                  <c:v>2397.4609399999999</c:v>
                </c:pt>
                <c:pt idx="24877">
                  <c:v>2397.4609399999999</c:v>
                </c:pt>
                <c:pt idx="24878">
                  <c:v>2397.4609399999999</c:v>
                </c:pt>
                <c:pt idx="24879">
                  <c:v>2395.0195300000019</c:v>
                </c:pt>
                <c:pt idx="24880">
                  <c:v>2397.4609399999999</c:v>
                </c:pt>
                <c:pt idx="24881">
                  <c:v>2397.4609399999999</c:v>
                </c:pt>
                <c:pt idx="24882">
                  <c:v>2395.0195300000019</c:v>
                </c:pt>
                <c:pt idx="24883">
                  <c:v>2395.0195300000019</c:v>
                </c:pt>
                <c:pt idx="24884">
                  <c:v>2397.4609399999999</c:v>
                </c:pt>
                <c:pt idx="24885">
                  <c:v>2395.0195300000019</c:v>
                </c:pt>
                <c:pt idx="24886">
                  <c:v>2395.0195300000019</c:v>
                </c:pt>
                <c:pt idx="24887">
                  <c:v>2397.4609399999999</c:v>
                </c:pt>
                <c:pt idx="24888">
                  <c:v>2397.4609399999999</c:v>
                </c:pt>
                <c:pt idx="24889">
                  <c:v>2395.0195300000019</c:v>
                </c:pt>
                <c:pt idx="24890">
                  <c:v>2397.4609399999999</c:v>
                </c:pt>
                <c:pt idx="24891">
                  <c:v>2397.4609399999999</c:v>
                </c:pt>
                <c:pt idx="24892">
                  <c:v>2397.4609399999999</c:v>
                </c:pt>
                <c:pt idx="24893">
                  <c:v>2397.4609399999999</c:v>
                </c:pt>
                <c:pt idx="24894">
                  <c:v>2397.4609399999999</c:v>
                </c:pt>
                <c:pt idx="24895">
                  <c:v>2395.0195300000019</c:v>
                </c:pt>
                <c:pt idx="24896">
                  <c:v>2397.4609399999999</c:v>
                </c:pt>
                <c:pt idx="24897">
                  <c:v>2397.4609399999999</c:v>
                </c:pt>
                <c:pt idx="24898">
                  <c:v>2395.0195300000019</c:v>
                </c:pt>
                <c:pt idx="24899">
                  <c:v>2397.4609399999999</c:v>
                </c:pt>
                <c:pt idx="24900">
                  <c:v>2395.0195300000019</c:v>
                </c:pt>
                <c:pt idx="24901">
                  <c:v>2395.0195300000019</c:v>
                </c:pt>
                <c:pt idx="24902">
                  <c:v>2397.4609399999999</c:v>
                </c:pt>
                <c:pt idx="24903">
                  <c:v>2395.0195300000019</c:v>
                </c:pt>
                <c:pt idx="24904">
                  <c:v>2395.0195300000019</c:v>
                </c:pt>
                <c:pt idx="24905">
                  <c:v>2395.0195300000019</c:v>
                </c:pt>
                <c:pt idx="24906">
                  <c:v>2397.4609399999999</c:v>
                </c:pt>
                <c:pt idx="24907">
                  <c:v>2395.0195300000019</c:v>
                </c:pt>
                <c:pt idx="24908">
                  <c:v>2397.4609399999999</c:v>
                </c:pt>
                <c:pt idx="24909">
                  <c:v>2397.4609399999999</c:v>
                </c:pt>
                <c:pt idx="24910">
                  <c:v>2397.4609399999999</c:v>
                </c:pt>
                <c:pt idx="24911">
                  <c:v>2397.4609399999999</c:v>
                </c:pt>
                <c:pt idx="24912">
                  <c:v>2395.0195300000019</c:v>
                </c:pt>
                <c:pt idx="24913">
                  <c:v>2397.4609399999999</c:v>
                </c:pt>
                <c:pt idx="24914">
                  <c:v>2395.0195300000019</c:v>
                </c:pt>
                <c:pt idx="24915">
                  <c:v>2395.0195300000019</c:v>
                </c:pt>
                <c:pt idx="24916">
                  <c:v>2397.4609399999999</c:v>
                </c:pt>
                <c:pt idx="24917">
                  <c:v>2395.0195300000019</c:v>
                </c:pt>
                <c:pt idx="24918">
                  <c:v>2395.0195300000019</c:v>
                </c:pt>
                <c:pt idx="24919">
                  <c:v>2397.4609399999999</c:v>
                </c:pt>
                <c:pt idx="24920">
                  <c:v>2395.0195300000019</c:v>
                </c:pt>
                <c:pt idx="24921">
                  <c:v>2397.4609399999999</c:v>
                </c:pt>
                <c:pt idx="24922">
                  <c:v>2395.0195300000019</c:v>
                </c:pt>
                <c:pt idx="24923">
                  <c:v>2395.0195300000019</c:v>
                </c:pt>
                <c:pt idx="24924">
                  <c:v>2395.0195300000019</c:v>
                </c:pt>
                <c:pt idx="24925">
                  <c:v>2395.0195300000019</c:v>
                </c:pt>
                <c:pt idx="24926">
                  <c:v>2397.4609399999999</c:v>
                </c:pt>
                <c:pt idx="24927">
                  <c:v>2397.4609399999999</c:v>
                </c:pt>
                <c:pt idx="24928">
                  <c:v>2395.0195300000019</c:v>
                </c:pt>
                <c:pt idx="24929">
                  <c:v>2395.0195300000019</c:v>
                </c:pt>
                <c:pt idx="24930">
                  <c:v>2395.0195300000019</c:v>
                </c:pt>
                <c:pt idx="24931">
                  <c:v>2397.4609399999999</c:v>
                </c:pt>
                <c:pt idx="24932">
                  <c:v>2395.0195300000019</c:v>
                </c:pt>
                <c:pt idx="24933">
                  <c:v>2395.0195300000019</c:v>
                </c:pt>
                <c:pt idx="24934">
                  <c:v>2397.4609399999999</c:v>
                </c:pt>
                <c:pt idx="24935">
                  <c:v>2395.0195300000019</c:v>
                </c:pt>
                <c:pt idx="24936">
                  <c:v>2397.4609399999999</c:v>
                </c:pt>
                <c:pt idx="24937">
                  <c:v>2397.4609399999999</c:v>
                </c:pt>
                <c:pt idx="24938">
                  <c:v>2397.4609399999999</c:v>
                </c:pt>
                <c:pt idx="24939">
                  <c:v>2397.4609399999999</c:v>
                </c:pt>
                <c:pt idx="24940">
                  <c:v>2397.4609399999999</c:v>
                </c:pt>
                <c:pt idx="24941">
                  <c:v>2397.4609399999999</c:v>
                </c:pt>
                <c:pt idx="24942">
                  <c:v>2397.4609399999999</c:v>
                </c:pt>
                <c:pt idx="24943">
                  <c:v>2397.4609399999999</c:v>
                </c:pt>
                <c:pt idx="24944">
                  <c:v>2397.4609399999999</c:v>
                </c:pt>
                <c:pt idx="24945">
                  <c:v>2397.4609399999999</c:v>
                </c:pt>
                <c:pt idx="24946">
                  <c:v>2397.4609399999999</c:v>
                </c:pt>
                <c:pt idx="24947">
                  <c:v>2395.0195300000019</c:v>
                </c:pt>
                <c:pt idx="24948">
                  <c:v>2397.4609399999999</c:v>
                </c:pt>
                <c:pt idx="24949">
                  <c:v>2397.4609399999999</c:v>
                </c:pt>
                <c:pt idx="24950">
                  <c:v>2397.4609399999999</c:v>
                </c:pt>
                <c:pt idx="24951">
                  <c:v>2397.4609399999999</c:v>
                </c:pt>
                <c:pt idx="24952">
                  <c:v>2395.0195300000019</c:v>
                </c:pt>
                <c:pt idx="24953">
                  <c:v>2397.4609399999999</c:v>
                </c:pt>
                <c:pt idx="24954">
                  <c:v>2397.4609399999999</c:v>
                </c:pt>
                <c:pt idx="24955">
                  <c:v>2395.0195300000019</c:v>
                </c:pt>
                <c:pt idx="24956">
                  <c:v>2397.4609399999999</c:v>
                </c:pt>
                <c:pt idx="24957">
                  <c:v>2395.0195300000019</c:v>
                </c:pt>
                <c:pt idx="24958">
                  <c:v>2397.4609399999999</c:v>
                </c:pt>
                <c:pt idx="24959">
                  <c:v>2397.4609399999999</c:v>
                </c:pt>
                <c:pt idx="24960">
                  <c:v>2397.4609399999999</c:v>
                </c:pt>
                <c:pt idx="24961">
                  <c:v>2395.0195300000019</c:v>
                </c:pt>
                <c:pt idx="24962">
                  <c:v>2395.0195300000019</c:v>
                </c:pt>
                <c:pt idx="24963">
                  <c:v>2397.4609399999999</c:v>
                </c:pt>
                <c:pt idx="24964">
                  <c:v>2395.0195300000019</c:v>
                </c:pt>
                <c:pt idx="24965">
                  <c:v>2397.4609399999999</c:v>
                </c:pt>
                <c:pt idx="24966">
                  <c:v>2397.4609399999999</c:v>
                </c:pt>
                <c:pt idx="24967">
                  <c:v>2395.0195300000019</c:v>
                </c:pt>
                <c:pt idx="24968">
                  <c:v>2397.4609399999999</c:v>
                </c:pt>
                <c:pt idx="24969">
                  <c:v>2397.4609399999999</c:v>
                </c:pt>
                <c:pt idx="24970">
                  <c:v>2397.4609399999999</c:v>
                </c:pt>
                <c:pt idx="24971">
                  <c:v>2395.0195300000019</c:v>
                </c:pt>
                <c:pt idx="24972">
                  <c:v>2397.4609399999999</c:v>
                </c:pt>
                <c:pt idx="24973">
                  <c:v>2395.0195300000019</c:v>
                </c:pt>
                <c:pt idx="24974">
                  <c:v>2395.0195300000019</c:v>
                </c:pt>
                <c:pt idx="24975">
                  <c:v>2395.0195300000019</c:v>
                </c:pt>
                <c:pt idx="24976">
                  <c:v>2395.0195300000019</c:v>
                </c:pt>
                <c:pt idx="24977">
                  <c:v>2395.0195300000019</c:v>
                </c:pt>
                <c:pt idx="24978">
                  <c:v>2395.0195300000019</c:v>
                </c:pt>
                <c:pt idx="24979">
                  <c:v>2397.4609399999999</c:v>
                </c:pt>
                <c:pt idx="24980">
                  <c:v>2397.4609399999999</c:v>
                </c:pt>
                <c:pt idx="24981">
                  <c:v>2397.4609399999999</c:v>
                </c:pt>
                <c:pt idx="24982">
                  <c:v>2397.4609399999999</c:v>
                </c:pt>
                <c:pt idx="24983">
                  <c:v>2395.0195300000019</c:v>
                </c:pt>
                <c:pt idx="24984">
                  <c:v>2397.4609399999999</c:v>
                </c:pt>
                <c:pt idx="24985">
                  <c:v>2397.4609399999999</c:v>
                </c:pt>
                <c:pt idx="24986">
                  <c:v>2395.0195300000019</c:v>
                </c:pt>
                <c:pt idx="24987">
                  <c:v>2397.4609399999999</c:v>
                </c:pt>
                <c:pt idx="24988">
                  <c:v>2395.0195300000019</c:v>
                </c:pt>
                <c:pt idx="24989">
                  <c:v>2395.0195300000019</c:v>
                </c:pt>
                <c:pt idx="24990">
                  <c:v>2395.0195300000019</c:v>
                </c:pt>
                <c:pt idx="24991">
                  <c:v>2397.4609399999999</c:v>
                </c:pt>
                <c:pt idx="24992">
                  <c:v>2397.4609399999999</c:v>
                </c:pt>
                <c:pt idx="24993">
                  <c:v>2397.4609399999999</c:v>
                </c:pt>
                <c:pt idx="24994">
                  <c:v>2397.4609399999999</c:v>
                </c:pt>
                <c:pt idx="24995">
                  <c:v>2395.0195300000019</c:v>
                </c:pt>
                <c:pt idx="24996">
                  <c:v>2397.4609399999999</c:v>
                </c:pt>
                <c:pt idx="24997">
                  <c:v>2395.0195300000019</c:v>
                </c:pt>
                <c:pt idx="24998">
                  <c:v>2395.0195300000019</c:v>
                </c:pt>
                <c:pt idx="24999">
                  <c:v>2395.0195300000019</c:v>
                </c:pt>
                <c:pt idx="25000">
                  <c:v>2395.0195300000019</c:v>
                </c:pt>
                <c:pt idx="25001">
                  <c:v>2395.0195300000019</c:v>
                </c:pt>
                <c:pt idx="25002">
                  <c:v>2395.0195300000019</c:v>
                </c:pt>
                <c:pt idx="25003">
                  <c:v>2397.4609399999999</c:v>
                </c:pt>
                <c:pt idx="25004">
                  <c:v>2397.4609399999999</c:v>
                </c:pt>
                <c:pt idx="25005">
                  <c:v>2395.0195300000019</c:v>
                </c:pt>
                <c:pt idx="25006">
                  <c:v>2395.0195300000019</c:v>
                </c:pt>
                <c:pt idx="25007">
                  <c:v>2397.4609399999999</c:v>
                </c:pt>
                <c:pt idx="25008">
                  <c:v>2397.4609399999999</c:v>
                </c:pt>
                <c:pt idx="25009">
                  <c:v>2395.0195300000019</c:v>
                </c:pt>
                <c:pt idx="25010">
                  <c:v>2395.0195300000019</c:v>
                </c:pt>
                <c:pt idx="25011">
                  <c:v>2397.4609399999999</c:v>
                </c:pt>
                <c:pt idx="25012">
                  <c:v>2397.4609399999999</c:v>
                </c:pt>
                <c:pt idx="25013">
                  <c:v>2397.4609399999999</c:v>
                </c:pt>
                <c:pt idx="25014">
                  <c:v>2397.4609399999999</c:v>
                </c:pt>
                <c:pt idx="25015">
                  <c:v>2397.4609399999999</c:v>
                </c:pt>
                <c:pt idx="25016">
                  <c:v>2395.0195300000019</c:v>
                </c:pt>
                <c:pt idx="25017">
                  <c:v>2397.4609399999999</c:v>
                </c:pt>
                <c:pt idx="25018">
                  <c:v>2397.4609399999999</c:v>
                </c:pt>
                <c:pt idx="25019">
                  <c:v>2395.0195300000019</c:v>
                </c:pt>
                <c:pt idx="25020">
                  <c:v>2397.4609399999999</c:v>
                </c:pt>
                <c:pt idx="25021">
                  <c:v>2395.0195300000019</c:v>
                </c:pt>
                <c:pt idx="25022">
                  <c:v>2395.0195300000019</c:v>
                </c:pt>
                <c:pt idx="25023">
                  <c:v>2397.4609399999999</c:v>
                </c:pt>
                <c:pt idx="25024">
                  <c:v>2397.4609399999999</c:v>
                </c:pt>
                <c:pt idx="25025">
                  <c:v>2395.0195300000019</c:v>
                </c:pt>
                <c:pt idx="25026">
                  <c:v>2397.4609399999999</c:v>
                </c:pt>
                <c:pt idx="25027">
                  <c:v>2395.0195300000019</c:v>
                </c:pt>
                <c:pt idx="25028">
                  <c:v>2397.4609399999999</c:v>
                </c:pt>
                <c:pt idx="25029">
                  <c:v>2397.4609399999999</c:v>
                </c:pt>
                <c:pt idx="25030">
                  <c:v>2397.4609399999999</c:v>
                </c:pt>
                <c:pt idx="25031">
                  <c:v>2395.0195300000019</c:v>
                </c:pt>
                <c:pt idx="25032">
                  <c:v>2397.4609399999999</c:v>
                </c:pt>
                <c:pt idx="25033">
                  <c:v>2395.0195300000019</c:v>
                </c:pt>
                <c:pt idx="25034">
                  <c:v>2395.0195300000019</c:v>
                </c:pt>
                <c:pt idx="25035">
                  <c:v>2397.4609399999999</c:v>
                </c:pt>
                <c:pt idx="25036">
                  <c:v>2397.4609399999999</c:v>
                </c:pt>
                <c:pt idx="25037">
                  <c:v>2395.0195300000019</c:v>
                </c:pt>
                <c:pt idx="25038">
                  <c:v>2397.4609399999999</c:v>
                </c:pt>
                <c:pt idx="25039">
                  <c:v>2397.4609399999999</c:v>
                </c:pt>
                <c:pt idx="25040">
                  <c:v>2395.0195300000019</c:v>
                </c:pt>
                <c:pt idx="25041">
                  <c:v>2395.0195300000019</c:v>
                </c:pt>
                <c:pt idx="25042">
                  <c:v>2395.0195300000019</c:v>
                </c:pt>
                <c:pt idx="25043">
                  <c:v>2397.4609399999999</c:v>
                </c:pt>
                <c:pt idx="25044">
                  <c:v>2395.0195300000019</c:v>
                </c:pt>
                <c:pt idx="25045">
                  <c:v>2397.4609399999999</c:v>
                </c:pt>
                <c:pt idx="25046">
                  <c:v>2397.4609399999999</c:v>
                </c:pt>
                <c:pt idx="25047">
                  <c:v>2395.0195300000019</c:v>
                </c:pt>
                <c:pt idx="25048">
                  <c:v>2397.4609399999999</c:v>
                </c:pt>
                <c:pt idx="25049">
                  <c:v>2395.0195300000019</c:v>
                </c:pt>
                <c:pt idx="25050">
                  <c:v>2395.0195300000019</c:v>
                </c:pt>
                <c:pt idx="25051">
                  <c:v>2395.0195300000019</c:v>
                </c:pt>
                <c:pt idx="25052">
                  <c:v>2395.0195300000019</c:v>
                </c:pt>
                <c:pt idx="25053">
                  <c:v>2397.4609399999999</c:v>
                </c:pt>
                <c:pt idx="25054">
                  <c:v>2395.0195300000019</c:v>
                </c:pt>
                <c:pt idx="25055">
                  <c:v>2397.4609399999999</c:v>
                </c:pt>
                <c:pt idx="25056">
                  <c:v>2395.0195300000019</c:v>
                </c:pt>
                <c:pt idx="25057">
                  <c:v>2397.4609399999999</c:v>
                </c:pt>
                <c:pt idx="25058">
                  <c:v>2397.4609399999999</c:v>
                </c:pt>
                <c:pt idx="25059">
                  <c:v>2397.4609399999999</c:v>
                </c:pt>
                <c:pt idx="25060">
                  <c:v>2395.0195300000019</c:v>
                </c:pt>
                <c:pt idx="25061">
                  <c:v>2395.0195300000019</c:v>
                </c:pt>
                <c:pt idx="25062">
                  <c:v>2397.4609399999999</c:v>
                </c:pt>
                <c:pt idx="25063">
                  <c:v>2397.4609399999999</c:v>
                </c:pt>
                <c:pt idx="25064">
                  <c:v>2395.0195300000019</c:v>
                </c:pt>
                <c:pt idx="25065">
                  <c:v>2397.4609399999999</c:v>
                </c:pt>
                <c:pt idx="25066">
                  <c:v>2395.0195300000019</c:v>
                </c:pt>
                <c:pt idx="25067">
                  <c:v>2397.4609399999999</c:v>
                </c:pt>
                <c:pt idx="25068">
                  <c:v>2395.0195300000019</c:v>
                </c:pt>
                <c:pt idx="25069">
                  <c:v>2395.0195300000019</c:v>
                </c:pt>
                <c:pt idx="25070">
                  <c:v>2397.4609399999999</c:v>
                </c:pt>
                <c:pt idx="25071">
                  <c:v>2395.0195300000019</c:v>
                </c:pt>
                <c:pt idx="25072">
                  <c:v>2397.4609399999999</c:v>
                </c:pt>
                <c:pt idx="25073">
                  <c:v>2397.4609399999999</c:v>
                </c:pt>
                <c:pt idx="25074">
                  <c:v>2395.0195300000019</c:v>
                </c:pt>
                <c:pt idx="25075">
                  <c:v>2395.0195300000019</c:v>
                </c:pt>
                <c:pt idx="25076">
                  <c:v>2395.0195300000019</c:v>
                </c:pt>
                <c:pt idx="25077">
                  <c:v>2395.0195300000019</c:v>
                </c:pt>
                <c:pt idx="25078">
                  <c:v>2397.4609399999999</c:v>
                </c:pt>
                <c:pt idx="25079">
                  <c:v>2395.0195300000019</c:v>
                </c:pt>
                <c:pt idx="25080">
                  <c:v>2397.4609399999999</c:v>
                </c:pt>
                <c:pt idx="25081">
                  <c:v>2397.4609399999999</c:v>
                </c:pt>
                <c:pt idx="25082">
                  <c:v>2397.4609399999999</c:v>
                </c:pt>
                <c:pt idx="25083">
                  <c:v>2397.4609399999999</c:v>
                </c:pt>
                <c:pt idx="25084">
                  <c:v>2395.0195300000019</c:v>
                </c:pt>
                <c:pt idx="25085">
                  <c:v>2395.0195300000019</c:v>
                </c:pt>
                <c:pt idx="25086">
                  <c:v>2395.0195300000019</c:v>
                </c:pt>
                <c:pt idx="25087">
                  <c:v>2397.4609399999999</c:v>
                </c:pt>
                <c:pt idx="25088">
                  <c:v>2395.0195300000019</c:v>
                </c:pt>
                <c:pt idx="25089">
                  <c:v>2395.0195300000019</c:v>
                </c:pt>
                <c:pt idx="25090">
                  <c:v>2395.0195300000019</c:v>
                </c:pt>
                <c:pt idx="25091">
                  <c:v>2395.0195300000019</c:v>
                </c:pt>
                <c:pt idx="25092">
                  <c:v>2395.0195300000019</c:v>
                </c:pt>
                <c:pt idx="25093">
                  <c:v>2395.0195300000019</c:v>
                </c:pt>
                <c:pt idx="25094">
                  <c:v>2395.0195300000019</c:v>
                </c:pt>
                <c:pt idx="25095">
                  <c:v>2395.0195300000019</c:v>
                </c:pt>
                <c:pt idx="25096">
                  <c:v>2395.0195300000019</c:v>
                </c:pt>
                <c:pt idx="25097">
                  <c:v>2397.4609399999999</c:v>
                </c:pt>
                <c:pt idx="25098">
                  <c:v>2397.4609399999999</c:v>
                </c:pt>
                <c:pt idx="25099">
                  <c:v>2397.4609399999999</c:v>
                </c:pt>
                <c:pt idx="25100">
                  <c:v>2395.0195300000019</c:v>
                </c:pt>
                <c:pt idx="25101">
                  <c:v>2395.0195300000019</c:v>
                </c:pt>
                <c:pt idx="25102">
                  <c:v>2395.0195300000019</c:v>
                </c:pt>
                <c:pt idx="25103">
                  <c:v>2397.4609399999999</c:v>
                </c:pt>
                <c:pt idx="25104">
                  <c:v>2395.0195300000019</c:v>
                </c:pt>
                <c:pt idx="25105">
                  <c:v>2397.4609399999999</c:v>
                </c:pt>
                <c:pt idx="25106">
                  <c:v>2395.0195300000019</c:v>
                </c:pt>
                <c:pt idx="25107">
                  <c:v>2397.4609399999999</c:v>
                </c:pt>
                <c:pt idx="25108">
                  <c:v>2397.4609399999999</c:v>
                </c:pt>
                <c:pt idx="25109">
                  <c:v>2395.0195300000019</c:v>
                </c:pt>
                <c:pt idx="25110">
                  <c:v>2397.4609399999999</c:v>
                </c:pt>
                <c:pt idx="25111">
                  <c:v>2395.0195300000019</c:v>
                </c:pt>
                <c:pt idx="25112">
                  <c:v>2395.0195300000019</c:v>
                </c:pt>
                <c:pt idx="25113">
                  <c:v>2397.4609399999999</c:v>
                </c:pt>
                <c:pt idx="25114">
                  <c:v>2395.0195300000019</c:v>
                </c:pt>
                <c:pt idx="25115">
                  <c:v>2395.0195300000019</c:v>
                </c:pt>
                <c:pt idx="25116">
                  <c:v>2395.0195300000019</c:v>
                </c:pt>
                <c:pt idx="25117">
                  <c:v>2395.0195300000019</c:v>
                </c:pt>
                <c:pt idx="25118">
                  <c:v>2395.0195300000019</c:v>
                </c:pt>
                <c:pt idx="25119">
                  <c:v>2397.4609399999999</c:v>
                </c:pt>
                <c:pt idx="25120">
                  <c:v>2395.0195300000019</c:v>
                </c:pt>
                <c:pt idx="25121">
                  <c:v>2395.0195300000019</c:v>
                </c:pt>
                <c:pt idx="25122">
                  <c:v>2395.0195300000019</c:v>
                </c:pt>
                <c:pt idx="25123">
                  <c:v>2397.4609399999999</c:v>
                </c:pt>
                <c:pt idx="25124">
                  <c:v>2395.0195300000019</c:v>
                </c:pt>
                <c:pt idx="25125">
                  <c:v>2395.0195300000019</c:v>
                </c:pt>
                <c:pt idx="25126">
                  <c:v>2395.0195300000019</c:v>
                </c:pt>
                <c:pt idx="25127">
                  <c:v>2397.4609399999999</c:v>
                </c:pt>
                <c:pt idx="25128">
                  <c:v>2397.4609399999999</c:v>
                </c:pt>
                <c:pt idx="25129">
                  <c:v>2395.0195300000019</c:v>
                </c:pt>
                <c:pt idx="25130">
                  <c:v>2397.4609399999999</c:v>
                </c:pt>
                <c:pt idx="25131">
                  <c:v>2395.0195300000019</c:v>
                </c:pt>
                <c:pt idx="25132">
                  <c:v>2395.0195300000019</c:v>
                </c:pt>
                <c:pt idx="25133">
                  <c:v>2395.0195300000019</c:v>
                </c:pt>
                <c:pt idx="25134">
                  <c:v>2397.4609399999999</c:v>
                </c:pt>
                <c:pt idx="25135">
                  <c:v>2395.0195300000019</c:v>
                </c:pt>
                <c:pt idx="25136">
                  <c:v>2395.0195300000019</c:v>
                </c:pt>
                <c:pt idx="25137">
                  <c:v>2397.4609399999999</c:v>
                </c:pt>
                <c:pt idx="25138">
                  <c:v>2397.4609399999999</c:v>
                </c:pt>
                <c:pt idx="25139">
                  <c:v>2395.0195300000019</c:v>
                </c:pt>
                <c:pt idx="25140">
                  <c:v>2397.4609399999999</c:v>
                </c:pt>
                <c:pt idx="25141">
                  <c:v>2395.0195300000019</c:v>
                </c:pt>
                <c:pt idx="25142">
                  <c:v>2395.0195300000019</c:v>
                </c:pt>
                <c:pt idx="25143">
                  <c:v>2397.4609399999999</c:v>
                </c:pt>
                <c:pt idx="25144">
                  <c:v>2395.0195300000019</c:v>
                </c:pt>
                <c:pt idx="25145">
                  <c:v>2395.0195300000019</c:v>
                </c:pt>
                <c:pt idx="25146">
                  <c:v>2397.4609399999999</c:v>
                </c:pt>
                <c:pt idx="25147">
                  <c:v>2395.0195300000019</c:v>
                </c:pt>
                <c:pt idx="25148">
                  <c:v>2397.4609399999999</c:v>
                </c:pt>
                <c:pt idx="25149">
                  <c:v>2397.4609399999999</c:v>
                </c:pt>
                <c:pt idx="25150">
                  <c:v>2397.4609399999999</c:v>
                </c:pt>
                <c:pt idx="25151">
                  <c:v>2395.0195300000019</c:v>
                </c:pt>
                <c:pt idx="25152">
                  <c:v>2397.4609399999999</c:v>
                </c:pt>
                <c:pt idx="25153">
                  <c:v>2397.4609399999999</c:v>
                </c:pt>
                <c:pt idx="25154">
                  <c:v>2395.0195300000019</c:v>
                </c:pt>
                <c:pt idx="25155">
                  <c:v>2397.4609399999999</c:v>
                </c:pt>
                <c:pt idx="25156">
                  <c:v>2395.0195300000019</c:v>
                </c:pt>
                <c:pt idx="25157">
                  <c:v>2395.0195300000019</c:v>
                </c:pt>
                <c:pt idx="25158">
                  <c:v>2395.0195300000019</c:v>
                </c:pt>
                <c:pt idx="25159">
                  <c:v>2397.4609399999999</c:v>
                </c:pt>
                <c:pt idx="25160">
                  <c:v>2397.4609399999999</c:v>
                </c:pt>
                <c:pt idx="25161">
                  <c:v>2395.0195300000019</c:v>
                </c:pt>
                <c:pt idx="25162">
                  <c:v>2395.0195300000019</c:v>
                </c:pt>
                <c:pt idx="25163">
                  <c:v>2395.0195300000019</c:v>
                </c:pt>
                <c:pt idx="25164">
                  <c:v>2397.4609399999999</c:v>
                </c:pt>
                <c:pt idx="25165">
                  <c:v>2395.0195300000019</c:v>
                </c:pt>
                <c:pt idx="25166">
                  <c:v>2397.4609399999999</c:v>
                </c:pt>
                <c:pt idx="25167">
                  <c:v>2397.4609399999999</c:v>
                </c:pt>
                <c:pt idx="25168">
                  <c:v>2395.0195300000019</c:v>
                </c:pt>
                <c:pt idx="25169">
                  <c:v>2397.4609399999999</c:v>
                </c:pt>
                <c:pt idx="25170">
                  <c:v>2395.0195300000019</c:v>
                </c:pt>
                <c:pt idx="25171">
                  <c:v>2395.0195300000019</c:v>
                </c:pt>
                <c:pt idx="25172">
                  <c:v>2395.0195300000019</c:v>
                </c:pt>
                <c:pt idx="25173">
                  <c:v>2395.0195300000019</c:v>
                </c:pt>
                <c:pt idx="25174">
                  <c:v>2395.0195300000019</c:v>
                </c:pt>
                <c:pt idx="25175">
                  <c:v>2395.0195300000019</c:v>
                </c:pt>
                <c:pt idx="25176">
                  <c:v>2395.0195300000019</c:v>
                </c:pt>
                <c:pt idx="25177">
                  <c:v>2397.4609399999999</c:v>
                </c:pt>
                <c:pt idx="25178">
                  <c:v>2395.0195300000019</c:v>
                </c:pt>
                <c:pt idx="25179">
                  <c:v>2395.0195300000019</c:v>
                </c:pt>
                <c:pt idx="25180">
                  <c:v>2397.4609399999999</c:v>
                </c:pt>
                <c:pt idx="25181">
                  <c:v>2395.0195300000019</c:v>
                </c:pt>
                <c:pt idx="25182">
                  <c:v>2395.0195300000019</c:v>
                </c:pt>
                <c:pt idx="25183">
                  <c:v>2397.4609399999999</c:v>
                </c:pt>
                <c:pt idx="25184">
                  <c:v>2397.4609399999999</c:v>
                </c:pt>
                <c:pt idx="25185">
                  <c:v>2397.4609399999999</c:v>
                </c:pt>
                <c:pt idx="25186">
                  <c:v>2397.4609399999999</c:v>
                </c:pt>
                <c:pt idx="25187">
                  <c:v>2395.0195300000019</c:v>
                </c:pt>
                <c:pt idx="25188">
                  <c:v>2397.4609399999999</c:v>
                </c:pt>
                <c:pt idx="25189">
                  <c:v>2395.0195300000019</c:v>
                </c:pt>
                <c:pt idx="25190">
                  <c:v>2397.4609399999999</c:v>
                </c:pt>
                <c:pt idx="25191">
                  <c:v>2395.0195300000019</c:v>
                </c:pt>
                <c:pt idx="25192">
                  <c:v>2395.0195300000019</c:v>
                </c:pt>
                <c:pt idx="25193">
                  <c:v>2395.0195300000019</c:v>
                </c:pt>
                <c:pt idx="25194">
                  <c:v>2395.0195300000019</c:v>
                </c:pt>
                <c:pt idx="25195">
                  <c:v>2395.0195300000019</c:v>
                </c:pt>
                <c:pt idx="25196">
                  <c:v>2395.0195300000019</c:v>
                </c:pt>
                <c:pt idx="25197">
                  <c:v>2397.4609399999999</c:v>
                </c:pt>
                <c:pt idx="25198">
                  <c:v>2395.0195300000019</c:v>
                </c:pt>
                <c:pt idx="25199">
                  <c:v>2395.0195300000019</c:v>
                </c:pt>
                <c:pt idx="25200">
                  <c:v>2395.0195300000019</c:v>
                </c:pt>
                <c:pt idx="25201">
                  <c:v>2395.0195300000019</c:v>
                </c:pt>
                <c:pt idx="25202">
                  <c:v>2397.4609399999999</c:v>
                </c:pt>
                <c:pt idx="25203">
                  <c:v>2397.4609399999999</c:v>
                </c:pt>
                <c:pt idx="25204">
                  <c:v>2397.4609399999999</c:v>
                </c:pt>
                <c:pt idx="25205">
                  <c:v>2397.4609399999999</c:v>
                </c:pt>
                <c:pt idx="25206">
                  <c:v>2395.0195300000019</c:v>
                </c:pt>
                <c:pt idx="25207">
                  <c:v>2395.0195300000019</c:v>
                </c:pt>
                <c:pt idx="25208">
                  <c:v>2395.0195300000019</c:v>
                </c:pt>
                <c:pt idx="25209">
                  <c:v>2395.0195300000019</c:v>
                </c:pt>
                <c:pt idx="25210">
                  <c:v>2397.4609399999999</c:v>
                </c:pt>
                <c:pt idx="25211">
                  <c:v>2395.0195300000019</c:v>
                </c:pt>
                <c:pt idx="25212">
                  <c:v>2395.0195300000019</c:v>
                </c:pt>
                <c:pt idx="25213">
                  <c:v>2397.4609399999999</c:v>
                </c:pt>
                <c:pt idx="25214">
                  <c:v>2395.0195300000019</c:v>
                </c:pt>
                <c:pt idx="25215">
                  <c:v>2397.4609399999999</c:v>
                </c:pt>
                <c:pt idx="25216">
                  <c:v>2395.0195300000019</c:v>
                </c:pt>
                <c:pt idx="25217">
                  <c:v>2395.0195300000019</c:v>
                </c:pt>
                <c:pt idx="25218">
                  <c:v>2397.4609399999999</c:v>
                </c:pt>
                <c:pt idx="25219">
                  <c:v>2397.4609399999999</c:v>
                </c:pt>
                <c:pt idx="25220">
                  <c:v>2397.4609399999999</c:v>
                </c:pt>
                <c:pt idx="25221">
                  <c:v>2397.4609399999999</c:v>
                </c:pt>
                <c:pt idx="25222">
                  <c:v>2397.4609399999999</c:v>
                </c:pt>
                <c:pt idx="25223">
                  <c:v>2395.0195300000019</c:v>
                </c:pt>
                <c:pt idx="25224">
                  <c:v>2397.4609399999999</c:v>
                </c:pt>
                <c:pt idx="25225">
                  <c:v>2395.0195300000019</c:v>
                </c:pt>
                <c:pt idx="25226">
                  <c:v>2397.4609399999999</c:v>
                </c:pt>
                <c:pt idx="25227">
                  <c:v>2395.0195300000019</c:v>
                </c:pt>
                <c:pt idx="25228">
                  <c:v>2395.0195300000019</c:v>
                </c:pt>
                <c:pt idx="25229">
                  <c:v>2395.0195300000019</c:v>
                </c:pt>
                <c:pt idx="25230">
                  <c:v>2395.0195300000019</c:v>
                </c:pt>
                <c:pt idx="25231">
                  <c:v>2395.0195300000019</c:v>
                </c:pt>
                <c:pt idx="25232">
                  <c:v>2395.0195300000019</c:v>
                </c:pt>
                <c:pt idx="25233">
                  <c:v>2397.4609399999999</c:v>
                </c:pt>
                <c:pt idx="25234">
                  <c:v>2397.4609399999999</c:v>
                </c:pt>
                <c:pt idx="25235">
                  <c:v>2395.0195300000019</c:v>
                </c:pt>
                <c:pt idx="25236">
                  <c:v>2395.0195300000019</c:v>
                </c:pt>
                <c:pt idx="25237">
                  <c:v>2395.0195300000019</c:v>
                </c:pt>
                <c:pt idx="25238">
                  <c:v>2397.4609399999999</c:v>
                </c:pt>
                <c:pt idx="25239">
                  <c:v>2397.4609399999999</c:v>
                </c:pt>
                <c:pt idx="25240">
                  <c:v>2395.0195300000019</c:v>
                </c:pt>
                <c:pt idx="25241">
                  <c:v>2397.4609399999999</c:v>
                </c:pt>
                <c:pt idx="25242">
                  <c:v>2395.0195300000019</c:v>
                </c:pt>
                <c:pt idx="25243">
                  <c:v>2397.4609399999999</c:v>
                </c:pt>
                <c:pt idx="25244">
                  <c:v>2397.4609399999999</c:v>
                </c:pt>
                <c:pt idx="25245">
                  <c:v>2395.0195300000019</c:v>
                </c:pt>
                <c:pt idx="25246">
                  <c:v>2397.4609399999999</c:v>
                </c:pt>
                <c:pt idx="25247">
                  <c:v>2397.4609399999999</c:v>
                </c:pt>
                <c:pt idx="25248">
                  <c:v>2395.0195300000019</c:v>
                </c:pt>
                <c:pt idx="25249">
                  <c:v>2395.0195300000019</c:v>
                </c:pt>
                <c:pt idx="25250">
                  <c:v>2395.0195300000019</c:v>
                </c:pt>
                <c:pt idx="25251">
                  <c:v>2397.4609399999999</c:v>
                </c:pt>
                <c:pt idx="25252">
                  <c:v>2395.0195300000019</c:v>
                </c:pt>
                <c:pt idx="25253">
                  <c:v>2397.4609399999999</c:v>
                </c:pt>
                <c:pt idx="25254">
                  <c:v>2395.0195300000019</c:v>
                </c:pt>
                <c:pt idx="25255">
                  <c:v>2395.0195300000019</c:v>
                </c:pt>
                <c:pt idx="25256">
                  <c:v>2397.4609399999999</c:v>
                </c:pt>
                <c:pt idx="25257">
                  <c:v>2395.0195300000019</c:v>
                </c:pt>
                <c:pt idx="25258">
                  <c:v>2397.4609399999999</c:v>
                </c:pt>
                <c:pt idx="25259">
                  <c:v>2397.4609399999999</c:v>
                </c:pt>
                <c:pt idx="25260">
                  <c:v>2397.4609399999999</c:v>
                </c:pt>
                <c:pt idx="25261">
                  <c:v>2397.4609399999999</c:v>
                </c:pt>
                <c:pt idx="25262">
                  <c:v>2395.0195300000019</c:v>
                </c:pt>
                <c:pt idx="25263">
                  <c:v>2395.0195300000019</c:v>
                </c:pt>
                <c:pt idx="25264">
                  <c:v>2395.0195300000019</c:v>
                </c:pt>
                <c:pt idx="25265">
                  <c:v>2395.0195300000019</c:v>
                </c:pt>
                <c:pt idx="25266">
                  <c:v>2397.4609399999999</c:v>
                </c:pt>
                <c:pt idx="25267">
                  <c:v>2397.4609399999999</c:v>
                </c:pt>
                <c:pt idx="25268">
                  <c:v>2395.0195300000019</c:v>
                </c:pt>
                <c:pt idx="25269">
                  <c:v>2395.0195300000019</c:v>
                </c:pt>
                <c:pt idx="25270">
                  <c:v>2395.0195300000019</c:v>
                </c:pt>
                <c:pt idx="25271">
                  <c:v>2395.0195300000019</c:v>
                </c:pt>
                <c:pt idx="25272">
                  <c:v>2395.0195300000019</c:v>
                </c:pt>
                <c:pt idx="25273">
                  <c:v>2395.0195300000019</c:v>
                </c:pt>
                <c:pt idx="25274">
                  <c:v>2395.0195300000019</c:v>
                </c:pt>
                <c:pt idx="25275">
                  <c:v>2395.0195300000019</c:v>
                </c:pt>
                <c:pt idx="25276">
                  <c:v>2397.4609399999999</c:v>
                </c:pt>
                <c:pt idx="25277">
                  <c:v>2395.0195300000019</c:v>
                </c:pt>
                <c:pt idx="25278">
                  <c:v>2397.4609399999999</c:v>
                </c:pt>
                <c:pt idx="25279">
                  <c:v>2397.4609399999999</c:v>
                </c:pt>
                <c:pt idx="25280">
                  <c:v>2397.4609399999999</c:v>
                </c:pt>
                <c:pt idx="25281">
                  <c:v>2397.4609399999999</c:v>
                </c:pt>
                <c:pt idx="25282">
                  <c:v>2395.0195300000019</c:v>
                </c:pt>
                <c:pt idx="25283">
                  <c:v>2397.4609399999999</c:v>
                </c:pt>
                <c:pt idx="25284">
                  <c:v>2397.4609399999999</c:v>
                </c:pt>
                <c:pt idx="25285">
                  <c:v>2397.4609399999999</c:v>
                </c:pt>
                <c:pt idx="25286">
                  <c:v>2395.0195300000019</c:v>
                </c:pt>
                <c:pt idx="25287">
                  <c:v>2395.0195300000019</c:v>
                </c:pt>
                <c:pt idx="25288">
                  <c:v>2395.0195300000019</c:v>
                </c:pt>
                <c:pt idx="25289">
                  <c:v>2395.0195300000019</c:v>
                </c:pt>
                <c:pt idx="25290">
                  <c:v>2395.0195300000019</c:v>
                </c:pt>
                <c:pt idx="25291">
                  <c:v>2395.0195300000019</c:v>
                </c:pt>
                <c:pt idx="25292">
                  <c:v>2397.4609399999999</c:v>
                </c:pt>
                <c:pt idx="25293">
                  <c:v>2395.0195300000019</c:v>
                </c:pt>
                <c:pt idx="25294">
                  <c:v>2397.4609399999999</c:v>
                </c:pt>
                <c:pt idx="25295">
                  <c:v>2395.0195300000019</c:v>
                </c:pt>
                <c:pt idx="25296">
                  <c:v>2397.4609399999999</c:v>
                </c:pt>
                <c:pt idx="25297">
                  <c:v>2395.0195300000019</c:v>
                </c:pt>
                <c:pt idx="25298">
                  <c:v>2397.4609399999999</c:v>
                </c:pt>
                <c:pt idx="25299">
                  <c:v>2397.4609399999999</c:v>
                </c:pt>
                <c:pt idx="25300">
                  <c:v>2395.0195300000019</c:v>
                </c:pt>
                <c:pt idx="25301">
                  <c:v>2395.0195300000019</c:v>
                </c:pt>
                <c:pt idx="25302">
                  <c:v>2397.4609399999999</c:v>
                </c:pt>
                <c:pt idx="25303">
                  <c:v>2395.0195300000019</c:v>
                </c:pt>
                <c:pt idx="25304">
                  <c:v>2397.4609399999999</c:v>
                </c:pt>
                <c:pt idx="25305">
                  <c:v>2395.0195300000019</c:v>
                </c:pt>
                <c:pt idx="25306">
                  <c:v>2395.0195300000019</c:v>
                </c:pt>
                <c:pt idx="25307">
                  <c:v>2395.0195300000019</c:v>
                </c:pt>
                <c:pt idx="25308">
                  <c:v>2395.0195300000019</c:v>
                </c:pt>
                <c:pt idx="25309">
                  <c:v>2395.0195300000019</c:v>
                </c:pt>
                <c:pt idx="25310">
                  <c:v>2395.0195300000019</c:v>
                </c:pt>
                <c:pt idx="25311">
                  <c:v>2395.0195300000019</c:v>
                </c:pt>
                <c:pt idx="25312">
                  <c:v>2397.4609399999999</c:v>
                </c:pt>
                <c:pt idx="25313">
                  <c:v>2395.0195300000019</c:v>
                </c:pt>
                <c:pt idx="25314">
                  <c:v>2397.4609399999999</c:v>
                </c:pt>
                <c:pt idx="25315">
                  <c:v>2395.0195300000019</c:v>
                </c:pt>
                <c:pt idx="25316">
                  <c:v>2395.0195300000019</c:v>
                </c:pt>
                <c:pt idx="25317">
                  <c:v>2395.0195300000019</c:v>
                </c:pt>
                <c:pt idx="25318">
                  <c:v>2397.4609399999999</c:v>
                </c:pt>
                <c:pt idx="25319">
                  <c:v>2395.0195300000019</c:v>
                </c:pt>
                <c:pt idx="25320">
                  <c:v>2395.0195300000019</c:v>
                </c:pt>
                <c:pt idx="25321">
                  <c:v>2395.0195300000019</c:v>
                </c:pt>
                <c:pt idx="25322">
                  <c:v>2395.0195300000019</c:v>
                </c:pt>
                <c:pt idx="25323">
                  <c:v>2395.0195300000019</c:v>
                </c:pt>
                <c:pt idx="25324">
                  <c:v>2395.0195300000019</c:v>
                </c:pt>
                <c:pt idx="25325">
                  <c:v>2395.0195300000019</c:v>
                </c:pt>
                <c:pt idx="25326">
                  <c:v>2395.0195300000019</c:v>
                </c:pt>
                <c:pt idx="25327">
                  <c:v>2395.0195300000019</c:v>
                </c:pt>
                <c:pt idx="25328">
                  <c:v>2397.4609399999999</c:v>
                </c:pt>
                <c:pt idx="25329">
                  <c:v>2395.0195300000019</c:v>
                </c:pt>
                <c:pt idx="25330">
                  <c:v>2397.4609399999999</c:v>
                </c:pt>
                <c:pt idx="25331">
                  <c:v>2395.0195300000019</c:v>
                </c:pt>
                <c:pt idx="25332">
                  <c:v>2397.4609399999999</c:v>
                </c:pt>
                <c:pt idx="25333">
                  <c:v>2397.4609399999999</c:v>
                </c:pt>
                <c:pt idx="25334">
                  <c:v>2395.0195300000019</c:v>
                </c:pt>
                <c:pt idx="25335">
                  <c:v>2395.0195300000019</c:v>
                </c:pt>
                <c:pt idx="25336">
                  <c:v>2395.0195300000019</c:v>
                </c:pt>
                <c:pt idx="25337">
                  <c:v>2395.0195300000019</c:v>
                </c:pt>
                <c:pt idx="25338">
                  <c:v>2395.0195300000019</c:v>
                </c:pt>
                <c:pt idx="25339">
                  <c:v>2395.0195300000019</c:v>
                </c:pt>
                <c:pt idx="25340">
                  <c:v>2395.0195300000019</c:v>
                </c:pt>
                <c:pt idx="25341">
                  <c:v>2397.4609399999999</c:v>
                </c:pt>
                <c:pt idx="25342">
                  <c:v>2397.4609399999999</c:v>
                </c:pt>
                <c:pt idx="25343">
                  <c:v>2397.4609399999999</c:v>
                </c:pt>
                <c:pt idx="25344">
                  <c:v>2397.4609399999999</c:v>
                </c:pt>
                <c:pt idx="25345">
                  <c:v>2395.0195300000019</c:v>
                </c:pt>
                <c:pt idx="25346">
                  <c:v>2395.0195300000019</c:v>
                </c:pt>
                <c:pt idx="25347">
                  <c:v>2395.0195300000019</c:v>
                </c:pt>
                <c:pt idx="25348">
                  <c:v>2397.4609399999999</c:v>
                </c:pt>
                <c:pt idx="25349">
                  <c:v>2397.4609399999999</c:v>
                </c:pt>
                <c:pt idx="25350">
                  <c:v>2395.0195300000019</c:v>
                </c:pt>
                <c:pt idx="25351">
                  <c:v>2395.0195300000019</c:v>
                </c:pt>
                <c:pt idx="25352">
                  <c:v>2395.0195300000019</c:v>
                </c:pt>
                <c:pt idx="25353">
                  <c:v>2395.0195300000019</c:v>
                </c:pt>
                <c:pt idx="25354">
                  <c:v>2397.4609399999999</c:v>
                </c:pt>
                <c:pt idx="25355">
                  <c:v>2395.0195300000019</c:v>
                </c:pt>
                <c:pt idx="25356">
                  <c:v>2397.4609399999999</c:v>
                </c:pt>
                <c:pt idx="25357">
                  <c:v>2397.4609399999999</c:v>
                </c:pt>
                <c:pt idx="25358">
                  <c:v>2395.0195300000019</c:v>
                </c:pt>
                <c:pt idx="25359">
                  <c:v>2395.0195300000019</c:v>
                </c:pt>
                <c:pt idx="25360">
                  <c:v>2397.4609399999999</c:v>
                </c:pt>
                <c:pt idx="25361">
                  <c:v>2395.0195300000019</c:v>
                </c:pt>
                <c:pt idx="25362">
                  <c:v>2395.0195300000019</c:v>
                </c:pt>
                <c:pt idx="25363">
                  <c:v>2395.0195300000019</c:v>
                </c:pt>
                <c:pt idx="25364">
                  <c:v>2395.0195300000019</c:v>
                </c:pt>
                <c:pt idx="25365">
                  <c:v>2395.0195300000019</c:v>
                </c:pt>
                <c:pt idx="25366">
                  <c:v>2397.4609399999999</c:v>
                </c:pt>
                <c:pt idx="25367">
                  <c:v>2397.4609399999999</c:v>
                </c:pt>
                <c:pt idx="25368">
                  <c:v>2395.0195300000019</c:v>
                </c:pt>
                <c:pt idx="25369">
                  <c:v>2397.4609399999999</c:v>
                </c:pt>
                <c:pt idx="25370">
                  <c:v>2397.4609399999999</c:v>
                </c:pt>
                <c:pt idx="25371">
                  <c:v>2395.0195300000019</c:v>
                </c:pt>
                <c:pt idx="25372">
                  <c:v>2397.4609399999999</c:v>
                </c:pt>
                <c:pt idx="25373">
                  <c:v>2395.0195300000019</c:v>
                </c:pt>
                <c:pt idx="25374">
                  <c:v>2395.0195300000019</c:v>
                </c:pt>
                <c:pt idx="25375">
                  <c:v>2395.0195300000019</c:v>
                </c:pt>
                <c:pt idx="25376">
                  <c:v>2395.0195300000019</c:v>
                </c:pt>
                <c:pt idx="25377">
                  <c:v>2395.0195300000019</c:v>
                </c:pt>
                <c:pt idx="25378">
                  <c:v>2395.0195300000019</c:v>
                </c:pt>
                <c:pt idx="25379">
                  <c:v>2397.4609399999999</c:v>
                </c:pt>
                <c:pt idx="25380">
                  <c:v>2395.0195300000019</c:v>
                </c:pt>
                <c:pt idx="25381">
                  <c:v>2395.0195300000019</c:v>
                </c:pt>
                <c:pt idx="25382">
                  <c:v>2397.4609399999999</c:v>
                </c:pt>
                <c:pt idx="25383">
                  <c:v>2397.4609399999999</c:v>
                </c:pt>
                <c:pt idx="25384">
                  <c:v>2397.4609399999999</c:v>
                </c:pt>
                <c:pt idx="25385">
                  <c:v>2395.0195300000019</c:v>
                </c:pt>
                <c:pt idx="25386">
                  <c:v>2395.0195300000019</c:v>
                </c:pt>
                <c:pt idx="25387">
                  <c:v>2395.0195300000019</c:v>
                </c:pt>
                <c:pt idx="25388">
                  <c:v>2395.0195300000019</c:v>
                </c:pt>
                <c:pt idx="25389">
                  <c:v>2395.0195300000019</c:v>
                </c:pt>
                <c:pt idx="25390">
                  <c:v>2397.4609399999999</c:v>
                </c:pt>
                <c:pt idx="25391">
                  <c:v>2397.4609399999999</c:v>
                </c:pt>
                <c:pt idx="25392">
                  <c:v>2395.0195300000019</c:v>
                </c:pt>
                <c:pt idx="25393">
                  <c:v>2397.4609399999999</c:v>
                </c:pt>
                <c:pt idx="25394">
                  <c:v>2395.0195300000019</c:v>
                </c:pt>
                <c:pt idx="25395">
                  <c:v>2395.0195300000019</c:v>
                </c:pt>
                <c:pt idx="25396">
                  <c:v>2395.0195300000019</c:v>
                </c:pt>
                <c:pt idx="25397">
                  <c:v>2395.0195300000019</c:v>
                </c:pt>
                <c:pt idx="25398">
                  <c:v>2397.4609399999999</c:v>
                </c:pt>
                <c:pt idx="25399">
                  <c:v>2397.4609399999999</c:v>
                </c:pt>
                <c:pt idx="25400">
                  <c:v>2395.0195300000019</c:v>
                </c:pt>
                <c:pt idx="25401">
                  <c:v>2395.0195300000019</c:v>
                </c:pt>
                <c:pt idx="25402">
                  <c:v>2395.0195300000019</c:v>
                </c:pt>
                <c:pt idx="25403">
                  <c:v>2395.0195300000019</c:v>
                </c:pt>
                <c:pt idx="25404">
                  <c:v>2397.4609399999999</c:v>
                </c:pt>
                <c:pt idx="25405">
                  <c:v>2395.0195300000019</c:v>
                </c:pt>
                <c:pt idx="25406">
                  <c:v>2395.0195300000019</c:v>
                </c:pt>
                <c:pt idx="25407">
                  <c:v>2395.0195300000019</c:v>
                </c:pt>
                <c:pt idx="25408">
                  <c:v>2397.4609399999999</c:v>
                </c:pt>
                <c:pt idx="25409">
                  <c:v>2395.0195300000019</c:v>
                </c:pt>
                <c:pt idx="25410">
                  <c:v>2397.4609399999999</c:v>
                </c:pt>
                <c:pt idx="25411">
                  <c:v>2395.0195300000019</c:v>
                </c:pt>
                <c:pt idx="25412">
                  <c:v>2395.0195300000019</c:v>
                </c:pt>
                <c:pt idx="25413">
                  <c:v>2397.4609399999999</c:v>
                </c:pt>
                <c:pt idx="25414">
                  <c:v>2395.0195300000019</c:v>
                </c:pt>
                <c:pt idx="25415">
                  <c:v>2395.0195300000019</c:v>
                </c:pt>
                <c:pt idx="25416">
                  <c:v>2397.4609399999999</c:v>
                </c:pt>
                <c:pt idx="25417">
                  <c:v>2395.0195300000019</c:v>
                </c:pt>
                <c:pt idx="25418">
                  <c:v>2395.0195300000019</c:v>
                </c:pt>
                <c:pt idx="25419">
                  <c:v>2397.4609399999999</c:v>
                </c:pt>
                <c:pt idx="25420">
                  <c:v>2397.4609399999999</c:v>
                </c:pt>
                <c:pt idx="25421">
                  <c:v>2397.4609399999999</c:v>
                </c:pt>
                <c:pt idx="25422">
                  <c:v>2397.4609399999999</c:v>
                </c:pt>
                <c:pt idx="25423">
                  <c:v>2395.0195300000019</c:v>
                </c:pt>
                <c:pt idx="25424">
                  <c:v>2397.4609399999999</c:v>
                </c:pt>
                <c:pt idx="25425">
                  <c:v>2395.0195300000019</c:v>
                </c:pt>
                <c:pt idx="25426">
                  <c:v>2395.0195300000019</c:v>
                </c:pt>
                <c:pt idx="25427">
                  <c:v>2397.4609399999999</c:v>
                </c:pt>
                <c:pt idx="25428">
                  <c:v>2397.4609399999999</c:v>
                </c:pt>
                <c:pt idx="25429">
                  <c:v>2395.0195300000019</c:v>
                </c:pt>
                <c:pt idx="25430">
                  <c:v>2397.4609399999999</c:v>
                </c:pt>
                <c:pt idx="25431">
                  <c:v>2395.0195300000019</c:v>
                </c:pt>
                <c:pt idx="25432">
                  <c:v>2395.0195300000019</c:v>
                </c:pt>
                <c:pt idx="25433">
                  <c:v>2395.0195300000019</c:v>
                </c:pt>
                <c:pt idx="25434">
                  <c:v>2395.0195300000019</c:v>
                </c:pt>
                <c:pt idx="25435">
                  <c:v>2397.4609399999999</c:v>
                </c:pt>
                <c:pt idx="25436">
                  <c:v>2397.4609399999999</c:v>
                </c:pt>
                <c:pt idx="25437">
                  <c:v>2395.0195300000019</c:v>
                </c:pt>
                <c:pt idx="25438">
                  <c:v>2395.0195300000019</c:v>
                </c:pt>
                <c:pt idx="25439">
                  <c:v>2395.0195300000019</c:v>
                </c:pt>
                <c:pt idx="25440">
                  <c:v>2395.0195300000019</c:v>
                </c:pt>
                <c:pt idx="25441">
                  <c:v>2395.0195300000019</c:v>
                </c:pt>
                <c:pt idx="25442">
                  <c:v>2397.4609399999999</c:v>
                </c:pt>
                <c:pt idx="25443">
                  <c:v>2395.0195300000019</c:v>
                </c:pt>
                <c:pt idx="25444">
                  <c:v>2395.0195300000019</c:v>
                </c:pt>
                <c:pt idx="25445">
                  <c:v>2395.0195300000019</c:v>
                </c:pt>
                <c:pt idx="25446">
                  <c:v>2395.0195300000019</c:v>
                </c:pt>
                <c:pt idx="25447">
                  <c:v>2395.0195300000019</c:v>
                </c:pt>
                <c:pt idx="25448">
                  <c:v>2397.4609399999999</c:v>
                </c:pt>
                <c:pt idx="25449">
                  <c:v>2395.0195300000019</c:v>
                </c:pt>
                <c:pt idx="25450">
                  <c:v>2397.4609399999999</c:v>
                </c:pt>
                <c:pt idx="25451">
                  <c:v>2395.0195300000019</c:v>
                </c:pt>
                <c:pt idx="25452">
                  <c:v>2397.4609399999999</c:v>
                </c:pt>
                <c:pt idx="25453">
                  <c:v>2395.0195300000019</c:v>
                </c:pt>
                <c:pt idx="25454">
                  <c:v>2395.0195300000019</c:v>
                </c:pt>
                <c:pt idx="25455">
                  <c:v>2395.0195300000019</c:v>
                </c:pt>
                <c:pt idx="25456">
                  <c:v>2397.4609399999999</c:v>
                </c:pt>
                <c:pt idx="25457">
                  <c:v>2395.0195300000019</c:v>
                </c:pt>
                <c:pt idx="25458">
                  <c:v>2395.0195300000019</c:v>
                </c:pt>
                <c:pt idx="25459">
                  <c:v>2397.4609399999999</c:v>
                </c:pt>
                <c:pt idx="25460">
                  <c:v>2395.0195300000019</c:v>
                </c:pt>
                <c:pt idx="25461">
                  <c:v>2395.0195300000019</c:v>
                </c:pt>
                <c:pt idx="25462">
                  <c:v>2397.4609399999999</c:v>
                </c:pt>
                <c:pt idx="25463">
                  <c:v>2397.4609399999999</c:v>
                </c:pt>
                <c:pt idx="25464">
                  <c:v>2395.0195300000019</c:v>
                </c:pt>
                <c:pt idx="25465">
                  <c:v>2395.0195300000019</c:v>
                </c:pt>
                <c:pt idx="25466">
                  <c:v>2395.0195300000019</c:v>
                </c:pt>
                <c:pt idx="25467">
                  <c:v>2395.0195300000019</c:v>
                </c:pt>
                <c:pt idx="25468">
                  <c:v>2397.4609399999999</c:v>
                </c:pt>
                <c:pt idx="25469">
                  <c:v>2397.4609399999999</c:v>
                </c:pt>
                <c:pt idx="25470">
                  <c:v>2395.0195300000019</c:v>
                </c:pt>
                <c:pt idx="25471">
                  <c:v>2395.0195300000019</c:v>
                </c:pt>
                <c:pt idx="25472">
                  <c:v>2397.4609399999999</c:v>
                </c:pt>
                <c:pt idx="25473">
                  <c:v>2395.0195300000019</c:v>
                </c:pt>
                <c:pt idx="25474">
                  <c:v>2397.4609399999999</c:v>
                </c:pt>
                <c:pt idx="25475">
                  <c:v>2395.0195300000019</c:v>
                </c:pt>
                <c:pt idx="25476">
                  <c:v>2395.0195300000019</c:v>
                </c:pt>
                <c:pt idx="25477">
                  <c:v>2397.4609399999999</c:v>
                </c:pt>
                <c:pt idx="25478">
                  <c:v>2395.0195300000019</c:v>
                </c:pt>
                <c:pt idx="25479">
                  <c:v>2397.4609399999999</c:v>
                </c:pt>
                <c:pt idx="25480">
                  <c:v>2397.4609399999999</c:v>
                </c:pt>
                <c:pt idx="25481">
                  <c:v>2395.0195300000019</c:v>
                </c:pt>
                <c:pt idx="25482">
                  <c:v>2397.4609399999999</c:v>
                </c:pt>
                <c:pt idx="25483">
                  <c:v>2395.0195300000019</c:v>
                </c:pt>
                <c:pt idx="25484">
                  <c:v>2395.0195300000019</c:v>
                </c:pt>
                <c:pt idx="25485">
                  <c:v>2395.0195300000019</c:v>
                </c:pt>
                <c:pt idx="25486">
                  <c:v>2395.0195300000019</c:v>
                </c:pt>
                <c:pt idx="25487">
                  <c:v>2395.0195300000019</c:v>
                </c:pt>
                <c:pt idx="25488">
                  <c:v>2395.0195300000019</c:v>
                </c:pt>
                <c:pt idx="25489">
                  <c:v>2397.4609399999999</c:v>
                </c:pt>
                <c:pt idx="25490">
                  <c:v>2395.0195300000019</c:v>
                </c:pt>
                <c:pt idx="25491">
                  <c:v>2395.0195300000019</c:v>
                </c:pt>
                <c:pt idx="25492">
                  <c:v>2397.4609399999999</c:v>
                </c:pt>
                <c:pt idx="25493">
                  <c:v>2395.0195300000019</c:v>
                </c:pt>
                <c:pt idx="25494">
                  <c:v>2395.0195300000019</c:v>
                </c:pt>
                <c:pt idx="25495">
                  <c:v>2395.0195300000019</c:v>
                </c:pt>
                <c:pt idx="25496">
                  <c:v>2395.0195300000019</c:v>
                </c:pt>
                <c:pt idx="25497">
                  <c:v>2395.0195300000019</c:v>
                </c:pt>
                <c:pt idx="25498">
                  <c:v>2395.0195300000019</c:v>
                </c:pt>
                <c:pt idx="25499">
                  <c:v>2397.4609399999999</c:v>
                </c:pt>
                <c:pt idx="25500">
                  <c:v>2395.0195300000019</c:v>
                </c:pt>
                <c:pt idx="25501">
                  <c:v>2397.4609399999999</c:v>
                </c:pt>
                <c:pt idx="25502">
                  <c:v>2395.0195300000019</c:v>
                </c:pt>
                <c:pt idx="25503">
                  <c:v>2397.4609399999999</c:v>
                </c:pt>
                <c:pt idx="25504">
                  <c:v>2395.0195300000019</c:v>
                </c:pt>
                <c:pt idx="25505">
                  <c:v>2397.4609399999999</c:v>
                </c:pt>
                <c:pt idx="25506">
                  <c:v>2395.0195300000019</c:v>
                </c:pt>
                <c:pt idx="25507">
                  <c:v>2395.0195300000019</c:v>
                </c:pt>
                <c:pt idx="25508">
                  <c:v>2395.0195300000019</c:v>
                </c:pt>
                <c:pt idx="25509">
                  <c:v>2395.0195300000019</c:v>
                </c:pt>
                <c:pt idx="25510">
                  <c:v>2395.0195300000019</c:v>
                </c:pt>
                <c:pt idx="25511">
                  <c:v>2395.0195300000019</c:v>
                </c:pt>
                <c:pt idx="25512">
                  <c:v>2395.0195300000019</c:v>
                </c:pt>
                <c:pt idx="25513">
                  <c:v>2395.0195300000019</c:v>
                </c:pt>
                <c:pt idx="25514">
                  <c:v>2395.0195300000019</c:v>
                </c:pt>
                <c:pt idx="25515">
                  <c:v>2397.4609399999999</c:v>
                </c:pt>
                <c:pt idx="25516">
                  <c:v>2395.0195300000019</c:v>
                </c:pt>
                <c:pt idx="25517">
                  <c:v>2395.0195300000019</c:v>
                </c:pt>
                <c:pt idx="25518">
                  <c:v>2397.4609399999999</c:v>
                </c:pt>
                <c:pt idx="25519">
                  <c:v>2395.0195300000019</c:v>
                </c:pt>
                <c:pt idx="25520">
                  <c:v>2395.0195300000019</c:v>
                </c:pt>
                <c:pt idx="25521">
                  <c:v>2397.4609399999999</c:v>
                </c:pt>
                <c:pt idx="25522">
                  <c:v>2397.4609399999999</c:v>
                </c:pt>
                <c:pt idx="25523">
                  <c:v>2395.0195300000019</c:v>
                </c:pt>
                <c:pt idx="25524">
                  <c:v>2397.4609399999999</c:v>
                </c:pt>
                <c:pt idx="25525">
                  <c:v>2395.0195300000019</c:v>
                </c:pt>
                <c:pt idx="25526">
                  <c:v>2397.4609399999999</c:v>
                </c:pt>
                <c:pt idx="25527">
                  <c:v>2397.4609399999999</c:v>
                </c:pt>
                <c:pt idx="25528">
                  <c:v>2395.0195300000019</c:v>
                </c:pt>
                <c:pt idx="25529">
                  <c:v>2395.0195300000019</c:v>
                </c:pt>
                <c:pt idx="25530">
                  <c:v>2397.4609399999999</c:v>
                </c:pt>
                <c:pt idx="25531">
                  <c:v>2397.4609399999999</c:v>
                </c:pt>
                <c:pt idx="25532">
                  <c:v>2395.0195300000019</c:v>
                </c:pt>
                <c:pt idx="25533">
                  <c:v>2397.4609399999999</c:v>
                </c:pt>
                <c:pt idx="25534">
                  <c:v>2397.4609399999999</c:v>
                </c:pt>
                <c:pt idx="25535">
                  <c:v>2395.0195300000019</c:v>
                </c:pt>
                <c:pt idx="25536">
                  <c:v>2397.4609399999999</c:v>
                </c:pt>
                <c:pt idx="25537">
                  <c:v>2395.0195300000019</c:v>
                </c:pt>
                <c:pt idx="25538">
                  <c:v>2395.0195300000019</c:v>
                </c:pt>
                <c:pt idx="25539">
                  <c:v>2397.4609399999999</c:v>
                </c:pt>
                <c:pt idx="25540">
                  <c:v>2395.0195300000019</c:v>
                </c:pt>
                <c:pt idx="25541">
                  <c:v>2397.4609399999999</c:v>
                </c:pt>
                <c:pt idx="25542">
                  <c:v>2395.0195300000019</c:v>
                </c:pt>
                <c:pt idx="25543">
                  <c:v>2395.0195300000019</c:v>
                </c:pt>
                <c:pt idx="25544">
                  <c:v>2395.0195300000019</c:v>
                </c:pt>
                <c:pt idx="25545">
                  <c:v>2395.0195300000019</c:v>
                </c:pt>
                <c:pt idx="25546">
                  <c:v>2395.0195300000019</c:v>
                </c:pt>
                <c:pt idx="25547">
                  <c:v>2395.0195300000019</c:v>
                </c:pt>
                <c:pt idx="25548">
                  <c:v>2397.4609399999999</c:v>
                </c:pt>
                <c:pt idx="25549">
                  <c:v>2395.0195300000019</c:v>
                </c:pt>
                <c:pt idx="25550">
                  <c:v>2397.4609399999999</c:v>
                </c:pt>
                <c:pt idx="25551">
                  <c:v>2395.0195300000019</c:v>
                </c:pt>
                <c:pt idx="25552">
                  <c:v>2395.0195300000019</c:v>
                </c:pt>
                <c:pt idx="25553">
                  <c:v>2395.0195300000019</c:v>
                </c:pt>
                <c:pt idx="25554">
                  <c:v>2395.0195300000019</c:v>
                </c:pt>
                <c:pt idx="25555">
                  <c:v>2395.0195300000019</c:v>
                </c:pt>
                <c:pt idx="25556">
                  <c:v>2395.0195300000019</c:v>
                </c:pt>
                <c:pt idx="25557">
                  <c:v>2395.0195300000019</c:v>
                </c:pt>
                <c:pt idx="25558">
                  <c:v>2395.0195300000019</c:v>
                </c:pt>
                <c:pt idx="25559">
                  <c:v>2397.4609399999999</c:v>
                </c:pt>
                <c:pt idx="25560">
                  <c:v>2395.0195300000019</c:v>
                </c:pt>
                <c:pt idx="25561">
                  <c:v>2395.0195300000019</c:v>
                </c:pt>
                <c:pt idx="25562">
                  <c:v>2395.0195300000019</c:v>
                </c:pt>
                <c:pt idx="25563">
                  <c:v>2397.4609399999999</c:v>
                </c:pt>
                <c:pt idx="25564">
                  <c:v>2397.4609399999999</c:v>
                </c:pt>
                <c:pt idx="25565">
                  <c:v>2397.4609399999999</c:v>
                </c:pt>
                <c:pt idx="25566">
                  <c:v>2395.0195300000019</c:v>
                </c:pt>
                <c:pt idx="25567">
                  <c:v>2397.4609399999999</c:v>
                </c:pt>
                <c:pt idx="25568">
                  <c:v>2395.0195300000019</c:v>
                </c:pt>
                <c:pt idx="25569">
                  <c:v>2395.0195300000019</c:v>
                </c:pt>
                <c:pt idx="25570">
                  <c:v>2397.4609399999999</c:v>
                </c:pt>
                <c:pt idx="25571">
                  <c:v>2397.4609399999999</c:v>
                </c:pt>
                <c:pt idx="25572">
                  <c:v>2397.4609399999999</c:v>
                </c:pt>
                <c:pt idx="25573">
                  <c:v>2395.0195300000019</c:v>
                </c:pt>
                <c:pt idx="25574">
                  <c:v>2395.0195300000019</c:v>
                </c:pt>
                <c:pt idx="25575">
                  <c:v>2395.0195300000019</c:v>
                </c:pt>
                <c:pt idx="25576">
                  <c:v>2397.4609399999999</c:v>
                </c:pt>
                <c:pt idx="25577">
                  <c:v>2397.4609399999999</c:v>
                </c:pt>
                <c:pt idx="25578">
                  <c:v>2395.0195300000019</c:v>
                </c:pt>
                <c:pt idx="25579">
                  <c:v>2397.4609399999999</c:v>
                </c:pt>
                <c:pt idx="25580">
                  <c:v>2395.0195300000019</c:v>
                </c:pt>
                <c:pt idx="25581">
                  <c:v>2395.0195300000019</c:v>
                </c:pt>
                <c:pt idx="25582">
                  <c:v>2395.0195300000019</c:v>
                </c:pt>
                <c:pt idx="25583">
                  <c:v>2395.0195300000019</c:v>
                </c:pt>
                <c:pt idx="25584">
                  <c:v>2397.4609399999999</c:v>
                </c:pt>
                <c:pt idx="25585">
                  <c:v>2397.4609399999999</c:v>
                </c:pt>
                <c:pt idx="25586">
                  <c:v>2395.0195300000019</c:v>
                </c:pt>
                <c:pt idx="25587">
                  <c:v>2395.0195300000019</c:v>
                </c:pt>
                <c:pt idx="25588">
                  <c:v>2395.0195300000019</c:v>
                </c:pt>
                <c:pt idx="25589">
                  <c:v>2397.4609399999999</c:v>
                </c:pt>
                <c:pt idx="25590">
                  <c:v>2395.0195300000019</c:v>
                </c:pt>
                <c:pt idx="25591">
                  <c:v>2395.0195300000019</c:v>
                </c:pt>
                <c:pt idx="25592">
                  <c:v>2397.4609399999999</c:v>
                </c:pt>
                <c:pt idx="25593">
                  <c:v>2395.0195300000019</c:v>
                </c:pt>
                <c:pt idx="25594">
                  <c:v>2395.0195300000019</c:v>
                </c:pt>
                <c:pt idx="25595">
                  <c:v>2397.4609399999999</c:v>
                </c:pt>
                <c:pt idx="25596">
                  <c:v>2395.0195300000019</c:v>
                </c:pt>
                <c:pt idx="25597">
                  <c:v>2397.4609399999999</c:v>
                </c:pt>
                <c:pt idx="25598">
                  <c:v>2395.0195300000019</c:v>
                </c:pt>
                <c:pt idx="25599">
                  <c:v>2395.0195300000019</c:v>
                </c:pt>
                <c:pt idx="25600">
                  <c:v>2395.0195300000019</c:v>
                </c:pt>
                <c:pt idx="25601">
                  <c:v>2397.4609399999999</c:v>
                </c:pt>
                <c:pt idx="25602">
                  <c:v>2395.0195300000019</c:v>
                </c:pt>
                <c:pt idx="25603">
                  <c:v>2397.4609399999999</c:v>
                </c:pt>
                <c:pt idx="25604">
                  <c:v>2397.4609399999999</c:v>
                </c:pt>
                <c:pt idx="25605">
                  <c:v>2395.0195300000019</c:v>
                </c:pt>
                <c:pt idx="25606">
                  <c:v>2397.4609399999999</c:v>
                </c:pt>
                <c:pt idx="25607">
                  <c:v>2395.0195300000019</c:v>
                </c:pt>
                <c:pt idx="25608">
                  <c:v>2397.4609399999999</c:v>
                </c:pt>
                <c:pt idx="25609">
                  <c:v>2395.0195300000019</c:v>
                </c:pt>
                <c:pt idx="25610">
                  <c:v>2397.4609399999999</c:v>
                </c:pt>
                <c:pt idx="25611">
                  <c:v>2395.0195300000019</c:v>
                </c:pt>
                <c:pt idx="25612">
                  <c:v>2395.0195300000019</c:v>
                </c:pt>
                <c:pt idx="25613">
                  <c:v>2395.0195300000019</c:v>
                </c:pt>
                <c:pt idx="25614">
                  <c:v>2395.0195300000019</c:v>
                </c:pt>
                <c:pt idx="25615">
                  <c:v>2397.4609399999999</c:v>
                </c:pt>
                <c:pt idx="25616">
                  <c:v>2395.0195300000019</c:v>
                </c:pt>
                <c:pt idx="25617">
                  <c:v>2397.4609399999999</c:v>
                </c:pt>
                <c:pt idx="25618">
                  <c:v>2395.0195300000019</c:v>
                </c:pt>
                <c:pt idx="25619">
                  <c:v>2395.0195300000019</c:v>
                </c:pt>
                <c:pt idx="25620">
                  <c:v>2395.0195300000019</c:v>
                </c:pt>
                <c:pt idx="25621">
                  <c:v>2395.0195300000019</c:v>
                </c:pt>
                <c:pt idx="25622">
                  <c:v>2397.4609399999999</c:v>
                </c:pt>
                <c:pt idx="25623">
                  <c:v>2395.0195300000019</c:v>
                </c:pt>
                <c:pt idx="25624">
                  <c:v>2395.0195300000019</c:v>
                </c:pt>
                <c:pt idx="25625">
                  <c:v>2395.0195300000019</c:v>
                </c:pt>
                <c:pt idx="25626">
                  <c:v>2395.0195300000019</c:v>
                </c:pt>
                <c:pt idx="25627">
                  <c:v>2395.0195300000019</c:v>
                </c:pt>
                <c:pt idx="25628">
                  <c:v>2395.0195300000019</c:v>
                </c:pt>
                <c:pt idx="25629">
                  <c:v>2395.0195300000019</c:v>
                </c:pt>
                <c:pt idx="25630">
                  <c:v>2395.0195300000019</c:v>
                </c:pt>
                <c:pt idx="25631">
                  <c:v>2397.4609399999999</c:v>
                </c:pt>
                <c:pt idx="25632">
                  <c:v>2397.4609399999999</c:v>
                </c:pt>
                <c:pt idx="25633">
                  <c:v>2395.0195300000019</c:v>
                </c:pt>
                <c:pt idx="25634">
                  <c:v>2395.0195300000019</c:v>
                </c:pt>
                <c:pt idx="25635">
                  <c:v>2395.0195300000019</c:v>
                </c:pt>
                <c:pt idx="25636">
                  <c:v>2397.4609399999999</c:v>
                </c:pt>
                <c:pt idx="25637">
                  <c:v>2395.0195300000019</c:v>
                </c:pt>
                <c:pt idx="25638">
                  <c:v>2397.4609399999999</c:v>
                </c:pt>
                <c:pt idx="25639">
                  <c:v>2395.0195300000019</c:v>
                </c:pt>
                <c:pt idx="25640">
                  <c:v>2395.0195300000019</c:v>
                </c:pt>
                <c:pt idx="25641">
                  <c:v>2397.4609399999999</c:v>
                </c:pt>
                <c:pt idx="25642">
                  <c:v>2395.0195300000019</c:v>
                </c:pt>
                <c:pt idx="25643">
                  <c:v>2395.0195300000019</c:v>
                </c:pt>
                <c:pt idx="25644">
                  <c:v>2395.0195300000019</c:v>
                </c:pt>
                <c:pt idx="25645">
                  <c:v>2397.4609399999999</c:v>
                </c:pt>
                <c:pt idx="25646">
                  <c:v>2397.4609399999999</c:v>
                </c:pt>
                <c:pt idx="25647">
                  <c:v>2395.0195300000019</c:v>
                </c:pt>
                <c:pt idx="25648">
                  <c:v>2397.4609399999999</c:v>
                </c:pt>
                <c:pt idx="25649">
                  <c:v>2395.0195300000019</c:v>
                </c:pt>
                <c:pt idx="25650">
                  <c:v>2395.0195300000019</c:v>
                </c:pt>
                <c:pt idx="25651">
                  <c:v>2395.0195300000019</c:v>
                </c:pt>
                <c:pt idx="25652">
                  <c:v>2397.4609399999999</c:v>
                </c:pt>
                <c:pt idx="25653">
                  <c:v>2395.0195300000019</c:v>
                </c:pt>
                <c:pt idx="25654">
                  <c:v>2397.4609399999999</c:v>
                </c:pt>
                <c:pt idx="25655">
                  <c:v>2395.0195300000019</c:v>
                </c:pt>
                <c:pt idx="25656">
                  <c:v>2397.4609399999999</c:v>
                </c:pt>
                <c:pt idx="25657">
                  <c:v>2395.0195300000019</c:v>
                </c:pt>
                <c:pt idx="25658">
                  <c:v>2395.0195300000019</c:v>
                </c:pt>
                <c:pt idx="25659">
                  <c:v>2397.4609399999999</c:v>
                </c:pt>
                <c:pt idx="25660">
                  <c:v>2395.0195300000019</c:v>
                </c:pt>
                <c:pt idx="25661">
                  <c:v>2395.0195300000019</c:v>
                </c:pt>
                <c:pt idx="25662">
                  <c:v>2397.4609399999999</c:v>
                </c:pt>
                <c:pt idx="25663">
                  <c:v>2397.4609399999999</c:v>
                </c:pt>
                <c:pt idx="25664">
                  <c:v>2395.0195300000019</c:v>
                </c:pt>
                <c:pt idx="25665">
                  <c:v>2397.4609399999999</c:v>
                </c:pt>
                <c:pt idx="25666">
                  <c:v>2395.0195300000019</c:v>
                </c:pt>
                <c:pt idx="25667">
                  <c:v>2395.0195300000019</c:v>
                </c:pt>
                <c:pt idx="25668">
                  <c:v>2395.0195300000019</c:v>
                </c:pt>
                <c:pt idx="25669">
                  <c:v>2395.0195300000019</c:v>
                </c:pt>
                <c:pt idx="25670">
                  <c:v>2395.0195300000019</c:v>
                </c:pt>
                <c:pt idx="25671">
                  <c:v>2395.0195300000019</c:v>
                </c:pt>
                <c:pt idx="25672">
                  <c:v>2395.0195300000019</c:v>
                </c:pt>
                <c:pt idx="25673">
                  <c:v>2395.0195300000019</c:v>
                </c:pt>
                <c:pt idx="25674">
                  <c:v>2395.0195300000019</c:v>
                </c:pt>
                <c:pt idx="25675">
                  <c:v>2397.4609399999999</c:v>
                </c:pt>
                <c:pt idx="25676">
                  <c:v>2395.0195300000019</c:v>
                </c:pt>
                <c:pt idx="25677">
                  <c:v>2395.0195300000019</c:v>
                </c:pt>
                <c:pt idx="25678">
                  <c:v>2395.0195300000019</c:v>
                </c:pt>
                <c:pt idx="25679">
                  <c:v>2395.0195300000019</c:v>
                </c:pt>
                <c:pt idx="25680">
                  <c:v>2397.4609399999999</c:v>
                </c:pt>
                <c:pt idx="25681">
                  <c:v>2395.0195300000019</c:v>
                </c:pt>
                <c:pt idx="25682">
                  <c:v>2395.0195300000019</c:v>
                </c:pt>
                <c:pt idx="25683">
                  <c:v>2395.0195300000019</c:v>
                </c:pt>
                <c:pt idx="25684">
                  <c:v>2395.0195300000019</c:v>
                </c:pt>
                <c:pt idx="25685">
                  <c:v>2397.4609399999999</c:v>
                </c:pt>
                <c:pt idx="25686">
                  <c:v>2397.4609399999999</c:v>
                </c:pt>
                <c:pt idx="25687">
                  <c:v>2395.0195300000019</c:v>
                </c:pt>
                <c:pt idx="25688">
                  <c:v>2395.0195300000019</c:v>
                </c:pt>
                <c:pt idx="25689">
                  <c:v>2395.0195300000019</c:v>
                </c:pt>
                <c:pt idx="25690">
                  <c:v>2395.0195300000019</c:v>
                </c:pt>
                <c:pt idx="25691">
                  <c:v>2395.0195300000019</c:v>
                </c:pt>
                <c:pt idx="25692">
                  <c:v>2395.0195300000019</c:v>
                </c:pt>
                <c:pt idx="25693">
                  <c:v>2395.0195300000019</c:v>
                </c:pt>
                <c:pt idx="25694">
                  <c:v>2395.0195300000019</c:v>
                </c:pt>
                <c:pt idx="25695">
                  <c:v>2395.0195300000019</c:v>
                </c:pt>
                <c:pt idx="25696">
                  <c:v>2395.0195300000019</c:v>
                </c:pt>
                <c:pt idx="25697">
                  <c:v>2395.0195300000019</c:v>
                </c:pt>
                <c:pt idx="25698">
                  <c:v>2395.0195300000019</c:v>
                </c:pt>
                <c:pt idx="25699">
                  <c:v>2395.0195300000019</c:v>
                </c:pt>
                <c:pt idx="25700">
                  <c:v>2395.0195300000019</c:v>
                </c:pt>
                <c:pt idx="25701">
                  <c:v>2395.0195300000019</c:v>
                </c:pt>
                <c:pt idx="25702">
                  <c:v>2395.0195300000019</c:v>
                </c:pt>
                <c:pt idx="25703">
                  <c:v>2395.0195300000019</c:v>
                </c:pt>
                <c:pt idx="25704">
                  <c:v>2395.0195300000019</c:v>
                </c:pt>
                <c:pt idx="25705">
                  <c:v>2395.0195300000019</c:v>
                </c:pt>
                <c:pt idx="25706">
                  <c:v>2397.4609399999999</c:v>
                </c:pt>
                <c:pt idx="25707">
                  <c:v>2395.0195300000019</c:v>
                </c:pt>
                <c:pt idx="25708">
                  <c:v>2395.0195300000019</c:v>
                </c:pt>
                <c:pt idx="25709">
                  <c:v>2397.4609399999999</c:v>
                </c:pt>
                <c:pt idx="25710">
                  <c:v>2395.0195300000019</c:v>
                </c:pt>
                <c:pt idx="25711">
                  <c:v>2395.0195300000019</c:v>
                </c:pt>
                <c:pt idx="25712">
                  <c:v>2395.0195300000019</c:v>
                </c:pt>
                <c:pt idx="25713">
                  <c:v>2395.0195300000019</c:v>
                </c:pt>
                <c:pt idx="25714">
                  <c:v>2395.0195300000019</c:v>
                </c:pt>
                <c:pt idx="25715">
                  <c:v>2395.0195300000019</c:v>
                </c:pt>
                <c:pt idx="25716">
                  <c:v>2395.0195300000019</c:v>
                </c:pt>
                <c:pt idx="25717">
                  <c:v>2397.4609399999999</c:v>
                </c:pt>
                <c:pt idx="25718">
                  <c:v>2395.0195300000019</c:v>
                </c:pt>
                <c:pt idx="25719">
                  <c:v>2395.0195300000019</c:v>
                </c:pt>
                <c:pt idx="25720">
                  <c:v>2395.0195300000019</c:v>
                </c:pt>
                <c:pt idx="25721">
                  <c:v>2395.0195300000019</c:v>
                </c:pt>
                <c:pt idx="25722">
                  <c:v>2397.4609399999999</c:v>
                </c:pt>
                <c:pt idx="25723">
                  <c:v>2395.0195300000019</c:v>
                </c:pt>
                <c:pt idx="25724">
                  <c:v>2395.0195300000019</c:v>
                </c:pt>
                <c:pt idx="25725">
                  <c:v>2397.4609399999999</c:v>
                </c:pt>
                <c:pt idx="25726">
                  <c:v>2395.0195300000019</c:v>
                </c:pt>
                <c:pt idx="25727">
                  <c:v>2395.0195300000019</c:v>
                </c:pt>
                <c:pt idx="25728">
                  <c:v>2395.0195300000019</c:v>
                </c:pt>
                <c:pt idx="25729">
                  <c:v>2397.4609399999999</c:v>
                </c:pt>
                <c:pt idx="25730">
                  <c:v>2397.4609399999999</c:v>
                </c:pt>
                <c:pt idx="25731">
                  <c:v>2395.0195300000019</c:v>
                </c:pt>
                <c:pt idx="25732">
                  <c:v>2395.0195300000019</c:v>
                </c:pt>
                <c:pt idx="25733">
                  <c:v>2397.4609399999999</c:v>
                </c:pt>
                <c:pt idx="25734">
                  <c:v>2397.4609399999999</c:v>
                </c:pt>
                <c:pt idx="25735">
                  <c:v>2395.0195300000019</c:v>
                </c:pt>
                <c:pt idx="25736">
                  <c:v>2395.0195300000019</c:v>
                </c:pt>
                <c:pt idx="25737">
                  <c:v>2395.0195300000019</c:v>
                </c:pt>
                <c:pt idx="25738">
                  <c:v>2395.0195300000019</c:v>
                </c:pt>
                <c:pt idx="25739">
                  <c:v>2395.0195300000019</c:v>
                </c:pt>
                <c:pt idx="25740">
                  <c:v>2395.0195300000019</c:v>
                </c:pt>
                <c:pt idx="25741">
                  <c:v>2395.0195300000019</c:v>
                </c:pt>
                <c:pt idx="25742">
                  <c:v>2395.0195300000019</c:v>
                </c:pt>
                <c:pt idx="25743">
                  <c:v>2395.0195300000019</c:v>
                </c:pt>
                <c:pt idx="25744">
                  <c:v>2395.0195300000019</c:v>
                </c:pt>
                <c:pt idx="25745">
                  <c:v>2395.0195300000019</c:v>
                </c:pt>
                <c:pt idx="25746">
                  <c:v>2395.0195300000019</c:v>
                </c:pt>
                <c:pt idx="25747">
                  <c:v>2397.4609399999999</c:v>
                </c:pt>
                <c:pt idx="25748">
                  <c:v>2395.0195300000019</c:v>
                </c:pt>
                <c:pt idx="25749">
                  <c:v>2395.0195300000019</c:v>
                </c:pt>
                <c:pt idx="25750">
                  <c:v>2397.4609399999999</c:v>
                </c:pt>
                <c:pt idx="25751">
                  <c:v>2395.0195300000019</c:v>
                </c:pt>
                <c:pt idx="25752">
                  <c:v>2397.4609399999999</c:v>
                </c:pt>
                <c:pt idx="25753">
                  <c:v>2395.0195300000019</c:v>
                </c:pt>
                <c:pt idx="25754">
                  <c:v>2395.0195300000019</c:v>
                </c:pt>
                <c:pt idx="25755">
                  <c:v>2395.0195300000019</c:v>
                </c:pt>
                <c:pt idx="25756">
                  <c:v>2395.0195300000019</c:v>
                </c:pt>
                <c:pt idx="25757">
                  <c:v>2395.0195300000019</c:v>
                </c:pt>
                <c:pt idx="25758">
                  <c:v>2395.0195300000019</c:v>
                </c:pt>
                <c:pt idx="25759">
                  <c:v>2397.4609399999999</c:v>
                </c:pt>
                <c:pt idx="25760">
                  <c:v>2395.0195300000019</c:v>
                </c:pt>
                <c:pt idx="25761">
                  <c:v>2395.0195300000019</c:v>
                </c:pt>
                <c:pt idx="25762">
                  <c:v>2395.0195300000019</c:v>
                </c:pt>
                <c:pt idx="25763">
                  <c:v>2395.0195300000019</c:v>
                </c:pt>
                <c:pt idx="25764">
                  <c:v>2395.0195300000019</c:v>
                </c:pt>
                <c:pt idx="25765">
                  <c:v>2397.4609399999999</c:v>
                </c:pt>
                <c:pt idx="25766">
                  <c:v>2397.4609399999999</c:v>
                </c:pt>
                <c:pt idx="25767">
                  <c:v>2395.0195300000019</c:v>
                </c:pt>
                <c:pt idx="25768">
                  <c:v>2397.4609399999999</c:v>
                </c:pt>
                <c:pt idx="25769">
                  <c:v>2395.0195300000019</c:v>
                </c:pt>
                <c:pt idx="25770">
                  <c:v>2395.0195300000019</c:v>
                </c:pt>
                <c:pt idx="25771">
                  <c:v>2395.0195300000019</c:v>
                </c:pt>
                <c:pt idx="25772">
                  <c:v>2397.4609399999999</c:v>
                </c:pt>
                <c:pt idx="25773">
                  <c:v>2395.0195300000019</c:v>
                </c:pt>
                <c:pt idx="25774">
                  <c:v>2397.4609399999999</c:v>
                </c:pt>
                <c:pt idx="25775">
                  <c:v>2395.0195300000019</c:v>
                </c:pt>
                <c:pt idx="25776">
                  <c:v>2395.0195300000019</c:v>
                </c:pt>
                <c:pt idx="25777">
                  <c:v>2395.0195300000019</c:v>
                </c:pt>
                <c:pt idx="25778">
                  <c:v>2395.0195300000019</c:v>
                </c:pt>
                <c:pt idx="25779">
                  <c:v>2397.4609399999999</c:v>
                </c:pt>
                <c:pt idx="25780">
                  <c:v>2395.0195300000019</c:v>
                </c:pt>
                <c:pt idx="25781">
                  <c:v>2395.0195300000019</c:v>
                </c:pt>
                <c:pt idx="25782">
                  <c:v>2397.4609399999999</c:v>
                </c:pt>
                <c:pt idx="25783">
                  <c:v>2395.0195300000019</c:v>
                </c:pt>
                <c:pt idx="25784">
                  <c:v>2397.4609399999999</c:v>
                </c:pt>
                <c:pt idx="25785">
                  <c:v>2395.0195300000019</c:v>
                </c:pt>
                <c:pt idx="25786">
                  <c:v>2395.0195300000019</c:v>
                </c:pt>
                <c:pt idx="25787">
                  <c:v>2395.0195300000019</c:v>
                </c:pt>
                <c:pt idx="25788">
                  <c:v>2395.0195300000019</c:v>
                </c:pt>
                <c:pt idx="25789">
                  <c:v>2395.0195300000019</c:v>
                </c:pt>
                <c:pt idx="25790">
                  <c:v>2397.4609399999999</c:v>
                </c:pt>
                <c:pt idx="25791">
                  <c:v>2397.4609399999999</c:v>
                </c:pt>
                <c:pt idx="25792">
                  <c:v>2395.0195300000019</c:v>
                </c:pt>
                <c:pt idx="25793">
                  <c:v>2395.0195300000019</c:v>
                </c:pt>
                <c:pt idx="25794">
                  <c:v>2395.0195300000019</c:v>
                </c:pt>
                <c:pt idx="25795">
                  <c:v>2395.0195300000019</c:v>
                </c:pt>
                <c:pt idx="25796">
                  <c:v>2397.4609399999999</c:v>
                </c:pt>
                <c:pt idx="25797">
                  <c:v>2395.0195300000019</c:v>
                </c:pt>
                <c:pt idx="25798">
                  <c:v>2395.0195300000019</c:v>
                </c:pt>
                <c:pt idx="25799">
                  <c:v>2395.0195300000019</c:v>
                </c:pt>
                <c:pt idx="25800">
                  <c:v>2397.4609399999999</c:v>
                </c:pt>
                <c:pt idx="25801">
                  <c:v>2395.0195300000019</c:v>
                </c:pt>
                <c:pt idx="25802">
                  <c:v>2397.4609399999999</c:v>
                </c:pt>
                <c:pt idx="25803">
                  <c:v>2397.4609399999999</c:v>
                </c:pt>
                <c:pt idx="25804">
                  <c:v>2395.0195300000019</c:v>
                </c:pt>
                <c:pt idx="25805">
                  <c:v>2395.0195300000019</c:v>
                </c:pt>
                <c:pt idx="25806">
                  <c:v>2395.0195300000019</c:v>
                </c:pt>
                <c:pt idx="25807">
                  <c:v>2395.0195300000019</c:v>
                </c:pt>
                <c:pt idx="25808">
                  <c:v>2395.0195300000019</c:v>
                </c:pt>
                <c:pt idx="25809">
                  <c:v>2397.4609399999999</c:v>
                </c:pt>
                <c:pt idx="25810">
                  <c:v>2397.4609399999999</c:v>
                </c:pt>
                <c:pt idx="25811">
                  <c:v>2395.0195300000019</c:v>
                </c:pt>
                <c:pt idx="25812">
                  <c:v>2397.4609399999999</c:v>
                </c:pt>
                <c:pt idx="25813">
                  <c:v>2395.0195300000019</c:v>
                </c:pt>
                <c:pt idx="25814">
                  <c:v>2395.0195300000019</c:v>
                </c:pt>
                <c:pt idx="25815">
                  <c:v>2395.0195300000019</c:v>
                </c:pt>
                <c:pt idx="25816">
                  <c:v>2395.0195300000019</c:v>
                </c:pt>
                <c:pt idx="25817">
                  <c:v>2397.4609399999999</c:v>
                </c:pt>
                <c:pt idx="25818">
                  <c:v>2397.4609399999999</c:v>
                </c:pt>
                <c:pt idx="25819">
                  <c:v>2395.0195300000019</c:v>
                </c:pt>
                <c:pt idx="25820">
                  <c:v>2395.0195300000019</c:v>
                </c:pt>
                <c:pt idx="25821">
                  <c:v>2395.0195300000019</c:v>
                </c:pt>
                <c:pt idx="25822">
                  <c:v>2395.0195300000019</c:v>
                </c:pt>
                <c:pt idx="25823">
                  <c:v>2395.0195300000019</c:v>
                </c:pt>
                <c:pt idx="25824">
                  <c:v>2395.0195300000019</c:v>
                </c:pt>
                <c:pt idx="25825">
                  <c:v>2395.0195300000019</c:v>
                </c:pt>
                <c:pt idx="25826">
                  <c:v>2395.0195300000019</c:v>
                </c:pt>
                <c:pt idx="25827">
                  <c:v>2395.0195300000019</c:v>
                </c:pt>
                <c:pt idx="25828">
                  <c:v>2397.4609399999999</c:v>
                </c:pt>
                <c:pt idx="25829">
                  <c:v>2395.0195300000019</c:v>
                </c:pt>
                <c:pt idx="25830">
                  <c:v>2395.0195300000019</c:v>
                </c:pt>
                <c:pt idx="25831">
                  <c:v>2395.0195300000019</c:v>
                </c:pt>
                <c:pt idx="25832">
                  <c:v>2395.0195300000019</c:v>
                </c:pt>
                <c:pt idx="25833">
                  <c:v>2395.0195300000019</c:v>
                </c:pt>
                <c:pt idx="25834">
                  <c:v>2395.0195300000019</c:v>
                </c:pt>
                <c:pt idx="25835">
                  <c:v>2395.0195300000019</c:v>
                </c:pt>
                <c:pt idx="25836">
                  <c:v>2397.4609399999999</c:v>
                </c:pt>
                <c:pt idx="25837">
                  <c:v>2395.0195300000019</c:v>
                </c:pt>
                <c:pt idx="25838">
                  <c:v>2395.0195300000019</c:v>
                </c:pt>
                <c:pt idx="25839">
                  <c:v>2395.0195300000019</c:v>
                </c:pt>
                <c:pt idx="25840">
                  <c:v>2395.0195300000019</c:v>
                </c:pt>
                <c:pt idx="25841">
                  <c:v>2395.0195300000019</c:v>
                </c:pt>
                <c:pt idx="25842">
                  <c:v>2395.0195300000019</c:v>
                </c:pt>
                <c:pt idx="25843">
                  <c:v>2395.0195300000019</c:v>
                </c:pt>
                <c:pt idx="25844">
                  <c:v>2397.4609399999999</c:v>
                </c:pt>
                <c:pt idx="25845">
                  <c:v>2395.0195300000019</c:v>
                </c:pt>
                <c:pt idx="25846">
                  <c:v>2395.0195300000019</c:v>
                </c:pt>
                <c:pt idx="25847">
                  <c:v>2395.0195300000019</c:v>
                </c:pt>
                <c:pt idx="25848">
                  <c:v>2397.4609399999999</c:v>
                </c:pt>
                <c:pt idx="25849">
                  <c:v>2397.4609399999999</c:v>
                </c:pt>
                <c:pt idx="25850">
                  <c:v>2395.0195300000019</c:v>
                </c:pt>
                <c:pt idx="25851">
                  <c:v>2397.4609399999999</c:v>
                </c:pt>
                <c:pt idx="25852">
                  <c:v>2395.0195300000019</c:v>
                </c:pt>
                <c:pt idx="25853">
                  <c:v>2395.0195300000019</c:v>
                </c:pt>
                <c:pt idx="25854">
                  <c:v>2395.0195300000019</c:v>
                </c:pt>
                <c:pt idx="25855">
                  <c:v>2395.0195300000019</c:v>
                </c:pt>
                <c:pt idx="25856">
                  <c:v>2395.0195300000019</c:v>
                </c:pt>
                <c:pt idx="25857">
                  <c:v>2397.4609399999999</c:v>
                </c:pt>
                <c:pt idx="25858">
                  <c:v>2395.0195300000019</c:v>
                </c:pt>
                <c:pt idx="25859">
                  <c:v>2395.0195300000019</c:v>
                </c:pt>
                <c:pt idx="25860">
                  <c:v>2395.0195300000019</c:v>
                </c:pt>
                <c:pt idx="25861">
                  <c:v>2395.0195300000019</c:v>
                </c:pt>
                <c:pt idx="25862">
                  <c:v>2395.0195300000019</c:v>
                </c:pt>
                <c:pt idx="25863">
                  <c:v>2395.0195300000019</c:v>
                </c:pt>
                <c:pt idx="25864">
                  <c:v>2397.4609399999999</c:v>
                </c:pt>
                <c:pt idx="25865">
                  <c:v>2395.0195300000019</c:v>
                </c:pt>
                <c:pt idx="25866">
                  <c:v>2395.0195300000019</c:v>
                </c:pt>
                <c:pt idx="25867">
                  <c:v>2395.0195300000019</c:v>
                </c:pt>
                <c:pt idx="25868">
                  <c:v>2395.0195300000019</c:v>
                </c:pt>
                <c:pt idx="25869">
                  <c:v>2395.0195300000019</c:v>
                </c:pt>
                <c:pt idx="25870">
                  <c:v>2395.0195300000019</c:v>
                </c:pt>
                <c:pt idx="25871">
                  <c:v>2395.0195300000019</c:v>
                </c:pt>
                <c:pt idx="25872">
                  <c:v>2395.0195300000019</c:v>
                </c:pt>
                <c:pt idx="25873">
                  <c:v>2395.0195300000019</c:v>
                </c:pt>
                <c:pt idx="25874">
                  <c:v>2397.4609399999999</c:v>
                </c:pt>
                <c:pt idx="25875">
                  <c:v>2397.4609399999999</c:v>
                </c:pt>
                <c:pt idx="25876">
                  <c:v>2395.0195300000019</c:v>
                </c:pt>
                <c:pt idx="25877">
                  <c:v>2395.0195300000019</c:v>
                </c:pt>
                <c:pt idx="25878">
                  <c:v>2395.0195300000019</c:v>
                </c:pt>
                <c:pt idx="25879">
                  <c:v>2397.4609399999999</c:v>
                </c:pt>
                <c:pt idx="25880">
                  <c:v>2397.4609399999999</c:v>
                </c:pt>
                <c:pt idx="25881">
                  <c:v>2395.0195300000019</c:v>
                </c:pt>
                <c:pt idx="25882">
                  <c:v>2395.0195300000019</c:v>
                </c:pt>
                <c:pt idx="25883">
                  <c:v>2395.0195300000019</c:v>
                </c:pt>
                <c:pt idx="25884">
                  <c:v>2397.4609399999999</c:v>
                </c:pt>
                <c:pt idx="25885">
                  <c:v>2395.0195300000019</c:v>
                </c:pt>
                <c:pt idx="25886">
                  <c:v>2395.0195300000019</c:v>
                </c:pt>
                <c:pt idx="25887">
                  <c:v>2397.4609399999999</c:v>
                </c:pt>
                <c:pt idx="25888">
                  <c:v>2395.0195300000019</c:v>
                </c:pt>
                <c:pt idx="25889">
                  <c:v>2395.0195300000019</c:v>
                </c:pt>
                <c:pt idx="25890">
                  <c:v>2395.0195300000019</c:v>
                </c:pt>
                <c:pt idx="25891">
                  <c:v>2395.0195300000019</c:v>
                </c:pt>
                <c:pt idx="25892">
                  <c:v>2395.0195300000019</c:v>
                </c:pt>
                <c:pt idx="25893">
                  <c:v>2395.0195300000019</c:v>
                </c:pt>
                <c:pt idx="25894">
                  <c:v>2395.0195300000019</c:v>
                </c:pt>
                <c:pt idx="25895">
                  <c:v>2395.0195300000019</c:v>
                </c:pt>
                <c:pt idx="25896">
                  <c:v>2395.0195300000019</c:v>
                </c:pt>
                <c:pt idx="25897">
                  <c:v>2397.4609399999999</c:v>
                </c:pt>
                <c:pt idx="25898">
                  <c:v>2395.0195300000019</c:v>
                </c:pt>
                <c:pt idx="25899">
                  <c:v>2397.4609399999999</c:v>
                </c:pt>
                <c:pt idx="25900">
                  <c:v>2397.4609399999999</c:v>
                </c:pt>
                <c:pt idx="25901">
                  <c:v>2395.0195300000019</c:v>
                </c:pt>
                <c:pt idx="25902">
                  <c:v>2395.0195300000019</c:v>
                </c:pt>
                <c:pt idx="25903">
                  <c:v>2395.0195300000019</c:v>
                </c:pt>
                <c:pt idx="25904">
                  <c:v>2397.4609399999999</c:v>
                </c:pt>
                <c:pt idx="25905">
                  <c:v>2395.0195300000019</c:v>
                </c:pt>
                <c:pt idx="25906">
                  <c:v>2395.0195300000019</c:v>
                </c:pt>
                <c:pt idx="25907">
                  <c:v>2395.0195300000019</c:v>
                </c:pt>
                <c:pt idx="25908">
                  <c:v>2395.0195300000019</c:v>
                </c:pt>
                <c:pt idx="25909">
                  <c:v>2395.0195300000019</c:v>
                </c:pt>
                <c:pt idx="25910">
                  <c:v>2395.0195300000019</c:v>
                </c:pt>
                <c:pt idx="25911">
                  <c:v>2395.0195300000019</c:v>
                </c:pt>
                <c:pt idx="25912">
                  <c:v>2397.4609399999999</c:v>
                </c:pt>
                <c:pt idx="25913">
                  <c:v>2395.0195300000019</c:v>
                </c:pt>
                <c:pt idx="25914">
                  <c:v>2395.0195300000019</c:v>
                </c:pt>
                <c:pt idx="25915">
                  <c:v>2397.4609399999999</c:v>
                </c:pt>
                <c:pt idx="25916">
                  <c:v>2395.0195300000019</c:v>
                </c:pt>
                <c:pt idx="25917">
                  <c:v>2395.0195300000019</c:v>
                </c:pt>
                <c:pt idx="25918">
                  <c:v>2395.0195300000019</c:v>
                </c:pt>
                <c:pt idx="25919">
                  <c:v>2395.0195300000019</c:v>
                </c:pt>
                <c:pt idx="25920">
                  <c:v>2397.4609399999999</c:v>
                </c:pt>
                <c:pt idx="25921">
                  <c:v>2397.4609399999999</c:v>
                </c:pt>
                <c:pt idx="25922">
                  <c:v>2395.0195300000019</c:v>
                </c:pt>
                <c:pt idx="25923">
                  <c:v>2395.0195300000019</c:v>
                </c:pt>
                <c:pt idx="25924">
                  <c:v>2395.0195300000019</c:v>
                </c:pt>
                <c:pt idx="25925">
                  <c:v>2397.4609399999999</c:v>
                </c:pt>
                <c:pt idx="25926">
                  <c:v>2395.0195300000019</c:v>
                </c:pt>
                <c:pt idx="25927">
                  <c:v>2395.0195300000019</c:v>
                </c:pt>
                <c:pt idx="25928">
                  <c:v>2395.0195300000019</c:v>
                </c:pt>
                <c:pt idx="25929">
                  <c:v>2395.0195300000019</c:v>
                </c:pt>
                <c:pt idx="25930">
                  <c:v>2395.0195300000019</c:v>
                </c:pt>
                <c:pt idx="25931">
                  <c:v>2395.0195300000019</c:v>
                </c:pt>
                <c:pt idx="25932">
                  <c:v>2397.4609399999999</c:v>
                </c:pt>
                <c:pt idx="25933">
                  <c:v>2397.4609399999999</c:v>
                </c:pt>
                <c:pt idx="25934">
                  <c:v>2397.4609399999999</c:v>
                </c:pt>
                <c:pt idx="25935">
                  <c:v>2395.0195300000019</c:v>
                </c:pt>
                <c:pt idx="25936">
                  <c:v>2397.4609399999999</c:v>
                </c:pt>
                <c:pt idx="25937">
                  <c:v>2397.4609399999999</c:v>
                </c:pt>
                <c:pt idx="25938">
                  <c:v>2395.0195300000019</c:v>
                </c:pt>
                <c:pt idx="25939">
                  <c:v>2395.0195300000019</c:v>
                </c:pt>
                <c:pt idx="25940">
                  <c:v>2395.0195300000019</c:v>
                </c:pt>
                <c:pt idx="25941">
                  <c:v>2395.0195300000019</c:v>
                </c:pt>
                <c:pt idx="25942">
                  <c:v>2395.0195300000019</c:v>
                </c:pt>
                <c:pt idx="25943">
                  <c:v>2395.0195300000019</c:v>
                </c:pt>
                <c:pt idx="25944">
                  <c:v>2395.0195300000019</c:v>
                </c:pt>
                <c:pt idx="25945">
                  <c:v>2395.0195300000019</c:v>
                </c:pt>
                <c:pt idx="25946">
                  <c:v>2395.0195300000019</c:v>
                </c:pt>
                <c:pt idx="25947">
                  <c:v>2397.4609399999999</c:v>
                </c:pt>
                <c:pt idx="25948">
                  <c:v>2397.4609399999999</c:v>
                </c:pt>
                <c:pt idx="25949">
                  <c:v>2395.0195300000019</c:v>
                </c:pt>
                <c:pt idx="25950">
                  <c:v>2395.0195300000019</c:v>
                </c:pt>
                <c:pt idx="25951">
                  <c:v>2395.0195300000019</c:v>
                </c:pt>
                <c:pt idx="25952">
                  <c:v>2395.0195300000019</c:v>
                </c:pt>
                <c:pt idx="25953">
                  <c:v>2397.4609399999999</c:v>
                </c:pt>
                <c:pt idx="25954">
                  <c:v>2397.4609399999999</c:v>
                </c:pt>
                <c:pt idx="25955">
                  <c:v>2395.0195300000019</c:v>
                </c:pt>
                <c:pt idx="25956">
                  <c:v>2397.4609399999999</c:v>
                </c:pt>
                <c:pt idx="25957">
                  <c:v>2395.0195300000019</c:v>
                </c:pt>
                <c:pt idx="25958">
                  <c:v>2395.0195300000019</c:v>
                </c:pt>
                <c:pt idx="25959">
                  <c:v>2395.0195300000019</c:v>
                </c:pt>
                <c:pt idx="25960">
                  <c:v>2395.0195300000019</c:v>
                </c:pt>
                <c:pt idx="25961">
                  <c:v>2397.4609399999999</c:v>
                </c:pt>
                <c:pt idx="25962">
                  <c:v>2397.4609399999999</c:v>
                </c:pt>
                <c:pt idx="25963">
                  <c:v>2395.0195300000019</c:v>
                </c:pt>
                <c:pt idx="25964">
                  <c:v>2395.0195300000019</c:v>
                </c:pt>
                <c:pt idx="25965">
                  <c:v>2395.0195300000019</c:v>
                </c:pt>
                <c:pt idx="25966">
                  <c:v>2395.0195300000019</c:v>
                </c:pt>
                <c:pt idx="25967">
                  <c:v>2395.0195300000019</c:v>
                </c:pt>
                <c:pt idx="25968">
                  <c:v>2395.0195300000019</c:v>
                </c:pt>
                <c:pt idx="25969">
                  <c:v>2397.4609399999999</c:v>
                </c:pt>
                <c:pt idx="25970">
                  <c:v>2395.0195300000019</c:v>
                </c:pt>
                <c:pt idx="25971">
                  <c:v>2395.0195300000019</c:v>
                </c:pt>
                <c:pt idx="25972">
                  <c:v>2395.0195300000019</c:v>
                </c:pt>
                <c:pt idx="25973">
                  <c:v>2395.0195300000019</c:v>
                </c:pt>
                <c:pt idx="25974">
                  <c:v>2395.0195300000019</c:v>
                </c:pt>
                <c:pt idx="25975">
                  <c:v>2395.0195300000019</c:v>
                </c:pt>
                <c:pt idx="25976">
                  <c:v>2395.0195300000019</c:v>
                </c:pt>
                <c:pt idx="25977">
                  <c:v>2395.0195300000019</c:v>
                </c:pt>
                <c:pt idx="25978">
                  <c:v>2397.4609399999999</c:v>
                </c:pt>
                <c:pt idx="25979">
                  <c:v>2395.0195300000019</c:v>
                </c:pt>
                <c:pt idx="25980">
                  <c:v>2397.4609399999999</c:v>
                </c:pt>
                <c:pt idx="25981">
                  <c:v>2395.0195300000019</c:v>
                </c:pt>
                <c:pt idx="25982">
                  <c:v>2397.4609399999999</c:v>
                </c:pt>
                <c:pt idx="25983">
                  <c:v>2395.0195300000019</c:v>
                </c:pt>
                <c:pt idx="25984">
                  <c:v>2395.0195300000019</c:v>
                </c:pt>
                <c:pt idx="25985">
                  <c:v>2395.0195300000019</c:v>
                </c:pt>
                <c:pt idx="25986">
                  <c:v>2395.0195300000019</c:v>
                </c:pt>
                <c:pt idx="25987">
                  <c:v>2395.0195300000019</c:v>
                </c:pt>
                <c:pt idx="25988">
                  <c:v>2395.0195300000019</c:v>
                </c:pt>
                <c:pt idx="25989">
                  <c:v>2395.0195300000019</c:v>
                </c:pt>
                <c:pt idx="25990">
                  <c:v>2395.0195300000019</c:v>
                </c:pt>
                <c:pt idx="25991">
                  <c:v>2395.0195300000019</c:v>
                </c:pt>
                <c:pt idx="25992">
                  <c:v>2395.0195300000019</c:v>
                </c:pt>
                <c:pt idx="25993">
                  <c:v>2395.0195300000019</c:v>
                </c:pt>
                <c:pt idx="25994">
                  <c:v>2395.0195300000019</c:v>
                </c:pt>
                <c:pt idx="25995">
                  <c:v>2395.0195300000019</c:v>
                </c:pt>
                <c:pt idx="25996">
                  <c:v>2397.4609399999999</c:v>
                </c:pt>
                <c:pt idx="25997">
                  <c:v>2395.0195300000019</c:v>
                </c:pt>
                <c:pt idx="25998">
                  <c:v>2395.0195300000019</c:v>
                </c:pt>
                <c:pt idx="25999">
                  <c:v>2397.4609399999999</c:v>
                </c:pt>
                <c:pt idx="26000">
                  <c:v>2395.0195300000019</c:v>
                </c:pt>
                <c:pt idx="26001">
                  <c:v>2397.4609399999999</c:v>
                </c:pt>
                <c:pt idx="26002">
                  <c:v>2397.4609399999999</c:v>
                </c:pt>
                <c:pt idx="26003">
                  <c:v>2395.0195300000019</c:v>
                </c:pt>
                <c:pt idx="26004">
                  <c:v>2395.0195300000019</c:v>
                </c:pt>
                <c:pt idx="26005">
                  <c:v>2395.0195300000019</c:v>
                </c:pt>
                <c:pt idx="26006">
                  <c:v>2395.0195300000019</c:v>
                </c:pt>
                <c:pt idx="26007">
                  <c:v>2395.0195300000019</c:v>
                </c:pt>
                <c:pt idx="26008">
                  <c:v>2395.0195300000019</c:v>
                </c:pt>
                <c:pt idx="26009">
                  <c:v>2395.0195300000019</c:v>
                </c:pt>
                <c:pt idx="26010">
                  <c:v>2395.0195300000019</c:v>
                </c:pt>
                <c:pt idx="26011">
                  <c:v>2395.0195300000019</c:v>
                </c:pt>
                <c:pt idx="26012">
                  <c:v>2397.4609399999999</c:v>
                </c:pt>
                <c:pt idx="26013">
                  <c:v>2395.0195300000019</c:v>
                </c:pt>
                <c:pt idx="26014">
                  <c:v>2395.0195300000019</c:v>
                </c:pt>
                <c:pt idx="26015">
                  <c:v>2395.0195300000019</c:v>
                </c:pt>
                <c:pt idx="26016">
                  <c:v>2395.0195300000019</c:v>
                </c:pt>
                <c:pt idx="26017">
                  <c:v>2397.4609399999999</c:v>
                </c:pt>
                <c:pt idx="26018">
                  <c:v>2397.4609399999999</c:v>
                </c:pt>
                <c:pt idx="26019">
                  <c:v>2395.0195300000019</c:v>
                </c:pt>
                <c:pt idx="26020">
                  <c:v>2395.0195300000019</c:v>
                </c:pt>
                <c:pt idx="26021">
                  <c:v>2395.0195300000019</c:v>
                </c:pt>
                <c:pt idx="26022">
                  <c:v>2397.4609399999999</c:v>
                </c:pt>
                <c:pt idx="26023">
                  <c:v>2397.4609399999999</c:v>
                </c:pt>
                <c:pt idx="26024">
                  <c:v>2397.4609399999999</c:v>
                </c:pt>
                <c:pt idx="26025">
                  <c:v>2395.0195300000019</c:v>
                </c:pt>
                <c:pt idx="26026">
                  <c:v>2395.0195300000019</c:v>
                </c:pt>
                <c:pt idx="26027">
                  <c:v>2397.4609399999999</c:v>
                </c:pt>
                <c:pt idx="26028">
                  <c:v>2395.0195300000019</c:v>
                </c:pt>
                <c:pt idx="26029">
                  <c:v>2395.0195300000019</c:v>
                </c:pt>
                <c:pt idx="26030">
                  <c:v>2395.0195300000019</c:v>
                </c:pt>
                <c:pt idx="26031">
                  <c:v>2395.0195300000019</c:v>
                </c:pt>
                <c:pt idx="26032">
                  <c:v>2395.0195300000019</c:v>
                </c:pt>
                <c:pt idx="26033">
                  <c:v>2397.4609399999999</c:v>
                </c:pt>
                <c:pt idx="26034">
                  <c:v>2395.0195300000019</c:v>
                </c:pt>
                <c:pt idx="26035">
                  <c:v>2395.0195300000019</c:v>
                </c:pt>
                <c:pt idx="26036">
                  <c:v>2397.4609399999999</c:v>
                </c:pt>
                <c:pt idx="26037">
                  <c:v>2395.0195300000019</c:v>
                </c:pt>
                <c:pt idx="26038">
                  <c:v>2397.4609399999999</c:v>
                </c:pt>
                <c:pt idx="26039">
                  <c:v>2395.0195300000019</c:v>
                </c:pt>
                <c:pt idx="26040">
                  <c:v>2397.4609399999999</c:v>
                </c:pt>
                <c:pt idx="26041">
                  <c:v>2395.0195300000019</c:v>
                </c:pt>
                <c:pt idx="26042">
                  <c:v>2395.0195300000019</c:v>
                </c:pt>
                <c:pt idx="26043">
                  <c:v>2395.0195300000019</c:v>
                </c:pt>
                <c:pt idx="26044">
                  <c:v>2395.0195300000019</c:v>
                </c:pt>
                <c:pt idx="26045">
                  <c:v>2395.0195300000019</c:v>
                </c:pt>
                <c:pt idx="26046">
                  <c:v>2395.0195300000019</c:v>
                </c:pt>
                <c:pt idx="26047">
                  <c:v>2395.0195300000019</c:v>
                </c:pt>
                <c:pt idx="26048">
                  <c:v>2395.0195300000019</c:v>
                </c:pt>
                <c:pt idx="26049">
                  <c:v>2395.0195300000019</c:v>
                </c:pt>
                <c:pt idx="26050">
                  <c:v>2397.4609399999999</c:v>
                </c:pt>
                <c:pt idx="26051">
                  <c:v>2395.0195300000019</c:v>
                </c:pt>
                <c:pt idx="26052">
                  <c:v>2395.0195300000019</c:v>
                </c:pt>
                <c:pt idx="26053">
                  <c:v>2395.0195300000019</c:v>
                </c:pt>
                <c:pt idx="26054">
                  <c:v>2395.0195300000019</c:v>
                </c:pt>
                <c:pt idx="26055">
                  <c:v>2395.0195300000019</c:v>
                </c:pt>
                <c:pt idx="26056">
                  <c:v>2395.0195300000019</c:v>
                </c:pt>
                <c:pt idx="26057">
                  <c:v>2395.0195300000019</c:v>
                </c:pt>
                <c:pt idx="26058">
                  <c:v>2395.0195300000019</c:v>
                </c:pt>
                <c:pt idx="26059">
                  <c:v>2395.0195300000019</c:v>
                </c:pt>
                <c:pt idx="26060">
                  <c:v>2397.4609399999999</c:v>
                </c:pt>
                <c:pt idx="26061">
                  <c:v>2395.0195300000019</c:v>
                </c:pt>
                <c:pt idx="26062">
                  <c:v>2395.0195300000019</c:v>
                </c:pt>
                <c:pt idx="26063">
                  <c:v>2395.0195300000019</c:v>
                </c:pt>
                <c:pt idx="26064">
                  <c:v>2397.4609399999999</c:v>
                </c:pt>
                <c:pt idx="26065">
                  <c:v>2395.0195300000019</c:v>
                </c:pt>
                <c:pt idx="26066">
                  <c:v>2395.0195300000019</c:v>
                </c:pt>
                <c:pt idx="26067">
                  <c:v>2397.4609399999999</c:v>
                </c:pt>
                <c:pt idx="26068">
                  <c:v>2395.0195300000019</c:v>
                </c:pt>
                <c:pt idx="26069">
                  <c:v>2395.0195300000019</c:v>
                </c:pt>
                <c:pt idx="26070">
                  <c:v>2395.0195300000019</c:v>
                </c:pt>
                <c:pt idx="26071">
                  <c:v>2395.0195300000019</c:v>
                </c:pt>
                <c:pt idx="26072">
                  <c:v>2395.0195300000019</c:v>
                </c:pt>
                <c:pt idx="26073">
                  <c:v>2395.0195300000019</c:v>
                </c:pt>
                <c:pt idx="26074">
                  <c:v>2395.0195300000019</c:v>
                </c:pt>
                <c:pt idx="26075">
                  <c:v>2395.0195300000019</c:v>
                </c:pt>
                <c:pt idx="26076">
                  <c:v>2395.0195300000019</c:v>
                </c:pt>
                <c:pt idx="26077">
                  <c:v>2395.0195300000019</c:v>
                </c:pt>
                <c:pt idx="26078">
                  <c:v>2395.0195300000019</c:v>
                </c:pt>
                <c:pt idx="26079">
                  <c:v>2395.0195300000019</c:v>
                </c:pt>
                <c:pt idx="26080">
                  <c:v>2397.4609399999999</c:v>
                </c:pt>
                <c:pt idx="26081">
                  <c:v>2395.0195300000019</c:v>
                </c:pt>
                <c:pt idx="26082">
                  <c:v>2395.0195300000019</c:v>
                </c:pt>
                <c:pt idx="26083">
                  <c:v>2395.0195300000019</c:v>
                </c:pt>
                <c:pt idx="26084">
                  <c:v>2395.0195300000019</c:v>
                </c:pt>
                <c:pt idx="26085">
                  <c:v>2395.0195300000019</c:v>
                </c:pt>
                <c:pt idx="26086">
                  <c:v>2395.0195300000019</c:v>
                </c:pt>
                <c:pt idx="26087">
                  <c:v>2395.0195300000019</c:v>
                </c:pt>
                <c:pt idx="26088">
                  <c:v>2395.0195300000019</c:v>
                </c:pt>
                <c:pt idx="26089">
                  <c:v>2395.0195300000019</c:v>
                </c:pt>
                <c:pt idx="26090">
                  <c:v>2395.0195300000019</c:v>
                </c:pt>
                <c:pt idx="26091">
                  <c:v>2395.0195300000019</c:v>
                </c:pt>
                <c:pt idx="26092">
                  <c:v>2395.0195300000019</c:v>
                </c:pt>
                <c:pt idx="26093">
                  <c:v>2395.0195300000019</c:v>
                </c:pt>
                <c:pt idx="26094">
                  <c:v>2395.0195300000019</c:v>
                </c:pt>
                <c:pt idx="26095">
                  <c:v>2395.0195300000019</c:v>
                </c:pt>
                <c:pt idx="26096">
                  <c:v>2395.0195300000019</c:v>
                </c:pt>
                <c:pt idx="26097">
                  <c:v>2395.0195300000019</c:v>
                </c:pt>
                <c:pt idx="26098">
                  <c:v>2395.0195300000019</c:v>
                </c:pt>
                <c:pt idx="26099">
                  <c:v>2395.0195300000019</c:v>
                </c:pt>
                <c:pt idx="26100">
                  <c:v>2395.0195300000019</c:v>
                </c:pt>
                <c:pt idx="26101">
                  <c:v>2395.0195300000019</c:v>
                </c:pt>
                <c:pt idx="26102">
                  <c:v>2397.4609399999999</c:v>
                </c:pt>
                <c:pt idx="26103">
                  <c:v>2395.0195300000019</c:v>
                </c:pt>
                <c:pt idx="26104">
                  <c:v>2395.0195300000019</c:v>
                </c:pt>
                <c:pt idx="26105">
                  <c:v>2397.4609399999999</c:v>
                </c:pt>
                <c:pt idx="26106">
                  <c:v>2395.0195300000019</c:v>
                </c:pt>
                <c:pt idx="26107">
                  <c:v>2395.0195300000019</c:v>
                </c:pt>
                <c:pt idx="26108">
                  <c:v>2395.0195300000019</c:v>
                </c:pt>
                <c:pt idx="26109">
                  <c:v>2395.0195300000019</c:v>
                </c:pt>
                <c:pt idx="26110">
                  <c:v>2395.0195300000019</c:v>
                </c:pt>
                <c:pt idx="26111">
                  <c:v>2395.0195300000019</c:v>
                </c:pt>
                <c:pt idx="26112">
                  <c:v>2395.0195300000019</c:v>
                </c:pt>
                <c:pt idx="26113">
                  <c:v>2395.0195300000019</c:v>
                </c:pt>
                <c:pt idx="26114">
                  <c:v>2395.0195300000019</c:v>
                </c:pt>
                <c:pt idx="26115">
                  <c:v>2397.4609399999999</c:v>
                </c:pt>
                <c:pt idx="26116">
                  <c:v>2395.0195300000019</c:v>
                </c:pt>
                <c:pt idx="26117">
                  <c:v>2397.4609399999999</c:v>
                </c:pt>
                <c:pt idx="26118">
                  <c:v>2395.0195300000019</c:v>
                </c:pt>
                <c:pt idx="26119">
                  <c:v>2395.0195300000019</c:v>
                </c:pt>
                <c:pt idx="26120">
                  <c:v>2395.0195300000019</c:v>
                </c:pt>
                <c:pt idx="26121">
                  <c:v>2395.0195300000019</c:v>
                </c:pt>
                <c:pt idx="26122">
                  <c:v>2395.0195300000019</c:v>
                </c:pt>
                <c:pt idx="26123">
                  <c:v>2395.0195300000019</c:v>
                </c:pt>
                <c:pt idx="26124">
                  <c:v>2395.0195300000019</c:v>
                </c:pt>
                <c:pt idx="26125">
                  <c:v>2395.0195300000019</c:v>
                </c:pt>
                <c:pt idx="26126">
                  <c:v>2395.0195300000019</c:v>
                </c:pt>
                <c:pt idx="26127">
                  <c:v>2395.0195300000019</c:v>
                </c:pt>
                <c:pt idx="26128">
                  <c:v>2397.4609399999999</c:v>
                </c:pt>
                <c:pt idx="26129">
                  <c:v>2395.0195300000019</c:v>
                </c:pt>
                <c:pt idx="26130">
                  <c:v>2395.0195300000019</c:v>
                </c:pt>
                <c:pt idx="26131">
                  <c:v>2397.4609399999999</c:v>
                </c:pt>
                <c:pt idx="26132">
                  <c:v>2395.0195300000019</c:v>
                </c:pt>
                <c:pt idx="26133">
                  <c:v>2397.4609399999999</c:v>
                </c:pt>
                <c:pt idx="26134">
                  <c:v>2395.0195300000019</c:v>
                </c:pt>
                <c:pt idx="26135">
                  <c:v>2395.0195300000019</c:v>
                </c:pt>
                <c:pt idx="26136">
                  <c:v>2395.0195300000019</c:v>
                </c:pt>
                <c:pt idx="26137">
                  <c:v>2395.0195300000019</c:v>
                </c:pt>
                <c:pt idx="26138">
                  <c:v>2397.4609399999999</c:v>
                </c:pt>
                <c:pt idx="26139">
                  <c:v>2395.0195300000019</c:v>
                </c:pt>
                <c:pt idx="26140">
                  <c:v>2395.0195300000019</c:v>
                </c:pt>
                <c:pt idx="26141">
                  <c:v>2395.0195300000019</c:v>
                </c:pt>
                <c:pt idx="26142">
                  <c:v>2395.0195300000019</c:v>
                </c:pt>
                <c:pt idx="26143">
                  <c:v>2395.0195300000019</c:v>
                </c:pt>
                <c:pt idx="26144">
                  <c:v>2397.4609399999999</c:v>
                </c:pt>
                <c:pt idx="26145">
                  <c:v>2395.0195300000019</c:v>
                </c:pt>
                <c:pt idx="26146">
                  <c:v>2395.0195300000019</c:v>
                </c:pt>
                <c:pt idx="26147">
                  <c:v>2395.0195300000019</c:v>
                </c:pt>
                <c:pt idx="26148">
                  <c:v>2395.0195300000019</c:v>
                </c:pt>
                <c:pt idx="26149">
                  <c:v>2395.0195300000019</c:v>
                </c:pt>
                <c:pt idx="26150">
                  <c:v>2395.0195300000019</c:v>
                </c:pt>
                <c:pt idx="26151">
                  <c:v>2395.0195300000019</c:v>
                </c:pt>
                <c:pt idx="26152">
                  <c:v>2395.0195300000019</c:v>
                </c:pt>
                <c:pt idx="26153">
                  <c:v>2395.0195300000019</c:v>
                </c:pt>
                <c:pt idx="26154">
                  <c:v>2395.0195300000019</c:v>
                </c:pt>
                <c:pt idx="26155">
                  <c:v>2395.0195300000019</c:v>
                </c:pt>
                <c:pt idx="26156">
                  <c:v>2395.0195300000019</c:v>
                </c:pt>
                <c:pt idx="26157">
                  <c:v>2395.0195300000019</c:v>
                </c:pt>
                <c:pt idx="26158">
                  <c:v>2395.0195300000019</c:v>
                </c:pt>
                <c:pt idx="26159">
                  <c:v>2395.0195300000019</c:v>
                </c:pt>
                <c:pt idx="26160">
                  <c:v>2395.0195300000019</c:v>
                </c:pt>
                <c:pt idx="26161">
                  <c:v>2395.0195300000019</c:v>
                </c:pt>
                <c:pt idx="26162">
                  <c:v>2395.0195300000019</c:v>
                </c:pt>
                <c:pt idx="26163">
                  <c:v>2395.0195300000019</c:v>
                </c:pt>
                <c:pt idx="26164">
                  <c:v>2395.0195300000019</c:v>
                </c:pt>
                <c:pt idx="26165">
                  <c:v>2395.0195300000019</c:v>
                </c:pt>
                <c:pt idx="26166">
                  <c:v>2395.0195300000019</c:v>
                </c:pt>
                <c:pt idx="26167">
                  <c:v>2395.0195300000019</c:v>
                </c:pt>
                <c:pt idx="26168">
                  <c:v>2395.0195300000019</c:v>
                </c:pt>
                <c:pt idx="26169">
                  <c:v>2395.0195300000019</c:v>
                </c:pt>
                <c:pt idx="26170">
                  <c:v>2395.0195300000019</c:v>
                </c:pt>
                <c:pt idx="26171">
                  <c:v>2395.0195300000019</c:v>
                </c:pt>
                <c:pt idx="26172">
                  <c:v>2395.0195300000019</c:v>
                </c:pt>
                <c:pt idx="26173">
                  <c:v>2395.0195300000019</c:v>
                </c:pt>
                <c:pt idx="26174">
                  <c:v>2395.0195300000019</c:v>
                </c:pt>
                <c:pt idx="26175">
                  <c:v>2395.0195300000019</c:v>
                </c:pt>
                <c:pt idx="26176">
                  <c:v>2395.0195300000019</c:v>
                </c:pt>
                <c:pt idx="26177">
                  <c:v>2395.0195300000019</c:v>
                </c:pt>
                <c:pt idx="26178">
                  <c:v>2395.0195300000019</c:v>
                </c:pt>
                <c:pt idx="26179">
                  <c:v>2395.0195300000019</c:v>
                </c:pt>
                <c:pt idx="26180">
                  <c:v>2395.0195300000019</c:v>
                </c:pt>
                <c:pt idx="26181">
                  <c:v>2395.0195300000019</c:v>
                </c:pt>
                <c:pt idx="26182">
                  <c:v>2395.0195300000019</c:v>
                </c:pt>
                <c:pt idx="26183">
                  <c:v>2395.0195300000019</c:v>
                </c:pt>
                <c:pt idx="26184">
                  <c:v>2395.0195300000019</c:v>
                </c:pt>
                <c:pt idx="26185">
                  <c:v>2395.0195300000019</c:v>
                </c:pt>
                <c:pt idx="26186">
                  <c:v>2395.0195300000019</c:v>
                </c:pt>
                <c:pt idx="26187">
                  <c:v>2395.0195300000019</c:v>
                </c:pt>
                <c:pt idx="26188">
                  <c:v>2395.0195300000019</c:v>
                </c:pt>
                <c:pt idx="26189">
                  <c:v>2395.0195300000019</c:v>
                </c:pt>
                <c:pt idx="26190">
                  <c:v>2395.0195300000019</c:v>
                </c:pt>
                <c:pt idx="26191">
                  <c:v>2395.0195300000019</c:v>
                </c:pt>
                <c:pt idx="26192">
                  <c:v>2395.0195300000019</c:v>
                </c:pt>
                <c:pt idx="26193">
                  <c:v>2395.0195300000019</c:v>
                </c:pt>
                <c:pt idx="26194">
                  <c:v>2395.0195300000019</c:v>
                </c:pt>
                <c:pt idx="26195">
                  <c:v>2395.0195300000019</c:v>
                </c:pt>
                <c:pt idx="26196">
                  <c:v>2395.0195300000019</c:v>
                </c:pt>
                <c:pt idx="26197">
                  <c:v>2395.0195300000019</c:v>
                </c:pt>
                <c:pt idx="26198">
                  <c:v>2395.0195300000019</c:v>
                </c:pt>
                <c:pt idx="26199">
                  <c:v>2395.0195300000019</c:v>
                </c:pt>
                <c:pt idx="26200">
                  <c:v>2395.0195300000019</c:v>
                </c:pt>
                <c:pt idx="26201">
                  <c:v>2395.0195300000019</c:v>
                </c:pt>
                <c:pt idx="26202">
                  <c:v>2395.0195300000019</c:v>
                </c:pt>
                <c:pt idx="26203">
                  <c:v>2395.0195300000019</c:v>
                </c:pt>
                <c:pt idx="26204">
                  <c:v>2395.0195300000019</c:v>
                </c:pt>
                <c:pt idx="26205">
                  <c:v>2395.0195300000019</c:v>
                </c:pt>
                <c:pt idx="26206">
                  <c:v>2395.0195300000019</c:v>
                </c:pt>
                <c:pt idx="26207">
                  <c:v>2395.0195300000019</c:v>
                </c:pt>
                <c:pt idx="26208">
                  <c:v>2395.0195300000019</c:v>
                </c:pt>
                <c:pt idx="26209">
                  <c:v>2395.0195300000019</c:v>
                </c:pt>
                <c:pt idx="26210">
                  <c:v>2395.0195300000019</c:v>
                </c:pt>
                <c:pt idx="26211">
                  <c:v>2395.0195300000019</c:v>
                </c:pt>
                <c:pt idx="26212">
                  <c:v>2395.0195300000019</c:v>
                </c:pt>
                <c:pt idx="26213">
                  <c:v>2395.0195300000019</c:v>
                </c:pt>
                <c:pt idx="26214">
                  <c:v>2395.0195300000019</c:v>
                </c:pt>
                <c:pt idx="26215">
                  <c:v>2395.0195300000019</c:v>
                </c:pt>
                <c:pt idx="26216">
                  <c:v>2395.0195300000019</c:v>
                </c:pt>
                <c:pt idx="26217">
                  <c:v>2395.0195300000019</c:v>
                </c:pt>
                <c:pt idx="26218">
                  <c:v>2395.0195300000019</c:v>
                </c:pt>
                <c:pt idx="26219">
                  <c:v>2395.0195300000019</c:v>
                </c:pt>
                <c:pt idx="26220">
                  <c:v>2395.0195300000019</c:v>
                </c:pt>
                <c:pt idx="26221">
                  <c:v>2395.0195300000019</c:v>
                </c:pt>
                <c:pt idx="26222">
                  <c:v>2395.0195300000019</c:v>
                </c:pt>
                <c:pt idx="26223">
                  <c:v>2395.0195300000019</c:v>
                </c:pt>
                <c:pt idx="26224">
                  <c:v>2395.0195300000019</c:v>
                </c:pt>
                <c:pt idx="26225">
                  <c:v>2395.0195300000019</c:v>
                </c:pt>
                <c:pt idx="26226">
                  <c:v>2395.0195300000019</c:v>
                </c:pt>
                <c:pt idx="26227">
                  <c:v>2395.0195300000019</c:v>
                </c:pt>
                <c:pt idx="26228">
                  <c:v>2395.0195300000019</c:v>
                </c:pt>
                <c:pt idx="26229">
                  <c:v>2395.0195300000019</c:v>
                </c:pt>
                <c:pt idx="26230">
                  <c:v>2395.0195300000019</c:v>
                </c:pt>
                <c:pt idx="26231">
                  <c:v>2395.0195300000019</c:v>
                </c:pt>
                <c:pt idx="26232">
                  <c:v>2395.0195300000019</c:v>
                </c:pt>
                <c:pt idx="26233">
                  <c:v>2395.0195300000019</c:v>
                </c:pt>
                <c:pt idx="26234">
                  <c:v>2395.0195300000019</c:v>
                </c:pt>
                <c:pt idx="26235">
                  <c:v>2395.0195300000019</c:v>
                </c:pt>
                <c:pt idx="26236">
                  <c:v>2395.0195300000019</c:v>
                </c:pt>
                <c:pt idx="26237">
                  <c:v>2395.0195300000019</c:v>
                </c:pt>
                <c:pt idx="26238">
                  <c:v>2395.0195300000019</c:v>
                </c:pt>
                <c:pt idx="26239">
                  <c:v>2397.4609399999999</c:v>
                </c:pt>
                <c:pt idx="26240">
                  <c:v>2397.4609399999999</c:v>
                </c:pt>
                <c:pt idx="26241">
                  <c:v>2395.0195300000019</c:v>
                </c:pt>
                <c:pt idx="26242">
                  <c:v>2395.0195300000019</c:v>
                </c:pt>
                <c:pt idx="26243">
                  <c:v>2395.0195300000019</c:v>
                </c:pt>
                <c:pt idx="26244">
                  <c:v>2395.0195300000019</c:v>
                </c:pt>
                <c:pt idx="26245">
                  <c:v>2395.0195300000019</c:v>
                </c:pt>
                <c:pt idx="26246">
                  <c:v>2395.0195300000019</c:v>
                </c:pt>
                <c:pt idx="26247">
                  <c:v>2395.0195300000019</c:v>
                </c:pt>
                <c:pt idx="26248">
                  <c:v>2395.0195300000019</c:v>
                </c:pt>
                <c:pt idx="26249">
                  <c:v>2395.0195300000019</c:v>
                </c:pt>
                <c:pt idx="26250">
                  <c:v>2395.0195300000019</c:v>
                </c:pt>
                <c:pt idx="26251">
                  <c:v>2397.4609399999999</c:v>
                </c:pt>
                <c:pt idx="26252">
                  <c:v>2395.0195300000019</c:v>
                </c:pt>
                <c:pt idx="26253">
                  <c:v>2395.0195300000019</c:v>
                </c:pt>
                <c:pt idx="26254">
                  <c:v>2395.0195300000019</c:v>
                </c:pt>
                <c:pt idx="26255">
                  <c:v>2395.0195300000019</c:v>
                </c:pt>
                <c:pt idx="26256">
                  <c:v>2395.0195300000019</c:v>
                </c:pt>
                <c:pt idx="26257">
                  <c:v>2395.0195300000019</c:v>
                </c:pt>
                <c:pt idx="26258">
                  <c:v>2395.0195300000019</c:v>
                </c:pt>
                <c:pt idx="26259">
                  <c:v>2395.0195300000019</c:v>
                </c:pt>
                <c:pt idx="26260">
                  <c:v>2395.0195300000019</c:v>
                </c:pt>
                <c:pt idx="26261">
                  <c:v>2395.0195300000019</c:v>
                </c:pt>
                <c:pt idx="26262">
                  <c:v>2395.0195300000019</c:v>
                </c:pt>
                <c:pt idx="26263">
                  <c:v>2395.0195300000019</c:v>
                </c:pt>
                <c:pt idx="26264">
                  <c:v>2395.0195300000019</c:v>
                </c:pt>
                <c:pt idx="26265">
                  <c:v>2395.0195300000019</c:v>
                </c:pt>
                <c:pt idx="26266">
                  <c:v>2395.0195300000019</c:v>
                </c:pt>
                <c:pt idx="26267">
                  <c:v>2395.0195300000019</c:v>
                </c:pt>
                <c:pt idx="26268">
                  <c:v>2395.0195300000019</c:v>
                </c:pt>
                <c:pt idx="26269">
                  <c:v>2395.0195300000019</c:v>
                </c:pt>
                <c:pt idx="26270">
                  <c:v>2395.0195300000019</c:v>
                </c:pt>
                <c:pt idx="26271">
                  <c:v>2395.0195300000019</c:v>
                </c:pt>
                <c:pt idx="26272">
                  <c:v>2395.0195300000019</c:v>
                </c:pt>
                <c:pt idx="26273">
                  <c:v>2395.0195300000019</c:v>
                </c:pt>
                <c:pt idx="26274">
                  <c:v>2395.0195300000019</c:v>
                </c:pt>
                <c:pt idx="26275">
                  <c:v>2395.0195300000019</c:v>
                </c:pt>
                <c:pt idx="26276">
                  <c:v>2395.0195300000019</c:v>
                </c:pt>
                <c:pt idx="26277">
                  <c:v>2395.0195300000019</c:v>
                </c:pt>
                <c:pt idx="26278">
                  <c:v>2395.0195300000019</c:v>
                </c:pt>
                <c:pt idx="26279">
                  <c:v>2395.0195300000019</c:v>
                </c:pt>
                <c:pt idx="26280">
                  <c:v>2395.0195300000019</c:v>
                </c:pt>
                <c:pt idx="26281">
                  <c:v>2395.0195300000019</c:v>
                </c:pt>
                <c:pt idx="26282">
                  <c:v>2395.0195300000019</c:v>
                </c:pt>
                <c:pt idx="26283">
                  <c:v>2395.0195300000019</c:v>
                </c:pt>
                <c:pt idx="26284">
                  <c:v>2395.0195300000019</c:v>
                </c:pt>
                <c:pt idx="26285">
                  <c:v>2395.0195300000019</c:v>
                </c:pt>
                <c:pt idx="26286">
                  <c:v>2395.0195300000019</c:v>
                </c:pt>
                <c:pt idx="26287">
                  <c:v>2395.0195300000019</c:v>
                </c:pt>
                <c:pt idx="26288">
                  <c:v>2395.0195300000019</c:v>
                </c:pt>
                <c:pt idx="26289">
                  <c:v>2395.0195300000019</c:v>
                </c:pt>
                <c:pt idx="26290">
                  <c:v>2395.0195300000019</c:v>
                </c:pt>
                <c:pt idx="26291">
                  <c:v>2395.0195300000019</c:v>
                </c:pt>
                <c:pt idx="26292">
                  <c:v>2397.4609399999999</c:v>
                </c:pt>
                <c:pt idx="26293">
                  <c:v>2395.0195300000019</c:v>
                </c:pt>
                <c:pt idx="26294">
                  <c:v>2395.0195300000019</c:v>
                </c:pt>
                <c:pt idx="26295">
                  <c:v>2395.0195300000019</c:v>
                </c:pt>
                <c:pt idx="26296">
                  <c:v>2395.0195300000019</c:v>
                </c:pt>
                <c:pt idx="26297">
                  <c:v>2395.0195300000019</c:v>
                </c:pt>
                <c:pt idx="26298">
                  <c:v>2395.0195300000019</c:v>
                </c:pt>
                <c:pt idx="26299">
                  <c:v>2395.0195300000019</c:v>
                </c:pt>
                <c:pt idx="26300">
                  <c:v>2397.4609399999999</c:v>
                </c:pt>
                <c:pt idx="26301">
                  <c:v>2395.0195300000019</c:v>
                </c:pt>
                <c:pt idx="26302">
                  <c:v>2397.4609399999999</c:v>
                </c:pt>
                <c:pt idx="26303">
                  <c:v>2397.4609399999999</c:v>
                </c:pt>
                <c:pt idx="26304">
                  <c:v>2397.4609399999999</c:v>
                </c:pt>
                <c:pt idx="26305">
                  <c:v>2395.0195300000019</c:v>
                </c:pt>
                <c:pt idx="26306">
                  <c:v>2395.0195300000019</c:v>
                </c:pt>
                <c:pt idx="26307">
                  <c:v>2395.0195300000019</c:v>
                </c:pt>
                <c:pt idx="26308">
                  <c:v>2395.0195300000019</c:v>
                </c:pt>
                <c:pt idx="26309">
                  <c:v>2395.0195300000019</c:v>
                </c:pt>
                <c:pt idx="26310">
                  <c:v>2395.0195300000019</c:v>
                </c:pt>
                <c:pt idx="26311">
                  <c:v>2395.0195300000019</c:v>
                </c:pt>
                <c:pt idx="26312">
                  <c:v>2395.0195300000019</c:v>
                </c:pt>
                <c:pt idx="26313">
                  <c:v>2395.0195300000019</c:v>
                </c:pt>
                <c:pt idx="26314">
                  <c:v>2395.0195300000019</c:v>
                </c:pt>
                <c:pt idx="26315">
                  <c:v>2395.0195300000019</c:v>
                </c:pt>
                <c:pt idx="26316">
                  <c:v>2395.0195300000019</c:v>
                </c:pt>
                <c:pt idx="26317">
                  <c:v>2395.0195300000019</c:v>
                </c:pt>
                <c:pt idx="26318">
                  <c:v>2395.0195300000019</c:v>
                </c:pt>
                <c:pt idx="26319">
                  <c:v>2395.0195300000019</c:v>
                </c:pt>
                <c:pt idx="26320">
                  <c:v>2395.0195300000019</c:v>
                </c:pt>
                <c:pt idx="26321">
                  <c:v>2395.0195300000019</c:v>
                </c:pt>
                <c:pt idx="26322">
                  <c:v>2395.0195300000019</c:v>
                </c:pt>
                <c:pt idx="26323">
                  <c:v>2395.0195300000019</c:v>
                </c:pt>
                <c:pt idx="26324">
                  <c:v>2397.4609399999999</c:v>
                </c:pt>
                <c:pt idx="26325">
                  <c:v>2395.0195300000019</c:v>
                </c:pt>
                <c:pt idx="26326">
                  <c:v>2395.0195300000019</c:v>
                </c:pt>
                <c:pt idx="26327">
                  <c:v>2395.0195300000019</c:v>
                </c:pt>
                <c:pt idx="26328">
                  <c:v>2395.0195300000019</c:v>
                </c:pt>
                <c:pt idx="26329">
                  <c:v>2397.4609399999999</c:v>
                </c:pt>
                <c:pt idx="26330">
                  <c:v>2395.0195300000019</c:v>
                </c:pt>
                <c:pt idx="26331">
                  <c:v>2395.0195300000019</c:v>
                </c:pt>
                <c:pt idx="26332">
                  <c:v>2395.0195300000019</c:v>
                </c:pt>
                <c:pt idx="26333">
                  <c:v>2395.0195300000019</c:v>
                </c:pt>
                <c:pt idx="26334">
                  <c:v>2395.0195300000019</c:v>
                </c:pt>
                <c:pt idx="26335">
                  <c:v>2395.0195300000019</c:v>
                </c:pt>
                <c:pt idx="26336">
                  <c:v>2395.0195300000019</c:v>
                </c:pt>
                <c:pt idx="26337">
                  <c:v>2395.0195300000019</c:v>
                </c:pt>
                <c:pt idx="26338">
                  <c:v>2395.0195300000019</c:v>
                </c:pt>
                <c:pt idx="26339">
                  <c:v>2395.0195300000019</c:v>
                </c:pt>
                <c:pt idx="26340">
                  <c:v>2395.0195300000019</c:v>
                </c:pt>
                <c:pt idx="26341">
                  <c:v>2395.0195300000019</c:v>
                </c:pt>
                <c:pt idx="26342">
                  <c:v>2395.0195300000019</c:v>
                </c:pt>
                <c:pt idx="26343">
                  <c:v>2395.0195300000019</c:v>
                </c:pt>
                <c:pt idx="26344">
                  <c:v>2395.0195300000019</c:v>
                </c:pt>
                <c:pt idx="26345">
                  <c:v>2395.0195300000019</c:v>
                </c:pt>
                <c:pt idx="26346">
                  <c:v>2395.0195300000019</c:v>
                </c:pt>
                <c:pt idx="26347">
                  <c:v>2395.0195300000019</c:v>
                </c:pt>
                <c:pt idx="26348">
                  <c:v>2395.0195300000019</c:v>
                </c:pt>
                <c:pt idx="26349">
                  <c:v>2395.0195300000019</c:v>
                </c:pt>
                <c:pt idx="26350">
                  <c:v>2395.0195300000019</c:v>
                </c:pt>
                <c:pt idx="26351">
                  <c:v>2395.0195300000019</c:v>
                </c:pt>
                <c:pt idx="26352">
                  <c:v>2395.0195300000019</c:v>
                </c:pt>
                <c:pt idx="26353">
                  <c:v>2395.0195300000019</c:v>
                </c:pt>
                <c:pt idx="26354">
                  <c:v>2395.0195300000019</c:v>
                </c:pt>
                <c:pt idx="26355">
                  <c:v>2395.0195300000019</c:v>
                </c:pt>
                <c:pt idx="26356">
                  <c:v>2395.0195300000019</c:v>
                </c:pt>
                <c:pt idx="26357">
                  <c:v>2395.0195300000019</c:v>
                </c:pt>
                <c:pt idx="26358">
                  <c:v>2395.0195300000019</c:v>
                </c:pt>
                <c:pt idx="26359">
                  <c:v>2395.0195300000019</c:v>
                </c:pt>
                <c:pt idx="26360">
                  <c:v>2395.0195300000019</c:v>
                </c:pt>
                <c:pt idx="26361">
                  <c:v>2395.0195300000019</c:v>
                </c:pt>
                <c:pt idx="26362">
                  <c:v>2395.0195300000019</c:v>
                </c:pt>
                <c:pt idx="26363">
                  <c:v>2395.0195300000019</c:v>
                </c:pt>
                <c:pt idx="26364">
                  <c:v>2395.0195300000019</c:v>
                </c:pt>
                <c:pt idx="26365">
                  <c:v>2395.0195300000019</c:v>
                </c:pt>
                <c:pt idx="26366">
                  <c:v>2395.0195300000019</c:v>
                </c:pt>
                <c:pt idx="26367">
                  <c:v>2395.0195300000019</c:v>
                </c:pt>
                <c:pt idx="26368">
                  <c:v>2395.0195300000019</c:v>
                </c:pt>
                <c:pt idx="26369">
                  <c:v>2395.0195300000019</c:v>
                </c:pt>
                <c:pt idx="26370">
                  <c:v>2395.0195300000019</c:v>
                </c:pt>
                <c:pt idx="26371">
                  <c:v>2395.0195300000019</c:v>
                </c:pt>
                <c:pt idx="26372">
                  <c:v>2395.0195300000019</c:v>
                </c:pt>
                <c:pt idx="26373">
                  <c:v>2395.0195300000019</c:v>
                </c:pt>
                <c:pt idx="26374">
                  <c:v>2395.0195300000019</c:v>
                </c:pt>
                <c:pt idx="26375">
                  <c:v>2397.4609399999999</c:v>
                </c:pt>
                <c:pt idx="26376">
                  <c:v>2395.0195300000019</c:v>
                </c:pt>
                <c:pt idx="26377">
                  <c:v>2395.0195300000019</c:v>
                </c:pt>
                <c:pt idx="26378">
                  <c:v>2395.0195300000019</c:v>
                </c:pt>
                <c:pt idx="26379">
                  <c:v>2395.0195300000019</c:v>
                </c:pt>
                <c:pt idx="26380">
                  <c:v>2395.0195300000019</c:v>
                </c:pt>
                <c:pt idx="26381">
                  <c:v>2395.0195300000019</c:v>
                </c:pt>
                <c:pt idx="26382">
                  <c:v>2395.0195300000019</c:v>
                </c:pt>
                <c:pt idx="26383">
                  <c:v>2395.0195300000019</c:v>
                </c:pt>
                <c:pt idx="26384">
                  <c:v>2395.0195300000019</c:v>
                </c:pt>
                <c:pt idx="26385">
                  <c:v>2395.0195300000019</c:v>
                </c:pt>
                <c:pt idx="26386">
                  <c:v>2395.0195300000019</c:v>
                </c:pt>
                <c:pt idx="26387">
                  <c:v>2395.0195300000019</c:v>
                </c:pt>
                <c:pt idx="26388">
                  <c:v>2395.0195300000019</c:v>
                </c:pt>
                <c:pt idx="26389">
                  <c:v>2395.0195300000019</c:v>
                </c:pt>
                <c:pt idx="26390">
                  <c:v>2395.0195300000019</c:v>
                </c:pt>
                <c:pt idx="26391">
                  <c:v>2395.0195300000019</c:v>
                </c:pt>
                <c:pt idx="26392">
                  <c:v>2395.0195300000019</c:v>
                </c:pt>
                <c:pt idx="26393">
                  <c:v>2395.0195300000019</c:v>
                </c:pt>
                <c:pt idx="26394">
                  <c:v>2395.0195300000019</c:v>
                </c:pt>
                <c:pt idx="26395">
                  <c:v>2395.0195300000019</c:v>
                </c:pt>
                <c:pt idx="26396">
                  <c:v>2395.0195300000019</c:v>
                </c:pt>
                <c:pt idx="26397">
                  <c:v>2397.4609399999999</c:v>
                </c:pt>
                <c:pt idx="26398">
                  <c:v>2395.0195300000019</c:v>
                </c:pt>
                <c:pt idx="26399">
                  <c:v>2395.0195300000019</c:v>
                </c:pt>
                <c:pt idx="26400">
                  <c:v>2395.0195300000019</c:v>
                </c:pt>
                <c:pt idx="26401">
                  <c:v>2395.0195300000019</c:v>
                </c:pt>
                <c:pt idx="26402">
                  <c:v>2395.0195300000019</c:v>
                </c:pt>
                <c:pt idx="26403">
                  <c:v>2395.0195300000019</c:v>
                </c:pt>
                <c:pt idx="26404">
                  <c:v>2395.0195300000019</c:v>
                </c:pt>
                <c:pt idx="26405">
                  <c:v>2395.0195300000019</c:v>
                </c:pt>
                <c:pt idx="26406">
                  <c:v>2395.0195300000019</c:v>
                </c:pt>
                <c:pt idx="26407">
                  <c:v>2395.0195300000019</c:v>
                </c:pt>
                <c:pt idx="26408">
                  <c:v>2395.0195300000019</c:v>
                </c:pt>
                <c:pt idx="26409">
                  <c:v>2395.0195300000019</c:v>
                </c:pt>
                <c:pt idx="26410">
                  <c:v>2397.4609399999999</c:v>
                </c:pt>
                <c:pt idx="26411">
                  <c:v>2395.0195300000019</c:v>
                </c:pt>
                <c:pt idx="26412">
                  <c:v>2395.0195300000019</c:v>
                </c:pt>
                <c:pt idx="26413">
                  <c:v>2397.4609399999999</c:v>
                </c:pt>
                <c:pt idx="26414">
                  <c:v>2395.0195300000019</c:v>
                </c:pt>
                <c:pt idx="26415">
                  <c:v>2395.0195300000019</c:v>
                </c:pt>
                <c:pt idx="26416">
                  <c:v>2395.0195300000019</c:v>
                </c:pt>
                <c:pt idx="26417">
                  <c:v>2397.4609399999999</c:v>
                </c:pt>
                <c:pt idx="26418">
                  <c:v>2395.0195300000019</c:v>
                </c:pt>
                <c:pt idx="26419">
                  <c:v>2395.0195300000019</c:v>
                </c:pt>
                <c:pt idx="26420">
                  <c:v>2395.0195300000019</c:v>
                </c:pt>
                <c:pt idx="26421">
                  <c:v>2395.0195300000019</c:v>
                </c:pt>
                <c:pt idx="26422">
                  <c:v>2395.0195300000019</c:v>
                </c:pt>
                <c:pt idx="26423">
                  <c:v>2395.0195300000019</c:v>
                </c:pt>
                <c:pt idx="26424">
                  <c:v>2395.0195300000019</c:v>
                </c:pt>
                <c:pt idx="26425">
                  <c:v>2395.0195300000019</c:v>
                </c:pt>
                <c:pt idx="26426">
                  <c:v>2395.0195300000019</c:v>
                </c:pt>
                <c:pt idx="26427">
                  <c:v>2395.0195300000019</c:v>
                </c:pt>
                <c:pt idx="26428">
                  <c:v>2395.0195300000019</c:v>
                </c:pt>
                <c:pt idx="26429">
                  <c:v>2395.0195300000019</c:v>
                </c:pt>
                <c:pt idx="26430">
                  <c:v>2395.0195300000019</c:v>
                </c:pt>
                <c:pt idx="26431">
                  <c:v>2395.0195300000019</c:v>
                </c:pt>
                <c:pt idx="26432">
                  <c:v>2395.0195300000019</c:v>
                </c:pt>
                <c:pt idx="26433">
                  <c:v>2395.0195300000019</c:v>
                </c:pt>
                <c:pt idx="26434">
                  <c:v>2395.0195300000019</c:v>
                </c:pt>
                <c:pt idx="26435">
                  <c:v>2395.0195300000019</c:v>
                </c:pt>
                <c:pt idx="26436">
                  <c:v>2395.0195300000019</c:v>
                </c:pt>
                <c:pt idx="26437">
                  <c:v>2395.0195300000019</c:v>
                </c:pt>
                <c:pt idx="26438">
                  <c:v>2395.0195300000019</c:v>
                </c:pt>
                <c:pt idx="26439">
                  <c:v>2395.0195300000019</c:v>
                </c:pt>
                <c:pt idx="26440">
                  <c:v>2395.0195300000019</c:v>
                </c:pt>
                <c:pt idx="26441">
                  <c:v>2395.0195300000019</c:v>
                </c:pt>
                <c:pt idx="26442">
                  <c:v>2395.0195300000019</c:v>
                </c:pt>
                <c:pt idx="26443">
                  <c:v>2395.0195300000019</c:v>
                </c:pt>
                <c:pt idx="26444">
                  <c:v>2395.0195300000019</c:v>
                </c:pt>
                <c:pt idx="26445">
                  <c:v>2395.0195300000019</c:v>
                </c:pt>
                <c:pt idx="26446">
                  <c:v>2395.0195300000019</c:v>
                </c:pt>
                <c:pt idx="26447">
                  <c:v>2395.0195300000019</c:v>
                </c:pt>
                <c:pt idx="26448">
                  <c:v>2395.0195300000019</c:v>
                </c:pt>
                <c:pt idx="26449">
                  <c:v>2395.0195300000019</c:v>
                </c:pt>
                <c:pt idx="26450">
                  <c:v>2395.0195300000019</c:v>
                </c:pt>
                <c:pt idx="26451">
                  <c:v>2395.0195300000019</c:v>
                </c:pt>
                <c:pt idx="26452">
                  <c:v>2395.0195300000019</c:v>
                </c:pt>
                <c:pt idx="26453">
                  <c:v>2395.0195300000019</c:v>
                </c:pt>
                <c:pt idx="26454">
                  <c:v>2395.0195300000019</c:v>
                </c:pt>
                <c:pt idx="26455">
                  <c:v>2397.4609399999999</c:v>
                </c:pt>
                <c:pt idx="26456">
                  <c:v>2395.0195300000019</c:v>
                </c:pt>
                <c:pt idx="26457">
                  <c:v>2397.4609399999999</c:v>
                </c:pt>
                <c:pt idx="26458">
                  <c:v>2395.0195300000019</c:v>
                </c:pt>
                <c:pt idx="26459">
                  <c:v>2395.0195300000019</c:v>
                </c:pt>
                <c:pt idx="26460">
                  <c:v>2395.0195300000019</c:v>
                </c:pt>
                <c:pt idx="26461">
                  <c:v>2395.0195300000019</c:v>
                </c:pt>
                <c:pt idx="26462">
                  <c:v>2395.0195300000019</c:v>
                </c:pt>
                <c:pt idx="26463">
                  <c:v>2395.0195300000019</c:v>
                </c:pt>
                <c:pt idx="26464">
                  <c:v>2395.0195300000019</c:v>
                </c:pt>
                <c:pt idx="26465">
                  <c:v>2395.0195300000019</c:v>
                </c:pt>
                <c:pt idx="26466">
                  <c:v>2395.0195300000019</c:v>
                </c:pt>
                <c:pt idx="26467">
                  <c:v>2395.0195300000019</c:v>
                </c:pt>
                <c:pt idx="26468">
                  <c:v>2395.0195300000019</c:v>
                </c:pt>
                <c:pt idx="26469">
                  <c:v>2395.0195300000019</c:v>
                </c:pt>
                <c:pt idx="26470">
                  <c:v>2395.0195300000019</c:v>
                </c:pt>
                <c:pt idx="26471">
                  <c:v>2395.0195300000019</c:v>
                </c:pt>
                <c:pt idx="26472">
                  <c:v>2395.0195300000019</c:v>
                </c:pt>
                <c:pt idx="26473">
                  <c:v>2395.0195300000019</c:v>
                </c:pt>
                <c:pt idx="26474">
                  <c:v>2395.0195300000019</c:v>
                </c:pt>
                <c:pt idx="26475">
                  <c:v>2395.0195300000019</c:v>
                </c:pt>
                <c:pt idx="26476">
                  <c:v>2395.0195300000019</c:v>
                </c:pt>
                <c:pt idx="26477">
                  <c:v>2395.0195300000019</c:v>
                </c:pt>
                <c:pt idx="26478">
                  <c:v>2395.0195300000019</c:v>
                </c:pt>
                <c:pt idx="26479">
                  <c:v>2395.0195300000019</c:v>
                </c:pt>
                <c:pt idx="26480">
                  <c:v>2395.0195300000019</c:v>
                </c:pt>
                <c:pt idx="26481">
                  <c:v>2395.0195300000019</c:v>
                </c:pt>
                <c:pt idx="26482">
                  <c:v>2395.0195300000019</c:v>
                </c:pt>
                <c:pt idx="26483">
                  <c:v>2395.0195300000019</c:v>
                </c:pt>
                <c:pt idx="26484">
                  <c:v>2395.0195300000019</c:v>
                </c:pt>
                <c:pt idx="26485">
                  <c:v>2395.0195300000019</c:v>
                </c:pt>
                <c:pt idx="26486">
                  <c:v>2395.0195300000019</c:v>
                </c:pt>
                <c:pt idx="26487">
                  <c:v>2395.0195300000019</c:v>
                </c:pt>
                <c:pt idx="26488">
                  <c:v>2395.0195300000019</c:v>
                </c:pt>
                <c:pt idx="26489">
                  <c:v>2395.0195300000019</c:v>
                </c:pt>
                <c:pt idx="26490">
                  <c:v>2395.0195300000019</c:v>
                </c:pt>
                <c:pt idx="26491">
                  <c:v>2395.0195300000019</c:v>
                </c:pt>
                <c:pt idx="26492">
                  <c:v>2397.4609399999999</c:v>
                </c:pt>
                <c:pt idx="26493">
                  <c:v>2395.0195300000019</c:v>
                </c:pt>
                <c:pt idx="26494">
                  <c:v>2395.0195300000019</c:v>
                </c:pt>
                <c:pt idx="26495">
                  <c:v>2395.0195300000019</c:v>
                </c:pt>
                <c:pt idx="26496">
                  <c:v>2395.0195300000019</c:v>
                </c:pt>
                <c:pt idx="26497">
                  <c:v>2395.0195300000019</c:v>
                </c:pt>
                <c:pt idx="26498">
                  <c:v>2395.0195300000019</c:v>
                </c:pt>
                <c:pt idx="26499">
                  <c:v>2395.0195300000019</c:v>
                </c:pt>
                <c:pt idx="26500">
                  <c:v>2395.0195300000019</c:v>
                </c:pt>
                <c:pt idx="26501">
                  <c:v>2397.4609399999999</c:v>
                </c:pt>
                <c:pt idx="26502">
                  <c:v>2397.4609399999999</c:v>
                </c:pt>
                <c:pt idx="26503">
                  <c:v>2395.0195300000019</c:v>
                </c:pt>
                <c:pt idx="26504">
                  <c:v>2395.0195300000019</c:v>
                </c:pt>
                <c:pt idx="26505">
                  <c:v>2395.0195300000019</c:v>
                </c:pt>
                <c:pt idx="26506">
                  <c:v>2395.0195300000019</c:v>
                </c:pt>
                <c:pt idx="26507">
                  <c:v>2395.0195300000019</c:v>
                </c:pt>
                <c:pt idx="26508">
                  <c:v>2395.0195300000019</c:v>
                </c:pt>
                <c:pt idx="26509">
                  <c:v>2397.4609399999999</c:v>
                </c:pt>
                <c:pt idx="26510">
                  <c:v>2395.0195300000019</c:v>
                </c:pt>
                <c:pt idx="26511">
                  <c:v>2395.0195300000019</c:v>
                </c:pt>
                <c:pt idx="26512">
                  <c:v>2397.4609399999999</c:v>
                </c:pt>
                <c:pt idx="26513">
                  <c:v>2395.0195300000019</c:v>
                </c:pt>
                <c:pt idx="26514">
                  <c:v>2395.0195300000019</c:v>
                </c:pt>
                <c:pt idx="26515">
                  <c:v>2395.0195300000019</c:v>
                </c:pt>
                <c:pt idx="26516">
                  <c:v>2395.0195300000019</c:v>
                </c:pt>
                <c:pt idx="26517">
                  <c:v>2395.0195300000019</c:v>
                </c:pt>
                <c:pt idx="26518">
                  <c:v>2395.0195300000019</c:v>
                </c:pt>
                <c:pt idx="26519">
                  <c:v>2395.0195300000019</c:v>
                </c:pt>
                <c:pt idx="26520">
                  <c:v>2395.0195300000019</c:v>
                </c:pt>
                <c:pt idx="26521">
                  <c:v>2395.0195300000019</c:v>
                </c:pt>
                <c:pt idx="26522">
                  <c:v>2395.0195300000019</c:v>
                </c:pt>
                <c:pt idx="26523">
                  <c:v>2395.0195300000019</c:v>
                </c:pt>
                <c:pt idx="26524">
                  <c:v>2395.0195300000019</c:v>
                </c:pt>
                <c:pt idx="26525">
                  <c:v>2395.0195300000019</c:v>
                </c:pt>
                <c:pt idx="26526">
                  <c:v>2395.0195300000019</c:v>
                </c:pt>
                <c:pt idx="26527">
                  <c:v>2395.0195300000019</c:v>
                </c:pt>
                <c:pt idx="26528">
                  <c:v>2395.0195300000019</c:v>
                </c:pt>
                <c:pt idx="26529">
                  <c:v>2395.0195300000019</c:v>
                </c:pt>
                <c:pt idx="26530">
                  <c:v>2395.0195300000019</c:v>
                </c:pt>
                <c:pt idx="26531">
                  <c:v>2395.0195300000019</c:v>
                </c:pt>
                <c:pt idx="26532">
                  <c:v>2395.0195300000019</c:v>
                </c:pt>
                <c:pt idx="26533">
                  <c:v>2395.0195300000019</c:v>
                </c:pt>
                <c:pt idx="26534">
                  <c:v>2395.0195300000019</c:v>
                </c:pt>
                <c:pt idx="26535">
                  <c:v>2395.0195300000019</c:v>
                </c:pt>
                <c:pt idx="26536">
                  <c:v>2395.0195300000019</c:v>
                </c:pt>
                <c:pt idx="26537">
                  <c:v>2395.0195300000019</c:v>
                </c:pt>
                <c:pt idx="26538">
                  <c:v>2395.0195300000019</c:v>
                </c:pt>
                <c:pt idx="26539">
                  <c:v>2395.0195300000019</c:v>
                </c:pt>
                <c:pt idx="26540">
                  <c:v>2395.0195300000019</c:v>
                </c:pt>
                <c:pt idx="26541">
                  <c:v>2395.0195300000019</c:v>
                </c:pt>
                <c:pt idx="26542">
                  <c:v>2395.0195300000019</c:v>
                </c:pt>
                <c:pt idx="26543">
                  <c:v>2395.0195300000019</c:v>
                </c:pt>
                <c:pt idx="26544">
                  <c:v>2395.0195300000019</c:v>
                </c:pt>
                <c:pt idx="26545">
                  <c:v>2395.0195300000019</c:v>
                </c:pt>
                <c:pt idx="26546">
                  <c:v>2395.0195300000019</c:v>
                </c:pt>
                <c:pt idx="26547">
                  <c:v>2395.0195300000019</c:v>
                </c:pt>
                <c:pt idx="26548">
                  <c:v>2395.0195300000019</c:v>
                </c:pt>
                <c:pt idx="26549">
                  <c:v>2395.0195300000019</c:v>
                </c:pt>
                <c:pt idx="26550">
                  <c:v>2395.0195300000019</c:v>
                </c:pt>
                <c:pt idx="26551">
                  <c:v>2397.4609399999999</c:v>
                </c:pt>
                <c:pt idx="26552">
                  <c:v>2395.0195300000019</c:v>
                </c:pt>
                <c:pt idx="26553">
                  <c:v>2395.0195300000019</c:v>
                </c:pt>
                <c:pt idx="26554">
                  <c:v>2395.0195300000019</c:v>
                </c:pt>
                <c:pt idx="26555">
                  <c:v>2395.0195300000019</c:v>
                </c:pt>
                <c:pt idx="26556">
                  <c:v>2395.0195300000019</c:v>
                </c:pt>
                <c:pt idx="26557">
                  <c:v>2395.0195300000019</c:v>
                </c:pt>
                <c:pt idx="26558">
                  <c:v>2395.0195300000019</c:v>
                </c:pt>
                <c:pt idx="26559">
                  <c:v>2395.0195300000019</c:v>
                </c:pt>
                <c:pt idx="26560">
                  <c:v>2395.0195300000019</c:v>
                </c:pt>
                <c:pt idx="26561">
                  <c:v>2395.0195300000019</c:v>
                </c:pt>
                <c:pt idx="26562">
                  <c:v>2395.0195300000019</c:v>
                </c:pt>
                <c:pt idx="26563">
                  <c:v>2395.0195300000019</c:v>
                </c:pt>
                <c:pt idx="26564">
                  <c:v>2395.0195300000019</c:v>
                </c:pt>
                <c:pt idx="26565">
                  <c:v>2395.0195300000019</c:v>
                </c:pt>
                <c:pt idx="26566">
                  <c:v>2395.0195300000019</c:v>
                </c:pt>
                <c:pt idx="26567">
                  <c:v>2395.0195300000019</c:v>
                </c:pt>
                <c:pt idx="26568">
                  <c:v>2395.0195300000019</c:v>
                </c:pt>
                <c:pt idx="26569">
                  <c:v>2397.4609399999999</c:v>
                </c:pt>
                <c:pt idx="26570">
                  <c:v>2395.0195300000019</c:v>
                </c:pt>
                <c:pt idx="26571">
                  <c:v>2395.0195300000019</c:v>
                </c:pt>
                <c:pt idx="26572">
                  <c:v>2395.0195300000019</c:v>
                </c:pt>
                <c:pt idx="26573">
                  <c:v>2395.0195300000019</c:v>
                </c:pt>
                <c:pt idx="26574">
                  <c:v>2395.0195300000019</c:v>
                </c:pt>
                <c:pt idx="26575">
                  <c:v>2395.0195300000019</c:v>
                </c:pt>
                <c:pt idx="26576">
                  <c:v>2395.0195300000019</c:v>
                </c:pt>
                <c:pt idx="26577">
                  <c:v>2395.0195300000019</c:v>
                </c:pt>
                <c:pt idx="26578">
                  <c:v>2395.0195300000019</c:v>
                </c:pt>
                <c:pt idx="26579">
                  <c:v>2395.0195300000019</c:v>
                </c:pt>
                <c:pt idx="26580">
                  <c:v>2395.0195300000019</c:v>
                </c:pt>
                <c:pt idx="26581">
                  <c:v>2397.4609399999999</c:v>
                </c:pt>
                <c:pt idx="26582">
                  <c:v>2397.4609399999999</c:v>
                </c:pt>
                <c:pt idx="26583">
                  <c:v>2395.0195300000019</c:v>
                </c:pt>
                <c:pt idx="26584">
                  <c:v>2397.4609399999999</c:v>
                </c:pt>
                <c:pt idx="26585">
                  <c:v>2395.0195300000019</c:v>
                </c:pt>
                <c:pt idx="26586">
                  <c:v>2395.0195300000019</c:v>
                </c:pt>
                <c:pt idx="26587">
                  <c:v>2395.0195300000019</c:v>
                </c:pt>
                <c:pt idx="26588">
                  <c:v>2395.0195300000019</c:v>
                </c:pt>
                <c:pt idx="26589">
                  <c:v>2395.0195300000019</c:v>
                </c:pt>
                <c:pt idx="26590">
                  <c:v>2395.0195300000019</c:v>
                </c:pt>
                <c:pt idx="26591">
                  <c:v>2395.0195300000019</c:v>
                </c:pt>
                <c:pt idx="26592">
                  <c:v>2395.0195300000019</c:v>
                </c:pt>
                <c:pt idx="26593">
                  <c:v>2395.0195300000019</c:v>
                </c:pt>
                <c:pt idx="26594">
                  <c:v>2395.0195300000019</c:v>
                </c:pt>
                <c:pt idx="26595">
                  <c:v>2395.0195300000019</c:v>
                </c:pt>
                <c:pt idx="26596">
                  <c:v>2395.0195300000019</c:v>
                </c:pt>
                <c:pt idx="26597">
                  <c:v>2395.0195300000019</c:v>
                </c:pt>
                <c:pt idx="26598">
                  <c:v>2395.0195300000019</c:v>
                </c:pt>
                <c:pt idx="26599">
                  <c:v>2395.0195300000019</c:v>
                </c:pt>
                <c:pt idx="26600">
                  <c:v>2397.4609399999999</c:v>
                </c:pt>
                <c:pt idx="26601">
                  <c:v>2395.0195300000019</c:v>
                </c:pt>
                <c:pt idx="26602">
                  <c:v>2395.0195300000019</c:v>
                </c:pt>
                <c:pt idx="26603">
                  <c:v>2395.0195300000019</c:v>
                </c:pt>
                <c:pt idx="26604">
                  <c:v>2395.0195300000019</c:v>
                </c:pt>
                <c:pt idx="26605">
                  <c:v>2395.0195300000019</c:v>
                </c:pt>
                <c:pt idx="26606">
                  <c:v>2395.0195300000019</c:v>
                </c:pt>
                <c:pt idx="26607">
                  <c:v>2395.0195300000019</c:v>
                </c:pt>
                <c:pt idx="26608">
                  <c:v>2395.0195300000019</c:v>
                </c:pt>
                <c:pt idx="26609">
                  <c:v>2395.0195300000019</c:v>
                </c:pt>
                <c:pt idx="26610">
                  <c:v>2395.0195300000019</c:v>
                </c:pt>
                <c:pt idx="26611">
                  <c:v>2395.0195300000019</c:v>
                </c:pt>
                <c:pt idx="26612">
                  <c:v>2395.0195300000019</c:v>
                </c:pt>
                <c:pt idx="26613">
                  <c:v>2395.0195300000019</c:v>
                </c:pt>
                <c:pt idx="26614">
                  <c:v>2395.0195300000019</c:v>
                </c:pt>
                <c:pt idx="26615">
                  <c:v>2395.0195300000019</c:v>
                </c:pt>
                <c:pt idx="26616">
                  <c:v>2395.0195300000019</c:v>
                </c:pt>
                <c:pt idx="26617">
                  <c:v>2395.0195300000019</c:v>
                </c:pt>
                <c:pt idx="26618">
                  <c:v>2395.0195300000019</c:v>
                </c:pt>
                <c:pt idx="26619">
                  <c:v>2395.0195300000019</c:v>
                </c:pt>
                <c:pt idx="26620">
                  <c:v>2397.4609399999999</c:v>
                </c:pt>
                <c:pt idx="26621">
                  <c:v>2395.0195300000019</c:v>
                </c:pt>
                <c:pt idx="26622">
                  <c:v>2395.0195300000019</c:v>
                </c:pt>
                <c:pt idx="26623">
                  <c:v>2395.0195300000019</c:v>
                </c:pt>
                <c:pt idx="26624">
                  <c:v>2395.0195300000019</c:v>
                </c:pt>
                <c:pt idx="26625">
                  <c:v>2395.0195300000019</c:v>
                </c:pt>
                <c:pt idx="26626">
                  <c:v>2395.0195300000019</c:v>
                </c:pt>
                <c:pt idx="26627">
                  <c:v>2395.0195300000019</c:v>
                </c:pt>
                <c:pt idx="26628">
                  <c:v>2395.0195300000019</c:v>
                </c:pt>
                <c:pt idx="26629">
                  <c:v>2395.0195300000019</c:v>
                </c:pt>
                <c:pt idx="26630">
                  <c:v>2395.0195300000019</c:v>
                </c:pt>
                <c:pt idx="26631">
                  <c:v>2395.0195300000019</c:v>
                </c:pt>
                <c:pt idx="26632">
                  <c:v>2395.0195300000019</c:v>
                </c:pt>
                <c:pt idx="26633">
                  <c:v>2395.0195300000019</c:v>
                </c:pt>
                <c:pt idx="26634">
                  <c:v>2395.0195300000019</c:v>
                </c:pt>
                <c:pt idx="26635">
                  <c:v>2395.0195300000019</c:v>
                </c:pt>
                <c:pt idx="26636">
                  <c:v>2395.0195300000019</c:v>
                </c:pt>
                <c:pt idx="26637">
                  <c:v>2395.0195300000019</c:v>
                </c:pt>
                <c:pt idx="26638">
                  <c:v>2395.0195300000019</c:v>
                </c:pt>
                <c:pt idx="26639">
                  <c:v>2395.0195300000019</c:v>
                </c:pt>
                <c:pt idx="26640">
                  <c:v>2395.0195300000019</c:v>
                </c:pt>
                <c:pt idx="26641">
                  <c:v>2395.0195300000019</c:v>
                </c:pt>
                <c:pt idx="26642">
                  <c:v>2395.0195300000019</c:v>
                </c:pt>
                <c:pt idx="26643">
                  <c:v>2395.0195300000019</c:v>
                </c:pt>
                <c:pt idx="26644">
                  <c:v>2395.0195300000019</c:v>
                </c:pt>
                <c:pt idx="26645">
                  <c:v>2395.0195300000019</c:v>
                </c:pt>
                <c:pt idx="26646">
                  <c:v>2395.0195300000019</c:v>
                </c:pt>
                <c:pt idx="26647">
                  <c:v>2395.0195300000019</c:v>
                </c:pt>
                <c:pt idx="26648">
                  <c:v>2395.0195300000019</c:v>
                </c:pt>
                <c:pt idx="26649">
                  <c:v>2395.0195300000019</c:v>
                </c:pt>
                <c:pt idx="26650">
                  <c:v>2395.0195300000019</c:v>
                </c:pt>
                <c:pt idx="26651">
                  <c:v>2395.0195300000019</c:v>
                </c:pt>
                <c:pt idx="26652">
                  <c:v>2395.0195300000019</c:v>
                </c:pt>
                <c:pt idx="26653">
                  <c:v>2395.0195300000019</c:v>
                </c:pt>
                <c:pt idx="26654">
                  <c:v>2395.0195300000019</c:v>
                </c:pt>
                <c:pt idx="26655">
                  <c:v>2395.0195300000019</c:v>
                </c:pt>
                <c:pt idx="26656">
                  <c:v>2395.0195300000019</c:v>
                </c:pt>
                <c:pt idx="26657">
                  <c:v>2395.0195300000019</c:v>
                </c:pt>
                <c:pt idx="26658">
                  <c:v>2395.0195300000019</c:v>
                </c:pt>
                <c:pt idx="26659">
                  <c:v>2395.0195300000019</c:v>
                </c:pt>
                <c:pt idx="26660">
                  <c:v>2395.0195300000019</c:v>
                </c:pt>
                <c:pt idx="26661">
                  <c:v>2395.0195300000019</c:v>
                </c:pt>
                <c:pt idx="26662">
                  <c:v>2395.0195300000019</c:v>
                </c:pt>
                <c:pt idx="26663">
                  <c:v>2395.0195300000019</c:v>
                </c:pt>
                <c:pt idx="26664">
                  <c:v>2395.0195300000019</c:v>
                </c:pt>
                <c:pt idx="26665">
                  <c:v>2395.0195300000019</c:v>
                </c:pt>
                <c:pt idx="26666">
                  <c:v>2395.0195300000019</c:v>
                </c:pt>
                <c:pt idx="26667">
                  <c:v>2395.0195300000019</c:v>
                </c:pt>
                <c:pt idx="26668">
                  <c:v>2395.0195300000019</c:v>
                </c:pt>
                <c:pt idx="26669">
                  <c:v>2395.0195300000019</c:v>
                </c:pt>
                <c:pt idx="26670">
                  <c:v>2395.0195300000019</c:v>
                </c:pt>
                <c:pt idx="26671">
                  <c:v>2395.0195300000019</c:v>
                </c:pt>
                <c:pt idx="26672">
                  <c:v>2395.0195300000019</c:v>
                </c:pt>
                <c:pt idx="26673">
                  <c:v>2395.0195300000019</c:v>
                </c:pt>
                <c:pt idx="26674">
                  <c:v>2395.0195300000019</c:v>
                </c:pt>
                <c:pt idx="26675">
                  <c:v>2395.0195300000019</c:v>
                </c:pt>
                <c:pt idx="26676">
                  <c:v>2395.0195300000019</c:v>
                </c:pt>
                <c:pt idx="26677">
                  <c:v>2395.0195300000019</c:v>
                </c:pt>
                <c:pt idx="26678">
                  <c:v>2395.0195300000019</c:v>
                </c:pt>
                <c:pt idx="26679">
                  <c:v>2395.0195300000019</c:v>
                </c:pt>
                <c:pt idx="26680">
                  <c:v>2395.0195300000019</c:v>
                </c:pt>
                <c:pt idx="26681">
                  <c:v>2395.0195300000019</c:v>
                </c:pt>
                <c:pt idx="26682">
                  <c:v>2395.0195300000019</c:v>
                </c:pt>
                <c:pt idx="26683">
                  <c:v>2395.0195300000019</c:v>
                </c:pt>
                <c:pt idx="26684">
                  <c:v>2395.0195300000019</c:v>
                </c:pt>
                <c:pt idx="26685">
                  <c:v>2397.4609399999999</c:v>
                </c:pt>
                <c:pt idx="26686">
                  <c:v>2395.0195300000019</c:v>
                </c:pt>
                <c:pt idx="26687">
                  <c:v>2395.0195300000019</c:v>
                </c:pt>
                <c:pt idx="26688">
                  <c:v>2395.0195300000019</c:v>
                </c:pt>
                <c:pt idx="26689">
                  <c:v>2395.0195300000019</c:v>
                </c:pt>
                <c:pt idx="26690">
                  <c:v>2395.0195300000019</c:v>
                </c:pt>
                <c:pt idx="26691">
                  <c:v>2395.0195300000019</c:v>
                </c:pt>
                <c:pt idx="26692">
                  <c:v>2395.0195300000019</c:v>
                </c:pt>
                <c:pt idx="26693">
                  <c:v>2395.0195300000019</c:v>
                </c:pt>
                <c:pt idx="26694">
                  <c:v>2395.0195300000019</c:v>
                </c:pt>
                <c:pt idx="26695">
                  <c:v>2395.0195300000019</c:v>
                </c:pt>
                <c:pt idx="26696">
                  <c:v>2395.0195300000019</c:v>
                </c:pt>
                <c:pt idx="26697">
                  <c:v>2395.0195300000019</c:v>
                </c:pt>
                <c:pt idx="26698">
                  <c:v>2395.0195300000019</c:v>
                </c:pt>
                <c:pt idx="26699">
                  <c:v>2395.0195300000019</c:v>
                </c:pt>
                <c:pt idx="26700">
                  <c:v>2395.0195300000019</c:v>
                </c:pt>
                <c:pt idx="26701">
                  <c:v>2395.0195300000019</c:v>
                </c:pt>
                <c:pt idx="26702">
                  <c:v>2395.0195300000019</c:v>
                </c:pt>
                <c:pt idx="26703">
                  <c:v>2395.0195300000019</c:v>
                </c:pt>
                <c:pt idx="26704">
                  <c:v>2395.0195300000019</c:v>
                </c:pt>
                <c:pt idx="26705">
                  <c:v>2395.0195300000019</c:v>
                </c:pt>
                <c:pt idx="26706">
                  <c:v>2395.0195300000019</c:v>
                </c:pt>
                <c:pt idx="26707">
                  <c:v>2395.0195300000019</c:v>
                </c:pt>
                <c:pt idx="26708">
                  <c:v>2395.0195300000019</c:v>
                </c:pt>
                <c:pt idx="26709">
                  <c:v>2395.0195300000019</c:v>
                </c:pt>
                <c:pt idx="26710">
                  <c:v>2395.0195300000019</c:v>
                </c:pt>
                <c:pt idx="26711">
                  <c:v>2395.0195300000019</c:v>
                </c:pt>
                <c:pt idx="26712">
                  <c:v>2395.0195300000019</c:v>
                </c:pt>
                <c:pt idx="26713">
                  <c:v>2395.0195300000019</c:v>
                </c:pt>
                <c:pt idx="26714">
                  <c:v>2395.0195300000019</c:v>
                </c:pt>
                <c:pt idx="26715">
                  <c:v>2395.0195300000019</c:v>
                </c:pt>
                <c:pt idx="26716">
                  <c:v>2395.0195300000019</c:v>
                </c:pt>
                <c:pt idx="26717">
                  <c:v>2395.0195300000019</c:v>
                </c:pt>
                <c:pt idx="26718">
                  <c:v>2395.0195300000019</c:v>
                </c:pt>
                <c:pt idx="26719">
                  <c:v>2395.0195300000019</c:v>
                </c:pt>
                <c:pt idx="26720">
                  <c:v>2395.0195300000019</c:v>
                </c:pt>
                <c:pt idx="26721">
                  <c:v>2395.0195300000019</c:v>
                </c:pt>
                <c:pt idx="26722">
                  <c:v>2395.0195300000019</c:v>
                </c:pt>
                <c:pt idx="26723">
                  <c:v>2397.4609399999999</c:v>
                </c:pt>
                <c:pt idx="26724">
                  <c:v>2395.0195300000019</c:v>
                </c:pt>
                <c:pt idx="26725">
                  <c:v>2395.0195300000019</c:v>
                </c:pt>
                <c:pt idx="26726">
                  <c:v>2395.0195300000019</c:v>
                </c:pt>
                <c:pt idx="26727">
                  <c:v>2395.0195300000019</c:v>
                </c:pt>
                <c:pt idx="26728">
                  <c:v>2395.0195300000019</c:v>
                </c:pt>
                <c:pt idx="26729">
                  <c:v>2395.0195300000019</c:v>
                </c:pt>
                <c:pt idx="26730">
                  <c:v>2395.0195300000019</c:v>
                </c:pt>
                <c:pt idx="26731">
                  <c:v>2395.0195300000019</c:v>
                </c:pt>
                <c:pt idx="26732">
                  <c:v>2397.4609399999999</c:v>
                </c:pt>
                <c:pt idx="26733">
                  <c:v>2395.0195300000019</c:v>
                </c:pt>
                <c:pt idx="26734">
                  <c:v>2395.0195300000019</c:v>
                </c:pt>
                <c:pt idx="26735">
                  <c:v>2395.0195300000019</c:v>
                </c:pt>
                <c:pt idx="26736">
                  <c:v>2395.0195300000019</c:v>
                </c:pt>
                <c:pt idx="26737">
                  <c:v>2395.0195300000019</c:v>
                </c:pt>
                <c:pt idx="26738">
                  <c:v>2395.0195300000019</c:v>
                </c:pt>
                <c:pt idx="26739">
                  <c:v>2395.0195300000019</c:v>
                </c:pt>
                <c:pt idx="26740">
                  <c:v>2395.0195300000019</c:v>
                </c:pt>
                <c:pt idx="26741">
                  <c:v>2395.0195300000019</c:v>
                </c:pt>
                <c:pt idx="26742">
                  <c:v>2395.0195300000019</c:v>
                </c:pt>
                <c:pt idx="26743">
                  <c:v>2395.0195300000019</c:v>
                </c:pt>
                <c:pt idx="26744">
                  <c:v>2395.0195300000019</c:v>
                </c:pt>
                <c:pt idx="26745">
                  <c:v>2395.0195300000019</c:v>
                </c:pt>
                <c:pt idx="26746">
                  <c:v>2395.0195300000019</c:v>
                </c:pt>
                <c:pt idx="26747">
                  <c:v>2395.0195300000019</c:v>
                </c:pt>
                <c:pt idx="26748">
                  <c:v>2395.0195300000019</c:v>
                </c:pt>
                <c:pt idx="26749">
                  <c:v>2395.0195300000019</c:v>
                </c:pt>
                <c:pt idx="26750">
                  <c:v>2395.0195300000019</c:v>
                </c:pt>
                <c:pt idx="26751">
                  <c:v>2395.0195300000019</c:v>
                </c:pt>
                <c:pt idx="26752">
                  <c:v>2395.0195300000019</c:v>
                </c:pt>
                <c:pt idx="26753">
                  <c:v>2395.0195300000019</c:v>
                </c:pt>
                <c:pt idx="26754">
                  <c:v>2395.0195300000019</c:v>
                </c:pt>
                <c:pt idx="26755">
                  <c:v>2395.0195300000019</c:v>
                </c:pt>
                <c:pt idx="26756">
                  <c:v>2395.0195300000019</c:v>
                </c:pt>
                <c:pt idx="26757">
                  <c:v>2395.0195300000019</c:v>
                </c:pt>
                <c:pt idx="26758">
                  <c:v>2395.0195300000019</c:v>
                </c:pt>
                <c:pt idx="26759">
                  <c:v>2395.0195300000019</c:v>
                </c:pt>
                <c:pt idx="26760">
                  <c:v>2395.0195300000019</c:v>
                </c:pt>
                <c:pt idx="26761">
                  <c:v>2395.0195300000019</c:v>
                </c:pt>
                <c:pt idx="26762">
                  <c:v>2395.0195300000019</c:v>
                </c:pt>
                <c:pt idx="26763">
                  <c:v>2395.0195300000019</c:v>
                </c:pt>
                <c:pt idx="26764">
                  <c:v>2395.0195300000019</c:v>
                </c:pt>
                <c:pt idx="26765">
                  <c:v>2395.0195300000019</c:v>
                </c:pt>
                <c:pt idx="26766">
                  <c:v>2395.0195300000019</c:v>
                </c:pt>
                <c:pt idx="26767">
                  <c:v>2395.0195300000019</c:v>
                </c:pt>
                <c:pt idx="26768">
                  <c:v>2395.0195300000019</c:v>
                </c:pt>
                <c:pt idx="26769">
                  <c:v>2395.0195300000019</c:v>
                </c:pt>
                <c:pt idx="26770">
                  <c:v>2395.0195300000019</c:v>
                </c:pt>
                <c:pt idx="26771">
                  <c:v>2395.0195300000019</c:v>
                </c:pt>
                <c:pt idx="26772">
                  <c:v>2395.0195300000019</c:v>
                </c:pt>
                <c:pt idx="26773">
                  <c:v>2395.0195300000019</c:v>
                </c:pt>
                <c:pt idx="26774">
                  <c:v>2395.0195300000019</c:v>
                </c:pt>
                <c:pt idx="26775">
                  <c:v>2395.0195300000019</c:v>
                </c:pt>
                <c:pt idx="26776">
                  <c:v>2395.0195300000019</c:v>
                </c:pt>
                <c:pt idx="26777">
                  <c:v>2395.0195300000019</c:v>
                </c:pt>
                <c:pt idx="26778">
                  <c:v>2395.0195300000019</c:v>
                </c:pt>
                <c:pt idx="26779">
                  <c:v>2395.0195300000019</c:v>
                </c:pt>
                <c:pt idx="26780">
                  <c:v>2397.4609399999999</c:v>
                </c:pt>
                <c:pt idx="26781">
                  <c:v>2395.0195300000019</c:v>
                </c:pt>
                <c:pt idx="26782">
                  <c:v>2395.0195300000019</c:v>
                </c:pt>
                <c:pt idx="26783">
                  <c:v>2395.0195300000019</c:v>
                </c:pt>
                <c:pt idx="26784">
                  <c:v>2395.0195300000019</c:v>
                </c:pt>
                <c:pt idx="26785">
                  <c:v>2395.0195300000019</c:v>
                </c:pt>
                <c:pt idx="26786">
                  <c:v>2395.0195300000019</c:v>
                </c:pt>
                <c:pt idx="26787">
                  <c:v>2395.0195300000019</c:v>
                </c:pt>
                <c:pt idx="26788">
                  <c:v>2395.0195300000019</c:v>
                </c:pt>
                <c:pt idx="26789">
                  <c:v>2395.0195300000019</c:v>
                </c:pt>
                <c:pt idx="26790">
                  <c:v>2395.0195300000019</c:v>
                </c:pt>
                <c:pt idx="26791">
                  <c:v>2395.0195300000019</c:v>
                </c:pt>
                <c:pt idx="26792">
                  <c:v>2395.0195300000019</c:v>
                </c:pt>
                <c:pt idx="26793">
                  <c:v>2395.0195300000019</c:v>
                </c:pt>
                <c:pt idx="26794">
                  <c:v>2395.0195300000019</c:v>
                </c:pt>
                <c:pt idx="26795">
                  <c:v>2395.0195300000019</c:v>
                </c:pt>
                <c:pt idx="26796">
                  <c:v>2395.0195300000019</c:v>
                </c:pt>
                <c:pt idx="26797">
                  <c:v>2395.0195300000019</c:v>
                </c:pt>
                <c:pt idx="26798">
                  <c:v>2395.0195300000019</c:v>
                </c:pt>
                <c:pt idx="26799">
                  <c:v>2395.0195300000019</c:v>
                </c:pt>
                <c:pt idx="26800">
                  <c:v>2395.0195300000019</c:v>
                </c:pt>
                <c:pt idx="26801">
                  <c:v>2395.0195300000019</c:v>
                </c:pt>
                <c:pt idx="26802">
                  <c:v>2397.4609399999999</c:v>
                </c:pt>
                <c:pt idx="26803">
                  <c:v>2395.0195300000019</c:v>
                </c:pt>
                <c:pt idx="26804">
                  <c:v>2395.0195300000019</c:v>
                </c:pt>
                <c:pt idx="26805">
                  <c:v>2395.0195300000019</c:v>
                </c:pt>
                <c:pt idx="26806">
                  <c:v>2395.0195300000019</c:v>
                </c:pt>
                <c:pt idx="26807">
                  <c:v>2395.0195300000019</c:v>
                </c:pt>
                <c:pt idx="26808">
                  <c:v>2395.0195300000019</c:v>
                </c:pt>
                <c:pt idx="26809">
                  <c:v>2395.0195300000019</c:v>
                </c:pt>
                <c:pt idx="26810">
                  <c:v>2395.0195300000019</c:v>
                </c:pt>
                <c:pt idx="26811">
                  <c:v>2395.0195300000019</c:v>
                </c:pt>
                <c:pt idx="26812">
                  <c:v>2395.0195300000019</c:v>
                </c:pt>
                <c:pt idx="26813">
                  <c:v>2395.0195300000019</c:v>
                </c:pt>
                <c:pt idx="26814">
                  <c:v>2395.0195300000019</c:v>
                </c:pt>
                <c:pt idx="26815">
                  <c:v>2395.0195300000019</c:v>
                </c:pt>
                <c:pt idx="26816">
                  <c:v>2395.0195300000019</c:v>
                </c:pt>
                <c:pt idx="26817">
                  <c:v>2395.0195300000019</c:v>
                </c:pt>
                <c:pt idx="26818">
                  <c:v>2395.0195300000019</c:v>
                </c:pt>
                <c:pt idx="26819">
                  <c:v>2395.0195300000019</c:v>
                </c:pt>
                <c:pt idx="26820">
                  <c:v>2395.0195300000019</c:v>
                </c:pt>
                <c:pt idx="26821">
                  <c:v>2395.0195300000019</c:v>
                </c:pt>
                <c:pt idx="26822">
                  <c:v>2395.0195300000019</c:v>
                </c:pt>
                <c:pt idx="26823">
                  <c:v>2395.0195300000019</c:v>
                </c:pt>
                <c:pt idx="26824">
                  <c:v>2397.4609399999999</c:v>
                </c:pt>
                <c:pt idx="26825">
                  <c:v>2395.0195300000019</c:v>
                </c:pt>
                <c:pt idx="26826">
                  <c:v>2395.0195300000019</c:v>
                </c:pt>
                <c:pt idx="26827">
                  <c:v>2395.0195300000019</c:v>
                </c:pt>
                <c:pt idx="26828">
                  <c:v>2395.0195300000019</c:v>
                </c:pt>
                <c:pt idx="26829">
                  <c:v>2395.0195300000019</c:v>
                </c:pt>
                <c:pt idx="26830">
                  <c:v>2395.0195300000019</c:v>
                </c:pt>
                <c:pt idx="26831">
                  <c:v>2395.0195300000019</c:v>
                </c:pt>
                <c:pt idx="26832">
                  <c:v>2395.0195300000019</c:v>
                </c:pt>
                <c:pt idx="26833">
                  <c:v>2395.0195300000019</c:v>
                </c:pt>
                <c:pt idx="26834">
                  <c:v>2395.0195300000019</c:v>
                </c:pt>
                <c:pt idx="26835">
                  <c:v>2395.0195300000019</c:v>
                </c:pt>
                <c:pt idx="26836">
                  <c:v>2395.0195300000019</c:v>
                </c:pt>
                <c:pt idx="26837">
                  <c:v>2395.0195300000019</c:v>
                </c:pt>
                <c:pt idx="26838">
                  <c:v>2395.0195300000019</c:v>
                </c:pt>
                <c:pt idx="26839">
                  <c:v>2395.0195300000019</c:v>
                </c:pt>
                <c:pt idx="26840">
                  <c:v>2395.0195300000019</c:v>
                </c:pt>
                <c:pt idx="26841">
                  <c:v>2395.0195300000019</c:v>
                </c:pt>
                <c:pt idx="26842">
                  <c:v>2397.4609399999999</c:v>
                </c:pt>
                <c:pt idx="26843">
                  <c:v>2395.0195300000019</c:v>
                </c:pt>
                <c:pt idx="26844">
                  <c:v>2395.0195300000019</c:v>
                </c:pt>
                <c:pt idx="26845">
                  <c:v>2395.0195300000019</c:v>
                </c:pt>
                <c:pt idx="26846">
                  <c:v>2395.0195300000019</c:v>
                </c:pt>
                <c:pt idx="26847">
                  <c:v>2395.0195300000019</c:v>
                </c:pt>
                <c:pt idx="26848">
                  <c:v>2395.0195300000019</c:v>
                </c:pt>
                <c:pt idx="26849">
                  <c:v>2395.0195300000019</c:v>
                </c:pt>
                <c:pt idx="26850">
                  <c:v>2395.0195300000019</c:v>
                </c:pt>
                <c:pt idx="26851">
                  <c:v>2395.0195300000019</c:v>
                </c:pt>
                <c:pt idx="26852">
                  <c:v>2395.0195300000019</c:v>
                </c:pt>
                <c:pt idx="26853">
                  <c:v>2395.0195300000019</c:v>
                </c:pt>
                <c:pt idx="26854">
                  <c:v>2395.0195300000019</c:v>
                </c:pt>
                <c:pt idx="26855">
                  <c:v>2395.0195300000019</c:v>
                </c:pt>
                <c:pt idx="26856">
                  <c:v>2395.0195300000019</c:v>
                </c:pt>
                <c:pt idx="26857">
                  <c:v>2395.0195300000019</c:v>
                </c:pt>
                <c:pt idx="26858">
                  <c:v>2395.0195300000019</c:v>
                </c:pt>
                <c:pt idx="26859">
                  <c:v>2395.0195300000019</c:v>
                </c:pt>
                <c:pt idx="26860">
                  <c:v>2395.0195300000019</c:v>
                </c:pt>
                <c:pt idx="26861">
                  <c:v>2395.0195300000019</c:v>
                </c:pt>
                <c:pt idx="26862">
                  <c:v>2395.0195300000019</c:v>
                </c:pt>
                <c:pt idx="26863">
                  <c:v>2395.0195300000019</c:v>
                </c:pt>
                <c:pt idx="26864">
                  <c:v>2395.0195300000019</c:v>
                </c:pt>
                <c:pt idx="26865">
                  <c:v>2395.0195300000019</c:v>
                </c:pt>
                <c:pt idx="26866">
                  <c:v>2395.0195300000019</c:v>
                </c:pt>
                <c:pt idx="26867">
                  <c:v>2395.0195300000019</c:v>
                </c:pt>
                <c:pt idx="26868">
                  <c:v>2395.0195300000019</c:v>
                </c:pt>
                <c:pt idx="26869">
                  <c:v>2395.0195300000019</c:v>
                </c:pt>
                <c:pt idx="26870">
                  <c:v>2397.4609399999999</c:v>
                </c:pt>
                <c:pt idx="26871">
                  <c:v>2395.0195300000019</c:v>
                </c:pt>
                <c:pt idx="26872">
                  <c:v>2395.0195300000019</c:v>
                </c:pt>
                <c:pt idx="26873">
                  <c:v>2395.0195300000019</c:v>
                </c:pt>
                <c:pt idx="26874">
                  <c:v>2395.0195300000019</c:v>
                </c:pt>
                <c:pt idx="26875">
                  <c:v>2395.0195300000019</c:v>
                </c:pt>
                <c:pt idx="26876">
                  <c:v>2395.0195300000019</c:v>
                </c:pt>
                <c:pt idx="26877">
                  <c:v>2395.0195300000019</c:v>
                </c:pt>
                <c:pt idx="26878">
                  <c:v>2395.0195300000019</c:v>
                </c:pt>
                <c:pt idx="26879">
                  <c:v>2395.0195300000019</c:v>
                </c:pt>
                <c:pt idx="26880">
                  <c:v>2395.0195300000019</c:v>
                </c:pt>
                <c:pt idx="26881">
                  <c:v>2395.0195300000019</c:v>
                </c:pt>
                <c:pt idx="26882">
                  <c:v>2395.0195300000019</c:v>
                </c:pt>
                <c:pt idx="26883">
                  <c:v>2395.0195300000019</c:v>
                </c:pt>
                <c:pt idx="26884">
                  <c:v>2395.0195300000019</c:v>
                </c:pt>
                <c:pt idx="26885">
                  <c:v>2395.0195300000019</c:v>
                </c:pt>
                <c:pt idx="26886">
                  <c:v>2395.0195300000019</c:v>
                </c:pt>
                <c:pt idx="26887">
                  <c:v>2395.0195300000019</c:v>
                </c:pt>
                <c:pt idx="26888">
                  <c:v>2395.0195300000019</c:v>
                </c:pt>
                <c:pt idx="26889">
                  <c:v>2395.0195300000019</c:v>
                </c:pt>
                <c:pt idx="26890">
                  <c:v>2395.0195300000019</c:v>
                </c:pt>
                <c:pt idx="26891">
                  <c:v>2395.0195300000019</c:v>
                </c:pt>
                <c:pt idx="26892">
                  <c:v>2395.0195300000019</c:v>
                </c:pt>
                <c:pt idx="26893">
                  <c:v>2395.0195300000019</c:v>
                </c:pt>
                <c:pt idx="26894">
                  <c:v>2395.0195300000019</c:v>
                </c:pt>
                <c:pt idx="26895">
                  <c:v>2395.0195300000019</c:v>
                </c:pt>
                <c:pt idx="26896">
                  <c:v>2395.0195300000019</c:v>
                </c:pt>
                <c:pt idx="26897">
                  <c:v>2395.0195300000019</c:v>
                </c:pt>
                <c:pt idx="26898">
                  <c:v>2395.0195300000019</c:v>
                </c:pt>
                <c:pt idx="26899">
                  <c:v>2395.0195300000019</c:v>
                </c:pt>
                <c:pt idx="26900">
                  <c:v>2395.0195300000019</c:v>
                </c:pt>
                <c:pt idx="26901">
                  <c:v>2395.0195300000019</c:v>
                </c:pt>
                <c:pt idx="26902">
                  <c:v>2397.4609399999999</c:v>
                </c:pt>
                <c:pt idx="26903">
                  <c:v>2395.0195300000019</c:v>
                </c:pt>
                <c:pt idx="26904">
                  <c:v>2395.0195300000019</c:v>
                </c:pt>
                <c:pt idx="26905">
                  <c:v>2395.0195300000019</c:v>
                </c:pt>
                <c:pt idx="26906">
                  <c:v>2395.0195300000019</c:v>
                </c:pt>
                <c:pt idx="26907">
                  <c:v>2395.0195300000019</c:v>
                </c:pt>
                <c:pt idx="26908">
                  <c:v>2395.0195300000019</c:v>
                </c:pt>
                <c:pt idx="26909">
                  <c:v>2395.0195300000019</c:v>
                </c:pt>
                <c:pt idx="26910">
                  <c:v>2395.0195300000019</c:v>
                </c:pt>
                <c:pt idx="26911">
                  <c:v>2395.0195300000019</c:v>
                </c:pt>
                <c:pt idx="26912">
                  <c:v>2395.0195300000019</c:v>
                </c:pt>
                <c:pt idx="26913">
                  <c:v>2395.0195300000019</c:v>
                </c:pt>
                <c:pt idx="26914">
                  <c:v>2395.0195300000019</c:v>
                </c:pt>
                <c:pt idx="26915">
                  <c:v>2397.4609399999999</c:v>
                </c:pt>
                <c:pt idx="26916">
                  <c:v>2395.0195300000019</c:v>
                </c:pt>
                <c:pt idx="26917">
                  <c:v>2395.0195300000019</c:v>
                </c:pt>
                <c:pt idx="26918">
                  <c:v>2395.0195300000019</c:v>
                </c:pt>
                <c:pt idx="26919">
                  <c:v>2395.0195300000019</c:v>
                </c:pt>
                <c:pt idx="26920">
                  <c:v>2395.0195300000019</c:v>
                </c:pt>
                <c:pt idx="26921">
                  <c:v>2395.0195300000019</c:v>
                </c:pt>
                <c:pt idx="26922">
                  <c:v>2395.0195300000019</c:v>
                </c:pt>
                <c:pt idx="26923">
                  <c:v>2395.0195300000019</c:v>
                </c:pt>
                <c:pt idx="26924">
                  <c:v>2395.0195300000019</c:v>
                </c:pt>
                <c:pt idx="26925">
                  <c:v>2395.0195300000019</c:v>
                </c:pt>
                <c:pt idx="26926">
                  <c:v>2395.0195300000019</c:v>
                </c:pt>
                <c:pt idx="26927">
                  <c:v>2395.0195300000019</c:v>
                </c:pt>
                <c:pt idx="26928">
                  <c:v>2395.0195300000019</c:v>
                </c:pt>
                <c:pt idx="26929">
                  <c:v>2395.0195300000019</c:v>
                </c:pt>
                <c:pt idx="26930">
                  <c:v>2395.0195300000019</c:v>
                </c:pt>
                <c:pt idx="26931">
                  <c:v>2395.0195300000019</c:v>
                </c:pt>
                <c:pt idx="26932">
                  <c:v>2395.0195300000019</c:v>
                </c:pt>
                <c:pt idx="26933">
                  <c:v>2395.0195300000019</c:v>
                </c:pt>
                <c:pt idx="26934">
                  <c:v>2395.0195300000019</c:v>
                </c:pt>
                <c:pt idx="26935">
                  <c:v>2395.0195300000019</c:v>
                </c:pt>
                <c:pt idx="26936">
                  <c:v>2395.0195300000019</c:v>
                </c:pt>
                <c:pt idx="26937">
                  <c:v>2395.0195300000019</c:v>
                </c:pt>
                <c:pt idx="26938">
                  <c:v>2395.0195300000019</c:v>
                </c:pt>
                <c:pt idx="26939">
                  <c:v>2395.0195300000019</c:v>
                </c:pt>
                <c:pt idx="26940">
                  <c:v>2395.0195300000019</c:v>
                </c:pt>
                <c:pt idx="26941">
                  <c:v>2397.4609399999999</c:v>
                </c:pt>
                <c:pt idx="26942">
                  <c:v>2395.0195300000019</c:v>
                </c:pt>
                <c:pt idx="26943">
                  <c:v>2395.0195300000019</c:v>
                </c:pt>
                <c:pt idx="26944">
                  <c:v>2395.0195300000019</c:v>
                </c:pt>
                <c:pt idx="26945">
                  <c:v>2395.0195300000019</c:v>
                </c:pt>
                <c:pt idx="26946">
                  <c:v>2395.0195300000019</c:v>
                </c:pt>
                <c:pt idx="26947">
                  <c:v>2395.0195300000019</c:v>
                </c:pt>
                <c:pt idx="26948">
                  <c:v>2395.0195300000019</c:v>
                </c:pt>
                <c:pt idx="26949">
                  <c:v>2395.0195300000019</c:v>
                </c:pt>
                <c:pt idx="26950">
                  <c:v>2395.0195300000019</c:v>
                </c:pt>
                <c:pt idx="26951">
                  <c:v>2395.0195300000019</c:v>
                </c:pt>
                <c:pt idx="26952">
                  <c:v>2395.0195300000019</c:v>
                </c:pt>
                <c:pt idx="26953">
                  <c:v>2395.0195300000019</c:v>
                </c:pt>
                <c:pt idx="26954">
                  <c:v>2395.0195300000019</c:v>
                </c:pt>
                <c:pt idx="26955">
                  <c:v>2395.0195300000019</c:v>
                </c:pt>
                <c:pt idx="26956">
                  <c:v>2395.0195300000019</c:v>
                </c:pt>
                <c:pt idx="26957">
                  <c:v>2395.0195300000019</c:v>
                </c:pt>
                <c:pt idx="26958">
                  <c:v>2395.0195300000019</c:v>
                </c:pt>
                <c:pt idx="26959">
                  <c:v>2395.0195300000019</c:v>
                </c:pt>
                <c:pt idx="26960">
                  <c:v>2395.0195300000019</c:v>
                </c:pt>
                <c:pt idx="26961">
                  <c:v>2395.0195300000019</c:v>
                </c:pt>
                <c:pt idx="26962">
                  <c:v>2395.0195300000019</c:v>
                </c:pt>
                <c:pt idx="26963">
                  <c:v>2395.0195300000019</c:v>
                </c:pt>
                <c:pt idx="26964">
                  <c:v>2395.0195300000019</c:v>
                </c:pt>
                <c:pt idx="26965">
                  <c:v>2395.0195300000019</c:v>
                </c:pt>
                <c:pt idx="26966">
                  <c:v>2395.0195300000019</c:v>
                </c:pt>
                <c:pt idx="26967">
                  <c:v>2395.0195300000019</c:v>
                </c:pt>
                <c:pt idx="26968">
                  <c:v>2397.4609399999999</c:v>
                </c:pt>
                <c:pt idx="26969">
                  <c:v>2395.0195300000019</c:v>
                </c:pt>
                <c:pt idx="26970">
                  <c:v>2395.0195300000019</c:v>
                </c:pt>
                <c:pt idx="26971">
                  <c:v>2395.0195300000019</c:v>
                </c:pt>
                <c:pt idx="26972">
                  <c:v>2395.0195300000019</c:v>
                </c:pt>
                <c:pt idx="26973">
                  <c:v>2395.0195300000019</c:v>
                </c:pt>
                <c:pt idx="26974">
                  <c:v>2395.0195300000019</c:v>
                </c:pt>
                <c:pt idx="26975">
                  <c:v>2397.4609399999999</c:v>
                </c:pt>
                <c:pt idx="26976">
                  <c:v>2395.0195300000019</c:v>
                </c:pt>
                <c:pt idx="26977">
                  <c:v>2395.0195300000019</c:v>
                </c:pt>
                <c:pt idx="26978">
                  <c:v>2395.0195300000019</c:v>
                </c:pt>
                <c:pt idx="26979">
                  <c:v>2395.0195300000019</c:v>
                </c:pt>
                <c:pt idx="26980">
                  <c:v>2395.0195300000019</c:v>
                </c:pt>
                <c:pt idx="26981">
                  <c:v>2395.0195300000019</c:v>
                </c:pt>
                <c:pt idx="26982">
                  <c:v>2395.0195300000019</c:v>
                </c:pt>
                <c:pt idx="26983">
                  <c:v>2395.0195300000019</c:v>
                </c:pt>
                <c:pt idx="26984">
                  <c:v>2395.0195300000019</c:v>
                </c:pt>
                <c:pt idx="26985">
                  <c:v>2395.0195300000019</c:v>
                </c:pt>
                <c:pt idx="26986">
                  <c:v>2395.0195300000019</c:v>
                </c:pt>
                <c:pt idx="26987">
                  <c:v>2395.0195300000019</c:v>
                </c:pt>
                <c:pt idx="26988">
                  <c:v>2395.0195300000019</c:v>
                </c:pt>
                <c:pt idx="26989">
                  <c:v>2395.0195300000019</c:v>
                </c:pt>
                <c:pt idx="26990">
                  <c:v>2395.0195300000019</c:v>
                </c:pt>
                <c:pt idx="26991">
                  <c:v>2395.0195300000019</c:v>
                </c:pt>
                <c:pt idx="26992">
                  <c:v>2395.0195300000019</c:v>
                </c:pt>
                <c:pt idx="26993">
                  <c:v>2395.0195300000019</c:v>
                </c:pt>
                <c:pt idx="26994">
                  <c:v>2395.0195300000019</c:v>
                </c:pt>
                <c:pt idx="26995">
                  <c:v>2395.0195300000019</c:v>
                </c:pt>
                <c:pt idx="26996">
                  <c:v>2395.0195300000019</c:v>
                </c:pt>
                <c:pt idx="26997">
                  <c:v>2395.0195300000019</c:v>
                </c:pt>
                <c:pt idx="26998">
                  <c:v>2395.0195300000019</c:v>
                </c:pt>
                <c:pt idx="26999">
                  <c:v>2395.0195300000019</c:v>
                </c:pt>
                <c:pt idx="27000">
                  <c:v>2395.0195300000019</c:v>
                </c:pt>
                <c:pt idx="27001">
                  <c:v>2395.0195300000019</c:v>
                </c:pt>
                <c:pt idx="27002">
                  <c:v>2395.0195300000019</c:v>
                </c:pt>
                <c:pt idx="27003">
                  <c:v>2395.0195300000019</c:v>
                </c:pt>
                <c:pt idx="27004">
                  <c:v>2395.0195300000019</c:v>
                </c:pt>
                <c:pt idx="27005">
                  <c:v>2395.0195300000019</c:v>
                </c:pt>
                <c:pt idx="27006">
                  <c:v>2395.0195300000019</c:v>
                </c:pt>
                <c:pt idx="27007">
                  <c:v>2395.0195300000019</c:v>
                </c:pt>
                <c:pt idx="27008">
                  <c:v>2395.0195300000019</c:v>
                </c:pt>
                <c:pt idx="27009">
                  <c:v>2395.0195300000019</c:v>
                </c:pt>
                <c:pt idx="27010">
                  <c:v>2397.4609399999999</c:v>
                </c:pt>
                <c:pt idx="27011">
                  <c:v>2395.0195300000019</c:v>
                </c:pt>
                <c:pt idx="27012">
                  <c:v>2395.0195300000019</c:v>
                </c:pt>
                <c:pt idx="27013">
                  <c:v>2395.0195300000019</c:v>
                </c:pt>
                <c:pt idx="27014">
                  <c:v>2395.0195300000019</c:v>
                </c:pt>
                <c:pt idx="27015">
                  <c:v>2395.0195300000019</c:v>
                </c:pt>
                <c:pt idx="27016">
                  <c:v>2397.4609399999999</c:v>
                </c:pt>
                <c:pt idx="27017">
                  <c:v>2395.0195300000019</c:v>
                </c:pt>
                <c:pt idx="27018">
                  <c:v>2395.0195300000019</c:v>
                </c:pt>
                <c:pt idx="27019">
                  <c:v>2395.0195300000019</c:v>
                </c:pt>
                <c:pt idx="27020">
                  <c:v>2395.0195300000019</c:v>
                </c:pt>
                <c:pt idx="27021">
                  <c:v>2395.0195300000019</c:v>
                </c:pt>
                <c:pt idx="27022">
                  <c:v>2395.0195300000019</c:v>
                </c:pt>
                <c:pt idx="27023">
                  <c:v>2395.0195300000019</c:v>
                </c:pt>
                <c:pt idx="27024">
                  <c:v>2395.0195300000019</c:v>
                </c:pt>
                <c:pt idx="27025">
                  <c:v>2395.0195300000019</c:v>
                </c:pt>
                <c:pt idx="27026">
                  <c:v>2395.0195300000019</c:v>
                </c:pt>
                <c:pt idx="27027">
                  <c:v>2395.0195300000019</c:v>
                </c:pt>
                <c:pt idx="27028">
                  <c:v>2395.0195300000019</c:v>
                </c:pt>
                <c:pt idx="27029">
                  <c:v>2395.0195300000019</c:v>
                </c:pt>
                <c:pt idx="27030">
                  <c:v>2397.4609399999999</c:v>
                </c:pt>
                <c:pt idx="27031">
                  <c:v>2395.0195300000019</c:v>
                </c:pt>
                <c:pt idx="27032">
                  <c:v>2395.0195300000019</c:v>
                </c:pt>
                <c:pt idx="27033">
                  <c:v>2395.0195300000019</c:v>
                </c:pt>
                <c:pt idx="27034">
                  <c:v>2395.0195300000019</c:v>
                </c:pt>
                <c:pt idx="27035">
                  <c:v>2395.0195300000019</c:v>
                </c:pt>
                <c:pt idx="27036">
                  <c:v>2395.0195300000019</c:v>
                </c:pt>
                <c:pt idx="27037">
                  <c:v>2395.0195300000019</c:v>
                </c:pt>
                <c:pt idx="27038">
                  <c:v>2395.0195300000019</c:v>
                </c:pt>
                <c:pt idx="27039">
                  <c:v>2395.0195300000019</c:v>
                </c:pt>
                <c:pt idx="27040">
                  <c:v>2395.0195300000019</c:v>
                </c:pt>
                <c:pt idx="27041">
                  <c:v>2395.0195300000019</c:v>
                </c:pt>
                <c:pt idx="27042">
                  <c:v>2395.0195300000019</c:v>
                </c:pt>
                <c:pt idx="27043">
                  <c:v>2395.0195300000019</c:v>
                </c:pt>
                <c:pt idx="27044">
                  <c:v>2395.0195300000019</c:v>
                </c:pt>
                <c:pt idx="27045">
                  <c:v>2395.0195300000019</c:v>
                </c:pt>
                <c:pt idx="27046">
                  <c:v>2395.0195300000019</c:v>
                </c:pt>
                <c:pt idx="27047">
                  <c:v>2395.0195300000019</c:v>
                </c:pt>
                <c:pt idx="27048">
                  <c:v>2395.0195300000019</c:v>
                </c:pt>
                <c:pt idx="27049">
                  <c:v>2395.0195300000019</c:v>
                </c:pt>
                <c:pt idx="27050">
                  <c:v>2395.0195300000019</c:v>
                </c:pt>
                <c:pt idx="27051">
                  <c:v>2395.0195300000019</c:v>
                </c:pt>
                <c:pt idx="27052">
                  <c:v>2395.0195300000019</c:v>
                </c:pt>
                <c:pt idx="27053">
                  <c:v>2395.0195300000019</c:v>
                </c:pt>
                <c:pt idx="27054">
                  <c:v>2395.0195300000019</c:v>
                </c:pt>
                <c:pt idx="27055">
                  <c:v>2395.0195300000019</c:v>
                </c:pt>
                <c:pt idx="27056">
                  <c:v>2395.0195300000019</c:v>
                </c:pt>
                <c:pt idx="27057">
                  <c:v>2395.0195300000019</c:v>
                </c:pt>
                <c:pt idx="27058">
                  <c:v>2395.0195300000019</c:v>
                </c:pt>
                <c:pt idx="27059">
                  <c:v>2395.0195300000019</c:v>
                </c:pt>
                <c:pt idx="27060">
                  <c:v>2395.0195300000019</c:v>
                </c:pt>
                <c:pt idx="27061">
                  <c:v>2395.0195300000019</c:v>
                </c:pt>
                <c:pt idx="27062">
                  <c:v>2395.0195300000019</c:v>
                </c:pt>
                <c:pt idx="27063">
                  <c:v>2395.0195300000019</c:v>
                </c:pt>
                <c:pt idx="27064">
                  <c:v>2395.0195300000019</c:v>
                </c:pt>
                <c:pt idx="27065">
                  <c:v>2395.0195300000019</c:v>
                </c:pt>
                <c:pt idx="27066">
                  <c:v>2395.0195300000019</c:v>
                </c:pt>
                <c:pt idx="27067">
                  <c:v>2395.0195300000019</c:v>
                </c:pt>
                <c:pt idx="27068">
                  <c:v>2395.0195300000019</c:v>
                </c:pt>
                <c:pt idx="27069">
                  <c:v>2395.0195300000019</c:v>
                </c:pt>
                <c:pt idx="27070">
                  <c:v>2395.0195300000019</c:v>
                </c:pt>
                <c:pt idx="27071">
                  <c:v>2395.0195300000019</c:v>
                </c:pt>
                <c:pt idx="27072">
                  <c:v>2395.0195300000019</c:v>
                </c:pt>
                <c:pt idx="27073">
                  <c:v>2395.0195300000019</c:v>
                </c:pt>
                <c:pt idx="27074">
                  <c:v>2395.0195300000019</c:v>
                </c:pt>
                <c:pt idx="27075">
                  <c:v>2395.0195300000019</c:v>
                </c:pt>
                <c:pt idx="27076">
                  <c:v>2395.0195300000019</c:v>
                </c:pt>
                <c:pt idx="27077">
                  <c:v>2395.0195300000019</c:v>
                </c:pt>
                <c:pt idx="27078">
                  <c:v>2395.0195300000019</c:v>
                </c:pt>
                <c:pt idx="27079">
                  <c:v>2395.0195300000019</c:v>
                </c:pt>
                <c:pt idx="27080">
                  <c:v>2395.0195300000019</c:v>
                </c:pt>
                <c:pt idx="27081">
                  <c:v>2395.0195300000019</c:v>
                </c:pt>
                <c:pt idx="27082">
                  <c:v>2395.0195300000019</c:v>
                </c:pt>
                <c:pt idx="27083">
                  <c:v>2395.0195300000019</c:v>
                </c:pt>
                <c:pt idx="27084">
                  <c:v>2395.0195300000019</c:v>
                </c:pt>
                <c:pt idx="27085">
                  <c:v>2395.0195300000019</c:v>
                </c:pt>
                <c:pt idx="27086">
                  <c:v>2395.0195300000019</c:v>
                </c:pt>
                <c:pt idx="27087">
                  <c:v>2395.0195300000019</c:v>
                </c:pt>
                <c:pt idx="27088">
                  <c:v>2395.0195300000019</c:v>
                </c:pt>
                <c:pt idx="27089">
                  <c:v>2395.0195300000019</c:v>
                </c:pt>
                <c:pt idx="27090">
                  <c:v>2397.4609399999999</c:v>
                </c:pt>
                <c:pt idx="27091">
                  <c:v>2395.0195300000019</c:v>
                </c:pt>
                <c:pt idx="27092">
                  <c:v>2395.0195300000019</c:v>
                </c:pt>
                <c:pt idx="27093">
                  <c:v>2395.0195300000019</c:v>
                </c:pt>
                <c:pt idx="27094">
                  <c:v>2395.0195300000019</c:v>
                </c:pt>
                <c:pt idx="27095">
                  <c:v>2395.0195300000019</c:v>
                </c:pt>
                <c:pt idx="27096">
                  <c:v>2395.0195300000019</c:v>
                </c:pt>
                <c:pt idx="27097">
                  <c:v>2395.0195300000019</c:v>
                </c:pt>
                <c:pt idx="27098">
                  <c:v>2395.0195300000019</c:v>
                </c:pt>
                <c:pt idx="27099">
                  <c:v>2395.0195300000019</c:v>
                </c:pt>
                <c:pt idx="27100">
                  <c:v>2395.0195300000019</c:v>
                </c:pt>
                <c:pt idx="27101">
                  <c:v>2395.0195300000019</c:v>
                </c:pt>
                <c:pt idx="27102">
                  <c:v>2395.0195300000019</c:v>
                </c:pt>
                <c:pt idx="27103">
                  <c:v>2395.0195300000019</c:v>
                </c:pt>
                <c:pt idx="27104">
                  <c:v>2395.0195300000019</c:v>
                </c:pt>
                <c:pt idx="27105">
                  <c:v>2395.0195300000019</c:v>
                </c:pt>
                <c:pt idx="27106">
                  <c:v>2395.0195300000019</c:v>
                </c:pt>
                <c:pt idx="27107">
                  <c:v>2397.4609399999999</c:v>
                </c:pt>
                <c:pt idx="27108">
                  <c:v>2395.0195300000019</c:v>
                </c:pt>
                <c:pt idx="27109">
                  <c:v>2395.0195300000019</c:v>
                </c:pt>
                <c:pt idx="27110">
                  <c:v>2395.0195300000019</c:v>
                </c:pt>
                <c:pt idx="27111">
                  <c:v>2395.0195300000019</c:v>
                </c:pt>
                <c:pt idx="27112">
                  <c:v>2395.0195300000019</c:v>
                </c:pt>
                <c:pt idx="27113">
                  <c:v>2395.0195300000019</c:v>
                </c:pt>
                <c:pt idx="27114">
                  <c:v>2395.0195300000019</c:v>
                </c:pt>
                <c:pt idx="27115">
                  <c:v>2395.0195300000019</c:v>
                </c:pt>
                <c:pt idx="27116">
                  <c:v>2395.0195300000019</c:v>
                </c:pt>
                <c:pt idx="27117">
                  <c:v>2395.0195300000019</c:v>
                </c:pt>
                <c:pt idx="27118">
                  <c:v>2395.0195300000019</c:v>
                </c:pt>
                <c:pt idx="27119">
                  <c:v>2395.0195300000019</c:v>
                </c:pt>
                <c:pt idx="27120">
                  <c:v>2395.0195300000019</c:v>
                </c:pt>
                <c:pt idx="27121">
                  <c:v>2395.0195300000019</c:v>
                </c:pt>
                <c:pt idx="27122">
                  <c:v>2395.0195300000019</c:v>
                </c:pt>
                <c:pt idx="27123">
                  <c:v>2395.0195300000019</c:v>
                </c:pt>
                <c:pt idx="27124">
                  <c:v>2395.0195300000019</c:v>
                </c:pt>
                <c:pt idx="27125">
                  <c:v>2395.0195300000019</c:v>
                </c:pt>
                <c:pt idx="27126">
                  <c:v>2395.0195300000019</c:v>
                </c:pt>
                <c:pt idx="27127">
                  <c:v>2395.0195300000019</c:v>
                </c:pt>
                <c:pt idx="27128">
                  <c:v>2395.0195300000019</c:v>
                </c:pt>
                <c:pt idx="27129">
                  <c:v>2395.0195300000019</c:v>
                </c:pt>
                <c:pt idx="27130">
                  <c:v>2395.0195300000019</c:v>
                </c:pt>
                <c:pt idx="27131">
                  <c:v>2395.0195300000019</c:v>
                </c:pt>
                <c:pt idx="27132">
                  <c:v>2395.0195300000019</c:v>
                </c:pt>
                <c:pt idx="27133">
                  <c:v>2395.0195300000019</c:v>
                </c:pt>
                <c:pt idx="27134">
                  <c:v>2395.0195300000019</c:v>
                </c:pt>
                <c:pt idx="27135">
                  <c:v>2395.0195300000019</c:v>
                </c:pt>
                <c:pt idx="27136">
                  <c:v>2395.0195300000019</c:v>
                </c:pt>
                <c:pt idx="27137">
                  <c:v>2395.0195300000019</c:v>
                </c:pt>
                <c:pt idx="27138">
                  <c:v>2395.0195300000019</c:v>
                </c:pt>
                <c:pt idx="27139">
                  <c:v>2395.0195300000019</c:v>
                </c:pt>
                <c:pt idx="27140">
                  <c:v>2395.0195300000019</c:v>
                </c:pt>
                <c:pt idx="27141">
                  <c:v>2395.0195300000019</c:v>
                </c:pt>
                <c:pt idx="27142">
                  <c:v>2395.0195300000019</c:v>
                </c:pt>
                <c:pt idx="27143">
                  <c:v>2397.4609399999999</c:v>
                </c:pt>
                <c:pt idx="27144">
                  <c:v>2395.0195300000019</c:v>
                </c:pt>
                <c:pt idx="27145">
                  <c:v>2395.0195300000019</c:v>
                </c:pt>
                <c:pt idx="27146">
                  <c:v>2395.0195300000019</c:v>
                </c:pt>
                <c:pt idx="27147">
                  <c:v>2395.0195300000019</c:v>
                </c:pt>
                <c:pt idx="27148">
                  <c:v>2395.0195300000019</c:v>
                </c:pt>
                <c:pt idx="27149">
                  <c:v>2395.0195300000019</c:v>
                </c:pt>
                <c:pt idx="27150">
                  <c:v>2395.0195300000019</c:v>
                </c:pt>
                <c:pt idx="27151">
                  <c:v>2395.0195300000019</c:v>
                </c:pt>
                <c:pt idx="27152">
                  <c:v>2395.0195300000019</c:v>
                </c:pt>
                <c:pt idx="27153">
                  <c:v>2395.0195300000019</c:v>
                </c:pt>
                <c:pt idx="27154">
                  <c:v>2395.0195300000019</c:v>
                </c:pt>
                <c:pt idx="27155">
                  <c:v>2395.0195300000019</c:v>
                </c:pt>
                <c:pt idx="27156">
                  <c:v>2395.0195300000019</c:v>
                </c:pt>
                <c:pt idx="27157">
                  <c:v>2395.0195300000019</c:v>
                </c:pt>
                <c:pt idx="27158">
                  <c:v>2395.0195300000019</c:v>
                </c:pt>
                <c:pt idx="27159">
                  <c:v>2395.0195300000019</c:v>
                </c:pt>
                <c:pt idx="27160">
                  <c:v>2395.0195300000019</c:v>
                </c:pt>
                <c:pt idx="27161">
                  <c:v>2395.0195300000019</c:v>
                </c:pt>
                <c:pt idx="27162">
                  <c:v>2395.0195300000019</c:v>
                </c:pt>
                <c:pt idx="27163">
                  <c:v>2395.0195300000019</c:v>
                </c:pt>
                <c:pt idx="27164">
                  <c:v>2395.0195300000019</c:v>
                </c:pt>
                <c:pt idx="27165">
                  <c:v>2395.0195300000019</c:v>
                </c:pt>
                <c:pt idx="27166">
                  <c:v>2395.0195300000019</c:v>
                </c:pt>
                <c:pt idx="27167">
                  <c:v>2395.0195300000019</c:v>
                </c:pt>
                <c:pt idx="27168">
                  <c:v>2395.0195300000019</c:v>
                </c:pt>
                <c:pt idx="27169">
                  <c:v>2395.0195300000019</c:v>
                </c:pt>
                <c:pt idx="27170">
                  <c:v>2395.0195300000019</c:v>
                </c:pt>
                <c:pt idx="27171">
                  <c:v>2395.0195300000019</c:v>
                </c:pt>
                <c:pt idx="27172">
                  <c:v>2395.0195300000019</c:v>
                </c:pt>
                <c:pt idx="27173">
                  <c:v>2395.0195300000019</c:v>
                </c:pt>
                <c:pt idx="27174">
                  <c:v>2395.0195300000019</c:v>
                </c:pt>
                <c:pt idx="27175">
                  <c:v>2395.0195300000019</c:v>
                </c:pt>
                <c:pt idx="27176">
                  <c:v>2395.0195300000019</c:v>
                </c:pt>
                <c:pt idx="27177">
                  <c:v>2395.0195300000019</c:v>
                </c:pt>
                <c:pt idx="27178">
                  <c:v>2395.0195300000019</c:v>
                </c:pt>
                <c:pt idx="27179">
                  <c:v>2395.0195300000019</c:v>
                </c:pt>
                <c:pt idx="27180">
                  <c:v>2395.0195300000019</c:v>
                </c:pt>
                <c:pt idx="27181">
                  <c:v>2395.0195300000019</c:v>
                </c:pt>
                <c:pt idx="27182">
                  <c:v>2395.0195300000019</c:v>
                </c:pt>
                <c:pt idx="27183">
                  <c:v>2395.0195300000019</c:v>
                </c:pt>
                <c:pt idx="27184">
                  <c:v>2395.0195300000019</c:v>
                </c:pt>
                <c:pt idx="27185">
                  <c:v>2395.0195300000019</c:v>
                </c:pt>
                <c:pt idx="27186">
                  <c:v>2395.0195300000019</c:v>
                </c:pt>
                <c:pt idx="27187">
                  <c:v>2395.0195300000019</c:v>
                </c:pt>
                <c:pt idx="27188">
                  <c:v>2395.0195300000019</c:v>
                </c:pt>
                <c:pt idx="27189">
                  <c:v>2395.0195300000019</c:v>
                </c:pt>
                <c:pt idx="27190">
                  <c:v>2395.0195300000019</c:v>
                </c:pt>
                <c:pt idx="27191">
                  <c:v>2395.0195300000019</c:v>
                </c:pt>
                <c:pt idx="27192">
                  <c:v>2395.0195300000019</c:v>
                </c:pt>
                <c:pt idx="27193">
                  <c:v>2395.0195300000019</c:v>
                </c:pt>
                <c:pt idx="27194">
                  <c:v>2395.0195300000019</c:v>
                </c:pt>
                <c:pt idx="27195">
                  <c:v>2395.0195300000019</c:v>
                </c:pt>
                <c:pt idx="27196">
                  <c:v>2395.0195300000019</c:v>
                </c:pt>
                <c:pt idx="27197">
                  <c:v>2395.0195300000019</c:v>
                </c:pt>
                <c:pt idx="27198">
                  <c:v>2395.0195300000019</c:v>
                </c:pt>
                <c:pt idx="27199">
                  <c:v>2395.0195300000019</c:v>
                </c:pt>
                <c:pt idx="27200">
                  <c:v>2395.0195300000019</c:v>
                </c:pt>
                <c:pt idx="27201">
                  <c:v>2395.0195300000019</c:v>
                </c:pt>
                <c:pt idx="27202">
                  <c:v>2395.0195300000019</c:v>
                </c:pt>
                <c:pt idx="27203">
                  <c:v>2395.0195300000019</c:v>
                </c:pt>
                <c:pt idx="27204">
                  <c:v>2395.0195300000019</c:v>
                </c:pt>
                <c:pt idx="27205">
                  <c:v>2395.0195300000019</c:v>
                </c:pt>
                <c:pt idx="27206">
                  <c:v>2395.0195300000019</c:v>
                </c:pt>
                <c:pt idx="27207">
                  <c:v>2395.0195300000019</c:v>
                </c:pt>
                <c:pt idx="27208">
                  <c:v>2395.0195300000019</c:v>
                </c:pt>
                <c:pt idx="27209">
                  <c:v>2395.0195300000019</c:v>
                </c:pt>
                <c:pt idx="27210">
                  <c:v>2395.0195300000019</c:v>
                </c:pt>
                <c:pt idx="27211">
                  <c:v>2395.0195300000019</c:v>
                </c:pt>
                <c:pt idx="27212">
                  <c:v>2395.0195300000019</c:v>
                </c:pt>
                <c:pt idx="27213">
                  <c:v>2395.0195300000019</c:v>
                </c:pt>
                <c:pt idx="27214">
                  <c:v>2395.0195300000019</c:v>
                </c:pt>
                <c:pt idx="27215">
                  <c:v>2395.0195300000019</c:v>
                </c:pt>
                <c:pt idx="27216">
                  <c:v>2395.0195300000019</c:v>
                </c:pt>
                <c:pt idx="27217">
                  <c:v>2395.0195300000019</c:v>
                </c:pt>
                <c:pt idx="27218">
                  <c:v>2395.0195300000019</c:v>
                </c:pt>
                <c:pt idx="27219">
                  <c:v>2395.0195300000019</c:v>
                </c:pt>
                <c:pt idx="27220">
                  <c:v>2395.0195300000019</c:v>
                </c:pt>
                <c:pt idx="27221">
                  <c:v>2395.0195300000019</c:v>
                </c:pt>
                <c:pt idx="27222">
                  <c:v>2395.0195300000019</c:v>
                </c:pt>
                <c:pt idx="27223">
                  <c:v>2395.0195300000019</c:v>
                </c:pt>
                <c:pt idx="27224">
                  <c:v>2395.0195300000019</c:v>
                </c:pt>
                <c:pt idx="27225">
                  <c:v>2395.0195300000019</c:v>
                </c:pt>
                <c:pt idx="27226">
                  <c:v>2395.0195300000019</c:v>
                </c:pt>
                <c:pt idx="27227">
                  <c:v>2395.0195300000019</c:v>
                </c:pt>
                <c:pt idx="27228">
                  <c:v>2395.0195300000019</c:v>
                </c:pt>
                <c:pt idx="27229">
                  <c:v>2395.0195300000019</c:v>
                </c:pt>
                <c:pt idx="27230">
                  <c:v>2395.0195300000019</c:v>
                </c:pt>
                <c:pt idx="27231">
                  <c:v>2395.0195300000019</c:v>
                </c:pt>
                <c:pt idx="27232">
                  <c:v>2395.0195300000019</c:v>
                </c:pt>
                <c:pt idx="27233">
                  <c:v>2395.0195300000019</c:v>
                </c:pt>
                <c:pt idx="27234">
                  <c:v>2395.0195300000019</c:v>
                </c:pt>
                <c:pt idx="27235">
                  <c:v>2395.0195300000019</c:v>
                </c:pt>
                <c:pt idx="27236">
                  <c:v>2395.0195300000019</c:v>
                </c:pt>
                <c:pt idx="27237">
                  <c:v>2395.0195300000019</c:v>
                </c:pt>
                <c:pt idx="27238">
                  <c:v>2395.0195300000019</c:v>
                </c:pt>
                <c:pt idx="27239">
                  <c:v>2395.0195300000019</c:v>
                </c:pt>
                <c:pt idx="27240">
                  <c:v>2395.0195300000019</c:v>
                </c:pt>
                <c:pt idx="27241">
                  <c:v>2395.0195300000019</c:v>
                </c:pt>
                <c:pt idx="27242">
                  <c:v>2395.0195300000019</c:v>
                </c:pt>
                <c:pt idx="27243">
                  <c:v>2395.0195300000019</c:v>
                </c:pt>
                <c:pt idx="27244">
                  <c:v>2397.4609399999999</c:v>
                </c:pt>
                <c:pt idx="27245">
                  <c:v>2395.0195300000019</c:v>
                </c:pt>
                <c:pt idx="27246">
                  <c:v>2395.0195300000019</c:v>
                </c:pt>
                <c:pt idx="27247">
                  <c:v>2395.0195300000019</c:v>
                </c:pt>
                <c:pt idx="27248">
                  <c:v>2395.0195300000019</c:v>
                </c:pt>
                <c:pt idx="27249">
                  <c:v>2395.0195300000019</c:v>
                </c:pt>
                <c:pt idx="27250">
                  <c:v>2395.0195300000019</c:v>
                </c:pt>
                <c:pt idx="27251">
                  <c:v>2395.0195300000019</c:v>
                </c:pt>
                <c:pt idx="27252">
                  <c:v>2395.0195300000019</c:v>
                </c:pt>
                <c:pt idx="27253">
                  <c:v>2395.0195300000019</c:v>
                </c:pt>
                <c:pt idx="27254">
                  <c:v>2395.0195300000019</c:v>
                </c:pt>
                <c:pt idx="27255">
                  <c:v>2395.0195300000019</c:v>
                </c:pt>
                <c:pt idx="27256">
                  <c:v>2397.4609399999999</c:v>
                </c:pt>
                <c:pt idx="27257">
                  <c:v>2395.0195300000019</c:v>
                </c:pt>
                <c:pt idx="27258">
                  <c:v>2395.0195300000019</c:v>
                </c:pt>
                <c:pt idx="27259">
                  <c:v>2395.0195300000019</c:v>
                </c:pt>
                <c:pt idx="27260">
                  <c:v>2395.0195300000019</c:v>
                </c:pt>
                <c:pt idx="27261">
                  <c:v>2395.0195300000019</c:v>
                </c:pt>
                <c:pt idx="27262">
                  <c:v>2395.0195300000019</c:v>
                </c:pt>
                <c:pt idx="27263">
                  <c:v>2395.0195300000019</c:v>
                </c:pt>
                <c:pt idx="27264">
                  <c:v>2395.0195300000019</c:v>
                </c:pt>
                <c:pt idx="27265">
                  <c:v>2395.0195300000019</c:v>
                </c:pt>
                <c:pt idx="27266">
                  <c:v>2395.0195300000019</c:v>
                </c:pt>
                <c:pt idx="27267">
                  <c:v>2395.0195300000019</c:v>
                </c:pt>
                <c:pt idx="27268">
                  <c:v>2395.0195300000019</c:v>
                </c:pt>
                <c:pt idx="27269">
                  <c:v>2395.0195300000019</c:v>
                </c:pt>
                <c:pt idx="27270">
                  <c:v>2395.0195300000019</c:v>
                </c:pt>
                <c:pt idx="27271">
                  <c:v>2395.0195300000019</c:v>
                </c:pt>
                <c:pt idx="27272">
                  <c:v>2395.0195300000019</c:v>
                </c:pt>
                <c:pt idx="27273">
                  <c:v>2395.0195300000019</c:v>
                </c:pt>
                <c:pt idx="27274">
                  <c:v>2395.0195300000019</c:v>
                </c:pt>
                <c:pt idx="27275">
                  <c:v>2395.0195300000019</c:v>
                </c:pt>
                <c:pt idx="27276">
                  <c:v>2395.0195300000019</c:v>
                </c:pt>
                <c:pt idx="27277">
                  <c:v>2395.0195300000019</c:v>
                </c:pt>
                <c:pt idx="27278">
                  <c:v>2395.0195300000019</c:v>
                </c:pt>
                <c:pt idx="27279">
                  <c:v>2395.0195300000019</c:v>
                </c:pt>
                <c:pt idx="27280">
                  <c:v>2395.0195300000019</c:v>
                </c:pt>
                <c:pt idx="27281">
                  <c:v>2395.0195300000019</c:v>
                </c:pt>
                <c:pt idx="27282">
                  <c:v>2397.4609399999999</c:v>
                </c:pt>
                <c:pt idx="27283">
                  <c:v>2395.0195300000019</c:v>
                </c:pt>
                <c:pt idx="27284">
                  <c:v>2395.0195300000019</c:v>
                </c:pt>
                <c:pt idx="27285">
                  <c:v>2395.0195300000019</c:v>
                </c:pt>
                <c:pt idx="27286">
                  <c:v>2395.0195300000019</c:v>
                </c:pt>
                <c:pt idx="27287">
                  <c:v>2395.0195300000019</c:v>
                </c:pt>
                <c:pt idx="27288">
                  <c:v>2395.0195300000019</c:v>
                </c:pt>
                <c:pt idx="27289">
                  <c:v>2395.0195300000019</c:v>
                </c:pt>
                <c:pt idx="27290">
                  <c:v>2395.0195300000019</c:v>
                </c:pt>
                <c:pt idx="27291">
                  <c:v>2395.0195300000019</c:v>
                </c:pt>
                <c:pt idx="27292">
                  <c:v>2395.0195300000019</c:v>
                </c:pt>
                <c:pt idx="27293">
                  <c:v>2395.0195300000019</c:v>
                </c:pt>
                <c:pt idx="27294">
                  <c:v>2395.0195300000019</c:v>
                </c:pt>
                <c:pt idx="27295">
                  <c:v>2395.0195300000019</c:v>
                </c:pt>
                <c:pt idx="27296">
                  <c:v>2395.0195300000019</c:v>
                </c:pt>
                <c:pt idx="27297">
                  <c:v>2395.0195300000019</c:v>
                </c:pt>
                <c:pt idx="27298">
                  <c:v>2395.0195300000019</c:v>
                </c:pt>
                <c:pt idx="27299">
                  <c:v>2395.0195300000019</c:v>
                </c:pt>
                <c:pt idx="27300">
                  <c:v>2395.0195300000019</c:v>
                </c:pt>
                <c:pt idx="27301">
                  <c:v>2395.0195300000019</c:v>
                </c:pt>
                <c:pt idx="27302">
                  <c:v>2395.0195300000019</c:v>
                </c:pt>
                <c:pt idx="27303">
                  <c:v>2395.0195300000019</c:v>
                </c:pt>
                <c:pt idx="27304">
                  <c:v>2395.0195300000019</c:v>
                </c:pt>
                <c:pt idx="27305">
                  <c:v>2395.0195300000019</c:v>
                </c:pt>
                <c:pt idx="27306">
                  <c:v>2395.0195300000019</c:v>
                </c:pt>
                <c:pt idx="27307">
                  <c:v>2395.0195300000019</c:v>
                </c:pt>
                <c:pt idx="27308">
                  <c:v>2395.0195300000019</c:v>
                </c:pt>
                <c:pt idx="27309">
                  <c:v>2395.0195300000019</c:v>
                </c:pt>
                <c:pt idx="27310">
                  <c:v>2395.0195300000019</c:v>
                </c:pt>
                <c:pt idx="27311">
                  <c:v>2395.0195300000019</c:v>
                </c:pt>
                <c:pt idx="27312">
                  <c:v>2395.0195300000019</c:v>
                </c:pt>
                <c:pt idx="27313">
                  <c:v>2395.0195300000019</c:v>
                </c:pt>
                <c:pt idx="27314">
                  <c:v>2395.0195300000019</c:v>
                </c:pt>
                <c:pt idx="27315">
                  <c:v>2395.0195300000019</c:v>
                </c:pt>
                <c:pt idx="27316">
                  <c:v>2395.0195300000019</c:v>
                </c:pt>
                <c:pt idx="27317">
                  <c:v>2395.0195300000019</c:v>
                </c:pt>
                <c:pt idx="27318">
                  <c:v>2395.0195300000019</c:v>
                </c:pt>
                <c:pt idx="27319">
                  <c:v>2395.0195300000019</c:v>
                </c:pt>
                <c:pt idx="27320">
                  <c:v>2395.0195300000019</c:v>
                </c:pt>
                <c:pt idx="27321">
                  <c:v>2395.0195300000019</c:v>
                </c:pt>
                <c:pt idx="27322">
                  <c:v>2395.0195300000019</c:v>
                </c:pt>
                <c:pt idx="27323">
                  <c:v>2395.0195300000019</c:v>
                </c:pt>
                <c:pt idx="27324">
                  <c:v>2395.0195300000019</c:v>
                </c:pt>
                <c:pt idx="27325">
                  <c:v>2395.0195300000019</c:v>
                </c:pt>
                <c:pt idx="27326">
                  <c:v>2395.0195300000019</c:v>
                </c:pt>
                <c:pt idx="27327">
                  <c:v>2395.0195300000019</c:v>
                </c:pt>
                <c:pt idx="27328">
                  <c:v>2395.0195300000019</c:v>
                </c:pt>
                <c:pt idx="27329">
                  <c:v>2395.0195300000019</c:v>
                </c:pt>
                <c:pt idx="27330">
                  <c:v>2395.0195300000019</c:v>
                </c:pt>
                <c:pt idx="27331">
                  <c:v>2395.0195300000019</c:v>
                </c:pt>
                <c:pt idx="27332">
                  <c:v>2395.0195300000019</c:v>
                </c:pt>
                <c:pt idx="27333">
                  <c:v>2395.0195300000019</c:v>
                </c:pt>
                <c:pt idx="27334">
                  <c:v>2395.0195300000019</c:v>
                </c:pt>
                <c:pt idx="27335">
                  <c:v>2395.0195300000019</c:v>
                </c:pt>
                <c:pt idx="27336">
                  <c:v>2395.0195300000019</c:v>
                </c:pt>
                <c:pt idx="27337">
                  <c:v>2395.0195300000019</c:v>
                </c:pt>
                <c:pt idx="27338">
                  <c:v>2395.0195300000019</c:v>
                </c:pt>
                <c:pt idx="27339">
                  <c:v>2395.0195300000019</c:v>
                </c:pt>
                <c:pt idx="27340">
                  <c:v>2395.0195300000019</c:v>
                </c:pt>
                <c:pt idx="27341">
                  <c:v>2395.0195300000019</c:v>
                </c:pt>
                <c:pt idx="27342">
                  <c:v>2395.0195300000019</c:v>
                </c:pt>
                <c:pt idx="27343">
                  <c:v>2395.0195300000019</c:v>
                </c:pt>
                <c:pt idx="27344">
                  <c:v>2395.0195300000019</c:v>
                </c:pt>
                <c:pt idx="27345">
                  <c:v>2395.0195300000019</c:v>
                </c:pt>
                <c:pt idx="27346">
                  <c:v>2395.0195300000019</c:v>
                </c:pt>
                <c:pt idx="27347">
                  <c:v>2395.0195300000019</c:v>
                </c:pt>
                <c:pt idx="27348">
                  <c:v>2395.0195300000019</c:v>
                </c:pt>
                <c:pt idx="27349">
                  <c:v>2395.0195300000019</c:v>
                </c:pt>
                <c:pt idx="27350">
                  <c:v>2395.0195300000019</c:v>
                </c:pt>
                <c:pt idx="27351">
                  <c:v>2395.0195300000019</c:v>
                </c:pt>
                <c:pt idx="27352">
                  <c:v>2395.0195300000019</c:v>
                </c:pt>
                <c:pt idx="27353">
                  <c:v>2395.0195300000019</c:v>
                </c:pt>
                <c:pt idx="27354">
                  <c:v>2395.0195300000019</c:v>
                </c:pt>
                <c:pt idx="27355">
                  <c:v>2395.0195300000019</c:v>
                </c:pt>
                <c:pt idx="27356">
                  <c:v>2395.0195300000019</c:v>
                </c:pt>
                <c:pt idx="27357">
                  <c:v>2395.0195300000019</c:v>
                </c:pt>
                <c:pt idx="27358">
                  <c:v>2395.0195300000019</c:v>
                </c:pt>
                <c:pt idx="27359">
                  <c:v>2395.0195300000019</c:v>
                </c:pt>
                <c:pt idx="27360">
                  <c:v>2395.0195300000019</c:v>
                </c:pt>
                <c:pt idx="27361">
                  <c:v>2395.0195300000019</c:v>
                </c:pt>
                <c:pt idx="27362">
                  <c:v>2395.0195300000019</c:v>
                </c:pt>
                <c:pt idx="27363">
                  <c:v>2395.0195300000019</c:v>
                </c:pt>
                <c:pt idx="27364">
                  <c:v>2395.0195300000019</c:v>
                </c:pt>
                <c:pt idx="27365">
                  <c:v>2395.0195300000019</c:v>
                </c:pt>
                <c:pt idx="27366">
                  <c:v>2395.0195300000019</c:v>
                </c:pt>
                <c:pt idx="27367">
                  <c:v>2395.0195300000019</c:v>
                </c:pt>
                <c:pt idx="27368">
                  <c:v>2395.0195300000019</c:v>
                </c:pt>
                <c:pt idx="27369">
                  <c:v>2395.0195300000019</c:v>
                </c:pt>
                <c:pt idx="27370">
                  <c:v>2395.0195300000019</c:v>
                </c:pt>
                <c:pt idx="27371">
                  <c:v>2395.0195300000019</c:v>
                </c:pt>
                <c:pt idx="27372">
                  <c:v>2395.0195300000019</c:v>
                </c:pt>
                <c:pt idx="27373">
                  <c:v>2395.0195300000019</c:v>
                </c:pt>
                <c:pt idx="27374">
                  <c:v>2395.0195300000019</c:v>
                </c:pt>
                <c:pt idx="27375">
                  <c:v>2395.0195300000019</c:v>
                </c:pt>
                <c:pt idx="27376">
                  <c:v>2395.0195300000019</c:v>
                </c:pt>
                <c:pt idx="27377">
                  <c:v>2395.0195300000019</c:v>
                </c:pt>
                <c:pt idx="27378">
                  <c:v>2395.0195300000019</c:v>
                </c:pt>
                <c:pt idx="27379">
                  <c:v>2395.0195300000019</c:v>
                </c:pt>
                <c:pt idx="27380">
                  <c:v>2395.0195300000019</c:v>
                </c:pt>
                <c:pt idx="27381">
                  <c:v>2395.0195300000019</c:v>
                </c:pt>
                <c:pt idx="27382">
                  <c:v>2395.0195300000019</c:v>
                </c:pt>
                <c:pt idx="27383">
                  <c:v>2395.0195300000019</c:v>
                </c:pt>
                <c:pt idx="27384">
                  <c:v>2395.0195300000019</c:v>
                </c:pt>
                <c:pt idx="27385">
                  <c:v>2395.0195300000019</c:v>
                </c:pt>
                <c:pt idx="27386">
                  <c:v>2395.0195300000019</c:v>
                </c:pt>
                <c:pt idx="27387">
                  <c:v>2395.0195300000019</c:v>
                </c:pt>
                <c:pt idx="27388">
                  <c:v>2395.0195300000019</c:v>
                </c:pt>
                <c:pt idx="27389">
                  <c:v>2395.0195300000019</c:v>
                </c:pt>
                <c:pt idx="27390">
                  <c:v>2395.0195300000019</c:v>
                </c:pt>
                <c:pt idx="27391">
                  <c:v>2395.0195300000019</c:v>
                </c:pt>
                <c:pt idx="27392">
                  <c:v>2395.0195300000019</c:v>
                </c:pt>
                <c:pt idx="27393">
                  <c:v>2395.0195300000019</c:v>
                </c:pt>
                <c:pt idx="27394">
                  <c:v>2395.0195300000019</c:v>
                </c:pt>
                <c:pt idx="27395">
                  <c:v>2395.0195300000019</c:v>
                </c:pt>
                <c:pt idx="27396">
                  <c:v>2395.0195300000019</c:v>
                </c:pt>
                <c:pt idx="27397">
                  <c:v>2397.4609399999999</c:v>
                </c:pt>
                <c:pt idx="27398">
                  <c:v>2395.0195300000019</c:v>
                </c:pt>
                <c:pt idx="27399">
                  <c:v>2395.0195300000019</c:v>
                </c:pt>
                <c:pt idx="27400">
                  <c:v>2395.0195300000019</c:v>
                </c:pt>
                <c:pt idx="27401">
                  <c:v>2395.0195300000019</c:v>
                </c:pt>
                <c:pt idx="27402">
                  <c:v>2395.0195300000019</c:v>
                </c:pt>
                <c:pt idx="27403">
                  <c:v>2395.0195300000019</c:v>
                </c:pt>
                <c:pt idx="27404">
                  <c:v>2395.0195300000019</c:v>
                </c:pt>
                <c:pt idx="27405">
                  <c:v>2395.0195300000019</c:v>
                </c:pt>
                <c:pt idx="27406">
                  <c:v>2395.0195300000019</c:v>
                </c:pt>
                <c:pt idx="27407">
                  <c:v>2395.0195300000019</c:v>
                </c:pt>
                <c:pt idx="27408">
                  <c:v>2395.0195300000019</c:v>
                </c:pt>
                <c:pt idx="27409">
                  <c:v>2395.0195300000019</c:v>
                </c:pt>
                <c:pt idx="27410">
                  <c:v>2395.0195300000019</c:v>
                </c:pt>
                <c:pt idx="27411">
                  <c:v>2395.0195300000019</c:v>
                </c:pt>
                <c:pt idx="27412">
                  <c:v>2395.0195300000019</c:v>
                </c:pt>
                <c:pt idx="27413">
                  <c:v>2395.0195300000019</c:v>
                </c:pt>
                <c:pt idx="27414">
                  <c:v>2395.0195300000019</c:v>
                </c:pt>
                <c:pt idx="27415">
                  <c:v>2395.0195300000019</c:v>
                </c:pt>
                <c:pt idx="27416">
                  <c:v>2395.0195300000019</c:v>
                </c:pt>
                <c:pt idx="27417">
                  <c:v>2395.0195300000019</c:v>
                </c:pt>
                <c:pt idx="27418">
                  <c:v>2395.0195300000019</c:v>
                </c:pt>
                <c:pt idx="27419">
                  <c:v>2395.0195300000019</c:v>
                </c:pt>
                <c:pt idx="27420">
                  <c:v>2395.0195300000019</c:v>
                </c:pt>
                <c:pt idx="27421">
                  <c:v>2395.0195300000019</c:v>
                </c:pt>
                <c:pt idx="27422">
                  <c:v>2395.0195300000019</c:v>
                </c:pt>
                <c:pt idx="27423">
                  <c:v>2395.0195300000019</c:v>
                </c:pt>
                <c:pt idx="27424">
                  <c:v>2395.0195300000019</c:v>
                </c:pt>
                <c:pt idx="27425">
                  <c:v>2395.0195300000019</c:v>
                </c:pt>
                <c:pt idx="27426">
                  <c:v>2395.0195300000019</c:v>
                </c:pt>
                <c:pt idx="27427">
                  <c:v>2395.0195300000019</c:v>
                </c:pt>
                <c:pt idx="27428">
                  <c:v>2395.0195300000019</c:v>
                </c:pt>
                <c:pt idx="27429">
                  <c:v>2395.0195300000019</c:v>
                </c:pt>
                <c:pt idx="27430">
                  <c:v>2395.0195300000019</c:v>
                </c:pt>
                <c:pt idx="27431">
                  <c:v>2395.0195300000019</c:v>
                </c:pt>
                <c:pt idx="27432">
                  <c:v>2395.0195300000019</c:v>
                </c:pt>
                <c:pt idx="27433">
                  <c:v>2395.0195300000019</c:v>
                </c:pt>
                <c:pt idx="27434">
                  <c:v>2395.0195300000019</c:v>
                </c:pt>
                <c:pt idx="27435">
                  <c:v>2395.0195300000019</c:v>
                </c:pt>
                <c:pt idx="27436">
                  <c:v>2395.0195300000019</c:v>
                </c:pt>
                <c:pt idx="27437">
                  <c:v>2395.0195300000019</c:v>
                </c:pt>
                <c:pt idx="27438">
                  <c:v>2395.0195300000019</c:v>
                </c:pt>
                <c:pt idx="27439">
                  <c:v>2395.0195300000019</c:v>
                </c:pt>
                <c:pt idx="27440">
                  <c:v>2395.0195300000019</c:v>
                </c:pt>
                <c:pt idx="27441">
                  <c:v>2395.0195300000019</c:v>
                </c:pt>
                <c:pt idx="27442">
                  <c:v>2395.0195300000019</c:v>
                </c:pt>
                <c:pt idx="27443">
                  <c:v>2395.0195300000019</c:v>
                </c:pt>
                <c:pt idx="27444">
                  <c:v>2395.0195300000019</c:v>
                </c:pt>
                <c:pt idx="27445">
                  <c:v>2395.0195300000019</c:v>
                </c:pt>
                <c:pt idx="27446">
                  <c:v>2395.0195300000019</c:v>
                </c:pt>
                <c:pt idx="27447">
                  <c:v>2395.0195300000019</c:v>
                </c:pt>
                <c:pt idx="27448">
                  <c:v>2395.0195300000019</c:v>
                </c:pt>
                <c:pt idx="27449">
                  <c:v>2395.0195300000019</c:v>
                </c:pt>
                <c:pt idx="27450">
                  <c:v>2395.0195300000019</c:v>
                </c:pt>
                <c:pt idx="27451">
                  <c:v>2395.0195300000019</c:v>
                </c:pt>
                <c:pt idx="27452">
                  <c:v>2395.0195300000019</c:v>
                </c:pt>
                <c:pt idx="27453">
                  <c:v>2395.0195300000019</c:v>
                </c:pt>
                <c:pt idx="27454">
                  <c:v>2395.0195300000019</c:v>
                </c:pt>
                <c:pt idx="27455">
                  <c:v>2395.0195300000019</c:v>
                </c:pt>
                <c:pt idx="27456">
                  <c:v>2395.0195300000019</c:v>
                </c:pt>
                <c:pt idx="27457">
                  <c:v>2395.0195300000019</c:v>
                </c:pt>
                <c:pt idx="27458">
                  <c:v>2395.0195300000019</c:v>
                </c:pt>
                <c:pt idx="27459">
                  <c:v>2395.0195300000019</c:v>
                </c:pt>
                <c:pt idx="27460">
                  <c:v>2395.0195300000019</c:v>
                </c:pt>
                <c:pt idx="27461">
                  <c:v>2395.0195300000019</c:v>
                </c:pt>
                <c:pt idx="27462">
                  <c:v>2395.0195300000019</c:v>
                </c:pt>
                <c:pt idx="27463">
                  <c:v>2395.0195300000019</c:v>
                </c:pt>
                <c:pt idx="27464">
                  <c:v>2395.0195300000019</c:v>
                </c:pt>
                <c:pt idx="27465">
                  <c:v>2395.0195300000019</c:v>
                </c:pt>
                <c:pt idx="27466">
                  <c:v>2395.0195300000019</c:v>
                </c:pt>
                <c:pt idx="27467">
                  <c:v>2395.0195300000019</c:v>
                </c:pt>
                <c:pt idx="27468">
                  <c:v>2395.0195300000019</c:v>
                </c:pt>
                <c:pt idx="27469">
                  <c:v>2395.0195300000019</c:v>
                </c:pt>
                <c:pt idx="27470">
                  <c:v>2395.0195300000019</c:v>
                </c:pt>
                <c:pt idx="27471">
                  <c:v>2395.0195300000019</c:v>
                </c:pt>
                <c:pt idx="27472">
                  <c:v>2395.0195300000019</c:v>
                </c:pt>
                <c:pt idx="27473">
                  <c:v>2395.0195300000019</c:v>
                </c:pt>
                <c:pt idx="27474">
                  <c:v>2395.0195300000019</c:v>
                </c:pt>
                <c:pt idx="27475">
                  <c:v>2395.0195300000019</c:v>
                </c:pt>
                <c:pt idx="27476">
                  <c:v>2395.0195300000019</c:v>
                </c:pt>
                <c:pt idx="27477">
                  <c:v>2395.0195300000019</c:v>
                </c:pt>
                <c:pt idx="27478">
                  <c:v>2395.0195300000019</c:v>
                </c:pt>
                <c:pt idx="27479">
                  <c:v>2395.0195300000019</c:v>
                </c:pt>
                <c:pt idx="27480">
                  <c:v>2395.0195300000019</c:v>
                </c:pt>
                <c:pt idx="27481">
                  <c:v>2395.0195300000019</c:v>
                </c:pt>
                <c:pt idx="27482">
                  <c:v>2395.0195300000019</c:v>
                </c:pt>
                <c:pt idx="27483">
                  <c:v>2395.0195300000019</c:v>
                </c:pt>
                <c:pt idx="27484">
                  <c:v>2395.0195300000019</c:v>
                </c:pt>
                <c:pt idx="27485">
                  <c:v>2395.0195300000019</c:v>
                </c:pt>
                <c:pt idx="27486">
                  <c:v>2395.0195300000019</c:v>
                </c:pt>
                <c:pt idx="27487">
                  <c:v>2395.0195300000019</c:v>
                </c:pt>
                <c:pt idx="27488">
                  <c:v>2395.0195300000019</c:v>
                </c:pt>
                <c:pt idx="27489">
                  <c:v>2395.0195300000019</c:v>
                </c:pt>
                <c:pt idx="27490">
                  <c:v>2395.0195300000019</c:v>
                </c:pt>
                <c:pt idx="27491">
                  <c:v>2395.0195300000019</c:v>
                </c:pt>
                <c:pt idx="27492">
                  <c:v>2395.0195300000019</c:v>
                </c:pt>
                <c:pt idx="27493">
                  <c:v>2395.0195300000019</c:v>
                </c:pt>
                <c:pt idx="27494">
                  <c:v>2395.0195300000019</c:v>
                </c:pt>
                <c:pt idx="27495">
                  <c:v>2395.0195300000019</c:v>
                </c:pt>
                <c:pt idx="27496">
                  <c:v>2395.0195300000019</c:v>
                </c:pt>
                <c:pt idx="27497">
                  <c:v>2395.0195300000019</c:v>
                </c:pt>
                <c:pt idx="27498">
                  <c:v>2395.0195300000019</c:v>
                </c:pt>
                <c:pt idx="27499">
                  <c:v>2395.0195300000019</c:v>
                </c:pt>
                <c:pt idx="27500">
                  <c:v>2395.0195300000019</c:v>
                </c:pt>
                <c:pt idx="27501">
                  <c:v>2395.0195300000019</c:v>
                </c:pt>
                <c:pt idx="27502">
                  <c:v>2395.0195300000019</c:v>
                </c:pt>
                <c:pt idx="27503">
                  <c:v>2395.0195300000019</c:v>
                </c:pt>
                <c:pt idx="27504">
                  <c:v>2395.0195300000019</c:v>
                </c:pt>
                <c:pt idx="27505">
                  <c:v>2395.0195300000019</c:v>
                </c:pt>
                <c:pt idx="27506">
                  <c:v>2395.0195300000019</c:v>
                </c:pt>
                <c:pt idx="27507">
                  <c:v>2395.0195300000019</c:v>
                </c:pt>
                <c:pt idx="27508">
                  <c:v>2395.0195300000019</c:v>
                </c:pt>
                <c:pt idx="27509">
                  <c:v>2395.0195300000019</c:v>
                </c:pt>
                <c:pt idx="27510">
                  <c:v>2395.0195300000019</c:v>
                </c:pt>
                <c:pt idx="27511">
                  <c:v>2395.0195300000019</c:v>
                </c:pt>
                <c:pt idx="27512">
                  <c:v>2395.0195300000019</c:v>
                </c:pt>
                <c:pt idx="27513">
                  <c:v>2395.0195300000019</c:v>
                </c:pt>
                <c:pt idx="27514">
                  <c:v>2395.0195300000019</c:v>
                </c:pt>
                <c:pt idx="27515">
                  <c:v>2395.0195300000019</c:v>
                </c:pt>
                <c:pt idx="27516">
                  <c:v>2395.0195300000019</c:v>
                </c:pt>
                <c:pt idx="27517">
                  <c:v>2395.0195300000019</c:v>
                </c:pt>
                <c:pt idx="27518">
                  <c:v>2395.0195300000019</c:v>
                </c:pt>
                <c:pt idx="27519">
                  <c:v>2395.0195300000019</c:v>
                </c:pt>
                <c:pt idx="27520">
                  <c:v>2395.0195300000019</c:v>
                </c:pt>
                <c:pt idx="27521">
                  <c:v>2395.0195300000019</c:v>
                </c:pt>
                <c:pt idx="27522">
                  <c:v>2395.0195300000019</c:v>
                </c:pt>
                <c:pt idx="27523">
                  <c:v>2395.0195300000019</c:v>
                </c:pt>
                <c:pt idx="27524">
                  <c:v>2395.0195300000019</c:v>
                </c:pt>
                <c:pt idx="27525">
                  <c:v>2395.0195300000019</c:v>
                </c:pt>
                <c:pt idx="27526">
                  <c:v>2395.0195300000019</c:v>
                </c:pt>
                <c:pt idx="27527">
                  <c:v>2395.0195300000019</c:v>
                </c:pt>
                <c:pt idx="27528">
                  <c:v>2395.0195300000019</c:v>
                </c:pt>
                <c:pt idx="27529">
                  <c:v>2395.0195300000019</c:v>
                </c:pt>
                <c:pt idx="27530">
                  <c:v>2395.0195300000019</c:v>
                </c:pt>
                <c:pt idx="27531">
                  <c:v>2395.0195300000019</c:v>
                </c:pt>
                <c:pt idx="27532">
                  <c:v>2395.0195300000019</c:v>
                </c:pt>
                <c:pt idx="27533">
                  <c:v>2395.0195300000019</c:v>
                </c:pt>
                <c:pt idx="27534">
                  <c:v>2395.0195300000019</c:v>
                </c:pt>
                <c:pt idx="27535">
                  <c:v>2395.0195300000019</c:v>
                </c:pt>
                <c:pt idx="27536">
                  <c:v>2395.0195300000019</c:v>
                </c:pt>
                <c:pt idx="27537">
                  <c:v>2395.0195300000019</c:v>
                </c:pt>
                <c:pt idx="27538">
                  <c:v>2395.0195300000019</c:v>
                </c:pt>
                <c:pt idx="27539">
                  <c:v>2395.0195300000019</c:v>
                </c:pt>
                <c:pt idx="27540">
                  <c:v>2395.0195300000019</c:v>
                </c:pt>
                <c:pt idx="27541">
                  <c:v>2395.0195300000019</c:v>
                </c:pt>
                <c:pt idx="27542">
                  <c:v>2395.0195300000019</c:v>
                </c:pt>
                <c:pt idx="27543">
                  <c:v>2395.0195300000019</c:v>
                </c:pt>
                <c:pt idx="27544">
                  <c:v>2395.0195300000019</c:v>
                </c:pt>
                <c:pt idx="27545">
                  <c:v>2395.0195300000019</c:v>
                </c:pt>
                <c:pt idx="27546">
                  <c:v>2395.0195300000019</c:v>
                </c:pt>
                <c:pt idx="27547">
                  <c:v>2395.0195300000019</c:v>
                </c:pt>
                <c:pt idx="27548">
                  <c:v>2395.0195300000019</c:v>
                </c:pt>
                <c:pt idx="27549">
                  <c:v>2395.0195300000019</c:v>
                </c:pt>
                <c:pt idx="27550">
                  <c:v>2395.0195300000019</c:v>
                </c:pt>
                <c:pt idx="27551">
                  <c:v>2395.0195300000019</c:v>
                </c:pt>
                <c:pt idx="27552">
                  <c:v>2395.0195300000019</c:v>
                </c:pt>
                <c:pt idx="27553">
                  <c:v>2395.0195300000019</c:v>
                </c:pt>
                <c:pt idx="27554">
                  <c:v>2395.0195300000019</c:v>
                </c:pt>
                <c:pt idx="27555">
                  <c:v>2395.0195300000019</c:v>
                </c:pt>
                <c:pt idx="27556">
                  <c:v>2395.0195300000019</c:v>
                </c:pt>
                <c:pt idx="27557">
                  <c:v>2395.0195300000019</c:v>
                </c:pt>
                <c:pt idx="27558">
                  <c:v>2395.0195300000019</c:v>
                </c:pt>
                <c:pt idx="27559">
                  <c:v>2395.0195300000019</c:v>
                </c:pt>
                <c:pt idx="27560">
                  <c:v>2395.0195300000019</c:v>
                </c:pt>
                <c:pt idx="27561">
                  <c:v>2395.0195300000019</c:v>
                </c:pt>
                <c:pt idx="27562">
                  <c:v>2395.0195300000019</c:v>
                </c:pt>
                <c:pt idx="27563">
                  <c:v>2395.0195300000019</c:v>
                </c:pt>
                <c:pt idx="27564">
                  <c:v>2395.0195300000019</c:v>
                </c:pt>
                <c:pt idx="27565">
                  <c:v>2395.0195300000019</c:v>
                </c:pt>
                <c:pt idx="27566">
                  <c:v>2395.0195300000019</c:v>
                </c:pt>
                <c:pt idx="27567">
                  <c:v>2395.0195300000019</c:v>
                </c:pt>
                <c:pt idx="27568">
                  <c:v>2395.0195300000019</c:v>
                </c:pt>
                <c:pt idx="27569">
                  <c:v>2395.0195300000019</c:v>
                </c:pt>
                <c:pt idx="27570">
                  <c:v>2395.0195300000019</c:v>
                </c:pt>
                <c:pt idx="27571">
                  <c:v>2395.0195300000019</c:v>
                </c:pt>
                <c:pt idx="27572">
                  <c:v>2395.0195300000019</c:v>
                </c:pt>
                <c:pt idx="27573">
                  <c:v>2395.0195300000019</c:v>
                </c:pt>
                <c:pt idx="27574">
                  <c:v>2395.0195300000019</c:v>
                </c:pt>
                <c:pt idx="27575">
                  <c:v>2395.0195300000019</c:v>
                </c:pt>
                <c:pt idx="27576">
                  <c:v>2395.0195300000019</c:v>
                </c:pt>
                <c:pt idx="27577">
                  <c:v>2395.0195300000019</c:v>
                </c:pt>
                <c:pt idx="27578">
                  <c:v>2395.0195300000019</c:v>
                </c:pt>
                <c:pt idx="27579">
                  <c:v>2395.0195300000019</c:v>
                </c:pt>
                <c:pt idx="27580">
                  <c:v>2395.0195300000019</c:v>
                </c:pt>
                <c:pt idx="27581">
                  <c:v>2395.0195300000019</c:v>
                </c:pt>
                <c:pt idx="27582">
                  <c:v>2395.0195300000019</c:v>
                </c:pt>
                <c:pt idx="27583">
                  <c:v>2395.0195300000019</c:v>
                </c:pt>
                <c:pt idx="27584">
                  <c:v>2395.0195300000019</c:v>
                </c:pt>
                <c:pt idx="27585">
                  <c:v>2395.0195300000019</c:v>
                </c:pt>
                <c:pt idx="27586">
                  <c:v>2395.0195300000019</c:v>
                </c:pt>
                <c:pt idx="27587">
                  <c:v>2395.0195300000019</c:v>
                </c:pt>
                <c:pt idx="27588">
                  <c:v>2395.0195300000019</c:v>
                </c:pt>
                <c:pt idx="27589">
                  <c:v>2395.0195300000019</c:v>
                </c:pt>
                <c:pt idx="27590">
                  <c:v>2395.0195300000019</c:v>
                </c:pt>
                <c:pt idx="27591">
                  <c:v>2395.0195300000019</c:v>
                </c:pt>
                <c:pt idx="27592">
                  <c:v>2395.0195300000019</c:v>
                </c:pt>
                <c:pt idx="27593">
                  <c:v>2395.0195300000019</c:v>
                </c:pt>
                <c:pt idx="27594">
                  <c:v>2395.0195300000019</c:v>
                </c:pt>
                <c:pt idx="27595">
                  <c:v>2395.0195300000019</c:v>
                </c:pt>
                <c:pt idx="27596">
                  <c:v>2395.0195300000019</c:v>
                </c:pt>
                <c:pt idx="27597">
                  <c:v>2395.0195300000019</c:v>
                </c:pt>
                <c:pt idx="27598">
                  <c:v>2395.0195300000019</c:v>
                </c:pt>
                <c:pt idx="27599">
                  <c:v>2395.0195300000019</c:v>
                </c:pt>
                <c:pt idx="27600">
                  <c:v>2395.0195300000019</c:v>
                </c:pt>
                <c:pt idx="27601">
                  <c:v>2395.0195300000019</c:v>
                </c:pt>
                <c:pt idx="27602">
                  <c:v>2395.0195300000019</c:v>
                </c:pt>
                <c:pt idx="27603">
                  <c:v>2395.0195300000019</c:v>
                </c:pt>
                <c:pt idx="27604">
                  <c:v>2395.0195300000019</c:v>
                </c:pt>
                <c:pt idx="27605">
                  <c:v>2395.0195300000019</c:v>
                </c:pt>
                <c:pt idx="27606">
                  <c:v>2395.0195300000019</c:v>
                </c:pt>
                <c:pt idx="27607">
                  <c:v>2395.0195300000019</c:v>
                </c:pt>
                <c:pt idx="27608">
                  <c:v>2395.0195300000019</c:v>
                </c:pt>
                <c:pt idx="27609">
                  <c:v>2395.0195300000019</c:v>
                </c:pt>
                <c:pt idx="27610">
                  <c:v>2395.0195300000019</c:v>
                </c:pt>
                <c:pt idx="27611">
                  <c:v>2395.0195300000019</c:v>
                </c:pt>
                <c:pt idx="27612">
                  <c:v>2395.0195300000019</c:v>
                </c:pt>
                <c:pt idx="27613">
                  <c:v>2395.0195300000019</c:v>
                </c:pt>
                <c:pt idx="27614">
                  <c:v>2395.0195300000019</c:v>
                </c:pt>
                <c:pt idx="27615">
                  <c:v>2395.0195300000019</c:v>
                </c:pt>
                <c:pt idx="27616">
                  <c:v>2395.0195300000019</c:v>
                </c:pt>
                <c:pt idx="27617">
                  <c:v>2395.0195300000019</c:v>
                </c:pt>
                <c:pt idx="27618">
                  <c:v>2395.0195300000019</c:v>
                </c:pt>
                <c:pt idx="27619">
                  <c:v>2395.0195300000019</c:v>
                </c:pt>
                <c:pt idx="27620">
                  <c:v>2395.0195300000019</c:v>
                </c:pt>
                <c:pt idx="27621">
                  <c:v>2395.0195300000019</c:v>
                </c:pt>
                <c:pt idx="27622">
                  <c:v>2395.0195300000019</c:v>
                </c:pt>
                <c:pt idx="27623">
                  <c:v>2395.0195300000019</c:v>
                </c:pt>
                <c:pt idx="27624">
                  <c:v>2395.0195300000019</c:v>
                </c:pt>
                <c:pt idx="27625">
                  <c:v>2395.0195300000019</c:v>
                </c:pt>
                <c:pt idx="27626">
                  <c:v>2395.0195300000019</c:v>
                </c:pt>
                <c:pt idx="27627">
                  <c:v>2395.0195300000019</c:v>
                </c:pt>
                <c:pt idx="27628">
                  <c:v>2395.0195300000019</c:v>
                </c:pt>
                <c:pt idx="27629">
                  <c:v>2395.0195300000019</c:v>
                </c:pt>
                <c:pt idx="27630">
                  <c:v>2395.0195300000019</c:v>
                </c:pt>
                <c:pt idx="27631">
                  <c:v>2395.0195300000019</c:v>
                </c:pt>
                <c:pt idx="27632">
                  <c:v>2395.0195300000019</c:v>
                </c:pt>
                <c:pt idx="27633">
                  <c:v>2395.0195300000019</c:v>
                </c:pt>
                <c:pt idx="27634">
                  <c:v>2395.0195300000019</c:v>
                </c:pt>
                <c:pt idx="27635">
                  <c:v>2395.0195300000019</c:v>
                </c:pt>
                <c:pt idx="27636">
                  <c:v>2395.0195300000019</c:v>
                </c:pt>
                <c:pt idx="27637">
                  <c:v>2395.0195300000019</c:v>
                </c:pt>
                <c:pt idx="27638">
                  <c:v>2395.0195300000019</c:v>
                </c:pt>
                <c:pt idx="27639">
                  <c:v>2395.0195300000019</c:v>
                </c:pt>
                <c:pt idx="27640">
                  <c:v>2395.0195300000019</c:v>
                </c:pt>
                <c:pt idx="27641">
                  <c:v>2395.0195300000019</c:v>
                </c:pt>
                <c:pt idx="27642">
                  <c:v>2395.0195300000019</c:v>
                </c:pt>
                <c:pt idx="27643">
                  <c:v>2395.0195300000019</c:v>
                </c:pt>
                <c:pt idx="27644">
                  <c:v>2395.0195300000019</c:v>
                </c:pt>
                <c:pt idx="27645">
                  <c:v>2395.0195300000019</c:v>
                </c:pt>
                <c:pt idx="27646">
                  <c:v>2395.0195300000019</c:v>
                </c:pt>
                <c:pt idx="27647">
                  <c:v>2395.0195300000019</c:v>
                </c:pt>
                <c:pt idx="27648">
                  <c:v>2395.0195300000019</c:v>
                </c:pt>
                <c:pt idx="27649">
                  <c:v>2395.0195300000019</c:v>
                </c:pt>
                <c:pt idx="27650">
                  <c:v>2395.0195300000019</c:v>
                </c:pt>
                <c:pt idx="27651">
                  <c:v>2395.0195300000019</c:v>
                </c:pt>
                <c:pt idx="27652">
                  <c:v>2395.0195300000019</c:v>
                </c:pt>
                <c:pt idx="27653">
                  <c:v>2395.0195300000019</c:v>
                </c:pt>
                <c:pt idx="27654">
                  <c:v>2395.0195300000019</c:v>
                </c:pt>
                <c:pt idx="27655">
                  <c:v>2395.0195300000019</c:v>
                </c:pt>
                <c:pt idx="27656">
                  <c:v>2395.0195300000019</c:v>
                </c:pt>
                <c:pt idx="27657">
                  <c:v>2395.0195300000019</c:v>
                </c:pt>
                <c:pt idx="27658">
                  <c:v>2395.0195300000019</c:v>
                </c:pt>
                <c:pt idx="27659">
                  <c:v>2395.0195300000019</c:v>
                </c:pt>
                <c:pt idx="27660">
                  <c:v>2397.4609399999999</c:v>
                </c:pt>
                <c:pt idx="27661">
                  <c:v>2395.0195300000019</c:v>
                </c:pt>
                <c:pt idx="27662">
                  <c:v>2395.0195300000019</c:v>
                </c:pt>
                <c:pt idx="27663">
                  <c:v>2395.0195300000019</c:v>
                </c:pt>
                <c:pt idx="27664">
                  <c:v>2395.0195300000019</c:v>
                </c:pt>
                <c:pt idx="27665">
                  <c:v>2395.0195300000019</c:v>
                </c:pt>
                <c:pt idx="27666">
                  <c:v>2395.0195300000019</c:v>
                </c:pt>
                <c:pt idx="27667">
                  <c:v>2395.0195300000019</c:v>
                </c:pt>
                <c:pt idx="27668">
                  <c:v>2395.0195300000019</c:v>
                </c:pt>
                <c:pt idx="27669">
                  <c:v>2395.0195300000019</c:v>
                </c:pt>
                <c:pt idx="27670">
                  <c:v>2395.0195300000019</c:v>
                </c:pt>
                <c:pt idx="27671">
                  <c:v>2395.0195300000019</c:v>
                </c:pt>
                <c:pt idx="27672">
                  <c:v>2395.0195300000019</c:v>
                </c:pt>
                <c:pt idx="27673">
                  <c:v>2395.0195300000019</c:v>
                </c:pt>
                <c:pt idx="27674">
                  <c:v>2395.0195300000019</c:v>
                </c:pt>
                <c:pt idx="27675">
                  <c:v>2395.0195300000019</c:v>
                </c:pt>
                <c:pt idx="27676">
                  <c:v>2395.0195300000019</c:v>
                </c:pt>
                <c:pt idx="27677">
                  <c:v>2395.0195300000019</c:v>
                </c:pt>
                <c:pt idx="27678">
                  <c:v>2395.0195300000019</c:v>
                </c:pt>
                <c:pt idx="27679">
                  <c:v>2395.0195300000019</c:v>
                </c:pt>
                <c:pt idx="27680">
                  <c:v>2395.0195300000019</c:v>
                </c:pt>
                <c:pt idx="27681">
                  <c:v>2395.0195300000019</c:v>
                </c:pt>
                <c:pt idx="27682">
                  <c:v>2395.0195300000019</c:v>
                </c:pt>
                <c:pt idx="27683">
                  <c:v>2395.0195300000019</c:v>
                </c:pt>
                <c:pt idx="27684">
                  <c:v>2395.0195300000019</c:v>
                </c:pt>
                <c:pt idx="27685">
                  <c:v>2395.0195300000019</c:v>
                </c:pt>
                <c:pt idx="27686">
                  <c:v>2395.0195300000019</c:v>
                </c:pt>
                <c:pt idx="27687">
                  <c:v>2395.0195300000019</c:v>
                </c:pt>
                <c:pt idx="27688">
                  <c:v>2395.0195300000019</c:v>
                </c:pt>
                <c:pt idx="27689">
                  <c:v>2395.0195300000019</c:v>
                </c:pt>
                <c:pt idx="27690">
                  <c:v>2395.0195300000019</c:v>
                </c:pt>
                <c:pt idx="27691">
                  <c:v>2395.0195300000019</c:v>
                </c:pt>
                <c:pt idx="27692">
                  <c:v>2395.0195300000019</c:v>
                </c:pt>
                <c:pt idx="27693">
                  <c:v>2395.0195300000019</c:v>
                </c:pt>
                <c:pt idx="27694">
                  <c:v>2395.0195300000019</c:v>
                </c:pt>
                <c:pt idx="27695">
                  <c:v>2395.0195300000019</c:v>
                </c:pt>
                <c:pt idx="27696">
                  <c:v>2395.0195300000019</c:v>
                </c:pt>
                <c:pt idx="27697">
                  <c:v>2395.0195300000019</c:v>
                </c:pt>
                <c:pt idx="27698">
                  <c:v>2395.0195300000019</c:v>
                </c:pt>
                <c:pt idx="27699">
                  <c:v>2395.0195300000019</c:v>
                </c:pt>
                <c:pt idx="27700">
                  <c:v>2395.0195300000019</c:v>
                </c:pt>
                <c:pt idx="27701">
                  <c:v>2395.0195300000019</c:v>
                </c:pt>
                <c:pt idx="27702">
                  <c:v>2395.0195300000019</c:v>
                </c:pt>
                <c:pt idx="27703">
                  <c:v>2395.0195300000019</c:v>
                </c:pt>
                <c:pt idx="27704">
                  <c:v>2395.0195300000019</c:v>
                </c:pt>
                <c:pt idx="27705">
                  <c:v>2395.0195300000019</c:v>
                </c:pt>
                <c:pt idx="27706">
                  <c:v>2395.0195300000019</c:v>
                </c:pt>
                <c:pt idx="27707">
                  <c:v>2395.0195300000019</c:v>
                </c:pt>
                <c:pt idx="27708">
                  <c:v>2395.0195300000019</c:v>
                </c:pt>
                <c:pt idx="27709">
                  <c:v>2395.0195300000019</c:v>
                </c:pt>
                <c:pt idx="27710">
                  <c:v>2395.0195300000019</c:v>
                </c:pt>
                <c:pt idx="27711">
                  <c:v>2395.0195300000019</c:v>
                </c:pt>
                <c:pt idx="27712">
                  <c:v>2395.0195300000019</c:v>
                </c:pt>
                <c:pt idx="27713">
                  <c:v>2395.0195300000019</c:v>
                </c:pt>
                <c:pt idx="27714">
                  <c:v>2395.0195300000019</c:v>
                </c:pt>
                <c:pt idx="27715">
                  <c:v>2395.0195300000019</c:v>
                </c:pt>
                <c:pt idx="27716">
                  <c:v>2395.0195300000019</c:v>
                </c:pt>
                <c:pt idx="27717">
                  <c:v>2395.0195300000019</c:v>
                </c:pt>
                <c:pt idx="27718">
                  <c:v>2395.0195300000019</c:v>
                </c:pt>
                <c:pt idx="27719">
                  <c:v>2395.0195300000019</c:v>
                </c:pt>
                <c:pt idx="27720">
                  <c:v>2395.0195300000019</c:v>
                </c:pt>
                <c:pt idx="27721">
                  <c:v>2395.0195300000019</c:v>
                </c:pt>
                <c:pt idx="27722">
                  <c:v>2395.0195300000019</c:v>
                </c:pt>
                <c:pt idx="27723">
                  <c:v>2395.0195300000019</c:v>
                </c:pt>
                <c:pt idx="27724">
                  <c:v>2395.0195300000019</c:v>
                </c:pt>
                <c:pt idx="27725">
                  <c:v>2395.0195300000019</c:v>
                </c:pt>
                <c:pt idx="27726">
                  <c:v>2395.0195300000019</c:v>
                </c:pt>
                <c:pt idx="27727">
                  <c:v>2395.0195300000019</c:v>
                </c:pt>
                <c:pt idx="27728">
                  <c:v>2395.0195300000019</c:v>
                </c:pt>
                <c:pt idx="27729">
                  <c:v>2395.0195300000019</c:v>
                </c:pt>
                <c:pt idx="27730">
                  <c:v>2395.0195300000019</c:v>
                </c:pt>
                <c:pt idx="27731">
                  <c:v>2395.0195300000019</c:v>
                </c:pt>
                <c:pt idx="27732">
                  <c:v>2395.0195300000019</c:v>
                </c:pt>
                <c:pt idx="27733">
                  <c:v>2395.0195300000019</c:v>
                </c:pt>
                <c:pt idx="27734">
                  <c:v>2395.0195300000019</c:v>
                </c:pt>
                <c:pt idx="27735">
                  <c:v>2395.0195300000019</c:v>
                </c:pt>
                <c:pt idx="27736">
                  <c:v>2395.0195300000019</c:v>
                </c:pt>
                <c:pt idx="27737">
                  <c:v>2395.0195300000019</c:v>
                </c:pt>
                <c:pt idx="27738">
                  <c:v>2395.0195300000019</c:v>
                </c:pt>
                <c:pt idx="27739">
                  <c:v>2395.0195300000019</c:v>
                </c:pt>
                <c:pt idx="27740">
                  <c:v>2395.0195300000019</c:v>
                </c:pt>
                <c:pt idx="27741">
                  <c:v>2395.0195300000019</c:v>
                </c:pt>
                <c:pt idx="27742">
                  <c:v>2395.0195300000019</c:v>
                </c:pt>
                <c:pt idx="27743">
                  <c:v>2395.0195300000019</c:v>
                </c:pt>
                <c:pt idx="27744">
                  <c:v>2395.0195300000019</c:v>
                </c:pt>
                <c:pt idx="27745">
                  <c:v>2395.0195300000019</c:v>
                </c:pt>
                <c:pt idx="27746">
                  <c:v>2395.0195300000019</c:v>
                </c:pt>
                <c:pt idx="27747">
                  <c:v>2395.0195300000019</c:v>
                </c:pt>
                <c:pt idx="27748">
                  <c:v>2395.0195300000019</c:v>
                </c:pt>
                <c:pt idx="27749">
                  <c:v>2395.0195300000019</c:v>
                </c:pt>
                <c:pt idx="27750">
                  <c:v>2395.0195300000019</c:v>
                </c:pt>
                <c:pt idx="27751">
                  <c:v>2395.0195300000019</c:v>
                </c:pt>
                <c:pt idx="27752">
                  <c:v>2395.0195300000019</c:v>
                </c:pt>
                <c:pt idx="27753">
                  <c:v>2395.0195300000019</c:v>
                </c:pt>
                <c:pt idx="27754">
                  <c:v>2395.0195300000019</c:v>
                </c:pt>
                <c:pt idx="27755">
                  <c:v>2395.0195300000019</c:v>
                </c:pt>
                <c:pt idx="27756">
                  <c:v>2395.0195300000019</c:v>
                </c:pt>
                <c:pt idx="27757">
                  <c:v>2395.0195300000019</c:v>
                </c:pt>
                <c:pt idx="27758">
                  <c:v>2395.0195300000019</c:v>
                </c:pt>
                <c:pt idx="27759">
                  <c:v>2395.0195300000019</c:v>
                </c:pt>
                <c:pt idx="27760">
                  <c:v>2395.0195300000019</c:v>
                </c:pt>
                <c:pt idx="27761">
                  <c:v>2395.0195300000019</c:v>
                </c:pt>
                <c:pt idx="27762">
                  <c:v>2395.0195300000019</c:v>
                </c:pt>
                <c:pt idx="27763">
                  <c:v>2395.0195300000019</c:v>
                </c:pt>
                <c:pt idx="27764">
                  <c:v>2395.0195300000019</c:v>
                </c:pt>
                <c:pt idx="27765">
                  <c:v>2395.0195300000019</c:v>
                </c:pt>
                <c:pt idx="27766">
                  <c:v>2395.0195300000019</c:v>
                </c:pt>
                <c:pt idx="27767">
                  <c:v>2395.0195300000019</c:v>
                </c:pt>
                <c:pt idx="27768">
                  <c:v>2395.0195300000019</c:v>
                </c:pt>
                <c:pt idx="27769">
                  <c:v>2395.0195300000019</c:v>
                </c:pt>
                <c:pt idx="27770">
                  <c:v>2395.0195300000019</c:v>
                </c:pt>
                <c:pt idx="27771">
                  <c:v>2395.0195300000019</c:v>
                </c:pt>
                <c:pt idx="27772">
                  <c:v>2395.0195300000019</c:v>
                </c:pt>
                <c:pt idx="27773">
                  <c:v>2395.0195300000019</c:v>
                </c:pt>
                <c:pt idx="27774">
                  <c:v>2395.0195300000019</c:v>
                </c:pt>
                <c:pt idx="27775">
                  <c:v>2395.0195300000019</c:v>
                </c:pt>
                <c:pt idx="27776">
                  <c:v>2395.0195300000019</c:v>
                </c:pt>
                <c:pt idx="27777">
                  <c:v>2395.0195300000019</c:v>
                </c:pt>
                <c:pt idx="27778">
                  <c:v>2395.0195300000019</c:v>
                </c:pt>
                <c:pt idx="27779">
                  <c:v>2395.0195300000019</c:v>
                </c:pt>
                <c:pt idx="27780">
                  <c:v>2395.0195300000019</c:v>
                </c:pt>
                <c:pt idx="27781">
                  <c:v>2395.0195300000019</c:v>
                </c:pt>
                <c:pt idx="27782">
                  <c:v>2395.0195300000019</c:v>
                </c:pt>
                <c:pt idx="27783">
                  <c:v>2395.0195300000019</c:v>
                </c:pt>
                <c:pt idx="27784">
                  <c:v>2395.0195300000019</c:v>
                </c:pt>
                <c:pt idx="27785">
                  <c:v>2395.0195300000019</c:v>
                </c:pt>
                <c:pt idx="27786">
                  <c:v>2395.0195300000019</c:v>
                </c:pt>
                <c:pt idx="27787">
                  <c:v>2395.0195300000019</c:v>
                </c:pt>
                <c:pt idx="27788">
                  <c:v>2395.0195300000019</c:v>
                </c:pt>
                <c:pt idx="27789">
                  <c:v>2395.0195300000019</c:v>
                </c:pt>
                <c:pt idx="27790">
                  <c:v>2395.0195300000019</c:v>
                </c:pt>
                <c:pt idx="27791">
                  <c:v>2395.0195300000019</c:v>
                </c:pt>
                <c:pt idx="27792">
                  <c:v>2395.0195300000019</c:v>
                </c:pt>
                <c:pt idx="27793">
                  <c:v>2395.0195300000019</c:v>
                </c:pt>
                <c:pt idx="27794">
                  <c:v>2395.0195300000019</c:v>
                </c:pt>
                <c:pt idx="27795">
                  <c:v>2395.0195300000019</c:v>
                </c:pt>
                <c:pt idx="27796">
                  <c:v>2395.0195300000019</c:v>
                </c:pt>
                <c:pt idx="27797">
                  <c:v>2395.0195300000019</c:v>
                </c:pt>
                <c:pt idx="27798">
                  <c:v>2395.0195300000019</c:v>
                </c:pt>
                <c:pt idx="27799">
                  <c:v>2395.0195300000019</c:v>
                </c:pt>
                <c:pt idx="27800">
                  <c:v>2395.0195300000019</c:v>
                </c:pt>
                <c:pt idx="27801">
                  <c:v>2395.0195300000019</c:v>
                </c:pt>
                <c:pt idx="27802">
                  <c:v>2395.0195300000019</c:v>
                </c:pt>
                <c:pt idx="27803">
                  <c:v>2395.0195300000019</c:v>
                </c:pt>
                <c:pt idx="27804">
                  <c:v>2395.0195300000019</c:v>
                </c:pt>
                <c:pt idx="27805">
                  <c:v>2395.0195300000019</c:v>
                </c:pt>
                <c:pt idx="27806">
                  <c:v>2395.0195300000019</c:v>
                </c:pt>
                <c:pt idx="27807">
                  <c:v>2395.0195300000019</c:v>
                </c:pt>
                <c:pt idx="27808">
                  <c:v>2395.0195300000019</c:v>
                </c:pt>
                <c:pt idx="27809">
                  <c:v>2395.0195300000019</c:v>
                </c:pt>
                <c:pt idx="27810">
                  <c:v>2395.0195300000019</c:v>
                </c:pt>
                <c:pt idx="27811">
                  <c:v>2395.0195300000019</c:v>
                </c:pt>
                <c:pt idx="27812">
                  <c:v>2395.0195300000019</c:v>
                </c:pt>
                <c:pt idx="27813">
                  <c:v>2395.0195300000019</c:v>
                </c:pt>
                <c:pt idx="27814">
                  <c:v>2395.0195300000019</c:v>
                </c:pt>
                <c:pt idx="27815">
                  <c:v>2395.0195300000019</c:v>
                </c:pt>
                <c:pt idx="27816">
                  <c:v>2395.0195300000019</c:v>
                </c:pt>
                <c:pt idx="27817">
                  <c:v>2395.0195300000019</c:v>
                </c:pt>
                <c:pt idx="27818">
                  <c:v>2395.0195300000019</c:v>
                </c:pt>
                <c:pt idx="27819">
                  <c:v>2395.0195300000019</c:v>
                </c:pt>
                <c:pt idx="27820">
                  <c:v>2395.0195300000019</c:v>
                </c:pt>
                <c:pt idx="27821">
                  <c:v>2395.0195300000019</c:v>
                </c:pt>
                <c:pt idx="27822">
                  <c:v>2395.0195300000019</c:v>
                </c:pt>
                <c:pt idx="27823">
                  <c:v>2395.0195300000019</c:v>
                </c:pt>
                <c:pt idx="27824">
                  <c:v>2395.0195300000019</c:v>
                </c:pt>
                <c:pt idx="27825">
                  <c:v>2395.0195300000019</c:v>
                </c:pt>
                <c:pt idx="27826">
                  <c:v>2395.0195300000019</c:v>
                </c:pt>
                <c:pt idx="27827">
                  <c:v>2395.0195300000019</c:v>
                </c:pt>
                <c:pt idx="27828">
                  <c:v>2395.0195300000019</c:v>
                </c:pt>
                <c:pt idx="27829">
                  <c:v>2395.0195300000019</c:v>
                </c:pt>
                <c:pt idx="27830">
                  <c:v>2395.0195300000019</c:v>
                </c:pt>
                <c:pt idx="27831">
                  <c:v>2395.0195300000019</c:v>
                </c:pt>
                <c:pt idx="27832">
                  <c:v>2395.0195300000019</c:v>
                </c:pt>
                <c:pt idx="27833">
                  <c:v>2395.0195300000019</c:v>
                </c:pt>
                <c:pt idx="27834">
                  <c:v>2395.0195300000019</c:v>
                </c:pt>
                <c:pt idx="27835">
                  <c:v>2395.0195300000019</c:v>
                </c:pt>
                <c:pt idx="27836">
                  <c:v>2395.0195300000019</c:v>
                </c:pt>
                <c:pt idx="27837">
                  <c:v>2395.0195300000019</c:v>
                </c:pt>
                <c:pt idx="27838">
                  <c:v>2395.0195300000019</c:v>
                </c:pt>
                <c:pt idx="27839">
                  <c:v>2395.0195300000019</c:v>
                </c:pt>
                <c:pt idx="27840">
                  <c:v>2395.0195300000019</c:v>
                </c:pt>
                <c:pt idx="27841">
                  <c:v>2395.0195300000019</c:v>
                </c:pt>
                <c:pt idx="27842">
                  <c:v>2395.0195300000019</c:v>
                </c:pt>
                <c:pt idx="27843">
                  <c:v>2395.0195300000019</c:v>
                </c:pt>
                <c:pt idx="27844">
                  <c:v>2395.0195300000019</c:v>
                </c:pt>
                <c:pt idx="27845">
                  <c:v>2395.0195300000019</c:v>
                </c:pt>
                <c:pt idx="27846">
                  <c:v>2395.0195300000019</c:v>
                </c:pt>
                <c:pt idx="27847">
                  <c:v>2395.0195300000019</c:v>
                </c:pt>
                <c:pt idx="27848">
                  <c:v>2395.0195300000019</c:v>
                </c:pt>
                <c:pt idx="27849">
                  <c:v>2395.0195300000019</c:v>
                </c:pt>
                <c:pt idx="27850">
                  <c:v>2395.0195300000019</c:v>
                </c:pt>
                <c:pt idx="27851">
                  <c:v>2395.0195300000019</c:v>
                </c:pt>
                <c:pt idx="27852">
                  <c:v>2395.0195300000019</c:v>
                </c:pt>
                <c:pt idx="27853">
                  <c:v>2395.0195300000019</c:v>
                </c:pt>
                <c:pt idx="27854">
                  <c:v>2395.0195300000019</c:v>
                </c:pt>
                <c:pt idx="27855">
                  <c:v>2395.0195300000019</c:v>
                </c:pt>
                <c:pt idx="27856">
                  <c:v>2395.0195300000019</c:v>
                </c:pt>
                <c:pt idx="27857">
                  <c:v>2395.0195300000019</c:v>
                </c:pt>
                <c:pt idx="27858">
                  <c:v>2395.0195300000019</c:v>
                </c:pt>
                <c:pt idx="27859">
                  <c:v>2395.0195300000019</c:v>
                </c:pt>
                <c:pt idx="27860">
                  <c:v>2395.0195300000019</c:v>
                </c:pt>
                <c:pt idx="27861">
                  <c:v>2395.0195300000019</c:v>
                </c:pt>
                <c:pt idx="27862">
                  <c:v>2395.0195300000019</c:v>
                </c:pt>
                <c:pt idx="27863">
                  <c:v>2395.0195300000019</c:v>
                </c:pt>
                <c:pt idx="27864">
                  <c:v>2395.0195300000019</c:v>
                </c:pt>
                <c:pt idx="27865">
                  <c:v>2395.0195300000019</c:v>
                </c:pt>
                <c:pt idx="27866">
                  <c:v>2395.0195300000019</c:v>
                </c:pt>
                <c:pt idx="27867">
                  <c:v>2395.0195300000019</c:v>
                </c:pt>
                <c:pt idx="27868">
                  <c:v>2395.0195300000019</c:v>
                </c:pt>
                <c:pt idx="27869">
                  <c:v>2395.0195300000019</c:v>
                </c:pt>
                <c:pt idx="27870">
                  <c:v>2395.0195300000019</c:v>
                </c:pt>
                <c:pt idx="27871">
                  <c:v>2395.0195300000019</c:v>
                </c:pt>
                <c:pt idx="27872">
                  <c:v>2395.0195300000019</c:v>
                </c:pt>
                <c:pt idx="27873">
                  <c:v>2395.0195300000019</c:v>
                </c:pt>
                <c:pt idx="27874">
                  <c:v>2395.0195300000019</c:v>
                </c:pt>
                <c:pt idx="27875">
                  <c:v>2395.0195300000019</c:v>
                </c:pt>
                <c:pt idx="27876">
                  <c:v>2395.0195300000019</c:v>
                </c:pt>
                <c:pt idx="27877">
                  <c:v>2395.0195300000019</c:v>
                </c:pt>
                <c:pt idx="27878">
                  <c:v>2395.0195300000019</c:v>
                </c:pt>
                <c:pt idx="27879">
                  <c:v>2395.0195300000019</c:v>
                </c:pt>
                <c:pt idx="27880">
                  <c:v>2395.0195300000019</c:v>
                </c:pt>
                <c:pt idx="27881">
                  <c:v>2395.0195300000019</c:v>
                </c:pt>
                <c:pt idx="27882">
                  <c:v>2395.0195300000019</c:v>
                </c:pt>
                <c:pt idx="27883">
                  <c:v>2395.0195300000019</c:v>
                </c:pt>
                <c:pt idx="27884">
                  <c:v>2395.0195300000019</c:v>
                </c:pt>
                <c:pt idx="27885">
                  <c:v>2395.0195300000019</c:v>
                </c:pt>
                <c:pt idx="27886">
                  <c:v>2395.0195300000019</c:v>
                </c:pt>
                <c:pt idx="27887">
                  <c:v>2395.0195300000019</c:v>
                </c:pt>
                <c:pt idx="27888">
                  <c:v>2395.0195300000019</c:v>
                </c:pt>
                <c:pt idx="27889">
                  <c:v>2397.4609399999999</c:v>
                </c:pt>
                <c:pt idx="27890">
                  <c:v>2395.0195300000019</c:v>
                </c:pt>
                <c:pt idx="27891">
                  <c:v>2395.0195300000019</c:v>
                </c:pt>
                <c:pt idx="27892">
                  <c:v>2395.0195300000019</c:v>
                </c:pt>
                <c:pt idx="27893">
                  <c:v>2395.0195300000019</c:v>
                </c:pt>
                <c:pt idx="27894">
                  <c:v>2395.0195300000019</c:v>
                </c:pt>
                <c:pt idx="27895">
                  <c:v>2395.0195300000019</c:v>
                </c:pt>
                <c:pt idx="27896">
                  <c:v>2395.0195300000019</c:v>
                </c:pt>
                <c:pt idx="27897">
                  <c:v>2395.0195300000019</c:v>
                </c:pt>
                <c:pt idx="27898">
                  <c:v>2395.0195300000019</c:v>
                </c:pt>
                <c:pt idx="27899">
                  <c:v>2395.0195300000019</c:v>
                </c:pt>
                <c:pt idx="27900">
                  <c:v>2395.0195300000019</c:v>
                </c:pt>
                <c:pt idx="27901">
                  <c:v>2395.0195300000019</c:v>
                </c:pt>
                <c:pt idx="27902">
                  <c:v>2395.0195300000019</c:v>
                </c:pt>
                <c:pt idx="27903">
                  <c:v>2395.0195300000019</c:v>
                </c:pt>
                <c:pt idx="27904">
                  <c:v>2395.0195300000019</c:v>
                </c:pt>
                <c:pt idx="27905">
                  <c:v>2395.0195300000019</c:v>
                </c:pt>
                <c:pt idx="27906">
                  <c:v>2395.0195300000019</c:v>
                </c:pt>
                <c:pt idx="27907">
                  <c:v>2395.0195300000019</c:v>
                </c:pt>
                <c:pt idx="27908">
                  <c:v>2395.0195300000019</c:v>
                </c:pt>
                <c:pt idx="27909">
                  <c:v>2395.0195300000019</c:v>
                </c:pt>
                <c:pt idx="27910">
                  <c:v>2395.0195300000019</c:v>
                </c:pt>
                <c:pt idx="27911">
                  <c:v>2395.0195300000019</c:v>
                </c:pt>
                <c:pt idx="27912">
                  <c:v>2395.0195300000019</c:v>
                </c:pt>
                <c:pt idx="27913">
                  <c:v>2395.0195300000019</c:v>
                </c:pt>
                <c:pt idx="27914">
                  <c:v>2395.0195300000019</c:v>
                </c:pt>
                <c:pt idx="27915">
                  <c:v>2395.0195300000019</c:v>
                </c:pt>
                <c:pt idx="27916">
                  <c:v>2395.0195300000019</c:v>
                </c:pt>
                <c:pt idx="27917">
                  <c:v>2395.0195300000019</c:v>
                </c:pt>
                <c:pt idx="27918">
                  <c:v>2395.0195300000019</c:v>
                </c:pt>
                <c:pt idx="27919">
                  <c:v>2395.0195300000019</c:v>
                </c:pt>
                <c:pt idx="27920">
                  <c:v>2395.0195300000019</c:v>
                </c:pt>
                <c:pt idx="27921">
                  <c:v>2395.0195300000019</c:v>
                </c:pt>
                <c:pt idx="27922">
                  <c:v>2395.0195300000019</c:v>
                </c:pt>
                <c:pt idx="27923">
                  <c:v>2395.0195300000019</c:v>
                </c:pt>
                <c:pt idx="27924">
                  <c:v>2395.0195300000019</c:v>
                </c:pt>
                <c:pt idx="27925">
                  <c:v>2395.0195300000019</c:v>
                </c:pt>
                <c:pt idx="27926">
                  <c:v>2395.0195300000019</c:v>
                </c:pt>
                <c:pt idx="27927">
                  <c:v>2395.0195300000019</c:v>
                </c:pt>
                <c:pt idx="27928">
                  <c:v>2395.0195300000019</c:v>
                </c:pt>
                <c:pt idx="27929">
                  <c:v>2395.0195300000019</c:v>
                </c:pt>
                <c:pt idx="27930">
                  <c:v>2395.0195300000019</c:v>
                </c:pt>
                <c:pt idx="27931">
                  <c:v>2395.0195300000019</c:v>
                </c:pt>
                <c:pt idx="27932">
                  <c:v>2395.0195300000019</c:v>
                </c:pt>
                <c:pt idx="27933">
                  <c:v>2395.0195300000019</c:v>
                </c:pt>
                <c:pt idx="27934">
                  <c:v>2395.0195300000019</c:v>
                </c:pt>
                <c:pt idx="27935">
                  <c:v>2395.0195300000019</c:v>
                </c:pt>
                <c:pt idx="27936">
                  <c:v>2395.0195300000019</c:v>
                </c:pt>
                <c:pt idx="27937">
                  <c:v>2395.0195300000019</c:v>
                </c:pt>
                <c:pt idx="27938">
                  <c:v>2395.0195300000019</c:v>
                </c:pt>
                <c:pt idx="27939">
                  <c:v>2395.0195300000019</c:v>
                </c:pt>
                <c:pt idx="27940">
                  <c:v>2395.0195300000019</c:v>
                </c:pt>
                <c:pt idx="27941">
                  <c:v>2395.0195300000019</c:v>
                </c:pt>
                <c:pt idx="27942">
                  <c:v>2395.0195300000019</c:v>
                </c:pt>
                <c:pt idx="27943">
                  <c:v>2395.0195300000019</c:v>
                </c:pt>
                <c:pt idx="27944">
                  <c:v>2395.0195300000019</c:v>
                </c:pt>
                <c:pt idx="27945">
                  <c:v>2395.0195300000019</c:v>
                </c:pt>
                <c:pt idx="27946">
                  <c:v>2395.0195300000019</c:v>
                </c:pt>
                <c:pt idx="27947">
                  <c:v>2395.0195300000019</c:v>
                </c:pt>
                <c:pt idx="27948">
                  <c:v>2395.0195300000019</c:v>
                </c:pt>
                <c:pt idx="27949">
                  <c:v>2395.0195300000019</c:v>
                </c:pt>
                <c:pt idx="27950">
                  <c:v>2395.0195300000019</c:v>
                </c:pt>
                <c:pt idx="27951">
                  <c:v>2395.0195300000019</c:v>
                </c:pt>
                <c:pt idx="27952">
                  <c:v>2395.0195300000019</c:v>
                </c:pt>
                <c:pt idx="27953">
                  <c:v>2395.0195300000019</c:v>
                </c:pt>
                <c:pt idx="27954">
                  <c:v>2395.0195300000019</c:v>
                </c:pt>
                <c:pt idx="27955">
                  <c:v>2395.0195300000019</c:v>
                </c:pt>
                <c:pt idx="27956">
                  <c:v>2395.0195300000019</c:v>
                </c:pt>
                <c:pt idx="27957">
                  <c:v>2395.0195300000019</c:v>
                </c:pt>
                <c:pt idx="27958">
                  <c:v>2395.0195300000019</c:v>
                </c:pt>
                <c:pt idx="27959">
                  <c:v>2395.0195300000019</c:v>
                </c:pt>
                <c:pt idx="27960">
                  <c:v>2395.0195300000019</c:v>
                </c:pt>
                <c:pt idx="27961">
                  <c:v>2395.0195300000019</c:v>
                </c:pt>
                <c:pt idx="27962">
                  <c:v>2395.0195300000019</c:v>
                </c:pt>
                <c:pt idx="27963">
                  <c:v>2395.0195300000019</c:v>
                </c:pt>
                <c:pt idx="27964">
                  <c:v>2395.0195300000019</c:v>
                </c:pt>
                <c:pt idx="27965">
                  <c:v>2395.0195300000019</c:v>
                </c:pt>
                <c:pt idx="27966">
                  <c:v>2395.0195300000019</c:v>
                </c:pt>
                <c:pt idx="27967">
                  <c:v>2395.0195300000019</c:v>
                </c:pt>
                <c:pt idx="27968">
                  <c:v>2395.0195300000019</c:v>
                </c:pt>
                <c:pt idx="27969">
                  <c:v>2395.0195300000019</c:v>
                </c:pt>
                <c:pt idx="27970">
                  <c:v>2395.0195300000019</c:v>
                </c:pt>
                <c:pt idx="27971">
                  <c:v>2395.0195300000019</c:v>
                </c:pt>
                <c:pt idx="27972">
                  <c:v>2395.0195300000019</c:v>
                </c:pt>
                <c:pt idx="27973">
                  <c:v>2395.0195300000019</c:v>
                </c:pt>
                <c:pt idx="27974">
                  <c:v>2395.0195300000019</c:v>
                </c:pt>
                <c:pt idx="27975">
                  <c:v>2395.0195300000019</c:v>
                </c:pt>
                <c:pt idx="27976">
                  <c:v>2395.0195300000019</c:v>
                </c:pt>
                <c:pt idx="27977">
                  <c:v>2395.0195300000019</c:v>
                </c:pt>
                <c:pt idx="27978">
                  <c:v>2395.0195300000019</c:v>
                </c:pt>
                <c:pt idx="27979">
                  <c:v>2395.0195300000019</c:v>
                </c:pt>
                <c:pt idx="27980">
                  <c:v>2395.0195300000019</c:v>
                </c:pt>
                <c:pt idx="27981">
                  <c:v>2395.0195300000019</c:v>
                </c:pt>
                <c:pt idx="27982">
                  <c:v>2395.0195300000019</c:v>
                </c:pt>
                <c:pt idx="27983">
                  <c:v>2395.0195300000019</c:v>
                </c:pt>
                <c:pt idx="27984">
                  <c:v>2395.0195300000019</c:v>
                </c:pt>
                <c:pt idx="27985">
                  <c:v>2395.0195300000019</c:v>
                </c:pt>
                <c:pt idx="27986">
                  <c:v>2395.0195300000019</c:v>
                </c:pt>
                <c:pt idx="27987">
                  <c:v>2395.0195300000019</c:v>
                </c:pt>
                <c:pt idx="27988">
                  <c:v>2395.0195300000019</c:v>
                </c:pt>
                <c:pt idx="27989">
                  <c:v>2395.0195300000019</c:v>
                </c:pt>
                <c:pt idx="27990">
                  <c:v>2395.0195300000019</c:v>
                </c:pt>
                <c:pt idx="27991">
                  <c:v>2395.0195300000019</c:v>
                </c:pt>
                <c:pt idx="27992">
                  <c:v>2395.0195300000019</c:v>
                </c:pt>
                <c:pt idx="27993">
                  <c:v>2395.0195300000019</c:v>
                </c:pt>
                <c:pt idx="27994">
                  <c:v>2395.0195300000019</c:v>
                </c:pt>
                <c:pt idx="27995">
                  <c:v>2395.0195300000019</c:v>
                </c:pt>
                <c:pt idx="27996">
                  <c:v>2395.0195300000019</c:v>
                </c:pt>
                <c:pt idx="27997">
                  <c:v>2395.0195300000019</c:v>
                </c:pt>
                <c:pt idx="27998">
                  <c:v>2395.0195300000019</c:v>
                </c:pt>
                <c:pt idx="27999">
                  <c:v>2395.0195300000019</c:v>
                </c:pt>
                <c:pt idx="28000">
                  <c:v>2395.0195300000019</c:v>
                </c:pt>
                <c:pt idx="28001">
                  <c:v>2395.0195300000019</c:v>
                </c:pt>
                <c:pt idx="28002">
                  <c:v>2395.0195300000019</c:v>
                </c:pt>
                <c:pt idx="28003">
                  <c:v>2395.0195300000019</c:v>
                </c:pt>
                <c:pt idx="28004">
                  <c:v>2395.0195300000019</c:v>
                </c:pt>
                <c:pt idx="28005">
                  <c:v>2395.0195300000019</c:v>
                </c:pt>
                <c:pt idx="28006">
                  <c:v>2395.0195300000019</c:v>
                </c:pt>
                <c:pt idx="28007">
                  <c:v>2395.0195300000019</c:v>
                </c:pt>
                <c:pt idx="28008">
                  <c:v>2395.0195300000019</c:v>
                </c:pt>
                <c:pt idx="28009">
                  <c:v>2395.0195300000019</c:v>
                </c:pt>
                <c:pt idx="28010">
                  <c:v>2395.0195300000019</c:v>
                </c:pt>
                <c:pt idx="28011">
                  <c:v>2395.0195300000019</c:v>
                </c:pt>
                <c:pt idx="28012">
                  <c:v>2395.0195300000019</c:v>
                </c:pt>
                <c:pt idx="28013">
                  <c:v>2395.0195300000019</c:v>
                </c:pt>
                <c:pt idx="28014">
                  <c:v>2395.0195300000019</c:v>
                </c:pt>
                <c:pt idx="28015">
                  <c:v>2395.0195300000019</c:v>
                </c:pt>
                <c:pt idx="28016">
                  <c:v>2395.0195300000019</c:v>
                </c:pt>
                <c:pt idx="28017">
                  <c:v>2395.0195300000019</c:v>
                </c:pt>
                <c:pt idx="28018">
                  <c:v>2395.0195300000019</c:v>
                </c:pt>
                <c:pt idx="28019">
                  <c:v>2395.0195300000019</c:v>
                </c:pt>
                <c:pt idx="28020">
                  <c:v>2395.0195300000019</c:v>
                </c:pt>
                <c:pt idx="28021">
                  <c:v>2395.0195300000019</c:v>
                </c:pt>
                <c:pt idx="28022">
                  <c:v>2395.0195300000019</c:v>
                </c:pt>
                <c:pt idx="28023">
                  <c:v>2395.0195300000019</c:v>
                </c:pt>
                <c:pt idx="28024">
                  <c:v>2395.0195300000019</c:v>
                </c:pt>
                <c:pt idx="28025">
                  <c:v>2395.0195300000019</c:v>
                </c:pt>
                <c:pt idx="28026">
                  <c:v>2395.0195300000019</c:v>
                </c:pt>
                <c:pt idx="28027">
                  <c:v>2395.0195300000019</c:v>
                </c:pt>
                <c:pt idx="28028">
                  <c:v>2395.0195300000019</c:v>
                </c:pt>
                <c:pt idx="28029">
                  <c:v>2395.0195300000019</c:v>
                </c:pt>
                <c:pt idx="28030">
                  <c:v>2395.0195300000019</c:v>
                </c:pt>
                <c:pt idx="28031">
                  <c:v>2395.0195300000019</c:v>
                </c:pt>
                <c:pt idx="28032">
                  <c:v>2395.0195300000019</c:v>
                </c:pt>
                <c:pt idx="28033">
                  <c:v>2395.0195300000019</c:v>
                </c:pt>
                <c:pt idx="28034">
                  <c:v>2395.0195300000019</c:v>
                </c:pt>
                <c:pt idx="28035">
                  <c:v>2395.0195300000019</c:v>
                </c:pt>
                <c:pt idx="28036">
                  <c:v>2395.0195300000019</c:v>
                </c:pt>
                <c:pt idx="28037">
                  <c:v>2395.0195300000019</c:v>
                </c:pt>
                <c:pt idx="28038">
                  <c:v>2395.0195300000019</c:v>
                </c:pt>
                <c:pt idx="28039">
                  <c:v>2395.0195300000019</c:v>
                </c:pt>
                <c:pt idx="28040">
                  <c:v>2395.0195300000019</c:v>
                </c:pt>
                <c:pt idx="28041">
                  <c:v>2395.0195300000019</c:v>
                </c:pt>
                <c:pt idx="28042">
                  <c:v>2395.0195300000019</c:v>
                </c:pt>
                <c:pt idx="28043">
                  <c:v>2395.0195300000019</c:v>
                </c:pt>
                <c:pt idx="28044">
                  <c:v>2395.0195300000019</c:v>
                </c:pt>
                <c:pt idx="28045">
                  <c:v>2395.0195300000019</c:v>
                </c:pt>
                <c:pt idx="28046">
                  <c:v>2395.0195300000019</c:v>
                </c:pt>
                <c:pt idx="28047">
                  <c:v>2395.0195300000019</c:v>
                </c:pt>
                <c:pt idx="28048">
                  <c:v>2395.0195300000019</c:v>
                </c:pt>
                <c:pt idx="28049">
                  <c:v>2395.0195300000019</c:v>
                </c:pt>
                <c:pt idx="28050">
                  <c:v>2395.0195300000019</c:v>
                </c:pt>
                <c:pt idx="28051">
                  <c:v>2395.0195300000019</c:v>
                </c:pt>
                <c:pt idx="28052">
                  <c:v>2395.0195300000019</c:v>
                </c:pt>
                <c:pt idx="28053">
                  <c:v>2395.0195300000019</c:v>
                </c:pt>
                <c:pt idx="28054">
                  <c:v>2395.0195300000019</c:v>
                </c:pt>
                <c:pt idx="28055">
                  <c:v>2395.0195300000019</c:v>
                </c:pt>
                <c:pt idx="28056">
                  <c:v>2395.0195300000019</c:v>
                </c:pt>
                <c:pt idx="28057">
                  <c:v>2395.0195300000019</c:v>
                </c:pt>
                <c:pt idx="28058">
                  <c:v>2395.0195300000019</c:v>
                </c:pt>
                <c:pt idx="28059">
                  <c:v>2395.0195300000019</c:v>
                </c:pt>
                <c:pt idx="28060">
                  <c:v>2395.0195300000019</c:v>
                </c:pt>
                <c:pt idx="28061">
                  <c:v>2395.0195300000019</c:v>
                </c:pt>
                <c:pt idx="28062">
                  <c:v>2395.0195300000019</c:v>
                </c:pt>
                <c:pt idx="28063">
                  <c:v>2395.0195300000019</c:v>
                </c:pt>
                <c:pt idx="28064">
                  <c:v>2395.0195300000019</c:v>
                </c:pt>
                <c:pt idx="28065">
                  <c:v>2395.0195300000019</c:v>
                </c:pt>
                <c:pt idx="28066">
                  <c:v>2395.0195300000019</c:v>
                </c:pt>
                <c:pt idx="28067">
                  <c:v>2395.0195300000019</c:v>
                </c:pt>
                <c:pt idx="28068">
                  <c:v>2395.0195300000019</c:v>
                </c:pt>
                <c:pt idx="28069">
                  <c:v>2395.0195300000019</c:v>
                </c:pt>
                <c:pt idx="28070">
                  <c:v>2395.0195300000019</c:v>
                </c:pt>
                <c:pt idx="28071">
                  <c:v>2395.0195300000019</c:v>
                </c:pt>
                <c:pt idx="28072">
                  <c:v>2395.0195300000019</c:v>
                </c:pt>
                <c:pt idx="28073">
                  <c:v>2395.0195300000019</c:v>
                </c:pt>
                <c:pt idx="28074">
                  <c:v>2395.0195300000019</c:v>
                </c:pt>
                <c:pt idx="28075">
                  <c:v>2395.0195300000019</c:v>
                </c:pt>
                <c:pt idx="28076">
                  <c:v>2395.0195300000019</c:v>
                </c:pt>
                <c:pt idx="28077">
                  <c:v>2395.0195300000019</c:v>
                </c:pt>
                <c:pt idx="28078">
                  <c:v>2395.0195300000019</c:v>
                </c:pt>
                <c:pt idx="28079">
                  <c:v>2395.0195300000019</c:v>
                </c:pt>
                <c:pt idx="28080">
                  <c:v>2395.0195300000019</c:v>
                </c:pt>
                <c:pt idx="28081">
                  <c:v>2395.0195300000019</c:v>
                </c:pt>
                <c:pt idx="28082">
                  <c:v>2395.0195300000019</c:v>
                </c:pt>
                <c:pt idx="28083">
                  <c:v>2395.0195300000019</c:v>
                </c:pt>
                <c:pt idx="28084">
                  <c:v>2395.0195300000019</c:v>
                </c:pt>
                <c:pt idx="28085">
                  <c:v>2395.0195300000019</c:v>
                </c:pt>
                <c:pt idx="28086">
                  <c:v>2395.0195300000019</c:v>
                </c:pt>
                <c:pt idx="28087">
                  <c:v>2395.0195300000019</c:v>
                </c:pt>
                <c:pt idx="28088">
                  <c:v>2395.0195300000019</c:v>
                </c:pt>
                <c:pt idx="28089">
                  <c:v>2395.0195300000019</c:v>
                </c:pt>
                <c:pt idx="28090">
                  <c:v>2395.0195300000019</c:v>
                </c:pt>
                <c:pt idx="28091">
                  <c:v>2395.0195300000019</c:v>
                </c:pt>
                <c:pt idx="28092">
                  <c:v>2395.0195300000019</c:v>
                </c:pt>
                <c:pt idx="28093">
                  <c:v>2395.0195300000019</c:v>
                </c:pt>
                <c:pt idx="28094">
                  <c:v>2395.0195300000019</c:v>
                </c:pt>
                <c:pt idx="28095">
                  <c:v>2395.0195300000019</c:v>
                </c:pt>
                <c:pt idx="28096">
                  <c:v>2395.0195300000019</c:v>
                </c:pt>
                <c:pt idx="28097">
                  <c:v>2395.0195300000019</c:v>
                </c:pt>
                <c:pt idx="28098">
                  <c:v>2395.0195300000019</c:v>
                </c:pt>
                <c:pt idx="28099">
                  <c:v>2395.0195300000019</c:v>
                </c:pt>
                <c:pt idx="28100">
                  <c:v>2395.0195300000019</c:v>
                </c:pt>
                <c:pt idx="28101">
                  <c:v>2395.0195300000019</c:v>
                </c:pt>
                <c:pt idx="28102">
                  <c:v>2395.0195300000019</c:v>
                </c:pt>
                <c:pt idx="28103">
                  <c:v>2395.0195300000019</c:v>
                </c:pt>
                <c:pt idx="28104">
                  <c:v>2395.0195300000019</c:v>
                </c:pt>
                <c:pt idx="28105">
                  <c:v>2395.0195300000019</c:v>
                </c:pt>
                <c:pt idx="28106">
                  <c:v>2395.0195300000019</c:v>
                </c:pt>
                <c:pt idx="28107">
                  <c:v>2395.0195300000019</c:v>
                </c:pt>
                <c:pt idx="28108">
                  <c:v>2395.0195300000019</c:v>
                </c:pt>
                <c:pt idx="28109">
                  <c:v>2395.0195300000019</c:v>
                </c:pt>
                <c:pt idx="28110">
                  <c:v>2395.0195300000019</c:v>
                </c:pt>
                <c:pt idx="28111">
                  <c:v>2395.0195300000019</c:v>
                </c:pt>
                <c:pt idx="28112">
                  <c:v>2395.0195300000019</c:v>
                </c:pt>
                <c:pt idx="28113">
                  <c:v>2395.0195300000019</c:v>
                </c:pt>
                <c:pt idx="28114">
                  <c:v>2395.0195300000019</c:v>
                </c:pt>
                <c:pt idx="28115">
                  <c:v>2395.0195300000019</c:v>
                </c:pt>
                <c:pt idx="28116">
                  <c:v>2395.0195300000019</c:v>
                </c:pt>
                <c:pt idx="28117">
                  <c:v>2395.0195300000019</c:v>
                </c:pt>
                <c:pt idx="28118">
                  <c:v>2395.0195300000019</c:v>
                </c:pt>
                <c:pt idx="28119">
                  <c:v>2395.0195300000019</c:v>
                </c:pt>
                <c:pt idx="28120">
                  <c:v>2395.0195300000019</c:v>
                </c:pt>
                <c:pt idx="28121">
                  <c:v>2395.0195300000019</c:v>
                </c:pt>
                <c:pt idx="28122">
                  <c:v>2395.0195300000019</c:v>
                </c:pt>
                <c:pt idx="28123">
                  <c:v>2395.0195300000019</c:v>
                </c:pt>
                <c:pt idx="28124">
                  <c:v>2395.0195300000019</c:v>
                </c:pt>
                <c:pt idx="28125">
                  <c:v>2395.0195300000019</c:v>
                </c:pt>
                <c:pt idx="28126">
                  <c:v>2395.0195300000019</c:v>
                </c:pt>
                <c:pt idx="28127">
                  <c:v>2395.0195300000019</c:v>
                </c:pt>
                <c:pt idx="28128">
                  <c:v>2395.0195300000019</c:v>
                </c:pt>
                <c:pt idx="28129">
                  <c:v>2395.0195300000019</c:v>
                </c:pt>
                <c:pt idx="28130">
                  <c:v>2395.0195300000019</c:v>
                </c:pt>
                <c:pt idx="28131">
                  <c:v>2395.0195300000019</c:v>
                </c:pt>
                <c:pt idx="28132">
                  <c:v>2395.0195300000019</c:v>
                </c:pt>
                <c:pt idx="28133">
                  <c:v>2395.0195300000019</c:v>
                </c:pt>
                <c:pt idx="28134">
                  <c:v>2395.0195300000019</c:v>
                </c:pt>
                <c:pt idx="28135">
                  <c:v>2395.0195300000019</c:v>
                </c:pt>
                <c:pt idx="28136">
                  <c:v>2395.0195300000019</c:v>
                </c:pt>
                <c:pt idx="28137">
                  <c:v>2395.0195300000019</c:v>
                </c:pt>
                <c:pt idx="28138">
                  <c:v>2395.0195300000019</c:v>
                </c:pt>
                <c:pt idx="28139">
                  <c:v>2395.0195300000019</c:v>
                </c:pt>
                <c:pt idx="28140">
                  <c:v>2395.0195300000019</c:v>
                </c:pt>
                <c:pt idx="28141">
                  <c:v>2395.0195300000019</c:v>
                </c:pt>
                <c:pt idx="28142">
                  <c:v>2395.0195300000019</c:v>
                </c:pt>
                <c:pt idx="28143">
                  <c:v>2395.0195300000019</c:v>
                </c:pt>
                <c:pt idx="28144">
                  <c:v>2395.0195300000019</c:v>
                </c:pt>
                <c:pt idx="28145">
                  <c:v>2395.0195300000019</c:v>
                </c:pt>
                <c:pt idx="28146">
                  <c:v>2395.0195300000019</c:v>
                </c:pt>
                <c:pt idx="28147">
                  <c:v>2395.0195300000019</c:v>
                </c:pt>
                <c:pt idx="28148">
                  <c:v>2395.0195300000019</c:v>
                </c:pt>
                <c:pt idx="28149">
                  <c:v>2395.0195300000019</c:v>
                </c:pt>
                <c:pt idx="28150">
                  <c:v>2395.0195300000019</c:v>
                </c:pt>
                <c:pt idx="28151">
                  <c:v>2395.0195300000019</c:v>
                </c:pt>
                <c:pt idx="28152">
                  <c:v>2395.0195300000019</c:v>
                </c:pt>
                <c:pt idx="28153">
                  <c:v>2395.0195300000019</c:v>
                </c:pt>
                <c:pt idx="28154">
                  <c:v>2395.0195300000019</c:v>
                </c:pt>
                <c:pt idx="28155">
                  <c:v>2395.0195300000019</c:v>
                </c:pt>
                <c:pt idx="28156">
                  <c:v>2395.0195300000019</c:v>
                </c:pt>
                <c:pt idx="28157">
                  <c:v>2395.0195300000019</c:v>
                </c:pt>
                <c:pt idx="28158">
                  <c:v>2395.0195300000019</c:v>
                </c:pt>
                <c:pt idx="28159">
                  <c:v>2395.0195300000019</c:v>
                </c:pt>
                <c:pt idx="28160">
                  <c:v>2395.0195300000019</c:v>
                </c:pt>
                <c:pt idx="28161">
                  <c:v>2395.0195300000019</c:v>
                </c:pt>
                <c:pt idx="28162">
                  <c:v>2395.0195300000019</c:v>
                </c:pt>
                <c:pt idx="28163">
                  <c:v>2395.0195300000019</c:v>
                </c:pt>
                <c:pt idx="28164">
                  <c:v>2395.0195300000019</c:v>
                </c:pt>
                <c:pt idx="28165">
                  <c:v>2395.0195300000019</c:v>
                </c:pt>
                <c:pt idx="28166">
                  <c:v>2395.0195300000019</c:v>
                </c:pt>
                <c:pt idx="28167">
                  <c:v>2395.0195300000019</c:v>
                </c:pt>
                <c:pt idx="28168">
                  <c:v>2395.0195300000019</c:v>
                </c:pt>
                <c:pt idx="28169">
                  <c:v>2395.0195300000019</c:v>
                </c:pt>
                <c:pt idx="28170">
                  <c:v>2395.0195300000019</c:v>
                </c:pt>
                <c:pt idx="28171">
                  <c:v>2395.0195300000019</c:v>
                </c:pt>
                <c:pt idx="28172">
                  <c:v>2395.0195300000019</c:v>
                </c:pt>
                <c:pt idx="28173">
                  <c:v>2395.0195300000019</c:v>
                </c:pt>
                <c:pt idx="28174">
                  <c:v>2395.0195300000019</c:v>
                </c:pt>
                <c:pt idx="28175">
                  <c:v>2395.0195300000019</c:v>
                </c:pt>
                <c:pt idx="28176">
                  <c:v>2395.0195300000019</c:v>
                </c:pt>
                <c:pt idx="28177">
                  <c:v>2395.0195300000019</c:v>
                </c:pt>
                <c:pt idx="28178">
                  <c:v>2395.0195300000019</c:v>
                </c:pt>
                <c:pt idx="28179">
                  <c:v>2395.0195300000019</c:v>
                </c:pt>
                <c:pt idx="28180">
                  <c:v>2395.0195300000019</c:v>
                </c:pt>
                <c:pt idx="28181">
                  <c:v>2395.0195300000019</c:v>
                </c:pt>
                <c:pt idx="28182">
                  <c:v>2395.0195300000019</c:v>
                </c:pt>
                <c:pt idx="28183">
                  <c:v>2395.0195300000019</c:v>
                </c:pt>
                <c:pt idx="28184">
                  <c:v>2395.0195300000019</c:v>
                </c:pt>
                <c:pt idx="28185">
                  <c:v>2395.0195300000019</c:v>
                </c:pt>
                <c:pt idx="28186">
                  <c:v>2395.0195300000019</c:v>
                </c:pt>
                <c:pt idx="28187">
                  <c:v>2395.0195300000019</c:v>
                </c:pt>
                <c:pt idx="28188">
                  <c:v>2395.0195300000019</c:v>
                </c:pt>
                <c:pt idx="28189">
                  <c:v>2395.0195300000019</c:v>
                </c:pt>
                <c:pt idx="28190">
                  <c:v>2395.0195300000019</c:v>
                </c:pt>
                <c:pt idx="28191">
                  <c:v>2395.0195300000019</c:v>
                </c:pt>
                <c:pt idx="28192">
                  <c:v>2395.0195300000019</c:v>
                </c:pt>
                <c:pt idx="28193">
                  <c:v>2395.0195300000019</c:v>
                </c:pt>
                <c:pt idx="28194">
                  <c:v>2395.0195300000019</c:v>
                </c:pt>
                <c:pt idx="28195">
                  <c:v>2395.0195300000019</c:v>
                </c:pt>
                <c:pt idx="28196">
                  <c:v>2395.0195300000019</c:v>
                </c:pt>
                <c:pt idx="28197">
                  <c:v>2395.0195300000019</c:v>
                </c:pt>
                <c:pt idx="28198">
                  <c:v>2395.0195300000019</c:v>
                </c:pt>
                <c:pt idx="28199">
                  <c:v>2395.0195300000019</c:v>
                </c:pt>
                <c:pt idx="28200">
                  <c:v>2395.0195300000019</c:v>
                </c:pt>
                <c:pt idx="28201">
                  <c:v>2395.0195300000019</c:v>
                </c:pt>
                <c:pt idx="28202">
                  <c:v>2395.0195300000019</c:v>
                </c:pt>
                <c:pt idx="28203">
                  <c:v>2395.0195300000019</c:v>
                </c:pt>
                <c:pt idx="28204">
                  <c:v>2395.0195300000019</c:v>
                </c:pt>
                <c:pt idx="28205">
                  <c:v>2395.0195300000019</c:v>
                </c:pt>
                <c:pt idx="28206">
                  <c:v>2395.0195300000019</c:v>
                </c:pt>
                <c:pt idx="28207">
                  <c:v>2395.0195300000019</c:v>
                </c:pt>
                <c:pt idx="28208">
                  <c:v>2395.0195300000019</c:v>
                </c:pt>
                <c:pt idx="28209">
                  <c:v>2395.0195300000019</c:v>
                </c:pt>
                <c:pt idx="28210">
                  <c:v>2395.0195300000019</c:v>
                </c:pt>
                <c:pt idx="28211">
                  <c:v>2395.0195300000019</c:v>
                </c:pt>
                <c:pt idx="28212">
                  <c:v>2395.0195300000019</c:v>
                </c:pt>
                <c:pt idx="28213">
                  <c:v>2395.0195300000019</c:v>
                </c:pt>
                <c:pt idx="28214">
                  <c:v>2395.0195300000019</c:v>
                </c:pt>
                <c:pt idx="28215">
                  <c:v>2395.0195300000019</c:v>
                </c:pt>
                <c:pt idx="28216">
                  <c:v>2395.0195300000019</c:v>
                </c:pt>
                <c:pt idx="28217">
                  <c:v>2395.0195300000019</c:v>
                </c:pt>
                <c:pt idx="28218">
                  <c:v>2395.0195300000019</c:v>
                </c:pt>
                <c:pt idx="28219">
                  <c:v>2395.0195300000019</c:v>
                </c:pt>
                <c:pt idx="28220">
                  <c:v>2395.0195300000019</c:v>
                </c:pt>
                <c:pt idx="28221">
                  <c:v>2395.0195300000019</c:v>
                </c:pt>
                <c:pt idx="28222">
                  <c:v>2395.0195300000019</c:v>
                </c:pt>
                <c:pt idx="28223">
                  <c:v>2395.0195300000019</c:v>
                </c:pt>
                <c:pt idx="28224">
                  <c:v>2395.0195300000019</c:v>
                </c:pt>
                <c:pt idx="28225">
                  <c:v>2395.0195300000019</c:v>
                </c:pt>
                <c:pt idx="28226">
                  <c:v>2395.0195300000019</c:v>
                </c:pt>
                <c:pt idx="28227">
                  <c:v>2395.0195300000019</c:v>
                </c:pt>
                <c:pt idx="28228">
                  <c:v>2395.0195300000019</c:v>
                </c:pt>
                <c:pt idx="28229">
                  <c:v>2395.0195300000019</c:v>
                </c:pt>
                <c:pt idx="28230">
                  <c:v>2395.0195300000019</c:v>
                </c:pt>
                <c:pt idx="28231">
                  <c:v>2395.0195300000019</c:v>
                </c:pt>
                <c:pt idx="28232">
                  <c:v>2395.0195300000019</c:v>
                </c:pt>
                <c:pt idx="28233">
                  <c:v>2395.0195300000019</c:v>
                </c:pt>
                <c:pt idx="28234">
                  <c:v>2395.0195300000019</c:v>
                </c:pt>
                <c:pt idx="28235">
                  <c:v>2395.0195300000019</c:v>
                </c:pt>
                <c:pt idx="28236">
                  <c:v>2395.0195300000019</c:v>
                </c:pt>
                <c:pt idx="28237">
                  <c:v>2395.0195300000019</c:v>
                </c:pt>
                <c:pt idx="28238">
                  <c:v>2395.0195300000019</c:v>
                </c:pt>
                <c:pt idx="28239">
                  <c:v>2395.0195300000019</c:v>
                </c:pt>
                <c:pt idx="28240">
                  <c:v>2395.0195300000019</c:v>
                </c:pt>
                <c:pt idx="28241">
                  <c:v>2395.0195300000019</c:v>
                </c:pt>
                <c:pt idx="28242">
                  <c:v>2395.0195300000019</c:v>
                </c:pt>
                <c:pt idx="28243">
                  <c:v>2395.0195300000019</c:v>
                </c:pt>
                <c:pt idx="28244">
                  <c:v>2395.0195300000019</c:v>
                </c:pt>
                <c:pt idx="28245">
                  <c:v>2395.0195300000019</c:v>
                </c:pt>
                <c:pt idx="28246">
                  <c:v>2395.0195300000019</c:v>
                </c:pt>
                <c:pt idx="28247">
                  <c:v>2395.0195300000019</c:v>
                </c:pt>
                <c:pt idx="28248">
                  <c:v>2395.0195300000019</c:v>
                </c:pt>
                <c:pt idx="28249">
                  <c:v>2395.0195300000019</c:v>
                </c:pt>
                <c:pt idx="28250">
                  <c:v>2395.0195300000019</c:v>
                </c:pt>
                <c:pt idx="28251">
                  <c:v>2395.0195300000019</c:v>
                </c:pt>
                <c:pt idx="28252">
                  <c:v>2395.0195300000019</c:v>
                </c:pt>
                <c:pt idx="28253">
                  <c:v>2395.0195300000019</c:v>
                </c:pt>
                <c:pt idx="28254">
                  <c:v>2395.0195300000019</c:v>
                </c:pt>
                <c:pt idx="28255">
                  <c:v>2395.0195300000019</c:v>
                </c:pt>
                <c:pt idx="28256">
                  <c:v>2395.0195300000019</c:v>
                </c:pt>
                <c:pt idx="28257">
                  <c:v>2395.0195300000019</c:v>
                </c:pt>
                <c:pt idx="28258">
                  <c:v>2395.0195300000019</c:v>
                </c:pt>
                <c:pt idx="28259">
                  <c:v>2395.0195300000019</c:v>
                </c:pt>
                <c:pt idx="28260">
                  <c:v>2395.0195300000019</c:v>
                </c:pt>
                <c:pt idx="28261">
                  <c:v>2395.0195300000019</c:v>
                </c:pt>
                <c:pt idx="28262">
                  <c:v>2395.0195300000019</c:v>
                </c:pt>
                <c:pt idx="28263">
                  <c:v>2395.0195300000019</c:v>
                </c:pt>
                <c:pt idx="28264">
                  <c:v>2395.0195300000019</c:v>
                </c:pt>
                <c:pt idx="28265">
                  <c:v>2395.0195300000019</c:v>
                </c:pt>
                <c:pt idx="28266">
                  <c:v>2395.0195300000019</c:v>
                </c:pt>
                <c:pt idx="28267">
                  <c:v>2395.0195300000019</c:v>
                </c:pt>
                <c:pt idx="28268">
                  <c:v>2395.0195300000019</c:v>
                </c:pt>
                <c:pt idx="28269">
                  <c:v>2395.0195300000019</c:v>
                </c:pt>
                <c:pt idx="28270">
                  <c:v>2395.0195300000019</c:v>
                </c:pt>
                <c:pt idx="28271">
                  <c:v>2395.0195300000019</c:v>
                </c:pt>
                <c:pt idx="28272">
                  <c:v>2395.0195300000019</c:v>
                </c:pt>
                <c:pt idx="28273">
                  <c:v>2395.0195300000019</c:v>
                </c:pt>
                <c:pt idx="28274">
                  <c:v>2395.0195300000019</c:v>
                </c:pt>
                <c:pt idx="28275">
                  <c:v>2395.0195300000019</c:v>
                </c:pt>
                <c:pt idx="28276">
                  <c:v>2395.0195300000019</c:v>
                </c:pt>
                <c:pt idx="28277">
                  <c:v>2395.0195300000019</c:v>
                </c:pt>
                <c:pt idx="28278">
                  <c:v>2395.0195300000019</c:v>
                </c:pt>
                <c:pt idx="28279">
                  <c:v>2395.0195300000019</c:v>
                </c:pt>
                <c:pt idx="28280">
                  <c:v>2395.0195300000019</c:v>
                </c:pt>
                <c:pt idx="28281">
                  <c:v>2395.0195300000019</c:v>
                </c:pt>
                <c:pt idx="28282">
                  <c:v>2395.0195300000019</c:v>
                </c:pt>
                <c:pt idx="28283">
                  <c:v>2395.0195300000019</c:v>
                </c:pt>
                <c:pt idx="28284">
                  <c:v>2395.0195300000019</c:v>
                </c:pt>
                <c:pt idx="28285">
                  <c:v>2395.0195300000019</c:v>
                </c:pt>
                <c:pt idx="28286">
                  <c:v>2395.0195300000019</c:v>
                </c:pt>
                <c:pt idx="28287">
                  <c:v>2395.0195300000019</c:v>
                </c:pt>
                <c:pt idx="28288">
                  <c:v>2395.0195300000019</c:v>
                </c:pt>
                <c:pt idx="28289">
                  <c:v>2395.0195300000019</c:v>
                </c:pt>
                <c:pt idx="28290">
                  <c:v>2395.0195300000019</c:v>
                </c:pt>
                <c:pt idx="28291">
                  <c:v>2395.0195300000019</c:v>
                </c:pt>
                <c:pt idx="28292">
                  <c:v>2395.0195300000019</c:v>
                </c:pt>
                <c:pt idx="28293">
                  <c:v>2395.0195300000019</c:v>
                </c:pt>
                <c:pt idx="28294">
                  <c:v>2395.0195300000019</c:v>
                </c:pt>
                <c:pt idx="28295">
                  <c:v>2395.0195300000019</c:v>
                </c:pt>
                <c:pt idx="28296">
                  <c:v>2395.0195300000019</c:v>
                </c:pt>
                <c:pt idx="28297">
                  <c:v>2395.0195300000019</c:v>
                </c:pt>
                <c:pt idx="28298">
                  <c:v>2395.0195300000019</c:v>
                </c:pt>
                <c:pt idx="28299">
                  <c:v>2395.0195300000019</c:v>
                </c:pt>
                <c:pt idx="28300">
                  <c:v>2395.0195300000019</c:v>
                </c:pt>
                <c:pt idx="28301">
                  <c:v>2395.0195300000019</c:v>
                </c:pt>
                <c:pt idx="28302">
                  <c:v>2395.0195300000019</c:v>
                </c:pt>
                <c:pt idx="28303">
                  <c:v>2395.0195300000019</c:v>
                </c:pt>
                <c:pt idx="28304">
                  <c:v>2395.0195300000019</c:v>
                </c:pt>
                <c:pt idx="28305">
                  <c:v>2395.0195300000019</c:v>
                </c:pt>
                <c:pt idx="28306">
                  <c:v>2395.0195300000019</c:v>
                </c:pt>
                <c:pt idx="28307">
                  <c:v>2395.0195300000019</c:v>
                </c:pt>
                <c:pt idx="28308">
                  <c:v>2395.0195300000019</c:v>
                </c:pt>
                <c:pt idx="28309">
                  <c:v>2395.0195300000019</c:v>
                </c:pt>
                <c:pt idx="28310">
                  <c:v>2395.0195300000019</c:v>
                </c:pt>
                <c:pt idx="28311">
                  <c:v>2395.0195300000019</c:v>
                </c:pt>
                <c:pt idx="28312">
                  <c:v>2395.0195300000019</c:v>
                </c:pt>
                <c:pt idx="28313">
                  <c:v>2395.0195300000019</c:v>
                </c:pt>
                <c:pt idx="28314">
                  <c:v>2395.0195300000019</c:v>
                </c:pt>
                <c:pt idx="28315">
                  <c:v>2395.0195300000019</c:v>
                </c:pt>
                <c:pt idx="28316">
                  <c:v>2395.0195300000019</c:v>
                </c:pt>
                <c:pt idx="28317">
                  <c:v>2395.0195300000019</c:v>
                </c:pt>
                <c:pt idx="28318">
                  <c:v>2395.0195300000019</c:v>
                </c:pt>
                <c:pt idx="28319">
                  <c:v>2395.0195300000019</c:v>
                </c:pt>
                <c:pt idx="28320">
                  <c:v>2395.0195300000019</c:v>
                </c:pt>
                <c:pt idx="28321">
                  <c:v>2395.0195300000019</c:v>
                </c:pt>
                <c:pt idx="28322">
                  <c:v>2395.0195300000019</c:v>
                </c:pt>
                <c:pt idx="28323">
                  <c:v>2395.0195300000019</c:v>
                </c:pt>
                <c:pt idx="28324">
                  <c:v>2395.0195300000019</c:v>
                </c:pt>
                <c:pt idx="28325">
                  <c:v>2395.0195300000019</c:v>
                </c:pt>
                <c:pt idx="28326">
                  <c:v>2395.0195300000019</c:v>
                </c:pt>
                <c:pt idx="28327">
                  <c:v>2395.0195300000019</c:v>
                </c:pt>
                <c:pt idx="28328">
                  <c:v>2395.0195300000019</c:v>
                </c:pt>
                <c:pt idx="28329">
                  <c:v>2395.0195300000019</c:v>
                </c:pt>
                <c:pt idx="28330">
                  <c:v>2395.0195300000019</c:v>
                </c:pt>
                <c:pt idx="28331">
                  <c:v>2395.0195300000019</c:v>
                </c:pt>
                <c:pt idx="28332">
                  <c:v>2395.0195300000019</c:v>
                </c:pt>
                <c:pt idx="28333">
                  <c:v>2395.0195300000019</c:v>
                </c:pt>
                <c:pt idx="28334">
                  <c:v>2395.0195300000019</c:v>
                </c:pt>
                <c:pt idx="28335">
                  <c:v>2395.0195300000019</c:v>
                </c:pt>
                <c:pt idx="28336">
                  <c:v>2395.0195300000019</c:v>
                </c:pt>
                <c:pt idx="28337">
                  <c:v>2395.0195300000019</c:v>
                </c:pt>
                <c:pt idx="28338">
                  <c:v>2395.0195300000019</c:v>
                </c:pt>
                <c:pt idx="28339">
                  <c:v>2395.0195300000019</c:v>
                </c:pt>
                <c:pt idx="28340">
                  <c:v>2395.0195300000019</c:v>
                </c:pt>
                <c:pt idx="28341">
                  <c:v>2395.0195300000019</c:v>
                </c:pt>
                <c:pt idx="28342">
                  <c:v>2395.0195300000019</c:v>
                </c:pt>
                <c:pt idx="28343">
                  <c:v>2395.0195300000019</c:v>
                </c:pt>
                <c:pt idx="28344">
                  <c:v>2395.0195300000019</c:v>
                </c:pt>
                <c:pt idx="28345">
                  <c:v>2395.0195300000019</c:v>
                </c:pt>
                <c:pt idx="28346">
                  <c:v>2395.0195300000019</c:v>
                </c:pt>
                <c:pt idx="28347">
                  <c:v>2395.0195300000019</c:v>
                </c:pt>
                <c:pt idx="28348">
                  <c:v>2395.0195300000019</c:v>
                </c:pt>
                <c:pt idx="28349">
                  <c:v>2395.0195300000019</c:v>
                </c:pt>
                <c:pt idx="28350">
                  <c:v>2395.0195300000019</c:v>
                </c:pt>
                <c:pt idx="28351">
                  <c:v>2395.0195300000019</c:v>
                </c:pt>
                <c:pt idx="28352">
                  <c:v>2395.0195300000019</c:v>
                </c:pt>
                <c:pt idx="28353">
                  <c:v>2395.0195300000019</c:v>
                </c:pt>
                <c:pt idx="28354">
                  <c:v>2395.0195300000019</c:v>
                </c:pt>
                <c:pt idx="28355">
                  <c:v>2395.0195300000019</c:v>
                </c:pt>
                <c:pt idx="28356">
                  <c:v>2395.0195300000019</c:v>
                </c:pt>
                <c:pt idx="28357">
                  <c:v>2395.0195300000019</c:v>
                </c:pt>
                <c:pt idx="28358">
                  <c:v>2395.0195300000019</c:v>
                </c:pt>
                <c:pt idx="28359">
                  <c:v>2395.0195300000019</c:v>
                </c:pt>
                <c:pt idx="28360">
                  <c:v>2395.0195300000019</c:v>
                </c:pt>
                <c:pt idx="28361">
                  <c:v>2395.0195300000019</c:v>
                </c:pt>
                <c:pt idx="28362">
                  <c:v>2395.0195300000019</c:v>
                </c:pt>
                <c:pt idx="28363">
                  <c:v>2395.0195300000019</c:v>
                </c:pt>
                <c:pt idx="28364">
                  <c:v>2395.0195300000019</c:v>
                </c:pt>
                <c:pt idx="28365">
                  <c:v>2395.0195300000019</c:v>
                </c:pt>
                <c:pt idx="28366">
                  <c:v>2395.0195300000019</c:v>
                </c:pt>
                <c:pt idx="28367">
                  <c:v>2395.0195300000019</c:v>
                </c:pt>
                <c:pt idx="28368">
                  <c:v>2395.0195300000019</c:v>
                </c:pt>
                <c:pt idx="28369">
                  <c:v>2395.0195300000019</c:v>
                </c:pt>
                <c:pt idx="28370">
                  <c:v>2395.0195300000019</c:v>
                </c:pt>
                <c:pt idx="28371">
                  <c:v>2395.0195300000019</c:v>
                </c:pt>
                <c:pt idx="28372">
                  <c:v>2395.0195300000019</c:v>
                </c:pt>
                <c:pt idx="28373">
                  <c:v>2395.0195300000019</c:v>
                </c:pt>
                <c:pt idx="28374">
                  <c:v>2395.0195300000019</c:v>
                </c:pt>
                <c:pt idx="28375">
                  <c:v>2395.0195300000019</c:v>
                </c:pt>
                <c:pt idx="28376">
                  <c:v>2395.0195300000019</c:v>
                </c:pt>
                <c:pt idx="28377">
                  <c:v>2395.0195300000019</c:v>
                </c:pt>
                <c:pt idx="28378">
                  <c:v>2395.0195300000019</c:v>
                </c:pt>
                <c:pt idx="28379">
                  <c:v>2395.0195300000019</c:v>
                </c:pt>
                <c:pt idx="28380">
                  <c:v>2395.0195300000019</c:v>
                </c:pt>
                <c:pt idx="28381">
                  <c:v>2395.0195300000019</c:v>
                </c:pt>
                <c:pt idx="28382">
                  <c:v>2395.0195300000019</c:v>
                </c:pt>
                <c:pt idx="28383">
                  <c:v>2395.0195300000019</c:v>
                </c:pt>
                <c:pt idx="28384">
                  <c:v>2395.0195300000019</c:v>
                </c:pt>
                <c:pt idx="28385">
                  <c:v>2395.0195300000019</c:v>
                </c:pt>
                <c:pt idx="28386">
                  <c:v>2395.0195300000019</c:v>
                </c:pt>
                <c:pt idx="28387">
                  <c:v>2395.0195300000019</c:v>
                </c:pt>
                <c:pt idx="28388">
                  <c:v>2395.0195300000019</c:v>
                </c:pt>
                <c:pt idx="28389">
                  <c:v>2395.0195300000019</c:v>
                </c:pt>
                <c:pt idx="28390">
                  <c:v>2395.0195300000019</c:v>
                </c:pt>
                <c:pt idx="28391">
                  <c:v>2395.0195300000019</c:v>
                </c:pt>
                <c:pt idx="28392">
                  <c:v>2395.0195300000019</c:v>
                </c:pt>
                <c:pt idx="28393">
                  <c:v>2395.0195300000019</c:v>
                </c:pt>
                <c:pt idx="28394">
                  <c:v>2395.0195300000019</c:v>
                </c:pt>
                <c:pt idx="28395">
                  <c:v>2395.0195300000019</c:v>
                </c:pt>
                <c:pt idx="28396">
                  <c:v>2395.0195300000019</c:v>
                </c:pt>
                <c:pt idx="28397">
                  <c:v>2395.0195300000019</c:v>
                </c:pt>
                <c:pt idx="28398">
                  <c:v>2395.0195300000019</c:v>
                </c:pt>
                <c:pt idx="28399">
                  <c:v>2395.0195300000019</c:v>
                </c:pt>
                <c:pt idx="28400">
                  <c:v>2395.0195300000019</c:v>
                </c:pt>
                <c:pt idx="28401">
                  <c:v>2395.0195300000019</c:v>
                </c:pt>
                <c:pt idx="28402">
                  <c:v>2395.0195300000019</c:v>
                </c:pt>
                <c:pt idx="28403">
                  <c:v>2395.0195300000019</c:v>
                </c:pt>
                <c:pt idx="28404">
                  <c:v>2395.0195300000019</c:v>
                </c:pt>
                <c:pt idx="28405">
                  <c:v>2395.0195300000019</c:v>
                </c:pt>
                <c:pt idx="28406">
                  <c:v>2395.0195300000019</c:v>
                </c:pt>
                <c:pt idx="28407">
                  <c:v>2395.0195300000019</c:v>
                </c:pt>
                <c:pt idx="28408">
                  <c:v>2395.0195300000019</c:v>
                </c:pt>
                <c:pt idx="28409">
                  <c:v>2395.0195300000019</c:v>
                </c:pt>
                <c:pt idx="28410">
                  <c:v>2395.0195300000019</c:v>
                </c:pt>
                <c:pt idx="28411">
                  <c:v>2395.0195300000019</c:v>
                </c:pt>
                <c:pt idx="28412">
                  <c:v>2395.0195300000019</c:v>
                </c:pt>
                <c:pt idx="28413">
                  <c:v>2395.0195300000019</c:v>
                </c:pt>
                <c:pt idx="28414">
                  <c:v>2395.0195300000019</c:v>
                </c:pt>
                <c:pt idx="28415">
                  <c:v>2395.0195300000019</c:v>
                </c:pt>
                <c:pt idx="28416">
                  <c:v>2395.0195300000019</c:v>
                </c:pt>
                <c:pt idx="28417">
                  <c:v>2395.0195300000019</c:v>
                </c:pt>
                <c:pt idx="28418">
                  <c:v>2395.0195300000019</c:v>
                </c:pt>
                <c:pt idx="28419">
                  <c:v>2395.0195300000019</c:v>
                </c:pt>
                <c:pt idx="28420">
                  <c:v>2395.0195300000019</c:v>
                </c:pt>
                <c:pt idx="28421">
                  <c:v>2395.0195300000019</c:v>
                </c:pt>
                <c:pt idx="28422">
                  <c:v>2395.0195300000019</c:v>
                </c:pt>
                <c:pt idx="28423">
                  <c:v>2395.0195300000019</c:v>
                </c:pt>
                <c:pt idx="28424">
                  <c:v>2395.0195300000019</c:v>
                </c:pt>
                <c:pt idx="28425">
                  <c:v>2395.0195300000019</c:v>
                </c:pt>
                <c:pt idx="28426">
                  <c:v>2395.0195300000019</c:v>
                </c:pt>
                <c:pt idx="28427">
                  <c:v>2395.0195300000019</c:v>
                </c:pt>
                <c:pt idx="28428">
                  <c:v>2395.0195300000019</c:v>
                </c:pt>
                <c:pt idx="28429">
                  <c:v>2395.0195300000019</c:v>
                </c:pt>
                <c:pt idx="28430">
                  <c:v>2395.0195300000019</c:v>
                </c:pt>
                <c:pt idx="28431">
                  <c:v>2395.0195300000019</c:v>
                </c:pt>
                <c:pt idx="28432">
                  <c:v>2395.0195300000019</c:v>
                </c:pt>
                <c:pt idx="28433">
                  <c:v>2395.0195300000019</c:v>
                </c:pt>
                <c:pt idx="28434">
                  <c:v>2395.0195300000019</c:v>
                </c:pt>
                <c:pt idx="28435">
                  <c:v>2395.0195300000019</c:v>
                </c:pt>
                <c:pt idx="28436">
                  <c:v>2395.0195300000019</c:v>
                </c:pt>
                <c:pt idx="28437">
                  <c:v>2395.0195300000019</c:v>
                </c:pt>
                <c:pt idx="28438">
                  <c:v>2395.0195300000019</c:v>
                </c:pt>
                <c:pt idx="28439">
                  <c:v>2395.0195300000019</c:v>
                </c:pt>
                <c:pt idx="28440">
                  <c:v>2395.0195300000019</c:v>
                </c:pt>
                <c:pt idx="28441">
                  <c:v>2395.0195300000019</c:v>
                </c:pt>
                <c:pt idx="28442">
                  <c:v>2395.0195300000019</c:v>
                </c:pt>
                <c:pt idx="28443">
                  <c:v>2395.0195300000019</c:v>
                </c:pt>
                <c:pt idx="28444">
                  <c:v>2395.0195300000019</c:v>
                </c:pt>
                <c:pt idx="28445">
                  <c:v>2395.0195300000019</c:v>
                </c:pt>
                <c:pt idx="28446">
                  <c:v>2395.0195300000019</c:v>
                </c:pt>
                <c:pt idx="28447">
                  <c:v>2395.0195300000019</c:v>
                </c:pt>
                <c:pt idx="28448">
                  <c:v>2395.0195300000019</c:v>
                </c:pt>
                <c:pt idx="28449">
                  <c:v>2395.0195300000019</c:v>
                </c:pt>
                <c:pt idx="28450">
                  <c:v>2395.0195300000019</c:v>
                </c:pt>
                <c:pt idx="28451">
                  <c:v>2395.0195300000019</c:v>
                </c:pt>
                <c:pt idx="28452">
                  <c:v>2395.0195300000019</c:v>
                </c:pt>
                <c:pt idx="28453">
                  <c:v>2395.0195300000019</c:v>
                </c:pt>
                <c:pt idx="28454">
                  <c:v>2395.0195300000019</c:v>
                </c:pt>
                <c:pt idx="28455">
                  <c:v>2395.0195300000019</c:v>
                </c:pt>
                <c:pt idx="28456">
                  <c:v>2395.0195300000019</c:v>
                </c:pt>
                <c:pt idx="28457">
                  <c:v>2395.0195300000019</c:v>
                </c:pt>
                <c:pt idx="28458">
                  <c:v>2395.0195300000019</c:v>
                </c:pt>
                <c:pt idx="28459">
                  <c:v>2395.0195300000019</c:v>
                </c:pt>
                <c:pt idx="28460">
                  <c:v>2395.0195300000019</c:v>
                </c:pt>
                <c:pt idx="28461">
                  <c:v>2395.0195300000019</c:v>
                </c:pt>
                <c:pt idx="28462">
                  <c:v>2395.0195300000019</c:v>
                </c:pt>
                <c:pt idx="28463">
                  <c:v>2395.0195300000019</c:v>
                </c:pt>
                <c:pt idx="28464">
                  <c:v>2395.0195300000019</c:v>
                </c:pt>
                <c:pt idx="28465">
                  <c:v>2395.0195300000019</c:v>
                </c:pt>
                <c:pt idx="28466">
                  <c:v>2395.0195300000019</c:v>
                </c:pt>
                <c:pt idx="28467">
                  <c:v>2395.0195300000019</c:v>
                </c:pt>
                <c:pt idx="28468">
                  <c:v>2395.0195300000019</c:v>
                </c:pt>
                <c:pt idx="28469">
                  <c:v>2395.0195300000019</c:v>
                </c:pt>
                <c:pt idx="28470">
                  <c:v>2395.0195300000019</c:v>
                </c:pt>
                <c:pt idx="28471">
                  <c:v>2395.0195300000019</c:v>
                </c:pt>
                <c:pt idx="28472">
                  <c:v>2395.0195300000019</c:v>
                </c:pt>
                <c:pt idx="28473">
                  <c:v>2395.0195300000019</c:v>
                </c:pt>
                <c:pt idx="28474">
                  <c:v>2395.0195300000019</c:v>
                </c:pt>
                <c:pt idx="28475">
                  <c:v>2395.0195300000019</c:v>
                </c:pt>
                <c:pt idx="28476">
                  <c:v>2395.0195300000019</c:v>
                </c:pt>
                <c:pt idx="28477">
                  <c:v>2395.0195300000019</c:v>
                </c:pt>
                <c:pt idx="28478">
                  <c:v>2395.0195300000019</c:v>
                </c:pt>
                <c:pt idx="28479">
                  <c:v>2395.0195300000019</c:v>
                </c:pt>
                <c:pt idx="28480">
                  <c:v>2395.0195300000019</c:v>
                </c:pt>
                <c:pt idx="28481">
                  <c:v>2395.0195300000019</c:v>
                </c:pt>
                <c:pt idx="28482">
                  <c:v>2395.0195300000019</c:v>
                </c:pt>
                <c:pt idx="28483">
                  <c:v>2395.0195300000019</c:v>
                </c:pt>
                <c:pt idx="28484">
                  <c:v>2395.0195300000019</c:v>
                </c:pt>
                <c:pt idx="28485">
                  <c:v>2395.0195300000019</c:v>
                </c:pt>
                <c:pt idx="28486">
                  <c:v>2395.0195300000019</c:v>
                </c:pt>
                <c:pt idx="28487">
                  <c:v>2395.0195300000019</c:v>
                </c:pt>
                <c:pt idx="28488">
                  <c:v>2395.0195300000019</c:v>
                </c:pt>
                <c:pt idx="28489">
                  <c:v>2395.0195300000019</c:v>
                </c:pt>
                <c:pt idx="28490">
                  <c:v>2395.0195300000019</c:v>
                </c:pt>
                <c:pt idx="28491">
                  <c:v>2395.0195300000019</c:v>
                </c:pt>
                <c:pt idx="28492">
                  <c:v>2395.0195300000019</c:v>
                </c:pt>
                <c:pt idx="28493">
                  <c:v>2395.0195300000019</c:v>
                </c:pt>
                <c:pt idx="28494">
                  <c:v>2395.0195300000019</c:v>
                </c:pt>
                <c:pt idx="28495">
                  <c:v>2395.0195300000019</c:v>
                </c:pt>
                <c:pt idx="28496">
                  <c:v>2395.0195300000019</c:v>
                </c:pt>
                <c:pt idx="28497">
                  <c:v>2395.0195300000019</c:v>
                </c:pt>
                <c:pt idx="28498">
                  <c:v>2395.0195300000019</c:v>
                </c:pt>
                <c:pt idx="28499">
                  <c:v>2395.0195300000019</c:v>
                </c:pt>
                <c:pt idx="28500">
                  <c:v>2395.0195300000019</c:v>
                </c:pt>
                <c:pt idx="28501">
                  <c:v>2395.0195300000019</c:v>
                </c:pt>
                <c:pt idx="28502">
                  <c:v>2395.0195300000019</c:v>
                </c:pt>
                <c:pt idx="28503">
                  <c:v>2395.0195300000019</c:v>
                </c:pt>
                <c:pt idx="28504">
                  <c:v>2395.0195300000019</c:v>
                </c:pt>
                <c:pt idx="28505">
                  <c:v>2395.0195300000019</c:v>
                </c:pt>
                <c:pt idx="28506">
                  <c:v>2395.0195300000019</c:v>
                </c:pt>
                <c:pt idx="28507">
                  <c:v>2395.0195300000019</c:v>
                </c:pt>
                <c:pt idx="28508">
                  <c:v>2395.0195300000019</c:v>
                </c:pt>
                <c:pt idx="28509">
                  <c:v>2395.0195300000019</c:v>
                </c:pt>
                <c:pt idx="28510">
                  <c:v>2395.0195300000019</c:v>
                </c:pt>
                <c:pt idx="28511">
                  <c:v>2395.0195300000019</c:v>
                </c:pt>
                <c:pt idx="28512">
                  <c:v>2395.0195300000019</c:v>
                </c:pt>
                <c:pt idx="28513">
                  <c:v>2395.0195300000019</c:v>
                </c:pt>
                <c:pt idx="28514">
                  <c:v>2395.0195300000019</c:v>
                </c:pt>
                <c:pt idx="28515">
                  <c:v>2395.0195300000019</c:v>
                </c:pt>
                <c:pt idx="28516">
                  <c:v>2395.0195300000019</c:v>
                </c:pt>
                <c:pt idx="28517">
                  <c:v>2395.0195300000019</c:v>
                </c:pt>
                <c:pt idx="28518">
                  <c:v>2395.0195300000019</c:v>
                </c:pt>
                <c:pt idx="28519">
                  <c:v>2395.0195300000019</c:v>
                </c:pt>
                <c:pt idx="28520">
                  <c:v>2395.0195300000019</c:v>
                </c:pt>
                <c:pt idx="28521">
                  <c:v>2395.0195300000019</c:v>
                </c:pt>
                <c:pt idx="28522">
                  <c:v>2395.0195300000019</c:v>
                </c:pt>
                <c:pt idx="28523">
                  <c:v>2395.0195300000019</c:v>
                </c:pt>
                <c:pt idx="28524">
                  <c:v>2395.0195300000019</c:v>
                </c:pt>
                <c:pt idx="28525">
                  <c:v>2395.0195300000019</c:v>
                </c:pt>
                <c:pt idx="28526">
                  <c:v>2395.0195300000019</c:v>
                </c:pt>
                <c:pt idx="28527">
                  <c:v>2395.0195300000019</c:v>
                </c:pt>
                <c:pt idx="28528">
                  <c:v>2395.0195300000019</c:v>
                </c:pt>
                <c:pt idx="28529">
                  <c:v>2395.0195300000019</c:v>
                </c:pt>
                <c:pt idx="28530">
                  <c:v>2395.0195300000019</c:v>
                </c:pt>
                <c:pt idx="28531">
                  <c:v>2395.0195300000019</c:v>
                </c:pt>
                <c:pt idx="28532">
                  <c:v>2395.0195300000019</c:v>
                </c:pt>
                <c:pt idx="28533">
                  <c:v>2395.0195300000019</c:v>
                </c:pt>
                <c:pt idx="28534">
                  <c:v>2395.0195300000019</c:v>
                </c:pt>
                <c:pt idx="28535">
                  <c:v>2395.0195300000019</c:v>
                </c:pt>
                <c:pt idx="28536">
                  <c:v>2395.0195300000019</c:v>
                </c:pt>
                <c:pt idx="28537">
                  <c:v>2395.0195300000019</c:v>
                </c:pt>
                <c:pt idx="28538">
                  <c:v>2395.0195300000019</c:v>
                </c:pt>
                <c:pt idx="28539">
                  <c:v>2395.0195300000019</c:v>
                </c:pt>
                <c:pt idx="28540">
                  <c:v>2395.0195300000019</c:v>
                </c:pt>
                <c:pt idx="28541">
                  <c:v>2395.0195300000019</c:v>
                </c:pt>
                <c:pt idx="28542">
                  <c:v>2395.0195300000019</c:v>
                </c:pt>
                <c:pt idx="28543">
                  <c:v>2395.0195300000019</c:v>
                </c:pt>
                <c:pt idx="28544">
                  <c:v>2395.0195300000019</c:v>
                </c:pt>
                <c:pt idx="28545">
                  <c:v>2395.0195300000019</c:v>
                </c:pt>
                <c:pt idx="28546">
                  <c:v>2395.0195300000019</c:v>
                </c:pt>
                <c:pt idx="28547">
                  <c:v>2395.0195300000019</c:v>
                </c:pt>
                <c:pt idx="28548">
                  <c:v>2395.0195300000019</c:v>
                </c:pt>
                <c:pt idx="28549">
                  <c:v>2395.0195300000019</c:v>
                </c:pt>
                <c:pt idx="28550">
                  <c:v>2395.0195300000019</c:v>
                </c:pt>
                <c:pt idx="28551">
                  <c:v>2395.0195300000019</c:v>
                </c:pt>
                <c:pt idx="28552">
                  <c:v>2395.0195300000019</c:v>
                </c:pt>
                <c:pt idx="28553">
                  <c:v>2395.0195300000019</c:v>
                </c:pt>
                <c:pt idx="28554">
                  <c:v>2395.0195300000019</c:v>
                </c:pt>
                <c:pt idx="28555">
                  <c:v>2395.0195300000019</c:v>
                </c:pt>
                <c:pt idx="28556">
                  <c:v>2395.0195300000019</c:v>
                </c:pt>
                <c:pt idx="28557">
                  <c:v>2395.0195300000019</c:v>
                </c:pt>
                <c:pt idx="28558">
                  <c:v>2395.0195300000019</c:v>
                </c:pt>
                <c:pt idx="28559">
                  <c:v>2395.0195300000019</c:v>
                </c:pt>
                <c:pt idx="28560">
                  <c:v>2395.0195300000019</c:v>
                </c:pt>
                <c:pt idx="28561">
                  <c:v>2395.0195300000019</c:v>
                </c:pt>
                <c:pt idx="28562">
                  <c:v>2395.0195300000019</c:v>
                </c:pt>
                <c:pt idx="28563">
                  <c:v>2395.0195300000019</c:v>
                </c:pt>
                <c:pt idx="28564">
                  <c:v>2395.0195300000019</c:v>
                </c:pt>
                <c:pt idx="28565">
                  <c:v>2395.0195300000019</c:v>
                </c:pt>
                <c:pt idx="28566">
                  <c:v>2395.0195300000019</c:v>
                </c:pt>
                <c:pt idx="28567">
                  <c:v>2395.0195300000019</c:v>
                </c:pt>
                <c:pt idx="28568">
                  <c:v>2395.0195300000019</c:v>
                </c:pt>
                <c:pt idx="28569">
                  <c:v>2395.0195300000019</c:v>
                </c:pt>
                <c:pt idx="28570">
                  <c:v>2395.0195300000019</c:v>
                </c:pt>
                <c:pt idx="28571">
                  <c:v>2395.0195300000019</c:v>
                </c:pt>
                <c:pt idx="28572">
                  <c:v>2395.0195300000019</c:v>
                </c:pt>
                <c:pt idx="28573">
                  <c:v>2395.0195300000019</c:v>
                </c:pt>
                <c:pt idx="28574">
                  <c:v>2395.0195300000019</c:v>
                </c:pt>
                <c:pt idx="28575">
                  <c:v>2395.0195300000019</c:v>
                </c:pt>
                <c:pt idx="28576">
                  <c:v>2395.0195300000019</c:v>
                </c:pt>
                <c:pt idx="28577">
                  <c:v>2395.0195300000019</c:v>
                </c:pt>
                <c:pt idx="28578">
                  <c:v>2395.0195300000019</c:v>
                </c:pt>
                <c:pt idx="28579">
                  <c:v>2395.0195300000019</c:v>
                </c:pt>
                <c:pt idx="28580">
                  <c:v>2395.0195300000019</c:v>
                </c:pt>
                <c:pt idx="28581">
                  <c:v>2395.0195300000019</c:v>
                </c:pt>
                <c:pt idx="28582">
                  <c:v>2395.0195300000019</c:v>
                </c:pt>
                <c:pt idx="28583">
                  <c:v>2395.0195300000019</c:v>
                </c:pt>
                <c:pt idx="28584">
                  <c:v>2395.0195300000019</c:v>
                </c:pt>
                <c:pt idx="28585">
                  <c:v>2395.0195300000019</c:v>
                </c:pt>
                <c:pt idx="28586">
                  <c:v>2395.0195300000019</c:v>
                </c:pt>
                <c:pt idx="28587">
                  <c:v>2395.0195300000019</c:v>
                </c:pt>
                <c:pt idx="28588">
                  <c:v>2395.0195300000019</c:v>
                </c:pt>
                <c:pt idx="28589">
                  <c:v>2395.0195300000019</c:v>
                </c:pt>
                <c:pt idx="28590">
                  <c:v>2395.0195300000019</c:v>
                </c:pt>
                <c:pt idx="28591">
                  <c:v>2395.0195300000019</c:v>
                </c:pt>
                <c:pt idx="28592">
                  <c:v>2395.0195300000019</c:v>
                </c:pt>
                <c:pt idx="28593">
                  <c:v>2395.0195300000019</c:v>
                </c:pt>
                <c:pt idx="28594">
                  <c:v>2395.0195300000019</c:v>
                </c:pt>
                <c:pt idx="28595">
                  <c:v>2395.0195300000019</c:v>
                </c:pt>
                <c:pt idx="28596">
                  <c:v>2395.0195300000019</c:v>
                </c:pt>
                <c:pt idx="28597">
                  <c:v>2395.0195300000019</c:v>
                </c:pt>
                <c:pt idx="28598">
                  <c:v>2395.0195300000019</c:v>
                </c:pt>
                <c:pt idx="28599">
                  <c:v>2395.0195300000019</c:v>
                </c:pt>
                <c:pt idx="28600">
                  <c:v>2395.0195300000019</c:v>
                </c:pt>
                <c:pt idx="28601">
                  <c:v>2395.0195300000019</c:v>
                </c:pt>
                <c:pt idx="28602">
                  <c:v>2395.0195300000019</c:v>
                </c:pt>
                <c:pt idx="28603">
                  <c:v>2395.0195300000019</c:v>
                </c:pt>
                <c:pt idx="28604">
                  <c:v>2395.0195300000019</c:v>
                </c:pt>
                <c:pt idx="28605">
                  <c:v>2395.0195300000019</c:v>
                </c:pt>
                <c:pt idx="28606">
                  <c:v>2395.0195300000019</c:v>
                </c:pt>
                <c:pt idx="28607">
                  <c:v>2395.0195300000019</c:v>
                </c:pt>
                <c:pt idx="28608">
                  <c:v>2395.0195300000019</c:v>
                </c:pt>
                <c:pt idx="28609">
                  <c:v>2395.0195300000019</c:v>
                </c:pt>
                <c:pt idx="28610">
                  <c:v>2395.0195300000019</c:v>
                </c:pt>
                <c:pt idx="28611">
                  <c:v>2395.0195300000019</c:v>
                </c:pt>
                <c:pt idx="28612">
                  <c:v>2395.0195300000019</c:v>
                </c:pt>
                <c:pt idx="28613">
                  <c:v>2395.0195300000019</c:v>
                </c:pt>
                <c:pt idx="28614">
                  <c:v>2395.0195300000019</c:v>
                </c:pt>
                <c:pt idx="28615">
                  <c:v>2395.0195300000019</c:v>
                </c:pt>
                <c:pt idx="28616">
                  <c:v>2395.0195300000019</c:v>
                </c:pt>
                <c:pt idx="28617">
                  <c:v>2395.0195300000019</c:v>
                </c:pt>
                <c:pt idx="28618">
                  <c:v>2395.0195300000019</c:v>
                </c:pt>
                <c:pt idx="28619">
                  <c:v>2395.0195300000019</c:v>
                </c:pt>
                <c:pt idx="28620">
                  <c:v>2395.0195300000019</c:v>
                </c:pt>
                <c:pt idx="28621">
                  <c:v>2395.0195300000019</c:v>
                </c:pt>
                <c:pt idx="28622">
                  <c:v>2395.0195300000019</c:v>
                </c:pt>
                <c:pt idx="28623">
                  <c:v>2395.0195300000019</c:v>
                </c:pt>
                <c:pt idx="28624">
                  <c:v>2395.0195300000019</c:v>
                </c:pt>
                <c:pt idx="28625">
                  <c:v>2395.0195300000019</c:v>
                </c:pt>
                <c:pt idx="28626">
                  <c:v>2395.0195300000019</c:v>
                </c:pt>
                <c:pt idx="28627">
                  <c:v>2395.0195300000019</c:v>
                </c:pt>
                <c:pt idx="28628">
                  <c:v>2395.0195300000019</c:v>
                </c:pt>
                <c:pt idx="28629">
                  <c:v>2395.0195300000019</c:v>
                </c:pt>
                <c:pt idx="28630">
                  <c:v>2395.0195300000019</c:v>
                </c:pt>
                <c:pt idx="28631">
                  <c:v>2395.0195300000019</c:v>
                </c:pt>
                <c:pt idx="28632">
                  <c:v>2395.0195300000019</c:v>
                </c:pt>
                <c:pt idx="28633">
                  <c:v>2395.0195300000019</c:v>
                </c:pt>
                <c:pt idx="28634">
                  <c:v>2395.0195300000019</c:v>
                </c:pt>
                <c:pt idx="28635">
                  <c:v>2395.0195300000019</c:v>
                </c:pt>
                <c:pt idx="28636">
                  <c:v>2395.0195300000019</c:v>
                </c:pt>
                <c:pt idx="28637">
                  <c:v>2395.0195300000019</c:v>
                </c:pt>
                <c:pt idx="28638">
                  <c:v>2395.0195300000019</c:v>
                </c:pt>
                <c:pt idx="28639">
                  <c:v>2395.0195300000019</c:v>
                </c:pt>
                <c:pt idx="28640">
                  <c:v>2395.0195300000019</c:v>
                </c:pt>
                <c:pt idx="28641">
                  <c:v>2395.0195300000019</c:v>
                </c:pt>
                <c:pt idx="28642">
                  <c:v>2395.0195300000019</c:v>
                </c:pt>
                <c:pt idx="28643">
                  <c:v>2395.0195300000019</c:v>
                </c:pt>
                <c:pt idx="28644">
                  <c:v>2395.0195300000019</c:v>
                </c:pt>
                <c:pt idx="28645">
                  <c:v>2395.0195300000019</c:v>
                </c:pt>
                <c:pt idx="28646">
                  <c:v>2395.0195300000019</c:v>
                </c:pt>
                <c:pt idx="28647">
                  <c:v>2395.0195300000019</c:v>
                </c:pt>
                <c:pt idx="28648">
                  <c:v>2395.0195300000019</c:v>
                </c:pt>
                <c:pt idx="28649">
                  <c:v>2395.0195300000019</c:v>
                </c:pt>
                <c:pt idx="28650">
                  <c:v>2395.0195300000019</c:v>
                </c:pt>
                <c:pt idx="28651">
                  <c:v>2395.0195300000019</c:v>
                </c:pt>
                <c:pt idx="28652">
                  <c:v>2395.0195300000019</c:v>
                </c:pt>
                <c:pt idx="28653">
                  <c:v>2395.0195300000019</c:v>
                </c:pt>
                <c:pt idx="28654">
                  <c:v>2395.0195300000019</c:v>
                </c:pt>
                <c:pt idx="28655">
                  <c:v>2395.0195300000019</c:v>
                </c:pt>
                <c:pt idx="28656">
                  <c:v>2395.0195300000019</c:v>
                </c:pt>
                <c:pt idx="28657">
                  <c:v>2395.0195300000019</c:v>
                </c:pt>
                <c:pt idx="28658">
                  <c:v>2395.0195300000019</c:v>
                </c:pt>
                <c:pt idx="28659">
                  <c:v>2395.0195300000019</c:v>
                </c:pt>
                <c:pt idx="28660">
                  <c:v>2395.0195300000019</c:v>
                </c:pt>
                <c:pt idx="28661">
                  <c:v>2395.0195300000019</c:v>
                </c:pt>
                <c:pt idx="28662">
                  <c:v>2395.0195300000019</c:v>
                </c:pt>
                <c:pt idx="28663">
                  <c:v>2395.0195300000019</c:v>
                </c:pt>
                <c:pt idx="28664">
                  <c:v>2395.0195300000019</c:v>
                </c:pt>
                <c:pt idx="28665">
                  <c:v>2395.0195300000019</c:v>
                </c:pt>
                <c:pt idx="28666">
                  <c:v>2395.0195300000019</c:v>
                </c:pt>
                <c:pt idx="28667">
                  <c:v>2395.0195300000019</c:v>
                </c:pt>
                <c:pt idx="28668">
                  <c:v>2395.0195300000019</c:v>
                </c:pt>
                <c:pt idx="28669">
                  <c:v>2395.0195300000019</c:v>
                </c:pt>
                <c:pt idx="28670">
                  <c:v>2395.0195300000019</c:v>
                </c:pt>
                <c:pt idx="28671">
                  <c:v>2395.0195300000019</c:v>
                </c:pt>
                <c:pt idx="28672">
                  <c:v>2395.0195300000019</c:v>
                </c:pt>
                <c:pt idx="28673">
                  <c:v>2395.0195300000019</c:v>
                </c:pt>
                <c:pt idx="28674">
                  <c:v>2395.0195300000019</c:v>
                </c:pt>
                <c:pt idx="28675">
                  <c:v>2395.0195300000019</c:v>
                </c:pt>
                <c:pt idx="28676">
                  <c:v>2395.0195300000019</c:v>
                </c:pt>
                <c:pt idx="28677">
                  <c:v>2395.0195300000019</c:v>
                </c:pt>
                <c:pt idx="28678">
                  <c:v>2395.0195300000019</c:v>
                </c:pt>
                <c:pt idx="28679">
                  <c:v>2395.0195300000019</c:v>
                </c:pt>
                <c:pt idx="28680">
                  <c:v>2395.0195300000019</c:v>
                </c:pt>
                <c:pt idx="28681">
                  <c:v>2395.0195300000019</c:v>
                </c:pt>
                <c:pt idx="28682">
                  <c:v>2395.0195300000019</c:v>
                </c:pt>
                <c:pt idx="28683">
                  <c:v>2395.0195300000019</c:v>
                </c:pt>
                <c:pt idx="28684">
                  <c:v>2395.0195300000019</c:v>
                </c:pt>
                <c:pt idx="28685">
                  <c:v>2395.0195300000019</c:v>
                </c:pt>
                <c:pt idx="28686">
                  <c:v>2395.0195300000019</c:v>
                </c:pt>
                <c:pt idx="28687">
                  <c:v>2395.0195300000019</c:v>
                </c:pt>
                <c:pt idx="28688">
                  <c:v>2395.0195300000019</c:v>
                </c:pt>
                <c:pt idx="28689">
                  <c:v>2395.0195300000019</c:v>
                </c:pt>
                <c:pt idx="28690">
                  <c:v>2395.0195300000019</c:v>
                </c:pt>
                <c:pt idx="28691">
                  <c:v>2395.0195300000019</c:v>
                </c:pt>
                <c:pt idx="28692">
                  <c:v>2395.0195300000019</c:v>
                </c:pt>
                <c:pt idx="28693">
                  <c:v>2395.0195300000019</c:v>
                </c:pt>
                <c:pt idx="28694">
                  <c:v>2395.0195300000019</c:v>
                </c:pt>
                <c:pt idx="28695">
                  <c:v>2395.0195300000019</c:v>
                </c:pt>
                <c:pt idx="28696">
                  <c:v>2395.0195300000019</c:v>
                </c:pt>
                <c:pt idx="28697">
                  <c:v>2395.0195300000019</c:v>
                </c:pt>
                <c:pt idx="28698">
                  <c:v>2395.0195300000019</c:v>
                </c:pt>
                <c:pt idx="28699">
                  <c:v>2395.0195300000019</c:v>
                </c:pt>
                <c:pt idx="28700">
                  <c:v>2395.0195300000019</c:v>
                </c:pt>
                <c:pt idx="28701">
                  <c:v>2395.0195300000019</c:v>
                </c:pt>
                <c:pt idx="28702">
                  <c:v>2395.0195300000019</c:v>
                </c:pt>
                <c:pt idx="28703">
                  <c:v>2395.0195300000019</c:v>
                </c:pt>
                <c:pt idx="28704">
                  <c:v>2395.0195300000019</c:v>
                </c:pt>
                <c:pt idx="28705">
                  <c:v>2395.0195300000019</c:v>
                </c:pt>
                <c:pt idx="28706">
                  <c:v>2395.0195300000019</c:v>
                </c:pt>
                <c:pt idx="28707">
                  <c:v>2395.0195300000019</c:v>
                </c:pt>
                <c:pt idx="28708">
                  <c:v>2395.0195300000019</c:v>
                </c:pt>
                <c:pt idx="28709">
                  <c:v>2395.0195300000019</c:v>
                </c:pt>
                <c:pt idx="28710">
                  <c:v>2395.0195300000019</c:v>
                </c:pt>
                <c:pt idx="28711">
                  <c:v>2395.0195300000019</c:v>
                </c:pt>
                <c:pt idx="28712">
                  <c:v>2395.0195300000019</c:v>
                </c:pt>
                <c:pt idx="28713">
                  <c:v>2395.0195300000019</c:v>
                </c:pt>
                <c:pt idx="28714">
                  <c:v>2395.0195300000019</c:v>
                </c:pt>
                <c:pt idx="28715">
                  <c:v>2395.0195300000019</c:v>
                </c:pt>
                <c:pt idx="28716">
                  <c:v>2395.0195300000019</c:v>
                </c:pt>
                <c:pt idx="28717">
                  <c:v>2395.0195300000019</c:v>
                </c:pt>
                <c:pt idx="28718">
                  <c:v>2395.0195300000019</c:v>
                </c:pt>
                <c:pt idx="28719">
                  <c:v>2395.0195300000019</c:v>
                </c:pt>
                <c:pt idx="28720">
                  <c:v>2395.0195300000019</c:v>
                </c:pt>
                <c:pt idx="28721">
                  <c:v>2395.0195300000019</c:v>
                </c:pt>
                <c:pt idx="28722">
                  <c:v>2395.0195300000019</c:v>
                </c:pt>
                <c:pt idx="28723">
                  <c:v>2395.0195300000019</c:v>
                </c:pt>
                <c:pt idx="28724">
                  <c:v>2395.0195300000019</c:v>
                </c:pt>
                <c:pt idx="28725">
                  <c:v>2395.0195300000019</c:v>
                </c:pt>
                <c:pt idx="28726">
                  <c:v>2395.0195300000019</c:v>
                </c:pt>
                <c:pt idx="28727">
                  <c:v>2395.0195300000019</c:v>
                </c:pt>
                <c:pt idx="28728">
                  <c:v>2395.0195300000019</c:v>
                </c:pt>
                <c:pt idx="28729">
                  <c:v>2395.0195300000019</c:v>
                </c:pt>
                <c:pt idx="28730">
                  <c:v>2395.0195300000019</c:v>
                </c:pt>
                <c:pt idx="28731">
                  <c:v>2395.0195300000019</c:v>
                </c:pt>
                <c:pt idx="28732">
                  <c:v>2395.0195300000019</c:v>
                </c:pt>
                <c:pt idx="28733">
                  <c:v>2395.0195300000019</c:v>
                </c:pt>
                <c:pt idx="28734">
                  <c:v>2395.0195300000019</c:v>
                </c:pt>
                <c:pt idx="28735">
                  <c:v>2395.0195300000019</c:v>
                </c:pt>
                <c:pt idx="28736">
                  <c:v>2395.0195300000019</c:v>
                </c:pt>
                <c:pt idx="28737">
                  <c:v>2395.0195300000019</c:v>
                </c:pt>
                <c:pt idx="28738">
                  <c:v>2395.0195300000019</c:v>
                </c:pt>
                <c:pt idx="28739">
                  <c:v>2395.0195300000019</c:v>
                </c:pt>
                <c:pt idx="28740">
                  <c:v>2395.0195300000019</c:v>
                </c:pt>
                <c:pt idx="28741">
                  <c:v>2395.0195300000019</c:v>
                </c:pt>
                <c:pt idx="28742">
                  <c:v>2395.0195300000019</c:v>
                </c:pt>
                <c:pt idx="28743">
                  <c:v>2395.0195300000019</c:v>
                </c:pt>
                <c:pt idx="28744">
                  <c:v>2395.0195300000019</c:v>
                </c:pt>
                <c:pt idx="28745">
                  <c:v>2395.0195300000019</c:v>
                </c:pt>
                <c:pt idx="28746">
                  <c:v>2395.0195300000019</c:v>
                </c:pt>
                <c:pt idx="28747">
                  <c:v>2395.0195300000019</c:v>
                </c:pt>
                <c:pt idx="28748">
                  <c:v>2395.0195300000019</c:v>
                </c:pt>
                <c:pt idx="28749">
                  <c:v>2395.0195300000019</c:v>
                </c:pt>
                <c:pt idx="28750">
                  <c:v>2395.0195300000019</c:v>
                </c:pt>
                <c:pt idx="28751">
                  <c:v>2395.0195300000019</c:v>
                </c:pt>
                <c:pt idx="28752">
                  <c:v>2395.0195300000019</c:v>
                </c:pt>
                <c:pt idx="28753">
                  <c:v>2395.0195300000019</c:v>
                </c:pt>
                <c:pt idx="28754">
                  <c:v>2395.0195300000019</c:v>
                </c:pt>
                <c:pt idx="28755">
                  <c:v>2395.0195300000019</c:v>
                </c:pt>
                <c:pt idx="28756">
                  <c:v>2395.0195300000019</c:v>
                </c:pt>
                <c:pt idx="28757">
                  <c:v>2395.0195300000019</c:v>
                </c:pt>
                <c:pt idx="28758">
                  <c:v>2395.0195300000019</c:v>
                </c:pt>
                <c:pt idx="28759">
                  <c:v>2395.0195300000019</c:v>
                </c:pt>
                <c:pt idx="28760">
                  <c:v>2395.0195300000019</c:v>
                </c:pt>
                <c:pt idx="28761">
                  <c:v>2395.0195300000019</c:v>
                </c:pt>
                <c:pt idx="28762">
                  <c:v>2395.0195300000019</c:v>
                </c:pt>
                <c:pt idx="28763">
                  <c:v>2395.0195300000019</c:v>
                </c:pt>
                <c:pt idx="28764">
                  <c:v>2395.0195300000019</c:v>
                </c:pt>
                <c:pt idx="28765">
                  <c:v>2395.0195300000019</c:v>
                </c:pt>
                <c:pt idx="28766">
                  <c:v>2395.0195300000019</c:v>
                </c:pt>
                <c:pt idx="28767">
                  <c:v>2395.0195300000019</c:v>
                </c:pt>
                <c:pt idx="28768">
                  <c:v>2395.0195300000019</c:v>
                </c:pt>
                <c:pt idx="28769">
                  <c:v>2395.0195300000019</c:v>
                </c:pt>
                <c:pt idx="28770">
                  <c:v>2395.0195300000019</c:v>
                </c:pt>
                <c:pt idx="28771">
                  <c:v>2395.0195300000019</c:v>
                </c:pt>
                <c:pt idx="28772">
                  <c:v>2395.0195300000019</c:v>
                </c:pt>
                <c:pt idx="28773">
                  <c:v>2395.0195300000019</c:v>
                </c:pt>
                <c:pt idx="28774">
                  <c:v>2395.0195300000019</c:v>
                </c:pt>
                <c:pt idx="28775">
                  <c:v>2395.0195300000019</c:v>
                </c:pt>
                <c:pt idx="28776">
                  <c:v>2395.0195300000019</c:v>
                </c:pt>
                <c:pt idx="28777">
                  <c:v>2395.0195300000019</c:v>
                </c:pt>
                <c:pt idx="28778">
                  <c:v>2395.0195300000019</c:v>
                </c:pt>
                <c:pt idx="28779">
                  <c:v>2395.0195300000019</c:v>
                </c:pt>
                <c:pt idx="28780">
                  <c:v>2395.0195300000019</c:v>
                </c:pt>
                <c:pt idx="28781">
                  <c:v>2395.0195300000019</c:v>
                </c:pt>
                <c:pt idx="28782">
                  <c:v>2395.0195300000019</c:v>
                </c:pt>
                <c:pt idx="28783">
                  <c:v>2395.0195300000019</c:v>
                </c:pt>
                <c:pt idx="28784">
                  <c:v>2395.0195300000019</c:v>
                </c:pt>
                <c:pt idx="28785">
                  <c:v>2395.0195300000019</c:v>
                </c:pt>
                <c:pt idx="28786">
                  <c:v>2395.0195300000019</c:v>
                </c:pt>
                <c:pt idx="28787">
                  <c:v>2395.0195300000019</c:v>
                </c:pt>
                <c:pt idx="28788">
                  <c:v>2395.0195300000019</c:v>
                </c:pt>
                <c:pt idx="28789">
                  <c:v>2395.0195300000019</c:v>
                </c:pt>
                <c:pt idx="28790">
                  <c:v>2395.0195300000019</c:v>
                </c:pt>
                <c:pt idx="28791">
                  <c:v>2395.0195300000019</c:v>
                </c:pt>
                <c:pt idx="28792">
                  <c:v>2395.0195300000019</c:v>
                </c:pt>
                <c:pt idx="28793">
                  <c:v>2395.0195300000019</c:v>
                </c:pt>
                <c:pt idx="28794">
                  <c:v>2395.0195300000019</c:v>
                </c:pt>
                <c:pt idx="28795">
                  <c:v>2395.0195300000019</c:v>
                </c:pt>
                <c:pt idx="28796">
                  <c:v>2395.0195300000019</c:v>
                </c:pt>
                <c:pt idx="28797">
                  <c:v>2395.0195300000019</c:v>
                </c:pt>
                <c:pt idx="28798">
                  <c:v>2395.0195300000019</c:v>
                </c:pt>
                <c:pt idx="28799">
                  <c:v>2395.0195300000019</c:v>
                </c:pt>
                <c:pt idx="28800">
                  <c:v>2395.0195300000019</c:v>
                </c:pt>
                <c:pt idx="28801">
                  <c:v>2395.0195300000019</c:v>
                </c:pt>
                <c:pt idx="28802">
                  <c:v>2395.0195300000019</c:v>
                </c:pt>
                <c:pt idx="28803">
                  <c:v>2395.0195300000019</c:v>
                </c:pt>
                <c:pt idx="28804">
                  <c:v>2395.0195300000019</c:v>
                </c:pt>
                <c:pt idx="28805">
                  <c:v>2395.0195300000019</c:v>
                </c:pt>
                <c:pt idx="28806">
                  <c:v>2395.0195300000019</c:v>
                </c:pt>
                <c:pt idx="28807">
                  <c:v>2395.0195300000019</c:v>
                </c:pt>
                <c:pt idx="28808">
                  <c:v>2395.0195300000019</c:v>
                </c:pt>
                <c:pt idx="28809">
                  <c:v>2395.0195300000019</c:v>
                </c:pt>
                <c:pt idx="28810">
                  <c:v>2395.0195300000019</c:v>
                </c:pt>
                <c:pt idx="28811">
                  <c:v>2395.0195300000019</c:v>
                </c:pt>
                <c:pt idx="28812">
                  <c:v>2395.0195300000019</c:v>
                </c:pt>
                <c:pt idx="28813">
                  <c:v>2395.0195300000019</c:v>
                </c:pt>
                <c:pt idx="28814">
                  <c:v>2395.0195300000019</c:v>
                </c:pt>
                <c:pt idx="28815">
                  <c:v>2395.0195300000019</c:v>
                </c:pt>
                <c:pt idx="28816">
                  <c:v>2395.0195300000019</c:v>
                </c:pt>
                <c:pt idx="28817">
                  <c:v>2395.0195300000019</c:v>
                </c:pt>
                <c:pt idx="28818">
                  <c:v>2395.0195300000019</c:v>
                </c:pt>
                <c:pt idx="28819">
                  <c:v>2395.0195300000019</c:v>
                </c:pt>
                <c:pt idx="28820">
                  <c:v>2395.0195300000019</c:v>
                </c:pt>
                <c:pt idx="28821">
                  <c:v>2395.0195300000019</c:v>
                </c:pt>
                <c:pt idx="28822">
                  <c:v>2395.0195300000019</c:v>
                </c:pt>
                <c:pt idx="28823">
                  <c:v>2395.0195300000019</c:v>
                </c:pt>
                <c:pt idx="28824">
                  <c:v>2395.0195300000019</c:v>
                </c:pt>
                <c:pt idx="28825">
                  <c:v>2395.0195300000019</c:v>
                </c:pt>
                <c:pt idx="28826">
                  <c:v>2395.0195300000019</c:v>
                </c:pt>
                <c:pt idx="28827">
                  <c:v>2395.0195300000019</c:v>
                </c:pt>
                <c:pt idx="28828">
                  <c:v>2395.0195300000019</c:v>
                </c:pt>
                <c:pt idx="28829">
                  <c:v>2395.0195300000019</c:v>
                </c:pt>
                <c:pt idx="28830">
                  <c:v>2395.0195300000019</c:v>
                </c:pt>
                <c:pt idx="28831">
                  <c:v>2395.0195300000019</c:v>
                </c:pt>
                <c:pt idx="28832">
                  <c:v>2395.0195300000019</c:v>
                </c:pt>
                <c:pt idx="28833">
                  <c:v>2395.0195300000019</c:v>
                </c:pt>
                <c:pt idx="28834">
                  <c:v>2395.0195300000019</c:v>
                </c:pt>
                <c:pt idx="28835">
                  <c:v>2395.0195300000019</c:v>
                </c:pt>
                <c:pt idx="28836">
                  <c:v>2395.0195300000019</c:v>
                </c:pt>
                <c:pt idx="28837">
                  <c:v>2395.0195300000019</c:v>
                </c:pt>
                <c:pt idx="28838">
                  <c:v>2395.0195300000019</c:v>
                </c:pt>
                <c:pt idx="28839">
                  <c:v>2395.0195300000019</c:v>
                </c:pt>
                <c:pt idx="28840">
                  <c:v>2395.0195300000019</c:v>
                </c:pt>
                <c:pt idx="28841">
                  <c:v>2395.0195300000019</c:v>
                </c:pt>
                <c:pt idx="28842">
                  <c:v>2395.0195300000019</c:v>
                </c:pt>
                <c:pt idx="28843">
                  <c:v>2395.0195300000019</c:v>
                </c:pt>
                <c:pt idx="28844">
                  <c:v>2395.0195300000019</c:v>
                </c:pt>
                <c:pt idx="28845">
                  <c:v>2395.0195300000019</c:v>
                </c:pt>
                <c:pt idx="28846">
                  <c:v>2395.0195300000019</c:v>
                </c:pt>
                <c:pt idx="28847">
                  <c:v>2395.0195300000019</c:v>
                </c:pt>
                <c:pt idx="28848">
                  <c:v>2395.0195300000019</c:v>
                </c:pt>
                <c:pt idx="28849">
                  <c:v>2395.0195300000019</c:v>
                </c:pt>
                <c:pt idx="28850">
                  <c:v>2395.0195300000019</c:v>
                </c:pt>
                <c:pt idx="28851">
                  <c:v>2395.0195300000019</c:v>
                </c:pt>
                <c:pt idx="28852">
                  <c:v>2395.0195300000019</c:v>
                </c:pt>
                <c:pt idx="28853">
                  <c:v>2395.0195300000019</c:v>
                </c:pt>
                <c:pt idx="28854">
                  <c:v>2395.0195300000019</c:v>
                </c:pt>
                <c:pt idx="28855">
                  <c:v>2395.0195300000019</c:v>
                </c:pt>
                <c:pt idx="28856">
                  <c:v>2395.0195300000019</c:v>
                </c:pt>
                <c:pt idx="28857">
                  <c:v>2395.0195300000019</c:v>
                </c:pt>
                <c:pt idx="28858">
                  <c:v>2395.0195300000019</c:v>
                </c:pt>
                <c:pt idx="28859">
                  <c:v>2395.0195300000019</c:v>
                </c:pt>
                <c:pt idx="28860">
                  <c:v>2395.0195300000019</c:v>
                </c:pt>
                <c:pt idx="28861">
                  <c:v>2395.0195300000019</c:v>
                </c:pt>
                <c:pt idx="28862">
                  <c:v>2395.0195300000019</c:v>
                </c:pt>
                <c:pt idx="28863">
                  <c:v>2395.0195300000019</c:v>
                </c:pt>
                <c:pt idx="28864">
                  <c:v>2395.0195300000019</c:v>
                </c:pt>
                <c:pt idx="28865">
                  <c:v>2395.0195300000019</c:v>
                </c:pt>
                <c:pt idx="28866">
                  <c:v>2395.0195300000019</c:v>
                </c:pt>
                <c:pt idx="28867">
                  <c:v>2395.0195300000019</c:v>
                </c:pt>
                <c:pt idx="28868">
                  <c:v>2395.0195300000019</c:v>
                </c:pt>
                <c:pt idx="28869">
                  <c:v>2395.0195300000019</c:v>
                </c:pt>
                <c:pt idx="28870">
                  <c:v>2395.0195300000019</c:v>
                </c:pt>
                <c:pt idx="28871">
                  <c:v>2395.0195300000019</c:v>
                </c:pt>
                <c:pt idx="28872">
                  <c:v>2395.0195300000019</c:v>
                </c:pt>
                <c:pt idx="28873">
                  <c:v>2395.0195300000019</c:v>
                </c:pt>
                <c:pt idx="28874">
                  <c:v>2395.0195300000019</c:v>
                </c:pt>
                <c:pt idx="28875">
                  <c:v>2395.0195300000019</c:v>
                </c:pt>
                <c:pt idx="28876">
                  <c:v>2395.0195300000019</c:v>
                </c:pt>
                <c:pt idx="28877">
                  <c:v>2395.0195300000019</c:v>
                </c:pt>
                <c:pt idx="28878">
                  <c:v>2395.0195300000019</c:v>
                </c:pt>
                <c:pt idx="28879">
                  <c:v>2395.0195300000019</c:v>
                </c:pt>
                <c:pt idx="28880">
                  <c:v>2395.0195300000019</c:v>
                </c:pt>
                <c:pt idx="28881">
                  <c:v>2395.0195300000019</c:v>
                </c:pt>
                <c:pt idx="28882">
                  <c:v>2395.0195300000019</c:v>
                </c:pt>
                <c:pt idx="28883">
                  <c:v>2395.0195300000019</c:v>
                </c:pt>
                <c:pt idx="28884">
                  <c:v>2395.0195300000019</c:v>
                </c:pt>
                <c:pt idx="28885">
                  <c:v>2395.0195300000019</c:v>
                </c:pt>
                <c:pt idx="28886">
                  <c:v>2395.0195300000019</c:v>
                </c:pt>
                <c:pt idx="28887">
                  <c:v>2395.0195300000019</c:v>
                </c:pt>
                <c:pt idx="28888">
                  <c:v>2395.0195300000019</c:v>
                </c:pt>
                <c:pt idx="28889">
                  <c:v>2395.0195300000019</c:v>
                </c:pt>
                <c:pt idx="28890">
                  <c:v>2395.0195300000019</c:v>
                </c:pt>
                <c:pt idx="28891">
                  <c:v>2395.0195300000019</c:v>
                </c:pt>
                <c:pt idx="28892">
                  <c:v>2395.0195300000019</c:v>
                </c:pt>
                <c:pt idx="28893">
                  <c:v>2395.0195300000019</c:v>
                </c:pt>
                <c:pt idx="28894">
                  <c:v>2395.0195300000019</c:v>
                </c:pt>
                <c:pt idx="28895">
                  <c:v>2395.0195300000019</c:v>
                </c:pt>
                <c:pt idx="28896">
                  <c:v>2395.0195300000019</c:v>
                </c:pt>
                <c:pt idx="28897">
                  <c:v>2395.0195300000019</c:v>
                </c:pt>
                <c:pt idx="28898">
                  <c:v>2395.0195300000019</c:v>
                </c:pt>
                <c:pt idx="28899">
                  <c:v>2395.0195300000019</c:v>
                </c:pt>
                <c:pt idx="28900">
                  <c:v>2395.0195300000019</c:v>
                </c:pt>
                <c:pt idx="28901">
                  <c:v>2395.0195300000019</c:v>
                </c:pt>
                <c:pt idx="28902">
                  <c:v>2395.0195300000019</c:v>
                </c:pt>
                <c:pt idx="28903">
                  <c:v>2395.0195300000019</c:v>
                </c:pt>
                <c:pt idx="28904">
                  <c:v>2395.0195300000019</c:v>
                </c:pt>
                <c:pt idx="28905">
                  <c:v>2395.0195300000019</c:v>
                </c:pt>
                <c:pt idx="28906">
                  <c:v>2395.0195300000019</c:v>
                </c:pt>
                <c:pt idx="28907">
                  <c:v>2395.0195300000019</c:v>
                </c:pt>
                <c:pt idx="28908">
                  <c:v>2395.0195300000019</c:v>
                </c:pt>
                <c:pt idx="28909">
                  <c:v>2395.0195300000019</c:v>
                </c:pt>
                <c:pt idx="28910">
                  <c:v>2395.0195300000019</c:v>
                </c:pt>
                <c:pt idx="28911">
                  <c:v>2395.0195300000019</c:v>
                </c:pt>
                <c:pt idx="28912">
                  <c:v>2395.0195300000019</c:v>
                </c:pt>
                <c:pt idx="28913">
                  <c:v>2395.0195300000019</c:v>
                </c:pt>
                <c:pt idx="28914">
                  <c:v>2395.0195300000019</c:v>
                </c:pt>
                <c:pt idx="28915">
                  <c:v>2395.0195300000019</c:v>
                </c:pt>
                <c:pt idx="28916">
                  <c:v>2395.0195300000019</c:v>
                </c:pt>
                <c:pt idx="28917">
                  <c:v>2395.0195300000019</c:v>
                </c:pt>
                <c:pt idx="28918">
                  <c:v>2395.0195300000019</c:v>
                </c:pt>
                <c:pt idx="28919">
                  <c:v>2395.0195300000019</c:v>
                </c:pt>
                <c:pt idx="28920">
                  <c:v>2395.0195300000019</c:v>
                </c:pt>
                <c:pt idx="28921">
                  <c:v>2395.0195300000019</c:v>
                </c:pt>
                <c:pt idx="28922">
                  <c:v>2395.0195300000019</c:v>
                </c:pt>
                <c:pt idx="28923">
                  <c:v>2395.0195300000019</c:v>
                </c:pt>
                <c:pt idx="28924">
                  <c:v>2395.0195300000019</c:v>
                </c:pt>
                <c:pt idx="28925">
                  <c:v>2395.0195300000019</c:v>
                </c:pt>
                <c:pt idx="28926">
                  <c:v>2395.0195300000019</c:v>
                </c:pt>
                <c:pt idx="28927">
                  <c:v>2395.0195300000019</c:v>
                </c:pt>
                <c:pt idx="28928">
                  <c:v>2395.0195300000019</c:v>
                </c:pt>
                <c:pt idx="28929">
                  <c:v>2395.0195300000019</c:v>
                </c:pt>
                <c:pt idx="28930">
                  <c:v>2395.0195300000019</c:v>
                </c:pt>
                <c:pt idx="28931">
                  <c:v>2395.0195300000019</c:v>
                </c:pt>
                <c:pt idx="28932">
                  <c:v>2395.0195300000019</c:v>
                </c:pt>
                <c:pt idx="28933">
                  <c:v>2395.0195300000019</c:v>
                </c:pt>
                <c:pt idx="28934">
                  <c:v>2395.0195300000019</c:v>
                </c:pt>
                <c:pt idx="28935">
                  <c:v>2395.0195300000019</c:v>
                </c:pt>
                <c:pt idx="28936">
                  <c:v>2395.0195300000019</c:v>
                </c:pt>
                <c:pt idx="28937">
                  <c:v>2395.0195300000019</c:v>
                </c:pt>
                <c:pt idx="28938">
                  <c:v>2395.0195300000019</c:v>
                </c:pt>
                <c:pt idx="28939">
                  <c:v>2395.0195300000019</c:v>
                </c:pt>
                <c:pt idx="28940">
                  <c:v>2395.0195300000019</c:v>
                </c:pt>
                <c:pt idx="28941">
                  <c:v>2395.0195300000019</c:v>
                </c:pt>
                <c:pt idx="28942">
                  <c:v>2395.0195300000019</c:v>
                </c:pt>
                <c:pt idx="28943">
                  <c:v>2395.0195300000019</c:v>
                </c:pt>
                <c:pt idx="28944">
                  <c:v>2395.0195300000019</c:v>
                </c:pt>
                <c:pt idx="28945">
                  <c:v>2395.0195300000019</c:v>
                </c:pt>
                <c:pt idx="28946">
                  <c:v>2395.0195300000019</c:v>
                </c:pt>
                <c:pt idx="28947">
                  <c:v>2395.0195300000019</c:v>
                </c:pt>
                <c:pt idx="28948">
                  <c:v>2395.0195300000019</c:v>
                </c:pt>
                <c:pt idx="28949">
                  <c:v>2395.0195300000019</c:v>
                </c:pt>
                <c:pt idx="28950">
                  <c:v>2395.0195300000019</c:v>
                </c:pt>
                <c:pt idx="28951">
                  <c:v>2395.0195300000019</c:v>
                </c:pt>
                <c:pt idx="28952">
                  <c:v>2395.0195300000019</c:v>
                </c:pt>
                <c:pt idx="28953">
                  <c:v>2395.0195300000019</c:v>
                </c:pt>
                <c:pt idx="28954">
                  <c:v>2395.0195300000019</c:v>
                </c:pt>
                <c:pt idx="28955">
                  <c:v>2395.0195300000019</c:v>
                </c:pt>
                <c:pt idx="28956">
                  <c:v>2395.0195300000019</c:v>
                </c:pt>
                <c:pt idx="28957">
                  <c:v>2395.0195300000019</c:v>
                </c:pt>
                <c:pt idx="28958">
                  <c:v>2395.0195300000019</c:v>
                </c:pt>
                <c:pt idx="28959">
                  <c:v>2395.0195300000019</c:v>
                </c:pt>
                <c:pt idx="28960">
                  <c:v>2395.0195300000019</c:v>
                </c:pt>
                <c:pt idx="28961">
                  <c:v>2395.0195300000019</c:v>
                </c:pt>
                <c:pt idx="28962">
                  <c:v>2395.0195300000019</c:v>
                </c:pt>
                <c:pt idx="28963">
                  <c:v>2395.0195300000019</c:v>
                </c:pt>
                <c:pt idx="28964">
                  <c:v>2395.0195300000019</c:v>
                </c:pt>
                <c:pt idx="28965">
                  <c:v>2395.0195300000019</c:v>
                </c:pt>
                <c:pt idx="28966">
                  <c:v>2395.0195300000019</c:v>
                </c:pt>
                <c:pt idx="28967">
                  <c:v>2395.0195300000019</c:v>
                </c:pt>
                <c:pt idx="28968">
                  <c:v>2395.0195300000019</c:v>
                </c:pt>
                <c:pt idx="28969">
                  <c:v>2395.0195300000019</c:v>
                </c:pt>
                <c:pt idx="28970">
                  <c:v>2395.0195300000019</c:v>
                </c:pt>
                <c:pt idx="28971">
                  <c:v>2395.0195300000019</c:v>
                </c:pt>
                <c:pt idx="28972">
                  <c:v>2395.0195300000019</c:v>
                </c:pt>
                <c:pt idx="28973">
                  <c:v>2395.0195300000019</c:v>
                </c:pt>
                <c:pt idx="28974">
                  <c:v>2395.0195300000019</c:v>
                </c:pt>
                <c:pt idx="28975">
                  <c:v>2395.0195300000019</c:v>
                </c:pt>
                <c:pt idx="28976">
                  <c:v>2395.0195300000019</c:v>
                </c:pt>
                <c:pt idx="28977">
                  <c:v>2395.0195300000019</c:v>
                </c:pt>
                <c:pt idx="28978">
                  <c:v>2395.0195300000019</c:v>
                </c:pt>
                <c:pt idx="28979">
                  <c:v>2395.0195300000019</c:v>
                </c:pt>
                <c:pt idx="28980">
                  <c:v>2392.5781299999999</c:v>
                </c:pt>
                <c:pt idx="28981">
                  <c:v>2395.0195300000019</c:v>
                </c:pt>
                <c:pt idx="28982">
                  <c:v>2395.0195300000019</c:v>
                </c:pt>
                <c:pt idx="28983">
                  <c:v>2395.0195300000019</c:v>
                </c:pt>
                <c:pt idx="28984">
                  <c:v>2395.0195300000019</c:v>
                </c:pt>
                <c:pt idx="28985">
                  <c:v>2395.0195300000019</c:v>
                </c:pt>
                <c:pt idx="28986">
                  <c:v>2395.0195300000019</c:v>
                </c:pt>
                <c:pt idx="28987">
                  <c:v>2395.0195300000019</c:v>
                </c:pt>
                <c:pt idx="28988">
                  <c:v>2395.0195300000019</c:v>
                </c:pt>
                <c:pt idx="28989">
                  <c:v>2395.0195300000019</c:v>
                </c:pt>
                <c:pt idx="28990">
                  <c:v>2395.0195300000019</c:v>
                </c:pt>
                <c:pt idx="28991">
                  <c:v>2395.0195300000019</c:v>
                </c:pt>
                <c:pt idx="28992">
                  <c:v>2395.0195300000019</c:v>
                </c:pt>
                <c:pt idx="28993">
                  <c:v>2395.0195300000019</c:v>
                </c:pt>
                <c:pt idx="28994">
                  <c:v>2395.0195300000019</c:v>
                </c:pt>
                <c:pt idx="28995">
                  <c:v>2395.0195300000019</c:v>
                </c:pt>
                <c:pt idx="28996">
                  <c:v>2395.0195300000019</c:v>
                </c:pt>
                <c:pt idx="28997">
                  <c:v>2395.0195300000019</c:v>
                </c:pt>
                <c:pt idx="28998">
                  <c:v>2395.0195300000019</c:v>
                </c:pt>
                <c:pt idx="28999">
                  <c:v>2395.0195300000019</c:v>
                </c:pt>
                <c:pt idx="29000">
                  <c:v>2395.0195300000019</c:v>
                </c:pt>
                <c:pt idx="29001">
                  <c:v>2395.0195300000019</c:v>
                </c:pt>
                <c:pt idx="29002">
                  <c:v>2395.0195300000019</c:v>
                </c:pt>
                <c:pt idx="29003">
                  <c:v>2395.0195300000019</c:v>
                </c:pt>
                <c:pt idx="29004">
                  <c:v>2395.0195300000019</c:v>
                </c:pt>
                <c:pt idx="29005">
                  <c:v>2395.0195300000019</c:v>
                </c:pt>
                <c:pt idx="29006">
                  <c:v>2395.0195300000019</c:v>
                </c:pt>
                <c:pt idx="29007">
                  <c:v>2395.0195300000019</c:v>
                </c:pt>
                <c:pt idx="29008">
                  <c:v>2395.0195300000019</c:v>
                </c:pt>
                <c:pt idx="29009">
                  <c:v>2395.0195300000019</c:v>
                </c:pt>
                <c:pt idx="29010">
                  <c:v>2395.0195300000019</c:v>
                </c:pt>
                <c:pt idx="29011">
                  <c:v>2395.0195300000019</c:v>
                </c:pt>
                <c:pt idx="29012">
                  <c:v>2395.0195300000019</c:v>
                </c:pt>
                <c:pt idx="29013">
                  <c:v>2395.0195300000019</c:v>
                </c:pt>
                <c:pt idx="29014">
                  <c:v>2395.0195300000019</c:v>
                </c:pt>
                <c:pt idx="29015">
                  <c:v>2395.0195300000019</c:v>
                </c:pt>
                <c:pt idx="29016">
                  <c:v>2395.0195300000019</c:v>
                </c:pt>
                <c:pt idx="29017">
                  <c:v>2395.0195300000019</c:v>
                </c:pt>
                <c:pt idx="29018">
                  <c:v>2395.0195300000019</c:v>
                </c:pt>
                <c:pt idx="29019">
                  <c:v>2395.0195300000019</c:v>
                </c:pt>
                <c:pt idx="29020">
                  <c:v>2395.0195300000019</c:v>
                </c:pt>
                <c:pt idx="29021">
                  <c:v>2395.0195300000019</c:v>
                </c:pt>
                <c:pt idx="29022">
                  <c:v>2395.0195300000019</c:v>
                </c:pt>
                <c:pt idx="29023">
                  <c:v>2395.0195300000019</c:v>
                </c:pt>
                <c:pt idx="29024">
                  <c:v>2395.0195300000019</c:v>
                </c:pt>
                <c:pt idx="29025">
                  <c:v>2395.0195300000019</c:v>
                </c:pt>
                <c:pt idx="29026">
                  <c:v>2395.0195300000019</c:v>
                </c:pt>
                <c:pt idx="29027">
                  <c:v>2395.0195300000019</c:v>
                </c:pt>
                <c:pt idx="29028">
                  <c:v>2395.0195300000019</c:v>
                </c:pt>
                <c:pt idx="29029">
                  <c:v>2395.0195300000019</c:v>
                </c:pt>
                <c:pt idx="29030">
                  <c:v>2395.0195300000019</c:v>
                </c:pt>
                <c:pt idx="29031">
                  <c:v>2395.0195300000019</c:v>
                </c:pt>
                <c:pt idx="29032">
                  <c:v>2395.0195300000019</c:v>
                </c:pt>
                <c:pt idx="29033">
                  <c:v>2395.0195300000019</c:v>
                </c:pt>
                <c:pt idx="29034">
                  <c:v>2395.0195300000019</c:v>
                </c:pt>
                <c:pt idx="29035">
                  <c:v>2395.0195300000019</c:v>
                </c:pt>
                <c:pt idx="29036">
                  <c:v>2395.0195300000019</c:v>
                </c:pt>
                <c:pt idx="29037">
                  <c:v>2395.0195300000019</c:v>
                </c:pt>
                <c:pt idx="29038">
                  <c:v>2395.0195300000019</c:v>
                </c:pt>
                <c:pt idx="29039">
                  <c:v>2395.0195300000019</c:v>
                </c:pt>
                <c:pt idx="29040">
                  <c:v>2395.0195300000019</c:v>
                </c:pt>
                <c:pt idx="29041">
                  <c:v>2395.0195300000019</c:v>
                </c:pt>
                <c:pt idx="29042">
                  <c:v>2395.0195300000019</c:v>
                </c:pt>
                <c:pt idx="29043">
                  <c:v>2395.0195300000019</c:v>
                </c:pt>
                <c:pt idx="29044">
                  <c:v>2395.0195300000019</c:v>
                </c:pt>
                <c:pt idx="29045">
                  <c:v>2395.0195300000019</c:v>
                </c:pt>
                <c:pt idx="29046">
                  <c:v>2395.0195300000019</c:v>
                </c:pt>
                <c:pt idx="29047">
                  <c:v>2395.0195300000019</c:v>
                </c:pt>
                <c:pt idx="29048">
                  <c:v>2395.0195300000019</c:v>
                </c:pt>
                <c:pt idx="29049">
                  <c:v>2395.0195300000019</c:v>
                </c:pt>
                <c:pt idx="29050">
                  <c:v>2395.0195300000019</c:v>
                </c:pt>
                <c:pt idx="29051">
                  <c:v>2395.0195300000019</c:v>
                </c:pt>
                <c:pt idx="29052">
                  <c:v>2395.0195300000019</c:v>
                </c:pt>
                <c:pt idx="29053">
                  <c:v>2395.0195300000019</c:v>
                </c:pt>
                <c:pt idx="29054">
                  <c:v>2395.0195300000019</c:v>
                </c:pt>
                <c:pt idx="29055">
                  <c:v>2395.0195300000019</c:v>
                </c:pt>
                <c:pt idx="29056">
                  <c:v>2395.0195300000019</c:v>
                </c:pt>
                <c:pt idx="29057">
                  <c:v>2395.0195300000019</c:v>
                </c:pt>
                <c:pt idx="29058">
                  <c:v>2395.0195300000019</c:v>
                </c:pt>
                <c:pt idx="29059">
                  <c:v>2395.0195300000019</c:v>
                </c:pt>
                <c:pt idx="29060">
                  <c:v>2395.0195300000019</c:v>
                </c:pt>
                <c:pt idx="29061">
                  <c:v>2395.0195300000019</c:v>
                </c:pt>
                <c:pt idx="29062">
                  <c:v>2395.0195300000019</c:v>
                </c:pt>
                <c:pt idx="29063">
                  <c:v>2395.0195300000019</c:v>
                </c:pt>
                <c:pt idx="29064">
                  <c:v>2395.0195300000019</c:v>
                </c:pt>
                <c:pt idx="29065">
                  <c:v>2395.0195300000019</c:v>
                </c:pt>
                <c:pt idx="29066">
                  <c:v>2395.0195300000019</c:v>
                </c:pt>
                <c:pt idx="29067">
                  <c:v>2395.0195300000019</c:v>
                </c:pt>
                <c:pt idx="29068">
                  <c:v>2395.0195300000019</c:v>
                </c:pt>
                <c:pt idx="29069">
                  <c:v>2395.0195300000019</c:v>
                </c:pt>
                <c:pt idx="29070">
                  <c:v>2395.0195300000019</c:v>
                </c:pt>
                <c:pt idx="29071">
                  <c:v>2395.0195300000019</c:v>
                </c:pt>
                <c:pt idx="29072">
                  <c:v>2395.0195300000019</c:v>
                </c:pt>
                <c:pt idx="29073">
                  <c:v>2395.0195300000019</c:v>
                </c:pt>
                <c:pt idx="29074">
                  <c:v>2395.0195300000019</c:v>
                </c:pt>
                <c:pt idx="29075">
                  <c:v>2395.0195300000019</c:v>
                </c:pt>
                <c:pt idx="29076">
                  <c:v>2395.0195300000019</c:v>
                </c:pt>
                <c:pt idx="29077">
                  <c:v>2395.0195300000019</c:v>
                </c:pt>
                <c:pt idx="29078">
                  <c:v>2395.0195300000019</c:v>
                </c:pt>
                <c:pt idx="29079">
                  <c:v>2395.0195300000019</c:v>
                </c:pt>
                <c:pt idx="29080">
                  <c:v>2395.0195300000019</c:v>
                </c:pt>
                <c:pt idx="29081">
                  <c:v>2395.0195300000019</c:v>
                </c:pt>
                <c:pt idx="29082">
                  <c:v>2395.0195300000019</c:v>
                </c:pt>
                <c:pt idx="29083">
                  <c:v>2395.0195300000019</c:v>
                </c:pt>
                <c:pt idx="29084">
                  <c:v>2395.0195300000019</c:v>
                </c:pt>
                <c:pt idx="29085">
                  <c:v>2395.0195300000019</c:v>
                </c:pt>
                <c:pt idx="29086">
                  <c:v>2395.0195300000019</c:v>
                </c:pt>
                <c:pt idx="29087">
                  <c:v>2395.0195300000019</c:v>
                </c:pt>
                <c:pt idx="29088">
                  <c:v>2395.0195300000019</c:v>
                </c:pt>
                <c:pt idx="29089">
                  <c:v>2395.0195300000019</c:v>
                </c:pt>
                <c:pt idx="29090">
                  <c:v>2395.0195300000019</c:v>
                </c:pt>
                <c:pt idx="29091">
                  <c:v>2395.0195300000019</c:v>
                </c:pt>
                <c:pt idx="29092">
                  <c:v>2395.0195300000019</c:v>
                </c:pt>
                <c:pt idx="29093">
                  <c:v>2395.0195300000019</c:v>
                </c:pt>
                <c:pt idx="29094">
                  <c:v>2395.0195300000019</c:v>
                </c:pt>
                <c:pt idx="29095">
                  <c:v>2395.0195300000019</c:v>
                </c:pt>
                <c:pt idx="29096">
                  <c:v>2395.0195300000019</c:v>
                </c:pt>
                <c:pt idx="29097">
                  <c:v>2395.0195300000019</c:v>
                </c:pt>
                <c:pt idx="29098">
                  <c:v>2395.0195300000019</c:v>
                </c:pt>
                <c:pt idx="29099">
                  <c:v>2395.0195300000019</c:v>
                </c:pt>
                <c:pt idx="29100">
                  <c:v>2395.0195300000019</c:v>
                </c:pt>
                <c:pt idx="29101">
                  <c:v>2395.0195300000019</c:v>
                </c:pt>
                <c:pt idx="29102">
                  <c:v>2395.0195300000019</c:v>
                </c:pt>
                <c:pt idx="29103">
                  <c:v>2395.0195300000019</c:v>
                </c:pt>
                <c:pt idx="29104">
                  <c:v>2395.0195300000019</c:v>
                </c:pt>
                <c:pt idx="29105">
                  <c:v>2395.0195300000019</c:v>
                </c:pt>
                <c:pt idx="29106">
                  <c:v>2395.0195300000019</c:v>
                </c:pt>
                <c:pt idx="29107">
                  <c:v>2395.0195300000019</c:v>
                </c:pt>
                <c:pt idx="29108">
                  <c:v>2395.0195300000019</c:v>
                </c:pt>
                <c:pt idx="29109">
                  <c:v>2395.0195300000019</c:v>
                </c:pt>
                <c:pt idx="29110">
                  <c:v>2395.0195300000019</c:v>
                </c:pt>
                <c:pt idx="29111">
                  <c:v>2395.0195300000019</c:v>
                </c:pt>
                <c:pt idx="29112">
                  <c:v>2395.0195300000019</c:v>
                </c:pt>
                <c:pt idx="29113">
                  <c:v>2395.0195300000019</c:v>
                </c:pt>
                <c:pt idx="29114">
                  <c:v>2395.0195300000019</c:v>
                </c:pt>
                <c:pt idx="29115">
                  <c:v>2395.0195300000019</c:v>
                </c:pt>
                <c:pt idx="29116">
                  <c:v>2395.0195300000019</c:v>
                </c:pt>
                <c:pt idx="29117">
                  <c:v>2395.0195300000019</c:v>
                </c:pt>
                <c:pt idx="29118">
                  <c:v>2395.0195300000019</c:v>
                </c:pt>
                <c:pt idx="29119">
                  <c:v>2395.0195300000019</c:v>
                </c:pt>
                <c:pt idx="29120">
                  <c:v>2395.0195300000019</c:v>
                </c:pt>
                <c:pt idx="29121">
                  <c:v>2395.0195300000019</c:v>
                </c:pt>
                <c:pt idx="29122">
                  <c:v>2395.0195300000019</c:v>
                </c:pt>
                <c:pt idx="29123">
                  <c:v>2395.0195300000019</c:v>
                </c:pt>
                <c:pt idx="29124">
                  <c:v>2395.0195300000019</c:v>
                </c:pt>
                <c:pt idx="29125">
                  <c:v>2395.0195300000019</c:v>
                </c:pt>
                <c:pt idx="29126">
                  <c:v>2395.0195300000019</c:v>
                </c:pt>
                <c:pt idx="29127">
                  <c:v>2395.0195300000019</c:v>
                </c:pt>
                <c:pt idx="29128">
                  <c:v>2395.0195300000019</c:v>
                </c:pt>
                <c:pt idx="29129">
                  <c:v>2395.0195300000019</c:v>
                </c:pt>
                <c:pt idx="29130">
                  <c:v>2395.0195300000019</c:v>
                </c:pt>
                <c:pt idx="29131">
                  <c:v>2395.0195300000019</c:v>
                </c:pt>
                <c:pt idx="29132">
                  <c:v>2395.0195300000019</c:v>
                </c:pt>
                <c:pt idx="29133">
                  <c:v>2395.0195300000019</c:v>
                </c:pt>
                <c:pt idx="29134">
                  <c:v>2395.0195300000019</c:v>
                </c:pt>
                <c:pt idx="29135">
                  <c:v>2395.0195300000019</c:v>
                </c:pt>
                <c:pt idx="29136">
                  <c:v>2395.0195300000019</c:v>
                </c:pt>
                <c:pt idx="29137">
                  <c:v>2395.0195300000019</c:v>
                </c:pt>
                <c:pt idx="29138">
                  <c:v>2395.0195300000019</c:v>
                </c:pt>
                <c:pt idx="29139">
                  <c:v>2395.0195300000019</c:v>
                </c:pt>
                <c:pt idx="29140">
                  <c:v>2395.0195300000019</c:v>
                </c:pt>
                <c:pt idx="29141">
                  <c:v>2395.0195300000019</c:v>
                </c:pt>
                <c:pt idx="29142">
                  <c:v>2395.0195300000019</c:v>
                </c:pt>
                <c:pt idx="29143">
                  <c:v>2395.0195300000019</c:v>
                </c:pt>
                <c:pt idx="29144">
                  <c:v>2395.0195300000019</c:v>
                </c:pt>
                <c:pt idx="29145">
                  <c:v>2395.0195300000019</c:v>
                </c:pt>
                <c:pt idx="29146">
                  <c:v>2395.0195300000019</c:v>
                </c:pt>
                <c:pt idx="29147">
                  <c:v>2395.0195300000019</c:v>
                </c:pt>
                <c:pt idx="29148">
                  <c:v>2395.0195300000019</c:v>
                </c:pt>
                <c:pt idx="29149">
                  <c:v>2395.0195300000019</c:v>
                </c:pt>
                <c:pt idx="29150">
                  <c:v>2395.0195300000019</c:v>
                </c:pt>
                <c:pt idx="29151">
                  <c:v>2395.0195300000019</c:v>
                </c:pt>
                <c:pt idx="29152">
                  <c:v>2395.0195300000019</c:v>
                </c:pt>
                <c:pt idx="29153">
                  <c:v>2395.0195300000019</c:v>
                </c:pt>
                <c:pt idx="29154">
                  <c:v>2395.0195300000019</c:v>
                </c:pt>
                <c:pt idx="29155">
                  <c:v>2395.0195300000019</c:v>
                </c:pt>
                <c:pt idx="29156">
                  <c:v>2395.0195300000019</c:v>
                </c:pt>
                <c:pt idx="29157">
                  <c:v>2395.0195300000019</c:v>
                </c:pt>
                <c:pt idx="29158">
                  <c:v>2395.0195300000019</c:v>
                </c:pt>
                <c:pt idx="29159">
                  <c:v>2395.0195300000019</c:v>
                </c:pt>
                <c:pt idx="29160">
                  <c:v>2395.0195300000019</c:v>
                </c:pt>
                <c:pt idx="29161">
                  <c:v>2395.0195300000019</c:v>
                </c:pt>
                <c:pt idx="29162">
                  <c:v>2395.0195300000019</c:v>
                </c:pt>
                <c:pt idx="29163">
                  <c:v>2395.0195300000019</c:v>
                </c:pt>
                <c:pt idx="29164">
                  <c:v>2395.0195300000019</c:v>
                </c:pt>
                <c:pt idx="29165">
                  <c:v>2395.0195300000019</c:v>
                </c:pt>
                <c:pt idx="29166">
                  <c:v>2395.0195300000019</c:v>
                </c:pt>
                <c:pt idx="29167">
                  <c:v>2395.0195300000019</c:v>
                </c:pt>
                <c:pt idx="29168">
                  <c:v>2395.0195300000019</c:v>
                </c:pt>
                <c:pt idx="29169">
                  <c:v>2395.0195300000019</c:v>
                </c:pt>
                <c:pt idx="29170">
                  <c:v>2395.0195300000019</c:v>
                </c:pt>
                <c:pt idx="29171">
                  <c:v>2395.0195300000019</c:v>
                </c:pt>
                <c:pt idx="29172">
                  <c:v>2395.0195300000019</c:v>
                </c:pt>
                <c:pt idx="29173">
                  <c:v>2395.0195300000019</c:v>
                </c:pt>
                <c:pt idx="29174">
                  <c:v>2395.0195300000019</c:v>
                </c:pt>
                <c:pt idx="29175">
                  <c:v>2395.0195300000019</c:v>
                </c:pt>
                <c:pt idx="29176">
                  <c:v>2395.0195300000019</c:v>
                </c:pt>
                <c:pt idx="29177">
                  <c:v>2395.0195300000019</c:v>
                </c:pt>
                <c:pt idx="29178">
                  <c:v>2395.0195300000019</c:v>
                </c:pt>
                <c:pt idx="29179">
                  <c:v>2395.0195300000019</c:v>
                </c:pt>
                <c:pt idx="29180">
                  <c:v>2395.0195300000019</c:v>
                </c:pt>
                <c:pt idx="29181">
                  <c:v>2395.0195300000019</c:v>
                </c:pt>
                <c:pt idx="29182">
                  <c:v>2395.0195300000019</c:v>
                </c:pt>
                <c:pt idx="29183">
                  <c:v>2395.0195300000019</c:v>
                </c:pt>
                <c:pt idx="29184">
                  <c:v>2395.0195300000019</c:v>
                </c:pt>
                <c:pt idx="29185">
                  <c:v>2395.0195300000019</c:v>
                </c:pt>
                <c:pt idx="29186">
                  <c:v>2395.0195300000019</c:v>
                </c:pt>
                <c:pt idx="29187">
                  <c:v>2395.0195300000019</c:v>
                </c:pt>
                <c:pt idx="29188">
                  <c:v>2395.0195300000019</c:v>
                </c:pt>
                <c:pt idx="29189">
                  <c:v>2395.0195300000019</c:v>
                </c:pt>
                <c:pt idx="29190">
                  <c:v>2395.0195300000019</c:v>
                </c:pt>
                <c:pt idx="29191">
                  <c:v>2395.0195300000019</c:v>
                </c:pt>
                <c:pt idx="29192">
                  <c:v>2395.0195300000019</c:v>
                </c:pt>
                <c:pt idx="29193">
                  <c:v>2395.0195300000019</c:v>
                </c:pt>
                <c:pt idx="29194">
                  <c:v>2395.0195300000019</c:v>
                </c:pt>
                <c:pt idx="29195">
                  <c:v>2395.0195300000019</c:v>
                </c:pt>
                <c:pt idx="29196">
                  <c:v>2395.0195300000019</c:v>
                </c:pt>
                <c:pt idx="29197">
                  <c:v>2395.0195300000019</c:v>
                </c:pt>
                <c:pt idx="29198">
                  <c:v>2395.0195300000019</c:v>
                </c:pt>
                <c:pt idx="29199">
                  <c:v>2395.0195300000019</c:v>
                </c:pt>
                <c:pt idx="29200">
                  <c:v>2395.0195300000019</c:v>
                </c:pt>
                <c:pt idx="29201">
                  <c:v>2395.0195300000019</c:v>
                </c:pt>
                <c:pt idx="29202">
                  <c:v>2395.0195300000019</c:v>
                </c:pt>
                <c:pt idx="29203">
                  <c:v>2395.0195300000019</c:v>
                </c:pt>
                <c:pt idx="29204">
                  <c:v>2395.0195300000019</c:v>
                </c:pt>
                <c:pt idx="29205">
                  <c:v>2395.0195300000019</c:v>
                </c:pt>
                <c:pt idx="29206">
                  <c:v>2395.0195300000019</c:v>
                </c:pt>
                <c:pt idx="29207">
                  <c:v>2395.0195300000019</c:v>
                </c:pt>
                <c:pt idx="29208">
                  <c:v>2395.0195300000019</c:v>
                </c:pt>
                <c:pt idx="29209">
                  <c:v>2395.0195300000019</c:v>
                </c:pt>
                <c:pt idx="29210">
                  <c:v>2395.0195300000019</c:v>
                </c:pt>
                <c:pt idx="29211">
                  <c:v>2395.0195300000019</c:v>
                </c:pt>
                <c:pt idx="29212">
                  <c:v>2395.0195300000019</c:v>
                </c:pt>
                <c:pt idx="29213">
                  <c:v>2395.0195300000019</c:v>
                </c:pt>
                <c:pt idx="29214">
                  <c:v>2395.0195300000019</c:v>
                </c:pt>
                <c:pt idx="29215">
                  <c:v>2395.0195300000019</c:v>
                </c:pt>
                <c:pt idx="29216">
                  <c:v>2395.0195300000019</c:v>
                </c:pt>
                <c:pt idx="29217">
                  <c:v>2395.0195300000019</c:v>
                </c:pt>
                <c:pt idx="29218">
                  <c:v>2395.0195300000019</c:v>
                </c:pt>
                <c:pt idx="29219">
                  <c:v>2395.0195300000019</c:v>
                </c:pt>
                <c:pt idx="29220">
                  <c:v>2395.0195300000019</c:v>
                </c:pt>
                <c:pt idx="29221">
                  <c:v>2395.0195300000019</c:v>
                </c:pt>
                <c:pt idx="29222">
                  <c:v>2395.0195300000019</c:v>
                </c:pt>
                <c:pt idx="29223">
                  <c:v>2395.0195300000019</c:v>
                </c:pt>
                <c:pt idx="29224">
                  <c:v>2395.0195300000019</c:v>
                </c:pt>
                <c:pt idx="29225">
                  <c:v>2395.0195300000019</c:v>
                </c:pt>
                <c:pt idx="29226">
                  <c:v>2395.0195300000019</c:v>
                </c:pt>
                <c:pt idx="29227">
                  <c:v>2395.0195300000019</c:v>
                </c:pt>
                <c:pt idx="29228">
                  <c:v>2395.0195300000019</c:v>
                </c:pt>
                <c:pt idx="29229">
                  <c:v>2395.0195300000019</c:v>
                </c:pt>
                <c:pt idx="29230">
                  <c:v>2395.0195300000019</c:v>
                </c:pt>
                <c:pt idx="29231">
                  <c:v>2395.0195300000019</c:v>
                </c:pt>
                <c:pt idx="29232">
                  <c:v>2395.0195300000019</c:v>
                </c:pt>
                <c:pt idx="29233">
                  <c:v>2395.0195300000019</c:v>
                </c:pt>
                <c:pt idx="29234">
                  <c:v>2395.0195300000019</c:v>
                </c:pt>
                <c:pt idx="29235">
                  <c:v>2395.0195300000019</c:v>
                </c:pt>
                <c:pt idx="29236">
                  <c:v>2395.0195300000019</c:v>
                </c:pt>
                <c:pt idx="29237">
                  <c:v>2395.0195300000019</c:v>
                </c:pt>
                <c:pt idx="29238">
                  <c:v>2395.0195300000019</c:v>
                </c:pt>
                <c:pt idx="29239">
                  <c:v>2395.0195300000019</c:v>
                </c:pt>
                <c:pt idx="29240">
                  <c:v>2395.0195300000019</c:v>
                </c:pt>
                <c:pt idx="29241">
                  <c:v>2395.0195300000019</c:v>
                </c:pt>
                <c:pt idx="29242">
                  <c:v>2395.0195300000019</c:v>
                </c:pt>
                <c:pt idx="29243">
                  <c:v>2395.0195300000019</c:v>
                </c:pt>
                <c:pt idx="29244">
                  <c:v>2395.0195300000019</c:v>
                </c:pt>
                <c:pt idx="29245">
                  <c:v>2395.0195300000019</c:v>
                </c:pt>
                <c:pt idx="29246">
                  <c:v>2395.0195300000019</c:v>
                </c:pt>
                <c:pt idx="29247">
                  <c:v>2395.0195300000019</c:v>
                </c:pt>
                <c:pt idx="29248">
                  <c:v>2395.0195300000019</c:v>
                </c:pt>
                <c:pt idx="29249">
                  <c:v>2395.0195300000019</c:v>
                </c:pt>
                <c:pt idx="29250">
                  <c:v>2395.0195300000019</c:v>
                </c:pt>
                <c:pt idx="29251">
                  <c:v>2395.0195300000019</c:v>
                </c:pt>
                <c:pt idx="29252">
                  <c:v>2395.0195300000019</c:v>
                </c:pt>
                <c:pt idx="29253">
                  <c:v>2395.0195300000019</c:v>
                </c:pt>
                <c:pt idx="29254">
                  <c:v>2395.0195300000019</c:v>
                </c:pt>
                <c:pt idx="29255">
                  <c:v>2395.0195300000019</c:v>
                </c:pt>
                <c:pt idx="29256">
                  <c:v>2395.0195300000019</c:v>
                </c:pt>
                <c:pt idx="29257">
                  <c:v>2395.0195300000019</c:v>
                </c:pt>
                <c:pt idx="29258">
                  <c:v>2395.0195300000019</c:v>
                </c:pt>
                <c:pt idx="29259">
                  <c:v>2395.0195300000019</c:v>
                </c:pt>
                <c:pt idx="29260">
                  <c:v>2395.0195300000019</c:v>
                </c:pt>
                <c:pt idx="29261">
                  <c:v>2395.0195300000019</c:v>
                </c:pt>
                <c:pt idx="29262">
                  <c:v>2395.0195300000019</c:v>
                </c:pt>
                <c:pt idx="29263">
                  <c:v>2395.0195300000019</c:v>
                </c:pt>
                <c:pt idx="29264">
                  <c:v>2395.0195300000019</c:v>
                </c:pt>
                <c:pt idx="29265">
                  <c:v>2395.0195300000019</c:v>
                </c:pt>
                <c:pt idx="29266">
                  <c:v>2395.0195300000019</c:v>
                </c:pt>
                <c:pt idx="29267">
                  <c:v>2395.0195300000019</c:v>
                </c:pt>
                <c:pt idx="29268">
                  <c:v>2395.0195300000019</c:v>
                </c:pt>
                <c:pt idx="29269">
                  <c:v>2395.0195300000019</c:v>
                </c:pt>
                <c:pt idx="29270">
                  <c:v>2395.0195300000019</c:v>
                </c:pt>
                <c:pt idx="29271">
                  <c:v>2395.0195300000019</c:v>
                </c:pt>
                <c:pt idx="29272">
                  <c:v>2395.0195300000019</c:v>
                </c:pt>
                <c:pt idx="29273">
                  <c:v>2395.0195300000019</c:v>
                </c:pt>
                <c:pt idx="29274">
                  <c:v>2395.0195300000019</c:v>
                </c:pt>
                <c:pt idx="29275">
                  <c:v>2395.0195300000019</c:v>
                </c:pt>
                <c:pt idx="29276">
                  <c:v>2395.0195300000019</c:v>
                </c:pt>
                <c:pt idx="29277">
                  <c:v>2395.0195300000019</c:v>
                </c:pt>
                <c:pt idx="29278">
                  <c:v>2395.0195300000019</c:v>
                </c:pt>
                <c:pt idx="29279">
                  <c:v>2395.0195300000019</c:v>
                </c:pt>
                <c:pt idx="29280">
                  <c:v>2395.0195300000019</c:v>
                </c:pt>
                <c:pt idx="29281">
                  <c:v>2395.0195300000019</c:v>
                </c:pt>
                <c:pt idx="29282">
                  <c:v>2395.0195300000019</c:v>
                </c:pt>
                <c:pt idx="29283">
                  <c:v>2395.0195300000019</c:v>
                </c:pt>
                <c:pt idx="29284">
                  <c:v>2395.0195300000019</c:v>
                </c:pt>
                <c:pt idx="29285">
                  <c:v>2395.0195300000019</c:v>
                </c:pt>
                <c:pt idx="29286">
                  <c:v>2395.0195300000019</c:v>
                </c:pt>
                <c:pt idx="29287">
                  <c:v>2395.0195300000019</c:v>
                </c:pt>
                <c:pt idx="29288">
                  <c:v>2395.0195300000019</c:v>
                </c:pt>
                <c:pt idx="29289">
                  <c:v>2395.0195300000019</c:v>
                </c:pt>
                <c:pt idx="29290">
                  <c:v>2395.0195300000019</c:v>
                </c:pt>
                <c:pt idx="29291">
                  <c:v>2395.0195300000019</c:v>
                </c:pt>
                <c:pt idx="29292">
                  <c:v>2395.0195300000019</c:v>
                </c:pt>
                <c:pt idx="29293">
                  <c:v>2395.0195300000019</c:v>
                </c:pt>
                <c:pt idx="29294">
                  <c:v>2395.0195300000019</c:v>
                </c:pt>
                <c:pt idx="29295">
                  <c:v>2395.0195300000019</c:v>
                </c:pt>
                <c:pt idx="29296">
                  <c:v>2395.0195300000019</c:v>
                </c:pt>
                <c:pt idx="29297">
                  <c:v>2395.0195300000019</c:v>
                </c:pt>
                <c:pt idx="29298">
                  <c:v>2395.0195300000019</c:v>
                </c:pt>
                <c:pt idx="29299">
                  <c:v>2395.0195300000019</c:v>
                </c:pt>
                <c:pt idx="29300">
                  <c:v>2395.0195300000019</c:v>
                </c:pt>
                <c:pt idx="29301">
                  <c:v>2395.0195300000019</c:v>
                </c:pt>
                <c:pt idx="29302">
                  <c:v>2395.0195300000019</c:v>
                </c:pt>
                <c:pt idx="29303">
                  <c:v>2395.0195300000019</c:v>
                </c:pt>
                <c:pt idx="29304">
                  <c:v>2395.0195300000019</c:v>
                </c:pt>
                <c:pt idx="29305">
                  <c:v>2395.0195300000019</c:v>
                </c:pt>
                <c:pt idx="29306">
                  <c:v>2395.0195300000019</c:v>
                </c:pt>
                <c:pt idx="29307">
                  <c:v>2395.0195300000019</c:v>
                </c:pt>
                <c:pt idx="29308">
                  <c:v>2395.0195300000019</c:v>
                </c:pt>
                <c:pt idx="29309">
                  <c:v>2395.0195300000019</c:v>
                </c:pt>
                <c:pt idx="29310">
                  <c:v>2395.0195300000019</c:v>
                </c:pt>
                <c:pt idx="29311">
                  <c:v>2395.0195300000019</c:v>
                </c:pt>
                <c:pt idx="29312">
                  <c:v>2395.0195300000019</c:v>
                </c:pt>
                <c:pt idx="29313">
                  <c:v>2395.0195300000019</c:v>
                </c:pt>
                <c:pt idx="29314">
                  <c:v>2395.0195300000019</c:v>
                </c:pt>
                <c:pt idx="29315">
                  <c:v>2395.0195300000019</c:v>
                </c:pt>
                <c:pt idx="29316">
                  <c:v>2395.0195300000019</c:v>
                </c:pt>
                <c:pt idx="29317">
                  <c:v>2395.0195300000019</c:v>
                </c:pt>
                <c:pt idx="29318">
                  <c:v>2395.0195300000019</c:v>
                </c:pt>
                <c:pt idx="29319">
                  <c:v>2395.0195300000019</c:v>
                </c:pt>
                <c:pt idx="29320">
                  <c:v>2395.0195300000019</c:v>
                </c:pt>
                <c:pt idx="29321">
                  <c:v>2395.0195300000019</c:v>
                </c:pt>
                <c:pt idx="29322">
                  <c:v>2395.0195300000019</c:v>
                </c:pt>
                <c:pt idx="29323">
                  <c:v>2395.0195300000019</c:v>
                </c:pt>
                <c:pt idx="29324">
                  <c:v>2395.0195300000019</c:v>
                </c:pt>
                <c:pt idx="29325">
                  <c:v>2395.0195300000019</c:v>
                </c:pt>
                <c:pt idx="29326">
                  <c:v>2395.0195300000019</c:v>
                </c:pt>
                <c:pt idx="29327">
                  <c:v>2395.0195300000019</c:v>
                </c:pt>
                <c:pt idx="29328">
                  <c:v>2395.0195300000019</c:v>
                </c:pt>
                <c:pt idx="29329">
                  <c:v>2395.0195300000019</c:v>
                </c:pt>
                <c:pt idx="29330">
                  <c:v>2395.0195300000019</c:v>
                </c:pt>
                <c:pt idx="29331">
                  <c:v>2395.0195300000019</c:v>
                </c:pt>
                <c:pt idx="29332">
                  <c:v>2395.0195300000019</c:v>
                </c:pt>
                <c:pt idx="29333">
                  <c:v>2395.0195300000019</c:v>
                </c:pt>
                <c:pt idx="29334">
                  <c:v>2395.0195300000019</c:v>
                </c:pt>
                <c:pt idx="29335">
                  <c:v>2395.0195300000019</c:v>
                </c:pt>
                <c:pt idx="29336">
                  <c:v>2395.0195300000019</c:v>
                </c:pt>
                <c:pt idx="29337">
                  <c:v>2395.0195300000019</c:v>
                </c:pt>
                <c:pt idx="29338">
                  <c:v>2395.0195300000019</c:v>
                </c:pt>
                <c:pt idx="29339">
                  <c:v>2395.0195300000019</c:v>
                </c:pt>
                <c:pt idx="29340">
                  <c:v>2395.0195300000019</c:v>
                </c:pt>
                <c:pt idx="29341">
                  <c:v>2395.0195300000019</c:v>
                </c:pt>
                <c:pt idx="29342">
                  <c:v>2395.0195300000019</c:v>
                </c:pt>
                <c:pt idx="29343">
                  <c:v>2395.0195300000019</c:v>
                </c:pt>
                <c:pt idx="29344">
                  <c:v>2395.0195300000019</c:v>
                </c:pt>
                <c:pt idx="29345">
                  <c:v>2395.0195300000019</c:v>
                </c:pt>
                <c:pt idx="29346">
                  <c:v>2395.0195300000019</c:v>
                </c:pt>
                <c:pt idx="29347">
                  <c:v>2395.0195300000019</c:v>
                </c:pt>
                <c:pt idx="29348">
                  <c:v>2395.0195300000019</c:v>
                </c:pt>
                <c:pt idx="29349">
                  <c:v>2395.0195300000019</c:v>
                </c:pt>
                <c:pt idx="29350">
                  <c:v>2395.0195300000019</c:v>
                </c:pt>
                <c:pt idx="29351">
                  <c:v>2395.0195300000019</c:v>
                </c:pt>
                <c:pt idx="29352">
                  <c:v>2395.0195300000019</c:v>
                </c:pt>
                <c:pt idx="29353">
                  <c:v>2395.0195300000019</c:v>
                </c:pt>
                <c:pt idx="29354">
                  <c:v>2395.0195300000019</c:v>
                </c:pt>
                <c:pt idx="29355">
                  <c:v>2395.0195300000019</c:v>
                </c:pt>
                <c:pt idx="29356">
                  <c:v>2395.0195300000019</c:v>
                </c:pt>
                <c:pt idx="29357">
                  <c:v>2395.0195300000019</c:v>
                </c:pt>
                <c:pt idx="29358">
                  <c:v>2395.0195300000019</c:v>
                </c:pt>
                <c:pt idx="29359">
                  <c:v>2395.0195300000019</c:v>
                </c:pt>
                <c:pt idx="29360">
                  <c:v>2395.0195300000019</c:v>
                </c:pt>
                <c:pt idx="29361">
                  <c:v>2395.0195300000019</c:v>
                </c:pt>
                <c:pt idx="29362">
                  <c:v>2395.0195300000019</c:v>
                </c:pt>
                <c:pt idx="29363">
                  <c:v>2395.0195300000019</c:v>
                </c:pt>
                <c:pt idx="29364">
                  <c:v>2395.0195300000019</c:v>
                </c:pt>
                <c:pt idx="29365">
                  <c:v>2395.0195300000019</c:v>
                </c:pt>
                <c:pt idx="29366">
                  <c:v>2395.0195300000019</c:v>
                </c:pt>
                <c:pt idx="29367">
                  <c:v>2395.0195300000019</c:v>
                </c:pt>
                <c:pt idx="29368">
                  <c:v>2395.0195300000019</c:v>
                </c:pt>
                <c:pt idx="29369">
                  <c:v>2395.0195300000019</c:v>
                </c:pt>
                <c:pt idx="29370">
                  <c:v>2395.0195300000019</c:v>
                </c:pt>
                <c:pt idx="29371">
                  <c:v>2395.0195300000019</c:v>
                </c:pt>
                <c:pt idx="29372">
                  <c:v>2395.0195300000019</c:v>
                </c:pt>
                <c:pt idx="29373">
                  <c:v>2395.0195300000019</c:v>
                </c:pt>
                <c:pt idx="29374">
                  <c:v>2395.0195300000019</c:v>
                </c:pt>
                <c:pt idx="29375">
                  <c:v>2395.0195300000019</c:v>
                </c:pt>
                <c:pt idx="29376">
                  <c:v>2395.0195300000019</c:v>
                </c:pt>
                <c:pt idx="29377">
                  <c:v>2395.0195300000019</c:v>
                </c:pt>
                <c:pt idx="29378">
                  <c:v>2395.0195300000019</c:v>
                </c:pt>
                <c:pt idx="29379">
                  <c:v>2395.0195300000019</c:v>
                </c:pt>
                <c:pt idx="29380">
                  <c:v>2395.0195300000019</c:v>
                </c:pt>
                <c:pt idx="29381">
                  <c:v>2395.0195300000019</c:v>
                </c:pt>
                <c:pt idx="29382">
                  <c:v>2395.0195300000019</c:v>
                </c:pt>
                <c:pt idx="29383">
                  <c:v>2395.0195300000019</c:v>
                </c:pt>
                <c:pt idx="29384">
                  <c:v>2395.0195300000019</c:v>
                </c:pt>
                <c:pt idx="29385">
                  <c:v>2395.0195300000019</c:v>
                </c:pt>
                <c:pt idx="29386">
                  <c:v>2395.0195300000019</c:v>
                </c:pt>
                <c:pt idx="29387">
                  <c:v>2395.0195300000019</c:v>
                </c:pt>
                <c:pt idx="29388">
                  <c:v>2395.0195300000019</c:v>
                </c:pt>
                <c:pt idx="29389">
                  <c:v>2395.0195300000019</c:v>
                </c:pt>
                <c:pt idx="29390">
                  <c:v>2395.0195300000019</c:v>
                </c:pt>
                <c:pt idx="29391">
                  <c:v>2395.0195300000019</c:v>
                </c:pt>
                <c:pt idx="29392">
                  <c:v>2395.0195300000019</c:v>
                </c:pt>
                <c:pt idx="29393">
                  <c:v>2395.0195300000019</c:v>
                </c:pt>
                <c:pt idx="29394">
                  <c:v>2395.0195300000019</c:v>
                </c:pt>
                <c:pt idx="29395">
                  <c:v>2395.0195300000019</c:v>
                </c:pt>
                <c:pt idx="29396">
                  <c:v>2395.0195300000019</c:v>
                </c:pt>
                <c:pt idx="29397">
                  <c:v>2395.0195300000019</c:v>
                </c:pt>
                <c:pt idx="29398">
                  <c:v>2395.0195300000019</c:v>
                </c:pt>
                <c:pt idx="29399">
                  <c:v>2395.0195300000019</c:v>
                </c:pt>
                <c:pt idx="29400">
                  <c:v>2395.0195300000019</c:v>
                </c:pt>
                <c:pt idx="29401">
                  <c:v>2395.0195300000019</c:v>
                </c:pt>
                <c:pt idx="29402">
                  <c:v>2395.0195300000019</c:v>
                </c:pt>
                <c:pt idx="29403">
                  <c:v>2395.0195300000019</c:v>
                </c:pt>
                <c:pt idx="29404">
                  <c:v>2395.0195300000019</c:v>
                </c:pt>
                <c:pt idx="29405">
                  <c:v>2395.0195300000019</c:v>
                </c:pt>
                <c:pt idx="29406">
                  <c:v>2395.0195300000019</c:v>
                </c:pt>
                <c:pt idx="29407">
                  <c:v>2395.0195300000019</c:v>
                </c:pt>
                <c:pt idx="29408">
                  <c:v>2395.0195300000019</c:v>
                </c:pt>
                <c:pt idx="29409">
                  <c:v>2395.0195300000019</c:v>
                </c:pt>
                <c:pt idx="29410">
                  <c:v>2395.0195300000019</c:v>
                </c:pt>
                <c:pt idx="29411">
                  <c:v>2395.0195300000019</c:v>
                </c:pt>
                <c:pt idx="29412">
                  <c:v>2395.0195300000019</c:v>
                </c:pt>
                <c:pt idx="29413">
                  <c:v>2395.0195300000019</c:v>
                </c:pt>
                <c:pt idx="29414">
                  <c:v>2395.0195300000019</c:v>
                </c:pt>
                <c:pt idx="29415">
                  <c:v>2395.0195300000019</c:v>
                </c:pt>
                <c:pt idx="29416">
                  <c:v>2395.0195300000019</c:v>
                </c:pt>
                <c:pt idx="29417">
                  <c:v>2395.0195300000019</c:v>
                </c:pt>
                <c:pt idx="29418">
                  <c:v>2395.0195300000019</c:v>
                </c:pt>
                <c:pt idx="29419">
                  <c:v>2395.0195300000019</c:v>
                </c:pt>
                <c:pt idx="29420">
                  <c:v>2395.0195300000019</c:v>
                </c:pt>
                <c:pt idx="29421">
                  <c:v>2395.0195300000019</c:v>
                </c:pt>
                <c:pt idx="29422">
                  <c:v>2395.0195300000019</c:v>
                </c:pt>
                <c:pt idx="29423">
                  <c:v>2395.0195300000019</c:v>
                </c:pt>
                <c:pt idx="29424">
                  <c:v>2395.0195300000019</c:v>
                </c:pt>
                <c:pt idx="29425">
                  <c:v>2395.0195300000019</c:v>
                </c:pt>
                <c:pt idx="29426">
                  <c:v>2395.0195300000019</c:v>
                </c:pt>
                <c:pt idx="29427">
                  <c:v>2395.0195300000019</c:v>
                </c:pt>
                <c:pt idx="29428">
                  <c:v>2395.0195300000019</c:v>
                </c:pt>
                <c:pt idx="29429">
                  <c:v>2395.0195300000019</c:v>
                </c:pt>
                <c:pt idx="29430">
                  <c:v>2395.0195300000019</c:v>
                </c:pt>
                <c:pt idx="29431">
                  <c:v>2395.0195300000019</c:v>
                </c:pt>
                <c:pt idx="29432">
                  <c:v>2395.0195300000019</c:v>
                </c:pt>
                <c:pt idx="29433">
                  <c:v>2395.0195300000019</c:v>
                </c:pt>
                <c:pt idx="29434">
                  <c:v>2395.0195300000019</c:v>
                </c:pt>
                <c:pt idx="29435">
                  <c:v>2395.0195300000019</c:v>
                </c:pt>
                <c:pt idx="29436">
                  <c:v>2395.0195300000019</c:v>
                </c:pt>
                <c:pt idx="29437">
                  <c:v>2395.0195300000019</c:v>
                </c:pt>
                <c:pt idx="29438">
                  <c:v>2395.0195300000019</c:v>
                </c:pt>
                <c:pt idx="29439">
                  <c:v>2395.0195300000019</c:v>
                </c:pt>
                <c:pt idx="29440">
                  <c:v>2395.0195300000019</c:v>
                </c:pt>
                <c:pt idx="29441">
                  <c:v>2395.0195300000019</c:v>
                </c:pt>
                <c:pt idx="29442">
                  <c:v>2395.0195300000019</c:v>
                </c:pt>
                <c:pt idx="29443">
                  <c:v>2395.0195300000019</c:v>
                </c:pt>
                <c:pt idx="29444">
                  <c:v>2395.0195300000019</c:v>
                </c:pt>
                <c:pt idx="29445">
                  <c:v>2395.0195300000019</c:v>
                </c:pt>
                <c:pt idx="29446">
                  <c:v>2395.0195300000019</c:v>
                </c:pt>
                <c:pt idx="29447">
                  <c:v>2395.0195300000019</c:v>
                </c:pt>
                <c:pt idx="29448">
                  <c:v>2395.0195300000019</c:v>
                </c:pt>
                <c:pt idx="29449">
                  <c:v>2395.0195300000019</c:v>
                </c:pt>
                <c:pt idx="29450">
                  <c:v>2395.0195300000019</c:v>
                </c:pt>
                <c:pt idx="29451">
                  <c:v>2395.0195300000019</c:v>
                </c:pt>
                <c:pt idx="29452">
                  <c:v>2395.0195300000019</c:v>
                </c:pt>
                <c:pt idx="29453">
                  <c:v>2395.0195300000019</c:v>
                </c:pt>
                <c:pt idx="29454">
                  <c:v>2395.0195300000019</c:v>
                </c:pt>
                <c:pt idx="29455">
                  <c:v>2395.0195300000019</c:v>
                </c:pt>
                <c:pt idx="29456">
                  <c:v>2395.0195300000019</c:v>
                </c:pt>
                <c:pt idx="29457">
                  <c:v>2395.0195300000019</c:v>
                </c:pt>
                <c:pt idx="29458">
                  <c:v>2395.0195300000019</c:v>
                </c:pt>
                <c:pt idx="29459">
                  <c:v>2395.0195300000019</c:v>
                </c:pt>
                <c:pt idx="29460">
                  <c:v>2395.0195300000019</c:v>
                </c:pt>
                <c:pt idx="29461">
                  <c:v>2395.0195300000019</c:v>
                </c:pt>
                <c:pt idx="29462">
                  <c:v>2395.0195300000019</c:v>
                </c:pt>
                <c:pt idx="29463">
                  <c:v>2395.0195300000019</c:v>
                </c:pt>
                <c:pt idx="29464">
                  <c:v>2395.0195300000019</c:v>
                </c:pt>
                <c:pt idx="29465">
                  <c:v>2395.0195300000019</c:v>
                </c:pt>
                <c:pt idx="29466">
                  <c:v>2395.0195300000019</c:v>
                </c:pt>
                <c:pt idx="29467">
                  <c:v>2395.0195300000019</c:v>
                </c:pt>
                <c:pt idx="29468">
                  <c:v>2395.0195300000019</c:v>
                </c:pt>
                <c:pt idx="29469">
                  <c:v>2395.0195300000019</c:v>
                </c:pt>
                <c:pt idx="29470">
                  <c:v>2395.0195300000019</c:v>
                </c:pt>
                <c:pt idx="29471">
                  <c:v>2395.0195300000019</c:v>
                </c:pt>
                <c:pt idx="29472">
                  <c:v>2395.0195300000019</c:v>
                </c:pt>
                <c:pt idx="29473">
                  <c:v>2395.0195300000019</c:v>
                </c:pt>
                <c:pt idx="29474">
                  <c:v>2395.0195300000019</c:v>
                </c:pt>
                <c:pt idx="29475">
                  <c:v>2395.0195300000019</c:v>
                </c:pt>
                <c:pt idx="29476">
                  <c:v>2395.0195300000019</c:v>
                </c:pt>
                <c:pt idx="29477">
                  <c:v>2395.0195300000019</c:v>
                </c:pt>
                <c:pt idx="29478">
                  <c:v>2395.0195300000019</c:v>
                </c:pt>
                <c:pt idx="29479">
                  <c:v>2395.0195300000019</c:v>
                </c:pt>
                <c:pt idx="29480">
                  <c:v>2395.0195300000019</c:v>
                </c:pt>
                <c:pt idx="29481">
                  <c:v>2395.0195300000019</c:v>
                </c:pt>
                <c:pt idx="29482">
                  <c:v>2395.0195300000019</c:v>
                </c:pt>
                <c:pt idx="29483">
                  <c:v>2395.0195300000019</c:v>
                </c:pt>
                <c:pt idx="29484">
                  <c:v>2395.0195300000019</c:v>
                </c:pt>
                <c:pt idx="29485">
                  <c:v>2395.0195300000019</c:v>
                </c:pt>
                <c:pt idx="29486">
                  <c:v>2395.0195300000019</c:v>
                </c:pt>
                <c:pt idx="29487">
                  <c:v>2395.0195300000019</c:v>
                </c:pt>
                <c:pt idx="29488">
                  <c:v>2395.0195300000019</c:v>
                </c:pt>
                <c:pt idx="29489">
                  <c:v>2395.0195300000019</c:v>
                </c:pt>
                <c:pt idx="29490">
                  <c:v>2395.0195300000019</c:v>
                </c:pt>
                <c:pt idx="29491">
                  <c:v>2395.0195300000019</c:v>
                </c:pt>
                <c:pt idx="29492">
                  <c:v>2395.0195300000019</c:v>
                </c:pt>
                <c:pt idx="29493">
                  <c:v>2395.0195300000019</c:v>
                </c:pt>
                <c:pt idx="29494">
                  <c:v>2395.0195300000019</c:v>
                </c:pt>
                <c:pt idx="29495">
                  <c:v>2395.0195300000019</c:v>
                </c:pt>
                <c:pt idx="29496">
                  <c:v>2395.0195300000019</c:v>
                </c:pt>
                <c:pt idx="29497">
                  <c:v>2395.0195300000019</c:v>
                </c:pt>
                <c:pt idx="29498">
                  <c:v>2395.0195300000019</c:v>
                </c:pt>
                <c:pt idx="29499">
                  <c:v>2395.0195300000019</c:v>
                </c:pt>
                <c:pt idx="29500">
                  <c:v>2395.0195300000019</c:v>
                </c:pt>
                <c:pt idx="29501">
                  <c:v>2395.0195300000019</c:v>
                </c:pt>
                <c:pt idx="29502">
                  <c:v>2395.0195300000019</c:v>
                </c:pt>
                <c:pt idx="29503">
                  <c:v>2395.0195300000019</c:v>
                </c:pt>
                <c:pt idx="29504">
                  <c:v>2395.0195300000019</c:v>
                </c:pt>
                <c:pt idx="29505">
                  <c:v>2395.0195300000019</c:v>
                </c:pt>
                <c:pt idx="29506">
                  <c:v>2395.0195300000019</c:v>
                </c:pt>
                <c:pt idx="29507">
                  <c:v>2395.0195300000019</c:v>
                </c:pt>
                <c:pt idx="29508">
                  <c:v>2395.0195300000019</c:v>
                </c:pt>
                <c:pt idx="29509">
                  <c:v>2395.0195300000019</c:v>
                </c:pt>
                <c:pt idx="29510">
                  <c:v>2395.0195300000019</c:v>
                </c:pt>
                <c:pt idx="29511">
                  <c:v>2395.0195300000019</c:v>
                </c:pt>
                <c:pt idx="29512">
                  <c:v>2395.0195300000019</c:v>
                </c:pt>
                <c:pt idx="29513">
                  <c:v>2395.0195300000019</c:v>
                </c:pt>
                <c:pt idx="29514">
                  <c:v>2395.0195300000019</c:v>
                </c:pt>
                <c:pt idx="29515">
                  <c:v>2395.0195300000019</c:v>
                </c:pt>
                <c:pt idx="29516">
                  <c:v>2395.0195300000019</c:v>
                </c:pt>
                <c:pt idx="29517">
                  <c:v>2395.0195300000019</c:v>
                </c:pt>
                <c:pt idx="29518">
                  <c:v>2395.0195300000019</c:v>
                </c:pt>
                <c:pt idx="29519">
                  <c:v>2395.0195300000019</c:v>
                </c:pt>
                <c:pt idx="29520">
                  <c:v>2395.0195300000019</c:v>
                </c:pt>
                <c:pt idx="29521">
                  <c:v>2395.0195300000019</c:v>
                </c:pt>
                <c:pt idx="29522">
                  <c:v>2395.0195300000019</c:v>
                </c:pt>
                <c:pt idx="29523">
                  <c:v>2395.0195300000019</c:v>
                </c:pt>
                <c:pt idx="29524">
                  <c:v>2395.0195300000019</c:v>
                </c:pt>
                <c:pt idx="29525">
                  <c:v>2395.0195300000019</c:v>
                </c:pt>
                <c:pt idx="29526">
                  <c:v>2395.0195300000019</c:v>
                </c:pt>
                <c:pt idx="29527">
                  <c:v>2395.0195300000019</c:v>
                </c:pt>
                <c:pt idx="29528">
                  <c:v>2395.0195300000019</c:v>
                </c:pt>
                <c:pt idx="29529">
                  <c:v>2395.0195300000019</c:v>
                </c:pt>
                <c:pt idx="29530">
                  <c:v>2395.0195300000019</c:v>
                </c:pt>
                <c:pt idx="29531">
                  <c:v>2395.0195300000019</c:v>
                </c:pt>
                <c:pt idx="29532">
                  <c:v>2395.0195300000019</c:v>
                </c:pt>
                <c:pt idx="29533">
                  <c:v>2395.0195300000019</c:v>
                </c:pt>
                <c:pt idx="29534">
                  <c:v>2395.0195300000019</c:v>
                </c:pt>
                <c:pt idx="29535">
                  <c:v>2395.0195300000019</c:v>
                </c:pt>
                <c:pt idx="29536">
                  <c:v>2395.0195300000019</c:v>
                </c:pt>
                <c:pt idx="29537">
                  <c:v>2395.0195300000019</c:v>
                </c:pt>
                <c:pt idx="29538">
                  <c:v>2395.0195300000019</c:v>
                </c:pt>
                <c:pt idx="29539">
                  <c:v>2395.0195300000019</c:v>
                </c:pt>
                <c:pt idx="29540">
                  <c:v>2395.0195300000019</c:v>
                </c:pt>
                <c:pt idx="29541">
                  <c:v>2395.0195300000019</c:v>
                </c:pt>
                <c:pt idx="29542">
                  <c:v>2395.0195300000019</c:v>
                </c:pt>
                <c:pt idx="29543">
                  <c:v>2395.0195300000019</c:v>
                </c:pt>
                <c:pt idx="29544">
                  <c:v>2395.0195300000019</c:v>
                </c:pt>
                <c:pt idx="29545">
                  <c:v>2395.0195300000019</c:v>
                </c:pt>
                <c:pt idx="29546">
                  <c:v>2395.0195300000019</c:v>
                </c:pt>
                <c:pt idx="29547">
                  <c:v>2395.0195300000019</c:v>
                </c:pt>
                <c:pt idx="29548">
                  <c:v>2395.0195300000019</c:v>
                </c:pt>
                <c:pt idx="29549">
                  <c:v>2395.0195300000019</c:v>
                </c:pt>
                <c:pt idx="29550">
                  <c:v>2395.0195300000019</c:v>
                </c:pt>
                <c:pt idx="29551">
                  <c:v>2395.0195300000019</c:v>
                </c:pt>
                <c:pt idx="29552">
                  <c:v>2395.0195300000019</c:v>
                </c:pt>
                <c:pt idx="29553">
                  <c:v>2395.0195300000019</c:v>
                </c:pt>
                <c:pt idx="29554">
                  <c:v>2395.0195300000019</c:v>
                </c:pt>
                <c:pt idx="29555">
                  <c:v>2395.0195300000019</c:v>
                </c:pt>
                <c:pt idx="29556">
                  <c:v>2395.0195300000019</c:v>
                </c:pt>
                <c:pt idx="29557">
                  <c:v>2395.0195300000019</c:v>
                </c:pt>
                <c:pt idx="29558">
                  <c:v>2395.0195300000019</c:v>
                </c:pt>
                <c:pt idx="29559">
                  <c:v>2395.0195300000019</c:v>
                </c:pt>
                <c:pt idx="29560">
                  <c:v>2395.0195300000019</c:v>
                </c:pt>
                <c:pt idx="29561">
                  <c:v>2395.0195300000019</c:v>
                </c:pt>
                <c:pt idx="29562">
                  <c:v>2395.0195300000019</c:v>
                </c:pt>
                <c:pt idx="29563">
                  <c:v>2395.0195300000019</c:v>
                </c:pt>
                <c:pt idx="29564">
                  <c:v>2395.0195300000019</c:v>
                </c:pt>
                <c:pt idx="29565">
                  <c:v>2395.0195300000019</c:v>
                </c:pt>
                <c:pt idx="29566">
                  <c:v>2395.0195300000019</c:v>
                </c:pt>
                <c:pt idx="29567">
                  <c:v>2395.0195300000019</c:v>
                </c:pt>
                <c:pt idx="29568">
                  <c:v>2395.0195300000019</c:v>
                </c:pt>
                <c:pt idx="29569">
                  <c:v>2395.0195300000019</c:v>
                </c:pt>
                <c:pt idx="29570">
                  <c:v>2395.0195300000019</c:v>
                </c:pt>
                <c:pt idx="29571">
                  <c:v>2395.0195300000019</c:v>
                </c:pt>
                <c:pt idx="29572">
                  <c:v>2395.0195300000019</c:v>
                </c:pt>
                <c:pt idx="29573">
                  <c:v>2395.0195300000019</c:v>
                </c:pt>
                <c:pt idx="29574">
                  <c:v>2395.0195300000019</c:v>
                </c:pt>
                <c:pt idx="29575">
                  <c:v>2395.0195300000019</c:v>
                </c:pt>
                <c:pt idx="29576">
                  <c:v>2395.0195300000019</c:v>
                </c:pt>
                <c:pt idx="29577">
                  <c:v>2395.0195300000019</c:v>
                </c:pt>
                <c:pt idx="29578">
                  <c:v>2395.0195300000019</c:v>
                </c:pt>
                <c:pt idx="29579">
                  <c:v>2395.0195300000019</c:v>
                </c:pt>
                <c:pt idx="29580">
                  <c:v>2395.0195300000019</c:v>
                </c:pt>
                <c:pt idx="29581">
                  <c:v>2395.0195300000019</c:v>
                </c:pt>
                <c:pt idx="29582">
                  <c:v>2395.0195300000019</c:v>
                </c:pt>
                <c:pt idx="29583">
                  <c:v>2395.0195300000019</c:v>
                </c:pt>
                <c:pt idx="29584">
                  <c:v>2395.0195300000019</c:v>
                </c:pt>
                <c:pt idx="29585">
                  <c:v>2395.0195300000019</c:v>
                </c:pt>
                <c:pt idx="29586">
                  <c:v>2395.0195300000019</c:v>
                </c:pt>
                <c:pt idx="29587">
                  <c:v>2395.0195300000019</c:v>
                </c:pt>
                <c:pt idx="29588">
                  <c:v>2395.0195300000019</c:v>
                </c:pt>
                <c:pt idx="29589">
                  <c:v>2395.0195300000019</c:v>
                </c:pt>
                <c:pt idx="29590">
                  <c:v>2395.0195300000019</c:v>
                </c:pt>
                <c:pt idx="29591">
                  <c:v>2395.0195300000019</c:v>
                </c:pt>
                <c:pt idx="29592">
                  <c:v>2395.0195300000019</c:v>
                </c:pt>
                <c:pt idx="29593">
                  <c:v>2392.5781299999999</c:v>
                </c:pt>
                <c:pt idx="29594">
                  <c:v>2395.0195300000019</c:v>
                </c:pt>
                <c:pt idx="29595">
                  <c:v>2395.0195300000019</c:v>
                </c:pt>
                <c:pt idx="29596">
                  <c:v>2395.0195300000019</c:v>
                </c:pt>
                <c:pt idx="29597">
                  <c:v>2395.0195300000019</c:v>
                </c:pt>
                <c:pt idx="29598">
                  <c:v>2395.0195300000019</c:v>
                </c:pt>
                <c:pt idx="29599">
                  <c:v>2395.0195300000019</c:v>
                </c:pt>
                <c:pt idx="29600">
                  <c:v>2395.0195300000019</c:v>
                </c:pt>
                <c:pt idx="29601">
                  <c:v>2395.0195300000019</c:v>
                </c:pt>
                <c:pt idx="29602">
                  <c:v>2395.0195300000019</c:v>
                </c:pt>
                <c:pt idx="29603">
                  <c:v>2395.0195300000019</c:v>
                </c:pt>
                <c:pt idx="29604">
                  <c:v>2395.0195300000019</c:v>
                </c:pt>
                <c:pt idx="29605">
                  <c:v>2395.0195300000019</c:v>
                </c:pt>
                <c:pt idx="29606">
                  <c:v>2395.0195300000019</c:v>
                </c:pt>
                <c:pt idx="29607">
                  <c:v>2395.0195300000019</c:v>
                </c:pt>
                <c:pt idx="29608">
                  <c:v>2395.0195300000019</c:v>
                </c:pt>
                <c:pt idx="29609">
                  <c:v>2395.0195300000019</c:v>
                </c:pt>
                <c:pt idx="29610">
                  <c:v>2395.0195300000019</c:v>
                </c:pt>
                <c:pt idx="29611">
                  <c:v>2395.0195300000019</c:v>
                </c:pt>
                <c:pt idx="29612">
                  <c:v>2395.0195300000019</c:v>
                </c:pt>
                <c:pt idx="29613">
                  <c:v>2395.0195300000019</c:v>
                </c:pt>
                <c:pt idx="29614">
                  <c:v>2395.0195300000019</c:v>
                </c:pt>
                <c:pt idx="29615">
                  <c:v>2395.0195300000019</c:v>
                </c:pt>
                <c:pt idx="29616">
                  <c:v>2395.0195300000019</c:v>
                </c:pt>
                <c:pt idx="29617">
                  <c:v>2395.0195300000019</c:v>
                </c:pt>
                <c:pt idx="29618">
                  <c:v>2395.0195300000019</c:v>
                </c:pt>
                <c:pt idx="29619">
                  <c:v>2395.0195300000019</c:v>
                </c:pt>
                <c:pt idx="29620">
                  <c:v>2395.0195300000019</c:v>
                </c:pt>
                <c:pt idx="29621">
                  <c:v>2395.0195300000019</c:v>
                </c:pt>
                <c:pt idx="29622">
                  <c:v>2395.0195300000019</c:v>
                </c:pt>
                <c:pt idx="29623">
                  <c:v>2395.0195300000019</c:v>
                </c:pt>
                <c:pt idx="29624">
                  <c:v>2395.0195300000019</c:v>
                </c:pt>
                <c:pt idx="29625">
                  <c:v>2395.0195300000019</c:v>
                </c:pt>
                <c:pt idx="29626">
                  <c:v>2395.0195300000019</c:v>
                </c:pt>
                <c:pt idx="29627">
                  <c:v>2395.0195300000019</c:v>
                </c:pt>
                <c:pt idx="29628">
                  <c:v>2395.0195300000019</c:v>
                </c:pt>
                <c:pt idx="29629">
                  <c:v>2395.0195300000019</c:v>
                </c:pt>
                <c:pt idx="29630">
                  <c:v>2395.0195300000019</c:v>
                </c:pt>
                <c:pt idx="29631">
                  <c:v>2395.0195300000019</c:v>
                </c:pt>
                <c:pt idx="29632">
                  <c:v>2395.0195300000019</c:v>
                </c:pt>
                <c:pt idx="29633">
                  <c:v>2395.0195300000019</c:v>
                </c:pt>
                <c:pt idx="29634">
                  <c:v>2395.0195300000019</c:v>
                </c:pt>
                <c:pt idx="29635">
                  <c:v>2395.0195300000019</c:v>
                </c:pt>
                <c:pt idx="29636">
                  <c:v>2395.0195300000019</c:v>
                </c:pt>
                <c:pt idx="29637">
                  <c:v>2395.0195300000019</c:v>
                </c:pt>
                <c:pt idx="29638">
                  <c:v>2395.0195300000019</c:v>
                </c:pt>
                <c:pt idx="29639">
                  <c:v>2395.0195300000019</c:v>
                </c:pt>
                <c:pt idx="29640">
                  <c:v>2395.0195300000019</c:v>
                </c:pt>
                <c:pt idx="29641">
                  <c:v>2395.0195300000019</c:v>
                </c:pt>
                <c:pt idx="29642">
                  <c:v>2395.0195300000019</c:v>
                </c:pt>
                <c:pt idx="29643">
                  <c:v>2395.0195300000019</c:v>
                </c:pt>
                <c:pt idx="29644">
                  <c:v>2395.0195300000019</c:v>
                </c:pt>
                <c:pt idx="29645">
                  <c:v>2395.0195300000019</c:v>
                </c:pt>
                <c:pt idx="29646">
                  <c:v>2395.0195300000019</c:v>
                </c:pt>
                <c:pt idx="29647">
                  <c:v>2395.0195300000019</c:v>
                </c:pt>
                <c:pt idx="29648">
                  <c:v>2395.0195300000019</c:v>
                </c:pt>
                <c:pt idx="29649">
                  <c:v>2395.0195300000019</c:v>
                </c:pt>
                <c:pt idx="29650">
                  <c:v>2395.0195300000019</c:v>
                </c:pt>
                <c:pt idx="29651">
                  <c:v>2395.0195300000019</c:v>
                </c:pt>
                <c:pt idx="29652">
                  <c:v>2395.0195300000019</c:v>
                </c:pt>
                <c:pt idx="29653">
                  <c:v>2395.0195300000019</c:v>
                </c:pt>
                <c:pt idx="29654">
                  <c:v>2395.0195300000019</c:v>
                </c:pt>
                <c:pt idx="29655">
                  <c:v>2395.0195300000019</c:v>
                </c:pt>
                <c:pt idx="29656">
                  <c:v>2395.0195300000019</c:v>
                </c:pt>
                <c:pt idx="29657">
                  <c:v>2395.0195300000019</c:v>
                </c:pt>
                <c:pt idx="29658">
                  <c:v>2395.0195300000019</c:v>
                </c:pt>
                <c:pt idx="29659">
                  <c:v>2395.0195300000019</c:v>
                </c:pt>
                <c:pt idx="29660">
                  <c:v>2395.0195300000019</c:v>
                </c:pt>
                <c:pt idx="29661">
                  <c:v>2395.0195300000019</c:v>
                </c:pt>
                <c:pt idx="29662">
                  <c:v>2395.0195300000019</c:v>
                </c:pt>
                <c:pt idx="29663">
                  <c:v>2395.0195300000019</c:v>
                </c:pt>
                <c:pt idx="29664">
                  <c:v>2395.0195300000019</c:v>
                </c:pt>
                <c:pt idx="29665">
                  <c:v>2392.5781299999999</c:v>
                </c:pt>
                <c:pt idx="29666">
                  <c:v>2395.0195300000019</c:v>
                </c:pt>
                <c:pt idx="29667">
                  <c:v>2395.0195300000019</c:v>
                </c:pt>
                <c:pt idx="29668">
                  <c:v>2395.0195300000019</c:v>
                </c:pt>
                <c:pt idx="29669">
                  <c:v>2395.0195300000019</c:v>
                </c:pt>
                <c:pt idx="29670">
                  <c:v>2395.0195300000019</c:v>
                </c:pt>
                <c:pt idx="29671">
                  <c:v>2395.0195300000019</c:v>
                </c:pt>
                <c:pt idx="29672">
                  <c:v>2395.0195300000019</c:v>
                </c:pt>
                <c:pt idx="29673">
                  <c:v>2395.0195300000019</c:v>
                </c:pt>
                <c:pt idx="29674">
                  <c:v>2395.0195300000019</c:v>
                </c:pt>
                <c:pt idx="29675">
                  <c:v>2395.0195300000019</c:v>
                </c:pt>
                <c:pt idx="29676">
                  <c:v>2395.0195300000019</c:v>
                </c:pt>
                <c:pt idx="29677">
                  <c:v>2395.0195300000019</c:v>
                </c:pt>
                <c:pt idx="29678">
                  <c:v>2395.0195300000019</c:v>
                </c:pt>
                <c:pt idx="29679">
                  <c:v>2395.0195300000019</c:v>
                </c:pt>
                <c:pt idx="29680">
                  <c:v>2395.0195300000019</c:v>
                </c:pt>
                <c:pt idx="29681">
                  <c:v>2395.0195300000019</c:v>
                </c:pt>
                <c:pt idx="29682">
                  <c:v>2395.0195300000019</c:v>
                </c:pt>
                <c:pt idx="29683">
                  <c:v>2395.0195300000019</c:v>
                </c:pt>
                <c:pt idx="29684">
                  <c:v>2395.0195300000019</c:v>
                </c:pt>
                <c:pt idx="29685">
                  <c:v>2395.0195300000019</c:v>
                </c:pt>
                <c:pt idx="29686">
                  <c:v>2395.0195300000019</c:v>
                </c:pt>
                <c:pt idx="29687">
                  <c:v>2395.0195300000019</c:v>
                </c:pt>
                <c:pt idx="29688">
                  <c:v>2395.0195300000019</c:v>
                </c:pt>
                <c:pt idx="29689">
                  <c:v>2395.0195300000019</c:v>
                </c:pt>
                <c:pt idx="29690">
                  <c:v>2395.0195300000019</c:v>
                </c:pt>
                <c:pt idx="29691">
                  <c:v>2395.0195300000019</c:v>
                </c:pt>
                <c:pt idx="29692">
                  <c:v>2395.0195300000019</c:v>
                </c:pt>
                <c:pt idx="29693">
                  <c:v>2395.0195300000019</c:v>
                </c:pt>
                <c:pt idx="29694">
                  <c:v>2395.0195300000019</c:v>
                </c:pt>
                <c:pt idx="29695">
                  <c:v>2395.0195300000019</c:v>
                </c:pt>
                <c:pt idx="29696">
                  <c:v>2395.0195300000019</c:v>
                </c:pt>
                <c:pt idx="29697">
                  <c:v>2395.0195300000019</c:v>
                </c:pt>
                <c:pt idx="29698">
                  <c:v>2395.0195300000019</c:v>
                </c:pt>
                <c:pt idx="29699">
                  <c:v>2395.0195300000019</c:v>
                </c:pt>
                <c:pt idx="29700">
                  <c:v>2395.0195300000019</c:v>
                </c:pt>
                <c:pt idx="29701">
                  <c:v>2395.0195300000019</c:v>
                </c:pt>
                <c:pt idx="29702">
                  <c:v>2395.0195300000019</c:v>
                </c:pt>
                <c:pt idx="29703">
                  <c:v>2395.0195300000019</c:v>
                </c:pt>
                <c:pt idx="29704">
                  <c:v>2395.0195300000019</c:v>
                </c:pt>
                <c:pt idx="29705">
                  <c:v>2395.0195300000019</c:v>
                </c:pt>
                <c:pt idx="29706">
                  <c:v>2395.0195300000019</c:v>
                </c:pt>
                <c:pt idx="29707">
                  <c:v>2395.0195300000019</c:v>
                </c:pt>
                <c:pt idx="29708">
                  <c:v>2395.0195300000019</c:v>
                </c:pt>
                <c:pt idx="29709">
                  <c:v>2395.0195300000019</c:v>
                </c:pt>
                <c:pt idx="29710">
                  <c:v>2392.5781299999999</c:v>
                </c:pt>
                <c:pt idx="29711">
                  <c:v>2395.0195300000019</c:v>
                </c:pt>
                <c:pt idx="29712">
                  <c:v>2395.0195300000019</c:v>
                </c:pt>
                <c:pt idx="29713">
                  <c:v>2395.0195300000019</c:v>
                </c:pt>
                <c:pt idx="29714">
                  <c:v>2395.0195300000019</c:v>
                </c:pt>
                <c:pt idx="29715">
                  <c:v>2395.0195300000019</c:v>
                </c:pt>
                <c:pt idx="29716">
                  <c:v>2395.0195300000019</c:v>
                </c:pt>
                <c:pt idx="29717">
                  <c:v>2395.0195300000019</c:v>
                </c:pt>
                <c:pt idx="29718">
                  <c:v>2395.0195300000019</c:v>
                </c:pt>
                <c:pt idx="29719">
                  <c:v>2395.0195300000019</c:v>
                </c:pt>
                <c:pt idx="29720">
                  <c:v>2395.0195300000019</c:v>
                </c:pt>
                <c:pt idx="29721">
                  <c:v>2395.0195300000019</c:v>
                </c:pt>
                <c:pt idx="29722">
                  <c:v>2395.0195300000019</c:v>
                </c:pt>
                <c:pt idx="29723">
                  <c:v>2395.0195300000019</c:v>
                </c:pt>
                <c:pt idx="29724">
                  <c:v>2395.0195300000019</c:v>
                </c:pt>
                <c:pt idx="29725">
                  <c:v>2392.5781299999999</c:v>
                </c:pt>
                <c:pt idx="29726">
                  <c:v>2395.0195300000019</c:v>
                </c:pt>
                <c:pt idx="29727">
                  <c:v>2395.0195300000019</c:v>
                </c:pt>
                <c:pt idx="29728">
                  <c:v>2395.0195300000019</c:v>
                </c:pt>
                <c:pt idx="29729">
                  <c:v>2395.0195300000019</c:v>
                </c:pt>
                <c:pt idx="29730">
                  <c:v>2395.0195300000019</c:v>
                </c:pt>
                <c:pt idx="29731">
                  <c:v>2395.0195300000019</c:v>
                </c:pt>
                <c:pt idx="29732">
                  <c:v>2395.0195300000019</c:v>
                </c:pt>
                <c:pt idx="29733">
                  <c:v>2395.0195300000019</c:v>
                </c:pt>
                <c:pt idx="29734">
                  <c:v>2395.0195300000019</c:v>
                </c:pt>
                <c:pt idx="29735">
                  <c:v>2395.0195300000019</c:v>
                </c:pt>
                <c:pt idx="29736">
                  <c:v>2395.0195300000019</c:v>
                </c:pt>
                <c:pt idx="29737">
                  <c:v>2395.0195300000019</c:v>
                </c:pt>
                <c:pt idx="29738">
                  <c:v>2395.0195300000019</c:v>
                </c:pt>
                <c:pt idx="29739">
                  <c:v>2395.0195300000019</c:v>
                </c:pt>
                <c:pt idx="29740">
                  <c:v>2395.0195300000019</c:v>
                </c:pt>
                <c:pt idx="29741">
                  <c:v>2395.0195300000019</c:v>
                </c:pt>
                <c:pt idx="29742">
                  <c:v>2395.0195300000019</c:v>
                </c:pt>
                <c:pt idx="29743">
                  <c:v>2395.0195300000019</c:v>
                </c:pt>
                <c:pt idx="29744">
                  <c:v>2395.0195300000019</c:v>
                </c:pt>
                <c:pt idx="29745">
                  <c:v>2395.0195300000019</c:v>
                </c:pt>
                <c:pt idx="29746">
                  <c:v>2395.0195300000019</c:v>
                </c:pt>
                <c:pt idx="29747">
                  <c:v>2395.0195300000019</c:v>
                </c:pt>
                <c:pt idx="29748">
                  <c:v>2395.0195300000019</c:v>
                </c:pt>
                <c:pt idx="29749">
                  <c:v>2395.0195300000019</c:v>
                </c:pt>
                <c:pt idx="29750">
                  <c:v>2395.0195300000019</c:v>
                </c:pt>
                <c:pt idx="29751">
                  <c:v>2395.0195300000019</c:v>
                </c:pt>
                <c:pt idx="29752">
                  <c:v>2395.0195300000019</c:v>
                </c:pt>
                <c:pt idx="29753">
                  <c:v>2395.0195300000019</c:v>
                </c:pt>
                <c:pt idx="29754">
                  <c:v>2395.0195300000019</c:v>
                </c:pt>
                <c:pt idx="29755">
                  <c:v>2395.0195300000019</c:v>
                </c:pt>
                <c:pt idx="29756">
                  <c:v>2395.0195300000019</c:v>
                </c:pt>
                <c:pt idx="29757">
                  <c:v>2395.0195300000019</c:v>
                </c:pt>
                <c:pt idx="29758">
                  <c:v>2395.0195300000019</c:v>
                </c:pt>
                <c:pt idx="29759">
                  <c:v>2395.0195300000019</c:v>
                </c:pt>
                <c:pt idx="29760">
                  <c:v>2395.0195300000019</c:v>
                </c:pt>
                <c:pt idx="29761">
                  <c:v>2395.0195300000019</c:v>
                </c:pt>
                <c:pt idx="29762">
                  <c:v>2395.0195300000019</c:v>
                </c:pt>
                <c:pt idx="29763">
                  <c:v>2395.0195300000019</c:v>
                </c:pt>
                <c:pt idx="29764">
                  <c:v>2395.0195300000019</c:v>
                </c:pt>
                <c:pt idx="29765">
                  <c:v>2395.0195300000019</c:v>
                </c:pt>
                <c:pt idx="29766">
                  <c:v>2395.0195300000019</c:v>
                </c:pt>
                <c:pt idx="29767">
                  <c:v>2395.0195300000019</c:v>
                </c:pt>
                <c:pt idx="29768">
                  <c:v>2395.0195300000019</c:v>
                </c:pt>
                <c:pt idx="29769">
                  <c:v>2395.0195300000019</c:v>
                </c:pt>
                <c:pt idx="29770">
                  <c:v>2395.0195300000019</c:v>
                </c:pt>
                <c:pt idx="29771">
                  <c:v>2395.0195300000019</c:v>
                </c:pt>
                <c:pt idx="29772">
                  <c:v>2395.0195300000019</c:v>
                </c:pt>
                <c:pt idx="29773">
                  <c:v>2395.0195300000019</c:v>
                </c:pt>
                <c:pt idx="29774">
                  <c:v>2395.0195300000019</c:v>
                </c:pt>
                <c:pt idx="29775">
                  <c:v>2395.0195300000019</c:v>
                </c:pt>
                <c:pt idx="29776">
                  <c:v>2395.0195300000019</c:v>
                </c:pt>
                <c:pt idx="29777">
                  <c:v>2395.0195300000019</c:v>
                </c:pt>
                <c:pt idx="29778">
                  <c:v>2395.0195300000019</c:v>
                </c:pt>
                <c:pt idx="29779">
                  <c:v>2395.0195300000019</c:v>
                </c:pt>
                <c:pt idx="29780">
                  <c:v>2395.0195300000019</c:v>
                </c:pt>
                <c:pt idx="29781">
                  <c:v>2395.0195300000019</c:v>
                </c:pt>
                <c:pt idx="29782">
                  <c:v>2395.0195300000019</c:v>
                </c:pt>
                <c:pt idx="29783">
                  <c:v>2395.0195300000019</c:v>
                </c:pt>
                <c:pt idx="29784">
                  <c:v>2395.0195300000019</c:v>
                </c:pt>
                <c:pt idx="29785">
                  <c:v>2395.0195300000019</c:v>
                </c:pt>
                <c:pt idx="29786">
                  <c:v>2395.0195300000019</c:v>
                </c:pt>
                <c:pt idx="29787">
                  <c:v>2395.0195300000019</c:v>
                </c:pt>
                <c:pt idx="29788">
                  <c:v>2395.0195300000019</c:v>
                </c:pt>
                <c:pt idx="29789">
                  <c:v>2395.0195300000019</c:v>
                </c:pt>
                <c:pt idx="29790">
                  <c:v>2392.5781299999999</c:v>
                </c:pt>
                <c:pt idx="29791">
                  <c:v>2395.0195300000019</c:v>
                </c:pt>
                <c:pt idx="29792">
                  <c:v>2395.0195300000019</c:v>
                </c:pt>
                <c:pt idx="29793">
                  <c:v>2395.0195300000019</c:v>
                </c:pt>
                <c:pt idx="29794">
                  <c:v>2395.0195300000019</c:v>
                </c:pt>
                <c:pt idx="29795">
                  <c:v>2395.0195300000019</c:v>
                </c:pt>
                <c:pt idx="29796">
                  <c:v>2395.0195300000019</c:v>
                </c:pt>
                <c:pt idx="29797">
                  <c:v>2395.0195300000019</c:v>
                </c:pt>
                <c:pt idx="29798">
                  <c:v>2395.0195300000019</c:v>
                </c:pt>
                <c:pt idx="29799">
                  <c:v>2395.0195300000019</c:v>
                </c:pt>
                <c:pt idx="29800">
                  <c:v>2395.0195300000019</c:v>
                </c:pt>
                <c:pt idx="29801">
                  <c:v>2395.0195300000019</c:v>
                </c:pt>
                <c:pt idx="29802">
                  <c:v>2395.0195300000019</c:v>
                </c:pt>
                <c:pt idx="29803">
                  <c:v>2395.0195300000019</c:v>
                </c:pt>
                <c:pt idx="29804">
                  <c:v>2395.0195300000019</c:v>
                </c:pt>
                <c:pt idx="29805">
                  <c:v>2395.0195300000019</c:v>
                </c:pt>
                <c:pt idx="29806">
                  <c:v>2395.0195300000019</c:v>
                </c:pt>
                <c:pt idx="29807">
                  <c:v>2395.0195300000019</c:v>
                </c:pt>
                <c:pt idx="29808">
                  <c:v>2395.0195300000019</c:v>
                </c:pt>
                <c:pt idx="29809">
                  <c:v>2395.0195300000019</c:v>
                </c:pt>
                <c:pt idx="29810">
                  <c:v>2395.0195300000019</c:v>
                </c:pt>
                <c:pt idx="29811">
                  <c:v>2395.0195300000019</c:v>
                </c:pt>
                <c:pt idx="29812">
                  <c:v>2395.0195300000019</c:v>
                </c:pt>
                <c:pt idx="29813">
                  <c:v>2395.0195300000019</c:v>
                </c:pt>
                <c:pt idx="29814">
                  <c:v>2395.0195300000019</c:v>
                </c:pt>
                <c:pt idx="29815">
                  <c:v>2395.0195300000019</c:v>
                </c:pt>
                <c:pt idx="29816">
                  <c:v>2395.0195300000019</c:v>
                </c:pt>
                <c:pt idx="29817">
                  <c:v>2395.0195300000019</c:v>
                </c:pt>
                <c:pt idx="29818">
                  <c:v>2395.0195300000019</c:v>
                </c:pt>
                <c:pt idx="29819">
                  <c:v>2395.0195300000019</c:v>
                </c:pt>
                <c:pt idx="29820">
                  <c:v>2395.0195300000019</c:v>
                </c:pt>
                <c:pt idx="29821">
                  <c:v>2395.0195300000019</c:v>
                </c:pt>
                <c:pt idx="29822">
                  <c:v>2395.0195300000019</c:v>
                </c:pt>
                <c:pt idx="29823">
                  <c:v>2395.0195300000019</c:v>
                </c:pt>
                <c:pt idx="29824">
                  <c:v>2395.0195300000019</c:v>
                </c:pt>
                <c:pt idx="29825">
                  <c:v>2395.0195300000019</c:v>
                </c:pt>
                <c:pt idx="29826">
                  <c:v>2395.0195300000019</c:v>
                </c:pt>
                <c:pt idx="29827">
                  <c:v>2395.0195300000019</c:v>
                </c:pt>
                <c:pt idx="29828">
                  <c:v>2395.0195300000019</c:v>
                </c:pt>
                <c:pt idx="29829">
                  <c:v>2395.0195300000019</c:v>
                </c:pt>
                <c:pt idx="29830">
                  <c:v>2395.0195300000019</c:v>
                </c:pt>
                <c:pt idx="29831">
                  <c:v>2395.0195300000019</c:v>
                </c:pt>
                <c:pt idx="29832">
                  <c:v>2395.0195300000019</c:v>
                </c:pt>
                <c:pt idx="29833">
                  <c:v>2392.5781299999999</c:v>
                </c:pt>
                <c:pt idx="29834">
                  <c:v>2395.0195300000019</c:v>
                </c:pt>
                <c:pt idx="29835">
                  <c:v>2395.0195300000019</c:v>
                </c:pt>
                <c:pt idx="29836">
                  <c:v>2395.0195300000019</c:v>
                </c:pt>
                <c:pt idx="29837">
                  <c:v>2395.0195300000019</c:v>
                </c:pt>
                <c:pt idx="29838">
                  <c:v>2395.0195300000019</c:v>
                </c:pt>
                <c:pt idx="29839">
                  <c:v>2395.0195300000019</c:v>
                </c:pt>
                <c:pt idx="29840">
                  <c:v>2395.0195300000019</c:v>
                </c:pt>
                <c:pt idx="29841">
                  <c:v>2395.0195300000019</c:v>
                </c:pt>
                <c:pt idx="29842">
                  <c:v>2395.0195300000019</c:v>
                </c:pt>
                <c:pt idx="29843">
                  <c:v>2395.0195300000019</c:v>
                </c:pt>
                <c:pt idx="29844">
                  <c:v>2395.0195300000019</c:v>
                </c:pt>
                <c:pt idx="29845">
                  <c:v>2395.0195300000019</c:v>
                </c:pt>
                <c:pt idx="29846">
                  <c:v>2395.0195300000019</c:v>
                </c:pt>
                <c:pt idx="29847">
                  <c:v>2395.0195300000019</c:v>
                </c:pt>
                <c:pt idx="29848">
                  <c:v>2395.0195300000019</c:v>
                </c:pt>
                <c:pt idx="29849">
                  <c:v>2395.0195300000019</c:v>
                </c:pt>
                <c:pt idx="29850">
                  <c:v>2395.0195300000019</c:v>
                </c:pt>
                <c:pt idx="29851">
                  <c:v>2395.0195300000019</c:v>
                </c:pt>
                <c:pt idx="29852">
                  <c:v>2395.0195300000019</c:v>
                </c:pt>
                <c:pt idx="29853">
                  <c:v>2395.0195300000019</c:v>
                </c:pt>
                <c:pt idx="29854">
                  <c:v>2392.5781299999999</c:v>
                </c:pt>
                <c:pt idx="29855">
                  <c:v>2395.0195300000019</c:v>
                </c:pt>
                <c:pt idx="29856">
                  <c:v>2395.0195300000019</c:v>
                </c:pt>
                <c:pt idx="29857">
                  <c:v>2395.0195300000019</c:v>
                </c:pt>
                <c:pt idx="29858">
                  <c:v>2395.0195300000019</c:v>
                </c:pt>
                <c:pt idx="29859">
                  <c:v>2395.0195300000019</c:v>
                </c:pt>
                <c:pt idx="29860">
                  <c:v>2395.0195300000019</c:v>
                </c:pt>
                <c:pt idx="29861">
                  <c:v>2395.0195300000019</c:v>
                </c:pt>
                <c:pt idx="29862">
                  <c:v>2395.0195300000019</c:v>
                </c:pt>
                <c:pt idx="29863">
                  <c:v>2395.0195300000019</c:v>
                </c:pt>
                <c:pt idx="29864">
                  <c:v>2395.0195300000019</c:v>
                </c:pt>
                <c:pt idx="29865">
                  <c:v>2395.0195300000019</c:v>
                </c:pt>
                <c:pt idx="29866">
                  <c:v>2395.0195300000019</c:v>
                </c:pt>
                <c:pt idx="29867">
                  <c:v>2395.0195300000019</c:v>
                </c:pt>
                <c:pt idx="29868">
                  <c:v>2395.0195300000019</c:v>
                </c:pt>
                <c:pt idx="29869">
                  <c:v>2395.0195300000019</c:v>
                </c:pt>
                <c:pt idx="29870">
                  <c:v>2395.0195300000019</c:v>
                </c:pt>
                <c:pt idx="29871">
                  <c:v>2395.0195300000019</c:v>
                </c:pt>
                <c:pt idx="29872">
                  <c:v>2395.0195300000019</c:v>
                </c:pt>
                <c:pt idx="29873">
                  <c:v>2395.0195300000019</c:v>
                </c:pt>
                <c:pt idx="29874">
                  <c:v>2395.0195300000019</c:v>
                </c:pt>
                <c:pt idx="29875">
                  <c:v>2395.0195300000019</c:v>
                </c:pt>
                <c:pt idx="29876">
                  <c:v>2395.0195300000019</c:v>
                </c:pt>
                <c:pt idx="29877">
                  <c:v>2395.0195300000019</c:v>
                </c:pt>
                <c:pt idx="29878">
                  <c:v>2395.0195300000019</c:v>
                </c:pt>
                <c:pt idx="29879">
                  <c:v>2395.0195300000019</c:v>
                </c:pt>
                <c:pt idx="29880">
                  <c:v>2395.0195300000019</c:v>
                </c:pt>
                <c:pt idx="29881">
                  <c:v>2395.0195300000019</c:v>
                </c:pt>
                <c:pt idx="29882">
                  <c:v>2395.0195300000019</c:v>
                </c:pt>
                <c:pt idx="29883">
                  <c:v>2395.0195300000019</c:v>
                </c:pt>
                <c:pt idx="29884">
                  <c:v>2395.0195300000019</c:v>
                </c:pt>
                <c:pt idx="29885">
                  <c:v>2395.0195300000019</c:v>
                </c:pt>
                <c:pt idx="29886">
                  <c:v>2395.0195300000019</c:v>
                </c:pt>
                <c:pt idx="29887">
                  <c:v>2395.0195300000019</c:v>
                </c:pt>
                <c:pt idx="29888">
                  <c:v>2395.0195300000019</c:v>
                </c:pt>
                <c:pt idx="29889">
                  <c:v>2395.0195300000019</c:v>
                </c:pt>
                <c:pt idx="29890">
                  <c:v>2395.0195300000019</c:v>
                </c:pt>
                <c:pt idx="29891">
                  <c:v>2395.0195300000019</c:v>
                </c:pt>
                <c:pt idx="29892">
                  <c:v>2395.0195300000019</c:v>
                </c:pt>
                <c:pt idx="29893">
                  <c:v>2395.0195300000019</c:v>
                </c:pt>
                <c:pt idx="29894">
                  <c:v>2395.0195300000019</c:v>
                </c:pt>
                <c:pt idx="29895">
                  <c:v>2395.0195300000019</c:v>
                </c:pt>
                <c:pt idx="29896">
                  <c:v>2395.0195300000019</c:v>
                </c:pt>
                <c:pt idx="29897">
                  <c:v>2395.0195300000019</c:v>
                </c:pt>
                <c:pt idx="29898">
                  <c:v>2395.0195300000019</c:v>
                </c:pt>
                <c:pt idx="29899">
                  <c:v>2395.0195300000019</c:v>
                </c:pt>
                <c:pt idx="29900">
                  <c:v>2395.0195300000019</c:v>
                </c:pt>
                <c:pt idx="29901">
                  <c:v>2395.0195300000019</c:v>
                </c:pt>
                <c:pt idx="29902">
                  <c:v>2395.0195300000019</c:v>
                </c:pt>
                <c:pt idx="29903">
                  <c:v>2395.0195300000019</c:v>
                </c:pt>
                <c:pt idx="29904">
                  <c:v>2395.0195300000019</c:v>
                </c:pt>
                <c:pt idx="29905">
                  <c:v>2395.0195300000019</c:v>
                </c:pt>
                <c:pt idx="29906">
                  <c:v>2395.0195300000019</c:v>
                </c:pt>
                <c:pt idx="29907">
                  <c:v>2395.0195300000019</c:v>
                </c:pt>
                <c:pt idx="29908">
                  <c:v>2395.0195300000019</c:v>
                </c:pt>
                <c:pt idx="29909">
                  <c:v>2395.0195300000019</c:v>
                </c:pt>
                <c:pt idx="29910">
                  <c:v>2395.0195300000019</c:v>
                </c:pt>
                <c:pt idx="29911">
                  <c:v>2395.0195300000019</c:v>
                </c:pt>
                <c:pt idx="29912">
                  <c:v>2395.0195300000019</c:v>
                </c:pt>
                <c:pt idx="29913">
                  <c:v>2395.0195300000019</c:v>
                </c:pt>
                <c:pt idx="29914">
                  <c:v>2395.0195300000019</c:v>
                </c:pt>
                <c:pt idx="29915">
                  <c:v>2395.0195300000019</c:v>
                </c:pt>
                <c:pt idx="29916">
                  <c:v>2395.0195300000019</c:v>
                </c:pt>
                <c:pt idx="29917">
                  <c:v>2395.0195300000019</c:v>
                </c:pt>
                <c:pt idx="29918">
                  <c:v>2395.0195300000019</c:v>
                </c:pt>
                <c:pt idx="29919">
                  <c:v>2395.0195300000019</c:v>
                </c:pt>
                <c:pt idx="29920">
                  <c:v>2395.0195300000019</c:v>
                </c:pt>
                <c:pt idx="29921">
                  <c:v>2395.0195300000019</c:v>
                </c:pt>
                <c:pt idx="29922">
                  <c:v>2395.0195300000019</c:v>
                </c:pt>
                <c:pt idx="29923">
                  <c:v>2395.0195300000019</c:v>
                </c:pt>
                <c:pt idx="29924">
                  <c:v>2395.0195300000019</c:v>
                </c:pt>
                <c:pt idx="29925">
                  <c:v>2395.0195300000019</c:v>
                </c:pt>
                <c:pt idx="29926">
                  <c:v>2395.0195300000019</c:v>
                </c:pt>
                <c:pt idx="29927">
                  <c:v>2395.0195300000019</c:v>
                </c:pt>
                <c:pt idx="29928">
                  <c:v>2395.0195300000019</c:v>
                </c:pt>
                <c:pt idx="29929">
                  <c:v>2395.0195300000019</c:v>
                </c:pt>
                <c:pt idx="29930">
                  <c:v>2395.0195300000019</c:v>
                </c:pt>
                <c:pt idx="29931">
                  <c:v>2395.0195300000019</c:v>
                </c:pt>
                <c:pt idx="29932">
                  <c:v>2395.0195300000019</c:v>
                </c:pt>
                <c:pt idx="29933">
                  <c:v>2395.0195300000019</c:v>
                </c:pt>
                <c:pt idx="29934">
                  <c:v>2395.0195300000019</c:v>
                </c:pt>
                <c:pt idx="29935">
                  <c:v>2395.0195300000019</c:v>
                </c:pt>
                <c:pt idx="29936">
                  <c:v>2395.0195300000019</c:v>
                </c:pt>
                <c:pt idx="29937">
                  <c:v>2395.0195300000019</c:v>
                </c:pt>
                <c:pt idx="29938">
                  <c:v>2395.0195300000019</c:v>
                </c:pt>
                <c:pt idx="29939">
                  <c:v>2395.0195300000019</c:v>
                </c:pt>
                <c:pt idx="29940">
                  <c:v>2395.0195300000019</c:v>
                </c:pt>
                <c:pt idx="29941">
                  <c:v>2395.0195300000019</c:v>
                </c:pt>
                <c:pt idx="29942">
                  <c:v>2395.0195300000019</c:v>
                </c:pt>
                <c:pt idx="29943">
                  <c:v>2395.0195300000019</c:v>
                </c:pt>
                <c:pt idx="29944">
                  <c:v>2395.0195300000019</c:v>
                </c:pt>
                <c:pt idx="29945">
                  <c:v>2395.0195300000019</c:v>
                </c:pt>
                <c:pt idx="29946">
                  <c:v>2395.0195300000019</c:v>
                </c:pt>
                <c:pt idx="29947">
                  <c:v>2395.0195300000019</c:v>
                </c:pt>
                <c:pt idx="29948">
                  <c:v>2395.0195300000019</c:v>
                </c:pt>
                <c:pt idx="29949">
                  <c:v>2395.0195300000019</c:v>
                </c:pt>
                <c:pt idx="29950">
                  <c:v>2395.0195300000019</c:v>
                </c:pt>
                <c:pt idx="29951">
                  <c:v>2395.0195300000019</c:v>
                </c:pt>
                <c:pt idx="29952">
                  <c:v>2395.0195300000019</c:v>
                </c:pt>
                <c:pt idx="29953">
                  <c:v>2395.0195300000019</c:v>
                </c:pt>
                <c:pt idx="29954">
                  <c:v>2395.0195300000019</c:v>
                </c:pt>
                <c:pt idx="29955">
                  <c:v>2395.0195300000019</c:v>
                </c:pt>
                <c:pt idx="29956">
                  <c:v>2395.0195300000019</c:v>
                </c:pt>
                <c:pt idx="29957">
                  <c:v>2395.0195300000019</c:v>
                </c:pt>
                <c:pt idx="29958">
                  <c:v>2395.0195300000019</c:v>
                </c:pt>
                <c:pt idx="29959">
                  <c:v>2395.0195300000019</c:v>
                </c:pt>
                <c:pt idx="29960">
                  <c:v>2395.0195300000019</c:v>
                </c:pt>
                <c:pt idx="29961">
                  <c:v>2395.0195300000019</c:v>
                </c:pt>
                <c:pt idx="29962">
                  <c:v>2395.0195300000019</c:v>
                </c:pt>
                <c:pt idx="29963">
                  <c:v>2395.0195300000019</c:v>
                </c:pt>
                <c:pt idx="29964">
                  <c:v>2395.0195300000019</c:v>
                </c:pt>
                <c:pt idx="29965">
                  <c:v>2395.0195300000019</c:v>
                </c:pt>
                <c:pt idx="29966">
                  <c:v>2395.0195300000019</c:v>
                </c:pt>
                <c:pt idx="29967">
                  <c:v>2395.0195300000019</c:v>
                </c:pt>
                <c:pt idx="29968">
                  <c:v>2395.0195300000019</c:v>
                </c:pt>
                <c:pt idx="29969">
                  <c:v>2395.0195300000019</c:v>
                </c:pt>
                <c:pt idx="29970">
                  <c:v>2395.0195300000019</c:v>
                </c:pt>
                <c:pt idx="29971">
                  <c:v>2395.0195300000019</c:v>
                </c:pt>
                <c:pt idx="29972">
                  <c:v>2395.0195300000019</c:v>
                </c:pt>
                <c:pt idx="29973">
                  <c:v>2395.0195300000019</c:v>
                </c:pt>
                <c:pt idx="29974">
                  <c:v>2395.0195300000019</c:v>
                </c:pt>
                <c:pt idx="29975">
                  <c:v>2395.0195300000019</c:v>
                </c:pt>
                <c:pt idx="29976">
                  <c:v>2395.0195300000019</c:v>
                </c:pt>
                <c:pt idx="29977">
                  <c:v>2395.0195300000019</c:v>
                </c:pt>
                <c:pt idx="29978">
                  <c:v>2395.0195300000019</c:v>
                </c:pt>
                <c:pt idx="29979">
                  <c:v>2395.0195300000019</c:v>
                </c:pt>
                <c:pt idx="29980">
                  <c:v>2395.0195300000019</c:v>
                </c:pt>
                <c:pt idx="29981">
                  <c:v>2395.0195300000019</c:v>
                </c:pt>
                <c:pt idx="29982">
                  <c:v>2395.0195300000019</c:v>
                </c:pt>
                <c:pt idx="29983">
                  <c:v>2395.0195300000019</c:v>
                </c:pt>
                <c:pt idx="29984">
                  <c:v>2395.0195300000019</c:v>
                </c:pt>
                <c:pt idx="29985">
                  <c:v>2395.0195300000019</c:v>
                </c:pt>
                <c:pt idx="29986">
                  <c:v>2395.0195300000019</c:v>
                </c:pt>
                <c:pt idx="29987">
                  <c:v>2395.0195300000019</c:v>
                </c:pt>
                <c:pt idx="29988">
                  <c:v>2395.0195300000019</c:v>
                </c:pt>
                <c:pt idx="29989">
                  <c:v>2395.0195300000019</c:v>
                </c:pt>
                <c:pt idx="29990">
                  <c:v>2395.0195300000019</c:v>
                </c:pt>
                <c:pt idx="29991">
                  <c:v>2395.0195300000019</c:v>
                </c:pt>
                <c:pt idx="29992">
                  <c:v>2395.0195300000019</c:v>
                </c:pt>
                <c:pt idx="29993">
                  <c:v>2395.0195300000019</c:v>
                </c:pt>
                <c:pt idx="29994">
                  <c:v>2395.0195300000019</c:v>
                </c:pt>
                <c:pt idx="29995">
                  <c:v>2395.0195300000019</c:v>
                </c:pt>
                <c:pt idx="29996">
                  <c:v>2395.0195300000019</c:v>
                </c:pt>
                <c:pt idx="29997">
                  <c:v>2392.5781299999999</c:v>
                </c:pt>
                <c:pt idx="29998">
                  <c:v>2395.0195300000019</c:v>
                </c:pt>
                <c:pt idx="29999">
                  <c:v>2395.0195300000019</c:v>
                </c:pt>
                <c:pt idx="30000">
                  <c:v>2395.0195300000019</c:v>
                </c:pt>
                <c:pt idx="30001">
                  <c:v>2395.0195300000019</c:v>
                </c:pt>
                <c:pt idx="30002">
                  <c:v>2395.0195300000019</c:v>
                </c:pt>
                <c:pt idx="30003">
                  <c:v>2395.0195300000019</c:v>
                </c:pt>
                <c:pt idx="30004">
                  <c:v>2392.5781299999999</c:v>
                </c:pt>
                <c:pt idx="30005">
                  <c:v>2395.0195300000019</c:v>
                </c:pt>
                <c:pt idx="30006">
                  <c:v>2395.0195300000019</c:v>
                </c:pt>
                <c:pt idx="30007">
                  <c:v>2395.0195300000019</c:v>
                </c:pt>
                <c:pt idx="30008">
                  <c:v>2395.0195300000019</c:v>
                </c:pt>
                <c:pt idx="30009">
                  <c:v>2395.0195300000019</c:v>
                </c:pt>
                <c:pt idx="30010">
                  <c:v>2395.0195300000019</c:v>
                </c:pt>
                <c:pt idx="30011">
                  <c:v>2395.0195300000019</c:v>
                </c:pt>
                <c:pt idx="30012">
                  <c:v>2395.0195300000019</c:v>
                </c:pt>
                <c:pt idx="30013">
                  <c:v>2395.0195300000019</c:v>
                </c:pt>
                <c:pt idx="30014">
                  <c:v>2395.0195300000019</c:v>
                </c:pt>
                <c:pt idx="30015">
                  <c:v>2395.0195300000019</c:v>
                </c:pt>
                <c:pt idx="30016">
                  <c:v>2395.0195300000019</c:v>
                </c:pt>
                <c:pt idx="30017">
                  <c:v>2395.0195300000019</c:v>
                </c:pt>
                <c:pt idx="30018">
                  <c:v>2395.0195300000019</c:v>
                </c:pt>
                <c:pt idx="30019">
                  <c:v>2395.0195300000019</c:v>
                </c:pt>
                <c:pt idx="30020">
                  <c:v>2395.0195300000019</c:v>
                </c:pt>
                <c:pt idx="30021">
                  <c:v>2395.0195300000019</c:v>
                </c:pt>
                <c:pt idx="30022">
                  <c:v>2395.0195300000019</c:v>
                </c:pt>
                <c:pt idx="30023">
                  <c:v>2395.0195300000019</c:v>
                </c:pt>
                <c:pt idx="30024">
                  <c:v>2395.0195300000019</c:v>
                </c:pt>
                <c:pt idx="30025">
                  <c:v>2395.0195300000019</c:v>
                </c:pt>
                <c:pt idx="30026">
                  <c:v>2395.0195300000019</c:v>
                </c:pt>
                <c:pt idx="30027">
                  <c:v>2395.0195300000019</c:v>
                </c:pt>
                <c:pt idx="30028">
                  <c:v>2395.0195300000019</c:v>
                </c:pt>
                <c:pt idx="30029">
                  <c:v>2395.0195300000019</c:v>
                </c:pt>
                <c:pt idx="30030">
                  <c:v>2395.0195300000019</c:v>
                </c:pt>
                <c:pt idx="30031">
                  <c:v>2395.0195300000019</c:v>
                </c:pt>
                <c:pt idx="30032">
                  <c:v>2395.0195300000019</c:v>
                </c:pt>
                <c:pt idx="30033">
                  <c:v>2395.0195300000019</c:v>
                </c:pt>
                <c:pt idx="30034">
                  <c:v>2395.0195300000019</c:v>
                </c:pt>
                <c:pt idx="30035">
                  <c:v>2395.0195300000019</c:v>
                </c:pt>
                <c:pt idx="30036">
                  <c:v>2395.0195300000019</c:v>
                </c:pt>
                <c:pt idx="30037">
                  <c:v>2395.0195300000019</c:v>
                </c:pt>
                <c:pt idx="30038">
                  <c:v>2395.0195300000019</c:v>
                </c:pt>
                <c:pt idx="30039">
                  <c:v>2392.5781299999999</c:v>
                </c:pt>
                <c:pt idx="30040">
                  <c:v>2395.0195300000019</c:v>
                </c:pt>
                <c:pt idx="30041">
                  <c:v>2395.0195300000019</c:v>
                </c:pt>
                <c:pt idx="30042">
                  <c:v>2395.0195300000019</c:v>
                </c:pt>
                <c:pt idx="30043">
                  <c:v>2395.0195300000019</c:v>
                </c:pt>
                <c:pt idx="30044">
                  <c:v>2395.0195300000019</c:v>
                </c:pt>
                <c:pt idx="30045">
                  <c:v>2395.0195300000019</c:v>
                </c:pt>
                <c:pt idx="30046">
                  <c:v>2395.0195300000019</c:v>
                </c:pt>
                <c:pt idx="30047">
                  <c:v>2395.0195300000019</c:v>
                </c:pt>
                <c:pt idx="30048">
                  <c:v>2395.0195300000019</c:v>
                </c:pt>
                <c:pt idx="30049">
                  <c:v>2395.0195300000019</c:v>
                </c:pt>
                <c:pt idx="30050">
                  <c:v>2395.0195300000019</c:v>
                </c:pt>
                <c:pt idx="30051">
                  <c:v>2395.0195300000019</c:v>
                </c:pt>
                <c:pt idx="30052">
                  <c:v>2395.0195300000019</c:v>
                </c:pt>
                <c:pt idx="30053">
                  <c:v>2395.0195300000019</c:v>
                </c:pt>
                <c:pt idx="30054">
                  <c:v>2395.0195300000019</c:v>
                </c:pt>
                <c:pt idx="30055">
                  <c:v>2395.0195300000019</c:v>
                </c:pt>
                <c:pt idx="30056">
                  <c:v>2395.0195300000019</c:v>
                </c:pt>
                <c:pt idx="30057">
                  <c:v>2395.0195300000019</c:v>
                </c:pt>
                <c:pt idx="30058">
                  <c:v>2395.0195300000019</c:v>
                </c:pt>
                <c:pt idx="30059">
                  <c:v>2395.0195300000019</c:v>
                </c:pt>
                <c:pt idx="30060">
                  <c:v>2395.0195300000019</c:v>
                </c:pt>
                <c:pt idx="30061">
                  <c:v>2395.0195300000019</c:v>
                </c:pt>
                <c:pt idx="30062">
                  <c:v>2395.0195300000019</c:v>
                </c:pt>
                <c:pt idx="30063">
                  <c:v>2395.0195300000019</c:v>
                </c:pt>
                <c:pt idx="30064">
                  <c:v>2395.0195300000019</c:v>
                </c:pt>
                <c:pt idx="30065">
                  <c:v>2395.0195300000019</c:v>
                </c:pt>
                <c:pt idx="30066">
                  <c:v>2395.0195300000019</c:v>
                </c:pt>
                <c:pt idx="30067">
                  <c:v>2395.0195300000019</c:v>
                </c:pt>
                <c:pt idx="30068">
                  <c:v>2395.0195300000019</c:v>
                </c:pt>
                <c:pt idx="30069">
                  <c:v>2395.0195300000019</c:v>
                </c:pt>
                <c:pt idx="30070">
                  <c:v>2395.0195300000019</c:v>
                </c:pt>
                <c:pt idx="30071">
                  <c:v>2395.0195300000019</c:v>
                </c:pt>
                <c:pt idx="30072">
                  <c:v>2395.0195300000019</c:v>
                </c:pt>
                <c:pt idx="30073">
                  <c:v>2395.0195300000019</c:v>
                </c:pt>
                <c:pt idx="30074">
                  <c:v>2392.5781299999999</c:v>
                </c:pt>
                <c:pt idx="30075">
                  <c:v>2395.0195300000019</c:v>
                </c:pt>
                <c:pt idx="30076">
                  <c:v>2395.0195300000019</c:v>
                </c:pt>
                <c:pt idx="30077">
                  <c:v>2395.0195300000019</c:v>
                </c:pt>
                <c:pt idx="30078">
                  <c:v>2395.0195300000019</c:v>
                </c:pt>
                <c:pt idx="30079">
                  <c:v>2395.0195300000019</c:v>
                </c:pt>
                <c:pt idx="30080">
                  <c:v>2395.0195300000019</c:v>
                </c:pt>
                <c:pt idx="30081">
                  <c:v>2395.0195300000019</c:v>
                </c:pt>
                <c:pt idx="30082">
                  <c:v>2395.0195300000019</c:v>
                </c:pt>
                <c:pt idx="30083">
                  <c:v>2395.0195300000019</c:v>
                </c:pt>
                <c:pt idx="30084">
                  <c:v>2395.0195300000019</c:v>
                </c:pt>
                <c:pt idx="30085">
                  <c:v>2395.0195300000019</c:v>
                </c:pt>
                <c:pt idx="30086">
                  <c:v>2395.0195300000019</c:v>
                </c:pt>
                <c:pt idx="30087">
                  <c:v>2395.0195300000019</c:v>
                </c:pt>
                <c:pt idx="30088">
                  <c:v>2395.0195300000019</c:v>
                </c:pt>
                <c:pt idx="30089">
                  <c:v>2395.0195300000019</c:v>
                </c:pt>
                <c:pt idx="30090">
                  <c:v>2395.0195300000019</c:v>
                </c:pt>
                <c:pt idx="30091">
                  <c:v>2392.5781299999999</c:v>
                </c:pt>
                <c:pt idx="30092">
                  <c:v>2395.0195300000019</c:v>
                </c:pt>
                <c:pt idx="30093">
                  <c:v>2395.0195300000019</c:v>
                </c:pt>
                <c:pt idx="30094">
                  <c:v>2395.0195300000019</c:v>
                </c:pt>
                <c:pt idx="30095">
                  <c:v>2395.0195300000019</c:v>
                </c:pt>
                <c:pt idx="30096">
                  <c:v>2395.0195300000019</c:v>
                </c:pt>
                <c:pt idx="30097">
                  <c:v>2395.0195300000019</c:v>
                </c:pt>
                <c:pt idx="30098">
                  <c:v>2395.0195300000019</c:v>
                </c:pt>
                <c:pt idx="30099">
                  <c:v>2395.0195300000019</c:v>
                </c:pt>
                <c:pt idx="30100">
                  <c:v>2395.0195300000019</c:v>
                </c:pt>
                <c:pt idx="30101">
                  <c:v>2395.0195300000019</c:v>
                </c:pt>
                <c:pt idx="30102">
                  <c:v>2395.0195300000019</c:v>
                </c:pt>
                <c:pt idx="30103">
                  <c:v>2395.0195300000019</c:v>
                </c:pt>
                <c:pt idx="30104">
                  <c:v>2395.0195300000019</c:v>
                </c:pt>
                <c:pt idx="30105">
                  <c:v>2395.0195300000019</c:v>
                </c:pt>
                <c:pt idx="30106">
                  <c:v>2395.0195300000019</c:v>
                </c:pt>
                <c:pt idx="30107">
                  <c:v>2392.5781299999999</c:v>
                </c:pt>
                <c:pt idx="30108">
                  <c:v>2395.0195300000019</c:v>
                </c:pt>
                <c:pt idx="30109">
                  <c:v>2395.0195300000019</c:v>
                </c:pt>
                <c:pt idx="30110">
                  <c:v>2395.0195300000019</c:v>
                </c:pt>
                <c:pt idx="30111">
                  <c:v>2395.0195300000019</c:v>
                </c:pt>
                <c:pt idx="30112">
                  <c:v>2395.0195300000019</c:v>
                </c:pt>
                <c:pt idx="30113">
                  <c:v>2395.0195300000019</c:v>
                </c:pt>
                <c:pt idx="30114">
                  <c:v>2395.0195300000019</c:v>
                </c:pt>
                <c:pt idx="30115">
                  <c:v>2395.0195300000019</c:v>
                </c:pt>
                <c:pt idx="30116">
                  <c:v>2395.0195300000019</c:v>
                </c:pt>
                <c:pt idx="30117">
                  <c:v>2395.0195300000019</c:v>
                </c:pt>
                <c:pt idx="30118">
                  <c:v>2395.0195300000019</c:v>
                </c:pt>
                <c:pt idx="30119">
                  <c:v>2395.0195300000019</c:v>
                </c:pt>
                <c:pt idx="30120">
                  <c:v>2395.0195300000019</c:v>
                </c:pt>
                <c:pt idx="30121">
                  <c:v>2395.0195300000019</c:v>
                </c:pt>
                <c:pt idx="30122">
                  <c:v>2395.0195300000019</c:v>
                </c:pt>
                <c:pt idx="30123">
                  <c:v>2395.0195300000019</c:v>
                </c:pt>
                <c:pt idx="30124">
                  <c:v>2395.0195300000019</c:v>
                </c:pt>
                <c:pt idx="30125">
                  <c:v>2395.0195300000019</c:v>
                </c:pt>
                <c:pt idx="30126">
                  <c:v>2395.0195300000019</c:v>
                </c:pt>
                <c:pt idx="30127">
                  <c:v>2392.5781299999999</c:v>
                </c:pt>
                <c:pt idx="30128">
                  <c:v>2395.0195300000019</c:v>
                </c:pt>
                <c:pt idx="30129">
                  <c:v>2392.5781299999999</c:v>
                </c:pt>
                <c:pt idx="30130">
                  <c:v>2395.0195300000019</c:v>
                </c:pt>
                <c:pt idx="30131">
                  <c:v>2395.0195300000019</c:v>
                </c:pt>
                <c:pt idx="30132">
                  <c:v>2395.0195300000019</c:v>
                </c:pt>
                <c:pt idx="30133">
                  <c:v>2395.0195300000019</c:v>
                </c:pt>
                <c:pt idx="30134">
                  <c:v>2395.0195300000019</c:v>
                </c:pt>
                <c:pt idx="30135">
                  <c:v>2395.0195300000019</c:v>
                </c:pt>
                <c:pt idx="30136">
                  <c:v>2395.0195300000019</c:v>
                </c:pt>
                <c:pt idx="30137">
                  <c:v>2395.0195300000019</c:v>
                </c:pt>
                <c:pt idx="30138">
                  <c:v>2395.0195300000019</c:v>
                </c:pt>
                <c:pt idx="30139">
                  <c:v>2395.0195300000019</c:v>
                </c:pt>
                <c:pt idx="30140">
                  <c:v>2395.0195300000019</c:v>
                </c:pt>
                <c:pt idx="30141">
                  <c:v>2395.0195300000019</c:v>
                </c:pt>
                <c:pt idx="30142">
                  <c:v>2395.0195300000019</c:v>
                </c:pt>
                <c:pt idx="30143">
                  <c:v>2395.0195300000019</c:v>
                </c:pt>
                <c:pt idx="30144">
                  <c:v>2395.0195300000019</c:v>
                </c:pt>
                <c:pt idx="30145">
                  <c:v>2395.0195300000019</c:v>
                </c:pt>
                <c:pt idx="30146">
                  <c:v>2395.0195300000019</c:v>
                </c:pt>
                <c:pt idx="30147">
                  <c:v>2395.0195300000019</c:v>
                </c:pt>
                <c:pt idx="30148">
                  <c:v>2395.0195300000019</c:v>
                </c:pt>
                <c:pt idx="30149">
                  <c:v>2392.5781299999999</c:v>
                </c:pt>
                <c:pt idx="30150">
                  <c:v>2395.0195300000019</c:v>
                </c:pt>
                <c:pt idx="30151">
                  <c:v>2395.0195300000019</c:v>
                </c:pt>
                <c:pt idx="30152">
                  <c:v>2395.0195300000019</c:v>
                </c:pt>
                <c:pt idx="30153">
                  <c:v>2395.0195300000019</c:v>
                </c:pt>
                <c:pt idx="30154">
                  <c:v>2395.0195300000019</c:v>
                </c:pt>
                <c:pt idx="30155">
                  <c:v>2392.5781299999999</c:v>
                </c:pt>
                <c:pt idx="30156">
                  <c:v>2395.0195300000019</c:v>
                </c:pt>
                <c:pt idx="30157">
                  <c:v>2392.5781299999999</c:v>
                </c:pt>
                <c:pt idx="30158">
                  <c:v>2395.0195300000019</c:v>
                </c:pt>
                <c:pt idx="30159">
                  <c:v>2395.0195300000019</c:v>
                </c:pt>
                <c:pt idx="30160">
                  <c:v>2392.5781299999999</c:v>
                </c:pt>
                <c:pt idx="30161">
                  <c:v>2395.0195300000019</c:v>
                </c:pt>
                <c:pt idx="30162">
                  <c:v>2395.0195300000019</c:v>
                </c:pt>
                <c:pt idx="30163">
                  <c:v>2395.0195300000019</c:v>
                </c:pt>
                <c:pt idx="30164">
                  <c:v>2395.0195300000019</c:v>
                </c:pt>
                <c:pt idx="30165">
                  <c:v>2395.0195300000019</c:v>
                </c:pt>
                <c:pt idx="30166">
                  <c:v>2395.0195300000019</c:v>
                </c:pt>
                <c:pt idx="30167">
                  <c:v>2395.0195300000019</c:v>
                </c:pt>
                <c:pt idx="30168">
                  <c:v>2392.5781299999999</c:v>
                </c:pt>
                <c:pt idx="30169">
                  <c:v>2395.0195300000019</c:v>
                </c:pt>
                <c:pt idx="30170">
                  <c:v>2395.0195300000019</c:v>
                </c:pt>
                <c:pt idx="30171">
                  <c:v>2395.0195300000019</c:v>
                </c:pt>
                <c:pt idx="30172">
                  <c:v>2395.0195300000019</c:v>
                </c:pt>
                <c:pt idx="30173">
                  <c:v>2395.0195300000019</c:v>
                </c:pt>
                <c:pt idx="30174">
                  <c:v>2395.0195300000019</c:v>
                </c:pt>
                <c:pt idx="30175">
                  <c:v>2395.0195300000019</c:v>
                </c:pt>
                <c:pt idx="30176">
                  <c:v>2395.0195300000019</c:v>
                </c:pt>
                <c:pt idx="30177">
                  <c:v>2395.0195300000019</c:v>
                </c:pt>
                <c:pt idx="30178">
                  <c:v>2395.0195300000019</c:v>
                </c:pt>
                <c:pt idx="30179">
                  <c:v>2395.0195300000019</c:v>
                </c:pt>
                <c:pt idx="30180">
                  <c:v>2395.0195300000019</c:v>
                </c:pt>
                <c:pt idx="30181">
                  <c:v>2395.0195300000019</c:v>
                </c:pt>
                <c:pt idx="30182">
                  <c:v>2395.0195300000019</c:v>
                </c:pt>
                <c:pt idx="30183">
                  <c:v>2395.0195300000019</c:v>
                </c:pt>
                <c:pt idx="30184">
                  <c:v>2395.0195300000019</c:v>
                </c:pt>
                <c:pt idx="30185">
                  <c:v>2395.0195300000019</c:v>
                </c:pt>
                <c:pt idx="30186">
                  <c:v>2395.0195300000019</c:v>
                </c:pt>
                <c:pt idx="30187">
                  <c:v>2395.0195300000019</c:v>
                </c:pt>
                <c:pt idx="30188">
                  <c:v>2395.0195300000019</c:v>
                </c:pt>
                <c:pt idx="30189">
                  <c:v>2392.5781299999999</c:v>
                </c:pt>
                <c:pt idx="30190">
                  <c:v>2395.0195300000019</c:v>
                </c:pt>
                <c:pt idx="30191">
                  <c:v>2395.0195300000019</c:v>
                </c:pt>
                <c:pt idx="30192">
                  <c:v>2395.0195300000019</c:v>
                </c:pt>
                <c:pt idx="30193">
                  <c:v>2395.0195300000019</c:v>
                </c:pt>
                <c:pt idx="30194">
                  <c:v>2395.0195300000019</c:v>
                </c:pt>
                <c:pt idx="30195">
                  <c:v>2395.0195300000019</c:v>
                </c:pt>
                <c:pt idx="30196">
                  <c:v>2395.0195300000019</c:v>
                </c:pt>
                <c:pt idx="30197">
                  <c:v>2395.0195300000019</c:v>
                </c:pt>
                <c:pt idx="30198">
                  <c:v>2395.0195300000019</c:v>
                </c:pt>
                <c:pt idx="30199">
                  <c:v>2395.0195300000019</c:v>
                </c:pt>
                <c:pt idx="30200">
                  <c:v>2395.0195300000019</c:v>
                </c:pt>
                <c:pt idx="30201">
                  <c:v>2395.0195300000019</c:v>
                </c:pt>
                <c:pt idx="30202">
                  <c:v>2395.0195300000019</c:v>
                </c:pt>
                <c:pt idx="30203">
                  <c:v>2395.0195300000019</c:v>
                </c:pt>
                <c:pt idx="30204">
                  <c:v>2395.0195300000019</c:v>
                </c:pt>
                <c:pt idx="30205">
                  <c:v>2392.5781299999999</c:v>
                </c:pt>
                <c:pt idx="30206">
                  <c:v>2395.0195300000019</c:v>
                </c:pt>
                <c:pt idx="30207">
                  <c:v>2395.0195300000019</c:v>
                </c:pt>
                <c:pt idx="30208">
                  <c:v>2395.0195300000019</c:v>
                </c:pt>
                <c:pt idx="30209">
                  <c:v>2392.5781299999999</c:v>
                </c:pt>
                <c:pt idx="30210">
                  <c:v>2395.0195300000019</c:v>
                </c:pt>
                <c:pt idx="30211">
                  <c:v>2395.0195300000019</c:v>
                </c:pt>
                <c:pt idx="30212">
                  <c:v>2395.0195300000019</c:v>
                </c:pt>
                <c:pt idx="30213">
                  <c:v>2395.0195300000019</c:v>
                </c:pt>
                <c:pt idx="30214">
                  <c:v>2395.0195300000019</c:v>
                </c:pt>
                <c:pt idx="30215">
                  <c:v>2395.0195300000019</c:v>
                </c:pt>
                <c:pt idx="30216">
                  <c:v>2395.0195300000019</c:v>
                </c:pt>
                <c:pt idx="30217">
                  <c:v>2395.0195300000019</c:v>
                </c:pt>
                <c:pt idx="30218">
                  <c:v>2395.0195300000019</c:v>
                </c:pt>
                <c:pt idx="30219">
                  <c:v>2395.0195300000019</c:v>
                </c:pt>
                <c:pt idx="30220">
                  <c:v>2395.0195300000019</c:v>
                </c:pt>
                <c:pt idx="30221">
                  <c:v>2392.5781299999999</c:v>
                </c:pt>
                <c:pt idx="30222">
                  <c:v>2395.0195300000019</c:v>
                </c:pt>
                <c:pt idx="30223">
                  <c:v>2395.0195300000019</c:v>
                </c:pt>
                <c:pt idx="30224">
                  <c:v>2395.0195300000019</c:v>
                </c:pt>
                <c:pt idx="30225">
                  <c:v>2395.0195300000019</c:v>
                </c:pt>
                <c:pt idx="30226">
                  <c:v>2395.0195300000019</c:v>
                </c:pt>
                <c:pt idx="30227">
                  <c:v>2395.0195300000019</c:v>
                </c:pt>
                <c:pt idx="30228">
                  <c:v>2395.0195300000019</c:v>
                </c:pt>
                <c:pt idx="30229">
                  <c:v>2395.0195300000019</c:v>
                </c:pt>
                <c:pt idx="30230">
                  <c:v>2395.0195300000019</c:v>
                </c:pt>
                <c:pt idx="30231">
                  <c:v>2395.0195300000019</c:v>
                </c:pt>
                <c:pt idx="30232">
                  <c:v>2395.0195300000019</c:v>
                </c:pt>
                <c:pt idx="30233">
                  <c:v>2395.0195300000019</c:v>
                </c:pt>
                <c:pt idx="30234">
                  <c:v>2395.0195300000019</c:v>
                </c:pt>
                <c:pt idx="30235">
                  <c:v>2395.0195300000019</c:v>
                </c:pt>
                <c:pt idx="30236">
                  <c:v>2395.0195300000019</c:v>
                </c:pt>
                <c:pt idx="30237">
                  <c:v>2392.5781299999999</c:v>
                </c:pt>
                <c:pt idx="30238">
                  <c:v>2395.0195300000019</c:v>
                </c:pt>
                <c:pt idx="30239">
                  <c:v>2395.0195300000019</c:v>
                </c:pt>
                <c:pt idx="30240">
                  <c:v>2395.0195300000019</c:v>
                </c:pt>
                <c:pt idx="30241">
                  <c:v>2395.0195300000019</c:v>
                </c:pt>
                <c:pt idx="30242">
                  <c:v>2395.0195300000019</c:v>
                </c:pt>
                <c:pt idx="30243">
                  <c:v>2395.0195300000019</c:v>
                </c:pt>
                <c:pt idx="30244">
                  <c:v>2395.0195300000019</c:v>
                </c:pt>
                <c:pt idx="30245">
                  <c:v>2395.0195300000019</c:v>
                </c:pt>
                <c:pt idx="30246">
                  <c:v>2395.0195300000019</c:v>
                </c:pt>
                <c:pt idx="30247">
                  <c:v>2395.0195300000019</c:v>
                </c:pt>
                <c:pt idx="30248">
                  <c:v>2395.0195300000019</c:v>
                </c:pt>
                <c:pt idx="30249">
                  <c:v>2395.0195300000019</c:v>
                </c:pt>
                <c:pt idx="30250">
                  <c:v>2395.0195300000019</c:v>
                </c:pt>
                <c:pt idx="30251">
                  <c:v>2395.0195300000019</c:v>
                </c:pt>
                <c:pt idx="30252">
                  <c:v>2395.0195300000019</c:v>
                </c:pt>
                <c:pt idx="30253">
                  <c:v>2395.0195300000019</c:v>
                </c:pt>
                <c:pt idx="30254">
                  <c:v>2395.0195300000019</c:v>
                </c:pt>
                <c:pt idx="30255">
                  <c:v>2395.0195300000019</c:v>
                </c:pt>
                <c:pt idx="30256">
                  <c:v>2395.0195300000019</c:v>
                </c:pt>
                <c:pt idx="30257">
                  <c:v>2395.0195300000019</c:v>
                </c:pt>
                <c:pt idx="30258">
                  <c:v>2395.0195300000019</c:v>
                </c:pt>
                <c:pt idx="30259">
                  <c:v>2395.0195300000019</c:v>
                </c:pt>
                <c:pt idx="30260">
                  <c:v>2395.0195300000019</c:v>
                </c:pt>
                <c:pt idx="30261">
                  <c:v>2395.0195300000019</c:v>
                </c:pt>
                <c:pt idx="30262">
                  <c:v>2395.0195300000019</c:v>
                </c:pt>
                <c:pt idx="30263">
                  <c:v>2395.0195300000019</c:v>
                </c:pt>
                <c:pt idx="30264">
                  <c:v>2395.0195300000019</c:v>
                </c:pt>
                <c:pt idx="30265">
                  <c:v>2395.0195300000019</c:v>
                </c:pt>
                <c:pt idx="30266">
                  <c:v>2395.0195300000019</c:v>
                </c:pt>
                <c:pt idx="30267">
                  <c:v>2395.0195300000019</c:v>
                </c:pt>
                <c:pt idx="30268">
                  <c:v>2395.0195300000019</c:v>
                </c:pt>
                <c:pt idx="30269">
                  <c:v>2395.0195300000019</c:v>
                </c:pt>
                <c:pt idx="30270">
                  <c:v>2395.0195300000019</c:v>
                </c:pt>
                <c:pt idx="30271">
                  <c:v>2395.0195300000019</c:v>
                </c:pt>
                <c:pt idx="30272">
                  <c:v>2395.0195300000019</c:v>
                </c:pt>
                <c:pt idx="30273">
                  <c:v>2395.0195300000019</c:v>
                </c:pt>
                <c:pt idx="30274">
                  <c:v>2395.0195300000019</c:v>
                </c:pt>
                <c:pt idx="30275">
                  <c:v>2395.0195300000019</c:v>
                </c:pt>
                <c:pt idx="30276">
                  <c:v>2395.0195300000019</c:v>
                </c:pt>
                <c:pt idx="30277">
                  <c:v>2395.0195300000019</c:v>
                </c:pt>
                <c:pt idx="30278">
                  <c:v>2395.0195300000019</c:v>
                </c:pt>
                <c:pt idx="30279">
                  <c:v>2395.0195300000019</c:v>
                </c:pt>
                <c:pt idx="30280">
                  <c:v>2395.0195300000019</c:v>
                </c:pt>
                <c:pt idx="30281">
                  <c:v>2395.0195300000019</c:v>
                </c:pt>
                <c:pt idx="30282">
                  <c:v>2395.0195300000019</c:v>
                </c:pt>
                <c:pt idx="30283">
                  <c:v>2395.0195300000019</c:v>
                </c:pt>
                <c:pt idx="30284">
                  <c:v>2392.5781299999999</c:v>
                </c:pt>
                <c:pt idx="30285">
                  <c:v>2395.0195300000019</c:v>
                </c:pt>
                <c:pt idx="30286">
                  <c:v>2392.5781299999999</c:v>
                </c:pt>
                <c:pt idx="30287">
                  <c:v>2395.0195300000019</c:v>
                </c:pt>
                <c:pt idx="30288">
                  <c:v>2395.0195300000019</c:v>
                </c:pt>
                <c:pt idx="30289">
                  <c:v>2395.0195300000019</c:v>
                </c:pt>
                <c:pt idx="30290">
                  <c:v>2395.0195300000019</c:v>
                </c:pt>
                <c:pt idx="30291">
                  <c:v>2395.0195300000019</c:v>
                </c:pt>
                <c:pt idx="30292">
                  <c:v>2395.0195300000019</c:v>
                </c:pt>
                <c:pt idx="30293">
                  <c:v>2395.0195300000019</c:v>
                </c:pt>
                <c:pt idx="30294">
                  <c:v>2395.0195300000019</c:v>
                </c:pt>
                <c:pt idx="30295">
                  <c:v>2392.5781299999999</c:v>
                </c:pt>
                <c:pt idx="30296">
                  <c:v>2395.0195300000019</c:v>
                </c:pt>
                <c:pt idx="30297">
                  <c:v>2395.0195300000019</c:v>
                </c:pt>
                <c:pt idx="30298">
                  <c:v>2395.0195300000019</c:v>
                </c:pt>
                <c:pt idx="30299">
                  <c:v>2395.0195300000019</c:v>
                </c:pt>
                <c:pt idx="30300">
                  <c:v>2395.0195300000019</c:v>
                </c:pt>
                <c:pt idx="30301">
                  <c:v>2395.0195300000019</c:v>
                </c:pt>
                <c:pt idx="30302">
                  <c:v>2395.0195300000019</c:v>
                </c:pt>
                <c:pt idx="30303">
                  <c:v>2395.0195300000019</c:v>
                </c:pt>
                <c:pt idx="30304">
                  <c:v>2395.0195300000019</c:v>
                </c:pt>
                <c:pt idx="30305">
                  <c:v>2392.5781299999999</c:v>
                </c:pt>
                <c:pt idx="30306">
                  <c:v>2395.0195300000019</c:v>
                </c:pt>
                <c:pt idx="30307">
                  <c:v>2395.0195300000019</c:v>
                </c:pt>
                <c:pt idx="30308">
                  <c:v>2395.0195300000019</c:v>
                </c:pt>
                <c:pt idx="30309">
                  <c:v>2395.0195300000019</c:v>
                </c:pt>
                <c:pt idx="30310">
                  <c:v>2395.0195300000019</c:v>
                </c:pt>
                <c:pt idx="30311">
                  <c:v>2395.0195300000019</c:v>
                </c:pt>
                <c:pt idx="30312">
                  <c:v>2395.0195300000019</c:v>
                </c:pt>
                <c:pt idx="30313">
                  <c:v>2395.0195300000019</c:v>
                </c:pt>
                <c:pt idx="30314">
                  <c:v>2392.5781299999999</c:v>
                </c:pt>
                <c:pt idx="30315">
                  <c:v>2395.0195300000019</c:v>
                </c:pt>
                <c:pt idx="30316">
                  <c:v>2395.0195300000019</c:v>
                </c:pt>
                <c:pt idx="30317">
                  <c:v>2395.0195300000019</c:v>
                </c:pt>
                <c:pt idx="30318">
                  <c:v>2395.0195300000019</c:v>
                </c:pt>
                <c:pt idx="30319">
                  <c:v>2395.0195300000019</c:v>
                </c:pt>
                <c:pt idx="30320">
                  <c:v>2395.0195300000019</c:v>
                </c:pt>
                <c:pt idx="30321">
                  <c:v>2395.0195300000019</c:v>
                </c:pt>
                <c:pt idx="30322">
                  <c:v>2395.0195300000019</c:v>
                </c:pt>
                <c:pt idx="30323">
                  <c:v>2395.0195300000019</c:v>
                </c:pt>
                <c:pt idx="30324">
                  <c:v>2395.0195300000019</c:v>
                </c:pt>
                <c:pt idx="30325">
                  <c:v>2395.0195300000019</c:v>
                </c:pt>
                <c:pt idx="30326">
                  <c:v>2395.0195300000019</c:v>
                </c:pt>
                <c:pt idx="30327">
                  <c:v>2395.0195300000019</c:v>
                </c:pt>
                <c:pt idx="30328">
                  <c:v>2395.0195300000019</c:v>
                </c:pt>
                <c:pt idx="30329">
                  <c:v>2395.0195300000019</c:v>
                </c:pt>
                <c:pt idx="30330">
                  <c:v>2395.0195300000019</c:v>
                </c:pt>
                <c:pt idx="30331">
                  <c:v>2395.0195300000019</c:v>
                </c:pt>
                <c:pt idx="30332">
                  <c:v>2395.0195300000019</c:v>
                </c:pt>
                <c:pt idx="30333">
                  <c:v>2395.0195300000019</c:v>
                </c:pt>
                <c:pt idx="30334">
                  <c:v>2395.0195300000019</c:v>
                </c:pt>
                <c:pt idx="30335">
                  <c:v>2395.0195300000019</c:v>
                </c:pt>
                <c:pt idx="30336">
                  <c:v>2395.0195300000019</c:v>
                </c:pt>
                <c:pt idx="30337">
                  <c:v>2395.0195300000019</c:v>
                </c:pt>
                <c:pt idx="30338">
                  <c:v>2395.0195300000019</c:v>
                </c:pt>
                <c:pt idx="30339">
                  <c:v>2395.0195300000019</c:v>
                </c:pt>
                <c:pt idx="30340">
                  <c:v>2395.0195300000019</c:v>
                </c:pt>
                <c:pt idx="30341">
                  <c:v>2395.0195300000019</c:v>
                </c:pt>
                <c:pt idx="30342">
                  <c:v>2395.0195300000019</c:v>
                </c:pt>
                <c:pt idx="30343">
                  <c:v>2395.0195300000019</c:v>
                </c:pt>
                <c:pt idx="30344">
                  <c:v>2395.0195300000019</c:v>
                </c:pt>
                <c:pt idx="30345">
                  <c:v>2395.0195300000019</c:v>
                </c:pt>
                <c:pt idx="30346">
                  <c:v>2395.0195300000019</c:v>
                </c:pt>
                <c:pt idx="30347">
                  <c:v>2395.0195300000019</c:v>
                </c:pt>
                <c:pt idx="30348">
                  <c:v>2395.0195300000019</c:v>
                </c:pt>
                <c:pt idx="30349">
                  <c:v>2395.0195300000019</c:v>
                </c:pt>
                <c:pt idx="30350">
                  <c:v>2395.0195300000019</c:v>
                </c:pt>
                <c:pt idx="30351">
                  <c:v>2395.0195300000019</c:v>
                </c:pt>
                <c:pt idx="30352">
                  <c:v>2392.5781299999999</c:v>
                </c:pt>
                <c:pt idx="30353">
                  <c:v>2395.0195300000019</c:v>
                </c:pt>
                <c:pt idx="30354">
                  <c:v>2395.0195300000019</c:v>
                </c:pt>
                <c:pt idx="30355">
                  <c:v>2395.0195300000019</c:v>
                </c:pt>
                <c:pt idx="30356">
                  <c:v>2395.0195300000019</c:v>
                </c:pt>
                <c:pt idx="30357">
                  <c:v>2395.0195300000019</c:v>
                </c:pt>
                <c:pt idx="30358">
                  <c:v>2395.0195300000019</c:v>
                </c:pt>
                <c:pt idx="30359">
                  <c:v>2395.0195300000019</c:v>
                </c:pt>
                <c:pt idx="30360">
                  <c:v>2395.0195300000019</c:v>
                </c:pt>
                <c:pt idx="30361">
                  <c:v>2392.5781299999999</c:v>
                </c:pt>
                <c:pt idx="30362">
                  <c:v>2395.0195300000019</c:v>
                </c:pt>
                <c:pt idx="30363">
                  <c:v>2395.0195300000019</c:v>
                </c:pt>
                <c:pt idx="30364">
                  <c:v>2395.0195300000019</c:v>
                </c:pt>
                <c:pt idx="30365">
                  <c:v>2395.0195300000019</c:v>
                </c:pt>
                <c:pt idx="30366">
                  <c:v>2395.0195300000019</c:v>
                </c:pt>
                <c:pt idx="30367">
                  <c:v>2395.0195300000019</c:v>
                </c:pt>
                <c:pt idx="30368">
                  <c:v>2395.0195300000019</c:v>
                </c:pt>
                <c:pt idx="30369">
                  <c:v>2395.0195300000019</c:v>
                </c:pt>
                <c:pt idx="30370">
                  <c:v>2395.0195300000019</c:v>
                </c:pt>
                <c:pt idx="30371">
                  <c:v>2395.0195300000019</c:v>
                </c:pt>
                <c:pt idx="30372">
                  <c:v>2395.0195300000019</c:v>
                </c:pt>
                <c:pt idx="30373">
                  <c:v>2395.0195300000019</c:v>
                </c:pt>
                <c:pt idx="30374">
                  <c:v>2395.0195300000019</c:v>
                </c:pt>
                <c:pt idx="30375">
                  <c:v>2395.0195300000019</c:v>
                </c:pt>
                <c:pt idx="30376">
                  <c:v>2392.5781299999999</c:v>
                </c:pt>
                <c:pt idx="30377">
                  <c:v>2395.0195300000019</c:v>
                </c:pt>
                <c:pt idx="30378">
                  <c:v>2395.0195300000019</c:v>
                </c:pt>
                <c:pt idx="30379">
                  <c:v>2395.0195300000019</c:v>
                </c:pt>
                <c:pt idx="30380">
                  <c:v>2395.0195300000019</c:v>
                </c:pt>
                <c:pt idx="30381">
                  <c:v>2395.0195300000019</c:v>
                </c:pt>
                <c:pt idx="30382">
                  <c:v>2395.0195300000019</c:v>
                </c:pt>
                <c:pt idx="30383">
                  <c:v>2395.0195300000019</c:v>
                </c:pt>
                <c:pt idx="30384">
                  <c:v>2395.0195300000019</c:v>
                </c:pt>
                <c:pt idx="30385">
                  <c:v>2395.0195300000019</c:v>
                </c:pt>
                <c:pt idx="30386">
                  <c:v>2395.0195300000019</c:v>
                </c:pt>
                <c:pt idx="30387">
                  <c:v>2395.0195300000019</c:v>
                </c:pt>
                <c:pt idx="30388">
                  <c:v>2392.5781299999999</c:v>
                </c:pt>
                <c:pt idx="30389">
                  <c:v>2395.0195300000019</c:v>
                </c:pt>
                <c:pt idx="30390">
                  <c:v>2395.0195300000019</c:v>
                </c:pt>
                <c:pt idx="30391">
                  <c:v>2395.0195300000019</c:v>
                </c:pt>
                <c:pt idx="30392">
                  <c:v>2392.5781299999999</c:v>
                </c:pt>
                <c:pt idx="30393">
                  <c:v>2395.0195300000019</c:v>
                </c:pt>
                <c:pt idx="30394">
                  <c:v>2395.0195300000019</c:v>
                </c:pt>
                <c:pt idx="30395">
                  <c:v>2395.0195300000019</c:v>
                </c:pt>
                <c:pt idx="30396">
                  <c:v>2395.0195300000019</c:v>
                </c:pt>
                <c:pt idx="30397">
                  <c:v>2395.0195300000019</c:v>
                </c:pt>
                <c:pt idx="30398">
                  <c:v>2395.0195300000019</c:v>
                </c:pt>
                <c:pt idx="30399">
                  <c:v>2395.0195300000019</c:v>
                </c:pt>
                <c:pt idx="30400">
                  <c:v>2395.0195300000019</c:v>
                </c:pt>
                <c:pt idx="30401">
                  <c:v>2395.0195300000019</c:v>
                </c:pt>
                <c:pt idx="30402">
                  <c:v>2395.0195300000019</c:v>
                </c:pt>
                <c:pt idx="30403">
                  <c:v>2395.0195300000019</c:v>
                </c:pt>
                <c:pt idx="30404">
                  <c:v>2395.0195300000019</c:v>
                </c:pt>
                <c:pt idx="30405">
                  <c:v>2395.0195300000019</c:v>
                </c:pt>
                <c:pt idx="30406">
                  <c:v>2395.0195300000019</c:v>
                </c:pt>
                <c:pt idx="30407">
                  <c:v>2395.0195300000019</c:v>
                </c:pt>
                <c:pt idx="30408">
                  <c:v>2395.0195300000019</c:v>
                </c:pt>
                <c:pt idx="30409">
                  <c:v>2395.0195300000019</c:v>
                </c:pt>
                <c:pt idx="30410">
                  <c:v>2395.0195300000019</c:v>
                </c:pt>
                <c:pt idx="30411">
                  <c:v>2395.0195300000019</c:v>
                </c:pt>
                <c:pt idx="30412">
                  <c:v>2395.0195300000019</c:v>
                </c:pt>
                <c:pt idx="30413">
                  <c:v>2395.0195300000019</c:v>
                </c:pt>
                <c:pt idx="30414">
                  <c:v>2395.0195300000019</c:v>
                </c:pt>
                <c:pt idx="30415">
                  <c:v>2395.0195300000019</c:v>
                </c:pt>
                <c:pt idx="30416">
                  <c:v>2392.5781299999999</c:v>
                </c:pt>
                <c:pt idx="30417">
                  <c:v>2395.0195300000019</c:v>
                </c:pt>
                <c:pt idx="30418">
                  <c:v>2395.0195300000019</c:v>
                </c:pt>
                <c:pt idx="30419">
                  <c:v>2395.0195300000019</c:v>
                </c:pt>
                <c:pt idx="30420">
                  <c:v>2395.0195300000019</c:v>
                </c:pt>
                <c:pt idx="30421">
                  <c:v>2395.0195300000019</c:v>
                </c:pt>
                <c:pt idx="30422">
                  <c:v>2395.0195300000019</c:v>
                </c:pt>
                <c:pt idx="30423">
                  <c:v>2395.0195300000019</c:v>
                </c:pt>
                <c:pt idx="30424">
                  <c:v>2395.0195300000019</c:v>
                </c:pt>
                <c:pt idx="30425">
                  <c:v>2395.0195300000019</c:v>
                </c:pt>
                <c:pt idx="30426">
                  <c:v>2395.0195300000019</c:v>
                </c:pt>
                <c:pt idx="30427">
                  <c:v>2395.0195300000019</c:v>
                </c:pt>
                <c:pt idx="30428">
                  <c:v>2395.0195300000019</c:v>
                </c:pt>
                <c:pt idx="30429">
                  <c:v>2395.0195300000019</c:v>
                </c:pt>
                <c:pt idx="30430">
                  <c:v>2395.0195300000019</c:v>
                </c:pt>
                <c:pt idx="30431">
                  <c:v>2395.0195300000019</c:v>
                </c:pt>
                <c:pt idx="30432">
                  <c:v>2395.0195300000019</c:v>
                </c:pt>
                <c:pt idx="30433">
                  <c:v>2395.0195300000019</c:v>
                </c:pt>
                <c:pt idx="30434">
                  <c:v>2392.5781299999999</c:v>
                </c:pt>
                <c:pt idx="30435">
                  <c:v>2395.0195300000019</c:v>
                </c:pt>
                <c:pt idx="30436">
                  <c:v>2392.5781299999999</c:v>
                </c:pt>
                <c:pt idx="30437">
                  <c:v>2395.0195300000019</c:v>
                </c:pt>
                <c:pt idx="30438">
                  <c:v>2395.0195300000019</c:v>
                </c:pt>
                <c:pt idx="30439">
                  <c:v>2395.0195300000019</c:v>
                </c:pt>
                <c:pt idx="30440">
                  <c:v>2395.0195300000019</c:v>
                </c:pt>
                <c:pt idx="30441">
                  <c:v>2395.0195300000019</c:v>
                </c:pt>
                <c:pt idx="30442">
                  <c:v>2395.0195300000019</c:v>
                </c:pt>
                <c:pt idx="30443">
                  <c:v>2395.0195300000019</c:v>
                </c:pt>
                <c:pt idx="30444">
                  <c:v>2395.0195300000019</c:v>
                </c:pt>
                <c:pt idx="30445">
                  <c:v>2395.0195300000019</c:v>
                </c:pt>
                <c:pt idx="30446">
                  <c:v>2392.5781299999999</c:v>
                </c:pt>
                <c:pt idx="30447">
                  <c:v>2392.5781299999999</c:v>
                </c:pt>
                <c:pt idx="30448">
                  <c:v>2395.0195300000019</c:v>
                </c:pt>
                <c:pt idx="30449">
                  <c:v>2395.0195300000019</c:v>
                </c:pt>
                <c:pt idx="30450">
                  <c:v>2395.0195300000019</c:v>
                </c:pt>
                <c:pt idx="30451">
                  <c:v>2395.0195300000019</c:v>
                </c:pt>
                <c:pt idx="30452">
                  <c:v>2395.0195300000019</c:v>
                </c:pt>
                <c:pt idx="30453">
                  <c:v>2395.0195300000019</c:v>
                </c:pt>
                <c:pt idx="30454">
                  <c:v>2395.0195300000019</c:v>
                </c:pt>
                <c:pt idx="30455">
                  <c:v>2395.0195300000019</c:v>
                </c:pt>
                <c:pt idx="30456">
                  <c:v>2395.0195300000019</c:v>
                </c:pt>
                <c:pt idx="30457">
                  <c:v>2395.0195300000019</c:v>
                </c:pt>
                <c:pt idx="30458">
                  <c:v>2395.0195300000019</c:v>
                </c:pt>
                <c:pt idx="30459">
                  <c:v>2395.0195300000019</c:v>
                </c:pt>
                <c:pt idx="30460">
                  <c:v>2395.0195300000019</c:v>
                </c:pt>
                <c:pt idx="30461">
                  <c:v>2395.0195300000019</c:v>
                </c:pt>
                <c:pt idx="30462">
                  <c:v>2395.0195300000019</c:v>
                </c:pt>
                <c:pt idx="30463">
                  <c:v>2395.0195300000019</c:v>
                </c:pt>
                <c:pt idx="30464">
                  <c:v>2395.0195300000019</c:v>
                </c:pt>
                <c:pt idx="30465">
                  <c:v>2395.0195300000019</c:v>
                </c:pt>
                <c:pt idx="30466">
                  <c:v>2395.0195300000019</c:v>
                </c:pt>
                <c:pt idx="30467">
                  <c:v>2392.5781299999999</c:v>
                </c:pt>
                <c:pt idx="30468">
                  <c:v>2392.5781299999999</c:v>
                </c:pt>
                <c:pt idx="30469">
                  <c:v>2395.0195300000019</c:v>
                </c:pt>
                <c:pt idx="30470">
                  <c:v>2395.0195300000019</c:v>
                </c:pt>
                <c:pt idx="30471">
                  <c:v>2392.5781299999999</c:v>
                </c:pt>
                <c:pt idx="30472">
                  <c:v>2392.5781299999999</c:v>
                </c:pt>
                <c:pt idx="30473">
                  <c:v>2395.0195300000019</c:v>
                </c:pt>
                <c:pt idx="30474">
                  <c:v>2395.0195300000019</c:v>
                </c:pt>
                <c:pt idx="30475">
                  <c:v>2395.0195300000019</c:v>
                </c:pt>
                <c:pt idx="30476">
                  <c:v>2395.0195300000019</c:v>
                </c:pt>
                <c:pt idx="30477">
                  <c:v>2392.5781299999999</c:v>
                </c:pt>
                <c:pt idx="30478">
                  <c:v>2395.0195300000019</c:v>
                </c:pt>
                <c:pt idx="30479">
                  <c:v>2395.0195300000019</c:v>
                </c:pt>
                <c:pt idx="30480">
                  <c:v>2395.0195300000019</c:v>
                </c:pt>
                <c:pt idx="30481">
                  <c:v>2395.0195300000019</c:v>
                </c:pt>
                <c:pt idx="30482">
                  <c:v>2395.0195300000019</c:v>
                </c:pt>
                <c:pt idx="30483">
                  <c:v>2395.0195300000019</c:v>
                </c:pt>
                <c:pt idx="30484">
                  <c:v>2395.0195300000019</c:v>
                </c:pt>
                <c:pt idx="30485">
                  <c:v>2395.0195300000019</c:v>
                </c:pt>
                <c:pt idx="30486">
                  <c:v>2395.0195300000019</c:v>
                </c:pt>
                <c:pt idx="30487">
                  <c:v>2395.0195300000019</c:v>
                </c:pt>
                <c:pt idx="30488">
                  <c:v>2395.0195300000019</c:v>
                </c:pt>
                <c:pt idx="30489">
                  <c:v>2395.0195300000019</c:v>
                </c:pt>
                <c:pt idx="30490">
                  <c:v>2395.0195300000019</c:v>
                </c:pt>
                <c:pt idx="30491">
                  <c:v>2395.0195300000019</c:v>
                </c:pt>
                <c:pt idx="30492">
                  <c:v>2395.0195300000019</c:v>
                </c:pt>
                <c:pt idx="30493">
                  <c:v>2395.0195300000019</c:v>
                </c:pt>
                <c:pt idx="30494">
                  <c:v>2395.0195300000019</c:v>
                </c:pt>
                <c:pt idx="30495">
                  <c:v>2395.0195300000019</c:v>
                </c:pt>
                <c:pt idx="30496">
                  <c:v>2395.0195300000019</c:v>
                </c:pt>
                <c:pt idx="30497">
                  <c:v>2395.0195300000019</c:v>
                </c:pt>
                <c:pt idx="30498">
                  <c:v>2392.5781299999999</c:v>
                </c:pt>
                <c:pt idx="30499">
                  <c:v>2395.0195300000019</c:v>
                </c:pt>
                <c:pt idx="30500">
                  <c:v>2392.5781299999999</c:v>
                </c:pt>
                <c:pt idx="30501">
                  <c:v>2395.0195300000019</c:v>
                </c:pt>
                <c:pt idx="30502">
                  <c:v>2395.0195300000019</c:v>
                </c:pt>
                <c:pt idx="30503">
                  <c:v>2395.0195300000019</c:v>
                </c:pt>
                <c:pt idx="30504">
                  <c:v>2395.0195300000019</c:v>
                </c:pt>
                <c:pt idx="30505">
                  <c:v>2395.0195300000019</c:v>
                </c:pt>
                <c:pt idx="30506">
                  <c:v>2395.0195300000019</c:v>
                </c:pt>
                <c:pt idx="30507">
                  <c:v>2395.0195300000019</c:v>
                </c:pt>
                <c:pt idx="30508">
                  <c:v>2395.0195300000019</c:v>
                </c:pt>
                <c:pt idx="30509">
                  <c:v>2395.0195300000019</c:v>
                </c:pt>
                <c:pt idx="30510">
                  <c:v>2395.0195300000019</c:v>
                </c:pt>
                <c:pt idx="30511">
                  <c:v>2395.0195300000019</c:v>
                </c:pt>
                <c:pt idx="30512">
                  <c:v>2395.0195300000019</c:v>
                </c:pt>
                <c:pt idx="30513">
                  <c:v>2395.0195300000019</c:v>
                </c:pt>
                <c:pt idx="30514">
                  <c:v>2395.0195300000019</c:v>
                </c:pt>
                <c:pt idx="30515">
                  <c:v>2395.0195300000019</c:v>
                </c:pt>
                <c:pt idx="30516">
                  <c:v>2395.0195300000019</c:v>
                </c:pt>
                <c:pt idx="30517">
                  <c:v>2395.0195300000019</c:v>
                </c:pt>
                <c:pt idx="30518">
                  <c:v>2395.0195300000019</c:v>
                </c:pt>
                <c:pt idx="30519">
                  <c:v>2395.0195300000019</c:v>
                </c:pt>
                <c:pt idx="30520">
                  <c:v>2395.0195300000019</c:v>
                </c:pt>
                <c:pt idx="30521">
                  <c:v>2392.5781299999999</c:v>
                </c:pt>
                <c:pt idx="30522">
                  <c:v>2395.0195300000019</c:v>
                </c:pt>
                <c:pt idx="30523">
                  <c:v>2392.5781299999999</c:v>
                </c:pt>
                <c:pt idx="30524">
                  <c:v>2395.0195300000019</c:v>
                </c:pt>
                <c:pt idx="30525">
                  <c:v>2395.0195300000019</c:v>
                </c:pt>
                <c:pt idx="30526">
                  <c:v>2395.0195300000019</c:v>
                </c:pt>
                <c:pt idx="30527">
                  <c:v>2395.0195300000019</c:v>
                </c:pt>
                <c:pt idx="30528">
                  <c:v>2395.0195300000019</c:v>
                </c:pt>
                <c:pt idx="30529">
                  <c:v>2395.0195300000019</c:v>
                </c:pt>
                <c:pt idx="30530">
                  <c:v>2395.0195300000019</c:v>
                </c:pt>
                <c:pt idx="30531">
                  <c:v>2392.5781299999999</c:v>
                </c:pt>
                <c:pt idx="30532">
                  <c:v>2392.5781299999999</c:v>
                </c:pt>
                <c:pt idx="30533">
                  <c:v>2395.0195300000019</c:v>
                </c:pt>
                <c:pt idx="30534">
                  <c:v>2395.0195300000019</c:v>
                </c:pt>
                <c:pt idx="30535">
                  <c:v>2395.0195300000019</c:v>
                </c:pt>
                <c:pt idx="30536">
                  <c:v>2395.0195300000019</c:v>
                </c:pt>
                <c:pt idx="30537">
                  <c:v>2395.0195300000019</c:v>
                </c:pt>
                <c:pt idx="30538">
                  <c:v>2395.0195300000019</c:v>
                </c:pt>
                <c:pt idx="30539">
                  <c:v>2395.0195300000019</c:v>
                </c:pt>
                <c:pt idx="30540">
                  <c:v>2395.0195300000019</c:v>
                </c:pt>
                <c:pt idx="30541">
                  <c:v>2395.0195300000019</c:v>
                </c:pt>
                <c:pt idx="30542">
                  <c:v>2395.0195300000019</c:v>
                </c:pt>
                <c:pt idx="30543">
                  <c:v>2395.0195300000019</c:v>
                </c:pt>
                <c:pt idx="30544">
                  <c:v>2395.0195300000019</c:v>
                </c:pt>
                <c:pt idx="30545">
                  <c:v>2395.0195300000019</c:v>
                </c:pt>
                <c:pt idx="30546">
                  <c:v>2392.5781299999999</c:v>
                </c:pt>
                <c:pt idx="30547">
                  <c:v>2395.0195300000019</c:v>
                </c:pt>
                <c:pt idx="30548">
                  <c:v>2395.0195300000019</c:v>
                </c:pt>
                <c:pt idx="30549">
                  <c:v>2395.0195300000019</c:v>
                </c:pt>
                <c:pt idx="30550">
                  <c:v>2395.0195300000019</c:v>
                </c:pt>
                <c:pt idx="30551">
                  <c:v>2395.0195300000019</c:v>
                </c:pt>
                <c:pt idx="30552">
                  <c:v>2395.0195300000019</c:v>
                </c:pt>
                <c:pt idx="30553">
                  <c:v>2395.0195300000019</c:v>
                </c:pt>
                <c:pt idx="30554">
                  <c:v>2395.0195300000019</c:v>
                </c:pt>
                <c:pt idx="30555">
                  <c:v>2395.0195300000019</c:v>
                </c:pt>
                <c:pt idx="30556">
                  <c:v>2395.0195300000019</c:v>
                </c:pt>
                <c:pt idx="30557">
                  <c:v>2395.0195300000019</c:v>
                </c:pt>
                <c:pt idx="30558">
                  <c:v>2395.0195300000019</c:v>
                </c:pt>
                <c:pt idx="30559">
                  <c:v>2395.0195300000019</c:v>
                </c:pt>
                <c:pt idx="30560">
                  <c:v>2395.0195300000019</c:v>
                </c:pt>
                <c:pt idx="30561">
                  <c:v>2395.0195300000019</c:v>
                </c:pt>
                <c:pt idx="30562">
                  <c:v>2395.0195300000019</c:v>
                </c:pt>
                <c:pt idx="30563">
                  <c:v>2395.0195300000019</c:v>
                </c:pt>
                <c:pt idx="30564">
                  <c:v>2395.0195300000019</c:v>
                </c:pt>
                <c:pt idx="30565">
                  <c:v>2395.0195300000019</c:v>
                </c:pt>
                <c:pt idx="30566">
                  <c:v>2395.0195300000019</c:v>
                </c:pt>
                <c:pt idx="30567">
                  <c:v>2395.0195300000019</c:v>
                </c:pt>
                <c:pt idx="30568">
                  <c:v>2395.0195300000019</c:v>
                </c:pt>
                <c:pt idx="30569">
                  <c:v>2395.0195300000019</c:v>
                </c:pt>
                <c:pt idx="30570">
                  <c:v>2395.0195300000019</c:v>
                </c:pt>
                <c:pt idx="30571">
                  <c:v>2395.0195300000019</c:v>
                </c:pt>
                <c:pt idx="30572">
                  <c:v>2395.0195300000019</c:v>
                </c:pt>
                <c:pt idx="30573">
                  <c:v>2395.0195300000019</c:v>
                </c:pt>
                <c:pt idx="30574">
                  <c:v>2395.0195300000019</c:v>
                </c:pt>
                <c:pt idx="30575">
                  <c:v>2395.0195300000019</c:v>
                </c:pt>
                <c:pt idx="30576">
                  <c:v>2395.0195300000019</c:v>
                </c:pt>
                <c:pt idx="30577">
                  <c:v>2395.0195300000019</c:v>
                </c:pt>
                <c:pt idx="30578">
                  <c:v>2395.0195300000019</c:v>
                </c:pt>
                <c:pt idx="30579">
                  <c:v>2395.0195300000019</c:v>
                </c:pt>
                <c:pt idx="30580">
                  <c:v>2395.0195300000019</c:v>
                </c:pt>
                <c:pt idx="30581">
                  <c:v>2395.0195300000019</c:v>
                </c:pt>
                <c:pt idx="30582">
                  <c:v>2395.0195300000019</c:v>
                </c:pt>
                <c:pt idx="30583">
                  <c:v>2392.5781299999999</c:v>
                </c:pt>
                <c:pt idx="30584">
                  <c:v>2395.0195300000019</c:v>
                </c:pt>
                <c:pt idx="30585">
                  <c:v>2395.0195300000019</c:v>
                </c:pt>
                <c:pt idx="30586">
                  <c:v>2395.0195300000019</c:v>
                </c:pt>
                <c:pt idx="30587">
                  <c:v>2392.5781299999999</c:v>
                </c:pt>
                <c:pt idx="30588">
                  <c:v>2395.0195300000019</c:v>
                </c:pt>
                <c:pt idx="30589">
                  <c:v>2395.0195300000019</c:v>
                </c:pt>
                <c:pt idx="30590">
                  <c:v>2395.0195300000019</c:v>
                </c:pt>
                <c:pt idx="30591">
                  <c:v>2395.0195300000019</c:v>
                </c:pt>
                <c:pt idx="30592">
                  <c:v>2395.0195300000019</c:v>
                </c:pt>
                <c:pt idx="30593">
                  <c:v>2395.0195300000019</c:v>
                </c:pt>
                <c:pt idx="30594">
                  <c:v>2395.0195300000019</c:v>
                </c:pt>
                <c:pt idx="30595">
                  <c:v>2395.0195300000019</c:v>
                </c:pt>
                <c:pt idx="30596">
                  <c:v>2395.0195300000019</c:v>
                </c:pt>
                <c:pt idx="30597">
                  <c:v>2395.0195300000019</c:v>
                </c:pt>
                <c:pt idx="30598">
                  <c:v>2395.0195300000019</c:v>
                </c:pt>
                <c:pt idx="30599">
                  <c:v>2395.0195300000019</c:v>
                </c:pt>
                <c:pt idx="30600">
                  <c:v>2395.0195300000019</c:v>
                </c:pt>
                <c:pt idx="30601">
                  <c:v>2395.0195300000019</c:v>
                </c:pt>
                <c:pt idx="30602">
                  <c:v>2395.0195300000019</c:v>
                </c:pt>
                <c:pt idx="30603">
                  <c:v>2395.0195300000019</c:v>
                </c:pt>
                <c:pt idx="30604">
                  <c:v>2395.0195300000019</c:v>
                </c:pt>
                <c:pt idx="30605">
                  <c:v>2395.0195300000019</c:v>
                </c:pt>
                <c:pt idx="30606">
                  <c:v>2395.0195300000019</c:v>
                </c:pt>
                <c:pt idx="30607">
                  <c:v>2392.5781299999999</c:v>
                </c:pt>
                <c:pt idx="30608">
                  <c:v>2395.0195300000019</c:v>
                </c:pt>
                <c:pt idx="30609">
                  <c:v>2395.0195300000019</c:v>
                </c:pt>
                <c:pt idx="30610">
                  <c:v>2395.0195300000019</c:v>
                </c:pt>
                <c:pt idx="30611">
                  <c:v>2395.0195300000019</c:v>
                </c:pt>
                <c:pt idx="30612">
                  <c:v>2395.0195300000019</c:v>
                </c:pt>
                <c:pt idx="30613">
                  <c:v>2392.5781299999999</c:v>
                </c:pt>
                <c:pt idx="30614">
                  <c:v>2395.0195300000019</c:v>
                </c:pt>
                <c:pt idx="30615">
                  <c:v>2395.0195300000019</c:v>
                </c:pt>
                <c:pt idx="30616">
                  <c:v>2395.0195300000019</c:v>
                </c:pt>
                <c:pt idx="30617">
                  <c:v>2395.0195300000019</c:v>
                </c:pt>
                <c:pt idx="30618">
                  <c:v>2395.0195300000019</c:v>
                </c:pt>
                <c:pt idx="30619">
                  <c:v>2395.0195300000019</c:v>
                </c:pt>
                <c:pt idx="30620">
                  <c:v>2392.5781299999999</c:v>
                </c:pt>
                <c:pt idx="30621">
                  <c:v>2395.0195300000019</c:v>
                </c:pt>
                <c:pt idx="30622">
                  <c:v>2395.0195300000019</c:v>
                </c:pt>
                <c:pt idx="30623">
                  <c:v>2392.5781299999999</c:v>
                </c:pt>
                <c:pt idx="30624">
                  <c:v>2395.0195300000019</c:v>
                </c:pt>
                <c:pt idx="30625">
                  <c:v>2395.0195300000019</c:v>
                </c:pt>
                <c:pt idx="30626">
                  <c:v>2395.0195300000019</c:v>
                </c:pt>
                <c:pt idx="30627">
                  <c:v>2395.0195300000019</c:v>
                </c:pt>
                <c:pt idx="30628">
                  <c:v>2395.0195300000019</c:v>
                </c:pt>
                <c:pt idx="30629">
                  <c:v>2392.5781299999999</c:v>
                </c:pt>
                <c:pt idx="30630">
                  <c:v>2395.0195300000019</c:v>
                </c:pt>
                <c:pt idx="30631">
                  <c:v>2395.0195300000019</c:v>
                </c:pt>
                <c:pt idx="30632">
                  <c:v>2395.0195300000019</c:v>
                </c:pt>
                <c:pt idx="30633">
                  <c:v>2395.0195300000019</c:v>
                </c:pt>
                <c:pt idx="30634">
                  <c:v>2395.0195300000019</c:v>
                </c:pt>
                <c:pt idx="30635">
                  <c:v>2392.5781299999999</c:v>
                </c:pt>
                <c:pt idx="30636">
                  <c:v>2395.0195300000019</c:v>
                </c:pt>
                <c:pt idx="30637">
                  <c:v>2395.0195300000019</c:v>
                </c:pt>
                <c:pt idx="30638">
                  <c:v>2395.0195300000019</c:v>
                </c:pt>
                <c:pt idx="30639">
                  <c:v>2395.0195300000019</c:v>
                </c:pt>
                <c:pt idx="30640">
                  <c:v>2392.5781299999999</c:v>
                </c:pt>
                <c:pt idx="30641">
                  <c:v>2392.5781299999999</c:v>
                </c:pt>
                <c:pt idx="30642">
                  <c:v>2395.0195300000019</c:v>
                </c:pt>
                <c:pt idx="30643">
                  <c:v>2395.0195300000019</c:v>
                </c:pt>
                <c:pt idx="30644">
                  <c:v>2395.0195300000019</c:v>
                </c:pt>
                <c:pt idx="30645">
                  <c:v>2395.0195300000019</c:v>
                </c:pt>
                <c:pt idx="30646">
                  <c:v>2395.0195300000019</c:v>
                </c:pt>
                <c:pt idx="30647">
                  <c:v>2392.5781299999999</c:v>
                </c:pt>
                <c:pt idx="30648">
                  <c:v>2395.0195300000019</c:v>
                </c:pt>
                <c:pt idx="30649">
                  <c:v>2395.0195300000019</c:v>
                </c:pt>
                <c:pt idx="30650">
                  <c:v>2395.0195300000019</c:v>
                </c:pt>
                <c:pt idx="30651">
                  <c:v>2395.0195300000019</c:v>
                </c:pt>
                <c:pt idx="30652">
                  <c:v>2395.0195300000019</c:v>
                </c:pt>
                <c:pt idx="30653">
                  <c:v>2395.0195300000019</c:v>
                </c:pt>
                <c:pt idx="30654">
                  <c:v>2395.0195300000019</c:v>
                </c:pt>
                <c:pt idx="30655">
                  <c:v>2395.0195300000019</c:v>
                </c:pt>
                <c:pt idx="30656">
                  <c:v>2395.0195300000019</c:v>
                </c:pt>
                <c:pt idx="30657">
                  <c:v>2395.0195300000019</c:v>
                </c:pt>
                <c:pt idx="30658">
                  <c:v>2395.0195300000019</c:v>
                </c:pt>
                <c:pt idx="30659">
                  <c:v>2395.0195300000019</c:v>
                </c:pt>
                <c:pt idx="30660">
                  <c:v>2395.0195300000019</c:v>
                </c:pt>
                <c:pt idx="30661">
                  <c:v>2395.0195300000019</c:v>
                </c:pt>
                <c:pt idx="30662">
                  <c:v>2395.0195300000019</c:v>
                </c:pt>
                <c:pt idx="30663">
                  <c:v>2395.0195300000019</c:v>
                </c:pt>
                <c:pt idx="30664">
                  <c:v>2395.0195300000019</c:v>
                </c:pt>
                <c:pt idx="30665">
                  <c:v>2395.0195300000019</c:v>
                </c:pt>
                <c:pt idx="30666">
                  <c:v>2395.0195300000019</c:v>
                </c:pt>
                <c:pt idx="30667">
                  <c:v>2395.0195300000019</c:v>
                </c:pt>
                <c:pt idx="30668">
                  <c:v>2395.0195300000019</c:v>
                </c:pt>
                <c:pt idx="30669">
                  <c:v>2392.5781299999999</c:v>
                </c:pt>
                <c:pt idx="30670">
                  <c:v>2395.0195300000019</c:v>
                </c:pt>
                <c:pt idx="30671">
                  <c:v>2395.0195300000019</c:v>
                </c:pt>
                <c:pt idx="30672">
                  <c:v>2395.0195300000019</c:v>
                </c:pt>
                <c:pt idx="30673">
                  <c:v>2395.0195300000019</c:v>
                </c:pt>
                <c:pt idx="30674">
                  <c:v>2395.0195300000019</c:v>
                </c:pt>
                <c:pt idx="30675">
                  <c:v>2395.0195300000019</c:v>
                </c:pt>
                <c:pt idx="30676">
                  <c:v>2395.0195300000019</c:v>
                </c:pt>
                <c:pt idx="30677">
                  <c:v>2395.0195300000019</c:v>
                </c:pt>
                <c:pt idx="30678">
                  <c:v>2392.5781299999999</c:v>
                </c:pt>
                <c:pt idx="30679">
                  <c:v>2395.0195300000019</c:v>
                </c:pt>
                <c:pt idx="30680">
                  <c:v>2395.0195300000019</c:v>
                </c:pt>
                <c:pt idx="30681">
                  <c:v>2395.0195300000019</c:v>
                </c:pt>
                <c:pt idx="30682">
                  <c:v>2395.0195300000019</c:v>
                </c:pt>
                <c:pt idx="30683">
                  <c:v>2392.5781299999999</c:v>
                </c:pt>
                <c:pt idx="30684">
                  <c:v>2395.0195300000019</c:v>
                </c:pt>
                <c:pt idx="30685">
                  <c:v>2395.0195300000019</c:v>
                </c:pt>
                <c:pt idx="30686">
                  <c:v>2392.5781299999999</c:v>
                </c:pt>
                <c:pt idx="30687">
                  <c:v>2392.5781299999999</c:v>
                </c:pt>
                <c:pt idx="30688">
                  <c:v>2395.0195300000019</c:v>
                </c:pt>
                <c:pt idx="30689">
                  <c:v>2395.0195300000019</c:v>
                </c:pt>
                <c:pt idx="30690">
                  <c:v>2395.0195300000019</c:v>
                </c:pt>
                <c:pt idx="30691">
                  <c:v>2395.0195300000019</c:v>
                </c:pt>
                <c:pt idx="30692">
                  <c:v>2395.0195300000019</c:v>
                </c:pt>
                <c:pt idx="30693">
                  <c:v>2395.0195300000019</c:v>
                </c:pt>
                <c:pt idx="30694">
                  <c:v>2395.0195300000019</c:v>
                </c:pt>
                <c:pt idx="30695">
                  <c:v>2395.0195300000019</c:v>
                </c:pt>
                <c:pt idx="30696">
                  <c:v>2392.5781299999999</c:v>
                </c:pt>
                <c:pt idx="30697">
                  <c:v>2395.0195300000019</c:v>
                </c:pt>
                <c:pt idx="30698">
                  <c:v>2395.0195300000019</c:v>
                </c:pt>
                <c:pt idx="30699">
                  <c:v>2395.0195300000019</c:v>
                </c:pt>
                <c:pt idx="30700">
                  <c:v>2395.0195300000019</c:v>
                </c:pt>
                <c:pt idx="30701">
                  <c:v>2395.0195300000019</c:v>
                </c:pt>
                <c:pt idx="30702">
                  <c:v>2395.0195300000019</c:v>
                </c:pt>
                <c:pt idx="30703">
                  <c:v>2395.0195300000019</c:v>
                </c:pt>
                <c:pt idx="30704">
                  <c:v>2395.0195300000019</c:v>
                </c:pt>
                <c:pt idx="30705">
                  <c:v>2395.0195300000019</c:v>
                </c:pt>
                <c:pt idx="30706">
                  <c:v>2395.0195300000019</c:v>
                </c:pt>
                <c:pt idx="30707">
                  <c:v>2395.0195300000019</c:v>
                </c:pt>
                <c:pt idx="30708">
                  <c:v>2392.5781299999999</c:v>
                </c:pt>
                <c:pt idx="30709">
                  <c:v>2395.0195300000019</c:v>
                </c:pt>
                <c:pt idx="30710">
                  <c:v>2395.0195300000019</c:v>
                </c:pt>
                <c:pt idx="30711">
                  <c:v>2392.5781299999999</c:v>
                </c:pt>
                <c:pt idx="30712">
                  <c:v>2395.0195300000019</c:v>
                </c:pt>
                <c:pt idx="30713">
                  <c:v>2392.5781299999999</c:v>
                </c:pt>
                <c:pt idx="30714">
                  <c:v>2395.0195300000019</c:v>
                </c:pt>
                <c:pt idx="30715">
                  <c:v>2395.0195300000019</c:v>
                </c:pt>
                <c:pt idx="30716">
                  <c:v>2395.0195300000019</c:v>
                </c:pt>
                <c:pt idx="30717">
                  <c:v>2395.0195300000019</c:v>
                </c:pt>
                <c:pt idx="30718">
                  <c:v>2395.0195300000019</c:v>
                </c:pt>
                <c:pt idx="30719">
                  <c:v>2392.5781299999999</c:v>
                </c:pt>
                <c:pt idx="30720">
                  <c:v>2395.0195300000019</c:v>
                </c:pt>
                <c:pt idx="30721">
                  <c:v>2392.5781299999999</c:v>
                </c:pt>
                <c:pt idx="30722">
                  <c:v>2395.0195300000019</c:v>
                </c:pt>
                <c:pt idx="30723">
                  <c:v>2395.0195300000019</c:v>
                </c:pt>
                <c:pt idx="30724">
                  <c:v>2395.0195300000019</c:v>
                </c:pt>
                <c:pt idx="30725">
                  <c:v>2395.0195300000019</c:v>
                </c:pt>
                <c:pt idx="30726">
                  <c:v>2395.0195300000019</c:v>
                </c:pt>
                <c:pt idx="30727">
                  <c:v>2395.0195300000019</c:v>
                </c:pt>
                <c:pt idx="30728">
                  <c:v>2395.0195300000019</c:v>
                </c:pt>
                <c:pt idx="30729">
                  <c:v>2395.0195300000019</c:v>
                </c:pt>
                <c:pt idx="30730">
                  <c:v>2392.5781299999999</c:v>
                </c:pt>
                <c:pt idx="30731">
                  <c:v>2395.0195300000019</c:v>
                </c:pt>
                <c:pt idx="30732">
                  <c:v>2395.0195300000019</c:v>
                </c:pt>
                <c:pt idx="30733">
                  <c:v>2395.0195300000019</c:v>
                </c:pt>
                <c:pt idx="30734">
                  <c:v>2395.0195300000019</c:v>
                </c:pt>
                <c:pt idx="30735">
                  <c:v>2392.5781299999999</c:v>
                </c:pt>
                <c:pt idx="30736">
                  <c:v>2395.0195300000019</c:v>
                </c:pt>
                <c:pt idx="30737">
                  <c:v>2395.0195300000019</c:v>
                </c:pt>
                <c:pt idx="30738">
                  <c:v>2395.0195300000019</c:v>
                </c:pt>
                <c:pt idx="30739">
                  <c:v>2395.0195300000019</c:v>
                </c:pt>
                <c:pt idx="30740">
                  <c:v>2395.0195300000019</c:v>
                </c:pt>
                <c:pt idx="30741">
                  <c:v>2395.0195300000019</c:v>
                </c:pt>
                <c:pt idx="30742">
                  <c:v>2395.0195300000019</c:v>
                </c:pt>
                <c:pt idx="30743">
                  <c:v>2395.0195300000019</c:v>
                </c:pt>
                <c:pt idx="30744">
                  <c:v>2392.5781299999999</c:v>
                </c:pt>
                <c:pt idx="30745">
                  <c:v>2395.0195300000019</c:v>
                </c:pt>
                <c:pt idx="30746">
                  <c:v>2392.5781299999999</c:v>
                </c:pt>
                <c:pt idx="30747">
                  <c:v>2395.0195300000019</c:v>
                </c:pt>
                <c:pt idx="30748">
                  <c:v>2395.0195300000019</c:v>
                </c:pt>
                <c:pt idx="30749">
                  <c:v>2395.0195300000019</c:v>
                </c:pt>
                <c:pt idx="30750">
                  <c:v>2395.0195300000019</c:v>
                </c:pt>
                <c:pt idx="30751">
                  <c:v>2395.0195300000019</c:v>
                </c:pt>
                <c:pt idx="30752">
                  <c:v>2395.0195300000019</c:v>
                </c:pt>
                <c:pt idx="30753">
                  <c:v>2395.0195300000019</c:v>
                </c:pt>
                <c:pt idx="30754">
                  <c:v>2395.0195300000019</c:v>
                </c:pt>
                <c:pt idx="30755">
                  <c:v>2395.0195300000019</c:v>
                </c:pt>
                <c:pt idx="30756">
                  <c:v>2395.0195300000019</c:v>
                </c:pt>
                <c:pt idx="30757">
                  <c:v>2395.0195300000019</c:v>
                </c:pt>
                <c:pt idx="30758">
                  <c:v>2395.0195300000019</c:v>
                </c:pt>
                <c:pt idx="30759">
                  <c:v>2395.0195300000019</c:v>
                </c:pt>
                <c:pt idx="30760">
                  <c:v>2395.0195300000019</c:v>
                </c:pt>
                <c:pt idx="30761">
                  <c:v>2392.5781299999999</c:v>
                </c:pt>
                <c:pt idx="30762">
                  <c:v>2395.0195300000019</c:v>
                </c:pt>
                <c:pt idx="30763">
                  <c:v>2395.0195300000019</c:v>
                </c:pt>
                <c:pt idx="30764">
                  <c:v>2395.0195300000019</c:v>
                </c:pt>
                <c:pt idx="30765">
                  <c:v>2395.0195300000019</c:v>
                </c:pt>
                <c:pt idx="30766">
                  <c:v>2395.0195300000019</c:v>
                </c:pt>
                <c:pt idx="30767">
                  <c:v>2392.5781299999999</c:v>
                </c:pt>
                <c:pt idx="30768">
                  <c:v>2395.0195300000019</c:v>
                </c:pt>
                <c:pt idx="30769">
                  <c:v>2395.0195300000019</c:v>
                </c:pt>
                <c:pt idx="30770">
                  <c:v>2395.0195300000019</c:v>
                </c:pt>
                <c:pt idx="30771">
                  <c:v>2392.5781299999999</c:v>
                </c:pt>
                <c:pt idx="30772">
                  <c:v>2395.0195300000019</c:v>
                </c:pt>
                <c:pt idx="30773">
                  <c:v>2395.0195300000019</c:v>
                </c:pt>
                <c:pt idx="30774">
                  <c:v>2395.0195300000019</c:v>
                </c:pt>
                <c:pt idx="30775">
                  <c:v>2395.0195300000019</c:v>
                </c:pt>
                <c:pt idx="30776">
                  <c:v>2395.0195300000019</c:v>
                </c:pt>
                <c:pt idx="30777">
                  <c:v>2395.0195300000019</c:v>
                </c:pt>
                <c:pt idx="30778">
                  <c:v>2395.0195300000019</c:v>
                </c:pt>
                <c:pt idx="30779">
                  <c:v>2395.0195300000019</c:v>
                </c:pt>
                <c:pt idx="30780">
                  <c:v>2395.0195300000019</c:v>
                </c:pt>
                <c:pt idx="30781">
                  <c:v>2392.5781299999999</c:v>
                </c:pt>
                <c:pt idx="30782">
                  <c:v>2392.5781299999999</c:v>
                </c:pt>
                <c:pt idx="30783">
                  <c:v>2395.0195300000019</c:v>
                </c:pt>
                <c:pt idx="30784">
                  <c:v>2395.0195300000019</c:v>
                </c:pt>
                <c:pt idx="30785">
                  <c:v>2392.5781299999999</c:v>
                </c:pt>
                <c:pt idx="30786">
                  <c:v>2395.0195300000019</c:v>
                </c:pt>
                <c:pt idx="30787">
                  <c:v>2395.0195300000019</c:v>
                </c:pt>
                <c:pt idx="30788">
                  <c:v>2395.0195300000019</c:v>
                </c:pt>
                <c:pt idx="30789">
                  <c:v>2395.0195300000019</c:v>
                </c:pt>
                <c:pt idx="30790">
                  <c:v>2392.5781299999999</c:v>
                </c:pt>
                <c:pt idx="30791">
                  <c:v>2392.5781299999999</c:v>
                </c:pt>
                <c:pt idx="30792">
                  <c:v>2395.0195300000019</c:v>
                </c:pt>
                <c:pt idx="30793">
                  <c:v>2395.0195300000019</c:v>
                </c:pt>
                <c:pt idx="30794">
                  <c:v>2395.0195300000019</c:v>
                </c:pt>
                <c:pt idx="30795">
                  <c:v>2395.0195300000019</c:v>
                </c:pt>
                <c:pt idx="30796">
                  <c:v>2395.0195300000019</c:v>
                </c:pt>
                <c:pt idx="30797">
                  <c:v>2395.0195300000019</c:v>
                </c:pt>
                <c:pt idx="30798">
                  <c:v>2395.0195300000019</c:v>
                </c:pt>
                <c:pt idx="30799">
                  <c:v>2395.0195300000019</c:v>
                </c:pt>
                <c:pt idx="30800">
                  <c:v>2392.5781299999999</c:v>
                </c:pt>
                <c:pt idx="30801">
                  <c:v>2392.5781299999999</c:v>
                </c:pt>
                <c:pt idx="30802">
                  <c:v>2395.0195300000019</c:v>
                </c:pt>
                <c:pt idx="30803">
                  <c:v>2395.0195300000019</c:v>
                </c:pt>
                <c:pt idx="30804">
                  <c:v>2395.0195300000019</c:v>
                </c:pt>
                <c:pt idx="30805">
                  <c:v>2395.0195300000019</c:v>
                </c:pt>
                <c:pt idx="30806">
                  <c:v>2395.0195300000019</c:v>
                </c:pt>
                <c:pt idx="30807">
                  <c:v>2395.0195300000019</c:v>
                </c:pt>
                <c:pt idx="30808">
                  <c:v>2395.0195300000019</c:v>
                </c:pt>
                <c:pt idx="30809">
                  <c:v>2392.5781299999999</c:v>
                </c:pt>
                <c:pt idx="30810">
                  <c:v>2395.0195300000019</c:v>
                </c:pt>
                <c:pt idx="30811">
                  <c:v>2395.0195300000019</c:v>
                </c:pt>
                <c:pt idx="30812">
                  <c:v>2395.0195300000019</c:v>
                </c:pt>
                <c:pt idx="30813">
                  <c:v>2395.0195300000019</c:v>
                </c:pt>
                <c:pt idx="30814">
                  <c:v>2395.0195300000019</c:v>
                </c:pt>
                <c:pt idx="30815">
                  <c:v>2395.0195300000019</c:v>
                </c:pt>
                <c:pt idx="30816">
                  <c:v>2395.0195300000019</c:v>
                </c:pt>
                <c:pt idx="30817">
                  <c:v>2395.0195300000019</c:v>
                </c:pt>
                <c:pt idx="30818">
                  <c:v>2395.0195300000019</c:v>
                </c:pt>
                <c:pt idx="30819">
                  <c:v>2395.0195300000019</c:v>
                </c:pt>
                <c:pt idx="30820">
                  <c:v>2395.0195300000019</c:v>
                </c:pt>
                <c:pt idx="30821">
                  <c:v>2395.0195300000019</c:v>
                </c:pt>
                <c:pt idx="30822">
                  <c:v>2395.0195300000019</c:v>
                </c:pt>
                <c:pt idx="30823">
                  <c:v>2395.0195300000019</c:v>
                </c:pt>
                <c:pt idx="30824">
                  <c:v>2395.0195300000019</c:v>
                </c:pt>
                <c:pt idx="30825">
                  <c:v>2395.0195300000019</c:v>
                </c:pt>
                <c:pt idx="30826">
                  <c:v>2395.0195300000019</c:v>
                </c:pt>
                <c:pt idx="30827">
                  <c:v>2395.0195300000019</c:v>
                </c:pt>
                <c:pt idx="30828">
                  <c:v>2395.0195300000019</c:v>
                </c:pt>
                <c:pt idx="30829">
                  <c:v>2392.5781299999999</c:v>
                </c:pt>
                <c:pt idx="30830">
                  <c:v>2395.0195300000019</c:v>
                </c:pt>
                <c:pt idx="30831">
                  <c:v>2395.0195300000019</c:v>
                </c:pt>
                <c:pt idx="30832">
                  <c:v>2392.5781299999999</c:v>
                </c:pt>
                <c:pt idx="30833">
                  <c:v>2395.0195300000019</c:v>
                </c:pt>
                <c:pt idx="30834">
                  <c:v>2392.5781299999999</c:v>
                </c:pt>
                <c:pt idx="30835">
                  <c:v>2392.5781299999999</c:v>
                </c:pt>
                <c:pt idx="30836">
                  <c:v>2395.0195300000019</c:v>
                </c:pt>
                <c:pt idx="30837">
                  <c:v>2395.0195300000019</c:v>
                </c:pt>
                <c:pt idx="30838">
                  <c:v>2395.0195300000019</c:v>
                </c:pt>
                <c:pt idx="30839">
                  <c:v>2392.5781299999999</c:v>
                </c:pt>
                <c:pt idx="30840">
                  <c:v>2395.0195300000019</c:v>
                </c:pt>
                <c:pt idx="30841">
                  <c:v>2392.5781299999999</c:v>
                </c:pt>
                <c:pt idx="30842">
                  <c:v>2395.0195300000019</c:v>
                </c:pt>
                <c:pt idx="30843">
                  <c:v>2395.0195300000019</c:v>
                </c:pt>
                <c:pt idx="30844">
                  <c:v>2395.0195300000019</c:v>
                </c:pt>
                <c:pt idx="30845">
                  <c:v>2395.0195300000019</c:v>
                </c:pt>
                <c:pt idx="30846">
                  <c:v>2392.5781299999999</c:v>
                </c:pt>
                <c:pt idx="30847">
                  <c:v>2395.0195300000019</c:v>
                </c:pt>
                <c:pt idx="30848">
                  <c:v>2395.0195300000019</c:v>
                </c:pt>
                <c:pt idx="30849">
                  <c:v>2395.0195300000019</c:v>
                </c:pt>
                <c:pt idx="30850">
                  <c:v>2395.0195300000019</c:v>
                </c:pt>
                <c:pt idx="30851">
                  <c:v>2395.0195300000019</c:v>
                </c:pt>
                <c:pt idx="30852">
                  <c:v>2395.0195300000019</c:v>
                </c:pt>
                <c:pt idx="30853">
                  <c:v>2395.0195300000019</c:v>
                </c:pt>
                <c:pt idx="30854">
                  <c:v>2392.5781299999999</c:v>
                </c:pt>
                <c:pt idx="30855">
                  <c:v>2395.0195300000019</c:v>
                </c:pt>
                <c:pt idx="30856">
                  <c:v>2395.0195300000019</c:v>
                </c:pt>
                <c:pt idx="30857">
                  <c:v>2395.0195300000019</c:v>
                </c:pt>
                <c:pt idx="30858">
                  <c:v>2395.0195300000019</c:v>
                </c:pt>
                <c:pt idx="30859">
                  <c:v>2395.0195300000019</c:v>
                </c:pt>
                <c:pt idx="30860">
                  <c:v>2395.0195300000019</c:v>
                </c:pt>
                <c:pt idx="30861">
                  <c:v>2395.0195300000019</c:v>
                </c:pt>
                <c:pt idx="30862">
                  <c:v>2395.0195300000019</c:v>
                </c:pt>
                <c:pt idx="30863">
                  <c:v>2395.0195300000019</c:v>
                </c:pt>
                <c:pt idx="30864">
                  <c:v>2395.0195300000019</c:v>
                </c:pt>
                <c:pt idx="30865">
                  <c:v>2392.5781299999999</c:v>
                </c:pt>
                <c:pt idx="30866">
                  <c:v>2395.0195300000019</c:v>
                </c:pt>
                <c:pt idx="30867">
                  <c:v>2395.0195300000019</c:v>
                </c:pt>
                <c:pt idx="30868">
                  <c:v>2395.0195300000019</c:v>
                </c:pt>
                <c:pt idx="30869">
                  <c:v>2392.5781299999999</c:v>
                </c:pt>
                <c:pt idx="30870">
                  <c:v>2395.0195300000019</c:v>
                </c:pt>
                <c:pt idx="30871">
                  <c:v>2392.5781299999999</c:v>
                </c:pt>
                <c:pt idx="30872">
                  <c:v>2395.0195300000019</c:v>
                </c:pt>
                <c:pt idx="30873">
                  <c:v>2395.0195300000019</c:v>
                </c:pt>
                <c:pt idx="30874">
                  <c:v>2395.0195300000019</c:v>
                </c:pt>
                <c:pt idx="30875">
                  <c:v>2395.0195300000019</c:v>
                </c:pt>
                <c:pt idx="30876">
                  <c:v>2395.0195300000019</c:v>
                </c:pt>
                <c:pt idx="30877">
                  <c:v>2395.0195300000019</c:v>
                </c:pt>
                <c:pt idx="30878">
                  <c:v>2392.5781299999999</c:v>
                </c:pt>
                <c:pt idx="30879">
                  <c:v>2395.0195300000019</c:v>
                </c:pt>
                <c:pt idx="30880">
                  <c:v>2395.0195300000019</c:v>
                </c:pt>
                <c:pt idx="30881">
                  <c:v>2395.0195300000019</c:v>
                </c:pt>
                <c:pt idx="30882">
                  <c:v>2395.0195300000019</c:v>
                </c:pt>
                <c:pt idx="30883">
                  <c:v>2395.0195300000019</c:v>
                </c:pt>
                <c:pt idx="30884">
                  <c:v>2395.0195300000019</c:v>
                </c:pt>
                <c:pt idx="30885">
                  <c:v>2395.0195300000019</c:v>
                </c:pt>
                <c:pt idx="30886">
                  <c:v>2395.0195300000019</c:v>
                </c:pt>
                <c:pt idx="30887">
                  <c:v>2395.0195300000019</c:v>
                </c:pt>
                <c:pt idx="30888">
                  <c:v>2395.0195300000019</c:v>
                </c:pt>
                <c:pt idx="30889">
                  <c:v>2392.5781299999999</c:v>
                </c:pt>
                <c:pt idx="30890">
                  <c:v>2395.0195300000019</c:v>
                </c:pt>
                <c:pt idx="30891">
                  <c:v>2395.0195300000019</c:v>
                </c:pt>
                <c:pt idx="30892">
                  <c:v>2395.0195300000019</c:v>
                </c:pt>
                <c:pt idx="30893">
                  <c:v>2395.0195300000019</c:v>
                </c:pt>
                <c:pt idx="30894">
                  <c:v>2395.0195300000019</c:v>
                </c:pt>
                <c:pt idx="30895">
                  <c:v>2395.0195300000019</c:v>
                </c:pt>
                <c:pt idx="30896">
                  <c:v>2395.0195300000019</c:v>
                </c:pt>
                <c:pt idx="30897">
                  <c:v>2395.0195300000019</c:v>
                </c:pt>
                <c:pt idx="30898">
                  <c:v>2395.0195300000019</c:v>
                </c:pt>
                <c:pt idx="30899">
                  <c:v>2395.0195300000019</c:v>
                </c:pt>
                <c:pt idx="30900">
                  <c:v>2392.5781299999999</c:v>
                </c:pt>
                <c:pt idx="30901">
                  <c:v>2395.0195300000019</c:v>
                </c:pt>
                <c:pt idx="30902">
                  <c:v>2392.5781299999999</c:v>
                </c:pt>
                <c:pt idx="30903">
                  <c:v>2395.0195300000019</c:v>
                </c:pt>
                <c:pt idx="30904">
                  <c:v>2395.0195300000019</c:v>
                </c:pt>
                <c:pt idx="30905">
                  <c:v>2395.0195300000019</c:v>
                </c:pt>
                <c:pt idx="30906">
                  <c:v>2395.0195300000019</c:v>
                </c:pt>
                <c:pt idx="30907">
                  <c:v>2395.0195300000019</c:v>
                </c:pt>
                <c:pt idx="30908">
                  <c:v>2395.0195300000019</c:v>
                </c:pt>
                <c:pt idx="30909">
                  <c:v>2395.0195300000019</c:v>
                </c:pt>
                <c:pt idx="30910">
                  <c:v>2395.0195300000019</c:v>
                </c:pt>
                <c:pt idx="30911">
                  <c:v>2395.0195300000019</c:v>
                </c:pt>
                <c:pt idx="30912">
                  <c:v>2395.0195300000019</c:v>
                </c:pt>
                <c:pt idx="30913">
                  <c:v>2395.0195300000019</c:v>
                </c:pt>
                <c:pt idx="30914">
                  <c:v>2395.0195300000019</c:v>
                </c:pt>
                <c:pt idx="30915">
                  <c:v>2395.0195300000019</c:v>
                </c:pt>
                <c:pt idx="30916">
                  <c:v>2395.0195300000019</c:v>
                </c:pt>
                <c:pt idx="30917">
                  <c:v>2395.0195300000019</c:v>
                </c:pt>
                <c:pt idx="30918">
                  <c:v>2395.0195300000019</c:v>
                </c:pt>
                <c:pt idx="30919">
                  <c:v>2395.0195300000019</c:v>
                </c:pt>
                <c:pt idx="30920">
                  <c:v>2395.0195300000019</c:v>
                </c:pt>
                <c:pt idx="30921">
                  <c:v>2395.0195300000019</c:v>
                </c:pt>
                <c:pt idx="30922">
                  <c:v>2392.5781299999999</c:v>
                </c:pt>
                <c:pt idx="30923">
                  <c:v>2392.5781299999999</c:v>
                </c:pt>
                <c:pt idx="30924">
                  <c:v>2395.0195300000019</c:v>
                </c:pt>
                <c:pt idx="30925">
                  <c:v>2395.0195300000019</c:v>
                </c:pt>
                <c:pt idx="30926">
                  <c:v>2392.5781299999999</c:v>
                </c:pt>
                <c:pt idx="30927">
                  <c:v>2392.5781299999999</c:v>
                </c:pt>
                <c:pt idx="30928">
                  <c:v>2395.0195300000019</c:v>
                </c:pt>
                <c:pt idx="30929">
                  <c:v>2395.0195300000019</c:v>
                </c:pt>
                <c:pt idx="30930">
                  <c:v>2395.0195300000019</c:v>
                </c:pt>
                <c:pt idx="30931">
                  <c:v>2395.0195300000019</c:v>
                </c:pt>
                <c:pt idx="30932">
                  <c:v>2395.0195300000019</c:v>
                </c:pt>
                <c:pt idx="30933">
                  <c:v>2395.0195300000019</c:v>
                </c:pt>
                <c:pt idx="30934">
                  <c:v>2392.5781299999999</c:v>
                </c:pt>
                <c:pt idx="30935">
                  <c:v>2395.0195300000019</c:v>
                </c:pt>
                <c:pt idx="30936">
                  <c:v>2395.0195300000019</c:v>
                </c:pt>
                <c:pt idx="30937">
                  <c:v>2395.0195300000019</c:v>
                </c:pt>
                <c:pt idx="30938">
                  <c:v>2395.0195300000019</c:v>
                </c:pt>
                <c:pt idx="30939">
                  <c:v>2395.0195300000019</c:v>
                </c:pt>
                <c:pt idx="30940">
                  <c:v>2395.0195300000019</c:v>
                </c:pt>
                <c:pt idx="30941">
                  <c:v>2395.0195300000019</c:v>
                </c:pt>
                <c:pt idx="30942">
                  <c:v>2392.5781299999999</c:v>
                </c:pt>
                <c:pt idx="30943">
                  <c:v>2392.5781299999999</c:v>
                </c:pt>
                <c:pt idx="30944">
                  <c:v>2395.0195300000019</c:v>
                </c:pt>
                <c:pt idx="30945">
                  <c:v>2395.0195300000019</c:v>
                </c:pt>
                <c:pt idx="30946">
                  <c:v>2395.0195300000019</c:v>
                </c:pt>
                <c:pt idx="30947">
                  <c:v>2395.0195300000019</c:v>
                </c:pt>
                <c:pt idx="30948">
                  <c:v>2395.0195300000019</c:v>
                </c:pt>
                <c:pt idx="30949">
                  <c:v>2392.5781299999999</c:v>
                </c:pt>
                <c:pt idx="30950">
                  <c:v>2392.5781299999999</c:v>
                </c:pt>
                <c:pt idx="30951">
                  <c:v>2392.5781299999999</c:v>
                </c:pt>
                <c:pt idx="30952">
                  <c:v>2395.0195300000019</c:v>
                </c:pt>
                <c:pt idx="30953">
                  <c:v>2395.0195300000019</c:v>
                </c:pt>
                <c:pt idx="30954">
                  <c:v>2392.5781299999999</c:v>
                </c:pt>
                <c:pt idx="30955">
                  <c:v>2395.0195300000019</c:v>
                </c:pt>
                <c:pt idx="30956">
                  <c:v>2392.5781299999999</c:v>
                </c:pt>
                <c:pt idx="30957">
                  <c:v>2392.5781299999999</c:v>
                </c:pt>
                <c:pt idx="30958">
                  <c:v>2395.0195300000019</c:v>
                </c:pt>
                <c:pt idx="30959">
                  <c:v>2395.0195300000019</c:v>
                </c:pt>
                <c:pt idx="30960">
                  <c:v>2395.0195300000019</c:v>
                </c:pt>
                <c:pt idx="30961">
                  <c:v>2395.0195300000019</c:v>
                </c:pt>
                <c:pt idx="30962">
                  <c:v>2395.0195300000019</c:v>
                </c:pt>
                <c:pt idx="30963">
                  <c:v>2392.5781299999999</c:v>
                </c:pt>
                <c:pt idx="30964">
                  <c:v>2392.5781299999999</c:v>
                </c:pt>
                <c:pt idx="30965">
                  <c:v>2395.0195300000019</c:v>
                </c:pt>
                <c:pt idx="30966">
                  <c:v>2395.0195300000019</c:v>
                </c:pt>
                <c:pt idx="30967">
                  <c:v>2392.5781299999999</c:v>
                </c:pt>
                <c:pt idx="30968">
                  <c:v>2395.0195300000019</c:v>
                </c:pt>
                <c:pt idx="30969">
                  <c:v>2395.0195300000019</c:v>
                </c:pt>
                <c:pt idx="30970">
                  <c:v>2395.0195300000019</c:v>
                </c:pt>
                <c:pt idx="30971">
                  <c:v>2395.0195300000019</c:v>
                </c:pt>
                <c:pt idx="30972">
                  <c:v>2395.0195300000019</c:v>
                </c:pt>
                <c:pt idx="30973">
                  <c:v>2395.0195300000019</c:v>
                </c:pt>
                <c:pt idx="30974">
                  <c:v>2392.5781299999999</c:v>
                </c:pt>
                <c:pt idx="30975">
                  <c:v>2395.0195300000019</c:v>
                </c:pt>
                <c:pt idx="30976">
                  <c:v>2395.0195300000019</c:v>
                </c:pt>
                <c:pt idx="30977">
                  <c:v>2395.0195300000019</c:v>
                </c:pt>
                <c:pt idx="30978">
                  <c:v>2392.5781299999999</c:v>
                </c:pt>
                <c:pt idx="30979">
                  <c:v>2392.5781299999999</c:v>
                </c:pt>
                <c:pt idx="30980">
                  <c:v>2395.0195300000019</c:v>
                </c:pt>
                <c:pt idx="30981">
                  <c:v>2392.5781299999999</c:v>
                </c:pt>
                <c:pt idx="30982">
                  <c:v>2392.5781299999999</c:v>
                </c:pt>
                <c:pt idx="30983">
                  <c:v>2392.5781299999999</c:v>
                </c:pt>
                <c:pt idx="30984">
                  <c:v>2395.0195300000019</c:v>
                </c:pt>
                <c:pt idx="30985">
                  <c:v>2392.5781299999999</c:v>
                </c:pt>
                <c:pt idx="30986">
                  <c:v>2395.0195300000019</c:v>
                </c:pt>
                <c:pt idx="30987">
                  <c:v>2395.0195300000019</c:v>
                </c:pt>
                <c:pt idx="30988">
                  <c:v>2395.0195300000019</c:v>
                </c:pt>
                <c:pt idx="30989">
                  <c:v>2395.0195300000019</c:v>
                </c:pt>
                <c:pt idx="30990">
                  <c:v>2395.0195300000019</c:v>
                </c:pt>
                <c:pt idx="30991">
                  <c:v>2392.5781299999999</c:v>
                </c:pt>
                <c:pt idx="30992">
                  <c:v>2395.0195300000019</c:v>
                </c:pt>
                <c:pt idx="30993">
                  <c:v>2392.5781299999999</c:v>
                </c:pt>
                <c:pt idx="30994">
                  <c:v>2395.0195300000019</c:v>
                </c:pt>
                <c:pt idx="30995">
                  <c:v>2395.0195300000019</c:v>
                </c:pt>
                <c:pt idx="30996">
                  <c:v>2395.0195300000019</c:v>
                </c:pt>
                <c:pt idx="30997">
                  <c:v>2395.0195300000019</c:v>
                </c:pt>
                <c:pt idx="30998">
                  <c:v>2395.0195300000019</c:v>
                </c:pt>
                <c:pt idx="30999">
                  <c:v>2392.5781299999999</c:v>
                </c:pt>
                <c:pt idx="31000">
                  <c:v>2395.0195300000019</c:v>
                </c:pt>
                <c:pt idx="31001">
                  <c:v>2392.5781299999999</c:v>
                </c:pt>
                <c:pt idx="31002">
                  <c:v>2395.0195300000019</c:v>
                </c:pt>
                <c:pt idx="31003">
                  <c:v>2395.0195300000019</c:v>
                </c:pt>
                <c:pt idx="31004">
                  <c:v>2395.0195300000019</c:v>
                </c:pt>
                <c:pt idx="31005">
                  <c:v>2392.5781299999999</c:v>
                </c:pt>
                <c:pt idx="31006">
                  <c:v>2395.0195300000019</c:v>
                </c:pt>
                <c:pt idx="31007">
                  <c:v>2395.0195300000019</c:v>
                </c:pt>
                <c:pt idx="31008">
                  <c:v>2395.0195300000019</c:v>
                </c:pt>
                <c:pt idx="31009">
                  <c:v>2395.0195300000019</c:v>
                </c:pt>
                <c:pt idx="31010">
                  <c:v>2395.0195300000019</c:v>
                </c:pt>
                <c:pt idx="31011">
                  <c:v>2395.0195300000019</c:v>
                </c:pt>
                <c:pt idx="31012">
                  <c:v>2392.5781299999999</c:v>
                </c:pt>
                <c:pt idx="31013">
                  <c:v>2392.5781299999999</c:v>
                </c:pt>
                <c:pt idx="31014">
                  <c:v>2395.0195300000019</c:v>
                </c:pt>
                <c:pt idx="31015">
                  <c:v>2395.0195300000019</c:v>
                </c:pt>
                <c:pt idx="31016">
                  <c:v>2395.0195300000019</c:v>
                </c:pt>
                <c:pt idx="31017">
                  <c:v>2392.5781299999999</c:v>
                </c:pt>
                <c:pt idx="31018">
                  <c:v>2392.5781299999999</c:v>
                </c:pt>
                <c:pt idx="31019">
                  <c:v>2395.0195300000019</c:v>
                </c:pt>
                <c:pt idx="31020">
                  <c:v>2395.0195300000019</c:v>
                </c:pt>
                <c:pt idx="31021">
                  <c:v>2395.0195300000019</c:v>
                </c:pt>
                <c:pt idx="31022">
                  <c:v>2395.0195300000019</c:v>
                </c:pt>
                <c:pt idx="31023">
                  <c:v>2392.5781299999999</c:v>
                </c:pt>
                <c:pt idx="31024">
                  <c:v>2395.0195300000019</c:v>
                </c:pt>
                <c:pt idx="31025">
                  <c:v>2395.0195300000019</c:v>
                </c:pt>
                <c:pt idx="31026">
                  <c:v>2395.0195300000019</c:v>
                </c:pt>
                <c:pt idx="31027">
                  <c:v>2395.0195300000019</c:v>
                </c:pt>
                <c:pt idx="31028">
                  <c:v>2395.0195300000019</c:v>
                </c:pt>
                <c:pt idx="31029">
                  <c:v>2392.5781299999999</c:v>
                </c:pt>
                <c:pt idx="31030">
                  <c:v>2395.0195300000019</c:v>
                </c:pt>
                <c:pt idx="31031">
                  <c:v>2395.0195300000019</c:v>
                </c:pt>
                <c:pt idx="31032">
                  <c:v>2395.0195300000019</c:v>
                </c:pt>
                <c:pt idx="31033">
                  <c:v>2392.5781299999999</c:v>
                </c:pt>
                <c:pt idx="31034">
                  <c:v>2395.0195300000019</c:v>
                </c:pt>
                <c:pt idx="31035">
                  <c:v>2395.0195300000019</c:v>
                </c:pt>
                <c:pt idx="31036">
                  <c:v>2395.0195300000019</c:v>
                </c:pt>
                <c:pt idx="31037">
                  <c:v>2395.0195300000019</c:v>
                </c:pt>
                <c:pt idx="31038">
                  <c:v>2392.5781299999999</c:v>
                </c:pt>
                <c:pt idx="31039">
                  <c:v>2395.0195300000019</c:v>
                </c:pt>
                <c:pt idx="31040">
                  <c:v>2392.5781299999999</c:v>
                </c:pt>
                <c:pt idx="31041">
                  <c:v>2395.0195300000019</c:v>
                </c:pt>
                <c:pt idx="31042">
                  <c:v>2395.0195300000019</c:v>
                </c:pt>
                <c:pt idx="31043">
                  <c:v>2395.0195300000019</c:v>
                </c:pt>
                <c:pt idx="31044">
                  <c:v>2395.0195300000019</c:v>
                </c:pt>
                <c:pt idx="31045">
                  <c:v>2395.0195300000019</c:v>
                </c:pt>
                <c:pt idx="31046">
                  <c:v>2392.5781299999999</c:v>
                </c:pt>
                <c:pt idx="31047">
                  <c:v>2395.0195300000019</c:v>
                </c:pt>
                <c:pt idx="31048">
                  <c:v>2395.0195300000019</c:v>
                </c:pt>
                <c:pt idx="31049">
                  <c:v>2392.5781299999999</c:v>
                </c:pt>
                <c:pt idx="31050">
                  <c:v>2392.5781299999999</c:v>
                </c:pt>
                <c:pt idx="31051">
                  <c:v>2395.0195300000019</c:v>
                </c:pt>
                <c:pt idx="31052">
                  <c:v>2395.0195300000019</c:v>
                </c:pt>
                <c:pt idx="31053">
                  <c:v>2395.0195300000019</c:v>
                </c:pt>
                <c:pt idx="31054">
                  <c:v>2395.0195300000019</c:v>
                </c:pt>
                <c:pt idx="31055">
                  <c:v>2395.0195300000019</c:v>
                </c:pt>
                <c:pt idx="31056">
                  <c:v>2395.0195300000019</c:v>
                </c:pt>
                <c:pt idx="31057">
                  <c:v>2395.0195300000019</c:v>
                </c:pt>
                <c:pt idx="31058">
                  <c:v>2395.0195300000019</c:v>
                </c:pt>
                <c:pt idx="31059">
                  <c:v>2395.0195300000019</c:v>
                </c:pt>
                <c:pt idx="31060">
                  <c:v>2395.0195300000019</c:v>
                </c:pt>
                <c:pt idx="31061">
                  <c:v>2395.0195300000019</c:v>
                </c:pt>
                <c:pt idx="31062">
                  <c:v>2395.0195300000019</c:v>
                </c:pt>
                <c:pt idx="31063">
                  <c:v>2392.5781299999999</c:v>
                </c:pt>
                <c:pt idx="31064">
                  <c:v>2395.0195300000019</c:v>
                </c:pt>
                <c:pt idx="31065">
                  <c:v>2392.5781299999999</c:v>
                </c:pt>
                <c:pt idx="31066">
                  <c:v>2395.0195300000019</c:v>
                </c:pt>
                <c:pt idx="31067">
                  <c:v>2395.0195300000019</c:v>
                </c:pt>
                <c:pt idx="31068">
                  <c:v>2395.0195300000019</c:v>
                </c:pt>
                <c:pt idx="31069">
                  <c:v>2392.5781299999999</c:v>
                </c:pt>
                <c:pt idx="31070">
                  <c:v>2395.0195300000019</c:v>
                </c:pt>
                <c:pt idx="31071">
                  <c:v>2392.5781299999999</c:v>
                </c:pt>
                <c:pt idx="31072">
                  <c:v>2395.0195300000019</c:v>
                </c:pt>
                <c:pt idx="31073">
                  <c:v>2392.5781299999999</c:v>
                </c:pt>
                <c:pt idx="31074">
                  <c:v>2395.0195300000019</c:v>
                </c:pt>
                <c:pt idx="31075">
                  <c:v>2395.0195300000019</c:v>
                </c:pt>
                <c:pt idx="31076">
                  <c:v>2395.0195300000019</c:v>
                </c:pt>
                <c:pt idx="31077">
                  <c:v>2392.5781299999999</c:v>
                </c:pt>
                <c:pt idx="31078">
                  <c:v>2392.5781299999999</c:v>
                </c:pt>
                <c:pt idx="31079">
                  <c:v>2395.0195300000019</c:v>
                </c:pt>
                <c:pt idx="31080">
                  <c:v>2395.0195300000019</c:v>
                </c:pt>
                <c:pt idx="31081">
                  <c:v>2392.5781299999999</c:v>
                </c:pt>
                <c:pt idx="31082">
                  <c:v>2395.0195300000019</c:v>
                </c:pt>
                <c:pt idx="31083">
                  <c:v>2395.0195300000019</c:v>
                </c:pt>
                <c:pt idx="31084">
                  <c:v>2395.0195300000019</c:v>
                </c:pt>
                <c:pt idx="31085">
                  <c:v>2392.5781299999999</c:v>
                </c:pt>
                <c:pt idx="31086">
                  <c:v>2392.5781299999999</c:v>
                </c:pt>
                <c:pt idx="31087">
                  <c:v>2395.0195300000019</c:v>
                </c:pt>
                <c:pt idx="31088">
                  <c:v>2392.5781299999999</c:v>
                </c:pt>
                <c:pt idx="31089">
                  <c:v>2395.0195300000019</c:v>
                </c:pt>
                <c:pt idx="31090">
                  <c:v>2392.5781299999999</c:v>
                </c:pt>
                <c:pt idx="31091">
                  <c:v>2392.5781299999999</c:v>
                </c:pt>
                <c:pt idx="31092">
                  <c:v>2395.0195300000019</c:v>
                </c:pt>
                <c:pt idx="31093">
                  <c:v>2395.0195300000019</c:v>
                </c:pt>
                <c:pt idx="31094">
                  <c:v>2395.0195300000019</c:v>
                </c:pt>
                <c:pt idx="31095">
                  <c:v>2395.0195300000019</c:v>
                </c:pt>
                <c:pt idx="31096">
                  <c:v>2392.5781299999999</c:v>
                </c:pt>
                <c:pt idx="31097">
                  <c:v>2392.5781299999999</c:v>
                </c:pt>
                <c:pt idx="31098">
                  <c:v>2395.0195300000019</c:v>
                </c:pt>
                <c:pt idx="31099">
                  <c:v>2392.5781299999999</c:v>
                </c:pt>
                <c:pt idx="31100">
                  <c:v>2392.5781299999999</c:v>
                </c:pt>
                <c:pt idx="31101">
                  <c:v>2395.0195300000019</c:v>
                </c:pt>
                <c:pt idx="31102">
                  <c:v>2395.0195300000019</c:v>
                </c:pt>
                <c:pt idx="31103">
                  <c:v>2395.0195300000019</c:v>
                </c:pt>
                <c:pt idx="31104">
                  <c:v>2395.0195300000019</c:v>
                </c:pt>
                <c:pt idx="31105">
                  <c:v>2395.0195300000019</c:v>
                </c:pt>
                <c:pt idx="31106">
                  <c:v>2395.0195300000019</c:v>
                </c:pt>
                <c:pt idx="31107">
                  <c:v>2395.0195300000019</c:v>
                </c:pt>
                <c:pt idx="31108">
                  <c:v>2392.5781299999999</c:v>
                </c:pt>
                <c:pt idx="31109">
                  <c:v>2395.0195300000019</c:v>
                </c:pt>
                <c:pt idx="31110">
                  <c:v>2395.0195300000019</c:v>
                </c:pt>
                <c:pt idx="31111">
                  <c:v>2395.0195300000019</c:v>
                </c:pt>
                <c:pt idx="31112">
                  <c:v>2395.0195300000019</c:v>
                </c:pt>
                <c:pt idx="31113">
                  <c:v>2392.5781299999999</c:v>
                </c:pt>
                <c:pt idx="31114">
                  <c:v>2395.0195300000019</c:v>
                </c:pt>
                <c:pt idx="31115">
                  <c:v>2392.5781299999999</c:v>
                </c:pt>
                <c:pt idx="31116">
                  <c:v>2395.0195300000019</c:v>
                </c:pt>
                <c:pt idx="31117">
                  <c:v>2395.0195300000019</c:v>
                </c:pt>
                <c:pt idx="31118">
                  <c:v>2395.0195300000019</c:v>
                </c:pt>
                <c:pt idx="31119">
                  <c:v>2392.5781299999999</c:v>
                </c:pt>
                <c:pt idx="31120">
                  <c:v>2395.0195300000019</c:v>
                </c:pt>
                <c:pt idx="31121">
                  <c:v>2395.0195300000019</c:v>
                </c:pt>
                <c:pt idx="31122">
                  <c:v>2392.5781299999999</c:v>
                </c:pt>
                <c:pt idx="31123">
                  <c:v>2392.5781299999999</c:v>
                </c:pt>
                <c:pt idx="31124">
                  <c:v>2392.5781299999999</c:v>
                </c:pt>
                <c:pt idx="31125">
                  <c:v>2395.0195300000019</c:v>
                </c:pt>
                <c:pt idx="31126">
                  <c:v>2395.0195300000019</c:v>
                </c:pt>
                <c:pt idx="31127">
                  <c:v>2392.5781299999999</c:v>
                </c:pt>
                <c:pt idx="31128">
                  <c:v>2395.0195300000019</c:v>
                </c:pt>
                <c:pt idx="31129">
                  <c:v>2392.5781299999999</c:v>
                </c:pt>
                <c:pt idx="31130">
                  <c:v>2395.0195300000019</c:v>
                </c:pt>
                <c:pt idx="31131">
                  <c:v>2392.5781299999999</c:v>
                </c:pt>
                <c:pt idx="31132">
                  <c:v>2392.5781299999999</c:v>
                </c:pt>
                <c:pt idx="31133">
                  <c:v>2395.0195300000019</c:v>
                </c:pt>
                <c:pt idx="31134">
                  <c:v>2395.0195300000019</c:v>
                </c:pt>
                <c:pt idx="31135">
                  <c:v>2395.0195300000019</c:v>
                </c:pt>
                <c:pt idx="31136">
                  <c:v>2395.0195300000019</c:v>
                </c:pt>
                <c:pt idx="31137">
                  <c:v>2392.5781299999999</c:v>
                </c:pt>
                <c:pt idx="31138">
                  <c:v>2395.0195300000019</c:v>
                </c:pt>
                <c:pt idx="31139">
                  <c:v>2395.0195300000019</c:v>
                </c:pt>
                <c:pt idx="31140">
                  <c:v>2395.0195300000019</c:v>
                </c:pt>
                <c:pt idx="31141">
                  <c:v>2392.5781299999999</c:v>
                </c:pt>
                <c:pt idx="31142">
                  <c:v>2395.0195300000019</c:v>
                </c:pt>
                <c:pt idx="31143">
                  <c:v>2395.0195300000019</c:v>
                </c:pt>
                <c:pt idx="31144">
                  <c:v>2392.5781299999999</c:v>
                </c:pt>
                <c:pt idx="31145">
                  <c:v>2392.5781299999999</c:v>
                </c:pt>
                <c:pt idx="31146">
                  <c:v>2395.0195300000019</c:v>
                </c:pt>
                <c:pt idx="31147">
                  <c:v>2392.5781299999999</c:v>
                </c:pt>
                <c:pt idx="31148">
                  <c:v>2395.0195300000019</c:v>
                </c:pt>
                <c:pt idx="31149">
                  <c:v>2392.5781299999999</c:v>
                </c:pt>
                <c:pt idx="31150">
                  <c:v>2395.0195300000019</c:v>
                </c:pt>
                <c:pt idx="31151">
                  <c:v>2395.0195300000019</c:v>
                </c:pt>
                <c:pt idx="31152">
                  <c:v>2392.5781299999999</c:v>
                </c:pt>
                <c:pt idx="31153">
                  <c:v>2395.0195300000019</c:v>
                </c:pt>
                <c:pt idx="31154">
                  <c:v>2395.0195300000019</c:v>
                </c:pt>
                <c:pt idx="31155">
                  <c:v>2392.5781299999999</c:v>
                </c:pt>
                <c:pt idx="31156">
                  <c:v>2392.5781299999999</c:v>
                </c:pt>
                <c:pt idx="31157">
                  <c:v>2395.0195300000019</c:v>
                </c:pt>
                <c:pt idx="31158">
                  <c:v>2392.5781299999999</c:v>
                </c:pt>
                <c:pt idx="31159">
                  <c:v>2395.0195300000019</c:v>
                </c:pt>
                <c:pt idx="31160">
                  <c:v>2395.0195300000019</c:v>
                </c:pt>
                <c:pt idx="31161">
                  <c:v>2395.0195300000019</c:v>
                </c:pt>
                <c:pt idx="31162">
                  <c:v>2395.0195300000019</c:v>
                </c:pt>
                <c:pt idx="31163">
                  <c:v>2395.0195300000019</c:v>
                </c:pt>
                <c:pt idx="31164">
                  <c:v>2392.5781299999999</c:v>
                </c:pt>
                <c:pt idx="31165">
                  <c:v>2395.0195300000019</c:v>
                </c:pt>
                <c:pt idx="31166">
                  <c:v>2392.5781299999999</c:v>
                </c:pt>
                <c:pt idx="31167">
                  <c:v>2395.0195300000019</c:v>
                </c:pt>
                <c:pt idx="31168">
                  <c:v>2395.0195300000019</c:v>
                </c:pt>
                <c:pt idx="31169">
                  <c:v>2395.0195300000019</c:v>
                </c:pt>
                <c:pt idx="31170">
                  <c:v>2392.5781299999999</c:v>
                </c:pt>
                <c:pt idx="31171">
                  <c:v>2395.0195300000019</c:v>
                </c:pt>
                <c:pt idx="31172">
                  <c:v>2395.0195300000019</c:v>
                </c:pt>
                <c:pt idx="31173">
                  <c:v>2395.0195300000019</c:v>
                </c:pt>
                <c:pt idx="31174">
                  <c:v>2392.5781299999999</c:v>
                </c:pt>
                <c:pt idx="31175">
                  <c:v>2392.5781299999999</c:v>
                </c:pt>
                <c:pt idx="31176">
                  <c:v>2395.0195300000019</c:v>
                </c:pt>
                <c:pt idx="31177">
                  <c:v>2395.0195300000019</c:v>
                </c:pt>
                <c:pt idx="31178">
                  <c:v>2395.0195300000019</c:v>
                </c:pt>
                <c:pt idx="31179">
                  <c:v>2392.5781299999999</c:v>
                </c:pt>
                <c:pt idx="31180">
                  <c:v>2395.0195300000019</c:v>
                </c:pt>
                <c:pt idx="31181">
                  <c:v>2392.5781299999999</c:v>
                </c:pt>
                <c:pt idx="31182">
                  <c:v>2392.5781299999999</c:v>
                </c:pt>
                <c:pt idx="31183">
                  <c:v>2395.0195300000019</c:v>
                </c:pt>
                <c:pt idx="31184">
                  <c:v>2395.0195300000019</c:v>
                </c:pt>
                <c:pt idx="31185">
                  <c:v>2392.5781299999999</c:v>
                </c:pt>
                <c:pt idx="31186">
                  <c:v>2392.5781299999999</c:v>
                </c:pt>
                <c:pt idx="31187">
                  <c:v>2395.0195300000019</c:v>
                </c:pt>
                <c:pt idx="31188">
                  <c:v>2395.0195300000019</c:v>
                </c:pt>
                <c:pt idx="31189">
                  <c:v>2395.0195300000019</c:v>
                </c:pt>
                <c:pt idx="31190">
                  <c:v>2395.0195300000019</c:v>
                </c:pt>
                <c:pt idx="31191">
                  <c:v>2395.0195300000019</c:v>
                </c:pt>
                <c:pt idx="31192">
                  <c:v>2395.0195300000019</c:v>
                </c:pt>
                <c:pt idx="31193">
                  <c:v>2392.5781299999999</c:v>
                </c:pt>
                <c:pt idx="31194">
                  <c:v>2395.0195300000019</c:v>
                </c:pt>
                <c:pt idx="31195">
                  <c:v>2395.0195300000019</c:v>
                </c:pt>
                <c:pt idx="31196">
                  <c:v>2392.5781299999999</c:v>
                </c:pt>
                <c:pt idx="31197">
                  <c:v>2395.0195300000019</c:v>
                </c:pt>
                <c:pt idx="31198">
                  <c:v>2395.0195300000019</c:v>
                </c:pt>
                <c:pt idx="31199">
                  <c:v>2395.0195300000019</c:v>
                </c:pt>
                <c:pt idx="31200">
                  <c:v>2395.0195300000019</c:v>
                </c:pt>
                <c:pt idx="31201">
                  <c:v>2395.0195300000019</c:v>
                </c:pt>
                <c:pt idx="31202">
                  <c:v>2395.0195300000019</c:v>
                </c:pt>
                <c:pt idx="31203">
                  <c:v>2395.0195300000019</c:v>
                </c:pt>
                <c:pt idx="31204">
                  <c:v>2392.5781299999999</c:v>
                </c:pt>
                <c:pt idx="31205">
                  <c:v>2395.0195300000019</c:v>
                </c:pt>
                <c:pt idx="31206">
                  <c:v>2392.5781299999999</c:v>
                </c:pt>
                <c:pt idx="31207">
                  <c:v>2395.0195300000019</c:v>
                </c:pt>
                <c:pt idx="31208">
                  <c:v>2395.0195300000019</c:v>
                </c:pt>
                <c:pt idx="31209">
                  <c:v>2395.0195300000019</c:v>
                </c:pt>
                <c:pt idx="31210">
                  <c:v>2392.5781299999999</c:v>
                </c:pt>
                <c:pt idx="31211">
                  <c:v>2395.0195300000019</c:v>
                </c:pt>
                <c:pt idx="31212">
                  <c:v>2392.5781299999999</c:v>
                </c:pt>
                <c:pt idx="31213">
                  <c:v>2392.5781299999999</c:v>
                </c:pt>
                <c:pt idx="31214">
                  <c:v>2395.0195300000019</c:v>
                </c:pt>
                <c:pt idx="31215">
                  <c:v>2395.0195300000019</c:v>
                </c:pt>
                <c:pt idx="31216">
                  <c:v>2395.0195300000019</c:v>
                </c:pt>
                <c:pt idx="31217">
                  <c:v>2392.5781299999999</c:v>
                </c:pt>
                <c:pt idx="31218">
                  <c:v>2395.0195300000019</c:v>
                </c:pt>
                <c:pt idx="31219">
                  <c:v>2395.0195300000019</c:v>
                </c:pt>
                <c:pt idx="31220">
                  <c:v>2392.5781299999999</c:v>
                </c:pt>
                <c:pt idx="31221">
                  <c:v>2395.0195300000019</c:v>
                </c:pt>
                <c:pt idx="31222">
                  <c:v>2392.5781299999999</c:v>
                </c:pt>
                <c:pt idx="31223">
                  <c:v>2395.0195300000019</c:v>
                </c:pt>
                <c:pt idx="31224">
                  <c:v>2395.0195300000019</c:v>
                </c:pt>
                <c:pt idx="31225">
                  <c:v>2395.0195300000019</c:v>
                </c:pt>
                <c:pt idx="31226">
                  <c:v>2395.0195300000019</c:v>
                </c:pt>
                <c:pt idx="31227">
                  <c:v>2395.0195300000019</c:v>
                </c:pt>
                <c:pt idx="31228">
                  <c:v>2392.5781299999999</c:v>
                </c:pt>
                <c:pt idx="31229">
                  <c:v>2395.0195300000019</c:v>
                </c:pt>
                <c:pt idx="31230">
                  <c:v>2395.0195300000019</c:v>
                </c:pt>
                <c:pt idx="31231">
                  <c:v>2392.5781299999999</c:v>
                </c:pt>
                <c:pt idx="31232">
                  <c:v>2395.0195300000019</c:v>
                </c:pt>
                <c:pt idx="31233">
                  <c:v>2395.0195300000019</c:v>
                </c:pt>
                <c:pt idx="31234">
                  <c:v>2392.5781299999999</c:v>
                </c:pt>
                <c:pt idx="31235">
                  <c:v>2395.0195300000019</c:v>
                </c:pt>
                <c:pt idx="31236">
                  <c:v>2392.5781299999999</c:v>
                </c:pt>
                <c:pt idx="31237">
                  <c:v>2395.0195300000019</c:v>
                </c:pt>
                <c:pt idx="31238">
                  <c:v>2395.0195300000019</c:v>
                </c:pt>
                <c:pt idx="31239">
                  <c:v>2395.0195300000019</c:v>
                </c:pt>
                <c:pt idx="31240">
                  <c:v>2392.5781299999999</c:v>
                </c:pt>
                <c:pt idx="31241">
                  <c:v>2392.5781299999999</c:v>
                </c:pt>
                <c:pt idx="31242">
                  <c:v>2392.5781299999999</c:v>
                </c:pt>
                <c:pt idx="31243">
                  <c:v>2392.5781299999999</c:v>
                </c:pt>
                <c:pt idx="31244">
                  <c:v>2392.5781299999999</c:v>
                </c:pt>
                <c:pt idx="31245">
                  <c:v>2392.5781299999999</c:v>
                </c:pt>
                <c:pt idx="31246">
                  <c:v>2395.0195300000019</c:v>
                </c:pt>
                <c:pt idx="31247">
                  <c:v>2395.0195300000019</c:v>
                </c:pt>
                <c:pt idx="31248">
                  <c:v>2392.5781299999999</c:v>
                </c:pt>
                <c:pt idx="31249">
                  <c:v>2395.0195300000019</c:v>
                </c:pt>
                <c:pt idx="31250">
                  <c:v>2392.5781299999999</c:v>
                </c:pt>
                <c:pt idx="31251">
                  <c:v>2395.0195300000019</c:v>
                </c:pt>
                <c:pt idx="31252">
                  <c:v>2395.0195300000019</c:v>
                </c:pt>
                <c:pt idx="31253">
                  <c:v>2395.0195300000019</c:v>
                </c:pt>
                <c:pt idx="31254">
                  <c:v>2395.0195300000019</c:v>
                </c:pt>
                <c:pt idx="31255">
                  <c:v>2392.5781299999999</c:v>
                </c:pt>
                <c:pt idx="31256">
                  <c:v>2395.0195300000019</c:v>
                </c:pt>
                <c:pt idx="31257">
                  <c:v>2392.5781299999999</c:v>
                </c:pt>
                <c:pt idx="31258">
                  <c:v>2395.0195300000019</c:v>
                </c:pt>
                <c:pt idx="31259">
                  <c:v>2392.5781299999999</c:v>
                </c:pt>
                <c:pt idx="31260">
                  <c:v>2395.0195300000019</c:v>
                </c:pt>
                <c:pt idx="31261">
                  <c:v>2395.0195300000019</c:v>
                </c:pt>
                <c:pt idx="31262">
                  <c:v>2395.0195300000019</c:v>
                </c:pt>
                <c:pt idx="31263">
                  <c:v>2392.5781299999999</c:v>
                </c:pt>
                <c:pt idx="31264">
                  <c:v>2395.0195300000019</c:v>
                </c:pt>
                <c:pt idx="31265">
                  <c:v>2395.0195300000019</c:v>
                </c:pt>
                <c:pt idx="31266">
                  <c:v>2395.0195300000019</c:v>
                </c:pt>
                <c:pt idx="31267">
                  <c:v>2395.0195300000019</c:v>
                </c:pt>
                <c:pt idx="31268">
                  <c:v>2395.0195300000019</c:v>
                </c:pt>
                <c:pt idx="31269">
                  <c:v>2392.5781299999999</c:v>
                </c:pt>
                <c:pt idx="31270">
                  <c:v>2395.0195300000019</c:v>
                </c:pt>
                <c:pt idx="31271">
                  <c:v>2395.0195300000019</c:v>
                </c:pt>
                <c:pt idx="31272">
                  <c:v>2395.0195300000019</c:v>
                </c:pt>
                <c:pt idx="31273">
                  <c:v>2392.5781299999999</c:v>
                </c:pt>
                <c:pt idx="31274">
                  <c:v>2395.0195300000019</c:v>
                </c:pt>
                <c:pt idx="31275">
                  <c:v>2392.5781299999999</c:v>
                </c:pt>
                <c:pt idx="31276">
                  <c:v>2392.5781299999999</c:v>
                </c:pt>
                <c:pt idx="31277">
                  <c:v>2392.5781299999999</c:v>
                </c:pt>
                <c:pt idx="31278">
                  <c:v>2392.5781299999999</c:v>
                </c:pt>
                <c:pt idx="31279">
                  <c:v>2392.5781299999999</c:v>
                </c:pt>
                <c:pt idx="31280">
                  <c:v>2392.5781299999999</c:v>
                </c:pt>
                <c:pt idx="31281">
                  <c:v>2395.0195300000019</c:v>
                </c:pt>
                <c:pt idx="31282">
                  <c:v>2392.5781299999999</c:v>
                </c:pt>
                <c:pt idx="31283">
                  <c:v>2395.0195300000019</c:v>
                </c:pt>
                <c:pt idx="31284">
                  <c:v>2392.5781299999999</c:v>
                </c:pt>
                <c:pt idx="31285">
                  <c:v>2392.5781299999999</c:v>
                </c:pt>
                <c:pt idx="31286">
                  <c:v>2392.5781299999999</c:v>
                </c:pt>
                <c:pt idx="31287">
                  <c:v>2395.0195300000019</c:v>
                </c:pt>
                <c:pt idx="31288">
                  <c:v>2392.5781299999999</c:v>
                </c:pt>
                <c:pt idx="31289">
                  <c:v>2392.5781299999999</c:v>
                </c:pt>
                <c:pt idx="31290">
                  <c:v>2395.0195300000019</c:v>
                </c:pt>
                <c:pt idx="31291">
                  <c:v>2395.0195300000019</c:v>
                </c:pt>
                <c:pt idx="31292">
                  <c:v>2395.0195300000019</c:v>
                </c:pt>
                <c:pt idx="31293">
                  <c:v>2395.0195300000019</c:v>
                </c:pt>
                <c:pt idx="31294">
                  <c:v>2395.0195300000019</c:v>
                </c:pt>
                <c:pt idx="31295">
                  <c:v>2395.0195300000019</c:v>
                </c:pt>
                <c:pt idx="31296">
                  <c:v>2392.5781299999999</c:v>
                </c:pt>
                <c:pt idx="31297">
                  <c:v>2395.0195300000019</c:v>
                </c:pt>
                <c:pt idx="31298">
                  <c:v>2395.0195300000019</c:v>
                </c:pt>
                <c:pt idx="31299">
                  <c:v>2392.5781299999999</c:v>
                </c:pt>
                <c:pt idx="31300">
                  <c:v>2395.0195300000019</c:v>
                </c:pt>
                <c:pt idx="31301">
                  <c:v>2395.0195300000019</c:v>
                </c:pt>
                <c:pt idx="31302">
                  <c:v>2395.0195300000019</c:v>
                </c:pt>
                <c:pt idx="31303">
                  <c:v>2392.5781299999999</c:v>
                </c:pt>
                <c:pt idx="31304">
                  <c:v>2395.0195300000019</c:v>
                </c:pt>
                <c:pt idx="31305">
                  <c:v>2392.5781299999999</c:v>
                </c:pt>
                <c:pt idx="31306">
                  <c:v>2395.0195300000019</c:v>
                </c:pt>
                <c:pt idx="31307">
                  <c:v>2392.5781299999999</c:v>
                </c:pt>
                <c:pt idx="31308">
                  <c:v>2395.0195300000019</c:v>
                </c:pt>
                <c:pt idx="31309">
                  <c:v>2395.0195300000019</c:v>
                </c:pt>
                <c:pt idx="31310">
                  <c:v>2395.0195300000019</c:v>
                </c:pt>
                <c:pt idx="31311">
                  <c:v>2392.5781299999999</c:v>
                </c:pt>
                <c:pt idx="31312">
                  <c:v>2395.0195300000019</c:v>
                </c:pt>
                <c:pt idx="31313">
                  <c:v>2395.0195300000019</c:v>
                </c:pt>
                <c:pt idx="31314">
                  <c:v>2392.5781299999999</c:v>
                </c:pt>
                <c:pt idx="31315">
                  <c:v>2392.5781299999999</c:v>
                </c:pt>
                <c:pt idx="31316">
                  <c:v>2395.0195300000019</c:v>
                </c:pt>
                <c:pt idx="31317">
                  <c:v>2395.0195300000019</c:v>
                </c:pt>
                <c:pt idx="31318">
                  <c:v>2395.0195300000019</c:v>
                </c:pt>
                <c:pt idx="31319">
                  <c:v>2392.5781299999999</c:v>
                </c:pt>
                <c:pt idx="31320">
                  <c:v>2395.0195300000019</c:v>
                </c:pt>
                <c:pt idx="31321">
                  <c:v>2395.0195300000019</c:v>
                </c:pt>
                <c:pt idx="31322">
                  <c:v>2395.0195300000019</c:v>
                </c:pt>
                <c:pt idx="31323">
                  <c:v>2395.0195300000019</c:v>
                </c:pt>
                <c:pt idx="31324">
                  <c:v>2395.0195300000019</c:v>
                </c:pt>
                <c:pt idx="31325">
                  <c:v>2395.0195300000019</c:v>
                </c:pt>
                <c:pt idx="31326">
                  <c:v>2392.5781299999999</c:v>
                </c:pt>
                <c:pt idx="31327">
                  <c:v>2395.0195300000019</c:v>
                </c:pt>
                <c:pt idx="31328">
                  <c:v>2395.0195300000019</c:v>
                </c:pt>
                <c:pt idx="31329">
                  <c:v>2395.0195300000019</c:v>
                </c:pt>
                <c:pt idx="31330">
                  <c:v>2395.0195300000019</c:v>
                </c:pt>
                <c:pt idx="31331">
                  <c:v>2395.0195300000019</c:v>
                </c:pt>
                <c:pt idx="31332">
                  <c:v>2395.0195300000019</c:v>
                </c:pt>
                <c:pt idx="31333">
                  <c:v>2392.5781299999999</c:v>
                </c:pt>
                <c:pt idx="31334">
                  <c:v>2395.0195300000019</c:v>
                </c:pt>
                <c:pt idx="31335">
                  <c:v>2395.0195300000019</c:v>
                </c:pt>
                <c:pt idx="31336">
                  <c:v>2395.0195300000019</c:v>
                </c:pt>
                <c:pt idx="31337">
                  <c:v>2395.0195300000019</c:v>
                </c:pt>
                <c:pt idx="31338">
                  <c:v>2395.0195300000019</c:v>
                </c:pt>
                <c:pt idx="31339">
                  <c:v>2392.5781299999999</c:v>
                </c:pt>
                <c:pt idx="31340">
                  <c:v>2395.0195300000019</c:v>
                </c:pt>
                <c:pt idx="31341">
                  <c:v>2392.5781299999999</c:v>
                </c:pt>
                <c:pt idx="31342">
                  <c:v>2395.0195300000019</c:v>
                </c:pt>
                <c:pt idx="31343">
                  <c:v>2395.0195300000019</c:v>
                </c:pt>
                <c:pt idx="31344">
                  <c:v>2395.0195300000019</c:v>
                </c:pt>
                <c:pt idx="31345">
                  <c:v>2395.0195300000019</c:v>
                </c:pt>
                <c:pt idx="31346">
                  <c:v>2392.5781299999999</c:v>
                </c:pt>
                <c:pt idx="31347">
                  <c:v>2395.0195300000019</c:v>
                </c:pt>
                <c:pt idx="31348">
                  <c:v>2392.5781299999999</c:v>
                </c:pt>
                <c:pt idx="31349">
                  <c:v>2392.5781299999999</c:v>
                </c:pt>
                <c:pt idx="31350">
                  <c:v>2392.5781299999999</c:v>
                </c:pt>
                <c:pt idx="31351">
                  <c:v>2395.0195300000019</c:v>
                </c:pt>
                <c:pt idx="31352">
                  <c:v>2392.5781299999999</c:v>
                </c:pt>
                <c:pt idx="31353">
                  <c:v>2395.0195300000019</c:v>
                </c:pt>
                <c:pt idx="31354">
                  <c:v>2392.5781299999999</c:v>
                </c:pt>
                <c:pt idx="31355">
                  <c:v>2395.0195300000019</c:v>
                </c:pt>
                <c:pt idx="31356">
                  <c:v>2392.5781299999999</c:v>
                </c:pt>
                <c:pt idx="31357">
                  <c:v>2395.0195300000019</c:v>
                </c:pt>
                <c:pt idx="31358">
                  <c:v>2392.5781299999999</c:v>
                </c:pt>
                <c:pt idx="31359">
                  <c:v>2395.0195300000019</c:v>
                </c:pt>
                <c:pt idx="31360">
                  <c:v>2392.5781299999999</c:v>
                </c:pt>
                <c:pt idx="31361">
                  <c:v>2392.5781299999999</c:v>
                </c:pt>
                <c:pt idx="31362">
                  <c:v>2395.0195300000019</c:v>
                </c:pt>
                <c:pt idx="31363">
                  <c:v>2392.5781299999999</c:v>
                </c:pt>
                <c:pt idx="31364">
                  <c:v>2395.0195300000019</c:v>
                </c:pt>
                <c:pt idx="31365">
                  <c:v>2395.0195300000019</c:v>
                </c:pt>
                <c:pt idx="31366">
                  <c:v>2392.5781299999999</c:v>
                </c:pt>
                <c:pt idx="31367">
                  <c:v>2392.5781299999999</c:v>
                </c:pt>
                <c:pt idx="31368">
                  <c:v>2395.0195300000019</c:v>
                </c:pt>
                <c:pt idx="31369">
                  <c:v>2392.5781299999999</c:v>
                </c:pt>
                <c:pt idx="31370">
                  <c:v>2392.5781299999999</c:v>
                </c:pt>
                <c:pt idx="31371">
                  <c:v>2395.0195300000019</c:v>
                </c:pt>
                <c:pt idx="31372">
                  <c:v>2392.5781299999999</c:v>
                </c:pt>
                <c:pt idx="31373">
                  <c:v>2395.0195300000019</c:v>
                </c:pt>
                <c:pt idx="31374">
                  <c:v>2395.0195300000019</c:v>
                </c:pt>
                <c:pt idx="31375">
                  <c:v>2392.5781299999999</c:v>
                </c:pt>
                <c:pt idx="31376">
                  <c:v>2395.0195300000019</c:v>
                </c:pt>
                <c:pt idx="31377">
                  <c:v>2392.5781299999999</c:v>
                </c:pt>
                <c:pt idx="31378">
                  <c:v>2395.0195300000019</c:v>
                </c:pt>
                <c:pt idx="31379">
                  <c:v>2395.0195300000019</c:v>
                </c:pt>
                <c:pt idx="31380">
                  <c:v>2392.5781299999999</c:v>
                </c:pt>
                <c:pt idx="31381">
                  <c:v>2395.0195300000019</c:v>
                </c:pt>
                <c:pt idx="31382">
                  <c:v>2395.0195300000019</c:v>
                </c:pt>
                <c:pt idx="31383">
                  <c:v>2392.5781299999999</c:v>
                </c:pt>
                <c:pt idx="31384">
                  <c:v>2395.0195300000019</c:v>
                </c:pt>
                <c:pt idx="31385">
                  <c:v>2392.5781299999999</c:v>
                </c:pt>
                <c:pt idx="31386">
                  <c:v>2395.0195300000019</c:v>
                </c:pt>
                <c:pt idx="31387">
                  <c:v>2392.5781299999999</c:v>
                </c:pt>
                <c:pt idx="31388">
                  <c:v>2395.0195300000019</c:v>
                </c:pt>
                <c:pt idx="31389">
                  <c:v>2395.0195300000019</c:v>
                </c:pt>
                <c:pt idx="31390">
                  <c:v>2392.5781299999999</c:v>
                </c:pt>
                <c:pt idx="31391">
                  <c:v>2395.0195300000019</c:v>
                </c:pt>
                <c:pt idx="31392">
                  <c:v>2395.0195300000019</c:v>
                </c:pt>
                <c:pt idx="31393">
                  <c:v>2395.0195300000019</c:v>
                </c:pt>
                <c:pt idx="31394">
                  <c:v>2392.5781299999999</c:v>
                </c:pt>
                <c:pt idx="31395">
                  <c:v>2392.5781299999999</c:v>
                </c:pt>
                <c:pt idx="31396">
                  <c:v>2395.0195300000019</c:v>
                </c:pt>
                <c:pt idx="31397">
                  <c:v>2395.0195300000019</c:v>
                </c:pt>
                <c:pt idx="31398">
                  <c:v>2392.5781299999999</c:v>
                </c:pt>
                <c:pt idx="31399">
                  <c:v>2395.0195300000019</c:v>
                </c:pt>
                <c:pt idx="31400">
                  <c:v>2395.0195300000019</c:v>
                </c:pt>
                <c:pt idx="31401">
                  <c:v>2392.5781299999999</c:v>
                </c:pt>
                <c:pt idx="31402">
                  <c:v>2392.5781299999999</c:v>
                </c:pt>
                <c:pt idx="31403">
                  <c:v>2392.5781299999999</c:v>
                </c:pt>
                <c:pt idx="31404">
                  <c:v>2392.5781299999999</c:v>
                </c:pt>
                <c:pt idx="31405">
                  <c:v>2395.0195300000019</c:v>
                </c:pt>
                <c:pt idx="31406">
                  <c:v>2392.5781299999999</c:v>
                </c:pt>
                <c:pt idx="31407">
                  <c:v>2392.5781299999999</c:v>
                </c:pt>
                <c:pt idx="31408">
                  <c:v>2392.5781299999999</c:v>
                </c:pt>
                <c:pt idx="31409">
                  <c:v>2392.5781299999999</c:v>
                </c:pt>
                <c:pt idx="31410">
                  <c:v>2395.0195300000019</c:v>
                </c:pt>
                <c:pt idx="31411">
                  <c:v>2395.0195300000019</c:v>
                </c:pt>
                <c:pt idx="31412">
                  <c:v>2392.5781299999999</c:v>
                </c:pt>
                <c:pt idx="31413">
                  <c:v>2392.5781299999999</c:v>
                </c:pt>
                <c:pt idx="31414">
                  <c:v>2395.0195300000019</c:v>
                </c:pt>
                <c:pt idx="31415">
                  <c:v>2392.5781299999999</c:v>
                </c:pt>
                <c:pt idx="31416">
                  <c:v>2392.5781299999999</c:v>
                </c:pt>
                <c:pt idx="31417">
                  <c:v>2395.0195300000019</c:v>
                </c:pt>
                <c:pt idx="31418">
                  <c:v>2395.0195300000019</c:v>
                </c:pt>
                <c:pt idx="31419">
                  <c:v>2395.0195300000019</c:v>
                </c:pt>
                <c:pt idx="31420">
                  <c:v>2395.0195300000019</c:v>
                </c:pt>
                <c:pt idx="31421">
                  <c:v>2392.5781299999999</c:v>
                </c:pt>
                <c:pt idx="31422">
                  <c:v>2395.0195300000019</c:v>
                </c:pt>
                <c:pt idx="31423">
                  <c:v>2395.0195300000019</c:v>
                </c:pt>
                <c:pt idx="31424">
                  <c:v>2395.0195300000019</c:v>
                </c:pt>
                <c:pt idx="31425">
                  <c:v>2395.0195300000019</c:v>
                </c:pt>
                <c:pt idx="31426">
                  <c:v>2395.0195300000019</c:v>
                </c:pt>
                <c:pt idx="31427">
                  <c:v>2395.0195300000019</c:v>
                </c:pt>
                <c:pt idx="31428">
                  <c:v>2395.0195300000019</c:v>
                </c:pt>
                <c:pt idx="31429">
                  <c:v>2392.5781299999999</c:v>
                </c:pt>
                <c:pt idx="31430">
                  <c:v>2392.5781299999999</c:v>
                </c:pt>
                <c:pt idx="31431">
                  <c:v>2392.5781299999999</c:v>
                </c:pt>
                <c:pt idx="31432">
                  <c:v>2395.0195300000019</c:v>
                </c:pt>
                <c:pt idx="31433">
                  <c:v>2392.5781299999999</c:v>
                </c:pt>
                <c:pt idx="31434">
                  <c:v>2392.5781299999999</c:v>
                </c:pt>
                <c:pt idx="31435">
                  <c:v>2395.0195300000019</c:v>
                </c:pt>
                <c:pt idx="31436">
                  <c:v>2395.0195300000019</c:v>
                </c:pt>
                <c:pt idx="31437">
                  <c:v>2395.0195300000019</c:v>
                </c:pt>
                <c:pt idx="31438">
                  <c:v>2395.0195300000019</c:v>
                </c:pt>
                <c:pt idx="31439">
                  <c:v>2392.5781299999999</c:v>
                </c:pt>
                <c:pt idx="31440">
                  <c:v>2392.5781299999999</c:v>
                </c:pt>
                <c:pt idx="31441">
                  <c:v>2395.0195300000019</c:v>
                </c:pt>
                <c:pt idx="31442">
                  <c:v>2395.0195300000019</c:v>
                </c:pt>
                <c:pt idx="31443">
                  <c:v>2395.0195300000019</c:v>
                </c:pt>
                <c:pt idx="31444">
                  <c:v>2392.5781299999999</c:v>
                </c:pt>
                <c:pt idx="31445">
                  <c:v>2395.0195300000019</c:v>
                </c:pt>
                <c:pt idx="31446">
                  <c:v>2395.0195300000019</c:v>
                </c:pt>
                <c:pt idx="31447">
                  <c:v>2395.0195300000019</c:v>
                </c:pt>
                <c:pt idx="31448">
                  <c:v>2395.0195300000019</c:v>
                </c:pt>
                <c:pt idx="31449">
                  <c:v>2392.5781299999999</c:v>
                </c:pt>
                <c:pt idx="31450">
                  <c:v>2395.0195300000019</c:v>
                </c:pt>
                <c:pt idx="31451">
                  <c:v>2392.5781299999999</c:v>
                </c:pt>
                <c:pt idx="31452">
                  <c:v>2392.5781299999999</c:v>
                </c:pt>
                <c:pt idx="31453">
                  <c:v>2395.0195300000019</c:v>
                </c:pt>
                <c:pt idx="31454">
                  <c:v>2395.0195300000019</c:v>
                </c:pt>
                <c:pt idx="31455">
                  <c:v>2392.5781299999999</c:v>
                </c:pt>
                <c:pt idx="31456">
                  <c:v>2392.5781299999999</c:v>
                </c:pt>
                <c:pt idx="31457">
                  <c:v>2395.0195300000019</c:v>
                </c:pt>
                <c:pt idx="31458">
                  <c:v>2395.0195300000019</c:v>
                </c:pt>
                <c:pt idx="31459">
                  <c:v>2395.0195300000019</c:v>
                </c:pt>
                <c:pt idx="31460">
                  <c:v>2395.0195300000019</c:v>
                </c:pt>
                <c:pt idx="31461">
                  <c:v>2392.5781299999999</c:v>
                </c:pt>
                <c:pt idx="31462">
                  <c:v>2395.0195300000019</c:v>
                </c:pt>
                <c:pt idx="31463">
                  <c:v>2395.0195300000019</c:v>
                </c:pt>
                <c:pt idx="31464">
                  <c:v>2395.0195300000019</c:v>
                </c:pt>
                <c:pt idx="31465">
                  <c:v>2392.5781299999999</c:v>
                </c:pt>
                <c:pt idx="31466">
                  <c:v>2392.5781299999999</c:v>
                </c:pt>
                <c:pt idx="31467">
                  <c:v>2392.5781299999999</c:v>
                </c:pt>
                <c:pt idx="31468">
                  <c:v>2395.0195300000019</c:v>
                </c:pt>
                <c:pt idx="31469">
                  <c:v>2392.5781299999999</c:v>
                </c:pt>
                <c:pt idx="31470">
                  <c:v>2392.5781299999999</c:v>
                </c:pt>
                <c:pt idx="31471">
                  <c:v>2395.0195300000019</c:v>
                </c:pt>
                <c:pt idx="31472">
                  <c:v>2392.5781299999999</c:v>
                </c:pt>
                <c:pt idx="31473">
                  <c:v>2392.5781299999999</c:v>
                </c:pt>
                <c:pt idx="31474">
                  <c:v>2395.0195300000019</c:v>
                </c:pt>
                <c:pt idx="31475">
                  <c:v>2395.0195300000019</c:v>
                </c:pt>
                <c:pt idx="31476">
                  <c:v>2392.5781299999999</c:v>
                </c:pt>
                <c:pt idx="31477">
                  <c:v>2392.5781299999999</c:v>
                </c:pt>
                <c:pt idx="31478">
                  <c:v>2395.0195300000019</c:v>
                </c:pt>
                <c:pt idx="31479">
                  <c:v>2395.0195300000019</c:v>
                </c:pt>
                <c:pt idx="31480">
                  <c:v>2395.0195300000019</c:v>
                </c:pt>
                <c:pt idx="31481">
                  <c:v>2395.0195300000019</c:v>
                </c:pt>
                <c:pt idx="31482">
                  <c:v>2395.0195300000019</c:v>
                </c:pt>
                <c:pt idx="31483">
                  <c:v>2395.0195300000019</c:v>
                </c:pt>
                <c:pt idx="31484">
                  <c:v>2392.5781299999999</c:v>
                </c:pt>
                <c:pt idx="31485">
                  <c:v>2392.5781299999999</c:v>
                </c:pt>
                <c:pt idx="31486">
                  <c:v>2395.0195300000019</c:v>
                </c:pt>
                <c:pt idx="31487">
                  <c:v>2392.5781299999999</c:v>
                </c:pt>
                <c:pt idx="31488">
                  <c:v>2395.0195300000019</c:v>
                </c:pt>
                <c:pt idx="31489">
                  <c:v>2395.0195300000019</c:v>
                </c:pt>
                <c:pt idx="31490">
                  <c:v>2392.5781299999999</c:v>
                </c:pt>
                <c:pt idx="31491">
                  <c:v>2392.5781299999999</c:v>
                </c:pt>
                <c:pt idx="31492">
                  <c:v>2395.0195300000019</c:v>
                </c:pt>
                <c:pt idx="31493">
                  <c:v>2395.0195300000019</c:v>
                </c:pt>
                <c:pt idx="31494">
                  <c:v>2392.5781299999999</c:v>
                </c:pt>
                <c:pt idx="31495">
                  <c:v>2395.0195300000019</c:v>
                </c:pt>
                <c:pt idx="31496">
                  <c:v>2392.5781299999999</c:v>
                </c:pt>
                <c:pt idx="31497">
                  <c:v>2392.5781299999999</c:v>
                </c:pt>
                <c:pt idx="31498">
                  <c:v>2392.5781299999999</c:v>
                </c:pt>
                <c:pt idx="31499">
                  <c:v>2392.5781299999999</c:v>
                </c:pt>
                <c:pt idx="31500">
                  <c:v>2392.5781299999999</c:v>
                </c:pt>
                <c:pt idx="31501">
                  <c:v>2392.5781299999999</c:v>
                </c:pt>
                <c:pt idx="31502">
                  <c:v>2392.5781299999999</c:v>
                </c:pt>
                <c:pt idx="31503">
                  <c:v>2395.0195300000019</c:v>
                </c:pt>
                <c:pt idx="31504">
                  <c:v>2395.0195300000019</c:v>
                </c:pt>
                <c:pt idx="31505">
                  <c:v>2395.0195300000019</c:v>
                </c:pt>
                <c:pt idx="31506">
                  <c:v>2395.0195300000019</c:v>
                </c:pt>
                <c:pt idx="31507">
                  <c:v>2395.0195300000019</c:v>
                </c:pt>
                <c:pt idx="31508">
                  <c:v>2395.0195300000019</c:v>
                </c:pt>
                <c:pt idx="31509">
                  <c:v>2395.0195300000019</c:v>
                </c:pt>
                <c:pt idx="31510">
                  <c:v>2395.0195300000019</c:v>
                </c:pt>
                <c:pt idx="31511">
                  <c:v>2392.5781299999999</c:v>
                </c:pt>
                <c:pt idx="31512">
                  <c:v>2395.0195300000019</c:v>
                </c:pt>
                <c:pt idx="31513">
                  <c:v>2392.5781299999999</c:v>
                </c:pt>
                <c:pt idx="31514">
                  <c:v>2395.0195300000019</c:v>
                </c:pt>
                <c:pt idx="31515">
                  <c:v>2395.0195300000019</c:v>
                </c:pt>
                <c:pt idx="31516">
                  <c:v>2392.5781299999999</c:v>
                </c:pt>
                <c:pt idx="31517">
                  <c:v>2395.0195300000019</c:v>
                </c:pt>
                <c:pt idx="31518">
                  <c:v>2395.0195300000019</c:v>
                </c:pt>
                <c:pt idx="31519">
                  <c:v>2392.5781299999999</c:v>
                </c:pt>
                <c:pt idx="31520">
                  <c:v>2395.0195300000019</c:v>
                </c:pt>
                <c:pt idx="31521">
                  <c:v>2392.5781299999999</c:v>
                </c:pt>
                <c:pt idx="31522">
                  <c:v>2392.5781299999999</c:v>
                </c:pt>
                <c:pt idx="31523">
                  <c:v>2392.5781299999999</c:v>
                </c:pt>
                <c:pt idx="31524">
                  <c:v>2392.5781299999999</c:v>
                </c:pt>
                <c:pt idx="31525">
                  <c:v>2392.5781299999999</c:v>
                </c:pt>
                <c:pt idx="31526">
                  <c:v>2395.0195300000019</c:v>
                </c:pt>
                <c:pt idx="31527">
                  <c:v>2395.0195300000019</c:v>
                </c:pt>
                <c:pt idx="31528">
                  <c:v>2392.5781299999999</c:v>
                </c:pt>
                <c:pt idx="31529">
                  <c:v>2395.0195300000019</c:v>
                </c:pt>
                <c:pt idx="31530">
                  <c:v>2392.5781299999999</c:v>
                </c:pt>
                <c:pt idx="31531">
                  <c:v>2392.5781299999999</c:v>
                </c:pt>
                <c:pt idx="31532">
                  <c:v>2395.0195300000019</c:v>
                </c:pt>
                <c:pt idx="31533">
                  <c:v>2392.5781299999999</c:v>
                </c:pt>
                <c:pt idx="31534">
                  <c:v>2395.0195300000019</c:v>
                </c:pt>
                <c:pt idx="31535">
                  <c:v>2395.0195300000019</c:v>
                </c:pt>
                <c:pt idx="31536">
                  <c:v>2392.5781299999999</c:v>
                </c:pt>
                <c:pt idx="31537">
                  <c:v>2392.5781299999999</c:v>
                </c:pt>
                <c:pt idx="31538">
                  <c:v>2392.5781299999999</c:v>
                </c:pt>
                <c:pt idx="31539">
                  <c:v>2395.0195300000019</c:v>
                </c:pt>
                <c:pt idx="31540">
                  <c:v>2395.0195300000019</c:v>
                </c:pt>
                <c:pt idx="31541">
                  <c:v>2392.5781299999999</c:v>
                </c:pt>
                <c:pt idx="31542">
                  <c:v>2395.0195300000019</c:v>
                </c:pt>
                <c:pt idx="31543">
                  <c:v>2395.0195300000019</c:v>
                </c:pt>
                <c:pt idx="31544">
                  <c:v>2392.5781299999999</c:v>
                </c:pt>
                <c:pt idx="31545">
                  <c:v>2395.0195300000019</c:v>
                </c:pt>
                <c:pt idx="31546">
                  <c:v>2395.0195300000019</c:v>
                </c:pt>
                <c:pt idx="31547">
                  <c:v>2395.0195300000019</c:v>
                </c:pt>
                <c:pt idx="31548">
                  <c:v>2392.5781299999999</c:v>
                </c:pt>
                <c:pt idx="31549">
                  <c:v>2392.5781299999999</c:v>
                </c:pt>
                <c:pt idx="31550">
                  <c:v>2395.0195300000019</c:v>
                </c:pt>
                <c:pt idx="31551">
                  <c:v>2392.5781299999999</c:v>
                </c:pt>
                <c:pt idx="31552">
                  <c:v>2395.0195300000019</c:v>
                </c:pt>
                <c:pt idx="31553">
                  <c:v>2395.0195300000019</c:v>
                </c:pt>
                <c:pt idx="31554">
                  <c:v>2395.0195300000019</c:v>
                </c:pt>
                <c:pt idx="31555">
                  <c:v>2395.0195300000019</c:v>
                </c:pt>
                <c:pt idx="31556">
                  <c:v>2395.0195300000019</c:v>
                </c:pt>
                <c:pt idx="31557">
                  <c:v>2392.5781299999999</c:v>
                </c:pt>
                <c:pt idx="31558">
                  <c:v>2392.5781299999999</c:v>
                </c:pt>
                <c:pt idx="31559">
                  <c:v>2392.5781299999999</c:v>
                </c:pt>
                <c:pt idx="31560">
                  <c:v>2395.0195300000019</c:v>
                </c:pt>
                <c:pt idx="31561">
                  <c:v>2395.0195300000019</c:v>
                </c:pt>
                <c:pt idx="31562">
                  <c:v>2392.5781299999999</c:v>
                </c:pt>
                <c:pt idx="31563">
                  <c:v>2395.0195300000019</c:v>
                </c:pt>
                <c:pt idx="31564">
                  <c:v>2392.5781299999999</c:v>
                </c:pt>
                <c:pt idx="31565">
                  <c:v>2395.0195300000019</c:v>
                </c:pt>
                <c:pt idx="31566">
                  <c:v>2392.5781299999999</c:v>
                </c:pt>
                <c:pt idx="31567">
                  <c:v>2395.0195300000019</c:v>
                </c:pt>
                <c:pt idx="31568">
                  <c:v>2395.0195300000019</c:v>
                </c:pt>
                <c:pt idx="31569">
                  <c:v>2392.5781299999999</c:v>
                </c:pt>
                <c:pt idx="31570">
                  <c:v>2392.5781299999999</c:v>
                </c:pt>
                <c:pt idx="31571">
                  <c:v>2392.5781299999999</c:v>
                </c:pt>
                <c:pt idx="31572">
                  <c:v>2395.0195300000019</c:v>
                </c:pt>
                <c:pt idx="31573">
                  <c:v>2395.0195300000019</c:v>
                </c:pt>
                <c:pt idx="31574">
                  <c:v>2395.0195300000019</c:v>
                </c:pt>
                <c:pt idx="31575">
                  <c:v>2395.0195300000019</c:v>
                </c:pt>
                <c:pt idx="31576">
                  <c:v>2395.0195300000019</c:v>
                </c:pt>
                <c:pt idx="31577">
                  <c:v>2392.5781299999999</c:v>
                </c:pt>
                <c:pt idx="31578">
                  <c:v>2392.5781299999999</c:v>
                </c:pt>
                <c:pt idx="31579">
                  <c:v>2392.5781299999999</c:v>
                </c:pt>
                <c:pt idx="31580">
                  <c:v>2395.0195300000019</c:v>
                </c:pt>
                <c:pt idx="31581">
                  <c:v>2395.0195300000019</c:v>
                </c:pt>
                <c:pt idx="31582">
                  <c:v>2395.0195300000019</c:v>
                </c:pt>
                <c:pt idx="31583">
                  <c:v>2392.5781299999999</c:v>
                </c:pt>
                <c:pt idx="31584">
                  <c:v>2395.0195300000019</c:v>
                </c:pt>
                <c:pt idx="31585">
                  <c:v>2392.5781299999999</c:v>
                </c:pt>
                <c:pt idx="31586">
                  <c:v>2392.5781299999999</c:v>
                </c:pt>
                <c:pt idx="31587">
                  <c:v>2395.0195300000019</c:v>
                </c:pt>
                <c:pt idx="31588">
                  <c:v>2395.0195300000019</c:v>
                </c:pt>
                <c:pt idx="31589">
                  <c:v>2392.5781299999999</c:v>
                </c:pt>
                <c:pt idx="31590">
                  <c:v>2395.0195300000019</c:v>
                </c:pt>
                <c:pt idx="31591">
                  <c:v>2395.0195300000019</c:v>
                </c:pt>
                <c:pt idx="31592">
                  <c:v>2395.0195300000019</c:v>
                </c:pt>
                <c:pt idx="31593">
                  <c:v>2392.5781299999999</c:v>
                </c:pt>
                <c:pt idx="31594">
                  <c:v>2395.0195300000019</c:v>
                </c:pt>
                <c:pt idx="31595">
                  <c:v>2392.5781299999999</c:v>
                </c:pt>
                <c:pt idx="31596">
                  <c:v>2395.0195300000019</c:v>
                </c:pt>
                <c:pt idx="31597">
                  <c:v>2392.5781299999999</c:v>
                </c:pt>
                <c:pt idx="31598">
                  <c:v>2392.5781299999999</c:v>
                </c:pt>
                <c:pt idx="31599">
                  <c:v>2392.5781299999999</c:v>
                </c:pt>
                <c:pt idx="31600">
                  <c:v>2395.0195300000019</c:v>
                </c:pt>
                <c:pt idx="31601">
                  <c:v>2392.5781299999999</c:v>
                </c:pt>
                <c:pt idx="31602">
                  <c:v>2392.5781299999999</c:v>
                </c:pt>
                <c:pt idx="31603">
                  <c:v>2395.0195300000019</c:v>
                </c:pt>
                <c:pt idx="31604">
                  <c:v>2395.0195300000019</c:v>
                </c:pt>
                <c:pt idx="31605">
                  <c:v>2395.0195300000019</c:v>
                </c:pt>
                <c:pt idx="31606">
                  <c:v>2395.0195300000019</c:v>
                </c:pt>
                <c:pt idx="31607">
                  <c:v>2395.0195300000019</c:v>
                </c:pt>
                <c:pt idx="31608">
                  <c:v>2392.5781299999999</c:v>
                </c:pt>
                <c:pt idx="31609">
                  <c:v>2395.0195300000019</c:v>
                </c:pt>
                <c:pt idx="31610">
                  <c:v>2392.5781299999999</c:v>
                </c:pt>
                <c:pt idx="31611">
                  <c:v>2395.0195300000019</c:v>
                </c:pt>
                <c:pt idx="31612">
                  <c:v>2395.0195300000019</c:v>
                </c:pt>
                <c:pt idx="31613">
                  <c:v>2392.5781299999999</c:v>
                </c:pt>
                <c:pt idx="31614">
                  <c:v>2395.0195300000019</c:v>
                </c:pt>
                <c:pt idx="31615">
                  <c:v>2392.5781299999999</c:v>
                </c:pt>
                <c:pt idx="31616">
                  <c:v>2395.0195300000019</c:v>
                </c:pt>
                <c:pt idx="31617">
                  <c:v>2395.0195300000019</c:v>
                </c:pt>
                <c:pt idx="31618">
                  <c:v>2392.5781299999999</c:v>
                </c:pt>
                <c:pt idx="31619">
                  <c:v>2395.0195300000019</c:v>
                </c:pt>
                <c:pt idx="31620">
                  <c:v>2395.0195300000019</c:v>
                </c:pt>
                <c:pt idx="31621">
                  <c:v>2392.5781299999999</c:v>
                </c:pt>
                <c:pt idx="31622">
                  <c:v>2395.0195300000019</c:v>
                </c:pt>
                <c:pt idx="31623">
                  <c:v>2392.5781299999999</c:v>
                </c:pt>
                <c:pt idx="31624">
                  <c:v>2395.0195300000019</c:v>
                </c:pt>
                <c:pt idx="31625">
                  <c:v>2392.5781299999999</c:v>
                </c:pt>
                <c:pt idx="31626">
                  <c:v>2395.0195300000019</c:v>
                </c:pt>
                <c:pt idx="31627">
                  <c:v>2395.0195300000019</c:v>
                </c:pt>
                <c:pt idx="31628">
                  <c:v>2395.0195300000019</c:v>
                </c:pt>
                <c:pt idx="31629">
                  <c:v>2392.5781299999999</c:v>
                </c:pt>
                <c:pt idx="31630">
                  <c:v>2392.5781299999999</c:v>
                </c:pt>
                <c:pt idx="31631">
                  <c:v>2392.5781299999999</c:v>
                </c:pt>
                <c:pt idx="31632">
                  <c:v>2395.0195300000019</c:v>
                </c:pt>
                <c:pt idx="31633">
                  <c:v>2395.0195300000019</c:v>
                </c:pt>
                <c:pt idx="31634">
                  <c:v>2392.5781299999999</c:v>
                </c:pt>
                <c:pt idx="31635">
                  <c:v>2395.0195300000019</c:v>
                </c:pt>
                <c:pt idx="31636">
                  <c:v>2395.0195300000019</c:v>
                </c:pt>
                <c:pt idx="31637">
                  <c:v>2392.5781299999999</c:v>
                </c:pt>
                <c:pt idx="31638">
                  <c:v>2392.5781299999999</c:v>
                </c:pt>
                <c:pt idx="31639">
                  <c:v>2392.5781299999999</c:v>
                </c:pt>
                <c:pt idx="31640">
                  <c:v>2395.0195300000019</c:v>
                </c:pt>
                <c:pt idx="31641">
                  <c:v>2395.0195300000019</c:v>
                </c:pt>
                <c:pt idx="31642">
                  <c:v>2395.0195300000019</c:v>
                </c:pt>
                <c:pt idx="31643">
                  <c:v>2392.5781299999999</c:v>
                </c:pt>
                <c:pt idx="31644">
                  <c:v>2392.5781299999999</c:v>
                </c:pt>
                <c:pt idx="31645">
                  <c:v>2395.0195300000019</c:v>
                </c:pt>
                <c:pt idx="31646">
                  <c:v>2392.5781299999999</c:v>
                </c:pt>
                <c:pt idx="31647">
                  <c:v>2395.0195300000019</c:v>
                </c:pt>
                <c:pt idx="31648">
                  <c:v>2392.5781299999999</c:v>
                </c:pt>
                <c:pt idx="31649">
                  <c:v>2395.0195300000019</c:v>
                </c:pt>
                <c:pt idx="31650">
                  <c:v>2392.5781299999999</c:v>
                </c:pt>
                <c:pt idx="31651">
                  <c:v>2395.0195300000019</c:v>
                </c:pt>
                <c:pt idx="31652">
                  <c:v>2395.0195300000019</c:v>
                </c:pt>
                <c:pt idx="31653">
                  <c:v>2395.0195300000019</c:v>
                </c:pt>
                <c:pt idx="31654">
                  <c:v>2392.5781299999999</c:v>
                </c:pt>
                <c:pt idx="31655">
                  <c:v>2395.0195300000019</c:v>
                </c:pt>
                <c:pt idx="31656">
                  <c:v>2392.5781299999999</c:v>
                </c:pt>
                <c:pt idx="31657">
                  <c:v>2392.5781299999999</c:v>
                </c:pt>
                <c:pt idx="31658">
                  <c:v>2392.5781299999999</c:v>
                </c:pt>
                <c:pt idx="31659">
                  <c:v>2395.0195300000019</c:v>
                </c:pt>
                <c:pt idx="31660">
                  <c:v>2392.5781299999999</c:v>
                </c:pt>
                <c:pt idx="31661">
                  <c:v>2395.0195300000019</c:v>
                </c:pt>
                <c:pt idx="31662">
                  <c:v>2395.0195300000019</c:v>
                </c:pt>
                <c:pt idx="31663">
                  <c:v>2392.5781299999999</c:v>
                </c:pt>
                <c:pt idx="31664">
                  <c:v>2395.0195300000019</c:v>
                </c:pt>
                <c:pt idx="31665">
                  <c:v>2395.0195300000019</c:v>
                </c:pt>
                <c:pt idx="31666">
                  <c:v>2395.0195300000019</c:v>
                </c:pt>
                <c:pt idx="31667">
                  <c:v>2395.0195300000019</c:v>
                </c:pt>
                <c:pt idx="31668">
                  <c:v>2392.5781299999999</c:v>
                </c:pt>
                <c:pt idx="31669">
                  <c:v>2392.5781299999999</c:v>
                </c:pt>
                <c:pt idx="31670">
                  <c:v>2395.0195300000019</c:v>
                </c:pt>
                <c:pt idx="31671">
                  <c:v>2392.5781299999999</c:v>
                </c:pt>
                <c:pt idx="31672">
                  <c:v>2395.0195300000019</c:v>
                </c:pt>
                <c:pt idx="31673">
                  <c:v>2392.5781299999999</c:v>
                </c:pt>
                <c:pt idx="31674">
                  <c:v>2392.5781299999999</c:v>
                </c:pt>
                <c:pt idx="31675">
                  <c:v>2392.5781299999999</c:v>
                </c:pt>
                <c:pt idx="31676">
                  <c:v>2395.0195300000019</c:v>
                </c:pt>
                <c:pt idx="31677">
                  <c:v>2395.0195300000019</c:v>
                </c:pt>
                <c:pt idx="31678">
                  <c:v>2392.5781299999999</c:v>
                </c:pt>
                <c:pt idx="31679">
                  <c:v>2392.5781299999999</c:v>
                </c:pt>
                <c:pt idx="31680">
                  <c:v>2395.0195300000019</c:v>
                </c:pt>
                <c:pt idx="31681">
                  <c:v>2392.5781299999999</c:v>
                </c:pt>
                <c:pt idx="31682">
                  <c:v>2395.0195300000019</c:v>
                </c:pt>
                <c:pt idx="31683">
                  <c:v>2395.0195300000019</c:v>
                </c:pt>
                <c:pt idx="31684">
                  <c:v>2395.0195300000019</c:v>
                </c:pt>
                <c:pt idx="31685">
                  <c:v>2392.5781299999999</c:v>
                </c:pt>
                <c:pt idx="31686">
                  <c:v>2395.0195300000019</c:v>
                </c:pt>
                <c:pt idx="31687">
                  <c:v>2392.5781299999999</c:v>
                </c:pt>
                <c:pt idx="31688">
                  <c:v>2392.5781299999999</c:v>
                </c:pt>
                <c:pt idx="31689">
                  <c:v>2395.0195300000019</c:v>
                </c:pt>
                <c:pt idx="31690">
                  <c:v>2395.0195300000019</c:v>
                </c:pt>
                <c:pt idx="31691">
                  <c:v>2392.5781299999999</c:v>
                </c:pt>
                <c:pt idx="31692">
                  <c:v>2395.0195300000019</c:v>
                </c:pt>
                <c:pt idx="31693">
                  <c:v>2392.5781299999999</c:v>
                </c:pt>
                <c:pt idx="31694">
                  <c:v>2392.5781299999999</c:v>
                </c:pt>
                <c:pt idx="31695">
                  <c:v>2392.5781299999999</c:v>
                </c:pt>
                <c:pt idx="31696">
                  <c:v>2395.0195300000019</c:v>
                </c:pt>
                <c:pt idx="31697">
                  <c:v>2392.5781299999999</c:v>
                </c:pt>
                <c:pt idx="31698">
                  <c:v>2395.0195300000019</c:v>
                </c:pt>
                <c:pt idx="31699">
                  <c:v>2395.0195300000019</c:v>
                </c:pt>
                <c:pt idx="31700">
                  <c:v>2392.5781299999999</c:v>
                </c:pt>
                <c:pt idx="31701">
                  <c:v>2395.0195300000019</c:v>
                </c:pt>
                <c:pt idx="31702">
                  <c:v>2395.0195300000019</c:v>
                </c:pt>
                <c:pt idx="31703">
                  <c:v>2395.0195300000019</c:v>
                </c:pt>
                <c:pt idx="31704">
                  <c:v>2392.5781299999999</c:v>
                </c:pt>
                <c:pt idx="31705">
                  <c:v>2392.5781299999999</c:v>
                </c:pt>
                <c:pt idx="31706">
                  <c:v>2392.5781299999999</c:v>
                </c:pt>
                <c:pt idx="31707">
                  <c:v>2392.5781299999999</c:v>
                </c:pt>
                <c:pt idx="31708">
                  <c:v>2392.5781299999999</c:v>
                </c:pt>
                <c:pt idx="31709">
                  <c:v>2395.0195300000019</c:v>
                </c:pt>
                <c:pt idx="31710">
                  <c:v>2395.0195300000019</c:v>
                </c:pt>
                <c:pt idx="31711">
                  <c:v>2392.5781299999999</c:v>
                </c:pt>
                <c:pt idx="31712">
                  <c:v>2392.5781299999999</c:v>
                </c:pt>
                <c:pt idx="31713">
                  <c:v>2395.0195300000019</c:v>
                </c:pt>
                <c:pt idx="31714">
                  <c:v>2395.0195300000019</c:v>
                </c:pt>
                <c:pt idx="31715">
                  <c:v>2392.5781299999999</c:v>
                </c:pt>
                <c:pt idx="31716">
                  <c:v>2395.0195300000019</c:v>
                </c:pt>
                <c:pt idx="31717">
                  <c:v>2392.5781299999999</c:v>
                </c:pt>
                <c:pt idx="31718">
                  <c:v>2395.0195300000019</c:v>
                </c:pt>
                <c:pt idx="31719">
                  <c:v>2395.0195300000019</c:v>
                </c:pt>
                <c:pt idx="31720">
                  <c:v>2392.5781299999999</c:v>
                </c:pt>
                <c:pt idx="31721">
                  <c:v>2392.5781299999999</c:v>
                </c:pt>
                <c:pt idx="31722">
                  <c:v>2392.5781299999999</c:v>
                </c:pt>
                <c:pt idx="31723">
                  <c:v>2395.0195300000019</c:v>
                </c:pt>
                <c:pt idx="31724">
                  <c:v>2395.0195300000019</c:v>
                </c:pt>
                <c:pt idx="31725">
                  <c:v>2392.5781299999999</c:v>
                </c:pt>
                <c:pt idx="31726">
                  <c:v>2395.0195300000019</c:v>
                </c:pt>
                <c:pt idx="31727">
                  <c:v>2392.5781299999999</c:v>
                </c:pt>
                <c:pt idx="31728">
                  <c:v>2392.5781299999999</c:v>
                </c:pt>
                <c:pt idx="31729">
                  <c:v>2392.5781299999999</c:v>
                </c:pt>
                <c:pt idx="31730">
                  <c:v>2395.0195300000019</c:v>
                </c:pt>
                <c:pt idx="31731">
                  <c:v>2395.0195300000019</c:v>
                </c:pt>
                <c:pt idx="31732">
                  <c:v>2392.5781299999999</c:v>
                </c:pt>
                <c:pt idx="31733">
                  <c:v>2392.5781299999999</c:v>
                </c:pt>
                <c:pt idx="31734">
                  <c:v>2392.5781299999999</c:v>
                </c:pt>
                <c:pt idx="31735">
                  <c:v>2392.5781299999999</c:v>
                </c:pt>
                <c:pt idx="31736">
                  <c:v>2395.0195300000019</c:v>
                </c:pt>
                <c:pt idx="31737">
                  <c:v>2395.0195300000019</c:v>
                </c:pt>
                <c:pt idx="31738">
                  <c:v>2392.5781299999999</c:v>
                </c:pt>
                <c:pt idx="31739">
                  <c:v>2392.5781299999999</c:v>
                </c:pt>
                <c:pt idx="31740">
                  <c:v>2395.0195300000019</c:v>
                </c:pt>
                <c:pt idx="31741">
                  <c:v>2392.5781299999999</c:v>
                </c:pt>
                <c:pt idx="31742">
                  <c:v>2395.0195300000019</c:v>
                </c:pt>
                <c:pt idx="31743">
                  <c:v>2395.0195300000019</c:v>
                </c:pt>
                <c:pt idx="31744">
                  <c:v>2392.5781299999999</c:v>
                </c:pt>
                <c:pt idx="31745">
                  <c:v>2395.0195300000019</c:v>
                </c:pt>
                <c:pt idx="31746">
                  <c:v>2392.5781299999999</c:v>
                </c:pt>
                <c:pt idx="31747">
                  <c:v>2392.5781299999999</c:v>
                </c:pt>
                <c:pt idx="31748">
                  <c:v>2395.0195300000019</c:v>
                </c:pt>
                <c:pt idx="31749">
                  <c:v>2395.0195300000019</c:v>
                </c:pt>
                <c:pt idx="31750">
                  <c:v>2392.5781299999999</c:v>
                </c:pt>
                <c:pt idx="31751">
                  <c:v>2395.0195300000019</c:v>
                </c:pt>
                <c:pt idx="31752">
                  <c:v>2392.5781299999999</c:v>
                </c:pt>
                <c:pt idx="31753">
                  <c:v>2395.0195300000019</c:v>
                </c:pt>
                <c:pt idx="31754">
                  <c:v>2395.0195300000019</c:v>
                </c:pt>
                <c:pt idx="31755">
                  <c:v>2395.0195300000019</c:v>
                </c:pt>
                <c:pt idx="31756">
                  <c:v>2392.5781299999999</c:v>
                </c:pt>
                <c:pt idx="31757">
                  <c:v>2392.5781299999999</c:v>
                </c:pt>
                <c:pt idx="31758">
                  <c:v>2395.0195300000019</c:v>
                </c:pt>
                <c:pt idx="31759">
                  <c:v>2395.0195300000019</c:v>
                </c:pt>
                <c:pt idx="31760">
                  <c:v>2392.5781299999999</c:v>
                </c:pt>
                <c:pt idx="31761">
                  <c:v>2392.5781299999999</c:v>
                </c:pt>
                <c:pt idx="31762">
                  <c:v>2392.5781299999999</c:v>
                </c:pt>
                <c:pt idx="31763">
                  <c:v>2395.0195300000019</c:v>
                </c:pt>
                <c:pt idx="31764">
                  <c:v>2395.0195300000019</c:v>
                </c:pt>
                <c:pt idx="31765">
                  <c:v>2395.0195300000019</c:v>
                </c:pt>
                <c:pt idx="31766">
                  <c:v>2392.5781299999999</c:v>
                </c:pt>
                <c:pt idx="31767">
                  <c:v>2392.5781299999999</c:v>
                </c:pt>
                <c:pt idx="31768">
                  <c:v>2395.0195300000019</c:v>
                </c:pt>
                <c:pt idx="31769">
                  <c:v>2392.5781299999999</c:v>
                </c:pt>
                <c:pt idx="31770">
                  <c:v>2392.5781299999999</c:v>
                </c:pt>
                <c:pt idx="31771">
                  <c:v>2392.5781299999999</c:v>
                </c:pt>
                <c:pt idx="31772">
                  <c:v>2392.5781299999999</c:v>
                </c:pt>
                <c:pt idx="31773">
                  <c:v>2392.5781299999999</c:v>
                </c:pt>
                <c:pt idx="31774">
                  <c:v>2395.0195300000019</c:v>
                </c:pt>
                <c:pt idx="31775">
                  <c:v>2392.5781299999999</c:v>
                </c:pt>
                <c:pt idx="31776">
                  <c:v>2395.0195300000019</c:v>
                </c:pt>
                <c:pt idx="31777">
                  <c:v>2392.5781299999999</c:v>
                </c:pt>
                <c:pt idx="31778">
                  <c:v>2395.0195300000019</c:v>
                </c:pt>
                <c:pt idx="31779">
                  <c:v>2395.0195300000019</c:v>
                </c:pt>
                <c:pt idx="31780">
                  <c:v>2392.5781299999999</c:v>
                </c:pt>
                <c:pt idx="31781">
                  <c:v>2392.5781299999999</c:v>
                </c:pt>
                <c:pt idx="31782">
                  <c:v>2392.5781299999999</c:v>
                </c:pt>
                <c:pt idx="31783">
                  <c:v>2392.5781299999999</c:v>
                </c:pt>
                <c:pt idx="31784">
                  <c:v>2395.0195300000019</c:v>
                </c:pt>
                <c:pt idx="31785">
                  <c:v>2395.0195300000019</c:v>
                </c:pt>
                <c:pt idx="31786">
                  <c:v>2392.5781299999999</c:v>
                </c:pt>
                <c:pt idx="31787">
                  <c:v>2392.5781299999999</c:v>
                </c:pt>
                <c:pt idx="31788">
                  <c:v>2392.5781299999999</c:v>
                </c:pt>
                <c:pt idx="31789">
                  <c:v>2392.5781299999999</c:v>
                </c:pt>
                <c:pt idx="31790">
                  <c:v>2395.0195300000019</c:v>
                </c:pt>
                <c:pt idx="31791">
                  <c:v>2395.0195300000019</c:v>
                </c:pt>
                <c:pt idx="31792">
                  <c:v>2392.5781299999999</c:v>
                </c:pt>
                <c:pt idx="31793">
                  <c:v>2395.0195300000019</c:v>
                </c:pt>
                <c:pt idx="31794">
                  <c:v>2392.5781299999999</c:v>
                </c:pt>
                <c:pt idx="31795">
                  <c:v>2392.5781299999999</c:v>
                </c:pt>
                <c:pt idx="31796">
                  <c:v>2392.5781299999999</c:v>
                </c:pt>
                <c:pt idx="31797">
                  <c:v>2392.5781299999999</c:v>
                </c:pt>
                <c:pt idx="31798">
                  <c:v>2395.0195300000019</c:v>
                </c:pt>
                <c:pt idx="31799">
                  <c:v>2392.5781299999999</c:v>
                </c:pt>
                <c:pt idx="31800">
                  <c:v>2392.5781299999999</c:v>
                </c:pt>
                <c:pt idx="31801">
                  <c:v>2392.5781299999999</c:v>
                </c:pt>
                <c:pt idx="31802">
                  <c:v>2395.0195300000019</c:v>
                </c:pt>
                <c:pt idx="31803">
                  <c:v>2392.5781299999999</c:v>
                </c:pt>
                <c:pt idx="31804">
                  <c:v>2392.5781299999999</c:v>
                </c:pt>
                <c:pt idx="31805">
                  <c:v>2395.0195300000019</c:v>
                </c:pt>
                <c:pt idx="31806">
                  <c:v>2392.5781299999999</c:v>
                </c:pt>
                <c:pt idx="31807">
                  <c:v>2395.0195300000019</c:v>
                </c:pt>
                <c:pt idx="31808">
                  <c:v>2392.5781299999999</c:v>
                </c:pt>
                <c:pt idx="31809">
                  <c:v>2392.5781299999999</c:v>
                </c:pt>
                <c:pt idx="31810">
                  <c:v>2392.5781299999999</c:v>
                </c:pt>
                <c:pt idx="31811">
                  <c:v>2392.5781299999999</c:v>
                </c:pt>
                <c:pt idx="31812">
                  <c:v>2392.5781299999999</c:v>
                </c:pt>
                <c:pt idx="31813">
                  <c:v>2395.0195300000019</c:v>
                </c:pt>
                <c:pt idx="31814">
                  <c:v>2395.0195300000019</c:v>
                </c:pt>
                <c:pt idx="31815">
                  <c:v>2392.5781299999999</c:v>
                </c:pt>
                <c:pt idx="31816">
                  <c:v>2395.0195300000019</c:v>
                </c:pt>
                <c:pt idx="31817">
                  <c:v>2392.5781299999999</c:v>
                </c:pt>
                <c:pt idx="31818">
                  <c:v>2392.5781299999999</c:v>
                </c:pt>
                <c:pt idx="31819">
                  <c:v>2392.5781299999999</c:v>
                </c:pt>
                <c:pt idx="31820">
                  <c:v>2392.5781299999999</c:v>
                </c:pt>
                <c:pt idx="31821">
                  <c:v>2392.5781299999999</c:v>
                </c:pt>
                <c:pt idx="31822">
                  <c:v>2395.0195300000019</c:v>
                </c:pt>
                <c:pt idx="31823">
                  <c:v>2395.0195300000019</c:v>
                </c:pt>
                <c:pt idx="31824">
                  <c:v>2392.5781299999999</c:v>
                </c:pt>
                <c:pt idx="31825">
                  <c:v>2392.5781299999999</c:v>
                </c:pt>
                <c:pt idx="31826">
                  <c:v>2392.5781299999999</c:v>
                </c:pt>
                <c:pt idx="31827">
                  <c:v>2392.5781299999999</c:v>
                </c:pt>
                <c:pt idx="31828">
                  <c:v>2392.5781299999999</c:v>
                </c:pt>
                <c:pt idx="31829">
                  <c:v>2392.5781299999999</c:v>
                </c:pt>
                <c:pt idx="31830">
                  <c:v>2392.5781299999999</c:v>
                </c:pt>
                <c:pt idx="31831">
                  <c:v>2395.0195300000019</c:v>
                </c:pt>
                <c:pt idx="31832">
                  <c:v>2392.5781299999999</c:v>
                </c:pt>
                <c:pt idx="31833">
                  <c:v>2392.5781299999999</c:v>
                </c:pt>
                <c:pt idx="31834">
                  <c:v>2392.5781299999999</c:v>
                </c:pt>
                <c:pt idx="31835">
                  <c:v>2395.0195300000019</c:v>
                </c:pt>
                <c:pt idx="31836">
                  <c:v>2395.0195300000019</c:v>
                </c:pt>
                <c:pt idx="31837">
                  <c:v>2392.5781299999999</c:v>
                </c:pt>
                <c:pt idx="31838">
                  <c:v>2392.5781299999999</c:v>
                </c:pt>
                <c:pt idx="31839">
                  <c:v>2392.5781299999999</c:v>
                </c:pt>
                <c:pt idx="31840">
                  <c:v>2395.0195300000019</c:v>
                </c:pt>
                <c:pt idx="31841">
                  <c:v>2392.5781299999999</c:v>
                </c:pt>
                <c:pt idx="31842">
                  <c:v>2395.0195300000019</c:v>
                </c:pt>
                <c:pt idx="31843">
                  <c:v>2395.0195300000019</c:v>
                </c:pt>
                <c:pt idx="31844">
                  <c:v>2395.0195300000019</c:v>
                </c:pt>
                <c:pt idx="31845">
                  <c:v>2392.5781299999999</c:v>
                </c:pt>
                <c:pt idx="31846">
                  <c:v>2395.0195300000019</c:v>
                </c:pt>
                <c:pt idx="31847">
                  <c:v>2392.5781299999999</c:v>
                </c:pt>
                <c:pt idx="31848">
                  <c:v>2392.5781299999999</c:v>
                </c:pt>
                <c:pt idx="31849">
                  <c:v>2395.0195300000019</c:v>
                </c:pt>
                <c:pt idx="31850">
                  <c:v>2392.5781299999999</c:v>
                </c:pt>
                <c:pt idx="31851">
                  <c:v>2392.5781299999999</c:v>
                </c:pt>
                <c:pt idx="31852">
                  <c:v>2395.0195300000019</c:v>
                </c:pt>
                <c:pt idx="31853">
                  <c:v>2395.0195300000019</c:v>
                </c:pt>
                <c:pt idx="31854">
                  <c:v>2392.5781299999999</c:v>
                </c:pt>
                <c:pt idx="31855">
                  <c:v>2392.5781299999999</c:v>
                </c:pt>
                <c:pt idx="31856">
                  <c:v>2395.0195300000019</c:v>
                </c:pt>
                <c:pt idx="31857">
                  <c:v>2392.5781299999999</c:v>
                </c:pt>
                <c:pt idx="31858">
                  <c:v>2395.0195300000019</c:v>
                </c:pt>
                <c:pt idx="31859">
                  <c:v>2395.0195300000019</c:v>
                </c:pt>
                <c:pt idx="31860">
                  <c:v>2392.5781299999999</c:v>
                </c:pt>
                <c:pt idx="31861">
                  <c:v>2392.5781299999999</c:v>
                </c:pt>
                <c:pt idx="31862">
                  <c:v>2395.0195300000019</c:v>
                </c:pt>
                <c:pt idx="31863">
                  <c:v>2392.5781299999999</c:v>
                </c:pt>
                <c:pt idx="31864">
                  <c:v>2395.0195300000019</c:v>
                </c:pt>
                <c:pt idx="31865">
                  <c:v>2392.5781299999999</c:v>
                </c:pt>
                <c:pt idx="31866">
                  <c:v>2392.5781299999999</c:v>
                </c:pt>
                <c:pt idx="31867">
                  <c:v>2392.5781299999999</c:v>
                </c:pt>
                <c:pt idx="31868">
                  <c:v>2392.5781299999999</c:v>
                </c:pt>
                <c:pt idx="31869">
                  <c:v>2392.5781299999999</c:v>
                </c:pt>
                <c:pt idx="31870">
                  <c:v>2392.5781299999999</c:v>
                </c:pt>
                <c:pt idx="31871">
                  <c:v>2392.5781299999999</c:v>
                </c:pt>
                <c:pt idx="31872">
                  <c:v>2395.0195300000019</c:v>
                </c:pt>
                <c:pt idx="31873">
                  <c:v>2395.0195300000019</c:v>
                </c:pt>
                <c:pt idx="31874">
                  <c:v>2395.0195300000019</c:v>
                </c:pt>
                <c:pt idx="31875">
                  <c:v>2395.0195300000019</c:v>
                </c:pt>
                <c:pt idx="31876">
                  <c:v>2395.0195300000019</c:v>
                </c:pt>
                <c:pt idx="31877">
                  <c:v>2392.5781299999999</c:v>
                </c:pt>
                <c:pt idx="31878">
                  <c:v>2392.5781299999999</c:v>
                </c:pt>
                <c:pt idx="31879">
                  <c:v>2392.5781299999999</c:v>
                </c:pt>
                <c:pt idx="31880">
                  <c:v>2395.0195300000019</c:v>
                </c:pt>
                <c:pt idx="31881">
                  <c:v>2392.5781299999999</c:v>
                </c:pt>
                <c:pt idx="31882">
                  <c:v>2395.0195300000019</c:v>
                </c:pt>
                <c:pt idx="31883">
                  <c:v>2395.0195300000019</c:v>
                </c:pt>
                <c:pt idx="31884">
                  <c:v>2395.0195300000019</c:v>
                </c:pt>
                <c:pt idx="31885">
                  <c:v>2395.0195300000019</c:v>
                </c:pt>
                <c:pt idx="31886">
                  <c:v>2392.5781299999999</c:v>
                </c:pt>
                <c:pt idx="31887">
                  <c:v>2395.0195300000019</c:v>
                </c:pt>
                <c:pt idx="31888">
                  <c:v>2395.0195300000019</c:v>
                </c:pt>
                <c:pt idx="31889">
                  <c:v>2395.0195300000019</c:v>
                </c:pt>
                <c:pt idx="31890">
                  <c:v>2392.5781299999999</c:v>
                </c:pt>
                <c:pt idx="31891">
                  <c:v>2392.5781299999999</c:v>
                </c:pt>
                <c:pt idx="31892">
                  <c:v>2392.5781299999999</c:v>
                </c:pt>
                <c:pt idx="31893">
                  <c:v>2395.0195300000019</c:v>
                </c:pt>
                <c:pt idx="31894">
                  <c:v>2395.0195300000019</c:v>
                </c:pt>
                <c:pt idx="31895">
                  <c:v>2395.0195300000019</c:v>
                </c:pt>
                <c:pt idx="31896">
                  <c:v>2395.0195300000019</c:v>
                </c:pt>
                <c:pt idx="31897">
                  <c:v>2395.0195300000019</c:v>
                </c:pt>
                <c:pt idx="31898">
                  <c:v>2395.0195300000019</c:v>
                </c:pt>
                <c:pt idx="31899">
                  <c:v>2392.5781299999999</c:v>
                </c:pt>
                <c:pt idx="31900">
                  <c:v>2392.5781299999999</c:v>
                </c:pt>
                <c:pt idx="31901">
                  <c:v>2392.5781299999999</c:v>
                </c:pt>
                <c:pt idx="31902">
                  <c:v>2395.0195300000019</c:v>
                </c:pt>
                <c:pt idx="31903">
                  <c:v>2395.0195300000019</c:v>
                </c:pt>
                <c:pt idx="31904">
                  <c:v>2392.5781299999999</c:v>
                </c:pt>
                <c:pt idx="31905">
                  <c:v>2395.0195300000019</c:v>
                </c:pt>
                <c:pt idx="31906">
                  <c:v>2392.5781299999999</c:v>
                </c:pt>
                <c:pt idx="31907">
                  <c:v>2392.5781299999999</c:v>
                </c:pt>
                <c:pt idx="31908">
                  <c:v>2392.5781299999999</c:v>
                </c:pt>
                <c:pt idx="31909">
                  <c:v>2395.0195300000019</c:v>
                </c:pt>
                <c:pt idx="31910">
                  <c:v>2392.5781299999999</c:v>
                </c:pt>
                <c:pt idx="31911">
                  <c:v>2392.5781299999999</c:v>
                </c:pt>
                <c:pt idx="31912">
                  <c:v>2392.5781299999999</c:v>
                </c:pt>
                <c:pt idx="31913">
                  <c:v>2395.0195300000019</c:v>
                </c:pt>
                <c:pt idx="31914">
                  <c:v>2395.0195300000019</c:v>
                </c:pt>
                <c:pt idx="31915">
                  <c:v>2392.5781299999999</c:v>
                </c:pt>
                <c:pt idx="31916">
                  <c:v>2392.5781299999999</c:v>
                </c:pt>
                <c:pt idx="31917">
                  <c:v>2395.0195300000019</c:v>
                </c:pt>
                <c:pt idx="31918">
                  <c:v>2395.0195300000019</c:v>
                </c:pt>
                <c:pt idx="31919">
                  <c:v>2392.5781299999999</c:v>
                </c:pt>
                <c:pt idx="31920">
                  <c:v>2392.5781299999999</c:v>
                </c:pt>
                <c:pt idx="31921">
                  <c:v>2392.5781299999999</c:v>
                </c:pt>
                <c:pt idx="31922">
                  <c:v>2392.5781299999999</c:v>
                </c:pt>
                <c:pt idx="31923">
                  <c:v>2395.0195300000019</c:v>
                </c:pt>
                <c:pt idx="31924">
                  <c:v>2392.5781299999999</c:v>
                </c:pt>
                <c:pt idx="31925">
                  <c:v>2395.0195300000019</c:v>
                </c:pt>
                <c:pt idx="31926">
                  <c:v>2392.5781299999999</c:v>
                </c:pt>
                <c:pt idx="31927">
                  <c:v>2392.5781299999999</c:v>
                </c:pt>
                <c:pt idx="31928">
                  <c:v>2395.0195300000019</c:v>
                </c:pt>
                <c:pt idx="31929">
                  <c:v>2395.0195300000019</c:v>
                </c:pt>
                <c:pt idx="31930">
                  <c:v>2392.5781299999999</c:v>
                </c:pt>
                <c:pt idx="31931">
                  <c:v>2392.5781299999999</c:v>
                </c:pt>
                <c:pt idx="31932">
                  <c:v>2395.0195300000019</c:v>
                </c:pt>
                <c:pt idx="31933">
                  <c:v>2392.5781299999999</c:v>
                </c:pt>
                <c:pt idx="31934">
                  <c:v>2392.5781299999999</c:v>
                </c:pt>
                <c:pt idx="31935">
                  <c:v>2392.5781299999999</c:v>
                </c:pt>
                <c:pt idx="31936">
                  <c:v>2392.5781299999999</c:v>
                </c:pt>
                <c:pt idx="31937">
                  <c:v>2395.0195300000019</c:v>
                </c:pt>
                <c:pt idx="31938">
                  <c:v>2392.5781299999999</c:v>
                </c:pt>
                <c:pt idx="31939">
                  <c:v>2392.5781299999999</c:v>
                </c:pt>
                <c:pt idx="31940">
                  <c:v>2395.0195300000019</c:v>
                </c:pt>
                <c:pt idx="31941">
                  <c:v>2392.5781299999999</c:v>
                </c:pt>
                <c:pt idx="31942">
                  <c:v>2392.5781299999999</c:v>
                </c:pt>
                <c:pt idx="31943">
                  <c:v>2395.0195300000019</c:v>
                </c:pt>
                <c:pt idx="31944">
                  <c:v>2392.5781299999999</c:v>
                </c:pt>
                <c:pt idx="31945">
                  <c:v>2392.5781299999999</c:v>
                </c:pt>
                <c:pt idx="31946">
                  <c:v>2395.0195300000019</c:v>
                </c:pt>
                <c:pt idx="31947">
                  <c:v>2392.5781299999999</c:v>
                </c:pt>
                <c:pt idx="31948">
                  <c:v>2392.5781299999999</c:v>
                </c:pt>
                <c:pt idx="31949">
                  <c:v>2395.0195300000019</c:v>
                </c:pt>
                <c:pt idx="31950">
                  <c:v>2395.0195300000019</c:v>
                </c:pt>
                <c:pt idx="31951">
                  <c:v>2395.0195300000019</c:v>
                </c:pt>
                <c:pt idx="31952">
                  <c:v>2395.0195300000019</c:v>
                </c:pt>
                <c:pt idx="31953">
                  <c:v>2395.0195300000019</c:v>
                </c:pt>
                <c:pt idx="31954">
                  <c:v>2392.5781299999999</c:v>
                </c:pt>
                <c:pt idx="31955">
                  <c:v>2392.5781299999999</c:v>
                </c:pt>
                <c:pt idx="31956">
                  <c:v>2392.5781299999999</c:v>
                </c:pt>
                <c:pt idx="31957">
                  <c:v>2392.5781299999999</c:v>
                </c:pt>
                <c:pt idx="31958">
                  <c:v>2392.5781299999999</c:v>
                </c:pt>
                <c:pt idx="31959">
                  <c:v>2392.5781299999999</c:v>
                </c:pt>
                <c:pt idx="31960">
                  <c:v>2395.0195300000019</c:v>
                </c:pt>
                <c:pt idx="31961">
                  <c:v>2395.0195300000019</c:v>
                </c:pt>
                <c:pt idx="31962">
                  <c:v>2392.5781299999999</c:v>
                </c:pt>
                <c:pt idx="31963">
                  <c:v>2392.5781299999999</c:v>
                </c:pt>
                <c:pt idx="31964">
                  <c:v>2392.5781299999999</c:v>
                </c:pt>
                <c:pt idx="31965">
                  <c:v>2392.5781299999999</c:v>
                </c:pt>
                <c:pt idx="31966">
                  <c:v>2392.5781299999999</c:v>
                </c:pt>
                <c:pt idx="31967">
                  <c:v>2395.0195300000019</c:v>
                </c:pt>
                <c:pt idx="31968">
                  <c:v>2392.5781299999999</c:v>
                </c:pt>
                <c:pt idx="31969">
                  <c:v>2392.5781299999999</c:v>
                </c:pt>
                <c:pt idx="31970">
                  <c:v>2392.5781299999999</c:v>
                </c:pt>
                <c:pt idx="31971">
                  <c:v>2392.5781299999999</c:v>
                </c:pt>
                <c:pt idx="31972">
                  <c:v>2392.5781299999999</c:v>
                </c:pt>
                <c:pt idx="31973">
                  <c:v>2392.5781299999999</c:v>
                </c:pt>
                <c:pt idx="31974">
                  <c:v>2395.0195300000019</c:v>
                </c:pt>
                <c:pt idx="31975">
                  <c:v>2392.5781299999999</c:v>
                </c:pt>
                <c:pt idx="31976">
                  <c:v>2392.5781299999999</c:v>
                </c:pt>
                <c:pt idx="31977">
                  <c:v>2395.0195300000019</c:v>
                </c:pt>
                <c:pt idx="31978">
                  <c:v>2392.5781299999999</c:v>
                </c:pt>
                <c:pt idx="31979">
                  <c:v>2395.0195300000019</c:v>
                </c:pt>
                <c:pt idx="31980">
                  <c:v>2395.0195300000019</c:v>
                </c:pt>
                <c:pt idx="31981">
                  <c:v>2395.0195300000019</c:v>
                </c:pt>
                <c:pt idx="31982">
                  <c:v>2392.5781299999999</c:v>
                </c:pt>
                <c:pt idx="31983">
                  <c:v>2392.5781299999999</c:v>
                </c:pt>
                <c:pt idx="31984">
                  <c:v>2392.5781299999999</c:v>
                </c:pt>
                <c:pt idx="31985">
                  <c:v>2395.0195300000019</c:v>
                </c:pt>
                <c:pt idx="31986">
                  <c:v>2392.5781299999999</c:v>
                </c:pt>
                <c:pt idx="31987">
                  <c:v>2395.0195300000019</c:v>
                </c:pt>
                <c:pt idx="31988">
                  <c:v>2392.5781299999999</c:v>
                </c:pt>
                <c:pt idx="31989">
                  <c:v>2392.5781299999999</c:v>
                </c:pt>
                <c:pt idx="31990">
                  <c:v>2392.5781299999999</c:v>
                </c:pt>
                <c:pt idx="31991">
                  <c:v>2395.0195300000019</c:v>
                </c:pt>
                <c:pt idx="31992">
                  <c:v>2392.5781299999999</c:v>
                </c:pt>
                <c:pt idx="31993">
                  <c:v>2392.5781299999999</c:v>
                </c:pt>
                <c:pt idx="31994">
                  <c:v>2392.5781299999999</c:v>
                </c:pt>
                <c:pt idx="31995">
                  <c:v>2395.0195300000019</c:v>
                </c:pt>
                <c:pt idx="31996">
                  <c:v>2392.5781299999999</c:v>
                </c:pt>
                <c:pt idx="31997">
                  <c:v>2392.5781299999999</c:v>
                </c:pt>
                <c:pt idx="31998">
                  <c:v>2395.0195300000019</c:v>
                </c:pt>
                <c:pt idx="31999">
                  <c:v>2395.0195300000019</c:v>
                </c:pt>
              </c:numCache>
            </c:numRef>
          </c:yVal>
        </c:ser>
        <c:ser>
          <c:idx val="8"/>
          <c:order val="8"/>
          <c:tx>
            <c:v>Part 9</c:v>
          </c:tx>
          <c:spPr>
            <a:ln w="28575">
              <a:solidFill>
                <a:schemeClr val="tx1"/>
              </a:solidFill>
            </a:ln>
          </c:spPr>
          <c:marker>
            <c:symbol val="circle"/>
            <c:size val="2"/>
            <c:spPr>
              <a:solidFill>
                <a:schemeClr val="tx1"/>
              </a:solidFill>
              <a:ln>
                <a:solidFill>
                  <a:schemeClr val="tx1"/>
                </a:solidFill>
              </a:ln>
            </c:spPr>
          </c:marker>
          <c:xVal>
            <c:numRef>
              <c:f>Sheet1!$A$256001:$A$288000</c:f>
              <c:numCache>
                <c:formatCode>General</c:formatCode>
                <c:ptCount val="32000"/>
                <c:pt idx="0">
                  <c:v>5119.96</c:v>
                </c:pt>
                <c:pt idx="1">
                  <c:v>5119.9799999999996</c:v>
                </c:pt>
                <c:pt idx="2">
                  <c:v>5120</c:v>
                </c:pt>
                <c:pt idx="3">
                  <c:v>5120.0200000000004</c:v>
                </c:pt>
                <c:pt idx="4">
                  <c:v>5120.04</c:v>
                </c:pt>
                <c:pt idx="5">
                  <c:v>5120.0600000000004</c:v>
                </c:pt>
                <c:pt idx="6">
                  <c:v>5120.08</c:v>
                </c:pt>
                <c:pt idx="7">
                  <c:v>5120.1000000000004</c:v>
                </c:pt>
                <c:pt idx="8">
                  <c:v>5120.1200000000035</c:v>
                </c:pt>
                <c:pt idx="9">
                  <c:v>5120.1400000000003</c:v>
                </c:pt>
                <c:pt idx="10">
                  <c:v>5120.1600000000035</c:v>
                </c:pt>
                <c:pt idx="11">
                  <c:v>5120.18</c:v>
                </c:pt>
                <c:pt idx="12">
                  <c:v>5120.2</c:v>
                </c:pt>
                <c:pt idx="13">
                  <c:v>5120.22</c:v>
                </c:pt>
                <c:pt idx="14">
                  <c:v>5120.24</c:v>
                </c:pt>
                <c:pt idx="15">
                  <c:v>5120.26</c:v>
                </c:pt>
                <c:pt idx="16">
                  <c:v>5120.28</c:v>
                </c:pt>
                <c:pt idx="17">
                  <c:v>5120.3</c:v>
                </c:pt>
                <c:pt idx="18">
                  <c:v>5120.3200000000024</c:v>
                </c:pt>
                <c:pt idx="19">
                  <c:v>5120.34</c:v>
                </c:pt>
                <c:pt idx="20">
                  <c:v>5120.3600000000024</c:v>
                </c:pt>
                <c:pt idx="21">
                  <c:v>5120.38</c:v>
                </c:pt>
                <c:pt idx="22">
                  <c:v>5120.4000000000005</c:v>
                </c:pt>
                <c:pt idx="23">
                  <c:v>5120.42</c:v>
                </c:pt>
                <c:pt idx="24">
                  <c:v>5120.4399999999996</c:v>
                </c:pt>
                <c:pt idx="25">
                  <c:v>5120.46</c:v>
                </c:pt>
                <c:pt idx="26">
                  <c:v>5120.4799999999996</c:v>
                </c:pt>
                <c:pt idx="27">
                  <c:v>5120.5</c:v>
                </c:pt>
                <c:pt idx="28">
                  <c:v>5120.5200000000004</c:v>
                </c:pt>
                <c:pt idx="29">
                  <c:v>5120.54</c:v>
                </c:pt>
                <c:pt idx="30">
                  <c:v>5120.5600000000004</c:v>
                </c:pt>
                <c:pt idx="31">
                  <c:v>5120.58</c:v>
                </c:pt>
                <c:pt idx="32">
                  <c:v>5120.6000000000004</c:v>
                </c:pt>
                <c:pt idx="33">
                  <c:v>5120.6200000000035</c:v>
                </c:pt>
                <c:pt idx="34">
                  <c:v>5120.6400000000003</c:v>
                </c:pt>
                <c:pt idx="35">
                  <c:v>5120.6600000000035</c:v>
                </c:pt>
                <c:pt idx="36">
                  <c:v>5120.68</c:v>
                </c:pt>
                <c:pt idx="37">
                  <c:v>5120.7</c:v>
                </c:pt>
                <c:pt idx="38">
                  <c:v>5120.72</c:v>
                </c:pt>
                <c:pt idx="39">
                  <c:v>5120.74</c:v>
                </c:pt>
                <c:pt idx="40">
                  <c:v>5120.76</c:v>
                </c:pt>
                <c:pt idx="41">
                  <c:v>5120.78</c:v>
                </c:pt>
                <c:pt idx="42">
                  <c:v>5120.8</c:v>
                </c:pt>
                <c:pt idx="43">
                  <c:v>5120.8200000000024</c:v>
                </c:pt>
                <c:pt idx="44">
                  <c:v>5120.84</c:v>
                </c:pt>
                <c:pt idx="45">
                  <c:v>5120.8600000000024</c:v>
                </c:pt>
                <c:pt idx="46">
                  <c:v>5120.88</c:v>
                </c:pt>
                <c:pt idx="47">
                  <c:v>5120.9000000000005</c:v>
                </c:pt>
                <c:pt idx="48">
                  <c:v>5120.92</c:v>
                </c:pt>
                <c:pt idx="49">
                  <c:v>5120.9399999999996</c:v>
                </c:pt>
                <c:pt idx="50">
                  <c:v>5120.96</c:v>
                </c:pt>
                <c:pt idx="51">
                  <c:v>5120.9799999999996</c:v>
                </c:pt>
                <c:pt idx="52">
                  <c:v>5121</c:v>
                </c:pt>
                <c:pt idx="53">
                  <c:v>5121.0200000000004</c:v>
                </c:pt>
                <c:pt idx="54">
                  <c:v>5121.04</c:v>
                </c:pt>
                <c:pt idx="55">
                  <c:v>5121.0600000000004</c:v>
                </c:pt>
                <c:pt idx="56">
                  <c:v>5121.08</c:v>
                </c:pt>
                <c:pt idx="57">
                  <c:v>5121.1000000000004</c:v>
                </c:pt>
                <c:pt idx="58">
                  <c:v>5121.1200000000035</c:v>
                </c:pt>
                <c:pt idx="59">
                  <c:v>5121.1400000000003</c:v>
                </c:pt>
                <c:pt idx="60">
                  <c:v>5121.1600000000035</c:v>
                </c:pt>
                <c:pt idx="61">
                  <c:v>5121.18</c:v>
                </c:pt>
                <c:pt idx="62">
                  <c:v>5121.2</c:v>
                </c:pt>
                <c:pt idx="63">
                  <c:v>5121.22</c:v>
                </c:pt>
                <c:pt idx="64">
                  <c:v>5121.24</c:v>
                </c:pt>
                <c:pt idx="65">
                  <c:v>5121.26</c:v>
                </c:pt>
                <c:pt idx="66">
                  <c:v>5121.28</c:v>
                </c:pt>
                <c:pt idx="67">
                  <c:v>5121.3</c:v>
                </c:pt>
                <c:pt idx="68">
                  <c:v>5121.3200000000024</c:v>
                </c:pt>
                <c:pt idx="69">
                  <c:v>5121.34</c:v>
                </c:pt>
                <c:pt idx="70">
                  <c:v>5121.3600000000024</c:v>
                </c:pt>
                <c:pt idx="71">
                  <c:v>5121.38</c:v>
                </c:pt>
                <c:pt idx="72">
                  <c:v>5121.4000000000005</c:v>
                </c:pt>
                <c:pt idx="73">
                  <c:v>5121.42</c:v>
                </c:pt>
                <c:pt idx="74">
                  <c:v>5121.4399999999996</c:v>
                </c:pt>
                <c:pt idx="75">
                  <c:v>5121.46</c:v>
                </c:pt>
                <c:pt idx="76">
                  <c:v>5121.4799999999996</c:v>
                </c:pt>
                <c:pt idx="77">
                  <c:v>5121.5</c:v>
                </c:pt>
                <c:pt idx="78">
                  <c:v>5121.5200000000004</c:v>
                </c:pt>
                <c:pt idx="79">
                  <c:v>5121.54</c:v>
                </c:pt>
                <c:pt idx="80">
                  <c:v>5121.5600000000004</c:v>
                </c:pt>
                <c:pt idx="81">
                  <c:v>5121.58</c:v>
                </c:pt>
                <c:pt idx="82">
                  <c:v>5121.6000000000004</c:v>
                </c:pt>
                <c:pt idx="83">
                  <c:v>5121.6200000000035</c:v>
                </c:pt>
                <c:pt idx="84">
                  <c:v>5121.6400000000003</c:v>
                </c:pt>
                <c:pt idx="85">
                  <c:v>5121.6600000000035</c:v>
                </c:pt>
                <c:pt idx="86">
                  <c:v>5121.68</c:v>
                </c:pt>
                <c:pt idx="87">
                  <c:v>5121.7</c:v>
                </c:pt>
                <c:pt idx="88">
                  <c:v>5121.72</c:v>
                </c:pt>
                <c:pt idx="89">
                  <c:v>5121.74</c:v>
                </c:pt>
                <c:pt idx="90">
                  <c:v>5121.76</c:v>
                </c:pt>
                <c:pt idx="91">
                  <c:v>5121.78</c:v>
                </c:pt>
                <c:pt idx="92">
                  <c:v>5121.8</c:v>
                </c:pt>
                <c:pt idx="93">
                  <c:v>5121.8200000000024</c:v>
                </c:pt>
                <c:pt idx="94">
                  <c:v>5121.84</c:v>
                </c:pt>
                <c:pt idx="95">
                  <c:v>5121.8600000000024</c:v>
                </c:pt>
                <c:pt idx="96">
                  <c:v>5121.88</c:v>
                </c:pt>
                <c:pt idx="97">
                  <c:v>5121.9000000000005</c:v>
                </c:pt>
                <c:pt idx="98">
                  <c:v>5121.92</c:v>
                </c:pt>
                <c:pt idx="99">
                  <c:v>5121.9399999999996</c:v>
                </c:pt>
                <c:pt idx="100">
                  <c:v>5121.96</c:v>
                </c:pt>
                <c:pt idx="101">
                  <c:v>5121.9799999999996</c:v>
                </c:pt>
                <c:pt idx="102">
                  <c:v>5122</c:v>
                </c:pt>
                <c:pt idx="103">
                  <c:v>5122.0200000000004</c:v>
                </c:pt>
                <c:pt idx="104">
                  <c:v>5122.04</c:v>
                </c:pt>
                <c:pt idx="105">
                  <c:v>5122.0600000000004</c:v>
                </c:pt>
                <c:pt idx="106">
                  <c:v>5122.08</c:v>
                </c:pt>
                <c:pt idx="107">
                  <c:v>5122.1000000000004</c:v>
                </c:pt>
                <c:pt idx="108">
                  <c:v>5122.1200000000035</c:v>
                </c:pt>
                <c:pt idx="109">
                  <c:v>5122.1400000000003</c:v>
                </c:pt>
                <c:pt idx="110">
                  <c:v>5122.1600000000035</c:v>
                </c:pt>
                <c:pt idx="111">
                  <c:v>5122.18</c:v>
                </c:pt>
                <c:pt idx="112">
                  <c:v>5122.2</c:v>
                </c:pt>
                <c:pt idx="113">
                  <c:v>5122.22</c:v>
                </c:pt>
                <c:pt idx="114">
                  <c:v>5122.24</c:v>
                </c:pt>
                <c:pt idx="115">
                  <c:v>5122.26</c:v>
                </c:pt>
                <c:pt idx="116">
                  <c:v>5122.28</c:v>
                </c:pt>
                <c:pt idx="117">
                  <c:v>5122.3</c:v>
                </c:pt>
                <c:pt idx="118">
                  <c:v>5122.3200000000024</c:v>
                </c:pt>
                <c:pt idx="119">
                  <c:v>5122.34</c:v>
                </c:pt>
                <c:pt idx="120">
                  <c:v>5122.3600000000024</c:v>
                </c:pt>
                <c:pt idx="121">
                  <c:v>5122.38</c:v>
                </c:pt>
                <c:pt idx="122">
                  <c:v>5122.4000000000005</c:v>
                </c:pt>
                <c:pt idx="123">
                  <c:v>5122.42</c:v>
                </c:pt>
                <c:pt idx="124">
                  <c:v>5122.4399999999996</c:v>
                </c:pt>
                <c:pt idx="125">
                  <c:v>5122.46</c:v>
                </c:pt>
                <c:pt idx="126">
                  <c:v>5122.4799999999996</c:v>
                </c:pt>
                <c:pt idx="127">
                  <c:v>5122.5</c:v>
                </c:pt>
                <c:pt idx="128">
                  <c:v>5122.5200000000004</c:v>
                </c:pt>
                <c:pt idx="129">
                  <c:v>5122.54</c:v>
                </c:pt>
                <c:pt idx="130">
                  <c:v>5122.5600000000004</c:v>
                </c:pt>
                <c:pt idx="131">
                  <c:v>5122.58</c:v>
                </c:pt>
                <c:pt idx="132">
                  <c:v>5122.6000000000004</c:v>
                </c:pt>
                <c:pt idx="133">
                  <c:v>5122.6200000000035</c:v>
                </c:pt>
                <c:pt idx="134">
                  <c:v>5122.6400000000003</c:v>
                </c:pt>
                <c:pt idx="135">
                  <c:v>5122.6600000000035</c:v>
                </c:pt>
                <c:pt idx="136">
                  <c:v>5122.68</c:v>
                </c:pt>
                <c:pt idx="137">
                  <c:v>5122.7</c:v>
                </c:pt>
                <c:pt idx="138">
                  <c:v>5122.72</c:v>
                </c:pt>
                <c:pt idx="139">
                  <c:v>5122.74</c:v>
                </c:pt>
                <c:pt idx="140">
                  <c:v>5122.76</c:v>
                </c:pt>
                <c:pt idx="141">
                  <c:v>5122.78</c:v>
                </c:pt>
                <c:pt idx="142">
                  <c:v>5122.8</c:v>
                </c:pt>
                <c:pt idx="143">
                  <c:v>5122.8200000000024</c:v>
                </c:pt>
                <c:pt idx="144">
                  <c:v>5122.84</c:v>
                </c:pt>
                <c:pt idx="145">
                  <c:v>5122.8600000000024</c:v>
                </c:pt>
                <c:pt idx="146">
                  <c:v>5122.88</c:v>
                </c:pt>
                <c:pt idx="147">
                  <c:v>5122.9000000000005</c:v>
                </c:pt>
                <c:pt idx="148">
                  <c:v>5122.92</c:v>
                </c:pt>
                <c:pt idx="149">
                  <c:v>5122.9399999999996</c:v>
                </c:pt>
                <c:pt idx="150">
                  <c:v>5122.96</c:v>
                </c:pt>
                <c:pt idx="151">
                  <c:v>5122.9799999999996</c:v>
                </c:pt>
                <c:pt idx="152">
                  <c:v>5123</c:v>
                </c:pt>
                <c:pt idx="153">
                  <c:v>5123.0200000000004</c:v>
                </c:pt>
                <c:pt idx="154">
                  <c:v>5123.04</c:v>
                </c:pt>
                <c:pt idx="155">
                  <c:v>5123.0600000000004</c:v>
                </c:pt>
                <c:pt idx="156">
                  <c:v>5123.08</c:v>
                </c:pt>
                <c:pt idx="157">
                  <c:v>5123.1000000000004</c:v>
                </c:pt>
                <c:pt idx="158">
                  <c:v>5123.1200000000035</c:v>
                </c:pt>
                <c:pt idx="159">
                  <c:v>5123.1400000000003</c:v>
                </c:pt>
                <c:pt idx="160">
                  <c:v>5123.1600000000035</c:v>
                </c:pt>
                <c:pt idx="161">
                  <c:v>5123.18</c:v>
                </c:pt>
                <c:pt idx="162">
                  <c:v>5123.2</c:v>
                </c:pt>
                <c:pt idx="163">
                  <c:v>5123.22</c:v>
                </c:pt>
                <c:pt idx="164">
                  <c:v>5123.24</c:v>
                </c:pt>
                <c:pt idx="165">
                  <c:v>5123.26</c:v>
                </c:pt>
                <c:pt idx="166">
                  <c:v>5123.28</c:v>
                </c:pt>
                <c:pt idx="167">
                  <c:v>5123.3</c:v>
                </c:pt>
                <c:pt idx="168">
                  <c:v>5123.3200000000024</c:v>
                </c:pt>
                <c:pt idx="169">
                  <c:v>5123.34</c:v>
                </c:pt>
                <c:pt idx="170">
                  <c:v>5123.3600000000024</c:v>
                </c:pt>
                <c:pt idx="171">
                  <c:v>5123.38</c:v>
                </c:pt>
                <c:pt idx="172">
                  <c:v>5123.4000000000005</c:v>
                </c:pt>
                <c:pt idx="173">
                  <c:v>5123.42</c:v>
                </c:pt>
                <c:pt idx="174">
                  <c:v>5123.4399999999996</c:v>
                </c:pt>
                <c:pt idx="175">
                  <c:v>5123.46</c:v>
                </c:pt>
                <c:pt idx="176">
                  <c:v>5123.4799999999996</c:v>
                </c:pt>
                <c:pt idx="177">
                  <c:v>5123.5</c:v>
                </c:pt>
                <c:pt idx="178">
                  <c:v>5123.5200000000004</c:v>
                </c:pt>
                <c:pt idx="179">
                  <c:v>5123.54</c:v>
                </c:pt>
                <c:pt idx="180">
                  <c:v>5123.5600000000004</c:v>
                </c:pt>
                <c:pt idx="181">
                  <c:v>5123.58</c:v>
                </c:pt>
                <c:pt idx="182">
                  <c:v>5123.6000000000004</c:v>
                </c:pt>
                <c:pt idx="183">
                  <c:v>5123.6200000000035</c:v>
                </c:pt>
                <c:pt idx="184">
                  <c:v>5123.6400000000003</c:v>
                </c:pt>
                <c:pt idx="185">
                  <c:v>5123.6600000000035</c:v>
                </c:pt>
                <c:pt idx="186">
                  <c:v>5123.68</c:v>
                </c:pt>
                <c:pt idx="187">
                  <c:v>5123.7</c:v>
                </c:pt>
                <c:pt idx="188">
                  <c:v>5123.72</c:v>
                </c:pt>
                <c:pt idx="189">
                  <c:v>5123.74</c:v>
                </c:pt>
                <c:pt idx="190">
                  <c:v>5123.76</c:v>
                </c:pt>
                <c:pt idx="191">
                  <c:v>5123.78</c:v>
                </c:pt>
                <c:pt idx="192">
                  <c:v>5123.8</c:v>
                </c:pt>
                <c:pt idx="193">
                  <c:v>5123.8200000000024</c:v>
                </c:pt>
                <c:pt idx="194">
                  <c:v>5123.84</c:v>
                </c:pt>
                <c:pt idx="195">
                  <c:v>5123.8600000000024</c:v>
                </c:pt>
                <c:pt idx="196">
                  <c:v>5123.88</c:v>
                </c:pt>
                <c:pt idx="197">
                  <c:v>5123.9000000000005</c:v>
                </c:pt>
                <c:pt idx="198">
                  <c:v>5123.92</c:v>
                </c:pt>
                <c:pt idx="199">
                  <c:v>5123.9399999999996</c:v>
                </c:pt>
                <c:pt idx="200">
                  <c:v>5123.96</c:v>
                </c:pt>
                <c:pt idx="201">
                  <c:v>5123.9799999999996</c:v>
                </c:pt>
                <c:pt idx="202">
                  <c:v>5124</c:v>
                </c:pt>
                <c:pt idx="203">
                  <c:v>5124.0200000000004</c:v>
                </c:pt>
                <c:pt idx="204">
                  <c:v>5124.04</c:v>
                </c:pt>
                <c:pt idx="205">
                  <c:v>5124.0600000000004</c:v>
                </c:pt>
                <c:pt idx="206">
                  <c:v>5124.08</c:v>
                </c:pt>
                <c:pt idx="207">
                  <c:v>5124.1000000000004</c:v>
                </c:pt>
                <c:pt idx="208">
                  <c:v>5124.1200000000035</c:v>
                </c:pt>
                <c:pt idx="209">
                  <c:v>5124.1400000000003</c:v>
                </c:pt>
                <c:pt idx="210">
                  <c:v>5124.1600000000035</c:v>
                </c:pt>
                <c:pt idx="211">
                  <c:v>5124.18</c:v>
                </c:pt>
                <c:pt idx="212">
                  <c:v>5124.2</c:v>
                </c:pt>
                <c:pt idx="213">
                  <c:v>5124.22</c:v>
                </c:pt>
                <c:pt idx="214">
                  <c:v>5124.24</c:v>
                </c:pt>
                <c:pt idx="215">
                  <c:v>5124.26</c:v>
                </c:pt>
                <c:pt idx="216">
                  <c:v>5124.28</c:v>
                </c:pt>
                <c:pt idx="217">
                  <c:v>5124.3</c:v>
                </c:pt>
                <c:pt idx="218">
                  <c:v>5124.3200000000024</c:v>
                </c:pt>
                <c:pt idx="219">
                  <c:v>5124.34</c:v>
                </c:pt>
                <c:pt idx="220">
                  <c:v>5124.3600000000024</c:v>
                </c:pt>
                <c:pt idx="221">
                  <c:v>5124.38</c:v>
                </c:pt>
                <c:pt idx="222">
                  <c:v>5124.4000000000005</c:v>
                </c:pt>
                <c:pt idx="223">
                  <c:v>5124.42</c:v>
                </c:pt>
                <c:pt idx="224">
                  <c:v>5124.4399999999996</c:v>
                </c:pt>
                <c:pt idx="225">
                  <c:v>5124.46</c:v>
                </c:pt>
                <c:pt idx="226">
                  <c:v>5124.4799999999996</c:v>
                </c:pt>
                <c:pt idx="227">
                  <c:v>5124.5</c:v>
                </c:pt>
                <c:pt idx="228">
                  <c:v>5124.5200000000004</c:v>
                </c:pt>
                <c:pt idx="229">
                  <c:v>5124.54</c:v>
                </c:pt>
                <c:pt idx="230">
                  <c:v>5124.5600000000004</c:v>
                </c:pt>
                <c:pt idx="231">
                  <c:v>5124.58</c:v>
                </c:pt>
                <c:pt idx="232">
                  <c:v>5124.6000000000004</c:v>
                </c:pt>
                <c:pt idx="233">
                  <c:v>5124.6200000000035</c:v>
                </c:pt>
                <c:pt idx="234">
                  <c:v>5124.6400000000003</c:v>
                </c:pt>
                <c:pt idx="235">
                  <c:v>5124.6600000000035</c:v>
                </c:pt>
                <c:pt idx="236">
                  <c:v>5124.68</c:v>
                </c:pt>
                <c:pt idx="237">
                  <c:v>5124.7</c:v>
                </c:pt>
                <c:pt idx="238">
                  <c:v>5124.72</c:v>
                </c:pt>
                <c:pt idx="239">
                  <c:v>5124.74</c:v>
                </c:pt>
                <c:pt idx="240">
                  <c:v>5124.76</c:v>
                </c:pt>
                <c:pt idx="241">
                  <c:v>5124.78</c:v>
                </c:pt>
                <c:pt idx="242">
                  <c:v>5124.8</c:v>
                </c:pt>
                <c:pt idx="243">
                  <c:v>5124.8200000000024</c:v>
                </c:pt>
                <c:pt idx="244">
                  <c:v>5124.84</c:v>
                </c:pt>
                <c:pt idx="245">
                  <c:v>5124.8600000000024</c:v>
                </c:pt>
                <c:pt idx="246">
                  <c:v>5124.88</c:v>
                </c:pt>
                <c:pt idx="247">
                  <c:v>5124.9000000000005</c:v>
                </c:pt>
                <c:pt idx="248">
                  <c:v>5124.92</c:v>
                </c:pt>
                <c:pt idx="249">
                  <c:v>5124.9399999999996</c:v>
                </c:pt>
                <c:pt idx="250">
                  <c:v>5124.96</c:v>
                </c:pt>
                <c:pt idx="251">
                  <c:v>5124.9799999999996</c:v>
                </c:pt>
                <c:pt idx="252">
                  <c:v>5125</c:v>
                </c:pt>
                <c:pt idx="253">
                  <c:v>5125.0200000000004</c:v>
                </c:pt>
                <c:pt idx="254">
                  <c:v>5125.04</c:v>
                </c:pt>
                <c:pt idx="255">
                  <c:v>5125.0600000000004</c:v>
                </c:pt>
                <c:pt idx="256">
                  <c:v>5125.08</c:v>
                </c:pt>
                <c:pt idx="257">
                  <c:v>5125.1000000000004</c:v>
                </c:pt>
                <c:pt idx="258">
                  <c:v>5125.1200000000035</c:v>
                </c:pt>
                <c:pt idx="259">
                  <c:v>5125.1400000000003</c:v>
                </c:pt>
                <c:pt idx="260">
                  <c:v>5125.1600000000035</c:v>
                </c:pt>
                <c:pt idx="261">
                  <c:v>5125.18</c:v>
                </c:pt>
                <c:pt idx="262">
                  <c:v>5125.2</c:v>
                </c:pt>
                <c:pt idx="263">
                  <c:v>5125.22</c:v>
                </c:pt>
                <c:pt idx="264">
                  <c:v>5125.24</c:v>
                </c:pt>
                <c:pt idx="265">
                  <c:v>5125.26</c:v>
                </c:pt>
                <c:pt idx="266">
                  <c:v>5125.28</c:v>
                </c:pt>
                <c:pt idx="267">
                  <c:v>5125.3</c:v>
                </c:pt>
                <c:pt idx="268">
                  <c:v>5125.3200000000024</c:v>
                </c:pt>
                <c:pt idx="269">
                  <c:v>5125.34</c:v>
                </c:pt>
                <c:pt idx="270">
                  <c:v>5125.3600000000024</c:v>
                </c:pt>
                <c:pt idx="271">
                  <c:v>5125.38</c:v>
                </c:pt>
                <c:pt idx="272">
                  <c:v>5125.4000000000005</c:v>
                </c:pt>
                <c:pt idx="273">
                  <c:v>5125.42</c:v>
                </c:pt>
                <c:pt idx="274">
                  <c:v>5125.4399999999996</c:v>
                </c:pt>
                <c:pt idx="275">
                  <c:v>5125.46</c:v>
                </c:pt>
                <c:pt idx="276">
                  <c:v>5125.4799999999996</c:v>
                </c:pt>
                <c:pt idx="277">
                  <c:v>5125.5</c:v>
                </c:pt>
                <c:pt idx="278">
                  <c:v>5125.5200000000004</c:v>
                </c:pt>
                <c:pt idx="279">
                  <c:v>5125.54</c:v>
                </c:pt>
                <c:pt idx="280">
                  <c:v>5125.5600000000004</c:v>
                </c:pt>
                <c:pt idx="281">
                  <c:v>5125.58</c:v>
                </c:pt>
                <c:pt idx="282">
                  <c:v>5125.6000000000004</c:v>
                </c:pt>
                <c:pt idx="283">
                  <c:v>5125.6200000000035</c:v>
                </c:pt>
                <c:pt idx="284">
                  <c:v>5125.6400000000003</c:v>
                </c:pt>
                <c:pt idx="285">
                  <c:v>5125.6600000000035</c:v>
                </c:pt>
                <c:pt idx="286">
                  <c:v>5125.68</c:v>
                </c:pt>
                <c:pt idx="287">
                  <c:v>5125.7</c:v>
                </c:pt>
                <c:pt idx="288">
                  <c:v>5125.72</c:v>
                </c:pt>
                <c:pt idx="289">
                  <c:v>5125.74</c:v>
                </c:pt>
                <c:pt idx="290">
                  <c:v>5125.76</c:v>
                </c:pt>
                <c:pt idx="291">
                  <c:v>5125.78</c:v>
                </c:pt>
                <c:pt idx="292">
                  <c:v>5125.8</c:v>
                </c:pt>
                <c:pt idx="293">
                  <c:v>5125.8200000000024</c:v>
                </c:pt>
                <c:pt idx="294">
                  <c:v>5125.84</c:v>
                </c:pt>
                <c:pt idx="295">
                  <c:v>5125.8600000000024</c:v>
                </c:pt>
                <c:pt idx="296">
                  <c:v>5125.88</c:v>
                </c:pt>
                <c:pt idx="297">
                  <c:v>5125.9000000000005</c:v>
                </c:pt>
                <c:pt idx="298">
                  <c:v>5125.92</c:v>
                </c:pt>
                <c:pt idx="299">
                  <c:v>5125.9399999999996</c:v>
                </c:pt>
                <c:pt idx="300">
                  <c:v>5125.96</c:v>
                </c:pt>
                <c:pt idx="301">
                  <c:v>5125.9799999999996</c:v>
                </c:pt>
                <c:pt idx="302">
                  <c:v>5126</c:v>
                </c:pt>
                <c:pt idx="303">
                  <c:v>5126.0200000000004</c:v>
                </c:pt>
                <c:pt idx="304">
                  <c:v>5126.04</c:v>
                </c:pt>
                <c:pt idx="305">
                  <c:v>5126.0600000000004</c:v>
                </c:pt>
                <c:pt idx="306">
                  <c:v>5126.08</c:v>
                </c:pt>
                <c:pt idx="307">
                  <c:v>5126.1000000000004</c:v>
                </c:pt>
                <c:pt idx="308">
                  <c:v>5126.1200000000035</c:v>
                </c:pt>
                <c:pt idx="309">
                  <c:v>5126.1400000000003</c:v>
                </c:pt>
                <c:pt idx="310">
                  <c:v>5126.1600000000035</c:v>
                </c:pt>
                <c:pt idx="311">
                  <c:v>5126.18</c:v>
                </c:pt>
                <c:pt idx="312">
                  <c:v>5126.2</c:v>
                </c:pt>
                <c:pt idx="313">
                  <c:v>5126.22</c:v>
                </c:pt>
                <c:pt idx="314">
                  <c:v>5126.24</c:v>
                </c:pt>
                <c:pt idx="315">
                  <c:v>5126.26</c:v>
                </c:pt>
                <c:pt idx="316">
                  <c:v>5126.28</c:v>
                </c:pt>
                <c:pt idx="317">
                  <c:v>5126.3</c:v>
                </c:pt>
                <c:pt idx="318">
                  <c:v>5126.3200000000024</c:v>
                </c:pt>
                <c:pt idx="319">
                  <c:v>5126.34</c:v>
                </c:pt>
                <c:pt idx="320">
                  <c:v>5126.3600000000024</c:v>
                </c:pt>
                <c:pt idx="321">
                  <c:v>5126.38</c:v>
                </c:pt>
                <c:pt idx="322">
                  <c:v>5126.4000000000005</c:v>
                </c:pt>
                <c:pt idx="323">
                  <c:v>5126.42</c:v>
                </c:pt>
                <c:pt idx="324">
                  <c:v>5126.4399999999996</c:v>
                </c:pt>
                <c:pt idx="325">
                  <c:v>5126.46</c:v>
                </c:pt>
                <c:pt idx="326">
                  <c:v>5126.4799999999996</c:v>
                </c:pt>
                <c:pt idx="327">
                  <c:v>5126.5</c:v>
                </c:pt>
                <c:pt idx="328">
                  <c:v>5126.5200000000004</c:v>
                </c:pt>
                <c:pt idx="329">
                  <c:v>5126.54</c:v>
                </c:pt>
                <c:pt idx="330">
                  <c:v>5126.5600000000004</c:v>
                </c:pt>
                <c:pt idx="331">
                  <c:v>5126.58</c:v>
                </c:pt>
                <c:pt idx="332">
                  <c:v>5126.6000000000004</c:v>
                </c:pt>
                <c:pt idx="333">
                  <c:v>5126.6200000000035</c:v>
                </c:pt>
                <c:pt idx="334">
                  <c:v>5126.6400000000003</c:v>
                </c:pt>
                <c:pt idx="335">
                  <c:v>5126.6600000000035</c:v>
                </c:pt>
                <c:pt idx="336">
                  <c:v>5126.68</c:v>
                </c:pt>
                <c:pt idx="337">
                  <c:v>5126.7</c:v>
                </c:pt>
                <c:pt idx="338">
                  <c:v>5126.72</c:v>
                </c:pt>
                <c:pt idx="339">
                  <c:v>5126.74</c:v>
                </c:pt>
                <c:pt idx="340">
                  <c:v>5126.76</c:v>
                </c:pt>
                <c:pt idx="341">
                  <c:v>5126.78</c:v>
                </c:pt>
                <c:pt idx="342">
                  <c:v>5126.8</c:v>
                </c:pt>
                <c:pt idx="343">
                  <c:v>5126.8200000000024</c:v>
                </c:pt>
                <c:pt idx="344">
                  <c:v>5126.84</c:v>
                </c:pt>
                <c:pt idx="345">
                  <c:v>5126.8600000000024</c:v>
                </c:pt>
                <c:pt idx="346">
                  <c:v>5126.88</c:v>
                </c:pt>
                <c:pt idx="347">
                  <c:v>5126.9000000000005</c:v>
                </c:pt>
                <c:pt idx="348">
                  <c:v>5126.92</c:v>
                </c:pt>
                <c:pt idx="349">
                  <c:v>5126.9399999999996</c:v>
                </c:pt>
                <c:pt idx="350">
                  <c:v>5126.96</c:v>
                </c:pt>
                <c:pt idx="351">
                  <c:v>5126.9799999999996</c:v>
                </c:pt>
                <c:pt idx="352">
                  <c:v>5127</c:v>
                </c:pt>
                <c:pt idx="353">
                  <c:v>5127.0200000000004</c:v>
                </c:pt>
                <c:pt idx="354">
                  <c:v>5127.04</c:v>
                </c:pt>
                <c:pt idx="355">
                  <c:v>5127.0600000000004</c:v>
                </c:pt>
                <c:pt idx="356">
                  <c:v>5127.08</c:v>
                </c:pt>
                <c:pt idx="357">
                  <c:v>5127.1000000000004</c:v>
                </c:pt>
                <c:pt idx="358">
                  <c:v>5127.1200000000035</c:v>
                </c:pt>
                <c:pt idx="359">
                  <c:v>5127.1400000000003</c:v>
                </c:pt>
                <c:pt idx="360">
                  <c:v>5127.1600000000035</c:v>
                </c:pt>
                <c:pt idx="361">
                  <c:v>5127.18</c:v>
                </c:pt>
                <c:pt idx="362">
                  <c:v>5127.2</c:v>
                </c:pt>
                <c:pt idx="363">
                  <c:v>5127.22</c:v>
                </c:pt>
                <c:pt idx="364">
                  <c:v>5127.24</c:v>
                </c:pt>
                <c:pt idx="365">
                  <c:v>5127.26</c:v>
                </c:pt>
                <c:pt idx="366">
                  <c:v>5127.28</c:v>
                </c:pt>
                <c:pt idx="367">
                  <c:v>5127.3</c:v>
                </c:pt>
                <c:pt idx="368">
                  <c:v>5127.3200000000024</c:v>
                </c:pt>
                <c:pt idx="369">
                  <c:v>5127.34</c:v>
                </c:pt>
                <c:pt idx="370">
                  <c:v>5127.3600000000024</c:v>
                </c:pt>
                <c:pt idx="371">
                  <c:v>5127.38</c:v>
                </c:pt>
                <c:pt idx="372">
                  <c:v>5127.4000000000005</c:v>
                </c:pt>
                <c:pt idx="373">
                  <c:v>5127.42</c:v>
                </c:pt>
                <c:pt idx="374">
                  <c:v>5127.4399999999996</c:v>
                </c:pt>
                <c:pt idx="375">
                  <c:v>5127.46</c:v>
                </c:pt>
                <c:pt idx="376">
                  <c:v>5127.4799999999996</c:v>
                </c:pt>
                <c:pt idx="377">
                  <c:v>5127.5</c:v>
                </c:pt>
                <c:pt idx="378">
                  <c:v>5127.5200000000004</c:v>
                </c:pt>
                <c:pt idx="379">
                  <c:v>5127.54</c:v>
                </c:pt>
                <c:pt idx="380">
                  <c:v>5127.5600000000004</c:v>
                </c:pt>
                <c:pt idx="381">
                  <c:v>5127.58</c:v>
                </c:pt>
                <c:pt idx="382">
                  <c:v>5127.6000000000004</c:v>
                </c:pt>
                <c:pt idx="383">
                  <c:v>5127.6200000000035</c:v>
                </c:pt>
                <c:pt idx="384">
                  <c:v>5127.6400000000003</c:v>
                </c:pt>
                <c:pt idx="385">
                  <c:v>5127.6600000000035</c:v>
                </c:pt>
                <c:pt idx="386">
                  <c:v>5127.68</c:v>
                </c:pt>
                <c:pt idx="387">
                  <c:v>5127.7</c:v>
                </c:pt>
                <c:pt idx="388">
                  <c:v>5127.72</c:v>
                </c:pt>
                <c:pt idx="389">
                  <c:v>5127.74</c:v>
                </c:pt>
                <c:pt idx="390">
                  <c:v>5127.76</c:v>
                </c:pt>
                <c:pt idx="391">
                  <c:v>5127.78</c:v>
                </c:pt>
                <c:pt idx="392">
                  <c:v>5127.8</c:v>
                </c:pt>
                <c:pt idx="393">
                  <c:v>5127.8200000000024</c:v>
                </c:pt>
                <c:pt idx="394">
                  <c:v>5127.84</c:v>
                </c:pt>
                <c:pt idx="395">
                  <c:v>5127.8600000000024</c:v>
                </c:pt>
                <c:pt idx="396">
                  <c:v>5127.88</c:v>
                </c:pt>
                <c:pt idx="397">
                  <c:v>5127.9000000000005</c:v>
                </c:pt>
                <c:pt idx="398">
                  <c:v>5127.92</c:v>
                </c:pt>
                <c:pt idx="399">
                  <c:v>5127.9399999999996</c:v>
                </c:pt>
                <c:pt idx="400">
                  <c:v>5127.96</c:v>
                </c:pt>
                <c:pt idx="401">
                  <c:v>5127.9799999999996</c:v>
                </c:pt>
                <c:pt idx="402">
                  <c:v>5128</c:v>
                </c:pt>
                <c:pt idx="403">
                  <c:v>5128.0200000000004</c:v>
                </c:pt>
                <c:pt idx="404">
                  <c:v>5128.04</c:v>
                </c:pt>
                <c:pt idx="405">
                  <c:v>5128.0600000000004</c:v>
                </c:pt>
                <c:pt idx="406">
                  <c:v>5128.08</c:v>
                </c:pt>
                <c:pt idx="407">
                  <c:v>5128.1000000000004</c:v>
                </c:pt>
                <c:pt idx="408">
                  <c:v>5128.1200000000035</c:v>
                </c:pt>
                <c:pt idx="409">
                  <c:v>5128.1400000000003</c:v>
                </c:pt>
                <c:pt idx="410">
                  <c:v>5128.1600000000035</c:v>
                </c:pt>
                <c:pt idx="411">
                  <c:v>5128.18</c:v>
                </c:pt>
                <c:pt idx="412">
                  <c:v>5128.2</c:v>
                </c:pt>
                <c:pt idx="413">
                  <c:v>5128.22</c:v>
                </c:pt>
                <c:pt idx="414">
                  <c:v>5128.24</c:v>
                </c:pt>
                <c:pt idx="415">
                  <c:v>5128.26</c:v>
                </c:pt>
                <c:pt idx="416">
                  <c:v>5128.28</c:v>
                </c:pt>
                <c:pt idx="417">
                  <c:v>5128.3</c:v>
                </c:pt>
                <c:pt idx="418">
                  <c:v>5128.3200000000024</c:v>
                </c:pt>
                <c:pt idx="419">
                  <c:v>5128.34</c:v>
                </c:pt>
                <c:pt idx="420">
                  <c:v>5128.3600000000024</c:v>
                </c:pt>
                <c:pt idx="421">
                  <c:v>5128.38</c:v>
                </c:pt>
                <c:pt idx="422">
                  <c:v>5128.4000000000005</c:v>
                </c:pt>
                <c:pt idx="423">
                  <c:v>5128.42</c:v>
                </c:pt>
                <c:pt idx="424">
                  <c:v>5128.4399999999996</c:v>
                </c:pt>
                <c:pt idx="425">
                  <c:v>5128.46</c:v>
                </c:pt>
                <c:pt idx="426">
                  <c:v>5128.4799999999996</c:v>
                </c:pt>
                <c:pt idx="427">
                  <c:v>5128.5</c:v>
                </c:pt>
                <c:pt idx="428">
                  <c:v>5128.5200000000004</c:v>
                </c:pt>
                <c:pt idx="429">
                  <c:v>5128.54</c:v>
                </c:pt>
                <c:pt idx="430">
                  <c:v>5128.5600000000004</c:v>
                </c:pt>
                <c:pt idx="431">
                  <c:v>5128.58</c:v>
                </c:pt>
                <c:pt idx="432">
                  <c:v>5128.6000000000004</c:v>
                </c:pt>
                <c:pt idx="433">
                  <c:v>5128.6200000000035</c:v>
                </c:pt>
                <c:pt idx="434">
                  <c:v>5128.6400000000003</c:v>
                </c:pt>
                <c:pt idx="435">
                  <c:v>5128.6600000000035</c:v>
                </c:pt>
                <c:pt idx="436">
                  <c:v>5128.68</c:v>
                </c:pt>
                <c:pt idx="437">
                  <c:v>5128.7</c:v>
                </c:pt>
                <c:pt idx="438">
                  <c:v>5128.72</c:v>
                </c:pt>
                <c:pt idx="439">
                  <c:v>5128.74</c:v>
                </c:pt>
                <c:pt idx="440">
                  <c:v>5128.76</c:v>
                </c:pt>
                <c:pt idx="441">
                  <c:v>5128.78</c:v>
                </c:pt>
                <c:pt idx="442">
                  <c:v>5128.8</c:v>
                </c:pt>
                <c:pt idx="443">
                  <c:v>5128.8200000000024</c:v>
                </c:pt>
                <c:pt idx="444">
                  <c:v>5128.84</c:v>
                </c:pt>
                <c:pt idx="445">
                  <c:v>5128.8600000000024</c:v>
                </c:pt>
                <c:pt idx="446">
                  <c:v>5128.88</c:v>
                </c:pt>
                <c:pt idx="447">
                  <c:v>5128.9000000000005</c:v>
                </c:pt>
                <c:pt idx="448">
                  <c:v>5128.92</c:v>
                </c:pt>
                <c:pt idx="449">
                  <c:v>5128.9399999999996</c:v>
                </c:pt>
                <c:pt idx="450">
                  <c:v>5128.96</c:v>
                </c:pt>
                <c:pt idx="451">
                  <c:v>5128.9799999999996</c:v>
                </c:pt>
                <c:pt idx="452">
                  <c:v>5129</c:v>
                </c:pt>
                <c:pt idx="453">
                  <c:v>5129.0200000000004</c:v>
                </c:pt>
                <c:pt idx="454">
                  <c:v>5129.04</c:v>
                </c:pt>
                <c:pt idx="455">
                  <c:v>5129.0600000000004</c:v>
                </c:pt>
                <c:pt idx="456">
                  <c:v>5129.08</c:v>
                </c:pt>
                <c:pt idx="457">
                  <c:v>5129.1000000000004</c:v>
                </c:pt>
                <c:pt idx="458">
                  <c:v>5129.1200000000035</c:v>
                </c:pt>
                <c:pt idx="459">
                  <c:v>5129.1400000000003</c:v>
                </c:pt>
                <c:pt idx="460">
                  <c:v>5129.1600000000035</c:v>
                </c:pt>
                <c:pt idx="461">
                  <c:v>5129.18</c:v>
                </c:pt>
                <c:pt idx="462">
                  <c:v>5129.2</c:v>
                </c:pt>
                <c:pt idx="463">
                  <c:v>5129.22</c:v>
                </c:pt>
                <c:pt idx="464">
                  <c:v>5129.24</c:v>
                </c:pt>
                <c:pt idx="465">
                  <c:v>5129.26</c:v>
                </c:pt>
                <c:pt idx="466">
                  <c:v>5129.28</c:v>
                </c:pt>
                <c:pt idx="467">
                  <c:v>5129.3</c:v>
                </c:pt>
                <c:pt idx="468">
                  <c:v>5129.3200000000024</c:v>
                </c:pt>
                <c:pt idx="469">
                  <c:v>5129.34</c:v>
                </c:pt>
                <c:pt idx="470">
                  <c:v>5129.3600000000024</c:v>
                </c:pt>
                <c:pt idx="471">
                  <c:v>5129.38</c:v>
                </c:pt>
                <c:pt idx="472">
                  <c:v>5129.4000000000005</c:v>
                </c:pt>
                <c:pt idx="473">
                  <c:v>5129.42</c:v>
                </c:pt>
                <c:pt idx="474">
                  <c:v>5129.4399999999996</c:v>
                </c:pt>
                <c:pt idx="475">
                  <c:v>5129.46</c:v>
                </c:pt>
                <c:pt idx="476">
                  <c:v>5129.4799999999996</c:v>
                </c:pt>
                <c:pt idx="477">
                  <c:v>5129.5</c:v>
                </c:pt>
                <c:pt idx="478">
                  <c:v>5129.5200000000004</c:v>
                </c:pt>
                <c:pt idx="479">
                  <c:v>5129.54</c:v>
                </c:pt>
                <c:pt idx="480">
                  <c:v>5129.5600000000004</c:v>
                </c:pt>
                <c:pt idx="481">
                  <c:v>5129.58</c:v>
                </c:pt>
                <c:pt idx="482">
                  <c:v>5129.6000000000004</c:v>
                </c:pt>
                <c:pt idx="483">
                  <c:v>5129.6200000000035</c:v>
                </c:pt>
                <c:pt idx="484">
                  <c:v>5129.6400000000003</c:v>
                </c:pt>
                <c:pt idx="485">
                  <c:v>5129.6600000000035</c:v>
                </c:pt>
                <c:pt idx="486">
                  <c:v>5129.68</c:v>
                </c:pt>
                <c:pt idx="487">
                  <c:v>5129.7</c:v>
                </c:pt>
                <c:pt idx="488">
                  <c:v>5129.72</c:v>
                </c:pt>
                <c:pt idx="489">
                  <c:v>5129.74</c:v>
                </c:pt>
                <c:pt idx="490">
                  <c:v>5129.76</c:v>
                </c:pt>
                <c:pt idx="491">
                  <c:v>5129.78</c:v>
                </c:pt>
                <c:pt idx="492">
                  <c:v>5129.8</c:v>
                </c:pt>
                <c:pt idx="493">
                  <c:v>5129.8200000000024</c:v>
                </c:pt>
                <c:pt idx="494">
                  <c:v>5129.84</c:v>
                </c:pt>
                <c:pt idx="495">
                  <c:v>5129.8600000000024</c:v>
                </c:pt>
                <c:pt idx="496">
                  <c:v>5129.88</c:v>
                </c:pt>
                <c:pt idx="497">
                  <c:v>5129.9000000000005</c:v>
                </c:pt>
                <c:pt idx="498">
                  <c:v>5129.92</c:v>
                </c:pt>
                <c:pt idx="499">
                  <c:v>5129.9399999999996</c:v>
                </c:pt>
                <c:pt idx="500">
                  <c:v>5129.96</c:v>
                </c:pt>
                <c:pt idx="501">
                  <c:v>5129.9799999999996</c:v>
                </c:pt>
                <c:pt idx="502">
                  <c:v>5130</c:v>
                </c:pt>
                <c:pt idx="503">
                  <c:v>5130.0200000000004</c:v>
                </c:pt>
                <c:pt idx="504">
                  <c:v>5130.04</c:v>
                </c:pt>
                <c:pt idx="505">
                  <c:v>5130.0600000000004</c:v>
                </c:pt>
                <c:pt idx="506">
                  <c:v>5130.08</c:v>
                </c:pt>
                <c:pt idx="507">
                  <c:v>5130.1000000000004</c:v>
                </c:pt>
                <c:pt idx="508">
                  <c:v>5130.1200000000035</c:v>
                </c:pt>
                <c:pt idx="509">
                  <c:v>5130.1400000000003</c:v>
                </c:pt>
                <c:pt idx="510">
                  <c:v>5130.1600000000035</c:v>
                </c:pt>
                <c:pt idx="511">
                  <c:v>5130.18</c:v>
                </c:pt>
                <c:pt idx="512">
                  <c:v>5130.2</c:v>
                </c:pt>
                <c:pt idx="513">
                  <c:v>5130.22</c:v>
                </c:pt>
                <c:pt idx="514">
                  <c:v>5130.24</c:v>
                </c:pt>
                <c:pt idx="515">
                  <c:v>5130.26</c:v>
                </c:pt>
                <c:pt idx="516">
                  <c:v>5130.28</c:v>
                </c:pt>
                <c:pt idx="517">
                  <c:v>5130.3</c:v>
                </c:pt>
                <c:pt idx="518">
                  <c:v>5130.3200000000024</c:v>
                </c:pt>
                <c:pt idx="519">
                  <c:v>5130.34</c:v>
                </c:pt>
                <c:pt idx="520">
                  <c:v>5130.3600000000024</c:v>
                </c:pt>
                <c:pt idx="521">
                  <c:v>5130.38</c:v>
                </c:pt>
                <c:pt idx="522">
                  <c:v>5130.4000000000005</c:v>
                </c:pt>
                <c:pt idx="523">
                  <c:v>5130.42</c:v>
                </c:pt>
                <c:pt idx="524">
                  <c:v>5130.4399999999996</c:v>
                </c:pt>
                <c:pt idx="525">
                  <c:v>5130.46</c:v>
                </c:pt>
                <c:pt idx="526">
                  <c:v>5130.4799999999996</c:v>
                </c:pt>
                <c:pt idx="527">
                  <c:v>5130.5</c:v>
                </c:pt>
                <c:pt idx="528">
                  <c:v>5130.5200000000004</c:v>
                </c:pt>
                <c:pt idx="529">
                  <c:v>5130.54</c:v>
                </c:pt>
                <c:pt idx="530">
                  <c:v>5130.5600000000004</c:v>
                </c:pt>
                <c:pt idx="531">
                  <c:v>5130.58</c:v>
                </c:pt>
                <c:pt idx="532">
                  <c:v>5130.6000000000004</c:v>
                </c:pt>
                <c:pt idx="533">
                  <c:v>5130.6200000000035</c:v>
                </c:pt>
                <c:pt idx="534">
                  <c:v>5130.6400000000003</c:v>
                </c:pt>
                <c:pt idx="535">
                  <c:v>5130.6600000000035</c:v>
                </c:pt>
                <c:pt idx="536">
                  <c:v>5130.68</c:v>
                </c:pt>
                <c:pt idx="537">
                  <c:v>5130.7</c:v>
                </c:pt>
                <c:pt idx="538">
                  <c:v>5130.72</c:v>
                </c:pt>
                <c:pt idx="539">
                  <c:v>5130.74</c:v>
                </c:pt>
                <c:pt idx="540">
                  <c:v>5130.76</c:v>
                </c:pt>
                <c:pt idx="541">
                  <c:v>5130.78</c:v>
                </c:pt>
                <c:pt idx="542">
                  <c:v>5130.8</c:v>
                </c:pt>
                <c:pt idx="543">
                  <c:v>5130.8200000000024</c:v>
                </c:pt>
                <c:pt idx="544">
                  <c:v>5130.84</c:v>
                </c:pt>
                <c:pt idx="545">
                  <c:v>5130.8600000000024</c:v>
                </c:pt>
                <c:pt idx="546">
                  <c:v>5130.88</c:v>
                </c:pt>
                <c:pt idx="547">
                  <c:v>5130.9000000000005</c:v>
                </c:pt>
                <c:pt idx="548">
                  <c:v>5130.92</c:v>
                </c:pt>
                <c:pt idx="549">
                  <c:v>5130.9399999999996</c:v>
                </c:pt>
                <c:pt idx="550">
                  <c:v>5130.96</c:v>
                </c:pt>
                <c:pt idx="551">
                  <c:v>5130.9799999999996</c:v>
                </c:pt>
                <c:pt idx="552">
                  <c:v>5131</c:v>
                </c:pt>
                <c:pt idx="553">
                  <c:v>5131.0200000000004</c:v>
                </c:pt>
                <c:pt idx="554">
                  <c:v>5131.04</c:v>
                </c:pt>
                <c:pt idx="555">
                  <c:v>5131.0600000000004</c:v>
                </c:pt>
                <c:pt idx="556">
                  <c:v>5131.08</c:v>
                </c:pt>
                <c:pt idx="557">
                  <c:v>5131.1000000000004</c:v>
                </c:pt>
                <c:pt idx="558">
                  <c:v>5131.1200000000035</c:v>
                </c:pt>
                <c:pt idx="559">
                  <c:v>5131.1400000000003</c:v>
                </c:pt>
                <c:pt idx="560">
                  <c:v>5131.1600000000035</c:v>
                </c:pt>
                <c:pt idx="561">
                  <c:v>5131.18</c:v>
                </c:pt>
                <c:pt idx="562">
                  <c:v>5131.2</c:v>
                </c:pt>
                <c:pt idx="563">
                  <c:v>5131.22</c:v>
                </c:pt>
                <c:pt idx="564">
                  <c:v>5131.24</c:v>
                </c:pt>
                <c:pt idx="565">
                  <c:v>5131.26</c:v>
                </c:pt>
                <c:pt idx="566">
                  <c:v>5131.28</c:v>
                </c:pt>
                <c:pt idx="567">
                  <c:v>5131.3</c:v>
                </c:pt>
                <c:pt idx="568">
                  <c:v>5131.3200000000024</c:v>
                </c:pt>
                <c:pt idx="569">
                  <c:v>5131.34</c:v>
                </c:pt>
                <c:pt idx="570">
                  <c:v>5131.3600000000024</c:v>
                </c:pt>
                <c:pt idx="571">
                  <c:v>5131.38</c:v>
                </c:pt>
                <c:pt idx="572">
                  <c:v>5131.4000000000005</c:v>
                </c:pt>
                <c:pt idx="573">
                  <c:v>5131.42</c:v>
                </c:pt>
                <c:pt idx="574">
                  <c:v>5131.4399999999996</c:v>
                </c:pt>
                <c:pt idx="575">
                  <c:v>5131.46</c:v>
                </c:pt>
                <c:pt idx="576">
                  <c:v>5131.4799999999996</c:v>
                </c:pt>
                <c:pt idx="577">
                  <c:v>5131.5</c:v>
                </c:pt>
                <c:pt idx="578">
                  <c:v>5131.5200000000004</c:v>
                </c:pt>
                <c:pt idx="579">
                  <c:v>5131.54</c:v>
                </c:pt>
                <c:pt idx="580">
                  <c:v>5131.5600000000004</c:v>
                </c:pt>
                <c:pt idx="581">
                  <c:v>5131.58</c:v>
                </c:pt>
                <c:pt idx="582">
                  <c:v>5131.6000000000004</c:v>
                </c:pt>
                <c:pt idx="583">
                  <c:v>5131.6200000000035</c:v>
                </c:pt>
                <c:pt idx="584">
                  <c:v>5131.6400000000003</c:v>
                </c:pt>
                <c:pt idx="585">
                  <c:v>5131.6600000000035</c:v>
                </c:pt>
                <c:pt idx="586">
                  <c:v>5131.68</c:v>
                </c:pt>
                <c:pt idx="587">
                  <c:v>5131.7</c:v>
                </c:pt>
                <c:pt idx="588">
                  <c:v>5131.72</c:v>
                </c:pt>
                <c:pt idx="589">
                  <c:v>5131.74</c:v>
                </c:pt>
                <c:pt idx="590">
                  <c:v>5131.76</c:v>
                </c:pt>
                <c:pt idx="591">
                  <c:v>5131.78</c:v>
                </c:pt>
                <c:pt idx="592">
                  <c:v>5131.8</c:v>
                </c:pt>
                <c:pt idx="593">
                  <c:v>5131.8200000000024</c:v>
                </c:pt>
                <c:pt idx="594">
                  <c:v>5131.84</c:v>
                </c:pt>
                <c:pt idx="595">
                  <c:v>5131.8600000000024</c:v>
                </c:pt>
                <c:pt idx="596">
                  <c:v>5131.88</c:v>
                </c:pt>
                <c:pt idx="597">
                  <c:v>5131.9000000000005</c:v>
                </c:pt>
                <c:pt idx="598">
                  <c:v>5131.92</c:v>
                </c:pt>
                <c:pt idx="599">
                  <c:v>5131.9399999999996</c:v>
                </c:pt>
                <c:pt idx="600">
                  <c:v>5131.96</c:v>
                </c:pt>
                <c:pt idx="601">
                  <c:v>5131.9799999999996</c:v>
                </c:pt>
                <c:pt idx="602">
                  <c:v>5132</c:v>
                </c:pt>
                <c:pt idx="603">
                  <c:v>5132.0200000000004</c:v>
                </c:pt>
                <c:pt idx="604">
                  <c:v>5132.04</c:v>
                </c:pt>
                <c:pt idx="605">
                  <c:v>5132.0600000000004</c:v>
                </c:pt>
                <c:pt idx="606">
                  <c:v>5132.08</c:v>
                </c:pt>
                <c:pt idx="607">
                  <c:v>5132.1000000000004</c:v>
                </c:pt>
                <c:pt idx="608">
                  <c:v>5132.1200000000035</c:v>
                </c:pt>
                <c:pt idx="609">
                  <c:v>5132.1400000000003</c:v>
                </c:pt>
                <c:pt idx="610">
                  <c:v>5132.1600000000035</c:v>
                </c:pt>
                <c:pt idx="611">
                  <c:v>5132.18</c:v>
                </c:pt>
                <c:pt idx="612">
                  <c:v>5132.2</c:v>
                </c:pt>
                <c:pt idx="613">
                  <c:v>5132.22</c:v>
                </c:pt>
                <c:pt idx="614">
                  <c:v>5132.24</c:v>
                </c:pt>
                <c:pt idx="615">
                  <c:v>5132.26</c:v>
                </c:pt>
                <c:pt idx="616">
                  <c:v>5132.28</c:v>
                </c:pt>
                <c:pt idx="617">
                  <c:v>5132.3</c:v>
                </c:pt>
                <c:pt idx="618">
                  <c:v>5132.3200000000024</c:v>
                </c:pt>
                <c:pt idx="619">
                  <c:v>5132.34</c:v>
                </c:pt>
                <c:pt idx="620">
                  <c:v>5132.3600000000024</c:v>
                </c:pt>
                <c:pt idx="621">
                  <c:v>5132.38</c:v>
                </c:pt>
                <c:pt idx="622">
                  <c:v>5132.4000000000005</c:v>
                </c:pt>
                <c:pt idx="623">
                  <c:v>5132.42</c:v>
                </c:pt>
                <c:pt idx="624">
                  <c:v>5132.4399999999996</c:v>
                </c:pt>
                <c:pt idx="625">
                  <c:v>5132.46</c:v>
                </c:pt>
                <c:pt idx="626">
                  <c:v>5132.4799999999996</c:v>
                </c:pt>
                <c:pt idx="627">
                  <c:v>5132.5</c:v>
                </c:pt>
                <c:pt idx="628">
                  <c:v>5132.5200000000004</c:v>
                </c:pt>
                <c:pt idx="629">
                  <c:v>5132.54</c:v>
                </c:pt>
                <c:pt idx="630">
                  <c:v>5132.5600000000004</c:v>
                </c:pt>
                <c:pt idx="631">
                  <c:v>5132.58</c:v>
                </c:pt>
                <c:pt idx="632">
                  <c:v>5132.6000000000004</c:v>
                </c:pt>
                <c:pt idx="633">
                  <c:v>5132.6200000000035</c:v>
                </c:pt>
                <c:pt idx="634">
                  <c:v>5132.6400000000003</c:v>
                </c:pt>
                <c:pt idx="635">
                  <c:v>5132.6600000000035</c:v>
                </c:pt>
                <c:pt idx="636">
                  <c:v>5132.68</c:v>
                </c:pt>
                <c:pt idx="637">
                  <c:v>5132.7</c:v>
                </c:pt>
                <c:pt idx="638">
                  <c:v>5132.72</c:v>
                </c:pt>
                <c:pt idx="639">
                  <c:v>5132.74</c:v>
                </c:pt>
                <c:pt idx="640">
                  <c:v>5132.76</c:v>
                </c:pt>
                <c:pt idx="641">
                  <c:v>5132.78</c:v>
                </c:pt>
                <c:pt idx="642">
                  <c:v>5132.8</c:v>
                </c:pt>
                <c:pt idx="643">
                  <c:v>5132.8200000000024</c:v>
                </c:pt>
                <c:pt idx="644">
                  <c:v>5132.84</c:v>
                </c:pt>
                <c:pt idx="645">
                  <c:v>5132.8600000000024</c:v>
                </c:pt>
                <c:pt idx="646">
                  <c:v>5132.88</c:v>
                </c:pt>
                <c:pt idx="647">
                  <c:v>5132.9000000000005</c:v>
                </c:pt>
                <c:pt idx="648">
                  <c:v>5132.92</c:v>
                </c:pt>
                <c:pt idx="649">
                  <c:v>5132.9399999999996</c:v>
                </c:pt>
                <c:pt idx="650">
                  <c:v>5132.96</c:v>
                </c:pt>
                <c:pt idx="651">
                  <c:v>5132.9799999999996</c:v>
                </c:pt>
                <c:pt idx="652">
                  <c:v>5133</c:v>
                </c:pt>
                <c:pt idx="653">
                  <c:v>5133.0200000000004</c:v>
                </c:pt>
                <c:pt idx="654">
                  <c:v>5133.04</c:v>
                </c:pt>
                <c:pt idx="655">
                  <c:v>5133.0600000000004</c:v>
                </c:pt>
                <c:pt idx="656">
                  <c:v>5133.08</c:v>
                </c:pt>
                <c:pt idx="657">
                  <c:v>5133.1000000000004</c:v>
                </c:pt>
                <c:pt idx="658">
                  <c:v>5133.1200000000035</c:v>
                </c:pt>
                <c:pt idx="659">
                  <c:v>5133.1400000000003</c:v>
                </c:pt>
                <c:pt idx="660">
                  <c:v>5133.1600000000035</c:v>
                </c:pt>
                <c:pt idx="661">
                  <c:v>5133.18</c:v>
                </c:pt>
                <c:pt idx="662">
                  <c:v>5133.2</c:v>
                </c:pt>
                <c:pt idx="663">
                  <c:v>5133.22</c:v>
                </c:pt>
                <c:pt idx="664">
                  <c:v>5133.24</c:v>
                </c:pt>
                <c:pt idx="665">
                  <c:v>5133.26</c:v>
                </c:pt>
                <c:pt idx="666">
                  <c:v>5133.28</c:v>
                </c:pt>
                <c:pt idx="667">
                  <c:v>5133.3</c:v>
                </c:pt>
                <c:pt idx="668">
                  <c:v>5133.3200000000024</c:v>
                </c:pt>
                <c:pt idx="669">
                  <c:v>5133.34</c:v>
                </c:pt>
                <c:pt idx="670">
                  <c:v>5133.3600000000024</c:v>
                </c:pt>
                <c:pt idx="671">
                  <c:v>5133.38</c:v>
                </c:pt>
                <c:pt idx="672">
                  <c:v>5133.4000000000005</c:v>
                </c:pt>
                <c:pt idx="673">
                  <c:v>5133.42</c:v>
                </c:pt>
                <c:pt idx="674">
                  <c:v>5133.4399999999996</c:v>
                </c:pt>
                <c:pt idx="675">
                  <c:v>5133.46</c:v>
                </c:pt>
                <c:pt idx="676">
                  <c:v>5133.4799999999996</c:v>
                </c:pt>
                <c:pt idx="677">
                  <c:v>5133.5</c:v>
                </c:pt>
                <c:pt idx="678">
                  <c:v>5133.5200000000004</c:v>
                </c:pt>
                <c:pt idx="679">
                  <c:v>5133.54</c:v>
                </c:pt>
                <c:pt idx="680">
                  <c:v>5133.5600000000004</c:v>
                </c:pt>
                <c:pt idx="681">
                  <c:v>5133.58</c:v>
                </c:pt>
                <c:pt idx="682">
                  <c:v>5133.6000000000004</c:v>
                </c:pt>
                <c:pt idx="683">
                  <c:v>5133.6200000000035</c:v>
                </c:pt>
                <c:pt idx="684">
                  <c:v>5133.6400000000003</c:v>
                </c:pt>
                <c:pt idx="685">
                  <c:v>5133.6600000000035</c:v>
                </c:pt>
                <c:pt idx="686">
                  <c:v>5133.68</c:v>
                </c:pt>
                <c:pt idx="687">
                  <c:v>5133.7</c:v>
                </c:pt>
                <c:pt idx="688">
                  <c:v>5133.72</c:v>
                </c:pt>
                <c:pt idx="689">
                  <c:v>5133.74</c:v>
                </c:pt>
                <c:pt idx="690">
                  <c:v>5133.76</c:v>
                </c:pt>
                <c:pt idx="691">
                  <c:v>5133.78</c:v>
                </c:pt>
                <c:pt idx="692">
                  <c:v>5133.8</c:v>
                </c:pt>
                <c:pt idx="693">
                  <c:v>5133.8200000000024</c:v>
                </c:pt>
                <c:pt idx="694">
                  <c:v>5133.84</c:v>
                </c:pt>
                <c:pt idx="695">
                  <c:v>5133.8600000000024</c:v>
                </c:pt>
                <c:pt idx="696">
                  <c:v>5133.88</c:v>
                </c:pt>
                <c:pt idx="697">
                  <c:v>5133.9000000000005</c:v>
                </c:pt>
                <c:pt idx="698">
                  <c:v>5133.92</c:v>
                </c:pt>
                <c:pt idx="699">
                  <c:v>5133.9399999999996</c:v>
                </c:pt>
                <c:pt idx="700">
                  <c:v>5133.96</c:v>
                </c:pt>
                <c:pt idx="701">
                  <c:v>5133.9799999999996</c:v>
                </c:pt>
                <c:pt idx="702">
                  <c:v>5134</c:v>
                </c:pt>
                <c:pt idx="703">
                  <c:v>5134.0200000000004</c:v>
                </c:pt>
                <c:pt idx="704">
                  <c:v>5134.04</c:v>
                </c:pt>
                <c:pt idx="705">
                  <c:v>5134.0600000000004</c:v>
                </c:pt>
                <c:pt idx="706">
                  <c:v>5134.08</c:v>
                </c:pt>
                <c:pt idx="707">
                  <c:v>5134.1000000000004</c:v>
                </c:pt>
                <c:pt idx="708">
                  <c:v>5134.1200000000035</c:v>
                </c:pt>
                <c:pt idx="709">
                  <c:v>5134.1400000000003</c:v>
                </c:pt>
                <c:pt idx="710">
                  <c:v>5134.1600000000035</c:v>
                </c:pt>
                <c:pt idx="711">
                  <c:v>5134.18</c:v>
                </c:pt>
                <c:pt idx="712">
                  <c:v>5134.2</c:v>
                </c:pt>
                <c:pt idx="713">
                  <c:v>5134.22</c:v>
                </c:pt>
                <c:pt idx="714">
                  <c:v>5134.24</c:v>
                </c:pt>
                <c:pt idx="715">
                  <c:v>5134.26</c:v>
                </c:pt>
                <c:pt idx="716">
                  <c:v>5134.28</c:v>
                </c:pt>
                <c:pt idx="717">
                  <c:v>5134.3</c:v>
                </c:pt>
                <c:pt idx="718">
                  <c:v>5134.3200000000024</c:v>
                </c:pt>
                <c:pt idx="719">
                  <c:v>5134.34</c:v>
                </c:pt>
                <c:pt idx="720">
                  <c:v>5134.3600000000024</c:v>
                </c:pt>
                <c:pt idx="721">
                  <c:v>5134.38</c:v>
                </c:pt>
                <c:pt idx="722">
                  <c:v>5134.4000000000005</c:v>
                </c:pt>
                <c:pt idx="723">
                  <c:v>5134.42</c:v>
                </c:pt>
                <c:pt idx="724">
                  <c:v>5134.4399999999996</c:v>
                </c:pt>
                <c:pt idx="725">
                  <c:v>5134.46</c:v>
                </c:pt>
                <c:pt idx="726">
                  <c:v>5134.4799999999996</c:v>
                </c:pt>
                <c:pt idx="727">
                  <c:v>5134.5</c:v>
                </c:pt>
                <c:pt idx="728">
                  <c:v>5134.5200000000004</c:v>
                </c:pt>
                <c:pt idx="729">
                  <c:v>5134.54</c:v>
                </c:pt>
                <c:pt idx="730">
                  <c:v>5134.5600000000004</c:v>
                </c:pt>
                <c:pt idx="731">
                  <c:v>5134.58</c:v>
                </c:pt>
                <c:pt idx="732">
                  <c:v>5134.6000000000004</c:v>
                </c:pt>
                <c:pt idx="733">
                  <c:v>5134.6200000000035</c:v>
                </c:pt>
                <c:pt idx="734">
                  <c:v>5134.6400000000003</c:v>
                </c:pt>
                <c:pt idx="735">
                  <c:v>5134.6600000000035</c:v>
                </c:pt>
                <c:pt idx="736">
                  <c:v>5134.68</c:v>
                </c:pt>
                <c:pt idx="737">
                  <c:v>5134.7</c:v>
                </c:pt>
                <c:pt idx="738">
                  <c:v>5134.72</c:v>
                </c:pt>
                <c:pt idx="739">
                  <c:v>5134.74</c:v>
                </c:pt>
                <c:pt idx="740">
                  <c:v>5134.76</c:v>
                </c:pt>
                <c:pt idx="741">
                  <c:v>5134.78</c:v>
                </c:pt>
                <c:pt idx="742">
                  <c:v>5134.8</c:v>
                </c:pt>
                <c:pt idx="743">
                  <c:v>5134.8200000000024</c:v>
                </c:pt>
                <c:pt idx="744">
                  <c:v>5134.84</c:v>
                </c:pt>
                <c:pt idx="745">
                  <c:v>5134.8600000000024</c:v>
                </c:pt>
                <c:pt idx="746">
                  <c:v>5134.88</c:v>
                </c:pt>
                <c:pt idx="747">
                  <c:v>5134.9000000000005</c:v>
                </c:pt>
                <c:pt idx="748">
                  <c:v>5134.92</c:v>
                </c:pt>
                <c:pt idx="749">
                  <c:v>5134.9399999999996</c:v>
                </c:pt>
                <c:pt idx="750">
                  <c:v>5134.96</c:v>
                </c:pt>
                <c:pt idx="751">
                  <c:v>5134.9799999999996</c:v>
                </c:pt>
                <c:pt idx="752">
                  <c:v>5135</c:v>
                </c:pt>
                <c:pt idx="753">
                  <c:v>5135.0200000000004</c:v>
                </c:pt>
                <c:pt idx="754">
                  <c:v>5135.04</c:v>
                </c:pt>
                <c:pt idx="755">
                  <c:v>5135.0600000000004</c:v>
                </c:pt>
                <c:pt idx="756">
                  <c:v>5135.08</c:v>
                </c:pt>
                <c:pt idx="757">
                  <c:v>5135.1000000000004</c:v>
                </c:pt>
                <c:pt idx="758">
                  <c:v>5135.1200000000035</c:v>
                </c:pt>
                <c:pt idx="759">
                  <c:v>5135.1400000000003</c:v>
                </c:pt>
                <c:pt idx="760">
                  <c:v>5135.1600000000035</c:v>
                </c:pt>
                <c:pt idx="761">
                  <c:v>5135.18</c:v>
                </c:pt>
                <c:pt idx="762">
                  <c:v>5135.2</c:v>
                </c:pt>
                <c:pt idx="763">
                  <c:v>5135.22</c:v>
                </c:pt>
                <c:pt idx="764">
                  <c:v>5135.24</c:v>
                </c:pt>
                <c:pt idx="765">
                  <c:v>5135.26</c:v>
                </c:pt>
                <c:pt idx="766">
                  <c:v>5135.28</c:v>
                </c:pt>
                <c:pt idx="767">
                  <c:v>5135.3</c:v>
                </c:pt>
                <c:pt idx="768">
                  <c:v>5135.3200000000024</c:v>
                </c:pt>
                <c:pt idx="769">
                  <c:v>5135.34</c:v>
                </c:pt>
                <c:pt idx="770">
                  <c:v>5135.3600000000024</c:v>
                </c:pt>
                <c:pt idx="771">
                  <c:v>5135.38</c:v>
                </c:pt>
                <c:pt idx="772">
                  <c:v>5135.4000000000005</c:v>
                </c:pt>
                <c:pt idx="773">
                  <c:v>5135.42</c:v>
                </c:pt>
                <c:pt idx="774">
                  <c:v>5135.4399999999996</c:v>
                </c:pt>
                <c:pt idx="775">
                  <c:v>5135.46</c:v>
                </c:pt>
                <c:pt idx="776">
                  <c:v>5135.4799999999996</c:v>
                </c:pt>
                <c:pt idx="777">
                  <c:v>5135.5</c:v>
                </c:pt>
                <c:pt idx="778">
                  <c:v>5135.5200000000004</c:v>
                </c:pt>
                <c:pt idx="779">
                  <c:v>5135.54</c:v>
                </c:pt>
                <c:pt idx="780">
                  <c:v>5135.5600000000004</c:v>
                </c:pt>
                <c:pt idx="781">
                  <c:v>5135.58</c:v>
                </c:pt>
                <c:pt idx="782">
                  <c:v>5135.6000000000004</c:v>
                </c:pt>
                <c:pt idx="783">
                  <c:v>5135.6200000000035</c:v>
                </c:pt>
                <c:pt idx="784">
                  <c:v>5135.6400000000003</c:v>
                </c:pt>
                <c:pt idx="785">
                  <c:v>5135.6600000000035</c:v>
                </c:pt>
                <c:pt idx="786">
                  <c:v>5135.68</c:v>
                </c:pt>
                <c:pt idx="787">
                  <c:v>5135.7</c:v>
                </c:pt>
                <c:pt idx="788">
                  <c:v>5135.72</c:v>
                </c:pt>
                <c:pt idx="789">
                  <c:v>5135.74</c:v>
                </c:pt>
                <c:pt idx="790">
                  <c:v>5135.76</c:v>
                </c:pt>
                <c:pt idx="791">
                  <c:v>5135.78</c:v>
                </c:pt>
                <c:pt idx="792">
                  <c:v>5135.8</c:v>
                </c:pt>
                <c:pt idx="793">
                  <c:v>5135.8200000000024</c:v>
                </c:pt>
                <c:pt idx="794">
                  <c:v>5135.84</c:v>
                </c:pt>
                <c:pt idx="795">
                  <c:v>5135.8600000000024</c:v>
                </c:pt>
                <c:pt idx="796">
                  <c:v>5135.88</c:v>
                </c:pt>
                <c:pt idx="797">
                  <c:v>5135.9000000000005</c:v>
                </c:pt>
                <c:pt idx="798">
                  <c:v>5135.92</c:v>
                </c:pt>
                <c:pt idx="799">
                  <c:v>5135.9399999999996</c:v>
                </c:pt>
                <c:pt idx="800">
                  <c:v>5135.96</c:v>
                </c:pt>
                <c:pt idx="801">
                  <c:v>5135.9799999999996</c:v>
                </c:pt>
                <c:pt idx="802">
                  <c:v>5136</c:v>
                </c:pt>
                <c:pt idx="803">
                  <c:v>5136.0200000000004</c:v>
                </c:pt>
                <c:pt idx="804">
                  <c:v>5136.04</c:v>
                </c:pt>
                <c:pt idx="805">
                  <c:v>5136.0600000000004</c:v>
                </c:pt>
                <c:pt idx="806">
                  <c:v>5136.08</c:v>
                </c:pt>
                <c:pt idx="807">
                  <c:v>5136.1000000000004</c:v>
                </c:pt>
                <c:pt idx="808">
                  <c:v>5136.1200000000035</c:v>
                </c:pt>
                <c:pt idx="809">
                  <c:v>5136.1400000000003</c:v>
                </c:pt>
                <c:pt idx="810">
                  <c:v>5136.1600000000035</c:v>
                </c:pt>
                <c:pt idx="811">
                  <c:v>5136.18</c:v>
                </c:pt>
                <c:pt idx="812">
                  <c:v>5136.2</c:v>
                </c:pt>
                <c:pt idx="813">
                  <c:v>5136.22</c:v>
                </c:pt>
                <c:pt idx="814">
                  <c:v>5136.24</c:v>
                </c:pt>
                <c:pt idx="815">
                  <c:v>5136.26</c:v>
                </c:pt>
                <c:pt idx="816">
                  <c:v>5136.28</c:v>
                </c:pt>
                <c:pt idx="817">
                  <c:v>5136.3</c:v>
                </c:pt>
                <c:pt idx="818">
                  <c:v>5136.3200000000024</c:v>
                </c:pt>
                <c:pt idx="819">
                  <c:v>5136.34</c:v>
                </c:pt>
                <c:pt idx="820">
                  <c:v>5136.3600000000024</c:v>
                </c:pt>
                <c:pt idx="821">
                  <c:v>5136.38</c:v>
                </c:pt>
                <c:pt idx="822">
                  <c:v>5136.4000000000005</c:v>
                </c:pt>
                <c:pt idx="823">
                  <c:v>5136.42</c:v>
                </c:pt>
                <c:pt idx="824">
                  <c:v>5136.4399999999996</c:v>
                </c:pt>
                <c:pt idx="825">
                  <c:v>5136.46</c:v>
                </c:pt>
                <c:pt idx="826">
                  <c:v>5136.4799999999996</c:v>
                </c:pt>
                <c:pt idx="827">
                  <c:v>5136.5</c:v>
                </c:pt>
                <c:pt idx="828">
                  <c:v>5136.5200000000004</c:v>
                </c:pt>
                <c:pt idx="829">
                  <c:v>5136.54</c:v>
                </c:pt>
                <c:pt idx="830">
                  <c:v>5136.5600000000004</c:v>
                </c:pt>
                <c:pt idx="831">
                  <c:v>5136.58</c:v>
                </c:pt>
                <c:pt idx="832">
                  <c:v>5136.6000000000004</c:v>
                </c:pt>
                <c:pt idx="833">
                  <c:v>5136.6200000000035</c:v>
                </c:pt>
                <c:pt idx="834">
                  <c:v>5136.6400000000003</c:v>
                </c:pt>
                <c:pt idx="835">
                  <c:v>5136.6600000000035</c:v>
                </c:pt>
                <c:pt idx="836">
                  <c:v>5136.68</c:v>
                </c:pt>
                <c:pt idx="837">
                  <c:v>5136.7</c:v>
                </c:pt>
                <c:pt idx="838">
                  <c:v>5136.72</c:v>
                </c:pt>
                <c:pt idx="839">
                  <c:v>5136.74</c:v>
                </c:pt>
                <c:pt idx="840">
                  <c:v>5136.76</c:v>
                </c:pt>
                <c:pt idx="841">
                  <c:v>5136.78</c:v>
                </c:pt>
                <c:pt idx="842">
                  <c:v>5136.8</c:v>
                </c:pt>
                <c:pt idx="843">
                  <c:v>5136.8200000000024</c:v>
                </c:pt>
                <c:pt idx="844">
                  <c:v>5136.84</c:v>
                </c:pt>
                <c:pt idx="845">
                  <c:v>5136.8600000000024</c:v>
                </c:pt>
                <c:pt idx="846">
                  <c:v>5136.88</c:v>
                </c:pt>
                <c:pt idx="847">
                  <c:v>5136.9000000000005</c:v>
                </c:pt>
                <c:pt idx="848">
                  <c:v>5136.92</c:v>
                </c:pt>
                <c:pt idx="849">
                  <c:v>5136.9399999999996</c:v>
                </c:pt>
                <c:pt idx="850">
                  <c:v>5136.96</c:v>
                </c:pt>
                <c:pt idx="851">
                  <c:v>5136.9799999999996</c:v>
                </c:pt>
                <c:pt idx="852">
                  <c:v>5137</c:v>
                </c:pt>
                <c:pt idx="853">
                  <c:v>5137.0200000000004</c:v>
                </c:pt>
                <c:pt idx="854">
                  <c:v>5137.04</c:v>
                </c:pt>
                <c:pt idx="855">
                  <c:v>5137.0600000000004</c:v>
                </c:pt>
                <c:pt idx="856">
                  <c:v>5137.08</c:v>
                </c:pt>
                <c:pt idx="857">
                  <c:v>5137.1000000000004</c:v>
                </c:pt>
                <c:pt idx="858">
                  <c:v>5137.1200000000035</c:v>
                </c:pt>
                <c:pt idx="859">
                  <c:v>5137.1400000000003</c:v>
                </c:pt>
                <c:pt idx="860">
                  <c:v>5137.1600000000035</c:v>
                </c:pt>
                <c:pt idx="861">
                  <c:v>5137.18</c:v>
                </c:pt>
                <c:pt idx="862">
                  <c:v>5137.2</c:v>
                </c:pt>
                <c:pt idx="863">
                  <c:v>5137.22</c:v>
                </c:pt>
                <c:pt idx="864">
                  <c:v>5137.24</c:v>
                </c:pt>
                <c:pt idx="865">
                  <c:v>5137.26</c:v>
                </c:pt>
                <c:pt idx="866">
                  <c:v>5137.28</c:v>
                </c:pt>
                <c:pt idx="867">
                  <c:v>5137.3</c:v>
                </c:pt>
                <c:pt idx="868">
                  <c:v>5137.3200000000024</c:v>
                </c:pt>
                <c:pt idx="869">
                  <c:v>5137.34</c:v>
                </c:pt>
                <c:pt idx="870">
                  <c:v>5137.3600000000024</c:v>
                </c:pt>
                <c:pt idx="871">
                  <c:v>5137.38</c:v>
                </c:pt>
                <c:pt idx="872">
                  <c:v>5137.4000000000005</c:v>
                </c:pt>
                <c:pt idx="873">
                  <c:v>5137.42</c:v>
                </c:pt>
                <c:pt idx="874">
                  <c:v>5137.4399999999996</c:v>
                </c:pt>
                <c:pt idx="875">
                  <c:v>5137.46</c:v>
                </c:pt>
                <c:pt idx="876">
                  <c:v>5137.4799999999996</c:v>
                </c:pt>
                <c:pt idx="877">
                  <c:v>5137.5</c:v>
                </c:pt>
                <c:pt idx="878">
                  <c:v>5137.5200000000004</c:v>
                </c:pt>
                <c:pt idx="879">
                  <c:v>5137.54</c:v>
                </c:pt>
                <c:pt idx="880">
                  <c:v>5137.5600000000004</c:v>
                </c:pt>
                <c:pt idx="881">
                  <c:v>5137.58</c:v>
                </c:pt>
                <c:pt idx="882">
                  <c:v>5137.6000000000004</c:v>
                </c:pt>
                <c:pt idx="883">
                  <c:v>5137.6200000000035</c:v>
                </c:pt>
                <c:pt idx="884">
                  <c:v>5137.6400000000003</c:v>
                </c:pt>
                <c:pt idx="885">
                  <c:v>5137.6600000000035</c:v>
                </c:pt>
                <c:pt idx="886">
                  <c:v>5137.68</c:v>
                </c:pt>
                <c:pt idx="887">
                  <c:v>5137.7</c:v>
                </c:pt>
                <c:pt idx="888">
                  <c:v>5137.72</c:v>
                </c:pt>
                <c:pt idx="889">
                  <c:v>5137.74</c:v>
                </c:pt>
                <c:pt idx="890">
                  <c:v>5137.76</c:v>
                </c:pt>
                <c:pt idx="891">
                  <c:v>5137.78</c:v>
                </c:pt>
                <c:pt idx="892">
                  <c:v>5137.8</c:v>
                </c:pt>
                <c:pt idx="893">
                  <c:v>5137.8200000000024</c:v>
                </c:pt>
                <c:pt idx="894">
                  <c:v>5137.84</c:v>
                </c:pt>
                <c:pt idx="895">
                  <c:v>5137.8600000000024</c:v>
                </c:pt>
                <c:pt idx="896">
                  <c:v>5137.88</c:v>
                </c:pt>
                <c:pt idx="897">
                  <c:v>5137.9000000000005</c:v>
                </c:pt>
                <c:pt idx="898">
                  <c:v>5137.92</c:v>
                </c:pt>
                <c:pt idx="899">
                  <c:v>5137.9399999999996</c:v>
                </c:pt>
                <c:pt idx="900">
                  <c:v>5137.96</c:v>
                </c:pt>
                <c:pt idx="901">
                  <c:v>5137.9799999999996</c:v>
                </c:pt>
                <c:pt idx="902">
                  <c:v>5138</c:v>
                </c:pt>
                <c:pt idx="903">
                  <c:v>5138.0200000000004</c:v>
                </c:pt>
                <c:pt idx="904">
                  <c:v>5138.04</c:v>
                </c:pt>
                <c:pt idx="905">
                  <c:v>5138.0600000000004</c:v>
                </c:pt>
                <c:pt idx="906">
                  <c:v>5138.08</c:v>
                </c:pt>
                <c:pt idx="907">
                  <c:v>5138.1000000000004</c:v>
                </c:pt>
                <c:pt idx="908">
                  <c:v>5138.1200000000035</c:v>
                </c:pt>
                <c:pt idx="909">
                  <c:v>5138.1400000000003</c:v>
                </c:pt>
                <c:pt idx="910">
                  <c:v>5138.1600000000035</c:v>
                </c:pt>
                <c:pt idx="911">
                  <c:v>5138.18</c:v>
                </c:pt>
                <c:pt idx="912">
                  <c:v>5138.2</c:v>
                </c:pt>
                <c:pt idx="913">
                  <c:v>5138.22</c:v>
                </c:pt>
                <c:pt idx="914">
                  <c:v>5138.24</c:v>
                </c:pt>
                <c:pt idx="915">
                  <c:v>5138.26</c:v>
                </c:pt>
                <c:pt idx="916">
                  <c:v>5138.28</c:v>
                </c:pt>
                <c:pt idx="917">
                  <c:v>5138.3</c:v>
                </c:pt>
                <c:pt idx="918">
                  <c:v>5138.3200000000024</c:v>
                </c:pt>
                <c:pt idx="919">
                  <c:v>5138.34</c:v>
                </c:pt>
                <c:pt idx="920">
                  <c:v>5138.3600000000024</c:v>
                </c:pt>
                <c:pt idx="921">
                  <c:v>5138.38</c:v>
                </c:pt>
                <c:pt idx="922">
                  <c:v>5138.4000000000005</c:v>
                </c:pt>
                <c:pt idx="923">
                  <c:v>5138.42</c:v>
                </c:pt>
                <c:pt idx="924">
                  <c:v>5138.4399999999996</c:v>
                </c:pt>
                <c:pt idx="925">
                  <c:v>5138.46</c:v>
                </c:pt>
                <c:pt idx="926">
                  <c:v>5138.4799999999996</c:v>
                </c:pt>
                <c:pt idx="927">
                  <c:v>5138.5</c:v>
                </c:pt>
                <c:pt idx="928">
                  <c:v>5138.5200000000004</c:v>
                </c:pt>
                <c:pt idx="929">
                  <c:v>5138.54</c:v>
                </c:pt>
                <c:pt idx="930">
                  <c:v>5138.5600000000004</c:v>
                </c:pt>
                <c:pt idx="931">
                  <c:v>5138.58</c:v>
                </c:pt>
                <c:pt idx="932">
                  <c:v>5138.6000000000004</c:v>
                </c:pt>
                <c:pt idx="933">
                  <c:v>5138.6200000000035</c:v>
                </c:pt>
                <c:pt idx="934">
                  <c:v>5138.6400000000003</c:v>
                </c:pt>
                <c:pt idx="935">
                  <c:v>5138.6600000000035</c:v>
                </c:pt>
                <c:pt idx="936">
                  <c:v>5138.68</c:v>
                </c:pt>
                <c:pt idx="937">
                  <c:v>5138.7</c:v>
                </c:pt>
                <c:pt idx="938">
                  <c:v>5138.72</c:v>
                </c:pt>
                <c:pt idx="939">
                  <c:v>5138.74</c:v>
                </c:pt>
                <c:pt idx="940">
                  <c:v>5138.76</c:v>
                </c:pt>
                <c:pt idx="941">
                  <c:v>5138.78</c:v>
                </c:pt>
                <c:pt idx="942">
                  <c:v>5138.8</c:v>
                </c:pt>
                <c:pt idx="943">
                  <c:v>5138.8200000000024</c:v>
                </c:pt>
                <c:pt idx="944">
                  <c:v>5138.84</c:v>
                </c:pt>
                <c:pt idx="945">
                  <c:v>5138.8600000000024</c:v>
                </c:pt>
                <c:pt idx="946">
                  <c:v>5138.88</c:v>
                </c:pt>
                <c:pt idx="947">
                  <c:v>5138.9000000000005</c:v>
                </c:pt>
                <c:pt idx="948">
                  <c:v>5138.92</c:v>
                </c:pt>
                <c:pt idx="949">
                  <c:v>5138.9399999999996</c:v>
                </c:pt>
                <c:pt idx="950">
                  <c:v>5138.96</c:v>
                </c:pt>
                <c:pt idx="951">
                  <c:v>5138.9799999999996</c:v>
                </c:pt>
                <c:pt idx="952">
                  <c:v>5139</c:v>
                </c:pt>
                <c:pt idx="953">
                  <c:v>5139.0200000000004</c:v>
                </c:pt>
                <c:pt idx="954">
                  <c:v>5139.04</c:v>
                </c:pt>
                <c:pt idx="955">
                  <c:v>5139.0600000000004</c:v>
                </c:pt>
                <c:pt idx="956">
                  <c:v>5139.08</c:v>
                </c:pt>
                <c:pt idx="957">
                  <c:v>5139.1000000000004</c:v>
                </c:pt>
                <c:pt idx="958">
                  <c:v>5139.1200000000035</c:v>
                </c:pt>
                <c:pt idx="959">
                  <c:v>5139.1400000000003</c:v>
                </c:pt>
                <c:pt idx="960">
                  <c:v>5139.1600000000035</c:v>
                </c:pt>
                <c:pt idx="961">
                  <c:v>5139.18</c:v>
                </c:pt>
                <c:pt idx="962">
                  <c:v>5139.2</c:v>
                </c:pt>
                <c:pt idx="963">
                  <c:v>5139.22</c:v>
                </c:pt>
                <c:pt idx="964">
                  <c:v>5139.24</c:v>
                </c:pt>
                <c:pt idx="965">
                  <c:v>5139.26</c:v>
                </c:pt>
                <c:pt idx="966">
                  <c:v>5139.28</c:v>
                </c:pt>
                <c:pt idx="967">
                  <c:v>5139.3</c:v>
                </c:pt>
                <c:pt idx="968">
                  <c:v>5139.3200000000024</c:v>
                </c:pt>
                <c:pt idx="969">
                  <c:v>5139.34</c:v>
                </c:pt>
                <c:pt idx="970">
                  <c:v>5139.3600000000024</c:v>
                </c:pt>
                <c:pt idx="971">
                  <c:v>5139.38</c:v>
                </c:pt>
                <c:pt idx="972">
                  <c:v>5139.4000000000005</c:v>
                </c:pt>
                <c:pt idx="973">
                  <c:v>5139.42</c:v>
                </c:pt>
                <c:pt idx="974">
                  <c:v>5139.4399999999996</c:v>
                </c:pt>
                <c:pt idx="975">
                  <c:v>5139.46</c:v>
                </c:pt>
                <c:pt idx="976">
                  <c:v>5139.4799999999996</c:v>
                </c:pt>
                <c:pt idx="977">
                  <c:v>5139.5</c:v>
                </c:pt>
                <c:pt idx="978">
                  <c:v>5139.5200000000004</c:v>
                </c:pt>
                <c:pt idx="979">
                  <c:v>5139.54</c:v>
                </c:pt>
                <c:pt idx="980">
                  <c:v>5139.5600000000004</c:v>
                </c:pt>
                <c:pt idx="981">
                  <c:v>5139.58</c:v>
                </c:pt>
                <c:pt idx="982">
                  <c:v>5139.6000000000004</c:v>
                </c:pt>
                <c:pt idx="983">
                  <c:v>5139.6200000000035</c:v>
                </c:pt>
                <c:pt idx="984">
                  <c:v>5139.6400000000003</c:v>
                </c:pt>
                <c:pt idx="985">
                  <c:v>5139.6600000000035</c:v>
                </c:pt>
                <c:pt idx="986">
                  <c:v>5139.68</c:v>
                </c:pt>
                <c:pt idx="987">
                  <c:v>5139.7</c:v>
                </c:pt>
                <c:pt idx="988">
                  <c:v>5139.72</c:v>
                </c:pt>
                <c:pt idx="989">
                  <c:v>5139.74</c:v>
                </c:pt>
                <c:pt idx="990">
                  <c:v>5139.76</c:v>
                </c:pt>
                <c:pt idx="991">
                  <c:v>5139.78</c:v>
                </c:pt>
                <c:pt idx="992">
                  <c:v>5139.8</c:v>
                </c:pt>
                <c:pt idx="993">
                  <c:v>5139.8200000000024</c:v>
                </c:pt>
                <c:pt idx="994">
                  <c:v>5139.84</c:v>
                </c:pt>
                <c:pt idx="995">
                  <c:v>5139.8600000000024</c:v>
                </c:pt>
                <c:pt idx="996">
                  <c:v>5139.88</c:v>
                </c:pt>
                <c:pt idx="997">
                  <c:v>5139.9000000000005</c:v>
                </c:pt>
                <c:pt idx="998">
                  <c:v>5139.92</c:v>
                </c:pt>
                <c:pt idx="999">
                  <c:v>5139.9399999999996</c:v>
                </c:pt>
                <c:pt idx="1000">
                  <c:v>5139.96</c:v>
                </c:pt>
                <c:pt idx="1001">
                  <c:v>5139.9799999999996</c:v>
                </c:pt>
                <c:pt idx="1002">
                  <c:v>5140</c:v>
                </c:pt>
                <c:pt idx="1003">
                  <c:v>5140.0200000000004</c:v>
                </c:pt>
                <c:pt idx="1004">
                  <c:v>5140.04</c:v>
                </c:pt>
                <c:pt idx="1005">
                  <c:v>5140.0600000000004</c:v>
                </c:pt>
                <c:pt idx="1006">
                  <c:v>5140.08</c:v>
                </c:pt>
                <c:pt idx="1007">
                  <c:v>5140.1000000000004</c:v>
                </c:pt>
                <c:pt idx="1008">
                  <c:v>5140.1200000000035</c:v>
                </c:pt>
                <c:pt idx="1009">
                  <c:v>5140.1400000000003</c:v>
                </c:pt>
                <c:pt idx="1010">
                  <c:v>5140.1600000000035</c:v>
                </c:pt>
                <c:pt idx="1011">
                  <c:v>5140.18</c:v>
                </c:pt>
                <c:pt idx="1012">
                  <c:v>5140.2</c:v>
                </c:pt>
                <c:pt idx="1013">
                  <c:v>5140.22</c:v>
                </c:pt>
                <c:pt idx="1014">
                  <c:v>5140.24</c:v>
                </c:pt>
                <c:pt idx="1015">
                  <c:v>5140.26</c:v>
                </c:pt>
                <c:pt idx="1016">
                  <c:v>5140.28</c:v>
                </c:pt>
                <c:pt idx="1017">
                  <c:v>5140.3</c:v>
                </c:pt>
                <c:pt idx="1018">
                  <c:v>5140.3200000000024</c:v>
                </c:pt>
                <c:pt idx="1019">
                  <c:v>5140.34</c:v>
                </c:pt>
                <c:pt idx="1020">
                  <c:v>5140.3600000000024</c:v>
                </c:pt>
                <c:pt idx="1021">
                  <c:v>5140.38</c:v>
                </c:pt>
                <c:pt idx="1022">
                  <c:v>5140.4000000000005</c:v>
                </c:pt>
                <c:pt idx="1023">
                  <c:v>5140.42</c:v>
                </c:pt>
                <c:pt idx="1024">
                  <c:v>5140.4399999999996</c:v>
                </c:pt>
                <c:pt idx="1025">
                  <c:v>5140.46</c:v>
                </c:pt>
                <c:pt idx="1026">
                  <c:v>5140.4799999999996</c:v>
                </c:pt>
                <c:pt idx="1027">
                  <c:v>5140.5</c:v>
                </c:pt>
                <c:pt idx="1028">
                  <c:v>5140.5200000000004</c:v>
                </c:pt>
                <c:pt idx="1029">
                  <c:v>5140.54</c:v>
                </c:pt>
                <c:pt idx="1030">
                  <c:v>5140.5600000000004</c:v>
                </c:pt>
                <c:pt idx="1031">
                  <c:v>5140.58</c:v>
                </c:pt>
                <c:pt idx="1032">
                  <c:v>5140.6000000000004</c:v>
                </c:pt>
                <c:pt idx="1033">
                  <c:v>5140.6200000000035</c:v>
                </c:pt>
                <c:pt idx="1034">
                  <c:v>5140.6400000000003</c:v>
                </c:pt>
                <c:pt idx="1035">
                  <c:v>5140.6600000000035</c:v>
                </c:pt>
                <c:pt idx="1036">
                  <c:v>5140.68</c:v>
                </c:pt>
                <c:pt idx="1037">
                  <c:v>5140.7</c:v>
                </c:pt>
                <c:pt idx="1038">
                  <c:v>5140.72</c:v>
                </c:pt>
                <c:pt idx="1039">
                  <c:v>5140.74</c:v>
                </c:pt>
                <c:pt idx="1040">
                  <c:v>5140.76</c:v>
                </c:pt>
                <c:pt idx="1041">
                  <c:v>5140.78</c:v>
                </c:pt>
                <c:pt idx="1042">
                  <c:v>5140.8</c:v>
                </c:pt>
                <c:pt idx="1043">
                  <c:v>5140.8200000000024</c:v>
                </c:pt>
                <c:pt idx="1044">
                  <c:v>5140.84</c:v>
                </c:pt>
                <c:pt idx="1045">
                  <c:v>5140.8600000000024</c:v>
                </c:pt>
                <c:pt idx="1046">
                  <c:v>5140.88</c:v>
                </c:pt>
                <c:pt idx="1047">
                  <c:v>5140.9000000000005</c:v>
                </c:pt>
                <c:pt idx="1048">
                  <c:v>5140.92</c:v>
                </c:pt>
                <c:pt idx="1049">
                  <c:v>5140.9399999999996</c:v>
                </c:pt>
                <c:pt idx="1050">
                  <c:v>5140.96</c:v>
                </c:pt>
                <c:pt idx="1051">
                  <c:v>5140.9799999999996</c:v>
                </c:pt>
                <c:pt idx="1052">
                  <c:v>5141</c:v>
                </c:pt>
                <c:pt idx="1053">
                  <c:v>5141.0200000000004</c:v>
                </c:pt>
                <c:pt idx="1054">
                  <c:v>5141.04</c:v>
                </c:pt>
                <c:pt idx="1055">
                  <c:v>5141.0600000000004</c:v>
                </c:pt>
                <c:pt idx="1056">
                  <c:v>5141.08</c:v>
                </c:pt>
                <c:pt idx="1057">
                  <c:v>5141.1000000000004</c:v>
                </c:pt>
                <c:pt idx="1058">
                  <c:v>5141.1200000000035</c:v>
                </c:pt>
                <c:pt idx="1059">
                  <c:v>5141.1400000000003</c:v>
                </c:pt>
                <c:pt idx="1060">
                  <c:v>5141.1600000000035</c:v>
                </c:pt>
                <c:pt idx="1061">
                  <c:v>5141.18</c:v>
                </c:pt>
                <c:pt idx="1062">
                  <c:v>5141.2</c:v>
                </c:pt>
                <c:pt idx="1063">
                  <c:v>5141.22</c:v>
                </c:pt>
                <c:pt idx="1064">
                  <c:v>5141.24</c:v>
                </c:pt>
                <c:pt idx="1065">
                  <c:v>5141.26</c:v>
                </c:pt>
                <c:pt idx="1066">
                  <c:v>5141.28</c:v>
                </c:pt>
                <c:pt idx="1067">
                  <c:v>5141.3</c:v>
                </c:pt>
                <c:pt idx="1068">
                  <c:v>5141.3200000000024</c:v>
                </c:pt>
                <c:pt idx="1069">
                  <c:v>5141.34</c:v>
                </c:pt>
                <c:pt idx="1070">
                  <c:v>5141.3600000000024</c:v>
                </c:pt>
                <c:pt idx="1071">
                  <c:v>5141.38</c:v>
                </c:pt>
                <c:pt idx="1072">
                  <c:v>5141.4000000000005</c:v>
                </c:pt>
                <c:pt idx="1073">
                  <c:v>5141.42</c:v>
                </c:pt>
                <c:pt idx="1074">
                  <c:v>5141.4399999999996</c:v>
                </c:pt>
                <c:pt idx="1075">
                  <c:v>5141.46</c:v>
                </c:pt>
                <c:pt idx="1076">
                  <c:v>5141.4799999999996</c:v>
                </c:pt>
                <c:pt idx="1077">
                  <c:v>5141.5</c:v>
                </c:pt>
                <c:pt idx="1078">
                  <c:v>5141.5200000000004</c:v>
                </c:pt>
                <c:pt idx="1079">
                  <c:v>5141.54</c:v>
                </c:pt>
                <c:pt idx="1080">
                  <c:v>5141.5600000000004</c:v>
                </c:pt>
                <c:pt idx="1081">
                  <c:v>5141.58</c:v>
                </c:pt>
                <c:pt idx="1082">
                  <c:v>5141.6000000000004</c:v>
                </c:pt>
                <c:pt idx="1083">
                  <c:v>5141.6200000000035</c:v>
                </c:pt>
                <c:pt idx="1084">
                  <c:v>5141.6400000000003</c:v>
                </c:pt>
                <c:pt idx="1085">
                  <c:v>5141.6600000000035</c:v>
                </c:pt>
                <c:pt idx="1086">
                  <c:v>5141.68</c:v>
                </c:pt>
                <c:pt idx="1087">
                  <c:v>5141.7</c:v>
                </c:pt>
                <c:pt idx="1088">
                  <c:v>5141.72</c:v>
                </c:pt>
                <c:pt idx="1089">
                  <c:v>5141.74</c:v>
                </c:pt>
                <c:pt idx="1090">
                  <c:v>5141.76</c:v>
                </c:pt>
                <c:pt idx="1091">
                  <c:v>5141.78</c:v>
                </c:pt>
                <c:pt idx="1092">
                  <c:v>5141.8</c:v>
                </c:pt>
                <c:pt idx="1093">
                  <c:v>5141.8200000000024</c:v>
                </c:pt>
                <c:pt idx="1094">
                  <c:v>5141.84</c:v>
                </c:pt>
                <c:pt idx="1095">
                  <c:v>5141.8600000000024</c:v>
                </c:pt>
                <c:pt idx="1096">
                  <c:v>5141.88</c:v>
                </c:pt>
                <c:pt idx="1097">
                  <c:v>5141.9000000000005</c:v>
                </c:pt>
                <c:pt idx="1098">
                  <c:v>5141.92</c:v>
                </c:pt>
                <c:pt idx="1099">
                  <c:v>5141.9399999999996</c:v>
                </c:pt>
                <c:pt idx="1100">
                  <c:v>5141.96</c:v>
                </c:pt>
                <c:pt idx="1101">
                  <c:v>5141.9799999999996</c:v>
                </c:pt>
                <c:pt idx="1102">
                  <c:v>5142</c:v>
                </c:pt>
                <c:pt idx="1103">
                  <c:v>5142.0200000000004</c:v>
                </c:pt>
                <c:pt idx="1104">
                  <c:v>5142.04</c:v>
                </c:pt>
                <c:pt idx="1105">
                  <c:v>5142.0600000000004</c:v>
                </c:pt>
                <c:pt idx="1106">
                  <c:v>5142.08</c:v>
                </c:pt>
                <c:pt idx="1107">
                  <c:v>5142.1000000000004</c:v>
                </c:pt>
                <c:pt idx="1108">
                  <c:v>5142.1200000000035</c:v>
                </c:pt>
                <c:pt idx="1109">
                  <c:v>5142.1400000000003</c:v>
                </c:pt>
                <c:pt idx="1110">
                  <c:v>5142.1600000000035</c:v>
                </c:pt>
                <c:pt idx="1111">
                  <c:v>5142.18</c:v>
                </c:pt>
                <c:pt idx="1112">
                  <c:v>5142.2</c:v>
                </c:pt>
                <c:pt idx="1113">
                  <c:v>5142.22</c:v>
                </c:pt>
                <c:pt idx="1114">
                  <c:v>5142.24</c:v>
                </c:pt>
                <c:pt idx="1115">
                  <c:v>5142.26</c:v>
                </c:pt>
                <c:pt idx="1116">
                  <c:v>5142.28</c:v>
                </c:pt>
                <c:pt idx="1117">
                  <c:v>5142.3</c:v>
                </c:pt>
                <c:pt idx="1118">
                  <c:v>5142.3200000000024</c:v>
                </c:pt>
                <c:pt idx="1119">
                  <c:v>5142.34</c:v>
                </c:pt>
                <c:pt idx="1120">
                  <c:v>5142.3600000000024</c:v>
                </c:pt>
                <c:pt idx="1121">
                  <c:v>5142.38</c:v>
                </c:pt>
                <c:pt idx="1122">
                  <c:v>5142.4000000000005</c:v>
                </c:pt>
                <c:pt idx="1123">
                  <c:v>5142.42</c:v>
                </c:pt>
                <c:pt idx="1124">
                  <c:v>5142.4399999999996</c:v>
                </c:pt>
                <c:pt idx="1125">
                  <c:v>5142.46</c:v>
                </c:pt>
                <c:pt idx="1126">
                  <c:v>5142.4799999999996</c:v>
                </c:pt>
                <c:pt idx="1127">
                  <c:v>5142.5</c:v>
                </c:pt>
                <c:pt idx="1128">
                  <c:v>5142.5200000000004</c:v>
                </c:pt>
                <c:pt idx="1129">
                  <c:v>5142.54</c:v>
                </c:pt>
                <c:pt idx="1130">
                  <c:v>5142.5600000000004</c:v>
                </c:pt>
                <c:pt idx="1131">
                  <c:v>5142.58</c:v>
                </c:pt>
                <c:pt idx="1132">
                  <c:v>5142.6000000000004</c:v>
                </c:pt>
                <c:pt idx="1133">
                  <c:v>5142.6200000000035</c:v>
                </c:pt>
                <c:pt idx="1134">
                  <c:v>5142.6400000000003</c:v>
                </c:pt>
                <c:pt idx="1135">
                  <c:v>5142.6600000000035</c:v>
                </c:pt>
                <c:pt idx="1136">
                  <c:v>5142.68</c:v>
                </c:pt>
                <c:pt idx="1137">
                  <c:v>5142.7</c:v>
                </c:pt>
                <c:pt idx="1138">
                  <c:v>5142.72</c:v>
                </c:pt>
                <c:pt idx="1139">
                  <c:v>5142.74</c:v>
                </c:pt>
                <c:pt idx="1140">
                  <c:v>5142.76</c:v>
                </c:pt>
                <c:pt idx="1141">
                  <c:v>5142.78</c:v>
                </c:pt>
                <c:pt idx="1142">
                  <c:v>5142.8</c:v>
                </c:pt>
                <c:pt idx="1143">
                  <c:v>5142.8200000000024</c:v>
                </c:pt>
                <c:pt idx="1144">
                  <c:v>5142.84</c:v>
                </c:pt>
                <c:pt idx="1145">
                  <c:v>5142.8600000000024</c:v>
                </c:pt>
                <c:pt idx="1146">
                  <c:v>5142.88</c:v>
                </c:pt>
                <c:pt idx="1147">
                  <c:v>5142.9000000000005</c:v>
                </c:pt>
                <c:pt idx="1148">
                  <c:v>5142.92</c:v>
                </c:pt>
                <c:pt idx="1149">
                  <c:v>5142.9399999999996</c:v>
                </c:pt>
                <c:pt idx="1150">
                  <c:v>5142.96</c:v>
                </c:pt>
                <c:pt idx="1151">
                  <c:v>5142.9799999999996</c:v>
                </c:pt>
                <c:pt idx="1152">
                  <c:v>5143</c:v>
                </c:pt>
                <c:pt idx="1153">
                  <c:v>5143.0200000000004</c:v>
                </c:pt>
                <c:pt idx="1154">
                  <c:v>5143.04</c:v>
                </c:pt>
                <c:pt idx="1155">
                  <c:v>5143.0600000000004</c:v>
                </c:pt>
                <c:pt idx="1156">
                  <c:v>5143.08</c:v>
                </c:pt>
                <c:pt idx="1157">
                  <c:v>5143.1000000000004</c:v>
                </c:pt>
                <c:pt idx="1158">
                  <c:v>5143.1200000000035</c:v>
                </c:pt>
                <c:pt idx="1159">
                  <c:v>5143.1400000000003</c:v>
                </c:pt>
                <c:pt idx="1160">
                  <c:v>5143.1600000000035</c:v>
                </c:pt>
                <c:pt idx="1161">
                  <c:v>5143.18</c:v>
                </c:pt>
                <c:pt idx="1162">
                  <c:v>5143.2</c:v>
                </c:pt>
                <c:pt idx="1163">
                  <c:v>5143.22</c:v>
                </c:pt>
                <c:pt idx="1164">
                  <c:v>5143.24</c:v>
                </c:pt>
                <c:pt idx="1165">
                  <c:v>5143.26</c:v>
                </c:pt>
                <c:pt idx="1166">
                  <c:v>5143.28</c:v>
                </c:pt>
                <c:pt idx="1167">
                  <c:v>5143.3</c:v>
                </c:pt>
                <c:pt idx="1168">
                  <c:v>5143.3200000000024</c:v>
                </c:pt>
                <c:pt idx="1169">
                  <c:v>5143.34</c:v>
                </c:pt>
                <c:pt idx="1170">
                  <c:v>5143.3600000000024</c:v>
                </c:pt>
                <c:pt idx="1171">
                  <c:v>5143.38</c:v>
                </c:pt>
                <c:pt idx="1172">
                  <c:v>5143.4000000000005</c:v>
                </c:pt>
                <c:pt idx="1173">
                  <c:v>5143.42</c:v>
                </c:pt>
                <c:pt idx="1174">
                  <c:v>5143.4399999999996</c:v>
                </c:pt>
                <c:pt idx="1175">
                  <c:v>5143.46</c:v>
                </c:pt>
                <c:pt idx="1176">
                  <c:v>5143.4799999999996</c:v>
                </c:pt>
                <c:pt idx="1177">
                  <c:v>5143.5</c:v>
                </c:pt>
                <c:pt idx="1178">
                  <c:v>5143.5200000000004</c:v>
                </c:pt>
                <c:pt idx="1179">
                  <c:v>5143.54</c:v>
                </c:pt>
                <c:pt idx="1180">
                  <c:v>5143.5600000000004</c:v>
                </c:pt>
                <c:pt idx="1181">
                  <c:v>5143.58</c:v>
                </c:pt>
                <c:pt idx="1182">
                  <c:v>5143.6000000000004</c:v>
                </c:pt>
                <c:pt idx="1183">
                  <c:v>5143.6200000000035</c:v>
                </c:pt>
                <c:pt idx="1184">
                  <c:v>5143.6400000000003</c:v>
                </c:pt>
                <c:pt idx="1185">
                  <c:v>5143.6600000000035</c:v>
                </c:pt>
                <c:pt idx="1186">
                  <c:v>5143.68</c:v>
                </c:pt>
                <c:pt idx="1187">
                  <c:v>5143.7</c:v>
                </c:pt>
                <c:pt idx="1188">
                  <c:v>5143.72</c:v>
                </c:pt>
                <c:pt idx="1189">
                  <c:v>5143.74</c:v>
                </c:pt>
                <c:pt idx="1190">
                  <c:v>5143.76</c:v>
                </c:pt>
                <c:pt idx="1191">
                  <c:v>5143.78</c:v>
                </c:pt>
                <c:pt idx="1192">
                  <c:v>5143.8</c:v>
                </c:pt>
                <c:pt idx="1193">
                  <c:v>5143.8200000000024</c:v>
                </c:pt>
                <c:pt idx="1194">
                  <c:v>5143.84</c:v>
                </c:pt>
                <c:pt idx="1195">
                  <c:v>5143.8600000000024</c:v>
                </c:pt>
                <c:pt idx="1196">
                  <c:v>5143.88</c:v>
                </c:pt>
                <c:pt idx="1197">
                  <c:v>5143.9000000000005</c:v>
                </c:pt>
                <c:pt idx="1198">
                  <c:v>5143.92</c:v>
                </c:pt>
                <c:pt idx="1199">
                  <c:v>5143.9399999999996</c:v>
                </c:pt>
                <c:pt idx="1200">
                  <c:v>5143.96</c:v>
                </c:pt>
                <c:pt idx="1201">
                  <c:v>5143.9799999999996</c:v>
                </c:pt>
                <c:pt idx="1202">
                  <c:v>5144</c:v>
                </c:pt>
                <c:pt idx="1203">
                  <c:v>5144.0200000000004</c:v>
                </c:pt>
                <c:pt idx="1204">
                  <c:v>5144.04</c:v>
                </c:pt>
                <c:pt idx="1205">
                  <c:v>5144.0600000000004</c:v>
                </c:pt>
                <c:pt idx="1206">
                  <c:v>5144.08</c:v>
                </c:pt>
                <c:pt idx="1207">
                  <c:v>5144.1000000000004</c:v>
                </c:pt>
                <c:pt idx="1208">
                  <c:v>5144.1200000000035</c:v>
                </c:pt>
                <c:pt idx="1209">
                  <c:v>5144.1400000000003</c:v>
                </c:pt>
                <c:pt idx="1210">
                  <c:v>5144.1600000000035</c:v>
                </c:pt>
                <c:pt idx="1211">
                  <c:v>5144.18</c:v>
                </c:pt>
                <c:pt idx="1212">
                  <c:v>5144.2</c:v>
                </c:pt>
                <c:pt idx="1213">
                  <c:v>5144.22</c:v>
                </c:pt>
                <c:pt idx="1214">
                  <c:v>5144.24</c:v>
                </c:pt>
                <c:pt idx="1215">
                  <c:v>5144.26</c:v>
                </c:pt>
                <c:pt idx="1216">
                  <c:v>5144.28</c:v>
                </c:pt>
                <c:pt idx="1217">
                  <c:v>5144.3</c:v>
                </c:pt>
                <c:pt idx="1218">
                  <c:v>5144.3200000000024</c:v>
                </c:pt>
                <c:pt idx="1219">
                  <c:v>5144.34</c:v>
                </c:pt>
                <c:pt idx="1220">
                  <c:v>5144.3600000000024</c:v>
                </c:pt>
                <c:pt idx="1221">
                  <c:v>5144.38</c:v>
                </c:pt>
                <c:pt idx="1222">
                  <c:v>5144.4000000000005</c:v>
                </c:pt>
                <c:pt idx="1223">
                  <c:v>5144.42</c:v>
                </c:pt>
                <c:pt idx="1224">
                  <c:v>5144.4399999999996</c:v>
                </c:pt>
                <c:pt idx="1225">
                  <c:v>5144.46</c:v>
                </c:pt>
                <c:pt idx="1226">
                  <c:v>5144.4799999999996</c:v>
                </c:pt>
                <c:pt idx="1227">
                  <c:v>5144.5</c:v>
                </c:pt>
                <c:pt idx="1228">
                  <c:v>5144.5200000000004</c:v>
                </c:pt>
                <c:pt idx="1229">
                  <c:v>5144.54</c:v>
                </c:pt>
                <c:pt idx="1230">
                  <c:v>5144.5600000000004</c:v>
                </c:pt>
                <c:pt idx="1231">
                  <c:v>5144.58</c:v>
                </c:pt>
                <c:pt idx="1232">
                  <c:v>5144.6000000000004</c:v>
                </c:pt>
                <c:pt idx="1233">
                  <c:v>5144.6200000000035</c:v>
                </c:pt>
                <c:pt idx="1234">
                  <c:v>5144.6400000000003</c:v>
                </c:pt>
                <c:pt idx="1235">
                  <c:v>5144.6600000000035</c:v>
                </c:pt>
                <c:pt idx="1236">
                  <c:v>5144.68</c:v>
                </c:pt>
                <c:pt idx="1237">
                  <c:v>5144.7</c:v>
                </c:pt>
                <c:pt idx="1238">
                  <c:v>5144.72</c:v>
                </c:pt>
                <c:pt idx="1239">
                  <c:v>5144.74</c:v>
                </c:pt>
                <c:pt idx="1240">
                  <c:v>5144.76</c:v>
                </c:pt>
                <c:pt idx="1241">
                  <c:v>5144.78</c:v>
                </c:pt>
                <c:pt idx="1242">
                  <c:v>5144.8</c:v>
                </c:pt>
                <c:pt idx="1243">
                  <c:v>5144.8200000000024</c:v>
                </c:pt>
                <c:pt idx="1244">
                  <c:v>5144.84</c:v>
                </c:pt>
                <c:pt idx="1245">
                  <c:v>5144.8600000000024</c:v>
                </c:pt>
                <c:pt idx="1246">
                  <c:v>5144.88</c:v>
                </c:pt>
                <c:pt idx="1247">
                  <c:v>5144.9000000000005</c:v>
                </c:pt>
                <c:pt idx="1248">
                  <c:v>5144.92</c:v>
                </c:pt>
                <c:pt idx="1249">
                  <c:v>5144.9399999999996</c:v>
                </c:pt>
                <c:pt idx="1250">
                  <c:v>5144.96</c:v>
                </c:pt>
                <c:pt idx="1251">
                  <c:v>5144.9799999999996</c:v>
                </c:pt>
                <c:pt idx="1252">
                  <c:v>5145</c:v>
                </c:pt>
                <c:pt idx="1253">
                  <c:v>5145.0200000000004</c:v>
                </c:pt>
                <c:pt idx="1254">
                  <c:v>5145.04</c:v>
                </c:pt>
                <c:pt idx="1255">
                  <c:v>5145.0600000000004</c:v>
                </c:pt>
                <c:pt idx="1256">
                  <c:v>5145.08</c:v>
                </c:pt>
                <c:pt idx="1257">
                  <c:v>5145.1000000000004</c:v>
                </c:pt>
                <c:pt idx="1258">
                  <c:v>5145.1200000000035</c:v>
                </c:pt>
                <c:pt idx="1259">
                  <c:v>5145.1400000000003</c:v>
                </c:pt>
                <c:pt idx="1260">
                  <c:v>5145.1600000000035</c:v>
                </c:pt>
                <c:pt idx="1261">
                  <c:v>5145.18</c:v>
                </c:pt>
                <c:pt idx="1262">
                  <c:v>5145.2</c:v>
                </c:pt>
                <c:pt idx="1263">
                  <c:v>5145.22</c:v>
                </c:pt>
                <c:pt idx="1264">
                  <c:v>5145.24</c:v>
                </c:pt>
                <c:pt idx="1265">
                  <c:v>5145.26</c:v>
                </c:pt>
                <c:pt idx="1266">
                  <c:v>5145.28</c:v>
                </c:pt>
                <c:pt idx="1267">
                  <c:v>5145.3</c:v>
                </c:pt>
                <c:pt idx="1268">
                  <c:v>5145.3200000000024</c:v>
                </c:pt>
                <c:pt idx="1269">
                  <c:v>5145.34</c:v>
                </c:pt>
                <c:pt idx="1270">
                  <c:v>5145.3600000000024</c:v>
                </c:pt>
                <c:pt idx="1271">
                  <c:v>5145.38</c:v>
                </c:pt>
                <c:pt idx="1272">
                  <c:v>5145.4000000000005</c:v>
                </c:pt>
                <c:pt idx="1273">
                  <c:v>5145.42</c:v>
                </c:pt>
                <c:pt idx="1274">
                  <c:v>5145.4399999999996</c:v>
                </c:pt>
                <c:pt idx="1275">
                  <c:v>5145.46</c:v>
                </c:pt>
                <c:pt idx="1276">
                  <c:v>5145.4799999999996</c:v>
                </c:pt>
                <c:pt idx="1277">
                  <c:v>5145.5</c:v>
                </c:pt>
                <c:pt idx="1278">
                  <c:v>5145.5200000000004</c:v>
                </c:pt>
                <c:pt idx="1279">
                  <c:v>5145.54</c:v>
                </c:pt>
                <c:pt idx="1280">
                  <c:v>5145.5600000000004</c:v>
                </c:pt>
                <c:pt idx="1281">
                  <c:v>5145.58</c:v>
                </c:pt>
                <c:pt idx="1282">
                  <c:v>5145.6000000000004</c:v>
                </c:pt>
                <c:pt idx="1283">
                  <c:v>5145.6200000000035</c:v>
                </c:pt>
                <c:pt idx="1284">
                  <c:v>5145.6400000000003</c:v>
                </c:pt>
                <c:pt idx="1285">
                  <c:v>5145.6600000000035</c:v>
                </c:pt>
                <c:pt idx="1286">
                  <c:v>5145.68</c:v>
                </c:pt>
                <c:pt idx="1287">
                  <c:v>5145.7</c:v>
                </c:pt>
                <c:pt idx="1288">
                  <c:v>5145.72</c:v>
                </c:pt>
                <c:pt idx="1289">
                  <c:v>5145.74</c:v>
                </c:pt>
                <c:pt idx="1290">
                  <c:v>5145.76</c:v>
                </c:pt>
                <c:pt idx="1291">
                  <c:v>5145.78</c:v>
                </c:pt>
                <c:pt idx="1292">
                  <c:v>5145.8</c:v>
                </c:pt>
                <c:pt idx="1293">
                  <c:v>5145.8200000000024</c:v>
                </c:pt>
                <c:pt idx="1294">
                  <c:v>5145.84</c:v>
                </c:pt>
                <c:pt idx="1295">
                  <c:v>5145.8600000000024</c:v>
                </c:pt>
                <c:pt idx="1296">
                  <c:v>5145.88</c:v>
                </c:pt>
                <c:pt idx="1297">
                  <c:v>5145.9000000000005</c:v>
                </c:pt>
                <c:pt idx="1298">
                  <c:v>5145.92</c:v>
                </c:pt>
                <c:pt idx="1299">
                  <c:v>5145.9399999999996</c:v>
                </c:pt>
                <c:pt idx="1300">
                  <c:v>5145.96</c:v>
                </c:pt>
                <c:pt idx="1301">
                  <c:v>5145.9799999999996</c:v>
                </c:pt>
                <c:pt idx="1302">
                  <c:v>5146</c:v>
                </c:pt>
                <c:pt idx="1303">
                  <c:v>5146.0200000000004</c:v>
                </c:pt>
                <c:pt idx="1304">
                  <c:v>5146.04</c:v>
                </c:pt>
                <c:pt idx="1305">
                  <c:v>5146.0600000000004</c:v>
                </c:pt>
                <c:pt idx="1306">
                  <c:v>5146.08</c:v>
                </c:pt>
                <c:pt idx="1307">
                  <c:v>5146.1000000000004</c:v>
                </c:pt>
                <c:pt idx="1308">
                  <c:v>5146.1200000000035</c:v>
                </c:pt>
                <c:pt idx="1309">
                  <c:v>5146.1400000000003</c:v>
                </c:pt>
                <c:pt idx="1310">
                  <c:v>5146.1600000000035</c:v>
                </c:pt>
                <c:pt idx="1311">
                  <c:v>5146.18</c:v>
                </c:pt>
                <c:pt idx="1312">
                  <c:v>5146.2</c:v>
                </c:pt>
                <c:pt idx="1313">
                  <c:v>5146.22</c:v>
                </c:pt>
                <c:pt idx="1314">
                  <c:v>5146.24</c:v>
                </c:pt>
                <c:pt idx="1315">
                  <c:v>5146.26</c:v>
                </c:pt>
                <c:pt idx="1316">
                  <c:v>5146.28</c:v>
                </c:pt>
                <c:pt idx="1317">
                  <c:v>5146.3</c:v>
                </c:pt>
                <c:pt idx="1318">
                  <c:v>5146.3200000000024</c:v>
                </c:pt>
                <c:pt idx="1319">
                  <c:v>5146.34</c:v>
                </c:pt>
                <c:pt idx="1320">
                  <c:v>5146.3600000000024</c:v>
                </c:pt>
                <c:pt idx="1321">
                  <c:v>5146.38</c:v>
                </c:pt>
                <c:pt idx="1322">
                  <c:v>5146.4000000000005</c:v>
                </c:pt>
                <c:pt idx="1323">
                  <c:v>5146.42</c:v>
                </c:pt>
                <c:pt idx="1324">
                  <c:v>5146.4399999999996</c:v>
                </c:pt>
                <c:pt idx="1325">
                  <c:v>5146.46</c:v>
                </c:pt>
                <c:pt idx="1326">
                  <c:v>5146.4799999999996</c:v>
                </c:pt>
                <c:pt idx="1327">
                  <c:v>5146.5</c:v>
                </c:pt>
                <c:pt idx="1328">
                  <c:v>5146.5200000000004</c:v>
                </c:pt>
                <c:pt idx="1329">
                  <c:v>5146.54</c:v>
                </c:pt>
                <c:pt idx="1330">
                  <c:v>5146.5600000000004</c:v>
                </c:pt>
                <c:pt idx="1331">
                  <c:v>5146.58</c:v>
                </c:pt>
                <c:pt idx="1332">
                  <c:v>5146.6000000000004</c:v>
                </c:pt>
                <c:pt idx="1333">
                  <c:v>5146.6200000000035</c:v>
                </c:pt>
                <c:pt idx="1334">
                  <c:v>5146.6400000000003</c:v>
                </c:pt>
                <c:pt idx="1335">
                  <c:v>5146.6600000000035</c:v>
                </c:pt>
                <c:pt idx="1336">
                  <c:v>5146.68</c:v>
                </c:pt>
                <c:pt idx="1337">
                  <c:v>5146.7</c:v>
                </c:pt>
                <c:pt idx="1338">
                  <c:v>5146.72</c:v>
                </c:pt>
                <c:pt idx="1339">
                  <c:v>5146.74</c:v>
                </c:pt>
                <c:pt idx="1340">
                  <c:v>5146.76</c:v>
                </c:pt>
                <c:pt idx="1341">
                  <c:v>5146.78</c:v>
                </c:pt>
                <c:pt idx="1342">
                  <c:v>5146.8</c:v>
                </c:pt>
                <c:pt idx="1343">
                  <c:v>5146.8200000000024</c:v>
                </c:pt>
                <c:pt idx="1344">
                  <c:v>5146.84</c:v>
                </c:pt>
                <c:pt idx="1345">
                  <c:v>5146.8600000000024</c:v>
                </c:pt>
                <c:pt idx="1346">
                  <c:v>5146.88</c:v>
                </c:pt>
                <c:pt idx="1347">
                  <c:v>5146.9000000000005</c:v>
                </c:pt>
                <c:pt idx="1348">
                  <c:v>5146.92</c:v>
                </c:pt>
                <c:pt idx="1349">
                  <c:v>5146.9399999999996</c:v>
                </c:pt>
                <c:pt idx="1350">
                  <c:v>5146.96</c:v>
                </c:pt>
                <c:pt idx="1351">
                  <c:v>5146.9799999999996</c:v>
                </c:pt>
                <c:pt idx="1352">
                  <c:v>5147</c:v>
                </c:pt>
                <c:pt idx="1353">
                  <c:v>5147.0200000000004</c:v>
                </c:pt>
                <c:pt idx="1354">
                  <c:v>5147.04</c:v>
                </c:pt>
                <c:pt idx="1355">
                  <c:v>5147.0600000000004</c:v>
                </c:pt>
                <c:pt idx="1356">
                  <c:v>5147.08</c:v>
                </c:pt>
                <c:pt idx="1357">
                  <c:v>5147.1000000000004</c:v>
                </c:pt>
                <c:pt idx="1358">
                  <c:v>5147.1200000000035</c:v>
                </c:pt>
                <c:pt idx="1359">
                  <c:v>5147.1400000000003</c:v>
                </c:pt>
                <c:pt idx="1360">
                  <c:v>5147.1600000000035</c:v>
                </c:pt>
                <c:pt idx="1361">
                  <c:v>5147.18</c:v>
                </c:pt>
                <c:pt idx="1362">
                  <c:v>5147.2</c:v>
                </c:pt>
                <c:pt idx="1363">
                  <c:v>5147.22</c:v>
                </c:pt>
                <c:pt idx="1364">
                  <c:v>5147.24</c:v>
                </c:pt>
                <c:pt idx="1365">
                  <c:v>5147.26</c:v>
                </c:pt>
                <c:pt idx="1366">
                  <c:v>5147.28</c:v>
                </c:pt>
                <c:pt idx="1367">
                  <c:v>5147.3</c:v>
                </c:pt>
                <c:pt idx="1368">
                  <c:v>5147.3200000000024</c:v>
                </c:pt>
                <c:pt idx="1369">
                  <c:v>5147.34</c:v>
                </c:pt>
                <c:pt idx="1370">
                  <c:v>5147.3600000000024</c:v>
                </c:pt>
                <c:pt idx="1371">
                  <c:v>5147.38</c:v>
                </c:pt>
                <c:pt idx="1372">
                  <c:v>5147.4000000000005</c:v>
                </c:pt>
                <c:pt idx="1373">
                  <c:v>5147.42</c:v>
                </c:pt>
                <c:pt idx="1374">
                  <c:v>5147.4399999999996</c:v>
                </c:pt>
                <c:pt idx="1375">
                  <c:v>5147.46</c:v>
                </c:pt>
                <c:pt idx="1376">
                  <c:v>5147.4799999999996</c:v>
                </c:pt>
                <c:pt idx="1377">
                  <c:v>5147.5</c:v>
                </c:pt>
                <c:pt idx="1378">
                  <c:v>5147.5200000000004</c:v>
                </c:pt>
                <c:pt idx="1379">
                  <c:v>5147.54</c:v>
                </c:pt>
                <c:pt idx="1380">
                  <c:v>5147.5600000000004</c:v>
                </c:pt>
                <c:pt idx="1381">
                  <c:v>5147.58</c:v>
                </c:pt>
                <c:pt idx="1382">
                  <c:v>5147.6000000000004</c:v>
                </c:pt>
                <c:pt idx="1383">
                  <c:v>5147.6200000000035</c:v>
                </c:pt>
                <c:pt idx="1384">
                  <c:v>5147.6400000000003</c:v>
                </c:pt>
                <c:pt idx="1385">
                  <c:v>5147.6600000000035</c:v>
                </c:pt>
                <c:pt idx="1386">
                  <c:v>5147.68</c:v>
                </c:pt>
                <c:pt idx="1387">
                  <c:v>5147.7</c:v>
                </c:pt>
                <c:pt idx="1388">
                  <c:v>5147.72</c:v>
                </c:pt>
                <c:pt idx="1389">
                  <c:v>5147.74</c:v>
                </c:pt>
                <c:pt idx="1390">
                  <c:v>5147.76</c:v>
                </c:pt>
                <c:pt idx="1391">
                  <c:v>5147.78</c:v>
                </c:pt>
                <c:pt idx="1392">
                  <c:v>5147.8</c:v>
                </c:pt>
                <c:pt idx="1393">
                  <c:v>5147.8200000000024</c:v>
                </c:pt>
                <c:pt idx="1394">
                  <c:v>5147.84</c:v>
                </c:pt>
                <c:pt idx="1395">
                  <c:v>5147.8600000000024</c:v>
                </c:pt>
                <c:pt idx="1396">
                  <c:v>5147.88</c:v>
                </c:pt>
                <c:pt idx="1397">
                  <c:v>5147.9000000000005</c:v>
                </c:pt>
                <c:pt idx="1398">
                  <c:v>5147.92</c:v>
                </c:pt>
                <c:pt idx="1399">
                  <c:v>5147.9399999999996</c:v>
                </c:pt>
                <c:pt idx="1400">
                  <c:v>5147.96</c:v>
                </c:pt>
                <c:pt idx="1401">
                  <c:v>5147.9799999999996</c:v>
                </c:pt>
                <c:pt idx="1402">
                  <c:v>5148</c:v>
                </c:pt>
                <c:pt idx="1403">
                  <c:v>5148.0200000000004</c:v>
                </c:pt>
                <c:pt idx="1404">
                  <c:v>5148.04</c:v>
                </c:pt>
                <c:pt idx="1405">
                  <c:v>5148.0600000000004</c:v>
                </c:pt>
                <c:pt idx="1406">
                  <c:v>5148.08</c:v>
                </c:pt>
                <c:pt idx="1407">
                  <c:v>5148.1000000000004</c:v>
                </c:pt>
                <c:pt idx="1408">
                  <c:v>5148.1200000000035</c:v>
                </c:pt>
                <c:pt idx="1409">
                  <c:v>5148.1400000000003</c:v>
                </c:pt>
                <c:pt idx="1410">
                  <c:v>5148.1600000000035</c:v>
                </c:pt>
                <c:pt idx="1411">
                  <c:v>5148.18</c:v>
                </c:pt>
                <c:pt idx="1412">
                  <c:v>5148.2</c:v>
                </c:pt>
                <c:pt idx="1413">
                  <c:v>5148.22</c:v>
                </c:pt>
                <c:pt idx="1414">
                  <c:v>5148.24</c:v>
                </c:pt>
                <c:pt idx="1415">
                  <c:v>5148.26</c:v>
                </c:pt>
                <c:pt idx="1416">
                  <c:v>5148.28</c:v>
                </c:pt>
                <c:pt idx="1417">
                  <c:v>5148.3</c:v>
                </c:pt>
                <c:pt idx="1418">
                  <c:v>5148.3200000000024</c:v>
                </c:pt>
                <c:pt idx="1419">
                  <c:v>5148.34</c:v>
                </c:pt>
                <c:pt idx="1420">
                  <c:v>5148.3600000000024</c:v>
                </c:pt>
                <c:pt idx="1421">
                  <c:v>5148.38</c:v>
                </c:pt>
                <c:pt idx="1422">
                  <c:v>5148.4000000000005</c:v>
                </c:pt>
                <c:pt idx="1423">
                  <c:v>5148.42</c:v>
                </c:pt>
                <c:pt idx="1424">
                  <c:v>5148.4399999999996</c:v>
                </c:pt>
                <c:pt idx="1425">
                  <c:v>5148.46</c:v>
                </c:pt>
                <c:pt idx="1426">
                  <c:v>5148.4799999999996</c:v>
                </c:pt>
                <c:pt idx="1427">
                  <c:v>5148.5</c:v>
                </c:pt>
                <c:pt idx="1428">
                  <c:v>5148.5200000000004</c:v>
                </c:pt>
                <c:pt idx="1429">
                  <c:v>5148.54</c:v>
                </c:pt>
                <c:pt idx="1430">
                  <c:v>5148.5600000000004</c:v>
                </c:pt>
                <c:pt idx="1431">
                  <c:v>5148.58</c:v>
                </c:pt>
                <c:pt idx="1432">
                  <c:v>5148.6000000000004</c:v>
                </c:pt>
                <c:pt idx="1433">
                  <c:v>5148.6200000000035</c:v>
                </c:pt>
                <c:pt idx="1434">
                  <c:v>5148.6400000000003</c:v>
                </c:pt>
                <c:pt idx="1435">
                  <c:v>5148.6600000000035</c:v>
                </c:pt>
                <c:pt idx="1436">
                  <c:v>5148.68</c:v>
                </c:pt>
                <c:pt idx="1437">
                  <c:v>5148.7</c:v>
                </c:pt>
                <c:pt idx="1438">
                  <c:v>5148.72</c:v>
                </c:pt>
                <c:pt idx="1439">
                  <c:v>5148.74</c:v>
                </c:pt>
                <c:pt idx="1440">
                  <c:v>5148.76</c:v>
                </c:pt>
                <c:pt idx="1441">
                  <c:v>5148.78</c:v>
                </c:pt>
                <c:pt idx="1442">
                  <c:v>5148.8</c:v>
                </c:pt>
                <c:pt idx="1443">
                  <c:v>5148.8200000000024</c:v>
                </c:pt>
                <c:pt idx="1444">
                  <c:v>5148.84</c:v>
                </c:pt>
                <c:pt idx="1445">
                  <c:v>5148.8600000000024</c:v>
                </c:pt>
                <c:pt idx="1446">
                  <c:v>5148.88</c:v>
                </c:pt>
                <c:pt idx="1447">
                  <c:v>5148.9000000000005</c:v>
                </c:pt>
                <c:pt idx="1448">
                  <c:v>5148.92</c:v>
                </c:pt>
                <c:pt idx="1449">
                  <c:v>5148.9399999999996</c:v>
                </c:pt>
                <c:pt idx="1450">
                  <c:v>5148.96</c:v>
                </c:pt>
                <c:pt idx="1451">
                  <c:v>5148.9799999999996</c:v>
                </c:pt>
                <c:pt idx="1452">
                  <c:v>5149</c:v>
                </c:pt>
                <c:pt idx="1453">
                  <c:v>5149.0200000000004</c:v>
                </c:pt>
                <c:pt idx="1454">
                  <c:v>5149.04</c:v>
                </c:pt>
                <c:pt idx="1455">
                  <c:v>5149.0600000000004</c:v>
                </c:pt>
                <c:pt idx="1456">
                  <c:v>5149.08</c:v>
                </c:pt>
                <c:pt idx="1457">
                  <c:v>5149.1000000000004</c:v>
                </c:pt>
                <c:pt idx="1458">
                  <c:v>5149.1200000000035</c:v>
                </c:pt>
                <c:pt idx="1459">
                  <c:v>5149.1400000000003</c:v>
                </c:pt>
                <c:pt idx="1460">
                  <c:v>5149.1600000000035</c:v>
                </c:pt>
                <c:pt idx="1461">
                  <c:v>5149.18</c:v>
                </c:pt>
                <c:pt idx="1462">
                  <c:v>5149.2</c:v>
                </c:pt>
                <c:pt idx="1463">
                  <c:v>5149.22</c:v>
                </c:pt>
                <c:pt idx="1464">
                  <c:v>5149.24</c:v>
                </c:pt>
                <c:pt idx="1465">
                  <c:v>5149.26</c:v>
                </c:pt>
                <c:pt idx="1466">
                  <c:v>5149.28</c:v>
                </c:pt>
                <c:pt idx="1467">
                  <c:v>5149.3</c:v>
                </c:pt>
                <c:pt idx="1468">
                  <c:v>5149.3200000000024</c:v>
                </c:pt>
                <c:pt idx="1469">
                  <c:v>5149.34</c:v>
                </c:pt>
                <c:pt idx="1470">
                  <c:v>5149.3600000000024</c:v>
                </c:pt>
                <c:pt idx="1471">
                  <c:v>5149.38</c:v>
                </c:pt>
                <c:pt idx="1472">
                  <c:v>5149.4000000000005</c:v>
                </c:pt>
                <c:pt idx="1473">
                  <c:v>5149.42</c:v>
                </c:pt>
                <c:pt idx="1474">
                  <c:v>5149.4399999999996</c:v>
                </c:pt>
                <c:pt idx="1475">
                  <c:v>5149.46</c:v>
                </c:pt>
                <c:pt idx="1476">
                  <c:v>5149.4799999999996</c:v>
                </c:pt>
                <c:pt idx="1477">
                  <c:v>5149.5</c:v>
                </c:pt>
                <c:pt idx="1478">
                  <c:v>5149.5200000000004</c:v>
                </c:pt>
                <c:pt idx="1479">
                  <c:v>5149.54</c:v>
                </c:pt>
                <c:pt idx="1480">
                  <c:v>5149.5600000000004</c:v>
                </c:pt>
                <c:pt idx="1481">
                  <c:v>5149.58</c:v>
                </c:pt>
                <c:pt idx="1482">
                  <c:v>5149.6000000000004</c:v>
                </c:pt>
                <c:pt idx="1483">
                  <c:v>5149.6200000000035</c:v>
                </c:pt>
                <c:pt idx="1484">
                  <c:v>5149.6400000000003</c:v>
                </c:pt>
                <c:pt idx="1485">
                  <c:v>5149.6600000000035</c:v>
                </c:pt>
                <c:pt idx="1486">
                  <c:v>5149.68</c:v>
                </c:pt>
                <c:pt idx="1487">
                  <c:v>5149.7</c:v>
                </c:pt>
                <c:pt idx="1488">
                  <c:v>5149.72</c:v>
                </c:pt>
                <c:pt idx="1489">
                  <c:v>5149.74</c:v>
                </c:pt>
                <c:pt idx="1490">
                  <c:v>5149.76</c:v>
                </c:pt>
                <c:pt idx="1491">
                  <c:v>5149.78</c:v>
                </c:pt>
                <c:pt idx="1492">
                  <c:v>5149.8</c:v>
                </c:pt>
                <c:pt idx="1493">
                  <c:v>5149.8200000000024</c:v>
                </c:pt>
                <c:pt idx="1494">
                  <c:v>5149.84</c:v>
                </c:pt>
                <c:pt idx="1495">
                  <c:v>5149.8600000000024</c:v>
                </c:pt>
                <c:pt idx="1496">
                  <c:v>5149.88</c:v>
                </c:pt>
                <c:pt idx="1497">
                  <c:v>5149.9000000000005</c:v>
                </c:pt>
                <c:pt idx="1498">
                  <c:v>5149.92</c:v>
                </c:pt>
                <c:pt idx="1499">
                  <c:v>5149.9399999999996</c:v>
                </c:pt>
                <c:pt idx="1500">
                  <c:v>5149.96</c:v>
                </c:pt>
                <c:pt idx="1501">
                  <c:v>5149.9799999999996</c:v>
                </c:pt>
                <c:pt idx="1502">
                  <c:v>5150</c:v>
                </c:pt>
                <c:pt idx="1503">
                  <c:v>5150.0200000000004</c:v>
                </c:pt>
                <c:pt idx="1504">
                  <c:v>5150.04</c:v>
                </c:pt>
                <c:pt idx="1505">
                  <c:v>5150.0600000000004</c:v>
                </c:pt>
                <c:pt idx="1506">
                  <c:v>5150.08</c:v>
                </c:pt>
                <c:pt idx="1507">
                  <c:v>5150.1000000000004</c:v>
                </c:pt>
                <c:pt idx="1508">
                  <c:v>5150.1200000000035</c:v>
                </c:pt>
                <c:pt idx="1509">
                  <c:v>5150.1400000000003</c:v>
                </c:pt>
                <c:pt idx="1510">
                  <c:v>5150.1600000000035</c:v>
                </c:pt>
                <c:pt idx="1511">
                  <c:v>5150.18</c:v>
                </c:pt>
                <c:pt idx="1512">
                  <c:v>5150.2</c:v>
                </c:pt>
                <c:pt idx="1513">
                  <c:v>5150.22</c:v>
                </c:pt>
                <c:pt idx="1514">
                  <c:v>5150.24</c:v>
                </c:pt>
                <c:pt idx="1515">
                  <c:v>5150.26</c:v>
                </c:pt>
                <c:pt idx="1516">
                  <c:v>5150.28</c:v>
                </c:pt>
                <c:pt idx="1517">
                  <c:v>5150.3</c:v>
                </c:pt>
                <c:pt idx="1518">
                  <c:v>5150.3200000000024</c:v>
                </c:pt>
                <c:pt idx="1519">
                  <c:v>5150.34</c:v>
                </c:pt>
                <c:pt idx="1520">
                  <c:v>5150.3600000000024</c:v>
                </c:pt>
                <c:pt idx="1521">
                  <c:v>5150.38</c:v>
                </c:pt>
                <c:pt idx="1522">
                  <c:v>5150.4000000000005</c:v>
                </c:pt>
                <c:pt idx="1523">
                  <c:v>5150.42</c:v>
                </c:pt>
                <c:pt idx="1524">
                  <c:v>5150.4399999999996</c:v>
                </c:pt>
                <c:pt idx="1525">
                  <c:v>5150.46</c:v>
                </c:pt>
                <c:pt idx="1526">
                  <c:v>5150.4799999999996</c:v>
                </c:pt>
                <c:pt idx="1527">
                  <c:v>5150.5</c:v>
                </c:pt>
                <c:pt idx="1528">
                  <c:v>5150.5200000000004</c:v>
                </c:pt>
                <c:pt idx="1529">
                  <c:v>5150.54</c:v>
                </c:pt>
                <c:pt idx="1530">
                  <c:v>5150.5600000000004</c:v>
                </c:pt>
                <c:pt idx="1531">
                  <c:v>5150.58</c:v>
                </c:pt>
                <c:pt idx="1532">
                  <c:v>5150.6000000000004</c:v>
                </c:pt>
                <c:pt idx="1533">
                  <c:v>5150.6200000000035</c:v>
                </c:pt>
                <c:pt idx="1534">
                  <c:v>5150.6400000000003</c:v>
                </c:pt>
                <c:pt idx="1535">
                  <c:v>5150.6600000000035</c:v>
                </c:pt>
                <c:pt idx="1536">
                  <c:v>5150.68</c:v>
                </c:pt>
                <c:pt idx="1537">
                  <c:v>5150.7</c:v>
                </c:pt>
                <c:pt idx="1538">
                  <c:v>5150.72</c:v>
                </c:pt>
                <c:pt idx="1539">
                  <c:v>5150.74</c:v>
                </c:pt>
                <c:pt idx="1540">
                  <c:v>5150.76</c:v>
                </c:pt>
                <c:pt idx="1541">
                  <c:v>5150.78</c:v>
                </c:pt>
                <c:pt idx="1542">
                  <c:v>5150.8</c:v>
                </c:pt>
                <c:pt idx="1543">
                  <c:v>5150.8200000000024</c:v>
                </c:pt>
                <c:pt idx="1544">
                  <c:v>5150.84</c:v>
                </c:pt>
                <c:pt idx="1545">
                  <c:v>5150.8600000000024</c:v>
                </c:pt>
                <c:pt idx="1546">
                  <c:v>5150.88</c:v>
                </c:pt>
                <c:pt idx="1547">
                  <c:v>5150.9000000000005</c:v>
                </c:pt>
                <c:pt idx="1548">
                  <c:v>5150.92</c:v>
                </c:pt>
                <c:pt idx="1549">
                  <c:v>5150.9399999999996</c:v>
                </c:pt>
                <c:pt idx="1550">
                  <c:v>5150.96</c:v>
                </c:pt>
                <c:pt idx="1551">
                  <c:v>5150.9799999999996</c:v>
                </c:pt>
                <c:pt idx="1552">
                  <c:v>5151</c:v>
                </c:pt>
                <c:pt idx="1553">
                  <c:v>5151.0200000000004</c:v>
                </c:pt>
                <c:pt idx="1554">
                  <c:v>5151.04</c:v>
                </c:pt>
                <c:pt idx="1555">
                  <c:v>5151.0600000000004</c:v>
                </c:pt>
                <c:pt idx="1556">
                  <c:v>5151.08</c:v>
                </c:pt>
                <c:pt idx="1557">
                  <c:v>5151.1000000000004</c:v>
                </c:pt>
                <c:pt idx="1558">
                  <c:v>5151.1200000000035</c:v>
                </c:pt>
                <c:pt idx="1559">
                  <c:v>5151.1400000000003</c:v>
                </c:pt>
                <c:pt idx="1560">
                  <c:v>5151.1600000000035</c:v>
                </c:pt>
                <c:pt idx="1561">
                  <c:v>5151.18</c:v>
                </c:pt>
                <c:pt idx="1562">
                  <c:v>5151.2</c:v>
                </c:pt>
                <c:pt idx="1563">
                  <c:v>5151.22</c:v>
                </c:pt>
                <c:pt idx="1564">
                  <c:v>5151.24</c:v>
                </c:pt>
                <c:pt idx="1565">
                  <c:v>5151.26</c:v>
                </c:pt>
                <c:pt idx="1566">
                  <c:v>5151.28</c:v>
                </c:pt>
                <c:pt idx="1567">
                  <c:v>5151.3</c:v>
                </c:pt>
                <c:pt idx="1568">
                  <c:v>5151.3200000000024</c:v>
                </c:pt>
                <c:pt idx="1569">
                  <c:v>5151.34</c:v>
                </c:pt>
                <c:pt idx="1570">
                  <c:v>5151.3600000000024</c:v>
                </c:pt>
                <c:pt idx="1571">
                  <c:v>5151.38</c:v>
                </c:pt>
                <c:pt idx="1572">
                  <c:v>5151.4000000000005</c:v>
                </c:pt>
                <c:pt idx="1573">
                  <c:v>5151.42</c:v>
                </c:pt>
                <c:pt idx="1574">
                  <c:v>5151.4399999999996</c:v>
                </c:pt>
                <c:pt idx="1575">
                  <c:v>5151.46</c:v>
                </c:pt>
                <c:pt idx="1576">
                  <c:v>5151.4799999999996</c:v>
                </c:pt>
                <c:pt idx="1577">
                  <c:v>5151.5</c:v>
                </c:pt>
                <c:pt idx="1578">
                  <c:v>5151.5200000000004</c:v>
                </c:pt>
                <c:pt idx="1579">
                  <c:v>5151.54</c:v>
                </c:pt>
                <c:pt idx="1580">
                  <c:v>5151.5600000000004</c:v>
                </c:pt>
                <c:pt idx="1581">
                  <c:v>5151.58</c:v>
                </c:pt>
                <c:pt idx="1582">
                  <c:v>5151.6000000000004</c:v>
                </c:pt>
                <c:pt idx="1583">
                  <c:v>5151.6200000000035</c:v>
                </c:pt>
                <c:pt idx="1584">
                  <c:v>5151.6400000000003</c:v>
                </c:pt>
                <c:pt idx="1585">
                  <c:v>5151.6600000000035</c:v>
                </c:pt>
                <c:pt idx="1586">
                  <c:v>5151.68</c:v>
                </c:pt>
                <c:pt idx="1587">
                  <c:v>5151.7</c:v>
                </c:pt>
                <c:pt idx="1588">
                  <c:v>5151.72</c:v>
                </c:pt>
                <c:pt idx="1589">
                  <c:v>5151.74</c:v>
                </c:pt>
                <c:pt idx="1590">
                  <c:v>5151.76</c:v>
                </c:pt>
                <c:pt idx="1591">
                  <c:v>5151.78</c:v>
                </c:pt>
                <c:pt idx="1592">
                  <c:v>5151.8</c:v>
                </c:pt>
                <c:pt idx="1593">
                  <c:v>5151.8200000000024</c:v>
                </c:pt>
                <c:pt idx="1594">
                  <c:v>5151.84</c:v>
                </c:pt>
                <c:pt idx="1595">
                  <c:v>5151.8600000000024</c:v>
                </c:pt>
                <c:pt idx="1596">
                  <c:v>5151.88</c:v>
                </c:pt>
                <c:pt idx="1597">
                  <c:v>5151.9000000000005</c:v>
                </c:pt>
                <c:pt idx="1598">
                  <c:v>5151.92</c:v>
                </c:pt>
                <c:pt idx="1599">
                  <c:v>5151.9399999999996</c:v>
                </c:pt>
                <c:pt idx="1600">
                  <c:v>5151.96</c:v>
                </c:pt>
                <c:pt idx="1601">
                  <c:v>5151.9799999999996</c:v>
                </c:pt>
                <c:pt idx="1602">
                  <c:v>5152</c:v>
                </c:pt>
                <c:pt idx="1603">
                  <c:v>5152.0200000000004</c:v>
                </c:pt>
                <c:pt idx="1604">
                  <c:v>5152.04</c:v>
                </c:pt>
                <c:pt idx="1605">
                  <c:v>5152.0600000000004</c:v>
                </c:pt>
                <c:pt idx="1606">
                  <c:v>5152.08</c:v>
                </c:pt>
                <c:pt idx="1607">
                  <c:v>5152.1000000000004</c:v>
                </c:pt>
                <c:pt idx="1608">
                  <c:v>5152.1200000000035</c:v>
                </c:pt>
                <c:pt idx="1609">
                  <c:v>5152.1400000000003</c:v>
                </c:pt>
                <c:pt idx="1610">
                  <c:v>5152.1600000000035</c:v>
                </c:pt>
                <c:pt idx="1611">
                  <c:v>5152.18</c:v>
                </c:pt>
                <c:pt idx="1612">
                  <c:v>5152.2</c:v>
                </c:pt>
                <c:pt idx="1613">
                  <c:v>5152.22</c:v>
                </c:pt>
                <c:pt idx="1614">
                  <c:v>5152.24</c:v>
                </c:pt>
                <c:pt idx="1615">
                  <c:v>5152.26</c:v>
                </c:pt>
                <c:pt idx="1616">
                  <c:v>5152.28</c:v>
                </c:pt>
                <c:pt idx="1617">
                  <c:v>5152.3</c:v>
                </c:pt>
                <c:pt idx="1618">
                  <c:v>5152.3200000000024</c:v>
                </c:pt>
                <c:pt idx="1619">
                  <c:v>5152.34</c:v>
                </c:pt>
                <c:pt idx="1620">
                  <c:v>5152.3600000000024</c:v>
                </c:pt>
                <c:pt idx="1621">
                  <c:v>5152.38</c:v>
                </c:pt>
                <c:pt idx="1622">
                  <c:v>5152.4000000000005</c:v>
                </c:pt>
                <c:pt idx="1623">
                  <c:v>5152.42</c:v>
                </c:pt>
                <c:pt idx="1624">
                  <c:v>5152.4399999999996</c:v>
                </c:pt>
                <c:pt idx="1625">
                  <c:v>5152.46</c:v>
                </c:pt>
                <c:pt idx="1626">
                  <c:v>5152.4799999999996</c:v>
                </c:pt>
                <c:pt idx="1627">
                  <c:v>5152.5</c:v>
                </c:pt>
                <c:pt idx="1628">
                  <c:v>5152.5200000000004</c:v>
                </c:pt>
                <c:pt idx="1629">
                  <c:v>5152.54</c:v>
                </c:pt>
                <c:pt idx="1630">
                  <c:v>5152.5600000000004</c:v>
                </c:pt>
                <c:pt idx="1631">
                  <c:v>5152.58</c:v>
                </c:pt>
                <c:pt idx="1632">
                  <c:v>5152.6000000000004</c:v>
                </c:pt>
                <c:pt idx="1633">
                  <c:v>5152.6200000000035</c:v>
                </c:pt>
                <c:pt idx="1634">
                  <c:v>5152.6400000000003</c:v>
                </c:pt>
                <c:pt idx="1635">
                  <c:v>5152.6600000000035</c:v>
                </c:pt>
                <c:pt idx="1636">
                  <c:v>5152.68</c:v>
                </c:pt>
                <c:pt idx="1637">
                  <c:v>5152.7</c:v>
                </c:pt>
                <c:pt idx="1638">
                  <c:v>5152.72</c:v>
                </c:pt>
                <c:pt idx="1639">
                  <c:v>5152.74</c:v>
                </c:pt>
                <c:pt idx="1640">
                  <c:v>5152.76</c:v>
                </c:pt>
                <c:pt idx="1641">
                  <c:v>5152.78</c:v>
                </c:pt>
                <c:pt idx="1642">
                  <c:v>5152.8</c:v>
                </c:pt>
                <c:pt idx="1643">
                  <c:v>5152.8200000000024</c:v>
                </c:pt>
                <c:pt idx="1644">
                  <c:v>5152.84</c:v>
                </c:pt>
                <c:pt idx="1645">
                  <c:v>5152.8600000000024</c:v>
                </c:pt>
                <c:pt idx="1646">
                  <c:v>5152.88</c:v>
                </c:pt>
                <c:pt idx="1647">
                  <c:v>5152.9000000000005</c:v>
                </c:pt>
                <c:pt idx="1648">
                  <c:v>5152.92</c:v>
                </c:pt>
                <c:pt idx="1649">
                  <c:v>5152.9399999999996</c:v>
                </c:pt>
                <c:pt idx="1650">
                  <c:v>5152.96</c:v>
                </c:pt>
                <c:pt idx="1651">
                  <c:v>5152.9799999999996</c:v>
                </c:pt>
                <c:pt idx="1652">
                  <c:v>5153</c:v>
                </c:pt>
                <c:pt idx="1653">
                  <c:v>5153.0200000000004</c:v>
                </c:pt>
                <c:pt idx="1654">
                  <c:v>5153.04</c:v>
                </c:pt>
                <c:pt idx="1655">
                  <c:v>5153.0600000000004</c:v>
                </c:pt>
                <c:pt idx="1656">
                  <c:v>5153.08</c:v>
                </c:pt>
                <c:pt idx="1657">
                  <c:v>5153.1000000000004</c:v>
                </c:pt>
                <c:pt idx="1658">
                  <c:v>5153.1200000000035</c:v>
                </c:pt>
                <c:pt idx="1659">
                  <c:v>5153.1400000000003</c:v>
                </c:pt>
                <c:pt idx="1660">
                  <c:v>5153.1600000000035</c:v>
                </c:pt>
                <c:pt idx="1661">
                  <c:v>5153.18</c:v>
                </c:pt>
                <c:pt idx="1662">
                  <c:v>5153.2</c:v>
                </c:pt>
                <c:pt idx="1663">
                  <c:v>5153.22</c:v>
                </c:pt>
                <c:pt idx="1664">
                  <c:v>5153.24</c:v>
                </c:pt>
                <c:pt idx="1665">
                  <c:v>5153.26</c:v>
                </c:pt>
                <c:pt idx="1666">
                  <c:v>5153.28</c:v>
                </c:pt>
                <c:pt idx="1667">
                  <c:v>5153.3</c:v>
                </c:pt>
                <c:pt idx="1668">
                  <c:v>5153.3200000000024</c:v>
                </c:pt>
                <c:pt idx="1669">
                  <c:v>5153.34</c:v>
                </c:pt>
                <c:pt idx="1670">
                  <c:v>5153.3600000000024</c:v>
                </c:pt>
                <c:pt idx="1671">
                  <c:v>5153.38</c:v>
                </c:pt>
                <c:pt idx="1672">
                  <c:v>5153.4000000000005</c:v>
                </c:pt>
                <c:pt idx="1673">
                  <c:v>5153.42</c:v>
                </c:pt>
                <c:pt idx="1674">
                  <c:v>5153.4399999999996</c:v>
                </c:pt>
                <c:pt idx="1675">
                  <c:v>5153.46</c:v>
                </c:pt>
                <c:pt idx="1676">
                  <c:v>5153.4799999999996</c:v>
                </c:pt>
                <c:pt idx="1677">
                  <c:v>5153.5</c:v>
                </c:pt>
                <c:pt idx="1678">
                  <c:v>5153.5200000000004</c:v>
                </c:pt>
                <c:pt idx="1679">
                  <c:v>5153.54</c:v>
                </c:pt>
                <c:pt idx="1680">
                  <c:v>5153.5600000000004</c:v>
                </c:pt>
                <c:pt idx="1681">
                  <c:v>5153.58</c:v>
                </c:pt>
                <c:pt idx="1682">
                  <c:v>5153.6000000000004</c:v>
                </c:pt>
                <c:pt idx="1683">
                  <c:v>5153.6200000000035</c:v>
                </c:pt>
                <c:pt idx="1684">
                  <c:v>5153.6400000000003</c:v>
                </c:pt>
                <c:pt idx="1685">
                  <c:v>5153.6600000000035</c:v>
                </c:pt>
                <c:pt idx="1686">
                  <c:v>5153.68</c:v>
                </c:pt>
                <c:pt idx="1687">
                  <c:v>5153.7</c:v>
                </c:pt>
                <c:pt idx="1688">
                  <c:v>5153.72</c:v>
                </c:pt>
                <c:pt idx="1689">
                  <c:v>5153.74</c:v>
                </c:pt>
                <c:pt idx="1690">
                  <c:v>5153.76</c:v>
                </c:pt>
                <c:pt idx="1691">
                  <c:v>5153.78</c:v>
                </c:pt>
                <c:pt idx="1692">
                  <c:v>5153.8</c:v>
                </c:pt>
                <c:pt idx="1693">
                  <c:v>5153.8200000000024</c:v>
                </c:pt>
                <c:pt idx="1694">
                  <c:v>5153.84</c:v>
                </c:pt>
                <c:pt idx="1695">
                  <c:v>5153.8600000000024</c:v>
                </c:pt>
                <c:pt idx="1696">
                  <c:v>5153.88</c:v>
                </c:pt>
                <c:pt idx="1697">
                  <c:v>5153.9000000000005</c:v>
                </c:pt>
                <c:pt idx="1698">
                  <c:v>5153.92</c:v>
                </c:pt>
                <c:pt idx="1699">
                  <c:v>5153.9399999999996</c:v>
                </c:pt>
                <c:pt idx="1700">
                  <c:v>5153.96</c:v>
                </c:pt>
                <c:pt idx="1701">
                  <c:v>5153.9799999999996</c:v>
                </c:pt>
                <c:pt idx="1702">
                  <c:v>5154</c:v>
                </c:pt>
                <c:pt idx="1703">
                  <c:v>5154.0200000000004</c:v>
                </c:pt>
                <c:pt idx="1704">
                  <c:v>5154.04</c:v>
                </c:pt>
                <c:pt idx="1705">
                  <c:v>5154.0600000000004</c:v>
                </c:pt>
                <c:pt idx="1706">
                  <c:v>5154.08</c:v>
                </c:pt>
                <c:pt idx="1707">
                  <c:v>5154.1000000000004</c:v>
                </c:pt>
                <c:pt idx="1708">
                  <c:v>5154.1200000000035</c:v>
                </c:pt>
                <c:pt idx="1709">
                  <c:v>5154.1400000000003</c:v>
                </c:pt>
                <c:pt idx="1710">
                  <c:v>5154.1600000000035</c:v>
                </c:pt>
                <c:pt idx="1711">
                  <c:v>5154.18</c:v>
                </c:pt>
                <c:pt idx="1712">
                  <c:v>5154.2</c:v>
                </c:pt>
                <c:pt idx="1713">
                  <c:v>5154.22</c:v>
                </c:pt>
                <c:pt idx="1714">
                  <c:v>5154.24</c:v>
                </c:pt>
                <c:pt idx="1715">
                  <c:v>5154.26</c:v>
                </c:pt>
                <c:pt idx="1716">
                  <c:v>5154.28</c:v>
                </c:pt>
                <c:pt idx="1717">
                  <c:v>5154.3</c:v>
                </c:pt>
                <c:pt idx="1718">
                  <c:v>5154.3200000000024</c:v>
                </c:pt>
                <c:pt idx="1719">
                  <c:v>5154.34</c:v>
                </c:pt>
                <c:pt idx="1720">
                  <c:v>5154.3600000000024</c:v>
                </c:pt>
                <c:pt idx="1721">
                  <c:v>5154.38</c:v>
                </c:pt>
                <c:pt idx="1722">
                  <c:v>5154.4000000000005</c:v>
                </c:pt>
                <c:pt idx="1723">
                  <c:v>5154.42</c:v>
                </c:pt>
                <c:pt idx="1724">
                  <c:v>5154.4399999999996</c:v>
                </c:pt>
                <c:pt idx="1725">
                  <c:v>5154.46</c:v>
                </c:pt>
                <c:pt idx="1726">
                  <c:v>5154.4799999999996</c:v>
                </c:pt>
                <c:pt idx="1727">
                  <c:v>5154.5</c:v>
                </c:pt>
                <c:pt idx="1728">
                  <c:v>5154.5200000000004</c:v>
                </c:pt>
                <c:pt idx="1729">
                  <c:v>5154.54</c:v>
                </c:pt>
                <c:pt idx="1730">
                  <c:v>5154.5600000000004</c:v>
                </c:pt>
                <c:pt idx="1731">
                  <c:v>5154.58</c:v>
                </c:pt>
                <c:pt idx="1732">
                  <c:v>5154.6000000000004</c:v>
                </c:pt>
                <c:pt idx="1733">
                  <c:v>5154.6200000000035</c:v>
                </c:pt>
                <c:pt idx="1734">
                  <c:v>5154.6400000000003</c:v>
                </c:pt>
                <c:pt idx="1735">
                  <c:v>5154.6600000000035</c:v>
                </c:pt>
                <c:pt idx="1736">
                  <c:v>5154.68</c:v>
                </c:pt>
                <c:pt idx="1737">
                  <c:v>5154.7</c:v>
                </c:pt>
                <c:pt idx="1738">
                  <c:v>5154.72</c:v>
                </c:pt>
                <c:pt idx="1739">
                  <c:v>5154.74</c:v>
                </c:pt>
                <c:pt idx="1740">
                  <c:v>5154.76</c:v>
                </c:pt>
                <c:pt idx="1741">
                  <c:v>5154.78</c:v>
                </c:pt>
                <c:pt idx="1742">
                  <c:v>5154.8</c:v>
                </c:pt>
                <c:pt idx="1743">
                  <c:v>5154.8200000000024</c:v>
                </c:pt>
                <c:pt idx="1744">
                  <c:v>5154.84</c:v>
                </c:pt>
                <c:pt idx="1745">
                  <c:v>5154.8600000000024</c:v>
                </c:pt>
                <c:pt idx="1746">
                  <c:v>5154.88</c:v>
                </c:pt>
                <c:pt idx="1747">
                  <c:v>5154.9000000000005</c:v>
                </c:pt>
                <c:pt idx="1748">
                  <c:v>5154.92</c:v>
                </c:pt>
                <c:pt idx="1749">
                  <c:v>5154.9399999999996</c:v>
                </c:pt>
                <c:pt idx="1750">
                  <c:v>5154.96</c:v>
                </c:pt>
                <c:pt idx="1751">
                  <c:v>5154.9799999999996</c:v>
                </c:pt>
                <c:pt idx="1752">
                  <c:v>5155</c:v>
                </c:pt>
                <c:pt idx="1753">
                  <c:v>5155.0200000000004</c:v>
                </c:pt>
                <c:pt idx="1754">
                  <c:v>5155.04</c:v>
                </c:pt>
                <c:pt idx="1755">
                  <c:v>5155.0600000000004</c:v>
                </c:pt>
                <c:pt idx="1756">
                  <c:v>5155.08</c:v>
                </c:pt>
                <c:pt idx="1757">
                  <c:v>5155.1000000000004</c:v>
                </c:pt>
                <c:pt idx="1758">
                  <c:v>5155.1200000000035</c:v>
                </c:pt>
                <c:pt idx="1759">
                  <c:v>5155.1400000000003</c:v>
                </c:pt>
                <c:pt idx="1760">
                  <c:v>5155.1600000000035</c:v>
                </c:pt>
                <c:pt idx="1761">
                  <c:v>5155.18</c:v>
                </c:pt>
                <c:pt idx="1762">
                  <c:v>5155.2</c:v>
                </c:pt>
                <c:pt idx="1763">
                  <c:v>5155.22</c:v>
                </c:pt>
                <c:pt idx="1764">
                  <c:v>5155.24</c:v>
                </c:pt>
                <c:pt idx="1765">
                  <c:v>5155.26</c:v>
                </c:pt>
                <c:pt idx="1766">
                  <c:v>5155.28</c:v>
                </c:pt>
                <c:pt idx="1767">
                  <c:v>5155.3</c:v>
                </c:pt>
                <c:pt idx="1768">
                  <c:v>5155.3200000000024</c:v>
                </c:pt>
                <c:pt idx="1769">
                  <c:v>5155.34</c:v>
                </c:pt>
                <c:pt idx="1770">
                  <c:v>5155.3600000000024</c:v>
                </c:pt>
                <c:pt idx="1771">
                  <c:v>5155.38</c:v>
                </c:pt>
                <c:pt idx="1772">
                  <c:v>5155.4000000000005</c:v>
                </c:pt>
                <c:pt idx="1773">
                  <c:v>5155.42</c:v>
                </c:pt>
                <c:pt idx="1774">
                  <c:v>5155.4399999999996</c:v>
                </c:pt>
                <c:pt idx="1775">
                  <c:v>5155.46</c:v>
                </c:pt>
                <c:pt idx="1776">
                  <c:v>5155.4799999999996</c:v>
                </c:pt>
                <c:pt idx="1777">
                  <c:v>5155.5</c:v>
                </c:pt>
                <c:pt idx="1778">
                  <c:v>5155.5200000000004</c:v>
                </c:pt>
                <c:pt idx="1779">
                  <c:v>5155.54</c:v>
                </c:pt>
                <c:pt idx="1780">
                  <c:v>5155.5600000000004</c:v>
                </c:pt>
                <c:pt idx="1781">
                  <c:v>5155.58</c:v>
                </c:pt>
                <c:pt idx="1782">
                  <c:v>5155.6000000000004</c:v>
                </c:pt>
                <c:pt idx="1783">
                  <c:v>5155.6200000000035</c:v>
                </c:pt>
                <c:pt idx="1784">
                  <c:v>5155.6400000000003</c:v>
                </c:pt>
                <c:pt idx="1785">
                  <c:v>5155.6600000000035</c:v>
                </c:pt>
                <c:pt idx="1786">
                  <c:v>5155.68</c:v>
                </c:pt>
                <c:pt idx="1787">
                  <c:v>5155.7</c:v>
                </c:pt>
                <c:pt idx="1788">
                  <c:v>5155.72</c:v>
                </c:pt>
                <c:pt idx="1789">
                  <c:v>5155.74</c:v>
                </c:pt>
                <c:pt idx="1790">
                  <c:v>5155.76</c:v>
                </c:pt>
                <c:pt idx="1791">
                  <c:v>5155.78</c:v>
                </c:pt>
                <c:pt idx="1792">
                  <c:v>5155.8</c:v>
                </c:pt>
                <c:pt idx="1793">
                  <c:v>5155.8200000000024</c:v>
                </c:pt>
                <c:pt idx="1794">
                  <c:v>5155.84</c:v>
                </c:pt>
                <c:pt idx="1795">
                  <c:v>5155.8600000000024</c:v>
                </c:pt>
                <c:pt idx="1796">
                  <c:v>5155.88</c:v>
                </c:pt>
                <c:pt idx="1797">
                  <c:v>5155.9000000000005</c:v>
                </c:pt>
                <c:pt idx="1798">
                  <c:v>5155.92</c:v>
                </c:pt>
                <c:pt idx="1799">
                  <c:v>5155.9399999999996</c:v>
                </c:pt>
                <c:pt idx="1800">
                  <c:v>5155.96</c:v>
                </c:pt>
                <c:pt idx="1801">
                  <c:v>5155.9799999999996</c:v>
                </c:pt>
                <c:pt idx="1802">
                  <c:v>5156</c:v>
                </c:pt>
                <c:pt idx="1803">
                  <c:v>5156.0200000000004</c:v>
                </c:pt>
                <c:pt idx="1804">
                  <c:v>5156.04</c:v>
                </c:pt>
                <c:pt idx="1805">
                  <c:v>5156.0600000000004</c:v>
                </c:pt>
                <c:pt idx="1806">
                  <c:v>5156.08</c:v>
                </c:pt>
                <c:pt idx="1807">
                  <c:v>5156.1000000000004</c:v>
                </c:pt>
                <c:pt idx="1808">
                  <c:v>5156.1200000000035</c:v>
                </c:pt>
                <c:pt idx="1809">
                  <c:v>5156.1400000000003</c:v>
                </c:pt>
                <c:pt idx="1810">
                  <c:v>5156.1600000000035</c:v>
                </c:pt>
                <c:pt idx="1811">
                  <c:v>5156.18</c:v>
                </c:pt>
                <c:pt idx="1812">
                  <c:v>5156.2</c:v>
                </c:pt>
                <c:pt idx="1813">
                  <c:v>5156.22</c:v>
                </c:pt>
                <c:pt idx="1814">
                  <c:v>5156.24</c:v>
                </c:pt>
                <c:pt idx="1815">
                  <c:v>5156.26</c:v>
                </c:pt>
                <c:pt idx="1816">
                  <c:v>5156.28</c:v>
                </c:pt>
                <c:pt idx="1817">
                  <c:v>5156.3</c:v>
                </c:pt>
                <c:pt idx="1818">
                  <c:v>5156.3200000000024</c:v>
                </c:pt>
                <c:pt idx="1819">
                  <c:v>5156.34</c:v>
                </c:pt>
                <c:pt idx="1820">
                  <c:v>5156.3600000000024</c:v>
                </c:pt>
                <c:pt idx="1821">
                  <c:v>5156.38</c:v>
                </c:pt>
                <c:pt idx="1822">
                  <c:v>5156.4000000000005</c:v>
                </c:pt>
                <c:pt idx="1823">
                  <c:v>5156.42</c:v>
                </c:pt>
                <c:pt idx="1824">
                  <c:v>5156.4399999999996</c:v>
                </c:pt>
                <c:pt idx="1825">
                  <c:v>5156.46</c:v>
                </c:pt>
                <c:pt idx="1826">
                  <c:v>5156.4799999999996</c:v>
                </c:pt>
                <c:pt idx="1827">
                  <c:v>5156.5</c:v>
                </c:pt>
                <c:pt idx="1828">
                  <c:v>5156.5200000000004</c:v>
                </c:pt>
                <c:pt idx="1829">
                  <c:v>5156.54</c:v>
                </c:pt>
                <c:pt idx="1830">
                  <c:v>5156.5600000000004</c:v>
                </c:pt>
                <c:pt idx="1831">
                  <c:v>5156.58</c:v>
                </c:pt>
                <c:pt idx="1832">
                  <c:v>5156.6000000000004</c:v>
                </c:pt>
                <c:pt idx="1833">
                  <c:v>5156.6200000000035</c:v>
                </c:pt>
                <c:pt idx="1834">
                  <c:v>5156.6400000000003</c:v>
                </c:pt>
                <c:pt idx="1835">
                  <c:v>5156.6600000000035</c:v>
                </c:pt>
                <c:pt idx="1836">
                  <c:v>5156.68</c:v>
                </c:pt>
                <c:pt idx="1837">
                  <c:v>5156.7</c:v>
                </c:pt>
                <c:pt idx="1838">
                  <c:v>5156.72</c:v>
                </c:pt>
                <c:pt idx="1839">
                  <c:v>5156.74</c:v>
                </c:pt>
                <c:pt idx="1840">
                  <c:v>5156.76</c:v>
                </c:pt>
                <c:pt idx="1841">
                  <c:v>5156.78</c:v>
                </c:pt>
                <c:pt idx="1842">
                  <c:v>5156.8</c:v>
                </c:pt>
                <c:pt idx="1843">
                  <c:v>5156.8200000000024</c:v>
                </c:pt>
                <c:pt idx="1844">
                  <c:v>5156.84</c:v>
                </c:pt>
                <c:pt idx="1845">
                  <c:v>5156.8600000000024</c:v>
                </c:pt>
                <c:pt idx="1846">
                  <c:v>5156.88</c:v>
                </c:pt>
                <c:pt idx="1847">
                  <c:v>5156.9000000000005</c:v>
                </c:pt>
                <c:pt idx="1848">
                  <c:v>5156.92</c:v>
                </c:pt>
                <c:pt idx="1849">
                  <c:v>5156.9399999999996</c:v>
                </c:pt>
                <c:pt idx="1850">
                  <c:v>5156.96</c:v>
                </c:pt>
                <c:pt idx="1851">
                  <c:v>5156.9799999999996</c:v>
                </c:pt>
                <c:pt idx="1852">
                  <c:v>5157</c:v>
                </c:pt>
                <c:pt idx="1853">
                  <c:v>5157.0200000000004</c:v>
                </c:pt>
                <c:pt idx="1854">
                  <c:v>5157.04</c:v>
                </c:pt>
                <c:pt idx="1855">
                  <c:v>5157.0600000000004</c:v>
                </c:pt>
                <c:pt idx="1856">
                  <c:v>5157.08</c:v>
                </c:pt>
                <c:pt idx="1857">
                  <c:v>5157.1000000000004</c:v>
                </c:pt>
                <c:pt idx="1858">
                  <c:v>5157.1200000000035</c:v>
                </c:pt>
                <c:pt idx="1859">
                  <c:v>5157.1400000000003</c:v>
                </c:pt>
                <c:pt idx="1860">
                  <c:v>5157.1600000000035</c:v>
                </c:pt>
                <c:pt idx="1861">
                  <c:v>5157.18</c:v>
                </c:pt>
                <c:pt idx="1862">
                  <c:v>5157.2</c:v>
                </c:pt>
                <c:pt idx="1863">
                  <c:v>5157.22</c:v>
                </c:pt>
                <c:pt idx="1864">
                  <c:v>5157.24</c:v>
                </c:pt>
                <c:pt idx="1865">
                  <c:v>5157.26</c:v>
                </c:pt>
                <c:pt idx="1866">
                  <c:v>5157.28</c:v>
                </c:pt>
                <c:pt idx="1867">
                  <c:v>5157.3</c:v>
                </c:pt>
                <c:pt idx="1868">
                  <c:v>5157.3200000000024</c:v>
                </c:pt>
                <c:pt idx="1869">
                  <c:v>5157.34</c:v>
                </c:pt>
                <c:pt idx="1870">
                  <c:v>5157.3600000000024</c:v>
                </c:pt>
                <c:pt idx="1871">
                  <c:v>5157.38</c:v>
                </c:pt>
                <c:pt idx="1872">
                  <c:v>5157.4000000000005</c:v>
                </c:pt>
                <c:pt idx="1873">
                  <c:v>5157.42</c:v>
                </c:pt>
                <c:pt idx="1874">
                  <c:v>5157.4399999999996</c:v>
                </c:pt>
                <c:pt idx="1875">
                  <c:v>5157.46</c:v>
                </c:pt>
                <c:pt idx="1876">
                  <c:v>5157.4799999999996</c:v>
                </c:pt>
                <c:pt idx="1877">
                  <c:v>5157.5</c:v>
                </c:pt>
                <c:pt idx="1878">
                  <c:v>5157.5200000000004</c:v>
                </c:pt>
                <c:pt idx="1879">
                  <c:v>5157.54</c:v>
                </c:pt>
                <c:pt idx="1880">
                  <c:v>5157.5600000000004</c:v>
                </c:pt>
                <c:pt idx="1881">
                  <c:v>5157.58</c:v>
                </c:pt>
                <c:pt idx="1882">
                  <c:v>5157.6000000000004</c:v>
                </c:pt>
                <c:pt idx="1883">
                  <c:v>5157.6200000000035</c:v>
                </c:pt>
                <c:pt idx="1884">
                  <c:v>5157.6400000000003</c:v>
                </c:pt>
                <c:pt idx="1885">
                  <c:v>5157.6600000000035</c:v>
                </c:pt>
                <c:pt idx="1886">
                  <c:v>5157.68</c:v>
                </c:pt>
                <c:pt idx="1887">
                  <c:v>5157.7</c:v>
                </c:pt>
                <c:pt idx="1888">
                  <c:v>5157.72</c:v>
                </c:pt>
                <c:pt idx="1889">
                  <c:v>5157.74</c:v>
                </c:pt>
                <c:pt idx="1890">
                  <c:v>5157.76</c:v>
                </c:pt>
                <c:pt idx="1891">
                  <c:v>5157.78</c:v>
                </c:pt>
                <c:pt idx="1892">
                  <c:v>5157.8</c:v>
                </c:pt>
                <c:pt idx="1893">
                  <c:v>5157.8200000000024</c:v>
                </c:pt>
                <c:pt idx="1894">
                  <c:v>5157.84</c:v>
                </c:pt>
                <c:pt idx="1895">
                  <c:v>5157.8600000000024</c:v>
                </c:pt>
                <c:pt idx="1896">
                  <c:v>5157.88</c:v>
                </c:pt>
                <c:pt idx="1897">
                  <c:v>5157.9000000000005</c:v>
                </c:pt>
                <c:pt idx="1898">
                  <c:v>5157.92</c:v>
                </c:pt>
                <c:pt idx="1899">
                  <c:v>5157.9399999999996</c:v>
                </c:pt>
                <c:pt idx="1900">
                  <c:v>5157.96</c:v>
                </c:pt>
                <c:pt idx="1901">
                  <c:v>5157.9799999999996</c:v>
                </c:pt>
                <c:pt idx="1902">
                  <c:v>5158</c:v>
                </c:pt>
                <c:pt idx="1903">
                  <c:v>5158.0200000000004</c:v>
                </c:pt>
                <c:pt idx="1904">
                  <c:v>5158.04</c:v>
                </c:pt>
                <c:pt idx="1905">
                  <c:v>5158.0600000000004</c:v>
                </c:pt>
                <c:pt idx="1906">
                  <c:v>5158.08</c:v>
                </c:pt>
                <c:pt idx="1907">
                  <c:v>5158.1000000000004</c:v>
                </c:pt>
                <c:pt idx="1908">
                  <c:v>5158.1200000000035</c:v>
                </c:pt>
                <c:pt idx="1909">
                  <c:v>5158.1400000000003</c:v>
                </c:pt>
                <c:pt idx="1910">
                  <c:v>5158.1600000000035</c:v>
                </c:pt>
                <c:pt idx="1911">
                  <c:v>5158.18</c:v>
                </c:pt>
                <c:pt idx="1912">
                  <c:v>5158.2</c:v>
                </c:pt>
                <c:pt idx="1913">
                  <c:v>5158.22</c:v>
                </c:pt>
                <c:pt idx="1914">
                  <c:v>5158.24</c:v>
                </c:pt>
                <c:pt idx="1915">
                  <c:v>5158.26</c:v>
                </c:pt>
                <c:pt idx="1916">
                  <c:v>5158.28</c:v>
                </c:pt>
                <c:pt idx="1917">
                  <c:v>5158.3</c:v>
                </c:pt>
                <c:pt idx="1918">
                  <c:v>5158.3200000000024</c:v>
                </c:pt>
                <c:pt idx="1919">
                  <c:v>5158.34</c:v>
                </c:pt>
                <c:pt idx="1920">
                  <c:v>5158.3600000000024</c:v>
                </c:pt>
                <c:pt idx="1921">
                  <c:v>5158.38</c:v>
                </c:pt>
                <c:pt idx="1922">
                  <c:v>5158.4000000000005</c:v>
                </c:pt>
                <c:pt idx="1923">
                  <c:v>5158.42</c:v>
                </c:pt>
                <c:pt idx="1924">
                  <c:v>5158.4399999999996</c:v>
                </c:pt>
                <c:pt idx="1925">
                  <c:v>5158.46</c:v>
                </c:pt>
                <c:pt idx="1926">
                  <c:v>5158.4799999999996</c:v>
                </c:pt>
                <c:pt idx="1927">
                  <c:v>5158.5</c:v>
                </c:pt>
                <c:pt idx="1928">
                  <c:v>5158.5200000000004</c:v>
                </c:pt>
                <c:pt idx="1929">
                  <c:v>5158.54</c:v>
                </c:pt>
                <c:pt idx="1930">
                  <c:v>5158.5600000000004</c:v>
                </c:pt>
                <c:pt idx="1931">
                  <c:v>5158.58</c:v>
                </c:pt>
                <c:pt idx="1932">
                  <c:v>5158.6000000000004</c:v>
                </c:pt>
                <c:pt idx="1933">
                  <c:v>5158.6200000000035</c:v>
                </c:pt>
                <c:pt idx="1934">
                  <c:v>5158.6400000000003</c:v>
                </c:pt>
                <c:pt idx="1935">
                  <c:v>5158.6600000000035</c:v>
                </c:pt>
                <c:pt idx="1936">
                  <c:v>5158.68</c:v>
                </c:pt>
                <c:pt idx="1937">
                  <c:v>5158.7</c:v>
                </c:pt>
                <c:pt idx="1938">
                  <c:v>5158.72</c:v>
                </c:pt>
                <c:pt idx="1939">
                  <c:v>5158.74</c:v>
                </c:pt>
                <c:pt idx="1940">
                  <c:v>5158.76</c:v>
                </c:pt>
                <c:pt idx="1941">
                  <c:v>5158.78</c:v>
                </c:pt>
                <c:pt idx="1942">
                  <c:v>5158.8</c:v>
                </c:pt>
                <c:pt idx="1943">
                  <c:v>5158.8200000000024</c:v>
                </c:pt>
                <c:pt idx="1944">
                  <c:v>5158.84</c:v>
                </c:pt>
                <c:pt idx="1945">
                  <c:v>5158.8600000000024</c:v>
                </c:pt>
                <c:pt idx="1946">
                  <c:v>5158.88</c:v>
                </c:pt>
                <c:pt idx="1947">
                  <c:v>5158.9000000000005</c:v>
                </c:pt>
                <c:pt idx="1948">
                  <c:v>5158.92</c:v>
                </c:pt>
                <c:pt idx="1949">
                  <c:v>5158.9399999999996</c:v>
                </c:pt>
                <c:pt idx="1950">
                  <c:v>5158.96</c:v>
                </c:pt>
                <c:pt idx="1951">
                  <c:v>5158.9799999999996</c:v>
                </c:pt>
                <c:pt idx="1952">
                  <c:v>5159</c:v>
                </c:pt>
                <c:pt idx="1953">
                  <c:v>5159.0200000000004</c:v>
                </c:pt>
                <c:pt idx="1954">
                  <c:v>5159.04</c:v>
                </c:pt>
                <c:pt idx="1955">
                  <c:v>5159.0600000000004</c:v>
                </c:pt>
                <c:pt idx="1956">
                  <c:v>5159.08</c:v>
                </c:pt>
                <c:pt idx="1957">
                  <c:v>5159.1000000000004</c:v>
                </c:pt>
                <c:pt idx="1958">
                  <c:v>5159.1200000000035</c:v>
                </c:pt>
                <c:pt idx="1959">
                  <c:v>5159.1400000000003</c:v>
                </c:pt>
                <c:pt idx="1960">
                  <c:v>5159.1600000000035</c:v>
                </c:pt>
                <c:pt idx="1961">
                  <c:v>5159.18</c:v>
                </c:pt>
                <c:pt idx="1962">
                  <c:v>5159.2</c:v>
                </c:pt>
                <c:pt idx="1963">
                  <c:v>5159.22</c:v>
                </c:pt>
                <c:pt idx="1964">
                  <c:v>5159.24</c:v>
                </c:pt>
                <c:pt idx="1965">
                  <c:v>5159.26</c:v>
                </c:pt>
                <c:pt idx="1966">
                  <c:v>5159.28</c:v>
                </c:pt>
                <c:pt idx="1967">
                  <c:v>5159.3</c:v>
                </c:pt>
                <c:pt idx="1968">
                  <c:v>5159.3200000000024</c:v>
                </c:pt>
                <c:pt idx="1969">
                  <c:v>5159.34</c:v>
                </c:pt>
                <c:pt idx="1970">
                  <c:v>5159.3600000000024</c:v>
                </c:pt>
                <c:pt idx="1971">
                  <c:v>5159.38</c:v>
                </c:pt>
                <c:pt idx="1972">
                  <c:v>5159.4000000000005</c:v>
                </c:pt>
                <c:pt idx="1973">
                  <c:v>5159.42</c:v>
                </c:pt>
                <c:pt idx="1974">
                  <c:v>5159.4399999999996</c:v>
                </c:pt>
                <c:pt idx="1975">
                  <c:v>5159.46</c:v>
                </c:pt>
                <c:pt idx="1976">
                  <c:v>5159.4799999999996</c:v>
                </c:pt>
                <c:pt idx="1977">
                  <c:v>5159.5</c:v>
                </c:pt>
                <c:pt idx="1978">
                  <c:v>5159.5200000000004</c:v>
                </c:pt>
                <c:pt idx="1979">
                  <c:v>5159.54</c:v>
                </c:pt>
                <c:pt idx="1980">
                  <c:v>5159.5600000000004</c:v>
                </c:pt>
                <c:pt idx="1981">
                  <c:v>5159.58</c:v>
                </c:pt>
                <c:pt idx="1982">
                  <c:v>5159.6000000000004</c:v>
                </c:pt>
                <c:pt idx="1983">
                  <c:v>5159.6200000000035</c:v>
                </c:pt>
                <c:pt idx="1984">
                  <c:v>5159.6400000000003</c:v>
                </c:pt>
                <c:pt idx="1985">
                  <c:v>5159.6600000000035</c:v>
                </c:pt>
                <c:pt idx="1986">
                  <c:v>5159.68</c:v>
                </c:pt>
                <c:pt idx="1987">
                  <c:v>5159.7</c:v>
                </c:pt>
                <c:pt idx="1988">
                  <c:v>5159.72</c:v>
                </c:pt>
                <c:pt idx="1989">
                  <c:v>5159.74</c:v>
                </c:pt>
                <c:pt idx="1990">
                  <c:v>5159.76</c:v>
                </c:pt>
                <c:pt idx="1991">
                  <c:v>5159.78</c:v>
                </c:pt>
                <c:pt idx="1992">
                  <c:v>5159.8</c:v>
                </c:pt>
                <c:pt idx="1993">
                  <c:v>5159.8200000000024</c:v>
                </c:pt>
                <c:pt idx="1994">
                  <c:v>5159.84</c:v>
                </c:pt>
                <c:pt idx="1995">
                  <c:v>5159.8600000000024</c:v>
                </c:pt>
                <c:pt idx="1996">
                  <c:v>5159.88</c:v>
                </c:pt>
                <c:pt idx="1997">
                  <c:v>5159.9000000000005</c:v>
                </c:pt>
                <c:pt idx="1998">
                  <c:v>5159.92</c:v>
                </c:pt>
                <c:pt idx="1999">
                  <c:v>5159.9399999999996</c:v>
                </c:pt>
                <c:pt idx="2000">
                  <c:v>5159.96</c:v>
                </c:pt>
                <c:pt idx="2001">
                  <c:v>5159.9799999999996</c:v>
                </c:pt>
                <c:pt idx="2002">
                  <c:v>5160</c:v>
                </c:pt>
                <c:pt idx="2003">
                  <c:v>5160.0200000000004</c:v>
                </c:pt>
                <c:pt idx="2004">
                  <c:v>5160.04</c:v>
                </c:pt>
                <c:pt idx="2005">
                  <c:v>5160.0600000000004</c:v>
                </c:pt>
                <c:pt idx="2006">
                  <c:v>5160.08</c:v>
                </c:pt>
                <c:pt idx="2007">
                  <c:v>5160.1000000000004</c:v>
                </c:pt>
                <c:pt idx="2008">
                  <c:v>5160.1200000000035</c:v>
                </c:pt>
                <c:pt idx="2009">
                  <c:v>5160.1400000000003</c:v>
                </c:pt>
                <c:pt idx="2010">
                  <c:v>5160.1600000000035</c:v>
                </c:pt>
                <c:pt idx="2011">
                  <c:v>5160.18</c:v>
                </c:pt>
                <c:pt idx="2012">
                  <c:v>5160.2</c:v>
                </c:pt>
                <c:pt idx="2013">
                  <c:v>5160.22</c:v>
                </c:pt>
                <c:pt idx="2014">
                  <c:v>5160.24</c:v>
                </c:pt>
                <c:pt idx="2015">
                  <c:v>5160.26</c:v>
                </c:pt>
                <c:pt idx="2016">
                  <c:v>5160.28</c:v>
                </c:pt>
                <c:pt idx="2017">
                  <c:v>5160.3</c:v>
                </c:pt>
                <c:pt idx="2018">
                  <c:v>5160.3200000000024</c:v>
                </c:pt>
                <c:pt idx="2019">
                  <c:v>5160.34</c:v>
                </c:pt>
                <c:pt idx="2020">
                  <c:v>5160.3600000000024</c:v>
                </c:pt>
                <c:pt idx="2021">
                  <c:v>5160.38</c:v>
                </c:pt>
                <c:pt idx="2022">
                  <c:v>5160.4000000000005</c:v>
                </c:pt>
                <c:pt idx="2023">
                  <c:v>5160.42</c:v>
                </c:pt>
                <c:pt idx="2024">
                  <c:v>5160.4399999999996</c:v>
                </c:pt>
                <c:pt idx="2025">
                  <c:v>5160.46</c:v>
                </c:pt>
                <c:pt idx="2026">
                  <c:v>5160.4799999999996</c:v>
                </c:pt>
                <c:pt idx="2027">
                  <c:v>5160.5</c:v>
                </c:pt>
                <c:pt idx="2028">
                  <c:v>5160.5200000000004</c:v>
                </c:pt>
                <c:pt idx="2029">
                  <c:v>5160.54</c:v>
                </c:pt>
                <c:pt idx="2030">
                  <c:v>5160.5600000000004</c:v>
                </c:pt>
                <c:pt idx="2031">
                  <c:v>5160.58</c:v>
                </c:pt>
                <c:pt idx="2032">
                  <c:v>5160.6000000000004</c:v>
                </c:pt>
                <c:pt idx="2033">
                  <c:v>5160.6200000000035</c:v>
                </c:pt>
                <c:pt idx="2034">
                  <c:v>5160.6400000000003</c:v>
                </c:pt>
                <c:pt idx="2035">
                  <c:v>5160.6600000000035</c:v>
                </c:pt>
                <c:pt idx="2036">
                  <c:v>5160.68</c:v>
                </c:pt>
                <c:pt idx="2037">
                  <c:v>5160.7</c:v>
                </c:pt>
                <c:pt idx="2038">
                  <c:v>5160.72</c:v>
                </c:pt>
                <c:pt idx="2039">
                  <c:v>5160.74</c:v>
                </c:pt>
                <c:pt idx="2040">
                  <c:v>5160.76</c:v>
                </c:pt>
                <c:pt idx="2041">
                  <c:v>5160.78</c:v>
                </c:pt>
                <c:pt idx="2042">
                  <c:v>5160.8</c:v>
                </c:pt>
                <c:pt idx="2043">
                  <c:v>5160.8200000000024</c:v>
                </c:pt>
                <c:pt idx="2044">
                  <c:v>5160.84</c:v>
                </c:pt>
                <c:pt idx="2045">
                  <c:v>5160.8600000000024</c:v>
                </c:pt>
                <c:pt idx="2046">
                  <c:v>5160.88</c:v>
                </c:pt>
                <c:pt idx="2047">
                  <c:v>5160.9000000000005</c:v>
                </c:pt>
                <c:pt idx="2048">
                  <c:v>5160.92</c:v>
                </c:pt>
                <c:pt idx="2049">
                  <c:v>5160.9399999999996</c:v>
                </c:pt>
                <c:pt idx="2050">
                  <c:v>5160.96</c:v>
                </c:pt>
                <c:pt idx="2051">
                  <c:v>5160.9799999999996</c:v>
                </c:pt>
                <c:pt idx="2052">
                  <c:v>5161</c:v>
                </c:pt>
                <c:pt idx="2053">
                  <c:v>5161.0200000000004</c:v>
                </c:pt>
                <c:pt idx="2054">
                  <c:v>5161.04</c:v>
                </c:pt>
                <c:pt idx="2055">
                  <c:v>5161.0600000000004</c:v>
                </c:pt>
                <c:pt idx="2056">
                  <c:v>5161.08</c:v>
                </c:pt>
                <c:pt idx="2057">
                  <c:v>5161.1000000000004</c:v>
                </c:pt>
                <c:pt idx="2058">
                  <c:v>5161.1200000000035</c:v>
                </c:pt>
                <c:pt idx="2059">
                  <c:v>5161.1400000000003</c:v>
                </c:pt>
                <c:pt idx="2060">
                  <c:v>5161.1600000000035</c:v>
                </c:pt>
                <c:pt idx="2061">
                  <c:v>5161.18</c:v>
                </c:pt>
                <c:pt idx="2062">
                  <c:v>5161.2</c:v>
                </c:pt>
                <c:pt idx="2063">
                  <c:v>5161.22</c:v>
                </c:pt>
                <c:pt idx="2064">
                  <c:v>5161.24</c:v>
                </c:pt>
                <c:pt idx="2065">
                  <c:v>5161.26</c:v>
                </c:pt>
                <c:pt idx="2066">
                  <c:v>5161.28</c:v>
                </c:pt>
                <c:pt idx="2067">
                  <c:v>5161.3</c:v>
                </c:pt>
                <c:pt idx="2068">
                  <c:v>5161.3200000000024</c:v>
                </c:pt>
                <c:pt idx="2069">
                  <c:v>5161.34</c:v>
                </c:pt>
                <c:pt idx="2070">
                  <c:v>5161.3600000000024</c:v>
                </c:pt>
                <c:pt idx="2071">
                  <c:v>5161.38</c:v>
                </c:pt>
                <c:pt idx="2072">
                  <c:v>5161.4000000000005</c:v>
                </c:pt>
                <c:pt idx="2073">
                  <c:v>5161.42</c:v>
                </c:pt>
                <c:pt idx="2074">
                  <c:v>5161.4399999999996</c:v>
                </c:pt>
                <c:pt idx="2075">
                  <c:v>5161.46</c:v>
                </c:pt>
                <c:pt idx="2076">
                  <c:v>5161.4799999999996</c:v>
                </c:pt>
                <c:pt idx="2077">
                  <c:v>5161.5</c:v>
                </c:pt>
                <c:pt idx="2078">
                  <c:v>5161.5200000000004</c:v>
                </c:pt>
                <c:pt idx="2079">
                  <c:v>5161.54</c:v>
                </c:pt>
                <c:pt idx="2080">
                  <c:v>5161.5600000000004</c:v>
                </c:pt>
                <c:pt idx="2081">
                  <c:v>5161.58</c:v>
                </c:pt>
                <c:pt idx="2082">
                  <c:v>5161.6000000000004</c:v>
                </c:pt>
                <c:pt idx="2083">
                  <c:v>5161.6200000000035</c:v>
                </c:pt>
                <c:pt idx="2084">
                  <c:v>5161.6400000000003</c:v>
                </c:pt>
                <c:pt idx="2085">
                  <c:v>5161.6600000000035</c:v>
                </c:pt>
                <c:pt idx="2086">
                  <c:v>5161.68</c:v>
                </c:pt>
                <c:pt idx="2087">
                  <c:v>5161.7</c:v>
                </c:pt>
                <c:pt idx="2088">
                  <c:v>5161.72</c:v>
                </c:pt>
                <c:pt idx="2089">
                  <c:v>5161.74</c:v>
                </c:pt>
                <c:pt idx="2090">
                  <c:v>5161.76</c:v>
                </c:pt>
                <c:pt idx="2091">
                  <c:v>5161.78</c:v>
                </c:pt>
                <c:pt idx="2092">
                  <c:v>5161.8</c:v>
                </c:pt>
                <c:pt idx="2093">
                  <c:v>5161.8200000000024</c:v>
                </c:pt>
                <c:pt idx="2094">
                  <c:v>5161.84</c:v>
                </c:pt>
                <c:pt idx="2095">
                  <c:v>5161.8600000000024</c:v>
                </c:pt>
                <c:pt idx="2096">
                  <c:v>5161.88</c:v>
                </c:pt>
                <c:pt idx="2097">
                  <c:v>5161.9000000000005</c:v>
                </c:pt>
                <c:pt idx="2098">
                  <c:v>5161.92</c:v>
                </c:pt>
                <c:pt idx="2099">
                  <c:v>5161.9399999999996</c:v>
                </c:pt>
                <c:pt idx="2100">
                  <c:v>5161.96</c:v>
                </c:pt>
                <c:pt idx="2101">
                  <c:v>5161.9799999999996</c:v>
                </c:pt>
                <c:pt idx="2102">
                  <c:v>5162</c:v>
                </c:pt>
                <c:pt idx="2103">
                  <c:v>5162.0200000000004</c:v>
                </c:pt>
                <c:pt idx="2104">
                  <c:v>5162.04</c:v>
                </c:pt>
                <c:pt idx="2105">
                  <c:v>5162.0600000000004</c:v>
                </c:pt>
                <c:pt idx="2106">
                  <c:v>5162.08</c:v>
                </c:pt>
                <c:pt idx="2107">
                  <c:v>5162.1000000000004</c:v>
                </c:pt>
                <c:pt idx="2108">
                  <c:v>5162.1200000000035</c:v>
                </c:pt>
                <c:pt idx="2109">
                  <c:v>5162.1400000000003</c:v>
                </c:pt>
                <c:pt idx="2110">
                  <c:v>5162.1600000000035</c:v>
                </c:pt>
                <c:pt idx="2111">
                  <c:v>5162.18</c:v>
                </c:pt>
                <c:pt idx="2112">
                  <c:v>5162.2</c:v>
                </c:pt>
                <c:pt idx="2113">
                  <c:v>5162.22</c:v>
                </c:pt>
                <c:pt idx="2114">
                  <c:v>5162.24</c:v>
                </c:pt>
                <c:pt idx="2115">
                  <c:v>5162.26</c:v>
                </c:pt>
                <c:pt idx="2116">
                  <c:v>5162.28</c:v>
                </c:pt>
                <c:pt idx="2117">
                  <c:v>5162.3</c:v>
                </c:pt>
                <c:pt idx="2118">
                  <c:v>5162.3200000000024</c:v>
                </c:pt>
                <c:pt idx="2119">
                  <c:v>5162.34</c:v>
                </c:pt>
                <c:pt idx="2120">
                  <c:v>5162.3600000000024</c:v>
                </c:pt>
                <c:pt idx="2121">
                  <c:v>5162.38</c:v>
                </c:pt>
                <c:pt idx="2122">
                  <c:v>5162.4000000000005</c:v>
                </c:pt>
                <c:pt idx="2123">
                  <c:v>5162.42</c:v>
                </c:pt>
                <c:pt idx="2124">
                  <c:v>5162.4399999999996</c:v>
                </c:pt>
                <c:pt idx="2125">
                  <c:v>5162.46</c:v>
                </c:pt>
                <c:pt idx="2126">
                  <c:v>5162.4799999999996</c:v>
                </c:pt>
                <c:pt idx="2127">
                  <c:v>5162.5</c:v>
                </c:pt>
                <c:pt idx="2128">
                  <c:v>5162.5200000000004</c:v>
                </c:pt>
                <c:pt idx="2129">
                  <c:v>5162.54</c:v>
                </c:pt>
                <c:pt idx="2130">
                  <c:v>5162.5600000000004</c:v>
                </c:pt>
                <c:pt idx="2131">
                  <c:v>5162.58</c:v>
                </c:pt>
                <c:pt idx="2132">
                  <c:v>5162.6000000000004</c:v>
                </c:pt>
                <c:pt idx="2133">
                  <c:v>5162.6200000000035</c:v>
                </c:pt>
                <c:pt idx="2134">
                  <c:v>5162.6400000000003</c:v>
                </c:pt>
                <c:pt idx="2135">
                  <c:v>5162.6600000000035</c:v>
                </c:pt>
                <c:pt idx="2136">
                  <c:v>5162.68</c:v>
                </c:pt>
                <c:pt idx="2137">
                  <c:v>5162.7</c:v>
                </c:pt>
                <c:pt idx="2138">
                  <c:v>5162.72</c:v>
                </c:pt>
                <c:pt idx="2139">
                  <c:v>5162.74</c:v>
                </c:pt>
                <c:pt idx="2140">
                  <c:v>5162.76</c:v>
                </c:pt>
                <c:pt idx="2141">
                  <c:v>5162.78</c:v>
                </c:pt>
                <c:pt idx="2142">
                  <c:v>5162.8</c:v>
                </c:pt>
                <c:pt idx="2143">
                  <c:v>5162.8200000000024</c:v>
                </c:pt>
                <c:pt idx="2144">
                  <c:v>5162.84</c:v>
                </c:pt>
                <c:pt idx="2145">
                  <c:v>5162.8600000000024</c:v>
                </c:pt>
                <c:pt idx="2146">
                  <c:v>5162.88</c:v>
                </c:pt>
                <c:pt idx="2147">
                  <c:v>5162.9000000000005</c:v>
                </c:pt>
                <c:pt idx="2148">
                  <c:v>5162.92</c:v>
                </c:pt>
                <c:pt idx="2149">
                  <c:v>5162.9399999999996</c:v>
                </c:pt>
                <c:pt idx="2150">
                  <c:v>5162.96</c:v>
                </c:pt>
                <c:pt idx="2151">
                  <c:v>5162.9799999999996</c:v>
                </c:pt>
                <c:pt idx="2152">
                  <c:v>5163</c:v>
                </c:pt>
                <c:pt idx="2153">
                  <c:v>5163.0200000000004</c:v>
                </c:pt>
                <c:pt idx="2154">
                  <c:v>5163.04</c:v>
                </c:pt>
                <c:pt idx="2155">
                  <c:v>5163.0600000000004</c:v>
                </c:pt>
                <c:pt idx="2156">
                  <c:v>5163.08</c:v>
                </c:pt>
                <c:pt idx="2157">
                  <c:v>5163.1000000000004</c:v>
                </c:pt>
                <c:pt idx="2158">
                  <c:v>5163.1200000000035</c:v>
                </c:pt>
                <c:pt idx="2159">
                  <c:v>5163.1400000000003</c:v>
                </c:pt>
                <c:pt idx="2160">
                  <c:v>5163.1600000000035</c:v>
                </c:pt>
                <c:pt idx="2161">
                  <c:v>5163.18</c:v>
                </c:pt>
                <c:pt idx="2162">
                  <c:v>5163.2</c:v>
                </c:pt>
                <c:pt idx="2163">
                  <c:v>5163.22</c:v>
                </c:pt>
                <c:pt idx="2164">
                  <c:v>5163.24</c:v>
                </c:pt>
                <c:pt idx="2165">
                  <c:v>5163.26</c:v>
                </c:pt>
                <c:pt idx="2166">
                  <c:v>5163.28</c:v>
                </c:pt>
                <c:pt idx="2167">
                  <c:v>5163.3</c:v>
                </c:pt>
                <c:pt idx="2168">
                  <c:v>5163.3200000000024</c:v>
                </c:pt>
                <c:pt idx="2169">
                  <c:v>5163.34</c:v>
                </c:pt>
                <c:pt idx="2170">
                  <c:v>5163.3600000000024</c:v>
                </c:pt>
                <c:pt idx="2171">
                  <c:v>5163.38</c:v>
                </c:pt>
                <c:pt idx="2172">
                  <c:v>5163.4000000000005</c:v>
                </c:pt>
                <c:pt idx="2173">
                  <c:v>5163.42</c:v>
                </c:pt>
                <c:pt idx="2174">
                  <c:v>5163.4399999999996</c:v>
                </c:pt>
                <c:pt idx="2175">
                  <c:v>5163.46</c:v>
                </c:pt>
                <c:pt idx="2176">
                  <c:v>5163.4799999999996</c:v>
                </c:pt>
                <c:pt idx="2177">
                  <c:v>5163.5</c:v>
                </c:pt>
                <c:pt idx="2178">
                  <c:v>5163.5200000000004</c:v>
                </c:pt>
                <c:pt idx="2179">
                  <c:v>5163.54</c:v>
                </c:pt>
                <c:pt idx="2180">
                  <c:v>5163.5600000000004</c:v>
                </c:pt>
                <c:pt idx="2181">
                  <c:v>5163.58</c:v>
                </c:pt>
                <c:pt idx="2182">
                  <c:v>5163.6000000000004</c:v>
                </c:pt>
                <c:pt idx="2183">
                  <c:v>5163.6200000000035</c:v>
                </c:pt>
                <c:pt idx="2184">
                  <c:v>5163.6400000000003</c:v>
                </c:pt>
                <c:pt idx="2185">
                  <c:v>5163.6600000000035</c:v>
                </c:pt>
                <c:pt idx="2186">
                  <c:v>5163.68</c:v>
                </c:pt>
                <c:pt idx="2187">
                  <c:v>5163.7</c:v>
                </c:pt>
                <c:pt idx="2188">
                  <c:v>5163.72</c:v>
                </c:pt>
                <c:pt idx="2189">
                  <c:v>5163.74</c:v>
                </c:pt>
                <c:pt idx="2190">
                  <c:v>5163.76</c:v>
                </c:pt>
                <c:pt idx="2191">
                  <c:v>5163.78</c:v>
                </c:pt>
                <c:pt idx="2192">
                  <c:v>5163.8</c:v>
                </c:pt>
                <c:pt idx="2193">
                  <c:v>5163.8200000000024</c:v>
                </c:pt>
                <c:pt idx="2194">
                  <c:v>5163.84</c:v>
                </c:pt>
                <c:pt idx="2195">
                  <c:v>5163.8600000000024</c:v>
                </c:pt>
                <c:pt idx="2196">
                  <c:v>5163.88</c:v>
                </c:pt>
                <c:pt idx="2197">
                  <c:v>5163.9000000000005</c:v>
                </c:pt>
                <c:pt idx="2198">
                  <c:v>5163.92</c:v>
                </c:pt>
                <c:pt idx="2199">
                  <c:v>5163.9399999999996</c:v>
                </c:pt>
                <c:pt idx="2200">
                  <c:v>5163.96</c:v>
                </c:pt>
                <c:pt idx="2201">
                  <c:v>5163.9799999999996</c:v>
                </c:pt>
                <c:pt idx="2202">
                  <c:v>5164</c:v>
                </c:pt>
                <c:pt idx="2203">
                  <c:v>5164.0200000000004</c:v>
                </c:pt>
                <c:pt idx="2204">
                  <c:v>5164.04</c:v>
                </c:pt>
                <c:pt idx="2205">
                  <c:v>5164.0600000000004</c:v>
                </c:pt>
                <c:pt idx="2206">
                  <c:v>5164.08</c:v>
                </c:pt>
                <c:pt idx="2207">
                  <c:v>5164.1000000000004</c:v>
                </c:pt>
                <c:pt idx="2208">
                  <c:v>5164.1200000000035</c:v>
                </c:pt>
                <c:pt idx="2209">
                  <c:v>5164.1400000000003</c:v>
                </c:pt>
                <c:pt idx="2210">
                  <c:v>5164.1600000000035</c:v>
                </c:pt>
                <c:pt idx="2211">
                  <c:v>5164.18</c:v>
                </c:pt>
                <c:pt idx="2212">
                  <c:v>5164.2</c:v>
                </c:pt>
                <c:pt idx="2213">
                  <c:v>5164.22</c:v>
                </c:pt>
                <c:pt idx="2214">
                  <c:v>5164.24</c:v>
                </c:pt>
                <c:pt idx="2215">
                  <c:v>5164.26</c:v>
                </c:pt>
                <c:pt idx="2216">
                  <c:v>5164.28</c:v>
                </c:pt>
                <c:pt idx="2217">
                  <c:v>5164.3</c:v>
                </c:pt>
                <c:pt idx="2218">
                  <c:v>5164.3200000000024</c:v>
                </c:pt>
                <c:pt idx="2219">
                  <c:v>5164.34</c:v>
                </c:pt>
                <c:pt idx="2220">
                  <c:v>5164.3600000000024</c:v>
                </c:pt>
                <c:pt idx="2221">
                  <c:v>5164.38</c:v>
                </c:pt>
                <c:pt idx="2222">
                  <c:v>5164.4000000000005</c:v>
                </c:pt>
                <c:pt idx="2223">
                  <c:v>5164.42</c:v>
                </c:pt>
                <c:pt idx="2224">
                  <c:v>5164.4399999999996</c:v>
                </c:pt>
                <c:pt idx="2225">
                  <c:v>5164.46</c:v>
                </c:pt>
                <c:pt idx="2226">
                  <c:v>5164.4799999999996</c:v>
                </c:pt>
                <c:pt idx="2227">
                  <c:v>5164.5</c:v>
                </c:pt>
                <c:pt idx="2228">
                  <c:v>5164.5200000000004</c:v>
                </c:pt>
                <c:pt idx="2229">
                  <c:v>5164.54</c:v>
                </c:pt>
                <c:pt idx="2230">
                  <c:v>5164.5600000000004</c:v>
                </c:pt>
                <c:pt idx="2231">
                  <c:v>5164.58</c:v>
                </c:pt>
                <c:pt idx="2232">
                  <c:v>5164.6000000000004</c:v>
                </c:pt>
                <c:pt idx="2233">
                  <c:v>5164.6200000000035</c:v>
                </c:pt>
                <c:pt idx="2234">
                  <c:v>5164.6400000000003</c:v>
                </c:pt>
                <c:pt idx="2235">
                  <c:v>5164.6600000000035</c:v>
                </c:pt>
                <c:pt idx="2236">
                  <c:v>5164.68</c:v>
                </c:pt>
                <c:pt idx="2237">
                  <c:v>5164.7</c:v>
                </c:pt>
                <c:pt idx="2238">
                  <c:v>5164.72</c:v>
                </c:pt>
                <c:pt idx="2239">
                  <c:v>5164.74</c:v>
                </c:pt>
                <c:pt idx="2240">
                  <c:v>5164.76</c:v>
                </c:pt>
                <c:pt idx="2241">
                  <c:v>5164.78</c:v>
                </c:pt>
                <c:pt idx="2242">
                  <c:v>5164.8</c:v>
                </c:pt>
                <c:pt idx="2243">
                  <c:v>5164.8200000000024</c:v>
                </c:pt>
                <c:pt idx="2244">
                  <c:v>5164.84</c:v>
                </c:pt>
                <c:pt idx="2245">
                  <c:v>5164.8600000000024</c:v>
                </c:pt>
                <c:pt idx="2246">
                  <c:v>5164.88</c:v>
                </c:pt>
                <c:pt idx="2247">
                  <c:v>5164.9000000000005</c:v>
                </c:pt>
                <c:pt idx="2248">
                  <c:v>5164.92</c:v>
                </c:pt>
                <c:pt idx="2249">
                  <c:v>5164.9399999999996</c:v>
                </c:pt>
                <c:pt idx="2250">
                  <c:v>5164.96</c:v>
                </c:pt>
                <c:pt idx="2251">
                  <c:v>5164.9799999999996</c:v>
                </c:pt>
                <c:pt idx="2252">
                  <c:v>5165</c:v>
                </c:pt>
                <c:pt idx="2253">
                  <c:v>5165.0200000000004</c:v>
                </c:pt>
                <c:pt idx="2254">
                  <c:v>5165.04</c:v>
                </c:pt>
                <c:pt idx="2255">
                  <c:v>5165.0600000000004</c:v>
                </c:pt>
                <c:pt idx="2256">
                  <c:v>5165.08</c:v>
                </c:pt>
                <c:pt idx="2257">
                  <c:v>5165.1000000000004</c:v>
                </c:pt>
                <c:pt idx="2258">
                  <c:v>5165.1200000000035</c:v>
                </c:pt>
                <c:pt idx="2259">
                  <c:v>5165.1400000000003</c:v>
                </c:pt>
                <c:pt idx="2260">
                  <c:v>5165.1600000000035</c:v>
                </c:pt>
                <c:pt idx="2261">
                  <c:v>5165.18</c:v>
                </c:pt>
                <c:pt idx="2262">
                  <c:v>5165.2</c:v>
                </c:pt>
                <c:pt idx="2263">
                  <c:v>5165.22</c:v>
                </c:pt>
                <c:pt idx="2264">
                  <c:v>5165.24</c:v>
                </c:pt>
                <c:pt idx="2265">
                  <c:v>5165.26</c:v>
                </c:pt>
                <c:pt idx="2266">
                  <c:v>5165.28</c:v>
                </c:pt>
                <c:pt idx="2267">
                  <c:v>5165.3</c:v>
                </c:pt>
                <c:pt idx="2268">
                  <c:v>5165.3200000000024</c:v>
                </c:pt>
                <c:pt idx="2269">
                  <c:v>5165.34</c:v>
                </c:pt>
                <c:pt idx="2270">
                  <c:v>5165.3600000000024</c:v>
                </c:pt>
                <c:pt idx="2271">
                  <c:v>5165.38</c:v>
                </c:pt>
                <c:pt idx="2272">
                  <c:v>5165.4000000000005</c:v>
                </c:pt>
                <c:pt idx="2273">
                  <c:v>5165.42</c:v>
                </c:pt>
                <c:pt idx="2274">
                  <c:v>5165.4399999999996</c:v>
                </c:pt>
                <c:pt idx="2275">
                  <c:v>5165.46</c:v>
                </c:pt>
                <c:pt idx="2276">
                  <c:v>5165.4799999999996</c:v>
                </c:pt>
                <c:pt idx="2277">
                  <c:v>5165.5</c:v>
                </c:pt>
                <c:pt idx="2278">
                  <c:v>5165.5200000000004</c:v>
                </c:pt>
                <c:pt idx="2279">
                  <c:v>5165.54</c:v>
                </c:pt>
                <c:pt idx="2280">
                  <c:v>5165.5600000000004</c:v>
                </c:pt>
                <c:pt idx="2281">
                  <c:v>5165.58</c:v>
                </c:pt>
                <c:pt idx="2282">
                  <c:v>5165.6000000000004</c:v>
                </c:pt>
                <c:pt idx="2283">
                  <c:v>5165.6200000000035</c:v>
                </c:pt>
                <c:pt idx="2284">
                  <c:v>5165.6400000000003</c:v>
                </c:pt>
                <c:pt idx="2285">
                  <c:v>5165.6600000000035</c:v>
                </c:pt>
                <c:pt idx="2286">
                  <c:v>5165.68</c:v>
                </c:pt>
                <c:pt idx="2287">
                  <c:v>5165.7</c:v>
                </c:pt>
                <c:pt idx="2288">
                  <c:v>5165.72</c:v>
                </c:pt>
                <c:pt idx="2289">
                  <c:v>5165.74</c:v>
                </c:pt>
                <c:pt idx="2290">
                  <c:v>5165.76</c:v>
                </c:pt>
                <c:pt idx="2291">
                  <c:v>5165.78</c:v>
                </c:pt>
                <c:pt idx="2292">
                  <c:v>5165.8</c:v>
                </c:pt>
                <c:pt idx="2293">
                  <c:v>5165.8200000000024</c:v>
                </c:pt>
                <c:pt idx="2294">
                  <c:v>5165.84</c:v>
                </c:pt>
                <c:pt idx="2295">
                  <c:v>5165.8600000000024</c:v>
                </c:pt>
                <c:pt idx="2296">
                  <c:v>5165.88</c:v>
                </c:pt>
                <c:pt idx="2297">
                  <c:v>5165.9000000000005</c:v>
                </c:pt>
                <c:pt idx="2298">
                  <c:v>5165.92</c:v>
                </c:pt>
                <c:pt idx="2299">
                  <c:v>5165.9399999999996</c:v>
                </c:pt>
                <c:pt idx="2300">
                  <c:v>5165.96</c:v>
                </c:pt>
                <c:pt idx="2301">
                  <c:v>5165.9799999999996</c:v>
                </c:pt>
                <c:pt idx="2302">
                  <c:v>5166</c:v>
                </c:pt>
                <c:pt idx="2303">
                  <c:v>5166.0200000000004</c:v>
                </c:pt>
                <c:pt idx="2304">
                  <c:v>5166.04</c:v>
                </c:pt>
                <c:pt idx="2305">
                  <c:v>5166.0600000000004</c:v>
                </c:pt>
                <c:pt idx="2306">
                  <c:v>5166.08</c:v>
                </c:pt>
                <c:pt idx="2307">
                  <c:v>5166.1000000000004</c:v>
                </c:pt>
                <c:pt idx="2308">
                  <c:v>5166.1200000000035</c:v>
                </c:pt>
                <c:pt idx="2309">
                  <c:v>5166.1400000000003</c:v>
                </c:pt>
                <c:pt idx="2310">
                  <c:v>5166.1600000000035</c:v>
                </c:pt>
                <c:pt idx="2311">
                  <c:v>5166.18</c:v>
                </c:pt>
                <c:pt idx="2312">
                  <c:v>5166.2</c:v>
                </c:pt>
                <c:pt idx="2313">
                  <c:v>5166.22</c:v>
                </c:pt>
                <c:pt idx="2314">
                  <c:v>5166.24</c:v>
                </c:pt>
                <c:pt idx="2315">
                  <c:v>5166.26</c:v>
                </c:pt>
                <c:pt idx="2316">
                  <c:v>5166.28</c:v>
                </c:pt>
                <c:pt idx="2317">
                  <c:v>5166.3</c:v>
                </c:pt>
                <c:pt idx="2318">
                  <c:v>5166.3200000000024</c:v>
                </c:pt>
                <c:pt idx="2319">
                  <c:v>5166.34</c:v>
                </c:pt>
                <c:pt idx="2320">
                  <c:v>5166.3600000000024</c:v>
                </c:pt>
                <c:pt idx="2321">
                  <c:v>5166.38</c:v>
                </c:pt>
                <c:pt idx="2322">
                  <c:v>5166.4000000000005</c:v>
                </c:pt>
                <c:pt idx="2323">
                  <c:v>5166.42</c:v>
                </c:pt>
                <c:pt idx="2324">
                  <c:v>5166.4399999999996</c:v>
                </c:pt>
                <c:pt idx="2325">
                  <c:v>5166.46</c:v>
                </c:pt>
                <c:pt idx="2326">
                  <c:v>5166.4799999999996</c:v>
                </c:pt>
                <c:pt idx="2327">
                  <c:v>5166.5</c:v>
                </c:pt>
                <c:pt idx="2328">
                  <c:v>5166.5200000000004</c:v>
                </c:pt>
                <c:pt idx="2329">
                  <c:v>5166.54</c:v>
                </c:pt>
                <c:pt idx="2330">
                  <c:v>5166.5600000000004</c:v>
                </c:pt>
                <c:pt idx="2331">
                  <c:v>5166.58</c:v>
                </c:pt>
                <c:pt idx="2332">
                  <c:v>5166.6000000000004</c:v>
                </c:pt>
                <c:pt idx="2333">
                  <c:v>5166.6200000000035</c:v>
                </c:pt>
                <c:pt idx="2334">
                  <c:v>5166.6400000000003</c:v>
                </c:pt>
                <c:pt idx="2335">
                  <c:v>5166.6600000000035</c:v>
                </c:pt>
                <c:pt idx="2336">
                  <c:v>5166.68</c:v>
                </c:pt>
                <c:pt idx="2337">
                  <c:v>5166.7</c:v>
                </c:pt>
                <c:pt idx="2338">
                  <c:v>5166.72</c:v>
                </c:pt>
                <c:pt idx="2339">
                  <c:v>5166.74</c:v>
                </c:pt>
                <c:pt idx="2340">
                  <c:v>5166.76</c:v>
                </c:pt>
                <c:pt idx="2341">
                  <c:v>5166.78</c:v>
                </c:pt>
                <c:pt idx="2342">
                  <c:v>5166.8</c:v>
                </c:pt>
                <c:pt idx="2343">
                  <c:v>5166.8200000000024</c:v>
                </c:pt>
                <c:pt idx="2344">
                  <c:v>5166.84</c:v>
                </c:pt>
                <c:pt idx="2345">
                  <c:v>5166.8600000000024</c:v>
                </c:pt>
                <c:pt idx="2346">
                  <c:v>5166.88</c:v>
                </c:pt>
                <c:pt idx="2347">
                  <c:v>5166.9000000000005</c:v>
                </c:pt>
                <c:pt idx="2348">
                  <c:v>5166.92</c:v>
                </c:pt>
                <c:pt idx="2349">
                  <c:v>5166.9399999999996</c:v>
                </c:pt>
                <c:pt idx="2350">
                  <c:v>5166.96</c:v>
                </c:pt>
                <c:pt idx="2351">
                  <c:v>5166.9799999999996</c:v>
                </c:pt>
                <c:pt idx="2352">
                  <c:v>5167</c:v>
                </c:pt>
                <c:pt idx="2353">
                  <c:v>5167.0200000000004</c:v>
                </c:pt>
                <c:pt idx="2354">
                  <c:v>5167.04</c:v>
                </c:pt>
                <c:pt idx="2355">
                  <c:v>5167.0600000000004</c:v>
                </c:pt>
                <c:pt idx="2356">
                  <c:v>5167.08</c:v>
                </c:pt>
                <c:pt idx="2357">
                  <c:v>5167.1000000000004</c:v>
                </c:pt>
                <c:pt idx="2358">
                  <c:v>5167.1200000000035</c:v>
                </c:pt>
                <c:pt idx="2359">
                  <c:v>5167.1400000000003</c:v>
                </c:pt>
                <c:pt idx="2360">
                  <c:v>5167.1600000000035</c:v>
                </c:pt>
                <c:pt idx="2361">
                  <c:v>5167.18</c:v>
                </c:pt>
                <c:pt idx="2362">
                  <c:v>5167.2</c:v>
                </c:pt>
                <c:pt idx="2363">
                  <c:v>5167.22</c:v>
                </c:pt>
                <c:pt idx="2364">
                  <c:v>5167.24</c:v>
                </c:pt>
                <c:pt idx="2365">
                  <c:v>5167.26</c:v>
                </c:pt>
                <c:pt idx="2366">
                  <c:v>5167.28</c:v>
                </c:pt>
                <c:pt idx="2367">
                  <c:v>5167.3</c:v>
                </c:pt>
                <c:pt idx="2368">
                  <c:v>5167.3200000000024</c:v>
                </c:pt>
                <c:pt idx="2369">
                  <c:v>5167.34</c:v>
                </c:pt>
                <c:pt idx="2370">
                  <c:v>5167.3600000000024</c:v>
                </c:pt>
                <c:pt idx="2371">
                  <c:v>5167.38</c:v>
                </c:pt>
                <c:pt idx="2372">
                  <c:v>5167.4000000000005</c:v>
                </c:pt>
                <c:pt idx="2373">
                  <c:v>5167.42</c:v>
                </c:pt>
                <c:pt idx="2374">
                  <c:v>5167.4399999999996</c:v>
                </c:pt>
                <c:pt idx="2375">
                  <c:v>5167.46</c:v>
                </c:pt>
                <c:pt idx="2376">
                  <c:v>5167.4799999999996</c:v>
                </c:pt>
                <c:pt idx="2377">
                  <c:v>5167.5</c:v>
                </c:pt>
                <c:pt idx="2378">
                  <c:v>5167.5200000000004</c:v>
                </c:pt>
                <c:pt idx="2379">
                  <c:v>5167.54</c:v>
                </c:pt>
                <c:pt idx="2380">
                  <c:v>5167.5600000000004</c:v>
                </c:pt>
                <c:pt idx="2381">
                  <c:v>5167.58</c:v>
                </c:pt>
                <c:pt idx="2382">
                  <c:v>5167.6000000000004</c:v>
                </c:pt>
                <c:pt idx="2383">
                  <c:v>5167.6200000000035</c:v>
                </c:pt>
                <c:pt idx="2384">
                  <c:v>5167.6400000000003</c:v>
                </c:pt>
                <c:pt idx="2385">
                  <c:v>5167.6600000000035</c:v>
                </c:pt>
                <c:pt idx="2386">
                  <c:v>5167.68</c:v>
                </c:pt>
                <c:pt idx="2387">
                  <c:v>5167.7</c:v>
                </c:pt>
                <c:pt idx="2388">
                  <c:v>5167.72</c:v>
                </c:pt>
                <c:pt idx="2389">
                  <c:v>5167.74</c:v>
                </c:pt>
                <c:pt idx="2390">
                  <c:v>5167.76</c:v>
                </c:pt>
                <c:pt idx="2391">
                  <c:v>5167.78</c:v>
                </c:pt>
                <c:pt idx="2392">
                  <c:v>5167.8</c:v>
                </c:pt>
                <c:pt idx="2393">
                  <c:v>5167.8200000000024</c:v>
                </c:pt>
                <c:pt idx="2394">
                  <c:v>5167.84</c:v>
                </c:pt>
                <c:pt idx="2395">
                  <c:v>5167.8600000000024</c:v>
                </c:pt>
                <c:pt idx="2396">
                  <c:v>5167.88</c:v>
                </c:pt>
                <c:pt idx="2397">
                  <c:v>5167.9000000000005</c:v>
                </c:pt>
                <c:pt idx="2398">
                  <c:v>5167.92</c:v>
                </c:pt>
                <c:pt idx="2399">
                  <c:v>5167.9399999999996</c:v>
                </c:pt>
                <c:pt idx="2400">
                  <c:v>5167.96</c:v>
                </c:pt>
                <c:pt idx="2401">
                  <c:v>5167.9799999999996</c:v>
                </c:pt>
                <c:pt idx="2402">
                  <c:v>5168</c:v>
                </c:pt>
                <c:pt idx="2403">
                  <c:v>5168.0200000000004</c:v>
                </c:pt>
                <c:pt idx="2404">
                  <c:v>5168.04</c:v>
                </c:pt>
                <c:pt idx="2405">
                  <c:v>5168.0600000000004</c:v>
                </c:pt>
                <c:pt idx="2406">
                  <c:v>5168.08</c:v>
                </c:pt>
                <c:pt idx="2407">
                  <c:v>5168.1000000000004</c:v>
                </c:pt>
                <c:pt idx="2408">
                  <c:v>5168.1200000000035</c:v>
                </c:pt>
                <c:pt idx="2409">
                  <c:v>5168.1400000000003</c:v>
                </c:pt>
                <c:pt idx="2410">
                  <c:v>5168.1600000000035</c:v>
                </c:pt>
                <c:pt idx="2411">
                  <c:v>5168.18</c:v>
                </c:pt>
                <c:pt idx="2412">
                  <c:v>5168.2</c:v>
                </c:pt>
                <c:pt idx="2413">
                  <c:v>5168.22</c:v>
                </c:pt>
                <c:pt idx="2414">
                  <c:v>5168.24</c:v>
                </c:pt>
                <c:pt idx="2415">
                  <c:v>5168.26</c:v>
                </c:pt>
                <c:pt idx="2416">
                  <c:v>5168.28</c:v>
                </c:pt>
                <c:pt idx="2417">
                  <c:v>5168.3</c:v>
                </c:pt>
                <c:pt idx="2418">
                  <c:v>5168.3200000000024</c:v>
                </c:pt>
                <c:pt idx="2419">
                  <c:v>5168.34</c:v>
                </c:pt>
                <c:pt idx="2420">
                  <c:v>5168.3600000000024</c:v>
                </c:pt>
                <c:pt idx="2421">
                  <c:v>5168.38</c:v>
                </c:pt>
                <c:pt idx="2422">
                  <c:v>5168.4000000000005</c:v>
                </c:pt>
                <c:pt idx="2423">
                  <c:v>5168.42</c:v>
                </c:pt>
                <c:pt idx="2424">
                  <c:v>5168.4399999999996</c:v>
                </c:pt>
                <c:pt idx="2425">
                  <c:v>5168.46</c:v>
                </c:pt>
                <c:pt idx="2426">
                  <c:v>5168.4799999999996</c:v>
                </c:pt>
                <c:pt idx="2427">
                  <c:v>5168.5</c:v>
                </c:pt>
                <c:pt idx="2428">
                  <c:v>5168.5200000000004</c:v>
                </c:pt>
                <c:pt idx="2429">
                  <c:v>5168.54</c:v>
                </c:pt>
                <c:pt idx="2430">
                  <c:v>5168.5600000000004</c:v>
                </c:pt>
                <c:pt idx="2431">
                  <c:v>5168.58</c:v>
                </c:pt>
                <c:pt idx="2432">
                  <c:v>5168.6000000000004</c:v>
                </c:pt>
                <c:pt idx="2433">
                  <c:v>5168.6200000000035</c:v>
                </c:pt>
                <c:pt idx="2434">
                  <c:v>5168.6400000000003</c:v>
                </c:pt>
                <c:pt idx="2435">
                  <c:v>5168.6600000000035</c:v>
                </c:pt>
                <c:pt idx="2436">
                  <c:v>5168.68</c:v>
                </c:pt>
                <c:pt idx="2437">
                  <c:v>5168.7</c:v>
                </c:pt>
                <c:pt idx="2438">
                  <c:v>5168.72</c:v>
                </c:pt>
                <c:pt idx="2439">
                  <c:v>5168.74</c:v>
                </c:pt>
                <c:pt idx="2440">
                  <c:v>5168.76</c:v>
                </c:pt>
                <c:pt idx="2441">
                  <c:v>5168.78</c:v>
                </c:pt>
                <c:pt idx="2442">
                  <c:v>5168.8</c:v>
                </c:pt>
                <c:pt idx="2443">
                  <c:v>5168.8200000000024</c:v>
                </c:pt>
                <c:pt idx="2444">
                  <c:v>5168.84</c:v>
                </c:pt>
                <c:pt idx="2445">
                  <c:v>5168.8600000000024</c:v>
                </c:pt>
                <c:pt idx="2446">
                  <c:v>5168.88</c:v>
                </c:pt>
                <c:pt idx="2447">
                  <c:v>5168.9000000000005</c:v>
                </c:pt>
                <c:pt idx="2448">
                  <c:v>5168.92</c:v>
                </c:pt>
                <c:pt idx="2449">
                  <c:v>5168.9399999999996</c:v>
                </c:pt>
                <c:pt idx="2450">
                  <c:v>5168.96</c:v>
                </c:pt>
                <c:pt idx="2451">
                  <c:v>5168.9799999999996</c:v>
                </c:pt>
                <c:pt idx="2452">
                  <c:v>5169</c:v>
                </c:pt>
                <c:pt idx="2453">
                  <c:v>5169.0200000000004</c:v>
                </c:pt>
                <c:pt idx="2454">
                  <c:v>5169.04</c:v>
                </c:pt>
                <c:pt idx="2455">
                  <c:v>5169.0600000000004</c:v>
                </c:pt>
                <c:pt idx="2456">
                  <c:v>5169.08</c:v>
                </c:pt>
                <c:pt idx="2457">
                  <c:v>5169.1000000000004</c:v>
                </c:pt>
                <c:pt idx="2458">
                  <c:v>5169.1200000000035</c:v>
                </c:pt>
                <c:pt idx="2459">
                  <c:v>5169.1400000000003</c:v>
                </c:pt>
                <c:pt idx="2460">
                  <c:v>5169.1600000000035</c:v>
                </c:pt>
                <c:pt idx="2461">
                  <c:v>5169.18</c:v>
                </c:pt>
                <c:pt idx="2462">
                  <c:v>5169.2</c:v>
                </c:pt>
                <c:pt idx="2463">
                  <c:v>5169.22</c:v>
                </c:pt>
                <c:pt idx="2464">
                  <c:v>5169.24</c:v>
                </c:pt>
                <c:pt idx="2465">
                  <c:v>5169.26</c:v>
                </c:pt>
                <c:pt idx="2466">
                  <c:v>5169.28</c:v>
                </c:pt>
                <c:pt idx="2467">
                  <c:v>5169.3</c:v>
                </c:pt>
                <c:pt idx="2468">
                  <c:v>5169.3200000000024</c:v>
                </c:pt>
                <c:pt idx="2469">
                  <c:v>5169.34</c:v>
                </c:pt>
                <c:pt idx="2470">
                  <c:v>5169.3600000000024</c:v>
                </c:pt>
                <c:pt idx="2471">
                  <c:v>5169.38</c:v>
                </c:pt>
                <c:pt idx="2472">
                  <c:v>5169.4000000000005</c:v>
                </c:pt>
                <c:pt idx="2473">
                  <c:v>5169.42</c:v>
                </c:pt>
                <c:pt idx="2474">
                  <c:v>5169.4399999999996</c:v>
                </c:pt>
                <c:pt idx="2475">
                  <c:v>5169.46</c:v>
                </c:pt>
                <c:pt idx="2476">
                  <c:v>5169.4799999999996</c:v>
                </c:pt>
                <c:pt idx="2477">
                  <c:v>5169.5</c:v>
                </c:pt>
                <c:pt idx="2478">
                  <c:v>5169.5200000000004</c:v>
                </c:pt>
                <c:pt idx="2479">
                  <c:v>5169.54</c:v>
                </c:pt>
                <c:pt idx="2480">
                  <c:v>5169.5600000000004</c:v>
                </c:pt>
                <c:pt idx="2481">
                  <c:v>5169.58</c:v>
                </c:pt>
                <c:pt idx="2482">
                  <c:v>5169.6000000000004</c:v>
                </c:pt>
                <c:pt idx="2483">
                  <c:v>5169.6200000000035</c:v>
                </c:pt>
                <c:pt idx="2484">
                  <c:v>5169.6400000000003</c:v>
                </c:pt>
                <c:pt idx="2485">
                  <c:v>5169.6600000000035</c:v>
                </c:pt>
                <c:pt idx="2486">
                  <c:v>5169.68</c:v>
                </c:pt>
                <c:pt idx="2487">
                  <c:v>5169.7</c:v>
                </c:pt>
                <c:pt idx="2488">
                  <c:v>5169.72</c:v>
                </c:pt>
                <c:pt idx="2489">
                  <c:v>5169.74</c:v>
                </c:pt>
                <c:pt idx="2490">
                  <c:v>5169.76</c:v>
                </c:pt>
                <c:pt idx="2491">
                  <c:v>5169.78</c:v>
                </c:pt>
                <c:pt idx="2492">
                  <c:v>5169.8</c:v>
                </c:pt>
                <c:pt idx="2493">
                  <c:v>5169.8200000000024</c:v>
                </c:pt>
                <c:pt idx="2494">
                  <c:v>5169.84</c:v>
                </c:pt>
                <c:pt idx="2495">
                  <c:v>5169.8600000000024</c:v>
                </c:pt>
                <c:pt idx="2496">
                  <c:v>5169.88</c:v>
                </c:pt>
                <c:pt idx="2497">
                  <c:v>5169.9000000000005</c:v>
                </c:pt>
                <c:pt idx="2498">
                  <c:v>5169.92</c:v>
                </c:pt>
                <c:pt idx="2499">
                  <c:v>5169.9399999999996</c:v>
                </c:pt>
                <c:pt idx="2500">
                  <c:v>5169.96</c:v>
                </c:pt>
                <c:pt idx="2501">
                  <c:v>5169.9799999999996</c:v>
                </c:pt>
                <c:pt idx="2502">
                  <c:v>5170</c:v>
                </c:pt>
                <c:pt idx="2503">
                  <c:v>5170.0200000000004</c:v>
                </c:pt>
                <c:pt idx="2504">
                  <c:v>5170.04</c:v>
                </c:pt>
                <c:pt idx="2505">
                  <c:v>5170.0600000000004</c:v>
                </c:pt>
                <c:pt idx="2506">
                  <c:v>5170.08</c:v>
                </c:pt>
                <c:pt idx="2507">
                  <c:v>5170.1000000000004</c:v>
                </c:pt>
                <c:pt idx="2508">
                  <c:v>5170.1200000000035</c:v>
                </c:pt>
                <c:pt idx="2509">
                  <c:v>5170.1400000000003</c:v>
                </c:pt>
                <c:pt idx="2510">
                  <c:v>5170.1600000000035</c:v>
                </c:pt>
                <c:pt idx="2511">
                  <c:v>5170.18</c:v>
                </c:pt>
                <c:pt idx="2512">
                  <c:v>5170.2</c:v>
                </c:pt>
                <c:pt idx="2513">
                  <c:v>5170.22</c:v>
                </c:pt>
                <c:pt idx="2514">
                  <c:v>5170.24</c:v>
                </c:pt>
                <c:pt idx="2515">
                  <c:v>5170.26</c:v>
                </c:pt>
                <c:pt idx="2516">
                  <c:v>5170.28</c:v>
                </c:pt>
                <c:pt idx="2517">
                  <c:v>5170.3</c:v>
                </c:pt>
                <c:pt idx="2518">
                  <c:v>5170.3200000000024</c:v>
                </c:pt>
                <c:pt idx="2519">
                  <c:v>5170.34</c:v>
                </c:pt>
                <c:pt idx="2520">
                  <c:v>5170.3600000000024</c:v>
                </c:pt>
                <c:pt idx="2521">
                  <c:v>5170.38</c:v>
                </c:pt>
                <c:pt idx="2522">
                  <c:v>5170.4000000000005</c:v>
                </c:pt>
                <c:pt idx="2523">
                  <c:v>5170.42</c:v>
                </c:pt>
                <c:pt idx="2524">
                  <c:v>5170.4399999999996</c:v>
                </c:pt>
                <c:pt idx="2525">
                  <c:v>5170.46</c:v>
                </c:pt>
                <c:pt idx="2526">
                  <c:v>5170.4799999999996</c:v>
                </c:pt>
                <c:pt idx="2527">
                  <c:v>5170.5</c:v>
                </c:pt>
                <c:pt idx="2528">
                  <c:v>5170.5200000000004</c:v>
                </c:pt>
                <c:pt idx="2529">
                  <c:v>5170.54</c:v>
                </c:pt>
                <c:pt idx="2530">
                  <c:v>5170.5600000000004</c:v>
                </c:pt>
                <c:pt idx="2531">
                  <c:v>5170.58</c:v>
                </c:pt>
                <c:pt idx="2532">
                  <c:v>5170.6000000000004</c:v>
                </c:pt>
                <c:pt idx="2533">
                  <c:v>5170.6200000000035</c:v>
                </c:pt>
                <c:pt idx="2534">
                  <c:v>5170.6400000000003</c:v>
                </c:pt>
                <c:pt idx="2535">
                  <c:v>5170.6600000000035</c:v>
                </c:pt>
                <c:pt idx="2536">
                  <c:v>5170.68</c:v>
                </c:pt>
                <c:pt idx="2537">
                  <c:v>5170.7</c:v>
                </c:pt>
                <c:pt idx="2538">
                  <c:v>5170.72</c:v>
                </c:pt>
                <c:pt idx="2539">
                  <c:v>5170.74</c:v>
                </c:pt>
                <c:pt idx="2540">
                  <c:v>5170.76</c:v>
                </c:pt>
                <c:pt idx="2541">
                  <c:v>5170.78</c:v>
                </c:pt>
                <c:pt idx="2542">
                  <c:v>5170.8</c:v>
                </c:pt>
                <c:pt idx="2543">
                  <c:v>5170.8200000000024</c:v>
                </c:pt>
                <c:pt idx="2544">
                  <c:v>5170.84</c:v>
                </c:pt>
                <c:pt idx="2545">
                  <c:v>5170.8600000000024</c:v>
                </c:pt>
                <c:pt idx="2546">
                  <c:v>5170.88</c:v>
                </c:pt>
                <c:pt idx="2547">
                  <c:v>5170.9000000000005</c:v>
                </c:pt>
                <c:pt idx="2548">
                  <c:v>5170.92</c:v>
                </c:pt>
                <c:pt idx="2549">
                  <c:v>5170.9399999999996</c:v>
                </c:pt>
                <c:pt idx="2550">
                  <c:v>5170.96</c:v>
                </c:pt>
                <c:pt idx="2551">
                  <c:v>5170.9799999999996</c:v>
                </c:pt>
                <c:pt idx="2552">
                  <c:v>5171</c:v>
                </c:pt>
                <c:pt idx="2553">
                  <c:v>5171.0200000000004</c:v>
                </c:pt>
                <c:pt idx="2554">
                  <c:v>5171.04</c:v>
                </c:pt>
                <c:pt idx="2555">
                  <c:v>5171.0600000000004</c:v>
                </c:pt>
                <c:pt idx="2556">
                  <c:v>5171.08</c:v>
                </c:pt>
                <c:pt idx="2557">
                  <c:v>5171.1000000000004</c:v>
                </c:pt>
                <c:pt idx="2558">
                  <c:v>5171.1200000000035</c:v>
                </c:pt>
                <c:pt idx="2559">
                  <c:v>5171.1400000000003</c:v>
                </c:pt>
                <c:pt idx="2560">
                  <c:v>5171.1600000000035</c:v>
                </c:pt>
                <c:pt idx="2561">
                  <c:v>5171.18</c:v>
                </c:pt>
                <c:pt idx="2562">
                  <c:v>5171.2</c:v>
                </c:pt>
                <c:pt idx="2563">
                  <c:v>5171.22</c:v>
                </c:pt>
                <c:pt idx="2564">
                  <c:v>5171.24</c:v>
                </c:pt>
                <c:pt idx="2565">
                  <c:v>5171.26</c:v>
                </c:pt>
                <c:pt idx="2566">
                  <c:v>5171.28</c:v>
                </c:pt>
                <c:pt idx="2567">
                  <c:v>5171.3</c:v>
                </c:pt>
                <c:pt idx="2568">
                  <c:v>5171.3200000000024</c:v>
                </c:pt>
                <c:pt idx="2569">
                  <c:v>5171.34</c:v>
                </c:pt>
                <c:pt idx="2570">
                  <c:v>5171.3600000000024</c:v>
                </c:pt>
                <c:pt idx="2571">
                  <c:v>5171.38</c:v>
                </c:pt>
                <c:pt idx="2572">
                  <c:v>5171.4000000000005</c:v>
                </c:pt>
                <c:pt idx="2573">
                  <c:v>5171.42</c:v>
                </c:pt>
                <c:pt idx="2574">
                  <c:v>5171.4399999999996</c:v>
                </c:pt>
                <c:pt idx="2575">
                  <c:v>5171.46</c:v>
                </c:pt>
                <c:pt idx="2576">
                  <c:v>5171.4799999999996</c:v>
                </c:pt>
                <c:pt idx="2577">
                  <c:v>5171.5</c:v>
                </c:pt>
                <c:pt idx="2578">
                  <c:v>5171.5200000000004</c:v>
                </c:pt>
                <c:pt idx="2579">
                  <c:v>5171.54</c:v>
                </c:pt>
                <c:pt idx="2580">
                  <c:v>5171.5600000000004</c:v>
                </c:pt>
                <c:pt idx="2581">
                  <c:v>5171.58</c:v>
                </c:pt>
                <c:pt idx="2582">
                  <c:v>5171.6000000000004</c:v>
                </c:pt>
                <c:pt idx="2583">
                  <c:v>5171.6200000000035</c:v>
                </c:pt>
                <c:pt idx="2584">
                  <c:v>5171.6400000000003</c:v>
                </c:pt>
                <c:pt idx="2585">
                  <c:v>5171.6600000000035</c:v>
                </c:pt>
                <c:pt idx="2586">
                  <c:v>5171.68</c:v>
                </c:pt>
                <c:pt idx="2587">
                  <c:v>5171.7</c:v>
                </c:pt>
                <c:pt idx="2588">
                  <c:v>5171.72</c:v>
                </c:pt>
                <c:pt idx="2589">
                  <c:v>5171.74</c:v>
                </c:pt>
                <c:pt idx="2590">
                  <c:v>5171.76</c:v>
                </c:pt>
                <c:pt idx="2591">
                  <c:v>5171.78</c:v>
                </c:pt>
                <c:pt idx="2592">
                  <c:v>5171.8</c:v>
                </c:pt>
                <c:pt idx="2593">
                  <c:v>5171.8200000000024</c:v>
                </c:pt>
                <c:pt idx="2594">
                  <c:v>5171.84</c:v>
                </c:pt>
                <c:pt idx="2595">
                  <c:v>5171.8600000000024</c:v>
                </c:pt>
                <c:pt idx="2596">
                  <c:v>5171.88</c:v>
                </c:pt>
                <c:pt idx="2597">
                  <c:v>5171.9000000000005</c:v>
                </c:pt>
                <c:pt idx="2598">
                  <c:v>5171.92</c:v>
                </c:pt>
                <c:pt idx="2599">
                  <c:v>5171.9399999999996</c:v>
                </c:pt>
                <c:pt idx="2600">
                  <c:v>5171.96</c:v>
                </c:pt>
                <c:pt idx="2601">
                  <c:v>5171.9799999999996</c:v>
                </c:pt>
                <c:pt idx="2602">
                  <c:v>5172</c:v>
                </c:pt>
                <c:pt idx="2603">
                  <c:v>5172.0200000000004</c:v>
                </c:pt>
                <c:pt idx="2604">
                  <c:v>5172.04</c:v>
                </c:pt>
                <c:pt idx="2605">
                  <c:v>5172.0600000000004</c:v>
                </c:pt>
                <c:pt idx="2606">
                  <c:v>5172.08</c:v>
                </c:pt>
                <c:pt idx="2607">
                  <c:v>5172.1000000000004</c:v>
                </c:pt>
                <c:pt idx="2608">
                  <c:v>5172.1200000000035</c:v>
                </c:pt>
                <c:pt idx="2609">
                  <c:v>5172.1400000000003</c:v>
                </c:pt>
                <c:pt idx="2610">
                  <c:v>5172.1600000000035</c:v>
                </c:pt>
                <c:pt idx="2611">
                  <c:v>5172.18</c:v>
                </c:pt>
                <c:pt idx="2612">
                  <c:v>5172.2</c:v>
                </c:pt>
                <c:pt idx="2613">
                  <c:v>5172.22</c:v>
                </c:pt>
                <c:pt idx="2614">
                  <c:v>5172.24</c:v>
                </c:pt>
                <c:pt idx="2615">
                  <c:v>5172.26</c:v>
                </c:pt>
                <c:pt idx="2616">
                  <c:v>5172.28</c:v>
                </c:pt>
                <c:pt idx="2617">
                  <c:v>5172.3</c:v>
                </c:pt>
                <c:pt idx="2618">
                  <c:v>5172.3200000000024</c:v>
                </c:pt>
                <c:pt idx="2619">
                  <c:v>5172.34</c:v>
                </c:pt>
                <c:pt idx="2620">
                  <c:v>5172.3600000000024</c:v>
                </c:pt>
                <c:pt idx="2621">
                  <c:v>5172.38</c:v>
                </c:pt>
                <c:pt idx="2622">
                  <c:v>5172.4000000000005</c:v>
                </c:pt>
                <c:pt idx="2623">
                  <c:v>5172.42</c:v>
                </c:pt>
                <c:pt idx="2624">
                  <c:v>5172.4399999999996</c:v>
                </c:pt>
                <c:pt idx="2625">
                  <c:v>5172.46</c:v>
                </c:pt>
                <c:pt idx="2626">
                  <c:v>5172.4799999999996</c:v>
                </c:pt>
                <c:pt idx="2627">
                  <c:v>5172.5</c:v>
                </c:pt>
                <c:pt idx="2628">
                  <c:v>5172.5200000000004</c:v>
                </c:pt>
                <c:pt idx="2629">
                  <c:v>5172.54</c:v>
                </c:pt>
                <c:pt idx="2630">
                  <c:v>5172.5600000000004</c:v>
                </c:pt>
                <c:pt idx="2631">
                  <c:v>5172.58</c:v>
                </c:pt>
                <c:pt idx="2632">
                  <c:v>5172.6000000000004</c:v>
                </c:pt>
                <c:pt idx="2633">
                  <c:v>5172.6200000000035</c:v>
                </c:pt>
                <c:pt idx="2634">
                  <c:v>5172.6400000000003</c:v>
                </c:pt>
                <c:pt idx="2635">
                  <c:v>5172.6600000000035</c:v>
                </c:pt>
                <c:pt idx="2636">
                  <c:v>5172.68</c:v>
                </c:pt>
                <c:pt idx="2637">
                  <c:v>5172.7</c:v>
                </c:pt>
                <c:pt idx="2638">
                  <c:v>5172.72</c:v>
                </c:pt>
                <c:pt idx="2639">
                  <c:v>5172.74</c:v>
                </c:pt>
                <c:pt idx="2640">
                  <c:v>5172.76</c:v>
                </c:pt>
                <c:pt idx="2641">
                  <c:v>5172.78</c:v>
                </c:pt>
                <c:pt idx="2642">
                  <c:v>5172.8</c:v>
                </c:pt>
                <c:pt idx="2643">
                  <c:v>5172.8200000000024</c:v>
                </c:pt>
                <c:pt idx="2644">
                  <c:v>5172.84</c:v>
                </c:pt>
                <c:pt idx="2645">
                  <c:v>5172.8600000000024</c:v>
                </c:pt>
                <c:pt idx="2646">
                  <c:v>5172.88</c:v>
                </c:pt>
                <c:pt idx="2647">
                  <c:v>5172.9000000000005</c:v>
                </c:pt>
                <c:pt idx="2648">
                  <c:v>5172.92</c:v>
                </c:pt>
                <c:pt idx="2649">
                  <c:v>5172.9399999999996</c:v>
                </c:pt>
                <c:pt idx="2650">
                  <c:v>5172.96</c:v>
                </c:pt>
                <c:pt idx="2651">
                  <c:v>5172.9799999999996</c:v>
                </c:pt>
                <c:pt idx="2652">
                  <c:v>5173</c:v>
                </c:pt>
                <c:pt idx="2653">
                  <c:v>5173.0200000000004</c:v>
                </c:pt>
                <c:pt idx="2654">
                  <c:v>5173.04</c:v>
                </c:pt>
                <c:pt idx="2655">
                  <c:v>5173.0600000000004</c:v>
                </c:pt>
                <c:pt idx="2656">
                  <c:v>5173.08</c:v>
                </c:pt>
                <c:pt idx="2657">
                  <c:v>5173.1000000000004</c:v>
                </c:pt>
                <c:pt idx="2658">
                  <c:v>5173.1200000000035</c:v>
                </c:pt>
                <c:pt idx="2659">
                  <c:v>5173.1400000000003</c:v>
                </c:pt>
                <c:pt idx="2660">
                  <c:v>5173.1600000000035</c:v>
                </c:pt>
                <c:pt idx="2661">
                  <c:v>5173.18</c:v>
                </c:pt>
                <c:pt idx="2662">
                  <c:v>5173.2</c:v>
                </c:pt>
                <c:pt idx="2663">
                  <c:v>5173.22</c:v>
                </c:pt>
                <c:pt idx="2664">
                  <c:v>5173.24</c:v>
                </c:pt>
                <c:pt idx="2665">
                  <c:v>5173.26</c:v>
                </c:pt>
                <c:pt idx="2666">
                  <c:v>5173.28</c:v>
                </c:pt>
                <c:pt idx="2667">
                  <c:v>5173.3</c:v>
                </c:pt>
                <c:pt idx="2668">
                  <c:v>5173.3200000000024</c:v>
                </c:pt>
                <c:pt idx="2669">
                  <c:v>5173.34</c:v>
                </c:pt>
                <c:pt idx="2670">
                  <c:v>5173.3600000000024</c:v>
                </c:pt>
                <c:pt idx="2671">
                  <c:v>5173.38</c:v>
                </c:pt>
                <c:pt idx="2672">
                  <c:v>5173.4000000000005</c:v>
                </c:pt>
                <c:pt idx="2673">
                  <c:v>5173.42</c:v>
                </c:pt>
                <c:pt idx="2674">
                  <c:v>5173.4399999999996</c:v>
                </c:pt>
                <c:pt idx="2675">
                  <c:v>5173.46</c:v>
                </c:pt>
                <c:pt idx="2676">
                  <c:v>5173.4799999999996</c:v>
                </c:pt>
                <c:pt idx="2677">
                  <c:v>5173.5</c:v>
                </c:pt>
                <c:pt idx="2678">
                  <c:v>5173.5200000000004</c:v>
                </c:pt>
                <c:pt idx="2679">
                  <c:v>5173.54</c:v>
                </c:pt>
                <c:pt idx="2680">
                  <c:v>5173.5600000000004</c:v>
                </c:pt>
                <c:pt idx="2681">
                  <c:v>5173.58</c:v>
                </c:pt>
                <c:pt idx="2682">
                  <c:v>5173.6000000000004</c:v>
                </c:pt>
                <c:pt idx="2683">
                  <c:v>5173.6200000000035</c:v>
                </c:pt>
                <c:pt idx="2684">
                  <c:v>5173.6400000000003</c:v>
                </c:pt>
                <c:pt idx="2685">
                  <c:v>5173.6600000000035</c:v>
                </c:pt>
                <c:pt idx="2686">
                  <c:v>5173.68</c:v>
                </c:pt>
                <c:pt idx="2687">
                  <c:v>5173.7</c:v>
                </c:pt>
                <c:pt idx="2688">
                  <c:v>5173.72</c:v>
                </c:pt>
                <c:pt idx="2689">
                  <c:v>5173.74</c:v>
                </c:pt>
                <c:pt idx="2690">
                  <c:v>5173.76</c:v>
                </c:pt>
                <c:pt idx="2691">
                  <c:v>5173.78</c:v>
                </c:pt>
                <c:pt idx="2692">
                  <c:v>5173.8</c:v>
                </c:pt>
                <c:pt idx="2693">
                  <c:v>5173.8200000000024</c:v>
                </c:pt>
                <c:pt idx="2694">
                  <c:v>5173.84</c:v>
                </c:pt>
                <c:pt idx="2695">
                  <c:v>5173.8600000000024</c:v>
                </c:pt>
                <c:pt idx="2696">
                  <c:v>5173.88</c:v>
                </c:pt>
                <c:pt idx="2697">
                  <c:v>5173.9000000000005</c:v>
                </c:pt>
                <c:pt idx="2698">
                  <c:v>5173.92</c:v>
                </c:pt>
                <c:pt idx="2699">
                  <c:v>5173.9399999999996</c:v>
                </c:pt>
                <c:pt idx="2700">
                  <c:v>5173.96</c:v>
                </c:pt>
                <c:pt idx="2701">
                  <c:v>5173.9799999999996</c:v>
                </c:pt>
                <c:pt idx="2702">
                  <c:v>5174</c:v>
                </c:pt>
                <c:pt idx="2703">
                  <c:v>5174.0200000000004</c:v>
                </c:pt>
                <c:pt idx="2704">
                  <c:v>5174.04</c:v>
                </c:pt>
                <c:pt idx="2705">
                  <c:v>5174.0600000000004</c:v>
                </c:pt>
                <c:pt idx="2706">
                  <c:v>5174.08</c:v>
                </c:pt>
                <c:pt idx="2707">
                  <c:v>5174.1000000000004</c:v>
                </c:pt>
                <c:pt idx="2708">
                  <c:v>5174.1200000000035</c:v>
                </c:pt>
                <c:pt idx="2709">
                  <c:v>5174.1400000000003</c:v>
                </c:pt>
                <c:pt idx="2710">
                  <c:v>5174.1600000000035</c:v>
                </c:pt>
                <c:pt idx="2711">
                  <c:v>5174.18</c:v>
                </c:pt>
                <c:pt idx="2712">
                  <c:v>5174.2</c:v>
                </c:pt>
                <c:pt idx="2713">
                  <c:v>5174.22</c:v>
                </c:pt>
                <c:pt idx="2714">
                  <c:v>5174.24</c:v>
                </c:pt>
                <c:pt idx="2715">
                  <c:v>5174.26</c:v>
                </c:pt>
                <c:pt idx="2716">
                  <c:v>5174.28</c:v>
                </c:pt>
                <c:pt idx="2717">
                  <c:v>5174.3</c:v>
                </c:pt>
                <c:pt idx="2718">
                  <c:v>5174.3200000000024</c:v>
                </c:pt>
                <c:pt idx="2719">
                  <c:v>5174.34</c:v>
                </c:pt>
                <c:pt idx="2720">
                  <c:v>5174.3600000000024</c:v>
                </c:pt>
                <c:pt idx="2721">
                  <c:v>5174.38</c:v>
                </c:pt>
                <c:pt idx="2722">
                  <c:v>5174.4000000000005</c:v>
                </c:pt>
                <c:pt idx="2723">
                  <c:v>5174.42</c:v>
                </c:pt>
                <c:pt idx="2724">
                  <c:v>5174.4399999999996</c:v>
                </c:pt>
                <c:pt idx="2725">
                  <c:v>5174.46</c:v>
                </c:pt>
                <c:pt idx="2726">
                  <c:v>5174.4799999999996</c:v>
                </c:pt>
                <c:pt idx="2727">
                  <c:v>5174.5</c:v>
                </c:pt>
                <c:pt idx="2728">
                  <c:v>5174.5200000000004</c:v>
                </c:pt>
                <c:pt idx="2729">
                  <c:v>5174.54</c:v>
                </c:pt>
                <c:pt idx="2730">
                  <c:v>5174.5600000000004</c:v>
                </c:pt>
                <c:pt idx="2731">
                  <c:v>5174.58</c:v>
                </c:pt>
                <c:pt idx="2732">
                  <c:v>5174.6000000000004</c:v>
                </c:pt>
                <c:pt idx="2733">
                  <c:v>5174.6200000000035</c:v>
                </c:pt>
                <c:pt idx="2734">
                  <c:v>5174.6400000000003</c:v>
                </c:pt>
                <c:pt idx="2735">
                  <c:v>5174.6600000000035</c:v>
                </c:pt>
                <c:pt idx="2736">
                  <c:v>5174.68</c:v>
                </c:pt>
                <c:pt idx="2737">
                  <c:v>5174.7</c:v>
                </c:pt>
                <c:pt idx="2738">
                  <c:v>5174.72</c:v>
                </c:pt>
                <c:pt idx="2739">
                  <c:v>5174.74</c:v>
                </c:pt>
                <c:pt idx="2740">
                  <c:v>5174.76</c:v>
                </c:pt>
                <c:pt idx="2741">
                  <c:v>5174.78</c:v>
                </c:pt>
                <c:pt idx="2742">
                  <c:v>5174.8</c:v>
                </c:pt>
                <c:pt idx="2743">
                  <c:v>5174.8200000000024</c:v>
                </c:pt>
                <c:pt idx="2744">
                  <c:v>5174.84</c:v>
                </c:pt>
                <c:pt idx="2745">
                  <c:v>5174.8600000000024</c:v>
                </c:pt>
                <c:pt idx="2746">
                  <c:v>5174.88</c:v>
                </c:pt>
                <c:pt idx="2747">
                  <c:v>5174.9000000000005</c:v>
                </c:pt>
                <c:pt idx="2748">
                  <c:v>5174.92</c:v>
                </c:pt>
                <c:pt idx="2749">
                  <c:v>5174.9399999999996</c:v>
                </c:pt>
                <c:pt idx="2750">
                  <c:v>5174.96</c:v>
                </c:pt>
                <c:pt idx="2751">
                  <c:v>5174.9799999999996</c:v>
                </c:pt>
                <c:pt idx="2752">
                  <c:v>5175</c:v>
                </c:pt>
                <c:pt idx="2753">
                  <c:v>5175.0200000000004</c:v>
                </c:pt>
                <c:pt idx="2754">
                  <c:v>5175.04</c:v>
                </c:pt>
                <c:pt idx="2755">
                  <c:v>5175.0600000000004</c:v>
                </c:pt>
                <c:pt idx="2756">
                  <c:v>5175.08</c:v>
                </c:pt>
                <c:pt idx="2757">
                  <c:v>5175.1000000000004</c:v>
                </c:pt>
                <c:pt idx="2758">
                  <c:v>5175.1200000000035</c:v>
                </c:pt>
                <c:pt idx="2759">
                  <c:v>5175.1400000000003</c:v>
                </c:pt>
                <c:pt idx="2760">
                  <c:v>5175.1600000000035</c:v>
                </c:pt>
                <c:pt idx="2761">
                  <c:v>5175.18</c:v>
                </c:pt>
                <c:pt idx="2762">
                  <c:v>5175.2</c:v>
                </c:pt>
                <c:pt idx="2763">
                  <c:v>5175.22</c:v>
                </c:pt>
                <c:pt idx="2764">
                  <c:v>5175.24</c:v>
                </c:pt>
                <c:pt idx="2765">
                  <c:v>5175.26</c:v>
                </c:pt>
                <c:pt idx="2766">
                  <c:v>5175.28</c:v>
                </c:pt>
                <c:pt idx="2767">
                  <c:v>5175.3</c:v>
                </c:pt>
                <c:pt idx="2768">
                  <c:v>5175.3200000000024</c:v>
                </c:pt>
                <c:pt idx="2769">
                  <c:v>5175.34</c:v>
                </c:pt>
                <c:pt idx="2770">
                  <c:v>5175.3600000000024</c:v>
                </c:pt>
                <c:pt idx="2771">
                  <c:v>5175.38</c:v>
                </c:pt>
                <c:pt idx="2772">
                  <c:v>5175.4000000000005</c:v>
                </c:pt>
                <c:pt idx="2773">
                  <c:v>5175.42</c:v>
                </c:pt>
                <c:pt idx="2774">
                  <c:v>5175.4399999999996</c:v>
                </c:pt>
                <c:pt idx="2775">
                  <c:v>5175.46</c:v>
                </c:pt>
                <c:pt idx="2776">
                  <c:v>5175.4799999999996</c:v>
                </c:pt>
                <c:pt idx="2777">
                  <c:v>5175.5</c:v>
                </c:pt>
                <c:pt idx="2778">
                  <c:v>5175.5200000000004</c:v>
                </c:pt>
                <c:pt idx="2779">
                  <c:v>5175.54</c:v>
                </c:pt>
                <c:pt idx="2780">
                  <c:v>5175.5600000000004</c:v>
                </c:pt>
                <c:pt idx="2781">
                  <c:v>5175.58</c:v>
                </c:pt>
                <c:pt idx="2782">
                  <c:v>5175.6000000000004</c:v>
                </c:pt>
                <c:pt idx="2783">
                  <c:v>5175.6200000000035</c:v>
                </c:pt>
                <c:pt idx="2784">
                  <c:v>5175.6400000000003</c:v>
                </c:pt>
                <c:pt idx="2785">
                  <c:v>5175.6600000000035</c:v>
                </c:pt>
                <c:pt idx="2786">
                  <c:v>5175.68</c:v>
                </c:pt>
                <c:pt idx="2787">
                  <c:v>5175.7</c:v>
                </c:pt>
                <c:pt idx="2788">
                  <c:v>5175.72</c:v>
                </c:pt>
                <c:pt idx="2789">
                  <c:v>5175.74</c:v>
                </c:pt>
                <c:pt idx="2790">
                  <c:v>5175.76</c:v>
                </c:pt>
                <c:pt idx="2791">
                  <c:v>5175.78</c:v>
                </c:pt>
                <c:pt idx="2792">
                  <c:v>5175.8</c:v>
                </c:pt>
                <c:pt idx="2793">
                  <c:v>5175.8200000000024</c:v>
                </c:pt>
                <c:pt idx="2794">
                  <c:v>5175.84</c:v>
                </c:pt>
                <c:pt idx="2795">
                  <c:v>5175.8600000000024</c:v>
                </c:pt>
                <c:pt idx="2796">
                  <c:v>5175.88</c:v>
                </c:pt>
                <c:pt idx="2797">
                  <c:v>5175.9000000000005</c:v>
                </c:pt>
                <c:pt idx="2798">
                  <c:v>5175.92</c:v>
                </c:pt>
                <c:pt idx="2799">
                  <c:v>5175.9399999999996</c:v>
                </c:pt>
                <c:pt idx="2800">
                  <c:v>5175.96</c:v>
                </c:pt>
                <c:pt idx="2801">
                  <c:v>5175.9799999999996</c:v>
                </c:pt>
                <c:pt idx="2802">
                  <c:v>5176</c:v>
                </c:pt>
                <c:pt idx="2803">
                  <c:v>5176.0200000000004</c:v>
                </c:pt>
                <c:pt idx="2804">
                  <c:v>5176.04</c:v>
                </c:pt>
                <c:pt idx="2805">
                  <c:v>5176.0600000000004</c:v>
                </c:pt>
                <c:pt idx="2806">
                  <c:v>5176.08</c:v>
                </c:pt>
                <c:pt idx="2807">
                  <c:v>5176.1000000000004</c:v>
                </c:pt>
                <c:pt idx="2808">
                  <c:v>5176.1200000000035</c:v>
                </c:pt>
                <c:pt idx="2809">
                  <c:v>5176.1400000000003</c:v>
                </c:pt>
                <c:pt idx="2810">
                  <c:v>5176.1600000000035</c:v>
                </c:pt>
                <c:pt idx="2811">
                  <c:v>5176.18</c:v>
                </c:pt>
                <c:pt idx="2812">
                  <c:v>5176.2</c:v>
                </c:pt>
                <c:pt idx="2813">
                  <c:v>5176.22</c:v>
                </c:pt>
                <c:pt idx="2814">
                  <c:v>5176.24</c:v>
                </c:pt>
                <c:pt idx="2815">
                  <c:v>5176.26</c:v>
                </c:pt>
                <c:pt idx="2816">
                  <c:v>5176.28</c:v>
                </c:pt>
                <c:pt idx="2817">
                  <c:v>5176.3</c:v>
                </c:pt>
                <c:pt idx="2818">
                  <c:v>5176.3200000000024</c:v>
                </c:pt>
                <c:pt idx="2819">
                  <c:v>5176.34</c:v>
                </c:pt>
                <c:pt idx="2820">
                  <c:v>5176.3600000000024</c:v>
                </c:pt>
                <c:pt idx="2821">
                  <c:v>5176.38</c:v>
                </c:pt>
                <c:pt idx="2822">
                  <c:v>5176.4000000000005</c:v>
                </c:pt>
                <c:pt idx="2823">
                  <c:v>5176.42</c:v>
                </c:pt>
                <c:pt idx="2824">
                  <c:v>5176.4399999999996</c:v>
                </c:pt>
                <c:pt idx="2825">
                  <c:v>5176.46</c:v>
                </c:pt>
                <c:pt idx="2826">
                  <c:v>5176.4799999999996</c:v>
                </c:pt>
                <c:pt idx="2827">
                  <c:v>5176.5</c:v>
                </c:pt>
                <c:pt idx="2828">
                  <c:v>5176.5200000000004</c:v>
                </c:pt>
                <c:pt idx="2829">
                  <c:v>5176.54</c:v>
                </c:pt>
                <c:pt idx="2830">
                  <c:v>5176.5600000000004</c:v>
                </c:pt>
                <c:pt idx="2831">
                  <c:v>5176.58</c:v>
                </c:pt>
                <c:pt idx="2832">
                  <c:v>5176.6000000000004</c:v>
                </c:pt>
                <c:pt idx="2833">
                  <c:v>5176.6200000000035</c:v>
                </c:pt>
                <c:pt idx="2834">
                  <c:v>5176.6400000000003</c:v>
                </c:pt>
                <c:pt idx="2835">
                  <c:v>5176.6600000000035</c:v>
                </c:pt>
                <c:pt idx="2836">
                  <c:v>5176.68</c:v>
                </c:pt>
                <c:pt idx="2837">
                  <c:v>5176.7</c:v>
                </c:pt>
                <c:pt idx="2838">
                  <c:v>5176.72</c:v>
                </c:pt>
                <c:pt idx="2839">
                  <c:v>5176.74</c:v>
                </c:pt>
                <c:pt idx="2840">
                  <c:v>5176.76</c:v>
                </c:pt>
                <c:pt idx="2841">
                  <c:v>5176.78</c:v>
                </c:pt>
                <c:pt idx="2842">
                  <c:v>5176.8</c:v>
                </c:pt>
                <c:pt idx="2843">
                  <c:v>5176.8200000000024</c:v>
                </c:pt>
                <c:pt idx="2844">
                  <c:v>5176.84</c:v>
                </c:pt>
                <c:pt idx="2845">
                  <c:v>5176.8600000000024</c:v>
                </c:pt>
                <c:pt idx="2846">
                  <c:v>5176.88</c:v>
                </c:pt>
                <c:pt idx="2847">
                  <c:v>5176.9000000000005</c:v>
                </c:pt>
                <c:pt idx="2848">
                  <c:v>5176.92</c:v>
                </c:pt>
                <c:pt idx="2849">
                  <c:v>5176.9399999999996</c:v>
                </c:pt>
                <c:pt idx="2850">
                  <c:v>5176.96</c:v>
                </c:pt>
                <c:pt idx="2851">
                  <c:v>5176.9799999999996</c:v>
                </c:pt>
                <c:pt idx="2852">
                  <c:v>5177</c:v>
                </c:pt>
                <c:pt idx="2853">
                  <c:v>5177.0200000000004</c:v>
                </c:pt>
                <c:pt idx="2854">
                  <c:v>5177.04</c:v>
                </c:pt>
                <c:pt idx="2855">
                  <c:v>5177.0600000000004</c:v>
                </c:pt>
                <c:pt idx="2856">
                  <c:v>5177.08</c:v>
                </c:pt>
                <c:pt idx="2857">
                  <c:v>5177.1000000000004</c:v>
                </c:pt>
                <c:pt idx="2858">
                  <c:v>5177.1200000000035</c:v>
                </c:pt>
                <c:pt idx="2859">
                  <c:v>5177.1400000000003</c:v>
                </c:pt>
                <c:pt idx="2860">
                  <c:v>5177.1600000000035</c:v>
                </c:pt>
                <c:pt idx="2861">
                  <c:v>5177.18</c:v>
                </c:pt>
                <c:pt idx="2862">
                  <c:v>5177.2</c:v>
                </c:pt>
                <c:pt idx="2863">
                  <c:v>5177.22</c:v>
                </c:pt>
                <c:pt idx="2864">
                  <c:v>5177.24</c:v>
                </c:pt>
                <c:pt idx="2865">
                  <c:v>5177.26</c:v>
                </c:pt>
                <c:pt idx="2866">
                  <c:v>5177.28</c:v>
                </c:pt>
                <c:pt idx="2867">
                  <c:v>5177.3</c:v>
                </c:pt>
                <c:pt idx="2868">
                  <c:v>5177.3200000000024</c:v>
                </c:pt>
                <c:pt idx="2869">
                  <c:v>5177.34</c:v>
                </c:pt>
                <c:pt idx="2870">
                  <c:v>5177.3600000000024</c:v>
                </c:pt>
                <c:pt idx="2871">
                  <c:v>5177.38</c:v>
                </c:pt>
                <c:pt idx="2872">
                  <c:v>5177.4000000000005</c:v>
                </c:pt>
                <c:pt idx="2873">
                  <c:v>5177.42</c:v>
                </c:pt>
                <c:pt idx="2874">
                  <c:v>5177.4399999999996</c:v>
                </c:pt>
                <c:pt idx="2875">
                  <c:v>5177.46</c:v>
                </c:pt>
                <c:pt idx="2876">
                  <c:v>5177.4799999999996</c:v>
                </c:pt>
                <c:pt idx="2877">
                  <c:v>5177.5</c:v>
                </c:pt>
                <c:pt idx="2878">
                  <c:v>5177.5200000000004</c:v>
                </c:pt>
                <c:pt idx="2879">
                  <c:v>5177.54</c:v>
                </c:pt>
                <c:pt idx="2880">
                  <c:v>5177.5600000000004</c:v>
                </c:pt>
                <c:pt idx="2881">
                  <c:v>5177.58</c:v>
                </c:pt>
                <c:pt idx="2882">
                  <c:v>5177.6000000000004</c:v>
                </c:pt>
                <c:pt idx="2883">
                  <c:v>5177.6200000000035</c:v>
                </c:pt>
                <c:pt idx="2884">
                  <c:v>5177.6400000000003</c:v>
                </c:pt>
                <c:pt idx="2885">
                  <c:v>5177.6600000000035</c:v>
                </c:pt>
                <c:pt idx="2886">
                  <c:v>5177.68</c:v>
                </c:pt>
                <c:pt idx="2887">
                  <c:v>5177.7</c:v>
                </c:pt>
                <c:pt idx="2888">
                  <c:v>5177.72</c:v>
                </c:pt>
                <c:pt idx="2889">
                  <c:v>5177.74</c:v>
                </c:pt>
                <c:pt idx="2890">
                  <c:v>5177.76</c:v>
                </c:pt>
                <c:pt idx="2891">
                  <c:v>5177.78</c:v>
                </c:pt>
                <c:pt idx="2892">
                  <c:v>5177.8</c:v>
                </c:pt>
                <c:pt idx="2893">
                  <c:v>5177.8200000000024</c:v>
                </c:pt>
                <c:pt idx="2894">
                  <c:v>5177.84</c:v>
                </c:pt>
                <c:pt idx="2895">
                  <c:v>5177.8600000000024</c:v>
                </c:pt>
                <c:pt idx="2896">
                  <c:v>5177.88</c:v>
                </c:pt>
                <c:pt idx="2897">
                  <c:v>5177.9000000000005</c:v>
                </c:pt>
                <c:pt idx="2898">
                  <c:v>5177.92</c:v>
                </c:pt>
                <c:pt idx="2899">
                  <c:v>5177.9399999999996</c:v>
                </c:pt>
                <c:pt idx="2900">
                  <c:v>5177.96</c:v>
                </c:pt>
                <c:pt idx="2901">
                  <c:v>5177.9799999999996</c:v>
                </c:pt>
                <c:pt idx="2902">
                  <c:v>5178</c:v>
                </c:pt>
                <c:pt idx="2903">
                  <c:v>5178.0200000000004</c:v>
                </c:pt>
                <c:pt idx="2904">
                  <c:v>5178.04</c:v>
                </c:pt>
                <c:pt idx="2905">
                  <c:v>5178.0600000000004</c:v>
                </c:pt>
                <c:pt idx="2906">
                  <c:v>5178.08</c:v>
                </c:pt>
                <c:pt idx="2907">
                  <c:v>5178.1000000000004</c:v>
                </c:pt>
                <c:pt idx="2908">
                  <c:v>5178.1200000000035</c:v>
                </c:pt>
                <c:pt idx="2909">
                  <c:v>5178.1400000000003</c:v>
                </c:pt>
                <c:pt idx="2910">
                  <c:v>5178.1600000000035</c:v>
                </c:pt>
                <c:pt idx="2911">
                  <c:v>5178.18</c:v>
                </c:pt>
                <c:pt idx="2912">
                  <c:v>5178.2</c:v>
                </c:pt>
                <c:pt idx="2913">
                  <c:v>5178.22</c:v>
                </c:pt>
                <c:pt idx="2914">
                  <c:v>5178.24</c:v>
                </c:pt>
                <c:pt idx="2915">
                  <c:v>5178.26</c:v>
                </c:pt>
                <c:pt idx="2916">
                  <c:v>5178.28</c:v>
                </c:pt>
                <c:pt idx="2917">
                  <c:v>5178.3</c:v>
                </c:pt>
                <c:pt idx="2918">
                  <c:v>5178.3200000000024</c:v>
                </c:pt>
                <c:pt idx="2919">
                  <c:v>5178.34</c:v>
                </c:pt>
                <c:pt idx="2920">
                  <c:v>5178.3600000000024</c:v>
                </c:pt>
                <c:pt idx="2921">
                  <c:v>5178.38</c:v>
                </c:pt>
                <c:pt idx="2922">
                  <c:v>5178.4000000000005</c:v>
                </c:pt>
                <c:pt idx="2923">
                  <c:v>5178.42</c:v>
                </c:pt>
                <c:pt idx="2924">
                  <c:v>5178.4399999999996</c:v>
                </c:pt>
                <c:pt idx="2925">
                  <c:v>5178.46</c:v>
                </c:pt>
                <c:pt idx="2926">
                  <c:v>5178.4799999999996</c:v>
                </c:pt>
                <c:pt idx="2927">
                  <c:v>5178.5</c:v>
                </c:pt>
                <c:pt idx="2928">
                  <c:v>5178.5200000000004</c:v>
                </c:pt>
                <c:pt idx="2929">
                  <c:v>5178.54</c:v>
                </c:pt>
                <c:pt idx="2930">
                  <c:v>5178.5600000000004</c:v>
                </c:pt>
                <c:pt idx="2931">
                  <c:v>5178.58</c:v>
                </c:pt>
                <c:pt idx="2932">
                  <c:v>5178.6000000000004</c:v>
                </c:pt>
                <c:pt idx="2933">
                  <c:v>5178.6200000000035</c:v>
                </c:pt>
                <c:pt idx="2934">
                  <c:v>5178.6400000000003</c:v>
                </c:pt>
                <c:pt idx="2935">
                  <c:v>5178.6600000000035</c:v>
                </c:pt>
                <c:pt idx="2936">
                  <c:v>5178.68</c:v>
                </c:pt>
                <c:pt idx="2937">
                  <c:v>5178.7</c:v>
                </c:pt>
                <c:pt idx="2938">
                  <c:v>5178.72</c:v>
                </c:pt>
                <c:pt idx="2939">
                  <c:v>5178.74</c:v>
                </c:pt>
                <c:pt idx="2940">
                  <c:v>5178.76</c:v>
                </c:pt>
                <c:pt idx="2941">
                  <c:v>5178.78</c:v>
                </c:pt>
                <c:pt idx="2942">
                  <c:v>5178.8</c:v>
                </c:pt>
                <c:pt idx="2943">
                  <c:v>5178.8200000000024</c:v>
                </c:pt>
                <c:pt idx="2944">
                  <c:v>5178.84</c:v>
                </c:pt>
                <c:pt idx="2945">
                  <c:v>5178.8600000000024</c:v>
                </c:pt>
                <c:pt idx="2946">
                  <c:v>5178.88</c:v>
                </c:pt>
                <c:pt idx="2947">
                  <c:v>5178.9000000000005</c:v>
                </c:pt>
                <c:pt idx="2948">
                  <c:v>5178.92</c:v>
                </c:pt>
                <c:pt idx="2949">
                  <c:v>5178.9399999999996</c:v>
                </c:pt>
                <c:pt idx="2950">
                  <c:v>5178.96</c:v>
                </c:pt>
                <c:pt idx="2951">
                  <c:v>5178.9799999999996</c:v>
                </c:pt>
                <c:pt idx="2952">
                  <c:v>5179</c:v>
                </c:pt>
                <c:pt idx="2953">
                  <c:v>5179.0200000000004</c:v>
                </c:pt>
                <c:pt idx="2954">
                  <c:v>5179.04</c:v>
                </c:pt>
                <c:pt idx="2955">
                  <c:v>5179.0600000000004</c:v>
                </c:pt>
                <c:pt idx="2956">
                  <c:v>5179.08</c:v>
                </c:pt>
                <c:pt idx="2957">
                  <c:v>5179.1000000000004</c:v>
                </c:pt>
                <c:pt idx="2958">
                  <c:v>5179.1200000000035</c:v>
                </c:pt>
                <c:pt idx="2959">
                  <c:v>5179.1400000000003</c:v>
                </c:pt>
                <c:pt idx="2960">
                  <c:v>5179.1600000000035</c:v>
                </c:pt>
                <c:pt idx="2961">
                  <c:v>5179.18</c:v>
                </c:pt>
                <c:pt idx="2962">
                  <c:v>5179.2</c:v>
                </c:pt>
                <c:pt idx="2963">
                  <c:v>5179.22</c:v>
                </c:pt>
                <c:pt idx="2964">
                  <c:v>5179.24</c:v>
                </c:pt>
                <c:pt idx="2965">
                  <c:v>5179.26</c:v>
                </c:pt>
                <c:pt idx="2966">
                  <c:v>5179.28</c:v>
                </c:pt>
                <c:pt idx="2967">
                  <c:v>5179.3</c:v>
                </c:pt>
                <c:pt idx="2968">
                  <c:v>5179.3200000000024</c:v>
                </c:pt>
                <c:pt idx="2969">
                  <c:v>5179.34</c:v>
                </c:pt>
                <c:pt idx="2970">
                  <c:v>5179.3600000000024</c:v>
                </c:pt>
                <c:pt idx="2971">
                  <c:v>5179.38</c:v>
                </c:pt>
                <c:pt idx="2972">
                  <c:v>5179.4000000000005</c:v>
                </c:pt>
                <c:pt idx="2973">
                  <c:v>5179.42</c:v>
                </c:pt>
                <c:pt idx="2974">
                  <c:v>5179.4399999999996</c:v>
                </c:pt>
                <c:pt idx="2975">
                  <c:v>5179.46</c:v>
                </c:pt>
                <c:pt idx="2976">
                  <c:v>5179.4799999999996</c:v>
                </c:pt>
                <c:pt idx="2977">
                  <c:v>5179.5</c:v>
                </c:pt>
                <c:pt idx="2978">
                  <c:v>5179.5200000000004</c:v>
                </c:pt>
                <c:pt idx="2979">
                  <c:v>5179.54</c:v>
                </c:pt>
                <c:pt idx="2980">
                  <c:v>5179.5600000000004</c:v>
                </c:pt>
                <c:pt idx="2981">
                  <c:v>5179.58</c:v>
                </c:pt>
                <c:pt idx="2982">
                  <c:v>5179.6000000000004</c:v>
                </c:pt>
                <c:pt idx="2983">
                  <c:v>5179.6200000000035</c:v>
                </c:pt>
                <c:pt idx="2984">
                  <c:v>5179.6400000000003</c:v>
                </c:pt>
                <c:pt idx="2985">
                  <c:v>5179.6600000000035</c:v>
                </c:pt>
                <c:pt idx="2986">
                  <c:v>5179.68</c:v>
                </c:pt>
                <c:pt idx="2987">
                  <c:v>5179.7</c:v>
                </c:pt>
                <c:pt idx="2988">
                  <c:v>5179.72</c:v>
                </c:pt>
                <c:pt idx="2989">
                  <c:v>5179.74</c:v>
                </c:pt>
                <c:pt idx="2990">
                  <c:v>5179.76</c:v>
                </c:pt>
                <c:pt idx="2991">
                  <c:v>5179.78</c:v>
                </c:pt>
                <c:pt idx="2992">
                  <c:v>5179.8</c:v>
                </c:pt>
                <c:pt idx="2993">
                  <c:v>5179.8200000000024</c:v>
                </c:pt>
                <c:pt idx="2994">
                  <c:v>5179.84</c:v>
                </c:pt>
                <c:pt idx="2995">
                  <c:v>5179.8600000000024</c:v>
                </c:pt>
                <c:pt idx="2996">
                  <c:v>5179.88</c:v>
                </c:pt>
                <c:pt idx="2997">
                  <c:v>5179.9000000000005</c:v>
                </c:pt>
                <c:pt idx="2998">
                  <c:v>5179.92</c:v>
                </c:pt>
                <c:pt idx="2999">
                  <c:v>5179.9399999999996</c:v>
                </c:pt>
                <c:pt idx="3000">
                  <c:v>5179.96</c:v>
                </c:pt>
                <c:pt idx="3001">
                  <c:v>5179.9799999999996</c:v>
                </c:pt>
                <c:pt idx="3002">
                  <c:v>5180</c:v>
                </c:pt>
                <c:pt idx="3003">
                  <c:v>5180.0200000000004</c:v>
                </c:pt>
                <c:pt idx="3004">
                  <c:v>5180.04</c:v>
                </c:pt>
                <c:pt idx="3005">
                  <c:v>5180.0600000000004</c:v>
                </c:pt>
                <c:pt idx="3006">
                  <c:v>5180.08</c:v>
                </c:pt>
                <c:pt idx="3007">
                  <c:v>5180.1000000000004</c:v>
                </c:pt>
                <c:pt idx="3008">
                  <c:v>5180.1200000000035</c:v>
                </c:pt>
                <c:pt idx="3009">
                  <c:v>5180.1400000000003</c:v>
                </c:pt>
                <c:pt idx="3010">
                  <c:v>5180.1600000000035</c:v>
                </c:pt>
                <c:pt idx="3011">
                  <c:v>5180.18</c:v>
                </c:pt>
                <c:pt idx="3012">
                  <c:v>5180.2</c:v>
                </c:pt>
                <c:pt idx="3013">
                  <c:v>5180.22</c:v>
                </c:pt>
                <c:pt idx="3014">
                  <c:v>5180.24</c:v>
                </c:pt>
                <c:pt idx="3015">
                  <c:v>5180.26</c:v>
                </c:pt>
                <c:pt idx="3016">
                  <c:v>5180.28</c:v>
                </c:pt>
                <c:pt idx="3017">
                  <c:v>5180.3</c:v>
                </c:pt>
                <c:pt idx="3018">
                  <c:v>5180.3200000000024</c:v>
                </c:pt>
                <c:pt idx="3019">
                  <c:v>5180.34</c:v>
                </c:pt>
                <c:pt idx="3020">
                  <c:v>5180.3600000000024</c:v>
                </c:pt>
                <c:pt idx="3021">
                  <c:v>5180.38</c:v>
                </c:pt>
                <c:pt idx="3022">
                  <c:v>5180.4000000000005</c:v>
                </c:pt>
                <c:pt idx="3023">
                  <c:v>5180.42</c:v>
                </c:pt>
                <c:pt idx="3024">
                  <c:v>5180.4399999999996</c:v>
                </c:pt>
                <c:pt idx="3025">
                  <c:v>5180.46</c:v>
                </c:pt>
                <c:pt idx="3026">
                  <c:v>5180.4799999999996</c:v>
                </c:pt>
                <c:pt idx="3027">
                  <c:v>5180.5</c:v>
                </c:pt>
                <c:pt idx="3028">
                  <c:v>5180.5200000000004</c:v>
                </c:pt>
                <c:pt idx="3029">
                  <c:v>5180.54</c:v>
                </c:pt>
                <c:pt idx="3030">
                  <c:v>5180.5600000000004</c:v>
                </c:pt>
                <c:pt idx="3031">
                  <c:v>5180.58</c:v>
                </c:pt>
                <c:pt idx="3032">
                  <c:v>5180.6000000000004</c:v>
                </c:pt>
                <c:pt idx="3033">
                  <c:v>5180.6200000000035</c:v>
                </c:pt>
                <c:pt idx="3034">
                  <c:v>5180.6400000000003</c:v>
                </c:pt>
                <c:pt idx="3035">
                  <c:v>5180.6600000000035</c:v>
                </c:pt>
                <c:pt idx="3036">
                  <c:v>5180.68</c:v>
                </c:pt>
                <c:pt idx="3037">
                  <c:v>5180.7</c:v>
                </c:pt>
                <c:pt idx="3038">
                  <c:v>5180.72</c:v>
                </c:pt>
                <c:pt idx="3039">
                  <c:v>5180.74</c:v>
                </c:pt>
                <c:pt idx="3040">
                  <c:v>5180.76</c:v>
                </c:pt>
                <c:pt idx="3041">
                  <c:v>5180.78</c:v>
                </c:pt>
                <c:pt idx="3042">
                  <c:v>5180.8</c:v>
                </c:pt>
                <c:pt idx="3043">
                  <c:v>5180.8200000000024</c:v>
                </c:pt>
                <c:pt idx="3044">
                  <c:v>5180.84</c:v>
                </c:pt>
                <c:pt idx="3045">
                  <c:v>5180.8600000000024</c:v>
                </c:pt>
                <c:pt idx="3046">
                  <c:v>5180.88</c:v>
                </c:pt>
                <c:pt idx="3047">
                  <c:v>5180.9000000000005</c:v>
                </c:pt>
                <c:pt idx="3048">
                  <c:v>5180.92</c:v>
                </c:pt>
                <c:pt idx="3049">
                  <c:v>5180.9399999999996</c:v>
                </c:pt>
                <c:pt idx="3050">
                  <c:v>5180.96</c:v>
                </c:pt>
                <c:pt idx="3051">
                  <c:v>5180.9799999999996</c:v>
                </c:pt>
                <c:pt idx="3052">
                  <c:v>5181</c:v>
                </c:pt>
                <c:pt idx="3053">
                  <c:v>5181.0200000000004</c:v>
                </c:pt>
                <c:pt idx="3054">
                  <c:v>5181.04</c:v>
                </c:pt>
                <c:pt idx="3055">
                  <c:v>5181.0600000000004</c:v>
                </c:pt>
                <c:pt idx="3056">
                  <c:v>5181.08</c:v>
                </c:pt>
                <c:pt idx="3057">
                  <c:v>5181.1000000000004</c:v>
                </c:pt>
                <c:pt idx="3058">
                  <c:v>5181.1200000000035</c:v>
                </c:pt>
                <c:pt idx="3059">
                  <c:v>5181.1400000000003</c:v>
                </c:pt>
                <c:pt idx="3060">
                  <c:v>5181.1600000000035</c:v>
                </c:pt>
                <c:pt idx="3061">
                  <c:v>5181.18</c:v>
                </c:pt>
                <c:pt idx="3062">
                  <c:v>5181.2</c:v>
                </c:pt>
                <c:pt idx="3063">
                  <c:v>5181.22</c:v>
                </c:pt>
                <c:pt idx="3064">
                  <c:v>5181.24</c:v>
                </c:pt>
                <c:pt idx="3065">
                  <c:v>5181.26</c:v>
                </c:pt>
                <c:pt idx="3066">
                  <c:v>5181.28</c:v>
                </c:pt>
                <c:pt idx="3067">
                  <c:v>5181.3</c:v>
                </c:pt>
                <c:pt idx="3068">
                  <c:v>5181.3200000000024</c:v>
                </c:pt>
                <c:pt idx="3069">
                  <c:v>5181.34</c:v>
                </c:pt>
                <c:pt idx="3070">
                  <c:v>5181.3600000000024</c:v>
                </c:pt>
                <c:pt idx="3071">
                  <c:v>5181.38</c:v>
                </c:pt>
                <c:pt idx="3072">
                  <c:v>5181.4000000000005</c:v>
                </c:pt>
                <c:pt idx="3073">
                  <c:v>5181.42</c:v>
                </c:pt>
                <c:pt idx="3074">
                  <c:v>5181.4399999999996</c:v>
                </c:pt>
                <c:pt idx="3075">
                  <c:v>5181.46</c:v>
                </c:pt>
                <c:pt idx="3076">
                  <c:v>5181.4799999999996</c:v>
                </c:pt>
                <c:pt idx="3077">
                  <c:v>5181.5</c:v>
                </c:pt>
                <c:pt idx="3078">
                  <c:v>5181.5200000000004</c:v>
                </c:pt>
                <c:pt idx="3079">
                  <c:v>5181.54</c:v>
                </c:pt>
                <c:pt idx="3080">
                  <c:v>5181.5600000000004</c:v>
                </c:pt>
                <c:pt idx="3081">
                  <c:v>5181.58</c:v>
                </c:pt>
                <c:pt idx="3082">
                  <c:v>5181.6000000000004</c:v>
                </c:pt>
                <c:pt idx="3083">
                  <c:v>5181.6200000000035</c:v>
                </c:pt>
                <c:pt idx="3084">
                  <c:v>5181.6400000000003</c:v>
                </c:pt>
                <c:pt idx="3085">
                  <c:v>5181.6600000000035</c:v>
                </c:pt>
                <c:pt idx="3086">
                  <c:v>5181.68</c:v>
                </c:pt>
                <c:pt idx="3087">
                  <c:v>5181.7</c:v>
                </c:pt>
                <c:pt idx="3088">
                  <c:v>5181.72</c:v>
                </c:pt>
                <c:pt idx="3089">
                  <c:v>5181.74</c:v>
                </c:pt>
                <c:pt idx="3090">
                  <c:v>5181.76</c:v>
                </c:pt>
                <c:pt idx="3091">
                  <c:v>5181.78</c:v>
                </c:pt>
                <c:pt idx="3092">
                  <c:v>5181.8</c:v>
                </c:pt>
                <c:pt idx="3093">
                  <c:v>5181.8200000000024</c:v>
                </c:pt>
                <c:pt idx="3094">
                  <c:v>5181.84</c:v>
                </c:pt>
                <c:pt idx="3095">
                  <c:v>5181.8600000000024</c:v>
                </c:pt>
                <c:pt idx="3096">
                  <c:v>5181.88</c:v>
                </c:pt>
                <c:pt idx="3097">
                  <c:v>5181.9000000000005</c:v>
                </c:pt>
                <c:pt idx="3098">
                  <c:v>5181.92</c:v>
                </c:pt>
                <c:pt idx="3099">
                  <c:v>5181.9399999999996</c:v>
                </c:pt>
                <c:pt idx="3100">
                  <c:v>5181.96</c:v>
                </c:pt>
                <c:pt idx="3101">
                  <c:v>5181.9799999999996</c:v>
                </c:pt>
                <c:pt idx="3102">
                  <c:v>5182</c:v>
                </c:pt>
                <c:pt idx="3103">
                  <c:v>5182.0200000000004</c:v>
                </c:pt>
                <c:pt idx="3104">
                  <c:v>5182.04</c:v>
                </c:pt>
                <c:pt idx="3105">
                  <c:v>5182.0600000000004</c:v>
                </c:pt>
                <c:pt idx="3106">
                  <c:v>5182.08</c:v>
                </c:pt>
                <c:pt idx="3107">
                  <c:v>5182.1000000000004</c:v>
                </c:pt>
                <c:pt idx="3108">
                  <c:v>5182.1200000000035</c:v>
                </c:pt>
                <c:pt idx="3109">
                  <c:v>5182.1400000000003</c:v>
                </c:pt>
                <c:pt idx="3110">
                  <c:v>5182.1600000000035</c:v>
                </c:pt>
                <c:pt idx="3111">
                  <c:v>5182.18</c:v>
                </c:pt>
                <c:pt idx="3112">
                  <c:v>5182.2</c:v>
                </c:pt>
                <c:pt idx="3113">
                  <c:v>5182.22</c:v>
                </c:pt>
                <c:pt idx="3114">
                  <c:v>5182.24</c:v>
                </c:pt>
                <c:pt idx="3115">
                  <c:v>5182.26</c:v>
                </c:pt>
                <c:pt idx="3116">
                  <c:v>5182.28</c:v>
                </c:pt>
                <c:pt idx="3117">
                  <c:v>5182.3</c:v>
                </c:pt>
                <c:pt idx="3118">
                  <c:v>5182.3200000000024</c:v>
                </c:pt>
                <c:pt idx="3119">
                  <c:v>5182.34</c:v>
                </c:pt>
                <c:pt idx="3120">
                  <c:v>5182.3600000000024</c:v>
                </c:pt>
                <c:pt idx="3121">
                  <c:v>5182.38</c:v>
                </c:pt>
                <c:pt idx="3122">
                  <c:v>5182.4000000000005</c:v>
                </c:pt>
                <c:pt idx="3123">
                  <c:v>5182.42</c:v>
                </c:pt>
                <c:pt idx="3124">
                  <c:v>5182.4399999999996</c:v>
                </c:pt>
                <c:pt idx="3125">
                  <c:v>5182.46</c:v>
                </c:pt>
                <c:pt idx="3126">
                  <c:v>5182.4799999999996</c:v>
                </c:pt>
                <c:pt idx="3127">
                  <c:v>5182.5</c:v>
                </c:pt>
                <c:pt idx="3128">
                  <c:v>5182.5200000000004</c:v>
                </c:pt>
                <c:pt idx="3129">
                  <c:v>5182.54</c:v>
                </c:pt>
                <c:pt idx="3130">
                  <c:v>5182.5600000000004</c:v>
                </c:pt>
                <c:pt idx="3131">
                  <c:v>5182.58</c:v>
                </c:pt>
                <c:pt idx="3132">
                  <c:v>5182.6000000000004</c:v>
                </c:pt>
                <c:pt idx="3133">
                  <c:v>5182.6200000000035</c:v>
                </c:pt>
                <c:pt idx="3134">
                  <c:v>5182.6400000000003</c:v>
                </c:pt>
                <c:pt idx="3135">
                  <c:v>5182.6600000000035</c:v>
                </c:pt>
                <c:pt idx="3136">
                  <c:v>5182.68</c:v>
                </c:pt>
                <c:pt idx="3137">
                  <c:v>5182.7</c:v>
                </c:pt>
                <c:pt idx="3138">
                  <c:v>5182.72</c:v>
                </c:pt>
                <c:pt idx="3139">
                  <c:v>5182.74</c:v>
                </c:pt>
                <c:pt idx="3140">
                  <c:v>5182.76</c:v>
                </c:pt>
                <c:pt idx="3141">
                  <c:v>5182.78</c:v>
                </c:pt>
                <c:pt idx="3142">
                  <c:v>5182.8</c:v>
                </c:pt>
                <c:pt idx="3143">
                  <c:v>5182.8200000000024</c:v>
                </c:pt>
                <c:pt idx="3144">
                  <c:v>5182.84</c:v>
                </c:pt>
                <c:pt idx="3145">
                  <c:v>5182.8600000000024</c:v>
                </c:pt>
                <c:pt idx="3146">
                  <c:v>5182.88</c:v>
                </c:pt>
                <c:pt idx="3147">
                  <c:v>5182.9000000000005</c:v>
                </c:pt>
                <c:pt idx="3148">
                  <c:v>5182.92</c:v>
                </c:pt>
                <c:pt idx="3149">
                  <c:v>5182.9399999999996</c:v>
                </c:pt>
                <c:pt idx="3150">
                  <c:v>5182.96</c:v>
                </c:pt>
                <c:pt idx="3151">
                  <c:v>5182.9799999999996</c:v>
                </c:pt>
                <c:pt idx="3152">
                  <c:v>5183</c:v>
                </c:pt>
                <c:pt idx="3153">
                  <c:v>5183.0200000000004</c:v>
                </c:pt>
                <c:pt idx="3154">
                  <c:v>5183.04</c:v>
                </c:pt>
                <c:pt idx="3155">
                  <c:v>5183.0600000000004</c:v>
                </c:pt>
                <c:pt idx="3156">
                  <c:v>5183.08</c:v>
                </c:pt>
                <c:pt idx="3157">
                  <c:v>5183.1000000000004</c:v>
                </c:pt>
                <c:pt idx="3158">
                  <c:v>5183.1200000000035</c:v>
                </c:pt>
                <c:pt idx="3159">
                  <c:v>5183.1400000000003</c:v>
                </c:pt>
                <c:pt idx="3160">
                  <c:v>5183.1600000000035</c:v>
                </c:pt>
                <c:pt idx="3161">
                  <c:v>5183.18</c:v>
                </c:pt>
                <c:pt idx="3162">
                  <c:v>5183.2</c:v>
                </c:pt>
                <c:pt idx="3163">
                  <c:v>5183.22</c:v>
                </c:pt>
                <c:pt idx="3164">
                  <c:v>5183.24</c:v>
                </c:pt>
                <c:pt idx="3165">
                  <c:v>5183.26</c:v>
                </c:pt>
                <c:pt idx="3166">
                  <c:v>5183.28</c:v>
                </c:pt>
                <c:pt idx="3167">
                  <c:v>5183.3</c:v>
                </c:pt>
                <c:pt idx="3168">
                  <c:v>5183.3200000000024</c:v>
                </c:pt>
                <c:pt idx="3169">
                  <c:v>5183.34</c:v>
                </c:pt>
                <c:pt idx="3170">
                  <c:v>5183.3600000000024</c:v>
                </c:pt>
                <c:pt idx="3171">
                  <c:v>5183.38</c:v>
                </c:pt>
                <c:pt idx="3172">
                  <c:v>5183.4000000000005</c:v>
                </c:pt>
                <c:pt idx="3173">
                  <c:v>5183.42</c:v>
                </c:pt>
                <c:pt idx="3174">
                  <c:v>5183.4399999999996</c:v>
                </c:pt>
                <c:pt idx="3175">
                  <c:v>5183.46</c:v>
                </c:pt>
                <c:pt idx="3176">
                  <c:v>5183.4799999999996</c:v>
                </c:pt>
                <c:pt idx="3177">
                  <c:v>5183.5</c:v>
                </c:pt>
                <c:pt idx="3178">
                  <c:v>5183.5200000000004</c:v>
                </c:pt>
                <c:pt idx="3179">
                  <c:v>5183.54</c:v>
                </c:pt>
                <c:pt idx="3180">
                  <c:v>5183.5600000000004</c:v>
                </c:pt>
                <c:pt idx="3181">
                  <c:v>5183.58</c:v>
                </c:pt>
                <c:pt idx="3182">
                  <c:v>5183.6000000000004</c:v>
                </c:pt>
                <c:pt idx="3183">
                  <c:v>5183.6200000000035</c:v>
                </c:pt>
                <c:pt idx="3184">
                  <c:v>5183.6400000000003</c:v>
                </c:pt>
                <c:pt idx="3185">
                  <c:v>5183.6600000000035</c:v>
                </c:pt>
                <c:pt idx="3186">
                  <c:v>5183.68</c:v>
                </c:pt>
                <c:pt idx="3187">
                  <c:v>5183.7</c:v>
                </c:pt>
                <c:pt idx="3188">
                  <c:v>5183.72</c:v>
                </c:pt>
                <c:pt idx="3189">
                  <c:v>5183.74</c:v>
                </c:pt>
                <c:pt idx="3190">
                  <c:v>5183.76</c:v>
                </c:pt>
                <c:pt idx="3191">
                  <c:v>5183.78</c:v>
                </c:pt>
                <c:pt idx="3192">
                  <c:v>5183.8</c:v>
                </c:pt>
                <c:pt idx="3193">
                  <c:v>5183.8200000000024</c:v>
                </c:pt>
                <c:pt idx="3194">
                  <c:v>5183.84</c:v>
                </c:pt>
                <c:pt idx="3195">
                  <c:v>5183.8600000000024</c:v>
                </c:pt>
                <c:pt idx="3196">
                  <c:v>5183.88</c:v>
                </c:pt>
                <c:pt idx="3197">
                  <c:v>5183.9000000000005</c:v>
                </c:pt>
                <c:pt idx="3198">
                  <c:v>5183.92</c:v>
                </c:pt>
                <c:pt idx="3199">
                  <c:v>5183.9399999999996</c:v>
                </c:pt>
                <c:pt idx="3200">
                  <c:v>5183.96</c:v>
                </c:pt>
                <c:pt idx="3201">
                  <c:v>5183.9799999999996</c:v>
                </c:pt>
                <c:pt idx="3202">
                  <c:v>5184</c:v>
                </c:pt>
                <c:pt idx="3203">
                  <c:v>5184.0200000000004</c:v>
                </c:pt>
                <c:pt idx="3204">
                  <c:v>5184.04</c:v>
                </c:pt>
                <c:pt idx="3205">
                  <c:v>5184.0600000000004</c:v>
                </c:pt>
                <c:pt idx="3206">
                  <c:v>5184.08</c:v>
                </c:pt>
                <c:pt idx="3207">
                  <c:v>5184.1000000000004</c:v>
                </c:pt>
                <c:pt idx="3208">
                  <c:v>5184.1200000000035</c:v>
                </c:pt>
                <c:pt idx="3209">
                  <c:v>5184.1400000000003</c:v>
                </c:pt>
                <c:pt idx="3210">
                  <c:v>5184.1600000000035</c:v>
                </c:pt>
                <c:pt idx="3211">
                  <c:v>5184.18</c:v>
                </c:pt>
                <c:pt idx="3212">
                  <c:v>5184.2</c:v>
                </c:pt>
                <c:pt idx="3213">
                  <c:v>5184.22</c:v>
                </c:pt>
                <c:pt idx="3214">
                  <c:v>5184.24</c:v>
                </c:pt>
                <c:pt idx="3215">
                  <c:v>5184.26</c:v>
                </c:pt>
                <c:pt idx="3216">
                  <c:v>5184.28</c:v>
                </c:pt>
                <c:pt idx="3217">
                  <c:v>5184.3</c:v>
                </c:pt>
                <c:pt idx="3218">
                  <c:v>5184.3200000000024</c:v>
                </c:pt>
                <c:pt idx="3219">
                  <c:v>5184.34</c:v>
                </c:pt>
                <c:pt idx="3220">
                  <c:v>5184.3600000000024</c:v>
                </c:pt>
                <c:pt idx="3221">
                  <c:v>5184.38</c:v>
                </c:pt>
                <c:pt idx="3222">
                  <c:v>5184.4000000000005</c:v>
                </c:pt>
                <c:pt idx="3223">
                  <c:v>5184.42</c:v>
                </c:pt>
                <c:pt idx="3224">
                  <c:v>5184.4399999999996</c:v>
                </c:pt>
                <c:pt idx="3225">
                  <c:v>5184.46</c:v>
                </c:pt>
                <c:pt idx="3226">
                  <c:v>5184.4799999999996</c:v>
                </c:pt>
                <c:pt idx="3227">
                  <c:v>5184.5</c:v>
                </c:pt>
                <c:pt idx="3228">
                  <c:v>5184.5200000000004</c:v>
                </c:pt>
                <c:pt idx="3229">
                  <c:v>5184.54</c:v>
                </c:pt>
                <c:pt idx="3230">
                  <c:v>5184.5600000000004</c:v>
                </c:pt>
                <c:pt idx="3231">
                  <c:v>5184.58</c:v>
                </c:pt>
                <c:pt idx="3232">
                  <c:v>5184.6000000000004</c:v>
                </c:pt>
                <c:pt idx="3233">
                  <c:v>5184.6200000000035</c:v>
                </c:pt>
                <c:pt idx="3234">
                  <c:v>5184.6400000000003</c:v>
                </c:pt>
                <c:pt idx="3235">
                  <c:v>5184.6600000000035</c:v>
                </c:pt>
                <c:pt idx="3236">
                  <c:v>5184.68</c:v>
                </c:pt>
                <c:pt idx="3237">
                  <c:v>5184.7</c:v>
                </c:pt>
                <c:pt idx="3238">
                  <c:v>5184.72</c:v>
                </c:pt>
                <c:pt idx="3239">
                  <c:v>5184.74</c:v>
                </c:pt>
                <c:pt idx="3240">
                  <c:v>5184.76</c:v>
                </c:pt>
                <c:pt idx="3241">
                  <c:v>5184.78</c:v>
                </c:pt>
                <c:pt idx="3242">
                  <c:v>5184.8</c:v>
                </c:pt>
                <c:pt idx="3243">
                  <c:v>5184.8200000000024</c:v>
                </c:pt>
                <c:pt idx="3244">
                  <c:v>5184.84</c:v>
                </c:pt>
                <c:pt idx="3245">
                  <c:v>5184.8600000000024</c:v>
                </c:pt>
                <c:pt idx="3246">
                  <c:v>5184.88</c:v>
                </c:pt>
                <c:pt idx="3247">
                  <c:v>5184.9000000000005</c:v>
                </c:pt>
                <c:pt idx="3248">
                  <c:v>5184.92</c:v>
                </c:pt>
                <c:pt idx="3249">
                  <c:v>5184.9399999999996</c:v>
                </c:pt>
                <c:pt idx="3250">
                  <c:v>5184.96</c:v>
                </c:pt>
                <c:pt idx="3251">
                  <c:v>5184.9799999999996</c:v>
                </c:pt>
                <c:pt idx="3252">
                  <c:v>5185</c:v>
                </c:pt>
                <c:pt idx="3253">
                  <c:v>5185.0200000000004</c:v>
                </c:pt>
                <c:pt idx="3254">
                  <c:v>5185.04</c:v>
                </c:pt>
                <c:pt idx="3255">
                  <c:v>5185.0600000000004</c:v>
                </c:pt>
                <c:pt idx="3256">
                  <c:v>5185.08</c:v>
                </c:pt>
                <c:pt idx="3257">
                  <c:v>5185.1000000000004</c:v>
                </c:pt>
                <c:pt idx="3258">
                  <c:v>5185.1200000000035</c:v>
                </c:pt>
                <c:pt idx="3259">
                  <c:v>5185.1400000000003</c:v>
                </c:pt>
                <c:pt idx="3260">
                  <c:v>5185.1600000000035</c:v>
                </c:pt>
                <c:pt idx="3261">
                  <c:v>5185.18</c:v>
                </c:pt>
                <c:pt idx="3262">
                  <c:v>5185.2</c:v>
                </c:pt>
                <c:pt idx="3263">
                  <c:v>5185.22</c:v>
                </c:pt>
                <c:pt idx="3264">
                  <c:v>5185.24</c:v>
                </c:pt>
                <c:pt idx="3265">
                  <c:v>5185.26</c:v>
                </c:pt>
                <c:pt idx="3266">
                  <c:v>5185.28</c:v>
                </c:pt>
                <c:pt idx="3267">
                  <c:v>5185.3</c:v>
                </c:pt>
                <c:pt idx="3268">
                  <c:v>5185.3200000000024</c:v>
                </c:pt>
                <c:pt idx="3269">
                  <c:v>5185.34</c:v>
                </c:pt>
                <c:pt idx="3270">
                  <c:v>5185.3600000000024</c:v>
                </c:pt>
                <c:pt idx="3271">
                  <c:v>5185.38</c:v>
                </c:pt>
                <c:pt idx="3272">
                  <c:v>5185.4000000000005</c:v>
                </c:pt>
                <c:pt idx="3273">
                  <c:v>5185.42</c:v>
                </c:pt>
                <c:pt idx="3274">
                  <c:v>5185.4399999999996</c:v>
                </c:pt>
                <c:pt idx="3275">
                  <c:v>5185.46</c:v>
                </c:pt>
                <c:pt idx="3276">
                  <c:v>5185.4799999999996</c:v>
                </c:pt>
                <c:pt idx="3277">
                  <c:v>5185.5</c:v>
                </c:pt>
                <c:pt idx="3278">
                  <c:v>5185.5200000000004</c:v>
                </c:pt>
                <c:pt idx="3279">
                  <c:v>5185.54</c:v>
                </c:pt>
                <c:pt idx="3280">
                  <c:v>5185.5600000000004</c:v>
                </c:pt>
                <c:pt idx="3281">
                  <c:v>5185.58</c:v>
                </c:pt>
                <c:pt idx="3282">
                  <c:v>5185.6000000000004</c:v>
                </c:pt>
                <c:pt idx="3283">
                  <c:v>5185.6200000000035</c:v>
                </c:pt>
                <c:pt idx="3284">
                  <c:v>5185.6400000000003</c:v>
                </c:pt>
                <c:pt idx="3285">
                  <c:v>5185.6600000000035</c:v>
                </c:pt>
                <c:pt idx="3286">
                  <c:v>5185.68</c:v>
                </c:pt>
                <c:pt idx="3287">
                  <c:v>5185.7</c:v>
                </c:pt>
                <c:pt idx="3288">
                  <c:v>5185.72</c:v>
                </c:pt>
                <c:pt idx="3289">
                  <c:v>5185.74</c:v>
                </c:pt>
                <c:pt idx="3290">
                  <c:v>5185.76</c:v>
                </c:pt>
                <c:pt idx="3291">
                  <c:v>5185.78</c:v>
                </c:pt>
                <c:pt idx="3292">
                  <c:v>5185.8</c:v>
                </c:pt>
                <c:pt idx="3293">
                  <c:v>5185.8200000000024</c:v>
                </c:pt>
                <c:pt idx="3294">
                  <c:v>5185.84</c:v>
                </c:pt>
                <c:pt idx="3295">
                  <c:v>5185.8600000000024</c:v>
                </c:pt>
                <c:pt idx="3296">
                  <c:v>5185.88</c:v>
                </c:pt>
                <c:pt idx="3297">
                  <c:v>5185.9000000000005</c:v>
                </c:pt>
                <c:pt idx="3298">
                  <c:v>5185.92</c:v>
                </c:pt>
                <c:pt idx="3299">
                  <c:v>5185.9399999999996</c:v>
                </c:pt>
                <c:pt idx="3300">
                  <c:v>5185.96</c:v>
                </c:pt>
                <c:pt idx="3301">
                  <c:v>5185.9799999999996</c:v>
                </c:pt>
                <c:pt idx="3302">
                  <c:v>5186</c:v>
                </c:pt>
                <c:pt idx="3303">
                  <c:v>5186.0200000000004</c:v>
                </c:pt>
                <c:pt idx="3304">
                  <c:v>5186.04</c:v>
                </c:pt>
                <c:pt idx="3305">
                  <c:v>5186.0600000000004</c:v>
                </c:pt>
                <c:pt idx="3306">
                  <c:v>5186.08</c:v>
                </c:pt>
                <c:pt idx="3307">
                  <c:v>5186.1000000000004</c:v>
                </c:pt>
                <c:pt idx="3308">
                  <c:v>5186.1200000000035</c:v>
                </c:pt>
                <c:pt idx="3309">
                  <c:v>5186.1400000000003</c:v>
                </c:pt>
                <c:pt idx="3310">
                  <c:v>5186.1600000000035</c:v>
                </c:pt>
                <c:pt idx="3311">
                  <c:v>5186.18</c:v>
                </c:pt>
                <c:pt idx="3312">
                  <c:v>5186.2</c:v>
                </c:pt>
                <c:pt idx="3313">
                  <c:v>5186.22</c:v>
                </c:pt>
                <c:pt idx="3314">
                  <c:v>5186.24</c:v>
                </c:pt>
                <c:pt idx="3315">
                  <c:v>5186.26</c:v>
                </c:pt>
                <c:pt idx="3316">
                  <c:v>5186.28</c:v>
                </c:pt>
                <c:pt idx="3317">
                  <c:v>5186.3</c:v>
                </c:pt>
                <c:pt idx="3318">
                  <c:v>5186.3200000000024</c:v>
                </c:pt>
                <c:pt idx="3319">
                  <c:v>5186.34</c:v>
                </c:pt>
                <c:pt idx="3320">
                  <c:v>5186.3600000000024</c:v>
                </c:pt>
                <c:pt idx="3321">
                  <c:v>5186.38</c:v>
                </c:pt>
                <c:pt idx="3322">
                  <c:v>5186.4000000000005</c:v>
                </c:pt>
                <c:pt idx="3323">
                  <c:v>5186.42</c:v>
                </c:pt>
                <c:pt idx="3324">
                  <c:v>5186.4399999999996</c:v>
                </c:pt>
                <c:pt idx="3325">
                  <c:v>5186.46</c:v>
                </c:pt>
                <c:pt idx="3326">
                  <c:v>5186.4799999999996</c:v>
                </c:pt>
                <c:pt idx="3327">
                  <c:v>5186.5</c:v>
                </c:pt>
                <c:pt idx="3328">
                  <c:v>5186.5200000000004</c:v>
                </c:pt>
                <c:pt idx="3329">
                  <c:v>5186.54</c:v>
                </c:pt>
                <c:pt idx="3330">
                  <c:v>5186.5600000000004</c:v>
                </c:pt>
                <c:pt idx="3331">
                  <c:v>5186.58</c:v>
                </c:pt>
                <c:pt idx="3332">
                  <c:v>5186.6000000000004</c:v>
                </c:pt>
                <c:pt idx="3333">
                  <c:v>5186.6200000000035</c:v>
                </c:pt>
                <c:pt idx="3334">
                  <c:v>5186.6400000000003</c:v>
                </c:pt>
                <c:pt idx="3335">
                  <c:v>5186.6600000000035</c:v>
                </c:pt>
                <c:pt idx="3336">
                  <c:v>5186.68</c:v>
                </c:pt>
                <c:pt idx="3337">
                  <c:v>5186.7</c:v>
                </c:pt>
                <c:pt idx="3338">
                  <c:v>5186.72</c:v>
                </c:pt>
                <c:pt idx="3339">
                  <c:v>5186.74</c:v>
                </c:pt>
                <c:pt idx="3340">
                  <c:v>5186.76</c:v>
                </c:pt>
                <c:pt idx="3341">
                  <c:v>5186.78</c:v>
                </c:pt>
                <c:pt idx="3342">
                  <c:v>5186.8</c:v>
                </c:pt>
                <c:pt idx="3343">
                  <c:v>5186.8200000000024</c:v>
                </c:pt>
                <c:pt idx="3344">
                  <c:v>5186.84</c:v>
                </c:pt>
                <c:pt idx="3345">
                  <c:v>5186.8600000000024</c:v>
                </c:pt>
                <c:pt idx="3346">
                  <c:v>5186.88</c:v>
                </c:pt>
                <c:pt idx="3347">
                  <c:v>5186.9000000000005</c:v>
                </c:pt>
                <c:pt idx="3348">
                  <c:v>5186.92</c:v>
                </c:pt>
                <c:pt idx="3349">
                  <c:v>5186.9399999999996</c:v>
                </c:pt>
                <c:pt idx="3350">
                  <c:v>5186.96</c:v>
                </c:pt>
                <c:pt idx="3351">
                  <c:v>5186.9799999999996</c:v>
                </c:pt>
                <c:pt idx="3352">
                  <c:v>5187</c:v>
                </c:pt>
                <c:pt idx="3353">
                  <c:v>5187.0200000000004</c:v>
                </c:pt>
                <c:pt idx="3354">
                  <c:v>5187.04</c:v>
                </c:pt>
                <c:pt idx="3355">
                  <c:v>5187.0600000000004</c:v>
                </c:pt>
                <c:pt idx="3356">
                  <c:v>5187.08</c:v>
                </c:pt>
                <c:pt idx="3357">
                  <c:v>5187.1000000000004</c:v>
                </c:pt>
                <c:pt idx="3358">
                  <c:v>5187.1200000000035</c:v>
                </c:pt>
                <c:pt idx="3359">
                  <c:v>5187.1400000000003</c:v>
                </c:pt>
                <c:pt idx="3360">
                  <c:v>5187.1600000000035</c:v>
                </c:pt>
                <c:pt idx="3361">
                  <c:v>5187.18</c:v>
                </c:pt>
                <c:pt idx="3362">
                  <c:v>5187.2</c:v>
                </c:pt>
                <c:pt idx="3363">
                  <c:v>5187.22</c:v>
                </c:pt>
                <c:pt idx="3364">
                  <c:v>5187.24</c:v>
                </c:pt>
                <c:pt idx="3365">
                  <c:v>5187.26</c:v>
                </c:pt>
                <c:pt idx="3366">
                  <c:v>5187.28</c:v>
                </c:pt>
                <c:pt idx="3367">
                  <c:v>5187.3</c:v>
                </c:pt>
                <c:pt idx="3368">
                  <c:v>5187.3200000000024</c:v>
                </c:pt>
                <c:pt idx="3369">
                  <c:v>5187.34</c:v>
                </c:pt>
                <c:pt idx="3370">
                  <c:v>5187.3600000000024</c:v>
                </c:pt>
                <c:pt idx="3371">
                  <c:v>5187.38</c:v>
                </c:pt>
                <c:pt idx="3372">
                  <c:v>5187.4000000000005</c:v>
                </c:pt>
                <c:pt idx="3373">
                  <c:v>5187.42</c:v>
                </c:pt>
                <c:pt idx="3374">
                  <c:v>5187.4399999999996</c:v>
                </c:pt>
                <c:pt idx="3375">
                  <c:v>5187.46</c:v>
                </c:pt>
                <c:pt idx="3376">
                  <c:v>5187.4799999999996</c:v>
                </c:pt>
                <c:pt idx="3377">
                  <c:v>5187.5</c:v>
                </c:pt>
                <c:pt idx="3378">
                  <c:v>5187.5200000000004</c:v>
                </c:pt>
                <c:pt idx="3379">
                  <c:v>5187.54</c:v>
                </c:pt>
                <c:pt idx="3380">
                  <c:v>5187.5600000000004</c:v>
                </c:pt>
                <c:pt idx="3381">
                  <c:v>5187.58</c:v>
                </c:pt>
                <c:pt idx="3382">
                  <c:v>5187.6000000000004</c:v>
                </c:pt>
                <c:pt idx="3383">
                  <c:v>5187.6200000000035</c:v>
                </c:pt>
                <c:pt idx="3384">
                  <c:v>5187.6400000000003</c:v>
                </c:pt>
                <c:pt idx="3385">
                  <c:v>5187.6600000000035</c:v>
                </c:pt>
                <c:pt idx="3386">
                  <c:v>5187.68</c:v>
                </c:pt>
                <c:pt idx="3387">
                  <c:v>5187.7</c:v>
                </c:pt>
                <c:pt idx="3388">
                  <c:v>5187.72</c:v>
                </c:pt>
                <c:pt idx="3389">
                  <c:v>5187.74</c:v>
                </c:pt>
                <c:pt idx="3390">
                  <c:v>5187.76</c:v>
                </c:pt>
                <c:pt idx="3391">
                  <c:v>5187.78</c:v>
                </c:pt>
                <c:pt idx="3392">
                  <c:v>5187.8</c:v>
                </c:pt>
                <c:pt idx="3393">
                  <c:v>5187.8200000000024</c:v>
                </c:pt>
                <c:pt idx="3394">
                  <c:v>5187.84</c:v>
                </c:pt>
                <c:pt idx="3395">
                  <c:v>5187.8600000000024</c:v>
                </c:pt>
                <c:pt idx="3396">
                  <c:v>5187.88</c:v>
                </c:pt>
                <c:pt idx="3397">
                  <c:v>5187.9000000000005</c:v>
                </c:pt>
                <c:pt idx="3398">
                  <c:v>5187.92</c:v>
                </c:pt>
                <c:pt idx="3399">
                  <c:v>5187.9399999999996</c:v>
                </c:pt>
                <c:pt idx="3400">
                  <c:v>5187.96</c:v>
                </c:pt>
                <c:pt idx="3401">
                  <c:v>5187.9799999999996</c:v>
                </c:pt>
                <c:pt idx="3402">
                  <c:v>5188</c:v>
                </c:pt>
                <c:pt idx="3403">
                  <c:v>5188.0200000000004</c:v>
                </c:pt>
                <c:pt idx="3404">
                  <c:v>5188.04</c:v>
                </c:pt>
                <c:pt idx="3405">
                  <c:v>5188.0600000000004</c:v>
                </c:pt>
                <c:pt idx="3406">
                  <c:v>5188.08</c:v>
                </c:pt>
                <c:pt idx="3407">
                  <c:v>5188.1000000000004</c:v>
                </c:pt>
                <c:pt idx="3408">
                  <c:v>5188.1200000000035</c:v>
                </c:pt>
                <c:pt idx="3409">
                  <c:v>5188.1400000000003</c:v>
                </c:pt>
                <c:pt idx="3410">
                  <c:v>5188.1600000000035</c:v>
                </c:pt>
                <c:pt idx="3411">
                  <c:v>5188.18</c:v>
                </c:pt>
                <c:pt idx="3412">
                  <c:v>5188.2</c:v>
                </c:pt>
                <c:pt idx="3413">
                  <c:v>5188.22</c:v>
                </c:pt>
                <c:pt idx="3414">
                  <c:v>5188.24</c:v>
                </c:pt>
                <c:pt idx="3415">
                  <c:v>5188.26</c:v>
                </c:pt>
                <c:pt idx="3416">
                  <c:v>5188.28</c:v>
                </c:pt>
                <c:pt idx="3417">
                  <c:v>5188.3</c:v>
                </c:pt>
                <c:pt idx="3418">
                  <c:v>5188.3200000000024</c:v>
                </c:pt>
                <c:pt idx="3419">
                  <c:v>5188.34</c:v>
                </c:pt>
                <c:pt idx="3420">
                  <c:v>5188.3600000000024</c:v>
                </c:pt>
                <c:pt idx="3421">
                  <c:v>5188.38</c:v>
                </c:pt>
                <c:pt idx="3422">
                  <c:v>5188.4000000000005</c:v>
                </c:pt>
                <c:pt idx="3423">
                  <c:v>5188.42</c:v>
                </c:pt>
                <c:pt idx="3424">
                  <c:v>5188.4399999999996</c:v>
                </c:pt>
                <c:pt idx="3425">
                  <c:v>5188.46</c:v>
                </c:pt>
                <c:pt idx="3426">
                  <c:v>5188.4799999999996</c:v>
                </c:pt>
                <c:pt idx="3427">
                  <c:v>5188.5</c:v>
                </c:pt>
                <c:pt idx="3428">
                  <c:v>5188.5200000000004</c:v>
                </c:pt>
                <c:pt idx="3429">
                  <c:v>5188.54</c:v>
                </c:pt>
                <c:pt idx="3430">
                  <c:v>5188.5600000000004</c:v>
                </c:pt>
                <c:pt idx="3431">
                  <c:v>5188.58</c:v>
                </c:pt>
                <c:pt idx="3432">
                  <c:v>5188.6000000000004</c:v>
                </c:pt>
                <c:pt idx="3433">
                  <c:v>5188.6200000000035</c:v>
                </c:pt>
                <c:pt idx="3434">
                  <c:v>5188.6400000000003</c:v>
                </c:pt>
                <c:pt idx="3435">
                  <c:v>5188.6600000000035</c:v>
                </c:pt>
                <c:pt idx="3436">
                  <c:v>5188.68</c:v>
                </c:pt>
                <c:pt idx="3437">
                  <c:v>5188.7</c:v>
                </c:pt>
                <c:pt idx="3438">
                  <c:v>5188.72</c:v>
                </c:pt>
                <c:pt idx="3439">
                  <c:v>5188.74</c:v>
                </c:pt>
                <c:pt idx="3440">
                  <c:v>5188.76</c:v>
                </c:pt>
                <c:pt idx="3441">
                  <c:v>5188.78</c:v>
                </c:pt>
                <c:pt idx="3442">
                  <c:v>5188.8</c:v>
                </c:pt>
                <c:pt idx="3443">
                  <c:v>5188.8200000000024</c:v>
                </c:pt>
                <c:pt idx="3444">
                  <c:v>5188.84</c:v>
                </c:pt>
                <c:pt idx="3445">
                  <c:v>5188.8600000000024</c:v>
                </c:pt>
                <c:pt idx="3446">
                  <c:v>5188.88</c:v>
                </c:pt>
                <c:pt idx="3447">
                  <c:v>5188.9000000000005</c:v>
                </c:pt>
                <c:pt idx="3448">
                  <c:v>5188.92</c:v>
                </c:pt>
                <c:pt idx="3449">
                  <c:v>5188.9399999999996</c:v>
                </c:pt>
                <c:pt idx="3450">
                  <c:v>5188.96</c:v>
                </c:pt>
                <c:pt idx="3451">
                  <c:v>5188.9799999999996</c:v>
                </c:pt>
                <c:pt idx="3452">
                  <c:v>5189</c:v>
                </c:pt>
                <c:pt idx="3453">
                  <c:v>5189.0200000000004</c:v>
                </c:pt>
                <c:pt idx="3454">
                  <c:v>5189.04</c:v>
                </c:pt>
                <c:pt idx="3455">
                  <c:v>5189.0600000000004</c:v>
                </c:pt>
                <c:pt idx="3456">
                  <c:v>5189.08</c:v>
                </c:pt>
                <c:pt idx="3457">
                  <c:v>5189.1000000000004</c:v>
                </c:pt>
                <c:pt idx="3458">
                  <c:v>5189.1200000000035</c:v>
                </c:pt>
                <c:pt idx="3459">
                  <c:v>5189.1400000000003</c:v>
                </c:pt>
                <c:pt idx="3460">
                  <c:v>5189.1600000000035</c:v>
                </c:pt>
                <c:pt idx="3461">
                  <c:v>5189.18</c:v>
                </c:pt>
                <c:pt idx="3462">
                  <c:v>5189.2</c:v>
                </c:pt>
                <c:pt idx="3463">
                  <c:v>5189.22</c:v>
                </c:pt>
                <c:pt idx="3464">
                  <c:v>5189.24</c:v>
                </c:pt>
                <c:pt idx="3465">
                  <c:v>5189.26</c:v>
                </c:pt>
                <c:pt idx="3466">
                  <c:v>5189.28</c:v>
                </c:pt>
                <c:pt idx="3467">
                  <c:v>5189.3</c:v>
                </c:pt>
                <c:pt idx="3468">
                  <c:v>5189.3200000000024</c:v>
                </c:pt>
                <c:pt idx="3469">
                  <c:v>5189.34</c:v>
                </c:pt>
                <c:pt idx="3470">
                  <c:v>5189.3600000000024</c:v>
                </c:pt>
                <c:pt idx="3471">
                  <c:v>5189.38</c:v>
                </c:pt>
                <c:pt idx="3472">
                  <c:v>5189.4000000000005</c:v>
                </c:pt>
                <c:pt idx="3473">
                  <c:v>5189.42</c:v>
                </c:pt>
                <c:pt idx="3474">
                  <c:v>5189.4399999999996</c:v>
                </c:pt>
                <c:pt idx="3475">
                  <c:v>5189.46</c:v>
                </c:pt>
                <c:pt idx="3476">
                  <c:v>5189.4799999999996</c:v>
                </c:pt>
                <c:pt idx="3477">
                  <c:v>5189.5</c:v>
                </c:pt>
                <c:pt idx="3478">
                  <c:v>5189.5200000000004</c:v>
                </c:pt>
                <c:pt idx="3479">
                  <c:v>5189.54</c:v>
                </c:pt>
                <c:pt idx="3480">
                  <c:v>5189.5600000000004</c:v>
                </c:pt>
                <c:pt idx="3481">
                  <c:v>5189.58</c:v>
                </c:pt>
                <c:pt idx="3482">
                  <c:v>5189.6000000000004</c:v>
                </c:pt>
                <c:pt idx="3483">
                  <c:v>5189.6200000000035</c:v>
                </c:pt>
                <c:pt idx="3484">
                  <c:v>5189.6400000000003</c:v>
                </c:pt>
                <c:pt idx="3485">
                  <c:v>5189.6600000000035</c:v>
                </c:pt>
                <c:pt idx="3486">
                  <c:v>5189.68</c:v>
                </c:pt>
                <c:pt idx="3487">
                  <c:v>5189.7</c:v>
                </c:pt>
                <c:pt idx="3488">
                  <c:v>5189.72</c:v>
                </c:pt>
                <c:pt idx="3489">
                  <c:v>5189.74</c:v>
                </c:pt>
                <c:pt idx="3490">
                  <c:v>5189.76</c:v>
                </c:pt>
                <c:pt idx="3491">
                  <c:v>5189.78</c:v>
                </c:pt>
                <c:pt idx="3492">
                  <c:v>5189.8</c:v>
                </c:pt>
                <c:pt idx="3493">
                  <c:v>5189.8200000000024</c:v>
                </c:pt>
                <c:pt idx="3494">
                  <c:v>5189.84</c:v>
                </c:pt>
                <c:pt idx="3495">
                  <c:v>5189.8600000000024</c:v>
                </c:pt>
                <c:pt idx="3496">
                  <c:v>5189.88</c:v>
                </c:pt>
                <c:pt idx="3497">
                  <c:v>5189.9000000000005</c:v>
                </c:pt>
                <c:pt idx="3498">
                  <c:v>5189.92</c:v>
                </c:pt>
                <c:pt idx="3499">
                  <c:v>5189.9399999999996</c:v>
                </c:pt>
                <c:pt idx="3500">
                  <c:v>5189.96</c:v>
                </c:pt>
                <c:pt idx="3501">
                  <c:v>5189.9799999999996</c:v>
                </c:pt>
                <c:pt idx="3502">
                  <c:v>5190</c:v>
                </c:pt>
                <c:pt idx="3503">
                  <c:v>5190.0200000000004</c:v>
                </c:pt>
                <c:pt idx="3504">
                  <c:v>5190.04</c:v>
                </c:pt>
                <c:pt idx="3505">
                  <c:v>5190.0600000000004</c:v>
                </c:pt>
                <c:pt idx="3506">
                  <c:v>5190.08</c:v>
                </c:pt>
                <c:pt idx="3507">
                  <c:v>5190.1000000000004</c:v>
                </c:pt>
                <c:pt idx="3508">
                  <c:v>5190.1200000000035</c:v>
                </c:pt>
                <c:pt idx="3509">
                  <c:v>5190.1400000000003</c:v>
                </c:pt>
                <c:pt idx="3510">
                  <c:v>5190.1600000000035</c:v>
                </c:pt>
                <c:pt idx="3511">
                  <c:v>5190.18</c:v>
                </c:pt>
                <c:pt idx="3512">
                  <c:v>5190.2</c:v>
                </c:pt>
                <c:pt idx="3513">
                  <c:v>5190.22</c:v>
                </c:pt>
                <c:pt idx="3514">
                  <c:v>5190.24</c:v>
                </c:pt>
                <c:pt idx="3515">
                  <c:v>5190.26</c:v>
                </c:pt>
                <c:pt idx="3516">
                  <c:v>5190.28</c:v>
                </c:pt>
                <c:pt idx="3517">
                  <c:v>5190.3</c:v>
                </c:pt>
                <c:pt idx="3518">
                  <c:v>5190.3200000000024</c:v>
                </c:pt>
                <c:pt idx="3519">
                  <c:v>5190.34</c:v>
                </c:pt>
                <c:pt idx="3520">
                  <c:v>5190.3600000000024</c:v>
                </c:pt>
                <c:pt idx="3521">
                  <c:v>5190.38</c:v>
                </c:pt>
                <c:pt idx="3522">
                  <c:v>5190.4000000000005</c:v>
                </c:pt>
                <c:pt idx="3523">
                  <c:v>5190.42</c:v>
                </c:pt>
                <c:pt idx="3524">
                  <c:v>5190.4399999999996</c:v>
                </c:pt>
                <c:pt idx="3525">
                  <c:v>5190.46</c:v>
                </c:pt>
                <c:pt idx="3526">
                  <c:v>5190.4799999999996</c:v>
                </c:pt>
                <c:pt idx="3527">
                  <c:v>5190.5</c:v>
                </c:pt>
                <c:pt idx="3528">
                  <c:v>5190.5200000000004</c:v>
                </c:pt>
                <c:pt idx="3529">
                  <c:v>5190.54</c:v>
                </c:pt>
                <c:pt idx="3530">
                  <c:v>5190.5600000000004</c:v>
                </c:pt>
                <c:pt idx="3531">
                  <c:v>5190.58</c:v>
                </c:pt>
                <c:pt idx="3532">
                  <c:v>5190.6000000000004</c:v>
                </c:pt>
                <c:pt idx="3533">
                  <c:v>5190.6200000000035</c:v>
                </c:pt>
                <c:pt idx="3534">
                  <c:v>5190.6400000000003</c:v>
                </c:pt>
                <c:pt idx="3535">
                  <c:v>5190.6600000000035</c:v>
                </c:pt>
                <c:pt idx="3536">
                  <c:v>5190.68</c:v>
                </c:pt>
                <c:pt idx="3537">
                  <c:v>5190.7</c:v>
                </c:pt>
                <c:pt idx="3538">
                  <c:v>5190.72</c:v>
                </c:pt>
                <c:pt idx="3539">
                  <c:v>5190.74</c:v>
                </c:pt>
                <c:pt idx="3540">
                  <c:v>5190.76</c:v>
                </c:pt>
                <c:pt idx="3541">
                  <c:v>5190.78</c:v>
                </c:pt>
                <c:pt idx="3542">
                  <c:v>5190.8</c:v>
                </c:pt>
                <c:pt idx="3543">
                  <c:v>5190.8200000000024</c:v>
                </c:pt>
                <c:pt idx="3544">
                  <c:v>5190.84</c:v>
                </c:pt>
                <c:pt idx="3545">
                  <c:v>5190.8600000000024</c:v>
                </c:pt>
                <c:pt idx="3546">
                  <c:v>5190.88</c:v>
                </c:pt>
                <c:pt idx="3547">
                  <c:v>5190.9000000000005</c:v>
                </c:pt>
                <c:pt idx="3548">
                  <c:v>5190.92</c:v>
                </c:pt>
                <c:pt idx="3549">
                  <c:v>5190.9399999999996</c:v>
                </c:pt>
                <c:pt idx="3550">
                  <c:v>5190.96</c:v>
                </c:pt>
                <c:pt idx="3551">
                  <c:v>5190.9799999999996</c:v>
                </c:pt>
                <c:pt idx="3552">
                  <c:v>5191</c:v>
                </c:pt>
                <c:pt idx="3553">
                  <c:v>5191.0200000000004</c:v>
                </c:pt>
                <c:pt idx="3554">
                  <c:v>5191.04</c:v>
                </c:pt>
                <c:pt idx="3555">
                  <c:v>5191.0600000000004</c:v>
                </c:pt>
                <c:pt idx="3556">
                  <c:v>5191.08</c:v>
                </c:pt>
                <c:pt idx="3557">
                  <c:v>5191.1000000000004</c:v>
                </c:pt>
                <c:pt idx="3558">
                  <c:v>5191.1200000000035</c:v>
                </c:pt>
                <c:pt idx="3559">
                  <c:v>5191.1400000000003</c:v>
                </c:pt>
                <c:pt idx="3560">
                  <c:v>5191.1600000000035</c:v>
                </c:pt>
                <c:pt idx="3561">
                  <c:v>5191.18</c:v>
                </c:pt>
                <c:pt idx="3562">
                  <c:v>5191.2</c:v>
                </c:pt>
                <c:pt idx="3563">
                  <c:v>5191.22</c:v>
                </c:pt>
                <c:pt idx="3564">
                  <c:v>5191.24</c:v>
                </c:pt>
                <c:pt idx="3565">
                  <c:v>5191.26</c:v>
                </c:pt>
                <c:pt idx="3566">
                  <c:v>5191.28</c:v>
                </c:pt>
                <c:pt idx="3567">
                  <c:v>5191.3</c:v>
                </c:pt>
                <c:pt idx="3568">
                  <c:v>5191.3200000000024</c:v>
                </c:pt>
                <c:pt idx="3569">
                  <c:v>5191.34</c:v>
                </c:pt>
                <c:pt idx="3570">
                  <c:v>5191.3600000000024</c:v>
                </c:pt>
                <c:pt idx="3571">
                  <c:v>5191.38</c:v>
                </c:pt>
                <c:pt idx="3572">
                  <c:v>5191.4000000000005</c:v>
                </c:pt>
                <c:pt idx="3573">
                  <c:v>5191.42</c:v>
                </c:pt>
                <c:pt idx="3574">
                  <c:v>5191.4399999999996</c:v>
                </c:pt>
                <c:pt idx="3575">
                  <c:v>5191.46</c:v>
                </c:pt>
                <c:pt idx="3576">
                  <c:v>5191.4799999999996</c:v>
                </c:pt>
                <c:pt idx="3577">
                  <c:v>5191.5</c:v>
                </c:pt>
                <c:pt idx="3578">
                  <c:v>5191.5200000000004</c:v>
                </c:pt>
                <c:pt idx="3579">
                  <c:v>5191.54</c:v>
                </c:pt>
                <c:pt idx="3580">
                  <c:v>5191.5600000000004</c:v>
                </c:pt>
                <c:pt idx="3581">
                  <c:v>5191.58</c:v>
                </c:pt>
                <c:pt idx="3582">
                  <c:v>5191.6000000000004</c:v>
                </c:pt>
                <c:pt idx="3583">
                  <c:v>5191.6200000000035</c:v>
                </c:pt>
                <c:pt idx="3584">
                  <c:v>5191.6400000000003</c:v>
                </c:pt>
                <c:pt idx="3585">
                  <c:v>5191.6600000000035</c:v>
                </c:pt>
                <c:pt idx="3586">
                  <c:v>5191.68</c:v>
                </c:pt>
                <c:pt idx="3587">
                  <c:v>5191.7</c:v>
                </c:pt>
                <c:pt idx="3588">
                  <c:v>5191.72</c:v>
                </c:pt>
                <c:pt idx="3589">
                  <c:v>5191.74</c:v>
                </c:pt>
                <c:pt idx="3590">
                  <c:v>5191.76</c:v>
                </c:pt>
                <c:pt idx="3591">
                  <c:v>5191.78</c:v>
                </c:pt>
                <c:pt idx="3592">
                  <c:v>5191.8</c:v>
                </c:pt>
                <c:pt idx="3593">
                  <c:v>5191.8200000000024</c:v>
                </c:pt>
                <c:pt idx="3594">
                  <c:v>5191.84</c:v>
                </c:pt>
                <c:pt idx="3595">
                  <c:v>5191.8600000000024</c:v>
                </c:pt>
                <c:pt idx="3596">
                  <c:v>5191.88</c:v>
                </c:pt>
                <c:pt idx="3597">
                  <c:v>5191.9000000000005</c:v>
                </c:pt>
                <c:pt idx="3598">
                  <c:v>5191.92</c:v>
                </c:pt>
                <c:pt idx="3599">
                  <c:v>5191.9399999999996</c:v>
                </c:pt>
                <c:pt idx="3600">
                  <c:v>5191.96</c:v>
                </c:pt>
                <c:pt idx="3601">
                  <c:v>5191.9799999999996</c:v>
                </c:pt>
                <c:pt idx="3602">
                  <c:v>5192</c:v>
                </c:pt>
                <c:pt idx="3603">
                  <c:v>5192.0200000000004</c:v>
                </c:pt>
                <c:pt idx="3604">
                  <c:v>5192.04</c:v>
                </c:pt>
                <c:pt idx="3605">
                  <c:v>5192.0600000000004</c:v>
                </c:pt>
                <c:pt idx="3606">
                  <c:v>5192.08</c:v>
                </c:pt>
                <c:pt idx="3607">
                  <c:v>5192.1000000000004</c:v>
                </c:pt>
                <c:pt idx="3608">
                  <c:v>5192.1200000000035</c:v>
                </c:pt>
                <c:pt idx="3609">
                  <c:v>5192.1400000000003</c:v>
                </c:pt>
                <c:pt idx="3610">
                  <c:v>5192.1600000000035</c:v>
                </c:pt>
                <c:pt idx="3611">
                  <c:v>5192.18</c:v>
                </c:pt>
                <c:pt idx="3612">
                  <c:v>5192.2</c:v>
                </c:pt>
                <c:pt idx="3613">
                  <c:v>5192.22</c:v>
                </c:pt>
                <c:pt idx="3614">
                  <c:v>5192.24</c:v>
                </c:pt>
                <c:pt idx="3615">
                  <c:v>5192.26</c:v>
                </c:pt>
                <c:pt idx="3616">
                  <c:v>5192.28</c:v>
                </c:pt>
                <c:pt idx="3617">
                  <c:v>5192.3</c:v>
                </c:pt>
                <c:pt idx="3618">
                  <c:v>5192.3200000000024</c:v>
                </c:pt>
                <c:pt idx="3619">
                  <c:v>5192.34</c:v>
                </c:pt>
                <c:pt idx="3620">
                  <c:v>5192.3600000000024</c:v>
                </c:pt>
                <c:pt idx="3621">
                  <c:v>5192.38</c:v>
                </c:pt>
                <c:pt idx="3622">
                  <c:v>5192.4000000000005</c:v>
                </c:pt>
                <c:pt idx="3623">
                  <c:v>5192.42</c:v>
                </c:pt>
                <c:pt idx="3624">
                  <c:v>5192.4399999999996</c:v>
                </c:pt>
                <c:pt idx="3625">
                  <c:v>5192.46</c:v>
                </c:pt>
                <c:pt idx="3626">
                  <c:v>5192.4799999999996</c:v>
                </c:pt>
                <c:pt idx="3627">
                  <c:v>5192.5</c:v>
                </c:pt>
                <c:pt idx="3628">
                  <c:v>5192.5200000000004</c:v>
                </c:pt>
                <c:pt idx="3629">
                  <c:v>5192.54</c:v>
                </c:pt>
                <c:pt idx="3630">
                  <c:v>5192.5600000000004</c:v>
                </c:pt>
                <c:pt idx="3631">
                  <c:v>5192.58</c:v>
                </c:pt>
                <c:pt idx="3632">
                  <c:v>5192.6000000000004</c:v>
                </c:pt>
                <c:pt idx="3633">
                  <c:v>5192.6200000000035</c:v>
                </c:pt>
                <c:pt idx="3634">
                  <c:v>5192.6400000000003</c:v>
                </c:pt>
                <c:pt idx="3635">
                  <c:v>5192.6600000000035</c:v>
                </c:pt>
                <c:pt idx="3636">
                  <c:v>5192.68</c:v>
                </c:pt>
                <c:pt idx="3637">
                  <c:v>5192.7</c:v>
                </c:pt>
                <c:pt idx="3638">
                  <c:v>5192.72</c:v>
                </c:pt>
                <c:pt idx="3639">
                  <c:v>5192.74</c:v>
                </c:pt>
                <c:pt idx="3640">
                  <c:v>5192.76</c:v>
                </c:pt>
                <c:pt idx="3641">
                  <c:v>5192.78</c:v>
                </c:pt>
                <c:pt idx="3642">
                  <c:v>5192.8</c:v>
                </c:pt>
                <c:pt idx="3643">
                  <c:v>5192.8200000000024</c:v>
                </c:pt>
                <c:pt idx="3644">
                  <c:v>5192.84</c:v>
                </c:pt>
                <c:pt idx="3645">
                  <c:v>5192.8600000000024</c:v>
                </c:pt>
                <c:pt idx="3646">
                  <c:v>5192.88</c:v>
                </c:pt>
                <c:pt idx="3647">
                  <c:v>5192.9000000000005</c:v>
                </c:pt>
                <c:pt idx="3648">
                  <c:v>5192.92</c:v>
                </c:pt>
                <c:pt idx="3649">
                  <c:v>5192.9399999999996</c:v>
                </c:pt>
                <c:pt idx="3650">
                  <c:v>5192.96</c:v>
                </c:pt>
                <c:pt idx="3651">
                  <c:v>5192.9799999999996</c:v>
                </c:pt>
                <c:pt idx="3652">
                  <c:v>5193</c:v>
                </c:pt>
                <c:pt idx="3653">
                  <c:v>5193.0200000000004</c:v>
                </c:pt>
                <c:pt idx="3654">
                  <c:v>5193.04</c:v>
                </c:pt>
                <c:pt idx="3655">
                  <c:v>5193.0600000000004</c:v>
                </c:pt>
                <c:pt idx="3656">
                  <c:v>5193.08</c:v>
                </c:pt>
                <c:pt idx="3657">
                  <c:v>5193.1000000000004</c:v>
                </c:pt>
                <c:pt idx="3658">
                  <c:v>5193.1200000000035</c:v>
                </c:pt>
                <c:pt idx="3659">
                  <c:v>5193.1400000000003</c:v>
                </c:pt>
                <c:pt idx="3660">
                  <c:v>5193.1600000000035</c:v>
                </c:pt>
                <c:pt idx="3661">
                  <c:v>5193.18</c:v>
                </c:pt>
                <c:pt idx="3662">
                  <c:v>5193.2</c:v>
                </c:pt>
                <c:pt idx="3663">
                  <c:v>5193.22</c:v>
                </c:pt>
                <c:pt idx="3664">
                  <c:v>5193.24</c:v>
                </c:pt>
                <c:pt idx="3665">
                  <c:v>5193.26</c:v>
                </c:pt>
                <c:pt idx="3666">
                  <c:v>5193.28</c:v>
                </c:pt>
                <c:pt idx="3667">
                  <c:v>5193.3</c:v>
                </c:pt>
                <c:pt idx="3668">
                  <c:v>5193.3200000000024</c:v>
                </c:pt>
                <c:pt idx="3669">
                  <c:v>5193.34</c:v>
                </c:pt>
                <c:pt idx="3670">
                  <c:v>5193.3600000000024</c:v>
                </c:pt>
                <c:pt idx="3671">
                  <c:v>5193.38</c:v>
                </c:pt>
                <c:pt idx="3672">
                  <c:v>5193.4000000000005</c:v>
                </c:pt>
                <c:pt idx="3673">
                  <c:v>5193.42</c:v>
                </c:pt>
                <c:pt idx="3674">
                  <c:v>5193.4399999999996</c:v>
                </c:pt>
                <c:pt idx="3675">
                  <c:v>5193.46</c:v>
                </c:pt>
                <c:pt idx="3676">
                  <c:v>5193.4799999999996</c:v>
                </c:pt>
                <c:pt idx="3677">
                  <c:v>5193.5</c:v>
                </c:pt>
                <c:pt idx="3678">
                  <c:v>5193.5200000000004</c:v>
                </c:pt>
                <c:pt idx="3679">
                  <c:v>5193.54</c:v>
                </c:pt>
                <c:pt idx="3680">
                  <c:v>5193.5600000000004</c:v>
                </c:pt>
                <c:pt idx="3681">
                  <c:v>5193.58</c:v>
                </c:pt>
                <c:pt idx="3682">
                  <c:v>5193.6000000000004</c:v>
                </c:pt>
                <c:pt idx="3683">
                  <c:v>5193.6200000000035</c:v>
                </c:pt>
                <c:pt idx="3684">
                  <c:v>5193.6400000000003</c:v>
                </c:pt>
                <c:pt idx="3685">
                  <c:v>5193.6600000000035</c:v>
                </c:pt>
                <c:pt idx="3686">
                  <c:v>5193.68</c:v>
                </c:pt>
                <c:pt idx="3687">
                  <c:v>5193.7</c:v>
                </c:pt>
                <c:pt idx="3688">
                  <c:v>5193.72</c:v>
                </c:pt>
                <c:pt idx="3689">
                  <c:v>5193.74</c:v>
                </c:pt>
                <c:pt idx="3690">
                  <c:v>5193.76</c:v>
                </c:pt>
                <c:pt idx="3691">
                  <c:v>5193.78</c:v>
                </c:pt>
                <c:pt idx="3692">
                  <c:v>5193.8</c:v>
                </c:pt>
                <c:pt idx="3693">
                  <c:v>5193.8200000000024</c:v>
                </c:pt>
                <c:pt idx="3694">
                  <c:v>5193.84</c:v>
                </c:pt>
                <c:pt idx="3695">
                  <c:v>5193.8600000000024</c:v>
                </c:pt>
                <c:pt idx="3696">
                  <c:v>5193.88</c:v>
                </c:pt>
                <c:pt idx="3697">
                  <c:v>5193.9000000000005</c:v>
                </c:pt>
                <c:pt idx="3698">
                  <c:v>5193.92</c:v>
                </c:pt>
                <c:pt idx="3699">
                  <c:v>5193.9399999999996</c:v>
                </c:pt>
                <c:pt idx="3700">
                  <c:v>5193.96</c:v>
                </c:pt>
                <c:pt idx="3701">
                  <c:v>5193.9799999999996</c:v>
                </c:pt>
                <c:pt idx="3702">
                  <c:v>5194</c:v>
                </c:pt>
                <c:pt idx="3703">
                  <c:v>5194.0200000000004</c:v>
                </c:pt>
                <c:pt idx="3704">
                  <c:v>5194.04</c:v>
                </c:pt>
                <c:pt idx="3705">
                  <c:v>5194.0600000000004</c:v>
                </c:pt>
                <c:pt idx="3706">
                  <c:v>5194.08</c:v>
                </c:pt>
                <c:pt idx="3707">
                  <c:v>5194.1000000000004</c:v>
                </c:pt>
                <c:pt idx="3708">
                  <c:v>5194.1200000000035</c:v>
                </c:pt>
                <c:pt idx="3709">
                  <c:v>5194.1400000000003</c:v>
                </c:pt>
                <c:pt idx="3710">
                  <c:v>5194.1600000000035</c:v>
                </c:pt>
                <c:pt idx="3711">
                  <c:v>5194.18</c:v>
                </c:pt>
                <c:pt idx="3712">
                  <c:v>5194.2</c:v>
                </c:pt>
                <c:pt idx="3713">
                  <c:v>5194.22</c:v>
                </c:pt>
                <c:pt idx="3714">
                  <c:v>5194.24</c:v>
                </c:pt>
                <c:pt idx="3715">
                  <c:v>5194.26</c:v>
                </c:pt>
                <c:pt idx="3716">
                  <c:v>5194.28</c:v>
                </c:pt>
                <c:pt idx="3717">
                  <c:v>5194.3</c:v>
                </c:pt>
                <c:pt idx="3718">
                  <c:v>5194.3200000000024</c:v>
                </c:pt>
                <c:pt idx="3719">
                  <c:v>5194.34</c:v>
                </c:pt>
                <c:pt idx="3720">
                  <c:v>5194.3600000000024</c:v>
                </c:pt>
                <c:pt idx="3721">
                  <c:v>5194.38</c:v>
                </c:pt>
                <c:pt idx="3722">
                  <c:v>5194.4000000000005</c:v>
                </c:pt>
                <c:pt idx="3723">
                  <c:v>5194.42</c:v>
                </c:pt>
                <c:pt idx="3724">
                  <c:v>5194.4399999999996</c:v>
                </c:pt>
                <c:pt idx="3725">
                  <c:v>5194.46</c:v>
                </c:pt>
                <c:pt idx="3726">
                  <c:v>5194.4799999999996</c:v>
                </c:pt>
                <c:pt idx="3727">
                  <c:v>5194.5</c:v>
                </c:pt>
                <c:pt idx="3728">
                  <c:v>5194.5200000000004</c:v>
                </c:pt>
                <c:pt idx="3729">
                  <c:v>5194.54</c:v>
                </c:pt>
                <c:pt idx="3730">
                  <c:v>5194.5600000000004</c:v>
                </c:pt>
                <c:pt idx="3731">
                  <c:v>5194.58</c:v>
                </c:pt>
                <c:pt idx="3732">
                  <c:v>5194.6000000000004</c:v>
                </c:pt>
                <c:pt idx="3733">
                  <c:v>5194.6200000000035</c:v>
                </c:pt>
                <c:pt idx="3734">
                  <c:v>5194.6400000000003</c:v>
                </c:pt>
                <c:pt idx="3735">
                  <c:v>5194.6600000000035</c:v>
                </c:pt>
                <c:pt idx="3736">
                  <c:v>5194.68</c:v>
                </c:pt>
                <c:pt idx="3737">
                  <c:v>5194.7</c:v>
                </c:pt>
                <c:pt idx="3738">
                  <c:v>5194.72</c:v>
                </c:pt>
                <c:pt idx="3739">
                  <c:v>5194.74</c:v>
                </c:pt>
                <c:pt idx="3740">
                  <c:v>5194.76</c:v>
                </c:pt>
                <c:pt idx="3741">
                  <c:v>5194.78</c:v>
                </c:pt>
                <c:pt idx="3742">
                  <c:v>5194.8</c:v>
                </c:pt>
                <c:pt idx="3743">
                  <c:v>5194.8200000000024</c:v>
                </c:pt>
                <c:pt idx="3744">
                  <c:v>5194.84</c:v>
                </c:pt>
                <c:pt idx="3745">
                  <c:v>5194.8600000000024</c:v>
                </c:pt>
                <c:pt idx="3746">
                  <c:v>5194.88</c:v>
                </c:pt>
                <c:pt idx="3747">
                  <c:v>5194.9000000000005</c:v>
                </c:pt>
                <c:pt idx="3748">
                  <c:v>5194.92</c:v>
                </c:pt>
                <c:pt idx="3749">
                  <c:v>5194.9399999999996</c:v>
                </c:pt>
                <c:pt idx="3750">
                  <c:v>5194.96</c:v>
                </c:pt>
                <c:pt idx="3751">
                  <c:v>5194.9799999999996</c:v>
                </c:pt>
                <c:pt idx="3752">
                  <c:v>5195</c:v>
                </c:pt>
                <c:pt idx="3753">
                  <c:v>5195.0200000000004</c:v>
                </c:pt>
                <c:pt idx="3754">
                  <c:v>5195.04</c:v>
                </c:pt>
                <c:pt idx="3755">
                  <c:v>5195.0600000000004</c:v>
                </c:pt>
                <c:pt idx="3756">
                  <c:v>5195.08</c:v>
                </c:pt>
                <c:pt idx="3757">
                  <c:v>5195.1000000000004</c:v>
                </c:pt>
                <c:pt idx="3758">
                  <c:v>5195.1200000000035</c:v>
                </c:pt>
                <c:pt idx="3759">
                  <c:v>5195.1400000000003</c:v>
                </c:pt>
                <c:pt idx="3760">
                  <c:v>5195.1600000000035</c:v>
                </c:pt>
                <c:pt idx="3761">
                  <c:v>5195.18</c:v>
                </c:pt>
                <c:pt idx="3762">
                  <c:v>5195.2</c:v>
                </c:pt>
                <c:pt idx="3763">
                  <c:v>5195.22</c:v>
                </c:pt>
                <c:pt idx="3764">
                  <c:v>5195.24</c:v>
                </c:pt>
                <c:pt idx="3765">
                  <c:v>5195.26</c:v>
                </c:pt>
                <c:pt idx="3766">
                  <c:v>5195.28</c:v>
                </c:pt>
                <c:pt idx="3767">
                  <c:v>5195.3</c:v>
                </c:pt>
                <c:pt idx="3768">
                  <c:v>5195.3200000000024</c:v>
                </c:pt>
                <c:pt idx="3769">
                  <c:v>5195.34</c:v>
                </c:pt>
                <c:pt idx="3770">
                  <c:v>5195.3600000000024</c:v>
                </c:pt>
                <c:pt idx="3771">
                  <c:v>5195.38</c:v>
                </c:pt>
                <c:pt idx="3772">
                  <c:v>5195.4000000000005</c:v>
                </c:pt>
                <c:pt idx="3773">
                  <c:v>5195.42</c:v>
                </c:pt>
                <c:pt idx="3774">
                  <c:v>5195.4399999999996</c:v>
                </c:pt>
                <c:pt idx="3775">
                  <c:v>5195.46</c:v>
                </c:pt>
                <c:pt idx="3776">
                  <c:v>5195.4799999999996</c:v>
                </c:pt>
                <c:pt idx="3777">
                  <c:v>5195.5</c:v>
                </c:pt>
                <c:pt idx="3778">
                  <c:v>5195.5200000000004</c:v>
                </c:pt>
                <c:pt idx="3779">
                  <c:v>5195.54</c:v>
                </c:pt>
                <c:pt idx="3780">
                  <c:v>5195.5600000000004</c:v>
                </c:pt>
                <c:pt idx="3781">
                  <c:v>5195.58</c:v>
                </c:pt>
                <c:pt idx="3782">
                  <c:v>5195.6000000000004</c:v>
                </c:pt>
                <c:pt idx="3783">
                  <c:v>5195.6200000000035</c:v>
                </c:pt>
                <c:pt idx="3784">
                  <c:v>5195.6400000000003</c:v>
                </c:pt>
                <c:pt idx="3785">
                  <c:v>5195.6600000000035</c:v>
                </c:pt>
                <c:pt idx="3786">
                  <c:v>5195.68</c:v>
                </c:pt>
                <c:pt idx="3787">
                  <c:v>5195.7</c:v>
                </c:pt>
                <c:pt idx="3788">
                  <c:v>5195.72</c:v>
                </c:pt>
                <c:pt idx="3789">
                  <c:v>5195.74</c:v>
                </c:pt>
                <c:pt idx="3790">
                  <c:v>5195.76</c:v>
                </c:pt>
                <c:pt idx="3791">
                  <c:v>5195.78</c:v>
                </c:pt>
                <c:pt idx="3792">
                  <c:v>5195.8</c:v>
                </c:pt>
                <c:pt idx="3793">
                  <c:v>5195.8200000000024</c:v>
                </c:pt>
                <c:pt idx="3794">
                  <c:v>5195.84</c:v>
                </c:pt>
                <c:pt idx="3795">
                  <c:v>5195.8600000000024</c:v>
                </c:pt>
                <c:pt idx="3796">
                  <c:v>5195.88</c:v>
                </c:pt>
                <c:pt idx="3797">
                  <c:v>5195.9000000000005</c:v>
                </c:pt>
                <c:pt idx="3798">
                  <c:v>5195.92</c:v>
                </c:pt>
                <c:pt idx="3799">
                  <c:v>5195.9399999999996</c:v>
                </c:pt>
                <c:pt idx="3800">
                  <c:v>5195.96</c:v>
                </c:pt>
                <c:pt idx="3801">
                  <c:v>5195.9799999999996</c:v>
                </c:pt>
                <c:pt idx="3802">
                  <c:v>5196</c:v>
                </c:pt>
                <c:pt idx="3803">
                  <c:v>5196.0200000000004</c:v>
                </c:pt>
                <c:pt idx="3804">
                  <c:v>5196.04</c:v>
                </c:pt>
                <c:pt idx="3805">
                  <c:v>5196.0600000000004</c:v>
                </c:pt>
                <c:pt idx="3806">
                  <c:v>5196.08</c:v>
                </c:pt>
                <c:pt idx="3807">
                  <c:v>5196.1000000000004</c:v>
                </c:pt>
                <c:pt idx="3808">
                  <c:v>5196.1200000000035</c:v>
                </c:pt>
                <c:pt idx="3809">
                  <c:v>5196.1400000000003</c:v>
                </c:pt>
                <c:pt idx="3810">
                  <c:v>5196.1600000000035</c:v>
                </c:pt>
                <c:pt idx="3811">
                  <c:v>5196.18</c:v>
                </c:pt>
                <c:pt idx="3812">
                  <c:v>5196.2</c:v>
                </c:pt>
                <c:pt idx="3813">
                  <c:v>5196.22</c:v>
                </c:pt>
                <c:pt idx="3814">
                  <c:v>5196.24</c:v>
                </c:pt>
                <c:pt idx="3815">
                  <c:v>5196.26</c:v>
                </c:pt>
                <c:pt idx="3816">
                  <c:v>5196.28</c:v>
                </c:pt>
                <c:pt idx="3817">
                  <c:v>5196.3</c:v>
                </c:pt>
                <c:pt idx="3818">
                  <c:v>5196.3200000000024</c:v>
                </c:pt>
                <c:pt idx="3819">
                  <c:v>5196.34</c:v>
                </c:pt>
                <c:pt idx="3820">
                  <c:v>5196.3600000000024</c:v>
                </c:pt>
                <c:pt idx="3821">
                  <c:v>5196.38</c:v>
                </c:pt>
                <c:pt idx="3822">
                  <c:v>5196.4000000000005</c:v>
                </c:pt>
                <c:pt idx="3823">
                  <c:v>5196.42</c:v>
                </c:pt>
                <c:pt idx="3824">
                  <c:v>5196.4399999999996</c:v>
                </c:pt>
                <c:pt idx="3825">
                  <c:v>5196.46</c:v>
                </c:pt>
                <c:pt idx="3826">
                  <c:v>5196.4799999999996</c:v>
                </c:pt>
                <c:pt idx="3827">
                  <c:v>5196.5</c:v>
                </c:pt>
                <c:pt idx="3828">
                  <c:v>5196.5200000000004</c:v>
                </c:pt>
                <c:pt idx="3829">
                  <c:v>5196.54</c:v>
                </c:pt>
                <c:pt idx="3830">
                  <c:v>5196.5600000000004</c:v>
                </c:pt>
                <c:pt idx="3831">
                  <c:v>5196.58</c:v>
                </c:pt>
                <c:pt idx="3832">
                  <c:v>5196.6000000000004</c:v>
                </c:pt>
                <c:pt idx="3833">
                  <c:v>5196.6200000000035</c:v>
                </c:pt>
                <c:pt idx="3834">
                  <c:v>5196.6400000000003</c:v>
                </c:pt>
                <c:pt idx="3835">
                  <c:v>5196.6600000000035</c:v>
                </c:pt>
                <c:pt idx="3836">
                  <c:v>5196.68</c:v>
                </c:pt>
                <c:pt idx="3837">
                  <c:v>5196.7</c:v>
                </c:pt>
                <c:pt idx="3838">
                  <c:v>5196.72</c:v>
                </c:pt>
                <c:pt idx="3839">
                  <c:v>5196.74</c:v>
                </c:pt>
                <c:pt idx="3840">
                  <c:v>5196.76</c:v>
                </c:pt>
                <c:pt idx="3841">
                  <c:v>5196.78</c:v>
                </c:pt>
                <c:pt idx="3842">
                  <c:v>5196.8</c:v>
                </c:pt>
                <c:pt idx="3843">
                  <c:v>5196.8200000000024</c:v>
                </c:pt>
                <c:pt idx="3844">
                  <c:v>5196.84</c:v>
                </c:pt>
                <c:pt idx="3845">
                  <c:v>5196.8600000000024</c:v>
                </c:pt>
                <c:pt idx="3846">
                  <c:v>5196.88</c:v>
                </c:pt>
                <c:pt idx="3847">
                  <c:v>5196.9000000000005</c:v>
                </c:pt>
                <c:pt idx="3848">
                  <c:v>5196.92</c:v>
                </c:pt>
                <c:pt idx="3849">
                  <c:v>5196.9399999999996</c:v>
                </c:pt>
                <c:pt idx="3850">
                  <c:v>5196.96</c:v>
                </c:pt>
                <c:pt idx="3851">
                  <c:v>5196.9799999999996</c:v>
                </c:pt>
                <c:pt idx="3852">
                  <c:v>5197</c:v>
                </c:pt>
                <c:pt idx="3853">
                  <c:v>5197.0200000000004</c:v>
                </c:pt>
                <c:pt idx="3854">
                  <c:v>5197.04</c:v>
                </c:pt>
                <c:pt idx="3855">
                  <c:v>5197.0600000000004</c:v>
                </c:pt>
                <c:pt idx="3856">
                  <c:v>5197.08</c:v>
                </c:pt>
                <c:pt idx="3857">
                  <c:v>5197.1000000000004</c:v>
                </c:pt>
                <c:pt idx="3858">
                  <c:v>5197.1200000000035</c:v>
                </c:pt>
                <c:pt idx="3859">
                  <c:v>5197.1400000000003</c:v>
                </c:pt>
                <c:pt idx="3860">
                  <c:v>5197.1600000000035</c:v>
                </c:pt>
                <c:pt idx="3861">
                  <c:v>5197.18</c:v>
                </c:pt>
                <c:pt idx="3862">
                  <c:v>5197.2</c:v>
                </c:pt>
                <c:pt idx="3863">
                  <c:v>5197.22</c:v>
                </c:pt>
                <c:pt idx="3864">
                  <c:v>5197.24</c:v>
                </c:pt>
                <c:pt idx="3865">
                  <c:v>5197.26</c:v>
                </c:pt>
                <c:pt idx="3866">
                  <c:v>5197.28</c:v>
                </c:pt>
                <c:pt idx="3867">
                  <c:v>5197.3</c:v>
                </c:pt>
                <c:pt idx="3868">
                  <c:v>5197.3200000000024</c:v>
                </c:pt>
                <c:pt idx="3869">
                  <c:v>5197.34</c:v>
                </c:pt>
                <c:pt idx="3870">
                  <c:v>5197.3600000000024</c:v>
                </c:pt>
                <c:pt idx="3871">
                  <c:v>5197.38</c:v>
                </c:pt>
                <c:pt idx="3872">
                  <c:v>5197.4000000000005</c:v>
                </c:pt>
                <c:pt idx="3873">
                  <c:v>5197.42</c:v>
                </c:pt>
                <c:pt idx="3874">
                  <c:v>5197.4399999999996</c:v>
                </c:pt>
                <c:pt idx="3875">
                  <c:v>5197.46</c:v>
                </c:pt>
                <c:pt idx="3876">
                  <c:v>5197.4799999999996</c:v>
                </c:pt>
                <c:pt idx="3877">
                  <c:v>5197.5</c:v>
                </c:pt>
                <c:pt idx="3878">
                  <c:v>5197.5200000000004</c:v>
                </c:pt>
                <c:pt idx="3879">
                  <c:v>5197.54</c:v>
                </c:pt>
                <c:pt idx="3880">
                  <c:v>5197.5600000000004</c:v>
                </c:pt>
                <c:pt idx="3881">
                  <c:v>5197.58</c:v>
                </c:pt>
                <c:pt idx="3882">
                  <c:v>5197.6000000000004</c:v>
                </c:pt>
                <c:pt idx="3883">
                  <c:v>5197.6200000000035</c:v>
                </c:pt>
                <c:pt idx="3884">
                  <c:v>5197.6400000000003</c:v>
                </c:pt>
                <c:pt idx="3885">
                  <c:v>5197.6600000000035</c:v>
                </c:pt>
                <c:pt idx="3886">
                  <c:v>5197.68</c:v>
                </c:pt>
                <c:pt idx="3887">
                  <c:v>5197.7</c:v>
                </c:pt>
                <c:pt idx="3888">
                  <c:v>5197.72</c:v>
                </c:pt>
                <c:pt idx="3889">
                  <c:v>5197.74</c:v>
                </c:pt>
                <c:pt idx="3890">
                  <c:v>5197.76</c:v>
                </c:pt>
                <c:pt idx="3891">
                  <c:v>5197.78</c:v>
                </c:pt>
                <c:pt idx="3892">
                  <c:v>5197.8</c:v>
                </c:pt>
                <c:pt idx="3893">
                  <c:v>5197.8200000000024</c:v>
                </c:pt>
                <c:pt idx="3894">
                  <c:v>5197.84</c:v>
                </c:pt>
                <c:pt idx="3895">
                  <c:v>5197.8600000000024</c:v>
                </c:pt>
                <c:pt idx="3896">
                  <c:v>5197.88</c:v>
                </c:pt>
                <c:pt idx="3897">
                  <c:v>5197.9000000000005</c:v>
                </c:pt>
                <c:pt idx="3898">
                  <c:v>5197.92</c:v>
                </c:pt>
                <c:pt idx="3899">
                  <c:v>5197.9399999999996</c:v>
                </c:pt>
                <c:pt idx="3900">
                  <c:v>5197.96</c:v>
                </c:pt>
                <c:pt idx="3901">
                  <c:v>5197.9799999999996</c:v>
                </c:pt>
                <c:pt idx="3902">
                  <c:v>5198</c:v>
                </c:pt>
                <c:pt idx="3903">
                  <c:v>5198.0200000000004</c:v>
                </c:pt>
                <c:pt idx="3904">
                  <c:v>5198.04</c:v>
                </c:pt>
                <c:pt idx="3905">
                  <c:v>5198.0600000000004</c:v>
                </c:pt>
                <c:pt idx="3906">
                  <c:v>5198.08</c:v>
                </c:pt>
                <c:pt idx="3907">
                  <c:v>5198.1000000000004</c:v>
                </c:pt>
                <c:pt idx="3908">
                  <c:v>5198.1200000000035</c:v>
                </c:pt>
                <c:pt idx="3909">
                  <c:v>5198.1400000000003</c:v>
                </c:pt>
                <c:pt idx="3910">
                  <c:v>5198.1600000000035</c:v>
                </c:pt>
                <c:pt idx="3911">
                  <c:v>5198.18</c:v>
                </c:pt>
                <c:pt idx="3912">
                  <c:v>5198.2</c:v>
                </c:pt>
                <c:pt idx="3913">
                  <c:v>5198.22</c:v>
                </c:pt>
                <c:pt idx="3914">
                  <c:v>5198.24</c:v>
                </c:pt>
                <c:pt idx="3915">
                  <c:v>5198.26</c:v>
                </c:pt>
                <c:pt idx="3916">
                  <c:v>5198.28</c:v>
                </c:pt>
                <c:pt idx="3917">
                  <c:v>5198.3</c:v>
                </c:pt>
                <c:pt idx="3918">
                  <c:v>5198.3200000000024</c:v>
                </c:pt>
                <c:pt idx="3919">
                  <c:v>5198.34</c:v>
                </c:pt>
                <c:pt idx="3920">
                  <c:v>5198.3600000000024</c:v>
                </c:pt>
                <c:pt idx="3921">
                  <c:v>5198.38</c:v>
                </c:pt>
                <c:pt idx="3922">
                  <c:v>5198.4000000000005</c:v>
                </c:pt>
                <c:pt idx="3923">
                  <c:v>5198.42</c:v>
                </c:pt>
                <c:pt idx="3924">
                  <c:v>5198.4399999999996</c:v>
                </c:pt>
                <c:pt idx="3925">
                  <c:v>5198.46</c:v>
                </c:pt>
                <c:pt idx="3926">
                  <c:v>5198.4799999999996</c:v>
                </c:pt>
                <c:pt idx="3927">
                  <c:v>5198.5</c:v>
                </c:pt>
                <c:pt idx="3928">
                  <c:v>5198.5200000000004</c:v>
                </c:pt>
                <c:pt idx="3929">
                  <c:v>5198.54</c:v>
                </c:pt>
                <c:pt idx="3930">
                  <c:v>5198.5600000000004</c:v>
                </c:pt>
                <c:pt idx="3931">
                  <c:v>5198.58</c:v>
                </c:pt>
                <c:pt idx="3932">
                  <c:v>5198.6000000000004</c:v>
                </c:pt>
                <c:pt idx="3933">
                  <c:v>5198.6200000000035</c:v>
                </c:pt>
                <c:pt idx="3934">
                  <c:v>5198.6400000000003</c:v>
                </c:pt>
                <c:pt idx="3935">
                  <c:v>5198.6600000000035</c:v>
                </c:pt>
                <c:pt idx="3936">
                  <c:v>5198.68</c:v>
                </c:pt>
                <c:pt idx="3937">
                  <c:v>5198.7</c:v>
                </c:pt>
                <c:pt idx="3938">
                  <c:v>5198.72</c:v>
                </c:pt>
                <c:pt idx="3939">
                  <c:v>5198.74</c:v>
                </c:pt>
                <c:pt idx="3940">
                  <c:v>5198.76</c:v>
                </c:pt>
                <c:pt idx="3941">
                  <c:v>5198.78</c:v>
                </c:pt>
                <c:pt idx="3942">
                  <c:v>5198.8</c:v>
                </c:pt>
                <c:pt idx="3943">
                  <c:v>5198.8200000000024</c:v>
                </c:pt>
                <c:pt idx="3944">
                  <c:v>5198.84</c:v>
                </c:pt>
                <c:pt idx="3945">
                  <c:v>5198.8600000000024</c:v>
                </c:pt>
                <c:pt idx="3946">
                  <c:v>5198.88</c:v>
                </c:pt>
                <c:pt idx="3947">
                  <c:v>5198.9000000000005</c:v>
                </c:pt>
                <c:pt idx="3948">
                  <c:v>5198.92</c:v>
                </c:pt>
                <c:pt idx="3949">
                  <c:v>5198.9399999999996</c:v>
                </c:pt>
                <c:pt idx="3950">
                  <c:v>5198.96</c:v>
                </c:pt>
                <c:pt idx="3951">
                  <c:v>5198.9799999999996</c:v>
                </c:pt>
                <c:pt idx="3952">
                  <c:v>5199</c:v>
                </c:pt>
                <c:pt idx="3953">
                  <c:v>5199.0200000000004</c:v>
                </c:pt>
                <c:pt idx="3954">
                  <c:v>5199.04</c:v>
                </c:pt>
                <c:pt idx="3955">
                  <c:v>5199.0600000000004</c:v>
                </c:pt>
                <c:pt idx="3956">
                  <c:v>5199.08</c:v>
                </c:pt>
                <c:pt idx="3957">
                  <c:v>5199.1000000000004</c:v>
                </c:pt>
                <c:pt idx="3958">
                  <c:v>5199.1200000000035</c:v>
                </c:pt>
                <c:pt idx="3959">
                  <c:v>5199.1400000000003</c:v>
                </c:pt>
                <c:pt idx="3960">
                  <c:v>5199.1600000000035</c:v>
                </c:pt>
                <c:pt idx="3961">
                  <c:v>5199.18</c:v>
                </c:pt>
                <c:pt idx="3962">
                  <c:v>5199.2</c:v>
                </c:pt>
                <c:pt idx="3963">
                  <c:v>5199.22</c:v>
                </c:pt>
                <c:pt idx="3964">
                  <c:v>5199.24</c:v>
                </c:pt>
                <c:pt idx="3965">
                  <c:v>5199.26</c:v>
                </c:pt>
                <c:pt idx="3966">
                  <c:v>5199.28</c:v>
                </c:pt>
                <c:pt idx="3967">
                  <c:v>5199.3</c:v>
                </c:pt>
                <c:pt idx="3968">
                  <c:v>5199.3200000000024</c:v>
                </c:pt>
                <c:pt idx="3969">
                  <c:v>5199.34</c:v>
                </c:pt>
                <c:pt idx="3970">
                  <c:v>5199.3600000000024</c:v>
                </c:pt>
                <c:pt idx="3971">
                  <c:v>5199.38</c:v>
                </c:pt>
                <c:pt idx="3972">
                  <c:v>5199.4000000000005</c:v>
                </c:pt>
                <c:pt idx="3973">
                  <c:v>5199.42</c:v>
                </c:pt>
                <c:pt idx="3974">
                  <c:v>5199.4399999999996</c:v>
                </c:pt>
                <c:pt idx="3975">
                  <c:v>5199.46</c:v>
                </c:pt>
                <c:pt idx="3976">
                  <c:v>5199.4799999999996</c:v>
                </c:pt>
                <c:pt idx="3977">
                  <c:v>5199.5</c:v>
                </c:pt>
                <c:pt idx="3978">
                  <c:v>5199.5200000000004</c:v>
                </c:pt>
                <c:pt idx="3979">
                  <c:v>5199.54</c:v>
                </c:pt>
                <c:pt idx="3980">
                  <c:v>5199.5600000000004</c:v>
                </c:pt>
                <c:pt idx="3981">
                  <c:v>5199.58</c:v>
                </c:pt>
                <c:pt idx="3982">
                  <c:v>5199.6000000000004</c:v>
                </c:pt>
                <c:pt idx="3983">
                  <c:v>5199.6200000000035</c:v>
                </c:pt>
                <c:pt idx="3984">
                  <c:v>5199.6400000000003</c:v>
                </c:pt>
                <c:pt idx="3985">
                  <c:v>5199.6600000000035</c:v>
                </c:pt>
                <c:pt idx="3986">
                  <c:v>5199.68</c:v>
                </c:pt>
                <c:pt idx="3987">
                  <c:v>5199.7</c:v>
                </c:pt>
                <c:pt idx="3988">
                  <c:v>5199.72</c:v>
                </c:pt>
                <c:pt idx="3989">
                  <c:v>5199.74</c:v>
                </c:pt>
                <c:pt idx="3990">
                  <c:v>5199.76</c:v>
                </c:pt>
                <c:pt idx="3991">
                  <c:v>5199.78</c:v>
                </c:pt>
                <c:pt idx="3992">
                  <c:v>5199.8</c:v>
                </c:pt>
                <c:pt idx="3993">
                  <c:v>5199.8200000000024</c:v>
                </c:pt>
                <c:pt idx="3994">
                  <c:v>5199.84</c:v>
                </c:pt>
                <c:pt idx="3995">
                  <c:v>5199.8600000000024</c:v>
                </c:pt>
                <c:pt idx="3996">
                  <c:v>5199.88</c:v>
                </c:pt>
                <c:pt idx="3997">
                  <c:v>5199.9000000000005</c:v>
                </c:pt>
                <c:pt idx="3998">
                  <c:v>5199.92</c:v>
                </c:pt>
                <c:pt idx="3999">
                  <c:v>5199.9399999999996</c:v>
                </c:pt>
                <c:pt idx="4000">
                  <c:v>5199.96</c:v>
                </c:pt>
                <c:pt idx="4001">
                  <c:v>5199.9799999999996</c:v>
                </c:pt>
                <c:pt idx="4002">
                  <c:v>5200</c:v>
                </c:pt>
                <c:pt idx="4003">
                  <c:v>5200.0200000000004</c:v>
                </c:pt>
                <c:pt idx="4004">
                  <c:v>5200.04</c:v>
                </c:pt>
                <c:pt idx="4005">
                  <c:v>5200.0600000000004</c:v>
                </c:pt>
                <c:pt idx="4006">
                  <c:v>5200.08</c:v>
                </c:pt>
                <c:pt idx="4007">
                  <c:v>5200.1000000000004</c:v>
                </c:pt>
                <c:pt idx="4008">
                  <c:v>5200.1200000000035</c:v>
                </c:pt>
                <c:pt idx="4009">
                  <c:v>5200.1400000000003</c:v>
                </c:pt>
                <c:pt idx="4010">
                  <c:v>5200.1600000000035</c:v>
                </c:pt>
                <c:pt idx="4011">
                  <c:v>5200.18</c:v>
                </c:pt>
                <c:pt idx="4012">
                  <c:v>5200.2</c:v>
                </c:pt>
                <c:pt idx="4013">
                  <c:v>5200.22</c:v>
                </c:pt>
                <c:pt idx="4014">
                  <c:v>5200.24</c:v>
                </c:pt>
                <c:pt idx="4015">
                  <c:v>5200.26</c:v>
                </c:pt>
                <c:pt idx="4016">
                  <c:v>5200.28</c:v>
                </c:pt>
                <c:pt idx="4017">
                  <c:v>5200.3</c:v>
                </c:pt>
                <c:pt idx="4018">
                  <c:v>5200.3200000000024</c:v>
                </c:pt>
                <c:pt idx="4019">
                  <c:v>5200.34</c:v>
                </c:pt>
                <c:pt idx="4020">
                  <c:v>5200.3600000000024</c:v>
                </c:pt>
                <c:pt idx="4021">
                  <c:v>5200.38</c:v>
                </c:pt>
                <c:pt idx="4022">
                  <c:v>5200.4000000000005</c:v>
                </c:pt>
                <c:pt idx="4023">
                  <c:v>5200.42</c:v>
                </c:pt>
                <c:pt idx="4024">
                  <c:v>5200.4399999999996</c:v>
                </c:pt>
                <c:pt idx="4025">
                  <c:v>5200.46</c:v>
                </c:pt>
                <c:pt idx="4026">
                  <c:v>5200.4799999999996</c:v>
                </c:pt>
                <c:pt idx="4027">
                  <c:v>5200.5</c:v>
                </c:pt>
                <c:pt idx="4028">
                  <c:v>5200.5200000000004</c:v>
                </c:pt>
                <c:pt idx="4029">
                  <c:v>5200.54</c:v>
                </c:pt>
                <c:pt idx="4030">
                  <c:v>5200.5600000000004</c:v>
                </c:pt>
                <c:pt idx="4031">
                  <c:v>5200.58</c:v>
                </c:pt>
                <c:pt idx="4032">
                  <c:v>5200.6000000000004</c:v>
                </c:pt>
                <c:pt idx="4033">
                  <c:v>5200.6200000000035</c:v>
                </c:pt>
                <c:pt idx="4034">
                  <c:v>5200.6400000000003</c:v>
                </c:pt>
                <c:pt idx="4035">
                  <c:v>5200.6600000000035</c:v>
                </c:pt>
                <c:pt idx="4036">
                  <c:v>5200.68</c:v>
                </c:pt>
                <c:pt idx="4037">
                  <c:v>5200.7</c:v>
                </c:pt>
                <c:pt idx="4038">
                  <c:v>5200.72</c:v>
                </c:pt>
                <c:pt idx="4039">
                  <c:v>5200.74</c:v>
                </c:pt>
                <c:pt idx="4040">
                  <c:v>5200.76</c:v>
                </c:pt>
                <c:pt idx="4041">
                  <c:v>5200.78</c:v>
                </c:pt>
                <c:pt idx="4042">
                  <c:v>5200.8</c:v>
                </c:pt>
                <c:pt idx="4043">
                  <c:v>5200.8200000000024</c:v>
                </c:pt>
                <c:pt idx="4044">
                  <c:v>5200.84</c:v>
                </c:pt>
                <c:pt idx="4045">
                  <c:v>5200.8600000000024</c:v>
                </c:pt>
                <c:pt idx="4046">
                  <c:v>5200.88</c:v>
                </c:pt>
                <c:pt idx="4047">
                  <c:v>5200.9000000000005</c:v>
                </c:pt>
                <c:pt idx="4048">
                  <c:v>5200.92</c:v>
                </c:pt>
                <c:pt idx="4049">
                  <c:v>5200.9399999999996</c:v>
                </c:pt>
                <c:pt idx="4050">
                  <c:v>5200.96</c:v>
                </c:pt>
                <c:pt idx="4051">
                  <c:v>5200.9799999999996</c:v>
                </c:pt>
                <c:pt idx="4052">
                  <c:v>5201</c:v>
                </c:pt>
                <c:pt idx="4053">
                  <c:v>5201.0200000000004</c:v>
                </c:pt>
                <c:pt idx="4054">
                  <c:v>5201.04</c:v>
                </c:pt>
                <c:pt idx="4055">
                  <c:v>5201.0600000000004</c:v>
                </c:pt>
                <c:pt idx="4056">
                  <c:v>5201.08</c:v>
                </c:pt>
                <c:pt idx="4057">
                  <c:v>5201.1000000000004</c:v>
                </c:pt>
                <c:pt idx="4058">
                  <c:v>5201.1200000000035</c:v>
                </c:pt>
                <c:pt idx="4059">
                  <c:v>5201.1400000000003</c:v>
                </c:pt>
                <c:pt idx="4060">
                  <c:v>5201.1600000000035</c:v>
                </c:pt>
                <c:pt idx="4061">
                  <c:v>5201.18</c:v>
                </c:pt>
                <c:pt idx="4062">
                  <c:v>5201.2</c:v>
                </c:pt>
                <c:pt idx="4063">
                  <c:v>5201.22</c:v>
                </c:pt>
                <c:pt idx="4064">
                  <c:v>5201.24</c:v>
                </c:pt>
                <c:pt idx="4065">
                  <c:v>5201.26</c:v>
                </c:pt>
                <c:pt idx="4066">
                  <c:v>5201.28</c:v>
                </c:pt>
                <c:pt idx="4067">
                  <c:v>5201.3</c:v>
                </c:pt>
                <c:pt idx="4068">
                  <c:v>5201.3200000000024</c:v>
                </c:pt>
                <c:pt idx="4069">
                  <c:v>5201.34</c:v>
                </c:pt>
                <c:pt idx="4070">
                  <c:v>5201.3600000000024</c:v>
                </c:pt>
                <c:pt idx="4071">
                  <c:v>5201.38</c:v>
                </c:pt>
                <c:pt idx="4072">
                  <c:v>5201.4000000000005</c:v>
                </c:pt>
                <c:pt idx="4073">
                  <c:v>5201.42</c:v>
                </c:pt>
                <c:pt idx="4074">
                  <c:v>5201.4399999999996</c:v>
                </c:pt>
                <c:pt idx="4075">
                  <c:v>5201.46</c:v>
                </c:pt>
                <c:pt idx="4076">
                  <c:v>5201.4799999999996</c:v>
                </c:pt>
                <c:pt idx="4077">
                  <c:v>5201.5</c:v>
                </c:pt>
                <c:pt idx="4078">
                  <c:v>5201.5200000000004</c:v>
                </c:pt>
                <c:pt idx="4079">
                  <c:v>5201.54</c:v>
                </c:pt>
                <c:pt idx="4080">
                  <c:v>5201.5600000000004</c:v>
                </c:pt>
                <c:pt idx="4081">
                  <c:v>5201.58</c:v>
                </c:pt>
                <c:pt idx="4082">
                  <c:v>5201.6000000000004</c:v>
                </c:pt>
                <c:pt idx="4083">
                  <c:v>5201.6200000000035</c:v>
                </c:pt>
                <c:pt idx="4084">
                  <c:v>5201.6400000000003</c:v>
                </c:pt>
                <c:pt idx="4085">
                  <c:v>5201.6600000000035</c:v>
                </c:pt>
                <c:pt idx="4086">
                  <c:v>5201.68</c:v>
                </c:pt>
                <c:pt idx="4087">
                  <c:v>5201.7</c:v>
                </c:pt>
                <c:pt idx="4088">
                  <c:v>5201.72</c:v>
                </c:pt>
                <c:pt idx="4089">
                  <c:v>5201.74</c:v>
                </c:pt>
                <c:pt idx="4090">
                  <c:v>5201.76</c:v>
                </c:pt>
                <c:pt idx="4091">
                  <c:v>5201.78</c:v>
                </c:pt>
                <c:pt idx="4092">
                  <c:v>5201.8</c:v>
                </c:pt>
                <c:pt idx="4093">
                  <c:v>5201.8200000000024</c:v>
                </c:pt>
                <c:pt idx="4094">
                  <c:v>5201.84</c:v>
                </c:pt>
                <c:pt idx="4095">
                  <c:v>5201.8600000000024</c:v>
                </c:pt>
                <c:pt idx="4096">
                  <c:v>5201.88</c:v>
                </c:pt>
                <c:pt idx="4097">
                  <c:v>5201.9000000000005</c:v>
                </c:pt>
                <c:pt idx="4098">
                  <c:v>5201.92</c:v>
                </c:pt>
                <c:pt idx="4099">
                  <c:v>5201.9399999999996</c:v>
                </c:pt>
                <c:pt idx="4100">
                  <c:v>5201.96</c:v>
                </c:pt>
                <c:pt idx="4101">
                  <c:v>5201.9799999999996</c:v>
                </c:pt>
                <c:pt idx="4102">
                  <c:v>5202</c:v>
                </c:pt>
                <c:pt idx="4103">
                  <c:v>5202.0200000000004</c:v>
                </c:pt>
                <c:pt idx="4104">
                  <c:v>5202.04</c:v>
                </c:pt>
                <c:pt idx="4105">
                  <c:v>5202.0600000000004</c:v>
                </c:pt>
                <c:pt idx="4106">
                  <c:v>5202.08</c:v>
                </c:pt>
                <c:pt idx="4107">
                  <c:v>5202.1000000000004</c:v>
                </c:pt>
                <c:pt idx="4108">
                  <c:v>5202.1200000000035</c:v>
                </c:pt>
                <c:pt idx="4109">
                  <c:v>5202.1400000000003</c:v>
                </c:pt>
                <c:pt idx="4110">
                  <c:v>5202.1600000000035</c:v>
                </c:pt>
                <c:pt idx="4111">
                  <c:v>5202.18</c:v>
                </c:pt>
                <c:pt idx="4112">
                  <c:v>5202.2</c:v>
                </c:pt>
                <c:pt idx="4113">
                  <c:v>5202.22</c:v>
                </c:pt>
                <c:pt idx="4114">
                  <c:v>5202.24</c:v>
                </c:pt>
                <c:pt idx="4115">
                  <c:v>5202.26</c:v>
                </c:pt>
                <c:pt idx="4116">
                  <c:v>5202.28</c:v>
                </c:pt>
                <c:pt idx="4117">
                  <c:v>5202.3</c:v>
                </c:pt>
                <c:pt idx="4118">
                  <c:v>5202.3200000000024</c:v>
                </c:pt>
                <c:pt idx="4119">
                  <c:v>5202.34</c:v>
                </c:pt>
                <c:pt idx="4120">
                  <c:v>5202.3600000000024</c:v>
                </c:pt>
                <c:pt idx="4121">
                  <c:v>5202.38</c:v>
                </c:pt>
                <c:pt idx="4122">
                  <c:v>5202.4000000000005</c:v>
                </c:pt>
                <c:pt idx="4123">
                  <c:v>5202.42</c:v>
                </c:pt>
                <c:pt idx="4124">
                  <c:v>5202.4399999999996</c:v>
                </c:pt>
                <c:pt idx="4125">
                  <c:v>5202.46</c:v>
                </c:pt>
                <c:pt idx="4126">
                  <c:v>5202.4799999999996</c:v>
                </c:pt>
                <c:pt idx="4127">
                  <c:v>5202.5</c:v>
                </c:pt>
                <c:pt idx="4128">
                  <c:v>5202.5200000000004</c:v>
                </c:pt>
                <c:pt idx="4129">
                  <c:v>5202.54</c:v>
                </c:pt>
                <c:pt idx="4130">
                  <c:v>5202.5600000000004</c:v>
                </c:pt>
                <c:pt idx="4131">
                  <c:v>5202.58</c:v>
                </c:pt>
                <c:pt idx="4132">
                  <c:v>5202.6000000000004</c:v>
                </c:pt>
                <c:pt idx="4133">
                  <c:v>5202.6200000000035</c:v>
                </c:pt>
                <c:pt idx="4134">
                  <c:v>5202.6400000000003</c:v>
                </c:pt>
                <c:pt idx="4135">
                  <c:v>5202.6600000000035</c:v>
                </c:pt>
                <c:pt idx="4136">
                  <c:v>5202.68</c:v>
                </c:pt>
                <c:pt idx="4137">
                  <c:v>5202.7</c:v>
                </c:pt>
                <c:pt idx="4138">
                  <c:v>5202.72</c:v>
                </c:pt>
                <c:pt idx="4139">
                  <c:v>5202.74</c:v>
                </c:pt>
                <c:pt idx="4140">
                  <c:v>5202.76</c:v>
                </c:pt>
                <c:pt idx="4141">
                  <c:v>5202.78</c:v>
                </c:pt>
                <c:pt idx="4142">
                  <c:v>5202.8</c:v>
                </c:pt>
                <c:pt idx="4143">
                  <c:v>5202.8200000000024</c:v>
                </c:pt>
                <c:pt idx="4144">
                  <c:v>5202.84</c:v>
                </c:pt>
                <c:pt idx="4145">
                  <c:v>5202.8600000000024</c:v>
                </c:pt>
                <c:pt idx="4146">
                  <c:v>5202.88</c:v>
                </c:pt>
                <c:pt idx="4147">
                  <c:v>5202.9000000000005</c:v>
                </c:pt>
                <c:pt idx="4148">
                  <c:v>5202.92</c:v>
                </c:pt>
                <c:pt idx="4149">
                  <c:v>5202.9399999999996</c:v>
                </c:pt>
                <c:pt idx="4150">
                  <c:v>5202.96</c:v>
                </c:pt>
                <c:pt idx="4151">
                  <c:v>5202.9799999999996</c:v>
                </c:pt>
                <c:pt idx="4152">
                  <c:v>5203</c:v>
                </c:pt>
                <c:pt idx="4153">
                  <c:v>5203.0200000000004</c:v>
                </c:pt>
                <c:pt idx="4154">
                  <c:v>5203.04</c:v>
                </c:pt>
                <c:pt idx="4155">
                  <c:v>5203.0600000000004</c:v>
                </c:pt>
                <c:pt idx="4156">
                  <c:v>5203.08</c:v>
                </c:pt>
                <c:pt idx="4157">
                  <c:v>5203.1000000000004</c:v>
                </c:pt>
                <c:pt idx="4158">
                  <c:v>5203.1200000000035</c:v>
                </c:pt>
                <c:pt idx="4159">
                  <c:v>5203.1400000000003</c:v>
                </c:pt>
                <c:pt idx="4160">
                  <c:v>5203.1600000000035</c:v>
                </c:pt>
                <c:pt idx="4161">
                  <c:v>5203.18</c:v>
                </c:pt>
                <c:pt idx="4162">
                  <c:v>5203.2</c:v>
                </c:pt>
                <c:pt idx="4163">
                  <c:v>5203.22</c:v>
                </c:pt>
                <c:pt idx="4164">
                  <c:v>5203.24</c:v>
                </c:pt>
                <c:pt idx="4165">
                  <c:v>5203.26</c:v>
                </c:pt>
                <c:pt idx="4166">
                  <c:v>5203.28</c:v>
                </c:pt>
                <c:pt idx="4167">
                  <c:v>5203.3</c:v>
                </c:pt>
                <c:pt idx="4168">
                  <c:v>5203.3200000000024</c:v>
                </c:pt>
                <c:pt idx="4169">
                  <c:v>5203.34</c:v>
                </c:pt>
                <c:pt idx="4170">
                  <c:v>5203.3600000000024</c:v>
                </c:pt>
                <c:pt idx="4171">
                  <c:v>5203.38</c:v>
                </c:pt>
                <c:pt idx="4172">
                  <c:v>5203.4000000000005</c:v>
                </c:pt>
                <c:pt idx="4173">
                  <c:v>5203.42</c:v>
                </c:pt>
                <c:pt idx="4174">
                  <c:v>5203.4399999999996</c:v>
                </c:pt>
                <c:pt idx="4175">
                  <c:v>5203.46</c:v>
                </c:pt>
                <c:pt idx="4176">
                  <c:v>5203.4799999999996</c:v>
                </c:pt>
                <c:pt idx="4177">
                  <c:v>5203.5</c:v>
                </c:pt>
                <c:pt idx="4178">
                  <c:v>5203.5200000000004</c:v>
                </c:pt>
                <c:pt idx="4179">
                  <c:v>5203.54</c:v>
                </c:pt>
                <c:pt idx="4180">
                  <c:v>5203.5600000000004</c:v>
                </c:pt>
                <c:pt idx="4181">
                  <c:v>5203.58</c:v>
                </c:pt>
                <c:pt idx="4182">
                  <c:v>5203.6000000000004</c:v>
                </c:pt>
                <c:pt idx="4183">
                  <c:v>5203.6200000000035</c:v>
                </c:pt>
                <c:pt idx="4184">
                  <c:v>5203.6400000000003</c:v>
                </c:pt>
                <c:pt idx="4185">
                  <c:v>5203.6600000000035</c:v>
                </c:pt>
                <c:pt idx="4186">
                  <c:v>5203.68</c:v>
                </c:pt>
                <c:pt idx="4187">
                  <c:v>5203.7</c:v>
                </c:pt>
                <c:pt idx="4188">
                  <c:v>5203.72</c:v>
                </c:pt>
                <c:pt idx="4189">
                  <c:v>5203.74</c:v>
                </c:pt>
                <c:pt idx="4190">
                  <c:v>5203.76</c:v>
                </c:pt>
                <c:pt idx="4191">
                  <c:v>5203.78</c:v>
                </c:pt>
                <c:pt idx="4192">
                  <c:v>5203.8</c:v>
                </c:pt>
                <c:pt idx="4193">
                  <c:v>5203.8200000000024</c:v>
                </c:pt>
                <c:pt idx="4194">
                  <c:v>5203.84</c:v>
                </c:pt>
                <c:pt idx="4195">
                  <c:v>5203.8600000000024</c:v>
                </c:pt>
                <c:pt idx="4196">
                  <c:v>5203.88</c:v>
                </c:pt>
                <c:pt idx="4197">
                  <c:v>5203.9000000000005</c:v>
                </c:pt>
                <c:pt idx="4198">
                  <c:v>5203.92</c:v>
                </c:pt>
                <c:pt idx="4199">
                  <c:v>5203.9399999999996</c:v>
                </c:pt>
                <c:pt idx="4200">
                  <c:v>5203.96</c:v>
                </c:pt>
                <c:pt idx="4201">
                  <c:v>5203.9799999999996</c:v>
                </c:pt>
                <c:pt idx="4202">
                  <c:v>5204</c:v>
                </c:pt>
                <c:pt idx="4203">
                  <c:v>5204.0200000000004</c:v>
                </c:pt>
                <c:pt idx="4204">
                  <c:v>5204.04</c:v>
                </c:pt>
                <c:pt idx="4205">
                  <c:v>5204.0600000000004</c:v>
                </c:pt>
                <c:pt idx="4206">
                  <c:v>5204.08</c:v>
                </c:pt>
                <c:pt idx="4207">
                  <c:v>5204.1000000000004</c:v>
                </c:pt>
                <c:pt idx="4208">
                  <c:v>5204.1200000000035</c:v>
                </c:pt>
                <c:pt idx="4209">
                  <c:v>5204.1400000000003</c:v>
                </c:pt>
                <c:pt idx="4210">
                  <c:v>5204.1600000000035</c:v>
                </c:pt>
                <c:pt idx="4211">
                  <c:v>5204.18</c:v>
                </c:pt>
                <c:pt idx="4212">
                  <c:v>5204.2</c:v>
                </c:pt>
                <c:pt idx="4213">
                  <c:v>5204.22</c:v>
                </c:pt>
                <c:pt idx="4214">
                  <c:v>5204.24</c:v>
                </c:pt>
                <c:pt idx="4215">
                  <c:v>5204.26</c:v>
                </c:pt>
                <c:pt idx="4216">
                  <c:v>5204.28</c:v>
                </c:pt>
                <c:pt idx="4217">
                  <c:v>5204.3</c:v>
                </c:pt>
                <c:pt idx="4218">
                  <c:v>5204.3200000000024</c:v>
                </c:pt>
                <c:pt idx="4219">
                  <c:v>5204.34</c:v>
                </c:pt>
                <c:pt idx="4220">
                  <c:v>5204.3600000000024</c:v>
                </c:pt>
                <c:pt idx="4221">
                  <c:v>5204.38</c:v>
                </c:pt>
                <c:pt idx="4222">
                  <c:v>5204.4000000000005</c:v>
                </c:pt>
                <c:pt idx="4223">
                  <c:v>5204.42</c:v>
                </c:pt>
                <c:pt idx="4224">
                  <c:v>5204.4399999999996</c:v>
                </c:pt>
                <c:pt idx="4225">
                  <c:v>5204.46</c:v>
                </c:pt>
                <c:pt idx="4226">
                  <c:v>5204.4799999999996</c:v>
                </c:pt>
                <c:pt idx="4227">
                  <c:v>5204.5</c:v>
                </c:pt>
                <c:pt idx="4228">
                  <c:v>5204.5200000000004</c:v>
                </c:pt>
                <c:pt idx="4229">
                  <c:v>5204.54</c:v>
                </c:pt>
                <c:pt idx="4230">
                  <c:v>5204.5600000000004</c:v>
                </c:pt>
                <c:pt idx="4231">
                  <c:v>5204.58</c:v>
                </c:pt>
                <c:pt idx="4232">
                  <c:v>5204.6000000000004</c:v>
                </c:pt>
                <c:pt idx="4233">
                  <c:v>5204.6200000000035</c:v>
                </c:pt>
                <c:pt idx="4234">
                  <c:v>5204.6400000000003</c:v>
                </c:pt>
                <c:pt idx="4235">
                  <c:v>5204.6600000000035</c:v>
                </c:pt>
                <c:pt idx="4236">
                  <c:v>5204.68</c:v>
                </c:pt>
                <c:pt idx="4237">
                  <c:v>5204.7</c:v>
                </c:pt>
                <c:pt idx="4238">
                  <c:v>5204.72</c:v>
                </c:pt>
                <c:pt idx="4239">
                  <c:v>5204.74</c:v>
                </c:pt>
                <c:pt idx="4240">
                  <c:v>5204.76</c:v>
                </c:pt>
                <c:pt idx="4241">
                  <c:v>5204.78</c:v>
                </c:pt>
                <c:pt idx="4242">
                  <c:v>5204.8</c:v>
                </c:pt>
                <c:pt idx="4243">
                  <c:v>5204.8200000000024</c:v>
                </c:pt>
                <c:pt idx="4244">
                  <c:v>5204.84</c:v>
                </c:pt>
                <c:pt idx="4245">
                  <c:v>5204.8600000000024</c:v>
                </c:pt>
                <c:pt idx="4246">
                  <c:v>5204.88</c:v>
                </c:pt>
                <c:pt idx="4247">
                  <c:v>5204.9000000000005</c:v>
                </c:pt>
                <c:pt idx="4248">
                  <c:v>5204.92</c:v>
                </c:pt>
                <c:pt idx="4249">
                  <c:v>5204.9399999999996</c:v>
                </c:pt>
                <c:pt idx="4250">
                  <c:v>5204.96</c:v>
                </c:pt>
                <c:pt idx="4251">
                  <c:v>5204.9799999999996</c:v>
                </c:pt>
                <c:pt idx="4252">
                  <c:v>5205</c:v>
                </c:pt>
                <c:pt idx="4253">
                  <c:v>5205.0200000000004</c:v>
                </c:pt>
                <c:pt idx="4254">
                  <c:v>5205.04</c:v>
                </c:pt>
                <c:pt idx="4255">
                  <c:v>5205.0600000000004</c:v>
                </c:pt>
                <c:pt idx="4256">
                  <c:v>5205.08</c:v>
                </c:pt>
                <c:pt idx="4257">
                  <c:v>5205.1000000000004</c:v>
                </c:pt>
                <c:pt idx="4258">
                  <c:v>5205.1200000000035</c:v>
                </c:pt>
                <c:pt idx="4259">
                  <c:v>5205.1400000000003</c:v>
                </c:pt>
                <c:pt idx="4260">
                  <c:v>5205.1600000000035</c:v>
                </c:pt>
                <c:pt idx="4261">
                  <c:v>5205.18</c:v>
                </c:pt>
                <c:pt idx="4262">
                  <c:v>5205.2</c:v>
                </c:pt>
                <c:pt idx="4263">
                  <c:v>5205.22</c:v>
                </c:pt>
                <c:pt idx="4264">
                  <c:v>5205.24</c:v>
                </c:pt>
                <c:pt idx="4265">
                  <c:v>5205.26</c:v>
                </c:pt>
                <c:pt idx="4266">
                  <c:v>5205.28</c:v>
                </c:pt>
                <c:pt idx="4267">
                  <c:v>5205.3</c:v>
                </c:pt>
                <c:pt idx="4268">
                  <c:v>5205.3200000000024</c:v>
                </c:pt>
                <c:pt idx="4269">
                  <c:v>5205.34</c:v>
                </c:pt>
                <c:pt idx="4270">
                  <c:v>5205.3600000000024</c:v>
                </c:pt>
                <c:pt idx="4271">
                  <c:v>5205.38</c:v>
                </c:pt>
                <c:pt idx="4272">
                  <c:v>5205.4000000000005</c:v>
                </c:pt>
                <c:pt idx="4273">
                  <c:v>5205.42</c:v>
                </c:pt>
                <c:pt idx="4274">
                  <c:v>5205.4399999999996</c:v>
                </c:pt>
                <c:pt idx="4275">
                  <c:v>5205.46</c:v>
                </c:pt>
                <c:pt idx="4276">
                  <c:v>5205.4799999999996</c:v>
                </c:pt>
                <c:pt idx="4277">
                  <c:v>5205.5</c:v>
                </c:pt>
                <c:pt idx="4278">
                  <c:v>5205.5200000000004</c:v>
                </c:pt>
                <c:pt idx="4279">
                  <c:v>5205.54</c:v>
                </c:pt>
                <c:pt idx="4280">
                  <c:v>5205.5600000000004</c:v>
                </c:pt>
                <c:pt idx="4281">
                  <c:v>5205.58</c:v>
                </c:pt>
                <c:pt idx="4282">
                  <c:v>5205.6000000000004</c:v>
                </c:pt>
                <c:pt idx="4283">
                  <c:v>5205.6200000000035</c:v>
                </c:pt>
                <c:pt idx="4284">
                  <c:v>5205.6400000000003</c:v>
                </c:pt>
                <c:pt idx="4285">
                  <c:v>5205.6600000000035</c:v>
                </c:pt>
                <c:pt idx="4286">
                  <c:v>5205.68</c:v>
                </c:pt>
                <c:pt idx="4287">
                  <c:v>5205.7</c:v>
                </c:pt>
                <c:pt idx="4288">
                  <c:v>5205.72</c:v>
                </c:pt>
                <c:pt idx="4289">
                  <c:v>5205.74</c:v>
                </c:pt>
                <c:pt idx="4290">
                  <c:v>5205.76</c:v>
                </c:pt>
                <c:pt idx="4291">
                  <c:v>5205.78</c:v>
                </c:pt>
                <c:pt idx="4292">
                  <c:v>5205.8</c:v>
                </c:pt>
                <c:pt idx="4293">
                  <c:v>5205.8200000000024</c:v>
                </c:pt>
                <c:pt idx="4294">
                  <c:v>5205.84</c:v>
                </c:pt>
                <c:pt idx="4295">
                  <c:v>5205.8600000000024</c:v>
                </c:pt>
                <c:pt idx="4296">
                  <c:v>5205.88</c:v>
                </c:pt>
                <c:pt idx="4297">
                  <c:v>5205.9000000000005</c:v>
                </c:pt>
                <c:pt idx="4298">
                  <c:v>5205.92</c:v>
                </c:pt>
                <c:pt idx="4299">
                  <c:v>5205.9399999999996</c:v>
                </c:pt>
                <c:pt idx="4300">
                  <c:v>5205.96</c:v>
                </c:pt>
                <c:pt idx="4301">
                  <c:v>5205.9799999999996</c:v>
                </c:pt>
                <c:pt idx="4302">
                  <c:v>5206</c:v>
                </c:pt>
                <c:pt idx="4303">
                  <c:v>5206.0200000000004</c:v>
                </c:pt>
                <c:pt idx="4304">
                  <c:v>5206.04</c:v>
                </c:pt>
                <c:pt idx="4305">
                  <c:v>5206.0600000000004</c:v>
                </c:pt>
                <c:pt idx="4306">
                  <c:v>5206.08</c:v>
                </c:pt>
                <c:pt idx="4307">
                  <c:v>5206.1000000000004</c:v>
                </c:pt>
                <c:pt idx="4308">
                  <c:v>5206.1200000000035</c:v>
                </c:pt>
                <c:pt idx="4309">
                  <c:v>5206.1400000000003</c:v>
                </c:pt>
                <c:pt idx="4310">
                  <c:v>5206.1600000000035</c:v>
                </c:pt>
                <c:pt idx="4311">
                  <c:v>5206.18</c:v>
                </c:pt>
                <c:pt idx="4312">
                  <c:v>5206.2</c:v>
                </c:pt>
                <c:pt idx="4313">
                  <c:v>5206.22</c:v>
                </c:pt>
                <c:pt idx="4314">
                  <c:v>5206.24</c:v>
                </c:pt>
                <c:pt idx="4315">
                  <c:v>5206.26</c:v>
                </c:pt>
                <c:pt idx="4316">
                  <c:v>5206.28</c:v>
                </c:pt>
                <c:pt idx="4317">
                  <c:v>5206.3</c:v>
                </c:pt>
                <c:pt idx="4318">
                  <c:v>5206.3200000000024</c:v>
                </c:pt>
                <c:pt idx="4319">
                  <c:v>5206.34</c:v>
                </c:pt>
                <c:pt idx="4320">
                  <c:v>5206.3600000000024</c:v>
                </c:pt>
                <c:pt idx="4321">
                  <c:v>5206.38</c:v>
                </c:pt>
                <c:pt idx="4322">
                  <c:v>5206.4000000000005</c:v>
                </c:pt>
                <c:pt idx="4323">
                  <c:v>5206.42</c:v>
                </c:pt>
                <c:pt idx="4324">
                  <c:v>5206.4399999999996</c:v>
                </c:pt>
                <c:pt idx="4325">
                  <c:v>5206.46</c:v>
                </c:pt>
                <c:pt idx="4326">
                  <c:v>5206.4799999999996</c:v>
                </c:pt>
                <c:pt idx="4327">
                  <c:v>5206.5</c:v>
                </c:pt>
                <c:pt idx="4328">
                  <c:v>5206.5200000000004</c:v>
                </c:pt>
                <c:pt idx="4329">
                  <c:v>5206.54</c:v>
                </c:pt>
                <c:pt idx="4330">
                  <c:v>5206.5600000000004</c:v>
                </c:pt>
                <c:pt idx="4331">
                  <c:v>5206.58</c:v>
                </c:pt>
                <c:pt idx="4332">
                  <c:v>5206.6000000000004</c:v>
                </c:pt>
                <c:pt idx="4333">
                  <c:v>5206.6200000000035</c:v>
                </c:pt>
                <c:pt idx="4334">
                  <c:v>5206.6400000000003</c:v>
                </c:pt>
                <c:pt idx="4335">
                  <c:v>5206.6600000000035</c:v>
                </c:pt>
                <c:pt idx="4336">
                  <c:v>5206.68</c:v>
                </c:pt>
                <c:pt idx="4337">
                  <c:v>5206.7</c:v>
                </c:pt>
                <c:pt idx="4338">
                  <c:v>5206.72</c:v>
                </c:pt>
                <c:pt idx="4339">
                  <c:v>5206.74</c:v>
                </c:pt>
                <c:pt idx="4340">
                  <c:v>5206.76</c:v>
                </c:pt>
                <c:pt idx="4341">
                  <c:v>5206.78</c:v>
                </c:pt>
                <c:pt idx="4342">
                  <c:v>5206.8</c:v>
                </c:pt>
                <c:pt idx="4343">
                  <c:v>5206.8200000000024</c:v>
                </c:pt>
                <c:pt idx="4344">
                  <c:v>5206.84</c:v>
                </c:pt>
                <c:pt idx="4345">
                  <c:v>5206.8600000000024</c:v>
                </c:pt>
                <c:pt idx="4346">
                  <c:v>5206.88</c:v>
                </c:pt>
                <c:pt idx="4347">
                  <c:v>5206.9000000000005</c:v>
                </c:pt>
                <c:pt idx="4348">
                  <c:v>5206.92</c:v>
                </c:pt>
                <c:pt idx="4349">
                  <c:v>5206.9399999999996</c:v>
                </c:pt>
                <c:pt idx="4350">
                  <c:v>5206.96</c:v>
                </c:pt>
                <c:pt idx="4351">
                  <c:v>5206.9799999999996</c:v>
                </c:pt>
                <c:pt idx="4352">
                  <c:v>5207</c:v>
                </c:pt>
                <c:pt idx="4353">
                  <c:v>5207.0200000000004</c:v>
                </c:pt>
                <c:pt idx="4354">
                  <c:v>5207.04</c:v>
                </c:pt>
                <c:pt idx="4355">
                  <c:v>5207.0600000000004</c:v>
                </c:pt>
                <c:pt idx="4356">
                  <c:v>5207.08</c:v>
                </c:pt>
                <c:pt idx="4357">
                  <c:v>5207.1000000000004</c:v>
                </c:pt>
                <c:pt idx="4358">
                  <c:v>5207.1200000000035</c:v>
                </c:pt>
                <c:pt idx="4359">
                  <c:v>5207.1400000000003</c:v>
                </c:pt>
                <c:pt idx="4360">
                  <c:v>5207.1600000000035</c:v>
                </c:pt>
                <c:pt idx="4361">
                  <c:v>5207.18</c:v>
                </c:pt>
                <c:pt idx="4362">
                  <c:v>5207.2</c:v>
                </c:pt>
                <c:pt idx="4363">
                  <c:v>5207.22</c:v>
                </c:pt>
                <c:pt idx="4364">
                  <c:v>5207.24</c:v>
                </c:pt>
                <c:pt idx="4365">
                  <c:v>5207.26</c:v>
                </c:pt>
                <c:pt idx="4366">
                  <c:v>5207.28</c:v>
                </c:pt>
                <c:pt idx="4367">
                  <c:v>5207.3</c:v>
                </c:pt>
                <c:pt idx="4368">
                  <c:v>5207.3200000000024</c:v>
                </c:pt>
                <c:pt idx="4369">
                  <c:v>5207.34</c:v>
                </c:pt>
                <c:pt idx="4370">
                  <c:v>5207.3600000000024</c:v>
                </c:pt>
                <c:pt idx="4371">
                  <c:v>5207.38</c:v>
                </c:pt>
                <c:pt idx="4372">
                  <c:v>5207.4000000000005</c:v>
                </c:pt>
                <c:pt idx="4373">
                  <c:v>5207.42</c:v>
                </c:pt>
                <c:pt idx="4374">
                  <c:v>5207.4399999999996</c:v>
                </c:pt>
                <c:pt idx="4375">
                  <c:v>5207.46</c:v>
                </c:pt>
                <c:pt idx="4376">
                  <c:v>5207.4799999999996</c:v>
                </c:pt>
                <c:pt idx="4377">
                  <c:v>5207.5</c:v>
                </c:pt>
                <c:pt idx="4378">
                  <c:v>5207.5200000000004</c:v>
                </c:pt>
                <c:pt idx="4379">
                  <c:v>5207.54</c:v>
                </c:pt>
                <c:pt idx="4380">
                  <c:v>5207.5600000000004</c:v>
                </c:pt>
                <c:pt idx="4381">
                  <c:v>5207.58</c:v>
                </c:pt>
                <c:pt idx="4382">
                  <c:v>5207.6000000000004</c:v>
                </c:pt>
                <c:pt idx="4383">
                  <c:v>5207.6200000000035</c:v>
                </c:pt>
                <c:pt idx="4384">
                  <c:v>5207.6400000000003</c:v>
                </c:pt>
                <c:pt idx="4385">
                  <c:v>5207.6600000000035</c:v>
                </c:pt>
                <c:pt idx="4386">
                  <c:v>5207.68</c:v>
                </c:pt>
                <c:pt idx="4387">
                  <c:v>5207.7</c:v>
                </c:pt>
                <c:pt idx="4388">
                  <c:v>5207.72</c:v>
                </c:pt>
                <c:pt idx="4389">
                  <c:v>5207.74</c:v>
                </c:pt>
                <c:pt idx="4390">
                  <c:v>5207.76</c:v>
                </c:pt>
                <c:pt idx="4391">
                  <c:v>5207.78</c:v>
                </c:pt>
                <c:pt idx="4392">
                  <c:v>5207.8</c:v>
                </c:pt>
                <c:pt idx="4393">
                  <c:v>5207.8200000000024</c:v>
                </c:pt>
                <c:pt idx="4394">
                  <c:v>5207.84</c:v>
                </c:pt>
                <c:pt idx="4395">
                  <c:v>5207.8600000000024</c:v>
                </c:pt>
                <c:pt idx="4396">
                  <c:v>5207.88</c:v>
                </c:pt>
                <c:pt idx="4397">
                  <c:v>5207.9000000000005</c:v>
                </c:pt>
                <c:pt idx="4398">
                  <c:v>5207.92</c:v>
                </c:pt>
                <c:pt idx="4399">
                  <c:v>5207.9399999999996</c:v>
                </c:pt>
                <c:pt idx="4400">
                  <c:v>5207.96</c:v>
                </c:pt>
                <c:pt idx="4401">
                  <c:v>5207.9799999999996</c:v>
                </c:pt>
                <c:pt idx="4402">
                  <c:v>5208</c:v>
                </c:pt>
                <c:pt idx="4403">
                  <c:v>5208.0200000000004</c:v>
                </c:pt>
                <c:pt idx="4404">
                  <c:v>5208.04</c:v>
                </c:pt>
                <c:pt idx="4405">
                  <c:v>5208.0600000000004</c:v>
                </c:pt>
                <c:pt idx="4406">
                  <c:v>5208.08</c:v>
                </c:pt>
                <c:pt idx="4407">
                  <c:v>5208.1000000000004</c:v>
                </c:pt>
                <c:pt idx="4408">
                  <c:v>5208.1200000000035</c:v>
                </c:pt>
                <c:pt idx="4409">
                  <c:v>5208.1400000000003</c:v>
                </c:pt>
                <c:pt idx="4410">
                  <c:v>5208.1600000000035</c:v>
                </c:pt>
                <c:pt idx="4411">
                  <c:v>5208.18</c:v>
                </c:pt>
                <c:pt idx="4412">
                  <c:v>5208.2</c:v>
                </c:pt>
                <c:pt idx="4413">
                  <c:v>5208.22</c:v>
                </c:pt>
                <c:pt idx="4414">
                  <c:v>5208.24</c:v>
                </c:pt>
                <c:pt idx="4415">
                  <c:v>5208.26</c:v>
                </c:pt>
                <c:pt idx="4416">
                  <c:v>5208.28</c:v>
                </c:pt>
                <c:pt idx="4417">
                  <c:v>5208.3</c:v>
                </c:pt>
                <c:pt idx="4418">
                  <c:v>5208.3200000000024</c:v>
                </c:pt>
                <c:pt idx="4419">
                  <c:v>5208.34</c:v>
                </c:pt>
                <c:pt idx="4420">
                  <c:v>5208.3600000000024</c:v>
                </c:pt>
                <c:pt idx="4421">
                  <c:v>5208.38</c:v>
                </c:pt>
                <c:pt idx="4422">
                  <c:v>5208.4000000000005</c:v>
                </c:pt>
                <c:pt idx="4423">
                  <c:v>5208.42</c:v>
                </c:pt>
                <c:pt idx="4424">
                  <c:v>5208.4399999999996</c:v>
                </c:pt>
                <c:pt idx="4425">
                  <c:v>5208.46</c:v>
                </c:pt>
                <c:pt idx="4426">
                  <c:v>5208.4799999999996</c:v>
                </c:pt>
                <c:pt idx="4427">
                  <c:v>5208.5</c:v>
                </c:pt>
                <c:pt idx="4428">
                  <c:v>5208.5200000000004</c:v>
                </c:pt>
                <c:pt idx="4429">
                  <c:v>5208.54</c:v>
                </c:pt>
                <c:pt idx="4430">
                  <c:v>5208.5600000000004</c:v>
                </c:pt>
                <c:pt idx="4431">
                  <c:v>5208.58</c:v>
                </c:pt>
                <c:pt idx="4432">
                  <c:v>5208.6000000000004</c:v>
                </c:pt>
                <c:pt idx="4433">
                  <c:v>5208.6200000000035</c:v>
                </c:pt>
                <c:pt idx="4434">
                  <c:v>5208.6400000000003</c:v>
                </c:pt>
                <c:pt idx="4435">
                  <c:v>5208.6600000000035</c:v>
                </c:pt>
                <c:pt idx="4436">
                  <c:v>5208.68</c:v>
                </c:pt>
                <c:pt idx="4437">
                  <c:v>5208.7</c:v>
                </c:pt>
                <c:pt idx="4438">
                  <c:v>5208.72</c:v>
                </c:pt>
                <c:pt idx="4439">
                  <c:v>5208.74</c:v>
                </c:pt>
                <c:pt idx="4440">
                  <c:v>5208.76</c:v>
                </c:pt>
                <c:pt idx="4441">
                  <c:v>5208.78</c:v>
                </c:pt>
                <c:pt idx="4442">
                  <c:v>5208.8</c:v>
                </c:pt>
                <c:pt idx="4443">
                  <c:v>5208.8200000000024</c:v>
                </c:pt>
                <c:pt idx="4444">
                  <c:v>5208.84</c:v>
                </c:pt>
                <c:pt idx="4445">
                  <c:v>5208.8600000000024</c:v>
                </c:pt>
                <c:pt idx="4446">
                  <c:v>5208.88</c:v>
                </c:pt>
                <c:pt idx="4447">
                  <c:v>5208.9000000000005</c:v>
                </c:pt>
                <c:pt idx="4448">
                  <c:v>5208.92</c:v>
                </c:pt>
                <c:pt idx="4449">
                  <c:v>5208.9399999999996</c:v>
                </c:pt>
                <c:pt idx="4450">
                  <c:v>5208.96</c:v>
                </c:pt>
                <c:pt idx="4451">
                  <c:v>5208.9799999999996</c:v>
                </c:pt>
                <c:pt idx="4452">
                  <c:v>5209</c:v>
                </c:pt>
                <c:pt idx="4453">
                  <c:v>5209.0200000000004</c:v>
                </c:pt>
                <c:pt idx="4454">
                  <c:v>5209.04</c:v>
                </c:pt>
                <c:pt idx="4455">
                  <c:v>5209.0600000000004</c:v>
                </c:pt>
                <c:pt idx="4456">
                  <c:v>5209.08</c:v>
                </c:pt>
                <c:pt idx="4457">
                  <c:v>5209.1000000000004</c:v>
                </c:pt>
                <c:pt idx="4458">
                  <c:v>5209.1200000000035</c:v>
                </c:pt>
                <c:pt idx="4459">
                  <c:v>5209.1400000000003</c:v>
                </c:pt>
                <c:pt idx="4460">
                  <c:v>5209.1600000000035</c:v>
                </c:pt>
                <c:pt idx="4461">
                  <c:v>5209.18</c:v>
                </c:pt>
                <c:pt idx="4462">
                  <c:v>5209.2</c:v>
                </c:pt>
                <c:pt idx="4463">
                  <c:v>5209.22</c:v>
                </c:pt>
                <c:pt idx="4464">
                  <c:v>5209.24</c:v>
                </c:pt>
                <c:pt idx="4465">
                  <c:v>5209.26</c:v>
                </c:pt>
                <c:pt idx="4466">
                  <c:v>5209.28</c:v>
                </c:pt>
                <c:pt idx="4467">
                  <c:v>5209.3</c:v>
                </c:pt>
                <c:pt idx="4468">
                  <c:v>5209.3200000000024</c:v>
                </c:pt>
                <c:pt idx="4469">
                  <c:v>5209.34</c:v>
                </c:pt>
                <c:pt idx="4470">
                  <c:v>5209.3600000000024</c:v>
                </c:pt>
                <c:pt idx="4471">
                  <c:v>5209.38</c:v>
                </c:pt>
                <c:pt idx="4472">
                  <c:v>5209.4000000000005</c:v>
                </c:pt>
                <c:pt idx="4473">
                  <c:v>5209.42</c:v>
                </c:pt>
                <c:pt idx="4474">
                  <c:v>5209.4399999999996</c:v>
                </c:pt>
                <c:pt idx="4475">
                  <c:v>5209.46</c:v>
                </c:pt>
                <c:pt idx="4476">
                  <c:v>5209.4799999999996</c:v>
                </c:pt>
                <c:pt idx="4477">
                  <c:v>5209.5</c:v>
                </c:pt>
                <c:pt idx="4478">
                  <c:v>5209.5200000000004</c:v>
                </c:pt>
                <c:pt idx="4479">
                  <c:v>5209.54</c:v>
                </c:pt>
                <c:pt idx="4480">
                  <c:v>5209.5600000000004</c:v>
                </c:pt>
                <c:pt idx="4481">
                  <c:v>5209.58</c:v>
                </c:pt>
                <c:pt idx="4482">
                  <c:v>5209.6000000000004</c:v>
                </c:pt>
                <c:pt idx="4483">
                  <c:v>5209.6200000000035</c:v>
                </c:pt>
                <c:pt idx="4484">
                  <c:v>5209.6400000000003</c:v>
                </c:pt>
                <c:pt idx="4485">
                  <c:v>5209.6600000000035</c:v>
                </c:pt>
                <c:pt idx="4486">
                  <c:v>5209.68</c:v>
                </c:pt>
                <c:pt idx="4487">
                  <c:v>5209.7</c:v>
                </c:pt>
                <c:pt idx="4488">
                  <c:v>5209.72</c:v>
                </c:pt>
                <c:pt idx="4489">
                  <c:v>5209.74</c:v>
                </c:pt>
                <c:pt idx="4490">
                  <c:v>5209.76</c:v>
                </c:pt>
                <c:pt idx="4491">
                  <c:v>5209.78</c:v>
                </c:pt>
                <c:pt idx="4492">
                  <c:v>5209.8</c:v>
                </c:pt>
                <c:pt idx="4493">
                  <c:v>5209.8200000000024</c:v>
                </c:pt>
                <c:pt idx="4494">
                  <c:v>5209.84</c:v>
                </c:pt>
                <c:pt idx="4495">
                  <c:v>5209.8600000000024</c:v>
                </c:pt>
                <c:pt idx="4496">
                  <c:v>5209.88</c:v>
                </c:pt>
                <c:pt idx="4497">
                  <c:v>5209.9000000000005</c:v>
                </c:pt>
                <c:pt idx="4498">
                  <c:v>5209.92</c:v>
                </c:pt>
                <c:pt idx="4499">
                  <c:v>5209.9399999999996</c:v>
                </c:pt>
                <c:pt idx="4500">
                  <c:v>5209.96</c:v>
                </c:pt>
                <c:pt idx="4501">
                  <c:v>5209.9799999999996</c:v>
                </c:pt>
                <c:pt idx="4502">
                  <c:v>5210</c:v>
                </c:pt>
                <c:pt idx="4503">
                  <c:v>5210.0200000000004</c:v>
                </c:pt>
                <c:pt idx="4504">
                  <c:v>5210.04</c:v>
                </c:pt>
                <c:pt idx="4505">
                  <c:v>5210.0600000000004</c:v>
                </c:pt>
                <c:pt idx="4506">
                  <c:v>5210.08</c:v>
                </c:pt>
                <c:pt idx="4507">
                  <c:v>5210.1000000000004</c:v>
                </c:pt>
                <c:pt idx="4508">
                  <c:v>5210.1200000000035</c:v>
                </c:pt>
                <c:pt idx="4509">
                  <c:v>5210.1400000000003</c:v>
                </c:pt>
                <c:pt idx="4510">
                  <c:v>5210.1600000000035</c:v>
                </c:pt>
                <c:pt idx="4511">
                  <c:v>5210.18</c:v>
                </c:pt>
                <c:pt idx="4512">
                  <c:v>5210.2</c:v>
                </c:pt>
                <c:pt idx="4513">
                  <c:v>5210.22</c:v>
                </c:pt>
                <c:pt idx="4514">
                  <c:v>5210.24</c:v>
                </c:pt>
                <c:pt idx="4515">
                  <c:v>5210.26</c:v>
                </c:pt>
                <c:pt idx="4516">
                  <c:v>5210.28</c:v>
                </c:pt>
                <c:pt idx="4517">
                  <c:v>5210.3</c:v>
                </c:pt>
                <c:pt idx="4518">
                  <c:v>5210.3200000000024</c:v>
                </c:pt>
                <c:pt idx="4519">
                  <c:v>5210.34</c:v>
                </c:pt>
                <c:pt idx="4520">
                  <c:v>5210.3600000000024</c:v>
                </c:pt>
                <c:pt idx="4521">
                  <c:v>5210.38</c:v>
                </c:pt>
                <c:pt idx="4522">
                  <c:v>5210.4000000000005</c:v>
                </c:pt>
                <c:pt idx="4523">
                  <c:v>5210.42</c:v>
                </c:pt>
                <c:pt idx="4524">
                  <c:v>5210.4399999999996</c:v>
                </c:pt>
                <c:pt idx="4525">
                  <c:v>5210.46</c:v>
                </c:pt>
                <c:pt idx="4526">
                  <c:v>5210.4799999999996</c:v>
                </c:pt>
                <c:pt idx="4527">
                  <c:v>5210.5</c:v>
                </c:pt>
                <c:pt idx="4528">
                  <c:v>5210.5200000000004</c:v>
                </c:pt>
                <c:pt idx="4529">
                  <c:v>5210.54</c:v>
                </c:pt>
                <c:pt idx="4530">
                  <c:v>5210.5600000000004</c:v>
                </c:pt>
                <c:pt idx="4531">
                  <c:v>5210.58</c:v>
                </c:pt>
                <c:pt idx="4532">
                  <c:v>5210.6000000000004</c:v>
                </c:pt>
                <c:pt idx="4533">
                  <c:v>5210.6200000000035</c:v>
                </c:pt>
                <c:pt idx="4534">
                  <c:v>5210.6400000000003</c:v>
                </c:pt>
                <c:pt idx="4535">
                  <c:v>5210.6600000000035</c:v>
                </c:pt>
                <c:pt idx="4536">
                  <c:v>5210.68</c:v>
                </c:pt>
                <c:pt idx="4537">
                  <c:v>5210.7</c:v>
                </c:pt>
                <c:pt idx="4538">
                  <c:v>5210.72</c:v>
                </c:pt>
                <c:pt idx="4539">
                  <c:v>5210.74</c:v>
                </c:pt>
                <c:pt idx="4540">
                  <c:v>5210.76</c:v>
                </c:pt>
                <c:pt idx="4541">
                  <c:v>5210.78</c:v>
                </c:pt>
                <c:pt idx="4542">
                  <c:v>5210.8</c:v>
                </c:pt>
                <c:pt idx="4543">
                  <c:v>5210.8200000000024</c:v>
                </c:pt>
                <c:pt idx="4544">
                  <c:v>5210.84</c:v>
                </c:pt>
                <c:pt idx="4545">
                  <c:v>5210.8600000000024</c:v>
                </c:pt>
                <c:pt idx="4546">
                  <c:v>5210.88</c:v>
                </c:pt>
                <c:pt idx="4547">
                  <c:v>5210.9000000000005</c:v>
                </c:pt>
                <c:pt idx="4548">
                  <c:v>5210.92</c:v>
                </c:pt>
                <c:pt idx="4549">
                  <c:v>5210.9399999999996</c:v>
                </c:pt>
                <c:pt idx="4550">
                  <c:v>5210.96</c:v>
                </c:pt>
                <c:pt idx="4551">
                  <c:v>5210.9799999999996</c:v>
                </c:pt>
                <c:pt idx="4552">
                  <c:v>5211</c:v>
                </c:pt>
                <c:pt idx="4553">
                  <c:v>5211.0200000000004</c:v>
                </c:pt>
                <c:pt idx="4554">
                  <c:v>5211.04</c:v>
                </c:pt>
                <c:pt idx="4555">
                  <c:v>5211.0600000000004</c:v>
                </c:pt>
                <c:pt idx="4556">
                  <c:v>5211.08</c:v>
                </c:pt>
                <c:pt idx="4557">
                  <c:v>5211.1000000000004</c:v>
                </c:pt>
                <c:pt idx="4558">
                  <c:v>5211.1200000000035</c:v>
                </c:pt>
                <c:pt idx="4559">
                  <c:v>5211.1400000000003</c:v>
                </c:pt>
                <c:pt idx="4560">
                  <c:v>5211.1600000000035</c:v>
                </c:pt>
                <c:pt idx="4561">
                  <c:v>5211.18</c:v>
                </c:pt>
                <c:pt idx="4562">
                  <c:v>5211.2</c:v>
                </c:pt>
                <c:pt idx="4563">
                  <c:v>5211.22</c:v>
                </c:pt>
                <c:pt idx="4564">
                  <c:v>5211.24</c:v>
                </c:pt>
                <c:pt idx="4565">
                  <c:v>5211.26</c:v>
                </c:pt>
                <c:pt idx="4566">
                  <c:v>5211.28</c:v>
                </c:pt>
                <c:pt idx="4567">
                  <c:v>5211.3</c:v>
                </c:pt>
                <c:pt idx="4568">
                  <c:v>5211.3200000000024</c:v>
                </c:pt>
                <c:pt idx="4569">
                  <c:v>5211.34</c:v>
                </c:pt>
                <c:pt idx="4570">
                  <c:v>5211.3600000000024</c:v>
                </c:pt>
                <c:pt idx="4571">
                  <c:v>5211.38</c:v>
                </c:pt>
                <c:pt idx="4572">
                  <c:v>5211.4000000000005</c:v>
                </c:pt>
                <c:pt idx="4573">
                  <c:v>5211.42</c:v>
                </c:pt>
                <c:pt idx="4574">
                  <c:v>5211.4399999999996</c:v>
                </c:pt>
                <c:pt idx="4575">
                  <c:v>5211.46</c:v>
                </c:pt>
                <c:pt idx="4576">
                  <c:v>5211.4799999999996</c:v>
                </c:pt>
                <c:pt idx="4577">
                  <c:v>5211.5</c:v>
                </c:pt>
                <c:pt idx="4578">
                  <c:v>5211.5200000000004</c:v>
                </c:pt>
                <c:pt idx="4579">
                  <c:v>5211.54</c:v>
                </c:pt>
                <c:pt idx="4580">
                  <c:v>5211.5600000000004</c:v>
                </c:pt>
                <c:pt idx="4581">
                  <c:v>5211.58</c:v>
                </c:pt>
                <c:pt idx="4582">
                  <c:v>5211.6000000000004</c:v>
                </c:pt>
                <c:pt idx="4583">
                  <c:v>5211.6200000000035</c:v>
                </c:pt>
                <c:pt idx="4584">
                  <c:v>5211.6400000000003</c:v>
                </c:pt>
                <c:pt idx="4585">
                  <c:v>5211.6600000000035</c:v>
                </c:pt>
                <c:pt idx="4586">
                  <c:v>5211.68</c:v>
                </c:pt>
                <c:pt idx="4587">
                  <c:v>5211.7</c:v>
                </c:pt>
                <c:pt idx="4588">
                  <c:v>5211.72</c:v>
                </c:pt>
                <c:pt idx="4589">
                  <c:v>5211.74</c:v>
                </c:pt>
                <c:pt idx="4590">
                  <c:v>5211.76</c:v>
                </c:pt>
                <c:pt idx="4591">
                  <c:v>5211.78</c:v>
                </c:pt>
                <c:pt idx="4592">
                  <c:v>5211.8</c:v>
                </c:pt>
                <c:pt idx="4593">
                  <c:v>5211.8200000000024</c:v>
                </c:pt>
                <c:pt idx="4594">
                  <c:v>5211.84</c:v>
                </c:pt>
                <c:pt idx="4595">
                  <c:v>5211.8600000000024</c:v>
                </c:pt>
                <c:pt idx="4596">
                  <c:v>5211.88</c:v>
                </c:pt>
                <c:pt idx="4597">
                  <c:v>5211.9000000000005</c:v>
                </c:pt>
                <c:pt idx="4598">
                  <c:v>5211.92</c:v>
                </c:pt>
                <c:pt idx="4599">
                  <c:v>5211.9399999999996</c:v>
                </c:pt>
                <c:pt idx="4600">
                  <c:v>5211.96</c:v>
                </c:pt>
                <c:pt idx="4601">
                  <c:v>5211.9799999999996</c:v>
                </c:pt>
                <c:pt idx="4602">
                  <c:v>5212</c:v>
                </c:pt>
                <c:pt idx="4603">
                  <c:v>5212.0200000000004</c:v>
                </c:pt>
                <c:pt idx="4604">
                  <c:v>5212.04</c:v>
                </c:pt>
                <c:pt idx="4605">
                  <c:v>5212.0600000000004</c:v>
                </c:pt>
                <c:pt idx="4606">
                  <c:v>5212.08</c:v>
                </c:pt>
                <c:pt idx="4607">
                  <c:v>5212.1000000000004</c:v>
                </c:pt>
                <c:pt idx="4608">
                  <c:v>5212.1200000000035</c:v>
                </c:pt>
                <c:pt idx="4609">
                  <c:v>5212.1400000000003</c:v>
                </c:pt>
                <c:pt idx="4610">
                  <c:v>5212.1600000000035</c:v>
                </c:pt>
                <c:pt idx="4611">
                  <c:v>5212.18</c:v>
                </c:pt>
                <c:pt idx="4612">
                  <c:v>5212.2</c:v>
                </c:pt>
                <c:pt idx="4613">
                  <c:v>5212.22</c:v>
                </c:pt>
                <c:pt idx="4614">
                  <c:v>5212.24</c:v>
                </c:pt>
                <c:pt idx="4615">
                  <c:v>5212.26</c:v>
                </c:pt>
                <c:pt idx="4616">
                  <c:v>5212.28</c:v>
                </c:pt>
                <c:pt idx="4617">
                  <c:v>5212.3</c:v>
                </c:pt>
                <c:pt idx="4618">
                  <c:v>5212.3200000000024</c:v>
                </c:pt>
                <c:pt idx="4619">
                  <c:v>5212.34</c:v>
                </c:pt>
                <c:pt idx="4620">
                  <c:v>5212.3600000000024</c:v>
                </c:pt>
                <c:pt idx="4621">
                  <c:v>5212.38</c:v>
                </c:pt>
                <c:pt idx="4622">
                  <c:v>5212.4000000000005</c:v>
                </c:pt>
                <c:pt idx="4623">
                  <c:v>5212.42</c:v>
                </c:pt>
                <c:pt idx="4624">
                  <c:v>5212.4399999999996</c:v>
                </c:pt>
                <c:pt idx="4625">
                  <c:v>5212.46</c:v>
                </c:pt>
                <c:pt idx="4626">
                  <c:v>5212.4799999999996</c:v>
                </c:pt>
                <c:pt idx="4627">
                  <c:v>5212.5</c:v>
                </c:pt>
                <c:pt idx="4628">
                  <c:v>5212.5200000000004</c:v>
                </c:pt>
                <c:pt idx="4629">
                  <c:v>5212.54</c:v>
                </c:pt>
                <c:pt idx="4630">
                  <c:v>5212.5600000000004</c:v>
                </c:pt>
                <c:pt idx="4631">
                  <c:v>5212.58</c:v>
                </c:pt>
                <c:pt idx="4632">
                  <c:v>5212.6000000000004</c:v>
                </c:pt>
                <c:pt idx="4633">
                  <c:v>5212.6200000000035</c:v>
                </c:pt>
                <c:pt idx="4634">
                  <c:v>5212.6400000000003</c:v>
                </c:pt>
                <c:pt idx="4635">
                  <c:v>5212.6600000000035</c:v>
                </c:pt>
                <c:pt idx="4636">
                  <c:v>5212.68</c:v>
                </c:pt>
                <c:pt idx="4637">
                  <c:v>5212.7</c:v>
                </c:pt>
                <c:pt idx="4638">
                  <c:v>5212.72</c:v>
                </c:pt>
                <c:pt idx="4639">
                  <c:v>5212.74</c:v>
                </c:pt>
                <c:pt idx="4640">
                  <c:v>5212.76</c:v>
                </c:pt>
                <c:pt idx="4641">
                  <c:v>5212.78</c:v>
                </c:pt>
                <c:pt idx="4642">
                  <c:v>5212.8</c:v>
                </c:pt>
                <c:pt idx="4643">
                  <c:v>5212.8200000000024</c:v>
                </c:pt>
                <c:pt idx="4644">
                  <c:v>5212.84</c:v>
                </c:pt>
                <c:pt idx="4645">
                  <c:v>5212.8600000000024</c:v>
                </c:pt>
                <c:pt idx="4646">
                  <c:v>5212.88</c:v>
                </c:pt>
                <c:pt idx="4647">
                  <c:v>5212.9000000000005</c:v>
                </c:pt>
                <c:pt idx="4648">
                  <c:v>5212.92</c:v>
                </c:pt>
                <c:pt idx="4649">
                  <c:v>5212.9399999999996</c:v>
                </c:pt>
                <c:pt idx="4650">
                  <c:v>5212.96</c:v>
                </c:pt>
                <c:pt idx="4651">
                  <c:v>5212.9799999999996</c:v>
                </c:pt>
                <c:pt idx="4652">
                  <c:v>5213</c:v>
                </c:pt>
                <c:pt idx="4653">
                  <c:v>5213.0200000000004</c:v>
                </c:pt>
                <c:pt idx="4654">
                  <c:v>5213.04</c:v>
                </c:pt>
                <c:pt idx="4655">
                  <c:v>5213.0600000000004</c:v>
                </c:pt>
                <c:pt idx="4656">
                  <c:v>5213.08</c:v>
                </c:pt>
                <c:pt idx="4657">
                  <c:v>5213.1000000000004</c:v>
                </c:pt>
                <c:pt idx="4658">
                  <c:v>5213.1200000000035</c:v>
                </c:pt>
                <c:pt idx="4659">
                  <c:v>5213.1400000000003</c:v>
                </c:pt>
                <c:pt idx="4660">
                  <c:v>5213.1600000000035</c:v>
                </c:pt>
                <c:pt idx="4661">
                  <c:v>5213.18</c:v>
                </c:pt>
                <c:pt idx="4662">
                  <c:v>5213.2</c:v>
                </c:pt>
                <c:pt idx="4663">
                  <c:v>5213.22</c:v>
                </c:pt>
                <c:pt idx="4664">
                  <c:v>5213.24</c:v>
                </c:pt>
                <c:pt idx="4665">
                  <c:v>5213.26</c:v>
                </c:pt>
                <c:pt idx="4666">
                  <c:v>5213.28</c:v>
                </c:pt>
                <c:pt idx="4667">
                  <c:v>5213.3</c:v>
                </c:pt>
                <c:pt idx="4668">
                  <c:v>5213.3200000000024</c:v>
                </c:pt>
                <c:pt idx="4669">
                  <c:v>5213.34</c:v>
                </c:pt>
                <c:pt idx="4670">
                  <c:v>5213.3600000000024</c:v>
                </c:pt>
                <c:pt idx="4671">
                  <c:v>5213.38</c:v>
                </c:pt>
                <c:pt idx="4672">
                  <c:v>5213.4000000000005</c:v>
                </c:pt>
                <c:pt idx="4673">
                  <c:v>5213.42</c:v>
                </c:pt>
                <c:pt idx="4674">
                  <c:v>5213.4399999999996</c:v>
                </c:pt>
                <c:pt idx="4675">
                  <c:v>5213.46</c:v>
                </c:pt>
                <c:pt idx="4676">
                  <c:v>5213.4799999999996</c:v>
                </c:pt>
                <c:pt idx="4677">
                  <c:v>5213.5</c:v>
                </c:pt>
                <c:pt idx="4678">
                  <c:v>5213.5200000000004</c:v>
                </c:pt>
                <c:pt idx="4679">
                  <c:v>5213.54</c:v>
                </c:pt>
                <c:pt idx="4680">
                  <c:v>5213.5600000000004</c:v>
                </c:pt>
                <c:pt idx="4681">
                  <c:v>5213.58</c:v>
                </c:pt>
                <c:pt idx="4682">
                  <c:v>5213.6000000000004</c:v>
                </c:pt>
                <c:pt idx="4683">
                  <c:v>5213.6200000000035</c:v>
                </c:pt>
                <c:pt idx="4684">
                  <c:v>5213.6400000000003</c:v>
                </c:pt>
                <c:pt idx="4685">
                  <c:v>5213.6600000000035</c:v>
                </c:pt>
                <c:pt idx="4686">
                  <c:v>5213.68</c:v>
                </c:pt>
                <c:pt idx="4687">
                  <c:v>5213.7</c:v>
                </c:pt>
                <c:pt idx="4688">
                  <c:v>5213.72</c:v>
                </c:pt>
                <c:pt idx="4689">
                  <c:v>5213.74</c:v>
                </c:pt>
                <c:pt idx="4690">
                  <c:v>5213.76</c:v>
                </c:pt>
                <c:pt idx="4691">
                  <c:v>5213.78</c:v>
                </c:pt>
                <c:pt idx="4692">
                  <c:v>5213.8</c:v>
                </c:pt>
                <c:pt idx="4693">
                  <c:v>5213.8200000000024</c:v>
                </c:pt>
                <c:pt idx="4694">
                  <c:v>5213.84</c:v>
                </c:pt>
                <c:pt idx="4695">
                  <c:v>5213.8600000000024</c:v>
                </c:pt>
                <c:pt idx="4696">
                  <c:v>5213.88</c:v>
                </c:pt>
                <c:pt idx="4697">
                  <c:v>5213.9000000000005</c:v>
                </c:pt>
                <c:pt idx="4698">
                  <c:v>5213.92</c:v>
                </c:pt>
                <c:pt idx="4699">
                  <c:v>5213.9399999999996</c:v>
                </c:pt>
                <c:pt idx="4700">
                  <c:v>5213.96</c:v>
                </c:pt>
                <c:pt idx="4701">
                  <c:v>5213.9799999999996</c:v>
                </c:pt>
                <c:pt idx="4702">
                  <c:v>5214</c:v>
                </c:pt>
                <c:pt idx="4703">
                  <c:v>5214.0200000000004</c:v>
                </c:pt>
                <c:pt idx="4704">
                  <c:v>5214.04</c:v>
                </c:pt>
                <c:pt idx="4705">
                  <c:v>5214.0600000000004</c:v>
                </c:pt>
                <c:pt idx="4706">
                  <c:v>5214.08</c:v>
                </c:pt>
                <c:pt idx="4707">
                  <c:v>5214.1000000000004</c:v>
                </c:pt>
                <c:pt idx="4708">
                  <c:v>5214.1200000000035</c:v>
                </c:pt>
                <c:pt idx="4709">
                  <c:v>5214.1400000000003</c:v>
                </c:pt>
                <c:pt idx="4710">
                  <c:v>5214.1600000000035</c:v>
                </c:pt>
                <c:pt idx="4711">
                  <c:v>5214.18</c:v>
                </c:pt>
                <c:pt idx="4712">
                  <c:v>5214.2</c:v>
                </c:pt>
                <c:pt idx="4713">
                  <c:v>5214.22</c:v>
                </c:pt>
                <c:pt idx="4714">
                  <c:v>5214.24</c:v>
                </c:pt>
                <c:pt idx="4715">
                  <c:v>5214.26</c:v>
                </c:pt>
                <c:pt idx="4716">
                  <c:v>5214.28</c:v>
                </c:pt>
                <c:pt idx="4717">
                  <c:v>5214.3</c:v>
                </c:pt>
                <c:pt idx="4718">
                  <c:v>5214.3200000000024</c:v>
                </c:pt>
                <c:pt idx="4719">
                  <c:v>5214.34</c:v>
                </c:pt>
                <c:pt idx="4720">
                  <c:v>5214.3600000000024</c:v>
                </c:pt>
                <c:pt idx="4721">
                  <c:v>5214.38</c:v>
                </c:pt>
                <c:pt idx="4722">
                  <c:v>5214.4000000000005</c:v>
                </c:pt>
                <c:pt idx="4723">
                  <c:v>5214.42</c:v>
                </c:pt>
                <c:pt idx="4724">
                  <c:v>5214.4399999999996</c:v>
                </c:pt>
                <c:pt idx="4725">
                  <c:v>5214.46</c:v>
                </c:pt>
                <c:pt idx="4726">
                  <c:v>5214.4799999999996</c:v>
                </c:pt>
                <c:pt idx="4727">
                  <c:v>5214.5</c:v>
                </c:pt>
                <c:pt idx="4728">
                  <c:v>5214.5200000000004</c:v>
                </c:pt>
                <c:pt idx="4729">
                  <c:v>5214.54</c:v>
                </c:pt>
                <c:pt idx="4730">
                  <c:v>5214.5600000000004</c:v>
                </c:pt>
                <c:pt idx="4731">
                  <c:v>5214.58</c:v>
                </c:pt>
                <c:pt idx="4732">
                  <c:v>5214.6000000000004</c:v>
                </c:pt>
                <c:pt idx="4733">
                  <c:v>5214.6200000000035</c:v>
                </c:pt>
                <c:pt idx="4734">
                  <c:v>5214.6400000000003</c:v>
                </c:pt>
                <c:pt idx="4735">
                  <c:v>5214.6600000000035</c:v>
                </c:pt>
                <c:pt idx="4736">
                  <c:v>5214.68</c:v>
                </c:pt>
                <c:pt idx="4737">
                  <c:v>5214.7</c:v>
                </c:pt>
                <c:pt idx="4738">
                  <c:v>5214.72</c:v>
                </c:pt>
                <c:pt idx="4739">
                  <c:v>5214.74</c:v>
                </c:pt>
                <c:pt idx="4740">
                  <c:v>5214.76</c:v>
                </c:pt>
                <c:pt idx="4741">
                  <c:v>5214.78</c:v>
                </c:pt>
                <c:pt idx="4742">
                  <c:v>5214.8</c:v>
                </c:pt>
                <c:pt idx="4743">
                  <c:v>5214.8200000000024</c:v>
                </c:pt>
                <c:pt idx="4744">
                  <c:v>5214.84</c:v>
                </c:pt>
                <c:pt idx="4745">
                  <c:v>5214.8600000000024</c:v>
                </c:pt>
                <c:pt idx="4746">
                  <c:v>5214.88</c:v>
                </c:pt>
                <c:pt idx="4747">
                  <c:v>5214.9000000000005</c:v>
                </c:pt>
                <c:pt idx="4748">
                  <c:v>5214.92</c:v>
                </c:pt>
                <c:pt idx="4749">
                  <c:v>5214.9399999999996</c:v>
                </c:pt>
                <c:pt idx="4750">
                  <c:v>5214.96</c:v>
                </c:pt>
                <c:pt idx="4751">
                  <c:v>5214.9799999999996</c:v>
                </c:pt>
                <c:pt idx="4752">
                  <c:v>5215</c:v>
                </c:pt>
                <c:pt idx="4753">
                  <c:v>5215.0200000000004</c:v>
                </c:pt>
                <c:pt idx="4754">
                  <c:v>5215.04</c:v>
                </c:pt>
                <c:pt idx="4755">
                  <c:v>5215.0600000000004</c:v>
                </c:pt>
                <c:pt idx="4756">
                  <c:v>5215.08</c:v>
                </c:pt>
                <c:pt idx="4757">
                  <c:v>5215.1000000000004</c:v>
                </c:pt>
                <c:pt idx="4758">
                  <c:v>5215.1200000000035</c:v>
                </c:pt>
                <c:pt idx="4759">
                  <c:v>5215.1400000000003</c:v>
                </c:pt>
                <c:pt idx="4760">
                  <c:v>5215.1600000000035</c:v>
                </c:pt>
                <c:pt idx="4761">
                  <c:v>5215.18</c:v>
                </c:pt>
                <c:pt idx="4762">
                  <c:v>5215.2</c:v>
                </c:pt>
                <c:pt idx="4763">
                  <c:v>5215.22</c:v>
                </c:pt>
                <c:pt idx="4764">
                  <c:v>5215.24</c:v>
                </c:pt>
                <c:pt idx="4765">
                  <c:v>5215.26</c:v>
                </c:pt>
                <c:pt idx="4766">
                  <c:v>5215.28</c:v>
                </c:pt>
                <c:pt idx="4767">
                  <c:v>5215.3</c:v>
                </c:pt>
                <c:pt idx="4768">
                  <c:v>5215.3200000000024</c:v>
                </c:pt>
                <c:pt idx="4769">
                  <c:v>5215.34</c:v>
                </c:pt>
                <c:pt idx="4770">
                  <c:v>5215.3600000000024</c:v>
                </c:pt>
                <c:pt idx="4771">
                  <c:v>5215.38</c:v>
                </c:pt>
                <c:pt idx="4772">
                  <c:v>5215.4000000000005</c:v>
                </c:pt>
                <c:pt idx="4773">
                  <c:v>5215.42</c:v>
                </c:pt>
                <c:pt idx="4774">
                  <c:v>5215.4399999999996</c:v>
                </c:pt>
                <c:pt idx="4775">
                  <c:v>5215.46</c:v>
                </c:pt>
                <c:pt idx="4776">
                  <c:v>5215.4799999999996</c:v>
                </c:pt>
                <c:pt idx="4777">
                  <c:v>5215.5</c:v>
                </c:pt>
                <c:pt idx="4778">
                  <c:v>5215.5200000000004</c:v>
                </c:pt>
                <c:pt idx="4779">
                  <c:v>5215.54</c:v>
                </c:pt>
                <c:pt idx="4780">
                  <c:v>5215.5600000000004</c:v>
                </c:pt>
                <c:pt idx="4781">
                  <c:v>5215.58</c:v>
                </c:pt>
                <c:pt idx="4782">
                  <c:v>5215.6000000000004</c:v>
                </c:pt>
                <c:pt idx="4783">
                  <c:v>5215.6200000000035</c:v>
                </c:pt>
                <c:pt idx="4784">
                  <c:v>5215.6400000000003</c:v>
                </c:pt>
                <c:pt idx="4785">
                  <c:v>5215.6600000000035</c:v>
                </c:pt>
                <c:pt idx="4786">
                  <c:v>5215.68</c:v>
                </c:pt>
                <c:pt idx="4787">
                  <c:v>5215.7</c:v>
                </c:pt>
                <c:pt idx="4788">
                  <c:v>5215.72</c:v>
                </c:pt>
                <c:pt idx="4789">
                  <c:v>5215.74</c:v>
                </c:pt>
                <c:pt idx="4790">
                  <c:v>5215.76</c:v>
                </c:pt>
                <c:pt idx="4791">
                  <c:v>5215.78</c:v>
                </c:pt>
                <c:pt idx="4792">
                  <c:v>5215.8</c:v>
                </c:pt>
                <c:pt idx="4793">
                  <c:v>5215.8200000000024</c:v>
                </c:pt>
                <c:pt idx="4794">
                  <c:v>5215.84</c:v>
                </c:pt>
                <c:pt idx="4795">
                  <c:v>5215.8600000000024</c:v>
                </c:pt>
                <c:pt idx="4796">
                  <c:v>5215.88</c:v>
                </c:pt>
                <c:pt idx="4797">
                  <c:v>5215.9000000000005</c:v>
                </c:pt>
                <c:pt idx="4798">
                  <c:v>5215.92</c:v>
                </c:pt>
                <c:pt idx="4799">
                  <c:v>5215.9399999999996</c:v>
                </c:pt>
                <c:pt idx="4800">
                  <c:v>5215.96</c:v>
                </c:pt>
                <c:pt idx="4801">
                  <c:v>5215.9799999999996</c:v>
                </c:pt>
                <c:pt idx="4802">
                  <c:v>5216</c:v>
                </c:pt>
                <c:pt idx="4803">
                  <c:v>5216.0200000000004</c:v>
                </c:pt>
                <c:pt idx="4804">
                  <c:v>5216.04</c:v>
                </c:pt>
                <c:pt idx="4805">
                  <c:v>5216.0600000000004</c:v>
                </c:pt>
                <c:pt idx="4806">
                  <c:v>5216.08</c:v>
                </c:pt>
                <c:pt idx="4807">
                  <c:v>5216.1000000000004</c:v>
                </c:pt>
                <c:pt idx="4808">
                  <c:v>5216.1200000000035</c:v>
                </c:pt>
                <c:pt idx="4809">
                  <c:v>5216.1400000000003</c:v>
                </c:pt>
                <c:pt idx="4810">
                  <c:v>5216.1600000000035</c:v>
                </c:pt>
                <c:pt idx="4811">
                  <c:v>5216.18</c:v>
                </c:pt>
                <c:pt idx="4812">
                  <c:v>5216.2</c:v>
                </c:pt>
                <c:pt idx="4813">
                  <c:v>5216.22</c:v>
                </c:pt>
                <c:pt idx="4814">
                  <c:v>5216.24</c:v>
                </c:pt>
                <c:pt idx="4815">
                  <c:v>5216.26</c:v>
                </c:pt>
                <c:pt idx="4816">
                  <c:v>5216.28</c:v>
                </c:pt>
                <c:pt idx="4817">
                  <c:v>5216.3</c:v>
                </c:pt>
                <c:pt idx="4818">
                  <c:v>5216.3200000000024</c:v>
                </c:pt>
                <c:pt idx="4819">
                  <c:v>5216.34</c:v>
                </c:pt>
                <c:pt idx="4820">
                  <c:v>5216.3600000000024</c:v>
                </c:pt>
                <c:pt idx="4821">
                  <c:v>5216.38</c:v>
                </c:pt>
                <c:pt idx="4822">
                  <c:v>5216.4000000000005</c:v>
                </c:pt>
                <c:pt idx="4823">
                  <c:v>5216.42</c:v>
                </c:pt>
                <c:pt idx="4824">
                  <c:v>5216.4399999999996</c:v>
                </c:pt>
                <c:pt idx="4825">
                  <c:v>5216.46</c:v>
                </c:pt>
                <c:pt idx="4826">
                  <c:v>5216.4799999999996</c:v>
                </c:pt>
                <c:pt idx="4827">
                  <c:v>5216.5</c:v>
                </c:pt>
                <c:pt idx="4828">
                  <c:v>5216.5200000000004</c:v>
                </c:pt>
                <c:pt idx="4829">
                  <c:v>5216.54</c:v>
                </c:pt>
                <c:pt idx="4830">
                  <c:v>5216.5600000000004</c:v>
                </c:pt>
                <c:pt idx="4831">
                  <c:v>5216.58</c:v>
                </c:pt>
                <c:pt idx="4832">
                  <c:v>5216.6000000000004</c:v>
                </c:pt>
                <c:pt idx="4833">
                  <c:v>5216.6200000000035</c:v>
                </c:pt>
                <c:pt idx="4834">
                  <c:v>5216.6400000000003</c:v>
                </c:pt>
                <c:pt idx="4835">
                  <c:v>5216.6600000000035</c:v>
                </c:pt>
                <c:pt idx="4836">
                  <c:v>5216.68</c:v>
                </c:pt>
                <c:pt idx="4837">
                  <c:v>5216.7</c:v>
                </c:pt>
                <c:pt idx="4838">
                  <c:v>5216.72</c:v>
                </c:pt>
                <c:pt idx="4839">
                  <c:v>5216.74</c:v>
                </c:pt>
                <c:pt idx="4840">
                  <c:v>5216.76</c:v>
                </c:pt>
                <c:pt idx="4841">
                  <c:v>5216.78</c:v>
                </c:pt>
                <c:pt idx="4842">
                  <c:v>5216.8</c:v>
                </c:pt>
                <c:pt idx="4843">
                  <c:v>5216.8200000000024</c:v>
                </c:pt>
                <c:pt idx="4844">
                  <c:v>5216.84</c:v>
                </c:pt>
                <c:pt idx="4845">
                  <c:v>5216.8600000000024</c:v>
                </c:pt>
                <c:pt idx="4846">
                  <c:v>5216.88</c:v>
                </c:pt>
                <c:pt idx="4847">
                  <c:v>5216.9000000000005</c:v>
                </c:pt>
                <c:pt idx="4848">
                  <c:v>5216.92</c:v>
                </c:pt>
                <c:pt idx="4849">
                  <c:v>5216.9399999999996</c:v>
                </c:pt>
                <c:pt idx="4850">
                  <c:v>5216.96</c:v>
                </c:pt>
                <c:pt idx="4851">
                  <c:v>5216.9799999999996</c:v>
                </c:pt>
                <c:pt idx="4852">
                  <c:v>5217</c:v>
                </c:pt>
                <c:pt idx="4853">
                  <c:v>5217.0200000000004</c:v>
                </c:pt>
                <c:pt idx="4854">
                  <c:v>5217.04</c:v>
                </c:pt>
                <c:pt idx="4855">
                  <c:v>5217.0600000000004</c:v>
                </c:pt>
                <c:pt idx="4856">
                  <c:v>5217.08</c:v>
                </c:pt>
                <c:pt idx="4857">
                  <c:v>5217.1000000000004</c:v>
                </c:pt>
                <c:pt idx="4858">
                  <c:v>5217.1200000000035</c:v>
                </c:pt>
                <c:pt idx="4859">
                  <c:v>5217.1400000000003</c:v>
                </c:pt>
                <c:pt idx="4860">
                  <c:v>5217.1600000000035</c:v>
                </c:pt>
                <c:pt idx="4861">
                  <c:v>5217.18</c:v>
                </c:pt>
                <c:pt idx="4862">
                  <c:v>5217.2</c:v>
                </c:pt>
                <c:pt idx="4863">
                  <c:v>5217.22</c:v>
                </c:pt>
                <c:pt idx="4864">
                  <c:v>5217.24</c:v>
                </c:pt>
                <c:pt idx="4865">
                  <c:v>5217.26</c:v>
                </c:pt>
                <c:pt idx="4866">
                  <c:v>5217.28</c:v>
                </c:pt>
                <c:pt idx="4867">
                  <c:v>5217.3</c:v>
                </c:pt>
                <c:pt idx="4868">
                  <c:v>5217.3200000000024</c:v>
                </c:pt>
                <c:pt idx="4869">
                  <c:v>5217.34</c:v>
                </c:pt>
                <c:pt idx="4870">
                  <c:v>5217.3600000000024</c:v>
                </c:pt>
                <c:pt idx="4871">
                  <c:v>5217.38</c:v>
                </c:pt>
                <c:pt idx="4872">
                  <c:v>5217.4000000000005</c:v>
                </c:pt>
                <c:pt idx="4873">
                  <c:v>5217.42</c:v>
                </c:pt>
                <c:pt idx="4874">
                  <c:v>5217.4399999999996</c:v>
                </c:pt>
                <c:pt idx="4875">
                  <c:v>5217.46</c:v>
                </c:pt>
                <c:pt idx="4876">
                  <c:v>5217.4799999999996</c:v>
                </c:pt>
                <c:pt idx="4877">
                  <c:v>5217.5</c:v>
                </c:pt>
                <c:pt idx="4878">
                  <c:v>5217.5200000000004</c:v>
                </c:pt>
                <c:pt idx="4879">
                  <c:v>5217.54</c:v>
                </c:pt>
                <c:pt idx="4880">
                  <c:v>5217.5600000000004</c:v>
                </c:pt>
                <c:pt idx="4881">
                  <c:v>5217.58</c:v>
                </c:pt>
                <c:pt idx="4882">
                  <c:v>5217.6000000000004</c:v>
                </c:pt>
                <c:pt idx="4883">
                  <c:v>5217.6200000000035</c:v>
                </c:pt>
                <c:pt idx="4884">
                  <c:v>5217.6400000000003</c:v>
                </c:pt>
                <c:pt idx="4885">
                  <c:v>5217.6600000000035</c:v>
                </c:pt>
                <c:pt idx="4886">
                  <c:v>5217.68</c:v>
                </c:pt>
                <c:pt idx="4887">
                  <c:v>5217.7</c:v>
                </c:pt>
                <c:pt idx="4888">
                  <c:v>5217.72</c:v>
                </c:pt>
                <c:pt idx="4889">
                  <c:v>5217.74</c:v>
                </c:pt>
                <c:pt idx="4890">
                  <c:v>5217.76</c:v>
                </c:pt>
                <c:pt idx="4891">
                  <c:v>5217.78</c:v>
                </c:pt>
                <c:pt idx="4892">
                  <c:v>5217.8</c:v>
                </c:pt>
                <c:pt idx="4893">
                  <c:v>5217.8200000000024</c:v>
                </c:pt>
                <c:pt idx="4894">
                  <c:v>5217.84</c:v>
                </c:pt>
                <c:pt idx="4895">
                  <c:v>5217.8600000000024</c:v>
                </c:pt>
                <c:pt idx="4896">
                  <c:v>5217.88</c:v>
                </c:pt>
                <c:pt idx="4897">
                  <c:v>5217.9000000000005</c:v>
                </c:pt>
                <c:pt idx="4898">
                  <c:v>5217.92</c:v>
                </c:pt>
                <c:pt idx="4899">
                  <c:v>5217.9399999999996</c:v>
                </c:pt>
                <c:pt idx="4900">
                  <c:v>5217.96</c:v>
                </c:pt>
                <c:pt idx="4901">
                  <c:v>5217.9799999999996</c:v>
                </c:pt>
                <c:pt idx="4902">
                  <c:v>5218</c:v>
                </c:pt>
                <c:pt idx="4903">
                  <c:v>5218.0200000000004</c:v>
                </c:pt>
                <c:pt idx="4904">
                  <c:v>5218.04</c:v>
                </c:pt>
                <c:pt idx="4905">
                  <c:v>5218.0600000000004</c:v>
                </c:pt>
                <c:pt idx="4906">
                  <c:v>5218.08</c:v>
                </c:pt>
                <c:pt idx="4907">
                  <c:v>5218.1000000000004</c:v>
                </c:pt>
                <c:pt idx="4908">
                  <c:v>5218.1200000000035</c:v>
                </c:pt>
                <c:pt idx="4909">
                  <c:v>5218.1400000000003</c:v>
                </c:pt>
                <c:pt idx="4910">
                  <c:v>5218.1600000000035</c:v>
                </c:pt>
                <c:pt idx="4911">
                  <c:v>5218.18</c:v>
                </c:pt>
                <c:pt idx="4912">
                  <c:v>5218.2</c:v>
                </c:pt>
                <c:pt idx="4913">
                  <c:v>5218.22</c:v>
                </c:pt>
                <c:pt idx="4914">
                  <c:v>5218.24</c:v>
                </c:pt>
                <c:pt idx="4915">
                  <c:v>5218.26</c:v>
                </c:pt>
                <c:pt idx="4916">
                  <c:v>5218.28</c:v>
                </c:pt>
                <c:pt idx="4917">
                  <c:v>5218.3</c:v>
                </c:pt>
                <c:pt idx="4918">
                  <c:v>5218.3200000000024</c:v>
                </c:pt>
                <c:pt idx="4919">
                  <c:v>5218.34</c:v>
                </c:pt>
                <c:pt idx="4920">
                  <c:v>5218.3600000000024</c:v>
                </c:pt>
                <c:pt idx="4921">
                  <c:v>5218.38</c:v>
                </c:pt>
                <c:pt idx="4922">
                  <c:v>5218.4000000000005</c:v>
                </c:pt>
                <c:pt idx="4923">
                  <c:v>5218.42</c:v>
                </c:pt>
                <c:pt idx="4924">
                  <c:v>5218.4399999999996</c:v>
                </c:pt>
                <c:pt idx="4925">
                  <c:v>5218.46</c:v>
                </c:pt>
                <c:pt idx="4926">
                  <c:v>5218.4799999999996</c:v>
                </c:pt>
                <c:pt idx="4927">
                  <c:v>5218.5</c:v>
                </c:pt>
                <c:pt idx="4928">
                  <c:v>5218.5200000000004</c:v>
                </c:pt>
                <c:pt idx="4929">
                  <c:v>5218.54</c:v>
                </c:pt>
                <c:pt idx="4930">
                  <c:v>5218.5600000000004</c:v>
                </c:pt>
                <c:pt idx="4931">
                  <c:v>5218.58</c:v>
                </c:pt>
                <c:pt idx="4932">
                  <c:v>5218.6000000000004</c:v>
                </c:pt>
                <c:pt idx="4933">
                  <c:v>5218.6200000000035</c:v>
                </c:pt>
                <c:pt idx="4934">
                  <c:v>5218.6400000000003</c:v>
                </c:pt>
                <c:pt idx="4935">
                  <c:v>5218.6600000000035</c:v>
                </c:pt>
                <c:pt idx="4936">
                  <c:v>5218.68</c:v>
                </c:pt>
                <c:pt idx="4937">
                  <c:v>5218.7</c:v>
                </c:pt>
                <c:pt idx="4938">
                  <c:v>5218.72</c:v>
                </c:pt>
                <c:pt idx="4939">
                  <c:v>5218.74</c:v>
                </c:pt>
                <c:pt idx="4940">
                  <c:v>5218.76</c:v>
                </c:pt>
                <c:pt idx="4941">
                  <c:v>5218.78</c:v>
                </c:pt>
                <c:pt idx="4942">
                  <c:v>5218.8</c:v>
                </c:pt>
                <c:pt idx="4943">
                  <c:v>5218.8200000000024</c:v>
                </c:pt>
                <c:pt idx="4944">
                  <c:v>5218.84</c:v>
                </c:pt>
                <c:pt idx="4945">
                  <c:v>5218.8600000000024</c:v>
                </c:pt>
                <c:pt idx="4946">
                  <c:v>5218.88</c:v>
                </c:pt>
                <c:pt idx="4947">
                  <c:v>5218.9000000000005</c:v>
                </c:pt>
                <c:pt idx="4948">
                  <c:v>5218.92</c:v>
                </c:pt>
                <c:pt idx="4949">
                  <c:v>5218.9399999999996</c:v>
                </c:pt>
                <c:pt idx="4950">
                  <c:v>5218.96</c:v>
                </c:pt>
                <c:pt idx="4951">
                  <c:v>5218.9799999999996</c:v>
                </c:pt>
                <c:pt idx="4952">
                  <c:v>5219</c:v>
                </c:pt>
                <c:pt idx="4953">
                  <c:v>5219.0200000000004</c:v>
                </c:pt>
                <c:pt idx="4954">
                  <c:v>5219.04</c:v>
                </c:pt>
                <c:pt idx="4955">
                  <c:v>5219.0600000000004</c:v>
                </c:pt>
                <c:pt idx="4956">
                  <c:v>5219.08</c:v>
                </c:pt>
                <c:pt idx="4957">
                  <c:v>5219.1000000000004</c:v>
                </c:pt>
                <c:pt idx="4958">
                  <c:v>5219.1200000000035</c:v>
                </c:pt>
                <c:pt idx="4959">
                  <c:v>5219.1400000000003</c:v>
                </c:pt>
                <c:pt idx="4960">
                  <c:v>5219.1600000000035</c:v>
                </c:pt>
                <c:pt idx="4961">
                  <c:v>5219.18</c:v>
                </c:pt>
                <c:pt idx="4962">
                  <c:v>5219.2</c:v>
                </c:pt>
                <c:pt idx="4963">
                  <c:v>5219.22</c:v>
                </c:pt>
                <c:pt idx="4964">
                  <c:v>5219.24</c:v>
                </c:pt>
                <c:pt idx="4965">
                  <c:v>5219.26</c:v>
                </c:pt>
                <c:pt idx="4966">
                  <c:v>5219.28</c:v>
                </c:pt>
                <c:pt idx="4967">
                  <c:v>5219.3</c:v>
                </c:pt>
                <c:pt idx="4968">
                  <c:v>5219.3200000000024</c:v>
                </c:pt>
                <c:pt idx="4969">
                  <c:v>5219.34</c:v>
                </c:pt>
                <c:pt idx="4970">
                  <c:v>5219.3600000000024</c:v>
                </c:pt>
                <c:pt idx="4971">
                  <c:v>5219.38</c:v>
                </c:pt>
                <c:pt idx="4972">
                  <c:v>5219.4000000000005</c:v>
                </c:pt>
                <c:pt idx="4973">
                  <c:v>5219.42</c:v>
                </c:pt>
                <c:pt idx="4974">
                  <c:v>5219.4399999999996</c:v>
                </c:pt>
                <c:pt idx="4975">
                  <c:v>5219.46</c:v>
                </c:pt>
                <c:pt idx="4976">
                  <c:v>5219.4799999999996</c:v>
                </c:pt>
                <c:pt idx="4977">
                  <c:v>5219.5</c:v>
                </c:pt>
                <c:pt idx="4978">
                  <c:v>5219.5200000000004</c:v>
                </c:pt>
                <c:pt idx="4979">
                  <c:v>5219.54</c:v>
                </c:pt>
                <c:pt idx="4980">
                  <c:v>5219.5600000000004</c:v>
                </c:pt>
                <c:pt idx="4981">
                  <c:v>5219.58</c:v>
                </c:pt>
                <c:pt idx="4982">
                  <c:v>5219.6000000000004</c:v>
                </c:pt>
                <c:pt idx="4983">
                  <c:v>5219.6200000000035</c:v>
                </c:pt>
                <c:pt idx="4984">
                  <c:v>5219.6400000000003</c:v>
                </c:pt>
                <c:pt idx="4985">
                  <c:v>5219.6600000000035</c:v>
                </c:pt>
                <c:pt idx="4986">
                  <c:v>5219.68</c:v>
                </c:pt>
                <c:pt idx="4987">
                  <c:v>5219.7</c:v>
                </c:pt>
                <c:pt idx="4988">
                  <c:v>5219.72</c:v>
                </c:pt>
                <c:pt idx="4989">
                  <c:v>5219.74</c:v>
                </c:pt>
                <c:pt idx="4990">
                  <c:v>5219.76</c:v>
                </c:pt>
                <c:pt idx="4991">
                  <c:v>5219.78</c:v>
                </c:pt>
                <c:pt idx="4992">
                  <c:v>5219.8</c:v>
                </c:pt>
                <c:pt idx="4993">
                  <c:v>5219.8200000000024</c:v>
                </c:pt>
                <c:pt idx="4994">
                  <c:v>5219.84</c:v>
                </c:pt>
                <c:pt idx="4995">
                  <c:v>5219.8600000000024</c:v>
                </c:pt>
                <c:pt idx="4996">
                  <c:v>5219.88</c:v>
                </c:pt>
                <c:pt idx="4997">
                  <c:v>5219.9000000000005</c:v>
                </c:pt>
                <c:pt idx="4998">
                  <c:v>5219.92</c:v>
                </c:pt>
                <c:pt idx="4999">
                  <c:v>5219.9399999999996</c:v>
                </c:pt>
                <c:pt idx="5000">
                  <c:v>5219.96</c:v>
                </c:pt>
                <c:pt idx="5001">
                  <c:v>5219.9799999999996</c:v>
                </c:pt>
                <c:pt idx="5002">
                  <c:v>5220</c:v>
                </c:pt>
                <c:pt idx="5003">
                  <c:v>5220.0200000000004</c:v>
                </c:pt>
                <c:pt idx="5004">
                  <c:v>5220.04</c:v>
                </c:pt>
                <c:pt idx="5005">
                  <c:v>5220.0600000000004</c:v>
                </c:pt>
                <c:pt idx="5006">
                  <c:v>5220.08</c:v>
                </c:pt>
                <c:pt idx="5007">
                  <c:v>5220.1000000000004</c:v>
                </c:pt>
                <c:pt idx="5008">
                  <c:v>5220.1200000000035</c:v>
                </c:pt>
                <c:pt idx="5009">
                  <c:v>5220.1400000000003</c:v>
                </c:pt>
                <c:pt idx="5010">
                  <c:v>5220.1600000000035</c:v>
                </c:pt>
                <c:pt idx="5011">
                  <c:v>5220.18</c:v>
                </c:pt>
                <c:pt idx="5012">
                  <c:v>5220.2</c:v>
                </c:pt>
                <c:pt idx="5013">
                  <c:v>5220.22</c:v>
                </c:pt>
                <c:pt idx="5014">
                  <c:v>5220.24</c:v>
                </c:pt>
                <c:pt idx="5015">
                  <c:v>5220.26</c:v>
                </c:pt>
                <c:pt idx="5016">
                  <c:v>5220.28</c:v>
                </c:pt>
                <c:pt idx="5017">
                  <c:v>5220.3</c:v>
                </c:pt>
                <c:pt idx="5018">
                  <c:v>5220.3200000000024</c:v>
                </c:pt>
                <c:pt idx="5019">
                  <c:v>5220.34</c:v>
                </c:pt>
                <c:pt idx="5020">
                  <c:v>5220.3600000000024</c:v>
                </c:pt>
                <c:pt idx="5021">
                  <c:v>5220.38</c:v>
                </c:pt>
                <c:pt idx="5022">
                  <c:v>5220.4000000000005</c:v>
                </c:pt>
                <c:pt idx="5023">
                  <c:v>5220.42</c:v>
                </c:pt>
                <c:pt idx="5024">
                  <c:v>5220.4399999999996</c:v>
                </c:pt>
                <c:pt idx="5025">
                  <c:v>5220.46</c:v>
                </c:pt>
                <c:pt idx="5026">
                  <c:v>5220.4799999999996</c:v>
                </c:pt>
                <c:pt idx="5027">
                  <c:v>5220.5</c:v>
                </c:pt>
                <c:pt idx="5028">
                  <c:v>5220.5200000000004</c:v>
                </c:pt>
                <c:pt idx="5029">
                  <c:v>5220.54</c:v>
                </c:pt>
                <c:pt idx="5030">
                  <c:v>5220.5600000000004</c:v>
                </c:pt>
                <c:pt idx="5031">
                  <c:v>5220.58</c:v>
                </c:pt>
                <c:pt idx="5032">
                  <c:v>5220.6000000000004</c:v>
                </c:pt>
                <c:pt idx="5033">
                  <c:v>5220.6200000000035</c:v>
                </c:pt>
                <c:pt idx="5034">
                  <c:v>5220.6400000000003</c:v>
                </c:pt>
                <c:pt idx="5035">
                  <c:v>5220.6600000000035</c:v>
                </c:pt>
                <c:pt idx="5036">
                  <c:v>5220.68</c:v>
                </c:pt>
                <c:pt idx="5037">
                  <c:v>5220.7</c:v>
                </c:pt>
                <c:pt idx="5038">
                  <c:v>5220.72</c:v>
                </c:pt>
                <c:pt idx="5039">
                  <c:v>5220.74</c:v>
                </c:pt>
                <c:pt idx="5040">
                  <c:v>5220.76</c:v>
                </c:pt>
                <c:pt idx="5041">
                  <c:v>5220.78</c:v>
                </c:pt>
                <c:pt idx="5042">
                  <c:v>5220.8</c:v>
                </c:pt>
                <c:pt idx="5043">
                  <c:v>5220.8200000000024</c:v>
                </c:pt>
                <c:pt idx="5044">
                  <c:v>5220.84</c:v>
                </c:pt>
                <c:pt idx="5045">
                  <c:v>5220.8600000000024</c:v>
                </c:pt>
                <c:pt idx="5046">
                  <c:v>5220.88</c:v>
                </c:pt>
                <c:pt idx="5047">
                  <c:v>5220.9000000000005</c:v>
                </c:pt>
                <c:pt idx="5048">
                  <c:v>5220.92</c:v>
                </c:pt>
                <c:pt idx="5049">
                  <c:v>5220.9399999999996</c:v>
                </c:pt>
                <c:pt idx="5050">
                  <c:v>5220.96</c:v>
                </c:pt>
                <c:pt idx="5051">
                  <c:v>5220.9799999999996</c:v>
                </c:pt>
                <c:pt idx="5052">
                  <c:v>5221</c:v>
                </c:pt>
                <c:pt idx="5053">
                  <c:v>5221.0200000000004</c:v>
                </c:pt>
                <c:pt idx="5054">
                  <c:v>5221.04</c:v>
                </c:pt>
                <c:pt idx="5055">
                  <c:v>5221.0600000000004</c:v>
                </c:pt>
                <c:pt idx="5056">
                  <c:v>5221.08</c:v>
                </c:pt>
                <c:pt idx="5057">
                  <c:v>5221.1000000000004</c:v>
                </c:pt>
                <c:pt idx="5058">
                  <c:v>5221.1200000000035</c:v>
                </c:pt>
                <c:pt idx="5059">
                  <c:v>5221.1400000000003</c:v>
                </c:pt>
                <c:pt idx="5060">
                  <c:v>5221.1600000000035</c:v>
                </c:pt>
                <c:pt idx="5061">
                  <c:v>5221.18</c:v>
                </c:pt>
                <c:pt idx="5062">
                  <c:v>5221.2</c:v>
                </c:pt>
                <c:pt idx="5063">
                  <c:v>5221.22</c:v>
                </c:pt>
                <c:pt idx="5064">
                  <c:v>5221.24</c:v>
                </c:pt>
                <c:pt idx="5065">
                  <c:v>5221.26</c:v>
                </c:pt>
                <c:pt idx="5066">
                  <c:v>5221.28</c:v>
                </c:pt>
                <c:pt idx="5067">
                  <c:v>5221.3</c:v>
                </c:pt>
                <c:pt idx="5068">
                  <c:v>5221.3200000000024</c:v>
                </c:pt>
                <c:pt idx="5069">
                  <c:v>5221.34</c:v>
                </c:pt>
                <c:pt idx="5070">
                  <c:v>5221.3600000000024</c:v>
                </c:pt>
                <c:pt idx="5071">
                  <c:v>5221.38</c:v>
                </c:pt>
                <c:pt idx="5072">
                  <c:v>5221.4000000000005</c:v>
                </c:pt>
                <c:pt idx="5073">
                  <c:v>5221.42</c:v>
                </c:pt>
                <c:pt idx="5074">
                  <c:v>5221.4399999999996</c:v>
                </c:pt>
                <c:pt idx="5075">
                  <c:v>5221.46</c:v>
                </c:pt>
                <c:pt idx="5076">
                  <c:v>5221.4799999999996</c:v>
                </c:pt>
                <c:pt idx="5077">
                  <c:v>5221.5</c:v>
                </c:pt>
                <c:pt idx="5078">
                  <c:v>5221.5200000000004</c:v>
                </c:pt>
                <c:pt idx="5079">
                  <c:v>5221.54</c:v>
                </c:pt>
                <c:pt idx="5080">
                  <c:v>5221.5600000000004</c:v>
                </c:pt>
                <c:pt idx="5081">
                  <c:v>5221.58</c:v>
                </c:pt>
                <c:pt idx="5082">
                  <c:v>5221.6000000000004</c:v>
                </c:pt>
                <c:pt idx="5083">
                  <c:v>5221.6200000000035</c:v>
                </c:pt>
                <c:pt idx="5084">
                  <c:v>5221.6400000000003</c:v>
                </c:pt>
                <c:pt idx="5085">
                  <c:v>5221.6600000000035</c:v>
                </c:pt>
                <c:pt idx="5086">
                  <c:v>5221.68</c:v>
                </c:pt>
                <c:pt idx="5087">
                  <c:v>5221.7</c:v>
                </c:pt>
                <c:pt idx="5088">
                  <c:v>5221.72</c:v>
                </c:pt>
                <c:pt idx="5089">
                  <c:v>5221.74</c:v>
                </c:pt>
                <c:pt idx="5090">
                  <c:v>5221.76</c:v>
                </c:pt>
                <c:pt idx="5091">
                  <c:v>5221.78</c:v>
                </c:pt>
                <c:pt idx="5092">
                  <c:v>5221.8</c:v>
                </c:pt>
                <c:pt idx="5093">
                  <c:v>5221.8200000000024</c:v>
                </c:pt>
                <c:pt idx="5094">
                  <c:v>5221.84</c:v>
                </c:pt>
                <c:pt idx="5095">
                  <c:v>5221.8600000000024</c:v>
                </c:pt>
                <c:pt idx="5096">
                  <c:v>5221.88</c:v>
                </c:pt>
                <c:pt idx="5097">
                  <c:v>5221.9000000000005</c:v>
                </c:pt>
                <c:pt idx="5098">
                  <c:v>5221.92</c:v>
                </c:pt>
                <c:pt idx="5099">
                  <c:v>5221.9399999999996</c:v>
                </c:pt>
                <c:pt idx="5100">
                  <c:v>5221.96</c:v>
                </c:pt>
                <c:pt idx="5101">
                  <c:v>5221.9799999999996</c:v>
                </c:pt>
                <c:pt idx="5102">
                  <c:v>5222</c:v>
                </c:pt>
                <c:pt idx="5103">
                  <c:v>5222.0200000000004</c:v>
                </c:pt>
                <c:pt idx="5104">
                  <c:v>5222.04</c:v>
                </c:pt>
                <c:pt idx="5105">
                  <c:v>5222.0600000000004</c:v>
                </c:pt>
                <c:pt idx="5106">
                  <c:v>5222.08</c:v>
                </c:pt>
                <c:pt idx="5107">
                  <c:v>5222.1000000000004</c:v>
                </c:pt>
                <c:pt idx="5108">
                  <c:v>5222.1200000000035</c:v>
                </c:pt>
                <c:pt idx="5109">
                  <c:v>5222.1400000000003</c:v>
                </c:pt>
                <c:pt idx="5110">
                  <c:v>5222.1600000000035</c:v>
                </c:pt>
                <c:pt idx="5111">
                  <c:v>5222.18</c:v>
                </c:pt>
                <c:pt idx="5112">
                  <c:v>5222.2</c:v>
                </c:pt>
                <c:pt idx="5113">
                  <c:v>5222.22</c:v>
                </c:pt>
                <c:pt idx="5114">
                  <c:v>5222.24</c:v>
                </c:pt>
                <c:pt idx="5115">
                  <c:v>5222.26</c:v>
                </c:pt>
                <c:pt idx="5116">
                  <c:v>5222.28</c:v>
                </c:pt>
                <c:pt idx="5117">
                  <c:v>5222.3</c:v>
                </c:pt>
                <c:pt idx="5118">
                  <c:v>5222.3200000000024</c:v>
                </c:pt>
                <c:pt idx="5119">
                  <c:v>5222.34</c:v>
                </c:pt>
                <c:pt idx="5120">
                  <c:v>5222.3600000000024</c:v>
                </c:pt>
                <c:pt idx="5121">
                  <c:v>5222.38</c:v>
                </c:pt>
                <c:pt idx="5122">
                  <c:v>5222.4000000000005</c:v>
                </c:pt>
                <c:pt idx="5123">
                  <c:v>5222.42</c:v>
                </c:pt>
                <c:pt idx="5124">
                  <c:v>5222.4399999999996</c:v>
                </c:pt>
                <c:pt idx="5125">
                  <c:v>5222.46</c:v>
                </c:pt>
                <c:pt idx="5126">
                  <c:v>5222.4799999999996</c:v>
                </c:pt>
                <c:pt idx="5127">
                  <c:v>5222.5</c:v>
                </c:pt>
                <c:pt idx="5128">
                  <c:v>5222.5200000000004</c:v>
                </c:pt>
                <c:pt idx="5129">
                  <c:v>5222.54</c:v>
                </c:pt>
                <c:pt idx="5130">
                  <c:v>5222.5600000000004</c:v>
                </c:pt>
                <c:pt idx="5131">
                  <c:v>5222.58</c:v>
                </c:pt>
                <c:pt idx="5132">
                  <c:v>5222.6000000000004</c:v>
                </c:pt>
                <c:pt idx="5133">
                  <c:v>5222.6200000000035</c:v>
                </c:pt>
                <c:pt idx="5134">
                  <c:v>5222.6400000000003</c:v>
                </c:pt>
                <c:pt idx="5135">
                  <c:v>5222.6600000000035</c:v>
                </c:pt>
                <c:pt idx="5136">
                  <c:v>5222.68</c:v>
                </c:pt>
                <c:pt idx="5137">
                  <c:v>5222.7</c:v>
                </c:pt>
                <c:pt idx="5138">
                  <c:v>5222.72</c:v>
                </c:pt>
                <c:pt idx="5139">
                  <c:v>5222.74</c:v>
                </c:pt>
                <c:pt idx="5140">
                  <c:v>5222.76</c:v>
                </c:pt>
                <c:pt idx="5141">
                  <c:v>5222.78</c:v>
                </c:pt>
                <c:pt idx="5142">
                  <c:v>5222.8</c:v>
                </c:pt>
                <c:pt idx="5143">
                  <c:v>5222.8200000000024</c:v>
                </c:pt>
                <c:pt idx="5144">
                  <c:v>5222.84</c:v>
                </c:pt>
                <c:pt idx="5145">
                  <c:v>5222.8600000000024</c:v>
                </c:pt>
                <c:pt idx="5146">
                  <c:v>5222.88</c:v>
                </c:pt>
                <c:pt idx="5147">
                  <c:v>5222.9000000000005</c:v>
                </c:pt>
                <c:pt idx="5148">
                  <c:v>5222.92</c:v>
                </c:pt>
                <c:pt idx="5149">
                  <c:v>5222.9399999999996</c:v>
                </c:pt>
                <c:pt idx="5150">
                  <c:v>5222.96</c:v>
                </c:pt>
                <c:pt idx="5151">
                  <c:v>5222.9799999999996</c:v>
                </c:pt>
                <c:pt idx="5152">
                  <c:v>5223</c:v>
                </c:pt>
                <c:pt idx="5153">
                  <c:v>5223.0200000000004</c:v>
                </c:pt>
                <c:pt idx="5154">
                  <c:v>5223.04</c:v>
                </c:pt>
                <c:pt idx="5155">
                  <c:v>5223.0600000000004</c:v>
                </c:pt>
                <c:pt idx="5156">
                  <c:v>5223.08</c:v>
                </c:pt>
                <c:pt idx="5157">
                  <c:v>5223.1000000000004</c:v>
                </c:pt>
                <c:pt idx="5158">
                  <c:v>5223.1200000000035</c:v>
                </c:pt>
                <c:pt idx="5159">
                  <c:v>5223.1400000000003</c:v>
                </c:pt>
                <c:pt idx="5160">
                  <c:v>5223.1600000000035</c:v>
                </c:pt>
                <c:pt idx="5161">
                  <c:v>5223.18</c:v>
                </c:pt>
                <c:pt idx="5162">
                  <c:v>5223.2</c:v>
                </c:pt>
                <c:pt idx="5163">
                  <c:v>5223.22</c:v>
                </c:pt>
                <c:pt idx="5164">
                  <c:v>5223.24</c:v>
                </c:pt>
                <c:pt idx="5165">
                  <c:v>5223.26</c:v>
                </c:pt>
                <c:pt idx="5166">
                  <c:v>5223.28</c:v>
                </c:pt>
                <c:pt idx="5167">
                  <c:v>5223.3</c:v>
                </c:pt>
                <c:pt idx="5168">
                  <c:v>5223.3200000000024</c:v>
                </c:pt>
                <c:pt idx="5169">
                  <c:v>5223.34</c:v>
                </c:pt>
                <c:pt idx="5170">
                  <c:v>5223.3600000000024</c:v>
                </c:pt>
                <c:pt idx="5171">
                  <c:v>5223.38</c:v>
                </c:pt>
                <c:pt idx="5172">
                  <c:v>5223.4000000000005</c:v>
                </c:pt>
                <c:pt idx="5173">
                  <c:v>5223.42</c:v>
                </c:pt>
                <c:pt idx="5174">
                  <c:v>5223.4399999999996</c:v>
                </c:pt>
                <c:pt idx="5175">
                  <c:v>5223.46</c:v>
                </c:pt>
                <c:pt idx="5176">
                  <c:v>5223.4799999999996</c:v>
                </c:pt>
                <c:pt idx="5177">
                  <c:v>5223.5</c:v>
                </c:pt>
                <c:pt idx="5178">
                  <c:v>5223.5200000000004</c:v>
                </c:pt>
                <c:pt idx="5179">
                  <c:v>5223.54</c:v>
                </c:pt>
                <c:pt idx="5180">
                  <c:v>5223.5600000000004</c:v>
                </c:pt>
                <c:pt idx="5181">
                  <c:v>5223.58</c:v>
                </c:pt>
                <c:pt idx="5182">
                  <c:v>5223.6000000000004</c:v>
                </c:pt>
                <c:pt idx="5183">
                  <c:v>5223.6200000000035</c:v>
                </c:pt>
                <c:pt idx="5184">
                  <c:v>5223.6400000000003</c:v>
                </c:pt>
                <c:pt idx="5185">
                  <c:v>5223.6600000000035</c:v>
                </c:pt>
                <c:pt idx="5186">
                  <c:v>5223.68</c:v>
                </c:pt>
                <c:pt idx="5187">
                  <c:v>5223.7</c:v>
                </c:pt>
                <c:pt idx="5188">
                  <c:v>5223.72</c:v>
                </c:pt>
                <c:pt idx="5189">
                  <c:v>5223.74</c:v>
                </c:pt>
                <c:pt idx="5190">
                  <c:v>5223.76</c:v>
                </c:pt>
                <c:pt idx="5191">
                  <c:v>5223.78</c:v>
                </c:pt>
                <c:pt idx="5192">
                  <c:v>5223.8</c:v>
                </c:pt>
                <c:pt idx="5193">
                  <c:v>5223.8200000000024</c:v>
                </c:pt>
                <c:pt idx="5194">
                  <c:v>5223.84</c:v>
                </c:pt>
                <c:pt idx="5195">
                  <c:v>5223.8600000000024</c:v>
                </c:pt>
                <c:pt idx="5196">
                  <c:v>5223.88</c:v>
                </c:pt>
                <c:pt idx="5197">
                  <c:v>5223.9000000000005</c:v>
                </c:pt>
                <c:pt idx="5198">
                  <c:v>5223.92</c:v>
                </c:pt>
                <c:pt idx="5199">
                  <c:v>5223.9399999999996</c:v>
                </c:pt>
                <c:pt idx="5200">
                  <c:v>5223.96</c:v>
                </c:pt>
                <c:pt idx="5201">
                  <c:v>5223.9799999999996</c:v>
                </c:pt>
                <c:pt idx="5202">
                  <c:v>5224</c:v>
                </c:pt>
                <c:pt idx="5203">
                  <c:v>5224.0200000000004</c:v>
                </c:pt>
                <c:pt idx="5204">
                  <c:v>5224.04</c:v>
                </c:pt>
                <c:pt idx="5205">
                  <c:v>5224.0600000000004</c:v>
                </c:pt>
                <c:pt idx="5206">
                  <c:v>5224.08</c:v>
                </c:pt>
                <c:pt idx="5207">
                  <c:v>5224.1000000000004</c:v>
                </c:pt>
                <c:pt idx="5208">
                  <c:v>5224.1200000000035</c:v>
                </c:pt>
                <c:pt idx="5209">
                  <c:v>5224.1400000000003</c:v>
                </c:pt>
                <c:pt idx="5210">
                  <c:v>5224.1600000000035</c:v>
                </c:pt>
                <c:pt idx="5211">
                  <c:v>5224.18</c:v>
                </c:pt>
                <c:pt idx="5212">
                  <c:v>5224.2</c:v>
                </c:pt>
                <c:pt idx="5213">
                  <c:v>5224.22</c:v>
                </c:pt>
                <c:pt idx="5214">
                  <c:v>5224.24</c:v>
                </c:pt>
                <c:pt idx="5215">
                  <c:v>5224.26</c:v>
                </c:pt>
                <c:pt idx="5216">
                  <c:v>5224.28</c:v>
                </c:pt>
                <c:pt idx="5217">
                  <c:v>5224.3</c:v>
                </c:pt>
                <c:pt idx="5218">
                  <c:v>5224.3200000000024</c:v>
                </c:pt>
                <c:pt idx="5219">
                  <c:v>5224.34</c:v>
                </c:pt>
                <c:pt idx="5220">
                  <c:v>5224.3600000000024</c:v>
                </c:pt>
                <c:pt idx="5221">
                  <c:v>5224.38</c:v>
                </c:pt>
                <c:pt idx="5222">
                  <c:v>5224.4000000000005</c:v>
                </c:pt>
                <c:pt idx="5223">
                  <c:v>5224.42</c:v>
                </c:pt>
                <c:pt idx="5224">
                  <c:v>5224.4399999999996</c:v>
                </c:pt>
                <c:pt idx="5225">
                  <c:v>5224.46</c:v>
                </c:pt>
                <c:pt idx="5226">
                  <c:v>5224.4799999999996</c:v>
                </c:pt>
                <c:pt idx="5227">
                  <c:v>5224.5</c:v>
                </c:pt>
                <c:pt idx="5228">
                  <c:v>5224.5200000000004</c:v>
                </c:pt>
                <c:pt idx="5229">
                  <c:v>5224.54</c:v>
                </c:pt>
                <c:pt idx="5230">
                  <c:v>5224.5600000000004</c:v>
                </c:pt>
                <c:pt idx="5231">
                  <c:v>5224.58</c:v>
                </c:pt>
                <c:pt idx="5232">
                  <c:v>5224.6000000000004</c:v>
                </c:pt>
                <c:pt idx="5233">
                  <c:v>5224.6200000000035</c:v>
                </c:pt>
                <c:pt idx="5234">
                  <c:v>5224.6400000000003</c:v>
                </c:pt>
                <c:pt idx="5235">
                  <c:v>5224.6600000000035</c:v>
                </c:pt>
                <c:pt idx="5236">
                  <c:v>5224.68</c:v>
                </c:pt>
                <c:pt idx="5237">
                  <c:v>5224.7</c:v>
                </c:pt>
                <c:pt idx="5238">
                  <c:v>5224.72</c:v>
                </c:pt>
                <c:pt idx="5239">
                  <c:v>5224.74</c:v>
                </c:pt>
                <c:pt idx="5240">
                  <c:v>5224.76</c:v>
                </c:pt>
                <c:pt idx="5241">
                  <c:v>5224.78</c:v>
                </c:pt>
                <c:pt idx="5242">
                  <c:v>5224.8</c:v>
                </c:pt>
                <c:pt idx="5243">
                  <c:v>5224.8200000000024</c:v>
                </c:pt>
                <c:pt idx="5244">
                  <c:v>5224.84</c:v>
                </c:pt>
                <c:pt idx="5245">
                  <c:v>5224.8600000000024</c:v>
                </c:pt>
                <c:pt idx="5246">
                  <c:v>5224.88</c:v>
                </c:pt>
                <c:pt idx="5247">
                  <c:v>5224.9000000000005</c:v>
                </c:pt>
                <c:pt idx="5248">
                  <c:v>5224.92</c:v>
                </c:pt>
                <c:pt idx="5249">
                  <c:v>5224.9399999999996</c:v>
                </c:pt>
                <c:pt idx="5250">
                  <c:v>5224.96</c:v>
                </c:pt>
                <c:pt idx="5251">
                  <c:v>5224.9799999999996</c:v>
                </c:pt>
                <c:pt idx="5252">
                  <c:v>5225</c:v>
                </c:pt>
                <c:pt idx="5253">
                  <c:v>5225.0200000000004</c:v>
                </c:pt>
                <c:pt idx="5254">
                  <c:v>5225.04</c:v>
                </c:pt>
                <c:pt idx="5255">
                  <c:v>5225.0600000000004</c:v>
                </c:pt>
                <c:pt idx="5256">
                  <c:v>5225.08</c:v>
                </c:pt>
                <c:pt idx="5257">
                  <c:v>5225.1000000000004</c:v>
                </c:pt>
                <c:pt idx="5258">
                  <c:v>5225.1200000000035</c:v>
                </c:pt>
                <c:pt idx="5259">
                  <c:v>5225.1400000000003</c:v>
                </c:pt>
                <c:pt idx="5260">
                  <c:v>5225.1600000000035</c:v>
                </c:pt>
                <c:pt idx="5261">
                  <c:v>5225.18</c:v>
                </c:pt>
                <c:pt idx="5262">
                  <c:v>5225.2</c:v>
                </c:pt>
                <c:pt idx="5263">
                  <c:v>5225.22</c:v>
                </c:pt>
                <c:pt idx="5264">
                  <c:v>5225.24</c:v>
                </c:pt>
                <c:pt idx="5265">
                  <c:v>5225.26</c:v>
                </c:pt>
                <c:pt idx="5266">
                  <c:v>5225.28</c:v>
                </c:pt>
                <c:pt idx="5267">
                  <c:v>5225.3</c:v>
                </c:pt>
                <c:pt idx="5268">
                  <c:v>5225.3200000000024</c:v>
                </c:pt>
                <c:pt idx="5269">
                  <c:v>5225.34</c:v>
                </c:pt>
                <c:pt idx="5270">
                  <c:v>5225.3600000000024</c:v>
                </c:pt>
                <c:pt idx="5271">
                  <c:v>5225.38</c:v>
                </c:pt>
                <c:pt idx="5272">
                  <c:v>5225.4000000000005</c:v>
                </c:pt>
                <c:pt idx="5273">
                  <c:v>5225.42</c:v>
                </c:pt>
                <c:pt idx="5274">
                  <c:v>5225.4399999999996</c:v>
                </c:pt>
                <c:pt idx="5275">
                  <c:v>5225.46</c:v>
                </c:pt>
                <c:pt idx="5276">
                  <c:v>5225.4799999999996</c:v>
                </c:pt>
                <c:pt idx="5277">
                  <c:v>5225.5</c:v>
                </c:pt>
                <c:pt idx="5278">
                  <c:v>5225.5200000000004</c:v>
                </c:pt>
                <c:pt idx="5279">
                  <c:v>5225.54</c:v>
                </c:pt>
                <c:pt idx="5280">
                  <c:v>5225.5600000000004</c:v>
                </c:pt>
                <c:pt idx="5281">
                  <c:v>5225.58</c:v>
                </c:pt>
                <c:pt idx="5282">
                  <c:v>5225.6000000000004</c:v>
                </c:pt>
                <c:pt idx="5283">
                  <c:v>5225.6200000000035</c:v>
                </c:pt>
                <c:pt idx="5284">
                  <c:v>5225.6400000000003</c:v>
                </c:pt>
                <c:pt idx="5285">
                  <c:v>5225.6600000000035</c:v>
                </c:pt>
                <c:pt idx="5286">
                  <c:v>5225.68</c:v>
                </c:pt>
                <c:pt idx="5287">
                  <c:v>5225.7</c:v>
                </c:pt>
                <c:pt idx="5288">
                  <c:v>5225.72</c:v>
                </c:pt>
                <c:pt idx="5289">
                  <c:v>5225.74</c:v>
                </c:pt>
                <c:pt idx="5290">
                  <c:v>5225.76</c:v>
                </c:pt>
                <c:pt idx="5291">
                  <c:v>5225.78</c:v>
                </c:pt>
                <c:pt idx="5292">
                  <c:v>5225.8</c:v>
                </c:pt>
                <c:pt idx="5293">
                  <c:v>5225.8200000000024</c:v>
                </c:pt>
                <c:pt idx="5294">
                  <c:v>5225.84</c:v>
                </c:pt>
                <c:pt idx="5295">
                  <c:v>5225.8600000000024</c:v>
                </c:pt>
                <c:pt idx="5296">
                  <c:v>5225.88</c:v>
                </c:pt>
                <c:pt idx="5297">
                  <c:v>5225.9000000000005</c:v>
                </c:pt>
                <c:pt idx="5298">
                  <c:v>5225.92</c:v>
                </c:pt>
                <c:pt idx="5299">
                  <c:v>5225.9399999999996</c:v>
                </c:pt>
                <c:pt idx="5300">
                  <c:v>5225.96</c:v>
                </c:pt>
                <c:pt idx="5301">
                  <c:v>5225.9799999999996</c:v>
                </c:pt>
                <c:pt idx="5302">
                  <c:v>5226</c:v>
                </c:pt>
                <c:pt idx="5303">
                  <c:v>5226.0200000000004</c:v>
                </c:pt>
                <c:pt idx="5304">
                  <c:v>5226.04</c:v>
                </c:pt>
                <c:pt idx="5305">
                  <c:v>5226.0600000000004</c:v>
                </c:pt>
                <c:pt idx="5306">
                  <c:v>5226.08</c:v>
                </c:pt>
                <c:pt idx="5307">
                  <c:v>5226.1000000000004</c:v>
                </c:pt>
                <c:pt idx="5308">
                  <c:v>5226.1200000000035</c:v>
                </c:pt>
                <c:pt idx="5309">
                  <c:v>5226.1400000000003</c:v>
                </c:pt>
                <c:pt idx="5310">
                  <c:v>5226.1600000000035</c:v>
                </c:pt>
                <c:pt idx="5311">
                  <c:v>5226.18</c:v>
                </c:pt>
                <c:pt idx="5312">
                  <c:v>5226.2</c:v>
                </c:pt>
                <c:pt idx="5313">
                  <c:v>5226.22</c:v>
                </c:pt>
                <c:pt idx="5314">
                  <c:v>5226.24</c:v>
                </c:pt>
                <c:pt idx="5315">
                  <c:v>5226.26</c:v>
                </c:pt>
                <c:pt idx="5316">
                  <c:v>5226.28</c:v>
                </c:pt>
                <c:pt idx="5317">
                  <c:v>5226.3</c:v>
                </c:pt>
                <c:pt idx="5318">
                  <c:v>5226.3200000000024</c:v>
                </c:pt>
                <c:pt idx="5319">
                  <c:v>5226.34</c:v>
                </c:pt>
                <c:pt idx="5320">
                  <c:v>5226.3600000000024</c:v>
                </c:pt>
                <c:pt idx="5321">
                  <c:v>5226.38</c:v>
                </c:pt>
                <c:pt idx="5322">
                  <c:v>5226.4000000000005</c:v>
                </c:pt>
                <c:pt idx="5323">
                  <c:v>5226.42</c:v>
                </c:pt>
                <c:pt idx="5324">
                  <c:v>5226.4399999999996</c:v>
                </c:pt>
                <c:pt idx="5325">
                  <c:v>5226.46</c:v>
                </c:pt>
                <c:pt idx="5326">
                  <c:v>5226.4799999999996</c:v>
                </c:pt>
                <c:pt idx="5327">
                  <c:v>5226.5</c:v>
                </c:pt>
                <c:pt idx="5328">
                  <c:v>5226.5200000000004</c:v>
                </c:pt>
                <c:pt idx="5329">
                  <c:v>5226.54</c:v>
                </c:pt>
                <c:pt idx="5330">
                  <c:v>5226.5600000000004</c:v>
                </c:pt>
                <c:pt idx="5331">
                  <c:v>5226.58</c:v>
                </c:pt>
                <c:pt idx="5332">
                  <c:v>5226.6000000000004</c:v>
                </c:pt>
                <c:pt idx="5333">
                  <c:v>5226.6200000000035</c:v>
                </c:pt>
                <c:pt idx="5334">
                  <c:v>5226.6400000000003</c:v>
                </c:pt>
                <c:pt idx="5335">
                  <c:v>5226.6600000000035</c:v>
                </c:pt>
                <c:pt idx="5336">
                  <c:v>5226.68</c:v>
                </c:pt>
                <c:pt idx="5337">
                  <c:v>5226.7</c:v>
                </c:pt>
                <c:pt idx="5338">
                  <c:v>5226.72</c:v>
                </c:pt>
                <c:pt idx="5339">
                  <c:v>5226.74</c:v>
                </c:pt>
                <c:pt idx="5340">
                  <c:v>5226.76</c:v>
                </c:pt>
                <c:pt idx="5341">
                  <c:v>5226.78</c:v>
                </c:pt>
                <c:pt idx="5342">
                  <c:v>5226.8</c:v>
                </c:pt>
                <c:pt idx="5343">
                  <c:v>5226.8200000000024</c:v>
                </c:pt>
                <c:pt idx="5344">
                  <c:v>5226.84</c:v>
                </c:pt>
                <c:pt idx="5345">
                  <c:v>5226.8600000000024</c:v>
                </c:pt>
                <c:pt idx="5346">
                  <c:v>5226.88</c:v>
                </c:pt>
                <c:pt idx="5347">
                  <c:v>5226.9000000000005</c:v>
                </c:pt>
                <c:pt idx="5348">
                  <c:v>5226.92</c:v>
                </c:pt>
                <c:pt idx="5349">
                  <c:v>5226.9399999999996</c:v>
                </c:pt>
                <c:pt idx="5350">
                  <c:v>5226.96</c:v>
                </c:pt>
                <c:pt idx="5351">
                  <c:v>5226.9799999999996</c:v>
                </c:pt>
                <c:pt idx="5352">
                  <c:v>5227</c:v>
                </c:pt>
                <c:pt idx="5353">
                  <c:v>5227.0200000000004</c:v>
                </c:pt>
                <c:pt idx="5354">
                  <c:v>5227.04</c:v>
                </c:pt>
                <c:pt idx="5355">
                  <c:v>5227.0600000000004</c:v>
                </c:pt>
                <c:pt idx="5356">
                  <c:v>5227.08</c:v>
                </c:pt>
                <c:pt idx="5357">
                  <c:v>5227.1000000000004</c:v>
                </c:pt>
                <c:pt idx="5358">
                  <c:v>5227.1200000000035</c:v>
                </c:pt>
                <c:pt idx="5359">
                  <c:v>5227.1400000000003</c:v>
                </c:pt>
                <c:pt idx="5360">
                  <c:v>5227.1600000000035</c:v>
                </c:pt>
                <c:pt idx="5361">
                  <c:v>5227.18</c:v>
                </c:pt>
                <c:pt idx="5362">
                  <c:v>5227.2</c:v>
                </c:pt>
                <c:pt idx="5363">
                  <c:v>5227.22</c:v>
                </c:pt>
                <c:pt idx="5364">
                  <c:v>5227.24</c:v>
                </c:pt>
                <c:pt idx="5365">
                  <c:v>5227.26</c:v>
                </c:pt>
                <c:pt idx="5366">
                  <c:v>5227.28</c:v>
                </c:pt>
                <c:pt idx="5367">
                  <c:v>5227.3</c:v>
                </c:pt>
                <c:pt idx="5368">
                  <c:v>5227.3200000000024</c:v>
                </c:pt>
                <c:pt idx="5369">
                  <c:v>5227.34</c:v>
                </c:pt>
                <c:pt idx="5370">
                  <c:v>5227.3600000000024</c:v>
                </c:pt>
                <c:pt idx="5371">
                  <c:v>5227.38</c:v>
                </c:pt>
                <c:pt idx="5372">
                  <c:v>5227.4000000000005</c:v>
                </c:pt>
                <c:pt idx="5373">
                  <c:v>5227.42</c:v>
                </c:pt>
                <c:pt idx="5374">
                  <c:v>5227.4399999999996</c:v>
                </c:pt>
                <c:pt idx="5375">
                  <c:v>5227.46</c:v>
                </c:pt>
                <c:pt idx="5376">
                  <c:v>5227.4799999999996</c:v>
                </c:pt>
                <c:pt idx="5377">
                  <c:v>5227.5</c:v>
                </c:pt>
                <c:pt idx="5378">
                  <c:v>5227.5200000000004</c:v>
                </c:pt>
                <c:pt idx="5379">
                  <c:v>5227.54</c:v>
                </c:pt>
                <c:pt idx="5380">
                  <c:v>5227.5600000000004</c:v>
                </c:pt>
                <c:pt idx="5381">
                  <c:v>5227.58</c:v>
                </c:pt>
                <c:pt idx="5382">
                  <c:v>5227.6000000000004</c:v>
                </c:pt>
                <c:pt idx="5383">
                  <c:v>5227.6200000000035</c:v>
                </c:pt>
                <c:pt idx="5384">
                  <c:v>5227.6400000000003</c:v>
                </c:pt>
                <c:pt idx="5385">
                  <c:v>5227.6600000000035</c:v>
                </c:pt>
                <c:pt idx="5386">
                  <c:v>5227.68</c:v>
                </c:pt>
                <c:pt idx="5387">
                  <c:v>5227.7</c:v>
                </c:pt>
                <c:pt idx="5388">
                  <c:v>5227.72</c:v>
                </c:pt>
                <c:pt idx="5389">
                  <c:v>5227.74</c:v>
                </c:pt>
                <c:pt idx="5390">
                  <c:v>5227.76</c:v>
                </c:pt>
                <c:pt idx="5391">
                  <c:v>5227.78</c:v>
                </c:pt>
                <c:pt idx="5392">
                  <c:v>5227.8</c:v>
                </c:pt>
                <c:pt idx="5393">
                  <c:v>5227.8200000000024</c:v>
                </c:pt>
                <c:pt idx="5394">
                  <c:v>5227.84</c:v>
                </c:pt>
                <c:pt idx="5395">
                  <c:v>5227.8600000000024</c:v>
                </c:pt>
                <c:pt idx="5396">
                  <c:v>5227.88</c:v>
                </c:pt>
                <c:pt idx="5397">
                  <c:v>5227.9000000000005</c:v>
                </c:pt>
                <c:pt idx="5398">
                  <c:v>5227.92</c:v>
                </c:pt>
                <c:pt idx="5399">
                  <c:v>5227.9399999999996</c:v>
                </c:pt>
                <c:pt idx="5400">
                  <c:v>5227.96</c:v>
                </c:pt>
                <c:pt idx="5401">
                  <c:v>5227.9799999999996</c:v>
                </c:pt>
                <c:pt idx="5402">
                  <c:v>5228</c:v>
                </c:pt>
                <c:pt idx="5403">
                  <c:v>5228.0200000000004</c:v>
                </c:pt>
                <c:pt idx="5404">
                  <c:v>5228.04</c:v>
                </c:pt>
                <c:pt idx="5405">
                  <c:v>5228.0600000000004</c:v>
                </c:pt>
                <c:pt idx="5406">
                  <c:v>5228.08</c:v>
                </c:pt>
                <c:pt idx="5407">
                  <c:v>5228.1000000000004</c:v>
                </c:pt>
                <c:pt idx="5408">
                  <c:v>5228.1200000000035</c:v>
                </c:pt>
                <c:pt idx="5409">
                  <c:v>5228.1400000000003</c:v>
                </c:pt>
                <c:pt idx="5410">
                  <c:v>5228.1600000000035</c:v>
                </c:pt>
                <c:pt idx="5411">
                  <c:v>5228.18</c:v>
                </c:pt>
                <c:pt idx="5412">
                  <c:v>5228.2</c:v>
                </c:pt>
                <c:pt idx="5413">
                  <c:v>5228.22</c:v>
                </c:pt>
                <c:pt idx="5414">
                  <c:v>5228.24</c:v>
                </c:pt>
                <c:pt idx="5415">
                  <c:v>5228.26</c:v>
                </c:pt>
                <c:pt idx="5416">
                  <c:v>5228.28</c:v>
                </c:pt>
                <c:pt idx="5417">
                  <c:v>5228.3</c:v>
                </c:pt>
                <c:pt idx="5418">
                  <c:v>5228.3200000000024</c:v>
                </c:pt>
                <c:pt idx="5419">
                  <c:v>5228.34</c:v>
                </c:pt>
                <c:pt idx="5420">
                  <c:v>5228.3600000000024</c:v>
                </c:pt>
                <c:pt idx="5421">
                  <c:v>5228.38</c:v>
                </c:pt>
                <c:pt idx="5422">
                  <c:v>5228.4000000000005</c:v>
                </c:pt>
                <c:pt idx="5423">
                  <c:v>5228.42</c:v>
                </c:pt>
                <c:pt idx="5424">
                  <c:v>5228.4399999999996</c:v>
                </c:pt>
                <c:pt idx="5425">
                  <c:v>5228.46</c:v>
                </c:pt>
                <c:pt idx="5426">
                  <c:v>5228.4799999999996</c:v>
                </c:pt>
                <c:pt idx="5427">
                  <c:v>5228.5</c:v>
                </c:pt>
                <c:pt idx="5428">
                  <c:v>5228.5200000000004</c:v>
                </c:pt>
                <c:pt idx="5429">
                  <c:v>5228.54</c:v>
                </c:pt>
                <c:pt idx="5430">
                  <c:v>5228.5600000000004</c:v>
                </c:pt>
                <c:pt idx="5431">
                  <c:v>5228.58</c:v>
                </c:pt>
                <c:pt idx="5432">
                  <c:v>5228.6000000000004</c:v>
                </c:pt>
                <c:pt idx="5433">
                  <c:v>5228.6200000000035</c:v>
                </c:pt>
                <c:pt idx="5434">
                  <c:v>5228.6400000000003</c:v>
                </c:pt>
                <c:pt idx="5435">
                  <c:v>5228.6600000000035</c:v>
                </c:pt>
                <c:pt idx="5436">
                  <c:v>5228.68</c:v>
                </c:pt>
                <c:pt idx="5437">
                  <c:v>5228.7</c:v>
                </c:pt>
                <c:pt idx="5438">
                  <c:v>5228.72</c:v>
                </c:pt>
                <c:pt idx="5439">
                  <c:v>5228.74</c:v>
                </c:pt>
                <c:pt idx="5440">
                  <c:v>5228.76</c:v>
                </c:pt>
                <c:pt idx="5441">
                  <c:v>5228.78</c:v>
                </c:pt>
                <c:pt idx="5442">
                  <c:v>5228.8</c:v>
                </c:pt>
                <c:pt idx="5443">
                  <c:v>5228.8200000000024</c:v>
                </c:pt>
                <c:pt idx="5444">
                  <c:v>5228.84</c:v>
                </c:pt>
                <c:pt idx="5445">
                  <c:v>5228.8600000000024</c:v>
                </c:pt>
                <c:pt idx="5446">
                  <c:v>5228.88</c:v>
                </c:pt>
                <c:pt idx="5447">
                  <c:v>5228.9000000000005</c:v>
                </c:pt>
                <c:pt idx="5448">
                  <c:v>5228.92</c:v>
                </c:pt>
                <c:pt idx="5449">
                  <c:v>5228.9399999999996</c:v>
                </c:pt>
                <c:pt idx="5450">
                  <c:v>5228.96</c:v>
                </c:pt>
                <c:pt idx="5451">
                  <c:v>5228.9799999999996</c:v>
                </c:pt>
                <c:pt idx="5452">
                  <c:v>5229</c:v>
                </c:pt>
                <c:pt idx="5453">
                  <c:v>5229.0200000000004</c:v>
                </c:pt>
                <c:pt idx="5454">
                  <c:v>5229.04</c:v>
                </c:pt>
                <c:pt idx="5455">
                  <c:v>5229.0600000000004</c:v>
                </c:pt>
                <c:pt idx="5456">
                  <c:v>5229.08</c:v>
                </c:pt>
                <c:pt idx="5457">
                  <c:v>5229.1000000000004</c:v>
                </c:pt>
                <c:pt idx="5458">
                  <c:v>5229.1200000000035</c:v>
                </c:pt>
                <c:pt idx="5459">
                  <c:v>5229.1400000000003</c:v>
                </c:pt>
                <c:pt idx="5460">
                  <c:v>5229.1600000000035</c:v>
                </c:pt>
                <c:pt idx="5461">
                  <c:v>5229.18</c:v>
                </c:pt>
                <c:pt idx="5462">
                  <c:v>5229.2</c:v>
                </c:pt>
                <c:pt idx="5463">
                  <c:v>5229.22</c:v>
                </c:pt>
                <c:pt idx="5464">
                  <c:v>5229.24</c:v>
                </c:pt>
                <c:pt idx="5465">
                  <c:v>5229.26</c:v>
                </c:pt>
                <c:pt idx="5466">
                  <c:v>5229.28</c:v>
                </c:pt>
                <c:pt idx="5467">
                  <c:v>5229.3</c:v>
                </c:pt>
                <c:pt idx="5468">
                  <c:v>5229.3200000000024</c:v>
                </c:pt>
                <c:pt idx="5469">
                  <c:v>5229.34</c:v>
                </c:pt>
                <c:pt idx="5470">
                  <c:v>5229.3600000000024</c:v>
                </c:pt>
                <c:pt idx="5471">
                  <c:v>5229.38</c:v>
                </c:pt>
                <c:pt idx="5472">
                  <c:v>5229.4000000000005</c:v>
                </c:pt>
                <c:pt idx="5473">
                  <c:v>5229.42</c:v>
                </c:pt>
                <c:pt idx="5474">
                  <c:v>5229.4399999999996</c:v>
                </c:pt>
                <c:pt idx="5475">
                  <c:v>5229.46</c:v>
                </c:pt>
                <c:pt idx="5476">
                  <c:v>5229.4799999999996</c:v>
                </c:pt>
                <c:pt idx="5477">
                  <c:v>5229.5</c:v>
                </c:pt>
                <c:pt idx="5478">
                  <c:v>5229.5200000000004</c:v>
                </c:pt>
                <c:pt idx="5479">
                  <c:v>5229.54</c:v>
                </c:pt>
                <c:pt idx="5480">
                  <c:v>5229.5600000000004</c:v>
                </c:pt>
                <c:pt idx="5481">
                  <c:v>5229.58</c:v>
                </c:pt>
                <c:pt idx="5482">
                  <c:v>5229.6000000000004</c:v>
                </c:pt>
                <c:pt idx="5483">
                  <c:v>5229.6200000000035</c:v>
                </c:pt>
                <c:pt idx="5484">
                  <c:v>5229.6400000000003</c:v>
                </c:pt>
                <c:pt idx="5485">
                  <c:v>5229.6600000000035</c:v>
                </c:pt>
                <c:pt idx="5486">
                  <c:v>5229.68</c:v>
                </c:pt>
                <c:pt idx="5487">
                  <c:v>5229.7</c:v>
                </c:pt>
                <c:pt idx="5488">
                  <c:v>5229.72</c:v>
                </c:pt>
                <c:pt idx="5489">
                  <c:v>5229.74</c:v>
                </c:pt>
                <c:pt idx="5490">
                  <c:v>5229.76</c:v>
                </c:pt>
                <c:pt idx="5491">
                  <c:v>5229.78</c:v>
                </c:pt>
                <c:pt idx="5492">
                  <c:v>5229.8</c:v>
                </c:pt>
                <c:pt idx="5493">
                  <c:v>5229.8200000000024</c:v>
                </c:pt>
                <c:pt idx="5494">
                  <c:v>5229.84</c:v>
                </c:pt>
                <c:pt idx="5495">
                  <c:v>5229.8600000000024</c:v>
                </c:pt>
                <c:pt idx="5496">
                  <c:v>5229.88</c:v>
                </c:pt>
                <c:pt idx="5497">
                  <c:v>5229.9000000000005</c:v>
                </c:pt>
                <c:pt idx="5498">
                  <c:v>5229.92</c:v>
                </c:pt>
                <c:pt idx="5499">
                  <c:v>5229.9399999999996</c:v>
                </c:pt>
                <c:pt idx="5500">
                  <c:v>5229.96</c:v>
                </c:pt>
                <c:pt idx="5501">
                  <c:v>5229.9799999999996</c:v>
                </c:pt>
                <c:pt idx="5502">
                  <c:v>5230</c:v>
                </c:pt>
                <c:pt idx="5503">
                  <c:v>5230.0200000000004</c:v>
                </c:pt>
                <c:pt idx="5504">
                  <c:v>5230.04</c:v>
                </c:pt>
                <c:pt idx="5505">
                  <c:v>5230.0600000000004</c:v>
                </c:pt>
                <c:pt idx="5506">
                  <c:v>5230.08</c:v>
                </c:pt>
                <c:pt idx="5507">
                  <c:v>5230.1000000000004</c:v>
                </c:pt>
                <c:pt idx="5508">
                  <c:v>5230.1200000000035</c:v>
                </c:pt>
                <c:pt idx="5509">
                  <c:v>5230.1400000000003</c:v>
                </c:pt>
                <c:pt idx="5510">
                  <c:v>5230.1600000000035</c:v>
                </c:pt>
                <c:pt idx="5511">
                  <c:v>5230.18</c:v>
                </c:pt>
                <c:pt idx="5512">
                  <c:v>5230.2</c:v>
                </c:pt>
                <c:pt idx="5513">
                  <c:v>5230.22</c:v>
                </c:pt>
                <c:pt idx="5514">
                  <c:v>5230.24</c:v>
                </c:pt>
                <c:pt idx="5515">
                  <c:v>5230.26</c:v>
                </c:pt>
                <c:pt idx="5516">
                  <c:v>5230.28</c:v>
                </c:pt>
                <c:pt idx="5517">
                  <c:v>5230.3</c:v>
                </c:pt>
                <c:pt idx="5518">
                  <c:v>5230.3200000000024</c:v>
                </c:pt>
                <c:pt idx="5519">
                  <c:v>5230.34</c:v>
                </c:pt>
                <c:pt idx="5520">
                  <c:v>5230.3600000000024</c:v>
                </c:pt>
                <c:pt idx="5521">
                  <c:v>5230.38</c:v>
                </c:pt>
                <c:pt idx="5522">
                  <c:v>5230.4000000000005</c:v>
                </c:pt>
                <c:pt idx="5523">
                  <c:v>5230.42</c:v>
                </c:pt>
                <c:pt idx="5524">
                  <c:v>5230.4399999999996</c:v>
                </c:pt>
                <c:pt idx="5525">
                  <c:v>5230.46</c:v>
                </c:pt>
                <c:pt idx="5526">
                  <c:v>5230.4799999999996</c:v>
                </c:pt>
                <c:pt idx="5527">
                  <c:v>5230.5</c:v>
                </c:pt>
                <c:pt idx="5528">
                  <c:v>5230.5200000000004</c:v>
                </c:pt>
                <c:pt idx="5529">
                  <c:v>5230.54</c:v>
                </c:pt>
                <c:pt idx="5530">
                  <c:v>5230.5600000000004</c:v>
                </c:pt>
                <c:pt idx="5531">
                  <c:v>5230.58</c:v>
                </c:pt>
                <c:pt idx="5532">
                  <c:v>5230.6000000000004</c:v>
                </c:pt>
                <c:pt idx="5533">
                  <c:v>5230.6200000000035</c:v>
                </c:pt>
                <c:pt idx="5534">
                  <c:v>5230.6400000000003</c:v>
                </c:pt>
                <c:pt idx="5535">
                  <c:v>5230.6600000000035</c:v>
                </c:pt>
                <c:pt idx="5536">
                  <c:v>5230.68</c:v>
                </c:pt>
                <c:pt idx="5537">
                  <c:v>5230.7</c:v>
                </c:pt>
                <c:pt idx="5538">
                  <c:v>5230.72</c:v>
                </c:pt>
                <c:pt idx="5539">
                  <c:v>5230.74</c:v>
                </c:pt>
                <c:pt idx="5540">
                  <c:v>5230.76</c:v>
                </c:pt>
                <c:pt idx="5541">
                  <c:v>5230.78</c:v>
                </c:pt>
                <c:pt idx="5542">
                  <c:v>5230.8</c:v>
                </c:pt>
                <c:pt idx="5543">
                  <c:v>5230.8200000000024</c:v>
                </c:pt>
                <c:pt idx="5544">
                  <c:v>5230.84</c:v>
                </c:pt>
                <c:pt idx="5545">
                  <c:v>5230.8600000000024</c:v>
                </c:pt>
                <c:pt idx="5546">
                  <c:v>5230.88</c:v>
                </c:pt>
                <c:pt idx="5547">
                  <c:v>5230.9000000000005</c:v>
                </c:pt>
                <c:pt idx="5548">
                  <c:v>5230.92</c:v>
                </c:pt>
                <c:pt idx="5549">
                  <c:v>5230.9399999999996</c:v>
                </c:pt>
                <c:pt idx="5550">
                  <c:v>5230.96</c:v>
                </c:pt>
                <c:pt idx="5551">
                  <c:v>5230.9799999999996</c:v>
                </c:pt>
                <c:pt idx="5552">
                  <c:v>5231</c:v>
                </c:pt>
                <c:pt idx="5553">
                  <c:v>5231.0200000000004</c:v>
                </c:pt>
                <c:pt idx="5554">
                  <c:v>5231.04</c:v>
                </c:pt>
                <c:pt idx="5555">
                  <c:v>5231.0600000000004</c:v>
                </c:pt>
                <c:pt idx="5556">
                  <c:v>5231.08</c:v>
                </c:pt>
                <c:pt idx="5557">
                  <c:v>5231.1000000000004</c:v>
                </c:pt>
                <c:pt idx="5558">
                  <c:v>5231.1200000000035</c:v>
                </c:pt>
                <c:pt idx="5559">
                  <c:v>5231.1400000000003</c:v>
                </c:pt>
                <c:pt idx="5560">
                  <c:v>5231.1600000000035</c:v>
                </c:pt>
                <c:pt idx="5561">
                  <c:v>5231.18</c:v>
                </c:pt>
                <c:pt idx="5562">
                  <c:v>5231.2</c:v>
                </c:pt>
                <c:pt idx="5563">
                  <c:v>5231.22</c:v>
                </c:pt>
                <c:pt idx="5564">
                  <c:v>5231.24</c:v>
                </c:pt>
                <c:pt idx="5565">
                  <c:v>5231.26</c:v>
                </c:pt>
                <c:pt idx="5566">
                  <c:v>5231.28</c:v>
                </c:pt>
                <c:pt idx="5567">
                  <c:v>5231.3</c:v>
                </c:pt>
                <c:pt idx="5568">
                  <c:v>5231.3200000000024</c:v>
                </c:pt>
                <c:pt idx="5569">
                  <c:v>5231.34</c:v>
                </c:pt>
                <c:pt idx="5570">
                  <c:v>5231.3600000000024</c:v>
                </c:pt>
                <c:pt idx="5571">
                  <c:v>5231.38</c:v>
                </c:pt>
                <c:pt idx="5572">
                  <c:v>5231.4000000000005</c:v>
                </c:pt>
                <c:pt idx="5573">
                  <c:v>5231.42</c:v>
                </c:pt>
                <c:pt idx="5574">
                  <c:v>5231.4399999999996</c:v>
                </c:pt>
                <c:pt idx="5575">
                  <c:v>5231.46</c:v>
                </c:pt>
                <c:pt idx="5576">
                  <c:v>5231.4799999999996</c:v>
                </c:pt>
                <c:pt idx="5577">
                  <c:v>5231.5</c:v>
                </c:pt>
                <c:pt idx="5578">
                  <c:v>5231.5200000000004</c:v>
                </c:pt>
                <c:pt idx="5579">
                  <c:v>5231.54</c:v>
                </c:pt>
                <c:pt idx="5580">
                  <c:v>5231.5600000000004</c:v>
                </c:pt>
                <c:pt idx="5581">
                  <c:v>5231.58</c:v>
                </c:pt>
                <c:pt idx="5582">
                  <c:v>5231.6000000000004</c:v>
                </c:pt>
                <c:pt idx="5583">
                  <c:v>5231.6200000000035</c:v>
                </c:pt>
                <c:pt idx="5584">
                  <c:v>5231.6400000000003</c:v>
                </c:pt>
                <c:pt idx="5585">
                  <c:v>5231.6600000000035</c:v>
                </c:pt>
                <c:pt idx="5586">
                  <c:v>5231.68</c:v>
                </c:pt>
                <c:pt idx="5587">
                  <c:v>5231.7</c:v>
                </c:pt>
                <c:pt idx="5588">
                  <c:v>5231.72</c:v>
                </c:pt>
                <c:pt idx="5589">
                  <c:v>5231.74</c:v>
                </c:pt>
                <c:pt idx="5590">
                  <c:v>5231.76</c:v>
                </c:pt>
                <c:pt idx="5591">
                  <c:v>5231.78</c:v>
                </c:pt>
                <c:pt idx="5592">
                  <c:v>5231.8</c:v>
                </c:pt>
                <c:pt idx="5593">
                  <c:v>5231.8200000000024</c:v>
                </c:pt>
                <c:pt idx="5594">
                  <c:v>5231.84</c:v>
                </c:pt>
                <c:pt idx="5595">
                  <c:v>5231.8600000000024</c:v>
                </c:pt>
                <c:pt idx="5596">
                  <c:v>5231.88</c:v>
                </c:pt>
                <c:pt idx="5597">
                  <c:v>5231.9000000000005</c:v>
                </c:pt>
                <c:pt idx="5598">
                  <c:v>5231.92</c:v>
                </c:pt>
                <c:pt idx="5599">
                  <c:v>5231.9399999999996</c:v>
                </c:pt>
                <c:pt idx="5600">
                  <c:v>5231.96</c:v>
                </c:pt>
                <c:pt idx="5601">
                  <c:v>5231.9799999999996</c:v>
                </c:pt>
                <c:pt idx="5602">
                  <c:v>5232</c:v>
                </c:pt>
                <c:pt idx="5603">
                  <c:v>5232.0200000000004</c:v>
                </c:pt>
                <c:pt idx="5604">
                  <c:v>5232.04</c:v>
                </c:pt>
                <c:pt idx="5605">
                  <c:v>5232.0600000000004</c:v>
                </c:pt>
                <c:pt idx="5606">
                  <c:v>5232.08</c:v>
                </c:pt>
                <c:pt idx="5607">
                  <c:v>5232.1000000000004</c:v>
                </c:pt>
                <c:pt idx="5608">
                  <c:v>5232.1200000000035</c:v>
                </c:pt>
                <c:pt idx="5609">
                  <c:v>5232.1400000000003</c:v>
                </c:pt>
                <c:pt idx="5610">
                  <c:v>5232.1600000000035</c:v>
                </c:pt>
                <c:pt idx="5611">
                  <c:v>5232.18</c:v>
                </c:pt>
                <c:pt idx="5612">
                  <c:v>5232.2</c:v>
                </c:pt>
                <c:pt idx="5613">
                  <c:v>5232.22</c:v>
                </c:pt>
                <c:pt idx="5614">
                  <c:v>5232.24</c:v>
                </c:pt>
                <c:pt idx="5615">
                  <c:v>5232.26</c:v>
                </c:pt>
                <c:pt idx="5616">
                  <c:v>5232.28</c:v>
                </c:pt>
                <c:pt idx="5617">
                  <c:v>5232.3</c:v>
                </c:pt>
                <c:pt idx="5618">
                  <c:v>5232.3200000000024</c:v>
                </c:pt>
                <c:pt idx="5619">
                  <c:v>5232.34</c:v>
                </c:pt>
                <c:pt idx="5620">
                  <c:v>5232.3600000000024</c:v>
                </c:pt>
                <c:pt idx="5621">
                  <c:v>5232.38</c:v>
                </c:pt>
                <c:pt idx="5622">
                  <c:v>5232.4000000000005</c:v>
                </c:pt>
                <c:pt idx="5623">
                  <c:v>5232.42</c:v>
                </c:pt>
                <c:pt idx="5624">
                  <c:v>5232.4399999999996</c:v>
                </c:pt>
                <c:pt idx="5625">
                  <c:v>5232.46</c:v>
                </c:pt>
                <c:pt idx="5626">
                  <c:v>5232.4799999999996</c:v>
                </c:pt>
                <c:pt idx="5627">
                  <c:v>5232.5</c:v>
                </c:pt>
                <c:pt idx="5628">
                  <c:v>5232.5200000000004</c:v>
                </c:pt>
                <c:pt idx="5629">
                  <c:v>5232.54</c:v>
                </c:pt>
                <c:pt idx="5630">
                  <c:v>5232.5600000000004</c:v>
                </c:pt>
                <c:pt idx="5631">
                  <c:v>5232.58</c:v>
                </c:pt>
                <c:pt idx="5632">
                  <c:v>5232.6000000000004</c:v>
                </c:pt>
                <c:pt idx="5633">
                  <c:v>5232.6200000000035</c:v>
                </c:pt>
                <c:pt idx="5634">
                  <c:v>5232.6400000000003</c:v>
                </c:pt>
                <c:pt idx="5635">
                  <c:v>5232.6600000000035</c:v>
                </c:pt>
                <c:pt idx="5636">
                  <c:v>5232.68</c:v>
                </c:pt>
                <c:pt idx="5637">
                  <c:v>5232.7</c:v>
                </c:pt>
                <c:pt idx="5638">
                  <c:v>5232.72</c:v>
                </c:pt>
                <c:pt idx="5639">
                  <c:v>5232.74</c:v>
                </c:pt>
                <c:pt idx="5640">
                  <c:v>5232.76</c:v>
                </c:pt>
                <c:pt idx="5641">
                  <c:v>5232.78</c:v>
                </c:pt>
                <c:pt idx="5642">
                  <c:v>5232.8</c:v>
                </c:pt>
                <c:pt idx="5643">
                  <c:v>5232.8200000000024</c:v>
                </c:pt>
                <c:pt idx="5644">
                  <c:v>5232.84</c:v>
                </c:pt>
                <c:pt idx="5645">
                  <c:v>5232.8600000000024</c:v>
                </c:pt>
                <c:pt idx="5646">
                  <c:v>5232.88</c:v>
                </c:pt>
                <c:pt idx="5647">
                  <c:v>5232.9000000000005</c:v>
                </c:pt>
                <c:pt idx="5648">
                  <c:v>5232.92</c:v>
                </c:pt>
                <c:pt idx="5649">
                  <c:v>5232.9399999999996</c:v>
                </c:pt>
                <c:pt idx="5650">
                  <c:v>5232.96</c:v>
                </c:pt>
                <c:pt idx="5651">
                  <c:v>5232.9799999999996</c:v>
                </c:pt>
                <c:pt idx="5652">
                  <c:v>5233</c:v>
                </c:pt>
                <c:pt idx="5653">
                  <c:v>5233.0200000000004</c:v>
                </c:pt>
                <c:pt idx="5654">
                  <c:v>5233.04</c:v>
                </c:pt>
                <c:pt idx="5655">
                  <c:v>5233.0600000000004</c:v>
                </c:pt>
                <c:pt idx="5656">
                  <c:v>5233.08</c:v>
                </c:pt>
                <c:pt idx="5657">
                  <c:v>5233.1000000000004</c:v>
                </c:pt>
                <c:pt idx="5658">
                  <c:v>5233.1200000000035</c:v>
                </c:pt>
                <c:pt idx="5659">
                  <c:v>5233.1400000000003</c:v>
                </c:pt>
                <c:pt idx="5660">
                  <c:v>5233.1600000000035</c:v>
                </c:pt>
                <c:pt idx="5661">
                  <c:v>5233.18</c:v>
                </c:pt>
                <c:pt idx="5662">
                  <c:v>5233.2</c:v>
                </c:pt>
                <c:pt idx="5663">
                  <c:v>5233.22</c:v>
                </c:pt>
                <c:pt idx="5664">
                  <c:v>5233.24</c:v>
                </c:pt>
                <c:pt idx="5665">
                  <c:v>5233.26</c:v>
                </c:pt>
                <c:pt idx="5666">
                  <c:v>5233.28</c:v>
                </c:pt>
                <c:pt idx="5667">
                  <c:v>5233.3</c:v>
                </c:pt>
                <c:pt idx="5668">
                  <c:v>5233.3200000000024</c:v>
                </c:pt>
                <c:pt idx="5669">
                  <c:v>5233.34</c:v>
                </c:pt>
                <c:pt idx="5670">
                  <c:v>5233.3600000000024</c:v>
                </c:pt>
                <c:pt idx="5671">
                  <c:v>5233.38</c:v>
                </c:pt>
                <c:pt idx="5672">
                  <c:v>5233.4000000000005</c:v>
                </c:pt>
                <c:pt idx="5673">
                  <c:v>5233.42</c:v>
                </c:pt>
                <c:pt idx="5674">
                  <c:v>5233.4399999999996</c:v>
                </c:pt>
                <c:pt idx="5675">
                  <c:v>5233.46</c:v>
                </c:pt>
                <c:pt idx="5676">
                  <c:v>5233.4799999999996</c:v>
                </c:pt>
                <c:pt idx="5677">
                  <c:v>5233.5</c:v>
                </c:pt>
                <c:pt idx="5678">
                  <c:v>5233.5200000000004</c:v>
                </c:pt>
                <c:pt idx="5679">
                  <c:v>5233.54</c:v>
                </c:pt>
                <c:pt idx="5680">
                  <c:v>5233.5600000000004</c:v>
                </c:pt>
                <c:pt idx="5681">
                  <c:v>5233.58</c:v>
                </c:pt>
                <c:pt idx="5682">
                  <c:v>5233.6000000000004</c:v>
                </c:pt>
                <c:pt idx="5683">
                  <c:v>5233.6200000000035</c:v>
                </c:pt>
                <c:pt idx="5684">
                  <c:v>5233.6400000000003</c:v>
                </c:pt>
                <c:pt idx="5685">
                  <c:v>5233.6600000000035</c:v>
                </c:pt>
                <c:pt idx="5686">
                  <c:v>5233.68</c:v>
                </c:pt>
                <c:pt idx="5687">
                  <c:v>5233.7</c:v>
                </c:pt>
                <c:pt idx="5688">
                  <c:v>5233.72</c:v>
                </c:pt>
                <c:pt idx="5689">
                  <c:v>5233.74</c:v>
                </c:pt>
                <c:pt idx="5690">
                  <c:v>5233.76</c:v>
                </c:pt>
                <c:pt idx="5691">
                  <c:v>5233.78</c:v>
                </c:pt>
                <c:pt idx="5692">
                  <c:v>5233.8</c:v>
                </c:pt>
                <c:pt idx="5693">
                  <c:v>5233.8200000000024</c:v>
                </c:pt>
                <c:pt idx="5694">
                  <c:v>5233.84</c:v>
                </c:pt>
                <c:pt idx="5695">
                  <c:v>5233.8600000000024</c:v>
                </c:pt>
                <c:pt idx="5696">
                  <c:v>5233.88</c:v>
                </c:pt>
                <c:pt idx="5697">
                  <c:v>5233.9000000000005</c:v>
                </c:pt>
                <c:pt idx="5698">
                  <c:v>5233.92</c:v>
                </c:pt>
                <c:pt idx="5699">
                  <c:v>5233.9399999999996</c:v>
                </c:pt>
                <c:pt idx="5700">
                  <c:v>5233.96</c:v>
                </c:pt>
                <c:pt idx="5701">
                  <c:v>5233.9799999999996</c:v>
                </c:pt>
                <c:pt idx="5702">
                  <c:v>5234</c:v>
                </c:pt>
                <c:pt idx="5703">
                  <c:v>5234.0200000000004</c:v>
                </c:pt>
                <c:pt idx="5704">
                  <c:v>5234.04</c:v>
                </c:pt>
                <c:pt idx="5705">
                  <c:v>5234.0600000000004</c:v>
                </c:pt>
                <c:pt idx="5706">
                  <c:v>5234.08</c:v>
                </c:pt>
                <c:pt idx="5707">
                  <c:v>5234.1000000000004</c:v>
                </c:pt>
                <c:pt idx="5708">
                  <c:v>5234.1200000000035</c:v>
                </c:pt>
                <c:pt idx="5709">
                  <c:v>5234.1400000000003</c:v>
                </c:pt>
                <c:pt idx="5710">
                  <c:v>5234.1600000000035</c:v>
                </c:pt>
                <c:pt idx="5711">
                  <c:v>5234.18</c:v>
                </c:pt>
                <c:pt idx="5712">
                  <c:v>5234.2</c:v>
                </c:pt>
                <c:pt idx="5713">
                  <c:v>5234.22</c:v>
                </c:pt>
                <c:pt idx="5714">
                  <c:v>5234.24</c:v>
                </c:pt>
                <c:pt idx="5715">
                  <c:v>5234.26</c:v>
                </c:pt>
                <c:pt idx="5716">
                  <c:v>5234.28</c:v>
                </c:pt>
                <c:pt idx="5717">
                  <c:v>5234.3</c:v>
                </c:pt>
                <c:pt idx="5718">
                  <c:v>5234.3200000000024</c:v>
                </c:pt>
                <c:pt idx="5719">
                  <c:v>5234.34</c:v>
                </c:pt>
                <c:pt idx="5720">
                  <c:v>5234.3600000000024</c:v>
                </c:pt>
                <c:pt idx="5721">
                  <c:v>5234.38</c:v>
                </c:pt>
                <c:pt idx="5722">
                  <c:v>5234.4000000000005</c:v>
                </c:pt>
                <c:pt idx="5723">
                  <c:v>5234.42</c:v>
                </c:pt>
                <c:pt idx="5724">
                  <c:v>5234.4399999999996</c:v>
                </c:pt>
                <c:pt idx="5725">
                  <c:v>5234.46</c:v>
                </c:pt>
                <c:pt idx="5726">
                  <c:v>5234.4799999999996</c:v>
                </c:pt>
                <c:pt idx="5727">
                  <c:v>5234.5</c:v>
                </c:pt>
                <c:pt idx="5728">
                  <c:v>5234.5200000000004</c:v>
                </c:pt>
                <c:pt idx="5729">
                  <c:v>5234.54</c:v>
                </c:pt>
                <c:pt idx="5730">
                  <c:v>5234.5600000000004</c:v>
                </c:pt>
                <c:pt idx="5731">
                  <c:v>5234.58</c:v>
                </c:pt>
                <c:pt idx="5732">
                  <c:v>5234.6000000000004</c:v>
                </c:pt>
                <c:pt idx="5733">
                  <c:v>5234.6200000000035</c:v>
                </c:pt>
                <c:pt idx="5734">
                  <c:v>5234.6400000000003</c:v>
                </c:pt>
                <c:pt idx="5735">
                  <c:v>5234.6600000000035</c:v>
                </c:pt>
                <c:pt idx="5736">
                  <c:v>5234.68</c:v>
                </c:pt>
                <c:pt idx="5737">
                  <c:v>5234.7</c:v>
                </c:pt>
                <c:pt idx="5738">
                  <c:v>5234.72</c:v>
                </c:pt>
                <c:pt idx="5739">
                  <c:v>5234.74</c:v>
                </c:pt>
                <c:pt idx="5740">
                  <c:v>5234.76</c:v>
                </c:pt>
                <c:pt idx="5741">
                  <c:v>5234.78</c:v>
                </c:pt>
                <c:pt idx="5742">
                  <c:v>5234.8</c:v>
                </c:pt>
                <c:pt idx="5743">
                  <c:v>5234.8200000000024</c:v>
                </c:pt>
                <c:pt idx="5744">
                  <c:v>5234.84</c:v>
                </c:pt>
                <c:pt idx="5745">
                  <c:v>5234.8600000000024</c:v>
                </c:pt>
                <c:pt idx="5746">
                  <c:v>5234.88</c:v>
                </c:pt>
                <c:pt idx="5747">
                  <c:v>5234.9000000000005</c:v>
                </c:pt>
                <c:pt idx="5748">
                  <c:v>5234.92</c:v>
                </c:pt>
                <c:pt idx="5749">
                  <c:v>5234.9399999999996</c:v>
                </c:pt>
                <c:pt idx="5750">
                  <c:v>5234.96</c:v>
                </c:pt>
                <c:pt idx="5751">
                  <c:v>5234.9799999999996</c:v>
                </c:pt>
                <c:pt idx="5752">
                  <c:v>5235</c:v>
                </c:pt>
                <c:pt idx="5753">
                  <c:v>5235.0200000000004</c:v>
                </c:pt>
                <c:pt idx="5754">
                  <c:v>5235.04</c:v>
                </c:pt>
                <c:pt idx="5755">
                  <c:v>5235.0600000000004</c:v>
                </c:pt>
                <c:pt idx="5756">
                  <c:v>5235.08</c:v>
                </c:pt>
                <c:pt idx="5757">
                  <c:v>5235.1000000000004</c:v>
                </c:pt>
                <c:pt idx="5758">
                  <c:v>5235.1200000000035</c:v>
                </c:pt>
                <c:pt idx="5759">
                  <c:v>5235.1400000000003</c:v>
                </c:pt>
                <c:pt idx="5760">
                  <c:v>5235.1600000000035</c:v>
                </c:pt>
                <c:pt idx="5761">
                  <c:v>5235.18</c:v>
                </c:pt>
                <c:pt idx="5762">
                  <c:v>5235.2</c:v>
                </c:pt>
                <c:pt idx="5763">
                  <c:v>5235.22</c:v>
                </c:pt>
                <c:pt idx="5764">
                  <c:v>5235.24</c:v>
                </c:pt>
                <c:pt idx="5765">
                  <c:v>5235.26</c:v>
                </c:pt>
                <c:pt idx="5766">
                  <c:v>5235.28</c:v>
                </c:pt>
                <c:pt idx="5767">
                  <c:v>5235.3</c:v>
                </c:pt>
                <c:pt idx="5768">
                  <c:v>5235.3200000000024</c:v>
                </c:pt>
                <c:pt idx="5769">
                  <c:v>5235.34</c:v>
                </c:pt>
                <c:pt idx="5770">
                  <c:v>5235.3600000000024</c:v>
                </c:pt>
                <c:pt idx="5771">
                  <c:v>5235.38</c:v>
                </c:pt>
                <c:pt idx="5772">
                  <c:v>5235.4000000000005</c:v>
                </c:pt>
                <c:pt idx="5773">
                  <c:v>5235.42</c:v>
                </c:pt>
                <c:pt idx="5774">
                  <c:v>5235.4399999999996</c:v>
                </c:pt>
                <c:pt idx="5775">
                  <c:v>5235.46</c:v>
                </c:pt>
                <c:pt idx="5776">
                  <c:v>5235.4799999999996</c:v>
                </c:pt>
                <c:pt idx="5777">
                  <c:v>5235.5</c:v>
                </c:pt>
                <c:pt idx="5778">
                  <c:v>5235.5200000000004</c:v>
                </c:pt>
                <c:pt idx="5779">
                  <c:v>5235.54</c:v>
                </c:pt>
                <c:pt idx="5780">
                  <c:v>5235.5600000000004</c:v>
                </c:pt>
                <c:pt idx="5781">
                  <c:v>5235.58</c:v>
                </c:pt>
                <c:pt idx="5782">
                  <c:v>5235.6000000000004</c:v>
                </c:pt>
                <c:pt idx="5783">
                  <c:v>5235.6200000000035</c:v>
                </c:pt>
                <c:pt idx="5784">
                  <c:v>5235.6400000000003</c:v>
                </c:pt>
                <c:pt idx="5785">
                  <c:v>5235.6600000000035</c:v>
                </c:pt>
                <c:pt idx="5786">
                  <c:v>5235.68</c:v>
                </c:pt>
                <c:pt idx="5787">
                  <c:v>5235.7</c:v>
                </c:pt>
                <c:pt idx="5788">
                  <c:v>5235.72</c:v>
                </c:pt>
                <c:pt idx="5789">
                  <c:v>5235.74</c:v>
                </c:pt>
                <c:pt idx="5790">
                  <c:v>5235.76</c:v>
                </c:pt>
                <c:pt idx="5791">
                  <c:v>5235.78</c:v>
                </c:pt>
                <c:pt idx="5792">
                  <c:v>5235.8</c:v>
                </c:pt>
                <c:pt idx="5793">
                  <c:v>5235.8200000000024</c:v>
                </c:pt>
                <c:pt idx="5794">
                  <c:v>5235.84</c:v>
                </c:pt>
                <c:pt idx="5795">
                  <c:v>5235.8600000000024</c:v>
                </c:pt>
                <c:pt idx="5796">
                  <c:v>5235.88</c:v>
                </c:pt>
                <c:pt idx="5797">
                  <c:v>5235.9000000000005</c:v>
                </c:pt>
                <c:pt idx="5798">
                  <c:v>5235.92</c:v>
                </c:pt>
                <c:pt idx="5799">
                  <c:v>5235.9399999999996</c:v>
                </c:pt>
                <c:pt idx="5800">
                  <c:v>5235.96</c:v>
                </c:pt>
                <c:pt idx="5801">
                  <c:v>5235.9799999999996</c:v>
                </c:pt>
                <c:pt idx="5802">
                  <c:v>5236</c:v>
                </c:pt>
                <c:pt idx="5803">
                  <c:v>5236.0200000000004</c:v>
                </c:pt>
                <c:pt idx="5804">
                  <c:v>5236.04</c:v>
                </c:pt>
                <c:pt idx="5805">
                  <c:v>5236.0600000000004</c:v>
                </c:pt>
                <c:pt idx="5806">
                  <c:v>5236.08</c:v>
                </c:pt>
                <c:pt idx="5807">
                  <c:v>5236.1000000000004</c:v>
                </c:pt>
                <c:pt idx="5808">
                  <c:v>5236.1200000000035</c:v>
                </c:pt>
                <c:pt idx="5809">
                  <c:v>5236.1400000000003</c:v>
                </c:pt>
                <c:pt idx="5810">
                  <c:v>5236.1600000000035</c:v>
                </c:pt>
                <c:pt idx="5811">
                  <c:v>5236.18</c:v>
                </c:pt>
                <c:pt idx="5812">
                  <c:v>5236.2</c:v>
                </c:pt>
                <c:pt idx="5813">
                  <c:v>5236.22</c:v>
                </c:pt>
                <c:pt idx="5814">
                  <c:v>5236.24</c:v>
                </c:pt>
                <c:pt idx="5815">
                  <c:v>5236.26</c:v>
                </c:pt>
                <c:pt idx="5816">
                  <c:v>5236.28</c:v>
                </c:pt>
                <c:pt idx="5817">
                  <c:v>5236.3</c:v>
                </c:pt>
                <c:pt idx="5818">
                  <c:v>5236.3200000000024</c:v>
                </c:pt>
                <c:pt idx="5819">
                  <c:v>5236.34</c:v>
                </c:pt>
                <c:pt idx="5820">
                  <c:v>5236.3600000000024</c:v>
                </c:pt>
                <c:pt idx="5821">
                  <c:v>5236.38</c:v>
                </c:pt>
                <c:pt idx="5822">
                  <c:v>5236.4000000000005</c:v>
                </c:pt>
                <c:pt idx="5823">
                  <c:v>5236.42</c:v>
                </c:pt>
                <c:pt idx="5824">
                  <c:v>5236.4399999999996</c:v>
                </c:pt>
                <c:pt idx="5825">
                  <c:v>5236.46</c:v>
                </c:pt>
                <c:pt idx="5826">
                  <c:v>5236.4799999999996</c:v>
                </c:pt>
                <c:pt idx="5827">
                  <c:v>5236.5</c:v>
                </c:pt>
                <c:pt idx="5828">
                  <c:v>5236.5200000000004</c:v>
                </c:pt>
                <c:pt idx="5829">
                  <c:v>5236.54</c:v>
                </c:pt>
                <c:pt idx="5830">
                  <c:v>5236.5600000000004</c:v>
                </c:pt>
                <c:pt idx="5831">
                  <c:v>5236.58</c:v>
                </c:pt>
                <c:pt idx="5832">
                  <c:v>5236.6000000000004</c:v>
                </c:pt>
                <c:pt idx="5833">
                  <c:v>5236.6200000000035</c:v>
                </c:pt>
                <c:pt idx="5834">
                  <c:v>5236.6400000000003</c:v>
                </c:pt>
                <c:pt idx="5835">
                  <c:v>5236.6600000000035</c:v>
                </c:pt>
                <c:pt idx="5836">
                  <c:v>5236.68</c:v>
                </c:pt>
                <c:pt idx="5837">
                  <c:v>5236.7</c:v>
                </c:pt>
                <c:pt idx="5838">
                  <c:v>5236.72</c:v>
                </c:pt>
                <c:pt idx="5839">
                  <c:v>5236.74</c:v>
                </c:pt>
                <c:pt idx="5840">
                  <c:v>5236.76</c:v>
                </c:pt>
                <c:pt idx="5841">
                  <c:v>5236.78</c:v>
                </c:pt>
                <c:pt idx="5842">
                  <c:v>5236.8</c:v>
                </c:pt>
                <c:pt idx="5843">
                  <c:v>5236.8200000000024</c:v>
                </c:pt>
                <c:pt idx="5844">
                  <c:v>5236.84</c:v>
                </c:pt>
                <c:pt idx="5845">
                  <c:v>5236.8600000000024</c:v>
                </c:pt>
                <c:pt idx="5846">
                  <c:v>5236.88</c:v>
                </c:pt>
                <c:pt idx="5847">
                  <c:v>5236.9000000000005</c:v>
                </c:pt>
                <c:pt idx="5848">
                  <c:v>5236.92</c:v>
                </c:pt>
                <c:pt idx="5849">
                  <c:v>5236.9399999999996</c:v>
                </c:pt>
                <c:pt idx="5850">
                  <c:v>5236.96</c:v>
                </c:pt>
                <c:pt idx="5851">
                  <c:v>5236.9799999999996</c:v>
                </c:pt>
                <c:pt idx="5852">
                  <c:v>5237</c:v>
                </c:pt>
                <c:pt idx="5853">
                  <c:v>5237.0200000000004</c:v>
                </c:pt>
                <c:pt idx="5854">
                  <c:v>5237.04</c:v>
                </c:pt>
                <c:pt idx="5855">
                  <c:v>5237.0600000000004</c:v>
                </c:pt>
                <c:pt idx="5856">
                  <c:v>5237.08</c:v>
                </c:pt>
                <c:pt idx="5857">
                  <c:v>5237.1000000000004</c:v>
                </c:pt>
                <c:pt idx="5858">
                  <c:v>5237.1200000000035</c:v>
                </c:pt>
                <c:pt idx="5859">
                  <c:v>5237.1400000000003</c:v>
                </c:pt>
                <c:pt idx="5860">
                  <c:v>5237.1600000000035</c:v>
                </c:pt>
                <c:pt idx="5861">
                  <c:v>5237.18</c:v>
                </c:pt>
                <c:pt idx="5862">
                  <c:v>5237.2</c:v>
                </c:pt>
                <c:pt idx="5863">
                  <c:v>5237.22</c:v>
                </c:pt>
                <c:pt idx="5864">
                  <c:v>5237.24</c:v>
                </c:pt>
                <c:pt idx="5865">
                  <c:v>5237.26</c:v>
                </c:pt>
                <c:pt idx="5866">
                  <c:v>5237.28</c:v>
                </c:pt>
                <c:pt idx="5867">
                  <c:v>5237.3</c:v>
                </c:pt>
                <c:pt idx="5868">
                  <c:v>5237.3200000000024</c:v>
                </c:pt>
                <c:pt idx="5869">
                  <c:v>5237.34</c:v>
                </c:pt>
                <c:pt idx="5870">
                  <c:v>5237.3600000000024</c:v>
                </c:pt>
                <c:pt idx="5871">
                  <c:v>5237.38</c:v>
                </c:pt>
                <c:pt idx="5872">
                  <c:v>5237.4000000000005</c:v>
                </c:pt>
                <c:pt idx="5873">
                  <c:v>5237.42</c:v>
                </c:pt>
                <c:pt idx="5874">
                  <c:v>5237.4399999999996</c:v>
                </c:pt>
                <c:pt idx="5875">
                  <c:v>5237.46</c:v>
                </c:pt>
                <c:pt idx="5876">
                  <c:v>5237.4799999999996</c:v>
                </c:pt>
                <c:pt idx="5877">
                  <c:v>5237.5</c:v>
                </c:pt>
                <c:pt idx="5878">
                  <c:v>5237.5200000000004</c:v>
                </c:pt>
                <c:pt idx="5879">
                  <c:v>5237.54</c:v>
                </c:pt>
                <c:pt idx="5880">
                  <c:v>5237.5600000000004</c:v>
                </c:pt>
                <c:pt idx="5881">
                  <c:v>5237.58</c:v>
                </c:pt>
                <c:pt idx="5882">
                  <c:v>5237.6000000000004</c:v>
                </c:pt>
                <c:pt idx="5883">
                  <c:v>5237.6200000000035</c:v>
                </c:pt>
                <c:pt idx="5884">
                  <c:v>5237.6400000000003</c:v>
                </c:pt>
                <c:pt idx="5885">
                  <c:v>5237.6600000000035</c:v>
                </c:pt>
                <c:pt idx="5886">
                  <c:v>5237.68</c:v>
                </c:pt>
                <c:pt idx="5887">
                  <c:v>5237.7</c:v>
                </c:pt>
                <c:pt idx="5888">
                  <c:v>5237.72</c:v>
                </c:pt>
                <c:pt idx="5889">
                  <c:v>5237.74</c:v>
                </c:pt>
                <c:pt idx="5890">
                  <c:v>5237.76</c:v>
                </c:pt>
                <c:pt idx="5891">
                  <c:v>5237.78</c:v>
                </c:pt>
                <c:pt idx="5892">
                  <c:v>5237.8</c:v>
                </c:pt>
                <c:pt idx="5893">
                  <c:v>5237.8200000000024</c:v>
                </c:pt>
                <c:pt idx="5894">
                  <c:v>5237.84</c:v>
                </c:pt>
                <c:pt idx="5895">
                  <c:v>5237.8600000000024</c:v>
                </c:pt>
                <c:pt idx="5896">
                  <c:v>5237.88</c:v>
                </c:pt>
                <c:pt idx="5897">
                  <c:v>5237.9000000000005</c:v>
                </c:pt>
                <c:pt idx="5898">
                  <c:v>5237.92</c:v>
                </c:pt>
                <c:pt idx="5899">
                  <c:v>5237.9399999999996</c:v>
                </c:pt>
                <c:pt idx="5900">
                  <c:v>5237.96</c:v>
                </c:pt>
                <c:pt idx="5901">
                  <c:v>5237.9799999999996</c:v>
                </c:pt>
                <c:pt idx="5902">
                  <c:v>5238</c:v>
                </c:pt>
                <c:pt idx="5903">
                  <c:v>5238.0200000000004</c:v>
                </c:pt>
                <c:pt idx="5904">
                  <c:v>5238.04</c:v>
                </c:pt>
                <c:pt idx="5905">
                  <c:v>5238.0600000000004</c:v>
                </c:pt>
                <c:pt idx="5906">
                  <c:v>5238.08</c:v>
                </c:pt>
                <c:pt idx="5907">
                  <c:v>5238.1000000000004</c:v>
                </c:pt>
                <c:pt idx="5908">
                  <c:v>5238.1200000000035</c:v>
                </c:pt>
                <c:pt idx="5909">
                  <c:v>5238.1400000000003</c:v>
                </c:pt>
                <c:pt idx="5910">
                  <c:v>5238.1600000000035</c:v>
                </c:pt>
                <c:pt idx="5911">
                  <c:v>5238.18</c:v>
                </c:pt>
                <c:pt idx="5912">
                  <c:v>5238.2</c:v>
                </c:pt>
                <c:pt idx="5913">
                  <c:v>5238.22</c:v>
                </c:pt>
                <c:pt idx="5914">
                  <c:v>5238.24</c:v>
                </c:pt>
                <c:pt idx="5915">
                  <c:v>5238.26</c:v>
                </c:pt>
                <c:pt idx="5916">
                  <c:v>5238.28</c:v>
                </c:pt>
                <c:pt idx="5917">
                  <c:v>5238.3</c:v>
                </c:pt>
                <c:pt idx="5918">
                  <c:v>5238.3200000000024</c:v>
                </c:pt>
                <c:pt idx="5919">
                  <c:v>5238.34</c:v>
                </c:pt>
                <c:pt idx="5920">
                  <c:v>5238.3600000000024</c:v>
                </c:pt>
                <c:pt idx="5921">
                  <c:v>5238.38</c:v>
                </c:pt>
                <c:pt idx="5922">
                  <c:v>5238.4000000000005</c:v>
                </c:pt>
                <c:pt idx="5923">
                  <c:v>5238.42</c:v>
                </c:pt>
                <c:pt idx="5924">
                  <c:v>5238.4399999999996</c:v>
                </c:pt>
                <c:pt idx="5925">
                  <c:v>5238.46</c:v>
                </c:pt>
                <c:pt idx="5926">
                  <c:v>5238.4799999999996</c:v>
                </c:pt>
                <c:pt idx="5927">
                  <c:v>5238.5</c:v>
                </c:pt>
                <c:pt idx="5928">
                  <c:v>5238.5200000000004</c:v>
                </c:pt>
                <c:pt idx="5929">
                  <c:v>5238.54</c:v>
                </c:pt>
                <c:pt idx="5930">
                  <c:v>5238.5600000000004</c:v>
                </c:pt>
                <c:pt idx="5931">
                  <c:v>5238.58</c:v>
                </c:pt>
                <c:pt idx="5932">
                  <c:v>5238.6000000000004</c:v>
                </c:pt>
                <c:pt idx="5933">
                  <c:v>5238.6200000000035</c:v>
                </c:pt>
                <c:pt idx="5934">
                  <c:v>5238.6400000000003</c:v>
                </c:pt>
                <c:pt idx="5935">
                  <c:v>5238.6600000000035</c:v>
                </c:pt>
                <c:pt idx="5936">
                  <c:v>5238.68</c:v>
                </c:pt>
                <c:pt idx="5937">
                  <c:v>5238.7</c:v>
                </c:pt>
                <c:pt idx="5938">
                  <c:v>5238.72</c:v>
                </c:pt>
                <c:pt idx="5939">
                  <c:v>5238.74</c:v>
                </c:pt>
                <c:pt idx="5940">
                  <c:v>5238.76</c:v>
                </c:pt>
                <c:pt idx="5941">
                  <c:v>5238.78</c:v>
                </c:pt>
                <c:pt idx="5942">
                  <c:v>5238.8</c:v>
                </c:pt>
                <c:pt idx="5943">
                  <c:v>5238.8200000000024</c:v>
                </c:pt>
                <c:pt idx="5944">
                  <c:v>5238.84</c:v>
                </c:pt>
                <c:pt idx="5945">
                  <c:v>5238.8600000000024</c:v>
                </c:pt>
                <c:pt idx="5946">
                  <c:v>5238.88</c:v>
                </c:pt>
                <c:pt idx="5947">
                  <c:v>5238.9000000000005</c:v>
                </c:pt>
                <c:pt idx="5948">
                  <c:v>5238.92</c:v>
                </c:pt>
                <c:pt idx="5949">
                  <c:v>5238.9399999999996</c:v>
                </c:pt>
                <c:pt idx="5950">
                  <c:v>5238.96</c:v>
                </c:pt>
                <c:pt idx="5951">
                  <c:v>5238.9799999999996</c:v>
                </c:pt>
                <c:pt idx="5952">
                  <c:v>5239</c:v>
                </c:pt>
                <c:pt idx="5953">
                  <c:v>5239.0200000000004</c:v>
                </c:pt>
                <c:pt idx="5954">
                  <c:v>5239.04</c:v>
                </c:pt>
                <c:pt idx="5955">
                  <c:v>5239.0600000000004</c:v>
                </c:pt>
                <c:pt idx="5956">
                  <c:v>5239.08</c:v>
                </c:pt>
                <c:pt idx="5957">
                  <c:v>5239.1000000000004</c:v>
                </c:pt>
                <c:pt idx="5958">
                  <c:v>5239.1200000000035</c:v>
                </c:pt>
                <c:pt idx="5959">
                  <c:v>5239.1400000000003</c:v>
                </c:pt>
                <c:pt idx="5960">
                  <c:v>5239.1600000000035</c:v>
                </c:pt>
                <c:pt idx="5961">
                  <c:v>5239.18</c:v>
                </c:pt>
                <c:pt idx="5962">
                  <c:v>5239.2</c:v>
                </c:pt>
                <c:pt idx="5963">
                  <c:v>5239.22</c:v>
                </c:pt>
                <c:pt idx="5964">
                  <c:v>5239.24</c:v>
                </c:pt>
                <c:pt idx="5965">
                  <c:v>5239.26</c:v>
                </c:pt>
                <c:pt idx="5966">
                  <c:v>5239.28</c:v>
                </c:pt>
                <c:pt idx="5967">
                  <c:v>5239.3</c:v>
                </c:pt>
                <c:pt idx="5968">
                  <c:v>5239.3200000000024</c:v>
                </c:pt>
                <c:pt idx="5969">
                  <c:v>5239.34</c:v>
                </c:pt>
                <c:pt idx="5970">
                  <c:v>5239.3600000000024</c:v>
                </c:pt>
                <c:pt idx="5971">
                  <c:v>5239.38</c:v>
                </c:pt>
                <c:pt idx="5972">
                  <c:v>5239.4000000000005</c:v>
                </c:pt>
                <c:pt idx="5973">
                  <c:v>5239.42</c:v>
                </c:pt>
                <c:pt idx="5974">
                  <c:v>5239.4399999999996</c:v>
                </c:pt>
                <c:pt idx="5975">
                  <c:v>5239.46</c:v>
                </c:pt>
                <c:pt idx="5976">
                  <c:v>5239.4799999999996</c:v>
                </c:pt>
                <c:pt idx="5977">
                  <c:v>5239.5</c:v>
                </c:pt>
                <c:pt idx="5978">
                  <c:v>5239.5200000000004</c:v>
                </c:pt>
                <c:pt idx="5979">
                  <c:v>5239.54</c:v>
                </c:pt>
                <c:pt idx="5980">
                  <c:v>5239.5600000000004</c:v>
                </c:pt>
                <c:pt idx="5981">
                  <c:v>5239.58</c:v>
                </c:pt>
                <c:pt idx="5982">
                  <c:v>5239.6000000000004</c:v>
                </c:pt>
                <c:pt idx="5983">
                  <c:v>5239.6200000000035</c:v>
                </c:pt>
                <c:pt idx="5984">
                  <c:v>5239.6400000000003</c:v>
                </c:pt>
                <c:pt idx="5985">
                  <c:v>5239.6600000000035</c:v>
                </c:pt>
                <c:pt idx="5986">
                  <c:v>5239.68</c:v>
                </c:pt>
                <c:pt idx="5987">
                  <c:v>5239.7</c:v>
                </c:pt>
                <c:pt idx="5988">
                  <c:v>5239.72</c:v>
                </c:pt>
                <c:pt idx="5989">
                  <c:v>5239.74</c:v>
                </c:pt>
                <c:pt idx="5990">
                  <c:v>5239.76</c:v>
                </c:pt>
                <c:pt idx="5991">
                  <c:v>5239.78</c:v>
                </c:pt>
                <c:pt idx="5992">
                  <c:v>5239.8</c:v>
                </c:pt>
                <c:pt idx="5993">
                  <c:v>5239.8200000000024</c:v>
                </c:pt>
                <c:pt idx="5994">
                  <c:v>5239.84</c:v>
                </c:pt>
                <c:pt idx="5995">
                  <c:v>5239.8600000000024</c:v>
                </c:pt>
                <c:pt idx="5996">
                  <c:v>5239.88</c:v>
                </c:pt>
                <c:pt idx="5997">
                  <c:v>5239.9000000000005</c:v>
                </c:pt>
                <c:pt idx="5998">
                  <c:v>5239.92</c:v>
                </c:pt>
                <c:pt idx="5999">
                  <c:v>5239.9399999999996</c:v>
                </c:pt>
                <c:pt idx="6000">
                  <c:v>5239.96</c:v>
                </c:pt>
                <c:pt idx="6001">
                  <c:v>5239.9799999999996</c:v>
                </c:pt>
                <c:pt idx="6002">
                  <c:v>5240</c:v>
                </c:pt>
                <c:pt idx="6003">
                  <c:v>5240.0200000000004</c:v>
                </c:pt>
                <c:pt idx="6004">
                  <c:v>5240.04</c:v>
                </c:pt>
                <c:pt idx="6005">
                  <c:v>5240.0600000000004</c:v>
                </c:pt>
                <c:pt idx="6006">
                  <c:v>5240.08</c:v>
                </c:pt>
                <c:pt idx="6007">
                  <c:v>5240.1000000000004</c:v>
                </c:pt>
                <c:pt idx="6008">
                  <c:v>5240.1200000000035</c:v>
                </c:pt>
                <c:pt idx="6009">
                  <c:v>5240.1400000000003</c:v>
                </c:pt>
                <c:pt idx="6010">
                  <c:v>5240.1600000000035</c:v>
                </c:pt>
                <c:pt idx="6011">
                  <c:v>5240.18</c:v>
                </c:pt>
                <c:pt idx="6012">
                  <c:v>5240.2</c:v>
                </c:pt>
                <c:pt idx="6013">
                  <c:v>5240.22</c:v>
                </c:pt>
                <c:pt idx="6014">
                  <c:v>5240.24</c:v>
                </c:pt>
                <c:pt idx="6015">
                  <c:v>5240.26</c:v>
                </c:pt>
                <c:pt idx="6016">
                  <c:v>5240.28</c:v>
                </c:pt>
                <c:pt idx="6017">
                  <c:v>5240.3</c:v>
                </c:pt>
                <c:pt idx="6018">
                  <c:v>5240.3200000000024</c:v>
                </c:pt>
                <c:pt idx="6019">
                  <c:v>5240.34</c:v>
                </c:pt>
                <c:pt idx="6020">
                  <c:v>5240.3600000000024</c:v>
                </c:pt>
                <c:pt idx="6021">
                  <c:v>5240.38</c:v>
                </c:pt>
                <c:pt idx="6022">
                  <c:v>5240.4000000000005</c:v>
                </c:pt>
                <c:pt idx="6023">
                  <c:v>5240.42</c:v>
                </c:pt>
                <c:pt idx="6024">
                  <c:v>5240.4399999999996</c:v>
                </c:pt>
                <c:pt idx="6025">
                  <c:v>5240.46</c:v>
                </c:pt>
                <c:pt idx="6026">
                  <c:v>5240.4799999999996</c:v>
                </c:pt>
                <c:pt idx="6027">
                  <c:v>5240.5</c:v>
                </c:pt>
                <c:pt idx="6028">
                  <c:v>5240.5200000000004</c:v>
                </c:pt>
                <c:pt idx="6029">
                  <c:v>5240.54</c:v>
                </c:pt>
                <c:pt idx="6030">
                  <c:v>5240.5600000000004</c:v>
                </c:pt>
                <c:pt idx="6031">
                  <c:v>5240.58</c:v>
                </c:pt>
                <c:pt idx="6032">
                  <c:v>5240.6000000000004</c:v>
                </c:pt>
                <c:pt idx="6033">
                  <c:v>5240.6200000000035</c:v>
                </c:pt>
                <c:pt idx="6034">
                  <c:v>5240.6400000000003</c:v>
                </c:pt>
                <c:pt idx="6035">
                  <c:v>5240.6600000000035</c:v>
                </c:pt>
                <c:pt idx="6036">
                  <c:v>5240.68</c:v>
                </c:pt>
                <c:pt idx="6037">
                  <c:v>5240.7</c:v>
                </c:pt>
                <c:pt idx="6038">
                  <c:v>5240.72</c:v>
                </c:pt>
                <c:pt idx="6039">
                  <c:v>5240.74</c:v>
                </c:pt>
                <c:pt idx="6040">
                  <c:v>5240.76</c:v>
                </c:pt>
                <c:pt idx="6041">
                  <c:v>5240.78</c:v>
                </c:pt>
                <c:pt idx="6042">
                  <c:v>5240.8</c:v>
                </c:pt>
                <c:pt idx="6043">
                  <c:v>5240.8200000000024</c:v>
                </c:pt>
                <c:pt idx="6044">
                  <c:v>5240.84</c:v>
                </c:pt>
                <c:pt idx="6045">
                  <c:v>5240.8600000000024</c:v>
                </c:pt>
                <c:pt idx="6046">
                  <c:v>5240.88</c:v>
                </c:pt>
                <c:pt idx="6047">
                  <c:v>5240.9000000000005</c:v>
                </c:pt>
                <c:pt idx="6048">
                  <c:v>5240.92</c:v>
                </c:pt>
                <c:pt idx="6049">
                  <c:v>5240.9399999999996</c:v>
                </c:pt>
                <c:pt idx="6050">
                  <c:v>5240.96</c:v>
                </c:pt>
                <c:pt idx="6051">
                  <c:v>5240.9799999999996</c:v>
                </c:pt>
                <c:pt idx="6052">
                  <c:v>5241</c:v>
                </c:pt>
                <c:pt idx="6053">
                  <c:v>5241.0200000000004</c:v>
                </c:pt>
                <c:pt idx="6054">
                  <c:v>5241.04</c:v>
                </c:pt>
                <c:pt idx="6055">
                  <c:v>5241.0600000000004</c:v>
                </c:pt>
                <c:pt idx="6056">
                  <c:v>5241.08</c:v>
                </c:pt>
                <c:pt idx="6057">
                  <c:v>5241.1000000000004</c:v>
                </c:pt>
                <c:pt idx="6058">
                  <c:v>5241.1200000000035</c:v>
                </c:pt>
                <c:pt idx="6059">
                  <c:v>5241.1400000000003</c:v>
                </c:pt>
                <c:pt idx="6060">
                  <c:v>5241.1600000000035</c:v>
                </c:pt>
                <c:pt idx="6061">
                  <c:v>5241.18</c:v>
                </c:pt>
                <c:pt idx="6062">
                  <c:v>5241.2</c:v>
                </c:pt>
                <c:pt idx="6063">
                  <c:v>5241.22</c:v>
                </c:pt>
                <c:pt idx="6064">
                  <c:v>5241.24</c:v>
                </c:pt>
                <c:pt idx="6065">
                  <c:v>5241.26</c:v>
                </c:pt>
                <c:pt idx="6066">
                  <c:v>5241.28</c:v>
                </c:pt>
                <c:pt idx="6067">
                  <c:v>5241.3</c:v>
                </c:pt>
                <c:pt idx="6068">
                  <c:v>5241.3200000000024</c:v>
                </c:pt>
                <c:pt idx="6069">
                  <c:v>5241.34</c:v>
                </c:pt>
                <c:pt idx="6070">
                  <c:v>5241.3600000000024</c:v>
                </c:pt>
                <c:pt idx="6071">
                  <c:v>5241.38</c:v>
                </c:pt>
                <c:pt idx="6072">
                  <c:v>5241.4000000000005</c:v>
                </c:pt>
                <c:pt idx="6073">
                  <c:v>5241.42</c:v>
                </c:pt>
                <c:pt idx="6074">
                  <c:v>5241.4399999999996</c:v>
                </c:pt>
                <c:pt idx="6075">
                  <c:v>5241.46</c:v>
                </c:pt>
                <c:pt idx="6076">
                  <c:v>5241.4799999999996</c:v>
                </c:pt>
                <c:pt idx="6077">
                  <c:v>5241.5</c:v>
                </c:pt>
                <c:pt idx="6078">
                  <c:v>5241.5200000000004</c:v>
                </c:pt>
                <c:pt idx="6079">
                  <c:v>5241.54</c:v>
                </c:pt>
                <c:pt idx="6080">
                  <c:v>5241.5600000000004</c:v>
                </c:pt>
                <c:pt idx="6081">
                  <c:v>5241.58</c:v>
                </c:pt>
                <c:pt idx="6082">
                  <c:v>5241.6000000000004</c:v>
                </c:pt>
                <c:pt idx="6083">
                  <c:v>5241.6200000000035</c:v>
                </c:pt>
                <c:pt idx="6084">
                  <c:v>5241.6400000000003</c:v>
                </c:pt>
                <c:pt idx="6085">
                  <c:v>5241.6600000000035</c:v>
                </c:pt>
                <c:pt idx="6086">
                  <c:v>5241.68</c:v>
                </c:pt>
                <c:pt idx="6087">
                  <c:v>5241.7</c:v>
                </c:pt>
                <c:pt idx="6088">
                  <c:v>5241.72</c:v>
                </c:pt>
                <c:pt idx="6089">
                  <c:v>5241.74</c:v>
                </c:pt>
                <c:pt idx="6090">
                  <c:v>5241.76</c:v>
                </c:pt>
                <c:pt idx="6091">
                  <c:v>5241.78</c:v>
                </c:pt>
                <c:pt idx="6092">
                  <c:v>5241.8</c:v>
                </c:pt>
                <c:pt idx="6093">
                  <c:v>5241.8200000000024</c:v>
                </c:pt>
                <c:pt idx="6094">
                  <c:v>5241.84</c:v>
                </c:pt>
                <c:pt idx="6095">
                  <c:v>5241.8600000000024</c:v>
                </c:pt>
                <c:pt idx="6096">
                  <c:v>5241.88</c:v>
                </c:pt>
                <c:pt idx="6097">
                  <c:v>5241.9000000000005</c:v>
                </c:pt>
                <c:pt idx="6098">
                  <c:v>5241.92</c:v>
                </c:pt>
                <c:pt idx="6099">
                  <c:v>5241.9399999999996</c:v>
                </c:pt>
                <c:pt idx="6100">
                  <c:v>5241.96</c:v>
                </c:pt>
                <c:pt idx="6101">
                  <c:v>5241.9799999999996</c:v>
                </c:pt>
                <c:pt idx="6102">
                  <c:v>5242</c:v>
                </c:pt>
                <c:pt idx="6103">
                  <c:v>5242.0200000000004</c:v>
                </c:pt>
                <c:pt idx="6104">
                  <c:v>5242.04</c:v>
                </c:pt>
                <c:pt idx="6105">
                  <c:v>5242.0600000000004</c:v>
                </c:pt>
                <c:pt idx="6106">
                  <c:v>5242.08</c:v>
                </c:pt>
                <c:pt idx="6107">
                  <c:v>5242.1000000000004</c:v>
                </c:pt>
                <c:pt idx="6108">
                  <c:v>5242.1200000000035</c:v>
                </c:pt>
                <c:pt idx="6109">
                  <c:v>5242.1400000000003</c:v>
                </c:pt>
                <c:pt idx="6110">
                  <c:v>5242.1600000000035</c:v>
                </c:pt>
                <c:pt idx="6111">
                  <c:v>5242.18</c:v>
                </c:pt>
                <c:pt idx="6112">
                  <c:v>5242.2</c:v>
                </c:pt>
                <c:pt idx="6113">
                  <c:v>5242.22</c:v>
                </c:pt>
                <c:pt idx="6114">
                  <c:v>5242.24</c:v>
                </c:pt>
                <c:pt idx="6115">
                  <c:v>5242.26</c:v>
                </c:pt>
                <c:pt idx="6116">
                  <c:v>5242.28</c:v>
                </c:pt>
                <c:pt idx="6117">
                  <c:v>5242.3</c:v>
                </c:pt>
                <c:pt idx="6118">
                  <c:v>5242.3200000000024</c:v>
                </c:pt>
                <c:pt idx="6119">
                  <c:v>5242.34</c:v>
                </c:pt>
                <c:pt idx="6120">
                  <c:v>5242.3600000000024</c:v>
                </c:pt>
                <c:pt idx="6121">
                  <c:v>5242.38</c:v>
                </c:pt>
                <c:pt idx="6122">
                  <c:v>5242.4000000000005</c:v>
                </c:pt>
                <c:pt idx="6123">
                  <c:v>5242.42</c:v>
                </c:pt>
                <c:pt idx="6124">
                  <c:v>5242.4399999999996</c:v>
                </c:pt>
                <c:pt idx="6125">
                  <c:v>5242.46</c:v>
                </c:pt>
                <c:pt idx="6126">
                  <c:v>5242.4799999999996</c:v>
                </c:pt>
                <c:pt idx="6127">
                  <c:v>5242.5</c:v>
                </c:pt>
                <c:pt idx="6128">
                  <c:v>5242.5200000000004</c:v>
                </c:pt>
                <c:pt idx="6129">
                  <c:v>5242.54</c:v>
                </c:pt>
                <c:pt idx="6130">
                  <c:v>5242.5600000000004</c:v>
                </c:pt>
                <c:pt idx="6131">
                  <c:v>5242.58</c:v>
                </c:pt>
                <c:pt idx="6132">
                  <c:v>5242.6000000000004</c:v>
                </c:pt>
                <c:pt idx="6133">
                  <c:v>5242.6200000000035</c:v>
                </c:pt>
                <c:pt idx="6134">
                  <c:v>5242.6400000000003</c:v>
                </c:pt>
                <c:pt idx="6135">
                  <c:v>5242.6600000000035</c:v>
                </c:pt>
                <c:pt idx="6136">
                  <c:v>5242.68</c:v>
                </c:pt>
                <c:pt idx="6137">
                  <c:v>5242.7</c:v>
                </c:pt>
                <c:pt idx="6138">
                  <c:v>5242.72</c:v>
                </c:pt>
                <c:pt idx="6139">
                  <c:v>5242.74</c:v>
                </c:pt>
                <c:pt idx="6140">
                  <c:v>5242.76</c:v>
                </c:pt>
                <c:pt idx="6141">
                  <c:v>5242.78</c:v>
                </c:pt>
                <c:pt idx="6142">
                  <c:v>5242.8</c:v>
                </c:pt>
                <c:pt idx="6143">
                  <c:v>5242.8200000000024</c:v>
                </c:pt>
                <c:pt idx="6144">
                  <c:v>5242.84</c:v>
                </c:pt>
                <c:pt idx="6145">
                  <c:v>5242.8600000000024</c:v>
                </c:pt>
                <c:pt idx="6146">
                  <c:v>5242.88</c:v>
                </c:pt>
                <c:pt idx="6147">
                  <c:v>5242.9</c:v>
                </c:pt>
                <c:pt idx="6148">
                  <c:v>5242.92</c:v>
                </c:pt>
                <c:pt idx="6149">
                  <c:v>5242.94</c:v>
                </c:pt>
                <c:pt idx="6150">
                  <c:v>5242.96</c:v>
                </c:pt>
                <c:pt idx="6151">
                  <c:v>5242.98</c:v>
                </c:pt>
                <c:pt idx="6152">
                  <c:v>5243</c:v>
                </c:pt>
                <c:pt idx="6153">
                  <c:v>5243.02</c:v>
                </c:pt>
                <c:pt idx="6154">
                  <c:v>5243.04</c:v>
                </c:pt>
                <c:pt idx="6155">
                  <c:v>5243.06</c:v>
                </c:pt>
                <c:pt idx="6156">
                  <c:v>5243.08</c:v>
                </c:pt>
                <c:pt idx="6157">
                  <c:v>5243.1</c:v>
                </c:pt>
                <c:pt idx="6158">
                  <c:v>5243.1200000000035</c:v>
                </c:pt>
                <c:pt idx="6159">
                  <c:v>5243.14</c:v>
                </c:pt>
                <c:pt idx="6160">
                  <c:v>5243.1600000000035</c:v>
                </c:pt>
                <c:pt idx="6161">
                  <c:v>5243.18</c:v>
                </c:pt>
                <c:pt idx="6162">
                  <c:v>5243.2</c:v>
                </c:pt>
                <c:pt idx="6163">
                  <c:v>5243.22</c:v>
                </c:pt>
                <c:pt idx="6164">
                  <c:v>5243.24</c:v>
                </c:pt>
                <c:pt idx="6165">
                  <c:v>5243.26</c:v>
                </c:pt>
                <c:pt idx="6166">
                  <c:v>5243.28</c:v>
                </c:pt>
                <c:pt idx="6167">
                  <c:v>5243.3</c:v>
                </c:pt>
                <c:pt idx="6168">
                  <c:v>5243.3200000000024</c:v>
                </c:pt>
                <c:pt idx="6169">
                  <c:v>5243.34</c:v>
                </c:pt>
                <c:pt idx="6170">
                  <c:v>5243.3600000000024</c:v>
                </c:pt>
                <c:pt idx="6171">
                  <c:v>5243.38</c:v>
                </c:pt>
                <c:pt idx="6172">
                  <c:v>5243.4</c:v>
                </c:pt>
                <c:pt idx="6173">
                  <c:v>5243.42</c:v>
                </c:pt>
                <c:pt idx="6174">
                  <c:v>5243.44</c:v>
                </c:pt>
                <c:pt idx="6175">
                  <c:v>5243.46</c:v>
                </c:pt>
                <c:pt idx="6176">
                  <c:v>5243.48</c:v>
                </c:pt>
                <c:pt idx="6177">
                  <c:v>5243.5</c:v>
                </c:pt>
                <c:pt idx="6178">
                  <c:v>5243.52</c:v>
                </c:pt>
                <c:pt idx="6179">
                  <c:v>5243.54</c:v>
                </c:pt>
                <c:pt idx="6180">
                  <c:v>5243.56</c:v>
                </c:pt>
                <c:pt idx="6181">
                  <c:v>5243.58</c:v>
                </c:pt>
                <c:pt idx="6182">
                  <c:v>5243.6</c:v>
                </c:pt>
                <c:pt idx="6183">
                  <c:v>5243.6200000000035</c:v>
                </c:pt>
                <c:pt idx="6184">
                  <c:v>5243.64</c:v>
                </c:pt>
                <c:pt idx="6185">
                  <c:v>5243.6600000000035</c:v>
                </c:pt>
                <c:pt idx="6186">
                  <c:v>5243.68</c:v>
                </c:pt>
                <c:pt idx="6187">
                  <c:v>5243.7</c:v>
                </c:pt>
                <c:pt idx="6188">
                  <c:v>5243.72</c:v>
                </c:pt>
                <c:pt idx="6189">
                  <c:v>5243.74</c:v>
                </c:pt>
                <c:pt idx="6190">
                  <c:v>5243.76</c:v>
                </c:pt>
                <c:pt idx="6191">
                  <c:v>5243.78</c:v>
                </c:pt>
                <c:pt idx="6192">
                  <c:v>5243.8</c:v>
                </c:pt>
                <c:pt idx="6193">
                  <c:v>5243.8200000000024</c:v>
                </c:pt>
                <c:pt idx="6194">
                  <c:v>5243.84</c:v>
                </c:pt>
                <c:pt idx="6195">
                  <c:v>5243.8600000000024</c:v>
                </c:pt>
                <c:pt idx="6196">
                  <c:v>5243.88</c:v>
                </c:pt>
                <c:pt idx="6197">
                  <c:v>5243.9</c:v>
                </c:pt>
                <c:pt idx="6198">
                  <c:v>5243.92</c:v>
                </c:pt>
                <c:pt idx="6199">
                  <c:v>5243.94</c:v>
                </c:pt>
                <c:pt idx="6200">
                  <c:v>5243.96</c:v>
                </c:pt>
                <c:pt idx="6201">
                  <c:v>5243.98</c:v>
                </c:pt>
                <c:pt idx="6202">
                  <c:v>5244</c:v>
                </c:pt>
                <c:pt idx="6203">
                  <c:v>5244.02</c:v>
                </c:pt>
                <c:pt idx="6204">
                  <c:v>5244.04</c:v>
                </c:pt>
                <c:pt idx="6205">
                  <c:v>5244.06</c:v>
                </c:pt>
                <c:pt idx="6206">
                  <c:v>5244.08</c:v>
                </c:pt>
                <c:pt idx="6207">
                  <c:v>5244.1</c:v>
                </c:pt>
                <c:pt idx="6208">
                  <c:v>5244.1200000000035</c:v>
                </c:pt>
                <c:pt idx="6209">
                  <c:v>5244.14</c:v>
                </c:pt>
                <c:pt idx="6210">
                  <c:v>5244.1600000000035</c:v>
                </c:pt>
                <c:pt idx="6211">
                  <c:v>5244.18</c:v>
                </c:pt>
                <c:pt idx="6212">
                  <c:v>5244.2</c:v>
                </c:pt>
                <c:pt idx="6213">
                  <c:v>5244.22</c:v>
                </c:pt>
                <c:pt idx="6214">
                  <c:v>5244.24</c:v>
                </c:pt>
                <c:pt idx="6215">
                  <c:v>5244.26</c:v>
                </c:pt>
                <c:pt idx="6216">
                  <c:v>5244.28</c:v>
                </c:pt>
                <c:pt idx="6217">
                  <c:v>5244.3</c:v>
                </c:pt>
                <c:pt idx="6218">
                  <c:v>5244.3200000000024</c:v>
                </c:pt>
                <c:pt idx="6219">
                  <c:v>5244.34</c:v>
                </c:pt>
                <c:pt idx="6220">
                  <c:v>5244.3600000000024</c:v>
                </c:pt>
                <c:pt idx="6221">
                  <c:v>5244.38</c:v>
                </c:pt>
                <c:pt idx="6222">
                  <c:v>5244.4</c:v>
                </c:pt>
                <c:pt idx="6223">
                  <c:v>5244.42</c:v>
                </c:pt>
                <c:pt idx="6224">
                  <c:v>5244.44</c:v>
                </c:pt>
                <c:pt idx="6225">
                  <c:v>5244.46</c:v>
                </c:pt>
                <c:pt idx="6226">
                  <c:v>5244.48</c:v>
                </c:pt>
                <c:pt idx="6227">
                  <c:v>5244.5</c:v>
                </c:pt>
                <c:pt idx="6228">
                  <c:v>5244.52</c:v>
                </c:pt>
                <c:pt idx="6229">
                  <c:v>5244.54</c:v>
                </c:pt>
                <c:pt idx="6230">
                  <c:v>5244.56</c:v>
                </c:pt>
                <c:pt idx="6231">
                  <c:v>5244.58</c:v>
                </c:pt>
                <c:pt idx="6232">
                  <c:v>5244.6</c:v>
                </c:pt>
                <c:pt idx="6233">
                  <c:v>5244.6200000000035</c:v>
                </c:pt>
                <c:pt idx="6234">
                  <c:v>5244.64</c:v>
                </c:pt>
                <c:pt idx="6235">
                  <c:v>5244.6600000000035</c:v>
                </c:pt>
                <c:pt idx="6236">
                  <c:v>5244.68</c:v>
                </c:pt>
                <c:pt idx="6237">
                  <c:v>5244.7</c:v>
                </c:pt>
                <c:pt idx="6238">
                  <c:v>5244.72</c:v>
                </c:pt>
                <c:pt idx="6239">
                  <c:v>5244.74</c:v>
                </c:pt>
                <c:pt idx="6240">
                  <c:v>5244.76</c:v>
                </c:pt>
                <c:pt idx="6241">
                  <c:v>5244.78</c:v>
                </c:pt>
                <c:pt idx="6242">
                  <c:v>5244.8</c:v>
                </c:pt>
                <c:pt idx="6243">
                  <c:v>5244.8200000000024</c:v>
                </c:pt>
                <c:pt idx="6244">
                  <c:v>5244.84</c:v>
                </c:pt>
                <c:pt idx="6245">
                  <c:v>5244.8600000000024</c:v>
                </c:pt>
                <c:pt idx="6246">
                  <c:v>5244.88</c:v>
                </c:pt>
                <c:pt idx="6247">
                  <c:v>5244.9</c:v>
                </c:pt>
                <c:pt idx="6248">
                  <c:v>5244.92</c:v>
                </c:pt>
                <c:pt idx="6249">
                  <c:v>5244.94</c:v>
                </c:pt>
                <c:pt idx="6250">
                  <c:v>5244.96</c:v>
                </c:pt>
                <c:pt idx="6251">
                  <c:v>5244.98</c:v>
                </c:pt>
                <c:pt idx="6252">
                  <c:v>5245</c:v>
                </c:pt>
                <c:pt idx="6253">
                  <c:v>5245.02</c:v>
                </c:pt>
                <c:pt idx="6254">
                  <c:v>5245.04</c:v>
                </c:pt>
                <c:pt idx="6255">
                  <c:v>5245.06</c:v>
                </c:pt>
                <c:pt idx="6256">
                  <c:v>5245.08</c:v>
                </c:pt>
                <c:pt idx="6257">
                  <c:v>5245.1</c:v>
                </c:pt>
                <c:pt idx="6258">
                  <c:v>5245.1200000000035</c:v>
                </c:pt>
                <c:pt idx="6259">
                  <c:v>5245.14</c:v>
                </c:pt>
                <c:pt idx="6260">
                  <c:v>5245.1600000000035</c:v>
                </c:pt>
                <c:pt idx="6261">
                  <c:v>5245.18</c:v>
                </c:pt>
                <c:pt idx="6262">
                  <c:v>5245.2</c:v>
                </c:pt>
                <c:pt idx="6263">
                  <c:v>5245.22</c:v>
                </c:pt>
                <c:pt idx="6264">
                  <c:v>5245.24</c:v>
                </c:pt>
                <c:pt idx="6265">
                  <c:v>5245.26</c:v>
                </c:pt>
                <c:pt idx="6266">
                  <c:v>5245.28</c:v>
                </c:pt>
                <c:pt idx="6267">
                  <c:v>5245.3</c:v>
                </c:pt>
                <c:pt idx="6268">
                  <c:v>5245.3200000000024</c:v>
                </c:pt>
                <c:pt idx="6269">
                  <c:v>5245.34</c:v>
                </c:pt>
                <c:pt idx="6270">
                  <c:v>5245.3600000000024</c:v>
                </c:pt>
                <c:pt idx="6271">
                  <c:v>5245.38</c:v>
                </c:pt>
                <c:pt idx="6272">
                  <c:v>5245.4</c:v>
                </c:pt>
                <c:pt idx="6273">
                  <c:v>5245.42</c:v>
                </c:pt>
                <c:pt idx="6274">
                  <c:v>5245.44</c:v>
                </c:pt>
                <c:pt idx="6275">
                  <c:v>5245.46</c:v>
                </c:pt>
                <c:pt idx="6276">
                  <c:v>5245.48</c:v>
                </c:pt>
                <c:pt idx="6277">
                  <c:v>5245.5</c:v>
                </c:pt>
                <c:pt idx="6278">
                  <c:v>5245.52</c:v>
                </c:pt>
                <c:pt idx="6279">
                  <c:v>5245.54</c:v>
                </c:pt>
                <c:pt idx="6280">
                  <c:v>5245.56</c:v>
                </c:pt>
                <c:pt idx="6281">
                  <c:v>5245.58</c:v>
                </c:pt>
                <c:pt idx="6282">
                  <c:v>5245.6</c:v>
                </c:pt>
                <c:pt idx="6283">
                  <c:v>5245.6200000000035</c:v>
                </c:pt>
                <c:pt idx="6284">
                  <c:v>5245.64</c:v>
                </c:pt>
                <c:pt idx="6285">
                  <c:v>5245.6600000000035</c:v>
                </c:pt>
                <c:pt idx="6286">
                  <c:v>5245.68</c:v>
                </c:pt>
                <c:pt idx="6287">
                  <c:v>5245.7</c:v>
                </c:pt>
                <c:pt idx="6288">
                  <c:v>5245.72</c:v>
                </c:pt>
                <c:pt idx="6289">
                  <c:v>5245.74</c:v>
                </c:pt>
                <c:pt idx="6290">
                  <c:v>5245.76</c:v>
                </c:pt>
                <c:pt idx="6291">
                  <c:v>5245.78</c:v>
                </c:pt>
                <c:pt idx="6292">
                  <c:v>5245.8</c:v>
                </c:pt>
                <c:pt idx="6293">
                  <c:v>5245.8200000000024</c:v>
                </c:pt>
                <c:pt idx="6294">
                  <c:v>5245.84</c:v>
                </c:pt>
                <c:pt idx="6295">
                  <c:v>5245.8600000000024</c:v>
                </c:pt>
                <c:pt idx="6296">
                  <c:v>5245.88</c:v>
                </c:pt>
                <c:pt idx="6297">
                  <c:v>5245.9</c:v>
                </c:pt>
                <c:pt idx="6298">
                  <c:v>5245.92</c:v>
                </c:pt>
                <c:pt idx="6299">
                  <c:v>5245.94</c:v>
                </c:pt>
                <c:pt idx="6300">
                  <c:v>5245.96</c:v>
                </c:pt>
                <c:pt idx="6301">
                  <c:v>5245.98</c:v>
                </c:pt>
                <c:pt idx="6302">
                  <c:v>5246</c:v>
                </c:pt>
                <c:pt idx="6303">
                  <c:v>5246.02</c:v>
                </c:pt>
                <c:pt idx="6304">
                  <c:v>5246.04</c:v>
                </c:pt>
                <c:pt idx="6305">
                  <c:v>5246.06</c:v>
                </c:pt>
                <c:pt idx="6306">
                  <c:v>5246.08</c:v>
                </c:pt>
                <c:pt idx="6307">
                  <c:v>5246.1</c:v>
                </c:pt>
                <c:pt idx="6308">
                  <c:v>5246.1200000000035</c:v>
                </c:pt>
                <c:pt idx="6309">
                  <c:v>5246.14</c:v>
                </c:pt>
                <c:pt idx="6310">
                  <c:v>5246.1600000000035</c:v>
                </c:pt>
                <c:pt idx="6311">
                  <c:v>5246.18</c:v>
                </c:pt>
                <c:pt idx="6312">
                  <c:v>5246.2</c:v>
                </c:pt>
                <c:pt idx="6313">
                  <c:v>5246.22</c:v>
                </c:pt>
                <c:pt idx="6314">
                  <c:v>5246.24</c:v>
                </c:pt>
                <c:pt idx="6315">
                  <c:v>5246.26</c:v>
                </c:pt>
                <c:pt idx="6316">
                  <c:v>5246.28</c:v>
                </c:pt>
                <c:pt idx="6317">
                  <c:v>5246.3</c:v>
                </c:pt>
                <c:pt idx="6318">
                  <c:v>5246.3200000000024</c:v>
                </c:pt>
                <c:pt idx="6319">
                  <c:v>5246.34</c:v>
                </c:pt>
                <c:pt idx="6320">
                  <c:v>5246.3600000000024</c:v>
                </c:pt>
                <c:pt idx="6321">
                  <c:v>5246.38</c:v>
                </c:pt>
                <c:pt idx="6322">
                  <c:v>5246.4</c:v>
                </c:pt>
                <c:pt idx="6323">
                  <c:v>5246.42</c:v>
                </c:pt>
                <c:pt idx="6324">
                  <c:v>5246.44</c:v>
                </c:pt>
                <c:pt idx="6325">
                  <c:v>5246.46</c:v>
                </c:pt>
                <c:pt idx="6326">
                  <c:v>5246.48</c:v>
                </c:pt>
                <c:pt idx="6327">
                  <c:v>5246.5</c:v>
                </c:pt>
                <c:pt idx="6328">
                  <c:v>5246.52</c:v>
                </c:pt>
                <c:pt idx="6329">
                  <c:v>5246.54</c:v>
                </c:pt>
                <c:pt idx="6330">
                  <c:v>5246.56</c:v>
                </c:pt>
                <c:pt idx="6331">
                  <c:v>5246.58</c:v>
                </c:pt>
                <c:pt idx="6332">
                  <c:v>5246.6</c:v>
                </c:pt>
                <c:pt idx="6333">
                  <c:v>5246.6200000000035</c:v>
                </c:pt>
                <c:pt idx="6334">
                  <c:v>5246.64</c:v>
                </c:pt>
                <c:pt idx="6335">
                  <c:v>5246.6600000000035</c:v>
                </c:pt>
                <c:pt idx="6336">
                  <c:v>5246.68</c:v>
                </c:pt>
                <c:pt idx="6337">
                  <c:v>5246.7</c:v>
                </c:pt>
                <c:pt idx="6338">
                  <c:v>5246.72</c:v>
                </c:pt>
                <c:pt idx="6339">
                  <c:v>5246.74</c:v>
                </c:pt>
                <c:pt idx="6340">
                  <c:v>5246.76</c:v>
                </c:pt>
                <c:pt idx="6341">
                  <c:v>5246.78</c:v>
                </c:pt>
                <c:pt idx="6342">
                  <c:v>5246.8</c:v>
                </c:pt>
                <c:pt idx="6343">
                  <c:v>5246.8200000000024</c:v>
                </c:pt>
                <c:pt idx="6344">
                  <c:v>5246.84</c:v>
                </c:pt>
                <c:pt idx="6345">
                  <c:v>5246.8600000000024</c:v>
                </c:pt>
                <c:pt idx="6346">
                  <c:v>5246.88</c:v>
                </c:pt>
                <c:pt idx="6347">
                  <c:v>5246.9</c:v>
                </c:pt>
                <c:pt idx="6348">
                  <c:v>5246.92</c:v>
                </c:pt>
                <c:pt idx="6349">
                  <c:v>5246.94</c:v>
                </c:pt>
                <c:pt idx="6350">
                  <c:v>5246.96</c:v>
                </c:pt>
                <c:pt idx="6351">
                  <c:v>5246.98</c:v>
                </c:pt>
                <c:pt idx="6352">
                  <c:v>5247</c:v>
                </c:pt>
                <c:pt idx="6353">
                  <c:v>5247.02</c:v>
                </c:pt>
                <c:pt idx="6354">
                  <c:v>5247.04</c:v>
                </c:pt>
                <c:pt idx="6355">
                  <c:v>5247.06</c:v>
                </c:pt>
                <c:pt idx="6356">
                  <c:v>5247.08</c:v>
                </c:pt>
                <c:pt idx="6357">
                  <c:v>5247.1</c:v>
                </c:pt>
                <c:pt idx="6358">
                  <c:v>5247.1200000000035</c:v>
                </c:pt>
                <c:pt idx="6359">
                  <c:v>5247.14</c:v>
                </c:pt>
                <c:pt idx="6360">
                  <c:v>5247.1600000000035</c:v>
                </c:pt>
                <c:pt idx="6361">
                  <c:v>5247.18</c:v>
                </c:pt>
                <c:pt idx="6362">
                  <c:v>5247.2</c:v>
                </c:pt>
                <c:pt idx="6363">
                  <c:v>5247.22</c:v>
                </c:pt>
                <c:pt idx="6364">
                  <c:v>5247.24</c:v>
                </c:pt>
                <c:pt idx="6365">
                  <c:v>5247.26</c:v>
                </c:pt>
                <c:pt idx="6366">
                  <c:v>5247.28</c:v>
                </c:pt>
                <c:pt idx="6367">
                  <c:v>5247.3</c:v>
                </c:pt>
                <c:pt idx="6368">
                  <c:v>5247.3200000000024</c:v>
                </c:pt>
                <c:pt idx="6369">
                  <c:v>5247.34</c:v>
                </c:pt>
                <c:pt idx="6370">
                  <c:v>5247.3600000000024</c:v>
                </c:pt>
                <c:pt idx="6371">
                  <c:v>5247.38</c:v>
                </c:pt>
                <c:pt idx="6372">
                  <c:v>5247.4</c:v>
                </c:pt>
                <c:pt idx="6373">
                  <c:v>5247.42</c:v>
                </c:pt>
                <c:pt idx="6374">
                  <c:v>5247.44</c:v>
                </c:pt>
                <c:pt idx="6375">
                  <c:v>5247.46</c:v>
                </c:pt>
                <c:pt idx="6376">
                  <c:v>5247.48</c:v>
                </c:pt>
                <c:pt idx="6377">
                  <c:v>5247.5</c:v>
                </c:pt>
                <c:pt idx="6378">
                  <c:v>5247.52</c:v>
                </c:pt>
                <c:pt idx="6379">
                  <c:v>5247.54</c:v>
                </c:pt>
                <c:pt idx="6380">
                  <c:v>5247.56</c:v>
                </c:pt>
                <c:pt idx="6381">
                  <c:v>5247.58</c:v>
                </c:pt>
                <c:pt idx="6382">
                  <c:v>5247.6</c:v>
                </c:pt>
                <c:pt idx="6383">
                  <c:v>5247.6200000000035</c:v>
                </c:pt>
                <c:pt idx="6384">
                  <c:v>5247.64</c:v>
                </c:pt>
                <c:pt idx="6385">
                  <c:v>5247.6600000000035</c:v>
                </c:pt>
                <c:pt idx="6386">
                  <c:v>5247.68</c:v>
                </c:pt>
                <c:pt idx="6387">
                  <c:v>5247.7</c:v>
                </c:pt>
                <c:pt idx="6388">
                  <c:v>5247.72</c:v>
                </c:pt>
                <c:pt idx="6389">
                  <c:v>5247.74</c:v>
                </c:pt>
                <c:pt idx="6390">
                  <c:v>5247.76</c:v>
                </c:pt>
                <c:pt idx="6391">
                  <c:v>5247.78</c:v>
                </c:pt>
                <c:pt idx="6392">
                  <c:v>5247.8</c:v>
                </c:pt>
                <c:pt idx="6393">
                  <c:v>5247.8200000000024</c:v>
                </c:pt>
                <c:pt idx="6394">
                  <c:v>5247.84</c:v>
                </c:pt>
                <c:pt idx="6395">
                  <c:v>5247.8600000000024</c:v>
                </c:pt>
                <c:pt idx="6396">
                  <c:v>5247.88</c:v>
                </c:pt>
                <c:pt idx="6397">
                  <c:v>5247.9</c:v>
                </c:pt>
                <c:pt idx="6398">
                  <c:v>5247.92</c:v>
                </c:pt>
                <c:pt idx="6399">
                  <c:v>5247.94</c:v>
                </c:pt>
                <c:pt idx="6400">
                  <c:v>5247.96</c:v>
                </c:pt>
                <c:pt idx="6401">
                  <c:v>5247.98</c:v>
                </c:pt>
                <c:pt idx="6402">
                  <c:v>5248</c:v>
                </c:pt>
                <c:pt idx="6403">
                  <c:v>5248.02</c:v>
                </c:pt>
                <c:pt idx="6404">
                  <c:v>5248.04</c:v>
                </c:pt>
                <c:pt idx="6405">
                  <c:v>5248.06</c:v>
                </c:pt>
                <c:pt idx="6406">
                  <c:v>5248.08</c:v>
                </c:pt>
                <c:pt idx="6407">
                  <c:v>5248.1</c:v>
                </c:pt>
                <c:pt idx="6408">
                  <c:v>5248.1200000000035</c:v>
                </c:pt>
                <c:pt idx="6409">
                  <c:v>5248.14</c:v>
                </c:pt>
                <c:pt idx="6410">
                  <c:v>5248.1600000000035</c:v>
                </c:pt>
                <c:pt idx="6411">
                  <c:v>5248.18</c:v>
                </c:pt>
                <c:pt idx="6412">
                  <c:v>5248.2</c:v>
                </c:pt>
                <c:pt idx="6413">
                  <c:v>5248.22</c:v>
                </c:pt>
                <c:pt idx="6414">
                  <c:v>5248.24</c:v>
                </c:pt>
                <c:pt idx="6415">
                  <c:v>5248.26</c:v>
                </c:pt>
                <c:pt idx="6416">
                  <c:v>5248.28</c:v>
                </c:pt>
                <c:pt idx="6417">
                  <c:v>5248.3</c:v>
                </c:pt>
                <c:pt idx="6418">
                  <c:v>5248.3200000000024</c:v>
                </c:pt>
                <c:pt idx="6419">
                  <c:v>5248.34</c:v>
                </c:pt>
                <c:pt idx="6420">
                  <c:v>5248.3600000000024</c:v>
                </c:pt>
                <c:pt idx="6421">
                  <c:v>5248.38</c:v>
                </c:pt>
                <c:pt idx="6422">
                  <c:v>5248.4</c:v>
                </c:pt>
                <c:pt idx="6423">
                  <c:v>5248.42</c:v>
                </c:pt>
                <c:pt idx="6424">
                  <c:v>5248.44</c:v>
                </c:pt>
                <c:pt idx="6425">
                  <c:v>5248.46</c:v>
                </c:pt>
                <c:pt idx="6426">
                  <c:v>5248.48</c:v>
                </c:pt>
                <c:pt idx="6427">
                  <c:v>5248.5</c:v>
                </c:pt>
                <c:pt idx="6428">
                  <c:v>5248.52</c:v>
                </c:pt>
                <c:pt idx="6429">
                  <c:v>5248.54</c:v>
                </c:pt>
                <c:pt idx="6430">
                  <c:v>5248.56</c:v>
                </c:pt>
                <c:pt idx="6431">
                  <c:v>5248.58</c:v>
                </c:pt>
                <c:pt idx="6432">
                  <c:v>5248.6</c:v>
                </c:pt>
                <c:pt idx="6433">
                  <c:v>5248.6200000000035</c:v>
                </c:pt>
                <c:pt idx="6434">
                  <c:v>5248.64</c:v>
                </c:pt>
                <c:pt idx="6435">
                  <c:v>5248.6600000000035</c:v>
                </c:pt>
                <c:pt idx="6436">
                  <c:v>5248.68</c:v>
                </c:pt>
                <c:pt idx="6437">
                  <c:v>5248.7</c:v>
                </c:pt>
                <c:pt idx="6438">
                  <c:v>5248.72</c:v>
                </c:pt>
                <c:pt idx="6439">
                  <c:v>5248.74</c:v>
                </c:pt>
                <c:pt idx="6440">
                  <c:v>5248.76</c:v>
                </c:pt>
                <c:pt idx="6441">
                  <c:v>5248.78</c:v>
                </c:pt>
                <c:pt idx="6442">
                  <c:v>5248.8</c:v>
                </c:pt>
                <c:pt idx="6443">
                  <c:v>5248.8200000000024</c:v>
                </c:pt>
                <c:pt idx="6444">
                  <c:v>5248.84</c:v>
                </c:pt>
                <c:pt idx="6445">
                  <c:v>5248.8600000000024</c:v>
                </c:pt>
                <c:pt idx="6446">
                  <c:v>5248.88</c:v>
                </c:pt>
                <c:pt idx="6447">
                  <c:v>5248.9</c:v>
                </c:pt>
                <c:pt idx="6448">
                  <c:v>5248.92</c:v>
                </c:pt>
                <c:pt idx="6449">
                  <c:v>5248.94</c:v>
                </c:pt>
                <c:pt idx="6450">
                  <c:v>5248.96</c:v>
                </c:pt>
                <c:pt idx="6451">
                  <c:v>5248.98</c:v>
                </c:pt>
                <c:pt idx="6452">
                  <c:v>5249</c:v>
                </c:pt>
                <c:pt idx="6453">
                  <c:v>5249.02</c:v>
                </c:pt>
                <c:pt idx="6454">
                  <c:v>5249.04</c:v>
                </c:pt>
                <c:pt idx="6455">
                  <c:v>5249.06</c:v>
                </c:pt>
                <c:pt idx="6456">
                  <c:v>5249.08</c:v>
                </c:pt>
                <c:pt idx="6457">
                  <c:v>5249.1</c:v>
                </c:pt>
                <c:pt idx="6458">
                  <c:v>5249.1200000000035</c:v>
                </c:pt>
                <c:pt idx="6459">
                  <c:v>5249.14</c:v>
                </c:pt>
                <c:pt idx="6460">
                  <c:v>5249.1600000000035</c:v>
                </c:pt>
                <c:pt idx="6461">
                  <c:v>5249.18</c:v>
                </c:pt>
                <c:pt idx="6462">
                  <c:v>5249.2</c:v>
                </c:pt>
                <c:pt idx="6463">
                  <c:v>5249.22</c:v>
                </c:pt>
                <c:pt idx="6464">
                  <c:v>5249.24</c:v>
                </c:pt>
                <c:pt idx="6465">
                  <c:v>5249.26</c:v>
                </c:pt>
                <c:pt idx="6466">
                  <c:v>5249.28</c:v>
                </c:pt>
                <c:pt idx="6467">
                  <c:v>5249.3</c:v>
                </c:pt>
                <c:pt idx="6468">
                  <c:v>5249.3200000000024</c:v>
                </c:pt>
                <c:pt idx="6469">
                  <c:v>5249.34</c:v>
                </c:pt>
                <c:pt idx="6470">
                  <c:v>5249.3600000000024</c:v>
                </c:pt>
                <c:pt idx="6471">
                  <c:v>5249.38</c:v>
                </c:pt>
                <c:pt idx="6472">
                  <c:v>5249.4</c:v>
                </c:pt>
                <c:pt idx="6473">
                  <c:v>5249.42</c:v>
                </c:pt>
                <c:pt idx="6474">
                  <c:v>5249.44</c:v>
                </c:pt>
                <c:pt idx="6475">
                  <c:v>5249.46</c:v>
                </c:pt>
                <c:pt idx="6476">
                  <c:v>5249.48</c:v>
                </c:pt>
                <c:pt idx="6477">
                  <c:v>5249.5</c:v>
                </c:pt>
                <c:pt idx="6478">
                  <c:v>5249.52</c:v>
                </c:pt>
                <c:pt idx="6479">
                  <c:v>5249.54</c:v>
                </c:pt>
                <c:pt idx="6480">
                  <c:v>5249.56</c:v>
                </c:pt>
                <c:pt idx="6481">
                  <c:v>5249.58</c:v>
                </c:pt>
                <c:pt idx="6482">
                  <c:v>5249.6</c:v>
                </c:pt>
                <c:pt idx="6483">
                  <c:v>5249.6200000000035</c:v>
                </c:pt>
                <c:pt idx="6484">
                  <c:v>5249.64</c:v>
                </c:pt>
                <c:pt idx="6485">
                  <c:v>5249.6600000000035</c:v>
                </c:pt>
                <c:pt idx="6486">
                  <c:v>5249.68</c:v>
                </c:pt>
                <c:pt idx="6487">
                  <c:v>5249.7</c:v>
                </c:pt>
                <c:pt idx="6488">
                  <c:v>5249.72</c:v>
                </c:pt>
                <c:pt idx="6489">
                  <c:v>5249.74</c:v>
                </c:pt>
                <c:pt idx="6490">
                  <c:v>5249.76</c:v>
                </c:pt>
                <c:pt idx="6491">
                  <c:v>5249.78</c:v>
                </c:pt>
                <c:pt idx="6492">
                  <c:v>5249.8</c:v>
                </c:pt>
                <c:pt idx="6493">
                  <c:v>5249.8200000000024</c:v>
                </c:pt>
                <c:pt idx="6494">
                  <c:v>5249.84</c:v>
                </c:pt>
                <c:pt idx="6495">
                  <c:v>5249.8600000000024</c:v>
                </c:pt>
                <c:pt idx="6496">
                  <c:v>5249.88</c:v>
                </c:pt>
                <c:pt idx="6497">
                  <c:v>5249.9</c:v>
                </c:pt>
                <c:pt idx="6498">
                  <c:v>5249.92</c:v>
                </c:pt>
                <c:pt idx="6499">
                  <c:v>5249.94</c:v>
                </c:pt>
                <c:pt idx="6500">
                  <c:v>5249.96</c:v>
                </c:pt>
                <c:pt idx="6501">
                  <c:v>5249.98</c:v>
                </c:pt>
                <c:pt idx="6502">
                  <c:v>5250</c:v>
                </c:pt>
                <c:pt idx="6503">
                  <c:v>5250.02</c:v>
                </c:pt>
                <c:pt idx="6504">
                  <c:v>5250.04</c:v>
                </c:pt>
                <c:pt idx="6505">
                  <c:v>5250.06</c:v>
                </c:pt>
                <c:pt idx="6506">
                  <c:v>5250.08</c:v>
                </c:pt>
                <c:pt idx="6507">
                  <c:v>5250.1</c:v>
                </c:pt>
                <c:pt idx="6508">
                  <c:v>5250.1200000000035</c:v>
                </c:pt>
                <c:pt idx="6509">
                  <c:v>5250.14</c:v>
                </c:pt>
                <c:pt idx="6510">
                  <c:v>5250.1600000000035</c:v>
                </c:pt>
                <c:pt idx="6511">
                  <c:v>5250.18</c:v>
                </c:pt>
                <c:pt idx="6512">
                  <c:v>5250.2</c:v>
                </c:pt>
                <c:pt idx="6513">
                  <c:v>5250.22</c:v>
                </c:pt>
                <c:pt idx="6514">
                  <c:v>5250.24</c:v>
                </c:pt>
                <c:pt idx="6515">
                  <c:v>5250.26</c:v>
                </c:pt>
                <c:pt idx="6516">
                  <c:v>5250.28</c:v>
                </c:pt>
                <c:pt idx="6517">
                  <c:v>5250.3</c:v>
                </c:pt>
                <c:pt idx="6518">
                  <c:v>5250.3200000000024</c:v>
                </c:pt>
                <c:pt idx="6519">
                  <c:v>5250.34</c:v>
                </c:pt>
                <c:pt idx="6520">
                  <c:v>5250.3600000000024</c:v>
                </c:pt>
                <c:pt idx="6521">
                  <c:v>5250.38</c:v>
                </c:pt>
                <c:pt idx="6522">
                  <c:v>5250.4</c:v>
                </c:pt>
                <c:pt idx="6523">
                  <c:v>5250.42</c:v>
                </c:pt>
                <c:pt idx="6524">
                  <c:v>5250.44</c:v>
                </c:pt>
                <c:pt idx="6525">
                  <c:v>5250.46</c:v>
                </c:pt>
                <c:pt idx="6526">
                  <c:v>5250.48</c:v>
                </c:pt>
                <c:pt idx="6527">
                  <c:v>5250.5</c:v>
                </c:pt>
                <c:pt idx="6528">
                  <c:v>5250.52</c:v>
                </c:pt>
                <c:pt idx="6529">
                  <c:v>5250.54</c:v>
                </c:pt>
                <c:pt idx="6530">
                  <c:v>5250.56</c:v>
                </c:pt>
                <c:pt idx="6531">
                  <c:v>5250.58</c:v>
                </c:pt>
                <c:pt idx="6532">
                  <c:v>5250.6</c:v>
                </c:pt>
                <c:pt idx="6533">
                  <c:v>5250.6200000000035</c:v>
                </c:pt>
                <c:pt idx="6534">
                  <c:v>5250.64</c:v>
                </c:pt>
                <c:pt idx="6535">
                  <c:v>5250.6600000000035</c:v>
                </c:pt>
                <c:pt idx="6536">
                  <c:v>5250.68</c:v>
                </c:pt>
                <c:pt idx="6537">
                  <c:v>5250.7</c:v>
                </c:pt>
                <c:pt idx="6538">
                  <c:v>5250.72</c:v>
                </c:pt>
                <c:pt idx="6539">
                  <c:v>5250.74</c:v>
                </c:pt>
                <c:pt idx="6540">
                  <c:v>5250.76</c:v>
                </c:pt>
                <c:pt idx="6541">
                  <c:v>5250.78</c:v>
                </c:pt>
                <c:pt idx="6542">
                  <c:v>5250.8</c:v>
                </c:pt>
                <c:pt idx="6543">
                  <c:v>5250.8200000000024</c:v>
                </c:pt>
                <c:pt idx="6544">
                  <c:v>5250.84</c:v>
                </c:pt>
                <c:pt idx="6545">
                  <c:v>5250.8600000000024</c:v>
                </c:pt>
                <c:pt idx="6546">
                  <c:v>5250.88</c:v>
                </c:pt>
                <c:pt idx="6547">
                  <c:v>5250.9</c:v>
                </c:pt>
                <c:pt idx="6548">
                  <c:v>5250.92</c:v>
                </c:pt>
                <c:pt idx="6549">
                  <c:v>5250.94</c:v>
                </c:pt>
                <c:pt idx="6550">
                  <c:v>5250.96</c:v>
                </c:pt>
                <c:pt idx="6551">
                  <c:v>5250.98</c:v>
                </c:pt>
                <c:pt idx="6552">
                  <c:v>5251</c:v>
                </c:pt>
                <c:pt idx="6553">
                  <c:v>5251.02</c:v>
                </c:pt>
                <c:pt idx="6554">
                  <c:v>5251.04</c:v>
                </c:pt>
                <c:pt idx="6555">
                  <c:v>5251.06</c:v>
                </c:pt>
                <c:pt idx="6556">
                  <c:v>5251.08</c:v>
                </c:pt>
                <c:pt idx="6557">
                  <c:v>5251.1</c:v>
                </c:pt>
                <c:pt idx="6558">
                  <c:v>5251.1200000000035</c:v>
                </c:pt>
                <c:pt idx="6559">
                  <c:v>5251.14</c:v>
                </c:pt>
                <c:pt idx="6560">
                  <c:v>5251.1600000000035</c:v>
                </c:pt>
                <c:pt idx="6561">
                  <c:v>5251.18</c:v>
                </c:pt>
                <c:pt idx="6562">
                  <c:v>5251.2</c:v>
                </c:pt>
                <c:pt idx="6563">
                  <c:v>5251.22</c:v>
                </c:pt>
                <c:pt idx="6564">
                  <c:v>5251.24</c:v>
                </c:pt>
                <c:pt idx="6565">
                  <c:v>5251.26</c:v>
                </c:pt>
                <c:pt idx="6566">
                  <c:v>5251.28</c:v>
                </c:pt>
                <c:pt idx="6567">
                  <c:v>5251.3</c:v>
                </c:pt>
                <c:pt idx="6568">
                  <c:v>5251.3200000000024</c:v>
                </c:pt>
                <c:pt idx="6569">
                  <c:v>5251.34</c:v>
                </c:pt>
                <c:pt idx="6570">
                  <c:v>5251.3600000000024</c:v>
                </c:pt>
                <c:pt idx="6571">
                  <c:v>5251.38</c:v>
                </c:pt>
                <c:pt idx="6572">
                  <c:v>5251.4</c:v>
                </c:pt>
                <c:pt idx="6573">
                  <c:v>5251.42</c:v>
                </c:pt>
                <c:pt idx="6574">
                  <c:v>5251.44</c:v>
                </c:pt>
                <c:pt idx="6575">
                  <c:v>5251.46</c:v>
                </c:pt>
                <c:pt idx="6576">
                  <c:v>5251.48</c:v>
                </c:pt>
                <c:pt idx="6577">
                  <c:v>5251.5</c:v>
                </c:pt>
                <c:pt idx="6578">
                  <c:v>5251.52</c:v>
                </c:pt>
                <c:pt idx="6579">
                  <c:v>5251.54</c:v>
                </c:pt>
                <c:pt idx="6580">
                  <c:v>5251.56</c:v>
                </c:pt>
                <c:pt idx="6581">
                  <c:v>5251.58</c:v>
                </c:pt>
                <c:pt idx="6582">
                  <c:v>5251.6</c:v>
                </c:pt>
                <c:pt idx="6583">
                  <c:v>5251.6200000000035</c:v>
                </c:pt>
                <c:pt idx="6584">
                  <c:v>5251.64</c:v>
                </c:pt>
                <c:pt idx="6585">
                  <c:v>5251.6600000000035</c:v>
                </c:pt>
                <c:pt idx="6586">
                  <c:v>5251.68</c:v>
                </c:pt>
                <c:pt idx="6587">
                  <c:v>5251.7</c:v>
                </c:pt>
                <c:pt idx="6588">
                  <c:v>5251.72</c:v>
                </c:pt>
                <c:pt idx="6589">
                  <c:v>5251.74</c:v>
                </c:pt>
                <c:pt idx="6590">
                  <c:v>5251.76</c:v>
                </c:pt>
                <c:pt idx="6591">
                  <c:v>5251.78</c:v>
                </c:pt>
                <c:pt idx="6592">
                  <c:v>5251.8</c:v>
                </c:pt>
                <c:pt idx="6593">
                  <c:v>5251.8200000000024</c:v>
                </c:pt>
                <c:pt idx="6594">
                  <c:v>5251.84</c:v>
                </c:pt>
                <c:pt idx="6595">
                  <c:v>5251.8600000000024</c:v>
                </c:pt>
                <c:pt idx="6596">
                  <c:v>5251.88</c:v>
                </c:pt>
                <c:pt idx="6597">
                  <c:v>5251.9</c:v>
                </c:pt>
                <c:pt idx="6598">
                  <c:v>5251.92</c:v>
                </c:pt>
                <c:pt idx="6599">
                  <c:v>5251.94</c:v>
                </c:pt>
                <c:pt idx="6600">
                  <c:v>5251.96</c:v>
                </c:pt>
                <c:pt idx="6601">
                  <c:v>5251.98</c:v>
                </c:pt>
                <c:pt idx="6602">
                  <c:v>5252</c:v>
                </c:pt>
                <c:pt idx="6603">
                  <c:v>5252.02</c:v>
                </c:pt>
                <c:pt idx="6604">
                  <c:v>5252.04</c:v>
                </c:pt>
                <c:pt idx="6605">
                  <c:v>5252.06</c:v>
                </c:pt>
                <c:pt idx="6606">
                  <c:v>5252.08</c:v>
                </c:pt>
                <c:pt idx="6607">
                  <c:v>5252.1</c:v>
                </c:pt>
                <c:pt idx="6608">
                  <c:v>5252.1200000000035</c:v>
                </c:pt>
                <c:pt idx="6609">
                  <c:v>5252.14</c:v>
                </c:pt>
                <c:pt idx="6610">
                  <c:v>5252.1600000000035</c:v>
                </c:pt>
                <c:pt idx="6611">
                  <c:v>5252.18</c:v>
                </c:pt>
                <c:pt idx="6612">
                  <c:v>5252.2</c:v>
                </c:pt>
                <c:pt idx="6613">
                  <c:v>5252.22</c:v>
                </c:pt>
                <c:pt idx="6614">
                  <c:v>5252.24</c:v>
                </c:pt>
                <c:pt idx="6615">
                  <c:v>5252.26</c:v>
                </c:pt>
                <c:pt idx="6616">
                  <c:v>5252.28</c:v>
                </c:pt>
                <c:pt idx="6617">
                  <c:v>5252.3</c:v>
                </c:pt>
                <c:pt idx="6618">
                  <c:v>5252.3200000000024</c:v>
                </c:pt>
                <c:pt idx="6619">
                  <c:v>5252.34</c:v>
                </c:pt>
                <c:pt idx="6620">
                  <c:v>5252.3600000000024</c:v>
                </c:pt>
                <c:pt idx="6621">
                  <c:v>5252.38</c:v>
                </c:pt>
                <c:pt idx="6622">
                  <c:v>5252.4</c:v>
                </c:pt>
                <c:pt idx="6623">
                  <c:v>5252.42</c:v>
                </c:pt>
                <c:pt idx="6624">
                  <c:v>5252.44</c:v>
                </c:pt>
                <c:pt idx="6625">
                  <c:v>5252.46</c:v>
                </c:pt>
                <c:pt idx="6626">
                  <c:v>5252.48</c:v>
                </c:pt>
                <c:pt idx="6627">
                  <c:v>5252.5</c:v>
                </c:pt>
                <c:pt idx="6628">
                  <c:v>5252.52</c:v>
                </c:pt>
                <c:pt idx="6629">
                  <c:v>5252.54</c:v>
                </c:pt>
                <c:pt idx="6630">
                  <c:v>5252.56</c:v>
                </c:pt>
                <c:pt idx="6631">
                  <c:v>5252.58</c:v>
                </c:pt>
                <c:pt idx="6632">
                  <c:v>5252.6</c:v>
                </c:pt>
                <c:pt idx="6633">
                  <c:v>5252.6200000000035</c:v>
                </c:pt>
                <c:pt idx="6634">
                  <c:v>5252.64</c:v>
                </c:pt>
                <c:pt idx="6635">
                  <c:v>5252.6600000000035</c:v>
                </c:pt>
                <c:pt idx="6636">
                  <c:v>5252.68</c:v>
                </c:pt>
                <c:pt idx="6637">
                  <c:v>5252.7</c:v>
                </c:pt>
                <c:pt idx="6638">
                  <c:v>5252.72</c:v>
                </c:pt>
                <c:pt idx="6639">
                  <c:v>5252.74</c:v>
                </c:pt>
                <c:pt idx="6640">
                  <c:v>5252.76</c:v>
                </c:pt>
                <c:pt idx="6641">
                  <c:v>5252.78</c:v>
                </c:pt>
                <c:pt idx="6642">
                  <c:v>5252.8</c:v>
                </c:pt>
                <c:pt idx="6643">
                  <c:v>5252.8200000000024</c:v>
                </c:pt>
                <c:pt idx="6644">
                  <c:v>5252.84</c:v>
                </c:pt>
                <c:pt idx="6645">
                  <c:v>5252.8600000000024</c:v>
                </c:pt>
                <c:pt idx="6646">
                  <c:v>5252.88</c:v>
                </c:pt>
                <c:pt idx="6647">
                  <c:v>5252.9</c:v>
                </c:pt>
                <c:pt idx="6648">
                  <c:v>5252.92</c:v>
                </c:pt>
                <c:pt idx="6649">
                  <c:v>5252.94</c:v>
                </c:pt>
                <c:pt idx="6650">
                  <c:v>5252.96</c:v>
                </c:pt>
                <c:pt idx="6651">
                  <c:v>5252.98</c:v>
                </c:pt>
                <c:pt idx="6652">
                  <c:v>5253</c:v>
                </c:pt>
                <c:pt idx="6653">
                  <c:v>5253.02</c:v>
                </c:pt>
                <c:pt idx="6654">
                  <c:v>5253.04</c:v>
                </c:pt>
                <c:pt idx="6655">
                  <c:v>5253.06</c:v>
                </c:pt>
                <c:pt idx="6656">
                  <c:v>5253.08</c:v>
                </c:pt>
                <c:pt idx="6657">
                  <c:v>5253.1</c:v>
                </c:pt>
                <c:pt idx="6658">
                  <c:v>5253.1200000000035</c:v>
                </c:pt>
                <c:pt idx="6659">
                  <c:v>5253.14</c:v>
                </c:pt>
                <c:pt idx="6660">
                  <c:v>5253.1600000000035</c:v>
                </c:pt>
                <c:pt idx="6661">
                  <c:v>5253.18</c:v>
                </c:pt>
                <c:pt idx="6662">
                  <c:v>5253.2</c:v>
                </c:pt>
                <c:pt idx="6663">
                  <c:v>5253.22</c:v>
                </c:pt>
                <c:pt idx="6664">
                  <c:v>5253.24</c:v>
                </c:pt>
                <c:pt idx="6665">
                  <c:v>5253.26</c:v>
                </c:pt>
                <c:pt idx="6666">
                  <c:v>5253.28</c:v>
                </c:pt>
                <c:pt idx="6667">
                  <c:v>5253.3</c:v>
                </c:pt>
                <c:pt idx="6668">
                  <c:v>5253.3200000000024</c:v>
                </c:pt>
                <c:pt idx="6669">
                  <c:v>5253.34</c:v>
                </c:pt>
                <c:pt idx="6670">
                  <c:v>5253.3600000000024</c:v>
                </c:pt>
                <c:pt idx="6671">
                  <c:v>5253.38</c:v>
                </c:pt>
                <c:pt idx="6672">
                  <c:v>5253.4</c:v>
                </c:pt>
                <c:pt idx="6673">
                  <c:v>5253.42</c:v>
                </c:pt>
                <c:pt idx="6674">
                  <c:v>5253.44</c:v>
                </c:pt>
                <c:pt idx="6675">
                  <c:v>5253.46</c:v>
                </c:pt>
                <c:pt idx="6676">
                  <c:v>5253.48</c:v>
                </c:pt>
                <c:pt idx="6677">
                  <c:v>5253.5</c:v>
                </c:pt>
                <c:pt idx="6678">
                  <c:v>5253.52</c:v>
                </c:pt>
                <c:pt idx="6679">
                  <c:v>5253.54</c:v>
                </c:pt>
                <c:pt idx="6680">
                  <c:v>5253.56</c:v>
                </c:pt>
                <c:pt idx="6681">
                  <c:v>5253.58</c:v>
                </c:pt>
                <c:pt idx="6682">
                  <c:v>5253.6</c:v>
                </c:pt>
                <c:pt idx="6683">
                  <c:v>5253.6200000000035</c:v>
                </c:pt>
                <c:pt idx="6684">
                  <c:v>5253.64</c:v>
                </c:pt>
                <c:pt idx="6685">
                  <c:v>5253.6600000000035</c:v>
                </c:pt>
                <c:pt idx="6686">
                  <c:v>5253.68</c:v>
                </c:pt>
                <c:pt idx="6687">
                  <c:v>5253.7</c:v>
                </c:pt>
                <c:pt idx="6688">
                  <c:v>5253.72</c:v>
                </c:pt>
                <c:pt idx="6689">
                  <c:v>5253.74</c:v>
                </c:pt>
                <c:pt idx="6690">
                  <c:v>5253.76</c:v>
                </c:pt>
                <c:pt idx="6691">
                  <c:v>5253.78</c:v>
                </c:pt>
                <c:pt idx="6692">
                  <c:v>5253.8</c:v>
                </c:pt>
                <c:pt idx="6693">
                  <c:v>5253.8200000000024</c:v>
                </c:pt>
                <c:pt idx="6694">
                  <c:v>5253.84</c:v>
                </c:pt>
                <c:pt idx="6695">
                  <c:v>5253.8600000000024</c:v>
                </c:pt>
                <c:pt idx="6696">
                  <c:v>5253.88</c:v>
                </c:pt>
                <c:pt idx="6697">
                  <c:v>5253.9</c:v>
                </c:pt>
                <c:pt idx="6698">
                  <c:v>5253.92</c:v>
                </c:pt>
                <c:pt idx="6699">
                  <c:v>5253.94</c:v>
                </c:pt>
                <c:pt idx="6700">
                  <c:v>5253.96</c:v>
                </c:pt>
                <c:pt idx="6701">
                  <c:v>5253.98</c:v>
                </c:pt>
                <c:pt idx="6702">
                  <c:v>5254</c:v>
                </c:pt>
                <c:pt idx="6703">
                  <c:v>5254.02</c:v>
                </c:pt>
                <c:pt idx="6704">
                  <c:v>5254.04</c:v>
                </c:pt>
                <c:pt idx="6705">
                  <c:v>5254.06</c:v>
                </c:pt>
                <c:pt idx="6706">
                  <c:v>5254.08</c:v>
                </c:pt>
                <c:pt idx="6707">
                  <c:v>5254.1</c:v>
                </c:pt>
                <c:pt idx="6708">
                  <c:v>5254.1200000000035</c:v>
                </c:pt>
                <c:pt idx="6709">
                  <c:v>5254.14</c:v>
                </c:pt>
                <c:pt idx="6710">
                  <c:v>5254.1600000000035</c:v>
                </c:pt>
                <c:pt idx="6711">
                  <c:v>5254.18</c:v>
                </c:pt>
                <c:pt idx="6712">
                  <c:v>5254.2</c:v>
                </c:pt>
                <c:pt idx="6713">
                  <c:v>5254.22</c:v>
                </c:pt>
                <c:pt idx="6714">
                  <c:v>5254.24</c:v>
                </c:pt>
                <c:pt idx="6715">
                  <c:v>5254.26</c:v>
                </c:pt>
                <c:pt idx="6716">
                  <c:v>5254.28</c:v>
                </c:pt>
                <c:pt idx="6717">
                  <c:v>5254.3</c:v>
                </c:pt>
                <c:pt idx="6718">
                  <c:v>5254.3200000000024</c:v>
                </c:pt>
                <c:pt idx="6719">
                  <c:v>5254.34</c:v>
                </c:pt>
                <c:pt idx="6720">
                  <c:v>5254.3600000000024</c:v>
                </c:pt>
                <c:pt idx="6721">
                  <c:v>5254.38</c:v>
                </c:pt>
                <c:pt idx="6722">
                  <c:v>5254.4</c:v>
                </c:pt>
                <c:pt idx="6723">
                  <c:v>5254.42</c:v>
                </c:pt>
                <c:pt idx="6724">
                  <c:v>5254.44</c:v>
                </c:pt>
                <c:pt idx="6725">
                  <c:v>5254.46</c:v>
                </c:pt>
                <c:pt idx="6726">
                  <c:v>5254.48</c:v>
                </c:pt>
                <c:pt idx="6727">
                  <c:v>5254.5</c:v>
                </c:pt>
                <c:pt idx="6728">
                  <c:v>5254.52</c:v>
                </c:pt>
                <c:pt idx="6729">
                  <c:v>5254.54</c:v>
                </c:pt>
                <c:pt idx="6730">
                  <c:v>5254.56</c:v>
                </c:pt>
                <c:pt idx="6731">
                  <c:v>5254.58</c:v>
                </c:pt>
                <c:pt idx="6732">
                  <c:v>5254.6</c:v>
                </c:pt>
                <c:pt idx="6733">
                  <c:v>5254.6200000000035</c:v>
                </c:pt>
                <c:pt idx="6734">
                  <c:v>5254.64</c:v>
                </c:pt>
                <c:pt idx="6735">
                  <c:v>5254.6600000000035</c:v>
                </c:pt>
                <c:pt idx="6736">
                  <c:v>5254.68</c:v>
                </c:pt>
                <c:pt idx="6737">
                  <c:v>5254.7</c:v>
                </c:pt>
                <c:pt idx="6738">
                  <c:v>5254.72</c:v>
                </c:pt>
                <c:pt idx="6739">
                  <c:v>5254.74</c:v>
                </c:pt>
                <c:pt idx="6740">
                  <c:v>5254.76</c:v>
                </c:pt>
                <c:pt idx="6741">
                  <c:v>5254.78</c:v>
                </c:pt>
                <c:pt idx="6742">
                  <c:v>5254.8</c:v>
                </c:pt>
                <c:pt idx="6743">
                  <c:v>5254.8200000000024</c:v>
                </c:pt>
                <c:pt idx="6744">
                  <c:v>5254.84</c:v>
                </c:pt>
                <c:pt idx="6745">
                  <c:v>5254.8600000000024</c:v>
                </c:pt>
                <c:pt idx="6746">
                  <c:v>5254.88</c:v>
                </c:pt>
                <c:pt idx="6747">
                  <c:v>5254.9</c:v>
                </c:pt>
                <c:pt idx="6748">
                  <c:v>5254.92</c:v>
                </c:pt>
                <c:pt idx="6749">
                  <c:v>5254.94</c:v>
                </c:pt>
                <c:pt idx="6750">
                  <c:v>5254.96</c:v>
                </c:pt>
                <c:pt idx="6751">
                  <c:v>5254.98</c:v>
                </c:pt>
                <c:pt idx="6752">
                  <c:v>5255</c:v>
                </c:pt>
                <c:pt idx="6753">
                  <c:v>5255.02</c:v>
                </c:pt>
                <c:pt idx="6754">
                  <c:v>5255.04</c:v>
                </c:pt>
                <c:pt idx="6755">
                  <c:v>5255.06</c:v>
                </c:pt>
                <c:pt idx="6756">
                  <c:v>5255.08</c:v>
                </c:pt>
                <c:pt idx="6757">
                  <c:v>5255.1</c:v>
                </c:pt>
                <c:pt idx="6758">
                  <c:v>5255.1200000000035</c:v>
                </c:pt>
                <c:pt idx="6759">
                  <c:v>5255.14</c:v>
                </c:pt>
                <c:pt idx="6760">
                  <c:v>5255.1600000000035</c:v>
                </c:pt>
                <c:pt idx="6761">
                  <c:v>5255.18</c:v>
                </c:pt>
                <c:pt idx="6762">
                  <c:v>5255.2</c:v>
                </c:pt>
                <c:pt idx="6763">
                  <c:v>5255.22</c:v>
                </c:pt>
                <c:pt idx="6764">
                  <c:v>5255.24</c:v>
                </c:pt>
                <c:pt idx="6765">
                  <c:v>5255.26</c:v>
                </c:pt>
                <c:pt idx="6766">
                  <c:v>5255.28</c:v>
                </c:pt>
                <c:pt idx="6767">
                  <c:v>5255.3</c:v>
                </c:pt>
                <c:pt idx="6768">
                  <c:v>5255.3200000000024</c:v>
                </c:pt>
                <c:pt idx="6769">
                  <c:v>5255.34</c:v>
                </c:pt>
                <c:pt idx="6770">
                  <c:v>5255.3600000000024</c:v>
                </c:pt>
                <c:pt idx="6771">
                  <c:v>5255.38</c:v>
                </c:pt>
                <c:pt idx="6772">
                  <c:v>5255.4</c:v>
                </c:pt>
                <c:pt idx="6773">
                  <c:v>5255.42</c:v>
                </c:pt>
                <c:pt idx="6774">
                  <c:v>5255.44</c:v>
                </c:pt>
                <c:pt idx="6775">
                  <c:v>5255.46</c:v>
                </c:pt>
                <c:pt idx="6776">
                  <c:v>5255.48</c:v>
                </c:pt>
                <c:pt idx="6777">
                  <c:v>5255.5</c:v>
                </c:pt>
                <c:pt idx="6778">
                  <c:v>5255.52</c:v>
                </c:pt>
                <c:pt idx="6779">
                  <c:v>5255.54</c:v>
                </c:pt>
                <c:pt idx="6780">
                  <c:v>5255.56</c:v>
                </c:pt>
                <c:pt idx="6781">
                  <c:v>5255.58</c:v>
                </c:pt>
                <c:pt idx="6782">
                  <c:v>5255.6</c:v>
                </c:pt>
                <c:pt idx="6783">
                  <c:v>5255.6200000000035</c:v>
                </c:pt>
                <c:pt idx="6784">
                  <c:v>5255.64</c:v>
                </c:pt>
                <c:pt idx="6785">
                  <c:v>5255.6600000000035</c:v>
                </c:pt>
                <c:pt idx="6786">
                  <c:v>5255.68</c:v>
                </c:pt>
                <c:pt idx="6787">
                  <c:v>5255.7</c:v>
                </c:pt>
                <c:pt idx="6788">
                  <c:v>5255.72</c:v>
                </c:pt>
                <c:pt idx="6789">
                  <c:v>5255.74</c:v>
                </c:pt>
                <c:pt idx="6790">
                  <c:v>5255.76</c:v>
                </c:pt>
                <c:pt idx="6791">
                  <c:v>5255.78</c:v>
                </c:pt>
                <c:pt idx="6792">
                  <c:v>5255.8</c:v>
                </c:pt>
                <c:pt idx="6793">
                  <c:v>5255.8200000000024</c:v>
                </c:pt>
                <c:pt idx="6794">
                  <c:v>5255.84</c:v>
                </c:pt>
                <c:pt idx="6795">
                  <c:v>5255.8600000000024</c:v>
                </c:pt>
                <c:pt idx="6796">
                  <c:v>5255.88</c:v>
                </c:pt>
                <c:pt idx="6797">
                  <c:v>5255.9</c:v>
                </c:pt>
                <c:pt idx="6798">
                  <c:v>5255.92</c:v>
                </c:pt>
                <c:pt idx="6799">
                  <c:v>5255.94</c:v>
                </c:pt>
                <c:pt idx="6800">
                  <c:v>5255.96</c:v>
                </c:pt>
                <c:pt idx="6801">
                  <c:v>5255.98</c:v>
                </c:pt>
                <c:pt idx="6802">
                  <c:v>5256</c:v>
                </c:pt>
                <c:pt idx="6803">
                  <c:v>5256.02</c:v>
                </c:pt>
                <c:pt idx="6804">
                  <c:v>5256.04</c:v>
                </c:pt>
                <c:pt idx="6805">
                  <c:v>5256.06</c:v>
                </c:pt>
                <c:pt idx="6806">
                  <c:v>5256.08</c:v>
                </c:pt>
                <c:pt idx="6807">
                  <c:v>5256.1</c:v>
                </c:pt>
                <c:pt idx="6808">
                  <c:v>5256.1200000000035</c:v>
                </c:pt>
                <c:pt idx="6809">
                  <c:v>5256.14</c:v>
                </c:pt>
                <c:pt idx="6810">
                  <c:v>5256.1600000000035</c:v>
                </c:pt>
                <c:pt idx="6811">
                  <c:v>5256.18</c:v>
                </c:pt>
                <c:pt idx="6812">
                  <c:v>5256.2</c:v>
                </c:pt>
                <c:pt idx="6813">
                  <c:v>5256.22</c:v>
                </c:pt>
                <c:pt idx="6814">
                  <c:v>5256.24</c:v>
                </c:pt>
                <c:pt idx="6815">
                  <c:v>5256.26</c:v>
                </c:pt>
                <c:pt idx="6816">
                  <c:v>5256.28</c:v>
                </c:pt>
                <c:pt idx="6817">
                  <c:v>5256.3</c:v>
                </c:pt>
                <c:pt idx="6818">
                  <c:v>5256.3200000000024</c:v>
                </c:pt>
                <c:pt idx="6819">
                  <c:v>5256.34</c:v>
                </c:pt>
                <c:pt idx="6820">
                  <c:v>5256.3600000000024</c:v>
                </c:pt>
                <c:pt idx="6821">
                  <c:v>5256.38</c:v>
                </c:pt>
                <c:pt idx="6822">
                  <c:v>5256.4</c:v>
                </c:pt>
                <c:pt idx="6823">
                  <c:v>5256.42</c:v>
                </c:pt>
                <c:pt idx="6824">
                  <c:v>5256.44</c:v>
                </c:pt>
                <c:pt idx="6825">
                  <c:v>5256.46</c:v>
                </c:pt>
                <c:pt idx="6826">
                  <c:v>5256.48</c:v>
                </c:pt>
                <c:pt idx="6827">
                  <c:v>5256.5</c:v>
                </c:pt>
                <c:pt idx="6828">
                  <c:v>5256.52</c:v>
                </c:pt>
                <c:pt idx="6829">
                  <c:v>5256.54</c:v>
                </c:pt>
                <c:pt idx="6830">
                  <c:v>5256.56</c:v>
                </c:pt>
                <c:pt idx="6831">
                  <c:v>5256.58</c:v>
                </c:pt>
                <c:pt idx="6832">
                  <c:v>5256.6</c:v>
                </c:pt>
                <c:pt idx="6833">
                  <c:v>5256.6200000000035</c:v>
                </c:pt>
                <c:pt idx="6834">
                  <c:v>5256.64</c:v>
                </c:pt>
                <c:pt idx="6835">
                  <c:v>5256.6600000000035</c:v>
                </c:pt>
                <c:pt idx="6836">
                  <c:v>5256.68</c:v>
                </c:pt>
                <c:pt idx="6837">
                  <c:v>5256.7</c:v>
                </c:pt>
                <c:pt idx="6838">
                  <c:v>5256.72</c:v>
                </c:pt>
                <c:pt idx="6839">
                  <c:v>5256.74</c:v>
                </c:pt>
                <c:pt idx="6840">
                  <c:v>5256.76</c:v>
                </c:pt>
                <c:pt idx="6841">
                  <c:v>5256.78</c:v>
                </c:pt>
                <c:pt idx="6842">
                  <c:v>5256.8</c:v>
                </c:pt>
                <c:pt idx="6843">
                  <c:v>5256.8200000000024</c:v>
                </c:pt>
                <c:pt idx="6844">
                  <c:v>5256.84</c:v>
                </c:pt>
                <c:pt idx="6845">
                  <c:v>5256.8600000000024</c:v>
                </c:pt>
                <c:pt idx="6846">
                  <c:v>5256.88</c:v>
                </c:pt>
                <c:pt idx="6847">
                  <c:v>5256.9</c:v>
                </c:pt>
                <c:pt idx="6848">
                  <c:v>5256.92</c:v>
                </c:pt>
                <c:pt idx="6849">
                  <c:v>5256.94</c:v>
                </c:pt>
                <c:pt idx="6850">
                  <c:v>5256.96</c:v>
                </c:pt>
                <c:pt idx="6851">
                  <c:v>5256.98</c:v>
                </c:pt>
                <c:pt idx="6852">
                  <c:v>5257</c:v>
                </c:pt>
                <c:pt idx="6853">
                  <c:v>5257.02</c:v>
                </c:pt>
                <c:pt idx="6854">
                  <c:v>5257.04</c:v>
                </c:pt>
                <c:pt idx="6855">
                  <c:v>5257.06</c:v>
                </c:pt>
                <c:pt idx="6856">
                  <c:v>5257.08</c:v>
                </c:pt>
                <c:pt idx="6857">
                  <c:v>5257.1</c:v>
                </c:pt>
                <c:pt idx="6858">
                  <c:v>5257.1200000000035</c:v>
                </c:pt>
                <c:pt idx="6859">
                  <c:v>5257.14</c:v>
                </c:pt>
                <c:pt idx="6860">
                  <c:v>5257.1600000000035</c:v>
                </c:pt>
                <c:pt idx="6861">
                  <c:v>5257.18</c:v>
                </c:pt>
                <c:pt idx="6862">
                  <c:v>5257.2</c:v>
                </c:pt>
                <c:pt idx="6863">
                  <c:v>5257.22</c:v>
                </c:pt>
                <c:pt idx="6864">
                  <c:v>5257.24</c:v>
                </c:pt>
                <c:pt idx="6865">
                  <c:v>5257.26</c:v>
                </c:pt>
                <c:pt idx="6866">
                  <c:v>5257.28</c:v>
                </c:pt>
                <c:pt idx="6867">
                  <c:v>5257.3</c:v>
                </c:pt>
                <c:pt idx="6868">
                  <c:v>5257.3200000000024</c:v>
                </c:pt>
                <c:pt idx="6869">
                  <c:v>5257.34</c:v>
                </c:pt>
                <c:pt idx="6870">
                  <c:v>5257.3600000000024</c:v>
                </c:pt>
                <c:pt idx="6871">
                  <c:v>5257.38</c:v>
                </c:pt>
                <c:pt idx="6872">
                  <c:v>5257.4</c:v>
                </c:pt>
                <c:pt idx="6873">
                  <c:v>5257.42</c:v>
                </c:pt>
                <c:pt idx="6874">
                  <c:v>5257.44</c:v>
                </c:pt>
                <c:pt idx="6875">
                  <c:v>5257.46</c:v>
                </c:pt>
                <c:pt idx="6876">
                  <c:v>5257.48</c:v>
                </c:pt>
                <c:pt idx="6877">
                  <c:v>5257.5</c:v>
                </c:pt>
                <c:pt idx="6878">
                  <c:v>5257.52</c:v>
                </c:pt>
                <c:pt idx="6879">
                  <c:v>5257.54</c:v>
                </c:pt>
                <c:pt idx="6880">
                  <c:v>5257.56</c:v>
                </c:pt>
                <c:pt idx="6881">
                  <c:v>5257.58</c:v>
                </c:pt>
                <c:pt idx="6882">
                  <c:v>5257.6</c:v>
                </c:pt>
                <c:pt idx="6883">
                  <c:v>5257.6200000000035</c:v>
                </c:pt>
                <c:pt idx="6884">
                  <c:v>5257.64</c:v>
                </c:pt>
                <c:pt idx="6885">
                  <c:v>5257.6600000000035</c:v>
                </c:pt>
                <c:pt idx="6886">
                  <c:v>5257.68</c:v>
                </c:pt>
                <c:pt idx="6887">
                  <c:v>5257.7</c:v>
                </c:pt>
                <c:pt idx="6888">
                  <c:v>5257.72</c:v>
                </c:pt>
                <c:pt idx="6889">
                  <c:v>5257.74</c:v>
                </c:pt>
                <c:pt idx="6890">
                  <c:v>5257.76</c:v>
                </c:pt>
                <c:pt idx="6891">
                  <c:v>5257.78</c:v>
                </c:pt>
                <c:pt idx="6892">
                  <c:v>5257.8</c:v>
                </c:pt>
                <c:pt idx="6893">
                  <c:v>5257.8200000000024</c:v>
                </c:pt>
                <c:pt idx="6894">
                  <c:v>5257.84</c:v>
                </c:pt>
                <c:pt idx="6895">
                  <c:v>5257.8600000000024</c:v>
                </c:pt>
                <c:pt idx="6896">
                  <c:v>5257.88</c:v>
                </c:pt>
                <c:pt idx="6897">
                  <c:v>5257.9</c:v>
                </c:pt>
                <c:pt idx="6898">
                  <c:v>5257.92</c:v>
                </c:pt>
                <c:pt idx="6899">
                  <c:v>5257.94</c:v>
                </c:pt>
                <c:pt idx="6900">
                  <c:v>5257.96</c:v>
                </c:pt>
                <c:pt idx="6901">
                  <c:v>5257.98</c:v>
                </c:pt>
                <c:pt idx="6902">
                  <c:v>5258</c:v>
                </c:pt>
                <c:pt idx="6903">
                  <c:v>5258.02</c:v>
                </c:pt>
                <c:pt idx="6904">
                  <c:v>5258.04</c:v>
                </c:pt>
                <c:pt idx="6905">
                  <c:v>5258.06</c:v>
                </c:pt>
                <c:pt idx="6906">
                  <c:v>5258.08</c:v>
                </c:pt>
                <c:pt idx="6907">
                  <c:v>5258.1</c:v>
                </c:pt>
                <c:pt idx="6908">
                  <c:v>5258.1200000000035</c:v>
                </c:pt>
                <c:pt idx="6909">
                  <c:v>5258.14</c:v>
                </c:pt>
                <c:pt idx="6910">
                  <c:v>5258.1600000000035</c:v>
                </c:pt>
                <c:pt idx="6911">
                  <c:v>5258.18</c:v>
                </c:pt>
                <c:pt idx="6912">
                  <c:v>5258.2</c:v>
                </c:pt>
                <c:pt idx="6913">
                  <c:v>5258.22</c:v>
                </c:pt>
                <c:pt idx="6914">
                  <c:v>5258.24</c:v>
                </c:pt>
                <c:pt idx="6915">
                  <c:v>5258.26</c:v>
                </c:pt>
                <c:pt idx="6916">
                  <c:v>5258.28</c:v>
                </c:pt>
                <c:pt idx="6917">
                  <c:v>5258.3</c:v>
                </c:pt>
                <c:pt idx="6918">
                  <c:v>5258.3200000000024</c:v>
                </c:pt>
                <c:pt idx="6919">
                  <c:v>5258.34</c:v>
                </c:pt>
                <c:pt idx="6920">
                  <c:v>5258.3600000000024</c:v>
                </c:pt>
                <c:pt idx="6921">
                  <c:v>5258.38</c:v>
                </c:pt>
                <c:pt idx="6922">
                  <c:v>5258.4</c:v>
                </c:pt>
                <c:pt idx="6923">
                  <c:v>5258.42</c:v>
                </c:pt>
                <c:pt idx="6924">
                  <c:v>5258.44</c:v>
                </c:pt>
                <c:pt idx="6925">
                  <c:v>5258.46</c:v>
                </c:pt>
                <c:pt idx="6926">
                  <c:v>5258.48</c:v>
                </c:pt>
                <c:pt idx="6927">
                  <c:v>5258.5</c:v>
                </c:pt>
                <c:pt idx="6928">
                  <c:v>5258.52</c:v>
                </c:pt>
                <c:pt idx="6929">
                  <c:v>5258.54</c:v>
                </c:pt>
                <c:pt idx="6930">
                  <c:v>5258.56</c:v>
                </c:pt>
                <c:pt idx="6931">
                  <c:v>5258.58</c:v>
                </c:pt>
                <c:pt idx="6932">
                  <c:v>5258.6</c:v>
                </c:pt>
                <c:pt idx="6933">
                  <c:v>5258.6200000000035</c:v>
                </c:pt>
                <c:pt idx="6934">
                  <c:v>5258.64</c:v>
                </c:pt>
                <c:pt idx="6935">
                  <c:v>5258.6600000000035</c:v>
                </c:pt>
                <c:pt idx="6936">
                  <c:v>5258.68</c:v>
                </c:pt>
                <c:pt idx="6937">
                  <c:v>5258.7</c:v>
                </c:pt>
                <c:pt idx="6938">
                  <c:v>5258.72</c:v>
                </c:pt>
                <c:pt idx="6939">
                  <c:v>5258.74</c:v>
                </c:pt>
                <c:pt idx="6940">
                  <c:v>5258.76</c:v>
                </c:pt>
                <c:pt idx="6941">
                  <c:v>5258.78</c:v>
                </c:pt>
                <c:pt idx="6942">
                  <c:v>5258.8</c:v>
                </c:pt>
                <c:pt idx="6943">
                  <c:v>5258.8200000000024</c:v>
                </c:pt>
                <c:pt idx="6944">
                  <c:v>5258.84</c:v>
                </c:pt>
                <c:pt idx="6945">
                  <c:v>5258.8600000000024</c:v>
                </c:pt>
                <c:pt idx="6946">
                  <c:v>5258.88</c:v>
                </c:pt>
                <c:pt idx="6947">
                  <c:v>5258.9</c:v>
                </c:pt>
                <c:pt idx="6948">
                  <c:v>5258.92</c:v>
                </c:pt>
                <c:pt idx="6949">
                  <c:v>5258.94</c:v>
                </c:pt>
                <c:pt idx="6950">
                  <c:v>5258.96</c:v>
                </c:pt>
                <c:pt idx="6951">
                  <c:v>5258.98</c:v>
                </c:pt>
                <c:pt idx="6952">
                  <c:v>5259</c:v>
                </c:pt>
                <c:pt idx="6953">
                  <c:v>5259.02</c:v>
                </c:pt>
                <c:pt idx="6954">
                  <c:v>5259.04</c:v>
                </c:pt>
                <c:pt idx="6955">
                  <c:v>5259.06</c:v>
                </c:pt>
                <c:pt idx="6956">
                  <c:v>5259.08</c:v>
                </c:pt>
                <c:pt idx="6957">
                  <c:v>5259.1</c:v>
                </c:pt>
                <c:pt idx="6958">
                  <c:v>5259.1200000000035</c:v>
                </c:pt>
                <c:pt idx="6959">
                  <c:v>5259.14</c:v>
                </c:pt>
                <c:pt idx="6960">
                  <c:v>5259.1600000000035</c:v>
                </c:pt>
                <c:pt idx="6961">
                  <c:v>5259.18</c:v>
                </c:pt>
                <c:pt idx="6962">
                  <c:v>5259.2</c:v>
                </c:pt>
                <c:pt idx="6963">
                  <c:v>5259.22</c:v>
                </c:pt>
                <c:pt idx="6964">
                  <c:v>5259.24</c:v>
                </c:pt>
                <c:pt idx="6965">
                  <c:v>5259.26</c:v>
                </c:pt>
                <c:pt idx="6966">
                  <c:v>5259.28</c:v>
                </c:pt>
                <c:pt idx="6967">
                  <c:v>5259.3</c:v>
                </c:pt>
                <c:pt idx="6968">
                  <c:v>5259.3200000000024</c:v>
                </c:pt>
                <c:pt idx="6969">
                  <c:v>5259.34</c:v>
                </c:pt>
                <c:pt idx="6970">
                  <c:v>5259.3600000000024</c:v>
                </c:pt>
                <c:pt idx="6971">
                  <c:v>5259.38</c:v>
                </c:pt>
                <c:pt idx="6972">
                  <c:v>5259.4</c:v>
                </c:pt>
                <c:pt idx="6973">
                  <c:v>5259.42</c:v>
                </c:pt>
                <c:pt idx="6974">
                  <c:v>5259.44</c:v>
                </c:pt>
                <c:pt idx="6975">
                  <c:v>5259.46</c:v>
                </c:pt>
                <c:pt idx="6976">
                  <c:v>5259.48</c:v>
                </c:pt>
                <c:pt idx="6977">
                  <c:v>5259.5</c:v>
                </c:pt>
                <c:pt idx="6978">
                  <c:v>5259.52</c:v>
                </c:pt>
                <c:pt idx="6979">
                  <c:v>5259.54</c:v>
                </c:pt>
                <c:pt idx="6980">
                  <c:v>5259.56</c:v>
                </c:pt>
                <c:pt idx="6981">
                  <c:v>5259.58</c:v>
                </c:pt>
                <c:pt idx="6982">
                  <c:v>5259.6</c:v>
                </c:pt>
                <c:pt idx="6983">
                  <c:v>5259.6200000000035</c:v>
                </c:pt>
                <c:pt idx="6984">
                  <c:v>5259.64</c:v>
                </c:pt>
                <c:pt idx="6985">
                  <c:v>5259.6600000000035</c:v>
                </c:pt>
                <c:pt idx="6986">
                  <c:v>5259.68</c:v>
                </c:pt>
                <c:pt idx="6987">
                  <c:v>5259.7</c:v>
                </c:pt>
                <c:pt idx="6988">
                  <c:v>5259.72</c:v>
                </c:pt>
                <c:pt idx="6989">
                  <c:v>5259.74</c:v>
                </c:pt>
                <c:pt idx="6990">
                  <c:v>5259.76</c:v>
                </c:pt>
                <c:pt idx="6991">
                  <c:v>5259.78</c:v>
                </c:pt>
                <c:pt idx="6992">
                  <c:v>5259.8</c:v>
                </c:pt>
                <c:pt idx="6993">
                  <c:v>5259.8200000000024</c:v>
                </c:pt>
                <c:pt idx="6994">
                  <c:v>5259.84</c:v>
                </c:pt>
                <c:pt idx="6995">
                  <c:v>5259.8600000000024</c:v>
                </c:pt>
                <c:pt idx="6996">
                  <c:v>5259.88</c:v>
                </c:pt>
                <c:pt idx="6997">
                  <c:v>5259.9</c:v>
                </c:pt>
                <c:pt idx="6998">
                  <c:v>5259.92</c:v>
                </c:pt>
                <c:pt idx="6999">
                  <c:v>5259.94</c:v>
                </c:pt>
                <c:pt idx="7000">
                  <c:v>5259.96</c:v>
                </c:pt>
                <c:pt idx="7001">
                  <c:v>5259.98</c:v>
                </c:pt>
                <c:pt idx="7002">
                  <c:v>5260</c:v>
                </c:pt>
                <c:pt idx="7003">
                  <c:v>5260.02</c:v>
                </c:pt>
                <c:pt idx="7004">
                  <c:v>5260.04</c:v>
                </c:pt>
                <c:pt idx="7005">
                  <c:v>5260.06</c:v>
                </c:pt>
                <c:pt idx="7006">
                  <c:v>5260.08</c:v>
                </c:pt>
                <c:pt idx="7007">
                  <c:v>5260.1</c:v>
                </c:pt>
                <c:pt idx="7008">
                  <c:v>5260.1200000000035</c:v>
                </c:pt>
                <c:pt idx="7009">
                  <c:v>5260.14</c:v>
                </c:pt>
                <c:pt idx="7010">
                  <c:v>5260.1600000000035</c:v>
                </c:pt>
                <c:pt idx="7011">
                  <c:v>5260.18</c:v>
                </c:pt>
                <c:pt idx="7012">
                  <c:v>5260.2</c:v>
                </c:pt>
                <c:pt idx="7013">
                  <c:v>5260.22</c:v>
                </c:pt>
                <c:pt idx="7014">
                  <c:v>5260.24</c:v>
                </c:pt>
                <c:pt idx="7015">
                  <c:v>5260.26</c:v>
                </c:pt>
                <c:pt idx="7016">
                  <c:v>5260.28</c:v>
                </c:pt>
                <c:pt idx="7017">
                  <c:v>5260.3</c:v>
                </c:pt>
                <c:pt idx="7018">
                  <c:v>5260.3200000000024</c:v>
                </c:pt>
                <c:pt idx="7019">
                  <c:v>5260.34</c:v>
                </c:pt>
                <c:pt idx="7020">
                  <c:v>5260.3600000000024</c:v>
                </c:pt>
                <c:pt idx="7021">
                  <c:v>5260.38</c:v>
                </c:pt>
                <c:pt idx="7022">
                  <c:v>5260.4</c:v>
                </c:pt>
                <c:pt idx="7023">
                  <c:v>5260.42</c:v>
                </c:pt>
                <c:pt idx="7024">
                  <c:v>5260.44</c:v>
                </c:pt>
                <c:pt idx="7025">
                  <c:v>5260.46</c:v>
                </c:pt>
                <c:pt idx="7026">
                  <c:v>5260.48</c:v>
                </c:pt>
                <c:pt idx="7027">
                  <c:v>5260.5</c:v>
                </c:pt>
                <c:pt idx="7028">
                  <c:v>5260.52</c:v>
                </c:pt>
                <c:pt idx="7029">
                  <c:v>5260.54</c:v>
                </c:pt>
                <c:pt idx="7030">
                  <c:v>5260.56</c:v>
                </c:pt>
                <c:pt idx="7031">
                  <c:v>5260.58</c:v>
                </c:pt>
                <c:pt idx="7032">
                  <c:v>5260.6</c:v>
                </c:pt>
                <c:pt idx="7033">
                  <c:v>5260.6200000000035</c:v>
                </c:pt>
                <c:pt idx="7034">
                  <c:v>5260.64</c:v>
                </c:pt>
                <c:pt idx="7035">
                  <c:v>5260.6600000000035</c:v>
                </c:pt>
                <c:pt idx="7036">
                  <c:v>5260.68</c:v>
                </c:pt>
                <c:pt idx="7037">
                  <c:v>5260.7</c:v>
                </c:pt>
                <c:pt idx="7038">
                  <c:v>5260.72</c:v>
                </c:pt>
                <c:pt idx="7039">
                  <c:v>5260.74</c:v>
                </c:pt>
                <c:pt idx="7040">
                  <c:v>5260.76</c:v>
                </c:pt>
                <c:pt idx="7041">
                  <c:v>5260.78</c:v>
                </c:pt>
                <c:pt idx="7042">
                  <c:v>5260.8</c:v>
                </c:pt>
                <c:pt idx="7043">
                  <c:v>5260.8200000000024</c:v>
                </c:pt>
                <c:pt idx="7044">
                  <c:v>5260.84</c:v>
                </c:pt>
                <c:pt idx="7045">
                  <c:v>5260.8600000000024</c:v>
                </c:pt>
                <c:pt idx="7046">
                  <c:v>5260.88</c:v>
                </c:pt>
                <c:pt idx="7047">
                  <c:v>5260.9</c:v>
                </c:pt>
                <c:pt idx="7048">
                  <c:v>5260.92</c:v>
                </c:pt>
                <c:pt idx="7049">
                  <c:v>5260.94</c:v>
                </c:pt>
                <c:pt idx="7050">
                  <c:v>5260.96</c:v>
                </c:pt>
                <c:pt idx="7051">
                  <c:v>5260.98</c:v>
                </c:pt>
                <c:pt idx="7052">
                  <c:v>5261</c:v>
                </c:pt>
                <c:pt idx="7053">
                  <c:v>5261.02</c:v>
                </c:pt>
                <c:pt idx="7054">
                  <c:v>5261.04</c:v>
                </c:pt>
                <c:pt idx="7055">
                  <c:v>5261.06</c:v>
                </c:pt>
                <c:pt idx="7056">
                  <c:v>5261.08</c:v>
                </c:pt>
                <c:pt idx="7057">
                  <c:v>5261.1</c:v>
                </c:pt>
                <c:pt idx="7058">
                  <c:v>5261.1200000000035</c:v>
                </c:pt>
                <c:pt idx="7059">
                  <c:v>5261.14</c:v>
                </c:pt>
                <c:pt idx="7060">
                  <c:v>5261.1600000000035</c:v>
                </c:pt>
                <c:pt idx="7061">
                  <c:v>5261.18</c:v>
                </c:pt>
                <c:pt idx="7062">
                  <c:v>5261.2</c:v>
                </c:pt>
                <c:pt idx="7063">
                  <c:v>5261.22</c:v>
                </c:pt>
                <c:pt idx="7064">
                  <c:v>5261.24</c:v>
                </c:pt>
                <c:pt idx="7065">
                  <c:v>5261.26</c:v>
                </c:pt>
                <c:pt idx="7066">
                  <c:v>5261.28</c:v>
                </c:pt>
                <c:pt idx="7067">
                  <c:v>5261.3</c:v>
                </c:pt>
                <c:pt idx="7068">
                  <c:v>5261.3200000000024</c:v>
                </c:pt>
                <c:pt idx="7069">
                  <c:v>5261.34</c:v>
                </c:pt>
                <c:pt idx="7070">
                  <c:v>5261.3600000000024</c:v>
                </c:pt>
                <c:pt idx="7071">
                  <c:v>5261.38</c:v>
                </c:pt>
                <c:pt idx="7072">
                  <c:v>5261.4</c:v>
                </c:pt>
                <c:pt idx="7073">
                  <c:v>5261.42</c:v>
                </c:pt>
                <c:pt idx="7074">
                  <c:v>5261.44</c:v>
                </c:pt>
                <c:pt idx="7075">
                  <c:v>5261.46</c:v>
                </c:pt>
                <c:pt idx="7076">
                  <c:v>5261.48</c:v>
                </c:pt>
                <c:pt idx="7077">
                  <c:v>5261.5</c:v>
                </c:pt>
                <c:pt idx="7078">
                  <c:v>5261.52</c:v>
                </c:pt>
                <c:pt idx="7079">
                  <c:v>5261.54</c:v>
                </c:pt>
                <c:pt idx="7080">
                  <c:v>5261.56</c:v>
                </c:pt>
                <c:pt idx="7081">
                  <c:v>5261.58</c:v>
                </c:pt>
                <c:pt idx="7082">
                  <c:v>5261.6</c:v>
                </c:pt>
                <c:pt idx="7083">
                  <c:v>5261.6200000000035</c:v>
                </c:pt>
                <c:pt idx="7084">
                  <c:v>5261.64</c:v>
                </c:pt>
                <c:pt idx="7085">
                  <c:v>5261.6600000000035</c:v>
                </c:pt>
                <c:pt idx="7086">
                  <c:v>5261.68</c:v>
                </c:pt>
                <c:pt idx="7087">
                  <c:v>5261.7</c:v>
                </c:pt>
                <c:pt idx="7088">
                  <c:v>5261.72</c:v>
                </c:pt>
                <c:pt idx="7089">
                  <c:v>5261.74</c:v>
                </c:pt>
                <c:pt idx="7090">
                  <c:v>5261.76</c:v>
                </c:pt>
                <c:pt idx="7091">
                  <c:v>5261.78</c:v>
                </c:pt>
                <c:pt idx="7092">
                  <c:v>5261.8</c:v>
                </c:pt>
                <c:pt idx="7093">
                  <c:v>5261.8200000000024</c:v>
                </c:pt>
                <c:pt idx="7094">
                  <c:v>5261.84</c:v>
                </c:pt>
                <c:pt idx="7095">
                  <c:v>5261.8600000000024</c:v>
                </c:pt>
                <c:pt idx="7096">
                  <c:v>5261.88</c:v>
                </c:pt>
                <c:pt idx="7097">
                  <c:v>5261.9</c:v>
                </c:pt>
                <c:pt idx="7098">
                  <c:v>5261.92</c:v>
                </c:pt>
                <c:pt idx="7099">
                  <c:v>5261.94</c:v>
                </c:pt>
                <c:pt idx="7100">
                  <c:v>5261.96</c:v>
                </c:pt>
                <c:pt idx="7101">
                  <c:v>5261.98</c:v>
                </c:pt>
                <c:pt idx="7102">
                  <c:v>5262</c:v>
                </c:pt>
                <c:pt idx="7103">
                  <c:v>5262.02</c:v>
                </c:pt>
                <c:pt idx="7104">
                  <c:v>5262.04</c:v>
                </c:pt>
                <c:pt idx="7105">
                  <c:v>5262.06</c:v>
                </c:pt>
                <c:pt idx="7106">
                  <c:v>5262.08</c:v>
                </c:pt>
                <c:pt idx="7107">
                  <c:v>5262.1</c:v>
                </c:pt>
                <c:pt idx="7108">
                  <c:v>5262.1200000000035</c:v>
                </c:pt>
                <c:pt idx="7109">
                  <c:v>5262.14</c:v>
                </c:pt>
                <c:pt idx="7110">
                  <c:v>5262.1600000000035</c:v>
                </c:pt>
                <c:pt idx="7111">
                  <c:v>5262.18</c:v>
                </c:pt>
                <c:pt idx="7112">
                  <c:v>5262.2</c:v>
                </c:pt>
                <c:pt idx="7113">
                  <c:v>5262.22</c:v>
                </c:pt>
                <c:pt idx="7114">
                  <c:v>5262.24</c:v>
                </c:pt>
                <c:pt idx="7115">
                  <c:v>5262.26</c:v>
                </c:pt>
                <c:pt idx="7116">
                  <c:v>5262.28</c:v>
                </c:pt>
                <c:pt idx="7117">
                  <c:v>5262.3</c:v>
                </c:pt>
                <c:pt idx="7118">
                  <c:v>5262.3200000000024</c:v>
                </c:pt>
                <c:pt idx="7119">
                  <c:v>5262.34</c:v>
                </c:pt>
                <c:pt idx="7120">
                  <c:v>5262.3600000000024</c:v>
                </c:pt>
                <c:pt idx="7121">
                  <c:v>5262.38</c:v>
                </c:pt>
                <c:pt idx="7122">
                  <c:v>5262.4</c:v>
                </c:pt>
                <c:pt idx="7123">
                  <c:v>5262.42</c:v>
                </c:pt>
                <c:pt idx="7124">
                  <c:v>5262.44</c:v>
                </c:pt>
                <c:pt idx="7125">
                  <c:v>5262.46</c:v>
                </c:pt>
                <c:pt idx="7126">
                  <c:v>5262.48</c:v>
                </c:pt>
                <c:pt idx="7127">
                  <c:v>5262.5</c:v>
                </c:pt>
                <c:pt idx="7128">
                  <c:v>5262.52</c:v>
                </c:pt>
                <c:pt idx="7129">
                  <c:v>5262.54</c:v>
                </c:pt>
                <c:pt idx="7130">
                  <c:v>5262.56</c:v>
                </c:pt>
                <c:pt idx="7131">
                  <c:v>5262.58</c:v>
                </c:pt>
                <c:pt idx="7132">
                  <c:v>5262.6</c:v>
                </c:pt>
                <c:pt idx="7133">
                  <c:v>5262.6200000000035</c:v>
                </c:pt>
                <c:pt idx="7134">
                  <c:v>5262.64</c:v>
                </c:pt>
                <c:pt idx="7135">
                  <c:v>5262.6600000000035</c:v>
                </c:pt>
                <c:pt idx="7136">
                  <c:v>5262.68</c:v>
                </c:pt>
                <c:pt idx="7137">
                  <c:v>5262.7</c:v>
                </c:pt>
                <c:pt idx="7138">
                  <c:v>5262.72</c:v>
                </c:pt>
                <c:pt idx="7139">
                  <c:v>5262.74</c:v>
                </c:pt>
                <c:pt idx="7140">
                  <c:v>5262.76</c:v>
                </c:pt>
                <c:pt idx="7141">
                  <c:v>5262.78</c:v>
                </c:pt>
                <c:pt idx="7142">
                  <c:v>5262.8</c:v>
                </c:pt>
                <c:pt idx="7143">
                  <c:v>5262.8200000000024</c:v>
                </c:pt>
                <c:pt idx="7144">
                  <c:v>5262.84</c:v>
                </c:pt>
                <c:pt idx="7145">
                  <c:v>5262.8600000000024</c:v>
                </c:pt>
                <c:pt idx="7146">
                  <c:v>5262.88</c:v>
                </c:pt>
                <c:pt idx="7147">
                  <c:v>5262.9</c:v>
                </c:pt>
                <c:pt idx="7148">
                  <c:v>5262.92</c:v>
                </c:pt>
                <c:pt idx="7149">
                  <c:v>5262.94</c:v>
                </c:pt>
                <c:pt idx="7150">
                  <c:v>5262.96</c:v>
                </c:pt>
                <c:pt idx="7151">
                  <c:v>5262.98</c:v>
                </c:pt>
                <c:pt idx="7152">
                  <c:v>5263</c:v>
                </c:pt>
                <c:pt idx="7153">
                  <c:v>5263.02</c:v>
                </c:pt>
                <c:pt idx="7154">
                  <c:v>5263.04</c:v>
                </c:pt>
                <c:pt idx="7155">
                  <c:v>5263.06</c:v>
                </c:pt>
                <c:pt idx="7156">
                  <c:v>5263.08</c:v>
                </c:pt>
                <c:pt idx="7157">
                  <c:v>5263.1</c:v>
                </c:pt>
                <c:pt idx="7158">
                  <c:v>5263.1200000000035</c:v>
                </c:pt>
                <c:pt idx="7159">
                  <c:v>5263.14</c:v>
                </c:pt>
                <c:pt idx="7160">
                  <c:v>5263.1600000000035</c:v>
                </c:pt>
                <c:pt idx="7161">
                  <c:v>5263.18</c:v>
                </c:pt>
                <c:pt idx="7162">
                  <c:v>5263.2</c:v>
                </c:pt>
                <c:pt idx="7163">
                  <c:v>5263.22</c:v>
                </c:pt>
                <c:pt idx="7164">
                  <c:v>5263.24</c:v>
                </c:pt>
                <c:pt idx="7165">
                  <c:v>5263.26</c:v>
                </c:pt>
                <c:pt idx="7166">
                  <c:v>5263.28</c:v>
                </c:pt>
                <c:pt idx="7167">
                  <c:v>5263.3</c:v>
                </c:pt>
                <c:pt idx="7168">
                  <c:v>5263.3200000000024</c:v>
                </c:pt>
                <c:pt idx="7169">
                  <c:v>5263.34</c:v>
                </c:pt>
                <c:pt idx="7170">
                  <c:v>5263.3600000000024</c:v>
                </c:pt>
                <c:pt idx="7171">
                  <c:v>5263.38</c:v>
                </c:pt>
                <c:pt idx="7172">
                  <c:v>5263.4</c:v>
                </c:pt>
                <c:pt idx="7173">
                  <c:v>5263.42</c:v>
                </c:pt>
                <c:pt idx="7174">
                  <c:v>5263.44</c:v>
                </c:pt>
                <c:pt idx="7175">
                  <c:v>5263.46</c:v>
                </c:pt>
                <c:pt idx="7176">
                  <c:v>5263.48</c:v>
                </c:pt>
                <c:pt idx="7177">
                  <c:v>5263.5</c:v>
                </c:pt>
                <c:pt idx="7178">
                  <c:v>5263.52</c:v>
                </c:pt>
                <c:pt idx="7179">
                  <c:v>5263.54</c:v>
                </c:pt>
                <c:pt idx="7180">
                  <c:v>5263.56</c:v>
                </c:pt>
                <c:pt idx="7181">
                  <c:v>5263.58</c:v>
                </c:pt>
                <c:pt idx="7182">
                  <c:v>5263.6</c:v>
                </c:pt>
                <c:pt idx="7183">
                  <c:v>5263.6200000000035</c:v>
                </c:pt>
                <c:pt idx="7184">
                  <c:v>5263.64</c:v>
                </c:pt>
                <c:pt idx="7185">
                  <c:v>5263.6600000000035</c:v>
                </c:pt>
                <c:pt idx="7186">
                  <c:v>5263.68</c:v>
                </c:pt>
                <c:pt idx="7187">
                  <c:v>5263.7</c:v>
                </c:pt>
                <c:pt idx="7188">
                  <c:v>5263.72</c:v>
                </c:pt>
                <c:pt idx="7189">
                  <c:v>5263.74</c:v>
                </c:pt>
                <c:pt idx="7190">
                  <c:v>5263.76</c:v>
                </c:pt>
                <c:pt idx="7191">
                  <c:v>5263.78</c:v>
                </c:pt>
                <c:pt idx="7192">
                  <c:v>5263.8</c:v>
                </c:pt>
                <c:pt idx="7193">
                  <c:v>5263.8200000000024</c:v>
                </c:pt>
                <c:pt idx="7194">
                  <c:v>5263.84</c:v>
                </c:pt>
                <c:pt idx="7195">
                  <c:v>5263.8600000000024</c:v>
                </c:pt>
                <c:pt idx="7196">
                  <c:v>5263.88</c:v>
                </c:pt>
                <c:pt idx="7197">
                  <c:v>5263.9</c:v>
                </c:pt>
                <c:pt idx="7198">
                  <c:v>5263.92</c:v>
                </c:pt>
                <c:pt idx="7199">
                  <c:v>5263.94</c:v>
                </c:pt>
                <c:pt idx="7200">
                  <c:v>5263.96</c:v>
                </c:pt>
                <c:pt idx="7201">
                  <c:v>5263.98</c:v>
                </c:pt>
                <c:pt idx="7202">
                  <c:v>5264</c:v>
                </c:pt>
                <c:pt idx="7203">
                  <c:v>5264.02</c:v>
                </c:pt>
                <c:pt idx="7204">
                  <c:v>5264.04</c:v>
                </c:pt>
                <c:pt idx="7205">
                  <c:v>5264.06</c:v>
                </c:pt>
                <c:pt idx="7206">
                  <c:v>5264.08</c:v>
                </c:pt>
                <c:pt idx="7207">
                  <c:v>5264.1</c:v>
                </c:pt>
                <c:pt idx="7208">
                  <c:v>5264.1200000000035</c:v>
                </c:pt>
                <c:pt idx="7209">
                  <c:v>5264.14</c:v>
                </c:pt>
                <c:pt idx="7210">
                  <c:v>5264.1600000000035</c:v>
                </c:pt>
                <c:pt idx="7211">
                  <c:v>5264.18</c:v>
                </c:pt>
                <c:pt idx="7212">
                  <c:v>5264.2</c:v>
                </c:pt>
                <c:pt idx="7213">
                  <c:v>5264.22</c:v>
                </c:pt>
                <c:pt idx="7214">
                  <c:v>5264.24</c:v>
                </c:pt>
                <c:pt idx="7215">
                  <c:v>5264.26</c:v>
                </c:pt>
                <c:pt idx="7216">
                  <c:v>5264.28</c:v>
                </c:pt>
                <c:pt idx="7217">
                  <c:v>5264.3</c:v>
                </c:pt>
                <c:pt idx="7218">
                  <c:v>5264.3200000000024</c:v>
                </c:pt>
                <c:pt idx="7219">
                  <c:v>5264.34</c:v>
                </c:pt>
                <c:pt idx="7220">
                  <c:v>5264.3600000000024</c:v>
                </c:pt>
                <c:pt idx="7221">
                  <c:v>5264.38</c:v>
                </c:pt>
                <c:pt idx="7222">
                  <c:v>5264.4</c:v>
                </c:pt>
                <c:pt idx="7223">
                  <c:v>5264.42</c:v>
                </c:pt>
                <c:pt idx="7224">
                  <c:v>5264.44</c:v>
                </c:pt>
                <c:pt idx="7225">
                  <c:v>5264.46</c:v>
                </c:pt>
                <c:pt idx="7226">
                  <c:v>5264.48</c:v>
                </c:pt>
                <c:pt idx="7227">
                  <c:v>5264.5</c:v>
                </c:pt>
                <c:pt idx="7228">
                  <c:v>5264.52</c:v>
                </c:pt>
                <c:pt idx="7229">
                  <c:v>5264.54</c:v>
                </c:pt>
                <c:pt idx="7230">
                  <c:v>5264.56</c:v>
                </c:pt>
                <c:pt idx="7231">
                  <c:v>5264.58</c:v>
                </c:pt>
                <c:pt idx="7232">
                  <c:v>5264.6</c:v>
                </c:pt>
                <c:pt idx="7233">
                  <c:v>5264.6200000000035</c:v>
                </c:pt>
                <c:pt idx="7234">
                  <c:v>5264.64</c:v>
                </c:pt>
                <c:pt idx="7235">
                  <c:v>5264.6600000000035</c:v>
                </c:pt>
                <c:pt idx="7236">
                  <c:v>5264.68</c:v>
                </c:pt>
                <c:pt idx="7237">
                  <c:v>5264.7</c:v>
                </c:pt>
                <c:pt idx="7238">
                  <c:v>5264.72</c:v>
                </c:pt>
                <c:pt idx="7239">
                  <c:v>5264.74</c:v>
                </c:pt>
                <c:pt idx="7240">
                  <c:v>5264.76</c:v>
                </c:pt>
                <c:pt idx="7241">
                  <c:v>5264.78</c:v>
                </c:pt>
                <c:pt idx="7242">
                  <c:v>5264.8</c:v>
                </c:pt>
                <c:pt idx="7243">
                  <c:v>5264.8200000000024</c:v>
                </c:pt>
                <c:pt idx="7244">
                  <c:v>5264.84</c:v>
                </c:pt>
                <c:pt idx="7245">
                  <c:v>5264.8600000000024</c:v>
                </c:pt>
                <c:pt idx="7246">
                  <c:v>5264.88</c:v>
                </c:pt>
                <c:pt idx="7247">
                  <c:v>5264.9</c:v>
                </c:pt>
                <c:pt idx="7248">
                  <c:v>5264.92</c:v>
                </c:pt>
                <c:pt idx="7249">
                  <c:v>5264.94</c:v>
                </c:pt>
                <c:pt idx="7250">
                  <c:v>5264.96</c:v>
                </c:pt>
                <c:pt idx="7251">
                  <c:v>5264.98</c:v>
                </c:pt>
                <c:pt idx="7252">
                  <c:v>5265</c:v>
                </c:pt>
                <c:pt idx="7253">
                  <c:v>5265.02</c:v>
                </c:pt>
                <c:pt idx="7254">
                  <c:v>5265.04</c:v>
                </c:pt>
                <c:pt idx="7255">
                  <c:v>5265.06</c:v>
                </c:pt>
                <c:pt idx="7256">
                  <c:v>5265.08</c:v>
                </c:pt>
                <c:pt idx="7257">
                  <c:v>5265.1</c:v>
                </c:pt>
                <c:pt idx="7258">
                  <c:v>5265.1200000000035</c:v>
                </c:pt>
                <c:pt idx="7259">
                  <c:v>5265.14</c:v>
                </c:pt>
                <c:pt idx="7260">
                  <c:v>5265.1600000000035</c:v>
                </c:pt>
                <c:pt idx="7261">
                  <c:v>5265.18</c:v>
                </c:pt>
                <c:pt idx="7262">
                  <c:v>5265.2</c:v>
                </c:pt>
                <c:pt idx="7263">
                  <c:v>5265.22</c:v>
                </c:pt>
                <c:pt idx="7264">
                  <c:v>5265.24</c:v>
                </c:pt>
                <c:pt idx="7265">
                  <c:v>5265.26</c:v>
                </c:pt>
                <c:pt idx="7266">
                  <c:v>5265.28</c:v>
                </c:pt>
                <c:pt idx="7267">
                  <c:v>5265.3</c:v>
                </c:pt>
                <c:pt idx="7268">
                  <c:v>5265.3200000000024</c:v>
                </c:pt>
                <c:pt idx="7269">
                  <c:v>5265.34</c:v>
                </c:pt>
                <c:pt idx="7270">
                  <c:v>5265.3600000000024</c:v>
                </c:pt>
                <c:pt idx="7271">
                  <c:v>5265.38</c:v>
                </c:pt>
                <c:pt idx="7272">
                  <c:v>5265.4</c:v>
                </c:pt>
                <c:pt idx="7273">
                  <c:v>5265.42</c:v>
                </c:pt>
                <c:pt idx="7274">
                  <c:v>5265.44</c:v>
                </c:pt>
                <c:pt idx="7275">
                  <c:v>5265.46</c:v>
                </c:pt>
                <c:pt idx="7276">
                  <c:v>5265.48</c:v>
                </c:pt>
                <c:pt idx="7277">
                  <c:v>5265.5</c:v>
                </c:pt>
                <c:pt idx="7278">
                  <c:v>5265.52</c:v>
                </c:pt>
                <c:pt idx="7279">
                  <c:v>5265.54</c:v>
                </c:pt>
                <c:pt idx="7280">
                  <c:v>5265.56</c:v>
                </c:pt>
                <c:pt idx="7281">
                  <c:v>5265.58</c:v>
                </c:pt>
                <c:pt idx="7282">
                  <c:v>5265.6</c:v>
                </c:pt>
                <c:pt idx="7283">
                  <c:v>5265.6200000000035</c:v>
                </c:pt>
                <c:pt idx="7284">
                  <c:v>5265.64</c:v>
                </c:pt>
                <c:pt idx="7285">
                  <c:v>5265.6600000000035</c:v>
                </c:pt>
                <c:pt idx="7286">
                  <c:v>5265.68</c:v>
                </c:pt>
                <c:pt idx="7287">
                  <c:v>5265.7</c:v>
                </c:pt>
                <c:pt idx="7288">
                  <c:v>5265.72</c:v>
                </c:pt>
                <c:pt idx="7289">
                  <c:v>5265.74</c:v>
                </c:pt>
                <c:pt idx="7290">
                  <c:v>5265.76</c:v>
                </c:pt>
                <c:pt idx="7291">
                  <c:v>5265.78</c:v>
                </c:pt>
                <c:pt idx="7292">
                  <c:v>5265.8</c:v>
                </c:pt>
                <c:pt idx="7293">
                  <c:v>5265.8200000000024</c:v>
                </c:pt>
                <c:pt idx="7294">
                  <c:v>5265.84</c:v>
                </c:pt>
                <c:pt idx="7295">
                  <c:v>5265.8600000000024</c:v>
                </c:pt>
                <c:pt idx="7296">
                  <c:v>5265.88</c:v>
                </c:pt>
                <c:pt idx="7297">
                  <c:v>5265.9</c:v>
                </c:pt>
                <c:pt idx="7298">
                  <c:v>5265.92</c:v>
                </c:pt>
                <c:pt idx="7299">
                  <c:v>5265.94</c:v>
                </c:pt>
                <c:pt idx="7300">
                  <c:v>5265.96</c:v>
                </c:pt>
                <c:pt idx="7301">
                  <c:v>5265.98</c:v>
                </c:pt>
                <c:pt idx="7302">
                  <c:v>5266</c:v>
                </c:pt>
                <c:pt idx="7303">
                  <c:v>5266.02</c:v>
                </c:pt>
                <c:pt idx="7304">
                  <c:v>5266.04</c:v>
                </c:pt>
                <c:pt idx="7305">
                  <c:v>5266.06</c:v>
                </c:pt>
                <c:pt idx="7306">
                  <c:v>5266.08</c:v>
                </c:pt>
                <c:pt idx="7307">
                  <c:v>5266.1</c:v>
                </c:pt>
                <c:pt idx="7308">
                  <c:v>5266.1200000000035</c:v>
                </c:pt>
                <c:pt idx="7309">
                  <c:v>5266.14</c:v>
                </c:pt>
                <c:pt idx="7310">
                  <c:v>5266.1600000000035</c:v>
                </c:pt>
                <c:pt idx="7311">
                  <c:v>5266.18</c:v>
                </c:pt>
                <c:pt idx="7312">
                  <c:v>5266.2</c:v>
                </c:pt>
                <c:pt idx="7313">
                  <c:v>5266.22</c:v>
                </c:pt>
                <c:pt idx="7314">
                  <c:v>5266.24</c:v>
                </c:pt>
                <c:pt idx="7315">
                  <c:v>5266.26</c:v>
                </c:pt>
                <c:pt idx="7316">
                  <c:v>5266.28</c:v>
                </c:pt>
                <c:pt idx="7317">
                  <c:v>5266.3</c:v>
                </c:pt>
                <c:pt idx="7318">
                  <c:v>5266.3200000000024</c:v>
                </c:pt>
                <c:pt idx="7319">
                  <c:v>5266.34</c:v>
                </c:pt>
                <c:pt idx="7320">
                  <c:v>5266.3600000000024</c:v>
                </c:pt>
                <c:pt idx="7321">
                  <c:v>5266.38</c:v>
                </c:pt>
                <c:pt idx="7322">
                  <c:v>5266.4</c:v>
                </c:pt>
                <c:pt idx="7323">
                  <c:v>5266.42</c:v>
                </c:pt>
                <c:pt idx="7324">
                  <c:v>5266.44</c:v>
                </c:pt>
                <c:pt idx="7325">
                  <c:v>5266.46</c:v>
                </c:pt>
                <c:pt idx="7326">
                  <c:v>5266.48</c:v>
                </c:pt>
                <c:pt idx="7327">
                  <c:v>5266.5</c:v>
                </c:pt>
                <c:pt idx="7328">
                  <c:v>5266.52</c:v>
                </c:pt>
                <c:pt idx="7329">
                  <c:v>5266.54</c:v>
                </c:pt>
                <c:pt idx="7330">
                  <c:v>5266.56</c:v>
                </c:pt>
                <c:pt idx="7331">
                  <c:v>5266.58</c:v>
                </c:pt>
                <c:pt idx="7332">
                  <c:v>5266.6</c:v>
                </c:pt>
                <c:pt idx="7333">
                  <c:v>5266.6200000000035</c:v>
                </c:pt>
                <c:pt idx="7334">
                  <c:v>5266.64</c:v>
                </c:pt>
                <c:pt idx="7335">
                  <c:v>5266.6600000000035</c:v>
                </c:pt>
                <c:pt idx="7336">
                  <c:v>5266.68</c:v>
                </c:pt>
                <c:pt idx="7337">
                  <c:v>5266.7</c:v>
                </c:pt>
                <c:pt idx="7338">
                  <c:v>5266.72</c:v>
                </c:pt>
                <c:pt idx="7339">
                  <c:v>5266.74</c:v>
                </c:pt>
                <c:pt idx="7340">
                  <c:v>5266.76</c:v>
                </c:pt>
                <c:pt idx="7341">
                  <c:v>5266.78</c:v>
                </c:pt>
                <c:pt idx="7342">
                  <c:v>5266.8</c:v>
                </c:pt>
                <c:pt idx="7343">
                  <c:v>5266.8200000000024</c:v>
                </c:pt>
                <c:pt idx="7344">
                  <c:v>5266.84</c:v>
                </c:pt>
                <c:pt idx="7345">
                  <c:v>5266.8600000000024</c:v>
                </c:pt>
                <c:pt idx="7346">
                  <c:v>5266.88</c:v>
                </c:pt>
                <c:pt idx="7347">
                  <c:v>5266.9</c:v>
                </c:pt>
                <c:pt idx="7348">
                  <c:v>5266.92</c:v>
                </c:pt>
                <c:pt idx="7349">
                  <c:v>5266.94</c:v>
                </c:pt>
                <c:pt idx="7350">
                  <c:v>5266.96</c:v>
                </c:pt>
                <c:pt idx="7351">
                  <c:v>5266.98</c:v>
                </c:pt>
                <c:pt idx="7352">
                  <c:v>5267</c:v>
                </c:pt>
                <c:pt idx="7353">
                  <c:v>5267.02</c:v>
                </c:pt>
                <c:pt idx="7354">
                  <c:v>5267.04</c:v>
                </c:pt>
                <c:pt idx="7355">
                  <c:v>5267.06</c:v>
                </c:pt>
                <c:pt idx="7356">
                  <c:v>5267.08</c:v>
                </c:pt>
                <c:pt idx="7357">
                  <c:v>5267.1</c:v>
                </c:pt>
                <c:pt idx="7358">
                  <c:v>5267.1200000000035</c:v>
                </c:pt>
                <c:pt idx="7359">
                  <c:v>5267.14</c:v>
                </c:pt>
                <c:pt idx="7360">
                  <c:v>5267.1600000000035</c:v>
                </c:pt>
                <c:pt idx="7361">
                  <c:v>5267.18</c:v>
                </c:pt>
                <c:pt idx="7362">
                  <c:v>5267.2</c:v>
                </c:pt>
                <c:pt idx="7363">
                  <c:v>5267.22</c:v>
                </c:pt>
                <c:pt idx="7364">
                  <c:v>5267.24</c:v>
                </c:pt>
                <c:pt idx="7365">
                  <c:v>5267.26</c:v>
                </c:pt>
                <c:pt idx="7366">
                  <c:v>5267.28</c:v>
                </c:pt>
                <c:pt idx="7367">
                  <c:v>5267.3</c:v>
                </c:pt>
                <c:pt idx="7368">
                  <c:v>5267.3200000000024</c:v>
                </c:pt>
                <c:pt idx="7369">
                  <c:v>5267.34</c:v>
                </c:pt>
                <c:pt idx="7370">
                  <c:v>5267.3600000000024</c:v>
                </c:pt>
                <c:pt idx="7371">
                  <c:v>5267.38</c:v>
                </c:pt>
                <c:pt idx="7372">
                  <c:v>5267.4</c:v>
                </c:pt>
                <c:pt idx="7373">
                  <c:v>5267.42</c:v>
                </c:pt>
                <c:pt idx="7374">
                  <c:v>5267.44</c:v>
                </c:pt>
                <c:pt idx="7375">
                  <c:v>5267.46</c:v>
                </c:pt>
                <c:pt idx="7376">
                  <c:v>5267.48</c:v>
                </c:pt>
                <c:pt idx="7377">
                  <c:v>5267.5</c:v>
                </c:pt>
                <c:pt idx="7378">
                  <c:v>5267.52</c:v>
                </c:pt>
                <c:pt idx="7379">
                  <c:v>5267.54</c:v>
                </c:pt>
                <c:pt idx="7380">
                  <c:v>5267.56</c:v>
                </c:pt>
                <c:pt idx="7381">
                  <c:v>5267.58</c:v>
                </c:pt>
                <c:pt idx="7382">
                  <c:v>5267.6</c:v>
                </c:pt>
                <c:pt idx="7383">
                  <c:v>5267.6200000000035</c:v>
                </c:pt>
                <c:pt idx="7384">
                  <c:v>5267.64</c:v>
                </c:pt>
                <c:pt idx="7385">
                  <c:v>5267.6600000000035</c:v>
                </c:pt>
                <c:pt idx="7386">
                  <c:v>5267.68</c:v>
                </c:pt>
                <c:pt idx="7387">
                  <c:v>5267.7</c:v>
                </c:pt>
                <c:pt idx="7388">
                  <c:v>5267.72</c:v>
                </c:pt>
                <c:pt idx="7389">
                  <c:v>5267.74</c:v>
                </c:pt>
                <c:pt idx="7390">
                  <c:v>5267.76</c:v>
                </c:pt>
                <c:pt idx="7391">
                  <c:v>5267.78</c:v>
                </c:pt>
                <c:pt idx="7392">
                  <c:v>5267.8</c:v>
                </c:pt>
                <c:pt idx="7393">
                  <c:v>5267.8200000000024</c:v>
                </c:pt>
                <c:pt idx="7394">
                  <c:v>5267.84</c:v>
                </c:pt>
                <c:pt idx="7395">
                  <c:v>5267.8600000000024</c:v>
                </c:pt>
                <c:pt idx="7396">
                  <c:v>5267.88</c:v>
                </c:pt>
                <c:pt idx="7397">
                  <c:v>5267.9</c:v>
                </c:pt>
                <c:pt idx="7398">
                  <c:v>5267.92</c:v>
                </c:pt>
                <c:pt idx="7399">
                  <c:v>5267.94</c:v>
                </c:pt>
                <c:pt idx="7400">
                  <c:v>5267.96</c:v>
                </c:pt>
                <c:pt idx="7401">
                  <c:v>5267.98</c:v>
                </c:pt>
                <c:pt idx="7402">
                  <c:v>5268</c:v>
                </c:pt>
                <c:pt idx="7403">
                  <c:v>5268.02</c:v>
                </c:pt>
                <c:pt idx="7404">
                  <c:v>5268.04</c:v>
                </c:pt>
                <c:pt idx="7405">
                  <c:v>5268.06</c:v>
                </c:pt>
                <c:pt idx="7406">
                  <c:v>5268.08</c:v>
                </c:pt>
                <c:pt idx="7407">
                  <c:v>5268.1</c:v>
                </c:pt>
                <c:pt idx="7408">
                  <c:v>5268.1200000000035</c:v>
                </c:pt>
                <c:pt idx="7409">
                  <c:v>5268.14</c:v>
                </c:pt>
                <c:pt idx="7410">
                  <c:v>5268.1600000000035</c:v>
                </c:pt>
                <c:pt idx="7411">
                  <c:v>5268.18</c:v>
                </c:pt>
                <c:pt idx="7412">
                  <c:v>5268.2</c:v>
                </c:pt>
                <c:pt idx="7413">
                  <c:v>5268.22</c:v>
                </c:pt>
                <c:pt idx="7414">
                  <c:v>5268.24</c:v>
                </c:pt>
                <c:pt idx="7415">
                  <c:v>5268.26</c:v>
                </c:pt>
                <c:pt idx="7416">
                  <c:v>5268.28</c:v>
                </c:pt>
                <c:pt idx="7417">
                  <c:v>5268.3</c:v>
                </c:pt>
                <c:pt idx="7418">
                  <c:v>5268.3200000000024</c:v>
                </c:pt>
                <c:pt idx="7419">
                  <c:v>5268.34</c:v>
                </c:pt>
                <c:pt idx="7420">
                  <c:v>5268.3600000000024</c:v>
                </c:pt>
                <c:pt idx="7421">
                  <c:v>5268.38</c:v>
                </c:pt>
                <c:pt idx="7422">
                  <c:v>5268.4</c:v>
                </c:pt>
                <c:pt idx="7423">
                  <c:v>5268.42</c:v>
                </c:pt>
                <c:pt idx="7424">
                  <c:v>5268.44</c:v>
                </c:pt>
                <c:pt idx="7425">
                  <c:v>5268.46</c:v>
                </c:pt>
                <c:pt idx="7426">
                  <c:v>5268.48</c:v>
                </c:pt>
                <c:pt idx="7427">
                  <c:v>5268.5</c:v>
                </c:pt>
                <c:pt idx="7428">
                  <c:v>5268.52</c:v>
                </c:pt>
                <c:pt idx="7429">
                  <c:v>5268.54</c:v>
                </c:pt>
                <c:pt idx="7430">
                  <c:v>5268.56</c:v>
                </c:pt>
                <c:pt idx="7431">
                  <c:v>5268.58</c:v>
                </c:pt>
                <c:pt idx="7432">
                  <c:v>5268.6</c:v>
                </c:pt>
                <c:pt idx="7433">
                  <c:v>5268.6200000000035</c:v>
                </c:pt>
                <c:pt idx="7434">
                  <c:v>5268.64</c:v>
                </c:pt>
                <c:pt idx="7435">
                  <c:v>5268.6600000000035</c:v>
                </c:pt>
                <c:pt idx="7436">
                  <c:v>5268.68</c:v>
                </c:pt>
                <c:pt idx="7437">
                  <c:v>5268.7</c:v>
                </c:pt>
                <c:pt idx="7438">
                  <c:v>5268.72</c:v>
                </c:pt>
                <c:pt idx="7439">
                  <c:v>5268.74</c:v>
                </c:pt>
                <c:pt idx="7440">
                  <c:v>5268.76</c:v>
                </c:pt>
                <c:pt idx="7441">
                  <c:v>5268.78</c:v>
                </c:pt>
                <c:pt idx="7442">
                  <c:v>5268.8</c:v>
                </c:pt>
                <c:pt idx="7443">
                  <c:v>5268.8200000000024</c:v>
                </c:pt>
                <c:pt idx="7444">
                  <c:v>5268.84</c:v>
                </c:pt>
                <c:pt idx="7445">
                  <c:v>5268.8600000000024</c:v>
                </c:pt>
                <c:pt idx="7446">
                  <c:v>5268.88</c:v>
                </c:pt>
                <c:pt idx="7447">
                  <c:v>5268.9</c:v>
                </c:pt>
                <c:pt idx="7448">
                  <c:v>5268.92</c:v>
                </c:pt>
                <c:pt idx="7449">
                  <c:v>5268.94</c:v>
                </c:pt>
                <c:pt idx="7450">
                  <c:v>5268.96</c:v>
                </c:pt>
                <c:pt idx="7451">
                  <c:v>5268.98</c:v>
                </c:pt>
                <c:pt idx="7452">
                  <c:v>5269</c:v>
                </c:pt>
                <c:pt idx="7453">
                  <c:v>5269.02</c:v>
                </c:pt>
                <c:pt idx="7454">
                  <c:v>5269.04</c:v>
                </c:pt>
                <c:pt idx="7455">
                  <c:v>5269.06</c:v>
                </c:pt>
                <c:pt idx="7456">
                  <c:v>5269.08</c:v>
                </c:pt>
                <c:pt idx="7457">
                  <c:v>5269.1</c:v>
                </c:pt>
                <c:pt idx="7458">
                  <c:v>5269.1200000000035</c:v>
                </c:pt>
                <c:pt idx="7459">
                  <c:v>5269.14</c:v>
                </c:pt>
                <c:pt idx="7460">
                  <c:v>5269.1600000000035</c:v>
                </c:pt>
                <c:pt idx="7461">
                  <c:v>5269.18</c:v>
                </c:pt>
                <c:pt idx="7462">
                  <c:v>5269.2</c:v>
                </c:pt>
                <c:pt idx="7463">
                  <c:v>5269.22</c:v>
                </c:pt>
                <c:pt idx="7464">
                  <c:v>5269.24</c:v>
                </c:pt>
                <c:pt idx="7465">
                  <c:v>5269.26</c:v>
                </c:pt>
                <c:pt idx="7466">
                  <c:v>5269.28</c:v>
                </c:pt>
                <c:pt idx="7467">
                  <c:v>5269.3</c:v>
                </c:pt>
                <c:pt idx="7468">
                  <c:v>5269.3200000000024</c:v>
                </c:pt>
                <c:pt idx="7469">
                  <c:v>5269.34</c:v>
                </c:pt>
                <c:pt idx="7470">
                  <c:v>5269.3600000000024</c:v>
                </c:pt>
                <c:pt idx="7471">
                  <c:v>5269.38</c:v>
                </c:pt>
                <c:pt idx="7472">
                  <c:v>5269.4</c:v>
                </c:pt>
                <c:pt idx="7473">
                  <c:v>5269.42</c:v>
                </c:pt>
                <c:pt idx="7474">
                  <c:v>5269.44</c:v>
                </c:pt>
                <c:pt idx="7475">
                  <c:v>5269.46</c:v>
                </c:pt>
                <c:pt idx="7476">
                  <c:v>5269.48</c:v>
                </c:pt>
                <c:pt idx="7477">
                  <c:v>5269.5</c:v>
                </c:pt>
                <c:pt idx="7478">
                  <c:v>5269.52</c:v>
                </c:pt>
                <c:pt idx="7479">
                  <c:v>5269.54</c:v>
                </c:pt>
                <c:pt idx="7480">
                  <c:v>5269.56</c:v>
                </c:pt>
                <c:pt idx="7481">
                  <c:v>5269.58</c:v>
                </c:pt>
                <c:pt idx="7482">
                  <c:v>5269.6</c:v>
                </c:pt>
                <c:pt idx="7483">
                  <c:v>5269.6200000000035</c:v>
                </c:pt>
                <c:pt idx="7484">
                  <c:v>5269.64</c:v>
                </c:pt>
                <c:pt idx="7485">
                  <c:v>5269.6600000000035</c:v>
                </c:pt>
                <c:pt idx="7486">
                  <c:v>5269.68</c:v>
                </c:pt>
                <c:pt idx="7487">
                  <c:v>5269.7</c:v>
                </c:pt>
                <c:pt idx="7488">
                  <c:v>5269.72</c:v>
                </c:pt>
                <c:pt idx="7489">
                  <c:v>5269.74</c:v>
                </c:pt>
                <c:pt idx="7490">
                  <c:v>5269.76</c:v>
                </c:pt>
                <c:pt idx="7491">
                  <c:v>5269.78</c:v>
                </c:pt>
                <c:pt idx="7492">
                  <c:v>5269.8</c:v>
                </c:pt>
                <c:pt idx="7493">
                  <c:v>5269.8200000000024</c:v>
                </c:pt>
                <c:pt idx="7494">
                  <c:v>5269.84</c:v>
                </c:pt>
                <c:pt idx="7495">
                  <c:v>5269.8600000000024</c:v>
                </c:pt>
                <c:pt idx="7496">
                  <c:v>5269.88</c:v>
                </c:pt>
                <c:pt idx="7497">
                  <c:v>5269.9</c:v>
                </c:pt>
                <c:pt idx="7498">
                  <c:v>5269.92</c:v>
                </c:pt>
                <c:pt idx="7499">
                  <c:v>5269.94</c:v>
                </c:pt>
                <c:pt idx="7500">
                  <c:v>5269.96</c:v>
                </c:pt>
                <c:pt idx="7501">
                  <c:v>5269.98</c:v>
                </c:pt>
                <c:pt idx="7502">
                  <c:v>5270</c:v>
                </c:pt>
                <c:pt idx="7503">
                  <c:v>5270.02</c:v>
                </c:pt>
                <c:pt idx="7504">
                  <c:v>5270.04</c:v>
                </c:pt>
                <c:pt idx="7505">
                  <c:v>5270.06</c:v>
                </c:pt>
                <c:pt idx="7506">
                  <c:v>5270.08</c:v>
                </c:pt>
                <c:pt idx="7507">
                  <c:v>5270.1</c:v>
                </c:pt>
                <c:pt idx="7508">
                  <c:v>5270.1200000000035</c:v>
                </c:pt>
                <c:pt idx="7509">
                  <c:v>5270.14</c:v>
                </c:pt>
                <c:pt idx="7510">
                  <c:v>5270.1600000000035</c:v>
                </c:pt>
                <c:pt idx="7511">
                  <c:v>5270.18</c:v>
                </c:pt>
                <c:pt idx="7512">
                  <c:v>5270.2</c:v>
                </c:pt>
                <c:pt idx="7513">
                  <c:v>5270.22</c:v>
                </c:pt>
                <c:pt idx="7514">
                  <c:v>5270.24</c:v>
                </c:pt>
                <c:pt idx="7515">
                  <c:v>5270.26</c:v>
                </c:pt>
                <c:pt idx="7516">
                  <c:v>5270.28</c:v>
                </c:pt>
                <c:pt idx="7517">
                  <c:v>5270.3</c:v>
                </c:pt>
                <c:pt idx="7518">
                  <c:v>5270.3200000000024</c:v>
                </c:pt>
                <c:pt idx="7519">
                  <c:v>5270.34</c:v>
                </c:pt>
                <c:pt idx="7520">
                  <c:v>5270.3600000000024</c:v>
                </c:pt>
                <c:pt idx="7521">
                  <c:v>5270.38</c:v>
                </c:pt>
                <c:pt idx="7522">
                  <c:v>5270.4</c:v>
                </c:pt>
                <c:pt idx="7523">
                  <c:v>5270.42</c:v>
                </c:pt>
                <c:pt idx="7524">
                  <c:v>5270.44</c:v>
                </c:pt>
                <c:pt idx="7525">
                  <c:v>5270.46</c:v>
                </c:pt>
                <c:pt idx="7526">
                  <c:v>5270.48</c:v>
                </c:pt>
                <c:pt idx="7527">
                  <c:v>5270.5</c:v>
                </c:pt>
                <c:pt idx="7528">
                  <c:v>5270.52</c:v>
                </c:pt>
                <c:pt idx="7529">
                  <c:v>5270.54</c:v>
                </c:pt>
                <c:pt idx="7530">
                  <c:v>5270.56</c:v>
                </c:pt>
                <c:pt idx="7531">
                  <c:v>5270.58</c:v>
                </c:pt>
                <c:pt idx="7532">
                  <c:v>5270.6</c:v>
                </c:pt>
                <c:pt idx="7533">
                  <c:v>5270.6200000000035</c:v>
                </c:pt>
                <c:pt idx="7534">
                  <c:v>5270.64</c:v>
                </c:pt>
                <c:pt idx="7535">
                  <c:v>5270.6600000000035</c:v>
                </c:pt>
                <c:pt idx="7536">
                  <c:v>5270.68</c:v>
                </c:pt>
                <c:pt idx="7537">
                  <c:v>5270.7</c:v>
                </c:pt>
                <c:pt idx="7538">
                  <c:v>5270.72</c:v>
                </c:pt>
                <c:pt idx="7539">
                  <c:v>5270.74</c:v>
                </c:pt>
                <c:pt idx="7540">
                  <c:v>5270.76</c:v>
                </c:pt>
                <c:pt idx="7541">
                  <c:v>5270.78</c:v>
                </c:pt>
                <c:pt idx="7542">
                  <c:v>5270.8</c:v>
                </c:pt>
                <c:pt idx="7543">
                  <c:v>5270.8200000000024</c:v>
                </c:pt>
                <c:pt idx="7544">
                  <c:v>5270.84</c:v>
                </c:pt>
                <c:pt idx="7545">
                  <c:v>5270.8600000000024</c:v>
                </c:pt>
                <c:pt idx="7546">
                  <c:v>5270.88</c:v>
                </c:pt>
                <c:pt idx="7547">
                  <c:v>5270.9</c:v>
                </c:pt>
                <c:pt idx="7548">
                  <c:v>5270.92</c:v>
                </c:pt>
                <c:pt idx="7549">
                  <c:v>5270.94</c:v>
                </c:pt>
                <c:pt idx="7550">
                  <c:v>5270.96</c:v>
                </c:pt>
                <c:pt idx="7551">
                  <c:v>5270.98</c:v>
                </c:pt>
                <c:pt idx="7552">
                  <c:v>5271</c:v>
                </c:pt>
                <c:pt idx="7553">
                  <c:v>5271.02</c:v>
                </c:pt>
                <c:pt idx="7554">
                  <c:v>5271.04</c:v>
                </c:pt>
                <c:pt idx="7555">
                  <c:v>5271.06</c:v>
                </c:pt>
                <c:pt idx="7556">
                  <c:v>5271.08</c:v>
                </c:pt>
                <c:pt idx="7557">
                  <c:v>5271.1</c:v>
                </c:pt>
                <c:pt idx="7558">
                  <c:v>5271.1200000000035</c:v>
                </c:pt>
                <c:pt idx="7559">
                  <c:v>5271.14</c:v>
                </c:pt>
                <c:pt idx="7560">
                  <c:v>5271.1600000000035</c:v>
                </c:pt>
                <c:pt idx="7561">
                  <c:v>5271.18</c:v>
                </c:pt>
                <c:pt idx="7562">
                  <c:v>5271.2</c:v>
                </c:pt>
                <c:pt idx="7563">
                  <c:v>5271.22</c:v>
                </c:pt>
                <c:pt idx="7564">
                  <c:v>5271.24</c:v>
                </c:pt>
                <c:pt idx="7565">
                  <c:v>5271.26</c:v>
                </c:pt>
                <c:pt idx="7566">
                  <c:v>5271.28</c:v>
                </c:pt>
                <c:pt idx="7567">
                  <c:v>5271.3</c:v>
                </c:pt>
                <c:pt idx="7568">
                  <c:v>5271.3200000000024</c:v>
                </c:pt>
                <c:pt idx="7569">
                  <c:v>5271.34</c:v>
                </c:pt>
                <c:pt idx="7570">
                  <c:v>5271.3600000000024</c:v>
                </c:pt>
                <c:pt idx="7571">
                  <c:v>5271.38</c:v>
                </c:pt>
                <c:pt idx="7572">
                  <c:v>5271.4</c:v>
                </c:pt>
                <c:pt idx="7573">
                  <c:v>5271.42</c:v>
                </c:pt>
                <c:pt idx="7574">
                  <c:v>5271.44</c:v>
                </c:pt>
                <c:pt idx="7575">
                  <c:v>5271.46</c:v>
                </c:pt>
                <c:pt idx="7576">
                  <c:v>5271.48</c:v>
                </c:pt>
                <c:pt idx="7577">
                  <c:v>5271.5</c:v>
                </c:pt>
                <c:pt idx="7578">
                  <c:v>5271.52</c:v>
                </c:pt>
                <c:pt idx="7579">
                  <c:v>5271.54</c:v>
                </c:pt>
                <c:pt idx="7580">
                  <c:v>5271.56</c:v>
                </c:pt>
                <c:pt idx="7581">
                  <c:v>5271.58</c:v>
                </c:pt>
                <c:pt idx="7582">
                  <c:v>5271.6</c:v>
                </c:pt>
                <c:pt idx="7583">
                  <c:v>5271.6200000000035</c:v>
                </c:pt>
                <c:pt idx="7584">
                  <c:v>5271.64</c:v>
                </c:pt>
                <c:pt idx="7585">
                  <c:v>5271.6600000000035</c:v>
                </c:pt>
                <c:pt idx="7586">
                  <c:v>5271.68</c:v>
                </c:pt>
                <c:pt idx="7587">
                  <c:v>5271.7</c:v>
                </c:pt>
                <c:pt idx="7588">
                  <c:v>5271.72</c:v>
                </c:pt>
                <c:pt idx="7589">
                  <c:v>5271.74</c:v>
                </c:pt>
                <c:pt idx="7590">
                  <c:v>5271.76</c:v>
                </c:pt>
                <c:pt idx="7591">
                  <c:v>5271.78</c:v>
                </c:pt>
                <c:pt idx="7592">
                  <c:v>5271.8</c:v>
                </c:pt>
                <c:pt idx="7593">
                  <c:v>5271.8200000000024</c:v>
                </c:pt>
                <c:pt idx="7594">
                  <c:v>5271.84</c:v>
                </c:pt>
                <c:pt idx="7595">
                  <c:v>5271.8600000000024</c:v>
                </c:pt>
                <c:pt idx="7596">
                  <c:v>5271.88</c:v>
                </c:pt>
                <c:pt idx="7597">
                  <c:v>5271.9</c:v>
                </c:pt>
                <c:pt idx="7598">
                  <c:v>5271.92</c:v>
                </c:pt>
                <c:pt idx="7599">
                  <c:v>5271.94</c:v>
                </c:pt>
                <c:pt idx="7600">
                  <c:v>5271.96</c:v>
                </c:pt>
                <c:pt idx="7601">
                  <c:v>5271.98</c:v>
                </c:pt>
                <c:pt idx="7602">
                  <c:v>5272</c:v>
                </c:pt>
                <c:pt idx="7603">
                  <c:v>5272.02</c:v>
                </c:pt>
                <c:pt idx="7604">
                  <c:v>5272.04</c:v>
                </c:pt>
                <c:pt idx="7605">
                  <c:v>5272.06</c:v>
                </c:pt>
                <c:pt idx="7606">
                  <c:v>5272.08</c:v>
                </c:pt>
                <c:pt idx="7607">
                  <c:v>5272.1</c:v>
                </c:pt>
                <c:pt idx="7608">
                  <c:v>5272.1200000000035</c:v>
                </c:pt>
                <c:pt idx="7609">
                  <c:v>5272.14</c:v>
                </c:pt>
                <c:pt idx="7610">
                  <c:v>5272.1600000000035</c:v>
                </c:pt>
                <c:pt idx="7611">
                  <c:v>5272.18</c:v>
                </c:pt>
                <c:pt idx="7612">
                  <c:v>5272.2</c:v>
                </c:pt>
                <c:pt idx="7613">
                  <c:v>5272.22</c:v>
                </c:pt>
                <c:pt idx="7614">
                  <c:v>5272.24</c:v>
                </c:pt>
                <c:pt idx="7615">
                  <c:v>5272.26</c:v>
                </c:pt>
                <c:pt idx="7616">
                  <c:v>5272.28</c:v>
                </c:pt>
                <c:pt idx="7617">
                  <c:v>5272.3</c:v>
                </c:pt>
                <c:pt idx="7618">
                  <c:v>5272.3200000000024</c:v>
                </c:pt>
                <c:pt idx="7619">
                  <c:v>5272.34</c:v>
                </c:pt>
                <c:pt idx="7620">
                  <c:v>5272.3600000000024</c:v>
                </c:pt>
                <c:pt idx="7621">
                  <c:v>5272.38</c:v>
                </c:pt>
                <c:pt idx="7622">
                  <c:v>5272.4</c:v>
                </c:pt>
                <c:pt idx="7623">
                  <c:v>5272.42</c:v>
                </c:pt>
                <c:pt idx="7624">
                  <c:v>5272.44</c:v>
                </c:pt>
                <c:pt idx="7625">
                  <c:v>5272.46</c:v>
                </c:pt>
                <c:pt idx="7626">
                  <c:v>5272.48</c:v>
                </c:pt>
                <c:pt idx="7627">
                  <c:v>5272.5</c:v>
                </c:pt>
                <c:pt idx="7628">
                  <c:v>5272.52</c:v>
                </c:pt>
                <c:pt idx="7629">
                  <c:v>5272.54</c:v>
                </c:pt>
                <c:pt idx="7630">
                  <c:v>5272.56</c:v>
                </c:pt>
                <c:pt idx="7631">
                  <c:v>5272.58</c:v>
                </c:pt>
                <c:pt idx="7632">
                  <c:v>5272.6</c:v>
                </c:pt>
                <c:pt idx="7633">
                  <c:v>5272.6200000000035</c:v>
                </c:pt>
                <c:pt idx="7634">
                  <c:v>5272.64</c:v>
                </c:pt>
                <c:pt idx="7635">
                  <c:v>5272.6600000000035</c:v>
                </c:pt>
                <c:pt idx="7636">
                  <c:v>5272.68</c:v>
                </c:pt>
                <c:pt idx="7637">
                  <c:v>5272.7</c:v>
                </c:pt>
                <c:pt idx="7638">
                  <c:v>5272.72</c:v>
                </c:pt>
                <c:pt idx="7639">
                  <c:v>5272.74</c:v>
                </c:pt>
                <c:pt idx="7640">
                  <c:v>5272.76</c:v>
                </c:pt>
                <c:pt idx="7641">
                  <c:v>5272.78</c:v>
                </c:pt>
                <c:pt idx="7642">
                  <c:v>5272.8</c:v>
                </c:pt>
                <c:pt idx="7643">
                  <c:v>5272.8200000000024</c:v>
                </c:pt>
                <c:pt idx="7644">
                  <c:v>5272.84</c:v>
                </c:pt>
                <c:pt idx="7645">
                  <c:v>5272.8600000000024</c:v>
                </c:pt>
                <c:pt idx="7646">
                  <c:v>5272.88</c:v>
                </c:pt>
                <c:pt idx="7647">
                  <c:v>5272.9</c:v>
                </c:pt>
                <c:pt idx="7648">
                  <c:v>5272.92</c:v>
                </c:pt>
                <c:pt idx="7649">
                  <c:v>5272.94</c:v>
                </c:pt>
                <c:pt idx="7650">
                  <c:v>5272.96</c:v>
                </c:pt>
                <c:pt idx="7651">
                  <c:v>5272.98</c:v>
                </c:pt>
                <c:pt idx="7652">
                  <c:v>5273</c:v>
                </c:pt>
                <c:pt idx="7653">
                  <c:v>5273.02</c:v>
                </c:pt>
                <c:pt idx="7654">
                  <c:v>5273.04</c:v>
                </c:pt>
                <c:pt idx="7655">
                  <c:v>5273.06</c:v>
                </c:pt>
                <c:pt idx="7656">
                  <c:v>5273.08</c:v>
                </c:pt>
                <c:pt idx="7657">
                  <c:v>5273.1</c:v>
                </c:pt>
                <c:pt idx="7658">
                  <c:v>5273.1200000000035</c:v>
                </c:pt>
                <c:pt idx="7659">
                  <c:v>5273.14</c:v>
                </c:pt>
                <c:pt idx="7660">
                  <c:v>5273.1600000000035</c:v>
                </c:pt>
                <c:pt idx="7661">
                  <c:v>5273.18</c:v>
                </c:pt>
                <c:pt idx="7662">
                  <c:v>5273.2</c:v>
                </c:pt>
                <c:pt idx="7663">
                  <c:v>5273.22</c:v>
                </c:pt>
                <c:pt idx="7664">
                  <c:v>5273.24</c:v>
                </c:pt>
                <c:pt idx="7665">
                  <c:v>5273.26</c:v>
                </c:pt>
                <c:pt idx="7666">
                  <c:v>5273.28</c:v>
                </c:pt>
                <c:pt idx="7667">
                  <c:v>5273.3</c:v>
                </c:pt>
                <c:pt idx="7668">
                  <c:v>5273.3200000000024</c:v>
                </c:pt>
                <c:pt idx="7669">
                  <c:v>5273.34</c:v>
                </c:pt>
                <c:pt idx="7670">
                  <c:v>5273.3600000000024</c:v>
                </c:pt>
                <c:pt idx="7671">
                  <c:v>5273.38</c:v>
                </c:pt>
                <c:pt idx="7672">
                  <c:v>5273.4</c:v>
                </c:pt>
                <c:pt idx="7673">
                  <c:v>5273.42</c:v>
                </c:pt>
                <c:pt idx="7674">
                  <c:v>5273.44</c:v>
                </c:pt>
                <c:pt idx="7675">
                  <c:v>5273.46</c:v>
                </c:pt>
                <c:pt idx="7676">
                  <c:v>5273.48</c:v>
                </c:pt>
                <c:pt idx="7677">
                  <c:v>5273.5</c:v>
                </c:pt>
                <c:pt idx="7678">
                  <c:v>5273.52</c:v>
                </c:pt>
                <c:pt idx="7679">
                  <c:v>5273.54</c:v>
                </c:pt>
                <c:pt idx="7680">
                  <c:v>5273.56</c:v>
                </c:pt>
                <c:pt idx="7681">
                  <c:v>5273.58</c:v>
                </c:pt>
                <c:pt idx="7682">
                  <c:v>5273.6</c:v>
                </c:pt>
                <c:pt idx="7683">
                  <c:v>5273.6200000000035</c:v>
                </c:pt>
                <c:pt idx="7684">
                  <c:v>5273.64</c:v>
                </c:pt>
                <c:pt idx="7685">
                  <c:v>5273.6600000000035</c:v>
                </c:pt>
                <c:pt idx="7686">
                  <c:v>5273.68</c:v>
                </c:pt>
                <c:pt idx="7687">
                  <c:v>5273.7</c:v>
                </c:pt>
                <c:pt idx="7688">
                  <c:v>5273.72</c:v>
                </c:pt>
                <c:pt idx="7689">
                  <c:v>5273.74</c:v>
                </c:pt>
                <c:pt idx="7690">
                  <c:v>5273.76</c:v>
                </c:pt>
                <c:pt idx="7691">
                  <c:v>5273.78</c:v>
                </c:pt>
                <c:pt idx="7692">
                  <c:v>5273.8</c:v>
                </c:pt>
                <c:pt idx="7693">
                  <c:v>5273.8200000000024</c:v>
                </c:pt>
                <c:pt idx="7694">
                  <c:v>5273.84</c:v>
                </c:pt>
                <c:pt idx="7695">
                  <c:v>5273.8600000000024</c:v>
                </c:pt>
                <c:pt idx="7696">
                  <c:v>5273.88</c:v>
                </c:pt>
                <c:pt idx="7697">
                  <c:v>5273.9</c:v>
                </c:pt>
                <c:pt idx="7698">
                  <c:v>5273.92</c:v>
                </c:pt>
                <c:pt idx="7699">
                  <c:v>5273.94</c:v>
                </c:pt>
                <c:pt idx="7700">
                  <c:v>5273.96</c:v>
                </c:pt>
                <c:pt idx="7701">
                  <c:v>5273.98</c:v>
                </c:pt>
                <c:pt idx="7702">
                  <c:v>5274</c:v>
                </c:pt>
                <c:pt idx="7703">
                  <c:v>5274.02</c:v>
                </c:pt>
                <c:pt idx="7704">
                  <c:v>5274.04</c:v>
                </c:pt>
                <c:pt idx="7705">
                  <c:v>5274.06</c:v>
                </c:pt>
                <c:pt idx="7706">
                  <c:v>5274.08</c:v>
                </c:pt>
                <c:pt idx="7707">
                  <c:v>5274.1</c:v>
                </c:pt>
                <c:pt idx="7708">
                  <c:v>5274.1200000000035</c:v>
                </c:pt>
                <c:pt idx="7709">
                  <c:v>5274.14</c:v>
                </c:pt>
                <c:pt idx="7710">
                  <c:v>5274.1600000000035</c:v>
                </c:pt>
                <c:pt idx="7711">
                  <c:v>5274.18</c:v>
                </c:pt>
                <c:pt idx="7712">
                  <c:v>5274.2</c:v>
                </c:pt>
                <c:pt idx="7713">
                  <c:v>5274.22</c:v>
                </c:pt>
                <c:pt idx="7714">
                  <c:v>5274.24</c:v>
                </c:pt>
                <c:pt idx="7715">
                  <c:v>5274.26</c:v>
                </c:pt>
                <c:pt idx="7716">
                  <c:v>5274.28</c:v>
                </c:pt>
                <c:pt idx="7717">
                  <c:v>5274.3</c:v>
                </c:pt>
                <c:pt idx="7718">
                  <c:v>5274.3200000000024</c:v>
                </c:pt>
                <c:pt idx="7719">
                  <c:v>5274.34</c:v>
                </c:pt>
                <c:pt idx="7720">
                  <c:v>5274.3600000000024</c:v>
                </c:pt>
                <c:pt idx="7721">
                  <c:v>5274.38</c:v>
                </c:pt>
                <c:pt idx="7722">
                  <c:v>5274.4</c:v>
                </c:pt>
                <c:pt idx="7723">
                  <c:v>5274.42</c:v>
                </c:pt>
                <c:pt idx="7724">
                  <c:v>5274.44</c:v>
                </c:pt>
                <c:pt idx="7725">
                  <c:v>5274.46</c:v>
                </c:pt>
                <c:pt idx="7726">
                  <c:v>5274.48</c:v>
                </c:pt>
                <c:pt idx="7727">
                  <c:v>5274.5</c:v>
                </c:pt>
                <c:pt idx="7728">
                  <c:v>5274.52</c:v>
                </c:pt>
                <c:pt idx="7729">
                  <c:v>5274.54</c:v>
                </c:pt>
                <c:pt idx="7730">
                  <c:v>5274.56</c:v>
                </c:pt>
                <c:pt idx="7731">
                  <c:v>5274.58</c:v>
                </c:pt>
                <c:pt idx="7732">
                  <c:v>5274.6</c:v>
                </c:pt>
                <c:pt idx="7733">
                  <c:v>5274.6200000000035</c:v>
                </c:pt>
                <c:pt idx="7734">
                  <c:v>5274.64</c:v>
                </c:pt>
                <c:pt idx="7735">
                  <c:v>5274.6600000000035</c:v>
                </c:pt>
                <c:pt idx="7736">
                  <c:v>5274.68</c:v>
                </c:pt>
                <c:pt idx="7737">
                  <c:v>5274.7</c:v>
                </c:pt>
                <c:pt idx="7738">
                  <c:v>5274.72</c:v>
                </c:pt>
                <c:pt idx="7739">
                  <c:v>5274.74</c:v>
                </c:pt>
                <c:pt idx="7740">
                  <c:v>5274.76</c:v>
                </c:pt>
                <c:pt idx="7741">
                  <c:v>5274.78</c:v>
                </c:pt>
                <c:pt idx="7742">
                  <c:v>5274.8</c:v>
                </c:pt>
                <c:pt idx="7743">
                  <c:v>5274.8200000000024</c:v>
                </c:pt>
                <c:pt idx="7744">
                  <c:v>5274.84</c:v>
                </c:pt>
                <c:pt idx="7745">
                  <c:v>5274.8600000000024</c:v>
                </c:pt>
                <c:pt idx="7746">
                  <c:v>5274.88</c:v>
                </c:pt>
                <c:pt idx="7747">
                  <c:v>5274.9</c:v>
                </c:pt>
                <c:pt idx="7748">
                  <c:v>5274.92</c:v>
                </c:pt>
                <c:pt idx="7749">
                  <c:v>5274.94</c:v>
                </c:pt>
                <c:pt idx="7750">
                  <c:v>5274.96</c:v>
                </c:pt>
                <c:pt idx="7751">
                  <c:v>5274.98</c:v>
                </c:pt>
                <c:pt idx="7752">
                  <c:v>5275</c:v>
                </c:pt>
                <c:pt idx="7753">
                  <c:v>5275.02</c:v>
                </c:pt>
                <c:pt idx="7754">
                  <c:v>5275.04</c:v>
                </c:pt>
                <c:pt idx="7755">
                  <c:v>5275.06</c:v>
                </c:pt>
                <c:pt idx="7756">
                  <c:v>5275.08</c:v>
                </c:pt>
                <c:pt idx="7757">
                  <c:v>5275.1</c:v>
                </c:pt>
                <c:pt idx="7758">
                  <c:v>5275.1200000000035</c:v>
                </c:pt>
                <c:pt idx="7759">
                  <c:v>5275.14</c:v>
                </c:pt>
                <c:pt idx="7760">
                  <c:v>5275.1600000000035</c:v>
                </c:pt>
                <c:pt idx="7761">
                  <c:v>5275.18</c:v>
                </c:pt>
                <c:pt idx="7762">
                  <c:v>5275.2</c:v>
                </c:pt>
                <c:pt idx="7763">
                  <c:v>5275.22</c:v>
                </c:pt>
                <c:pt idx="7764">
                  <c:v>5275.24</c:v>
                </c:pt>
                <c:pt idx="7765">
                  <c:v>5275.26</c:v>
                </c:pt>
                <c:pt idx="7766">
                  <c:v>5275.28</c:v>
                </c:pt>
                <c:pt idx="7767">
                  <c:v>5275.3</c:v>
                </c:pt>
                <c:pt idx="7768">
                  <c:v>5275.3200000000024</c:v>
                </c:pt>
                <c:pt idx="7769">
                  <c:v>5275.34</c:v>
                </c:pt>
                <c:pt idx="7770">
                  <c:v>5275.3600000000024</c:v>
                </c:pt>
                <c:pt idx="7771">
                  <c:v>5275.38</c:v>
                </c:pt>
                <c:pt idx="7772">
                  <c:v>5275.4</c:v>
                </c:pt>
                <c:pt idx="7773">
                  <c:v>5275.42</c:v>
                </c:pt>
                <c:pt idx="7774">
                  <c:v>5275.44</c:v>
                </c:pt>
                <c:pt idx="7775">
                  <c:v>5275.46</c:v>
                </c:pt>
                <c:pt idx="7776">
                  <c:v>5275.48</c:v>
                </c:pt>
                <c:pt idx="7777">
                  <c:v>5275.5</c:v>
                </c:pt>
                <c:pt idx="7778">
                  <c:v>5275.52</c:v>
                </c:pt>
                <c:pt idx="7779">
                  <c:v>5275.54</c:v>
                </c:pt>
                <c:pt idx="7780">
                  <c:v>5275.56</c:v>
                </c:pt>
                <c:pt idx="7781">
                  <c:v>5275.58</c:v>
                </c:pt>
                <c:pt idx="7782">
                  <c:v>5275.6</c:v>
                </c:pt>
                <c:pt idx="7783">
                  <c:v>5275.6200000000035</c:v>
                </c:pt>
                <c:pt idx="7784">
                  <c:v>5275.64</c:v>
                </c:pt>
                <c:pt idx="7785">
                  <c:v>5275.6600000000035</c:v>
                </c:pt>
                <c:pt idx="7786">
                  <c:v>5275.68</c:v>
                </c:pt>
                <c:pt idx="7787">
                  <c:v>5275.7</c:v>
                </c:pt>
                <c:pt idx="7788">
                  <c:v>5275.72</c:v>
                </c:pt>
                <c:pt idx="7789">
                  <c:v>5275.74</c:v>
                </c:pt>
                <c:pt idx="7790">
                  <c:v>5275.76</c:v>
                </c:pt>
                <c:pt idx="7791">
                  <c:v>5275.78</c:v>
                </c:pt>
                <c:pt idx="7792">
                  <c:v>5275.8</c:v>
                </c:pt>
                <c:pt idx="7793">
                  <c:v>5275.8200000000024</c:v>
                </c:pt>
                <c:pt idx="7794">
                  <c:v>5275.84</c:v>
                </c:pt>
                <c:pt idx="7795">
                  <c:v>5275.8600000000024</c:v>
                </c:pt>
                <c:pt idx="7796">
                  <c:v>5275.88</c:v>
                </c:pt>
                <c:pt idx="7797">
                  <c:v>5275.9</c:v>
                </c:pt>
                <c:pt idx="7798">
                  <c:v>5275.92</c:v>
                </c:pt>
                <c:pt idx="7799">
                  <c:v>5275.94</c:v>
                </c:pt>
                <c:pt idx="7800">
                  <c:v>5275.96</c:v>
                </c:pt>
                <c:pt idx="7801">
                  <c:v>5275.98</c:v>
                </c:pt>
                <c:pt idx="7802">
                  <c:v>5276</c:v>
                </c:pt>
                <c:pt idx="7803">
                  <c:v>5276.02</c:v>
                </c:pt>
                <c:pt idx="7804">
                  <c:v>5276.04</c:v>
                </c:pt>
                <c:pt idx="7805">
                  <c:v>5276.06</c:v>
                </c:pt>
                <c:pt idx="7806">
                  <c:v>5276.08</c:v>
                </c:pt>
                <c:pt idx="7807">
                  <c:v>5276.1</c:v>
                </c:pt>
                <c:pt idx="7808">
                  <c:v>5276.1200000000035</c:v>
                </c:pt>
                <c:pt idx="7809">
                  <c:v>5276.14</c:v>
                </c:pt>
                <c:pt idx="7810">
                  <c:v>5276.1600000000035</c:v>
                </c:pt>
                <c:pt idx="7811">
                  <c:v>5276.18</c:v>
                </c:pt>
                <c:pt idx="7812">
                  <c:v>5276.2</c:v>
                </c:pt>
                <c:pt idx="7813">
                  <c:v>5276.22</c:v>
                </c:pt>
                <c:pt idx="7814">
                  <c:v>5276.24</c:v>
                </c:pt>
                <c:pt idx="7815">
                  <c:v>5276.26</c:v>
                </c:pt>
                <c:pt idx="7816">
                  <c:v>5276.28</c:v>
                </c:pt>
                <c:pt idx="7817">
                  <c:v>5276.3</c:v>
                </c:pt>
                <c:pt idx="7818">
                  <c:v>5276.3200000000024</c:v>
                </c:pt>
                <c:pt idx="7819">
                  <c:v>5276.34</c:v>
                </c:pt>
                <c:pt idx="7820">
                  <c:v>5276.3600000000024</c:v>
                </c:pt>
                <c:pt idx="7821">
                  <c:v>5276.38</c:v>
                </c:pt>
                <c:pt idx="7822">
                  <c:v>5276.4</c:v>
                </c:pt>
                <c:pt idx="7823">
                  <c:v>5276.42</c:v>
                </c:pt>
                <c:pt idx="7824">
                  <c:v>5276.44</c:v>
                </c:pt>
                <c:pt idx="7825">
                  <c:v>5276.46</c:v>
                </c:pt>
                <c:pt idx="7826">
                  <c:v>5276.48</c:v>
                </c:pt>
                <c:pt idx="7827">
                  <c:v>5276.5</c:v>
                </c:pt>
                <c:pt idx="7828">
                  <c:v>5276.52</c:v>
                </c:pt>
                <c:pt idx="7829">
                  <c:v>5276.54</c:v>
                </c:pt>
                <c:pt idx="7830">
                  <c:v>5276.56</c:v>
                </c:pt>
                <c:pt idx="7831">
                  <c:v>5276.58</c:v>
                </c:pt>
                <c:pt idx="7832">
                  <c:v>5276.6</c:v>
                </c:pt>
                <c:pt idx="7833">
                  <c:v>5276.6200000000035</c:v>
                </c:pt>
                <c:pt idx="7834">
                  <c:v>5276.64</c:v>
                </c:pt>
                <c:pt idx="7835">
                  <c:v>5276.6600000000035</c:v>
                </c:pt>
                <c:pt idx="7836">
                  <c:v>5276.68</c:v>
                </c:pt>
                <c:pt idx="7837">
                  <c:v>5276.7</c:v>
                </c:pt>
                <c:pt idx="7838">
                  <c:v>5276.72</c:v>
                </c:pt>
                <c:pt idx="7839">
                  <c:v>5276.74</c:v>
                </c:pt>
                <c:pt idx="7840">
                  <c:v>5276.76</c:v>
                </c:pt>
                <c:pt idx="7841">
                  <c:v>5276.78</c:v>
                </c:pt>
                <c:pt idx="7842">
                  <c:v>5276.8</c:v>
                </c:pt>
                <c:pt idx="7843">
                  <c:v>5276.8200000000024</c:v>
                </c:pt>
                <c:pt idx="7844">
                  <c:v>5276.84</c:v>
                </c:pt>
                <c:pt idx="7845">
                  <c:v>5276.8600000000024</c:v>
                </c:pt>
                <c:pt idx="7846">
                  <c:v>5276.88</c:v>
                </c:pt>
                <c:pt idx="7847">
                  <c:v>5276.9</c:v>
                </c:pt>
                <c:pt idx="7848">
                  <c:v>5276.92</c:v>
                </c:pt>
                <c:pt idx="7849">
                  <c:v>5276.94</c:v>
                </c:pt>
                <c:pt idx="7850">
                  <c:v>5276.96</c:v>
                </c:pt>
                <c:pt idx="7851">
                  <c:v>5276.98</c:v>
                </c:pt>
                <c:pt idx="7852">
                  <c:v>5277</c:v>
                </c:pt>
                <c:pt idx="7853">
                  <c:v>5277.02</c:v>
                </c:pt>
                <c:pt idx="7854">
                  <c:v>5277.04</c:v>
                </c:pt>
                <c:pt idx="7855">
                  <c:v>5277.06</c:v>
                </c:pt>
                <c:pt idx="7856">
                  <c:v>5277.08</c:v>
                </c:pt>
                <c:pt idx="7857">
                  <c:v>5277.1</c:v>
                </c:pt>
                <c:pt idx="7858">
                  <c:v>5277.1200000000035</c:v>
                </c:pt>
                <c:pt idx="7859">
                  <c:v>5277.14</c:v>
                </c:pt>
                <c:pt idx="7860">
                  <c:v>5277.1600000000035</c:v>
                </c:pt>
                <c:pt idx="7861">
                  <c:v>5277.18</c:v>
                </c:pt>
                <c:pt idx="7862">
                  <c:v>5277.2</c:v>
                </c:pt>
                <c:pt idx="7863">
                  <c:v>5277.22</c:v>
                </c:pt>
                <c:pt idx="7864">
                  <c:v>5277.24</c:v>
                </c:pt>
                <c:pt idx="7865">
                  <c:v>5277.26</c:v>
                </c:pt>
                <c:pt idx="7866">
                  <c:v>5277.28</c:v>
                </c:pt>
                <c:pt idx="7867">
                  <c:v>5277.3</c:v>
                </c:pt>
                <c:pt idx="7868">
                  <c:v>5277.3200000000024</c:v>
                </c:pt>
                <c:pt idx="7869">
                  <c:v>5277.34</c:v>
                </c:pt>
                <c:pt idx="7870">
                  <c:v>5277.3600000000024</c:v>
                </c:pt>
                <c:pt idx="7871">
                  <c:v>5277.38</c:v>
                </c:pt>
                <c:pt idx="7872">
                  <c:v>5277.4</c:v>
                </c:pt>
                <c:pt idx="7873">
                  <c:v>5277.42</c:v>
                </c:pt>
                <c:pt idx="7874">
                  <c:v>5277.44</c:v>
                </c:pt>
                <c:pt idx="7875">
                  <c:v>5277.46</c:v>
                </c:pt>
                <c:pt idx="7876">
                  <c:v>5277.48</c:v>
                </c:pt>
                <c:pt idx="7877">
                  <c:v>5277.5</c:v>
                </c:pt>
                <c:pt idx="7878">
                  <c:v>5277.52</c:v>
                </c:pt>
                <c:pt idx="7879">
                  <c:v>5277.54</c:v>
                </c:pt>
                <c:pt idx="7880">
                  <c:v>5277.56</c:v>
                </c:pt>
                <c:pt idx="7881">
                  <c:v>5277.58</c:v>
                </c:pt>
                <c:pt idx="7882">
                  <c:v>5277.6</c:v>
                </c:pt>
                <c:pt idx="7883">
                  <c:v>5277.6200000000035</c:v>
                </c:pt>
                <c:pt idx="7884">
                  <c:v>5277.64</c:v>
                </c:pt>
                <c:pt idx="7885">
                  <c:v>5277.6600000000035</c:v>
                </c:pt>
                <c:pt idx="7886">
                  <c:v>5277.68</c:v>
                </c:pt>
                <c:pt idx="7887">
                  <c:v>5277.7</c:v>
                </c:pt>
                <c:pt idx="7888">
                  <c:v>5277.72</c:v>
                </c:pt>
                <c:pt idx="7889">
                  <c:v>5277.74</c:v>
                </c:pt>
                <c:pt idx="7890">
                  <c:v>5277.76</c:v>
                </c:pt>
                <c:pt idx="7891">
                  <c:v>5277.78</c:v>
                </c:pt>
                <c:pt idx="7892">
                  <c:v>5277.8</c:v>
                </c:pt>
                <c:pt idx="7893">
                  <c:v>5277.8200000000024</c:v>
                </c:pt>
                <c:pt idx="7894">
                  <c:v>5277.84</c:v>
                </c:pt>
                <c:pt idx="7895">
                  <c:v>5277.8600000000024</c:v>
                </c:pt>
                <c:pt idx="7896">
                  <c:v>5277.88</c:v>
                </c:pt>
                <c:pt idx="7897">
                  <c:v>5277.9</c:v>
                </c:pt>
                <c:pt idx="7898">
                  <c:v>5277.92</c:v>
                </c:pt>
                <c:pt idx="7899">
                  <c:v>5277.94</c:v>
                </c:pt>
                <c:pt idx="7900">
                  <c:v>5277.96</c:v>
                </c:pt>
                <c:pt idx="7901">
                  <c:v>5277.98</c:v>
                </c:pt>
                <c:pt idx="7902">
                  <c:v>5278</c:v>
                </c:pt>
                <c:pt idx="7903">
                  <c:v>5278.02</c:v>
                </c:pt>
                <c:pt idx="7904">
                  <c:v>5278.04</c:v>
                </c:pt>
                <c:pt idx="7905">
                  <c:v>5278.06</c:v>
                </c:pt>
                <c:pt idx="7906">
                  <c:v>5278.08</c:v>
                </c:pt>
                <c:pt idx="7907">
                  <c:v>5278.1</c:v>
                </c:pt>
                <c:pt idx="7908">
                  <c:v>5278.1200000000035</c:v>
                </c:pt>
                <c:pt idx="7909">
                  <c:v>5278.14</c:v>
                </c:pt>
                <c:pt idx="7910">
                  <c:v>5278.1600000000035</c:v>
                </c:pt>
                <c:pt idx="7911">
                  <c:v>5278.18</c:v>
                </c:pt>
                <c:pt idx="7912">
                  <c:v>5278.2</c:v>
                </c:pt>
                <c:pt idx="7913">
                  <c:v>5278.22</c:v>
                </c:pt>
                <c:pt idx="7914">
                  <c:v>5278.24</c:v>
                </c:pt>
                <c:pt idx="7915">
                  <c:v>5278.26</c:v>
                </c:pt>
                <c:pt idx="7916">
                  <c:v>5278.28</c:v>
                </c:pt>
                <c:pt idx="7917">
                  <c:v>5278.3</c:v>
                </c:pt>
                <c:pt idx="7918">
                  <c:v>5278.3200000000024</c:v>
                </c:pt>
                <c:pt idx="7919">
                  <c:v>5278.34</c:v>
                </c:pt>
                <c:pt idx="7920">
                  <c:v>5278.3600000000024</c:v>
                </c:pt>
                <c:pt idx="7921">
                  <c:v>5278.38</c:v>
                </c:pt>
                <c:pt idx="7922">
                  <c:v>5278.4</c:v>
                </c:pt>
                <c:pt idx="7923">
                  <c:v>5278.42</c:v>
                </c:pt>
                <c:pt idx="7924">
                  <c:v>5278.44</c:v>
                </c:pt>
                <c:pt idx="7925">
                  <c:v>5278.46</c:v>
                </c:pt>
                <c:pt idx="7926">
                  <c:v>5278.48</c:v>
                </c:pt>
                <c:pt idx="7927">
                  <c:v>5278.5</c:v>
                </c:pt>
                <c:pt idx="7928">
                  <c:v>5278.52</c:v>
                </c:pt>
                <c:pt idx="7929">
                  <c:v>5278.54</c:v>
                </c:pt>
                <c:pt idx="7930">
                  <c:v>5278.56</c:v>
                </c:pt>
                <c:pt idx="7931">
                  <c:v>5278.58</c:v>
                </c:pt>
                <c:pt idx="7932">
                  <c:v>5278.6</c:v>
                </c:pt>
                <c:pt idx="7933">
                  <c:v>5278.6200000000035</c:v>
                </c:pt>
                <c:pt idx="7934">
                  <c:v>5278.64</c:v>
                </c:pt>
                <c:pt idx="7935">
                  <c:v>5278.6600000000035</c:v>
                </c:pt>
                <c:pt idx="7936">
                  <c:v>5278.68</c:v>
                </c:pt>
                <c:pt idx="7937">
                  <c:v>5278.7</c:v>
                </c:pt>
                <c:pt idx="7938">
                  <c:v>5278.72</c:v>
                </c:pt>
                <c:pt idx="7939">
                  <c:v>5278.74</c:v>
                </c:pt>
                <c:pt idx="7940">
                  <c:v>5278.76</c:v>
                </c:pt>
                <c:pt idx="7941">
                  <c:v>5278.78</c:v>
                </c:pt>
                <c:pt idx="7942">
                  <c:v>5278.8</c:v>
                </c:pt>
                <c:pt idx="7943">
                  <c:v>5278.8200000000024</c:v>
                </c:pt>
                <c:pt idx="7944">
                  <c:v>5278.84</c:v>
                </c:pt>
                <c:pt idx="7945">
                  <c:v>5278.8600000000024</c:v>
                </c:pt>
                <c:pt idx="7946">
                  <c:v>5278.88</c:v>
                </c:pt>
                <c:pt idx="7947">
                  <c:v>5278.9</c:v>
                </c:pt>
                <c:pt idx="7948">
                  <c:v>5278.92</c:v>
                </c:pt>
                <c:pt idx="7949">
                  <c:v>5278.94</c:v>
                </c:pt>
                <c:pt idx="7950">
                  <c:v>5278.96</c:v>
                </c:pt>
                <c:pt idx="7951">
                  <c:v>5278.98</c:v>
                </c:pt>
                <c:pt idx="7952">
                  <c:v>5279</c:v>
                </c:pt>
                <c:pt idx="7953">
                  <c:v>5279.02</c:v>
                </c:pt>
                <c:pt idx="7954">
                  <c:v>5279.04</c:v>
                </c:pt>
                <c:pt idx="7955">
                  <c:v>5279.06</c:v>
                </c:pt>
                <c:pt idx="7956">
                  <c:v>5279.08</c:v>
                </c:pt>
                <c:pt idx="7957">
                  <c:v>5279.1</c:v>
                </c:pt>
                <c:pt idx="7958">
                  <c:v>5279.1200000000035</c:v>
                </c:pt>
                <c:pt idx="7959">
                  <c:v>5279.14</c:v>
                </c:pt>
                <c:pt idx="7960">
                  <c:v>5279.1600000000035</c:v>
                </c:pt>
                <c:pt idx="7961">
                  <c:v>5279.18</c:v>
                </c:pt>
                <c:pt idx="7962">
                  <c:v>5279.2</c:v>
                </c:pt>
                <c:pt idx="7963">
                  <c:v>5279.22</c:v>
                </c:pt>
                <c:pt idx="7964">
                  <c:v>5279.24</c:v>
                </c:pt>
                <c:pt idx="7965">
                  <c:v>5279.26</c:v>
                </c:pt>
                <c:pt idx="7966">
                  <c:v>5279.28</c:v>
                </c:pt>
                <c:pt idx="7967">
                  <c:v>5279.3</c:v>
                </c:pt>
                <c:pt idx="7968">
                  <c:v>5279.3200000000024</c:v>
                </c:pt>
                <c:pt idx="7969">
                  <c:v>5279.34</c:v>
                </c:pt>
                <c:pt idx="7970">
                  <c:v>5279.3600000000024</c:v>
                </c:pt>
                <c:pt idx="7971">
                  <c:v>5279.38</c:v>
                </c:pt>
                <c:pt idx="7972">
                  <c:v>5279.4</c:v>
                </c:pt>
                <c:pt idx="7973">
                  <c:v>5279.42</c:v>
                </c:pt>
                <c:pt idx="7974">
                  <c:v>5279.44</c:v>
                </c:pt>
                <c:pt idx="7975">
                  <c:v>5279.46</c:v>
                </c:pt>
                <c:pt idx="7976">
                  <c:v>5279.48</c:v>
                </c:pt>
                <c:pt idx="7977">
                  <c:v>5279.5</c:v>
                </c:pt>
                <c:pt idx="7978">
                  <c:v>5279.52</c:v>
                </c:pt>
                <c:pt idx="7979">
                  <c:v>5279.54</c:v>
                </c:pt>
                <c:pt idx="7980">
                  <c:v>5279.56</c:v>
                </c:pt>
                <c:pt idx="7981">
                  <c:v>5279.58</c:v>
                </c:pt>
                <c:pt idx="7982">
                  <c:v>5279.6</c:v>
                </c:pt>
                <c:pt idx="7983">
                  <c:v>5279.6200000000035</c:v>
                </c:pt>
                <c:pt idx="7984">
                  <c:v>5279.64</c:v>
                </c:pt>
                <c:pt idx="7985">
                  <c:v>5279.6600000000035</c:v>
                </c:pt>
                <c:pt idx="7986">
                  <c:v>5279.68</c:v>
                </c:pt>
                <c:pt idx="7987">
                  <c:v>5279.7</c:v>
                </c:pt>
                <c:pt idx="7988">
                  <c:v>5279.72</c:v>
                </c:pt>
                <c:pt idx="7989">
                  <c:v>5279.74</c:v>
                </c:pt>
                <c:pt idx="7990">
                  <c:v>5279.76</c:v>
                </c:pt>
                <c:pt idx="7991">
                  <c:v>5279.78</c:v>
                </c:pt>
                <c:pt idx="7992">
                  <c:v>5279.8</c:v>
                </c:pt>
                <c:pt idx="7993">
                  <c:v>5279.8200000000024</c:v>
                </c:pt>
                <c:pt idx="7994">
                  <c:v>5279.84</c:v>
                </c:pt>
                <c:pt idx="7995">
                  <c:v>5279.8600000000024</c:v>
                </c:pt>
                <c:pt idx="7996">
                  <c:v>5279.88</c:v>
                </c:pt>
                <c:pt idx="7997">
                  <c:v>5279.9</c:v>
                </c:pt>
                <c:pt idx="7998">
                  <c:v>5279.92</c:v>
                </c:pt>
                <c:pt idx="7999">
                  <c:v>5279.94</c:v>
                </c:pt>
                <c:pt idx="8000">
                  <c:v>5279.96</c:v>
                </c:pt>
                <c:pt idx="8001">
                  <c:v>5279.98</c:v>
                </c:pt>
                <c:pt idx="8002">
                  <c:v>5280</c:v>
                </c:pt>
                <c:pt idx="8003">
                  <c:v>5280.02</c:v>
                </c:pt>
                <c:pt idx="8004">
                  <c:v>5280.04</c:v>
                </c:pt>
                <c:pt idx="8005">
                  <c:v>5280.06</c:v>
                </c:pt>
                <c:pt idx="8006">
                  <c:v>5280.08</c:v>
                </c:pt>
                <c:pt idx="8007">
                  <c:v>5280.1</c:v>
                </c:pt>
                <c:pt idx="8008">
                  <c:v>5280.1200000000035</c:v>
                </c:pt>
                <c:pt idx="8009">
                  <c:v>5280.14</c:v>
                </c:pt>
                <c:pt idx="8010">
                  <c:v>5280.1600000000035</c:v>
                </c:pt>
                <c:pt idx="8011">
                  <c:v>5280.18</c:v>
                </c:pt>
                <c:pt idx="8012">
                  <c:v>5280.2</c:v>
                </c:pt>
                <c:pt idx="8013">
                  <c:v>5280.22</c:v>
                </c:pt>
                <c:pt idx="8014">
                  <c:v>5280.24</c:v>
                </c:pt>
                <c:pt idx="8015">
                  <c:v>5280.26</c:v>
                </c:pt>
                <c:pt idx="8016">
                  <c:v>5280.28</c:v>
                </c:pt>
                <c:pt idx="8017">
                  <c:v>5280.3</c:v>
                </c:pt>
                <c:pt idx="8018">
                  <c:v>5280.3200000000024</c:v>
                </c:pt>
                <c:pt idx="8019">
                  <c:v>5280.34</c:v>
                </c:pt>
                <c:pt idx="8020">
                  <c:v>5280.3600000000024</c:v>
                </c:pt>
                <c:pt idx="8021">
                  <c:v>5280.38</c:v>
                </c:pt>
                <c:pt idx="8022">
                  <c:v>5280.4</c:v>
                </c:pt>
                <c:pt idx="8023">
                  <c:v>5280.42</c:v>
                </c:pt>
                <c:pt idx="8024">
                  <c:v>5280.44</c:v>
                </c:pt>
                <c:pt idx="8025">
                  <c:v>5280.46</c:v>
                </c:pt>
                <c:pt idx="8026">
                  <c:v>5280.48</c:v>
                </c:pt>
                <c:pt idx="8027">
                  <c:v>5280.5</c:v>
                </c:pt>
                <c:pt idx="8028">
                  <c:v>5280.52</c:v>
                </c:pt>
                <c:pt idx="8029">
                  <c:v>5280.54</c:v>
                </c:pt>
                <c:pt idx="8030">
                  <c:v>5280.56</c:v>
                </c:pt>
                <c:pt idx="8031">
                  <c:v>5280.58</c:v>
                </c:pt>
                <c:pt idx="8032">
                  <c:v>5280.6</c:v>
                </c:pt>
                <c:pt idx="8033">
                  <c:v>5280.6200000000035</c:v>
                </c:pt>
                <c:pt idx="8034">
                  <c:v>5280.64</c:v>
                </c:pt>
                <c:pt idx="8035">
                  <c:v>5280.6600000000035</c:v>
                </c:pt>
                <c:pt idx="8036">
                  <c:v>5280.68</c:v>
                </c:pt>
                <c:pt idx="8037">
                  <c:v>5280.7</c:v>
                </c:pt>
                <c:pt idx="8038">
                  <c:v>5280.72</c:v>
                </c:pt>
                <c:pt idx="8039">
                  <c:v>5280.74</c:v>
                </c:pt>
                <c:pt idx="8040">
                  <c:v>5280.76</c:v>
                </c:pt>
                <c:pt idx="8041">
                  <c:v>5280.78</c:v>
                </c:pt>
                <c:pt idx="8042">
                  <c:v>5280.8</c:v>
                </c:pt>
                <c:pt idx="8043">
                  <c:v>5280.8200000000024</c:v>
                </c:pt>
                <c:pt idx="8044">
                  <c:v>5280.84</c:v>
                </c:pt>
                <c:pt idx="8045">
                  <c:v>5280.8600000000024</c:v>
                </c:pt>
                <c:pt idx="8046">
                  <c:v>5280.88</c:v>
                </c:pt>
                <c:pt idx="8047">
                  <c:v>5280.9</c:v>
                </c:pt>
                <c:pt idx="8048">
                  <c:v>5280.92</c:v>
                </c:pt>
                <c:pt idx="8049">
                  <c:v>5280.94</c:v>
                </c:pt>
                <c:pt idx="8050">
                  <c:v>5280.96</c:v>
                </c:pt>
                <c:pt idx="8051">
                  <c:v>5280.98</c:v>
                </c:pt>
                <c:pt idx="8052">
                  <c:v>5281</c:v>
                </c:pt>
                <c:pt idx="8053">
                  <c:v>5281.02</c:v>
                </c:pt>
                <c:pt idx="8054">
                  <c:v>5281.04</c:v>
                </c:pt>
                <c:pt idx="8055">
                  <c:v>5281.06</c:v>
                </c:pt>
                <c:pt idx="8056">
                  <c:v>5281.08</c:v>
                </c:pt>
                <c:pt idx="8057">
                  <c:v>5281.1</c:v>
                </c:pt>
                <c:pt idx="8058">
                  <c:v>5281.1200000000035</c:v>
                </c:pt>
                <c:pt idx="8059">
                  <c:v>5281.14</c:v>
                </c:pt>
                <c:pt idx="8060">
                  <c:v>5281.1600000000035</c:v>
                </c:pt>
                <c:pt idx="8061">
                  <c:v>5281.18</c:v>
                </c:pt>
                <c:pt idx="8062">
                  <c:v>5281.2</c:v>
                </c:pt>
                <c:pt idx="8063">
                  <c:v>5281.22</c:v>
                </c:pt>
                <c:pt idx="8064">
                  <c:v>5281.24</c:v>
                </c:pt>
                <c:pt idx="8065">
                  <c:v>5281.26</c:v>
                </c:pt>
                <c:pt idx="8066">
                  <c:v>5281.28</c:v>
                </c:pt>
                <c:pt idx="8067">
                  <c:v>5281.3</c:v>
                </c:pt>
                <c:pt idx="8068">
                  <c:v>5281.3200000000024</c:v>
                </c:pt>
                <c:pt idx="8069">
                  <c:v>5281.34</c:v>
                </c:pt>
                <c:pt idx="8070">
                  <c:v>5281.3600000000024</c:v>
                </c:pt>
                <c:pt idx="8071">
                  <c:v>5281.38</c:v>
                </c:pt>
                <c:pt idx="8072">
                  <c:v>5281.4</c:v>
                </c:pt>
                <c:pt idx="8073">
                  <c:v>5281.42</c:v>
                </c:pt>
                <c:pt idx="8074">
                  <c:v>5281.44</c:v>
                </c:pt>
                <c:pt idx="8075">
                  <c:v>5281.46</c:v>
                </c:pt>
                <c:pt idx="8076">
                  <c:v>5281.48</c:v>
                </c:pt>
                <c:pt idx="8077">
                  <c:v>5281.5</c:v>
                </c:pt>
                <c:pt idx="8078">
                  <c:v>5281.52</c:v>
                </c:pt>
                <c:pt idx="8079">
                  <c:v>5281.54</c:v>
                </c:pt>
                <c:pt idx="8080">
                  <c:v>5281.56</c:v>
                </c:pt>
                <c:pt idx="8081">
                  <c:v>5281.58</c:v>
                </c:pt>
                <c:pt idx="8082">
                  <c:v>5281.6</c:v>
                </c:pt>
                <c:pt idx="8083">
                  <c:v>5281.6200000000035</c:v>
                </c:pt>
                <c:pt idx="8084">
                  <c:v>5281.64</c:v>
                </c:pt>
                <c:pt idx="8085">
                  <c:v>5281.6600000000035</c:v>
                </c:pt>
                <c:pt idx="8086">
                  <c:v>5281.68</c:v>
                </c:pt>
                <c:pt idx="8087">
                  <c:v>5281.7</c:v>
                </c:pt>
                <c:pt idx="8088">
                  <c:v>5281.72</c:v>
                </c:pt>
                <c:pt idx="8089">
                  <c:v>5281.74</c:v>
                </c:pt>
                <c:pt idx="8090">
                  <c:v>5281.76</c:v>
                </c:pt>
                <c:pt idx="8091">
                  <c:v>5281.78</c:v>
                </c:pt>
                <c:pt idx="8092">
                  <c:v>5281.8</c:v>
                </c:pt>
                <c:pt idx="8093">
                  <c:v>5281.8200000000024</c:v>
                </c:pt>
                <c:pt idx="8094">
                  <c:v>5281.84</c:v>
                </c:pt>
                <c:pt idx="8095">
                  <c:v>5281.8600000000024</c:v>
                </c:pt>
                <c:pt idx="8096">
                  <c:v>5281.88</c:v>
                </c:pt>
                <c:pt idx="8097">
                  <c:v>5281.9</c:v>
                </c:pt>
                <c:pt idx="8098">
                  <c:v>5281.92</c:v>
                </c:pt>
                <c:pt idx="8099">
                  <c:v>5281.94</c:v>
                </c:pt>
                <c:pt idx="8100">
                  <c:v>5281.96</c:v>
                </c:pt>
                <c:pt idx="8101">
                  <c:v>5281.98</c:v>
                </c:pt>
                <c:pt idx="8102">
                  <c:v>5282</c:v>
                </c:pt>
                <c:pt idx="8103">
                  <c:v>5282.02</c:v>
                </c:pt>
                <c:pt idx="8104">
                  <c:v>5282.04</c:v>
                </c:pt>
                <c:pt idx="8105">
                  <c:v>5282.06</c:v>
                </c:pt>
                <c:pt idx="8106">
                  <c:v>5282.08</c:v>
                </c:pt>
                <c:pt idx="8107">
                  <c:v>5282.1</c:v>
                </c:pt>
                <c:pt idx="8108">
                  <c:v>5282.1200000000035</c:v>
                </c:pt>
                <c:pt idx="8109">
                  <c:v>5282.14</c:v>
                </c:pt>
                <c:pt idx="8110">
                  <c:v>5282.1600000000035</c:v>
                </c:pt>
                <c:pt idx="8111">
                  <c:v>5282.18</c:v>
                </c:pt>
                <c:pt idx="8112">
                  <c:v>5282.2</c:v>
                </c:pt>
                <c:pt idx="8113">
                  <c:v>5282.22</c:v>
                </c:pt>
                <c:pt idx="8114">
                  <c:v>5282.24</c:v>
                </c:pt>
                <c:pt idx="8115">
                  <c:v>5282.26</c:v>
                </c:pt>
                <c:pt idx="8116">
                  <c:v>5282.28</c:v>
                </c:pt>
                <c:pt idx="8117">
                  <c:v>5282.3</c:v>
                </c:pt>
                <c:pt idx="8118">
                  <c:v>5282.3200000000024</c:v>
                </c:pt>
                <c:pt idx="8119">
                  <c:v>5282.34</c:v>
                </c:pt>
                <c:pt idx="8120">
                  <c:v>5282.3600000000024</c:v>
                </c:pt>
                <c:pt idx="8121">
                  <c:v>5282.38</c:v>
                </c:pt>
                <c:pt idx="8122">
                  <c:v>5282.4</c:v>
                </c:pt>
                <c:pt idx="8123">
                  <c:v>5282.42</c:v>
                </c:pt>
                <c:pt idx="8124">
                  <c:v>5282.44</c:v>
                </c:pt>
                <c:pt idx="8125">
                  <c:v>5282.46</c:v>
                </c:pt>
                <c:pt idx="8126">
                  <c:v>5282.48</c:v>
                </c:pt>
                <c:pt idx="8127">
                  <c:v>5282.5</c:v>
                </c:pt>
                <c:pt idx="8128">
                  <c:v>5282.52</c:v>
                </c:pt>
                <c:pt idx="8129">
                  <c:v>5282.54</c:v>
                </c:pt>
                <c:pt idx="8130">
                  <c:v>5282.56</c:v>
                </c:pt>
                <c:pt idx="8131">
                  <c:v>5282.58</c:v>
                </c:pt>
                <c:pt idx="8132">
                  <c:v>5282.6</c:v>
                </c:pt>
                <c:pt idx="8133">
                  <c:v>5282.6200000000035</c:v>
                </c:pt>
                <c:pt idx="8134">
                  <c:v>5282.64</c:v>
                </c:pt>
                <c:pt idx="8135">
                  <c:v>5282.6600000000035</c:v>
                </c:pt>
                <c:pt idx="8136">
                  <c:v>5282.68</c:v>
                </c:pt>
                <c:pt idx="8137">
                  <c:v>5282.7</c:v>
                </c:pt>
                <c:pt idx="8138">
                  <c:v>5282.72</c:v>
                </c:pt>
                <c:pt idx="8139">
                  <c:v>5282.74</c:v>
                </c:pt>
                <c:pt idx="8140">
                  <c:v>5282.76</c:v>
                </c:pt>
                <c:pt idx="8141">
                  <c:v>5282.78</c:v>
                </c:pt>
                <c:pt idx="8142">
                  <c:v>5282.8</c:v>
                </c:pt>
                <c:pt idx="8143">
                  <c:v>5282.8200000000024</c:v>
                </c:pt>
                <c:pt idx="8144">
                  <c:v>5282.84</c:v>
                </c:pt>
                <c:pt idx="8145">
                  <c:v>5282.8600000000024</c:v>
                </c:pt>
                <c:pt idx="8146">
                  <c:v>5282.88</c:v>
                </c:pt>
                <c:pt idx="8147">
                  <c:v>5282.9</c:v>
                </c:pt>
                <c:pt idx="8148">
                  <c:v>5282.92</c:v>
                </c:pt>
                <c:pt idx="8149">
                  <c:v>5282.94</c:v>
                </c:pt>
                <c:pt idx="8150">
                  <c:v>5282.96</c:v>
                </c:pt>
                <c:pt idx="8151">
                  <c:v>5282.98</c:v>
                </c:pt>
                <c:pt idx="8152">
                  <c:v>5283</c:v>
                </c:pt>
                <c:pt idx="8153">
                  <c:v>5283.02</c:v>
                </c:pt>
                <c:pt idx="8154">
                  <c:v>5283.04</c:v>
                </c:pt>
                <c:pt idx="8155">
                  <c:v>5283.06</c:v>
                </c:pt>
                <c:pt idx="8156">
                  <c:v>5283.08</c:v>
                </c:pt>
                <c:pt idx="8157">
                  <c:v>5283.1</c:v>
                </c:pt>
                <c:pt idx="8158">
                  <c:v>5283.1200000000035</c:v>
                </c:pt>
                <c:pt idx="8159">
                  <c:v>5283.14</c:v>
                </c:pt>
                <c:pt idx="8160">
                  <c:v>5283.1600000000035</c:v>
                </c:pt>
                <c:pt idx="8161">
                  <c:v>5283.18</c:v>
                </c:pt>
                <c:pt idx="8162">
                  <c:v>5283.2</c:v>
                </c:pt>
                <c:pt idx="8163">
                  <c:v>5283.22</c:v>
                </c:pt>
                <c:pt idx="8164">
                  <c:v>5283.24</c:v>
                </c:pt>
                <c:pt idx="8165">
                  <c:v>5283.26</c:v>
                </c:pt>
                <c:pt idx="8166">
                  <c:v>5283.28</c:v>
                </c:pt>
                <c:pt idx="8167">
                  <c:v>5283.3</c:v>
                </c:pt>
                <c:pt idx="8168">
                  <c:v>5283.3200000000024</c:v>
                </c:pt>
                <c:pt idx="8169">
                  <c:v>5283.34</c:v>
                </c:pt>
                <c:pt idx="8170">
                  <c:v>5283.3600000000024</c:v>
                </c:pt>
                <c:pt idx="8171">
                  <c:v>5283.38</c:v>
                </c:pt>
                <c:pt idx="8172">
                  <c:v>5283.4</c:v>
                </c:pt>
                <c:pt idx="8173">
                  <c:v>5283.42</c:v>
                </c:pt>
                <c:pt idx="8174">
                  <c:v>5283.44</c:v>
                </c:pt>
                <c:pt idx="8175">
                  <c:v>5283.46</c:v>
                </c:pt>
                <c:pt idx="8176">
                  <c:v>5283.48</c:v>
                </c:pt>
                <c:pt idx="8177">
                  <c:v>5283.5</c:v>
                </c:pt>
                <c:pt idx="8178">
                  <c:v>5283.52</c:v>
                </c:pt>
                <c:pt idx="8179">
                  <c:v>5283.54</c:v>
                </c:pt>
                <c:pt idx="8180">
                  <c:v>5283.56</c:v>
                </c:pt>
                <c:pt idx="8181">
                  <c:v>5283.58</c:v>
                </c:pt>
                <c:pt idx="8182">
                  <c:v>5283.6</c:v>
                </c:pt>
                <c:pt idx="8183">
                  <c:v>5283.6200000000035</c:v>
                </c:pt>
                <c:pt idx="8184">
                  <c:v>5283.64</c:v>
                </c:pt>
                <c:pt idx="8185">
                  <c:v>5283.6600000000035</c:v>
                </c:pt>
                <c:pt idx="8186">
                  <c:v>5283.68</c:v>
                </c:pt>
                <c:pt idx="8187">
                  <c:v>5283.7</c:v>
                </c:pt>
                <c:pt idx="8188">
                  <c:v>5283.72</c:v>
                </c:pt>
                <c:pt idx="8189">
                  <c:v>5283.74</c:v>
                </c:pt>
                <c:pt idx="8190">
                  <c:v>5283.76</c:v>
                </c:pt>
                <c:pt idx="8191">
                  <c:v>5283.78</c:v>
                </c:pt>
                <c:pt idx="8192">
                  <c:v>5283.8</c:v>
                </c:pt>
                <c:pt idx="8193">
                  <c:v>5283.8200000000024</c:v>
                </c:pt>
                <c:pt idx="8194">
                  <c:v>5283.84</c:v>
                </c:pt>
                <c:pt idx="8195">
                  <c:v>5283.8600000000024</c:v>
                </c:pt>
                <c:pt idx="8196">
                  <c:v>5283.88</c:v>
                </c:pt>
                <c:pt idx="8197">
                  <c:v>5283.9</c:v>
                </c:pt>
                <c:pt idx="8198">
                  <c:v>5283.92</c:v>
                </c:pt>
                <c:pt idx="8199">
                  <c:v>5283.94</c:v>
                </c:pt>
                <c:pt idx="8200">
                  <c:v>5283.96</c:v>
                </c:pt>
                <c:pt idx="8201">
                  <c:v>5283.98</c:v>
                </c:pt>
                <c:pt idx="8202">
                  <c:v>5284</c:v>
                </c:pt>
                <c:pt idx="8203">
                  <c:v>5284.02</c:v>
                </c:pt>
                <c:pt idx="8204">
                  <c:v>5284.04</c:v>
                </c:pt>
                <c:pt idx="8205">
                  <c:v>5284.06</c:v>
                </c:pt>
                <c:pt idx="8206">
                  <c:v>5284.08</c:v>
                </c:pt>
                <c:pt idx="8207">
                  <c:v>5284.1</c:v>
                </c:pt>
                <c:pt idx="8208">
                  <c:v>5284.1200000000035</c:v>
                </c:pt>
                <c:pt idx="8209">
                  <c:v>5284.14</c:v>
                </c:pt>
                <c:pt idx="8210">
                  <c:v>5284.1600000000035</c:v>
                </c:pt>
                <c:pt idx="8211">
                  <c:v>5284.18</c:v>
                </c:pt>
                <c:pt idx="8212">
                  <c:v>5284.2</c:v>
                </c:pt>
                <c:pt idx="8213">
                  <c:v>5284.22</c:v>
                </c:pt>
                <c:pt idx="8214">
                  <c:v>5284.24</c:v>
                </c:pt>
                <c:pt idx="8215">
                  <c:v>5284.26</c:v>
                </c:pt>
                <c:pt idx="8216">
                  <c:v>5284.28</c:v>
                </c:pt>
                <c:pt idx="8217">
                  <c:v>5284.3</c:v>
                </c:pt>
                <c:pt idx="8218">
                  <c:v>5284.3200000000024</c:v>
                </c:pt>
                <c:pt idx="8219">
                  <c:v>5284.34</c:v>
                </c:pt>
                <c:pt idx="8220">
                  <c:v>5284.3600000000024</c:v>
                </c:pt>
                <c:pt idx="8221">
                  <c:v>5284.38</c:v>
                </c:pt>
                <c:pt idx="8222">
                  <c:v>5284.4</c:v>
                </c:pt>
                <c:pt idx="8223">
                  <c:v>5284.42</c:v>
                </c:pt>
                <c:pt idx="8224">
                  <c:v>5284.44</c:v>
                </c:pt>
                <c:pt idx="8225">
                  <c:v>5284.46</c:v>
                </c:pt>
                <c:pt idx="8226">
                  <c:v>5284.48</c:v>
                </c:pt>
                <c:pt idx="8227">
                  <c:v>5284.5</c:v>
                </c:pt>
                <c:pt idx="8228">
                  <c:v>5284.52</c:v>
                </c:pt>
                <c:pt idx="8229">
                  <c:v>5284.54</c:v>
                </c:pt>
                <c:pt idx="8230">
                  <c:v>5284.56</c:v>
                </c:pt>
                <c:pt idx="8231">
                  <c:v>5284.58</c:v>
                </c:pt>
                <c:pt idx="8232">
                  <c:v>5284.6</c:v>
                </c:pt>
                <c:pt idx="8233">
                  <c:v>5284.6200000000035</c:v>
                </c:pt>
                <c:pt idx="8234">
                  <c:v>5284.64</c:v>
                </c:pt>
                <c:pt idx="8235">
                  <c:v>5284.6600000000035</c:v>
                </c:pt>
                <c:pt idx="8236">
                  <c:v>5284.68</c:v>
                </c:pt>
                <c:pt idx="8237">
                  <c:v>5284.7</c:v>
                </c:pt>
                <c:pt idx="8238">
                  <c:v>5284.72</c:v>
                </c:pt>
                <c:pt idx="8239">
                  <c:v>5284.74</c:v>
                </c:pt>
                <c:pt idx="8240">
                  <c:v>5284.76</c:v>
                </c:pt>
                <c:pt idx="8241">
                  <c:v>5284.78</c:v>
                </c:pt>
                <c:pt idx="8242">
                  <c:v>5284.8</c:v>
                </c:pt>
                <c:pt idx="8243">
                  <c:v>5284.8200000000024</c:v>
                </c:pt>
                <c:pt idx="8244">
                  <c:v>5284.84</c:v>
                </c:pt>
                <c:pt idx="8245">
                  <c:v>5284.8600000000024</c:v>
                </c:pt>
                <c:pt idx="8246">
                  <c:v>5284.88</c:v>
                </c:pt>
                <c:pt idx="8247">
                  <c:v>5284.9</c:v>
                </c:pt>
                <c:pt idx="8248">
                  <c:v>5284.92</c:v>
                </c:pt>
                <c:pt idx="8249">
                  <c:v>5284.94</c:v>
                </c:pt>
                <c:pt idx="8250">
                  <c:v>5284.96</c:v>
                </c:pt>
                <c:pt idx="8251">
                  <c:v>5284.98</c:v>
                </c:pt>
                <c:pt idx="8252">
                  <c:v>5285</c:v>
                </c:pt>
                <c:pt idx="8253">
                  <c:v>5285.02</c:v>
                </c:pt>
                <c:pt idx="8254">
                  <c:v>5285.04</c:v>
                </c:pt>
                <c:pt idx="8255">
                  <c:v>5285.06</c:v>
                </c:pt>
                <c:pt idx="8256">
                  <c:v>5285.08</c:v>
                </c:pt>
                <c:pt idx="8257">
                  <c:v>5285.1</c:v>
                </c:pt>
                <c:pt idx="8258">
                  <c:v>5285.1200000000035</c:v>
                </c:pt>
                <c:pt idx="8259">
                  <c:v>5285.14</c:v>
                </c:pt>
                <c:pt idx="8260">
                  <c:v>5285.1600000000035</c:v>
                </c:pt>
                <c:pt idx="8261">
                  <c:v>5285.18</c:v>
                </c:pt>
                <c:pt idx="8262">
                  <c:v>5285.2</c:v>
                </c:pt>
                <c:pt idx="8263">
                  <c:v>5285.22</c:v>
                </c:pt>
                <c:pt idx="8264">
                  <c:v>5285.24</c:v>
                </c:pt>
                <c:pt idx="8265">
                  <c:v>5285.26</c:v>
                </c:pt>
                <c:pt idx="8266">
                  <c:v>5285.28</c:v>
                </c:pt>
                <c:pt idx="8267">
                  <c:v>5285.3</c:v>
                </c:pt>
                <c:pt idx="8268">
                  <c:v>5285.3200000000024</c:v>
                </c:pt>
                <c:pt idx="8269">
                  <c:v>5285.34</c:v>
                </c:pt>
                <c:pt idx="8270">
                  <c:v>5285.3600000000024</c:v>
                </c:pt>
                <c:pt idx="8271">
                  <c:v>5285.38</c:v>
                </c:pt>
                <c:pt idx="8272">
                  <c:v>5285.4</c:v>
                </c:pt>
                <c:pt idx="8273">
                  <c:v>5285.42</c:v>
                </c:pt>
                <c:pt idx="8274">
                  <c:v>5285.44</c:v>
                </c:pt>
                <c:pt idx="8275">
                  <c:v>5285.46</c:v>
                </c:pt>
                <c:pt idx="8276">
                  <c:v>5285.48</c:v>
                </c:pt>
                <c:pt idx="8277">
                  <c:v>5285.5</c:v>
                </c:pt>
                <c:pt idx="8278">
                  <c:v>5285.52</c:v>
                </c:pt>
                <c:pt idx="8279">
                  <c:v>5285.54</c:v>
                </c:pt>
                <c:pt idx="8280">
                  <c:v>5285.56</c:v>
                </c:pt>
                <c:pt idx="8281">
                  <c:v>5285.58</c:v>
                </c:pt>
                <c:pt idx="8282">
                  <c:v>5285.6</c:v>
                </c:pt>
                <c:pt idx="8283">
                  <c:v>5285.6200000000035</c:v>
                </c:pt>
                <c:pt idx="8284">
                  <c:v>5285.64</c:v>
                </c:pt>
                <c:pt idx="8285">
                  <c:v>5285.6600000000035</c:v>
                </c:pt>
                <c:pt idx="8286">
                  <c:v>5285.68</c:v>
                </c:pt>
                <c:pt idx="8287">
                  <c:v>5285.7</c:v>
                </c:pt>
                <c:pt idx="8288">
                  <c:v>5285.72</c:v>
                </c:pt>
                <c:pt idx="8289">
                  <c:v>5285.74</c:v>
                </c:pt>
                <c:pt idx="8290">
                  <c:v>5285.76</c:v>
                </c:pt>
                <c:pt idx="8291">
                  <c:v>5285.78</c:v>
                </c:pt>
                <c:pt idx="8292">
                  <c:v>5285.8</c:v>
                </c:pt>
                <c:pt idx="8293">
                  <c:v>5285.8200000000024</c:v>
                </c:pt>
                <c:pt idx="8294">
                  <c:v>5285.84</c:v>
                </c:pt>
                <c:pt idx="8295">
                  <c:v>5285.8600000000024</c:v>
                </c:pt>
                <c:pt idx="8296">
                  <c:v>5285.88</c:v>
                </c:pt>
                <c:pt idx="8297">
                  <c:v>5285.9</c:v>
                </c:pt>
                <c:pt idx="8298">
                  <c:v>5285.92</c:v>
                </c:pt>
                <c:pt idx="8299">
                  <c:v>5285.94</c:v>
                </c:pt>
                <c:pt idx="8300">
                  <c:v>5285.96</c:v>
                </c:pt>
                <c:pt idx="8301">
                  <c:v>5285.98</c:v>
                </c:pt>
                <c:pt idx="8302">
                  <c:v>5286</c:v>
                </c:pt>
                <c:pt idx="8303">
                  <c:v>5286.02</c:v>
                </c:pt>
                <c:pt idx="8304">
                  <c:v>5286.04</c:v>
                </c:pt>
                <c:pt idx="8305">
                  <c:v>5286.06</c:v>
                </c:pt>
                <c:pt idx="8306">
                  <c:v>5286.08</c:v>
                </c:pt>
                <c:pt idx="8307">
                  <c:v>5286.1</c:v>
                </c:pt>
                <c:pt idx="8308">
                  <c:v>5286.1200000000035</c:v>
                </c:pt>
                <c:pt idx="8309">
                  <c:v>5286.14</c:v>
                </c:pt>
                <c:pt idx="8310">
                  <c:v>5286.1600000000035</c:v>
                </c:pt>
                <c:pt idx="8311">
                  <c:v>5286.18</c:v>
                </c:pt>
                <c:pt idx="8312">
                  <c:v>5286.2</c:v>
                </c:pt>
                <c:pt idx="8313">
                  <c:v>5286.22</c:v>
                </c:pt>
                <c:pt idx="8314">
                  <c:v>5286.24</c:v>
                </c:pt>
                <c:pt idx="8315">
                  <c:v>5286.26</c:v>
                </c:pt>
                <c:pt idx="8316">
                  <c:v>5286.28</c:v>
                </c:pt>
                <c:pt idx="8317">
                  <c:v>5286.3</c:v>
                </c:pt>
                <c:pt idx="8318">
                  <c:v>5286.3200000000024</c:v>
                </c:pt>
                <c:pt idx="8319">
                  <c:v>5286.34</c:v>
                </c:pt>
                <c:pt idx="8320">
                  <c:v>5286.3600000000024</c:v>
                </c:pt>
                <c:pt idx="8321">
                  <c:v>5286.38</c:v>
                </c:pt>
                <c:pt idx="8322">
                  <c:v>5286.4</c:v>
                </c:pt>
                <c:pt idx="8323">
                  <c:v>5286.42</c:v>
                </c:pt>
                <c:pt idx="8324">
                  <c:v>5286.44</c:v>
                </c:pt>
                <c:pt idx="8325">
                  <c:v>5286.46</c:v>
                </c:pt>
                <c:pt idx="8326">
                  <c:v>5286.48</c:v>
                </c:pt>
                <c:pt idx="8327">
                  <c:v>5286.5</c:v>
                </c:pt>
                <c:pt idx="8328">
                  <c:v>5286.52</c:v>
                </c:pt>
                <c:pt idx="8329">
                  <c:v>5286.54</c:v>
                </c:pt>
                <c:pt idx="8330">
                  <c:v>5286.56</c:v>
                </c:pt>
                <c:pt idx="8331">
                  <c:v>5286.58</c:v>
                </c:pt>
                <c:pt idx="8332">
                  <c:v>5286.6</c:v>
                </c:pt>
                <c:pt idx="8333">
                  <c:v>5286.6200000000035</c:v>
                </c:pt>
                <c:pt idx="8334">
                  <c:v>5286.64</c:v>
                </c:pt>
                <c:pt idx="8335">
                  <c:v>5286.6600000000035</c:v>
                </c:pt>
                <c:pt idx="8336">
                  <c:v>5286.68</c:v>
                </c:pt>
                <c:pt idx="8337">
                  <c:v>5286.7</c:v>
                </c:pt>
                <c:pt idx="8338">
                  <c:v>5286.72</c:v>
                </c:pt>
                <c:pt idx="8339">
                  <c:v>5286.74</c:v>
                </c:pt>
                <c:pt idx="8340">
                  <c:v>5286.76</c:v>
                </c:pt>
                <c:pt idx="8341">
                  <c:v>5286.78</c:v>
                </c:pt>
                <c:pt idx="8342">
                  <c:v>5286.8</c:v>
                </c:pt>
                <c:pt idx="8343">
                  <c:v>5286.8200000000024</c:v>
                </c:pt>
                <c:pt idx="8344">
                  <c:v>5286.84</c:v>
                </c:pt>
                <c:pt idx="8345">
                  <c:v>5286.8600000000024</c:v>
                </c:pt>
                <c:pt idx="8346">
                  <c:v>5286.88</c:v>
                </c:pt>
                <c:pt idx="8347">
                  <c:v>5286.9</c:v>
                </c:pt>
                <c:pt idx="8348">
                  <c:v>5286.92</c:v>
                </c:pt>
                <c:pt idx="8349">
                  <c:v>5286.94</c:v>
                </c:pt>
                <c:pt idx="8350">
                  <c:v>5286.96</c:v>
                </c:pt>
                <c:pt idx="8351">
                  <c:v>5286.98</c:v>
                </c:pt>
                <c:pt idx="8352">
                  <c:v>5287</c:v>
                </c:pt>
                <c:pt idx="8353">
                  <c:v>5287.02</c:v>
                </c:pt>
                <c:pt idx="8354">
                  <c:v>5287.04</c:v>
                </c:pt>
                <c:pt idx="8355">
                  <c:v>5287.06</c:v>
                </c:pt>
                <c:pt idx="8356">
                  <c:v>5287.08</c:v>
                </c:pt>
                <c:pt idx="8357">
                  <c:v>5287.1</c:v>
                </c:pt>
                <c:pt idx="8358">
                  <c:v>5287.1200000000035</c:v>
                </c:pt>
                <c:pt idx="8359">
                  <c:v>5287.14</c:v>
                </c:pt>
                <c:pt idx="8360">
                  <c:v>5287.1600000000035</c:v>
                </c:pt>
                <c:pt idx="8361">
                  <c:v>5287.18</c:v>
                </c:pt>
                <c:pt idx="8362">
                  <c:v>5287.2</c:v>
                </c:pt>
                <c:pt idx="8363">
                  <c:v>5287.22</c:v>
                </c:pt>
                <c:pt idx="8364">
                  <c:v>5287.24</c:v>
                </c:pt>
                <c:pt idx="8365">
                  <c:v>5287.26</c:v>
                </c:pt>
                <c:pt idx="8366">
                  <c:v>5287.28</c:v>
                </c:pt>
                <c:pt idx="8367">
                  <c:v>5287.3</c:v>
                </c:pt>
                <c:pt idx="8368">
                  <c:v>5287.3200000000024</c:v>
                </c:pt>
                <c:pt idx="8369">
                  <c:v>5287.34</c:v>
                </c:pt>
                <c:pt idx="8370">
                  <c:v>5287.3600000000024</c:v>
                </c:pt>
                <c:pt idx="8371">
                  <c:v>5287.38</c:v>
                </c:pt>
                <c:pt idx="8372">
                  <c:v>5287.4</c:v>
                </c:pt>
                <c:pt idx="8373">
                  <c:v>5287.42</c:v>
                </c:pt>
                <c:pt idx="8374">
                  <c:v>5287.44</c:v>
                </c:pt>
                <c:pt idx="8375">
                  <c:v>5287.46</c:v>
                </c:pt>
                <c:pt idx="8376">
                  <c:v>5287.48</c:v>
                </c:pt>
                <c:pt idx="8377">
                  <c:v>5287.5</c:v>
                </c:pt>
                <c:pt idx="8378">
                  <c:v>5287.52</c:v>
                </c:pt>
                <c:pt idx="8379">
                  <c:v>5287.54</c:v>
                </c:pt>
                <c:pt idx="8380">
                  <c:v>5287.56</c:v>
                </c:pt>
                <c:pt idx="8381">
                  <c:v>5287.58</c:v>
                </c:pt>
                <c:pt idx="8382">
                  <c:v>5287.6</c:v>
                </c:pt>
                <c:pt idx="8383">
                  <c:v>5287.6200000000035</c:v>
                </c:pt>
                <c:pt idx="8384">
                  <c:v>5287.64</c:v>
                </c:pt>
                <c:pt idx="8385">
                  <c:v>5287.6600000000035</c:v>
                </c:pt>
                <c:pt idx="8386">
                  <c:v>5287.68</c:v>
                </c:pt>
                <c:pt idx="8387">
                  <c:v>5287.7</c:v>
                </c:pt>
                <c:pt idx="8388">
                  <c:v>5287.72</c:v>
                </c:pt>
                <c:pt idx="8389">
                  <c:v>5287.74</c:v>
                </c:pt>
                <c:pt idx="8390">
                  <c:v>5287.76</c:v>
                </c:pt>
                <c:pt idx="8391">
                  <c:v>5287.78</c:v>
                </c:pt>
                <c:pt idx="8392">
                  <c:v>5287.8</c:v>
                </c:pt>
                <c:pt idx="8393">
                  <c:v>5287.8200000000024</c:v>
                </c:pt>
                <c:pt idx="8394">
                  <c:v>5287.84</c:v>
                </c:pt>
                <c:pt idx="8395">
                  <c:v>5287.8600000000024</c:v>
                </c:pt>
                <c:pt idx="8396">
                  <c:v>5287.88</c:v>
                </c:pt>
                <c:pt idx="8397">
                  <c:v>5287.9</c:v>
                </c:pt>
                <c:pt idx="8398">
                  <c:v>5287.92</c:v>
                </c:pt>
                <c:pt idx="8399">
                  <c:v>5287.94</c:v>
                </c:pt>
                <c:pt idx="8400">
                  <c:v>5287.96</c:v>
                </c:pt>
                <c:pt idx="8401">
                  <c:v>5287.98</c:v>
                </c:pt>
                <c:pt idx="8402">
                  <c:v>5288</c:v>
                </c:pt>
                <c:pt idx="8403">
                  <c:v>5288.02</c:v>
                </c:pt>
                <c:pt idx="8404">
                  <c:v>5288.04</c:v>
                </c:pt>
                <c:pt idx="8405">
                  <c:v>5288.06</c:v>
                </c:pt>
                <c:pt idx="8406">
                  <c:v>5288.08</c:v>
                </c:pt>
                <c:pt idx="8407">
                  <c:v>5288.1</c:v>
                </c:pt>
                <c:pt idx="8408">
                  <c:v>5288.1200000000035</c:v>
                </c:pt>
                <c:pt idx="8409">
                  <c:v>5288.14</c:v>
                </c:pt>
                <c:pt idx="8410">
                  <c:v>5288.1600000000035</c:v>
                </c:pt>
                <c:pt idx="8411">
                  <c:v>5288.18</c:v>
                </c:pt>
                <c:pt idx="8412">
                  <c:v>5288.2</c:v>
                </c:pt>
                <c:pt idx="8413">
                  <c:v>5288.22</c:v>
                </c:pt>
                <c:pt idx="8414">
                  <c:v>5288.24</c:v>
                </c:pt>
                <c:pt idx="8415">
                  <c:v>5288.26</c:v>
                </c:pt>
                <c:pt idx="8416">
                  <c:v>5288.28</c:v>
                </c:pt>
                <c:pt idx="8417">
                  <c:v>5288.3</c:v>
                </c:pt>
                <c:pt idx="8418">
                  <c:v>5288.3200000000024</c:v>
                </c:pt>
                <c:pt idx="8419">
                  <c:v>5288.34</c:v>
                </c:pt>
                <c:pt idx="8420">
                  <c:v>5288.3600000000024</c:v>
                </c:pt>
                <c:pt idx="8421">
                  <c:v>5288.38</c:v>
                </c:pt>
                <c:pt idx="8422">
                  <c:v>5288.4</c:v>
                </c:pt>
                <c:pt idx="8423">
                  <c:v>5288.42</c:v>
                </c:pt>
                <c:pt idx="8424">
                  <c:v>5288.44</c:v>
                </c:pt>
                <c:pt idx="8425">
                  <c:v>5288.46</c:v>
                </c:pt>
                <c:pt idx="8426">
                  <c:v>5288.48</c:v>
                </c:pt>
                <c:pt idx="8427">
                  <c:v>5288.5</c:v>
                </c:pt>
                <c:pt idx="8428">
                  <c:v>5288.52</c:v>
                </c:pt>
                <c:pt idx="8429">
                  <c:v>5288.54</c:v>
                </c:pt>
                <c:pt idx="8430">
                  <c:v>5288.56</c:v>
                </c:pt>
                <c:pt idx="8431">
                  <c:v>5288.58</c:v>
                </c:pt>
                <c:pt idx="8432">
                  <c:v>5288.6</c:v>
                </c:pt>
                <c:pt idx="8433">
                  <c:v>5288.6200000000035</c:v>
                </c:pt>
                <c:pt idx="8434">
                  <c:v>5288.64</c:v>
                </c:pt>
                <c:pt idx="8435">
                  <c:v>5288.6600000000035</c:v>
                </c:pt>
                <c:pt idx="8436">
                  <c:v>5288.68</c:v>
                </c:pt>
                <c:pt idx="8437">
                  <c:v>5288.7</c:v>
                </c:pt>
                <c:pt idx="8438">
                  <c:v>5288.72</c:v>
                </c:pt>
                <c:pt idx="8439">
                  <c:v>5288.74</c:v>
                </c:pt>
                <c:pt idx="8440">
                  <c:v>5288.76</c:v>
                </c:pt>
                <c:pt idx="8441">
                  <c:v>5288.78</c:v>
                </c:pt>
                <c:pt idx="8442">
                  <c:v>5288.8</c:v>
                </c:pt>
                <c:pt idx="8443">
                  <c:v>5288.8200000000024</c:v>
                </c:pt>
                <c:pt idx="8444">
                  <c:v>5288.84</c:v>
                </c:pt>
                <c:pt idx="8445">
                  <c:v>5288.8600000000024</c:v>
                </c:pt>
                <c:pt idx="8446">
                  <c:v>5288.88</c:v>
                </c:pt>
                <c:pt idx="8447">
                  <c:v>5288.9</c:v>
                </c:pt>
                <c:pt idx="8448">
                  <c:v>5288.92</c:v>
                </c:pt>
                <c:pt idx="8449">
                  <c:v>5288.94</c:v>
                </c:pt>
                <c:pt idx="8450">
                  <c:v>5288.96</c:v>
                </c:pt>
                <c:pt idx="8451">
                  <c:v>5288.98</c:v>
                </c:pt>
                <c:pt idx="8452">
                  <c:v>5289</c:v>
                </c:pt>
                <c:pt idx="8453">
                  <c:v>5289.02</c:v>
                </c:pt>
                <c:pt idx="8454">
                  <c:v>5289.04</c:v>
                </c:pt>
                <c:pt idx="8455">
                  <c:v>5289.06</c:v>
                </c:pt>
                <c:pt idx="8456">
                  <c:v>5289.08</c:v>
                </c:pt>
                <c:pt idx="8457">
                  <c:v>5289.1</c:v>
                </c:pt>
                <c:pt idx="8458">
                  <c:v>5289.1200000000035</c:v>
                </c:pt>
                <c:pt idx="8459">
                  <c:v>5289.14</c:v>
                </c:pt>
                <c:pt idx="8460">
                  <c:v>5289.1600000000035</c:v>
                </c:pt>
                <c:pt idx="8461">
                  <c:v>5289.18</c:v>
                </c:pt>
                <c:pt idx="8462">
                  <c:v>5289.2</c:v>
                </c:pt>
                <c:pt idx="8463">
                  <c:v>5289.22</c:v>
                </c:pt>
                <c:pt idx="8464">
                  <c:v>5289.24</c:v>
                </c:pt>
                <c:pt idx="8465">
                  <c:v>5289.26</c:v>
                </c:pt>
                <c:pt idx="8466">
                  <c:v>5289.28</c:v>
                </c:pt>
                <c:pt idx="8467">
                  <c:v>5289.3</c:v>
                </c:pt>
                <c:pt idx="8468">
                  <c:v>5289.3200000000024</c:v>
                </c:pt>
                <c:pt idx="8469">
                  <c:v>5289.34</c:v>
                </c:pt>
                <c:pt idx="8470">
                  <c:v>5289.3600000000024</c:v>
                </c:pt>
                <c:pt idx="8471">
                  <c:v>5289.38</c:v>
                </c:pt>
                <c:pt idx="8472">
                  <c:v>5289.4</c:v>
                </c:pt>
                <c:pt idx="8473">
                  <c:v>5289.42</c:v>
                </c:pt>
                <c:pt idx="8474">
                  <c:v>5289.44</c:v>
                </c:pt>
                <c:pt idx="8475">
                  <c:v>5289.46</c:v>
                </c:pt>
                <c:pt idx="8476">
                  <c:v>5289.48</c:v>
                </c:pt>
                <c:pt idx="8477">
                  <c:v>5289.5</c:v>
                </c:pt>
                <c:pt idx="8478">
                  <c:v>5289.52</c:v>
                </c:pt>
                <c:pt idx="8479">
                  <c:v>5289.54</c:v>
                </c:pt>
                <c:pt idx="8480">
                  <c:v>5289.56</c:v>
                </c:pt>
                <c:pt idx="8481">
                  <c:v>5289.58</c:v>
                </c:pt>
                <c:pt idx="8482">
                  <c:v>5289.6</c:v>
                </c:pt>
                <c:pt idx="8483">
                  <c:v>5289.6200000000035</c:v>
                </c:pt>
                <c:pt idx="8484">
                  <c:v>5289.64</c:v>
                </c:pt>
                <c:pt idx="8485">
                  <c:v>5289.6600000000035</c:v>
                </c:pt>
                <c:pt idx="8486">
                  <c:v>5289.68</c:v>
                </c:pt>
                <c:pt idx="8487">
                  <c:v>5289.7</c:v>
                </c:pt>
                <c:pt idx="8488">
                  <c:v>5289.72</c:v>
                </c:pt>
                <c:pt idx="8489">
                  <c:v>5289.74</c:v>
                </c:pt>
                <c:pt idx="8490">
                  <c:v>5289.76</c:v>
                </c:pt>
                <c:pt idx="8491">
                  <c:v>5289.78</c:v>
                </c:pt>
                <c:pt idx="8492">
                  <c:v>5289.8</c:v>
                </c:pt>
                <c:pt idx="8493">
                  <c:v>5289.8200000000024</c:v>
                </c:pt>
                <c:pt idx="8494">
                  <c:v>5289.84</c:v>
                </c:pt>
                <c:pt idx="8495">
                  <c:v>5289.8600000000024</c:v>
                </c:pt>
                <c:pt idx="8496">
                  <c:v>5289.88</c:v>
                </c:pt>
                <c:pt idx="8497">
                  <c:v>5289.9</c:v>
                </c:pt>
                <c:pt idx="8498">
                  <c:v>5289.92</c:v>
                </c:pt>
                <c:pt idx="8499">
                  <c:v>5289.94</c:v>
                </c:pt>
                <c:pt idx="8500">
                  <c:v>5289.96</c:v>
                </c:pt>
                <c:pt idx="8501">
                  <c:v>5289.98</c:v>
                </c:pt>
                <c:pt idx="8502">
                  <c:v>5290</c:v>
                </c:pt>
                <c:pt idx="8503">
                  <c:v>5290.02</c:v>
                </c:pt>
                <c:pt idx="8504">
                  <c:v>5290.04</c:v>
                </c:pt>
                <c:pt idx="8505">
                  <c:v>5290.06</c:v>
                </c:pt>
                <c:pt idx="8506">
                  <c:v>5290.08</c:v>
                </c:pt>
                <c:pt idx="8507">
                  <c:v>5290.1</c:v>
                </c:pt>
                <c:pt idx="8508">
                  <c:v>5290.1200000000035</c:v>
                </c:pt>
                <c:pt idx="8509">
                  <c:v>5290.14</c:v>
                </c:pt>
                <c:pt idx="8510">
                  <c:v>5290.1600000000035</c:v>
                </c:pt>
                <c:pt idx="8511">
                  <c:v>5290.18</c:v>
                </c:pt>
                <c:pt idx="8512">
                  <c:v>5290.2</c:v>
                </c:pt>
                <c:pt idx="8513">
                  <c:v>5290.22</c:v>
                </c:pt>
                <c:pt idx="8514">
                  <c:v>5290.24</c:v>
                </c:pt>
                <c:pt idx="8515">
                  <c:v>5290.26</c:v>
                </c:pt>
                <c:pt idx="8516">
                  <c:v>5290.28</c:v>
                </c:pt>
                <c:pt idx="8517">
                  <c:v>5290.3</c:v>
                </c:pt>
                <c:pt idx="8518">
                  <c:v>5290.3200000000024</c:v>
                </c:pt>
                <c:pt idx="8519">
                  <c:v>5290.34</c:v>
                </c:pt>
                <c:pt idx="8520">
                  <c:v>5290.3600000000024</c:v>
                </c:pt>
                <c:pt idx="8521">
                  <c:v>5290.38</c:v>
                </c:pt>
                <c:pt idx="8522">
                  <c:v>5290.4</c:v>
                </c:pt>
                <c:pt idx="8523">
                  <c:v>5290.42</c:v>
                </c:pt>
                <c:pt idx="8524">
                  <c:v>5290.44</c:v>
                </c:pt>
                <c:pt idx="8525">
                  <c:v>5290.46</c:v>
                </c:pt>
                <c:pt idx="8526">
                  <c:v>5290.48</c:v>
                </c:pt>
                <c:pt idx="8527">
                  <c:v>5290.5</c:v>
                </c:pt>
                <c:pt idx="8528">
                  <c:v>5290.52</c:v>
                </c:pt>
                <c:pt idx="8529">
                  <c:v>5290.54</c:v>
                </c:pt>
                <c:pt idx="8530">
                  <c:v>5290.56</c:v>
                </c:pt>
                <c:pt idx="8531">
                  <c:v>5290.58</c:v>
                </c:pt>
                <c:pt idx="8532">
                  <c:v>5290.6</c:v>
                </c:pt>
                <c:pt idx="8533">
                  <c:v>5290.6200000000035</c:v>
                </c:pt>
                <c:pt idx="8534">
                  <c:v>5290.64</c:v>
                </c:pt>
                <c:pt idx="8535">
                  <c:v>5290.6600000000035</c:v>
                </c:pt>
                <c:pt idx="8536">
                  <c:v>5290.68</c:v>
                </c:pt>
                <c:pt idx="8537">
                  <c:v>5290.7</c:v>
                </c:pt>
                <c:pt idx="8538">
                  <c:v>5290.72</c:v>
                </c:pt>
                <c:pt idx="8539">
                  <c:v>5290.74</c:v>
                </c:pt>
                <c:pt idx="8540">
                  <c:v>5290.76</c:v>
                </c:pt>
                <c:pt idx="8541">
                  <c:v>5290.78</c:v>
                </c:pt>
                <c:pt idx="8542">
                  <c:v>5290.8</c:v>
                </c:pt>
                <c:pt idx="8543">
                  <c:v>5290.8200000000024</c:v>
                </c:pt>
                <c:pt idx="8544">
                  <c:v>5290.84</c:v>
                </c:pt>
                <c:pt idx="8545">
                  <c:v>5290.8600000000024</c:v>
                </c:pt>
                <c:pt idx="8546">
                  <c:v>5290.88</c:v>
                </c:pt>
                <c:pt idx="8547">
                  <c:v>5290.9</c:v>
                </c:pt>
                <c:pt idx="8548">
                  <c:v>5290.92</c:v>
                </c:pt>
                <c:pt idx="8549">
                  <c:v>5290.94</c:v>
                </c:pt>
                <c:pt idx="8550">
                  <c:v>5290.96</c:v>
                </c:pt>
                <c:pt idx="8551">
                  <c:v>5290.98</c:v>
                </c:pt>
                <c:pt idx="8552">
                  <c:v>5291</c:v>
                </c:pt>
                <c:pt idx="8553">
                  <c:v>5291.02</c:v>
                </c:pt>
                <c:pt idx="8554">
                  <c:v>5291.04</c:v>
                </c:pt>
                <c:pt idx="8555">
                  <c:v>5291.06</c:v>
                </c:pt>
                <c:pt idx="8556">
                  <c:v>5291.08</c:v>
                </c:pt>
                <c:pt idx="8557">
                  <c:v>5291.1</c:v>
                </c:pt>
                <c:pt idx="8558">
                  <c:v>5291.1200000000035</c:v>
                </c:pt>
                <c:pt idx="8559">
                  <c:v>5291.14</c:v>
                </c:pt>
                <c:pt idx="8560">
                  <c:v>5291.1600000000035</c:v>
                </c:pt>
                <c:pt idx="8561">
                  <c:v>5291.18</c:v>
                </c:pt>
                <c:pt idx="8562">
                  <c:v>5291.2</c:v>
                </c:pt>
                <c:pt idx="8563">
                  <c:v>5291.22</c:v>
                </c:pt>
                <c:pt idx="8564">
                  <c:v>5291.24</c:v>
                </c:pt>
                <c:pt idx="8565">
                  <c:v>5291.26</c:v>
                </c:pt>
                <c:pt idx="8566">
                  <c:v>5291.28</c:v>
                </c:pt>
                <c:pt idx="8567">
                  <c:v>5291.3</c:v>
                </c:pt>
                <c:pt idx="8568">
                  <c:v>5291.3200000000024</c:v>
                </c:pt>
                <c:pt idx="8569">
                  <c:v>5291.34</c:v>
                </c:pt>
                <c:pt idx="8570">
                  <c:v>5291.3600000000024</c:v>
                </c:pt>
                <c:pt idx="8571">
                  <c:v>5291.38</c:v>
                </c:pt>
                <c:pt idx="8572">
                  <c:v>5291.4</c:v>
                </c:pt>
                <c:pt idx="8573">
                  <c:v>5291.42</c:v>
                </c:pt>
                <c:pt idx="8574">
                  <c:v>5291.44</c:v>
                </c:pt>
                <c:pt idx="8575">
                  <c:v>5291.46</c:v>
                </c:pt>
                <c:pt idx="8576">
                  <c:v>5291.48</c:v>
                </c:pt>
                <c:pt idx="8577">
                  <c:v>5291.5</c:v>
                </c:pt>
                <c:pt idx="8578">
                  <c:v>5291.52</c:v>
                </c:pt>
                <c:pt idx="8579">
                  <c:v>5291.54</c:v>
                </c:pt>
                <c:pt idx="8580">
                  <c:v>5291.56</c:v>
                </c:pt>
                <c:pt idx="8581">
                  <c:v>5291.58</c:v>
                </c:pt>
                <c:pt idx="8582">
                  <c:v>5291.6</c:v>
                </c:pt>
                <c:pt idx="8583">
                  <c:v>5291.6200000000035</c:v>
                </c:pt>
                <c:pt idx="8584">
                  <c:v>5291.64</c:v>
                </c:pt>
                <c:pt idx="8585">
                  <c:v>5291.6600000000035</c:v>
                </c:pt>
                <c:pt idx="8586">
                  <c:v>5291.68</c:v>
                </c:pt>
                <c:pt idx="8587">
                  <c:v>5291.7</c:v>
                </c:pt>
                <c:pt idx="8588">
                  <c:v>5291.72</c:v>
                </c:pt>
                <c:pt idx="8589">
                  <c:v>5291.74</c:v>
                </c:pt>
                <c:pt idx="8590">
                  <c:v>5291.76</c:v>
                </c:pt>
                <c:pt idx="8591">
                  <c:v>5291.78</c:v>
                </c:pt>
                <c:pt idx="8592">
                  <c:v>5291.8</c:v>
                </c:pt>
                <c:pt idx="8593">
                  <c:v>5291.8200000000024</c:v>
                </c:pt>
                <c:pt idx="8594">
                  <c:v>5291.84</c:v>
                </c:pt>
                <c:pt idx="8595">
                  <c:v>5291.8600000000024</c:v>
                </c:pt>
                <c:pt idx="8596">
                  <c:v>5291.88</c:v>
                </c:pt>
                <c:pt idx="8597">
                  <c:v>5291.9</c:v>
                </c:pt>
                <c:pt idx="8598">
                  <c:v>5291.92</c:v>
                </c:pt>
                <c:pt idx="8599">
                  <c:v>5291.94</c:v>
                </c:pt>
                <c:pt idx="8600">
                  <c:v>5291.96</c:v>
                </c:pt>
                <c:pt idx="8601">
                  <c:v>5291.98</c:v>
                </c:pt>
                <c:pt idx="8602">
                  <c:v>5292</c:v>
                </c:pt>
                <c:pt idx="8603">
                  <c:v>5292.02</c:v>
                </c:pt>
                <c:pt idx="8604">
                  <c:v>5292.04</c:v>
                </c:pt>
                <c:pt idx="8605">
                  <c:v>5292.06</c:v>
                </c:pt>
                <c:pt idx="8606">
                  <c:v>5292.08</c:v>
                </c:pt>
                <c:pt idx="8607">
                  <c:v>5292.1</c:v>
                </c:pt>
                <c:pt idx="8608">
                  <c:v>5292.1200000000035</c:v>
                </c:pt>
                <c:pt idx="8609">
                  <c:v>5292.14</c:v>
                </c:pt>
                <c:pt idx="8610">
                  <c:v>5292.1600000000035</c:v>
                </c:pt>
                <c:pt idx="8611">
                  <c:v>5292.18</c:v>
                </c:pt>
                <c:pt idx="8612">
                  <c:v>5292.2</c:v>
                </c:pt>
                <c:pt idx="8613">
                  <c:v>5292.22</c:v>
                </c:pt>
                <c:pt idx="8614">
                  <c:v>5292.24</c:v>
                </c:pt>
                <c:pt idx="8615">
                  <c:v>5292.26</c:v>
                </c:pt>
                <c:pt idx="8616">
                  <c:v>5292.28</c:v>
                </c:pt>
                <c:pt idx="8617">
                  <c:v>5292.3</c:v>
                </c:pt>
                <c:pt idx="8618">
                  <c:v>5292.3200000000024</c:v>
                </c:pt>
                <c:pt idx="8619">
                  <c:v>5292.34</c:v>
                </c:pt>
                <c:pt idx="8620">
                  <c:v>5292.3600000000024</c:v>
                </c:pt>
                <c:pt idx="8621">
                  <c:v>5292.38</c:v>
                </c:pt>
                <c:pt idx="8622">
                  <c:v>5292.4</c:v>
                </c:pt>
                <c:pt idx="8623">
                  <c:v>5292.42</c:v>
                </c:pt>
                <c:pt idx="8624">
                  <c:v>5292.44</c:v>
                </c:pt>
                <c:pt idx="8625">
                  <c:v>5292.46</c:v>
                </c:pt>
                <c:pt idx="8626">
                  <c:v>5292.48</c:v>
                </c:pt>
                <c:pt idx="8627">
                  <c:v>5292.5</c:v>
                </c:pt>
                <c:pt idx="8628">
                  <c:v>5292.52</c:v>
                </c:pt>
                <c:pt idx="8629">
                  <c:v>5292.54</c:v>
                </c:pt>
                <c:pt idx="8630">
                  <c:v>5292.56</c:v>
                </c:pt>
                <c:pt idx="8631">
                  <c:v>5292.58</c:v>
                </c:pt>
                <c:pt idx="8632">
                  <c:v>5292.6</c:v>
                </c:pt>
                <c:pt idx="8633">
                  <c:v>5292.6200000000035</c:v>
                </c:pt>
                <c:pt idx="8634">
                  <c:v>5292.64</c:v>
                </c:pt>
                <c:pt idx="8635">
                  <c:v>5292.6600000000035</c:v>
                </c:pt>
                <c:pt idx="8636">
                  <c:v>5292.68</c:v>
                </c:pt>
                <c:pt idx="8637">
                  <c:v>5292.7</c:v>
                </c:pt>
                <c:pt idx="8638">
                  <c:v>5292.72</c:v>
                </c:pt>
                <c:pt idx="8639">
                  <c:v>5292.74</c:v>
                </c:pt>
                <c:pt idx="8640">
                  <c:v>5292.76</c:v>
                </c:pt>
                <c:pt idx="8641">
                  <c:v>5292.78</c:v>
                </c:pt>
                <c:pt idx="8642">
                  <c:v>5292.8</c:v>
                </c:pt>
                <c:pt idx="8643">
                  <c:v>5292.8200000000024</c:v>
                </c:pt>
                <c:pt idx="8644">
                  <c:v>5292.84</c:v>
                </c:pt>
                <c:pt idx="8645">
                  <c:v>5292.8600000000024</c:v>
                </c:pt>
                <c:pt idx="8646">
                  <c:v>5292.88</c:v>
                </c:pt>
                <c:pt idx="8647">
                  <c:v>5292.9</c:v>
                </c:pt>
                <c:pt idx="8648">
                  <c:v>5292.92</c:v>
                </c:pt>
                <c:pt idx="8649">
                  <c:v>5292.94</c:v>
                </c:pt>
                <c:pt idx="8650">
                  <c:v>5292.96</c:v>
                </c:pt>
                <c:pt idx="8651">
                  <c:v>5292.98</c:v>
                </c:pt>
                <c:pt idx="8652">
                  <c:v>5293</c:v>
                </c:pt>
                <c:pt idx="8653">
                  <c:v>5293.02</c:v>
                </c:pt>
                <c:pt idx="8654">
                  <c:v>5293.04</c:v>
                </c:pt>
                <c:pt idx="8655">
                  <c:v>5293.06</c:v>
                </c:pt>
                <c:pt idx="8656">
                  <c:v>5293.08</c:v>
                </c:pt>
                <c:pt idx="8657">
                  <c:v>5293.1</c:v>
                </c:pt>
                <c:pt idx="8658">
                  <c:v>5293.1200000000035</c:v>
                </c:pt>
                <c:pt idx="8659">
                  <c:v>5293.14</c:v>
                </c:pt>
                <c:pt idx="8660">
                  <c:v>5293.1600000000035</c:v>
                </c:pt>
                <c:pt idx="8661">
                  <c:v>5293.18</c:v>
                </c:pt>
                <c:pt idx="8662">
                  <c:v>5293.2</c:v>
                </c:pt>
                <c:pt idx="8663">
                  <c:v>5293.22</c:v>
                </c:pt>
                <c:pt idx="8664">
                  <c:v>5293.24</c:v>
                </c:pt>
                <c:pt idx="8665">
                  <c:v>5293.26</c:v>
                </c:pt>
                <c:pt idx="8666">
                  <c:v>5293.28</c:v>
                </c:pt>
                <c:pt idx="8667">
                  <c:v>5293.3</c:v>
                </c:pt>
                <c:pt idx="8668">
                  <c:v>5293.3200000000024</c:v>
                </c:pt>
                <c:pt idx="8669">
                  <c:v>5293.34</c:v>
                </c:pt>
                <c:pt idx="8670">
                  <c:v>5293.3600000000024</c:v>
                </c:pt>
                <c:pt idx="8671">
                  <c:v>5293.38</c:v>
                </c:pt>
                <c:pt idx="8672">
                  <c:v>5293.4</c:v>
                </c:pt>
                <c:pt idx="8673">
                  <c:v>5293.42</c:v>
                </c:pt>
                <c:pt idx="8674">
                  <c:v>5293.44</c:v>
                </c:pt>
                <c:pt idx="8675">
                  <c:v>5293.46</c:v>
                </c:pt>
                <c:pt idx="8676">
                  <c:v>5293.48</c:v>
                </c:pt>
                <c:pt idx="8677">
                  <c:v>5293.5</c:v>
                </c:pt>
                <c:pt idx="8678">
                  <c:v>5293.52</c:v>
                </c:pt>
                <c:pt idx="8679">
                  <c:v>5293.54</c:v>
                </c:pt>
                <c:pt idx="8680">
                  <c:v>5293.56</c:v>
                </c:pt>
                <c:pt idx="8681">
                  <c:v>5293.58</c:v>
                </c:pt>
                <c:pt idx="8682">
                  <c:v>5293.6</c:v>
                </c:pt>
                <c:pt idx="8683">
                  <c:v>5293.6200000000035</c:v>
                </c:pt>
                <c:pt idx="8684">
                  <c:v>5293.64</c:v>
                </c:pt>
                <c:pt idx="8685">
                  <c:v>5293.6600000000035</c:v>
                </c:pt>
                <c:pt idx="8686">
                  <c:v>5293.68</c:v>
                </c:pt>
                <c:pt idx="8687">
                  <c:v>5293.7</c:v>
                </c:pt>
                <c:pt idx="8688">
                  <c:v>5293.72</c:v>
                </c:pt>
                <c:pt idx="8689">
                  <c:v>5293.74</c:v>
                </c:pt>
                <c:pt idx="8690">
                  <c:v>5293.76</c:v>
                </c:pt>
                <c:pt idx="8691">
                  <c:v>5293.78</c:v>
                </c:pt>
                <c:pt idx="8692">
                  <c:v>5293.8</c:v>
                </c:pt>
                <c:pt idx="8693">
                  <c:v>5293.8200000000024</c:v>
                </c:pt>
                <c:pt idx="8694">
                  <c:v>5293.84</c:v>
                </c:pt>
                <c:pt idx="8695">
                  <c:v>5293.8600000000024</c:v>
                </c:pt>
                <c:pt idx="8696">
                  <c:v>5293.88</c:v>
                </c:pt>
                <c:pt idx="8697">
                  <c:v>5293.9</c:v>
                </c:pt>
                <c:pt idx="8698">
                  <c:v>5293.92</c:v>
                </c:pt>
                <c:pt idx="8699">
                  <c:v>5293.94</c:v>
                </c:pt>
                <c:pt idx="8700">
                  <c:v>5293.96</c:v>
                </c:pt>
                <c:pt idx="8701">
                  <c:v>5293.98</c:v>
                </c:pt>
                <c:pt idx="8702">
                  <c:v>5294</c:v>
                </c:pt>
                <c:pt idx="8703">
                  <c:v>5294.02</c:v>
                </c:pt>
                <c:pt idx="8704">
                  <c:v>5294.04</c:v>
                </c:pt>
                <c:pt idx="8705">
                  <c:v>5294.06</c:v>
                </c:pt>
                <c:pt idx="8706">
                  <c:v>5294.08</c:v>
                </c:pt>
                <c:pt idx="8707">
                  <c:v>5294.1</c:v>
                </c:pt>
                <c:pt idx="8708">
                  <c:v>5294.1200000000035</c:v>
                </c:pt>
                <c:pt idx="8709">
                  <c:v>5294.14</c:v>
                </c:pt>
                <c:pt idx="8710">
                  <c:v>5294.1600000000035</c:v>
                </c:pt>
                <c:pt idx="8711">
                  <c:v>5294.18</c:v>
                </c:pt>
                <c:pt idx="8712">
                  <c:v>5294.2</c:v>
                </c:pt>
                <c:pt idx="8713">
                  <c:v>5294.22</c:v>
                </c:pt>
                <c:pt idx="8714">
                  <c:v>5294.24</c:v>
                </c:pt>
                <c:pt idx="8715">
                  <c:v>5294.26</c:v>
                </c:pt>
                <c:pt idx="8716">
                  <c:v>5294.28</c:v>
                </c:pt>
                <c:pt idx="8717">
                  <c:v>5294.3</c:v>
                </c:pt>
                <c:pt idx="8718">
                  <c:v>5294.3200000000024</c:v>
                </c:pt>
                <c:pt idx="8719">
                  <c:v>5294.34</c:v>
                </c:pt>
                <c:pt idx="8720">
                  <c:v>5294.3600000000024</c:v>
                </c:pt>
                <c:pt idx="8721">
                  <c:v>5294.38</c:v>
                </c:pt>
                <c:pt idx="8722">
                  <c:v>5294.4</c:v>
                </c:pt>
                <c:pt idx="8723">
                  <c:v>5294.42</c:v>
                </c:pt>
                <c:pt idx="8724">
                  <c:v>5294.44</c:v>
                </c:pt>
                <c:pt idx="8725">
                  <c:v>5294.46</c:v>
                </c:pt>
                <c:pt idx="8726">
                  <c:v>5294.48</c:v>
                </c:pt>
                <c:pt idx="8727">
                  <c:v>5294.5</c:v>
                </c:pt>
                <c:pt idx="8728">
                  <c:v>5294.52</c:v>
                </c:pt>
                <c:pt idx="8729">
                  <c:v>5294.54</c:v>
                </c:pt>
                <c:pt idx="8730">
                  <c:v>5294.56</c:v>
                </c:pt>
                <c:pt idx="8731">
                  <c:v>5294.58</c:v>
                </c:pt>
                <c:pt idx="8732">
                  <c:v>5294.6</c:v>
                </c:pt>
                <c:pt idx="8733">
                  <c:v>5294.6200000000035</c:v>
                </c:pt>
                <c:pt idx="8734">
                  <c:v>5294.64</c:v>
                </c:pt>
                <c:pt idx="8735">
                  <c:v>5294.6600000000035</c:v>
                </c:pt>
                <c:pt idx="8736">
                  <c:v>5294.68</c:v>
                </c:pt>
                <c:pt idx="8737">
                  <c:v>5294.7</c:v>
                </c:pt>
                <c:pt idx="8738">
                  <c:v>5294.72</c:v>
                </c:pt>
                <c:pt idx="8739">
                  <c:v>5294.74</c:v>
                </c:pt>
                <c:pt idx="8740">
                  <c:v>5294.76</c:v>
                </c:pt>
                <c:pt idx="8741">
                  <c:v>5294.78</c:v>
                </c:pt>
                <c:pt idx="8742">
                  <c:v>5294.8</c:v>
                </c:pt>
                <c:pt idx="8743">
                  <c:v>5294.8200000000024</c:v>
                </c:pt>
                <c:pt idx="8744">
                  <c:v>5294.84</c:v>
                </c:pt>
                <c:pt idx="8745">
                  <c:v>5294.8600000000024</c:v>
                </c:pt>
                <c:pt idx="8746">
                  <c:v>5294.88</c:v>
                </c:pt>
                <c:pt idx="8747">
                  <c:v>5294.9</c:v>
                </c:pt>
                <c:pt idx="8748">
                  <c:v>5294.92</c:v>
                </c:pt>
                <c:pt idx="8749">
                  <c:v>5294.94</c:v>
                </c:pt>
                <c:pt idx="8750">
                  <c:v>5294.96</c:v>
                </c:pt>
                <c:pt idx="8751">
                  <c:v>5294.98</c:v>
                </c:pt>
                <c:pt idx="8752">
                  <c:v>5295</c:v>
                </c:pt>
                <c:pt idx="8753">
                  <c:v>5295.02</c:v>
                </c:pt>
                <c:pt idx="8754">
                  <c:v>5295.04</c:v>
                </c:pt>
                <c:pt idx="8755">
                  <c:v>5295.06</c:v>
                </c:pt>
                <c:pt idx="8756">
                  <c:v>5295.08</c:v>
                </c:pt>
                <c:pt idx="8757">
                  <c:v>5295.1</c:v>
                </c:pt>
                <c:pt idx="8758">
                  <c:v>5295.1200000000035</c:v>
                </c:pt>
                <c:pt idx="8759">
                  <c:v>5295.14</c:v>
                </c:pt>
                <c:pt idx="8760">
                  <c:v>5295.1600000000035</c:v>
                </c:pt>
                <c:pt idx="8761">
                  <c:v>5295.18</c:v>
                </c:pt>
                <c:pt idx="8762">
                  <c:v>5295.2</c:v>
                </c:pt>
                <c:pt idx="8763">
                  <c:v>5295.22</c:v>
                </c:pt>
                <c:pt idx="8764">
                  <c:v>5295.24</c:v>
                </c:pt>
                <c:pt idx="8765">
                  <c:v>5295.26</c:v>
                </c:pt>
                <c:pt idx="8766">
                  <c:v>5295.28</c:v>
                </c:pt>
                <c:pt idx="8767">
                  <c:v>5295.3</c:v>
                </c:pt>
                <c:pt idx="8768">
                  <c:v>5295.3200000000024</c:v>
                </c:pt>
                <c:pt idx="8769">
                  <c:v>5295.34</c:v>
                </c:pt>
                <c:pt idx="8770">
                  <c:v>5295.3600000000024</c:v>
                </c:pt>
                <c:pt idx="8771">
                  <c:v>5295.38</c:v>
                </c:pt>
                <c:pt idx="8772">
                  <c:v>5295.4</c:v>
                </c:pt>
                <c:pt idx="8773">
                  <c:v>5295.42</c:v>
                </c:pt>
                <c:pt idx="8774">
                  <c:v>5295.44</c:v>
                </c:pt>
                <c:pt idx="8775">
                  <c:v>5295.46</c:v>
                </c:pt>
                <c:pt idx="8776">
                  <c:v>5295.48</c:v>
                </c:pt>
                <c:pt idx="8777">
                  <c:v>5295.5</c:v>
                </c:pt>
                <c:pt idx="8778">
                  <c:v>5295.52</c:v>
                </c:pt>
                <c:pt idx="8779">
                  <c:v>5295.54</c:v>
                </c:pt>
                <c:pt idx="8780">
                  <c:v>5295.56</c:v>
                </c:pt>
                <c:pt idx="8781">
                  <c:v>5295.58</c:v>
                </c:pt>
                <c:pt idx="8782">
                  <c:v>5295.6</c:v>
                </c:pt>
                <c:pt idx="8783">
                  <c:v>5295.6200000000035</c:v>
                </c:pt>
                <c:pt idx="8784">
                  <c:v>5295.64</c:v>
                </c:pt>
                <c:pt idx="8785">
                  <c:v>5295.6600000000035</c:v>
                </c:pt>
                <c:pt idx="8786">
                  <c:v>5295.68</c:v>
                </c:pt>
                <c:pt idx="8787">
                  <c:v>5295.7</c:v>
                </c:pt>
                <c:pt idx="8788">
                  <c:v>5295.72</c:v>
                </c:pt>
                <c:pt idx="8789">
                  <c:v>5295.74</c:v>
                </c:pt>
                <c:pt idx="8790">
                  <c:v>5295.76</c:v>
                </c:pt>
                <c:pt idx="8791">
                  <c:v>5295.78</c:v>
                </c:pt>
                <c:pt idx="8792">
                  <c:v>5295.8</c:v>
                </c:pt>
                <c:pt idx="8793">
                  <c:v>5295.8200000000024</c:v>
                </c:pt>
                <c:pt idx="8794">
                  <c:v>5295.84</c:v>
                </c:pt>
                <c:pt idx="8795">
                  <c:v>5295.8600000000024</c:v>
                </c:pt>
                <c:pt idx="8796">
                  <c:v>5295.88</c:v>
                </c:pt>
                <c:pt idx="8797">
                  <c:v>5295.9</c:v>
                </c:pt>
                <c:pt idx="8798">
                  <c:v>5295.92</c:v>
                </c:pt>
                <c:pt idx="8799">
                  <c:v>5295.94</c:v>
                </c:pt>
                <c:pt idx="8800">
                  <c:v>5295.96</c:v>
                </c:pt>
                <c:pt idx="8801">
                  <c:v>5295.98</c:v>
                </c:pt>
                <c:pt idx="8802">
                  <c:v>5296</c:v>
                </c:pt>
                <c:pt idx="8803">
                  <c:v>5296.02</c:v>
                </c:pt>
                <c:pt idx="8804">
                  <c:v>5296.04</c:v>
                </c:pt>
                <c:pt idx="8805">
                  <c:v>5296.06</c:v>
                </c:pt>
                <c:pt idx="8806">
                  <c:v>5296.08</c:v>
                </c:pt>
                <c:pt idx="8807">
                  <c:v>5296.1</c:v>
                </c:pt>
                <c:pt idx="8808">
                  <c:v>5296.1200000000035</c:v>
                </c:pt>
                <c:pt idx="8809">
                  <c:v>5296.14</c:v>
                </c:pt>
                <c:pt idx="8810">
                  <c:v>5296.1600000000035</c:v>
                </c:pt>
                <c:pt idx="8811">
                  <c:v>5296.18</c:v>
                </c:pt>
                <c:pt idx="8812">
                  <c:v>5296.2</c:v>
                </c:pt>
                <c:pt idx="8813">
                  <c:v>5296.22</c:v>
                </c:pt>
                <c:pt idx="8814">
                  <c:v>5296.24</c:v>
                </c:pt>
                <c:pt idx="8815">
                  <c:v>5296.26</c:v>
                </c:pt>
                <c:pt idx="8816">
                  <c:v>5296.28</c:v>
                </c:pt>
                <c:pt idx="8817">
                  <c:v>5296.3</c:v>
                </c:pt>
                <c:pt idx="8818">
                  <c:v>5296.3200000000024</c:v>
                </c:pt>
                <c:pt idx="8819">
                  <c:v>5296.34</c:v>
                </c:pt>
                <c:pt idx="8820">
                  <c:v>5296.3600000000024</c:v>
                </c:pt>
                <c:pt idx="8821">
                  <c:v>5296.38</c:v>
                </c:pt>
                <c:pt idx="8822">
                  <c:v>5296.4</c:v>
                </c:pt>
                <c:pt idx="8823">
                  <c:v>5296.42</c:v>
                </c:pt>
                <c:pt idx="8824">
                  <c:v>5296.44</c:v>
                </c:pt>
                <c:pt idx="8825">
                  <c:v>5296.46</c:v>
                </c:pt>
                <c:pt idx="8826">
                  <c:v>5296.48</c:v>
                </c:pt>
                <c:pt idx="8827">
                  <c:v>5296.5</c:v>
                </c:pt>
                <c:pt idx="8828">
                  <c:v>5296.52</c:v>
                </c:pt>
                <c:pt idx="8829">
                  <c:v>5296.54</c:v>
                </c:pt>
                <c:pt idx="8830">
                  <c:v>5296.56</c:v>
                </c:pt>
                <c:pt idx="8831">
                  <c:v>5296.58</c:v>
                </c:pt>
                <c:pt idx="8832">
                  <c:v>5296.6</c:v>
                </c:pt>
                <c:pt idx="8833">
                  <c:v>5296.6200000000035</c:v>
                </c:pt>
                <c:pt idx="8834">
                  <c:v>5296.64</c:v>
                </c:pt>
                <c:pt idx="8835">
                  <c:v>5296.6600000000035</c:v>
                </c:pt>
                <c:pt idx="8836">
                  <c:v>5296.68</c:v>
                </c:pt>
                <c:pt idx="8837">
                  <c:v>5296.7</c:v>
                </c:pt>
                <c:pt idx="8838">
                  <c:v>5296.72</c:v>
                </c:pt>
                <c:pt idx="8839">
                  <c:v>5296.74</c:v>
                </c:pt>
                <c:pt idx="8840">
                  <c:v>5296.76</c:v>
                </c:pt>
                <c:pt idx="8841">
                  <c:v>5296.78</c:v>
                </c:pt>
                <c:pt idx="8842">
                  <c:v>5296.8</c:v>
                </c:pt>
                <c:pt idx="8843">
                  <c:v>5296.8200000000024</c:v>
                </c:pt>
                <c:pt idx="8844">
                  <c:v>5296.84</c:v>
                </c:pt>
                <c:pt idx="8845">
                  <c:v>5296.8600000000024</c:v>
                </c:pt>
                <c:pt idx="8846">
                  <c:v>5296.88</c:v>
                </c:pt>
                <c:pt idx="8847">
                  <c:v>5296.9</c:v>
                </c:pt>
                <c:pt idx="8848">
                  <c:v>5296.92</c:v>
                </c:pt>
                <c:pt idx="8849">
                  <c:v>5296.94</c:v>
                </c:pt>
                <c:pt idx="8850">
                  <c:v>5296.96</c:v>
                </c:pt>
                <c:pt idx="8851">
                  <c:v>5296.98</c:v>
                </c:pt>
                <c:pt idx="8852">
                  <c:v>5297</c:v>
                </c:pt>
                <c:pt idx="8853">
                  <c:v>5297.02</c:v>
                </c:pt>
                <c:pt idx="8854">
                  <c:v>5297.04</c:v>
                </c:pt>
                <c:pt idx="8855">
                  <c:v>5297.06</c:v>
                </c:pt>
                <c:pt idx="8856">
                  <c:v>5297.08</c:v>
                </c:pt>
                <c:pt idx="8857">
                  <c:v>5297.1</c:v>
                </c:pt>
                <c:pt idx="8858">
                  <c:v>5297.1200000000035</c:v>
                </c:pt>
                <c:pt idx="8859">
                  <c:v>5297.14</c:v>
                </c:pt>
                <c:pt idx="8860">
                  <c:v>5297.1600000000035</c:v>
                </c:pt>
                <c:pt idx="8861">
                  <c:v>5297.18</c:v>
                </c:pt>
                <c:pt idx="8862">
                  <c:v>5297.2</c:v>
                </c:pt>
                <c:pt idx="8863">
                  <c:v>5297.22</c:v>
                </c:pt>
                <c:pt idx="8864">
                  <c:v>5297.24</c:v>
                </c:pt>
                <c:pt idx="8865">
                  <c:v>5297.26</c:v>
                </c:pt>
                <c:pt idx="8866">
                  <c:v>5297.28</c:v>
                </c:pt>
                <c:pt idx="8867">
                  <c:v>5297.3</c:v>
                </c:pt>
                <c:pt idx="8868">
                  <c:v>5297.3200000000024</c:v>
                </c:pt>
                <c:pt idx="8869">
                  <c:v>5297.34</c:v>
                </c:pt>
                <c:pt idx="8870">
                  <c:v>5297.3600000000024</c:v>
                </c:pt>
                <c:pt idx="8871">
                  <c:v>5297.38</c:v>
                </c:pt>
                <c:pt idx="8872">
                  <c:v>5297.4</c:v>
                </c:pt>
                <c:pt idx="8873">
                  <c:v>5297.42</c:v>
                </c:pt>
                <c:pt idx="8874">
                  <c:v>5297.44</c:v>
                </c:pt>
                <c:pt idx="8875">
                  <c:v>5297.46</c:v>
                </c:pt>
                <c:pt idx="8876">
                  <c:v>5297.48</c:v>
                </c:pt>
                <c:pt idx="8877">
                  <c:v>5297.5</c:v>
                </c:pt>
                <c:pt idx="8878">
                  <c:v>5297.52</c:v>
                </c:pt>
                <c:pt idx="8879">
                  <c:v>5297.54</c:v>
                </c:pt>
                <c:pt idx="8880">
                  <c:v>5297.56</c:v>
                </c:pt>
                <c:pt idx="8881">
                  <c:v>5297.58</c:v>
                </c:pt>
                <c:pt idx="8882">
                  <c:v>5297.6</c:v>
                </c:pt>
                <c:pt idx="8883">
                  <c:v>5297.6200000000035</c:v>
                </c:pt>
                <c:pt idx="8884">
                  <c:v>5297.64</c:v>
                </c:pt>
                <c:pt idx="8885">
                  <c:v>5297.6600000000035</c:v>
                </c:pt>
                <c:pt idx="8886">
                  <c:v>5297.68</c:v>
                </c:pt>
                <c:pt idx="8887">
                  <c:v>5297.7</c:v>
                </c:pt>
                <c:pt idx="8888">
                  <c:v>5297.72</c:v>
                </c:pt>
                <c:pt idx="8889">
                  <c:v>5297.74</c:v>
                </c:pt>
                <c:pt idx="8890">
                  <c:v>5297.76</c:v>
                </c:pt>
                <c:pt idx="8891">
                  <c:v>5297.78</c:v>
                </c:pt>
                <c:pt idx="8892">
                  <c:v>5297.8</c:v>
                </c:pt>
                <c:pt idx="8893">
                  <c:v>5297.8200000000024</c:v>
                </c:pt>
                <c:pt idx="8894">
                  <c:v>5297.84</c:v>
                </c:pt>
                <c:pt idx="8895">
                  <c:v>5297.8600000000024</c:v>
                </c:pt>
                <c:pt idx="8896">
                  <c:v>5297.88</c:v>
                </c:pt>
                <c:pt idx="8897">
                  <c:v>5297.9</c:v>
                </c:pt>
                <c:pt idx="8898">
                  <c:v>5297.92</c:v>
                </c:pt>
                <c:pt idx="8899">
                  <c:v>5297.94</c:v>
                </c:pt>
                <c:pt idx="8900">
                  <c:v>5297.96</c:v>
                </c:pt>
                <c:pt idx="8901">
                  <c:v>5297.98</c:v>
                </c:pt>
                <c:pt idx="8902">
                  <c:v>5298</c:v>
                </c:pt>
                <c:pt idx="8903">
                  <c:v>5298.02</c:v>
                </c:pt>
                <c:pt idx="8904">
                  <c:v>5298.04</c:v>
                </c:pt>
                <c:pt idx="8905">
                  <c:v>5298.06</c:v>
                </c:pt>
                <c:pt idx="8906">
                  <c:v>5298.08</c:v>
                </c:pt>
                <c:pt idx="8907">
                  <c:v>5298.1</c:v>
                </c:pt>
                <c:pt idx="8908">
                  <c:v>5298.1200000000035</c:v>
                </c:pt>
                <c:pt idx="8909">
                  <c:v>5298.14</c:v>
                </c:pt>
                <c:pt idx="8910">
                  <c:v>5298.1600000000035</c:v>
                </c:pt>
                <c:pt idx="8911">
                  <c:v>5298.18</c:v>
                </c:pt>
                <c:pt idx="8912">
                  <c:v>5298.2</c:v>
                </c:pt>
                <c:pt idx="8913">
                  <c:v>5298.22</c:v>
                </c:pt>
                <c:pt idx="8914">
                  <c:v>5298.24</c:v>
                </c:pt>
                <c:pt idx="8915">
                  <c:v>5298.26</c:v>
                </c:pt>
                <c:pt idx="8916">
                  <c:v>5298.28</c:v>
                </c:pt>
                <c:pt idx="8917">
                  <c:v>5298.3</c:v>
                </c:pt>
                <c:pt idx="8918">
                  <c:v>5298.3200000000024</c:v>
                </c:pt>
                <c:pt idx="8919">
                  <c:v>5298.34</c:v>
                </c:pt>
                <c:pt idx="8920">
                  <c:v>5298.3600000000024</c:v>
                </c:pt>
                <c:pt idx="8921">
                  <c:v>5298.38</c:v>
                </c:pt>
                <c:pt idx="8922">
                  <c:v>5298.4</c:v>
                </c:pt>
                <c:pt idx="8923">
                  <c:v>5298.42</c:v>
                </c:pt>
                <c:pt idx="8924">
                  <c:v>5298.44</c:v>
                </c:pt>
                <c:pt idx="8925">
                  <c:v>5298.46</c:v>
                </c:pt>
                <c:pt idx="8926">
                  <c:v>5298.48</c:v>
                </c:pt>
                <c:pt idx="8927">
                  <c:v>5298.5</c:v>
                </c:pt>
                <c:pt idx="8928">
                  <c:v>5298.52</c:v>
                </c:pt>
                <c:pt idx="8929">
                  <c:v>5298.54</c:v>
                </c:pt>
                <c:pt idx="8930">
                  <c:v>5298.56</c:v>
                </c:pt>
                <c:pt idx="8931">
                  <c:v>5298.58</c:v>
                </c:pt>
                <c:pt idx="8932">
                  <c:v>5298.6</c:v>
                </c:pt>
                <c:pt idx="8933">
                  <c:v>5298.6200000000035</c:v>
                </c:pt>
                <c:pt idx="8934">
                  <c:v>5298.64</c:v>
                </c:pt>
                <c:pt idx="8935">
                  <c:v>5298.6600000000035</c:v>
                </c:pt>
                <c:pt idx="8936">
                  <c:v>5298.68</c:v>
                </c:pt>
                <c:pt idx="8937">
                  <c:v>5298.7</c:v>
                </c:pt>
                <c:pt idx="8938">
                  <c:v>5298.72</c:v>
                </c:pt>
                <c:pt idx="8939">
                  <c:v>5298.74</c:v>
                </c:pt>
                <c:pt idx="8940">
                  <c:v>5298.76</c:v>
                </c:pt>
                <c:pt idx="8941">
                  <c:v>5298.78</c:v>
                </c:pt>
                <c:pt idx="8942">
                  <c:v>5298.8</c:v>
                </c:pt>
                <c:pt idx="8943">
                  <c:v>5298.8200000000024</c:v>
                </c:pt>
                <c:pt idx="8944">
                  <c:v>5298.84</c:v>
                </c:pt>
                <c:pt idx="8945">
                  <c:v>5298.8600000000024</c:v>
                </c:pt>
                <c:pt idx="8946">
                  <c:v>5298.88</c:v>
                </c:pt>
                <c:pt idx="8947">
                  <c:v>5298.9</c:v>
                </c:pt>
                <c:pt idx="8948">
                  <c:v>5298.92</c:v>
                </c:pt>
                <c:pt idx="8949">
                  <c:v>5298.94</c:v>
                </c:pt>
                <c:pt idx="8950">
                  <c:v>5298.96</c:v>
                </c:pt>
                <c:pt idx="8951">
                  <c:v>5298.98</c:v>
                </c:pt>
                <c:pt idx="8952">
                  <c:v>5299</c:v>
                </c:pt>
                <c:pt idx="8953">
                  <c:v>5299.02</c:v>
                </c:pt>
                <c:pt idx="8954">
                  <c:v>5299.04</c:v>
                </c:pt>
                <c:pt idx="8955">
                  <c:v>5299.06</c:v>
                </c:pt>
                <c:pt idx="8956">
                  <c:v>5299.08</c:v>
                </c:pt>
                <c:pt idx="8957">
                  <c:v>5299.1</c:v>
                </c:pt>
                <c:pt idx="8958">
                  <c:v>5299.1200000000035</c:v>
                </c:pt>
                <c:pt idx="8959">
                  <c:v>5299.14</c:v>
                </c:pt>
                <c:pt idx="8960">
                  <c:v>5299.1600000000035</c:v>
                </c:pt>
                <c:pt idx="8961">
                  <c:v>5299.18</c:v>
                </c:pt>
                <c:pt idx="8962">
                  <c:v>5299.2</c:v>
                </c:pt>
                <c:pt idx="8963">
                  <c:v>5299.22</c:v>
                </c:pt>
                <c:pt idx="8964">
                  <c:v>5299.24</c:v>
                </c:pt>
                <c:pt idx="8965">
                  <c:v>5299.26</c:v>
                </c:pt>
                <c:pt idx="8966">
                  <c:v>5299.28</c:v>
                </c:pt>
                <c:pt idx="8967">
                  <c:v>5299.3</c:v>
                </c:pt>
                <c:pt idx="8968">
                  <c:v>5299.3200000000024</c:v>
                </c:pt>
                <c:pt idx="8969">
                  <c:v>5299.34</c:v>
                </c:pt>
                <c:pt idx="8970">
                  <c:v>5299.3600000000024</c:v>
                </c:pt>
                <c:pt idx="8971">
                  <c:v>5299.38</c:v>
                </c:pt>
                <c:pt idx="8972">
                  <c:v>5299.4</c:v>
                </c:pt>
                <c:pt idx="8973">
                  <c:v>5299.42</c:v>
                </c:pt>
                <c:pt idx="8974">
                  <c:v>5299.44</c:v>
                </c:pt>
                <c:pt idx="8975">
                  <c:v>5299.46</c:v>
                </c:pt>
                <c:pt idx="8976">
                  <c:v>5299.48</c:v>
                </c:pt>
                <c:pt idx="8977">
                  <c:v>5299.5</c:v>
                </c:pt>
                <c:pt idx="8978">
                  <c:v>5299.52</c:v>
                </c:pt>
                <c:pt idx="8979">
                  <c:v>5299.54</c:v>
                </c:pt>
                <c:pt idx="8980">
                  <c:v>5299.56</c:v>
                </c:pt>
                <c:pt idx="8981">
                  <c:v>5299.58</c:v>
                </c:pt>
                <c:pt idx="8982">
                  <c:v>5299.6</c:v>
                </c:pt>
                <c:pt idx="8983">
                  <c:v>5299.6200000000035</c:v>
                </c:pt>
                <c:pt idx="8984">
                  <c:v>5299.64</c:v>
                </c:pt>
                <c:pt idx="8985">
                  <c:v>5299.6600000000035</c:v>
                </c:pt>
                <c:pt idx="8986">
                  <c:v>5299.68</c:v>
                </c:pt>
                <c:pt idx="8987">
                  <c:v>5299.7</c:v>
                </c:pt>
                <c:pt idx="8988">
                  <c:v>5299.72</c:v>
                </c:pt>
                <c:pt idx="8989">
                  <c:v>5299.74</c:v>
                </c:pt>
                <c:pt idx="8990">
                  <c:v>5299.76</c:v>
                </c:pt>
                <c:pt idx="8991">
                  <c:v>5299.78</c:v>
                </c:pt>
                <c:pt idx="8992">
                  <c:v>5299.8</c:v>
                </c:pt>
                <c:pt idx="8993">
                  <c:v>5299.8200000000024</c:v>
                </c:pt>
                <c:pt idx="8994">
                  <c:v>5299.84</c:v>
                </c:pt>
                <c:pt idx="8995">
                  <c:v>5299.8600000000024</c:v>
                </c:pt>
                <c:pt idx="8996">
                  <c:v>5299.88</c:v>
                </c:pt>
                <c:pt idx="8997">
                  <c:v>5299.9</c:v>
                </c:pt>
                <c:pt idx="8998">
                  <c:v>5299.92</c:v>
                </c:pt>
                <c:pt idx="8999">
                  <c:v>5299.94</c:v>
                </c:pt>
                <c:pt idx="9000">
                  <c:v>5299.96</c:v>
                </c:pt>
                <c:pt idx="9001">
                  <c:v>5299.98</c:v>
                </c:pt>
                <c:pt idx="9002">
                  <c:v>5300</c:v>
                </c:pt>
                <c:pt idx="9003">
                  <c:v>5300.02</c:v>
                </c:pt>
                <c:pt idx="9004">
                  <c:v>5300.04</c:v>
                </c:pt>
                <c:pt idx="9005">
                  <c:v>5300.06</c:v>
                </c:pt>
                <c:pt idx="9006">
                  <c:v>5300.08</c:v>
                </c:pt>
                <c:pt idx="9007">
                  <c:v>5300.1</c:v>
                </c:pt>
                <c:pt idx="9008">
                  <c:v>5300.1200000000035</c:v>
                </c:pt>
                <c:pt idx="9009">
                  <c:v>5300.14</c:v>
                </c:pt>
                <c:pt idx="9010">
                  <c:v>5300.1600000000035</c:v>
                </c:pt>
                <c:pt idx="9011">
                  <c:v>5300.18</c:v>
                </c:pt>
                <c:pt idx="9012">
                  <c:v>5300.2</c:v>
                </c:pt>
                <c:pt idx="9013">
                  <c:v>5300.22</c:v>
                </c:pt>
                <c:pt idx="9014">
                  <c:v>5300.24</c:v>
                </c:pt>
                <c:pt idx="9015">
                  <c:v>5300.26</c:v>
                </c:pt>
                <c:pt idx="9016">
                  <c:v>5300.28</c:v>
                </c:pt>
                <c:pt idx="9017">
                  <c:v>5300.3</c:v>
                </c:pt>
                <c:pt idx="9018">
                  <c:v>5300.3200000000024</c:v>
                </c:pt>
                <c:pt idx="9019">
                  <c:v>5300.34</c:v>
                </c:pt>
                <c:pt idx="9020">
                  <c:v>5300.3600000000024</c:v>
                </c:pt>
                <c:pt idx="9021">
                  <c:v>5300.38</c:v>
                </c:pt>
                <c:pt idx="9022">
                  <c:v>5300.4</c:v>
                </c:pt>
                <c:pt idx="9023">
                  <c:v>5300.42</c:v>
                </c:pt>
                <c:pt idx="9024">
                  <c:v>5300.44</c:v>
                </c:pt>
                <c:pt idx="9025">
                  <c:v>5300.46</c:v>
                </c:pt>
                <c:pt idx="9026">
                  <c:v>5300.48</c:v>
                </c:pt>
                <c:pt idx="9027">
                  <c:v>5300.5</c:v>
                </c:pt>
                <c:pt idx="9028">
                  <c:v>5300.52</c:v>
                </c:pt>
                <c:pt idx="9029">
                  <c:v>5300.54</c:v>
                </c:pt>
                <c:pt idx="9030">
                  <c:v>5300.56</c:v>
                </c:pt>
                <c:pt idx="9031">
                  <c:v>5300.58</c:v>
                </c:pt>
                <c:pt idx="9032">
                  <c:v>5300.6</c:v>
                </c:pt>
                <c:pt idx="9033">
                  <c:v>5300.6200000000035</c:v>
                </c:pt>
                <c:pt idx="9034">
                  <c:v>5300.64</c:v>
                </c:pt>
                <c:pt idx="9035">
                  <c:v>5300.6600000000035</c:v>
                </c:pt>
                <c:pt idx="9036">
                  <c:v>5300.68</c:v>
                </c:pt>
                <c:pt idx="9037">
                  <c:v>5300.7</c:v>
                </c:pt>
                <c:pt idx="9038">
                  <c:v>5300.72</c:v>
                </c:pt>
                <c:pt idx="9039">
                  <c:v>5300.74</c:v>
                </c:pt>
                <c:pt idx="9040">
                  <c:v>5300.76</c:v>
                </c:pt>
                <c:pt idx="9041">
                  <c:v>5300.78</c:v>
                </c:pt>
                <c:pt idx="9042">
                  <c:v>5300.8</c:v>
                </c:pt>
                <c:pt idx="9043">
                  <c:v>5300.8200000000024</c:v>
                </c:pt>
                <c:pt idx="9044">
                  <c:v>5300.84</c:v>
                </c:pt>
                <c:pt idx="9045">
                  <c:v>5300.8600000000024</c:v>
                </c:pt>
                <c:pt idx="9046">
                  <c:v>5300.88</c:v>
                </c:pt>
                <c:pt idx="9047">
                  <c:v>5300.9</c:v>
                </c:pt>
                <c:pt idx="9048">
                  <c:v>5300.92</c:v>
                </c:pt>
                <c:pt idx="9049">
                  <c:v>5300.94</c:v>
                </c:pt>
                <c:pt idx="9050">
                  <c:v>5300.96</c:v>
                </c:pt>
                <c:pt idx="9051">
                  <c:v>5300.98</c:v>
                </c:pt>
                <c:pt idx="9052">
                  <c:v>5301</c:v>
                </c:pt>
                <c:pt idx="9053">
                  <c:v>5301.02</c:v>
                </c:pt>
                <c:pt idx="9054">
                  <c:v>5301.04</c:v>
                </c:pt>
                <c:pt idx="9055">
                  <c:v>5301.06</c:v>
                </c:pt>
                <c:pt idx="9056">
                  <c:v>5301.08</c:v>
                </c:pt>
                <c:pt idx="9057">
                  <c:v>5301.1</c:v>
                </c:pt>
                <c:pt idx="9058">
                  <c:v>5301.1200000000035</c:v>
                </c:pt>
                <c:pt idx="9059">
                  <c:v>5301.14</c:v>
                </c:pt>
                <c:pt idx="9060">
                  <c:v>5301.1600000000035</c:v>
                </c:pt>
                <c:pt idx="9061">
                  <c:v>5301.18</c:v>
                </c:pt>
                <c:pt idx="9062">
                  <c:v>5301.2</c:v>
                </c:pt>
                <c:pt idx="9063">
                  <c:v>5301.22</c:v>
                </c:pt>
                <c:pt idx="9064">
                  <c:v>5301.24</c:v>
                </c:pt>
                <c:pt idx="9065">
                  <c:v>5301.26</c:v>
                </c:pt>
                <c:pt idx="9066">
                  <c:v>5301.28</c:v>
                </c:pt>
                <c:pt idx="9067">
                  <c:v>5301.3</c:v>
                </c:pt>
                <c:pt idx="9068">
                  <c:v>5301.3200000000024</c:v>
                </c:pt>
                <c:pt idx="9069">
                  <c:v>5301.34</c:v>
                </c:pt>
                <c:pt idx="9070">
                  <c:v>5301.3600000000024</c:v>
                </c:pt>
                <c:pt idx="9071">
                  <c:v>5301.38</c:v>
                </c:pt>
                <c:pt idx="9072">
                  <c:v>5301.4</c:v>
                </c:pt>
                <c:pt idx="9073">
                  <c:v>5301.42</c:v>
                </c:pt>
                <c:pt idx="9074">
                  <c:v>5301.44</c:v>
                </c:pt>
                <c:pt idx="9075">
                  <c:v>5301.46</c:v>
                </c:pt>
                <c:pt idx="9076">
                  <c:v>5301.48</c:v>
                </c:pt>
                <c:pt idx="9077">
                  <c:v>5301.5</c:v>
                </c:pt>
                <c:pt idx="9078">
                  <c:v>5301.52</c:v>
                </c:pt>
                <c:pt idx="9079">
                  <c:v>5301.54</c:v>
                </c:pt>
                <c:pt idx="9080">
                  <c:v>5301.56</c:v>
                </c:pt>
                <c:pt idx="9081">
                  <c:v>5301.58</c:v>
                </c:pt>
                <c:pt idx="9082">
                  <c:v>5301.6</c:v>
                </c:pt>
                <c:pt idx="9083">
                  <c:v>5301.6200000000035</c:v>
                </c:pt>
                <c:pt idx="9084">
                  <c:v>5301.64</c:v>
                </c:pt>
                <c:pt idx="9085">
                  <c:v>5301.6600000000035</c:v>
                </c:pt>
                <c:pt idx="9086">
                  <c:v>5301.68</c:v>
                </c:pt>
                <c:pt idx="9087">
                  <c:v>5301.7</c:v>
                </c:pt>
                <c:pt idx="9088">
                  <c:v>5301.72</c:v>
                </c:pt>
                <c:pt idx="9089">
                  <c:v>5301.74</c:v>
                </c:pt>
                <c:pt idx="9090">
                  <c:v>5301.76</c:v>
                </c:pt>
                <c:pt idx="9091">
                  <c:v>5301.78</c:v>
                </c:pt>
                <c:pt idx="9092">
                  <c:v>5301.8</c:v>
                </c:pt>
                <c:pt idx="9093">
                  <c:v>5301.8200000000024</c:v>
                </c:pt>
                <c:pt idx="9094">
                  <c:v>5301.84</c:v>
                </c:pt>
                <c:pt idx="9095">
                  <c:v>5301.8600000000024</c:v>
                </c:pt>
                <c:pt idx="9096">
                  <c:v>5301.88</c:v>
                </c:pt>
                <c:pt idx="9097">
                  <c:v>5301.9</c:v>
                </c:pt>
                <c:pt idx="9098">
                  <c:v>5301.92</c:v>
                </c:pt>
                <c:pt idx="9099">
                  <c:v>5301.94</c:v>
                </c:pt>
                <c:pt idx="9100">
                  <c:v>5301.96</c:v>
                </c:pt>
                <c:pt idx="9101">
                  <c:v>5301.98</c:v>
                </c:pt>
                <c:pt idx="9102">
                  <c:v>5302</c:v>
                </c:pt>
                <c:pt idx="9103">
                  <c:v>5302.02</c:v>
                </c:pt>
                <c:pt idx="9104">
                  <c:v>5302.04</c:v>
                </c:pt>
                <c:pt idx="9105">
                  <c:v>5302.06</c:v>
                </c:pt>
                <c:pt idx="9106">
                  <c:v>5302.08</c:v>
                </c:pt>
                <c:pt idx="9107">
                  <c:v>5302.1</c:v>
                </c:pt>
                <c:pt idx="9108">
                  <c:v>5302.1200000000035</c:v>
                </c:pt>
                <c:pt idx="9109">
                  <c:v>5302.14</c:v>
                </c:pt>
                <c:pt idx="9110">
                  <c:v>5302.1600000000035</c:v>
                </c:pt>
                <c:pt idx="9111">
                  <c:v>5302.18</c:v>
                </c:pt>
                <c:pt idx="9112">
                  <c:v>5302.2</c:v>
                </c:pt>
                <c:pt idx="9113">
                  <c:v>5302.22</c:v>
                </c:pt>
                <c:pt idx="9114">
                  <c:v>5302.24</c:v>
                </c:pt>
                <c:pt idx="9115">
                  <c:v>5302.26</c:v>
                </c:pt>
                <c:pt idx="9116">
                  <c:v>5302.28</c:v>
                </c:pt>
                <c:pt idx="9117">
                  <c:v>5302.3</c:v>
                </c:pt>
                <c:pt idx="9118">
                  <c:v>5302.3200000000024</c:v>
                </c:pt>
                <c:pt idx="9119">
                  <c:v>5302.34</c:v>
                </c:pt>
                <c:pt idx="9120">
                  <c:v>5302.3600000000024</c:v>
                </c:pt>
                <c:pt idx="9121">
                  <c:v>5302.38</c:v>
                </c:pt>
                <c:pt idx="9122">
                  <c:v>5302.4</c:v>
                </c:pt>
                <c:pt idx="9123">
                  <c:v>5302.42</c:v>
                </c:pt>
                <c:pt idx="9124">
                  <c:v>5302.44</c:v>
                </c:pt>
                <c:pt idx="9125">
                  <c:v>5302.46</c:v>
                </c:pt>
                <c:pt idx="9126">
                  <c:v>5302.48</c:v>
                </c:pt>
                <c:pt idx="9127">
                  <c:v>5302.5</c:v>
                </c:pt>
                <c:pt idx="9128">
                  <c:v>5302.52</c:v>
                </c:pt>
                <c:pt idx="9129">
                  <c:v>5302.54</c:v>
                </c:pt>
                <c:pt idx="9130">
                  <c:v>5302.56</c:v>
                </c:pt>
                <c:pt idx="9131">
                  <c:v>5302.58</c:v>
                </c:pt>
                <c:pt idx="9132">
                  <c:v>5302.6</c:v>
                </c:pt>
                <c:pt idx="9133">
                  <c:v>5302.6200000000035</c:v>
                </c:pt>
                <c:pt idx="9134">
                  <c:v>5302.64</c:v>
                </c:pt>
                <c:pt idx="9135">
                  <c:v>5302.6600000000035</c:v>
                </c:pt>
                <c:pt idx="9136">
                  <c:v>5302.68</c:v>
                </c:pt>
                <c:pt idx="9137">
                  <c:v>5302.7</c:v>
                </c:pt>
                <c:pt idx="9138">
                  <c:v>5302.72</c:v>
                </c:pt>
                <c:pt idx="9139">
                  <c:v>5302.74</c:v>
                </c:pt>
                <c:pt idx="9140">
                  <c:v>5302.76</c:v>
                </c:pt>
                <c:pt idx="9141">
                  <c:v>5302.78</c:v>
                </c:pt>
                <c:pt idx="9142">
                  <c:v>5302.8</c:v>
                </c:pt>
                <c:pt idx="9143">
                  <c:v>5302.8200000000024</c:v>
                </c:pt>
                <c:pt idx="9144">
                  <c:v>5302.84</c:v>
                </c:pt>
                <c:pt idx="9145">
                  <c:v>5302.8600000000024</c:v>
                </c:pt>
                <c:pt idx="9146">
                  <c:v>5302.88</c:v>
                </c:pt>
                <c:pt idx="9147">
                  <c:v>5302.9</c:v>
                </c:pt>
                <c:pt idx="9148">
                  <c:v>5302.92</c:v>
                </c:pt>
                <c:pt idx="9149">
                  <c:v>5302.94</c:v>
                </c:pt>
                <c:pt idx="9150">
                  <c:v>5302.96</c:v>
                </c:pt>
                <c:pt idx="9151">
                  <c:v>5302.98</c:v>
                </c:pt>
                <c:pt idx="9152">
                  <c:v>5303</c:v>
                </c:pt>
                <c:pt idx="9153">
                  <c:v>5303.02</c:v>
                </c:pt>
                <c:pt idx="9154">
                  <c:v>5303.04</c:v>
                </c:pt>
                <c:pt idx="9155">
                  <c:v>5303.06</c:v>
                </c:pt>
                <c:pt idx="9156">
                  <c:v>5303.08</c:v>
                </c:pt>
                <c:pt idx="9157">
                  <c:v>5303.1</c:v>
                </c:pt>
                <c:pt idx="9158">
                  <c:v>5303.1200000000035</c:v>
                </c:pt>
                <c:pt idx="9159">
                  <c:v>5303.14</c:v>
                </c:pt>
                <c:pt idx="9160">
                  <c:v>5303.1600000000035</c:v>
                </c:pt>
                <c:pt idx="9161">
                  <c:v>5303.18</c:v>
                </c:pt>
                <c:pt idx="9162">
                  <c:v>5303.2</c:v>
                </c:pt>
                <c:pt idx="9163">
                  <c:v>5303.22</c:v>
                </c:pt>
                <c:pt idx="9164">
                  <c:v>5303.24</c:v>
                </c:pt>
                <c:pt idx="9165">
                  <c:v>5303.26</c:v>
                </c:pt>
                <c:pt idx="9166">
                  <c:v>5303.28</c:v>
                </c:pt>
                <c:pt idx="9167">
                  <c:v>5303.3</c:v>
                </c:pt>
                <c:pt idx="9168">
                  <c:v>5303.3200000000024</c:v>
                </c:pt>
                <c:pt idx="9169">
                  <c:v>5303.34</c:v>
                </c:pt>
                <c:pt idx="9170">
                  <c:v>5303.3600000000024</c:v>
                </c:pt>
                <c:pt idx="9171">
                  <c:v>5303.38</c:v>
                </c:pt>
                <c:pt idx="9172">
                  <c:v>5303.4</c:v>
                </c:pt>
                <c:pt idx="9173">
                  <c:v>5303.42</c:v>
                </c:pt>
                <c:pt idx="9174">
                  <c:v>5303.44</c:v>
                </c:pt>
                <c:pt idx="9175">
                  <c:v>5303.46</c:v>
                </c:pt>
                <c:pt idx="9176">
                  <c:v>5303.48</c:v>
                </c:pt>
                <c:pt idx="9177">
                  <c:v>5303.5</c:v>
                </c:pt>
                <c:pt idx="9178">
                  <c:v>5303.52</c:v>
                </c:pt>
                <c:pt idx="9179">
                  <c:v>5303.54</c:v>
                </c:pt>
                <c:pt idx="9180">
                  <c:v>5303.56</c:v>
                </c:pt>
                <c:pt idx="9181">
                  <c:v>5303.58</c:v>
                </c:pt>
                <c:pt idx="9182">
                  <c:v>5303.6</c:v>
                </c:pt>
                <c:pt idx="9183">
                  <c:v>5303.6200000000035</c:v>
                </c:pt>
                <c:pt idx="9184">
                  <c:v>5303.64</c:v>
                </c:pt>
                <c:pt idx="9185">
                  <c:v>5303.6600000000035</c:v>
                </c:pt>
                <c:pt idx="9186">
                  <c:v>5303.68</c:v>
                </c:pt>
                <c:pt idx="9187">
                  <c:v>5303.7</c:v>
                </c:pt>
                <c:pt idx="9188">
                  <c:v>5303.72</c:v>
                </c:pt>
                <c:pt idx="9189">
                  <c:v>5303.74</c:v>
                </c:pt>
                <c:pt idx="9190">
                  <c:v>5303.76</c:v>
                </c:pt>
                <c:pt idx="9191">
                  <c:v>5303.78</c:v>
                </c:pt>
                <c:pt idx="9192">
                  <c:v>5303.8</c:v>
                </c:pt>
                <c:pt idx="9193">
                  <c:v>5303.8200000000024</c:v>
                </c:pt>
                <c:pt idx="9194">
                  <c:v>5303.84</c:v>
                </c:pt>
                <c:pt idx="9195">
                  <c:v>5303.8600000000024</c:v>
                </c:pt>
                <c:pt idx="9196">
                  <c:v>5303.88</c:v>
                </c:pt>
                <c:pt idx="9197">
                  <c:v>5303.9</c:v>
                </c:pt>
                <c:pt idx="9198">
                  <c:v>5303.92</c:v>
                </c:pt>
                <c:pt idx="9199">
                  <c:v>5303.94</c:v>
                </c:pt>
                <c:pt idx="9200">
                  <c:v>5303.96</c:v>
                </c:pt>
                <c:pt idx="9201">
                  <c:v>5303.98</c:v>
                </c:pt>
                <c:pt idx="9202">
                  <c:v>5304</c:v>
                </c:pt>
                <c:pt idx="9203">
                  <c:v>5304.02</c:v>
                </c:pt>
                <c:pt idx="9204">
                  <c:v>5304.04</c:v>
                </c:pt>
                <c:pt idx="9205">
                  <c:v>5304.06</c:v>
                </c:pt>
                <c:pt idx="9206">
                  <c:v>5304.08</c:v>
                </c:pt>
                <c:pt idx="9207">
                  <c:v>5304.1</c:v>
                </c:pt>
                <c:pt idx="9208">
                  <c:v>5304.1200000000035</c:v>
                </c:pt>
                <c:pt idx="9209">
                  <c:v>5304.14</c:v>
                </c:pt>
                <c:pt idx="9210">
                  <c:v>5304.1600000000035</c:v>
                </c:pt>
                <c:pt idx="9211">
                  <c:v>5304.18</c:v>
                </c:pt>
                <c:pt idx="9212">
                  <c:v>5304.2</c:v>
                </c:pt>
                <c:pt idx="9213">
                  <c:v>5304.22</c:v>
                </c:pt>
                <c:pt idx="9214">
                  <c:v>5304.24</c:v>
                </c:pt>
                <c:pt idx="9215">
                  <c:v>5304.26</c:v>
                </c:pt>
                <c:pt idx="9216">
                  <c:v>5304.28</c:v>
                </c:pt>
                <c:pt idx="9217">
                  <c:v>5304.3</c:v>
                </c:pt>
                <c:pt idx="9218">
                  <c:v>5304.3200000000024</c:v>
                </c:pt>
                <c:pt idx="9219">
                  <c:v>5304.34</c:v>
                </c:pt>
                <c:pt idx="9220">
                  <c:v>5304.3600000000024</c:v>
                </c:pt>
                <c:pt idx="9221">
                  <c:v>5304.38</c:v>
                </c:pt>
                <c:pt idx="9222">
                  <c:v>5304.4</c:v>
                </c:pt>
                <c:pt idx="9223">
                  <c:v>5304.42</c:v>
                </c:pt>
                <c:pt idx="9224">
                  <c:v>5304.44</c:v>
                </c:pt>
                <c:pt idx="9225">
                  <c:v>5304.46</c:v>
                </c:pt>
                <c:pt idx="9226">
                  <c:v>5304.48</c:v>
                </c:pt>
                <c:pt idx="9227">
                  <c:v>5304.5</c:v>
                </c:pt>
                <c:pt idx="9228">
                  <c:v>5304.52</c:v>
                </c:pt>
                <c:pt idx="9229">
                  <c:v>5304.54</c:v>
                </c:pt>
                <c:pt idx="9230">
                  <c:v>5304.56</c:v>
                </c:pt>
                <c:pt idx="9231">
                  <c:v>5304.58</c:v>
                </c:pt>
                <c:pt idx="9232">
                  <c:v>5304.6</c:v>
                </c:pt>
                <c:pt idx="9233">
                  <c:v>5304.6200000000035</c:v>
                </c:pt>
                <c:pt idx="9234">
                  <c:v>5304.64</c:v>
                </c:pt>
                <c:pt idx="9235">
                  <c:v>5304.6600000000035</c:v>
                </c:pt>
                <c:pt idx="9236">
                  <c:v>5304.68</c:v>
                </c:pt>
                <c:pt idx="9237">
                  <c:v>5304.7</c:v>
                </c:pt>
                <c:pt idx="9238">
                  <c:v>5304.72</c:v>
                </c:pt>
                <c:pt idx="9239">
                  <c:v>5304.74</c:v>
                </c:pt>
                <c:pt idx="9240">
                  <c:v>5304.76</c:v>
                </c:pt>
                <c:pt idx="9241">
                  <c:v>5304.78</c:v>
                </c:pt>
                <c:pt idx="9242">
                  <c:v>5304.8</c:v>
                </c:pt>
                <c:pt idx="9243">
                  <c:v>5304.8200000000024</c:v>
                </c:pt>
                <c:pt idx="9244">
                  <c:v>5304.84</c:v>
                </c:pt>
                <c:pt idx="9245">
                  <c:v>5304.8600000000024</c:v>
                </c:pt>
                <c:pt idx="9246">
                  <c:v>5304.88</c:v>
                </c:pt>
                <c:pt idx="9247">
                  <c:v>5304.9</c:v>
                </c:pt>
                <c:pt idx="9248">
                  <c:v>5304.92</c:v>
                </c:pt>
                <c:pt idx="9249">
                  <c:v>5304.94</c:v>
                </c:pt>
                <c:pt idx="9250">
                  <c:v>5304.96</c:v>
                </c:pt>
                <c:pt idx="9251">
                  <c:v>5304.98</c:v>
                </c:pt>
                <c:pt idx="9252">
                  <c:v>5305</c:v>
                </c:pt>
                <c:pt idx="9253">
                  <c:v>5305.02</c:v>
                </c:pt>
                <c:pt idx="9254">
                  <c:v>5305.04</c:v>
                </c:pt>
                <c:pt idx="9255">
                  <c:v>5305.06</c:v>
                </c:pt>
                <c:pt idx="9256">
                  <c:v>5305.08</c:v>
                </c:pt>
                <c:pt idx="9257">
                  <c:v>5305.1</c:v>
                </c:pt>
                <c:pt idx="9258">
                  <c:v>5305.1200000000035</c:v>
                </c:pt>
                <c:pt idx="9259">
                  <c:v>5305.14</c:v>
                </c:pt>
                <c:pt idx="9260">
                  <c:v>5305.1600000000035</c:v>
                </c:pt>
                <c:pt idx="9261">
                  <c:v>5305.18</c:v>
                </c:pt>
                <c:pt idx="9262">
                  <c:v>5305.2</c:v>
                </c:pt>
                <c:pt idx="9263">
                  <c:v>5305.22</c:v>
                </c:pt>
                <c:pt idx="9264">
                  <c:v>5305.24</c:v>
                </c:pt>
                <c:pt idx="9265">
                  <c:v>5305.26</c:v>
                </c:pt>
                <c:pt idx="9266">
                  <c:v>5305.28</c:v>
                </c:pt>
                <c:pt idx="9267">
                  <c:v>5305.3</c:v>
                </c:pt>
                <c:pt idx="9268">
                  <c:v>5305.3200000000024</c:v>
                </c:pt>
                <c:pt idx="9269">
                  <c:v>5305.34</c:v>
                </c:pt>
                <c:pt idx="9270">
                  <c:v>5305.3600000000024</c:v>
                </c:pt>
                <c:pt idx="9271">
                  <c:v>5305.38</c:v>
                </c:pt>
                <c:pt idx="9272">
                  <c:v>5305.4</c:v>
                </c:pt>
                <c:pt idx="9273">
                  <c:v>5305.42</c:v>
                </c:pt>
                <c:pt idx="9274">
                  <c:v>5305.44</c:v>
                </c:pt>
                <c:pt idx="9275">
                  <c:v>5305.46</c:v>
                </c:pt>
                <c:pt idx="9276">
                  <c:v>5305.48</c:v>
                </c:pt>
                <c:pt idx="9277">
                  <c:v>5305.5</c:v>
                </c:pt>
                <c:pt idx="9278">
                  <c:v>5305.52</c:v>
                </c:pt>
                <c:pt idx="9279">
                  <c:v>5305.54</c:v>
                </c:pt>
                <c:pt idx="9280">
                  <c:v>5305.56</c:v>
                </c:pt>
                <c:pt idx="9281">
                  <c:v>5305.58</c:v>
                </c:pt>
                <c:pt idx="9282">
                  <c:v>5305.6</c:v>
                </c:pt>
                <c:pt idx="9283">
                  <c:v>5305.6200000000035</c:v>
                </c:pt>
                <c:pt idx="9284">
                  <c:v>5305.64</c:v>
                </c:pt>
                <c:pt idx="9285">
                  <c:v>5305.6600000000035</c:v>
                </c:pt>
                <c:pt idx="9286">
                  <c:v>5305.68</c:v>
                </c:pt>
                <c:pt idx="9287">
                  <c:v>5305.7</c:v>
                </c:pt>
                <c:pt idx="9288">
                  <c:v>5305.72</c:v>
                </c:pt>
                <c:pt idx="9289">
                  <c:v>5305.74</c:v>
                </c:pt>
                <c:pt idx="9290">
                  <c:v>5305.76</c:v>
                </c:pt>
                <c:pt idx="9291">
                  <c:v>5305.78</c:v>
                </c:pt>
                <c:pt idx="9292">
                  <c:v>5305.8</c:v>
                </c:pt>
                <c:pt idx="9293">
                  <c:v>5305.8200000000024</c:v>
                </c:pt>
                <c:pt idx="9294">
                  <c:v>5305.84</c:v>
                </c:pt>
                <c:pt idx="9295">
                  <c:v>5305.8600000000024</c:v>
                </c:pt>
                <c:pt idx="9296">
                  <c:v>5305.88</c:v>
                </c:pt>
                <c:pt idx="9297">
                  <c:v>5305.9</c:v>
                </c:pt>
                <c:pt idx="9298">
                  <c:v>5305.92</c:v>
                </c:pt>
                <c:pt idx="9299">
                  <c:v>5305.94</c:v>
                </c:pt>
                <c:pt idx="9300">
                  <c:v>5305.96</c:v>
                </c:pt>
                <c:pt idx="9301">
                  <c:v>5305.98</c:v>
                </c:pt>
                <c:pt idx="9302">
                  <c:v>5306</c:v>
                </c:pt>
                <c:pt idx="9303">
                  <c:v>5306.02</c:v>
                </c:pt>
                <c:pt idx="9304">
                  <c:v>5306.04</c:v>
                </c:pt>
                <c:pt idx="9305">
                  <c:v>5306.06</c:v>
                </c:pt>
                <c:pt idx="9306">
                  <c:v>5306.08</c:v>
                </c:pt>
                <c:pt idx="9307">
                  <c:v>5306.1</c:v>
                </c:pt>
                <c:pt idx="9308">
                  <c:v>5306.1200000000035</c:v>
                </c:pt>
                <c:pt idx="9309">
                  <c:v>5306.14</c:v>
                </c:pt>
                <c:pt idx="9310">
                  <c:v>5306.1600000000035</c:v>
                </c:pt>
                <c:pt idx="9311">
                  <c:v>5306.18</c:v>
                </c:pt>
                <c:pt idx="9312">
                  <c:v>5306.2</c:v>
                </c:pt>
                <c:pt idx="9313">
                  <c:v>5306.22</c:v>
                </c:pt>
                <c:pt idx="9314">
                  <c:v>5306.24</c:v>
                </c:pt>
                <c:pt idx="9315">
                  <c:v>5306.26</c:v>
                </c:pt>
                <c:pt idx="9316">
                  <c:v>5306.28</c:v>
                </c:pt>
                <c:pt idx="9317">
                  <c:v>5306.3</c:v>
                </c:pt>
                <c:pt idx="9318">
                  <c:v>5306.3200000000024</c:v>
                </c:pt>
                <c:pt idx="9319">
                  <c:v>5306.34</c:v>
                </c:pt>
                <c:pt idx="9320">
                  <c:v>5306.3600000000024</c:v>
                </c:pt>
                <c:pt idx="9321">
                  <c:v>5306.38</c:v>
                </c:pt>
                <c:pt idx="9322">
                  <c:v>5306.4</c:v>
                </c:pt>
                <c:pt idx="9323">
                  <c:v>5306.42</c:v>
                </c:pt>
                <c:pt idx="9324">
                  <c:v>5306.44</c:v>
                </c:pt>
                <c:pt idx="9325">
                  <c:v>5306.46</c:v>
                </c:pt>
                <c:pt idx="9326">
                  <c:v>5306.48</c:v>
                </c:pt>
                <c:pt idx="9327">
                  <c:v>5306.5</c:v>
                </c:pt>
                <c:pt idx="9328">
                  <c:v>5306.52</c:v>
                </c:pt>
                <c:pt idx="9329">
                  <c:v>5306.54</c:v>
                </c:pt>
                <c:pt idx="9330">
                  <c:v>5306.56</c:v>
                </c:pt>
                <c:pt idx="9331">
                  <c:v>5306.58</c:v>
                </c:pt>
                <c:pt idx="9332">
                  <c:v>5306.6</c:v>
                </c:pt>
                <c:pt idx="9333">
                  <c:v>5306.6200000000035</c:v>
                </c:pt>
                <c:pt idx="9334">
                  <c:v>5306.64</c:v>
                </c:pt>
                <c:pt idx="9335">
                  <c:v>5306.6600000000035</c:v>
                </c:pt>
                <c:pt idx="9336">
                  <c:v>5306.68</c:v>
                </c:pt>
                <c:pt idx="9337">
                  <c:v>5306.7</c:v>
                </c:pt>
                <c:pt idx="9338">
                  <c:v>5306.72</c:v>
                </c:pt>
                <c:pt idx="9339">
                  <c:v>5306.74</c:v>
                </c:pt>
                <c:pt idx="9340">
                  <c:v>5306.76</c:v>
                </c:pt>
                <c:pt idx="9341">
                  <c:v>5306.78</c:v>
                </c:pt>
                <c:pt idx="9342">
                  <c:v>5306.8</c:v>
                </c:pt>
                <c:pt idx="9343">
                  <c:v>5306.8200000000024</c:v>
                </c:pt>
                <c:pt idx="9344">
                  <c:v>5306.84</c:v>
                </c:pt>
                <c:pt idx="9345">
                  <c:v>5306.8600000000024</c:v>
                </c:pt>
                <c:pt idx="9346">
                  <c:v>5306.88</c:v>
                </c:pt>
                <c:pt idx="9347">
                  <c:v>5306.9</c:v>
                </c:pt>
                <c:pt idx="9348">
                  <c:v>5306.92</c:v>
                </c:pt>
                <c:pt idx="9349">
                  <c:v>5306.94</c:v>
                </c:pt>
                <c:pt idx="9350">
                  <c:v>5306.96</c:v>
                </c:pt>
                <c:pt idx="9351">
                  <c:v>5306.98</c:v>
                </c:pt>
                <c:pt idx="9352">
                  <c:v>5307</c:v>
                </c:pt>
                <c:pt idx="9353">
                  <c:v>5307.02</c:v>
                </c:pt>
                <c:pt idx="9354">
                  <c:v>5307.04</c:v>
                </c:pt>
                <c:pt idx="9355">
                  <c:v>5307.06</c:v>
                </c:pt>
                <c:pt idx="9356">
                  <c:v>5307.08</c:v>
                </c:pt>
                <c:pt idx="9357">
                  <c:v>5307.1</c:v>
                </c:pt>
                <c:pt idx="9358">
                  <c:v>5307.1200000000035</c:v>
                </c:pt>
                <c:pt idx="9359">
                  <c:v>5307.14</c:v>
                </c:pt>
                <c:pt idx="9360">
                  <c:v>5307.1600000000035</c:v>
                </c:pt>
                <c:pt idx="9361">
                  <c:v>5307.18</c:v>
                </c:pt>
                <c:pt idx="9362">
                  <c:v>5307.2</c:v>
                </c:pt>
                <c:pt idx="9363">
                  <c:v>5307.22</c:v>
                </c:pt>
                <c:pt idx="9364">
                  <c:v>5307.24</c:v>
                </c:pt>
                <c:pt idx="9365">
                  <c:v>5307.26</c:v>
                </c:pt>
                <c:pt idx="9366">
                  <c:v>5307.28</c:v>
                </c:pt>
                <c:pt idx="9367">
                  <c:v>5307.3</c:v>
                </c:pt>
                <c:pt idx="9368">
                  <c:v>5307.3200000000024</c:v>
                </c:pt>
                <c:pt idx="9369">
                  <c:v>5307.34</c:v>
                </c:pt>
                <c:pt idx="9370">
                  <c:v>5307.3600000000024</c:v>
                </c:pt>
                <c:pt idx="9371">
                  <c:v>5307.38</c:v>
                </c:pt>
                <c:pt idx="9372">
                  <c:v>5307.4</c:v>
                </c:pt>
                <c:pt idx="9373">
                  <c:v>5307.42</c:v>
                </c:pt>
                <c:pt idx="9374">
                  <c:v>5307.44</c:v>
                </c:pt>
                <c:pt idx="9375">
                  <c:v>5307.46</c:v>
                </c:pt>
                <c:pt idx="9376">
                  <c:v>5307.48</c:v>
                </c:pt>
                <c:pt idx="9377">
                  <c:v>5307.5</c:v>
                </c:pt>
                <c:pt idx="9378">
                  <c:v>5307.52</c:v>
                </c:pt>
                <c:pt idx="9379">
                  <c:v>5307.54</c:v>
                </c:pt>
                <c:pt idx="9380">
                  <c:v>5307.56</c:v>
                </c:pt>
                <c:pt idx="9381">
                  <c:v>5307.58</c:v>
                </c:pt>
                <c:pt idx="9382">
                  <c:v>5307.6</c:v>
                </c:pt>
                <c:pt idx="9383">
                  <c:v>5307.6200000000035</c:v>
                </c:pt>
                <c:pt idx="9384">
                  <c:v>5307.64</c:v>
                </c:pt>
                <c:pt idx="9385">
                  <c:v>5307.6600000000035</c:v>
                </c:pt>
                <c:pt idx="9386">
                  <c:v>5307.68</c:v>
                </c:pt>
                <c:pt idx="9387">
                  <c:v>5307.7</c:v>
                </c:pt>
                <c:pt idx="9388">
                  <c:v>5307.72</c:v>
                </c:pt>
                <c:pt idx="9389">
                  <c:v>5307.74</c:v>
                </c:pt>
                <c:pt idx="9390">
                  <c:v>5307.76</c:v>
                </c:pt>
                <c:pt idx="9391">
                  <c:v>5307.78</c:v>
                </c:pt>
                <c:pt idx="9392">
                  <c:v>5307.8</c:v>
                </c:pt>
                <c:pt idx="9393">
                  <c:v>5307.8200000000024</c:v>
                </c:pt>
                <c:pt idx="9394">
                  <c:v>5307.84</c:v>
                </c:pt>
                <c:pt idx="9395">
                  <c:v>5307.8600000000024</c:v>
                </c:pt>
                <c:pt idx="9396">
                  <c:v>5307.88</c:v>
                </c:pt>
                <c:pt idx="9397">
                  <c:v>5307.9</c:v>
                </c:pt>
                <c:pt idx="9398">
                  <c:v>5307.92</c:v>
                </c:pt>
                <c:pt idx="9399">
                  <c:v>5307.94</c:v>
                </c:pt>
                <c:pt idx="9400">
                  <c:v>5307.96</c:v>
                </c:pt>
                <c:pt idx="9401">
                  <c:v>5307.98</c:v>
                </c:pt>
                <c:pt idx="9402">
                  <c:v>5308</c:v>
                </c:pt>
                <c:pt idx="9403">
                  <c:v>5308.02</c:v>
                </c:pt>
                <c:pt idx="9404">
                  <c:v>5308.04</c:v>
                </c:pt>
                <c:pt idx="9405">
                  <c:v>5308.06</c:v>
                </c:pt>
                <c:pt idx="9406">
                  <c:v>5308.08</c:v>
                </c:pt>
                <c:pt idx="9407">
                  <c:v>5308.1</c:v>
                </c:pt>
                <c:pt idx="9408">
                  <c:v>5308.1200000000035</c:v>
                </c:pt>
                <c:pt idx="9409">
                  <c:v>5308.14</c:v>
                </c:pt>
                <c:pt idx="9410">
                  <c:v>5308.1600000000035</c:v>
                </c:pt>
                <c:pt idx="9411">
                  <c:v>5308.18</c:v>
                </c:pt>
                <c:pt idx="9412">
                  <c:v>5308.2</c:v>
                </c:pt>
                <c:pt idx="9413">
                  <c:v>5308.22</c:v>
                </c:pt>
                <c:pt idx="9414">
                  <c:v>5308.24</c:v>
                </c:pt>
                <c:pt idx="9415">
                  <c:v>5308.26</c:v>
                </c:pt>
                <c:pt idx="9416">
                  <c:v>5308.28</c:v>
                </c:pt>
                <c:pt idx="9417">
                  <c:v>5308.3</c:v>
                </c:pt>
                <c:pt idx="9418">
                  <c:v>5308.3200000000024</c:v>
                </c:pt>
                <c:pt idx="9419">
                  <c:v>5308.34</c:v>
                </c:pt>
                <c:pt idx="9420">
                  <c:v>5308.3600000000024</c:v>
                </c:pt>
                <c:pt idx="9421">
                  <c:v>5308.38</c:v>
                </c:pt>
                <c:pt idx="9422">
                  <c:v>5308.4</c:v>
                </c:pt>
                <c:pt idx="9423">
                  <c:v>5308.42</c:v>
                </c:pt>
                <c:pt idx="9424">
                  <c:v>5308.44</c:v>
                </c:pt>
                <c:pt idx="9425">
                  <c:v>5308.46</c:v>
                </c:pt>
                <c:pt idx="9426">
                  <c:v>5308.48</c:v>
                </c:pt>
                <c:pt idx="9427">
                  <c:v>5308.5</c:v>
                </c:pt>
                <c:pt idx="9428">
                  <c:v>5308.52</c:v>
                </c:pt>
                <c:pt idx="9429">
                  <c:v>5308.54</c:v>
                </c:pt>
                <c:pt idx="9430">
                  <c:v>5308.56</c:v>
                </c:pt>
                <c:pt idx="9431">
                  <c:v>5308.58</c:v>
                </c:pt>
                <c:pt idx="9432">
                  <c:v>5308.6</c:v>
                </c:pt>
                <c:pt idx="9433">
                  <c:v>5308.6200000000035</c:v>
                </c:pt>
                <c:pt idx="9434">
                  <c:v>5308.64</c:v>
                </c:pt>
                <c:pt idx="9435">
                  <c:v>5308.6600000000035</c:v>
                </c:pt>
                <c:pt idx="9436">
                  <c:v>5308.68</c:v>
                </c:pt>
                <c:pt idx="9437">
                  <c:v>5308.7</c:v>
                </c:pt>
                <c:pt idx="9438">
                  <c:v>5308.72</c:v>
                </c:pt>
                <c:pt idx="9439">
                  <c:v>5308.74</c:v>
                </c:pt>
                <c:pt idx="9440">
                  <c:v>5308.76</c:v>
                </c:pt>
                <c:pt idx="9441">
                  <c:v>5308.78</c:v>
                </c:pt>
                <c:pt idx="9442">
                  <c:v>5308.8</c:v>
                </c:pt>
                <c:pt idx="9443">
                  <c:v>5308.8200000000024</c:v>
                </c:pt>
                <c:pt idx="9444">
                  <c:v>5308.84</c:v>
                </c:pt>
                <c:pt idx="9445">
                  <c:v>5308.8600000000024</c:v>
                </c:pt>
                <c:pt idx="9446">
                  <c:v>5308.88</c:v>
                </c:pt>
                <c:pt idx="9447">
                  <c:v>5308.9</c:v>
                </c:pt>
                <c:pt idx="9448">
                  <c:v>5308.92</c:v>
                </c:pt>
                <c:pt idx="9449">
                  <c:v>5308.94</c:v>
                </c:pt>
                <c:pt idx="9450">
                  <c:v>5308.96</c:v>
                </c:pt>
                <c:pt idx="9451">
                  <c:v>5308.98</c:v>
                </c:pt>
                <c:pt idx="9452">
                  <c:v>5309</c:v>
                </c:pt>
                <c:pt idx="9453">
                  <c:v>5309.02</c:v>
                </c:pt>
                <c:pt idx="9454">
                  <c:v>5309.04</c:v>
                </c:pt>
                <c:pt idx="9455">
                  <c:v>5309.06</c:v>
                </c:pt>
                <c:pt idx="9456">
                  <c:v>5309.08</c:v>
                </c:pt>
                <c:pt idx="9457">
                  <c:v>5309.1</c:v>
                </c:pt>
                <c:pt idx="9458">
                  <c:v>5309.1200000000035</c:v>
                </c:pt>
                <c:pt idx="9459">
                  <c:v>5309.14</c:v>
                </c:pt>
                <c:pt idx="9460">
                  <c:v>5309.1600000000035</c:v>
                </c:pt>
                <c:pt idx="9461">
                  <c:v>5309.18</c:v>
                </c:pt>
                <c:pt idx="9462">
                  <c:v>5309.2</c:v>
                </c:pt>
                <c:pt idx="9463">
                  <c:v>5309.22</c:v>
                </c:pt>
                <c:pt idx="9464">
                  <c:v>5309.24</c:v>
                </c:pt>
                <c:pt idx="9465">
                  <c:v>5309.26</c:v>
                </c:pt>
                <c:pt idx="9466">
                  <c:v>5309.28</c:v>
                </c:pt>
                <c:pt idx="9467">
                  <c:v>5309.3</c:v>
                </c:pt>
                <c:pt idx="9468">
                  <c:v>5309.3200000000024</c:v>
                </c:pt>
                <c:pt idx="9469">
                  <c:v>5309.34</c:v>
                </c:pt>
                <c:pt idx="9470">
                  <c:v>5309.3600000000024</c:v>
                </c:pt>
                <c:pt idx="9471">
                  <c:v>5309.38</c:v>
                </c:pt>
                <c:pt idx="9472">
                  <c:v>5309.4</c:v>
                </c:pt>
                <c:pt idx="9473">
                  <c:v>5309.42</c:v>
                </c:pt>
                <c:pt idx="9474">
                  <c:v>5309.44</c:v>
                </c:pt>
                <c:pt idx="9475">
                  <c:v>5309.46</c:v>
                </c:pt>
                <c:pt idx="9476">
                  <c:v>5309.48</c:v>
                </c:pt>
                <c:pt idx="9477">
                  <c:v>5309.5</c:v>
                </c:pt>
                <c:pt idx="9478">
                  <c:v>5309.52</c:v>
                </c:pt>
                <c:pt idx="9479">
                  <c:v>5309.54</c:v>
                </c:pt>
                <c:pt idx="9480">
                  <c:v>5309.56</c:v>
                </c:pt>
                <c:pt idx="9481">
                  <c:v>5309.58</c:v>
                </c:pt>
                <c:pt idx="9482">
                  <c:v>5309.6</c:v>
                </c:pt>
                <c:pt idx="9483">
                  <c:v>5309.6200000000035</c:v>
                </c:pt>
                <c:pt idx="9484">
                  <c:v>5309.64</c:v>
                </c:pt>
                <c:pt idx="9485">
                  <c:v>5309.6600000000035</c:v>
                </c:pt>
                <c:pt idx="9486">
                  <c:v>5309.68</c:v>
                </c:pt>
                <c:pt idx="9487">
                  <c:v>5309.7</c:v>
                </c:pt>
                <c:pt idx="9488">
                  <c:v>5309.72</c:v>
                </c:pt>
                <c:pt idx="9489">
                  <c:v>5309.74</c:v>
                </c:pt>
                <c:pt idx="9490">
                  <c:v>5309.76</c:v>
                </c:pt>
                <c:pt idx="9491">
                  <c:v>5309.78</c:v>
                </c:pt>
                <c:pt idx="9492">
                  <c:v>5309.8</c:v>
                </c:pt>
                <c:pt idx="9493">
                  <c:v>5309.8200000000024</c:v>
                </c:pt>
                <c:pt idx="9494">
                  <c:v>5309.84</c:v>
                </c:pt>
                <c:pt idx="9495">
                  <c:v>5309.8600000000024</c:v>
                </c:pt>
                <c:pt idx="9496">
                  <c:v>5309.88</c:v>
                </c:pt>
                <c:pt idx="9497">
                  <c:v>5309.9</c:v>
                </c:pt>
                <c:pt idx="9498">
                  <c:v>5309.92</c:v>
                </c:pt>
                <c:pt idx="9499">
                  <c:v>5309.94</c:v>
                </c:pt>
                <c:pt idx="9500">
                  <c:v>5309.96</c:v>
                </c:pt>
                <c:pt idx="9501">
                  <c:v>5309.98</c:v>
                </c:pt>
                <c:pt idx="9502">
                  <c:v>5310</c:v>
                </c:pt>
                <c:pt idx="9503">
                  <c:v>5310.02</c:v>
                </c:pt>
                <c:pt idx="9504">
                  <c:v>5310.04</c:v>
                </c:pt>
                <c:pt idx="9505">
                  <c:v>5310.06</c:v>
                </c:pt>
                <c:pt idx="9506">
                  <c:v>5310.08</c:v>
                </c:pt>
                <c:pt idx="9507">
                  <c:v>5310.1</c:v>
                </c:pt>
                <c:pt idx="9508">
                  <c:v>5310.1200000000035</c:v>
                </c:pt>
                <c:pt idx="9509">
                  <c:v>5310.14</c:v>
                </c:pt>
                <c:pt idx="9510">
                  <c:v>5310.1600000000035</c:v>
                </c:pt>
                <c:pt idx="9511">
                  <c:v>5310.18</c:v>
                </c:pt>
                <c:pt idx="9512">
                  <c:v>5310.2</c:v>
                </c:pt>
                <c:pt idx="9513">
                  <c:v>5310.22</c:v>
                </c:pt>
                <c:pt idx="9514">
                  <c:v>5310.24</c:v>
                </c:pt>
                <c:pt idx="9515">
                  <c:v>5310.26</c:v>
                </c:pt>
                <c:pt idx="9516">
                  <c:v>5310.28</c:v>
                </c:pt>
                <c:pt idx="9517">
                  <c:v>5310.3</c:v>
                </c:pt>
                <c:pt idx="9518">
                  <c:v>5310.3200000000024</c:v>
                </c:pt>
                <c:pt idx="9519">
                  <c:v>5310.34</c:v>
                </c:pt>
                <c:pt idx="9520">
                  <c:v>5310.3600000000024</c:v>
                </c:pt>
                <c:pt idx="9521">
                  <c:v>5310.38</c:v>
                </c:pt>
                <c:pt idx="9522">
                  <c:v>5310.4</c:v>
                </c:pt>
                <c:pt idx="9523">
                  <c:v>5310.42</c:v>
                </c:pt>
                <c:pt idx="9524">
                  <c:v>5310.44</c:v>
                </c:pt>
                <c:pt idx="9525">
                  <c:v>5310.46</c:v>
                </c:pt>
                <c:pt idx="9526">
                  <c:v>5310.48</c:v>
                </c:pt>
                <c:pt idx="9527">
                  <c:v>5310.5</c:v>
                </c:pt>
                <c:pt idx="9528">
                  <c:v>5310.52</c:v>
                </c:pt>
                <c:pt idx="9529">
                  <c:v>5310.54</c:v>
                </c:pt>
                <c:pt idx="9530">
                  <c:v>5310.56</c:v>
                </c:pt>
                <c:pt idx="9531">
                  <c:v>5310.58</c:v>
                </c:pt>
                <c:pt idx="9532">
                  <c:v>5310.6</c:v>
                </c:pt>
                <c:pt idx="9533">
                  <c:v>5310.6200000000035</c:v>
                </c:pt>
                <c:pt idx="9534">
                  <c:v>5310.64</c:v>
                </c:pt>
                <c:pt idx="9535">
                  <c:v>5310.6600000000035</c:v>
                </c:pt>
                <c:pt idx="9536">
                  <c:v>5310.68</c:v>
                </c:pt>
                <c:pt idx="9537">
                  <c:v>5310.7</c:v>
                </c:pt>
                <c:pt idx="9538">
                  <c:v>5310.72</c:v>
                </c:pt>
                <c:pt idx="9539">
                  <c:v>5310.74</c:v>
                </c:pt>
                <c:pt idx="9540">
                  <c:v>5310.76</c:v>
                </c:pt>
                <c:pt idx="9541">
                  <c:v>5310.78</c:v>
                </c:pt>
                <c:pt idx="9542">
                  <c:v>5310.8</c:v>
                </c:pt>
                <c:pt idx="9543">
                  <c:v>5310.8200000000024</c:v>
                </c:pt>
                <c:pt idx="9544">
                  <c:v>5310.84</c:v>
                </c:pt>
                <c:pt idx="9545">
                  <c:v>5310.8600000000024</c:v>
                </c:pt>
                <c:pt idx="9546">
                  <c:v>5310.88</c:v>
                </c:pt>
                <c:pt idx="9547">
                  <c:v>5310.9</c:v>
                </c:pt>
                <c:pt idx="9548">
                  <c:v>5310.92</c:v>
                </c:pt>
                <c:pt idx="9549">
                  <c:v>5310.94</c:v>
                </c:pt>
                <c:pt idx="9550">
                  <c:v>5310.96</c:v>
                </c:pt>
                <c:pt idx="9551">
                  <c:v>5310.98</c:v>
                </c:pt>
                <c:pt idx="9552">
                  <c:v>5311</c:v>
                </c:pt>
                <c:pt idx="9553">
                  <c:v>5311.02</c:v>
                </c:pt>
                <c:pt idx="9554">
                  <c:v>5311.04</c:v>
                </c:pt>
                <c:pt idx="9555">
                  <c:v>5311.06</c:v>
                </c:pt>
                <c:pt idx="9556">
                  <c:v>5311.08</c:v>
                </c:pt>
                <c:pt idx="9557">
                  <c:v>5311.1</c:v>
                </c:pt>
                <c:pt idx="9558">
                  <c:v>5311.1200000000035</c:v>
                </c:pt>
                <c:pt idx="9559">
                  <c:v>5311.14</c:v>
                </c:pt>
                <c:pt idx="9560">
                  <c:v>5311.1600000000035</c:v>
                </c:pt>
                <c:pt idx="9561">
                  <c:v>5311.18</c:v>
                </c:pt>
                <c:pt idx="9562">
                  <c:v>5311.2</c:v>
                </c:pt>
                <c:pt idx="9563">
                  <c:v>5311.22</c:v>
                </c:pt>
                <c:pt idx="9564">
                  <c:v>5311.24</c:v>
                </c:pt>
                <c:pt idx="9565">
                  <c:v>5311.26</c:v>
                </c:pt>
                <c:pt idx="9566">
                  <c:v>5311.28</c:v>
                </c:pt>
                <c:pt idx="9567">
                  <c:v>5311.3</c:v>
                </c:pt>
                <c:pt idx="9568">
                  <c:v>5311.3200000000024</c:v>
                </c:pt>
                <c:pt idx="9569">
                  <c:v>5311.34</c:v>
                </c:pt>
                <c:pt idx="9570">
                  <c:v>5311.3600000000024</c:v>
                </c:pt>
                <c:pt idx="9571">
                  <c:v>5311.38</c:v>
                </c:pt>
                <c:pt idx="9572">
                  <c:v>5311.4</c:v>
                </c:pt>
                <c:pt idx="9573">
                  <c:v>5311.42</c:v>
                </c:pt>
                <c:pt idx="9574">
                  <c:v>5311.44</c:v>
                </c:pt>
                <c:pt idx="9575">
                  <c:v>5311.46</c:v>
                </c:pt>
                <c:pt idx="9576">
                  <c:v>5311.48</c:v>
                </c:pt>
                <c:pt idx="9577">
                  <c:v>5311.5</c:v>
                </c:pt>
                <c:pt idx="9578">
                  <c:v>5311.52</c:v>
                </c:pt>
                <c:pt idx="9579">
                  <c:v>5311.54</c:v>
                </c:pt>
                <c:pt idx="9580">
                  <c:v>5311.56</c:v>
                </c:pt>
                <c:pt idx="9581">
                  <c:v>5311.58</c:v>
                </c:pt>
                <c:pt idx="9582">
                  <c:v>5311.6</c:v>
                </c:pt>
                <c:pt idx="9583">
                  <c:v>5311.6200000000035</c:v>
                </c:pt>
                <c:pt idx="9584">
                  <c:v>5311.64</c:v>
                </c:pt>
                <c:pt idx="9585">
                  <c:v>5311.6600000000035</c:v>
                </c:pt>
                <c:pt idx="9586">
                  <c:v>5311.68</c:v>
                </c:pt>
                <c:pt idx="9587">
                  <c:v>5311.7</c:v>
                </c:pt>
                <c:pt idx="9588">
                  <c:v>5311.72</c:v>
                </c:pt>
                <c:pt idx="9589">
                  <c:v>5311.74</c:v>
                </c:pt>
                <c:pt idx="9590">
                  <c:v>5311.76</c:v>
                </c:pt>
                <c:pt idx="9591">
                  <c:v>5311.78</c:v>
                </c:pt>
                <c:pt idx="9592">
                  <c:v>5311.8</c:v>
                </c:pt>
                <c:pt idx="9593">
                  <c:v>5311.8200000000024</c:v>
                </c:pt>
                <c:pt idx="9594">
                  <c:v>5311.84</c:v>
                </c:pt>
                <c:pt idx="9595">
                  <c:v>5311.8600000000024</c:v>
                </c:pt>
                <c:pt idx="9596">
                  <c:v>5311.88</c:v>
                </c:pt>
                <c:pt idx="9597">
                  <c:v>5311.9</c:v>
                </c:pt>
                <c:pt idx="9598">
                  <c:v>5311.92</c:v>
                </c:pt>
                <c:pt idx="9599">
                  <c:v>5311.94</c:v>
                </c:pt>
                <c:pt idx="9600">
                  <c:v>5311.96</c:v>
                </c:pt>
                <c:pt idx="9601">
                  <c:v>5311.98</c:v>
                </c:pt>
                <c:pt idx="9602">
                  <c:v>5312</c:v>
                </c:pt>
                <c:pt idx="9603">
                  <c:v>5312.02</c:v>
                </c:pt>
                <c:pt idx="9604">
                  <c:v>5312.04</c:v>
                </c:pt>
                <c:pt idx="9605">
                  <c:v>5312.06</c:v>
                </c:pt>
                <c:pt idx="9606">
                  <c:v>5312.08</c:v>
                </c:pt>
                <c:pt idx="9607">
                  <c:v>5312.1</c:v>
                </c:pt>
                <c:pt idx="9608">
                  <c:v>5312.1200000000035</c:v>
                </c:pt>
                <c:pt idx="9609">
                  <c:v>5312.14</c:v>
                </c:pt>
                <c:pt idx="9610">
                  <c:v>5312.1600000000035</c:v>
                </c:pt>
                <c:pt idx="9611">
                  <c:v>5312.18</c:v>
                </c:pt>
                <c:pt idx="9612">
                  <c:v>5312.2</c:v>
                </c:pt>
                <c:pt idx="9613">
                  <c:v>5312.22</c:v>
                </c:pt>
                <c:pt idx="9614">
                  <c:v>5312.24</c:v>
                </c:pt>
                <c:pt idx="9615">
                  <c:v>5312.26</c:v>
                </c:pt>
                <c:pt idx="9616">
                  <c:v>5312.28</c:v>
                </c:pt>
                <c:pt idx="9617">
                  <c:v>5312.3</c:v>
                </c:pt>
                <c:pt idx="9618">
                  <c:v>5312.3200000000024</c:v>
                </c:pt>
                <c:pt idx="9619">
                  <c:v>5312.34</c:v>
                </c:pt>
                <c:pt idx="9620">
                  <c:v>5312.3600000000024</c:v>
                </c:pt>
                <c:pt idx="9621">
                  <c:v>5312.38</c:v>
                </c:pt>
                <c:pt idx="9622">
                  <c:v>5312.4</c:v>
                </c:pt>
                <c:pt idx="9623">
                  <c:v>5312.42</c:v>
                </c:pt>
                <c:pt idx="9624">
                  <c:v>5312.44</c:v>
                </c:pt>
                <c:pt idx="9625">
                  <c:v>5312.46</c:v>
                </c:pt>
                <c:pt idx="9626">
                  <c:v>5312.48</c:v>
                </c:pt>
                <c:pt idx="9627">
                  <c:v>5312.5</c:v>
                </c:pt>
                <c:pt idx="9628">
                  <c:v>5312.52</c:v>
                </c:pt>
                <c:pt idx="9629">
                  <c:v>5312.54</c:v>
                </c:pt>
                <c:pt idx="9630">
                  <c:v>5312.56</c:v>
                </c:pt>
                <c:pt idx="9631">
                  <c:v>5312.58</c:v>
                </c:pt>
                <c:pt idx="9632">
                  <c:v>5312.6</c:v>
                </c:pt>
                <c:pt idx="9633">
                  <c:v>5312.6200000000035</c:v>
                </c:pt>
                <c:pt idx="9634">
                  <c:v>5312.64</c:v>
                </c:pt>
                <c:pt idx="9635">
                  <c:v>5312.6600000000035</c:v>
                </c:pt>
                <c:pt idx="9636">
                  <c:v>5312.68</c:v>
                </c:pt>
                <c:pt idx="9637">
                  <c:v>5312.7</c:v>
                </c:pt>
                <c:pt idx="9638">
                  <c:v>5312.72</c:v>
                </c:pt>
                <c:pt idx="9639">
                  <c:v>5312.74</c:v>
                </c:pt>
                <c:pt idx="9640">
                  <c:v>5312.76</c:v>
                </c:pt>
                <c:pt idx="9641">
                  <c:v>5312.78</c:v>
                </c:pt>
                <c:pt idx="9642">
                  <c:v>5312.8</c:v>
                </c:pt>
                <c:pt idx="9643">
                  <c:v>5312.8200000000024</c:v>
                </c:pt>
                <c:pt idx="9644">
                  <c:v>5312.84</c:v>
                </c:pt>
                <c:pt idx="9645">
                  <c:v>5312.8600000000024</c:v>
                </c:pt>
                <c:pt idx="9646">
                  <c:v>5312.88</c:v>
                </c:pt>
                <c:pt idx="9647">
                  <c:v>5312.9</c:v>
                </c:pt>
                <c:pt idx="9648">
                  <c:v>5312.92</c:v>
                </c:pt>
                <c:pt idx="9649">
                  <c:v>5312.94</c:v>
                </c:pt>
                <c:pt idx="9650">
                  <c:v>5312.96</c:v>
                </c:pt>
                <c:pt idx="9651">
                  <c:v>5312.98</c:v>
                </c:pt>
                <c:pt idx="9652">
                  <c:v>5313</c:v>
                </c:pt>
                <c:pt idx="9653">
                  <c:v>5313.02</c:v>
                </c:pt>
                <c:pt idx="9654">
                  <c:v>5313.04</c:v>
                </c:pt>
                <c:pt idx="9655">
                  <c:v>5313.06</c:v>
                </c:pt>
                <c:pt idx="9656">
                  <c:v>5313.08</c:v>
                </c:pt>
                <c:pt idx="9657">
                  <c:v>5313.1</c:v>
                </c:pt>
                <c:pt idx="9658">
                  <c:v>5313.1200000000035</c:v>
                </c:pt>
                <c:pt idx="9659">
                  <c:v>5313.14</c:v>
                </c:pt>
                <c:pt idx="9660">
                  <c:v>5313.1600000000035</c:v>
                </c:pt>
                <c:pt idx="9661">
                  <c:v>5313.18</c:v>
                </c:pt>
                <c:pt idx="9662">
                  <c:v>5313.2</c:v>
                </c:pt>
                <c:pt idx="9663">
                  <c:v>5313.22</c:v>
                </c:pt>
                <c:pt idx="9664">
                  <c:v>5313.24</c:v>
                </c:pt>
                <c:pt idx="9665">
                  <c:v>5313.26</c:v>
                </c:pt>
                <c:pt idx="9666">
                  <c:v>5313.28</c:v>
                </c:pt>
                <c:pt idx="9667">
                  <c:v>5313.3</c:v>
                </c:pt>
                <c:pt idx="9668">
                  <c:v>5313.3200000000024</c:v>
                </c:pt>
                <c:pt idx="9669">
                  <c:v>5313.34</c:v>
                </c:pt>
                <c:pt idx="9670">
                  <c:v>5313.3600000000024</c:v>
                </c:pt>
                <c:pt idx="9671">
                  <c:v>5313.38</c:v>
                </c:pt>
                <c:pt idx="9672">
                  <c:v>5313.4</c:v>
                </c:pt>
                <c:pt idx="9673">
                  <c:v>5313.42</c:v>
                </c:pt>
                <c:pt idx="9674">
                  <c:v>5313.44</c:v>
                </c:pt>
                <c:pt idx="9675">
                  <c:v>5313.46</c:v>
                </c:pt>
                <c:pt idx="9676">
                  <c:v>5313.48</c:v>
                </c:pt>
                <c:pt idx="9677">
                  <c:v>5313.5</c:v>
                </c:pt>
                <c:pt idx="9678">
                  <c:v>5313.52</c:v>
                </c:pt>
                <c:pt idx="9679">
                  <c:v>5313.54</c:v>
                </c:pt>
                <c:pt idx="9680">
                  <c:v>5313.56</c:v>
                </c:pt>
                <c:pt idx="9681">
                  <c:v>5313.58</c:v>
                </c:pt>
                <c:pt idx="9682">
                  <c:v>5313.6</c:v>
                </c:pt>
                <c:pt idx="9683">
                  <c:v>5313.6200000000035</c:v>
                </c:pt>
                <c:pt idx="9684">
                  <c:v>5313.64</c:v>
                </c:pt>
                <c:pt idx="9685">
                  <c:v>5313.6600000000035</c:v>
                </c:pt>
                <c:pt idx="9686">
                  <c:v>5313.68</c:v>
                </c:pt>
                <c:pt idx="9687">
                  <c:v>5313.7</c:v>
                </c:pt>
                <c:pt idx="9688">
                  <c:v>5313.72</c:v>
                </c:pt>
                <c:pt idx="9689">
                  <c:v>5313.74</c:v>
                </c:pt>
                <c:pt idx="9690">
                  <c:v>5313.76</c:v>
                </c:pt>
                <c:pt idx="9691">
                  <c:v>5313.78</c:v>
                </c:pt>
                <c:pt idx="9692">
                  <c:v>5313.8</c:v>
                </c:pt>
                <c:pt idx="9693">
                  <c:v>5313.8200000000024</c:v>
                </c:pt>
                <c:pt idx="9694">
                  <c:v>5313.84</c:v>
                </c:pt>
                <c:pt idx="9695">
                  <c:v>5313.8600000000024</c:v>
                </c:pt>
                <c:pt idx="9696">
                  <c:v>5313.88</c:v>
                </c:pt>
                <c:pt idx="9697">
                  <c:v>5313.9</c:v>
                </c:pt>
                <c:pt idx="9698">
                  <c:v>5313.92</c:v>
                </c:pt>
                <c:pt idx="9699">
                  <c:v>5313.94</c:v>
                </c:pt>
                <c:pt idx="9700">
                  <c:v>5313.96</c:v>
                </c:pt>
                <c:pt idx="9701">
                  <c:v>5313.98</c:v>
                </c:pt>
                <c:pt idx="9702">
                  <c:v>5314</c:v>
                </c:pt>
                <c:pt idx="9703">
                  <c:v>5314.02</c:v>
                </c:pt>
                <c:pt idx="9704">
                  <c:v>5314.04</c:v>
                </c:pt>
                <c:pt idx="9705">
                  <c:v>5314.06</c:v>
                </c:pt>
                <c:pt idx="9706">
                  <c:v>5314.08</c:v>
                </c:pt>
                <c:pt idx="9707">
                  <c:v>5314.1</c:v>
                </c:pt>
                <c:pt idx="9708">
                  <c:v>5314.1200000000035</c:v>
                </c:pt>
                <c:pt idx="9709">
                  <c:v>5314.14</c:v>
                </c:pt>
                <c:pt idx="9710">
                  <c:v>5314.1600000000035</c:v>
                </c:pt>
                <c:pt idx="9711">
                  <c:v>5314.18</c:v>
                </c:pt>
                <c:pt idx="9712">
                  <c:v>5314.2</c:v>
                </c:pt>
                <c:pt idx="9713">
                  <c:v>5314.22</c:v>
                </c:pt>
                <c:pt idx="9714">
                  <c:v>5314.24</c:v>
                </c:pt>
                <c:pt idx="9715">
                  <c:v>5314.26</c:v>
                </c:pt>
                <c:pt idx="9716">
                  <c:v>5314.28</c:v>
                </c:pt>
                <c:pt idx="9717">
                  <c:v>5314.3</c:v>
                </c:pt>
                <c:pt idx="9718">
                  <c:v>5314.3200000000024</c:v>
                </c:pt>
                <c:pt idx="9719">
                  <c:v>5314.34</c:v>
                </c:pt>
                <c:pt idx="9720">
                  <c:v>5314.3600000000024</c:v>
                </c:pt>
                <c:pt idx="9721">
                  <c:v>5314.38</c:v>
                </c:pt>
                <c:pt idx="9722">
                  <c:v>5314.4</c:v>
                </c:pt>
                <c:pt idx="9723">
                  <c:v>5314.42</c:v>
                </c:pt>
                <c:pt idx="9724">
                  <c:v>5314.44</c:v>
                </c:pt>
                <c:pt idx="9725">
                  <c:v>5314.46</c:v>
                </c:pt>
                <c:pt idx="9726">
                  <c:v>5314.48</c:v>
                </c:pt>
                <c:pt idx="9727">
                  <c:v>5314.5</c:v>
                </c:pt>
                <c:pt idx="9728">
                  <c:v>5314.52</c:v>
                </c:pt>
                <c:pt idx="9729">
                  <c:v>5314.54</c:v>
                </c:pt>
                <c:pt idx="9730">
                  <c:v>5314.56</c:v>
                </c:pt>
                <c:pt idx="9731">
                  <c:v>5314.58</c:v>
                </c:pt>
                <c:pt idx="9732">
                  <c:v>5314.6</c:v>
                </c:pt>
                <c:pt idx="9733">
                  <c:v>5314.6200000000035</c:v>
                </c:pt>
                <c:pt idx="9734">
                  <c:v>5314.64</c:v>
                </c:pt>
                <c:pt idx="9735">
                  <c:v>5314.6600000000035</c:v>
                </c:pt>
                <c:pt idx="9736">
                  <c:v>5314.68</c:v>
                </c:pt>
                <c:pt idx="9737">
                  <c:v>5314.7</c:v>
                </c:pt>
                <c:pt idx="9738">
                  <c:v>5314.72</c:v>
                </c:pt>
                <c:pt idx="9739">
                  <c:v>5314.74</c:v>
                </c:pt>
                <c:pt idx="9740">
                  <c:v>5314.76</c:v>
                </c:pt>
                <c:pt idx="9741">
                  <c:v>5314.78</c:v>
                </c:pt>
                <c:pt idx="9742">
                  <c:v>5314.8</c:v>
                </c:pt>
                <c:pt idx="9743">
                  <c:v>5314.8200000000024</c:v>
                </c:pt>
                <c:pt idx="9744">
                  <c:v>5314.84</c:v>
                </c:pt>
                <c:pt idx="9745">
                  <c:v>5314.8600000000024</c:v>
                </c:pt>
                <c:pt idx="9746">
                  <c:v>5314.88</c:v>
                </c:pt>
                <c:pt idx="9747">
                  <c:v>5314.9</c:v>
                </c:pt>
                <c:pt idx="9748">
                  <c:v>5314.92</c:v>
                </c:pt>
                <c:pt idx="9749">
                  <c:v>5314.94</c:v>
                </c:pt>
                <c:pt idx="9750">
                  <c:v>5314.96</c:v>
                </c:pt>
                <c:pt idx="9751">
                  <c:v>5314.98</c:v>
                </c:pt>
                <c:pt idx="9752">
                  <c:v>5315</c:v>
                </c:pt>
                <c:pt idx="9753">
                  <c:v>5315.02</c:v>
                </c:pt>
                <c:pt idx="9754">
                  <c:v>5315.04</c:v>
                </c:pt>
                <c:pt idx="9755">
                  <c:v>5315.06</c:v>
                </c:pt>
                <c:pt idx="9756">
                  <c:v>5315.08</c:v>
                </c:pt>
                <c:pt idx="9757">
                  <c:v>5315.1</c:v>
                </c:pt>
                <c:pt idx="9758">
                  <c:v>5315.1200000000035</c:v>
                </c:pt>
                <c:pt idx="9759">
                  <c:v>5315.14</c:v>
                </c:pt>
                <c:pt idx="9760">
                  <c:v>5315.1600000000035</c:v>
                </c:pt>
                <c:pt idx="9761">
                  <c:v>5315.18</c:v>
                </c:pt>
                <c:pt idx="9762">
                  <c:v>5315.2</c:v>
                </c:pt>
                <c:pt idx="9763">
                  <c:v>5315.22</c:v>
                </c:pt>
                <c:pt idx="9764">
                  <c:v>5315.24</c:v>
                </c:pt>
                <c:pt idx="9765">
                  <c:v>5315.26</c:v>
                </c:pt>
                <c:pt idx="9766">
                  <c:v>5315.28</c:v>
                </c:pt>
                <c:pt idx="9767">
                  <c:v>5315.3</c:v>
                </c:pt>
                <c:pt idx="9768">
                  <c:v>5315.3200000000024</c:v>
                </c:pt>
                <c:pt idx="9769">
                  <c:v>5315.34</c:v>
                </c:pt>
                <c:pt idx="9770">
                  <c:v>5315.3600000000024</c:v>
                </c:pt>
                <c:pt idx="9771">
                  <c:v>5315.38</c:v>
                </c:pt>
                <c:pt idx="9772">
                  <c:v>5315.4</c:v>
                </c:pt>
                <c:pt idx="9773">
                  <c:v>5315.42</c:v>
                </c:pt>
                <c:pt idx="9774">
                  <c:v>5315.44</c:v>
                </c:pt>
                <c:pt idx="9775">
                  <c:v>5315.46</c:v>
                </c:pt>
                <c:pt idx="9776">
                  <c:v>5315.48</c:v>
                </c:pt>
                <c:pt idx="9777">
                  <c:v>5315.5</c:v>
                </c:pt>
                <c:pt idx="9778">
                  <c:v>5315.52</c:v>
                </c:pt>
                <c:pt idx="9779">
                  <c:v>5315.54</c:v>
                </c:pt>
                <c:pt idx="9780">
                  <c:v>5315.56</c:v>
                </c:pt>
                <c:pt idx="9781">
                  <c:v>5315.58</c:v>
                </c:pt>
                <c:pt idx="9782">
                  <c:v>5315.6</c:v>
                </c:pt>
                <c:pt idx="9783">
                  <c:v>5315.6200000000035</c:v>
                </c:pt>
                <c:pt idx="9784">
                  <c:v>5315.64</c:v>
                </c:pt>
                <c:pt idx="9785">
                  <c:v>5315.6600000000035</c:v>
                </c:pt>
                <c:pt idx="9786">
                  <c:v>5315.68</c:v>
                </c:pt>
                <c:pt idx="9787">
                  <c:v>5315.7</c:v>
                </c:pt>
                <c:pt idx="9788">
                  <c:v>5315.72</c:v>
                </c:pt>
                <c:pt idx="9789">
                  <c:v>5315.74</c:v>
                </c:pt>
                <c:pt idx="9790">
                  <c:v>5315.76</c:v>
                </c:pt>
                <c:pt idx="9791">
                  <c:v>5315.78</c:v>
                </c:pt>
                <c:pt idx="9792">
                  <c:v>5315.8</c:v>
                </c:pt>
                <c:pt idx="9793">
                  <c:v>5315.8200000000024</c:v>
                </c:pt>
                <c:pt idx="9794">
                  <c:v>5315.84</c:v>
                </c:pt>
                <c:pt idx="9795">
                  <c:v>5315.8600000000024</c:v>
                </c:pt>
                <c:pt idx="9796">
                  <c:v>5315.88</c:v>
                </c:pt>
                <c:pt idx="9797">
                  <c:v>5315.9</c:v>
                </c:pt>
                <c:pt idx="9798">
                  <c:v>5315.92</c:v>
                </c:pt>
                <c:pt idx="9799">
                  <c:v>5315.94</c:v>
                </c:pt>
                <c:pt idx="9800">
                  <c:v>5315.96</c:v>
                </c:pt>
                <c:pt idx="9801">
                  <c:v>5315.98</c:v>
                </c:pt>
                <c:pt idx="9802">
                  <c:v>5316</c:v>
                </c:pt>
                <c:pt idx="9803">
                  <c:v>5316.02</c:v>
                </c:pt>
                <c:pt idx="9804">
                  <c:v>5316.04</c:v>
                </c:pt>
                <c:pt idx="9805">
                  <c:v>5316.06</c:v>
                </c:pt>
                <c:pt idx="9806">
                  <c:v>5316.08</c:v>
                </c:pt>
                <c:pt idx="9807">
                  <c:v>5316.1</c:v>
                </c:pt>
                <c:pt idx="9808">
                  <c:v>5316.1200000000035</c:v>
                </c:pt>
                <c:pt idx="9809">
                  <c:v>5316.14</c:v>
                </c:pt>
                <c:pt idx="9810">
                  <c:v>5316.1600000000035</c:v>
                </c:pt>
                <c:pt idx="9811">
                  <c:v>5316.18</c:v>
                </c:pt>
                <c:pt idx="9812">
                  <c:v>5316.2</c:v>
                </c:pt>
                <c:pt idx="9813">
                  <c:v>5316.22</c:v>
                </c:pt>
                <c:pt idx="9814">
                  <c:v>5316.24</c:v>
                </c:pt>
                <c:pt idx="9815">
                  <c:v>5316.26</c:v>
                </c:pt>
                <c:pt idx="9816">
                  <c:v>5316.28</c:v>
                </c:pt>
                <c:pt idx="9817">
                  <c:v>5316.3</c:v>
                </c:pt>
                <c:pt idx="9818">
                  <c:v>5316.3200000000024</c:v>
                </c:pt>
                <c:pt idx="9819">
                  <c:v>5316.34</c:v>
                </c:pt>
                <c:pt idx="9820">
                  <c:v>5316.3600000000024</c:v>
                </c:pt>
                <c:pt idx="9821">
                  <c:v>5316.38</c:v>
                </c:pt>
                <c:pt idx="9822">
                  <c:v>5316.4</c:v>
                </c:pt>
                <c:pt idx="9823">
                  <c:v>5316.42</c:v>
                </c:pt>
                <c:pt idx="9824">
                  <c:v>5316.44</c:v>
                </c:pt>
                <c:pt idx="9825">
                  <c:v>5316.46</c:v>
                </c:pt>
                <c:pt idx="9826">
                  <c:v>5316.48</c:v>
                </c:pt>
                <c:pt idx="9827">
                  <c:v>5316.5</c:v>
                </c:pt>
                <c:pt idx="9828">
                  <c:v>5316.52</c:v>
                </c:pt>
                <c:pt idx="9829">
                  <c:v>5316.54</c:v>
                </c:pt>
                <c:pt idx="9830">
                  <c:v>5316.56</c:v>
                </c:pt>
                <c:pt idx="9831">
                  <c:v>5316.58</c:v>
                </c:pt>
                <c:pt idx="9832">
                  <c:v>5316.6</c:v>
                </c:pt>
                <c:pt idx="9833">
                  <c:v>5316.6200000000035</c:v>
                </c:pt>
                <c:pt idx="9834">
                  <c:v>5316.64</c:v>
                </c:pt>
                <c:pt idx="9835">
                  <c:v>5316.6600000000035</c:v>
                </c:pt>
                <c:pt idx="9836">
                  <c:v>5316.68</c:v>
                </c:pt>
                <c:pt idx="9837">
                  <c:v>5316.7</c:v>
                </c:pt>
                <c:pt idx="9838">
                  <c:v>5316.72</c:v>
                </c:pt>
                <c:pt idx="9839">
                  <c:v>5316.74</c:v>
                </c:pt>
                <c:pt idx="9840">
                  <c:v>5316.76</c:v>
                </c:pt>
                <c:pt idx="9841">
                  <c:v>5316.78</c:v>
                </c:pt>
                <c:pt idx="9842">
                  <c:v>5316.8</c:v>
                </c:pt>
                <c:pt idx="9843">
                  <c:v>5316.8200000000024</c:v>
                </c:pt>
                <c:pt idx="9844">
                  <c:v>5316.84</c:v>
                </c:pt>
                <c:pt idx="9845">
                  <c:v>5316.8600000000024</c:v>
                </c:pt>
                <c:pt idx="9846">
                  <c:v>5316.88</c:v>
                </c:pt>
                <c:pt idx="9847">
                  <c:v>5316.9</c:v>
                </c:pt>
                <c:pt idx="9848">
                  <c:v>5316.92</c:v>
                </c:pt>
                <c:pt idx="9849">
                  <c:v>5316.94</c:v>
                </c:pt>
                <c:pt idx="9850">
                  <c:v>5316.96</c:v>
                </c:pt>
                <c:pt idx="9851">
                  <c:v>5316.98</c:v>
                </c:pt>
                <c:pt idx="9852">
                  <c:v>5317</c:v>
                </c:pt>
                <c:pt idx="9853">
                  <c:v>5317.02</c:v>
                </c:pt>
                <c:pt idx="9854">
                  <c:v>5317.04</c:v>
                </c:pt>
                <c:pt idx="9855">
                  <c:v>5317.06</c:v>
                </c:pt>
                <c:pt idx="9856">
                  <c:v>5317.08</c:v>
                </c:pt>
                <c:pt idx="9857">
                  <c:v>5317.1</c:v>
                </c:pt>
                <c:pt idx="9858">
                  <c:v>5317.1200000000035</c:v>
                </c:pt>
                <c:pt idx="9859">
                  <c:v>5317.14</c:v>
                </c:pt>
                <c:pt idx="9860">
                  <c:v>5317.1600000000035</c:v>
                </c:pt>
                <c:pt idx="9861">
                  <c:v>5317.18</c:v>
                </c:pt>
                <c:pt idx="9862">
                  <c:v>5317.2</c:v>
                </c:pt>
                <c:pt idx="9863">
                  <c:v>5317.22</c:v>
                </c:pt>
                <c:pt idx="9864">
                  <c:v>5317.24</c:v>
                </c:pt>
                <c:pt idx="9865">
                  <c:v>5317.26</c:v>
                </c:pt>
                <c:pt idx="9866">
                  <c:v>5317.28</c:v>
                </c:pt>
                <c:pt idx="9867">
                  <c:v>5317.3</c:v>
                </c:pt>
                <c:pt idx="9868">
                  <c:v>5317.3200000000024</c:v>
                </c:pt>
                <c:pt idx="9869">
                  <c:v>5317.34</c:v>
                </c:pt>
                <c:pt idx="9870">
                  <c:v>5317.3600000000024</c:v>
                </c:pt>
                <c:pt idx="9871">
                  <c:v>5317.38</c:v>
                </c:pt>
                <c:pt idx="9872">
                  <c:v>5317.4</c:v>
                </c:pt>
                <c:pt idx="9873">
                  <c:v>5317.42</c:v>
                </c:pt>
                <c:pt idx="9874">
                  <c:v>5317.44</c:v>
                </c:pt>
                <c:pt idx="9875">
                  <c:v>5317.46</c:v>
                </c:pt>
                <c:pt idx="9876">
                  <c:v>5317.48</c:v>
                </c:pt>
                <c:pt idx="9877">
                  <c:v>5317.5</c:v>
                </c:pt>
                <c:pt idx="9878">
                  <c:v>5317.52</c:v>
                </c:pt>
                <c:pt idx="9879">
                  <c:v>5317.54</c:v>
                </c:pt>
                <c:pt idx="9880">
                  <c:v>5317.56</c:v>
                </c:pt>
                <c:pt idx="9881">
                  <c:v>5317.58</c:v>
                </c:pt>
                <c:pt idx="9882">
                  <c:v>5317.6</c:v>
                </c:pt>
                <c:pt idx="9883">
                  <c:v>5317.6200000000035</c:v>
                </c:pt>
                <c:pt idx="9884">
                  <c:v>5317.64</c:v>
                </c:pt>
                <c:pt idx="9885">
                  <c:v>5317.6600000000035</c:v>
                </c:pt>
                <c:pt idx="9886">
                  <c:v>5317.68</c:v>
                </c:pt>
                <c:pt idx="9887">
                  <c:v>5317.7</c:v>
                </c:pt>
                <c:pt idx="9888">
                  <c:v>5317.72</c:v>
                </c:pt>
                <c:pt idx="9889">
                  <c:v>5317.74</c:v>
                </c:pt>
                <c:pt idx="9890">
                  <c:v>5317.76</c:v>
                </c:pt>
                <c:pt idx="9891">
                  <c:v>5317.78</c:v>
                </c:pt>
                <c:pt idx="9892">
                  <c:v>5317.8</c:v>
                </c:pt>
                <c:pt idx="9893">
                  <c:v>5317.8200000000024</c:v>
                </c:pt>
                <c:pt idx="9894">
                  <c:v>5317.84</c:v>
                </c:pt>
                <c:pt idx="9895">
                  <c:v>5317.8600000000024</c:v>
                </c:pt>
                <c:pt idx="9896">
                  <c:v>5317.88</c:v>
                </c:pt>
                <c:pt idx="9897">
                  <c:v>5317.9</c:v>
                </c:pt>
                <c:pt idx="9898">
                  <c:v>5317.92</c:v>
                </c:pt>
                <c:pt idx="9899">
                  <c:v>5317.94</c:v>
                </c:pt>
                <c:pt idx="9900">
                  <c:v>5317.96</c:v>
                </c:pt>
                <c:pt idx="9901">
                  <c:v>5317.98</c:v>
                </c:pt>
                <c:pt idx="9902">
                  <c:v>5318</c:v>
                </c:pt>
                <c:pt idx="9903">
                  <c:v>5318.02</c:v>
                </c:pt>
                <c:pt idx="9904">
                  <c:v>5318.04</c:v>
                </c:pt>
                <c:pt idx="9905">
                  <c:v>5318.06</c:v>
                </c:pt>
                <c:pt idx="9906">
                  <c:v>5318.08</c:v>
                </c:pt>
                <c:pt idx="9907">
                  <c:v>5318.1</c:v>
                </c:pt>
                <c:pt idx="9908">
                  <c:v>5318.1200000000035</c:v>
                </c:pt>
                <c:pt idx="9909">
                  <c:v>5318.14</c:v>
                </c:pt>
                <c:pt idx="9910">
                  <c:v>5318.1600000000035</c:v>
                </c:pt>
                <c:pt idx="9911">
                  <c:v>5318.18</c:v>
                </c:pt>
                <c:pt idx="9912">
                  <c:v>5318.2</c:v>
                </c:pt>
                <c:pt idx="9913">
                  <c:v>5318.22</c:v>
                </c:pt>
                <c:pt idx="9914">
                  <c:v>5318.24</c:v>
                </c:pt>
                <c:pt idx="9915">
                  <c:v>5318.26</c:v>
                </c:pt>
                <c:pt idx="9916">
                  <c:v>5318.28</c:v>
                </c:pt>
                <c:pt idx="9917">
                  <c:v>5318.3</c:v>
                </c:pt>
                <c:pt idx="9918">
                  <c:v>5318.3200000000024</c:v>
                </c:pt>
                <c:pt idx="9919">
                  <c:v>5318.34</c:v>
                </c:pt>
                <c:pt idx="9920">
                  <c:v>5318.3600000000024</c:v>
                </c:pt>
                <c:pt idx="9921">
                  <c:v>5318.38</c:v>
                </c:pt>
                <c:pt idx="9922">
                  <c:v>5318.4</c:v>
                </c:pt>
                <c:pt idx="9923">
                  <c:v>5318.42</c:v>
                </c:pt>
                <c:pt idx="9924">
                  <c:v>5318.44</c:v>
                </c:pt>
                <c:pt idx="9925">
                  <c:v>5318.46</c:v>
                </c:pt>
                <c:pt idx="9926">
                  <c:v>5318.48</c:v>
                </c:pt>
                <c:pt idx="9927">
                  <c:v>5318.5</c:v>
                </c:pt>
                <c:pt idx="9928">
                  <c:v>5318.52</c:v>
                </c:pt>
                <c:pt idx="9929">
                  <c:v>5318.54</c:v>
                </c:pt>
                <c:pt idx="9930">
                  <c:v>5318.56</c:v>
                </c:pt>
                <c:pt idx="9931">
                  <c:v>5318.58</c:v>
                </c:pt>
                <c:pt idx="9932">
                  <c:v>5318.6</c:v>
                </c:pt>
                <c:pt idx="9933">
                  <c:v>5318.6200000000035</c:v>
                </c:pt>
                <c:pt idx="9934">
                  <c:v>5318.64</c:v>
                </c:pt>
                <c:pt idx="9935">
                  <c:v>5318.6600000000035</c:v>
                </c:pt>
                <c:pt idx="9936">
                  <c:v>5318.68</c:v>
                </c:pt>
                <c:pt idx="9937">
                  <c:v>5318.7</c:v>
                </c:pt>
                <c:pt idx="9938">
                  <c:v>5318.72</c:v>
                </c:pt>
                <c:pt idx="9939">
                  <c:v>5318.74</c:v>
                </c:pt>
                <c:pt idx="9940">
                  <c:v>5318.76</c:v>
                </c:pt>
                <c:pt idx="9941">
                  <c:v>5318.78</c:v>
                </c:pt>
                <c:pt idx="9942">
                  <c:v>5318.8</c:v>
                </c:pt>
                <c:pt idx="9943">
                  <c:v>5318.8200000000024</c:v>
                </c:pt>
                <c:pt idx="9944">
                  <c:v>5318.84</c:v>
                </c:pt>
                <c:pt idx="9945">
                  <c:v>5318.8600000000024</c:v>
                </c:pt>
                <c:pt idx="9946">
                  <c:v>5318.88</c:v>
                </c:pt>
                <c:pt idx="9947">
                  <c:v>5318.9</c:v>
                </c:pt>
                <c:pt idx="9948">
                  <c:v>5318.92</c:v>
                </c:pt>
                <c:pt idx="9949">
                  <c:v>5318.94</c:v>
                </c:pt>
                <c:pt idx="9950">
                  <c:v>5318.96</c:v>
                </c:pt>
                <c:pt idx="9951">
                  <c:v>5318.98</c:v>
                </c:pt>
                <c:pt idx="9952">
                  <c:v>5319</c:v>
                </c:pt>
                <c:pt idx="9953">
                  <c:v>5319.02</c:v>
                </c:pt>
                <c:pt idx="9954">
                  <c:v>5319.04</c:v>
                </c:pt>
                <c:pt idx="9955">
                  <c:v>5319.06</c:v>
                </c:pt>
                <c:pt idx="9956">
                  <c:v>5319.08</c:v>
                </c:pt>
                <c:pt idx="9957">
                  <c:v>5319.1</c:v>
                </c:pt>
                <c:pt idx="9958">
                  <c:v>5319.1200000000035</c:v>
                </c:pt>
                <c:pt idx="9959">
                  <c:v>5319.14</c:v>
                </c:pt>
                <c:pt idx="9960">
                  <c:v>5319.1600000000035</c:v>
                </c:pt>
                <c:pt idx="9961">
                  <c:v>5319.18</c:v>
                </c:pt>
                <c:pt idx="9962">
                  <c:v>5319.2</c:v>
                </c:pt>
                <c:pt idx="9963">
                  <c:v>5319.22</c:v>
                </c:pt>
                <c:pt idx="9964">
                  <c:v>5319.24</c:v>
                </c:pt>
                <c:pt idx="9965">
                  <c:v>5319.26</c:v>
                </c:pt>
                <c:pt idx="9966">
                  <c:v>5319.28</c:v>
                </c:pt>
                <c:pt idx="9967">
                  <c:v>5319.3</c:v>
                </c:pt>
                <c:pt idx="9968">
                  <c:v>5319.3200000000024</c:v>
                </c:pt>
                <c:pt idx="9969">
                  <c:v>5319.34</c:v>
                </c:pt>
                <c:pt idx="9970">
                  <c:v>5319.3600000000024</c:v>
                </c:pt>
                <c:pt idx="9971">
                  <c:v>5319.38</c:v>
                </c:pt>
                <c:pt idx="9972">
                  <c:v>5319.4</c:v>
                </c:pt>
                <c:pt idx="9973">
                  <c:v>5319.42</c:v>
                </c:pt>
                <c:pt idx="9974">
                  <c:v>5319.44</c:v>
                </c:pt>
                <c:pt idx="9975">
                  <c:v>5319.46</c:v>
                </c:pt>
                <c:pt idx="9976">
                  <c:v>5319.48</c:v>
                </c:pt>
                <c:pt idx="9977">
                  <c:v>5319.5</c:v>
                </c:pt>
                <c:pt idx="9978">
                  <c:v>5319.52</c:v>
                </c:pt>
                <c:pt idx="9979">
                  <c:v>5319.54</c:v>
                </c:pt>
                <c:pt idx="9980">
                  <c:v>5319.56</c:v>
                </c:pt>
                <c:pt idx="9981">
                  <c:v>5319.58</c:v>
                </c:pt>
                <c:pt idx="9982">
                  <c:v>5319.6</c:v>
                </c:pt>
                <c:pt idx="9983">
                  <c:v>5319.6200000000035</c:v>
                </c:pt>
                <c:pt idx="9984">
                  <c:v>5319.64</c:v>
                </c:pt>
                <c:pt idx="9985">
                  <c:v>5319.6600000000035</c:v>
                </c:pt>
                <c:pt idx="9986">
                  <c:v>5319.68</c:v>
                </c:pt>
                <c:pt idx="9987">
                  <c:v>5319.7</c:v>
                </c:pt>
                <c:pt idx="9988">
                  <c:v>5319.72</c:v>
                </c:pt>
                <c:pt idx="9989">
                  <c:v>5319.74</c:v>
                </c:pt>
                <c:pt idx="9990">
                  <c:v>5319.76</c:v>
                </c:pt>
                <c:pt idx="9991">
                  <c:v>5319.78</c:v>
                </c:pt>
                <c:pt idx="9992">
                  <c:v>5319.8</c:v>
                </c:pt>
                <c:pt idx="9993">
                  <c:v>5319.8200000000024</c:v>
                </c:pt>
                <c:pt idx="9994">
                  <c:v>5319.84</c:v>
                </c:pt>
                <c:pt idx="9995">
                  <c:v>5319.8600000000024</c:v>
                </c:pt>
                <c:pt idx="9996">
                  <c:v>5319.88</c:v>
                </c:pt>
                <c:pt idx="9997">
                  <c:v>5319.9</c:v>
                </c:pt>
                <c:pt idx="9998">
                  <c:v>5319.92</c:v>
                </c:pt>
                <c:pt idx="9999">
                  <c:v>5319.94</c:v>
                </c:pt>
                <c:pt idx="10000">
                  <c:v>5319.96</c:v>
                </c:pt>
                <c:pt idx="10001">
                  <c:v>5319.98</c:v>
                </c:pt>
                <c:pt idx="10002">
                  <c:v>5320</c:v>
                </c:pt>
                <c:pt idx="10003">
                  <c:v>5320.02</c:v>
                </c:pt>
                <c:pt idx="10004">
                  <c:v>5320.04</c:v>
                </c:pt>
                <c:pt idx="10005">
                  <c:v>5320.06</c:v>
                </c:pt>
                <c:pt idx="10006">
                  <c:v>5320.08</c:v>
                </c:pt>
                <c:pt idx="10007">
                  <c:v>5320.1</c:v>
                </c:pt>
                <c:pt idx="10008">
                  <c:v>5320.1200000000035</c:v>
                </c:pt>
                <c:pt idx="10009">
                  <c:v>5320.14</c:v>
                </c:pt>
                <c:pt idx="10010">
                  <c:v>5320.1600000000035</c:v>
                </c:pt>
                <c:pt idx="10011">
                  <c:v>5320.18</c:v>
                </c:pt>
                <c:pt idx="10012">
                  <c:v>5320.2</c:v>
                </c:pt>
                <c:pt idx="10013">
                  <c:v>5320.22</c:v>
                </c:pt>
                <c:pt idx="10014">
                  <c:v>5320.24</c:v>
                </c:pt>
                <c:pt idx="10015">
                  <c:v>5320.26</c:v>
                </c:pt>
                <c:pt idx="10016">
                  <c:v>5320.28</c:v>
                </c:pt>
                <c:pt idx="10017">
                  <c:v>5320.3</c:v>
                </c:pt>
                <c:pt idx="10018">
                  <c:v>5320.3200000000024</c:v>
                </c:pt>
                <c:pt idx="10019">
                  <c:v>5320.34</c:v>
                </c:pt>
                <c:pt idx="10020">
                  <c:v>5320.3600000000024</c:v>
                </c:pt>
                <c:pt idx="10021">
                  <c:v>5320.38</c:v>
                </c:pt>
                <c:pt idx="10022">
                  <c:v>5320.4</c:v>
                </c:pt>
                <c:pt idx="10023">
                  <c:v>5320.42</c:v>
                </c:pt>
                <c:pt idx="10024">
                  <c:v>5320.44</c:v>
                </c:pt>
                <c:pt idx="10025">
                  <c:v>5320.46</c:v>
                </c:pt>
                <c:pt idx="10026">
                  <c:v>5320.48</c:v>
                </c:pt>
                <c:pt idx="10027">
                  <c:v>5320.5</c:v>
                </c:pt>
                <c:pt idx="10028">
                  <c:v>5320.52</c:v>
                </c:pt>
                <c:pt idx="10029">
                  <c:v>5320.54</c:v>
                </c:pt>
                <c:pt idx="10030">
                  <c:v>5320.56</c:v>
                </c:pt>
                <c:pt idx="10031">
                  <c:v>5320.58</c:v>
                </c:pt>
                <c:pt idx="10032">
                  <c:v>5320.6</c:v>
                </c:pt>
                <c:pt idx="10033">
                  <c:v>5320.6200000000035</c:v>
                </c:pt>
                <c:pt idx="10034">
                  <c:v>5320.64</c:v>
                </c:pt>
                <c:pt idx="10035">
                  <c:v>5320.6600000000035</c:v>
                </c:pt>
                <c:pt idx="10036">
                  <c:v>5320.68</c:v>
                </c:pt>
                <c:pt idx="10037">
                  <c:v>5320.7</c:v>
                </c:pt>
                <c:pt idx="10038">
                  <c:v>5320.72</c:v>
                </c:pt>
                <c:pt idx="10039">
                  <c:v>5320.74</c:v>
                </c:pt>
                <c:pt idx="10040">
                  <c:v>5320.76</c:v>
                </c:pt>
                <c:pt idx="10041">
                  <c:v>5320.78</c:v>
                </c:pt>
                <c:pt idx="10042">
                  <c:v>5320.8</c:v>
                </c:pt>
                <c:pt idx="10043">
                  <c:v>5320.8200000000024</c:v>
                </c:pt>
                <c:pt idx="10044">
                  <c:v>5320.84</c:v>
                </c:pt>
                <c:pt idx="10045">
                  <c:v>5320.8600000000024</c:v>
                </c:pt>
                <c:pt idx="10046">
                  <c:v>5320.88</c:v>
                </c:pt>
                <c:pt idx="10047">
                  <c:v>5320.9</c:v>
                </c:pt>
                <c:pt idx="10048">
                  <c:v>5320.92</c:v>
                </c:pt>
                <c:pt idx="10049">
                  <c:v>5320.94</c:v>
                </c:pt>
                <c:pt idx="10050">
                  <c:v>5320.96</c:v>
                </c:pt>
                <c:pt idx="10051">
                  <c:v>5320.98</c:v>
                </c:pt>
                <c:pt idx="10052">
                  <c:v>5321</c:v>
                </c:pt>
                <c:pt idx="10053">
                  <c:v>5321.02</c:v>
                </c:pt>
                <c:pt idx="10054">
                  <c:v>5321.04</c:v>
                </c:pt>
                <c:pt idx="10055">
                  <c:v>5321.06</c:v>
                </c:pt>
                <c:pt idx="10056">
                  <c:v>5321.08</c:v>
                </c:pt>
                <c:pt idx="10057">
                  <c:v>5321.1</c:v>
                </c:pt>
                <c:pt idx="10058">
                  <c:v>5321.1200000000035</c:v>
                </c:pt>
                <c:pt idx="10059">
                  <c:v>5321.14</c:v>
                </c:pt>
                <c:pt idx="10060">
                  <c:v>5321.1600000000035</c:v>
                </c:pt>
                <c:pt idx="10061">
                  <c:v>5321.18</c:v>
                </c:pt>
                <c:pt idx="10062">
                  <c:v>5321.2</c:v>
                </c:pt>
                <c:pt idx="10063">
                  <c:v>5321.22</c:v>
                </c:pt>
                <c:pt idx="10064">
                  <c:v>5321.24</c:v>
                </c:pt>
                <c:pt idx="10065">
                  <c:v>5321.26</c:v>
                </c:pt>
                <c:pt idx="10066">
                  <c:v>5321.28</c:v>
                </c:pt>
                <c:pt idx="10067">
                  <c:v>5321.3</c:v>
                </c:pt>
                <c:pt idx="10068">
                  <c:v>5321.3200000000024</c:v>
                </c:pt>
                <c:pt idx="10069">
                  <c:v>5321.34</c:v>
                </c:pt>
                <c:pt idx="10070">
                  <c:v>5321.3600000000024</c:v>
                </c:pt>
                <c:pt idx="10071">
                  <c:v>5321.38</c:v>
                </c:pt>
                <c:pt idx="10072">
                  <c:v>5321.4</c:v>
                </c:pt>
                <c:pt idx="10073">
                  <c:v>5321.42</c:v>
                </c:pt>
                <c:pt idx="10074">
                  <c:v>5321.44</c:v>
                </c:pt>
                <c:pt idx="10075">
                  <c:v>5321.46</c:v>
                </c:pt>
                <c:pt idx="10076">
                  <c:v>5321.48</c:v>
                </c:pt>
                <c:pt idx="10077">
                  <c:v>5321.5</c:v>
                </c:pt>
                <c:pt idx="10078">
                  <c:v>5321.52</c:v>
                </c:pt>
                <c:pt idx="10079">
                  <c:v>5321.54</c:v>
                </c:pt>
                <c:pt idx="10080">
                  <c:v>5321.56</c:v>
                </c:pt>
                <c:pt idx="10081">
                  <c:v>5321.58</c:v>
                </c:pt>
                <c:pt idx="10082">
                  <c:v>5321.6</c:v>
                </c:pt>
                <c:pt idx="10083">
                  <c:v>5321.6200000000035</c:v>
                </c:pt>
                <c:pt idx="10084">
                  <c:v>5321.64</c:v>
                </c:pt>
                <c:pt idx="10085">
                  <c:v>5321.6600000000035</c:v>
                </c:pt>
                <c:pt idx="10086">
                  <c:v>5321.68</c:v>
                </c:pt>
                <c:pt idx="10087">
                  <c:v>5321.7</c:v>
                </c:pt>
                <c:pt idx="10088">
                  <c:v>5321.72</c:v>
                </c:pt>
                <c:pt idx="10089">
                  <c:v>5321.74</c:v>
                </c:pt>
                <c:pt idx="10090">
                  <c:v>5321.76</c:v>
                </c:pt>
                <c:pt idx="10091">
                  <c:v>5321.78</c:v>
                </c:pt>
                <c:pt idx="10092">
                  <c:v>5321.8</c:v>
                </c:pt>
                <c:pt idx="10093">
                  <c:v>5321.8200000000024</c:v>
                </c:pt>
                <c:pt idx="10094">
                  <c:v>5321.84</c:v>
                </c:pt>
                <c:pt idx="10095">
                  <c:v>5321.8600000000024</c:v>
                </c:pt>
                <c:pt idx="10096">
                  <c:v>5321.88</c:v>
                </c:pt>
                <c:pt idx="10097">
                  <c:v>5321.9</c:v>
                </c:pt>
                <c:pt idx="10098">
                  <c:v>5321.92</c:v>
                </c:pt>
                <c:pt idx="10099">
                  <c:v>5321.94</c:v>
                </c:pt>
                <c:pt idx="10100">
                  <c:v>5321.96</c:v>
                </c:pt>
                <c:pt idx="10101">
                  <c:v>5321.98</c:v>
                </c:pt>
                <c:pt idx="10102">
                  <c:v>5322</c:v>
                </c:pt>
                <c:pt idx="10103">
                  <c:v>5322.02</c:v>
                </c:pt>
                <c:pt idx="10104">
                  <c:v>5322.04</c:v>
                </c:pt>
                <c:pt idx="10105">
                  <c:v>5322.06</c:v>
                </c:pt>
                <c:pt idx="10106">
                  <c:v>5322.08</c:v>
                </c:pt>
                <c:pt idx="10107">
                  <c:v>5322.1</c:v>
                </c:pt>
                <c:pt idx="10108">
                  <c:v>5322.1200000000035</c:v>
                </c:pt>
                <c:pt idx="10109">
                  <c:v>5322.14</c:v>
                </c:pt>
                <c:pt idx="10110">
                  <c:v>5322.1600000000035</c:v>
                </c:pt>
                <c:pt idx="10111">
                  <c:v>5322.18</c:v>
                </c:pt>
                <c:pt idx="10112">
                  <c:v>5322.2</c:v>
                </c:pt>
                <c:pt idx="10113">
                  <c:v>5322.22</c:v>
                </c:pt>
                <c:pt idx="10114">
                  <c:v>5322.24</c:v>
                </c:pt>
                <c:pt idx="10115">
                  <c:v>5322.26</c:v>
                </c:pt>
                <c:pt idx="10116">
                  <c:v>5322.28</c:v>
                </c:pt>
                <c:pt idx="10117">
                  <c:v>5322.3</c:v>
                </c:pt>
                <c:pt idx="10118">
                  <c:v>5322.3200000000024</c:v>
                </c:pt>
                <c:pt idx="10119">
                  <c:v>5322.34</c:v>
                </c:pt>
                <c:pt idx="10120">
                  <c:v>5322.3600000000024</c:v>
                </c:pt>
                <c:pt idx="10121">
                  <c:v>5322.38</c:v>
                </c:pt>
                <c:pt idx="10122">
                  <c:v>5322.4</c:v>
                </c:pt>
                <c:pt idx="10123">
                  <c:v>5322.42</c:v>
                </c:pt>
                <c:pt idx="10124">
                  <c:v>5322.44</c:v>
                </c:pt>
                <c:pt idx="10125">
                  <c:v>5322.46</c:v>
                </c:pt>
                <c:pt idx="10126">
                  <c:v>5322.48</c:v>
                </c:pt>
                <c:pt idx="10127">
                  <c:v>5322.5</c:v>
                </c:pt>
                <c:pt idx="10128">
                  <c:v>5322.52</c:v>
                </c:pt>
                <c:pt idx="10129">
                  <c:v>5322.54</c:v>
                </c:pt>
                <c:pt idx="10130">
                  <c:v>5322.56</c:v>
                </c:pt>
                <c:pt idx="10131">
                  <c:v>5322.58</c:v>
                </c:pt>
                <c:pt idx="10132">
                  <c:v>5322.6</c:v>
                </c:pt>
                <c:pt idx="10133">
                  <c:v>5322.6200000000035</c:v>
                </c:pt>
                <c:pt idx="10134">
                  <c:v>5322.64</c:v>
                </c:pt>
                <c:pt idx="10135">
                  <c:v>5322.6600000000035</c:v>
                </c:pt>
                <c:pt idx="10136">
                  <c:v>5322.68</c:v>
                </c:pt>
                <c:pt idx="10137">
                  <c:v>5322.7</c:v>
                </c:pt>
                <c:pt idx="10138">
                  <c:v>5322.72</c:v>
                </c:pt>
                <c:pt idx="10139">
                  <c:v>5322.74</c:v>
                </c:pt>
                <c:pt idx="10140">
                  <c:v>5322.76</c:v>
                </c:pt>
                <c:pt idx="10141">
                  <c:v>5322.78</c:v>
                </c:pt>
                <c:pt idx="10142">
                  <c:v>5322.8</c:v>
                </c:pt>
                <c:pt idx="10143">
                  <c:v>5322.8200000000024</c:v>
                </c:pt>
                <c:pt idx="10144">
                  <c:v>5322.84</c:v>
                </c:pt>
                <c:pt idx="10145">
                  <c:v>5322.8600000000024</c:v>
                </c:pt>
                <c:pt idx="10146">
                  <c:v>5322.88</c:v>
                </c:pt>
                <c:pt idx="10147">
                  <c:v>5322.9</c:v>
                </c:pt>
                <c:pt idx="10148">
                  <c:v>5322.92</c:v>
                </c:pt>
                <c:pt idx="10149">
                  <c:v>5322.94</c:v>
                </c:pt>
                <c:pt idx="10150">
                  <c:v>5322.96</c:v>
                </c:pt>
                <c:pt idx="10151">
                  <c:v>5322.98</c:v>
                </c:pt>
                <c:pt idx="10152">
                  <c:v>5323</c:v>
                </c:pt>
                <c:pt idx="10153">
                  <c:v>5323.02</c:v>
                </c:pt>
                <c:pt idx="10154">
                  <c:v>5323.04</c:v>
                </c:pt>
                <c:pt idx="10155">
                  <c:v>5323.06</c:v>
                </c:pt>
                <c:pt idx="10156">
                  <c:v>5323.08</c:v>
                </c:pt>
                <c:pt idx="10157">
                  <c:v>5323.1</c:v>
                </c:pt>
                <c:pt idx="10158">
                  <c:v>5323.1200000000035</c:v>
                </c:pt>
                <c:pt idx="10159">
                  <c:v>5323.14</c:v>
                </c:pt>
                <c:pt idx="10160">
                  <c:v>5323.1600000000035</c:v>
                </c:pt>
                <c:pt idx="10161">
                  <c:v>5323.18</c:v>
                </c:pt>
                <c:pt idx="10162">
                  <c:v>5323.2</c:v>
                </c:pt>
                <c:pt idx="10163">
                  <c:v>5323.22</c:v>
                </c:pt>
                <c:pt idx="10164">
                  <c:v>5323.24</c:v>
                </c:pt>
                <c:pt idx="10165">
                  <c:v>5323.26</c:v>
                </c:pt>
                <c:pt idx="10166">
                  <c:v>5323.28</c:v>
                </c:pt>
                <c:pt idx="10167">
                  <c:v>5323.3</c:v>
                </c:pt>
                <c:pt idx="10168">
                  <c:v>5323.3200000000024</c:v>
                </c:pt>
                <c:pt idx="10169">
                  <c:v>5323.34</c:v>
                </c:pt>
                <c:pt idx="10170">
                  <c:v>5323.3600000000024</c:v>
                </c:pt>
                <c:pt idx="10171">
                  <c:v>5323.38</c:v>
                </c:pt>
                <c:pt idx="10172">
                  <c:v>5323.4</c:v>
                </c:pt>
                <c:pt idx="10173">
                  <c:v>5323.42</c:v>
                </c:pt>
                <c:pt idx="10174">
                  <c:v>5323.44</c:v>
                </c:pt>
                <c:pt idx="10175">
                  <c:v>5323.46</c:v>
                </c:pt>
                <c:pt idx="10176">
                  <c:v>5323.48</c:v>
                </c:pt>
                <c:pt idx="10177">
                  <c:v>5323.5</c:v>
                </c:pt>
                <c:pt idx="10178">
                  <c:v>5323.52</c:v>
                </c:pt>
                <c:pt idx="10179">
                  <c:v>5323.54</c:v>
                </c:pt>
                <c:pt idx="10180">
                  <c:v>5323.56</c:v>
                </c:pt>
                <c:pt idx="10181">
                  <c:v>5323.58</c:v>
                </c:pt>
                <c:pt idx="10182">
                  <c:v>5323.6</c:v>
                </c:pt>
                <c:pt idx="10183">
                  <c:v>5323.6200000000035</c:v>
                </c:pt>
                <c:pt idx="10184">
                  <c:v>5323.64</c:v>
                </c:pt>
                <c:pt idx="10185">
                  <c:v>5323.6600000000035</c:v>
                </c:pt>
                <c:pt idx="10186">
                  <c:v>5323.68</c:v>
                </c:pt>
                <c:pt idx="10187">
                  <c:v>5323.7</c:v>
                </c:pt>
                <c:pt idx="10188">
                  <c:v>5323.72</c:v>
                </c:pt>
                <c:pt idx="10189">
                  <c:v>5323.74</c:v>
                </c:pt>
                <c:pt idx="10190">
                  <c:v>5323.76</c:v>
                </c:pt>
                <c:pt idx="10191">
                  <c:v>5323.78</c:v>
                </c:pt>
                <c:pt idx="10192">
                  <c:v>5323.8</c:v>
                </c:pt>
                <c:pt idx="10193">
                  <c:v>5323.8200000000024</c:v>
                </c:pt>
                <c:pt idx="10194">
                  <c:v>5323.84</c:v>
                </c:pt>
                <c:pt idx="10195">
                  <c:v>5323.8600000000024</c:v>
                </c:pt>
                <c:pt idx="10196">
                  <c:v>5323.88</c:v>
                </c:pt>
                <c:pt idx="10197">
                  <c:v>5323.9</c:v>
                </c:pt>
                <c:pt idx="10198">
                  <c:v>5323.92</c:v>
                </c:pt>
                <c:pt idx="10199">
                  <c:v>5323.94</c:v>
                </c:pt>
                <c:pt idx="10200">
                  <c:v>5323.96</c:v>
                </c:pt>
                <c:pt idx="10201">
                  <c:v>5323.98</c:v>
                </c:pt>
                <c:pt idx="10202">
                  <c:v>5324</c:v>
                </c:pt>
                <c:pt idx="10203">
                  <c:v>5324.02</c:v>
                </c:pt>
                <c:pt idx="10204">
                  <c:v>5324.04</c:v>
                </c:pt>
                <c:pt idx="10205">
                  <c:v>5324.06</c:v>
                </c:pt>
                <c:pt idx="10206">
                  <c:v>5324.08</c:v>
                </c:pt>
                <c:pt idx="10207">
                  <c:v>5324.1</c:v>
                </c:pt>
                <c:pt idx="10208">
                  <c:v>5324.1200000000035</c:v>
                </c:pt>
                <c:pt idx="10209">
                  <c:v>5324.14</c:v>
                </c:pt>
                <c:pt idx="10210">
                  <c:v>5324.1600000000035</c:v>
                </c:pt>
                <c:pt idx="10211">
                  <c:v>5324.18</c:v>
                </c:pt>
                <c:pt idx="10212">
                  <c:v>5324.2</c:v>
                </c:pt>
                <c:pt idx="10213">
                  <c:v>5324.22</c:v>
                </c:pt>
                <c:pt idx="10214">
                  <c:v>5324.24</c:v>
                </c:pt>
                <c:pt idx="10215">
                  <c:v>5324.26</c:v>
                </c:pt>
                <c:pt idx="10216">
                  <c:v>5324.28</c:v>
                </c:pt>
                <c:pt idx="10217">
                  <c:v>5324.3</c:v>
                </c:pt>
                <c:pt idx="10218">
                  <c:v>5324.3200000000024</c:v>
                </c:pt>
                <c:pt idx="10219">
                  <c:v>5324.34</c:v>
                </c:pt>
                <c:pt idx="10220">
                  <c:v>5324.3600000000024</c:v>
                </c:pt>
                <c:pt idx="10221">
                  <c:v>5324.38</c:v>
                </c:pt>
                <c:pt idx="10222">
                  <c:v>5324.4</c:v>
                </c:pt>
                <c:pt idx="10223">
                  <c:v>5324.42</c:v>
                </c:pt>
                <c:pt idx="10224">
                  <c:v>5324.44</c:v>
                </c:pt>
                <c:pt idx="10225">
                  <c:v>5324.46</c:v>
                </c:pt>
                <c:pt idx="10226">
                  <c:v>5324.48</c:v>
                </c:pt>
                <c:pt idx="10227">
                  <c:v>5324.5</c:v>
                </c:pt>
                <c:pt idx="10228">
                  <c:v>5324.52</c:v>
                </c:pt>
                <c:pt idx="10229">
                  <c:v>5324.54</c:v>
                </c:pt>
                <c:pt idx="10230">
                  <c:v>5324.56</c:v>
                </c:pt>
                <c:pt idx="10231">
                  <c:v>5324.58</c:v>
                </c:pt>
                <c:pt idx="10232">
                  <c:v>5324.6</c:v>
                </c:pt>
                <c:pt idx="10233">
                  <c:v>5324.6200000000035</c:v>
                </c:pt>
                <c:pt idx="10234">
                  <c:v>5324.64</c:v>
                </c:pt>
                <c:pt idx="10235">
                  <c:v>5324.6600000000035</c:v>
                </c:pt>
                <c:pt idx="10236">
                  <c:v>5324.68</c:v>
                </c:pt>
                <c:pt idx="10237">
                  <c:v>5324.7</c:v>
                </c:pt>
                <c:pt idx="10238">
                  <c:v>5324.72</c:v>
                </c:pt>
                <c:pt idx="10239">
                  <c:v>5324.74</c:v>
                </c:pt>
                <c:pt idx="10240">
                  <c:v>5324.76</c:v>
                </c:pt>
                <c:pt idx="10241">
                  <c:v>5324.78</c:v>
                </c:pt>
                <c:pt idx="10242">
                  <c:v>5324.8</c:v>
                </c:pt>
                <c:pt idx="10243">
                  <c:v>5324.8200000000024</c:v>
                </c:pt>
                <c:pt idx="10244">
                  <c:v>5324.84</c:v>
                </c:pt>
                <c:pt idx="10245">
                  <c:v>5324.8600000000024</c:v>
                </c:pt>
                <c:pt idx="10246">
                  <c:v>5324.88</c:v>
                </c:pt>
                <c:pt idx="10247">
                  <c:v>5324.9</c:v>
                </c:pt>
                <c:pt idx="10248">
                  <c:v>5324.92</c:v>
                </c:pt>
                <c:pt idx="10249">
                  <c:v>5324.94</c:v>
                </c:pt>
                <c:pt idx="10250">
                  <c:v>5324.96</c:v>
                </c:pt>
                <c:pt idx="10251">
                  <c:v>5324.98</c:v>
                </c:pt>
                <c:pt idx="10252">
                  <c:v>5325</c:v>
                </c:pt>
                <c:pt idx="10253">
                  <c:v>5325.02</c:v>
                </c:pt>
                <c:pt idx="10254">
                  <c:v>5325.04</c:v>
                </c:pt>
                <c:pt idx="10255">
                  <c:v>5325.06</c:v>
                </c:pt>
                <c:pt idx="10256">
                  <c:v>5325.08</c:v>
                </c:pt>
                <c:pt idx="10257">
                  <c:v>5325.1</c:v>
                </c:pt>
                <c:pt idx="10258">
                  <c:v>5325.1200000000035</c:v>
                </c:pt>
                <c:pt idx="10259">
                  <c:v>5325.14</c:v>
                </c:pt>
                <c:pt idx="10260">
                  <c:v>5325.1600000000035</c:v>
                </c:pt>
                <c:pt idx="10261">
                  <c:v>5325.18</c:v>
                </c:pt>
                <c:pt idx="10262">
                  <c:v>5325.2</c:v>
                </c:pt>
                <c:pt idx="10263">
                  <c:v>5325.22</c:v>
                </c:pt>
                <c:pt idx="10264">
                  <c:v>5325.24</c:v>
                </c:pt>
                <c:pt idx="10265">
                  <c:v>5325.26</c:v>
                </c:pt>
                <c:pt idx="10266">
                  <c:v>5325.28</c:v>
                </c:pt>
                <c:pt idx="10267">
                  <c:v>5325.3</c:v>
                </c:pt>
                <c:pt idx="10268">
                  <c:v>5325.3200000000024</c:v>
                </c:pt>
                <c:pt idx="10269">
                  <c:v>5325.34</c:v>
                </c:pt>
                <c:pt idx="10270">
                  <c:v>5325.3600000000024</c:v>
                </c:pt>
                <c:pt idx="10271">
                  <c:v>5325.38</c:v>
                </c:pt>
                <c:pt idx="10272">
                  <c:v>5325.4</c:v>
                </c:pt>
                <c:pt idx="10273">
                  <c:v>5325.42</c:v>
                </c:pt>
                <c:pt idx="10274">
                  <c:v>5325.44</c:v>
                </c:pt>
                <c:pt idx="10275">
                  <c:v>5325.46</c:v>
                </c:pt>
                <c:pt idx="10276">
                  <c:v>5325.48</c:v>
                </c:pt>
                <c:pt idx="10277">
                  <c:v>5325.5</c:v>
                </c:pt>
                <c:pt idx="10278">
                  <c:v>5325.52</c:v>
                </c:pt>
                <c:pt idx="10279">
                  <c:v>5325.54</c:v>
                </c:pt>
                <c:pt idx="10280">
                  <c:v>5325.56</c:v>
                </c:pt>
                <c:pt idx="10281">
                  <c:v>5325.58</c:v>
                </c:pt>
                <c:pt idx="10282">
                  <c:v>5325.6</c:v>
                </c:pt>
                <c:pt idx="10283">
                  <c:v>5325.6200000000035</c:v>
                </c:pt>
                <c:pt idx="10284">
                  <c:v>5325.64</c:v>
                </c:pt>
                <c:pt idx="10285">
                  <c:v>5325.6600000000035</c:v>
                </c:pt>
                <c:pt idx="10286">
                  <c:v>5325.68</c:v>
                </c:pt>
                <c:pt idx="10287">
                  <c:v>5325.7</c:v>
                </c:pt>
                <c:pt idx="10288">
                  <c:v>5325.72</c:v>
                </c:pt>
                <c:pt idx="10289">
                  <c:v>5325.74</c:v>
                </c:pt>
                <c:pt idx="10290">
                  <c:v>5325.76</c:v>
                </c:pt>
                <c:pt idx="10291">
                  <c:v>5325.78</c:v>
                </c:pt>
                <c:pt idx="10292">
                  <c:v>5325.8</c:v>
                </c:pt>
                <c:pt idx="10293">
                  <c:v>5325.8200000000024</c:v>
                </c:pt>
                <c:pt idx="10294">
                  <c:v>5325.84</c:v>
                </c:pt>
                <c:pt idx="10295">
                  <c:v>5325.8600000000024</c:v>
                </c:pt>
                <c:pt idx="10296">
                  <c:v>5325.88</c:v>
                </c:pt>
                <c:pt idx="10297">
                  <c:v>5325.9</c:v>
                </c:pt>
                <c:pt idx="10298">
                  <c:v>5325.92</c:v>
                </c:pt>
                <c:pt idx="10299">
                  <c:v>5325.94</c:v>
                </c:pt>
                <c:pt idx="10300">
                  <c:v>5325.96</c:v>
                </c:pt>
                <c:pt idx="10301">
                  <c:v>5325.98</c:v>
                </c:pt>
                <c:pt idx="10302">
                  <c:v>5326</c:v>
                </c:pt>
                <c:pt idx="10303">
                  <c:v>5326.02</c:v>
                </c:pt>
                <c:pt idx="10304">
                  <c:v>5326.04</c:v>
                </c:pt>
                <c:pt idx="10305">
                  <c:v>5326.06</c:v>
                </c:pt>
                <c:pt idx="10306">
                  <c:v>5326.08</c:v>
                </c:pt>
                <c:pt idx="10307">
                  <c:v>5326.1</c:v>
                </c:pt>
                <c:pt idx="10308">
                  <c:v>5326.1200000000035</c:v>
                </c:pt>
                <c:pt idx="10309">
                  <c:v>5326.14</c:v>
                </c:pt>
                <c:pt idx="10310">
                  <c:v>5326.1600000000035</c:v>
                </c:pt>
                <c:pt idx="10311">
                  <c:v>5326.18</c:v>
                </c:pt>
                <c:pt idx="10312">
                  <c:v>5326.2</c:v>
                </c:pt>
                <c:pt idx="10313">
                  <c:v>5326.22</c:v>
                </c:pt>
                <c:pt idx="10314">
                  <c:v>5326.24</c:v>
                </c:pt>
                <c:pt idx="10315">
                  <c:v>5326.26</c:v>
                </c:pt>
                <c:pt idx="10316">
                  <c:v>5326.28</c:v>
                </c:pt>
                <c:pt idx="10317">
                  <c:v>5326.3</c:v>
                </c:pt>
                <c:pt idx="10318">
                  <c:v>5326.3200000000024</c:v>
                </c:pt>
                <c:pt idx="10319">
                  <c:v>5326.34</c:v>
                </c:pt>
                <c:pt idx="10320">
                  <c:v>5326.3600000000024</c:v>
                </c:pt>
                <c:pt idx="10321">
                  <c:v>5326.38</c:v>
                </c:pt>
                <c:pt idx="10322">
                  <c:v>5326.4</c:v>
                </c:pt>
                <c:pt idx="10323">
                  <c:v>5326.42</c:v>
                </c:pt>
                <c:pt idx="10324">
                  <c:v>5326.44</c:v>
                </c:pt>
                <c:pt idx="10325">
                  <c:v>5326.46</c:v>
                </c:pt>
                <c:pt idx="10326">
                  <c:v>5326.48</c:v>
                </c:pt>
                <c:pt idx="10327">
                  <c:v>5326.5</c:v>
                </c:pt>
                <c:pt idx="10328">
                  <c:v>5326.52</c:v>
                </c:pt>
                <c:pt idx="10329">
                  <c:v>5326.54</c:v>
                </c:pt>
                <c:pt idx="10330">
                  <c:v>5326.56</c:v>
                </c:pt>
                <c:pt idx="10331">
                  <c:v>5326.58</c:v>
                </c:pt>
                <c:pt idx="10332">
                  <c:v>5326.6</c:v>
                </c:pt>
                <c:pt idx="10333">
                  <c:v>5326.6200000000035</c:v>
                </c:pt>
                <c:pt idx="10334">
                  <c:v>5326.64</c:v>
                </c:pt>
                <c:pt idx="10335">
                  <c:v>5326.6600000000035</c:v>
                </c:pt>
                <c:pt idx="10336">
                  <c:v>5326.68</c:v>
                </c:pt>
                <c:pt idx="10337">
                  <c:v>5326.7</c:v>
                </c:pt>
                <c:pt idx="10338">
                  <c:v>5326.72</c:v>
                </c:pt>
                <c:pt idx="10339">
                  <c:v>5326.74</c:v>
                </c:pt>
                <c:pt idx="10340">
                  <c:v>5326.76</c:v>
                </c:pt>
                <c:pt idx="10341">
                  <c:v>5326.78</c:v>
                </c:pt>
                <c:pt idx="10342">
                  <c:v>5326.8</c:v>
                </c:pt>
                <c:pt idx="10343">
                  <c:v>5326.8200000000024</c:v>
                </c:pt>
                <c:pt idx="10344">
                  <c:v>5326.84</c:v>
                </c:pt>
                <c:pt idx="10345">
                  <c:v>5326.8600000000024</c:v>
                </c:pt>
                <c:pt idx="10346">
                  <c:v>5326.88</c:v>
                </c:pt>
                <c:pt idx="10347">
                  <c:v>5326.9</c:v>
                </c:pt>
                <c:pt idx="10348">
                  <c:v>5326.92</c:v>
                </c:pt>
                <c:pt idx="10349">
                  <c:v>5326.94</c:v>
                </c:pt>
                <c:pt idx="10350">
                  <c:v>5326.96</c:v>
                </c:pt>
                <c:pt idx="10351">
                  <c:v>5326.98</c:v>
                </c:pt>
                <c:pt idx="10352">
                  <c:v>5327</c:v>
                </c:pt>
                <c:pt idx="10353">
                  <c:v>5327.02</c:v>
                </c:pt>
                <c:pt idx="10354">
                  <c:v>5327.04</c:v>
                </c:pt>
                <c:pt idx="10355">
                  <c:v>5327.06</c:v>
                </c:pt>
                <c:pt idx="10356">
                  <c:v>5327.08</c:v>
                </c:pt>
                <c:pt idx="10357">
                  <c:v>5327.1</c:v>
                </c:pt>
                <c:pt idx="10358">
                  <c:v>5327.1200000000035</c:v>
                </c:pt>
                <c:pt idx="10359">
                  <c:v>5327.14</c:v>
                </c:pt>
                <c:pt idx="10360">
                  <c:v>5327.1600000000035</c:v>
                </c:pt>
                <c:pt idx="10361">
                  <c:v>5327.18</c:v>
                </c:pt>
                <c:pt idx="10362">
                  <c:v>5327.2</c:v>
                </c:pt>
                <c:pt idx="10363">
                  <c:v>5327.22</c:v>
                </c:pt>
                <c:pt idx="10364">
                  <c:v>5327.24</c:v>
                </c:pt>
                <c:pt idx="10365">
                  <c:v>5327.26</c:v>
                </c:pt>
                <c:pt idx="10366">
                  <c:v>5327.28</c:v>
                </c:pt>
                <c:pt idx="10367">
                  <c:v>5327.3</c:v>
                </c:pt>
                <c:pt idx="10368">
                  <c:v>5327.3200000000024</c:v>
                </c:pt>
                <c:pt idx="10369">
                  <c:v>5327.34</c:v>
                </c:pt>
                <c:pt idx="10370">
                  <c:v>5327.3600000000024</c:v>
                </c:pt>
                <c:pt idx="10371">
                  <c:v>5327.38</c:v>
                </c:pt>
                <c:pt idx="10372">
                  <c:v>5327.4</c:v>
                </c:pt>
                <c:pt idx="10373">
                  <c:v>5327.42</c:v>
                </c:pt>
                <c:pt idx="10374">
                  <c:v>5327.44</c:v>
                </c:pt>
                <c:pt idx="10375">
                  <c:v>5327.46</c:v>
                </c:pt>
                <c:pt idx="10376">
                  <c:v>5327.48</c:v>
                </c:pt>
                <c:pt idx="10377">
                  <c:v>5327.5</c:v>
                </c:pt>
                <c:pt idx="10378">
                  <c:v>5327.52</c:v>
                </c:pt>
                <c:pt idx="10379">
                  <c:v>5327.54</c:v>
                </c:pt>
                <c:pt idx="10380">
                  <c:v>5327.56</c:v>
                </c:pt>
                <c:pt idx="10381">
                  <c:v>5327.58</c:v>
                </c:pt>
                <c:pt idx="10382">
                  <c:v>5327.6</c:v>
                </c:pt>
                <c:pt idx="10383">
                  <c:v>5327.6200000000035</c:v>
                </c:pt>
                <c:pt idx="10384">
                  <c:v>5327.64</c:v>
                </c:pt>
                <c:pt idx="10385">
                  <c:v>5327.6600000000035</c:v>
                </c:pt>
                <c:pt idx="10386">
                  <c:v>5327.68</c:v>
                </c:pt>
                <c:pt idx="10387">
                  <c:v>5327.7</c:v>
                </c:pt>
                <c:pt idx="10388">
                  <c:v>5327.72</c:v>
                </c:pt>
                <c:pt idx="10389">
                  <c:v>5327.74</c:v>
                </c:pt>
                <c:pt idx="10390">
                  <c:v>5327.76</c:v>
                </c:pt>
                <c:pt idx="10391">
                  <c:v>5327.78</c:v>
                </c:pt>
                <c:pt idx="10392">
                  <c:v>5327.8</c:v>
                </c:pt>
                <c:pt idx="10393">
                  <c:v>5327.8200000000024</c:v>
                </c:pt>
                <c:pt idx="10394">
                  <c:v>5327.84</c:v>
                </c:pt>
                <c:pt idx="10395">
                  <c:v>5327.8600000000024</c:v>
                </c:pt>
                <c:pt idx="10396">
                  <c:v>5327.88</c:v>
                </c:pt>
                <c:pt idx="10397">
                  <c:v>5327.9</c:v>
                </c:pt>
                <c:pt idx="10398">
                  <c:v>5327.92</c:v>
                </c:pt>
                <c:pt idx="10399">
                  <c:v>5327.94</c:v>
                </c:pt>
                <c:pt idx="10400">
                  <c:v>5327.96</c:v>
                </c:pt>
                <c:pt idx="10401">
                  <c:v>5327.98</c:v>
                </c:pt>
                <c:pt idx="10402">
                  <c:v>5328</c:v>
                </c:pt>
                <c:pt idx="10403">
                  <c:v>5328.02</c:v>
                </c:pt>
                <c:pt idx="10404">
                  <c:v>5328.04</c:v>
                </c:pt>
                <c:pt idx="10405">
                  <c:v>5328.06</c:v>
                </c:pt>
                <c:pt idx="10406">
                  <c:v>5328.08</c:v>
                </c:pt>
                <c:pt idx="10407">
                  <c:v>5328.1</c:v>
                </c:pt>
                <c:pt idx="10408">
                  <c:v>5328.1200000000035</c:v>
                </c:pt>
                <c:pt idx="10409">
                  <c:v>5328.14</c:v>
                </c:pt>
                <c:pt idx="10410">
                  <c:v>5328.1600000000035</c:v>
                </c:pt>
                <c:pt idx="10411">
                  <c:v>5328.18</c:v>
                </c:pt>
                <c:pt idx="10412">
                  <c:v>5328.2</c:v>
                </c:pt>
                <c:pt idx="10413">
                  <c:v>5328.22</c:v>
                </c:pt>
                <c:pt idx="10414">
                  <c:v>5328.24</c:v>
                </c:pt>
                <c:pt idx="10415">
                  <c:v>5328.26</c:v>
                </c:pt>
                <c:pt idx="10416">
                  <c:v>5328.28</c:v>
                </c:pt>
                <c:pt idx="10417">
                  <c:v>5328.3</c:v>
                </c:pt>
                <c:pt idx="10418">
                  <c:v>5328.3200000000024</c:v>
                </c:pt>
                <c:pt idx="10419">
                  <c:v>5328.34</c:v>
                </c:pt>
                <c:pt idx="10420">
                  <c:v>5328.3600000000024</c:v>
                </c:pt>
                <c:pt idx="10421">
                  <c:v>5328.38</c:v>
                </c:pt>
                <c:pt idx="10422">
                  <c:v>5328.4</c:v>
                </c:pt>
                <c:pt idx="10423">
                  <c:v>5328.42</c:v>
                </c:pt>
                <c:pt idx="10424">
                  <c:v>5328.44</c:v>
                </c:pt>
                <c:pt idx="10425">
                  <c:v>5328.46</c:v>
                </c:pt>
                <c:pt idx="10426">
                  <c:v>5328.48</c:v>
                </c:pt>
                <c:pt idx="10427">
                  <c:v>5328.5</c:v>
                </c:pt>
                <c:pt idx="10428">
                  <c:v>5328.52</c:v>
                </c:pt>
                <c:pt idx="10429">
                  <c:v>5328.54</c:v>
                </c:pt>
                <c:pt idx="10430">
                  <c:v>5328.56</c:v>
                </c:pt>
                <c:pt idx="10431">
                  <c:v>5328.58</c:v>
                </c:pt>
                <c:pt idx="10432">
                  <c:v>5328.6</c:v>
                </c:pt>
                <c:pt idx="10433">
                  <c:v>5328.6200000000035</c:v>
                </c:pt>
                <c:pt idx="10434">
                  <c:v>5328.64</c:v>
                </c:pt>
                <c:pt idx="10435">
                  <c:v>5328.6600000000035</c:v>
                </c:pt>
                <c:pt idx="10436">
                  <c:v>5328.68</c:v>
                </c:pt>
                <c:pt idx="10437">
                  <c:v>5328.7</c:v>
                </c:pt>
                <c:pt idx="10438">
                  <c:v>5328.72</c:v>
                </c:pt>
                <c:pt idx="10439">
                  <c:v>5328.74</c:v>
                </c:pt>
                <c:pt idx="10440">
                  <c:v>5328.76</c:v>
                </c:pt>
                <c:pt idx="10441">
                  <c:v>5328.78</c:v>
                </c:pt>
                <c:pt idx="10442">
                  <c:v>5328.8</c:v>
                </c:pt>
                <c:pt idx="10443">
                  <c:v>5328.8200000000024</c:v>
                </c:pt>
                <c:pt idx="10444">
                  <c:v>5328.84</c:v>
                </c:pt>
                <c:pt idx="10445">
                  <c:v>5328.8600000000024</c:v>
                </c:pt>
                <c:pt idx="10446">
                  <c:v>5328.88</c:v>
                </c:pt>
                <c:pt idx="10447">
                  <c:v>5328.9</c:v>
                </c:pt>
                <c:pt idx="10448">
                  <c:v>5328.92</c:v>
                </c:pt>
                <c:pt idx="10449">
                  <c:v>5328.94</c:v>
                </c:pt>
                <c:pt idx="10450">
                  <c:v>5328.96</c:v>
                </c:pt>
                <c:pt idx="10451">
                  <c:v>5328.98</c:v>
                </c:pt>
                <c:pt idx="10452">
                  <c:v>5329</c:v>
                </c:pt>
                <c:pt idx="10453">
                  <c:v>5329.02</c:v>
                </c:pt>
                <c:pt idx="10454">
                  <c:v>5329.04</c:v>
                </c:pt>
                <c:pt idx="10455">
                  <c:v>5329.06</c:v>
                </c:pt>
                <c:pt idx="10456">
                  <c:v>5329.08</c:v>
                </c:pt>
                <c:pt idx="10457">
                  <c:v>5329.1</c:v>
                </c:pt>
                <c:pt idx="10458">
                  <c:v>5329.1200000000035</c:v>
                </c:pt>
                <c:pt idx="10459">
                  <c:v>5329.14</c:v>
                </c:pt>
                <c:pt idx="10460">
                  <c:v>5329.1600000000035</c:v>
                </c:pt>
                <c:pt idx="10461">
                  <c:v>5329.18</c:v>
                </c:pt>
                <c:pt idx="10462">
                  <c:v>5329.2</c:v>
                </c:pt>
                <c:pt idx="10463">
                  <c:v>5329.22</c:v>
                </c:pt>
                <c:pt idx="10464">
                  <c:v>5329.24</c:v>
                </c:pt>
                <c:pt idx="10465">
                  <c:v>5329.26</c:v>
                </c:pt>
                <c:pt idx="10466">
                  <c:v>5329.28</c:v>
                </c:pt>
                <c:pt idx="10467">
                  <c:v>5329.3</c:v>
                </c:pt>
                <c:pt idx="10468">
                  <c:v>5329.3200000000024</c:v>
                </c:pt>
                <c:pt idx="10469">
                  <c:v>5329.34</c:v>
                </c:pt>
                <c:pt idx="10470">
                  <c:v>5329.3600000000024</c:v>
                </c:pt>
                <c:pt idx="10471">
                  <c:v>5329.38</c:v>
                </c:pt>
                <c:pt idx="10472">
                  <c:v>5329.4</c:v>
                </c:pt>
                <c:pt idx="10473">
                  <c:v>5329.42</c:v>
                </c:pt>
                <c:pt idx="10474">
                  <c:v>5329.44</c:v>
                </c:pt>
                <c:pt idx="10475">
                  <c:v>5329.46</c:v>
                </c:pt>
                <c:pt idx="10476">
                  <c:v>5329.48</c:v>
                </c:pt>
                <c:pt idx="10477">
                  <c:v>5329.5</c:v>
                </c:pt>
                <c:pt idx="10478">
                  <c:v>5329.52</c:v>
                </c:pt>
                <c:pt idx="10479">
                  <c:v>5329.54</c:v>
                </c:pt>
                <c:pt idx="10480">
                  <c:v>5329.56</c:v>
                </c:pt>
                <c:pt idx="10481">
                  <c:v>5329.58</c:v>
                </c:pt>
                <c:pt idx="10482">
                  <c:v>5329.6</c:v>
                </c:pt>
                <c:pt idx="10483">
                  <c:v>5329.6200000000035</c:v>
                </c:pt>
                <c:pt idx="10484">
                  <c:v>5329.64</c:v>
                </c:pt>
                <c:pt idx="10485">
                  <c:v>5329.6600000000035</c:v>
                </c:pt>
                <c:pt idx="10486">
                  <c:v>5329.68</c:v>
                </c:pt>
                <c:pt idx="10487">
                  <c:v>5329.7</c:v>
                </c:pt>
                <c:pt idx="10488">
                  <c:v>5329.72</c:v>
                </c:pt>
                <c:pt idx="10489">
                  <c:v>5329.74</c:v>
                </c:pt>
                <c:pt idx="10490">
                  <c:v>5329.76</c:v>
                </c:pt>
                <c:pt idx="10491">
                  <c:v>5329.78</c:v>
                </c:pt>
                <c:pt idx="10492">
                  <c:v>5329.8</c:v>
                </c:pt>
                <c:pt idx="10493">
                  <c:v>5329.8200000000024</c:v>
                </c:pt>
                <c:pt idx="10494">
                  <c:v>5329.84</c:v>
                </c:pt>
                <c:pt idx="10495">
                  <c:v>5329.8600000000024</c:v>
                </c:pt>
                <c:pt idx="10496">
                  <c:v>5329.88</c:v>
                </c:pt>
                <c:pt idx="10497">
                  <c:v>5329.9</c:v>
                </c:pt>
                <c:pt idx="10498">
                  <c:v>5329.92</c:v>
                </c:pt>
                <c:pt idx="10499">
                  <c:v>5329.94</c:v>
                </c:pt>
                <c:pt idx="10500">
                  <c:v>5329.96</c:v>
                </c:pt>
                <c:pt idx="10501">
                  <c:v>5329.98</c:v>
                </c:pt>
                <c:pt idx="10502">
                  <c:v>5330</c:v>
                </c:pt>
                <c:pt idx="10503">
                  <c:v>5330.02</c:v>
                </c:pt>
                <c:pt idx="10504">
                  <c:v>5330.04</c:v>
                </c:pt>
                <c:pt idx="10505">
                  <c:v>5330.06</c:v>
                </c:pt>
                <c:pt idx="10506">
                  <c:v>5330.08</c:v>
                </c:pt>
                <c:pt idx="10507">
                  <c:v>5330.1</c:v>
                </c:pt>
                <c:pt idx="10508">
                  <c:v>5330.1200000000035</c:v>
                </c:pt>
                <c:pt idx="10509">
                  <c:v>5330.14</c:v>
                </c:pt>
                <c:pt idx="10510">
                  <c:v>5330.1600000000035</c:v>
                </c:pt>
                <c:pt idx="10511">
                  <c:v>5330.18</c:v>
                </c:pt>
                <c:pt idx="10512">
                  <c:v>5330.2</c:v>
                </c:pt>
                <c:pt idx="10513">
                  <c:v>5330.22</c:v>
                </c:pt>
                <c:pt idx="10514">
                  <c:v>5330.24</c:v>
                </c:pt>
                <c:pt idx="10515">
                  <c:v>5330.26</c:v>
                </c:pt>
                <c:pt idx="10516">
                  <c:v>5330.28</c:v>
                </c:pt>
                <c:pt idx="10517">
                  <c:v>5330.3</c:v>
                </c:pt>
                <c:pt idx="10518">
                  <c:v>5330.3200000000024</c:v>
                </c:pt>
                <c:pt idx="10519">
                  <c:v>5330.34</c:v>
                </c:pt>
                <c:pt idx="10520">
                  <c:v>5330.3600000000024</c:v>
                </c:pt>
                <c:pt idx="10521">
                  <c:v>5330.38</c:v>
                </c:pt>
                <c:pt idx="10522">
                  <c:v>5330.4</c:v>
                </c:pt>
                <c:pt idx="10523">
                  <c:v>5330.42</c:v>
                </c:pt>
                <c:pt idx="10524">
                  <c:v>5330.44</c:v>
                </c:pt>
                <c:pt idx="10525">
                  <c:v>5330.46</c:v>
                </c:pt>
                <c:pt idx="10526">
                  <c:v>5330.48</c:v>
                </c:pt>
                <c:pt idx="10527">
                  <c:v>5330.5</c:v>
                </c:pt>
                <c:pt idx="10528">
                  <c:v>5330.52</c:v>
                </c:pt>
                <c:pt idx="10529">
                  <c:v>5330.54</c:v>
                </c:pt>
                <c:pt idx="10530">
                  <c:v>5330.56</c:v>
                </c:pt>
                <c:pt idx="10531">
                  <c:v>5330.58</c:v>
                </c:pt>
                <c:pt idx="10532">
                  <c:v>5330.6</c:v>
                </c:pt>
                <c:pt idx="10533">
                  <c:v>5330.6200000000035</c:v>
                </c:pt>
                <c:pt idx="10534">
                  <c:v>5330.64</c:v>
                </c:pt>
                <c:pt idx="10535">
                  <c:v>5330.6600000000035</c:v>
                </c:pt>
                <c:pt idx="10536">
                  <c:v>5330.68</c:v>
                </c:pt>
                <c:pt idx="10537">
                  <c:v>5330.7</c:v>
                </c:pt>
                <c:pt idx="10538">
                  <c:v>5330.72</c:v>
                </c:pt>
                <c:pt idx="10539">
                  <c:v>5330.74</c:v>
                </c:pt>
                <c:pt idx="10540">
                  <c:v>5330.76</c:v>
                </c:pt>
                <c:pt idx="10541">
                  <c:v>5330.78</c:v>
                </c:pt>
                <c:pt idx="10542">
                  <c:v>5330.8</c:v>
                </c:pt>
                <c:pt idx="10543">
                  <c:v>5330.8200000000024</c:v>
                </c:pt>
                <c:pt idx="10544">
                  <c:v>5330.84</c:v>
                </c:pt>
                <c:pt idx="10545">
                  <c:v>5330.8600000000024</c:v>
                </c:pt>
                <c:pt idx="10546">
                  <c:v>5330.88</c:v>
                </c:pt>
                <c:pt idx="10547">
                  <c:v>5330.9</c:v>
                </c:pt>
                <c:pt idx="10548">
                  <c:v>5330.92</c:v>
                </c:pt>
                <c:pt idx="10549">
                  <c:v>5330.94</c:v>
                </c:pt>
                <c:pt idx="10550">
                  <c:v>5330.96</c:v>
                </c:pt>
                <c:pt idx="10551">
                  <c:v>5330.98</c:v>
                </c:pt>
                <c:pt idx="10552">
                  <c:v>5331</c:v>
                </c:pt>
                <c:pt idx="10553">
                  <c:v>5331.02</c:v>
                </c:pt>
                <c:pt idx="10554">
                  <c:v>5331.04</c:v>
                </c:pt>
                <c:pt idx="10555">
                  <c:v>5331.06</c:v>
                </c:pt>
                <c:pt idx="10556">
                  <c:v>5331.08</c:v>
                </c:pt>
                <c:pt idx="10557">
                  <c:v>5331.1</c:v>
                </c:pt>
                <c:pt idx="10558">
                  <c:v>5331.1200000000035</c:v>
                </c:pt>
                <c:pt idx="10559">
                  <c:v>5331.14</c:v>
                </c:pt>
                <c:pt idx="10560">
                  <c:v>5331.1600000000035</c:v>
                </c:pt>
                <c:pt idx="10561">
                  <c:v>5331.18</c:v>
                </c:pt>
                <c:pt idx="10562">
                  <c:v>5331.2</c:v>
                </c:pt>
                <c:pt idx="10563">
                  <c:v>5331.22</c:v>
                </c:pt>
                <c:pt idx="10564">
                  <c:v>5331.24</c:v>
                </c:pt>
                <c:pt idx="10565">
                  <c:v>5331.26</c:v>
                </c:pt>
                <c:pt idx="10566">
                  <c:v>5331.28</c:v>
                </c:pt>
                <c:pt idx="10567">
                  <c:v>5331.3</c:v>
                </c:pt>
                <c:pt idx="10568">
                  <c:v>5331.3200000000024</c:v>
                </c:pt>
                <c:pt idx="10569">
                  <c:v>5331.34</c:v>
                </c:pt>
                <c:pt idx="10570">
                  <c:v>5331.3600000000024</c:v>
                </c:pt>
                <c:pt idx="10571">
                  <c:v>5331.38</c:v>
                </c:pt>
                <c:pt idx="10572">
                  <c:v>5331.4</c:v>
                </c:pt>
                <c:pt idx="10573">
                  <c:v>5331.42</c:v>
                </c:pt>
                <c:pt idx="10574">
                  <c:v>5331.44</c:v>
                </c:pt>
                <c:pt idx="10575">
                  <c:v>5331.46</c:v>
                </c:pt>
                <c:pt idx="10576">
                  <c:v>5331.48</c:v>
                </c:pt>
                <c:pt idx="10577">
                  <c:v>5331.5</c:v>
                </c:pt>
                <c:pt idx="10578">
                  <c:v>5331.52</c:v>
                </c:pt>
                <c:pt idx="10579">
                  <c:v>5331.54</c:v>
                </c:pt>
                <c:pt idx="10580">
                  <c:v>5331.56</c:v>
                </c:pt>
                <c:pt idx="10581">
                  <c:v>5331.58</c:v>
                </c:pt>
                <c:pt idx="10582">
                  <c:v>5331.6</c:v>
                </c:pt>
                <c:pt idx="10583">
                  <c:v>5331.6200000000035</c:v>
                </c:pt>
                <c:pt idx="10584">
                  <c:v>5331.64</c:v>
                </c:pt>
                <c:pt idx="10585">
                  <c:v>5331.6600000000035</c:v>
                </c:pt>
                <c:pt idx="10586">
                  <c:v>5331.68</c:v>
                </c:pt>
                <c:pt idx="10587">
                  <c:v>5331.7</c:v>
                </c:pt>
                <c:pt idx="10588">
                  <c:v>5331.72</c:v>
                </c:pt>
                <c:pt idx="10589">
                  <c:v>5331.74</c:v>
                </c:pt>
                <c:pt idx="10590">
                  <c:v>5331.76</c:v>
                </c:pt>
                <c:pt idx="10591">
                  <c:v>5331.78</c:v>
                </c:pt>
                <c:pt idx="10592">
                  <c:v>5331.8</c:v>
                </c:pt>
                <c:pt idx="10593">
                  <c:v>5331.8200000000024</c:v>
                </c:pt>
                <c:pt idx="10594">
                  <c:v>5331.84</c:v>
                </c:pt>
                <c:pt idx="10595">
                  <c:v>5331.8600000000024</c:v>
                </c:pt>
                <c:pt idx="10596">
                  <c:v>5331.88</c:v>
                </c:pt>
                <c:pt idx="10597">
                  <c:v>5331.9</c:v>
                </c:pt>
                <c:pt idx="10598">
                  <c:v>5331.92</c:v>
                </c:pt>
                <c:pt idx="10599">
                  <c:v>5331.94</c:v>
                </c:pt>
                <c:pt idx="10600">
                  <c:v>5331.96</c:v>
                </c:pt>
                <c:pt idx="10601">
                  <c:v>5331.98</c:v>
                </c:pt>
                <c:pt idx="10602">
                  <c:v>5332</c:v>
                </c:pt>
                <c:pt idx="10603">
                  <c:v>5332.02</c:v>
                </c:pt>
                <c:pt idx="10604">
                  <c:v>5332.04</c:v>
                </c:pt>
                <c:pt idx="10605">
                  <c:v>5332.06</c:v>
                </c:pt>
                <c:pt idx="10606">
                  <c:v>5332.08</c:v>
                </c:pt>
                <c:pt idx="10607">
                  <c:v>5332.1</c:v>
                </c:pt>
                <c:pt idx="10608">
                  <c:v>5332.1200000000035</c:v>
                </c:pt>
                <c:pt idx="10609">
                  <c:v>5332.14</c:v>
                </c:pt>
                <c:pt idx="10610">
                  <c:v>5332.1600000000035</c:v>
                </c:pt>
                <c:pt idx="10611">
                  <c:v>5332.18</c:v>
                </c:pt>
                <c:pt idx="10612">
                  <c:v>5332.2</c:v>
                </c:pt>
                <c:pt idx="10613">
                  <c:v>5332.22</c:v>
                </c:pt>
                <c:pt idx="10614">
                  <c:v>5332.24</c:v>
                </c:pt>
                <c:pt idx="10615">
                  <c:v>5332.26</c:v>
                </c:pt>
                <c:pt idx="10616">
                  <c:v>5332.28</c:v>
                </c:pt>
                <c:pt idx="10617">
                  <c:v>5332.3</c:v>
                </c:pt>
                <c:pt idx="10618">
                  <c:v>5332.3200000000024</c:v>
                </c:pt>
                <c:pt idx="10619">
                  <c:v>5332.34</c:v>
                </c:pt>
                <c:pt idx="10620">
                  <c:v>5332.3600000000024</c:v>
                </c:pt>
                <c:pt idx="10621">
                  <c:v>5332.38</c:v>
                </c:pt>
                <c:pt idx="10622">
                  <c:v>5332.4</c:v>
                </c:pt>
                <c:pt idx="10623">
                  <c:v>5332.42</c:v>
                </c:pt>
                <c:pt idx="10624">
                  <c:v>5332.44</c:v>
                </c:pt>
                <c:pt idx="10625">
                  <c:v>5332.46</c:v>
                </c:pt>
                <c:pt idx="10626">
                  <c:v>5332.48</c:v>
                </c:pt>
                <c:pt idx="10627">
                  <c:v>5332.5</c:v>
                </c:pt>
                <c:pt idx="10628">
                  <c:v>5332.52</c:v>
                </c:pt>
                <c:pt idx="10629">
                  <c:v>5332.54</c:v>
                </c:pt>
                <c:pt idx="10630">
                  <c:v>5332.56</c:v>
                </c:pt>
                <c:pt idx="10631">
                  <c:v>5332.58</c:v>
                </c:pt>
                <c:pt idx="10632">
                  <c:v>5332.6</c:v>
                </c:pt>
                <c:pt idx="10633">
                  <c:v>5332.6200000000035</c:v>
                </c:pt>
                <c:pt idx="10634">
                  <c:v>5332.64</c:v>
                </c:pt>
                <c:pt idx="10635">
                  <c:v>5332.6600000000035</c:v>
                </c:pt>
                <c:pt idx="10636">
                  <c:v>5332.68</c:v>
                </c:pt>
                <c:pt idx="10637">
                  <c:v>5332.7</c:v>
                </c:pt>
                <c:pt idx="10638">
                  <c:v>5332.72</c:v>
                </c:pt>
                <c:pt idx="10639">
                  <c:v>5332.74</c:v>
                </c:pt>
                <c:pt idx="10640">
                  <c:v>5332.76</c:v>
                </c:pt>
                <c:pt idx="10641">
                  <c:v>5332.78</c:v>
                </c:pt>
                <c:pt idx="10642">
                  <c:v>5332.8</c:v>
                </c:pt>
                <c:pt idx="10643">
                  <c:v>5332.8200000000024</c:v>
                </c:pt>
                <c:pt idx="10644">
                  <c:v>5332.84</c:v>
                </c:pt>
                <c:pt idx="10645">
                  <c:v>5332.8600000000024</c:v>
                </c:pt>
                <c:pt idx="10646">
                  <c:v>5332.88</c:v>
                </c:pt>
                <c:pt idx="10647">
                  <c:v>5332.9</c:v>
                </c:pt>
                <c:pt idx="10648">
                  <c:v>5332.92</c:v>
                </c:pt>
                <c:pt idx="10649">
                  <c:v>5332.94</c:v>
                </c:pt>
                <c:pt idx="10650">
                  <c:v>5332.96</c:v>
                </c:pt>
                <c:pt idx="10651">
                  <c:v>5332.98</c:v>
                </c:pt>
                <c:pt idx="10652">
                  <c:v>5333</c:v>
                </c:pt>
                <c:pt idx="10653">
                  <c:v>5333.02</c:v>
                </c:pt>
                <c:pt idx="10654">
                  <c:v>5333.04</c:v>
                </c:pt>
                <c:pt idx="10655">
                  <c:v>5333.06</c:v>
                </c:pt>
                <c:pt idx="10656">
                  <c:v>5333.08</c:v>
                </c:pt>
                <c:pt idx="10657">
                  <c:v>5333.1</c:v>
                </c:pt>
                <c:pt idx="10658">
                  <c:v>5333.1200000000035</c:v>
                </c:pt>
                <c:pt idx="10659">
                  <c:v>5333.14</c:v>
                </c:pt>
                <c:pt idx="10660">
                  <c:v>5333.1600000000035</c:v>
                </c:pt>
                <c:pt idx="10661">
                  <c:v>5333.18</c:v>
                </c:pt>
                <c:pt idx="10662">
                  <c:v>5333.2</c:v>
                </c:pt>
                <c:pt idx="10663">
                  <c:v>5333.22</c:v>
                </c:pt>
                <c:pt idx="10664">
                  <c:v>5333.24</c:v>
                </c:pt>
                <c:pt idx="10665">
                  <c:v>5333.26</c:v>
                </c:pt>
                <c:pt idx="10666">
                  <c:v>5333.28</c:v>
                </c:pt>
                <c:pt idx="10667">
                  <c:v>5333.3</c:v>
                </c:pt>
                <c:pt idx="10668">
                  <c:v>5333.3200000000024</c:v>
                </c:pt>
                <c:pt idx="10669">
                  <c:v>5333.34</c:v>
                </c:pt>
                <c:pt idx="10670">
                  <c:v>5333.3600000000024</c:v>
                </c:pt>
                <c:pt idx="10671">
                  <c:v>5333.38</c:v>
                </c:pt>
                <c:pt idx="10672">
                  <c:v>5333.4</c:v>
                </c:pt>
                <c:pt idx="10673">
                  <c:v>5333.42</c:v>
                </c:pt>
                <c:pt idx="10674">
                  <c:v>5333.44</c:v>
                </c:pt>
                <c:pt idx="10675">
                  <c:v>5333.46</c:v>
                </c:pt>
                <c:pt idx="10676">
                  <c:v>5333.48</c:v>
                </c:pt>
                <c:pt idx="10677">
                  <c:v>5333.5</c:v>
                </c:pt>
                <c:pt idx="10678">
                  <c:v>5333.52</c:v>
                </c:pt>
                <c:pt idx="10679">
                  <c:v>5333.54</c:v>
                </c:pt>
                <c:pt idx="10680">
                  <c:v>5333.56</c:v>
                </c:pt>
                <c:pt idx="10681">
                  <c:v>5333.58</c:v>
                </c:pt>
                <c:pt idx="10682">
                  <c:v>5333.6</c:v>
                </c:pt>
                <c:pt idx="10683">
                  <c:v>5333.6200000000035</c:v>
                </c:pt>
                <c:pt idx="10684">
                  <c:v>5333.64</c:v>
                </c:pt>
                <c:pt idx="10685">
                  <c:v>5333.6600000000035</c:v>
                </c:pt>
                <c:pt idx="10686">
                  <c:v>5333.68</c:v>
                </c:pt>
                <c:pt idx="10687">
                  <c:v>5333.7</c:v>
                </c:pt>
                <c:pt idx="10688">
                  <c:v>5333.72</c:v>
                </c:pt>
                <c:pt idx="10689">
                  <c:v>5333.74</c:v>
                </c:pt>
                <c:pt idx="10690">
                  <c:v>5333.76</c:v>
                </c:pt>
                <c:pt idx="10691">
                  <c:v>5333.78</c:v>
                </c:pt>
                <c:pt idx="10692">
                  <c:v>5333.8</c:v>
                </c:pt>
                <c:pt idx="10693">
                  <c:v>5333.8200000000024</c:v>
                </c:pt>
                <c:pt idx="10694">
                  <c:v>5333.84</c:v>
                </c:pt>
                <c:pt idx="10695">
                  <c:v>5333.8600000000024</c:v>
                </c:pt>
                <c:pt idx="10696">
                  <c:v>5333.88</c:v>
                </c:pt>
                <c:pt idx="10697">
                  <c:v>5333.9</c:v>
                </c:pt>
                <c:pt idx="10698">
                  <c:v>5333.92</c:v>
                </c:pt>
                <c:pt idx="10699">
                  <c:v>5333.94</c:v>
                </c:pt>
                <c:pt idx="10700">
                  <c:v>5333.96</c:v>
                </c:pt>
                <c:pt idx="10701">
                  <c:v>5333.98</c:v>
                </c:pt>
                <c:pt idx="10702">
                  <c:v>5334</c:v>
                </c:pt>
                <c:pt idx="10703">
                  <c:v>5334.02</c:v>
                </c:pt>
                <c:pt idx="10704">
                  <c:v>5334.04</c:v>
                </c:pt>
                <c:pt idx="10705">
                  <c:v>5334.06</c:v>
                </c:pt>
                <c:pt idx="10706">
                  <c:v>5334.08</c:v>
                </c:pt>
                <c:pt idx="10707">
                  <c:v>5334.1</c:v>
                </c:pt>
                <c:pt idx="10708">
                  <c:v>5334.1200000000035</c:v>
                </c:pt>
                <c:pt idx="10709">
                  <c:v>5334.14</c:v>
                </c:pt>
                <c:pt idx="10710">
                  <c:v>5334.1600000000035</c:v>
                </c:pt>
                <c:pt idx="10711">
                  <c:v>5334.18</c:v>
                </c:pt>
                <c:pt idx="10712">
                  <c:v>5334.2</c:v>
                </c:pt>
                <c:pt idx="10713">
                  <c:v>5334.22</c:v>
                </c:pt>
                <c:pt idx="10714">
                  <c:v>5334.24</c:v>
                </c:pt>
                <c:pt idx="10715">
                  <c:v>5334.26</c:v>
                </c:pt>
                <c:pt idx="10716">
                  <c:v>5334.28</c:v>
                </c:pt>
                <c:pt idx="10717">
                  <c:v>5334.3</c:v>
                </c:pt>
                <c:pt idx="10718">
                  <c:v>5334.3200000000024</c:v>
                </c:pt>
                <c:pt idx="10719">
                  <c:v>5334.34</c:v>
                </c:pt>
                <c:pt idx="10720">
                  <c:v>5334.3600000000024</c:v>
                </c:pt>
                <c:pt idx="10721">
                  <c:v>5334.38</c:v>
                </c:pt>
                <c:pt idx="10722">
                  <c:v>5334.4</c:v>
                </c:pt>
                <c:pt idx="10723">
                  <c:v>5334.42</c:v>
                </c:pt>
                <c:pt idx="10724">
                  <c:v>5334.44</c:v>
                </c:pt>
                <c:pt idx="10725">
                  <c:v>5334.46</c:v>
                </c:pt>
                <c:pt idx="10726">
                  <c:v>5334.48</c:v>
                </c:pt>
                <c:pt idx="10727">
                  <c:v>5334.5</c:v>
                </c:pt>
                <c:pt idx="10728">
                  <c:v>5334.52</c:v>
                </c:pt>
                <c:pt idx="10729">
                  <c:v>5334.54</c:v>
                </c:pt>
                <c:pt idx="10730">
                  <c:v>5334.56</c:v>
                </c:pt>
                <c:pt idx="10731">
                  <c:v>5334.58</c:v>
                </c:pt>
                <c:pt idx="10732">
                  <c:v>5334.6</c:v>
                </c:pt>
                <c:pt idx="10733">
                  <c:v>5334.6200000000035</c:v>
                </c:pt>
                <c:pt idx="10734">
                  <c:v>5334.64</c:v>
                </c:pt>
                <c:pt idx="10735">
                  <c:v>5334.6600000000035</c:v>
                </c:pt>
                <c:pt idx="10736">
                  <c:v>5334.68</c:v>
                </c:pt>
                <c:pt idx="10737">
                  <c:v>5334.7</c:v>
                </c:pt>
                <c:pt idx="10738">
                  <c:v>5334.72</c:v>
                </c:pt>
                <c:pt idx="10739">
                  <c:v>5334.74</c:v>
                </c:pt>
                <c:pt idx="10740">
                  <c:v>5334.76</c:v>
                </c:pt>
                <c:pt idx="10741">
                  <c:v>5334.78</c:v>
                </c:pt>
                <c:pt idx="10742">
                  <c:v>5334.8</c:v>
                </c:pt>
                <c:pt idx="10743">
                  <c:v>5334.8200000000024</c:v>
                </c:pt>
                <c:pt idx="10744">
                  <c:v>5334.84</c:v>
                </c:pt>
                <c:pt idx="10745">
                  <c:v>5334.8600000000024</c:v>
                </c:pt>
                <c:pt idx="10746">
                  <c:v>5334.88</c:v>
                </c:pt>
                <c:pt idx="10747">
                  <c:v>5334.9</c:v>
                </c:pt>
                <c:pt idx="10748">
                  <c:v>5334.92</c:v>
                </c:pt>
                <c:pt idx="10749">
                  <c:v>5334.94</c:v>
                </c:pt>
                <c:pt idx="10750">
                  <c:v>5334.96</c:v>
                </c:pt>
                <c:pt idx="10751">
                  <c:v>5334.98</c:v>
                </c:pt>
                <c:pt idx="10752">
                  <c:v>5335</c:v>
                </c:pt>
                <c:pt idx="10753">
                  <c:v>5335.02</c:v>
                </c:pt>
                <c:pt idx="10754">
                  <c:v>5335.04</c:v>
                </c:pt>
                <c:pt idx="10755">
                  <c:v>5335.06</c:v>
                </c:pt>
                <c:pt idx="10756">
                  <c:v>5335.08</c:v>
                </c:pt>
                <c:pt idx="10757">
                  <c:v>5335.1</c:v>
                </c:pt>
                <c:pt idx="10758">
                  <c:v>5335.1200000000035</c:v>
                </c:pt>
                <c:pt idx="10759">
                  <c:v>5335.14</c:v>
                </c:pt>
                <c:pt idx="10760">
                  <c:v>5335.1600000000035</c:v>
                </c:pt>
                <c:pt idx="10761">
                  <c:v>5335.18</c:v>
                </c:pt>
                <c:pt idx="10762">
                  <c:v>5335.2</c:v>
                </c:pt>
                <c:pt idx="10763">
                  <c:v>5335.22</c:v>
                </c:pt>
                <c:pt idx="10764">
                  <c:v>5335.24</c:v>
                </c:pt>
                <c:pt idx="10765">
                  <c:v>5335.26</c:v>
                </c:pt>
                <c:pt idx="10766">
                  <c:v>5335.28</c:v>
                </c:pt>
                <c:pt idx="10767">
                  <c:v>5335.3</c:v>
                </c:pt>
                <c:pt idx="10768">
                  <c:v>5335.3200000000024</c:v>
                </c:pt>
                <c:pt idx="10769">
                  <c:v>5335.34</c:v>
                </c:pt>
                <c:pt idx="10770">
                  <c:v>5335.3600000000024</c:v>
                </c:pt>
                <c:pt idx="10771">
                  <c:v>5335.38</c:v>
                </c:pt>
                <c:pt idx="10772">
                  <c:v>5335.4</c:v>
                </c:pt>
                <c:pt idx="10773">
                  <c:v>5335.42</c:v>
                </c:pt>
                <c:pt idx="10774">
                  <c:v>5335.44</c:v>
                </c:pt>
                <c:pt idx="10775">
                  <c:v>5335.46</c:v>
                </c:pt>
                <c:pt idx="10776">
                  <c:v>5335.48</c:v>
                </c:pt>
                <c:pt idx="10777">
                  <c:v>5335.5</c:v>
                </c:pt>
                <c:pt idx="10778">
                  <c:v>5335.52</c:v>
                </c:pt>
                <c:pt idx="10779">
                  <c:v>5335.54</c:v>
                </c:pt>
                <c:pt idx="10780">
                  <c:v>5335.56</c:v>
                </c:pt>
                <c:pt idx="10781">
                  <c:v>5335.58</c:v>
                </c:pt>
                <c:pt idx="10782">
                  <c:v>5335.6</c:v>
                </c:pt>
                <c:pt idx="10783">
                  <c:v>5335.6200000000035</c:v>
                </c:pt>
                <c:pt idx="10784">
                  <c:v>5335.64</c:v>
                </c:pt>
                <c:pt idx="10785">
                  <c:v>5335.6600000000035</c:v>
                </c:pt>
                <c:pt idx="10786">
                  <c:v>5335.68</c:v>
                </c:pt>
                <c:pt idx="10787">
                  <c:v>5335.7</c:v>
                </c:pt>
                <c:pt idx="10788">
                  <c:v>5335.72</c:v>
                </c:pt>
                <c:pt idx="10789">
                  <c:v>5335.74</c:v>
                </c:pt>
                <c:pt idx="10790">
                  <c:v>5335.76</c:v>
                </c:pt>
                <c:pt idx="10791">
                  <c:v>5335.78</c:v>
                </c:pt>
                <c:pt idx="10792">
                  <c:v>5335.8</c:v>
                </c:pt>
                <c:pt idx="10793">
                  <c:v>5335.8200000000024</c:v>
                </c:pt>
                <c:pt idx="10794">
                  <c:v>5335.84</c:v>
                </c:pt>
                <c:pt idx="10795">
                  <c:v>5335.8600000000024</c:v>
                </c:pt>
                <c:pt idx="10796">
                  <c:v>5335.88</c:v>
                </c:pt>
                <c:pt idx="10797">
                  <c:v>5335.9</c:v>
                </c:pt>
                <c:pt idx="10798">
                  <c:v>5335.92</c:v>
                </c:pt>
                <c:pt idx="10799">
                  <c:v>5335.94</c:v>
                </c:pt>
                <c:pt idx="10800">
                  <c:v>5335.96</c:v>
                </c:pt>
                <c:pt idx="10801">
                  <c:v>5335.98</c:v>
                </c:pt>
                <c:pt idx="10802">
                  <c:v>5336</c:v>
                </c:pt>
                <c:pt idx="10803">
                  <c:v>5336.02</c:v>
                </c:pt>
                <c:pt idx="10804">
                  <c:v>5336.04</c:v>
                </c:pt>
                <c:pt idx="10805">
                  <c:v>5336.06</c:v>
                </c:pt>
                <c:pt idx="10806">
                  <c:v>5336.08</c:v>
                </c:pt>
                <c:pt idx="10807">
                  <c:v>5336.1</c:v>
                </c:pt>
                <c:pt idx="10808">
                  <c:v>5336.1200000000035</c:v>
                </c:pt>
                <c:pt idx="10809">
                  <c:v>5336.14</c:v>
                </c:pt>
                <c:pt idx="10810">
                  <c:v>5336.1600000000035</c:v>
                </c:pt>
                <c:pt idx="10811">
                  <c:v>5336.18</c:v>
                </c:pt>
                <c:pt idx="10812">
                  <c:v>5336.2</c:v>
                </c:pt>
                <c:pt idx="10813">
                  <c:v>5336.22</c:v>
                </c:pt>
                <c:pt idx="10814">
                  <c:v>5336.24</c:v>
                </c:pt>
                <c:pt idx="10815">
                  <c:v>5336.26</c:v>
                </c:pt>
                <c:pt idx="10816">
                  <c:v>5336.28</c:v>
                </c:pt>
                <c:pt idx="10817">
                  <c:v>5336.3</c:v>
                </c:pt>
                <c:pt idx="10818">
                  <c:v>5336.3200000000024</c:v>
                </c:pt>
                <c:pt idx="10819">
                  <c:v>5336.34</c:v>
                </c:pt>
                <c:pt idx="10820">
                  <c:v>5336.3600000000024</c:v>
                </c:pt>
                <c:pt idx="10821">
                  <c:v>5336.38</c:v>
                </c:pt>
                <c:pt idx="10822">
                  <c:v>5336.4</c:v>
                </c:pt>
                <c:pt idx="10823">
                  <c:v>5336.42</c:v>
                </c:pt>
                <c:pt idx="10824">
                  <c:v>5336.44</c:v>
                </c:pt>
                <c:pt idx="10825">
                  <c:v>5336.46</c:v>
                </c:pt>
                <c:pt idx="10826">
                  <c:v>5336.48</c:v>
                </c:pt>
                <c:pt idx="10827">
                  <c:v>5336.5</c:v>
                </c:pt>
                <c:pt idx="10828">
                  <c:v>5336.52</c:v>
                </c:pt>
                <c:pt idx="10829">
                  <c:v>5336.54</c:v>
                </c:pt>
                <c:pt idx="10830">
                  <c:v>5336.56</c:v>
                </c:pt>
                <c:pt idx="10831">
                  <c:v>5336.58</c:v>
                </c:pt>
                <c:pt idx="10832">
                  <c:v>5336.6</c:v>
                </c:pt>
                <c:pt idx="10833">
                  <c:v>5336.6200000000035</c:v>
                </c:pt>
                <c:pt idx="10834">
                  <c:v>5336.64</c:v>
                </c:pt>
                <c:pt idx="10835">
                  <c:v>5336.6600000000035</c:v>
                </c:pt>
                <c:pt idx="10836">
                  <c:v>5336.68</c:v>
                </c:pt>
                <c:pt idx="10837">
                  <c:v>5336.7</c:v>
                </c:pt>
                <c:pt idx="10838">
                  <c:v>5336.72</c:v>
                </c:pt>
                <c:pt idx="10839">
                  <c:v>5336.74</c:v>
                </c:pt>
                <c:pt idx="10840">
                  <c:v>5336.76</c:v>
                </c:pt>
                <c:pt idx="10841">
                  <c:v>5336.78</c:v>
                </c:pt>
                <c:pt idx="10842">
                  <c:v>5336.8</c:v>
                </c:pt>
                <c:pt idx="10843">
                  <c:v>5336.8200000000024</c:v>
                </c:pt>
                <c:pt idx="10844">
                  <c:v>5336.84</c:v>
                </c:pt>
                <c:pt idx="10845">
                  <c:v>5336.8600000000024</c:v>
                </c:pt>
                <c:pt idx="10846">
                  <c:v>5336.88</c:v>
                </c:pt>
                <c:pt idx="10847">
                  <c:v>5336.9</c:v>
                </c:pt>
                <c:pt idx="10848">
                  <c:v>5336.92</c:v>
                </c:pt>
                <c:pt idx="10849">
                  <c:v>5336.94</c:v>
                </c:pt>
                <c:pt idx="10850">
                  <c:v>5336.96</c:v>
                </c:pt>
                <c:pt idx="10851">
                  <c:v>5336.98</c:v>
                </c:pt>
                <c:pt idx="10852">
                  <c:v>5337</c:v>
                </c:pt>
                <c:pt idx="10853">
                  <c:v>5337.02</c:v>
                </c:pt>
                <c:pt idx="10854">
                  <c:v>5337.04</c:v>
                </c:pt>
                <c:pt idx="10855">
                  <c:v>5337.06</c:v>
                </c:pt>
                <c:pt idx="10856">
                  <c:v>5337.08</c:v>
                </c:pt>
                <c:pt idx="10857">
                  <c:v>5337.1</c:v>
                </c:pt>
                <c:pt idx="10858">
                  <c:v>5337.1200000000035</c:v>
                </c:pt>
                <c:pt idx="10859">
                  <c:v>5337.14</c:v>
                </c:pt>
                <c:pt idx="10860">
                  <c:v>5337.1600000000035</c:v>
                </c:pt>
                <c:pt idx="10861">
                  <c:v>5337.18</c:v>
                </c:pt>
                <c:pt idx="10862">
                  <c:v>5337.2</c:v>
                </c:pt>
                <c:pt idx="10863">
                  <c:v>5337.22</c:v>
                </c:pt>
                <c:pt idx="10864">
                  <c:v>5337.24</c:v>
                </c:pt>
                <c:pt idx="10865">
                  <c:v>5337.26</c:v>
                </c:pt>
                <c:pt idx="10866">
                  <c:v>5337.28</c:v>
                </c:pt>
                <c:pt idx="10867">
                  <c:v>5337.3</c:v>
                </c:pt>
                <c:pt idx="10868">
                  <c:v>5337.3200000000024</c:v>
                </c:pt>
                <c:pt idx="10869">
                  <c:v>5337.34</c:v>
                </c:pt>
                <c:pt idx="10870">
                  <c:v>5337.3600000000024</c:v>
                </c:pt>
                <c:pt idx="10871">
                  <c:v>5337.38</c:v>
                </c:pt>
                <c:pt idx="10872">
                  <c:v>5337.4</c:v>
                </c:pt>
                <c:pt idx="10873">
                  <c:v>5337.42</c:v>
                </c:pt>
                <c:pt idx="10874">
                  <c:v>5337.44</c:v>
                </c:pt>
                <c:pt idx="10875">
                  <c:v>5337.46</c:v>
                </c:pt>
                <c:pt idx="10876">
                  <c:v>5337.48</c:v>
                </c:pt>
                <c:pt idx="10877">
                  <c:v>5337.5</c:v>
                </c:pt>
                <c:pt idx="10878">
                  <c:v>5337.52</c:v>
                </c:pt>
                <c:pt idx="10879">
                  <c:v>5337.54</c:v>
                </c:pt>
                <c:pt idx="10880">
                  <c:v>5337.56</c:v>
                </c:pt>
                <c:pt idx="10881">
                  <c:v>5337.58</c:v>
                </c:pt>
                <c:pt idx="10882">
                  <c:v>5337.6</c:v>
                </c:pt>
                <c:pt idx="10883">
                  <c:v>5337.6200000000035</c:v>
                </c:pt>
                <c:pt idx="10884">
                  <c:v>5337.64</c:v>
                </c:pt>
                <c:pt idx="10885">
                  <c:v>5337.6600000000035</c:v>
                </c:pt>
                <c:pt idx="10886">
                  <c:v>5337.68</c:v>
                </c:pt>
                <c:pt idx="10887">
                  <c:v>5337.7</c:v>
                </c:pt>
                <c:pt idx="10888">
                  <c:v>5337.72</c:v>
                </c:pt>
                <c:pt idx="10889">
                  <c:v>5337.74</c:v>
                </c:pt>
                <c:pt idx="10890">
                  <c:v>5337.76</c:v>
                </c:pt>
                <c:pt idx="10891">
                  <c:v>5337.78</c:v>
                </c:pt>
                <c:pt idx="10892">
                  <c:v>5337.8</c:v>
                </c:pt>
                <c:pt idx="10893">
                  <c:v>5337.8200000000024</c:v>
                </c:pt>
                <c:pt idx="10894">
                  <c:v>5337.84</c:v>
                </c:pt>
                <c:pt idx="10895">
                  <c:v>5337.8600000000024</c:v>
                </c:pt>
                <c:pt idx="10896">
                  <c:v>5337.88</c:v>
                </c:pt>
                <c:pt idx="10897">
                  <c:v>5337.9</c:v>
                </c:pt>
                <c:pt idx="10898">
                  <c:v>5337.92</c:v>
                </c:pt>
                <c:pt idx="10899">
                  <c:v>5337.94</c:v>
                </c:pt>
                <c:pt idx="10900">
                  <c:v>5337.96</c:v>
                </c:pt>
                <c:pt idx="10901">
                  <c:v>5337.98</c:v>
                </c:pt>
                <c:pt idx="10902">
                  <c:v>5338</c:v>
                </c:pt>
                <c:pt idx="10903">
                  <c:v>5338.02</c:v>
                </c:pt>
                <c:pt idx="10904">
                  <c:v>5338.04</c:v>
                </c:pt>
                <c:pt idx="10905">
                  <c:v>5338.06</c:v>
                </c:pt>
                <c:pt idx="10906">
                  <c:v>5338.08</c:v>
                </c:pt>
                <c:pt idx="10907">
                  <c:v>5338.1</c:v>
                </c:pt>
                <c:pt idx="10908">
                  <c:v>5338.1200000000035</c:v>
                </c:pt>
                <c:pt idx="10909">
                  <c:v>5338.14</c:v>
                </c:pt>
                <c:pt idx="10910">
                  <c:v>5338.1600000000035</c:v>
                </c:pt>
                <c:pt idx="10911">
                  <c:v>5338.18</c:v>
                </c:pt>
                <c:pt idx="10912">
                  <c:v>5338.2</c:v>
                </c:pt>
                <c:pt idx="10913">
                  <c:v>5338.22</c:v>
                </c:pt>
                <c:pt idx="10914">
                  <c:v>5338.24</c:v>
                </c:pt>
                <c:pt idx="10915">
                  <c:v>5338.26</c:v>
                </c:pt>
                <c:pt idx="10916">
                  <c:v>5338.28</c:v>
                </c:pt>
                <c:pt idx="10917">
                  <c:v>5338.3</c:v>
                </c:pt>
                <c:pt idx="10918">
                  <c:v>5338.3200000000024</c:v>
                </c:pt>
                <c:pt idx="10919">
                  <c:v>5338.34</c:v>
                </c:pt>
                <c:pt idx="10920">
                  <c:v>5338.3600000000024</c:v>
                </c:pt>
                <c:pt idx="10921">
                  <c:v>5338.38</c:v>
                </c:pt>
                <c:pt idx="10922">
                  <c:v>5338.4</c:v>
                </c:pt>
                <c:pt idx="10923">
                  <c:v>5338.42</c:v>
                </c:pt>
                <c:pt idx="10924">
                  <c:v>5338.44</c:v>
                </c:pt>
                <c:pt idx="10925">
                  <c:v>5338.46</c:v>
                </c:pt>
                <c:pt idx="10926">
                  <c:v>5338.48</c:v>
                </c:pt>
                <c:pt idx="10927">
                  <c:v>5338.5</c:v>
                </c:pt>
                <c:pt idx="10928">
                  <c:v>5338.52</c:v>
                </c:pt>
                <c:pt idx="10929">
                  <c:v>5338.54</c:v>
                </c:pt>
                <c:pt idx="10930">
                  <c:v>5338.56</c:v>
                </c:pt>
                <c:pt idx="10931">
                  <c:v>5338.58</c:v>
                </c:pt>
                <c:pt idx="10932">
                  <c:v>5338.6</c:v>
                </c:pt>
                <c:pt idx="10933">
                  <c:v>5338.6200000000035</c:v>
                </c:pt>
                <c:pt idx="10934">
                  <c:v>5338.64</c:v>
                </c:pt>
                <c:pt idx="10935">
                  <c:v>5338.6600000000035</c:v>
                </c:pt>
                <c:pt idx="10936">
                  <c:v>5338.68</c:v>
                </c:pt>
                <c:pt idx="10937">
                  <c:v>5338.7</c:v>
                </c:pt>
                <c:pt idx="10938">
                  <c:v>5338.72</c:v>
                </c:pt>
                <c:pt idx="10939">
                  <c:v>5338.74</c:v>
                </c:pt>
                <c:pt idx="10940">
                  <c:v>5338.76</c:v>
                </c:pt>
                <c:pt idx="10941">
                  <c:v>5338.78</c:v>
                </c:pt>
                <c:pt idx="10942">
                  <c:v>5338.8</c:v>
                </c:pt>
                <c:pt idx="10943">
                  <c:v>5338.8200000000024</c:v>
                </c:pt>
                <c:pt idx="10944">
                  <c:v>5338.84</c:v>
                </c:pt>
                <c:pt idx="10945">
                  <c:v>5338.8600000000024</c:v>
                </c:pt>
                <c:pt idx="10946">
                  <c:v>5338.88</c:v>
                </c:pt>
                <c:pt idx="10947">
                  <c:v>5338.9</c:v>
                </c:pt>
                <c:pt idx="10948">
                  <c:v>5338.92</c:v>
                </c:pt>
                <c:pt idx="10949">
                  <c:v>5338.94</c:v>
                </c:pt>
                <c:pt idx="10950">
                  <c:v>5338.96</c:v>
                </c:pt>
                <c:pt idx="10951">
                  <c:v>5338.98</c:v>
                </c:pt>
                <c:pt idx="10952">
                  <c:v>5339</c:v>
                </c:pt>
                <c:pt idx="10953">
                  <c:v>5339.02</c:v>
                </c:pt>
                <c:pt idx="10954">
                  <c:v>5339.04</c:v>
                </c:pt>
                <c:pt idx="10955">
                  <c:v>5339.06</c:v>
                </c:pt>
                <c:pt idx="10956">
                  <c:v>5339.08</c:v>
                </c:pt>
                <c:pt idx="10957">
                  <c:v>5339.1</c:v>
                </c:pt>
                <c:pt idx="10958">
                  <c:v>5339.1200000000035</c:v>
                </c:pt>
                <c:pt idx="10959">
                  <c:v>5339.14</c:v>
                </c:pt>
                <c:pt idx="10960">
                  <c:v>5339.1600000000035</c:v>
                </c:pt>
                <c:pt idx="10961">
                  <c:v>5339.18</c:v>
                </c:pt>
                <c:pt idx="10962">
                  <c:v>5339.2</c:v>
                </c:pt>
                <c:pt idx="10963">
                  <c:v>5339.22</c:v>
                </c:pt>
                <c:pt idx="10964">
                  <c:v>5339.24</c:v>
                </c:pt>
                <c:pt idx="10965">
                  <c:v>5339.26</c:v>
                </c:pt>
                <c:pt idx="10966">
                  <c:v>5339.28</c:v>
                </c:pt>
                <c:pt idx="10967">
                  <c:v>5339.3</c:v>
                </c:pt>
                <c:pt idx="10968">
                  <c:v>5339.3200000000024</c:v>
                </c:pt>
                <c:pt idx="10969">
                  <c:v>5339.34</c:v>
                </c:pt>
                <c:pt idx="10970">
                  <c:v>5339.3600000000024</c:v>
                </c:pt>
                <c:pt idx="10971">
                  <c:v>5339.38</c:v>
                </c:pt>
                <c:pt idx="10972">
                  <c:v>5339.4</c:v>
                </c:pt>
                <c:pt idx="10973">
                  <c:v>5339.42</c:v>
                </c:pt>
                <c:pt idx="10974">
                  <c:v>5339.44</c:v>
                </c:pt>
                <c:pt idx="10975">
                  <c:v>5339.46</c:v>
                </c:pt>
                <c:pt idx="10976">
                  <c:v>5339.48</c:v>
                </c:pt>
                <c:pt idx="10977">
                  <c:v>5339.5</c:v>
                </c:pt>
                <c:pt idx="10978">
                  <c:v>5339.52</c:v>
                </c:pt>
                <c:pt idx="10979">
                  <c:v>5339.54</c:v>
                </c:pt>
                <c:pt idx="10980">
                  <c:v>5339.56</c:v>
                </c:pt>
                <c:pt idx="10981">
                  <c:v>5339.58</c:v>
                </c:pt>
                <c:pt idx="10982">
                  <c:v>5339.6</c:v>
                </c:pt>
                <c:pt idx="10983">
                  <c:v>5339.6200000000035</c:v>
                </c:pt>
                <c:pt idx="10984">
                  <c:v>5339.64</c:v>
                </c:pt>
                <c:pt idx="10985">
                  <c:v>5339.6600000000035</c:v>
                </c:pt>
                <c:pt idx="10986">
                  <c:v>5339.68</c:v>
                </c:pt>
                <c:pt idx="10987">
                  <c:v>5339.7</c:v>
                </c:pt>
                <c:pt idx="10988">
                  <c:v>5339.72</c:v>
                </c:pt>
                <c:pt idx="10989">
                  <c:v>5339.74</c:v>
                </c:pt>
                <c:pt idx="10990">
                  <c:v>5339.76</c:v>
                </c:pt>
                <c:pt idx="10991">
                  <c:v>5339.78</c:v>
                </c:pt>
                <c:pt idx="10992">
                  <c:v>5339.8</c:v>
                </c:pt>
                <c:pt idx="10993">
                  <c:v>5339.8200000000024</c:v>
                </c:pt>
                <c:pt idx="10994">
                  <c:v>5339.84</c:v>
                </c:pt>
                <c:pt idx="10995">
                  <c:v>5339.8600000000024</c:v>
                </c:pt>
                <c:pt idx="10996">
                  <c:v>5339.88</c:v>
                </c:pt>
                <c:pt idx="10997">
                  <c:v>5339.9</c:v>
                </c:pt>
                <c:pt idx="10998">
                  <c:v>5339.92</c:v>
                </c:pt>
                <c:pt idx="10999">
                  <c:v>5339.94</c:v>
                </c:pt>
                <c:pt idx="11000">
                  <c:v>5339.96</c:v>
                </c:pt>
                <c:pt idx="11001">
                  <c:v>5339.98</c:v>
                </c:pt>
                <c:pt idx="11002">
                  <c:v>5340</c:v>
                </c:pt>
                <c:pt idx="11003">
                  <c:v>5340.02</c:v>
                </c:pt>
                <c:pt idx="11004">
                  <c:v>5340.04</c:v>
                </c:pt>
                <c:pt idx="11005">
                  <c:v>5340.06</c:v>
                </c:pt>
                <c:pt idx="11006">
                  <c:v>5340.08</c:v>
                </c:pt>
                <c:pt idx="11007">
                  <c:v>5340.1</c:v>
                </c:pt>
                <c:pt idx="11008">
                  <c:v>5340.1200000000035</c:v>
                </c:pt>
                <c:pt idx="11009">
                  <c:v>5340.14</c:v>
                </c:pt>
                <c:pt idx="11010">
                  <c:v>5340.1600000000035</c:v>
                </c:pt>
                <c:pt idx="11011">
                  <c:v>5340.18</c:v>
                </c:pt>
                <c:pt idx="11012">
                  <c:v>5340.2</c:v>
                </c:pt>
                <c:pt idx="11013">
                  <c:v>5340.22</c:v>
                </c:pt>
                <c:pt idx="11014">
                  <c:v>5340.24</c:v>
                </c:pt>
                <c:pt idx="11015">
                  <c:v>5340.26</c:v>
                </c:pt>
                <c:pt idx="11016">
                  <c:v>5340.28</c:v>
                </c:pt>
                <c:pt idx="11017">
                  <c:v>5340.3</c:v>
                </c:pt>
                <c:pt idx="11018">
                  <c:v>5340.3200000000024</c:v>
                </c:pt>
                <c:pt idx="11019">
                  <c:v>5340.34</c:v>
                </c:pt>
                <c:pt idx="11020">
                  <c:v>5340.3600000000024</c:v>
                </c:pt>
                <c:pt idx="11021">
                  <c:v>5340.38</c:v>
                </c:pt>
                <c:pt idx="11022">
                  <c:v>5340.4</c:v>
                </c:pt>
                <c:pt idx="11023">
                  <c:v>5340.42</c:v>
                </c:pt>
                <c:pt idx="11024">
                  <c:v>5340.44</c:v>
                </c:pt>
                <c:pt idx="11025">
                  <c:v>5340.46</c:v>
                </c:pt>
                <c:pt idx="11026">
                  <c:v>5340.48</c:v>
                </c:pt>
                <c:pt idx="11027">
                  <c:v>5340.5</c:v>
                </c:pt>
                <c:pt idx="11028">
                  <c:v>5340.52</c:v>
                </c:pt>
                <c:pt idx="11029">
                  <c:v>5340.54</c:v>
                </c:pt>
                <c:pt idx="11030">
                  <c:v>5340.56</c:v>
                </c:pt>
                <c:pt idx="11031">
                  <c:v>5340.58</c:v>
                </c:pt>
                <c:pt idx="11032">
                  <c:v>5340.6</c:v>
                </c:pt>
                <c:pt idx="11033">
                  <c:v>5340.6200000000035</c:v>
                </c:pt>
                <c:pt idx="11034">
                  <c:v>5340.64</c:v>
                </c:pt>
                <c:pt idx="11035">
                  <c:v>5340.6600000000035</c:v>
                </c:pt>
                <c:pt idx="11036">
                  <c:v>5340.68</c:v>
                </c:pt>
                <c:pt idx="11037">
                  <c:v>5340.7</c:v>
                </c:pt>
                <c:pt idx="11038">
                  <c:v>5340.72</c:v>
                </c:pt>
                <c:pt idx="11039">
                  <c:v>5340.74</c:v>
                </c:pt>
                <c:pt idx="11040">
                  <c:v>5340.76</c:v>
                </c:pt>
                <c:pt idx="11041">
                  <c:v>5340.78</c:v>
                </c:pt>
                <c:pt idx="11042">
                  <c:v>5340.8</c:v>
                </c:pt>
                <c:pt idx="11043">
                  <c:v>5340.8200000000024</c:v>
                </c:pt>
                <c:pt idx="11044">
                  <c:v>5340.84</c:v>
                </c:pt>
                <c:pt idx="11045">
                  <c:v>5340.8600000000024</c:v>
                </c:pt>
                <c:pt idx="11046">
                  <c:v>5340.88</c:v>
                </c:pt>
                <c:pt idx="11047">
                  <c:v>5340.9</c:v>
                </c:pt>
                <c:pt idx="11048">
                  <c:v>5340.92</c:v>
                </c:pt>
                <c:pt idx="11049">
                  <c:v>5340.94</c:v>
                </c:pt>
                <c:pt idx="11050">
                  <c:v>5340.96</c:v>
                </c:pt>
                <c:pt idx="11051">
                  <c:v>5340.98</c:v>
                </c:pt>
                <c:pt idx="11052">
                  <c:v>5341</c:v>
                </c:pt>
                <c:pt idx="11053">
                  <c:v>5341.02</c:v>
                </c:pt>
                <c:pt idx="11054">
                  <c:v>5341.04</c:v>
                </c:pt>
                <c:pt idx="11055">
                  <c:v>5341.06</c:v>
                </c:pt>
                <c:pt idx="11056">
                  <c:v>5341.08</c:v>
                </c:pt>
                <c:pt idx="11057">
                  <c:v>5341.1</c:v>
                </c:pt>
                <c:pt idx="11058">
                  <c:v>5341.1200000000035</c:v>
                </c:pt>
                <c:pt idx="11059">
                  <c:v>5341.14</c:v>
                </c:pt>
                <c:pt idx="11060">
                  <c:v>5341.1600000000035</c:v>
                </c:pt>
                <c:pt idx="11061">
                  <c:v>5341.18</c:v>
                </c:pt>
                <c:pt idx="11062">
                  <c:v>5341.2</c:v>
                </c:pt>
                <c:pt idx="11063">
                  <c:v>5341.22</c:v>
                </c:pt>
                <c:pt idx="11064">
                  <c:v>5341.24</c:v>
                </c:pt>
                <c:pt idx="11065">
                  <c:v>5341.26</c:v>
                </c:pt>
                <c:pt idx="11066">
                  <c:v>5341.28</c:v>
                </c:pt>
                <c:pt idx="11067">
                  <c:v>5341.3</c:v>
                </c:pt>
                <c:pt idx="11068">
                  <c:v>5341.3200000000024</c:v>
                </c:pt>
                <c:pt idx="11069">
                  <c:v>5341.34</c:v>
                </c:pt>
                <c:pt idx="11070">
                  <c:v>5341.3600000000024</c:v>
                </c:pt>
                <c:pt idx="11071">
                  <c:v>5341.38</c:v>
                </c:pt>
                <c:pt idx="11072">
                  <c:v>5341.4</c:v>
                </c:pt>
                <c:pt idx="11073">
                  <c:v>5341.42</c:v>
                </c:pt>
                <c:pt idx="11074">
                  <c:v>5341.44</c:v>
                </c:pt>
                <c:pt idx="11075">
                  <c:v>5341.46</c:v>
                </c:pt>
                <c:pt idx="11076">
                  <c:v>5341.48</c:v>
                </c:pt>
                <c:pt idx="11077">
                  <c:v>5341.5</c:v>
                </c:pt>
                <c:pt idx="11078">
                  <c:v>5341.52</c:v>
                </c:pt>
                <c:pt idx="11079">
                  <c:v>5341.54</c:v>
                </c:pt>
                <c:pt idx="11080">
                  <c:v>5341.56</c:v>
                </c:pt>
                <c:pt idx="11081">
                  <c:v>5341.58</c:v>
                </c:pt>
                <c:pt idx="11082">
                  <c:v>5341.6</c:v>
                </c:pt>
                <c:pt idx="11083">
                  <c:v>5341.6200000000035</c:v>
                </c:pt>
                <c:pt idx="11084">
                  <c:v>5341.64</c:v>
                </c:pt>
                <c:pt idx="11085">
                  <c:v>5341.6600000000035</c:v>
                </c:pt>
                <c:pt idx="11086">
                  <c:v>5341.68</c:v>
                </c:pt>
                <c:pt idx="11087">
                  <c:v>5341.7</c:v>
                </c:pt>
                <c:pt idx="11088">
                  <c:v>5341.72</c:v>
                </c:pt>
                <c:pt idx="11089">
                  <c:v>5341.74</c:v>
                </c:pt>
                <c:pt idx="11090">
                  <c:v>5341.76</c:v>
                </c:pt>
                <c:pt idx="11091">
                  <c:v>5341.78</c:v>
                </c:pt>
                <c:pt idx="11092">
                  <c:v>5341.8</c:v>
                </c:pt>
                <c:pt idx="11093">
                  <c:v>5341.8200000000024</c:v>
                </c:pt>
                <c:pt idx="11094">
                  <c:v>5341.84</c:v>
                </c:pt>
                <c:pt idx="11095">
                  <c:v>5341.8600000000024</c:v>
                </c:pt>
                <c:pt idx="11096">
                  <c:v>5341.88</c:v>
                </c:pt>
                <c:pt idx="11097">
                  <c:v>5341.9</c:v>
                </c:pt>
                <c:pt idx="11098">
                  <c:v>5341.92</c:v>
                </c:pt>
                <c:pt idx="11099">
                  <c:v>5341.94</c:v>
                </c:pt>
                <c:pt idx="11100">
                  <c:v>5341.96</c:v>
                </c:pt>
                <c:pt idx="11101">
                  <c:v>5341.98</c:v>
                </c:pt>
                <c:pt idx="11102">
                  <c:v>5342</c:v>
                </c:pt>
                <c:pt idx="11103">
                  <c:v>5342.02</c:v>
                </c:pt>
                <c:pt idx="11104">
                  <c:v>5342.04</c:v>
                </c:pt>
                <c:pt idx="11105">
                  <c:v>5342.06</c:v>
                </c:pt>
                <c:pt idx="11106">
                  <c:v>5342.08</c:v>
                </c:pt>
                <c:pt idx="11107">
                  <c:v>5342.1</c:v>
                </c:pt>
                <c:pt idx="11108">
                  <c:v>5342.1200000000035</c:v>
                </c:pt>
                <c:pt idx="11109">
                  <c:v>5342.14</c:v>
                </c:pt>
                <c:pt idx="11110">
                  <c:v>5342.1600000000035</c:v>
                </c:pt>
                <c:pt idx="11111">
                  <c:v>5342.18</c:v>
                </c:pt>
                <c:pt idx="11112">
                  <c:v>5342.2</c:v>
                </c:pt>
                <c:pt idx="11113">
                  <c:v>5342.22</c:v>
                </c:pt>
                <c:pt idx="11114">
                  <c:v>5342.24</c:v>
                </c:pt>
                <c:pt idx="11115">
                  <c:v>5342.26</c:v>
                </c:pt>
                <c:pt idx="11116">
                  <c:v>5342.28</c:v>
                </c:pt>
                <c:pt idx="11117">
                  <c:v>5342.3</c:v>
                </c:pt>
                <c:pt idx="11118">
                  <c:v>5342.3200000000024</c:v>
                </c:pt>
                <c:pt idx="11119">
                  <c:v>5342.34</c:v>
                </c:pt>
                <c:pt idx="11120">
                  <c:v>5342.3600000000024</c:v>
                </c:pt>
                <c:pt idx="11121">
                  <c:v>5342.38</c:v>
                </c:pt>
                <c:pt idx="11122">
                  <c:v>5342.4</c:v>
                </c:pt>
                <c:pt idx="11123">
                  <c:v>5342.42</c:v>
                </c:pt>
                <c:pt idx="11124">
                  <c:v>5342.44</c:v>
                </c:pt>
                <c:pt idx="11125">
                  <c:v>5342.46</c:v>
                </c:pt>
                <c:pt idx="11126">
                  <c:v>5342.48</c:v>
                </c:pt>
                <c:pt idx="11127">
                  <c:v>5342.5</c:v>
                </c:pt>
                <c:pt idx="11128">
                  <c:v>5342.52</c:v>
                </c:pt>
                <c:pt idx="11129">
                  <c:v>5342.54</c:v>
                </c:pt>
                <c:pt idx="11130">
                  <c:v>5342.56</c:v>
                </c:pt>
                <c:pt idx="11131">
                  <c:v>5342.58</c:v>
                </c:pt>
                <c:pt idx="11132">
                  <c:v>5342.6</c:v>
                </c:pt>
                <c:pt idx="11133">
                  <c:v>5342.6200000000035</c:v>
                </c:pt>
                <c:pt idx="11134">
                  <c:v>5342.64</c:v>
                </c:pt>
                <c:pt idx="11135">
                  <c:v>5342.6600000000035</c:v>
                </c:pt>
                <c:pt idx="11136">
                  <c:v>5342.68</c:v>
                </c:pt>
                <c:pt idx="11137">
                  <c:v>5342.7</c:v>
                </c:pt>
                <c:pt idx="11138">
                  <c:v>5342.72</c:v>
                </c:pt>
                <c:pt idx="11139">
                  <c:v>5342.74</c:v>
                </c:pt>
                <c:pt idx="11140">
                  <c:v>5342.76</c:v>
                </c:pt>
                <c:pt idx="11141">
                  <c:v>5342.78</c:v>
                </c:pt>
                <c:pt idx="11142">
                  <c:v>5342.8</c:v>
                </c:pt>
                <c:pt idx="11143">
                  <c:v>5342.8200000000024</c:v>
                </c:pt>
                <c:pt idx="11144">
                  <c:v>5342.84</c:v>
                </c:pt>
                <c:pt idx="11145">
                  <c:v>5342.8600000000024</c:v>
                </c:pt>
                <c:pt idx="11146">
                  <c:v>5342.88</c:v>
                </c:pt>
                <c:pt idx="11147">
                  <c:v>5342.9</c:v>
                </c:pt>
                <c:pt idx="11148">
                  <c:v>5342.92</c:v>
                </c:pt>
                <c:pt idx="11149">
                  <c:v>5342.94</c:v>
                </c:pt>
                <c:pt idx="11150">
                  <c:v>5342.96</c:v>
                </c:pt>
                <c:pt idx="11151">
                  <c:v>5342.98</c:v>
                </c:pt>
                <c:pt idx="11152">
                  <c:v>5343</c:v>
                </c:pt>
                <c:pt idx="11153">
                  <c:v>5343.02</c:v>
                </c:pt>
                <c:pt idx="11154">
                  <c:v>5343.04</c:v>
                </c:pt>
                <c:pt idx="11155">
                  <c:v>5343.06</c:v>
                </c:pt>
                <c:pt idx="11156">
                  <c:v>5343.08</c:v>
                </c:pt>
                <c:pt idx="11157">
                  <c:v>5343.1</c:v>
                </c:pt>
                <c:pt idx="11158">
                  <c:v>5343.1200000000035</c:v>
                </c:pt>
                <c:pt idx="11159">
                  <c:v>5343.14</c:v>
                </c:pt>
                <c:pt idx="11160">
                  <c:v>5343.1600000000035</c:v>
                </c:pt>
                <c:pt idx="11161">
                  <c:v>5343.18</c:v>
                </c:pt>
                <c:pt idx="11162">
                  <c:v>5343.2</c:v>
                </c:pt>
                <c:pt idx="11163">
                  <c:v>5343.22</c:v>
                </c:pt>
                <c:pt idx="11164">
                  <c:v>5343.24</c:v>
                </c:pt>
                <c:pt idx="11165">
                  <c:v>5343.26</c:v>
                </c:pt>
                <c:pt idx="11166">
                  <c:v>5343.28</c:v>
                </c:pt>
                <c:pt idx="11167">
                  <c:v>5343.3</c:v>
                </c:pt>
                <c:pt idx="11168">
                  <c:v>5343.3200000000024</c:v>
                </c:pt>
                <c:pt idx="11169">
                  <c:v>5343.34</c:v>
                </c:pt>
                <c:pt idx="11170">
                  <c:v>5343.3600000000024</c:v>
                </c:pt>
                <c:pt idx="11171">
                  <c:v>5343.38</c:v>
                </c:pt>
                <c:pt idx="11172">
                  <c:v>5343.4</c:v>
                </c:pt>
                <c:pt idx="11173">
                  <c:v>5343.42</c:v>
                </c:pt>
                <c:pt idx="11174">
                  <c:v>5343.44</c:v>
                </c:pt>
                <c:pt idx="11175">
                  <c:v>5343.46</c:v>
                </c:pt>
                <c:pt idx="11176">
                  <c:v>5343.48</c:v>
                </c:pt>
                <c:pt idx="11177">
                  <c:v>5343.5</c:v>
                </c:pt>
                <c:pt idx="11178">
                  <c:v>5343.52</c:v>
                </c:pt>
                <c:pt idx="11179">
                  <c:v>5343.54</c:v>
                </c:pt>
                <c:pt idx="11180">
                  <c:v>5343.56</c:v>
                </c:pt>
                <c:pt idx="11181">
                  <c:v>5343.58</c:v>
                </c:pt>
                <c:pt idx="11182">
                  <c:v>5343.6</c:v>
                </c:pt>
                <c:pt idx="11183">
                  <c:v>5343.6200000000035</c:v>
                </c:pt>
                <c:pt idx="11184">
                  <c:v>5343.64</c:v>
                </c:pt>
                <c:pt idx="11185">
                  <c:v>5343.6600000000035</c:v>
                </c:pt>
                <c:pt idx="11186">
                  <c:v>5343.68</c:v>
                </c:pt>
                <c:pt idx="11187">
                  <c:v>5343.7</c:v>
                </c:pt>
                <c:pt idx="11188">
                  <c:v>5343.72</c:v>
                </c:pt>
                <c:pt idx="11189">
                  <c:v>5343.74</c:v>
                </c:pt>
                <c:pt idx="11190">
                  <c:v>5343.76</c:v>
                </c:pt>
                <c:pt idx="11191">
                  <c:v>5343.78</c:v>
                </c:pt>
                <c:pt idx="11192">
                  <c:v>5343.8</c:v>
                </c:pt>
                <c:pt idx="11193">
                  <c:v>5343.8200000000024</c:v>
                </c:pt>
                <c:pt idx="11194">
                  <c:v>5343.84</c:v>
                </c:pt>
                <c:pt idx="11195">
                  <c:v>5343.8600000000024</c:v>
                </c:pt>
                <c:pt idx="11196">
                  <c:v>5343.88</c:v>
                </c:pt>
                <c:pt idx="11197">
                  <c:v>5343.9</c:v>
                </c:pt>
                <c:pt idx="11198">
                  <c:v>5343.92</c:v>
                </c:pt>
                <c:pt idx="11199">
                  <c:v>5343.94</c:v>
                </c:pt>
                <c:pt idx="11200">
                  <c:v>5343.96</c:v>
                </c:pt>
                <c:pt idx="11201">
                  <c:v>5343.98</c:v>
                </c:pt>
                <c:pt idx="11202">
                  <c:v>5344</c:v>
                </c:pt>
                <c:pt idx="11203">
                  <c:v>5344.02</c:v>
                </c:pt>
                <c:pt idx="11204">
                  <c:v>5344.04</c:v>
                </c:pt>
                <c:pt idx="11205">
                  <c:v>5344.06</c:v>
                </c:pt>
                <c:pt idx="11206">
                  <c:v>5344.08</c:v>
                </c:pt>
                <c:pt idx="11207">
                  <c:v>5344.1</c:v>
                </c:pt>
                <c:pt idx="11208">
                  <c:v>5344.1200000000035</c:v>
                </c:pt>
                <c:pt idx="11209">
                  <c:v>5344.14</c:v>
                </c:pt>
                <c:pt idx="11210">
                  <c:v>5344.1600000000035</c:v>
                </c:pt>
                <c:pt idx="11211">
                  <c:v>5344.18</c:v>
                </c:pt>
                <c:pt idx="11212">
                  <c:v>5344.2</c:v>
                </c:pt>
                <c:pt idx="11213">
                  <c:v>5344.22</c:v>
                </c:pt>
                <c:pt idx="11214">
                  <c:v>5344.24</c:v>
                </c:pt>
                <c:pt idx="11215">
                  <c:v>5344.26</c:v>
                </c:pt>
                <c:pt idx="11216">
                  <c:v>5344.28</c:v>
                </c:pt>
                <c:pt idx="11217">
                  <c:v>5344.3</c:v>
                </c:pt>
                <c:pt idx="11218">
                  <c:v>5344.3200000000024</c:v>
                </c:pt>
                <c:pt idx="11219">
                  <c:v>5344.34</c:v>
                </c:pt>
                <c:pt idx="11220">
                  <c:v>5344.3600000000024</c:v>
                </c:pt>
                <c:pt idx="11221">
                  <c:v>5344.38</c:v>
                </c:pt>
                <c:pt idx="11222">
                  <c:v>5344.4</c:v>
                </c:pt>
                <c:pt idx="11223">
                  <c:v>5344.42</c:v>
                </c:pt>
                <c:pt idx="11224">
                  <c:v>5344.44</c:v>
                </c:pt>
                <c:pt idx="11225">
                  <c:v>5344.46</c:v>
                </c:pt>
                <c:pt idx="11226">
                  <c:v>5344.48</c:v>
                </c:pt>
                <c:pt idx="11227">
                  <c:v>5344.5</c:v>
                </c:pt>
                <c:pt idx="11228">
                  <c:v>5344.52</c:v>
                </c:pt>
                <c:pt idx="11229">
                  <c:v>5344.54</c:v>
                </c:pt>
                <c:pt idx="11230">
                  <c:v>5344.56</c:v>
                </c:pt>
                <c:pt idx="11231">
                  <c:v>5344.58</c:v>
                </c:pt>
                <c:pt idx="11232">
                  <c:v>5344.6</c:v>
                </c:pt>
                <c:pt idx="11233">
                  <c:v>5344.6200000000035</c:v>
                </c:pt>
                <c:pt idx="11234">
                  <c:v>5344.64</c:v>
                </c:pt>
                <c:pt idx="11235">
                  <c:v>5344.6600000000035</c:v>
                </c:pt>
                <c:pt idx="11236">
                  <c:v>5344.68</c:v>
                </c:pt>
                <c:pt idx="11237">
                  <c:v>5344.7</c:v>
                </c:pt>
                <c:pt idx="11238">
                  <c:v>5344.72</c:v>
                </c:pt>
                <c:pt idx="11239">
                  <c:v>5344.74</c:v>
                </c:pt>
                <c:pt idx="11240">
                  <c:v>5344.76</c:v>
                </c:pt>
                <c:pt idx="11241">
                  <c:v>5344.78</c:v>
                </c:pt>
                <c:pt idx="11242">
                  <c:v>5344.8</c:v>
                </c:pt>
                <c:pt idx="11243">
                  <c:v>5344.8200000000024</c:v>
                </c:pt>
                <c:pt idx="11244">
                  <c:v>5344.84</c:v>
                </c:pt>
                <c:pt idx="11245">
                  <c:v>5344.8600000000024</c:v>
                </c:pt>
                <c:pt idx="11246">
                  <c:v>5344.88</c:v>
                </c:pt>
                <c:pt idx="11247">
                  <c:v>5344.9</c:v>
                </c:pt>
                <c:pt idx="11248">
                  <c:v>5344.92</c:v>
                </c:pt>
                <c:pt idx="11249">
                  <c:v>5344.94</c:v>
                </c:pt>
                <c:pt idx="11250">
                  <c:v>5344.96</c:v>
                </c:pt>
                <c:pt idx="11251">
                  <c:v>5344.98</c:v>
                </c:pt>
                <c:pt idx="11252">
                  <c:v>5345</c:v>
                </c:pt>
                <c:pt idx="11253">
                  <c:v>5345.02</c:v>
                </c:pt>
                <c:pt idx="11254">
                  <c:v>5345.04</c:v>
                </c:pt>
                <c:pt idx="11255">
                  <c:v>5345.06</c:v>
                </c:pt>
                <c:pt idx="11256">
                  <c:v>5345.08</c:v>
                </c:pt>
                <c:pt idx="11257">
                  <c:v>5345.1</c:v>
                </c:pt>
                <c:pt idx="11258">
                  <c:v>5345.1200000000035</c:v>
                </c:pt>
                <c:pt idx="11259">
                  <c:v>5345.14</c:v>
                </c:pt>
                <c:pt idx="11260">
                  <c:v>5345.1600000000035</c:v>
                </c:pt>
                <c:pt idx="11261">
                  <c:v>5345.18</c:v>
                </c:pt>
                <c:pt idx="11262">
                  <c:v>5345.2</c:v>
                </c:pt>
                <c:pt idx="11263">
                  <c:v>5345.22</c:v>
                </c:pt>
                <c:pt idx="11264">
                  <c:v>5345.24</c:v>
                </c:pt>
                <c:pt idx="11265">
                  <c:v>5345.26</c:v>
                </c:pt>
                <c:pt idx="11266">
                  <c:v>5345.28</c:v>
                </c:pt>
                <c:pt idx="11267">
                  <c:v>5345.3</c:v>
                </c:pt>
                <c:pt idx="11268">
                  <c:v>5345.3200000000024</c:v>
                </c:pt>
                <c:pt idx="11269">
                  <c:v>5345.34</c:v>
                </c:pt>
                <c:pt idx="11270">
                  <c:v>5345.3600000000024</c:v>
                </c:pt>
                <c:pt idx="11271">
                  <c:v>5345.38</c:v>
                </c:pt>
                <c:pt idx="11272">
                  <c:v>5345.4</c:v>
                </c:pt>
                <c:pt idx="11273">
                  <c:v>5345.42</c:v>
                </c:pt>
                <c:pt idx="11274">
                  <c:v>5345.44</c:v>
                </c:pt>
                <c:pt idx="11275">
                  <c:v>5345.46</c:v>
                </c:pt>
                <c:pt idx="11276">
                  <c:v>5345.48</c:v>
                </c:pt>
                <c:pt idx="11277">
                  <c:v>5345.5</c:v>
                </c:pt>
                <c:pt idx="11278">
                  <c:v>5345.52</c:v>
                </c:pt>
                <c:pt idx="11279">
                  <c:v>5345.54</c:v>
                </c:pt>
                <c:pt idx="11280">
                  <c:v>5345.56</c:v>
                </c:pt>
                <c:pt idx="11281">
                  <c:v>5345.58</c:v>
                </c:pt>
                <c:pt idx="11282">
                  <c:v>5345.6</c:v>
                </c:pt>
                <c:pt idx="11283">
                  <c:v>5345.6200000000035</c:v>
                </c:pt>
                <c:pt idx="11284">
                  <c:v>5345.64</c:v>
                </c:pt>
                <c:pt idx="11285">
                  <c:v>5345.6600000000035</c:v>
                </c:pt>
                <c:pt idx="11286">
                  <c:v>5345.68</c:v>
                </c:pt>
                <c:pt idx="11287">
                  <c:v>5345.7</c:v>
                </c:pt>
                <c:pt idx="11288">
                  <c:v>5345.72</c:v>
                </c:pt>
                <c:pt idx="11289">
                  <c:v>5345.74</c:v>
                </c:pt>
                <c:pt idx="11290">
                  <c:v>5345.76</c:v>
                </c:pt>
                <c:pt idx="11291">
                  <c:v>5345.78</c:v>
                </c:pt>
                <c:pt idx="11292">
                  <c:v>5345.8</c:v>
                </c:pt>
                <c:pt idx="11293">
                  <c:v>5345.8200000000024</c:v>
                </c:pt>
                <c:pt idx="11294">
                  <c:v>5345.84</c:v>
                </c:pt>
                <c:pt idx="11295">
                  <c:v>5345.8600000000024</c:v>
                </c:pt>
                <c:pt idx="11296">
                  <c:v>5345.88</c:v>
                </c:pt>
                <c:pt idx="11297">
                  <c:v>5345.9</c:v>
                </c:pt>
                <c:pt idx="11298">
                  <c:v>5345.92</c:v>
                </c:pt>
                <c:pt idx="11299">
                  <c:v>5345.94</c:v>
                </c:pt>
                <c:pt idx="11300">
                  <c:v>5345.96</c:v>
                </c:pt>
                <c:pt idx="11301">
                  <c:v>5345.98</c:v>
                </c:pt>
                <c:pt idx="11302">
                  <c:v>5346</c:v>
                </c:pt>
                <c:pt idx="11303">
                  <c:v>5346.02</c:v>
                </c:pt>
                <c:pt idx="11304">
                  <c:v>5346.04</c:v>
                </c:pt>
                <c:pt idx="11305">
                  <c:v>5346.06</c:v>
                </c:pt>
                <c:pt idx="11306">
                  <c:v>5346.08</c:v>
                </c:pt>
                <c:pt idx="11307">
                  <c:v>5346.1</c:v>
                </c:pt>
                <c:pt idx="11308">
                  <c:v>5346.1200000000035</c:v>
                </c:pt>
                <c:pt idx="11309">
                  <c:v>5346.14</c:v>
                </c:pt>
                <c:pt idx="11310">
                  <c:v>5346.1600000000035</c:v>
                </c:pt>
                <c:pt idx="11311">
                  <c:v>5346.18</c:v>
                </c:pt>
                <c:pt idx="11312">
                  <c:v>5346.2</c:v>
                </c:pt>
                <c:pt idx="11313">
                  <c:v>5346.22</c:v>
                </c:pt>
                <c:pt idx="11314">
                  <c:v>5346.24</c:v>
                </c:pt>
                <c:pt idx="11315">
                  <c:v>5346.26</c:v>
                </c:pt>
                <c:pt idx="11316">
                  <c:v>5346.28</c:v>
                </c:pt>
                <c:pt idx="11317">
                  <c:v>5346.3</c:v>
                </c:pt>
                <c:pt idx="11318">
                  <c:v>5346.3200000000024</c:v>
                </c:pt>
                <c:pt idx="11319">
                  <c:v>5346.34</c:v>
                </c:pt>
                <c:pt idx="11320">
                  <c:v>5346.3600000000024</c:v>
                </c:pt>
                <c:pt idx="11321">
                  <c:v>5346.38</c:v>
                </c:pt>
                <c:pt idx="11322">
                  <c:v>5346.4</c:v>
                </c:pt>
                <c:pt idx="11323">
                  <c:v>5346.42</c:v>
                </c:pt>
                <c:pt idx="11324">
                  <c:v>5346.44</c:v>
                </c:pt>
                <c:pt idx="11325">
                  <c:v>5346.46</c:v>
                </c:pt>
                <c:pt idx="11326">
                  <c:v>5346.48</c:v>
                </c:pt>
                <c:pt idx="11327">
                  <c:v>5346.5</c:v>
                </c:pt>
                <c:pt idx="11328">
                  <c:v>5346.52</c:v>
                </c:pt>
                <c:pt idx="11329">
                  <c:v>5346.54</c:v>
                </c:pt>
                <c:pt idx="11330">
                  <c:v>5346.56</c:v>
                </c:pt>
                <c:pt idx="11331">
                  <c:v>5346.58</c:v>
                </c:pt>
                <c:pt idx="11332">
                  <c:v>5346.6</c:v>
                </c:pt>
                <c:pt idx="11333">
                  <c:v>5346.6200000000035</c:v>
                </c:pt>
                <c:pt idx="11334">
                  <c:v>5346.64</c:v>
                </c:pt>
                <c:pt idx="11335">
                  <c:v>5346.6600000000035</c:v>
                </c:pt>
                <c:pt idx="11336">
                  <c:v>5346.68</c:v>
                </c:pt>
                <c:pt idx="11337">
                  <c:v>5346.7</c:v>
                </c:pt>
                <c:pt idx="11338">
                  <c:v>5346.72</c:v>
                </c:pt>
                <c:pt idx="11339">
                  <c:v>5346.74</c:v>
                </c:pt>
                <c:pt idx="11340">
                  <c:v>5346.76</c:v>
                </c:pt>
                <c:pt idx="11341">
                  <c:v>5346.78</c:v>
                </c:pt>
                <c:pt idx="11342">
                  <c:v>5346.8</c:v>
                </c:pt>
                <c:pt idx="11343">
                  <c:v>5346.8200000000024</c:v>
                </c:pt>
                <c:pt idx="11344">
                  <c:v>5346.84</c:v>
                </c:pt>
                <c:pt idx="11345">
                  <c:v>5346.8600000000024</c:v>
                </c:pt>
                <c:pt idx="11346">
                  <c:v>5346.88</c:v>
                </c:pt>
                <c:pt idx="11347">
                  <c:v>5346.9</c:v>
                </c:pt>
                <c:pt idx="11348">
                  <c:v>5346.92</c:v>
                </c:pt>
                <c:pt idx="11349">
                  <c:v>5346.94</c:v>
                </c:pt>
                <c:pt idx="11350">
                  <c:v>5346.96</c:v>
                </c:pt>
                <c:pt idx="11351">
                  <c:v>5346.98</c:v>
                </c:pt>
                <c:pt idx="11352">
                  <c:v>5347</c:v>
                </c:pt>
                <c:pt idx="11353">
                  <c:v>5347.02</c:v>
                </c:pt>
                <c:pt idx="11354">
                  <c:v>5347.04</c:v>
                </c:pt>
                <c:pt idx="11355">
                  <c:v>5347.06</c:v>
                </c:pt>
                <c:pt idx="11356">
                  <c:v>5347.08</c:v>
                </c:pt>
                <c:pt idx="11357">
                  <c:v>5347.1</c:v>
                </c:pt>
                <c:pt idx="11358">
                  <c:v>5347.1200000000035</c:v>
                </c:pt>
                <c:pt idx="11359">
                  <c:v>5347.14</c:v>
                </c:pt>
                <c:pt idx="11360">
                  <c:v>5347.1600000000035</c:v>
                </c:pt>
                <c:pt idx="11361">
                  <c:v>5347.18</c:v>
                </c:pt>
                <c:pt idx="11362">
                  <c:v>5347.2</c:v>
                </c:pt>
                <c:pt idx="11363">
                  <c:v>5347.22</c:v>
                </c:pt>
                <c:pt idx="11364">
                  <c:v>5347.24</c:v>
                </c:pt>
                <c:pt idx="11365">
                  <c:v>5347.26</c:v>
                </c:pt>
                <c:pt idx="11366">
                  <c:v>5347.28</c:v>
                </c:pt>
                <c:pt idx="11367">
                  <c:v>5347.3</c:v>
                </c:pt>
                <c:pt idx="11368">
                  <c:v>5347.3200000000024</c:v>
                </c:pt>
                <c:pt idx="11369">
                  <c:v>5347.34</c:v>
                </c:pt>
                <c:pt idx="11370">
                  <c:v>5347.3600000000024</c:v>
                </c:pt>
                <c:pt idx="11371">
                  <c:v>5347.38</c:v>
                </c:pt>
                <c:pt idx="11372">
                  <c:v>5347.4</c:v>
                </c:pt>
                <c:pt idx="11373">
                  <c:v>5347.42</c:v>
                </c:pt>
                <c:pt idx="11374">
                  <c:v>5347.44</c:v>
                </c:pt>
                <c:pt idx="11375">
                  <c:v>5347.46</c:v>
                </c:pt>
                <c:pt idx="11376">
                  <c:v>5347.48</c:v>
                </c:pt>
                <c:pt idx="11377">
                  <c:v>5347.5</c:v>
                </c:pt>
                <c:pt idx="11378">
                  <c:v>5347.52</c:v>
                </c:pt>
                <c:pt idx="11379">
                  <c:v>5347.54</c:v>
                </c:pt>
                <c:pt idx="11380">
                  <c:v>5347.56</c:v>
                </c:pt>
                <c:pt idx="11381">
                  <c:v>5347.58</c:v>
                </c:pt>
                <c:pt idx="11382">
                  <c:v>5347.6</c:v>
                </c:pt>
                <c:pt idx="11383">
                  <c:v>5347.6200000000035</c:v>
                </c:pt>
                <c:pt idx="11384">
                  <c:v>5347.64</c:v>
                </c:pt>
                <c:pt idx="11385">
                  <c:v>5347.6600000000035</c:v>
                </c:pt>
                <c:pt idx="11386">
                  <c:v>5347.68</c:v>
                </c:pt>
                <c:pt idx="11387">
                  <c:v>5347.7</c:v>
                </c:pt>
                <c:pt idx="11388">
                  <c:v>5347.72</c:v>
                </c:pt>
                <c:pt idx="11389">
                  <c:v>5347.74</c:v>
                </c:pt>
                <c:pt idx="11390">
                  <c:v>5347.76</c:v>
                </c:pt>
                <c:pt idx="11391">
                  <c:v>5347.78</c:v>
                </c:pt>
                <c:pt idx="11392">
                  <c:v>5347.8</c:v>
                </c:pt>
                <c:pt idx="11393">
                  <c:v>5347.8200000000024</c:v>
                </c:pt>
                <c:pt idx="11394">
                  <c:v>5347.84</c:v>
                </c:pt>
                <c:pt idx="11395">
                  <c:v>5347.8600000000024</c:v>
                </c:pt>
                <c:pt idx="11396">
                  <c:v>5347.88</c:v>
                </c:pt>
                <c:pt idx="11397">
                  <c:v>5347.9</c:v>
                </c:pt>
                <c:pt idx="11398">
                  <c:v>5347.92</c:v>
                </c:pt>
                <c:pt idx="11399">
                  <c:v>5347.94</c:v>
                </c:pt>
                <c:pt idx="11400">
                  <c:v>5347.96</c:v>
                </c:pt>
                <c:pt idx="11401">
                  <c:v>5347.98</c:v>
                </c:pt>
                <c:pt idx="11402">
                  <c:v>5348</c:v>
                </c:pt>
                <c:pt idx="11403">
                  <c:v>5348.02</c:v>
                </c:pt>
                <c:pt idx="11404">
                  <c:v>5348.04</c:v>
                </c:pt>
                <c:pt idx="11405">
                  <c:v>5348.06</c:v>
                </c:pt>
                <c:pt idx="11406">
                  <c:v>5348.08</c:v>
                </c:pt>
                <c:pt idx="11407">
                  <c:v>5348.1</c:v>
                </c:pt>
                <c:pt idx="11408">
                  <c:v>5348.1200000000035</c:v>
                </c:pt>
                <c:pt idx="11409">
                  <c:v>5348.14</c:v>
                </c:pt>
                <c:pt idx="11410">
                  <c:v>5348.1600000000035</c:v>
                </c:pt>
                <c:pt idx="11411">
                  <c:v>5348.18</c:v>
                </c:pt>
                <c:pt idx="11412">
                  <c:v>5348.2</c:v>
                </c:pt>
                <c:pt idx="11413">
                  <c:v>5348.22</c:v>
                </c:pt>
                <c:pt idx="11414">
                  <c:v>5348.24</c:v>
                </c:pt>
                <c:pt idx="11415">
                  <c:v>5348.26</c:v>
                </c:pt>
                <c:pt idx="11416">
                  <c:v>5348.28</c:v>
                </c:pt>
                <c:pt idx="11417">
                  <c:v>5348.3</c:v>
                </c:pt>
                <c:pt idx="11418">
                  <c:v>5348.3200000000024</c:v>
                </c:pt>
                <c:pt idx="11419">
                  <c:v>5348.34</c:v>
                </c:pt>
                <c:pt idx="11420">
                  <c:v>5348.3600000000024</c:v>
                </c:pt>
                <c:pt idx="11421">
                  <c:v>5348.38</c:v>
                </c:pt>
                <c:pt idx="11422">
                  <c:v>5348.4</c:v>
                </c:pt>
                <c:pt idx="11423">
                  <c:v>5348.42</c:v>
                </c:pt>
                <c:pt idx="11424">
                  <c:v>5348.44</c:v>
                </c:pt>
                <c:pt idx="11425">
                  <c:v>5348.46</c:v>
                </c:pt>
                <c:pt idx="11426">
                  <c:v>5348.48</c:v>
                </c:pt>
                <c:pt idx="11427">
                  <c:v>5348.5</c:v>
                </c:pt>
                <c:pt idx="11428">
                  <c:v>5348.52</c:v>
                </c:pt>
                <c:pt idx="11429">
                  <c:v>5348.54</c:v>
                </c:pt>
                <c:pt idx="11430">
                  <c:v>5348.56</c:v>
                </c:pt>
                <c:pt idx="11431">
                  <c:v>5348.58</c:v>
                </c:pt>
                <c:pt idx="11432">
                  <c:v>5348.6</c:v>
                </c:pt>
                <c:pt idx="11433">
                  <c:v>5348.6200000000035</c:v>
                </c:pt>
                <c:pt idx="11434">
                  <c:v>5348.64</c:v>
                </c:pt>
                <c:pt idx="11435">
                  <c:v>5348.6600000000035</c:v>
                </c:pt>
                <c:pt idx="11436">
                  <c:v>5348.68</c:v>
                </c:pt>
                <c:pt idx="11437">
                  <c:v>5348.7</c:v>
                </c:pt>
                <c:pt idx="11438">
                  <c:v>5348.72</c:v>
                </c:pt>
                <c:pt idx="11439">
                  <c:v>5348.74</c:v>
                </c:pt>
                <c:pt idx="11440">
                  <c:v>5348.76</c:v>
                </c:pt>
                <c:pt idx="11441">
                  <c:v>5348.78</c:v>
                </c:pt>
                <c:pt idx="11442">
                  <c:v>5348.8</c:v>
                </c:pt>
                <c:pt idx="11443">
                  <c:v>5348.8200000000024</c:v>
                </c:pt>
                <c:pt idx="11444">
                  <c:v>5348.84</c:v>
                </c:pt>
                <c:pt idx="11445">
                  <c:v>5348.8600000000024</c:v>
                </c:pt>
                <c:pt idx="11446">
                  <c:v>5348.88</c:v>
                </c:pt>
                <c:pt idx="11447">
                  <c:v>5348.9</c:v>
                </c:pt>
                <c:pt idx="11448">
                  <c:v>5348.92</c:v>
                </c:pt>
                <c:pt idx="11449">
                  <c:v>5348.94</c:v>
                </c:pt>
                <c:pt idx="11450">
                  <c:v>5348.96</c:v>
                </c:pt>
                <c:pt idx="11451">
                  <c:v>5348.98</c:v>
                </c:pt>
                <c:pt idx="11452">
                  <c:v>5349</c:v>
                </c:pt>
                <c:pt idx="11453">
                  <c:v>5349.02</c:v>
                </c:pt>
                <c:pt idx="11454">
                  <c:v>5349.04</c:v>
                </c:pt>
                <c:pt idx="11455">
                  <c:v>5349.06</c:v>
                </c:pt>
                <c:pt idx="11456">
                  <c:v>5349.08</c:v>
                </c:pt>
                <c:pt idx="11457">
                  <c:v>5349.1</c:v>
                </c:pt>
                <c:pt idx="11458">
                  <c:v>5349.1200000000035</c:v>
                </c:pt>
                <c:pt idx="11459">
                  <c:v>5349.14</c:v>
                </c:pt>
                <c:pt idx="11460">
                  <c:v>5349.1600000000035</c:v>
                </c:pt>
                <c:pt idx="11461">
                  <c:v>5349.18</c:v>
                </c:pt>
                <c:pt idx="11462">
                  <c:v>5349.2</c:v>
                </c:pt>
                <c:pt idx="11463">
                  <c:v>5349.22</c:v>
                </c:pt>
                <c:pt idx="11464">
                  <c:v>5349.24</c:v>
                </c:pt>
                <c:pt idx="11465">
                  <c:v>5349.26</c:v>
                </c:pt>
                <c:pt idx="11466">
                  <c:v>5349.28</c:v>
                </c:pt>
                <c:pt idx="11467">
                  <c:v>5349.3</c:v>
                </c:pt>
                <c:pt idx="11468">
                  <c:v>5349.3200000000024</c:v>
                </c:pt>
                <c:pt idx="11469">
                  <c:v>5349.34</c:v>
                </c:pt>
                <c:pt idx="11470">
                  <c:v>5349.3600000000024</c:v>
                </c:pt>
                <c:pt idx="11471">
                  <c:v>5349.38</c:v>
                </c:pt>
                <c:pt idx="11472">
                  <c:v>5349.4</c:v>
                </c:pt>
                <c:pt idx="11473">
                  <c:v>5349.42</c:v>
                </c:pt>
                <c:pt idx="11474">
                  <c:v>5349.44</c:v>
                </c:pt>
                <c:pt idx="11475">
                  <c:v>5349.46</c:v>
                </c:pt>
                <c:pt idx="11476">
                  <c:v>5349.48</c:v>
                </c:pt>
                <c:pt idx="11477">
                  <c:v>5349.5</c:v>
                </c:pt>
                <c:pt idx="11478">
                  <c:v>5349.52</c:v>
                </c:pt>
                <c:pt idx="11479">
                  <c:v>5349.54</c:v>
                </c:pt>
                <c:pt idx="11480">
                  <c:v>5349.56</c:v>
                </c:pt>
                <c:pt idx="11481">
                  <c:v>5349.58</c:v>
                </c:pt>
                <c:pt idx="11482">
                  <c:v>5349.6</c:v>
                </c:pt>
                <c:pt idx="11483">
                  <c:v>5349.6200000000035</c:v>
                </c:pt>
                <c:pt idx="11484">
                  <c:v>5349.64</c:v>
                </c:pt>
                <c:pt idx="11485">
                  <c:v>5349.6600000000035</c:v>
                </c:pt>
                <c:pt idx="11486">
                  <c:v>5349.68</c:v>
                </c:pt>
                <c:pt idx="11487">
                  <c:v>5349.7</c:v>
                </c:pt>
                <c:pt idx="11488">
                  <c:v>5349.72</c:v>
                </c:pt>
                <c:pt idx="11489">
                  <c:v>5349.74</c:v>
                </c:pt>
                <c:pt idx="11490">
                  <c:v>5349.76</c:v>
                </c:pt>
                <c:pt idx="11491">
                  <c:v>5349.78</c:v>
                </c:pt>
                <c:pt idx="11492">
                  <c:v>5349.8</c:v>
                </c:pt>
                <c:pt idx="11493">
                  <c:v>5349.8200000000024</c:v>
                </c:pt>
                <c:pt idx="11494">
                  <c:v>5349.84</c:v>
                </c:pt>
                <c:pt idx="11495">
                  <c:v>5349.8600000000024</c:v>
                </c:pt>
                <c:pt idx="11496">
                  <c:v>5349.88</c:v>
                </c:pt>
                <c:pt idx="11497">
                  <c:v>5349.9</c:v>
                </c:pt>
                <c:pt idx="11498">
                  <c:v>5349.92</c:v>
                </c:pt>
                <c:pt idx="11499">
                  <c:v>5349.94</c:v>
                </c:pt>
                <c:pt idx="11500">
                  <c:v>5349.96</c:v>
                </c:pt>
                <c:pt idx="11501">
                  <c:v>5349.98</c:v>
                </c:pt>
                <c:pt idx="11502">
                  <c:v>5350</c:v>
                </c:pt>
                <c:pt idx="11503">
                  <c:v>5350.02</c:v>
                </c:pt>
                <c:pt idx="11504">
                  <c:v>5350.04</c:v>
                </c:pt>
                <c:pt idx="11505">
                  <c:v>5350.06</c:v>
                </c:pt>
                <c:pt idx="11506">
                  <c:v>5350.08</c:v>
                </c:pt>
                <c:pt idx="11507">
                  <c:v>5350.1</c:v>
                </c:pt>
                <c:pt idx="11508">
                  <c:v>5350.1200000000035</c:v>
                </c:pt>
                <c:pt idx="11509">
                  <c:v>5350.14</c:v>
                </c:pt>
                <c:pt idx="11510">
                  <c:v>5350.1600000000035</c:v>
                </c:pt>
                <c:pt idx="11511">
                  <c:v>5350.18</c:v>
                </c:pt>
                <c:pt idx="11512">
                  <c:v>5350.2</c:v>
                </c:pt>
                <c:pt idx="11513">
                  <c:v>5350.22</c:v>
                </c:pt>
                <c:pt idx="11514">
                  <c:v>5350.24</c:v>
                </c:pt>
                <c:pt idx="11515">
                  <c:v>5350.26</c:v>
                </c:pt>
                <c:pt idx="11516">
                  <c:v>5350.28</c:v>
                </c:pt>
                <c:pt idx="11517">
                  <c:v>5350.3</c:v>
                </c:pt>
                <c:pt idx="11518">
                  <c:v>5350.3200000000024</c:v>
                </c:pt>
                <c:pt idx="11519">
                  <c:v>5350.34</c:v>
                </c:pt>
                <c:pt idx="11520">
                  <c:v>5350.3600000000024</c:v>
                </c:pt>
                <c:pt idx="11521">
                  <c:v>5350.38</c:v>
                </c:pt>
                <c:pt idx="11522">
                  <c:v>5350.4</c:v>
                </c:pt>
                <c:pt idx="11523">
                  <c:v>5350.42</c:v>
                </c:pt>
                <c:pt idx="11524">
                  <c:v>5350.44</c:v>
                </c:pt>
                <c:pt idx="11525">
                  <c:v>5350.46</c:v>
                </c:pt>
                <c:pt idx="11526">
                  <c:v>5350.48</c:v>
                </c:pt>
                <c:pt idx="11527">
                  <c:v>5350.5</c:v>
                </c:pt>
                <c:pt idx="11528">
                  <c:v>5350.52</c:v>
                </c:pt>
                <c:pt idx="11529">
                  <c:v>5350.54</c:v>
                </c:pt>
                <c:pt idx="11530">
                  <c:v>5350.56</c:v>
                </c:pt>
                <c:pt idx="11531">
                  <c:v>5350.58</c:v>
                </c:pt>
                <c:pt idx="11532">
                  <c:v>5350.6</c:v>
                </c:pt>
                <c:pt idx="11533">
                  <c:v>5350.6200000000035</c:v>
                </c:pt>
                <c:pt idx="11534">
                  <c:v>5350.64</c:v>
                </c:pt>
                <c:pt idx="11535">
                  <c:v>5350.6600000000035</c:v>
                </c:pt>
                <c:pt idx="11536">
                  <c:v>5350.68</c:v>
                </c:pt>
                <c:pt idx="11537">
                  <c:v>5350.7</c:v>
                </c:pt>
                <c:pt idx="11538">
                  <c:v>5350.72</c:v>
                </c:pt>
                <c:pt idx="11539">
                  <c:v>5350.74</c:v>
                </c:pt>
                <c:pt idx="11540">
                  <c:v>5350.76</c:v>
                </c:pt>
                <c:pt idx="11541">
                  <c:v>5350.78</c:v>
                </c:pt>
                <c:pt idx="11542">
                  <c:v>5350.8</c:v>
                </c:pt>
                <c:pt idx="11543">
                  <c:v>5350.8200000000024</c:v>
                </c:pt>
                <c:pt idx="11544">
                  <c:v>5350.84</c:v>
                </c:pt>
                <c:pt idx="11545">
                  <c:v>5350.8600000000024</c:v>
                </c:pt>
                <c:pt idx="11546">
                  <c:v>5350.88</c:v>
                </c:pt>
                <c:pt idx="11547">
                  <c:v>5350.9</c:v>
                </c:pt>
                <c:pt idx="11548">
                  <c:v>5350.92</c:v>
                </c:pt>
                <c:pt idx="11549">
                  <c:v>5350.94</c:v>
                </c:pt>
                <c:pt idx="11550">
                  <c:v>5350.96</c:v>
                </c:pt>
                <c:pt idx="11551">
                  <c:v>5350.98</c:v>
                </c:pt>
                <c:pt idx="11552">
                  <c:v>5351</c:v>
                </c:pt>
                <c:pt idx="11553">
                  <c:v>5351.02</c:v>
                </c:pt>
                <c:pt idx="11554">
                  <c:v>5351.04</c:v>
                </c:pt>
                <c:pt idx="11555">
                  <c:v>5351.06</c:v>
                </c:pt>
                <c:pt idx="11556">
                  <c:v>5351.08</c:v>
                </c:pt>
                <c:pt idx="11557">
                  <c:v>5351.1</c:v>
                </c:pt>
                <c:pt idx="11558">
                  <c:v>5351.1200000000035</c:v>
                </c:pt>
                <c:pt idx="11559">
                  <c:v>5351.14</c:v>
                </c:pt>
                <c:pt idx="11560">
                  <c:v>5351.1600000000035</c:v>
                </c:pt>
                <c:pt idx="11561">
                  <c:v>5351.18</c:v>
                </c:pt>
                <c:pt idx="11562">
                  <c:v>5351.2</c:v>
                </c:pt>
                <c:pt idx="11563">
                  <c:v>5351.22</c:v>
                </c:pt>
                <c:pt idx="11564">
                  <c:v>5351.24</c:v>
                </c:pt>
                <c:pt idx="11565">
                  <c:v>5351.26</c:v>
                </c:pt>
                <c:pt idx="11566">
                  <c:v>5351.28</c:v>
                </c:pt>
                <c:pt idx="11567">
                  <c:v>5351.3</c:v>
                </c:pt>
                <c:pt idx="11568">
                  <c:v>5351.3200000000024</c:v>
                </c:pt>
                <c:pt idx="11569">
                  <c:v>5351.34</c:v>
                </c:pt>
                <c:pt idx="11570">
                  <c:v>5351.3600000000024</c:v>
                </c:pt>
                <c:pt idx="11571">
                  <c:v>5351.38</c:v>
                </c:pt>
                <c:pt idx="11572">
                  <c:v>5351.4</c:v>
                </c:pt>
                <c:pt idx="11573">
                  <c:v>5351.42</c:v>
                </c:pt>
                <c:pt idx="11574">
                  <c:v>5351.44</c:v>
                </c:pt>
                <c:pt idx="11575">
                  <c:v>5351.46</c:v>
                </c:pt>
                <c:pt idx="11576">
                  <c:v>5351.48</c:v>
                </c:pt>
                <c:pt idx="11577">
                  <c:v>5351.5</c:v>
                </c:pt>
                <c:pt idx="11578">
                  <c:v>5351.52</c:v>
                </c:pt>
                <c:pt idx="11579">
                  <c:v>5351.54</c:v>
                </c:pt>
                <c:pt idx="11580">
                  <c:v>5351.56</c:v>
                </c:pt>
                <c:pt idx="11581">
                  <c:v>5351.58</c:v>
                </c:pt>
                <c:pt idx="11582">
                  <c:v>5351.6</c:v>
                </c:pt>
                <c:pt idx="11583">
                  <c:v>5351.6200000000035</c:v>
                </c:pt>
                <c:pt idx="11584">
                  <c:v>5351.64</c:v>
                </c:pt>
                <c:pt idx="11585">
                  <c:v>5351.6600000000035</c:v>
                </c:pt>
                <c:pt idx="11586">
                  <c:v>5351.68</c:v>
                </c:pt>
                <c:pt idx="11587">
                  <c:v>5351.7</c:v>
                </c:pt>
                <c:pt idx="11588">
                  <c:v>5351.72</c:v>
                </c:pt>
                <c:pt idx="11589">
                  <c:v>5351.74</c:v>
                </c:pt>
                <c:pt idx="11590">
                  <c:v>5351.76</c:v>
                </c:pt>
                <c:pt idx="11591">
                  <c:v>5351.78</c:v>
                </c:pt>
                <c:pt idx="11592">
                  <c:v>5351.8</c:v>
                </c:pt>
                <c:pt idx="11593">
                  <c:v>5351.8200000000024</c:v>
                </c:pt>
                <c:pt idx="11594">
                  <c:v>5351.84</c:v>
                </c:pt>
                <c:pt idx="11595">
                  <c:v>5351.8600000000024</c:v>
                </c:pt>
                <c:pt idx="11596">
                  <c:v>5351.88</c:v>
                </c:pt>
                <c:pt idx="11597">
                  <c:v>5351.9</c:v>
                </c:pt>
                <c:pt idx="11598">
                  <c:v>5351.92</c:v>
                </c:pt>
                <c:pt idx="11599">
                  <c:v>5351.94</c:v>
                </c:pt>
                <c:pt idx="11600">
                  <c:v>5351.96</c:v>
                </c:pt>
                <c:pt idx="11601">
                  <c:v>5351.98</c:v>
                </c:pt>
                <c:pt idx="11602">
                  <c:v>5352</c:v>
                </c:pt>
                <c:pt idx="11603">
                  <c:v>5352.02</c:v>
                </c:pt>
                <c:pt idx="11604">
                  <c:v>5352.04</c:v>
                </c:pt>
                <c:pt idx="11605">
                  <c:v>5352.06</c:v>
                </c:pt>
                <c:pt idx="11606">
                  <c:v>5352.08</c:v>
                </c:pt>
                <c:pt idx="11607">
                  <c:v>5352.1</c:v>
                </c:pt>
                <c:pt idx="11608">
                  <c:v>5352.1200000000035</c:v>
                </c:pt>
                <c:pt idx="11609">
                  <c:v>5352.14</c:v>
                </c:pt>
                <c:pt idx="11610">
                  <c:v>5352.1600000000035</c:v>
                </c:pt>
                <c:pt idx="11611">
                  <c:v>5352.18</c:v>
                </c:pt>
                <c:pt idx="11612">
                  <c:v>5352.2</c:v>
                </c:pt>
                <c:pt idx="11613">
                  <c:v>5352.22</c:v>
                </c:pt>
                <c:pt idx="11614">
                  <c:v>5352.24</c:v>
                </c:pt>
                <c:pt idx="11615">
                  <c:v>5352.26</c:v>
                </c:pt>
                <c:pt idx="11616">
                  <c:v>5352.28</c:v>
                </c:pt>
                <c:pt idx="11617">
                  <c:v>5352.3</c:v>
                </c:pt>
                <c:pt idx="11618">
                  <c:v>5352.3200000000024</c:v>
                </c:pt>
                <c:pt idx="11619">
                  <c:v>5352.34</c:v>
                </c:pt>
                <c:pt idx="11620">
                  <c:v>5352.3600000000024</c:v>
                </c:pt>
                <c:pt idx="11621">
                  <c:v>5352.38</c:v>
                </c:pt>
                <c:pt idx="11622">
                  <c:v>5352.4</c:v>
                </c:pt>
                <c:pt idx="11623">
                  <c:v>5352.42</c:v>
                </c:pt>
                <c:pt idx="11624">
                  <c:v>5352.44</c:v>
                </c:pt>
                <c:pt idx="11625">
                  <c:v>5352.46</c:v>
                </c:pt>
                <c:pt idx="11626">
                  <c:v>5352.48</c:v>
                </c:pt>
                <c:pt idx="11627">
                  <c:v>5352.5</c:v>
                </c:pt>
                <c:pt idx="11628">
                  <c:v>5352.52</c:v>
                </c:pt>
                <c:pt idx="11629">
                  <c:v>5352.54</c:v>
                </c:pt>
                <c:pt idx="11630">
                  <c:v>5352.56</c:v>
                </c:pt>
                <c:pt idx="11631">
                  <c:v>5352.58</c:v>
                </c:pt>
                <c:pt idx="11632">
                  <c:v>5352.6</c:v>
                </c:pt>
                <c:pt idx="11633">
                  <c:v>5352.6200000000035</c:v>
                </c:pt>
                <c:pt idx="11634">
                  <c:v>5352.64</c:v>
                </c:pt>
                <c:pt idx="11635">
                  <c:v>5352.6600000000035</c:v>
                </c:pt>
                <c:pt idx="11636">
                  <c:v>5352.68</c:v>
                </c:pt>
                <c:pt idx="11637">
                  <c:v>5352.7</c:v>
                </c:pt>
                <c:pt idx="11638">
                  <c:v>5352.72</c:v>
                </c:pt>
                <c:pt idx="11639">
                  <c:v>5352.74</c:v>
                </c:pt>
                <c:pt idx="11640">
                  <c:v>5352.76</c:v>
                </c:pt>
                <c:pt idx="11641">
                  <c:v>5352.78</c:v>
                </c:pt>
                <c:pt idx="11642">
                  <c:v>5352.8</c:v>
                </c:pt>
                <c:pt idx="11643">
                  <c:v>5352.8200000000024</c:v>
                </c:pt>
                <c:pt idx="11644">
                  <c:v>5352.84</c:v>
                </c:pt>
                <c:pt idx="11645">
                  <c:v>5352.8600000000024</c:v>
                </c:pt>
                <c:pt idx="11646">
                  <c:v>5352.88</c:v>
                </c:pt>
                <c:pt idx="11647">
                  <c:v>5352.9</c:v>
                </c:pt>
                <c:pt idx="11648">
                  <c:v>5352.92</c:v>
                </c:pt>
                <c:pt idx="11649">
                  <c:v>5352.94</c:v>
                </c:pt>
                <c:pt idx="11650">
                  <c:v>5352.96</c:v>
                </c:pt>
                <c:pt idx="11651">
                  <c:v>5352.98</c:v>
                </c:pt>
                <c:pt idx="11652">
                  <c:v>5353</c:v>
                </c:pt>
                <c:pt idx="11653">
                  <c:v>5353.02</c:v>
                </c:pt>
                <c:pt idx="11654">
                  <c:v>5353.04</c:v>
                </c:pt>
                <c:pt idx="11655">
                  <c:v>5353.06</c:v>
                </c:pt>
                <c:pt idx="11656">
                  <c:v>5353.08</c:v>
                </c:pt>
                <c:pt idx="11657">
                  <c:v>5353.1</c:v>
                </c:pt>
                <c:pt idx="11658">
                  <c:v>5353.1200000000035</c:v>
                </c:pt>
                <c:pt idx="11659">
                  <c:v>5353.14</c:v>
                </c:pt>
                <c:pt idx="11660">
                  <c:v>5353.1600000000035</c:v>
                </c:pt>
                <c:pt idx="11661">
                  <c:v>5353.18</c:v>
                </c:pt>
                <c:pt idx="11662">
                  <c:v>5353.2</c:v>
                </c:pt>
                <c:pt idx="11663">
                  <c:v>5353.22</c:v>
                </c:pt>
                <c:pt idx="11664">
                  <c:v>5353.24</c:v>
                </c:pt>
                <c:pt idx="11665">
                  <c:v>5353.26</c:v>
                </c:pt>
                <c:pt idx="11666">
                  <c:v>5353.28</c:v>
                </c:pt>
                <c:pt idx="11667">
                  <c:v>5353.3</c:v>
                </c:pt>
                <c:pt idx="11668">
                  <c:v>5353.3200000000024</c:v>
                </c:pt>
                <c:pt idx="11669">
                  <c:v>5353.34</c:v>
                </c:pt>
                <c:pt idx="11670">
                  <c:v>5353.3600000000024</c:v>
                </c:pt>
                <c:pt idx="11671">
                  <c:v>5353.38</c:v>
                </c:pt>
                <c:pt idx="11672">
                  <c:v>5353.4</c:v>
                </c:pt>
                <c:pt idx="11673">
                  <c:v>5353.42</c:v>
                </c:pt>
                <c:pt idx="11674">
                  <c:v>5353.44</c:v>
                </c:pt>
                <c:pt idx="11675">
                  <c:v>5353.46</c:v>
                </c:pt>
                <c:pt idx="11676">
                  <c:v>5353.48</c:v>
                </c:pt>
                <c:pt idx="11677">
                  <c:v>5353.5</c:v>
                </c:pt>
                <c:pt idx="11678">
                  <c:v>5353.52</c:v>
                </c:pt>
                <c:pt idx="11679">
                  <c:v>5353.54</c:v>
                </c:pt>
                <c:pt idx="11680">
                  <c:v>5353.56</c:v>
                </c:pt>
                <c:pt idx="11681">
                  <c:v>5353.58</c:v>
                </c:pt>
                <c:pt idx="11682">
                  <c:v>5353.6</c:v>
                </c:pt>
                <c:pt idx="11683">
                  <c:v>5353.6200000000035</c:v>
                </c:pt>
                <c:pt idx="11684">
                  <c:v>5353.64</c:v>
                </c:pt>
                <c:pt idx="11685">
                  <c:v>5353.6600000000035</c:v>
                </c:pt>
                <c:pt idx="11686">
                  <c:v>5353.68</c:v>
                </c:pt>
                <c:pt idx="11687">
                  <c:v>5353.7</c:v>
                </c:pt>
                <c:pt idx="11688">
                  <c:v>5353.72</c:v>
                </c:pt>
                <c:pt idx="11689">
                  <c:v>5353.74</c:v>
                </c:pt>
                <c:pt idx="11690">
                  <c:v>5353.76</c:v>
                </c:pt>
                <c:pt idx="11691">
                  <c:v>5353.78</c:v>
                </c:pt>
                <c:pt idx="11692">
                  <c:v>5353.8</c:v>
                </c:pt>
                <c:pt idx="11693">
                  <c:v>5353.8200000000024</c:v>
                </c:pt>
                <c:pt idx="11694">
                  <c:v>5353.84</c:v>
                </c:pt>
                <c:pt idx="11695">
                  <c:v>5353.8600000000024</c:v>
                </c:pt>
                <c:pt idx="11696">
                  <c:v>5353.88</c:v>
                </c:pt>
                <c:pt idx="11697">
                  <c:v>5353.9</c:v>
                </c:pt>
                <c:pt idx="11698">
                  <c:v>5353.92</c:v>
                </c:pt>
                <c:pt idx="11699">
                  <c:v>5353.94</c:v>
                </c:pt>
                <c:pt idx="11700">
                  <c:v>5353.96</c:v>
                </c:pt>
                <c:pt idx="11701">
                  <c:v>5353.98</c:v>
                </c:pt>
                <c:pt idx="11702">
                  <c:v>5354</c:v>
                </c:pt>
                <c:pt idx="11703">
                  <c:v>5354.02</c:v>
                </c:pt>
                <c:pt idx="11704">
                  <c:v>5354.04</c:v>
                </c:pt>
                <c:pt idx="11705">
                  <c:v>5354.06</c:v>
                </c:pt>
                <c:pt idx="11706">
                  <c:v>5354.08</c:v>
                </c:pt>
                <c:pt idx="11707">
                  <c:v>5354.1</c:v>
                </c:pt>
                <c:pt idx="11708">
                  <c:v>5354.1200000000035</c:v>
                </c:pt>
                <c:pt idx="11709">
                  <c:v>5354.14</c:v>
                </c:pt>
                <c:pt idx="11710">
                  <c:v>5354.1600000000035</c:v>
                </c:pt>
                <c:pt idx="11711">
                  <c:v>5354.18</c:v>
                </c:pt>
                <c:pt idx="11712">
                  <c:v>5354.2</c:v>
                </c:pt>
                <c:pt idx="11713">
                  <c:v>5354.22</c:v>
                </c:pt>
                <c:pt idx="11714">
                  <c:v>5354.24</c:v>
                </c:pt>
                <c:pt idx="11715">
                  <c:v>5354.26</c:v>
                </c:pt>
                <c:pt idx="11716">
                  <c:v>5354.28</c:v>
                </c:pt>
                <c:pt idx="11717">
                  <c:v>5354.3</c:v>
                </c:pt>
                <c:pt idx="11718">
                  <c:v>5354.3200000000024</c:v>
                </c:pt>
                <c:pt idx="11719">
                  <c:v>5354.34</c:v>
                </c:pt>
                <c:pt idx="11720">
                  <c:v>5354.3600000000024</c:v>
                </c:pt>
                <c:pt idx="11721">
                  <c:v>5354.38</c:v>
                </c:pt>
                <c:pt idx="11722">
                  <c:v>5354.4</c:v>
                </c:pt>
                <c:pt idx="11723">
                  <c:v>5354.42</c:v>
                </c:pt>
                <c:pt idx="11724">
                  <c:v>5354.44</c:v>
                </c:pt>
                <c:pt idx="11725">
                  <c:v>5354.46</c:v>
                </c:pt>
                <c:pt idx="11726">
                  <c:v>5354.48</c:v>
                </c:pt>
                <c:pt idx="11727">
                  <c:v>5354.5</c:v>
                </c:pt>
                <c:pt idx="11728">
                  <c:v>5354.52</c:v>
                </c:pt>
                <c:pt idx="11729">
                  <c:v>5354.54</c:v>
                </c:pt>
                <c:pt idx="11730">
                  <c:v>5354.56</c:v>
                </c:pt>
                <c:pt idx="11731">
                  <c:v>5354.58</c:v>
                </c:pt>
                <c:pt idx="11732">
                  <c:v>5354.6</c:v>
                </c:pt>
                <c:pt idx="11733">
                  <c:v>5354.6200000000035</c:v>
                </c:pt>
                <c:pt idx="11734">
                  <c:v>5354.64</c:v>
                </c:pt>
                <c:pt idx="11735">
                  <c:v>5354.6600000000035</c:v>
                </c:pt>
                <c:pt idx="11736">
                  <c:v>5354.68</c:v>
                </c:pt>
                <c:pt idx="11737">
                  <c:v>5354.7</c:v>
                </c:pt>
                <c:pt idx="11738">
                  <c:v>5354.72</c:v>
                </c:pt>
                <c:pt idx="11739">
                  <c:v>5354.74</c:v>
                </c:pt>
                <c:pt idx="11740">
                  <c:v>5354.76</c:v>
                </c:pt>
                <c:pt idx="11741">
                  <c:v>5354.78</c:v>
                </c:pt>
                <c:pt idx="11742">
                  <c:v>5354.8</c:v>
                </c:pt>
                <c:pt idx="11743">
                  <c:v>5354.8200000000024</c:v>
                </c:pt>
                <c:pt idx="11744">
                  <c:v>5354.84</c:v>
                </c:pt>
                <c:pt idx="11745">
                  <c:v>5354.8600000000024</c:v>
                </c:pt>
                <c:pt idx="11746">
                  <c:v>5354.88</c:v>
                </c:pt>
                <c:pt idx="11747">
                  <c:v>5354.9</c:v>
                </c:pt>
                <c:pt idx="11748">
                  <c:v>5354.92</c:v>
                </c:pt>
                <c:pt idx="11749">
                  <c:v>5354.94</c:v>
                </c:pt>
                <c:pt idx="11750">
                  <c:v>5354.96</c:v>
                </c:pt>
                <c:pt idx="11751">
                  <c:v>5354.98</c:v>
                </c:pt>
                <c:pt idx="11752">
                  <c:v>5355</c:v>
                </c:pt>
                <c:pt idx="11753">
                  <c:v>5355.02</c:v>
                </c:pt>
                <c:pt idx="11754">
                  <c:v>5355.04</c:v>
                </c:pt>
                <c:pt idx="11755">
                  <c:v>5355.06</c:v>
                </c:pt>
                <c:pt idx="11756">
                  <c:v>5355.08</c:v>
                </c:pt>
                <c:pt idx="11757">
                  <c:v>5355.1</c:v>
                </c:pt>
                <c:pt idx="11758">
                  <c:v>5355.1200000000035</c:v>
                </c:pt>
                <c:pt idx="11759">
                  <c:v>5355.14</c:v>
                </c:pt>
                <c:pt idx="11760">
                  <c:v>5355.1600000000035</c:v>
                </c:pt>
                <c:pt idx="11761">
                  <c:v>5355.18</c:v>
                </c:pt>
                <c:pt idx="11762">
                  <c:v>5355.2</c:v>
                </c:pt>
                <c:pt idx="11763">
                  <c:v>5355.22</c:v>
                </c:pt>
                <c:pt idx="11764">
                  <c:v>5355.24</c:v>
                </c:pt>
                <c:pt idx="11765">
                  <c:v>5355.26</c:v>
                </c:pt>
                <c:pt idx="11766">
                  <c:v>5355.28</c:v>
                </c:pt>
                <c:pt idx="11767">
                  <c:v>5355.3</c:v>
                </c:pt>
                <c:pt idx="11768">
                  <c:v>5355.3200000000024</c:v>
                </c:pt>
                <c:pt idx="11769">
                  <c:v>5355.34</c:v>
                </c:pt>
                <c:pt idx="11770">
                  <c:v>5355.3600000000024</c:v>
                </c:pt>
                <c:pt idx="11771">
                  <c:v>5355.38</c:v>
                </c:pt>
                <c:pt idx="11772">
                  <c:v>5355.4</c:v>
                </c:pt>
                <c:pt idx="11773">
                  <c:v>5355.42</c:v>
                </c:pt>
                <c:pt idx="11774">
                  <c:v>5355.44</c:v>
                </c:pt>
                <c:pt idx="11775">
                  <c:v>5355.46</c:v>
                </c:pt>
                <c:pt idx="11776">
                  <c:v>5355.48</c:v>
                </c:pt>
                <c:pt idx="11777">
                  <c:v>5355.5</c:v>
                </c:pt>
                <c:pt idx="11778">
                  <c:v>5355.52</c:v>
                </c:pt>
                <c:pt idx="11779">
                  <c:v>5355.54</c:v>
                </c:pt>
                <c:pt idx="11780">
                  <c:v>5355.56</c:v>
                </c:pt>
                <c:pt idx="11781">
                  <c:v>5355.58</c:v>
                </c:pt>
                <c:pt idx="11782">
                  <c:v>5355.6</c:v>
                </c:pt>
                <c:pt idx="11783">
                  <c:v>5355.6200000000035</c:v>
                </c:pt>
                <c:pt idx="11784">
                  <c:v>5355.64</c:v>
                </c:pt>
                <c:pt idx="11785">
                  <c:v>5355.6600000000035</c:v>
                </c:pt>
                <c:pt idx="11786">
                  <c:v>5355.68</c:v>
                </c:pt>
                <c:pt idx="11787">
                  <c:v>5355.7</c:v>
                </c:pt>
                <c:pt idx="11788">
                  <c:v>5355.72</c:v>
                </c:pt>
                <c:pt idx="11789">
                  <c:v>5355.74</c:v>
                </c:pt>
                <c:pt idx="11790">
                  <c:v>5355.76</c:v>
                </c:pt>
                <c:pt idx="11791">
                  <c:v>5355.78</c:v>
                </c:pt>
                <c:pt idx="11792">
                  <c:v>5355.8</c:v>
                </c:pt>
                <c:pt idx="11793">
                  <c:v>5355.8200000000024</c:v>
                </c:pt>
                <c:pt idx="11794">
                  <c:v>5355.84</c:v>
                </c:pt>
                <c:pt idx="11795">
                  <c:v>5355.8600000000024</c:v>
                </c:pt>
                <c:pt idx="11796">
                  <c:v>5355.88</c:v>
                </c:pt>
                <c:pt idx="11797">
                  <c:v>5355.9</c:v>
                </c:pt>
                <c:pt idx="11798">
                  <c:v>5355.92</c:v>
                </c:pt>
                <c:pt idx="11799">
                  <c:v>5355.94</c:v>
                </c:pt>
                <c:pt idx="11800">
                  <c:v>5355.96</c:v>
                </c:pt>
                <c:pt idx="11801">
                  <c:v>5355.98</c:v>
                </c:pt>
                <c:pt idx="11802">
                  <c:v>5356</c:v>
                </c:pt>
                <c:pt idx="11803">
                  <c:v>5356.02</c:v>
                </c:pt>
                <c:pt idx="11804">
                  <c:v>5356.04</c:v>
                </c:pt>
                <c:pt idx="11805">
                  <c:v>5356.06</c:v>
                </c:pt>
                <c:pt idx="11806">
                  <c:v>5356.08</c:v>
                </c:pt>
                <c:pt idx="11807">
                  <c:v>5356.1</c:v>
                </c:pt>
                <c:pt idx="11808">
                  <c:v>5356.1200000000035</c:v>
                </c:pt>
                <c:pt idx="11809">
                  <c:v>5356.14</c:v>
                </c:pt>
                <c:pt idx="11810">
                  <c:v>5356.1600000000035</c:v>
                </c:pt>
                <c:pt idx="11811">
                  <c:v>5356.18</c:v>
                </c:pt>
                <c:pt idx="11812">
                  <c:v>5356.2</c:v>
                </c:pt>
                <c:pt idx="11813">
                  <c:v>5356.22</c:v>
                </c:pt>
                <c:pt idx="11814">
                  <c:v>5356.24</c:v>
                </c:pt>
                <c:pt idx="11815">
                  <c:v>5356.26</c:v>
                </c:pt>
                <c:pt idx="11816">
                  <c:v>5356.28</c:v>
                </c:pt>
                <c:pt idx="11817">
                  <c:v>5356.3</c:v>
                </c:pt>
                <c:pt idx="11818">
                  <c:v>5356.3200000000024</c:v>
                </c:pt>
                <c:pt idx="11819">
                  <c:v>5356.34</c:v>
                </c:pt>
                <c:pt idx="11820">
                  <c:v>5356.3600000000024</c:v>
                </c:pt>
                <c:pt idx="11821">
                  <c:v>5356.38</c:v>
                </c:pt>
                <c:pt idx="11822">
                  <c:v>5356.4</c:v>
                </c:pt>
                <c:pt idx="11823">
                  <c:v>5356.42</c:v>
                </c:pt>
                <c:pt idx="11824">
                  <c:v>5356.44</c:v>
                </c:pt>
                <c:pt idx="11825">
                  <c:v>5356.46</c:v>
                </c:pt>
                <c:pt idx="11826">
                  <c:v>5356.48</c:v>
                </c:pt>
                <c:pt idx="11827">
                  <c:v>5356.5</c:v>
                </c:pt>
                <c:pt idx="11828">
                  <c:v>5356.52</c:v>
                </c:pt>
                <c:pt idx="11829">
                  <c:v>5356.54</c:v>
                </c:pt>
                <c:pt idx="11830">
                  <c:v>5356.56</c:v>
                </c:pt>
                <c:pt idx="11831">
                  <c:v>5356.58</c:v>
                </c:pt>
                <c:pt idx="11832">
                  <c:v>5356.6</c:v>
                </c:pt>
                <c:pt idx="11833">
                  <c:v>5356.6200000000035</c:v>
                </c:pt>
                <c:pt idx="11834">
                  <c:v>5356.64</c:v>
                </c:pt>
                <c:pt idx="11835">
                  <c:v>5356.6600000000035</c:v>
                </c:pt>
                <c:pt idx="11836">
                  <c:v>5356.68</c:v>
                </c:pt>
                <c:pt idx="11837">
                  <c:v>5356.7</c:v>
                </c:pt>
                <c:pt idx="11838">
                  <c:v>5356.72</c:v>
                </c:pt>
                <c:pt idx="11839">
                  <c:v>5356.74</c:v>
                </c:pt>
                <c:pt idx="11840">
                  <c:v>5356.76</c:v>
                </c:pt>
                <c:pt idx="11841">
                  <c:v>5356.78</c:v>
                </c:pt>
                <c:pt idx="11842">
                  <c:v>5356.8</c:v>
                </c:pt>
                <c:pt idx="11843">
                  <c:v>5356.8200000000024</c:v>
                </c:pt>
                <c:pt idx="11844">
                  <c:v>5356.84</c:v>
                </c:pt>
                <c:pt idx="11845">
                  <c:v>5356.8600000000024</c:v>
                </c:pt>
                <c:pt idx="11846">
                  <c:v>5356.88</c:v>
                </c:pt>
                <c:pt idx="11847">
                  <c:v>5356.9</c:v>
                </c:pt>
                <c:pt idx="11848">
                  <c:v>5356.92</c:v>
                </c:pt>
                <c:pt idx="11849">
                  <c:v>5356.94</c:v>
                </c:pt>
                <c:pt idx="11850">
                  <c:v>5356.96</c:v>
                </c:pt>
                <c:pt idx="11851">
                  <c:v>5356.98</c:v>
                </c:pt>
                <c:pt idx="11852">
                  <c:v>5357</c:v>
                </c:pt>
                <c:pt idx="11853">
                  <c:v>5357.02</c:v>
                </c:pt>
                <c:pt idx="11854">
                  <c:v>5357.04</c:v>
                </c:pt>
                <c:pt idx="11855">
                  <c:v>5357.06</c:v>
                </c:pt>
                <c:pt idx="11856">
                  <c:v>5357.08</c:v>
                </c:pt>
                <c:pt idx="11857">
                  <c:v>5357.1</c:v>
                </c:pt>
                <c:pt idx="11858">
                  <c:v>5357.1200000000035</c:v>
                </c:pt>
                <c:pt idx="11859">
                  <c:v>5357.14</c:v>
                </c:pt>
                <c:pt idx="11860">
                  <c:v>5357.1600000000035</c:v>
                </c:pt>
                <c:pt idx="11861">
                  <c:v>5357.18</c:v>
                </c:pt>
                <c:pt idx="11862">
                  <c:v>5357.2</c:v>
                </c:pt>
                <c:pt idx="11863">
                  <c:v>5357.22</c:v>
                </c:pt>
                <c:pt idx="11864">
                  <c:v>5357.24</c:v>
                </c:pt>
                <c:pt idx="11865">
                  <c:v>5357.26</c:v>
                </c:pt>
                <c:pt idx="11866">
                  <c:v>5357.28</c:v>
                </c:pt>
                <c:pt idx="11867">
                  <c:v>5357.3</c:v>
                </c:pt>
                <c:pt idx="11868">
                  <c:v>5357.3200000000024</c:v>
                </c:pt>
                <c:pt idx="11869">
                  <c:v>5357.34</c:v>
                </c:pt>
                <c:pt idx="11870">
                  <c:v>5357.3600000000024</c:v>
                </c:pt>
                <c:pt idx="11871">
                  <c:v>5357.38</c:v>
                </c:pt>
                <c:pt idx="11872">
                  <c:v>5357.4</c:v>
                </c:pt>
                <c:pt idx="11873">
                  <c:v>5357.42</c:v>
                </c:pt>
                <c:pt idx="11874">
                  <c:v>5357.44</c:v>
                </c:pt>
                <c:pt idx="11875">
                  <c:v>5357.46</c:v>
                </c:pt>
                <c:pt idx="11876">
                  <c:v>5357.48</c:v>
                </c:pt>
                <c:pt idx="11877">
                  <c:v>5357.5</c:v>
                </c:pt>
                <c:pt idx="11878">
                  <c:v>5357.52</c:v>
                </c:pt>
                <c:pt idx="11879">
                  <c:v>5357.54</c:v>
                </c:pt>
                <c:pt idx="11880">
                  <c:v>5357.56</c:v>
                </c:pt>
                <c:pt idx="11881">
                  <c:v>5357.58</c:v>
                </c:pt>
                <c:pt idx="11882">
                  <c:v>5357.6</c:v>
                </c:pt>
                <c:pt idx="11883">
                  <c:v>5357.6200000000035</c:v>
                </c:pt>
                <c:pt idx="11884">
                  <c:v>5357.64</c:v>
                </c:pt>
                <c:pt idx="11885">
                  <c:v>5357.6600000000035</c:v>
                </c:pt>
                <c:pt idx="11886">
                  <c:v>5357.68</c:v>
                </c:pt>
                <c:pt idx="11887">
                  <c:v>5357.7</c:v>
                </c:pt>
                <c:pt idx="11888">
                  <c:v>5357.72</c:v>
                </c:pt>
                <c:pt idx="11889">
                  <c:v>5357.74</c:v>
                </c:pt>
                <c:pt idx="11890">
                  <c:v>5357.76</c:v>
                </c:pt>
                <c:pt idx="11891">
                  <c:v>5357.78</c:v>
                </c:pt>
                <c:pt idx="11892">
                  <c:v>5357.8</c:v>
                </c:pt>
                <c:pt idx="11893">
                  <c:v>5357.8200000000024</c:v>
                </c:pt>
                <c:pt idx="11894">
                  <c:v>5357.84</c:v>
                </c:pt>
                <c:pt idx="11895">
                  <c:v>5357.8600000000024</c:v>
                </c:pt>
                <c:pt idx="11896">
                  <c:v>5357.88</c:v>
                </c:pt>
                <c:pt idx="11897">
                  <c:v>5357.9</c:v>
                </c:pt>
                <c:pt idx="11898">
                  <c:v>5357.92</c:v>
                </c:pt>
                <c:pt idx="11899">
                  <c:v>5357.94</c:v>
                </c:pt>
                <c:pt idx="11900">
                  <c:v>5357.96</c:v>
                </c:pt>
                <c:pt idx="11901">
                  <c:v>5357.98</c:v>
                </c:pt>
                <c:pt idx="11902">
                  <c:v>5358</c:v>
                </c:pt>
                <c:pt idx="11903">
                  <c:v>5358.02</c:v>
                </c:pt>
                <c:pt idx="11904">
                  <c:v>5358.04</c:v>
                </c:pt>
                <c:pt idx="11905">
                  <c:v>5358.06</c:v>
                </c:pt>
                <c:pt idx="11906">
                  <c:v>5358.08</c:v>
                </c:pt>
                <c:pt idx="11907">
                  <c:v>5358.1</c:v>
                </c:pt>
                <c:pt idx="11908">
                  <c:v>5358.1200000000035</c:v>
                </c:pt>
                <c:pt idx="11909">
                  <c:v>5358.14</c:v>
                </c:pt>
                <c:pt idx="11910">
                  <c:v>5358.1600000000035</c:v>
                </c:pt>
                <c:pt idx="11911">
                  <c:v>5358.18</c:v>
                </c:pt>
                <c:pt idx="11912">
                  <c:v>5358.2</c:v>
                </c:pt>
                <c:pt idx="11913">
                  <c:v>5358.22</c:v>
                </c:pt>
                <c:pt idx="11914">
                  <c:v>5358.24</c:v>
                </c:pt>
                <c:pt idx="11915">
                  <c:v>5358.26</c:v>
                </c:pt>
                <c:pt idx="11916">
                  <c:v>5358.28</c:v>
                </c:pt>
                <c:pt idx="11917">
                  <c:v>5358.3</c:v>
                </c:pt>
                <c:pt idx="11918">
                  <c:v>5358.3200000000024</c:v>
                </c:pt>
                <c:pt idx="11919">
                  <c:v>5358.34</c:v>
                </c:pt>
                <c:pt idx="11920">
                  <c:v>5358.3600000000024</c:v>
                </c:pt>
                <c:pt idx="11921">
                  <c:v>5358.38</c:v>
                </c:pt>
                <c:pt idx="11922">
                  <c:v>5358.4</c:v>
                </c:pt>
                <c:pt idx="11923">
                  <c:v>5358.42</c:v>
                </c:pt>
                <c:pt idx="11924">
                  <c:v>5358.44</c:v>
                </c:pt>
                <c:pt idx="11925">
                  <c:v>5358.46</c:v>
                </c:pt>
                <c:pt idx="11926">
                  <c:v>5358.48</c:v>
                </c:pt>
                <c:pt idx="11927">
                  <c:v>5358.5</c:v>
                </c:pt>
                <c:pt idx="11928">
                  <c:v>5358.52</c:v>
                </c:pt>
                <c:pt idx="11929">
                  <c:v>5358.54</c:v>
                </c:pt>
                <c:pt idx="11930">
                  <c:v>5358.56</c:v>
                </c:pt>
                <c:pt idx="11931">
                  <c:v>5358.58</c:v>
                </c:pt>
                <c:pt idx="11932">
                  <c:v>5358.6</c:v>
                </c:pt>
                <c:pt idx="11933">
                  <c:v>5358.6200000000035</c:v>
                </c:pt>
                <c:pt idx="11934">
                  <c:v>5358.64</c:v>
                </c:pt>
                <c:pt idx="11935">
                  <c:v>5358.6600000000035</c:v>
                </c:pt>
                <c:pt idx="11936">
                  <c:v>5358.68</c:v>
                </c:pt>
                <c:pt idx="11937">
                  <c:v>5358.7</c:v>
                </c:pt>
                <c:pt idx="11938">
                  <c:v>5358.72</c:v>
                </c:pt>
                <c:pt idx="11939">
                  <c:v>5358.74</c:v>
                </c:pt>
                <c:pt idx="11940">
                  <c:v>5358.76</c:v>
                </c:pt>
                <c:pt idx="11941">
                  <c:v>5358.78</c:v>
                </c:pt>
                <c:pt idx="11942">
                  <c:v>5358.8</c:v>
                </c:pt>
                <c:pt idx="11943">
                  <c:v>5358.8200000000024</c:v>
                </c:pt>
                <c:pt idx="11944">
                  <c:v>5358.84</c:v>
                </c:pt>
                <c:pt idx="11945">
                  <c:v>5358.8600000000024</c:v>
                </c:pt>
                <c:pt idx="11946">
                  <c:v>5358.88</c:v>
                </c:pt>
                <c:pt idx="11947">
                  <c:v>5358.9</c:v>
                </c:pt>
                <c:pt idx="11948">
                  <c:v>5358.92</c:v>
                </c:pt>
                <c:pt idx="11949">
                  <c:v>5358.94</c:v>
                </c:pt>
                <c:pt idx="11950">
                  <c:v>5358.96</c:v>
                </c:pt>
                <c:pt idx="11951">
                  <c:v>5358.98</c:v>
                </c:pt>
                <c:pt idx="11952">
                  <c:v>5359</c:v>
                </c:pt>
                <c:pt idx="11953">
                  <c:v>5359.02</c:v>
                </c:pt>
                <c:pt idx="11954">
                  <c:v>5359.04</c:v>
                </c:pt>
                <c:pt idx="11955">
                  <c:v>5359.06</c:v>
                </c:pt>
                <c:pt idx="11956">
                  <c:v>5359.08</c:v>
                </c:pt>
                <c:pt idx="11957">
                  <c:v>5359.1</c:v>
                </c:pt>
                <c:pt idx="11958">
                  <c:v>5359.1200000000035</c:v>
                </c:pt>
                <c:pt idx="11959">
                  <c:v>5359.14</c:v>
                </c:pt>
                <c:pt idx="11960">
                  <c:v>5359.1600000000035</c:v>
                </c:pt>
                <c:pt idx="11961">
                  <c:v>5359.18</c:v>
                </c:pt>
                <c:pt idx="11962">
                  <c:v>5359.2</c:v>
                </c:pt>
                <c:pt idx="11963">
                  <c:v>5359.22</c:v>
                </c:pt>
                <c:pt idx="11964">
                  <c:v>5359.24</c:v>
                </c:pt>
                <c:pt idx="11965">
                  <c:v>5359.26</c:v>
                </c:pt>
                <c:pt idx="11966">
                  <c:v>5359.28</c:v>
                </c:pt>
                <c:pt idx="11967">
                  <c:v>5359.3</c:v>
                </c:pt>
                <c:pt idx="11968">
                  <c:v>5359.3200000000024</c:v>
                </c:pt>
                <c:pt idx="11969">
                  <c:v>5359.34</c:v>
                </c:pt>
                <c:pt idx="11970">
                  <c:v>5359.3600000000024</c:v>
                </c:pt>
                <c:pt idx="11971">
                  <c:v>5359.38</c:v>
                </c:pt>
                <c:pt idx="11972">
                  <c:v>5359.4</c:v>
                </c:pt>
                <c:pt idx="11973">
                  <c:v>5359.42</c:v>
                </c:pt>
                <c:pt idx="11974">
                  <c:v>5359.44</c:v>
                </c:pt>
                <c:pt idx="11975">
                  <c:v>5359.46</c:v>
                </c:pt>
                <c:pt idx="11976">
                  <c:v>5359.48</c:v>
                </c:pt>
                <c:pt idx="11977">
                  <c:v>5359.5</c:v>
                </c:pt>
                <c:pt idx="11978">
                  <c:v>5359.52</c:v>
                </c:pt>
                <c:pt idx="11979">
                  <c:v>5359.54</c:v>
                </c:pt>
                <c:pt idx="11980">
                  <c:v>5359.56</c:v>
                </c:pt>
                <c:pt idx="11981">
                  <c:v>5359.58</c:v>
                </c:pt>
                <c:pt idx="11982">
                  <c:v>5359.6</c:v>
                </c:pt>
                <c:pt idx="11983">
                  <c:v>5359.6200000000035</c:v>
                </c:pt>
                <c:pt idx="11984">
                  <c:v>5359.64</c:v>
                </c:pt>
                <c:pt idx="11985">
                  <c:v>5359.6600000000035</c:v>
                </c:pt>
                <c:pt idx="11986">
                  <c:v>5359.68</c:v>
                </c:pt>
                <c:pt idx="11987">
                  <c:v>5359.7</c:v>
                </c:pt>
                <c:pt idx="11988">
                  <c:v>5359.72</c:v>
                </c:pt>
                <c:pt idx="11989">
                  <c:v>5359.74</c:v>
                </c:pt>
                <c:pt idx="11990">
                  <c:v>5359.76</c:v>
                </c:pt>
                <c:pt idx="11991">
                  <c:v>5359.78</c:v>
                </c:pt>
                <c:pt idx="11992">
                  <c:v>5359.8</c:v>
                </c:pt>
                <c:pt idx="11993">
                  <c:v>5359.8200000000024</c:v>
                </c:pt>
                <c:pt idx="11994">
                  <c:v>5359.84</c:v>
                </c:pt>
                <c:pt idx="11995">
                  <c:v>5359.8600000000024</c:v>
                </c:pt>
                <c:pt idx="11996">
                  <c:v>5359.88</c:v>
                </c:pt>
                <c:pt idx="11997">
                  <c:v>5359.9</c:v>
                </c:pt>
                <c:pt idx="11998">
                  <c:v>5359.92</c:v>
                </c:pt>
                <c:pt idx="11999">
                  <c:v>5359.94</c:v>
                </c:pt>
                <c:pt idx="12000">
                  <c:v>5359.96</c:v>
                </c:pt>
                <c:pt idx="12001">
                  <c:v>5359.98</c:v>
                </c:pt>
                <c:pt idx="12002">
                  <c:v>5360</c:v>
                </c:pt>
                <c:pt idx="12003">
                  <c:v>5360.02</c:v>
                </c:pt>
                <c:pt idx="12004">
                  <c:v>5360.04</c:v>
                </c:pt>
                <c:pt idx="12005">
                  <c:v>5360.06</c:v>
                </c:pt>
                <c:pt idx="12006">
                  <c:v>5360.08</c:v>
                </c:pt>
                <c:pt idx="12007">
                  <c:v>5360.1</c:v>
                </c:pt>
                <c:pt idx="12008">
                  <c:v>5360.1200000000035</c:v>
                </c:pt>
                <c:pt idx="12009">
                  <c:v>5360.14</c:v>
                </c:pt>
                <c:pt idx="12010">
                  <c:v>5360.1600000000035</c:v>
                </c:pt>
                <c:pt idx="12011">
                  <c:v>5360.18</c:v>
                </c:pt>
                <c:pt idx="12012">
                  <c:v>5360.2</c:v>
                </c:pt>
                <c:pt idx="12013">
                  <c:v>5360.22</c:v>
                </c:pt>
                <c:pt idx="12014">
                  <c:v>5360.24</c:v>
                </c:pt>
                <c:pt idx="12015">
                  <c:v>5360.26</c:v>
                </c:pt>
                <c:pt idx="12016">
                  <c:v>5360.28</c:v>
                </c:pt>
                <c:pt idx="12017">
                  <c:v>5360.3</c:v>
                </c:pt>
                <c:pt idx="12018">
                  <c:v>5360.3200000000024</c:v>
                </c:pt>
                <c:pt idx="12019">
                  <c:v>5360.34</c:v>
                </c:pt>
                <c:pt idx="12020">
                  <c:v>5360.3600000000024</c:v>
                </c:pt>
                <c:pt idx="12021">
                  <c:v>5360.38</c:v>
                </c:pt>
                <c:pt idx="12022">
                  <c:v>5360.4</c:v>
                </c:pt>
                <c:pt idx="12023">
                  <c:v>5360.42</c:v>
                </c:pt>
                <c:pt idx="12024">
                  <c:v>5360.44</c:v>
                </c:pt>
                <c:pt idx="12025">
                  <c:v>5360.46</c:v>
                </c:pt>
                <c:pt idx="12026">
                  <c:v>5360.48</c:v>
                </c:pt>
                <c:pt idx="12027">
                  <c:v>5360.5</c:v>
                </c:pt>
                <c:pt idx="12028">
                  <c:v>5360.52</c:v>
                </c:pt>
                <c:pt idx="12029">
                  <c:v>5360.54</c:v>
                </c:pt>
                <c:pt idx="12030">
                  <c:v>5360.56</c:v>
                </c:pt>
                <c:pt idx="12031">
                  <c:v>5360.58</c:v>
                </c:pt>
                <c:pt idx="12032">
                  <c:v>5360.6</c:v>
                </c:pt>
                <c:pt idx="12033">
                  <c:v>5360.6200000000035</c:v>
                </c:pt>
                <c:pt idx="12034">
                  <c:v>5360.64</c:v>
                </c:pt>
                <c:pt idx="12035">
                  <c:v>5360.6600000000035</c:v>
                </c:pt>
                <c:pt idx="12036">
                  <c:v>5360.68</c:v>
                </c:pt>
                <c:pt idx="12037">
                  <c:v>5360.7</c:v>
                </c:pt>
                <c:pt idx="12038">
                  <c:v>5360.72</c:v>
                </c:pt>
                <c:pt idx="12039">
                  <c:v>5360.74</c:v>
                </c:pt>
                <c:pt idx="12040">
                  <c:v>5360.76</c:v>
                </c:pt>
                <c:pt idx="12041">
                  <c:v>5360.78</c:v>
                </c:pt>
                <c:pt idx="12042">
                  <c:v>5360.8</c:v>
                </c:pt>
                <c:pt idx="12043">
                  <c:v>5360.8200000000024</c:v>
                </c:pt>
                <c:pt idx="12044">
                  <c:v>5360.84</c:v>
                </c:pt>
                <c:pt idx="12045">
                  <c:v>5360.8600000000024</c:v>
                </c:pt>
                <c:pt idx="12046">
                  <c:v>5360.88</c:v>
                </c:pt>
                <c:pt idx="12047">
                  <c:v>5360.9</c:v>
                </c:pt>
                <c:pt idx="12048">
                  <c:v>5360.92</c:v>
                </c:pt>
                <c:pt idx="12049">
                  <c:v>5360.94</c:v>
                </c:pt>
                <c:pt idx="12050">
                  <c:v>5360.96</c:v>
                </c:pt>
                <c:pt idx="12051">
                  <c:v>5360.98</c:v>
                </c:pt>
                <c:pt idx="12052">
                  <c:v>5361</c:v>
                </c:pt>
                <c:pt idx="12053">
                  <c:v>5361.02</c:v>
                </c:pt>
                <c:pt idx="12054">
                  <c:v>5361.04</c:v>
                </c:pt>
                <c:pt idx="12055">
                  <c:v>5361.06</c:v>
                </c:pt>
                <c:pt idx="12056">
                  <c:v>5361.08</c:v>
                </c:pt>
                <c:pt idx="12057">
                  <c:v>5361.1</c:v>
                </c:pt>
                <c:pt idx="12058">
                  <c:v>5361.1200000000035</c:v>
                </c:pt>
                <c:pt idx="12059">
                  <c:v>5361.14</c:v>
                </c:pt>
                <c:pt idx="12060">
                  <c:v>5361.1600000000035</c:v>
                </c:pt>
                <c:pt idx="12061">
                  <c:v>5361.18</c:v>
                </c:pt>
                <c:pt idx="12062">
                  <c:v>5361.2</c:v>
                </c:pt>
                <c:pt idx="12063">
                  <c:v>5361.22</c:v>
                </c:pt>
                <c:pt idx="12064">
                  <c:v>5361.24</c:v>
                </c:pt>
                <c:pt idx="12065">
                  <c:v>5361.26</c:v>
                </c:pt>
                <c:pt idx="12066">
                  <c:v>5361.28</c:v>
                </c:pt>
                <c:pt idx="12067">
                  <c:v>5361.3</c:v>
                </c:pt>
                <c:pt idx="12068">
                  <c:v>5361.3200000000024</c:v>
                </c:pt>
                <c:pt idx="12069">
                  <c:v>5361.34</c:v>
                </c:pt>
                <c:pt idx="12070">
                  <c:v>5361.3600000000024</c:v>
                </c:pt>
                <c:pt idx="12071">
                  <c:v>5361.38</c:v>
                </c:pt>
                <c:pt idx="12072">
                  <c:v>5361.4</c:v>
                </c:pt>
                <c:pt idx="12073">
                  <c:v>5361.42</c:v>
                </c:pt>
                <c:pt idx="12074">
                  <c:v>5361.44</c:v>
                </c:pt>
                <c:pt idx="12075">
                  <c:v>5361.46</c:v>
                </c:pt>
                <c:pt idx="12076">
                  <c:v>5361.48</c:v>
                </c:pt>
                <c:pt idx="12077">
                  <c:v>5361.5</c:v>
                </c:pt>
                <c:pt idx="12078">
                  <c:v>5361.52</c:v>
                </c:pt>
                <c:pt idx="12079">
                  <c:v>5361.54</c:v>
                </c:pt>
                <c:pt idx="12080">
                  <c:v>5361.56</c:v>
                </c:pt>
                <c:pt idx="12081">
                  <c:v>5361.58</c:v>
                </c:pt>
                <c:pt idx="12082">
                  <c:v>5361.6</c:v>
                </c:pt>
                <c:pt idx="12083">
                  <c:v>5361.6200000000035</c:v>
                </c:pt>
                <c:pt idx="12084">
                  <c:v>5361.64</c:v>
                </c:pt>
                <c:pt idx="12085">
                  <c:v>5361.6600000000035</c:v>
                </c:pt>
                <c:pt idx="12086">
                  <c:v>5361.68</c:v>
                </c:pt>
                <c:pt idx="12087">
                  <c:v>5361.7</c:v>
                </c:pt>
                <c:pt idx="12088">
                  <c:v>5361.72</c:v>
                </c:pt>
                <c:pt idx="12089">
                  <c:v>5361.74</c:v>
                </c:pt>
                <c:pt idx="12090">
                  <c:v>5361.76</c:v>
                </c:pt>
                <c:pt idx="12091">
                  <c:v>5361.78</c:v>
                </c:pt>
                <c:pt idx="12092">
                  <c:v>5361.8</c:v>
                </c:pt>
                <c:pt idx="12093">
                  <c:v>5361.8200000000024</c:v>
                </c:pt>
                <c:pt idx="12094">
                  <c:v>5361.84</c:v>
                </c:pt>
                <c:pt idx="12095">
                  <c:v>5361.8600000000024</c:v>
                </c:pt>
                <c:pt idx="12096">
                  <c:v>5361.88</c:v>
                </c:pt>
                <c:pt idx="12097">
                  <c:v>5361.9</c:v>
                </c:pt>
                <c:pt idx="12098">
                  <c:v>5361.92</c:v>
                </c:pt>
                <c:pt idx="12099">
                  <c:v>5361.94</c:v>
                </c:pt>
                <c:pt idx="12100">
                  <c:v>5361.96</c:v>
                </c:pt>
                <c:pt idx="12101">
                  <c:v>5361.98</c:v>
                </c:pt>
                <c:pt idx="12102">
                  <c:v>5362</c:v>
                </c:pt>
                <c:pt idx="12103">
                  <c:v>5362.02</c:v>
                </c:pt>
                <c:pt idx="12104">
                  <c:v>5362.04</c:v>
                </c:pt>
                <c:pt idx="12105">
                  <c:v>5362.06</c:v>
                </c:pt>
                <c:pt idx="12106">
                  <c:v>5362.08</c:v>
                </c:pt>
                <c:pt idx="12107">
                  <c:v>5362.1</c:v>
                </c:pt>
                <c:pt idx="12108">
                  <c:v>5362.1200000000035</c:v>
                </c:pt>
                <c:pt idx="12109">
                  <c:v>5362.14</c:v>
                </c:pt>
                <c:pt idx="12110">
                  <c:v>5362.1600000000035</c:v>
                </c:pt>
                <c:pt idx="12111">
                  <c:v>5362.18</c:v>
                </c:pt>
                <c:pt idx="12112">
                  <c:v>5362.2</c:v>
                </c:pt>
                <c:pt idx="12113">
                  <c:v>5362.22</c:v>
                </c:pt>
                <c:pt idx="12114">
                  <c:v>5362.24</c:v>
                </c:pt>
                <c:pt idx="12115">
                  <c:v>5362.26</c:v>
                </c:pt>
                <c:pt idx="12116">
                  <c:v>5362.28</c:v>
                </c:pt>
                <c:pt idx="12117">
                  <c:v>5362.3</c:v>
                </c:pt>
                <c:pt idx="12118">
                  <c:v>5362.3200000000024</c:v>
                </c:pt>
                <c:pt idx="12119">
                  <c:v>5362.34</c:v>
                </c:pt>
                <c:pt idx="12120">
                  <c:v>5362.3600000000024</c:v>
                </c:pt>
                <c:pt idx="12121">
                  <c:v>5362.38</c:v>
                </c:pt>
                <c:pt idx="12122">
                  <c:v>5362.4</c:v>
                </c:pt>
                <c:pt idx="12123">
                  <c:v>5362.42</c:v>
                </c:pt>
                <c:pt idx="12124">
                  <c:v>5362.44</c:v>
                </c:pt>
                <c:pt idx="12125">
                  <c:v>5362.46</c:v>
                </c:pt>
                <c:pt idx="12126">
                  <c:v>5362.48</c:v>
                </c:pt>
                <c:pt idx="12127">
                  <c:v>5362.5</c:v>
                </c:pt>
                <c:pt idx="12128">
                  <c:v>5362.52</c:v>
                </c:pt>
                <c:pt idx="12129">
                  <c:v>5362.54</c:v>
                </c:pt>
                <c:pt idx="12130">
                  <c:v>5362.56</c:v>
                </c:pt>
                <c:pt idx="12131">
                  <c:v>5362.58</c:v>
                </c:pt>
                <c:pt idx="12132">
                  <c:v>5362.6</c:v>
                </c:pt>
                <c:pt idx="12133">
                  <c:v>5362.6200000000035</c:v>
                </c:pt>
                <c:pt idx="12134">
                  <c:v>5362.64</c:v>
                </c:pt>
                <c:pt idx="12135">
                  <c:v>5362.6600000000035</c:v>
                </c:pt>
                <c:pt idx="12136">
                  <c:v>5362.68</c:v>
                </c:pt>
                <c:pt idx="12137">
                  <c:v>5362.7</c:v>
                </c:pt>
                <c:pt idx="12138">
                  <c:v>5362.72</c:v>
                </c:pt>
                <c:pt idx="12139">
                  <c:v>5362.74</c:v>
                </c:pt>
                <c:pt idx="12140">
                  <c:v>5362.76</c:v>
                </c:pt>
                <c:pt idx="12141">
                  <c:v>5362.78</c:v>
                </c:pt>
                <c:pt idx="12142">
                  <c:v>5362.8</c:v>
                </c:pt>
                <c:pt idx="12143">
                  <c:v>5362.8200000000024</c:v>
                </c:pt>
                <c:pt idx="12144">
                  <c:v>5362.84</c:v>
                </c:pt>
                <c:pt idx="12145">
                  <c:v>5362.8600000000024</c:v>
                </c:pt>
                <c:pt idx="12146">
                  <c:v>5362.88</c:v>
                </c:pt>
                <c:pt idx="12147">
                  <c:v>5362.9</c:v>
                </c:pt>
                <c:pt idx="12148">
                  <c:v>5362.92</c:v>
                </c:pt>
                <c:pt idx="12149">
                  <c:v>5362.94</c:v>
                </c:pt>
                <c:pt idx="12150">
                  <c:v>5362.96</c:v>
                </c:pt>
                <c:pt idx="12151">
                  <c:v>5362.98</c:v>
                </c:pt>
                <c:pt idx="12152">
                  <c:v>5363</c:v>
                </c:pt>
                <c:pt idx="12153">
                  <c:v>5363.02</c:v>
                </c:pt>
                <c:pt idx="12154">
                  <c:v>5363.04</c:v>
                </c:pt>
                <c:pt idx="12155">
                  <c:v>5363.06</c:v>
                </c:pt>
                <c:pt idx="12156">
                  <c:v>5363.08</c:v>
                </c:pt>
                <c:pt idx="12157">
                  <c:v>5363.1</c:v>
                </c:pt>
                <c:pt idx="12158">
                  <c:v>5363.1200000000035</c:v>
                </c:pt>
                <c:pt idx="12159">
                  <c:v>5363.14</c:v>
                </c:pt>
                <c:pt idx="12160">
                  <c:v>5363.1600000000035</c:v>
                </c:pt>
                <c:pt idx="12161">
                  <c:v>5363.18</c:v>
                </c:pt>
                <c:pt idx="12162">
                  <c:v>5363.2</c:v>
                </c:pt>
                <c:pt idx="12163">
                  <c:v>5363.22</c:v>
                </c:pt>
                <c:pt idx="12164">
                  <c:v>5363.24</c:v>
                </c:pt>
                <c:pt idx="12165">
                  <c:v>5363.26</c:v>
                </c:pt>
                <c:pt idx="12166">
                  <c:v>5363.28</c:v>
                </c:pt>
                <c:pt idx="12167">
                  <c:v>5363.3</c:v>
                </c:pt>
                <c:pt idx="12168">
                  <c:v>5363.3200000000024</c:v>
                </c:pt>
                <c:pt idx="12169">
                  <c:v>5363.34</c:v>
                </c:pt>
                <c:pt idx="12170">
                  <c:v>5363.3600000000024</c:v>
                </c:pt>
                <c:pt idx="12171">
                  <c:v>5363.38</c:v>
                </c:pt>
                <c:pt idx="12172">
                  <c:v>5363.4</c:v>
                </c:pt>
                <c:pt idx="12173">
                  <c:v>5363.42</c:v>
                </c:pt>
                <c:pt idx="12174">
                  <c:v>5363.44</c:v>
                </c:pt>
                <c:pt idx="12175">
                  <c:v>5363.46</c:v>
                </c:pt>
                <c:pt idx="12176">
                  <c:v>5363.48</c:v>
                </c:pt>
                <c:pt idx="12177">
                  <c:v>5363.5</c:v>
                </c:pt>
                <c:pt idx="12178">
                  <c:v>5363.52</c:v>
                </c:pt>
                <c:pt idx="12179">
                  <c:v>5363.54</c:v>
                </c:pt>
                <c:pt idx="12180">
                  <c:v>5363.56</c:v>
                </c:pt>
                <c:pt idx="12181">
                  <c:v>5363.58</c:v>
                </c:pt>
                <c:pt idx="12182">
                  <c:v>5363.6</c:v>
                </c:pt>
                <c:pt idx="12183">
                  <c:v>5363.6200000000035</c:v>
                </c:pt>
                <c:pt idx="12184">
                  <c:v>5363.64</c:v>
                </c:pt>
                <c:pt idx="12185">
                  <c:v>5363.6600000000035</c:v>
                </c:pt>
                <c:pt idx="12186">
                  <c:v>5363.68</c:v>
                </c:pt>
                <c:pt idx="12187">
                  <c:v>5363.7</c:v>
                </c:pt>
                <c:pt idx="12188">
                  <c:v>5363.72</c:v>
                </c:pt>
                <c:pt idx="12189">
                  <c:v>5363.74</c:v>
                </c:pt>
                <c:pt idx="12190">
                  <c:v>5363.76</c:v>
                </c:pt>
                <c:pt idx="12191">
                  <c:v>5363.78</c:v>
                </c:pt>
                <c:pt idx="12192">
                  <c:v>5363.8</c:v>
                </c:pt>
                <c:pt idx="12193">
                  <c:v>5363.8200000000024</c:v>
                </c:pt>
                <c:pt idx="12194">
                  <c:v>5363.84</c:v>
                </c:pt>
                <c:pt idx="12195">
                  <c:v>5363.8600000000024</c:v>
                </c:pt>
                <c:pt idx="12196">
                  <c:v>5363.88</c:v>
                </c:pt>
                <c:pt idx="12197">
                  <c:v>5363.9</c:v>
                </c:pt>
                <c:pt idx="12198">
                  <c:v>5363.92</c:v>
                </c:pt>
                <c:pt idx="12199">
                  <c:v>5363.94</c:v>
                </c:pt>
                <c:pt idx="12200">
                  <c:v>5363.96</c:v>
                </c:pt>
                <c:pt idx="12201">
                  <c:v>5363.98</c:v>
                </c:pt>
                <c:pt idx="12202">
                  <c:v>5364</c:v>
                </c:pt>
                <c:pt idx="12203">
                  <c:v>5364.02</c:v>
                </c:pt>
                <c:pt idx="12204">
                  <c:v>5364.04</c:v>
                </c:pt>
                <c:pt idx="12205">
                  <c:v>5364.06</c:v>
                </c:pt>
                <c:pt idx="12206">
                  <c:v>5364.08</c:v>
                </c:pt>
                <c:pt idx="12207">
                  <c:v>5364.1</c:v>
                </c:pt>
                <c:pt idx="12208">
                  <c:v>5364.1200000000035</c:v>
                </c:pt>
                <c:pt idx="12209">
                  <c:v>5364.14</c:v>
                </c:pt>
                <c:pt idx="12210">
                  <c:v>5364.1600000000035</c:v>
                </c:pt>
                <c:pt idx="12211">
                  <c:v>5364.18</c:v>
                </c:pt>
                <c:pt idx="12212">
                  <c:v>5364.2</c:v>
                </c:pt>
                <c:pt idx="12213">
                  <c:v>5364.22</c:v>
                </c:pt>
                <c:pt idx="12214">
                  <c:v>5364.24</c:v>
                </c:pt>
                <c:pt idx="12215">
                  <c:v>5364.26</c:v>
                </c:pt>
                <c:pt idx="12216">
                  <c:v>5364.28</c:v>
                </c:pt>
                <c:pt idx="12217">
                  <c:v>5364.3</c:v>
                </c:pt>
                <c:pt idx="12218">
                  <c:v>5364.3200000000024</c:v>
                </c:pt>
                <c:pt idx="12219">
                  <c:v>5364.34</c:v>
                </c:pt>
                <c:pt idx="12220">
                  <c:v>5364.3600000000024</c:v>
                </c:pt>
                <c:pt idx="12221">
                  <c:v>5364.38</c:v>
                </c:pt>
                <c:pt idx="12222">
                  <c:v>5364.4</c:v>
                </c:pt>
                <c:pt idx="12223">
                  <c:v>5364.42</c:v>
                </c:pt>
                <c:pt idx="12224">
                  <c:v>5364.44</c:v>
                </c:pt>
                <c:pt idx="12225">
                  <c:v>5364.46</c:v>
                </c:pt>
                <c:pt idx="12226">
                  <c:v>5364.48</c:v>
                </c:pt>
                <c:pt idx="12227">
                  <c:v>5364.5</c:v>
                </c:pt>
                <c:pt idx="12228">
                  <c:v>5364.52</c:v>
                </c:pt>
                <c:pt idx="12229">
                  <c:v>5364.54</c:v>
                </c:pt>
                <c:pt idx="12230">
                  <c:v>5364.56</c:v>
                </c:pt>
                <c:pt idx="12231">
                  <c:v>5364.58</c:v>
                </c:pt>
                <c:pt idx="12232">
                  <c:v>5364.6</c:v>
                </c:pt>
                <c:pt idx="12233">
                  <c:v>5364.6200000000035</c:v>
                </c:pt>
                <c:pt idx="12234">
                  <c:v>5364.64</c:v>
                </c:pt>
                <c:pt idx="12235">
                  <c:v>5364.6600000000035</c:v>
                </c:pt>
                <c:pt idx="12236">
                  <c:v>5364.68</c:v>
                </c:pt>
                <c:pt idx="12237">
                  <c:v>5364.7</c:v>
                </c:pt>
                <c:pt idx="12238">
                  <c:v>5364.72</c:v>
                </c:pt>
                <c:pt idx="12239">
                  <c:v>5364.74</c:v>
                </c:pt>
                <c:pt idx="12240">
                  <c:v>5364.76</c:v>
                </c:pt>
                <c:pt idx="12241">
                  <c:v>5364.78</c:v>
                </c:pt>
                <c:pt idx="12242">
                  <c:v>5364.8</c:v>
                </c:pt>
                <c:pt idx="12243">
                  <c:v>5364.8200000000024</c:v>
                </c:pt>
                <c:pt idx="12244">
                  <c:v>5364.84</c:v>
                </c:pt>
                <c:pt idx="12245">
                  <c:v>5364.8600000000024</c:v>
                </c:pt>
                <c:pt idx="12246">
                  <c:v>5364.88</c:v>
                </c:pt>
                <c:pt idx="12247">
                  <c:v>5364.9</c:v>
                </c:pt>
                <c:pt idx="12248">
                  <c:v>5364.92</c:v>
                </c:pt>
                <c:pt idx="12249">
                  <c:v>5364.94</c:v>
                </c:pt>
                <c:pt idx="12250">
                  <c:v>5364.96</c:v>
                </c:pt>
                <c:pt idx="12251">
                  <c:v>5364.98</c:v>
                </c:pt>
                <c:pt idx="12252">
                  <c:v>5365</c:v>
                </c:pt>
                <c:pt idx="12253">
                  <c:v>5365.02</c:v>
                </c:pt>
                <c:pt idx="12254">
                  <c:v>5365.04</c:v>
                </c:pt>
                <c:pt idx="12255">
                  <c:v>5365.06</c:v>
                </c:pt>
                <c:pt idx="12256">
                  <c:v>5365.08</c:v>
                </c:pt>
                <c:pt idx="12257">
                  <c:v>5365.1</c:v>
                </c:pt>
                <c:pt idx="12258">
                  <c:v>5365.1200000000035</c:v>
                </c:pt>
                <c:pt idx="12259">
                  <c:v>5365.14</c:v>
                </c:pt>
                <c:pt idx="12260">
                  <c:v>5365.1600000000035</c:v>
                </c:pt>
                <c:pt idx="12261">
                  <c:v>5365.18</c:v>
                </c:pt>
                <c:pt idx="12262">
                  <c:v>5365.2</c:v>
                </c:pt>
                <c:pt idx="12263">
                  <c:v>5365.22</c:v>
                </c:pt>
                <c:pt idx="12264">
                  <c:v>5365.24</c:v>
                </c:pt>
                <c:pt idx="12265">
                  <c:v>5365.26</c:v>
                </c:pt>
                <c:pt idx="12266">
                  <c:v>5365.28</c:v>
                </c:pt>
                <c:pt idx="12267">
                  <c:v>5365.3</c:v>
                </c:pt>
                <c:pt idx="12268">
                  <c:v>5365.3200000000024</c:v>
                </c:pt>
                <c:pt idx="12269">
                  <c:v>5365.34</c:v>
                </c:pt>
                <c:pt idx="12270">
                  <c:v>5365.3600000000024</c:v>
                </c:pt>
                <c:pt idx="12271">
                  <c:v>5365.38</c:v>
                </c:pt>
                <c:pt idx="12272">
                  <c:v>5365.4</c:v>
                </c:pt>
                <c:pt idx="12273">
                  <c:v>5365.42</c:v>
                </c:pt>
                <c:pt idx="12274">
                  <c:v>5365.44</c:v>
                </c:pt>
                <c:pt idx="12275">
                  <c:v>5365.46</c:v>
                </c:pt>
                <c:pt idx="12276">
                  <c:v>5365.48</c:v>
                </c:pt>
                <c:pt idx="12277">
                  <c:v>5365.5</c:v>
                </c:pt>
                <c:pt idx="12278">
                  <c:v>5365.52</c:v>
                </c:pt>
                <c:pt idx="12279">
                  <c:v>5365.54</c:v>
                </c:pt>
                <c:pt idx="12280">
                  <c:v>5365.56</c:v>
                </c:pt>
                <c:pt idx="12281">
                  <c:v>5365.58</c:v>
                </c:pt>
                <c:pt idx="12282">
                  <c:v>5365.6</c:v>
                </c:pt>
                <c:pt idx="12283">
                  <c:v>5365.6200000000035</c:v>
                </c:pt>
                <c:pt idx="12284">
                  <c:v>5365.64</c:v>
                </c:pt>
                <c:pt idx="12285">
                  <c:v>5365.6600000000035</c:v>
                </c:pt>
                <c:pt idx="12286">
                  <c:v>5365.68</c:v>
                </c:pt>
                <c:pt idx="12287">
                  <c:v>5365.7</c:v>
                </c:pt>
                <c:pt idx="12288">
                  <c:v>5365.72</c:v>
                </c:pt>
                <c:pt idx="12289">
                  <c:v>5365.74</c:v>
                </c:pt>
                <c:pt idx="12290">
                  <c:v>5365.76</c:v>
                </c:pt>
                <c:pt idx="12291">
                  <c:v>5365.78</c:v>
                </c:pt>
                <c:pt idx="12292">
                  <c:v>5365.8</c:v>
                </c:pt>
                <c:pt idx="12293">
                  <c:v>5365.8200000000024</c:v>
                </c:pt>
                <c:pt idx="12294">
                  <c:v>5365.84</c:v>
                </c:pt>
                <c:pt idx="12295">
                  <c:v>5365.8600000000024</c:v>
                </c:pt>
                <c:pt idx="12296">
                  <c:v>5365.88</c:v>
                </c:pt>
                <c:pt idx="12297">
                  <c:v>5365.9</c:v>
                </c:pt>
                <c:pt idx="12298">
                  <c:v>5365.92</c:v>
                </c:pt>
                <c:pt idx="12299">
                  <c:v>5365.94</c:v>
                </c:pt>
                <c:pt idx="12300">
                  <c:v>5365.96</c:v>
                </c:pt>
                <c:pt idx="12301">
                  <c:v>5365.98</c:v>
                </c:pt>
                <c:pt idx="12302">
                  <c:v>5366</c:v>
                </c:pt>
                <c:pt idx="12303">
                  <c:v>5366.02</c:v>
                </c:pt>
                <c:pt idx="12304">
                  <c:v>5366.04</c:v>
                </c:pt>
                <c:pt idx="12305">
                  <c:v>5366.06</c:v>
                </c:pt>
                <c:pt idx="12306">
                  <c:v>5366.08</c:v>
                </c:pt>
                <c:pt idx="12307">
                  <c:v>5366.1</c:v>
                </c:pt>
                <c:pt idx="12308">
                  <c:v>5366.1200000000035</c:v>
                </c:pt>
                <c:pt idx="12309">
                  <c:v>5366.14</c:v>
                </c:pt>
                <c:pt idx="12310">
                  <c:v>5366.1600000000035</c:v>
                </c:pt>
                <c:pt idx="12311">
                  <c:v>5366.18</c:v>
                </c:pt>
                <c:pt idx="12312">
                  <c:v>5366.2</c:v>
                </c:pt>
                <c:pt idx="12313">
                  <c:v>5366.22</c:v>
                </c:pt>
                <c:pt idx="12314">
                  <c:v>5366.24</c:v>
                </c:pt>
                <c:pt idx="12315">
                  <c:v>5366.26</c:v>
                </c:pt>
                <c:pt idx="12316">
                  <c:v>5366.28</c:v>
                </c:pt>
                <c:pt idx="12317">
                  <c:v>5366.3</c:v>
                </c:pt>
                <c:pt idx="12318">
                  <c:v>5366.3200000000024</c:v>
                </c:pt>
                <c:pt idx="12319">
                  <c:v>5366.34</c:v>
                </c:pt>
                <c:pt idx="12320">
                  <c:v>5366.3600000000024</c:v>
                </c:pt>
                <c:pt idx="12321">
                  <c:v>5366.38</c:v>
                </c:pt>
                <c:pt idx="12322">
                  <c:v>5366.4</c:v>
                </c:pt>
                <c:pt idx="12323">
                  <c:v>5366.42</c:v>
                </c:pt>
                <c:pt idx="12324">
                  <c:v>5366.44</c:v>
                </c:pt>
                <c:pt idx="12325">
                  <c:v>5366.46</c:v>
                </c:pt>
                <c:pt idx="12326">
                  <c:v>5366.48</c:v>
                </c:pt>
                <c:pt idx="12327">
                  <c:v>5366.5</c:v>
                </c:pt>
                <c:pt idx="12328">
                  <c:v>5366.52</c:v>
                </c:pt>
                <c:pt idx="12329">
                  <c:v>5366.54</c:v>
                </c:pt>
                <c:pt idx="12330">
                  <c:v>5366.56</c:v>
                </c:pt>
                <c:pt idx="12331">
                  <c:v>5366.58</c:v>
                </c:pt>
                <c:pt idx="12332">
                  <c:v>5366.6</c:v>
                </c:pt>
                <c:pt idx="12333">
                  <c:v>5366.6200000000035</c:v>
                </c:pt>
                <c:pt idx="12334">
                  <c:v>5366.64</c:v>
                </c:pt>
                <c:pt idx="12335">
                  <c:v>5366.6600000000035</c:v>
                </c:pt>
                <c:pt idx="12336">
                  <c:v>5366.68</c:v>
                </c:pt>
                <c:pt idx="12337">
                  <c:v>5366.7</c:v>
                </c:pt>
                <c:pt idx="12338">
                  <c:v>5366.72</c:v>
                </c:pt>
                <c:pt idx="12339">
                  <c:v>5366.74</c:v>
                </c:pt>
                <c:pt idx="12340">
                  <c:v>5366.76</c:v>
                </c:pt>
                <c:pt idx="12341">
                  <c:v>5366.78</c:v>
                </c:pt>
                <c:pt idx="12342">
                  <c:v>5366.8</c:v>
                </c:pt>
                <c:pt idx="12343">
                  <c:v>5366.8200000000024</c:v>
                </c:pt>
                <c:pt idx="12344">
                  <c:v>5366.84</c:v>
                </c:pt>
                <c:pt idx="12345">
                  <c:v>5366.8600000000024</c:v>
                </c:pt>
                <c:pt idx="12346">
                  <c:v>5366.88</c:v>
                </c:pt>
                <c:pt idx="12347">
                  <c:v>5366.9</c:v>
                </c:pt>
                <c:pt idx="12348">
                  <c:v>5366.92</c:v>
                </c:pt>
                <c:pt idx="12349">
                  <c:v>5366.94</c:v>
                </c:pt>
                <c:pt idx="12350">
                  <c:v>5366.96</c:v>
                </c:pt>
                <c:pt idx="12351">
                  <c:v>5366.98</c:v>
                </c:pt>
                <c:pt idx="12352">
                  <c:v>5367</c:v>
                </c:pt>
                <c:pt idx="12353">
                  <c:v>5367.02</c:v>
                </c:pt>
                <c:pt idx="12354">
                  <c:v>5367.04</c:v>
                </c:pt>
                <c:pt idx="12355">
                  <c:v>5367.06</c:v>
                </c:pt>
                <c:pt idx="12356">
                  <c:v>5367.08</c:v>
                </c:pt>
                <c:pt idx="12357">
                  <c:v>5367.1</c:v>
                </c:pt>
                <c:pt idx="12358">
                  <c:v>5367.1200000000035</c:v>
                </c:pt>
                <c:pt idx="12359">
                  <c:v>5367.14</c:v>
                </c:pt>
                <c:pt idx="12360">
                  <c:v>5367.1600000000035</c:v>
                </c:pt>
                <c:pt idx="12361">
                  <c:v>5367.18</c:v>
                </c:pt>
                <c:pt idx="12362">
                  <c:v>5367.2</c:v>
                </c:pt>
                <c:pt idx="12363">
                  <c:v>5367.22</c:v>
                </c:pt>
                <c:pt idx="12364">
                  <c:v>5367.24</c:v>
                </c:pt>
                <c:pt idx="12365">
                  <c:v>5367.26</c:v>
                </c:pt>
                <c:pt idx="12366">
                  <c:v>5367.28</c:v>
                </c:pt>
                <c:pt idx="12367">
                  <c:v>5367.3</c:v>
                </c:pt>
                <c:pt idx="12368">
                  <c:v>5367.3200000000024</c:v>
                </c:pt>
                <c:pt idx="12369">
                  <c:v>5367.34</c:v>
                </c:pt>
                <c:pt idx="12370">
                  <c:v>5367.3600000000024</c:v>
                </c:pt>
                <c:pt idx="12371">
                  <c:v>5367.38</c:v>
                </c:pt>
                <c:pt idx="12372">
                  <c:v>5367.4</c:v>
                </c:pt>
                <c:pt idx="12373">
                  <c:v>5367.42</c:v>
                </c:pt>
                <c:pt idx="12374">
                  <c:v>5367.44</c:v>
                </c:pt>
                <c:pt idx="12375">
                  <c:v>5367.46</c:v>
                </c:pt>
                <c:pt idx="12376">
                  <c:v>5367.48</c:v>
                </c:pt>
                <c:pt idx="12377">
                  <c:v>5367.5</c:v>
                </c:pt>
                <c:pt idx="12378">
                  <c:v>5367.52</c:v>
                </c:pt>
                <c:pt idx="12379">
                  <c:v>5367.54</c:v>
                </c:pt>
                <c:pt idx="12380">
                  <c:v>5367.56</c:v>
                </c:pt>
                <c:pt idx="12381">
                  <c:v>5367.58</c:v>
                </c:pt>
                <c:pt idx="12382">
                  <c:v>5367.6</c:v>
                </c:pt>
                <c:pt idx="12383">
                  <c:v>5367.6200000000035</c:v>
                </c:pt>
                <c:pt idx="12384">
                  <c:v>5367.64</c:v>
                </c:pt>
                <c:pt idx="12385">
                  <c:v>5367.6600000000035</c:v>
                </c:pt>
                <c:pt idx="12386">
                  <c:v>5367.68</c:v>
                </c:pt>
                <c:pt idx="12387">
                  <c:v>5367.7</c:v>
                </c:pt>
                <c:pt idx="12388">
                  <c:v>5367.72</c:v>
                </c:pt>
                <c:pt idx="12389">
                  <c:v>5367.74</c:v>
                </c:pt>
                <c:pt idx="12390">
                  <c:v>5367.76</c:v>
                </c:pt>
                <c:pt idx="12391">
                  <c:v>5367.78</c:v>
                </c:pt>
                <c:pt idx="12392">
                  <c:v>5367.8</c:v>
                </c:pt>
                <c:pt idx="12393">
                  <c:v>5367.8200000000024</c:v>
                </c:pt>
                <c:pt idx="12394">
                  <c:v>5367.84</c:v>
                </c:pt>
                <c:pt idx="12395">
                  <c:v>5367.8600000000024</c:v>
                </c:pt>
                <c:pt idx="12396">
                  <c:v>5367.88</c:v>
                </c:pt>
                <c:pt idx="12397">
                  <c:v>5367.9</c:v>
                </c:pt>
                <c:pt idx="12398">
                  <c:v>5367.92</c:v>
                </c:pt>
                <c:pt idx="12399">
                  <c:v>5367.94</c:v>
                </c:pt>
                <c:pt idx="12400">
                  <c:v>5367.96</c:v>
                </c:pt>
                <c:pt idx="12401">
                  <c:v>5367.98</c:v>
                </c:pt>
                <c:pt idx="12402">
                  <c:v>5368</c:v>
                </c:pt>
                <c:pt idx="12403">
                  <c:v>5368.02</c:v>
                </c:pt>
                <c:pt idx="12404">
                  <c:v>5368.04</c:v>
                </c:pt>
                <c:pt idx="12405">
                  <c:v>5368.06</c:v>
                </c:pt>
                <c:pt idx="12406">
                  <c:v>5368.08</c:v>
                </c:pt>
                <c:pt idx="12407">
                  <c:v>5368.1</c:v>
                </c:pt>
                <c:pt idx="12408">
                  <c:v>5368.1200000000035</c:v>
                </c:pt>
                <c:pt idx="12409">
                  <c:v>5368.14</c:v>
                </c:pt>
                <c:pt idx="12410">
                  <c:v>5368.1600000000035</c:v>
                </c:pt>
                <c:pt idx="12411">
                  <c:v>5368.18</c:v>
                </c:pt>
                <c:pt idx="12412">
                  <c:v>5368.2</c:v>
                </c:pt>
                <c:pt idx="12413">
                  <c:v>5368.22</c:v>
                </c:pt>
                <c:pt idx="12414">
                  <c:v>5368.24</c:v>
                </c:pt>
                <c:pt idx="12415">
                  <c:v>5368.26</c:v>
                </c:pt>
                <c:pt idx="12416">
                  <c:v>5368.28</c:v>
                </c:pt>
                <c:pt idx="12417">
                  <c:v>5368.3</c:v>
                </c:pt>
                <c:pt idx="12418">
                  <c:v>5368.3200000000024</c:v>
                </c:pt>
                <c:pt idx="12419">
                  <c:v>5368.34</c:v>
                </c:pt>
                <c:pt idx="12420">
                  <c:v>5368.3600000000024</c:v>
                </c:pt>
                <c:pt idx="12421">
                  <c:v>5368.38</c:v>
                </c:pt>
                <c:pt idx="12422">
                  <c:v>5368.4</c:v>
                </c:pt>
                <c:pt idx="12423">
                  <c:v>5368.42</c:v>
                </c:pt>
                <c:pt idx="12424">
                  <c:v>5368.44</c:v>
                </c:pt>
                <c:pt idx="12425">
                  <c:v>5368.46</c:v>
                </c:pt>
                <c:pt idx="12426">
                  <c:v>5368.48</c:v>
                </c:pt>
                <c:pt idx="12427">
                  <c:v>5368.5</c:v>
                </c:pt>
                <c:pt idx="12428">
                  <c:v>5368.52</c:v>
                </c:pt>
                <c:pt idx="12429">
                  <c:v>5368.54</c:v>
                </c:pt>
                <c:pt idx="12430">
                  <c:v>5368.56</c:v>
                </c:pt>
                <c:pt idx="12431">
                  <c:v>5368.58</c:v>
                </c:pt>
                <c:pt idx="12432">
                  <c:v>5368.6</c:v>
                </c:pt>
                <c:pt idx="12433">
                  <c:v>5368.6200000000035</c:v>
                </c:pt>
                <c:pt idx="12434">
                  <c:v>5368.64</c:v>
                </c:pt>
                <c:pt idx="12435">
                  <c:v>5368.6600000000035</c:v>
                </c:pt>
                <c:pt idx="12436">
                  <c:v>5368.68</c:v>
                </c:pt>
                <c:pt idx="12437">
                  <c:v>5368.7</c:v>
                </c:pt>
                <c:pt idx="12438">
                  <c:v>5368.72</c:v>
                </c:pt>
                <c:pt idx="12439">
                  <c:v>5368.74</c:v>
                </c:pt>
                <c:pt idx="12440">
                  <c:v>5368.76</c:v>
                </c:pt>
                <c:pt idx="12441">
                  <c:v>5368.78</c:v>
                </c:pt>
                <c:pt idx="12442">
                  <c:v>5368.8</c:v>
                </c:pt>
                <c:pt idx="12443">
                  <c:v>5368.8200000000024</c:v>
                </c:pt>
                <c:pt idx="12444">
                  <c:v>5368.84</c:v>
                </c:pt>
                <c:pt idx="12445">
                  <c:v>5368.8600000000024</c:v>
                </c:pt>
                <c:pt idx="12446">
                  <c:v>5368.88</c:v>
                </c:pt>
                <c:pt idx="12447">
                  <c:v>5368.9</c:v>
                </c:pt>
                <c:pt idx="12448">
                  <c:v>5368.92</c:v>
                </c:pt>
                <c:pt idx="12449">
                  <c:v>5368.94</c:v>
                </c:pt>
                <c:pt idx="12450">
                  <c:v>5368.96</c:v>
                </c:pt>
                <c:pt idx="12451">
                  <c:v>5368.98</c:v>
                </c:pt>
                <c:pt idx="12452">
                  <c:v>5369</c:v>
                </c:pt>
                <c:pt idx="12453">
                  <c:v>5369.02</c:v>
                </c:pt>
                <c:pt idx="12454">
                  <c:v>5369.04</c:v>
                </c:pt>
                <c:pt idx="12455">
                  <c:v>5369.06</c:v>
                </c:pt>
                <c:pt idx="12456">
                  <c:v>5369.08</c:v>
                </c:pt>
                <c:pt idx="12457">
                  <c:v>5369.1</c:v>
                </c:pt>
                <c:pt idx="12458">
                  <c:v>5369.1200000000035</c:v>
                </c:pt>
                <c:pt idx="12459">
                  <c:v>5369.14</c:v>
                </c:pt>
                <c:pt idx="12460">
                  <c:v>5369.1600000000035</c:v>
                </c:pt>
                <c:pt idx="12461">
                  <c:v>5369.18</c:v>
                </c:pt>
                <c:pt idx="12462">
                  <c:v>5369.2</c:v>
                </c:pt>
                <c:pt idx="12463">
                  <c:v>5369.22</c:v>
                </c:pt>
                <c:pt idx="12464">
                  <c:v>5369.24</c:v>
                </c:pt>
                <c:pt idx="12465">
                  <c:v>5369.26</c:v>
                </c:pt>
                <c:pt idx="12466">
                  <c:v>5369.28</c:v>
                </c:pt>
                <c:pt idx="12467">
                  <c:v>5369.3</c:v>
                </c:pt>
                <c:pt idx="12468">
                  <c:v>5369.3200000000024</c:v>
                </c:pt>
                <c:pt idx="12469">
                  <c:v>5369.34</c:v>
                </c:pt>
                <c:pt idx="12470">
                  <c:v>5369.3600000000024</c:v>
                </c:pt>
                <c:pt idx="12471">
                  <c:v>5369.38</c:v>
                </c:pt>
                <c:pt idx="12472">
                  <c:v>5369.4</c:v>
                </c:pt>
                <c:pt idx="12473">
                  <c:v>5369.42</c:v>
                </c:pt>
                <c:pt idx="12474">
                  <c:v>5369.44</c:v>
                </c:pt>
                <c:pt idx="12475">
                  <c:v>5369.46</c:v>
                </c:pt>
                <c:pt idx="12476">
                  <c:v>5369.48</c:v>
                </c:pt>
                <c:pt idx="12477">
                  <c:v>5369.5</c:v>
                </c:pt>
                <c:pt idx="12478">
                  <c:v>5369.52</c:v>
                </c:pt>
                <c:pt idx="12479">
                  <c:v>5369.54</c:v>
                </c:pt>
                <c:pt idx="12480">
                  <c:v>5369.56</c:v>
                </c:pt>
                <c:pt idx="12481">
                  <c:v>5369.58</c:v>
                </c:pt>
                <c:pt idx="12482">
                  <c:v>5369.6</c:v>
                </c:pt>
                <c:pt idx="12483">
                  <c:v>5369.6200000000035</c:v>
                </c:pt>
                <c:pt idx="12484">
                  <c:v>5369.64</c:v>
                </c:pt>
                <c:pt idx="12485">
                  <c:v>5369.6600000000035</c:v>
                </c:pt>
                <c:pt idx="12486">
                  <c:v>5369.68</c:v>
                </c:pt>
                <c:pt idx="12487">
                  <c:v>5369.7</c:v>
                </c:pt>
                <c:pt idx="12488">
                  <c:v>5369.72</c:v>
                </c:pt>
                <c:pt idx="12489">
                  <c:v>5369.74</c:v>
                </c:pt>
                <c:pt idx="12490">
                  <c:v>5369.76</c:v>
                </c:pt>
                <c:pt idx="12491">
                  <c:v>5369.78</c:v>
                </c:pt>
                <c:pt idx="12492">
                  <c:v>5369.8</c:v>
                </c:pt>
                <c:pt idx="12493">
                  <c:v>5369.8200000000024</c:v>
                </c:pt>
                <c:pt idx="12494">
                  <c:v>5369.84</c:v>
                </c:pt>
                <c:pt idx="12495">
                  <c:v>5369.8600000000024</c:v>
                </c:pt>
                <c:pt idx="12496">
                  <c:v>5369.88</c:v>
                </c:pt>
                <c:pt idx="12497">
                  <c:v>5369.9</c:v>
                </c:pt>
                <c:pt idx="12498">
                  <c:v>5369.92</c:v>
                </c:pt>
                <c:pt idx="12499">
                  <c:v>5369.94</c:v>
                </c:pt>
                <c:pt idx="12500">
                  <c:v>5369.96</c:v>
                </c:pt>
                <c:pt idx="12501">
                  <c:v>5369.98</c:v>
                </c:pt>
                <c:pt idx="12502">
                  <c:v>5370</c:v>
                </c:pt>
                <c:pt idx="12503">
                  <c:v>5370.02</c:v>
                </c:pt>
                <c:pt idx="12504">
                  <c:v>5370.04</c:v>
                </c:pt>
                <c:pt idx="12505">
                  <c:v>5370.06</c:v>
                </c:pt>
                <c:pt idx="12506">
                  <c:v>5370.08</c:v>
                </c:pt>
                <c:pt idx="12507">
                  <c:v>5370.1</c:v>
                </c:pt>
                <c:pt idx="12508">
                  <c:v>5370.1200000000035</c:v>
                </c:pt>
                <c:pt idx="12509">
                  <c:v>5370.14</c:v>
                </c:pt>
                <c:pt idx="12510">
                  <c:v>5370.1600000000035</c:v>
                </c:pt>
                <c:pt idx="12511">
                  <c:v>5370.18</c:v>
                </c:pt>
                <c:pt idx="12512">
                  <c:v>5370.2</c:v>
                </c:pt>
                <c:pt idx="12513">
                  <c:v>5370.22</c:v>
                </c:pt>
                <c:pt idx="12514">
                  <c:v>5370.24</c:v>
                </c:pt>
                <c:pt idx="12515">
                  <c:v>5370.26</c:v>
                </c:pt>
                <c:pt idx="12516">
                  <c:v>5370.28</c:v>
                </c:pt>
                <c:pt idx="12517">
                  <c:v>5370.3</c:v>
                </c:pt>
                <c:pt idx="12518">
                  <c:v>5370.3200000000024</c:v>
                </c:pt>
                <c:pt idx="12519">
                  <c:v>5370.34</c:v>
                </c:pt>
                <c:pt idx="12520">
                  <c:v>5370.3600000000024</c:v>
                </c:pt>
                <c:pt idx="12521">
                  <c:v>5370.38</c:v>
                </c:pt>
                <c:pt idx="12522">
                  <c:v>5370.4</c:v>
                </c:pt>
                <c:pt idx="12523">
                  <c:v>5370.42</c:v>
                </c:pt>
                <c:pt idx="12524">
                  <c:v>5370.44</c:v>
                </c:pt>
                <c:pt idx="12525">
                  <c:v>5370.46</c:v>
                </c:pt>
                <c:pt idx="12526">
                  <c:v>5370.48</c:v>
                </c:pt>
                <c:pt idx="12527">
                  <c:v>5370.5</c:v>
                </c:pt>
                <c:pt idx="12528">
                  <c:v>5370.52</c:v>
                </c:pt>
                <c:pt idx="12529">
                  <c:v>5370.54</c:v>
                </c:pt>
                <c:pt idx="12530">
                  <c:v>5370.56</c:v>
                </c:pt>
                <c:pt idx="12531">
                  <c:v>5370.58</c:v>
                </c:pt>
                <c:pt idx="12532">
                  <c:v>5370.6</c:v>
                </c:pt>
                <c:pt idx="12533">
                  <c:v>5370.6200000000035</c:v>
                </c:pt>
                <c:pt idx="12534">
                  <c:v>5370.64</c:v>
                </c:pt>
                <c:pt idx="12535">
                  <c:v>5370.6600000000035</c:v>
                </c:pt>
                <c:pt idx="12536">
                  <c:v>5370.68</c:v>
                </c:pt>
                <c:pt idx="12537">
                  <c:v>5370.7</c:v>
                </c:pt>
                <c:pt idx="12538">
                  <c:v>5370.72</c:v>
                </c:pt>
                <c:pt idx="12539">
                  <c:v>5370.74</c:v>
                </c:pt>
                <c:pt idx="12540">
                  <c:v>5370.76</c:v>
                </c:pt>
                <c:pt idx="12541">
                  <c:v>5370.78</c:v>
                </c:pt>
                <c:pt idx="12542">
                  <c:v>5370.8</c:v>
                </c:pt>
                <c:pt idx="12543">
                  <c:v>5370.8200000000024</c:v>
                </c:pt>
                <c:pt idx="12544">
                  <c:v>5370.84</c:v>
                </c:pt>
                <c:pt idx="12545">
                  <c:v>5370.8600000000024</c:v>
                </c:pt>
                <c:pt idx="12546">
                  <c:v>5370.88</c:v>
                </c:pt>
                <c:pt idx="12547">
                  <c:v>5370.9</c:v>
                </c:pt>
                <c:pt idx="12548">
                  <c:v>5370.92</c:v>
                </c:pt>
                <c:pt idx="12549">
                  <c:v>5370.94</c:v>
                </c:pt>
                <c:pt idx="12550">
                  <c:v>5370.96</c:v>
                </c:pt>
                <c:pt idx="12551">
                  <c:v>5370.98</c:v>
                </c:pt>
                <c:pt idx="12552">
                  <c:v>5371</c:v>
                </c:pt>
                <c:pt idx="12553">
                  <c:v>5371.02</c:v>
                </c:pt>
                <c:pt idx="12554">
                  <c:v>5371.04</c:v>
                </c:pt>
                <c:pt idx="12555">
                  <c:v>5371.06</c:v>
                </c:pt>
                <c:pt idx="12556">
                  <c:v>5371.08</c:v>
                </c:pt>
                <c:pt idx="12557">
                  <c:v>5371.1</c:v>
                </c:pt>
                <c:pt idx="12558">
                  <c:v>5371.1200000000035</c:v>
                </c:pt>
                <c:pt idx="12559">
                  <c:v>5371.14</c:v>
                </c:pt>
                <c:pt idx="12560">
                  <c:v>5371.1600000000035</c:v>
                </c:pt>
                <c:pt idx="12561">
                  <c:v>5371.18</c:v>
                </c:pt>
                <c:pt idx="12562">
                  <c:v>5371.2</c:v>
                </c:pt>
                <c:pt idx="12563">
                  <c:v>5371.22</c:v>
                </c:pt>
                <c:pt idx="12564">
                  <c:v>5371.24</c:v>
                </c:pt>
                <c:pt idx="12565">
                  <c:v>5371.26</c:v>
                </c:pt>
                <c:pt idx="12566">
                  <c:v>5371.28</c:v>
                </c:pt>
                <c:pt idx="12567">
                  <c:v>5371.3</c:v>
                </c:pt>
                <c:pt idx="12568">
                  <c:v>5371.3200000000024</c:v>
                </c:pt>
                <c:pt idx="12569">
                  <c:v>5371.34</c:v>
                </c:pt>
                <c:pt idx="12570">
                  <c:v>5371.3600000000024</c:v>
                </c:pt>
                <c:pt idx="12571">
                  <c:v>5371.38</c:v>
                </c:pt>
                <c:pt idx="12572">
                  <c:v>5371.4</c:v>
                </c:pt>
                <c:pt idx="12573">
                  <c:v>5371.42</c:v>
                </c:pt>
                <c:pt idx="12574">
                  <c:v>5371.44</c:v>
                </c:pt>
                <c:pt idx="12575">
                  <c:v>5371.46</c:v>
                </c:pt>
                <c:pt idx="12576">
                  <c:v>5371.48</c:v>
                </c:pt>
                <c:pt idx="12577">
                  <c:v>5371.5</c:v>
                </c:pt>
                <c:pt idx="12578">
                  <c:v>5371.52</c:v>
                </c:pt>
                <c:pt idx="12579">
                  <c:v>5371.54</c:v>
                </c:pt>
                <c:pt idx="12580">
                  <c:v>5371.56</c:v>
                </c:pt>
                <c:pt idx="12581">
                  <c:v>5371.58</c:v>
                </c:pt>
                <c:pt idx="12582">
                  <c:v>5371.6</c:v>
                </c:pt>
                <c:pt idx="12583">
                  <c:v>5371.6200000000035</c:v>
                </c:pt>
                <c:pt idx="12584">
                  <c:v>5371.64</c:v>
                </c:pt>
                <c:pt idx="12585">
                  <c:v>5371.6600000000035</c:v>
                </c:pt>
                <c:pt idx="12586">
                  <c:v>5371.68</c:v>
                </c:pt>
                <c:pt idx="12587">
                  <c:v>5371.7</c:v>
                </c:pt>
                <c:pt idx="12588">
                  <c:v>5371.72</c:v>
                </c:pt>
                <c:pt idx="12589">
                  <c:v>5371.74</c:v>
                </c:pt>
                <c:pt idx="12590">
                  <c:v>5371.76</c:v>
                </c:pt>
                <c:pt idx="12591">
                  <c:v>5371.78</c:v>
                </c:pt>
                <c:pt idx="12592">
                  <c:v>5371.8</c:v>
                </c:pt>
                <c:pt idx="12593">
                  <c:v>5371.8200000000024</c:v>
                </c:pt>
                <c:pt idx="12594">
                  <c:v>5371.84</c:v>
                </c:pt>
                <c:pt idx="12595">
                  <c:v>5371.8600000000024</c:v>
                </c:pt>
                <c:pt idx="12596">
                  <c:v>5371.88</c:v>
                </c:pt>
                <c:pt idx="12597">
                  <c:v>5371.9</c:v>
                </c:pt>
                <c:pt idx="12598">
                  <c:v>5371.92</c:v>
                </c:pt>
                <c:pt idx="12599">
                  <c:v>5371.94</c:v>
                </c:pt>
                <c:pt idx="12600">
                  <c:v>5371.96</c:v>
                </c:pt>
                <c:pt idx="12601">
                  <c:v>5371.98</c:v>
                </c:pt>
                <c:pt idx="12602">
                  <c:v>5372</c:v>
                </c:pt>
                <c:pt idx="12603">
                  <c:v>5372.02</c:v>
                </c:pt>
                <c:pt idx="12604">
                  <c:v>5372.04</c:v>
                </c:pt>
                <c:pt idx="12605">
                  <c:v>5372.06</c:v>
                </c:pt>
                <c:pt idx="12606">
                  <c:v>5372.08</c:v>
                </c:pt>
                <c:pt idx="12607">
                  <c:v>5372.1</c:v>
                </c:pt>
                <c:pt idx="12608">
                  <c:v>5372.1200000000035</c:v>
                </c:pt>
                <c:pt idx="12609">
                  <c:v>5372.14</c:v>
                </c:pt>
                <c:pt idx="12610">
                  <c:v>5372.1600000000035</c:v>
                </c:pt>
                <c:pt idx="12611">
                  <c:v>5372.18</c:v>
                </c:pt>
                <c:pt idx="12612">
                  <c:v>5372.2</c:v>
                </c:pt>
                <c:pt idx="12613">
                  <c:v>5372.22</c:v>
                </c:pt>
                <c:pt idx="12614">
                  <c:v>5372.24</c:v>
                </c:pt>
                <c:pt idx="12615">
                  <c:v>5372.26</c:v>
                </c:pt>
                <c:pt idx="12616">
                  <c:v>5372.28</c:v>
                </c:pt>
                <c:pt idx="12617">
                  <c:v>5372.3</c:v>
                </c:pt>
                <c:pt idx="12618">
                  <c:v>5372.3200000000024</c:v>
                </c:pt>
                <c:pt idx="12619">
                  <c:v>5372.34</c:v>
                </c:pt>
                <c:pt idx="12620">
                  <c:v>5372.3600000000024</c:v>
                </c:pt>
                <c:pt idx="12621">
                  <c:v>5372.38</c:v>
                </c:pt>
                <c:pt idx="12622">
                  <c:v>5372.4</c:v>
                </c:pt>
                <c:pt idx="12623">
                  <c:v>5372.42</c:v>
                </c:pt>
                <c:pt idx="12624">
                  <c:v>5372.44</c:v>
                </c:pt>
                <c:pt idx="12625">
                  <c:v>5372.46</c:v>
                </c:pt>
                <c:pt idx="12626">
                  <c:v>5372.48</c:v>
                </c:pt>
                <c:pt idx="12627">
                  <c:v>5372.5</c:v>
                </c:pt>
                <c:pt idx="12628">
                  <c:v>5372.52</c:v>
                </c:pt>
                <c:pt idx="12629">
                  <c:v>5372.54</c:v>
                </c:pt>
                <c:pt idx="12630">
                  <c:v>5372.56</c:v>
                </c:pt>
                <c:pt idx="12631">
                  <c:v>5372.58</c:v>
                </c:pt>
                <c:pt idx="12632">
                  <c:v>5372.6</c:v>
                </c:pt>
                <c:pt idx="12633">
                  <c:v>5372.6200000000035</c:v>
                </c:pt>
                <c:pt idx="12634">
                  <c:v>5372.64</c:v>
                </c:pt>
                <c:pt idx="12635">
                  <c:v>5372.6600000000035</c:v>
                </c:pt>
                <c:pt idx="12636">
                  <c:v>5372.68</c:v>
                </c:pt>
                <c:pt idx="12637">
                  <c:v>5372.7</c:v>
                </c:pt>
                <c:pt idx="12638">
                  <c:v>5372.72</c:v>
                </c:pt>
                <c:pt idx="12639">
                  <c:v>5372.74</c:v>
                </c:pt>
                <c:pt idx="12640">
                  <c:v>5372.76</c:v>
                </c:pt>
                <c:pt idx="12641">
                  <c:v>5372.78</c:v>
                </c:pt>
                <c:pt idx="12642">
                  <c:v>5372.8</c:v>
                </c:pt>
                <c:pt idx="12643">
                  <c:v>5372.8200000000024</c:v>
                </c:pt>
                <c:pt idx="12644">
                  <c:v>5372.84</c:v>
                </c:pt>
                <c:pt idx="12645">
                  <c:v>5372.8600000000024</c:v>
                </c:pt>
                <c:pt idx="12646">
                  <c:v>5372.88</c:v>
                </c:pt>
                <c:pt idx="12647">
                  <c:v>5372.9</c:v>
                </c:pt>
                <c:pt idx="12648">
                  <c:v>5372.92</c:v>
                </c:pt>
                <c:pt idx="12649">
                  <c:v>5372.94</c:v>
                </c:pt>
                <c:pt idx="12650">
                  <c:v>5372.96</c:v>
                </c:pt>
                <c:pt idx="12651">
                  <c:v>5372.98</c:v>
                </c:pt>
                <c:pt idx="12652">
                  <c:v>5373</c:v>
                </c:pt>
                <c:pt idx="12653">
                  <c:v>5373.02</c:v>
                </c:pt>
                <c:pt idx="12654">
                  <c:v>5373.04</c:v>
                </c:pt>
                <c:pt idx="12655">
                  <c:v>5373.06</c:v>
                </c:pt>
                <c:pt idx="12656">
                  <c:v>5373.08</c:v>
                </c:pt>
                <c:pt idx="12657">
                  <c:v>5373.1</c:v>
                </c:pt>
                <c:pt idx="12658">
                  <c:v>5373.1200000000035</c:v>
                </c:pt>
                <c:pt idx="12659">
                  <c:v>5373.14</c:v>
                </c:pt>
                <c:pt idx="12660">
                  <c:v>5373.1600000000035</c:v>
                </c:pt>
                <c:pt idx="12661">
                  <c:v>5373.18</c:v>
                </c:pt>
                <c:pt idx="12662">
                  <c:v>5373.2</c:v>
                </c:pt>
                <c:pt idx="12663">
                  <c:v>5373.22</c:v>
                </c:pt>
                <c:pt idx="12664">
                  <c:v>5373.24</c:v>
                </c:pt>
                <c:pt idx="12665">
                  <c:v>5373.26</c:v>
                </c:pt>
                <c:pt idx="12666">
                  <c:v>5373.28</c:v>
                </c:pt>
                <c:pt idx="12667">
                  <c:v>5373.3</c:v>
                </c:pt>
                <c:pt idx="12668">
                  <c:v>5373.3200000000024</c:v>
                </c:pt>
                <c:pt idx="12669">
                  <c:v>5373.34</c:v>
                </c:pt>
                <c:pt idx="12670">
                  <c:v>5373.3600000000024</c:v>
                </c:pt>
                <c:pt idx="12671">
                  <c:v>5373.38</c:v>
                </c:pt>
                <c:pt idx="12672">
                  <c:v>5373.4</c:v>
                </c:pt>
                <c:pt idx="12673">
                  <c:v>5373.42</c:v>
                </c:pt>
                <c:pt idx="12674">
                  <c:v>5373.44</c:v>
                </c:pt>
                <c:pt idx="12675">
                  <c:v>5373.46</c:v>
                </c:pt>
                <c:pt idx="12676">
                  <c:v>5373.48</c:v>
                </c:pt>
                <c:pt idx="12677">
                  <c:v>5373.5</c:v>
                </c:pt>
                <c:pt idx="12678">
                  <c:v>5373.52</c:v>
                </c:pt>
                <c:pt idx="12679">
                  <c:v>5373.54</c:v>
                </c:pt>
                <c:pt idx="12680">
                  <c:v>5373.56</c:v>
                </c:pt>
                <c:pt idx="12681">
                  <c:v>5373.58</c:v>
                </c:pt>
                <c:pt idx="12682">
                  <c:v>5373.6</c:v>
                </c:pt>
                <c:pt idx="12683">
                  <c:v>5373.6200000000035</c:v>
                </c:pt>
                <c:pt idx="12684">
                  <c:v>5373.64</c:v>
                </c:pt>
                <c:pt idx="12685">
                  <c:v>5373.6600000000035</c:v>
                </c:pt>
                <c:pt idx="12686">
                  <c:v>5373.68</c:v>
                </c:pt>
                <c:pt idx="12687">
                  <c:v>5373.7</c:v>
                </c:pt>
                <c:pt idx="12688">
                  <c:v>5373.72</c:v>
                </c:pt>
                <c:pt idx="12689">
                  <c:v>5373.74</c:v>
                </c:pt>
                <c:pt idx="12690">
                  <c:v>5373.76</c:v>
                </c:pt>
                <c:pt idx="12691">
                  <c:v>5373.78</c:v>
                </c:pt>
                <c:pt idx="12692">
                  <c:v>5373.8</c:v>
                </c:pt>
                <c:pt idx="12693">
                  <c:v>5373.8200000000024</c:v>
                </c:pt>
                <c:pt idx="12694">
                  <c:v>5373.84</c:v>
                </c:pt>
                <c:pt idx="12695">
                  <c:v>5373.8600000000024</c:v>
                </c:pt>
                <c:pt idx="12696">
                  <c:v>5373.88</c:v>
                </c:pt>
                <c:pt idx="12697">
                  <c:v>5373.9</c:v>
                </c:pt>
                <c:pt idx="12698">
                  <c:v>5373.92</c:v>
                </c:pt>
                <c:pt idx="12699">
                  <c:v>5373.94</c:v>
                </c:pt>
                <c:pt idx="12700">
                  <c:v>5373.96</c:v>
                </c:pt>
                <c:pt idx="12701">
                  <c:v>5373.98</c:v>
                </c:pt>
                <c:pt idx="12702">
                  <c:v>5374</c:v>
                </c:pt>
                <c:pt idx="12703">
                  <c:v>5374.02</c:v>
                </c:pt>
                <c:pt idx="12704">
                  <c:v>5374.04</c:v>
                </c:pt>
                <c:pt idx="12705">
                  <c:v>5374.06</c:v>
                </c:pt>
                <c:pt idx="12706">
                  <c:v>5374.08</c:v>
                </c:pt>
                <c:pt idx="12707">
                  <c:v>5374.1</c:v>
                </c:pt>
                <c:pt idx="12708">
                  <c:v>5374.1200000000035</c:v>
                </c:pt>
                <c:pt idx="12709">
                  <c:v>5374.14</c:v>
                </c:pt>
                <c:pt idx="12710">
                  <c:v>5374.1600000000035</c:v>
                </c:pt>
                <c:pt idx="12711">
                  <c:v>5374.18</c:v>
                </c:pt>
                <c:pt idx="12712">
                  <c:v>5374.2</c:v>
                </c:pt>
                <c:pt idx="12713">
                  <c:v>5374.22</c:v>
                </c:pt>
                <c:pt idx="12714">
                  <c:v>5374.24</c:v>
                </c:pt>
                <c:pt idx="12715">
                  <c:v>5374.26</c:v>
                </c:pt>
                <c:pt idx="12716">
                  <c:v>5374.28</c:v>
                </c:pt>
                <c:pt idx="12717">
                  <c:v>5374.3</c:v>
                </c:pt>
                <c:pt idx="12718">
                  <c:v>5374.3200000000024</c:v>
                </c:pt>
                <c:pt idx="12719">
                  <c:v>5374.34</c:v>
                </c:pt>
                <c:pt idx="12720">
                  <c:v>5374.3600000000024</c:v>
                </c:pt>
                <c:pt idx="12721">
                  <c:v>5374.38</c:v>
                </c:pt>
                <c:pt idx="12722">
                  <c:v>5374.4</c:v>
                </c:pt>
                <c:pt idx="12723">
                  <c:v>5374.42</c:v>
                </c:pt>
                <c:pt idx="12724">
                  <c:v>5374.44</c:v>
                </c:pt>
                <c:pt idx="12725">
                  <c:v>5374.46</c:v>
                </c:pt>
                <c:pt idx="12726">
                  <c:v>5374.48</c:v>
                </c:pt>
                <c:pt idx="12727">
                  <c:v>5374.5</c:v>
                </c:pt>
                <c:pt idx="12728">
                  <c:v>5374.52</c:v>
                </c:pt>
                <c:pt idx="12729">
                  <c:v>5374.54</c:v>
                </c:pt>
                <c:pt idx="12730">
                  <c:v>5374.56</c:v>
                </c:pt>
                <c:pt idx="12731">
                  <c:v>5374.58</c:v>
                </c:pt>
                <c:pt idx="12732">
                  <c:v>5374.6</c:v>
                </c:pt>
                <c:pt idx="12733">
                  <c:v>5374.6200000000035</c:v>
                </c:pt>
                <c:pt idx="12734">
                  <c:v>5374.64</c:v>
                </c:pt>
                <c:pt idx="12735">
                  <c:v>5374.6600000000035</c:v>
                </c:pt>
                <c:pt idx="12736">
                  <c:v>5374.68</c:v>
                </c:pt>
                <c:pt idx="12737">
                  <c:v>5374.7</c:v>
                </c:pt>
                <c:pt idx="12738">
                  <c:v>5374.72</c:v>
                </c:pt>
                <c:pt idx="12739">
                  <c:v>5374.74</c:v>
                </c:pt>
                <c:pt idx="12740">
                  <c:v>5374.76</c:v>
                </c:pt>
                <c:pt idx="12741">
                  <c:v>5374.78</c:v>
                </c:pt>
                <c:pt idx="12742">
                  <c:v>5374.8</c:v>
                </c:pt>
                <c:pt idx="12743">
                  <c:v>5374.8200000000024</c:v>
                </c:pt>
                <c:pt idx="12744">
                  <c:v>5374.84</c:v>
                </c:pt>
                <c:pt idx="12745">
                  <c:v>5374.8600000000024</c:v>
                </c:pt>
                <c:pt idx="12746">
                  <c:v>5374.88</c:v>
                </c:pt>
                <c:pt idx="12747">
                  <c:v>5374.9</c:v>
                </c:pt>
                <c:pt idx="12748">
                  <c:v>5374.92</c:v>
                </c:pt>
                <c:pt idx="12749">
                  <c:v>5374.94</c:v>
                </c:pt>
                <c:pt idx="12750">
                  <c:v>5374.96</c:v>
                </c:pt>
                <c:pt idx="12751">
                  <c:v>5374.98</c:v>
                </c:pt>
                <c:pt idx="12752">
                  <c:v>5375</c:v>
                </c:pt>
                <c:pt idx="12753">
                  <c:v>5375.02</c:v>
                </c:pt>
                <c:pt idx="12754">
                  <c:v>5375.04</c:v>
                </c:pt>
                <c:pt idx="12755">
                  <c:v>5375.06</c:v>
                </c:pt>
                <c:pt idx="12756">
                  <c:v>5375.08</c:v>
                </c:pt>
                <c:pt idx="12757">
                  <c:v>5375.1</c:v>
                </c:pt>
                <c:pt idx="12758">
                  <c:v>5375.1200000000035</c:v>
                </c:pt>
                <c:pt idx="12759">
                  <c:v>5375.14</c:v>
                </c:pt>
                <c:pt idx="12760">
                  <c:v>5375.1600000000035</c:v>
                </c:pt>
                <c:pt idx="12761">
                  <c:v>5375.18</c:v>
                </c:pt>
                <c:pt idx="12762">
                  <c:v>5375.2</c:v>
                </c:pt>
                <c:pt idx="12763">
                  <c:v>5375.22</c:v>
                </c:pt>
                <c:pt idx="12764">
                  <c:v>5375.24</c:v>
                </c:pt>
                <c:pt idx="12765">
                  <c:v>5375.26</c:v>
                </c:pt>
                <c:pt idx="12766">
                  <c:v>5375.28</c:v>
                </c:pt>
                <c:pt idx="12767">
                  <c:v>5375.3</c:v>
                </c:pt>
                <c:pt idx="12768">
                  <c:v>5375.3200000000024</c:v>
                </c:pt>
                <c:pt idx="12769">
                  <c:v>5375.34</c:v>
                </c:pt>
                <c:pt idx="12770">
                  <c:v>5375.3600000000024</c:v>
                </c:pt>
                <c:pt idx="12771">
                  <c:v>5375.38</c:v>
                </c:pt>
                <c:pt idx="12772">
                  <c:v>5375.4</c:v>
                </c:pt>
                <c:pt idx="12773">
                  <c:v>5375.42</c:v>
                </c:pt>
                <c:pt idx="12774">
                  <c:v>5375.44</c:v>
                </c:pt>
                <c:pt idx="12775">
                  <c:v>5375.46</c:v>
                </c:pt>
                <c:pt idx="12776">
                  <c:v>5375.48</c:v>
                </c:pt>
                <c:pt idx="12777">
                  <c:v>5375.5</c:v>
                </c:pt>
                <c:pt idx="12778">
                  <c:v>5375.52</c:v>
                </c:pt>
                <c:pt idx="12779">
                  <c:v>5375.54</c:v>
                </c:pt>
                <c:pt idx="12780">
                  <c:v>5375.56</c:v>
                </c:pt>
                <c:pt idx="12781">
                  <c:v>5375.58</c:v>
                </c:pt>
                <c:pt idx="12782">
                  <c:v>5375.6</c:v>
                </c:pt>
                <c:pt idx="12783">
                  <c:v>5375.6200000000035</c:v>
                </c:pt>
                <c:pt idx="12784">
                  <c:v>5375.64</c:v>
                </c:pt>
                <c:pt idx="12785">
                  <c:v>5375.6600000000035</c:v>
                </c:pt>
                <c:pt idx="12786">
                  <c:v>5375.68</c:v>
                </c:pt>
                <c:pt idx="12787">
                  <c:v>5375.7</c:v>
                </c:pt>
                <c:pt idx="12788">
                  <c:v>5375.72</c:v>
                </c:pt>
                <c:pt idx="12789">
                  <c:v>5375.74</c:v>
                </c:pt>
                <c:pt idx="12790">
                  <c:v>5375.76</c:v>
                </c:pt>
                <c:pt idx="12791">
                  <c:v>5375.78</c:v>
                </c:pt>
                <c:pt idx="12792">
                  <c:v>5375.8</c:v>
                </c:pt>
                <c:pt idx="12793">
                  <c:v>5375.8200000000024</c:v>
                </c:pt>
                <c:pt idx="12794">
                  <c:v>5375.84</c:v>
                </c:pt>
                <c:pt idx="12795">
                  <c:v>5375.8600000000024</c:v>
                </c:pt>
                <c:pt idx="12796">
                  <c:v>5375.88</c:v>
                </c:pt>
                <c:pt idx="12797">
                  <c:v>5375.9</c:v>
                </c:pt>
                <c:pt idx="12798">
                  <c:v>5375.92</c:v>
                </c:pt>
                <c:pt idx="12799">
                  <c:v>5375.94</c:v>
                </c:pt>
                <c:pt idx="12800">
                  <c:v>5375.96</c:v>
                </c:pt>
                <c:pt idx="12801">
                  <c:v>5375.98</c:v>
                </c:pt>
                <c:pt idx="12802">
                  <c:v>5376</c:v>
                </c:pt>
                <c:pt idx="12803">
                  <c:v>5376.02</c:v>
                </c:pt>
                <c:pt idx="12804">
                  <c:v>5376.04</c:v>
                </c:pt>
                <c:pt idx="12805">
                  <c:v>5376.06</c:v>
                </c:pt>
                <c:pt idx="12806">
                  <c:v>5376.08</c:v>
                </c:pt>
                <c:pt idx="12807">
                  <c:v>5376.1</c:v>
                </c:pt>
                <c:pt idx="12808">
                  <c:v>5376.1200000000035</c:v>
                </c:pt>
                <c:pt idx="12809">
                  <c:v>5376.14</c:v>
                </c:pt>
                <c:pt idx="12810">
                  <c:v>5376.1600000000035</c:v>
                </c:pt>
                <c:pt idx="12811">
                  <c:v>5376.18</c:v>
                </c:pt>
                <c:pt idx="12812">
                  <c:v>5376.2</c:v>
                </c:pt>
                <c:pt idx="12813">
                  <c:v>5376.22</c:v>
                </c:pt>
                <c:pt idx="12814">
                  <c:v>5376.24</c:v>
                </c:pt>
                <c:pt idx="12815">
                  <c:v>5376.26</c:v>
                </c:pt>
                <c:pt idx="12816">
                  <c:v>5376.28</c:v>
                </c:pt>
                <c:pt idx="12817">
                  <c:v>5376.3</c:v>
                </c:pt>
                <c:pt idx="12818">
                  <c:v>5376.3200000000024</c:v>
                </c:pt>
                <c:pt idx="12819">
                  <c:v>5376.34</c:v>
                </c:pt>
                <c:pt idx="12820">
                  <c:v>5376.3600000000024</c:v>
                </c:pt>
                <c:pt idx="12821">
                  <c:v>5376.38</c:v>
                </c:pt>
                <c:pt idx="12822">
                  <c:v>5376.4</c:v>
                </c:pt>
                <c:pt idx="12823">
                  <c:v>5376.42</c:v>
                </c:pt>
                <c:pt idx="12824">
                  <c:v>5376.44</c:v>
                </c:pt>
                <c:pt idx="12825">
                  <c:v>5376.46</c:v>
                </c:pt>
                <c:pt idx="12826">
                  <c:v>5376.48</c:v>
                </c:pt>
                <c:pt idx="12827">
                  <c:v>5376.5</c:v>
                </c:pt>
                <c:pt idx="12828">
                  <c:v>5376.52</c:v>
                </c:pt>
                <c:pt idx="12829">
                  <c:v>5376.54</c:v>
                </c:pt>
                <c:pt idx="12830">
                  <c:v>5376.56</c:v>
                </c:pt>
                <c:pt idx="12831">
                  <c:v>5376.58</c:v>
                </c:pt>
                <c:pt idx="12832">
                  <c:v>5376.6</c:v>
                </c:pt>
                <c:pt idx="12833">
                  <c:v>5376.6200000000035</c:v>
                </c:pt>
                <c:pt idx="12834">
                  <c:v>5376.64</c:v>
                </c:pt>
                <c:pt idx="12835">
                  <c:v>5376.6600000000035</c:v>
                </c:pt>
                <c:pt idx="12836">
                  <c:v>5376.68</c:v>
                </c:pt>
                <c:pt idx="12837">
                  <c:v>5376.7</c:v>
                </c:pt>
                <c:pt idx="12838">
                  <c:v>5376.72</c:v>
                </c:pt>
                <c:pt idx="12839">
                  <c:v>5376.74</c:v>
                </c:pt>
                <c:pt idx="12840">
                  <c:v>5376.76</c:v>
                </c:pt>
                <c:pt idx="12841">
                  <c:v>5376.78</c:v>
                </c:pt>
                <c:pt idx="12842">
                  <c:v>5376.8</c:v>
                </c:pt>
                <c:pt idx="12843">
                  <c:v>5376.8200000000024</c:v>
                </c:pt>
                <c:pt idx="12844">
                  <c:v>5376.84</c:v>
                </c:pt>
                <c:pt idx="12845">
                  <c:v>5376.8600000000024</c:v>
                </c:pt>
                <c:pt idx="12846">
                  <c:v>5376.88</c:v>
                </c:pt>
                <c:pt idx="12847">
                  <c:v>5376.9</c:v>
                </c:pt>
                <c:pt idx="12848">
                  <c:v>5376.92</c:v>
                </c:pt>
                <c:pt idx="12849">
                  <c:v>5376.94</c:v>
                </c:pt>
                <c:pt idx="12850">
                  <c:v>5376.96</c:v>
                </c:pt>
                <c:pt idx="12851">
                  <c:v>5376.98</c:v>
                </c:pt>
                <c:pt idx="12852">
                  <c:v>5377</c:v>
                </c:pt>
                <c:pt idx="12853">
                  <c:v>5377.02</c:v>
                </c:pt>
                <c:pt idx="12854">
                  <c:v>5377.04</c:v>
                </c:pt>
                <c:pt idx="12855">
                  <c:v>5377.06</c:v>
                </c:pt>
                <c:pt idx="12856">
                  <c:v>5377.08</c:v>
                </c:pt>
                <c:pt idx="12857">
                  <c:v>5377.1</c:v>
                </c:pt>
                <c:pt idx="12858">
                  <c:v>5377.1200000000035</c:v>
                </c:pt>
                <c:pt idx="12859">
                  <c:v>5377.14</c:v>
                </c:pt>
                <c:pt idx="12860">
                  <c:v>5377.1600000000035</c:v>
                </c:pt>
                <c:pt idx="12861">
                  <c:v>5377.18</c:v>
                </c:pt>
                <c:pt idx="12862">
                  <c:v>5377.2</c:v>
                </c:pt>
                <c:pt idx="12863">
                  <c:v>5377.22</c:v>
                </c:pt>
                <c:pt idx="12864">
                  <c:v>5377.24</c:v>
                </c:pt>
                <c:pt idx="12865">
                  <c:v>5377.26</c:v>
                </c:pt>
                <c:pt idx="12866">
                  <c:v>5377.28</c:v>
                </c:pt>
                <c:pt idx="12867">
                  <c:v>5377.3</c:v>
                </c:pt>
                <c:pt idx="12868">
                  <c:v>5377.3200000000024</c:v>
                </c:pt>
                <c:pt idx="12869">
                  <c:v>5377.34</c:v>
                </c:pt>
                <c:pt idx="12870">
                  <c:v>5377.3600000000024</c:v>
                </c:pt>
                <c:pt idx="12871">
                  <c:v>5377.38</c:v>
                </c:pt>
                <c:pt idx="12872">
                  <c:v>5377.4</c:v>
                </c:pt>
                <c:pt idx="12873">
                  <c:v>5377.42</c:v>
                </c:pt>
                <c:pt idx="12874">
                  <c:v>5377.44</c:v>
                </c:pt>
                <c:pt idx="12875">
                  <c:v>5377.46</c:v>
                </c:pt>
                <c:pt idx="12876">
                  <c:v>5377.48</c:v>
                </c:pt>
                <c:pt idx="12877">
                  <c:v>5377.5</c:v>
                </c:pt>
                <c:pt idx="12878">
                  <c:v>5377.52</c:v>
                </c:pt>
                <c:pt idx="12879">
                  <c:v>5377.54</c:v>
                </c:pt>
                <c:pt idx="12880">
                  <c:v>5377.56</c:v>
                </c:pt>
                <c:pt idx="12881">
                  <c:v>5377.58</c:v>
                </c:pt>
                <c:pt idx="12882">
                  <c:v>5377.6</c:v>
                </c:pt>
                <c:pt idx="12883">
                  <c:v>5377.6200000000035</c:v>
                </c:pt>
                <c:pt idx="12884">
                  <c:v>5377.64</c:v>
                </c:pt>
                <c:pt idx="12885">
                  <c:v>5377.6600000000035</c:v>
                </c:pt>
                <c:pt idx="12886">
                  <c:v>5377.68</c:v>
                </c:pt>
                <c:pt idx="12887">
                  <c:v>5377.7</c:v>
                </c:pt>
                <c:pt idx="12888">
                  <c:v>5377.72</c:v>
                </c:pt>
                <c:pt idx="12889">
                  <c:v>5377.74</c:v>
                </c:pt>
                <c:pt idx="12890">
                  <c:v>5377.76</c:v>
                </c:pt>
                <c:pt idx="12891">
                  <c:v>5377.78</c:v>
                </c:pt>
                <c:pt idx="12892">
                  <c:v>5377.8</c:v>
                </c:pt>
                <c:pt idx="12893">
                  <c:v>5377.8200000000024</c:v>
                </c:pt>
                <c:pt idx="12894">
                  <c:v>5377.84</c:v>
                </c:pt>
                <c:pt idx="12895">
                  <c:v>5377.8600000000024</c:v>
                </c:pt>
                <c:pt idx="12896">
                  <c:v>5377.88</c:v>
                </c:pt>
                <c:pt idx="12897">
                  <c:v>5377.9</c:v>
                </c:pt>
                <c:pt idx="12898">
                  <c:v>5377.92</c:v>
                </c:pt>
                <c:pt idx="12899">
                  <c:v>5377.94</c:v>
                </c:pt>
                <c:pt idx="12900">
                  <c:v>5377.96</c:v>
                </c:pt>
                <c:pt idx="12901">
                  <c:v>5377.98</c:v>
                </c:pt>
                <c:pt idx="12902">
                  <c:v>5378</c:v>
                </c:pt>
                <c:pt idx="12903">
                  <c:v>5378.02</c:v>
                </c:pt>
                <c:pt idx="12904">
                  <c:v>5378.04</c:v>
                </c:pt>
                <c:pt idx="12905">
                  <c:v>5378.06</c:v>
                </c:pt>
                <c:pt idx="12906">
                  <c:v>5378.08</c:v>
                </c:pt>
                <c:pt idx="12907">
                  <c:v>5378.1</c:v>
                </c:pt>
                <c:pt idx="12908">
                  <c:v>5378.1200000000035</c:v>
                </c:pt>
                <c:pt idx="12909">
                  <c:v>5378.14</c:v>
                </c:pt>
                <c:pt idx="12910">
                  <c:v>5378.1600000000035</c:v>
                </c:pt>
                <c:pt idx="12911">
                  <c:v>5378.18</c:v>
                </c:pt>
                <c:pt idx="12912">
                  <c:v>5378.2</c:v>
                </c:pt>
                <c:pt idx="12913">
                  <c:v>5378.22</c:v>
                </c:pt>
                <c:pt idx="12914">
                  <c:v>5378.24</c:v>
                </c:pt>
                <c:pt idx="12915">
                  <c:v>5378.26</c:v>
                </c:pt>
                <c:pt idx="12916">
                  <c:v>5378.28</c:v>
                </c:pt>
                <c:pt idx="12917">
                  <c:v>5378.3</c:v>
                </c:pt>
                <c:pt idx="12918">
                  <c:v>5378.3200000000024</c:v>
                </c:pt>
                <c:pt idx="12919">
                  <c:v>5378.34</c:v>
                </c:pt>
                <c:pt idx="12920">
                  <c:v>5378.3600000000024</c:v>
                </c:pt>
                <c:pt idx="12921">
                  <c:v>5378.38</c:v>
                </c:pt>
                <c:pt idx="12922">
                  <c:v>5378.4</c:v>
                </c:pt>
                <c:pt idx="12923">
                  <c:v>5378.42</c:v>
                </c:pt>
                <c:pt idx="12924">
                  <c:v>5378.44</c:v>
                </c:pt>
                <c:pt idx="12925">
                  <c:v>5378.46</c:v>
                </c:pt>
                <c:pt idx="12926">
                  <c:v>5378.48</c:v>
                </c:pt>
                <c:pt idx="12927">
                  <c:v>5378.5</c:v>
                </c:pt>
                <c:pt idx="12928">
                  <c:v>5378.52</c:v>
                </c:pt>
                <c:pt idx="12929">
                  <c:v>5378.54</c:v>
                </c:pt>
                <c:pt idx="12930">
                  <c:v>5378.56</c:v>
                </c:pt>
                <c:pt idx="12931">
                  <c:v>5378.58</c:v>
                </c:pt>
                <c:pt idx="12932">
                  <c:v>5378.6</c:v>
                </c:pt>
                <c:pt idx="12933">
                  <c:v>5378.6200000000035</c:v>
                </c:pt>
                <c:pt idx="12934">
                  <c:v>5378.64</c:v>
                </c:pt>
                <c:pt idx="12935">
                  <c:v>5378.6600000000035</c:v>
                </c:pt>
                <c:pt idx="12936">
                  <c:v>5378.68</c:v>
                </c:pt>
                <c:pt idx="12937">
                  <c:v>5378.7</c:v>
                </c:pt>
                <c:pt idx="12938">
                  <c:v>5378.72</c:v>
                </c:pt>
                <c:pt idx="12939">
                  <c:v>5378.74</c:v>
                </c:pt>
                <c:pt idx="12940">
                  <c:v>5378.76</c:v>
                </c:pt>
                <c:pt idx="12941">
                  <c:v>5378.78</c:v>
                </c:pt>
                <c:pt idx="12942">
                  <c:v>5378.8</c:v>
                </c:pt>
                <c:pt idx="12943">
                  <c:v>5378.8200000000024</c:v>
                </c:pt>
                <c:pt idx="12944">
                  <c:v>5378.84</c:v>
                </c:pt>
                <c:pt idx="12945">
                  <c:v>5378.8600000000024</c:v>
                </c:pt>
                <c:pt idx="12946">
                  <c:v>5378.88</c:v>
                </c:pt>
                <c:pt idx="12947">
                  <c:v>5378.9</c:v>
                </c:pt>
                <c:pt idx="12948">
                  <c:v>5378.92</c:v>
                </c:pt>
                <c:pt idx="12949">
                  <c:v>5378.94</c:v>
                </c:pt>
                <c:pt idx="12950">
                  <c:v>5378.96</c:v>
                </c:pt>
                <c:pt idx="12951">
                  <c:v>5378.98</c:v>
                </c:pt>
                <c:pt idx="12952">
                  <c:v>5379</c:v>
                </c:pt>
                <c:pt idx="12953">
                  <c:v>5379.02</c:v>
                </c:pt>
                <c:pt idx="12954">
                  <c:v>5379.04</c:v>
                </c:pt>
                <c:pt idx="12955">
                  <c:v>5379.06</c:v>
                </c:pt>
                <c:pt idx="12956">
                  <c:v>5379.08</c:v>
                </c:pt>
                <c:pt idx="12957">
                  <c:v>5379.1</c:v>
                </c:pt>
                <c:pt idx="12958">
                  <c:v>5379.1200000000035</c:v>
                </c:pt>
                <c:pt idx="12959">
                  <c:v>5379.14</c:v>
                </c:pt>
                <c:pt idx="12960">
                  <c:v>5379.1600000000035</c:v>
                </c:pt>
                <c:pt idx="12961">
                  <c:v>5379.18</c:v>
                </c:pt>
                <c:pt idx="12962">
                  <c:v>5379.2</c:v>
                </c:pt>
                <c:pt idx="12963">
                  <c:v>5379.22</c:v>
                </c:pt>
                <c:pt idx="12964">
                  <c:v>5379.24</c:v>
                </c:pt>
                <c:pt idx="12965">
                  <c:v>5379.26</c:v>
                </c:pt>
                <c:pt idx="12966">
                  <c:v>5379.28</c:v>
                </c:pt>
                <c:pt idx="12967">
                  <c:v>5379.3</c:v>
                </c:pt>
                <c:pt idx="12968">
                  <c:v>5379.3200000000024</c:v>
                </c:pt>
                <c:pt idx="12969">
                  <c:v>5379.34</c:v>
                </c:pt>
                <c:pt idx="12970">
                  <c:v>5379.3600000000024</c:v>
                </c:pt>
                <c:pt idx="12971">
                  <c:v>5379.38</c:v>
                </c:pt>
                <c:pt idx="12972">
                  <c:v>5379.4</c:v>
                </c:pt>
                <c:pt idx="12973">
                  <c:v>5379.42</c:v>
                </c:pt>
                <c:pt idx="12974">
                  <c:v>5379.44</c:v>
                </c:pt>
                <c:pt idx="12975">
                  <c:v>5379.46</c:v>
                </c:pt>
                <c:pt idx="12976">
                  <c:v>5379.48</c:v>
                </c:pt>
                <c:pt idx="12977">
                  <c:v>5379.5</c:v>
                </c:pt>
                <c:pt idx="12978">
                  <c:v>5379.52</c:v>
                </c:pt>
                <c:pt idx="12979">
                  <c:v>5379.54</c:v>
                </c:pt>
                <c:pt idx="12980">
                  <c:v>5379.56</c:v>
                </c:pt>
                <c:pt idx="12981">
                  <c:v>5379.58</c:v>
                </c:pt>
                <c:pt idx="12982">
                  <c:v>5379.6</c:v>
                </c:pt>
                <c:pt idx="12983">
                  <c:v>5379.6200000000035</c:v>
                </c:pt>
                <c:pt idx="12984">
                  <c:v>5379.64</c:v>
                </c:pt>
                <c:pt idx="12985">
                  <c:v>5379.6600000000035</c:v>
                </c:pt>
                <c:pt idx="12986">
                  <c:v>5379.68</c:v>
                </c:pt>
                <c:pt idx="12987">
                  <c:v>5379.7</c:v>
                </c:pt>
                <c:pt idx="12988">
                  <c:v>5379.72</c:v>
                </c:pt>
                <c:pt idx="12989">
                  <c:v>5379.74</c:v>
                </c:pt>
                <c:pt idx="12990">
                  <c:v>5379.76</c:v>
                </c:pt>
                <c:pt idx="12991">
                  <c:v>5379.78</c:v>
                </c:pt>
                <c:pt idx="12992">
                  <c:v>5379.8</c:v>
                </c:pt>
                <c:pt idx="12993">
                  <c:v>5379.8200000000024</c:v>
                </c:pt>
                <c:pt idx="12994">
                  <c:v>5379.84</c:v>
                </c:pt>
                <c:pt idx="12995">
                  <c:v>5379.8600000000024</c:v>
                </c:pt>
                <c:pt idx="12996">
                  <c:v>5379.88</c:v>
                </c:pt>
                <c:pt idx="12997">
                  <c:v>5379.9</c:v>
                </c:pt>
                <c:pt idx="12998">
                  <c:v>5379.92</c:v>
                </c:pt>
                <c:pt idx="12999">
                  <c:v>5379.94</c:v>
                </c:pt>
                <c:pt idx="13000">
                  <c:v>5379.96</c:v>
                </c:pt>
                <c:pt idx="13001">
                  <c:v>5379.98</c:v>
                </c:pt>
                <c:pt idx="13002">
                  <c:v>5380</c:v>
                </c:pt>
                <c:pt idx="13003">
                  <c:v>5380.02</c:v>
                </c:pt>
                <c:pt idx="13004">
                  <c:v>5380.04</c:v>
                </c:pt>
                <c:pt idx="13005">
                  <c:v>5380.06</c:v>
                </c:pt>
                <c:pt idx="13006">
                  <c:v>5380.08</c:v>
                </c:pt>
                <c:pt idx="13007">
                  <c:v>5380.1</c:v>
                </c:pt>
                <c:pt idx="13008">
                  <c:v>5380.1200000000035</c:v>
                </c:pt>
                <c:pt idx="13009">
                  <c:v>5380.14</c:v>
                </c:pt>
                <c:pt idx="13010">
                  <c:v>5380.1600000000035</c:v>
                </c:pt>
                <c:pt idx="13011">
                  <c:v>5380.18</c:v>
                </c:pt>
                <c:pt idx="13012">
                  <c:v>5380.2</c:v>
                </c:pt>
                <c:pt idx="13013">
                  <c:v>5380.22</c:v>
                </c:pt>
                <c:pt idx="13014">
                  <c:v>5380.24</c:v>
                </c:pt>
                <c:pt idx="13015">
                  <c:v>5380.26</c:v>
                </c:pt>
                <c:pt idx="13016">
                  <c:v>5380.28</c:v>
                </c:pt>
                <c:pt idx="13017">
                  <c:v>5380.3</c:v>
                </c:pt>
                <c:pt idx="13018">
                  <c:v>5380.3200000000024</c:v>
                </c:pt>
                <c:pt idx="13019">
                  <c:v>5380.34</c:v>
                </c:pt>
                <c:pt idx="13020">
                  <c:v>5380.3600000000024</c:v>
                </c:pt>
                <c:pt idx="13021">
                  <c:v>5380.38</c:v>
                </c:pt>
                <c:pt idx="13022">
                  <c:v>5380.4</c:v>
                </c:pt>
                <c:pt idx="13023">
                  <c:v>5380.42</c:v>
                </c:pt>
                <c:pt idx="13024">
                  <c:v>5380.44</c:v>
                </c:pt>
                <c:pt idx="13025">
                  <c:v>5380.46</c:v>
                </c:pt>
                <c:pt idx="13026">
                  <c:v>5380.48</c:v>
                </c:pt>
                <c:pt idx="13027">
                  <c:v>5380.5</c:v>
                </c:pt>
                <c:pt idx="13028">
                  <c:v>5380.52</c:v>
                </c:pt>
                <c:pt idx="13029">
                  <c:v>5380.54</c:v>
                </c:pt>
                <c:pt idx="13030">
                  <c:v>5380.56</c:v>
                </c:pt>
                <c:pt idx="13031">
                  <c:v>5380.58</c:v>
                </c:pt>
                <c:pt idx="13032">
                  <c:v>5380.6</c:v>
                </c:pt>
                <c:pt idx="13033">
                  <c:v>5380.6200000000035</c:v>
                </c:pt>
                <c:pt idx="13034">
                  <c:v>5380.64</c:v>
                </c:pt>
                <c:pt idx="13035">
                  <c:v>5380.6600000000035</c:v>
                </c:pt>
                <c:pt idx="13036">
                  <c:v>5380.68</c:v>
                </c:pt>
                <c:pt idx="13037">
                  <c:v>5380.7</c:v>
                </c:pt>
                <c:pt idx="13038">
                  <c:v>5380.72</c:v>
                </c:pt>
                <c:pt idx="13039">
                  <c:v>5380.74</c:v>
                </c:pt>
                <c:pt idx="13040">
                  <c:v>5380.76</c:v>
                </c:pt>
                <c:pt idx="13041">
                  <c:v>5380.78</c:v>
                </c:pt>
                <c:pt idx="13042">
                  <c:v>5380.8</c:v>
                </c:pt>
                <c:pt idx="13043">
                  <c:v>5380.8200000000024</c:v>
                </c:pt>
                <c:pt idx="13044">
                  <c:v>5380.84</c:v>
                </c:pt>
                <c:pt idx="13045">
                  <c:v>5380.8600000000024</c:v>
                </c:pt>
                <c:pt idx="13046">
                  <c:v>5380.88</c:v>
                </c:pt>
                <c:pt idx="13047">
                  <c:v>5380.9</c:v>
                </c:pt>
                <c:pt idx="13048">
                  <c:v>5380.92</c:v>
                </c:pt>
                <c:pt idx="13049">
                  <c:v>5380.94</c:v>
                </c:pt>
                <c:pt idx="13050">
                  <c:v>5380.96</c:v>
                </c:pt>
                <c:pt idx="13051">
                  <c:v>5380.98</c:v>
                </c:pt>
                <c:pt idx="13052">
                  <c:v>5381</c:v>
                </c:pt>
                <c:pt idx="13053">
                  <c:v>5381.02</c:v>
                </c:pt>
                <c:pt idx="13054">
                  <c:v>5381.04</c:v>
                </c:pt>
                <c:pt idx="13055">
                  <c:v>5381.06</c:v>
                </c:pt>
                <c:pt idx="13056">
                  <c:v>5381.08</c:v>
                </c:pt>
                <c:pt idx="13057">
                  <c:v>5381.1</c:v>
                </c:pt>
                <c:pt idx="13058">
                  <c:v>5381.1200000000035</c:v>
                </c:pt>
                <c:pt idx="13059">
                  <c:v>5381.14</c:v>
                </c:pt>
                <c:pt idx="13060">
                  <c:v>5381.1600000000035</c:v>
                </c:pt>
                <c:pt idx="13061">
                  <c:v>5381.18</c:v>
                </c:pt>
                <c:pt idx="13062">
                  <c:v>5381.2</c:v>
                </c:pt>
                <c:pt idx="13063">
                  <c:v>5381.22</c:v>
                </c:pt>
                <c:pt idx="13064">
                  <c:v>5381.24</c:v>
                </c:pt>
                <c:pt idx="13065">
                  <c:v>5381.26</c:v>
                </c:pt>
                <c:pt idx="13066">
                  <c:v>5381.28</c:v>
                </c:pt>
                <c:pt idx="13067">
                  <c:v>5381.3</c:v>
                </c:pt>
                <c:pt idx="13068">
                  <c:v>5381.3200000000024</c:v>
                </c:pt>
                <c:pt idx="13069">
                  <c:v>5381.34</c:v>
                </c:pt>
                <c:pt idx="13070">
                  <c:v>5381.3600000000024</c:v>
                </c:pt>
                <c:pt idx="13071">
                  <c:v>5381.38</c:v>
                </c:pt>
                <c:pt idx="13072">
                  <c:v>5381.4</c:v>
                </c:pt>
                <c:pt idx="13073">
                  <c:v>5381.42</c:v>
                </c:pt>
                <c:pt idx="13074">
                  <c:v>5381.44</c:v>
                </c:pt>
                <c:pt idx="13075">
                  <c:v>5381.46</c:v>
                </c:pt>
                <c:pt idx="13076">
                  <c:v>5381.48</c:v>
                </c:pt>
                <c:pt idx="13077">
                  <c:v>5381.5</c:v>
                </c:pt>
                <c:pt idx="13078">
                  <c:v>5381.52</c:v>
                </c:pt>
                <c:pt idx="13079">
                  <c:v>5381.54</c:v>
                </c:pt>
                <c:pt idx="13080">
                  <c:v>5381.56</c:v>
                </c:pt>
                <c:pt idx="13081">
                  <c:v>5381.58</c:v>
                </c:pt>
                <c:pt idx="13082">
                  <c:v>5381.6</c:v>
                </c:pt>
                <c:pt idx="13083">
                  <c:v>5381.6200000000035</c:v>
                </c:pt>
                <c:pt idx="13084">
                  <c:v>5381.64</c:v>
                </c:pt>
                <c:pt idx="13085">
                  <c:v>5381.6600000000035</c:v>
                </c:pt>
                <c:pt idx="13086">
                  <c:v>5381.68</c:v>
                </c:pt>
                <c:pt idx="13087">
                  <c:v>5381.7</c:v>
                </c:pt>
                <c:pt idx="13088">
                  <c:v>5381.72</c:v>
                </c:pt>
                <c:pt idx="13089">
                  <c:v>5381.74</c:v>
                </c:pt>
                <c:pt idx="13090">
                  <c:v>5381.76</c:v>
                </c:pt>
                <c:pt idx="13091">
                  <c:v>5381.78</c:v>
                </c:pt>
                <c:pt idx="13092">
                  <c:v>5381.8</c:v>
                </c:pt>
                <c:pt idx="13093">
                  <c:v>5381.8200000000024</c:v>
                </c:pt>
                <c:pt idx="13094">
                  <c:v>5381.84</c:v>
                </c:pt>
                <c:pt idx="13095">
                  <c:v>5381.8600000000024</c:v>
                </c:pt>
                <c:pt idx="13096">
                  <c:v>5381.88</c:v>
                </c:pt>
                <c:pt idx="13097">
                  <c:v>5381.9</c:v>
                </c:pt>
                <c:pt idx="13098">
                  <c:v>5381.92</c:v>
                </c:pt>
                <c:pt idx="13099">
                  <c:v>5381.94</c:v>
                </c:pt>
                <c:pt idx="13100">
                  <c:v>5381.96</c:v>
                </c:pt>
                <c:pt idx="13101">
                  <c:v>5381.98</c:v>
                </c:pt>
                <c:pt idx="13102">
                  <c:v>5382</c:v>
                </c:pt>
                <c:pt idx="13103">
                  <c:v>5382.02</c:v>
                </c:pt>
                <c:pt idx="13104">
                  <c:v>5382.04</c:v>
                </c:pt>
                <c:pt idx="13105">
                  <c:v>5382.06</c:v>
                </c:pt>
                <c:pt idx="13106">
                  <c:v>5382.08</c:v>
                </c:pt>
                <c:pt idx="13107">
                  <c:v>5382.1</c:v>
                </c:pt>
                <c:pt idx="13108">
                  <c:v>5382.1200000000035</c:v>
                </c:pt>
                <c:pt idx="13109">
                  <c:v>5382.14</c:v>
                </c:pt>
                <c:pt idx="13110">
                  <c:v>5382.1600000000035</c:v>
                </c:pt>
                <c:pt idx="13111">
                  <c:v>5382.18</c:v>
                </c:pt>
                <c:pt idx="13112">
                  <c:v>5382.2</c:v>
                </c:pt>
                <c:pt idx="13113">
                  <c:v>5382.22</c:v>
                </c:pt>
                <c:pt idx="13114">
                  <c:v>5382.24</c:v>
                </c:pt>
                <c:pt idx="13115">
                  <c:v>5382.26</c:v>
                </c:pt>
                <c:pt idx="13116">
                  <c:v>5382.28</c:v>
                </c:pt>
                <c:pt idx="13117">
                  <c:v>5382.3</c:v>
                </c:pt>
                <c:pt idx="13118">
                  <c:v>5382.3200000000024</c:v>
                </c:pt>
                <c:pt idx="13119">
                  <c:v>5382.34</c:v>
                </c:pt>
                <c:pt idx="13120">
                  <c:v>5382.3600000000024</c:v>
                </c:pt>
                <c:pt idx="13121">
                  <c:v>5382.38</c:v>
                </c:pt>
                <c:pt idx="13122">
                  <c:v>5382.4</c:v>
                </c:pt>
                <c:pt idx="13123">
                  <c:v>5382.42</c:v>
                </c:pt>
                <c:pt idx="13124">
                  <c:v>5382.44</c:v>
                </c:pt>
                <c:pt idx="13125">
                  <c:v>5382.46</c:v>
                </c:pt>
                <c:pt idx="13126">
                  <c:v>5382.48</c:v>
                </c:pt>
                <c:pt idx="13127">
                  <c:v>5382.5</c:v>
                </c:pt>
                <c:pt idx="13128">
                  <c:v>5382.52</c:v>
                </c:pt>
                <c:pt idx="13129">
                  <c:v>5382.54</c:v>
                </c:pt>
                <c:pt idx="13130">
                  <c:v>5382.56</c:v>
                </c:pt>
                <c:pt idx="13131">
                  <c:v>5382.58</c:v>
                </c:pt>
                <c:pt idx="13132">
                  <c:v>5382.6</c:v>
                </c:pt>
                <c:pt idx="13133">
                  <c:v>5382.6200000000035</c:v>
                </c:pt>
                <c:pt idx="13134">
                  <c:v>5382.64</c:v>
                </c:pt>
                <c:pt idx="13135">
                  <c:v>5382.6600000000035</c:v>
                </c:pt>
                <c:pt idx="13136">
                  <c:v>5382.68</c:v>
                </c:pt>
                <c:pt idx="13137">
                  <c:v>5382.7</c:v>
                </c:pt>
                <c:pt idx="13138">
                  <c:v>5382.72</c:v>
                </c:pt>
                <c:pt idx="13139">
                  <c:v>5382.74</c:v>
                </c:pt>
                <c:pt idx="13140">
                  <c:v>5382.76</c:v>
                </c:pt>
                <c:pt idx="13141">
                  <c:v>5382.78</c:v>
                </c:pt>
                <c:pt idx="13142">
                  <c:v>5382.8</c:v>
                </c:pt>
                <c:pt idx="13143">
                  <c:v>5382.8200000000024</c:v>
                </c:pt>
                <c:pt idx="13144">
                  <c:v>5382.84</c:v>
                </c:pt>
                <c:pt idx="13145">
                  <c:v>5382.8600000000024</c:v>
                </c:pt>
                <c:pt idx="13146">
                  <c:v>5382.88</c:v>
                </c:pt>
                <c:pt idx="13147">
                  <c:v>5382.9</c:v>
                </c:pt>
                <c:pt idx="13148">
                  <c:v>5382.92</c:v>
                </c:pt>
                <c:pt idx="13149">
                  <c:v>5382.94</c:v>
                </c:pt>
                <c:pt idx="13150">
                  <c:v>5382.96</c:v>
                </c:pt>
                <c:pt idx="13151">
                  <c:v>5382.98</c:v>
                </c:pt>
                <c:pt idx="13152">
                  <c:v>5383</c:v>
                </c:pt>
                <c:pt idx="13153">
                  <c:v>5383.02</c:v>
                </c:pt>
                <c:pt idx="13154">
                  <c:v>5383.04</c:v>
                </c:pt>
                <c:pt idx="13155">
                  <c:v>5383.06</c:v>
                </c:pt>
                <c:pt idx="13156">
                  <c:v>5383.08</c:v>
                </c:pt>
                <c:pt idx="13157">
                  <c:v>5383.1</c:v>
                </c:pt>
                <c:pt idx="13158">
                  <c:v>5383.1200000000035</c:v>
                </c:pt>
                <c:pt idx="13159">
                  <c:v>5383.14</c:v>
                </c:pt>
                <c:pt idx="13160">
                  <c:v>5383.1600000000035</c:v>
                </c:pt>
                <c:pt idx="13161">
                  <c:v>5383.18</c:v>
                </c:pt>
                <c:pt idx="13162">
                  <c:v>5383.2</c:v>
                </c:pt>
                <c:pt idx="13163">
                  <c:v>5383.22</c:v>
                </c:pt>
                <c:pt idx="13164">
                  <c:v>5383.24</c:v>
                </c:pt>
                <c:pt idx="13165">
                  <c:v>5383.26</c:v>
                </c:pt>
                <c:pt idx="13166">
                  <c:v>5383.28</c:v>
                </c:pt>
                <c:pt idx="13167">
                  <c:v>5383.3</c:v>
                </c:pt>
                <c:pt idx="13168">
                  <c:v>5383.3200000000024</c:v>
                </c:pt>
                <c:pt idx="13169">
                  <c:v>5383.34</c:v>
                </c:pt>
                <c:pt idx="13170">
                  <c:v>5383.3600000000024</c:v>
                </c:pt>
                <c:pt idx="13171">
                  <c:v>5383.38</c:v>
                </c:pt>
                <c:pt idx="13172">
                  <c:v>5383.4</c:v>
                </c:pt>
                <c:pt idx="13173">
                  <c:v>5383.42</c:v>
                </c:pt>
                <c:pt idx="13174">
                  <c:v>5383.44</c:v>
                </c:pt>
                <c:pt idx="13175">
                  <c:v>5383.46</c:v>
                </c:pt>
                <c:pt idx="13176">
                  <c:v>5383.48</c:v>
                </c:pt>
                <c:pt idx="13177">
                  <c:v>5383.5</c:v>
                </c:pt>
                <c:pt idx="13178">
                  <c:v>5383.52</c:v>
                </c:pt>
                <c:pt idx="13179">
                  <c:v>5383.54</c:v>
                </c:pt>
                <c:pt idx="13180">
                  <c:v>5383.56</c:v>
                </c:pt>
                <c:pt idx="13181">
                  <c:v>5383.58</c:v>
                </c:pt>
                <c:pt idx="13182">
                  <c:v>5383.6</c:v>
                </c:pt>
                <c:pt idx="13183">
                  <c:v>5383.6200000000035</c:v>
                </c:pt>
                <c:pt idx="13184">
                  <c:v>5383.64</c:v>
                </c:pt>
                <c:pt idx="13185">
                  <c:v>5383.6600000000035</c:v>
                </c:pt>
                <c:pt idx="13186">
                  <c:v>5383.68</c:v>
                </c:pt>
                <c:pt idx="13187">
                  <c:v>5383.7</c:v>
                </c:pt>
                <c:pt idx="13188">
                  <c:v>5383.72</c:v>
                </c:pt>
                <c:pt idx="13189">
                  <c:v>5383.74</c:v>
                </c:pt>
                <c:pt idx="13190">
                  <c:v>5383.76</c:v>
                </c:pt>
                <c:pt idx="13191">
                  <c:v>5383.78</c:v>
                </c:pt>
                <c:pt idx="13192">
                  <c:v>5383.8</c:v>
                </c:pt>
                <c:pt idx="13193">
                  <c:v>5383.8200000000024</c:v>
                </c:pt>
                <c:pt idx="13194">
                  <c:v>5383.84</c:v>
                </c:pt>
                <c:pt idx="13195">
                  <c:v>5383.8600000000024</c:v>
                </c:pt>
                <c:pt idx="13196">
                  <c:v>5383.88</c:v>
                </c:pt>
                <c:pt idx="13197">
                  <c:v>5383.9</c:v>
                </c:pt>
                <c:pt idx="13198">
                  <c:v>5383.92</c:v>
                </c:pt>
                <c:pt idx="13199">
                  <c:v>5383.94</c:v>
                </c:pt>
                <c:pt idx="13200">
                  <c:v>5383.96</c:v>
                </c:pt>
                <c:pt idx="13201">
                  <c:v>5383.98</c:v>
                </c:pt>
                <c:pt idx="13202">
                  <c:v>5384</c:v>
                </c:pt>
                <c:pt idx="13203">
                  <c:v>5384.02</c:v>
                </c:pt>
                <c:pt idx="13204">
                  <c:v>5384.04</c:v>
                </c:pt>
                <c:pt idx="13205">
                  <c:v>5384.06</c:v>
                </c:pt>
                <c:pt idx="13206">
                  <c:v>5384.08</c:v>
                </c:pt>
                <c:pt idx="13207">
                  <c:v>5384.1</c:v>
                </c:pt>
                <c:pt idx="13208">
                  <c:v>5384.1200000000035</c:v>
                </c:pt>
                <c:pt idx="13209">
                  <c:v>5384.14</c:v>
                </c:pt>
                <c:pt idx="13210">
                  <c:v>5384.1600000000035</c:v>
                </c:pt>
                <c:pt idx="13211">
                  <c:v>5384.18</c:v>
                </c:pt>
                <c:pt idx="13212">
                  <c:v>5384.2</c:v>
                </c:pt>
                <c:pt idx="13213">
                  <c:v>5384.22</c:v>
                </c:pt>
                <c:pt idx="13214">
                  <c:v>5384.24</c:v>
                </c:pt>
                <c:pt idx="13215">
                  <c:v>5384.26</c:v>
                </c:pt>
                <c:pt idx="13216">
                  <c:v>5384.28</c:v>
                </c:pt>
                <c:pt idx="13217">
                  <c:v>5384.3</c:v>
                </c:pt>
                <c:pt idx="13218">
                  <c:v>5384.3200000000024</c:v>
                </c:pt>
                <c:pt idx="13219">
                  <c:v>5384.34</c:v>
                </c:pt>
                <c:pt idx="13220">
                  <c:v>5384.3600000000024</c:v>
                </c:pt>
                <c:pt idx="13221">
                  <c:v>5384.38</c:v>
                </c:pt>
                <c:pt idx="13222">
                  <c:v>5384.4</c:v>
                </c:pt>
                <c:pt idx="13223">
                  <c:v>5384.42</c:v>
                </c:pt>
                <c:pt idx="13224">
                  <c:v>5384.44</c:v>
                </c:pt>
                <c:pt idx="13225">
                  <c:v>5384.46</c:v>
                </c:pt>
                <c:pt idx="13226">
                  <c:v>5384.48</c:v>
                </c:pt>
                <c:pt idx="13227">
                  <c:v>5384.5</c:v>
                </c:pt>
                <c:pt idx="13228">
                  <c:v>5384.52</c:v>
                </c:pt>
                <c:pt idx="13229">
                  <c:v>5384.54</c:v>
                </c:pt>
                <c:pt idx="13230">
                  <c:v>5384.56</c:v>
                </c:pt>
                <c:pt idx="13231">
                  <c:v>5384.58</c:v>
                </c:pt>
                <c:pt idx="13232">
                  <c:v>5384.6</c:v>
                </c:pt>
                <c:pt idx="13233">
                  <c:v>5384.6200000000035</c:v>
                </c:pt>
                <c:pt idx="13234">
                  <c:v>5384.64</c:v>
                </c:pt>
                <c:pt idx="13235">
                  <c:v>5384.6600000000035</c:v>
                </c:pt>
                <c:pt idx="13236">
                  <c:v>5384.68</c:v>
                </c:pt>
                <c:pt idx="13237">
                  <c:v>5384.7</c:v>
                </c:pt>
                <c:pt idx="13238">
                  <c:v>5384.72</c:v>
                </c:pt>
                <c:pt idx="13239">
                  <c:v>5384.74</c:v>
                </c:pt>
                <c:pt idx="13240">
                  <c:v>5384.76</c:v>
                </c:pt>
                <c:pt idx="13241">
                  <c:v>5384.78</c:v>
                </c:pt>
                <c:pt idx="13242">
                  <c:v>5384.8</c:v>
                </c:pt>
                <c:pt idx="13243">
                  <c:v>5384.8200000000024</c:v>
                </c:pt>
                <c:pt idx="13244">
                  <c:v>5384.84</c:v>
                </c:pt>
                <c:pt idx="13245">
                  <c:v>5384.8600000000024</c:v>
                </c:pt>
                <c:pt idx="13246">
                  <c:v>5384.88</c:v>
                </c:pt>
                <c:pt idx="13247">
                  <c:v>5384.9</c:v>
                </c:pt>
                <c:pt idx="13248">
                  <c:v>5384.92</c:v>
                </c:pt>
                <c:pt idx="13249">
                  <c:v>5384.94</c:v>
                </c:pt>
                <c:pt idx="13250">
                  <c:v>5384.96</c:v>
                </c:pt>
                <c:pt idx="13251">
                  <c:v>5384.98</c:v>
                </c:pt>
                <c:pt idx="13252">
                  <c:v>5385</c:v>
                </c:pt>
                <c:pt idx="13253">
                  <c:v>5385.02</c:v>
                </c:pt>
                <c:pt idx="13254">
                  <c:v>5385.04</c:v>
                </c:pt>
                <c:pt idx="13255">
                  <c:v>5385.06</c:v>
                </c:pt>
                <c:pt idx="13256">
                  <c:v>5385.08</c:v>
                </c:pt>
                <c:pt idx="13257">
                  <c:v>5385.1</c:v>
                </c:pt>
                <c:pt idx="13258">
                  <c:v>5385.1200000000035</c:v>
                </c:pt>
                <c:pt idx="13259">
                  <c:v>5385.14</c:v>
                </c:pt>
                <c:pt idx="13260">
                  <c:v>5385.1600000000035</c:v>
                </c:pt>
                <c:pt idx="13261">
                  <c:v>5385.18</c:v>
                </c:pt>
                <c:pt idx="13262">
                  <c:v>5385.2</c:v>
                </c:pt>
                <c:pt idx="13263">
                  <c:v>5385.22</c:v>
                </c:pt>
                <c:pt idx="13264">
                  <c:v>5385.24</c:v>
                </c:pt>
                <c:pt idx="13265">
                  <c:v>5385.26</c:v>
                </c:pt>
                <c:pt idx="13266">
                  <c:v>5385.28</c:v>
                </c:pt>
                <c:pt idx="13267">
                  <c:v>5385.3</c:v>
                </c:pt>
                <c:pt idx="13268">
                  <c:v>5385.3200000000024</c:v>
                </c:pt>
                <c:pt idx="13269">
                  <c:v>5385.34</c:v>
                </c:pt>
                <c:pt idx="13270">
                  <c:v>5385.3600000000024</c:v>
                </c:pt>
                <c:pt idx="13271">
                  <c:v>5385.38</c:v>
                </c:pt>
                <c:pt idx="13272">
                  <c:v>5385.4</c:v>
                </c:pt>
                <c:pt idx="13273">
                  <c:v>5385.42</c:v>
                </c:pt>
                <c:pt idx="13274">
                  <c:v>5385.44</c:v>
                </c:pt>
                <c:pt idx="13275">
                  <c:v>5385.46</c:v>
                </c:pt>
                <c:pt idx="13276">
                  <c:v>5385.48</c:v>
                </c:pt>
                <c:pt idx="13277">
                  <c:v>5385.5</c:v>
                </c:pt>
                <c:pt idx="13278">
                  <c:v>5385.52</c:v>
                </c:pt>
                <c:pt idx="13279">
                  <c:v>5385.54</c:v>
                </c:pt>
                <c:pt idx="13280">
                  <c:v>5385.56</c:v>
                </c:pt>
                <c:pt idx="13281">
                  <c:v>5385.58</c:v>
                </c:pt>
                <c:pt idx="13282">
                  <c:v>5385.6</c:v>
                </c:pt>
                <c:pt idx="13283">
                  <c:v>5385.6200000000035</c:v>
                </c:pt>
                <c:pt idx="13284">
                  <c:v>5385.64</c:v>
                </c:pt>
                <c:pt idx="13285">
                  <c:v>5385.6600000000035</c:v>
                </c:pt>
                <c:pt idx="13286">
                  <c:v>5385.68</c:v>
                </c:pt>
                <c:pt idx="13287">
                  <c:v>5385.7</c:v>
                </c:pt>
                <c:pt idx="13288">
                  <c:v>5385.72</c:v>
                </c:pt>
                <c:pt idx="13289">
                  <c:v>5385.74</c:v>
                </c:pt>
                <c:pt idx="13290">
                  <c:v>5385.76</c:v>
                </c:pt>
                <c:pt idx="13291">
                  <c:v>5385.78</c:v>
                </c:pt>
                <c:pt idx="13292">
                  <c:v>5385.8</c:v>
                </c:pt>
                <c:pt idx="13293">
                  <c:v>5385.8200000000024</c:v>
                </c:pt>
                <c:pt idx="13294">
                  <c:v>5385.84</c:v>
                </c:pt>
                <c:pt idx="13295">
                  <c:v>5385.8600000000024</c:v>
                </c:pt>
                <c:pt idx="13296">
                  <c:v>5385.88</c:v>
                </c:pt>
                <c:pt idx="13297">
                  <c:v>5385.9</c:v>
                </c:pt>
                <c:pt idx="13298">
                  <c:v>5385.92</c:v>
                </c:pt>
                <c:pt idx="13299">
                  <c:v>5385.94</c:v>
                </c:pt>
                <c:pt idx="13300">
                  <c:v>5385.96</c:v>
                </c:pt>
                <c:pt idx="13301">
                  <c:v>5385.98</c:v>
                </c:pt>
                <c:pt idx="13302">
                  <c:v>5386</c:v>
                </c:pt>
                <c:pt idx="13303">
                  <c:v>5386.02</c:v>
                </c:pt>
                <c:pt idx="13304">
                  <c:v>5386.04</c:v>
                </c:pt>
                <c:pt idx="13305">
                  <c:v>5386.06</c:v>
                </c:pt>
                <c:pt idx="13306">
                  <c:v>5386.08</c:v>
                </c:pt>
                <c:pt idx="13307">
                  <c:v>5386.1</c:v>
                </c:pt>
                <c:pt idx="13308">
                  <c:v>5386.1200000000035</c:v>
                </c:pt>
                <c:pt idx="13309">
                  <c:v>5386.14</c:v>
                </c:pt>
                <c:pt idx="13310">
                  <c:v>5386.1600000000035</c:v>
                </c:pt>
                <c:pt idx="13311">
                  <c:v>5386.18</c:v>
                </c:pt>
                <c:pt idx="13312">
                  <c:v>5386.2</c:v>
                </c:pt>
                <c:pt idx="13313">
                  <c:v>5386.22</c:v>
                </c:pt>
                <c:pt idx="13314">
                  <c:v>5386.24</c:v>
                </c:pt>
                <c:pt idx="13315">
                  <c:v>5386.26</c:v>
                </c:pt>
                <c:pt idx="13316">
                  <c:v>5386.28</c:v>
                </c:pt>
                <c:pt idx="13317">
                  <c:v>5386.3</c:v>
                </c:pt>
                <c:pt idx="13318">
                  <c:v>5386.3200000000024</c:v>
                </c:pt>
                <c:pt idx="13319">
                  <c:v>5386.34</c:v>
                </c:pt>
                <c:pt idx="13320">
                  <c:v>5386.3600000000024</c:v>
                </c:pt>
                <c:pt idx="13321">
                  <c:v>5386.38</c:v>
                </c:pt>
                <c:pt idx="13322">
                  <c:v>5386.4</c:v>
                </c:pt>
                <c:pt idx="13323">
                  <c:v>5386.42</c:v>
                </c:pt>
                <c:pt idx="13324">
                  <c:v>5386.44</c:v>
                </c:pt>
                <c:pt idx="13325">
                  <c:v>5386.46</c:v>
                </c:pt>
                <c:pt idx="13326">
                  <c:v>5386.48</c:v>
                </c:pt>
                <c:pt idx="13327">
                  <c:v>5386.5</c:v>
                </c:pt>
                <c:pt idx="13328">
                  <c:v>5386.52</c:v>
                </c:pt>
                <c:pt idx="13329">
                  <c:v>5386.54</c:v>
                </c:pt>
                <c:pt idx="13330">
                  <c:v>5386.56</c:v>
                </c:pt>
                <c:pt idx="13331">
                  <c:v>5386.58</c:v>
                </c:pt>
                <c:pt idx="13332">
                  <c:v>5386.6</c:v>
                </c:pt>
                <c:pt idx="13333">
                  <c:v>5386.6200000000035</c:v>
                </c:pt>
                <c:pt idx="13334">
                  <c:v>5386.64</c:v>
                </c:pt>
                <c:pt idx="13335">
                  <c:v>5386.6600000000035</c:v>
                </c:pt>
                <c:pt idx="13336">
                  <c:v>5386.68</c:v>
                </c:pt>
                <c:pt idx="13337">
                  <c:v>5386.7</c:v>
                </c:pt>
                <c:pt idx="13338">
                  <c:v>5386.72</c:v>
                </c:pt>
                <c:pt idx="13339">
                  <c:v>5386.74</c:v>
                </c:pt>
                <c:pt idx="13340">
                  <c:v>5386.76</c:v>
                </c:pt>
                <c:pt idx="13341">
                  <c:v>5386.78</c:v>
                </c:pt>
                <c:pt idx="13342">
                  <c:v>5386.8</c:v>
                </c:pt>
                <c:pt idx="13343">
                  <c:v>5386.8200000000024</c:v>
                </c:pt>
                <c:pt idx="13344">
                  <c:v>5386.84</c:v>
                </c:pt>
                <c:pt idx="13345">
                  <c:v>5386.8600000000024</c:v>
                </c:pt>
                <c:pt idx="13346">
                  <c:v>5386.88</c:v>
                </c:pt>
                <c:pt idx="13347">
                  <c:v>5386.9</c:v>
                </c:pt>
                <c:pt idx="13348">
                  <c:v>5386.92</c:v>
                </c:pt>
                <c:pt idx="13349">
                  <c:v>5386.94</c:v>
                </c:pt>
                <c:pt idx="13350">
                  <c:v>5386.96</c:v>
                </c:pt>
                <c:pt idx="13351">
                  <c:v>5386.98</c:v>
                </c:pt>
                <c:pt idx="13352">
                  <c:v>5387</c:v>
                </c:pt>
                <c:pt idx="13353">
                  <c:v>5387.02</c:v>
                </c:pt>
                <c:pt idx="13354">
                  <c:v>5387.04</c:v>
                </c:pt>
                <c:pt idx="13355">
                  <c:v>5387.06</c:v>
                </c:pt>
                <c:pt idx="13356">
                  <c:v>5387.08</c:v>
                </c:pt>
                <c:pt idx="13357">
                  <c:v>5387.1</c:v>
                </c:pt>
                <c:pt idx="13358">
                  <c:v>5387.1200000000035</c:v>
                </c:pt>
                <c:pt idx="13359">
                  <c:v>5387.14</c:v>
                </c:pt>
                <c:pt idx="13360">
                  <c:v>5387.1600000000035</c:v>
                </c:pt>
                <c:pt idx="13361">
                  <c:v>5387.18</c:v>
                </c:pt>
                <c:pt idx="13362">
                  <c:v>5387.2</c:v>
                </c:pt>
                <c:pt idx="13363">
                  <c:v>5387.22</c:v>
                </c:pt>
                <c:pt idx="13364">
                  <c:v>5387.24</c:v>
                </c:pt>
                <c:pt idx="13365">
                  <c:v>5387.26</c:v>
                </c:pt>
                <c:pt idx="13366">
                  <c:v>5387.28</c:v>
                </c:pt>
                <c:pt idx="13367">
                  <c:v>5387.3</c:v>
                </c:pt>
                <c:pt idx="13368">
                  <c:v>5387.3200000000024</c:v>
                </c:pt>
                <c:pt idx="13369">
                  <c:v>5387.34</c:v>
                </c:pt>
                <c:pt idx="13370">
                  <c:v>5387.3600000000024</c:v>
                </c:pt>
                <c:pt idx="13371">
                  <c:v>5387.38</c:v>
                </c:pt>
                <c:pt idx="13372">
                  <c:v>5387.4</c:v>
                </c:pt>
                <c:pt idx="13373">
                  <c:v>5387.42</c:v>
                </c:pt>
                <c:pt idx="13374">
                  <c:v>5387.44</c:v>
                </c:pt>
                <c:pt idx="13375">
                  <c:v>5387.46</c:v>
                </c:pt>
                <c:pt idx="13376">
                  <c:v>5387.48</c:v>
                </c:pt>
                <c:pt idx="13377">
                  <c:v>5387.5</c:v>
                </c:pt>
                <c:pt idx="13378">
                  <c:v>5387.52</c:v>
                </c:pt>
                <c:pt idx="13379">
                  <c:v>5387.54</c:v>
                </c:pt>
                <c:pt idx="13380">
                  <c:v>5387.56</c:v>
                </c:pt>
                <c:pt idx="13381">
                  <c:v>5387.58</c:v>
                </c:pt>
                <c:pt idx="13382">
                  <c:v>5387.6</c:v>
                </c:pt>
                <c:pt idx="13383">
                  <c:v>5387.6200000000035</c:v>
                </c:pt>
                <c:pt idx="13384">
                  <c:v>5387.64</c:v>
                </c:pt>
                <c:pt idx="13385">
                  <c:v>5387.6600000000035</c:v>
                </c:pt>
                <c:pt idx="13386">
                  <c:v>5387.68</c:v>
                </c:pt>
                <c:pt idx="13387">
                  <c:v>5387.7</c:v>
                </c:pt>
                <c:pt idx="13388">
                  <c:v>5387.72</c:v>
                </c:pt>
                <c:pt idx="13389">
                  <c:v>5387.74</c:v>
                </c:pt>
                <c:pt idx="13390">
                  <c:v>5387.76</c:v>
                </c:pt>
                <c:pt idx="13391">
                  <c:v>5387.78</c:v>
                </c:pt>
                <c:pt idx="13392">
                  <c:v>5387.8</c:v>
                </c:pt>
                <c:pt idx="13393">
                  <c:v>5387.8200000000024</c:v>
                </c:pt>
                <c:pt idx="13394">
                  <c:v>5387.84</c:v>
                </c:pt>
                <c:pt idx="13395">
                  <c:v>5387.8600000000024</c:v>
                </c:pt>
                <c:pt idx="13396">
                  <c:v>5387.88</c:v>
                </c:pt>
                <c:pt idx="13397">
                  <c:v>5387.9</c:v>
                </c:pt>
                <c:pt idx="13398">
                  <c:v>5387.92</c:v>
                </c:pt>
                <c:pt idx="13399">
                  <c:v>5387.94</c:v>
                </c:pt>
                <c:pt idx="13400">
                  <c:v>5387.96</c:v>
                </c:pt>
                <c:pt idx="13401">
                  <c:v>5387.98</c:v>
                </c:pt>
                <c:pt idx="13402">
                  <c:v>5388</c:v>
                </c:pt>
                <c:pt idx="13403">
                  <c:v>5388.02</c:v>
                </c:pt>
                <c:pt idx="13404">
                  <c:v>5388.04</c:v>
                </c:pt>
                <c:pt idx="13405">
                  <c:v>5388.06</c:v>
                </c:pt>
                <c:pt idx="13406">
                  <c:v>5388.08</c:v>
                </c:pt>
                <c:pt idx="13407">
                  <c:v>5388.1</c:v>
                </c:pt>
                <c:pt idx="13408">
                  <c:v>5388.1200000000035</c:v>
                </c:pt>
                <c:pt idx="13409">
                  <c:v>5388.14</c:v>
                </c:pt>
                <c:pt idx="13410">
                  <c:v>5388.1600000000035</c:v>
                </c:pt>
                <c:pt idx="13411">
                  <c:v>5388.18</c:v>
                </c:pt>
                <c:pt idx="13412">
                  <c:v>5388.2</c:v>
                </c:pt>
                <c:pt idx="13413">
                  <c:v>5388.22</c:v>
                </c:pt>
                <c:pt idx="13414">
                  <c:v>5388.24</c:v>
                </c:pt>
                <c:pt idx="13415">
                  <c:v>5388.26</c:v>
                </c:pt>
                <c:pt idx="13416">
                  <c:v>5388.28</c:v>
                </c:pt>
                <c:pt idx="13417">
                  <c:v>5388.3</c:v>
                </c:pt>
                <c:pt idx="13418">
                  <c:v>5388.3200000000024</c:v>
                </c:pt>
                <c:pt idx="13419">
                  <c:v>5388.34</c:v>
                </c:pt>
                <c:pt idx="13420">
                  <c:v>5388.3600000000024</c:v>
                </c:pt>
                <c:pt idx="13421">
                  <c:v>5388.38</c:v>
                </c:pt>
                <c:pt idx="13422">
                  <c:v>5388.4</c:v>
                </c:pt>
                <c:pt idx="13423">
                  <c:v>5388.42</c:v>
                </c:pt>
                <c:pt idx="13424">
                  <c:v>5388.44</c:v>
                </c:pt>
                <c:pt idx="13425">
                  <c:v>5388.46</c:v>
                </c:pt>
                <c:pt idx="13426">
                  <c:v>5388.48</c:v>
                </c:pt>
                <c:pt idx="13427">
                  <c:v>5388.5</c:v>
                </c:pt>
                <c:pt idx="13428">
                  <c:v>5388.52</c:v>
                </c:pt>
                <c:pt idx="13429">
                  <c:v>5388.54</c:v>
                </c:pt>
                <c:pt idx="13430">
                  <c:v>5388.56</c:v>
                </c:pt>
                <c:pt idx="13431">
                  <c:v>5388.58</c:v>
                </c:pt>
                <c:pt idx="13432">
                  <c:v>5388.6</c:v>
                </c:pt>
                <c:pt idx="13433">
                  <c:v>5388.6200000000035</c:v>
                </c:pt>
                <c:pt idx="13434">
                  <c:v>5388.64</c:v>
                </c:pt>
                <c:pt idx="13435">
                  <c:v>5388.6600000000035</c:v>
                </c:pt>
                <c:pt idx="13436">
                  <c:v>5388.68</c:v>
                </c:pt>
                <c:pt idx="13437">
                  <c:v>5388.7</c:v>
                </c:pt>
                <c:pt idx="13438">
                  <c:v>5388.72</c:v>
                </c:pt>
                <c:pt idx="13439">
                  <c:v>5388.74</c:v>
                </c:pt>
                <c:pt idx="13440">
                  <c:v>5388.76</c:v>
                </c:pt>
                <c:pt idx="13441">
                  <c:v>5388.78</c:v>
                </c:pt>
                <c:pt idx="13442">
                  <c:v>5388.8</c:v>
                </c:pt>
                <c:pt idx="13443">
                  <c:v>5388.8200000000024</c:v>
                </c:pt>
                <c:pt idx="13444">
                  <c:v>5388.84</c:v>
                </c:pt>
                <c:pt idx="13445">
                  <c:v>5388.8600000000024</c:v>
                </c:pt>
                <c:pt idx="13446">
                  <c:v>5388.88</c:v>
                </c:pt>
                <c:pt idx="13447">
                  <c:v>5388.9</c:v>
                </c:pt>
                <c:pt idx="13448">
                  <c:v>5388.92</c:v>
                </c:pt>
                <c:pt idx="13449">
                  <c:v>5388.94</c:v>
                </c:pt>
                <c:pt idx="13450">
                  <c:v>5388.96</c:v>
                </c:pt>
                <c:pt idx="13451">
                  <c:v>5388.98</c:v>
                </c:pt>
                <c:pt idx="13452">
                  <c:v>5389</c:v>
                </c:pt>
                <c:pt idx="13453">
                  <c:v>5389.02</c:v>
                </c:pt>
                <c:pt idx="13454">
                  <c:v>5389.04</c:v>
                </c:pt>
                <c:pt idx="13455">
                  <c:v>5389.06</c:v>
                </c:pt>
                <c:pt idx="13456">
                  <c:v>5389.08</c:v>
                </c:pt>
                <c:pt idx="13457">
                  <c:v>5389.1</c:v>
                </c:pt>
                <c:pt idx="13458">
                  <c:v>5389.1200000000035</c:v>
                </c:pt>
                <c:pt idx="13459">
                  <c:v>5389.14</c:v>
                </c:pt>
                <c:pt idx="13460">
                  <c:v>5389.1600000000035</c:v>
                </c:pt>
                <c:pt idx="13461">
                  <c:v>5389.18</c:v>
                </c:pt>
                <c:pt idx="13462">
                  <c:v>5389.2</c:v>
                </c:pt>
                <c:pt idx="13463">
                  <c:v>5389.22</c:v>
                </c:pt>
                <c:pt idx="13464">
                  <c:v>5389.24</c:v>
                </c:pt>
                <c:pt idx="13465">
                  <c:v>5389.26</c:v>
                </c:pt>
                <c:pt idx="13466">
                  <c:v>5389.28</c:v>
                </c:pt>
                <c:pt idx="13467">
                  <c:v>5389.3</c:v>
                </c:pt>
                <c:pt idx="13468">
                  <c:v>5389.3200000000024</c:v>
                </c:pt>
                <c:pt idx="13469">
                  <c:v>5389.34</c:v>
                </c:pt>
                <c:pt idx="13470">
                  <c:v>5389.3600000000024</c:v>
                </c:pt>
                <c:pt idx="13471">
                  <c:v>5389.38</c:v>
                </c:pt>
                <c:pt idx="13472">
                  <c:v>5389.4</c:v>
                </c:pt>
                <c:pt idx="13473">
                  <c:v>5389.42</c:v>
                </c:pt>
                <c:pt idx="13474">
                  <c:v>5389.44</c:v>
                </c:pt>
                <c:pt idx="13475">
                  <c:v>5389.46</c:v>
                </c:pt>
                <c:pt idx="13476">
                  <c:v>5389.48</c:v>
                </c:pt>
                <c:pt idx="13477">
                  <c:v>5389.5</c:v>
                </c:pt>
                <c:pt idx="13478">
                  <c:v>5389.52</c:v>
                </c:pt>
                <c:pt idx="13479">
                  <c:v>5389.54</c:v>
                </c:pt>
                <c:pt idx="13480">
                  <c:v>5389.56</c:v>
                </c:pt>
                <c:pt idx="13481">
                  <c:v>5389.58</c:v>
                </c:pt>
                <c:pt idx="13482">
                  <c:v>5389.6</c:v>
                </c:pt>
                <c:pt idx="13483">
                  <c:v>5389.6200000000035</c:v>
                </c:pt>
                <c:pt idx="13484">
                  <c:v>5389.64</c:v>
                </c:pt>
                <c:pt idx="13485">
                  <c:v>5389.6600000000035</c:v>
                </c:pt>
                <c:pt idx="13486">
                  <c:v>5389.68</c:v>
                </c:pt>
                <c:pt idx="13487">
                  <c:v>5389.7</c:v>
                </c:pt>
                <c:pt idx="13488">
                  <c:v>5389.72</c:v>
                </c:pt>
                <c:pt idx="13489">
                  <c:v>5389.74</c:v>
                </c:pt>
                <c:pt idx="13490">
                  <c:v>5389.76</c:v>
                </c:pt>
                <c:pt idx="13491">
                  <c:v>5389.78</c:v>
                </c:pt>
                <c:pt idx="13492">
                  <c:v>5389.8</c:v>
                </c:pt>
                <c:pt idx="13493">
                  <c:v>5389.8200000000024</c:v>
                </c:pt>
                <c:pt idx="13494">
                  <c:v>5389.84</c:v>
                </c:pt>
                <c:pt idx="13495">
                  <c:v>5389.8600000000024</c:v>
                </c:pt>
                <c:pt idx="13496">
                  <c:v>5389.88</c:v>
                </c:pt>
                <c:pt idx="13497">
                  <c:v>5389.9</c:v>
                </c:pt>
                <c:pt idx="13498">
                  <c:v>5389.92</c:v>
                </c:pt>
                <c:pt idx="13499">
                  <c:v>5389.94</c:v>
                </c:pt>
                <c:pt idx="13500">
                  <c:v>5389.96</c:v>
                </c:pt>
                <c:pt idx="13501">
                  <c:v>5389.98</c:v>
                </c:pt>
                <c:pt idx="13502">
                  <c:v>5390</c:v>
                </c:pt>
                <c:pt idx="13503">
                  <c:v>5390.02</c:v>
                </c:pt>
                <c:pt idx="13504">
                  <c:v>5390.04</c:v>
                </c:pt>
                <c:pt idx="13505">
                  <c:v>5390.06</c:v>
                </c:pt>
                <c:pt idx="13506">
                  <c:v>5390.08</c:v>
                </c:pt>
                <c:pt idx="13507">
                  <c:v>5390.1</c:v>
                </c:pt>
                <c:pt idx="13508">
                  <c:v>5390.1200000000035</c:v>
                </c:pt>
                <c:pt idx="13509">
                  <c:v>5390.14</c:v>
                </c:pt>
                <c:pt idx="13510">
                  <c:v>5390.1600000000035</c:v>
                </c:pt>
                <c:pt idx="13511">
                  <c:v>5390.18</c:v>
                </c:pt>
                <c:pt idx="13512">
                  <c:v>5390.2</c:v>
                </c:pt>
                <c:pt idx="13513">
                  <c:v>5390.22</c:v>
                </c:pt>
                <c:pt idx="13514">
                  <c:v>5390.24</c:v>
                </c:pt>
                <c:pt idx="13515">
                  <c:v>5390.26</c:v>
                </c:pt>
                <c:pt idx="13516">
                  <c:v>5390.28</c:v>
                </c:pt>
                <c:pt idx="13517">
                  <c:v>5390.3</c:v>
                </c:pt>
                <c:pt idx="13518">
                  <c:v>5390.3200000000024</c:v>
                </c:pt>
                <c:pt idx="13519">
                  <c:v>5390.34</c:v>
                </c:pt>
                <c:pt idx="13520">
                  <c:v>5390.3600000000024</c:v>
                </c:pt>
                <c:pt idx="13521">
                  <c:v>5390.38</c:v>
                </c:pt>
                <c:pt idx="13522">
                  <c:v>5390.4</c:v>
                </c:pt>
                <c:pt idx="13523">
                  <c:v>5390.42</c:v>
                </c:pt>
                <c:pt idx="13524">
                  <c:v>5390.44</c:v>
                </c:pt>
                <c:pt idx="13525">
                  <c:v>5390.46</c:v>
                </c:pt>
                <c:pt idx="13526">
                  <c:v>5390.48</c:v>
                </c:pt>
                <c:pt idx="13527">
                  <c:v>5390.5</c:v>
                </c:pt>
                <c:pt idx="13528">
                  <c:v>5390.52</c:v>
                </c:pt>
                <c:pt idx="13529">
                  <c:v>5390.54</c:v>
                </c:pt>
                <c:pt idx="13530">
                  <c:v>5390.56</c:v>
                </c:pt>
                <c:pt idx="13531">
                  <c:v>5390.58</c:v>
                </c:pt>
                <c:pt idx="13532">
                  <c:v>5390.6</c:v>
                </c:pt>
                <c:pt idx="13533">
                  <c:v>5390.6200000000035</c:v>
                </c:pt>
                <c:pt idx="13534">
                  <c:v>5390.64</c:v>
                </c:pt>
                <c:pt idx="13535">
                  <c:v>5390.6600000000035</c:v>
                </c:pt>
                <c:pt idx="13536">
                  <c:v>5390.68</c:v>
                </c:pt>
                <c:pt idx="13537">
                  <c:v>5390.7</c:v>
                </c:pt>
                <c:pt idx="13538">
                  <c:v>5390.72</c:v>
                </c:pt>
                <c:pt idx="13539">
                  <c:v>5390.74</c:v>
                </c:pt>
                <c:pt idx="13540">
                  <c:v>5390.76</c:v>
                </c:pt>
                <c:pt idx="13541">
                  <c:v>5390.78</c:v>
                </c:pt>
                <c:pt idx="13542">
                  <c:v>5390.8</c:v>
                </c:pt>
                <c:pt idx="13543">
                  <c:v>5390.8200000000024</c:v>
                </c:pt>
                <c:pt idx="13544">
                  <c:v>5390.84</c:v>
                </c:pt>
                <c:pt idx="13545">
                  <c:v>5390.8600000000024</c:v>
                </c:pt>
                <c:pt idx="13546">
                  <c:v>5390.88</c:v>
                </c:pt>
                <c:pt idx="13547">
                  <c:v>5390.9</c:v>
                </c:pt>
                <c:pt idx="13548">
                  <c:v>5390.92</c:v>
                </c:pt>
                <c:pt idx="13549">
                  <c:v>5390.94</c:v>
                </c:pt>
                <c:pt idx="13550">
                  <c:v>5390.96</c:v>
                </c:pt>
                <c:pt idx="13551">
                  <c:v>5390.98</c:v>
                </c:pt>
                <c:pt idx="13552">
                  <c:v>5391</c:v>
                </c:pt>
                <c:pt idx="13553">
                  <c:v>5391.02</c:v>
                </c:pt>
                <c:pt idx="13554">
                  <c:v>5391.04</c:v>
                </c:pt>
                <c:pt idx="13555">
                  <c:v>5391.06</c:v>
                </c:pt>
                <c:pt idx="13556">
                  <c:v>5391.08</c:v>
                </c:pt>
                <c:pt idx="13557">
                  <c:v>5391.1</c:v>
                </c:pt>
                <c:pt idx="13558">
                  <c:v>5391.1200000000035</c:v>
                </c:pt>
                <c:pt idx="13559">
                  <c:v>5391.14</c:v>
                </c:pt>
                <c:pt idx="13560">
                  <c:v>5391.1600000000035</c:v>
                </c:pt>
                <c:pt idx="13561">
                  <c:v>5391.18</c:v>
                </c:pt>
                <c:pt idx="13562">
                  <c:v>5391.2</c:v>
                </c:pt>
                <c:pt idx="13563">
                  <c:v>5391.22</c:v>
                </c:pt>
                <c:pt idx="13564">
                  <c:v>5391.24</c:v>
                </c:pt>
                <c:pt idx="13565">
                  <c:v>5391.26</c:v>
                </c:pt>
                <c:pt idx="13566">
                  <c:v>5391.28</c:v>
                </c:pt>
                <c:pt idx="13567">
                  <c:v>5391.3</c:v>
                </c:pt>
                <c:pt idx="13568">
                  <c:v>5391.3200000000024</c:v>
                </c:pt>
                <c:pt idx="13569">
                  <c:v>5391.34</c:v>
                </c:pt>
                <c:pt idx="13570">
                  <c:v>5391.3600000000024</c:v>
                </c:pt>
                <c:pt idx="13571">
                  <c:v>5391.38</c:v>
                </c:pt>
                <c:pt idx="13572">
                  <c:v>5391.4</c:v>
                </c:pt>
                <c:pt idx="13573">
                  <c:v>5391.42</c:v>
                </c:pt>
                <c:pt idx="13574">
                  <c:v>5391.44</c:v>
                </c:pt>
                <c:pt idx="13575">
                  <c:v>5391.46</c:v>
                </c:pt>
                <c:pt idx="13576">
                  <c:v>5391.48</c:v>
                </c:pt>
                <c:pt idx="13577">
                  <c:v>5391.5</c:v>
                </c:pt>
                <c:pt idx="13578">
                  <c:v>5391.52</c:v>
                </c:pt>
                <c:pt idx="13579">
                  <c:v>5391.54</c:v>
                </c:pt>
                <c:pt idx="13580">
                  <c:v>5391.56</c:v>
                </c:pt>
                <c:pt idx="13581">
                  <c:v>5391.58</c:v>
                </c:pt>
                <c:pt idx="13582">
                  <c:v>5391.6</c:v>
                </c:pt>
                <c:pt idx="13583">
                  <c:v>5391.6200000000035</c:v>
                </c:pt>
                <c:pt idx="13584">
                  <c:v>5391.64</c:v>
                </c:pt>
                <c:pt idx="13585">
                  <c:v>5391.6600000000035</c:v>
                </c:pt>
                <c:pt idx="13586">
                  <c:v>5391.68</c:v>
                </c:pt>
                <c:pt idx="13587">
                  <c:v>5391.7</c:v>
                </c:pt>
                <c:pt idx="13588">
                  <c:v>5391.72</c:v>
                </c:pt>
                <c:pt idx="13589">
                  <c:v>5391.74</c:v>
                </c:pt>
                <c:pt idx="13590">
                  <c:v>5391.76</c:v>
                </c:pt>
                <c:pt idx="13591">
                  <c:v>5391.78</c:v>
                </c:pt>
                <c:pt idx="13592">
                  <c:v>5391.8</c:v>
                </c:pt>
                <c:pt idx="13593">
                  <c:v>5391.8200000000024</c:v>
                </c:pt>
                <c:pt idx="13594">
                  <c:v>5391.84</c:v>
                </c:pt>
                <c:pt idx="13595">
                  <c:v>5391.8600000000024</c:v>
                </c:pt>
                <c:pt idx="13596">
                  <c:v>5391.88</c:v>
                </c:pt>
                <c:pt idx="13597">
                  <c:v>5391.9</c:v>
                </c:pt>
                <c:pt idx="13598">
                  <c:v>5391.92</c:v>
                </c:pt>
                <c:pt idx="13599">
                  <c:v>5391.94</c:v>
                </c:pt>
                <c:pt idx="13600">
                  <c:v>5391.96</c:v>
                </c:pt>
                <c:pt idx="13601">
                  <c:v>5391.98</c:v>
                </c:pt>
                <c:pt idx="13602">
                  <c:v>5392</c:v>
                </c:pt>
                <c:pt idx="13603">
                  <c:v>5392.02</c:v>
                </c:pt>
                <c:pt idx="13604">
                  <c:v>5392.04</c:v>
                </c:pt>
                <c:pt idx="13605">
                  <c:v>5392.06</c:v>
                </c:pt>
                <c:pt idx="13606">
                  <c:v>5392.08</c:v>
                </c:pt>
                <c:pt idx="13607">
                  <c:v>5392.1</c:v>
                </c:pt>
                <c:pt idx="13608">
                  <c:v>5392.1200000000035</c:v>
                </c:pt>
                <c:pt idx="13609">
                  <c:v>5392.14</c:v>
                </c:pt>
                <c:pt idx="13610">
                  <c:v>5392.1600000000035</c:v>
                </c:pt>
                <c:pt idx="13611">
                  <c:v>5392.18</c:v>
                </c:pt>
                <c:pt idx="13612">
                  <c:v>5392.2</c:v>
                </c:pt>
                <c:pt idx="13613">
                  <c:v>5392.22</c:v>
                </c:pt>
                <c:pt idx="13614">
                  <c:v>5392.24</c:v>
                </c:pt>
                <c:pt idx="13615">
                  <c:v>5392.26</c:v>
                </c:pt>
                <c:pt idx="13616">
                  <c:v>5392.28</c:v>
                </c:pt>
                <c:pt idx="13617">
                  <c:v>5392.3</c:v>
                </c:pt>
                <c:pt idx="13618">
                  <c:v>5392.3200000000024</c:v>
                </c:pt>
                <c:pt idx="13619">
                  <c:v>5392.34</c:v>
                </c:pt>
                <c:pt idx="13620">
                  <c:v>5392.3600000000024</c:v>
                </c:pt>
                <c:pt idx="13621">
                  <c:v>5392.38</c:v>
                </c:pt>
                <c:pt idx="13622">
                  <c:v>5392.4</c:v>
                </c:pt>
                <c:pt idx="13623">
                  <c:v>5392.42</c:v>
                </c:pt>
                <c:pt idx="13624">
                  <c:v>5392.44</c:v>
                </c:pt>
                <c:pt idx="13625">
                  <c:v>5392.46</c:v>
                </c:pt>
                <c:pt idx="13626">
                  <c:v>5392.48</c:v>
                </c:pt>
                <c:pt idx="13627">
                  <c:v>5392.5</c:v>
                </c:pt>
                <c:pt idx="13628">
                  <c:v>5392.52</c:v>
                </c:pt>
                <c:pt idx="13629">
                  <c:v>5392.54</c:v>
                </c:pt>
                <c:pt idx="13630">
                  <c:v>5392.56</c:v>
                </c:pt>
                <c:pt idx="13631">
                  <c:v>5392.58</c:v>
                </c:pt>
                <c:pt idx="13632">
                  <c:v>5392.6</c:v>
                </c:pt>
                <c:pt idx="13633">
                  <c:v>5392.6200000000035</c:v>
                </c:pt>
                <c:pt idx="13634">
                  <c:v>5392.64</c:v>
                </c:pt>
                <c:pt idx="13635">
                  <c:v>5392.6600000000035</c:v>
                </c:pt>
                <c:pt idx="13636">
                  <c:v>5392.68</c:v>
                </c:pt>
                <c:pt idx="13637">
                  <c:v>5392.7</c:v>
                </c:pt>
                <c:pt idx="13638">
                  <c:v>5392.72</c:v>
                </c:pt>
                <c:pt idx="13639">
                  <c:v>5392.74</c:v>
                </c:pt>
                <c:pt idx="13640">
                  <c:v>5392.76</c:v>
                </c:pt>
                <c:pt idx="13641">
                  <c:v>5392.78</c:v>
                </c:pt>
                <c:pt idx="13642">
                  <c:v>5392.8</c:v>
                </c:pt>
                <c:pt idx="13643">
                  <c:v>5392.8200000000024</c:v>
                </c:pt>
                <c:pt idx="13644">
                  <c:v>5392.84</c:v>
                </c:pt>
                <c:pt idx="13645">
                  <c:v>5392.8600000000024</c:v>
                </c:pt>
                <c:pt idx="13646">
                  <c:v>5392.88</c:v>
                </c:pt>
                <c:pt idx="13647">
                  <c:v>5392.9</c:v>
                </c:pt>
                <c:pt idx="13648">
                  <c:v>5392.92</c:v>
                </c:pt>
                <c:pt idx="13649">
                  <c:v>5392.94</c:v>
                </c:pt>
                <c:pt idx="13650">
                  <c:v>5392.96</c:v>
                </c:pt>
                <c:pt idx="13651">
                  <c:v>5392.98</c:v>
                </c:pt>
                <c:pt idx="13652">
                  <c:v>5393</c:v>
                </c:pt>
                <c:pt idx="13653">
                  <c:v>5393.02</c:v>
                </c:pt>
                <c:pt idx="13654">
                  <c:v>5393.04</c:v>
                </c:pt>
                <c:pt idx="13655">
                  <c:v>5393.06</c:v>
                </c:pt>
                <c:pt idx="13656">
                  <c:v>5393.08</c:v>
                </c:pt>
                <c:pt idx="13657">
                  <c:v>5393.1</c:v>
                </c:pt>
                <c:pt idx="13658">
                  <c:v>5393.1200000000035</c:v>
                </c:pt>
                <c:pt idx="13659">
                  <c:v>5393.14</c:v>
                </c:pt>
                <c:pt idx="13660">
                  <c:v>5393.1600000000035</c:v>
                </c:pt>
                <c:pt idx="13661">
                  <c:v>5393.18</c:v>
                </c:pt>
                <c:pt idx="13662">
                  <c:v>5393.2</c:v>
                </c:pt>
                <c:pt idx="13663">
                  <c:v>5393.22</c:v>
                </c:pt>
                <c:pt idx="13664">
                  <c:v>5393.24</c:v>
                </c:pt>
                <c:pt idx="13665">
                  <c:v>5393.26</c:v>
                </c:pt>
                <c:pt idx="13666">
                  <c:v>5393.28</c:v>
                </c:pt>
                <c:pt idx="13667">
                  <c:v>5393.3</c:v>
                </c:pt>
                <c:pt idx="13668">
                  <c:v>5393.3200000000024</c:v>
                </c:pt>
                <c:pt idx="13669">
                  <c:v>5393.34</c:v>
                </c:pt>
                <c:pt idx="13670">
                  <c:v>5393.3600000000024</c:v>
                </c:pt>
                <c:pt idx="13671">
                  <c:v>5393.38</c:v>
                </c:pt>
                <c:pt idx="13672">
                  <c:v>5393.4</c:v>
                </c:pt>
                <c:pt idx="13673">
                  <c:v>5393.42</c:v>
                </c:pt>
                <c:pt idx="13674">
                  <c:v>5393.44</c:v>
                </c:pt>
                <c:pt idx="13675">
                  <c:v>5393.46</c:v>
                </c:pt>
                <c:pt idx="13676">
                  <c:v>5393.48</c:v>
                </c:pt>
                <c:pt idx="13677">
                  <c:v>5393.5</c:v>
                </c:pt>
                <c:pt idx="13678">
                  <c:v>5393.52</c:v>
                </c:pt>
                <c:pt idx="13679">
                  <c:v>5393.54</c:v>
                </c:pt>
                <c:pt idx="13680">
                  <c:v>5393.56</c:v>
                </c:pt>
                <c:pt idx="13681">
                  <c:v>5393.58</c:v>
                </c:pt>
                <c:pt idx="13682">
                  <c:v>5393.6</c:v>
                </c:pt>
                <c:pt idx="13683">
                  <c:v>5393.6200000000035</c:v>
                </c:pt>
                <c:pt idx="13684">
                  <c:v>5393.64</c:v>
                </c:pt>
                <c:pt idx="13685">
                  <c:v>5393.6600000000035</c:v>
                </c:pt>
                <c:pt idx="13686">
                  <c:v>5393.68</c:v>
                </c:pt>
                <c:pt idx="13687">
                  <c:v>5393.7</c:v>
                </c:pt>
                <c:pt idx="13688">
                  <c:v>5393.72</c:v>
                </c:pt>
                <c:pt idx="13689">
                  <c:v>5393.74</c:v>
                </c:pt>
                <c:pt idx="13690">
                  <c:v>5393.76</c:v>
                </c:pt>
                <c:pt idx="13691">
                  <c:v>5393.78</c:v>
                </c:pt>
                <c:pt idx="13692">
                  <c:v>5393.8</c:v>
                </c:pt>
                <c:pt idx="13693">
                  <c:v>5393.8200000000024</c:v>
                </c:pt>
                <c:pt idx="13694">
                  <c:v>5393.84</c:v>
                </c:pt>
                <c:pt idx="13695">
                  <c:v>5393.8600000000024</c:v>
                </c:pt>
                <c:pt idx="13696">
                  <c:v>5393.88</c:v>
                </c:pt>
                <c:pt idx="13697">
                  <c:v>5393.9</c:v>
                </c:pt>
                <c:pt idx="13698">
                  <c:v>5393.92</c:v>
                </c:pt>
                <c:pt idx="13699">
                  <c:v>5393.94</c:v>
                </c:pt>
                <c:pt idx="13700">
                  <c:v>5393.96</c:v>
                </c:pt>
                <c:pt idx="13701">
                  <c:v>5393.98</c:v>
                </c:pt>
                <c:pt idx="13702">
                  <c:v>5394</c:v>
                </c:pt>
                <c:pt idx="13703">
                  <c:v>5394.02</c:v>
                </c:pt>
                <c:pt idx="13704">
                  <c:v>5394.04</c:v>
                </c:pt>
                <c:pt idx="13705">
                  <c:v>5394.06</c:v>
                </c:pt>
                <c:pt idx="13706">
                  <c:v>5394.08</c:v>
                </c:pt>
                <c:pt idx="13707">
                  <c:v>5394.1</c:v>
                </c:pt>
                <c:pt idx="13708">
                  <c:v>5394.1200000000035</c:v>
                </c:pt>
                <c:pt idx="13709">
                  <c:v>5394.14</c:v>
                </c:pt>
                <c:pt idx="13710">
                  <c:v>5394.1600000000035</c:v>
                </c:pt>
                <c:pt idx="13711">
                  <c:v>5394.18</c:v>
                </c:pt>
                <c:pt idx="13712">
                  <c:v>5394.2</c:v>
                </c:pt>
                <c:pt idx="13713">
                  <c:v>5394.22</c:v>
                </c:pt>
                <c:pt idx="13714">
                  <c:v>5394.24</c:v>
                </c:pt>
                <c:pt idx="13715">
                  <c:v>5394.26</c:v>
                </c:pt>
                <c:pt idx="13716">
                  <c:v>5394.28</c:v>
                </c:pt>
                <c:pt idx="13717">
                  <c:v>5394.3</c:v>
                </c:pt>
                <c:pt idx="13718">
                  <c:v>5394.3200000000024</c:v>
                </c:pt>
                <c:pt idx="13719">
                  <c:v>5394.34</c:v>
                </c:pt>
                <c:pt idx="13720">
                  <c:v>5394.3600000000024</c:v>
                </c:pt>
                <c:pt idx="13721">
                  <c:v>5394.38</c:v>
                </c:pt>
                <c:pt idx="13722">
                  <c:v>5394.4</c:v>
                </c:pt>
                <c:pt idx="13723">
                  <c:v>5394.42</c:v>
                </c:pt>
                <c:pt idx="13724">
                  <c:v>5394.44</c:v>
                </c:pt>
                <c:pt idx="13725">
                  <c:v>5394.46</c:v>
                </c:pt>
                <c:pt idx="13726">
                  <c:v>5394.48</c:v>
                </c:pt>
                <c:pt idx="13727">
                  <c:v>5394.5</c:v>
                </c:pt>
                <c:pt idx="13728">
                  <c:v>5394.52</c:v>
                </c:pt>
                <c:pt idx="13729">
                  <c:v>5394.54</c:v>
                </c:pt>
                <c:pt idx="13730">
                  <c:v>5394.56</c:v>
                </c:pt>
                <c:pt idx="13731">
                  <c:v>5394.58</c:v>
                </c:pt>
                <c:pt idx="13732">
                  <c:v>5394.6</c:v>
                </c:pt>
                <c:pt idx="13733">
                  <c:v>5394.6200000000035</c:v>
                </c:pt>
                <c:pt idx="13734">
                  <c:v>5394.64</c:v>
                </c:pt>
                <c:pt idx="13735">
                  <c:v>5394.6600000000035</c:v>
                </c:pt>
                <c:pt idx="13736">
                  <c:v>5394.68</c:v>
                </c:pt>
                <c:pt idx="13737">
                  <c:v>5394.7</c:v>
                </c:pt>
                <c:pt idx="13738">
                  <c:v>5394.72</c:v>
                </c:pt>
                <c:pt idx="13739">
                  <c:v>5394.74</c:v>
                </c:pt>
                <c:pt idx="13740">
                  <c:v>5394.76</c:v>
                </c:pt>
                <c:pt idx="13741">
                  <c:v>5394.78</c:v>
                </c:pt>
                <c:pt idx="13742">
                  <c:v>5394.8</c:v>
                </c:pt>
                <c:pt idx="13743">
                  <c:v>5394.8200000000024</c:v>
                </c:pt>
                <c:pt idx="13744">
                  <c:v>5394.84</c:v>
                </c:pt>
                <c:pt idx="13745">
                  <c:v>5394.8600000000024</c:v>
                </c:pt>
                <c:pt idx="13746">
                  <c:v>5394.88</c:v>
                </c:pt>
                <c:pt idx="13747">
                  <c:v>5394.9</c:v>
                </c:pt>
                <c:pt idx="13748">
                  <c:v>5394.92</c:v>
                </c:pt>
                <c:pt idx="13749">
                  <c:v>5394.94</c:v>
                </c:pt>
                <c:pt idx="13750">
                  <c:v>5394.96</c:v>
                </c:pt>
                <c:pt idx="13751">
                  <c:v>5394.98</c:v>
                </c:pt>
                <c:pt idx="13752">
                  <c:v>5395</c:v>
                </c:pt>
                <c:pt idx="13753">
                  <c:v>5395.02</c:v>
                </c:pt>
                <c:pt idx="13754">
                  <c:v>5395.04</c:v>
                </c:pt>
                <c:pt idx="13755">
                  <c:v>5395.06</c:v>
                </c:pt>
                <c:pt idx="13756">
                  <c:v>5395.08</c:v>
                </c:pt>
                <c:pt idx="13757">
                  <c:v>5395.1</c:v>
                </c:pt>
                <c:pt idx="13758">
                  <c:v>5395.1200000000035</c:v>
                </c:pt>
                <c:pt idx="13759">
                  <c:v>5395.14</c:v>
                </c:pt>
                <c:pt idx="13760">
                  <c:v>5395.1600000000035</c:v>
                </c:pt>
                <c:pt idx="13761">
                  <c:v>5395.18</c:v>
                </c:pt>
                <c:pt idx="13762">
                  <c:v>5395.2</c:v>
                </c:pt>
                <c:pt idx="13763">
                  <c:v>5395.22</c:v>
                </c:pt>
                <c:pt idx="13764">
                  <c:v>5395.24</c:v>
                </c:pt>
                <c:pt idx="13765">
                  <c:v>5395.26</c:v>
                </c:pt>
                <c:pt idx="13766">
                  <c:v>5395.28</c:v>
                </c:pt>
                <c:pt idx="13767">
                  <c:v>5395.3</c:v>
                </c:pt>
                <c:pt idx="13768">
                  <c:v>5395.3200000000024</c:v>
                </c:pt>
                <c:pt idx="13769">
                  <c:v>5395.34</c:v>
                </c:pt>
                <c:pt idx="13770">
                  <c:v>5395.3600000000024</c:v>
                </c:pt>
                <c:pt idx="13771">
                  <c:v>5395.38</c:v>
                </c:pt>
                <c:pt idx="13772">
                  <c:v>5395.4</c:v>
                </c:pt>
                <c:pt idx="13773">
                  <c:v>5395.42</c:v>
                </c:pt>
                <c:pt idx="13774">
                  <c:v>5395.44</c:v>
                </c:pt>
                <c:pt idx="13775">
                  <c:v>5395.46</c:v>
                </c:pt>
                <c:pt idx="13776">
                  <c:v>5395.48</c:v>
                </c:pt>
                <c:pt idx="13777">
                  <c:v>5395.5</c:v>
                </c:pt>
                <c:pt idx="13778">
                  <c:v>5395.52</c:v>
                </c:pt>
                <c:pt idx="13779">
                  <c:v>5395.54</c:v>
                </c:pt>
                <c:pt idx="13780">
                  <c:v>5395.56</c:v>
                </c:pt>
                <c:pt idx="13781">
                  <c:v>5395.58</c:v>
                </c:pt>
                <c:pt idx="13782">
                  <c:v>5395.6</c:v>
                </c:pt>
                <c:pt idx="13783">
                  <c:v>5395.6200000000035</c:v>
                </c:pt>
                <c:pt idx="13784">
                  <c:v>5395.64</c:v>
                </c:pt>
                <c:pt idx="13785">
                  <c:v>5395.6600000000035</c:v>
                </c:pt>
                <c:pt idx="13786">
                  <c:v>5395.68</c:v>
                </c:pt>
                <c:pt idx="13787">
                  <c:v>5395.7</c:v>
                </c:pt>
                <c:pt idx="13788">
                  <c:v>5395.72</c:v>
                </c:pt>
                <c:pt idx="13789">
                  <c:v>5395.74</c:v>
                </c:pt>
                <c:pt idx="13790">
                  <c:v>5395.76</c:v>
                </c:pt>
                <c:pt idx="13791">
                  <c:v>5395.78</c:v>
                </c:pt>
                <c:pt idx="13792">
                  <c:v>5395.8</c:v>
                </c:pt>
                <c:pt idx="13793">
                  <c:v>5395.8200000000024</c:v>
                </c:pt>
                <c:pt idx="13794">
                  <c:v>5395.84</c:v>
                </c:pt>
                <c:pt idx="13795">
                  <c:v>5395.8600000000024</c:v>
                </c:pt>
                <c:pt idx="13796">
                  <c:v>5395.88</c:v>
                </c:pt>
                <c:pt idx="13797">
                  <c:v>5395.9</c:v>
                </c:pt>
                <c:pt idx="13798">
                  <c:v>5395.92</c:v>
                </c:pt>
                <c:pt idx="13799">
                  <c:v>5395.94</c:v>
                </c:pt>
                <c:pt idx="13800">
                  <c:v>5395.96</c:v>
                </c:pt>
                <c:pt idx="13801">
                  <c:v>5395.98</c:v>
                </c:pt>
                <c:pt idx="13802">
                  <c:v>5396</c:v>
                </c:pt>
                <c:pt idx="13803">
                  <c:v>5396.02</c:v>
                </c:pt>
                <c:pt idx="13804">
                  <c:v>5396.04</c:v>
                </c:pt>
                <c:pt idx="13805">
                  <c:v>5396.06</c:v>
                </c:pt>
                <c:pt idx="13806">
                  <c:v>5396.08</c:v>
                </c:pt>
                <c:pt idx="13807">
                  <c:v>5396.1</c:v>
                </c:pt>
                <c:pt idx="13808">
                  <c:v>5396.1200000000035</c:v>
                </c:pt>
                <c:pt idx="13809">
                  <c:v>5396.14</c:v>
                </c:pt>
                <c:pt idx="13810">
                  <c:v>5396.1600000000035</c:v>
                </c:pt>
                <c:pt idx="13811">
                  <c:v>5396.18</c:v>
                </c:pt>
                <c:pt idx="13812">
                  <c:v>5396.2</c:v>
                </c:pt>
                <c:pt idx="13813">
                  <c:v>5396.22</c:v>
                </c:pt>
                <c:pt idx="13814">
                  <c:v>5396.24</c:v>
                </c:pt>
                <c:pt idx="13815">
                  <c:v>5396.26</c:v>
                </c:pt>
                <c:pt idx="13816">
                  <c:v>5396.28</c:v>
                </c:pt>
                <c:pt idx="13817">
                  <c:v>5396.3</c:v>
                </c:pt>
                <c:pt idx="13818">
                  <c:v>5396.3200000000024</c:v>
                </c:pt>
                <c:pt idx="13819">
                  <c:v>5396.34</c:v>
                </c:pt>
                <c:pt idx="13820">
                  <c:v>5396.3600000000024</c:v>
                </c:pt>
                <c:pt idx="13821">
                  <c:v>5396.38</c:v>
                </c:pt>
                <c:pt idx="13822">
                  <c:v>5396.4</c:v>
                </c:pt>
                <c:pt idx="13823">
                  <c:v>5396.42</c:v>
                </c:pt>
                <c:pt idx="13824">
                  <c:v>5396.44</c:v>
                </c:pt>
                <c:pt idx="13825">
                  <c:v>5396.46</c:v>
                </c:pt>
                <c:pt idx="13826">
                  <c:v>5396.48</c:v>
                </c:pt>
                <c:pt idx="13827">
                  <c:v>5396.5</c:v>
                </c:pt>
                <c:pt idx="13828">
                  <c:v>5396.52</c:v>
                </c:pt>
                <c:pt idx="13829">
                  <c:v>5396.54</c:v>
                </c:pt>
                <c:pt idx="13830">
                  <c:v>5396.56</c:v>
                </c:pt>
                <c:pt idx="13831">
                  <c:v>5396.58</c:v>
                </c:pt>
                <c:pt idx="13832">
                  <c:v>5396.6</c:v>
                </c:pt>
                <c:pt idx="13833">
                  <c:v>5396.6200000000035</c:v>
                </c:pt>
                <c:pt idx="13834">
                  <c:v>5396.64</c:v>
                </c:pt>
                <c:pt idx="13835">
                  <c:v>5396.6600000000035</c:v>
                </c:pt>
                <c:pt idx="13836">
                  <c:v>5396.68</c:v>
                </c:pt>
                <c:pt idx="13837">
                  <c:v>5396.7</c:v>
                </c:pt>
                <c:pt idx="13838">
                  <c:v>5396.72</c:v>
                </c:pt>
                <c:pt idx="13839">
                  <c:v>5396.74</c:v>
                </c:pt>
                <c:pt idx="13840">
                  <c:v>5396.76</c:v>
                </c:pt>
                <c:pt idx="13841">
                  <c:v>5396.78</c:v>
                </c:pt>
                <c:pt idx="13842">
                  <c:v>5396.8</c:v>
                </c:pt>
                <c:pt idx="13843">
                  <c:v>5396.8200000000024</c:v>
                </c:pt>
                <c:pt idx="13844">
                  <c:v>5396.84</c:v>
                </c:pt>
                <c:pt idx="13845">
                  <c:v>5396.8600000000024</c:v>
                </c:pt>
                <c:pt idx="13846">
                  <c:v>5396.88</c:v>
                </c:pt>
                <c:pt idx="13847">
                  <c:v>5396.9</c:v>
                </c:pt>
                <c:pt idx="13848">
                  <c:v>5396.92</c:v>
                </c:pt>
                <c:pt idx="13849">
                  <c:v>5396.94</c:v>
                </c:pt>
                <c:pt idx="13850">
                  <c:v>5396.96</c:v>
                </c:pt>
                <c:pt idx="13851">
                  <c:v>5396.98</c:v>
                </c:pt>
                <c:pt idx="13852">
                  <c:v>5397</c:v>
                </c:pt>
                <c:pt idx="13853">
                  <c:v>5397.02</c:v>
                </c:pt>
                <c:pt idx="13854">
                  <c:v>5397.04</c:v>
                </c:pt>
                <c:pt idx="13855">
                  <c:v>5397.06</c:v>
                </c:pt>
                <c:pt idx="13856">
                  <c:v>5397.08</c:v>
                </c:pt>
                <c:pt idx="13857">
                  <c:v>5397.1</c:v>
                </c:pt>
                <c:pt idx="13858">
                  <c:v>5397.1200000000035</c:v>
                </c:pt>
                <c:pt idx="13859">
                  <c:v>5397.14</c:v>
                </c:pt>
                <c:pt idx="13860">
                  <c:v>5397.1600000000035</c:v>
                </c:pt>
                <c:pt idx="13861">
                  <c:v>5397.18</c:v>
                </c:pt>
                <c:pt idx="13862">
                  <c:v>5397.2</c:v>
                </c:pt>
                <c:pt idx="13863">
                  <c:v>5397.22</c:v>
                </c:pt>
                <c:pt idx="13864">
                  <c:v>5397.24</c:v>
                </c:pt>
                <c:pt idx="13865">
                  <c:v>5397.26</c:v>
                </c:pt>
                <c:pt idx="13866">
                  <c:v>5397.28</c:v>
                </c:pt>
                <c:pt idx="13867">
                  <c:v>5397.3</c:v>
                </c:pt>
                <c:pt idx="13868">
                  <c:v>5397.3200000000024</c:v>
                </c:pt>
                <c:pt idx="13869">
                  <c:v>5397.34</c:v>
                </c:pt>
                <c:pt idx="13870">
                  <c:v>5397.3600000000024</c:v>
                </c:pt>
                <c:pt idx="13871">
                  <c:v>5397.38</c:v>
                </c:pt>
                <c:pt idx="13872">
                  <c:v>5397.4</c:v>
                </c:pt>
                <c:pt idx="13873">
                  <c:v>5397.42</c:v>
                </c:pt>
                <c:pt idx="13874">
                  <c:v>5397.44</c:v>
                </c:pt>
                <c:pt idx="13875">
                  <c:v>5397.46</c:v>
                </c:pt>
                <c:pt idx="13876">
                  <c:v>5397.48</c:v>
                </c:pt>
                <c:pt idx="13877">
                  <c:v>5397.5</c:v>
                </c:pt>
                <c:pt idx="13878">
                  <c:v>5397.52</c:v>
                </c:pt>
                <c:pt idx="13879">
                  <c:v>5397.54</c:v>
                </c:pt>
                <c:pt idx="13880">
                  <c:v>5397.56</c:v>
                </c:pt>
                <c:pt idx="13881">
                  <c:v>5397.58</c:v>
                </c:pt>
                <c:pt idx="13882">
                  <c:v>5397.6</c:v>
                </c:pt>
                <c:pt idx="13883">
                  <c:v>5397.6200000000035</c:v>
                </c:pt>
                <c:pt idx="13884">
                  <c:v>5397.64</c:v>
                </c:pt>
                <c:pt idx="13885">
                  <c:v>5397.6600000000035</c:v>
                </c:pt>
                <c:pt idx="13886">
                  <c:v>5397.68</c:v>
                </c:pt>
                <c:pt idx="13887">
                  <c:v>5397.7</c:v>
                </c:pt>
                <c:pt idx="13888">
                  <c:v>5397.72</c:v>
                </c:pt>
                <c:pt idx="13889">
                  <c:v>5397.74</c:v>
                </c:pt>
                <c:pt idx="13890">
                  <c:v>5397.76</c:v>
                </c:pt>
                <c:pt idx="13891">
                  <c:v>5397.78</c:v>
                </c:pt>
                <c:pt idx="13892">
                  <c:v>5397.8</c:v>
                </c:pt>
                <c:pt idx="13893">
                  <c:v>5397.8200000000024</c:v>
                </c:pt>
                <c:pt idx="13894">
                  <c:v>5397.84</c:v>
                </c:pt>
                <c:pt idx="13895">
                  <c:v>5397.8600000000024</c:v>
                </c:pt>
                <c:pt idx="13896">
                  <c:v>5397.88</c:v>
                </c:pt>
                <c:pt idx="13897">
                  <c:v>5397.9</c:v>
                </c:pt>
                <c:pt idx="13898">
                  <c:v>5397.92</c:v>
                </c:pt>
                <c:pt idx="13899">
                  <c:v>5397.94</c:v>
                </c:pt>
                <c:pt idx="13900">
                  <c:v>5397.96</c:v>
                </c:pt>
                <c:pt idx="13901">
                  <c:v>5397.98</c:v>
                </c:pt>
                <c:pt idx="13902">
                  <c:v>5398</c:v>
                </c:pt>
                <c:pt idx="13903">
                  <c:v>5398.02</c:v>
                </c:pt>
                <c:pt idx="13904">
                  <c:v>5398.04</c:v>
                </c:pt>
                <c:pt idx="13905">
                  <c:v>5398.06</c:v>
                </c:pt>
                <c:pt idx="13906">
                  <c:v>5398.08</c:v>
                </c:pt>
                <c:pt idx="13907">
                  <c:v>5398.1</c:v>
                </c:pt>
                <c:pt idx="13908">
                  <c:v>5398.1200000000035</c:v>
                </c:pt>
                <c:pt idx="13909">
                  <c:v>5398.14</c:v>
                </c:pt>
                <c:pt idx="13910">
                  <c:v>5398.1600000000035</c:v>
                </c:pt>
                <c:pt idx="13911">
                  <c:v>5398.18</c:v>
                </c:pt>
                <c:pt idx="13912">
                  <c:v>5398.2</c:v>
                </c:pt>
                <c:pt idx="13913">
                  <c:v>5398.22</c:v>
                </c:pt>
                <c:pt idx="13914">
                  <c:v>5398.24</c:v>
                </c:pt>
                <c:pt idx="13915">
                  <c:v>5398.26</c:v>
                </c:pt>
                <c:pt idx="13916">
                  <c:v>5398.28</c:v>
                </c:pt>
                <c:pt idx="13917">
                  <c:v>5398.3</c:v>
                </c:pt>
                <c:pt idx="13918">
                  <c:v>5398.3200000000024</c:v>
                </c:pt>
                <c:pt idx="13919">
                  <c:v>5398.34</c:v>
                </c:pt>
                <c:pt idx="13920">
                  <c:v>5398.3600000000024</c:v>
                </c:pt>
                <c:pt idx="13921">
                  <c:v>5398.38</c:v>
                </c:pt>
                <c:pt idx="13922">
                  <c:v>5398.4</c:v>
                </c:pt>
                <c:pt idx="13923">
                  <c:v>5398.42</c:v>
                </c:pt>
                <c:pt idx="13924">
                  <c:v>5398.44</c:v>
                </c:pt>
                <c:pt idx="13925">
                  <c:v>5398.46</c:v>
                </c:pt>
                <c:pt idx="13926">
                  <c:v>5398.48</c:v>
                </c:pt>
                <c:pt idx="13927">
                  <c:v>5398.5</c:v>
                </c:pt>
                <c:pt idx="13928">
                  <c:v>5398.52</c:v>
                </c:pt>
                <c:pt idx="13929">
                  <c:v>5398.54</c:v>
                </c:pt>
                <c:pt idx="13930">
                  <c:v>5398.56</c:v>
                </c:pt>
                <c:pt idx="13931">
                  <c:v>5398.58</c:v>
                </c:pt>
                <c:pt idx="13932">
                  <c:v>5398.6</c:v>
                </c:pt>
                <c:pt idx="13933">
                  <c:v>5398.6200000000035</c:v>
                </c:pt>
                <c:pt idx="13934">
                  <c:v>5398.64</c:v>
                </c:pt>
                <c:pt idx="13935">
                  <c:v>5398.6600000000035</c:v>
                </c:pt>
                <c:pt idx="13936">
                  <c:v>5398.68</c:v>
                </c:pt>
                <c:pt idx="13937">
                  <c:v>5398.7</c:v>
                </c:pt>
                <c:pt idx="13938">
                  <c:v>5398.72</c:v>
                </c:pt>
                <c:pt idx="13939">
                  <c:v>5398.74</c:v>
                </c:pt>
                <c:pt idx="13940">
                  <c:v>5398.76</c:v>
                </c:pt>
                <c:pt idx="13941">
                  <c:v>5398.78</c:v>
                </c:pt>
                <c:pt idx="13942">
                  <c:v>5398.8</c:v>
                </c:pt>
                <c:pt idx="13943">
                  <c:v>5398.8200000000024</c:v>
                </c:pt>
                <c:pt idx="13944">
                  <c:v>5398.84</c:v>
                </c:pt>
                <c:pt idx="13945">
                  <c:v>5398.8600000000024</c:v>
                </c:pt>
                <c:pt idx="13946">
                  <c:v>5398.88</c:v>
                </c:pt>
                <c:pt idx="13947">
                  <c:v>5398.9</c:v>
                </c:pt>
                <c:pt idx="13948">
                  <c:v>5398.92</c:v>
                </c:pt>
                <c:pt idx="13949">
                  <c:v>5398.94</c:v>
                </c:pt>
                <c:pt idx="13950">
                  <c:v>5398.96</c:v>
                </c:pt>
                <c:pt idx="13951">
                  <c:v>5398.98</c:v>
                </c:pt>
                <c:pt idx="13952">
                  <c:v>5399</c:v>
                </c:pt>
                <c:pt idx="13953">
                  <c:v>5399.02</c:v>
                </c:pt>
                <c:pt idx="13954">
                  <c:v>5399.04</c:v>
                </c:pt>
                <c:pt idx="13955">
                  <c:v>5399.06</c:v>
                </c:pt>
                <c:pt idx="13956">
                  <c:v>5399.08</c:v>
                </c:pt>
                <c:pt idx="13957">
                  <c:v>5399.1</c:v>
                </c:pt>
                <c:pt idx="13958">
                  <c:v>5399.1200000000035</c:v>
                </c:pt>
                <c:pt idx="13959">
                  <c:v>5399.14</c:v>
                </c:pt>
                <c:pt idx="13960">
                  <c:v>5399.1600000000035</c:v>
                </c:pt>
                <c:pt idx="13961">
                  <c:v>5399.18</c:v>
                </c:pt>
                <c:pt idx="13962">
                  <c:v>5399.2</c:v>
                </c:pt>
                <c:pt idx="13963">
                  <c:v>5399.22</c:v>
                </c:pt>
                <c:pt idx="13964">
                  <c:v>5399.24</c:v>
                </c:pt>
                <c:pt idx="13965">
                  <c:v>5399.26</c:v>
                </c:pt>
                <c:pt idx="13966">
                  <c:v>5399.28</c:v>
                </c:pt>
                <c:pt idx="13967">
                  <c:v>5399.3</c:v>
                </c:pt>
                <c:pt idx="13968">
                  <c:v>5399.3200000000024</c:v>
                </c:pt>
                <c:pt idx="13969">
                  <c:v>5399.34</c:v>
                </c:pt>
                <c:pt idx="13970">
                  <c:v>5399.3600000000024</c:v>
                </c:pt>
                <c:pt idx="13971">
                  <c:v>5399.38</c:v>
                </c:pt>
                <c:pt idx="13972">
                  <c:v>5399.4</c:v>
                </c:pt>
                <c:pt idx="13973">
                  <c:v>5399.42</c:v>
                </c:pt>
                <c:pt idx="13974">
                  <c:v>5399.44</c:v>
                </c:pt>
                <c:pt idx="13975">
                  <c:v>5399.46</c:v>
                </c:pt>
                <c:pt idx="13976">
                  <c:v>5399.48</c:v>
                </c:pt>
                <c:pt idx="13977">
                  <c:v>5399.5</c:v>
                </c:pt>
                <c:pt idx="13978">
                  <c:v>5399.52</c:v>
                </c:pt>
                <c:pt idx="13979">
                  <c:v>5399.54</c:v>
                </c:pt>
                <c:pt idx="13980">
                  <c:v>5399.56</c:v>
                </c:pt>
                <c:pt idx="13981">
                  <c:v>5399.58</c:v>
                </c:pt>
                <c:pt idx="13982">
                  <c:v>5399.6</c:v>
                </c:pt>
                <c:pt idx="13983">
                  <c:v>5399.6200000000035</c:v>
                </c:pt>
                <c:pt idx="13984">
                  <c:v>5399.64</c:v>
                </c:pt>
                <c:pt idx="13985">
                  <c:v>5399.6600000000035</c:v>
                </c:pt>
                <c:pt idx="13986">
                  <c:v>5399.68</c:v>
                </c:pt>
                <c:pt idx="13987">
                  <c:v>5399.7</c:v>
                </c:pt>
                <c:pt idx="13988">
                  <c:v>5399.72</c:v>
                </c:pt>
                <c:pt idx="13989">
                  <c:v>5399.74</c:v>
                </c:pt>
                <c:pt idx="13990">
                  <c:v>5399.76</c:v>
                </c:pt>
                <c:pt idx="13991">
                  <c:v>5399.78</c:v>
                </c:pt>
                <c:pt idx="13992">
                  <c:v>5399.8</c:v>
                </c:pt>
                <c:pt idx="13993">
                  <c:v>5399.8200000000024</c:v>
                </c:pt>
                <c:pt idx="13994">
                  <c:v>5399.84</c:v>
                </c:pt>
                <c:pt idx="13995">
                  <c:v>5399.8600000000024</c:v>
                </c:pt>
                <c:pt idx="13996">
                  <c:v>5399.88</c:v>
                </c:pt>
                <c:pt idx="13997">
                  <c:v>5399.9</c:v>
                </c:pt>
                <c:pt idx="13998">
                  <c:v>5399.92</c:v>
                </c:pt>
                <c:pt idx="13999">
                  <c:v>5399.94</c:v>
                </c:pt>
                <c:pt idx="14000">
                  <c:v>5399.96</c:v>
                </c:pt>
                <c:pt idx="14001">
                  <c:v>5399.98</c:v>
                </c:pt>
                <c:pt idx="14002">
                  <c:v>5400</c:v>
                </c:pt>
                <c:pt idx="14003">
                  <c:v>5400.02</c:v>
                </c:pt>
                <c:pt idx="14004">
                  <c:v>5400.04</c:v>
                </c:pt>
                <c:pt idx="14005">
                  <c:v>5400.06</c:v>
                </c:pt>
                <c:pt idx="14006">
                  <c:v>5400.08</c:v>
                </c:pt>
                <c:pt idx="14007">
                  <c:v>5400.1</c:v>
                </c:pt>
                <c:pt idx="14008">
                  <c:v>5400.1200000000035</c:v>
                </c:pt>
                <c:pt idx="14009">
                  <c:v>5400.14</c:v>
                </c:pt>
                <c:pt idx="14010">
                  <c:v>5400.1600000000035</c:v>
                </c:pt>
                <c:pt idx="14011">
                  <c:v>5400.18</c:v>
                </c:pt>
                <c:pt idx="14012">
                  <c:v>5400.2</c:v>
                </c:pt>
                <c:pt idx="14013">
                  <c:v>5400.22</c:v>
                </c:pt>
                <c:pt idx="14014">
                  <c:v>5400.24</c:v>
                </c:pt>
                <c:pt idx="14015">
                  <c:v>5400.26</c:v>
                </c:pt>
                <c:pt idx="14016">
                  <c:v>5400.28</c:v>
                </c:pt>
                <c:pt idx="14017">
                  <c:v>5400.3</c:v>
                </c:pt>
                <c:pt idx="14018">
                  <c:v>5400.3200000000024</c:v>
                </c:pt>
                <c:pt idx="14019">
                  <c:v>5400.34</c:v>
                </c:pt>
                <c:pt idx="14020">
                  <c:v>5400.3600000000024</c:v>
                </c:pt>
                <c:pt idx="14021">
                  <c:v>5400.38</c:v>
                </c:pt>
                <c:pt idx="14022">
                  <c:v>5400.4</c:v>
                </c:pt>
                <c:pt idx="14023">
                  <c:v>5400.42</c:v>
                </c:pt>
                <c:pt idx="14024">
                  <c:v>5400.44</c:v>
                </c:pt>
                <c:pt idx="14025">
                  <c:v>5400.46</c:v>
                </c:pt>
                <c:pt idx="14026">
                  <c:v>5400.48</c:v>
                </c:pt>
                <c:pt idx="14027">
                  <c:v>5400.5</c:v>
                </c:pt>
                <c:pt idx="14028">
                  <c:v>5400.52</c:v>
                </c:pt>
                <c:pt idx="14029">
                  <c:v>5400.54</c:v>
                </c:pt>
                <c:pt idx="14030">
                  <c:v>5400.56</c:v>
                </c:pt>
                <c:pt idx="14031">
                  <c:v>5400.58</c:v>
                </c:pt>
                <c:pt idx="14032">
                  <c:v>5400.6</c:v>
                </c:pt>
                <c:pt idx="14033">
                  <c:v>5400.6200000000035</c:v>
                </c:pt>
                <c:pt idx="14034">
                  <c:v>5400.64</c:v>
                </c:pt>
                <c:pt idx="14035">
                  <c:v>5400.6600000000035</c:v>
                </c:pt>
                <c:pt idx="14036">
                  <c:v>5400.68</c:v>
                </c:pt>
                <c:pt idx="14037">
                  <c:v>5400.7</c:v>
                </c:pt>
                <c:pt idx="14038">
                  <c:v>5400.72</c:v>
                </c:pt>
                <c:pt idx="14039">
                  <c:v>5400.74</c:v>
                </c:pt>
                <c:pt idx="14040">
                  <c:v>5400.76</c:v>
                </c:pt>
                <c:pt idx="14041">
                  <c:v>5400.78</c:v>
                </c:pt>
                <c:pt idx="14042">
                  <c:v>5400.8</c:v>
                </c:pt>
                <c:pt idx="14043">
                  <c:v>5400.8200000000024</c:v>
                </c:pt>
                <c:pt idx="14044">
                  <c:v>5400.84</c:v>
                </c:pt>
                <c:pt idx="14045">
                  <c:v>5400.8600000000024</c:v>
                </c:pt>
                <c:pt idx="14046">
                  <c:v>5400.88</c:v>
                </c:pt>
                <c:pt idx="14047">
                  <c:v>5400.9</c:v>
                </c:pt>
                <c:pt idx="14048">
                  <c:v>5400.92</c:v>
                </c:pt>
                <c:pt idx="14049">
                  <c:v>5400.94</c:v>
                </c:pt>
                <c:pt idx="14050">
                  <c:v>5400.96</c:v>
                </c:pt>
                <c:pt idx="14051">
                  <c:v>5400.98</c:v>
                </c:pt>
                <c:pt idx="14052">
                  <c:v>5401</c:v>
                </c:pt>
                <c:pt idx="14053">
                  <c:v>5401.02</c:v>
                </c:pt>
                <c:pt idx="14054">
                  <c:v>5401.04</c:v>
                </c:pt>
                <c:pt idx="14055">
                  <c:v>5401.06</c:v>
                </c:pt>
                <c:pt idx="14056">
                  <c:v>5401.08</c:v>
                </c:pt>
                <c:pt idx="14057">
                  <c:v>5401.1</c:v>
                </c:pt>
                <c:pt idx="14058">
                  <c:v>5401.1200000000035</c:v>
                </c:pt>
                <c:pt idx="14059">
                  <c:v>5401.14</c:v>
                </c:pt>
                <c:pt idx="14060">
                  <c:v>5401.1600000000035</c:v>
                </c:pt>
                <c:pt idx="14061">
                  <c:v>5401.18</c:v>
                </c:pt>
                <c:pt idx="14062">
                  <c:v>5401.2</c:v>
                </c:pt>
                <c:pt idx="14063">
                  <c:v>5401.22</c:v>
                </c:pt>
                <c:pt idx="14064">
                  <c:v>5401.24</c:v>
                </c:pt>
                <c:pt idx="14065">
                  <c:v>5401.26</c:v>
                </c:pt>
                <c:pt idx="14066">
                  <c:v>5401.28</c:v>
                </c:pt>
                <c:pt idx="14067">
                  <c:v>5401.3</c:v>
                </c:pt>
                <c:pt idx="14068">
                  <c:v>5401.3200000000024</c:v>
                </c:pt>
                <c:pt idx="14069">
                  <c:v>5401.34</c:v>
                </c:pt>
                <c:pt idx="14070">
                  <c:v>5401.3600000000024</c:v>
                </c:pt>
                <c:pt idx="14071">
                  <c:v>5401.38</c:v>
                </c:pt>
                <c:pt idx="14072">
                  <c:v>5401.4</c:v>
                </c:pt>
                <c:pt idx="14073">
                  <c:v>5401.42</c:v>
                </c:pt>
                <c:pt idx="14074">
                  <c:v>5401.44</c:v>
                </c:pt>
                <c:pt idx="14075">
                  <c:v>5401.46</c:v>
                </c:pt>
                <c:pt idx="14076">
                  <c:v>5401.48</c:v>
                </c:pt>
                <c:pt idx="14077">
                  <c:v>5401.5</c:v>
                </c:pt>
                <c:pt idx="14078">
                  <c:v>5401.52</c:v>
                </c:pt>
                <c:pt idx="14079">
                  <c:v>5401.54</c:v>
                </c:pt>
                <c:pt idx="14080">
                  <c:v>5401.56</c:v>
                </c:pt>
                <c:pt idx="14081">
                  <c:v>5401.58</c:v>
                </c:pt>
                <c:pt idx="14082">
                  <c:v>5401.6</c:v>
                </c:pt>
                <c:pt idx="14083">
                  <c:v>5401.6200000000035</c:v>
                </c:pt>
                <c:pt idx="14084">
                  <c:v>5401.64</c:v>
                </c:pt>
                <c:pt idx="14085">
                  <c:v>5401.6600000000035</c:v>
                </c:pt>
                <c:pt idx="14086">
                  <c:v>5401.68</c:v>
                </c:pt>
                <c:pt idx="14087">
                  <c:v>5401.7</c:v>
                </c:pt>
                <c:pt idx="14088">
                  <c:v>5401.72</c:v>
                </c:pt>
                <c:pt idx="14089">
                  <c:v>5401.74</c:v>
                </c:pt>
                <c:pt idx="14090">
                  <c:v>5401.76</c:v>
                </c:pt>
                <c:pt idx="14091">
                  <c:v>5401.78</c:v>
                </c:pt>
                <c:pt idx="14092">
                  <c:v>5401.8</c:v>
                </c:pt>
                <c:pt idx="14093">
                  <c:v>5401.8200000000024</c:v>
                </c:pt>
                <c:pt idx="14094">
                  <c:v>5401.84</c:v>
                </c:pt>
                <c:pt idx="14095">
                  <c:v>5401.8600000000024</c:v>
                </c:pt>
                <c:pt idx="14096">
                  <c:v>5401.88</c:v>
                </c:pt>
                <c:pt idx="14097">
                  <c:v>5401.9</c:v>
                </c:pt>
                <c:pt idx="14098">
                  <c:v>5401.92</c:v>
                </c:pt>
                <c:pt idx="14099">
                  <c:v>5401.94</c:v>
                </c:pt>
                <c:pt idx="14100">
                  <c:v>5401.96</c:v>
                </c:pt>
                <c:pt idx="14101">
                  <c:v>5401.98</c:v>
                </c:pt>
                <c:pt idx="14102">
                  <c:v>5402</c:v>
                </c:pt>
                <c:pt idx="14103">
                  <c:v>5402.02</c:v>
                </c:pt>
                <c:pt idx="14104">
                  <c:v>5402.04</c:v>
                </c:pt>
                <c:pt idx="14105">
                  <c:v>5402.06</c:v>
                </c:pt>
                <c:pt idx="14106">
                  <c:v>5402.08</c:v>
                </c:pt>
                <c:pt idx="14107">
                  <c:v>5402.1</c:v>
                </c:pt>
                <c:pt idx="14108">
                  <c:v>5402.1200000000035</c:v>
                </c:pt>
                <c:pt idx="14109">
                  <c:v>5402.14</c:v>
                </c:pt>
                <c:pt idx="14110">
                  <c:v>5402.1600000000035</c:v>
                </c:pt>
                <c:pt idx="14111">
                  <c:v>5402.18</c:v>
                </c:pt>
                <c:pt idx="14112">
                  <c:v>5402.2</c:v>
                </c:pt>
                <c:pt idx="14113">
                  <c:v>5402.22</c:v>
                </c:pt>
                <c:pt idx="14114">
                  <c:v>5402.24</c:v>
                </c:pt>
                <c:pt idx="14115">
                  <c:v>5402.26</c:v>
                </c:pt>
                <c:pt idx="14116">
                  <c:v>5402.28</c:v>
                </c:pt>
                <c:pt idx="14117">
                  <c:v>5402.3</c:v>
                </c:pt>
                <c:pt idx="14118">
                  <c:v>5402.3200000000024</c:v>
                </c:pt>
                <c:pt idx="14119">
                  <c:v>5402.34</c:v>
                </c:pt>
                <c:pt idx="14120">
                  <c:v>5402.3600000000024</c:v>
                </c:pt>
                <c:pt idx="14121">
                  <c:v>5402.38</c:v>
                </c:pt>
                <c:pt idx="14122">
                  <c:v>5402.4</c:v>
                </c:pt>
                <c:pt idx="14123">
                  <c:v>5402.42</c:v>
                </c:pt>
                <c:pt idx="14124">
                  <c:v>5402.44</c:v>
                </c:pt>
                <c:pt idx="14125">
                  <c:v>5402.46</c:v>
                </c:pt>
                <c:pt idx="14126">
                  <c:v>5402.48</c:v>
                </c:pt>
                <c:pt idx="14127">
                  <c:v>5402.5</c:v>
                </c:pt>
                <c:pt idx="14128">
                  <c:v>5402.52</c:v>
                </c:pt>
                <c:pt idx="14129">
                  <c:v>5402.54</c:v>
                </c:pt>
                <c:pt idx="14130">
                  <c:v>5402.56</c:v>
                </c:pt>
                <c:pt idx="14131">
                  <c:v>5402.58</c:v>
                </c:pt>
                <c:pt idx="14132">
                  <c:v>5402.6</c:v>
                </c:pt>
                <c:pt idx="14133">
                  <c:v>5402.6200000000035</c:v>
                </c:pt>
                <c:pt idx="14134">
                  <c:v>5402.64</c:v>
                </c:pt>
                <c:pt idx="14135">
                  <c:v>5402.6600000000035</c:v>
                </c:pt>
                <c:pt idx="14136">
                  <c:v>5402.68</c:v>
                </c:pt>
                <c:pt idx="14137">
                  <c:v>5402.7</c:v>
                </c:pt>
                <c:pt idx="14138">
                  <c:v>5402.72</c:v>
                </c:pt>
                <c:pt idx="14139">
                  <c:v>5402.74</c:v>
                </c:pt>
                <c:pt idx="14140">
                  <c:v>5402.76</c:v>
                </c:pt>
                <c:pt idx="14141">
                  <c:v>5402.78</c:v>
                </c:pt>
                <c:pt idx="14142">
                  <c:v>5402.8</c:v>
                </c:pt>
                <c:pt idx="14143">
                  <c:v>5402.8200000000024</c:v>
                </c:pt>
                <c:pt idx="14144">
                  <c:v>5402.84</c:v>
                </c:pt>
                <c:pt idx="14145">
                  <c:v>5402.8600000000024</c:v>
                </c:pt>
                <c:pt idx="14146">
                  <c:v>5402.88</c:v>
                </c:pt>
                <c:pt idx="14147">
                  <c:v>5402.9</c:v>
                </c:pt>
                <c:pt idx="14148">
                  <c:v>5402.92</c:v>
                </c:pt>
                <c:pt idx="14149">
                  <c:v>5402.94</c:v>
                </c:pt>
                <c:pt idx="14150">
                  <c:v>5402.96</c:v>
                </c:pt>
                <c:pt idx="14151">
                  <c:v>5402.98</c:v>
                </c:pt>
                <c:pt idx="14152">
                  <c:v>5403</c:v>
                </c:pt>
                <c:pt idx="14153">
                  <c:v>5403.02</c:v>
                </c:pt>
                <c:pt idx="14154">
                  <c:v>5403.04</c:v>
                </c:pt>
                <c:pt idx="14155">
                  <c:v>5403.06</c:v>
                </c:pt>
                <c:pt idx="14156">
                  <c:v>5403.08</c:v>
                </c:pt>
                <c:pt idx="14157">
                  <c:v>5403.1</c:v>
                </c:pt>
                <c:pt idx="14158">
                  <c:v>5403.1200000000035</c:v>
                </c:pt>
                <c:pt idx="14159">
                  <c:v>5403.14</c:v>
                </c:pt>
                <c:pt idx="14160">
                  <c:v>5403.1600000000035</c:v>
                </c:pt>
                <c:pt idx="14161">
                  <c:v>5403.18</c:v>
                </c:pt>
                <c:pt idx="14162">
                  <c:v>5403.2</c:v>
                </c:pt>
                <c:pt idx="14163">
                  <c:v>5403.22</c:v>
                </c:pt>
                <c:pt idx="14164">
                  <c:v>5403.24</c:v>
                </c:pt>
                <c:pt idx="14165">
                  <c:v>5403.26</c:v>
                </c:pt>
                <c:pt idx="14166">
                  <c:v>5403.28</c:v>
                </c:pt>
                <c:pt idx="14167">
                  <c:v>5403.3</c:v>
                </c:pt>
                <c:pt idx="14168">
                  <c:v>5403.3200000000024</c:v>
                </c:pt>
                <c:pt idx="14169">
                  <c:v>5403.34</c:v>
                </c:pt>
                <c:pt idx="14170">
                  <c:v>5403.3600000000024</c:v>
                </c:pt>
                <c:pt idx="14171">
                  <c:v>5403.38</c:v>
                </c:pt>
                <c:pt idx="14172">
                  <c:v>5403.4</c:v>
                </c:pt>
                <c:pt idx="14173">
                  <c:v>5403.42</c:v>
                </c:pt>
                <c:pt idx="14174">
                  <c:v>5403.44</c:v>
                </c:pt>
                <c:pt idx="14175">
                  <c:v>5403.46</c:v>
                </c:pt>
                <c:pt idx="14176">
                  <c:v>5403.48</c:v>
                </c:pt>
                <c:pt idx="14177">
                  <c:v>5403.5</c:v>
                </c:pt>
                <c:pt idx="14178">
                  <c:v>5403.52</c:v>
                </c:pt>
                <c:pt idx="14179">
                  <c:v>5403.54</c:v>
                </c:pt>
                <c:pt idx="14180">
                  <c:v>5403.56</c:v>
                </c:pt>
                <c:pt idx="14181">
                  <c:v>5403.58</c:v>
                </c:pt>
                <c:pt idx="14182">
                  <c:v>5403.6</c:v>
                </c:pt>
                <c:pt idx="14183">
                  <c:v>5403.6200000000035</c:v>
                </c:pt>
                <c:pt idx="14184">
                  <c:v>5403.64</c:v>
                </c:pt>
                <c:pt idx="14185">
                  <c:v>5403.6600000000035</c:v>
                </c:pt>
                <c:pt idx="14186">
                  <c:v>5403.68</c:v>
                </c:pt>
                <c:pt idx="14187">
                  <c:v>5403.7</c:v>
                </c:pt>
                <c:pt idx="14188">
                  <c:v>5403.72</c:v>
                </c:pt>
                <c:pt idx="14189">
                  <c:v>5403.74</c:v>
                </c:pt>
                <c:pt idx="14190">
                  <c:v>5403.76</c:v>
                </c:pt>
                <c:pt idx="14191">
                  <c:v>5403.78</c:v>
                </c:pt>
                <c:pt idx="14192">
                  <c:v>5403.8</c:v>
                </c:pt>
                <c:pt idx="14193">
                  <c:v>5403.8200000000024</c:v>
                </c:pt>
                <c:pt idx="14194">
                  <c:v>5403.84</c:v>
                </c:pt>
                <c:pt idx="14195">
                  <c:v>5403.8600000000024</c:v>
                </c:pt>
                <c:pt idx="14196">
                  <c:v>5403.88</c:v>
                </c:pt>
                <c:pt idx="14197">
                  <c:v>5403.9</c:v>
                </c:pt>
                <c:pt idx="14198">
                  <c:v>5403.92</c:v>
                </c:pt>
                <c:pt idx="14199">
                  <c:v>5403.94</c:v>
                </c:pt>
                <c:pt idx="14200">
                  <c:v>5403.96</c:v>
                </c:pt>
                <c:pt idx="14201">
                  <c:v>5403.98</c:v>
                </c:pt>
                <c:pt idx="14202">
                  <c:v>5404</c:v>
                </c:pt>
                <c:pt idx="14203">
                  <c:v>5404.02</c:v>
                </c:pt>
                <c:pt idx="14204">
                  <c:v>5404.04</c:v>
                </c:pt>
                <c:pt idx="14205">
                  <c:v>5404.06</c:v>
                </c:pt>
                <c:pt idx="14206">
                  <c:v>5404.08</c:v>
                </c:pt>
                <c:pt idx="14207">
                  <c:v>5404.1</c:v>
                </c:pt>
                <c:pt idx="14208">
                  <c:v>5404.1200000000035</c:v>
                </c:pt>
                <c:pt idx="14209">
                  <c:v>5404.14</c:v>
                </c:pt>
                <c:pt idx="14210">
                  <c:v>5404.1600000000035</c:v>
                </c:pt>
                <c:pt idx="14211">
                  <c:v>5404.18</c:v>
                </c:pt>
                <c:pt idx="14212">
                  <c:v>5404.2</c:v>
                </c:pt>
                <c:pt idx="14213">
                  <c:v>5404.22</c:v>
                </c:pt>
                <c:pt idx="14214">
                  <c:v>5404.24</c:v>
                </c:pt>
                <c:pt idx="14215">
                  <c:v>5404.26</c:v>
                </c:pt>
                <c:pt idx="14216">
                  <c:v>5404.28</c:v>
                </c:pt>
                <c:pt idx="14217">
                  <c:v>5404.3</c:v>
                </c:pt>
                <c:pt idx="14218">
                  <c:v>5404.3200000000024</c:v>
                </c:pt>
                <c:pt idx="14219">
                  <c:v>5404.34</c:v>
                </c:pt>
                <c:pt idx="14220">
                  <c:v>5404.3600000000024</c:v>
                </c:pt>
                <c:pt idx="14221">
                  <c:v>5404.38</c:v>
                </c:pt>
                <c:pt idx="14222">
                  <c:v>5404.4</c:v>
                </c:pt>
                <c:pt idx="14223">
                  <c:v>5404.42</c:v>
                </c:pt>
                <c:pt idx="14224">
                  <c:v>5404.44</c:v>
                </c:pt>
                <c:pt idx="14225">
                  <c:v>5404.46</c:v>
                </c:pt>
                <c:pt idx="14226">
                  <c:v>5404.48</c:v>
                </c:pt>
                <c:pt idx="14227">
                  <c:v>5404.5</c:v>
                </c:pt>
                <c:pt idx="14228">
                  <c:v>5404.52</c:v>
                </c:pt>
                <c:pt idx="14229">
                  <c:v>5404.54</c:v>
                </c:pt>
                <c:pt idx="14230">
                  <c:v>5404.56</c:v>
                </c:pt>
                <c:pt idx="14231">
                  <c:v>5404.58</c:v>
                </c:pt>
                <c:pt idx="14232">
                  <c:v>5404.6</c:v>
                </c:pt>
                <c:pt idx="14233">
                  <c:v>5404.6200000000035</c:v>
                </c:pt>
                <c:pt idx="14234">
                  <c:v>5404.64</c:v>
                </c:pt>
                <c:pt idx="14235">
                  <c:v>5404.6600000000035</c:v>
                </c:pt>
                <c:pt idx="14236">
                  <c:v>5404.68</c:v>
                </c:pt>
                <c:pt idx="14237">
                  <c:v>5404.7</c:v>
                </c:pt>
                <c:pt idx="14238">
                  <c:v>5404.72</c:v>
                </c:pt>
                <c:pt idx="14239">
                  <c:v>5404.74</c:v>
                </c:pt>
                <c:pt idx="14240">
                  <c:v>5404.76</c:v>
                </c:pt>
                <c:pt idx="14241">
                  <c:v>5404.78</c:v>
                </c:pt>
                <c:pt idx="14242">
                  <c:v>5404.8</c:v>
                </c:pt>
                <c:pt idx="14243">
                  <c:v>5404.8200000000024</c:v>
                </c:pt>
                <c:pt idx="14244">
                  <c:v>5404.84</c:v>
                </c:pt>
                <c:pt idx="14245">
                  <c:v>5404.8600000000024</c:v>
                </c:pt>
                <c:pt idx="14246">
                  <c:v>5404.88</c:v>
                </c:pt>
                <c:pt idx="14247">
                  <c:v>5404.9</c:v>
                </c:pt>
                <c:pt idx="14248">
                  <c:v>5404.92</c:v>
                </c:pt>
                <c:pt idx="14249">
                  <c:v>5404.94</c:v>
                </c:pt>
                <c:pt idx="14250">
                  <c:v>5404.96</c:v>
                </c:pt>
                <c:pt idx="14251">
                  <c:v>5404.98</c:v>
                </c:pt>
                <c:pt idx="14252">
                  <c:v>5405</c:v>
                </c:pt>
                <c:pt idx="14253">
                  <c:v>5405.02</c:v>
                </c:pt>
                <c:pt idx="14254">
                  <c:v>5405.04</c:v>
                </c:pt>
                <c:pt idx="14255">
                  <c:v>5405.06</c:v>
                </c:pt>
                <c:pt idx="14256">
                  <c:v>5405.08</c:v>
                </c:pt>
                <c:pt idx="14257">
                  <c:v>5405.1</c:v>
                </c:pt>
                <c:pt idx="14258">
                  <c:v>5405.1200000000035</c:v>
                </c:pt>
                <c:pt idx="14259">
                  <c:v>5405.14</c:v>
                </c:pt>
                <c:pt idx="14260">
                  <c:v>5405.1600000000035</c:v>
                </c:pt>
                <c:pt idx="14261">
                  <c:v>5405.18</c:v>
                </c:pt>
                <c:pt idx="14262">
                  <c:v>5405.2</c:v>
                </c:pt>
                <c:pt idx="14263">
                  <c:v>5405.22</c:v>
                </c:pt>
                <c:pt idx="14264">
                  <c:v>5405.24</c:v>
                </c:pt>
                <c:pt idx="14265">
                  <c:v>5405.26</c:v>
                </c:pt>
                <c:pt idx="14266">
                  <c:v>5405.28</c:v>
                </c:pt>
                <c:pt idx="14267">
                  <c:v>5405.3</c:v>
                </c:pt>
                <c:pt idx="14268">
                  <c:v>5405.3200000000024</c:v>
                </c:pt>
                <c:pt idx="14269">
                  <c:v>5405.34</c:v>
                </c:pt>
                <c:pt idx="14270">
                  <c:v>5405.3600000000024</c:v>
                </c:pt>
                <c:pt idx="14271">
                  <c:v>5405.38</c:v>
                </c:pt>
                <c:pt idx="14272">
                  <c:v>5405.4</c:v>
                </c:pt>
                <c:pt idx="14273">
                  <c:v>5405.42</c:v>
                </c:pt>
                <c:pt idx="14274">
                  <c:v>5405.44</c:v>
                </c:pt>
                <c:pt idx="14275">
                  <c:v>5405.46</c:v>
                </c:pt>
                <c:pt idx="14276">
                  <c:v>5405.48</c:v>
                </c:pt>
                <c:pt idx="14277">
                  <c:v>5405.5</c:v>
                </c:pt>
                <c:pt idx="14278">
                  <c:v>5405.52</c:v>
                </c:pt>
                <c:pt idx="14279">
                  <c:v>5405.54</c:v>
                </c:pt>
                <c:pt idx="14280">
                  <c:v>5405.56</c:v>
                </c:pt>
                <c:pt idx="14281">
                  <c:v>5405.58</c:v>
                </c:pt>
                <c:pt idx="14282">
                  <c:v>5405.6</c:v>
                </c:pt>
                <c:pt idx="14283">
                  <c:v>5405.6200000000035</c:v>
                </c:pt>
                <c:pt idx="14284">
                  <c:v>5405.64</c:v>
                </c:pt>
                <c:pt idx="14285">
                  <c:v>5405.6600000000035</c:v>
                </c:pt>
                <c:pt idx="14286">
                  <c:v>5405.68</c:v>
                </c:pt>
                <c:pt idx="14287">
                  <c:v>5405.7</c:v>
                </c:pt>
                <c:pt idx="14288">
                  <c:v>5405.72</c:v>
                </c:pt>
                <c:pt idx="14289">
                  <c:v>5405.74</c:v>
                </c:pt>
                <c:pt idx="14290">
                  <c:v>5405.76</c:v>
                </c:pt>
                <c:pt idx="14291">
                  <c:v>5405.78</c:v>
                </c:pt>
                <c:pt idx="14292">
                  <c:v>5405.8</c:v>
                </c:pt>
                <c:pt idx="14293">
                  <c:v>5405.8200000000024</c:v>
                </c:pt>
                <c:pt idx="14294">
                  <c:v>5405.84</c:v>
                </c:pt>
                <c:pt idx="14295">
                  <c:v>5405.8600000000024</c:v>
                </c:pt>
                <c:pt idx="14296">
                  <c:v>5405.88</c:v>
                </c:pt>
                <c:pt idx="14297">
                  <c:v>5405.9</c:v>
                </c:pt>
                <c:pt idx="14298">
                  <c:v>5405.92</c:v>
                </c:pt>
                <c:pt idx="14299">
                  <c:v>5405.94</c:v>
                </c:pt>
                <c:pt idx="14300">
                  <c:v>5405.96</c:v>
                </c:pt>
                <c:pt idx="14301">
                  <c:v>5405.98</c:v>
                </c:pt>
                <c:pt idx="14302">
                  <c:v>5406</c:v>
                </c:pt>
                <c:pt idx="14303">
                  <c:v>5406.02</c:v>
                </c:pt>
                <c:pt idx="14304">
                  <c:v>5406.04</c:v>
                </c:pt>
                <c:pt idx="14305">
                  <c:v>5406.06</c:v>
                </c:pt>
                <c:pt idx="14306">
                  <c:v>5406.08</c:v>
                </c:pt>
                <c:pt idx="14307">
                  <c:v>5406.1</c:v>
                </c:pt>
                <c:pt idx="14308">
                  <c:v>5406.1200000000035</c:v>
                </c:pt>
                <c:pt idx="14309">
                  <c:v>5406.14</c:v>
                </c:pt>
                <c:pt idx="14310">
                  <c:v>5406.1600000000035</c:v>
                </c:pt>
                <c:pt idx="14311">
                  <c:v>5406.18</c:v>
                </c:pt>
                <c:pt idx="14312">
                  <c:v>5406.2</c:v>
                </c:pt>
                <c:pt idx="14313">
                  <c:v>5406.22</c:v>
                </c:pt>
                <c:pt idx="14314">
                  <c:v>5406.24</c:v>
                </c:pt>
                <c:pt idx="14315">
                  <c:v>5406.26</c:v>
                </c:pt>
                <c:pt idx="14316">
                  <c:v>5406.28</c:v>
                </c:pt>
                <c:pt idx="14317">
                  <c:v>5406.3</c:v>
                </c:pt>
                <c:pt idx="14318">
                  <c:v>5406.3200000000024</c:v>
                </c:pt>
                <c:pt idx="14319">
                  <c:v>5406.34</c:v>
                </c:pt>
                <c:pt idx="14320">
                  <c:v>5406.3600000000024</c:v>
                </c:pt>
                <c:pt idx="14321">
                  <c:v>5406.38</c:v>
                </c:pt>
                <c:pt idx="14322">
                  <c:v>5406.4</c:v>
                </c:pt>
                <c:pt idx="14323">
                  <c:v>5406.42</c:v>
                </c:pt>
                <c:pt idx="14324">
                  <c:v>5406.44</c:v>
                </c:pt>
                <c:pt idx="14325">
                  <c:v>5406.46</c:v>
                </c:pt>
                <c:pt idx="14326">
                  <c:v>5406.48</c:v>
                </c:pt>
                <c:pt idx="14327">
                  <c:v>5406.5</c:v>
                </c:pt>
                <c:pt idx="14328">
                  <c:v>5406.52</c:v>
                </c:pt>
                <c:pt idx="14329">
                  <c:v>5406.54</c:v>
                </c:pt>
                <c:pt idx="14330">
                  <c:v>5406.56</c:v>
                </c:pt>
                <c:pt idx="14331">
                  <c:v>5406.58</c:v>
                </c:pt>
                <c:pt idx="14332">
                  <c:v>5406.6</c:v>
                </c:pt>
                <c:pt idx="14333">
                  <c:v>5406.6200000000035</c:v>
                </c:pt>
                <c:pt idx="14334">
                  <c:v>5406.64</c:v>
                </c:pt>
                <c:pt idx="14335">
                  <c:v>5406.6600000000035</c:v>
                </c:pt>
                <c:pt idx="14336">
                  <c:v>5406.68</c:v>
                </c:pt>
                <c:pt idx="14337">
                  <c:v>5406.7</c:v>
                </c:pt>
                <c:pt idx="14338">
                  <c:v>5406.72</c:v>
                </c:pt>
                <c:pt idx="14339">
                  <c:v>5406.74</c:v>
                </c:pt>
                <c:pt idx="14340">
                  <c:v>5406.76</c:v>
                </c:pt>
                <c:pt idx="14341">
                  <c:v>5406.78</c:v>
                </c:pt>
                <c:pt idx="14342">
                  <c:v>5406.8</c:v>
                </c:pt>
                <c:pt idx="14343">
                  <c:v>5406.8200000000024</c:v>
                </c:pt>
                <c:pt idx="14344">
                  <c:v>5406.84</c:v>
                </c:pt>
                <c:pt idx="14345">
                  <c:v>5406.8600000000024</c:v>
                </c:pt>
                <c:pt idx="14346">
                  <c:v>5406.88</c:v>
                </c:pt>
                <c:pt idx="14347">
                  <c:v>5406.9</c:v>
                </c:pt>
                <c:pt idx="14348">
                  <c:v>5406.92</c:v>
                </c:pt>
                <c:pt idx="14349">
                  <c:v>5406.94</c:v>
                </c:pt>
                <c:pt idx="14350">
                  <c:v>5406.96</c:v>
                </c:pt>
                <c:pt idx="14351">
                  <c:v>5406.98</c:v>
                </c:pt>
                <c:pt idx="14352">
                  <c:v>5407</c:v>
                </c:pt>
                <c:pt idx="14353">
                  <c:v>5407.02</c:v>
                </c:pt>
                <c:pt idx="14354">
                  <c:v>5407.04</c:v>
                </c:pt>
                <c:pt idx="14355">
                  <c:v>5407.06</c:v>
                </c:pt>
                <c:pt idx="14356">
                  <c:v>5407.08</c:v>
                </c:pt>
                <c:pt idx="14357">
                  <c:v>5407.1</c:v>
                </c:pt>
                <c:pt idx="14358">
                  <c:v>5407.1200000000035</c:v>
                </c:pt>
                <c:pt idx="14359">
                  <c:v>5407.14</c:v>
                </c:pt>
                <c:pt idx="14360">
                  <c:v>5407.1600000000035</c:v>
                </c:pt>
                <c:pt idx="14361">
                  <c:v>5407.18</c:v>
                </c:pt>
                <c:pt idx="14362">
                  <c:v>5407.2</c:v>
                </c:pt>
                <c:pt idx="14363">
                  <c:v>5407.22</c:v>
                </c:pt>
                <c:pt idx="14364">
                  <c:v>5407.24</c:v>
                </c:pt>
                <c:pt idx="14365">
                  <c:v>5407.26</c:v>
                </c:pt>
                <c:pt idx="14366">
                  <c:v>5407.28</c:v>
                </c:pt>
                <c:pt idx="14367">
                  <c:v>5407.3</c:v>
                </c:pt>
                <c:pt idx="14368">
                  <c:v>5407.3200000000024</c:v>
                </c:pt>
                <c:pt idx="14369">
                  <c:v>5407.34</c:v>
                </c:pt>
                <c:pt idx="14370">
                  <c:v>5407.3600000000024</c:v>
                </c:pt>
                <c:pt idx="14371">
                  <c:v>5407.38</c:v>
                </c:pt>
                <c:pt idx="14372">
                  <c:v>5407.4</c:v>
                </c:pt>
                <c:pt idx="14373">
                  <c:v>5407.42</c:v>
                </c:pt>
                <c:pt idx="14374">
                  <c:v>5407.44</c:v>
                </c:pt>
                <c:pt idx="14375">
                  <c:v>5407.46</c:v>
                </c:pt>
                <c:pt idx="14376">
                  <c:v>5407.48</c:v>
                </c:pt>
                <c:pt idx="14377">
                  <c:v>5407.5</c:v>
                </c:pt>
                <c:pt idx="14378">
                  <c:v>5407.52</c:v>
                </c:pt>
                <c:pt idx="14379">
                  <c:v>5407.54</c:v>
                </c:pt>
                <c:pt idx="14380">
                  <c:v>5407.56</c:v>
                </c:pt>
                <c:pt idx="14381">
                  <c:v>5407.58</c:v>
                </c:pt>
                <c:pt idx="14382">
                  <c:v>5407.6</c:v>
                </c:pt>
                <c:pt idx="14383">
                  <c:v>5407.6200000000035</c:v>
                </c:pt>
                <c:pt idx="14384">
                  <c:v>5407.64</c:v>
                </c:pt>
                <c:pt idx="14385">
                  <c:v>5407.6600000000035</c:v>
                </c:pt>
                <c:pt idx="14386">
                  <c:v>5407.68</c:v>
                </c:pt>
                <c:pt idx="14387">
                  <c:v>5407.7</c:v>
                </c:pt>
                <c:pt idx="14388">
                  <c:v>5407.72</c:v>
                </c:pt>
                <c:pt idx="14389">
                  <c:v>5407.74</c:v>
                </c:pt>
                <c:pt idx="14390">
                  <c:v>5407.76</c:v>
                </c:pt>
                <c:pt idx="14391">
                  <c:v>5407.78</c:v>
                </c:pt>
                <c:pt idx="14392">
                  <c:v>5407.8</c:v>
                </c:pt>
                <c:pt idx="14393">
                  <c:v>5407.8200000000024</c:v>
                </c:pt>
                <c:pt idx="14394">
                  <c:v>5407.84</c:v>
                </c:pt>
                <c:pt idx="14395">
                  <c:v>5407.8600000000024</c:v>
                </c:pt>
                <c:pt idx="14396">
                  <c:v>5407.88</c:v>
                </c:pt>
                <c:pt idx="14397">
                  <c:v>5407.9</c:v>
                </c:pt>
                <c:pt idx="14398">
                  <c:v>5407.92</c:v>
                </c:pt>
                <c:pt idx="14399">
                  <c:v>5407.94</c:v>
                </c:pt>
                <c:pt idx="14400">
                  <c:v>5407.96</c:v>
                </c:pt>
                <c:pt idx="14401">
                  <c:v>5407.98</c:v>
                </c:pt>
                <c:pt idx="14402">
                  <c:v>5408</c:v>
                </c:pt>
                <c:pt idx="14403">
                  <c:v>5408.02</c:v>
                </c:pt>
                <c:pt idx="14404">
                  <c:v>5408.04</c:v>
                </c:pt>
                <c:pt idx="14405">
                  <c:v>5408.06</c:v>
                </c:pt>
                <c:pt idx="14406">
                  <c:v>5408.08</c:v>
                </c:pt>
                <c:pt idx="14407">
                  <c:v>5408.1</c:v>
                </c:pt>
                <c:pt idx="14408">
                  <c:v>5408.1200000000035</c:v>
                </c:pt>
                <c:pt idx="14409">
                  <c:v>5408.14</c:v>
                </c:pt>
                <c:pt idx="14410">
                  <c:v>5408.1600000000035</c:v>
                </c:pt>
                <c:pt idx="14411">
                  <c:v>5408.18</c:v>
                </c:pt>
                <c:pt idx="14412">
                  <c:v>5408.2</c:v>
                </c:pt>
                <c:pt idx="14413">
                  <c:v>5408.22</c:v>
                </c:pt>
                <c:pt idx="14414">
                  <c:v>5408.24</c:v>
                </c:pt>
                <c:pt idx="14415">
                  <c:v>5408.26</c:v>
                </c:pt>
                <c:pt idx="14416">
                  <c:v>5408.28</c:v>
                </c:pt>
                <c:pt idx="14417">
                  <c:v>5408.3</c:v>
                </c:pt>
                <c:pt idx="14418">
                  <c:v>5408.3200000000024</c:v>
                </c:pt>
                <c:pt idx="14419">
                  <c:v>5408.34</c:v>
                </c:pt>
                <c:pt idx="14420">
                  <c:v>5408.3600000000024</c:v>
                </c:pt>
                <c:pt idx="14421">
                  <c:v>5408.38</c:v>
                </c:pt>
                <c:pt idx="14422">
                  <c:v>5408.4</c:v>
                </c:pt>
                <c:pt idx="14423">
                  <c:v>5408.42</c:v>
                </c:pt>
                <c:pt idx="14424">
                  <c:v>5408.44</c:v>
                </c:pt>
                <c:pt idx="14425">
                  <c:v>5408.46</c:v>
                </c:pt>
                <c:pt idx="14426">
                  <c:v>5408.48</c:v>
                </c:pt>
                <c:pt idx="14427">
                  <c:v>5408.5</c:v>
                </c:pt>
                <c:pt idx="14428">
                  <c:v>5408.52</c:v>
                </c:pt>
                <c:pt idx="14429">
                  <c:v>5408.54</c:v>
                </c:pt>
                <c:pt idx="14430">
                  <c:v>5408.56</c:v>
                </c:pt>
                <c:pt idx="14431">
                  <c:v>5408.58</c:v>
                </c:pt>
                <c:pt idx="14432">
                  <c:v>5408.6</c:v>
                </c:pt>
                <c:pt idx="14433">
                  <c:v>5408.6200000000035</c:v>
                </c:pt>
                <c:pt idx="14434">
                  <c:v>5408.64</c:v>
                </c:pt>
                <c:pt idx="14435">
                  <c:v>5408.6600000000035</c:v>
                </c:pt>
                <c:pt idx="14436">
                  <c:v>5408.68</c:v>
                </c:pt>
                <c:pt idx="14437">
                  <c:v>5408.7</c:v>
                </c:pt>
                <c:pt idx="14438">
                  <c:v>5408.72</c:v>
                </c:pt>
                <c:pt idx="14439">
                  <c:v>5408.74</c:v>
                </c:pt>
                <c:pt idx="14440">
                  <c:v>5408.76</c:v>
                </c:pt>
                <c:pt idx="14441">
                  <c:v>5408.78</c:v>
                </c:pt>
                <c:pt idx="14442">
                  <c:v>5408.8</c:v>
                </c:pt>
                <c:pt idx="14443">
                  <c:v>5408.8200000000024</c:v>
                </c:pt>
                <c:pt idx="14444">
                  <c:v>5408.84</c:v>
                </c:pt>
                <c:pt idx="14445">
                  <c:v>5408.8600000000024</c:v>
                </c:pt>
                <c:pt idx="14446">
                  <c:v>5408.88</c:v>
                </c:pt>
                <c:pt idx="14447">
                  <c:v>5408.9</c:v>
                </c:pt>
                <c:pt idx="14448">
                  <c:v>5408.92</c:v>
                </c:pt>
                <c:pt idx="14449">
                  <c:v>5408.94</c:v>
                </c:pt>
                <c:pt idx="14450">
                  <c:v>5408.96</c:v>
                </c:pt>
                <c:pt idx="14451">
                  <c:v>5408.98</c:v>
                </c:pt>
                <c:pt idx="14452">
                  <c:v>5409</c:v>
                </c:pt>
                <c:pt idx="14453">
                  <c:v>5409.02</c:v>
                </c:pt>
                <c:pt idx="14454">
                  <c:v>5409.04</c:v>
                </c:pt>
                <c:pt idx="14455">
                  <c:v>5409.06</c:v>
                </c:pt>
                <c:pt idx="14456">
                  <c:v>5409.08</c:v>
                </c:pt>
                <c:pt idx="14457">
                  <c:v>5409.1</c:v>
                </c:pt>
                <c:pt idx="14458">
                  <c:v>5409.1200000000035</c:v>
                </c:pt>
                <c:pt idx="14459">
                  <c:v>5409.14</c:v>
                </c:pt>
                <c:pt idx="14460">
                  <c:v>5409.1600000000035</c:v>
                </c:pt>
                <c:pt idx="14461">
                  <c:v>5409.18</c:v>
                </c:pt>
                <c:pt idx="14462">
                  <c:v>5409.2</c:v>
                </c:pt>
                <c:pt idx="14463">
                  <c:v>5409.22</c:v>
                </c:pt>
                <c:pt idx="14464">
                  <c:v>5409.24</c:v>
                </c:pt>
                <c:pt idx="14465">
                  <c:v>5409.26</c:v>
                </c:pt>
                <c:pt idx="14466">
                  <c:v>5409.28</c:v>
                </c:pt>
                <c:pt idx="14467">
                  <c:v>5409.3</c:v>
                </c:pt>
                <c:pt idx="14468">
                  <c:v>5409.3200000000024</c:v>
                </c:pt>
                <c:pt idx="14469">
                  <c:v>5409.34</c:v>
                </c:pt>
                <c:pt idx="14470">
                  <c:v>5409.3600000000024</c:v>
                </c:pt>
                <c:pt idx="14471">
                  <c:v>5409.38</c:v>
                </c:pt>
                <c:pt idx="14472">
                  <c:v>5409.4</c:v>
                </c:pt>
                <c:pt idx="14473">
                  <c:v>5409.42</c:v>
                </c:pt>
                <c:pt idx="14474">
                  <c:v>5409.44</c:v>
                </c:pt>
                <c:pt idx="14475">
                  <c:v>5409.46</c:v>
                </c:pt>
                <c:pt idx="14476">
                  <c:v>5409.48</c:v>
                </c:pt>
                <c:pt idx="14477">
                  <c:v>5409.5</c:v>
                </c:pt>
                <c:pt idx="14478">
                  <c:v>5409.52</c:v>
                </c:pt>
                <c:pt idx="14479">
                  <c:v>5409.54</c:v>
                </c:pt>
                <c:pt idx="14480">
                  <c:v>5409.56</c:v>
                </c:pt>
                <c:pt idx="14481">
                  <c:v>5409.58</c:v>
                </c:pt>
                <c:pt idx="14482">
                  <c:v>5409.6</c:v>
                </c:pt>
                <c:pt idx="14483">
                  <c:v>5409.6200000000035</c:v>
                </c:pt>
                <c:pt idx="14484">
                  <c:v>5409.64</c:v>
                </c:pt>
                <c:pt idx="14485">
                  <c:v>5409.6600000000035</c:v>
                </c:pt>
                <c:pt idx="14486">
                  <c:v>5409.68</c:v>
                </c:pt>
                <c:pt idx="14487">
                  <c:v>5409.7</c:v>
                </c:pt>
                <c:pt idx="14488">
                  <c:v>5409.72</c:v>
                </c:pt>
                <c:pt idx="14489">
                  <c:v>5409.74</c:v>
                </c:pt>
                <c:pt idx="14490">
                  <c:v>5409.76</c:v>
                </c:pt>
                <c:pt idx="14491">
                  <c:v>5409.78</c:v>
                </c:pt>
                <c:pt idx="14492">
                  <c:v>5409.8</c:v>
                </c:pt>
                <c:pt idx="14493">
                  <c:v>5409.8200000000024</c:v>
                </c:pt>
                <c:pt idx="14494">
                  <c:v>5409.84</c:v>
                </c:pt>
                <c:pt idx="14495">
                  <c:v>5409.8600000000024</c:v>
                </c:pt>
                <c:pt idx="14496">
                  <c:v>5409.88</c:v>
                </c:pt>
                <c:pt idx="14497">
                  <c:v>5409.9</c:v>
                </c:pt>
                <c:pt idx="14498">
                  <c:v>5409.92</c:v>
                </c:pt>
                <c:pt idx="14499">
                  <c:v>5409.94</c:v>
                </c:pt>
                <c:pt idx="14500">
                  <c:v>5409.96</c:v>
                </c:pt>
                <c:pt idx="14501">
                  <c:v>5409.98</c:v>
                </c:pt>
                <c:pt idx="14502">
                  <c:v>5410</c:v>
                </c:pt>
                <c:pt idx="14503">
                  <c:v>5410.02</c:v>
                </c:pt>
                <c:pt idx="14504">
                  <c:v>5410.04</c:v>
                </c:pt>
                <c:pt idx="14505">
                  <c:v>5410.06</c:v>
                </c:pt>
                <c:pt idx="14506">
                  <c:v>5410.08</c:v>
                </c:pt>
                <c:pt idx="14507">
                  <c:v>5410.1</c:v>
                </c:pt>
                <c:pt idx="14508">
                  <c:v>5410.1200000000035</c:v>
                </c:pt>
                <c:pt idx="14509">
                  <c:v>5410.14</c:v>
                </c:pt>
                <c:pt idx="14510">
                  <c:v>5410.1600000000035</c:v>
                </c:pt>
                <c:pt idx="14511">
                  <c:v>5410.18</c:v>
                </c:pt>
                <c:pt idx="14512">
                  <c:v>5410.2</c:v>
                </c:pt>
                <c:pt idx="14513">
                  <c:v>5410.22</c:v>
                </c:pt>
                <c:pt idx="14514">
                  <c:v>5410.24</c:v>
                </c:pt>
                <c:pt idx="14515">
                  <c:v>5410.26</c:v>
                </c:pt>
                <c:pt idx="14516">
                  <c:v>5410.28</c:v>
                </c:pt>
                <c:pt idx="14517">
                  <c:v>5410.3</c:v>
                </c:pt>
                <c:pt idx="14518">
                  <c:v>5410.3200000000024</c:v>
                </c:pt>
                <c:pt idx="14519">
                  <c:v>5410.34</c:v>
                </c:pt>
                <c:pt idx="14520">
                  <c:v>5410.3600000000024</c:v>
                </c:pt>
                <c:pt idx="14521">
                  <c:v>5410.38</c:v>
                </c:pt>
                <c:pt idx="14522">
                  <c:v>5410.4</c:v>
                </c:pt>
                <c:pt idx="14523">
                  <c:v>5410.42</c:v>
                </c:pt>
                <c:pt idx="14524">
                  <c:v>5410.44</c:v>
                </c:pt>
                <c:pt idx="14525">
                  <c:v>5410.46</c:v>
                </c:pt>
                <c:pt idx="14526">
                  <c:v>5410.48</c:v>
                </c:pt>
                <c:pt idx="14527">
                  <c:v>5410.5</c:v>
                </c:pt>
                <c:pt idx="14528">
                  <c:v>5410.52</c:v>
                </c:pt>
                <c:pt idx="14529">
                  <c:v>5410.54</c:v>
                </c:pt>
                <c:pt idx="14530">
                  <c:v>5410.56</c:v>
                </c:pt>
                <c:pt idx="14531">
                  <c:v>5410.58</c:v>
                </c:pt>
                <c:pt idx="14532">
                  <c:v>5410.6</c:v>
                </c:pt>
                <c:pt idx="14533">
                  <c:v>5410.6200000000035</c:v>
                </c:pt>
                <c:pt idx="14534">
                  <c:v>5410.64</c:v>
                </c:pt>
                <c:pt idx="14535">
                  <c:v>5410.6600000000035</c:v>
                </c:pt>
                <c:pt idx="14536">
                  <c:v>5410.68</c:v>
                </c:pt>
                <c:pt idx="14537">
                  <c:v>5410.7</c:v>
                </c:pt>
                <c:pt idx="14538">
                  <c:v>5410.72</c:v>
                </c:pt>
                <c:pt idx="14539">
                  <c:v>5410.74</c:v>
                </c:pt>
                <c:pt idx="14540">
                  <c:v>5410.76</c:v>
                </c:pt>
                <c:pt idx="14541">
                  <c:v>5410.78</c:v>
                </c:pt>
                <c:pt idx="14542">
                  <c:v>5410.8</c:v>
                </c:pt>
                <c:pt idx="14543">
                  <c:v>5410.8200000000024</c:v>
                </c:pt>
                <c:pt idx="14544">
                  <c:v>5410.84</c:v>
                </c:pt>
                <c:pt idx="14545">
                  <c:v>5410.8600000000024</c:v>
                </c:pt>
                <c:pt idx="14546">
                  <c:v>5410.88</c:v>
                </c:pt>
                <c:pt idx="14547">
                  <c:v>5410.9</c:v>
                </c:pt>
                <c:pt idx="14548">
                  <c:v>5410.92</c:v>
                </c:pt>
                <c:pt idx="14549">
                  <c:v>5410.94</c:v>
                </c:pt>
                <c:pt idx="14550">
                  <c:v>5410.96</c:v>
                </c:pt>
                <c:pt idx="14551">
                  <c:v>5410.98</c:v>
                </c:pt>
                <c:pt idx="14552">
                  <c:v>5411</c:v>
                </c:pt>
                <c:pt idx="14553">
                  <c:v>5411.02</c:v>
                </c:pt>
                <c:pt idx="14554">
                  <c:v>5411.04</c:v>
                </c:pt>
                <c:pt idx="14555">
                  <c:v>5411.06</c:v>
                </c:pt>
                <c:pt idx="14556">
                  <c:v>5411.08</c:v>
                </c:pt>
                <c:pt idx="14557">
                  <c:v>5411.1</c:v>
                </c:pt>
                <c:pt idx="14558">
                  <c:v>5411.1200000000035</c:v>
                </c:pt>
                <c:pt idx="14559">
                  <c:v>5411.14</c:v>
                </c:pt>
                <c:pt idx="14560">
                  <c:v>5411.1600000000035</c:v>
                </c:pt>
                <c:pt idx="14561">
                  <c:v>5411.18</c:v>
                </c:pt>
                <c:pt idx="14562">
                  <c:v>5411.2</c:v>
                </c:pt>
                <c:pt idx="14563">
                  <c:v>5411.22</c:v>
                </c:pt>
                <c:pt idx="14564">
                  <c:v>5411.24</c:v>
                </c:pt>
                <c:pt idx="14565">
                  <c:v>5411.26</c:v>
                </c:pt>
                <c:pt idx="14566">
                  <c:v>5411.28</c:v>
                </c:pt>
                <c:pt idx="14567">
                  <c:v>5411.3</c:v>
                </c:pt>
                <c:pt idx="14568">
                  <c:v>5411.3200000000024</c:v>
                </c:pt>
                <c:pt idx="14569">
                  <c:v>5411.34</c:v>
                </c:pt>
                <c:pt idx="14570">
                  <c:v>5411.3600000000024</c:v>
                </c:pt>
                <c:pt idx="14571">
                  <c:v>5411.38</c:v>
                </c:pt>
                <c:pt idx="14572">
                  <c:v>5411.4</c:v>
                </c:pt>
                <c:pt idx="14573">
                  <c:v>5411.42</c:v>
                </c:pt>
                <c:pt idx="14574">
                  <c:v>5411.44</c:v>
                </c:pt>
                <c:pt idx="14575">
                  <c:v>5411.46</c:v>
                </c:pt>
                <c:pt idx="14576">
                  <c:v>5411.48</c:v>
                </c:pt>
                <c:pt idx="14577">
                  <c:v>5411.5</c:v>
                </c:pt>
                <c:pt idx="14578">
                  <c:v>5411.52</c:v>
                </c:pt>
                <c:pt idx="14579">
                  <c:v>5411.54</c:v>
                </c:pt>
                <c:pt idx="14580">
                  <c:v>5411.56</c:v>
                </c:pt>
                <c:pt idx="14581">
                  <c:v>5411.58</c:v>
                </c:pt>
                <c:pt idx="14582">
                  <c:v>5411.6</c:v>
                </c:pt>
                <c:pt idx="14583">
                  <c:v>5411.6200000000035</c:v>
                </c:pt>
                <c:pt idx="14584">
                  <c:v>5411.64</c:v>
                </c:pt>
                <c:pt idx="14585">
                  <c:v>5411.6600000000035</c:v>
                </c:pt>
                <c:pt idx="14586">
                  <c:v>5411.68</c:v>
                </c:pt>
                <c:pt idx="14587">
                  <c:v>5411.7</c:v>
                </c:pt>
                <c:pt idx="14588">
                  <c:v>5411.72</c:v>
                </c:pt>
                <c:pt idx="14589">
                  <c:v>5411.74</c:v>
                </c:pt>
                <c:pt idx="14590">
                  <c:v>5411.76</c:v>
                </c:pt>
                <c:pt idx="14591">
                  <c:v>5411.78</c:v>
                </c:pt>
                <c:pt idx="14592">
                  <c:v>5411.8</c:v>
                </c:pt>
                <c:pt idx="14593">
                  <c:v>5411.8200000000024</c:v>
                </c:pt>
                <c:pt idx="14594">
                  <c:v>5411.84</c:v>
                </c:pt>
                <c:pt idx="14595">
                  <c:v>5411.8600000000024</c:v>
                </c:pt>
                <c:pt idx="14596">
                  <c:v>5411.88</c:v>
                </c:pt>
                <c:pt idx="14597">
                  <c:v>5411.9</c:v>
                </c:pt>
                <c:pt idx="14598">
                  <c:v>5411.92</c:v>
                </c:pt>
                <c:pt idx="14599">
                  <c:v>5411.94</c:v>
                </c:pt>
                <c:pt idx="14600">
                  <c:v>5411.96</c:v>
                </c:pt>
                <c:pt idx="14601">
                  <c:v>5411.98</c:v>
                </c:pt>
                <c:pt idx="14602">
                  <c:v>5412</c:v>
                </c:pt>
                <c:pt idx="14603">
                  <c:v>5412.02</c:v>
                </c:pt>
                <c:pt idx="14604">
                  <c:v>5412.04</c:v>
                </c:pt>
                <c:pt idx="14605">
                  <c:v>5412.06</c:v>
                </c:pt>
                <c:pt idx="14606">
                  <c:v>5412.08</c:v>
                </c:pt>
                <c:pt idx="14607">
                  <c:v>5412.1</c:v>
                </c:pt>
                <c:pt idx="14608">
                  <c:v>5412.1200000000035</c:v>
                </c:pt>
                <c:pt idx="14609">
                  <c:v>5412.14</c:v>
                </c:pt>
                <c:pt idx="14610">
                  <c:v>5412.1600000000035</c:v>
                </c:pt>
                <c:pt idx="14611">
                  <c:v>5412.18</c:v>
                </c:pt>
                <c:pt idx="14612">
                  <c:v>5412.2</c:v>
                </c:pt>
                <c:pt idx="14613">
                  <c:v>5412.22</c:v>
                </c:pt>
                <c:pt idx="14614">
                  <c:v>5412.24</c:v>
                </c:pt>
                <c:pt idx="14615">
                  <c:v>5412.26</c:v>
                </c:pt>
                <c:pt idx="14616">
                  <c:v>5412.28</c:v>
                </c:pt>
                <c:pt idx="14617">
                  <c:v>5412.3</c:v>
                </c:pt>
                <c:pt idx="14618">
                  <c:v>5412.3200000000024</c:v>
                </c:pt>
                <c:pt idx="14619">
                  <c:v>5412.34</c:v>
                </c:pt>
                <c:pt idx="14620">
                  <c:v>5412.3600000000024</c:v>
                </c:pt>
                <c:pt idx="14621">
                  <c:v>5412.38</c:v>
                </c:pt>
                <c:pt idx="14622">
                  <c:v>5412.4</c:v>
                </c:pt>
                <c:pt idx="14623">
                  <c:v>5412.42</c:v>
                </c:pt>
                <c:pt idx="14624">
                  <c:v>5412.44</c:v>
                </c:pt>
                <c:pt idx="14625">
                  <c:v>5412.46</c:v>
                </c:pt>
                <c:pt idx="14626">
                  <c:v>5412.48</c:v>
                </c:pt>
                <c:pt idx="14627">
                  <c:v>5412.5</c:v>
                </c:pt>
                <c:pt idx="14628">
                  <c:v>5412.52</c:v>
                </c:pt>
                <c:pt idx="14629">
                  <c:v>5412.54</c:v>
                </c:pt>
                <c:pt idx="14630">
                  <c:v>5412.56</c:v>
                </c:pt>
                <c:pt idx="14631">
                  <c:v>5412.58</c:v>
                </c:pt>
                <c:pt idx="14632">
                  <c:v>5412.6</c:v>
                </c:pt>
                <c:pt idx="14633">
                  <c:v>5412.6200000000035</c:v>
                </c:pt>
                <c:pt idx="14634">
                  <c:v>5412.64</c:v>
                </c:pt>
                <c:pt idx="14635">
                  <c:v>5412.6600000000035</c:v>
                </c:pt>
                <c:pt idx="14636">
                  <c:v>5412.68</c:v>
                </c:pt>
                <c:pt idx="14637">
                  <c:v>5412.7</c:v>
                </c:pt>
                <c:pt idx="14638">
                  <c:v>5412.72</c:v>
                </c:pt>
                <c:pt idx="14639">
                  <c:v>5412.74</c:v>
                </c:pt>
                <c:pt idx="14640">
                  <c:v>5412.76</c:v>
                </c:pt>
                <c:pt idx="14641">
                  <c:v>5412.78</c:v>
                </c:pt>
                <c:pt idx="14642">
                  <c:v>5412.8</c:v>
                </c:pt>
                <c:pt idx="14643">
                  <c:v>5412.8200000000024</c:v>
                </c:pt>
                <c:pt idx="14644">
                  <c:v>5412.84</c:v>
                </c:pt>
                <c:pt idx="14645">
                  <c:v>5412.8600000000024</c:v>
                </c:pt>
                <c:pt idx="14646">
                  <c:v>5412.88</c:v>
                </c:pt>
                <c:pt idx="14647">
                  <c:v>5412.9</c:v>
                </c:pt>
                <c:pt idx="14648">
                  <c:v>5412.92</c:v>
                </c:pt>
                <c:pt idx="14649">
                  <c:v>5412.94</c:v>
                </c:pt>
                <c:pt idx="14650">
                  <c:v>5412.96</c:v>
                </c:pt>
                <c:pt idx="14651">
                  <c:v>5412.98</c:v>
                </c:pt>
                <c:pt idx="14652">
                  <c:v>5413</c:v>
                </c:pt>
                <c:pt idx="14653">
                  <c:v>5413.02</c:v>
                </c:pt>
                <c:pt idx="14654">
                  <c:v>5413.04</c:v>
                </c:pt>
                <c:pt idx="14655">
                  <c:v>5413.06</c:v>
                </c:pt>
                <c:pt idx="14656">
                  <c:v>5413.08</c:v>
                </c:pt>
                <c:pt idx="14657">
                  <c:v>5413.1</c:v>
                </c:pt>
                <c:pt idx="14658">
                  <c:v>5413.1200000000035</c:v>
                </c:pt>
                <c:pt idx="14659">
                  <c:v>5413.14</c:v>
                </c:pt>
                <c:pt idx="14660">
                  <c:v>5413.1600000000035</c:v>
                </c:pt>
                <c:pt idx="14661">
                  <c:v>5413.18</c:v>
                </c:pt>
                <c:pt idx="14662">
                  <c:v>5413.2</c:v>
                </c:pt>
                <c:pt idx="14663">
                  <c:v>5413.22</c:v>
                </c:pt>
                <c:pt idx="14664">
                  <c:v>5413.24</c:v>
                </c:pt>
                <c:pt idx="14665">
                  <c:v>5413.26</c:v>
                </c:pt>
                <c:pt idx="14666">
                  <c:v>5413.28</c:v>
                </c:pt>
                <c:pt idx="14667">
                  <c:v>5413.3</c:v>
                </c:pt>
                <c:pt idx="14668">
                  <c:v>5413.3200000000024</c:v>
                </c:pt>
                <c:pt idx="14669">
                  <c:v>5413.34</c:v>
                </c:pt>
                <c:pt idx="14670">
                  <c:v>5413.3600000000024</c:v>
                </c:pt>
                <c:pt idx="14671">
                  <c:v>5413.38</c:v>
                </c:pt>
                <c:pt idx="14672">
                  <c:v>5413.4</c:v>
                </c:pt>
                <c:pt idx="14673">
                  <c:v>5413.42</c:v>
                </c:pt>
                <c:pt idx="14674">
                  <c:v>5413.44</c:v>
                </c:pt>
                <c:pt idx="14675">
                  <c:v>5413.46</c:v>
                </c:pt>
                <c:pt idx="14676">
                  <c:v>5413.48</c:v>
                </c:pt>
                <c:pt idx="14677">
                  <c:v>5413.5</c:v>
                </c:pt>
                <c:pt idx="14678">
                  <c:v>5413.52</c:v>
                </c:pt>
                <c:pt idx="14679">
                  <c:v>5413.54</c:v>
                </c:pt>
                <c:pt idx="14680">
                  <c:v>5413.56</c:v>
                </c:pt>
                <c:pt idx="14681">
                  <c:v>5413.58</c:v>
                </c:pt>
                <c:pt idx="14682">
                  <c:v>5413.6</c:v>
                </c:pt>
                <c:pt idx="14683">
                  <c:v>5413.6200000000035</c:v>
                </c:pt>
                <c:pt idx="14684">
                  <c:v>5413.64</c:v>
                </c:pt>
                <c:pt idx="14685">
                  <c:v>5413.6600000000035</c:v>
                </c:pt>
                <c:pt idx="14686">
                  <c:v>5413.68</c:v>
                </c:pt>
                <c:pt idx="14687">
                  <c:v>5413.7</c:v>
                </c:pt>
                <c:pt idx="14688">
                  <c:v>5413.72</c:v>
                </c:pt>
                <c:pt idx="14689">
                  <c:v>5413.74</c:v>
                </c:pt>
                <c:pt idx="14690">
                  <c:v>5413.76</c:v>
                </c:pt>
                <c:pt idx="14691">
                  <c:v>5413.78</c:v>
                </c:pt>
                <c:pt idx="14692">
                  <c:v>5413.8</c:v>
                </c:pt>
                <c:pt idx="14693">
                  <c:v>5413.8200000000024</c:v>
                </c:pt>
                <c:pt idx="14694">
                  <c:v>5413.84</c:v>
                </c:pt>
                <c:pt idx="14695">
                  <c:v>5413.8600000000024</c:v>
                </c:pt>
                <c:pt idx="14696">
                  <c:v>5413.88</c:v>
                </c:pt>
                <c:pt idx="14697">
                  <c:v>5413.9</c:v>
                </c:pt>
                <c:pt idx="14698">
                  <c:v>5413.92</c:v>
                </c:pt>
                <c:pt idx="14699">
                  <c:v>5413.94</c:v>
                </c:pt>
                <c:pt idx="14700">
                  <c:v>5413.96</c:v>
                </c:pt>
                <c:pt idx="14701">
                  <c:v>5413.98</c:v>
                </c:pt>
                <c:pt idx="14702">
                  <c:v>5414</c:v>
                </c:pt>
                <c:pt idx="14703">
                  <c:v>5414.02</c:v>
                </c:pt>
                <c:pt idx="14704">
                  <c:v>5414.04</c:v>
                </c:pt>
                <c:pt idx="14705">
                  <c:v>5414.06</c:v>
                </c:pt>
                <c:pt idx="14706">
                  <c:v>5414.08</c:v>
                </c:pt>
                <c:pt idx="14707">
                  <c:v>5414.1</c:v>
                </c:pt>
                <c:pt idx="14708">
                  <c:v>5414.1200000000035</c:v>
                </c:pt>
                <c:pt idx="14709">
                  <c:v>5414.14</c:v>
                </c:pt>
                <c:pt idx="14710">
                  <c:v>5414.1600000000035</c:v>
                </c:pt>
                <c:pt idx="14711">
                  <c:v>5414.18</c:v>
                </c:pt>
                <c:pt idx="14712">
                  <c:v>5414.2</c:v>
                </c:pt>
                <c:pt idx="14713">
                  <c:v>5414.22</c:v>
                </c:pt>
                <c:pt idx="14714">
                  <c:v>5414.24</c:v>
                </c:pt>
                <c:pt idx="14715">
                  <c:v>5414.26</c:v>
                </c:pt>
                <c:pt idx="14716">
                  <c:v>5414.28</c:v>
                </c:pt>
                <c:pt idx="14717">
                  <c:v>5414.3</c:v>
                </c:pt>
                <c:pt idx="14718">
                  <c:v>5414.3200000000024</c:v>
                </c:pt>
                <c:pt idx="14719">
                  <c:v>5414.34</c:v>
                </c:pt>
                <c:pt idx="14720">
                  <c:v>5414.3600000000024</c:v>
                </c:pt>
                <c:pt idx="14721">
                  <c:v>5414.38</c:v>
                </c:pt>
                <c:pt idx="14722">
                  <c:v>5414.4</c:v>
                </c:pt>
                <c:pt idx="14723">
                  <c:v>5414.42</c:v>
                </c:pt>
                <c:pt idx="14724">
                  <c:v>5414.44</c:v>
                </c:pt>
                <c:pt idx="14725">
                  <c:v>5414.46</c:v>
                </c:pt>
                <c:pt idx="14726">
                  <c:v>5414.48</c:v>
                </c:pt>
                <c:pt idx="14727">
                  <c:v>5414.5</c:v>
                </c:pt>
                <c:pt idx="14728">
                  <c:v>5414.52</c:v>
                </c:pt>
                <c:pt idx="14729">
                  <c:v>5414.54</c:v>
                </c:pt>
                <c:pt idx="14730">
                  <c:v>5414.56</c:v>
                </c:pt>
                <c:pt idx="14731">
                  <c:v>5414.58</c:v>
                </c:pt>
                <c:pt idx="14732">
                  <c:v>5414.6</c:v>
                </c:pt>
                <c:pt idx="14733">
                  <c:v>5414.6200000000035</c:v>
                </c:pt>
                <c:pt idx="14734">
                  <c:v>5414.64</c:v>
                </c:pt>
                <c:pt idx="14735">
                  <c:v>5414.6600000000035</c:v>
                </c:pt>
                <c:pt idx="14736">
                  <c:v>5414.68</c:v>
                </c:pt>
                <c:pt idx="14737">
                  <c:v>5414.7</c:v>
                </c:pt>
                <c:pt idx="14738">
                  <c:v>5414.72</c:v>
                </c:pt>
                <c:pt idx="14739">
                  <c:v>5414.74</c:v>
                </c:pt>
                <c:pt idx="14740">
                  <c:v>5414.76</c:v>
                </c:pt>
                <c:pt idx="14741">
                  <c:v>5414.78</c:v>
                </c:pt>
                <c:pt idx="14742">
                  <c:v>5414.8</c:v>
                </c:pt>
                <c:pt idx="14743">
                  <c:v>5414.8200000000024</c:v>
                </c:pt>
                <c:pt idx="14744">
                  <c:v>5414.84</c:v>
                </c:pt>
                <c:pt idx="14745">
                  <c:v>5414.8600000000024</c:v>
                </c:pt>
                <c:pt idx="14746">
                  <c:v>5414.88</c:v>
                </c:pt>
                <c:pt idx="14747">
                  <c:v>5414.9</c:v>
                </c:pt>
                <c:pt idx="14748">
                  <c:v>5414.92</c:v>
                </c:pt>
                <c:pt idx="14749">
                  <c:v>5414.94</c:v>
                </c:pt>
                <c:pt idx="14750">
                  <c:v>5414.96</c:v>
                </c:pt>
                <c:pt idx="14751">
                  <c:v>5414.98</c:v>
                </c:pt>
                <c:pt idx="14752">
                  <c:v>5415</c:v>
                </c:pt>
                <c:pt idx="14753">
                  <c:v>5415.02</c:v>
                </c:pt>
                <c:pt idx="14754">
                  <c:v>5415.04</c:v>
                </c:pt>
                <c:pt idx="14755">
                  <c:v>5415.06</c:v>
                </c:pt>
                <c:pt idx="14756">
                  <c:v>5415.08</c:v>
                </c:pt>
                <c:pt idx="14757">
                  <c:v>5415.1</c:v>
                </c:pt>
                <c:pt idx="14758">
                  <c:v>5415.1200000000035</c:v>
                </c:pt>
                <c:pt idx="14759">
                  <c:v>5415.14</c:v>
                </c:pt>
                <c:pt idx="14760">
                  <c:v>5415.1600000000035</c:v>
                </c:pt>
                <c:pt idx="14761">
                  <c:v>5415.18</c:v>
                </c:pt>
                <c:pt idx="14762">
                  <c:v>5415.2</c:v>
                </c:pt>
                <c:pt idx="14763">
                  <c:v>5415.22</c:v>
                </c:pt>
                <c:pt idx="14764">
                  <c:v>5415.24</c:v>
                </c:pt>
                <c:pt idx="14765">
                  <c:v>5415.26</c:v>
                </c:pt>
                <c:pt idx="14766">
                  <c:v>5415.28</c:v>
                </c:pt>
                <c:pt idx="14767">
                  <c:v>5415.3</c:v>
                </c:pt>
                <c:pt idx="14768">
                  <c:v>5415.3200000000024</c:v>
                </c:pt>
                <c:pt idx="14769">
                  <c:v>5415.34</c:v>
                </c:pt>
                <c:pt idx="14770">
                  <c:v>5415.3600000000024</c:v>
                </c:pt>
                <c:pt idx="14771">
                  <c:v>5415.38</c:v>
                </c:pt>
                <c:pt idx="14772">
                  <c:v>5415.4</c:v>
                </c:pt>
                <c:pt idx="14773">
                  <c:v>5415.42</c:v>
                </c:pt>
                <c:pt idx="14774">
                  <c:v>5415.44</c:v>
                </c:pt>
                <c:pt idx="14775">
                  <c:v>5415.46</c:v>
                </c:pt>
                <c:pt idx="14776">
                  <c:v>5415.48</c:v>
                </c:pt>
                <c:pt idx="14777">
                  <c:v>5415.5</c:v>
                </c:pt>
                <c:pt idx="14778">
                  <c:v>5415.52</c:v>
                </c:pt>
                <c:pt idx="14779">
                  <c:v>5415.54</c:v>
                </c:pt>
                <c:pt idx="14780">
                  <c:v>5415.56</c:v>
                </c:pt>
                <c:pt idx="14781">
                  <c:v>5415.58</c:v>
                </c:pt>
                <c:pt idx="14782">
                  <c:v>5415.6</c:v>
                </c:pt>
                <c:pt idx="14783">
                  <c:v>5415.6200000000035</c:v>
                </c:pt>
                <c:pt idx="14784">
                  <c:v>5415.64</c:v>
                </c:pt>
                <c:pt idx="14785">
                  <c:v>5415.6600000000035</c:v>
                </c:pt>
                <c:pt idx="14786">
                  <c:v>5415.68</c:v>
                </c:pt>
                <c:pt idx="14787">
                  <c:v>5415.7</c:v>
                </c:pt>
                <c:pt idx="14788">
                  <c:v>5415.72</c:v>
                </c:pt>
                <c:pt idx="14789">
                  <c:v>5415.74</c:v>
                </c:pt>
                <c:pt idx="14790">
                  <c:v>5415.76</c:v>
                </c:pt>
                <c:pt idx="14791">
                  <c:v>5415.78</c:v>
                </c:pt>
                <c:pt idx="14792">
                  <c:v>5415.8</c:v>
                </c:pt>
                <c:pt idx="14793">
                  <c:v>5415.8200000000024</c:v>
                </c:pt>
                <c:pt idx="14794">
                  <c:v>5415.84</c:v>
                </c:pt>
                <c:pt idx="14795">
                  <c:v>5415.8600000000024</c:v>
                </c:pt>
                <c:pt idx="14796">
                  <c:v>5415.88</c:v>
                </c:pt>
                <c:pt idx="14797">
                  <c:v>5415.9</c:v>
                </c:pt>
                <c:pt idx="14798">
                  <c:v>5415.92</c:v>
                </c:pt>
                <c:pt idx="14799">
                  <c:v>5415.94</c:v>
                </c:pt>
                <c:pt idx="14800">
                  <c:v>5415.96</c:v>
                </c:pt>
                <c:pt idx="14801">
                  <c:v>5415.98</c:v>
                </c:pt>
                <c:pt idx="14802">
                  <c:v>5416</c:v>
                </c:pt>
                <c:pt idx="14803">
                  <c:v>5416.02</c:v>
                </c:pt>
                <c:pt idx="14804">
                  <c:v>5416.04</c:v>
                </c:pt>
                <c:pt idx="14805">
                  <c:v>5416.06</c:v>
                </c:pt>
                <c:pt idx="14806">
                  <c:v>5416.08</c:v>
                </c:pt>
                <c:pt idx="14807">
                  <c:v>5416.1</c:v>
                </c:pt>
                <c:pt idx="14808">
                  <c:v>5416.1200000000035</c:v>
                </c:pt>
                <c:pt idx="14809">
                  <c:v>5416.14</c:v>
                </c:pt>
                <c:pt idx="14810">
                  <c:v>5416.1600000000035</c:v>
                </c:pt>
                <c:pt idx="14811">
                  <c:v>5416.18</c:v>
                </c:pt>
                <c:pt idx="14812">
                  <c:v>5416.2</c:v>
                </c:pt>
                <c:pt idx="14813">
                  <c:v>5416.22</c:v>
                </c:pt>
                <c:pt idx="14814">
                  <c:v>5416.24</c:v>
                </c:pt>
                <c:pt idx="14815">
                  <c:v>5416.26</c:v>
                </c:pt>
                <c:pt idx="14816">
                  <c:v>5416.28</c:v>
                </c:pt>
                <c:pt idx="14817">
                  <c:v>5416.3</c:v>
                </c:pt>
                <c:pt idx="14818">
                  <c:v>5416.3200000000024</c:v>
                </c:pt>
                <c:pt idx="14819">
                  <c:v>5416.34</c:v>
                </c:pt>
                <c:pt idx="14820">
                  <c:v>5416.3600000000024</c:v>
                </c:pt>
                <c:pt idx="14821">
                  <c:v>5416.38</c:v>
                </c:pt>
                <c:pt idx="14822">
                  <c:v>5416.4</c:v>
                </c:pt>
                <c:pt idx="14823">
                  <c:v>5416.42</c:v>
                </c:pt>
                <c:pt idx="14824">
                  <c:v>5416.44</c:v>
                </c:pt>
                <c:pt idx="14825">
                  <c:v>5416.46</c:v>
                </c:pt>
                <c:pt idx="14826">
                  <c:v>5416.48</c:v>
                </c:pt>
                <c:pt idx="14827">
                  <c:v>5416.5</c:v>
                </c:pt>
                <c:pt idx="14828">
                  <c:v>5416.52</c:v>
                </c:pt>
                <c:pt idx="14829">
                  <c:v>5416.54</c:v>
                </c:pt>
                <c:pt idx="14830">
                  <c:v>5416.56</c:v>
                </c:pt>
                <c:pt idx="14831">
                  <c:v>5416.58</c:v>
                </c:pt>
                <c:pt idx="14832">
                  <c:v>5416.6</c:v>
                </c:pt>
                <c:pt idx="14833">
                  <c:v>5416.6200000000035</c:v>
                </c:pt>
                <c:pt idx="14834">
                  <c:v>5416.64</c:v>
                </c:pt>
                <c:pt idx="14835">
                  <c:v>5416.6600000000035</c:v>
                </c:pt>
                <c:pt idx="14836">
                  <c:v>5416.68</c:v>
                </c:pt>
                <c:pt idx="14837">
                  <c:v>5416.7</c:v>
                </c:pt>
                <c:pt idx="14838">
                  <c:v>5416.72</c:v>
                </c:pt>
                <c:pt idx="14839">
                  <c:v>5416.74</c:v>
                </c:pt>
                <c:pt idx="14840">
                  <c:v>5416.76</c:v>
                </c:pt>
                <c:pt idx="14841">
                  <c:v>5416.78</c:v>
                </c:pt>
                <c:pt idx="14842">
                  <c:v>5416.8</c:v>
                </c:pt>
                <c:pt idx="14843">
                  <c:v>5416.8200000000024</c:v>
                </c:pt>
                <c:pt idx="14844">
                  <c:v>5416.84</c:v>
                </c:pt>
                <c:pt idx="14845">
                  <c:v>5416.8600000000024</c:v>
                </c:pt>
                <c:pt idx="14846">
                  <c:v>5416.88</c:v>
                </c:pt>
                <c:pt idx="14847">
                  <c:v>5416.9</c:v>
                </c:pt>
                <c:pt idx="14848">
                  <c:v>5416.92</c:v>
                </c:pt>
                <c:pt idx="14849">
                  <c:v>5416.94</c:v>
                </c:pt>
                <c:pt idx="14850">
                  <c:v>5416.96</c:v>
                </c:pt>
                <c:pt idx="14851">
                  <c:v>5416.98</c:v>
                </c:pt>
                <c:pt idx="14852">
                  <c:v>5417</c:v>
                </c:pt>
                <c:pt idx="14853">
                  <c:v>5417.02</c:v>
                </c:pt>
                <c:pt idx="14854">
                  <c:v>5417.04</c:v>
                </c:pt>
                <c:pt idx="14855">
                  <c:v>5417.06</c:v>
                </c:pt>
                <c:pt idx="14856">
                  <c:v>5417.08</c:v>
                </c:pt>
                <c:pt idx="14857">
                  <c:v>5417.1</c:v>
                </c:pt>
                <c:pt idx="14858">
                  <c:v>5417.1200000000035</c:v>
                </c:pt>
                <c:pt idx="14859">
                  <c:v>5417.14</c:v>
                </c:pt>
                <c:pt idx="14860">
                  <c:v>5417.1600000000035</c:v>
                </c:pt>
                <c:pt idx="14861">
                  <c:v>5417.18</c:v>
                </c:pt>
                <c:pt idx="14862">
                  <c:v>5417.2</c:v>
                </c:pt>
                <c:pt idx="14863">
                  <c:v>5417.22</c:v>
                </c:pt>
                <c:pt idx="14864">
                  <c:v>5417.24</c:v>
                </c:pt>
                <c:pt idx="14865">
                  <c:v>5417.26</c:v>
                </c:pt>
                <c:pt idx="14866">
                  <c:v>5417.28</c:v>
                </c:pt>
                <c:pt idx="14867">
                  <c:v>5417.3</c:v>
                </c:pt>
                <c:pt idx="14868">
                  <c:v>5417.3200000000024</c:v>
                </c:pt>
                <c:pt idx="14869">
                  <c:v>5417.34</c:v>
                </c:pt>
                <c:pt idx="14870">
                  <c:v>5417.3600000000024</c:v>
                </c:pt>
                <c:pt idx="14871">
                  <c:v>5417.38</c:v>
                </c:pt>
                <c:pt idx="14872">
                  <c:v>5417.4</c:v>
                </c:pt>
                <c:pt idx="14873">
                  <c:v>5417.42</c:v>
                </c:pt>
                <c:pt idx="14874">
                  <c:v>5417.44</c:v>
                </c:pt>
                <c:pt idx="14875">
                  <c:v>5417.46</c:v>
                </c:pt>
                <c:pt idx="14876">
                  <c:v>5417.48</c:v>
                </c:pt>
                <c:pt idx="14877">
                  <c:v>5417.5</c:v>
                </c:pt>
                <c:pt idx="14878">
                  <c:v>5417.52</c:v>
                </c:pt>
                <c:pt idx="14879">
                  <c:v>5417.54</c:v>
                </c:pt>
                <c:pt idx="14880">
                  <c:v>5417.56</c:v>
                </c:pt>
                <c:pt idx="14881">
                  <c:v>5417.58</c:v>
                </c:pt>
                <c:pt idx="14882">
                  <c:v>5417.6</c:v>
                </c:pt>
                <c:pt idx="14883">
                  <c:v>5417.6200000000035</c:v>
                </c:pt>
                <c:pt idx="14884">
                  <c:v>5417.64</c:v>
                </c:pt>
                <c:pt idx="14885">
                  <c:v>5417.6600000000035</c:v>
                </c:pt>
                <c:pt idx="14886">
                  <c:v>5417.68</c:v>
                </c:pt>
                <c:pt idx="14887">
                  <c:v>5417.7</c:v>
                </c:pt>
                <c:pt idx="14888">
                  <c:v>5417.72</c:v>
                </c:pt>
                <c:pt idx="14889">
                  <c:v>5417.74</c:v>
                </c:pt>
                <c:pt idx="14890">
                  <c:v>5417.76</c:v>
                </c:pt>
                <c:pt idx="14891">
                  <c:v>5417.78</c:v>
                </c:pt>
                <c:pt idx="14892">
                  <c:v>5417.8</c:v>
                </c:pt>
                <c:pt idx="14893">
                  <c:v>5417.8200000000024</c:v>
                </c:pt>
                <c:pt idx="14894">
                  <c:v>5417.84</c:v>
                </c:pt>
                <c:pt idx="14895">
                  <c:v>5417.8600000000024</c:v>
                </c:pt>
                <c:pt idx="14896">
                  <c:v>5417.88</c:v>
                </c:pt>
                <c:pt idx="14897">
                  <c:v>5417.9</c:v>
                </c:pt>
                <c:pt idx="14898">
                  <c:v>5417.92</c:v>
                </c:pt>
                <c:pt idx="14899">
                  <c:v>5417.94</c:v>
                </c:pt>
                <c:pt idx="14900">
                  <c:v>5417.96</c:v>
                </c:pt>
                <c:pt idx="14901">
                  <c:v>5417.98</c:v>
                </c:pt>
                <c:pt idx="14902">
                  <c:v>5418</c:v>
                </c:pt>
                <c:pt idx="14903">
                  <c:v>5418.02</c:v>
                </c:pt>
                <c:pt idx="14904">
                  <c:v>5418.04</c:v>
                </c:pt>
                <c:pt idx="14905">
                  <c:v>5418.06</c:v>
                </c:pt>
                <c:pt idx="14906">
                  <c:v>5418.08</c:v>
                </c:pt>
                <c:pt idx="14907">
                  <c:v>5418.1</c:v>
                </c:pt>
                <c:pt idx="14908">
                  <c:v>5418.1200000000035</c:v>
                </c:pt>
                <c:pt idx="14909">
                  <c:v>5418.14</c:v>
                </c:pt>
                <c:pt idx="14910">
                  <c:v>5418.1600000000035</c:v>
                </c:pt>
                <c:pt idx="14911">
                  <c:v>5418.18</c:v>
                </c:pt>
                <c:pt idx="14912">
                  <c:v>5418.2</c:v>
                </c:pt>
                <c:pt idx="14913">
                  <c:v>5418.22</c:v>
                </c:pt>
                <c:pt idx="14914">
                  <c:v>5418.24</c:v>
                </c:pt>
                <c:pt idx="14915">
                  <c:v>5418.26</c:v>
                </c:pt>
                <c:pt idx="14916">
                  <c:v>5418.28</c:v>
                </c:pt>
                <c:pt idx="14917">
                  <c:v>5418.3</c:v>
                </c:pt>
                <c:pt idx="14918">
                  <c:v>5418.3200000000024</c:v>
                </c:pt>
                <c:pt idx="14919">
                  <c:v>5418.34</c:v>
                </c:pt>
                <c:pt idx="14920">
                  <c:v>5418.3600000000024</c:v>
                </c:pt>
                <c:pt idx="14921">
                  <c:v>5418.38</c:v>
                </c:pt>
                <c:pt idx="14922">
                  <c:v>5418.4</c:v>
                </c:pt>
                <c:pt idx="14923">
                  <c:v>5418.42</c:v>
                </c:pt>
                <c:pt idx="14924">
                  <c:v>5418.44</c:v>
                </c:pt>
                <c:pt idx="14925">
                  <c:v>5418.46</c:v>
                </c:pt>
                <c:pt idx="14926">
                  <c:v>5418.48</c:v>
                </c:pt>
                <c:pt idx="14927">
                  <c:v>5418.5</c:v>
                </c:pt>
                <c:pt idx="14928">
                  <c:v>5418.52</c:v>
                </c:pt>
                <c:pt idx="14929">
                  <c:v>5418.54</c:v>
                </c:pt>
                <c:pt idx="14930">
                  <c:v>5418.56</c:v>
                </c:pt>
                <c:pt idx="14931">
                  <c:v>5418.58</c:v>
                </c:pt>
                <c:pt idx="14932">
                  <c:v>5418.6</c:v>
                </c:pt>
                <c:pt idx="14933">
                  <c:v>5418.6200000000035</c:v>
                </c:pt>
                <c:pt idx="14934">
                  <c:v>5418.64</c:v>
                </c:pt>
                <c:pt idx="14935">
                  <c:v>5418.6600000000035</c:v>
                </c:pt>
                <c:pt idx="14936">
                  <c:v>5418.68</c:v>
                </c:pt>
                <c:pt idx="14937">
                  <c:v>5418.7</c:v>
                </c:pt>
                <c:pt idx="14938">
                  <c:v>5418.72</c:v>
                </c:pt>
                <c:pt idx="14939">
                  <c:v>5418.74</c:v>
                </c:pt>
                <c:pt idx="14940">
                  <c:v>5418.76</c:v>
                </c:pt>
                <c:pt idx="14941">
                  <c:v>5418.78</c:v>
                </c:pt>
                <c:pt idx="14942">
                  <c:v>5418.8</c:v>
                </c:pt>
                <c:pt idx="14943">
                  <c:v>5418.8200000000024</c:v>
                </c:pt>
                <c:pt idx="14944">
                  <c:v>5418.84</c:v>
                </c:pt>
                <c:pt idx="14945">
                  <c:v>5418.8600000000024</c:v>
                </c:pt>
                <c:pt idx="14946">
                  <c:v>5418.88</c:v>
                </c:pt>
                <c:pt idx="14947">
                  <c:v>5418.9</c:v>
                </c:pt>
                <c:pt idx="14948">
                  <c:v>5418.92</c:v>
                </c:pt>
                <c:pt idx="14949">
                  <c:v>5418.94</c:v>
                </c:pt>
                <c:pt idx="14950">
                  <c:v>5418.96</c:v>
                </c:pt>
                <c:pt idx="14951">
                  <c:v>5418.98</c:v>
                </c:pt>
                <c:pt idx="14952">
                  <c:v>5419</c:v>
                </c:pt>
                <c:pt idx="14953">
                  <c:v>5419.02</c:v>
                </c:pt>
                <c:pt idx="14954">
                  <c:v>5419.04</c:v>
                </c:pt>
                <c:pt idx="14955">
                  <c:v>5419.06</c:v>
                </c:pt>
                <c:pt idx="14956">
                  <c:v>5419.08</c:v>
                </c:pt>
                <c:pt idx="14957">
                  <c:v>5419.1</c:v>
                </c:pt>
                <c:pt idx="14958">
                  <c:v>5419.1200000000035</c:v>
                </c:pt>
                <c:pt idx="14959">
                  <c:v>5419.14</c:v>
                </c:pt>
                <c:pt idx="14960">
                  <c:v>5419.1600000000035</c:v>
                </c:pt>
                <c:pt idx="14961">
                  <c:v>5419.18</c:v>
                </c:pt>
                <c:pt idx="14962">
                  <c:v>5419.2</c:v>
                </c:pt>
                <c:pt idx="14963">
                  <c:v>5419.22</c:v>
                </c:pt>
                <c:pt idx="14964">
                  <c:v>5419.24</c:v>
                </c:pt>
                <c:pt idx="14965">
                  <c:v>5419.26</c:v>
                </c:pt>
                <c:pt idx="14966">
                  <c:v>5419.28</c:v>
                </c:pt>
                <c:pt idx="14967">
                  <c:v>5419.3</c:v>
                </c:pt>
                <c:pt idx="14968">
                  <c:v>5419.3200000000024</c:v>
                </c:pt>
                <c:pt idx="14969">
                  <c:v>5419.34</c:v>
                </c:pt>
                <c:pt idx="14970">
                  <c:v>5419.3600000000024</c:v>
                </c:pt>
                <c:pt idx="14971">
                  <c:v>5419.38</c:v>
                </c:pt>
                <c:pt idx="14972">
                  <c:v>5419.4</c:v>
                </c:pt>
                <c:pt idx="14973">
                  <c:v>5419.42</c:v>
                </c:pt>
                <c:pt idx="14974">
                  <c:v>5419.44</c:v>
                </c:pt>
                <c:pt idx="14975">
                  <c:v>5419.46</c:v>
                </c:pt>
                <c:pt idx="14976">
                  <c:v>5419.48</c:v>
                </c:pt>
                <c:pt idx="14977">
                  <c:v>5419.5</c:v>
                </c:pt>
                <c:pt idx="14978">
                  <c:v>5419.52</c:v>
                </c:pt>
                <c:pt idx="14979">
                  <c:v>5419.54</c:v>
                </c:pt>
                <c:pt idx="14980">
                  <c:v>5419.56</c:v>
                </c:pt>
                <c:pt idx="14981">
                  <c:v>5419.58</c:v>
                </c:pt>
                <c:pt idx="14982">
                  <c:v>5419.6</c:v>
                </c:pt>
                <c:pt idx="14983">
                  <c:v>5419.6200000000035</c:v>
                </c:pt>
                <c:pt idx="14984">
                  <c:v>5419.64</c:v>
                </c:pt>
                <c:pt idx="14985">
                  <c:v>5419.6600000000035</c:v>
                </c:pt>
                <c:pt idx="14986">
                  <c:v>5419.68</c:v>
                </c:pt>
                <c:pt idx="14987">
                  <c:v>5419.7</c:v>
                </c:pt>
                <c:pt idx="14988">
                  <c:v>5419.72</c:v>
                </c:pt>
                <c:pt idx="14989">
                  <c:v>5419.74</c:v>
                </c:pt>
                <c:pt idx="14990">
                  <c:v>5419.76</c:v>
                </c:pt>
                <c:pt idx="14991">
                  <c:v>5419.78</c:v>
                </c:pt>
                <c:pt idx="14992">
                  <c:v>5419.8</c:v>
                </c:pt>
                <c:pt idx="14993">
                  <c:v>5419.8200000000024</c:v>
                </c:pt>
                <c:pt idx="14994">
                  <c:v>5419.84</c:v>
                </c:pt>
                <c:pt idx="14995">
                  <c:v>5419.8600000000024</c:v>
                </c:pt>
                <c:pt idx="14996">
                  <c:v>5419.88</c:v>
                </c:pt>
                <c:pt idx="14997">
                  <c:v>5419.9</c:v>
                </c:pt>
                <c:pt idx="14998">
                  <c:v>5419.92</c:v>
                </c:pt>
                <c:pt idx="14999">
                  <c:v>5419.94</c:v>
                </c:pt>
                <c:pt idx="15000">
                  <c:v>5419.96</c:v>
                </c:pt>
                <c:pt idx="15001">
                  <c:v>5419.98</c:v>
                </c:pt>
                <c:pt idx="15002">
                  <c:v>5420</c:v>
                </c:pt>
                <c:pt idx="15003">
                  <c:v>5420.02</c:v>
                </c:pt>
                <c:pt idx="15004">
                  <c:v>5420.04</c:v>
                </c:pt>
                <c:pt idx="15005">
                  <c:v>5420.06</c:v>
                </c:pt>
                <c:pt idx="15006">
                  <c:v>5420.08</c:v>
                </c:pt>
                <c:pt idx="15007">
                  <c:v>5420.1</c:v>
                </c:pt>
                <c:pt idx="15008">
                  <c:v>5420.1200000000035</c:v>
                </c:pt>
                <c:pt idx="15009">
                  <c:v>5420.14</c:v>
                </c:pt>
                <c:pt idx="15010">
                  <c:v>5420.1600000000035</c:v>
                </c:pt>
                <c:pt idx="15011">
                  <c:v>5420.18</c:v>
                </c:pt>
                <c:pt idx="15012">
                  <c:v>5420.2</c:v>
                </c:pt>
                <c:pt idx="15013">
                  <c:v>5420.22</c:v>
                </c:pt>
                <c:pt idx="15014">
                  <c:v>5420.24</c:v>
                </c:pt>
                <c:pt idx="15015">
                  <c:v>5420.26</c:v>
                </c:pt>
                <c:pt idx="15016">
                  <c:v>5420.28</c:v>
                </c:pt>
                <c:pt idx="15017">
                  <c:v>5420.3</c:v>
                </c:pt>
                <c:pt idx="15018">
                  <c:v>5420.3200000000024</c:v>
                </c:pt>
                <c:pt idx="15019">
                  <c:v>5420.34</c:v>
                </c:pt>
                <c:pt idx="15020">
                  <c:v>5420.3600000000024</c:v>
                </c:pt>
                <c:pt idx="15021">
                  <c:v>5420.38</c:v>
                </c:pt>
                <c:pt idx="15022">
                  <c:v>5420.4</c:v>
                </c:pt>
                <c:pt idx="15023">
                  <c:v>5420.42</c:v>
                </c:pt>
                <c:pt idx="15024">
                  <c:v>5420.44</c:v>
                </c:pt>
                <c:pt idx="15025">
                  <c:v>5420.46</c:v>
                </c:pt>
                <c:pt idx="15026">
                  <c:v>5420.48</c:v>
                </c:pt>
                <c:pt idx="15027">
                  <c:v>5420.5</c:v>
                </c:pt>
                <c:pt idx="15028">
                  <c:v>5420.52</c:v>
                </c:pt>
                <c:pt idx="15029">
                  <c:v>5420.54</c:v>
                </c:pt>
                <c:pt idx="15030">
                  <c:v>5420.56</c:v>
                </c:pt>
                <c:pt idx="15031">
                  <c:v>5420.58</c:v>
                </c:pt>
                <c:pt idx="15032">
                  <c:v>5420.6</c:v>
                </c:pt>
                <c:pt idx="15033">
                  <c:v>5420.6200000000035</c:v>
                </c:pt>
                <c:pt idx="15034">
                  <c:v>5420.64</c:v>
                </c:pt>
                <c:pt idx="15035">
                  <c:v>5420.6600000000035</c:v>
                </c:pt>
                <c:pt idx="15036">
                  <c:v>5420.68</c:v>
                </c:pt>
                <c:pt idx="15037">
                  <c:v>5420.7</c:v>
                </c:pt>
                <c:pt idx="15038">
                  <c:v>5420.72</c:v>
                </c:pt>
                <c:pt idx="15039">
                  <c:v>5420.74</c:v>
                </c:pt>
                <c:pt idx="15040">
                  <c:v>5420.76</c:v>
                </c:pt>
                <c:pt idx="15041">
                  <c:v>5420.78</c:v>
                </c:pt>
                <c:pt idx="15042">
                  <c:v>5420.8</c:v>
                </c:pt>
                <c:pt idx="15043">
                  <c:v>5420.8200000000024</c:v>
                </c:pt>
                <c:pt idx="15044">
                  <c:v>5420.84</c:v>
                </c:pt>
                <c:pt idx="15045">
                  <c:v>5420.8600000000024</c:v>
                </c:pt>
                <c:pt idx="15046">
                  <c:v>5420.88</c:v>
                </c:pt>
                <c:pt idx="15047">
                  <c:v>5420.9</c:v>
                </c:pt>
                <c:pt idx="15048">
                  <c:v>5420.92</c:v>
                </c:pt>
                <c:pt idx="15049">
                  <c:v>5420.94</c:v>
                </c:pt>
                <c:pt idx="15050">
                  <c:v>5420.96</c:v>
                </c:pt>
                <c:pt idx="15051">
                  <c:v>5420.98</c:v>
                </c:pt>
                <c:pt idx="15052">
                  <c:v>5421</c:v>
                </c:pt>
                <c:pt idx="15053">
                  <c:v>5421.02</c:v>
                </c:pt>
                <c:pt idx="15054">
                  <c:v>5421.04</c:v>
                </c:pt>
                <c:pt idx="15055">
                  <c:v>5421.06</c:v>
                </c:pt>
                <c:pt idx="15056">
                  <c:v>5421.08</c:v>
                </c:pt>
                <c:pt idx="15057">
                  <c:v>5421.1</c:v>
                </c:pt>
                <c:pt idx="15058">
                  <c:v>5421.1200000000035</c:v>
                </c:pt>
                <c:pt idx="15059">
                  <c:v>5421.14</c:v>
                </c:pt>
                <c:pt idx="15060">
                  <c:v>5421.1600000000035</c:v>
                </c:pt>
                <c:pt idx="15061">
                  <c:v>5421.18</c:v>
                </c:pt>
                <c:pt idx="15062">
                  <c:v>5421.2</c:v>
                </c:pt>
                <c:pt idx="15063">
                  <c:v>5421.22</c:v>
                </c:pt>
                <c:pt idx="15064">
                  <c:v>5421.24</c:v>
                </c:pt>
                <c:pt idx="15065">
                  <c:v>5421.26</c:v>
                </c:pt>
                <c:pt idx="15066">
                  <c:v>5421.28</c:v>
                </c:pt>
                <c:pt idx="15067">
                  <c:v>5421.3</c:v>
                </c:pt>
                <c:pt idx="15068">
                  <c:v>5421.3200000000024</c:v>
                </c:pt>
                <c:pt idx="15069">
                  <c:v>5421.34</c:v>
                </c:pt>
                <c:pt idx="15070">
                  <c:v>5421.3600000000024</c:v>
                </c:pt>
                <c:pt idx="15071">
                  <c:v>5421.38</c:v>
                </c:pt>
                <c:pt idx="15072">
                  <c:v>5421.4</c:v>
                </c:pt>
                <c:pt idx="15073">
                  <c:v>5421.42</c:v>
                </c:pt>
                <c:pt idx="15074">
                  <c:v>5421.44</c:v>
                </c:pt>
                <c:pt idx="15075">
                  <c:v>5421.46</c:v>
                </c:pt>
                <c:pt idx="15076">
                  <c:v>5421.48</c:v>
                </c:pt>
                <c:pt idx="15077">
                  <c:v>5421.5</c:v>
                </c:pt>
                <c:pt idx="15078">
                  <c:v>5421.52</c:v>
                </c:pt>
                <c:pt idx="15079">
                  <c:v>5421.54</c:v>
                </c:pt>
                <c:pt idx="15080">
                  <c:v>5421.56</c:v>
                </c:pt>
                <c:pt idx="15081">
                  <c:v>5421.58</c:v>
                </c:pt>
                <c:pt idx="15082">
                  <c:v>5421.6</c:v>
                </c:pt>
                <c:pt idx="15083">
                  <c:v>5421.6200000000035</c:v>
                </c:pt>
                <c:pt idx="15084">
                  <c:v>5421.64</c:v>
                </c:pt>
                <c:pt idx="15085">
                  <c:v>5421.6600000000035</c:v>
                </c:pt>
                <c:pt idx="15086">
                  <c:v>5421.68</c:v>
                </c:pt>
                <c:pt idx="15087">
                  <c:v>5421.7</c:v>
                </c:pt>
                <c:pt idx="15088">
                  <c:v>5421.72</c:v>
                </c:pt>
                <c:pt idx="15089">
                  <c:v>5421.74</c:v>
                </c:pt>
                <c:pt idx="15090">
                  <c:v>5421.76</c:v>
                </c:pt>
                <c:pt idx="15091">
                  <c:v>5421.78</c:v>
                </c:pt>
                <c:pt idx="15092">
                  <c:v>5421.8</c:v>
                </c:pt>
                <c:pt idx="15093">
                  <c:v>5421.8200000000024</c:v>
                </c:pt>
                <c:pt idx="15094">
                  <c:v>5421.84</c:v>
                </c:pt>
                <c:pt idx="15095">
                  <c:v>5421.8600000000024</c:v>
                </c:pt>
                <c:pt idx="15096">
                  <c:v>5421.88</c:v>
                </c:pt>
                <c:pt idx="15097">
                  <c:v>5421.9</c:v>
                </c:pt>
                <c:pt idx="15098">
                  <c:v>5421.92</c:v>
                </c:pt>
                <c:pt idx="15099">
                  <c:v>5421.94</c:v>
                </c:pt>
                <c:pt idx="15100">
                  <c:v>5421.96</c:v>
                </c:pt>
                <c:pt idx="15101">
                  <c:v>5421.98</c:v>
                </c:pt>
                <c:pt idx="15102">
                  <c:v>5422</c:v>
                </c:pt>
                <c:pt idx="15103">
                  <c:v>5422.02</c:v>
                </c:pt>
                <c:pt idx="15104">
                  <c:v>5422.04</c:v>
                </c:pt>
                <c:pt idx="15105">
                  <c:v>5422.06</c:v>
                </c:pt>
                <c:pt idx="15106">
                  <c:v>5422.08</c:v>
                </c:pt>
                <c:pt idx="15107">
                  <c:v>5422.1</c:v>
                </c:pt>
                <c:pt idx="15108">
                  <c:v>5422.1200000000035</c:v>
                </c:pt>
                <c:pt idx="15109">
                  <c:v>5422.14</c:v>
                </c:pt>
                <c:pt idx="15110">
                  <c:v>5422.1600000000035</c:v>
                </c:pt>
                <c:pt idx="15111">
                  <c:v>5422.18</c:v>
                </c:pt>
                <c:pt idx="15112">
                  <c:v>5422.2</c:v>
                </c:pt>
                <c:pt idx="15113">
                  <c:v>5422.22</c:v>
                </c:pt>
                <c:pt idx="15114">
                  <c:v>5422.24</c:v>
                </c:pt>
                <c:pt idx="15115">
                  <c:v>5422.26</c:v>
                </c:pt>
                <c:pt idx="15116">
                  <c:v>5422.28</c:v>
                </c:pt>
                <c:pt idx="15117">
                  <c:v>5422.3</c:v>
                </c:pt>
                <c:pt idx="15118">
                  <c:v>5422.3200000000024</c:v>
                </c:pt>
                <c:pt idx="15119">
                  <c:v>5422.34</c:v>
                </c:pt>
                <c:pt idx="15120">
                  <c:v>5422.3600000000024</c:v>
                </c:pt>
                <c:pt idx="15121">
                  <c:v>5422.38</c:v>
                </c:pt>
                <c:pt idx="15122">
                  <c:v>5422.4</c:v>
                </c:pt>
                <c:pt idx="15123">
                  <c:v>5422.42</c:v>
                </c:pt>
                <c:pt idx="15124">
                  <c:v>5422.44</c:v>
                </c:pt>
                <c:pt idx="15125">
                  <c:v>5422.46</c:v>
                </c:pt>
                <c:pt idx="15126">
                  <c:v>5422.48</c:v>
                </c:pt>
                <c:pt idx="15127">
                  <c:v>5422.5</c:v>
                </c:pt>
                <c:pt idx="15128">
                  <c:v>5422.52</c:v>
                </c:pt>
                <c:pt idx="15129">
                  <c:v>5422.54</c:v>
                </c:pt>
                <c:pt idx="15130">
                  <c:v>5422.56</c:v>
                </c:pt>
                <c:pt idx="15131">
                  <c:v>5422.58</c:v>
                </c:pt>
                <c:pt idx="15132">
                  <c:v>5422.6</c:v>
                </c:pt>
                <c:pt idx="15133">
                  <c:v>5422.6200000000035</c:v>
                </c:pt>
                <c:pt idx="15134">
                  <c:v>5422.64</c:v>
                </c:pt>
                <c:pt idx="15135">
                  <c:v>5422.6600000000035</c:v>
                </c:pt>
                <c:pt idx="15136">
                  <c:v>5422.68</c:v>
                </c:pt>
                <c:pt idx="15137">
                  <c:v>5422.7</c:v>
                </c:pt>
                <c:pt idx="15138">
                  <c:v>5422.72</c:v>
                </c:pt>
                <c:pt idx="15139">
                  <c:v>5422.74</c:v>
                </c:pt>
                <c:pt idx="15140">
                  <c:v>5422.76</c:v>
                </c:pt>
                <c:pt idx="15141">
                  <c:v>5422.78</c:v>
                </c:pt>
                <c:pt idx="15142">
                  <c:v>5422.8</c:v>
                </c:pt>
                <c:pt idx="15143">
                  <c:v>5422.8200000000024</c:v>
                </c:pt>
                <c:pt idx="15144">
                  <c:v>5422.84</c:v>
                </c:pt>
                <c:pt idx="15145">
                  <c:v>5422.8600000000024</c:v>
                </c:pt>
                <c:pt idx="15146">
                  <c:v>5422.88</c:v>
                </c:pt>
                <c:pt idx="15147">
                  <c:v>5422.9</c:v>
                </c:pt>
                <c:pt idx="15148">
                  <c:v>5422.92</c:v>
                </c:pt>
                <c:pt idx="15149">
                  <c:v>5422.94</c:v>
                </c:pt>
                <c:pt idx="15150">
                  <c:v>5422.96</c:v>
                </c:pt>
                <c:pt idx="15151">
                  <c:v>5422.98</c:v>
                </c:pt>
                <c:pt idx="15152">
                  <c:v>5423</c:v>
                </c:pt>
                <c:pt idx="15153">
                  <c:v>5423.02</c:v>
                </c:pt>
                <c:pt idx="15154">
                  <c:v>5423.04</c:v>
                </c:pt>
                <c:pt idx="15155">
                  <c:v>5423.06</c:v>
                </c:pt>
                <c:pt idx="15156">
                  <c:v>5423.08</c:v>
                </c:pt>
                <c:pt idx="15157">
                  <c:v>5423.1</c:v>
                </c:pt>
                <c:pt idx="15158">
                  <c:v>5423.1200000000035</c:v>
                </c:pt>
                <c:pt idx="15159">
                  <c:v>5423.14</c:v>
                </c:pt>
                <c:pt idx="15160">
                  <c:v>5423.1600000000035</c:v>
                </c:pt>
                <c:pt idx="15161">
                  <c:v>5423.18</c:v>
                </c:pt>
                <c:pt idx="15162">
                  <c:v>5423.2</c:v>
                </c:pt>
                <c:pt idx="15163">
                  <c:v>5423.22</c:v>
                </c:pt>
                <c:pt idx="15164">
                  <c:v>5423.24</c:v>
                </c:pt>
                <c:pt idx="15165">
                  <c:v>5423.26</c:v>
                </c:pt>
                <c:pt idx="15166">
                  <c:v>5423.28</c:v>
                </c:pt>
                <c:pt idx="15167">
                  <c:v>5423.3</c:v>
                </c:pt>
                <c:pt idx="15168">
                  <c:v>5423.3200000000024</c:v>
                </c:pt>
                <c:pt idx="15169">
                  <c:v>5423.34</c:v>
                </c:pt>
                <c:pt idx="15170">
                  <c:v>5423.3600000000024</c:v>
                </c:pt>
                <c:pt idx="15171">
                  <c:v>5423.38</c:v>
                </c:pt>
                <c:pt idx="15172">
                  <c:v>5423.4</c:v>
                </c:pt>
                <c:pt idx="15173">
                  <c:v>5423.42</c:v>
                </c:pt>
                <c:pt idx="15174">
                  <c:v>5423.44</c:v>
                </c:pt>
                <c:pt idx="15175">
                  <c:v>5423.46</c:v>
                </c:pt>
                <c:pt idx="15176">
                  <c:v>5423.48</c:v>
                </c:pt>
                <c:pt idx="15177">
                  <c:v>5423.5</c:v>
                </c:pt>
                <c:pt idx="15178">
                  <c:v>5423.52</c:v>
                </c:pt>
                <c:pt idx="15179">
                  <c:v>5423.54</c:v>
                </c:pt>
                <c:pt idx="15180">
                  <c:v>5423.56</c:v>
                </c:pt>
                <c:pt idx="15181">
                  <c:v>5423.58</c:v>
                </c:pt>
                <c:pt idx="15182">
                  <c:v>5423.6</c:v>
                </c:pt>
                <c:pt idx="15183">
                  <c:v>5423.6200000000035</c:v>
                </c:pt>
                <c:pt idx="15184">
                  <c:v>5423.64</c:v>
                </c:pt>
                <c:pt idx="15185">
                  <c:v>5423.6600000000035</c:v>
                </c:pt>
                <c:pt idx="15186">
                  <c:v>5423.68</c:v>
                </c:pt>
                <c:pt idx="15187">
                  <c:v>5423.7</c:v>
                </c:pt>
                <c:pt idx="15188">
                  <c:v>5423.72</c:v>
                </c:pt>
                <c:pt idx="15189">
                  <c:v>5423.74</c:v>
                </c:pt>
                <c:pt idx="15190">
                  <c:v>5423.76</c:v>
                </c:pt>
                <c:pt idx="15191">
                  <c:v>5423.78</c:v>
                </c:pt>
                <c:pt idx="15192">
                  <c:v>5423.8</c:v>
                </c:pt>
                <c:pt idx="15193">
                  <c:v>5423.8200000000024</c:v>
                </c:pt>
                <c:pt idx="15194">
                  <c:v>5423.84</c:v>
                </c:pt>
                <c:pt idx="15195">
                  <c:v>5423.8600000000024</c:v>
                </c:pt>
                <c:pt idx="15196">
                  <c:v>5423.88</c:v>
                </c:pt>
                <c:pt idx="15197">
                  <c:v>5423.9</c:v>
                </c:pt>
                <c:pt idx="15198">
                  <c:v>5423.92</c:v>
                </c:pt>
                <c:pt idx="15199">
                  <c:v>5423.94</c:v>
                </c:pt>
                <c:pt idx="15200">
                  <c:v>5423.96</c:v>
                </c:pt>
                <c:pt idx="15201">
                  <c:v>5423.98</c:v>
                </c:pt>
                <c:pt idx="15202">
                  <c:v>5424</c:v>
                </c:pt>
                <c:pt idx="15203">
                  <c:v>5424.02</c:v>
                </c:pt>
                <c:pt idx="15204">
                  <c:v>5424.04</c:v>
                </c:pt>
                <c:pt idx="15205">
                  <c:v>5424.06</c:v>
                </c:pt>
                <c:pt idx="15206">
                  <c:v>5424.08</c:v>
                </c:pt>
                <c:pt idx="15207">
                  <c:v>5424.1</c:v>
                </c:pt>
                <c:pt idx="15208">
                  <c:v>5424.1200000000035</c:v>
                </c:pt>
                <c:pt idx="15209">
                  <c:v>5424.14</c:v>
                </c:pt>
                <c:pt idx="15210">
                  <c:v>5424.1600000000035</c:v>
                </c:pt>
                <c:pt idx="15211">
                  <c:v>5424.18</c:v>
                </c:pt>
                <c:pt idx="15212">
                  <c:v>5424.2</c:v>
                </c:pt>
                <c:pt idx="15213">
                  <c:v>5424.22</c:v>
                </c:pt>
                <c:pt idx="15214">
                  <c:v>5424.24</c:v>
                </c:pt>
                <c:pt idx="15215">
                  <c:v>5424.26</c:v>
                </c:pt>
                <c:pt idx="15216">
                  <c:v>5424.28</c:v>
                </c:pt>
                <c:pt idx="15217">
                  <c:v>5424.3</c:v>
                </c:pt>
                <c:pt idx="15218">
                  <c:v>5424.3200000000024</c:v>
                </c:pt>
                <c:pt idx="15219">
                  <c:v>5424.34</c:v>
                </c:pt>
                <c:pt idx="15220">
                  <c:v>5424.3600000000024</c:v>
                </c:pt>
                <c:pt idx="15221">
                  <c:v>5424.38</c:v>
                </c:pt>
                <c:pt idx="15222">
                  <c:v>5424.4</c:v>
                </c:pt>
                <c:pt idx="15223">
                  <c:v>5424.42</c:v>
                </c:pt>
                <c:pt idx="15224">
                  <c:v>5424.44</c:v>
                </c:pt>
                <c:pt idx="15225">
                  <c:v>5424.46</c:v>
                </c:pt>
                <c:pt idx="15226">
                  <c:v>5424.48</c:v>
                </c:pt>
                <c:pt idx="15227">
                  <c:v>5424.5</c:v>
                </c:pt>
                <c:pt idx="15228">
                  <c:v>5424.52</c:v>
                </c:pt>
                <c:pt idx="15229">
                  <c:v>5424.54</c:v>
                </c:pt>
                <c:pt idx="15230">
                  <c:v>5424.56</c:v>
                </c:pt>
                <c:pt idx="15231">
                  <c:v>5424.58</c:v>
                </c:pt>
                <c:pt idx="15232">
                  <c:v>5424.6</c:v>
                </c:pt>
                <c:pt idx="15233">
                  <c:v>5424.6200000000035</c:v>
                </c:pt>
                <c:pt idx="15234">
                  <c:v>5424.64</c:v>
                </c:pt>
                <c:pt idx="15235">
                  <c:v>5424.6600000000035</c:v>
                </c:pt>
                <c:pt idx="15236">
                  <c:v>5424.68</c:v>
                </c:pt>
                <c:pt idx="15237">
                  <c:v>5424.7</c:v>
                </c:pt>
                <c:pt idx="15238">
                  <c:v>5424.72</c:v>
                </c:pt>
                <c:pt idx="15239">
                  <c:v>5424.74</c:v>
                </c:pt>
                <c:pt idx="15240">
                  <c:v>5424.76</c:v>
                </c:pt>
                <c:pt idx="15241">
                  <c:v>5424.78</c:v>
                </c:pt>
                <c:pt idx="15242">
                  <c:v>5424.8</c:v>
                </c:pt>
                <c:pt idx="15243">
                  <c:v>5424.8200000000024</c:v>
                </c:pt>
                <c:pt idx="15244">
                  <c:v>5424.84</c:v>
                </c:pt>
                <c:pt idx="15245">
                  <c:v>5424.8600000000024</c:v>
                </c:pt>
                <c:pt idx="15246">
                  <c:v>5424.88</c:v>
                </c:pt>
                <c:pt idx="15247">
                  <c:v>5424.9</c:v>
                </c:pt>
                <c:pt idx="15248">
                  <c:v>5424.92</c:v>
                </c:pt>
                <c:pt idx="15249">
                  <c:v>5424.94</c:v>
                </c:pt>
                <c:pt idx="15250">
                  <c:v>5424.96</c:v>
                </c:pt>
                <c:pt idx="15251">
                  <c:v>5424.98</c:v>
                </c:pt>
                <c:pt idx="15252">
                  <c:v>5425</c:v>
                </c:pt>
                <c:pt idx="15253">
                  <c:v>5425.02</c:v>
                </c:pt>
                <c:pt idx="15254">
                  <c:v>5425.04</c:v>
                </c:pt>
                <c:pt idx="15255">
                  <c:v>5425.06</c:v>
                </c:pt>
                <c:pt idx="15256">
                  <c:v>5425.08</c:v>
                </c:pt>
                <c:pt idx="15257">
                  <c:v>5425.1</c:v>
                </c:pt>
                <c:pt idx="15258">
                  <c:v>5425.1200000000035</c:v>
                </c:pt>
                <c:pt idx="15259">
                  <c:v>5425.14</c:v>
                </c:pt>
                <c:pt idx="15260">
                  <c:v>5425.1600000000035</c:v>
                </c:pt>
                <c:pt idx="15261">
                  <c:v>5425.18</c:v>
                </c:pt>
                <c:pt idx="15262">
                  <c:v>5425.2</c:v>
                </c:pt>
                <c:pt idx="15263">
                  <c:v>5425.22</c:v>
                </c:pt>
                <c:pt idx="15264">
                  <c:v>5425.24</c:v>
                </c:pt>
                <c:pt idx="15265">
                  <c:v>5425.26</c:v>
                </c:pt>
                <c:pt idx="15266">
                  <c:v>5425.28</c:v>
                </c:pt>
                <c:pt idx="15267">
                  <c:v>5425.3</c:v>
                </c:pt>
                <c:pt idx="15268">
                  <c:v>5425.3200000000024</c:v>
                </c:pt>
                <c:pt idx="15269">
                  <c:v>5425.34</c:v>
                </c:pt>
                <c:pt idx="15270">
                  <c:v>5425.3600000000024</c:v>
                </c:pt>
                <c:pt idx="15271">
                  <c:v>5425.38</c:v>
                </c:pt>
                <c:pt idx="15272">
                  <c:v>5425.4</c:v>
                </c:pt>
                <c:pt idx="15273">
                  <c:v>5425.42</c:v>
                </c:pt>
                <c:pt idx="15274">
                  <c:v>5425.44</c:v>
                </c:pt>
                <c:pt idx="15275">
                  <c:v>5425.46</c:v>
                </c:pt>
                <c:pt idx="15276">
                  <c:v>5425.48</c:v>
                </c:pt>
                <c:pt idx="15277">
                  <c:v>5425.5</c:v>
                </c:pt>
                <c:pt idx="15278">
                  <c:v>5425.52</c:v>
                </c:pt>
                <c:pt idx="15279">
                  <c:v>5425.54</c:v>
                </c:pt>
                <c:pt idx="15280">
                  <c:v>5425.56</c:v>
                </c:pt>
                <c:pt idx="15281">
                  <c:v>5425.58</c:v>
                </c:pt>
                <c:pt idx="15282">
                  <c:v>5425.6</c:v>
                </c:pt>
                <c:pt idx="15283">
                  <c:v>5425.6200000000035</c:v>
                </c:pt>
                <c:pt idx="15284">
                  <c:v>5425.64</c:v>
                </c:pt>
                <c:pt idx="15285">
                  <c:v>5425.6600000000035</c:v>
                </c:pt>
                <c:pt idx="15286">
                  <c:v>5425.68</c:v>
                </c:pt>
                <c:pt idx="15287">
                  <c:v>5425.7</c:v>
                </c:pt>
                <c:pt idx="15288">
                  <c:v>5425.72</c:v>
                </c:pt>
                <c:pt idx="15289">
                  <c:v>5425.74</c:v>
                </c:pt>
                <c:pt idx="15290">
                  <c:v>5425.76</c:v>
                </c:pt>
                <c:pt idx="15291">
                  <c:v>5425.78</c:v>
                </c:pt>
                <c:pt idx="15292">
                  <c:v>5425.8</c:v>
                </c:pt>
                <c:pt idx="15293">
                  <c:v>5425.8200000000024</c:v>
                </c:pt>
                <c:pt idx="15294">
                  <c:v>5425.84</c:v>
                </c:pt>
                <c:pt idx="15295">
                  <c:v>5425.8600000000024</c:v>
                </c:pt>
                <c:pt idx="15296">
                  <c:v>5425.88</c:v>
                </c:pt>
                <c:pt idx="15297">
                  <c:v>5425.9</c:v>
                </c:pt>
                <c:pt idx="15298">
                  <c:v>5425.92</c:v>
                </c:pt>
                <c:pt idx="15299">
                  <c:v>5425.94</c:v>
                </c:pt>
                <c:pt idx="15300">
                  <c:v>5425.96</c:v>
                </c:pt>
                <c:pt idx="15301">
                  <c:v>5425.98</c:v>
                </c:pt>
                <c:pt idx="15302">
                  <c:v>5426</c:v>
                </c:pt>
                <c:pt idx="15303">
                  <c:v>5426.02</c:v>
                </c:pt>
                <c:pt idx="15304">
                  <c:v>5426.04</c:v>
                </c:pt>
                <c:pt idx="15305">
                  <c:v>5426.06</c:v>
                </c:pt>
                <c:pt idx="15306">
                  <c:v>5426.08</c:v>
                </c:pt>
                <c:pt idx="15307">
                  <c:v>5426.1</c:v>
                </c:pt>
                <c:pt idx="15308">
                  <c:v>5426.1200000000035</c:v>
                </c:pt>
                <c:pt idx="15309">
                  <c:v>5426.14</c:v>
                </c:pt>
                <c:pt idx="15310">
                  <c:v>5426.1600000000035</c:v>
                </c:pt>
                <c:pt idx="15311">
                  <c:v>5426.18</c:v>
                </c:pt>
                <c:pt idx="15312">
                  <c:v>5426.2</c:v>
                </c:pt>
                <c:pt idx="15313">
                  <c:v>5426.22</c:v>
                </c:pt>
                <c:pt idx="15314">
                  <c:v>5426.24</c:v>
                </c:pt>
                <c:pt idx="15315">
                  <c:v>5426.26</c:v>
                </c:pt>
                <c:pt idx="15316">
                  <c:v>5426.28</c:v>
                </c:pt>
                <c:pt idx="15317">
                  <c:v>5426.3</c:v>
                </c:pt>
                <c:pt idx="15318">
                  <c:v>5426.3200000000024</c:v>
                </c:pt>
                <c:pt idx="15319">
                  <c:v>5426.34</c:v>
                </c:pt>
                <c:pt idx="15320">
                  <c:v>5426.3600000000024</c:v>
                </c:pt>
                <c:pt idx="15321">
                  <c:v>5426.38</c:v>
                </c:pt>
                <c:pt idx="15322">
                  <c:v>5426.4</c:v>
                </c:pt>
                <c:pt idx="15323">
                  <c:v>5426.42</c:v>
                </c:pt>
                <c:pt idx="15324">
                  <c:v>5426.44</c:v>
                </c:pt>
                <c:pt idx="15325">
                  <c:v>5426.46</c:v>
                </c:pt>
                <c:pt idx="15326">
                  <c:v>5426.48</c:v>
                </c:pt>
                <c:pt idx="15327">
                  <c:v>5426.5</c:v>
                </c:pt>
                <c:pt idx="15328">
                  <c:v>5426.52</c:v>
                </c:pt>
                <c:pt idx="15329">
                  <c:v>5426.54</c:v>
                </c:pt>
                <c:pt idx="15330">
                  <c:v>5426.56</c:v>
                </c:pt>
                <c:pt idx="15331">
                  <c:v>5426.58</c:v>
                </c:pt>
                <c:pt idx="15332">
                  <c:v>5426.6</c:v>
                </c:pt>
                <c:pt idx="15333">
                  <c:v>5426.6200000000035</c:v>
                </c:pt>
                <c:pt idx="15334">
                  <c:v>5426.64</c:v>
                </c:pt>
                <c:pt idx="15335">
                  <c:v>5426.6600000000035</c:v>
                </c:pt>
                <c:pt idx="15336">
                  <c:v>5426.68</c:v>
                </c:pt>
                <c:pt idx="15337">
                  <c:v>5426.7</c:v>
                </c:pt>
                <c:pt idx="15338">
                  <c:v>5426.72</c:v>
                </c:pt>
                <c:pt idx="15339">
                  <c:v>5426.74</c:v>
                </c:pt>
                <c:pt idx="15340">
                  <c:v>5426.76</c:v>
                </c:pt>
                <c:pt idx="15341">
                  <c:v>5426.78</c:v>
                </c:pt>
                <c:pt idx="15342">
                  <c:v>5426.8</c:v>
                </c:pt>
                <c:pt idx="15343">
                  <c:v>5426.8200000000024</c:v>
                </c:pt>
                <c:pt idx="15344">
                  <c:v>5426.84</c:v>
                </c:pt>
                <c:pt idx="15345">
                  <c:v>5426.8600000000024</c:v>
                </c:pt>
                <c:pt idx="15346">
                  <c:v>5426.88</c:v>
                </c:pt>
                <c:pt idx="15347">
                  <c:v>5426.9</c:v>
                </c:pt>
                <c:pt idx="15348">
                  <c:v>5426.92</c:v>
                </c:pt>
                <c:pt idx="15349">
                  <c:v>5426.94</c:v>
                </c:pt>
                <c:pt idx="15350">
                  <c:v>5426.96</c:v>
                </c:pt>
                <c:pt idx="15351">
                  <c:v>5426.98</c:v>
                </c:pt>
                <c:pt idx="15352">
                  <c:v>5427</c:v>
                </c:pt>
                <c:pt idx="15353">
                  <c:v>5427.02</c:v>
                </c:pt>
                <c:pt idx="15354">
                  <c:v>5427.04</c:v>
                </c:pt>
                <c:pt idx="15355">
                  <c:v>5427.06</c:v>
                </c:pt>
                <c:pt idx="15356">
                  <c:v>5427.08</c:v>
                </c:pt>
                <c:pt idx="15357">
                  <c:v>5427.1</c:v>
                </c:pt>
                <c:pt idx="15358">
                  <c:v>5427.1200000000035</c:v>
                </c:pt>
                <c:pt idx="15359">
                  <c:v>5427.14</c:v>
                </c:pt>
                <c:pt idx="15360">
                  <c:v>5427.1600000000035</c:v>
                </c:pt>
                <c:pt idx="15361">
                  <c:v>5427.18</c:v>
                </c:pt>
                <c:pt idx="15362">
                  <c:v>5427.2</c:v>
                </c:pt>
                <c:pt idx="15363">
                  <c:v>5427.22</c:v>
                </c:pt>
                <c:pt idx="15364">
                  <c:v>5427.24</c:v>
                </c:pt>
                <c:pt idx="15365">
                  <c:v>5427.26</c:v>
                </c:pt>
                <c:pt idx="15366">
                  <c:v>5427.28</c:v>
                </c:pt>
                <c:pt idx="15367">
                  <c:v>5427.3</c:v>
                </c:pt>
                <c:pt idx="15368">
                  <c:v>5427.3200000000024</c:v>
                </c:pt>
                <c:pt idx="15369">
                  <c:v>5427.34</c:v>
                </c:pt>
                <c:pt idx="15370">
                  <c:v>5427.3600000000024</c:v>
                </c:pt>
                <c:pt idx="15371">
                  <c:v>5427.38</c:v>
                </c:pt>
                <c:pt idx="15372">
                  <c:v>5427.4</c:v>
                </c:pt>
                <c:pt idx="15373">
                  <c:v>5427.42</c:v>
                </c:pt>
                <c:pt idx="15374">
                  <c:v>5427.44</c:v>
                </c:pt>
                <c:pt idx="15375">
                  <c:v>5427.46</c:v>
                </c:pt>
                <c:pt idx="15376">
                  <c:v>5427.48</c:v>
                </c:pt>
                <c:pt idx="15377">
                  <c:v>5427.5</c:v>
                </c:pt>
                <c:pt idx="15378">
                  <c:v>5427.52</c:v>
                </c:pt>
                <c:pt idx="15379">
                  <c:v>5427.54</c:v>
                </c:pt>
                <c:pt idx="15380">
                  <c:v>5427.56</c:v>
                </c:pt>
                <c:pt idx="15381">
                  <c:v>5427.58</c:v>
                </c:pt>
                <c:pt idx="15382">
                  <c:v>5427.6</c:v>
                </c:pt>
                <c:pt idx="15383">
                  <c:v>5427.6200000000035</c:v>
                </c:pt>
                <c:pt idx="15384">
                  <c:v>5427.64</c:v>
                </c:pt>
                <c:pt idx="15385">
                  <c:v>5427.6600000000035</c:v>
                </c:pt>
                <c:pt idx="15386">
                  <c:v>5427.68</c:v>
                </c:pt>
                <c:pt idx="15387">
                  <c:v>5427.7</c:v>
                </c:pt>
                <c:pt idx="15388">
                  <c:v>5427.72</c:v>
                </c:pt>
                <c:pt idx="15389">
                  <c:v>5427.74</c:v>
                </c:pt>
                <c:pt idx="15390">
                  <c:v>5427.76</c:v>
                </c:pt>
                <c:pt idx="15391">
                  <c:v>5427.78</c:v>
                </c:pt>
                <c:pt idx="15392">
                  <c:v>5427.8</c:v>
                </c:pt>
                <c:pt idx="15393">
                  <c:v>5427.8200000000024</c:v>
                </c:pt>
                <c:pt idx="15394">
                  <c:v>5427.84</c:v>
                </c:pt>
                <c:pt idx="15395">
                  <c:v>5427.8600000000024</c:v>
                </c:pt>
                <c:pt idx="15396">
                  <c:v>5427.88</c:v>
                </c:pt>
                <c:pt idx="15397">
                  <c:v>5427.9</c:v>
                </c:pt>
                <c:pt idx="15398">
                  <c:v>5427.92</c:v>
                </c:pt>
                <c:pt idx="15399">
                  <c:v>5427.94</c:v>
                </c:pt>
                <c:pt idx="15400">
                  <c:v>5427.96</c:v>
                </c:pt>
                <c:pt idx="15401">
                  <c:v>5427.98</c:v>
                </c:pt>
                <c:pt idx="15402">
                  <c:v>5428</c:v>
                </c:pt>
                <c:pt idx="15403">
                  <c:v>5428.02</c:v>
                </c:pt>
                <c:pt idx="15404">
                  <c:v>5428.04</c:v>
                </c:pt>
                <c:pt idx="15405">
                  <c:v>5428.06</c:v>
                </c:pt>
                <c:pt idx="15406">
                  <c:v>5428.08</c:v>
                </c:pt>
                <c:pt idx="15407">
                  <c:v>5428.1</c:v>
                </c:pt>
                <c:pt idx="15408">
                  <c:v>5428.1200000000035</c:v>
                </c:pt>
                <c:pt idx="15409">
                  <c:v>5428.14</c:v>
                </c:pt>
                <c:pt idx="15410">
                  <c:v>5428.1600000000035</c:v>
                </c:pt>
                <c:pt idx="15411">
                  <c:v>5428.18</c:v>
                </c:pt>
                <c:pt idx="15412">
                  <c:v>5428.2</c:v>
                </c:pt>
                <c:pt idx="15413">
                  <c:v>5428.22</c:v>
                </c:pt>
                <c:pt idx="15414">
                  <c:v>5428.24</c:v>
                </c:pt>
                <c:pt idx="15415">
                  <c:v>5428.26</c:v>
                </c:pt>
                <c:pt idx="15416">
                  <c:v>5428.28</c:v>
                </c:pt>
                <c:pt idx="15417">
                  <c:v>5428.3</c:v>
                </c:pt>
                <c:pt idx="15418">
                  <c:v>5428.3200000000024</c:v>
                </c:pt>
                <c:pt idx="15419">
                  <c:v>5428.34</c:v>
                </c:pt>
                <c:pt idx="15420">
                  <c:v>5428.3600000000024</c:v>
                </c:pt>
                <c:pt idx="15421">
                  <c:v>5428.38</c:v>
                </c:pt>
                <c:pt idx="15422">
                  <c:v>5428.4</c:v>
                </c:pt>
                <c:pt idx="15423">
                  <c:v>5428.42</c:v>
                </c:pt>
                <c:pt idx="15424">
                  <c:v>5428.44</c:v>
                </c:pt>
                <c:pt idx="15425">
                  <c:v>5428.46</c:v>
                </c:pt>
                <c:pt idx="15426">
                  <c:v>5428.48</c:v>
                </c:pt>
                <c:pt idx="15427">
                  <c:v>5428.5</c:v>
                </c:pt>
                <c:pt idx="15428">
                  <c:v>5428.52</c:v>
                </c:pt>
                <c:pt idx="15429">
                  <c:v>5428.54</c:v>
                </c:pt>
                <c:pt idx="15430">
                  <c:v>5428.56</c:v>
                </c:pt>
                <c:pt idx="15431">
                  <c:v>5428.58</c:v>
                </c:pt>
                <c:pt idx="15432">
                  <c:v>5428.6</c:v>
                </c:pt>
                <c:pt idx="15433">
                  <c:v>5428.6200000000035</c:v>
                </c:pt>
                <c:pt idx="15434">
                  <c:v>5428.64</c:v>
                </c:pt>
                <c:pt idx="15435">
                  <c:v>5428.6600000000035</c:v>
                </c:pt>
                <c:pt idx="15436">
                  <c:v>5428.68</c:v>
                </c:pt>
                <c:pt idx="15437">
                  <c:v>5428.7</c:v>
                </c:pt>
                <c:pt idx="15438">
                  <c:v>5428.72</c:v>
                </c:pt>
                <c:pt idx="15439">
                  <c:v>5428.74</c:v>
                </c:pt>
                <c:pt idx="15440">
                  <c:v>5428.76</c:v>
                </c:pt>
                <c:pt idx="15441">
                  <c:v>5428.78</c:v>
                </c:pt>
                <c:pt idx="15442">
                  <c:v>5428.8</c:v>
                </c:pt>
                <c:pt idx="15443">
                  <c:v>5428.8200000000024</c:v>
                </c:pt>
                <c:pt idx="15444">
                  <c:v>5428.84</c:v>
                </c:pt>
                <c:pt idx="15445">
                  <c:v>5428.8600000000024</c:v>
                </c:pt>
                <c:pt idx="15446">
                  <c:v>5428.88</c:v>
                </c:pt>
                <c:pt idx="15447">
                  <c:v>5428.9</c:v>
                </c:pt>
                <c:pt idx="15448">
                  <c:v>5428.92</c:v>
                </c:pt>
                <c:pt idx="15449">
                  <c:v>5428.94</c:v>
                </c:pt>
                <c:pt idx="15450">
                  <c:v>5428.96</c:v>
                </c:pt>
                <c:pt idx="15451">
                  <c:v>5428.98</c:v>
                </c:pt>
                <c:pt idx="15452">
                  <c:v>5429</c:v>
                </c:pt>
                <c:pt idx="15453">
                  <c:v>5429.02</c:v>
                </c:pt>
                <c:pt idx="15454">
                  <c:v>5429.04</c:v>
                </c:pt>
                <c:pt idx="15455">
                  <c:v>5429.06</c:v>
                </c:pt>
                <c:pt idx="15456">
                  <c:v>5429.08</c:v>
                </c:pt>
                <c:pt idx="15457">
                  <c:v>5429.1</c:v>
                </c:pt>
                <c:pt idx="15458">
                  <c:v>5429.1200000000035</c:v>
                </c:pt>
                <c:pt idx="15459">
                  <c:v>5429.14</c:v>
                </c:pt>
                <c:pt idx="15460">
                  <c:v>5429.1600000000035</c:v>
                </c:pt>
                <c:pt idx="15461">
                  <c:v>5429.18</c:v>
                </c:pt>
                <c:pt idx="15462">
                  <c:v>5429.2</c:v>
                </c:pt>
                <c:pt idx="15463">
                  <c:v>5429.22</c:v>
                </c:pt>
                <c:pt idx="15464">
                  <c:v>5429.24</c:v>
                </c:pt>
                <c:pt idx="15465">
                  <c:v>5429.26</c:v>
                </c:pt>
                <c:pt idx="15466">
                  <c:v>5429.28</c:v>
                </c:pt>
                <c:pt idx="15467">
                  <c:v>5429.3</c:v>
                </c:pt>
                <c:pt idx="15468">
                  <c:v>5429.3200000000024</c:v>
                </c:pt>
                <c:pt idx="15469">
                  <c:v>5429.34</c:v>
                </c:pt>
                <c:pt idx="15470">
                  <c:v>5429.3600000000024</c:v>
                </c:pt>
                <c:pt idx="15471">
                  <c:v>5429.38</c:v>
                </c:pt>
                <c:pt idx="15472">
                  <c:v>5429.4</c:v>
                </c:pt>
                <c:pt idx="15473">
                  <c:v>5429.42</c:v>
                </c:pt>
                <c:pt idx="15474">
                  <c:v>5429.44</c:v>
                </c:pt>
                <c:pt idx="15475">
                  <c:v>5429.46</c:v>
                </c:pt>
                <c:pt idx="15476">
                  <c:v>5429.48</c:v>
                </c:pt>
                <c:pt idx="15477">
                  <c:v>5429.5</c:v>
                </c:pt>
                <c:pt idx="15478">
                  <c:v>5429.52</c:v>
                </c:pt>
                <c:pt idx="15479">
                  <c:v>5429.54</c:v>
                </c:pt>
                <c:pt idx="15480">
                  <c:v>5429.56</c:v>
                </c:pt>
                <c:pt idx="15481">
                  <c:v>5429.58</c:v>
                </c:pt>
                <c:pt idx="15482">
                  <c:v>5429.6</c:v>
                </c:pt>
                <c:pt idx="15483">
                  <c:v>5429.6200000000035</c:v>
                </c:pt>
                <c:pt idx="15484">
                  <c:v>5429.64</c:v>
                </c:pt>
                <c:pt idx="15485">
                  <c:v>5429.6600000000035</c:v>
                </c:pt>
                <c:pt idx="15486">
                  <c:v>5429.68</c:v>
                </c:pt>
                <c:pt idx="15487">
                  <c:v>5429.7</c:v>
                </c:pt>
                <c:pt idx="15488">
                  <c:v>5429.72</c:v>
                </c:pt>
                <c:pt idx="15489">
                  <c:v>5429.74</c:v>
                </c:pt>
                <c:pt idx="15490">
                  <c:v>5429.76</c:v>
                </c:pt>
                <c:pt idx="15491">
                  <c:v>5429.78</c:v>
                </c:pt>
                <c:pt idx="15492">
                  <c:v>5429.8</c:v>
                </c:pt>
                <c:pt idx="15493">
                  <c:v>5429.8200000000024</c:v>
                </c:pt>
                <c:pt idx="15494">
                  <c:v>5429.84</c:v>
                </c:pt>
                <c:pt idx="15495">
                  <c:v>5429.8600000000024</c:v>
                </c:pt>
                <c:pt idx="15496">
                  <c:v>5429.88</c:v>
                </c:pt>
                <c:pt idx="15497">
                  <c:v>5429.9</c:v>
                </c:pt>
                <c:pt idx="15498">
                  <c:v>5429.92</c:v>
                </c:pt>
                <c:pt idx="15499">
                  <c:v>5429.94</c:v>
                </c:pt>
                <c:pt idx="15500">
                  <c:v>5429.96</c:v>
                </c:pt>
                <c:pt idx="15501">
                  <c:v>5429.98</c:v>
                </c:pt>
                <c:pt idx="15502">
                  <c:v>5430</c:v>
                </c:pt>
                <c:pt idx="15503">
                  <c:v>5430.02</c:v>
                </c:pt>
                <c:pt idx="15504">
                  <c:v>5430.04</c:v>
                </c:pt>
                <c:pt idx="15505">
                  <c:v>5430.06</c:v>
                </c:pt>
                <c:pt idx="15506">
                  <c:v>5430.08</c:v>
                </c:pt>
                <c:pt idx="15507">
                  <c:v>5430.1</c:v>
                </c:pt>
                <c:pt idx="15508">
                  <c:v>5430.1200000000035</c:v>
                </c:pt>
                <c:pt idx="15509">
                  <c:v>5430.14</c:v>
                </c:pt>
                <c:pt idx="15510">
                  <c:v>5430.1600000000035</c:v>
                </c:pt>
                <c:pt idx="15511">
                  <c:v>5430.18</c:v>
                </c:pt>
                <c:pt idx="15512">
                  <c:v>5430.2</c:v>
                </c:pt>
                <c:pt idx="15513">
                  <c:v>5430.22</c:v>
                </c:pt>
                <c:pt idx="15514">
                  <c:v>5430.24</c:v>
                </c:pt>
                <c:pt idx="15515">
                  <c:v>5430.26</c:v>
                </c:pt>
                <c:pt idx="15516">
                  <c:v>5430.28</c:v>
                </c:pt>
                <c:pt idx="15517">
                  <c:v>5430.3</c:v>
                </c:pt>
                <c:pt idx="15518">
                  <c:v>5430.3200000000024</c:v>
                </c:pt>
                <c:pt idx="15519">
                  <c:v>5430.34</c:v>
                </c:pt>
                <c:pt idx="15520">
                  <c:v>5430.3600000000024</c:v>
                </c:pt>
                <c:pt idx="15521">
                  <c:v>5430.38</c:v>
                </c:pt>
                <c:pt idx="15522">
                  <c:v>5430.4</c:v>
                </c:pt>
                <c:pt idx="15523">
                  <c:v>5430.42</c:v>
                </c:pt>
                <c:pt idx="15524">
                  <c:v>5430.44</c:v>
                </c:pt>
                <c:pt idx="15525">
                  <c:v>5430.46</c:v>
                </c:pt>
                <c:pt idx="15526">
                  <c:v>5430.48</c:v>
                </c:pt>
                <c:pt idx="15527">
                  <c:v>5430.5</c:v>
                </c:pt>
                <c:pt idx="15528">
                  <c:v>5430.52</c:v>
                </c:pt>
                <c:pt idx="15529">
                  <c:v>5430.54</c:v>
                </c:pt>
                <c:pt idx="15530">
                  <c:v>5430.56</c:v>
                </c:pt>
                <c:pt idx="15531">
                  <c:v>5430.58</c:v>
                </c:pt>
                <c:pt idx="15532">
                  <c:v>5430.6</c:v>
                </c:pt>
                <c:pt idx="15533">
                  <c:v>5430.6200000000035</c:v>
                </c:pt>
                <c:pt idx="15534">
                  <c:v>5430.64</c:v>
                </c:pt>
                <c:pt idx="15535">
                  <c:v>5430.6600000000035</c:v>
                </c:pt>
                <c:pt idx="15536">
                  <c:v>5430.68</c:v>
                </c:pt>
                <c:pt idx="15537">
                  <c:v>5430.7</c:v>
                </c:pt>
                <c:pt idx="15538">
                  <c:v>5430.72</c:v>
                </c:pt>
                <c:pt idx="15539">
                  <c:v>5430.74</c:v>
                </c:pt>
                <c:pt idx="15540">
                  <c:v>5430.76</c:v>
                </c:pt>
                <c:pt idx="15541">
                  <c:v>5430.78</c:v>
                </c:pt>
                <c:pt idx="15542">
                  <c:v>5430.8</c:v>
                </c:pt>
                <c:pt idx="15543">
                  <c:v>5430.8200000000024</c:v>
                </c:pt>
                <c:pt idx="15544">
                  <c:v>5430.84</c:v>
                </c:pt>
                <c:pt idx="15545">
                  <c:v>5430.8600000000024</c:v>
                </c:pt>
                <c:pt idx="15546">
                  <c:v>5430.88</c:v>
                </c:pt>
                <c:pt idx="15547">
                  <c:v>5430.9</c:v>
                </c:pt>
                <c:pt idx="15548">
                  <c:v>5430.92</c:v>
                </c:pt>
                <c:pt idx="15549">
                  <c:v>5430.94</c:v>
                </c:pt>
                <c:pt idx="15550">
                  <c:v>5430.96</c:v>
                </c:pt>
                <c:pt idx="15551">
                  <c:v>5430.98</c:v>
                </c:pt>
                <c:pt idx="15552">
                  <c:v>5431</c:v>
                </c:pt>
                <c:pt idx="15553">
                  <c:v>5431.02</c:v>
                </c:pt>
                <c:pt idx="15554">
                  <c:v>5431.04</c:v>
                </c:pt>
                <c:pt idx="15555">
                  <c:v>5431.06</c:v>
                </c:pt>
                <c:pt idx="15556">
                  <c:v>5431.08</c:v>
                </c:pt>
                <c:pt idx="15557">
                  <c:v>5431.1</c:v>
                </c:pt>
                <c:pt idx="15558">
                  <c:v>5431.1200000000035</c:v>
                </c:pt>
                <c:pt idx="15559">
                  <c:v>5431.14</c:v>
                </c:pt>
                <c:pt idx="15560">
                  <c:v>5431.1600000000035</c:v>
                </c:pt>
                <c:pt idx="15561">
                  <c:v>5431.18</c:v>
                </c:pt>
                <c:pt idx="15562">
                  <c:v>5431.2</c:v>
                </c:pt>
                <c:pt idx="15563">
                  <c:v>5431.22</c:v>
                </c:pt>
                <c:pt idx="15564">
                  <c:v>5431.24</c:v>
                </c:pt>
                <c:pt idx="15565">
                  <c:v>5431.26</c:v>
                </c:pt>
                <c:pt idx="15566">
                  <c:v>5431.28</c:v>
                </c:pt>
                <c:pt idx="15567">
                  <c:v>5431.3</c:v>
                </c:pt>
                <c:pt idx="15568">
                  <c:v>5431.3200000000024</c:v>
                </c:pt>
                <c:pt idx="15569">
                  <c:v>5431.34</c:v>
                </c:pt>
                <c:pt idx="15570">
                  <c:v>5431.3600000000024</c:v>
                </c:pt>
                <c:pt idx="15571">
                  <c:v>5431.38</c:v>
                </c:pt>
                <c:pt idx="15572">
                  <c:v>5431.4</c:v>
                </c:pt>
                <c:pt idx="15573">
                  <c:v>5431.42</c:v>
                </c:pt>
                <c:pt idx="15574">
                  <c:v>5431.44</c:v>
                </c:pt>
                <c:pt idx="15575">
                  <c:v>5431.46</c:v>
                </c:pt>
                <c:pt idx="15576">
                  <c:v>5431.48</c:v>
                </c:pt>
                <c:pt idx="15577">
                  <c:v>5431.5</c:v>
                </c:pt>
                <c:pt idx="15578">
                  <c:v>5431.52</c:v>
                </c:pt>
                <c:pt idx="15579">
                  <c:v>5431.54</c:v>
                </c:pt>
                <c:pt idx="15580">
                  <c:v>5431.56</c:v>
                </c:pt>
                <c:pt idx="15581">
                  <c:v>5431.58</c:v>
                </c:pt>
                <c:pt idx="15582">
                  <c:v>5431.6</c:v>
                </c:pt>
                <c:pt idx="15583">
                  <c:v>5431.6200000000035</c:v>
                </c:pt>
                <c:pt idx="15584">
                  <c:v>5431.64</c:v>
                </c:pt>
                <c:pt idx="15585">
                  <c:v>5431.6600000000035</c:v>
                </c:pt>
                <c:pt idx="15586">
                  <c:v>5431.68</c:v>
                </c:pt>
                <c:pt idx="15587">
                  <c:v>5431.7</c:v>
                </c:pt>
                <c:pt idx="15588">
                  <c:v>5431.72</c:v>
                </c:pt>
                <c:pt idx="15589">
                  <c:v>5431.74</c:v>
                </c:pt>
                <c:pt idx="15590">
                  <c:v>5431.76</c:v>
                </c:pt>
                <c:pt idx="15591">
                  <c:v>5431.78</c:v>
                </c:pt>
                <c:pt idx="15592">
                  <c:v>5431.8</c:v>
                </c:pt>
                <c:pt idx="15593">
                  <c:v>5431.8200000000024</c:v>
                </c:pt>
                <c:pt idx="15594">
                  <c:v>5431.84</c:v>
                </c:pt>
                <c:pt idx="15595">
                  <c:v>5431.8600000000024</c:v>
                </c:pt>
                <c:pt idx="15596">
                  <c:v>5431.88</c:v>
                </c:pt>
                <c:pt idx="15597">
                  <c:v>5431.9</c:v>
                </c:pt>
                <c:pt idx="15598">
                  <c:v>5431.92</c:v>
                </c:pt>
                <c:pt idx="15599">
                  <c:v>5431.94</c:v>
                </c:pt>
                <c:pt idx="15600">
                  <c:v>5431.96</c:v>
                </c:pt>
                <c:pt idx="15601">
                  <c:v>5431.98</c:v>
                </c:pt>
                <c:pt idx="15602">
                  <c:v>5432</c:v>
                </c:pt>
                <c:pt idx="15603">
                  <c:v>5432.02</c:v>
                </c:pt>
                <c:pt idx="15604">
                  <c:v>5432.04</c:v>
                </c:pt>
                <c:pt idx="15605">
                  <c:v>5432.06</c:v>
                </c:pt>
                <c:pt idx="15606">
                  <c:v>5432.08</c:v>
                </c:pt>
                <c:pt idx="15607">
                  <c:v>5432.1</c:v>
                </c:pt>
                <c:pt idx="15608">
                  <c:v>5432.1200000000035</c:v>
                </c:pt>
                <c:pt idx="15609">
                  <c:v>5432.14</c:v>
                </c:pt>
                <c:pt idx="15610">
                  <c:v>5432.1600000000035</c:v>
                </c:pt>
                <c:pt idx="15611">
                  <c:v>5432.18</c:v>
                </c:pt>
                <c:pt idx="15612">
                  <c:v>5432.2</c:v>
                </c:pt>
                <c:pt idx="15613">
                  <c:v>5432.22</c:v>
                </c:pt>
                <c:pt idx="15614">
                  <c:v>5432.24</c:v>
                </c:pt>
                <c:pt idx="15615">
                  <c:v>5432.26</c:v>
                </c:pt>
                <c:pt idx="15616">
                  <c:v>5432.28</c:v>
                </c:pt>
                <c:pt idx="15617">
                  <c:v>5432.3</c:v>
                </c:pt>
                <c:pt idx="15618">
                  <c:v>5432.3200000000024</c:v>
                </c:pt>
                <c:pt idx="15619">
                  <c:v>5432.34</c:v>
                </c:pt>
                <c:pt idx="15620">
                  <c:v>5432.3600000000024</c:v>
                </c:pt>
                <c:pt idx="15621">
                  <c:v>5432.38</c:v>
                </c:pt>
                <c:pt idx="15622">
                  <c:v>5432.4</c:v>
                </c:pt>
                <c:pt idx="15623">
                  <c:v>5432.42</c:v>
                </c:pt>
                <c:pt idx="15624">
                  <c:v>5432.44</c:v>
                </c:pt>
                <c:pt idx="15625">
                  <c:v>5432.46</c:v>
                </c:pt>
                <c:pt idx="15626">
                  <c:v>5432.48</c:v>
                </c:pt>
                <c:pt idx="15627">
                  <c:v>5432.5</c:v>
                </c:pt>
                <c:pt idx="15628">
                  <c:v>5432.52</c:v>
                </c:pt>
                <c:pt idx="15629">
                  <c:v>5432.54</c:v>
                </c:pt>
                <c:pt idx="15630">
                  <c:v>5432.56</c:v>
                </c:pt>
                <c:pt idx="15631">
                  <c:v>5432.58</c:v>
                </c:pt>
                <c:pt idx="15632">
                  <c:v>5432.6</c:v>
                </c:pt>
                <c:pt idx="15633">
                  <c:v>5432.6200000000035</c:v>
                </c:pt>
                <c:pt idx="15634">
                  <c:v>5432.64</c:v>
                </c:pt>
                <c:pt idx="15635">
                  <c:v>5432.6600000000035</c:v>
                </c:pt>
                <c:pt idx="15636">
                  <c:v>5432.68</c:v>
                </c:pt>
                <c:pt idx="15637">
                  <c:v>5432.7</c:v>
                </c:pt>
                <c:pt idx="15638">
                  <c:v>5432.72</c:v>
                </c:pt>
                <c:pt idx="15639">
                  <c:v>5432.74</c:v>
                </c:pt>
                <c:pt idx="15640">
                  <c:v>5432.76</c:v>
                </c:pt>
                <c:pt idx="15641">
                  <c:v>5432.78</c:v>
                </c:pt>
                <c:pt idx="15642">
                  <c:v>5432.8</c:v>
                </c:pt>
                <c:pt idx="15643">
                  <c:v>5432.8200000000024</c:v>
                </c:pt>
                <c:pt idx="15644">
                  <c:v>5432.84</c:v>
                </c:pt>
                <c:pt idx="15645">
                  <c:v>5432.8600000000024</c:v>
                </c:pt>
                <c:pt idx="15646">
                  <c:v>5432.88</c:v>
                </c:pt>
                <c:pt idx="15647">
                  <c:v>5432.9</c:v>
                </c:pt>
                <c:pt idx="15648">
                  <c:v>5432.92</c:v>
                </c:pt>
                <c:pt idx="15649">
                  <c:v>5432.94</c:v>
                </c:pt>
                <c:pt idx="15650">
                  <c:v>5432.96</c:v>
                </c:pt>
                <c:pt idx="15651">
                  <c:v>5432.98</c:v>
                </c:pt>
                <c:pt idx="15652">
                  <c:v>5433</c:v>
                </c:pt>
                <c:pt idx="15653">
                  <c:v>5433.02</c:v>
                </c:pt>
                <c:pt idx="15654">
                  <c:v>5433.04</c:v>
                </c:pt>
                <c:pt idx="15655">
                  <c:v>5433.06</c:v>
                </c:pt>
                <c:pt idx="15656">
                  <c:v>5433.08</c:v>
                </c:pt>
                <c:pt idx="15657">
                  <c:v>5433.1</c:v>
                </c:pt>
                <c:pt idx="15658">
                  <c:v>5433.1200000000035</c:v>
                </c:pt>
                <c:pt idx="15659">
                  <c:v>5433.14</c:v>
                </c:pt>
                <c:pt idx="15660">
                  <c:v>5433.1600000000035</c:v>
                </c:pt>
                <c:pt idx="15661">
                  <c:v>5433.18</c:v>
                </c:pt>
                <c:pt idx="15662">
                  <c:v>5433.2</c:v>
                </c:pt>
                <c:pt idx="15663">
                  <c:v>5433.22</c:v>
                </c:pt>
                <c:pt idx="15664">
                  <c:v>5433.24</c:v>
                </c:pt>
                <c:pt idx="15665">
                  <c:v>5433.26</c:v>
                </c:pt>
                <c:pt idx="15666">
                  <c:v>5433.28</c:v>
                </c:pt>
                <c:pt idx="15667">
                  <c:v>5433.3</c:v>
                </c:pt>
                <c:pt idx="15668">
                  <c:v>5433.3200000000024</c:v>
                </c:pt>
                <c:pt idx="15669">
                  <c:v>5433.34</c:v>
                </c:pt>
                <c:pt idx="15670">
                  <c:v>5433.3600000000024</c:v>
                </c:pt>
                <c:pt idx="15671">
                  <c:v>5433.38</c:v>
                </c:pt>
                <c:pt idx="15672">
                  <c:v>5433.4</c:v>
                </c:pt>
                <c:pt idx="15673">
                  <c:v>5433.42</c:v>
                </c:pt>
                <c:pt idx="15674">
                  <c:v>5433.44</c:v>
                </c:pt>
                <c:pt idx="15675">
                  <c:v>5433.46</c:v>
                </c:pt>
                <c:pt idx="15676">
                  <c:v>5433.48</c:v>
                </c:pt>
                <c:pt idx="15677">
                  <c:v>5433.5</c:v>
                </c:pt>
                <c:pt idx="15678">
                  <c:v>5433.52</c:v>
                </c:pt>
                <c:pt idx="15679">
                  <c:v>5433.54</c:v>
                </c:pt>
                <c:pt idx="15680">
                  <c:v>5433.56</c:v>
                </c:pt>
                <c:pt idx="15681">
                  <c:v>5433.58</c:v>
                </c:pt>
                <c:pt idx="15682">
                  <c:v>5433.6</c:v>
                </c:pt>
                <c:pt idx="15683">
                  <c:v>5433.6200000000035</c:v>
                </c:pt>
                <c:pt idx="15684">
                  <c:v>5433.64</c:v>
                </c:pt>
                <c:pt idx="15685">
                  <c:v>5433.6600000000035</c:v>
                </c:pt>
                <c:pt idx="15686">
                  <c:v>5433.68</c:v>
                </c:pt>
                <c:pt idx="15687">
                  <c:v>5433.7</c:v>
                </c:pt>
                <c:pt idx="15688">
                  <c:v>5433.72</c:v>
                </c:pt>
                <c:pt idx="15689">
                  <c:v>5433.74</c:v>
                </c:pt>
                <c:pt idx="15690">
                  <c:v>5433.76</c:v>
                </c:pt>
                <c:pt idx="15691">
                  <c:v>5433.78</c:v>
                </c:pt>
                <c:pt idx="15692">
                  <c:v>5433.8</c:v>
                </c:pt>
                <c:pt idx="15693">
                  <c:v>5433.8200000000024</c:v>
                </c:pt>
                <c:pt idx="15694">
                  <c:v>5433.84</c:v>
                </c:pt>
                <c:pt idx="15695">
                  <c:v>5433.8600000000024</c:v>
                </c:pt>
                <c:pt idx="15696">
                  <c:v>5433.88</c:v>
                </c:pt>
                <c:pt idx="15697">
                  <c:v>5433.9</c:v>
                </c:pt>
                <c:pt idx="15698">
                  <c:v>5433.92</c:v>
                </c:pt>
                <c:pt idx="15699">
                  <c:v>5433.94</c:v>
                </c:pt>
                <c:pt idx="15700">
                  <c:v>5433.96</c:v>
                </c:pt>
                <c:pt idx="15701">
                  <c:v>5433.98</c:v>
                </c:pt>
                <c:pt idx="15702">
                  <c:v>5434</c:v>
                </c:pt>
                <c:pt idx="15703">
                  <c:v>5434.02</c:v>
                </c:pt>
                <c:pt idx="15704">
                  <c:v>5434.04</c:v>
                </c:pt>
                <c:pt idx="15705">
                  <c:v>5434.06</c:v>
                </c:pt>
                <c:pt idx="15706">
                  <c:v>5434.08</c:v>
                </c:pt>
                <c:pt idx="15707">
                  <c:v>5434.1</c:v>
                </c:pt>
                <c:pt idx="15708">
                  <c:v>5434.1200000000035</c:v>
                </c:pt>
                <c:pt idx="15709">
                  <c:v>5434.14</c:v>
                </c:pt>
                <c:pt idx="15710">
                  <c:v>5434.1600000000035</c:v>
                </c:pt>
                <c:pt idx="15711">
                  <c:v>5434.18</c:v>
                </c:pt>
                <c:pt idx="15712">
                  <c:v>5434.2</c:v>
                </c:pt>
                <c:pt idx="15713">
                  <c:v>5434.22</c:v>
                </c:pt>
                <c:pt idx="15714">
                  <c:v>5434.24</c:v>
                </c:pt>
                <c:pt idx="15715">
                  <c:v>5434.26</c:v>
                </c:pt>
                <c:pt idx="15716">
                  <c:v>5434.28</c:v>
                </c:pt>
                <c:pt idx="15717">
                  <c:v>5434.3</c:v>
                </c:pt>
                <c:pt idx="15718">
                  <c:v>5434.3200000000024</c:v>
                </c:pt>
                <c:pt idx="15719">
                  <c:v>5434.34</c:v>
                </c:pt>
                <c:pt idx="15720">
                  <c:v>5434.3600000000024</c:v>
                </c:pt>
                <c:pt idx="15721">
                  <c:v>5434.38</c:v>
                </c:pt>
                <c:pt idx="15722">
                  <c:v>5434.4</c:v>
                </c:pt>
                <c:pt idx="15723">
                  <c:v>5434.42</c:v>
                </c:pt>
                <c:pt idx="15724">
                  <c:v>5434.44</c:v>
                </c:pt>
                <c:pt idx="15725">
                  <c:v>5434.46</c:v>
                </c:pt>
                <c:pt idx="15726">
                  <c:v>5434.48</c:v>
                </c:pt>
                <c:pt idx="15727">
                  <c:v>5434.5</c:v>
                </c:pt>
                <c:pt idx="15728">
                  <c:v>5434.52</c:v>
                </c:pt>
                <c:pt idx="15729">
                  <c:v>5434.54</c:v>
                </c:pt>
                <c:pt idx="15730">
                  <c:v>5434.56</c:v>
                </c:pt>
                <c:pt idx="15731">
                  <c:v>5434.58</c:v>
                </c:pt>
                <c:pt idx="15732">
                  <c:v>5434.6</c:v>
                </c:pt>
                <c:pt idx="15733">
                  <c:v>5434.6200000000035</c:v>
                </c:pt>
                <c:pt idx="15734">
                  <c:v>5434.64</c:v>
                </c:pt>
                <c:pt idx="15735">
                  <c:v>5434.6600000000035</c:v>
                </c:pt>
                <c:pt idx="15736">
                  <c:v>5434.68</c:v>
                </c:pt>
                <c:pt idx="15737">
                  <c:v>5434.7</c:v>
                </c:pt>
                <c:pt idx="15738">
                  <c:v>5434.72</c:v>
                </c:pt>
                <c:pt idx="15739">
                  <c:v>5434.74</c:v>
                </c:pt>
                <c:pt idx="15740">
                  <c:v>5434.76</c:v>
                </c:pt>
                <c:pt idx="15741">
                  <c:v>5434.78</c:v>
                </c:pt>
                <c:pt idx="15742">
                  <c:v>5434.8</c:v>
                </c:pt>
                <c:pt idx="15743">
                  <c:v>5434.8200000000024</c:v>
                </c:pt>
                <c:pt idx="15744">
                  <c:v>5434.84</c:v>
                </c:pt>
                <c:pt idx="15745">
                  <c:v>5434.8600000000024</c:v>
                </c:pt>
                <c:pt idx="15746">
                  <c:v>5434.88</c:v>
                </c:pt>
                <c:pt idx="15747">
                  <c:v>5434.9</c:v>
                </c:pt>
                <c:pt idx="15748">
                  <c:v>5434.92</c:v>
                </c:pt>
                <c:pt idx="15749">
                  <c:v>5434.94</c:v>
                </c:pt>
                <c:pt idx="15750">
                  <c:v>5434.96</c:v>
                </c:pt>
                <c:pt idx="15751">
                  <c:v>5434.98</c:v>
                </c:pt>
                <c:pt idx="15752">
                  <c:v>5435</c:v>
                </c:pt>
                <c:pt idx="15753">
                  <c:v>5435.02</c:v>
                </c:pt>
                <c:pt idx="15754">
                  <c:v>5435.04</c:v>
                </c:pt>
                <c:pt idx="15755">
                  <c:v>5435.06</c:v>
                </c:pt>
                <c:pt idx="15756">
                  <c:v>5435.08</c:v>
                </c:pt>
                <c:pt idx="15757">
                  <c:v>5435.1</c:v>
                </c:pt>
                <c:pt idx="15758">
                  <c:v>5435.1200000000035</c:v>
                </c:pt>
                <c:pt idx="15759">
                  <c:v>5435.14</c:v>
                </c:pt>
                <c:pt idx="15760">
                  <c:v>5435.1600000000035</c:v>
                </c:pt>
                <c:pt idx="15761">
                  <c:v>5435.18</c:v>
                </c:pt>
                <c:pt idx="15762">
                  <c:v>5435.2</c:v>
                </c:pt>
                <c:pt idx="15763">
                  <c:v>5435.22</c:v>
                </c:pt>
                <c:pt idx="15764">
                  <c:v>5435.24</c:v>
                </c:pt>
                <c:pt idx="15765">
                  <c:v>5435.26</c:v>
                </c:pt>
                <c:pt idx="15766">
                  <c:v>5435.28</c:v>
                </c:pt>
                <c:pt idx="15767">
                  <c:v>5435.3</c:v>
                </c:pt>
                <c:pt idx="15768">
                  <c:v>5435.3200000000024</c:v>
                </c:pt>
                <c:pt idx="15769">
                  <c:v>5435.34</c:v>
                </c:pt>
                <c:pt idx="15770">
                  <c:v>5435.3600000000024</c:v>
                </c:pt>
                <c:pt idx="15771">
                  <c:v>5435.38</c:v>
                </c:pt>
                <c:pt idx="15772">
                  <c:v>5435.4</c:v>
                </c:pt>
                <c:pt idx="15773">
                  <c:v>5435.42</c:v>
                </c:pt>
                <c:pt idx="15774">
                  <c:v>5435.44</c:v>
                </c:pt>
                <c:pt idx="15775">
                  <c:v>5435.46</c:v>
                </c:pt>
                <c:pt idx="15776">
                  <c:v>5435.48</c:v>
                </c:pt>
                <c:pt idx="15777">
                  <c:v>5435.5</c:v>
                </c:pt>
                <c:pt idx="15778">
                  <c:v>5435.52</c:v>
                </c:pt>
                <c:pt idx="15779">
                  <c:v>5435.54</c:v>
                </c:pt>
                <c:pt idx="15780">
                  <c:v>5435.56</c:v>
                </c:pt>
                <c:pt idx="15781">
                  <c:v>5435.58</c:v>
                </c:pt>
                <c:pt idx="15782">
                  <c:v>5435.6</c:v>
                </c:pt>
                <c:pt idx="15783">
                  <c:v>5435.6200000000035</c:v>
                </c:pt>
                <c:pt idx="15784">
                  <c:v>5435.64</c:v>
                </c:pt>
                <c:pt idx="15785">
                  <c:v>5435.6600000000035</c:v>
                </c:pt>
                <c:pt idx="15786">
                  <c:v>5435.68</c:v>
                </c:pt>
                <c:pt idx="15787">
                  <c:v>5435.7</c:v>
                </c:pt>
                <c:pt idx="15788">
                  <c:v>5435.72</c:v>
                </c:pt>
                <c:pt idx="15789">
                  <c:v>5435.74</c:v>
                </c:pt>
                <c:pt idx="15790">
                  <c:v>5435.76</c:v>
                </c:pt>
                <c:pt idx="15791">
                  <c:v>5435.78</c:v>
                </c:pt>
                <c:pt idx="15792">
                  <c:v>5435.8</c:v>
                </c:pt>
                <c:pt idx="15793">
                  <c:v>5435.8200000000024</c:v>
                </c:pt>
                <c:pt idx="15794">
                  <c:v>5435.84</c:v>
                </c:pt>
                <c:pt idx="15795">
                  <c:v>5435.8600000000024</c:v>
                </c:pt>
                <c:pt idx="15796">
                  <c:v>5435.88</c:v>
                </c:pt>
                <c:pt idx="15797">
                  <c:v>5435.9</c:v>
                </c:pt>
                <c:pt idx="15798">
                  <c:v>5435.92</c:v>
                </c:pt>
                <c:pt idx="15799">
                  <c:v>5435.94</c:v>
                </c:pt>
                <c:pt idx="15800">
                  <c:v>5435.96</c:v>
                </c:pt>
                <c:pt idx="15801">
                  <c:v>5435.98</c:v>
                </c:pt>
                <c:pt idx="15802">
                  <c:v>5436</c:v>
                </c:pt>
                <c:pt idx="15803">
                  <c:v>5436.02</c:v>
                </c:pt>
                <c:pt idx="15804">
                  <c:v>5436.04</c:v>
                </c:pt>
                <c:pt idx="15805">
                  <c:v>5436.06</c:v>
                </c:pt>
                <c:pt idx="15806">
                  <c:v>5436.08</c:v>
                </c:pt>
                <c:pt idx="15807">
                  <c:v>5436.1</c:v>
                </c:pt>
                <c:pt idx="15808">
                  <c:v>5436.1200000000035</c:v>
                </c:pt>
                <c:pt idx="15809">
                  <c:v>5436.14</c:v>
                </c:pt>
                <c:pt idx="15810">
                  <c:v>5436.1600000000035</c:v>
                </c:pt>
                <c:pt idx="15811">
                  <c:v>5436.18</c:v>
                </c:pt>
                <c:pt idx="15812">
                  <c:v>5436.2</c:v>
                </c:pt>
                <c:pt idx="15813">
                  <c:v>5436.22</c:v>
                </c:pt>
                <c:pt idx="15814">
                  <c:v>5436.24</c:v>
                </c:pt>
                <c:pt idx="15815">
                  <c:v>5436.26</c:v>
                </c:pt>
                <c:pt idx="15816">
                  <c:v>5436.28</c:v>
                </c:pt>
                <c:pt idx="15817">
                  <c:v>5436.3</c:v>
                </c:pt>
                <c:pt idx="15818">
                  <c:v>5436.3200000000024</c:v>
                </c:pt>
                <c:pt idx="15819">
                  <c:v>5436.34</c:v>
                </c:pt>
                <c:pt idx="15820">
                  <c:v>5436.3600000000024</c:v>
                </c:pt>
                <c:pt idx="15821">
                  <c:v>5436.38</c:v>
                </c:pt>
                <c:pt idx="15822">
                  <c:v>5436.4</c:v>
                </c:pt>
                <c:pt idx="15823">
                  <c:v>5436.42</c:v>
                </c:pt>
                <c:pt idx="15824">
                  <c:v>5436.44</c:v>
                </c:pt>
                <c:pt idx="15825">
                  <c:v>5436.46</c:v>
                </c:pt>
                <c:pt idx="15826">
                  <c:v>5436.48</c:v>
                </c:pt>
                <c:pt idx="15827">
                  <c:v>5436.5</c:v>
                </c:pt>
                <c:pt idx="15828">
                  <c:v>5436.52</c:v>
                </c:pt>
                <c:pt idx="15829">
                  <c:v>5436.54</c:v>
                </c:pt>
                <c:pt idx="15830">
                  <c:v>5436.56</c:v>
                </c:pt>
                <c:pt idx="15831">
                  <c:v>5436.58</c:v>
                </c:pt>
                <c:pt idx="15832">
                  <c:v>5436.6</c:v>
                </c:pt>
                <c:pt idx="15833">
                  <c:v>5436.6200000000035</c:v>
                </c:pt>
                <c:pt idx="15834">
                  <c:v>5436.64</c:v>
                </c:pt>
                <c:pt idx="15835">
                  <c:v>5436.6600000000035</c:v>
                </c:pt>
                <c:pt idx="15836">
                  <c:v>5436.68</c:v>
                </c:pt>
                <c:pt idx="15837">
                  <c:v>5436.7</c:v>
                </c:pt>
                <c:pt idx="15838">
                  <c:v>5436.72</c:v>
                </c:pt>
                <c:pt idx="15839">
                  <c:v>5436.74</c:v>
                </c:pt>
                <c:pt idx="15840">
                  <c:v>5436.76</c:v>
                </c:pt>
                <c:pt idx="15841">
                  <c:v>5436.78</c:v>
                </c:pt>
                <c:pt idx="15842">
                  <c:v>5436.8</c:v>
                </c:pt>
                <c:pt idx="15843">
                  <c:v>5436.8200000000024</c:v>
                </c:pt>
                <c:pt idx="15844">
                  <c:v>5436.84</c:v>
                </c:pt>
                <c:pt idx="15845">
                  <c:v>5436.8600000000024</c:v>
                </c:pt>
                <c:pt idx="15846">
                  <c:v>5436.88</c:v>
                </c:pt>
                <c:pt idx="15847">
                  <c:v>5436.9</c:v>
                </c:pt>
                <c:pt idx="15848">
                  <c:v>5436.92</c:v>
                </c:pt>
                <c:pt idx="15849">
                  <c:v>5436.94</c:v>
                </c:pt>
                <c:pt idx="15850">
                  <c:v>5436.96</c:v>
                </c:pt>
                <c:pt idx="15851">
                  <c:v>5436.98</c:v>
                </c:pt>
                <c:pt idx="15852">
                  <c:v>5437</c:v>
                </c:pt>
                <c:pt idx="15853">
                  <c:v>5437.02</c:v>
                </c:pt>
                <c:pt idx="15854">
                  <c:v>5437.04</c:v>
                </c:pt>
                <c:pt idx="15855">
                  <c:v>5437.06</c:v>
                </c:pt>
                <c:pt idx="15856">
                  <c:v>5437.08</c:v>
                </c:pt>
                <c:pt idx="15857">
                  <c:v>5437.1</c:v>
                </c:pt>
                <c:pt idx="15858">
                  <c:v>5437.1200000000035</c:v>
                </c:pt>
                <c:pt idx="15859">
                  <c:v>5437.14</c:v>
                </c:pt>
                <c:pt idx="15860">
                  <c:v>5437.1600000000035</c:v>
                </c:pt>
                <c:pt idx="15861">
                  <c:v>5437.18</c:v>
                </c:pt>
                <c:pt idx="15862">
                  <c:v>5437.2</c:v>
                </c:pt>
                <c:pt idx="15863">
                  <c:v>5437.22</c:v>
                </c:pt>
                <c:pt idx="15864">
                  <c:v>5437.24</c:v>
                </c:pt>
                <c:pt idx="15865">
                  <c:v>5437.26</c:v>
                </c:pt>
                <c:pt idx="15866">
                  <c:v>5437.28</c:v>
                </c:pt>
                <c:pt idx="15867">
                  <c:v>5437.3</c:v>
                </c:pt>
                <c:pt idx="15868">
                  <c:v>5437.3200000000024</c:v>
                </c:pt>
                <c:pt idx="15869">
                  <c:v>5437.34</c:v>
                </c:pt>
                <c:pt idx="15870">
                  <c:v>5437.3600000000024</c:v>
                </c:pt>
                <c:pt idx="15871">
                  <c:v>5437.38</c:v>
                </c:pt>
                <c:pt idx="15872">
                  <c:v>5437.4</c:v>
                </c:pt>
                <c:pt idx="15873">
                  <c:v>5437.42</c:v>
                </c:pt>
                <c:pt idx="15874">
                  <c:v>5437.44</c:v>
                </c:pt>
                <c:pt idx="15875">
                  <c:v>5437.46</c:v>
                </c:pt>
                <c:pt idx="15876">
                  <c:v>5437.48</c:v>
                </c:pt>
                <c:pt idx="15877">
                  <c:v>5437.5</c:v>
                </c:pt>
                <c:pt idx="15878">
                  <c:v>5437.52</c:v>
                </c:pt>
                <c:pt idx="15879">
                  <c:v>5437.54</c:v>
                </c:pt>
                <c:pt idx="15880">
                  <c:v>5437.56</c:v>
                </c:pt>
                <c:pt idx="15881">
                  <c:v>5437.58</c:v>
                </c:pt>
                <c:pt idx="15882">
                  <c:v>5437.6</c:v>
                </c:pt>
                <c:pt idx="15883">
                  <c:v>5437.6200000000035</c:v>
                </c:pt>
                <c:pt idx="15884">
                  <c:v>5437.64</c:v>
                </c:pt>
                <c:pt idx="15885">
                  <c:v>5437.6600000000035</c:v>
                </c:pt>
                <c:pt idx="15886">
                  <c:v>5437.68</c:v>
                </c:pt>
                <c:pt idx="15887">
                  <c:v>5437.7</c:v>
                </c:pt>
                <c:pt idx="15888">
                  <c:v>5437.72</c:v>
                </c:pt>
                <c:pt idx="15889">
                  <c:v>5437.74</c:v>
                </c:pt>
                <c:pt idx="15890">
                  <c:v>5437.76</c:v>
                </c:pt>
                <c:pt idx="15891">
                  <c:v>5437.78</c:v>
                </c:pt>
                <c:pt idx="15892">
                  <c:v>5437.8</c:v>
                </c:pt>
                <c:pt idx="15893">
                  <c:v>5437.8200000000024</c:v>
                </c:pt>
                <c:pt idx="15894">
                  <c:v>5437.84</c:v>
                </c:pt>
                <c:pt idx="15895">
                  <c:v>5437.8600000000024</c:v>
                </c:pt>
                <c:pt idx="15896">
                  <c:v>5437.88</c:v>
                </c:pt>
                <c:pt idx="15897">
                  <c:v>5437.9</c:v>
                </c:pt>
                <c:pt idx="15898">
                  <c:v>5437.92</c:v>
                </c:pt>
                <c:pt idx="15899">
                  <c:v>5437.94</c:v>
                </c:pt>
                <c:pt idx="15900">
                  <c:v>5437.96</c:v>
                </c:pt>
                <c:pt idx="15901">
                  <c:v>5437.98</c:v>
                </c:pt>
                <c:pt idx="15902">
                  <c:v>5438</c:v>
                </c:pt>
                <c:pt idx="15903">
                  <c:v>5438.02</c:v>
                </c:pt>
                <c:pt idx="15904">
                  <c:v>5438.04</c:v>
                </c:pt>
                <c:pt idx="15905">
                  <c:v>5438.06</c:v>
                </c:pt>
                <c:pt idx="15906">
                  <c:v>5438.08</c:v>
                </c:pt>
                <c:pt idx="15907">
                  <c:v>5438.1</c:v>
                </c:pt>
                <c:pt idx="15908">
                  <c:v>5438.1200000000035</c:v>
                </c:pt>
                <c:pt idx="15909">
                  <c:v>5438.14</c:v>
                </c:pt>
                <c:pt idx="15910">
                  <c:v>5438.1600000000035</c:v>
                </c:pt>
                <c:pt idx="15911">
                  <c:v>5438.18</c:v>
                </c:pt>
                <c:pt idx="15912">
                  <c:v>5438.2</c:v>
                </c:pt>
                <c:pt idx="15913">
                  <c:v>5438.22</c:v>
                </c:pt>
                <c:pt idx="15914">
                  <c:v>5438.24</c:v>
                </c:pt>
                <c:pt idx="15915">
                  <c:v>5438.26</c:v>
                </c:pt>
                <c:pt idx="15916">
                  <c:v>5438.28</c:v>
                </c:pt>
                <c:pt idx="15917">
                  <c:v>5438.3</c:v>
                </c:pt>
                <c:pt idx="15918">
                  <c:v>5438.3200000000024</c:v>
                </c:pt>
                <c:pt idx="15919">
                  <c:v>5438.34</c:v>
                </c:pt>
                <c:pt idx="15920">
                  <c:v>5438.3600000000024</c:v>
                </c:pt>
                <c:pt idx="15921">
                  <c:v>5438.38</c:v>
                </c:pt>
                <c:pt idx="15922">
                  <c:v>5438.4</c:v>
                </c:pt>
                <c:pt idx="15923">
                  <c:v>5438.42</c:v>
                </c:pt>
                <c:pt idx="15924">
                  <c:v>5438.44</c:v>
                </c:pt>
                <c:pt idx="15925">
                  <c:v>5438.46</c:v>
                </c:pt>
                <c:pt idx="15926">
                  <c:v>5438.48</c:v>
                </c:pt>
                <c:pt idx="15927">
                  <c:v>5438.5</c:v>
                </c:pt>
                <c:pt idx="15928">
                  <c:v>5438.52</c:v>
                </c:pt>
                <c:pt idx="15929">
                  <c:v>5438.54</c:v>
                </c:pt>
                <c:pt idx="15930">
                  <c:v>5438.56</c:v>
                </c:pt>
                <c:pt idx="15931">
                  <c:v>5438.58</c:v>
                </c:pt>
                <c:pt idx="15932">
                  <c:v>5438.6</c:v>
                </c:pt>
                <c:pt idx="15933">
                  <c:v>5438.6200000000035</c:v>
                </c:pt>
                <c:pt idx="15934">
                  <c:v>5438.64</c:v>
                </c:pt>
                <c:pt idx="15935">
                  <c:v>5438.6600000000035</c:v>
                </c:pt>
                <c:pt idx="15936">
                  <c:v>5438.68</c:v>
                </c:pt>
                <c:pt idx="15937">
                  <c:v>5438.7</c:v>
                </c:pt>
                <c:pt idx="15938">
                  <c:v>5438.72</c:v>
                </c:pt>
                <c:pt idx="15939">
                  <c:v>5438.74</c:v>
                </c:pt>
                <c:pt idx="15940">
                  <c:v>5438.76</c:v>
                </c:pt>
                <c:pt idx="15941">
                  <c:v>5438.78</c:v>
                </c:pt>
                <c:pt idx="15942">
                  <c:v>5438.8</c:v>
                </c:pt>
                <c:pt idx="15943">
                  <c:v>5438.8200000000024</c:v>
                </c:pt>
                <c:pt idx="15944">
                  <c:v>5438.84</c:v>
                </c:pt>
                <c:pt idx="15945">
                  <c:v>5438.8600000000024</c:v>
                </c:pt>
                <c:pt idx="15946">
                  <c:v>5438.88</c:v>
                </c:pt>
                <c:pt idx="15947">
                  <c:v>5438.9</c:v>
                </c:pt>
                <c:pt idx="15948">
                  <c:v>5438.92</c:v>
                </c:pt>
                <c:pt idx="15949">
                  <c:v>5438.94</c:v>
                </c:pt>
                <c:pt idx="15950">
                  <c:v>5438.96</c:v>
                </c:pt>
                <c:pt idx="15951">
                  <c:v>5438.98</c:v>
                </c:pt>
                <c:pt idx="15952">
                  <c:v>5439</c:v>
                </c:pt>
                <c:pt idx="15953">
                  <c:v>5439.02</c:v>
                </c:pt>
                <c:pt idx="15954">
                  <c:v>5439.04</c:v>
                </c:pt>
                <c:pt idx="15955">
                  <c:v>5439.06</c:v>
                </c:pt>
                <c:pt idx="15956">
                  <c:v>5439.08</c:v>
                </c:pt>
                <c:pt idx="15957">
                  <c:v>5439.1</c:v>
                </c:pt>
                <c:pt idx="15958">
                  <c:v>5439.1200000000035</c:v>
                </c:pt>
                <c:pt idx="15959">
                  <c:v>5439.14</c:v>
                </c:pt>
                <c:pt idx="15960">
                  <c:v>5439.1600000000035</c:v>
                </c:pt>
                <c:pt idx="15961">
                  <c:v>5439.18</c:v>
                </c:pt>
                <c:pt idx="15962">
                  <c:v>5439.2</c:v>
                </c:pt>
                <c:pt idx="15963">
                  <c:v>5439.22</c:v>
                </c:pt>
                <c:pt idx="15964">
                  <c:v>5439.24</c:v>
                </c:pt>
                <c:pt idx="15965">
                  <c:v>5439.26</c:v>
                </c:pt>
                <c:pt idx="15966">
                  <c:v>5439.28</c:v>
                </c:pt>
                <c:pt idx="15967">
                  <c:v>5439.3</c:v>
                </c:pt>
                <c:pt idx="15968">
                  <c:v>5439.3200000000024</c:v>
                </c:pt>
                <c:pt idx="15969">
                  <c:v>5439.34</c:v>
                </c:pt>
                <c:pt idx="15970">
                  <c:v>5439.3600000000024</c:v>
                </c:pt>
                <c:pt idx="15971">
                  <c:v>5439.38</c:v>
                </c:pt>
                <c:pt idx="15972">
                  <c:v>5439.4</c:v>
                </c:pt>
                <c:pt idx="15973">
                  <c:v>5439.42</c:v>
                </c:pt>
                <c:pt idx="15974">
                  <c:v>5439.44</c:v>
                </c:pt>
                <c:pt idx="15975">
                  <c:v>5439.46</c:v>
                </c:pt>
                <c:pt idx="15976">
                  <c:v>5439.48</c:v>
                </c:pt>
                <c:pt idx="15977">
                  <c:v>5439.5</c:v>
                </c:pt>
                <c:pt idx="15978">
                  <c:v>5439.52</c:v>
                </c:pt>
                <c:pt idx="15979">
                  <c:v>5439.54</c:v>
                </c:pt>
                <c:pt idx="15980">
                  <c:v>5439.56</c:v>
                </c:pt>
                <c:pt idx="15981">
                  <c:v>5439.58</c:v>
                </c:pt>
                <c:pt idx="15982">
                  <c:v>5439.6</c:v>
                </c:pt>
                <c:pt idx="15983">
                  <c:v>5439.6200000000035</c:v>
                </c:pt>
                <c:pt idx="15984">
                  <c:v>5439.64</c:v>
                </c:pt>
                <c:pt idx="15985">
                  <c:v>5439.6600000000035</c:v>
                </c:pt>
                <c:pt idx="15986">
                  <c:v>5439.68</c:v>
                </c:pt>
                <c:pt idx="15987">
                  <c:v>5439.7</c:v>
                </c:pt>
                <c:pt idx="15988">
                  <c:v>5439.72</c:v>
                </c:pt>
                <c:pt idx="15989">
                  <c:v>5439.74</c:v>
                </c:pt>
                <c:pt idx="15990">
                  <c:v>5439.76</c:v>
                </c:pt>
                <c:pt idx="15991">
                  <c:v>5439.78</c:v>
                </c:pt>
                <c:pt idx="15992">
                  <c:v>5439.8</c:v>
                </c:pt>
                <c:pt idx="15993">
                  <c:v>5439.8200000000024</c:v>
                </c:pt>
                <c:pt idx="15994">
                  <c:v>5439.84</c:v>
                </c:pt>
                <c:pt idx="15995">
                  <c:v>5439.8600000000024</c:v>
                </c:pt>
                <c:pt idx="15996">
                  <c:v>5439.88</c:v>
                </c:pt>
                <c:pt idx="15997">
                  <c:v>5439.9</c:v>
                </c:pt>
                <c:pt idx="15998">
                  <c:v>5439.92</c:v>
                </c:pt>
                <c:pt idx="15999">
                  <c:v>5439.94</c:v>
                </c:pt>
                <c:pt idx="16000">
                  <c:v>5439.96</c:v>
                </c:pt>
                <c:pt idx="16001">
                  <c:v>5439.98</c:v>
                </c:pt>
                <c:pt idx="16002">
                  <c:v>5440</c:v>
                </c:pt>
                <c:pt idx="16003">
                  <c:v>5440.02</c:v>
                </c:pt>
                <c:pt idx="16004">
                  <c:v>5440.04</c:v>
                </c:pt>
                <c:pt idx="16005">
                  <c:v>5440.06</c:v>
                </c:pt>
                <c:pt idx="16006">
                  <c:v>5440.08</c:v>
                </c:pt>
                <c:pt idx="16007">
                  <c:v>5440.1</c:v>
                </c:pt>
                <c:pt idx="16008">
                  <c:v>5440.1200000000035</c:v>
                </c:pt>
                <c:pt idx="16009">
                  <c:v>5440.14</c:v>
                </c:pt>
                <c:pt idx="16010">
                  <c:v>5440.1600000000035</c:v>
                </c:pt>
                <c:pt idx="16011">
                  <c:v>5440.18</c:v>
                </c:pt>
                <c:pt idx="16012">
                  <c:v>5440.2</c:v>
                </c:pt>
                <c:pt idx="16013">
                  <c:v>5440.22</c:v>
                </c:pt>
                <c:pt idx="16014">
                  <c:v>5440.24</c:v>
                </c:pt>
                <c:pt idx="16015">
                  <c:v>5440.26</c:v>
                </c:pt>
                <c:pt idx="16016">
                  <c:v>5440.28</c:v>
                </c:pt>
                <c:pt idx="16017">
                  <c:v>5440.3</c:v>
                </c:pt>
                <c:pt idx="16018">
                  <c:v>5440.3200000000024</c:v>
                </c:pt>
                <c:pt idx="16019">
                  <c:v>5440.34</c:v>
                </c:pt>
                <c:pt idx="16020">
                  <c:v>5440.3600000000024</c:v>
                </c:pt>
                <c:pt idx="16021">
                  <c:v>5440.38</c:v>
                </c:pt>
                <c:pt idx="16022">
                  <c:v>5440.4</c:v>
                </c:pt>
                <c:pt idx="16023">
                  <c:v>5440.42</c:v>
                </c:pt>
                <c:pt idx="16024">
                  <c:v>5440.44</c:v>
                </c:pt>
                <c:pt idx="16025">
                  <c:v>5440.46</c:v>
                </c:pt>
                <c:pt idx="16026">
                  <c:v>5440.48</c:v>
                </c:pt>
                <c:pt idx="16027">
                  <c:v>5440.5</c:v>
                </c:pt>
                <c:pt idx="16028">
                  <c:v>5440.52</c:v>
                </c:pt>
                <c:pt idx="16029">
                  <c:v>5440.54</c:v>
                </c:pt>
                <c:pt idx="16030">
                  <c:v>5440.56</c:v>
                </c:pt>
                <c:pt idx="16031">
                  <c:v>5440.58</c:v>
                </c:pt>
                <c:pt idx="16032">
                  <c:v>5440.6</c:v>
                </c:pt>
                <c:pt idx="16033">
                  <c:v>5440.6200000000035</c:v>
                </c:pt>
                <c:pt idx="16034">
                  <c:v>5440.64</c:v>
                </c:pt>
                <c:pt idx="16035">
                  <c:v>5440.6600000000035</c:v>
                </c:pt>
                <c:pt idx="16036">
                  <c:v>5440.68</c:v>
                </c:pt>
                <c:pt idx="16037">
                  <c:v>5440.7</c:v>
                </c:pt>
                <c:pt idx="16038">
                  <c:v>5440.72</c:v>
                </c:pt>
                <c:pt idx="16039">
                  <c:v>5440.74</c:v>
                </c:pt>
                <c:pt idx="16040">
                  <c:v>5440.76</c:v>
                </c:pt>
                <c:pt idx="16041">
                  <c:v>5440.78</c:v>
                </c:pt>
                <c:pt idx="16042">
                  <c:v>5440.8</c:v>
                </c:pt>
                <c:pt idx="16043">
                  <c:v>5440.8200000000024</c:v>
                </c:pt>
                <c:pt idx="16044">
                  <c:v>5440.84</c:v>
                </c:pt>
                <c:pt idx="16045">
                  <c:v>5440.8600000000024</c:v>
                </c:pt>
                <c:pt idx="16046">
                  <c:v>5440.88</c:v>
                </c:pt>
                <c:pt idx="16047">
                  <c:v>5440.9</c:v>
                </c:pt>
                <c:pt idx="16048">
                  <c:v>5440.92</c:v>
                </c:pt>
                <c:pt idx="16049">
                  <c:v>5440.94</c:v>
                </c:pt>
                <c:pt idx="16050">
                  <c:v>5440.96</c:v>
                </c:pt>
                <c:pt idx="16051">
                  <c:v>5440.98</c:v>
                </c:pt>
                <c:pt idx="16052">
                  <c:v>5441</c:v>
                </c:pt>
                <c:pt idx="16053">
                  <c:v>5441.02</c:v>
                </c:pt>
                <c:pt idx="16054">
                  <c:v>5441.04</c:v>
                </c:pt>
                <c:pt idx="16055">
                  <c:v>5441.06</c:v>
                </c:pt>
                <c:pt idx="16056">
                  <c:v>5441.08</c:v>
                </c:pt>
                <c:pt idx="16057">
                  <c:v>5441.1</c:v>
                </c:pt>
                <c:pt idx="16058">
                  <c:v>5441.1200000000035</c:v>
                </c:pt>
                <c:pt idx="16059">
                  <c:v>5441.14</c:v>
                </c:pt>
                <c:pt idx="16060">
                  <c:v>5441.1600000000035</c:v>
                </c:pt>
                <c:pt idx="16061">
                  <c:v>5441.18</c:v>
                </c:pt>
                <c:pt idx="16062">
                  <c:v>5441.2</c:v>
                </c:pt>
                <c:pt idx="16063">
                  <c:v>5441.22</c:v>
                </c:pt>
                <c:pt idx="16064">
                  <c:v>5441.24</c:v>
                </c:pt>
                <c:pt idx="16065">
                  <c:v>5441.26</c:v>
                </c:pt>
                <c:pt idx="16066">
                  <c:v>5441.28</c:v>
                </c:pt>
                <c:pt idx="16067">
                  <c:v>5441.3</c:v>
                </c:pt>
                <c:pt idx="16068">
                  <c:v>5441.3200000000024</c:v>
                </c:pt>
                <c:pt idx="16069">
                  <c:v>5441.34</c:v>
                </c:pt>
                <c:pt idx="16070">
                  <c:v>5441.3600000000024</c:v>
                </c:pt>
                <c:pt idx="16071">
                  <c:v>5441.38</c:v>
                </c:pt>
                <c:pt idx="16072">
                  <c:v>5441.4</c:v>
                </c:pt>
                <c:pt idx="16073">
                  <c:v>5441.42</c:v>
                </c:pt>
                <c:pt idx="16074">
                  <c:v>5441.44</c:v>
                </c:pt>
                <c:pt idx="16075">
                  <c:v>5441.46</c:v>
                </c:pt>
                <c:pt idx="16076">
                  <c:v>5441.48</c:v>
                </c:pt>
                <c:pt idx="16077">
                  <c:v>5441.5</c:v>
                </c:pt>
                <c:pt idx="16078">
                  <c:v>5441.52</c:v>
                </c:pt>
                <c:pt idx="16079">
                  <c:v>5441.54</c:v>
                </c:pt>
                <c:pt idx="16080">
                  <c:v>5441.56</c:v>
                </c:pt>
                <c:pt idx="16081">
                  <c:v>5441.58</c:v>
                </c:pt>
                <c:pt idx="16082">
                  <c:v>5441.6</c:v>
                </c:pt>
                <c:pt idx="16083">
                  <c:v>5441.6200000000035</c:v>
                </c:pt>
                <c:pt idx="16084">
                  <c:v>5441.64</c:v>
                </c:pt>
                <c:pt idx="16085">
                  <c:v>5441.6600000000035</c:v>
                </c:pt>
                <c:pt idx="16086">
                  <c:v>5441.68</c:v>
                </c:pt>
                <c:pt idx="16087">
                  <c:v>5441.7</c:v>
                </c:pt>
                <c:pt idx="16088">
                  <c:v>5441.72</c:v>
                </c:pt>
                <c:pt idx="16089">
                  <c:v>5441.74</c:v>
                </c:pt>
                <c:pt idx="16090">
                  <c:v>5441.76</c:v>
                </c:pt>
                <c:pt idx="16091">
                  <c:v>5441.78</c:v>
                </c:pt>
                <c:pt idx="16092">
                  <c:v>5441.8</c:v>
                </c:pt>
                <c:pt idx="16093">
                  <c:v>5441.8200000000024</c:v>
                </c:pt>
                <c:pt idx="16094">
                  <c:v>5441.84</c:v>
                </c:pt>
                <c:pt idx="16095">
                  <c:v>5441.8600000000024</c:v>
                </c:pt>
                <c:pt idx="16096">
                  <c:v>5441.88</c:v>
                </c:pt>
                <c:pt idx="16097">
                  <c:v>5441.9</c:v>
                </c:pt>
                <c:pt idx="16098">
                  <c:v>5441.92</c:v>
                </c:pt>
                <c:pt idx="16099">
                  <c:v>5441.94</c:v>
                </c:pt>
                <c:pt idx="16100">
                  <c:v>5441.96</c:v>
                </c:pt>
                <c:pt idx="16101">
                  <c:v>5441.98</c:v>
                </c:pt>
                <c:pt idx="16102">
                  <c:v>5442</c:v>
                </c:pt>
                <c:pt idx="16103">
                  <c:v>5442.02</c:v>
                </c:pt>
                <c:pt idx="16104">
                  <c:v>5442.04</c:v>
                </c:pt>
                <c:pt idx="16105">
                  <c:v>5442.06</c:v>
                </c:pt>
                <c:pt idx="16106">
                  <c:v>5442.08</c:v>
                </c:pt>
                <c:pt idx="16107">
                  <c:v>5442.1</c:v>
                </c:pt>
                <c:pt idx="16108">
                  <c:v>5442.1200000000035</c:v>
                </c:pt>
                <c:pt idx="16109">
                  <c:v>5442.14</c:v>
                </c:pt>
                <c:pt idx="16110">
                  <c:v>5442.1600000000035</c:v>
                </c:pt>
                <c:pt idx="16111">
                  <c:v>5442.18</c:v>
                </c:pt>
                <c:pt idx="16112">
                  <c:v>5442.2</c:v>
                </c:pt>
                <c:pt idx="16113">
                  <c:v>5442.22</c:v>
                </c:pt>
                <c:pt idx="16114">
                  <c:v>5442.24</c:v>
                </c:pt>
                <c:pt idx="16115">
                  <c:v>5442.26</c:v>
                </c:pt>
                <c:pt idx="16116">
                  <c:v>5442.28</c:v>
                </c:pt>
                <c:pt idx="16117">
                  <c:v>5442.3</c:v>
                </c:pt>
                <c:pt idx="16118">
                  <c:v>5442.3200000000024</c:v>
                </c:pt>
                <c:pt idx="16119">
                  <c:v>5442.34</c:v>
                </c:pt>
                <c:pt idx="16120">
                  <c:v>5442.3600000000024</c:v>
                </c:pt>
                <c:pt idx="16121">
                  <c:v>5442.38</c:v>
                </c:pt>
                <c:pt idx="16122">
                  <c:v>5442.4</c:v>
                </c:pt>
                <c:pt idx="16123">
                  <c:v>5442.42</c:v>
                </c:pt>
                <c:pt idx="16124">
                  <c:v>5442.44</c:v>
                </c:pt>
                <c:pt idx="16125">
                  <c:v>5442.46</c:v>
                </c:pt>
                <c:pt idx="16126">
                  <c:v>5442.48</c:v>
                </c:pt>
                <c:pt idx="16127">
                  <c:v>5442.5</c:v>
                </c:pt>
                <c:pt idx="16128">
                  <c:v>5442.52</c:v>
                </c:pt>
                <c:pt idx="16129">
                  <c:v>5442.54</c:v>
                </c:pt>
                <c:pt idx="16130">
                  <c:v>5442.56</c:v>
                </c:pt>
                <c:pt idx="16131">
                  <c:v>5442.58</c:v>
                </c:pt>
                <c:pt idx="16132">
                  <c:v>5442.6</c:v>
                </c:pt>
                <c:pt idx="16133">
                  <c:v>5442.6200000000035</c:v>
                </c:pt>
                <c:pt idx="16134">
                  <c:v>5442.64</c:v>
                </c:pt>
                <c:pt idx="16135">
                  <c:v>5442.6600000000035</c:v>
                </c:pt>
                <c:pt idx="16136">
                  <c:v>5442.68</c:v>
                </c:pt>
                <c:pt idx="16137">
                  <c:v>5442.7</c:v>
                </c:pt>
                <c:pt idx="16138">
                  <c:v>5442.72</c:v>
                </c:pt>
                <c:pt idx="16139">
                  <c:v>5442.74</c:v>
                </c:pt>
                <c:pt idx="16140">
                  <c:v>5442.76</c:v>
                </c:pt>
                <c:pt idx="16141">
                  <c:v>5442.78</c:v>
                </c:pt>
                <c:pt idx="16142">
                  <c:v>5442.8</c:v>
                </c:pt>
                <c:pt idx="16143">
                  <c:v>5442.8200000000024</c:v>
                </c:pt>
                <c:pt idx="16144">
                  <c:v>5442.84</c:v>
                </c:pt>
                <c:pt idx="16145">
                  <c:v>5442.8600000000024</c:v>
                </c:pt>
                <c:pt idx="16146">
                  <c:v>5442.88</c:v>
                </c:pt>
                <c:pt idx="16147">
                  <c:v>5442.9</c:v>
                </c:pt>
                <c:pt idx="16148">
                  <c:v>5442.92</c:v>
                </c:pt>
                <c:pt idx="16149">
                  <c:v>5442.94</c:v>
                </c:pt>
                <c:pt idx="16150">
                  <c:v>5442.96</c:v>
                </c:pt>
                <c:pt idx="16151">
                  <c:v>5442.98</c:v>
                </c:pt>
                <c:pt idx="16152">
                  <c:v>5443</c:v>
                </c:pt>
                <c:pt idx="16153">
                  <c:v>5443.02</c:v>
                </c:pt>
                <c:pt idx="16154">
                  <c:v>5443.04</c:v>
                </c:pt>
                <c:pt idx="16155">
                  <c:v>5443.06</c:v>
                </c:pt>
                <c:pt idx="16156">
                  <c:v>5443.08</c:v>
                </c:pt>
                <c:pt idx="16157">
                  <c:v>5443.1</c:v>
                </c:pt>
                <c:pt idx="16158">
                  <c:v>5443.1200000000035</c:v>
                </c:pt>
                <c:pt idx="16159">
                  <c:v>5443.14</c:v>
                </c:pt>
                <c:pt idx="16160">
                  <c:v>5443.1600000000035</c:v>
                </c:pt>
                <c:pt idx="16161">
                  <c:v>5443.18</c:v>
                </c:pt>
                <c:pt idx="16162">
                  <c:v>5443.2</c:v>
                </c:pt>
                <c:pt idx="16163">
                  <c:v>5443.22</c:v>
                </c:pt>
                <c:pt idx="16164">
                  <c:v>5443.24</c:v>
                </c:pt>
                <c:pt idx="16165">
                  <c:v>5443.26</c:v>
                </c:pt>
                <c:pt idx="16166">
                  <c:v>5443.28</c:v>
                </c:pt>
                <c:pt idx="16167">
                  <c:v>5443.3</c:v>
                </c:pt>
                <c:pt idx="16168">
                  <c:v>5443.3200000000024</c:v>
                </c:pt>
                <c:pt idx="16169">
                  <c:v>5443.34</c:v>
                </c:pt>
                <c:pt idx="16170">
                  <c:v>5443.3600000000024</c:v>
                </c:pt>
                <c:pt idx="16171">
                  <c:v>5443.38</c:v>
                </c:pt>
                <c:pt idx="16172">
                  <c:v>5443.4</c:v>
                </c:pt>
                <c:pt idx="16173">
                  <c:v>5443.42</c:v>
                </c:pt>
                <c:pt idx="16174">
                  <c:v>5443.44</c:v>
                </c:pt>
                <c:pt idx="16175">
                  <c:v>5443.46</c:v>
                </c:pt>
                <c:pt idx="16176">
                  <c:v>5443.48</c:v>
                </c:pt>
                <c:pt idx="16177">
                  <c:v>5443.5</c:v>
                </c:pt>
                <c:pt idx="16178">
                  <c:v>5443.52</c:v>
                </c:pt>
                <c:pt idx="16179">
                  <c:v>5443.54</c:v>
                </c:pt>
                <c:pt idx="16180">
                  <c:v>5443.56</c:v>
                </c:pt>
                <c:pt idx="16181">
                  <c:v>5443.58</c:v>
                </c:pt>
                <c:pt idx="16182">
                  <c:v>5443.6</c:v>
                </c:pt>
                <c:pt idx="16183">
                  <c:v>5443.6200000000035</c:v>
                </c:pt>
                <c:pt idx="16184">
                  <c:v>5443.64</c:v>
                </c:pt>
                <c:pt idx="16185">
                  <c:v>5443.6600000000035</c:v>
                </c:pt>
                <c:pt idx="16186">
                  <c:v>5443.68</c:v>
                </c:pt>
                <c:pt idx="16187">
                  <c:v>5443.7</c:v>
                </c:pt>
                <c:pt idx="16188">
                  <c:v>5443.72</c:v>
                </c:pt>
                <c:pt idx="16189">
                  <c:v>5443.74</c:v>
                </c:pt>
                <c:pt idx="16190">
                  <c:v>5443.76</c:v>
                </c:pt>
                <c:pt idx="16191">
                  <c:v>5443.78</c:v>
                </c:pt>
                <c:pt idx="16192">
                  <c:v>5443.8</c:v>
                </c:pt>
                <c:pt idx="16193">
                  <c:v>5443.8200000000024</c:v>
                </c:pt>
                <c:pt idx="16194">
                  <c:v>5443.84</c:v>
                </c:pt>
                <c:pt idx="16195">
                  <c:v>5443.8600000000024</c:v>
                </c:pt>
                <c:pt idx="16196">
                  <c:v>5443.88</c:v>
                </c:pt>
                <c:pt idx="16197">
                  <c:v>5443.9</c:v>
                </c:pt>
                <c:pt idx="16198">
                  <c:v>5443.92</c:v>
                </c:pt>
                <c:pt idx="16199">
                  <c:v>5443.94</c:v>
                </c:pt>
                <c:pt idx="16200">
                  <c:v>5443.96</c:v>
                </c:pt>
                <c:pt idx="16201">
                  <c:v>5443.98</c:v>
                </c:pt>
                <c:pt idx="16202">
                  <c:v>5444</c:v>
                </c:pt>
                <c:pt idx="16203">
                  <c:v>5444.02</c:v>
                </c:pt>
                <c:pt idx="16204">
                  <c:v>5444.04</c:v>
                </c:pt>
                <c:pt idx="16205">
                  <c:v>5444.06</c:v>
                </c:pt>
                <c:pt idx="16206">
                  <c:v>5444.08</c:v>
                </c:pt>
                <c:pt idx="16207">
                  <c:v>5444.1</c:v>
                </c:pt>
                <c:pt idx="16208">
                  <c:v>5444.1200000000035</c:v>
                </c:pt>
                <c:pt idx="16209">
                  <c:v>5444.14</c:v>
                </c:pt>
                <c:pt idx="16210">
                  <c:v>5444.1600000000035</c:v>
                </c:pt>
                <c:pt idx="16211">
                  <c:v>5444.18</c:v>
                </c:pt>
                <c:pt idx="16212">
                  <c:v>5444.2</c:v>
                </c:pt>
                <c:pt idx="16213">
                  <c:v>5444.22</c:v>
                </c:pt>
                <c:pt idx="16214">
                  <c:v>5444.24</c:v>
                </c:pt>
                <c:pt idx="16215">
                  <c:v>5444.26</c:v>
                </c:pt>
                <c:pt idx="16216">
                  <c:v>5444.28</c:v>
                </c:pt>
                <c:pt idx="16217">
                  <c:v>5444.3</c:v>
                </c:pt>
                <c:pt idx="16218">
                  <c:v>5444.3200000000024</c:v>
                </c:pt>
                <c:pt idx="16219">
                  <c:v>5444.34</c:v>
                </c:pt>
                <c:pt idx="16220">
                  <c:v>5444.3600000000024</c:v>
                </c:pt>
                <c:pt idx="16221">
                  <c:v>5444.38</c:v>
                </c:pt>
                <c:pt idx="16222">
                  <c:v>5444.4</c:v>
                </c:pt>
                <c:pt idx="16223">
                  <c:v>5444.42</c:v>
                </c:pt>
                <c:pt idx="16224">
                  <c:v>5444.44</c:v>
                </c:pt>
                <c:pt idx="16225">
                  <c:v>5444.46</c:v>
                </c:pt>
                <c:pt idx="16226">
                  <c:v>5444.48</c:v>
                </c:pt>
                <c:pt idx="16227">
                  <c:v>5444.5</c:v>
                </c:pt>
                <c:pt idx="16228">
                  <c:v>5444.52</c:v>
                </c:pt>
                <c:pt idx="16229">
                  <c:v>5444.54</c:v>
                </c:pt>
                <c:pt idx="16230">
                  <c:v>5444.56</c:v>
                </c:pt>
                <c:pt idx="16231">
                  <c:v>5444.58</c:v>
                </c:pt>
                <c:pt idx="16232">
                  <c:v>5444.6</c:v>
                </c:pt>
                <c:pt idx="16233">
                  <c:v>5444.6200000000035</c:v>
                </c:pt>
                <c:pt idx="16234">
                  <c:v>5444.64</c:v>
                </c:pt>
                <c:pt idx="16235">
                  <c:v>5444.6600000000035</c:v>
                </c:pt>
                <c:pt idx="16236">
                  <c:v>5444.68</c:v>
                </c:pt>
                <c:pt idx="16237">
                  <c:v>5444.7</c:v>
                </c:pt>
                <c:pt idx="16238">
                  <c:v>5444.72</c:v>
                </c:pt>
                <c:pt idx="16239">
                  <c:v>5444.74</c:v>
                </c:pt>
                <c:pt idx="16240">
                  <c:v>5444.76</c:v>
                </c:pt>
                <c:pt idx="16241">
                  <c:v>5444.78</c:v>
                </c:pt>
                <c:pt idx="16242">
                  <c:v>5444.8</c:v>
                </c:pt>
                <c:pt idx="16243">
                  <c:v>5444.8200000000024</c:v>
                </c:pt>
                <c:pt idx="16244">
                  <c:v>5444.84</c:v>
                </c:pt>
                <c:pt idx="16245">
                  <c:v>5444.8600000000024</c:v>
                </c:pt>
                <c:pt idx="16246">
                  <c:v>5444.88</c:v>
                </c:pt>
                <c:pt idx="16247">
                  <c:v>5444.9</c:v>
                </c:pt>
                <c:pt idx="16248">
                  <c:v>5444.92</c:v>
                </c:pt>
                <c:pt idx="16249">
                  <c:v>5444.94</c:v>
                </c:pt>
                <c:pt idx="16250">
                  <c:v>5444.96</c:v>
                </c:pt>
                <c:pt idx="16251">
                  <c:v>5444.98</c:v>
                </c:pt>
                <c:pt idx="16252">
                  <c:v>5445</c:v>
                </c:pt>
                <c:pt idx="16253">
                  <c:v>5445.02</c:v>
                </c:pt>
                <c:pt idx="16254">
                  <c:v>5445.04</c:v>
                </c:pt>
                <c:pt idx="16255">
                  <c:v>5445.06</c:v>
                </c:pt>
                <c:pt idx="16256">
                  <c:v>5445.08</c:v>
                </c:pt>
                <c:pt idx="16257">
                  <c:v>5445.1</c:v>
                </c:pt>
                <c:pt idx="16258">
                  <c:v>5445.1200000000035</c:v>
                </c:pt>
                <c:pt idx="16259">
                  <c:v>5445.14</c:v>
                </c:pt>
                <c:pt idx="16260">
                  <c:v>5445.1600000000035</c:v>
                </c:pt>
                <c:pt idx="16261">
                  <c:v>5445.18</c:v>
                </c:pt>
                <c:pt idx="16262">
                  <c:v>5445.2</c:v>
                </c:pt>
                <c:pt idx="16263">
                  <c:v>5445.22</c:v>
                </c:pt>
                <c:pt idx="16264">
                  <c:v>5445.24</c:v>
                </c:pt>
                <c:pt idx="16265">
                  <c:v>5445.26</c:v>
                </c:pt>
                <c:pt idx="16266">
                  <c:v>5445.28</c:v>
                </c:pt>
                <c:pt idx="16267">
                  <c:v>5445.3</c:v>
                </c:pt>
                <c:pt idx="16268">
                  <c:v>5445.3200000000024</c:v>
                </c:pt>
                <c:pt idx="16269">
                  <c:v>5445.34</c:v>
                </c:pt>
                <c:pt idx="16270">
                  <c:v>5445.3600000000024</c:v>
                </c:pt>
                <c:pt idx="16271">
                  <c:v>5445.38</c:v>
                </c:pt>
                <c:pt idx="16272">
                  <c:v>5445.4</c:v>
                </c:pt>
                <c:pt idx="16273">
                  <c:v>5445.42</c:v>
                </c:pt>
                <c:pt idx="16274">
                  <c:v>5445.44</c:v>
                </c:pt>
                <c:pt idx="16275">
                  <c:v>5445.46</c:v>
                </c:pt>
                <c:pt idx="16276">
                  <c:v>5445.48</c:v>
                </c:pt>
                <c:pt idx="16277">
                  <c:v>5445.5</c:v>
                </c:pt>
                <c:pt idx="16278">
                  <c:v>5445.52</c:v>
                </c:pt>
                <c:pt idx="16279">
                  <c:v>5445.54</c:v>
                </c:pt>
                <c:pt idx="16280">
                  <c:v>5445.56</c:v>
                </c:pt>
                <c:pt idx="16281">
                  <c:v>5445.58</c:v>
                </c:pt>
                <c:pt idx="16282">
                  <c:v>5445.6</c:v>
                </c:pt>
                <c:pt idx="16283">
                  <c:v>5445.6200000000035</c:v>
                </c:pt>
                <c:pt idx="16284">
                  <c:v>5445.64</c:v>
                </c:pt>
                <c:pt idx="16285">
                  <c:v>5445.6600000000035</c:v>
                </c:pt>
                <c:pt idx="16286">
                  <c:v>5445.68</c:v>
                </c:pt>
                <c:pt idx="16287">
                  <c:v>5445.7</c:v>
                </c:pt>
                <c:pt idx="16288">
                  <c:v>5445.72</c:v>
                </c:pt>
                <c:pt idx="16289">
                  <c:v>5445.74</c:v>
                </c:pt>
                <c:pt idx="16290">
                  <c:v>5445.76</c:v>
                </c:pt>
                <c:pt idx="16291">
                  <c:v>5445.78</c:v>
                </c:pt>
                <c:pt idx="16292">
                  <c:v>5445.8</c:v>
                </c:pt>
                <c:pt idx="16293">
                  <c:v>5445.8200000000024</c:v>
                </c:pt>
                <c:pt idx="16294">
                  <c:v>5445.84</c:v>
                </c:pt>
                <c:pt idx="16295">
                  <c:v>5445.8600000000024</c:v>
                </c:pt>
                <c:pt idx="16296">
                  <c:v>5445.88</c:v>
                </c:pt>
                <c:pt idx="16297">
                  <c:v>5445.9</c:v>
                </c:pt>
                <c:pt idx="16298">
                  <c:v>5445.92</c:v>
                </c:pt>
                <c:pt idx="16299">
                  <c:v>5445.94</c:v>
                </c:pt>
                <c:pt idx="16300">
                  <c:v>5445.96</c:v>
                </c:pt>
                <c:pt idx="16301">
                  <c:v>5445.98</c:v>
                </c:pt>
                <c:pt idx="16302">
                  <c:v>5446</c:v>
                </c:pt>
                <c:pt idx="16303">
                  <c:v>5446.02</c:v>
                </c:pt>
                <c:pt idx="16304">
                  <c:v>5446.04</c:v>
                </c:pt>
                <c:pt idx="16305">
                  <c:v>5446.06</c:v>
                </c:pt>
                <c:pt idx="16306">
                  <c:v>5446.08</c:v>
                </c:pt>
                <c:pt idx="16307">
                  <c:v>5446.1</c:v>
                </c:pt>
                <c:pt idx="16308">
                  <c:v>5446.1200000000035</c:v>
                </c:pt>
                <c:pt idx="16309">
                  <c:v>5446.14</c:v>
                </c:pt>
                <c:pt idx="16310">
                  <c:v>5446.1600000000035</c:v>
                </c:pt>
                <c:pt idx="16311">
                  <c:v>5446.18</c:v>
                </c:pt>
                <c:pt idx="16312">
                  <c:v>5446.2</c:v>
                </c:pt>
                <c:pt idx="16313">
                  <c:v>5446.22</c:v>
                </c:pt>
                <c:pt idx="16314">
                  <c:v>5446.24</c:v>
                </c:pt>
                <c:pt idx="16315">
                  <c:v>5446.26</c:v>
                </c:pt>
                <c:pt idx="16316">
                  <c:v>5446.28</c:v>
                </c:pt>
                <c:pt idx="16317">
                  <c:v>5446.3</c:v>
                </c:pt>
                <c:pt idx="16318">
                  <c:v>5446.3200000000024</c:v>
                </c:pt>
                <c:pt idx="16319">
                  <c:v>5446.34</c:v>
                </c:pt>
                <c:pt idx="16320">
                  <c:v>5446.3600000000024</c:v>
                </c:pt>
                <c:pt idx="16321">
                  <c:v>5446.38</c:v>
                </c:pt>
                <c:pt idx="16322">
                  <c:v>5446.4</c:v>
                </c:pt>
                <c:pt idx="16323">
                  <c:v>5446.42</c:v>
                </c:pt>
                <c:pt idx="16324">
                  <c:v>5446.44</c:v>
                </c:pt>
                <c:pt idx="16325">
                  <c:v>5446.46</c:v>
                </c:pt>
                <c:pt idx="16326">
                  <c:v>5446.48</c:v>
                </c:pt>
                <c:pt idx="16327">
                  <c:v>5446.5</c:v>
                </c:pt>
                <c:pt idx="16328">
                  <c:v>5446.52</c:v>
                </c:pt>
                <c:pt idx="16329">
                  <c:v>5446.54</c:v>
                </c:pt>
                <c:pt idx="16330">
                  <c:v>5446.56</c:v>
                </c:pt>
                <c:pt idx="16331">
                  <c:v>5446.58</c:v>
                </c:pt>
                <c:pt idx="16332">
                  <c:v>5446.6</c:v>
                </c:pt>
                <c:pt idx="16333">
                  <c:v>5446.6200000000035</c:v>
                </c:pt>
                <c:pt idx="16334">
                  <c:v>5446.64</c:v>
                </c:pt>
                <c:pt idx="16335">
                  <c:v>5446.6600000000035</c:v>
                </c:pt>
                <c:pt idx="16336">
                  <c:v>5446.68</c:v>
                </c:pt>
                <c:pt idx="16337">
                  <c:v>5446.7</c:v>
                </c:pt>
                <c:pt idx="16338">
                  <c:v>5446.72</c:v>
                </c:pt>
                <c:pt idx="16339">
                  <c:v>5446.74</c:v>
                </c:pt>
                <c:pt idx="16340">
                  <c:v>5446.76</c:v>
                </c:pt>
                <c:pt idx="16341">
                  <c:v>5446.78</c:v>
                </c:pt>
                <c:pt idx="16342">
                  <c:v>5446.8</c:v>
                </c:pt>
                <c:pt idx="16343">
                  <c:v>5446.8200000000024</c:v>
                </c:pt>
                <c:pt idx="16344">
                  <c:v>5446.84</c:v>
                </c:pt>
                <c:pt idx="16345">
                  <c:v>5446.8600000000024</c:v>
                </c:pt>
                <c:pt idx="16346">
                  <c:v>5446.88</c:v>
                </c:pt>
                <c:pt idx="16347">
                  <c:v>5446.9</c:v>
                </c:pt>
                <c:pt idx="16348">
                  <c:v>5446.92</c:v>
                </c:pt>
                <c:pt idx="16349">
                  <c:v>5446.94</c:v>
                </c:pt>
                <c:pt idx="16350">
                  <c:v>5446.96</c:v>
                </c:pt>
                <c:pt idx="16351">
                  <c:v>5446.98</c:v>
                </c:pt>
                <c:pt idx="16352">
                  <c:v>5447</c:v>
                </c:pt>
                <c:pt idx="16353">
                  <c:v>5447.02</c:v>
                </c:pt>
                <c:pt idx="16354">
                  <c:v>5447.04</c:v>
                </c:pt>
                <c:pt idx="16355">
                  <c:v>5447.06</c:v>
                </c:pt>
                <c:pt idx="16356">
                  <c:v>5447.08</c:v>
                </c:pt>
                <c:pt idx="16357">
                  <c:v>5447.1</c:v>
                </c:pt>
                <c:pt idx="16358">
                  <c:v>5447.1200000000035</c:v>
                </c:pt>
                <c:pt idx="16359">
                  <c:v>5447.14</c:v>
                </c:pt>
                <c:pt idx="16360">
                  <c:v>5447.1600000000035</c:v>
                </c:pt>
                <c:pt idx="16361">
                  <c:v>5447.18</c:v>
                </c:pt>
                <c:pt idx="16362">
                  <c:v>5447.2</c:v>
                </c:pt>
                <c:pt idx="16363">
                  <c:v>5447.22</c:v>
                </c:pt>
                <c:pt idx="16364">
                  <c:v>5447.24</c:v>
                </c:pt>
                <c:pt idx="16365">
                  <c:v>5447.26</c:v>
                </c:pt>
                <c:pt idx="16366">
                  <c:v>5447.28</c:v>
                </c:pt>
                <c:pt idx="16367">
                  <c:v>5447.3</c:v>
                </c:pt>
                <c:pt idx="16368">
                  <c:v>5447.3200000000024</c:v>
                </c:pt>
                <c:pt idx="16369">
                  <c:v>5447.34</c:v>
                </c:pt>
                <c:pt idx="16370">
                  <c:v>5447.3600000000024</c:v>
                </c:pt>
                <c:pt idx="16371">
                  <c:v>5447.38</c:v>
                </c:pt>
                <c:pt idx="16372">
                  <c:v>5447.4</c:v>
                </c:pt>
                <c:pt idx="16373">
                  <c:v>5447.42</c:v>
                </c:pt>
                <c:pt idx="16374">
                  <c:v>5447.44</c:v>
                </c:pt>
                <c:pt idx="16375">
                  <c:v>5447.46</c:v>
                </c:pt>
                <c:pt idx="16376">
                  <c:v>5447.48</c:v>
                </c:pt>
                <c:pt idx="16377">
                  <c:v>5447.5</c:v>
                </c:pt>
                <c:pt idx="16378">
                  <c:v>5447.52</c:v>
                </c:pt>
                <c:pt idx="16379">
                  <c:v>5447.54</c:v>
                </c:pt>
                <c:pt idx="16380">
                  <c:v>5447.56</c:v>
                </c:pt>
                <c:pt idx="16381">
                  <c:v>5447.58</c:v>
                </c:pt>
                <c:pt idx="16382">
                  <c:v>5447.6</c:v>
                </c:pt>
                <c:pt idx="16383">
                  <c:v>5447.6200000000035</c:v>
                </c:pt>
                <c:pt idx="16384">
                  <c:v>5447.64</c:v>
                </c:pt>
                <c:pt idx="16385">
                  <c:v>5447.6600000000035</c:v>
                </c:pt>
                <c:pt idx="16386">
                  <c:v>5447.68</c:v>
                </c:pt>
                <c:pt idx="16387">
                  <c:v>5447.7</c:v>
                </c:pt>
                <c:pt idx="16388">
                  <c:v>5447.72</c:v>
                </c:pt>
                <c:pt idx="16389">
                  <c:v>5447.74</c:v>
                </c:pt>
                <c:pt idx="16390">
                  <c:v>5447.76</c:v>
                </c:pt>
                <c:pt idx="16391">
                  <c:v>5447.78</c:v>
                </c:pt>
                <c:pt idx="16392">
                  <c:v>5447.8</c:v>
                </c:pt>
                <c:pt idx="16393">
                  <c:v>5447.8200000000024</c:v>
                </c:pt>
                <c:pt idx="16394">
                  <c:v>5447.84</c:v>
                </c:pt>
                <c:pt idx="16395">
                  <c:v>5447.8600000000024</c:v>
                </c:pt>
                <c:pt idx="16396">
                  <c:v>5447.88</c:v>
                </c:pt>
                <c:pt idx="16397">
                  <c:v>5447.9</c:v>
                </c:pt>
                <c:pt idx="16398">
                  <c:v>5447.92</c:v>
                </c:pt>
                <c:pt idx="16399">
                  <c:v>5447.94</c:v>
                </c:pt>
                <c:pt idx="16400">
                  <c:v>5447.96</c:v>
                </c:pt>
                <c:pt idx="16401">
                  <c:v>5447.98</c:v>
                </c:pt>
                <c:pt idx="16402">
                  <c:v>5448</c:v>
                </c:pt>
                <c:pt idx="16403">
                  <c:v>5448.02</c:v>
                </c:pt>
                <c:pt idx="16404">
                  <c:v>5448.04</c:v>
                </c:pt>
                <c:pt idx="16405">
                  <c:v>5448.06</c:v>
                </c:pt>
                <c:pt idx="16406">
                  <c:v>5448.08</c:v>
                </c:pt>
                <c:pt idx="16407">
                  <c:v>5448.1</c:v>
                </c:pt>
                <c:pt idx="16408">
                  <c:v>5448.1200000000035</c:v>
                </c:pt>
                <c:pt idx="16409">
                  <c:v>5448.14</c:v>
                </c:pt>
                <c:pt idx="16410">
                  <c:v>5448.1600000000035</c:v>
                </c:pt>
                <c:pt idx="16411">
                  <c:v>5448.18</c:v>
                </c:pt>
                <c:pt idx="16412">
                  <c:v>5448.2</c:v>
                </c:pt>
                <c:pt idx="16413">
                  <c:v>5448.22</c:v>
                </c:pt>
                <c:pt idx="16414">
                  <c:v>5448.24</c:v>
                </c:pt>
                <c:pt idx="16415">
                  <c:v>5448.26</c:v>
                </c:pt>
                <c:pt idx="16416">
                  <c:v>5448.28</c:v>
                </c:pt>
                <c:pt idx="16417">
                  <c:v>5448.3</c:v>
                </c:pt>
                <c:pt idx="16418">
                  <c:v>5448.3200000000024</c:v>
                </c:pt>
                <c:pt idx="16419">
                  <c:v>5448.34</c:v>
                </c:pt>
                <c:pt idx="16420">
                  <c:v>5448.3600000000024</c:v>
                </c:pt>
                <c:pt idx="16421">
                  <c:v>5448.38</c:v>
                </c:pt>
                <c:pt idx="16422">
                  <c:v>5448.4</c:v>
                </c:pt>
                <c:pt idx="16423">
                  <c:v>5448.42</c:v>
                </c:pt>
                <c:pt idx="16424">
                  <c:v>5448.44</c:v>
                </c:pt>
                <c:pt idx="16425">
                  <c:v>5448.46</c:v>
                </c:pt>
                <c:pt idx="16426">
                  <c:v>5448.48</c:v>
                </c:pt>
                <c:pt idx="16427">
                  <c:v>5448.5</c:v>
                </c:pt>
                <c:pt idx="16428">
                  <c:v>5448.52</c:v>
                </c:pt>
                <c:pt idx="16429">
                  <c:v>5448.54</c:v>
                </c:pt>
                <c:pt idx="16430">
                  <c:v>5448.56</c:v>
                </c:pt>
                <c:pt idx="16431">
                  <c:v>5448.58</c:v>
                </c:pt>
                <c:pt idx="16432">
                  <c:v>5448.6</c:v>
                </c:pt>
                <c:pt idx="16433">
                  <c:v>5448.6200000000035</c:v>
                </c:pt>
                <c:pt idx="16434">
                  <c:v>5448.64</c:v>
                </c:pt>
                <c:pt idx="16435">
                  <c:v>5448.6600000000035</c:v>
                </c:pt>
                <c:pt idx="16436">
                  <c:v>5448.68</c:v>
                </c:pt>
                <c:pt idx="16437">
                  <c:v>5448.7</c:v>
                </c:pt>
                <c:pt idx="16438">
                  <c:v>5448.72</c:v>
                </c:pt>
                <c:pt idx="16439">
                  <c:v>5448.74</c:v>
                </c:pt>
                <c:pt idx="16440">
                  <c:v>5448.76</c:v>
                </c:pt>
                <c:pt idx="16441">
                  <c:v>5448.78</c:v>
                </c:pt>
                <c:pt idx="16442">
                  <c:v>5448.8</c:v>
                </c:pt>
                <c:pt idx="16443">
                  <c:v>5448.8200000000024</c:v>
                </c:pt>
                <c:pt idx="16444">
                  <c:v>5448.84</c:v>
                </c:pt>
                <c:pt idx="16445">
                  <c:v>5448.8600000000024</c:v>
                </c:pt>
                <c:pt idx="16446">
                  <c:v>5448.88</c:v>
                </c:pt>
                <c:pt idx="16447">
                  <c:v>5448.9</c:v>
                </c:pt>
                <c:pt idx="16448">
                  <c:v>5448.92</c:v>
                </c:pt>
                <c:pt idx="16449">
                  <c:v>5448.94</c:v>
                </c:pt>
                <c:pt idx="16450">
                  <c:v>5448.96</c:v>
                </c:pt>
                <c:pt idx="16451">
                  <c:v>5448.98</c:v>
                </c:pt>
                <c:pt idx="16452">
                  <c:v>5449</c:v>
                </c:pt>
                <c:pt idx="16453">
                  <c:v>5449.02</c:v>
                </c:pt>
                <c:pt idx="16454">
                  <c:v>5449.04</c:v>
                </c:pt>
                <c:pt idx="16455">
                  <c:v>5449.06</c:v>
                </c:pt>
                <c:pt idx="16456">
                  <c:v>5449.08</c:v>
                </c:pt>
                <c:pt idx="16457">
                  <c:v>5449.1</c:v>
                </c:pt>
                <c:pt idx="16458">
                  <c:v>5449.1200000000035</c:v>
                </c:pt>
                <c:pt idx="16459">
                  <c:v>5449.14</c:v>
                </c:pt>
                <c:pt idx="16460">
                  <c:v>5449.1600000000035</c:v>
                </c:pt>
                <c:pt idx="16461">
                  <c:v>5449.18</c:v>
                </c:pt>
                <c:pt idx="16462">
                  <c:v>5449.2</c:v>
                </c:pt>
                <c:pt idx="16463">
                  <c:v>5449.22</c:v>
                </c:pt>
                <c:pt idx="16464">
                  <c:v>5449.24</c:v>
                </c:pt>
                <c:pt idx="16465">
                  <c:v>5449.26</c:v>
                </c:pt>
                <c:pt idx="16466">
                  <c:v>5449.28</c:v>
                </c:pt>
                <c:pt idx="16467">
                  <c:v>5449.3</c:v>
                </c:pt>
                <c:pt idx="16468">
                  <c:v>5449.3200000000024</c:v>
                </c:pt>
                <c:pt idx="16469">
                  <c:v>5449.34</c:v>
                </c:pt>
                <c:pt idx="16470">
                  <c:v>5449.3600000000024</c:v>
                </c:pt>
                <c:pt idx="16471">
                  <c:v>5449.38</c:v>
                </c:pt>
                <c:pt idx="16472">
                  <c:v>5449.4</c:v>
                </c:pt>
                <c:pt idx="16473">
                  <c:v>5449.42</c:v>
                </c:pt>
                <c:pt idx="16474">
                  <c:v>5449.44</c:v>
                </c:pt>
                <c:pt idx="16475">
                  <c:v>5449.46</c:v>
                </c:pt>
                <c:pt idx="16476">
                  <c:v>5449.48</c:v>
                </c:pt>
                <c:pt idx="16477">
                  <c:v>5449.5</c:v>
                </c:pt>
                <c:pt idx="16478">
                  <c:v>5449.52</c:v>
                </c:pt>
                <c:pt idx="16479">
                  <c:v>5449.54</c:v>
                </c:pt>
                <c:pt idx="16480">
                  <c:v>5449.56</c:v>
                </c:pt>
                <c:pt idx="16481">
                  <c:v>5449.58</c:v>
                </c:pt>
                <c:pt idx="16482">
                  <c:v>5449.6</c:v>
                </c:pt>
                <c:pt idx="16483">
                  <c:v>5449.6200000000035</c:v>
                </c:pt>
                <c:pt idx="16484">
                  <c:v>5449.64</c:v>
                </c:pt>
                <c:pt idx="16485">
                  <c:v>5449.6600000000035</c:v>
                </c:pt>
                <c:pt idx="16486">
                  <c:v>5449.68</c:v>
                </c:pt>
                <c:pt idx="16487">
                  <c:v>5449.7</c:v>
                </c:pt>
                <c:pt idx="16488">
                  <c:v>5449.72</c:v>
                </c:pt>
                <c:pt idx="16489">
                  <c:v>5449.74</c:v>
                </c:pt>
                <c:pt idx="16490">
                  <c:v>5449.76</c:v>
                </c:pt>
                <c:pt idx="16491">
                  <c:v>5449.78</c:v>
                </c:pt>
                <c:pt idx="16492">
                  <c:v>5449.8</c:v>
                </c:pt>
                <c:pt idx="16493">
                  <c:v>5449.8200000000024</c:v>
                </c:pt>
                <c:pt idx="16494">
                  <c:v>5449.84</c:v>
                </c:pt>
                <c:pt idx="16495">
                  <c:v>5449.8600000000024</c:v>
                </c:pt>
                <c:pt idx="16496">
                  <c:v>5449.88</c:v>
                </c:pt>
                <c:pt idx="16497">
                  <c:v>5449.9</c:v>
                </c:pt>
                <c:pt idx="16498">
                  <c:v>5449.92</c:v>
                </c:pt>
                <c:pt idx="16499">
                  <c:v>5449.94</c:v>
                </c:pt>
                <c:pt idx="16500">
                  <c:v>5449.96</c:v>
                </c:pt>
                <c:pt idx="16501">
                  <c:v>5449.98</c:v>
                </c:pt>
                <c:pt idx="16502">
                  <c:v>5450</c:v>
                </c:pt>
                <c:pt idx="16503">
                  <c:v>5450.02</c:v>
                </c:pt>
                <c:pt idx="16504">
                  <c:v>5450.04</c:v>
                </c:pt>
                <c:pt idx="16505">
                  <c:v>5450.06</c:v>
                </c:pt>
                <c:pt idx="16506">
                  <c:v>5450.08</c:v>
                </c:pt>
                <c:pt idx="16507">
                  <c:v>5450.1</c:v>
                </c:pt>
                <c:pt idx="16508">
                  <c:v>5450.1200000000035</c:v>
                </c:pt>
                <c:pt idx="16509">
                  <c:v>5450.14</c:v>
                </c:pt>
                <c:pt idx="16510">
                  <c:v>5450.1600000000035</c:v>
                </c:pt>
                <c:pt idx="16511">
                  <c:v>5450.18</c:v>
                </c:pt>
                <c:pt idx="16512">
                  <c:v>5450.2</c:v>
                </c:pt>
                <c:pt idx="16513">
                  <c:v>5450.22</c:v>
                </c:pt>
                <c:pt idx="16514">
                  <c:v>5450.24</c:v>
                </c:pt>
                <c:pt idx="16515">
                  <c:v>5450.26</c:v>
                </c:pt>
                <c:pt idx="16516">
                  <c:v>5450.28</c:v>
                </c:pt>
                <c:pt idx="16517">
                  <c:v>5450.3</c:v>
                </c:pt>
                <c:pt idx="16518">
                  <c:v>5450.3200000000024</c:v>
                </c:pt>
                <c:pt idx="16519">
                  <c:v>5450.34</c:v>
                </c:pt>
                <c:pt idx="16520">
                  <c:v>5450.3600000000024</c:v>
                </c:pt>
                <c:pt idx="16521">
                  <c:v>5450.38</c:v>
                </c:pt>
                <c:pt idx="16522">
                  <c:v>5450.4</c:v>
                </c:pt>
                <c:pt idx="16523">
                  <c:v>5450.42</c:v>
                </c:pt>
                <c:pt idx="16524">
                  <c:v>5450.44</c:v>
                </c:pt>
                <c:pt idx="16525">
                  <c:v>5450.46</c:v>
                </c:pt>
                <c:pt idx="16526">
                  <c:v>5450.48</c:v>
                </c:pt>
                <c:pt idx="16527">
                  <c:v>5450.5</c:v>
                </c:pt>
                <c:pt idx="16528">
                  <c:v>5450.52</c:v>
                </c:pt>
                <c:pt idx="16529">
                  <c:v>5450.54</c:v>
                </c:pt>
                <c:pt idx="16530">
                  <c:v>5450.56</c:v>
                </c:pt>
                <c:pt idx="16531">
                  <c:v>5450.58</c:v>
                </c:pt>
                <c:pt idx="16532">
                  <c:v>5450.6</c:v>
                </c:pt>
                <c:pt idx="16533">
                  <c:v>5450.6200000000035</c:v>
                </c:pt>
                <c:pt idx="16534">
                  <c:v>5450.64</c:v>
                </c:pt>
                <c:pt idx="16535">
                  <c:v>5450.6600000000035</c:v>
                </c:pt>
                <c:pt idx="16536">
                  <c:v>5450.68</c:v>
                </c:pt>
                <c:pt idx="16537">
                  <c:v>5450.7</c:v>
                </c:pt>
                <c:pt idx="16538">
                  <c:v>5450.72</c:v>
                </c:pt>
                <c:pt idx="16539">
                  <c:v>5450.74</c:v>
                </c:pt>
                <c:pt idx="16540">
                  <c:v>5450.76</c:v>
                </c:pt>
                <c:pt idx="16541">
                  <c:v>5450.78</c:v>
                </c:pt>
                <c:pt idx="16542">
                  <c:v>5450.8</c:v>
                </c:pt>
                <c:pt idx="16543">
                  <c:v>5450.8200000000024</c:v>
                </c:pt>
                <c:pt idx="16544">
                  <c:v>5450.84</c:v>
                </c:pt>
                <c:pt idx="16545">
                  <c:v>5450.8600000000024</c:v>
                </c:pt>
                <c:pt idx="16546">
                  <c:v>5450.88</c:v>
                </c:pt>
                <c:pt idx="16547">
                  <c:v>5450.9</c:v>
                </c:pt>
                <c:pt idx="16548">
                  <c:v>5450.92</c:v>
                </c:pt>
                <c:pt idx="16549">
                  <c:v>5450.94</c:v>
                </c:pt>
                <c:pt idx="16550">
                  <c:v>5450.96</c:v>
                </c:pt>
                <c:pt idx="16551">
                  <c:v>5450.98</c:v>
                </c:pt>
                <c:pt idx="16552">
                  <c:v>5451</c:v>
                </c:pt>
                <c:pt idx="16553">
                  <c:v>5451.02</c:v>
                </c:pt>
                <c:pt idx="16554">
                  <c:v>5451.04</c:v>
                </c:pt>
                <c:pt idx="16555">
                  <c:v>5451.06</c:v>
                </c:pt>
                <c:pt idx="16556">
                  <c:v>5451.08</c:v>
                </c:pt>
                <c:pt idx="16557">
                  <c:v>5451.1</c:v>
                </c:pt>
                <c:pt idx="16558">
                  <c:v>5451.1200000000035</c:v>
                </c:pt>
                <c:pt idx="16559">
                  <c:v>5451.14</c:v>
                </c:pt>
                <c:pt idx="16560">
                  <c:v>5451.1600000000035</c:v>
                </c:pt>
                <c:pt idx="16561">
                  <c:v>5451.18</c:v>
                </c:pt>
                <c:pt idx="16562">
                  <c:v>5451.2</c:v>
                </c:pt>
                <c:pt idx="16563">
                  <c:v>5451.22</c:v>
                </c:pt>
                <c:pt idx="16564">
                  <c:v>5451.24</c:v>
                </c:pt>
                <c:pt idx="16565">
                  <c:v>5451.26</c:v>
                </c:pt>
                <c:pt idx="16566">
                  <c:v>5451.28</c:v>
                </c:pt>
                <c:pt idx="16567">
                  <c:v>5451.3</c:v>
                </c:pt>
                <c:pt idx="16568">
                  <c:v>5451.3200000000024</c:v>
                </c:pt>
                <c:pt idx="16569">
                  <c:v>5451.34</c:v>
                </c:pt>
                <c:pt idx="16570">
                  <c:v>5451.3600000000024</c:v>
                </c:pt>
                <c:pt idx="16571">
                  <c:v>5451.38</c:v>
                </c:pt>
                <c:pt idx="16572">
                  <c:v>5451.4</c:v>
                </c:pt>
                <c:pt idx="16573">
                  <c:v>5451.42</c:v>
                </c:pt>
                <c:pt idx="16574">
                  <c:v>5451.44</c:v>
                </c:pt>
                <c:pt idx="16575">
                  <c:v>5451.46</c:v>
                </c:pt>
                <c:pt idx="16576">
                  <c:v>5451.48</c:v>
                </c:pt>
                <c:pt idx="16577">
                  <c:v>5451.5</c:v>
                </c:pt>
                <c:pt idx="16578">
                  <c:v>5451.52</c:v>
                </c:pt>
                <c:pt idx="16579">
                  <c:v>5451.54</c:v>
                </c:pt>
                <c:pt idx="16580">
                  <c:v>5451.56</c:v>
                </c:pt>
                <c:pt idx="16581">
                  <c:v>5451.58</c:v>
                </c:pt>
                <c:pt idx="16582">
                  <c:v>5451.6</c:v>
                </c:pt>
                <c:pt idx="16583">
                  <c:v>5451.6200000000035</c:v>
                </c:pt>
                <c:pt idx="16584">
                  <c:v>5451.64</c:v>
                </c:pt>
                <c:pt idx="16585">
                  <c:v>5451.6600000000035</c:v>
                </c:pt>
                <c:pt idx="16586">
                  <c:v>5451.68</c:v>
                </c:pt>
                <c:pt idx="16587">
                  <c:v>5451.7</c:v>
                </c:pt>
                <c:pt idx="16588">
                  <c:v>5451.72</c:v>
                </c:pt>
                <c:pt idx="16589">
                  <c:v>5451.74</c:v>
                </c:pt>
                <c:pt idx="16590">
                  <c:v>5451.76</c:v>
                </c:pt>
                <c:pt idx="16591">
                  <c:v>5451.78</c:v>
                </c:pt>
                <c:pt idx="16592">
                  <c:v>5451.8</c:v>
                </c:pt>
                <c:pt idx="16593">
                  <c:v>5451.8200000000024</c:v>
                </c:pt>
                <c:pt idx="16594">
                  <c:v>5451.84</c:v>
                </c:pt>
                <c:pt idx="16595">
                  <c:v>5451.8600000000024</c:v>
                </c:pt>
                <c:pt idx="16596">
                  <c:v>5451.88</c:v>
                </c:pt>
                <c:pt idx="16597">
                  <c:v>5451.9</c:v>
                </c:pt>
                <c:pt idx="16598">
                  <c:v>5451.92</c:v>
                </c:pt>
                <c:pt idx="16599">
                  <c:v>5451.94</c:v>
                </c:pt>
                <c:pt idx="16600">
                  <c:v>5451.96</c:v>
                </c:pt>
                <c:pt idx="16601">
                  <c:v>5451.98</c:v>
                </c:pt>
                <c:pt idx="16602">
                  <c:v>5452</c:v>
                </c:pt>
                <c:pt idx="16603">
                  <c:v>5452.02</c:v>
                </c:pt>
                <c:pt idx="16604">
                  <c:v>5452.04</c:v>
                </c:pt>
                <c:pt idx="16605">
                  <c:v>5452.06</c:v>
                </c:pt>
                <c:pt idx="16606">
                  <c:v>5452.08</c:v>
                </c:pt>
                <c:pt idx="16607">
                  <c:v>5452.1</c:v>
                </c:pt>
                <c:pt idx="16608">
                  <c:v>5452.1200000000035</c:v>
                </c:pt>
                <c:pt idx="16609">
                  <c:v>5452.14</c:v>
                </c:pt>
                <c:pt idx="16610">
                  <c:v>5452.1600000000035</c:v>
                </c:pt>
                <c:pt idx="16611">
                  <c:v>5452.18</c:v>
                </c:pt>
                <c:pt idx="16612">
                  <c:v>5452.2</c:v>
                </c:pt>
                <c:pt idx="16613">
                  <c:v>5452.22</c:v>
                </c:pt>
                <c:pt idx="16614">
                  <c:v>5452.24</c:v>
                </c:pt>
                <c:pt idx="16615">
                  <c:v>5452.26</c:v>
                </c:pt>
                <c:pt idx="16616">
                  <c:v>5452.28</c:v>
                </c:pt>
                <c:pt idx="16617">
                  <c:v>5452.3</c:v>
                </c:pt>
                <c:pt idx="16618">
                  <c:v>5452.3200000000024</c:v>
                </c:pt>
                <c:pt idx="16619">
                  <c:v>5452.34</c:v>
                </c:pt>
                <c:pt idx="16620">
                  <c:v>5452.3600000000024</c:v>
                </c:pt>
                <c:pt idx="16621">
                  <c:v>5452.38</c:v>
                </c:pt>
                <c:pt idx="16622">
                  <c:v>5452.4</c:v>
                </c:pt>
                <c:pt idx="16623">
                  <c:v>5452.42</c:v>
                </c:pt>
                <c:pt idx="16624">
                  <c:v>5452.44</c:v>
                </c:pt>
                <c:pt idx="16625">
                  <c:v>5452.46</c:v>
                </c:pt>
                <c:pt idx="16626">
                  <c:v>5452.48</c:v>
                </c:pt>
                <c:pt idx="16627">
                  <c:v>5452.5</c:v>
                </c:pt>
                <c:pt idx="16628">
                  <c:v>5452.52</c:v>
                </c:pt>
                <c:pt idx="16629">
                  <c:v>5452.54</c:v>
                </c:pt>
                <c:pt idx="16630">
                  <c:v>5452.56</c:v>
                </c:pt>
                <c:pt idx="16631">
                  <c:v>5452.58</c:v>
                </c:pt>
                <c:pt idx="16632">
                  <c:v>5452.6</c:v>
                </c:pt>
                <c:pt idx="16633">
                  <c:v>5452.6200000000035</c:v>
                </c:pt>
                <c:pt idx="16634">
                  <c:v>5452.64</c:v>
                </c:pt>
                <c:pt idx="16635">
                  <c:v>5452.6600000000035</c:v>
                </c:pt>
                <c:pt idx="16636">
                  <c:v>5452.68</c:v>
                </c:pt>
                <c:pt idx="16637">
                  <c:v>5452.7</c:v>
                </c:pt>
                <c:pt idx="16638">
                  <c:v>5452.72</c:v>
                </c:pt>
                <c:pt idx="16639">
                  <c:v>5452.74</c:v>
                </c:pt>
                <c:pt idx="16640">
                  <c:v>5452.76</c:v>
                </c:pt>
                <c:pt idx="16641">
                  <c:v>5452.78</c:v>
                </c:pt>
                <c:pt idx="16642">
                  <c:v>5452.8</c:v>
                </c:pt>
                <c:pt idx="16643">
                  <c:v>5452.8200000000024</c:v>
                </c:pt>
                <c:pt idx="16644">
                  <c:v>5452.84</c:v>
                </c:pt>
                <c:pt idx="16645">
                  <c:v>5452.8600000000024</c:v>
                </c:pt>
                <c:pt idx="16646">
                  <c:v>5452.88</c:v>
                </c:pt>
                <c:pt idx="16647">
                  <c:v>5452.9</c:v>
                </c:pt>
                <c:pt idx="16648">
                  <c:v>5452.92</c:v>
                </c:pt>
                <c:pt idx="16649">
                  <c:v>5452.94</c:v>
                </c:pt>
                <c:pt idx="16650">
                  <c:v>5452.96</c:v>
                </c:pt>
                <c:pt idx="16651">
                  <c:v>5452.98</c:v>
                </c:pt>
                <c:pt idx="16652">
                  <c:v>5453</c:v>
                </c:pt>
                <c:pt idx="16653">
                  <c:v>5453.02</c:v>
                </c:pt>
                <c:pt idx="16654">
                  <c:v>5453.04</c:v>
                </c:pt>
                <c:pt idx="16655">
                  <c:v>5453.06</c:v>
                </c:pt>
                <c:pt idx="16656">
                  <c:v>5453.08</c:v>
                </c:pt>
                <c:pt idx="16657">
                  <c:v>5453.1</c:v>
                </c:pt>
                <c:pt idx="16658">
                  <c:v>5453.1200000000035</c:v>
                </c:pt>
                <c:pt idx="16659">
                  <c:v>5453.14</c:v>
                </c:pt>
                <c:pt idx="16660">
                  <c:v>5453.1600000000035</c:v>
                </c:pt>
                <c:pt idx="16661">
                  <c:v>5453.18</c:v>
                </c:pt>
                <c:pt idx="16662">
                  <c:v>5453.2</c:v>
                </c:pt>
                <c:pt idx="16663">
                  <c:v>5453.22</c:v>
                </c:pt>
                <c:pt idx="16664">
                  <c:v>5453.24</c:v>
                </c:pt>
                <c:pt idx="16665">
                  <c:v>5453.26</c:v>
                </c:pt>
                <c:pt idx="16666">
                  <c:v>5453.28</c:v>
                </c:pt>
                <c:pt idx="16667">
                  <c:v>5453.3</c:v>
                </c:pt>
                <c:pt idx="16668">
                  <c:v>5453.3200000000024</c:v>
                </c:pt>
                <c:pt idx="16669">
                  <c:v>5453.34</c:v>
                </c:pt>
                <c:pt idx="16670">
                  <c:v>5453.3600000000024</c:v>
                </c:pt>
                <c:pt idx="16671">
                  <c:v>5453.38</c:v>
                </c:pt>
                <c:pt idx="16672">
                  <c:v>5453.4</c:v>
                </c:pt>
                <c:pt idx="16673">
                  <c:v>5453.42</c:v>
                </c:pt>
                <c:pt idx="16674">
                  <c:v>5453.44</c:v>
                </c:pt>
                <c:pt idx="16675">
                  <c:v>5453.46</c:v>
                </c:pt>
                <c:pt idx="16676">
                  <c:v>5453.48</c:v>
                </c:pt>
                <c:pt idx="16677">
                  <c:v>5453.5</c:v>
                </c:pt>
                <c:pt idx="16678">
                  <c:v>5453.52</c:v>
                </c:pt>
                <c:pt idx="16679">
                  <c:v>5453.54</c:v>
                </c:pt>
                <c:pt idx="16680">
                  <c:v>5453.56</c:v>
                </c:pt>
                <c:pt idx="16681">
                  <c:v>5453.58</c:v>
                </c:pt>
                <c:pt idx="16682">
                  <c:v>5453.6</c:v>
                </c:pt>
                <c:pt idx="16683">
                  <c:v>5453.6200000000035</c:v>
                </c:pt>
                <c:pt idx="16684">
                  <c:v>5453.64</c:v>
                </c:pt>
                <c:pt idx="16685">
                  <c:v>5453.6600000000035</c:v>
                </c:pt>
                <c:pt idx="16686">
                  <c:v>5453.68</c:v>
                </c:pt>
                <c:pt idx="16687">
                  <c:v>5453.7</c:v>
                </c:pt>
                <c:pt idx="16688">
                  <c:v>5453.72</c:v>
                </c:pt>
                <c:pt idx="16689">
                  <c:v>5453.74</c:v>
                </c:pt>
                <c:pt idx="16690">
                  <c:v>5453.76</c:v>
                </c:pt>
                <c:pt idx="16691">
                  <c:v>5453.78</c:v>
                </c:pt>
                <c:pt idx="16692">
                  <c:v>5453.8</c:v>
                </c:pt>
                <c:pt idx="16693">
                  <c:v>5453.8200000000024</c:v>
                </c:pt>
                <c:pt idx="16694">
                  <c:v>5453.84</c:v>
                </c:pt>
                <c:pt idx="16695">
                  <c:v>5453.8600000000024</c:v>
                </c:pt>
                <c:pt idx="16696">
                  <c:v>5453.88</c:v>
                </c:pt>
                <c:pt idx="16697">
                  <c:v>5453.9</c:v>
                </c:pt>
                <c:pt idx="16698">
                  <c:v>5453.92</c:v>
                </c:pt>
                <c:pt idx="16699">
                  <c:v>5453.94</c:v>
                </c:pt>
                <c:pt idx="16700">
                  <c:v>5453.96</c:v>
                </c:pt>
                <c:pt idx="16701">
                  <c:v>5453.98</c:v>
                </c:pt>
                <c:pt idx="16702">
                  <c:v>5454</c:v>
                </c:pt>
                <c:pt idx="16703">
                  <c:v>5454.02</c:v>
                </c:pt>
                <c:pt idx="16704">
                  <c:v>5454.04</c:v>
                </c:pt>
                <c:pt idx="16705">
                  <c:v>5454.06</c:v>
                </c:pt>
                <c:pt idx="16706">
                  <c:v>5454.08</c:v>
                </c:pt>
                <c:pt idx="16707">
                  <c:v>5454.1</c:v>
                </c:pt>
                <c:pt idx="16708">
                  <c:v>5454.1200000000035</c:v>
                </c:pt>
                <c:pt idx="16709">
                  <c:v>5454.14</c:v>
                </c:pt>
                <c:pt idx="16710">
                  <c:v>5454.1600000000035</c:v>
                </c:pt>
                <c:pt idx="16711">
                  <c:v>5454.18</c:v>
                </c:pt>
                <c:pt idx="16712">
                  <c:v>5454.2</c:v>
                </c:pt>
                <c:pt idx="16713">
                  <c:v>5454.22</c:v>
                </c:pt>
                <c:pt idx="16714">
                  <c:v>5454.24</c:v>
                </c:pt>
                <c:pt idx="16715">
                  <c:v>5454.26</c:v>
                </c:pt>
                <c:pt idx="16716">
                  <c:v>5454.28</c:v>
                </c:pt>
                <c:pt idx="16717">
                  <c:v>5454.3</c:v>
                </c:pt>
                <c:pt idx="16718">
                  <c:v>5454.3200000000024</c:v>
                </c:pt>
                <c:pt idx="16719">
                  <c:v>5454.34</c:v>
                </c:pt>
                <c:pt idx="16720">
                  <c:v>5454.3600000000024</c:v>
                </c:pt>
                <c:pt idx="16721">
                  <c:v>5454.38</c:v>
                </c:pt>
                <c:pt idx="16722">
                  <c:v>5454.4</c:v>
                </c:pt>
                <c:pt idx="16723">
                  <c:v>5454.42</c:v>
                </c:pt>
                <c:pt idx="16724">
                  <c:v>5454.44</c:v>
                </c:pt>
                <c:pt idx="16725">
                  <c:v>5454.46</c:v>
                </c:pt>
                <c:pt idx="16726">
                  <c:v>5454.48</c:v>
                </c:pt>
                <c:pt idx="16727">
                  <c:v>5454.5</c:v>
                </c:pt>
                <c:pt idx="16728">
                  <c:v>5454.52</c:v>
                </c:pt>
                <c:pt idx="16729">
                  <c:v>5454.54</c:v>
                </c:pt>
                <c:pt idx="16730">
                  <c:v>5454.56</c:v>
                </c:pt>
                <c:pt idx="16731">
                  <c:v>5454.58</c:v>
                </c:pt>
                <c:pt idx="16732">
                  <c:v>5454.6</c:v>
                </c:pt>
                <c:pt idx="16733">
                  <c:v>5454.6200000000035</c:v>
                </c:pt>
                <c:pt idx="16734">
                  <c:v>5454.64</c:v>
                </c:pt>
                <c:pt idx="16735">
                  <c:v>5454.6600000000035</c:v>
                </c:pt>
                <c:pt idx="16736">
                  <c:v>5454.68</c:v>
                </c:pt>
                <c:pt idx="16737">
                  <c:v>5454.7</c:v>
                </c:pt>
                <c:pt idx="16738">
                  <c:v>5454.72</c:v>
                </c:pt>
                <c:pt idx="16739">
                  <c:v>5454.74</c:v>
                </c:pt>
                <c:pt idx="16740">
                  <c:v>5454.76</c:v>
                </c:pt>
                <c:pt idx="16741">
                  <c:v>5454.78</c:v>
                </c:pt>
                <c:pt idx="16742">
                  <c:v>5454.8</c:v>
                </c:pt>
                <c:pt idx="16743">
                  <c:v>5454.8200000000024</c:v>
                </c:pt>
                <c:pt idx="16744">
                  <c:v>5454.84</c:v>
                </c:pt>
                <c:pt idx="16745">
                  <c:v>5454.8600000000024</c:v>
                </c:pt>
                <c:pt idx="16746">
                  <c:v>5454.88</c:v>
                </c:pt>
                <c:pt idx="16747">
                  <c:v>5454.9</c:v>
                </c:pt>
                <c:pt idx="16748">
                  <c:v>5454.92</c:v>
                </c:pt>
                <c:pt idx="16749">
                  <c:v>5454.94</c:v>
                </c:pt>
                <c:pt idx="16750">
                  <c:v>5454.96</c:v>
                </c:pt>
                <c:pt idx="16751">
                  <c:v>5454.98</c:v>
                </c:pt>
                <c:pt idx="16752">
                  <c:v>5455</c:v>
                </c:pt>
                <c:pt idx="16753">
                  <c:v>5455.02</c:v>
                </c:pt>
                <c:pt idx="16754">
                  <c:v>5455.04</c:v>
                </c:pt>
                <c:pt idx="16755">
                  <c:v>5455.06</c:v>
                </c:pt>
                <c:pt idx="16756">
                  <c:v>5455.08</c:v>
                </c:pt>
                <c:pt idx="16757">
                  <c:v>5455.1</c:v>
                </c:pt>
                <c:pt idx="16758">
                  <c:v>5455.1200000000035</c:v>
                </c:pt>
                <c:pt idx="16759">
                  <c:v>5455.14</c:v>
                </c:pt>
                <c:pt idx="16760">
                  <c:v>5455.1600000000035</c:v>
                </c:pt>
                <c:pt idx="16761">
                  <c:v>5455.18</c:v>
                </c:pt>
                <c:pt idx="16762">
                  <c:v>5455.2</c:v>
                </c:pt>
                <c:pt idx="16763">
                  <c:v>5455.22</c:v>
                </c:pt>
                <c:pt idx="16764">
                  <c:v>5455.24</c:v>
                </c:pt>
                <c:pt idx="16765">
                  <c:v>5455.26</c:v>
                </c:pt>
                <c:pt idx="16766">
                  <c:v>5455.28</c:v>
                </c:pt>
                <c:pt idx="16767">
                  <c:v>5455.3</c:v>
                </c:pt>
                <c:pt idx="16768">
                  <c:v>5455.3200000000024</c:v>
                </c:pt>
                <c:pt idx="16769">
                  <c:v>5455.34</c:v>
                </c:pt>
                <c:pt idx="16770">
                  <c:v>5455.3600000000024</c:v>
                </c:pt>
                <c:pt idx="16771">
                  <c:v>5455.38</c:v>
                </c:pt>
                <c:pt idx="16772">
                  <c:v>5455.4</c:v>
                </c:pt>
                <c:pt idx="16773">
                  <c:v>5455.42</c:v>
                </c:pt>
                <c:pt idx="16774">
                  <c:v>5455.44</c:v>
                </c:pt>
                <c:pt idx="16775">
                  <c:v>5455.46</c:v>
                </c:pt>
                <c:pt idx="16776">
                  <c:v>5455.48</c:v>
                </c:pt>
                <c:pt idx="16777">
                  <c:v>5455.5</c:v>
                </c:pt>
                <c:pt idx="16778">
                  <c:v>5455.52</c:v>
                </c:pt>
                <c:pt idx="16779">
                  <c:v>5455.54</c:v>
                </c:pt>
                <c:pt idx="16780">
                  <c:v>5455.56</c:v>
                </c:pt>
                <c:pt idx="16781">
                  <c:v>5455.58</c:v>
                </c:pt>
                <c:pt idx="16782">
                  <c:v>5455.6</c:v>
                </c:pt>
                <c:pt idx="16783">
                  <c:v>5455.6200000000035</c:v>
                </c:pt>
                <c:pt idx="16784">
                  <c:v>5455.64</c:v>
                </c:pt>
                <c:pt idx="16785">
                  <c:v>5455.6600000000035</c:v>
                </c:pt>
                <c:pt idx="16786">
                  <c:v>5455.68</c:v>
                </c:pt>
                <c:pt idx="16787">
                  <c:v>5455.7</c:v>
                </c:pt>
                <c:pt idx="16788">
                  <c:v>5455.72</c:v>
                </c:pt>
                <c:pt idx="16789">
                  <c:v>5455.74</c:v>
                </c:pt>
                <c:pt idx="16790">
                  <c:v>5455.76</c:v>
                </c:pt>
                <c:pt idx="16791">
                  <c:v>5455.78</c:v>
                </c:pt>
                <c:pt idx="16792">
                  <c:v>5455.8</c:v>
                </c:pt>
                <c:pt idx="16793">
                  <c:v>5455.8200000000024</c:v>
                </c:pt>
                <c:pt idx="16794">
                  <c:v>5455.84</c:v>
                </c:pt>
                <c:pt idx="16795">
                  <c:v>5455.8600000000024</c:v>
                </c:pt>
                <c:pt idx="16796">
                  <c:v>5455.88</c:v>
                </c:pt>
                <c:pt idx="16797">
                  <c:v>5455.9</c:v>
                </c:pt>
                <c:pt idx="16798">
                  <c:v>5455.92</c:v>
                </c:pt>
                <c:pt idx="16799">
                  <c:v>5455.94</c:v>
                </c:pt>
                <c:pt idx="16800">
                  <c:v>5455.96</c:v>
                </c:pt>
                <c:pt idx="16801">
                  <c:v>5455.98</c:v>
                </c:pt>
                <c:pt idx="16802">
                  <c:v>5456</c:v>
                </c:pt>
                <c:pt idx="16803">
                  <c:v>5456.02</c:v>
                </c:pt>
                <c:pt idx="16804">
                  <c:v>5456.04</c:v>
                </c:pt>
                <c:pt idx="16805">
                  <c:v>5456.06</c:v>
                </c:pt>
                <c:pt idx="16806">
                  <c:v>5456.08</c:v>
                </c:pt>
                <c:pt idx="16807">
                  <c:v>5456.1</c:v>
                </c:pt>
                <c:pt idx="16808">
                  <c:v>5456.1200000000035</c:v>
                </c:pt>
                <c:pt idx="16809">
                  <c:v>5456.14</c:v>
                </c:pt>
                <c:pt idx="16810">
                  <c:v>5456.1600000000035</c:v>
                </c:pt>
                <c:pt idx="16811">
                  <c:v>5456.18</c:v>
                </c:pt>
                <c:pt idx="16812">
                  <c:v>5456.2</c:v>
                </c:pt>
                <c:pt idx="16813">
                  <c:v>5456.22</c:v>
                </c:pt>
                <c:pt idx="16814">
                  <c:v>5456.24</c:v>
                </c:pt>
                <c:pt idx="16815">
                  <c:v>5456.26</c:v>
                </c:pt>
                <c:pt idx="16816">
                  <c:v>5456.28</c:v>
                </c:pt>
                <c:pt idx="16817">
                  <c:v>5456.3</c:v>
                </c:pt>
                <c:pt idx="16818">
                  <c:v>5456.3200000000024</c:v>
                </c:pt>
                <c:pt idx="16819">
                  <c:v>5456.34</c:v>
                </c:pt>
                <c:pt idx="16820">
                  <c:v>5456.3600000000024</c:v>
                </c:pt>
                <c:pt idx="16821">
                  <c:v>5456.38</c:v>
                </c:pt>
                <c:pt idx="16822">
                  <c:v>5456.4</c:v>
                </c:pt>
                <c:pt idx="16823">
                  <c:v>5456.42</c:v>
                </c:pt>
                <c:pt idx="16824">
                  <c:v>5456.44</c:v>
                </c:pt>
                <c:pt idx="16825">
                  <c:v>5456.46</c:v>
                </c:pt>
                <c:pt idx="16826">
                  <c:v>5456.48</c:v>
                </c:pt>
                <c:pt idx="16827">
                  <c:v>5456.5</c:v>
                </c:pt>
                <c:pt idx="16828">
                  <c:v>5456.52</c:v>
                </c:pt>
                <c:pt idx="16829">
                  <c:v>5456.54</c:v>
                </c:pt>
                <c:pt idx="16830">
                  <c:v>5456.56</c:v>
                </c:pt>
                <c:pt idx="16831">
                  <c:v>5456.58</c:v>
                </c:pt>
                <c:pt idx="16832">
                  <c:v>5456.6</c:v>
                </c:pt>
                <c:pt idx="16833">
                  <c:v>5456.6200000000035</c:v>
                </c:pt>
                <c:pt idx="16834">
                  <c:v>5456.64</c:v>
                </c:pt>
                <c:pt idx="16835">
                  <c:v>5456.6600000000035</c:v>
                </c:pt>
                <c:pt idx="16836">
                  <c:v>5456.68</c:v>
                </c:pt>
                <c:pt idx="16837">
                  <c:v>5456.7</c:v>
                </c:pt>
                <c:pt idx="16838">
                  <c:v>5456.72</c:v>
                </c:pt>
                <c:pt idx="16839">
                  <c:v>5456.74</c:v>
                </c:pt>
                <c:pt idx="16840">
                  <c:v>5456.76</c:v>
                </c:pt>
                <c:pt idx="16841">
                  <c:v>5456.78</c:v>
                </c:pt>
                <c:pt idx="16842">
                  <c:v>5456.8</c:v>
                </c:pt>
                <c:pt idx="16843">
                  <c:v>5456.8200000000024</c:v>
                </c:pt>
                <c:pt idx="16844">
                  <c:v>5456.84</c:v>
                </c:pt>
                <c:pt idx="16845">
                  <c:v>5456.8600000000024</c:v>
                </c:pt>
                <c:pt idx="16846">
                  <c:v>5456.88</c:v>
                </c:pt>
                <c:pt idx="16847">
                  <c:v>5456.9</c:v>
                </c:pt>
                <c:pt idx="16848">
                  <c:v>5456.92</c:v>
                </c:pt>
                <c:pt idx="16849">
                  <c:v>5456.94</c:v>
                </c:pt>
                <c:pt idx="16850">
                  <c:v>5456.96</c:v>
                </c:pt>
                <c:pt idx="16851">
                  <c:v>5456.98</c:v>
                </c:pt>
                <c:pt idx="16852">
                  <c:v>5457</c:v>
                </c:pt>
                <c:pt idx="16853">
                  <c:v>5457.02</c:v>
                </c:pt>
                <c:pt idx="16854">
                  <c:v>5457.04</c:v>
                </c:pt>
                <c:pt idx="16855">
                  <c:v>5457.06</c:v>
                </c:pt>
                <c:pt idx="16856">
                  <c:v>5457.08</c:v>
                </c:pt>
                <c:pt idx="16857">
                  <c:v>5457.1</c:v>
                </c:pt>
                <c:pt idx="16858">
                  <c:v>5457.1200000000035</c:v>
                </c:pt>
                <c:pt idx="16859">
                  <c:v>5457.14</c:v>
                </c:pt>
                <c:pt idx="16860">
                  <c:v>5457.1600000000035</c:v>
                </c:pt>
                <c:pt idx="16861">
                  <c:v>5457.18</c:v>
                </c:pt>
                <c:pt idx="16862">
                  <c:v>5457.2</c:v>
                </c:pt>
                <c:pt idx="16863">
                  <c:v>5457.22</c:v>
                </c:pt>
                <c:pt idx="16864">
                  <c:v>5457.24</c:v>
                </c:pt>
                <c:pt idx="16865">
                  <c:v>5457.26</c:v>
                </c:pt>
                <c:pt idx="16866">
                  <c:v>5457.28</c:v>
                </c:pt>
                <c:pt idx="16867">
                  <c:v>5457.3</c:v>
                </c:pt>
                <c:pt idx="16868">
                  <c:v>5457.3200000000024</c:v>
                </c:pt>
                <c:pt idx="16869">
                  <c:v>5457.34</c:v>
                </c:pt>
                <c:pt idx="16870">
                  <c:v>5457.3600000000024</c:v>
                </c:pt>
                <c:pt idx="16871">
                  <c:v>5457.38</c:v>
                </c:pt>
                <c:pt idx="16872">
                  <c:v>5457.4</c:v>
                </c:pt>
                <c:pt idx="16873">
                  <c:v>5457.42</c:v>
                </c:pt>
                <c:pt idx="16874">
                  <c:v>5457.44</c:v>
                </c:pt>
                <c:pt idx="16875">
                  <c:v>5457.46</c:v>
                </c:pt>
                <c:pt idx="16876">
                  <c:v>5457.48</c:v>
                </c:pt>
                <c:pt idx="16877">
                  <c:v>5457.5</c:v>
                </c:pt>
                <c:pt idx="16878">
                  <c:v>5457.52</c:v>
                </c:pt>
                <c:pt idx="16879">
                  <c:v>5457.54</c:v>
                </c:pt>
                <c:pt idx="16880">
                  <c:v>5457.56</c:v>
                </c:pt>
                <c:pt idx="16881">
                  <c:v>5457.58</c:v>
                </c:pt>
                <c:pt idx="16882">
                  <c:v>5457.6</c:v>
                </c:pt>
                <c:pt idx="16883">
                  <c:v>5457.6200000000035</c:v>
                </c:pt>
                <c:pt idx="16884">
                  <c:v>5457.64</c:v>
                </c:pt>
                <c:pt idx="16885">
                  <c:v>5457.6600000000035</c:v>
                </c:pt>
                <c:pt idx="16886">
                  <c:v>5457.68</c:v>
                </c:pt>
                <c:pt idx="16887">
                  <c:v>5457.7</c:v>
                </c:pt>
                <c:pt idx="16888">
                  <c:v>5457.72</c:v>
                </c:pt>
                <c:pt idx="16889">
                  <c:v>5457.74</c:v>
                </c:pt>
                <c:pt idx="16890">
                  <c:v>5457.76</c:v>
                </c:pt>
                <c:pt idx="16891">
                  <c:v>5457.78</c:v>
                </c:pt>
                <c:pt idx="16892">
                  <c:v>5457.8</c:v>
                </c:pt>
                <c:pt idx="16893">
                  <c:v>5457.8200000000024</c:v>
                </c:pt>
                <c:pt idx="16894">
                  <c:v>5457.84</c:v>
                </c:pt>
                <c:pt idx="16895">
                  <c:v>5457.8600000000024</c:v>
                </c:pt>
                <c:pt idx="16896">
                  <c:v>5457.88</c:v>
                </c:pt>
                <c:pt idx="16897">
                  <c:v>5457.9</c:v>
                </c:pt>
                <c:pt idx="16898">
                  <c:v>5457.92</c:v>
                </c:pt>
                <c:pt idx="16899">
                  <c:v>5457.94</c:v>
                </c:pt>
                <c:pt idx="16900">
                  <c:v>5457.96</c:v>
                </c:pt>
                <c:pt idx="16901">
                  <c:v>5457.98</c:v>
                </c:pt>
                <c:pt idx="16902">
                  <c:v>5458</c:v>
                </c:pt>
                <c:pt idx="16903">
                  <c:v>5458.02</c:v>
                </c:pt>
                <c:pt idx="16904">
                  <c:v>5458.04</c:v>
                </c:pt>
                <c:pt idx="16905">
                  <c:v>5458.06</c:v>
                </c:pt>
                <c:pt idx="16906">
                  <c:v>5458.08</c:v>
                </c:pt>
                <c:pt idx="16907">
                  <c:v>5458.1</c:v>
                </c:pt>
                <c:pt idx="16908">
                  <c:v>5458.1200000000035</c:v>
                </c:pt>
                <c:pt idx="16909">
                  <c:v>5458.14</c:v>
                </c:pt>
                <c:pt idx="16910">
                  <c:v>5458.1600000000035</c:v>
                </c:pt>
                <c:pt idx="16911">
                  <c:v>5458.18</c:v>
                </c:pt>
                <c:pt idx="16912">
                  <c:v>5458.2</c:v>
                </c:pt>
                <c:pt idx="16913">
                  <c:v>5458.22</c:v>
                </c:pt>
                <c:pt idx="16914">
                  <c:v>5458.24</c:v>
                </c:pt>
                <c:pt idx="16915">
                  <c:v>5458.26</c:v>
                </c:pt>
                <c:pt idx="16916">
                  <c:v>5458.28</c:v>
                </c:pt>
                <c:pt idx="16917">
                  <c:v>5458.3</c:v>
                </c:pt>
                <c:pt idx="16918">
                  <c:v>5458.3200000000024</c:v>
                </c:pt>
                <c:pt idx="16919">
                  <c:v>5458.34</c:v>
                </c:pt>
                <c:pt idx="16920">
                  <c:v>5458.3600000000024</c:v>
                </c:pt>
                <c:pt idx="16921">
                  <c:v>5458.38</c:v>
                </c:pt>
                <c:pt idx="16922">
                  <c:v>5458.4</c:v>
                </c:pt>
                <c:pt idx="16923">
                  <c:v>5458.42</c:v>
                </c:pt>
                <c:pt idx="16924">
                  <c:v>5458.44</c:v>
                </c:pt>
                <c:pt idx="16925">
                  <c:v>5458.46</c:v>
                </c:pt>
                <c:pt idx="16926">
                  <c:v>5458.48</c:v>
                </c:pt>
                <c:pt idx="16927">
                  <c:v>5458.5</c:v>
                </c:pt>
                <c:pt idx="16928">
                  <c:v>5458.52</c:v>
                </c:pt>
                <c:pt idx="16929">
                  <c:v>5458.54</c:v>
                </c:pt>
                <c:pt idx="16930">
                  <c:v>5458.56</c:v>
                </c:pt>
                <c:pt idx="16931">
                  <c:v>5458.58</c:v>
                </c:pt>
                <c:pt idx="16932">
                  <c:v>5458.6</c:v>
                </c:pt>
                <c:pt idx="16933">
                  <c:v>5458.6200000000035</c:v>
                </c:pt>
                <c:pt idx="16934">
                  <c:v>5458.64</c:v>
                </c:pt>
                <c:pt idx="16935">
                  <c:v>5458.6600000000035</c:v>
                </c:pt>
                <c:pt idx="16936">
                  <c:v>5458.68</c:v>
                </c:pt>
                <c:pt idx="16937">
                  <c:v>5458.7</c:v>
                </c:pt>
                <c:pt idx="16938">
                  <c:v>5458.72</c:v>
                </c:pt>
                <c:pt idx="16939">
                  <c:v>5458.74</c:v>
                </c:pt>
                <c:pt idx="16940">
                  <c:v>5458.76</c:v>
                </c:pt>
                <c:pt idx="16941">
                  <c:v>5458.78</c:v>
                </c:pt>
                <c:pt idx="16942">
                  <c:v>5458.8</c:v>
                </c:pt>
                <c:pt idx="16943">
                  <c:v>5458.8200000000024</c:v>
                </c:pt>
                <c:pt idx="16944">
                  <c:v>5458.84</c:v>
                </c:pt>
                <c:pt idx="16945">
                  <c:v>5458.8600000000024</c:v>
                </c:pt>
                <c:pt idx="16946">
                  <c:v>5458.88</c:v>
                </c:pt>
                <c:pt idx="16947">
                  <c:v>5458.9</c:v>
                </c:pt>
                <c:pt idx="16948">
                  <c:v>5458.92</c:v>
                </c:pt>
                <c:pt idx="16949">
                  <c:v>5458.94</c:v>
                </c:pt>
                <c:pt idx="16950">
                  <c:v>5458.96</c:v>
                </c:pt>
                <c:pt idx="16951">
                  <c:v>5458.98</c:v>
                </c:pt>
                <c:pt idx="16952">
                  <c:v>5459</c:v>
                </c:pt>
                <c:pt idx="16953">
                  <c:v>5459.02</c:v>
                </c:pt>
                <c:pt idx="16954">
                  <c:v>5459.04</c:v>
                </c:pt>
                <c:pt idx="16955">
                  <c:v>5459.06</c:v>
                </c:pt>
                <c:pt idx="16956">
                  <c:v>5459.08</c:v>
                </c:pt>
                <c:pt idx="16957">
                  <c:v>5459.1</c:v>
                </c:pt>
                <c:pt idx="16958">
                  <c:v>5459.1200000000035</c:v>
                </c:pt>
                <c:pt idx="16959">
                  <c:v>5459.14</c:v>
                </c:pt>
                <c:pt idx="16960">
                  <c:v>5459.1600000000035</c:v>
                </c:pt>
                <c:pt idx="16961">
                  <c:v>5459.18</c:v>
                </c:pt>
                <c:pt idx="16962">
                  <c:v>5459.2</c:v>
                </c:pt>
                <c:pt idx="16963">
                  <c:v>5459.22</c:v>
                </c:pt>
                <c:pt idx="16964">
                  <c:v>5459.24</c:v>
                </c:pt>
                <c:pt idx="16965">
                  <c:v>5459.26</c:v>
                </c:pt>
                <c:pt idx="16966">
                  <c:v>5459.28</c:v>
                </c:pt>
                <c:pt idx="16967">
                  <c:v>5459.3</c:v>
                </c:pt>
                <c:pt idx="16968">
                  <c:v>5459.3200000000024</c:v>
                </c:pt>
                <c:pt idx="16969">
                  <c:v>5459.34</c:v>
                </c:pt>
                <c:pt idx="16970">
                  <c:v>5459.3600000000024</c:v>
                </c:pt>
                <c:pt idx="16971">
                  <c:v>5459.38</c:v>
                </c:pt>
                <c:pt idx="16972">
                  <c:v>5459.4</c:v>
                </c:pt>
                <c:pt idx="16973">
                  <c:v>5459.42</c:v>
                </c:pt>
                <c:pt idx="16974">
                  <c:v>5459.44</c:v>
                </c:pt>
                <c:pt idx="16975">
                  <c:v>5459.46</c:v>
                </c:pt>
                <c:pt idx="16976">
                  <c:v>5459.48</c:v>
                </c:pt>
                <c:pt idx="16977">
                  <c:v>5459.5</c:v>
                </c:pt>
                <c:pt idx="16978">
                  <c:v>5459.52</c:v>
                </c:pt>
                <c:pt idx="16979">
                  <c:v>5459.54</c:v>
                </c:pt>
                <c:pt idx="16980">
                  <c:v>5459.56</c:v>
                </c:pt>
                <c:pt idx="16981">
                  <c:v>5459.58</c:v>
                </c:pt>
                <c:pt idx="16982">
                  <c:v>5459.6</c:v>
                </c:pt>
                <c:pt idx="16983">
                  <c:v>5459.6200000000035</c:v>
                </c:pt>
                <c:pt idx="16984">
                  <c:v>5459.64</c:v>
                </c:pt>
                <c:pt idx="16985">
                  <c:v>5459.6600000000035</c:v>
                </c:pt>
                <c:pt idx="16986">
                  <c:v>5459.68</c:v>
                </c:pt>
                <c:pt idx="16987">
                  <c:v>5459.7</c:v>
                </c:pt>
                <c:pt idx="16988">
                  <c:v>5459.72</c:v>
                </c:pt>
                <c:pt idx="16989">
                  <c:v>5459.74</c:v>
                </c:pt>
                <c:pt idx="16990">
                  <c:v>5459.76</c:v>
                </c:pt>
                <c:pt idx="16991">
                  <c:v>5459.78</c:v>
                </c:pt>
                <c:pt idx="16992">
                  <c:v>5459.8</c:v>
                </c:pt>
                <c:pt idx="16993">
                  <c:v>5459.8200000000024</c:v>
                </c:pt>
                <c:pt idx="16994">
                  <c:v>5459.84</c:v>
                </c:pt>
                <c:pt idx="16995">
                  <c:v>5459.8600000000024</c:v>
                </c:pt>
                <c:pt idx="16996">
                  <c:v>5459.88</c:v>
                </c:pt>
                <c:pt idx="16997">
                  <c:v>5459.9</c:v>
                </c:pt>
                <c:pt idx="16998">
                  <c:v>5459.92</c:v>
                </c:pt>
                <c:pt idx="16999">
                  <c:v>5459.94</c:v>
                </c:pt>
                <c:pt idx="17000">
                  <c:v>5459.96</c:v>
                </c:pt>
                <c:pt idx="17001">
                  <c:v>5459.98</c:v>
                </c:pt>
                <c:pt idx="17002">
                  <c:v>5460</c:v>
                </c:pt>
                <c:pt idx="17003">
                  <c:v>5460.02</c:v>
                </c:pt>
                <c:pt idx="17004">
                  <c:v>5460.04</c:v>
                </c:pt>
                <c:pt idx="17005">
                  <c:v>5460.06</c:v>
                </c:pt>
                <c:pt idx="17006">
                  <c:v>5460.08</c:v>
                </c:pt>
                <c:pt idx="17007">
                  <c:v>5460.1</c:v>
                </c:pt>
                <c:pt idx="17008">
                  <c:v>5460.1200000000035</c:v>
                </c:pt>
                <c:pt idx="17009">
                  <c:v>5460.14</c:v>
                </c:pt>
                <c:pt idx="17010">
                  <c:v>5460.1600000000035</c:v>
                </c:pt>
                <c:pt idx="17011">
                  <c:v>5460.18</c:v>
                </c:pt>
                <c:pt idx="17012">
                  <c:v>5460.2</c:v>
                </c:pt>
                <c:pt idx="17013">
                  <c:v>5460.22</c:v>
                </c:pt>
                <c:pt idx="17014">
                  <c:v>5460.24</c:v>
                </c:pt>
                <c:pt idx="17015">
                  <c:v>5460.26</c:v>
                </c:pt>
                <c:pt idx="17016">
                  <c:v>5460.28</c:v>
                </c:pt>
                <c:pt idx="17017">
                  <c:v>5460.3</c:v>
                </c:pt>
                <c:pt idx="17018">
                  <c:v>5460.3200000000024</c:v>
                </c:pt>
                <c:pt idx="17019">
                  <c:v>5460.34</c:v>
                </c:pt>
                <c:pt idx="17020">
                  <c:v>5460.3600000000024</c:v>
                </c:pt>
                <c:pt idx="17021">
                  <c:v>5460.38</c:v>
                </c:pt>
                <c:pt idx="17022">
                  <c:v>5460.4</c:v>
                </c:pt>
                <c:pt idx="17023">
                  <c:v>5460.42</c:v>
                </c:pt>
                <c:pt idx="17024">
                  <c:v>5460.44</c:v>
                </c:pt>
                <c:pt idx="17025">
                  <c:v>5460.46</c:v>
                </c:pt>
                <c:pt idx="17026">
                  <c:v>5460.48</c:v>
                </c:pt>
                <c:pt idx="17027">
                  <c:v>5460.5</c:v>
                </c:pt>
                <c:pt idx="17028">
                  <c:v>5460.52</c:v>
                </c:pt>
                <c:pt idx="17029">
                  <c:v>5460.54</c:v>
                </c:pt>
                <c:pt idx="17030">
                  <c:v>5460.56</c:v>
                </c:pt>
                <c:pt idx="17031">
                  <c:v>5460.58</c:v>
                </c:pt>
                <c:pt idx="17032">
                  <c:v>5460.6</c:v>
                </c:pt>
                <c:pt idx="17033">
                  <c:v>5460.6200000000035</c:v>
                </c:pt>
                <c:pt idx="17034">
                  <c:v>5460.64</c:v>
                </c:pt>
                <c:pt idx="17035">
                  <c:v>5460.6600000000035</c:v>
                </c:pt>
                <c:pt idx="17036">
                  <c:v>5460.68</c:v>
                </c:pt>
                <c:pt idx="17037">
                  <c:v>5460.7</c:v>
                </c:pt>
                <c:pt idx="17038">
                  <c:v>5460.72</c:v>
                </c:pt>
                <c:pt idx="17039">
                  <c:v>5460.74</c:v>
                </c:pt>
                <c:pt idx="17040">
                  <c:v>5460.76</c:v>
                </c:pt>
                <c:pt idx="17041">
                  <c:v>5460.78</c:v>
                </c:pt>
                <c:pt idx="17042">
                  <c:v>5460.8</c:v>
                </c:pt>
                <c:pt idx="17043">
                  <c:v>5460.8200000000024</c:v>
                </c:pt>
                <c:pt idx="17044">
                  <c:v>5460.84</c:v>
                </c:pt>
                <c:pt idx="17045">
                  <c:v>5460.8600000000024</c:v>
                </c:pt>
                <c:pt idx="17046">
                  <c:v>5460.88</c:v>
                </c:pt>
                <c:pt idx="17047">
                  <c:v>5460.9</c:v>
                </c:pt>
                <c:pt idx="17048">
                  <c:v>5460.92</c:v>
                </c:pt>
                <c:pt idx="17049">
                  <c:v>5460.94</c:v>
                </c:pt>
                <c:pt idx="17050">
                  <c:v>5460.96</c:v>
                </c:pt>
                <c:pt idx="17051">
                  <c:v>5460.98</c:v>
                </c:pt>
                <c:pt idx="17052">
                  <c:v>5461</c:v>
                </c:pt>
                <c:pt idx="17053">
                  <c:v>5461.02</c:v>
                </c:pt>
                <c:pt idx="17054">
                  <c:v>5461.04</c:v>
                </c:pt>
                <c:pt idx="17055">
                  <c:v>5461.06</c:v>
                </c:pt>
                <c:pt idx="17056">
                  <c:v>5461.08</c:v>
                </c:pt>
                <c:pt idx="17057">
                  <c:v>5461.1</c:v>
                </c:pt>
                <c:pt idx="17058">
                  <c:v>5461.1200000000035</c:v>
                </c:pt>
                <c:pt idx="17059">
                  <c:v>5461.14</c:v>
                </c:pt>
                <c:pt idx="17060">
                  <c:v>5461.1600000000035</c:v>
                </c:pt>
                <c:pt idx="17061">
                  <c:v>5461.18</c:v>
                </c:pt>
                <c:pt idx="17062">
                  <c:v>5461.2</c:v>
                </c:pt>
                <c:pt idx="17063">
                  <c:v>5461.22</c:v>
                </c:pt>
                <c:pt idx="17064">
                  <c:v>5461.24</c:v>
                </c:pt>
                <c:pt idx="17065">
                  <c:v>5461.26</c:v>
                </c:pt>
                <c:pt idx="17066">
                  <c:v>5461.28</c:v>
                </c:pt>
                <c:pt idx="17067">
                  <c:v>5461.3</c:v>
                </c:pt>
                <c:pt idx="17068">
                  <c:v>5461.3200000000024</c:v>
                </c:pt>
                <c:pt idx="17069">
                  <c:v>5461.34</c:v>
                </c:pt>
                <c:pt idx="17070">
                  <c:v>5461.3600000000024</c:v>
                </c:pt>
                <c:pt idx="17071">
                  <c:v>5461.38</c:v>
                </c:pt>
                <c:pt idx="17072">
                  <c:v>5461.4</c:v>
                </c:pt>
                <c:pt idx="17073">
                  <c:v>5461.42</c:v>
                </c:pt>
                <c:pt idx="17074">
                  <c:v>5461.44</c:v>
                </c:pt>
                <c:pt idx="17075">
                  <c:v>5461.46</c:v>
                </c:pt>
                <c:pt idx="17076">
                  <c:v>5461.48</c:v>
                </c:pt>
                <c:pt idx="17077">
                  <c:v>5461.5</c:v>
                </c:pt>
                <c:pt idx="17078">
                  <c:v>5461.52</c:v>
                </c:pt>
                <c:pt idx="17079">
                  <c:v>5461.54</c:v>
                </c:pt>
                <c:pt idx="17080">
                  <c:v>5461.56</c:v>
                </c:pt>
                <c:pt idx="17081">
                  <c:v>5461.58</c:v>
                </c:pt>
                <c:pt idx="17082">
                  <c:v>5461.6</c:v>
                </c:pt>
                <c:pt idx="17083">
                  <c:v>5461.6200000000035</c:v>
                </c:pt>
                <c:pt idx="17084">
                  <c:v>5461.64</c:v>
                </c:pt>
                <c:pt idx="17085">
                  <c:v>5461.6600000000035</c:v>
                </c:pt>
                <c:pt idx="17086">
                  <c:v>5461.68</c:v>
                </c:pt>
                <c:pt idx="17087">
                  <c:v>5461.7</c:v>
                </c:pt>
                <c:pt idx="17088">
                  <c:v>5461.72</c:v>
                </c:pt>
                <c:pt idx="17089">
                  <c:v>5461.74</c:v>
                </c:pt>
                <c:pt idx="17090">
                  <c:v>5461.76</c:v>
                </c:pt>
                <c:pt idx="17091">
                  <c:v>5461.78</c:v>
                </c:pt>
                <c:pt idx="17092">
                  <c:v>5461.8</c:v>
                </c:pt>
                <c:pt idx="17093">
                  <c:v>5461.8200000000024</c:v>
                </c:pt>
                <c:pt idx="17094">
                  <c:v>5461.84</c:v>
                </c:pt>
                <c:pt idx="17095">
                  <c:v>5461.8600000000024</c:v>
                </c:pt>
                <c:pt idx="17096">
                  <c:v>5461.88</c:v>
                </c:pt>
                <c:pt idx="17097">
                  <c:v>5461.9</c:v>
                </c:pt>
                <c:pt idx="17098">
                  <c:v>5461.92</c:v>
                </c:pt>
                <c:pt idx="17099">
                  <c:v>5461.94</c:v>
                </c:pt>
                <c:pt idx="17100">
                  <c:v>5461.96</c:v>
                </c:pt>
                <c:pt idx="17101">
                  <c:v>5461.98</c:v>
                </c:pt>
                <c:pt idx="17102">
                  <c:v>5462</c:v>
                </c:pt>
                <c:pt idx="17103">
                  <c:v>5462.02</c:v>
                </c:pt>
                <c:pt idx="17104">
                  <c:v>5462.04</c:v>
                </c:pt>
                <c:pt idx="17105">
                  <c:v>5462.06</c:v>
                </c:pt>
                <c:pt idx="17106">
                  <c:v>5462.08</c:v>
                </c:pt>
                <c:pt idx="17107">
                  <c:v>5462.1</c:v>
                </c:pt>
                <c:pt idx="17108">
                  <c:v>5462.1200000000035</c:v>
                </c:pt>
                <c:pt idx="17109">
                  <c:v>5462.14</c:v>
                </c:pt>
                <c:pt idx="17110">
                  <c:v>5462.1600000000035</c:v>
                </c:pt>
                <c:pt idx="17111">
                  <c:v>5462.18</c:v>
                </c:pt>
                <c:pt idx="17112">
                  <c:v>5462.2</c:v>
                </c:pt>
                <c:pt idx="17113">
                  <c:v>5462.22</c:v>
                </c:pt>
                <c:pt idx="17114">
                  <c:v>5462.24</c:v>
                </c:pt>
                <c:pt idx="17115">
                  <c:v>5462.26</c:v>
                </c:pt>
                <c:pt idx="17116">
                  <c:v>5462.28</c:v>
                </c:pt>
                <c:pt idx="17117">
                  <c:v>5462.3</c:v>
                </c:pt>
                <c:pt idx="17118">
                  <c:v>5462.3200000000024</c:v>
                </c:pt>
                <c:pt idx="17119">
                  <c:v>5462.34</c:v>
                </c:pt>
                <c:pt idx="17120">
                  <c:v>5462.3600000000024</c:v>
                </c:pt>
                <c:pt idx="17121">
                  <c:v>5462.38</c:v>
                </c:pt>
                <c:pt idx="17122">
                  <c:v>5462.4</c:v>
                </c:pt>
                <c:pt idx="17123">
                  <c:v>5462.42</c:v>
                </c:pt>
                <c:pt idx="17124">
                  <c:v>5462.44</c:v>
                </c:pt>
                <c:pt idx="17125">
                  <c:v>5462.46</c:v>
                </c:pt>
                <c:pt idx="17126">
                  <c:v>5462.48</c:v>
                </c:pt>
                <c:pt idx="17127">
                  <c:v>5462.5</c:v>
                </c:pt>
                <c:pt idx="17128">
                  <c:v>5462.52</c:v>
                </c:pt>
                <c:pt idx="17129">
                  <c:v>5462.54</c:v>
                </c:pt>
                <c:pt idx="17130">
                  <c:v>5462.56</c:v>
                </c:pt>
                <c:pt idx="17131">
                  <c:v>5462.58</c:v>
                </c:pt>
                <c:pt idx="17132">
                  <c:v>5462.6</c:v>
                </c:pt>
                <c:pt idx="17133">
                  <c:v>5462.6200000000035</c:v>
                </c:pt>
                <c:pt idx="17134">
                  <c:v>5462.64</c:v>
                </c:pt>
                <c:pt idx="17135">
                  <c:v>5462.6600000000035</c:v>
                </c:pt>
                <c:pt idx="17136">
                  <c:v>5462.68</c:v>
                </c:pt>
                <c:pt idx="17137">
                  <c:v>5462.7</c:v>
                </c:pt>
                <c:pt idx="17138">
                  <c:v>5462.72</c:v>
                </c:pt>
                <c:pt idx="17139">
                  <c:v>5462.74</c:v>
                </c:pt>
                <c:pt idx="17140">
                  <c:v>5462.76</c:v>
                </c:pt>
                <c:pt idx="17141">
                  <c:v>5462.78</c:v>
                </c:pt>
                <c:pt idx="17142">
                  <c:v>5462.8</c:v>
                </c:pt>
                <c:pt idx="17143">
                  <c:v>5462.8200000000024</c:v>
                </c:pt>
                <c:pt idx="17144">
                  <c:v>5462.84</c:v>
                </c:pt>
                <c:pt idx="17145">
                  <c:v>5462.8600000000024</c:v>
                </c:pt>
                <c:pt idx="17146">
                  <c:v>5462.88</c:v>
                </c:pt>
                <c:pt idx="17147">
                  <c:v>5462.9</c:v>
                </c:pt>
                <c:pt idx="17148">
                  <c:v>5462.92</c:v>
                </c:pt>
                <c:pt idx="17149">
                  <c:v>5462.94</c:v>
                </c:pt>
                <c:pt idx="17150">
                  <c:v>5462.96</c:v>
                </c:pt>
                <c:pt idx="17151">
                  <c:v>5462.98</c:v>
                </c:pt>
                <c:pt idx="17152">
                  <c:v>5463</c:v>
                </c:pt>
                <c:pt idx="17153">
                  <c:v>5463.02</c:v>
                </c:pt>
                <c:pt idx="17154">
                  <c:v>5463.04</c:v>
                </c:pt>
                <c:pt idx="17155">
                  <c:v>5463.06</c:v>
                </c:pt>
                <c:pt idx="17156">
                  <c:v>5463.08</c:v>
                </c:pt>
                <c:pt idx="17157">
                  <c:v>5463.1</c:v>
                </c:pt>
                <c:pt idx="17158">
                  <c:v>5463.1200000000035</c:v>
                </c:pt>
                <c:pt idx="17159">
                  <c:v>5463.14</c:v>
                </c:pt>
                <c:pt idx="17160">
                  <c:v>5463.1600000000035</c:v>
                </c:pt>
                <c:pt idx="17161">
                  <c:v>5463.18</c:v>
                </c:pt>
                <c:pt idx="17162">
                  <c:v>5463.2</c:v>
                </c:pt>
                <c:pt idx="17163">
                  <c:v>5463.22</c:v>
                </c:pt>
                <c:pt idx="17164">
                  <c:v>5463.24</c:v>
                </c:pt>
                <c:pt idx="17165">
                  <c:v>5463.26</c:v>
                </c:pt>
                <c:pt idx="17166">
                  <c:v>5463.28</c:v>
                </c:pt>
                <c:pt idx="17167">
                  <c:v>5463.3</c:v>
                </c:pt>
                <c:pt idx="17168">
                  <c:v>5463.3200000000024</c:v>
                </c:pt>
                <c:pt idx="17169">
                  <c:v>5463.34</c:v>
                </c:pt>
                <c:pt idx="17170">
                  <c:v>5463.3600000000024</c:v>
                </c:pt>
                <c:pt idx="17171">
                  <c:v>5463.38</c:v>
                </c:pt>
                <c:pt idx="17172">
                  <c:v>5463.4</c:v>
                </c:pt>
                <c:pt idx="17173">
                  <c:v>5463.42</c:v>
                </c:pt>
                <c:pt idx="17174">
                  <c:v>5463.44</c:v>
                </c:pt>
                <c:pt idx="17175">
                  <c:v>5463.46</c:v>
                </c:pt>
                <c:pt idx="17176">
                  <c:v>5463.48</c:v>
                </c:pt>
                <c:pt idx="17177">
                  <c:v>5463.5</c:v>
                </c:pt>
                <c:pt idx="17178">
                  <c:v>5463.52</c:v>
                </c:pt>
                <c:pt idx="17179">
                  <c:v>5463.54</c:v>
                </c:pt>
                <c:pt idx="17180">
                  <c:v>5463.56</c:v>
                </c:pt>
                <c:pt idx="17181">
                  <c:v>5463.58</c:v>
                </c:pt>
                <c:pt idx="17182">
                  <c:v>5463.6</c:v>
                </c:pt>
                <c:pt idx="17183">
                  <c:v>5463.6200000000035</c:v>
                </c:pt>
                <c:pt idx="17184">
                  <c:v>5463.64</c:v>
                </c:pt>
                <c:pt idx="17185">
                  <c:v>5463.6600000000035</c:v>
                </c:pt>
                <c:pt idx="17186">
                  <c:v>5463.68</c:v>
                </c:pt>
                <c:pt idx="17187">
                  <c:v>5463.7</c:v>
                </c:pt>
                <c:pt idx="17188">
                  <c:v>5463.72</c:v>
                </c:pt>
                <c:pt idx="17189">
                  <c:v>5463.74</c:v>
                </c:pt>
                <c:pt idx="17190">
                  <c:v>5463.76</c:v>
                </c:pt>
                <c:pt idx="17191">
                  <c:v>5463.78</c:v>
                </c:pt>
                <c:pt idx="17192">
                  <c:v>5463.8</c:v>
                </c:pt>
                <c:pt idx="17193">
                  <c:v>5463.8200000000024</c:v>
                </c:pt>
                <c:pt idx="17194">
                  <c:v>5463.84</c:v>
                </c:pt>
                <c:pt idx="17195">
                  <c:v>5463.8600000000024</c:v>
                </c:pt>
                <c:pt idx="17196">
                  <c:v>5463.88</c:v>
                </c:pt>
                <c:pt idx="17197">
                  <c:v>5463.9</c:v>
                </c:pt>
                <c:pt idx="17198">
                  <c:v>5463.92</c:v>
                </c:pt>
                <c:pt idx="17199">
                  <c:v>5463.94</c:v>
                </c:pt>
                <c:pt idx="17200">
                  <c:v>5463.96</c:v>
                </c:pt>
                <c:pt idx="17201">
                  <c:v>5463.98</c:v>
                </c:pt>
                <c:pt idx="17202">
                  <c:v>5464</c:v>
                </c:pt>
                <c:pt idx="17203">
                  <c:v>5464.02</c:v>
                </c:pt>
                <c:pt idx="17204">
                  <c:v>5464.04</c:v>
                </c:pt>
                <c:pt idx="17205">
                  <c:v>5464.06</c:v>
                </c:pt>
                <c:pt idx="17206">
                  <c:v>5464.08</c:v>
                </c:pt>
                <c:pt idx="17207">
                  <c:v>5464.1</c:v>
                </c:pt>
                <c:pt idx="17208">
                  <c:v>5464.1200000000035</c:v>
                </c:pt>
                <c:pt idx="17209">
                  <c:v>5464.14</c:v>
                </c:pt>
                <c:pt idx="17210">
                  <c:v>5464.1600000000035</c:v>
                </c:pt>
                <c:pt idx="17211">
                  <c:v>5464.18</c:v>
                </c:pt>
                <c:pt idx="17212">
                  <c:v>5464.2</c:v>
                </c:pt>
                <c:pt idx="17213">
                  <c:v>5464.22</c:v>
                </c:pt>
                <c:pt idx="17214">
                  <c:v>5464.24</c:v>
                </c:pt>
                <c:pt idx="17215">
                  <c:v>5464.26</c:v>
                </c:pt>
                <c:pt idx="17216">
                  <c:v>5464.28</c:v>
                </c:pt>
                <c:pt idx="17217">
                  <c:v>5464.3</c:v>
                </c:pt>
                <c:pt idx="17218">
                  <c:v>5464.3200000000024</c:v>
                </c:pt>
                <c:pt idx="17219">
                  <c:v>5464.34</c:v>
                </c:pt>
                <c:pt idx="17220">
                  <c:v>5464.3600000000024</c:v>
                </c:pt>
                <c:pt idx="17221">
                  <c:v>5464.38</c:v>
                </c:pt>
                <c:pt idx="17222">
                  <c:v>5464.4</c:v>
                </c:pt>
                <c:pt idx="17223">
                  <c:v>5464.42</c:v>
                </c:pt>
                <c:pt idx="17224">
                  <c:v>5464.44</c:v>
                </c:pt>
                <c:pt idx="17225">
                  <c:v>5464.46</c:v>
                </c:pt>
                <c:pt idx="17226">
                  <c:v>5464.48</c:v>
                </c:pt>
                <c:pt idx="17227">
                  <c:v>5464.5</c:v>
                </c:pt>
                <c:pt idx="17228">
                  <c:v>5464.52</c:v>
                </c:pt>
                <c:pt idx="17229">
                  <c:v>5464.54</c:v>
                </c:pt>
                <c:pt idx="17230">
                  <c:v>5464.56</c:v>
                </c:pt>
                <c:pt idx="17231">
                  <c:v>5464.58</c:v>
                </c:pt>
                <c:pt idx="17232">
                  <c:v>5464.6</c:v>
                </c:pt>
                <c:pt idx="17233">
                  <c:v>5464.6200000000035</c:v>
                </c:pt>
                <c:pt idx="17234">
                  <c:v>5464.64</c:v>
                </c:pt>
                <c:pt idx="17235">
                  <c:v>5464.6600000000035</c:v>
                </c:pt>
                <c:pt idx="17236">
                  <c:v>5464.68</c:v>
                </c:pt>
                <c:pt idx="17237">
                  <c:v>5464.7</c:v>
                </c:pt>
                <c:pt idx="17238">
                  <c:v>5464.72</c:v>
                </c:pt>
                <c:pt idx="17239">
                  <c:v>5464.74</c:v>
                </c:pt>
                <c:pt idx="17240">
                  <c:v>5464.76</c:v>
                </c:pt>
                <c:pt idx="17241">
                  <c:v>5464.78</c:v>
                </c:pt>
                <c:pt idx="17242">
                  <c:v>5464.8</c:v>
                </c:pt>
                <c:pt idx="17243">
                  <c:v>5464.8200000000024</c:v>
                </c:pt>
                <c:pt idx="17244">
                  <c:v>5464.84</c:v>
                </c:pt>
                <c:pt idx="17245">
                  <c:v>5464.8600000000024</c:v>
                </c:pt>
                <c:pt idx="17246">
                  <c:v>5464.88</c:v>
                </c:pt>
                <c:pt idx="17247">
                  <c:v>5464.9</c:v>
                </c:pt>
                <c:pt idx="17248">
                  <c:v>5464.92</c:v>
                </c:pt>
                <c:pt idx="17249">
                  <c:v>5464.94</c:v>
                </c:pt>
                <c:pt idx="17250">
                  <c:v>5464.96</c:v>
                </c:pt>
                <c:pt idx="17251">
                  <c:v>5464.98</c:v>
                </c:pt>
                <c:pt idx="17252">
                  <c:v>5465</c:v>
                </c:pt>
                <c:pt idx="17253">
                  <c:v>5465.02</c:v>
                </c:pt>
                <c:pt idx="17254">
                  <c:v>5465.04</c:v>
                </c:pt>
                <c:pt idx="17255">
                  <c:v>5465.06</c:v>
                </c:pt>
                <c:pt idx="17256">
                  <c:v>5465.08</c:v>
                </c:pt>
                <c:pt idx="17257">
                  <c:v>5465.1</c:v>
                </c:pt>
                <c:pt idx="17258">
                  <c:v>5465.1200000000035</c:v>
                </c:pt>
                <c:pt idx="17259">
                  <c:v>5465.14</c:v>
                </c:pt>
                <c:pt idx="17260">
                  <c:v>5465.1600000000035</c:v>
                </c:pt>
                <c:pt idx="17261">
                  <c:v>5465.18</c:v>
                </c:pt>
                <c:pt idx="17262">
                  <c:v>5465.2</c:v>
                </c:pt>
                <c:pt idx="17263">
                  <c:v>5465.22</c:v>
                </c:pt>
                <c:pt idx="17264">
                  <c:v>5465.24</c:v>
                </c:pt>
                <c:pt idx="17265">
                  <c:v>5465.26</c:v>
                </c:pt>
                <c:pt idx="17266">
                  <c:v>5465.28</c:v>
                </c:pt>
                <c:pt idx="17267">
                  <c:v>5465.3</c:v>
                </c:pt>
                <c:pt idx="17268">
                  <c:v>5465.3200000000024</c:v>
                </c:pt>
                <c:pt idx="17269">
                  <c:v>5465.34</c:v>
                </c:pt>
                <c:pt idx="17270">
                  <c:v>5465.3600000000024</c:v>
                </c:pt>
                <c:pt idx="17271">
                  <c:v>5465.38</c:v>
                </c:pt>
                <c:pt idx="17272">
                  <c:v>5465.4</c:v>
                </c:pt>
                <c:pt idx="17273">
                  <c:v>5465.42</c:v>
                </c:pt>
                <c:pt idx="17274">
                  <c:v>5465.44</c:v>
                </c:pt>
                <c:pt idx="17275">
                  <c:v>5465.46</c:v>
                </c:pt>
                <c:pt idx="17276">
                  <c:v>5465.48</c:v>
                </c:pt>
                <c:pt idx="17277">
                  <c:v>5465.5</c:v>
                </c:pt>
                <c:pt idx="17278">
                  <c:v>5465.52</c:v>
                </c:pt>
                <c:pt idx="17279">
                  <c:v>5465.54</c:v>
                </c:pt>
                <c:pt idx="17280">
                  <c:v>5465.56</c:v>
                </c:pt>
                <c:pt idx="17281">
                  <c:v>5465.58</c:v>
                </c:pt>
                <c:pt idx="17282">
                  <c:v>5465.6</c:v>
                </c:pt>
                <c:pt idx="17283">
                  <c:v>5465.6200000000035</c:v>
                </c:pt>
                <c:pt idx="17284">
                  <c:v>5465.64</c:v>
                </c:pt>
                <c:pt idx="17285">
                  <c:v>5465.6600000000035</c:v>
                </c:pt>
                <c:pt idx="17286">
                  <c:v>5465.68</c:v>
                </c:pt>
                <c:pt idx="17287">
                  <c:v>5465.7</c:v>
                </c:pt>
                <c:pt idx="17288">
                  <c:v>5465.72</c:v>
                </c:pt>
                <c:pt idx="17289">
                  <c:v>5465.74</c:v>
                </c:pt>
                <c:pt idx="17290">
                  <c:v>5465.76</c:v>
                </c:pt>
                <c:pt idx="17291">
                  <c:v>5465.78</c:v>
                </c:pt>
                <c:pt idx="17292">
                  <c:v>5465.8</c:v>
                </c:pt>
                <c:pt idx="17293">
                  <c:v>5465.8200000000024</c:v>
                </c:pt>
                <c:pt idx="17294">
                  <c:v>5465.84</c:v>
                </c:pt>
                <c:pt idx="17295">
                  <c:v>5465.8600000000024</c:v>
                </c:pt>
                <c:pt idx="17296">
                  <c:v>5465.88</c:v>
                </c:pt>
                <c:pt idx="17297">
                  <c:v>5465.9</c:v>
                </c:pt>
                <c:pt idx="17298">
                  <c:v>5465.92</c:v>
                </c:pt>
                <c:pt idx="17299">
                  <c:v>5465.94</c:v>
                </c:pt>
                <c:pt idx="17300">
                  <c:v>5465.96</c:v>
                </c:pt>
                <c:pt idx="17301">
                  <c:v>5465.98</c:v>
                </c:pt>
                <c:pt idx="17302">
                  <c:v>5466</c:v>
                </c:pt>
                <c:pt idx="17303">
                  <c:v>5466.02</c:v>
                </c:pt>
                <c:pt idx="17304">
                  <c:v>5466.04</c:v>
                </c:pt>
                <c:pt idx="17305">
                  <c:v>5466.06</c:v>
                </c:pt>
                <c:pt idx="17306">
                  <c:v>5466.08</c:v>
                </c:pt>
                <c:pt idx="17307">
                  <c:v>5466.1</c:v>
                </c:pt>
                <c:pt idx="17308">
                  <c:v>5466.1200000000035</c:v>
                </c:pt>
                <c:pt idx="17309">
                  <c:v>5466.14</c:v>
                </c:pt>
                <c:pt idx="17310">
                  <c:v>5466.1600000000035</c:v>
                </c:pt>
                <c:pt idx="17311">
                  <c:v>5466.18</c:v>
                </c:pt>
                <c:pt idx="17312">
                  <c:v>5466.2</c:v>
                </c:pt>
                <c:pt idx="17313">
                  <c:v>5466.22</c:v>
                </c:pt>
                <c:pt idx="17314">
                  <c:v>5466.24</c:v>
                </c:pt>
                <c:pt idx="17315">
                  <c:v>5466.26</c:v>
                </c:pt>
                <c:pt idx="17316">
                  <c:v>5466.28</c:v>
                </c:pt>
                <c:pt idx="17317">
                  <c:v>5466.3</c:v>
                </c:pt>
                <c:pt idx="17318">
                  <c:v>5466.3200000000024</c:v>
                </c:pt>
                <c:pt idx="17319">
                  <c:v>5466.34</c:v>
                </c:pt>
                <c:pt idx="17320">
                  <c:v>5466.3600000000024</c:v>
                </c:pt>
                <c:pt idx="17321">
                  <c:v>5466.38</c:v>
                </c:pt>
                <c:pt idx="17322">
                  <c:v>5466.4</c:v>
                </c:pt>
                <c:pt idx="17323">
                  <c:v>5466.42</c:v>
                </c:pt>
                <c:pt idx="17324">
                  <c:v>5466.44</c:v>
                </c:pt>
                <c:pt idx="17325">
                  <c:v>5466.46</c:v>
                </c:pt>
                <c:pt idx="17326">
                  <c:v>5466.48</c:v>
                </c:pt>
                <c:pt idx="17327">
                  <c:v>5466.5</c:v>
                </c:pt>
                <c:pt idx="17328">
                  <c:v>5466.52</c:v>
                </c:pt>
                <c:pt idx="17329">
                  <c:v>5466.54</c:v>
                </c:pt>
                <c:pt idx="17330">
                  <c:v>5466.56</c:v>
                </c:pt>
                <c:pt idx="17331">
                  <c:v>5466.58</c:v>
                </c:pt>
                <c:pt idx="17332">
                  <c:v>5466.6</c:v>
                </c:pt>
                <c:pt idx="17333">
                  <c:v>5466.6200000000035</c:v>
                </c:pt>
                <c:pt idx="17334">
                  <c:v>5466.64</c:v>
                </c:pt>
                <c:pt idx="17335">
                  <c:v>5466.6600000000035</c:v>
                </c:pt>
                <c:pt idx="17336">
                  <c:v>5466.68</c:v>
                </c:pt>
                <c:pt idx="17337">
                  <c:v>5466.7</c:v>
                </c:pt>
                <c:pt idx="17338">
                  <c:v>5466.72</c:v>
                </c:pt>
                <c:pt idx="17339">
                  <c:v>5466.74</c:v>
                </c:pt>
                <c:pt idx="17340">
                  <c:v>5466.76</c:v>
                </c:pt>
                <c:pt idx="17341">
                  <c:v>5466.78</c:v>
                </c:pt>
                <c:pt idx="17342">
                  <c:v>5466.8</c:v>
                </c:pt>
                <c:pt idx="17343">
                  <c:v>5466.8200000000024</c:v>
                </c:pt>
                <c:pt idx="17344">
                  <c:v>5466.84</c:v>
                </c:pt>
                <c:pt idx="17345">
                  <c:v>5466.8600000000024</c:v>
                </c:pt>
                <c:pt idx="17346">
                  <c:v>5466.88</c:v>
                </c:pt>
                <c:pt idx="17347">
                  <c:v>5466.9</c:v>
                </c:pt>
                <c:pt idx="17348">
                  <c:v>5466.92</c:v>
                </c:pt>
                <c:pt idx="17349">
                  <c:v>5466.94</c:v>
                </c:pt>
                <c:pt idx="17350">
                  <c:v>5466.96</c:v>
                </c:pt>
                <c:pt idx="17351">
                  <c:v>5466.98</c:v>
                </c:pt>
                <c:pt idx="17352">
                  <c:v>5467</c:v>
                </c:pt>
                <c:pt idx="17353">
                  <c:v>5467.02</c:v>
                </c:pt>
                <c:pt idx="17354">
                  <c:v>5467.04</c:v>
                </c:pt>
                <c:pt idx="17355">
                  <c:v>5467.06</c:v>
                </c:pt>
                <c:pt idx="17356">
                  <c:v>5467.08</c:v>
                </c:pt>
                <c:pt idx="17357">
                  <c:v>5467.1</c:v>
                </c:pt>
                <c:pt idx="17358">
                  <c:v>5467.1200000000035</c:v>
                </c:pt>
                <c:pt idx="17359">
                  <c:v>5467.14</c:v>
                </c:pt>
                <c:pt idx="17360">
                  <c:v>5467.1600000000035</c:v>
                </c:pt>
                <c:pt idx="17361">
                  <c:v>5467.18</c:v>
                </c:pt>
                <c:pt idx="17362">
                  <c:v>5467.2</c:v>
                </c:pt>
                <c:pt idx="17363">
                  <c:v>5467.22</c:v>
                </c:pt>
                <c:pt idx="17364">
                  <c:v>5467.24</c:v>
                </c:pt>
                <c:pt idx="17365">
                  <c:v>5467.26</c:v>
                </c:pt>
                <c:pt idx="17366">
                  <c:v>5467.28</c:v>
                </c:pt>
                <c:pt idx="17367">
                  <c:v>5467.3</c:v>
                </c:pt>
                <c:pt idx="17368">
                  <c:v>5467.3200000000024</c:v>
                </c:pt>
                <c:pt idx="17369">
                  <c:v>5467.34</c:v>
                </c:pt>
                <c:pt idx="17370">
                  <c:v>5467.3600000000024</c:v>
                </c:pt>
                <c:pt idx="17371">
                  <c:v>5467.38</c:v>
                </c:pt>
                <c:pt idx="17372">
                  <c:v>5467.4</c:v>
                </c:pt>
                <c:pt idx="17373">
                  <c:v>5467.42</c:v>
                </c:pt>
                <c:pt idx="17374">
                  <c:v>5467.44</c:v>
                </c:pt>
                <c:pt idx="17375">
                  <c:v>5467.46</c:v>
                </c:pt>
                <c:pt idx="17376">
                  <c:v>5467.48</c:v>
                </c:pt>
                <c:pt idx="17377">
                  <c:v>5467.5</c:v>
                </c:pt>
                <c:pt idx="17378">
                  <c:v>5467.52</c:v>
                </c:pt>
                <c:pt idx="17379">
                  <c:v>5467.54</c:v>
                </c:pt>
                <c:pt idx="17380">
                  <c:v>5467.56</c:v>
                </c:pt>
                <c:pt idx="17381">
                  <c:v>5467.58</c:v>
                </c:pt>
                <c:pt idx="17382">
                  <c:v>5467.6</c:v>
                </c:pt>
                <c:pt idx="17383">
                  <c:v>5467.6200000000035</c:v>
                </c:pt>
                <c:pt idx="17384">
                  <c:v>5467.64</c:v>
                </c:pt>
                <c:pt idx="17385">
                  <c:v>5467.6600000000035</c:v>
                </c:pt>
                <c:pt idx="17386">
                  <c:v>5467.68</c:v>
                </c:pt>
                <c:pt idx="17387">
                  <c:v>5467.7</c:v>
                </c:pt>
                <c:pt idx="17388">
                  <c:v>5467.72</c:v>
                </c:pt>
                <c:pt idx="17389">
                  <c:v>5467.74</c:v>
                </c:pt>
                <c:pt idx="17390">
                  <c:v>5467.76</c:v>
                </c:pt>
                <c:pt idx="17391">
                  <c:v>5467.78</c:v>
                </c:pt>
                <c:pt idx="17392">
                  <c:v>5467.8</c:v>
                </c:pt>
                <c:pt idx="17393">
                  <c:v>5467.8200000000024</c:v>
                </c:pt>
                <c:pt idx="17394">
                  <c:v>5467.84</c:v>
                </c:pt>
                <c:pt idx="17395">
                  <c:v>5467.8600000000024</c:v>
                </c:pt>
                <c:pt idx="17396">
                  <c:v>5467.88</c:v>
                </c:pt>
                <c:pt idx="17397">
                  <c:v>5467.9</c:v>
                </c:pt>
                <c:pt idx="17398">
                  <c:v>5467.92</c:v>
                </c:pt>
                <c:pt idx="17399">
                  <c:v>5467.94</c:v>
                </c:pt>
                <c:pt idx="17400">
                  <c:v>5467.96</c:v>
                </c:pt>
                <c:pt idx="17401">
                  <c:v>5467.98</c:v>
                </c:pt>
                <c:pt idx="17402">
                  <c:v>5468</c:v>
                </c:pt>
                <c:pt idx="17403">
                  <c:v>5468.02</c:v>
                </c:pt>
                <c:pt idx="17404">
                  <c:v>5468.04</c:v>
                </c:pt>
                <c:pt idx="17405">
                  <c:v>5468.06</c:v>
                </c:pt>
                <c:pt idx="17406">
                  <c:v>5468.08</c:v>
                </c:pt>
                <c:pt idx="17407">
                  <c:v>5468.1</c:v>
                </c:pt>
                <c:pt idx="17408">
                  <c:v>5468.1200000000035</c:v>
                </c:pt>
                <c:pt idx="17409">
                  <c:v>5468.14</c:v>
                </c:pt>
                <c:pt idx="17410">
                  <c:v>5468.1600000000035</c:v>
                </c:pt>
                <c:pt idx="17411">
                  <c:v>5468.18</c:v>
                </c:pt>
                <c:pt idx="17412">
                  <c:v>5468.2</c:v>
                </c:pt>
                <c:pt idx="17413">
                  <c:v>5468.22</c:v>
                </c:pt>
                <c:pt idx="17414">
                  <c:v>5468.24</c:v>
                </c:pt>
                <c:pt idx="17415">
                  <c:v>5468.26</c:v>
                </c:pt>
                <c:pt idx="17416">
                  <c:v>5468.28</c:v>
                </c:pt>
                <c:pt idx="17417">
                  <c:v>5468.3</c:v>
                </c:pt>
                <c:pt idx="17418">
                  <c:v>5468.3200000000024</c:v>
                </c:pt>
                <c:pt idx="17419">
                  <c:v>5468.34</c:v>
                </c:pt>
                <c:pt idx="17420">
                  <c:v>5468.3600000000024</c:v>
                </c:pt>
                <c:pt idx="17421">
                  <c:v>5468.38</c:v>
                </c:pt>
                <c:pt idx="17422">
                  <c:v>5468.4</c:v>
                </c:pt>
                <c:pt idx="17423">
                  <c:v>5468.42</c:v>
                </c:pt>
                <c:pt idx="17424">
                  <c:v>5468.44</c:v>
                </c:pt>
                <c:pt idx="17425">
                  <c:v>5468.46</c:v>
                </c:pt>
                <c:pt idx="17426">
                  <c:v>5468.48</c:v>
                </c:pt>
                <c:pt idx="17427">
                  <c:v>5468.5</c:v>
                </c:pt>
                <c:pt idx="17428">
                  <c:v>5468.52</c:v>
                </c:pt>
                <c:pt idx="17429">
                  <c:v>5468.54</c:v>
                </c:pt>
                <c:pt idx="17430">
                  <c:v>5468.56</c:v>
                </c:pt>
                <c:pt idx="17431">
                  <c:v>5468.58</c:v>
                </c:pt>
                <c:pt idx="17432">
                  <c:v>5468.6</c:v>
                </c:pt>
                <c:pt idx="17433">
                  <c:v>5468.6200000000035</c:v>
                </c:pt>
                <c:pt idx="17434">
                  <c:v>5468.64</c:v>
                </c:pt>
                <c:pt idx="17435">
                  <c:v>5468.6600000000035</c:v>
                </c:pt>
                <c:pt idx="17436">
                  <c:v>5468.68</c:v>
                </c:pt>
                <c:pt idx="17437">
                  <c:v>5468.7</c:v>
                </c:pt>
                <c:pt idx="17438">
                  <c:v>5468.72</c:v>
                </c:pt>
                <c:pt idx="17439">
                  <c:v>5468.74</c:v>
                </c:pt>
                <c:pt idx="17440">
                  <c:v>5468.76</c:v>
                </c:pt>
                <c:pt idx="17441">
                  <c:v>5468.78</c:v>
                </c:pt>
                <c:pt idx="17442">
                  <c:v>5468.8</c:v>
                </c:pt>
                <c:pt idx="17443">
                  <c:v>5468.8200000000024</c:v>
                </c:pt>
                <c:pt idx="17444">
                  <c:v>5468.84</c:v>
                </c:pt>
                <c:pt idx="17445">
                  <c:v>5468.8600000000024</c:v>
                </c:pt>
                <c:pt idx="17446">
                  <c:v>5468.88</c:v>
                </c:pt>
                <c:pt idx="17447">
                  <c:v>5468.9</c:v>
                </c:pt>
                <c:pt idx="17448">
                  <c:v>5468.92</c:v>
                </c:pt>
                <c:pt idx="17449">
                  <c:v>5468.94</c:v>
                </c:pt>
                <c:pt idx="17450">
                  <c:v>5468.96</c:v>
                </c:pt>
                <c:pt idx="17451">
                  <c:v>5468.98</c:v>
                </c:pt>
                <c:pt idx="17452">
                  <c:v>5469</c:v>
                </c:pt>
                <c:pt idx="17453">
                  <c:v>5469.02</c:v>
                </c:pt>
                <c:pt idx="17454">
                  <c:v>5469.04</c:v>
                </c:pt>
                <c:pt idx="17455">
                  <c:v>5469.06</c:v>
                </c:pt>
                <c:pt idx="17456">
                  <c:v>5469.08</c:v>
                </c:pt>
                <c:pt idx="17457">
                  <c:v>5469.1</c:v>
                </c:pt>
                <c:pt idx="17458">
                  <c:v>5469.1200000000035</c:v>
                </c:pt>
                <c:pt idx="17459">
                  <c:v>5469.14</c:v>
                </c:pt>
                <c:pt idx="17460">
                  <c:v>5469.1600000000035</c:v>
                </c:pt>
                <c:pt idx="17461">
                  <c:v>5469.18</c:v>
                </c:pt>
                <c:pt idx="17462">
                  <c:v>5469.2</c:v>
                </c:pt>
                <c:pt idx="17463">
                  <c:v>5469.22</c:v>
                </c:pt>
                <c:pt idx="17464">
                  <c:v>5469.24</c:v>
                </c:pt>
                <c:pt idx="17465">
                  <c:v>5469.26</c:v>
                </c:pt>
                <c:pt idx="17466">
                  <c:v>5469.28</c:v>
                </c:pt>
                <c:pt idx="17467">
                  <c:v>5469.3</c:v>
                </c:pt>
                <c:pt idx="17468">
                  <c:v>5469.3200000000024</c:v>
                </c:pt>
                <c:pt idx="17469">
                  <c:v>5469.34</c:v>
                </c:pt>
                <c:pt idx="17470">
                  <c:v>5469.3600000000024</c:v>
                </c:pt>
                <c:pt idx="17471">
                  <c:v>5469.38</c:v>
                </c:pt>
                <c:pt idx="17472">
                  <c:v>5469.4</c:v>
                </c:pt>
                <c:pt idx="17473">
                  <c:v>5469.42</c:v>
                </c:pt>
                <c:pt idx="17474">
                  <c:v>5469.44</c:v>
                </c:pt>
                <c:pt idx="17475">
                  <c:v>5469.46</c:v>
                </c:pt>
                <c:pt idx="17476">
                  <c:v>5469.48</c:v>
                </c:pt>
                <c:pt idx="17477">
                  <c:v>5469.5</c:v>
                </c:pt>
                <c:pt idx="17478">
                  <c:v>5469.52</c:v>
                </c:pt>
                <c:pt idx="17479">
                  <c:v>5469.54</c:v>
                </c:pt>
                <c:pt idx="17480">
                  <c:v>5469.56</c:v>
                </c:pt>
                <c:pt idx="17481">
                  <c:v>5469.58</c:v>
                </c:pt>
                <c:pt idx="17482">
                  <c:v>5469.6</c:v>
                </c:pt>
                <c:pt idx="17483">
                  <c:v>5469.6200000000035</c:v>
                </c:pt>
                <c:pt idx="17484">
                  <c:v>5469.64</c:v>
                </c:pt>
                <c:pt idx="17485">
                  <c:v>5469.6600000000035</c:v>
                </c:pt>
                <c:pt idx="17486">
                  <c:v>5469.68</c:v>
                </c:pt>
                <c:pt idx="17487">
                  <c:v>5469.7</c:v>
                </c:pt>
                <c:pt idx="17488">
                  <c:v>5469.72</c:v>
                </c:pt>
                <c:pt idx="17489">
                  <c:v>5469.74</c:v>
                </c:pt>
                <c:pt idx="17490">
                  <c:v>5469.76</c:v>
                </c:pt>
                <c:pt idx="17491">
                  <c:v>5469.78</c:v>
                </c:pt>
                <c:pt idx="17492">
                  <c:v>5469.8</c:v>
                </c:pt>
                <c:pt idx="17493">
                  <c:v>5469.8200000000024</c:v>
                </c:pt>
                <c:pt idx="17494">
                  <c:v>5469.84</c:v>
                </c:pt>
                <c:pt idx="17495">
                  <c:v>5469.8600000000024</c:v>
                </c:pt>
                <c:pt idx="17496">
                  <c:v>5469.88</c:v>
                </c:pt>
                <c:pt idx="17497">
                  <c:v>5469.9</c:v>
                </c:pt>
                <c:pt idx="17498">
                  <c:v>5469.92</c:v>
                </c:pt>
                <c:pt idx="17499">
                  <c:v>5469.94</c:v>
                </c:pt>
                <c:pt idx="17500">
                  <c:v>5469.96</c:v>
                </c:pt>
                <c:pt idx="17501">
                  <c:v>5469.98</c:v>
                </c:pt>
                <c:pt idx="17502">
                  <c:v>5470</c:v>
                </c:pt>
                <c:pt idx="17503">
                  <c:v>5470.02</c:v>
                </c:pt>
                <c:pt idx="17504">
                  <c:v>5470.04</c:v>
                </c:pt>
                <c:pt idx="17505">
                  <c:v>5470.06</c:v>
                </c:pt>
                <c:pt idx="17506">
                  <c:v>5470.08</c:v>
                </c:pt>
                <c:pt idx="17507">
                  <c:v>5470.1</c:v>
                </c:pt>
                <c:pt idx="17508">
                  <c:v>5470.1200000000035</c:v>
                </c:pt>
                <c:pt idx="17509">
                  <c:v>5470.14</c:v>
                </c:pt>
                <c:pt idx="17510">
                  <c:v>5470.1600000000035</c:v>
                </c:pt>
                <c:pt idx="17511">
                  <c:v>5470.18</c:v>
                </c:pt>
                <c:pt idx="17512">
                  <c:v>5470.2</c:v>
                </c:pt>
                <c:pt idx="17513">
                  <c:v>5470.22</c:v>
                </c:pt>
                <c:pt idx="17514">
                  <c:v>5470.24</c:v>
                </c:pt>
                <c:pt idx="17515">
                  <c:v>5470.26</c:v>
                </c:pt>
                <c:pt idx="17516">
                  <c:v>5470.28</c:v>
                </c:pt>
                <c:pt idx="17517">
                  <c:v>5470.3</c:v>
                </c:pt>
                <c:pt idx="17518">
                  <c:v>5470.3200000000024</c:v>
                </c:pt>
                <c:pt idx="17519">
                  <c:v>5470.34</c:v>
                </c:pt>
                <c:pt idx="17520">
                  <c:v>5470.3600000000024</c:v>
                </c:pt>
                <c:pt idx="17521">
                  <c:v>5470.38</c:v>
                </c:pt>
                <c:pt idx="17522">
                  <c:v>5470.4</c:v>
                </c:pt>
                <c:pt idx="17523">
                  <c:v>5470.42</c:v>
                </c:pt>
                <c:pt idx="17524">
                  <c:v>5470.44</c:v>
                </c:pt>
                <c:pt idx="17525">
                  <c:v>5470.46</c:v>
                </c:pt>
                <c:pt idx="17526">
                  <c:v>5470.48</c:v>
                </c:pt>
                <c:pt idx="17527">
                  <c:v>5470.5</c:v>
                </c:pt>
                <c:pt idx="17528">
                  <c:v>5470.52</c:v>
                </c:pt>
                <c:pt idx="17529">
                  <c:v>5470.54</c:v>
                </c:pt>
                <c:pt idx="17530">
                  <c:v>5470.56</c:v>
                </c:pt>
                <c:pt idx="17531">
                  <c:v>5470.58</c:v>
                </c:pt>
                <c:pt idx="17532">
                  <c:v>5470.6</c:v>
                </c:pt>
                <c:pt idx="17533">
                  <c:v>5470.6200000000035</c:v>
                </c:pt>
                <c:pt idx="17534">
                  <c:v>5470.64</c:v>
                </c:pt>
                <c:pt idx="17535">
                  <c:v>5470.6600000000035</c:v>
                </c:pt>
                <c:pt idx="17536">
                  <c:v>5470.68</c:v>
                </c:pt>
                <c:pt idx="17537">
                  <c:v>5470.7</c:v>
                </c:pt>
                <c:pt idx="17538">
                  <c:v>5470.72</c:v>
                </c:pt>
                <c:pt idx="17539">
                  <c:v>5470.74</c:v>
                </c:pt>
                <c:pt idx="17540">
                  <c:v>5470.76</c:v>
                </c:pt>
                <c:pt idx="17541">
                  <c:v>5470.78</c:v>
                </c:pt>
                <c:pt idx="17542">
                  <c:v>5470.8</c:v>
                </c:pt>
                <c:pt idx="17543">
                  <c:v>5470.8200000000024</c:v>
                </c:pt>
                <c:pt idx="17544">
                  <c:v>5470.84</c:v>
                </c:pt>
                <c:pt idx="17545">
                  <c:v>5470.8600000000024</c:v>
                </c:pt>
                <c:pt idx="17546">
                  <c:v>5470.88</c:v>
                </c:pt>
                <c:pt idx="17547">
                  <c:v>5470.9</c:v>
                </c:pt>
                <c:pt idx="17548">
                  <c:v>5470.92</c:v>
                </c:pt>
                <c:pt idx="17549">
                  <c:v>5470.94</c:v>
                </c:pt>
                <c:pt idx="17550">
                  <c:v>5470.96</c:v>
                </c:pt>
                <c:pt idx="17551">
                  <c:v>5470.98</c:v>
                </c:pt>
                <c:pt idx="17552">
                  <c:v>5471</c:v>
                </c:pt>
                <c:pt idx="17553">
                  <c:v>5471.02</c:v>
                </c:pt>
                <c:pt idx="17554">
                  <c:v>5471.04</c:v>
                </c:pt>
                <c:pt idx="17555">
                  <c:v>5471.06</c:v>
                </c:pt>
                <c:pt idx="17556">
                  <c:v>5471.08</c:v>
                </c:pt>
                <c:pt idx="17557">
                  <c:v>5471.1</c:v>
                </c:pt>
                <c:pt idx="17558">
                  <c:v>5471.1200000000035</c:v>
                </c:pt>
                <c:pt idx="17559">
                  <c:v>5471.14</c:v>
                </c:pt>
                <c:pt idx="17560">
                  <c:v>5471.1600000000035</c:v>
                </c:pt>
                <c:pt idx="17561">
                  <c:v>5471.18</c:v>
                </c:pt>
                <c:pt idx="17562">
                  <c:v>5471.2</c:v>
                </c:pt>
                <c:pt idx="17563">
                  <c:v>5471.22</c:v>
                </c:pt>
                <c:pt idx="17564">
                  <c:v>5471.24</c:v>
                </c:pt>
                <c:pt idx="17565">
                  <c:v>5471.26</c:v>
                </c:pt>
                <c:pt idx="17566">
                  <c:v>5471.28</c:v>
                </c:pt>
                <c:pt idx="17567">
                  <c:v>5471.3</c:v>
                </c:pt>
                <c:pt idx="17568">
                  <c:v>5471.3200000000024</c:v>
                </c:pt>
                <c:pt idx="17569">
                  <c:v>5471.34</c:v>
                </c:pt>
                <c:pt idx="17570">
                  <c:v>5471.3600000000024</c:v>
                </c:pt>
                <c:pt idx="17571">
                  <c:v>5471.38</c:v>
                </c:pt>
                <c:pt idx="17572">
                  <c:v>5471.4</c:v>
                </c:pt>
                <c:pt idx="17573">
                  <c:v>5471.42</c:v>
                </c:pt>
                <c:pt idx="17574">
                  <c:v>5471.44</c:v>
                </c:pt>
                <c:pt idx="17575">
                  <c:v>5471.46</c:v>
                </c:pt>
                <c:pt idx="17576">
                  <c:v>5471.48</c:v>
                </c:pt>
                <c:pt idx="17577">
                  <c:v>5471.5</c:v>
                </c:pt>
                <c:pt idx="17578">
                  <c:v>5471.52</c:v>
                </c:pt>
                <c:pt idx="17579">
                  <c:v>5471.54</c:v>
                </c:pt>
                <c:pt idx="17580">
                  <c:v>5471.56</c:v>
                </c:pt>
                <c:pt idx="17581">
                  <c:v>5471.58</c:v>
                </c:pt>
                <c:pt idx="17582">
                  <c:v>5471.6</c:v>
                </c:pt>
                <c:pt idx="17583">
                  <c:v>5471.6200000000035</c:v>
                </c:pt>
                <c:pt idx="17584">
                  <c:v>5471.64</c:v>
                </c:pt>
                <c:pt idx="17585">
                  <c:v>5471.6600000000035</c:v>
                </c:pt>
                <c:pt idx="17586">
                  <c:v>5471.68</c:v>
                </c:pt>
                <c:pt idx="17587">
                  <c:v>5471.7</c:v>
                </c:pt>
                <c:pt idx="17588">
                  <c:v>5471.72</c:v>
                </c:pt>
                <c:pt idx="17589">
                  <c:v>5471.74</c:v>
                </c:pt>
                <c:pt idx="17590">
                  <c:v>5471.76</c:v>
                </c:pt>
                <c:pt idx="17591">
                  <c:v>5471.78</c:v>
                </c:pt>
                <c:pt idx="17592">
                  <c:v>5471.8</c:v>
                </c:pt>
                <c:pt idx="17593">
                  <c:v>5471.8200000000024</c:v>
                </c:pt>
                <c:pt idx="17594">
                  <c:v>5471.84</c:v>
                </c:pt>
                <c:pt idx="17595">
                  <c:v>5471.8600000000024</c:v>
                </c:pt>
                <c:pt idx="17596">
                  <c:v>5471.88</c:v>
                </c:pt>
                <c:pt idx="17597">
                  <c:v>5471.9</c:v>
                </c:pt>
                <c:pt idx="17598">
                  <c:v>5471.92</c:v>
                </c:pt>
                <c:pt idx="17599">
                  <c:v>5471.94</c:v>
                </c:pt>
                <c:pt idx="17600">
                  <c:v>5471.96</c:v>
                </c:pt>
                <c:pt idx="17601">
                  <c:v>5471.98</c:v>
                </c:pt>
                <c:pt idx="17602">
                  <c:v>5472</c:v>
                </c:pt>
                <c:pt idx="17603">
                  <c:v>5472.02</c:v>
                </c:pt>
                <c:pt idx="17604">
                  <c:v>5472.04</c:v>
                </c:pt>
                <c:pt idx="17605">
                  <c:v>5472.06</c:v>
                </c:pt>
                <c:pt idx="17606">
                  <c:v>5472.08</c:v>
                </c:pt>
                <c:pt idx="17607">
                  <c:v>5472.1</c:v>
                </c:pt>
                <c:pt idx="17608">
                  <c:v>5472.1200000000035</c:v>
                </c:pt>
                <c:pt idx="17609">
                  <c:v>5472.14</c:v>
                </c:pt>
                <c:pt idx="17610">
                  <c:v>5472.1600000000035</c:v>
                </c:pt>
                <c:pt idx="17611">
                  <c:v>5472.18</c:v>
                </c:pt>
                <c:pt idx="17612">
                  <c:v>5472.2</c:v>
                </c:pt>
                <c:pt idx="17613">
                  <c:v>5472.22</c:v>
                </c:pt>
                <c:pt idx="17614">
                  <c:v>5472.24</c:v>
                </c:pt>
                <c:pt idx="17615">
                  <c:v>5472.26</c:v>
                </c:pt>
                <c:pt idx="17616">
                  <c:v>5472.28</c:v>
                </c:pt>
                <c:pt idx="17617">
                  <c:v>5472.3</c:v>
                </c:pt>
                <c:pt idx="17618">
                  <c:v>5472.3200000000024</c:v>
                </c:pt>
                <c:pt idx="17619">
                  <c:v>5472.34</c:v>
                </c:pt>
                <c:pt idx="17620">
                  <c:v>5472.3600000000024</c:v>
                </c:pt>
                <c:pt idx="17621">
                  <c:v>5472.38</c:v>
                </c:pt>
                <c:pt idx="17622">
                  <c:v>5472.4</c:v>
                </c:pt>
                <c:pt idx="17623">
                  <c:v>5472.42</c:v>
                </c:pt>
                <c:pt idx="17624">
                  <c:v>5472.44</c:v>
                </c:pt>
                <c:pt idx="17625">
                  <c:v>5472.46</c:v>
                </c:pt>
                <c:pt idx="17626">
                  <c:v>5472.48</c:v>
                </c:pt>
                <c:pt idx="17627">
                  <c:v>5472.5</c:v>
                </c:pt>
                <c:pt idx="17628">
                  <c:v>5472.52</c:v>
                </c:pt>
                <c:pt idx="17629">
                  <c:v>5472.54</c:v>
                </c:pt>
                <c:pt idx="17630">
                  <c:v>5472.56</c:v>
                </c:pt>
                <c:pt idx="17631">
                  <c:v>5472.58</c:v>
                </c:pt>
                <c:pt idx="17632">
                  <c:v>5472.6</c:v>
                </c:pt>
                <c:pt idx="17633">
                  <c:v>5472.6200000000035</c:v>
                </c:pt>
                <c:pt idx="17634">
                  <c:v>5472.64</c:v>
                </c:pt>
                <c:pt idx="17635">
                  <c:v>5472.6600000000035</c:v>
                </c:pt>
                <c:pt idx="17636">
                  <c:v>5472.68</c:v>
                </c:pt>
                <c:pt idx="17637">
                  <c:v>5472.7</c:v>
                </c:pt>
                <c:pt idx="17638">
                  <c:v>5472.72</c:v>
                </c:pt>
                <c:pt idx="17639">
                  <c:v>5472.74</c:v>
                </c:pt>
                <c:pt idx="17640">
                  <c:v>5472.76</c:v>
                </c:pt>
                <c:pt idx="17641">
                  <c:v>5472.78</c:v>
                </c:pt>
                <c:pt idx="17642">
                  <c:v>5472.8</c:v>
                </c:pt>
                <c:pt idx="17643">
                  <c:v>5472.8200000000024</c:v>
                </c:pt>
                <c:pt idx="17644">
                  <c:v>5472.84</c:v>
                </c:pt>
                <c:pt idx="17645">
                  <c:v>5472.8600000000024</c:v>
                </c:pt>
                <c:pt idx="17646">
                  <c:v>5472.88</c:v>
                </c:pt>
                <c:pt idx="17647">
                  <c:v>5472.9</c:v>
                </c:pt>
                <c:pt idx="17648">
                  <c:v>5472.92</c:v>
                </c:pt>
                <c:pt idx="17649">
                  <c:v>5472.94</c:v>
                </c:pt>
                <c:pt idx="17650">
                  <c:v>5472.96</c:v>
                </c:pt>
                <c:pt idx="17651">
                  <c:v>5472.98</c:v>
                </c:pt>
                <c:pt idx="17652">
                  <c:v>5473</c:v>
                </c:pt>
                <c:pt idx="17653">
                  <c:v>5473.02</c:v>
                </c:pt>
                <c:pt idx="17654">
                  <c:v>5473.04</c:v>
                </c:pt>
                <c:pt idx="17655">
                  <c:v>5473.06</c:v>
                </c:pt>
                <c:pt idx="17656">
                  <c:v>5473.08</c:v>
                </c:pt>
                <c:pt idx="17657">
                  <c:v>5473.1</c:v>
                </c:pt>
                <c:pt idx="17658">
                  <c:v>5473.1200000000035</c:v>
                </c:pt>
                <c:pt idx="17659">
                  <c:v>5473.14</c:v>
                </c:pt>
                <c:pt idx="17660">
                  <c:v>5473.1600000000035</c:v>
                </c:pt>
                <c:pt idx="17661">
                  <c:v>5473.18</c:v>
                </c:pt>
                <c:pt idx="17662">
                  <c:v>5473.2</c:v>
                </c:pt>
                <c:pt idx="17663">
                  <c:v>5473.22</c:v>
                </c:pt>
                <c:pt idx="17664">
                  <c:v>5473.24</c:v>
                </c:pt>
                <c:pt idx="17665">
                  <c:v>5473.26</c:v>
                </c:pt>
                <c:pt idx="17666">
                  <c:v>5473.28</c:v>
                </c:pt>
                <c:pt idx="17667">
                  <c:v>5473.3</c:v>
                </c:pt>
                <c:pt idx="17668">
                  <c:v>5473.3200000000024</c:v>
                </c:pt>
                <c:pt idx="17669">
                  <c:v>5473.34</c:v>
                </c:pt>
                <c:pt idx="17670">
                  <c:v>5473.3600000000024</c:v>
                </c:pt>
                <c:pt idx="17671">
                  <c:v>5473.38</c:v>
                </c:pt>
                <c:pt idx="17672">
                  <c:v>5473.4</c:v>
                </c:pt>
                <c:pt idx="17673">
                  <c:v>5473.42</c:v>
                </c:pt>
                <c:pt idx="17674">
                  <c:v>5473.44</c:v>
                </c:pt>
                <c:pt idx="17675">
                  <c:v>5473.46</c:v>
                </c:pt>
                <c:pt idx="17676">
                  <c:v>5473.48</c:v>
                </c:pt>
                <c:pt idx="17677">
                  <c:v>5473.5</c:v>
                </c:pt>
                <c:pt idx="17678">
                  <c:v>5473.52</c:v>
                </c:pt>
                <c:pt idx="17679">
                  <c:v>5473.54</c:v>
                </c:pt>
                <c:pt idx="17680">
                  <c:v>5473.56</c:v>
                </c:pt>
                <c:pt idx="17681">
                  <c:v>5473.58</c:v>
                </c:pt>
                <c:pt idx="17682">
                  <c:v>5473.6</c:v>
                </c:pt>
                <c:pt idx="17683">
                  <c:v>5473.6200000000035</c:v>
                </c:pt>
                <c:pt idx="17684">
                  <c:v>5473.64</c:v>
                </c:pt>
                <c:pt idx="17685">
                  <c:v>5473.6600000000035</c:v>
                </c:pt>
                <c:pt idx="17686">
                  <c:v>5473.68</c:v>
                </c:pt>
                <c:pt idx="17687">
                  <c:v>5473.7</c:v>
                </c:pt>
                <c:pt idx="17688">
                  <c:v>5473.72</c:v>
                </c:pt>
                <c:pt idx="17689">
                  <c:v>5473.74</c:v>
                </c:pt>
                <c:pt idx="17690">
                  <c:v>5473.76</c:v>
                </c:pt>
                <c:pt idx="17691">
                  <c:v>5473.78</c:v>
                </c:pt>
                <c:pt idx="17692">
                  <c:v>5473.8</c:v>
                </c:pt>
                <c:pt idx="17693">
                  <c:v>5473.8200000000024</c:v>
                </c:pt>
                <c:pt idx="17694">
                  <c:v>5473.84</c:v>
                </c:pt>
                <c:pt idx="17695">
                  <c:v>5473.8600000000024</c:v>
                </c:pt>
                <c:pt idx="17696">
                  <c:v>5473.88</c:v>
                </c:pt>
                <c:pt idx="17697">
                  <c:v>5473.9</c:v>
                </c:pt>
                <c:pt idx="17698">
                  <c:v>5473.92</c:v>
                </c:pt>
                <c:pt idx="17699">
                  <c:v>5473.94</c:v>
                </c:pt>
                <c:pt idx="17700">
                  <c:v>5473.96</c:v>
                </c:pt>
                <c:pt idx="17701">
                  <c:v>5473.98</c:v>
                </c:pt>
                <c:pt idx="17702">
                  <c:v>5474</c:v>
                </c:pt>
                <c:pt idx="17703">
                  <c:v>5474.02</c:v>
                </c:pt>
                <c:pt idx="17704">
                  <c:v>5474.04</c:v>
                </c:pt>
                <c:pt idx="17705">
                  <c:v>5474.06</c:v>
                </c:pt>
                <c:pt idx="17706">
                  <c:v>5474.08</c:v>
                </c:pt>
                <c:pt idx="17707">
                  <c:v>5474.1</c:v>
                </c:pt>
                <c:pt idx="17708">
                  <c:v>5474.1200000000035</c:v>
                </c:pt>
                <c:pt idx="17709">
                  <c:v>5474.14</c:v>
                </c:pt>
                <c:pt idx="17710">
                  <c:v>5474.1600000000035</c:v>
                </c:pt>
                <c:pt idx="17711">
                  <c:v>5474.18</c:v>
                </c:pt>
                <c:pt idx="17712">
                  <c:v>5474.2</c:v>
                </c:pt>
                <c:pt idx="17713">
                  <c:v>5474.22</c:v>
                </c:pt>
                <c:pt idx="17714">
                  <c:v>5474.24</c:v>
                </c:pt>
                <c:pt idx="17715">
                  <c:v>5474.26</c:v>
                </c:pt>
                <c:pt idx="17716">
                  <c:v>5474.28</c:v>
                </c:pt>
                <c:pt idx="17717">
                  <c:v>5474.3</c:v>
                </c:pt>
                <c:pt idx="17718">
                  <c:v>5474.3200000000024</c:v>
                </c:pt>
                <c:pt idx="17719">
                  <c:v>5474.34</c:v>
                </c:pt>
                <c:pt idx="17720">
                  <c:v>5474.3600000000024</c:v>
                </c:pt>
                <c:pt idx="17721">
                  <c:v>5474.38</c:v>
                </c:pt>
                <c:pt idx="17722">
                  <c:v>5474.4</c:v>
                </c:pt>
                <c:pt idx="17723">
                  <c:v>5474.42</c:v>
                </c:pt>
                <c:pt idx="17724">
                  <c:v>5474.44</c:v>
                </c:pt>
                <c:pt idx="17725">
                  <c:v>5474.46</c:v>
                </c:pt>
                <c:pt idx="17726">
                  <c:v>5474.48</c:v>
                </c:pt>
                <c:pt idx="17727">
                  <c:v>5474.5</c:v>
                </c:pt>
                <c:pt idx="17728">
                  <c:v>5474.52</c:v>
                </c:pt>
                <c:pt idx="17729">
                  <c:v>5474.54</c:v>
                </c:pt>
                <c:pt idx="17730">
                  <c:v>5474.56</c:v>
                </c:pt>
                <c:pt idx="17731">
                  <c:v>5474.58</c:v>
                </c:pt>
                <c:pt idx="17732">
                  <c:v>5474.6</c:v>
                </c:pt>
                <c:pt idx="17733">
                  <c:v>5474.6200000000035</c:v>
                </c:pt>
                <c:pt idx="17734">
                  <c:v>5474.64</c:v>
                </c:pt>
                <c:pt idx="17735">
                  <c:v>5474.6600000000035</c:v>
                </c:pt>
                <c:pt idx="17736">
                  <c:v>5474.68</c:v>
                </c:pt>
                <c:pt idx="17737">
                  <c:v>5474.7</c:v>
                </c:pt>
                <c:pt idx="17738">
                  <c:v>5474.72</c:v>
                </c:pt>
                <c:pt idx="17739">
                  <c:v>5474.74</c:v>
                </c:pt>
                <c:pt idx="17740">
                  <c:v>5474.76</c:v>
                </c:pt>
                <c:pt idx="17741">
                  <c:v>5474.78</c:v>
                </c:pt>
                <c:pt idx="17742">
                  <c:v>5474.8</c:v>
                </c:pt>
                <c:pt idx="17743">
                  <c:v>5474.8200000000024</c:v>
                </c:pt>
                <c:pt idx="17744">
                  <c:v>5474.84</c:v>
                </c:pt>
                <c:pt idx="17745">
                  <c:v>5474.8600000000024</c:v>
                </c:pt>
                <c:pt idx="17746">
                  <c:v>5474.88</c:v>
                </c:pt>
                <c:pt idx="17747">
                  <c:v>5474.9</c:v>
                </c:pt>
                <c:pt idx="17748">
                  <c:v>5474.92</c:v>
                </c:pt>
                <c:pt idx="17749">
                  <c:v>5474.94</c:v>
                </c:pt>
                <c:pt idx="17750">
                  <c:v>5474.96</c:v>
                </c:pt>
                <c:pt idx="17751">
                  <c:v>5474.98</c:v>
                </c:pt>
                <c:pt idx="17752">
                  <c:v>5475</c:v>
                </c:pt>
                <c:pt idx="17753">
                  <c:v>5475.02</c:v>
                </c:pt>
                <c:pt idx="17754">
                  <c:v>5475.04</c:v>
                </c:pt>
                <c:pt idx="17755">
                  <c:v>5475.06</c:v>
                </c:pt>
                <c:pt idx="17756">
                  <c:v>5475.08</c:v>
                </c:pt>
                <c:pt idx="17757">
                  <c:v>5475.1</c:v>
                </c:pt>
                <c:pt idx="17758">
                  <c:v>5475.1200000000035</c:v>
                </c:pt>
                <c:pt idx="17759">
                  <c:v>5475.14</c:v>
                </c:pt>
                <c:pt idx="17760">
                  <c:v>5475.1600000000035</c:v>
                </c:pt>
                <c:pt idx="17761">
                  <c:v>5475.18</c:v>
                </c:pt>
                <c:pt idx="17762">
                  <c:v>5475.2</c:v>
                </c:pt>
                <c:pt idx="17763">
                  <c:v>5475.22</c:v>
                </c:pt>
                <c:pt idx="17764">
                  <c:v>5475.24</c:v>
                </c:pt>
                <c:pt idx="17765">
                  <c:v>5475.26</c:v>
                </c:pt>
                <c:pt idx="17766">
                  <c:v>5475.28</c:v>
                </c:pt>
                <c:pt idx="17767">
                  <c:v>5475.3</c:v>
                </c:pt>
                <c:pt idx="17768">
                  <c:v>5475.3200000000024</c:v>
                </c:pt>
                <c:pt idx="17769">
                  <c:v>5475.34</c:v>
                </c:pt>
                <c:pt idx="17770">
                  <c:v>5475.3600000000024</c:v>
                </c:pt>
                <c:pt idx="17771">
                  <c:v>5475.38</c:v>
                </c:pt>
                <c:pt idx="17772">
                  <c:v>5475.4</c:v>
                </c:pt>
                <c:pt idx="17773">
                  <c:v>5475.42</c:v>
                </c:pt>
                <c:pt idx="17774">
                  <c:v>5475.44</c:v>
                </c:pt>
                <c:pt idx="17775">
                  <c:v>5475.46</c:v>
                </c:pt>
                <c:pt idx="17776">
                  <c:v>5475.48</c:v>
                </c:pt>
                <c:pt idx="17777">
                  <c:v>5475.5</c:v>
                </c:pt>
                <c:pt idx="17778">
                  <c:v>5475.52</c:v>
                </c:pt>
                <c:pt idx="17779">
                  <c:v>5475.54</c:v>
                </c:pt>
                <c:pt idx="17780">
                  <c:v>5475.56</c:v>
                </c:pt>
                <c:pt idx="17781">
                  <c:v>5475.58</c:v>
                </c:pt>
                <c:pt idx="17782">
                  <c:v>5475.6</c:v>
                </c:pt>
                <c:pt idx="17783">
                  <c:v>5475.6200000000035</c:v>
                </c:pt>
                <c:pt idx="17784">
                  <c:v>5475.64</c:v>
                </c:pt>
                <c:pt idx="17785">
                  <c:v>5475.6600000000035</c:v>
                </c:pt>
                <c:pt idx="17786">
                  <c:v>5475.68</c:v>
                </c:pt>
                <c:pt idx="17787">
                  <c:v>5475.7</c:v>
                </c:pt>
                <c:pt idx="17788">
                  <c:v>5475.72</c:v>
                </c:pt>
                <c:pt idx="17789">
                  <c:v>5475.74</c:v>
                </c:pt>
                <c:pt idx="17790">
                  <c:v>5475.76</c:v>
                </c:pt>
                <c:pt idx="17791">
                  <c:v>5475.78</c:v>
                </c:pt>
                <c:pt idx="17792">
                  <c:v>5475.8</c:v>
                </c:pt>
                <c:pt idx="17793">
                  <c:v>5475.8200000000024</c:v>
                </c:pt>
                <c:pt idx="17794">
                  <c:v>5475.84</c:v>
                </c:pt>
                <c:pt idx="17795">
                  <c:v>5475.8600000000024</c:v>
                </c:pt>
                <c:pt idx="17796">
                  <c:v>5475.88</c:v>
                </c:pt>
                <c:pt idx="17797">
                  <c:v>5475.9</c:v>
                </c:pt>
                <c:pt idx="17798">
                  <c:v>5475.92</c:v>
                </c:pt>
                <c:pt idx="17799">
                  <c:v>5475.94</c:v>
                </c:pt>
                <c:pt idx="17800">
                  <c:v>5475.96</c:v>
                </c:pt>
                <c:pt idx="17801">
                  <c:v>5475.98</c:v>
                </c:pt>
                <c:pt idx="17802">
                  <c:v>5476</c:v>
                </c:pt>
                <c:pt idx="17803">
                  <c:v>5476.02</c:v>
                </c:pt>
                <c:pt idx="17804">
                  <c:v>5476.04</c:v>
                </c:pt>
                <c:pt idx="17805">
                  <c:v>5476.06</c:v>
                </c:pt>
                <c:pt idx="17806">
                  <c:v>5476.08</c:v>
                </c:pt>
                <c:pt idx="17807">
                  <c:v>5476.1</c:v>
                </c:pt>
                <c:pt idx="17808">
                  <c:v>5476.1200000000035</c:v>
                </c:pt>
                <c:pt idx="17809">
                  <c:v>5476.14</c:v>
                </c:pt>
                <c:pt idx="17810">
                  <c:v>5476.1600000000035</c:v>
                </c:pt>
                <c:pt idx="17811">
                  <c:v>5476.18</c:v>
                </c:pt>
                <c:pt idx="17812">
                  <c:v>5476.2</c:v>
                </c:pt>
                <c:pt idx="17813">
                  <c:v>5476.22</c:v>
                </c:pt>
                <c:pt idx="17814">
                  <c:v>5476.24</c:v>
                </c:pt>
                <c:pt idx="17815">
                  <c:v>5476.26</c:v>
                </c:pt>
                <c:pt idx="17816">
                  <c:v>5476.28</c:v>
                </c:pt>
                <c:pt idx="17817">
                  <c:v>5476.3</c:v>
                </c:pt>
                <c:pt idx="17818">
                  <c:v>5476.3200000000024</c:v>
                </c:pt>
                <c:pt idx="17819">
                  <c:v>5476.34</c:v>
                </c:pt>
                <c:pt idx="17820">
                  <c:v>5476.3600000000024</c:v>
                </c:pt>
                <c:pt idx="17821">
                  <c:v>5476.38</c:v>
                </c:pt>
                <c:pt idx="17822">
                  <c:v>5476.4</c:v>
                </c:pt>
                <c:pt idx="17823">
                  <c:v>5476.42</c:v>
                </c:pt>
                <c:pt idx="17824">
                  <c:v>5476.44</c:v>
                </c:pt>
                <c:pt idx="17825">
                  <c:v>5476.46</c:v>
                </c:pt>
                <c:pt idx="17826">
                  <c:v>5476.48</c:v>
                </c:pt>
                <c:pt idx="17827">
                  <c:v>5476.5</c:v>
                </c:pt>
                <c:pt idx="17828">
                  <c:v>5476.52</c:v>
                </c:pt>
                <c:pt idx="17829">
                  <c:v>5476.54</c:v>
                </c:pt>
                <c:pt idx="17830">
                  <c:v>5476.56</c:v>
                </c:pt>
                <c:pt idx="17831">
                  <c:v>5476.58</c:v>
                </c:pt>
                <c:pt idx="17832">
                  <c:v>5476.6</c:v>
                </c:pt>
                <c:pt idx="17833">
                  <c:v>5476.6200000000035</c:v>
                </c:pt>
                <c:pt idx="17834">
                  <c:v>5476.64</c:v>
                </c:pt>
                <c:pt idx="17835">
                  <c:v>5476.6600000000035</c:v>
                </c:pt>
                <c:pt idx="17836">
                  <c:v>5476.68</c:v>
                </c:pt>
                <c:pt idx="17837">
                  <c:v>5476.7</c:v>
                </c:pt>
                <c:pt idx="17838">
                  <c:v>5476.72</c:v>
                </c:pt>
                <c:pt idx="17839">
                  <c:v>5476.74</c:v>
                </c:pt>
                <c:pt idx="17840">
                  <c:v>5476.76</c:v>
                </c:pt>
                <c:pt idx="17841">
                  <c:v>5476.78</c:v>
                </c:pt>
                <c:pt idx="17842">
                  <c:v>5476.8</c:v>
                </c:pt>
                <c:pt idx="17843">
                  <c:v>5476.8200000000024</c:v>
                </c:pt>
                <c:pt idx="17844">
                  <c:v>5476.84</c:v>
                </c:pt>
                <c:pt idx="17845">
                  <c:v>5476.8600000000024</c:v>
                </c:pt>
                <c:pt idx="17846">
                  <c:v>5476.88</c:v>
                </c:pt>
                <c:pt idx="17847">
                  <c:v>5476.9</c:v>
                </c:pt>
                <c:pt idx="17848">
                  <c:v>5476.92</c:v>
                </c:pt>
                <c:pt idx="17849">
                  <c:v>5476.94</c:v>
                </c:pt>
                <c:pt idx="17850">
                  <c:v>5476.96</c:v>
                </c:pt>
                <c:pt idx="17851">
                  <c:v>5476.98</c:v>
                </c:pt>
                <c:pt idx="17852">
                  <c:v>5477</c:v>
                </c:pt>
                <c:pt idx="17853">
                  <c:v>5477.02</c:v>
                </c:pt>
                <c:pt idx="17854">
                  <c:v>5477.04</c:v>
                </c:pt>
                <c:pt idx="17855">
                  <c:v>5477.06</c:v>
                </c:pt>
                <c:pt idx="17856">
                  <c:v>5477.08</c:v>
                </c:pt>
                <c:pt idx="17857">
                  <c:v>5477.1</c:v>
                </c:pt>
                <c:pt idx="17858">
                  <c:v>5477.1200000000035</c:v>
                </c:pt>
                <c:pt idx="17859">
                  <c:v>5477.14</c:v>
                </c:pt>
                <c:pt idx="17860">
                  <c:v>5477.1600000000035</c:v>
                </c:pt>
                <c:pt idx="17861">
                  <c:v>5477.18</c:v>
                </c:pt>
                <c:pt idx="17862">
                  <c:v>5477.2</c:v>
                </c:pt>
                <c:pt idx="17863">
                  <c:v>5477.22</c:v>
                </c:pt>
                <c:pt idx="17864">
                  <c:v>5477.24</c:v>
                </c:pt>
                <c:pt idx="17865">
                  <c:v>5477.26</c:v>
                </c:pt>
                <c:pt idx="17866">
                  <c:v>5477.28</c:v>
                </c:pt>
                <c:pt idx="17867">
                  <c:v>5477.3</c:v>
                </c:pt>
                <c:pt idx="17868">
                  <c:v>5477.3200000000024</c:v>
                </c:pt>
                <c:pt idx="17869">
                  <c:v>5477.34</c:v>
                </c:pt>
                <c:pt idx="17870">
                  <c:v>5477.3600000000024</c:v>
                </c:pt>
                <c:pt idx="17871">
                  <c:v>5477.38</c:v>
                </c:pt>
                <c:pt idx="17872">
                  <c:v>5477.4</c:v>
                </c:pt>
                <c:pt idx="17873">
                  <c:v>5477.42</c:v>
                </c:pt>
                <c:pt idx="17874">
                  <c:v>5477.44</c:v>
                </c:pt>
                <c:pt idx="17875">
                  <c:v>5477.46</c:v>
                </c:pt>
                <c:pt idx="17876">
                  <c:v>5477.48</c:v>
                </c:pt>
                <c:pt idx="17877">
                  <c:v>5477.5</c:v>
                </c:pt>
                <c:pt idx="17878">
                  <c:v>5477.52</c:v>
                </c:pt>
                <c:pt idx="17879">
                  <c:v>5477.54</c:v>
                </c:pt>
                <c:pt idx="17880">
                  <c:v>5477.56</c:v>
                </c:pt>
                <c:pt idx="17881">
                  <c:v>5477.58</c:v>
                </c:pt>
                <c:pt idx="17882">
                  <c:v>5477.6</c:v>
                </c:pt>
                <c:pt idx="17883">
                  <c:v>5477.6200000000035</c:v>
                </c:pt>
                <c:pt idx="17884">
                  <c:v>5477.64</c:v>
                </c:pt>
                <c:pt idx="17885">
                  <c:v>5477.6600000000035</c:v>
                </c:pt>
                <c:pt idx="17886">
                  <c:v>5477.68</c:v>
                </c:pt>
                <c:pt idx="17887">
                  <c:v>5477.7</c:v>
                </c:pt>
                <c:pt idx="17888">
                  <c:v>5477.72</c:v>
                </c:pt>
                <c:pt idx="17889">
                  <c:v>5477.74</c:v>
                </c:pt>
                <c:pt idx="17890">
                  <c:v>5477.76</c:v>
                </c:pt>
                <c:pt idx="17891">
                  <c:v>5477.78</c:v>
                </c:pt>
                <c:pt idx="17892">
                  <c:v>5477.8</c:v>
                </c:pt>
                <c:pt idx="17893">
                  <c:v>5477.8200000000024</c:v>
                </c:pt>
                <c:pt idx="17894">
                  <c:v>5477.84</c:v>
                </c:pt>
                <c:pt idx="17895">
                  <c:v>5477.8600000000024</c:v>
                </c:pt>
                <c:pt idx="17896">
                  <c:v>5477.88</c:v>
                </c:pt>
                <c:pt idx="17897">
                  <c:v>5477.9</c:v>
                </c:pt>
                <c:pt idx="17898">
                  <c:v>5477.92</c:v>
                </c:pt>
                <c:pt idx="17899">
                  <c:v>5477.94</c:v>
                </c:pt>
                <c:pt idx="17900">
                  <c:v>5477.96</c:v>
                </c:pt>
                <c:pt idx="17901">
                  <c:v>5477.98</c:v>
                </c:pt>
                <c:pt idx="17902">
                  <c:v>5478</c:v>
                </c:pt>
                <c:pt idx="17903">
                  <c:v>5478.02</c:v>
                </c:pt>
                <c:pt idx="17904">
                  <c:v>5478.04</c:v>
                </c:pt>
                <c:pt idx="17905">
                  <c:v>5478.06</c:v>
                </c:pt>
                <c:pt idx="17906">
                  <c:v>5478.08</c:v>
                </c:pt>
                <c:pt idx="17907">
                  <c:v>5478.1</c:v>
                </c:pt>
                <c:pt idx="17908">
                  <c:v>5478.1200000000035</c:v>
                </c:pt>
                <c:pt idx="17909">
                  <c:v>5478.14</c:v>
                </c:pt>
                <c:pt idx="17910">
                  <c:v>5478.1600000000035</c:v>
                </c:pt>
                <c:pt idx="17911">
                  <c:v>5478.18</c:v>
                </c:pt>
                <c:pt idx="17912">
                  <c:v>5478.2</c:v>
                </c:pt>
                <c:pt idx="17913">
                  <c:v>5478.22</c:v>
                </c:pt>
                <c:pt idx="17914">
                  <c:v>5478.24</c:v>
                </c:pt>
                <c:pt idx="17915">
                  <c:v>5478.26</c:v>
                </c:pt>
                <c:pt idx="17916">
                  <c:v>5478.28</c:v>
                </c:pt>
                <c:pt idx="17917">
                  <c:v>5478.3</c:v>
                </c:pt>
                <c:pt idx="17918">
                  <c:v>5478.3200000000024</c:v>
                </c:pt>
                <c:pt idx="17919">
                  <c:v>5478.34</c:v>
                </c:pt>
                <c:pt idx="17920">
                  <c:v>5478.3600000000024</c:v>
                </c:pt>
                <c:pt idx="17921">
                  <c:v>5478.38</c:v>
                </c:pt>
                <c:pt idx="17922">
                  <c:v>5478.4</c:v>
                </c:pt>
                <c:pt idx="17923">
                  <c:v>5478.42</c:v>
                </c:pt>
                <c:pt idx="17924">
                  <c:v>5478.44</c:v>
                </c:pt>
                <c:pt idx="17925">
                  <c:v>5478.46</c:v>
                </c:pt>
                <c:pt idx="17926">
                  <c:v>5478.48</c:v>
                </c:pt>
                <c:pt idx="17927">
                  <c:v>5478.5</c:v>
                </c:pt>
                <c:pt idx="17928">
                  <c:v>5478.52</c:v>
                </c:pt>
                <c:pt idx="17929">
                  <c:v>5478.54</c:v>
                </c:pt>
                <c:pt idx="17930">
                  <c:v>5478.56</c:v>
                </c:pt>
                <c:pt idx="17931">
                  <c:v>5478.58</c:v>
                </c:pt>
                <c:pt idx="17932">
                  <c:v>5478.6</c:v>
                </c:pt>
                <c:pt idx="17933">
                  <c:v>5478.6200000000035</c:v>
                </c:pt>
                <c:pt idx="17934">
                  <c:v>5478.64</c:v>
                </c:pt>
                <c:pt idx="17935">
                  <c:v>5478.6600000000035</c:v>
                </c:pt>
                <c:pt idx="17936">
                  <c:v>5478.68</c:v>
                </c:pt>
                <c:pt idx="17937">
                  <c:v>5478.7</c:v>
                </c:pt>
                <c:pt idx="17938">
                  <c:v>5478.72</c:v>
                </c:pt>
                <c:pt idx="17939">
                  <c:v>5478.74</c:v>
                </c:pt>
                <c:pt idx="17940">
                  <c:v>5478.76</c:v>
                </c:pt>
                <c:pt idx="17941">
                  <c:v>5478.78</c:v>
                </c:pt>
                <c:pt idx="17942">
                  <c:v>5478.8</c:v>
                </c:pt>
                <c:pt idx="17943">
                  <c:v>5478.8200000000024</c:v>
                </c:pt>
                <c:pt idx="17944">
                  <c:v>5478.84</c:v>
                </c:pt>
                <c:pt idx="17945">
                  <c:v>5478.8600000000024</c:v>
                </c:pt>
                <c:pt idx="17946">
                  <c:v>5478.88</c:v>
                </c:pt>
                <c:pt idx="17947">
                  <c:v>5478.9</c:v>
                </c:pt>
                <c:pt idx="17948">
                  <c:v>5478.92</c:v>
                </c:pt>
                <c:pt idx="17949">
                  <c:v>5478.94</c:v>
                </c:pt>
                <c:pt idx="17950">
                  <c:v>5478.96</c:v>
                </c:pt>
                <c:pt idx="17951">
                  <c:v>5478.98</c:v>
                </c:pt>
                <c:pt idx="17952">
                  <c:v>5479</c:v>
                </c:pt>
                <c:pt idx="17953">
                  <c:v>5479.02</c:v>
                </c:pt>
                <c:pt idx="17954">
                  <c:v>5479.04</c:v>
                </c:pt>
                <c:pt idx="17955">
                  <c:v>5479.06</c:v>
                </c:pt>
                <c:pt idx="17956">
                  <c:v>5479.08</c:v>
                </c:pt>
                <c:pt idx="17957">
                  <c:v>5479.1</c:v>
                </c:pt>
                <c:pt idx="17958">
                  <c:v>5479.1200000000035</c:v>
                </c:pt>
                <c:pt idx="17959">
                  <c:v>5479.14</c:v>
                </c:pt>
                <c:pt idx="17960">
                  <c:v>5479.1600000000035</c:v>
                </c:pt>
                <c:pt idx="17961">
                  <c:v>5479.18</c:v>
                </c:pt>
                <c:pt idx="17962">
                  <c:v>5479.2</c:v>
                </c:pt>
                <c:pt idx="17963">
                  <c:v>5479.22</c:v>
                </c:pt>
                <c:pt idx="17964">
                  <c:v>5479.24</c:v>
                </c:pt>
                <c:pt idx="17965">
                  <c:v>5479.26</c:v>
                </c:pt>
                <c:pt idx="17966">
                  <c:v>5479.28</c:v>
                </c:pt>
                <c:pt idx="17967">
                  <c:v>5479.3</c:v>
                </c:pt>
                <c:pt idx="17968">
                  <c:v>5479.3200000000024</c:v>
                </c:pt>
                <c:pt idx="17969">
                  <c:v>5479.34</c:v>
                </c:pt>
                <c:pt idx="17970">
                  <c:v>5479.3600000000024</c:v>
                </c:pt>
                <c:pt idx="17971">
                  <c:v>5479.38</c:v>
                </c:pt>
                <c:pt idx="17972">
                  <c:v>5479.4</c:v>
                </c:pt>
                <c:pt idx="17973">
                  <c:v>5479.42</c:v>
                </c:pt>
                <c:pt idx="17974">
                  <c:v>5479.44</c:v>
                </c:pt>
                <c:pt idx="17975">
                  <c:v>5479.46</c:v>
                </c:pt>
                <c:pt idx="17976">
                  <c:v>5479.48</c:v>
                </c:pt>
                <c:pt idx="17977">
                  <c:v>5479.5</c:v>
                </c:pt>
                <c:pt idx="17978">
                  <c:v>5479.52</c:v>
                </c:pt>
                <c:pt idx="17979">
                  <c:v>5479.54</c:v>
                </c:pt>
                <c:pt idx="17980">
                  <c:v>5479.56</c:v>
                </c:pt>
                <c:pt idx="17981">
                  <c:v>5479.58</c:v>
                </c:pt>
                <c:pt idx="17982">
                  <c:v>5479.6</c:v>
                </c:pt>
                <c:pt idx="17983">
                  <c:v>5479.6200000000035</c:v>
                </c:pt>
                <c:pt idx="17984">
                  <c:v>5479.64</c:v>
                </c:pt>
                <c:pt idx="17985">
                  <c:v>5479.6600000000035</c:v>
                </c:pt>
                <c:pt idx="17986">
                  <c:v>5479.68</c:v>
                </c:pt>
                <c:pt idx="17987">
                  <c:v>5479.7</c:v>
                </c:pt>
                <c:pt idx="17988">
                  <c:v>5479.72</c:v>
                </c:pt>
                <c:pt idx="17989">
                  <c:v>5479.74</c:v>
                </c:pt>
                <c:pt idx="17990">
                  <c:v>5479.76</c:v>
                </c:pt>
                <c:pt idx="17991">
                  <c:v>5479.78</c:v>
                </c:pt>
                <c:pt idx="17992">
                  <c:v>5479.8</c:v>
                </c:pt>
                <c:pt idx="17993">
                  <c:v>5479.8200000000024</c:v>
                </c:pt>
                <c:pt idx="17994">
                  <c:v>5479.84</c:v>
                </c:pt>
                <c:pt idx="17995">
                  <c:v>5479.8600000000024</c:v>
                </c:pt>
                <c:pt idx="17996">
                  <c:v>5479.88</c:v>
                </c:pt>
                <c:pt idx="17997">
                  <c:v>5479.9</c:v>
                </c:pt>
                <c:pt idx="17998">
                  <c:v>5479.92</c:v>
                </c:pt>
                <c:pt idx="17999">
                  <c:v>5479.94</c:v>
                </c:pt>
                <c:pt idx="18000">
                  <c:v>5479.96</c:v>
                </c:pt>
                <c:pt idx="18001">
                  <c:v>5479.98</c:v>
                </c:pt>
                <c:pt idx="18002">
                  <c:v>5480</c:v>
                </c:pt>
                <c:pt idx="18003">
                  <c:v>5480.02</c:v>
                </c:pt>
                <c:pt idx="18004">
                  <c:v>5480.04</c:v>
                </c:pt>
                <c:pt idx="18005">
                  <c:v>5480.06</c:v>
                </c:pt>
                <c:pt idx="18006">
                  <c:v>5480.08</c:v>
                </c:pt>
                <c:pt idx="18007">
                  <c:v>5480.1</c:v>
                </c:pt>
                <c:pt idx="18008">
                  <c:v>5480.1200000000035</c:v>
                </c:pt>
                <c:pt idx="18009">
                  <c:v>5480.14</c:v>
                </c:pt>
                <c:pt idx="18010">
                  <c:v>5480.1600000000035</c:v>
                </c:pt>
                <c:pt idx="18011">
                  <c:v>5480.18</c:v>
                </c:pt>
                <c:pt idx="18012">
                  <c:v>5480.2</c:v>
                </c:pt>
                <c:pt idx="18013">
                  <c:v>5480.22</c:v>
                </c:pt>
                <c:pt idx="18014">
                  <c:v>5480.24</c:v>
                </c:pt>
                <c:pt idx="18015">
                  <c:v>5480.26</c:v>
                </c:pt>
                <c:pt idx="18016">
                  <c:v>5480.28</c:v>
                </c:pt>
                <c:pt idx="18017">
                  <c:v>5480.3</c:v>
                </c:pt>
                <c:pt idx="18018">
                  <c:v>5480.3200000000024</c:v>
                </c:pt>
                <c:pt idx="18019">
                  <c:v>5480.34</c:v>
                </c:pt>
                <c:pt idx="18020">
                  <c:v>5480.3600000000024</c:v>
                </c:pt>
                <c:pt idx="18021">
                  <c:v>5480.38</c:v>
                </c:pt>
                <c:pt idx="18022">
                  <c:v>5480.4</c:v>
                </c:pt>
                <c:pt idx="18023">
                  <c:v>5480.42</c:v>
                </c:pt>
                <c:pt idx="18024">
                  <c:v>5480.44</c:v>
                </c:pt>
                <c:pt idx="18025">
                  <c:v>5480.46</c:v>
                </c:pt>
                <c:pt idx="18026">
                  <c:v>5480.48</c:v>
                </c:pt>
                <c:pt idx="18027">
                  <c:v>5480.5</c:v>
                </c:pt>
                <c:pt idx="18028">
                  <c:v>5480.52</c:v>
                </c:pt>
                <c:pt idx="18029">
                  <c:v>5480.54</c:v>
                </c:pt>
                <c:pt idx="18030">
                  <c:v>5480.56</c:v>
                </c:pt>
                <c:pt idx="18031">
                  <c:v>5480.58</c:v>
                </c:pt>
                <c:pt idx="18032">
                  <c:v>5480.6</c:v>
                </c:pt>
                <c:pt idx="18033">
                  <c:v>5480.6200000000035</c:v>
                </c:pt>
                <c:pt idx="18034">
                  <c:v>5480.64</c:v>
                </c:pt>
                <c:pt idx="18035">
                  <c:v>5480.6600000000035</c:v>
                </c:pt>
                <c:pt idx="18036">
                  <c:v>5480.68</c:v>
                </c:pt>
                <c:pt idx="18037">
                  <c:v>5480.7</c:v>
                </c:pt>
                <c:pt idx="18038">
                  <c:v>5480.72</c:v>
                </c:pt>
                <c:pt idx="18039">
                  <c:v>5480.74</c:v>
                </c:pt>
                <c:pt idx="18040">
                  <c:v>5480.76</c:v>
                </c:pt>
                <c:pt idx="18041">
                  <c:v>5480.78</c:v>
                </c:pt>
                <c:pt idx="18042">
                  <c:v>5480.8</c:v>
                </c:pt>
                <c:pt idx="18043">
                  <c:v>5480.8200000000024</c:v>
                </c:pt>
                <c:pt idx="18044">
                  <c:v>5480.84</c:v>
                </c:pt>
                <c:pt idx="18045">
                  <c:v>5480.8600000000024</c:v>
                </c:pt>
                <c:pt idx="18046">
                  <c:v>5480.88</c:v>
                </c:pt>
                <c:pt idx="18047">
                  <c:v>5480.9</c:v>
                </c:pt>
                <c:pt idx="18048">
                  <c:v>5480.92</c:v>
                </c:pt>
                <c:pt idx="18049">
                  <c:v>5480.94</c:v>
                </c:pt>
                <c:pt idx="18050">
                  <c:v>5480.96</c:v>
                </c:pt>
                <c:pt idx="18051">
                  <c:v>5480.98</c:v>
                </c:pt>
                <c:pt idx="18052">
                  <c:v>5481</c:v>
                </c:pt>
                <c:pt idx="18053">
                  <c:v>5481.02</c:v>
                </c:pt>
                <c:pt idx="18054">
                  <c:v>5481.04</c:v>
                </c:pt>
                <c:pt idx="18055">
                  <c:v>5481.06</c:v>
                </c:pt>
                <c:pt idx="18056">
                  <c:v>5481.08</c:v>
                </c:pt>
                <c:pt idx="18057">
                  <c:v>5481.1</c:v>
                </c:pt>
                <c:pt idx="18058">
                  <c:v>5481.1200000000035</c:v>
                </c:pt>
                <c:pt idx="18059">
                  <c:v>5481.14</c:v>
                </c:pt>
                <c:pt idx="18060">
                  <c:v>5481.1600000000035</c:v>
                </c:pt>
                <c:pt idx="18061">
                  <c:v>5481.18</c:v>
                </c:pt>
                <c:pt idx="18062">
                  <c:v>5481.2</c:v>
                </c:pt>
                <c:pt idx="18063">
                  <c:v>5481.22</c:v>
                </c:pt>
                <c:pt idx="18064">
                  <c:v>5481.24</c:v>
                </c:pt>
                <c:pt idx="18065">
                  <c:v>5481.26</c:v>
                </c:pt>
                <c:pt idx="18066">
                  <c:v>5481.28</c:v>
                </c:pt>
                <c:pt idx="18067">
                  <c:v>5481.3</c:v>
                </c:pt>
                <c:pt idx="18068">
                  <c:v>5481.3200000000024</c:v>
                </c:pt>
                <c:pt idx="18069">
                  <c:v>5481.34</c:v>
                </c:pt>
                <c:pt idx="18070">
                  <c:v>5481.3600000000024</c:v>
                </c:pt>
                <c:pt idx="18071">
                  <c:v>5481.38</c:v>
                </c:pt>
                <c:pt idx="18072">
                  <c:v>5481.4</c:v>
                </c:pt>
                <c:pt idx="18073">
                  <c:v>5481.42</c:v>
                </c:pt>
                <c:pt idx="18074">
                  <c:v>5481.44</c:v>
                </c:pt>
                <c:pt idx="18075">
                  <c:v>5481.46</c:v>
                </c:pt>
                <c:pt idx="18076">
                  <c:v>5481.48</c:v>
                </c:pt>
                <c:pt idx="18077">
                  <c:v>5481.5</c:v>
                </c:pt>
                <c:pt idx="18078">
                  <c:v>5481.52</c:v>
                </c:pt>
                <c:pt idx="18079">
                  <c:v>5481.54</c:v>
                </c:pt>
                <c:pt idx="18080">
                  <c:v>5481.56</c:v>
                </c:pt>
                <c:pt idx="18081">
                  <c:v>5481.58</c:v>
                </c:pt>
                <c:pt idx="18082">
                  <c:v>5481.6</c:v>
                </c:pt>
                <c:pt idx="18083">
                  <c:v>5481.6200000000035</c:v>
                </c:pt>
                <c:pt idx="18084">
                  <c:v>5481.64</c:v>
                </c:pt>
                <c:pt idx="18085">
                  <c:v>5481.6600000000035</c:v>
                </c:pt>
                <c:pt idx="18086">
                  <c:v>5481.68</c:v>
                </c:pt>
                <c:pt idx="18087">
                  <c:v>5481.7</c:v>
                </c:pt>
                <c:pt idx="18088">
                  <c:v>5481.72</c:v>
                </c:pt>
                <c:pt idx="18089">
                  <c:v>5481.74</c:v>
                </c:pt>
                <c:pt idx="18090">
                  <c:v>5481.76</c:v>
                </c:pt>
                <c:pt idx="18091">
                  <c:v>5481.78</c:v>
                </c:pt>
                <c:pt idx="18092">
                  <c:v>5481.8</c:v>
                </c:pt>
                <c:pt idx="18093">
                  <c:v>5481.8200000000024</c:v>
                </c:pt>
                <c:pt idx="18094">
                  <c:v>5481.84</c:v>
                </c:pt>
                <c:pt idx="18095">
                  <c:v>5481.8600000000024</c:v>
                </c:pt>
                <c:pt idx="18096">
                  <c:v>5481.88</c:v>
                </c:pt>
                <c:pt idx="18097">
                  <c:v>5481.9</c:v>
                </c:pt>
                <c:pt idx="18098">
                  <c:v>5481.92</c:v>
                </c:pt>
                <c:pt idx="18099">
                  <c:v>5481.94</c:v>
                </c:pt>
                <c:pt idx="18100">
                  <c:v>5481.96</c:v>
                </c:pt>
                <c:pt idx="18101">
                  <c:v>5481.98</c:v>
                </c:pt>
                <c:pt idx="18102">
                  <c:v>5482</c:v>
                </c:pt>
                <c:pt idx="18103">
                  <c:v>5482.02</c:v>
                </c:pt>
                <c:pt idx="18104">
                  <c:v>5482.04</c:v>
                </c:pt>
                <c:pt idx="18105">
                  <c:v>5482.06</c:v>
                </c:pt>
                <c:pt idx="18106">
                  <c:v>5482.08</c:v>
                </c:pt>
                <c:pt idx="18107">
                  <c:v>5482.1</c:v>
                </c:pt>
                <c:pt idx="18108">
                  <c:v>5482.1200000000035</c:v>
                </c:pt>
                <c:pt idx="18109">
                  <c:v>5482.14</c:v>
                </c:pt>
                <c:pt idx="18110">
                  <c:v>5482.1600000000035</c:v>
                </c:pt>
                <c:pt idx="18111">
                  <c:v>5482.18</c:v>
                </c:pt>
                <c:pt idx="18112">
                  <c:v>5482.2</c:v>
                </c:pt>
                <c:pt idx="18113">
                  <c:v>5482.22</c:v>
                </c:pt>
                <c:pt idx="18114">
                  <c:v>5482.24</c:v>
                </c:pt>
                <c:pt idx="18115">
                  <c:v>5482.26</c:v>
                </c:pt>
                <c:pt idx="18116">
                  <c:v>5482.28</c:v>
                </c:pt>
                <c:pt idx="18117">
                  <c:v>5482.3</c:v>
                </c:pt>
                <c:pt idx="18118">
                  <c:v>5482.3200000000024</c:v>
                </c:pt>
                <c:pt idx="18119">
                  <c:v>5482.34</c:v>
                </c:pt>
                <c:pt idx="18120">
                  <c:v>5482.3600000000024</c:v>
                </c:pt>
                <c:pt idx="18121">
                  <c:v>5482.38</c:v>
                </c:pt>
                <c:pt idx="18122">
                  <c:v>5482.4</c:v>
                </c:pt>
                <c:pt idx="18123">
                  <c:v>5482.42</c:v>
                </c:pt>
                <c:pt idx="18124">
                  <c:v>5482.44</c:v>
                </c:pt>
                <c:pt idx="18125">
                  <c:v>5482.46</c:v>
                </c:pt>
                <c:pt idx="18126">
                  <c:v>5482.48</c:v>
                </c:pt>
                <c:pt idx="18127">
                  <c:v>5482.5</c:v>
                </c:pt>
                <c:pt idx="18128">
                  <c:v>5482.52</c:v>
                </c:pt>
                <c:pt idx="18129">
                  <c:v>5482.54</c:v>
                </c:pt>
                <c:pt idx="18130">
                  <c:v>5482.56</c:v>
                </c:pt>
                <c:pt idx="18131">
                  <c:v>5482.58</c:v>
                </c:pt>
                <c:pt idx="18132">
                  <c:v>5482.6</c:v>
                </c:pt>
                <c:pt idx="18133">
                  <c:v>5482.6200000000035</c:v>
                </c:pt>
                <c:pt idx="18134">
                  <c:v>5482.64</c:v>
                </c:pt>
                <c:pt idx="18135">
                  <c:v>5482.6600000000035</c:v>
                </c:pt>
                <c:pt idx="18136">
                  <c:v>5482.68</c:v>
                </c:pt>
                <c:pt idx="18137">
                  <c:v>5482.7</c:v>
                </c:pt>
                <c:pt idx="18138">
                  <c:v>5482.72</c:v>
                </c:pt>
                <c:pt idx="18139">
                  <c:v>5482.74</c:v>
                </c:pt>
                <c:pt idx="18140">
                  <c:v>5482.76</c:v>
                </c:pt>
                <c:pt idx="18141">
                  <c:v>5482.78</c:v>
                </c:pt>
                <c:pt idx="18142">
                  <c:v>5482.8</c:v>
                </c:pt>
                <c:pt idx="18143">
                  <c:v>5482.8200000000024</c:v>
                </c:pt>
                <c:pt idx="18144">
                  <c:v>5482.84</c:v>
                </c:pt>
                <c:pt idx="18145">
                  <c:v>5482.8600000000024</c:v>
                </c:pt>
                <c:pt idx="18146">
                  <c:v>5482.88</c:v>
                </c:pt>
                <c:pt idx="18147">
                  <c:v>5482.9</c:v>
                </c:pt>
                <c:pt idx="18148">
                  <c:v>5482.92</c:v>
                </c:pt>
                <c:pt idx="18149">
                  <c:v>5482.94</c:v>
                </c:pt>
                <c:pt idx="18150">
                  <c:v>5482.96</c:v>
                </c:pt>
                <c:pt idx="18151">
                  <c:v>5482.98</c:v>
                </c:pt>
                <c:pt idx="18152">
                  <c:v>5483</c:v>
                </c:pt>
                <c:pt idx="18153">
                  <c:v>5483.02</c:v>
                </c:pt>
                <c:pt idx="18154">
                  <c:v>5483.04</c:v>
                </c:pt>
                <c:pt idx="18155">
                  <c:v>5483.06</c:v>
                </c:pt>
                <c:pt idx="18156">
                  <c:v>5483.08</c:v>
                </c:pt>
                <c:pt idx="18157">
                  <c:v>5483.1</c:v>
                </c:pt>
                <c:pt idx="18158">
                  <c:v>5483.1200000000035</c:v>
                </c:pt>
                <c:pt idx="18159">
                  <c:v>5483.14</c:v>
                </c:pt>
                <c:pt idx="18160">
                  <c:v>5483.1600000000035</c:v>
                </c:pt>
                <c:pt idx="18161">
                  <c:v>5483.18</c:v>
                </c:pt>
                <c:pt idx="18162">
                  <c:v>5483.2</c:v>
                </c:pt>
                <c:pt idx="18163">
                  <c:v>5483.22</c:v>
                </c:pt>
                <c:pt idx="18164">
                  <c:v>5483.24</c:v>
                </c:pt>
                <c:pt idx="18165">
                  <c:v>5483.26</c:v>
                </c:pt>
                <c:pt idx="18166">
                  <c:v>5483.28</c:v>
                </c:pt>
                <c:pt idx="18167">
                  <c:v>5483.3</c:v>
                </c:pt>
                <c:pt idx="18168">
                  <c:v>5483.3200000000024</c:v>
                </c:pt>
                <c:pt idx="18169">
                  <c:v>5483.34</c:v>
                </c:pt>
                <c:pt idx="18170">
                  <c:v>5483.3600000000024</c:v>
                </c:pt>
                <c:pt idx="18171">
                  <c:v>5483.38</c:v>
                </c:pt>
                <c:pt idx="18172">
                  <c:v>5483.4</c:v>
                </c:pt>
                <c:pt idx="18173">
                  <c:v>5483.42</c:v>
                </c:pt>
                <c:pt idx="18174">
                  <c:v>5483.44</c:v>
                </c:pt>
                <c:pt idx="18175">
                  <c:v>5483.46</c:v>
                </c:pt>
                <c:pt idx="18176">
                  <c:v>5483.48</c:v>
                </c:pt>
                <c:pt idx="18177">
                  <c:v>5483.5</c:v>
                </c:pt>
                <c:pt idx="18178">
                  <c:v>5483.52</c:v>
                </c:pt>
                <c:pt idx="18179">
                  <c:v>5483.54</c:v>
                </c:pt>
                <c:pt idx="18180">
                  <c:v>5483.56</c:v>
                </c:pt>
                <c:pt idx="18181">
                  <c:v>5483.58</c:v>
                </c:pt>
                <c:pt idx="18182">
                  <c:v>5483.6</c:v>
                </c:pt>
                <c:pt idx="18183">
                  <c:v>5483.6200000000035</c:v>
                </c:pt>
                <c:pt idx="18184">
                  <c:v>5483.64</c:v>
                </c:pt>
                <c:pt idx="18185">
                  <c:v>5483.6600000000035</c:v>
                </c:pt>
                <c:pt idx="18186">
                  <c:v>5483.68</c:v>
                </c:pt>
                <c:pt idx="18187">
                  <c:v>5483.7</c:v>
                </c:pt>
                <c:pt idx="18188">
                  <c:v>5483.72</c:v>
                </c:pt>
                <c:pt idx="18189">
                  <c:v>5483.74</c:v>
                </c:pt>
                <c:pt idx="18190">
                  <c:v>5483.76</c:v>
                </c:pt>
                <c:pt idx="18191">
                  <c:v>5483.78</c:v>
                </c:pt>
                <c:pt idx="18192">
                  <c:v>5483.8</c:v>
                </c:pt>
                <c:pt idx="18193">
                  <c:v>5483.8200000000024</c:v>
                </c:pt>
                <c:pt idx="18194">
                  <c:v>5483.84</c:v>
                </c:pt>
                <c:pt idx="18195">
                  <c:v>5483.8600000000024</c:v>
                </c:pt>
                <c:pt idx="18196">
                  <c:v>5483.88</c:v>
                </c:pt>
                <c:pt idx="18197">
                  <c:v>5483.9</c:v>
                </c:pt>
                <c:pt idx="18198">
                  <c:v>5483.92</c:v>
                </c:pt>
                <c:pt idx="18199">
                  <c:v>5483.94</c:v>
                </c:pt>
                <c:pt idx="18200">
                  <c:v>5483.96</c:v>
                </c:pt>
                <c:pt idx="18201">
                  <c:v>5483.98</c:v>
                </c:pt>
                <c:pt idx="18202">
                  <c:v>5484</c:v>
                </c:pt>
                <c:pt idx="18203">
                  <c:v>5484.02</c:v>
                </c:pt>
                <c:pt idx="18204">
                  <c:v>5484.04</c:v>
                </c:pt>
                <c:pt idx="18205">
                  <c:v>5484.06</c:v>
                </c:pt>
                <c:pt idx="18206">
                  <c:v>5484.08</c:v>
                </c:pt>
                <c:pt idx="18207">
                  <c:v>5484.1</c:v>
                </c:pt>
                <c:pt idx="18208">
                  <c:v>5484.1200000000035</c:v>
                </c:pt>
                <c:pt idx="18209">
                  <c:v>5484.14</c:v>
                </c:pt>
                <c:pt idx="18210">
                  <c:v>5484.1600000000035</c:v>
                </c:pt>
                <c:pt idx="18211">
                  <c:v>5484.18</c:v>
                </c:pt>
                <c:pt idx="18212">
                  <c:v>5484.2</c:v>
                </c:pt>
                <c:pt idx="18213">
                  <c:v>5484.22</c:v>
                </c:pt>
                <c:pt idx="18214">
                  <c:v>5484.24</c:v>
                </c:pt>
                <c:pt idx="18215">
                  <c:v>5484.26</c:v>
                </c:pt>
                <c:pt idx="18216">
                  <c:v>5484.28</c:v>
                </c:pt>
                <c:pt idx="18217">
                  <c:v>5484.3</c:v>
                </c:pt>
                <c:pt idx="18218">
                  <c:v>5484.3200000000024</c:v>
                </c:pt>
                <c:pt idx="18219">
                  <c:v>5484.34</c:v>
                </c:pt>
                <c:pt idx="18220">
                  <c:v>5484.3600000000024</c:v>
                </c:pt>
                <c:pt idx="18221">
                  <c:v>5484.38</c:v>
                </c:pt>
                <c:pt idx="18222">
                  <c:v>5484.4</c:v>
                </c:pt>
                <c:pt idx="18223">
                  <c:v>5484.42</c:v>
                </c:pt>
                <c:pt idx="18224">
                  <c:v>5484.44</c:v>
                </c:pt>
                <c:pt idx="18225">
                  <c:v>5484.46</c:v>
                </c:pt>
                <c:pt idx="18226">
                  <c:v>5484.48</c:v>
                </c:pt>
                <c:pt idx="18227">
                  <c:v>5484.5</c:v>
                </c:pt>
                <c:pt idx="18228">
                  <c:v>5484.52</c:v>
                </c:pt>
                <c:pt idx="18229">
                  <c:v>5484.54</c:v>
                </c:pt>
                <c:pt idx="18230">
                  <c:v>5484.56</c:v>
                </c:pt>
                <c:pt idx="18231">
                  <c:v>5484.58</c:v>
                </c:pt>
                <c:pt idx="18232">
                  <c:v>5484.6</c:v>
                </c:pt>
                <c:pt idx="18233">
                  <c:v>5484.6200000000035</c:v>
                </c:pt>
                <c:pt idx="18234">
                  <c:v>5484.64</c:v>
                </c:pt>
                <c:pt idx="18235">
                  <c:v>5484.6600000000035</c:v>
                </c:pt>
                <c:pt idx="18236">
                  <c:v>5484.68</c:v>
                </c:pt>
                <c:pt idx="18237">
                  <c:v>5484.7</c:v>
                </c:pt>
                <c:pt idx="18238">
                  <c:v>5484.72</c:v>
                </c:pt>
                <c:pt idx="18239">
                  <c:v>5484.74</c:v>
                </c:pt>
                <c:pt idx="18240">
                  <c:v>5484.76</c:v>
                </c:pt>
                <c:pt idx="18241">
                  <c:v>5484.78</c:v>
                </c:pt>
                <c:pt idx="18242">
                  <c:v>5484.8</c:v>
                </c:pt>
                <c:pt idx="18243">
                  <c:v>5484.8200000000024</c:v>
                </c:pt>
                <c:pt idx="18244">
                  <c:v>5484.84</c:v>
                </c:pt>
                <c:pt idx="18245">
                  <c:v>5484.8600000000024</c:v>
                </c:pt>
                <c:pt idx="18246">
                  <c:v>5484.88</c:v>
                </c:pt>
                <c:pt idx="18247">
                  <c:v>5484.9</c:v>
                </c:pt>
                <c:pt idx="18248">
                  <c:v>5484.92</c:v>
                </c:pt>
                <c:pt idx="18249">
                  <c:v>5484.94</c:v>
                </c:pt>
                <c:pt idx="18250">
                  <c:v>5484.96</c:v>
                </c:pt>
                <c:pt idx="18251">
                  <c:v>5484.98</c:v>
                </c:pt>
                <c:pt idx="18252">
                  <c:v>5485</c:v>
                </c:pt>
                <c:pt idx="18253">
                  <c:v>5485.02</c:v>
                </c:pt>
                <c:pt idx="18254">
                  <c:v>5485.04</c:v>
                </c:pt>
                <c:pt idx="18255">
                  <c:v>5485.06</c:v>
                </c:pt>
                <c:pt idx="18256">
                  <c:v>5485.08</c:v>
                </c:pt>
                <c:pt idx="18257">
                  <c:v>5485.1</c:v>
                </c:pt>
                <c:pt idx="18258">
                  <c:v>5485.1200000000035</c:v>
                </c:pt>
                <c:pt idx="18259">
                  <c:v>5485.14</c:v>
                </c:pt>
                <c:pt idx="18260">
                  <c:v>5485.1600000000035</c:v>
                </c:pt>
                <c:pt idx="18261">
                  <c:v>5485.18</c:v>
                </c:pt>
                <c:pt idx="18262">
                  <c:v>5485.2</c:v>
                </c:pt>
                <c:pt idx="18263">
                  <c:v>5485.22</c:v>
                </c:pt>
                <c:pt idx="18264">
                  <c:v>5485.24</c:v>
                </c:pt>
                <c:pt idx="18265">
                  <c:v>5485.26</c:v>
                </c:pt>
                <c:pt idx="18266">
                  <c:v>5485.28</c:v>
                </c:pt>
                <c:pt idx="18267">
                  <c:v>5485.3</c:v>
                </c:pt>
                <c:pt idx="18268">
                  <c:v>5485.3200000000024</c:v>
                </c:pt>
                <c:pt idx="18269">
                  <c:v>5485.34</c:v>
                </c:pt>
                <c:pt idx="18270">
                  <c:v>5485.3600000000024</c:v>
                </c:pt>
                <c:pt idx="18271">
                  <c:v>5485.38</c:v>
                </c:pt>
                <c:pt idx="18272">
                  <c:v>5485.4</c:v>
                </c:pt>
                <c:pt idx="18273">
                  <c:v>5485.42</c:v>
                </c:pt>
                <c:pt idx="18274">
                  <c:v>5485.44</c:v>
                </c:pt>
                <c:pt idx="18275">
                  <c:v>5485.46</c:v>
                </c:pt>
                <c:pt idx="18276">
                  <c:v>5485.48</c:v>
                </c:pt>
                <c:pt idx="18277">
                  <c:v>5485.5</c:v>
                </c:pt>
                <c:pt idx="18278">
                  <c:v>5485.52</c:v>
                </c:pt>
                <c:pt idx="18279">
                  <c:v>5485.54</c:v>
                </c:pt>
                <c:pt idx="18280">
                  <c:v>5485.56</c:v>
                </c:pt>
                <c:pt idx="18281">
                  <c:v>5485.58</c:v>
                </c:pt>
                <c:pt idx="18282">
                  <c:v>5485.6</c:v>
                </c:pt>
                <c:pt idx="18283">
                  <c:v>5485.6200000000035</c:v>
                </c:pt>
                <c:pt idx="18284">
                  <c:v>5485.64</c:v>
                </c:pt>
                <c:pt idx="18285">
                  <c:v>5485.6600000000035</c:v>
                </c:pt>
                <c:pt idx="18286">
                  <c:v>5485.68</c:v>
                </c:pt>
                <c:pt idx="18287">
                  <c:v>5485.7</c:v>
                </c:pt>
                <c:pt idx="18288">
                  <c:v>5485.72</c:v>
                </c:pt>
                <c:pt idx="18289">
                  <c:v>5485.74</c:v>
                </c:pt>
                <c:pt idx="18290">
                  <c:v>5485.76</c:v>
                </c:pt>
                <c:pt idx="18291">
                  <c:v>5485.78</c:v>
                </c:pt>
                <c:pt idx="18292">
                  <c:v>5485.8</c:v>
                </c:pt>
                <c:pt idx="18293">
                  <c:v>5485.8200000000024</c:v>
                </c:pt>
                <c:pt idx="18294">
                  <c:v>5485.84</c:v>
                </c:pt>
                <c:pt idx="18295">
                  <c:v>5485.8600000000024</c:v>
                </c:pt>
                <c:pt idx="18296">
                  <c:v>5485.88</c:v>
                </c:pt>
                <c:pt idx="18297">
                  <c:v>5485.9</c:v>
                </c:pt>
                <c:pt idx="18298">
                  <c:v>5485.92</c:v>
                </c:pt>
                <c:pt idx="18299">
                  <c:v>5485.94</c:v>
                </c:pt>
                <c:pt idx="18300">
                  <c:v>5485.96</c:v>
                </c:pt>
                <c:pt idx="18301">
                  <c:v>5485.98</c:v>
                </c:pt>
                <c:pt idx="18302">
                  <c:v>5486</c:v>
                </c:pt>
                <c:pt idx="18303">
                  <c:v>5486.02</c:v>
                </c:pt>
                <c:pt idx="18304">
                  <c:v>5486.04</c:v>
                </c:pt>
                <c:pt idx="18305">
                  <c:v>5486.06</c:v>
                </c:pt>
                <c:pt idx="18306">
                  <c:v>5486.08</c:v>
                </c:pt>
                <c:pt idx="18307">
                  <c:v>5486.1</c:v>
                </c:pt>
                <c:pt idx="18308">
                  <c:v>5486.1200000000035</c:v>
                </c:pt>
                <c:pt idx="18309">
                  <c:v>5486.14</c:v>
                </c:pt>
                <c:pt idx="18310">
                  <c:v>5486.1600000000035</c:v>
                </c:pt>
                <c:pt idx="18311">
                  <c:v>5486.18</c:v>
                </c:pt>
                <c:pt idx="18312">
                  <c:v>5486.2</c:v>
                </c:pt>
                <c:pt idx="18313">
                  <c:v>5486.22</c:v>
                </c:pt>
                <c:pt idx="18314">
                  <c:v>5486.24</c:v>
                </c:pt>
                <c:pt idx="18315">
                  <c:v>5486.26</c:v>
                </c:pt>
                <c:pt idx="18316">
                  <c:v>5486.28</c:v>
                </c:pt>
                <c:pt idx="18317">
                  <c:v>5486.3</c:v>
                </c:pt>
                <c:pt idx="18318">
                  <c:v>5486.3200000000024</c:v>
                </c:pt>
                <c:pt idx="18319">
                  <c:v>5486.34</c:v>
                </c:pt>
                <c:pt idx="18320">
                  <c:v>5486.3600000000024</c:v>
                </c:pt>
                <c:pt idx="18321">
                  <c:v>5486.38</c:v>
                </c:pt>
                <c:pt idx="18322">
                  <c:v>5486.4</c:v>
                </c:pt>
                <c:pt idx="18323">
                  <c:v>5486.42</c:v>
                </c:pt>
                <c:pt idx="18324">
                  <c:v>5486.44</c:v>
                </c:pt>
                <c:pt idx="18325">
                  <c:v>5486.46</c:v>
                </c:pt>
                <c:pt idx="18326">
                  <c:v>5486.48</c:v>
                </c:pt>
                <c:pt idx="18327">
                  <c:v>5486.5</c:v>
                </c:pt>
                <c:pt idx="18328">
                  <c:v>5486.52</c:v>
                </c:pt>
                <c:pt idx="18329">
                  <c:v>5486.54</c:v>
                </c:pt>
                <c:pt idx="18330">
                  <c:v>5486.56</c:v>
                </c:pt>
                <c:pt idx="18331">
                  <c:v>5486.58</c:v>
                </c:pt>
                <c:pt idx="18332">
                  <c:v>5486.6</c:v>
                </c:pt>
                <c:pt idx="18333">
                  <c:v>5486.6200000000035</c:v>
                </c:pt>
                <c:pt idx="18334">
                  <c:v>5486.64</c:v>
                </c:pt>
                <c:pt idx="18335">
                  <c:v>5486.6600000000035</c:v>
                </c:pt>
                <c:pt idx="18336">
                  <c:v>5486.68</c:v>
                </c:pt>
                <c:pt idx="18337">
                  <c:v>5486.7</c:v>
                </c:pt>
                <c:pt idx="18338">
                  <c:v>5486.72</c:v>
                </c:pt>
                <c:pt idx="18339">
                  <c:v>5486.74</c:v>
                </c:pt>
                <c:pt idx="18340">
                  <c:v>5486.76</c:v>
                </c:pt>
                <c:pt idx="18341">
                  <c:v>5486.78</c:v>
                </c:pt>
                <c:pt idx="18342">
                  <c:v>5486.8</c:v>
                </c:pt>
                <c:pt idx="18343">
                  <c:v>5486.8200000000024</c:v>
                </c:pt>
                <c:pt idx="18344">
                  <c:v>5486.84</c:v>
                </c:pt>
                <c:pt idx="18345">
                  <c:v>5486.8600000000024</c:v>
                </c:pt>
                <c:pt idx="18346">
                  <c:v>5486.88</c:v>
                </c:pt>
                <c:pt idx="18347">
                  <c:v>5486.9</c:v>
                </c:pt>
                <c:pt idx="18348">
                  <c:v>5486.92</c:v>
                </c:pt>
                <c:pt idx="18349">
                  <c:v>5486.94</c:v>
                </c:pt>
                <c:pt idx="18350">
                  <c:v>5486.96</c:v>
                </c:pt>
                <c:pt idx="18351">
                  <c:v>5486.98</c:v>
                </c:pt>
                <c:pt idx="18352">
                  <c:v>5487</c:v>
                </c:pt>
                <c:pt idx="18353">
                  <c:v>5487.02</c:v>
                </c:pt>
                <c:pt idx="18354">
                  <c:v>5487.04</c:v>
                </c:pt>
                <c:pt idx="18355">
                  <c:v>5487.06</c:v>
                </c:pt>
                <c:pt idx="18356">
                  <c:v>5487.08</c:v>
                </c:pt>
                <c:pt idx="18357">
                  <c:v>5487.1</c:v>
                </c:pt>
                <c:pt idx="18358">
                  <c:v>5487.1200000000035</c:v>
                </c:pt>
                <c:pt idx="18359">
                  <c:v>5487.14</c:v>
                </c:pt>
                <c:pt idx="18360">
                  <c:v>5487.1600000000035</c:v>
                </c:pt>
                <c:pt idx="18361">
                  <c:v>5487.18</c:v>
                </c:pt>
                <c:pt idx="18362">
                  <c:v>5487.2</c:v>
                </c:pt>
                <c:pt idx="18363">
                  <c:v>5487.22</c:v>
                </c:pt>
                <c:pt idx="18364">
                  <c:v>5487.24</c:v>
                </c:pt>
                <c:pt idx="18365">
                  <c:v>5487.26</c:v>
                </c:pt>
                <c:pt idx="18366">
                  <c:v>5487.28</c:v>
                </c:pt>
                <c:pt idx="18367">
                  <c:v>5487.3</c:v>
                </c:pt>
                <c:pt idx="18368">
                  <c:v>5487.3200000000024</c:v>
                </c:pt>
                <c:pt idx="18369">
                  <c:v>5487.34</c:v>
                </c:pt>
                <c:pt idx="18370">
                  <c:v>5487.3600000000024</c:v>
                </c:pt>
                <c:pt idx="18371">
                  <c:v>5487.38</c:v>
                </c:pt>
                <c:pt idx="18372">
                  <c:v>5487.4</c:v>
                </c:pt>
                <c:pt idx="18373">
                  <c:v>5487.42</c:v>
                </c:pt>
                <c:pt idx="18374">
                  <c:v>5487.44</c:v>
                </c:pt>
                <c:pt idx="18375">
                  <c:v>5487.46</c:v>
                </c:pt>
                <c:pt idx="18376">
                  <c:v>5487.48</c:v>
                </c:pt>
                <c:pt idx="18377">
                  <c:v>5487.5</c:v>
                </c:pt>
                <c:pt idx="18378">
                  <c:v>5487.52</c:v>
                </c:pt>
                <c:pt idx="18379">
                  <c:v>5487.54</c:v>
                </c:pt>
                <c:pt idx="18380">
                  <c:v>5487.56</c:v>
                </c:pt>
                <c:pt idx="18381">
                  <c:v>5487.58</c:v>
                </c:pt>
                <c:pt idx="18382">
                  <c:v>5487.6</c:v>
                </c:pt>
                <c:pt idx="18383">
                  <c:v>5487.6200000000035</c:v>
                </c:pt>
                <c:pt idx="18384">
                  <c:v>5487.64</c:v>
                </c:pt>
                <c:pt idx="18385">
                  <c:v>5487.6600000000035</c:v>
                </c:pt>
                <c:pt idx="18386">
                  <c:v>5487.68</c:v>
                </c:pt>
                <c:pt idx="18387">
                  <c:v>5487.7</c:v>
                </c:pt>
                <c:pt idx="18388">
                  <c:v>5487.72</c:v>
                </c:pt>
                <c:pt idx="18389">
                  <c:v>5487.74</c:v>
                </c:pt>
                <c:pt idx="18390">
                  <c:v>5487.76</c:v>
                </c:pt>
                <c:pt idx="18391">
                  <c:v>5487.78</c:v>
                </c:pt>
                <c:pt idx="18392">
                  <c:v>5487.8</c:v>
                </c:pt>
                <c:pt idx="18393">
                  <c:v>5487.8200000000024</c:v>
                </c:pt>
                <c:pt idx="18394">
                  <c:v>5487.84</c:v>
                </c:pt>
                <c:pt idx="18395">
                  <c:v>5487.8600000000024</c:v>
                </c:pt>
                <c:pt idx="18396">
                  <c:v>5487.88</c:v>
                </c:pt>
                <c:pt idx="18397">
                  <c:v>5487.9</c:v>
                </c:pt>
                <c:pt idx="18398">
                  <c:v>5487.92</c:v>
                </c:pt>
                <c:pt idx="18399">
                  <c:v>5487.94</c:v>
                </c:pt>
                <c:pt idx="18400">
                  <c:v>5487.96</c:v>
                </c:pt>
                <c:pt idx="18401">
                  <c:v>5487.98</c:v>
                </c:pt>
                <c:pt idx="18402">
                  <c:v>5488</c:v>
                </c:pt>
                <c:pt idx="18403">
                  <c:v>5488.02</c:v>
                </c:pt>
                <c:pt idx="18404">
                  <c:v>5488.04</c:v>
                </c:pt>
                <c:pt idx="18405">
                  <c:v>5488.06</c:v>
                </c:pt>
                <c:pt idx="18406">
                  <c:v>5488.08</c:v>
                </c:pt>
                <c:pt idx="18407">
                  <c:v>5488.1</c:v>
                </c:pt>
                <c:pt idx="18408">
                  <c:v>5488.1200000000035</c:v>
                </c:pt>
                <c:pt idx="18409">
                  <c:v>5488.14</c:v>
                </c:pt>
                <c:pt idx="18410">
                  <c:v>5488.1600000000035</c:v>
                </c:pt>
                <c:pt idx="18411">
                  <c:v>5488.18</c:v>
                </c:pt>
                <c:pt idx="18412">
                  <c:v>5488.2</c:v>
                </c:pt>
                <c:pt idx="18413">
                  <c:v>5488.22</c:v>
                </c:pt>
                <c:pt idx="18414">
                  <c:v>5488.24</c:v>
                </c:pt>
                <c:pt idx="18415">
                  <c:v>5488.26</c:v>
                </c:pt>
                <c:pt idx="18416">
                  <c:v>5488.28</c:v>
                </c:pt>
                <c:pt idx="18417">
                  <c:v>5488.3</c:v>
                </c:pt>
                <c:pt idx="18418">
                  <c:v>5488.3200000000024</c:v>
                </c:pt>
                <c:pt idx="18419">
                  <c:v>5488.34</c:v>
                </c:pt>
                <c:pt idx="18420">
                  <c:v>5488.3600000000024</c:v>
                </c:pt>
                <c:pt idx="18421">
                  <c:v>5488.38</c:v>
                </c:pt>
                <c:pt idx="18422">
                  <c:v>5488.4</c:v>
                </c:pt>
                <c:pt idx="18423">
                  <c:v>5488.42</c:v>
                </c:pt>
                <c:pt idx="18424">
                  <c:v>5488.44</c:v>
                </c:pt>
                <c:pt idx="18425">
                  <c:v>5488.46</c:v>
                </c:pt>
                <c:pt idx="18426">
                  <c:v>5488.48</c:v>
                </c:pt>
                <c:pt idx="18427">
                  <c:v>5488.5</c:v>
                </c:pt>
                <c:pt idx="18428">
                  <c:v>5488.52</c:v>
                </c:pt>
                <c:pt idx="18429">
                  <c:v>5488.54</c:v>
                </c:pt>
                <c:pt idx="18430">
                  <c:v>5488.56</c:v>
                </c:pt>
                <c:pt idx="18431">
                  <c:v>5488.58</c:v>
                </c:pt>
                <c:pt idx="18432">
                  <c:v>5488.6</c:v>
                </c:pt>
                <c:pt idx="18433">
                  <c:v>5488.6200000000035</c:v>
                </c:pt>
                <c:pt idx="18434">
                  <c:v>5488.64</c:v>
                </c:pt>
                <c:pt idx="18435">
                  <c:v>5488.6600000000035</c:v>
                </c:pt>
                <c:pt idx="18436">
                  <c:v>5488.68</c:v>
                </c:pt>
                <c:pt idx="18437">
                  <c:v>5488.7</c:v>
                </c:pt>
                <c:pt idx="18438">
                  <c:v>5488.72</c:v>
                </c:pt>
                <c:pt idx="18439">
                  <c:v>5488.74</c:v>
                </c:pt>
                <c:pt idx="18440">
                  <c:v>5488.76</c:v>
                </c:pt>
                <c:pt idx="18441">
                  <c:v>5488.78</c:v>
                </c:pt>
                <c:pt idx="18442">
                  <c:v>5488.8</c:v>
                </c:pt>
                <c:pt idx="18443">
                  <c:v>5488.8200000000024</c:v>
                </c:pt>
                <c:pt idx="18444">
                  <c:v>5488.84</c:v>
                </c:pt>
                <c:pt idx="18445">
                  <c:v>5488.8600000000024</c:v>
                </c:pt>
                <c:pt idx="18446">
                  <c:v>5488.88</c:v>
                </c:pt>
                <c:pt idx="18447">
                  <c:v>5488.9</c:v>
                </c:pt>
                <c:pt idx="18448">
                  <c:v>5488.92</c:v>
                </c:pt>
                <c:pt idx="18449">
                  <c:v>5488.94</c:v>
                </c:pt>
                <c:pt idx="18450">
                  <c:v>5488.96</c:v>
                </c:pt>
                <c:pt idx="18451">
                  <c:v>5488.98</c:v>
                </c:pt>
                <c:pt idx="18452">
                  <c:v>5489</c:v>
                </c:pt>
                <c:pt idx="18453">
                  <c:v>5489.02</c:v>
                </c:pt>
                <c:pt idx="18454">
                  <c:v>5489.04</c:v>
                </c:pt>
                <c:pt idx="18455">
                  <c:v>5489.06</c:v>
                </c:pt>
                <c:pt idx="18456">
                  <c:v>5489.08</c:v>
                </c:pt>
                <c:pt idx="18457">
                  <c:v>5489.1</c:v>
                </c:pt>
                <c:pt idx="18458">
                  <c:v>5489.1200000000035</c:v>
                </c:pt>
                <c:pt idx="18459">
                  <c:v>5489.14</c:v>
                </c:pt>
                <c:pt idx="18460">
                  <c:v>5489.1600000000035</c:v>
                </c:pt>
                <c:pt idx="18461">
                  <c:v>5489.18</c:v>
                </c:pt>
                <c:pt idx="18462">
                  <c:v>5489.2</c:v>
                </c:pt>
                <c:pt idx="18463">
                  <c:v>5489.22</c:v>
                </c:pt>
                <c:pt idx="18464">
                  <c:v>5489.24</c:v>
                </c:pt>
                <c:pt idx="18465">
                  <c:v>5489.26</c:v>
                </c:pt>
                <c:pt idx="18466">
                  <c:v>5489.28</c:v>
                </c:pt>
                <c:pt idx="18467">
                  <c:v>5489.3</c:v>
                </c:pt>
                <c:pt idx="18468">
                  <c:v>5489.3200000000024</c:v>
                </c:pt>
                <c:pt idx="18469">
                  <c:v>5489.34</c:v>
                </c:pt>
                <c:pt idx="18470">
                  <c:v>5489.3600000000024</c:v>
                </c:pt>
                <c:pt idx="18471">
                  <c:v>5489.38</c:v>
                </c:pt>
                <c:pt idx="18472">
                  <c:v>5489.4</c:v>
                </c:pt>
                <c:pt idx="18473">
                  <c:v>5489.42</c:v>
                </c:pt>
                <c:pt idx="18474">
                  <c:v>5489.44</c:v>
                </c:pt>
                <c:pt idx="18475">
                  <c:v>5489.46</c:v>
                </c:pt>
                <c:pt idx="18476">
                  <c:v>5489.48</c:v>
                </c:pt>
                <c:pt idx="18477">
                  <c:v>5489.5</c:v>
                </c:pt>
                <c:pt idx="18478">
                  <c:v>5489.52</c:v>
                </c:pt>
                <c:pt idx="18479">
                  <c:v>5489.54</c:v>
                </c:pt>
                <c:pt idx="18480">
                  <c:v>5489.56</c:v>
                </c:pt>
                <c:pt idx="18481">
                  <c:v>5489.58</c:v>
                </c:pt>
                <c:pt idx="18482">
                  <c:v>5489.6</c:v>
                </c:pt>
                <c:pt idx="18483">
                  <c:v>5489.6200000000035</c:v>
                </c:pt>
                <c:pt idx="18484">
                  <c:v>5489.64</c:v>
                </c:pt>
                <c:pt idx="18485">
                  <c:v>5489.6600000000035</c:v>
                </c:pt>
                <c:pt idx="18486">
                  <c:v>5489.68</c:v>
                </c:pt>
                <c:pt idx="18487">
                  <c:v>5489.7</c:v>
                </c:pt>
                <c:pt idx="18488">
                  <c:v>5489.72</c:v>
                </c:pt>
                <c:pt idx="18489">
                  <c:v>5489.74</c:v>
                </c:pt>
                <c:pt idx="18490">
                  <c:v>5489.76</c:v>
                </c:pt>
                <c:pt idx="18491">
                  <c:v>5489.78</c:v>
                </c:pt>
                <c:pt idx="18492">
                  <c:v>5489.8</c:v>
                </c:pt>
                <c:pt idx="18493">
                  <c:v>5489.8200000000024</c:v>
                </c:pt>
                <c:pt idx="18494">
                  <c:v>5489.84</c:v>
                </c:pt>
                <c:pt idx="18495">
                  <c:v>5489.8600000000024</c:v>
                </c:pt>
                <c:pt idx="18496">
                  <c:v>5489.88</c:v>
                </c:pt>
                <c:pt idx="18497">
                  <c:v>5489.9</c:v>
                </c:pt>
                <c:pt idx="18498">
                  <c:v>5489.92</c:v>
                </c:pt>
                <c:pt idx="18499">
                  <c:v>5489.94</c:v>
                </c:pt>
                <c:pt idx="18500">
                  <c:v>5489.96</c:v>
                </c:pt>
                <c:pt idx="18501">
                  <c:v>5489.98</c:v>
                </c:pt>
                <c:pt idx="18502">
                  <c:v>5490</c:v>
                </c:pt>
                <c:pt idx="18503">
                  <c:v>5490.02</c:v>
                </c:pt>
                <c:pt idx="18504">
                  <c:v>5490.04</c:v>
                </c:pt>
                <c:pt idx="18505">
                  <c:v>5490.06</c:v>
                </c:pt>
                <c:pt idx="18506">
                  <c:v>5490.08</c:v>
                </c:pt>
                <c:pt idx="18507">
                  <c:v>5490.1</c:v>
                </c:pt>
                <c:pt idx="18508">
                  <c:v>5490.1200000000035</c:v>
                </c:pt>
                <c:pt idx="18509">
                  <c:v>5490.14</c:v>
                </c:pt>
                <c:pt idx="18510">
                  <c:v>5490.1600000000035</c:v>
                </c:pt>
                <c:pt idx="18511">
                  <c:v>5490.18</c:v>
                </c:pt>
                <c:pt idx="18512">
                  <c:v>5490.2</c:v>
                </c:pt>
                <c:pt idx="18513">
                  <c:v>5490.22</c:v>
                </c:pt>
                <c:pt idx="18514">
                  <c:v>5490.24</c:v>
                </c:pt>
                <c:pt idx="18515">
                  <c:v>5490.26</c:v>
                </c:pt>
                <c:pt idx="18516">
                  <c:v>5490.28</c:v>
                </c:pt>
                <c:pt idx="18517">
                  <c:v>5490.3</c:v>
                </c:pt>
                <c:pt idx="18518">
                  <c:v>5490.3200000000024</c:v>
                </c:pt>
                <c:pt idx="18519">
                  <c:v>5490.34</c:v>
                </c:pt>
                <c:pt idx="18520">
                  <c:v>5490.3600000000024</c:v>
                </c:pt>
                <c:pt idx="18521">
                  <c:v>5490.38</c:v>
                </c:pt>
                <c:pt idx="18522">
                  <c:v>5490.4</c:v>
                </c:pt>
                <c:pt idx="18523">
                  <c:v>5490.42</c:v>
                </c:pt>
                <c:pt idx="18524">
                  <c:v>5490.44</c:v>
                </c:pt>
                <c:pt idx="18525">
                  <c:v>5490.46</c:v>
                </c:pt>
                <c:pt idx="18526">
                  <c:v>5490.48</c:v>
                </c:pt>
                <c:pt idx="18527">
                  <c:v>5490.5</c:v>
                </c:pt>
                <c:pt idx="18528">
                  <c:v>5490.52</c:v>
                </c:pt>
                <c:pt idx="18529">
                  <c:v>5490.54</c:v>
                </c:pt>
                <c:pt idx="18530">
                  <c:v>5490.56</c:v>
                </c:pt>
                <c:pt idx="18531">
                  <c:v>5490.58</c:v>
                </c:pt>
                <c:pt idx="18532">
                  <c:v>5490.6</c:v>
                </c:pt>
                <c:pt idx="18533">
                  <c:v>5490.6200000000035</c:v>
                </c:pt>
                <c:pt idx="18534">
                  <c:v>5490.64</c:v>
                </c:pt>
                <c:pt idx="18535">
                  <c:v>5490.6600000000035</c:v>
                </c:pt>
                <c:pt idx="18536">
                  <c:v>5490.68</c:v>
                </c:pt>
                <c:pt idx="18537">
                  <c:v>5490.7</c:v>
                </c:pt>
                <c:pt idx="18538">
                  <c:v>5490.72</c:v>
                </c:pt>
                <c:pt idx="18539">
                  <c:v>5490.74</c:v>
                </c:pt>
                <c:pt idx="18540">
                  <c:v>5490.76</c:v>
                </c:pt>
                <c:pt idx="18541">
                  <c:v>5490.78</c:v>
                </c:pt>
                <c:pt idx="18542">
                  <c:v>5490.8</c:v>
                </c:pt>
                <c:pt idx="18543">
                  <c:v>5490.8200000000024</c:v>
                </c:pt>
                <c:pt idx="18544">
                  <c:v>5490.84</c:v>
                </c:pt>
                <c:pt idx="18545">
                  <c:v>5490.8600000000024</c:v>
                </c:pt>
                <c:pt idx="18546">
                  <c:v>5490.88</c:v>
                </c:pt>
                <c:pt idx="18547">
                  <c:v>5490.9</c:v>
                </c:pt>
                <c:pt idx="18548">
                  <c:v>5490.92</c:v>
                </c:pt>
                <c:pt idx="18549">
                  <c:v>5490.94</c:v>
                </c:pt>
                <c:pt idx="18550">
                  <c:v>5490.96</c:v>
                </c:pt>
                <c:pt idx="18551">
                  <c:v>5490.98</c:v>
                </c:pt>
                <c:pt idx="18552">
                  <c:v>5491</c:v>
                </c:pt>
                <c:pt idx="18553">
                  <c:v>5491.02</c:v>
                </c:pt>
                <c:pt idx="18554">
                  <c:v>5491.04</c:v>
                </c:pt>
                <c:pt idx="18555">
                  <c:v>5491.06</c:v>
                </c:pt>
                <c:pt idx="18556">
                  <c:v>5491.08</c:v>
                </c:pt>
                <c:pt idx="18557">
                  <c:v>5491.1</c:v>
                </c:pt>
                <c:pt idx="18558">
                  <c:v>5491.1200000000035</c:v>
                </c:pt>
                <c:pt idx="18559">
                  <c:v>5491.14</c:v>
                </c:pt>
                <c:pt idx="18560">
                  <c:v>5491.1600000000035</c:v>
                </c:pt>
                <c:pt idx="18561">
                  <c:v>5491.18</c:v>
                </c:pt>
                <c:pt idx="18562">
                  <c:v>5491.2</c:v>
                </c:pt>
                <c:pt idx="18563">
                  <c:v>5491.22</c:v>
                </c:pt>
                <c:pt idx="18564">
                  <c:v>5491.24</c:v>
                </c:pt>
                <c:pt idx="18565">
                  <c:v>5491.26</c:v>
                </c:pt>
                <c:pt idx="18566">
                  <c:v>5491.28</c:v>
                </c:pt>
                <c:pt idx="18567">
                  <c:v>5491.3</c:v>
                </c:pt>
                <c:pt idx="18568">
                  <c:v>5491.3200000000024</c:v>
                </c:pt>
                <c:pt idx="18569">
                  <c:v>5491.34</c:v>
                </c:pt>
                <c:pt idx="18570">
                  <c:v>5491.3600000000024</c:v>
                </c:pt>
                <c:pt idx="18571">
                  <c:v>5491.38</c:v>
                </c:pt>
                <c:pt idx="18572">
                  <c:v>5491.4</c:v>
                </c:pt>
                <c:pt idx="18573">
                  <c:v>5491.42</c:v>
                </c:pt>
                <c:pt idx="18574">
                  <c:v>5491.44</c:v>
                </c:pt>
                <c:pt idx="18575">
                  <c:v>5491.46</c:v>
                </c:pt>
                <c:pt idx="18576">
                  <c:v>5491.48</c:v>
                </c:pt>
                <c:pt idx="18577">
                  <c:v>5491.5</c:v>
                </c:pt>
                <c:pt idx="18578">
                  <c:v>5491.52</c:v>
                </c:pt>
                <c:pt idx="18579">
                  <c:v>5491.54</c:v>
                </c:pt>
                <c:pt idx="18580">
                  <c:v>5491.56</c:v>
                </c:pt>
                <c:pt idx="18581">
                  <c:v>5491.58</c:v>
                </c:pt>
                <c:pt idx="18582">
                  <c:v>5491.6</c:v>
                </c:pt>
                <c:pt idx="18583">
                  <c:v>5491.6200000000035</c:v>
                </c:pt>
                <c:pt idx="18584">
                  <c:v>5491.64</c:v>
                </c:pt>
                <c:pt idx="18585">
                  <c:v>5491.6600000000035</c:v>
                </c:pt>
                <c:pt idx="18586">
                  <c:v>5491.68</c:v>
                </c:pt>
                <c:pt idx="18587">
                  <c:v>5491.7</c:v>
                </c:pt>
                <c:pt idx="18588">
                  <c:v>5491.72</c:v>
                </c:pt>
                <c:pt idx="18589">
                  <c:v>5491.74</c:v>
                </c:pt>
                <c:pt idx="18590">
                  <c:v>5491.76</c:v>
                </c:pt>
                <c:pt idx="18591">
                  <c:v>5491.78</c:v>
                </c:pt>
                <c:pt idx="18592">
                  <c:v>5491.8</c:v>
                </c:pt>
                <c:pt idx="18593">
                  <c:v>5491.8200000000024</c:v>
                </c:pt>
                <c:pt idx="18594">
                  <c:v>5491.84</c:v>
                </c:pt>
                <c:pt idx="18595">
                  <c:v>5491.8600000000024</c:v>
                </c:pt>
                <c:pt idx="18596">
                  <c:v>5491.88</c:v>
                </c:pt>
                <c:pt idx="18597">
                  <c:v>5491.9</c:v>
                </c:pt>
                <c:pt idx="18598">
                  <c:v>5491.92</c:v>
                </c:pt>
                <c:pt idx="18599">
                  <c:v>5491.94</c:v>
                </c:pt>
                <c:pt idx="18600">
                  <c:v>5491.96</c:v>
                </c:pt>
                <c:pt idx="18601">
                  <c:v>5491.98</c:v>
                </c:pt>
                <c:pt idx="18602">
                  <c:v>5492</c:v>
                </c:pt>
                <c:pt idx="18603">
                  <c:v>5492.02</c:v>
                </c:pt>
                <c:pt idx="18604">
                  <c:v>5492.04</c:v>
                </c:pt>
                <c:pt idx="18605">
                  <c:v>5492.06</c:v>
                </c:pt>
                <c:pt idx="18606">
                  <c:v>5492.08</c:v>
                </c:pt>
                <c:pt idx="18607">
                  <c:v>5492.1</c:v>
                </c:pt>
                <c:pt idx="18608">
                  <c:v>5492.1200000000035</c:v>
                </c:pt>
                <c:pt idx="18609">
                  <c:v>5492.14</c:v>
                </c:pt>
                <c:pt idx="18610">
                  <c:v>5492.1600000000035</c:v>
                </c:pt>
                <c:pt idx="18611">
                  <c:v>5492.18</c:v>
                </c:pt>
                <c:pt idx="18612">
                  <c:v>5492.2</c:v>
                </c:pt>
                <c:pt idx="18613">
                  <c:v>5492.22</c:v>
                </c:pt>
                <c:pt idx="18614">
                  <c:v>5492.24</c:v>
                </c:pt>
                <c:pt idx="18615">
                  <c:v>5492.26</c:v>
                </c:pt>
                <c:pt idx="18616">
                  <c:v>5492.28</c:v>
                </c:pt>
                <c:pt idx="18617">
                  <c:v>5492.3</c:v>
                </c:pt>
                <c:pt idx="18618">
                  <c:v>5492.3200000000024</c:v>
                </c:pt>
                <c:pt idx="18619">
                  <c:v>5492.34</c:v>
                </c:pt>
                <c:pt idx="18620">
                  <c:v>5492.3600000000024</c:v>
                </c:pt>
                <c:pt idx="18621">
                  <c:v>5492.38</c:v>
                </c:pt>
                <c:pt idx="18622">
                  <c:v>5492.4</c:v>
                </c:pt>
                <c:pt idx="18623">
                  <c:v>5492.42</c:v>
                </c:pt>
                <c:pt idx="18624">
                  <c:v>5492.44</c:v>
                </c:pt>
                <c:pt idx="18625">
                  <c:v>5492.46</c:v>
                </c:pt>
                <c:pt idx="18626">
                  <c:v>5492.48</c:v>
                </c:pt>
                <c:pt idx="18627">
                  <c:v>5492.5</c:v>
                </c:pt>
                <c:pt idx="18628">
                  <c:v>5492.52</c:v>
                </c:pt>
                <c:pt idx="18629">
                  <c:v>5492.54</c:v>
                </c:pt>
                <c:pt idx="18630">
                  <c:v>5492.56</c:v>
                </c:pt>
                <c:pt idx="18631">
                  <c:v>5492.58</c:v>
                </c:pt>
                <c:pt idx="18632">
                  <c:v>5492.6</c:v>
                </c:pt>
                <c:pt idx="18633">
                  <c:v>5492.6200000000035</c:v>
                </c:pt>
                <c:pt idx="18634">
                  <c:v>5492.64</c:v>
                </c:pt>
                <c:pt idx="18635">
                  <c:v>5492.6600000000035</c:v>
                </c:pt>
                <c:pt idx="18636">
                  <c:v>5492.68</c:v>
                </c:pt>
                <c:pt idx="18637">
                  <c:v>5492.7</c:v>
                </c:pt>
                <c:pt idx="18638">
                  <c:v>5492.72</c:v>
                </c:pt>
                <c:pt idx="18639">
                  <c:v>5492.74</c:v>
                </c:pt>
                <c:pt idx="18640">
                  <c:v>5492.76</c:v>
                </c:pt>
                <c:pt idx="18641">
                  <c:v>5492.78</c:v>
                </c:pt>
                <c:pt idx="18642">
                  <c:v>5492.8</c:v>
                </c:pt>
                <c:pt idx="18643">
                  <c:v>5492.8200000000024</c:v>
                </c:pt>
                <c:pt idx="18644">
                  <c:v>5492.84</c:v>
                </c:pt>
                <c:pt idx="18645">
                  <c:v>5492.8600000000024</c:v>
                </c:pt>
                <c:pt idx="18646">
                  <c:v>5492.88</c:v>
                </c:pt>
                <c:pt idx="18647">
                  <c:v>5492.9</c:v>
                </c:pt>
                <c:pt idx="18648">
                  <c:v>5492.92</c:v>
                </c:pt>
                <c:pt idx="18649">
                  <c:v>5492.94</c:v>
                </c:pt>
                <c:pt idx="18650">
                  <c:v>5492.96</c:v>
                </c:pt>
                <c:pt idx="18651">
                  <c:v>5492.98</c:v>
                </c:pt>
                <c:pt idx="18652">
                  <c:v>5493</c:v>
                </c:pt>
                <c:pt idx="18653">
                  <c:v>5493.02</c:v>
                </c:pt>
                <c:pt idx="18654">
                  <c:v>5493.04</c:v>
                </c:pt>
                <c:pt idx="18655">
                  <c:v>5493.06</c:v>
                </c:pt>
                <c:pt idx="18656">
                  <c:v>5493.08</c:v>
                </c:pt>
                <c:pt idx="18657">
                  <c:v>5493.1</c:v>
                </c:pt>
                <c:pt idx="18658">
                  <c:v>5493.1200000000035</c:v>
                </c:pt>
                <c:pt idx="18659">
                  <c:v>5493.14</c:v>
                </c:pt>
                <c:pt idx="18660">
                  <c:v>5493.1600000000035</c:v>
                </c:pt>
                <c:pt idx="18661">
                  <c:v>5493.18</c:v>
                </c:pt>
                <c:pt idx="18662">
                  <c:v>5493.2</c:v>
                </c:pt>
                <c:pt idx="18663">
                  <c:v>5493.22</c:v>
                </c:pt>
                <c:pt idx="18664">
                  <c:v>5493.24</c:v>
                </c:pt>
                <c:pt idx="18665">
                  <c:v>5493.26</c:v>
                </c:pt>
                <c:pt idx="18666">
                  <c:v>5493.28</c:v>
                </c:pt>
                <c:pt idx="18667">
                  <c:v>5493.3</c:v>
                </c:pt>
                <c:pt idx="18668">
                  <c:v>5493.3200000000024</c:v>
                </c:pt>
                <c:pt idx="18669">
                  <c:v>5493.34</c:v>
                </c:pt>
                <c:pt idx="18670">
                  <c:v>5493.3600000000024</c:v>
                </c:pt>
                <c:pt idx="18671">
                  <c:v>5493.38</c:v>
                </c:pt>
                <c:pt idx="18672">
                  <c:v>5493.4</c:v>
                </c:pt>
                <c:pt idx="18673">
                  <c:v>5493.42</c:v>
                </c:pt>
                <c:pt idx="18674">
                  <c:v>5493.44</c:v>
                </c:pt>
                <c:pt idx="18675">
                  <c:v>5493.46</c:v>
                </c:pt>
                <c:pt idx="18676">
                  <c:v>5493.48</c:v>
                </c:pt>
                <c:pt idx="18677">
                  <c:v>5493.5</c:v>
                </c:pt>
                <c:pt idx="18678">
                  <c:v>5493.52</c:v>
                </c:pt>
                <c:pt idx="18679">
                  <c:v>5493.54</c:v>
                </c:pt>
                <c:pt idx="18680">
                  <c:v>5493.56</c:v>
                </c:pt>
                <c:pt idx="18681">
                  <c:v>5493.58</c:v>
                </c:pt>
                <c:pt idx="18682">
                  <c:v>5493.6</c:v>
                </c:pt>
                <c:pt idx="18683">
                  <c:v>5493.6200000000035</c:v>
                </c:pt>
                <c:pt idx="18684">
                  <c:v>5493.64</c:v>
                </c:pt>
                <c:pt idx="18685">
                  <c:v>5493.6600000000035</c:v>
                </c:pt>
                <c:pt idx="18686">
                  <c:v>5493.68</c:v>
                </c:pt>
                <c:pt idx="18687">
                  <c:v>5493.7</c:v>
                </c:pt>
                <c:pt idx="18688">
                  <c:v>5493.72</c:v>
                </c:pt>
                <c:pt idx="18689">
                  <c:v>5493.74</c:v>
                </c:pt>
                <c:pt idx="18690">
                  <c:v>5493.76</c:v>
                </c:pt>
                <c:pt idx="18691">
                  <c:v>5493.78</c:v>
                </c:pt>
                <c:pt idx="18692">
                  <c:v>5493.8</c:v>
                </c:pt>
                <c:pt idx="18693">
                  <c:v>5493.8200000000024</c:v>
                </c:pt>
                <c:pt idx="18694">
                  <c:v>5493.84</c:v>
                </c:pt>
                <c:pt idx="18695">
                  <c:v>5493.8600000000024</c:v>
                </c:pt>
                <c:pt idx="18696">
                  <c:v>5493.88</c:v>
                </c:pt>
                <c:pt idx="18697">
                  <c:v>5493.9</c:v>
                </c:pt>
                <c:pt idx="18698">
                  <c:v>5493.92</c:v>
                </c:pt>
                <c:pt idx="18699">
                  <c:v>5493.94</c:v>
                </c:pt>
                <c:pt idx="18700">
                  <c:v>5493.96</c:v>
                </c:pt>
                <c:pt idx="18701">
                  <c:v>5493.98</c:v>
                </c:pt>
                <c:pt idx="18702">
                  <c:v>5494</c:v>
                </c:pt>
                <c:pt idx="18703">
                  <c:v>5494.02</c:v>
                </c:pt>
                <c:pt idx="18704">
                  <c:v>5494.04</c:v>
                </c:pt>
                <c:pt idx="18705">
                  <c:v>5494.06</c:v>
                </c:pt>
                <c:pt idx="18706">
                  <c:v>5494.08</c:v>
                </c:pt>
                <c:pt idx="18707">
                  <c:v>5494.1</c:v>
                </c:pt>
                <c:pt idx="18708">
                  <c:v>5494.1200000000035</c:v>
                </c:pt>
                <c:pt idx="18709">
                  <c:v>5494.14</c:v>
                </c:pt>
                <c:pt idx="18710">
                  <c:v>5494.1600000000035</c:v>
                </c:pt>
                <c:pt idx="18711">
                  <c:v>5494.18</c:v>
                </c:pt>
                <c:pt idx="18712">
                  <c:v>5494.2</c:v>
                </c:pt>
                <c:pt idx="18713">
                  <c:v>5494.22</c:v>
                </c:pt>
                <c:pt idx="18714">
                  <c:v>5494.24</c:v>
                </c:pt>
                <c:pt idx="18715">
                  <c:v>5494.26</c:v>
                </c:pt>
                <c:pt idx="18716">
                  <c:v>5494.28</c:v>
                </c:pt>
                <c:pt idx="18717">
                  <c:v>5494.3</c:v>
                </c:pt>
                <c:pt idx="18718">
                  <c:v>5494.3200000000024</c:v>
                </c:pt>
                <c:pt idx="18719">
                  <c:v>5494.34</c:v>
                </c:pt>
                <c:pt idx="18720">
                  <c:v>5494.3600000000024</c:v>
                </c:pt>
                <c:pt idx="18721">
                  <c:v>5494.38</c:v>
                </c:pt>
                <c:pt idx="18722">
                  <c:v>5494.4</c:v>
                </c:pt>
                <c:pt idx="18723">
                  <c:v>5494.42</c:v>
                </c:pt>
                <c:pt idx="18724">
                  <c:v>5494.44</c:v>
                </c:pt>
                <c:pt idx="18725">
                  <c:v>5494.46</c:v>
                </c:pt>
                <c:pt idx="18726">
                  <c:v>5494.48</c:v>
                </c:pt>
                <c:pt idx="18727">
                  <c:v>5494.5</c:v>
                </c:pt>
                <c:pt idx="18728">
                  <c:v>5494.52</c:v>
                </c:pt>
                <c:pt idx="18729">
                  <c:v>5494.54</c:v>
                </c:pt>
                <c:pt idx="18730">
                  <c:v>5494.56</c:v>
                </c:pt>
                <c:pt idx="18731">
                  <c:v>5494.58</c:v>
                </c:pt>
                <c:pt idx="18732">
                  <c:v>5494.6</c:v>
                </c:pt>
                <c:pt idx="18733">
                  <c:v>5494.6200000000035</c:v>
                </c:pt>
                <c:pt idx="18734">
                  <c:v>5494.64</c:v>
                </c:pt>
                <c:pt idx="18735">
                  <c:v>5494.6600000000035</c:v>
                </c:pt>
                <c:pt idx="18736">
                  <c:v>5494.68</c:v>
                </c:pt>
                <c:pt idx="18737">
                  <c:v>5494.7</c:v>
                </c:pt>
                <c:pt idx="18738">
                  <c:v>5494.72</c:v>
                </c:pt>
                <c:pt idx="18739">
                  <c:v>5494.74</c:v>
                </c:pt>
                <c:pt idx="18740">
                  <c:v>5494.76</c:v>
                </c:pt>
                <c:pt idx="18741">
                  <c:v>5494.78</c:v>
                </c:pt>
                <c:pt idx="18742">
                  <c:v>5494.8</c:v>
                </c:pt>
                <c:pt idx="18743">
                  <c:v>5494.8200000000024</c:v>
                </c:pt>
                <c:pt idx="18744">
                  <c:v>5494.84</c:v>
                </c:pt>
                <c:pt idx="18745">
                  <c:v>5494.8600000000024</c:v>
                </c:pt>
                <c:pt idx="18746">
                  <c:v>5494.88</c:v>
                </c:pt>
                <c:pt idx="18747">
                  <c:v>5494.9</c:v>
                </c:pt>
                <c:pt idx="18748">
                  <c:v>5494.92</c:v>
                </c:pt>
                <c:pt idx="18749">
                  <c:v>5494.94</c:v>
                </c:pt>
                <c:pt idx="18750">
                  <c:v>5494.96</c:v>
                </c:pt>
                <c:pt idx="18751">
                  <c:v>5494.98</c:v>
                </c:pt>
                <c:pt idx="18752">
                  <c:v>5495</c:v>
                </c:pt>
                <c:pt idx="18753">
                  <c:v>5495.02</c:v>
                </c:pt>
                <c:pt idx="18754">
                  <c:v>5495.04</c:v>
                </c:pt>
                <c:pt idx="18755">
                  <c:v>5495.06</c:v>
                </c:pt>
                <c:pt idx="18756">
                  <c:v>5495.08</c:v>
                </c:pt>
                <c:pt idx="18757">
                  <c:v>5495.1</c:v>
                </c:pt>
                <c:pt idx="18758">
                  <c:v>5495.1200000000035</c:v>
                </c:pt>
                <c:pt idx="18759">
                  <c:v>5495.14</c:v>
                </c:pt>
                <c:pt idx="18760">
                  <c:v>5495.1600000000035</c:v>
                </c:pt>
                <c:pt idx="18761">
                  <c:v>5495.18</c:v>
                </c:pt>
                <c:pt idx="18762">
                  <c:v>5495.2</c:v>
                </c:pt>
                <c:pt idx="18763">
                  <c:v>5495.22</c:v>
                </c:pt>
                <c:pt idx="18764">
                  <c:v>5495.24</c:v>
                </c:pt>
                <c:pt idx="18765">
                  <c:v>5495.26</c:v>
                </c:pt>
                <c:pt idx="18766">
                  <c:v>5495.28</c:v>
                </c:pt>
                <c:pt idx="18767">
                  <c:v>5495.3</c:v>
                </c:pt>
                <c:pt idx="18768">
                  <c:v>5495.3200000000024</c:v>
                </c:pt>
                <c:pt idx="18769">
                  <c:v>5495.34</c:v>
                </c:pt>
                <c:pt idx="18770">
                  <c:v>5495.3600000000024</c:v>
                </c:pt>
                <c:pt idx="18771">
                  <c:v>5495.38</c:v>
                </c:pt>
                <c:pt idx="18772">
                  <c:v>5495.4</c:v>
                </c:pt>
                <c:pt idx="18773">
                  <c:v>5495.42</c:v>
                </c:pt>
                <c:pt idx="18774">
                  <c:v>5495.44</c:v>
                </c:pt>
                <c:pt idx="18775">
                  <c:v>5495.46</c:v>
                </c:pt>
                <c:pt idx="18776">
                  <c:v>5495.48</c:v>
                </c:pt>
                <c:pt idx="18777">
                  <c:v>5495.5</c:v>
                </c:pt>
                <c:pt idx="18778">
                  <c:v>5495.52</c:v>
                </c:pt>
                <c:pt idx="18779">
                  <c:v>5495.54</c:v>
                </c:pt>
                <c:pt idx="18780">
                  <c:v>5495.56</c:v>
                </c:pt>
                <c:pt idx="18781">
                  <c:v>5495.58</c:v>
                </c:pt>
                <c:pt idx="18782">
                  <c:v>5495.6</c:v>
                </c:pt>
                <c:pt idx="18783">
                  <c:v>5495.6200000000035</c:v>
                </c:pt>
                <c:pt idx="18784">
                  <c:v>5495.64</c:v>
                </c:pt>
                <c:pt idx="18785">
                  <c:v>5495.6600000000035</c:v>
                </c:pt>
                <c:pt idx="18786">
                  <c:v>5495.68</c:v>
                </c:pt>
                <c:pt idx="18787">
                  <c:v>5495.7</c:v>
                </c:pt>
                <c:pt idx="18788">
                  <c:v>5495.72</c:v>
                </c:pt>
                <c:pt idx="18789">
                  <c:v>5495.74</c:v>
                </c:pt>
                <c:pt idx="18790">
                  <c:v>5495.76</c:v>
                </c:pt>
                <c:pt idx="18791">
                  <c:v>5495.78</c:v>
                </c:pt>
                <c:pt idx="18792">
                  <c:v>5495.8</c:v>
                </c:pt>
                <c:pt idx="18793">
                  <c:v>5495.8200000000024</c:v>
                </c:pt>
                <c:pt idx="18794">
                  <c:v>5495.84</c:v>
                </c:pt>
                <c:pt idx="18795">
                  <c:v>5495.8600000000024</c:v>
                </c:pt>
                <c:pt idx="18796">
                  <c:v>5495.88</c:v>
                </c:pt>
                <c:pt idx="18797">
                  <c:v>5495.9</c:v>
                </c:pt>
                <c:pt idx="18798">
                  <c:v>5495.92</c:v>
                </c:pt>
                <c:pt idx="18799">
                  <c:v>5495.94</c:v>
                </c:pt>
                <c:pt idx="18800">
                  <c:v>5495.96</c:v>
                </c:pt>
                <c:pt idx="18801">
                  <c:v>5495.98</c:v>
                </c:pt>
                <c:pt idx="18802">
                  <c:v>5496</c:v>
                </c:pt>
                <c:pt idx="18803">
                  <c:v>5496.02</c:v>
                </c:pt>
                <c:pt idx="18804">
                  <c:v>5496.04</c:v>
                </c:pt>
                <c:pt idx="18805">
                  <c:v>5496.06</c:v>
                </c:pt>
                <c:pt idx="18806">
                  <c:v>5496.08</c:v>
                </c:pt>
                <c:pt idx="18807">
                  <c:v>5496.1</c:v>
                </c:pt>
                <c:pt idx="18808">
                  <c:v>5496.1200000000035</c:v>
                </c:pt>
                <c:pt idx="18809">
                  <c:v>5496.14</c:v>
                </c:pt>
                <c:pt idx="18810">
                  <c:v>5496.1600000000035</c:v>
                </c:pt>
                <c:pt idx="18811">
                  <c:v>5496.18</c:v>
                </c:pt>
                <c:pt idx="18812">
                  <c:v>5496.2</c:v>
                </c:pt>
                <c:pt idx="18813">
                  <c:v>5496.22</c:v>
                </c:pt>
                <c:pt idx="18814">
                  <c:v>5496.24</c:v>
                </c:pt>
                <c:pt idx="18815">
                  <c:v>5496.26</c:v>
                </c:pt>
                <c:pt idx="18816">
                  <c:v>5496.28</c:v>
                </c:pt>
                <c:pt idx="18817">
                  <c:v>5496.3</c:v>
                </c:pt>
                <c:pt idx="18818">
                  <c:v>5496.3200000000024</c:v>
                </c:pt>
                <c:pt idx="18819">
                  <c:v>5496.34</c:v>
                </c:pt>
                <c:pt idx="18820">
                  <c:v>5496.3600000000024</c:v>
                </c:pt>
                <c:pt idx="18821">
                  <c:v>5496.38</c:v>
                </c:pt>
                <c:pt idx="18822">
                  <c:v>5496.4</c:v>
                </c:pt>
                <c:pt idx="18823">
                  <c:v>5496.42</c:v>
                </c:pt>
                <c:pt idx="18824">
                  <c:v>5496.44</c:v>
                </c:pt>
                <c:pt idx="18825">
                  <c:v>5496.46</c:v>
                </c:pt>
                <c:pt idx="18826">
                  <c:v>5496.48</c:v>
                </c:pt>
                <c:pt idx="18827">
                  <c:v>5496.5</c:v>
                </c:pt>
                <c:pt idx="18828">
                  <c:v>5496.52</c:v>
                </c:pt>
                <c:pt idx="18829">
                  <c:v>5496.54</c:v>
                </c:pt>
                <c:pt idx="18830">
                  <c:v>5496.56</c:v>
                </c:pt>
                <c:pt idx="18831">
                  <c:v>5496.58</c:v>
                </c:pt>
                <c:pt idx="18832">
                  <c:v>5496.6</c:v>
                </c:pt>
                <c:pt idx="18833">
                  <c:v>5496.6200000000035</c:v>
                </c:pt>
                <c:pt idx="18834">
                  <c:v>5496.64</c:v>
                </c:pt>
                <c:pt idx="18835">
                  <c:v>5496.6600000000035</c:v>
                </c:pt>
                <c:pt idx="18836">
                  <c:v>5496.68</c:v>
                </c:pt>
                <c:pt idx="18837">
                  <c:v>5496.7</c:v>
                </c:pt>
                <c:pt idx="18838">
                  <c:v>5496.72</c:v>
                </c:pt>
                <c:pt idx="18839">
                  <c:v>5496.74</c:v>
                </c:pt>
                <c:pt idx="18840">
                  <c:v>5496.76</c:v>
                </c:pt>
                <c:pt idx="18841">
                  <c:v>5496.78</c:v>
                </c:pt>
                <c:pt idx="18842">
                  <c:v>5496.8</c:v>
                </c:pt>
                <c:pt idx="18843">
                  <c:v>5496.8200000000024</c:v>
                </c:pt>
                <c:pt idx="18844">
                  <c:v>5496.84</c:v>
                </c:pt>
                <c:pt idx="18845">
                  <c:v>5496.8600000000024</c:v>
                </c:pt>
                <c:pt idx="18846">
                  <c:v>5496.88</c:v>
                </c:pt>
                <c:pt idx="18847">
                  <c:v>5496.9</c:v>
                </c:pt>
                <c:pt idx="18848">
                  <c:v>5496.92</c:v>
                </c:pt>
                <c:pt idx="18849">
                  <c:v>5496.94</c:v>
                </c:pt>
                <c:pt idx="18850">
                  <c:v>5496.96</c:v>
                </c:pt>
                <c:pt idx="18851">
                  <c:v>5496.98</c:v>
                </c:pt>
                <c:pt idx="18852">
                  <c:v>5497</c:v>
                </c:pt>
                <c:pt idx="18853">
                  <c:v>5497.02</c:v>
                </c:pt>
                <c:pt idx="18854">
                  <c:v>5497.04</c:v>
                </c:pt>
                <c:pt idx="18855">
                  <c:v>5497.06</c:v>
                </c:pt>
                <c:pt idx="18856">
                  <c:v>5497.08</c:v>
                </c:pt>
                <c:pt idx="18857">
                  <c:v>5497.1</c:v>
                </c:pt>
                <c:pt idx="18858">
                  <c:v>5497.1200000000035</c:v>
                </c:pt>
                <c:pt idx="18859">
                  <c:v>5497.14</c:v>
                </c:pt>
                <c:pt idx="18860">
                  <c:v>5497.1600000000035</c:v>
                </c:pt>
                <c:pt idx="18861">
                  <c:v>5497.18</c:v>
                </c:pt>
                <c:pt idx="18862">
                  <c:v>5497.2</c:v>
                </c:pt>
                <c:pt idx="18863">
                  <c:v>5497.22</c:v>
                </c:pt>
                <c:pt idx="18864">
                  <c:v>5497.24</c:v>
                </c:pt>
                <c:pt idx="18865">
                  <c:v>5497.26</c:v>
                </c:pt>
                <c:pt idx="18866">
                  <c:v>5497.28</c:v>
                </c:pt>
                <c:pt idx="18867">
                  <c:v>5497.3</c:v>
                </c:pt>
                <c:pt idx="18868">
                  <c:v>5497.3200000000024</c:v>
                </c:pt>
                <c:pt idx="18869">
                  <c:v>5497.34</c:v>
                </c:pt>
                <c:pt idx="18870">
                  <c:v>5497.3600000000024</c:v>
                </c:pt>
                <c:pt idx="18871">
                  <c:v>5497.38</c:v>
                </c:pt>
                <c:pt idx="18872">
                  <c:v>5497.4</c:v>
                </c:pt>
                <c:pt idx="18873">
                  <c:v>5497.42</c:v>
                </c:pt>
                <c:pt idx="18874">
                  <c:v>5497.44</c:v>
                </c:pt>
                <c:pt idx="18875">
                  <c:v>5497.46</c:v>
                </c:pt>
                <c:pt idx="18876">
                  <c:v>5497.48</c:v>
                </c:pt>
                <c:pt idx="18877">
                  <c:v>5497.5</c:v>
                </c:pt>
                <c:pt idx="18878">
                  <c:v>5497.52</c:v>
                </c:pt>
                <c:pt idx="18879">
                  <c:v>5497.54</c:v>
                </c:pt>
                <c:pt idx="18880">
                  <c:v>5497.56</c:v>
                </c:pt>
                <c:pt idx="18881">
                  <c:v>5497.58</c:v>
                </c:pt>
                <c:pt idx="18882">
                  <c:v>5497.6</c:v>
                </c:pt>
                <c:pt idx="18883">
                  <c:v>5497.6200000000035</c:v>
                </c:pt>
                <c:pt idx="18884">
                  <c:v>5497.64</c:v>
                </c:pt>
                <c:pt idx="18885">
                  <c:v>5497.6600000000035</c:v>
                </c:pt>
                <c:pt idx="18886">
                  <c:v>5497.68</c:v>
                </c:pt>
                <c:pt idx="18887">
                  <c:v>5497.7</c:v>
                </c:pt>
                <c:pt idx="18888">
                  <c:v>5497.72</c:v>
                </c:pt>
                <c:pt idx="18889">
                  <c:v>5497.74</c:v>
                </c:pt>
                <c:pt idx="18890">
                  <c:v>5497.76</c:v>
                </c:pt>
                <c:pt idx="18891">
                  <c:v>5497.78</c:v>
                </c:pt>
                <c:pt idx="18892">
                  <c:v>5497.8</c:v>
                </c:pt>
                <c:pt idx="18893">
                  <c:v>5497.8200000000024</c:v>
                </c:pt>
                <c:pt idx="18894">
                  <c:v>5497.84</c:v>
                </c:pt>
                <c:pt idx="18895">
                  <c:v>5497.8600000000024</c:v>
                </c:pt>
                <c:pt idx="18896">
                  <c:v>5497.88</c:v>
                </c:pt>
                <c:pt idx="18897">
                  <c:v>5497.9</c:v>
                </c:pt>
                <c:pt idx="18898">
                  <c:v>5497.92</c:v>
                </c:pt>
                <c:pt idx="18899">
                  <c:v>5497.94</c:v>
                </c:pt>
                <c:pt idx="18900">
                  <c:v>5497.96</c:v>
                </c:pt>
                <c:pt idx="18901">
                  <c:v>5497.98</c:v>
                </c:pt>
                <c:pt idx="18902">
                  <c:v>5498</c:v>
                </c:pt>
                <c:pt idx="18903">
                  <c:v>5498.02</c:v>
                </c:pt>
                <c:pt idx="18904">
                  <c:v>5498.04</c:v>
                </c:pt>
                <c:pt idx="18905">
                  <c:v>5498.06</c:v>
                </c:pt>
                <c:pt idx="18906">
                  <c:v>5498.08</c:v>
                </c:pt>
                <c:pt idx="18907">
                  <c:v>5498.1</c:v>
                </c:pt>
                <c:pt idx="18908">
                  <c:v>5498.1200000000035</c:v>
                </c:pt>
                <c:pt idx="18909">
                  <c:v>5498.14</c:v>
                </c:pt>
                <c:pt idx="18910">
                  <c:v>5498.1600000000035</c:v>
                </c:pt>
                <c:pt idx="18911">
                  <c:v>5498.18</c:v>
                </c:pt>
                <c:pt idx="18912">
                  <c:v>5498.2</c:v>
                </c:pt>
                <c:pt idx="18913">
                  <c:v>5498.22</c:v>
                </c:pt>
                <c:pt idx="18914">
                  <c:v>5498.24</c:v>
                </c:pt>
                <c:pt idx="18915">
                  <c:v>5498.26</c:v>
                </c:pt>
                <c:pt idx="18916">
                  <c:v>5498.28</c:v>
                </c:pt>
                <c:pt idx="18917">
                  <c:v>5498.3</c:v>
                </c:pt>
                <c:pt idx="18918">
                  <c:v>5498.3200000000024</c:v>
                </c:pt>
                <c:pt idx="18919">
                  <c:v>5498.34</c:v>
                </c:pt>
                <c:pt idx="18920">
                  <c:v>5498.3600000000024</c:v>
                </c:pt>
                <c:pt idx="18921">
                  <c:v>5498.38</c:v>
                </c:pt>
                <c:pt idx="18922">
                  <c:v>5498.4</c:v>
                </c:pt>
                <c:pt idx="18923">
                  <c:v>5498.42</c:v>
                </c:pt>
                <c:pt idx="18924">
                  <c:v>5498.44</c:v>
                </c:pt>
                <c:pt idx="18925">
                  <c:v>5498.46</c:v>
                </c:pt>
                <c:pt idx="18926">
                  <c:v>5498.48</c:v>
                </c:pt>
                <c:pt idx="18927">
                  <c:v>5498.5</c:v>
                </c:pt>
                <c:pt idx="18928">
                  <c:v>5498.52</c:v>
                </c:pt>
                <c:pt idx="18929">
                  <c:v>5498.54</c:v>
                </c:pt>
                <c:pt idx="18930">
                  <c:v>5498.56</c:v>
                </c:pt>
                <c:pt idx="18931">
                  <c:v>5498.58</c:v>
                </c:pt>
                <c:pt idx="18932">
                  <c:v>5498.6</c:v>
                </c:pt>
                <c:pt idx="18933">
                  <c:v>5498.6200000000035</c:v>
                </c:pt>
                <c:pt idx="18934">
                  <c:v>5498.64</c:v>
                </c:pt>
                <c:pt idx="18935">
                  <c:v>5498.6600000000035</c:v>
                </c:pt>
                <c:pt idx="18936">
                  <c:v>5498.68</c:v>
                </c:pt>
                <c:pt idx="18937">
                  <c:v>5498.7</c:v>
                </c:pt>
                <c:pt idx="18938">
                  <c:v>5498.72</c:v>
                </c:pt>
                <c:pt idx="18939">
                  <c:v>5498.74</c:v>
                </c:pt>
                <c:pt idx="18940">
                  <c:v>5498.76</c:v>
                </c:pt>
                <c:pt idx="18941">
                  <c:v>5498.78</c:v>
                </c:pt>
                <c:pt idx="18942">
                  <c:v>5498.8</c:v>
                </c:pt>
                <c:pt idx="18943">
                  <c:v>5498.8200000000024</c:v>
                </c:pt>
                <c:pt idx="18944">
                  <c:v>5498.84</c:v>
                </c:pt>
                <c:pt idx="18945">
                  <c:v>5498.8600000000024</c:v>
                </c:pt>
                <c:pt idx="18946">
                  <c:v>5498.88</c:v>
                </c:pt>
                <c:pt idx="18947">
                  <c:v>5498.9</c:v>
                </c:pt>
                <c:pt idx="18948">
                  <c:v>5498.92</c:v>
                </c:pt>
                <c:pt idx="18949">
                  <c:v>5498.94</c:v>
                </c:pt>
                <c:pt idx="18950">
                  <c:v>5498.96</c:v>
                </c:pt>
                <c:pt idx="18951">
                  <c:v>5498.98</c:v>
                </c:pt>
                <c:pt idx="18952">
                  <c:v>5499</c:v>
                </c:pt>
                <c:pt idx="18953">
                  <c:v>5499.02</c:v>
                </c:pt>
                <c:pt idx="18954">
                  <c:v>5499.04</c:v>
                </c:pt>
                <c:pt idx="18955">
                  <c:v>5499.06</c:v>
                </c:pt>
                <c:pt idx="18956">
                  <c:v>5499.08</c:v>
                </c:pt>
                <c:pt idx="18957">
                  <c:v>5499.1</c:v>
                </c:pt>
                <c:pt idx="18958">
                  <c:v>5499.1200000000035</c:v>
                </c:pt>
                <c:pt idx="18959">
                  <c:v>5499.14</c:v>
                </c:pt>
                <c:pt idx="18960">
                  <c:v>5499.1600000000035</c:v>
                </c:pt>
                <c:pt idx="18961">
                  <c:v>5499.18</c:v>
                </c:pt>
                <c:pt idx="18962">
                  <c:v>5499.2</c:v>
                </c:pt>
                <c:pt idx="18963">
                  <c:v>5499.22</c:v>
                </c:pt>
                <c:pt idx="18964">
                  <c:v>5499.24</c:v>
                </c:pt>
                <c:pt idx="18965">
                  <c:v>5499.26</c:v>
                </c:pt>
                <c:pt idx="18966">
                  <c:v>5499.28</c:v>
                </c:pt>
                <c:pt idx="18967">
                  <c:v>5499.3</c:v>
                </c:pt>
                <c:pt idx="18968">
                  <c:v>5499.3200000000024</c:v>
                </c:pt>
                <c:pt idx="18969">
                  <c:v>5499.34</c:v>
                </c:pt>
                <c:pt idx="18970">
                  <c:v>5499.3600000000024</c:v>
                </c:pt>
                <c:pt idx="18971">
                  <c:v>5499.38</c:v>
                </c:pt>
                <c:pt idx="18972">
                  <c:v>5499.4</c:v>
                </c:pt>
                <c:pt idx="18973">
                  <c:v>5499.42</c:v>
                </c:pt>
                <c:pt idx="18974">
                  <c:v>5499.44</c:v>
                </c:pt>
                <c:pt idx="18975">
                  <c:v>5499.46</c:v>
                </c:pt>
                <c:pt idx="18976">
                  <c:v>5499.48</c:v>
                </c:pt>
                <c:pt idx="18977">
                  <c:v>5499.5</c:v>
                </c:pt>
                <c:pt idx="18978">
                  <c:v>5499.52</c:v>
                </c:pt>
                <c:pt idx="18979">
                  <c:v>5499.54</c:v>
                </c:pt>
                <c:pt idx="18980">
                  <c:v>5499.56</c:v>
                </c:pt>
                <c:pt idx="18981">
                  <c:v>5499.58</c:v>
                </c:pt>
                <c:pt idx="18982">
                  <c:v>5499.6</c:v>
                </c:pt>
                <c:pt idx="18983">
                  <c:v>5499.6200000000035</c:v>
                </c:pt>
                <c:pt idx="18984">
                  <c:v>5499.64</c:v>
                </c:pt>
                <c:pt idx="18985">
                  <c:v>5499.6600000000035</c:v>
                </c:pt>
                <c:pt idx="18986">
                  <c:v>5499.68</c:v>
                </c:pt>
                <c:pt idx="18987">
                  <c:v>5499.7</c:v>
                </c:pt>
                <c:pt idx="18988">
                  <c:v>5499.72</c:v>
                </c:pt>
                <c:pt idx="18989">
                  <c:v>5499.74</c:v>
                </c:pt>
                <c:pt idx="18990">
                  <c:v>5499.76</c:v>
                </c:pt>
                <c:pt idx="18991">
                  <c:v>5499.78</c:v>
                </c:pt>
                <c:pt idx="18992">
                  <c:v>5499.8</c:v>
                </c:pt>
                <c:pt idx="18993">
                  <c:v>5499.8200000000024</c:v>
                </c:pt>
                <c:pt idx="18994">
                  <c:v>5499.84</c:v>
                </c:pt>
                <c:pt idx="18995">
                  <c:v>5499.8600000000024</c:v>
                </c:pt>
                <c:pt idx="18996">
                  <c:v>5499.88</c:v>
                </c:pt>
                <c:pt idx="18997">
                  <c:v>5499.9</c:v>
                </c:pt>
                <c:pt idx="18998">
                  <c:v>5499.92</c:v>
                </c:pt>
                <c:pt idx="18999">
                  <c:v>5499.94</c:v>
                </c:pt>
                <c:pt idx="19000">
                  <c:v>5499.96</c:v>
                </c:pt>
                <c:pt idx="19001">
                  <c:v>5499.98</c:v>
                </c:pt>
                <c:pt idx="19002">
                  <c:v>5500</c:v>
                </c:pt>
                <c:pt idx="19003">
                  <c:v>5500.02</c:v>
                </c:pt>
                <c:pt idx="19004">
                  <c:v>5500.04</c:v>
                </c:pt>
                <c:pt idx="19005">
                  <c:v>5500.06</c:v>
                </c:pt>
                <c:pt idx="19006">
                  <c:v>5500.08</c:v>
                </c:pt>
                <c:pt idx="19007">
                  <c:v>5500.1</c:v>
                </c:pt>
                <c:pt idx="19008">
                  <c:v>5500.1200000000035</c:v>
                </c:pt>
                <c:pt idx="19009">
                  <c:v>5500.14</c:v>
                </c:pt>
                <c:pt idx="19010">
                  <c:v>5500.1600000000035</c:v>
                </c:pt>
                <c:pt idx="19011">
                  <c:v>5500.18</c:v>
                </c:pt>
                <c:pt idx="19012">
                  <c:v>5500.2</c:v>
                </c:pt>
                <c:pt idx="19013">
                  <c:v>5500.22</c:v>
                </c:pt>
                <c:pt idx="19014">
                  <c:v>5500.24</c:v>
                </c:pt>
                <c:pt idx="19015">
                  <c:v>5500.26</c:v>
                </c:pt>
                <c:pt idx="19016">
                  <c:v>5500.28</c:v>
                </c:pt>
                <c:pt idx="19017">
                  <c:v>5500.3</c:v>
                </c:pt>
                <c:pt idx="19018">
                  <c:v>5500.3200000000024</c:v>
                </c:pt>
                <c:pt idx="19019">
                  <c:v>5500.34</c:v>
                </c:pt>
                <c:pt idx="19020">
                  <c:v>5500.3600000000024</c:v>
                </c:pt>
                <c:pt idx="19021">
                  <c:v>5500.38</c:v>
                </c:pt>
                <c:pt idx="19022">
                  <c:v>5500.4</c:v>
                </c:pt>
                <c:pt idx="19023">
                  <c:v>5500.42</c:v>
                </c:pt>
                <c:pt idx="19024">
                  <c:v>5500.44</c:v>
                </c:pt>
                <c:pt idx="19025">
                  <c:v>5500.46</c:v>
                </c:pt>
                <c:pt idx="19026">
                  <c:v>5500.48</c:v>
                </c:pt>
                <c:pt idx="19027">
                  <c:v>5500.5</c:v>
                </c:pt>
                <c:pt idx="19028">
                  <c:v>5500.52</c:v>
                </c:pt>
                <c:pt idx="19029">
                  <c:v>5500.54</c:v>
                </c:pt>
                <c:pt idx="19030">
                  <c:v>5500.56</c:v>
                </c:pt>
                <c:pt idx="19031">
                  <c:v>5500.58</c:v>
                </c:pt>
                <c:pt idx="19032">
                  <c:v>5500.6</c:v>
                </c:pt>
                <c:pt idx="19033">
                  <c:v>5500.6200000000035</c:v>
                </c:pt>
                <c:pt idx="19034">
                  <c:v>5500.64</c:v>
                </c:pt>
                <c:pt idx="19035">
                  <c:v>5500.6600000000035</c:v>
                </c:pt>
                <c:pt idx="19036">
                  <c:v>5500.68</c:v>
                </c:pt>
                <c:pt idx="19037">
                  <c:v>5500.7</c:v>
                </c:pt>
                <c:pt idx="19038">
                  <c:v>5500.72</c:v>
                </c:pt>
                <c:pt idx="19039">
                  <c:v>5500.74</c:v>
                </c:pt>
                <c:pt idx="19040">
                  <c:v>5500.76</c:v>
                </c:pt>
                <c:pt idx="19041">
                  <c:v>5500.78</c:v>
                </c:pt>
                <c:pt idx="19042">
                  <c:v>5500.8</c:v>
                </c:pt>
                <c:pt idx="19043">
                  <c:v>5500.8200000000024</c:v>
                </c:pt>
                <c:pt idx="19044">
                  <c:v>5500.84</c:v>
                </c:pt>
                <c:pt idx="19045">
                  <c:v>5500.8600000000024</c:v>
                </c:pt>
                <c:pt idx="19046">
                  <c:v>5500.88</c:v>
                </c:pt>
                <c:pt idx="19047">
                  <c:v>5500.9</c:v>
                </c:pt>
                <c:pt idx="19048">
                  <c:v>5500.92</c:v>
                </c:pt>
                <c:pt idx="19049">
                  <c:v>5500.94</c:v>
                </c:pt>
                <c:pt idx="19050">
                  <c:v>5500.96</c:v>
                </c:pt>
                <c:pt idx="19051">
                  <c:v>5500.98</c:v>
                </c:pt>
                <c:pt idx="19052">
                  <c:v>5501</c:v>
                </c:pt>
                <c:pt idx="19053">
                  <c:v>5501.02</c:v>
                </c:pt>
                <c:pt idx="19054">
                  <c:v>5501.04</c:v>
                </c:pt>
                <c:pt idx="19055">
                  <c:v>5501.06</c:v>
                </c:pt>
                <c:pt idx="19056">
                  <c:v>5501.08</c:v>
                </c:pt>
                <c:pt idx="19057">
                  <c:v>5501.1</c:v>
                </c:pt>
                <c:pt idx="19058">
                  <c:v>5501.1200000000035</c:v>
                </c:pt>
                <c:pt idx="19059">
                  <c:v>5501.14</c:v>
                </c:pt>
                <c:pt idx="19060">
                  <c:v>5501.1600000000035</c:v>
                </c:pt>
                <c:pt idx="19061">
                  <c:v>5501.18</c:v>
                </c:pt>
                <c:pt idx="19062">
                  <c:v>5501.2</c:v>
                </c:pt>
                <c:pt idx="19063">
                  <c:v>5501.22</c:v>
                </c:pt>
                <c:pt idx="19064">
                  <c:v>5501.24</c:v>
                </c:pt>
                <c:pt idx="19065">
                  <c:v>5501.26</c:v>
                </c:pt>
                <c:pt idx="19066">
                  <c:v>5501.28</c:v>
                </c:pt>
                <c:pt idx="19067">
                  <c:v>5501.3</c:v>
                </c:pt>
                <c:pt idx="19068">
                  <c:v>5501.3200000000024</c:v>
                </c:pt>
                <c:pt idx="19069">
                  <c:v>5501.34</c:v>
                </c:pt>
                <c:pt idx="19070">
                  <c:v>5501.3600000000024</c:v>
                </c:pt>
                <c:pt idx="19071">
                  <c:v>5501.38</c:v>
                </c:pt>
                <c:pt idx="19072">
                  <c:v>5501.4</c:v>
                </c:pt>
                <c:pt idx="19073">
                  <c:v>5501.42</c:v>
                </c:pt>
                <c:pt idx="19074">
                  <c:v>5501.44</c:v>
                </c:pt>
                <c:pt idx="19075">
                  <c:v>5501.46</c:v>
                </c:pt>
                <c:pt idx="19076">
                  <c:v>5501.48</c:v>
                </c:pt>
                <c:pt idx="19077">
                  <c:v>5501.5</c:v>
                </c:pt>
                <c:pt idx="19078">
                  <c:v>5501.52</c:v>
                </c:pt>
                <c:pt idx="19079">
                  <c:v>5501.54</c:v>
                </c:pt>
                <c:pt idx="19080">
                  <c:v>5501.56</c:v>
                </c:pt>
                <c:pt idx="19081">
                  <c:v>5501.58</c:v>
                </c:pt>
                <c:pt idx="19082">
                  <c:v>5501.6</c:v>
                </c:pt>
                <c:pt idx="19083">
                  <c:v>5501.6200000000035</c:v>
                </c:pt>
                <c:pt idx="19084">
                  <c:v>5501.64</c:v>
                </c:pt>
                <c:pt idx="19085">
                  <c:v>5501.6600000000035</c:v>
                </c:pt>
                <c:pt idx="19086">
                  <c:v>5501.68</c:v>
                </c:pt>
                <c:pt idx="19087">
                  <c:v>5501.7</c:v>
                </c:pt>
                <c:pt idx="19088">
                  <c:v>5501.72</c:v>
                </c:pt>
                <c:pt idx="19089">
                  <c:v>5501.74</c:v>
                </c:pt>
                <c:pt idx="19090">
                  <c:v>5501.76</c:v>
                </c:pt>
                <c:pt idx="19091">
                  <c:v>5501.78</c:v>
                </c:pt>
                <c:pt idx="19092">
                  <c:v>5501.8</c:v>
                </c:pt>
                <c:pt idx="19093">
                  <c:v>5501.8200000000024</c:v>
                </c:pt>
                <c:pt idx="19094">
                  <c:v>5501.84</c:v>
                </c:pt>
                <c:pt idx="19095">
                  <c:v>5501.8600000000024</c:v>
                </c:pt>
                <c:pt idx="19096">
                  <c:v>5501.88</c:v>
                </c:pt>
                <c:pt idx="19097">
                  <c:v>5501.9</c:v>
                </c:pt>
                <c:pt idx="19098">
                  <c:v>5501.92</c:v>
                </c:pt>
                <c:pt idx="19099">
                  <c:v>5501.94</c:v>
                </c:pt>
                <c:pt idx="19100">
                  <c:v>5501.96</c:v>
                </c:pt>
                <c:pt idx="19101">
                  <c:v>5501.98</c:v>
                </c:pt>
                <c:pt idx="19102">
                  <c:v>5502</c:v>
                </c:pt>
                <c:pt idx="19103">
                  <c:v>5502.02</c:v>
                </c:pt>
                <c:pt idx="19104">
                  <c:v>5502.04</c:v>
                </c:pt>
                <c:pt idx="19105">
                  <c:v>5502.06</c:v>
                </c:pt>
                <c:pt idx="19106">
                  <c:v>5502.08</c:v>
                </c:pt>
                <c:pt idx="19107">
                  <c:v>5502.1</c:v>
                </c:pt>
                <c:pt idx="19108">
                  <c:v>5502.1200000000035</c:v>
                </c:pt>
                <c:pt idx="19109">
                  <c:v>5502.14</c:v>
                </c:pt>
                <c:pt idx="19110">
                  <c:v>5502.1600000000035</c:v>
                </c:pt>
                <c:pt idx="19111">
                  <c:v>5502.18</c:v>
                </c:pt>
                <c:pt idx="19112">
                  <c:v>5502.2</c:v>
                </c:pt>
                <c:pt idx="19113">
                  <c:v>5502.22</c:v>
                </c:pt>
                <c:pt idx="19114">
                  <c:v>5502.24</c:v>
                </c:pt>
                <c:pt idx="19115">
                  <c:v>5502.26</c:v>
                </c:pt>
                <c:pt idx="19116">
                  <c:v>5502.28</c:v>
                </c:pt>
                <c:pt idx="19117">
                  <c:v>5502.3</c:v>
                </c:pt>
                <c:pt idx="19118">
                  <c:v>5502.3200000000024</c:v>
                </c:pt>
                <c:pt idx="19119">
                  <c:v>5502.34</c:v>
                </c:pt>
                <c:pt idx="19120">
                  <c:v>5502.3600000000024</c:v>
                </c:pt>
                <c:pt idx="19121">
                  <c:v>5502.38</c:v>
                </c:pt>
                <c:pt idx="19122">
                  <c:v>5502.4</c:v>
                </c:pt>
                <c:pt idx="19123">
                  <c:v>5502.42</c:v>
                </c:pt>
                <c:pt idx="19124">
                  <c:v>5502.44</c:v>
                </c:pt>
                <c:pt idx="19125">
                  <c:v>5502.46</c:v>
                </c:pt>
                <c:pt idx="19126">
                  <c:v>5502.48</c:v>
                </c:pt>
                <c:pt idx="19127">
                  <c:v>5502.5</c:v>
                </c:pt>
                <c:pt idx="19128">
                  <c:v>5502.52</c:v>
                </c:pt>
                <c:pt idx="19129">
                  <c:v>5502.54</c:v>
                </c:pt>
                <c:pt idx="19130">
                  <c:v>5502.56</c:v>
                </c:pt>
                <c:pt idx="19131">
                  <c:v>5502.58</c:v>
                </c:pt>
                <c:pt idx="19132">
                  <c:v>5502.6</c:v>
                </c:pt>
                <c:pt idx="19133">
                  <c:v>5502.6200000000035</c:v>
                </c:pt>
                <c:pt idx="19134">
                  <c:v>5502.64</c:v>
                </c:pt>
                <c:pt idx="19135">
                  <c:v>5502.6600000000035</c:v>
                </c:pt>
                <c:pt idx="19136">
                  <c:v>5502.68</c:v>
                </c:pt>
                <c:pt idx="19137">
                  <c:v>5502.7</c:v>
                </c:pt>
                <c:pt idx="19138">
                  <c:v>5502.72</c:v>
                </c:pt>
                <c:pt idx="19139">
                  <c:v>5502.74</c:v>
                </c:pt>
                <c:pt idx="19140">
                  <c:v>5502.76</c:v>
                </c:pt>
                <c:pt idx="19141">
                  <c:v>5502.78</c:v>
                </c:pt>
                <c:pt idx="19142">
                  <c:v>5502.8</c:v>
                </c:pt>
                <c:pt idx="19143">
                  <c:v>5502.8200000000024</c:v>
                </c:pt>
                <c:pt idx="19144">
                  <c:v>5502.84</c:v>
                </c:pt>
                <c:pt idx="19145">
                  <c:v>5502.8600000000024</c:v>
                </c:pt>
                <c:pt idx="19146">
                  <c:v>5502.88</c:v>
                </c:pt>
                <c:pt idx="19147">
                  <c:v>5502.9</c:v>
                </c:pt>
                <c:pt idx="19148">
                  <c:v>5502.92</c:v>
                </c:pt>
                <c:pt idx="19149">
                  <c:v>5502.94</c:v>
                </c:pt>
                <c:pt idx="19150">
                  <c:v>5502.96</c:v>
                </c:pt>
                <c:pt idx="19151">
                  <c:v>5502.98</c:v>
                </c:pt>
                <c:pt idx="19152">
                  <c:v>5503</c:v>
                </c:pt>
                <c:pt idx="19153">
                  <c:v>5503.02</c:v>
                </c:pt>
                <c:pt idx="19154">
                  <c:v>5503.04</c:v>
                </c:pt>
                <c:pt idx="19155">
                  <c:v>5503.06</c:v>
                </c:pt>
                <c:pt idx="19156">
                  <c:v>5503.08</c:v>
                </c:pt>
                <c:pt idx="19157">
                  <c:v>5503.1</c:v>
                </c:pt>
                <c:pt idx="19158">
                  <c:v>5503.1200000000035</c:v>
                </c:pt>
                <c:pt idx="19159">
                  <c:v>5503.14</c:v>
                </c:pt>
                <c:pt idx="19160">
                  <c:v>5503.1600000000035</c:v>
                </c:pt>
                <c:pt idx="19161">
                  <c:v>5503.18</c:v>
                </c:pt>
                <c:pt idx="19162">
                  <c:v>5503.2</c:v>
                </c:pt>
                <c:pt idx="19163">
                  <c:v>5503.22</c:v>
                </c:pt>
                <c:pt idx="19164">
                  <c:v>5503.24</c:v>
                </c:pt>
                <c:pt idx="19165">
                  <c:v>5503.26</c:v>
                </c:pt>
                <c:pt idx="19166">
                  <c:v>5503.28</c:v>
                </c:pt>
                <c:pt idx="19167">
                  <c:v>5503.3</c:v>
                </c:pt>
                <c:pt idx="19168">
                  <c:v>5503.3200000000024</c:v>
                </c:pt>
                <c:pt idx="19169">
                  <c:v>5503.34</c:v>
                </c:pt>
                <c:pt idx="19170">
                  <c:v>5503.3600000000024</c:v>
                </c:pt>
                <c:pt idx="19171">
                  <c:v>5503.38</c:v>
                </c:pt>
                <c:pt idx="19172">
                  <c:v>5503.4</c:v>
                </c:pt>
                <c:pt idx="19173">
                  <c:v>5503.42</c:v>
                </c:pt>
                <c:pt idx="19174">
                  <c:v>5503.44</c:v>
                </c:pt>
                <c:pt idx="19175">
                  <c:v>5503.46</c:v>
                </c:pt>
                <c:pt idx="19176">
                  <c:v>5503.48</c:v>
                </c:pt>
                <c:pt idx="19177">
                  <c:v>5503.5</c:v>
                </c:pt>
                <c:pt idx="19178">
                  <c:v>5503.52</c:v>
                </c:pt>
                <c:pt idx="19179">
                  <c:v>5503.54</c:v>
                </c:pt>
                <c:pt idx="19180">
                  <c:v>5503.56</c:v>
                </c:pt>
                <c:pt idx="19181">
                  <c:v>5503.58</c:v>
                </c:pt>
                <c:pt idx="19182">
                  <c:v>5503.6</c:v>
                </c:pt>
                <c:pt idx="19183">
                  <c:v>5503.6200000000035</c:v>
                </c:pt>
                <c:pt idx="19184">
                  <c:v>5503.64</c:v>
                </c:pt>
                <c:pt idx="19185">
                  <c:v>5503.6600000000035</c:v>
                </c:pt>
                <c:pt idx="19186">
                  <c:v>5503.68</c:v>
                </c:pt>
                <c:pt idx="19187">
                  <c:v>5503.7</c:v>
                </c:pt>
                <c:pt idx="19188">
                  <c:v>5503.72</c:v>
                </c:pt>
                <c:pt idx="19189">
                  <c:v>5503.74</c:v>
                </c:pt>
                <c:pt idx="19190">
                  <c:v>5503.76</c:v>
                </c:pt>
                <c:pt idx="19191">
                  <c:v>5503.78</c:v>
                </c:pt>
                <c:pt idx="19192">
                  <c:v>5503.8</c:v>
                </c:pt>
                <c:pt idx="19193">
                  <c:v>5503.8200000000024</c:v>
                </c:pt>
                <c:pt idx="19194">
                  <c:v>5503.84</c:v>
                </c:pt>
                <c:pt idx="19195">
                  <c:v>5503.8600000000024</c:v>
                </c:pt>
                <c:pt idx="19196">
                  <c:v>5503.88</c:v>
                </c:pt>
                <c:pt idx="19197">
                  <c:v>5503.9</c:v>
                </c:pt>
                <c:pt idx="19198">
                  <c:v>5503.92</c:v>
                </c:pt>
                <c:pt idx="19199">
                  <c:v>5503.94</c:v>
                </c:pt>
                <c:pt idx="19200">
                  <c:v>5503.96</c:v>
                </c:pt>
                <c:pt idx="19201">
                  <c:v>5503.98</c:v>
                </c:pt>
                <c:pt idx="19202">
                  <c:v>5504</c:v>
                </c:pt>
                <c:pt idx="19203">
                  <c:v>5504.02</c:v>
                </c:pt>
                <c:pt idx="19204">
                  <c:v>5504.04</c:v>
                </c:pt>
                <c:pt idx="19205">
                  <c:v>5504.06</c:v>
                </c:pt>
                <c:pt idx="19206">
                  <c:v>5504.08</c:v>
                </c:pt>
                <c:pt idx="19207">
                  <c:v>5504.1</c:v>
                </c:pt>
                <c:pt idx="19208">
                  <c:v>5504.1200000000035</c:v>
                </c:pt>
                <c:pt idx="19209">
                  <c:v>5504.14</c:v>
                </c:pt>
                <c:pt idx="19210">
                  <c:v>5504.1600000000035</c:v>
                </c:pt>
                <c:pt idx="19211">
                  <c:v>5504.18</c:v>
                </c:pt>
                <c:pt idx="19212">
                  <c:v>5504.2</c:v>
                </c:pt>
                <c:pt idx="19213">
                  <c:v>5504.22</c:v>
                </c:pt>
                <c:pt idx="19214">
                  <c:v>5504.24</c:v>
                </c:pt>
                <c:pt idx="19215">
                  <c:v>5504.26</c:v>
                </c:pt>
                <c:pt idx="19216">
                  <c:v>5504.28</c:v>
                </c:pt>
                <c:pt idx="19217">
                  <c:v>5504.3</c:v>
                </c:pt>
                <c:pt idx="19218">
                  <c:v>5504.3200000000024</c:v>
                </c:pt>
                <c:pt idx="19219">
                  <c:v>5504.34</c:v>
                </c:pt>
                <c:pt idx="19220">
                  <c:v>5504.3600000000024</c:v>
                </c:pt>
                <c:pt idx="19221">
                  <c:v>5504.38</c:v>
                </c:pt>
                <c:pt idx="19222">
                  <c:v>5504.4</c:v>
                </c:pt>
                <c:pt idx="19223">
                  <c:v>5504.42</c:v>
                </c:pt>
                <c:pt idx="19224">
                  <c:v>5504.44</c:v>
                </c:pt>
                <c:pt idx="19225">
                  <c:v>5504.46</c:v>
                </c:pt>
                <c:pt idx="19226">
                  <c:v>5504.48</c:v>
                </c:pt>
                <c:pt idx="19227">
                  <c:v>5504.5</c:v>
                </c:pt>
                <c:pt idx="19228">
                  <c:v>5504.52</c:v>
                </c:pt>
                <c:pt idx="19229">
                  <c:v>5504.54</c:v>
                </c:pt>
                <c:pt idx="19230">
                  <c:v>5504.56</c:v>
                </c:pt>
                <c:pt idx="19231">
                  <c:v>5504.58</c:v>
                </c:pt>
                <c:pt idx="19232">
                  <c:v>5504.6</c:v>
                </c:pt>
                <c:pt idx="19233">
                  <c:v>5504.6200000000035</c:v>
                </c:pt>
                <c:pt idx="19234">
                  <c:v>5504.64</c:v>
                </c:pt>
                <c:pt idx="19235">
                  <c:v>5504.6600000000035</c:v>
                </c:pt>
                <c:pt idx="19236">
                  <c:v>5504.68</c:v>
                </c:pt>
                <c:pt idx="19237">
                  <c:v>5504.7</c:v>
                </c:pt>
                <c:pt idx="19238">
                  <c:v>5504.72</c:v>
                </c:pt>
                <c:pt idx="19239">
                  <c:v>5504.74</c:v>
                </c:pt>
                <c:pt idx="19240">
                  <c:v>5504.76</c:v>
                </c:pt>
                <c:pt idx="19241">
                  <c:v>5504.78</c:v>
                </c:pt>
                <c:pt idx="19242">
                  <c:v>5504.8</c:v>
                </c:pt>
                <c:pt idx="19243">
                  <c:v>5504.8200000000024</c:v>
                </c:pt>
                <c:pt idx="19244">
                  <c:v>5504.84</c:v>
                </c:pt>
                <c:pt idx="19245">
                  <c:v>5504.8600000000024</c:v>
                </c:pt>
                <c:pt idx="19246">
                  <c:v>5504.88</c:v>
                </c:pt>
                <c:pt idx="19247">
                  <c:v>5504.9</c:v>
                </c:pt>
                <c:pt idx="19248">
                  <c:v>5504.92</c:v>
                </c:pt>
                <c:pt idx="19249">
                  <c:v>5504.94</c:v>
                </c:pt>
                <c:pt idx="19250">
                  <c:v>5504.96</c:v>
                </c:pt>
                <c:pt idx="19251">
                  <c:v>5504.98</c:v>
                </c:pt>
                <c:pt idx="19252">
                  <c:v>5505</c:v>
                </c:pt>
                <c:pt idx="19253">
                  <c:v>5505.02</c:v>
                </c:pt>
                <c:pt idx="19254">
                  <c:v>5505.04</c:v>
                </c:pt>
                <c:pt idx="19255">
                  <c:v>5505.06</c:v>
                </c:pt>
                <c:pt idx="19256">
                  <c:v>5505.08</c:v>
                </c:pt>
                <c:pt idx="19257">
                  <c:v>5505.1</c:v>
                </c:pt>
                <c:pt idx="19258">
                  <c:v>5505.1200000000035</c:v>
                </c:pt>
                <c:pt idx="19259">
                  <c:v>5505.14</c:v>
                </c:pt>
                <c:pt idx="19260">
                  <c:v>5505.1600000000035</c:v>
                </c:pt>
                <c:pt idx="19261">
                  <c:v>5505.18</c:v>
                </c:pt>
                <c:pt idx="19262">
                  <c:v>5505.2</c:v>
                </c:pt>
                <c:pt idx="19263">
                  <c:v>5505.22</c:v>
                </c:pt>
                <c:pt idx="19264">
                  <c:v>5505.24</c:v>
                </c:pt>
                <c:pt idx="19265">
                  <c:v>5505.26</c:v>
                </c:pt>
                <c:pt idx="19266">
                  <c:v>5505.28</c:v>
                </c:pt>
                <c:pt idx="19267">
                  <c:v>5505.3</c:v>
                </c:pt>
                <c:pt idx="19268">
                  <c:v>5505.3200000000024</c:v>
                </c:pt>
                <c:pt idx="19269">
                  <c:v>5505.34</c:v>
                </c:pt>
                <c:pt idx="19270">
                  <c:v>5505.3600000000024</c:v>
                </c:pt>
                <c:pt idx="19271">
                  <c:v>5505.38</c:v>
                </c:pt>
                <c:pt idx="19272">
                  <c:v>5505.4</c:v>
                </c:pt>
                <c:pt idx="19273">
                  <c:v>5505.42</c:v>
                </c:pt>
                <c:pt idx="19274">
                  <c:v>5505.44</c:v>
                </c:pt>
                <c:pt idx="19275">
                  <c:v>5505.46</c:v>
                </c:pt>
                <c:pt idx="19276">
                  <c:v>5505.48</c:v>
                </c:pt>
                <c:pt idx="19277">
                  <c:v>5505.5</c:v>
                </c:pt>
                <c:pt idx="19278">
                  <c:v>5505.52</c:v>
                </c:pt>
                <c:pt idx="19279">
                  <c:v>5505.54</c:v>
                </c:pt>
                <c:pt idx="19280">
                  <c:v>5505.56</c:v>
                </c:pt>
                <c:pt idx="19281">
                  <c:v>5505.58</c:v>
                </c:pt>
                <c:pt idx="19282">
                  <c:v>5505.6</c:v>
                </c:pt>
                <c:pt idx="19283">
                  <c:v>5505.6200000000035</c:v>
                </c:pt>
                <c:pt idx="19284">
                  <c:v>5505.64</c:v>
                </c:pt>
                <c:pt idx="19285">
                  <c:v>5505.6600000000035</c:v>
                </c:pt>
                <c:pt idx="19286">
                  <c:v>5505.68</c:v>
                </c:pt>
                <c:pt idx="19287">
                  <c:v>5505.7</c:v>
                </c:pt>
                <c:pt idx="19288">
                  <c:v>5505.72</c:v>
                </c:pt>
                <c:pt idx="19289">
                  <c:v>5505.74</c:v>
                </c:pt>
                <c:pt idx="19290">
                  <c:v>5505.76</c:v>
                </c:pt>
                <c:pt idx="19291">
                  <c:v>5505.78</c:v>
                </c:pt>
                <c:pt idx="19292">
                  <c:v>5505.8</c:v>
                </c:pt>
                <c:pt idx="19293">
                  <c:v>5505.8200000000024</c:v>
                </c:pt>
                <c:pt idx="19294">
                  <c:v>5505.84</c:v>
                </c:pt>
                <c:pt idx="19295">
                  <c:v>5505.8600000000024</c:v>
                </c:pt>
                <c:pt idx="19296">
                  <c:v>5505.88</c:v>
                </c:pt>
                <c:pt idx="19297">
                  <c:v>5505.9</c:v>
                </c:pt>
                <c:pt idx="19298">
                  <c:v>5505.92</c:v>
                </c:pt>
                <c:pt idx="19299">
                  <c:v>5505.94</c:v>
                </c:pt>
                <c:pt idx="19300">
                  <c:v>5505.96</c:v>
                </c:pt>
                <c:pt idx="19301">
                  <c:v>5505.98</c:v>
                </c:pt>
                <c:pt idx="19302">
                  <c:v>5506</c:v>
                </c:pt>
                <c:pt idx="19303">
                  <c:v>5506.02</c:v>
                </c:pt>
                <c:pt idx="19304">
                  <c:v>5506.04</c:v>
                </c:pt>
                <c:pt idx="19305">
                  <c:v>5506.06</c:v>
                </c:pt>
                <c:pt idx="19306">
                  <c:v>5506.08</c:v>
                </c:pt>
                <c:pt idx="19307">
                  <c:v>5506.1</c:v>
                </c:pt>
                <c:pt idx="19308">
                  <c:v>5506.1200000000035</c:v>
                </c:pt>
                <c:pt idx="19309">
                  <c:v>5506.14</c:v>
                </c:pt>
                <c:pt idx="19310">
                  <c:v>5506.1600000000035</c:v>
                </c:pt>
                <c:pt idx="19311">
                  <c:v>5506.18</c:v>
                </c:pt>
                <c:pt idx="19312">
                  <c:v>5506.2</c:v>
                </c:pt>
                <c:pt idx="19313">
                  <c:v>5506.22</c:v>
                </c:pt>
                <c:pt idx="19314">
                  <c:v>5506.24</c:v>
                </c:pt>
                <c:pt idx="19315">
                  <c:v>5506.26</c:v>
                </c:pt>
                <c:pt idx="19316">
                  <c:v>5506.28</c:v>
                </c:pt>
                <c:pt idx="19317">
                  <c:v>5506.3</c:v>
                </c:pt>
                <c:pt idx="19318">
                  <c:v>5506.3200000000024</c:v>
                </c:pt>
                <c:pt idx="19319">
                  <c:v>5506.34</c:v>
                </c:pt>
                <c:pt idx="19320">
                  <c:v>5506.3600000000024</c:v>
                </c:pt>
                <c:pt idx="19321">
                  <c:v>5506.38</c:v>
                </c:pt>
                <c:pt idx="19322">
                  <c:v>5506.4</c:v>
                </c:pt>
                <c:pt idx="19323">
                  <c:v>5506.42</c:v>
                </c:pt>
                <c:pt idx="19324">
                  <c:v>5506.44</c:v>
                </c:pt>
                <c:pt idx="19325">
                  <c:v>5506.46</c:v>
                </c:pt>
                <c:pt idx="19326">
                  <c:v>5506.48</c:v>
                </c:pt>
                <c:pt idx="19327">
                  <c:v>5506.5</c:v>
                </c:pt>
                <c:pt idx="19328">
                  <c:v>5506.52</c:v>
                </c:pt>
                <c:pt idx="19329">
                  <c:v>5506.54</c:v>
                </c:pt>
                <c:pt idx="19330">
                  <c:v>5506.56</c:v>
                </c:pt>
                <c:pt idx="19331">
                  <c:v>5506.58</c:v>
                </c:pt>
                <c:pt idx="19332">
                  <c:v>5506.6</c:v>
                </c:pt>
                <c:pt idx="19333">
                  <c:v>5506.6200000000035</c:v>
                </c:pt>
                <c:pt idx="19334">
                  <c:v>5506.64</c:v>
                </c:pt>
                <c:pt idx="19335">
                  <c:v>5506.6600000000035</c:v>
                </c:pt>
                <c:pt idx="19336">
                  <c:v>5506.68</c:v>
                </c:pt>
                <c:pt idx="19337">
                  <c:v>5506.7</c:v>
                </c:pt>
                <c:pt idx="19338">
                  <c:v>5506.72</c:v>
                </c:pt>
                <c:pt idx="19339">
                  <c:v>5506.74</c:v>
                </c:pt>
                <c:pt idx="19340">
                  <c:v>5506.76</c:v>
                </c:pt>
                <c:pt idx="19341">
                  <c:v>5506.78</c:v>
                </c:pt>
                <c:pt idx="19342">
                  <c:v>5506.8</c:v>
                </c:pt>
                <c:pt idx="19343">
                  <c:v>5506.8200000000024</c:v>
                </c:pt>
                <c:pt idx="19344">
                  <c:v>5506.84</c:v>
                </c:pt>
                <c:pt idx="19345">
                  <c:v>5506.8600000000024</c:v>
                </c:pt>
                <c:pt idx="19346">
                  <c:v>5506.88</c:v>
                </c:pt>
                <c:pt idx="19347">
                  <c:v>5506.9</c:v>
                </c:pt>
                <c:pt idx="19348">
                  <c:v>5506.92</c:v>
                </c:pt>
                <c:pt idx="19349">
                  <c:v>5506.94</c:v>
                </c:pt>
                <c:pt idx="19350">
                  <c:v>5506.96</c:v>
                </c:pt>
                <c:pt idx="19351">
                  <c:v>5506.98</c:v>
                </c:pt>
                <c:pt idx="19352">
                  <c:v>5507</c:v>
                </c:pt>
                <c:pt idx="19353">
                  <c:v>5507.02</c:v>
                </c:pt>
                <c:pt idx="19354">
                  <c:v>5507.04</c:v>
                </c:pt>
                <c:pt idx="19355">
                  <c:v>5507.06</c:v>
                </c:pt>
                <c:pt idx="19356">
                  <c:v>5507.08</c:v>
                </c:pt>
                <c:pt idx="19357">
                  <c:v>5507.1</c:v>
                </c:pt>
                <c:pt idx="19358">
                  <c:v>5507.1200000000035</c:v>
                </c:pt>
                <c:pt idx="19359">
                  <c:v>5507.14</c:v>
                </c:pt>
                <c:pt idx="19360">
                  <c:v>5507.1600000000035</c:v>
                </c:pt>
                <c:pt idx="19361">
                  <c:v>5507.18</c:v>
                </c:pt>
                <c:pt idx="19362">
                  <c:v>5507.2</c:v>
                </c:pt>
                <c:pt idx="19363">
                  <c:v>5507.22</c:v>
                </c:pt>
                <c:pt idx="19364">
                  <c:v>5507.24</c:v>
                </c:pt>
                <c:pt idx="19365">
                  <c:v>5507.26</c:v>
                </c:pt>
                <c:pt idx="19366">
                  <c:v>5507.28</c:v>
                </c:pt>
                <c:pt idx="19367">
                  <c:v>5507.3</c:v>
                </c:pt>
                <c:pt idx="19368">
                  <c:v>5507.3200000000024</c:v>
                </c:pt>
                <c:pt idx="19369">
                  <c:v>5507.34</c:v>
                </c:pt>
                <c:pt idx="19370">
                  <c:v>5507.3600000000024</c:v>
                </c:pt>
                <c:pt idx="19371">
                  <c:v>5507.38</c:v>
                </c:pt>
                <c:pt idx="19372">
                  <c:v>5507.4</c:v>
                </c:pt>
                <c:pt idx="19373">
                  <c:v>5507.42</c:v>
                </c:pt>
                <c:pt idx="19374">
                  <c:v>5507.44</c:v>
                </c:pt>
                <c:pt idx="19375">
                  <c:v>5507.46</c:v>
                </c:pt>
                <c:pt idx="19376">
                  <c:v>5507.48</c:v>
                </c:pt>
                <c:pt idx="19377">
                  <c:v>5507.5</c:v>
                </c:pt>
                <c:pt idx="19378">
                  <c:v>5507.52</c:v>
                </c:pt>
                <c:pt idx="19379">
                  <c:v>5507.54</c:v>
                </c:pt>
                <c:pt idx="19380">
                  <c:v>5507.56</c:v>
                </c:pt>
                <c:pt idx="19381">
                  <c:v>5507.58</c:v>
                </c:pt>
                <c:pt idx="19382">
                  <c:v>5507.6</c:v>
                </c:pt>
                <c:pt idx="19383">
                  <c:v>5507.6200000000035</c:v>
                </c:pt>
                <c:pt idx="19384">
                  <c:v>5507.64</c:v>
                </c:pt>
                <c:pt idx="19385">
                  <c:v>5507.6600000000035</c:v>
                </c:pt>
                <c:pt idx="19386">
                  <c:v>5507.68</c:v>
                </c:pt>
                <c:pt idx="19387">
                  <c:v>5507.7</c:v>
                </c:pt>
                <c:pt idx="19388">
                  <c:v>5507.72</c:v>
                </c:pt>
                <c:pt idx="19389">
                  <c:v>5507.74</c:v>
                </c:pt>
                <c:pt idx="19390">
                  <c:v>5507.76</c:v>
                </c:pt>
                <c:pt idx="19391">
                  <c:v>5507.78</c:v>
                </c:pt>
                <c:pt idx="19392">
                  <c:v>5507.8</c:v>
                </c:pt>
                <c:pt idx="19393">
                  <c:v>5507.8200000000024</c:v>
                </c:pt>
                <c:pt idx="19394">
                  <c:v>5507.84</c:v>
                </c:pt>
                <c:pt idx="19395">
                  <c:v>5507.8600000000024</c:v>
                </c:pt>
                <c:pt idx="19396">
                  <c:v>5507.88</c:v>
                </c:pt>
                <c:pt idx="19397">
                  <c:v>5507.9</c:v>
                </c:pt>
                <c:pt idx="19398">
                  <c:v>5507.92</c:v>
                </c:pt>
                <c:pt idx="19399">
                  <c:v>5507.94</c:v>
                </c:pt>
                <c:pt idx="19400">
                  <c:v>5507.96</c:v>
                </c:pt>
                <c:pt idx="19401">
                  <c:v>5507.98</c:v>
                </c:pt>
                <c:pt idx="19402">
                  <c:v>5508</c:v>
                </c:pt>
                <c:pt idx="19403">
                  <c:v>5508.02</c:v>
                </c:pt>
                <c:pt idx="19404">
                  <c:v>5508.04</c:v>
                </c:pt>
                <c:pt idx="19405">
                  <c:v>5508.06</c:v>
                </c:pt>
                <c:pt idx="19406">
                  <c:v>5508.08</c:v>
                </c:pt>
                <c:pt idx="19407">
                  <c:v>5508.1</c:v>
                </c:pt>
                <c:pt idx="19408">
                  <c:v>5508.1200000000035</c:v>
                </c:pt>
                <c:pt idx="19409">
                  <c:v>5508.14</c:v>
                </c:pt>
                <c:pt idx="19410">
                  <c:v>5508.1600000000035</c:v>
                </c:pt>
                <c:pt idx="19411">
                  <c:v>5508.18</c:v>
                </c:pt>
                <c:pt idx="19412">
                  <c:v>5508.2</c:v>
                </c:pt>
                <c:pt idx="19413">
                  <c:v>5508.22</c:v>
                </c:pt>
                <c:pt idx="19414">
                  <c:v>5508.24</c:v>
                </c:pt>
                <c:pt idx="19415">
                  <c:v>5508.26</c:v>
                </c:pt>
                <c:pt idx="19416">
                  <c:v>5508.28</c:v>
                </c:pt>
                <c:pt idx="19417">
                  <c:v>5508.3</c:v>
                </c:pt>
                <c:pt idx="19418">
                  <c:v>5508.3200000000024</c:v>
                </c:pt>
                <c:pt idx="19419">
                  <c:v>5508.34</c:v>
                </c:pt>
                <c:pt idx="19420">
                  <c:v>5508.3600000000024</c:v>
                </c:pt>
                <c:pt idx="19421">
                  <c:v>5508.38</c:v>
                </c:pt>
                <c:pt idx="19422">
                  <c:v>5508.4</c:v>
                </c:pt>
                <c:pt idx="19423">
                  <c:v>5508.42</c:v>
                </c:pt>
                <c:pt idx="19424">
                  <c:v>5508.44</c:v>
                </c:pt>
                <c:pt idx="19425">
                  <c:v>5508.46</c:v>
                </c:pt>
                <c:pt idx="19426">
                  <c:v>5508.48</c:v>
                </c:pt>
                <c:pt idx="19427">
                  <c:v>5508.5</c:v>
                </c:pt>
                <c:pt idx="19428">
                  <c:v>5508.52</c:v>
                </c:pt>
                <c:pt idx="19429">
                  <c:v>5508.54</c:v>
                </c:pt>
                <c:pt idx="19430">
                  <c:v>5508.56</c:v>
                </c:pt>
                <c:pt idx="19431">
                  <c:v>5508.58</c:v>
                </c:pt>
                <c:pt idx="19432">
                  <c:v>5508.6</c:v>
                </c:pt>
                <c:pt idx="19433">
                  <c:v>5508.6200000000035</c:v>
                </c:pt>
                <c:pt idx="19434">
                  <c:v>5508.64</c:v>
                </c:pt>
                <c:pt idx="19435">
                  <c:v>5508.6600000000035</c:v>
                </c:pt>
                <c:pt idx="19436">
                  <c:v>5508.68</c:v>
                </c:pt>
                <c:pt idx="19437">
                  <c:v>5508.7</c:v>
                </c:pt>
                <c:pt idx="19438">
                  <c:v>5508.72</c:v>
                </c:pt>
                <c:pt idx="19439">
                  <c:v>5508.74</c:v>
                </c:pt>
                <c:pt idx="19440">
                  <c:v>5508.76</c:v>
                </c:pt>
                <c:pt idx="19441">
                  <c:v>5508.78</c:v>
                </c:pt>
                <c:pt idx="19442">
                  <c:v>5508.8</c:v>
                </c:pt>
                <c:pt idx="19443">
                  <c:v>5508.8200000000024</c:v>
                </c:pt>
                <c:pt idx="19444">
                  <c:v>5508.84</c:v>
                </c:pt>
                <c:pt idx="19445">
                  <c:v>5508.8600000000024</c:v>
                </c:pt>
                <c:pt idx="19446">
                  <c:v>5508.88</c:v>
                </c:pt>
                <c:pt idx="19447">
                  <c:v>5508.9</c:v>
                </c:pt>
                <c:pt idx="19448">
                  <c:v>5508.92</c:v>
                </c:pt>
                <c:pt idx="19449">
                  <c:v>5508.94</c:v>
                </c:pt>
                <c:pt idx="19450">
                  <c:v>5508.96</c:v>
                </c:pt>
                <c:pt idx="19451">
                  <c:v>5508.98</c:v>
                </c:pt>
                <c:pt idx="19452">
                  <c:v>5509</c:v>
                </c:pt>
                <c:pt idx="19453">
                  <c:v>5509.02</c:v>
                </c:pt>
                <c:pt idx="19454">
                  <c:v>5509.04</c:v>
                </c:pt>
                <c:pt idx="19455">
                  <c:v>5509.06</c:v>
                </c:pt>
                <c:pt idx="19456">
                  <c:v>5509.08</c:v>
                </c:pt>
                <c:pt idx="19457">
                  <c:v>5509.1</c:v>
                </c:pt>
                <c:pt idx="19458">
                  <c:v>5509.1200000000035</c:v>
                </c:pt>
                <c:pt idx="19459">
                  <c:v>5509.14</c:v>
                </c:pt>
                <c:pt idx="19460">
                  <c:v>5509.1600000000035</c:v>
                </c:pt>
                <c:pt idx="19461">
                  <c:v>5509.18</c:v>
                </c:pt>
                <c:pt idx="19462">
                  <c:v>5509.2</c:v>
                </c:pt>
                <c:pt idx="19463">
                  <c:v>5509.22</c:v>
                </c:pt>
                <c:pt idx="19464">
                  <c:v>5509.24</c:v>
                </c:pt>
                <c:pt idx="19465">
                  <c:v>5509.26</c:v>
                </c:pt>
                <c:pt idx="19466">
                  <c:v>5509.28</c:v>
                </c:pt>
                <c:pt idx="19467">
                  <c:v>5509.3</c:v>
                </c:pt>
                <c:pt idx="19468">
                  <c:v>5509.3200000000024</c:v>
                </c:pt>
                <c:pt idx="19469">
                  <c:v>5509.34</c:v>
                </c:pt>
                <c:pt idx="19470">
                  <c:v>5509.3600000000024</c:v>
                </c:pt>
                <c:pt idx="19471">
                  <c:v>5509.38</c:v>
                </c:pt>
                <c:pt idx="19472">
                  <c:v>5509.4</c:v>
                </c:pt>
                <c:pt idx="19473">
                  <c:v>5509.42</c:v>
                </c:pt>
                <c:pt idx="19474">
                  <c:v>5509.44</c:v>
                </c:pt>
                <c:pt idx="19475">
                  <c:v>5509.46</c:v>
                </c:pt>
                <c:pt idx="19476">
                  <c:v>5509.48</c:v>
                </c:pt>
                <c:pt idx="19477">
                  <c:v>5509.5</c:v>
                </c:pt>
                <c:pt idx="19478">
                  <c:v>5509.52</c:v>
                </c:pt>
                <c:pt idx="19479">
                  <c:v>5509.54</c:v>
                </c:pt>
                <c:pt idx="19480">
                  <c:v>5509.56</c:v>
                </c:pt>
                <c:pt idx="19481">
                  <c:v>5509.58</c:v>
                </c:pt>
                <c:pt idx="19482">
                  <c:v>5509.6</c:v>
                </c:pt>
                <c:pt idx="19483">
                  <c:v>5509.6200000000035</c:v>
                </c:pt>
                <c:pt idx="19484">
                  <c:v>5509.64</c:v>
                </c:pt>
                <c:pt idx="19485">
                  <c:v>5509.6600000000035</c:v>
                </c:pt>
                <c:pt idx="19486">
                  <c:v>5509.68</c:v>
                </c:pt>
                <c:pt idx="19487">
                  <c:v>5509.7</c:v>
                </c:pt>
                <c:pt idx="19488">
                  <c:v>5509.72</c:v>
                </c:pt>
                <c:pt idx="19489">
                  <c:v>5509.74</c:v>
                </c:pt>
                <c:pt idx="19490">
                  <c:v>5509.76</c:v>
                </c:pt>
                <c:pt idx="19491">
                  <c:v>5509.78</c:v>
                </c:pt>
                <c:pt idx="19492">
                  <c:v>5509.8</c:v>
                </c:pt>
                <c:pt idx="19493">
                  <c:v>5509.8200000000024</c:v>
                </c:pt>
                <c:pt idx="19494">
                  <c:v>5509.84</c:v>
                </c:pt>
                <c:pt idx="19495">
                  <c:v>5509.8600000000024</c:v>
                </c:pt>
                <c:pt idx="19496">
                  <c:v>5509.88</c:v>
                </c:pt>
                <c:pt idx="19497">
                  <c:v>5509.9</c:v>
                </c:pt>
                <c:pt idx="19498">
                  <c:v>5509.92</c:v>
                </c:pt>
                <c:pt idx="19499">
                  <c:v>5509.94</c:v>
                </c:pt>
                <c:pt idx="19500">
                  <c:v>5509.96</c:v>
                </c:pt>
                <c:pt idx="19501">
                  <c:v>5509.98</c:v>
                </c:pt>
                <c:pt idx="19502">
                  <c:v>5510</c:v>
                </c:pt>
                <c:pt idx="19503">
                  <c:v>5510.02</c:v>
                </c:pt>
                <c:pt idx="19504">
                  <c:v>5510.04</c:v>
                </c:pt>
                <c:pt idx="19505">
                  <c:v>5510.06</c:v>
                </c:pt>
                <c:pt idx="19506">
                  <c:v>5510.08</c:v>
                </c:pt>
                <c:pt idx="19507">
                  <c:v>5510.1</c:v>
                </c:pt>
                <c:pt idx="19508">
                  <c:v>5510.1200000000035</c:v>
                </c:pt>
                <c:pt idx="19509">
                  <c:v>5510.14</c:v>
                </c:pt>
                <c:pt idx="19510">
                  <c:v>5510.1600000000035</c:v>
                </c:pt>
                <c:pt idx="19511">
                  <c:v>5510.18</c:v>
                </c:pt>
                <c:pt idx="19512">
                  <c:v>5510.2</c:v>
                </c:pt>
                <c:pt idx="19513">
                  <c:v>5510.22</c:v>
                </c:pt>
                <c:pt idx="19514">
                  <c:v>5510.24</c:v>
                </c:pt>
                <c:pt idx="19515">
                  <c:v>5510.26</c:v>
                </c:pt>
                <c:pt idx="19516">
                  <c:v>5510.28</c:v>
                </c:pt>
                <c:pt idx="19517">
                  <c:v>5510.3</c:v>
                </c:pt>
                <c:pt idx="19518">
                  <c:v>5510.3200000000024</c:v>
                </c:pt>
                <c:pt idx="19519">
                  <c:v>5510.34</c:v>
                </c:pt>
                <c:pt idx="19520">
                  <c:v>5510.3600000000024</c:v>
                </c:pt>
                <c:pt idx="19521">
                  <c:v>5510.38</c:v>
                </c:pt>
                <c:pt idx="19522">
                  <c:v>5510.4</c:v>
                </c:pt>
                <c:pt idx="19523">
                  <c:v>5510.42</c:v>
                </c:pt>
                <c:pt idx="19524">
                  <c:v>5510.44</c:v>
                </c:pt>
                <c:pt idx="19525">
                  <c:v>5510.46</c:v>
                </c:pt>
                <c:pt idx="19526">
                  <c:v>5510.48</c:v>
                </c:pt>
                <c:pt idx="19527">
                  <c:v>5510.5</c:v>
                </c:pt>
                <c:pt idx="19528">
                  <c:v>5510.52</c:v>
                </c:pt>
                <c:pt idx="19529">
                  <c:v>5510.54</c:v>
                </c:pt>
                <c:pt idx="19530">
                  <c:v>5510.56</c:v>
                </c:pt>
                <c:pt idx="19531">
                  <c:v>5510.58</c:v>
                </c:pt>
                <c:pt idx="19532">
                  <c:v>5510.6</c:v>
                </c:pt>
                <c:pt idx="19533">
                  <c:v>5510.6200000000035</c:v>
                </c:pt>
                <c:pt idx="19534">
                  <c:v>5510.64</c:v>
                </c:pt>
                <c:pt idx="19535">
                  <c:v>5510.6600000000035</c:v>
                </c:pt>
                <c:pt idx="19536">
                  <c:v>5510.68</c:v>
                </c:pt>
                <c:pt idx="19537">
                  <c:v>5510.7</c:v>
                </c:pt>
                <c:pt idx="19538">
                  <c:v>5510.72</c:v>
                </c:pt>
                <c:pt idx="19539">
                  <c:v>5510.74</c:v>
                </c:pt>
                <c:pt idx="19540">
                  <c:v>5510.76</c:v>
                </c:pt>
                <c:pt idx="19541">
                  <c:v>5510.78</c:v>
                </c:pt>
                <c:pt idx="19542">
                  <c:v>5510.8</c:v>
                </c:pt>
                <c:pt idx="19543">
                  <c:v>5510.8200000000024</c:v>
                </c:pt>
                <c:pt idx="19544">
                  <c:v>5510.84</c:v>
                </c:pt>
                <c:pt idx="19545">
                  <c:v>5510.8600000000024</c:v>
                </c:pt>
                <c:pt idx="19546">
                  <c:v>5510.88</c:v>
                </c:pt>
                <c:pt idx="19547">
                  <c:v>5510.9</c:v>
                </c:pt>
                <c:pt idx="19548">
                  <c:v>5510.92</c:v>
                </c:pt>
                <c:pt idx="19549">
                  <c:v>5510.94</c:v>
                </c:pt>
                <c:pt idx="19550">
                  <c:v>5510.96</c:v>
                </c:pt>
                <c:pt idx="19551">
                  <c:v>5510.98</c:v>
                </c:pt>
                <c:pt idx="19552">
                  <c:v>5511</c:v>
                </c:pt>
                <c:pt idx="19553">
                  <c:v>5511.02</c:v>
                </c:pt>
                <c:pt idx="19554">
                  <c:v>5511.04</c:v>
                </c:pt>
                <c:pt idx="19555">
                  <c:v>5511.06</c:v>
                </c:pt>
                <c:pt idx="19556">
                  <c:v>5511.08</c:v>
                </c:pt>
                <c:pt idx="19557">
                  <c:v>5511.1</c:v>
                </c:pt>
                <c:pt idx="19558">
                  <c:v>5511.1200000000035</c:v>
                </c:pt>
                <c:pt idx="19559">
                  <c:v>5511.14</c:v>
                </c:pt>
                <c:pt idx="19560">
                  <c:v>5511.1600000000035</c:v>
                </c:pt>
                <c:pt idx="19561">
                  <c:v>5511.18</c:v>
                </c:pt>
                <c:pt idx="19562">
                  <c:v>5511.2</c:v>
                </c:pt>
                <c:pt idx="19563">
                  <c:v>5511.22</c:v>
                </c:pt>
                <c:pt idx="19564">
                  <c:v>5511.24</c:v>
                </c:pt>
                <c:pt idx="19565">
                  <c:v>5511.26</c:v>
                </c:pt>
                <c:pt idx="19566">
                  <c:v>5511.28</c:v>
                </c:pt>
                <c:pt idx="19567">
                  <c:v>5511.3</c:v>
                </c:pt>
                <c:pt idx="19568">
                  <c:v>5511.3200000000024</c:v>
                </c:pt>
                <c:pt idx="19569">
                  <c:v>5511.34</c:v>
                </c:pt>
                <c:pt idx="19570">
                  <c:v>5511.3600000000024</c:v>
                </c:pt>
                <c:pt idx="19571">
                  <c:v>5511.38</c:v>
                </c:pt>
                <c:pt idx="19572">
                  <c:v>5511.4</c:v>
                </c:pt>
                <c:pt idx="19573">
                  <c:v>5511.42</c:v>
                </c:pt>
                <c:pt idx="19574">
                  <c:v>5511.44</c:v>
                </c:pt>
                <c:pt idx="19575">
                  <c:v>5511.46</c:v>
                </c:pt>
                <c:pt idx="19576">
                  <c:v>5511.48</c:v>
                </c:pt>
                <c:pt idx="19577">
                  <c:v>5511.5</c:v>
                </c:pt>
                <c:pt idx="19578">
                  <c:v>5511.52</c:v>
                </c:pt>
                <c:pt idx="19579">
                  <c:v>5511.54</c:v>
                </c:pt>
                <c:pt idx="19580">
                  <c:v>5511.56</c:v>
                </c:pt>
                <c:pt idx="19581">
                  <c:v>5511.58</c:v>
                </c:pt>
                <c:pt idx="19582">
                  <c:v>5511.6</c:v>
                </c:pt>
                <c:pt idx="19583">
                  <c:v>5511.6200000000035</c:v>
                </c:pt>
                <c:pt idx="19584">
                  <c:v>5511.64</c:v>
                </c:pt>
                <c:pt idx="19585">
                  <c:v>5511.6600000000035</c:v>
                </c:pt>
                <c:pt idx="19586">
                  <c:v>5511.68</c:v>
                </c:pt>
                <c:pt idx="19587">
                  <c:v>5511.7</c:v>
                </c:pt>
                <c:pt idx="19588">
                  <c:v>5511.72</c:v>
                </c:pt>
                <c:pt idx="19589">
                  <c:v>5511.74</c:v>
                </c:pt>
                <c:pt idx="19590">
                  <c:v>5511.76</c:v>
                </c:pt>
                <c:pt idx="19591">
                  <c:v>5511.78</c:v>
                </c:pt>
                <c:pt idx="19592">
                  <c:v>5511.8</c:v>
                </c:pt>
                <c:pt idx="19593">
                  <c:v>5511.8200000000024</c:v>
                </c:pt>
                <c:pt idx="19594">
                  <c:v>5511.84</c:v>
                </c:pt>
                <c:pt idx="19595">
                  <c:v>5511.8600000000024</c:v>
                </c:pt>
                <c:pt idx="19596">
                  <c:v>5511.88</c:v>
                </c:pt>
                <c:pt idx="19597">
                  <c:v>5511.9</c:v>
                </c:pt>
                <c:pt idx="19598">
                  <c:v>5511.92</c:v>
                </c:pt>
                <c:pt idx="19599">
                  <c:v>5511.94</c:v>
                </c:pt>
                <c:pt idx="19600">
                  <c:v>5511.96</c:v>
                </c:pt>
                <c:pt idx="19601">
                  <c:v>5511.98</c:v>
                </c:pt>
                <c:pt idx="19602">
                  <c:v>5512</c:v>
                </c:pt>
                <c:pt idx="19603">
                  <c:v>5512.02</c:v>
                </c:pt>
                <c:pt idx="19604">
                  <c:v>5512.04</c:v>
                </c:pt>
                <c:pt idx="19605">
                  <c:v>5512.06</c:v>
                </c:pt>
                <c:pt idx="19606">
                  <c:v>5512.08</c:v>
                </c:pt>
                <c:pt idx="19607">
                  <c:v>5512.1</c:v>
                </c:pt>
                <c:pt idx="19608">
                  <c:v>5512.1200000000035</c:v>
                </c:pt>
                <c:pt idx="19609">
                  <c:v>5512.14</c:v>
                </c:pt>
                <c:pt idx="19610">
                  <c:v>5512.1600000000035</c:v>
                </c:pt>
                <c:pt idx="19611">
                  <c:v>5512.18</c:v>
                </c:pt>
                <c:pt idx="19612">
                  <c:v>5512.2</c:v>
                </c:pt>
                <c:pt idx="19613">
                  <c:v>5512.22</c:v>
                </c:pt>
                <c:pt idx="19614">
                  <c:v>5512.24</c:v>
                </c:pt>
                <c:pt idx="19615">
                  <c:v>5512.26</c:v>
                </c:pt>
                <c:pt idx="19616">
                  <c:v>5512.28</c:v>
                </c:pt>
                <c:pt idx="19617">
                  <c:v>5512.3</c:v>
                </c:pt>
                <c:pt idx="19618">
                  <c:v>5512.3200000000024</c:v>
                </c:pt>
                <c:pt idx="19619">
                  <c:v>5512.34</c:v>
                </c:pt>
                <c:pt idx="19620">
                  <c:v>5512.3600000000024</c:v>
                </c:pt>
                <c:pt idx="19621">
                  <c:v>5512.38</c:v>
                </c:pt>
                <c:pt idx="19622">
                  <c:v>5512.4</c:v>
                </c:pt>
                <c:pt idx="19623">
                  <c:v>5512.42</c:v>
                </c:pt>
                <c:pt idx="19624">
                  <c:v>5512.44</c:v>
                </c:pt>
                <c:pt idx="19625">
                  <c:v>5512.46</c:v>
                </c:pt>
                <c:pt idx="19626">
                  <c:v>5512.48</c:v>
                </c:pt>
                <c:pt idx="19627">
                  <c:v>5512.5</c:v>
                </c:pt>
                <c:pt idx="19628">
                  <c:v>5512.52</c:v>
                </c:pt>
                <c:pt idx="19629">
                  <c:v>5512.54</c:v>
                </c:pt>
                <c:pt idx="19630">
                  <c:v>5512.56</c:v>
                </c:pt>
                <c:pt idx="19631">
                  <c:v>5512.58</c:v>
                </c:pt>
                <c:pt idx="19632">
                  <c:v>5512.6</c:v>
                </c:pt>
                <c:pt idx="19633">
                  <c:v>5512.6200000000035</c:v>
                </c:pt>
                <c:pt idx="19634">
                  <c:v>5512.64</c:v>
                </c:pt>
                <c:pt idx="19635">
                  <c:v>5512.6600000000035</c:v>
                </c:pt>
                <c:pt idx="19636">
                  <c:v>5512.68</c:v>
                </c:pt>
                <c:pt idx="19637">
                  <c:v>5512.7</c:v>
                </c:pt>
                <c:pt idx="19638">
                  <c:v>5512.72</c:v>
                </c:pt>
                <c:pt idx="19639">
                  <c:v>5512.74</c:v>
                </c:pt>
                <c:pt idx="19640">
                  <c:v>5512.76</c:v>
                </c:pt>
                <c:pt idx="19641">
                  <c:v>5512.78</c:v>
                </c:pt>
                <c:pt idx="19642">
                  <c:v>5512.8</c:v>
                </c:pt>
                <c:pt idx="19643">
                  <c:v>5512.8200000000024</c:v>
                </c:pt>
                <c:pt idx="19644">
                  <c:v>5512.84</c:v>
                </c:pt>
                <c:pt idx="19645">
                  <c:v>5512.8600000000024</c:v>
                </c:pt>
                <c:pt idx="19646">
                  <c:v>5512.88</c:v>
                </c:pt>
                <c:pt idx="19647">
                  <c:v>5512.9</c:v>
                </c:pt>
                <c:pt idx="19648">
                  <c:v>5512.92</c:v>
                </c:pt>
                <c:pt idx="19649">
                  <c:v>5512.94</c:v>
                </c:pt>
                <c:pt idx="19650">
                  <c:v>5512.96</c:v>
                </c:pt>
                <c:pt idx="19651">
                  <c:v>5512.98</c:v>
                </c:pt>
                <c:pt idx="19652">
                  <c:v>5513</c:v>
                </c:pt>
                <c:pt idx="19653">
                  <c:v>5513.02</c:v>
                </c:pt>
                <c:pt idx="19654">
                  <c:v>5513.04</c:v>
                </c:pt>
                <c:pt idx="19655">
                  <c:v>5513.06</c:v>
                </c:pt>
                <c:pt idx="19656">
                  <c:v>5513.08</c:v>
                </c:pt>
                <c:pt idx="19657">
                  <c:v>5513.1</c:v>
                </c:pt>
                <c:pt idx="19658">
                  <c:v>5513.1200000000035</c:v>
                </c:pt>
                <c:pt idx="19659">
                  <c:v>5513.14</c:v>
                </c:pt>
                <c:pt idx="19660">
                  <c:v>5513.1600000000035</c:v>
                </c:pt>
                <c:pt idx="19661">
                  <c:v>5513.18</c:v>
                </c:pt>
                <c:pt idx="19662">
                  <c:v>5513.2</c:v>
                </c:pt>
                <c:pt idx="19663">
                  <c:v>5513.22</c:v>
                </c:pt>
                <c:pt idx="19664">
                  <c:v>5513.24</c:v>
                </c:pt>
                <c:pt idx="19665">
                  <c:v>5513.26</c:v>
                </c:pt>
                <c:pt idx="19666">
                  <c:v>5513.28</c:v>
                </c:pt>
                <c:pt idx="19667">
                  <c:v>5513.3</c:v>
                </c:pt>
                <c:pt idx="19668">
                  <c:v>5513.3200000000024</c:v>
                </c:pt>
                <c:pt idx="19669">
                  <c:v>5513.34</c:v>
                </c:pt>
                <c:pt idx="19670">
                  <c:v>5513.3600000000024</c:v>
                </c:pt>
                <c:pt idx="19671">
                  <c:v>5513.38</c:v>
                </c:pt>
                <c:pt idx="19672">
                  <c:v>5513.4</c:v>
                </c:pt>
                <c:pt idx="19673">
                  <c:v>5513.42</c:v>
                </c:pt>
                <c:pt idx="19674">
                  <c:v>5513.44</c:v>
                </c:pt>
                <c:pt idx="19675">
                  <c:v>5513.46</c:v>
                </c:pt>
                <c:pt idx="19676">
                  <c:v>5513.48</c:v>
                </c:pt>
                <c:pt idx="19677">
                  <c:v>5513.5</c:v>
                </c:pt>
                <c:pt idx="19678">
                  <c:v>5513.52</c:v>
                </c:pt>
                <c:pt idx="19679">
                  <c:v>5513.54</c:v>
                </c:pt>
                <c:pt idx="19680">
                  <c:v>5513.56</c:v>
                </c:pt>
                <c:pt idx="19681">
                  <c:v>5513.58</c:v>
                </c:pt>
                <c:pt idx="19682">
                  <c:v>5513.6</c:v>
                </c:pt>
                <c:pt idx="19683">
                  <c:v>5513.6200000000035</c:v>
                </c:pt>
                <c:pt idx="19684">
                  <c:v>5513.64</c:v>
                </c:pt>
                <c:pt idx="19685">
                  <c:v>5513.6600000000035</c:v>
                </c:pt>
                <c:pt idx="19686">
                  <c:v>5513.68</c:v>
                </c:pt>
                <c:pt idx="19687">
                  <c:v>5513.7</c:v>
                </c:pt>
                <c:pt idx="19688">
                  <c:v>5513.72</c:v>
                </c:pt>
                <c:pt idx="19689">
                  <c:v>5513.74</c:v>
                </c:pt>
                <c:pt idx="19690">
                  <c:v>5513.76</c:v>
                </c:pt>
                <c:pt idx="19691">
                  <c:v>5513.78</c:v>
                </c:pt>
                <c:pt idx="19692">
                  <c:v>5513.8</c:v>
                </c:pt>
                <c:pt idx="19693">
                  <c:v>5513.8200000000024</c:v>
                </c:pt>
                <c:pt idx="19694">
                  <c:v>5513.84</c:v>
                </c:pt>
                <c:pt idx="19695">
                  <c:v>5513.8600000000024</c:v>
                </c:pt>
                <c:pt idx="19696">
                  <c:v>5513.88</c:v>
                </c:pt>
                <c:pt idx="19697">
                  <c:v>5513.9</c:v>
                </c:pt>
                <c:pt idx="19698">
                  <c:v>5513.92</c:v>
                </c:pt>
                <c:pt idx="19699">
                  <c:v>5513.94</c:v>
                </c:pt>
                <c:pt idx="19700">
                  <c:v>5513.96</c:v>
                </c:pt>
                <c:pt idx="19701">
                  <c:v>5513.98</c:v>
                </c:pt>
                <c:pt idx="19702">
                  <c:v>5514</c:v>
                </c:pt>
                <c:pt idx="19703">
                  <c:v>5514.02</c:v>
                </c:pt>
                <c:pt idx="19704">
                  <c:v>5514.04</c:v>
                </c:pt>
                <c:pt idx="19705">
                  <c:v>5514.06</c:v>
                </c:pt>
                <c:pt idx="19706">
                  <c:v>5514.08</c:v>
                </c:pt>
                <c:pt idx="19707">
                  <c:v>5514.1</c:v>
                </c:pt>
                <c:pt idx="19708">
                  <c:v>5514.1200000000035</c:v>
                </c:pt>
                <c:pt idx="19709">
                  <c:v>5514.14</c:v>
                </c:pt>
                <c:pt idx="19710">
                  <c:v>5514.1600000000035</c:v>
                </c:pt>
                <c:pt idx="19711">
                  <c:v>5514.18</c:v>
                </c:pt>
                <c:pt idx="19712">
                  <c:v>5514.2</c:v>
                </c:pt>
                <c:pt idx="19713">
                  <c:v>5514.22</c:v>
                </c:pt>
                <c:pt idx="19714">
                  <c:v>5514.24</c:v>
                </c:pt>
                <c:pt idx="19715">
                  <c:v>5514.26</c:v>
                </c:pt>
                <c:pt idx="19716">
                  <c:v>5514.28</c:v>
                </c:pt>
                <c:pt idx="19717">
                  <c:v>5514.3</c:v>
                </c:pt>
                <c:pt idx="19718">
                  <c:v>5514.3200000000024</c:v>
                </c:pt>
                <c:pt idx="19719">
                  <c:v>5514.34</c:v>
                </c:pt>
                <c:pt idx="19720">
                  <c:v>5514.3600000000024</c:v>
                </c:pt>
                <c:pt idx="19721">
                  <c:v>5514.38</c:v>
                </c:pt>
                <c:pt idx="19722">
                  <c:v>5514.4</c:v>
                </c:pt>
                <c:pt idx="19723">
                  <c:v>5514.42</c:v>
                </c:pt>
                <c:pt idx="19724">
                  <c:v>5514.44</c:v>
                </c:pt>
                <c:pt idx="19725">
                  <c:v>5514.46</c:v>
                </c:pt>
                <c:pt idx="19726">
                  <c:v>5514.48</c:v>
                </c:pt>
                <c:pt idx="19727">
                  <c:v>5514.5</c:v>
                </c:pt>
                <c:pt idx="19728">
                  <c:v>5514.52</c:v>
                </c:pt>
                <c:pt idx="19729">
                  <c:v>5514.54</c:v>
                </c:pt>
                <c:pt idx="19730">
                  <c:v>5514.56</c:v>
                </c:pt>
                <c:pt idx="19731">
                  <c:v>5514.58</c:v>
                </c:pt>
                <c:pt idx="19732">
                  <c:v>5514.6</c:v>
                </c:pt>
                <c:pt idx="19733">
                  <c:v>5514.6200000000035</c:v>
                </c:pt>
                <c:pt idx="19734">
                  <c:v>5514.64</c:v>
                </c:pt>
                <c:pt idx="19735">
                  <c:v>5514.6600000000035</c:v>
                </c:pt>
                <c:pt idx="19736">
                  <c:v>5514.68</c:v>
                </c:pt>
                <c:pt idx="19737">
                  <c:v>5514.7</c:v>
                </c:pt>
                <c:pt idx="19738">
                  <c:v>5514.72</c:v>
                </c:pt>
                <c:pt idx="19739">
                  <c:v>5514.74</c:v>
                </c:pt>
                <c:pt idx="19740">
                  <c:v>5514.76</c:v>
                </c:pt>
                <c:pt idx="19741">
                  <c:v>5514.78</c:v>
                </c:pt>
                <c:pt idx="19742">
                  <c:v>5514.8</c:v>
                </c:pt>
                <c:pt idx="19743">
                  <c:v>5514.8200000000024</c:v>
                </c:pt>
                <c:pt idx="19744">
                  <c:v>5514.84</c:v>
                </c:pt>
                <c:pt idx="19745">
                  <c:v>5514.8600000000024</c:v>
                </c:pt>
                <c:pt idx="19746">
                  <c:v>5514.88</c:v>
                </c:pt>
                <c:pt idx="19747">
                  <c:v>5514.9</c:v>
                </c:pt>
                <c:pt idx="19748">
                  <c:v>5514.92</c:v>
                </c:pt>
                <c:pt idx="19749">
                  <c:v>5514.94</c:v>
                </c:pt>
                <c:pt idx="19750">
                  <c:v>5514.96</c:v>
                </c:pt>
                <c:pt idx="19751">
                  <c:v>5514.98</c:v>
                </c:pt>
                <c:pt idx="19752">
                  <c:v>5515</c:v>
                </c:pt>
                <c:pt idx="19753">
                  <c:v>5515.02</c:v>
                </c:pt>
                <c:pt idx="19754">
                  <c:v>5515.04</c:v>
                </c:pt>
                <c:pt idx="19755">
                  <c:v>5515.06</c:v>
                </c:pt>
                <c:pt idx="19756">
                  <c:v>5515.08</c:v>
                </c:pt>
                <c:pt idx="19757">
                  <c:v>5515.1</c:v>
                </c:pt>
                <c:pt idx="19758">
                  <c:v>5515.1200000000035</c:v>
                </c:pt>
                <c:pt idx="19759">
                  <c:v>5515.14</c:v>
                </c:pt>
                <c:pt idx="19760">
                  <c:v>5515.1600000000035</c:v>
                </c:pt>
                <c:pt idx="19761">
                  <c:v>5515.18</c:v>
                </c:pt>
                <c:pt idx="19762">
                  <c:v>5515.2</c:v>
                </c:pt>
                <c:pt idx="19763">
                  <c:v>5515.22</c:v>
                </c:pt>
                <c:pt idx="19764">
                  <c:v>5515.24</c:v>
                </c:pt>
                <c:pt idx="19765">
                  <c:v>5515.26</c:v>
                </c:pt>
                <c:pt idx="19766">
                  <c:v>5515.28</c:v>
                </c:pt>
                <c:pt idx="19767">
                  <c:v>5515.3</c:v>
                </c:pt>
                <c:pt idx="19768">
                  <c:v>5515.3200000000024</c:v>
                </c:pt>
                <c:pt idx="19769">
                  <c:v>5515.34</c:v>
                </c:pt>
                <c:pt idx="19770">
                  <c:v>5515.3600000000024</c:v>
                </c:pt>
                <c:pt idx="19771">
                  <c:v>5515.38</c:v>
                </c:pt>
                <c:pt idx="19772">
                  <c:v>5515.4</c:v>
                </c:pt>
                <c:pt idx="19773">
                  <c:v>5515.42</c:v>
                </c:pt>
                <c:pt idx="19774">
                  <c:v>5515.44</c:v>
                </c:pt>
                <c:pt idx="19775">
                  <c:v>5515.46</c:v>
                </c:pt>
                <c:pt idx="19776">
                  <c:v>5515.48</c:v>
                </c:pt>
                <c:pt idx="19777">
                  <c:v>5515.5</c:v>
                </c:pt>
                <c:pt idx="19778">
                  <c:v>5515.52</c:v>
                </c:pt>
                <c:pt idx="19779">
                  <c:v>5515.54</c:v>
                </c:pt>
                <c:pt idx="19780">
                  <c:v>5515.56</c:v>
                </c:pt>
                <c:pt idx="19781">
                  <c:v>5515.58</c:v>
                </c:pt>
                <c:pt idx="19782">
                  <c:v>5515.6</c:v>
                </c:pt>
                <c:pt idx="19783">
                  <c:v>5515.6200000000035</c:v>
                </c:pt>
                <c:pt idx="19784">
                  <c:v>5515.64</c:v>
                </c:pt>
                <c:pt idx="19785">
                  <c:v>5515.6600000000035</c:v>
                </c:pt>
                <c:pt idx="19786">
                  <c:v>5515.68</c:v>
                </c:pt>
                <c:pt idx="19787">
                  <c:v>5515.7</c:v>
                </c:pt>
                <c:pt idx="19788">
                  <c:v>5515.72</c:v>
                </c:pt>
                <c:pt idx="19789">
                  <c:v>5515.74</c:v>
                </c:pt>
                <c:pt idx="19790">
                  <c:v>5515.76</c:v>
                </c:pt>
                <c:pt idx="19791">
                  <c:v>5515.78</c:v>
                </c:pt>
                <c:pt idx="19792">
                  <c:v>5515.8</c:v>
                </c:pt>
                <c:pt idx="19793">
                  <c:v>5515.8200000000024</c:v>
                </c:pt>
                <c:pt idx="19794">
                  <c:v>5515.84</c:v>
                </c:pt>
                <c:pt idx="19795">
                  <c:v>5515.8600000000024</c:v>
                </c:pt>
                <c:pt idx="19796">
                  <c:v>5515.88</c:v>
                </c:pt>
                <c:pt idx="19797">
                  <c:v>5515.9</c:v>
                </c:pt>
                <c:pt idx="19798">
                  <c:v>5515.92</c:v>
                </c:pt>
                <c:pt idx="19799">
                  <c:v>5515.94</c:v>
                </c:pt>
                <c:pt idx="19800">
                  <c:v>5515.96</c:v>
                </c:pt>
                <c:pt idx="19801">
                  <c:v>5515.98</c:v>
                </c:pt>
                <c:pt idx="19802">
                  <c:v>5516</c:v>
                </c:pt>
                <c:pt idx="19803">
                  <c:v>5516.02</c:v>
                </c:pt>
                <c:pt idx="19804">
                  <c:v>5516.04</c:v>
                </c:pt>
                <c:pt idx="19805">
                  <c:v>5516.06</c:v>
                </c:pt>
                <c:pt idx="19806">
                  <c:v>5516.08</c:v>
                </c:pt>
                <c:pt idx="19807">
                  <c:v>5516.1</c:v>
                </c:pt>
                <c:pt idx="19808">
                  <c:v>5516.1200000000035</c:v>
                </c:pt>
                <c:pt idx="19809">
                  <c:v>5516.14</c:v>
                </c:pt>
                <c:pt idx="19810">
                  <c:v>5516.1600000000035</c:v>
                </c:pt>
                <c:pt idx="19811">
                  <c:v>5516.18</c:v>
                </c:pt>
                <c:pt idx="19812">
                  <c:v>5516.2</c:v>
                </c:pt>
                <c:pt idx="19813">
                  <c:v>5516.22</c:v>
                </c:pt>
                <c:pt idx="19814">
                  <c:v>5516.24</c:v>
                </c:pt>
                <c:pt idx="19815">
                  <c:v>5516.26</c:v>
                </c:pt>
                <c:pt idx="19816">
                  <c:v>5516.28</c:v>
                </c:pt>
                <c:pt idx="19817">
                  <c:v>5516.3</c:v>
                </c:pt>
                <c:pt idx="19818">
                  <c:v>5516.3200000000024</c:v>
                </c:pt>
                <c:pt idx="19819">
                  <c:v>5516.34</c:v>
                </c:pt>
                <c:pt idx="19820">
                  <c:v>5516.3600000000024</c:v>
                </c:pt>
                <c:pt idx="19821">
                  <c:v>5516.38</c:v>
                </c:pt>
                <c:pt idx="19822">
                  <c:v>5516.4</c:v>
                </c:pt>
                <c:pt idx="19823">
                  <c:v>5516.42</c:v>
                </c:pt>
                <c:pt idx="19824">
                  <c:v>5516.44</c:v>
                </c:pt>
                <c:pt idx="19825">
                  <c:v>5516.46</c:v>
                </c:pt>
                <c:pt idx="19826">
                  <c:v>5516.48</c:v>
                </c:pt>
                <c:pt idx="19827">
                  <c:v>5516.5</c:v>
                </c:pt>
                <c:pt idx="19828">
                  <c:v>5516.52</c:v>
                </c:pt>
                <c:pt idx="19829">
                  <c:v>5516.54</c:v>
                </c:pt>
                <c:pt idx="19830">
                  <c:v>5516.56</c:v>
                </c:pt>
                <c:pt idx="19831">
                  <c:v>5516.58</c:v>
                </c:pt>
                <c:pt idx="19832">
                  <c:v>5516.6</c:v>
                </c:pt>
                <c:pt idx="19833">
                  <c:v>5516.6200000000035</c:v>
                </c:pt>
                <c:pt idx="19834">
                  <c:v>5516.64</c:v>
                </c:pt>
                <c:pt idx="19835">
                  <c:v>5516.6600000000035</c:v>
                </c:pt>
                <c:pt idx="19836">
                  <c:v>5516.68</c:v>
                </c:pt>
                <c:pt idx="19837">
                  <c:v>5516.7</c:v>
                </c:pt>
                <c:pt idx="19838">
                  <c:v>5516.72</c:v>
                </c:pt>
                <c:pt idx="19839">
                  <c:v>5516.74</c:v>
                </c:pt>
                <c:pt idx="19840">
                  <c:v>5516.76</c:v>
                </c:pt>
                <c:pt idx="19841">
                  <c:v>5516.78</c:v>
                </c:pt>
                <c:pt idx="19842">
                  <c:v>5516.8</c:v>
                </c:pt>
                <c:pt idx="19843">
                  <c:v>5516.8200000000024</c:v>
                </c:pt>
                <c:pt idx="19844">
                  <c:v>5516.84</c:v>
                </c:pt>
                <c:pt idx="19845">
                  <c:v>5516.8600000000024</c:v>
                </c:pt>
                <c:pt idx="19846">
                  <c:v>5516.88</c:v>
                </c:pt>
                <c:pt idx="19847">
                  <c:v>5516.9</c:v>
                </c:pt>
                <c:pt idx="19848">
                  <c:v>5516.92</c:v>
                </c:pt>
                <c:pt idx="19849">
                  <c:v>5516.94</c:v>
                </c:pt>
                <c:pt idx="19850">
                  <c:v>5516.96</c:v>
                </c:pt>
                <c:pt idx="19851">
                  <c:v>5516.98</c:v>
                </c:pt>
                <c:pt idx="19852">
                  <c:v>5517</c:v>
                </c:pt>
                <c:pt idx="19853">
                  <c:v>5517.02</c:v>
                </c:pt>
                <c:pt idx="19854">
                  <c:v>5517.04</c:v>
                </c:pt>
                <c:pt idx="19855">
                  <c:v>5517.06</c:v>
                </c:pt>
                <c:pt idx="19856">
                  <c:v>5517.08</c:v>
                </c:pt>
                <c:pt idx="19857">
                  <c:v>5517.1</c:v>
                </c:pt>
                <c:pt idx="19858">
                  <c:v>5517.1200000000035</c:v>
                </c:pt>
                <c:pt idx="19859">
                  <c:v>5517.14</c:v>
                </c:pt>
                <c:pt idx="19860">
                  <c:v>5517.1600000000035</c:v>
                </c:pt>
                <c:pt idx="19861">
                  <c:v>5517.18</c:v>
                </c:pt>
                <c:pt idx="19862">
                  <c:v>5517.2</c:v>
                </c:pt>
                <c:pt idx="19863">
                  <c:v>5517.22</c:v>
                </c:pt>
                <c:pt idx="19864">
                  <c:v>5517.24</c:v>
                </c:pt>
                <c:pt idx="19865">
                  <c:v>5517.26</c:v>
                </c:pt>
                <c:pt idx="19866">
                  <c:v>5517.28</c:v>
                </c:pt>
                <c:pt idx="19867">
                  <c:v>5517.3</c:v>
                </c:pt>
                <c:pt idx="19868">
                  <c:v>5517.3200000000024</c:v>
                </c:pt>
                <c:pt idx="19869">
                  <c:v>5517.34</c:v>
                </c:pt>
                <c:pt idx="19870">
                  <c:v>5517.3600000000024</c:v>
                </c:pt>
                <c:pt idx="19871">
                  <c:v>5517.38</c:v>
                </c:pt>
                <c:pt idx="19872">
                  <c:v>5517.4</c:v>
                </c:pt>
                <c:pt idx="19873">
                  <c:v>5517.42</c:v>
                </c:pt>
                <c:pt idx="19874">
                  <c:v>5517.44</c:v>
                </c:pt>
                <c:pt idx="19875">
                  <c:v>5517.46</c:v>
                </c:pt>
                <c:pt idx="19876">
                  <c:v>5517.48</c:v>
                </c:pt>
                <c:pt idx="19877">
                  <c:v>5517.5</c:v>
                </c:pt>
                <c:pt idx="19878">
                  <c:v>5517.52</c:v>
                </c:pt>
                <c:pt idx="19879">
                  <c:v>5517.54</c:v>
                </c:pt>
                <c:pt idx="19880">
                  <c:v>5517.56</c:v>
                </c:pt>
                <c:pt idx="19881">
                  <c:v>5517.58</c:v>
                </c:pt>
                <c:pt idx="19882">
                  <c:v>5517.6</c:v>
                </c:pt>
                <c:pt idx="19883">
                  <c:v>5517.6200000000035</c:v>
                </c:pt>
                <c:pt idx="19884">
                  <c:v>5517.64</c:v>
                </c:pt>
                <c:pt idx="19885">
                  <c:v>5517.6600000000035</c:v>
                </c:pt>
                <c:pt idx="19886">
                  <c:v>5517.68</c:v>
                </c:pt>
                <c:pt idx="19887">
                  <c:v>5517.7</c:v>
                </c:pt>
                <c:pt idx="19888">
                  <c:v>5517.72</c:v>
                </c:pt>
                <c:pt idx="19889">
                  <c:v>5517.74</c:v>
                </c:pt>
                <c:pt idx="19890">
                  <c:v>5517.76</c:v>
                </c:pt>
                <c:pt idx="19891">
                  <c:v>5517.78</c:v>
                </c:pt>
                <c:pt idx="19892">
                  <c:v>5517.8</c:v>
                </c:pt>
                <c:pt idx="19893">
                  <c:v>5517.8200000000024</c:v>
                </c:pt>
                <c:pt idx="19894">
                  <c:v>5517.84</c:v>
                </c:pt>
                <c:pt idx="19895">
                  <c:v>5517.8600000000024</c:v>
                </c:pt>
                <c:pt idx="19896">
                  <c:v>5517.88</c:v>
                </c:pt>
                <c:pt idx="19897">
                  <c:v>5517.9</c:v>
                </c:pt>
                <c:pt idx="19898">
                  <c:v>5517.92</c:v>
                </c:pt>
                <c:pt idx="19899">
                  <c:v>5517.94</c:v>
                </c:pt>
                <c:pt idx="19900">
                  <c:v>5517.96</c:v>
                </c:pt>
                <c:pt idx="19901">
                  <c:v>5517.98</c:v>
                </c:pt>
                <c:pt idx="19902">
                  <c:v>5518</c:v>
                </c:pt>
                <c:pt idx="19903">
                  <c:v>5518.02</c:v>
                </c:pt>
                <c:pt idx="19904">
                  <c:v>5518.04</c:v>
                </c:pt>
                <c:pt idx="19905">
                  <c:v>5518.06</c:v>
                </c:pt>
                <c:pt idx="19906">
                  <c:v>5518.08</c:v>
                </c:pt>
                <c:pt idx="19907">
                  <c:v>5518.1</c:v>
                </c:pt>
                <c:pt idx="19908">
                  <c:v>5518.1200000000035</c:v>
                </c:pt>
                <c:pt idx="19909">
                  <c:v>5518.14</c:v>
                </c:pt>
                <c:pt idx="19910">
                  <c:v>5518.1600000000035</c:v>
                </c:pt>
                <c:pt idx="19911">
                  <c:v>5518.18</c:v>
                </c:pt>
                <c:pt idx="19912">
                  <c:v>5518.2</c:v>
                </c:pt>
                <c:pt idx="19913">
                  <c:v>5518.22</c:v>
                </c:pt>
                <c:pt idx="19914">
                  <c:v>5518.24</c:v>
                </c:pt>
                <c:pt idx="19915">
                  <c:v>5518.26</c:v>
                </c:pt>
                <c:pt idx="19916">
                  <c:v>5518.28</c:v>
                </c:pt>
                <c:pt idx="19917">
                  <c:v>5518.3</c:v>
                </c:pt>
                <c:pt idx="19918">
                  <c:v>5518.3200000000024</c:v>
                </c:pt>
                <c:pt idx="19919">
                  <c:v>5518.34</c:v>
                </c:pt>
                <c:pt idx="19920">
                  <c:v>5518.3600000000024</c:v>
                </c:pt>
                <c:pt idx="19921">
                  <c:v>5518.38</c:v>
                </c:pt>
                <c:pt idx="19922">
                  <c:v>5518.4</c:v>
                </c:pt>
                <c:pt idx="19923">
                  <c:v>5518.42</c:v>
                </c:pt>
                <c:pt idx="19924">
                  <c:v>5518.44</c:v>
                </c:pt>
                <c:pt idx="19925">
                  <c:v>5518.46</c:v>
                </c:pt>
                <c:pt idx="19926">
                  <c:v>5518.48</c:v>
                </c:pt>
                <c:pt idx="19927">
                  <c:v>5518.5</c:v>
                </c:pt>
                <c:pt idx="19928">
                  <c:v>5518.52</c:v>
                </c:pt>
                <c:pt idx="19929">
                  <c:v>5518.54</c:v>
                </c:pt>
                <c:pt idx="19930">
                  <c:v>5518.56</c:v>
                </c:pt>
                <c:pt idx="19931">
                  <c:v>5518.58</c:v>
                </c:pt>
                <c:pt idx="19932">
                  <c:v>5518.6</c:v>
                </c:pt>
                <c:pt idx="19933">
                  <c:v>5518.6200000000035</c:v>
                </c:pt>
                <c:pt idx="19934">
                  <c:v>5518.64</c:v>
                </c:pt>
                <c:pt idx="19935">
                  <c:v>5518.6600000000035</c:v>
                </c:pt>
                <c:pt idx="19936">
                  <c:v>5518.68</c:v>
                </c:pt>
                <c:pt idx="19937">
                  <c:v>5518.7</c:v>
                </c:pt>
                <c:pt idx="19938">
                  <c:v>5518.72</c:v>
                </c:pt>
                <c:pt idx="19939">
                  <c:v>5518.74</c:v>
                </c:pt>
                <c:pt idx="19940">
                  <c:v>5518.76</c:v>
                </c:pt>
                <c:pt idx="19941">
                  <c:v>5518.78</c:v>
                </c:pt>
                <c:pt idx="19942">
                  <c:v>5518.8</c:v>
                </c:pt>
                <c:pt idx="19943">
                  <c:v>5518.8200000000024</c:v>
                </c:pt>
                <c:pt idx="19944">
                  <c:v>5518.84</c:v>
                </c:pt>
                <c:pt idx="19945">
                  <c:v>5518.8600000000024</c:v>
                </c:pt>
                <c:pt idx="19946">
                  <c:v>5518.88</c:v>
                </c:pt>
                <c:pt idx="19947">
                  <c:v>5518.9</c:v>
                </c:pt>
                <c:pt idx="19948">
                  <c:v>5518.92</c:v>
                </c:pt>
                <c:pt idx="19949">
                  <c:v>5518.94</c:v>
                </c:pt>
                <c:pt idx="19950">
                  <c:v>5518.96</c:v>
                </c:pt>
                <c:pt idx="19951">
                  <c:v>5518.98</c:v>
                </c:pt>
                <c:pt idx="19952">
                  <c:v>5519</c:v>
                </c:pt>
                <c:pt idx="19953">
                  <c:v>5519.02</c:v>
                </c:pt>
                <c:pt idx="19954">
                  <c:v>5519.04</c:v>
                </c:pt>
                <c:pt idx="19955">
                  <c:v>5519.06</c:v>
                </c:pt>
                <c:pt idx="19956">
                  <c:v>5519.08</c:v>
                </c:pt>
                <c:pt idx="19957">
                  <c:v>5519.1</c:v>
                </c:pt>
                <c:pt idx="19958">
                  <c:v>5519.1200000000035</c:v>
                </c:pt>
                <c:pt idx="19959">
                  <c:v>5519.14</c:v>
                </c:pt>
                <c:pt idx="19960">
                  <c:v>5519.1600000000035</c:v>
                </c:pt>
                <c:pt idx="19961">
                  <c:v>5519.18</c:v>
                </c:pt>
                <c:pt idx="19962">
                  <c:v>5519.2</c:v>
                </c:pt>
                <c:pt idx="19963">
                  <c:v>5519.22</c:v>
                </c:pt>
                <c:pt idx="19964">
                  <c:v>5519.24</c:v>
                </c:pt>
                <c:pt idx="19965">
                  <c:v>5519.26</c:v>
                </c:pt>
                <c:pt idx="19966">
                  <c:v>5519.28</c:v>
                </c:pt>
                <c:pt idx="19967">
                  <c:v>5519.3</c:v>
                </c:pt>
                <c:pt idx="19968">
                  <c:v>5519.3200000000024</c:v>
                </c:pt>
                <c:pt idx="19969">
                  <c:v>5519.34</c:v>
                </c:pt>
                <c:pt idx="19970">
                  <c:v>5519.3600000000024</c:v>
                </c:pt>
                <c:pt idx="19971">
                  <c:v>5519.38</c:v>
                </c:pt>
                <c:pt idx="19972">
                  <c:v>5519.4</c:v>
                </c:pt>
                <c:pt idx="19973">
                  <c:v>5519.42</c:v>
                </c:pt>
                <c:pt idx="19974">
                  <c:v>5519.44</c:v>
                </c:pt>
                <c:pt idx="19975">
                  <c:v>5519.46</c:v>
                </c:pt>
                <c:pt idx="19976">
                  <c:v>5519.48</c:v>
                </c:pt>
                <c:pt idx="19977">
                  <c:v>5519.5</c:v>
                </c:pt>
                <c:pt idx="19978">
                  <c:v>5519.52</c:v>
                </c:pt>
                <c:pt idx="19979">
                  <c:v>5519.54</c:v>
                </c:pt>
                <c:pt idx="19980">
                  <c:v>5519.56</c:v>
                </c:pt>
                <c:pt idx="19981">
                  <c:v>5519.58</c:v>
                </c:pt>
                <c:pt idx="19982">
                  <c:v>5519.6</c:v>
                </c:pt>
                <c:pt idx="19983">
                  <c:v>5519.6200000000035</c:v>
                </c:pt>
                <c:pt idx="19984">
                  <c:v>5519.64</c:v>
                </c:pt>
                <c:pt idx="19985">
                  <c:v>5519.6600000000035</c:v>
                </c:pt>
                <c:pt idx="19986">
                  <c:v>5519.68</c:v>
                </c:pt>
                <c:pt idx="19987">
                  <c:v>5519.7</c:v>
                </c:pt>
                <c:pt idx="19988">
                  <c:v>5519.72</c:v>
                </c:pt>
                <c:pt idx="19989">
                  <c:v>5519.74</c:v>
                </c:pt>
                <c:pt idx="19990">
                  <c:v>5519.76</c:v>
                </c:pt>
                <c:pt idx="19991">
                  <c:v>5519.78</c:v>
                </c:pt>
                <c:pt idx="19992">
                  <c:v>5519.8</c:v>
                </c:pt>
                <c:pt idx="19993">
                  <c:v>5519.8200000000024</c:v>
                </c:pt>
                <c:pt idx="19994">
                  <c:v>5519.84</c:v>
                </c:pt>
                <c:pt idx="19995">
                  <c:v>5519.8600000000024</c:v>
                </c:pt>
                <c:pt idx="19996">
                  <c:v>5519.88</c:v>
                </c:pt>
                <c:pt idx="19997">
                  <c:v>5519.9</c:v>
                </c:pt>
                <c:pt idx="19998">
                  <c:v>5519.92</c:v>
                </c:pt>
                <c:pt idx="19999">
                  <c:v>5519.94</c:v>
                </c:pt>
                <c:pt idx="20000">
                  <c:v>5519.96</c:v>
                </c:pt>
                <c:pt idx="20001">
                  <c:v>5519.98</c:v>
                </c:pt>
                <c:pt idx="20002">
                  <c:v>5520</c:v>
                </c:pt>
                <c:pt idx="20003">
                  <c:v>5520.02</c:v>
                </c:pt>
                <c:pt idx="20004">
                  <c:v>5520.04</c:v>
                </c:pt>
                <c:pt idx="20005">
                  <c:v>5520.06</c:v>
                </c:pt>
                <c:pt idx="20006">
                  <c:v>5520.08</c:v>
                </c:pt>
                <c:pt idx="20007">
                  <c:v>5520.1</c:v>
                </c:pt>
                <c:pt idx="20008">
                  <c:v>5520.1200000000035</c:v>
                </c:pt>
                <c:pt idx="20009">
                  <c:v>5520.14</c:v>
                </c:pt>
                <c:pt idx="20010">
                  <c:v>5520.1600000000035</c:v>
                </c:pt>
                <c:pt idx="20011">
                  <c:v>5520.18</c:v>
                </c:pt>
                <c:pt idx="20012">
                  <c:v>5520.2</c:v>
                </c:pt>
                <c:pt idx="20013">
                  <c:v>5520.22</c:v>
                </c:pt>
                <c:pt idx="20014">
                  <c:v>5520.24</c:v>
                </c:pt>
                <c:pt idx="20015">
                  <c:v>5520.26</c:v>
                </c:pt>
                <c:pt idx="20016">
                  <c:v>5520.28</c:v>
                </c:pt>
                <c:pt idx="20017">
                  <c:v>5520.3</c:v>
                </c:pt>
                <c:pt idx="20018">
                  <c:v>5520.3200000000024</c:v>
                </c:pt>
                <c:pt idx="20019">
                  <c:v>5520.34</c:v>
                </c:pt>
                <c:pt idx="20020">
                  <c:v>5520.3600000000024</c:v>
                </c:pt>
                <c:pt idx="20021">
                  <c:v>5520.38</c:v>
                </c:pt>
                <c:pt idx="20022">
                  <c:v>5520.4</c:v>
                </c:pt>
                <c:pt idx="20023">
                  <c:v>5520.42</c:v>
                </c:pt>
                <c:pt idx="20024">
                  <c:v>5520.44</c:v>
                </c:pt>
                <c:pt idx="20025">
                  <c:v>5520.46</c:v>
                </c:pt>
                <c:pt idx="20026">
                  <c:v>5520.48</c:v>
                </c:pt>
                <c:pt idx="20027">
                  <c:v>5520.5</c:v>
                </c:pt>
                <c:pt idx="20028">
                  <c:v>5520.52</c:v>
                </c:pt>
                <c:pt idx="20029">
                  <c:v>5520.54</c:v>
                </c:pt>
                <c:pt idx="20030">
                  <c:v>5520.56</c:v>
                </c:pt>
                <c:pt idx="20031">
                  <c:v>5520.58</c:v>
                </c:pt>
                <c:pt idx="20032">
                  <c:v>5520.6</c:v>
                </c:pt>
                <c:pt idx="20033">
                  <c:v>5520.6200000000035</c:v>
                </c:pt>
                <c:pt idx="20034">
                  <c:v>5520.64</c:v>
                </c:pt>
                <c:pt idx="20035">
                  <c:v>5520.6600000000035</c:v>
                </c:pt>
                <c:pt idx="20036">
                  <c:v>5520.68</c:v>
                </c:pt>
                <c:pt idx="20037">
                  <c:v>5520.7</c:v>
                </c:pt>
                <c:pt idx="20038">
                  <c:v>5520.72</c:v>
                </c:pt>
                <c:pt idx="20039">
                  <c:v>5520.74</c:v>
                </c:pt>
                <c:pt idx="20040">
                  <c:v>5520.76</c:v>
                </c:pt>
                <c:pt idx="20041">
                  <c:v>5520.78</c:v>
                </c:pt>
                <c:pt idx="20042">
                  <c:v>5520.8</c:v>
                </c:pt>
                <c:pt idx="20043">
                  <c:v>5520.8200000000024</c:v>
                </c:pt>
                <c:pt idx="20044">
                  <c:v>5520.84</c:v>
                </c:pt>
                <c:pt idx="20045">
                  <c:v>5520.8600000000024</c:v>
                </c:pt>
                <c:pt idx="20046">
                  <c:v>5520.88</c:v>
                </c:pt>
                <c:pt idx="20047">
                  <c:v>5520.9</c:v>
                </c:pt>
                <c:pt idx="20048">
                  <c:v>5520.92</c:v>
                </c:pt>
                <c:pt idx="20049">
                  <c:v>5520.94</c:v>
                </c:pt>
                <c:pt idx="20050">
                  <c:v>5520.96</c:v>
                </c:pt>
                <c:pt idx="20051">
                  <c:v>5520.98</c:v>
                </c:pt>
                <c:pt idx="20052">
                  <c:v>5521</c:v>
                </c:pt>
                <c:pt idx="20053">
                  <c:v>5521.02</c:v>
                </c:pt>
                <c:pt idx="20054">
                  <c:v>5521.04</c:v>
                </c:pt>
                <c:pt idx="20055">
                  <c:v>5521.06</c:v>
                </c:pt>
                <c:pt idx="20056">
                  <c:v>5521.08</c:v>
                </c:pt>
                <c:pt idx="20057">
                  <c:v>5521.1</c:v>
                </c:pt>
                <c:pt idx="20058">
                  <c:v>5521.1200000000035</c:v>
                </c:pt>
                <c:pt idx="20059">
                  <c:v>5521.14</c:v>
                </c:pt>
                <c:pt idx="20060">
                  <c:v>5521.1600000000035</c:v>
                </c:pt>
                <c:pt idx="20061">
                  <c:v>5521.18</c:v>
                </c:pt>
                <c:pt idx="20062">
                  <c:v>5521.2</c:v>
                </c:pt>
                <c:pt idx="20063">
                  <c:v>5521.22</c:v>
                </c:pt>
                <c:pt idx="20064">
                  <c:v>5521.24</c:v>
                </c:pt>
                <c:pt idx="20065">
                  <c:v>5521.26</c:v>
                </c:pt>
                <c:pt idx="20066">
                  <c:v>5521.28</c:v>
                </c:pt>
                <c:pt idx="20067">
                  <c:v>5521.3</c:v>
                </c:pt>
                <c:pt idx="20068">
                  <c:v>5521.3200000000024</c:v>
                </c:pt>
                <c:pt idx="20069">
                  <c:v>5521.34</c:v>
                </c:pt>
                <c:pt idx="20070">
                  <c:v>5521.3600000000024</c:v>
                </c:pt>
                <c:pt idx="20071">
                  <c:v>5521.38</c:v>
                </c:pt>
                <c:pt idx="20072">
                  <c:v>5521.4</c:v>
                </c:pt>
                <c:pt idx="20073">
                  <c:v>5521.42</c:v>
                </c:pt>
                <c:pt idx="20074">
                  <c:v>5521.44</c:v>
                </c:pt>
                <c:pt idx="20075">
                  <c:v>5521.46</c:v>
                </c:pt>
                <c:pt idx="20076">
                  <c:v>5521.48</c:v>
                </c:pt>
                <c:pt idx="20077">
                  <c:v>5521.5</c:v>
                </c:pt>
                <c:pt idx="20078">
                  <c:v>5521.52</c:v>
                </c:pt>
                <c:pt idx="20079">
                  <c:v>5521.54</c:v>
                </c:pt>
                <c:pt idx="20080">
                  <c:v>5521.56</c:v>
                </c:pt>
                <c:pt idx="20081">
                  <c:v>5521.58</c:v>
                </c:pt>
                <c:pt idx="20082">
                  <c:v>5521.6</c:v>
                </c:pt>
                <c:pt idx="20083">
                  <c:v>5521.6200000000035</c:v>
                </c:pt>
                <c:pt idx="20084">
                  <c:v>5521.64</c:v>
                </c:pt>
                <c:pt idx="20085">
                  <c:v>5521.6600000000035</c:v>
                </c:pt>
                <c:pt idx="20086">
                  <c:v>5521.68</c:v>
                </c:pt>
                <c:pt idx="20087">
                  <c:v>5521.7</c:v>
                </c:pt>
                <c:pt idx="20088">
                  <c:v>5521.72</c:v>
                </c:pt>
                <c:pt idx="20089">
                  <c:v>5521.74</c:v>
                </c:pt>
                <c:pt idx="20090">
                  <c:v>5521.76</c:v>
                </c:pt>
                <c:pt idx="20091">
                  <c:v>5521.78</c:v>
                </c:pt>
                <c:pt idx="20092">
                  <c:v>5521.8</c:v>
                </c:pt>
                <c:pt idx="20093">
                  <c:v>5521.8200000000024</c:v>
                </c:pt>
                <c:pt idx="20094">
                  <c:v>5521.84</c:v>
                </c:pt>
                <c:pt idx="20095">
                  <c:v>5521.8600000000024</c:v>
                </c:pt>
                <c:pt idx="20096">
                  <c:v>5521.88</c:v>
                </c:pt>
                <c:pt idx="20097">
                  <c:v>5521.9</c:v>
                </c:pt>
                <c:pt idx="20098">
                  <c:v>5521.92</c:v>
                </c:pt>
                <c:pt idx="20099">
                  <c:v>5521.94</c:v>
                </c:pt>
                <c:pt idx="20100">
                  <c:v>5521.96</c:v>
                </c:pt>
                <c:pt idx="20101">
                  <c:v>5521.98</c:v>
                </c:pt>
                <c:pt idx="20102">
                  <c:v>5522</c:v>
                </c:pt>
                <c:pt idx="20103">
                  <c:v>5522.02</c:v>
                </c:pt>
                <c:pt idx="20104">
                  <c:v>5522.04</c:v>
                </c:pt>
                <c:pt idx="20105">
                  <c:v>5522.06</c:v>
                </c:pt>
                <c:pt idx="20106">
                  <c:v>5522.08</c:v>
                </c:pt>
                <c:pt idx="20107">
                  <c:v>5522.1</c:v>
                </c:pt>
                <c:pt idx="20108">
                  <c:v>5522.1200000000035</c:v>
                </c:pt>
                <c:pt idx="20109">
                  <c:v>5522.14</c:v>
                </c:pt>
                <c:pt idx="20110">
                  <c:v>5522.1600000000035</c:v>
                </c:pt>
                <c:pt idx="20111">
                  <c:v>5522.18</c:v>
                </c:pt>
                <c:pt idx="20112">
                  <c:v>5522.2</c:v>
                </c:pt>
                <c:pt idx="20113">
                  <c:v>5522.22</c:v>
                </c:pt>
                <c:pt idx="20114">
                  <c:v>5522.24</c:v>
                </c:pt>
                <c:pt idx="20115">
                  <c:v>5522.26</c:v>
                </c:pt>
                <c:pt idx="20116">
                  <c:v>5522.28</c:v>
                </c:pt>
                <c:pt idx="20117">
                  <c:v>5522.3</c:v>
                </c:pt>
                <c:pt idx="20118">
                  <c:v>5522.3200000000024</c:v>
                </c:pt>
                <c:pt idx="20119">
                  <c:v>5522.34</c:v>
                </c:pt>
                <c:pt idx="20120">
                  <c:v>5522.3600000000024</c:v>
                </c:pt>
                <c:pt idx="20121">
                  <c:v>5522.38</c:v>
                </c:pt>
                <c:pt idx="20122">
                  <c:v>5522.4</c:v>
                </c:pt>
                <c:pt idx="20123">
                  <c:v>5522.42</c:v>
                </c:pt>
                <c:pt idx="20124">
                  <c:v>5522.44</c:v>
                </c:pt>
                <c:pt idx="20125">
                  <c:v>5522.46</c:v>
                </c:pt>
                <c:pt idx="20126">
                  <c:v>5522.48</c:v>
                </c:pt>
                <c:pt idx="20127">
                  <c:v>5522.5</c:v>
                </c:pt>
                <c:pt idx="20128">
                  <c:v>5522.52</c:v>
                </c:pt>
                <c:pt idx="20129">
                  <c:v>5522.54</c:v>
                </c:pt>
                <c:pt idx="20130">
                  <c:v>5522.56</c:v>
                </c:pt>
                <c:pt idx="20131">
                  <c:v>5522.58</c:v>
                </c:pt>
                <c:pt idx="20132">
                  <c:v>5522.6</c:v>
                </c:pt>
                <c:pt idx="20133">
                  <c:v>5522.6200000000035</c:v>
                </c:pt>
                <c:pt idx="20134">
                  <c:v>5522.64</c:v>
                </c:pt>
                <c:pt idx="20135">
                  <c:v>5522.6600000000035</c:v>
                </c:pt>
                <c:pt idx="20136">
                  <c:v>5522.68</c:v>
                </c:pt>
                <c:pt idx="20137">
                  <c:v>5522.7</c:v>
                </c:pt>
                <c:pt idx="20138">
                  <c:v>5522.72</c:v>
                </c:pt>
                <c:pt idx="20139">
                  <c:v>5522.74</c:v>
                </c:pt>
                <c:pt idx="20140">
                  <c:v>5522.76</c:v>
                </c:pt>
                <c:pt idx="20141">
                  <c:v>5522.78</c:v>
                </c:pt>
                <c:pt idx="20142">
                  <c:v>5522.8</c:v>
                </c:pt>
                <c:pt idx="20143">
                  <c:v>5522.8200000000024</c:v>
                </c:pt>
                <c:pt idx="20144">
                  <c:v>5522.84</c:v>
                </c:pt>
                <c:pt idx="20145">
                  <c:v>5522.8600000000024</c:v>
                </c:pt>
                <c:pt idx="20146">
                  <c:v>5522.88</c:v>
                </c:pt>
                <c:pt idx="20147">
                  <c:v>5522.9</c:v>
                </c:pt>
                <c:pt idx="20148">
                  <c:v>5522.92</c:v>
                </c:pt>
                <c:pt idx="20149">
                  <c:v>5522.94</c:v>
                </c:pt>
                <c:pt idx="20150">
                  <c:v>5522.96</c:v>
                </c:pt>
                <c:pt idx="20151">
                  <c:v>5522.98</c:v>
                </c:pt>
                <c:pt idx="20152">
                  <c:v>5523</c:v>
                </c:pt>
                <c:pt idx="20153">
                  <c:v>5523.02</c:v>
                </c:pt>
                <c:pt idx="20154">
                  <c:v>5523.04</c:v>
                </c:pt>
                <c:pt idx="20155">
                  <c:v>5523.06</c:v>
                </c:pt>
                <c:pt idx="20156">
                  <c:v>5523.08</c:v>
                </c:pt>
                <c:pt idx="20157">
                  <c:v>5523.1</c:v>
                </c:pt>
                <c:pt idx="20158">
                  <c:v>5523.1200000000035</c:v>
                </c:pt>
                <c:pt idx="20159">
                  <c:v>5523.14</c:v>
                </c:pt>
                <c:pt idx="20160">
                  <c:v>5523.1600000000035</c:v>
                </c:pt>
                <c:pt idx="20161">
                  <c:v>5523.18</c:v>
                </c:pt>
                <c:pt idx="20162">
                  <c:v>5523.2</c:v>
                </c:pt>
                <c:pt idx="20163">
                  <c:v>5523.22</c:v>
                </c:pt>
                <c:pt idx="20164">
                  <c:v>5523.24</c:v>
                </c:pt>
                <c:pt idx="20165">
                  <c:v>5523.26</c:v>
                </c:pt>
                <c:pt idx="20166">
                  <c:v>5523.28</c:v>
                </c:pt>
                <c:pt idx="20167">
                  <c:v>5523.3</c:v>
                </c:pt>
                <c:pt idx="20168">
                  <c:v>5523.3200000000024</c:v>
                </c:pt>
                <c:pt idx="20169">
                  <c:v>5523.34</c:v>
                </c:pt>
                <c:pt idx="20170">
                  <c:v>5523.3600000000024</c:v>
                </c:pt>
                <c:pt idx="20171">
                  <c:v>5523.38</c:v>
                </c:pt>
                <c:pt idx="20172">
                  <c:v>5523.4</c:v>
                </c:pt>
                <c:pt idx="20173">
                  <c:v>5523.42</c:v>
                </c:pt>
                <c:pt idx="20174">
                  <c:v>5523.44</c:v>
                </c:pt>
                <c:pt idx="20175">
                  <c:v>5523.46</c:v>
                </c:pt>
                <c:pt idx="20176">
                  <c:v>5523.48</c:v>
                </c:pt>
                <c:pt idx="20177">
                  <c:v>5523.5</c:v>
                </c:pt>
                <c:pt idx="20178">
                  <c:v>5523.52</c:v>
                </c:pt>
                <c:pt idx="20179">
                  <c:v>5523.54</c:v>
                </c:pt>
                <c:pt idx="20180">
                  <c:v>5523.56</c:v>
                </c:pt>
                <c:pt idx="20181">
                  <c:v>5523.58</c:v>
                </c:pt>
                <c:pt idx="20182">
                  <c:v>5523.6</c:v>
                </c:pt>
                <c:pt idx="20183">
                  <c:v>5523.6200000000035</c:v>
                </c:pt>
                <c:pt idx="20184">
                  <c:v>5523.64</c:v>
                </c:pt>
                <c:pt idx="20185">
                  <c:v>5523.6600000000035</c:v>
                </c:pt>
                <c:pt idx="20186">
                  <c:v>5523.68</c:v>
                </c:pt>
                <c:pt idx="20187">
                  <c:v>5523.7</c:v>
                </c:pt>
                <c:pt idx="20188">
                  <c:v>5523.72</c:v>
                </c:pt>
                <c:pt idx="20189">
                  <c:v>5523.74</c:v>
                </c:pt>
                <c:pt idx="20190">
                  <c:v>5523.76</c:v>
                </c:pt>
                <c:pt idx="20191">
                  <c:v>5523.78</c:v>
                </c:pt>
                <c:pt idx="20192">
                  <c:v>5523.8</c:v>
                </c:pt>
                <c:pt idx="20193">
                  <c:v>5523.8200000000024</c:v>
                </c:pt>
                <c:pt idx="20194">
                  <c:v>5523.84</c:v>
                </c:pt>
                <c:pt idx="20195">
                  <c:v>5523.8600000000024</c:v>
                </c:pt>
                <c:pt idx="20196">
                  <c:v>5523.88</c:v>
                </c:pt>
                <c:pt idx="20197">
                  <c:v>5523.9</c:v>
                </c:pt>
                <c:pt idx="20198">
                  <c:v>5523.92</c:v>
                </c:pt>
                <c:pt idx="20199">
                  <c:v>5523.94</c:v>
                </c:pt>
                <c:pt idx="20200">
                  <c:v>5523.96</c:v>
                </c:pt>
                <c:pt idx="20201">
                  <c:v>5523.98</c:v>
                </c:pt>
                <c:pt idx="20202">
                  <c:v>5524</c:v>
                </c:pt>
                <c:pt idx="20203">
                  <c:v>5524.02</c:v>
                </c:pt>
                <c:pt idx="20204">
                  <c:v>5524.04</c:v>
                </c:pt>
                <c:pt idx="20205">
                  <c:v>5524.06</c:v>
                </c:pt>
                <c:pt idx="20206">
                  <c:v>5524.08</c:v>
                </c:pt>
                <c:pt idx="20207">
                  <c:v>5524.1</c:v>
                </c:pt>
                <c:pt idx="20208">
                  <c:v>5524.1200000000035</c:v>
                </c:pt>
                <c:pt idx="20209">
                  <c:v>5524.14</c:v>
                </c:pt>
                <c:pt idx="20210">
                  <c:v>5524.1600000000035</c:v>
                </c:pt>
                <c:pt idx="20211">
                  <c:v>5524.18</c:v>
                </c:pt>
                <c:pt idx="20212">
                  <c:v>5524.2</c:v>
                </c:pt>
                <c:pt idx="20213">
                  <c:v>5524.22</c:v>
                </c:pt>
                <c:pt idx="20214">
                  <c:v>5524.24</c:v>
                </c:pt>
                <c:pt idx="20215">
                  <c:v>5524.26</c:v>
                </c:pt>
                <c:pt idx="20216">
                  <c:v>5524.28</c:v>
                </c:pt>
                <c:pt idx="20217">
                  <c:v>5524.3</c:v>
                </c:pt>
                <c:pt idx="20218">
                  <c:v>5524.3200000000024</c:v>
                </c:pt>
                <c:pt idx="20219">
                  <c:v>5524.34</c:v>
                </c:pt>
                <c:pt idx="20220">
                  <c:v>5524.3600000000024</c:v>
                </c:pt>
                <c:pt idx="20221">
                  <c:v>5524.38</c:v>
                </c:pt>
                <c:pt idx="20222">
                  <c:v>5524.4</c:v>
                </c:pt>
                <c:pt idx="20223">
                  <c:v>5524.42</c:v>
                </c:pt>
                <c:pt idx="20224">
                  <c:v>5524.44</c:v>
                </c:pt>
                <c:pt idx="20225">
                  <c:v>5524.46</c:v>
                </c:pt>
                <c:pt idx="20226">
                  <c:v>5524.48</c:v>
                </c:pt>
                <c:pt idx="20227">
                  <c:v>5524.5</c:v>
                </c:pt>
                <c:pt idx="20228">
                  <c:v>5524.52</c:v>
                </c:pt>
                <c:pt idx="20229">
                  <c:v>5524.54</c:v>
                </c:pt>
                <c:pt idx="20230">
                  <c:v>5524.56</c:v>
                </c:pt>
                <c:pt idx="20231">
                  <c:v>5524.58</c:v>
                </c:pt>
                <c:pt idx="20232">
                  <c:v>5524.6</c:v>
                </c:pt>
                <c:pt idx="20233">
                  <c:v>5524.6200000000035</c:v>
                </c:pt>
                <c:pt idx="20234">
                  <c:v>5524.64</c:v>
                </c:pt>
                <c:pt idx="20235">
                  <c:v>5524.6600000000035</c:v>
                </c:pt>
                <c:pt idx="20236">
                  <c:v>5524.68</c:v>
                </c:pt>
                <c:pt idx="20237">
                  <c:v>5524.7</c:v>
                </c:pt>
                <c:pt idx="20238">
                  <c:v>5524.72</c:v>
                </c:pt>
                <c:pt idx="20239">
                  <c:v>5524.74</c:v>
                </c:pt>
                <c:pt idx="20240">
                  <c:v>5524.76</c:v>
                </c:pt>
                <c:pt idx="20241">
                  <c:v>5524.78</c:v>
                </c:pt>
                <c:pt idx="20242">
                  <c:v>5524.8</c:v>
                </c:pt>
                <c:pt idx="20243">
                  <c:v>5524.8200000000024</c:v>
                </c:pt>
                <c:pt idx="20244">
                  <c:v>5524.84</c:v>
                </c:pt>
                <c:pt idx="20245">
                  <c:v>5524.8600000000024</c:v>
                </c:pt>
                <c:pt idx="20246">
                  <c:v>5524.88</c:v>
                </c:pt>
                <c:pt idx="20247">
                  <c:v>5524.9</c:v>
                </c:pt>
                <c:pt idx="20248">
                  <c:v>5524.92</c:v>
                </c:pt>
                <c:pt idx="20249">
                  <c:v>5524.94</c:v>
                </c:pt>
                <c:pt idx="20250">
                  <c:v>5524.96</c:v>
                </c:pt>
                <c:pt idx="20251">
                  <c:v>5524.98</c:v>
                </c:pt>
                <c:pt idx="20252">
                  <c:v>5525</c:v>
                </c:pt>
                <c:pt idx="20253">
                  <c:v>5525.02</c:v>
                </c:pt>
                <c:pt idx="20254">
                  <c:v>5525.04</c:v>
                </c:pt>
                <c:pt idx="20255">
                  <c:v>5525.06</c:v>
                </c:pt>
                <c:pt idx="20256">
                  <c:v>5525.08</c:v>
                </c:pt>
                <c:pt idx="20257">
                  <c:v>5525.1</c:v>
                </c:pt>
                <c:pt idx="20258">
                  <c:v>5525.1200000000035</c:v>
                </c:pt>
                <c:pt idx="20259">
                  <c:v>5525.14</c:v>
                </c:pt>
                <c:pt idx="20260">
                  <c:v>5525.1600000000035</c:v>
                </c:pt>
                <c:pt idx="20261">
                  <c:v>5525.18</c:v>
                </c:pt>
                <c:pt idx="20262">
                  <c:v>5525.2</c:v>
                </c:pt>
                <c:pt idx="20263">
                  <c:v>5525.22</c:v>
                </c:pt>
                <c:pt idx="20264">
                  <c:v>5525.24</c:v>
                </c:pt>
                <c:pt idx="20265">
                  <c:v>5525.26</c:v>
                </c:pt>
                <c:pt idx="20266">
                  <c:v>5525.28</c:v>
                </c:pt>
                <c:pt idx="20267">
                  <c:v>5525.3</c:v>
                </c:pt>
                <c:pt idx="20268">
                  <c:v>5525.3200000000024</c:v>
                </c:pt>
                <c:pt idx="20269">
                  <c:v>5525.34</c:v>
                </c:pt>
                <c:pt idx="20270">
                  <c:v>5525.3600000000024</c:v>
                </c:pt>
                <c:pt idx="20271">
                  <c:v>5525.38</c:v>
                </c:pt>
                <c:pt idx="20272">
                  <c:v>5525.4</c:v>
                </c:pt>
                <c:pt idx="20273">
                  <c:v>5525.42</c:v>
                </c:pt>
                <c:pt idx="20274">
                  <c:v>5525.44</c:v>
                </c:pt>
                <c:pt idx="20275">
                  <c:v>5525.46</c:v>
                </c:pt>
                <c:pt idx="20276">
                  <c:v>5525.48</c:v>
                </c:pt>
                <c:pt idx="20277">
                  <c:v>5525.5</c:v>
                </c:pt>
                <c:pt idx="20278">
                  <c:v>5525.52</c:v>
                </c:pt>
                <c:pt idx="20279">
                  <c:v>5525.54</c:v>
                </c:pt>
                <c:pt idx="20280">
                  <c:v>5525.56</c:v>
                </c:pt>
                <c:pt idx="20281">
                  <c:v>5525.58</c:v>
                </c:pt>
                <c:pt idx="20282">
                  <c:v>5525.6</c:v>
                </c:pt>
                <c:pt idx="20283">
                  <c:v>5525.6200000000035</c:v>
                </c:pt>
                <c:pt idx="20284">
                  <c:v>5525.64</c:v>
                </c:pt>
                <c:pt idx="20285">
                  <c:v>5525.6600000000035</c:v>
                </c:pt>
                <c:pt idx="20286">
                  <c:v>5525.68</c:v>
                </c:pt>
                <c:pt idx="20287">
                  <c:v>5525.7</c:v>
                </c:pt>
                <c:pt idx="20288">
                  <c:v>5525.72</c:v>
                </c:pt>
                <c:pt idx="20289">
                  <c:v>5525.74</c:v>
                </c:pt>
                <c:pt idx="20290">
                  <c:v>5525.76</c:v>
                </c:pt>
                <c:pt idx="20291">
                  <c:v>5525.78</c:v>
                </c:pt>
                <c:pt idx="20292">
                  <c:v>5525.8</c:v>
                </c:pt>
                <c:pt idx="20293">
                  <c:v>5525.8200000000024</c:v>
                </c:pt>
                <c:pt idx="20294">
                  <c:v>5525.84</c:v>
                </c:pt>
                <c:pt idx="20295">
                  <c:v>5525.8600000000024</c:v>
                </c:pt>
                <c:pt idx="20296">
                  <c:v>5525.88</c:v>
                </c:pt>
                <c:pt idx="20297">
                  <c:v>5525.9</c:v>
                </c:pt>
                <c:pt idx="20298">
                  <c:v>5525.92</c:v>
                </c:pt>
                <c:pt idx="20299">
                  <c:v>5525.94</c:v>
                </c:pt>
                <c:pt idx="20300">
                  <c:v>5525.96</c:v>
                </c:pt>
                <c:pt idx="20301">
                  <c:v>5525.98</c:v>
                </c:pt>
                <c:pt idx="20302">
                  <c:v>5526</c:v>
                </c:pt>
                <c:pt idx="20303">
                  <c:v>5526.02</c:v>
                </c:pt>
                <c:pt idx="20304">
                  <c:v>5526.04</c:v>
                </c:pt>
                <c:pt idx="20305">
                  <c:v>5526.06</c:v>
                </c:pt>
                <c:pt idx="20306">
                  <c:v>5526.08</c:v>
                </c:pt>
                <c:pt idx="20307">
                  <c:v>5526.1</c:v>
                </c:pt>
                <c:pt idx="20308">
                  <c:v>5526.1200000000035</c:v>
                </c:pt>
                <c:pt idx="20309">
                  <c:v>5526.14</c:v>
                </c:pt>
                <c:pt idx="20310">
                  <c:v>5526.1600000000035</c:v>
                </c:pt>
                <c:pt idx="20311">
                  <c:v>5526.18</c:v>
                </c:pt>
                <c:pt idx="20312">
                  <c:v>5526.2</c:v>
                </c:pt>
                <c:pt idx="20313">
                  <c:v>5526.22</c:v>
                </c:pt>
                <c:pt idx="20314">
                  <c:v>5526.24</c:v>
                </c:pt>
                <c:pt idx="20315">
                  <c:v>5526.26</c:v>
                </c:pt>
                <c:pt idx="20316">
                  <c:v>5526.28</c:v>
                </c:pt>
                <c:pt idx="20317">
                  <c:v>5526.3</c:v>
                </c:pt>
                <c:pt idx="20318">
                  <c:v>5526.3200000000024</c:v>
                </c:pt>
                <c:pt idx="20319">
                  <c:v>5526.34</c:v>
                </c:pt>
                <c:pt idx="20320">
                  <c:v>5526.3600000000024</c:v>
                </c:pt>
                <c:pt idx="20321">
                  <c:v>5526.38</c:v>
                </c:pt>
                <c:pt idx="20322">
                  <c:v>5526.4</c:v>
                </c:pt>
                <c:pt idx="20323">
                  <c:v>5526.42</c:v>
                </c:pt>
                <c:pt idx="20324">
                  <c:v>5526.44</c:v>
                </c:pt>
                <c:pt idx="20325">
                  <c:v>5526.46</c:v>
                </c:pt>
                <c:pt idx="20326">
                  <c:v>5526.48</c:v>
                </c:pt>
                <c:pt idx="20327">
                  <c:v>5526.5</c:v>
                </c:pt>
                <c:pt idx="20328">
                  <c:v>5526.52</c:v>
                </c:pt>
                <c:pt idx="20329">
                  <c:v>5526.54</c:v>
                </c:pt>
                <c:pt idx="20330">
                  <c:v>5526.56</c:v>
                </c:pt>
                <c:pt idx="20331">
                  <c:v>5526.58</c:v>
                </c:pt>
                <c:pt idx="20332">
                  <c:v>5526.6</c:v>
                </c:pt>
                <c:pt idx="20333">
                  <c:v>5526.6200000000035</c:v>
                </c:pt>
                <c:pt idx="20334">
                  <c:v>5526.64</c:v>
                </c:pt>
                <c:pt idx="20335">
                  <c:v>5526.6600000000035</c:v>
                </c:pt>
                <c:pt idx="20336">
                  <c:v>5526.68</c:v>
                </c:pt>
                <c:pt idx="20337">
                  <c:v>5526.7</c:v>
                </c:pt>
                <c:pt idx="20338">
                  <c:v>5526.72</c:v>
                </c:pt>
                <c:pt idx="20339">
                  <c:v>5526.74</c:v>
                </c:pt>
                <c:pt idx="20340">
                  <c:v>5526.76</c:v>
                </c:pt>
                <c:pt idx="20341">
                  <c:v>5526.78</c:v>
                </c:pt>
                <c:pt idx="20342">
                  <c:v>5526.8</c:v>
                </c:pt>
                <c:pt idx="20343">
                  <c:v>5526.8200000000024</c:v>
                </c:pt>
                <c:pt idx="20344">
                  <c:v>5526.84</c:v>
                </c:pt>
                <c:pt idx="20345">
                  <c:v>5526.8600000000024</c:v>
                </c:pt>
                <c:pt idx="20346">
                  <c:v>5526.88</c:v>
                </c:pt>
                <c:pt idx="20347">
                  <c:v>5526.9</c:v>
                </c:pt>
                <c:pt idx="20348">
                  <c:v>5526.92</c:v>
                </c:pt>
                <c:pt idx="20349">
                  <c:v>5526.94</c:v>
                </c:pt>
                <c:pt idx="20350">
                  <c:v>5526.96</c:v>
                </c:pt>
                <c:pt idx="20351">
                  <c:v>5526.98</c:v>
                </c:pt>
                <c:pt idx="20352">
                  <c:v>5527</c:v>
                </c:pt>
                <c:pt idx="20353">
                  <c:v>5527.02</c:v>
                </c:pt>
                <c:pt idx="20354">
                  <c:v>5527.04</c:v>
                </c:pt>
                <c:pt idx="20355">
                  <c:v>5527.06</c:v>
                </c:pt>
                <c:pt idx="20356">
                  <c:v>5527.08</c:v>
                </c:pt>
                <c:pt idx="20357">
                  <c:v>5527.1</c:v>
                </c:pt>
                <c:pt idx="20358">
                  <c:v>5527.1200000000035</c:v>
                </c:pt>
                <c:pt idx="20359">
                  <c:v>5527.14</c:v>
                </c:pt>
                <c:pt idx="20360">
                  <c:v>5527.1600000000035</c:v>
                </c:pt>
                <c:pt idx="20361">
                  <c:v>5527.18</c:v>
                </c:pt>
                <c:pt idx="20362">
                  <c:v>5527.2</c:v>
                </c:pt>
                <c:pt idx="20363">
                  <c:v>5527.22</c:v>
                </c:pt>
                <c:pt idx="20364">
                  <c:v>5527.24</c:v>
                </c:pt>
                <c:pt idx="20365">
                  <c:v>5527.26</c:v>
                </c:pt>
                <c:pt idx="20366">
                  <c:v>5527.28</c:v>
                </c:pt>
                <c:pt idx="20367">
                  <c:v>5527.3</c:v>
                </c:pt>
                <c:pt idx="20368">
                  <c:v>5527.3200000000024</c:v>
                </c:pt>
                <c:pt idx="20369">
                  <c:v>5527.34</c:v>
                </c:pt>
                <c:pt idx="20370">
                  <c:v>5527.3600000000024</c:v>
                </c:pt>
                <c:pt idx="20371">
                  <c:v>5527.38</c:v>
                </c:pt>
                <c:pt idx="20372">
                  <c:v>5527.4</c:v>
                </c:pt>
                <c:pt idx="20373">
                  <c:v>5527.42</c:v>
                </c:pt>
                <c:pt idx="20374">
                  <c:v>5527.44</c:v>
                </c:pt>
                <c:pt idx="20375">
                  <c:v>5527.46</c:v>
                </c:pt>
                <c:pt idx="20376">
                  <c:v>5527.48</c:v>
                </c:pt>
                <c:pt idx="20377">
                  <c:v>5527.5</c:v>
                </c:pt>
                <c:pt idx="20378">
                  <c:v>5527.52</c:v>
                </c:pt>
                <c:pt idx="20379">
                  <c:v>5527.54</c:v>
                </c:pt>
                <c:pt idx="20380">
                  <c:v>5527.56</c:v>
                </c:pt>
                <c:pt idx="20381">
                  <c:v>5527.58</c:v>
                </c:pt>
                <c:pt idx="20382">
                  <c:v>5527.6</c:v>
                </c:pt>
                <c:pt idx="20383">
                  <c:v>5527.6200000000035</c:v>
                </c:pt>
                <c:pt idx="20384">
                  <c:v>5527.64</c:v>
                </c:pt>
                <c:pt idx="20385">
                  <c:v>5527.6600000000035</c:v>
                </c:pt>
                <c:pt idx="20386">
                  <c:v>5527.68</c:v>
                </c:pt>
                <c:pt idx="20387">
                  <c:v>5527.7</c:v>
                </c:pt>
                <c:pt idx="20388">
                  <c:v>5527.72</c:v>
                </c:pt>
                <c:pt idx="20389">
                  <c:v>5527.74</c:v>
                </c:pt>
                <c:pt idx="20390">
                  <c:v>5527.76</c:v>
                </c:pt>
                <c:pt idx="20391">
                  <c:v>5527.78</c:v>
                </c:pt>
                <c:pt idx="20392">
                  <c:v>5527.8</c:v>
                </c:pt>
                <c:pt idx="20393">
                  <c:v>5527.8200000000024</c:v>
                </c:pt>
                <c:pt idx="20394">
                  <c:v>5527.84</c:v>
                </c:pt>
                <c:pt idx="20395">
                  <c:v>5527.8600000000024</c:v>
                </c:pt>
                <c:pt idx="20396">
                  <c:v>5527.88</c:v>
                </c:pt>
                <c:pt idx="20397">
                  <c:v>5527.9</c:v>
                </c:pt>
                <c:pt idx="20398">
                  <c:v>5527.92</c:v>
                </c:pt>
                <c:pt idx="20399">
                  <c:v>5527.94</c:v>
                </c:pt>
                <c:pt idx="20400">
                  <c:v>5527.96</c:v>
                </c:pt>
                <c:pt idx="20401">
                  <c:v>5527.98</c:v>
                </c:pt>
                <c:pt idx="20402">
                  <c:v>5528</c:v>
                </c:pt>
                <c:pt idx="20403">
                  <c:v>5528.02</c:v>
                </c:pt>
                <c:pt idx="20404">
                  <c:v>5528.04</c:v>
                </c:pt>
                <c:pt idx="20405">
                  <c:v>5528.06</c:v>
                </c:pt>
                <c:pt idx="20406">
                  <c:v>5528.08</c:v>
                </c:pt>
                <c:pt idx="20407">
                  <c:v>5528.1</c:v>
                </c:pt>
                <c:pt idx="20408">
                  <c:v>5528.1200000000035</c:v>
                </c:pt>
                <c:pt idx="20409">
                  <c:v>5528.14</c:v>
                </c:pt>
                <c:pt idx="20410">
                  <c:v>5528.1600000000035</c:v>
                </c:pt>
                <c:pt idx="20411">
                  <c:v>5528.18</c:v>
                </c:pt>
                <c:pt idx="20412">
                  <c:v>5528.2</c:v>
                </c:pt>
                <c:pt idx="20413">
                  <c:v>5528.22</c:v>
                </c:pt>
                <c:pt idx="20414">
                  <c:v>5528.24</c:v>
                </c:pt>
                <c:pt idx="20415">
                  <c:v>5528.26</c:v>
                </c:pt>
                <c:pt idx="20416">
                  <c:v>5528.28</c:v>
                </c:pt>
                <c:pt idx="20417">
                  <c:v>5528.3</c:v>
                </c:pt>
                <c:pt idx="20418">
                  <c:v>5528.3200000000024</c:v>
                </c:pt>
                <c:pt idx="20419">
                  <c:v>5528.34</c:v>
                </c:pt>
                <c:pt idx="20420">
                  <c:v>5528.3600000000024</c:v>
                </c:pt>
                <c:pt idx="20421">
                  <c:v>5528.38</c:v>
                </c:pt>
                <c:pt idx="20422">
                  <c:v>5528.4</c:v>
                </c:pt>
                <c:pt idx="20423">
                  <c:v>5528.42</c:v>
                </c:pt>
                <c:pt idx="20424">
                  <c:v>5528.44</c:v>
                </c:pt>
                <c:pt idx="20425">
                  <c:v>5528.46</c:v>
                </c:pt>
                <c:pt idx="20426">
                  <c:v>5528.48</c:v>
                </c:pt>
                <c:pt idx="20427">
                  <c:v>5528.5</c:v>
                </c:pt>
                <c:pt idx="20428">
                  <c:v>5528.52</c:v>
                </c:pt>
                <c:pt idx="20429">
                  <c:v>5528.54</c:v>
                </c:pt>
                <c:pt idx="20430">
                  <c:v>5528.56</c:v>
                </c:pt>
                <c:pt idx="20431">
                  <c:v>5528.58</c:v>
                </c:pt>
                <c:pt idx="20432">
                  <c:v>5528.6</c:v>
                </c:pt>
                <c:pt idx="20433">
                  <c:v>5528.6200000000035</c:v>
                </c:pt>
                <c:pt idx="20434">
                  <c:v>5528.64</c:v>
                </c:pt>
                <c:pt idx="20435">
                  <c:v>5528.6600000000035</c:v>
                </c:pt>
                <c:pt idx="20436">
                  <c:v>5528.68</c:v>
                </c:pt>
                <c:pt idx="20437">
                  <c:v>5528.7</c:v>
                </c:pt>
                <c:pt idx="20438">
                  <c:v>5528.72</c:v>
                </c:pt>
                <c:pt idx="20439">
                  <c:v>5528.74</c:v>
                </c:pt>
                <c:pt idx="20440">
                  <c:v>5528.76</c:v>
                </c:pt>
                <c:pt idx="20441">
                  <c:v>5528.78</c:v>
                </c:pt>
                <c:pt idx="20442">
                  <c:v>5528.8</c:v>
                </c:pt>
                <c:pt idx="20443">
                  <c:v>5528.8200000000024</c:v>
                </c:pt>
                <c:pt idx="20444">
                  <c:v>5528.84</c:v>
                </c:pt>
                <c:pt idx="20445">
                  <c:v>5528.8600000000024</c:v>
                </c:pt>
                <c:pt idx="20446">
                  <c:v>5528.88</c:v>
                </c:pt>
                <c:pt idx="20447">
                  <c:v>5528.9</c:v>
                </c:pt>
                <c:pt idx="20448">
                  <c:v>5528.92</c:v>
                </c:pt>
                <c:pt idx="20449">
                  <c:v>5528.94</c:v>
                </c:pt>
                <c:pt idx="20450">
                  <c:v>5528.96</c:v>
                </c:pt>
                <c:pt idx="20451">
                  <c:v>5528.98</c:v>
                </c:pt>
                <c:pt idx="20452">
                  <c:v>5529</c:v>
                </c:pt>
                <c:pt idx="20453">
                  <c:v>5529.02</c:v>
                </c:pt>
                <c:pt idx="20454">
                  <c:v>5529.04</c:v>
                </c:pt>
                <c:pt idx="20455">
                  <c:v>5529.06</c:v>
                </c:pt>
                <c:pt idx="20456">
                  <c:v>5529.08</c:v>
                </c:pt>
                <c:pt idx="20457">
                  <c:v>5529.1</c:v>
                </c:pt>
                <c:pt idx="20458">
                  <c:v>5529.1200000000035</c:v>
                </c:pt>
                <c:pt idx="20459">
                  <c:v>5529.14</c:v>
                </c:pt>
                <c:pt idx="20460">
                  <c:v>5529.1600000000035</c:v>
                </c:pt>
                <c:pt idx="20461">
                  <c:v>5529.18</c:v>
                </c:pt>
                <c:pt idx="20462">
                  <c:v>5529.2</c:v>
                </c:pt>
                <c:pt idx="20463">
                  <c:v>5529.22</c:v>
                </c:pt>
                <c:pt idx="20464">
                  <c:v>5529.24</c:v>
                </c:pt>
                <c:pt idx="20465">
                  <c:v>5529.26</c:v>
                </c:pt>
                <c:pt idx="20466">
                  <c:v>5529.28</c:v>
                </c:pt>
                <c:pt idx="20467">
                  <c:v>5529.3</c:v>
                </c:pt>
                <c:pt idx="20468">
                  <c:v>5529.3200000000024</c:v>
                </c:pt>
                <c:pt idx="20469">
                  <c:v>5529.34</c:v>
                </c:pt>
                <c:pt idx="20470">
                  <c:v>5529.3600000000024</c:v>
                </c:pt>
                <c:pt idx="20471">
                  <c:v>5529.38</c:v>
                </c:pt>
                <c:pt idx="20472">
                  <c:v>5529.4</c:v>
                </c:pt>
                <c:pt idx="20473">
                  <c:v>5529.42</c:v>
                </c:pt>
                <c:pt idx="20474">
                  <c:v>5529.44</c:v>
                </c:pt>
                <c:pt idx="20475">
                  <c:v>5529.46</c:v>
                </c:pt>
                <c:pt idx="20476">
                  <c:v>5529.48</c:v>
                </c:pt>
                <c:pt idx="20477">
                  <c:v>5529.5</c:v>
                </c:pt>
                <c:pt idx="20478">
                  <c:v>5529.52</c:v>
                </c:pt>
                <c:pt idx="20479">
                  <c:v>5529.54</c:v>
                </c:pt>
                <c:pt idx="20480">
                  <c:v>5529.56</c:v>
                </c:pt>
                <c:pt idx="20481">
                  <c:v>5529.58</c:v>
                </c:pt>
                <c:pt idx="20482">
                  <c:v>5529.6</c:v>
                </c:pt>
                <c:pt idx="20483">
                  <c:v>5529.6200000000035</c:v>
                </c:pt>
                <c:pt idx="20484">
                  <c:v>5529.64</c:v>
                </c:pt>
                <c:pt idx="20485">
                  <c:v>5529.6600000000035</c:v>
                </c:pt>
                <c:pt idx="20486">
                  <c:v>5529.68</c:v>
                </c:pt>
                <c:pt idx="20487">
                  <c:v>5529.7</c:v>
                </c:pt>
                <c:pt idx="20488">
                  <c:v>5529.72</c:v>
                </c:pt>
                <c:pt idx="20489">
                  <c:v>5529.74</c:v>
                </c:pt>
                <c:pt idx="20490">
                  <c:v>5529.76</c:v>
                </c:pt>
                <c:pt idx="20491">
                  <c:v>5529.78</c:v>
                </c:pt>
                <c:pt idx="20492">
                  <c:v>5529.8</c:v>
                </c:pt>
                <c:pt idx="20493">
                  <c:v>5529.8200000000024</c:v>
                </c:pt>
                <c:pt idx="20494">
                  <c:v>5529.84</c:v>
                </c:pt>
                <c:pt idx="20495">
                  <c:v>5529.8600000000024</c:v>
                </c:pt>
                <c:pt idx="20496">
                  <c:v>5529.88</c:v>
                </c:pt>
                <c:pt idx="20497">
                  <c:v>5529.9</c:v>
                </c:pt>
                <c:pt idx="20498">
                  <c:v>5529.92</c:v>
                </c:pt>
                <c:pt idx="20499">
                  <c:v>5529.94</c:v>
                </c:pt>
                <c:pt idx="20500">
                  <c:v>5529.96</c:v>
                </c:pt>
                <c:pt idx="20501">
                  <c:v>5529.98</c:v>
                </c:pt>
                <c:pt idx="20502">
                  <c:v>5530</c:v>
                </c:pt>
                <c:pt idx="20503">
                  <c:v>5530.02</c:v>
                </c:pt>
                <c:pt idx="20504">
                  <c:v>5530.04</c:v>
                </c:pt>
                <c:pt idx="20505">
                  <c:v>5530.06</c:v>
                </c:pt>
                <c:pt idx="20506">
                  <c:v>5530.08</c:v>
                </c:pt>
                <c:pt idx="20507">
                  <c:v>5530.1</c:v>
                </c:pt>
                <c:pt idx="20508">
                  <c:v>5530.1200000000035</c:v>
                </c:pt>
                <c:pt idx="20509">
                  <c:v>5530.14</c:v>
                </c:pt>
                <c:pt idx="20510">
                  <c:v>5530.1600000000035</c:v>
                </c:pt>
                <c:pt idx="20511">
                  <c:v>5530.18</c:v>
                </c:pt>
                <c:pt idx="20512">
                  <c:v>5530.2</c:v>
                </c:pt>
                <c:pt idx="20513">
                  <c:v>5530.22</c:v>
                </c:pt>
                <c:pt idx="20514">
                  <c:v>5530.24</c:v>
                </c:pt>
                <c:pt idx="20515">
                  <c:v>5530.26</c:v>
                </c:pt>
                <c:pt idx="20516">
                  <c:v>5530.28</c:v>
                </c:pt>
                <c:pt idx="20517">
                  <c:v>5530.3</c:v>
                </c:pt>
                <c:pt idx="20518">
                  <c:v>5530.3200000000024</c:v>
                </c:pt>
                <c:pt idx="20519">
                  <c:v>5530.34</c:v>
                </c:pt>
                <c:pt idx="20520">
                  <c:v>5530.3600000000024</c:v>
                </c:pt>
                <c:pt idx="20521">
                  <c:v>5530.38</c:v>
                </c:pt>
                <c:pt idx="20522">
                  <c:v>5530.4</c:v>
                </c:pt>
                <c:pt idx="20523">
                  <c:v>5530.42</c:v>
                </c:pt>
                <c:pt idx="20524">
                  <c:v>5530.44</c:v>
                </c:pt>
                <c:pt idx="20525">
                  <c:v>5530.46</c:v>
                </c:pt>
                <c:pt idx="20526">
                  <c:v>5530.48</c:v>
                </c:pt>
                <c:pt idx="20527">
                  <c:v>5530.5</c:v>
                </c:pt>
                <c:pt idx="20528">
                  <c:v>5530.52</c:v>
                </c:pt>
                <c:pt idx="20529">
                  <c:v>5530.54</c:v>
                </c:pt>
                <c:pt idx="20530">
                  <c:v>5530.56</c:v>
                </c:pt>
                <c:pt idx="20531">
                  <c:v>5530.58</c:v>
                </c:pt>
                <c:pt idx="20532">
                  <c:v>5530.6</c:v>
                </c:pt>
                <c:pt idx="20533">
                  <c:v>5530.6200000000035</c:v>
                </c:pt>
                <c:pt idx="20534">
                  <c:v>5530.64</c:v>
                </c:pt>
                <c:pt idx="20535">
                  <c:v>5530.6600000000035</c:v>
                </c:pt>
                <c:pt idx="20536">
                  <c:v>5530.68</c:v>
                </c:pt>
                <c:pt idx="20537">
                  <c:v>5530.7</c:v>
                </c:pt>
                <c:pt idx="20538">
                  <c:v>5530.72</c:v>
                </c:pt>
                <c:pt idx="20539">
                  <c:v>5530.74</c:v>
                </c:pt>
                <c:pt idx="20540">
                  <c:v>5530.76</c:v>
                </c:pt>
                <c:pt idx="20541">
                  <c:v>5530.78</c:v>
                </c:pt>
                <c:pt idx="20542">
                  <c:v>5530.8</c:v>
                </c:pt>
                <c:pt idx="20543">
                  <c:v>5530.8200000000024</c:v>
                </c:pt>
                <c:pt idx="20544">
                  <c:v>5530.84</c:v>
                </c:pt>
                <c:pt idx="20545">
                  <c:v>5530.8600000000024</c:v>
                </c:pt>
                <c:pt idx="20546">
                  <c:v>5530.88</c:v>
                </c:pt>
                <c:pt idx="20547">
                  <c:v>5530.9</c:v>
                </c:pt>
                <c:pt idx="20548">
                  <c:v>5530.92</c:v>
                </c:pt>
                <c:pt idx="20549">
                  <c:v>5530.94</c:v>
                </c:pt>
                <c:pt idx="20550">
                  <c:v>5530.96</c:v>
                </c:pt>
                <c:pt idx="20551">
                  <c:v>5530.98</c:v>
                </c:pt>
                <c:pt idx="20552">
                  <c:v>5531</c:v>
                </c:pt>
                <c:pt idx="20553">
                  <c:v>5531.02</c:v>
                </c:pt>
                <c:pt idx="20554">
                  <c:v>5531.04</c:v>
                </c:pt>
                <c:pt idx="20555">
                  <c:v>5531.06</c:v>
                </c:pt>
                <c:pt idx="20556">
                  <c:v>5531.08</c:v>
                </c:pt>
                <c:pt idx="20557">
                  <c:v>5531.1</c:v>
                </c:pt>
                <c:pt idx="20558">
                  <c:v>5531.1200000000035</c:v>
                </c:pt>
                <c:pt idx="20559">
                  <c:v>5531.14</c:v>
                </c:pt>
                <c:pt idx="20560">
                  <c:v>5531.1600000000035</c:v>
                </c:pt>
                <c:pt idx="20561">
                  <c:v>5531.18</c:v>
                </c:pt>
                <c:pt idx="20562">
                  <c:v>5531.2</c:v>
                </c:pt>
                <c:pt idx="20563">
                  <c:v>5531.22</c:v>
                </c:pt>
                <c:pt idx="20564">
                  <c:v>5531.24</c:v>
                </c:pt>
                <c:pt idx="20565">
                  <c:v>5531.26</c:v>
                </c:pt>
                <c:pt idx="20566">
                  <c:v>5531.28</c:v>
                </c:pt>
                <c:pt idx="20567">
                  <c:v>5531.3</c:v>
                </c:pt>
                <c:pt idx="20568">
                  <c:v>5531.3200000000024</c:v>
                </c:pt>
                <c:pt idx="20569">
                  <c:v>5531.34</c:v>
                </c:pt>
                <c:pt idx="20570">
                  <c:v>5531.3600000000024</c:v>
                </c:pt>
                <c:pt idx="20571">
                  <c:v>5531.38</c:v>
                </c:pt>
                <c:pt idx="20572">
                  <c:v>5531.4</c:v>
                </c:pt>
                <c:pt idx="20573">
                  <c:v>5531.42</c:v>
                </c:pt>
                <c:pt idx="20574">
                  <c:v>5531.44</c:v>
                </c:pt>
                <c:pt idx="20575">
                  <c:v>5531.46</c:v>
                </c:pt>
                <c:pt idx="20576">
                  <c:v>5531.48</c:v>
                </c:pt>
                <c:pt idx="20577">
                  <c:v>5531.5</c:v>
                </c:pt>
                <c:pt idx="20578">
                  <c:v>5531.52</c:v>
                </c:pt>
                <c:pt idx="20579">
                  <c:v>5531.54</c:v>
                </c:pt>
                <c:pt idx="20580">
                  <c:v>5531.56</c:v>
                </c:pt>
                <c:pt idx="20581">
                  <c:v>5531.58</c:v>
                </c:pt>
                <c:pt idx="20582">
                  <c:v>5531.6</c:v>
                </c:pt>
                <c:pt idx="20583">
                  <c:v>5531.6200000000035</c:v>
                </c:pt>
                <c:pt idx="20584">
                  <c:v>5531.64</c:v>
                </c:pt>
                <c:pt idx="20585">
                  <c:v>5531.6600000000035</c:v>
                </c:pt>
                <c:pt idx="20586">
                  <c:v>5531.68</c:v>
                </c:pt>
                <c:pt idx="20587">
                  <c:v>5531.7</c:v>
                </c:pt>
                <c:pt idx="20588">
                  <c:v>5531.72</c:v>
                </c:pt>
                <c:pt idx="20589">
                  <c:v>5531.74</c:v>
                </c:pt>
                <c:pt idx="20590">
                  <c:v>5531.76</c:v>
                </c:pt>
                <c:pt idx="20591">
                  <c:v>5531.78</c:v>
                </c:pt>
                <c:pt idx="20592">
                  <c:v>5531.8</c:v>
                </c:pt>
                <c:pt idx="20593">
                  <c:v>5531.8200000000024</c:v>
                </c:pt>
                <c:pt idx="20594">
                  <c:v>5531.84</c:v>
                </c:pt>
                <c:pt idx="20595">
                  <c:v>5531.8600000000024</c:v>
                </c:pt>
                <c:pt idx="20596">
                  <c:v>5531.88</c:v>
                </c:pt>
                <c:pt idx="20597">
                  <c:v>5531.9</c:v>
                </c:pt>
                <c:pt idx="20598">
                  <c:v>5531.92</c:v>
                </c:pt>
                <c:pt idx="20599">
                  <c:v>5531.94</c:v>
                </c:pt>
                <c:pt idx="20600">
                  <c:v>5531.96</c:v>
                </c:pt>
                <c:pt idx="20601">
                  <c:v>5531.98</c:v>
                </c:pt>
                <c:pt idx="20602">
                  <c:v>5532</c:v>
                </c:pt>
                <c:pt idx="20603">
                  <c:v>5532.02</c:v>
                </c:pt>
                <c:pt idx="20604">
                  <c:v>5532.04</c:v>
                </c:pt>
                <c:pt idx="20605">
                  <c:v>5532.06</c:v>
                </c:pt>
                <c:pt idx="20606">
                  <c:v>5532.08</c:v>
                </c:pt>
                <c:pt idx="20607">
                  <c:v>5532.1</c:v>
                </c:pt>
                <c:pt idx="20608">
                  <c:v>5532.1200000000035</c:v>
                </c:pt>
                <c:pt idx="20609">
                  <c:v>5532.14</c:v>
                </c:pt>
                <c:pt idx="20610">
                  <c:v>5532.1600000000035</c:v>
                </c:pt>
                <c:pt idx="20611">
                  <c:v>5532.18</c:v>
                </c:pt>
                <c:pt idx="20612">
                  <c:v>5532.2</c:v>
                </c:pt>
                <c:pt idx="20613">
                  <c:v>5532.22</c:v>
                </c:pt>
                <c:pt idx="20614">
                  <c:v>5532.24</c:v>
                </c:pt>
                <c:pt idx="20615">
                  <c:v>5532.26</c:v>
                </c:pt>
                <c:pt idx="20616">
                  <c:v>5532.28</c:v>
                </c:pt>
                <c:pt idx="20617">
                  <c:v>5532.3</c:v>
                </c:pt>
                <c:pt idx="20618">
                  <c:v>5532.3200000000024</c:v>
                </c:pt>
                <c:pt idx="20619">
                  <c:v>5532.34</c:v>
                </c:pt>
                <c:pt idx="20620">
                  <c:v>5532.3600000000024</c:v>
                </c:pt>
                <c:pt idx="20621">
                  <c:v>5532.38</c:v>
                </c:pt>
                <c:pt idx="20622">
                  <c:v>5532.4</c:v>
                </c:pt>
                <c:pt idx="20623">
                  <c:v>5532.42</c:v>
                </c:pt>
                <c:pt idx="20624">
                  <c:v>5532.44</c:v>
                </c:pt>
                <c:pt idx="20625">
                  <c:v>5532.46</c:v>
                </c:pt>
                <c:pt idx="20626">
                  <c:v>5532.48</c:v>
                </c:pt>
                <c:pt idx="20627">
                  <c:v>5532.5</c:v>
                </c:pt>
                <c:pt idx="20628">
                  <c:v>5532.52</c:v>
                </c:pt>
                <c:pt idx="20629">
                  <c:v>5532.54</c:v>
                </c:pt>
                <c:pt idx="20630">
                  <c:v>5532.56</c:v>
                </c:pt>
                <c:pt idx="20631">
                  <c:v>5532.58</c:v>
                </c:pt>
                <c:pt idx="20632">
                  <c:v>5532.6</c:v>
                </c:pt>
                <c:pt idx="20633">
                  <c:v>5532.6200000000035</c:v>
                </c:pt>
                <c:pt idx="20634">
                  <c:v>5532.64</c:v>
                </c:pt>
                <c:pt idx="20635">
                  <c:v>5532.6600000000035</c:v>
                </c:pt>
                <c:pt idx="20636">
                  <c:v>5532.68</c:v>
                </c:pt>
                <c:pt idx="20637">
                  <c:v>5532.7</c:v>
                </c:pt>
                <c:pt idx="20638">
                  <c:v>5532.72</c:v>
                </c:pt>
                <c:pt idx="20639">
                  <c:v>5532.74</c:v>
                </c:pt>
                <c:pt idx="20640">
                  <c:v>5532.76</c:v>
                </c:pt>
                <c:pt idx="20641">
                  <c:v>5532.78</c:v>
                </c:pt>
                <c:pt idx="20642">
                  <c:v>5532.8</c:v>
                </c:pt>
                <c:pt idx="20643">
                  <c:v>5532.8200000000024</c:v>
                </c:pt>
                <c:pt idx="20644">
                  <c:v>5532.84</c:v>
                </c:pt>
                <c:pt idx="20645">
                  <c:v>5532.8600000000024</c:v>
                </c:pt>
                <c:pt idx="20646">
                  <c:v>5532.88</c:v>
                </c:pt>
                <c:pt idx="20647">
                  <c:v>5532.9</c:v>
                </c:pt>
                <c:pt idx="20648">
                  <c:v>5532.92</c:v>
                </c:pt>
                <c:pt idx="20649">
                  <c:v>5532.94</c:v>
                </c:pt>
                <c:pt idx="20650">
                  <c:v>5532.96</c:v>
                </c:pt>
                <c:pt idx="20651">
                  <c:v>5532.98</c:v>
                </c:pt>
                <c:pt idx="20652">
                  <c:v>5533</c:v>
                </c:pt>
                <c:pt idx="20653">
                  <c:v>5533.02</c:v>
                </c:pt>
                <c:pt idx="20654">
                  <c:v>5533.04</c:v>
                </c:pt>
                <c:pt idx="20655">
                  <c:v>5533.06</c:v>
                </c:pt>
                <c:pt idx="20656">
                  <c:v>5533.08</c:v>
                </c:pt>
                <c:pt idx="20657">
                  <c:v>5533.1</c:v>
                </c:pt>
                <c:pt idx="20658">
                  <c:v>5533.1200000000035</c:v>
                </c:pt>
                <c:pt idx="20659">
                  <c:v>5533.14</c:v>
                </c:pt>
                <c:pt idx="20660">
                  <c:v>5533.1600000000035</c:v>
                </c:pt>
                <c:pt idx="20661">
                  <c:v>5533.18</c:v>
                </c:pt>
                <c:pt idx="20662">
                  <c:v>5533.2</c:v>
                </c:pt>
                <c:pt idx="20663">
                  <c:v>5533.22</c:v>
                </c:pt>
                <c:pt idx="20664">
                  <c:v>5533.24</c:v>
                </c:pt>
                <c:pt idx="20665">
                  <c:v>5533.26</c:v>
                </c:pt>
                <c:pt idx="20666">
                  <c:v>5533.28</c:v>
                </c:pt>
                <c:pt idx="20667">
                  <c:v>5533.3</c:v>
                </c:pt>
                <c:pt idx="20668">
                  <c:v>5533.3200000000024</c:v>
                </c:pt>
                <c:pt idx="20669">
                  <c:v>5533.34</c:v>
                </c:pt>
                <c:pt idx="20670">
                  <c:v>5533.3600000000024</c:v>
                </c:pt>
                <c:pt idx="20671">
                  <c:v>5533.38</c:v>
                </c:pt>
                <c:pt idx="20672">
                  <c:v>5533.4</c:v>
                </c:pt>
                <c:pt idx="20673">
                  <c:v>5533.42</c:v>
                </c:pt>
                <c:pt idx="20674">
                  <c:v>5533.44</c:v>
                </c:pt>
                <c:pt idx="20675">
                  <c:v>5533.46</c:v>
                </c:pt>
                <c:pt idx="20676">
                  <c:v>5533.48</c:v>
                </c:pt>
                <c:pt idx="20677">
                  <c:v>5533.5</c:v>
                </c:pt>
                <c:pt idx="20678">
                  <c:v>5533.52</c:v>
                </c:pt>
                <c:pt idx="20679">
                  <c:v>5533.54</c:v>
                </c:pt>
                <c:pt idx="20680">
                  <c:v>5533.56</c:v>
                </c:pt>
                <c:pt idx="20681">
                  <c:v>5533.58</c:v>
                </c:pt>
                <c:pt idx="20682">
                  <c:v>5533.6</c:v>
                </c:pt>
                <c:pt idx="20683">
                  <c:v>5533.6200000000035</c:v>
                </c:pt>
                <c:pt idx="20684">
                  <c:v>5533.64</c:v>
                </c:pt>
                <c:pt idx="20685">
                  <c:v>5533.6600000000035</c:v>
                </c:pt>
                <c:pt idx="20686">
                  <c:v>5533.68</c:v>
                </c:pt>
                <c:pt idx="20687">
                  <c:v>5533.7</c:v>
                </c:pt>
                <c:pt idx="20688">
                  <c:v>5533.72</c:v>
                </c:pt>
                <c:pt idx="20689">
                  <c:v>5533.74</c:v>
                </c:pt>
                <c:pt idx="20690">
                  <c:v>5533.76</c:v>
                </c:pt>
                <c:pt idx="20691">
                  <c:v>5533.78</c:v>
                </c:pt>
                <c:pt idx="20692">
                  <c:v>5533.8</c:v>
                </c:pt>
                <c:pt idx="20693">
                  <c:v>5533.8200000000024</c:v>
                </c:pt>
                <c:pt idx="20694">
                  <c:v>5533.84</c:v>
                </c:pt>
                <c:pt idx="20695">
                  <c:v>5533.8600000000024</c:v>
                </c:pt>
                <c:pt idx="20696">
                  <c:v>5533.88</c:v>
                </c:pt>
                <c:pt idx="20697">
                  <c:v>5533.9</c:v>
                </c:pt>
                <c:pt idx="20698">
                  <c:v>5533.92</c:v>
                </c:pt>
                <c:pt idx="20699">
                  <c:v>5533.94</c:v>
                </c:pt>
                <c:pt idx="20700">
                  <c:v>5533.96</c:v>
                </c:pt>
                <c:pt idx="20701">
                  <c:v>5533.98</c:v>
                </c:pt>
                <c:pt idx="20702">
                  <c:v>5534</c:v>
                </c:pt>
                <c:pt idx="20703">
                  <c:v>5534.02</c:v>
                </c:pt>
                <c:pt idx="20704">
                  <c:v>5534.04</c:v>
                </c:pt>
                <c:pt idx="20705">
                  <c:v>5534.06</c:v>
                </c:pt>
                <c:pt idx="20706">
                  <c:v>5534.08</c:v>
                </c:pt>
                <c:pt idx="20707">
                  <c:v>5534.1</c:v>
                </c:pt>
                <c:pt idx="20708">
                  <c:v>5534.1200000000035</c:v>
                </c:pt>
                <c:pt idx="20709">
                  <c:v>5534.14</c:v>
                </c:pt>
                <c:pt idx="20710">
                  <c:v>5534.1600000000035</c:v>
                </c:pt>
                <c:pt idx="20711">
                  <c:v>5534.18</c:v>
                </c:pt>
                <c:pt idx="20712">
                  <c:v>5534.2</c:v>
                </c:pt>
                <c:pt idx="20713">
                  <c:v>5534.22</c:v>
                </c:pt>
                <c:pt idx="20714">
                  <c:v>5534.24</c:v>
                </c:pt>
                <c:pt idx="20715">
                  <c:v>5534.26</c:v>
                </c:pt>
                <c:pt idx="20716">
                  <c:v>5534.28</c:v>
                </c:pt>
                <c:pt idx="20717">
                  <c:v>5534.3</c:v>
                </c:pt>
                <c:pt idx="20718">
                  <c:v>5534.3200000000024</c:v>
                </c:pt>
                <c:pt idx="20719">
                  <c:v>5534.34</c:v>
                </c:pt>
                <c:pt idx="20720">
                  <c:v>5534.3600000000024</c:v>
                </c:pt>
                <c:pt idx="20721">
                  <c:v>5534.38</c:v>
                </c:pt>
                <c:pt idx="20722">
                  <c:v>5534.4</c:v>
                </c:pt>
                <c:pt idx="20723">
                  <c:v>5534.42</c:v>
                </c:pt>
                <c:pt idx="20724">
                  <c:v>5534.44</c:v>
                </c:pt>
                <c:pt idx="20725">
                  <c:v>5534.46</c:v>
                </c:pt>
                <c:pt idx="20726">
                  <c:v>5534.48</c:v>
                </c:pt>
                <c:pt idx="20727">
                  <c:v>5534.5</c:v>
                </c:pt>
                <c:pt idx="20728">
                  <c:v>5534.52</c:v>
                </c:pt>
                <c:pt idx="20729">
                  <c:v>5534.54</c:v>
                </c:pt>
                <c:pt idx="20730">
                  <c:v>5534.56</c:v>
                </c:pt>
                <c:pt idx="20731">
                  <c:v>5534.58</c:v>
                </c:pt>
                <c:pt idx="20732">
                  <c:v>5534.6</c:v>
                </c:pt>
                <c:pt idx="20733">
                  <c:v>5534.6200000000035</c:v>
                </c:pt>
                <c:pt idx="20734">
                  <c:v>5534.64</c:v>
                </c:pt>
                <c:pt idx="20735">
                  <c:v>5534.6600000000035</c:v>
                </c:pt>
                <c:pt idx="20736">
                  <c:v>5534.68</c:v>
                </c:pt>
                <c:pt idx="20737">
                  <c:v>5534.7</c:v>
                </c:pt>
                <c:pt idx="20738">
                  <c:v>5534.72</c:v>
                </c:pt>
                <c:pt idx="20739">
                  <c:v>5534.74</c:v>
                </c:pt>
                <c:pt idx="20740">
                  <c:v>5534.76</c:v>
                </c:pt>
                <c:pt idx="20741">
                  <c:v>5534.78</c:v>
                </c:pt>
                <c:pt idx="20742">
                  <c:v>5534.8</c:v>
                </c:pt>
                <c:pt idx="20743">
                  <c:v>5534.8200000000024</c:v>
                </c:pt>
                <c:pt idx="20744">
                  <c:v>5534.84</c:v>
                </c:pt>
                <c:pt idx="20745">
                  <c:v>5534.8600000000024</c:v>
                </c:pt>
                <c:pt idx="20746">
                  <c:v>5534.88</c:v>
                </c:pt>
                <c:pt idx="20747">
                  <c:v>5534.9</c:v>
                </c:pt>
                <c:pt idx="20748">
                  <c:v>5534.92</c:v>
                </c:pt>
                <c:pt idx="20749">
                  <c:v>5534.94</c:v>
                </c:pt>
                <c:pt idx="20750">
                  <c:v>5534.96</c:v>
                </c:pt>
                <c:pt idx="20751">
                  <c:v>5534.98</c:v>
                </c:pt>
                <c:pt idx="20752">
                  <c:v>5535</c:v>
                </c:pt>
                <c:pt idx="20753">
                  <c:v>5535.02</c:v>
                </c:pt>
                <c:pt idx="20754">
                  <c:v>5535.04</c:v>
                </c:pt>
                <c:pt idx="20755">
                  <c:v>5535.06</c:v>
                </c:pt>
                <c:pt idx="20756">
                  <c:v>5535.08</c:v>
                </c:pt>
                <c:pt idx="20757">
                  <c:v>5535.1</c:v>
                </c:pt>
                <c:pt idx="20758">
                  <c:v>5535.1200000000035</c:v>
                </c:pt>
                <c:pt idx="20759">
                  <c:v>5535.14</c:v>
                </c:pt>
                <c:pt idx="20760">
                  <c:v>5535.1600000000035</c:v>
                </c:pt>
                <c:pt idx="20761">
                  <c:v>5535.18</c:v>
                </c:pt>
                <c:pt idx="20762">
                  <c:v>5535.2</c:v>
                </c:pt>
                <c:pt idx="20763">
                  <c:v>5535.22</c:v>
                </c:pt>
                <c:pt idx="20764">
                  <c:v>5535.24</c:v>
                </c:pt>
                <c:pt idx="20765">
                  <c:v>5535.26</c:v>
                </c:pt>
                <c:pt idx="20766">
                  <c:v>5535.28</c:v>
                </c:pt>
                <c:pt idx="20767">
                  <c:v>5535.3</c:v>
                </c:pt>
                <c:pt idx="20768">
                  <c:v>5535.3200000000024</c:v>
                </c:pt>
                <c:pt idx="20769">
                  <c:v>5535.34</c:v>
                </c:pt>
                <c:pt idx="20770">
                  <c:v>5535.3600000000024</c:v>
                </c:pt>
                <c:pt idx="20771">
                  <c:v>5535.38</c:v>
                </c:pt>
                <c:pt idx="20772">
                  <c:v>5535.4</c:v>
                </c:pt>
                <c:pt idx="20773">
                  <c:v>5535.42</c:v>
                </c:pt>
                <c:pt idx="20774">
                  <c:v>5535.44</c:v>
                </c:pt>
                <c:pt idx="20775">
                  <c:v>5535.46</c:v>
                </c:pt>
                <c:pt idx="20776">
                  <c:v>5535.48</c:v>
                </c:pt>
                <c:pt idx="20777">
                  <c:v>5535.5</c:v>
                </c:pt>
                <c:pt idx="20778">
                  <c:v>5535.52</c:v>
                </c:pt>
                <c:pt idx="20779">
                  <c:v>5535.54</c:v>
                </c:pt>
                <c:pt idx="20780">
                  <c:v>5535.56</c:v>
                </c:pt>
                <c:pt idx="20781">
                  <c:v>5535.58</c:v>
                </c:pt>
                <c:pt idx="20782">
                  <c:v>5535.6</c:v>
                </c:pt>
                <c:pt idx="20783">
                  <c:v>5535.6200000000035</c:v>
                </c:pt>
                <c:pt idx="20784">
                  <c:v>5535.64</c:v>
                </c:pt>
                <c:pt idx="20785">
                  <c:v>5535.6600000000035</c:v>
                </c:pt>
                <c:pt idx="20786">
                  <c:v>5535.68</c:v>
                </c:pt>
                <c:pt idx="20787">
                  <c:v>5535.7</c:v>
                </c:pt>
                <c:pt idx="20788">
                  <c:v>5535.72</c:v>
                </c:pt>
                <c:pt idx="20789">
                  <c:v>5535.74</c:v>
                </c:pt>
                <c:pt idx="20790">
                  <c:v>5535.76</c:v>
                </c:pt>
                <c:pt idx="20791">
                  <c:v>5535.78</c:v>
                </c:pt>
                <c:pt idx="20792">
                  <c:v>5535.8</c:v>
                </c:pt>
                <c:pt idx="20793">
                  <c:v>5535.8200000000024</c:v>
                </c:pt>
                <c:pt idx="20794">
                  <c:v>5535.84</c:v>
                </c:pt>
                <c:pt idx="20795">
                  <c:v>5535.8600000000024</c:v>
                </c:pt>
                <c:pt idx="20796">
                  <c:v>5535.88</c:v>
                </c:pt>
                <c:pt idx="20797">
                  <c:v>5535.9</c:v>
                </c:pt>
                <c:pt idx="20798">
                  <c:v>5535.92</c:v>
                </c:pt>
                <c:pt idx="20799">
                  <c:v>5535.94</c:v>
                </c:pt>
                <c:pt idx="20800">
                  <c:v>5535.96</c:v>
                </c:pt>
                <c:pt idx="20801">
                  <c:v>5535.98</c:v>
                </c:pt>
                <c:pt idx="20802">
                  <c:v>5536</c:v>
                </c:pt>
                <c:pt idx="20803">
                  <c:v>5536.02</c:v>
                </c:pt>
                <c:pt idx="20804">
                  <c:v>5536.04</c:v>
                </c:pt>
                <c:pt idx="20805">
                  <c:v>5536.06</c:v>
                </c:pt>
                <c:pt idx="20806">
                  <c:v>5536.08</c:v>
                </c:pt>
                <c:pt idx="20807">
                  <c:v>5536.1</c:v>
                </c:pt>
                <c:pt idx="20808">
                  <c:v>5536.1200000000035</c:v>
                </c:pt>
                <c:pt idx="20809">
                  <c:v>5536.14</c:v>
                </c:pt>
                <c:pt idx="20810">
                  <c:v>5536.1600000000035</c:v>
                </c:pt>
                <c:pt idx="20811">
                  <c:v>5536.18</c:v>
                </c:pt>
                <c:pt idx="20812">
                  <c:v>5536.2</c:v>
                </c:pt>
                <c:pt idx="20813">
                  <c:v>5536.22</c:v>
                </c:pt>
                <c:pt idx="20814">
                  <c:v>5536.24</c:v>
                </c:pt>
                <c:pt idx="20815">
                  <c:v>5536.26</c:v>
                </c:pt>
                <c:pt idx="20816">
                  <c:v>5536.28</c:v>
                </c:pt>
                <c:pt idx="20817">
                  <c:v>5536.3</c:v>
                </c:pt>
                <c:pt idx="20818">
                  <c:v>5536.3200000000024</c:v>
                </c:pt>
                <c:pt idx="20819">
                  <c:v>5536.34</c:v>
                </c:pt>
                <c:pt idx="20820">
                  <c:v>5536.3600000000024</c:v>
                </c:pt>
                <c:pt idx="20821">
                  <c:v>5536.38</c:v>
                </c:pt>
                <c:pt idx="20822">
                  <c:v>5536.4</c:v>
                </c:pt>
                <c:pt idx="20823">
                  <c:v>5536.42</c:v>
                </c:pt>
                <c:pt idx="20824">
                  <c:v>5536.44</c:v>
                </c:pt>
                <c:pt idx="20825">
                  <c:v>5536.46</c:v>
                </c:pt>
                <c:pt idx="20826">
                  <c:v>5536.48</c:v>
                </c:pt>
                <c:pt idx="20827">
                  <c:v>5536.5</c:v>
                </c:pt>
                <c:pt idx="20828">
                  <c:v>5536.52</c:v>
                </c:pt>
                <c:pt idx="20829">
                  <c:v>5536.54</c:v>
                </c:pt>
                <c:pt idx="20830">
                  <c:v>5536.56</c:v>
                </c:pt>
                <c:pt idx="20831">
                  <c:v>5536.58</c:v>
                </c:pt>
                <c:pt idx="20832">
                  <c:v>5536.6</c:v>
                </c:pt>
                <c:pt idx="20833">
                  <c:v>5536.6200000000035</c:v>
                </c:pt>
                <c:pt idx="20834">
                  <c:v>5536.64</c:v>
                </c:pt>
                <c:pt idx="20835">
                  <c:v>5536.6600000000035</c:v>
                </c:pt>
                <c:pt idx="20836">
                  <c:v>5536.68</c:v>
                </c:pt>
                <c:pt idx="20837">
                  <c:v>5536.7</c:v>
                </c:pt>
                <c:pt idx="20838">
                  <c:v>5536.72</c:v>
                </c:pt>
                <c:pt idx="20839">
                  <c:v>5536.74</c:v>
                </c:pt>
                <c:pt idx="20840">
                  <c:v>5536.76</c:v>
                </c:pt>
                <c:pt idx="20841">
                  <c:v>5536.78</c:v>
                </c:pt>
                <c:pt idx="20842">
                  <c:v>5536.8</c:v>
                </c:pt>
                <c:pt idx="20843">
                  <c:v>5536.8200000000024</c:v>
                </c:pt>
                <c:pt idx="20844">
                  <c:v>5536.84</c:v>
                </c:pt>
                <c:pt idx="20845">
                  <c:v>5536.8600000000024</c:v>
                </c:pt>
                <c:pt idx="20846">
                  <c:v>5536.88</c:v>
                </c:pt>
                <c:pt idx="20847">
                  <c:v>5536.9</c:v>
                </c:pt>
                <c:pt idx="20848">
                  <c:v>5536.92</c:v>
                </c:pt>
                <c:pt idx="20849">
                  <c:v>5536.94</c:v>
                </c:pt>
                <c:pt idx="20850">
                  <c:v>5536.96</c:v>
                </c:pt>
                <c:pt idx="20851">
                  <c:v>5536.98</c:v>
                </c:pt>
                <c:pt idx="20852">
                  <c:v>5537</c:v>
                </c:pt>
                <c:pt idx="20853">
                  <c:v>5537.02</c:v>
                </c:pt>
                <c:pt idx="20854">
                  <c:v>5537.04</c:v>
                </c:pt>
                <c:pt idx="20855">
                  <c:v>5537.06</c:v>
                </c:pt>
                <c:pt idx="20856">
                  <c:v>5537.08</c:v>
                </c:pt>
                <c:pt idx="20857">
                  <c:v>5537.1</c:v>
                </c:pt>
                <c:pt idx="20858">
                  <c:v>5537.1200000000035</c:v>
                </c:pt>
                <c:pt idx="20859">
                  <c:v>5537.14</c:v>
                </c:pt>
                <c:pt idx="20860">
                  <c:v>5537.1600000000035</c:v>
                </c:pt>
                <c:pt idx="20861">
                  <c:v>5537.18</c:v>
                </c:pt>
                <c:pt idx="20862">
                  <c:v>5537.2</c:v>
                </c:pt>
                <c:pt idx="20863">
                  <c:v>5537.22</c:v>
                </c:pt>
                <c:pt idx="20864">
                  <c:v>5537.24</c:v>
                </c:pt>
                <c:pt idx="20865">
                  <c:v>5537.26</c:v>
                </c:pt>
                <c:pt idx="20866">
                  <c:v>5537.28</c:v>
                </c:pt>
                <c:pt idx="20867">
                  <c:v>5537.3</c:v>
                </c:pt>
                <c:pt idx="20868">
                  <c:v>5537.3200000000024</c:v>
                </c:pt>
                <c:pt idx="20869">
                  <c:v>5537.34</c:v>
                </c:pt>
                <c:pt idx="20870">
                  <c:v>5537.3600000000024</c:v>
                </c:pt>
                <c:pt idx="20871">
                  <c:v>5537.38</c:v>
                </c:pt>
                <c:pt idx="20872">
                  <c:v>5537.4</c:v>
                </c:pt>
                <c:pt idx="20873">
                  <c:v>5537.42</c:v>
                </c:pt>
                <c:pt idx="20874">
                  <c:v>5537.44</c:v>
                </c:pt>
                <c:pt idx="20875">
                  <c:v>5537.46</c:v>
                </c:pt>
                <c:pt idx="20876">
                  <c:v>5537.48</c:v>
                </c:pt>
                <c:pt idx="20877">
                  <c:v>5537.5</c:v>
                </c:pt>
                <c:pt idx="20878">
                  <c:v>5537.52</c:v>
                </c:pt>
                <c:pt idx="20879">
                  <c:v>5537.54</c:v>
                </c:pt>
                <c:pt idx="20880">
                  <c:v>5537.56</c:v>
                </c:pt>
                <c:pt idx="20881">
                  <c:v>5537.58</c:v>
                </c:pt>
                <c:pt idx="20882">
                  <c:v>5537.6</c:v>
                </c:pt>
                <c:pt idx="20883">
                  <c:v>5537.6200000000035</c:v>
                </c:pt>
                <c:pt idx="20884">
                  <c:v>5537.64</c:v>
                </c:pt>
                <c:pt idx="20885">
                  <c:v>5537.6600000000035</c:v>
                </c:pt>
                <c:pt idx="20886">
                  <c:v>5537.68</c:v>
                </c:pt>
                <c:pt idx="20887">
                  <c:v>5537.7</c:v>
                </c:pt>
                <c:pt idx="20888">
                  <c:v>5537.72</c:v>
                </c:pt>
                <c:pt idx="20889">
                  <c:v>5537.74</c:v>
                </c:pt>
                <c:pt idx="20890">
                  <c:v>5537.76</c:v>
                </c:pt>
                <c:pt idx="20891">
                  <c:v>5537.78</c:v>
                </c:pt>
                <c:pt idx="20892">
                  <c:v>5537.8</c:v>
                </c:pt>
                <c:pt idx="20893">
                  <c:v>5537.8200000000024</c:v>
                </c:pt>
                <c:pt idx="20894">
                  <c:v>5537.84</c:v>
                </c:pt>
                <c:pt idx="20895">
                  <c:v>5537.8600000000024</c:v>
                </c:pt>
                <c:pt idx="20896">
                  <c:v>5537.88</c:v>
                </c:pt>
                <c:pt idx="20897">
                  <c:v>5537.9</c:v>
                </c:pt>
                <c:pt idx="20898">
                  <c:v>5537.92</c:v>
                </c:pt>
                <c:pt idx="20899">
                  <c:v>5537.94</c:v>
                </c:pt>
                <c:pt idx="20900">
                  <c:v>5537.96</c:v>
                </c:pt>
                <c:pt idx="20901">
                  <c:v>5537.98</c:v>
                </c:pt>
                <c:pt idx="20902">
                  <c:v>5538</c:v>
                </c:pt>
                <c:pt idx="20903">
                  <c:v>5538.02</c:v>
                </c:pt>
                <c:pt idx="20904">
                  <c:v>5538.04</c:v>
                </c:pt>
                <c:pt idx="20905">
                  <c:v>5538.06</c:v>
                </c:pt>
                <c:pt idx="20906">
                  <c:v>5538.08</c:v>
                </c:pt>
                <c:pt idx="20907">
                  <c:v>5538.1</c:v>
                </c:pt>
                <c:pt idx="20908">
                  <c:v>5538.1200000000035</c:v>
                </c:pt>
                <c:pt idx="20909">
                  <c:v>5538.14</c:v>
                </c:pt>
                <c:pt idx="20910">
                  <c:v>5538.1600000000035</c:v>
                </c:pt>
                <c:pt idx="20911">
                  <c:v>5538.18</c:v>
                </c:pt>
                <c:pt idx="20912">
                  <c:v>5538.2</c:v>
                </c:pt>
                <c:pt idx="20913">
                  <c:v>5538.22</c:v>
                </c:pt>
                <c:pt idx="20914">
                  <c:v>5538.24</c:v>
                </c:pt>
                <c:pt idx="20915">
                  <c:v>5538.26</c:v>
                </c:pt>
                <c:pt idx="20916">
                  <c:v>5538.28</c:v>
                </c:pt>
                <c:pt idx="20917">
                  <c:v>5538.3</c:v>
                </c:pt>
                <c:pt idx="20918">
                  <c:v>5538.3200000000024</c:v>
                </c:pt>
                <c:pt idx="20919">
                  <c:v>5538.34</c:v>
                </c:pt>
                <c:pt idx="20920">
                  <c:v>5538.3600000000024</c:v>
                </c:pt>
                <c:pt idx="20921">
                  <c:v>5538.38</c:v>
                </c:pt>
                <c:pt idx="20922">
                  <c:v>5538.4</c:v>
                </c:pt>
                <c:pt idx="20923">
                  <c:v>5538.42</c:v>
                </c:pt>
                <c:pt idx="20924">
                  <c:v>5538.44</c:v>
                </c:pt>
                <c:pt idx="20925">
                  <c:v>5538.46</c:v>
                </c:pt>
                <c:pt idx="20926">
                  <c:v>5538.48</c:v>
                </c:pt>
                <c:pt idx="20927">
                  <c:v>5538.5</c:v>
                </c:pt>
                <c:pt idx="20928">
                  <c:v>5538.52</c:v>
                </c:pt>
                <c:pt idx="20929">
                  <c:v>5538.54</c:v>
                </c:pt>
                <c:pt idx="20930">
                  <c:v>5538.56</c:v>
                </c:pt>
                <c:pt idx="20931">
                  <c:v>5538.58</c:v>
                </c:pt>
                <c:pt idx="20932">
                  <c:v>5538.6</c:v>
                </c:pt>
                <c:pt idx="20933">
                  <c:v>5538.6200000000035</c:v>
                </c:pt>
                <c:pt idx="20934">
                  <c:v>5538.64</c:v>
                </c:pt>
                <c:pt idx="20935">
                  <c:v>5538.6600000000035</c:v>
                </c:pt>
                <c:pt idx="20936">
                  <c:v>5538.68</c:v>
                </c:pt>
                <c:pt idx="20937">
                  <c:v>5538.7</c:v>
                </c:pt>
                <c:pt idx="20938">
                  <c:v>5538.72</c:v>
                </c:pt>
                <c:pt idx="20939">
                  <c:v>5538.74</c:v>
                </c:pt>
                <c:pt idx="20940">
                  <c:v>5538.76</c:v>
                </c:pt>
                <c:pt idx="20941">
                  <c:v>5538.78</c:v>
                </c:pt>
                <c:pt idx="20942">
                  <c:v>5538.8</c:v>
                </c:pt>
                <c:pt idx="20943">
                  <c:v>5538.8200000000024</c:v>
                </c:pt>
                <c:pt idx="20944">
                  <c:v>5538.84</c:v>
                </c:pt>
                <c:pt idx="20945">
                  <c:v>5538.8600000000024</c:v>
                </c:pt>
                <c:pt idx="20946">
                  <c:v>5538.88</c:v>
                </c:pt>
                <c:pt idx="20947">
                  <c:v>5538.9</c:v>
                </c:pt>
                <c:pt idx="20948">
                  <c:v>5538.92</c:v>
                </c:pt>
                <c:pt idx="20949">
                  <c:v>5538.94</c:v>
                </c:pt>
                <c:pt idx="20950">
                  <c:v>5538.96</c:v>
                </c:pt>
                <c:pt idx="20951">
                  <c:v>5538.98</c:v>
                </c:pt>
                <c:pt idx="20952">
                  <c:v>5539</c:v>
                </c:pt>
                <c:pt idx="20953">
                  <c:v>5539.02</c:v>
                </c:pt>
                <c:pt idx="20954">
                  <c:v>5539.04</c:v>
                </c:pt>
                <c:pt idx="20955">
                  <c:v>5539.06</c:v>
                </c:pt>
                <c:pt idx="20956">
                  <c:v>5539.08</c:v>
                </c:pt>
                <c:pt idx="20957">
                  <c:v>5539.1</c:v>
                </c:pt>
                <c:pt idx="20958">
                  <c:v>5539.1200000000035</c:v>
                </c:pt>
                <c:pt idx="20959">
                  <c:v>5539.14</c:v>
                </c:pt>
                <c:pt idx="20960">
                  <c:v>5539.1600000000035</c:v>
                </c:pt>
                <c:pt idx="20961">
                  <c:v>5539.18</c:v>
                </c:pt>
                <c:pt idx="20962">
                  <c:v>5539.2</c:v>
                </c:pt>
                <c:pt idx="20963">
                  <c:v>5539.22</c:v>
                </c:pt>
                <c:pt idx="20964">
                  <c:v>5539.24</c:v>
                </c:pt>
                <c:pt idx="20965">
                  <c:v>5539.26</c:v>
                </c:pt>
                <c:pt idx="20966">
                  <c:v>5539.28</c:v>
                </c:pt>
                <c:pt idx="20967">
                  <c:v>5539.3</c:v>
                </c:pt>
                <c:pt idx="20968">
                  <c:v>5539.3200000000024</c:v>
                </c:pt>
                <c:pt idx="20969">
                  <c:v>5539.34</c:v>
                </c:pt>
                <c:pt idx="20970">
                  <c:v>5539.3600000000024</c:v>
                </c:pt>
                <c:pt idx="20971">
                  <c:v>5539.38</c:v>
                </c:pt>
                <c:pt idx="20972">
                  <c:v>5539.4</c:v>
                </c:pt>
                <c:pt idx="20973">
                  <c:v>5539.42</c:v>
                </c:pt>
                <c:pt idx="20974">
                  <c:v>5539.44</c:v>
                </c:pt>
                <c:pt idx="20975">
                  <c:v>5539.46</c:v>
                </c:pt>
                <c:pt idx="20976">
                  <c:v>5539.48</c:v>
                </c:pt>
                <c:pt idx="20977">
                  <c:v>5539.5</c:v>
                </c:pt>
                <c:pt idx="20978">
                  <c:v>5539.52</c:v>
                </c:pt>
                <c:pt idx="20979">
                  <c:v>5539.54</c:v>
                </c:pt>
                <c:pt idx="20980">
                  <c:v>5539.56</c:v>
                </c:pt>
                <c:pt idx="20981">
                  <c:v>5539.58</c:v>
                </c:pt>
                <c:pt idx="20982">
                  <c:v>5539.6</c:v>
                </c:pt>
                <c:pt idx="20983">
                  <c:v>5539.6200000000035</c:v>
                </c:pt>
                <c:pt idx="20984">
                  <c:v>5539.64</c:v>
                </c:pt>
                <c:pt idx="20985">
                  <c:v>5539.6600000000035</c:v>
                </c:pt>
                <c:pt idx="20986">
                  <c:v>5539.68</c:v>
                </c:pt>
                <c:pt idx="20987">
                  <c:v>5539.7</c:v>
                </c:pt>
                <c:pt idx="20988">
                  <c:v>5539.72</c:v>
                </c:pt>
                <c:pt idx="20989">
                  <c:v>5539.74</c:v>
                </c:pt>
                <c:pt idx="20990">
                  <c:v>5539.76</c:v>
                </c:pt>
                <c:pt idx="20991">
                  <c:v>5539.78</c:v>
                </c:pt>
                <c:pt idx="20992">
                  <c:v>5539.8</c:v>
                </c:pt>
                <c:pt idx="20993">
                  <c:v>5539.8200000000024</c:v>
                </c:pt>
                <c:pt idx="20994">
                  <c:v>5539.84</c:v>
                </c:pt>
                <c:pt idx="20995">
                  <c:v>5539.8600000000024</c:v>
                </c:pt>
                <c:pt idx="20996">
                  <c:v>5539.88</c:v>
                </c:pt>
                <c:pt idx="20997">
                  <c:v>5539.9</c:v>
                </c:pt>
                <c:pt idx="20998">
                  <c:v>5539.92</c:v>
                </c:pt>
                <c:pt idx="20999">
                  <c:v>5539.94</c:v>
                </c:pt>
                <c:pt idx="21000">
                  <c:v>5539.96</c:v>
                </c:pt>
                <c:pt idx="21001">
                  <c:v>5539.98</c:v>
                </c:pt>
                <c:pt idx="21002">
                  <c:v>5540</c:v>
                </c:pt>
                <c:pt idx="21003">
                  <c:v>5540.02</c:v>
                </c:pt>
                <c:pt idx="21004">
                  <c:v>5540.04</c:v>
                </c:pt>
                <c:pt idx="21005">
                  <c:v>5540.06</c:v>
                </c:pt>
                <c:pt idx="21006">
                  <c:v>5540.08</c:v>
                </c:pt>
                <c:pt idx="21007">
                  <c:v>5540.1</c:v>
                </c:pt>
                <c:pt idx="21008">
                  <c:v>5540.1200000000035</c:v>
                </c:pt>
                <c:pt idx="21009">
                  <c:v>5540.14</c:v>
                </c:pt>
                <c:pt idx="21010">
                  <c:v>5540.1600000000035</c:v>
                </c:pt>
                <c:pt idx="21011">
                  <c:v>5540.18</c:v>
                </c:pt>
                <c:pt idx="21012">
                  <c:v>5540.2</c:v>
                </c:pt>
                <c:pt idx="21013">
                  <c:v>5540.22</c:v>
                </c:pt>
                <c:pt idx="21014">
                  <c:v>5540.24</c:v>
                </c:pt>
                <c:pt idx="21015">
                  <c:v>5540.26</c:v>
                </c:pt>
                <c:pt idx="21016">
                  <c:v>5540.28</c:v>
                </c:pt>
                <c:pt idx="21017">
                  <c:v>5540.3</c:v>
                </c:pt>
                <c:pt idx="21018">
                  <c:v>5540.3200000000024</c:v>
                </c:pt>
                <c:pt idx="21019">
                  <c:v>5540.34</c:v>
                </c:pt>
                <c:pt idx="21020">
                  <c:v>5540.3600000000024</c:v>
                </c:pt>
                <c:pt idx="21021">
                  <c:v>5540.38</c:v>
                </c:pt>
                <c:pt idx="21022">
                  <c:v>5540.4</c:v>
                </c:pt>
                <c:pt idx="21023">
                  <c:v>5540.42</c:v>
                </c:pt>
                <c:pt idx="21024">
                  <c:v>5540.44</c:v>
                </c:pt>
                <c:pt idx="21025">
                  <c:v>5540.46</c:v>
                </c:pt>
                <c:pt idx="21026">
                  <c:v>5540.48</c:v>
                </c:pt>
                <c:pt idx="21027">
                  <c:v>5540.5</c:v>
                </c:pt>
                <c:pt idx="21028">
                  <c:v>5540.52</c:v>
                </c:pt>
                <c:pt idx="21029">
                  <c:v>5540.54</c:v>
                </c:pt>
                <c:pt idx="21030">
                  <c:v>5540.56</c:v>
                </c:pt>
                <c:pt idx="21031">
                  <c:v>5540.58</c:v>
                </c:pt>
                <c:pt idx="21032">
                  <c:v>5540.6</c:v>
                </c:pt>
                <c:pt idx="21033">
                  <c:v>5540.6200000000035</c:v>
                </c:pt>
                <c:pt idx="21034">
                  <c:v>5540.64</c:v>
                </c:pt>
                <c:pt idx="21035">
                  <c:v>5540.6600000000035</c:v>
                </c:pt>
                <c:pt idx="21036">
                  <c:v>5540.68</c:v>
                </c:pt>
                <c:pt idx="21037">
                  <c:v>5540.7</c:v>
                </c:pt>
                <c:pt idx="21038">
                  <c:v>5540.72</c:v>
                </c:pt>
                <c:pt idx="21039">
                  <c:v>5540.74</c:v>
                </c:pt>
                <c:pt idx="21040">
                  <c:v>5540.76</c:v>
                </c:pt>
                <c:pt idx="21041">
                  <c:v>5540.78</c:v>
                </c:pt>
                <c:pt idx="21042">
                  <c:v>5540.8</c:v>
                </c:pt>
                <c:pt idx="21043">
                  <c:v>5540.8200000000024</c:v>
                </c:pt>
                <c:pt idx="21044">
                  <c:v>5540.84</c:v>
                </c:pt>
                <c:pt idx="21045">
                  <c:v>5540.8600000000024</c:v>
                </c:pt>
                <c:pt idx="21046">
                  <c:v>5540.88</c:v>
                </c:pt>
                <c:pt idx="21047">
                  <c:v>5540.9</c:v>
                </c:pt>
                <c:pt idx="21048">
                  <c:v>5540.92</c:v>
                </c:pt>
                <c:pt idx="21049">
                  <c:v>5540.94</c:v>
                </c:pt>
                <c:pt idx="21050">
                  <c:v>5540.96</c:v>
                </c:pt>
                <c:pt idx="21051">
                  <c:v>5540.98</c:v>
                </c:pt>
                <c:pt idx="21052">
                  <c:v>5541</c:v>
                </c:pt>
                <c:pt idx="21053">
                  <c:v>5541.02</c:v>
                </c:pt>
                <c:pt idx="21054">
                  <c:v>5541.04</c:v>
                </c:pt>
                <c:pt idx="21055">
                  <c:v>5541.06</c:v>
                </c:pt>
                <c:pt idx="21056">
                  <c:v>5541.08</c:v>
                </c:pt>
                <c:pt idx="21057">
                  <c:v>5541.1</c:v>
                </c:pt>
                <c:pt idx="21058">
                  <c:v>5541.1200000000035</c:v>
                </c:pt>
                <c:pt idx="21059">
                  <c:v>5541.14</c:v>
                </c:pt>
                <c:pt idx="21060">
                  <c:v>5541.1600000000035</c:v>
                </c:pt>
                <c:pt idx="21061">
                  <c:v>5541.18</c:v>
                </c:pt>
                <c:pt idx="21062">
                  <c:v>5541.2</c:v>
                </c:pt>
                <c:pt idx="21063">
                  <c:v>5541.22</c:v>
                </c:pt>
                <c:pt idx="21064">
                  <c:v>5541.24</c:v>
                </c:pt>
                <c:pt idx="21065">
                  <c:v>5541.26</c:v>
                </c:pt>
                <c:pt idx="21066">
                  <c:v>5541.28</c:v>
                </c:pt>
                <c:pt idx="21067">
                  <c:v>5541.3</c:v>
                </c:pt>
                <c:pt idx="21068">
                  <c:v>5541.3200000000024</c:v>
                </c:pt>
                <c:pt idx="21069">
                  <c:v>5541.34</c:v>
                </c:pt>
                <c:pt idx="21070">
                  <c:v>5541.3600000000024</c:v>
                </c:pt>
                <c:pt idx="21071">
                  <c:v>5541.38</c:v>
                </c:pt>
                <c:pt idx="21072">
                  <c:v>5541.4</c:v>
                </c:pt>
                <c:pt idx="21073">
                  <c:v>5541.42</c:v>
                </c:pt>
                <c:pt idx="21074">
                  <c:v>5541.44</c:v>
                </c:pt>
                <c:pt idx="21075">
                  <c:v>5541.46</c:v>
                </c:pt>
                <c:pt idx="21076">
                  <c:v>5541.48</c:v>
                </c:pt>
                <c:pt idx="21077">
                  <c:v>5541.5</c:v>
                </c:pt>
                <c:pt idx="21078">
                  <c:v>5541.52</c:v>
                </c:pt>
                <c:pt idx="21079">
                  <c:v>5541.54</c:v>
                </c:pt>
                <c:pt idx="21080">
                  <c:v>5541.56</c:v>
                </c:pt>
                <c:pt idx="21081">
                  <c:v>5541.58</c:v>
                </c:pt>
                <c:pt idx="21082">
                  <c:v>5541.6</c:v>
                </c:pt>
                <c:pt idx="21083">
                  <c:v>5541.6200000000035</c:v>
                </c:pt>
                <c:pt idx="21084">
                  <c:v>5541.64</c:v>
                </c:pt>
                <c:pt idx="21085">
                  <c:v>5541.6600000000035</c:v>
                </c:pt>
                <c:pt idx="21086">
                  <c:v>5541.68</c:v>
                </c:pt>
                <c:pt idx="21087">
                  <c:v>5541.7</c:v>
                </c:pt>
                <c:pt idx="21088">
                  <c:v>5541.72</c:v>
                </c:pt>
                <c:pt idx="21089">
                  <c:v>5541.74</c:v>
                </c:pt>
                <c:pt idx="21090">
                  <c:v>5541.76</c:v>
                </c:pt>
                <c:pt idx="21091">
                  <c:v>5541.78</c:v>
                </c:pt>
                <c:pt idx="21092">
                  <c:v>5541.8</c:v>
                </c:pt>
                <c:pt idx="21093">
                  <c:v>5541.8200000000024</c:v>
                </c:pt>
                <c:pt idx="21094">
                  <c:v>5541.84</c:v>
                </c:pt>
                <c:pt idx="21095">
                  <c:v>5541.8600000000024</c:v>
                </c:pt>
                <c:pt idx="21096">
                  <c:v>5541.88</c:v>
                </c:pt>
                <c:pt idx="21097">
                  <c:v>5541.9</c:v>
                </c:pt>
                <c:pt idx="21098">
                  <c:v>5541.92</c:v>
                </c:pt>
                <c:pt idx="21099">
                  <c:v>5541.94</c:v>
                </c:pt>
                <c:pt idx="21100">
                  <c:v>5541.96</c:v>
                </c:pt>
                <c:pt idx="21101">
                  <c:v>5541.98</c:v>
                </c:pt>
                <c:pt idx="21102">
                  <c:v>5542</c:v>
                </c:pt>
                <c:pt idx="21103">
                  <c:v>5542.02</c:v>
                </c:pt>
                <c:pt idx="21104">
                  <c:v>5542.04</c:v>
                </c:pt>
                <c:pt idx="21105">
                  <c:v>5542.06</c:v>
                </c:pt>
                <c:pt idx="21106">
                  <c:v>5542.08</c:v>
                </c:pt>
                <c:pt idx="21107">
                  <c:v>5542.1</c:v>
                </c:pt>
                <c:pt idx="21108">
                  <c:v>5542.1200000000035</c:v>
                </c:pt>
                <c:pt idx="21109">
                  <c:v>5542.14</c:v>
                </c:pt>
                <c:pt idx="21110">
                  <c:v>5542.1600000000035</c:v>
                </c:pt>
                <c:pt idx="21111">
                  <c:v>5542.18</c:v>
                </c:pt>
                <c:pt idx="21112">
                  <c:v>5542.2</c:v>
                </c:pt>
                <c:pt idx="21113">
                  <c:v>5542.22</c:v>
                </c:pt>
                <c:pt idx="21114">
                  <c:v>5542.24</c:v>
                </c:pt>
                <c:pt idx="21115">
                  <c:v>5542.26</c:v>
                </c:pt>
                <c:pt idx="21116">
                  <c:v>5542.28</c:v>
                </c:pt>
                <c:pt idx="21117">
                  <c:v>5542.3</c:v>
                </c:pt>
                <c:pt idx="21118">
                  <c:v>5542.3200000000024</c:v>
                </c:pt>
                <c:pt idx="21119">
                  <c:v>5542.34</c:v>
                </c:pt>
                <c:pt idx="21120">
                  <c:v>5542.3600000000024</c:v>
                </c:pt>
                <c:pt idx="21121">
                  <c:v>5542.38</c:v>
                </c:pt>
                <c:pt idx="21122">
                  <c:v>5542.4</c:v>
                </c:pt>
                <c:pt idx="21123">
                  <c:v>5542.42</c:v>
                </c:pt>
                <c:pt idx="21124">
                  <c:v>5542.44</c:v>
                </c:pt>
                <c:pt idx="21125">
                  <c:v>5542.46</c:v>
                </c:pt>
                <c:pt idx="21126">
                  <c:v>5542.48</c:v>
                </c:pt>
                <c:pt idx="21127">
                  <c:v>5542.5</c:v>
                </c:pt>
                <c:pt idx="21128">
                  <c:v>5542.52</c:v>
                </c:pt>
                <c:pt idx="21129">
                  <c:v>5542.54</c:v>
                </c:pt>
                <c:pt idx="21130">
                  <c:v>5542.56</c:v>
                </c:pt>
                <c:pt idx="21131">
                  <c:v>5542.58</c:v>
                </c:pt>
                <c:pt idx="21132">
                  <c:v>5542.6</c:v>
                </c:pt>
                <c:pt idx="21133">
                  <c:v>5542.6200000000035</c:v>
                </c:pt>
                <c:pt idx="21134">
                  <c:v>5542.64</c:v>
                </c:pt>
                <c:pt idx="21135">
                  <c:v>5542.6600000000035</c:v>
                </c:pt>
                <c:pt idx="21136">
                  <c:v>5542.68</c:v>
                </c:pt>
                <c:pt idx="21137">
                  <c:v>5542.7</c:v>
                </c:pt>
                <c:pt idx="21138">
                  <c:v>5542.72</c:v>
                </c:pt>
                <c:pt idx="21139">
                  <c:v>5542.74</c:v>
                </c:pt>
                <c:pt idx="21140">
                  <c:v>5542.76</c:v>
                </c:pt>
                <c:pt idx="21141">
                  <c:v>5542.78</c:v>
                </c:pt>
                <c:pt idx="21142">
                  <c:v>5542.8</c:v>
                </c:pt>
                <c:pt idx="21143">
                  <c:v>5542.8200000000024</c:v>
                </c:pt>
                <c:pt idx="21144">
                  <c:v>5542.84</c:v>
                </c:pt>
                <c:pt idx="21145">
                  <c:v>5542.8600000000024</c:v>
                </c:pt>
                <c:pt idx="21146">
                  <c:v>5542.88</c:v>
                </c:pt>
                <c:pt idx="21147">
                  <c:v>5542.9</c:v>
                </c:pt>
                <c:pt idx="21148">
                  <c:v>5542.92</c:v>
                </c:pt>
                <c:pt idx="21149">
                  <c:v>5542.94</c:v>
                </c:pt>
                <c:pt idx="21150">
                  <c:v>5542.96</c:v>
                </c:pt>
                <c:pt idx="21151">
                  <c:v>5542.98</c:v>
                </c:pt>
                <c:pt idx="21152">
                  <c:v>5543</c:v>
                </c:pt>
                <c:pt idx="21153">
                  <c:v>5543.02</c:v>
                </c:pt>
                <c:pt idx="21154">
                  <c:v>5543.04</c:v>
                </c:pt>
                <c:pt idx="21155">
                  <c:v>5543.06</c:v>
                </c:pt>
                <c:pt idx="21156">
                  <c:v>5543.08</c:v>
                </c:pt>
                <c:pt idx="21157">
                  <c:v>5543.1</c:v>
                </c:pt>
                <c:pt idx="21158">
                  <c:v>5543.1200000000035</c:v>
                </c:pt>
                <c:pt idx="21159">
                  <c:v>5543.14</c:v>
                </c:pt>
                <c:pt idx="21160">
                  <c:v>5543.1600000000035</c:v>
                </c:pt>
                <c:pt idx="21161">
                  <c:v>5543.18</c:v>
                </c:pt>
                <c:pt idx="21162">
                  <c:v>5543.2</c:v>
                </c:pt>
                <c:pt idx="21163">
                  <c:v>5543.22</c:v>
                </c:pt>
                <c:pt idx="21164">
                  <c:v>5543.24</c:v>
                </c:pt>
                <c:pt idx="21165">
                  <c:v>5543.26</c:v>
                </c:pt>
                <c:pt idx="21166">
                  <c:v>5543.28</c:v>
                </c:pt>
                <c:pt idx="21167">
                  <c:v>5543.3</c:v>
                </c:pt>
                <c:pt idx="21168">
                  <c:v>5543.3200000000024</c:v>
                </c:pt>
                <c:pt idx="21169">
                  <c:v>5543.34</c:v>
                </c:pt>
                <c:pt idx="21170">
                  <c:v>5543.3600000000024</c:v>
                </c:pt>
                <c:pt idx="21171">
                  <c:v>5543.38</c:v>
                </c:pt>
                <c:pt idx="21172">
                  <c:v>5543.4</c:v>
                </c:pt>
                <c:pt idx="21173">
                  <c:v>5543.42</c:v>
                </c:pt>
                <c:pt idx="21174">
                  <c:v>5543.44</c:v>
                </c:pt>
                <c:pt idx="21175">
                  <c:v>5543.46</c:v>
                </c:pt>
                <c:pt idx="21176">
                  <c:v>5543.48</c:v>
                </c:pt>
                <c:pt idx="21177">
                  <c:v>5543.5</c:v>
                </c:pt>
                <c:pt idx="21178">
                  <c:v>5543.52</c:v>
                </c:pt>
                <c:pt idx="21179">
                  <c:v>5543.54</c:v>
                </c:pt>
                <c:pt idx="21180">
                  <c:v>5543.56</c:v>
                </c:pt>
                <c:pt idx="21181">
                  <c:v>5543.58</c:v>
                </c:pt>
                <c:pt idx="21182">
                  <c:v>5543.6</c:v>
                </c:pt>
                <c:pt idx="21183">
                  <c:v>5543.6200000000035</c:v>
                </c:pt>
                <c:pt idx="21184">
                  <c:v>5543.64</c:v>
                </c:pt>
                <c:pt idx="21185">
                  <c:v>5543.6600000000035</c:v>
                </c:pt>
                <c:pt idx="21186">
                  <c:v>5543.68</c:v>
                </c:pt>
                <c:pt idx="21187">
                  <c:v>5543.7</c:v>
                </c:pt>
                <c:pt idx="21188">
                  <c:v>5543.72</c:v>
                </c:pt>
                <c:pt idx="21189">
                  <c:v>5543.74</c:v>
                </c:pt>
                <c:pt idx="21190">
                  <c:v>5543.76</c:v>
                </c:pt>
                <c:pt idx="21191">
                  <c:v>5543.78</c:v>
                </c:pt>
                <c:pt idx="21192">
                  <c:v>5543.8</c:v>
                </c:pt>
                <c:pt idx="21193">
                  <c:v>5543.8200000000024</c:v>
                </c:pt>
                <c:pt idx="21194">
                  <c:v>5543.84</c:v>
                </c:pt>
                <c:pt idx="21195">
                  <c:v>5543.8600000000024</c:v>
                </c:pt>
                <c:pt idx="21196">
                  <c:v>5543.88</c:v>
                </c:pt>
                <c:pt idx="21197">
                  <c:v>5543.9</c:v>
                </c:pt>
                <c:pt idx="21198">
                  <c:v>5543.92</c:v>
                </c:pt>
                <c:pt idx="21199">
                  <c:v>5543.94</c:v>
                </c:pt>
                <c:pt idx="21200">
                  <c:v>5543.96</c:v>
                </c:pt>
                <c:pt idx="21201">
                  <c:v>5543.98</c:v>
                </c:pt>
                <c:pt idx="21202">
                  <c:v>5544</c:v>
                </c:pt>
                <c:pt idx="21203">
                  <c:v>5544.02</c:v>
                </c:pt>
                <c:pt idx="21204">
                  <c:v>5544.04</c:v>
                </c:pt>
                <c:pt idx="21205">
                  <c:v>5544.06</c:v>
                </c:pt>
                <c:pt idx="21206">
                  <c:v>5544.08</c:v>
                </c:pt>
                <c:pt idx="21207">
                  <c:v>5544.1</c:v>
                </c:pt>
                <c:pt idx="21208">
                  <c:v>5544.1200000000035</c:v>
                </c:pt>
                <c:pt idx="21209">
                  <c:v>5544.14</c:v>
                </c:pt>
                <c:pt idx="21210">
                  <c:v>5544.1600000000035</c:v>
                </c:pt>
                <c:pt idx="21211">
                  <c:v>5544.18</c:v>
                </c:pt>
                <c:pt idx="21212">
                  <c:v>5544.2</c:v>
                </c:pt>
                <c:pt idx="21213">
                  <c:v>5544.22</c:v>
                </c:pt>
                <c:pt idx="21214">
                  <c:v>5544.24</c:v>
                </c:pt>
                <c:pt idx="21215">
                  <c:v>5544.26</c:v>
                </c:pt>
                <c:pt idx="21216">
                  <c:v>5544.28</c:v>
                </c:pt>
                <c:pt idx="21217">
                  <c:v>5544.3</c:v>
                </c:pt>
                <c:pt idx="21218">
                  <c:v>5544.3200000000024</c:v>
                </c:pt>
                <c:pt idx="21219">
                  <c:v>5544.34</c:v>
                </c:pt>
                <c:pt idx="21220">
                  <c:v>5544.3600000000024</c:v>
                </c:pt>
                <c:pt idx="21221">
                  <c:v>5544.38</c:v>
                </c:pt>
                <c:pt idx="21222">
                  <c:v>5544.4</c:v>
                </c:pt>
                <c:pt idx="21223">
                  <c:v>5544.42</c:v>
                </c:pt>
                <c:pt idx="21224">
                  <c:v>5544.44</c:v>
                </c:pt>
                <c:pt idx="21225">
                  <c:v>5544.46</c:v>
                </c:pt>
                <c:pt idx="21226">
                  <c:v>5544.48</c:v>
                </c:pt>
                <c:pt idx="21227">
                  <c:v>5544.5</c:v>
                </c:pt>
                <c:pt idx="21228">
                  <c:v>5544.52</c:v>
                </c:pt>
                <c:pt idx="21229">
                  <c:v>5544.54</c:v>
                </c:pt>
                <c:pt idx="21230">
                  <c:v>5544.56</c:v>
                </c:pt>
                <c:pt idx="21231">
                  <c:v>5544.58</c:v>
                </c:pt>
                <c:pt idx="21232">
                  <c:v>5544.6</c:v>
                </c:pt>
                <c:pt idx="21233">
                  <c:v>5544.6200000000035</c:v>
                </c:pt>
                <c:pt idx="21234">
                  <c:v>5544.64</c:v>
                </c:pt>
                <c:pt idx="21235">
                  <c:v>5544.6600000000035</c:v>
                </c:pt>
                <c:pt idx="21236">
                  <c:v>5544.68</c:v>
                </c:pt>
                <c:pt idx="21237">
                  <c:v>5544.7</c:v>
                </c:pt>
                <c:pt idx="21238">
                  <c:v>5544.72</c:v>
                </c:pt>
                <c:pt idx="21239">
                  <c:v>5544.74</c:v>
                </c:pt>
                <c:pt idx="21240">
                  <c:v>5544.76</c:v>
                </c:pt>
                <c:pt idx="21241">
                  <c:v>5544.78</c:v>
                </c:pt>
                <c:pt idx="21242">
                  <c:v>5544.8</c:v>
                </c:pt>
                <c:pt idx="21243">
                  <c:v>5544.8200000000024</c:v>
                </c:pt>
                <c:pt idx="21244">
                  <c:v>5544.84</c:v>
                </c:pt>
                <c:pt idx="21245">
                  <c:v>5544.8600000000024</c:v>
                </c:pt>
                <c:pt idx="21246">
                  <c:v>5544.88</c:v>
                </c:pt>
                <c:pt idx="21247">
                  <c:v>5544.9</c:v>
                </c:pt>
                <c:pt idx="21248">
                  <c:v>5544.92</c:v>
                </c:pt>
                <c:pt idx="21249">
                  <c:v>5544.94</c:v>
                </c:pt>
                <c:pt idx="21250">
                  <c:v>5544.96</c:v>
                </c:pt>
                <c:pt idx="21251">
                  <c:v>5544.98</c:v>
                </c:pt>
                <c:pt idx="21252">
                  <c:v>5545</c:v>
                </c:pt>
                <c:pt idx="21253">
                  <c:v>5545.02</c:v>
                </c:pt>
                <c:pt idx="21254">
                  <c:v>5545.04</c:v>
                </c:pt>
                <c:pt idx="21255">
                  <c:v>5545.06</c:v>
                </c:pt>
                <c:pt idx="21256">
                  <c:v>5545.08</c:v>
                </c:pt>
                <c:pt idx="21257">
                  <c:v>5545.1</c:v>
                </c:pt>
                <c:pt idx="21258">
                  <c:v>5545.1200000000035</c:v>
                </c:pt>
                <c:pt idx="21259">
                  <c:v>5545.14</c:v>
                </c:pt>
                <c:pt idx="21260">
                  <c:v>5545.1600000000035</c:v>
                </c:pt>
                <c:pt idx="21261">
                  <c:v>5545.18</c:v>
                </c:pt>
                <c:pt idx="21262">
                  <c:v>5545.2</c:v>
                </c:pt>
                <c:pt idx="21263">
                  <c:v>5545.22</c:v>
                </c:pt>
                <c:pt idx="21264">
                  <c:v>5545.24</c:v>
                </c:pt>
                <c:pt idx="21265">
                  <c:v>5545.26</c:v>
                </c:pt>
                <c:pt idx="21266">
                  <c:v>5545.28</c:v>
                </c:pt>
                <c:pt idx="21267">
                  <c:v>5545.3</c:v>
                </c:pt>
                <c:pt idx="21268">
                  <c:v>5545.3200000000024</c:v>
                </c:pt>
                <c:pt idx="21269">
                  <c:v>5545.34</c:v>
                </c:pt>
                <c:pt idx="21270">
                  <c:v>5545.3600000000024</c:v>
                </c:pt>
                <c:pt idx="21271">
                  <c:v>5545.38</c:v>
                </c:pt>
                <c:pt idx="21272">
                  <c:v>5545.4</c:v>
                </c:pt>
                <c:pt idx="21273">
                  <c:v>5545.42</c:v>
                </c:pt>
                <c:pt idx="21274">
                  <c:v>5545.44</c:v>
                </c:pt>
                <c:pt idx="21275">
                  <c:v>5545.46</c:v>
                </c:pt>
                <c:pt idx="21276">
                  <c:v>5545.48</c:v>
                </c:pt>
                <c:pt idx="21277">
                  <c:v>5545.5</c:v>
                </c:pt>
                <c:pt idx="21278">
                  <c:v>5545.52</c:v>
                </c:pt>
                <c:pt idx="21279">
                  <c:v>5545.54</c:v>
                </c:pt>
                <c:pt idx="21280">
                  <c:v>5545.56</c:v>
                </c:pt>
                <c:pt idx="21281">
                  <c:v>5545.58</c:v>
                </c:pt>
                <c:pt idx="21282">
                  <c:v>5545.6</c:v>
                </c:pt>
                <c:pt idx="21283">
                  <c:v>5545.6200000000035</c:v>
                </c:pt>
                <c:pt idx="21284">
                  <c:v>5545.64</c:v>
                </c:pt>
                <c:pt idx="21285">
                  <c:v>5545.6600000000035</c:v>
                </c:pt>
                <c:pt idx="21286">
                  <c:v>5545.68</c:v>
                </c:pt>
                <c:pt idx="21287">
                  <c:v>5545.7</c:v>
                </c:pt>
                <c:pt idx="21288">
                  <c:v>5545.72</c:v>
                </c:pt>
                <c:pt idx="21289">
                  <c:v>5545.74</c:v>
                </c:pt>
                <c:pt idx="21290">
                  <c:v>5545.76</c:v>
                </c:pt>
                <c:pt idx="21291">
                  <c:v>5545.78</c:v>
                </c:pt>
                <c:pt idx="21292">
                  <c:v>5545.8</c:v>
                </c:pt>
                <c:pt idx="21293">
                  <c:v>5545.8200000000024</c:v>
                </c:pt>
                <c:pt idx="21294">
                  <c:v>5545.84</c:v>
                </c:pt>
                <c:pt idx="21295">
                  <c:v>5545.8600000000024</c:v>
                </c:pt>
                <c:pt idx="21296">
                  <c:v>5545.88</c:v>
                </c:pt>
                <c:pt idx="21297">
                  <c:v>5545.9</c:v>
                </c:pt>
                <c:pt idx="21298">
                  <c:v>5545.92</c:v>
                </c:pt>
                <c:pt idx="21299">
                  <c:v>5545.94</c:v>
                </c:pt>
                <c:pt idx="21300">
                  <c:v>5545.96</c:v>
                </c:pt>
                <c:pt idx="21301">
                  <c:v>5545.98</c:v>
                </c:pt>
                <c:pt idx="21302">
                  <c:v>5546</c:v>
                </c:pt>
                <c:pt idx="21303">
                  <c:v>5546.02</c:v>
                </c:pt>
                <c:pt idx="21304">
                  <c:v>5546.04</c:v>
                </c:pt>
                <c:pt idx="21305">
                  <c:v>5546.06</c:v>
                </c:pt>
                <c:pt idx="21306">
                  <c:v>5546.08</c:v>
                </c:pt>
                <c:pt idx="21307">
                  <c:v>5546.1</c:v>
                </c:pt>
                <c:pt idx="21308">
                  <c:v>5546.1200000000035</c:v>
                </c:pt>
                <c:pt idx="21309">
                  <c:v>5546.14</c:v>
                </c:pt>
                <c:pt idx="21310">
                  <c:v>5546.1600000000035</c:v>
                </c:pt>
                <c:pt idx="21311">
                  <c:v>5546.18</c:v>
                </c:pt>
                <c:pt idx="21312">
                  <c:v>5546.2</c:v>
                </c:pt>
                <c:pt idx="21313">
                  <c:v>5546.22</c:v>
                </c:pt>
                <c:pt idx="21314">
                  <c:v>5546.24</c:v>
                </c:pt>
                <c:pt idx="21315">
                  <c:v>5546.26</c:v>
                </c:pt>
                <c:pt idx="21316">
                  <c:v>5546.28</c:v>
                </c:pt>
                <c:pt idx="21317">
                  <c:v>5546.3</c:v>
                </c:pt>
                <c:pt idx="21318">
                  <c:v>5546.3200000000024</c:v>
                </c:pt>
                <c:pt idx="21319">
                  <c:v>5546.34</c:v>
                </c:pt>
                <c:pt idx="21320">
                  <c:v>5546.3600000000024</c:v>
                </c:pt>
                <c:pt idx="21321">
                  <c:v>5546.38</c:v>
                </c:pt>
                <c:pt idx="21322">
                  <c:v>5546.4</c:v>
                </c:pt>
                <c:pt idx="21323">
                  <c:v>5546.42</c:v>
                </c:pt>
                <c:pt idx="21324">
                  <c:v>5546.44</c:v>
                </c:pt>
                <c:pt idx="21325">
                  <c:v>5546.46</c:v>
                </c:pt>
                <c:pt idx="21326">
                  <c:v>5546.48</c:v>
                </c:pt>
                <c:pt idx="21327">
                  <c:v>5546.5</c:v>
                </c:pt>
                <c:pt idx="21328">
                  <c:v>5546.52</c:v>
                </c:pt>
                <c:pt idx="21329">
                  <c:v>5546.54</c:v>
                </c:pt>
                <c:pt idx="21330">
                  <c:v>5546.56</c:v>
                </c:pt>
                <c:pt idx="21331">
                  <c:v>5546.58</c:v>
                </c:pt>
                <c:pt idx="21332">
                  <c:v>5546.6</c:v>
                </c:pt>
                <c:pt idx="21333">
                  <c:v>5546.6200000000035</c:v>
                </c:pt>
                <c:pt idx="21334">
                  <c:v>5546.64</c:v>
                </c:pt>
                <c:pt idx="21335">
                  <c:v>5546.6600000000035</c:v>
                </c:pt>
                <c:pt idx="21336">
                  <c:v>5546.68</c:v>
                </c:pt>
                <c:pt idx="21337">
                  <c:v>5546.7</c:v>
                </c:pt>
                <c:pt idx="21338">
                  <c:v>5546.72</c:v>
                </c:pt>
                <c:pt idx="21339">
                  <c:v>5546.74</c:v>
                </c:pt>
                <c:pt idx="21340">
                  <c:v>5546.76</c:v>
                </c:pt>
                <c:pt idx="21341">
                  <c:v>5546.78</c:v>
                </c:pt>
                <c:pt idx="21342">
                  <c:v>5546.8</c:v>
                </c:pt>
                <c:pt idx="21343">
                  <c:v>5546.8200000000024</c:v>
                </c:pt>
                <c:pt idx="21344">
                  <c:v>5546.84</c:v>
                </c:pt>
                <c:pt idx="21345">
                  <c:v>5546.8600000000024</c:v>
                </c:pt>
                <c:pt idx="21346">
                  <c:v>5546.88</c:v>
                </c:pt>
                <c:pt idx="21347">
                  <c:v>5546.9</c:v>
                </c:pt>
                <c:pt idx="21348">
                  <c:v>5546.92</c:v>
                </c:pt>
                <c:pt idx="21349">
                  <c:v>5546.94</c:v>
                </c:pt>
                <c:pt idx="21350">
                  <c:v>5546.96</c:v>
                </c:pt>
                <c:pt idx="21351">
                  <c:v>5546.98</c:v>
                </c:pt>
                <c:pt idx="21352">
                  <c:v>5547</c:v>
                </c:pt>
                <c:pt idx="21353">
                  <c:v>5547.02</c:v>
                </c:pt>
                <c:pt idx="21354">
                  <c:v>5547.04</c:v>
                </c:pt>
                <c:pt idx="21355">
                  <c:v>5547.06</c:v>
                </c:pt>
                <c:pt idx="21356">
                  <c:v>5547.08</c:v>
                </c:pt>
                <c:pt idx="21357">
                  <c:v>5547.1</c:v>
                </c:pt>
                <c:pt idx="21358">
                  <c:v>5547.1200000000035</c:v>
                </c:pt>
                <c:pt idx="21359">
                  <c:v>5547.14</c:v>
                </c:pt>
                <c:pt idx="21360">
                  <c:v>5547.1600000000035</c:v>
                </c:pt>
                <c:pt idx="21361">
                  <c:v>5547.18</c:v>
                </c:pt>
                <c:pt idx="21362">
                  <c:v>5547.2</c:v>
                </c:pt>
                <c:pt idx="21363">
                  <c:v>5547.22</c:v>
                </c:pt>
                <c:pt idx="21364">
                  <c:v>5547.24</c:v>
                </c:pt>
                <c:pt idx="21365">
                  <c:v>5547.26</c:v>
                </c:pt>
                <c:pt idx="21366">
                  <c:v>5547.28</c:v>
                </c:pt>
                <c:pt idx="21367">
                  <c:v>5547.3</c:v>
                </c:pt>
                <c:pt idx="21368">
                  <c:v>5547.3200000000024</c:v>
                </c:pt>
                <c:pt idx="21369">
                  <c:v>5547.34</c:v>
                </c:pt>
                <c:pt idx="21370">
                  <c:v>5547.3600000000024</c:v>
                </c:pt>
                <c:pt idx="21371">
                  <c:v>5547.38</c:v>
                </c:pt>
                <c:pt idx="21372">
                  <c:v>5547.4</c:v>
                </c:pt>
                <c:pt idx="21373">
                  <c:v>5547.42</c:v>
                </c:pt>
                <c:pt idx="21374">
                  <c:v>5547.44</c:v>
                </c:pt>
                <c:pt idx="21375">
                  <c:v>5547.46</c:v>
                </c:pt>
                <c:pt idx="21376">
                  <c:v>5547.48</c:v>
                </c:pt>
                <c:pt idx="21377">
                  <c:v>5547.5</c:v>
                </c:pt>
                <c:pt idx="21378">
                  <c:v>5547.52</c:v>
                </c:pt>
                <c:pt idx="21379">
                  <c:v>5547.54</c:v>
                </c:pt>
                <c:pt idx="21380">
                  <c:v>5547.56</c:v>
                </c:pt>
                <c:pt idx="21381">
                  <c:v>5547.58</c:v>
                </c:pt>
                <c:pt idx="21382">
                  <c:v>5547.6</c:v>
                </c:pt>
                <c:pt idx="21383">
                  <c:v>5547.6200000000035</c:v>
                </c:pt>
                <c:pt idx="21384">
                  <c:v>5547.64</c:v>
                </c:pt>
                <c:pt idx="21385">
                  <c:v>5547.6600000000035</c:v>
                </c:pt>
                <c:pt idx="21386">
                  <c:v>5547.68</c:v>
                </c:pt>
                <c:pt idx="21387">
                  <c:v>5547.7</c:v>
                </c:pt>
                <c:pt idx="21388">
                  <c:v>5547.72</c:v>
                </c:pt>
                <c:pt idx="21389">
                  <c:v>5547.74</c:v>
                </c:pt>
                <c:pt idx="21390">
                  <c:v>5547.76</c:v>
                </c:pt>
                <c:pt idx="21391">
                  <c:v>5547.78</c:v>
                </c:pt>
                <c:pt idx="21392">
                  <c:v>5547.8</c:v>
                </c:pt>
                <c:pt idx="21393">
                  <c:v>5547.8200000000024</c:v>
                </c:pt>
                <c:pt idx="21394">
                  <c:v>5547.84</c:v>
                </c:pt>
                <c:pt idx="21395">
                  <c:v>5547.8600000000024</c:v>
                </c:pt>
                <c:pt idx="21396">
                  <c:v>5547.88</c:v>
                </c:pt>
                <c:pt idx="21397">
                  <c:v>5547.9</c:v>
                </c:pt>
                <c:pt idx="21398">
                  <c:v>5547.92</c:v>
                </c:pt>
                <c:pt idx="21399">
                  <c:v>5547.94</c:v>
                </c:pt>
                <c:pt idx="21400">
                  <c:v>5547.96</c:v>
                </c:pt>
                <c:pt idx="21401">
                  <c:v>5547.98</c:v>
                </c:pt>
                <c:pt idx="21402">
                  <c:v>5548</c:v>
                </c:pt>
                <c:pt idx="21403">
                  <c:v>5548.02</c:v>
                </c:pt>
                <c:pt idx="21404">
                  <c:v>5548.04</c:v>
                </c:pt>
                <c:pt idx="21405">
                  <c:v>5548.06</c:v>
                </c:pt>
                <c:pt idx="21406">
                  <c:v>5548.08</c:v>
                </c:pt>
                <c:pt idx="21407">
                  <c:v>5548.1</c:v>
                </c:pt>
                <c:pt idx="21408">
                  <c:v>5548.1200000000035</c:v>
                </c:pt>
                <c:pt idx="21409">
                  <c:v>5548.14</c:v>
                </c:pt>
                <c:pt idx="21410">
                  <c:v>5548.1600000000035</c:v>
                </c:pt>
                <c:pt idx="21411">
                  <c:v>5548.18</c:v>
                </c:pt>
                <c:pt idx="21412">
                  <c:v>5548.2</c:v>
                </c:pt>
                <c:pt idx="21413">
                  <c:v>5548.22</c:v>
                </c:pt>
                <c:pt idx="21414">
                  <c:v>5548.24</c:v>
                </c:pt>
                <c:pt idx="21415">
                  <c:v>5548.26</c:v>
                </c:pt>
                <c:pt idx="21416">
                  <c:v>5548.28</c:v>
                </c:pt>
                <c:pt idx="21417">
                  <c:v>5548.3</c:v>
                </c:pt>
                <c:pt idx="21418">
                  <c:v>5548.3200000000024</c:v>
                </c:pt>
                <c:pt idx="21419">
                  <c:v>5548.34</c:v>
                </c:pt>
                <c:pt idx="21420">
                  <c:v>5548.3600000000024</c:v>
                </c:pt>
                <c:pt idx="21421">
                  <c:v>5548.38</c:v>
                </c:pt>
                <c:pt idx="21422">
                  <c:v>5548.4</c:v>
                </c:pt>
                <c:pt idx="21423">
                  <c:v>5548.42</c:v>
                </c:pt>
                <c:pt idx="21424">
                  <c:v>5548.44</c:v>
                </c:pt>
                <c:pt idx="21425">
                  <c:v>5548.46</c:v>
                </c:pt>
                <c:pt idx="21426">
                  <c:v>5548.48</c:v>
                </c:pt>
                <c:pt idx="21427">
                  <c:v>5548.5</c:v>
                </c:pt>
                <c:pt idx="21428">
                  <c:v>5548.52</c:v>
                </c:pt>
                <c:pt idx="21429">
                  <c:v>5548.54</c:v>
                </c:pt>
                <c:pt idx="21430">
                  <c:v>5548.56</c:v>
                </c:pt>
                <c:pt idx="21431">
                  <c:v>5548.58</c:v>
                </c:pt>
                <c:pt idx="21432">
                  <c:v>5548.6</c:v>
                </c:pt>
                <c:pt idx="21433">
                  <c:v>5548.6200000000035</c:v>
                </c:pt>
                <c:pt idx="21434">
                  <c:v>5548.64</c:v>
                </c:pt>
                <c:pt idx="21435">
                  <c:v>5548.6600000000035</c:v>
                </c:pt>
                <c:pt idx="21436">
                  <c:v>5548.68</c:v>
                </c:pt>
                <c:pt idx="21437">
                  <c:v>5548.7</c:v>
                </c:pt>
                <c:pt idx="21438">
                  <c:v>5548.72</c:v>
                </c:pt>
                <c:pt idx="21439">
                  <c:v>5548.74</c:v>
                </c:pt>
                <c:pt idx="21440">
                  <c:v>5548.76</c:v>
                </c:pt>
                <c:pt idx="21441">
                  <c:v>5548.78</c:v>
                </c:pt>
                <c:pt idx="21442">
                  <c:v>5548.8</c:v>
                </c:pt>
                <c:pt idx="21443">
                  <c:v>5548.8200000000024</c:v>
                </c:pt>
                <c:pt idx="21444">
                  <c:v>5548.84</c:v>
                </c:pt>
                <c:pt idx="21445">
                  <c:v>5548.8600000000024</c:v>
                </c:pt>
                <c:pt idx="21446">
                  <c:v>5548.88</c:v>
                </c:pt>
                <c:pt idx="21447">
                  <c:v>5548.9</c:v>
                </c:pt>
                <c:pt idx="21448">
                  <c:v>5548.92</c:v>
                </c:pt>
                <c:pt idx="21449">
                  <c:v>5548.94</c:v>
                </c:pt>
                <c:pt idx="21450">
                  <c:v>5548.96</c:v>
                </c:pt>
                <c:pt idx="21451">
                  <c:v>5548.98</c:v>
                </c:pt>
                <c:pt idx="21452">
                  <c:v>5549</c:v>
                </c:pt>
                <c:pt idx="21453">
                  <c:v>5549.02</c:v>
                </c:pt>
                <c:pt idx="21454">
                  <c:v>5549.04</c:v>
                </c:pt>
                <c:pt idx="21455">
                  <c:v>5549.06</c:v>
                </c:pt>
                <c:pt idx="21456">
                  <c:v>5549.08</c:v>
                </c:pt>
                <c:pt idx="21457">
                  <c:v>5549.1</c:v>
                </c:pt>
                <c:pt idx="21458">
                  <c:v>5549.1200000000035</c:v>
                </c:pt>
                <c:pt idx="21459">
                  <c:v>5549.14</c:v>
                </c:pt>
                <c:pt idx="21460">
                  <c:v>5549.1600000000035</c:v>
                </c:pt>
                <c:pt idx="21461">
                  <c:v>5549.18</c:v>
                </c:pt>
                <c:pt idx="21462">
                  <c:v>5549.2</c:v>
                </c:pt>
                <c:pt idx="21463">
                  <c:v>5549.22</c:v>
                </c:pt>
                <c:pt idx="21464">
                  <c:v>5549.24</c:v>
                </c:pt>
                <c:pt idx="21465">
                  <c:v>5549.26</c:v>
                </c:pt>
                <c:pt idx="21466">
                  <c:v>5549.28</c:v>
                </c:pt>
                <c:pt idx="21467">
                  <c:v>5549.3</c:v>
                </c:pt>
                <c:pt idx="21468">
                  <c:v>5549.3200000000024</c:v>
                </c:pt>
                <c:pt idx="21469">
                  <c:v>5549.34</c:v>
                </c:pt>
                <c:pt idx="21470">
                  <c:v>5549.3600000000024</c:v>
                </c:pt>
                <c:pt idx="21471">
                  <c:v>5549.38</c:v>
                </c:pt>
                <c:pt idx="21472">
                  <c:v>5549.4</c:v>
                </c:pt>
                <c:pt idx="21473">
                  <c:v>5549.42</c:v>
                </c:pt>
                <c:pt idx="21474">
                  <c:v>5549.44</c:v>
                </c:pt>
                <c:pt idx="21475">
                  <c:v>5549.46</c:v>
                </c:pt>
                <c:pt idx="21476">
                  <c:v>5549.48</c:v>
                </c:pt>
                <c:pt idx="21477">
                  <c:v>5549.5</c:v>
                </c:pt>
                <c:pt idx="21478">
                  <c:v>5549.52</c:v>
                </c:pt>
                <c:pt idx="21479">
                  <c:v>5549.54</c:v>
                </c:pt>
                <c:pt idx="21480">
                  <c:v>5549.56</c:v>
                </c:pt>
                <c:pt idx="21481">
                  <c:v>5549.58</c:v>
                </c:pt>
                <c:pt idx="21482">
                  <c:v>5549.6</c:v>
                </c:pt>
                <c:pt idx="21483">
                  <c:v>5549.6200000000035</c:v>
                </c:pt>
                <c:pt idx="21484">
                  <c:v>5549.64</c:v>
                </c:pt>
                <c:pt idx="21485">
                  <c:v>5549.6600000000035</c:v>
                </c:pt>
                <c:pt idx="21486">
                  <c:v>5549.68</c:v>
                </c:pt>
                <c:pt idx="21487">
                  <c:v>5549.7</c:v>
                </c:pt>
                <c:pt idx="21488">
                  <c:v>5549.72</c:v>
                </c:pt>
                <c:pt idx="21489">
                  <c:v>5549.74</c:v>
                </c:pt>
                <c:pt idx="21490">
                  <c:v>5549.76</c:v>
                </c:pt>
                <c:pt idx="21491">
                  <c:v>5549.78</c:v>
                </c:pt>
                <c:pt idx="21492">
                  <c:v>5549.8</c:v>
                </c:pt>
                <c:pt idx="21493">
                  <c:v>5549.8200000000024</c:v>
                </c:pt>
                <c:pt idx="21494">
                  <c:v>5549.84</c:v>
                </c:pt>
                <c:pt idx="21495">
                  <c:v>5549.8600000000024</c:v>
                </c:pt>
                <c:pt idx="21496">
                  <c:v>5549.88</c:v>
                </c:pt>
                <c:pt idx="21497">
                  <c:v>5549.9</c:v>
                </c:pt>
                <c:pt idx="21498">
                  <c:v>5549.92</c:v>
                </c:pt>
                <c:pt idx="21499">
                  <c:v>5549.94</c:v>
                </c:pt>
                <c:pt idx="21500">
                  <c:v>5549.96</c:v>
                </c:pt>
                <c:pt idx="21501">
                  <c:v>5549.98</c:v>
                </c:pt>
                <c:pt idx="21502">
                  <c:v>5550</c:v>
                </c:pt>
                <c:pt idx="21503">
                  <c:v>5550.02</c:v>
                </c:pt>
                <c:pt idx="21504">
                  <c:v>5550.04</c:v>
                </c:pt>
                <c:pt idx="21505">
                  <c:v>5550.06</c:v>
                </c:pt>
                <c:pt idx="21506">
                  <c:v>5550.08</c:v>
                </c:pt>
                <c:pt idx="21507">
                  <c:v>5550.1</c:v>
                </c:pt>
                <c:pt idx="21508">
                  <c:v>5550.1200000000035</c:v>
                </c:pt>
                <c:pt idx="21509">
                  <c:v>5550.14</c:v>
                </c:pt>
                <c:pt idx="21510">
                  <c:v>5550.1600000000035</c:v>
                </c:pt>
                <c:pt idx="21511">
                  <c:v>5550.18</c:v>
                </c:pt>
                <c:pt idx="21512">
                  <c:v>5550.2</c:v>
                </c:pt>
                <c:pt idx="21513">
                  <c:v>5550.22</c:v>
                </c:pt>
                <c:pt idx="21514">
                  <c:v>5550.24</c:v>
                </c:pt>
                <c:pt idx="21515">
                  <c:v>5550.26</c:v>
                </c:pt>
                <c:pt idx="21516">
                  <c:v>5550.28</c:v>
                </c:pt>
                <c:pt idx="21517">
                  <c:v>5550.3</c:v>
                </c:pt>
                <c:pt idx="21518">
                  <c:v>5550.3200000000024</c:v>
                </c:pt>
                <c:pt idx="21519">
                  <c:v>5550.34</c:v>
                </c:pt>
                <c:pt idx="21520">
                  <c:v>5550.3600000000024</c:v>
                </c:pt>
                <c:pt idx="21521">
                  <c:v>5550.38</c:v>
                </c:pt>
                <c:pt idx="21522">
                  <c:v>5550.4</c:v>
                </c:pt>
                <c:pt idx="21523">
                  <c:v>5550.42</c:v>
                </c:pt>
                <c:pt idx="21524">
                  <c:v>5550.44</c:v>
                </c:pt>
                <c:pt idx="21525">
                  <c:v>5550.46</c:v>
                </c:pt>
                <c:pt idx="21526">
                  <c:v>5550.48</c:v>
                </c:pt>
                <c:pt idx="21527">
                  <c:v>5550.5</c:v>
                </c:pt>
                <c:pt idx="21528">
                  <c:v>5550.52</c:v>
                </c:pt>
                <c:pt idx="21529">
                  <c:v>5550.54</c:v>
                </c:pt>
                <c:pt idx="21530">
                  <c:v>5550.56</c:v>
                </c:pt>
                <c:pt idx="21531">
                  <c:v>5550.58</c:v>
                </c:pt>
                <c:pt idx="21532">
                  <c:v>5550.6</c:v>
                </c:pt>
                <c:pt idx="21533">
                  <c:v>5550.6200000000035</c:v>
                </c:pt>
                <c:pt idx="21534">
                  <c:v>5550.64</c:v>
                </c:pt>
                <c:pt idx="21535">
                  <c:v>5550.6600000000035</c:v>
                </c:pt>
                <c:pt idx="21536">
                  <c:v>5550.68</c:v>
                </c:pt>
                <c:pt idx="21537">
                  <c:v>5550.7</c:v>
                </c:pt>
                <c:pt idx="21538">
                  <c:v>5550.72</c:v>
                </c:pt>
                <c:pt idx="21539">
                  <c:v>5550.74</c:v>
                </c:pt>
                <c:pt idx="21540">
                  <c:v>5550.76</c:v>
                </c:pt>
                <c:pt idx="21541">
                  <c:v>5550.78</c:v>
                </c:pt>
                <c:pt idx="21542">
                  <c:v>5550.8</c:v>
                </c:pt>
                <c:pt idx="21543">
                  <c:v>5550.8200000000024</c:v>
                </c:pt>
                <c:pt idx="21544">
                  <c:v>5550.84</c:v>
                </c:pt>
                <c:pt idx="21545">
                  <c:v>5550.8600000000024</c:v>
                </c:pt>
                <c:pt idx="21546">
                  <c:v>5550.88</c:v>
                </c:pt>
                <c:pt idx="21547">
                  <c:v>5550.9</c:v>
                </c:pt>
                <c:pt idx="21548">
                  <c:v>5550.92</c:v>
                </c:pt>
                <c:pt idx="21549">
                  <c:v>5550.94</c:v>
                </c:pt>
                <c:pt idx="21550">
                  <c:v>5550.96</c:v>
                </c:pt>
                <c:pt idx="21551">
                  <c:v>5550.98</c:v>
                </c:pt>
                <c:pt idx="21552">
                  <c:v>5551</c:v>
                </c:pt>
                <c:pt idx="21553">
                  <c:v>5551.02</c:v>
                </c:pt>
                <c:pt idx="21554">
                  <c:v>5551.04</c:v>
                </c:pt>
                <c:pt idx="21555">
                  <c:v>5551.06</c:v>
                </c:pt>
                <c:pt idx="21556">
                  <c:v>5551.08</c:v>
                </c:pt>
                <c:pt idx="21557">
                  <c:v>5551.1</c:v>
                </c:pt>
                <c:pt idx="21558">
                  <c:v>5551.1200000000035</c:v>
                </c:pt>
                <c:pt idx="21559">
                  <c:v>5551.14</c:v>
                </c:pt>
                <c:pt idx="21560">
                  <c:v>5551.1600000000035</c:v>
                </c:pt>
                <c:pt idx="21561">
                  <c:v>5551.18</c:v>
                </c:pt>
                <c:pt idx="21562">
                  <c:v>5551.2</c:v>
                </c:pt>
                <c:pt idx="21563">
                  <c:v>5551.22</c:v>
                </c:pt>
                <c:pt idx="21564">
                  <c:v>5551.24</c:v>
                </c:pt>
                <c:pt idx="21565">
                  <c:v>5551.26</c:v>
                </c:pt>
                <c:pt idx="21566">
                  <c:v>5551.28</c:v>
                </c:pt>
                <c:pt idx="21567">
                  <c:v>5551.3</c:v>
                </c:pt>
                <c:pt idx="21568">
                  <c:v>5551.3200000000024</c:v>
                </c:pt>
                <c:pt idx="21569">
                  <c:v>5551.34</c:v>
                </c:pt>
                <c:pt idx="21570">
                  <c:v>5551.3600000000024</c:v>
                </c:pt>
                <c:pt idx="21571">
                  <c:v>5551.38</c:v>
                </c:pt>
                <c:pt idx="21572">
                  <c:v>5551.4</c:v>
                </c:pt>
                <c:pt idx="21573">
                  <c:v>5551.42</c:v>
                </c:pt>
                <c:pt idx="21574">
                  <c:v>5551.44</c:v>
                </c:pt>
                <c:pt idx="21575">
                  <c:v>5551.46</c:v>
                </c:pt>
                <c:pt idx="21576">
                  <c:v>5551.48</c:v>
                </c:pt>
                <c:pt idx="21577">
                  <c:v>5551.5</c:v>
                </c:pt>
                <c:pt idx="21578">
                  <c:v>5551.52</c:v>
                </c:pt>
                <c:pt idx="21579">
                  <c:v>5551.54</c:v>
                </c:pt>
                <c:pt idx="21580">
                  <c:v>5551.56</c:v>
                </c:pt>
                <c:pt idx="21581">
                  <c:v>5551.58</c:v>
                </c:pt>
                <c:pt idx="21582">
                  <c:v>5551.6</c:v>
                </c:pt>
                <c:pt idx="21583">
                  <c:v>5551.6200000000035</c:v>
                </c:pt>
                <c:pt idx="21584">
                  <c:v>5551.64</c:v>
                </c:pt>
                <c:pt idx="21585">
                  <c:v>5551.6600000000035</c:v>
                </c:pt>
                <c:pt idx="21586">
                  <c:v>5551.68</c:v>
                </c:pt>
                <c:pt idx="21587">
                  <c:v>5551.7</c:v>
                </c:pt>
                <c:pt idx="21588">
                  <c:v>5551.72</c:v>
                </c:pt>
                <c:pt idx="21589">
                  <c:v>5551.74</c:v>
                </c:pt>
                <c:pt idx="21590">
                  <c:v>5551.76</c:v>
                </c:pt>
                <c:pt idx="21591">
                  <c:v>5551.78</c:v>
                </c:pt>
                <c:pt idx="21592">
                  <c:v>5551.8</c:v>
                </c:pt>
                <c:pt idx="21593">
                  <c:v>5551.8200000000024</c:v>
                </c:pt>
                <c:pt idx="21594">
                  <c:v>5551.84</c:v>
                </c:pt>
                <c:pt idx="21595">
                  <c:v>5551.8600000000024</c:v>
                </c:pt>
                <c:pt idx="21596">
                  <c:v>5551.88</c:v>
                </c:pt>
                <c:pt idx="21597">
                  <c:v>5551.9</c:v>
                </c:pt>
                <c:pt idx="21598">
                  <c:v>5551.92</c:v>
                </c:pt>
                <c:pt idx="21599">
                  <c:v>5551.94</c:v>
                </c:pt>
                <c:pt idx="21600">
                  <c:v>5551.96</c:v>
                </c:pt>
                <c:pt idx="21601">
                  <c:v>5551.98</c:v>
                </c:pt>
                <c:pt idx="21602">
                  <c:v>5552</c:v>
                </c:pt>
                <c:pt idx="21603">
                  <c:v>5552.02</c:v>
                </c:pt>
                <c:pt idx="21604">
                  <c:v>5552.04</c:v>
                </c:pt>
                <c:pt idx="21605">
                  <c:v>5552.06</c:v>
                </c:pt>
                <c:pt idx="21606">
                  <c:v>5552.08</c:v>
                </c:pt>
                <c:pt idx="21607">
                  <c:v>5552.1</c:v>
                </c:pt>
                <c:pt idx="21608">
                  <c:v>5552.1200000000035</c:v>
                </c:pt>
                <c:pt idx="21609">
                  <c:v>5552.14</c:v>
                </c:pt>
                <c:pt idx="21610">
                  <c:v>5552.1600000000035</c:v>
                </c:pt>
                <c:pt idx="21611">
                  <c:v>5552.18</c:v>
                </c:pt>
                <c:pt idx="21612">
                  <c:v>5552.2</c:v>
                </c:pt>
                <c:pt idx="21613">
                  <c:v>5552.22</c:v>
                </c:pt>
                <c:pt idx="21614">
                  <c:v>5552.24</c:v>
                </c:pt>
                <c:pt idx="21615">
                  <c:v>5552.26</c:v>
                </c:pt>
                <c:pt idx="21616">
                  <c:v>5552.28</c:v>
                </c:pt>
                <c:pt idx="21617">
                  <c:v>5552.3</c:v>
                </c:pt>
                <c:pt idx="21618">
                  <c:v>5552.3200000000024</c:v>
                </c:pt>
                <c:pt idx="21619">
                  <c:v>5552.34</c:v>
                </c:pt>
                <c:pt idx="21620">
                  <c:v>5552.3600000000024</c:v>
                </c:pt>
                <c:pt idx="21621">
                  <c:v>5552.38</c:v>
                </c:pt>
                <c:pt idx="21622">
                  <c:v>5552.4</c:v>
                </c:pt>
                <c:pt idx="21623">
                  <c:v>5552.42</c:v>
                </c:pt>
                <c:pt idx="21624">
                  <c:v>5552.44</c:v>
                </c:pt>
                <c:pt idx="21625">
                  <c:v>5552.46</c:v>
                </c:pt>
                <c:pt idx="21626">
                  <c:v>5552.48</c:v>
                </c:pt>
                <c:pt idx="21627">
                  <c:v>5552.5</c:v>
                </c:pt>
                <c:pt idx="21628">
                  <c:v>5552.52</c:v>
                </c:pt>
                <c:pt idx="21629">
                  <c:v>5552.54</c:v>
                </c:pt>
                <c:pt idx="21630">
                  <c:v>5552.56</c:v>
                </c:pt>
                <c:pt idx="21631">
                  <c:v>5552.58</c:v>
                </c:pt>
                <c:pt idx="21632">
                  <c:v>5552.6</c:v>
                </c:pt>
                <c:pt idx="21633">
                  <c:v>5552.6200000000035</c:v>
                </c:pt>
                <c:pt idx="21634">
                  <c:v>5552.64</c:v>
                </c:pt>
                <c:pt idx="21635">
                  <c:v>5552.6600000000035</c:v>
                </c:pt>
                <c:pt idx="21636">
                  <c:v>5552.68</c:v>
                </c:pt>
                <c:pt idx="21637">
                  <c:v>5552.7</c:v>
                </c:pt>
                <c:pt idx="21638">
                  <c:v>5552.72</c:v>
                </c:pt>
                <c:pt idx="21639">
                  <c:v>5552.74</c:v>
                </c:pt>
                <c:pt idx="21640">
                  <c:v>5552.76</c:v>
                </c:pt>
                <c:pt idx="21641">
                  <c:v>5552.78</c:v>
                </c:pt>
                <c:pt idx="21642">
                  <c:v>5552.8</c:v>
                </c:pt>
                <c:pt idx="21643">
                  <c:v>5552.8200000000024</c:v>
                </c:pt>
                <c:pt idx="21644">
                  <c:v>5552.84</c:v>
                </c:pt>
                <c:pt idx="21645">
                  <c:v>5552.8600000000024</c:v>
                </c:pt>
                <c:pt idx="21646">
                  <c:v>5552.88</c:v>
                </c:pt>
                <c:pt idx="21647">
                  <c:v>5552.9</c:v>
                </c:pt>
                <c:pt idx="21648">
                  <c:v>5552.92</c:v>
                </c:pt>
                <c:pt idx="21649">
                  <c:v>5552.94</c:v>
                </c:pt>
                <c:pt idx="21650">
                  <c:v>5552.96</c:v>
                </c:pt>
                <c:pt idx="21651">
                  <c:v>5552.98</c:v>
                </c:pt>
                <c:pt idx="21652">
                  <c:v>5553</c:v>
                </c:pt>
                <c:pt idx="21653">
                  <c:v>5553.02</c:v>
                </c:pt>
                <c:pt idx="21654">
                  <c:v>5553.04</c:v>
                </c:pt>
                <c:pt idx="21655">
                  <c:v>5553.06</c:v>
                </c:pt>
                <c:pt idx="21656">
                  <c:v>5553.08</c:v>
                </c:pt>
                <c:pt idx="21657">
                  <c:v>5553.1</c:v>
                </c:pt>
                <c:pt idx="21658">
                  <c:v>5553.1200000000035</c:v>
                </c:pt>
                <c:pt idx="21659">
                  <c:v>5553.14</c:v>
                </c:pt>
                <c:pt idx="21660">
                  <c:v>5553.1600000000035</c:v>
                </c:pt>
                <c:pt idx="21661">
                  <c:v>5553.18</c:v>
                </c:pt>
                <c:pt idx="21662">
                  <c:v>5553.2</c:v>
                </c:pt>
                <c:pt idx="21663">
                  <c:v>5553.22</c:v>
                </c:pt>
                <c:pt idx="21664">
                  <c:v>5553.24</c:v>
                </c:pt>
                <c:pt idx="21665">
                  <c:v>5553.26</c:v>
                </c:pt>
                <c:pt idx="21666">
                  <c:v>5553.28</c:v>
                </c:pt>
                <c:pt idx="21667">
                  <c:v>5553.3</c:v>
                </c:pt>
                <c:pt idx="21668">
                  <c:v>5553.3200000000024</c:v>
                </c:pt>
                <c:pt idx="21669">
                  <c:v>5553.34</c:v>
                </c:pt>
                <c:pt idx="21670">
                  <c:v>5553.3600000000024</c:v>
                </c:pt>
                <c:pt idx="21671">
                  <c:v>5553.38</c:v>
                </c:pt>
                <c:pt idx="21672">
                  <c:v>5553.4</c:v>
                </c:pt>
                <c:pt idx="21673">
                  <c:v>5553.42</c:v>
                </c:pt>
                <c:pt idx="21674">
                  <c:v>5553.44</c:v>
                </c:pt>
                <c:pt idx="21675">
                  <c:v>5553.46</c:v>
                </c:pt>
                <c:pt idx="21676">
                  <c:v>5553.48</c:v>
                </c:pt>
                <c:pt idx="21677">
                  <c:v>5553.5</c:v>
                </c:pt>
                <c:pt idx="21678">
                  <c:v>5553.52</c:v>
                </c:pt>
                <c:pt idx="21679">
                  <c:v>5553.54</c:v>
                </c:pt>
                <c:pt idx="21680">
                  <c:v>5553.56</c:v>
                </c:pt>
                <c:pt idx="21681">
                  <c:v>5553.58</c:v>
                </c:pt>
                <c:pt idx="21682">
                  <c:v>5553.6</c:v>
                </c:pt>
                <c:pt idx="21683">
                  <c:v>5553.6200000000035</c:v>
                </c:pt>
                <c:pt idx="21684">
                  <c:v>5553.64</c:v>
                </c:pt>
                <c:pt idx="21685">
                  <c:v>5553.6600000000035</c:v>
                </c:pt>
                <c:pt idx="21686">
                  <c:v>5553.68</c:v>
                </c:pt>
                <c:pt idx="21687">
                  <c:v>5553.7</c:v>
                </c:pt>
                <c:pt idx="21688">
                  <c:v>5553.72</c:v>
                </c:pt>
                <c:pt idx="21689">
                  <c:v>5553.74</c:v>
                </c:pt>
                <c:pt idx="21690">
                  <c:v>5553.76</c:v>
                </c:pt>
                <c:pt idx="21691">
                  <c:v>5553.78</c:v>
                </c:pt>
                <c:pt idx="21692">
                  <c:v>5553.8</c:v>
                </c:pt>
                <c:pt idx="21693">
                  <c:v>5553.8200000000024</c:v>
                </c:pt>
                <c:pt idx="21694">
                  <c:v>5553.84</c:v>
                </c:pt>
                <c:pt idx="21695">
                  <c:v>5553.8600000000024</c:v>
                </c:pt>
                <c:pt idx="21696">
                  <c:v>5553.88</c:v>
                </c:pt>
                <c:pt idx="21697">
                  <c:v>5553.9</c:v>
                </c:pt>
                <c:pt idx="21698">
                  <c:v>5553.92</c:v>
                </c:pt>
                <c:pt idx="21699">
                  <c:v>5553.94</c:v>
                </c:pt>
                <c:pt idx="21700">
                  <c:v>5553.96</c:v>
                </c:pt>
                <c:pt idx="21701">
                  <c:v>5553.98</c:v>
                </c:pt>
                <c:pt idx="21702">
                  <c:v>5554</c:v>
                </c:pt>
                <c:pt idx="21703">
                  <c:v>5554.02</c:v>
                </c:pt>
                <c:pt idx="21704">
                  <c:v>5554.04</c:v>
                </c:pt>
                <c:pt idx="21705">
                  <c:v>5554.06</c:v>
                </c:pt>
                <c:pt idx="21706">
                  <c:v>5554.08</c:v>
                </c:pt>
                <c:pt idx="21707">
                  <c:v>5554.1</c:v>
                </c:pt>
                <c:pt idx="21708">
                  <c:v>5554.1200000000035</c:v>
                </c:pt>
                <c:pt idx="21709">
                  <c:v>5554.14</c:v>
                </c:pt>
                <c:pt idx="21710">
                  <c:v>5554.1600000000035</c:v>
                </c:pt>
                <c:pt idx="21711">
                  <c:v>5554.18</c:v>
                </c:pt>
                <c:pt idx="21712">
                  <c:v>5554.2</c:v>
                </c:pt>
                <c:pt idx="21713">
                  <c:v>5554.22</c:v>
                </c:pt>
                <c:pt idx="21714">
                  <c:v>5554.24</c:v>
                </c:pt>
                <c:pt idx="21715">
                  <c:v>5554.26</c:v>
                </c:pt>
                <c:pt idx="21716">
                  <c:v>5554.28</c:v>
                </c:pt>
                <c:pt idx="21717">
                  <c:v>5554.3</c:v>
                </c:pt>
                <c:pt idx="21718">
                  <c:v>5554.3200000000024</c:v>
                </c:pt>
                <c:pt idx="21719">
                  <c:v>5554.34</c:v>
                </c:pt>
                <c:pt idx="21720">
                  <c:v>5554.3600000000024</c:v>
                </c:pt>
                <c:pt idx="21721">
                  <c:v>5554.38</c:v>
                </c:pt>
                <c:pt idx="21722">
                  <c:v>5554.4</c:v>
                </c:pt>
                <c:pt idx="21723">
                  <c:v>5554.42</c:v>
                </c:pt>
                <c:pt idx="21724">
                  <c:v>5554.44</c:v>
                </c:pt>
                <c:pt idx="21725">
                  <c:v>5554.46</c:v>
                </c:pt>
                <c:pt idx="21726">
                  <c:v>5554.48</c:v>
                </c:pt>
                <c:pt idx="21727">
                  <c:v>5554.5</c:v>
                </c:pt>
                <c:pt idx="21728">
                  <c:v>5554.52</c:v>
                </c:pt>
                <c:pt idx="21729">
                  <c:v>5554.54</c:v>
                </c:pt>
                <c:pt idx="21730">
                  <c:v>5554.56</c:v>
                </c:pt>
                <c:pt idx="21731">
                  <c:v>5554.58</c:v>
                </c:pt>
                <c:pt idx="21732">
                  <c:v>5554.6</c:v>
                </c:pt>
                <c:pt idx="21733">
                  <c:v>5554.6200000000035</c:v>
                </c:pt>
                <c:pt idx="21734">
                  <c:v>5554.64</c:v>
                </c:pt>
                <c:pt idx="21735">
                  <c:v>5554.6600000000035</c:v>
                </c:pt>
                <c:pt idx="21736">
                  <c:v>5554.68</c:v>
                </c:pt>
                <c:pt idx="21737">
                  <c:v>5554.7</c:v>
                </c:pt>
                <c:pt idx="21738">
                  <c:v>5554.72</c:v>
                </c:pt>
                <c:pt idx="21739">
                  <c:v>5554.74</c:v>
                </c:pt>
                <c:pt idx="21740">
                  <c:v>5554.76</c:v>
                </c:pt>
                <c:pt idx="21741">
                  <c:v>5554.78</c:v>
                </c:pt>
                <c:pt idx="21742">
                  <c:v>5554.8</c:v>
                </c:pt>
                <c:pt idx="21743">
                  <c:v>5554.8200000000024</c:v>
                </c:pt>
                <c:pt idx="21744">
                  <c:v>5554.84</c:v>
                </c:pt>
                <c:pt idx="21745">
                  <c:v>5554.8600000000024</c:v>
                </c:pt>
                <c:pt idx="21746">
                  <c:v>5554.88</c:v>
                </c:pt>
                <c:pt idx="21747">
                  <c:v>5554.9</c:v>
                </c:pt>
                <c:pt idx="21748">
                  <c:v>5554.92</c:v>
                </c:pt>
                <c:pt idx="21749">
                  <c:v>5554.94</c:v>
                </c:pt>
                <c:pt idx="21750">
                  <c:v>5554.96</c:v>
                </c:pt>
                <c:pt idx="21751">
                  <c:v>5554.98</c:v>
                </c:pt>
                <c:pt idx="21752">
                  <c:v>5555</c:v>
                </c:pt>
                <c:pt idx="21753">
                  <c:v>5555.02</c:v>
                </c:pt>
                <c:pt idx="21754">
                  <c:v>5555.04</c:v>
                </c:pt>
                <c:pt idx="21755">
                  <c:v>5555.06</c:v>
                </c:pt>
                <c:pt idx="21756">
                  <c:v>5555.08</c:v>
                </c:pt>
                <c:pt idx="21757">
                  <c:v>5555.1</c:v>
                </c:pt>
                <c:pt idx="21758">
                  <c:v>5555.1200000000035</c:v>
                </c:pt>
                <c:pt idx="21759">
                  <c:v>5555.14</c:v>
                </c:pt>
                <c:pt idx="21760">
                  <c:v>5555.1600000000035</c:v>
                </c:pt>
                <c:pt idx="21761">
                  <c:v>5555.18</c:v>
                </c:pt>
                <c:pt idx="21762">
                  <c:v>5555.2</c:v>
                </c:pt>
                <c:pt idx="21763">
                  <c:v>5555.22</c:v>
                </c:pt>
                <c:pt idx="21764">
                  <c:v>5555.24</c:v>
                </c:pt>
                <c:pt idx="21765">
                  <c:v>5555.26</c:v>
                </c:pt>
                <c:pt idx="21766">
                  <c:v>5555.28</c:v>
                </c:pt>
                <c:pt idx="21767">
                  <c:v>5555.3</c:v>
                </c:pt>
                <c:pt idx="21768">
                  <c:v>5555.3200000000024</c:v>
                </c:pt>
                <c:pt idx="21769">
                  <c:v>5555.34</c:v>
                </c:pt>
                <c:pt idx="21770">
                  <c:v>5555.3600000000024</c:v>
                </c:pt>
                <c:pt idx="21771">
                  <c:v>5555.38</c:v>
                </c:pt>
                <c:pt idx="21772">
                  <c:v>5555.4</c:v>
                </c:pt>
                <c:pt idx="21773">
                  <c:v>5555.42</c:v>
                </c:pt>
                <c:pt idx="21774">
                  <c:v>5555.44</c:v>
                </c:pt>
                <c:pt idx="21775">
                  <c:v>5555.46</c:v>
                </c:pt>
                <c:pt idx="21776">
                  <c:v>5555.48</c:v>
                </c:pt>
                <c:pt idx="21777">
                  <c:v>5555.5</c:v>
                </c:pt>
                <c:pt idx="21778">
                  <c:v>5555.52</c:v>
                </c:pt>
                <c:pt idx="21779">
                  <c:v>5555.54</c:v>
                </c:pt>
                <c:pt idx="21780">
                  <c:v>5555.56</c:v>
                </c:pt>
                <c:pt idx="21781">
                  <c:v>5555.58</c:v>
                </c:pt>
                <c:pt idx="21782">
                  <c:v>5555.6</c:v>
                </c:pt>
                <c:pt idx="21783">
                  <c:v>5555.6200000000035</c:v>
                </c:pt>
                <c:pt idx="21784">
                  <c:v>5555.64</c:v>
                </c:pt>
                <c:pt idx="21785">
                  <c:v>5555.6600000000035</c:v>
                </c:pt>
                <c:pt idx="21786">
                  <c:v>5555.68</c:v>
                </c:pt>
                <c:pt idx="21787">
                  <c:v>5555.7</c:v>
                </c:pt>
                <c:pt idx="21788">
                  <c:v>5555.72</c:v>
                </c:pt>
                <c:pt idx="21789">
                  <c:v>5555.74</c:v>
                </c:pt>
                <c:pt idx="21790">
                  <c:v>5555.76</c:v>
                </c:pt>
                <c:pt idx="21791">
                  <c:v>5555.78</c:v>
                </c:pt>
                <c:pt idx="21792">
                  <c:v>5555.8</c:v>
                </c:pt>
                <c:pt idx="21793">
                  <c:v>5555.8200000000024</c:v>
                </c:pt>
                <c:pt idx="21794">
                  <c:v>5555.84</c:v>
                </c:pt>
                <c:pt idx="21795">
                  <c:v>5555.8600000000024</c:v>
                </c:pt>
                <c:pt idx="21796">
                  <c:v>5555.88</c:v>
                </c:pt>
                <c:pt idx="21797">
                  <c:v>5555.9</c:v>
                </c:pt>
                <c:pt idx="21798">
                  <c:v>5555.92</c:v>
                </c:pt>
                <c:pt idx="21799">
                  <c:v>5555.94</c:v>
                </c:pt>
                <c:pt idx="21800">
                  <c:v>5555.96</c:v>
                </c:pt>
                <c:pt idx="21801">
                  <c:v>5555.98</c:v>
                </c:pt>
                <c:pt idx="21802">
                  <c:v>5556</c:v>
                </c:pt>
                <c:pt idx="21803">
                  <c:v>5556.02</c:v>
                </c:pt>
                <c:pt idx="21804">
                  <c:v>5556.04</c:v>
                </c:pt>
                <c:pt idx="21805">
                  <c:v>5556.06</c:v>
                </c:pt>
                <c:pt idx="21806">
                  <c:v>5556.08</c:v>
                </c:pt>
                <c:pt idx="21807">
                  <c:v>5556.1</c:v>
                </c:pt>
                <c:pt idx="21808">
                  <c:v>5556.1200000000035</c:v>
                </c:pt>
                <c:pt idx="21809">
                  <c:v>5556.14</c:v>
                </c:pt>
                <c:pt idx="21810">
                  <c:v>5556.1600000000035</c:v>
                </c:pt>
                <c:pt idx="21811">
                  <c:v>5556.18</c:v>
                </c:pt>
                <c:pt idx="21812">
                  <c:v>5556.2</c:v>
                </c:pt>
                <c:pt idx="21813">
                  <c:v>5556.22</c:v>
                </c:pt>
                <c:pt idx="21814">
                  <c:v>5556.24</c:v>
                </c:pt>
                <c:pt idx="21815">
                  <c:v>5556.26</c:v>
                </c:pt>
                <c:pt idx="21816">
                  <c:v>5556.28</c:v>
                </c:pt>
                <c:pt idx="21817">
                  <c:v>5556.3</c:v>
                </c:pt>
                <c:pt idx="21818">
                  <c:v>5556.3200000000024</c:v>
                </c:pt>
                <c:pt idx="21819">
                  <c:v>5556.34</c:v>
                </c:pt>
                <c:pt idx="21820">
                  <c:v>5556.3600000000024</c:v>
                </c:pt>
                <c:pt idx="21821">
                  <c:v>5556.38</c:v>
                </c:pt>
                <c:pt idx="21822">
                  <c:v>5556.4</c:v>
                </c:pt>
                <c:pt idx="21823">
                  <c:v>5556.42</c:v>
                </c:pt>
                <c:pt idx="21824">
                  <c:v>5556.44</c:v>
                </c:pt>
                <c:pt idx="21825">
                  <c:v>5556.46</c:v>
                </c:pt>
                <c:pt idx="21826">
                  <c:v>5556.48</c:v>
                </c:pt>
                <c:pt idx="21827">
                  <c:v>5556.5</c:v>
                </c:pt>
                <c:pt idx="21828">
                  <c:v>5556.52</c:v>
                </c:pt>
                <c:pt idx="21829">
                  <c:v>5556.54</c:v>
                </c:pt>
                <c:pt idx="21830">
                  <c:v>5556.56</c:v>
                </c:pt>
                <c:pt idx="21831">
                  <c:v>5556.58</c:v>
                </c:pt>
                <c:pt idx="21832">
                  <c:v>5556.6</c:v>
                </c:pt>
                <c:pt idx="21833">
                  <c:v>5556.6200000000035</c:v>
                </c:pt>
                <c:pt idx="21834">
                  <c:v>5556.64</c:v>
                </c:pt>
                <c:pt idx="21835">
                  <c:v>5556.6600000000035</c:v>
                </c:pt>
                <c:pt idx="21836">
                  <c:v>5556.68</c:v>
                </c:pt>
                <c:pt idx="21837">
                  <c:v>5556.7</c:v>
                </c:pt>
                <c:pt idx="21838">
                  <c:v>5556.72</c:v>
                </c:pt>
                <c:pt idx="21839">
                  <c:v>5556.74</c:v>
                </c:pt>
                <c:pt idx="21840">
                  <c:v>5556.76</c:v>
                </c:pt>
                <c:pt idx="21841">
                  <c:v>5556.78</c:v>
                </c:pt>
                <c:pt idx="21842">
                  <c:v>5556.8</c:v>
                </c:pt>
                <c:pt idx="21843">
                  <c:v>5556.8200000000024</c:v>
                </c:pt>
                <c:pt idx="21844">
                  <c:v>5556.84</c:v>
                </c:pt>
                <c:pt idx="21845">
                  <c:v>5556.8600000000024</c:v>
                </c:pt>
                <c:pt idx="21846">
                  <c:v>5556.88</c:v>
                </c:pt>
                <c:pt idx="21847">
                  <c:v>5556.9</c:v>
                </c:pt>
                <c:pt idx="21848">
                  <c:v>5556.92</c:v>
                </c:pt>
                <c:pt idx="21849">
                  <c:v>5556.94</c:v>
                </c:pt>
                <c:pt idx="21850">
                  <c:v>5556.96</c:v>
                </c:pt>
                <c:pt idx="21851">
                  <c:v>5556.98</c:v>
                </c:pt>
                <c:pt idx="21852">
                  <c:v>5557</c:v>
                </c:pt>
                <c:pt idx="21853">
                  <c:v>5557.02</c:v>
                </c:pt>
                <c:pt idx="21854">
                  <c:v>5557.04</c:v>
                </c:pt>
                <c:pt idx="21855">
                  <c:v>5557.06</c:v>
                </c:pt>
                <c:pt idx="21856">
                  <c:v>5557.08</c:v>
                </c:pt>
                <c:pt idx="21857">
                  <c:v>5557.1</c:v>
                </c:pt>
                <c:pt idx="21858">
                  <c:v>5557.1200000000035</c:v>
                </c:pt>
                <c:pt idx="21859">
                  <c:v>5557.14</c:v>
                </c:pt>
                <c:pt idx="21860">
                  <c:v>5557.1600000000035</c:v>
                </c:pt>
                <c:pt idx="21861">
                  <c:v>5557.18</c:v>
                </c:pt>
                <c:pt idx="21862">
                  <c:v>5557.2</c:v>
                </c:pt>
                <c:pt idx="21863">
                  <c:v>5557.22</c:v>
                </c:pt>
                <c:pt idx="21864">
                  <c:v>5557.24</c:v>
                </c:pt>
                <c:pt idx="21865">
                  <c:v>5557.26</c:v>
                </c:pt>
                <c:pt idx="21866">
                  <c:v>5557.28</c:v>
                </c:pt>
                <c:pt idx="21867">
                  <c:v>5557.3</c:v>
                </c:pt>
                <c:pt idx="21868">
                  <c:v>5557.3200000000024</c:v>
                </c:pt>
                <c:pt idx="21869">
                  <c:v>5557.34</c:v>
                </c:pt>
                <c:pt idx="21870">
                  <c:v>5557.3600000000024</c:v>
                </c:pt>
                <c:pt idx="21871">
                  <c:v>5557.38</c:v>
                </c:pt>
                <c:pt idx="21872">
                  <c:v>5557.4</c:v>
                </c:pt>
                <c:pt idx="21873">
                  <c:v>5557.42</c:v>
                </c:pt>
                <c:pt idx="21874">
                  <c:v>5557.44</c:v>
                </c:pt>
                <c:pt idx="21875">
                  <c:v>5557.46</c:v>
                </c:pt>
                <c:pt idx="21876">
                  <c:v>5557.48</c:v>
                </c:pt>
                <c:pt idx="21877">
                  <c:v>5557.5</c:v>
                </c:pt>
                <c:pt idx="21878">
                  <c:v>5557.52</c:v>
                </c:pt>
                <c:pt idx="21879">
                  <c:v>5557.54</c:v>
                </c:pt>
                <c:pt idx="21880">
                  <c:v>5557.56</c:v>
                </c:pt>
                <c:pt idx="21881">
                  <c:v>5557.58</c:v>
                </c:pt>
                <c:pt idx="21882">
                  <c:v>5557.6</c:v>
                </c:pt>
                <c:pt idx="21883">
                  <c:v>5557.6200000000035</c:v>
                </c:pt>
                <c:pt idx="21884">
                  <c:v>5557.64</c:v>
                </c:pt>
                <c:pt idx="21885">
                  <c:v>5557.6600000000035</c:v>
                </c:pt>
                <c:pt idx="21886">
                  <c:v>5557.68</c:v>
                </c:pt>
                <c:pt idx="21887">
                  <c:v>5557.7</c:v>
                </c:pt>
                <c:pt idx="21888">
                  <c:v>5557.72</c:v>
                </c:pt>
                <c:pt idx="21889">
                  <c:v>5557.74</c:v>
                </c:pt>
                <c:pt idx="21890">
                  <c:v>5557.76</c:v>
                </c:pt>
                <c:pt idx="21891">
                  <c:v>5557.78</c:v>
                </c:pt>
                <c:pt idx="21892">
                  <c:v>5557.8</c:v>
                </c:pt>
                <c:pt idx="21893">
                  <c:v>5557.8200000000024</c:v>
                </c:pt>
                <c:pt idx="21894">
                  <c:v>5557.84</c:v>
                </c:pt>
                <c:pt idx="21895">
                  <c:v>5557.8600000000024</c:v>
                </c:pt>
                <c:pt idx="21896">
                  <c:v>5557.88</c:v>
                </c:pt>
                <c:pt idx="21897">
                  <c:v>5557.9</c:v>
                </c:pt>
                <c:pt idx="21898">
                  <c:v>5557.92</c:v>
                </c:pt>
                <c:pt idx="21899">
                  <c:v>5557.94</c:v>
                </c:pt>
                <c:pt idx="21900">
                  <c:v>5557.96</c:v>
                </c:pt>
                <c:pt idx="21901">
                  <c:v>5557.98</c:v>
                </c:pt>
                <c:pt idx="21902">
                  <c:v>5558</c:v>
                </c:pt>
                <c:pt idx="21903">
                  <c:v>5558.02</c:v>
                </c:pt>
                <c:pt idx="21904">
                  <c:v>5558.04</c:v>
                </c:pt>
                <c:pt idx="21905">
                  <c:v>5558.06</c:v>
                </c:pt>
                <c:pt idx="21906">
                  <c:v>5558.08</c:v>
                </c:pt>
                <c:pt idx="21907">
                  <c:v>5558.1</c:v>
                </c:pt>
                <c:pt idx="21908">
                  <c:v>5558.1200000000035</c:v>
                </c:pt>
                <c:pt idx="21909">
                  <c:v>5558.14</c:v>
                </c:pt>
                <c:pt idx="21910">
                  <c:v>5558.1600000000035</c:v>
                </c:pt>
                <c:pt idx="21911">
                  <c:v>5558.18</c:v>
                </c:pt>
                <c:pt idx="21912">
                  <c:v>5558.2</c:v>
                </c:pt>
                <c:pt idx="21913">
                  <c:v>5558.22</c:v>
                </c:pt>
                <c:pt idx="21914">
                  <c:v>5558.24</c:v>
                </c:pt>
                <c:pt idx="21915">
                  <c:v>5558.26</c:v>
                </c:pt>
                <c:pt idx="21916">
                  <c:v>5558.28</c:v>
                </c:pt>
                <c:pt idx="21917">
                  <c:v>5558.3</c:v>
                </c:pt>
                <c:pt idx="21918">
                  <c:v>5558.3200000000024</c:v>
                </c:pt>
                <c:pt idx="21919">
                  <c:v>5558.34</c:v>
                </c:pt>
                <c:pt idx="21920">
                  <c:v>5558.3600000000024</c:v>
                </c:pt>
                <c:pt idx="21921">
                  <c:v>5558.38</c:v>
                </c:pt>
                <c:pt idx="21922">
                  <c:v>5558.4</c:v>
                </c:pt>
                <c:pt idx="21923">
                  <c:v>5558.42</c:v>
                </c:pt>
                <c:pt idx="21924">
                  <c:v>5558.44</c:v>
                </c:pt>
                <c:pt idx="21925">
                  <c:v>5558.46</c:v>
                </c:pt>
                <c:pt idx="21926">
                  <c:v>5558.48</c:v>
                </c:pt>
                <c:pt idx="21927">
                  <c:v>5558.5</c:v>
                </c:pt>
                <c:pt idx="21928">
                  <c:v>5558.52</c:v>
                </c:pt>
                <c:pt idx="21929">
                  <c:v>5558.54</c:v>
                </c:pt>
                <c:pt idx="21930">
                  <c:v>5558.56</c:v>
                </c:pt>
                <c:pt idx="21931">
                  <c:v>5558.58</c:v>
                </c:pt>
                <c:pt idx="21932">
                  <c:v>5558.6</c:v>
                </c:pt>
                <c:pt idx="21933">
                  <c:v>5558.6200000000035</c:v>
                </c:pt>
                <c:pt idx="21934">
                  <c:v>5558.64</c:v>
                </c:pt>
                <c:pt idx="21935">
                  <c:v>5558.6600000000035</c:v>
                </c:pt>
                <c:pt idx="21936">
                  <c:v>5558.68</c:v>
                </c:pt>
                <c:pt idx="21937">
                  <c:v>5558.7</c:v>
                </c:pt>
                <c:pt idx="21938">
                  <c:v>5558.72</c:v>
                </c:pt>
                <c:pt idx="21939">
                  <c:v>5558.74</c:v>
                </c:pt>
                <c:pt idx="21940">
                  <c:v>5558.76</c:v>
                </c:pt>
                <c:pt idx="21941">
                  <c:v>5558.78</c:v>
                </c:pt>
                <c:pt idx="21942">
                  <c:v>5558.8</c:v>
                </c:pt>
                <c:pt idx="21943">
                  <c:v>5558.8200000000024</c:v>
                </c:pt>
                <c:pt idx="21944">
                  <c:v>5558.84</c:v>
                </c:pt>
                <c:pt idx="21945">
                  <c:v>5558.8600000000024</c:v>
                </c:pt>
                <c:pt idx="21946">
                  <c:v>5558.88</c:v>
                </c:pt>
                <c:pt idx="21947">
                  <c:v>5558.9</c:v>
                </c:pt>
                <c:pt idx="21948">
                  <c:v>5558.92</c:v>
                </c:pt>
                <c:pt idx="21949">
                  <c:v>5558.94</c:v>
                </c:pt>
                <c:pt idx="21950">
                  <c:v>5558.96</c:v>
                </c:pt>
                <c:pt idx="21951">
                  <c:v>5558.98</c:v>
                </c:pt>
                <c:pt idx="21952">
                  <c:v>5559</c:v>
                </c:pt>
                <c:pt idx="21953">
                  <c:v>5559.02</c:v>
                </c:pt>
                <c:pt idx="21954">
                  <c:v>5559.04</c:v>
                </c:pt>
                <c:pt idx="21955">
                  <c:v>5559.06</c:v>
                </c:pt>
                <c:pt idx="21956">
                  <c:v>5559.08</c:v>
                </c:pt>
                <c:pt idx="21957">
                  <c:v>5559.1</c:v>
                </c:pt>
                <c:pt idx="21958">
                  <c:v>5559.1200000000035</c:v>
                </c:pt>
                <c:pt idx="21959">
                  <c:v>5559.14</c:v>
                </c:pt>
                <c:pt idx="21960">
                  <c:v>5559.1600000000035</c:v>
                </c:pt>
                <c:pt idx="21961">
                  <c:v>5559.18</c:v>
                </c:pt>
                <c:pt idx="21962">
                  <c:v>5559.2</c:v>
                </c:pt>
                <c:pt idx="21963">
                  <c:v>5559.22</c:v>
                </c:pt>
                <c:pt idx="21964">
                  <c:v>5559.24</c:v>
                </c:pt>
                <c:pt idx="21965">
                  <c:v>5559.26</c:v>
                </c:pt>
                <c:pt idx="21966">
                  <c:v>5559.28</c:v>
                </c:pt>
                <c:pt idx="21967">
                  <c:v>5559.3</c:v>
                </c:pt>
                <c:pt idx="21968">
                  <c:v>5559.3200000000024</c:v>
                </c:pt>
                <c:pt idx="21969">
                  <c:v>5559.34</c:v>
                </c:pt>
                <c:pt idx="21970">
                  <c:v>5559.3600000000024</c:v>
                </c:pt>
                <c:pt idx="21971">
                  <c:v>5559.38</c:v>
                </c:pt>
                <c:pt idx="21972">
                  <c:v>5559.4</c:v>
                </c:pt>
                <c:pt idx="21973">
                  <c:v>5559.42</c:v>
                </c:pt>
                <c:pt idx="21974">
                  <c:v>5559.44</c:v>
                </c:pt>
                <c:pt idx="21975">
                  <c:v>5559.46</c:v>
                </c:pt>
                <c:pt idx="21976">
                  <c:v>5559.48</c:v>
                </c:pt>
                <c:pt idx="21977">
                  <c:v>5559.5</c:v>
                </c:pt>
                <c:pt idx="21978">
                  <c:v>5559.52</c:v>
                </c:pt>
                <c:pt idx="21979">
                  <c:v>5559.54</c:v>
                </c:pt>
                <c:pt idx="21980">
                  <c:v>5559.56</c:v>
                </c:pt>
                <c:pt idx="21981">
                  <c:v>5559.58</c:v>
                </c:pt>
                <c:pt idx="21982">
                  <c:v>5559.6</c:v>
                </c:pt>
                <c:pt idx="21983">
                  <c:v>5559.6200000000035</c:v>
                </c:pt>
                <c:pt idx="21984">
                  <c:v>5559.64</c:v>
                </c:pt>
                <c:pt idx="21985">
                  <c:v>5559.6600000000035</c:v>
                </c:pt>
                <c:pt idx="21986">
                  <c:v>5559.68</c:v>
                </c:pt>
                <c:pt idx="21987">
                  <c:v>5559.7</c:v>
                </c:pt>
                <c:pt idx="21988">
                  <c:v>5559.72</c:v>
                </c:pt>
                <c:pt idx="21989">
                  <c:v>5559.74</c:v>
                </c:pt>
                <c:pt idx="21990">
                  <c:v>5559.76</c:v>
                </c:pt>
                <c:pt idx="21991">
                  <c:v>5559.78</c:v>
                </c:pt>
                <c:pt idx="21992">
                  <c:v>5559.8</c:v>
                </c:pt>
                <c:pt idx="21993">
                  <c:v>5559.8200000000024</c:v>
                </c:pt>
                <c:pt idx="21994">
                  <c:v>5559.84</c:v>
                </c:pt>
                <c:pt idx="21995">
                  <c:v>5559.8600000000024</c:v>
                </c:pt>
                <c:pt idx="21996">
                  <c:v>5559.88</c:v>
                </c:pt>
                <c:pt idx="21997">
                  <c:v>5559.9</c:v>
                </c:pt>
                <c:pt idx="21998">
                  <c:v>5559.92</c:v>
                </c:pt>
                <c:pt idx="21999">
                  <c:v>5559.94</c:v>
                </c:pt>
                <c:pt idx="22000">
                  <c:v>5559.96</c:v>
                </c:pt>
                <c:pt idx="22001">
                  <c:v>5559.98</c:v>
                </c:pt>
                <c:pt idx="22002">
                  <c:v>5560</c:v>
                </c:pt>
                <c:pt idx="22003">
                  <c:v>5560.02</c:v>
                </c:pt>
                <c:pt idx="22004">
                  <c:v>5560.04</c:v>
                </c:pt>
                <c:pt idx="22005">
                  <c:v>5560.06</c:v>
                </c:pt>
                <c:pt idx="22006">
                  <c:v>5560.08</c:v>
                </c:pt>
                <c:pt idx="22007">
                  <c:v>5560.1</c:v>
                </c:pt>
                <c:pt idx="22008">
                  <c:v>5560.1200000000035</c:v>
                </c:pt>
                <c:pt idx="22009">
                  <c:v>5560.14</c:v>
                </c:pt>
                <c:pt idx="22010">
                  <c:v>5560.1600000000035</c:v>
                </c:pt>
                <c:pt idx="22011">
                  <c:v>5560.18</c:v>
                </c:pt>
                <c:pt idx="22012">
                  <c:v>5560.2</c:v>
                </c:pt>
                <c:pt idx="22013">
                  <c:v>5560.22</c:v>
                </c:pt>
                <c:pt idx="22014">
                  <c:v>5560.24</c:v>
                </c:pt>
                <c:pt idx="22015">
                  <c:v>5560.26</c:v>
                </c:pt>
                <c:pt idx="22016">
                  <c:v>5560.28</c:v>
                </c:pt>
                <c:pt idx="22017">
                  <c:v>5560.3</c:v>
                </c:pt>
                <c:pt idx="22018">
                  <c:v>5560.3200000000024</c:v>
                </c:pt>
                <c:pt idx="22019">
                  <c:v>5560.34</c:v>
                </c:pt>
                <c:pt idx="22020">
                  <c:v>5560.3600000000024</c:v>
                </c:pt>
                <c:pt idx="22021">
                  <c:v>5560.38</c:v>
                </c:pt>
                <c:pt idx="22022">
                  <c:v>5560.4</c:v>
                </c:pt>
                <c:pt idx="22023">
                  <c:v>5560.42</c:v>
                </c:pt>
                <c:pt idx="22024">
                  <c:v>5560.44</c:v>
                </c:pt>
                <c:pt idx="22025">
                  <c:v>5560.46</c:v>
                </c:pt>
                <c:pt idx="22026">
                  <c:v>5560.48</c:v>
                </c:pt>
                <c:pt idx="22027">
                  <c:v>5560.5</c:v>
                </c:pt>
                <c:pt idx="22028">
                  <c:v>5560.52</c:v>
                </c:pt>
                <c:pt idx="22029">
                  <c:v>5560.54</c:v>
                </c:pt>
                <c:pt idx="22030">
                  <c:v>5560.56</c:v>
                </c:pt>
                <c:pt idx="22031">
                  <c:v>5560.58</c:v>
                </c:pt>
                <c:pt idx="22032">
                  <c:v>5560.6</c:v>
                </c:pt>
                <c:pt idx="22033">
                  <c:v>5560.6200000000035</c:v>
                </c:pt>
                <c:pt idx="22034">
                  <c:v>5560.64</c:v>
                </c:pt>
                <c:pt idx="22035">
                  <c:v>5560.6600000000035</c:v>
                </c:pt>
                <c:pt idx="22036">
                  <c:v>5560.68</c:v>
                </c:pt>
                <c:pt idx="22037">
                  <c:v>5560.7</c:v>
                </c:pt>
                <c:pt idx="22038">
                  <c:v>5560.72</c:v>
                </c:pt>
                <c:pt idx="22039">
                  <c:v>5560.74</c:v>
                </c:pt>
                <c:pt idx="22040">
                  <c:v>5560.76</c:v>
                </c:pt>
                <c:pt idx="22041">
                  <c:v>5560.78</c:v>
                </c:pt>
                <c:pt idx="22042">
                  <c:v>5560.8</c:v>
                </c:pt>
                <c:pt idx="22043">
                  <c:v>5560.8200000000024</c:v>
                </c:pt>
                <c:pt idx="22044">
                  <c:v>5560.84</c:v>
                </c:pt>
                <c:pt idx="22045">
                  <c:v>5560.8600000000024</c:v>
                </c:pt>
                <c:pt idx="22046">
                  <c:v>5560.88</c:v>
                </c:pt>
                <c:pt idx="22047">
                  <c:v>5560.9</c:v>
                </c:pt>
                <c:pt idx="22048">
                  <c:v>5560.92</c:v>
                </c:pt>
                <c:pt idx="22049">
                  <c:v>5560.94</c:v>
                </c:pt>
                <c:pt idx="22050">
                  <c:v>5560.96</c:v>
                </c:pt>
                <c:pt idx="22051">
                  <c:v>5560.98</c:v>
                </c:pt>
                <c:pt idx="22052">
                  <c:v>5561</c:v>
                </c:pt>
                <c:pt idx="22053">
                  <c:v>5561.02</c:v>
                </c:pt>
                <c:pt idx="22054">
                  <c:v>5561.04</c:v>
                </c:pt>
                <c:pt idx="22055">
                  <c:v>5561.06</c:v>
                </c:pt>
                <c:pt idx="22056">
                  <c:v>5561.08</c:v>
                </c:pt>
                <c:pt idx="22057">
                  <c:v>5561.1</c:v>
                </c:pt>
                <c:pt idx="22058">
                  <c:v>5561.1200000000035</c:v>
                </c:pt>
                <c:pt idx="22059">
                  <c:v>5561.14</c:v>
                </c:pt>
                <c:pt idx="22060">
                  <c:v>5561.1600000000035</c:v>
                </c:pt>
                <c:pt idx="22061">
                  <c:v>5561.18</c:v>
                </c:pt>
                <c:pt idx="22062">
                  <c:v>5561.2</c:v>
                </c:pt>
                <c:pt idx="22063">
                  <c:v>5561.22</c:v>
                </c:pt>
                <c:pt idx="22064">
                  <c:v>5561.24</c:v>
                </c:pt>
                <c:pt idx="22065">
                  <c:v>5561.26</c:v>
                </c:pt>
                <c:pt idx="22066">
                  <c:v>5561.28</c:v>
                </c:pt>
                <c:pt idx="22067">
                  <c:v>5561.3</c:v>
                </c:pt>
                <c:pt idx="22068">
                  <c:v>5561.3200000000024</c:v>
                </c:pt>
                <c:pt idx="22069">
                  <c:v>5561.34</c:v>
                </c:pt>
                <c:pt idx="22070">
                  <c:v>5561.3600000000024</c:v>
                </c:pt>
                <c:pt idx="22071">
                  <c:v>5561.38</c:v>
                </c:pt>
                <c:pt idx="22072">
                  <c:v>5561.4</c:v>
                </c:pt>
                <c:pt idx="22073">
                  <c:v>5561.42</c:v>
                </c:pt>
                <c:pt idx="22074">
                  <c:v>5561.44</c:v>
                </c:pt>
                <c:pt idx="22075">
                  <c:v>5561.46</c:v>
                </c:pt>
                <c:pt idx="22076">
                  <c:v>5561.48</c:v>
                </c:pt>
                <c:pt idx="22077">
                  <c:v>5561.5</c:v>
                </c:pt>
                <c:pt idx="22078">
                  <c:v>5561.52</c:v>
                </c:pt>
                <c:pt idx="22079">
                  <c:v>5561.54</c:v>
                </c:pt>
                <c:pt idx="22080">
                  <c:v>5561.56</c:v>
                </c:pt>
                <c:pt idx="22081">
                  <c:v>5561.58</c:v>
                </c:pt>
                <c:pt idx="22082">
                  <c:v>5561.6</c:v>
                </c:pt>
                <c:pt idx="22083">
                  <c:v>5561.6200000000035</c:v>
                </c:pt>
                <c:pt idx="22084">
                  <c:v>5561.64</c:v>
                </c:pt>
                <c:pt idx="22085">
                  <c:v>5561.6600000000035</c:v>
                </c:pt>
                <c:pt idx="22086">
                  <c:v>5561.68</c:v>
                </c:pt>
                <c:pt idx="22087">
                  <c:v>5561.7</c:v>
                </c:pt>
                <c:pt idx="22088">
                  <c:v>5561.72</c:v>
                </c:pt>
                <c:pt idx="22089">
                  <c:v>5561.74</c:v>
                </c:pt>
                <c:pt idx="22090">
                  <c:v>5561.76</c:v>
                </c:pt>
                <c:pt idx="22091">
                  <c:v>5561.78</c:v>
                </c:pt>
                <c:pt idx="22092">
                  <c:v>5561.8</c:v>
                </c:pt>
                <c:pt idx="22093">
                  <c:v>5561.8200000000024</c:v>
                </c:pt>
                <c:pt idx="22094">
                  <c:v>5561.84</c:v>
                </c:pt>
                <c:pt idx="22095">
                  <c:v>5561.8600000000024</c:v>
                </c:pt>
                <c:pt idx="22096">
                  <c:v>5561.88</c:v>
                </c:pt>
                <c:pt idx="22097">
                  <c:v>5561.9</c:v>
                </c:pt>
                <c:pt idx="22098">
                  <c:v>5561.92</c:v>
                </c:pt>
                <c:pt idx="22099">
                  <c:v>5561.94</c:v>
                </c:pt>
                <c:pt idx="22100">
                  <c:v>5561.96</c:v>
                </c:pt>
                <c:pt idx="22101">
                  <c:v>5561.98</c:v>
                </c:pt>
                <c:pt idx="22102">
                  <c:v>5562</c:v>
                </c:pt>
                <c:pt idx="22103">
                  <c:v>5562.02</c:v>
                </c:pt>
                <c:pt idx="22104">
                  <c:v>5562.04</c:v>
                </c:pt>
                <c:pt idx="22105">
                  <c:v>5562.06</c:v>
                </c:pt>
                <c:pt idx="22106">
                  <c:v>5562.08</c:v>
                </c:pt>
                <c:pt idx="22107">
                  <c:v>5562.1</c:v>
                </c:pt>
                <c:pt idx="22108">
                  <c:v>5562.1200000000035</c:v>
                </c:pt>
                <c:pt idx="22109">
                  <c:v>5562.14</c:v>
                </c:pt>
                <c:pt idx="22110">
                  <c:v>5562.1600000000035</c:v>
                </c:pt>
                <c:pt idx="22111">
                  <c:v>5562.18</c:v>
                </c:pt>
                <c:pt idx="22112">
                  <c:v>5562.2</c:v>
                </c:pt>
                <c:pt idx="22113">
                  <c:v>5562.22</c:v>
                </c:pt>
                <c:pt idx="22114">
                  <c:v>5562.24</c:v>
                </c:pt>
                <c:pt idx="22115">
                  <c:v>5562.26</c:v>
                </c:pt>
                <c:pt idx="22116">
                  <c:v>5562.28</c:v>
                </c:pt>
                <c:pt idx="22117">
                  <c:v>5562.3</c:v>
                </c:pt>
                <c:pt idx="22118">
                  <c:v>5562.3200000000024</c:v>
                </c:pt>
                <c:pt idx="22119">
                  <c:v>5562.34</c:v>
                </c:pt>
                <c:pt idx="22120">
                  <c:v>5562.3600000000024</c:v>
                </c:pt>
                <c:pt idx="22121">
                  <c:v>5562.38</c:v>
                </c:pt>
                <c:pt idx="22122">
                  <c:v>5562.4</c:v>
                </c:pt>
                <c:pt idx="22123">
                  <c:v>5562.42</c:v>
                </c:pt>
                <c:pt idx="22124">
                  <c:v>5562.44</c:v>
                </c:pt>
                <c:pt idx="22125">
                  <c:v>5562.46</c:v>
                </c:pt>
                <c:pt idx="22126">
                  <c:v>5562.48</c:v>
                </c:pt>
                <c:pt idx="22127">
                  <c:v>5562.5</c:v>
                </c:pt>
                <c:pt idx="22128">
                  <c:v>5562.52</c:v>
                </c:pt>
                <c:pt idx="22129">
                  <c:v>5562.54</c:v>
                </c:pt>
                <c:pt idx="22130">
                  <c:v>5562.56</c:v>
                </c:pt>
                <c:pt idx="22131">
                  <c:v>5562.58</c:v>
                </c:pt>
                <c:pt idx="22132">
                  <c:v>5562.6</c:v>
                </c:pt>
                <c:pt idx="22133">
                  <c:v>5562.6200000000035</c:v>
                </c:pt>
                <c:pt idx="22134">
                  <c:v>5562.64</c:v>
                </c:pt>
                <c:pt idx="22135">
                  <c:v>5562.6600000000035</c:v>
                </c:pt>
                <c:pt idx="22136">
                  <c:v>5562.68</c:v>
                </c:pt>
                <c:pt idx="22137">
                  <c:v>5562.7</c:v>
                </c:pt>
                <c:pt idx="22138">
                  <c:v>5562.72</c:v>
                </c:pt>
                <c:pt idx="22139">
                  <c:v>5562.74</c:v>
                </c:pt>
                <c:pt idx="22140">
                  <c:v>5562.76</c:v>
                </c:pt>
                <c:pt idx="22141">
                  <c:v>5562.78</c:v>
                </c:pt>
                <c:pt idx="22142">
                  <c:v>5562.8</c:v>
                </c:pt>
                <c:pt idx="22143">
                  <c:v>5562.8200000000024</c:v>
                </c:pt>
                <c:pt idx="22144">
                  <c:v>5562.84</c:v>
                </c:pt>
                <c:pt idx="22145">
                  <c:v>5562.8600000000024</c:v>
                </c:pt>
                <c:pt idx="22146">
                  <c:v>5562.88</c:v>
                </c:pt>
                <c:pt idx="22147">
                  <c:v>5562.9</c:v>
                </c:pt>
                <c:pt idx="22148">
                  <c:v>5562.92</c:v>
                </c:pt>
                <c:pt idx="22149">
                  <c:v>5562.94</c:v>
                </c:pt>
                <c:pt idx="22150">
                  <c:v>5562.96</c:v>
                </c:pt>
                <c:pt idx="22151">
                  <c:v>5562.98</c:v>
                </c:pt>
                <c:pt idx="22152">
                  <c:v>5563</c:v>
                </c:pt>
                <c:pt idx="22153">
                  <c:v>5563.02</c:v>
                </c:pt>
                <c:pt idx="22154">
                  <c:v>5563.04</c:v>
                </c:pt>
                <c:pt idx="22155">
                  <c:v>5563.06</c:v>
                </c:pt>
                <c:pt idx="22156">
                  <c:v>5563.08</c:v>
                </c:pt>
                <c:pt idx="22157">
                  <c:v>5563.1</c:v>
                </c:pt>
                <c:pt idx="22158">
                  <c:v>5563.1200000000035</c:v>
                </c:pt>
                <c:pt idx="22159">
                  <c:v>5563.14</c:v>
                </c:pt>
                <c:pt idx="22160">
                  <c:v>5563.1600000000035</c:v>
                </c:pt>
                <c:pt idx="22161">
                  <c:v>5563.18</c:v>
                </c:pt>
                <c:pt idx="22162">
                  <c:v>5563.2</c:v>
                </c:pt>
                <c:pt idx="22163">
                  <c:v>5563.22</c:v>
                </c:pt>
                <c:pt idx="22164">
                  <c:v>5563.24</c:v>
                </c:pt>
                <c:pt idx="22165">
                  <c:v>5563.26</c:v>
                </c:pt>
                <c:pt idx="22166">
                  <c:v>5563.28</c:v>
                </c:pt>
                <c:pt idx="22167">
                  <c:v>5563.3</c:v>
                </c:pt>
                <c:pt idx="22168">
                  <c:v>5563.3200000000024</c:v>
                </c:pt>
                <c:pt idx="22169">
                  <c:v>5563.34</c:v>
                </c:pt>
                <c:pt idx="22170">
                  <c:v>5563.3600000000024</c:v>
                </c:pt>
                <c:pt idx="22171">
                  <c:v>5563.38</c:v>
                </c:pt>
                <c:pt idx="22172">
                  <c:v>5563.4</c:v>
                </c:pt>
                <c:pt idx="22173">
                  <c:v>5563.42</c:v>
                </c:pt>
                <c:pt idx="22174">
                  <c:v>5563.44</c:v>
                </c:pt>
                <c:pt idx="22175">
                  <c:v>5563.46</c:v>
                </c:pt>
                <c:pt idx="22176">
                  <c:v>5563.48</c:v>
                </c:pt>
                <c:pt idx="22177">
                  <c:v>5563.5</c:v>
                </c:pt>
                <c:pt idx="22178">
                  <c:v>5563.52</c:v>
                </c:pt>
                <c:pt idx="22179">
                  <c:v>5563.54</c:v>
                </c:pt>
                <c:pt idx="22180">
                  <c:v>5563.56</c:v>
                </c:pt>
                <c:pt idx="22181">
                  <c:v>5563.58</c:v>
                </c:pt>
                <c:pt idx="22182">
                  <c:v>5563.6</c:v>
                </c:pt>
                <c:pt idx="22183">
                  <c:v>5563.6200000000035</c:v>
                </c:pt>
                <c:pt idx="22184">
                  <c:v>5563.64</c:v>
                </c:pt>
                <c:pt idx="22185">
                  <c:v>5563.6600000000035</c:v>
                </c:pt>
                <c:pt idx="22186">
                  <c:v>5563.68</c:v>
                </c:pt>
                <c:pt idx="22187">
                  <c:v>5563.7</c:v>
                </c:pt>
                <c:pt idx="22188">
                  <c:v>5563.72</c:v>
                </c:pt>
                <c:pt idx="22189">
                  <c:v>5563.74</c:v>
                </c:pt>
                <c:pt idx="22190">
                  <c:v>5563.76</c:v>
                </c:pt>
                <c:pt idx="22191">
                  <c:v>5563.78</c:v>
                </c:pt>
                <c:pt idx="22192">
                  <c:v>5563.8</c:v>
                </c:pt>
                <c:pt idx="22193">
                  <c:v>5563.8200000000024</c:v>
                </c:pt>
                <c:pt idx="22194">
                  <c:v>5563.84</c:v>
                </c:pt>
                <c:pt idx="22195">
                  <c:v>5563.8600000000024</c:v>
                </c:pt>
                <c:pt idx="22196">
                  <c:v>5563.88</c:v>
                </c:pt>
                <c:pt idx="22197">
                  <c:v>5563.9</c:v>
                </c:pt>
                <c:pt idx="22198">
                  <c:v>5563.92</c:v>
                </c:pt>
                <c:pt idx="22199">
                  <c:v>5563.94</c:v>
                </c:pt>
                <c:pt idx="22200">
                  <c:v>5563.96</c:v>
                </c:pt>
                <c:pt idx="22201">
                  <c:v>5563.98</c:v>
                </c:pt>
                <c:pt idx="22202">
                  <c:v>5564</c:v>
                </c:pt>
                <c:pt idx="22203">
                  <c:v>5564.02</c:v>
                </c:pt>
                <c:pt idx="22204">
                  <c:v>5564.04</c:v>
                </c:pt>
                <c:pt idx="22205">
                  <c:v>5564.06</c:v>
                </c:pt>
                <c:pt idx="22206">
                  <c:v>5564.08</c:v>
                </c:pt>
                <c:pt idx="22207">
                  <c:v>5564.1</c:v>
                </c:pt>
                <c:pt idx="22208">
                  <c:v>5564.1200000000035</c:v>
                </c:pt>
                <c:pt idx="22209">
                  <c:v>5564.14</c:v>
                </c:pt>
                <c:pt idx="22210">
                  <c:v>5564.1600000000035</c:v>
                </c:pt>
                <c:pt idx="22211">
                  <c:v>5564.18</c:v>
                </c:pt>
                <c:pt idx="22212">
                  <c:v>5564.2</c:v>
                </c:pt>
                <c:pt idx="22213">
                  <c:v>5564.22</c:v>
                </c:pt>
                <c:pt idx="22214">
                  <c:v>5564.24</c:v>
                </c:pt>
                <c:pt idx="22215">
                  <c:v>5564.26</c:v>
                </c:pt>
                <c:pt idx="22216">
                  <c:v>5564.28</c:v>
                </c:pt>
                <c:pt idx="22217">
                  <c:v>5564.3</c:v>
                </c:pt>
                <c:pt idx="22218">
                  <c:v>5564.3200000000024</c:v>
                </c:pt>
                <c:pt idx="22219">
                  <c:v>5564.34</c:v>
                </c:pt>
                <c:pt idx="22220">
                  <c:v>5564.3600000000024</c:v>
                </c:pt>
                <c:pt idx="22221">
                  <c:v>5564.38</c:v>
                </c:pt>
                <c:pt idx="22222">
                  <c:v>5564.4</c:v>
                </c:pt>
                <c:pt idx="22223">
                  <c:v>5564.42</c:v>
                </c:pt>
                <c:pt idx="22224">
                  <c:v>5564.44</c:v>
                </c:pt>
                <c:pt idx="22225">
                  <c:v>5564.46</c:v>
                </c:pt>
                <c:pt idx="22226">
                  <c:v>5564.48</c:v>
                </c:pt>
                <c:pt idx="22227">
                  <c:v>5564.5</c:v>
                </c:pt>
                <c:pt idx="22228">
                  <c:v>5564.52</c:v>
                </c:pt>
                <c:pt idx="22229">
                  <c:v>5564.54</c:v>
                </c:pt>
                <c:pt idx="22230">
                  <c:v>5564.56</c:v>
                </c:pt>
                <c:pt idx="22231">
                  <c:v>5564.58</c:v>
                </c:pt>
                <c:pt idx="22232">
                  <c:v>5564.6</c:v>
                </c:pt>
                <c:pt idx="22233">
                  <c:v>5564.6200000000035</c:v>
                </c:pt>
                <c:pt idx="22234">
                  <c:v>5564.64</c:v>
                </c:pt>
                <c:pt idx="22235">
                  <c:v>5564.6600000000035</c:v>
                </c:pt>
                <c:pt idx="22236">
                  <c:v>5564.68</c:v>
                </c:pt>
                <c:pt idx="22237">
                  <c:v>5564.7</c:v>
                </c:pt>
                <c:pt idx="22238">
                  <c:v>5564.72</c:v>
                </c:pt>
                <c:pt idx="22239">
                  <c:v>5564.74</c:v>
                </c:pt>
                <c:pt idx="22240">
                  <c:v>5564.76</c:v>
                </c:pt>
                <c:pt idx="22241">
                  <c:v>5564.78</c:v>
                </c:pt>
                <c:pt idx="22242">
                  <c:v>5564.8</c:v>
                </c:pt>
                <c:pt idx="22243">
                  <c:v>5564.8200000000024</c:v>
                </c:pt>
                <c:pt idx="22244">
                  <c:v>5564.84</c:v>
                </c:pt>
                <c:pt idx="22245">
                  <c:v>5564.8600000000024</c:v>
                </c:pt>
                <c:pt idx="22246">
                  <c:v>5564.88</c:v>
                </c:pt>
                <c:pt idx="22247">
                  <c:v>5564.9</c:v>
                </c:pt>
                <c:pt idx="22248">
                  <c:v>5564.92</c:v>
                </c:pt>
                <c:pt idx="22249">
                  <c:v>5564.94</c:v>
                </c:pt>
                <c:pt idx="22250">
                  <c:v>5564.96</c:v>
                </c:pt>
                <c:pt idx="22251">
                  <c:v>5564.98</c:v>
                </c:pt>
                <c:pt idx="22252">
                  <c:v>5565</c:v>
                </c:pt>
                <c:pt idx="22253">
                  <c:v>5565.02</c:v>
                </c:pt>
                <c:pt idx="22254">
                  <c:v>5565.04</c:v>
                </c:pt>
                <c:pt idx="22255">
                  <c:v>5565.06</c:v>
                </c:pt>
                <c:pt idx="22256">
                  <c:v>5565.08</c:v>
                </c:pt>
                <c:pt idx="22257">
                  <c:v>5565.1</c:v>
                </c:pt>
                <c:pt idx="22258">
                  <c:v>5565.1200000000035</c:v>
                </c:pt>
                <c:pt idx="22259">
                  <c:v>5565.14</c:v>
                </c:pt>
                <c:pt idx="22260">
                  <c:v>5565.1600000000035</c:v>
                </c:pt>
                <c:pt idx="22261">
                  <c:v>5565.18</c:v>
                </c:pt>
                <c:pt idx="22262">
                  <c:v>5565.2</c:v>
                </c:pt>
                <c:pt idx="22263">
                  <c:v>5565.22</c:v>
                </c:pt>
                <c:pt idx="22264">
                  <c:v>5565.24</c:v>
                </c:pt>
                <c:pt idx="22265">
                  <c:v>5565.26</c:v>
                </c:pt>
                <c:pt idx="22266">
                  <c:v>5565.28</c:v>
                </c:pt>
                <c:pt idx="22267">
                  <c:v>5565.3</c:v>
                </c:pt>
                <c:pt idx="22268">
                  <c:v>5565.3200000000024</c:v>
                </c:pt>
                <c:pt idx="22269">
                  <c:v>5565.34</c:v>
                </c:pt>
                <c:pt idx="22270">
                  <c:v>5565.3600000000024</c:v>
                </c:pt>
                <c:pt idx="22271">
                  <c:v>5565.38</c:v>
                </c:pt>
                <c:pt idx="22272">
                  <c:v>5565.4</c:v>
                </c:pt>
                <c:pt idx="22273">
                  <c:v>5565.42</c:v>
                </c:pt>
                <c:pt idx="22274">
                  <c:v>5565.44</c:v>
                </c:pt>
                <c:pt idx="22275">
                  <c:v>5565.46</c:v>
                </c:pt>
                <c:pt idx="22276">
                  <c:v>5565.48</c:v>
                </c:pt>
                <c:pt idx="22277">
                  <c:v>5565.5</c:v>
                </c:pt>
                <c:pt idx="22278">
                  <c:v>5565.52</c:v>
                </c:pt>
                <c:pt idx="22279">
                  <c:v>5565.54</c:v>
                </c:pt>
                <c:pt idx="22280">
                  <c:v>5565.56</c:v>
                </c:pt>
                <c:pt idx="22281">
                  <c:v>5565.58</c:v>
                </c:pt>
                <c:pt idx="22282">
                  <c:v>5565.6</c:v>
                </c:pt>
                <c:pt idx="22283">
                  <c:v>5565.6200000000035</c:v>
                </c:pt>
                <c:pt idx="22284">
                  <c:v>5565.64</c:v>
                </c:pt>
                <c:pt idx="22285">
                  <c:v>5565.6600000000035</c:v>
                </c:pt>
                <c:pt idx="22286">
                  <c:v>5565.68</c:v>
                </c:pt>
                <c:pt idx="22287">
                  <c:v>5565.7</c:v>
                </c:pt>
                <c:pt idx="22288">
                  <c:v>5565.72</c:v>
                </c:pt>
                <c:pt idx="22289">
                  <c:v>5565.74</c:v>
                </c:pt>
                <c:pt idx="22290">
                  <c:v>5565.76</c:v>
                </c:pt>
                <c:pt idx="22291">
                  <c:v>5565.78</c:v>
                </c:pt>
                <c:pt idx="22292">
                  <c:v>5565.8</c:v>
                </c:pt>
                <c:pt idx="22293">
                  <c:v>5565.8200000000024</c:v>
                </c:pt>
                <c:pt idx="22294">
                  <c:v>5565.84</c:v>
                </c:pt>
                <c:pt idx="22295">
                  <c:v>5565.8600000000024</c:v>
                </c:pt>
                <c:pt idx="22296">
                  <c:v>5565.88</c:v>
                </c:pt>
                <c:pt idx="22297">
                  <c:v>5565.9</c:v>
                </c:pt>
                <c:pt idx="22298">
                  <c:v>5565.92</c:v>
                </c:pt>
                <c:pt idx="22299">
                  <c:v>5565.94</c:v>
                </c:pt>
                <c:pt idx="22300">
                  <c:v>5565.96</c:v>
                </c:pt>
                <c:pt idx="22301">
                  <c:v>5565.98</c:v>
                </c:pt>
                <c:pt idx="22302">
                  <c:v>5566</c:v>
                </c:pt>
                <c:pt idx="22303">
                  <c:v>5566.02</c:v>
                </c:pt>
                <c:pt idx="22304">
                  <c:v>5566.04</c:v>
                </c:pt>
                <c:pt idx="22305">
                  <c:v>5566.06</c:v>
                </c:pt>
                <c:pt idx="22306">
                  <c:v>5566.08</c:v>
                </c:pt>
                <c:pt idx="22307">
                  <c:v>5566.1</c:v>
                </c:pt>
                <c:pt idx="22308">
                  <c:v>5566.1200000000035</c:v>
                </c:pt>
                <c:pt idx="22309">
                  <c:v>5566.14</c:v>
                </c:pt>
                <c:pt idx="22310">
                  <c:v>5566.1600000000035</c:v>
                </c:pt>
                <c:pt idx="22311">
                  <c:v>5566.18</c:v>
                </c:pt>
                <c:pt idx="22312">
                  <c:v>5566.2</c:v>
                </c:pt>
                <c:pt idx="22313">
                  <c:v>5566.22</c:v>
                </c:pt>
                <c:pt idx="22314">
                  <c:v>5566.24</c:v>
                </c:pt>
                <c:pt idx="22315">
                  <c:v>5566.26</c:v>
                </c:pt>
                <c:pt idx="22316">
                  <c:v>5566.28</c:v>
                </c:pt>
                <c:pt idx="22317">
                  <c:v>5566.3</c:v>
                </c:pt>
                <c:pt idx="22318">
                  <c:v>5566.3200000000024</c:v>
                </c:pt>
                <c:pt idx="22319">
                  <c:v>5566.34</c:v>
                </c:pt>
                <c:pt idx="22320">
                  <c:v>5566.3600000000024</c:v>
                </c:pt>
                <c:pt idx="22321">
                  <c:v>5566.38</c:v>
                </c:pt>
                <c:pt idx="22322">
                  <c:v>5566.4</c:v>
                </c:pt>
                <c:pt idx="22323">
                  <c:v>5566.42</c:v>
                </c:pt>
                <c:pt idx="22324">
                  <c:v>5566.44</c:v>
                </c:pt>
                <c:pt idx="22325">
                  <c:v>5566.46</c:v>
                </c:pt>
                <c:pt idx="22326">
                  <c:v>5566.48</c:v>
                </c:pt>
                <c:pt idx="22327">
                  <c:v>5566.5</c:v>
                </c:pt>
                <c:pt idx="22328">
                  <c:v>5566.52</c:v>
                </c:pt>
                <c:pt idx="22329">
                  <c:v>5566.54</c:v>
                </c:pt>
                <c:pt idx="22330">
                  <c:v>5566.56</c:v>
                </c:pt>
                <c:pt idx="22331">
                  <c:v>5566.58</c:v>
                </c:pt>
                <c:pt idx="22332">
                  <c:v>5566.6</c:v>
                </c:pt>
                <c:pt idx="22333">
                  <c:v>5566.6200000000035</c:v>
                </c:pt>
                <c:pt idx="22334">
                  <c:v>5566.64</c:v>
                </c:pt>
                <c:pt idx="22335">
                  <c:v>5566.6600000000035</c:v>
                </c:pt>
                <c:pt idx="22336">
                  <c:v>5566.68</c:v>
                </c:pt>
                <c:pt idx="22337">
                  <c:v>5566.7</c:v>
                </c:pt>
                <c:pt idx="22338">
                  <c:v>5566.72</c:v>
                </c:pt>
                <c:pt idx="22339">
                  <c:v>5566.74</c:v>
                </c:pt>
                <c:pt idx="22340">
                  <c:v>5566.76</c:v>
                </c:pt>
                <c:pt idx="22341">
                  <c:v>5566.78</c:v>
                </c:pt>
                <c:pt idx="22342">
                  <c:v>5566.8</c:v>
                </c:pt>
                <c:pt idx="22343">
                  <c:v>5566.8200000000024</c:v>
                </c:pt>
                <c:pt idx="22344">
                  <c:v>5566.84</c:v>
                </c:pt>
                <c:pt idx="22345">
                  <c:v>5566.8600000000024</c:v>
                </c:pt>
                <c:pt idx="22346">
                  <c:v>5566.88</c:v>
                </c:pt>
                <c:pt idx="22347">
                  <c:v>5566.9</c:v>
                </c:pt>
                <c:pt idx="22348">
                  <c:v>5566.92</c:v>
                </c:pt>
                <c:pt idx="22349">
                  <c:v>5566.94</c:v>
                </c:pt>
                <c:pt idx="22350">
                  <c:v>5566.96</c:v>
                </c:pt>
                <c:pt idx="22351">
                  <c:v>5566.98</c:v>
                </c:pt>
                <c:pt idx="22352">
                  <c:v>5567</c:v>
                </c:pt>
                <c:pt idx="22353">
                  <c:v>5567.02</c:v>
                </c:pt>
                <c:pt idx="22354">
                  <c:v>5567.04</c:v>
                </c:pt>
                <c:pt idx="22355">
                  <c:v>5567.06</c:v>
                </c:pt>
                <c:pt idx="22356">
                  <c:v>5567.08</c:v>
                </c:pt>
                <c:pt idx="22357">
                  <c:v>5567.1</c:v>
                </c:pt>
                <c:pt idx="22358">
                  <c:v>5567.1200000000035</c:v>
                </c:pt>
                <c:pt idx="22359">
                  <c:v>5567.14</c:v>
                </c:pt>
                <c:pt idx="22360">
                  <c:v>5567.1600000000035</c:v>
                </c:pt>
                <c:pt idx="22361">
                  <c:v>5567.18</c:v>
                </c:pt>
                <c:pt idx="22362">
                  <c:v>5567.2</c:v>
                </c:pt>
                <c:pt idx="22363">
                  <c:v>5567.22</c:v>
                </c:pt>
                <c:pt idx="22364">
                  <c:v>5567.24</c:v>
                </c:pt>
                <c:pt idx="22365">
                  <c:v>5567.26</c:v>
                </c:pt>
                <c:pt idx="22366">
                  <c:v>5567.28</c:v>
                </c:pt>
                <c:pt idx="22367">
                  <c:v>5567.3</c:v>
                </c:pt>
                <c:pt idx="22368">
                  <c:v>5567.3200000000024</c:v>
                </c:pt>
                <c:pt idx="22369">
                  <c:v>5567.34</c:v>
                </c:pt>
                <c:pt idx="22370">
                  <c:v>5567.3600000000024</c:v>
                </c:pt>
                <c:pt idx="22371">
                  <c:v>5567.38</c:v>
                </c:pt>
                <c:pt idx="22372">
                  <c:v>5567.4</c:v>
                </c:pt>
                <c:pt idx="22373">
                  <c:v>5567.42</c:v>
                </c:pt>
                <c:pt idx="22374">
                  <c:v>5567.44</c:v>
                </c:pt>
                <c:pt idx="22375">
                  <c:v>5567.46</c:v>
                </c:pt>
                <c:pt idx="22376">
                  <c:v>5567.48</c:v>
                </c:pt>
                <c:pt idx="22377">
                  <c:v>5567.5</c:v>
                </c:pt>
                <c:pt idx="22378">
                  <c:v>5567.52</c:v>
                </c:pt>
                <c:pt idx="22379">
                  <c:v>5567.54</c:v>
                </c:pt>
                <c:pt idx="22380">
                  <c:v>5567.56</c:v>
                </c:pt>
                <c:pt idx="22381">
                  <c:v>5567.58</c:v>
                </c:pt>
                <c:pt idx="22382">
                  <c:v>5567.6</c:v>
                </c:pt>
                <c:pt idx="22383">
                  <c:v>5567.6200000000035</c:v>
                </c:pt>
                <c:pt idx="22384">
                  <c:v>5567.64</c:v>
                </c:pt>
                <c:pt idx="22385">
                  <c:v>5567.6600000000035</c:v>
                </c:pt>
                <c:pt idx="22386">
                  <c:v>5567.68</c:v>
                </c:pt>
                <c:pt idx="22387">
                  <c:v>5567.7</c:v>
                </c:pt>
                <c:pt idx="22388">
                  <c:v>5567.72</c:v>
                </c:pt>
                <c:pt idx="22389">
                  <c:v>5567.74</c:v>
                </c:pt>
                <c:pt idx="22390">
                  <c:v>5567.76</c:v>
                </c:pt>
                <c:pt idx="22391">
                  <c:v>5567.78</c:v>
                </c:pt>
                <c:pt idx="22392">
                  <c:v>5567.8</c:v>
                </c:pt>
                <c:pt idx="22393">
                  <c:v>5567.8200000000024</c:v>
                </c:pt>
                <c:pt idx="22394">
                  <c:v>5567.84</c:v>
                </c:pt>
                <c:pt idx="22395">
                  <c:v>5567.8600000000024</c:v>
                </c:pt>
                <c:pt idx="22396">
                  <c:v>5567.88</c:v>
                </c:pt>
                <c:pt idx="22397">
                  <c:v>5567.9</c:v>
                </c:pt>
                <c:pt idx="22398">
                  <c:v>5567.92</c:v>
                </c:pt>
                <c:pt idx="22399">
                  <c:v>5567.94</c:v>
                </c:pt>
                <c:pt idx="22400">
                  <c:v>5567.96</c:v>
                </c:pt>
                <c:pt idx="22401">
                  <c:v>5567.98</c:v>
                </c:pt>
                <c:pt idx="22402">
                  <c:v>5568</c:v>
                </c:pt>
                <c:pt idx="22403">
                  <c:v>5568.02</c:v>
                </c:pt>
                <c:pt idx="22404">
                  <c:v>5568.04</c:v>
                </c:pt>
                <c:pt idx="22405">
                  <c:v>5568.06</c:v>
                </c:pt>
                <c:pt idx="22406">
                  <c:v>5568.08</c:v>
                </c:pt>
                <c:pt idx="22407">
                  <c:v>5568.1</c:v>
                </c:pt>
                <c:pt idx="22408">
                  <c:v>5568.1200000000035</c:v>
                </c:pt>
                <c:pt idx="22409">
                  <c:v>5568.14</c:v>
                </c:pt>
                <c:pt idx="22410">
                  <c:v>5568.1600000000035</c:v>
                </c:pt>
                <c:pt idx="22411">
                  <c:v>5568.18</c:v>
                </c:pt>
                <c:pt idx="22412">
                  <c:v>5568.2</c:v>
                </c:pt>
                <c:pt idx="22413">
                  <c:v>5568.22</c:v>
                </c:pt>
                <c:pt idx="22414">
                  <c:v>5568.24</c:v>
                </c:pt>
                <c:pt idx="22415">
                  <c:v>5568.26</c:v>
                </c:pt>
                <c:pt idx="22416">
                  <c:v>5568.28</c:v>
                </c:pt>
                <c:pt idx="22417">
                  <c:v>5568.3</c:v>
                </c:pt>
                <c:pt idx="22418">
                  <c:v>5568.3200000000024</c:v>
                </c:pt>
                <c:pt idx="22419">
                  <c:v>5568.34</c:v>
                </c:pt>
                <c:pt idx="22420">
                  <c:v>5568.3600000000024</c:v>
                </c:pt>
                <c:pt idx="22421">
                  <c:v>5568.38</c:v>
                </c:pt>
                <c:pt idx="22422">
                  <c:v>5568.4</c:v>
                </c:pt>
                <c:pt idx="22423">
                  <c:v>5568.42</c:v>
                </c:pt>
                <c:pt idx="22424">
                  <c:v>5568.44</c:v>
                </c:pt>
                <c:pt idx="22425">
                  <c:v>5568.46</c:v>
                </c:pt>
                <c:pt idx="22426">
                  <c:v>5568.48</c:v>
                </c:pt>
                <c:pt idx="22427">
                  <c:v>5568.5</c:v>
                </c:pt>
                <c:pt idx="22428">
                  <c:v>5568.52</c:v>
                </c:pt>
                <c:pt idx="22429">
                  <c:v>5568.54</c:v>
                </c:pt>
                <c:pt idx="22430">
                  <c:v>5568.56</c:v>
                </c:pt>
                <c:pt idx="22431">
                  <c:v>5568.58</c:v>
                </c:pt>
                <c:pt idx="22432">
                  <c:v>5568.6</c:v>
                </c:pt>
                <c:pt idx="22433">
                  <c:v>5568.6200000000035</c:v>
                </c:pt>
                <c:pt idx="22434">
                  <c:v>5568.64</c:v>
                </c:pt>
                <c:pt idx="22435">
                  <c:v>5568.6600000000035</c:v>
                </c:pt>
                <c:pt idx="22436">
                  <c:v>5568.68</c:v>
                </c:pt>
                <c:pt idx="22437">
                  <c:v>5568.7</c:v>
                </c:pt>
                <c:pt idx="22438">
                  <c:v>5568.72</c:v>
                </c:pt>
                <c:pt idx="22439">
                  <c:v>5568.74</c:v>
                </c:pt>
                <c:pt idx="22440">
                  <c:v>5568.76</c:v>
                </c:pt>
                <c:pt idx="22441">
                  <c:v>5568.78</c:v>
                </c:pt>
                <c:pt idx="22442">
                  <c:v>5568.8</c:v>
                </c:pt>
                <c:pt idx="22443">
                  <c:v>5568.8200000000024</c:v>
                </c:pt>
                <c:pt idx="22444">
                  <c:v>5568.84</c:v>
                </c:pt>
                <c:pt idx="22445">
                  <c:v>5568.8600000000024</c:v>
                </c:pt>
                <c:pt idx="22446">
                  <c:v>5568.88</c:v>
                </c:pt>
                <c:pt idx="22447">
                  <c:v>5568.9</c:v>
                </c:pt>
                <c:pt idx="22448">
                  <c:v>5568.92</c:v>
                </c:pt>
                <c:pt idx="22449">
                  <c:v>5568.94</c:v>
                </c:pt>
                <c:pt idx="22450">
                  <c:v>5568.96</c:v>
                </c:pt>
                <c:pt idx="22451">
                  <c:v>5568.98</c:v>
                </c:pt>
                <c:pt idx="22452">
                  <c:v>5569</c:v>
                </c:pt>
                <c:pt idx="22453">
                  <c:v>5569.02</c:v>
                </c:pt>
                <c:pt idx="22454">
                  <c:v>5569.04</c:v>
                </c:pt>
                <c:pt idx="22455">
                  <c:v>5569.06</c:v>
                </c:pt>
                <c:pt idx="22456">
                  <c:v>5569.08</c:v>
                </c:pt>
                <c:pt idx="22457">
                  <c:v>5569.1</c:v>
                </c:pt>
                <c:pt idx="22458">
                  <c:v>5569.1200000000035</c:v>
                </c:pt>
                <c:pt idx="22459">
                  <c:v>5569.14</c:v>
                </c:pt>
                <c:pt idx="22460">
                  <c:v>5569.1600000000035</c:v>
                </c:pt>
                <c:pt idx="22461">
                  <c:v>5569.18</c:v>
                </c:pt>
                <c:pt idx="22462">
                  <c:v>5569.2</c:v>
                </c:pt>
                <c:pt idx="22463">
                  <c:v>5569.22</c:v>
                </c:pt>
                <c:pt idx="22464">
                  <c:v>5569.24</c:v>
                </c:pt>
                <c:pt idx="22465">
                  <c:v>5569.26</c:v>
                </c:pt>
                <c:pt idx="22466">
                  <c:v>5569.28</c:v>
                </c:pt>
                <c:pt idx="22467">
                  <c:v>5569.3</c:v>
                </c:pt>
                <c:pt idx="22468">
                  <c:v>5569.3200000000024</c:v>
                </c:pt>
                <c:pt idx="22469">
                  <c:v>5569.34</c:v>
                </c:pt>
                <c:pt idx="22470">
                  <c:v>5569.3600000000024</c:v>
                </c:pt>
                <c:pt idx="22471">
                  <c:v>5569.38</c:v>
                </c:pt>
                <c:pt idx="22472">
                  <c:v>5569.4</c:v>
                </c:pt>
                <c:pt idx="22473">
                  <c:v>5569.42</c:v>
                </c:pt>
                <c:pt idx="22474">
                  <c:v>5569.44</c:v>
                </c:pt>
                <c:pt idx="22475">
                  <c:v>5569.46</c:v>
                </c:pt>
                <c:pt idx="22476">
                  <c:v>5569.48</c:v>
                </c:pt>
                <c:pt idx="22477">
                  <c:v>5569.5</c:v>
                </c:pt>
                <c:pt idx="22478">
                  <c:v>5569.52</c:v>
                </c:pt>
                <c:pt idx="22479">
                  <c:v>5569.54</c:v>
                </c:pt>
                <c:pt idx="22480">
                  <c:v>5569.56</c:v>
                </c:pt>
                <c:pt idx="22481">
                  <c:v>5569.58</c:v>
                </c:pt>
                <c:pt idx="22482">
                  <c:v>5569.6</c:v>
                </c:pt>
                <c:pt idx="22483">
                  <c:v>5569.6200000000035</c:v>
                </c:pt>
                <c:pt idx="22484">
                  <c:v>5569.64</c:v>
                </c:pt>
                <c:pt idx="22485">
                  <c:v>5569.6600000000035</c:v>
                </c:pt>
                <c:pt idx="22486">
                  <c:v>5569.68</c:v>
                </c:pt>
                <c:pt idx="22487">
                  <c:v>5569.7</c:v>
                </c:pt>
                <c:pt idx="22488">
                  <c:v>5569.72</c:v>
                </c:pt>
                <c:pt idx="22489">
                  <c:v>5569.74</c:v>
                </c:pt>
                <c:pt idx="22490">
                  <c:v>5569.76</c:v>
                </c:pt>
                <c:pt idx="22491">
                  <c:v>5569.78</c:v>
                </c:pt>
                <c:pt idx="22492">
                  <c:v>5569.8</c:v>
                </c:pt>
                <c:pt idx="22493">
                  <c:v>5569.8200000000024</c:v>
                </c:pt>
                <c:pt idx="22494">
                  <c:v>5569.84</c:v>
                </c:pt>
                <c:pt idx="22495">
                  <c:v>5569.8600000000024</c:v>
                </c:pt>
                <c:pt idx="22496">
                  <c:v>5569.88</c:v>
                </c:pt>
                <c:pt idx="22497">
                  <c:v>5569.9</c:v>
                </c:pt>
                <c:pt idx="22498">
                  <c:v>5569.92</c:v>
                </c:pt>
                <c:pt idx="22499">
                  <c:v>5569.94</c:v>
                </c:pt>
                <c:pt idx="22500">
                  <c:v>5569.96</c:v>
                </c:pt>
                <c:pt idx="22501">
                  <c:v>5569.98</c:v>
                </c:pt>
                <c:pt idx="22502">
                  <c:v>5570</c:v>
                </c:pt>
                <c:pt idx="22503">
                  <c:v>5570.02</c:v>
                </c:pt>
                <c:pt idx="22504">
                  <c:v>5570.04</c:v>
                </c:pt>
                <c:pt idx="22505">
                  <c:v>5570.06</c:v>
                </c:pt>
                <c:pt idx="22506">
                  <c:v>5570.08</c:v>
                </c:pt>
                <c:pt idx="22507">
                  <c:v>5570.1</c:v>
                </c:pt>
                <c:pt idx="22508">
                  <c:v>5570.1200000000035</c:v>
                </c:pt>
                <c:pt idx="22509">
                  <c:v>5570.14</c:v>
                </c:pt>
                <c:pt idx="22510">
                  <c:v>5570.1600000000035</c:v>
                </c:pt>
                <c:pt idx="22511">
                  <c:v>5570.18</c:v>
                </c:pt>
                <c:pt idx="22512">
                  <c:v>5570.2</c:v>
                </c:pt>
                <c:pt idx="22513">
                  <c:v>5570.22</c:v>
                </c:pt>
                <c:pt idx="22514">
                  <c:v>5570.24</c:v>
                </c:pt>
                <c:pt idx="22515">
                  <c:v>5570.26</c:v>
                </c:pt>
                <c:pt idx="22516">
                  <c:v>5570.28</c:v>
                </c:pt>
                <c:pt idx="22517">
                  <c:v>5570.3</c:v>
                </c:pt>
                <c:pt idx="22518">
                  <c:v>5570.3200000000024</c:v>
                </c:pt>
                <c:pt idx="22519">
                  <c:v>5570.34</c:v>
                </c:pt>
                <c:pt idx="22520">
                  <c:v>5570.3600000000024</c:v>
                </c:pt>
                <c:pt idx="22521">
                  <c:v>5570.38</c:v>
                </c:pt>
                <c:pt idx="22522">
                  <c:v>5570.4</c:v>
                </c:pt>
                <c:pt idx="22523">
                  <c:v>5570.42</c:v>
                </c:pt>
                <c:pt idx="22524">
                  <c:v>5570.44</c:v>
                </c:pt>
                <c:pt idx="22525">
                  <c:v>5570.46</c:v>
                </c:pt>
                <c:pt idx="22526">
                  <c:v>5570.48</c:v>
                </c:pt>
                <c:pt idx="22527">
                  <c:v>5570.5</c:v>
                </c:pt>
                <c:pt idx="22528">
                  <c:v>5570.52</c:v>
                </c:pt>
                <c:pt idx="22529">
                  <c:v>5570.54</c:v>
                </c:pt>
                <c:pt idx="22530">
                  <c:v>5570.56</c:v>
                </c:pt>
                <c:pt idx="22531">
                  <c:v>5570.58</c:v>
                </c:pt>
                <c:pt idx="22532">
                  <c:v>5570.6</c:v>
                </c:pt>
                <c:pt idx="22533">
                  <c:v>5570.6200000000035</c:v>
                </c:pt>
                <c:pt idx="22534">
                  <c:v>5570.64</c:v>
                </c:pt>
                <c:pt idx="22535">
                  <c:v>5570.6600000000035</c:v>
                </c:pt>
                <c:pt idx="22536">
                  <c:v>5570.68</c:v>
                </c:pt>
                <c:pt idx="22537">
                  <c:v>5570.7</c:v>
                </c:pt>
                <c:pt idx="22538">
                  <c:v>5570.72</c:v>
                </c:pt>
                <c:pt idx="22539">
                  <c:v>5570.74</c:v>
                </c:pt>
                <c:pt idx="22540">
                  <c:v>5570.76</c:v>
                </c:pt>
                <c:pt idx="22541">
                  <c:v>5570.78</c:v>
                </c:pt>
                <c:pt idx="22542">
                  <c:v>5570.8</c:v>
                </c:pt>
                <c:pt idx="22543">
                  <c:v>5570.8200000000024</c:v>
                </c:pt>
                <c:pt idx="22544">
                  <c:v>5570.84</c:v>
                </c:pt>
                <c:pt idx="22545">
                  <c:v>5570.8600000000024</c:v>
                </c:pt>
                <c:pt idx="22546">
                  <c:v>5570.88</c:v>
                </c:pt>
                <c:pt idx="22547">
                  <c:v>5570.9</c:v>
                </c:pt>
                <c:pt idx="22548">
                  <c:v>5570.92</c:v>
                </c:pt>
                <c:pt idx="22549">
                  <c:v>5570.94</c:v>
                </c:pt>
                <c:pt idx="22550">
                  <c:v>5570.96</c:v>
                </c:pt>
                <c:pt idx="22551">
                  <c:v>5570.98</c:v>
                </c:pt>
                <c:pt idx="22552">
                  <c:v>5571</c:v>
                </c:pt>
                <c:pt idx="22553">
                  <c:v>5571.02</c:v>
                </c:pt>
                <c:pt idx="22554">
                  <c:v>5571.04</c:v>
                </c:pt>
                <c:pt idx="22555">
                  <c:v>5571.06</c:v>
                </c:pt>
                <c:pt idx="22556">
                  <c:v>5571.08</c:v>
                </c:pt>
                <c:pt idx="22557">
                  <c:v>5571.1</c:v>
                </c:pt>
                <c:pt idx="22558">
                  <c:v>5571.1200000000035</c:v>
                </c:pt>
                <c:pt idx="22559">
                  <c:v>5571.14</c:v>
                </c:pt>
                <c:pt idx="22560">
                  <c:v>5571.1600000000035</c:v>
                </c:pt>
                <c:pt idx="22561">
                  <c:v>5571.18</c:v>
                </c:pt>
                <c:pt idx="22562">
                  <c:v>5571.2</c:v>
                </c:pt>
                <c:pt idx="22563">
                  <c:v>5571.22</c:v>
                </c:pt>
                <c:pt idx="22564">
                  <c:v>5571.24</c:v>
                </c:pt>
                <c:pt idx="22565">
                  <c:v>5571.26</c:v>
                </c:pt>
                <c:pt idx="22566">
                  <c:v>5571.28</c:v>
                </c:pt>
                <c:pt idx="22567">
                  <c:v>5571.3</c:v>
                </c:pt>
                <c:pt idx="22568">
                  <c:v>5571.3200000000024</c:v>
                </c:pt>
                <c:pt idx="22569">
                  <c:v>5571.34</c:v>
                </c:pt>
                <c:pt idx="22570">
                  <c:v>5571.3600000000024</c:v>
                </c:pt>
                <c:pt idx="22571">
                  <c:v>5571.38</c:v>
                </c:pt>
                <c:pt idx="22572">
                  <c:v>5571.4</c:v>
                </c:pt>
                <c:pt idx="22573">
                  <c:v>5571.42</c:v>
                </c:pt>
                <c:pt idx="22574">
                  <c:v>5571.44</c:v>
                </c:pt>
                <c:pt idx="22575">
                  <c:v>5571.46</c:v>
                </c:pt>
                <c:pt idx="22576">
                  <c:v>5571.48</c:v>
                </c:pt>
                <c:pt idx="22577">
                  <c:v>5571.5</c:v>
                </c:pt>
                <c:pt idx="22578">
                  <c:v>5571.52</c:v>
                </c:pt>
                <c:pt idx="22579">
                  <c:v>5571.54</c:v>
                </c:pt>
                <c:pt idx="22580">
                  <c:v>5571.56</c:v>
                </c:pt>
                <c:pt idx="22581">
                  <c:v>5571.58</c:v>
                </c:pt>
                <c:pt idx="22582">
                  <c:v>5571.6</c:v>
                </c:pt>
                <c:pt idx="22583">
                  <c:v>5571.6200000000035</c:v>
                </c:pt>
                <c:pt idx="22584">
                  <c:v>5571.64</c:v>
                </c:pt>
                <c:pt idx="22585">
                  <c:v>5571.6600000000035</c:v>
                </c:pt>
                <c:pt idx="22586">
                  <c:v>5571.68</c:v>
                </c:pt>
                <c:pt idx="22587">
                  <c:v>5571.7</c:v>
                </c:pt>
                <c:pt idx="22588">
                  <c:v>5571.72</c:v>
                </c:pt>
                <c:pt idx="22589">
                  <c:v>5571.74</c:v>
                </c:pt>
                <c:pt idx="22590">
                  <c:v>5571.76</c:v>
                </c:pt>
                <c:pt idx="22591">
                  <c:v>5571.78</c:v>
                </c:pt>
                <c:pt idx="22592">
                  <c:v>5571.8</c:v>
                </c:pt>
                <c:pt idx="22593">
                  <c:v>5571.8200000000024</c:v>
                </c:pt>
                <c:pt idx="22594">
                  <c:v>5571.84</c:v>
                </c:pt>
                <c:pt idx="22595">
                  <c:v>5571.8600000000024</c:v>
                </c:pt>
                <c:pt idx="22596">
                  <c:v>5571.88</c:v>
                </c:pt>
                <c:pt idx="22597">
                  <c:v>5571.9</c:v>
                </c:pt>
                <c:pt idx="22598">
                  <c:v>5571.92</c:v>
                </c:pt>
                <c:pt idx="22599">
                  <c:v>5571.94</c:v>
                </c:pt>
                <c:pt idx="22600">
                  <c:v>5571.96</c:v>
                </c:pt>
                <c:pt idx="22601">
                  <c:v>5571.98</c:v>
                </c:pt>
                <c:pt idx="22602">
                  <c:v>5572</c:v>
                </c:pt>
                <c:pt idx="22603">
                  <c:v>5572.02</c:v>
                </c:pt>
                <c:pt idx="22604">
                  <c:v>5572.04</c:v>
                </c:pt>
                <c:pt idx="22605">
                  <c:v>5572.06</c:v>
                </c:pt>
                <c:pt idx="22606">
                  <c:v>5572.08</c:v>
                </c:pt>
                <c:pt idx="22607">
                  <c:v>5572.1</c:v>
                </c:pt>
                <c:pt idx="22608">
                  <c:v>5572.1200000000035</c:v>
                </c:pt>
                <c:pt idx="22609">
                  <c:v>5572.14</c:v>
                </c:pt>
                <c:pt idx="22610">
                  <c:v>5572.1600000000035</c:v>
                </c:pt>
                <c:pt idx="22611">
                  <c:v>5572.18</c:v>
                </c:pt>
                <c:pt idx="22612">
                  <c:v>5572.2</c:v>
                </c:pt>
                <c:pt idx="22613">
                  <c:v>5572.22</c:v>
                </c:pt>
                <c:pt idx="22614">
                  <c:v>5572.24</c:v>
                </c:pt>
                <c:pt idx="22615">
                  <c:v>5572.26</c:v>
                </c:pt>
                <c:pt idx="22616">
                  <c:v>5572.28</c:v>
                </c:pt>
                <c:pt idx="22617">
                  <c:v>5572.3</c:v>
                </c:pt>
                <c:pt idx="22618">
                  <c:v>5572.3200000000024</c:v>
                </c:pt>
                <c:pt idx="22619">
                  <c:v>5572.34</c:v>
                </c:pt>
                <c:pt idx="22620">
                  <c:v>5572.3600000000024</c:v>
                </c:pt>
                <c:pt idx="22621">
                  <c:v>5572.38</c:v>
                </c:pt>
                <c:pt idx="22622">
                  <c:v>5572.4</c:v>
                </c:pt>
                <c:pt idx="22623">
                  <c:v>5572.42</c:v>
                </c:pt>
                <c:pt idx="22624">
                  <c:v>5572.44</c:v>
                </c:pt>
                <c:pt idx="22625">
                  <c:v>5572.46</c:v>
                </c:pt>
                <c:pt idx="22626">
                  <c:v>5572.48</c:v>
                </c:pt>
                <c:pt idx="22627">
                  <c:v>5572.5</c:v>
                </c:pt>
                <c:pt idx="22628">
                  <c:v>5572.52</c:v>
                </c:pt>
                <c:pt idx="22629">
                  <c:v>5572.54</c:v>
                </c:pt>
                <c:pt idx="22630">
                  <c:v>5572.56</c:v>
                </c:pt>
                <c:pt idx="22631">
                  <c:v>5572.58</c:v>
                </c:pt>
                <c:pt idx="22632">
                  <c:v>5572.6</c:v>
                </c:pt>
                <c:pt idx="22633">
                  <c:v>5572.6200000000035</c:v>
                </c:pt>
                <c:pt idx="22634">
                  <c:v>5572.64</c:v>
                </c:pt>
                <c:pt idx="22635">
                  <c:v>5572.6600000000035</c:v>
                </c:pt>
                <c:pt idx="22636">
                  <c:v>5572.68</c:v>
                </c:pt>
                <c:pt idx="22637">
                  <c:v>5572.7</c:v>
                </c:pt>
                <c:pt idx="22638">
                  <c:v>5572.72</c:v>
                </c:pt>
                <c:pt idx="22639">
                  <c:v>5572.74</c:v>
                </c:pt>
                <c:pt idx="22640">
                  <c:v>5572.76</c:v>
                </c:pt>
                <c:pt idx="22641">
                  <c:v>5572.78</c:v>
                </c:pt>
                <c:pt idx="22642">
                  <c:v>5572.8</c:v>
                </c:pt>
                <c:pt idx="22643">
                  <c:v>5572.8200000000024</c:v>
                </c:pt>
                <c:pt idx="22644">
                  <c:v>5572.84</c:v>
                </c:pt>
                <c:pt idx="22645">
                  <c:v>5572.8600000000024</c:v>
                </c:pt>
                <c:pt idx="22646">
                  <c:v>5572.88</c:v>
                </c:pt>
                <c:pt idx="22647">
                  <c:v>5572.9</c:v>
                </c:pt>
                <c:pt idx="22648">
                  <c:v>5572.92</c:v>
                </c:pt>
                <c:pt idx="22649">
                  <c:v>5572.94</c:v>
                </c:pt>
                <c:pt idx="22650">
                  <c:v>5572.96</c:v>
                </c:pt>
                <c:pt idx="22651">
                  <c:v>5572.98</c:v>
                </c:pt>
                <c:pt idx="22652">
                  <c:v>5573</c:v>
                </c:pt>
                <c:pt idx="22653">
                  <c:v>5573.02</c:v>
                </c:pt>
                <c:pt idx="22654">
                  <c:v>5573.04</c:v>
                </c:pt>
                <c:pt idx="22655">
                  <c:v>5573.06</c:v>
                </c:pt>
                <c:pt idx="22656">
                  <c:v>5573.08</c:v>
                </c:pt>
                <c:pt idx="22657">
                  <c:v>5573.1</c:v>
                </c:pt>
                <c:pt idx="22658">
                  <c:v>5573.1200000000035</c:v>
                </c:pt>
                <c:pt idx="22659">
                  <c:v>5573.14</c:v>
                </c:pt>
                <c:pt idx="22660">
                  <c:v>5573.1600000000035</c:v>
                </c:pt>
                <c:pt idx="22661">
                  <c:v>5573.18</c:v>
                </c:pt>
                <c:pt idx="22662">
                  <c:v>5573.2</c:v>
                </c:pt>
                <c:pt idx="22663">
                  <c:v>5573.22</c:v>
                </c:pt>
                <c:pt idx="22664">
                  <c:v>5573.24</c:v>
                </c:pt>
                <c:pt idx="22665">
                  <c:v>5573.26</c:v>
                </c:pt>
                <c:pt idx="22666">
                  <c:v>5573.28</c:v>
                </c:pt>
                <c:pt idx="22667">
                  <c:v>5573.3</c:v>
                </c:pt>
                <c:pt idx="22668">
                  <c:v>5573.3200000000024</c:v>
                </c:pt>
                <c:pt idx="22669">
                  <c:v>5573.34</c:v>
                </c:pt>
                <c:pt idx="22670">
                  <c:v>5573.3600000000024</c:v>
                </c:pt>
                <c:pt idx="22671">
                  <c:v>5573.38</c:v>
                </c:pt>
                <c:pt idx="22672">
                  <c:v>5573.4</c:v>
                </c:pt>
                <c:pt idx="22673">
                  <c:v>5573.42</c:v>
                </c:pt>
                <c:pt idx="22674">
                  <c:v>5573.44</c:v>
                </c:pt>
                <c:pt idx="22675">
                  <c:v>5573.46</c:v>
                </c:pt>
                <c:pt idx="22676">
                  <c:v>5573.48</c:v>
                </c:pt>
                <c:pt idx="22677">
                  <c:v>5573.5</c:v>
                </c:pt>
                <c:pt idx="22678">
                  <c:v>5573.52</c:v>
                </c:pt>
                <c:pt idx="22679">
                  <c:v>5573.54</c:v>
                </c:pt>
                <c:pt idx="22680">
                  <c:v>5573.56</c:v>
                </c:pt>
                <c:pt idx="22681">
                  <c:v>5573.58</c:v>
                </c:pt>
                <c:pt idx="22682">
                  <c:v>5573.6</c:v>
                </c:pt>
                <c:pt idx="22683">
                  <c:v>5573.6200000000035</c:v>
                </c:pt>
                <c:pt idx="22684">
                  <c:v>5573.64</c:v>
                </c:pt>
                <c:pt idx="22685">
                  <c:v>5573.6600000000035</c:v>
                </c:pt>
                <c:pt idx="22686">
                  <c:v>5573.68</c:v>
                </c:pt>
                <c:pt idx="22687">
                  <c:v>5573.7</c:v>
                </c:pt>
                <c:pt idx="22688">
                  <c:v>5573.72</c:v>
                </c:pt>
                <c:pt idx="22689">
                  <c:v>5573.74</c:v>
                </c:pt>
                <c:pt idx="22690">
                  <c:v>5573.76</c:v>
                </c:pt>
                <c:pt idx="22691">
                  <c:v>5573.78</c:v>
                </c:pt>
                <c:pt idx="22692">
                  <c:v>5573.8</c:v>
                </c:pt>
                <c:pt idx="22693">
                  <c:v>5573.8200000000024</c:v>
                </c:pt>
                <c:pt idx="22694">
                  <c:v>5573.84</c:v>
                </c:pt>
                <c:pt idx="22695">
                  <c:v>5573.8600000000024</c:v>
                </c:pt>
                <c:pt idx="22696">
                  <c:v>5573.88</c:v>
                </c:pt>
                <c:pt idx="22697">
                  <c:v>5573.9</c:v>
                </c:pt>
                <c:pt idx="22698">
                  <c:v>5573.92</c:v>
                </c:pt>
                <c:pt idx="22699">
                  <c:v>5573.94</c:v>
                </c:pt>
                <c:pt idx="22700">
                  <c:v>5573.96</c:v>
                </c:pt>
                <c:pt idx="22701">
                  <c:v>5573.98</c:v>
                </c:pt>
                <c:pt idx="22702">
                  <c:v>5574</c:v>
                </c:pt>
                <c:pt idx="22703">
                  <c:v>5574.02</c:v>
                </c:pt>
                <c:pt idx="22704">
                  <c:v>5574.04</c:v>
                </c:pt>
                <c:pt idx="22705">
                  <c:v>5574.06</c:v>
                </c:pt>
                <c:pt idx="22706">
                  <c:v>5574.08</c:v>
                </c:pt>
                <c:pt idx="22707">
                  <c:v>5574.1</c:v>
                </c:pt>
                <c:pt idx="22708">
                  <c:v>5574.1200000000035</c:v>
                </c:pt>
                <c:pt idx="22709">
                  <c:v>5574.14</c:v>
                </c:pt>
                <c:pt idx="22710">
                  <c:v>5574.1600000000035</c:v>
                </c:pt>
                <c:pt idx="22711">
                  <c:v>5574.18</c:v>
                </c:pt>
                <c:pt idx="22712">
                  <c:v>5574.2</c:v>
                </c:pt>
                <c:pt idx="22713">
                  <c:v>5574.22</c:v>
                </c:pt>
                <c:pt idx="22714">
                  <c:v>5574.24</c:v>
                </c:pt>
                <c:pt idx="22715">
                  <c:v>5574.26</c:v>
                </c:pt>
                <c:pt idx="22716">
                  <c:v>5574.28</c:v>
                </c:pt>
                <c:pt idx="22717">
                  <c:v>5574.3</c:v>
                </c:pt>
                <c:pt idx="22718">
                  <c:v>5574.3200000000024</c:v>
                </c:pt>
                <c:pt idx="22719">
                  <c:v>5574.34</c:v>
                </c:pt>
                <c:pt idx="22720">
                  <c:v>5574.3600000000024</c:v>
                </c:pt>
                <c:pt idx="22721">
                  <c:v>5574.38</c:v>
                </c:pt>
                <c:pt idx="22722">
                  <c:v>5574.4</c:v>
                </c:pt>
                <c:pt idx="22723">
                  <c:v>5574.42</c:v>
                </c:pt>
                <c:pt idx="22724">
                  <c:v>5574.44</c:v>
                </c:pt>
                <c:pt idx="22725">
                  <c:v>5574.46</c:v>
                </c:pt>
                <c:pt idx="22726">
                  <c:v>5574.48</c:v>
                </c:pt>
                <c:pt idx="22727">
                  <c:v>5574.5</c:v>
                </c:pt>
                <c:pt idx="22728">
                  <c:v>5574.52</c:v>
                </c:pt>
                <c:pt idx="22729">
                  <c:v>5574.54</c:v>
                </c:pt>
                <c:pt idx="22730">
                  <c:v>5574.56</c:v>
                </c:pt>
                <c:pt idx="22731">
                  <c:v>5574.58</c:v>
                </c:pt>
                <c:pt idx="22732">
                  <c:v>5574.6</c:v>
                </c:pt>
                <c:pt idx="22733">
                  <c:v>5574.6200000000035</c:v>
                </c:pt>
                <c:pt idx="22734">
                  <c:v>5574.64</c:v>
                </c:pt>
                <c:pt idx="22735">
                  <c:v>5574.6600000000035</c:v>
                </c:pt>
                <c:pt idx="22736">
                  <c:v>5574.68</c:v>
                </c:pt>
                <c:pt idx="22737">
                  <c:v>5574.7</c:v>
                </c:pt>
                <c:pt idx="22738">
                  <c:v>5574.72</c:v>
                </c:pt>
                <c:pt idx="22739">
                  <c:v>5574.74</c:v>
                </c:pt>
                <c:pt idx="22740">
                  <c:v>5574.76</c:v>
                </c:pt>
                <c:pt idx="22741">
                  <c:v>5574.78</c:v>
                </c:pt>
                <c:pt idx="22742">
                  <c:v>5574.8</c:v>
                </c:pt>
                <c:pt idx="22743">
                  <c:v>5574.8200000000024</c:v>
                </c:pt>
                <c:pt idx="22744">
                  <c:v>5574.84</c:v>
                </c:pt>
                <c:pt idx="22745">
                  <c:v>5574.8600000000024</c:v>
                </c:pt>
                <c:pt idx="22746">
                  <c:v>5574.88</c:v>
                </c:pt>
                <c:pt idx="22747">
                  <c:v>5574.9</c:v>
                </c:pt>
                <c:pt idx="22748">
                  <c:v>5574.92</c:v>
                </c:pt>
                <c:pt idx="22749">
                  <c:v>5574.94</c:v>
                </c:pt>
                <c:pt idx="22750">
                  <c:v>5574.96</c:v>
                </c:pt>
                <c:pt idx="22751">
                  <c:v>5574.98</c:v>
                </c:pt>
                <c:pt idx="22752">
                  <c:v>5575</c:v>
                </c:pt>
                <c:pt idx="22753">
                  <c:v>5575.02</c:v>
                </c:pt>
                <c:pt idx="22754">
                  <c:v>5575.04</c:v>
                </c:pt>
                <c:pt idx="22755">
                  <c:v>5575.06</c:v>
                </c:pt>
                <c:pt idx="22756">
                  <c:v>5575.08</c:v>
                </c:pt>
                <c:pt idx="22757">
                  <c:v>5575.1</c:v>
                </c:pt>
                <c:pt idx="22758">
                  <c:v>5575.1200000000035</c:v>
                </c:pt>
                <c:pt idx="22759">
                  <c:v>5575.14</c:v>
                </c:pt>
                <c:pt idx="22760">
                  <c:v>5575.1600000000035</c:v>
                </c:pt>
                <c:pt idx="22761">
                  <c:v>5575.18</c:v>
                </c:pt>
                <c:pt idx="22762">
                  <c:v>5575.2</c:v>
                </c:pt>
                <c:pt idx="22763">
                  <c:v>5575.22</c:v>
                </c:pt>
                <c:pt idx="22764">
                  <c:v>5575.24</c:v>
                </c:pt>
                <c:pt idx="22765">
                  <c:v>5575.26</c:v>
                </c:pt>
                <c:pt idx="22766">
                  <c:v>5575.28</c:v>
                </c:pt>
                <c:pt idx="22767">
                  <c:v>5575.3</c:v>
                </c:pt>
                <c:pt idx="22768">
                  <c:v>5575.3200000000024</c:v>
                </c:pt>
                <c:pt idx="22769">
                  <c:v>5575.34</c:v>
                </c:pt>
                <c:pt idx="22770">
                  <c:v>5575.3600000000024</c:v>
                </c:pt>
                <c:pt idx="22771">
                  <c:v>5575.38</c:v>
                </c:pt>
                <c:pt idx="22772">
                  <c:v>5575.4</c:v>
                </c:pt>
                <c:pt idx="22773">
                  <c:v>5575.42</c:v>
                </c:pt>
                <c:pt idx="22774">
                  <c:v>5575.44</c:v>
                </c:pt>
                <c:pt idx="22775">
                  <c:v>5575.46</c:v>
                </c:pt>
                <c:pt idx="22776">
                  <c:v>5575.48</c:v>
                </c:pt>
                <c:pt idx="22777">
                  <c:v>5575.5</c:v>
                </c:pt>
                <c:pt idx="22778">
                  <c:v>5575.52</c:v>
                </c:pt>
                <c:pt idx="22779">
                  <c:v>5575.54</c:v>
                </c:pt>
                <c:pt idx="22780">
                  <c:v>5575.56</c:v>
                </c:pt>
                <c:pt idx="22781">
                  <c:v>5575.58</c:v>
                </c:pt>
                <c:pt idx="22782">
                  <c:v>5575.6</c:v>
                </c:pt>
                <c:pt idx="22783">
                  <c:v>5575.6200000000035</c:v>
                </c:pt>
                <c:pt idx="22784">
                  <c:v>5575.64</c:v>
                </c:pt>
                <c:pt idx="22785">
                  <c:v>5575.6600000000035</c:v>
                </c:pt>
                <c:pt idx="22786">
                  <c:v>5575.68</c:v>
                </c:pt>
                <c:pt idx="22787">
                  <c:v>5575.7</c:v>
                </c:pt>
                <c:pt idx="22788">
                  <c:v>5575.72</c:v>
                </c:pt>
                <c:pt idx="22789">
                  <c:v>5575.74</c:v>
                </c:pt>
                <c:pt idx="22790">
                  <c:v>5575.76</c:v>
                </c:pt>
                <c:pt idx="22791">
                  <c:v>5575.78</c:v>
                </c:pt>
                <c:pt idx="22792">
                  <c:v>5575.8</c:v>
                </c:pt>
                <c:pt idx="22793">
                  <c:v>5575.8200000000024</c:v>
                </c:pt>
                <c:pt idx="22794">
                  <c:v>5575.84</c:v>
                </c:pt>
                <c:pt idx="22795">
                  <c:v>5575.8600000000024</c:v>
                </c:pt>
                <c:pt idx="22796">
                  <c:v>5575.88</c:v>
                </c:pt>
                <c:pt idx="22797">
                  <c:v>5575.9</c:v>
                </c:pt>
                <c:pt idx="22798">
                  <c:v>5575.92</c:v>
                </c:pt>
                <c:pt idx="22799">
                  <c:v>5575.94</c:v>
                </c:pt>
                <c:pt idx="22800">
                  <c:v>5575.96</c:v>
                </c:pt>
                <c:pt idx="22801">
                  <c:v>5575.98</c:v>
                </c:pt>
                <c:pt idx="22802">
                  <c:v>5576</c:v>
                </c:pt>
                <c:pt idx="22803">
                  <c:v>5576.02</c:v>
                </c:pt>
                <c:pt idx="22804">
                  <c:v>5576.04</c:v>
                </c:pt>
                <c:pt idx="22805">
                  <c:v>5576.06</c:v>
                </c:pt>
                <c:pt idx="22806">
                  <c:v>5576.08</c:v>
                </c:pt>
                <c:pt idx="22807">
                  <c:v>5576.1</c:v>
                </c:pt>
                <c:pt idx="22808">
                  <c:v>5576.1200000000035</c:v>
                </c:pt>
                <c:pt idx="22809">
                  <c:v>5576.14</c:v>
                </c:pt>
                <c:pt idx="22810">
                  <c:v>5576.1600000000035</c:v>
                </c:pt>
                <c:pt idx="22811">
                  <c:v>5576.18</c:v>
                </c:pt>
                <c:pt idx="22812">
                  <c:v>5576.2</c:v>
                </c:pt>
                <c:pt idx="22813">
                  <c:v>5576.22</c:v>
                </c:pt>
                <c:pt idx="22814">
                  <c:v>5576.24</c:v>
                </c:pt>
                <c:pt idx="22815">
                  <c:v>5576.26</c:v>
                </c:pt>
                <c:pt idx="22816">
                  <c:v>5576.28</c:v>
                </c:pt>
                <c:pt idx="22817">
                  <c:v>5576.3</c:v>
                </c:pt>
                <c:pt idx="22818">
                  <c:v>5576.3200000000024</c:v>
                </c:pt>
                <c:pt idx="22819">
                  <c:v>5576.34</c:v>
                </c:pt>
                <c:pt idx="22820">
                  <c:v>5576.3600000000024</c:v>
                </c:pt>
                <c:pt idx="22821">
                  <c:v>5576.38</c:v>
                </c:pt>
                <c:pt idx="22822">
                  <c:v>5576.4</c:v>
                </c:pt>
                <c:pt idx="22823">
                  <c:v>5576.42</c:v>
                </c:pt>
                <c:pt idx="22824">
                  <c:v>5576.44</c:v>
                </c:pt>
                <c:pt idx="22825">
                  <c:v>5576.46</c:v>
                </c:pt>
                <c:pt idx="22826">
                  <c:v>5576.48</c:v>
                </c:pt>
                <c:pt idx="22827">
                  <c:v>5576.5</c:v>
                </c:pt>
                <c:pt idx="22828">
                  <c:v>5576.52</c:v>
                </c:pt>
                <c:pt idx="22829">
                  <c:v>5576.54</c:v>
                </c:pt>
                <c:pt idx="22830">
                  <c:v>5576.56</c:v>
                </c:pt>
                <c:pt idx="22831">
                  <c:v>5576.58</c:v>
                </c:pt>
                <c:pt idx="22832">
                  <c:v>5576.6</c:v>
                </c:pt>
                <c:pt idx="22833">
                  <c:v>5576.6200000000035</c:v>
                </c:pt>
                <c:pt idx="22834">
                  <c:v>5576.64</c:v>
                </c:pt>
                <c:pt idx="22835">
                  <c:v>5576.6600000000035</c:v>
                </c:pt>
                <c:pt idx="22836">
                  <c:v>5576.68</c:v>
                </c:pt>
                <c:pt idx="22837">
                  <c:v>5576.7</c:v>
                </c:pt>
                <c:pt idx="22838">
                  <c:v>5576.72</c:v>
                </c:pt>
                <c:pt idx="22839">
                  <c:v>5576.74</c:v>
                </c:pt>
                <c:pt idx="22840">
                  <c:v>5576.76</c:v>
                </c:pt>
                <c:pt idx="22841">
                  <c:v>5576.78</c:v>
                </c:pt>
                <c:pt idx="22842">
                  <c:v>5576.8</c:v>
                </c:pt>
                <c:pt idx="22843">
                  <c:v>5576.8200000000024</c:v>
                </c:pt>
                <c:pt idx="22844">
                  <c:v>5576.84</c:v>
                </c:pt>
                <c:pt idx="22845">
                  <c:v>5576.8600000000024</c:v>
                </c:pt>
                <c:pt idx="22846">
                  <c:v>5576.88</c:v>
                </c:pt>
                <c:pt idx="22847">
                  <c:v>5576.9</c:v>
                </c:pt>
                <c:pt idx="22848">
                  <c:v>5576.92</c:v>
                </c:pt>
                <c:pt idx="22849">
                  <c:v>5576.94</c:v>
                </c:pt>
                <c:pt idx="22850">
                  <c:v>5576.96</c:v>
                </c:pt>
                <c:pt idx="22851">
                  <c:v>5576.98</c:v>
                </c:pt>
                <c:pt idx="22852">
                  <c:v>5577</c:v>
                </c:pt>
                <c:pt idx="22853">
                  <c:v>5577.02</c:v>
                </c:pt>
                <c:pt idx="22854">
                  <c:v>5577.04</c:v>
                </c:pt>
                <c:pt idx="22855">
                  <c:v>5577.06</c:v>
                </c:pt>
                <c:pt idx="22856">
                  <c:v>5577.08</c:v>
                </c:pt>
                <c:pt idx="22857">
                  <c:v>5577.1</c:v>
                </c:pt>
                <c:pt idx="22858">
                  <c:v>5577.1200000000035</c:v>
                </c:pt>
                <c:pt idx="22859">
                  <c:v>5577.14</c:v>
                </c:pt>
                <c:pt idx="22860">
                  <c:v>5577.1600000000035</c:v>
                </c:pt>
                <c:pt idx="22861">
                  <c:v>5577.18</c:v>
                </c:pt>
                <c:pt idx="22862">
                  <c:v>5577.2</c:v>
                </c:pt>
                <c:pt idx="22863">
                  <c:v>5577.22</c:v>
                </c:pt>
                <c:pt idx="22864">
                  <c:v>5577.24</c:v>
                </c:pt>
                <c:pt idx="22865">
                  <c:v>5577.26</c:v>
                </c:pt>
                <c:pt idx="22866">
                  <c:v>5577.28</c:v>
                </c:pt>
                <c:pt idx="22867">
                  <c:v>5577.3</c:v>
                </c:pt>
                <c:pt idx="22868">
                  <c:v>5577.3200000000024</c:v>
                </c:pt>
                <c:pt idx="22869">
                  <c:v>5577.34</c:v>
                </c:pt>
                <c:pt idx="22870">
                  <c:v>5577.3600000000024</c:v>
                </c:pt>
                <c:pt idx="22871">
                  <c:v>5577.38</c:v>
                </c:pt>
                <c:pt idx="22872">
                  <c:v>5577.4</c:v>
                </c:pt>
                <c:pt idx="22873">
                  <c:v>5577.42</c:v>
                </c:pt>
                <c:pt idx="22874">
                  <c:v>5577.44</c:v>
                </c:pt>
                <c:pt idx="22875">
                  <c:v>5577.46</c:v>
                </c:pt>
                <c:pt idx="22876">
                  <c:v>5577.48</c:v>
                </c:pt>
                <c:pt idx="22877">
                  <c:v>5577.5</c:v>
                </c:pt>
                <c:pt idx="22878">
                  <c:v>5577.52</c:v>
                </c:pt>
                <c:pt idx="22879">
                  <c:v>5577.54</c:v>
                </c:pt>
                <c:pt idx="22880">
                  <c:v>5577.56</c:v>
                </c:pt>
                <c:pt idx="22881">
                  <c:v>5577.58</c:v>
                </c:pt>
                <c:pt idx="22882">
                  <c:v>5577.6</c:v>
                </c:pt>
                <c:pt idx="22883">
                  <c:v>5577.6200000000035</c:v>
                </c:pt>
                <c:pt idx="22884">
                  <c:v>5577.64</c:v>
                </c:pt>
                <c:pt idx="22885">
                  <c:v>5577.6600000000035</c:v>
                </c:pt>
                <c:pt idx="22886">
                  <c:v>5577.68</c:v>
                </c:pt>
                <c:pt idx="22887">
                  <c:v>5577.7</c:v>
                </c:pt>
                <c:pt idx="22888">
                  <c:v>5577.72</c:v>
                </c:pt>
                <c:pt idx="22889">
                  <c:v>5577.74</c:v>
                </c:pt>
                <c:pt idx="22890">
                  <c:v>5577.76</c:v>
                </c:pt>
                <c:pt idx="22891">
                  <c:v>5577.78</c:v>
                </c:pt>
                <c:pt idx="22892">
                  <c:v>5577.8</c:v>
                </c:pt>
                <c:pt idx="22893">
                  <c:v>5577.8200000000024</c:v>
                </c:pt>
                <c:pt idx="22894">
                  <c:v>5577.84</c:v>
                </c:pt>
                <c:pt idx="22895">
                  <c:v>5577.8600000000024</c:v>
                </c:pt>
                <c:pt idx="22896">
                  <c:v>5577.88</c:v>
                </c:pt>
                <c:pt idx="22897">
                  <c:v>5577.9</c:v>
                </c:pt>
                <c:pt idx="22898">
                  <c:v>5577.92</c:v>
                </c:pt>
                <c:pt idx="22899">
                  <c:v>5577.94</c:v>
                </c:pt>
                <c:pt idx="22900">
                  <c:v>5577.96</c:v>
                </c:pt>
                <c:pt idx="22901">
                  <c:v>5577.98</c:v>
                </c:pt>
                <c:pt idx="22902">
                  <c:v>5578</c:v>
                </c:pt>
                <c:pt idx="22903">
                  <c:v>5578.02</c:v>
                </c:pt>
                <c:pt idx="22904">
                  <c:v>5578.04</c:v>
                </c:pt>
                <c:pt idx="22905">
                  <c:v>5578.06</c:v>
                </c:pt>
                <c:pt idx="22906">
                  <c:v>5578.08</c:v>
                </c:pt>
                <c:pt idx="22907">
                  <c:v>5578.1</c:v>
                </c:pt>
                <c:pt idx="22908">
                  <c:v>5578.1200000000035</c:v>
                </c:pt>
                <c:pt idx="22909">
                  <c:v>5578.14</c:v>
                </c:pt>
                <c:pt idx="22910">
                  <c:v>5578.1600000000035</c:v>
                </c:pt>
                <c:pt idx="22911">
                  <c:v>5578.18</c:v>
                </c:pt>
                <c:pt idx="22912">
                  <c:v>5578.2</c:v>
                </c:pt>
                <c:pt idx="22913">
                  <c:v>5578.22</c:v>
                </c:pt>
                <c:pt idx="22914">
                  <c:v>5578.24</c:v>
                </c:pt>
                <c:pt idx="22915">
                  <c:v>5578.26</c:v>
                </c:pt>
                <c:pt idx="22916">
                  <c:v>5578.28</c:v>
                </c:pt>
                <c:pt idx="22917">
                  <c:v>5578.3</c:v>
                </c:pt>
                <c:pt idx="22918">
                  <c:v>5578.3200000000024</c:v>
                </c:pt>
                <c:pt idx="22919">
                  <c:v>5578.34</c:v>
                </c:pt>
                <c:pt idx="22920">
                  <c:v>5578.3600000000024</c:v>
                </c:pt>
                <c:pt idx="22921">
                  <c:v>5578.38</c:v>
                </c:pt>
                <c:pt idx="22922">
                  <c:v>5578.4</c:v>
                </c:pt>
                <c:pt idx="22923">
                  <c:v>5578.42</c:v>
                </c:pt>
                <c:pt idx="22924">
                  <c:v>5578.44</c:v>
                </c:pt>
                <c:pt idx="22925">
                  <c:v>5578.46</c:v>
                </c:pt>
                <c:pt idx="22926">
                  <c:v>5578.48</c:v>
                </c:pt>
                <c:pt idx="22927">
                  <c:v>5578.5</c:v>
                </c:pt>
                <c:pt idx="22928">
                  <c:v>5578.52</c:v>
                </c:pt>
                <c:pt idx="22929">
                  <c:v>5578.54</c:v>
                </c:pt>
                <c:pt idx="22930">
                  <c:v>5578.56</c:v>
                </c:pt>
                <c:pt idx="22931">
                  <c:v>5578.58</c:v>
                </c:pt>
                <c:pt idx="22932">
                  <c:v>5578.6</c:v>
                </c:pt>
                <c:pt idx="22933">
                  <c:v>5578.6200000000035</c:v>
                </c:pt>
                <c:pt idx="22934">
                  <c:v>5578.64</c:v>
                </c:pt>
                <c:pt idx="22935">
                  <c:v>5578.6600000000035</c:v>
                </c:pt>
                <c:pt idx="22936">
                  <c:v>5578.68</c:v>
                </c:pt>
                <c:pt idx="22937">
                  <c:v>5578.7</c:v>
                </c:pt>
                <c:pt idx="22938">
                  <c:v>5578.72</c:v>
                </c:pt>
                <c:pt idx="22939">
                  <c:v>5578.74</c:v>
                </c:pt>
                <c:pt idx="22940">
                  <c:v>5578.76</c:v>
                </c:pt>
                <c:pt idx="22941">
                  <c:v>5578.78</c:v>
                </c:pt>
                <c:pt idx="22942">
                  <c:v>5578.8</c:v>
                </c:pt>
                <c:pt idx="22943">
                  <c:v>5578.8200000000024</c:v>
                </c:pt>
                <c:pt idx="22944">
                  <c:v>5578.84</c:v>
                </c:pt>
                <c:pt idx="22945">
                  <c:v>5578.8600000000024</c:v>
                </c:pt>
                <c:pt idx="22946">
                  <c:v>5578.88</c:v>
                </c:pt>
                <c:pt idx="22947">
                  <c:v>5578.9</c:v>
                </c:pt>
                <c:pt idx="22948">
                  <c:v>5578.92</c:v>
                </c:pt>
                <c:pt idx="22949">
                  <c:v>5578.94</c:v>
                </c:pt>
                <c:pt idx="22950">
                  <c:v>5578.96</c:v>
                </c:pt>
                <c:pt idx="22951">
                  <c:v>5578.98</c:v>
                </c:pt>
                <c:pt idx="22952">
                  <c:v>5579</c:v>
                </c:pt>
                <c:pt idx="22953">
                  <c:v>5579.02</c:v>
                </c:pt>
                <c:pt idx="22954">
                  <c:v>5579.04</c:v>
                </c:pt>
                <c:pt idx="22955">
                  <c:v>5579.06</c:v>
                </c:pt>
                <c:pt idx="22956">
                  <c:v>5579.08</c:v>
                </c:pt>
                <c:pt idx="22957">
                  <c:v>5579.1</c:v>
                </c:pt>
                <c:pt idx="22958">
                  <c:v>5579.1200000000035</c:v>
                </c:pt>
                <c:pt idx="22959">
                  <c:v>5579.14</c:v>
                </c:pt>
                <c:pt idx="22960">
                  <c:v>5579.1600000000035</c:v>
                </c:pt>
                <c:pt idx="22961">
                  <c:v>5579.18</c:v>
                </c:pt>
                <c:pt idx="22962">
                  <c:v>5579.2</c:v>
                </c:pt>
                <c:pt idx="22963">
                  <c:v>5579.22</c:v>
                </c:pt>
                <c:pt idx="22964">
                  <c:v>5579.24</c:v>
                </c:pt>
                <c:pt idx="22965">
                  <c:v>5579.26</c:v>
                </c:pt>
                <c:pt idx="22966">
                  <c:v>5579.28</c:v>
                </c:pt>
                <c:pt idx="22967">
                  <c:v>5579.3</c:v>
                </c:pt>
                <c:pt idx="22968">
                  <c:v>5579.3200000000024</c:v>
                </c:pt>
                <c:pt idx="22969">
                  <c:v>5579.34</c:v>
                </c:pt>
                <c:pt idx="22970">
                  <c:v>5579.3600000000024</c:v>
                </c:pt>
                <c:pt idx="22971">
                  <c:v>5579.38</c:v>
                </c:pt>
                <c:pt idx="22972">
                  <c:v>5579.4</c:v>
                </c:pt>
                <c:pt idx="22973">
                  <c:v>5579.42</c:v>
                </c:pt>
                <c:pt idx="22974">
                  <c:v>5579.44</c:v>
                </c:pt>
                <c:pt idx="22975">
                  <c:v>5579.46</c:v>
                </c:pt>
                <c:pt idx="22976">
                  <c:v>5579.48</c:v>
                </c:pt>
                <c:pt idx="22977">
                  <c:v>5579.5</c:v>
                </c:pt>
                <c:pt idx="22978">
                  <c:v>5579.52</c:v>
                </c:pt>
                <c:pt idx="22979">
                  <c:v>5579.54</c:v>
                </c:pt>
                <c:pt idx="22980">
                  <c:v>5579.56</c:v>
                </c:pt>
                <c:pt idx="22981">
                  <c:v>5579.58</c:v>
                </c:pt>
                <c:pt idx="22982">
                  <c:v>5579.6</c:v>
                </c:pt>
                <c:pt idx="22983">
                  <c:v>5579.6200000000035</c:v>
                </c:pt>
                <c:pt idx="22984">
                  <c:v>5579.64</c:v>
                </c:pt>
                <c:pt idx="22985">
                  <c:v>5579.6600000000035</c:v>
                </c:pt>
                <c:pt idx="22986">
                  <c:v>5579.68</c:v>
                </c:pt>
                <c:pt idx="22987">
                  <c:v>5579.7</c:v>
                </c:pt>
                <c:pt idx="22988">
                  <c:v>5579.72</c:v>
                </c:pt>
                <c:pt idx="22989">
                  <c:v>5579.74</c:v>
                </c:pt>
                <c:pt idx="22990">
                  <c:v>5579.76</c:v>
                </c:pt>
                <c:pt idx="22991">
                  <c:v>5579.78</c:v>
                </c:pt>
                <c:pt idx="22992">
                  <c:v>5579.8</c:v>
                </c:pt>
                <c:pt idx="22993">
                  <c:v>5579.8200000000024</c:v>
                </c:pt>
                <c:pt idx="22994">
                  <c:v>5579.84</c:v>
                </c:pt>
                <c:pt idx="22995">
                  <c:v>5579.8600000000024</c:v>
                </c:pt>
                <c:pt idx="22996">
                  <c:v>5579.88</c:v>
                </c:pt>
                <c:pt idx="22997">
                  <c:v>5579.9</c:v>
                </c:pt>
                <c:pt idx="22998">
                  <c:v>5579.92</c:v>
                </c:pt>
                <c:pt idx="22999">
                  <c:v>5579.94</c:v>
                </c:pt>
                <c:pt idx="23000">
                  <c:v>5579.96</c:v>
                </c:pt>
                <c:pt idx="23001">
                  <c:v>5579.98</c:v>
                </c:pt>
                <c:pt idx="23002">
                  <c:v>5580</c:v>
                </c:pt>
                <c:pt idx="23003">
                  <c:v>5580.02</c:v>
                </c:pt>
                <c:pt idx="23004">
                  <c:v>5580.04</c:v>
                </c:pt>
                <c:pt idx="23005">
                  <c:v>5580.06</c:v>
                </c:pt>
                <c:pt idx="23006">
                  <c:v>5580.08</c:v>
                </c:pt>
                <c:pt idx="23007">
                  <c:v>5580.1</c:v>
                </c:pt>
                <c:pt idx="23008">
                  <c:v>5580.1200000000035</c:v>
                </c:pt>
                <c:pt idx="23009">
                  <c:v>5580.14</c:v>
                </c:pt>
                <c:pt idx="23010">
                  <c:v>5580.1600000000035</c:v>
                </c:pt>
                <c:pt idx="23011">
                  <c:v>5580.18</c:v>
                </c:pt>
                <c:pt idx="23012">
                  <c:v>5580.2</c:v>
                </c:pt>
                <c:pt idx="23013">
                  <c:v>5580.22</c:v>
                </c:pt>
                <c:pt idx="23014">
                  <c:v>5580.24</c:v>
                </c:pt>
                <c:pt idx="23015">
                  <c:v>5580.26</c:v>
                </c:pt>
                <c:pt idx="23016">
                  <c:v>5580.28</c:v>
                </c:pt>
                <c:pt idx="23017">
                  <c:v>5580.3</c:v>
                </c:pt>
                <c:pt idx="23018">
                  <c:v>5580.3200000000024</c:v>
                </c:pt>
                <c:pt idx="23019">
                  <c:v>5580.34</c:v>
                </c:pt>
                <c:pt idx="23020">
                  <c:v>5580.3600000000024</c:v>
                </c:pt>
                <c:pt idx="23021">
                  <c:v>5580.38</c:v>
                </c:pt>
                <c:pt idx="23022">
                  <c:v>5580.4</c:v>
                </c:pt>
                <c:pt idx="23023">
                  <c:v>5580.42</c:v>
                </c:pt>
                <c:pt idx="23024">
                  <c:v>5580.44</c:v>
                </c:pt>
                <c:pt idx="23025">
                  <c:v>5580.46</c:v>
                </c:pt>
                <c:pt idx="23026">
                  <c:v>5580.48</c:v>
                </c:pt>
                <c:pt idx="23027">
                  <c:v>5580.5</c:v>
                </c:pt>
                <c:pt idx="23028">
                  <c:v>5580.52</c:v>
                </c:pt>
                <c:pt idx="23029">
                  <c:v>5580.54</c:v>
                </c:pt>
                <c:pt idx="23030">
                  <c:v>5580.56</c:v>
                </c:pt>
                <c:pt idx="23031">
                  <c:v>5580.58</c:v>
                </c:pt>
                <c:pt idx="23032">
                  <c:v>5580.6</c:v>
                </c:pt>
                <c:pt idx="23033">
                  <c:v>5580.6200000000035</c:v>
                </c:pt>
                <c:pt idx="23034">
                  <c:v>5580.64</c:v>
                </c:pt>
                <c:pt idx="23035">
                  <c:v>5580.6600000000035</c:v>
                </c:pt>
                <c:pt idx="23036">
                  <c:v>5580.68</c:v>
                </c:pt>
                <c:pt idx="23037">
                  <c:v>5580.7</c:v>
                </c:pt>
                <c:pt idx="23038">
                  <c:v>5580.72</c:v>
                </c:pt>
                <c:pt idx="23039">
                  <c:v>5580.74</c:v>
                </c:pt>
                <c:pt idx="23040">
                  <c:v>5580.76</c:v>
                </c:pt>
                <c:pt idx="23041">
                  <c:v>5580.78</c:v>
                </c:pt>
                <c:pt idx="23042">
                  <c:v>5580.8</c:v>
                </c:pt>
                <c:pt idx="23043">
                  <c:v>5580.8200000000024</c:v>
                </c:pt>
                <c:pt idx="23044">
                  <c:v>5580.84</c:v>
                </c:pt>
                <c:pt idx="23045">
                  <c:v>5580.8600000000024</c:v>
                </c:pt>
                <c:pt idx="23046">
                  <c:v>5580.88</c:v>
                </c:pt>
                <c:pt idx="23047">
                  <c:v>5580.9</c:v>
                </c:pt>
                <c:pt idx="23048">
                  <c:v>5580.92</c:v>
                </c:pt>
                <c:pt idx="23049">
                  <c:v>5580.94</c:v>
                </c:pt>
                <c:pt idx="23050">
                  <c:v>5580.96</c:v>
                </c:pt>
                <c:pt idx="23051">
                  <c:v>5580.98</c:v>
                </c:pt>
                <c:pt idx="23052">
                  <c:v>5581</c:v>
                </c:pt>
                <c:pt idx="23053">
                  <c:v>5581.02</c:v>
                </c:pt>
                <c:pt idx="23054">
                  <c:v>5581.04</c:v>
                </c:pt>
                <c:pt idx="23055">
                  <c:v>5581.06</c:v>
                </c:pt>
                <c:pt idx="23056">
                  <c:v>5581.08</c:v>
                </c:pt>
                <c:pt idx="23057">
                  <c:v>5581.1</c:v>
                </c:pt>
                <c:pt idx="23058">
                  <c:v>5581.1200000000035</c:v>
                </c:pt>
                <c:pt idx="23059">
                  <c:v>5581.14</c:v>
                </c:pt>
                <c:pt idx="23060">
                  <c:v>5581.1600000000035</c:v>
                </c:pt>
                <c:pt idx="23061">
                  <c:v>5581.18</c:v>
                </c:pt>
                <c:pt idx="23062">
                  <c:v>5581.2</c:v>
                </c:pt>
                <c:pt idx="23063">
                  <c:v>5581.22</c:v>
                </c:pt>
                <c:pt idx="23064">
                  <c:v>5581.24</c:v>
                </c:pt>
                <c:pt idx="23065">
                  <c:v>5581.26</c:v>
                </c:pt>
                <c:pt idx="23066">
                  <c:v>5581.28</c:v>
                </c:pt>
                <c:pt idx="23067">
                  <c:v>5581.3</c:v>
                </c:pt>
                <c:pt idx="23068">
                  <c:v>5581.3200000000024</c:v>
                </c:pt>
                <c:pt idx="23069">
                  <c:v>5581.34</c:v>
                </c:pt>
                <c:pt idx="23070">
                  <c:v>5581.3600000000024</c:v>
                </c:pt>
                <c:pt idx="23071">
                  <c:v>5581.38</c:v>
                </c:pt>
                <c:pt idx="23072">
                  <c:v>5581.4</c:v>
                </c:pt>
                <c:pt idx="23073">
                  <c:v>5581.42</c:v>
                </c:pt>
                <c:pt idx="23074">
                  <c:v>5581.44</c:v>
                </c:pt>
                <c:pt idx="23075">
                  <c:v>5581.46</c:v>
                </c:pt>
                <c:pt idx="23076">
                  <c:v>5581.48</c:v>
                </c:pt>
                <c:pt idx="23077">
                  <c:v>5581.5</c:v>
                </c:pt>
                <c:pt idx="23078">
                  <c:v>5581.52</c:v>
                </c:pt>
                <c:pt idx="23079">
                  <c:v>5581.54</c:v>
                </c:pt>
                <c:pt idx="23080">
                  <c:v>5581.56</c:v>
                </c:pt>
                <c:pt idx="23081">
                  <c:v>5581.58</c:v>
                </c:pt>
                <c:pt idx="23082">
                  <c:v>5581.6</c:v>
                </c:pt>
                <c:pt idx="23083">
                  <c:v>5581.6200000000035</c:v>
                </c:pt>
                <c:pt idx="23084">
                  <c:v>5581.64</c:v>
                </c:pt>
                <c:pt idx="23085">
                  <c:v>5581.6600000000035</c:v>
                </c:pt>
                <c:pt idx="23086">
                  <c:v>5581.68</c:v>
                </c:pt>
                <c:pt idx="23087">
                  <c:v>5581.7</c:v>
                </c:pt>
                <c:pt idx="23088">
                  <c:v>5581.72</c:v>
                </c:pt>
                <c:pt idx="23089">
                  <c:v>5581.74</c:v>
                </c:pt>
                <c:pt idx="23090">
                  <c:v>5581.76</c:v>
                </c:pt>
                <c:pt idx="23091">
                  <c:v>5581.78</c:v>
                </c:pt>
                <c:pt idx="23092">
                  <c:v>5581.8</c:v>
                </c:pt>
                <c:pt idx="23093">
                  <c:v>5581.8200000000024</c:v>
                </c:pt>
                <c:pt idx="23094">
                  <c:v>5581.84</c:v>
                </c:pt>
                <c:pt idx="23095">
                  <c:v>5581.8600000000024</c:v>
                </c:pt>
                <c:pt idx="23096">
                  <c:v>5581.88</c:v>
                </c:pt>
                <c:pt idx="23097">
                  <c:v>5581.9</c:v>
                </c:pt>
                <c:pt idx="23098">
                  <c:v>5581.92</c:v>
                </c:pt>
                <c:pt idx="23099">
                  <c:v>5581.94</c:v>
                </c:pt>
                <c:pt idx="23100">
                  <c:v>5581.96</c:v>
                </c:pt>
                <c:pt idx="23101">
                  <c:v>5581.98</c:v>
                </c:pt>
                <c:pt idx="23102">
                  <c:v>5582</c:v>
                </c:pt>
                <c:pt idx="23103">
                  <c:v>5582.02</c:v>
                </c:pt>
                <c:pt idx="23104">
                  <c:v>5582.04</c:v>
                </c:pt>
                <c:pt idx="23105">
                  <c:v>5582.06</c:v>
                </c:pt>
                <c:pt idx="23106">
                  <c:v>5582.08</c:v>
                </c:pt>
                <c:pt idx="23107">
                  <c:v>5582.1</c:v>
                </c:pt>
                <c:pt idx="23108">
                  <c:v>5582.1200000000035</c:v>
                </c:pt>
                <c:pt idx="23109">
                  <c:v>5582.14</c:v>
                </c:pt>
                <c:pt idx="23110">
                  <c:v>5582.1600000000035</c:v>
                </c:pt>
                <c:pt idx="23111">
                  <c:v>5582.18</c:v>
                </c:pt>
                <c:pt idx="23112">
                  <c:v>5582.2</c:v>
                </c:pt>
                <c:pt idx="23113">
                  <c:v>5582.22</c:v>
                </c:pt>
                <c:pt idx="23114">
                  <c:v>5582.24</c:v>
                </c:pt>
                <c:pt idx="23115">
                  <c:v>5582.26</c:v>
                </c:pt>
                <c:pt idx="23116">
                  <c:v>5582.28</c:v>
                </c:pt>
                <c:pt idx="23117">
                  <c:v>5582.3</c:v>
                </c:pt>
                <c:pt idx="23118">
                  <c:v>5582.3200000000024</c:v>
                </c:pt>
                <c:pt idx="23119">
                  <c:v>5582.34</c:v>
                </c:pt>
                <c:pt idx="23120">
                  <c:v>5582.3600000000024</c:v>
                </c:pt>
                <c:pt idx="23121">
                  <c:v>5582.38</c:v>
                </c:pt>
                <c:pt idx="23122">
                  <c:v>5582.4</c:v>
                </c:pt>
                <c:pt idx="23123">
                  <c:v>5582.42</c:v>
                </c:pt>
                <c:pt idx="23124">
                  <c:v>5582.44</c:v>
                </c:pt>
                <c:pt idx="23125">
                  <c:v>5582.46</c:v>
                </c:pt>
                <c:pt idx="23126">
                  <c:v>5582.48</c:v>
                </c:pt>
                <c:pt idx="23127">
                  <c:v>5582.5</c:v>
                </c:pt>
                <c:pt idx="23128">
                  <c:v>5582.52</c:v>
                </c:pt>
                <c:pt idx="23129">
                  <c:v>5582.54</c:v>
                </c:pt>
                <c:pt idx="23130">
                  <c:v>5582.56</c:v>
                </c:pt>
                <c:pt idx="23131">
                  <c:v>5582.58</c:v>
                </c:pt>
                <c:pt idx="23132">
                  <c:v>5582.6</c:v>
                </c:pt>
                <c:pt idx="23133">
                  <c:v>5582.6200000000035</c:v>
                </c:pt>
                <c:pt idx="23134">
                  <c:v>5582.64</c:v>
                </c:pt>
                <c:pt idx="23135">
                  <c:v>5582.6600000000035</c:v>
                </c:pt>
                <c:pt idx="23136">
                  <c:v>5582.68</c:v>
                </c:pt>
                <c:pt idx="23137">
                  <c:v>5582.7</c:v>
                </c:pt>
                <c:pt idx="23138">
                  <c:v>5582.72</c:v>
                </c:pt>
                <c:pt idx="23139">
                  <c:v>5582.74</c:v>
                </c:pt>
                <c:pt idx="23140">
                  <c:v>5582.76</c:v>
                </c:pt>
                <c:pt idx="23141">
                  <c:v>5582.78</c:v>
                </c:pt>
                <c:pt idx="23142">
                  <c:v>5582.8</c:v>
                </c:pt>
                <c:pt idx="23143">
                  <c:v>5582.8200000000024</c:v>
                </c:pt>
                <c:pt idx="23144">
                  <c:v>5582.84</c:v>
                </c:pt>
                <c:pt idx="23145">
                  <c:v>5582.8600000000024</c:v>
                </c:pt>
                <c:pt idx="23146">
                  <c:v>5582.88</c:v>
                </c:pt>
                <c:pt idx="23147">
                  <c:v>5582.9</c:v>
                </c:pt>
                <c:pt idx="23148">
                  <c:v>5582.92</c:v>
                </c:pt>
                <c:pt idx="23149">
                  <c:v>5582.94</c:v>
                </c:pt>
                <c:pt idx="23150">
                  <c:v>5582.96</c:v>
                </c:pt>
                <c:pt idx="23151">
                  <c:v>5582.98</c:v>
                </c:pt>
                <c:pt idx="23152">
                  <c:v>5583</c:v>
                </c:pt>
                <c:pt idx="23153">
                  <c:v>5583.02</c:v>
                </c:pt>
                <c:pt idx="23154">
                  <c:v>5583.04</c:v>
                </c:pt>
                <c:pt idx="23155">
                  <c:v>5583.06</c:v>
                </c:pt>
                <c:pt idx="23156">
                  <c:v>5583.08</c:v>
                </c:pt>
                <c:pt idx="23157">
                  <c:v>5583.1</c:v>
                </c:pt>
                <c:pt idx="23158">
                  <c:v>5583.1200000000035</c:v>
                </c:pt>
                <c:pt idx="23159">
                  <c:v>5583.14</c:v>
                </c:pt>
                <c:pt idx="23160">
                  <c:v>5583.1600000000035</c:v>
                </c:pt>
                <c:pt idx="23161">
                  <c:v>5583.18</c:v>
                </c:pt>
                <c:pt idx="23162">
                  <c:v>5583.2</c:v>
                </c:pt>
                <c:pt idx="23163">
                  <c:v>5583.22</c:v>
                </c:pt>
                <c:pt idx="23164">
                  <c:v>5583.24</c:v>
                </c:pt>
                <c:pt idx="23165">
                  <c:v>5583.26</c:v>
                </c:pt>
                <c:pt idx="23166">
                  <c:v>5583.28</c:v>
                </c:pt>
                <c:pt idx="23167">
                  <c:v>5583.3</c:v>
                </c:pt>
                <c:pt idx="23168">
                  <c:v>5583.3200000000024</c:v>
                </c:pt>
                <c:pt idx="23169">
                  <c:v>5583.34</c:v>
                </c:pt>
                <c:pt idx="23170">
                  <c:v>5583.3600000000024</c:v>
                </c:pt>
                <c:pt idx="23171">
                  <c:v>5583.38</c:v>
                </c:pt>
                <c:pt idx="23172">
                  <c:v>5583.4</c:v>
                </c:pt>
                <c:pt idx="23173">
                  <c:v>5583.42</c:v>
                </c:pt>
                <c:pt idx="23174">
                  <c:v>5583.44</c:v>
                </c:pt>
                <c:pt idx="23175">
                  <c:v>5583.46</c:v>
                </c:pt>
                <c:pt idx="23176">
                  <c:v>5583.48</c:v>
                </c:pt>
                <c:pt idx="23177">
                  <c:v>5583.5</c:v>
                </c:pt>
                <c:pt idx="23178">
                  <c:v>5583.52</c:v>
                </c:pt>
                <c:pt idx="23179">
                  <c:v>5583.54</c:v>
                </c:pt>
                <c:pt idx="23180">
                  <c:v>5583.56</c:v>
                </c:pt>
                <c:pt idx="23181">
                  <c:v>5583.58</c:v>
                </c:pt>
                <c:pt idx="23182">
                  <c:v>5583.6</c:v>
                </c:pt>
                <c:pt idx="23183">
                  <c:v>5583.6200000000035</c:v>
                </c:pt>
                <c:pt idx="23184">
                  <c:v>5583.64</c:v>
                </c:pt>
                <c:pt idx="23185">
                  <c:v>5583.6600000000035</c:v>
                </c:pt>
                <c:pt idx="23186">
                  <c:v>5583.68</c:v>
                </c:pt>
                <c:pt idx="23187">
                  <c:v>5583.7</c:v>
                </c:pt>
                <c:pt idx="23188">
                  <c:v>5583.72</c:v>
                </c:pt>
                <c:pt idx="23189">
                  <c:v>5583.74</c:v>
                </c:pt>
                <c:pt idx="23190">
                  <c:v>5583.76</c:v>
                </c:pt>
                <c:pt idx="23191">
                  <c:v>5583.78</c:v>
                </c:pt>
                <c:pt idx="23192">
                  <c:v>5583.8</c:v>
                </c:pt>
                <c:pt idx="23193">
                  <c:v>5583.8200000000024</c:v>
                </c:pt>
                <c:pt idx="23194">
                  <c:v>5583.84</c:v>
                </c:pt>
                <c:pt idx="23195">
                  <c:v>5583.8600000000024</c:v>
                </c:pt>
                <c:pt idx="23196">
                  <c:v>5583.88</c:v>
                </c:pt>
                <c:pt idx="23197">
                  <c:v>5583.9</c:v>
                </c:pt>
                <c:pt idx="23198">
                  <c:v>5583.92</c:v>
                </c:pt>
                <c:pt idx="23199">
                  <c:v>5583.94</c:v>
                </c:pt>
                <c:pt idx="23200">
                  <c:v>5583.96</c:v>
                </c:pt>
                <c:pt idx="23201">
                  <c:v>5583.98</c:v>
                </c:pt>
                <c:pt idx="23202">
                  <c:v>5584</c:v>
                </c:pt>
                <c:pt idx="23203">
                  <c:v>5584.02</c:v>
                </c:pt>
                <c:pt idx="23204">
                  <c:v>5584.04</c:v>
                </c:pt>
                <c:pt idx="23205">
                  <c:v>5584.06</c:v>
                </c:pt>
                <c:pt idx="23206">
                  <c:v>5584.08</c:v>
                </c:pt>
                <c:pt idx="23207">
                  <c:v>5584.1</c:v>
                </c:pt>
                <c:pt idx="23208">
                  <c:v>5584.1200000000035</c:v>
                </c:pt>
                <c:pt idx="23209">
                  <c:v>5584.14</c:v>
                </c:pt>
                <c:pt idx="23210">
                  <c:v>5584.1600000000035</c:v>
                </c:pt>
                <c:pt idx="23211">
                  <c:v>5584.18</c:v>
                </c:pt>
                <c:pt idx="23212">
                  <c:v>5584.2</c:v>
                </c:pt>
                <c:pt idx="23213">
                  <c:v>5584.22</c:v>
                </c:pt>
                <c:pt idx="23214">
                  <c:v>5584.24</c:v>
                </c:pt>
                <c:pt idx="23215">
                  <c:v>5584.26</c:v>
                </c:pt>
                <c:pt idx="23216">
                  <c:v>5584.28</c:v>
                </c:pt>
                <c:pt idx="23217">
                  <c:v>5584.3</c:v>
                </c:pt>
                <c:pt idx="23218">
                  <c:v>5584.3200000000024</c:v>
                </c:pt>
                <c:pt idx="23219">
                  <c:v>5584.34</c:v>
                </c:pt>
                <c:pt idx="23220">
                  <c:v>5584.3600000000024</c:v>
                </c:pt>
                <c:pt idx="23221">
                  <c:v>5584.38</c:v>
                </c:pt>
                <c:pt idx="23222">
                  <c:v>5584.4</c:v>
                </c:pt>
                <c:pt idx="23223">
                  <c:v>5584.42</c:v>
                </c:pt>
                <c:pt idx="23224">
                  <c:v>5584.44</c:v>
                </c:pt>
                <c:pt idx="23225">
                  <c:v>5584.46</c:v>
                </c:pt>
                <c:pt idx="23226">
                  <c:v>5584.48</c:v>
                </c:pt>
                <c:pt idx="23227">
                  <c:v>5584.5</c:v>
                </c:pt>
                <c:pt idx="23228">
                  <c:v>5584.52</c:v>
                </c:pt>
                <c:pt idx="23229">
                  <c:v>5584.54</c:v>
                </c:pt>
                <c:pt idx="23230">
                  <c:v>5584.56</c:v>
                </c:pt>
                <c:pt idx="23231">
                  <c:v>5584.58</c:v>
                </c:pt>
                <c:pt idx="23232">
                  <c:v>5584.6</c:v>
                </c:pt>
                <c:pt idx="23233">
                  <c:v>5584.6200000000035</c:v>
                </c:pt>
                <c:pt idx="23234">
                  <c:v>5584.64</c:v>
                </c:pt>
                <c:pt idx="23235">
                  <c:v>5584.6600000000035</c:v>
                </c:pt>
                <c:pt idx="23236">
                  <c:v>5584.68</c:v>
                </c:pt>
                <c:pt idx="23237">
                  <c:v>5584.7</c:v>
                </c:pt>
                <c:pt idx="23238">
                  <c:v>5584.72</c:v>
                </c:pt>
                <c:pt idx="23239">
                  <c:v>5584.74</c:v>
                </c:pt>
                <c:pt idx="23240">
                  <c:v>5584.76</c:v>
                </c:pt>
                <c:pt idx="23241">
                  <c:v>5584.78</c:v>
                </c:pt>
                <c:pt idx="23242">
                  <c:v>5584.8</c:v>
                </c:pt>
                <c:pt idx="23243">
                  <c:v>5584.8200000000024</c:v>
                </c:pt>
                <c:pt idx="23244">
                  <c:v>5584.84</c:v>
                </c:pt>
                <c:pt idx="23245">
                  <c:v>5584.8600000000024</c:v>
                </c:pt>
                <c:pt idx="23246">
                  <c:v>5584.88</c:v>
                </c:pt>
                <c:pt idx="23247">
                  <c:v>5584.9</c:v>
                </c:pt>
                <c:pt idx="23248">
                  <c:v>5584.92</c:v>
                </c:pt>
                <c:pt idx="23249">
                  <c:v>5584.94</c:v>
                </c:pt>
                <c:pt idx="23250">
                  <c:v>5584.96</c:v>
                </c:pt>
                <c:pt idx="23251">
                  <c:v>5584.98</c:v>
                </c:pt>
                <c:pt idx="23252">
                  <c:v>5585</c:v>
                </c:pt>
                <c:pt idx="23253">
                  <c:v>5585.02</c:v>
                </c:pt>
                <c:pt idx="23254">
                  <c:v>5585.04</c:v>
                </c:pt>
                <c:pt idx="23255">
                  <c:v>5585.06</c:v>
                </c:pt>
                <c:pt idx="23256">
                  <c:v>5585.08</c:v>
                </c:pt>
                <c:pt idx="23257">
                  <c:v>5585.1</c:v>
                </c:pt>
                <c:pt idx="23258">
                  <c:v>5585.1200000000035</c:v>
                </c:pt>
                <c:pt idx="23259">
                  <c:v>5585.14</c:v>
                </c:pt>
                <c:pt idx="23260">
                  <c:v>5585.1600000000035</c:v>
                </c:pt>
                <c:pt idx="23261">
                  <c:v>5585.18</c:v>
                </c:pt>
                <c:pt idx="23262">
                  <c:v>5585.2</c:v>
                </c:pt>
                <c:pt idx="23263">
                  <c:v>5585.22</c:v>
                </c:pt>
                <c:pt idx="23264">
                  <c:v>5585.24</c:v>
                </c:pt>
                <c:pt idx="23265">
                  <c:v>5585.26</c:v>
                </c:pt>
                <c:pt idx="23266">
                  <c:v>5585.28</c:v>
                </c:pt>
                <c:pt idx="23267">
                  <c:v>5585.3</c:v>
                </c:pt>
                <c:pt idx="23268">
                  <c:v>5585.3200000000024</c:v>
                </c:pt>
                <c:pt idx="23269">
                  <c:v>5585.34</c:v>
                </c:pt>
                <c:pt idx="23270">
                  <c:v>5585.3600000000024</c:v>
                </c:pt>
                <c:pt idx="23271">
                  <c:v>5585.38</c:v>
                </c:pt>
                <c:pt idx="23272">
                  <c:v>5585.4</c:v>
                </c:pt>
                <c:pt idx="23273">
                  <c:v>5585.42</c:v>
                </c:pt>
                <c:pt idx="23274">
                  <c:v>5585.44</c:v>
                </c:pt>
                <c:pt idx="23275">
                  <c:v>5585.46</c:v>
                </c:pt>
                <c:pt idx="23276">
                  <c:v>5585.48</c:v>
                </c:pt>
                <c:pt idx="23277">
                  <c:v>5585.5</c:v>
                </c:pt>
                <c:pt idx="23278">
                  <c:v>5585.52</c:v>
                </c:pt>
                <c:pt idx="23279">
                  <c:v>5585.54</c:v>
                </c:pt>
                <c:pt idx="23280">
                  <c:v>5585.56</c:v>
                </c:pt>
                <c:pt idx="23281">
                  <c:v>5585.58</c:v>
                </c:pt>
                <c:pt idx="23282">
                  <c:v>5585.6</c:v>
                </c:pt>
                <c:pt idx="23283">
                  <c:v>5585.6200000000035</c:v>
                </c:pt>
                <c:pt idx="23284">
                  <c:v>5585.64</c:v>
                </c:pt>
                <c:pt idx="23285">
                  <c:v>5585.6600000000035</c:v>
                </c:pt>
                <c:pt idx="23286">
                  <c:v>5585.68</c:v>
                </c:pt>
                <c:pt idx="23287">
                  <c:v>5585.7</c:v>
                </c:pt>
                <c:pt idx="23288">
                  <c:v>5585.72</c:v>
                </c:pt>
                <c:pt idx="23289">
                  <c:v>5585.74</c:v>
                </c:pt>
                <c:pt idx="23290">
                  <c:v>5585.76</c:v>
                </c:pt>
                <c:pt idx="23291">
                  <c:v>5585.78</c:v>
                </c:pt>
                <c:pt idx="23292">
                  <c:v>5585.8</c:v>
                </c:pt>
                <c:pt idx="23293">
                  <c:v>5585.8200000000024</c:v>
                </c:pt>
                <c:pt idx="23294">
                  <c:v>5585.84</c:v>
                </c:pt>
                <c:pt idx="23295">
                  <c:v>5585.8600000000024</c:v>
                </c:pt>
                <c:pt idx="23296">
                  <c:v>5585.88</c:v>
                </c:pt>
                <c:pt idx="23297">
                  <c:v>5585.9</c:v>
                </c:pt>
                <c:pt idx="23298">
                  <c:v>5585.92</c:v>
                </c:pt>
                <c:pt idx="23299">
                  <c:v>5585.94</c:v>
                </c:pt>
                <c:pt idx="23300">
                  <c:v>5585.96</c:v>
                </c:pt>
                <c:pt idx="23301">
                  <c:v>5585.98</c:v>
                </c:pt>
                <c:pt idx="23302">
                  <c:v>5586</c:v>
                </c:pt>
                <c:pt idx="23303">
                  <c:v>5586.02</c:v>
                </c:pt>
                <c:pt idx="23304">
                  <c:v>5586.04</c:v>
                </c:pt>
                <c:pt idx="23305">
                  <c:v>5586.06</c:v>
                </c:pt>
                <c:pt idx="23306">
                  <c:v>5586.08</c:v>
                </c:pt>
                <c:pt idx="23307">
                  <c:v>5586.1</c:v>
                </c:pt>
                <c:pt idx="23308">
                  <c:v>5586.1200000000035</c:v>
                </c:pt>
                <c:pt idx="23309">
                  <c:v>5586.14</c:v>
                </c:pt>
                <c:pt idx="23310">
                  <c:v>5586.1600000000035</c:v>
                </c:pt>
                <c:pt idx="23311">
                  <c:v>5586.18</c:v>
                </c:pt>
                <c:pt idx="23312">
                  <c:v>5586.2</c:v>
                </c:pt>
                <c:pt idx="23313">
                  <c:v>5586.22</c:v>
                </c:pt>
                <c:pt idx="23314">
                  <c:v>5586.24</c:v>
                </c:pt>
                <c:pt idx="23315">
                  <c:v>5586.26</c:v>
                </c:pt>
                <c:pt idx="23316">
                  <c:v>5586.28</c:v>
                </c:pt>
                <c:pt idx="23317">
                  <c:v>5586.3</c:v>
                </c:pt>
                <c:pt idx="23318">
                  <c:v>5586.3200000000024</c:v>
                </c:pt>
                <c:pt idx="23319">
                  <c:v>5586.34</c:v>
                </c:pt>
                <c:pt idx="23320">
                  <c:v>5586.3600000000024</c:v>
                </c:pt>
                <c:pt idx="23321">
                  <c:v>5586.38</c:v>
                </c:pt>
                <c:pt idx="23322">
                  <c:v>5586.4</c:v>
                </c:pt>
                <c:pt idx="23323">
                  <c:v>5586.42</c:v>
                </c:pt>
                <c:pt idx="23324">
                  <c:v>5586.44</c:v>
                </c:pt>
                <c:pt idx="23325">
                  <c:v>5586.46</c:v>
                </c:pt>
                <c:pt idx="23326">
                  <c:v>5586.48</c:v>
                </c:pt>
                <c:pt idx="23327">
                  <c:v>5586.5</c:v>
                </c:pt>
                <c:pt idx="23328">
                  <c:v>5586.52</c:v>
                </c:pt>
                <c:pt idx="23329">
                  <c:v>5586.54</c:v>
                </c:pt>
                <c:pt idx="23330">
                  <c:v>5586.56</c:v>
                </c:pt>
                <c:pt idx="23331">
                  <c:v>5586.58</c:v>
                </c:pt>
                <c:pt idx="23332">
                  <c:v>5586.6</c:v>
                </c:pt>
                <c:pt idx="23333">
                  <c:v>5586.6200000000035</c:v>
                </c:pt>
                <c:pt idx="23334">
                  <c:v>5586.64</c:v>
                </c:pt>
                <c:pt idx="23335">
                  <c:v>5586.6600000000035</c:v>
                </c:pt>
                <c:pt idx="23336">
                  <c:v>5586.68</c:v>
                </c:pt>
                <c:pt idx="23337">
                  <c:v>5586.7</c:v>
                </c:pt>
                <c:pt idx="23338">
                  <c:v>5586.72</c:v>
                </c:pt>
                <c:pt idx="23339">
                  <c:v>5586.74</c:v>
                </c:pt>
                <c:pt idx="23340">
                  <c:v>5586.76</c:v>
                </c:pt>
                <c:pt idx="23341">
                  <c:v>5586.78</c:v>
                </c:pt>
                <c:pt idx="23342">
                  <c:v>5586.8</c:v>
                </c:pt>
                <c:pt idx="23343">
                  <c:v>5586.8200000000024</c:v>
                </c:pt>
                <c:pt idx="23344">
                  <c:v>5586.84</c:v>
                </c:pt>
                <c:pt idx="23345">
                  <c:v>5586.8600000000024</c:v>
                </c:pt>
                <c:pt idx="23346">
                  <c:v>5586.88</c:v>
                </c:pt>
                <c:pt idx="23347">
                  <c:v>5586.9</c:v>
                </c:pt>
                <c:pt idx="23348">
                  <c:v>5586.92</c:v>
                </c:pt>
                <c:pt idx="23349">
                  <c:v>5586.94</c:v>
                </c:pt>
                <c:pt idx="23350">
                  <c:v>5586.96</c:v>
                </c:pt>
                <c:pt idx="23351">
                  <c:v>5586.98</c:v>
                </c:pt>
                <c:pt idx="23352">
                  <c:v>5587</c:v>
                </c:pt>
                <c:pt idx="23353">
                  <c:v>5587.02</c:v>
                </c:pt>
                <c:pt idx="23354">
                  <c:v>5587.04</c:v>
                </c:pt>
                <c:pt idx="23355">
                  <c:v>5587.06</c:v>
                </c:pt>
                <c:pt idx="23356">
                  <c:v>5587.08</c:v>
                </c:pt>
                <c:pt idx="23357">
                  <c:v>5587.1</c:v>
                </c:pt>
                <c:pt idx="23358">
                  <c:v>5587.1200000000035</c:v>
                </c:pt>
                <c:pt idx="23359">
                  <c:v>5587.14</c:v>
                </c:pt>
                <c:pt idx="23360">
                  <c:v>5587.1600000000035</c:v>
                </c:pt>
                <c:pt idx="23361">
                  <c:v>5587.18</c:v>
                </c:pt>
                <c:pt idx="23362">
                  <c:v>5587.2</c:v>
                </c:pt>
                <c:pt idx="23363">
                  <c:v>5587.22</c:v>
                </c:pt>
                <c:pt idx="23364">
                  <c:v>5587.24</c:v>
                </c:pt>
                <c:pt idx="23365">
                  <c:v>5587.26</c:v>
                </c:pt>
                <c:pt idx="23366">
                  <c:v>5587.28</c:v>
                </c:pt>
                <c:pt idx="23367">
                  <c:v>5587.3</c:v>
                </c:pt>
                <c:pt idx="23368">
                  <c:v>5587.3200000000024</c:v>
                </c:pt>
                <c:pt idx="23369">
                  <c:v>5587.34</c:v>
                </c:pt>
                <c:pt idx="23370">
                  <c:v>5587.3600000000024</c:v>
                </c:pt>
                <c:pt idx="23371">
                  <c:v>5587.38</c:v>
                </c:pt>
                <c:pt idx="23372">
                  <c:v>5587.4</c:v>
                </c:pt>
                <c:pt idx="23373">
                  <c:v>5587.42</c:v>
                </c:pt>
                <c:pt idx="23374">
                  <c:v>5587.44</c:v>
                </c:pt>
                <c:pt idx="23375">
                  <c:v>5587.46</c:v>
                </c:pt>
                <c:pt idx="23376">
                  <c:v>5587.48</c:v>
                </c:pt>
                <c:pt idx="23377">
                  <c:v>5587.5</c:v>
                </c:pt>
                <c:pt idx="23378">
                  <c:v>5587.52</c:v>
                </c:pt>
                <c:pt idx="23379">
                  <c:v>5587.54</c:v>
                </c:pt>
                <c:pt idx="23380">
                  <c:v>5587.56</c:v>
                </c:pt>
                <c:pt idx="23381">
                  <c:v>5587.58</c:v>
                </c:pt>
                <c:pt idx="23382">
                  <c:v>5587.6</c:v>
                </c:pt>
                <c:pt idx="23383">
                  <c:v>5587.6200000000035</c:v>
                </c:pt>
                <c:pt idx="23384">
                  <c:v>5587.64</c:v>
                </c:pt>
                <c:pt idx="23385">
                  <c:v>5587.6600000000035</c:v>
                </c:pt>
                <c:pt idx="23386">
                  <c:v>5587.68</c:v>
                </c:pt>
                <c:pt idx="23387">
                  <c:v>5587.7</c:v>
                </c:pt>
                <c:pt idx="23388">
                  <c:v>5587.72</c:v>
                </c:pt>
                <c:pt idx="23389">
                  <c:v>5587.74</c:v>
                </c:pt>
                <c:pt idx="23390">
                  <c:v>5587.76</c:v>
                </c:pt>
                <c:pt idx="23391">
                  <c:v>5587.78</c:v>
                </c:pt>
                <c:pt idx="23392">
                  <c:v>5587.8</c:v>
                </c:pt>
                <c:pt idx="23393">
                  <c:v>5587.8200000000024</c:v>
                </c:pt>
                <c:pt idx="23394">
                  <c:v>5587.84</c:v>
                </c:pt>
                <c:pt idx="23395">
                  <c:v>5587.8600000000024</c:v>
                </c:pt>
                <c:pt idx="23396">
                  <c:v>5587.88</c:v>
                </c:pt>
                <c:pt idx="23397">
                  <c:v>5587.9</c:v>
                </c:pt>
                <c:pt idx="23398">
                  <c:v>5587.92</c:v>
                </c:pt>
                <c:pt idx="23399">
                  <c:v>5587.94</c:v>
                </c:pt>
                <c:pt idx="23400">
                  <c:v>5587.96</c:v>
                </c:pt>
                <c:pt idx="23401">
                  <c:v>5587.98</c:v>
                </c:pt>
                <c:pt idx="23402">
                  <c:v>5588</c:v>
                </c:pt>
                <c:pt idx="23403">
                  <c:v>5588.02</c:v>
                </c:pt>
                <c:pt idx="23404">
                  <c:v>5588.04</c:v>
                </c:pt>
                <c:pt idx="23405">
                  <c:v>5588.06</c:v>
                </c:pt>
                <c:pt idx="23406">
                  <c:v>5588.08</c:v>
                </c:pt>
                <c:pt idx="23407">
                  <c:v>5588.1</c:v>
                </c:pt>
                <c:pt idx="23408">
                  <c:v>5588.1200000000035</c:v>
                </c:pt>
                <c:pt idx="23409">
                  <c:v>5588.14</c:v>
                </c:pt>
                <c:pt idx="23410">
                  <c:v>5588.1600000000035</c:v>
                </c:pt>
                <c:pt idx="23411">
                  <c:v>5588.18</c:v>
                </c:pt>
                <c:pt idx="23412">
                  <c:v>5588.2</c:v>
                </c:pt>
                <c:pt idx="23413">
                  <c:v>5588.22</c:v>
                </c:pt>
                <c:pt idx="23414">
                  <c:v>5588.24</c:v>
                </c:pt>
                <c:pt idx="23415">
                  <c:v>5588.26</c:v>
                </c:pt>
                <c:pt idx="23416">
                  <c:v>5588.28</c:v>
                </c:pt>
                <c:pt idx="23417">
                  <c:v>5588.3</c:v>
                </c:pt>
                <c:pt idx="23418">
                  <c:v>5588.3200000000024</c:v>
                </c:pt>
                <c:pt idx="23419">
                  <c:v>5588.34</c:v>
                </c:pt>
                <c:pt idx="23420">
                  <c:v>5588.3600000000024</c:v>
                </c:pt>
                <c:pt idx="23421">
                  <c:v>5588.38</c:v>
                </c:pt>
                <c:pt idx="23422">
                  <c:v>5588.4</c:v>
                </c:pt>
                <c:pt idx="23423">
                  <c:v>5588.42</c:v>
                </c:pt>
                <c:pt idx="23424">
                  <c:v>5588.44</c:v>
                </c:pt>
                <c:pt idx="23425">
                  <c:v>5588.46</c:v>
                </c:pt>
                <c:pt idx="23426">
                  <c:v>5588.48</c:v>
                </c:pt>
                <c:pt idx="23427">
                  <c:v>5588.5</c:v>
                </c:pt>
                <c:pt idx="23428">
                  <c:v>5588.52</c:v>
                </c:pt>
                <c:pt idx="23429">
                  <c:v>5588.54</c:v>
                </c:pt>
                <c:pt idx="23430">
                  <c:v>5588.56</c:v>
                </c:pt>
                <c:pt idx="23431">
                  <c:v>5588.58</c:v>
                </c:pt>
                <c:pt idx="23432">
                  <c:v>5588.6</c:v>
                </c:pt>
                <c:pt idx="23433">
                  <c:v>5588.6200000000035</c:v>
                </c:pt>
                <c:pt idx="23434">
                  <c:v>5588.64</c:v>
                </c:pt>
                <c:pt idx="23435">
                  <c:v>5588.6600000000035</c:v>
                </c:pt>
                <c:pt idx="23436">
                  <c:v>5588.68</c:v>
                </c:pt>
                <c:pt idx="23437">
                  <c:v>5588.7</c:v>
                </c:pt>
                <c:pt idx="23438">
                  <c:v>5588.72</c:v>
                </c:pt>
                <c:pt idx="23439">
                  <c:v>5588.74</c:v>
                </c:pt>
                <c:pt idx="23440">
                  <c:v>5588.76</c:v>
                </c:pt>
                <c:pt idx="23441">
                  <c:v>5588.78</c:v>
                </c:pt>
                <c:pt idx="23442">
                  <c:v>5588.8</c:v>
                </c:pt>
                <c:pt idx="23443">
                  <c:v>5588.8200000000024</c:v>
                </c:pt>
                <c:pt idx="23444">
                  <c:v>5588.84</c:v>
                </c:pt>
                <c:pt idx="23445">
                  <c:v>5588.8600000000024</c:v>
                </c:pt>
                <c:pt idx="23446">
                  <c:v>5588.88</c:v>
                </c:pt>
                <c:pt idx="23447">
                  <c:v>5588.9</c:v>
                </c:pt>
                <c:pt idx="23448">
                  <c:v>5588.92</c:v>
                </c:pt>
                <c:pt idx="23449">
                  <c:v>5588.94</c:v>
                </c:pt>
                <c:pt idx="23450">
                  <c:v>5588.96</c:v>
                </c:pt>
                <c:pt idx="23451">
                  <c:v>5588.98</c:v>
                </c:pt>
                <c:pt idx="23452">
                  <c:v>5589</c:v>
                </c:pt>
                <c:pt idx="23453">
                  <c:v>5589.02</c:v>
                </c:pt>
                <c:pt idx="23454">
                  <c:v>5589.04</c:v>
                </c:pt>
                <c:pt idx="23455">
                  <c:v>5589.06</c:v>
                </c:pt>
                <c:pt idx="23456">
                  <c:v>5589.08</c:v>
                </c:pt>
                <c:pt idx="23457">
                  <c:v>5589.1</c:v>
                </c:pt>
                <c:pt idx="23458">
                  <c:v>5589.1200000000035</c:v>
                </c:pt>
                <c:pt idx="23459">
                  <c:v>5589.14</c:v>
                </c:pt>
                <c:pt idx="23460">
                  <c:v>5589.1600000000035</c:v>
                </c:pt>
                <c:pt idx="23461">
                  <c:v>5589.18</c:v>
                </c:pt>
                <c:pt idx="23462">
                  <c:v>5589.2</c:v>
                </c:pt>
                <c:pt idx="23463">
                  <c:v>5589.22</c:v>
                </c:pt>
                <c:pt idx="23464">
                  <c:v>5589.24</c:v>
                </c:pt>
                <c:pt idx="23465">
                  <c:v>5589.26</c:v>
                </c:pt>
                <c:pt idx="23466">
                  <c:v>5589.28</c:v>
                </c:pt>
                <c:pt idx="23467">
                  <c:v>5589.3</c:v>
                </c:pt>
                <c:pt idx="23468">
                  <c:v>5589.3200000000024</c:v>
                </c:pt>
                <c:pt idx="23469">
                  <c:v>5589.34</c:v>
                </c:pt>
                <c:pt idx="23470">
                  <c:v>5589.3600000000024</c:v>
                </c:pt>
                <c:pt idx="23471">
                  <c:v>5589.38</c:v>
                </c:pt>
                <c:pt idx="23472">
                  <c:v>5589.4</c:v>
                </c:pt>
                <c:pt idx="23473">
                  <c:v>5589.42</c:v>
                </c:pt>
                <c:pt idx="23474">
                  <c:v>5589.44</c:v>
                </c:pt>
                <c:pt idx="23475">
                  <c:v>5589.46</c:v>
                </c:pt>
                <c:pt idx="23476">
                  <c:v>5589.48</c:v>
                </c:pt>
                <c:pt idx="23477">
                  <c:v>5589.5</c:v>
                </c:pt>
                <c:pt idx="23478">
                  <c:v>5589.52</c:v>
                </c:pt>
                <c:pt idx="23479">
                  <c:v>5589.54</c:v>
                </c:pt>
                <c:pt idx="23480">
                  <c:v>5589.56</c:v>
                </c:pt>
                <c:pt idx="23481">
                  <c:v>5589.58</c:v>
                </c:pt>
                <c:pt idx="23482">
                  <c:v>5589.6</c:v>
                </c:pt>
                <c:pt idx="23483">
                  <c:v>5589.6200000000035</c:v>
                </c:pt>
                <c:pt idx="23484">
                  <c:v>5589.64</c:v>
                </c:pt>
                <c:pt idx="23485">
                  <c:v>5589.6600000000035</c:v>
                </c:pt>
                <c:pt idx="23486">
                  <c:v>5589.68</c:v>
                </c:pt>
                <c:pt idx="23487">
                  <c:v>5589.7</c:v>
                </c:pt>
                <c:pt idx="23488">
                  <c:v>5589.72</c:v>
                </c:pt>
                <c:pt idx="23489">
                  <c:v>5589.74</c:v>
                </c:pt>
                <c:pt idx="23490">
                  <c:v>5589.76</c:v>
                </c:pt>
                <c:pt idx="23491">
                  <c:v>5589.78</c:v>
                </c:pt>
                <c:pt idx="23492">
                  <c:v>5589.8</c:v>
                </c:pt>
                <c:pt idx="23493">
                  <c:v>5589.8200000000024</c:v>
                </c:pt>
                <c:pt idx="23494">
                  <c:v>5589.84</c:v>
                </c:pt>
                <c:pt idx="23495">
                  <c:v>5589.8600000000024</c:v>
                </c:pt>
                <c:pt idx="23496">
                  <c:v>5589.88</c:v>
                </c:pt>
                <c:pt idx="23497">
                  <c:v>5589.9</c:v>
                </c:pt>
                <c:pt idx="23498">
                  <c:v>5589.92</c:v>
                </c:pt>
                <c:pt idx="23499">
                  <c:v>5589.94</c:v>
                </c:pt>
                <c:pt idx="23500">
                  <c:v>5589.96</c:v>
                </c:pt>
                <c:pt idx="23501">
                  <c:v>5589.98</c:v>
                </c:pt>
                <c:pt idx="23502">
                  <c:v>5590</c:v>
                </c:pt>
                <c:pt idx="23503">
                  <c:v>5590.02</c:v>
                </c:pt>
                <c:pt idx="23504">
                  <c:v>5590.04</c:v>
                </c:pt>
                <c:pt idx="23505">
                  <c:v>5590.06</c:v>
                </c:pt>
                <c:pt idx="23506">
                  <c:v>5590.08</c:v>
                </c:pt>
                <c:pt idx="23507">
                  <c:v>5590.1</c:v>
                </c:pt>
                <c:pt idx="23508">
                  <c:v>5590.1200000000035</c:v>
                </c:pt>
                <c:pt idx="23509">
                  <c:v>5590.14</c:v>
                </c:pt>
                <c:pt idx="23510">
                  <c:v>5590.1600000000035</c:v>
                </c:pt>
                <c:pt idx="23511">
                  <c:v>5590.18</c:v>
                </c:pt>
                <c:pt idx="23512">
                  <c:v>5590.2</c:v>
                </c:pt>
                <c:pt idx="23513">
                  <c:v>5590.22</c:v>
                </c:pt>
                <c:pt idx="23514">
                  <c:v>5590.24</c:v>
                </c:pt>
                <c:pt idx="23515">
                  <c:v>5590.26</c:v>
                </c:pt>
                <c:pt idx="23516">
                  <c:v>5590.28</c:v>
                </c:pt>
                <c:pt idx="23517">
                  <c:v>5590.3</c:v>
                </c:pt>
                <c:pt idx="23518">
                  <c:v>5590.3200000000024</c:v>
                </c:pt>
                <c:pt idx="23519">
                  <c:v>5590.34</c:v>
                </c:pt>
                <c:pt idx="23520">
                  <c:v>5590.3600000000024</c:v>
                </c:pt>
                <c:pt idx="23521">
                  <c:v>5590.38</c:v>
                </c:pt>
                <c:pt idx="23522">
                  <c:v>5590.4</c:v>
                </c:pt>
                <c:pt idx="23523">
                  <c:v>5590.42</c:v>
                </c:pt>
                <c:pt idx="23524">
                  <c:v>5590.44</c:v>
                </c:pt>
                <c:pt idx="23525">
                  <c:v>5590.46</c:v>
                </c:pt>
                <c:pt idx="23526">
                  <c:v>5590.48</c:v>
                </c:pt>
                <c:pt idx="23527">
                  <c:v>5590.5</c:v>
                </c:pt>
                <c:pt idx="23528">
                  <c:v>5590.52</c:v>
                </c:pt>
                <c:pt idx="23529">
                  <c:v>5590.54</c:v>
                </c:pt>
                <c:pt idx="23530">
                  <c:v>5590.56</c:v>
                </c:pt>
                <c:pt idx="23531">
                  <c:v>5590.58</c:v>
                </c:pt>
                <c:pt idx="23532">
                  <c:v>5590.6</c:v>
                </c:pt>
                <c:pt idx="23533">
                  <c:v>5590.6200000000035</c:v>
                </c:pt>
                <c:pt idx="23534">
                  <c:v>5590.64</c:v>
                </c:pt>
                <c:pt idx="23535">
                  <c:v>5590.6600000000035</c:v>
                </c:pt>
                <c:pt idx="23536">
                  <c:v>5590.68</c:v>
                </c:pt>
                <c:pt idx="23537">
                  <c:v>5590.7</c:v>
                </c:pt>
                <c:pt idx="23538">
                  <c:v>5590.72</c:v>
                </c:pt>
                <c:pt idx="23539">
                  <c:v>5590.74</c:v>
                </c:pt>
                <c:pt idx="23540">
                  <c:v>5590.76</c:v>
                </c:pt>
                <c:pt idx="23541">
                  <c:v>5590.78</c:v>
                </c:pt>
                <c:pt idx="23542">
                  <c:v>5590.8</c:v>
                </c:pt>
                <c:pt idx="23543">
                  <c:v>5590.8200000000024</c:v>
                </c:pt>
                <c:pt idx="23544">
                  <c:v>5590.84</c:v>
                </c:pt>
                <c:pt idx="23545">
                  <c:v>5590.8600000000024</c:v>
                </c:pt>
                <c:pt idx="23546">
                  <c:v>5590.88</c:v>
                </c:pt>
                <c:pt idx="23547">
                  <c:v>5590.9</c:v>
                </c:pt>
                <c:pt idx="23548">
                  <c:v>5590.92</c:v>
                </c:pt>
                <c:pt idx="23549">
                  <c:v>5590.94</c:v>
                </c:pt>
                <c:pt idx="23550">
                  <c:v>5590.96</c:v>
                </c:pt>
                <c:pt idx="23551">
                  <c:v>5590.98</c:v>
                </c:pt>
                <c:pt idx="23552">
                  <c:v>5591</c:v>
                </c:pt>
                <c:pt idx="23553">
                  <c:v>5591.02</c:v>
                </c:pt>
                <c:pt idx="23554">
                  <c:v>5591.04</c:v>
                </c:pt>
                <c:pt idx="23555">
                  <c:v>5591.06</c:v>
                </c:pt>
                <c:pt idx="23556">
                  <c:v>5591.08</c:v>
                </c:pt>
                <c:pt idx="23557">
                  <c:v>5591.1</c:v>
                </c:pt>
                <c:pt idx="23558">
                  <c:v>5591.1200000000035</c:v>
                </c:pt>
                <c:pt idx="23559">
                  <c:v>5591.14</c:v>
                </c:pt>
                <c:pt idx="23560">
                  <c:v>5591.1600000000035</c:v>
                </c:pt>
                <c:pt idx="23561">
                  <c:v>5591.18</c:v>
                </c:pt>
                <c:pt idx="23562">
                  <c:v>5591.2</c:v>
                </c:pt>
                <c:pt idx="23563">
                  <c:v>5591.22</c:v>
                </c:pt>
                <c:pt idx="23564">
                  <c:v>5591.24</c:v>
                </c:pt>
                <c:pt idx="23565">
                  <c:v>5591.26</c:v>
                </c:pt>
                <c:pt idx="23566">
                  <c:v>5591.28</c:v>
                </c:pt>
                <c:pt idx="23567">
                  <c:v>5591.3</c:v>
                </c:pt>
                <c:pt idx="23568">
                  <c:v>5591.3200000000024</c:v>
                </c:pt>
                <c:pt idx="23569">
                  <c:v>5591.34</c:v>
                </c:pt>
                <c:pt idx="23570">
                  <c:v>5591.3600000000024</c:v>
                </c:pt>
                <c:pt idx="23571">
                  <c:v>5591.38</c:v>
                </c:pt>
                <c:pt idx="23572">
                  <c:v>5591.4</c:v>
                </c:pt>
                <c:pt idx="23573">
                  <c:v>5591.42</c:v>
                </c:pt>
                <c:pt idx="23574">
                  <c:v>5591.44</c:v>
                </c:pt>
                <c:pt idx="23575">
                  <c:v>5591.46</c:v>
                </c:pt>
                <c:pt idx="23576">
                  <c:v>5591.48</c:v>
                </c:pt>
                <c:pt idx="23577">
                  <c:v>5591.5</c:v>
                </c:pt>
                <c:pt idx="23578">
                  <c:v>5591.52</c:v>
                </c:pt>
                <c:pt idx="23579">
                  <c:v>5591.54</c:v>
                </c:pt>
                <c:pt idx="23580">
                  <c:v>5591.56</c:v>
                </c:pt>
                <c:pt idx="23581">
                  <c:v>5591.58</c:v>
                </c:pt>
                <c:pt idx="23582">
                  <c:v>5591.6</c:v>
                </c:pt>
                <c:pt idx="23583">
                  <c:v>5591.6200000000035</c:v>
                </c:pt>
                <c:pt idx="23584">
                  <c:v>5591.64</c:v>
                </c:pt>
                <c:pt idx="23585">
                  <c:v>5591.6600000000035</c:v>
                </c:pt>
                <c:pt idx="23586">
                  <c:v>5591.68</c:v>
                </c:pt>
                <c:pt idx="23587">
                  <c:v>5591.7</c:v>
                </c:pt>
                <c:pt idx="23588">
                  <c:v>5591.72</c:v>
                </c:pt>
                <c:pt idx="23589">
                  <c:v>5591.74</c:v>
                </c:pt>
                <c:pt idx="23590">
                  <c:v>5591.76</c:v>
                </c:pt>
                <c:pt idx="23591">
                  <c:v>5591.78</c:v>
                </c:pt>
                <c:pt idx="23592">
                  <c:v>5591.8</c:v>
                </c:pt>
                <c:pt idx="23593">
                  <c:v>5591.8200000000024</c:v>
                </c:pt>
                <c:pt idx="23594">
                  <c:v>5591.84</c:v>
                </c:pt>
                <c:pt idx="23595">
                  <c:v>5591.8600000000024</c:v>
                </c:pt>
                <c:pt idx="23596">
                  <c:v>5591.88</c:v>
                </c:pt>
                <c:pt idx="23597">
                  <c:v>5591.9</c:v>
                </c:pt>
                <c:pt idx="23598">
                  <c:v>5591.92</c:v>
                </c:pt>
                <c:pt idx="23599">
                  <c:v>5591.94</c:v>
                </c:pt>
                <c:pt idx="23600">
                  <c:v>5591.96</c:v>
                </c:pt>
                <c:pt idx="23601">
                  <c:v>5591.98</c:v>
                </c:pt>
                <c:pt idx="23602">
                  <c:v>5592</c:v>
                </c:pt>
                <c:pt idx="23603">
                  <c:v>5592.02</c:v>
                </c:pt>
                <c:pt idx="23604">
                  <c:v>5592.04</c:v>
                </c:pt>
                <c:pt idx="23605">
                  <c:v>5592.06</c:v>
                </c:pt>
                <c:pt idx="23606">
                  <c:v>5592.08</c:v>
                </c:pt>
                <c:pt idx="23607">
                  <c:v>5592.1</c:v>
                </c:pt>
                <c:pt idx="23608">
                  <c:v>5592.1200000000035</c:v>
                </c:pt>
                <c:pt idx="23609">
                  <c:v>5592.14</c:v>
                </c:pt>
                <c:pt idx="23610">
                  <c:v>5592.1600000000035</c:v>
                </c:pt>
                <c:pt idx="23611">
                  <c:v>5592.18</c:v>
                </c:pt>
                <c:pt idx="23612">
                  <c:v>5592.2</c:v>
                </c:pt>
                <c:pt idx="23613">
                  <c:v>5592.22</c:v>
                </c:pt>
                <c:pt idx="23614">
                  <c:v>5592.24</c:v>
                </c:pt>
                <c:pt idx="23615">
                  <c:v>5592.26</c:v>
                </c:pt>
                <c:pt idx="23616">
                  <c:v>5592.28</c:v>
                </c:pt>
                <c:pt idx="23617">
                  <c:v>5592.3</c:v>
                </c:pt>
                <c:pt idx="23618">
                  <c:v>5592.3200000000024</c:v>
                </c:pt>
                <c:pt idx="23619">
                  <c:v>5592.34</c:v>
                </c:pt>
                <c:pt idx="23620">
                  <c:v>5592.3600000000024</c:v>
                </c:pt>
                <c:pt idx="23621">
                  <c:v>5592.38</c:v>
                </c:pt>
                <c:pt idx="23622">
                  <c:v>5592.4</c:v>
                </c:pt>
                <c:pt idx="23623">
                  <c:v>5592.42</c:v>
                </c:pt>
                <c:pt idx="23624">
                  <c:v>5592.44</c:v>
                </c:pt>
                <c:pt idx="23625">
                  <c:v>5592.46</c:v>
                </c:pt>
                <c:pt idx="23626">
                  <c:v>5592.48</c:v>
                </c:pt>
                <c:pt idx="23627">
                  <c:v>5592.5</c:v>
                </c:pt>
                <c:pt idx="23628">
                  <c:v>5592.52</c:v>
                </c:pt>
                <c:pt idx="23629">
                  <c:v>5592.54</c:v>
                </c:pt>
                <c:pt idx="23630">
                  <c:v>5592.56</c:v>
                </c:pt>
                <c:pt idx="23631">
                  <c:v>5592.58</c:v>
                </c:pt>
                <c:pt idx="23632">
                  <c:v>5592.6</c:v>
                </c:pt>
                <c:pt idx="23633">
                  <c:v>5592.6200000000035</c:v>
                </c:pt>
                <c:pt idx="23634">
                  <c:v>5592.64</c:v>
                </c:pt>
                <c:pt idx="23635">
                  <c:v>5592.6600000000035</c:v>
                </c:pt>
                <c:pt idx="23636">
                  <c:v>5592.68</c:v>
                </c:pt>
                <c:pt idx="23637">
                  <c:v>5592.7</c:v>
                </c:pt>
                <c:pt idx="23638">
                  <c:v>5592.72</c:v>
                </c:pt>
                <c:pt idx="23639">
                  <c:v>5592.74</c:v>
                </c:pt>
                <c:pt idx="23640">
                  <c:v>5592.76</c:v>
                </c:pt>
                <c:pt idx="23641">
                  <c:v>5592.78</c:v>
                </c:pt>
                <c:pt idx="23642">
                  <c:v>5592.8</c:v>
                </c:pt>
                <c:pt idx="23643">
                  <c:v>5592.8200000000024</c:v>
                </c:pt>
                <c:pt idx="23644">
                  <c:v>5592.84</c:v>
                </c:pt>
                <c:pt idx="23645">
                  <c:v>5592.8600000000024</c:v>
                </c:pt>
                <c:pt idx="23646">
                  <c:v>5592.88</c:v>
                </c:pt>
                <c:pt idx="23647">
                  <c:v>5592.9</c:v>
                </c:pt>
                <c:pt idx="23648">
                  <c:v>5592.92</c:v>
                </c:pt>
                <c:pt idx="23649">
                  <c:v>5592.94</c:v>
                </c:pt>
                <c:pt idx="23650">
                  <c:v>5592.96</c:v>
                </c:pt>
                <c:pt idx="23651">
                  <c:v>5592.98</c:v>
                </c:pt>
                <c:pt idx="23652">
                  <c:v>5593</c:v>
                </c:pt>
                <c:pt idx="23653">
                  <c:v>5593.02</c:v>
                </c:pt>
                <c:pt idx="23654">
                  <c:v>5593.04</c:v>
                </c:pt>
                <c:pt idx="23655">
                  <c:v>5593.06</c:v>
                </c:pt>
                <c:pt idx="23656">
                  <c:v>5593.08</c:v>
                </c:pt>
                <c:pt idx="23657">
                  <c:v>5593.1</c:v>
                </c:pt>
                <c:pt idx="23658">
                  <c:v>5593.1200000000035</c:v>
                </c:pt>
                <c:pt idx="23659">
                  <c:v>5593.14</c:v>
                </c:pt>
                <c:pt idx="23660">
                  <c:v>5593.1600000000035</c:v>
                </c:pt>
                <c:pt idx="23661">
                  <c:v>5593.18</c:v>
                </c:pt>
                <c:pt idx="23662">
                  <c:v>5593.2</c:v>
                </c:pt>
                <c:pt idx="23663">
                  <c:v>5593.22</c:v>
                </c:pt>
                <c:pt idx="23664">
                  <c:v>5593.24</c:v>
                </c:pt>
                <c:pt idx="23665">
                  <c:v>5593.26</c:v>
                </c:pt>
                <c:pt idx="23666">
                  <c:v>5593.28</c:v>
                </c:pt>
                <c:pt idx="23667">
                  <c:v>5593.3</c:v>
                </c:pt>
                <c:pt idx="23668">
                  <c:v>5593.3200000000024</c:v>
                </c:pt>
                <c:pt idx="23669">
                  <c:v>5593.34</c:v>
                </c:pt>
                <c:pt idx="23670">
                  <c:v>5593.3600000000024</c:v>
                </c:pt>
                <c:pt idx="23671">
                  <c:v>5593.38</c:v>
                </c:pt>
                <c:pt idx="23672">
                  <c:v>5593.4</c:v>
                </c:pt>
                <c:pt idx="23673">
                  <c:v>5593.42</c:v>
                </c:pt>
                <c:pt idx="23674">
                  <c:v>5593.44</c:v>
                </c:pt>
                <c:pt idx="23675">
                  <c:v>5593.46</c:v>
                </c:pt>
                <c:pt idx="23676">
                  <c:v>5593.48</c:v>
                </c:pt>
                <c:pt idx="23677">
                  <c:v>5593.5</c:v>
                </c:pt>
                <c:pt idx="23678">
                  <c:v>5593.52</c:v>
                </c:pt>
                <c:pt idx="23679">
                  <c:v>5593.54</c:v>
                </c:pt>
                <c:pt idx="23680">
                  <c:v>5593.56</c:v>
                </c:pt>
                <c:pt idx="23681">
                  <c:v>5593.58</c:v>
                </c:pt>
                <c:pt idx="23682">
                  <c:v>5593.6</c:v>
                </c:pt>
                <c:pt idx="23683">
                  <c:v>5593.6200000000035</c:v>
                </c:pt>
                <c:pt idx="23684">
                  <c:v>5593.64</c:v>
                </c:pt>
                <c:pt idx="23685">
                  <c:v>5593.6600000000035</c:v>
                </c:pt>
                <c:pt idx="23686">
                  <c:v>5593.68</c:v>
                </c:pt>
                <c:pt idx="23687">
                  <c:v>5593.7</c:v>
                </c:pt>
                <c:pt idx="23688">
                  <c:v>5593.72</c:v>
                </c:pt>
                <c:pt idx="23689">
                  <c:v>5593.74</c:v>
                </c:pt>
                <c:pt idx="23690">
                  <c:v>5593.76</c:v>
                </c:pt>
                <c:pt idx="23691">
                  <c:v>5593.78</c:v>
                </c:pt>
                <c:pt idx="23692">
                  <c:v>5593.8</c:v>
                </c:pt>
                <c:pt idx="23693">
                  <c:v>5593.8200000000024</c:v>
                </c:pt>
                <c:pt idx="23694">
                  <c:v>5593.84</c:v>
                </c:pt>
                <c:pt idx="23695">
                  <c:v>5593.8600000000024</c:v>
                </c:pt>
                <c:pt idx="23696">
                  <c:v>5593.88</c:v>
                </c:pt>
                <c:pt idx="23697">
                  <c:v>5593.9</c:v>
                </c:pt>
                <c:pt idx="23698">
                  <c:v>5593.92</c:v>
                </c:pt>
                <c:pt idx="23699">
                  <c:v>5593.94</c:v>
                </c:pt>
                <c:pt idx="23700">
                  <c:v>5593.96</c:v>
                </c:pt>
                <c:pt idx="23701">
                  <c:v>5593.98</c:v>
                </c:pt>
                <c:pt idx="23702">
                  <c:v>5594</c:v>
                </c:pt>
                <c:pt idx="23703">
                  <c:v>5594.02</c:v>
                </c:pt>
                <c:pt idx="23704">
                  <c:v>5594.04</c:v>
                </c:pt>
                <c:pt idx="23705">
                  <c:v>5594.06</c:v>
                </c:pt>
                <c:pt idx="23706">
                  <c:v>5594.08</c:v>
                </c:pt>
                <c:pt idx="23707">
                  <c:v>5594.1</c:v>
                </c:pt>
                <c:pt idx="23708">
                  <c:v>5594.1200000000035</c:v>
                </c:pt>
                <c:pt idx="23709">
                  <c:v>5594.14</c:v>
                </c:pt>
                <c:pt idx="23710">
                  <c:v>5594.1600000000035</c:v>
                </c:pt>
                <c:pt idx="23711">
                  <c:v>5594.18</c:v>
                </c:pt>
                <c:pt idx="23712">
                  <c:v>5594.2</c:v>
                </c:pt>
                <c:pt idx="23713">
                  <c:v>5594.22</c:v>
                </c:pt>
                <c:pt idx="23714">
                  <c:v>5594.24</c:v>
                </c:pt>
                <c:pt idx="23715">
                  <c:v>5594.26</c:v>
                </c:pt>
                <c:pt idx="23716">
                  <c:v>5594.28</c:v>
                </c:pt>
                <c:pt idx="23717">
                  <c:v>5594.3</c:v>
                </c:pt>
                <c:pt idx="23718">
                  <c:v>5594.3200000000024</c:v>
                </c:pt>
                <c:pt idx="23719">
                  <c:v>5594.34</c:v>
                </c:pt>
                <c:pt idx="23720">
                  <c:v>5594.3600000000024</c:v>
                </c:pt>
                <c:pt idx="23721">
                  <c:v>5594.38</c:v>
                </c:pt>
                <c:pt idx="23722">
                  <c:v>5594.4</c:v>
                </c:pt>
                <c:pt idx="23723">
                  <c:v>5594.42</c:v>
                </c:pt>
                <c:pt idx="23724">
                  <c:v>5594.44</c:v>
                </c:pt>
                <c:pt idx="23725">
                  <c:v>5594.46</c:v>
                </c:pt>
                <c:pt idx="23726">
                  <c:v>5594.48</c:v>
                </c:pt>
                <c:pt idx="23727">
                  <c:v>5594.5</c:v>
                </c:pt>
                <c:pt idx="23728">
                  <c:v>5594.52</c:v>
                </c:pt>
                <c:pt idx="23729">
                  <c:v>5594.54</c:v>
                </c:pt>
                <c:pt idx="23730">
                  <c:v>5594.56</c:v>
                </c:pt>
                <c:pt idx="23731">
                  <c:v>5594.58</c:v>
                </c:pt>
                <c:pt idx="23732">
                  <c:v>5594.6</c:v>
                </c:pt>
                <c:pt idx="23733">
                  <c:v>5594.6200000000035</c:v>
                </c:pt>
                <c:pt idx="23734">
                  <c:v>5594.64</c:v>
                </c:pt>
                <c:pt idx="23735">
                  <c:v>5594.6600000000035</c:v>
                </c:pt>
                <c:pt idx="23736">
                  <c:v>5594.68</c:v>
                </c:pt>
                <c:pt idx="23737">
                  <c:v>5594.7</c:v>
                </c:pt>
                <c:pt idx="23738">
                  <c:v>5594.72</c:v>
                </c:pt>
                <c:pt idx="23739">
                  <c:v>5594.74</c:v>
                </c:pt>
                <c:pt idx="23740">
                  <c:v>5594.76</c:v>
                </c:pt>
                <c:pt idx="23741">
                  <c:v>5594.78</c:v>
                </c:pt>
                <c:pt idx="23742">
                  <c:v>5594.8</c:v>
                </c:pt>
                <c:pt idx="23743">
                  <c:v>5594.8200000000024</c:v>
                </c:pt>
                <c:pt idx="23744">
                  <c:v>5594.84</c:v>
                </c:pt>
                <c:pt idx="23745">
                  <c:v>5594.8600000000024</c:v>
                </c:pt>
                <c:pt idx="23746">
                  <c:v>5594.88</c:v>
                </c:pt>
                <c:pt idx="23747">
                  <c:v>5594.9</c:v>
                </c:pt>
                <c:pt idx="23748">
                  <c:v>5594.92</c:v>
                </c:pt>
                <c:pt idx="23749">
                  <c:v>5594.94</c:v>
                </c:pt>
                <c:pt idx="23750">
                  <c:v>5594.96</c:v>
                </c:pt>
                <c:pt idx="23751">
                  <c:v>5594.98</c:v>
                </c:pt>
                <c:pt idx="23752">
                  <c:v>5595</c:v>
                </c:pt>
                <c:pt idx="23753">
                  <c:v>5595.02</c:v>
                </c:pt>
                <c:pt idx="23754">
                  <c:v>5595.04</c:v>
                </c:pt>
                <c:pt idx="23755">
                  <c:v>5595.06</c:v>
                </c:pt>
                <c:pt idx="23756">
                  <c:v>5595.08</c:v>
                </c:pt>
                <c:pt idx="23757">
                  <c:v>5595.1</c:v>
                </c:pt>
                <c:pt idx="23758">
                  <c:v>5595.1200000000035</c:v>
                </c:pt>
                <c:pt idx="23759">
                  <c:v>5595.14</c:v>
                </c:pt>
                <c:pt idx="23760">
                  <c:v>5595.1600000000035</c:v>
                </c:pt>
                <c:pt idx="23761">
                  <c:v>5595.18</c:v>
                </c:pt>
                <c:pt idx="23762">
                  <c:v>5595.2</c:v>
                </c:pt>
                <c:pt idx="23763">
                  <c:v>5595.22</c:v>
                </c:pt>
                <c:pt idx="23764">
                  <c:v>5595.24</c:v>
                </c:pt>
                <c:pt idx="23765">
                  <c:v>5595.26</c:v>
                </c:pt>
                <c:pt idx="23766">
                  <c:v>5595.28</c:v>
                </c:pt>
                <c:pt idx="23767">
                  <c:v>5595.3</c:v>
                </c:pt>
                <c:pt idx="23768">
                  <c:v>5595.3200000000024</c:v>
                </c:pt>
                <c:pt idx="23769">
                  <c:v>5595.34</c:v>
                </c:pt>
                <c:pt idx="23770">
                  <c:v>5595.3600000000024</c:v>
                </c:pt>
                <c:pt idx="23771">
                  <c:v>5595.38</c:v>
                </c:pt>
                <c:pt idx="23772">
                  <c:v>5595.4</c:v>
                </c:pt>
                <c:pt idx="23773">
                  <c:v>5595.42</c:v>
                </c:pt>
                <c:pt idx="23774">
                  <c:v>5595.44</c:v>
                </c:pt>
                <c:pt idx="23775">
                  <c:v>5595.46</c:v>
                </c:pt>
                <c:pt idx="23776">
                  <c:v>5595.48</c:v>
                </c:pt>
                <c:pt idx="23777">
                  <c:v>5595.5</c:v>
                </c:pt>
                <c:pt idx="23778">
                  <c:v>5595.52</c:v>
                </c:pt>
                <c:pt idx="23779">
                  <c:v>5595.54</c:v>
                </c:pt>
                <c:pt idx="23780">
                  <c:v>5595.56</c:v>
                </c:pt>
                <c:pt idx="23781">
                  <c:v>5595.58</c:v>
                </c:pt>
                <c:pt idx="23782">
                  <c:v>5595.6</c:v>
                </c:pt>
                <c:pt idx="23783">
                  <c:v>5595.6200000000035</c:v>
                </c:pt>
                <c:pt idx="23784">
                  <c:v>5595.64</c:v>
                </c:pt>
                <c:pt idx="23785">
                  <c:v>5595.6600000000035</c:v>
                </c:pt>
                <c:pt idx="23786">
                  <c:v>5595.68</c:v>
                </c:pt>
                <c:pt idx="23787">
                  <c:v>5595.7</c:v>
                </c:pt>
                <c:pt idx="23788">
                  <c:v>5595.72</c:v>
                </c:pt>
                <c:pt idx="23789">
                  <c:v>5595.74</c:v>
                </c:pt>
                <c:pt idx="23790">
                  <c:v>5595.76</c:v>
                </c:pt>
                <c:pt idx="23791">
                  <c:v>5595.78</c:v>
                </c:pt>
                <c:pt idx="23792">
                  <c:v>5595.8</c:v>
                </c:pt>
                <c:pt idx="23793">
                  <c:v>5595.8200000000024</c:v>
                </c:pt>
                <c:pt idx="23794">
                  <c:v>5595.84</c:v>
                </c:pt>
                <c:pt idx="23795">
                  <c:v>5595.8600000000024</c:v>
                </c:pt>
                <c:pt idx="23796">
                  <c:v>5595.88</c:v>
                </c:pt>
                <c:pt idx="23797">
                  <c:v>5595.9</c:v>
                </c:pt>
                <c:pt idx="23798">
                  <c:v>5595.92</c:v>
                </c:pt>
                <c:pt idx="23799">
                  <c:v>5595.94</c:v>
                </c:pt>
                <c:pt idx="23800">
                  <c:v>5595.96</c:v>
                </c:pt>
                <c:pt idx="23801">
                  <c:v>5595.98</c:v>
                </c:pt>
                <c:pt idx="23802">
                  <c:v>5596</c:v>
                </c:pt>
                <c:pt idx="23803">
                  <c:v>5596.02</c:v>
                </c:pt>
                <c:pt idx="23804">
                  <c:v>5596.04</c:v>
                </c:pt>
                <c:pt idx="23805">
                  <c:v>5596.06</c:v>
                </c:pt>
                <c:pt idx="23806">
                  <c:v>5596.08</c:v>
                </c:pt>
                <c:pt idx="23807">
                  <c:v>5596.1</c:v>
                </c:pt>
                <c:pt idx="23808">
                  <c:v>5596.1200000000035</c:v>
                </c:pt>
                <c:pt idx="23809">
                  <c:v>5596.14</c:v>
                </c:pt>
                <c:pt idx="23810">
                  <c:v>5596.1600000000035</c:v>
                </c:pt>
                <c:pt idx="23811">
                  <c:v>5596.18</c:v>
                </c:pt>
                <c:pt idx="23812">
                  <c:v>5596.2</c:v>
                </c:pt>
                <c:pt idx="23813">
                  <c:v>5596.22</c:v>
                </c:pt>
                <c:pt idx="23814">
                  <c:v>5596.24</c:v>
                </c:pt>
                <c:pt idx="23815">
                  <c:v>5596.26</c:v>
                </c:pt>
                <c:pt idx="23816">
                  <c:v>5596.28</c:v>
                </c:pt>
                <c:pt idx="23817">
                  <c:v>5596.3</c:v>
                </c:pt>
                <c:pt idx="23818">
                  <c:v>5596.3200000000024</c:v>
                </c:pt>
                <c:pt idx="23819">
                  <c:v>5596.34</c:v>
                </c:pt>
                <c:pt idx="23820">
                  <c:v>5596.3600000000024</c:v>
                </c:pt>
                <c:pt idx="23821">
                  <c:v>5596.38</c:v>
                </c:pt>
                <c:pt idx="23822">
                  <c:v>5596.4</c:v>
                </c:pt>
                <c:pt idx="23823">
                  <c:v>5596.42</c:v>
                </c:pt>
                <c:pt idx="23824">
                  <c:v>5596.44</c:v>
                </c:pt>
                <c:pt idx="23825">
                  <c:v>5596.46</c:v>
                </c:pt>
                <c:pt idx="23826">
                  <c:v>5596.48</c:v>
                </c:pt>
                <c:pt idx="23827">
                  <c:v>5596.5</c:v>
                </c:pt>
                <c:pt idx="23828">
                  <c:v>5596.52</c:v>
                </c:pt>
                <c:pt idx="23829">
                  <c:v>5596.54</c:v>
                </c:pt>
                <c:pt idx="23830">
                  <c:v>5596.56</c:v>
                </c:pt>
                <c:pt idx="23831">
                  <c:v>5596.58</c:v>
                </c:pt>
                <c:pt idx="23832">
                  <c:v>5596.6</c:v>
                </c:pt>
                <c:pt idx="23833">
                  <c:v>5596.6200000000035</c:v>
                </c:pt>
                <c:pt idx="23834">
                  <c:v>5596.64</c:v>
                </c:pt>
                <c:pt idx="23835">
                  <c:v>5596.6600000000035</c:v>
                </c:pt>
                <c:pt idx="23836">
                  <c:v>5596.68</c:v>
                </c:pt>
                <c:pt idx="23837">
                  <c:v>5596.7</c:v>
                </c:pt>
                <c:pt idx="23838">
                  <c:v>5596.72</c:v>
                </c:pt>
                <c:pt idx="23839">
                  <c:v>5596.74</c:v>
                </c:pt>
                <c:pt idx="23840">
                  <c:v>5596.76</c:v>
                </c:pt>
                <c:pt idx="23841">
                  <c:v>5596.78</c:v>
                </c:pt>
                <c:pt idx="23842">
                  <c:v>5596.8</c:v>
                </c:pt>
                <c:pt idx="23843">
                  <c:v>5596.8200000000024</c:v>
                </c:pt>
                <c:pt idx="23844">
                  <c:v>5596.84</c:v>
                </c:pt>
                <c:pt idx="23845">
                  <c:v>5596.8600000000024</c:v>
                </c:pt>
                <c:pt idx="23846">
                  <c:v>5596.88</c:v>
                </c:pt>
                <c:pt idx="23847">
                  <c:v>5596.9</c:v>
                </c:pt>
                <c:pt idx="23848">
                  <c:v>5596.92</c:v>
                </c:pt>
                <c:pt idx="23849">
                  <c:v>5596.94</c:v>
                </c:pt>
                <c:pt idx="23850">
                  <c:v>5596.96</c:v>
                </c:pt>
                <c:pt idx="23851">
                  <c:v>5596.98</c:v>
                </c:pt>
                <c:pt idx="23852">
                  <c:v>5597</c:v>
                </c:pt>
                <c:pt idx="23853">
                  <c:v>5597.02</c:v>
                </c:pt>
                <c:pt idx="23854">
                  <c:v>5597.04</c:v>
                </c:pt>
                <c:pt idx="23855">
                  <c:v>5597.06</c:v>
                </c:pt>
                <c:pt idx="23856">
                  <c:v>5597.08</c:v>
                </c:pt>
                <c:pt idx="23857">
                  <c:v>5597.1</c:v>
                </c:pt>
                <c:pt idx="23858">
                  <c:v>5597.1200000000035</c:v>
                </c:pt>
                <c:pt idx="23859">
                  <c:v>5597.14</c:v>
                </c:pt>
                <c:pt idx="23860">
                  <c:v>5597.1600000000035</c:v>
                </c:pt>
                <c:pt idx="23861">
                  <c:v>5597.18</c:v>
                </c:pt>
                <c:pt idx="23862">
                  <c:v>5597.2</c:v>
                </c:pt>
                <c:pt idx="23863">
                  <c:v>5597.22</c:v>
                </c:pt>
                <c:pt idx="23864">
                  <c:v>5597.24</c:v>
                </c:pt>
                <c:pt idx="23865">
                  <c:v>5597.26</c:v>
                </c:pt>
                <c:pt idx="23866">
                  <c:v>5597.28</c:v>
                </c:pt>
                <c:pt idx="23867">
                  <c:v>5597.3</c:v>
                </c:pt>
                <c:pt idx="23868">
                  <c:v>5597.3200000000024</c:v>
                </c:pt>
                <c:pt idx="23869">
                  <c:v>5597.34</c:v>
                </c:pt>
                <c:pt idx="23870">
                  <c:v>5597.3600000000024</c:v>
                </c:pt>
                <c:pt idx="23871">
                  <c:v>5597.38</c:v>
                </c:pt>
                <c:pt idx="23872">
                  <c:v>5597.4</c:v>
                </c:pt>
                <c:pt idx="23873">
                  <c:v>5597.42</c:v>
                </c:pt>
                <c:pt idx="23874">
                  <c:v>5597.44</c:v>
                </c:pt>
                <c:pt idx="23875">
                  <c:v>5597.46</c:v>
                </c:pt>
                <c:pt idx="23876">
                  <c:v>5597.48</c:v>
                </c:pt>
                <c:pt idx="23877">
                  <c:v>5597.5</c:v>
                </c:pt>
                <c:pt idx="23878">
                  <c:v>5597.52</c:v>
                </c:pt>
                <c:pt idx="23879">
                  <c:v>5597.54</c:v>
                </c:pt>
                <c:pt idx="23880">
                  <c:v>5597.56</c:v>
                </c:pt>
                <c:pt idx="23881">
                  <c:v>5597.58</c:v>
                </c:pt>
                <c:pt idx="23882">
                  <c:v>5597.6</c:v>
                </c:pt>
                <c:pt idx="23883">
                  <c:v>5597.6200000000035</c:v>
                </c:pt>
                <c:pt idx="23884">
                  <c:v>5597.64</c:v>
                </c:pt>
                <c:pt idx="23885">
                  <c:v>5597.6600000000035</c:v>
                </c:pt>
                <c:pt idx="23886">
                  <c:v>5597.68</c:v>
                </c:pt>
                <c:pt idx="23887">
                  <c:v>5597.7</c:v>
                </c:pt>
                <c:pt idx="23888">
                  <c:v>5597.72</c:v>
                </c:pt>
                <c:pt idx="23889">
                  <c:v>5597.74</c:v>
                </c:pt>
                <c:pt idx="23890">
                  <c:v>5597.76</c:v>
                </c:pt>
                <c:pt idx="23891">
                  <c:v>5597.78</c:v>
                </c:pt>
                <c:pt idx="23892">
                  <c:v>5597.8</c:v>
                </c:pt>
                <c:pt idx="23893">
                  <c:v>5597.8200000000024</c:v>
                </c:pt>
                <c:pt idx="23894">
                  <c:v>5597.84</c:v>
                </c:pt>
                <c:pt idx="23895">
                  <c:v>5597.8600000000024</c:v>
                </c:pt>
                <c:pt idx="23896">
                  <c:v>5597.88</c:v>
                </c:pt>
                <c:pt idx="23897">
                  <c:v>5597.9</c:v>
                </c:pt>
                <c:pt idx="23898">
                  <c:v>5597.92</c:v>
                </c:pt>
                <c:pt idx="23899">
                  <c:v>5597.94</c:v>
                </c:pt>
                <c:pt idx="23900">
                  <c:v>5597.96</c:v>
                </c:pt>
                <c:pt idx="23901">
                  <c:v>5597.98</c:v>
                </c:pt>
                <c:pt idx="23902">
                  <c:v>5598</c:v>
                </c:pt>
                <c:pt idx="23903">
                  <c:v>5598.02</c:v>
                </c:pt>
                <c:pt idx="23904">
                  <c:v>5598.04</c:v>
                </c:pt>
                <c:pt idx="23905">
                  <c:v>5598.06</c:v>
                </c:pt>
                <c:pt idx="23906">
                  <c:v>5598.08</c:v>
                </c:pt>
                <c:pt idx="23907">
                  <c:v>5598.1</c:v>
                </c:pt>
                <c:pt idx="23908">
                  <c:v>5598.1200000000035</c:v>
                </c:pt>
                <c:pt idx="23909">
                  <c:v>5598.14</c:v>
                </c:pt>
                <c:pt idx="23910">
                  <c:v>5598.1600000000035</c:v>
                </c:pt>
                <c:pt idx="23911">
                  <c:v>5598.18</c:v>
                </c:pt>
                <c:pt idx="23912">
                  <c:v>5598.2</c:v>
                </c:pt>
                <c:pt idx="23913">
                  <c:v>5598.22</c:v>
                </c:pt>
                <c:pt idx="23914">
                  <c:v>5598.24</c:v>
                </c:pt>
                <c:pt idx="23915">
                  <c:v>5598.26</c:v>
                </c:pt>
                <c:pt idx="23916">
                  <c:v>5598.28</c:v>
                </c:pt>
                <c:pt idx="23917">
                  <c:v>5598.3</c:v>
                </c:pt>
                <c:pt idx="23918">
                  <c:v>5598.3200000000024</c:v>
                </c:pt>
                <c:pt idx="23919">
                  <c:v>5598.34</c:v>
                </c:pt>
                <c:pt idx="23920">
                  <c:v>5598.3600000000024</c:v>
                </c:pt>
                <c:pt idx="23921">
                  <c:v>5598.38</c:v>
                </c:pt>
                <c:pt idx="23922">
                  <c:v>5598.4</c:v>
                </c:pt>
                <c:pt idx="23923">
                  <c:v>5598.42</c:v>
                </c:pt>
                <c:pt idx="23924">
                  <c:v>5598.44</c:v>
                </c:pt>
                <c:pt idx="23925">
                  <c:v>5598.46</c:v>
                </c:pt>
                <c:pt idx="23926">
                  <c:v>5598.48</c:v>
                </c:pt>
                <c:pt idx="23927">
                  <c:v>5598.5</c:v>
                </c:pt>
                <c:pt idx="23928">
                  <c:v>5598.52</c:v>
                </c:pt>
                <c:pt idx="23929">
                  <c:v>5598.54</c:v>
                </c:pt>
                <c:pt idx="23930">
                  <c:v>5598.56</c:v>
                </c:pt>
                <c:pt idx="23931">
                  <c:v>5598.58</c:v>
                </c:pt>
                <c:pt idx="23932">
                  <c:v>5598.6</c:v>
                </c:pt>
                <c:pt idx="23933">
                  <c:v>5598.6200000000035</c:v>
                </c:pt>
                <c:pt idx="23934">
                  <c:v>5598.64</c:v>
                </c:pt>
                <c:pt idx="23935">
                  <c:v>5598.6600000000035</c:v>
                </c:pt>
                <c:pt idx="23936">
                  <c:v>5598.68</c:v>
                </c:pt>
                <c:pt idx="23937">
                  <c:v>5598.7</c:v>
                </c:pt>
                <c:pt idx="23938">
                  <c:v>5598.72</c:v>
                </c:pt>
                <c:pt idx="23939">
                  <c:v>5598.74</c:v>
                </c:pt>
                <c:pt idx="23940">
                  <c:v>5598.76</c:v>
                </c:pt>
                <c:pt idx="23941">
                  <c:v>5598.78</c:v>
                </c:pt>
                <c:pt idx="23942">
                  <c:v>5598.8</c:v>
                </c:pt>
                <c:pt idx="23943">
                  <c:v>5598.8200000000024</c:v>
                </c:pt>
                <c:pt idx="23944">
                  <c:v>5598.84</c:v>
                </c:pt>
                <c:pt idx="23945">
                  <c:v>5598.8600000000024</c:v>
                </c:pt>
                <c:pt idx="23946">
                  <c:v>5598.88</c:v>
                </c:pt>
                <c:pt idx="23947">
                  <c:v>5598.9</c:v>
                </c:pt>
                <c:pt idx="23948">
                  <c:v>5598.92</c:v>
                </c:pt>
                <c:pt idx="23949">
                  <c:v>5598.94</c:v>
                </c:pt>
                <c:pt idx="23950">
                  <c:v>5598.96</c:v>
                </c:pt>
                <c:pt idx="23951">
                  <c:v>5598.98</c:v>
                </c:pt>
                <c:pt idx="23952">
                  <c:v>5599</c:v>
                </c:pt>
                <c:pt idx="23953">
                  <c:v>5599.02</c:v>
                </c:pt>
                <c:pt idx="23954">
                  <c:v>5599.04</c:v>
                </c:pt>
                <c:pt idx="23955">
                  <c:v>5599.06</c:v>
                </c:pt>
                <c:pt idx="23956">
                  <c:v>5599.08</c:v>
                </c:pt>
                <c:pt idx="23957">
                  <c:v>5599.1</c:v>
                </c:pt>
                <c:pt idx="23958">
                  <c:v>5599.1200000000035</c:v>
                </c:pt>
                <c:pt idx="23959">
                  <c:v>5599.14</c:v>
                </c:pt>
                <c:pt idx="23960">
                  <c:v>5599.1600000000035</c:v>
                </c:pt>
                <c:pt idx="23961">
                  <c:v>5599.18</c:v>
                </c:pt>
                <c:pt idx="23962">
                  <c:v>5599.2</c:v>
                </c:pt>
                <c:pt idx="23963">
                  <c:v>5599.22</c:v>
                </c:pt>
                <c:pt idx="23964">
                  <c:v>5599.24</c:v>
                </c:pt>
                <c:pt idx="23965">
                  <c:v>5599.26</c:v>
                </c:pt>
                <c:pt idx="23966">
                  <c:v>5599.28</c:v>
                </c:pt>
                <c:pt idx="23967">
                  <c:v>5599.3</c:v>
                </c:pt>
                <c:pt idx="23968">
                  <c:v>5599.3200000000024</c:v>
                </c:pt>
                <c:pt idx="23969">
                  <c:v>5599.34</c:v>
                </c:pt>
                <c:pt idx="23970">
                  <c:v>5599.3600000000024</c:v>
                </c:pt>
                <c:pt idx="23971">
                  <c:v>5599.38</c:v>
                </c:pt>
                <c:pt idx="23972">
                  <c:v>5599.4</c:v>
                </c:pt>
                <c:pt idx="23973">
                  <c:v>5599.42</c:v>
                </c:pt>
                <c:pt idx="23974">
                  <c:v>5599.44</c:v>
                </c:pt>
                <c:pt idx="23975">
                  <c:v>5599.46</c:v>
                </c:pt>
                <c:pt idx="23976">
                  <c:v>5599.48</c:v>
                </c:pt>
                <c:pt idx="23977">
                  <c:v>5599.5</c:v>
                </c:pt>
                <c:pt idx="23978">
                  <c:v>5599.52</c:v>
                </c:pt>
                <c:pt idx="23979">
                  <c:v>5599.54</c:v>
                </c:pt>
                <c:pt idx="23980">
                  <c:v>5599.56</c:v>
                </c:pt>
                <c:pt idx="23981">
                  <c:v>5599.58</c:v>
                </c:pt>
                <c:pt idx="23982">
                  <c:v>5599.6</c:v>
                </c:pt>
                <c:pt idx="23983">
                  <c:v>5599.6200000000035</c:v>
                </c:pt>
                <c:pt idx="23984">
                  <c:v>5599.64</c:v>
                </c:pt>
                <c:pt idx="23985">
                  <c:v>5599.6600000000035</c:v>
                </c:pt>
                <c:pt idx="23986">
                  <c:v>5599.68</c:v>
                </c:pt>
                <c:pt idx="23987">
                  <c:v>5599.7</c:v>
                </c:pt>
                <c:pt idx="23988">
                  <c:v>5599.72</c:v>
                </c:pt>
                <c:pt idx="23989">
                  <c:v>5599.74</c:v>
                </c:pt>
                <c:pt idx="23990">
                  <c:v>5599.76</c:v>
                </c:pt>
                <c:pt idx="23991">
                  <c:v>5599.78</c:v>
                </c:pt>
                <c:pt idx="23992">
                  <c:v>5599.8</c:v>
                </c:pt>
                <c:pt idx="23993">
                  <c:v>5599.8200000000024</c:v>
                </c:pt>
                <c:pt idx="23994">
                  <c:v>5599.84</c:v>
                </c:pt>
                <c:pt idx="23995">
                  <c:v>5599.8600000000024</c:v>
                </c:pt>
                <c:pt idx="23996">
                  <c:v>5599.88</c:v>
                </c:pt>
                <c:pt idx="23997">
                  <c:v>5599.9</c:v>
                </c:pt>
                <c:pt idx="23998">
                  <c:v>5599.92</c:v>
                </c:pt>
                <c:pt idx="23999">
                  <c:v>5599.94</c:v>
                </c:pt>
                <c:pt idx="24000">
                  <c:v>5599.96</c:v>
                </c:pt>
                <c:pt idx="24001">
                  <c:v>5599.98</c:v>
                </c:pt>
                <c:pt idx="24002">
                  <c:v>5600</c:v>
                </c:pt>
                <c:pt idx="24003">
                  <c:v>5600.02</c:v>
                </c:pt>
                <c:pt idx="24004">
                  <c:v>5600.04</c:v>
                </c:pt>
                <c:pt idx="24005">
                  <c:v>5600.06</c:v>
                </c:pt>
                <c:pt idx="24006">
                  <c:v>5600.08</c:v>
                </c:pt>
                <c:pt idx="24007">
                  <c:v>5600.1</c:v>
                </c:pt>
                <c:pt idx="24008">
                  <c:v>5600.1200000000035</c:v>
                </c:pt>
                <c:pt idx="24009">
                  <c:v>5600.14</c:v>
                </c:pt>
                <c:pt idx="24010">
                  <c:v>5600.1600000000035</c:v>
                </c:pt>
                <c:pt idx="24011">
                  <c:v>5600.18</c:v>
                </c:pt>
                <c:pt idx="24012">
                  <c:v>5600.2</c:v>
                </c:pt>
                <c:pt idx="24013">
                  <c:v>5600.22</c:v>
                </c:pt>
                <c:pt idx="24014">
                  <c:v>5600.24</c:v>
                </c:pt>
                <c:pt idx="24015">
                  <c:v>5600.26</c:v>
                </c:pt>
                <c:pt idx="24016">
                  <c:v>5600.28</c:v>
                </c:pt>
                <c:pt idx="24017">
                  <c:v>5600.3</c:v>
                </c:pt>
                <c:pt idx="24018">
                  <c:v>5600.3200000000024</c:v>
                </c:pt>
                <c:pt idx="24019">
                  <c:v>5600.34</c:v>
                </c:pt>
                <c:pt idx="24020">
                  <c:v>5600.3600000000024</c:v>
                </c:pt>
                <c:pt idx="24021">
                  <c:v>5600.38</c:v>
                </c:pt>
                <c:pt idx="24022">
                  <c:v>5600.4</c:v>
                </c:pt>
                <c:pt idx="24023">
                  <c:v>5600.42</c:v>
                </c:pt>
                <c:pt idx="24024">
                  <c:v>5600.44</c:v>
                </c:pt>
                <c:pt idx="24025">
                  <c:v>5600.46</c:v>
                </c:pt>
                <c:pt idx="24026">
                  <c:v>5600.48</c:v>
                </c:pt>
                <c:pt idx="24027">
                  <c:v>5600.5</c:v>
                </c:pt>
                <c:pt idx="24028">
                  <c:v>5600.52</c:v>
                </c:pt>
                <c:pt idx="24029">
                  <c:v>5600.54</c:v>
                </c:pt>
                <c:pt idx="24030">
                  <c:v>5600.56</c:v>
                </c:pt>
                <c:pt idx="24031">
                  <c:v>5600.58</c:v>
                </c:pt>
                <c:pt idx="24032">
                  <c:v>5600.6</c:v>
                </c:pt>
                <c:pt idx="24033">
                  <c:v>5600.6200000000035</c:v>
                </c:pt>
                <c:pt idx="24034">
                  <c:v>5600.64</c:v>
                </c:pt>
                <c:pt idx="24035">
                  <c:v>5600.6600000000035</c:v>
                </c:pt>
                <c:pt idx="24036">
                  <c:v>5600.68</c:v>
                </c:pt>
                <c:pt idx="24037">
                  <c:v>5600.7</c:v>
                </c:pt>
                <c:pt idx="24038">
                  <c:v>5600.72</c:v>
                </c:pt>
                <c:pt idx="24039">
                  <c:v>5600.74</c:v>
                </c:pt>
                <c:pt idx="24040">
                  <c:v>5600.76</c:v>
                </c:pt>
                <c:pt idx="24041">
                  <c:v>5600.78</c:v>
                </c:pt>
                <c:pt idx="24042">
                  <c:v>5600.8</c:v>
                </c:pt>
                <c:pt idx="24043">
                  <c:v>5600.8200000000024</c:v>
                </c:pt>
                <c:pt idx="24044">
                  <c:v>5600.84</c:v>
                </c:pt>
                <c:pt idx="24045">
                  <c:v>5600.8600000000024</c:v>
                </c:pt>
                <c:pt idx="24046">
                  <c:v>5600.88</c:v>
                </c:pt>
                <c:pt idx="24047">
                  <c:v>5600.9</c:v>
                </c:pt>
                <c:pt idx="24048">
                  <c:v>5600.92</c:v>
                </c:pt>
                <c:pt idx="24049">
                  <c:v>5600.94</c:v>
                </c:pt>
                <c:pt idx="24050">
                  <c:v>5600.96</c:v>
                </c:pt>
                <c:pt idx="24051">
                  <c:v>5600.98</c:v>
                </c:pt>
                <c:pt idx="24052">
                  <c:v>5601</c:v>
                </c:pt>
                <c:pt idx="24053">
                  <c:v>5601.02</c:v>
                </c:pt>
                <c:pt idx="24054">
                  <c:v>5601.04</c:v>
                </c:pt>
                <c:pt idx="24055">
                  <c:v>5601.06</c:v>
                </c:pt>
                <c:pt idx="24056">
                  <c:v>5601.08</c:v>
                </c:pt>
                <c:pt idx="24057">
                  <c:v>5601.1</c:v>
                </c:pt>
                <c:pt idx="24058">
                  <c:v>5601.1200000000035</c:v>
                </c:pt>
                <c:pt idx="24059">
                  <c:v>5601.14</c:v>
                </c:pt>
                <c:pt idx="24060">
                  <c:v>5601.1600000000035</c:v>
                </c:pt>
                <c:pt idx="24061">
                  <c:v>5601.18</c:v>
                </c:pt>
                <c:pt idx="24062">
                  <c:v>5601.2</c:v>
                </c:pt>
                <c:pt idx="24063">
                  <c:v>5601.22</c:v>
                </c:pt>
                <c:pt idx="24064">
                  <c:v>5601.24</c:v>
                </c:pt>
                <c:pt idx="24065">
                  <c:v>5601.26</c:v>
                </c:pt>
                <c:pt idx="24066">
                  <c:v>5601.28</c:v>
                </c:pt>
                <c:pt idx="24067">
                  <c:v>5601.3</c:v>
                </c:pt>
                <c:pt idx="24068">
                  <c:v>5601.3200000000024</c:v>
                </c:pt>
                <c:pt idx="24069">
                  <c:v>5601.34</c:v>
                </c:pt>
                <c:pt idx="24070">
                  <c:v>5601.3600000000024</c:v>
                </c:pt>
                <c:pt idx="24071">
                  <c:v>5601.38</c:v>
                </c:pt>
                <c:pt idx="24072">
                  <c:v>5601.4</c:v>
                </c:pt>
                <c:pt idx="24073">
                  <c:v>5601.42</c:v>
                </c:pt>
                <c:pt idx="24074">
                  <c:v>5601.44</c:v>
                </c:pt>
                <c:pt idx="24075">
                  <c:v>5601.46</c:v>
                </c:pt>
                <c:pt idx="24076">
                  <c:v>5601.48</c:v>
                </c:pt>
                <c:pt idx="24077">
                  <c:v>5601.5</c:v>
                </c:pt>
                <c:pt idx="24078">
                  <c:v>5601.52</c:v>
                </c:pt>
                <c:pt idx="24079">
                  <c:v>5601.54</c:v>
                </c:pt>
                <c:pt idx="24080">
                  <c:v>5601.56</c:v>
                </c:pt>
                <c:pt idx="24081">
                  <c:v>5601.58</c:v>
                </c:pt>
                <c:pt idx="24082">
                  <c:v>5601.6</c:v>
                </c:pt>
                <c:pt idx="24083">
                  <c:v>5601.6200000000035</c:v>
                </c:pt>
                <c:pt idx="24084">
                  <c:v>5601.64</c:v>
                </c:pt>
                <c:pt idx="24085">
                  <c:v>5601.6600000000035</c:v>
                </c:pt>
                <c:pt idx="24086">
                  <c:v>5601.68</c:v>
                </c:pt>
                <c:pt idx="24087">
                  <c:v>5601.7</c:v>
                </c:pt>
                <c:pt idx="24088">
                  <c:v>5601.72</c:v>
                </c:pt>
                <c:pt idx="24089">
                  <c:v>5601.74</c:v>
                </c:pt>
                <c:pt idx="24090">
                  <c:v>5601.76</c:v>
                </c:pt>
                <c:pt idx="24091">
                  <c:v>5601.78</c:v>
                </c:pt>
                <c:pt idx="24092">
                  <c:v>5601.8</c:v>
                </c:pt>
                <c:pt idx="24093">
                  <c:v>5601.8200000000024</c:v>
                </c:pt>
                <c:pt idx="24094">
                  <c:v>5601.84</c:v>
                </c:pt>
                <c:pt idx="24095">
                  <c:v>5601.8600000000024</c:v>
                </c:pt>
                <c:pt idx="24096">
                  <c:v>5601.88</c:v>
                </c:pt>
                <c:pt idx="24097">
                  <c:v>5601.9</c:v>
                </c:pt>
                <c:pt idx="24098">
                  <c:v>5601.92</c:v>
                </c:pt>
                <c:pt idx="24099">
                  <c:v>5601.94</c:v>
                </c:pt>
                <c:pt idx="24100">
                  <c:v>5601.96</c:v>
                </c:pt>
                <c:pt idx="24101">
                  <c:v>5601.98</c:v>
                </c:pt>
                <c:pt idx="24102">
                  <c:v>5602</c:v>
                </c:pt>
                <c:pt idx="24103">
                  <c:v>5602.02</c:v>
                </c:pt>
                <c:pt idx="24104">
                  <c:v>5602.04</c:v>
                </c:pt>
                <c:pt idx="24105">
                  <c:v>5602.06</c:v>
                </c:pt>
                <c:pt idx="24106">
                  <c:v>5602.08</c:v>
                </c:pt>
                <c:pt idx="24107">
                  <c:v>5602.1</c:v>
                </c:pt>
                <c:pt idx="24108">
                  <c:v>5602.1200000000035</c:v>
                </c:pt>
                <c:pt idx="24109">
                  <c:v>5602.14</c:v>
                </c:pt>
                <c:pt idx="24110">
                  <c:v>5602.1600000000035</c:v>
                </c:pt>
                <c:pt idx="24111">
                  <c:v>5602.18</c:v>
                </c:pt>
                <c:pt idx="24112">
                  <c:v>5602.2</c:v>
                </c:pt>
                <c:pt idx="24113">
                  <c:v>5602.22</c:v>
                </c:pt>
                <c:pt idx="24114">
                  <c:v>5602.24</c:v>
                </c:pt>
                <c:pt idx="24115">
                  <c:v>5602.26</c:v>
                </c:pt>
                <c:pt idx="24116">
                  <c:v>5602.28</c:v>
                </c:pt>
                <c:pt idx="24117">
                  <c:v>5602.3</c:v>
                </c:pt>
                <c:pt idx="24118">
                  <c:v>5602.3200000000024</c:v>
                </c:pt>
                <c:pt idx="24119">
                  <c:v>5602.34</c:v>
                </c:pt>
                <c:pt idx="24120">
                  <c:v>5602.3600000000024</c:v>
                </c:pt>
                <c:pt idx="24121">
                  <c:v>5602.38</c:v>
                </c:pt>
                <c:pt idx="24122">
                  <c:v>5602.4</c:v>
                </c:pt>
                <c:pt idx="24123">
                  <c:v>5602.42</c:v>
                </c:pt>
                <c:pt idx="24124">
                  <c:v>5602.44</c:v>
                </c:pt>
                <c:pt idx="24125">
                  <c:v>5602.46</c:v>
                </c:pt>
                <c:pt idx="24126">
                  <c:v>5602.48</c:v>
                </c:pt>
                <c:pt idx="24127">
                  <c:v>5602.5</c:v>
                </c:pt>
                <c:pt idx="24128">
                  <c:v>5602.52</c:v>
                </c:pt>
                <c:pt idx="24129">
                  <c:v>5602.54</c:v>
                </c:pt>
                <c:pt idx="24130">
                  <c:v>5602.56</c:v>
                </c:pt>
                <c:pt idx="24131">
                  <c:v>5602.58</c:v>
                </c:pt>
                <c:pt idx="24132">
                  <c:v>5602.6</c:v>
                </c:pt>
                <c:pt idx="24133">
                  <c:v>5602.6200000000035</c:v>
                </c:pt>
                <c:pt idx="24134">
                  <c:v>5602.64</c:v>
                </c:pt>
                <c:pt idx="24135">
                  <c:v>5602.6600000000035</c:v>
                </c:pt>
                <c:pt idx="24136">
                  <c:v>5602.68</c:v>
                </c:pt>
                <c:pt idx="24137">
                  <c:v>5602.7</c:v>
                </c:pt>
                <c:pt idx="24138">
                  <c:v>5602.72</c:v>
                </c:pt>
                <c:pt idx="24139">
                  <c:v>5602.74</c:v>
                </c:pt>
                <c:pt idx="24140">
                  <c:v>5602.76</c:v>
                </c:pt>
                <c:pt idx="24141">
                  <c:v>5602.78</c:v>
                </c:pt>
                <c:pt idx="24142">
                  <c:v>5602.8</c:v>
                </c:pt>
                <c:pt idx="24143">
                  <c:v>5602.8200000000024</c:v>
                </c:pt>
                <c:pt idx="24144">
                  <c:v>5602.84</c:v>
                </c:pt>
                <c:pt idx="24145">
                  <c:v>5602.8600000000024</c:v>
                </c:pt>
                <c:pt idx="24146">
                  <c:v>5602.88</c:v>
                </c:pt>
                <c:pt idx="24147">
                  <c:v>5602.9</c:v>
                </c:pt>
                <c:pt idx="24148">
                  <c:v>5602.92</c:v>
                </c:pt>
                <c:pt idx="24149">
                  <c:v>5602.94</c:v>
                </c:pt>
                <c:pt idx="24150">
                  <c:v>5602.96</c:v>
                </c:pt>
                <c:pt idx="24151">
                  <c:v>5602.98</c:v>
                </c:pt>
                <c:pt idx="24152">
                  <c:v>5603</c:v>
                </c:pt>
                <c:pt idx="24153">
                  <c:v>5603.02</c:v>
                </c:pt>
                <c:pt idx="24154">
                  <c:v>5603.04</c:v>
                </c:pt>
                <c:pt idx="24155">
                  <c:v>5603.06</c:v>
                </c:pt>
                <c:pt idx="24156">
                  <c:v>5603.08</c:v>
                </c:pt>
                <c:pt idx="24157">
                  <c:v>5603.1</c:v>
                </c:pt>
                <c:pt idx="24158">
                  <c:v>5603.1200000000035</c:v>
                </c:pt>
                <c:pt idx="24159">
                  <c:v>5603.14</c:v>
                </c:pt>
                <c:pt idx="24160">
                  <c:v>5603.1600000000035</c:v>
                </c:pt>
                <c:pt idx="24161">
                  <c:v>5603.18</c:v>
                </c:pt>
                <c:pt idx="24162">
                  <c:v>5603.2</c:v>
                </c:pt>
                <c:pt idx="24163">
                  <c:v>5603.22</c:v>
                </c:pt>
                <c:pt idx="24164">
                  <c:v>5603.24</c:v>
                </c:pt>
                <c:pt idx="24165">
                  <c:v>5603.26</c:v>
                </c:pt>
                <c:pt idx="24166">
                  <c:v>5603.28</c:v>
                </c:pt>
                <c:pt idx="24167">
                  <c:v>5603.3</c:v>
                </c:pt>
                <c:pt idx="24168">
                  <c:v>5603.3200000000024</c:v>
                </c:pt>
                <c:pt idx="24169">
                  <c:v>5603.34</c:v>
                </c:pt>
                <c:pt idx="24170">
                  <c:v>5603.3600000000024</c:v>
                </c:pt>
                <c:pt idx="24171">
                  <c:v>5603.38</c:v>
                </c:pt>
                <c:pt idx="24172">
                  <c:v>5603.4</c:v>
                </c:pt>
                <c:pt idx="24173">
                  <c:v>5603.42</c:v>
                </c:pt>
                <c:pt idx="24174">
                  <c:v>5603.44</c:v>
                </c:pt>
                <c:pt idx="24175">
                  <c:v>5603.46</c:v>
                </c:pt>
                <c:pt idx="24176">
                  <c:v>5603.48</c:v>
                </c:pt>
                <c:pt idx="24177">
                  <c:v>5603.5</c:v>
                </c:pt>
                <c:pt idx="24178">
                  <c:v>5603.52</c:v>
                </c:pt>
                <c:pt idx="24179">
                  <c:v>5603.54</c:v>
                </c:pt>
                <c:pt idx="24180">
                  <c:v>5603.56</c:v>
                </c:pt>
                <c:pt idx="24181">
                  <c:v>5603.58</c:v>
                </c:pt>
                <c:pt idx="24182">
                  <c:v>5603.6</c:v>
                </c:pt>
                <c:pt idx="24183">
                  <c:v>5603.6200000000035</c:v>
                </c:pt>
                <c:pt idx="24184">
                  <c:v>5603.64</c:v>
                </c:pt>
                <c:pt idx="24185">
                  <c:v>5603.6600000000035</c:v>
                </c:pt>
                <c:pt idx="24186">
                  <c:v>5603.68</c:v>
                </c:pt>
                <c:pt idx="24187">
                  <c:v>5603.7</c:v>
                </c:pt>
                <c:pt idx="24188">
                  <c:v>5603.72</c:v>
                </c:pt>
                <c:pt idx="24189">
                  <c:v>5603.74</c:v>
                </c:pt>
                <c:pt idx="24190">
                  <c:v>5603.76</c:v>
                </c:pt>
                <c:pt idx="24191">
                  <c:v>5603.78</c:v>
                </c:pt>
                <c:pt idx="24192">
                  <c:v>5603.8</c:v>
                </c:pt>
                <c:pt idx="24193">
                  <c:v>5603.8200000000024</c:v>
                </c:pt>
                <c:pt idx="24194">
                  <c:v>5603.84</c:v>
                </c:pt>
                <c:pt idx="24195">
                  <c:v>5603.8600000000024</c:v>
                </c:pt>
                <c:pt idx="24196">
                  <c:v>5603.88</c:v>
                </c:pt>
                <c:pt idx="24197">
                  <c:v>5603.9</c:v>
                </c:pt>
                <c:pt idx="24198">
                  <c:v>5603.92</c:v>
                </c:pt>
                <c:pt idx="24199">
                  <c:v>5603.94</c:v>
                </c:pt>
                <c:pt idx="24200">
                  <c:v>5603.96</c:v>
                </c:pt>
                <c:pt idx="24201">
                  <c:v>5603.98</c:v>
                </c:pt>
                <c:pt idx="24202">
                  <c:v>5604</c:v>
                </c:pt>
                <c:pt idx="24203">
                  <c:v>5604.02</c:v>
                </c:pt>
                <c:pt idx="24204">
                  <c:v>5604.04</c:v>
                </c:pt>
                <c:pt idx="24205">
                  <c:v>5604.06</c:v>
                </c:pt>
                <c:pt idx="24206">
                  <c:v>5604.08</c:v>
                </c:pt>
                <c:pt idx="24207">
                  <c:v>5604.1</c:v>
                </c:pt>
                <c:pt idx="24208">
                  <c:v>5604.1200000000035</c:v>
                </c:pt>
                <c:pt idx="24209">
                  <c:v>5604.14</c:v>
                </c:pt>
                <c:pt idx="24210">
                  <c:v>5604.1600000000035</c:v>
                </c:pt>
                <c:pt idx="24211">
                  <c:v>5604.18</c:v>
                </c:pt>
                <c:pt idx="24212">
                  <c:v>5604.2</c:v>
                </c:pt>
                <c:pt idx="24213">
                  <c:v>5604.22</c:v>
                </c:pt>
                <c:pt idx="24214">
                  <c:v>5604.24</c:v>
                </c:pt>
                <c:pt idx="24215">
                  <c:v>5604.26</c:v>
                </c:pt>
                <c:pt idx="24216">
                  <c:v>5604.28</c:v>
                </c:pt>
                <c:pt idx="24217">
                  <c:v>5604.3</c:v>
                </c:pt>
                <c:pt idx="24218">
                  <c:v>5604.3200000000024</c:v>
                </c:pt>
                <c:pt idx="24219">
                  <c:v>5604.34</c:v>
                </c:pt>
                <c:pt idx="24220">
                  <c:v>5604.3600000000024</c:v>
                </c:pt>
                <c:pt idx="24221">
                  <c:v>5604.38</c:v>
                </c:pt>
                <c:pt idx="24222">
                  <c:v>5604.4</c:v>
                </c:pt>
                <c:pt idx="24223">
                  <c:v>5604.42</c:v>
                </c:pt>
                <c:pt idx="24224">
                  <c:v>5604.44</c:v>
                </c:pt>
                <c:pt idx="24225">
                  <c:v>5604.46</c:v>
                </c:pt>
                <c:pt idx="24226">
                  <c:v>5604.48</c:v>
                </c:pt>
                <c:pt idx="24227">
                  <c:v>5604.5</c:v>
                </c:pt>
                <c:pt idx="24228">
                  <c:v>5604.52</c:v>
                </c:pt>
                <c:pt idx="24229">
                  <c:v>5604.54</c:v>
                </c:pt>
                <c:pt idx="24230">
                  <c:v>5604.56</c:v>
                </c:pt>
                <c:pt idx="24231">
                  <c:v>5604.58</c:v>
                </c:pt>
                <c:pt idx="24232">
                  <c:v>5604.6</c:v>
                </c:pt>
                <c:pt idx="24233">
                  <c:v>5604.6200000000035</c:v>
                </c:pt>
                <c:pt idx="24234">
                  <c:v>5604.64</c:v>
                </c:pt>
                <c:pt idx="24235">
                  <c:v>5604.6600000000035</c:v>
                </c:pt>
                <c:pt idx="24236">
                  <c:v>5604.68</c:v>
                </c:pt>
                <c:pt idx="24237">
                  <c:v>5604.7</c:v>
                </c:pt>
                <c:pt idx="24238">
                  <c:v>5604.72</c:v>
                </c:pt>
                <c:pt idx="24239">
                  <c:v>5604.74</c:v>
                </c:pt>
                <c:pt idx="24240">
                  <c:v>5604.76</c:v>
                </c:pt>
                <c:pt idx="24241">
                  <c:v>5604.78</c:v>
                </c:pt>
                <c:pt idx="24242">
                  <c:v>5604.8</c:v>
                </c:pt>
                <c:pt idx="24243">
                  <c:v>5604.8200000000024</c:v>
                </c:pt>
                <c:pt idx="24244">
                  <c:v>5604.84</c:v>
                </c:pt>
                <c:pt idx="24245">
                  <c:v>5604.8600000000024</c:v>
                </c:pt>
                <c:pt idx="24246">
                  <c:v>5604.88</c:v>
                </c:pt>
                <c:pt idx="24247">
                  <c:v>5604.9</c:v>
                </c:pt>
                <c:pt idx="24248">
                  <c:v>5604.92</c:v>
                </c:pt>
                <c:pt idx="24249">
                  <c:v>5604.94</c:v>
                </c:pt>
                <c:pt idx="24250">
                  <c:v>5604.96</c:v>
                </c:pt>
                <c:pt idx="24251">
                  <c:v>5604.98</c:v>
                </c:pt>
                <c:pt idx="24252">
                  <c:v>5605</c:v>
                </c:pt>
                <c:pt idx="24253">
                  <c:v>5605.02</c:v>
                </c:pt>
                <c:pt idx="24254">
                  <c:v>5605.04</c:v>
                </c:pt>
                <c:pt idx="24255">
                  <c:v>5605.06</c:v>
                </c:pt>
                <c:pt idx="24256">
                  <c:v>5605.08</c:v>
                </c:pt>
                <c:pt idx="24257">
                  <c:v>5605.1</c:v>
                </c:pt>
                <c:pt idx="24258">
                  <c:v>5605.1200000000035</c:v>
                </c:pt>
                <c:pt idx="24259">
                  <c:v>5605.14</c:v>
                </c:pt>
                <c:pt idx="24260">
                  <c:v>5605.1600000000035</c:v>
                </c:pt>
                <c:pt idx="24261">
                  <c:v>5605.18</c:v>
                </c:pt>
                <c:pt idx="24262">
                  <c:v>5605.2</c:v>
                </c:pt>
                <c:pt idx="24263">
                  <c:v>5605.22</c:v>
                </c:pt>
                <c:pt idx="24264">
                  <c:v>5605.24</c:v>
                </c:pt>
                <c:pt idx="24265">
                  <c:v>5605.26</c:v>
                </c:pt>
                <c:pt idx="24266">
                  <c:v>5605.28</c:v>
                </c:pt>
                <c:pt idx="24267">
                  <c:v>5605.3</c:v>
                </c:pt>
                <c:pt idx="24268">
                  <c:v>5605.3200000000024</c:v>
                </c:pt>
                <c:pt idx="24269">
                  <c:v>5605.34</c:v>
                </c:pt>
                <c:pt idx="24270">
                  <c:v>5605.3600000000024</c:v>
                </c:pt>
                <c:pt idx="24271">
                  <c:v>5605.38</c:v>
                </c:pt>
                <c:pt idx="24272">
                  <c:v>5605.4</c:v>
                </c:pt>
                <c:pt idx="24273">
                  <c:v>5605.42</c:v>
                </c:pt>
                <c:pt idx="24274">
                  <c:v>5605.44</c:v>
                </c:pt>
                <c:pt idx="24275">
                  <c:v>5605.46</c:v>
                </c:pt>
                <c:pt idx="24276">
                  <c:v>5605.48</c:v>
                </c:pt>
                <c:pt idx="24277">
                  <c:v>5605.5</c:v>
                </c:pt>
                <c:pt idx="24278">
                  <c:v>5605.52</c:v>
                </c:pt>
                <c:pt idx="24279">
                  <c:v>5605.54</c:v>
                </c:pt>
                <c:pt idx="24280">
                  <c:v>5605.56</c:v>
                </c:pt>
                <c:pt idx="24281">
                  <c:v>5605.58</c:v>
                </c:pt>
                <c:pt idx="24282">
                  <c:v>5605.6</c:v>
                </c:pt>
                <c:pt idx="24283">
                  <c:v>5605.6200000000035</c:v>
                </c:pt>
                <c:pt idx="24284">
                  <c:v>5605.64</c:v>
                </c:pt>
                <c:pt idx="24285">
                  <c:v>5605.6600000000035</c:v>
                </c:pt>
                <c:pt idx="24286">
                  <c:v>5605.68</c:v>
                </c:pt>
                <c:pt idx="24287">
                  <c:v>5605.7</c:v>
                </c:pt>
                <c:pt idx="24288">
                  <c:v>5605.72</c:v>
                </c:pt>
                <c:pt idx="24289">
                  <c:v>5605.74</c:v>
                </c:pt>
                <c:pt idx="24290">
                  <c:v>5605.76</c:v>
                </c:pt>
                <c:pt idx="24291">
                  <c:v>5605.78</c:v>
                </c:pt>
                <c:pt idx="24292">
                  <c:v>5605.8</c:v>
                </c:pt>
                <c:pt idx="24293">
                  <c:v>5605.8200000000024</c:v>
                </c:pt>
                <c:pt idx="24294">
                  <c:v>5605.84</c:v>
                </c:pt>
                <c:pt idx="24295">
                  <c:v>5605.8600000000024</c:v>
                </c:pt>
                <c:pt idx="24296">
                  <c:v>5605.88</c:v>
                </c:pt>
                <c:pt idx="24297">
                  <c:v>5605.9</c:v>
                </c:pt>
                <c:pt idx="24298">
                  <c:v>5605.92</c:v>
                </c:pt>
                <c:pt idx="24299">
                  <c:v>5605.94</c:v>
                </c:pt>
                <c:pt idx="24300">
                  <c:v>5605.96</c:v>
                </c:pt>
                <c:pt idx="24301">
                  <c:v>5605.98</c:v>
                </c:pt>
                <c:pt idx="24302">
                  <c:v>5606</c:v>
                </c:pt>
                <c:pt idx="24303">
                  <c:v>5606.02</c:v>
                </c:pt>
                <c:pt idx="24304">
                  <c:v>5606.04</c:v>
                </c:pt>
                <c:pt idx="24305">
                  <c:v>5606.06</c:v>
                </c:pt>
                <c:pt idx="24306">
                  <c:v>5606.08</c:v>
                </c:pt>
                <c:pt idx="24307">
                  <c:v>5606.1</c:v>
                </c:pt>
                <c:pt idx="24308">
                  <c:v>5606.1200000000035</c:v>
                </c:pt>
                <c:pt idx="24309">
                  <c:v>5606.14</c:v>
                </c:pt>
                <c:pt idx="24310">
                  <c:v>5606.1600000000035</c:v>
                </c:pt>
                <c:pt idx="24311">
                  <c:v>5606.18</c:v>
                </c:pt>
                <c:pt idx="24312">
                  <c:v>5606.2</c:v>
                </c:pt>
                <c:pt idx="24313">
                  <c:v>5606.22</c:v>
                </c:pt>
                <c:pt idx="24314">
                  <c:v>5606.24</c:v>
                </c:pt>
                <c:pt idx="24315">
                  <c:v>5606.26</c:v>
                </c:pt>
                <c:pt idx="24316">
                  <c:v>5606.28</c:v>
                </c:pt>
                <c:pt idx="24317">
                  <c:v>5606.3</c:v>
                </c:pt>
                <c:pt idx="24318">
                  <c:v>5606.3200000000024</c:v>
                </c:pt>
                <c:pt idx="24319">
                  <c:v>5606.34</c:v>
                </c:pt>
                <c:pt idx="24320">
                  <c:v>5606.3600000000024</c:v>
                </c:pt>
                <c:pt idx="24321">
                  <c:v>5606.38</c:v>
                </c:pt>
                <c:pt idx="24322">
                  <c:v>5606.4</c:v>
                </c:pt>
                <c:pt idx="24323">
                  <c:v>5606.42</c:v>
                </c:pt>
                <c:pt idx="24324">
                  <c:v>5606.44</c:v>
                </c:pt>
                <c:pt idx="24325">
                  <c:v>5606.46</c:v>
                </c:pt>
                <c:pt idx="24326">
                  <c:v>5606.48</c:v>
                </c:pt>
                <c:pt idx="24327">
                  <c:v>5606.5</c:v>
                </c:pt>
                <c:pt idx="24328">
                  <c:v>5606.52</c:v>
                </c:pt>
                <c:pt idx="24329">
                  <c:v>5606.54</c:v>
                </c:pt>
                <c:pt idx="24330">
                  <c:v>5606.56</c:v>
                </c:pt>
                <c:pt idx="24331">
                  <c:v>5606.58</c:v>
                </c:pt>
                <c:pt idx="24332">
                  <c:v>5606.6</c:v>
                </c:pt>
                <c:pt idx="24333">
                  <c:v>5606.6200000000035</c:v>
                </c:pt>
                <c:pt idx="24334">
                  <c:v>5606.64</c:v>
                </c:pt>
                <c:pt idx="24335">
                  <c:v>5606.6600000000035</c:v>
                </c:pt>
                <c:pt idx="24336">
                  <c:v>5606.68</c:v>
                </c:pt>
                <c:pt idx="24337">
                  <c:v>5606.7</c:v>
                </c:pt>
                <c:pt idx="24338">
                  <c:v>5606.72</c:v>
                </c:pt>
                <c:pt idx="24339">
                  <c:v>5606.74</c:v>
                </c:pt>
                <c:pt idx="24340">
                  <c:v>5606.76</c:v>
                </c:pt>
                <c:pt idx="24341">
                  <c:v>5606.78</c:v>
                </c:pt>
                <c:pt idx="24342">
                  <c:v>5606.8</c:v>
                </c:pt>
                <c:pt idx="24343">
                  <c:v>5606.8200000000024</c:v>
                </c:pt>
                <c:pt idx="24344">
                  <c:v>5606.84</c:v>
                </c:pt>
                <c:pt idx="24345">
                  <c:v>5606.8600000000024</c:v>
                </c:pt>
                <c:pt idx="24346">
                  <c:v>5606.88</c:v>
                </c:pt>
                <c:pt idx="24347">
                  <c:v>5606.9</c:v>
                </c:pt>
                <c:pt idx="24348">
                  <c:v>5606.92</c:v>
                </c:pt>
                <c:pt idx="24349">
                  <c:v>5606.94</c:v>
                </c:pt>
                <c:pt idx="24350">
                  <c:v>5606.96</c:v>
                </c:pt>
                <c:pt idx="24351">
                  <c:v>5606.98</c:v>
                </c:pt>
                <c:pt idx="24352">
                  <c:v>5607</c:v>
                </c:pt>
                <c:pt idx="24353">
                  <c:v>5607.02</c:v>
                </c:pt>
                <c:pt idx="24354">
                  <c:v>5607.04</c:v>
                </c:pt>
                <c:pt idx="24355">
                  <c:v>5607.06</c:v>
                </c:pt>
                <c:pt idx="24356">
                  <c:v>5607.08</c:v>
                </c:pt>
                <c:pt idx="24357">
                  <c:v>5607.1</c:v>
                </c:pt>
                <c:pt idx="24358">
                  <c:v>5607.1200000000035</c:v>
                </c:pt>
                <c:pt idx="24359">
                  <c:v>5607.14</c:v>
                </c:pt>
                <c:pt idx="24360">
                  <c:v>5607.1600000000035</c:v>
                </c:pt>
                <c:pt idx="24361">
                  <c:v>5607.18</c:v>
                </c:pt>
                <c:pt idx="24362">
                  <c:v>5607.2</c:v>
                </c:pt>
                <c:pt idx="24363">
                  <c:v>5607.22</c:v>
                </c:pt>
                <c:pt idx="24364">
                  <c:v>5607.24</c:v>
                </c:pt>
                <c:pt idx="24365">
                  <c:v>5607.26</c:v>
                </c:pt>
                <c:pt idx="24366">
                  <c:v>5607.28</c:v>
                </c:pt>
                <c:pt idx="24367">
                  <c:v>5607.3</c:v>
                </c:pt>
                <c:pt idx="24368">
                  <c:v>5607.3200000000024</c:v>
                </c:pt>
                <c:pt idx="24369">
                  <c:v>5607.34</c:v>
                </c:pt>
                <c:pt idx="24370">
                  <c:v>5607.3600000000024</c:v>
                </c:pt>
                <c:pt idx="24371">
                  <c:v>5607.38</c:v>
                </c:pt>
                <c:pt idx="24372">
                  <c:v>5607.4</c:v>
                </c:pt>
                <c:pt idx="24373">
                  <c:v>5607.42</c:v>
                </c:pt>
                <c:pt idx="24374">
                  <c:v>5607.44</c:v>
                </c:pt>
                <c:pt idx="24375">
                  <c:v>5607.46</c:v>
                </c:pt>
                <c:pt idx="24376">
                  <c:v>5607.48</c:v>
                </c:pt>
                <c:pt idx="24377">
                  <c:v>5607.5</c:v>
                </c:pt>
                <c:pt idx="24378">
                  <c:v>5607.52</c:v>
                </c:pt>
                <c:pt idx="24379">
                  <c:v>5607.54</c:v>
                </c:pt>
                <c:pt idx="24380">
                  <c:v>5607.56</c:v>
                </c:pt>
                <c:pt idx="24381">
                  <c:v>5607.58</c:v>
                </c:pt>
                <c:pt idx="24382">
                  <c:v>5607.6</c:v>
                </c:pt>
                <c:pt idx="24383">
                  <c:v>5607.6200000000035</c:v>
                </c:pt>
                <c:pt idx="24384">
                  <c:v>5607.64</c:v>
                </c:pt>
                <c:pt idx="24385">
                  <c:v>5607.6600000000035</c:v>
                </c:pt>
                <c:pt idx="24386">
                  <c:v>5607.68</c:v>
                </c:pt>
                <c:pt idx="24387">
                  <c:v>5607.7</c:v>
                </c:pt>
                <c:pt idx="24388">
                  <c:v>5607.72</c:v>
                </c:pt>
                <c:pt idx="24389">
                  <c:v>5607.74</c:v>
                </c:pt>
                <c:pt idx="24390">
                  <c:v>5607.76</c:v>
                </c:pt>
                <c:pt idx="24391">
                  <c:v>5607.78</c:v>
                </c:pt>
                <c:pt idx="24392">
                  <c:v>5607.8</c:v>
                </c:pt>
                <c:pt idx="24393">
                  <c:v>5607.8200000000024</c:v>
                </c:pt>
                <c:pt idx="24394">
                  <c:v>5607.84</c:v>
                </c:pt>
                <c:pt idx="24395">
                  <c:v>5607.8600000000024</c:v>
                </c:pt>
                <c:pt idx="24396">
                  <c:v>5607.88</c:v>
                </c:pt>
                <c:pt idx="24397">
                  <c:v>5607.9</c:v>
                </c:pt>
                <c:pt idx="24398">
                  <c:v>5607.92</c:v>
                </c:pt>
                <c:pt idx="24399">
                  <c:v>5607.94</c:v>
                </c:pt>
                <c:pt idx="24400">
                  <c:v>5607.96</c:v>
                </c:pt>
                <c:pt idx="24401">
                  <c:v>5607.98</c:v>
                </c:pt>
                <c:pt idx="24402">
                  <c:v>5608</c:v>
                </c:pt>
                <c:pt idx="24403">
                  <c:v>5608.02</c:v>
                </c:pt>
                <c:pt idx="24404">
                  <c:v>5608.04</c:v>
                </c:pt>
                <c:pt idx="24405">
                  <c:v>5608.06</c:v>
                </c:pt>
                <c:pt idx="24406">
                  <c:v>5608.08</c:v>
                </c:pt>
                <c:pt idx="24407">
                  <c:v>5608.1</c:v>
                </c:pt>
                <c:pt idx="24408">
                  <c:v>5608.1200000000035</c:v>
                </c:pt>
                <c:pt idx="24409">
                  <c:v>5608.14</c:v>
                </c:pt>
                <c:pt idx="24410">
                  <c:v>5608.1600000000035</c:v>
                </c:pt>
                <c:pt idx="24411">
                  <c:v>5608.18</c:v>
                </c:pt>
                <c:pt idx="24412">
                  <c:v>5608.2</c:v>
                </c:pt>
                <c:pt idx="24413">
                  <c:v>5608.22</c:v>
                </c:pt>
                <c:pt idx="24414">
                  <c:v>5608.24</c:v>
                </c:pt>
                <c:pt idx="24415">
                  <c:v>5608.26</c:v>
                </c:pt>
                <c:pt idx="24416">
                  <c:v>5608.28</c:v>
                </c:pt>
                <c:pt idx="24417">
                  <c:v>5608.3</c:v>
                </c:pt>
                <c:pt idx="24418">
                  <c:v>5608.3200000000024</c:v>
                </c:pt>
                <c:pt idx="24419">
                  <c:v>5608.34</c:v>
                </c:pt>
                <c:pt idx="24420">
                  <c:v>5608.3600000000024</c:v>
                </c:pt>
                <c:pt idx="24421">
                  <c:v>5608.38</c:v>
                </c:pt>
                <c:pt idx="24422">
                  <c:v>5608.4</c:v>
                </c:pt>
                <c:pt idx="24423">
                  <c:v>5608.42</c:v>
                </c:pt>
                <c:pt idx="24424">
                  <c:v>5608.44</c:v>
                </c:pt>
                <c:pt idx="24425">
                  <c:v>5608.46</c:v>
                </c:pt>
                <c:pt idx="24426">
                  <c:v>5608.48</c:v>
                </c:pt>
                <c:pt idx="24427">
                  <c:v>5608.5</c:v>
                </c:pt>
                <c:pt idx="24428">
                  <c:v>5608.52</c:v>
                </c:pt>
                <c:pt idx="24429">
                  <c:v>5608.54</c:v>
                </c:pt>
                <c:pt idx="24430">
                  <c:v>5608.56</c:v>
                </c:pt>
                <c:pt idx="24431">
                  <c:v>5608.58</c:v>
                </c:pt>
                <c:pt idx="24432">
                  <c:v>5608.6</c:v>
                </c:pt>
                <c:pt idx="24433">
                  <c:v>5608.6200000000035</c:v>
                </c:pt>
                <c:pt idx="24434">
                  <c:v>5608.64</c:v>
                </c:pt>
                <c:pt idx="24435">
                  <c:v>5608.6600000000035</c:v>
                </c:pt>
                <c:pt idx="24436">
                  <c:v>5608.68</c:v>
                </c:pt>
                <c:pt idx="24437">
                  <c:v>5608.7</c:v>
                </c:pt>
                <c:pt idx="24438">
                  <c:v>5608.72</c:v>
                </c:pt>
                <c:pt idx="24439">
                  <c:v>5608.74</c:v>
                </c:pt>
                <c:pt idx="24440">
                  <c:v>5608.76</c:v>
                </c:pt>
                <c:pt idx="24441">
                  <c:v>5608.78</c:v>
                </c:pt>
                <c:pt idx="24442">
                  <c:v>5608.8</c:v>
                </c:pt>
                <c:pt idx="24443">
                  <c:v>5608.8200000000024</c:v>
                </c:pt>
                <c:pt idx="24444">
                  <c:v>5608.84</c:v>
                </c:pt>
                <c:pt idx="24445">
                  <c:v>5608.8600000000024</c:v>
                </c:pt>
                <c:pt idx="24446">
                  <c:v>5608.88</c:v>
                </c:pt>
                <c:pt idx="24447">
                  <c:v>5608.9</c:v>
                </c:pt>
                <c:pt idx="24448">
                  <c:v>5608.92</c:v>
                </c:pt>
                <c:pt idx="24449">
                  <c:v>5608.94</c:v>
                </c:pt>
                <c:pt idx="24450">
                  <c:v>5608.96</c:v>
                </c:pt>
                <c:pt idx="24451">
                  <c:v>5608.98</c:v>
                </c:pt>
                <c:pt idx="24452">
                  <c:v>5609</c:v>
                </c:pt>
                <c:pt idx="24453">
                  <c:v>5609.02</c:v>
                </c:pt>
                <c:pt idx="24454">
                  <c:v>5609.04</c:v>
                </c:pt>
                <c:pt idx="24455">
                  <c:v>5609.06</c:v>
                </c:pt>
                <c:pt idx="24456">
                  <c:v>5609.08</c:v>
                </c:pt>
                <c:pt idx="24457">
                  <c:v>5609.1</c:v>
                </c:pt>
                <c:pt idx="24458">
                  <c:v>5609.1200000000035</c:v>
                </c:pt>
                <c:pt idx="24459">
                  <c:v>5609.14</c:v>
                </c:pt>
                <c:pt idx="24460">
                  <c:v>5609.1600000000035</c:v>
                </c:pt>
                <c:pt idx="24461">
                  <c:v>5609.18</c:v>
                </c:pt>
                <c:pt idx="24462">
                  <c:v>5609.2</c:v>
                </c:pt>
                <c:pt idx="24463">
                  <c:v>5609.22</c:v>
                </c:pt>
                <c:pt idx="24464">
                  <c:v>5609.24</c:v>
                </c:pt>
                <c:pt idx="24465">
                  <c:v>5609.26</c:v>
                </c:pt>
                <c:pt idx="24466">
                  <c:v>5609.28</c:v>
                </c:pt>
                <c:pt idx="24467">
                  <c:v>5609.3</c:v>
                </c:pt>
                <c:pt idx="24468">
                  <c:v>5609.3200000000024</c:v>
                </c:pt>
                <c:pt idx="24469">
                  <c:v>5609.34</c:v>
                </c:pt>
                <c:pt idx="24470">
                  <c:v>5609.3600000000024</c:v>
                </c:pt>
                <c:pt idx="24471">
                  <c:v>5609.38</c:v>
                </c:pt>
                <c:pt idx="24472">
                  <c:v>5609.4</c:v>
                </c:pt>
                <c:pt idx="24473">
                  <c:v>5609.42</c:v>
                </c:pt>
                <c:pt idx="24474">
                  <c:v>5609.44</c:v>
                </c:pt>
                <c:pt idx="24475">
                  <c:v>5609.46</c:v>
                </c:pt>
                <c:pt idx="24476">
                  <c:v>5609.48</c:v>
                </c:pt>
                <c:pt idx="24477">
                  <c:v>5609.5</c:v>
                </c:pt>
                <c:pt idx="24478">
                  <c:v>5609.52</c:v>
                </c:pt>
                <c:pt idx="24479">
                  <c:v>5609.54</c:v>
                </c:pt>
                <c:pt idx="24480">
                  <c:v>5609.56</c:v>
                </c:pt>
                <c:pt idx="24481">
                  <c:v>5609.58</c:v>
                </c:pt>
                <c:pt idx="24482">
                  <c:v>5609.6</c:v>
                </c:pt>
                <c:pt idx="24483">
                  <c:v>5609.6200000000035</c:v>
                </c:pt>
                <c:pt idx="24484">
                  <c:v>5609.64</c:v>
                </c:pt>
                <c:pt idx="24485">
                  <c:v>5609.6600000000035</c:v>
                </c:pt>
                <c:pt idx="24486">
                  <c:v>5609.68</c:v>
                </c:pt>
                <c:pt idx="24487">
                  <c:v>5609.7</c:v>
                </c:pt>
                <c:pt idx="24488">
                  <c:v>5609.72</c:v>
                </c:pt>
                <c:pt idx="24489">
                  <c:v>5609.74</c:v>
                </c:pt>
                <c:pt idx="24490">
                  <c:v>5609.76</c:v>
                </c:pt>
                <c:pt idx="24491">
                  <c:v>5609.78</c:v>
                </c:pt>
                <c:pt idx="24492">
                  <c:v>5609.8</c:v>
                </c:pt>
                <c:pt idx="24493">
                  <c:v>5609.8200000000024</c:v>
                </c:pt>
                <c:pt idx="24494">
                  <c:v>5609.84</c:v>
                </c:pt>
                <c:pt idx="24495">
                  <c:v>5609.8600000000024</c:v>
                </c:pt>
                <c:pt idx="24496">
                  <c:v>5609.88</c:v>
                </c:pt>
                <c:pt idx="24497">
                  <c:v>5609.9</c:v>
                </c:pt>
                <c:pt idx="24498">
                  <c:v>5609.92</c:v>
                </c:pt>
                <c:pt idx="24499">
                  <c:v>5609.94</c:v>
                </c:pt>
                <c:pt idx="24500">
                  <c:v>5609.96</c:v>
                </c:pt>
                <c:pt idx="24501">
                  <c:v>5609.98</c:v>
                </c:pt>
                <c:pt idx="24502">
                  <c:v>5610</c:v>
                </c:pt>
                <c:pt idx="24503">
                  <c:v>5610.02</c:v>
                </c:pt>
                <c:pt idx="24504">
                  <c:v>5610.04</c:v>
                </c:pt>
                <c:pt idx="24505">
                  <c:v>5610.06</c:v>
                </c:pt>
                <c:pt idx="24506">
                  <c:v>5610.08</c:v>
                </c:pt>
                <c:pt idx="24507">
                  <c:v>5610.1</c:v>
                </c:pt>
                <c:pt idx="24508">
                  <c:v>5610.1200000000035</c:v>
                </c:pt>
                <c:pt idx="24509">
                  <c:v>5610.14</c:v>
                </c:pt>
                <c:pt idx="24510">
                  <c:v>5610.1600000000035</c:v>
                </c:pt>
                <c:pt idx="24511">
                  <c:v>5610.18</c:v>
                </c:pt>
                <c:pt idx="24512">
                  <c:v>5610.2</c:v>
                </c:pt>
                <c:pt idx="24513">
                  <c:v>5610.22</c:v>
                </c:pt>
                <c:pt idx="24514">
                  <c:v>5610.24</c:v>
                </c:pt>
                <c:pt idx="24515">
                  <c:v>5610.26</c:v>
                </c:pt>
                <c:pt idx="24516">
                  <c:v>5610.28</c:v>
                </c:pt>
                <c:pt idx="24517">
                  <c:v>5610.3</c:v>
                </c:pt>
                <c:pt idx="24518">
                  <c:v>5610.3200000000024</c:v>
                </c:pt>
                <c:pt idx="24519">
                  <c:v>5610.34</c:v>
                </c:pt>
                <c:pt idx="24520">
                  <c:v>5610.3600000000024</c:v>
                </c:pt>
                <c:pt idx="24521">
                  <c:v>5610.38</c:v>
                </c:pt>
                <c:pt idx="24522">
                  <c:v>5610.4</c:v>
                </c:pt>
                <c:pt idx="24523">
                  <c:v>5610.42</c:v>
                </c:pt>
                <c:pt idx="24524">
                  <c:v>5610.44</c:v>
                </c:pt>
                <c:pt idx="24525">
                  <c:v>5610.46</c:v>
                </c:pt>
                <c:pt idx="24526">
                  <c:v>5610.48</c:v>
                </c:pt>
                <c:pt idx="24527">
                  <c:v>5610.5</c:v>
                </c:pt>
                <c:pt idx="24528">
                  <c:v>5610.52</c:v>
                </c:pt>
                <c:pt idx="24529">
                  <c:v>5610.54</c:v>
                </c:pt>
                <c:pt idx="24530">
                  <c:v>5610.56</c:v>
                </c:pt>
                <c:pt idx="24531">
                  <c:v>5610.58</c:v>
                </c:pt>
                <c:pt idx="24532">
                  <c:v>5610.6</c:v>
                </c:pt>
                <c:pt idx="24533">
                  <c:v>5610.6200000000035</c:v>
                </c:pt>
                <c:pt idx="24534">
                  <c:v>5610.64</c:v>
                </c:pt>
                <c:pt idx="24535">
                  <c:v>5610.6600000000035</c:v>
                </c:pt>
                <c:pt idx="24536">
                  <c:v>5610.68</c:v>
                </c:pt>
                <c:pt idx="24537">
                  <c:v>5610.7</c:v>
                </c:pt>
                <c:pt idx="24538">
                  <c:v>5610.72</c:v>
                </c:pt>
                <c:pt idx="24539">
                  <c:v>5610.74</c:v>
                </c:pt>
                <c:pt idx="24540">
                  <c:v>5610.76</c:v>
                </c:pt>
                <c:pt idx="24541">
                  <c:v>5610.78</c:v>
                </c:pt>
                <c:pt idx="24542">
                  <c:v>5610.8</c:v>
                </c:pt>
                <c:pt idx="24543">
                  <c:v>5610.8200000000024</c:v>
                </c:pt>
                <c:pt idx="24544">
                  <c:v>5610.84</c:v>
                </c:pt>
                <c:pt idx="24545">
                  <c:v>5610.8600000000024</c:v>
                </c:pt>
                <c:pt idx="24546">
                  <c:v>5610.88</c:v>
                </c:pt>
                <c:pt idx="24547">
                  <c:v>5610.9</c:v>
                </c:pt>
                <c:pt idx="24548">
                  <c:v>5610.92</c:v>
                </c:pt>
                <c:pt idx="24549">
                  <c:v>5610.94</c:v>
                </c:pt>
                <c:pt idx="24550">
                  <c:v>5610.96</c:v>
                </c:pt>
                <c:pt idx="24551">
                  <c:v>5610.98</c:v>
                </c:pt>
                <c:pt idx="24552">
                  <c:v>5611</c:v>
                </c:pt>
                <c:pt idx="24553">
                  <c:v>5611.02</c:v>
                </c:pt>
                <c:pt idx="24554">
                  <c:v>5611.04</c:v>
                </c:pt>
                <c:pt idx="24555">
                  <c:v>5611.06</c:v>
                </c:pt>
                <c:pt idx="24556">
                  <c:v>5611.08</c:v>
                </c:pt>
                <c:pt idx="24557">
                  <c:v>5611.1</c:v>
                </c:pt>
                <c:pt idx="24558">
                  <c:v>5611.1200000000035</c:v>
                </c:pt>
                <c:pt idx="24559">
                  <c:v>5611.14</c:v>
                </c:pt>
                <c:pt idx="24560">
                  <c:v>5611.1600000000035</c:v>
                </c:pt>
                <c:pt idx="24561">
                  <c:v>5611.18</c:v>
                </c:pt>
                <c:pt idx="24562">
                  <c:v>5611.2</c:v>
                </c:pt>
                <c:pt idx="24563">
                  <c:v>5611.22</c:v>
                </c:pt>
                <c:pt idx="24564">
                  <c:v>5611.24</c:v>
                </c:pt>
                <c:pt idx="24565">
                  <c:v>5611.26</c:v>
                </c:pt>
                <c:pt idx="24566">
                  <c:v>5611.28</c:v>
                </c:pt>
                <c:pt idx="24567">
                  <c:v>5611.3</c:v>
                </c:pt>
                <c:pt idx="24568">
                  <c:v>5611.3200000000024</c:v>
                </c:pt>
                <c:pt idx="24569">
                  <c:v>5611.34</c:v>
                </c:pt>
                <c:pt idx="24570">
                  <c:v>5611.3600000000024</c:v>
                </c:pt>
                <c:pt idx="24571">
                  <c:v>5611.38</c:v>
                </c:pt>
                <c:pt idx="24572">
                  <c:v>5611.4</c:v>
                </c:pt>
                <c:pt idx="24573">
                  <c:v>5611.42</c:v>
                </c:pt>
                <c:pt idx="24574">
                  <c:v>5611.44</c:v>
                </c:pt>
                <c:pt idx="24575">
                  <c:v>5611.46</c:v>
                </c:pt>
                <c:pt idx="24576">
                  <c:v>5611.48</c:v>
                </c:pt>
                <c:pt idx="24577">
                  <c:v>5611.5</c:v>
                </c:pt>
                <c:pt idx="24578">
                  <c:v>5611.52</c:v>
                </c:pt>
                <c:pt idx="24579">
                  <c:v>5611.54</c:v>
                </c:pt>
                <c:pt idx="24580">
                  <c:v>5611.56</c:v>
                </c:pt>
                <c:pt idx="24581">
                  <c:v>5611.58</c:v>
                </c:pt>
                <c:pt idx="24582">
                  <c:v>5611.6</c:v>
                </c:pt>
                <c:pt idx="24583">
                  <c:v>5611.6200000000035</c:v>
                </c:pt>
                <c:pt idx="24584">
                  <c:v>5611.64</c:v>
                </c:pt>
                <c:pt idx="24585">
                  <c:v>5611.6600000000035</c:v>
                </c:pt>
                <c:pt idx="24586">
                  <c:v>5611.68</c:v>
                </c:pt>
                <c:pt idx="24587">
                  <c:v>5611.7</c:v>
                </c:pt>
                <c:pt idx="24588">
                  <c:v>5611.72</c:v>
                </c:pt>
                <c:pt idx="24589">
                  <c:v>5611.74</c:v>
                </c:pt>
                <c:pt idx="24590">
                  <c:v>5611.76</c:v>
                </c:pt>
                <c:pt idx="24591">
                  <c:v>5611.78</c:v>
                </c:pt>
                <c:pt idx="24592">
                  <c:v>5611.8</c:v>
                </c:pt>
                <c:pt idx="24593">
                  <c:v>5611.8200000000024</c:v>
                </c:pt>
                <c:pt idx="24594">
                  <c:v>5611.84</c:v>
                </c:pt>
                <c:pt idx="24595">
                  <c:v>5611.8600000000024</c:v>
                </c:pt>
                <c:pt idx="24596">
                  <c:v>5611.88</c:v>
                </c:pt>
                <c:pt idx="24597">
                  <c:v>5611.9</c:v>
                </c:pt>
                <c:pt idx="24598">
                  <c:v>5611.92</c:v>
                </c:pt>
                <c:pt idx="24599">
                  <c:v>5611.94</c:v>
                </c:pt>
                <c:pt idx="24600">
                  <c:v>5611.96</c:v>
                </c:pt>
                <c:pt idx="24601">
                  <c:v>5611.98</c:v>
                </c:pt>
                <c:pt idx="24602">
                  <c:v>5612</c:v>
                </c:pt>
                <c:pt idx="24603">
                  <c:v>5612.02</c:v>
                </c:pt>
                <c:pt idx="24604">
                  <c:v>5612.04</c:v>
                </c:pt>
                <c:pt idx="24605">
                  <c:v>5612.06</c:v>
                </c:pt>
                <c:pt idx="24606">
                  <c:v>5612.08</c:v>
                </c:pt>
                <c:pt idx="24607">
                  <c:v>5612.1</c:v>
                </c:pt>
                <c:pt idx="24608">
                  <c:v>5612.1200000000035</c:v>
                </c:pt>
                <c:pt idx="24609">
                  <c:v>5612.14</c:v>
                </c:pt>
                <c:pt idx="24610">
                  <c:v>5612.1600000000035</c:v>
                </c:pt>
                <c:pt idx="24611">
                  <c:v>5612.18</c:v>
                </c:pt>
                <c:pt idx="24612">
                  <c:v>5612.2</c:v>
                </c:pt>
                <c:pt idx="24613">
                  <c:v>5612.22</c:v>
                </c:pt>
                <c:pt idx="24614">
                  <c:v>5612.24</c:v>
                </c:pt>
                <c:pt idx="24615">
                  <c:v>5612.26</c:v>
                </c:pt>
                <c:pt idx="24616">
                  <c:v>5612.28</c:v>
                </c:pt>
                <c:pt idx="24617">
                  <c:v>5612.3</c:v>
                </c:pt>
                <c:pt idx="24618">
                  <c:v>5612.3200000000024</c:v>
                </c:pt>
                <c:pt idx="24619">
                  <c:v>5612.34</c:v>
                </c:pt>
                <c:pt idx="24620">
                  <c:v>5612.3600000000024</c:v>
                </c:pt>
                <c:pt idx="24621">
                  <c:v>5612.38</c:v>
                </c:pt>
                <c:pt idx="24622">
                  <c:v>5612.4</c:v>
                </c:pt>
                <c:pt idx="24623">
                  <c:v>5612.42</c:v>
                </c:pt>
                <c:pt idx="24624">
                  <c:v>5612.44</c:v>
                </c:pt>
                <c:pt idx="24625">
                  <c:v>5612.46</c:v>
                </c:pt>
                <c:pt idx="24626">
                  <c:v>5612.48</c:v>
                </c:pt>
                <c:pt idx="24627">
                  <c:v>5612.5</c:v>
                </c:pt>
                <c:pt idx="24628">
                  <c:v>5612.52</c:v>
                </c:pt>
                <c:pt idx="24629">
                  <c:v>5612.54</c:v>
                </c:pt>
                <c:pt idx="24630">
                  <c:v>5612.56</c:v>
                </c:pt>
                <c:pt idx="24631">
                  <c:v>5612.58</c:v>
                </c:pt>
                <c:pt idx="24632">
                  <c:v>5612.6</c:v>
                </c:pt>
                <c:pt idx="24633">
                  <c:v>5612.6200000000035</c:v>
                </c:pt>
                <c:pt idx="24634">
                  <c:v>5612.64</c:v>
                </c:pt>
                <c:pt idx="24635">
                  <c:v>5612.6600000000035</c:v>
                </c:pt>
                <c:pt idx="24636">
                  <c:v>5612.68</c:v>
                </c:pt>
                <c:pt idx="24637">
                  <c:v>5612.7</c:v>
                </c:pt>
                <c:pt idx="24638">
                  <c:v>5612.72</c:v>
                </c:pt>
                <c:pt idx="24639">
                  <c:v>5612.74</c:v>
                </c:pt>
                <c:pt idx="24640">
                  <c:v>5612.76</c:v>
                </c:pt>
                <c:pt idx="24641">
                  <c:v>5612.78</c:v>
                </c:pt>
                <c:pt idx="24642">
                  <c:v>5612.8</c:v>
                </c:pt>
                <c:pt idx="24643">
                  <c:v>5612.8200000000024</c:v>
                </c:pt>
                <c:pt idx="24644">
                  <c:v>5612.84</c:v>
                </c:pt>
                <c:pt idx="24645">
                  <c:v>5612.8600000000024</c:v>
                </c:pt>
                <c:pt idx="24646">
                  <c:v>5612.88</c:v>
                </c:pt>
                <c:pt idx="24647">
                  <c:v>5612.9</c:v>
                </c:pt>
                <c:pt idx="24648">
                  <c:v>5612.92</c:v>
                </c:pt>
                <c:pt idx="24649">
                  <c:v>5612.94</c:v>
                </c:pt>
                <c:pt idx="24650">
                  <c:v>5612.96</c:v>
                </c:pt>
                <c:pt idx="24651">
                  <c:v>5612.98</c:v>
                </c:pt>
                <c:pt idx="24652">
                  <c:v>5613</c:v>
                </c:pt>
                <c:pt idx="24653">
                  <c:v>5613.02</c:v>
                </c:pt>
                <c:pt idx="24654">
                  <c:v>5613.04</c:v>
                </c:pt>
                <c:pt idx="24655">
                  <c:v>5613.06</c:v>
                </c:pt>
                <c:pt idx="24656">
                  <c:v>5613.08</c:v>
                </c:pt>
                <c:pt idx="24657">
                  <c:v>5613.1</c:v>
                </c:pt>
                <c:pt idx="24658">
                  <c:v>5613.1200000000035</c:v>
                </c:pt>
                <c:pt idx="24659">
                  <c:v>5613.14</c:v>
                </c:pt>
                <c:pt idx="24660">
                  <c:v>5613.1600000000035</c:v>
                </c:pt>
                <c:pt idx="24661">
                  <c:v>5613.18</c:v>
                </c:pt>
                <c:pt idx="24662">
                  <c:v>5613.2</c:v>
                </c:pt>
                <c:pt idx="24663">
                  <c:v>5613.22</c:v>
                </c:pt>
                <c:pt idx="24664">
                  <c:v>5613.24</c:v>
                </c:pt>
                <c:pt idx="24665">
                  <c:v>5613.26</c:v>
                </c:pt>
                <c:pt idx="24666">
                  <c:v>5613.28</c:v>
                </c:pt>
                <c:pt idx="24667">
                  <c:v>5613.3</c:v>
                </c:pt>
                <c:pt idx="24668">
                  <c:v>5613.3200000000024</c:v>
                </c:pt>
                <c:pt idx="24669">
                  <c:v>5613.34</c:v>
                </c:pt>
                <c:pt idx="24670">
                  <c:v>5613.3600000000024</c:v>
                </c:pt>
                <c:pt idx="24671">
                  <c:v>5613.38</c:v>
                </c:pt>
                <c:pt idx="24672">
                  <c:v>5613.4</c:v>
                </c:pt>
                <c:pt idx="24673">
                  <c:v>5613.42</c:v>
                </c:pt>
                <c:pt idx="24674">
                  <c:v>5613.44</c:v>
                </c:pt>
                <c:pt idx="24675">
                  <c:v>5613.46</c:v>
                </c:pt>
                <c:pt idx="24676">
                  <c:v>5613.48</c:v>
                </c:pt>
                <c:pt idx="24677">
                  <c:v>5613.5</c:v>
                </c:pt>
                <c:pt idx="24678">
                  <c:v>5613.52</c:v>
                </c:pt>
                <c:pt idx="24679">
                  <c:v>5613.54</c:v>
                </c:pt>
                <c:pt idx="24680">
                  <c:v>5613.56</c:v>
                </c:pt>
                <c:pt idx="24681">
                  <c:v>5613.58</c:v>
                </c:pt>
                <c:pt idx="24682">
                  <c:v>5613.6</c:v>
                </c:pt>
                <c:pt idx="24683">
                  <c:v>5613.6200000000035</c:v>
                </c:pt>
                <c:pt idx="24684">
                  <c:v>5613.64</c:v>
                </c:pt>
                <c:pt idx="24685">
                  <c:v>5613.6600000000035</c:v>
                </c:pt>
                <c:pt idx="24686">
                  <c:v>5613.68</c:v>
                </c:pt>
                <c:pt idx="24687">
                  <c:v>5613.7</c:v>
                </c:pt>
                <c:pt idx="24688">
                  <c:v>5613.72</c:v>
                </c:pt>
                <c:pt idx="24689">
                  <c:v>5613.74</c:v>
                </c:pt>
                <c:pt idx="24690">
                  <c:v>5613.76</c:v>
                </c:pt>
                <c:pt idx="24691">
                  <c:v>5613.78</c:v>
                </c:pt>
                <c:pt idx="24692">
                  <c:v>5613.8</c:v>
                </c:pt>
                <c:pt idx="24693">
                  <c:v>5613.8200000000024</c:v>
                </c:pt>
                <c:pt idx="24694">
                  <c:v>5613.84</c:v>
                </c:pt>
                <c:pt idx="24695">
                  <c:v>5613.8600000000024</c:v>
                </c:pt>
                <c:pt idx="24696">
                  <c:v>5613.88</c:v>
                </c:pt>
                <c:pt idx="24697">
                  <c:v>5613.9</c:v>
                </c:pt>
                <c:pt idx="24698">
                  <c:v>5613.92</c:v>
                </c:pt>
                <c:pt idx="24699">
                  <c:v>5613.94</c:v>
                </c:pt>
                <c:pt idx="24700">
                  <c:v>5613.96</c:v>
                </c:pt>
                <c:pt idx="24701">
                  <c:v>5613.98</c:v>
                </c:pt>
                <c:pt idx="24702">
                  <c:v>5614</c:v>
                </c:pt>
                <c:pt idx="24703">
                  <c:v>5614.02</c:v>
                </c:pt>
                <c:pt idx="24704">
                  <c:v>5614.04</c:v>
                </c:pt>
                <c:pt idx="24705">
                  <c:v>5614.06</c:v>
                </c:pt>
                <c:pt idx="24706">
                  <c:v>5614.08</c:v>
                </c:pt>
                <c:pt idx="24707">
                  <c:v>5614.1</c:v>
                </c:pt>
                <c:pt idx="24708">
                  <c:v>5614.1200000000035</c:v>
                </c:pt>
                <c:pt idx="24709">
                  <c:v>5614.14</c:v>
                </c:pt>
                <c:pt idx="24710">
                  <c:v>5614.1600000000035</c:v>
                </c:pt>
                <c:pt idx="24711">
                  <c:v>5614.18</c:v>
                </c:pt>
                <c:pt idx="24712">
                  <c:v>5614.2</c:v>
                </c:pt>
                <c:pt idx="24713">
                  <c:v>5614.22</c:v>
                </c:pt>
                <c:pt idx="24714">
                  <c:v>5614.24</c:v>
                </c:pt>
                <c:pt idx="24715">
                  <c:v>5614.26</c:v>
                </c:pt>
                <c:pt idx="24716">
                  <c:v>5614.28</c:v>
                </c:pt>
                <c:pt idx="24717">
                  <c:v>5614.3</c:v>
                </c:pt>
                <c:pt idx="24718">
                  <c:v>5614.3200000000024</c:v>
                </c:pt>
                <c:pt idx="24719">
                  <c:v>5614.34</c:v>
                </c:pt>
                <c:pt idx="24720">
                  <c:v>5614.3600000000024</c:v>
                </c:pt>
                <c:pt idx="24721">
                  <c:v>5614.38</c:v>
                </c:pt>
                <c:pt idx="24722">
                  <c:v>5614.4</c:v>
                </c:pt>
                <c:pt idx="24723">
                  <c:v>5614.42</c:v>
                </c:pt>
                <c:pt idx="24724">
                  <c:v>5614.44</c:v>
                </c:pt>
                <c:pt idx="24725">
                  <c:v>5614.46</c:v>
                </c:pt>
                <c:pt idx="24726">
                  <c:v>5614.48</c:v>
                </c:pt>
                <c:pt idx="24727">
                  <c:v>5614.5</c:v>
                </c:pt>
                <c:pt idx="24728">
                  <c:v>5614.52</c:v>
                </c:pt>
                <c:pt idx="24729">
                  <c:v>5614.54</c:v>
                </c:pt>
                <c:pt idx="24730">
                  <c:v>5614.56</c:v>
                </c:pt>
                <c:pt idx="24731">
                  <c:v>5614.58</c:v>
                </c:pt>
                <c:pt idx="24732">
                  <c:v>5614.6</c:v>
                </c:pt>
                <c:pt idx="24733">
                  <c:v>5614.6200000000035</c:v>
                </c:pt>
                <c:pt idx="24734">
                  <c:v>5614.64</c:v>
                </c:pt>
                <c:pt idx="24735">
                  <c:v>5614.6600000000035</c:v>
                </c:pt>
                <c:pt idx="24736">
                  <c:v>5614.68</c:v>
                </c:pt>
                <c:pt idx="24737">
                  <c:v>5614.7</c:v>
                </c:pt>
                <c:pt idx="24738">
                  <c:v>5614.72</c:v>
                </c:pt>
                <c:pt idx="24739">
                  <c:v>5614.74</c:v>
                </c:pt>
                <c:pt idx="24740">
                  <c:v>5614.76</c:v>
                </c:pt>
                <c:pt idx="24741">
                  <c:v>5614.78</c:v>
                </c:pt>
                <c:pt idx="24742">
                  <c:v>5614.8</c:v>
                </c:pt>
                <c:pt idx="24743">
                  <c:v>5614.8200000000024</c:v>
                </c:pt>
                <c:pt idx="24744">
                  <c:v>5614.84</c:v>
                </c:pt>
                <c:pt idx="24745">
                  <c:v>5614.8600000000024</c:v>
                </c:pt>
                <c:pt idx="24746">
                  <c:v>5614.88</c:v>
                </c:pt>
                <c:pt idx="24747">
                  <c:v>5614.9</c:v>
                </c:pt>
                <c:pt idx="24748">
                  <c:v>5614.92</c:v>
                </c:pt>
                <c:pt idx="24749">
                  <c:v>5614.94</c:v>
                </c:pt>
                <c:pt idx="24750">
                  <c:v>5614.96</c:v>
                </c:pt>
                <c:pt idx="24751">
                  <c:v>5614.98</c:v>
                </c:pt>
                <c:pt idx="24752">
                  <c:v>5615</c:v>
                </c:pt>
                <c:pt idx="24753">
                  <c:v>5615.02</c:v>
                </c:pt>
                <c:pt idx="24754">
                  <c:v>5615.04</c:v>
                </c:pt>
                <c:pt idx="24755">
                  <c:v>5615.06</c:v>
                </c:pt>
                <c:pt idx="24756">
                  <c:v>5615.08</c:v>
                </c:pt>
                <c:pt idx="24757">
                  <c:v>5615.1</c:v>
                </c:pt>
                <c:pt idx="24758">
                  <c:v>5615.1200000000035</c:v>
                </c:pt>
                <c:pt idx="24759">
                  <c:v>5615.14</c:v>
                </c:pt>
                <c:pt idx="24760">
                  <c:v>5615.1600000000035</c:v>
                </c:pt>
                <c:pt idx="24761">
                  <c:v>5615.18</c:v>
                </c:pt>
                <c:pt idx="24762">
                  <c:v>5615.2</c:v>
                </c:pt>
                <c:pt idx="24763">
                  <c:v>5615.22</c:v>
                </c:pt>
                <c:pt idx="24764">
                  <c:v>5615.24</c:v>
                </c:pt>
                <c:pt idx="24765">
                  <c:v>5615.26</c:v>
                </c:pt>
                <c:pt idx="24766">
                  <c:v>5615.28</c:v>
                </c:pt>
                <c:pt idx="24767">
                  <c:v>5615.3</c:v>
                </c:pt>
                <c:pt idx="24768">
                  <c:v>5615.3200000000024</c:v>
                </c:pt>
                <c:pt idx="24769">
                  <c:v>5615.34</c:v>
                </c:pt>
                <c:pt idx="24770">
                  <c:v>5615.3600000000024</c:v>
                </c:pt>
                <c:pt idx="24771">
                  <c:v>5615.38</c:v>
                </c:pt>
                <c:pt idx="24772">
                  <c:v>5615.4</c:v>
                </c:pt>
                <c:pt idx="24773">
                  <c:v>5615.42</c:v>
                </c:pt>
                <c:pt idx="24774">
                  <c:v>5615.44</c:v>
                </c:pt>
                <c:pt idx="24775">
                  <c:v>5615.46</c:v>
                </c:pt>
                <c:pt idx="24776">
                  <c:v>5615.48</c:v>
                </c:pt>
                <c:pt idx="24777">
                  <c:v>5615.5</c:v>
                </c:pt>
                <c:pt idx="24778">
                  <c:v>5615.52</c:v>
                </c:pt>
                <c:pt idx="24779">
                  <c:v>5615.54</c:v>
                </c:pt>
                <c:pt idx="24780">
                  <c:v>5615.56</c:v>
                </c:pt>
                <c:pt idx="24781">
                  <c:v>5615.58</c:v>
                </c:pt>
                <c:pt idx="24782">
                  <c:v>5615.6</c:v>
                </c:pt>
                <c:pt idx="24783">
                  <c:v>5615.6200000000035</c:v>
                </c:pt>
                <c:pt idx="24784">
                  <c:v>5615.64</c:v>
                </c:pt>
                <c:pt idx="24785">
                  <c:v>5615.6600000000035</c:v>
                </c:pt>
                <c:pt idx="24786">
                  <c:v>5615.68</c:v>
                </c:pt>
                <c:pt idx="24787">
                  <c:v>5615.7</c:v>
                </c:pt>
                <c:pt idx="24788">
                  <c:v>5615.72</c:v>
                </c:pt>
                <c:pt idx="24789">
                  <c:v>5615.74</c:v>
                </c:pt>
                <c:pt idx="24790">
                  <c:v>5615.76</c:v>
                </c:pt>
                <c:pt idx="24791">
                  <c:v>5615.78</c:v>
                </c:pt>
                <c:pt idx="24792">
                  <c:v>5615.8</c:v>
                </c:pt>
                <c:pt idx="24793">
                  <c:v>5615.8200000000024</c:v>
                </c:pt>
                <c:pt idx="24794">
                  <c:v>5615.84</c:v>
                </c:pt>
                <c:pt idx="24795">
                  <c:v>5615.8600000000024</c:v>
                </c:pt>
                <c:pt idx="24796">
                  <c:v>5615.88</c:v>
                </c:pt>
                <c:pt idx="24797">
                  <c:v>5615.9</c:v>
                </c:pt>
                <c:pt idx="24798">
                  <c:v>5615.92</c:v>
                </c:pt>
                <c:pt idx="24799">
                  <c:v>5615.94</c:v>
                </c:pt>
                <c:pt idx="24800">
                  <c:v>5615.96</c:v>
                </c:pt>
                <c:pt idx="24801">
                  <c:v>5615.98</c:v>
                </c:pt>
                <c:pt idx="24802">
                  <c:v>5616</c:v>
                </c:pt>
                <c:pt idx="24803">
                  <c:v>5616.02</c:v>
                </c:pt>
                <c:pt idx="24804">
                  <c:v>5616.04</c:v>
                </c:pt>
                <c:pt idx="24805">
                  <c:v>5616.06</c:v>
                </c:pt>
                <c:pt idx="24806">
                  <c:v>5616.08</c:v>
                </c:pt>
                <c:pt idx="24807">
                  <c:v>5616.1</c:v>
                </c:pt>
                <c:pt idx="24808">
                  <c:v>5616.1200000000035</c:v>
                </c:pt>
                <c:pt idx="24809">
                  <c:v>5616.14</c:v>
                </c:pt>
                <c:pt idx="24810">
                  <c:v>5616.1600000000035</c:v>
                </c:pt>
                <c:pt idx="24811">
                  <c:v>5616.18</c:v>
                </c:pt>
                <c:pt idx="24812">
                  <c:v>5616.2</c:v>
                </c:pt>
                <c:pt idx="24813">
                  <c:v>5616.22</c:v>
                </c:pt>
                <c:pt idx="24814">
                  <c:v>5616.24</c:v>
                </c:pt>
                <c:pt idx="24815">
                  <c:v>5616.26</c:v>
                </c:pt>
                <c:pt idx="24816">
                  <c:v>5616.28</c:v>
                </c:pt>
                <c:pt idx="24817">
                  <c:v>5616.3</c:v>
                </c:pt>
                <c:pt idx="24818">
                  <c:v>5616.3200000000024</c:v>
                </c:pt>
                <c:pt idx="24819">
                  <c:v>5616.34</c:v>
                </c:pt>
                <c:pt idx="24820">
                  <c:v>5616.3600000000024</c:v>
                </c:pt>
                <c:pt idx="24821">
                  <c:v>5616.38</c:v>
                </c:pt>
                <c:pt idx="24822">
                  <c:v>5616.4</c:v>
                </c:pt>
                <c:pt idx="24823">
                  <c:v>5616.42</c:v>
                </c:pt>
                <c:pt idx="24824">
                  <c:v>5616.44</c:v>
                </c:pt>
                <c:pt idx="24825">
                  <c:v>5616.46</c:v>
                </c:pt>
                <c:pt idx="24826">
                  <c:v>5616.48</c:v>
                </c:pt>
                <c:pt idx="24827">
                  <c:v>5616.5</c:v>
                </c:pt>
                <c:pt idx="24828">
                  <c:v>5616.52</c:v>
                </c:pt>
                <c:pt idx="24829">
                  <c:v>5616.54</c:v>
                </c:pt>
                <c:pt idx="24830">
                  <c:v>5616.56</c:v>
                </c:pt>
                <c:pt idx="24831">
                  <c:v>5616.58</c:v>
                </c:pt>
                <c:pt idx="24832">
                  <c:v>5616.6</c:v>
                </c:pt>
                <c:pt idx="24833">
                  <c:v>5616.6200000000035</c:v>
                </c:pt>
                <c:pt idx="24834">
                  <c:v>5616.64</c:v>
                </c:pt>
                <c:pt idx="24835">
                  <c:v>5616.6600000000035</c:v>
                </c:pt>
                <c:pt idx="24836">
                  <c:v>5616.68</c:v>
                </c:pt>
                <c:pt idx="24837">
                  <c:v>5616.7</c:v>
                </c:pt>
                <c:pt idx="24838">
                  <c:v>5616.72</c:v>
                </c:pt>
                <c:pt idx="24839">
                  <c:v>5616.74</c:v>
                </c:pt>
                <c:pt idx="24840">
                  <c:v>5616.76</c:v>
                </c:pt>
                <c:pt idx="24841">
                  <c:v>5616.78</c:v>
                </c:pt>
                <c:pt idx="24842">
                  <c:v>5616.8</c:v>
                </c:pt>
                <c:pt idx="24843">
                  <c:v>5616.8200000000024</c:v>
                </c:pt>
                <c:pt idx="24844">
                  <c:v>5616.84</c:v>
                </c:pt>
                <c:pt idx="24845">
                  <c:v>5616.8600000000024</c:v>
                </c:pt>
                <c:pt idx="24846">
                  <c:v>5616.88</c:v>
                </c:pt>
                <c:pt idx="24847">
                  <c:v>5616.9</c:v>
                </c:pt>
                <c:pt idx="24848">
                  <c:v>5616.92</c:v>
                </c:pt>
                <c:pt idx="24849">
                  <c:v>5616.94</c:v>
                </c:pt>
                <c:pt idx="24850">
                  <c:v>5616.96</c:v>
                </c:pt>
                <c:pt idx="24851">
                  <c:v>5616.98</c:v>
                </c:pt>
                <c:pt idx="24852">
                  <c:v>5617</c:v>
                </c:pt>
                <c:pt idx="24853">
                  <c:v>5617.02</c:v>
                </c:pt>
                <c:pt idx="24854">
                  <c:v>5617.04</c:v>
                </c:pt>
                <c:pt idx="24855">
                  <c:v>5617.06</c:v>
                </c:pt>
                <c:pt idx="24856">
                  <c:v>5617.08</c:v>
                </c:pt>
                <c:pt idx="24857">
                  <c:v>5617.1</c:v>
                </c:pt>
                <c:pt idx="24858">
                  <c:v>5617.1200000000035</c:v>
                </c:pt>
                <c:pt idx="24859">
                  <c:v>5617.14</c:v>
                </c:pt>
                <c:pt idx="24860">
                  <c:v>5617.1600000000035</c:v>
                </c:pt>
                <c:pt idx="24861">
                  <c:v>5617.18</c:v>
                </c:pt>
                <c:pt idx="24862">
                  <c:v>5617.2</c:v>
                </c:pt>
                <c:pt idx="24863">
                  <c:v>5617.22</c:v>
                </c:pt>
                <c:pt idx="24864">
                  <c:v>5617.24</c:v>
                </c:pt>
                <c:pt idx="24865">
                  <c:v>5617.26</c:v>
                </c:pt>
                <c:pt idx="24866">
                  <c:v>5617.28</c:v>
                </c:pt>
                <c:pt idx="24867">
                  <c:v>5617.3</c:v>
                </c:pt>
                <c:pt idx="24868">
                  <c:v>5617.3200000000024</c:v>
                </c:pt>
                <c:pt idx="24869">
                  <c:v>5617.34</c:v>
                </c:pt>
                <c:pt idx="24870">
                  <c:v>5617.3600000000024</c:v>
                </c:pt>
                <c:pt idx="24871">
                  <c:v>5617.38</c:v>
                </c:pt>
                <c:pt idx="24872">
                  <c:v>5617.4</c:v>
                </c:pt>
                <c:pt idx="24873">
                  <c:v>5617.42</c:v>
                </c:pt>
                <c:pt idx="24874">
                  <c:v>5617.44</c:v>
                </c:pt>
                <c:pt idx="24875">
                  <c:v>5617.46</c:v>
                </c:pt>
                <c:pt idx="24876">
                  <c:v>5617.48</c:v>
                </c:pt>
                <c:pt idx="24877">
                  <c:v>5617.5</c:v>
                </c:pt>
                <c:pt idx="24878">
                  <c:v>5617.52</c:v>
                </c:pt>
                <c:pt idx="24879">
                  <c:v>5617.54</c:v>
                </c:pt>
                <c:pt idx="24880">
                  <c:v>5617.56</c:v>
                </c:pt>
                <c:pt idx="24881">
                  <c:v>5617.58</c:v>
                </c:pt>
                <c:pt idx="24882">
                  <c:v>5617.6</c:v>
                </c:pt>
                <c:pt idx="24883">
                  <c:v>5617.6200000000035</c:v>
                </c:pt>
                <c:pt idx="24884">
                  <c:v>5617.64</c:v>
                </c:pt>
                <c:pt idx="24885">
                  <c:v>5617.6600000000035</c:v>
                </c:pt>
                <c:pt idx="24886">
                  <c:v>5617.68</c:v>
                </c:pt>
                <c:pt idx="24887">
                  <c:v>5617.7</c:v>
                </c:pt>
                <c:pt idx="24888">
                  <c:v>5617.72</c:v>
                </c:pt>
                <c:pt idx="24889">
                  <c:v>5617.74</c:v>
                </c:pt>
                <c:pt idx="24890">
                  <c:v>5617.76</c:v>
                </c:pt>
                <c:pt idx="24891">
                  <c:v>5617.78</c:v>
                </c:pt>
                <c:pt idx="24892">
                  <c:v>5617.8</c:v>
                </c:pt>
                <c:pt idx="24893">
                  <c:v>5617.8200000000024</c:v>
                </c:pt>
                <c:pt idx="24894">
                  <c:v>5617.84</c:v>
                </c:pt>
                <c:pt idx="24895">
                  <c:v>5617.8600000000024</c:v>
                </c:pt>
                <c:pt idx="24896">
                  <c:v>5617.88</c:v>
                </c:pt>
                <c:pt idx="24897">
                  <c:v>5617.9</c:v>
                </c:pt>
                <c:pt idx="24898">
                  <c:v>5617.92</c:v>
                </c:pt>
                <c:pt idx="24899">
                  <c:v>5617.94</c:v>
                </c:pt>
                <c:pt idx="24900">
                  <c:v>5617.96</c:v>
                </c:pt>
                <c:pt idx="24901">
                  <c:v>5617.98</c:v>
                </c:pt>
                <c:pt idx="24902">
                  <c:v>5618</c:v>
                </c:pt>
                <c:pt idx="24903">
                  <c:v>5618.02</c:v>
                </c:pt>
                <c:pt idx="24904">
                  <c:v>5618.04</c:v>
                </c:pt>
                <c:pt idx="24905">
                  <c:v>5618.06</c:v>
                </c:pt>
                <c:pt idx="24906">
                  <c:v>5618.08</c:v>
                </c:pt>
                <c:pt idx="24907">
                  <c:v>5618.1</c:v>
                </c:pt>
                <c:pt idx="24908">
                  <c:v>5618.1200000000035</c:v>
                </c:pt>
                <c:pt idx="24909">
                  <c:v>5618.14</c:v>
                </c:pt>
                <c:pt idx="24910">
                  <c:v>5618.1600000000035</c:v>
                </c:pt>
                <c:pt idx="24911">
                  <c:v>5618.18</c:v>
                </c:pt>
                <c:pt idx="24912">
                  <c:v>5618.2</c:v>
                </c:pt>
                <c:pt idx="24913">
                  <c:v>5618.22</c:v>
                </c:pt>
                <c:pt idx="24914">
                  <c:v>5618.24</c:v>
                </c:pt>
                <c:pt idx="24915">
                  <c:v>5618.26</c:v>
                </c:pt>
                <c:pt idx="24916">
                  <c:v>5618.28</c:v>
                </c:pt>
                <c:pt idx="24917">
                  <c:v>5618.3</c:v>
                </c:pt>
                <c:pt idx="24918">
                  <c:v>5618.3200000000024</c:v>
                </c:pt>
                <c:pt idx="24919">
                  <c:v>5618.34</c:v>
                </c:pt>
                <c:pt idx="24920">
                  <c:v>5618.3600000000024</c:v>
                </c:pt>
                <c:pt idx="24921">
                  <c:v>5618.38</c:v>
                </c:pt>
                <c:pt idx="24922">
                  <c:v>5618.4</c:v>
                </c:pt>
                <c:pt idx="24923">
                  <c:v>5618.42</c:v>
                </c:pt>
                <c:pt idx="24924">
                  <c:v>5618.44</c:v>
                </c:pt>
                <c:pt idx="24925">
                  <c:v>5618.46</c:v>
                </c:pt>
                <c:pt idx="24926">
                  <c:v>5618.48</c:v>
                </c:pt>
                <c:pt idx="24927">
                  <c:v>5618.5</c:v>
                </c:pt>
                <c:pt idx="24928">
                  <c:v>5618.52</c:v>
                </c:pt>
                <c:pt idx="24929">
                  <c:v>5618.54</c:v>
                </c:pt>
                <c:pt idx="24930">
                  <c:v>5618.56</c:v>
                </c:pt>
                <c:pt idx="24931">
                  <c:v>5618.58</c:v>
                </c:pt>
                <c:pt idx="24932">
                  <c:v>5618.6</c:v>
                </c:pt>
                <c:pt idx="24933">
                  <c:v>5618.6200000000035</c:v>
                </c:pt>
                <c:pt idx="24934">
                  <c:v>5618.64</c:v>
                </c:pt>
                <c:pt idx="24935">
                  <c:v>5618.6600000000035</c:v>
                </c:pt>
                <c:pt idx="24936">
                  <c:v>5618.68</c:v>
                </c:pt>
                <c:pt idx="24937">
                  <c:v>5618.7</c:v>
                </c:pt>
                <c:pt idx="24938">
                  <c:v>5618.72</c:v>
                </c:pt>
                <c:pt idx="24939">
                  <c:v>5618.74</c:v>
                </c:pt>
                <c:pt idx="24940">
                  <c:v>5618.76</c:v>
                </c:pt>
                <c:pt idx="24941">
                  <c:v>5618.78</c:v>
                </c:pt>
                <c:pt idx="24942">
                  <c:v>5618.8</c:v>
                </c:pt>
                <c:pt idx="24943">
                  <c:v>5618.8200000000024</c:v>
                </c:pt>
                <c:pt idx="24944">
                  <c:v>5618.84</c:v>
                </c:pt>
                <c:pt idx="24945">
                  <c:v>5618.8600000000024</c:v>
                </c:pt>
                <c:pt idx="24946">
                  <c:v>5618.88</c:v>
                </c:pt>
                <c:pt idx="24947">
                  <c:v>5618.9</c:v>
                </c:pt>
                <c:pt idx="24948">
                  <c:v>5618.92</c:v>
                </c:pt>
                <c:pt idx="24949">
                  <c:v>5618.94</c:v>
                </c:pt>
                <c:pt idx="24950">
                  <c:v>5618.96</c:v>
                </c:pt>
                <c:pt idx="24951">
                  <c:v>5618.98</c:v>
                </c:pt>
                <c:pt idx="24952">
                  <c:v>5619</c:v>
                </c:pt>
                <c:pt idx="24953">
                  <c:v>5619.02</c:v>
                </c:pt>
                <c:pt idx="24954">
                  <c:v>5619.04</c:v>
                </c:pt>
                <c:pt idx="24955">
                  <c:v>5619.06</c:v>
                </c:pt>
                <c:pt idx="24956">
                  <c:v>5619.08</c:v>
                </c:pt>
                <c:pt idx="24957">
                  <c:v>5619.1</c:v>
                </c:pt>
                <c:pt idx="24958">
                  <c:v>5619.1200000000035</c:v>
                </c:pt>
                <c:pt idx="24959">
                  <c:v>5619.14</c:v>
                </c:pt>
                <c:pt idx="24960">
                  <c:v>5619.1600000000035</c:v>
                </c:pt>
                <c:pt idx="24961">
                  <c:v>5619.18</c:v>
                </c:pt>
                <c:pt idx="24962">
                  <c:v>5619.2</c:v>
                </c:pt>
                <c:pt idx="24963">
                  <c:v>5619.22</c:v>
                </c:pt>
                <c:pt idx="24964">
                  <c:v>5619.24</c:v>
                </c:pt>
                <c:pt idx="24965">
                  <c:v>5619.26</c:v>
                </c:pt>
                <c:pt idx="24966">
                  <c:v>5619.28</c:v>
                </c:pt>
                <c:pt idx="24967">
                  <c:v>5619.3</c:v>
                </c:pt>
                <c:pt idx="24968">
                  <c:v>5619.3200000000024</c:v>
                </c:pt>
                <c:pt idx="24969">
                  <c:v>5619.34</c:v>
                </c:pt>
                <c:pt idx="24970">
                  <c:v>5619.3600000000024</c:v>
                </c:pt>
                <c:pt idx="24971">
                  <c:v>5619.38</c:v>
                </c:pt>
                <c:pt idx="24972">
                  <c:v>5619.4</c:v>
                </c:pt>
                <c:pt idx="24973">
                  <c:v>5619.42</c:v>
                </c:pt>
                <c:pt idx="24974">
                  <c:v>5619.44</c:v>
                </c:pt>
                <c:pt idx="24975">
                  <c:v>5619.46</c:v>
                </c:pt>
                <c:pt idx="24976">
                  <c:v>5619.48</c:v>
                </c:pt>
                <c:pt idx="24977">
                  <c:v>5619.5</c:v>
                </c:pt>
                <c:pt idx="24978">
                  <c:v>5619.52</c:v>
                </c:pt>
                <c:pt idx="24979">
                  <c:v>5619.54</c:v>
                </c:pt>
                <c:pt idx="24980">
                  <c:v>5619.56</c:v>
                </c:pt>
                <c:pt idx="24981">
                  <c:v>5619.58</c:v>
                </c:pt>
                <c:pt idx="24982">
                  <c:v>5619.6</c:v>
                </c:pt>
                <c:pt idx="24983">
                  <c:v>5619.6200000000035</c:v>
                </c:pt>
                <c:pt idx="24984">
                  <c:v>5619.64</c:v>
                </c:pt>
                <c:pt idx="24985">
                  <c:v>5619.6600000000035</c:v>
                </c:pt>
                <c:pt idx="24986">
                  <c:v>5619.68</c:v>
                </c:pt>
                <c:pt idx="24987">
                  <c:v>5619.7</c:v>
                </c:pt>
                <c:pt idx="24988">
                  <c:v>5619.72</c:v>
                </c:pt>
                <c:pt idx="24989">
                  <c:v>5619.74</c:v>
                </c:pt>
                <c:pt idx="24990">
                  <c:v>5619.76</c:v>
                </c:pt>
                <c:pt idx="24991">
                  <c:v>5619.78</c:v>
                </c:pt>
                <c:pt idx="24992">
                  <c:v>5619.8</c:v>
                </c:pt>
                <c:pt idx="24993">
                  <c:v>5619.8200000000024</c:v>
                </c:pt>
                <c:pt idx="24994">
                  <c:v>5619.84</c:v>
                </c:pt>
                <c:pt idx="24995">
                  <c:v>5619.8600000000024</c:v>
                </c:pt>
                <c:pt idx="24996">
                  <c:v>5619.88</c:v>
                </c:pt>
                <c:pt idx="24997">
                  <c:v>5619.9</c:v>
                </c:pt>
                <c:pt idx="24998">
                  <c:v>5619.92</c:v>
                </c:pt>
                <c:pt idx="24999">
                  <c:v>5619.94</c:v>
                </c:pt>
                <c:pt idx="25000">
                  <c:v>5619.96</c:v>
                </c:pt>
                <c:pt idx="25001">
                  <c:v>5619.98</c:v>
                </c:pt>
                <c:pt idx="25002">
                  <c:v>5620</c:v>
                </c:pt>
                <c:pt idx="25003">
                  <c:v>5620.02</c:v>
                </c:pt>
                <c:pt idx="25004">
                  <c:v>5620.04</c:v>
                </c:pt>
                <c:pt idx="25005">
                  <c:v>5620.06</c:v>
                </c:pt>
                <c:pt idx="25006">
                  <c:v>5620.08</c:v>
                </c:pt>
                <c:pt idx="25007">
                  <c:v>5620.1</c:v>
                </c:pt>
                <c:pt idx="25008">
                  <c:v>5620.1200000000035</c:v>
                </c:pt>
                <c:pt idx="25009">
                  <c:v>5620.14</c:v>
                </c:pt>
                <c:pt idx="25010">
                  <c:v>5620.1600000000035</c:v>
                </c:pt>
                <c:pt idx="25011">
                  <c:v>5620.18</c:v>
                </c:pt>
                <c:pt idx="25012">
                  <c:v>5620.2</c:v>
                </c:pt>
                <c:pt idx="25013">
                  <c:v>5620.22</c:v>
                </c:pt>
                <c:pt idx="25014">
                  <c:v>5620.24</c:v>
                </c:pt>
                <c:pt idx="25015">
                  <c:v>5620.26</c:v>
                </c:pt>
                <c:pt idx="25016">
                  <c:v>5620.28</c:v>
                </c:pt>
                <c:pt idx="25017">
                  <c:v>5620.3</c:v>
                </c:pt>
                <c:pt idx="25018">
                  <c:v>5620.3200000000024</c:v>
                </c:pt>
                <c:pt idx="25019">
                  <c:v>5620.34</c:v>
                </c:pt>
                <c:pt idx="25020">
                  <c:v>5620.3600000000024</c:v>
                </c:pt>
                <c:pt idx="25021">
                  <c:v>5620.38</c:v>
                </c:pt>
                <c:pt idx="25022">
                  <c:v>5620.4</c:v>
                </c:pt>
                <c:pt idx="25023">
                  <c:v>5620.42</c:v>
                </c:pt>
                <c:pt idx="25024">
                  <c:v>5620.44</c:v>
                </c:pt>
                <c:pt idx="25025">
                  <c:v>5620.46</c:v>
                </c:pt>
                <c:pt idx="25026">
                  <c:v>5620.48</c:v>
                </c:pt>
                <c:pt idx="25027">
                  <c:v>5620.5</c:v>
                </c:pt>
                <c:pt idx="25028">
                  <c:v>5620.52</c:v>
                </c:pt>
                <c:pt idx="25029">
                  <c:v>5620.54</c:v>
                </c:pt>
                <c:pt idx="25030">
                  <c:v>5620.56</c:v>
                </c:pt>
                <c:pt idx="25031">
                  <c:v>5620.58</c:v>
                </c:pt>
                <c:pt idx="25032">
                  <c:v>5620.6</c:v>
                </c:pt>
                <c:pt idx="25033">
                  <c:v>5620.6200000000035</c:v>
                </c:pt>
                <c:pt idx="25034">
                  <c:v>5620.64</c:v>
                </c:pt>
                <c:pt idx="25035">
                  <c:v>5620.6600000000035</c:v>
                </c:pt>
                <c:pt idx="25036">
                  <c:v>5620.68</c:v>
                </c:pt>
                <c:pt idx="25037">
                  <c:v>5620.7</c:v>
                </c:pt>
                <c:pt idx="25038">
                  <c:v>5620.72</c:v>
                </c:pt>
                <c:pt idx="25039">
                  <c:v>5620.74</c:v>
                </c:pt>
                <c:pt idx="25040">
                  <c:v>5620.76</c:v>
                </c:pt>
                <c:pt idx="25041">
                  <c:v>5620.78</c:v>
                </c:pt>
                <c:pt idx="25042">
                  <c:v>5620.8</c:v>
                </c:pt>
                <c:pt idx="25043">
                  <c:v>5620.8200000000024</c:v>
                </c:pt>
                <c:pt idx="25044">
                  <c:v>5620.84</c:v>
                </c:pt>
                <c:pt idx="25045">
                  <c:v>5620.8600000000024</c:v>
                </c:pt>
                <c:pt idx="25046">
                  <c:v>5620.88</c:v>
                </c:pt>
                <c:pt idx="25047">
                  <c:v>5620.9</c:v>
                </c:pt>
                <c:pt idx="25048">
                  <c:v>5620.92</c:v>
                </c:pt>
                <c:pt idx="25049">
                  <c:v>5620.94</c:v>
                </c:pt>
                <c:pt idx="25050">
                  <c:v>5620.96</c:v>
                </c:pt>
                <c:pt idx="25051">
                  <c:v>5620.98</c:v>
                </c:pt>
                <c:pt idx="25052">
                  <c:v>5621</c:v>
                </c:pt>
                <c:pt idx="25053">
                  <c:v>5621.02</c:v>
                </c:pt>
                <c:pt idx="25054">
                  <c:v>5621.04</c:v>
                </c:pt>
                <c:pt idx="25055">
                  <c:v>5621.06</c:v>
                </c:pt>
                <c:pt idx="25056">
                  <c:v>5621.08</c:v>
                </c:pt>
                <c:pt idx="25057">
                  <c:v>5621.1</c:v>
                </c:pt>
                <c:pt idx="25058">
                  <c:v>5621.1200000000035</c:v>
                </c:pt>
                <c:pt idx="25059">
                  <c:v>5621.14</c:v>
                </c:pt>
                <c:pt idx="25060">
                  <c:v>5621.1600000000035</c:v>
                </c:pt>
                <c:pt idx="25061">
                  <c:v>5621.18</c:v>
                </c:pt>
                <c:pt idx="25062">
                  <c:v>5621.2</c:v>
                </c:pt>
                <c:pt idx="25063">
                  <c:v>5621.22</c:v>
                </c:pt>
                <c:pt idx="25064">
                  <c:v>5621.24</c:v>
                </c:pt>
                <c:pt idx="25065">
                  <c:v>5621.26</c:v>
                </c:pt>
                <c:pt idx="25066">
                  <c:v>5621.28</c:v>
                </c:pt>
                <c:pt idx="25067">
                  <c:v>5621.3</c:v>
                </c:pt>
                <c:pt idx="25068">
                  <c:v>5621.3200000000024</c:v>
                </c:pt>
                <c:pt idx="25069">
                  <c:v>5621.34</c:v>
                </c:pt>
                <c:pt idx="25070">
                  <c:v>5621.3600000000024</c:v>
                </c:pt>
                <c:pt idx="25071">
                  <c:v>5621.38</c:v>
                </c:pt>
                <c:pt idx="25072">
                  <c:v>5621.4</c:v>
                </c:pt>
                <c:pt idx="25073">
                  <c:v>5621.42</c:v>
                </c:pt>
                <c:pt idx="25074">
                  <c:v>5621.44</c:v>
                </c:pt>
                <c:pt idx="25075">
                  <c:v>5621.46</c:v>
                </c:pt>
                <c:pt idx="25076">
                  <c:v>5621.48</c:v>
                </c:pt>
                <c:pt idx="25077">
                  <c:v>5621.5</c:v>
                </c:pt>
                <c:pt idx="25078">
                  <c:v>5621.52</c:v>
                </c:pt>
                <c:pt idx="25079">
                  <c:v>5621.54</c:v>
                </c:pt>
                <c:pt idx="25080">
                  <c:v>5621.56</c:v>
                </c:pt>
                <c:pt idx="25081">
                  <c:v>5621.58</c:v>
                </c:pt>
                <c:pt idx="25082">
                  <c:v>5621.6</c:v>
                </c:pt>
                <c:pt idx="25083">
                  <c:v>5621.6200000000035</c:v>
                </c:pt>
                <c:pt idx="25084">
                  <c:v>5621.64</c:v>
                </c:pt>
                <c:pt idx="25085">
                  <c:v>5621.6600000000035</c:v>
                </c:pt>
                <c:pt idx="25086">
                  <c:v>5621.68</c:v>
                </c:pt>
                <c:pt idx="25087">
                  <c:v>5621.7</c:v>
                </c:pt>
                <c:pt idx="25088">
                  <c:v>5621.72</c:v>
                </c:pt>
                <c:pt idx="25089">
                  <c:v>5621.74</c:v>
                </c:pt>
                <c:pt idx="25090">
                  <c:v>5621.76</c:v>
                </c:pt>
                <c:pt idx="25091">
                  <c:v>5621.78</c:v>
                </c:pt>
                <c:pt idx="25092">
                  <c:v>5621.8</c:v>
                </c:pt>
                <c:pt idx="25093">
                  <c:v>5621.8200000000024</c:v>
                </c:pt>
                <c:pt idx="25094">
                  <c:v>5621.84</c:v>
                </c:pt>
                <c:pt idx="25095">
                  <c:v>5621.8600000000024</c:v>
                </c:pt>
                <c:pt idx="25096">
                  <c:v>5621.88</c:v>
                </c:pt>
                <c:pt idx="25097">
                  <c:v>5621.9</c:v>
                </c:pt>
                <c:pt idx="25098">
                  <c:v>5621.92</c:v>
                </c:pt>
                <c:pt idx="25099">
                  <c:v>5621.94</c:v>
                </c:pt>
                <c:pt idx="25100">
                  <c:v>5621.96</c:v>
                </c:pt>
                <c:pt idx="25101">
                  <c:v>5621.98</c:v>
                </c:pt>
                <c:pt idx="25102">
                  <c:v>5622</c:v>
                </c:pt>
                <c:pt idx="25103">
                  <c:v>5622.02</c:v>
                </c:pt>
                <c:pt idx="25104">
                  <c:v>5622.04</c:v>
                </c:pt>
                <c:pt idx="25105">
                  <c:v>5622.06</c:v>
                </c:pt>
                <c:pt idx="25106">
                  <c:v>5622.08</c:v>
                </c:pt>
                <c:pt idx="25107">
                  <c:v>5622.1</c:v>
                </c:pt>
                <c:pt idx="25108">
                  <c:v>5622.1200000000035</c:v>
                </c:pt>
                <c:pt idx="25109">
                  <c:v>5622.14</c:v>
                </c:pt>
                <c:pt idx="25110">
                  <c:v>5622.1600000000035</c:v>
                </c:pt>
                <c:pt idx="25111">
                  <c:v>5622.18</c:v>
                </c:pt>
                <c:pt idx="25112">
                  <c:v>5622.2</c:v>
                </c:pt>
                <c:pt idx="25113">
                  <c:v>5622.22</c:v>
                </c:pt>
                <c:pt idx="25114">
                  <c:v>5622.24</c:v>
                </c:pt>
                <c:pt idx="25115">
                  <c:v>5622.26</c:v>
                </c:pt>
                <c:pt idx="25116">
                  <c:v>5622.28</c:v>
                </c:pt>
                <c:pt idx="25117">
                  <c:v>5622.3</c:v>
                </c:pt>
                <c:pt idx="25118">
                  <c:v>5622.3200000000024</c:v>
                </c:pt>
                <c:pt idx="25119">
                  <c:v>5622.34</c:v>
                </c:pt>
                <c:pt idx="25120">
                  <c:v>5622.3600000000024</c:v>
                </c:pt>
                <c:pt idx="25121">
                  <c:v>5622.38</c:v>
                </c:pt>
                <c:pt idx="25122">
                  <c:v>5622.4</c:v>
                </c:pt>
                <c:pt idx="25123">
                  <c:v>5622.42</c:v>
                </c:pt>
                <c:pt idx="25124">
                  <c:v>5622.44</c:v>
                </c:pt>
                <c:pt idx="25125">
                  <c:v>5622.46</c:v>
                </c:pt>
                <c:pt idx="25126">
                  <c:v>5622.48</c:v>
                </c:pt>
                <c:pt idx="25127">
                  <c:v>5622.5</c:v>
                </c:pt>
                <c:pt idx="25128">
                  <c:v>5622.52</c:v>
                </c:pt>
                <c:pt idx="25129">
                  <c:v>5622.54</c:v>
                </c:pt>
                <c:pt idx="25130">
                  <c:v>5622.56</c:v>
                </c:pt>
                <c:pt idx="25131">
                  <c:v>5622.58</c:v>
                </c:pt>
                <c:pt idx="25132">
                  <c:v>5622.6</c:v>
                </c:pt>
                <c:pt idx="25133">
                  <c:v>5622.6200000000035</c:v>
                </c:pt>
                <c:pt idx="25134">
                  <c:v>5622.64</c:v>
                </c:pt>
                <c:pt idx="25135">
                  <c:v>5622.6600000000035</c:v>
                </c:pt>
                <c:pt idx="25136">
                  <c:v>5622.68</c:v>
                </c:pt>
                <c:pt idx="25137">
                  <c:v>5622.7</c:v>
                </c:pt>
                <c:pt idx="25138">
                  <c:v>5622.72</c:v>
                </c:pt>
                <c:pt idx="25139">
                  <c:v>5622.74</c:v>
                </c:pt>
                <c:pt idx="25140">
                  <c:v>5622.76</c:v>
                </c:pt>
                <c:pt idx="25141">
                  <c:v>5622.78</c:v>
                </c:pt>
                <c:pt idx="25142">
                  <c:v>5622.8</c:v>
                </c:pt>
                <c:pt idx="25143">
                  <c:v>5622.8200000000024</c:v>
                </c:pt>
                <c:pt idx="25144">
                  <c:v>5622.84</c:v>
                </c:pt>
                <c:pt idx="25145">
                  <c:v>5622.8600000000024</c:v>
                </c:pt>
                <c:pt idx="25146">
                  <c:v>5622.88</c:v>
                </c:pt>
                <c:pt idx="25147">
                  <c:v>5622.9</c:v>
                </c:pt>
                <c:pt idx="25148">
                  <c:v>5622.92</c:v>
                </c:pt>
                <c:pt idx="25149">
                  <c:v>5622.94</c:v>
                </c:pt>
                <c:pt idx="25150">
                  <c:v>5622.96</c:v>
                </c:pt>
                <c:pt idx="25151">
                  <c:v>5622.98</c:v>
                </c:pt>
                <c:pt idx="25152">
                  <c:v>5623</c:v>
                </c:pt>
                <c:pt idx="25153">
                  <c:v>5623.02</c:v>
                </c:pt>
                <c:pt idx="25154">
                  <c:v>5623.04</c:v>
                </c:pt>
                <c:pt idx="25155">
                  <c:v>5623.06</c:v>
                </c:pt>
                <c:pt idx="25156">
                  <c:v>5623.08</c:v>
                </c:pt>
                <c:pt idx="25157">
                  <c:v>5623.1</c:v>
                </c:pt>
                <c:pt idx="25158">
                  <c:v>5623.1200000000035</c:v>
                </c:pt>
                <c:pt idx="25159">
                  <c:v>5623.14</c:v>
                </c:pt>
                <c:pt idx="25160">
                  <c:v>5623.1600000000035</c:v>
                </c:pt>
                <c:pt idx="25161">
                  <c:v>5623.18</c:v>
                </c:pt>
                <c:pt idx="25162">
                  <c:v>5623.2</c:v>
                </c:pt>
                <c:pt idx="25163">
                  <c:v>5623.22</c:v>
                </c:pt>
                <c:pt idx="25164">
                  <c:v>5623.24</c:v>
                </c:pt>
                <c:pt idx="25165">
                  <c:v>5623.26</c:v>
                </c:pt>
                <c:pt idx="25166">
                  <c:v>5623.28</c:v>
                </c:pt>
                <c:pt idx="25167">
                  <c:v>5623.3</c:v>
                </c:pt>
                <c:pt idx="25168">
                  <c:v>5623.3200000000024</c:v>
                </c:pt>
                <c:pt idx="25169">
                  <c:v>5623.34</c:v>
                </c:pt>
                <c:pt idx="25170">
                  <c:v>5623.3600000000024</c:v>
                </c:pt>
                <c:pt idx="25171">
                  <c:v>5623.38</c:v>
                </c:pt>
                <c:pt idx="25172">
                  <c:v>5623.4</c:v>
                </c:pt>
                <c:pt idx="25173">
                  <c:v>5623.42</c:v>
                </c:pt>
                <c:pt idx="25174">
                  <c:v>5623.44</c:v>
                </c:pt>
                <c:pt idx="25175">
                  <c:v>5623.46</c:v>
                </c:pt>
                <c:pt idx="25176">
                  <c:v>5623.48</c:v>
                </c:pt>
                <c:pt idx="25177">
                  <c:v>5623.5</c:v>
                </c:pt>
                <c:pt idx="25178">
                  <c:v>5623.52</c:v>
                </c:pt>
                <c:pt idx="25179">
                  <c:v>5623.54</c:v>
                </c:pt>
                <c:pt idx="25180">
                  <c:v>5623.56</c:v>
                </c:pt>
                <c:pt idx="25181">
                  <c:v>5623.58</c:v>
                </c:pt>
                <c:pt idx="25182">
                  <c:v>5623.6</c:v>
                </c:pt>
                <c:pt idx="25183">
                  <c:v>5623.6200000000035</c:v>
                </c:pt>
                <c:pt idx="25184">
                  <c:v>5623.64</c:v>
                </c:pt>
                <c:pt idx="25185">
                  <c:v>5623.6600000000035</c:v>
                </c:pt>
                <c:pt idx="25186">
                  <c:v>5623.68</c:v>
                </c:pt>
                <c:pt idx="25187">
                  <c:v>5623.7</c:v>
                </c:pt>
                <c:pt idx="25188">
                  <c:v>5623.72</c:v>
                </c:pt>
                <c:pt idx="25189">
                  <c:v>5623.74</c:v>
                </c:pt>
                <c:pt idx="25190">
                  <c:v>5623.76</c:v>
                </c:pt>
                <c:pt idx="25191">
                  <c:v>5623.78</c:v>
                </c:pt>
                <c:pt idx="25192">
                  <c:v>5623.8</c:v>
                </c:pt>
                <c:pt idx="25193">
                  <c:v>5623.8200000000024</c:v>
                </c:pt>
                <c:pt idx="25194">
                  <c:v>5623.84</c:v>
                </c:pt>
                <c:pt idx="25195">
                  <c:v>5623.8600000000024</c:v>
                </c:pt>
                <c:pt idx="25196">
                  <c:v>5623.88</c:v>
                </c:pt>
                <c:pt idx="25197">
                  <c:v>5623.9</c:v>
                </c:pt>
                <c:pt idx="25198">
                  <c:v>5623.92</c:v>
                </c:pt>
                <c:pt idx="25199">
                  <c:v>5623.94</c:v>
                </c:pt>
                <c:pt idx="25200">
                  <c:v>5623.96</c:v>
                </c:pt>
                <c:pt idx="25201">
                  <c:v>5623.98</c:v>
                </c:pt>
                <c:pt idx="25202">
                  <c:v>5624</c:v>
                </c:pt>
                <c:pt idx="25203">
                  <c:v>5624.02</c:v>
                </c:pt>
                <c:pt idx="25204">
                  <c:v>5624.04</c:v>
                </c:pt>
                <c:pt idx="25205">
                  <c:v>5624.06</c:v>
                </c:pt>
                <c:pt idx="25206">
                  <c:v>5624.08</c:v>
                </c:pt>
                <c:pt idx="25207">
                  <c:v>5624.1</c:v>
                </c:pt>
                <c:pt idx="25208">
                  <c:v>5624.1200000000035</c:v>
                </c:pt>
                <c:pt idx="25209">
                  <c:v>5624.14</c:v>
                </c:pt>
                <c:pt idx="25210">
                  <c:v>5624.1600000000035</c:v>
                </c:pt>
                <c:pt idx="25211">
                  <c:v>5624.18</c:v>
                </c:pt>
                <c:pt idx="25212">
                  <c:v>5624.2</c:v>
                </c:pt>
                <c:pt idx="25213">
                  <c:v>5624.22</c:v>
                </c:pt>
                <c:pt idx="25214">
                  <c:v>5624.24</c:v>
                </c:pt>
                <c:pt idx="25215">
                  <c:v>5624.26</c:v>
                </c:pt>
                <c:pt idx="25216">
                  <c:v>5624.28</c:v>
                </c:pt>
                <c:pt idx="25217">
                  <c:v>5624.3</c:v>
                </c:pt>
                <c:pt idx="25218">
                  <c:v>5624.3200000000024</c:v>
                </c:pt>
                <c:pt idx="25219">
                  <c:v>5624.34</c:v>
                </c:pt>
                <c:pt idx="25220">
                  <c:v>5624.3600000000024</c:v>
                </c:pt>
                <c:pt idx="25221">
                  <c:v>5624.38</c:v>
                </c:pt>
                <c:pt idx="25222">
                  <c:v>5624.4</c:v>
                </c:pt>
                <c:pt idx="25223">
                  <c:v>5624.42</c:v>
                </c:pt>
                <c:pt idx="25224">
                  <c:v>5624.44</c:v>
                </c:pt>
                <c:pt idx="25225">
                  <c:v>5624.46</c:v>
                </c:pt>
                <c:pt idx="25226">
                  <c:v>5624.48</c:v>
                </c:pt>
                <c:pt idx="25227">
                  <c:v>5624.5</c:v>
                </c:pt>
                <c:pt idx="25228">
                  <c:v>5624.52</c:v>
                </c:pt>
                <c:pt idx="25229">
                  <c:v>5624.54</c:v>
                </c:pt>
                <c:pt idx="25230">
                  <c:v>5624.56</c:v>
                </c:pt>
                <c:pt idx="25231">
                  <c:v>5624.58</c:v>
                </c:pt>
                <c:pt idx="25232">
                  <c:v>5624.6</c:v>
                </c:pt>
                <c:pt idx="25233">
                  <c:v>5624.6200000000035</c:v>
                </c:pt>
                <c:pt idx="25234">
                  <c:v>5624.64</c:v>
                </c:pt>
                <c:pt idx="25235">
                  <c:v>5624.6600000000035</c:v>
                </c:pt>
                <c:pt idx="25236">
                  <c:v>5624.68</c:v>
                </c:pt>
                <c:pt idx="25237">
                  <c:v>5624.7</c:v>
                </c:pt>
                <c:pt idx="25238">
                  <c:v>5624.72</c:v>
                </c:pt>
                <c:pt idx="25239">
                  <c:v>5624.74</c:v>
                </c:pt>
                <c:pt idx="25240">
                  <c:v>5624.76</c:v>
                </c:pt>
                <c:pt idx="25241">
                  <c:v>5624.78</c:v>
                </c:pt>
                <c:pt idx="25242">
                  <c:v>5624.8</c:v>
                </c:pt>
                <c:pt idx="25243">
                  <c:v>5624.8200000000024</c:v>
                </c:pt>
                <c:pt idx="25244">
                  <c:v>5624.84</c:v>
                </c:pt>
                <c:pt idx="25245">
                  <c:v>5624.8600000000024</c:v>
                </c:pt>
                <c:pt idx="25246">
                  <c:v>5624.88</c:v>
                </c:pt>
                <c:pt idx="25247">
                  <c:v>5624.9</c:v>
                </c:pt>
                <c:pt idx="25248">
                  <c:v>5624.92</c:v>
                </c:pt>
                <c:pt idx="25249">
                  <c:v>5624.94</c:v>
                </c:pt>
                <c:pt idx="25250">
                  <c:v>5624.96</c:v>
                </c:pt>
                <c:pt idx="25251">
                  <c:v>5624.98</c:v>
                </c:pt>
                <c:pt idx="25252">
                  <c:v>5625</c:v>
                </c:pt>
                <c:pt idx="25253">
                  <c:v>5625.02</c:v>
                </c:pt>
                <c:pt idx="25254">
                  <c:v>5625.04</c:v>
                </c:pt>
                <c:pt idx="25255">
                  <c:v>5625.06</c:v>
                </c:pt>
                <c:pt idx="25256">
                  <c:v>5625.08</c:v>
                </c:pt>
                <c:pt idx="25257">
                  <c:v>5625.1</c:v>
                </c:pt>
                <c:pt idx="25258">
                  <c:v>5625.1200000000035</c:v>
                </c:pt>
                <c:pt idx="25259">
                  <c:v>5625.14</c:v>
                </c:pt>
                <c:pt idx="25260">
                  <c:v>5625.1600000000035</c:v>
                </c:pt>
                <c:pt idx="25261">
                  <c:v>5625.18</c:v>
                </c:pt>
                <c:pt idx="25262">
                  <c:v>5625.2</c:v>
                </c:pt>
                <c:pt idx="25263">
                  <c:v>5625.22</c:v>
                </c:pt>
                <c:pt idx="25264">
                  <c:v>5625.24</c:v>
                </c:pt>
                <c:pt idx="25265">
                  <c:v>5625.26</c:v>
                </c:pt>
                <c:pt idx="25266">
                  <c:v>5625.28</c:v>
                </c:pt>
                <c:pt idx="25267">
                  <c:v>5625.3</c:v>
                </c:pt>
                <c:pt idx="25268">
                  <c:v>5625.3200000000024</c:v>
                </c:pt>
                <c:pt idx="25269">
                  <c:v>5625.34</c:v>
                </c:pt>
                <c:pt idx="25270">
                  <c:v>5625.3600000000024</c:v>
                </c:pt>
                <c:pt idx="25271">
                  <c:v>5625.38</c:v>
                </c:pt>
                <c:pt idx="25272">
                  <c:v>5625.4</c:v>
                </c:pt>
                <c:pt idx="25273">
                  <c:v>5625.42</c:v>
                </c:pt>
                <c:pt idx="25274">
                  <c:v>5625.44</c:v>
                </c:pt>
                <c:pt idx="25275">
                  <c:v>5625.46</c:v>
                </c:pt>
                <c:pt idx="25276">
                  <c:v>5625.48</c:v>
                </c:pt>
                <c:pt idx="25277">
                  <c:v>5625.5</c:v>
                </c:pt>
                <c:pt idx="25278">
                  <c:v>5625.52</c:v>
                </c:pt>
                <c:pt idx="25279">
                  <c:v>5625.54</c:v>
                </c:pt>
                <c:pt idx="25280">
                  <c:v>5625.56</c:v>
                </c:pt>
                <c:pt idx="25281">
                  <c:v>5625.58</c:v>
                </c:pt>
                <c:pt idx="25282">
                  <c:v>5625.6</c:v>
                </c:pt>
                <c:pt idx="25283">
                  <c:v>5625.6200000000035</c:v>
                </c:pt>
                <c:pt idx="25284">
                  <c:v>5625.64</c:v>
                </c:pt>
                <c:pt idx="25285">
                  <c:v>5625.6600000000035</c:v>
                </c:pt>
                <c:pt idx="25286">
                  <c:v>5625.68</c:v>
                </c:pt>
                <c:pt idx="25287">
                  <c:v>5625.7</c:v>
                </c:pt>
                <c:pt idx="25288">
                  <c:v>5625.72</c:v>
                </c:pt>
                <c:pt idx="25289">
                  <c:v>5625.74</c:v>
                </c:pt>
                <c:pt idx="25290">
                  <c:v>5625.76</c:v>
                </c:pt>
                <c:pt idx="25291">
                  <c:v>5625.78</c:v>
                </c:pt>
                <c:pt idx="25292">
                  <c:v>5625.8</c:v>
                </c:pt>
                <c:pt idx="25293">
                  <c:v>5625.8200000000024</c:v>
                </c:pt>
                <c:pt idx="25294">
                  <c:v>5625.84</c:v>
                </c:pt>
                <c:pt idx="25295">
                  <c:v>5625.8600000000024</c:v>
                </c:pt>
                <c:pt idx="25296">
                  <c:v>5625.88</c:v>
                </c:pt>
                <c:pt idx="25297">
                  <c:v>5625.9</c:v>
                </c:pt>
                <c:pt idx="25298">
                  <c:v>5625.92</c:v>
                </c:pt>
                <c:pt idx="25299">
                  <c:v>5625.94</c:v>
                </c:pt>
                <c:pt idx="25300">
                  <c:v>5625.96</c:v>
                </c:pt>
                <c:pt idx="25301">
                  <c:v>5625.98</c:v>
                </c:pt>
                <c:pt idx="25302">
                  <c:v>5626</c:v>
                </c:pt>
                <c:pt idx="25303">
                  <c:v>5626.02</c:v>
                </c:pt>
                <c:pt idx="25304">
                  <c:v>5626.04</c:v>
                </c:pt>
                <c:pt idx="25305">
                  <c:v>5626.06</c:v>
                </c:pt>
                <c:pt idx="25306">
                  <c:v>5626.08</c:v>
                </c:pt>
                <c:pt idx="25307">
                  <c:v>5626.1</c:v>
                </c:pt>
                <c:pt idx="25308">
                  <c:v>5626.1200000000035</c:v>
                </c:pt>
                <c:pt idx="25309">
                  <c:v>5626.14</c:v>
                </c:pt>
                <c:pt idx="25310">
                  <c:v>5626.1600000000035</c:v>
                </c:pt>
                <c:pt idx="25311">
                  <c:v>5626.18</c:v>
                </c:pt>
                <c:pt idx="25312">
                  <c:v>5626.2</c:v>
                </c:pt>
                <c:pt idx="25313">
                  <c:v>5626.22</c:v>
                </c:pt>
                <c:pt idx="25314">
                  <c:v>5626.24</c:v>
                </c:pt>
                <c:pt idx="25315">
                  <c:v>5626.26</c:v>
                </c:pt>
                <c:pt idx="25316">
                  <c:v>5626.28</c:v>
                </c:pt>
                <c:pt idx="25317">
                  <c:v>5626.3</c:v>
                </c:pt>
                <c:pt idx="25318">
                  <c:v>5626.3200000000024</c:v>
                </c:pt>
                <c:pt idx="25319">
                  <c:v>5626.34</c:v>
                </c:pt>
                <c:pt idx="25320">
                  <c:v>5626.3600000000024</c:v>
                </c:pt>
                <c:pt idx="25321">
                  <c:v>5626.38</c:v>
                </c:pt>
                <c:pt idx="25322">
                  <c:v>5626.4</c:v>
                </c:pt>
                <c:pt idx="25323">
                  <c:v>5626.42</c:v>
                </c:pt>
                <c:pt idx="25324">
                  <c:v>5626.44</c:v>
                </c:pt>
                <c:pt idx="25325">
                  <c:v>5626.46</c:v>
                </c:pt>
                <c:pt idx="25326">
                  <c:v>5626.48</c:v>
                </c:pt>
                <c:pt idx="25327">
                  <c:v>5626.5</c:v>
                </c:pt>
                <c:pt idx="25328">
                  <c:v>5626.52</c:v>
                </c:pt>
                <c:pt idx="25329">
                  <c:v>5626.54</c:v>
                </c:pt>
                <c:pt idx="25330">
                  <c:v>5626.56</c:v>
                </c:pt>
                <c:pt idx="25331">
                  <c:v>5626.58</c:v>
                </c:pt>
                <c:pt idx="25332">
                  <c:v>5626.6</c:v>
                </c:pt>
                <c:pt idx="25333">
                  <c:v>5626.6200000000035</c:v>
                </c:pt>
                <c:pt idx="25334">
                  <c:v>5626.64</c:v>
                </c:pt>
                <c:pt idx="25335">
                  <c:v>5626.6600000000035</c:v>
                </c:pt>
                <c:pt idx="25336">
                  <c:v>5626.68</c:v>
                </c:pt>
                <c:pt idx="25337">
                  <c:v>5626.7</c:v>
                </c:pt>
                <c:pt idx="25338">
                  <c:v>5626.72</c:v>
                </c:pt>
                <c:pt idx="25339">
                  <c:v>5626.74</c:v>
                </c:pt>
                <c:pt idx="25340">
                  <c:v>5626.76</c:v>
                </c:pt>
                <c:pt idx="25341">
                  <c:v>5626.78</c:v>
                </c:pt>
                <c:pt idx="25342">
                  <c:v>5626.8</c:v>
                </c:pt>
                <c:pt idx="25343">
                  <c:v>5626.8200000000024</c:v>
                </c:pt>
                <c:pt idx="25344">
                  <c:v>5626.84</c:v>
                </c:pt>
                <c:pt idx="25345">
                  <c:v>5626.8600000000024</c:v>
                </c:pt>
                <c:pt idx="25346">
                  <c:v>5626.88</c:v>
                </c:pt>
                <c:pt idx="25347">
                  <c:v>5626.9</c:v>
                </c:pt>
                <c:pt idx="25348">
                  <c:v>5626.92</c:v>
                </c:pt>
                <c:pt idx="25349">
                  <c:v>5626.94</c:v>
                </c:pt>
                <c:pt idx="25350">
                  <c:v>5626.96</c:v>
                </c:pt>
                <c:pt idx="25351">
                  <c:v>5626.98</c:v>
                </c:pt>
                <c:pt idx="25352">
                  <c:v>5627</c:v>
                </c:pt>
                <c:pt idx="25353">
                  <c:v>5627.02</c:v>
                </c:pt>
                <c:pt idx="25354">
                  <c:v>5627.04</c:v>
                </c:pt>
                <c:pt idx="25355">
                  <c:v>5627.06</c:v>
                </c:pt>
                <c:pt idx="25356">
                  <c:v>5627.08</c:v>
                </c:pt>
                <c:pt idx="25357">
                  <c:v>5627.1</c:v>
                </c:pt>
                <c:pt idx="25358">
                  <c:v>5627.1200000000035</c:v>
                </c:pt>
                <c:pt idx="25359">
                  <c:v>5627.14</c:v>
                </c:pt>
                <c:pt idx="25360">
                  <c:v>5627.1600000000035</c:v>
                </c:pt>
                <c:pt idx="25361">
                  <c:v>5627.18</c:v>
                </c:pt>
                <c:pt idx="25362">
                  <c:v>5627.2</c:v>
                </c:pt>
                <c:pt idx="25363">
                  <c:v>5627.22</c:v>
                </c:pt>
                <c:pt idx="25364">
                  <c:v>5627.24</c:v>
                </c:pt>
                <c:pt idx="25365">
                  <c:v>5627.26</c:v>
                </c:pt>
                <c:pt idx="25366">
                  <c:v>5627.28</c:v>
                </c:pt>
                <c:pt idx="25367">
                  <c:v>5627.3</c:v>
                </c:pt>
                <c:pt idx="25368">
                  <c:v>5627.3200000000024</c:v>
                </c:pt>
                <c:pt idx="25369">
                  <c:v>5627.34</c:v>
                </c:pt>
                <c:pt idx="25370">
                  <c:v>5627.3600000000024</c:v>
                </c:pt>
                <c:pt idx="25371">
                  <c:v>5627.38</c:v>
                </c:pt>
                <c:pt idx="25372">
                  <c:v>5627.4</c:v>
                </c:pt>
                <c:pt idx="25373">
                  <c:v>5627.42</c:v>
                </c:pt>
                <c:pt idx="25374">
                  <c:v>5627.44</c:v>
                </c:pt>
                <c:pt idx="25375">
                  <c:v>5627.46</c:v>
                </c:pt>
                <c:pt idx="25376">
                  <c:v>5627.48</c:v>
                </c:pt>
                <c:pt idx="25377">
                  <c:v>5627.5</c:v>
                </c:pt>
                <c:pt idx="25378">
                  <c:v>5627.52</c:v>
                </c:pt>
                <c:pt idx="25379">
                  <c:v>5627.54</c:v>
                </c:pt>
                <c:pt idx="25380">
                  <c:v>5627.56</c:v>
                </c:pt>
                <c:pt idx="25381">
                  <c:v>5627.58</c:v>
                </c:pt>
                <c:pt idx="25382">
                  <c:v>5627.6</c:v>
                </c:pt>
                <c:pt idx="25383">
                  <c:v>5627.6200000000035</c:v>
                </c:pt>
                <c:pt idx="25384">
                  <c:v>5627.64</c:v>
                </c:pt>
                <c:pt idx="25385">
                  <c:v>5627.6600000000035</c:v>
                </c:pt>
                <c:pt idx="25386">
                  <c:v>5627.68</c:v>
                </c:pt>
                <c:pt idx="25387">
                  <c:v>5627.7</c:v>
                </c:pt>
                <c:pt idx="25388">
                  <c:v>5627.72</c:v>
                </c:pt>
                <c:pt idx="25389">
                  <c:v>5627.74</c:v>
                </c:pt>
                <c:pt idx="25390">
                  <c:v>5627.76</c:v>
                </c:pt>
                <c:pt idx="25391">
                  <c:v>5627.78</c:v>
                </c:pt>
                <c:pt idx="25392">
                  <c:v>5627.8</c:v>
                </c:pt>
                <c:pt idx="25393">
                  <c:v>5627.8200000000024</c:v>
                </c:pt>
                <c:pt idx="25394">
                  <c:v>5627.84</c:v>
                </c:pt>
                <c:pt idx="25395">
                  <c:v>5627.8600000000024</c:v>
                </c:pt>
                <c:pt idx="25396">
                  <c:v>5627.88</c:v>
                </c:pt>
                <c:pt idx="25397">
                  <c:v>5627.9</c:v>
                </c:pt>
                <c:pt idx="25398">
                  <c:v>5627.92</c:v>
                </c:pt>
                <c:pt idx="25399">
                  <c:v>5627.94</c:v>
                </c:pt>
                <c:pt idx="25400">
                  <c:v>5627.96</c:v>
                </c:pt>
                <c:pt idx="25401">
                  <c:v>5627.98</c:v>
                </c:pt>
                <c:pt idx="25402">
                  <c:v>5628</c:v>
                </c:pt>
                <c:pt idx="25403">
                  <c:v>5628.02</c:v>
                </c:pt>
                <c:pt idx="25404">
                  <c:v>5628.04</c:v>
                </c:pt>
                <c:pt idx="25405">
                  <c:v>5628.06</c:v>
                </c:pt>
                <c:pt idx="25406">
                  <c:v>5628.08</c:v>
                </c:pt>
                <c:pt idx="25407">
                  <c:v>5628.1</c:v>
                </c:pt>
                <c:pt idx="25408">
                  <c:v>5628.1200000000035</c:v>
                </c:pt>
                <c:pt idx="25409">
                  <c:v>5628.14</c:v>
                </c:pt>
                <c:pt idx="25410">
                  <c:v>5628.1600000000035</c:v>
                </c:pt>
                <c:pt idx="25411">
                  <c:v>5628.18</c:v>
                </c:pt>
                <c:pt idx="25412">
                  <c:v>5628.2</c:v>
                </c:pt>
                <c:pt idx="25413">
                  <c:v>5628.22</c:v>
                </c:pt>
                <c:pt idx="25414">
                  <c:v>5628.24</c:v>
                </c:pt>
                <c:pt idx="25415">
                  <c:v>5628.26</c:v>
                </c:pt>
                <c:pt idx="25416">
                  <c:v>5628.28</c:v>
                </c:pt>
                <c:pt idx="25417">
                  <c:v>5628.3</c:v>
                </c:pt>
                <c:pt idx="25418">
                  <c:v>5628.3200000000024</c:v>
                </c:pt>
                <c:pt idx="25419">
                  <c:v>5628.34</c:v>
                </c:pt>
                <c:pt idx="25420">
                  <c:v>5628.3600000000024</c:v>
                </c:pt>
                <c:pt idx="25421">
                  <c:v>5628.38</c:v>
                </c:pt>
                <c:pt idx="25422">
                  <c:v>5628.4</c:v>
                </c:pt>
                <c:pt idx="25423">
                  <c:v>5628.42</c:v>
                </c:pt>
                <c:pt idx="25424">
                  <c:v>5628.44</c:v>
                </c:pt>
                <c:pt idx="25425">
                  <c:v>5628.46</c:v>
                </c:pt>
                <c:pt idx="25426">
                  <c:v>5628.48</c:v>
                </c:pt>
                <c:pt idx="25427">
                  <c:v>5628.5</c:v>
                </c:pt>
                <c:pt idx="25428">
                  <c:v>5628.52</c:v>
                </c:pt>
                <c:pt idx="25429">
                  <c:v>5628.54</c:v>
                </c:pt>
                <c:pt idx="25430">
                  <c:v>5628.56</c:v>
                </c:pt>
                <c:pt idx="25431">
                  <c:v>5628.58</c:v>
                </c:pt>
                <c:pt idx="25432">
                  <c:v>5628.6</c:v>
                </c:pt>
                <c:pt idx="25433">
                  <c:v>5628.6200000000035</c:v>
                </c:pt>
                <c:pt idx="25434">
                  <c:v>5628.64</c:v>
                </c:pt>
                <c:pt idx="25435">
                  <c:v>5628.6600000000035</c:v>
                </c:pt>
                <c:pt idx="25436">
                  <c:v>5628.68</c:v>
                </c:pt>
                <c:pt idx="25437">
                  <c:v>5628.7</c:v>
                </c:pt>
                <c:pt idx="25438">
                  <c:v>5628.72</c:v>
                </c:pt>
                <c:pt idx="25439">
                  <c:v>5628.74</c:v>
                </c:pt>
                <c:pt idx="25440">
                  <c:v>5628.76</c:v>
                </c:pt>
                <c:pt idx="25441">
                  <c:v>5628.78</c:v>
                </c:pt>
                <c:pt idx="25442">
                  <c:v>5628.8</c:v>
                </c:pt>
                <c:pt idx="25443">
                  <c:v>5628.8200000000024</c:v>
                </c:pt>
                <c:pt idx="25444">
                  <c:v>5628.84</c:v>
                </c:pt>
                <c:pt idx="25445">
                  <c:v>5628.8600000000024</c:v>
                </c:pt>
                <c:pt idx="25446">
                  <c:v>5628.88</c:v>
                </c:pt>
                <c:pt idx="25447">
                  <c:v>5628.9</c:v>
                </c:pt>
                <c:pt idx="25448">
                  <c:v>5628.92</c:v>
                </c:pt>
                <c:pt idx="25449">
                  <c:v>5628.94</c:v>
                </c:pt>
                <c:pt idx="25450">
                  <c:v>5628.96</c:v>
                </c:pt>
                <c:pt idx="25451">
                  <c:v>5628.98</c:v>
                </c:pt>
                <c:pt idx="25452">
                  <c:v>5629</c:v>
                </c:pt>
                <c:pt idx="25453">
                  <c:v>5629.02</c:v>
                </c:pt>
                <c:pt idx="25454">
                  <c:v>5629.04</c:v>
                </c:pt>
                <c:pt idx="25455">
                  <c:v>5629.06</c:v>
                </c:pt>
                <c:pt idx="25456">
                  <c:v>5629.08</c:v>
                </c:pt>
                <c:pt idx="25457">
                  <c:v>5629.1</c:v>
                </c:pt>
                <c:pt idx="25458">
                  <c:v>5629.1200000000035</c:v>
                </c:pt>
                <c:pt idx="25459">
                  <c:v>5629.14</c:v>
                </c:pt>
                <c:pt idx="25460">
                  <c:v>5629.1600000000035</c:v>
                </c:pt>
                <c:pt idx="25461">
                  <c:v>5629.18</c:v>
                </c:pt>
                <c:pt idx="25462">
                  <c:v>5629.2</c:v>
                </c:pt>
                <c:pt idx="25463">
                  <c:v>5629.22</c:v>
                </c:pt>
                <c:pt idx="25464">
                  <c:v>5629.24</c:v>
                </c:pt>
                <c:pt idx="25465">
                  <c:v>5629.26</c:v>
                </c:pt>
                <c:pt idx="25466">
                  <c:v>5629.28</c:v>
                </c:pt>
                <c:pt idx="25467">
                  <c:v>5629.3</c:v>
                </c:pt>
                <c:pt idx="25468">
                  <c:v>5629.3200000000024</c:v>
                </c:pt>
                <c:pt idx="25469">
                  <c:v>5629.34</c:v>
                </c:pt>
                <c:pt idx="25470">
                  <c:v>5629.3600000000024</c:v>
                </c:pt>
                <c:pt idx="25471">
                  <c:v>5629.38</c:v>
                </c:pt>
                <c:pt idx="25472">
                  <c:v>5629.4</c:v>
                </c:pt>
                <c:pt idx="25473">
                  <c:v>5629.42</c:v>
                </c:pt>
                <c:pt idx="25474">
                  <c:v>5629.44</c:v>
                </c:pt>
                <c:pt idx="25475">
                  <c:v>5629.46</c:v>
                </c:pt>
                <c:pt idx="25476">
                  <c:v>5629.48</c:v>
                </c:pt>
                <c:pt idx="25477">
                  <c:v>5629.5</c:v>
                </c:pt>
                <c:pt idx="25478">
                  <c:v>5629.52</c:v>
                </c:pt>
                <c:pt idx="25479">
                  <c:v>5629.54</c:v>
                </c:pt>
                <c:pt idx="25480">
                  <c:v>5629.56</c:v>
                </c:pt>
                <c:pt idx="25481">
                  <c:v>5629.58</c:v>
                </c:pt>
                <c:pt idx="25482">
                  <c:v>5629.6</c:v>
                </c:pt>
                <c:pt idx="25483">
                  <c:v>5629.6200000000035</c:v>
                </c:pt>
                <c:pt idx="25484">
                  <c:v>5629.64</c:v>
                </c:pt>
                <c:pt idx="25485">
                  <c:v>5629.6600000000035</c:v>
                </c:pt>
                <c:pt idx="25486">
                  <c:v>5629.68</c:v>
                </c:pt>
                <c:pt idx="25487">
                  <c:v>5629.7</c:v>
                </c:pt>
                <c:pt idx="25488">
                  <c:v>5629.72</c:v>
                </c:pt>
                <c:pt idx="25489">
                  <c:v>5629.74</c:v>
                </c:pt>
                <c:pt idx="25490">
                  <c:v>5629.76</c:v>
                </c:pt>
                <c:pt idx="25491">
                  <c:v>5629.78</c:v>
                </c:pt>
                <c:pt idx="25492">
                  <c:v>5629.8</c:v>
                </c:pt>
                <c:pt idx="25493">
                  <c:v>5629.8200000000024</c:v>
                </c:pt>
                <c:pt idx="25494">
                  <c:v>5629.84</c:v>
                </c:pt>
                <c:pt idx="25495">
                  <c:v>5629.8600000000024</c:v>
                </c:pt>
                <c:pt idx="25496">
                  <c:v>5629.88</c:v>
                </c:pt>
                <c:pt idx="25497">
                  <c:v>5629.9</c:v>
                </c:pt>
                <c:pt idx="25498">
                  <c:v>5629.92</c:v>
                </c:pt>
                <c:pt idx="25499">
                  <c:v>5629.94</c:v>
                </c:pt>
                <c:pt idx="25500">
                  <c:v>5629.96</c:v>
                </c:pt>
                <c:pt idx="25501">
                  <c:v>5629.98</c:v>
                </c:pt>
                <c:pt idx="25502">
                  <c:v>5630</c:v>
                </c:pt>
                <c:pt idx="25503">
                  <c:v>5630.02</c:v>
                </c:pt>
                <c:pt idx="25504">
                  <c:v>5630.04</c:v>
                </c:pt>
                <c:pt idx="25505">
                  <c:v>5630.06</c:v>
                </c:pt>
                <c:pt idx="25506">
                  <c:v>5630.08</c:v>
                </c:pt>
                <c:pt idx="25507">
                  <c:v>5630.1</c:v>
                </c:pt>
                <c:pt idx="25508">
                  <c:v>5630.1200000000035</c:v>
                </c:pt>
                <c:pt idx="25509">
                  <c:v>5630.14</c:v>
                </c:pt>
                <c:pt idx="25510">
                  <c:v>5630.1600000000035</c:v>
                </c:pt>
                <c:pt idx="25511">
                  <c:v>5630.18</c:v>
                </c:pt>
                <c:pt idx="25512">
                  <c:v>5630.2</c:v>
                </c:pt>
                <c:pt idx="25513">
                  <c:v>5630.22</c:v>
                </c:pt>
                <c:pt idx="25514">
                  <c:v>5630.24</c:v>
                </c:pt>
                <c:pt idx="25515">
                  <c:v>5630.26</c:v>
                </c:pt>
                <c:pt idx="25516">
                  <c:v>5630.28</c:v>
                </c:pt>
                <c:pt idx="25517">
                  <c:v>5630.3</c:v>
                </c:pt>
                <c:pt idx="25518">
                  <c:v>5630.3200000000024</c:v>
                </c:pt>
                <c:pt idx="25519">
                  <c:v>5630.34</c:v>
                </c:pt>
                <c:pt idx="25520">
                  <c:v>5630.3600000000024</c:v>
                </c:pt>
                <c:pt idx="25521">
                  <c:v>5630.38</c:v>
                </c:pt>
                <c:pt idx="25522">
                  <c:v>5630.4</c:v>
                </c:pt>
                <c:pt idx="25523">
                  <c:v>5630.42</c:v>
                </c:pt>
                <c:pt idx="25524">
                  <c:v>5630.44</c:v>
                </c:pt>
                <c:pt idx="25525">
                  <c:v>5630.46</c:v>
                </c:pt>
                <c:pt idx="25526">
                  <c:v>5630.48</c:v>
                </c:pt>
                <c:pt idx="25527">
                  <c:v>5630.5</c:v>
                </c:pt>
                <c:pt idx="25528">
                  <c:v>5630.52</c:v>
                </c:pt>
                <c:pt idx="25529">
                  <c:v>5630.54</c:v>
                </c:pt>
                <c:pt idx="25530">
                  <c:v>5630.56</c:v>
                </c:pt>
                <c:pt idx="25531">
                  <c:v>5630.58</c:v>
                </c:pt>
                <c:pt idx="25532">
                  <c:v>5630.6</c:v>
                </c:pt>
                <c:pt idx="25533">
                  <c:v>5630.6200000000035</c:v>
                </c:pt>
                <c:pt idx="25534">
                  <c:v>5630.64</c:v>
                </c:pt>
                <c:pt idx="25535">
                  <c:v>5630.6600000000035</c:v>
                </c:pt>
                <c:pt idx="25536">
                  <c:v>5630.68</c:v>
                </c:pt>
                <c:pt idx="25537">
                  <c:v>5630.7</c:v>
                </c:pt>
                <c:pt idx="25538">
                  <c:v>5630.72</c:v>
                </c:pt>
                <c:pt idx="25539">
                  <c:v>5630.74</c:v>
                </c:pt>
                <c:pt idx="25540">
                  <c:v>5630.76</c:v>
                </c:pt>
                <c:pt idx="25541">
                  <c:v>5630.78</c:v>
                </c:pt>
                <c:pt idx="25542">
                  <c:v>5630.8</c:v>
                </c:pt>
                <c:pt idx="25543">
                  <c:v>5630.8200000000024</c:v>
                </c:pt>
                <c:pt idx="25544">
                  <c:v>5630.84</c:v>
                </c:pt>
                <c:pt idx="25545">
                  <c:v>5630.8600000000024</c:v>
                </c:pt>
                <c:pt idx="25546">
                  <c:v>5630.88</c:v>
                </c:pt>
                <c:pt idx="25547">
                  <c:v>5630.9</c:v>
                </c:pt>
                <c:pt idx="25548">
                  <c:v>5630.92</c:v>
                </c:pt>
                <c:pt idx="25549">
                  <c:v>5630.94</c:v>
                </c:pt>
                <c:pt idx="25550">
                  <c:v>5630.96</c:v>
                </c:pt>
                <c:pt idx="25551">
                  <c:v>5630.98</c:v>
                </c:pt>
                <c:pt idx="25552">
                  <c:v>5631</c:v>
                </c:pt>
                <c:pt idx="25553">
                  <c:v>5631.02</c:v>
                </c:pt>
                <c:pt idx="25554">
                  <c:v>5631.04</c:v>
                </c:pt>
                <c:pt idx="25555">
                  <c:v>5631.06</c:v>
                </c:pt>
                <c:pt idx="25556">
                  <c:v>5631.08</c:v>
                </c:pt>
                <c:pt idx="25557">
                  <c:v>5631.1</c:v>
                </c:pt>
                <c:pt idx="25558">
                  <c:v>5631.1200000000035</c:v>
                </c:pt>
                <c:pt idx="25559">
                  <c:v>5631.14</c:v>
                </c:pt>
                <c:pt idx="25560">
                  <c:v>5631.1600000000035</c:v>
                </c:pt>
                <c:pt idx="25561">
                  <c:v>5631.18</c:v>
                </c:pt>
                <c:pt idx="25562">
                  <c:v>5631.2</c:v>
                </c:pt>
                <c:pt idx="25563">
                  <c:v>5631.22</c:v>
                </c:pt>
                <c:pt idx="25564">
                  <c:v>5631.24</c:v>
                </c:pt>
                <c:pt idx="25565">
                  <c:v>5631.26</c:v>
                </c:pt>
                <c:pt idx="25566">
                  <c:v>5631.28</c:v>
                </c:pt>
                <c:pt idx="25567">
                  <c:v>5631.3</c:v>
                </c:pt>
                <c:pt idx="25568">
                  <c:v>5631.3200000000024</c:v>
                </c:pt>
                <c:pt idx="25569">
                  <c:v>5631.34</c:v>
                </c:pt>
                <c:pt idx="25570">
                  <c:v>5631.3600000000024</c:v>
                </c:pt>
                <c:pt idx="25571">
                  <c:v>5631.38</c:v>
                </c:pt>
                <c:pt idx="25572">
                  <c:v>5631.4</c:v>
                </c:pt>
                <c:pt idx="25573">
                  <c:v>5631.42</c:v>
                </c:pt>
                <c:pt idx="25574">
                  <c:v>5631.44</c:v>
                </c:pt>
                <c:pt idx="25575">
                  <c:v>5631.46</c:v>
                </c:pt>
                <c:pt idx="25576">
                  <c:v>5631.48</c:v>
                </c:pt>
                <c:pt idx="25577">
                  <c:v>5631.5</c:v>
                </c:pt>
                <c:pt idx="25578">
                  <c:v>5631.52</c:v>
                </c:pt>
                <c:pt idx="25579">
                  <c:v>5631.54</c:v>
                </c:pt>
                <c:pt idx="25580">
                  <c:v>5631.56</c:v>
                </c:pt>
                <c:pt idx="25581">
                  <c:v>5631.58</c:v>
                </c:pt>
                <c:pt idx="25582">
                  <c:v>5631.6</c:v>
                </c:pt>
                <c:pt idx="25583">
                  <c:v>5631.6200000000035</c:v>
                </c:pt>
                <c:pt idx="25584">
                  <c:v>5631.64</c:v>
                </c:pt>
                <c:pt idx="25585">
                  <c:v>5631.6600000000035</c:v>
                </c:pt>
                <c:pt idx="25586">
                  <c:v>5631.68</c:v>
                </c:pt>
                <c:pt idx="25587">
                  <c:v>5631.7</c:v>
                </c:pt>
                <c:pt idx="25588">
                  <c:v>5631.72</c:v>
                </c:pt>
                <c:pt idx="25589">
                  <c:v>5631.74</c:v>
                </c:pt>
                <c:pt idx="25590">
                  <c:v>5631.76</c:v>
                </c:pt>
                <c:pt idx="25591">
                  <c:v>5631.78</c:v>
                </c:pt>
                <c:pt idx="25592">
                  <c:v>5631.8</c:v>
                </c:pt>
                <c:pt idx="25593">
                  <c:v>5631.8200000000024</c:v>
                </c:pt>
                <c:pt idx="25594">
                  <c:v>5631.84</c:v>
                </c:pt>
                <c:pt idx="25595">
                  <c:v>5631.8600000000024</c:v>
                </c:pt>
                <c:pt idx="25596">
                  <c:v>5631.88</c:v>
                </c:pt>
                <c:pt idx="25597">
                  <c:v>5631.9</c:v>
                </c:pt>
                <c:pt idx="25598">
                  <c:v>5631.92</c:v>
                </c:pt>
                <c:pt idx="25599">
                  <c:v>5631.94</c:v>
                </c:pt>
                <c:pt idx="25600">
                  <c:v>5631.96</c:v>
                </c:pt>
                <c:pt idx="25601">
                  <c:v>5631.98</c:v>
                </c:pt>
                <c:pt idx="25602">
                  <c:v>5632</c:v>
                </c:pt>
                <c:pt idx="25603">
                  <c:v>5632.02</c:v>
                </c:pt>
                <c:pt idx="25604">
                  <c:v>5632.04</c:v>
                </c:pt>
                <c:pt idx="25605">
                  <c:v>5632.06</c:v>
                </c:pt>
                <c:pt idx="25606">
                  <c:v>5632.08</c:v>
                </c:pt>
                <c:pt idx="25607">
                  <c:v>5632.1</c:v>
                </c:pt>
                <c:pt idx="25608">
                  <c:v>5632.1200000000035</c:v>
                </c:pt>
                <c:pt idx="25609">
                  <c:v>5632.14</c:v>
                </c:pt>
                <c:pt idx="25610">
                  <c:v>5632.1600000000035</c:v>
                </c:pt>
                <c:pt idx="25611">
                  <c:v>5632.18</c:v>
                </c:pt>
                <c:pt idx="25612">
                  <c:v>5632.2</c:v>
                </c:pt>
                <c:pt idx="25613">
                  <c:v>5632.22</c:v>
                </c:pt>
                <c:pt idx="25614">
                  <c:v>5632.24</c:v>
                </c:pt>
                <c:pt idx="25615">
                  <c:v>5632.26</c:v>
                </c:pt>
                <c:pt idx="25616">
                  <c:v>5632.28</c:v>
                </c:pt>
                <c:pt idx="25617">
                  <c:v>5632.3</c:v>
                </c:pt>
                <c:pt idx="25618">
                  <c:v>5632.3200000000024</c:v>
                </c:pt>
                <c:pt idx="25619">
                  <c:v>5632.34</c:v>
                </c:pt>
                <c:pt idx="25620">
                  <c:v>5632.3600000000024</c:v>
                </c:pt>
                <c:pt idx="25621">
                  <c:v>5632.38</c:v>
                </c:pt>
                <c:pt idx="25622">
                  <c:v>5632.4</c:v>
                </c:pt>
                <c:pt idx="25623">
                  <c:v>5632.42</c:v>
                </c:pt>
                <c:pt idx="25624">
                  <c:v>5632.44</c:v>
                </c:pt>
                <c:pt idx="25625">
                  <c:v>5632.46</c:v>
                </c:pt>
                <c:pt idx="25626">
                  <c:v>5632.48</c:v>
                </c:pt>
                <c:pt idx="25627">
                  <c:v>5632.5</c:v>
                </c:pt>
                <c:pt idx="25628">
                  <c:v>5632.52</c:v>
                </c:pt>
                <c:pt idx="25629">
                  <c:v>5632.54</c:v>
                </c:pt>
                <c:pt idx="25630">
                  <c:v>5632.56</c:v>
                </c:pt>
                <c:pt idx="25631">
                  <c:v>5632.58</c:v>
                </c:pt>
                <c:pt idx="25632">
                  <c:v>5632.6</c:v>
                </c:pt>
                <c:pt idx="25633">
                  <c:v>5632.6200000000035</c:v>
                </c:pt>
                <c:pt idx="25634">
                  <c:v>5632.64</c:v>
                </c:pt>
                <c:pt idx="25635">
                  <c:v>5632.6600000000035</c:v>
                </c:pt>
                <c:pt idx="25636">
                  <c:v>5632.68</c:v>
                </c:pt>
                <c:pt idx="25637">
                  <c:v>5632.7</c:v>
                </c:pt>
                <c:pt idx="25638">
                  <c:v>5632.72</c:v>
                </c:pt>
                <c:pt idx="25639">
                  <c:v>5632.74</c:v>
                </c:pt>
                <c:pt idx="25640">
                  <c:v>5632.76</c:v>
                </c:pt>
                <c:pt idx="25641">
                  <c:v>5632.78</c:v>
                </c:pt>
                <c:pt idx="25642">
                  <c:v>5632.8</c:v>
                </c:pt>
                <c:pt idx="25643">
                  <c:v>5632.8200000000024</c:v>
                </c:pt>
                <c:pt idx="25644">
                  <c:v>5632.84</c:v>
                </c:pt>
                <c:pt idx="25645">
                  <c:v>5632.8600000000024</c:v>
                </c:pt>
                <c:pt idx="25646">
                  <c:v>5632.88</c:v>
                </c:pt>
                <c:pt idx="25647">
                  <c:v>5632.9</c:v>
                </c:pt>
                <c:pt idx="25648">
                  <c:v>5632.92</c:v>
                </c:pt>
                <c:pt idx="25649">
                  <c:v>5632.94</c:v>
                </c:pt>
                <c:pt idx="25650">
                  <c:v>5632.96</c:v>
                </c:pt>
                <c:pt idx="25651">
                  <c:v>5632.98</c:v>
                </c:pt>
                <c:pt idx="25652">
                  <c:v>5633</c:v>
                </c:pt>
                <c:pt idx="25653">
                  <c:v>5633.02</c:v>
                </c:pt>
                <c:pt idx="25654">
                  <c:v>5633.04</c:v>
                </c:pt>
                <c:pt idx="25655">
                  <c:v>5633.06</c:v>
                </c:pt>
                <c:pt idx="25656">
                  <c:v>5633.08</c:v>
                </c:pt>
                <c:pt idx="25657">
                  <c:v>5633.1</c:v>
                </c:pt>
                <c:pt idx="25658">
                  <c:v>5633.1200000000035</c:v>
                </c:pt>
                <c:pt idx="25659">
                  <c:v>5633.14</c:v>
                </c:pt>
                <c:pt idx="25660">
                  <c:v>5633.1600000000035</c:v>
                </c:pt>
                <c:pt idx="25661">
                  <c:v>5633.18</c:v>
                </c:pt>
                <c:pt idx="25662">
                  <c:v>5633.2</c:v>
                </c:pt>
                <c:pt idx="25663">
                  <c:v>5633.22</c:v>
                </c:pt>
                <c:pt idx="25664">
                  <c:v>5633.24</c:v>
                </c:pt>
                <c:pt idx="25665">
                  <c:v>5633.26</c:v>
                </c:pt>
                <c:pt idx="25666">
                  <c:v>5633.28</c:v>
                </c:pt>
                <c:pt idx="25667">
                  <c:v>5633.3</c:v>
                </c:pt>
                <c:pt idx="25668">
                  <c:v>5633.3200000000024</c:v>
                </c:pt>
                <c:pt idx="25669">
                  <c:v>5633.34</c:v>
                </c:pt>
                <c:pt idx="25670">
                  <c:v>5633.3600000000024</c:v>
                </c:pt>
                <c:pt idx="25671">
                  <c:v>5633.38</c:v>
                </c:pt>
                <c:pt idx="25672">
                  <c:v>5633.4</c:v>
                </c:pt>
                <c:pt idx="25673">
                  <c:v>5633.42</c:v>
                </c:pt>
                <c:pt idx="25674">
                  <c:v>5633.44</c:v>
                </c:pt>
                <c:pt idx="25675">
                  <c:v>5633.46</c:v>
                </c:pt>
                <c:pt idx="25676">
                  <c:v>5633.48</c:v>
                </c:pt>
                <c:pt idx="25677">
                  <c:v>5633.5</c:v>
                </c:pt>
                <c:pt idx="25678">
                  <c:v>5633.52</c:v>
                </c:pt>
                <c:pt idx="25679">
                  <c:v>5633.54</c:v>
                </c:pt>
                <c:pt idx="25680">
                  <c:v>5633.56</c:v>
                </c:pt>
                <c:pt idx="25681">
                  <c:v>5633.58</c:v>
                </c:pt>
                <c:pt idx="25682">
                  <c:v>5633.6</c:v>
                </c:pt>
                <c:pt idx="25683">
                  <c:v>5633.6200000000035</c:v>
                </c:pt>
                <c:pt idx="25684">
                  <c:v>5633.64</c:v>
                </c:pt>
                <c:pt idx="25685">
                  <c:v>5633.6600000000035</c:v>
                </c:pt>
                <c:pt idx="25686">
                  <c:v>5633.68</c:v>
                </c:pt>
                <c:pt idx="25687">
                  <c:v>5633.7</c:v>
                </c:pt>
                <c:pt idx="25688">
                  <c:v>5633.72</c:v>
                </c:pt>
                <c:pt idx="25689">
                  <c:v>5633.74</c:v>
                </c:pt>
                <c:pt idx="25690">
                  <c:v>5633.76</c:v>
                </c:pt>
                <c:pt idx="25691">
                  <c:v>5633.78</c:v>
                </c:pt>
                <c:pt idx="25692">
                  <c:v>5633.8</c:v>
                </c:pt>
                <c:pt idx="25693">
                  <c:v>5633.8200000000024</c:v>
                </c:pt>
                <c:pt idx="25694">
                  <c:v>5633.84</c:v>
                </c:pt>
                <c:pt idx="25695">
                  <c:v>5633.8600000000024</c:v>
                </c:pt>
                <c:pt idx="25696">
                  <c:v>5633.88</c:v>
                </c:pt>
                <c:pt idx="25697">
                  <c:v>5633.9</c:v>
                </c:pt>
                <c:pt idx="25698">
                  <c:v>5633.92</c:v>
                </c:pt>
                <c:pt idx="25699">
                  <c:v>5633.94</c:v>
                </c:pt>
                <c:pt idx="25700">
                  <c:v>5633.96</c:v>
                </c:pt>
                <c:pt idx="25701">
                  <c:v>5633.98</c:v>
                </c:pt>
                <c:pt idx="25702">
                  <c:v>5634</c:v>
                </c:pt>
                <c:pt idx="25703">
                  <c:v>5634.02</c:v>
                </c:pt>
                <c:pt idx="25704">
                  <c:v>5634.04</c:v>
                </c:pt>
                <c:pt idx="25705">
                  <c:v>5634.06</c:v>
                </c:pt>
                <c:pt idx="25706">
                  <c:v>5634.08</c:v>
                </c:pt>
                <c:pt idx="25707">
                  <c:v>5634.1</c:v>
                </c:pt>
                <c:pt idx="25708">
                  <c:v>5634.1200000000035</c:v>
                </c:pt>
                <c:pt idx="25709">
                  <c:v>5634.14</c:v>
                </c:pt>
                <c:pt idx="25710">
                  <c:v>5634.1600000000035</c:v>
                </c:pt>
                <c:pt idx="25711">
                  <c:v>5634.18</c:v>
                </c:pt>
                <c:pt idx="25712">
                  <c:v>5634.2</c:v>
                </c:pt>
                <c:pt idx="25713">
                  <c:v>5634.22</c:v>
                </c:pt>
                <c:pt idx="25714">
                  <c:v>5634.24</c:v>
                </c:pt>
                <c:pt idx="25715">
                  <c:v>5634.26</c:v>
                </c:pt>
                <c:pt idx="25716">
                  <c:v>5634.28</c:v>
                </c:pt>
                <c:pt idx="25717">
                  <c:v>5634.3</c:v>
                </c:pt>
                <c:pt idx="25718">
                  <c:v>5634.3200000000024</c:v>
                </c:pt>
                <c:pt idx="25719">
                  <c:v>5634.34</c:v>
                </c:pt>
                <c:pt idx="25720">
                  <c:v>5634.3600000000024</c:v>
                </c:pt>
                <c:pt idx="25721">
                  <c:v>5634.38</c:v>
                </c:pt>
                <c:pt idx="25722">
                  <c:v>5634.4</c:v>
                </c:pt>
                <c:pt idx="25723">
                  <c:v>5634.42</c:v>
                </c:pt>
                <c:pt idx="25724">
                  <c:v>5634.44</c:v>
                </c:pt>
                <c:pt idx="25725">
                  <c:v>5634.46</c:v>
                </c:pt>
                <c:pt idx="25726">
                  <c:v>5634.48</c:v>
                </c:pt>
                <c:pt idx="25727">
                  <c:v>5634.5</c:v>
                </c:pt>
                <c:pt idx="25728">
                  <c:v>5634.52</c:v>
                </c:pt>
                <c:pt idx="25729">
                  <c:v>5634.54</c:v>
                </c:pt>
                <c:pt idx="25730">
                  <c:v>5634.56</c:v>
                </c:pt>
                <c:pt idx="25731">
                  <c:v>5634.58</c:v>
                </c:pt>
                <c:pt idx="25732">
                  <c:v>5634.6</c:v>
                </c:pt>
                <c:pt idx="25733">
                  <c:v>5634.6200000000035</c:v>
                </c:pt>
                <c:pt idx="25734">
                  <c:v>5634.64</c:v>
                </c:pt>
                <c:pt idx="25735">
                  <c:v>5634.6600000000035</c:v>
                </c:pt>
                <c:pt idx="25736">
                  <c:v>5634.68</c:v>
                </c:pt>
                <c:pt idx="25737">
                  <c:v>5634.7</c:v>
                </c:pt>
                <c:pt idx="25738">
                  <c:v>5634.72</c:v>
                </c:pt>
                <c:pt idx="25739">
                  <c:v>5634.74</c:v>
                </c:pt>
                <c:pt idx="25740">
                  <c:v>5634.76</c:v>
                </c:pt>
                <c:pt idx="25741">
                  <c:v>5634.78</c:v>
                </c:pt>
                <c:pt idx="25742">
                  <c:v>5634.8</c:v>
                </c:pt>
                <c:pt idx="25743">
                  <c:v>5634.8200000000024</c:v>
                </c:pt>
                <c:pt idx="25744">
                  <c:v>5634.84</c:v>
                </c:pt>
                <c:pt idx="25745">
                  <c:v>5634.8600000000024</c:v>
                </c:pt>
                <c:pt idx="25746">
                  <c:v>5634.88</c:v>
                </c:pt>
                <c:pt idx="25747">
                  <c:v>5634.9</c:v>
                </c:pt>
                <c:pt idx="25748">
                  <c:v>5634.92</c:v>
                </c:pt>
                <c:pt idx="25749">
                  <c:v>5634.94</c:v>
                </c:pt>
                <c:pt idx="25750">
                  <c:v>5634.96</c:v>
                </c:pt>
                <c:pt idx="25751">
                  <c:v>5634.98</c:v>
                </c:pt>
                <c:pt idx="25752">
                  <c:v>5635</c:v>
                </c:pt>
                <c:pt idx="25753">
                  <c:v>5635.02</c:v>
                </c:pt>
                <c:pt idx="25754">
                  <c:v>5635.04</c:v>
                </c:pt>
                <c:pt idx="25755">
                  <c:v>5635.06</c:v>
                </c:pt>
                <c:pt idx="25756">
                  <c:v>5635.08</c:v>
                </c:pt>
                <c:pt idx="25757">
                  <c:v>5635.1</c:v>
                </c:pt>
                <c:pt idx="25758">
                  <c:v>5635.1200000000035</c:v>
                </c:pt>
                <c:pt idx="25759">
                  <c:v>5635.14</c:v>
                </c:pt>
                <c:pt idx="25760">
                  <c:v>5635.1600000000035</c:v>
                </c:pt>
                <c:pt idx="25761">
                  <c:v>5635.18</c:v>
                </c:pt>
                <c:pt idx="25762">
                  <c:v>5635.2</c:v>
                </c:pt>
                <c:pt idx="25763">
                  <c:v>5635.22</c:v>
                </c:pt>
                <c:pt idx="25764">
                  <c:v>5635.24</c:v>
                </c:pt>
                <c:pt idx="25765">
                  <c:v>5635.26</c:v>
                </c:pt>
                <c:pt idx="25766">
                  <c:v>5635.28</c:v>
                </c:pt>
                <c:pt idx="25767">
                  <c:v>5635.3</c:v>
                </c:pt>
                <c:pt idx="25768">
                  <c:v>5635.3200000000024</c:v>
                </c:pt>
                <c:pt idx="25769">
                  <c:v>5635.34</c:v>
                </c:pt>
                <c:pt idx="25770">
                  <c:v>5635.3600000000024</c:v>
                </c:pt>
                <c:pt idx="25771">
                  <c:v>5635.38</c:v>
                </c:pt>
                <c:pt idx="25772">
                  <c:v>5635.4</c:v>
                </c:pt>
                <c:pt idx="25773">
                  <c:v>5635.42</c:v>
                </c:pt>
                <c:pt idx="25774">
                  <c:v>5635.44</c:v>
                </c:pt>
                <c:pt idx="25775">
                  <c:v>5635.46</c:v>
                </c:pt>
                <c:pt idx="25776">
                  <c:v>5635.48</c:v>
                </c:pt>
                <c:pt idx="25777">
                  <c:v>5635.5</c:v>
                </c:pt>
                <c:pt idx="25778">
                  <c:v>5635.52</c:v>
                </c:pt>
                <c:pt idx="25779">
                  <c:v>5635.54</c:v>
                </c:pt>
                <c:pt idx="25780">
                  <c:v>5635.56</c:v>
                </c:pt>
                <c:pt idx="25781">
                  <c:v>5635.58</c:v>
                </c:pt>
                <c:pt idx="25782">
                  <c:v>5635.6</c:v>
                </c:pt>
                <c:pt idx="25783">
                  <c:v>5635.6200000000035</c:v>
                </c:pt>
                <c:pt idx="25784">
                  <c:v>5635.64</c:v>
                </c:pt>
                <c:pt idx="25785">
                  <c:v>5635.6600000000035</c:v>
                </c:pt>
                <c:pt idx="25786">
                  <c:v>5635.68</c:v>
                </c:pt>
                <c:pt idx="25787">
                  <c:v>5635.7</c:v>
                </c:pt>
                <c:pt idx="25788">
                  <c:v>5635.72</c:v>
                </c:pt>
                <c:pt idx="25789">
                  <c:v>5635.74</c:v>
                </c:pt>
                <c:pt idx="25790">
                  <c:v>5635.76</c:v>
                </c:pt>
                <c:pt idx="25791">
                  <c:v>5635.78</c:v>
                </c:pt>
                <c:pt idx="25792">
                  <c:v>5635.8</c:v>
                </c:pt>
                <c:pt idx="25793">
                  <c:v>5635.8200000000024</c:v>
                </c:pt>
                <c:pt idx="25794">
                  <c:v>5635.84</c:v>
                </c:pt>
                <c:pt idx="25795">
                  <c:v>5635.8600000000024</c:v>
                </c:pt>
                <c:pt idx="25796">
                  <c:v>5635.88</c:v>
                </c:pt>
                <c:pt idx="25797">
                  <c:v>5635.9</c:v>
                </c:pt>
                <c:pt idx="25798">
                  <c:v>5635.92</c:v>
                </c:pt>
                <c:pt idx="25799">
                  <c:v>5635.94</c:v>
                </c:pt>
                <c:pt idx="25800">
                  <c:v>5635.96</c:v>
                </c:pt>
                <c:pt idx="25801">
                  <c:v>5635.98</c:v>
                </c:pt>
                <c:pt idx="25802">
                  <c:v>5636</c:v>
                </c:pt>
                <c:pt idx="25803">
                  <c:v>5636.02</c:v>
                </c:pt>
                <c:pt idx="25804">
                  <c:v>5636.04</c:v>
                </c:pt>
                <c:pt idx="25805">
                  <c:v>5636.06</c:v>
                </c:pt>
                <c:pt idx="25806">
                  <c:v>5636.08</c:v>
                </c:pt>
                <c:pt idx="25807">
                  <c:v>5636.1</c:v>
                </c:pt>
                <c:pt idx="25808">
                  <c:v>5636.1200000000035</c:v>
                </c:pt>
                <c:pt idx="25809">
                  <c:v>5636.14</c:v>
                </c:pt>
                <c:pt idx="25810">
                  <c:v>5636.1600000000035</c:v>
                </c:pt>
                <c:pt idx="25811">
                  <c:v>5636.18</c:v>
                </c:pt>
                <c:pt idx="25812">
                  <c:v>5636.2</c:v>
                </c:pt>
                <c:pt idx="25813">
                  <c:v>5636.22</c:v>
                </c:pt>
                <c:pt idx="25814">
                  <c:v>5636.24</c:v>
                </c:pt>
                <c:pt idx="25815">
                  <c:v>5636.26</c:v>
                </c:pt>
                <c:pt idx="25816">
                  <c:v>5636.28</c:v>
                </c:pt>
                <c:pt idx="25817">
                  <c:v>5636.3</c:v>
                </c:pt>
                <c:pt idx="25818">
                  <c:v>5636.3200000000024</c:v>
                </c:pt>
                <c:pt idx="25819">
                  <c:v>5636.34</c:v>
                </c:pt>
                <c:pt idx="25820">
                  <c:v>5636.3600000000024</c:v>
                </c:pt>
                <c:pt idx="25821">
                  <c:v>5636.38</c:v>
                </c:pt>
                <c:pt idx="25822">
                  <c:v>5636.4</c:v>
                </c:pt>
                <c:pt idx="25823">
                  <c:v>5636.42</c:v>
                </c:pt>
                <c:pt idx="25824">
                  <c:v>5636.44</c:v>
                </c:pt>
                <c:pt idx="25825">
                  <c:v>5636.46</c:v>
                </c:pt>
                <c:pt idx="25826">
                  <c:v>5636.48</c:v>
                </c:pt>
                <c:pt idx="25827">
                  <c:v>5636.5</c:v>
                </c:pt>
                <c:pt idx="25828">
                  <c:v>5636.52</c:v>
                </c:pt>
                <c:pt idx="25829">
                  <c:v>5636.54</c:v>
                </c:pt>
                <c:pt idx="25830">
                  <c:v>5636.56</c:v>
                </c:pt>
                <c:pt idx="25831">
                  <c:v>5636.58</c:v>
                </c:pt>
                <c:pt idx="25832">
                  <c:v>5636.6</c:v>
                </c:pt>
                <c:pt idx="25833">
                  <c:v>5636.6200000000035</c:v>
                </c:pt>
                <c:pt idx="25834">
                  <c:v>5636.64</c:v>
                </c:pt>
                <c:pt idx="25835">
                  <c:v>5636.6600000000035</c:v>
                </c:pt>
                <c:pt idx="25836">
                  <c:v>5636.68</c:v>
                </c:pt>
                <c:pt idx="25837">
                  <c:v>5636.7</c:v>
                </c:pt>
                <c:pt idx="25838">
                  <c:v>5636.72</c:v>
                </c:pt>
                <c:pt idx="25839">
                  <c:v>5636.74</c:v>
                </c:pt>
                <c:pt idx="25840">
                  <c:v>5636.76</c:v>
                </c:pt>
                <c:pt idx="25841">
                  <c:v>5636.78</c:v>
                </c:pt>
                <c:pt idx="25842">
                  <c:v>5636.8</c:v>
                </c:pt>
                <c:pt idx="25843">
                  <c:v>5636.8200000000024</c:v>
                </c:pt>
                <c:pt idx="25844">
                  <c:v>5636.84</c:v>
                </c:pt>
                <c:pt idx="25845">
                  <c:v>5636.8600000000024</c:v>
                </c:pt>
                <c:pt idx="25846">
                  <c:v>5636.88</c:v>
                </c:pt>
                <c:pt idx="25847">
                  <c:v>5636.9</c:v>
                </c:pt>
                <c:pt idx="25848">
                  <c:v>5636.92</c:v>
                </c:pt>
                <c:pt idx="25849">
                  <c:v>5636.94</c:v>
                </c:pt>
                <c:pt idx="25850">
                  <c:v>5636.96</c:v>
                </c:pt>
                <c:pt idx="25851">
                  <c:v>5636.98</c:v>
                </c:pt>
                <c:pt idx="25852">
                  <c:v>5637</c:v>
                </c:pt>
                <c:pt idx="25853">
                  <c:v>5637.02</c:v>
                </c:pt>
                <c:pt idx="25854">
                  <c:v>5637.04</c:v>
                </c:pt>
                <c:pt idx="25855">
                  <c:v>5637.06</c:v>
                </c:pt>
                <c:pt idx="25856">
                  <c:v>5637.08</c:v>
                </c:pt>
                <c:pt idx="25857">
                  <c:v>5637.1</c:v>
                </c:pt>
                <c:pt idx="25858">
                  <c:v>5637.1200000000035</c:v>
                </c:pt>
                <c:pt idx="25859">
                  <c:v>5637.14</c:v>
                </c:pt>
                <c:pt idx="25860">
                  <c:v>5637.1600000000035</c:v>
                </c:pt>
                <c:pt idx="25861">
                  <c:v>5637.18</c:v>
                </c:pt>
                <c:pt idx="25862">
                  <c:v>5637.2</c:v>
                </c:pt>
                <c:pt idx="25863">
                  <c:v>5637.22</c:v>
                </c:pt>
                <c:pt idx="25864">
                  <c:v>5637.24</c:v>
                </c:pt>
                <c:pt idx="25865">
                  <c:v>5637.26</c:v>
                </c:pt>
                <c:pt idx="25866">
                  <c:v>5637.28</c:v>
                </c:pt>
                <c:pt idx="25867">
                  <c:v>5637.3</c:v>
                </c:pt>
                <c:pt idx="25868">
                  <c:v>5637.3200000000024</c:v>
                </c:pt>
                <c:pt idx="25869">
                  <c:v>5637.34</c:v>
                </c:pt>
                <c:pt idx="25870">
                  <c:v>5637.3600000000024</c:v>
                </c:pt>
                <c:pt idx="25871">
                  <c:v>5637.38</c:v>
                </c:pt>
                <c:pt idx="25872">
                  <c:v>5637.4</c:v>
                </c:pt>
                <c:pt idx="25873">
                  <c:v>5637.42</c:v>
                </c:pt>
                <c:pt idx="25874">
                  <c:v>5637.44</c:v>
                </c:pt>
                <c:pt idx="25875">
                  <c:v>5637.46</c:v>
                </c:pt>
                <c:pt idx="25876">
                  <c:v>5637.48</c:v>
                </c:pt>
                <c:pt idx="25877">
                  <c:v>5637.5</c:v>
                </c:pt>
                <c:pt idx="25878">
                  <c:v>5637.52</c:v>
                </c:pt>
                <c:pt idx="25879">
                  <c:v>5637.54</c:v>
                </c:pt>
                <c:pt idx="25880">
                  <c:v>5637.56</c:v>
                </c:pt>
                <c:pt idx="25881">
                  <c:v>5637.58</c:v>
                </c:pt>
                <c:pt idx="25882">
                  <c:v>5637.6</c:v>
                </c:pt>
                <c:pt idx="25883">
                  <c:v>5637.6200000000035</c:v>
                </c:pt>
                <c:pt idx="25884">
                  <c:v>5637.64</c:v>
                </c:pt>
                <c:pt idx="25885">
                  <c:v>5637.6600000000035</c:v>
                </c:pt>
                <c:pt idx="25886">
                  <c:v>5637.68</c:v>
                </c:pt>
                <c:pt idx="25887">
                  <c:v>5637.7</c:v>
                </c:pt>
                <c:pt idx="25888">
                  <c:v>5637.72</c:v>
                </c:pt>
                <c:pt idx="25889">
                  <c:v>5637.74</c:v>
                </c:pt>
                <c:pt idx="25890">
                  <c:v>5637.76</c:v>
                </c:pt>
                <c:pt idx="25891">
                  <c:v>5637.78</c:v>
                </c:pt>
                <c:pt idx="25892">
                  <c:v>5637.8</c:v>
                </c:pt>
                <c:pt idx="25893">
                  <c:v>5637.8200000000024</c:v>
                </c:pt>
                <c:pt idx="25894">
                  <c:v>5637.84</c:v>
                </c:pt>
                <c:pt idx="25895">
                  <c:v>5637.8600000000024</c:v>
                </c:pt>
                <c:pt idx="25896">
                  <c:v>5637.88</c:v>
                </c:pt>
                <c:pt idx="25897">
                  <c:v>5637.9</c:v>
                </c:pt>
                <c:pt idx="25898">
                  <c:v>5637.92</c:v>
                </c:pt>
                <c:pt idx="25899">
                  <c:v>5637.94</c:v>
                </c:pt>
                <c:pt idx="25900">
                  <c:v>5637.96</c:v>
                </c:pt>
                <c:pt idx="25901">
                  <c:v>5637.98</c:v>
                </c:pt>
                <c:pt idx="25902">
                  <c:v>5638</c:v>
                </c:pt>
                <c:pt idx="25903">
                  <c:v>5638.02</c:v>
                </c:pt>
                <c:pt idx="25904">
                  <c:v>5638.04</c:v>
                </c:pt>
                <c:pt idx="25905">
                  <c:v>5638.06</c:v>
                </c:pt>
                <c:pt idx="25906">
                  <c:v>5638.08</c:v>
                </c:pt>
                <c:pt idx="25907">
                  <c:v>5638.1</c:v>
                </c:pt>
                <c:pt idx="25908">
                  <c:v>5638.1200000000035</c:v>
                </c:pt>
                <c:pt idx="25909">
                  <c:v>5638.14</c:v>
                </c:pt>
                <c:pt idx="25910">
                  <c:v>5638.1600000000035</c:v>
                </c:pt>
                <c:pt idx="25911">
                  <c:v>5638.18</c:v>
                </c:pt>
                <c:pt idx="25912">
                  <c:v>5638.2</c:v>
                </c:pt>
                <c:pt idx="25913">
                  <c:v>5638.22</c:v>
                </c:pt>
                <c:pt idx="25914">
                  <c:v>5638.24</c:v>
                </c:pt>
                <c:pt idx="25915">
                  <c:v>5638.26</c:v>
                </c:pt>
                <c:pt idx="25916">
                  <c:v>5638.28</c:v>
                </c:pt>
                <c:pt idx="25917">
                  <c:v>5638.3</c:v>
                </c:pt>
                <c:pt idx="25918">
                  <c:v>5638.3200000000024</c:v>
                </c:pt>
                <c:pt idx="25919">
                  <c:v>5638.34</c:v>
                </c:pt>
                <c:pt idx="25920">
                  <c:v>5638.3600000000024</c:v>
                </c:pt>
                <c:pt idx="25921">
                  <c:v>5638.38</c:v>
                </c:pt>
                <c:pt idx="25922">
                  <c:v>5638.4</c:v>
                </c:pt>
                <c:pt idx="25923">
                  <c:v>5638.42</c:v>
                </c:pt>
                <c:pt idx="25924">
                  <c:v>5638.44</c:v>
                </c:pt>
                <c:pt idx="25925">
                  <c:v>5638.46</c:v>
                </c:pt>
                <c:pt idx="25926">
                  <c:v>5638.48</c:v>
                </c:pt>
                <c:pt idx="25927">
                  <c:v>5638.5</c:v>
                </c:pt>
                <c:pt idx="25928">
                  <c:v>5638.52</c:v>
                </c:pt>
                <c:pt idx="25929">
                  <c:v>5638.54</c:v>
                </c:pt>
                <c:pt idx="25930">
                  <c:v>5638.56</c:v>
                </c:pt>
                <c:pt idx="25931">
                  <c:v>5638.58</c:v>
                </c:pt>
                <c:pt idx="25932">
                  <c:v>5638.6</c:v>
                </c:pt>
                <c:pt idx="25933">
                  <c:v>5638.6200000000035</c:v>
                </c:pt>
                <c:pt idx="25934">
                  <c:v>5638.64</c:v>
                </c:pt>
                <c:pt idx="25935">
                  <c:v>5638.6600000000035</c:v>
                </c:pt>
                <c:pt idx="25936">
                  <c:v>5638.68</c:v>
                </c:pt>
                <c:pt idx="25937">
                  <c:v>5638.7</c:v>
                </c:pt>
                <c:pt idx="25938">
                  <c:v>5638.72</c:v>
                </c:pt>
                <c:pt idx="25939">
                  <c:v>5638.74</c:v>
                </c:pt>
                <c:pt idx="25940">
                  <c:v>5638.76</c:v>
                </c:pt>
                <c:pt idx="25941">
                  <c:v>5638.78</c:v>
                </c:pt>
                <c:pt idx="25942">
                  <c:v>5638.8</c:v>
                </c:pt>
                <c:pt idx="25943">
                  <c:v>5638.8200000000024</c:v>
                </c:pt>
                <c:pt idx="25944">
                  <c:v>5638.84</c:v>
                </c:pt>
                <c:pt idx="25945">
                  <c:v>5638.8600000000024</c:v>
                </c:pt>
                <c:pt idx="25946">
                  <c:v>5638.88</c:v>
                </c:pt>
                <c:pt idx="25947">
                  <c:v>5638.9</c:v>
                </c:pt>
                <c:pt idx="25948">
                  <c:v>5638.92</c:v>
                </c:pt>
                <c:pt idx="25949">
                  <c:v>5638.94</c:v>
                </c:pt>
                <c:pt idx="25950">
                  <c:v>5638.96</c:v>
                </c:pt>
                <c:pt idx="25951">
                  <c:v>5638.98</c:v>
                </c:pt>
                <c:pt idx="25952">
                  <c:v>5639</c:v>
                </c:pt>
                <c:pt idx="25953">
                  <c:v>5639.02</c:v>
                </c:pt>
                <c:pt idx="25954">
                  <c:v>5639.04</c:v>
                </c:pt>
                <c:pt idx="25955">
                  <c:v>5639.06</c:v>
                </c:pt>
                <c:pt idx="25956">
                  <c:v>5639.08</c:v>
                </c:pt>
                <c:pt idx="25957">
                  <c:v>5639.1</c:v>
                </c:pt>
                <c:pt idx="25958">
                  <c:v>5639.1200000000035</c:v>
                </c:pt>
                <c:pt idx="25959">
                  <c:v>5639.14</c:v>
                </c:pt>
                <c:pt idx="25960">
                  <c:v>5639.1600000000035</c:v>
                </c:pt>
                <c:pt idx="25961">
                  <c:v>5639.18</c:v>
                </c:pt>
                <c:pt idx="25962">
                  <c:v>5639.2</c:v>
                </c:pt>
                <c:pt idx="25963">
                  <c:v>5639.22</c:v>
                </c:pt>
                <c:pt idx="25964">
                  <c:v>5639.24</c:v>
                </c:pt>
                <c:pt idx="25965">
                  <c:v>5639.26</c:v>
                </c:pt>
                <c:pt idx="25966">
                  <c:v>5639.28</c:v>
                </c:pt>
                <c:pt idx="25967">
                  <c:v>5639.3</c:v>
                </c:pt>
                <c:pt idx="25968">
                  <c:v>5639.3200000000024</c:v>
                </c:pt>
                <c:pt idx="25969">
                  <c:v>5639.34</c:v>
                </c:pt>
                <c:pt idx="25970">
                  <c:v>5639.3600000000024</c:v>
                </c:pt>
                <c:pt idx="25971">
                  <c:v>5639.38</c:v>
                </c:pt>
                <c:pt idx="25972">
                  <c:v>5639.4</c:v>
                </c:pt>
                <c:pt idx="25973">
                  <c:v>5639.42</c:v>
                </c:pt>
                <c:pt idx="25974">
                  <c:v>5639.44</c:v>
                </c:pt>
                <c:pt idx="25975">
                  <c:v>5639.46</c:v>
                </c:pt>
                <c:pt idx="25976">
                  <c:v>5639.48</c:v>
                </c:pt>
                <c:pt idx="25977">
                  <c:v>5639.5</c:v>
                </c:pt>
                <c:pt idx="25978">
                  <c:v>5639.52</c:v>
                </c:pt>
                <c:pt idx="25979">
                  <c:v>5639.54</c:v>
                </c:pt>
                <c:pt idx="25980">
                  <c:v>5639.56</c:v>
                </c:pt>
                <c:pt idx="25981">
                  <c:v>5639.58</c:v>
                </c:pt>
                <c:pt idx="25982">
                  <c:v>5639.6</c:v>
                </c:pt>
                <c:pt idx="25983">
                  <c:v>5639.6200000000035</c:v>
                </c:pt>
                <c:pt idx="25984">
                  <c:v>5639.64</c:v>
                </c:pt>
                <c:pt idx="25985">
                  <c:v>5639.6600000000035</c:v>
                </c:pt>
                <c:pt idx="25986">
                  <c:v>5639.68</c:v>
                </c:pt>
                <c:pt idx="25987">
                  <c:v>5639.7</c:v>
                </c:pt>
                <c:pt idx="25988">
                  <c:v>5639.72</c:v>
                </c:pt>
                <c:pt idx="25989">
                  <c:v>5639.74</c:v>
                </c:pt>
                <c:pt idx="25990">
                  <c:v>5639.76</c:v>
                </c:pt>
                <c:pt idx="25991">
                  <c:v>5639.78</c:v>
                </c:pt>
                <c:pt idx="25992">
                  <c:v>5639.8</c:v>
                </c:pt>
                <c:pt idx="25993">
                  <c:v>5639.8200000000024</c:v>
                </c:pt>
                <c:pt idx="25994">
                  <c:v>5639.84</c:v>
                </c:pt>
                <c:pt idx="25995">
                  <c:v>5639.8600000000024</c:v>
                </c:pt>
                <c:pt idx="25996">
                  <c:v>5639.88</c:v>
                </c:pt>
                <c:pt idx="25997">
                  <c:v>5639.9</c:v>
                </c:pt>
                <c:pt idx="25998">
                  <c:v>5639.92</c:v>
                </c:pt>
                <c:pt idx="25999">
                  <c:v>5639.94</c:v>
                </c:pt>
                <c:pt idx="26000">
                  <c:v>5639.96</c:v>
                </c:pt>
                <c:pt idx="26001">
                  <c:v>5639.98</c:v>
                </c:pt>
                <c:pt idx="26002">
                  <c:v>5640</c:v>
                </c:pt>
                <c:pt idx="26003">
                  <c:v>5640.02</c:v>
                </c:pt>
                <c:pt idx="26004">
                  <c:v>5640.04</c:v>
                </c:pt>
                <c:pt idx="26005">
                  <c:v>5640.06</c:v>
                </c:pt>
                <c:pt idx="26006">
                  <c:v>5640.08</c:v>
                </c:pt>
                <c:pt idx="26007">
                  <c:v>5640.1</c:v>
                </c:pt>
                <c:pt idx="26008">
                  <c:v>5640.1200000000035</c:v>
                </c:pt>
                <c:pt idx="26009">
                  <c:v>5640.14</c:v>
                </c:pt>
                <c:pt idx="26010">
                  <c:v>5640.1600000000035</c:v>
                </c:pt>
                <c:pt idx="26011">
                  <c:v>5640.18</c:v>
                </c:pt>
                <c:pt idx="26012">
                  <c:v>5640.2</c:v>
                </c:pt>
                <c:pt idx="26013">
                  <c:v>5640.22</c:v>
                </c:pt>
                <c:pt idx="26014">
                  <c:v>5640.24</c:v>
                </c:pt>
                <c:pt idx="26015">
                  <c:v>5640.26</c:v>
                </c:pt>
                <c:pt idx="26016">
                  <c:v>5640.28</c:v>
                </c:pt>
                <c:pt idx="26017">
                  <c:v>5640.3</c:v>
                </c:pt>
                <c:pt idx="26018">
                  <c:v>5640.3200000000024</c:v>
                </c:pt>
                <c:pt idx="26019">
                  <c:v>5640.34</c:v>
                </c:pt>
                <c:pt idx="26020">
                  <c:v>5640.3600000000024</c:v>
                </c:pt>
                <c:pt idx="26021">
                  <c:v>5640.38</c:v>
                </c:pt>
                <c:pt idx="26022">
                  <c:v>5640.4</c:v>
                </c:pt>
                <c:pt idx="26023">
                  <c:v>5640.42</c:v>
                </c:pt>
                <c:pt idx="26024">
                  <c:v>5640.44</c:v>
                </c:pt>
                <c:pt idx="26025">
                  <c:v>5640.46</c:v>
                </c:pt>
                <c:pt idx="26026">
                  <c:v>5640.48</c:v>
                </c:pt>
                <c:pt idx="26027">
                  <c:v>5640.5</c:v>
                </c:pt>
                <c:pt idx="26028">
                  <c:v>5640.52</c:v>
                </c:pt>
                <c:pt idx="26029">
                  <c:v>5640.54</c:v>
                </c:pt>
                <c:pt idx="26030">
                  <c:v>5640.56</c:v>
                </c:pt>
                <c:pt idx="26031">
                  <c:v>5640.58</c:v>
                </c:pt>
                <c:pt idx="26032">
                  <c:v>5640.6</c:v>
                </c:pt>
                <c:pt idx="26033">
                  <c:v>5640.6200000000035</c:v>
                </c:pt>
                <c:pt idx="26034">
                  <c:v>5640.64</c:v>
                </c:pt>
                <c:pt idx="26035">
                  <c:v>5640.6600000000035</c:v>
                </c:pt>
                <c:pt idx="26036">
                  <c:v>5640.68</c:v>
                </c:pt>
                <c:pt idx="26037">
                  <c:v>5640.7</c:v>
                </c:pt>
                <c:pt idx="26038">
                  <c:v>5640.72</c:v>
                </c:pt>
                <c:pt idx="26039">
                  <c:v>5640.74</c:v>
                </c:pt>
                <c:pt idx="26040">
                  <c:v>5640.76</c:v>
                </c:pt>
                <c:pt idx="26041">
                  <c:v>5640.78</c:v>
                </c:pt>
                <c:pt idx="26042">
                  <c:v>5640.8</c:v>
                </c:pt>
                <c:pt idx="26043">
                  <c:v>5640.8200000000024</c:v>
                </c:pt>
                <c:pt idx="26044">
                  <c:v>5640.84</c:v>
                </c:pt>
                <c:pt idx="26045">
                  <c:v>5640.8600000000024</c:v>
                </c:pt>
                <c:pt idx="26046">
                  <c:v>5640.88</c:v>
                </c:pt>
                <c:pt idx="26047">
                  <c:v>5640.9</c:v>
                </c:pt>
                <c:pt idx="26048">
                  <c:v>5640.92</c:v>
                </c:pt>
                <c:pt idx="26049">
                  <c:v>5640.94</c:v>
                </c:pt>
                <c:pt idx="26050">
                  <c:v>5640.96</c:v>
                </c:pt>
                <c:pt idx="26051">
                  <c:v>5640.98</c:v>
                </c:pt>
                <c:pt idx="26052">
                  <c:v>5641</c:v>
                </c:pt>
                <c:pt idx="26053">
                  <c:v>5641.02</c:v>
                </c:pt>
                <c:pt idx="26054">
                  <c:v>5641.04</c:v>
                </c:pt>
                <c:pt idx="26055">
                  <c:v>5641.06</c:v>
                </c:pt>
                <c:pt idx="26056">
                  <c:v>5641.08</c:v>
                </c:pt>
                <c:pt idx="26057">
                  <c:v>5641.1</c:v>
                </c:pt>
                <c:pt idx="26058">
                  <c:v>5641.1200000000035</c:v>
                </c:pt>
                <c:pt idx="26059">
                  <c:v>5641.14</c:v>
                </c:pt>
                <c:pt idx="26060">
                  <c:v>5641.1600000000035</c:v>
                </c:pt>
                <c:pt idx="26061">
                  <c:v>5641.18</c:v>
                </c:pt>
                <c:pt idx="26062">
                  <c:v>5641.2</c:v>
                </c:pt>
                <c:pt idx="26063">
                  <c:v>5641.22</c:v>
                </c:pt>
                <c:pt idx="26064">
                  <c:v>5641.24</c:v>
                </c:pt>
                <c:pt idx="26065">
                  <c:v>5641.26</c:v>
                </c:pt>
                <c:pt idx="26066">
                  <c:v>5641.28</c:v>
                </c:pt>
                <c:pt idx="26067">
                  <c:v>5641.3</c:v>
                </c:pt>
                <c:pt idx="26068">
                  <c:v>5641.3200000000024</c:v>
                </c:pt>
                <c:pt idx="26069">
                  <c:v>5641.34</c:v>
                </c:pt>
                <c:pt idx="26070">
                  <c:v>5641.3600000000024</c:v>
                </c:pt>
                <c:pt idx="26071">
                  <c:v>5641.38</c:v>
                </c:pt>
                <c:pt idx="26072">
                  <c:v>5641.4</c:v>
                </c:pt>
                <c:pt idx="26073">
                  <c:v>5641.42</c:v>
                </c:pt>
                <c:pt idx="26074">
                  <c:v>5641.44</c:v>
                </c:pt>
                <c:pt idx="26075">
                  <c:v>5641.46</c:v>
                </c:pt>
                <c:pt idx="26076">
                  <c:v>5641.48</c:v>
                </c:pt>
                <c:pt idx="26077">
                  <c:v>5641.5</c:v>
                </c:pt>
                <c:pt idx="26078">
                  <c:v>5641.52</c:v>
                </c:pt>
                <c:pt idx="26079">
                  <c:v>5641.54</c:v>
                </c:pt>
                <c:pt idx="26080">
                  <c:v>5641.56</c:v>
                </c:pt>
                <c:pt idx="26081">
                  <c:v>5641.58</c:v>
                </c:pt>
                <c:pt idx="26082">
                  <c:v>5641.6</c:v>
                </c:pt>
                <c:pt idx="26083">
                  <c:v>5641.6200000000035</c:v>
                </c:pt>
                <c:pt idx="26084">
                  <c:v>5641.64</c:v>
                </c:pt>
                <c:pt idx="26085">
                  <c:v>5641.6600000000035</c:v>
                </c:pt>
                <c:pt idx="26086">
                  <c:v>5641.68</c:v>
                </c:pt>
                <c:pt idx="26087">
                  <c:v>5641.7</c:v>
                </c:pt>
                <c:pt idx="26088">
                  <c:v>5641.72</c:v>
                </c:pt>
                <c:pt idx="26089">
                  <c:v>5641.74</c:v>
                </c:pt>
                <c:pt idx="26090">
                  <c:v>5641.76</c:v>
                </c:pt>
                <c:pt idx="26091">
                  <c:v>5641.78</c:v>
                </c:pt>
                <c:pt idx="26092">
                  <c:v>5641.8</c:v>
                </c:pt>
                <c:pt idx="26093">
                  <c:v>5641.8200000000024</c:v>
                </c:pt>
                <c:pt idx="26094">
                  <c:v>5641.84</c:v>
                </c:pt>
                <c:pt idx="26095">
                  <c:v>5641.8600000000024</c:v>
                </c:pt>
                <c:pt idx="26096">
                  <c:v>5641.88</c:v>
                </c:pt>
                <c:pt idx="26097">
                  <c:v>5641.9</c:v>
                </c:pt>
                <c:pt idx="26098">
                  <c:v>5641.92</c:v>
                </c:pt>
                <c:pt idx="26099">
                  <c:v>5641.94</c:v>
                </c:pt>
                <c:pt idx="26100">
                  <c:v>5641.96</c:v>
                </c:pt>
                <c:pt idx="26101">
                  <c:v>5641.98</c:v>
                </c:pt>
                <c:pt idx="26102">
                  <c:v>5642</c:v>
                </c:pt>
                <c:pt idx="26103">
                  <c:v>5642.02</c:v>
                </c:pt>
                <c:pt idx="26104">
                  <c:v>5642.04</c:v>
                </c:pt>
                <c:pt idx="26105">
                  <c:v>5642.06</c:v>
                </c:pt>
                <c:pt idx="26106">
                  <c:v>5642.08</c:v>
                </c:pt>
                <c:pt idx="26107">
                  <c:v>5642.1</c:v>
                </c:pt>
                <c:pt idx="26108">
                  <c:v>5642.1200000000035</c:v>
                </c:pt>
                <c:pt idx="26109">
                  <c:v>5642.14</c:v>
                </c:pt>
                <c:pt idx="26110">
                  <c:v>5642.1600000000035</c:v>
                </c:pt>
                <c:pt idx="26111">
                  <c:v>5642.18</c:v>
                </c:pt>
                <c:pt idx="26112">
                  <c:v>5642.2</c:v>
                </c:pt>
                <c:pt idx="26113">
                  <c:v>5642.22</c:v>
                </c:pt>
                <c:pt idx="26114">
                  <c:v>5642.24</c:v>
                </c:pt>
                <c:pt idx="26115">
                  <c:v>5642.26</c:v>
                </c:pt>
                <c:pt idx="26116">
                  <c:v>5642.28</c:v>
                </c:pt>
                <c:pt idx="26117">
                  <c:v>5642.3</c:v>
                </c:pt>
                <c:pt idx="26118">
                  <c:v>5642.3200000000024</c:v>
                </c:pt>
                <c:pt idx="26119">
                  <c:v>5642.34</c:v>
                </c:pt>
                <c:pt idx="26120">
                  <c:v>5642.3600000000024</c:v>
                </c:pt>
                <c:pt idx="26121">
                  <c:v>5642.38</c:v>
                </c:pt>
                <c:pt idx="26122">
                  <c:v>5642.4</c:v>
                </c:pt>
                <c:pt idx="26123">
                  <c:v>5642.42</c:v>
                </c:pt>
                <c:pt idx="26124">
                  <c:v>5642.44</c:v>
                </c:pt>
                <c:pt idx="26125">
                  <c:v>5642.46</c:v>
                </c:pt>
                <c:pt idx="26126">
                  <c:v>5642.48</c:v>
                </c:pt>
                <c:pt idx="26127">
                  <c:v>5642.5</c:v>
                </c:pt>
                <c:pt idx="26128">
                  <c:v>5642.52</c:v>
                </c:pt>
                <c:pt idx="26129">
                  <c:v>5642.54</c:v>
                </c:pt>
                <c:pt idx="26130">
                  <c:v>5642.56</c:v>
                </c:pt>
                <c:pt idx="26131">
                  <c:v>5642.58</c:v>
                </c:pt>
                <c:pt idx="26132">
                  <c:v>5642.6</c:v>
                </c:pt>
                <c:pt idx="26133">
                  <c:v>5642.6200000000035</c:v>
                </c:pt>
                <c:pt idx="26134">
                  <c:v>5642.64</c:v>
                </c:pt>
                <c:pt idx="26135">
                  <c:v>5642.6600000000035</c:v>
                </c:pt>
                <c:pt idx="26136">
                  <c:v>5642.68</c:v>
                </c:pt>
                <c:pt idx="26137">
                  <c:v>5642.7</c:v>
                </c:pt>
                <c:pt idx="26138">
                  <c:v>5642.72</c:v>
                </c:pt>
                <c:pt idx="26139">
                  <c:v>5642.74</c:v>
                </c:pt>
                <c:pt idx="26140">
                  <c:v>5642.76</c:v>
                </c:pt>
                <c:pt idx="26141">
                  <c:v>5642.78</c:v>
                </c:pt>
                <c:pt idx="26142">
                  <c:v>5642.8</c:v>
                </c:pt>
                <c:pt idx="26143">
                  <c:v>5642.8200000000024</c:v>
                </c:pt>
                <c:pt idx="26144">
                  <c:v>5642.84</c:v>
                </c:pt>
                <c:pt idx="26145">
                  <c:v>5642.8600000000024</c:v>
                </c:pt>
                <c:pt idx="26146">
                  <c:v>5642.88</c:v>
                </c:pt>
                <c:pt idx="26147">
                  <c:v>5642.9</c:v>
                </c:pt>
                <c:pt idx="26148">
                  <c:v>5642.92</c:v>
                </c:pt>
                <c:pt idx="26149">
                  <c:v>5642.94</c:v>
                </c:pt>
                <c:pt idx="26150">
                  <c:v>5642.96</c:v>
                </c:pt>
                <c:pt idx="26151">
                  <c:v>5642.98</c:v>
                </c:pt>
                <c:pt idx="26152">
                  <c:v>5643</c:v>
                </c:pt>
                <c:pt idx="26153">
                  <c:v>5643.02</c:v>
                </c:pt>
                <c:pt idx="26154">
                  <c:v>5643.04</c:v>
                </c:pt>
                <c:pt idx="26155">
                  <c:v>5643.06</c:v>
                </c:pt>
                <c:pt idx="26156">
                  <c:v>5643.08</c:v>
                </c:pt>
                <c:pt idx="26157">
                  <c:v>5643.1</c:v>
                </c:pt>
                <c:pt idx="26158">
                  <c:v>5643.1200000000035</c:v>
                </c:pt>
                <c:pt idx="26159">
                  <c:v>5643.14</c:v>
                </c:pt>
                <c:pt idx="26160">
                  <c:v>5643.1600000000035</c:v>
                </c:pt>
                <c:pt idx="26161">
                  <c:v>5643.18</c:v>
                </c:pt>
                <c:pt idx="26162">
                  <c:v>5643.2</c:v>
                </c:pt>
                <c:pt idx="26163">
                  <c:v>5643.22</c:v>
                </c:pt>
                <c:pt idx="26164">
                  <c:v>5643.24</c:v>
                </c:pt>
                <c:pt idx="26165">
                  <c:v>5643.26</c:v>
                </c:pt>
                <c:pt idx="26166">
                  <c:v>5643.28</c:v>
                </c:pt>
                <c:pt idx="26167">
                  <c:v>5643.3</c:v>
                </c:pt>
                <c:pt idx="26168">
                  <c:v>5643.3200000000024</c:v>
                </c:pt>
                <c:pt idx="26169">
                  <c:v>5643.34</c:v>
                </c:pt>
                <c:pt idx="26170">
                  <c:v>5643.3600000000024</c:v>
                </c:pt>
                <c:pt idx="26171">
                  <c:v>5643.38</c:v>
                </c:pt>
                <c:pt idx="26172">
                  <c:v>5643.4</c:v>
                </c:pt>
                <c:pt idx="26173">
                  <c:v>5643.42</c:v>
                </c:pt>
                <c:pt idx="26174">
                  <c:v>5643.44</c:v>
                </c:pt>
                <c:pt idx="26175">
                  <c:v>5643.46</c:v>
                </c:pt>
                <c:pt idx="26176">
                  <c:v>5643.48</c:v>
                </c:pt>
                <c:pt idx="26177">
                  <c:v>5643.5</c:v>
                </c:pt>
                <c:pt idx="26178">
                  <c:v>5643.52</c:v>
                </c:pt>
                <c:pt idx="26179">
                  <c:v>5643.54</c:v>
                </c:pt>
                <c:pt idx="26180">
                  <c:v>5643.56</c:v>
                </c:pt>
                <c:pt idx="26181">
                  <c:v>5643.58</c:v>
                </c:pt>
                <c:pt idx="26182">
                  <c:v>5643.6</c:v>
                </c:pt>
                <c:pt idx="26183">
                  <c:v>5643.6200000000035</c:v>
                </c:pt>
                <c:pt idx="26184">
                  <c:v>5643.64</c:v>
                </c:pt>
                <c:pt idx="26185">
                  <c:v>5643.6600000000035</c:v>
                </c:pt>
                <c:pt idx="26186">
                  <c:v>5643.68</c:v>
                </c:pt>
                <c:pt idx="26187">
                  <c:v>5643.7</c:v>
                </c:pt>
                <c:pt idx="26188">
                  <c:v>5643.72</c:v>
                </c:pt>
                <c:pt idx="26189">
                  <c:v>5643.74</c:v>
                </c:pt>
                <c:pt idx="26190">
                  <c:v>5643.76</c:v>
                </c:pt>
                <c:pt idx="26191">
                  <c:v>5643.78</c:v>
                </c:pt>
                <c:pt idx="26192">
                  <c:v>5643.8</c:v>
                </c:pt>
                <c:pt idx="26193">
                  <c:v>5643.8200000000024</c:v>
                </c:pt>
                <c:pt idx="26194">
                  <c:v>5643.84</c:v>
                </c:pt>
                <c:pt idx="26195">
                  <c:v>5643.8600000000024</c:v>
                </c:pt>
                <c:pt idx="26196">
                  <c:v>5643.88</c:v>
                </c:pt>
                <c:pt idx="26197">
                  <c:v>5643.9</c:v>
                </c:pt>
                <c:pt idx="26198">
                  <c:v>5643.92</c:v>
                </c:pt>
                <c:pt idx="26199">
                  <c:v>5643.94</c:v>
                </c:pt>
                <c:pt idx="26200">
                  <c:v>5643.96</c:v>
                </c:pt>
                <c:pt idx="26201">
                  <c:v>5643.98</c:v>
                </c:pt>
                <c:pt idx="26202">
                  <c:v>5644</c:v>
                </c:pt>
                <c:pt idx="26203">
                  <c:v>5644.02</c:v>
                </c:pt>
                <c:pt idx="26204">
                  <c:v>5644.04</c:v>
                </c:pt>
                <c:pt idx="26205">
                  <c:v>5644.06</c:v>
                </c:pt>
                <c:pt idx="26206">
                  <c:v>5644.08</c:v>
                </c:pt>
                <c:pt idx="26207">
                  <c:v>5644.1</c:v>
                </c:pt>
                <c:pt idx="26208">
                  <c:v>5644.1200000000035</c:v>
                </c:pt>
                <c:pt idx="26209">
                  <c:v>5644.14</c:v>
                </c:pt>
                <c:pt idx="26210">
                  <c:v>5644.1600000000035</c:v>
                </c:pt>
                <c:pt idx="26211">
                  <c:v>5644.18</c:v>
                </c:pt>
                <c:pt idx="26212">
                  <c:v>5644.2</c:v>
                </c:pt>
                <c:pt idx="26213">
                  <c:v>5644.22</c:v>
                </c:pt>
                <c:pt idx="26214">
                  <c:v>5644.24</c:v>
                </c:pt>
                <c:pt idx="26215">
                  <c:v>5644.26</c:v>
                </c:pt>
                <c:pt idx="26216">
                  <c:v>5644.28</c:v>
                </c:pt>
                <c:pt idx="26217">
                  <c:v>5644.3</c:v>
                </c:pt>
                <c:pt idx="26218">
                  <c:v>5644.3200000000024</c:v>
                </c:pt>
                <c:pt idx="26219">
                  <c:v>5644.34</c:v>
                </c:pt>
                <c:pt idx="26220">
                  <c:v>5644.3600000000024</c:v>
                </c:pt>
                <c:pt idx="26221">
                  <c:v>5644.38</c:v>
                </c:pt>
                <c:pt idx="26222">
                  <c:v>5644.4</c:v>
                </c:pt>
                <c:pt idx="26223">
                  <c:v>5644.42</c:v>
                </c:pt>
                <c:pt idx="26224">
                  <c:v>5644.44</c:v>
                </c:pt>
                <c:pt idx="26225">
                  <c:v>5644.46</c:v>
                </c:pt>
                <c:pt idx="26226">
                  <c:v>5644.48</c:v>
                </c:pt>
                <c:pt idx="26227">
                  <c:v>5644.5</c:v>
                </c:pt>
                <c:pt idx="26228">
                  <c:v>5644.52</c:v>
                </c:pt>
                <c:pt idx="26229">
                  <c:v>5644.54</c:v>
                </c:pt>
                <c:pt idx="26230">
                  <c:v>5644.56</c:v>
                </c:pt>
                <c:pt idx="26231">
                  <c:v>5644.58</c:v>
                </c:pt>
                <c:pt idx="26232">
                  <c:v>5644.6</c:v>
                </c:pt>
                <c:pt idx="26233">
                  <c:v>5644.6200000000035</c:v>
                </c:pt>
                <c:pt idx="26234">
                  <c:v>5644.64</c:v>
                </c:pt>
                <c:pt idx="26235">
                  <c:v>5644.6600000000035</c:v>
                </c:pt>
                <c:pt idx="26236">
                  <c:v>5644.68</c:v>
                </c:pt>
                <c:pt idx="26237">
                  <c:v>5644.7</c:v>
                </c:pt>
                <c:pt idx="26238">
                  <c:v>5644.72</c:v>
                </c:pt>
                <c:pt idx="26239">
                  <c:v>5644.74</c:v>
                </c:pt>
                <c:pt idx="26240">
                  <c:v>5644.76</c:v>
                </c:pt>
                <c:pt idx="26241">
                  <c:v>5644.78</c:v>
                </c:pt>
                <c:pt idx="26242">
                  <c:v>5644.8</c:v>
                </c:pt>
                <c:pt idx="26243">
                  <c:v>5644.8200000000024</c:v>
                </c:pt>
                <c:pt idx="26244">
                  <c:v>5644.84</c:v>
                </c:pt>
                <c:pt idx="26245">
                  <c:v>5644.8600000000024</c:v>
                </c:pt>
                <c:pt idx="26246">
                  <c:v>5644.88</c:v>
                </c:pt>
                <c:pt idx="26247">
                  <c:v>5644.9</c:v>
                </c:pt>
                <c:pt idx="26248">
                  <c:v>5644.92</c:v>
                </c:pt>
                <c:pt idx="26249">
                  <c:v>5644.94</c:v>
                </c:pt>
                <c:pt idx="26250">
                  <c:v>5644.96</c:v>
                </c:pt>
                <c:pt idx="26251">
                  <c:v>5644.98</c:v>
                </c:pt>
                <c:pt idx="26252">
                  <c:v>5645</c:v>
                </c:pt>
                <c:pt idx="26253">
                  <c:v>5645.02</c:v>
                </c:pt>
                <c:pt idx="26254">
                  <c:v>5645.04</c:v>
                </c:pt>
                <c:pt idx="26255">
                  <c:v>5645.06</c:v>
                </c:pt>
                <c:pt idx="26256">
                  <c:v>5645.08</c:v>
                </c:pt>
                <c:pt idx="26257">
                  <c:v>5645.1</c:v>
                </c:pt>
                <c:pt idx="26258">
                  <c:v>5645.1200000000035</c:v>
                </c:pt>
                <c:pt idx="26259">
                  <c:v>5645.14</c:v>
                </c:pt>
                <c:pt idx="26260">
                  <c:v>5645.1600000000035</c:v>
                </c:pt>
                <c:pt idx="26261">
                  <c:v>5645.18</c:v>
                </c:pt>
                <c:pt idx="26262">
                  <c:v>5645.2</c:v>
                </c:pt>
                <c:pt idx="26263">
                  <c:v>5645.22</c:v>
                </c:pt>
                <c:pt idx="26264">
                  <c:v>5645.24</c:v>
                </c:pt>
                <c:pt idx="26265">
                  <c:v>5645.26</c:v>
                </c:pt>
                <c:pt idx="26266">
                  <c:v>5645.28</c:v>
                </c:pt>
                <c:pt idx="26267">
                  <c:v>5645.3</c:v>
                </c:pt>
                <c:pt idx="26268">
                  <c:v>5645.3200000000024</c:v>
                </c:pt>
                <c:pt idx="26269">
                  <c:v>5645.34</c:v>
                </c:pt>
                <c:pt idx="26270">
                  <c:v>5645.3600000000024</c:v>
                </c:pt>
                <c:pt idx="26271">
                  <c:v>5645.38</c:v>
                </c:pt>
                <c:pt idx="26272">
                  <c:v>5645.4</c:v>
                </c:pt>
                <c:pt idx="26273">
                  <c:v>5645.42</c:v>
                </c:pt>
                <c:pt idx="26274">
                  <c:v>5645.44</c:v>
                </c:pt>
                <c:pt idx="26275">
                  <c:v>5645.46</c:v>
                </c:pt>
                <c:pt idx="26276">
                  <c:v>5645.48</c:v>
                </c:pt>
                <c:pt idx="26277">
                  <c:v>5645.5</c:v>
                </c:pt>
                <c:pt idx="26278">
                  <c:v>5645.52</c:v>
                </c:pt>
                <c:pt idx="26279">
                  <c:v>5645.54</c:v>
                </c:pt>
                <c:pt idx="26280">
                  <c:v>5645.56</c:v>
                </c:pt>
                <c:pt idx="26281">
                  <c:v>5645.58</c:v>
                </c:pt>
                <c:pt idx="26282">
                  <c:v>5645.6</c:v>
                </c:pt>
                <c:pt idx="26283">
                  <c:v>5645.6200000000035</c:v>
                </c:pt>
                <c:pt idx="26284">
                  <c:v>5645.64</c:v>
                </c:pt>
                <c:pt idx="26285">
                  <c:v>5645.6600000000035</c:v>
                </c:pt>
                <c:pt idx="26286">
                  <c:v>5645.68</c:v>
                </c:pt>
                <c:pt idx="26287">
                  <c:v>5645.7</c:v>
                </c:pt>
                <c:pt idx="26288">
                  <c:v>5645.72</c:v>
                </c:pt>
                <c:pt idx="26289">
                  <c:v>5645.74</c:v>
                </c:pt>
                <c:pt idx="26290">
                  <c:v>5645.76</c:v>
                </c:pt>
                <c:pt idx="26291">
                  <c:v>5645.78</c:v>
                </c:pt>
                <c:pt idx="26292">
                  <c:v>5645.8</c:v>
                </c:pt>
                <c:pt idx="26293">
                  <c:v>5645.8200000000024</c:v>
                </c:pt>
                <c:pt idx="26294">
                  <c:v>5645.84</c:v>
                </c:pt>
                <c:pt idx="26295">
                  <c:v>5645.8600000000024</c:v>
                </c:pt>
                <c:pt idx="26296">
                  <c:v>5645.88</c:v>
                </c:pt>
                <c:pt idx="26297">
                  <c:v>5645.9</c:v>
                </c:pt>
                <c:pt idx="26298">
                  <c:v>5645.92</c:v>
                </c:pt>
                <c:pt idx="26299">
                  <c:v>5645.94</c:v>
                </c:pt>
                <c:pt idx="26300">
                  <c:v>5645.96</c:v>
                </c:pt>
                <c:pt idx="26301">
                  <c:v>5645.98</c:v>
                </c:pt>
                <c:pt idx="26302">
                  <c:v>5646</c:v>
                </c:pt>
                <c:pt idx="26303">
                  <c:v>5646.02</c:v>
                </c:pt>
                <c:pt idx="26304">
                  <c:v>5646.04</c:v>
                </c:pt>
                <c:pt idx="26305">
                  <c:v>5646.06</c:v>
                </c:pt>
                <c:pt idx="26306">
                  <c:v>5646.08</c:v>
                </c:pt>
                <c:pt idx="26307">
                  <c:v>5646.1</c:v>
                </c:pt>
                <c:pt idx="26308">
                  <c:v>5646.1200000000035</c:v>
                </c:pt>
                <c:pt idx="26309">
                  <c:v>5646.14</c:v>
                </c:pt>
                <c:pt idx="26310">
                  <c:v>5646.1600000000035</c:v>
                </c:pt>
                <c:pt idx="26311">
                  <c:v>5646.18</c:v>
                </c:pt>
                <c:pt idx="26312">
                  <c:v>5646.2</c:v>
                </c:pt>
                <c:pt idx="26313">
                  <c:v>5646.22</c:v>
                </c:pt>
                <c:pt idx="26314">
                  <c:v>5646.24</c:v>
                </c:pt>
                <c:pt idx="26315">
                  <c:v>5646.26</c:v>
                </c:pt>
                <c:pt idx="26316">
                  <c:v>5646.28</c:v>
                </c:pt>
                <c:pt idx="26317">
                  <c:v>5646.3</c:v>
                </c:pt>
                <c:pt idx="26318">
                  <c:v>5646.3200000000024</c:v>
                </c:pt>
                <c:pt idx="26319">
                  <c:v>5646.34</c:v>
                </c:pt>
                <c:pt idx="26320">
                  <c:v>5646.3600000000024</c:v>
                </c:pt>
                <c:pt idx="26321">
                  <c:v>5646.38</c:v>
                </c:pt>
                <c:pt idx="26322">
                  <c:v>5646.4</c:v>
                </c:pt>
                <c:pt idx="26323">
                  <c:v>5646.42</c:v>
                </c:pt>
                <c:pt idx="26324">
                  <c:v>5646.44</c:v>
                </c:pt>
                <c:pt idx="26325">
                  <c:v>5646.46</c:v>
                </c:pt>
                <c:pt idx="26326">
                  <c:v>5646.48</c:v>
                </c:pt>
                <c:pt idx="26327">
                  <c:v>5646.5</c:v>
                </c:pt>
                <c:pt idx="26328">
                  <c:v>5646.52</c:v>
                </c:pt>
                <c:pt idx="26329">
                  <c:v>5646.54</c:v>
                </c:pt>
                <c:pt idx="26330">
                  <c:v>5646.56</c:v>
                </c:pt>
                <c:pt idx="26331">
                  <c:v>5646.58</c:v>
                </c:pt>
                <c:pt idx="26332">
                  <c:v>5646.6</c:v>
                </c:pt>
                <c:pt idx="26333">
                  <c:v>5646.6200000000035</c:v>
                </c:pt>
                <c:pt idx="26334">
                  <c:v>5646.64</c:v>
                </c:pt>
                <c:pt idx="26335">
                  <c:v>5646.6600000000035</c:v>
                </c:pt>
                <c:pt idx="26336">
                  <c:v>5646.68</c:v>
                </c:pt>
                <c:pt idx="26337">
                  <c:v>5646.7</c:v>
                </c:pt>
                <c:pt idx="26338">
                  <c:v>5646.72</c:v>
                </c:pt>
                <c:pt idx="26339">
                  <c:v>5646.74</c:v>
                </c:pt>
                <c:pt idx="26340">
                  <c:v>5646.76</c:v>
                </c:pt>
                <c:pt idx="26341">
                  <c:v>5646.78</c:v>
                </c:pt>
                <c:pt idx="26342">
                  <c:v>5646.8</c:v>
                </c:pt>
                <c:pt idx="26343">
                  <c:v>5646.8200000000024</c:v>
                </c:pt>
                <c:pt idx="26344">
                  <c:v>5646.84</c:v>
                </c:pt>
                <c:pt idx="26345">
                  <c:v>5646.8600000000024</c:v>
                </c:pt>
                <c:pt idx="26346">
                  <c:v>5646.88</c:v>
                </c:pt>
                <c:pt idx="26347">
                  <c:v>5646.9</c:v>
                </c:pt>
                <c:pt idx="26348">
                  <c:v>5646.92</c:v>
                </c:pt>
                <c:pt idx="26349">
                  <c:v>5646.94</c:v>
                </c:pt>
                <c:pt idx="26350">
                  <c:v>5646.96</c:v>
                </c:pt>
                <c:pt idx="26351">
                  <c:v>5646.98</c:v>
                </c:pt>
                <c:pt idx="26352">
                  <c:v>5647</c:v>
                </c:pt>
                <c:pt idx="26353">
                  <c:v>5647.02</c:v>
                </c:pt>
                <c:pt idx="26354">
                  <c:v>5647.04</c:v>
                </c:pt>
                <c:pt idx="26355">
                  <c:v>5647.06</c:v>
                </c:pt>
                <c:pt idx="26356">
                  <c:v>5647.08</c:v>
                </c:pt>
                <c:pt idx="26357">
                  <c:v>5647.1</c:v>
                </c:pt>
                <c:pt idx="26358">
                  <c:v>5647.1200000000035</c:v>
                </c:pt>
                <c:pt idx="26359">
                  <c:v>5647.14</c:v>
                </c:pt>
                <c:pt idx="26360">
                  <c:v>5647.1600000000035</c:v>
                </c:pt>
                <c:pt idx="26361">
                  <c:v>5647.18</c:v>
                </c:pt>
                <c:pt idx="26362">
                  <c:v>5647.2</c:v>
                </c:pt>
                <c:pt idx="26363">
                  <c:v>5647.22</c:v>
                </c:pt>
                <c:pt idx="26364">
                  <c:v>5647.24</c:v>
                </c:pt>
                <c:pt idx="26365">
                  <c:v>5647.26</c:v>
                </c:pt>
                <c:pt idx="26366">
                  <c:v>5647.28</c:v>
                </c:pt>
                <c:pt idx="26367">
                  <c:v>5647.3</c:v>
                </c:pt>
                <c:pt idx="26368">
                  <c:v>5647.3200000000024</c:v>
                </c:pt>
                <c:pt idx="26369">
                  <c:v>5647.34</c:v>
                </c:pt>
                <c:pt idx="26370">
                  <c:v>5647.3600000000024</c:v>
                </c:pt>
                <c:pt idx="26371">
                  <c:v>5647.38</c:v>
                </c:pt>
                <c:pt idx="26372">
                  <c:v>5647.4</c:v>
                </c:pt>
                <c:pt idx="26373">
                  <c:v>5647.42</c:v>
                </c:pt>
                <c:pt idx="26374">
                  <c:v>5647.44</c:v>
                </c:pt>
                <c:pt idx="26375">
                  <c:v>5647.46</c:v>
                </c:pt>
                <c:pt idx="26376">
                  <c:v>5647.48</c:v>
                </c:pt>
                <c:pt idx="26377">
                  <c:v>5647.5</c:v>
                </c:pt>
                <c:pt idx="26378">
                  <c:v>5647.52</c:v>
                </c:pt>
                <c:pt idx="26379">
                  <c:v>5647.54</c:v>
                </c:pt>
                <c:pt idx="26380">
                  <c:v>5647.56</c:v>
                </c:pt>
                <c:pt idx="26381">
                  <c:v>5647.58</c:v>
                </c:pt>
                <c:pt idx="26382">
                  <c:v>5647.6</c:v>
                </c:pt>
                <c:pt idx="26383">
                  <c:v>5647.6200000000035</c:v>
                </c:pt>
                <c:pt idx="26384">
                  <c:v>5647.64</c:v>
                </c:pt>
                <c:pt idx="26385">
                  <c:v>5647.6600000000035</c:v>
                </c:pt>
                <c:pt idx="26386">
                  <c:v>5647.68</c:v>
                </c:pt>
                <c:pt idx="26387">
                  <c:v>5647.7</c:v>
                </c:pt>
                <c:pt idx="26388">
                  <c:v>5647.72</c:v>
                </c:pt>
                <c:pt idx="26389">
                  <c:v>5647.74</c:v>
                </c:pt>
                <c:pt idx="26390">
                  <c:v>5647.76</c:v>
                </c:pt>
                <c:pt idx="26391">
                  <c:v>5647.78</c:v>
                </c:pt>
                <c:pt idx="26392">
                  <c:v>5647.8</c:v>
                </c:pt>
                <c:pt idx="26393">
                  <c:v>5647.8200000000024</c:v>
                </c:pt>
                <c:pt idx="26394">
                  <c:v>5647.84</c:v>
                </c:pt>
                <c:pt idx="26395">
                  <c:v>5647.8600000000024</c:v>
                </c:pt>
                <c:pt idx="26396">
                  <c:v>5647.88</c:v>
                </c:pt>
                <c:pt idx="26397">
                  <c:v>5647.9</c:v>
                </c:pt>
                <c:pt idx="26398">
                  <c:v>5647.92</c:v>
                </c:pt>
                <c:pt idx="26399">
                  <c:v>5647.94</c:v>
                </c:pt>
                <c:pt idx="26400">
                  <c:v>5647.96</c:v>
                </c:pt>
                <c:pt idx="26401">
                  <c:v>5647.98</c:v>
                </c:pt>
                <c:pt idx="26402">
                  <c:v>5648</c:v>
                </c:pt>
                <c:pt idx="26403">
                  <c:v>5648.02</c:v>
                </c:pt>
                <c:pt idx="26404">
                  <c:v>5648.04</c:v>
                </c:pt>
                <c:pt idx="26405">
                  <c:v>5648.06</c:v>
                </c:pt>
                <c:pt idx="26406">
                  <c:v>5648.08</c:v>
                </c:pt>
                <c:pt idx="26407">
                  <c:v>5648.1</c:v>
                </c:pt>
                <c:pt idx="26408">
                  <c:v>5648.1200000000035</c:v>
                </c:pt>
                <c:pt idx="26409">
                  <c:v>5648.14</c:v>
                </c:pt>
                <c:pt idx="26410">
                  <c:v>5648.1600000000035</c:v>
                </c:pt>
                <c:pt idx="26411">
                  <c:v>5648.18</c:v>
                </c:pt>
                <c:pt idx="26412">
                  <c:v>5648.2</c:v>
                </c:pt>
                <c:pt idx="26413">
                  <c:v>5648.22</c:v>
                </c:pt>
                <c:pt idx="26414">
                  <c:v>5648.24</c:v>
                </c:pt>
                <c:pt idx="26415">
                  <c:v>5648.26</c:v>
                </c:pt>
                <c:pt idx="26416">
                  <c:v>5648.28</c:v>
                </c:pt>
                <c:pt idx="26417">
                  <c:v>5648.3</c:v>
                </c:pt>
                <c:pt idx="26418">
                  <c:v>5648.3200000000024</c:v>
                </c:pt>
                <c:pt idx="26419">
                  <c:v>5648.34</c:v>
                </c:pt>
                <c:pt idx="26420">
                  <c:v>5648.3600000000024</c:v>
                </c:pt>
                <c:pt idx="26421">
                  <c:v>5648.38</c:v>
                </c:pt>
                <c:pt idx="26422">
                  <c:v>5648.4</c:v>
                </c:pt>
                <c:pt idx="26423">
                  <c:v>5648.42</c:v>
                </c:pt>
                <c:pt idx="26424">
                  <c:v>5648.44</c:v>
                </c:pt>
                <c:pt idx="26425">
                  <c:v>5648.46</c:v>
                </c:pt>
                <c:pt idx="26426">
                  <c:v>5648.48</c:v>
                </c:pt>
                <c:pt idx="26427">
                  <c:v>5648.5</c:v>
                </c:pt>
                <c:pt idx="26428">
                  <c:v>5648.52</c:v>
                </c:pt>
                <c:pt idx="26429">
                  <c:v>5648.54</c:v>
                </c:pt>
                <c:pt idx="26430">
                  <c:v>5648.56</c:v>
                </c:pt>
                <c:pt idx="26431">
                  <c:v>5648.58</c:v>
                </c:pt>
                <c:pt idx="26432">
                  <c:v>5648.6</c:v>
                </c:pt>
                <c:pt idx="26433">
                  <c:v>5648.6200000000035</c:v>
                </c:pt>
                <c:pt idx="26434">
                  <c:v>5648.64</c:v>
                </c:pt>
                <c:pt idx="26435">
                  <c:v>5648.6600000000035</c:v>
                </c:pt>
                <c:pt idx="26436">
                  <c:v>5648.68</c:v>
                </c:pt>
                <c:pt idx="26437">
                  <c:v>5648.7</c:v>
                </c:pt>
                <c:pt idx="26438">
                  <c:v>5648.72</c:v>
                </c:pt>
                <c:pt idx="26439">
                  <c:v>5648.74</c:v>
                </c:pt>
                <c:pt idx="26440">
                  <c:v>5648.76</c:v>
                </c:pt>
                <c:pt idx="26441">
                  <c:v>5648.78</c:v>
                </c:pt>
                <c:pt idx="26442">
                  <c:v>5648.8</c:v>
                </c:pt>
                <c:pt idx="26443">
                  <c:v>5648.8200000000024</c:v>
                </c:pt>
                <c:pt idx="26444">
                  <c:v>5648.84</c:v>
                </c:pt>
                <c:pt idx="26445">
                  <c:v>5648.8600000000024</c:v>
                </c:pt>
                <c:pt idx="26446">
                  <c:v>5648.88</c:v>
                </c:pt>
                <c:pt idx="26447">
                  <c:v>5648.9</c:v>
                </c:pt>
                <c:pt idx="26448">
                  <c:v>5648.92</c:v>
                </c:pt>
                <c:pt idx="26449">
                  <c:v>5648.94</c:v>
                </c:pt>
                <c:pt idx="26450">
                  <c:v>5648.96</c:v>
                </c:pt>
                <c:pt idx="26451">
                  <c:v>5648.98</c:v>
                </c:pt>
                <c:pt idx="26452">
                  <c:v>5649</c:v>
                </c:pt>
                <c:pt idx="26453">
                  <c:v>5649.02</c:v>
                </c:pt>
                <c:pt idx="26454">
                  <c:v>5649.04</c:v>
                </c:pt>
                <c:pt idx="26455">
                  <c:v>5649.06</c:v>
                </c:pt>
                <c:pt idx="26456">
                  <c:v>5649.08</c:v>
                </c:pt>
                <c:pt idx="26457">
                  <c:v>5649.1</c:v>
                </c:pt>
                <c:pt idx="26458">
                  <c:v>5649.1200000000035</c:v>
                </c:pt>
                <c:pt idx="26459">
                  <c:v>5649.14</c:v>
                </c:pt>
                <c:pt idx="26460">
                  <c:v>5649.1600000000035</c:v>
                </c:pt>
                <c:pt idx="26461">
                  <c:v>5649.18</c:v>
                </c:pt>
                <c:pt idx="26462">
                  <c:v>5649.2</c:v>
                </c:pt>
                <c:pt idx="26463">
                  <c:v>5649.22</c:v>
                </c:pt>
                <c:pt idx="26464">
                  <c:v>5649.24</c:v>
                </c:pt>
                <c:pt idx="26465">
                  <c:v>5649.26</c:v>
                </c:pt>
                <c:pt idx="26466">
                  <c:v>5649.28</c:v>
                </c:pt>
                <c:pt idx="26467">
                  <c:v>5649.3</c:v>
                </c:pt>
                <c:pt idx="26468">
                  <c:v>5649.3200000000024</c:v>
                </c:pt>
                <c:pt idx="26469">
                  <c:v>5649.34</c:v>
                </c:pt>
                <c:pt idx="26470">
                  <c:v>5649.3600000000024</c:v>
                </c:pt>
                <c:pt idx="26471">
                  <c:v>5649.38</c:v>
                </c:pt>
                <c:pt idx="26472">
                  <c:v>5649.4</c:v>
                </c:pt>
                <c:pt idx="26473">
                  <c:v>5649.42</c:v>
                </c:pt>
                <c:pt idx="26474">
                  <c:v>5649.44</c:v>
                </c:pt>
                <c:pt idx="26475">
                  <c:v>5649.46</c:v>
                </c:pt>
                <c:pt idx="26476">
                  <c:v>5649.48</c:v>
                </c:pt>
                <c:pt idx="26477">
                  <c:v>5649.5</c:v>
                </c:pt>
                <c:pt idx="26478">
                  <c:v>5649.52</c:v>
                </c:pt>
                <c:pt idx="26479">
                  <c:v>5649.54</c:v>
                </c:pt>
                <c:pt idx="26480">
                  <c:v>5649.56</c:v>
                </c:pt>
                <c:pt idx="26481">
                  <c:v>5649.58</c:v>
                </c:pt>
                <c:pt idx="26482">
                  <c:v>5649.6</c:v>
                </c:pt>
                <c:pt idx="26483">
                  <c:v>5649.6200000000035</c:v>
                </c:pt>
                <c:pt idx="26484">
                  <c:v>5649.64</c:v>
                </c:pt>
                <c:pt idx="26485">
                  <c:v>5649.6600000000035</c:v>
                </c:pt>
                <c:pt idx="26486">
                  <c:v>5649.68</c:v>
                </c:pt>
                <c:pt idx="26487">
                  <c:v>5649.7</c:v>
                </c:pt>
                <c:pt idx="26488">
                  <c:v>5649.72</c:v>
                </c:pt>
                <c:pt idx="26489">
                  <c:v>5649.74</c:v>
                </c:pt>
                <c:pt idx="26490">
                  <c:v>5649.76</c:v>
                </c:pt>
                <c:pt idx="26491">
                  <c:v>5649.78</c:v>
                </c:pt>
                <c:pt idx="26492">
                  <c:v>5649.8</c:v>
                </c:pt>
                <c:pt idx="26493">
                  <c:v>5649.8200000000024</c:v>
                </c:pt>
                <c:pt idx="26494">
                  <c:v>5649.84</c:v>
                </c:pt>
                <c:pt idx="26495">
                  <c:v>5649.8600000000024</c:v>
                </c:pt>
                <c:pt idx="26496">
                  <c:v>5649.88</c:v>
                </c:pt>
                <c:pt idx="26497">
                  <c:v>5649.9</c:v>
                </c:pt>
                <c:pt idx="26498">
                  <c:v>5649.92</c:v>
                </c:pt>
                <c:pt idx="26499">
                  <c:v>5649.94</c:v>
                </c:pt>
                <c:pt idx="26500">
                  <c:v>5649.96</c:v>
                </c:pt>
                <c:pt idx="26501">
                  <c:v>5649.98</c:v>
                </c:pt>
                <c:pt idx="26502">
                  <c:v>5650</c:v>
                </c:pt>
                <c:pt idx="26503">
                  <c:v>5650.02</c:v>
                </c:pt>
                <c:pt idx="26504">
                  <c:v>5650.04</c:v>
                </c:pt>
                <c:pt idx="26505">
                  <c:v>5650.06</c:v>
                </c:pt>
                <c:pt idx="26506">
                  <c:v>5650.08</c:v>
                </c:pt>
                <c:pt idx="26507">
                  <c:v>5650.1</c:v>
                </c:pt>
                <c:pt idx="26508">
                  <c:v>5650.1200000000035</c:v>
                </c:pt>
                <c:pt idx="26509">
                  <c:v>5650.14</c:v>
                </c:pt>
                <c:pt idx="26510">
                  <c:v>5650.1600000000035</c:v>
                </c:pt>
                <c:pt idx="26511">
                  <c:v>5650.18</c:v>
                </c:pt>
                <c:pt idx="26512">
                  <c:v>5650.2</c:v>
                </c:pt>
                <c:pt idx="26513">
                  <c:v>5650.22</c:v>
                </c:pt>
                <c:pt idx="26514">
                  <c:v>5650.24</c:v>
                </c:pt>
                <c:pt idx="26515">
                  <c:v>5650.26</c:v>
                </c:pt>
                <c:pt idx="26516">
                  <c:v>5650.28</c:v>
                </c:pt>
                <c:pt idx="26517">
                  <c:v>5650.3</c:v>
                </c:pt>
                <c:pt idx="26518">
                  <c:v>5650.3200000000024</c:v>
                </c:pt>
                <c:pt idx="26519">
                  <c:v>5650.34</c:v>
                </c:pt>
                <c:pt idx="26520">
                  <c:v>5650.3600000000024</c:v>
                </c:pt>
                <c:pt idx="26521">
                  <c:v>5650.38</c:v>
                </c:pt>
                <c:pt idx="26522">
                  <c:v>5650.4</c:v>
                </c:pt>
                <c:pt idx="26523">
                  <c:v>5650.42</c:v>
                </c:pt>
                <c:pt idx="26524">
                  <c:v>5650.44</c:v>
                </c:pt>
                <c:pt idx="26525">
                  <c:v>5650.46</c:v>
                </c:pt>
                <c:pt idx="26526">
                  <c:v>5650.48</c:v>
                </c:pt>
                <c:pt idx="26527">
                  <c:v>5650.5</c:v>
                </c:pt>
                <c:pt idx="26528">
                  <c:v>5650.52</c:v>
                </c:pt>
                <c:pt idx="26529">
                  <c:v>5650.54</c:v>
                </c:pt>
                <c:pt idx="26530">
                  <c:v>5650.56</c:v>
                </c:pt>
                <c:pt idx="26531">
                  <c:v>5650.58</c:v>
                </c:pt>
                <c:pt idx="26532">
                  <c:v>5650.6</c:v>
                </c:pt>
                <c:pt idx="26533">
                  <c:v>5650.6200000000035</c:v>
                </c:pt>
                <c:pt idx="26534">
                  <c:v>5650.64</c:v>
                </c:pt>
                <c:pt idx="26535">
                  <c:v>5650.6600000000035</c:v>
                </c:pt>
                <c:pt idx="26536">
                  <c:v>5650.68</c:v>
                </c:pt>
                <c:pt idx="26537">
                  <c:v>5650.7</c:v>
                </c:pt>
                <c:pt idx="26538">
                  <c:v>5650.72</c:v>
                </c:pt>
                <c:pt idx="26539">
                  <c:v>5650.74</c:v>
                </c:pt>
                <c:pt idx="26540">
                  <c:v>5650.76</c:v>
                </c:pt>
                <c:pt idx="26541">
                  <c:v>5650.78</c:v>
                </c:pt>
                <c:pt idx="26542">
                  <c:v>5650.8</c:v>
                </c:pt>
                <c:pt idx="26543">
                  <c:v>5650.8200000000024</c:v>
                </c:pt>
                <c:pt idx="26544">
                  <c:v>5650.84</c:v>
                </c:pt>
                <c:pt idx="26545">
                  <c:v>5650.8600000000024</c:v>
                </c:pt>
                <c:pt idx="26546">
                  <c:v>5650.88</c:v>
                </c:pt>
                <c:pt idx="26547">
                  <c:v>5650.9</c:v>
                </c:pt>
                <c:pt idx="26548">
                  <c:v>5650.92</c:v>
                </c:pt>
                <c:pt idx="26549">
                  <c:v>5650.94</c:v>
                </c:pt>
                <c:pt idx="26550">
                  <c:v>5650.96</c:v>
                </c:pt>
                <c:pt idx="26551">
                  <c:v>5650.98</c:v>
                </c:pt>
                <c:pt idx="26552">
                  <c:v>5651</c:v>
                </c:pt>
                <c:pt idx="26553">
                  <c:v>5651.02</c:v>
                </c:pt>
                <c:pt idx="26554">
                  <c:v>5651.04</c:v>
                </c:pt>
                <c:pt idx="26555">
                  <c:v>5651.06</c:v>
                </c:pt>
                <c:pt idx="26556">
                  <c:v>5651.08</c:v>
                </c:pt>
                <c:pt idx="26557">
                  <c:v>5651.1</c:v>
                </c:pt>
                <c:pt idx="26558">
                  <c:v>5651.1200000000035</c:v>
                </c:pt>
                <c:pt idx="26559">
                  <c:v>5651.14</c:v>
                </c:pt>
                <c:pt idx="26560">
                  <c:v>5651.1600000000035</c:v>
                </c:pt>
                <c:pt idx="26561">
                  <c:v>5651.18</c:v>
                </c:pt>
                <c:pt idx="26562">
                  <c:v>5651.2</c:v>
                </c:pt>
                <c:pt idx="26563">
                  <c:v>5651.22</c:v>
                </c:pt>
                <c:pt idx="26564">
                  <c:v>5651.24</c:v>
                </c:pt>
                <c:pt idx="26565">
                  <c:v>5651.26</c:v>
                </c:pt>
                <c:pt idx="26566">
                  <c:v>5651.28</c:v>
                </c:pt>
                <c:pt idx="26567">
                  <c:v>5651.3</c:v>
                </c:pt>
                <c:pt idx="26568">
                  <c:v>5651.3200000000024</c:v>
                </c:pt>
                <c:pt idx="26569">
                  <c:v>5651.34</c:v>
                </c:pt>
                <c:pt idx="26570">
                  <c:v>5651.3600000000024</c:v>
                </c:pt>
                <c:pt idx="26571">
                  <c:v>5651.38</c:v>
                </c:pt>
                <c:pt idx="26572">
                  <c:v>5651.4</c:v>
                </c:pt>
                <c:pt idx="26573">
                  <c:v>5651.42</c:v>
                </c:pt>
                <c:pt idx="26574">
                  <c:v>5651.44</c:v>
                </c:pt>
                <c:pt idx="26575">
                  <c:v>5651.46</c:v>
                </c:pt>
                <c:pt idx="26576">
                  <c:v>5651.48</c:v>
                </c:pt>
                <c:pt idx="26577">
                  <c:v>5651.5</c:v>
                </c:pt>
                <c:pt idx="26578">
                  <c:v>5651.52</c:v>
                </c:pt>
                <c:pt idx="26579">
                  <c:v>5651.54</c:v>
                </c:pt>
                <c:pt idx="26580">
                  <c:v>5651.56</c:v>
                </c:pt>
                <c:pt idx="26581">
                  <c:v>5651.58</c:v>
                </c:pt>
                <c:pt idx="26582">
                  <c:v>5651.6</c:v>
                </c:pt>
                <c:pt idx="26583">
                  <c:v>5651.6200000000035</c:v>
                </c:pt>
                <c:pt idx="26584">
                  <c:v>5651.64</c:v>
                </c:pt>
                <c:pt idx="26585">
                  <c:v>5651.6600000000035</c:v>
                </c:pt>
                <c:pt idx="26586">
                  <c:v>5651.68</c:v>
                </c:pt>
                <c:pt idx="26587">
                  <c:v>5651.7</c:v>
                </c:pt>
                <c:pt idx="26588">
                  <c:v>5651.72</c:v>
                </c:pt>
                <c:pt idx="26589">
                  <c:v>5651.74</c:v>
                </c:pt>
                <c:pt idx="26590">
                  <c:v>5651.76</c:v>
                </c:pt>
                <c:pt idx="26591">
                  <c:v>5651.78</c:v>
                </c:pt>
                <c:pt idx="26592">
                  <c:v>5651.8</c:v>
                </c:pt>
                <c:pt idx="26593">
                  <c:v>5651.8200000000024</c:v>
                </c:pt>
                <c:pt idx="26594">
                  <c:v>5651.84</c:v>
                </c:pt>
                <c:pt idx="26595">
                  <c:v>5651.8600000000024</c:v>
                </c:pt>
                <c:pt idx="26596">
                  <c:v>5651.88</c:v>
                </c:pt>
                <c:pt idx="26597">
                  <c:v>5651.9</c:v>
                </c:pt>
                <c:pt idx="26598">
                  <c:v>5651.92</c:v>
                </c:pt>
                <c:pt idx="26599">
                  <c:v>5651.94</c:v>
                </c:pt>
                <c:pt idx="26600">
                  <c:v>5651.96</c:v>
                </c:pt>
                <c:pt idx="26601">
                  <c:v>5651.98</c:v>
                </c:pt>
                <c:pt idx="26602">
                  <c:v>5652</c:v>
                </c:pt>
                <c:pt idx="26603">
                  <c:v>5652.02</c:v>
                </c:pt>
                <c:pt idx="26604">
                  <c:v>5652.04</c:v>
                </c:pt>
                <c:pt idx="26605">
                  <c:v>5652.06</c:v>
                </c:pt>
                <c:pt idx="26606">
                  <c:v>5652.08</c:v>
                </c:pt>
                <c:pt idx="26607">
                  <c:v>5652.1</c:v>
                </c:pt>
                <c:pt idx="26608">
                  <c:v>5652.1200000000035</c:v>
                </c:pt>
                <c:pt idx="26609">
                  <c:v>5652.14</c:v>
                </c:pt>
                <c:pt idx="26610">
                  <c:v>5652.1600000000035</c:v>
                </c:pt>
                <c:pt idx="26611">
                  <c:v>5652.18</c:v>
                </c:pt>
                <c:pt idx="26612">
                  <c:v>5652.2</c:v>
                </c:pt>
                <c:pt idx="26613">
                  <c:v>5652.22</c:v>
                </c:pt>
                <c:pt idx="26614">
                  <c:v>5652.24</c:v>
                </c:pt>
                <c:pt idx="26615">
                  <c:v>5652.26</c:v>
                </c:pt>
                <c:pt idx="26616">
                  <c:v>5652.28</c:v>
                </c:pt>
                <c:pt idx="26617">
                  <c:v>5652.3</c:v>
                </c:pt>
                <c:pt idx="26618">
                  <c:v>5652.3200000000024</c:v>
                </c:pt>
                <c:pt idx="26619">
                  <c:v>5652.34</c:v>
                </c:pt>
                <c:pt idx="26620">
                  <c:v>5652.3600000000024</c:v>
                </c:pt>
                <c:pt idx="26621">
                  <c:v>5652.38</c:v>
                </c:pt>
                <c:pt idx="26622">
                  <c:v>5652.4</c:v>
                </c:pt>
                <c:pt idx="26623">
                  <c:v>5652.42</c:v>
                </c:pt>
                <c:pt idx="26624">
                  <c:v>5652.44</c:v>
                </c:pt>
                <c:pt idx="26625">
                  <c:v>5652.46</c:v>
                </c:pt>
                <c:pt idx="26626">
                  <c:v>5652.48</c:v>
                </c:pt>
                <c:pt idx="26627">
                  <c:v>5652.5</c:v>
                </c:pt>
                <c:pt idx="26628">
                  <c:v>5652.52</c:v>
                </c:pt>
                <c:pt idx="26629">
                  <c:v>5652.54</c:v>
                </c:pt>
                <c:pt idx="26630">
                  <c:v>5652.56</c:v>
                </c:pt>
                <c:pt idx="26631">
                  <c:v>5652.58</c:v>
                </c:pt>
                <c:pt idx="26632">
                  <c:v>5652.6</c:v>
                </c:pt>
                <c:pt idx="26633">
                  <c:v>5652.6200000000035</c:v>
                </c:pt>
                <c:pt idx="26634">
                  <c:v>5652.64</c:v>
                </c:pt>
                <c:pt idx="26635">
                  <c:v>5652.6600000000035</c:v>
                </c:pt>
                <c:pt idx="26636">
                  <c:v>5652.68</c:v>
                </c:pt>
                <c:pt idx="26637">
                  <c:v>5652.7</c:v>
                </c:pt>
                <c:pt idx="26638">
                  <c:v>5652.72</c:v>
                </c:pt>
                <c:pt idx="26639">
                  <c:v>5652.74</c:v>
                </c:pt>
                <c:pt idx="26640">
                  <c:v>5652.76</c:v>
                </c:pt>
                <c:pt idx="26641">
                  <c:v>5652.78</c:v>
                </c:pt>
                <c:pt idx="26642">
                  <c:v>5652.8</c:v>
                </c:pt>
                <c:pt idx="26643">
                  <c:v>5652.8200000000024</c:v>
                </c:pt>
                <c:pt idx="26644">
                  <c:v>5652.84</c:v>
                </c:pt>
                <c:pt idx="26645">
                  <c:v>5652.8600000000024</c:v>
                </c:pt>
                <c:pt idx="26646">
                  <c:v>5652.88</c:v>
                </c:pt>
                <c:pt idx="26647">
                  <c:v>5652.9</c:v>
                </c:pt>
                <c:pt idx="26648">
                  <c:v>5652.92</c:v>
                </c:pt>
                <c:pt idx="26649">
                  <c:v>5652.94</c:v>
                </c:pt>
                <c:pt idx="26650">
                  <c:v>5652.96</c:v>
                </c:pt>
                <c:pt idx="26651">
                  <c:v>5652.98</c:v>
                </c:pt>
                <c:pt idx="26652">
                  <c:v>5653</c:v>
                </c:pt>
                <c:pt idx="26653">
                  <c:v>5653.02</c:v>
                </c:pt>
                <c:pt idx="26654">
                  <c:v>5653.04</c:v>
                </c:pt>
                <c:pt idx="26655">
                  <c:v>5653.06</c:v>
                </c:pt>
                <c:pt idx="26656">
                  <c:v>5653.08</c:v>
                </c:pt>
                <c:pt idx="26657">
                  <c:v>5653.1</c:v>
                </c:pt>
                <c:pt idx="26658">
                  <c:v>5653.1200000000035</c:v>
                </c:pt>
                <c:pt idx="26659">
                  <c:v>5653.14</c:v>
                </c:pt>
                <c:pt idx="26660">
                  <c:v>5653.1600000000035</c:v>
                </c:pt>
                <c:pt idx="26661">
                  <c:v>5653.18</c:v>
                </c:pt>
                <c:pt idx="26662">
                  <c:v>5653.2</c:v>
                </c:pt>
                <c:pt idx="26663">
                  <c:v>5653.22</c:v>
                </c:pt>
                <c:pt idx="26664">
                  <c:v>5653.24</c:v>
                </c:pt>
                <c:pt idx="26665">
                  <c:v>5653.26</c:v>
                </c:pt>
                <c:pt idx="26666">
                  <c:v>5653.28</c:v>
                </c:pt>
                <c:pt idx="26667">
                  <c:v>5653.3</c:v>
                </c:pt>
                <c:pt idx="26668">
                  <c:v>5653.3200000000024</c:v>
                </c:pt>
                <c:pt idx="26669">
                  <c:v>5653.34</c:v>
                </c:pt>
                <c:pt idx="26670">
                  <c:v>5653.3600000000024</c:v>
                </c:pt>
                <c:pt idx="26671">
                  <c:v>5653.38</c:v>
                </c:pt>
                <c:pt idx="26672">
                  <c:v>5653.4</c:v>
                </c:pt>
                <c:pt idx="26673">
                  <c:v>5653.42</c:v>
                </c:pt>
                <c:pt idx="26674">
                  <c:v>5653.44</c:v>
                </c:pt>
                <c:pt idx="26675">
                  <c:v>5653.46</c:v>
                </c:pt>
                <c:pt idx="26676">
                  <c:v>5653.48</c:v>
                </c:pt>
                <c:pt idx="26677">
                  <c:v>5653.5</c:v>
                </c:pt>
                <c:pt idx="26678">
                  <c:v>5653.52</c:v>
                </c:pt>
                <c:pt idx="26679">
                  <c:v>5653.54</c:v>
                </c:pt>
                <c:pt idx="26680">
                  <c:v>5653.56</c:v>
                </c:pt>
                <c:pt idx="26681">
                  <c:v>5653.58</c:v>
                </c:pt>
                <c:pt idx="26682">
                  <c:v>5653.6</c:v>
                </c:pt>
                <c:pt idx="26683">
                  <c:v>5653.6200000000035</c:v>
                </c:pt>
                <c:pt idx="26684">
                  <c:v>5653.64</c:v>
                </c:pt>
                <c:pt idx="26685">
                  <c:v>5653.6600000000035</c:v>
                </c:pt>
                <c:pt idx="26686">
                  <c:v>5653.68</c:v>
                </c:pt>
                <c:pt idx="26687">
                  <c:v>5653.7</c:v>
                </c:pt>
                <c:pt idx="26688">
                  <c:v>5653.72</c:v>
                </c:pt>
                <c:pt idx="26689">
                  <c:v>5653.74</c:v>
                </c:pt>
                <c:pt idx="26690">
                  <c:v>5653.76</c:v>
                </c:pt>
                <c:pt idx="26691">
                  <c:v>5653.78</c:v>
                </c:pt>
                <c:pt idx="26692">
                  <c:v>5653.8</c:v>
                </c:pt>
                <c:pt idx="26693">
                  <c:v>5653.8200000000024</c:v>
                </c:pt>
                <c:pt idx="26694">
                  <c:v>5653.84</c:v>
                </c:pt>
                <c:pt idx="26695">
                  <c:v>5653.8600000000024</c:v>
                </c:pt>
                <c:pt idx="26696">
                  <c:v>5653.88</c:v>
                </c:pt>
                <c:pt idx="26697">
                  <c:v>5653.9</c:v>
                </c:pt>
                <c:pt idx="26698">
                  <c:v>5653.92</c:v>
                </c:pt>
                <c:pt idx="26699">
                  <c:v>5653.94</c:v>
                </c:pt>
                <c:pt idx="26700">
                  <c:v>5653.96</c:v>
                </c:pt>
                <c:pt idx="26701">
                  <c:v>5653.98</c:v>
                </c:pt>
                <c:pt idx="26702">
                  <c:v>5654</c:v>
                </c:pt>
                <c:pt idx="26703">
                  <c:v>5654.02</c:v>
                </c:pt>
                <c:pt idx="26704">
                  <c:v>5654.04</c:v>
                </c:pt>
                <c:pt idx="26705">
                  <c:v>5654.06</c:v>
                </c:pt>
                <c:pt idx="26706">
                  <c:v>5654.08</c:v>
                </c:pt>
                <c:pt idx="26707">
                  <c:v>5654.1</c:v>
                </c:pt>
                <c:pt idx="26708">
                  <c:v>5654.1200000000035</c:v>
                </c:pt>
                <c:pt idx="26709">
                  <c:v>5654.14</c:v>
                </c:pt>
                <c:pt idx="26710">
                  <c:v>5654.1600000000035</c:v>
                </c:pt>
                <c:pt idx="26711">
                  <c:v>5654.18</c:v>
                </c:pt>
                <c:pt idx="26712">
                  <c:v>5654.2</c:v>
                </c:pt>
                <c:pt idx="26713">
                  <c:v>5654.22</c:v>
                </c:pt>
                <c:pt idx="26714">
                  <c:v>5654.24</c:v>
                </c:pt>
                <c:pt idx="26715">
                  <c:v>5654.26</c:v>
                </c:pt>
                <c:pt idx="26716">
                  <c:v>5654.28</c:v>
                </c:pt>
                <c:pt idx="26717">
                  <c:v>5654.3</c:v>
                </c:pt>
                <c:pt idx="26718">
                  <c:v>5654.3200000000024</c:v>
                </c:pt>
                <c:pt idx="26719">
                  <c:v>5654.34</c:v>
                </c:pt>
                <c:pt idx="26720">
                  <c:v>5654.3600000000024</c:v>
                </c:pt>
                <c:pt idx="26721">
                  <c:v>5654.38</c:v>
                </c:pt>
                <c:pt idx="26722">
                  <c:v>5654.4</c:v>
                </c:pt>
                <c:pt idx="26723">
                  <c:v>5654.42</c:v>
                </c:pt>
                <c:pt idx="26724">
                  <c:v>5654.44</c:v>
                </c:pt>
                <c:pt idx="26725">
                  <c:v>5654.46</c:v>
                </c:pt>
                <c:pt idx="26726">
                  <c:v>5654.48</c:v>
                </c:pt>
                <c:pt idx="26727">
                  <c:v>5654.5</c:v>
                </c:pt>
                <c:pt idx="26728">
                  <c:v>5654.52</c:v>
                </c:pt>
                <c:pt idx="26729">
                  <c:v>5654.54</c:v>
                </c:pt>
                <c:pt idx="26730">
                  <c:v>5654.56</c:v>
                </c:pt>
                <c:pt idx="26731">
                  <c:v>5654.58</c:v>
                </c:pt>
                <c:pt idx="26732">
                  <c:v>5654.6</c:v>
                </c:pt>
                <c:pt idx="26733">
                  <c:v>5654.6200000000035</c:v>
                </c:pt>
                <c:pt idx="26734">
                  <c:v>5654.64</c:v>
                </c:pt>
                <c:pt idx="26735">
                  <c:v>5654.6600000000035</c:v>
                </c:pt>
                <c:pt idx="26736">
                  <c:v>5654.68</c:v>
                </c:pt>
                <c:pt idx="26737">
                  <c:v>5654.7</c:v>
                </c:pt>
                <c:pt idx="26738">
                  <c:v>5654.72</c:v>
                </c:pt>
                <c:pt idx="26739">
                  <c:v>5654.74</c:v>
                </c:pt>
                <c:pt idx="26740">
                  <c:v>5654.76</c:v>
                </c:pt>
                <c:pt idx="26741">
                  <c:v>5654.78</c:v>
                </c:pt>
                <c:pt idx="26742">
                  <c:v>5654.8</c:v>
                </c:pt>
                <c:pt idx="26743">
                  <c:v>5654.8200000000024</c:v>
                </c:pt>
                <c:pt idx="26744">
                  <c:v>5654.84</c:v>
                </c:pt>
                <c:pt idx="26745">
                  <c:v>5654.8600000000024</c:v>
                </c:pt>
                <c:pt idx="26746">
                  <c:v>5654.88</c:v>
                </c:pt>
                <c:pt idx="26747">
                  <c:v>5654.9</c:v>
                </c:pt>
                <c:pt idx="26748">
                  <c:v>5654.92</c:v>
                </c:pt>
                <c:pt idx="26749">
                  <c:v>5654.94</c:v>
                </c:pt>
                <c:pt idx="26750">
                  <c:v>5654.96</c:v>
                </c:pt>
                <c:pt idx="26751">
                  <c:v>5654.98</c:v>
                </c:pt>
                <c:pt idx="26752">
                  <c:v>5655</c:v>
                </c:pt>
                <c:pt idx="26753">
                  <c:v>5655.02</c:v>
                </c:pt>
                <c:pt idx="26754">
                  <c:v>5655.04</c:v>
                </c:pt>
                <c:pt idx="26755">
                  <c:v>5655.06</c:v>
                </c:pt>
                <c:pt idx="26756">
                  <c:v>5655.08</c:v>
                </c:pt>
                <c:pt idx="26757">
                  <c:v>5655.1</c:v>
                </c:pt>
                <c:pt idx="26758">
                  <c:v>5655.1200000000035</c:v>
                </c:pt>
                <c:pt idx="26759">
                  <c:v>5655.14</c:v>
                </c:pt>
                <c:pt idx="26760">
                  <c:v>5655.1600000000035</c:v>
                </c:pt>
                <c:pt idx="26761">
                  <c:v>5655.18</c:v>
                </c:pt>
                <c:pt idx="26762">
                  <c:v>5655.2</c:v>
                </c:pt>
                <c:pt idx="26763">
                  <c:v>5655.22</c:v>
                </c:pt>
                <c:pt idx="26764">
                  <c:v>5655.24</c:v>
                </c:pt>
                <c:pt idx="26765">
                  <c:v>5655.26</c:v>
                </c:pt>
                <c:pt idx="26766">
                  <c:v>5655.28</c:v>
                </c:pt>
                <c:pt idx="26767">
                  <c:v>5655.3</c:v>
                </c:pt>
                <c:pt idx="26768">
                  <c:v>5655.3200000000024</c:v>
                </c:pt>
                <c:pt idx="26769">
                  <c:v>5655.34</c:v>
                </c:pt>
                <c:pt idx="26770">
                  <c:v>5655.3600000000024</c:v>
                </c:pt>
                <c:pt idx="26771">
                  <c:v>5655.38</c:v>
                </c:pt>
                <c:pt idx="26772">
                  <c:v>5655.4</c:v>
                </c:pt>
                <c:pt idx="26773">
                  <c:v>5655.42</c:v>
                </c:pt>
                <c:pt idx="26774">
                  <c:v>5655.44</c:v>
                </c:pt>
                <c:pt idx="26775">
                  <c:v>5655.46</c:v>
                </c:pt>
                <c:pt idx="26776">
                  <c:v>5655.48</c:v>
                </c:pt>
                <c:pt idx="26777">
                  <c:v>5655.5</c:v>
                </c:pt>
                <c:pt idx="26778">
                  <c:v>5655.52</c:v>
                </c:pt>
                <c:pt idx="26779">
                  <c:v>5655.54</c:v>
                </c:pt>
                <c:pt idx="26780">
                  <c:v>5655.56</c:v>
                </c:pt>
                <c:pt idx="26781">
                  <c:v>5655.58</c:v>
                </c:pt>
                <c:pt idx="26782">
                  <c:v>5655.6</c:v>
                </c:pt>
                <c:pt idx="26783">
                  <c:v>5655.6200000000035</c:v>
                </c:pt>
                <c:pt idx="26784">
                  <c:v>5655.64</c:v>
                </c:pt>
                <c:pt idx="26785">
                  <c:v>5655.6600000000035</c:v>
                </c:pt>
                <c:pt idx="26786">
                  <c:v>5655.68</c:v>
                </c:pt>
                <c:pt idx="26787">
                  <c:v>5655.7</c:v>
                </c:pt>
                <c:pt idx="26788">
                  <c:v>5655.72</c:v>
                </c:pt>
                <c:pt idx="26789">
                  <c:v>5655.74</c:v>
                </c:pt>
                <c:pt idx="26790">
                  <c:v>5655.76</c:v>
                </c:pt>
                <c:pt idx="26791">
                  <c:v>5655.78</c:v>
                </c:pt>
                <c:pt idx="26792">
                  <c:v>5655.8</c:v>
                </c:pt>
                <c:pt idx="26793">
                  <c:v>5655.8200000000024</c:v>
                </c:pt>
                <c:pt idx="26794">
                  <c:v>5655.84</c:v>
                </c:pt>
                <c:pt idx="26795">
                  <c:v>5655.8600000000024</c:v>
                </c:pt>
                <c:pt idx="26796">
                  <c:v>5655.88</c:v>
                </c:pt>
                <c:pt idx="26797">
                  <c:v>5655.9</c:v>
                </c:pt>
                <c:pt idx="26798">
                  <c:v>5655.92</c:v>
                </c:pt>
                <c:pt idx="26799">
                  <c:v>5655.94</c:v>
                </c:pt>
                <c:pt idx="26800">
                  <c:v>5655.96</c:v>
                </c:pt>
                <c:pt idx="26801">
                  <c:v>5655.98</c:v>
                </c:pt>
                <c:pt idx="26802">
                  <c:v>5656</c:v>
                </c:pt>
                <c:pt idx="26803">
                  <c:v>5656.02</c:v>
                </c:pt>
                <c:pt idx="26804">
                  <c:v>5656.04</c:v>
                </c:pt>
                <c:pt idx="26805">
                  <c:v>5656.06</c:v>
                </c:pt>
                <c:pt idx="26806">
                  <c:v>5656.08</c:v>
                </c:pt>
                <c:pt idx="26807">
                  <c:v>5656.1</c:v>
                </c:pt>
                <c:pt idx="26808">
                  <c:v>5656.1200000000035</c:v>
                </c:pt>
                <c:pt idx="26809">
                  <c:v>5656.14</c:v>
                </c:pt>
                <c:pt idx="26810">
                  <c:v>5656.1600000000035</c:v>
                </c:pt>
                <c:pt idx="26811">
                  <c:v>5656.18</c:v>
                </c:pt>
                <c:pt idx="26812">
                  <c:v>5656.2</c:v>
                </c:pt>
                <c:pt idx="26813">
                  <c:v>5656.22</c:v>
                </c:pt>
                <c:pt idx="26814">
                  <c:v>5656.24</c:v>
                </c:pt>
                <c:pt idx="26815">
                  <c:v>5656.26</c:v>
                </c:pt>
                <c:pt idx="26816">
                  <c:v>5656.28</c:v>
                </c:pt>
                <c:pt idx="26817">
                  <c:v>5656.3</c:v>
                </c:pt>
                <c:pt idx="26818">
                  <c:v>5656.3200000000024</c:v>
                </c:pt>
                <c:pt idx="26819">
                  <c:v>5656.34</c:v>
                </c:pt>
                <c:pt idx="26820">
                  <c:v>5656.3600000000024</c:v>
                </c:pt>
                <c:pt idx="26821">
                  <c:v>5656.38</c:v>
                </c:pt>
                <c:pt idx="26822">
                  <c:v>5656.4</c:v>
                </c:pt>
                <c:pt idx="26823">
                  <c:v>5656.42</c:v>
                </c:pt>
                <c:pt idx="26824">
                  <c:v>5656.44</c:v>
                </c:pt>
                <c:pt idx="26825">
                  <c:v>5656.46</c:v>
                </c:pt>
                <c:pt idx="26826">
                  <c:v>5656.48</c:v>
                </c:pt>
                <c:pt idx="26827">
                  <c:v>5656.5</c:v>
                </c:pt>
                <c:pt idx="26828">
                  <c:v>5656.52</c:v>
                </c:pt>
                <c:pt idx="26829">
                  <c:v>5656.54</c:v>
                </c:pt>
                <c:pt idx="26830">
                  <c:v>5656.56</c:v>
                </c:pt>
                <c:pt idx="26831">
                  <c:v>5656.58</c:v>
                </c:pt>
                <c:pt idx="26832">
                  <c:v>5656.6</c:v>
                </c:pt>
                <c:pt idx="26833">
                  <c:v>5656.6200000000035</c:v>
                </c:pt>
                <c:pt idx="26834">
                  <c:v>5656.64</c:v>
                </c:pt>
                <c:pt idx="26835">
                  <c:v>5656.6600000000035</c:v>
                </c:pt>
                <c:pt idx="26836">
                  <c:v>5656.68</c:v>
                </c:pt>
                <c:pt idx="26837">
                  <c:v>5656.7</c:v>
                </c:pt>
                <c:pt idx="26838">
                  <c:v>5656.72</c:v>
                </c:pt>
                <c:pt idx="26839">
                  <c:v>5656.74</c:v>
                </c:pt>
                <c:pt idx="26840">
                  <c:v>5656.76</c:v>
                </c:pt>
                <c:pt idx="26841">
                  <c:v>5656.78</c:v>
                </c:pt>
                <c:pt idx="26842">
                  <c:v>5656.8</c:v>
                </c:pt>
                <c:pt idx="26843">
                  <c:v>5656.8200000000024</c:v>
                </c:pt>
                <c:pt idx="26844">
                  <c:v>5656.84</c:v>
                </c:pt>
                <c:pt idx="26845">
                  <c:v>5656.8600000000024</c:v>
                </c:pt>
                <c:pt idx="26846">
                  <c:v>5656.88</c:v>
                </c:pt>
                <c:pt idx="26847">
                  <c:v>5656.9</c:v>
                </c:pt>
                <c:pt idx="26848">
                  <c:v>5656.92</c:v>
                </c:pt>
                <c:pt idx="26849">
                  <c:v>5656.94</c:v>
                </c:pt>
                <c:pt idx="26850">
                  <c:v>5656.96</c:v>
                </c:pt>
                <c:pt idx="26851">
                  <c:v>5656.98</c:v>
                </c:pt>
                <c:pt idx="26852">
                  <c:v>5657</c:v>
                </c:pt>
                <c:pt idx="26853">
                  <c:v>5657.02</c:v>
                </c:pt>
                <c:pt idx="26854">
                  <c:v>5657.04</c:v>
                </c:pt>
                <c:pt idx="26855">
                  <c:v>5657.06</c:v>
                </c:pt>
                <c:pt idx="26856">
                  <c:v>5657.08</c:v>
                </c:pt>
                <c:pt idx="26857">
                  <c:v>5657.1</c:v>
                </c:pt>
                <c:pt idx="26858">
                  <c:v>5657.1200000000035</c:v>
                </c:pt>
                <c:pt idx="26859">
                  <c:v>5657.14</c:v>
                </c:pt>
                <c:pt idx="26860">
                  <c:v>5657.1600000000035</c:v>
                </c:pt>
                <c:pt idx="26861">
                  <c:v>5657.18</c:v>
                </c:pt>
                <c:pt idx="26862">
                  <c:v>5657.2</c:v>
                </c:pt>
                <c:pt idx="26863">
                  <c:v>5657.22</c:v>
                </c:pt>
                <c:pt idx="26864">
                  <c:v>5657.24</c:v>
                </c:pt>
                <c:pt idx="26865">
                  <c:v>5657.26</c:v>
                </c:pt>
                <c:pt idx="26866">
                  <c:v>5657.28</c:v>
                </c:pt>
                <c:pt idx="26867">
                  <c:v>5657.3</c:v>
                </c:pt>
                <c:pt idx="26868">
                  <c:v>5657.3200000000024</c:v>
                </c:pt>
                <c:pt idx="26869">
                  <c:v>5657.34</c:v>
                </c:pt>
                <c:pt idx="26870">
                  <c:v>5657.3600000000024</c:v>
                </c:pt>
                <c:pt idx="26871">
                  <c:v>5657.38</c:v>
                </c:pt>
                <c:pt idx="26872">
                  <c:v>5657.4</c:v>
                </c:pt>
                <c:pt idx="26873">
                  <c:v>5657.42</c:v>
                </c:pt>
                <c:pt idx="26874">
                  <c:v>5657.44</c:v>
                </c:pt>
                <c:pt idx="26875">
                  <c:v>5657.46</c:v>
                </c:pt>
                <c:pt idx="26876">
                  <c:v>5657.48</c:v>
                </c:pt>
                <c:pt idx="26877">
                  <c:v>5657.5</c:v>
                </c:pt>
                <c:pt idx="26878">
                  <c:v>5657.52</c:v>
                </c:pt>
                <c:pt idx="26879">
                  <c:v>5657.54</c:v>
                </c:pt>
                <c:pt idx="26880">
                  <c:v>5657.56</c:v>
                </c:pt>
                <c:pt idx="26881">
                  <c:v>5657.58</c:v>
                </c:pt>
                <c:pt idx="26882">
                  <c:v>5657.6</c:v>
                </c:pt>
                <c:pt idx="26883">
                  <c:v>5657.6200000000035</c:v>
                </c:pt>
                <c:pt idx="26884">
                  <c:v>5657.64</c:v>
                </c:pt>
                <c:pt idx="26885">
                  <c:v>5657.6600000000035</c:v>
                </c:pt>
                <c:pt idx="26886">
                  <c:v>5657.68</c:v>
                </c:pt>
                <c:pt idx="26887">
                  <c:v>5657.7</c:v>
                </c:pt>
                <c:pt idx="26888">
                  <c:v>5657.72</c:v>
                </c:pt>
                <c:pt idx="26889">
                  <c:v>5657.74</c:v>
                </c:pt>
                <c:pt idx="26890">
                  <c:v>5657.76</c:v>
                </c:pt>
                <c:pt idx="26891">
                  <c:v>5657.78</c:v>
                </c:pt>
                <c:pt idx="26892">
                  <c:v>5657.8</c:v>
                </c:pt>
                <c:pt idx="26893">
                  <c:v>5657.8200000000024</c:v>
                </c:pt>
                <c:pt idx="26894">
                  <c:v>5657.84</c:v>
                </c:pt>
                <c:pt idx="26895">
                  <c:v>5657.8600000000024</c:v>
                </c:pt>
                <c:pt idx="26896">
                  <c:v>5657.88</c:v>
                </c:pt>
                <c:pt idx="26897">
                  <c:v>5657.9</c:v>
                </c:pt>
                <c:pt idx="26898">
                  <c:v>5657.92</c:v>
                </c:pt>
                <c:pt idx="26899">
                  <c:v>5657.94</c:v>
                </c:pt>
                <c:pt idx="26900">
                  <c:v>5657.96</c:v>
                </c:pt>
                <c:pt idx="26901">
                  <c:v>5657.98</c:v>
                </c:pt>
                <c:pt idx="26902">
                  <c:v>5658</c:v>
                </c:pt>
                <c:pt idx="26903">
                  <c:v>5658.02</c:v>
                </c:pt>
                <c:pt idx="26904">
                  <c:v>5658.04</c:v>
                </c:pt>
                <c:pt idx="26905">
                  <c:v>5658.06</c:v>
                </c:pt>
                <c:pt idx="26906">
                  <c:v>5658.08</c:v>
                </c:pt>
                <c:pt idx="26907">
                  <c:v>5658.1</c:v>
                </c:pt>
                <c:pt idx="26908">
                  <c:v>5658.1200000000035</c:v>
                </c:pt>
                <c:pt idx="26909">
                  <c:v>5658.14</c:v>
                </c:pt>
                <c:pt idx="26910">
                  <c:v>5658.1600000000035</c:v>
                </c:pt>
                <c:pt idx="26911">
                  <c:v>5658.18</c:v>
                </c:pt>
                <c:pt idx="26912">
                  <c:v>5658.2</c:v>
                </c:pt>
                <c:pt idx="26913">
                  <c:v>5658.22</c:v>
                </c:pt>
                <c:pt idx="26914">
                  <c:v>5658.24</c:v>
                </c:pt>
                <c:pt idx="26915">
                  <c:v>5658.26</c:v>
                </c:pt>
                <c:pt idx="26916">
                  <c:v>5658.28</c:v>
                </c:pt>
                <c:pt idx="26917">
                  <c:v>5658.3</c:v>
                </c:pt>
                <c:pt idx="26918">
                  <c:v>5658.3200000000024</c:v>
                </c:pt>
                <c:pt idx="26919">
                  <c:v>5658.34</c:v>
                </c:pt>
                <c:pt idx="26920">
                  <c:v>5658.3600000000024</c:v>
                </c:pt>
                <c:pt idx="26921">
                  <c:v>5658.38</c:v>
                </c:pt>
                <c:pt idx="26922">
                  <c:v>5658.4</c:v>
                </c:pt>
                <c:pt idx="26923">
                  <c:v>5658.42</c:v>
                </c:pt>
                <c:pt idx="26924">
                  <c:v>5658.44</c:v>
                </c:pt>
                <c:pt idx="26925">
                  <c:v>5658.46</c:v>
                </c:pt>
                <c:pt idx="26926">
                  <c:v>5658.48</c:v>
                </c:pt>
                <c:pt idx="26927">
                  <c:v>5658.5</c:v>
                </c:pt>
                <c:pt idx="26928">
                  <c:v>5658.52</c:v>
                </c:pt>
                <c:pt idx="26929">
                  <c:v>5658.54</c:v>
                </c:pt>
                <c:pt idx="26930">
                  <c:v>5658.56</c:v>
                </c:pt>
                <c:pt idx="26931">
                  <c:v>5658.58</c:v>
                </c:pt>
                <c:pt idx="26932">
                  <c:v>5658.6</c:v>
                </c:pt>
                <c:pt idx="26933">
                  <c:v>5658.6200000000035</c:v>
                </c:pt>
                <c:pt idx="26934">
                  <c:v>5658.64</c:v>
                </c:pt>
                <c:pt idx="26935">
                  <c:v>5658.6600000000035</c:v>
                </c:pt>
                <c:pt idx="26936">
                  <c:v>5658.68</c:v>
                </c:pt>
                <c:pt idx="26937">
                  <c:v>5658.7</c:v>
                </c:pt>
                <c:pt idx="26938">
                  <c:v>5658.72</c:v>
                </c:pt>
                <c:pt idx="26939">
                  <c:v>5658.74</c:v>
                </c:pt>
                <c:pt idx="26940">
                  <c:v>5658.76</c:v>
                </c:pt>
                <c:pt idx="26941">
                  <c:v>5658.78</c:v>
                </c:pt>
                <c:pt idx="26942">
                  <c:v>5658.8</c:v>
                </c:pt>
                <c:pt idx="26943">
                  <c:v>5658.8200000000024</c:v>
                </c:pt>
                <c:pt idx="26944">
                  <c:v>5658.84</c:v>
                </c:pt>
                <c:pt idx="26945">
                  <c:v>5658.8600000000024</c:v>
                </c:pt>
                <c:pt idx="26946">
                  <c:v>5658.88</c:v>
                </c:pt>
                <c:pt idx="26947">
                  <c:v>5658.9</c:v>
                </c:pt>
                <c:pt idx="26948">
                  <c:v>5658.92</c:v>
                </c:pt>
                <c:pt idx="26949">
                  <c:v>5658.94</c:v>
                </c:pt>
                <c:pt idx="26950">
                  <c:v>5658.96</c:v>
                </c:pt>
                <c:pt idx="26951">
                  <c:v>5658.98</c:v>
                </c:pt>
                <c:pt idx="26952">
                  <c:v>5659</c:v>
                </c:pt>
                <c:pt idx="26953">
                  <c:v>5659.02</c:v>
                </c:pt>
                <c:pt idx="26954">
                  <c:v>5659.04</c:v>
                </c:pt>
                <c:pt idx="26955">
                  <c:v>5659.06</c:v>
                </c:pt>
                <c:pt idx="26956">
                  <c:v>5659.08</c:v>
                </c:pt>
                <c:pt idx="26957">
                  <c:v>5659.1</c:v>
                </c:pt>
                <c:pt idx="26958">
                  <c:v>5659.1200000000035</c:v>
                </c:pt>
                <c:pt idx="26959">
                  <c:v>5659.14</c:v>
                </c:pt>
                <c:pt idx="26960">
                  <c:v>5659.1600000000035</c:v>
                </c:pt>
                <c:pt idx="26961">
                  <c:v>5659.18</c:v>
                </c:pt>
                <c:pt idx="26962">
                  <c:v>5659.2</c:v>
                </c:pt>
                <c:pt idx="26963">
                  <c:v>5659.22</c:v>
                </c:pt>
                <c:pt idx="26964">
                  <c:v>5659.24</c:v>
                </c:pt>
                <c:pt idx="26965">
                  <c:v>5659.26</c:v>
                </c:pt>
                <c:pt idx="26966">
                  <c:v>5659.28</c:v>
                </c:pt>
                <c:pt idx="26967">
                  <c:v>5659.3</c:v>
                </c:pt>
                <c:pt idx="26968">
                  <c:v>5659.3200000000024</c:v>
                </c:pt>
                <c:pt idx="26969">
                  <c:v>5659.34</c:v>
                </c:pt>
                <c:pt idx="26970">
                  <c:v>5659.3600000000024</c:v>
                </c:pt>
                <c:pt idx="26971">
                  <c:v>5659.38</c:v>
                </c:pt>
                <c:pt idx="26972">
                  <c:v>5659.4</c:v>
                </c:pt>
                <c:pt idx="26973">
                  <c:v>5659.42</c:v>
                </c:pt>
                <c:pt idx="26974">
                  <c:v>5659.44</c:v>
                </c:pt>
                <c:pt idx="26975">
                  <c:v>5659.46</c:v>
                </c:pt>
                <c:pt idx="26976">
                  <c:v>5659.48</c:v>
                </c:pt>
                <c:pt idx="26977">
                  <c:v>5659.5</c:v>
                </c:pt>
                <c:pt idx="26978">
                  <c:v>5659.52</c:v>
                </c:pt>
                <c:pt idx="26979">
                  <c:v>5659.54</c:v>
                </c:pt>
                <c:pt idx="26980">
                  <c:v>5659.56</c:v>
                </c:pt>
                <c:pt idx="26981">
                  <c:v>5659.58</c:v>
                </c:pt>
                <c:pt idx="26982">
                  <c:v>5659.6</c:v>
                </c:pt>
                <c:pt idx="26983">
                  <c:v>5659.6200000000035</c:v>
                </c:pt>
                <c:pt idx="26984">
                  <c:v>5659.64</c:v>
                </c:pt>
                <c:pt idx="26985">
                  <c:v>5659.6600000000035</c:v>
                </c:pt>
                <c:pt idx="26986">
                  <c:v>5659.68</c:v>
                </c:pt>
                <c:pt idx="26987">
                  <c:v>5659.7</c:v>
                </c:pt>
                <c:pt idx="26988">
                  <c:v>5659.72</c:v>
                </c:pt>
                <c:pt idx="26989">
                  <c:v>5659.74</c:v>
                </c:pt>
                <c:pt idx="26990">
                  <c:v>5659.76</c:v>
                </c:pt>
                <c:pt idx="26991">
                  <c:v>5659.78</c:v>
                </c:pt>
                <c:pt idx="26992">
                  <c:v>5659.8</c:v>
                </c:pt>
                <c:pt idx="26993">
                  <c:v>5659.8200000000024</c:v>
                </c:pt>
                <c:pt idx="26994">
                  <c:v>5659.84</c:v>
                </c:pt>
                <c:pt idx="26995">
                  <c:v>5659.8600000000024</c:v>
                </c:pt>
                <c:pt idx="26996">
                  <c:v>5659.88</c:v>
                </c:pt>
                <c:pt idx="26997">
                  <c:v>5659.9</c:v>
                </c:pt>
                <c:pt idx="26998">
                  <c:v>5659.92</c:v>
                </c:pt>
                <c:pt idx="26999">
                  <c:v>5659.94</c:v>
                </c:pt>
                <c:pt idx="27000">
                  <c:v>5659.96</c:v>
                </c:pt>
                <c:pt idx="27001">
                  <c:v>5659.98</c:v>
                </c:pt>
                <c:pt idx="27002">
                  <c:v>5660</c:v>
                </c:pt>
                <c:pt idx="27003">
                  <c:v>5660.02</c:v>
                </c:pt>
                <c:pt idx="27004">
                  <c:v>5660.04</c:v>
                </c:pt>
                <c:pt idx="27005">
                  <c:v>5660.06</c:v>
                </c:pt>
                <c:pt idx="27006">
                  <c:v>5660.08</c:v>
                </c:pt>
                <c:pt idx="27007">
                  <c:v>5660.1</c:v>
                </c:pt>
                <c:pt idx="27008">
                  <c:v>5660.1200000000035</c:v>
                </c:pt>
                <c:pt idx="27009">
                  <c:v>5660.14</c:v>
                </c:pt>
                <c:pt idx="27010">
                  <c:v>5660.1600000000035</c:v>
                </c:pt>
                <c:pt idx="27011">
                  <c:v>5660.18</c:v>
                </c:pt>
                <c:pt idx="27012">
                  <c:v>5660.2</c:v>
                </c:pt>
                <c:pt idx="27013">
                  <c:v>5660.22</c:v>
                </c:pt>
                <c:pt idx="27014">
                  <c:v>5660.24</c:v>
                </c:pt>
                <c:pt idx="27015">
                  <c:v>5660.26</c:v>
                </c:pt>
                <c:pt idx="27016">
                  <c:v>5660.28</c:v>
                </c:pt>
                <c:pt idx="27017">
                  <c:v>5660.3</c:v>
                </c:pt>
                <c:pt idx="27018">
                  <c:v>5660.3200000000024</c:v>
                </c:pt>
                <c:pt idx="27019">
                  <c:v>5660.34</c:v>
                </c:pt>
                <c:pt idx="27020">
                  <c:v>5660.3600000000024</c:v>
                </c:pt>
                <c:pt idx="27021">
                  <c:v>5660.38</c:v>
                </c:pt>
                <c:pt idx="27022">
                  <c:v>5660.4</c:v>
                </c:pt>
                <c:pt idx="27023">
                  <c:v>5660.42</c:v>
                </c:pt>
                <c:pt idx="27024">
                  <c:v>5660.44</c:v>
                </c:pt>
                <c:pt idx="27025">
                  <c:v>5660.46</c:v>
                </c:pt>
                <c:pt idx="27026">
                  <c:v>5660.48</c:v>
                </c:pt>
                <c:pt idx="27027">
                  <c:v>5660.5</c:v>
                </c:pt>
                <c:pt idx="27028">
                  <c:v>5660.52</c:v>
                </c:pt>
                <c:pt idx="27029">
                  <c:v>5660.54</c:v>
                </c:pt>
                <c:pt idx="27030">
                  <c:v>5660.56</c:v>
                </c:pt>
                <c:pt idx="27031">
                  <c:v>5660.58</c:v>
                </c:pt>
                <c:pt idx="27032">
                  <c:v>5660.6</c:v>
                </c:pt>
                <c:pt idx="27033">
                  <c:v>5660.6200000000035</c:v>
                </c:pt>
                <c:pt idx="27034">
                  <c:v>5660.64</c:v>
                </c:pt>
                <c:pt idx="27035">
                  <c:v>5660.6600000000035</c:v>
                </c:pt>
                <c:pt idx="27036">
                  <c:v>5660.68</c:v>
                </c:pt>
                <c:pt idx="27037">
                  <c:v>5660.7</c:v>
                </c:pt>
                <c:pt idx="27038">
                  <c:v>5660.72</c:v>
                </c:pt>
                <c:pt idx="27039">
                  <c:v>5660.74</c:v>
                </c:pt>
                <c:pt idx="27040">
                  <c:v>5660.76</c:v>
                </c:pt>
                <c:pt idx="27041">
                  <c:v>5660.78</c:v>
                </c:pt>
                <c:pt idx="27042">
                  <c:v>5660.8</c:v>
                </c:pt>
                <c:pt idx="27043">
                  <c:v>5660.8200000000024</c:v>
                </c:pt>
                <c:pt idx="27044">
                  <c:v>5660.84</c:v>
                </c:pt>
                <c:pt idx="27045">
                  <c:v>5660.8600000000024</c:v>
                </c:pt>
                <c:pt idx="27046">
                  <c:v>5660.88</c:v>
                </c:pt>
                <c:pt idx="27047">
                  <c:v>5660.9</c:v>
                </c:pt>
                <c:pt idx="27048">
                  <c:v>5660.92</c:v>
                </c:pt>
                <c:pt idx="27049">
                  <c:v>5660.94</c:v>
                </c:pt>
                <c:pt idx="27050">
                  <c:v>5660.96</c:v>
                </c:pt>
                <c:pt idx="27051">
                  <c:v>5660.98</c:v>
                </c:pt>
                <c:pt idx="27052">
                  <c:v>5661</c:v>
                </c:pt>
                <c:pt idx="27053">
                  <c:v>5661.02</c:v>
                </c:pt>
                <c:pt idx="27054">
                  <c:v>5661.04</c:v>
                </c:pt>
                <c:pt idx="27055">
                  <c:v>5661.06</c:v>
                </c:pt>
                <c:pt idx="27056">
                  <c:v>5661.08</c:v>
                </c:pt>
                <c:pt idx="27057">
                  <c:v>5661.1</c:v>
                </c:pt>
                <c:pt idx="27058">
                  <c:v>5661.1200000000035</c:v>
                </c:pt>
                <c:pt idx="27059">
                  <c:v>5661.14</c:v>
                </c:pt>
                <c:pt idx="27060">
                  <c:v>5661.1600000000035</c:v>
                </c:pt>
                <c:pt idx="27061">
                  <c:v>5661.18</c:v>
                </c:pt>
                <c:pt idx="27062">
                  <c:v>5661.2</c:v>
                </c:pt>
                <c:pt idx="27063">
                  <c:v>5661.22</c:v>
                </c:pt>
                <c:pt idx="27064">
                  <c:v>5661.24</c:v>
                </c:pt>
                <c:pt idx="27065">
                  <c:v>5661.26</c:v>
                </c:pt>
                <c:pt idx="27066">
                  <c:v>5661.28</c:v>
                </c:pt>
                <c:pt idx="27067">
                  <c:v>5661.3</c:v>
                </c:pt>
                <c:pt idx="27068">
                  <c:v>5661.3200000000024</c:v>
                </c:pt>
                <c:pt idx="27069">
                  <c:v>5661.34</c:v>
                </c:pt>
                <c:pt idx="27070">
                  <c:v>5661.3600000000024</c:v>
                </c:pt>
                <c:pt idx="27071">
                  <c:v>5661.38</c:v>
                </c:pt>
                <c:pt idx="27072">
                  <c:v>5661.4</c:v>
                </c:pt>
                <c:pt idx="27073">
                  <c:v>5661.42</c:v>
                </c:pt>
                <c:pt idx="27074">
                  <c:v>5661.44</c:v>
                </c:pt>
                <c:pt idx="27075">
                  <c:v>5661.46</c:v>
                </c:pt>
                <c:pt idx="27076">
                  <c:v>5661.48</c:v>
                </c:pt>
                <c:pt idx="27077">
                  <c:v>5661.5</c:v>
                </c:pt>
                <c:pt idx="27078">
                  <c:v>5661.52</c:v>
                </c:pt>
                <c:pt idx="27079">
                  <c:v>5661.54</c:v>
                </c:pt>
                <c:pt idx="27080">
                  <c:v>5661.56</c:v>
                </c:pt>
                <c:pt idx="27081">
                  <c:v>5661.58</c:v>
                </c:pt>
                <c:pt idx="27082">
                  <c:v>5661.6</c:v>
                </c:pt>
                <c:pt idx="27083">
                  <c:v>5661.6200000000035</c:v>
                </c:pt>
                <c:pt idx="27084">
                  <c:v>5661.64</c:v>
                </c:pt>
                <c:pt idx="27085">
                  <c:v>5661.6600000000035</c:v>
                </c:pt>
                <c:pt idx="27086">
                  <c:v>5661.68</c:v>
                </c:pt>
                <c:pt idx="27087">
                  <c:v>5661.7</c:v>
                </c:pt>
                <c:pt idx="27088">
                  <c:v>5661.72</c:v>
                </c:pt>
                <c:pt idx="27089">
                  <c:v>5661.74</c:v>
                </c:pt>
                <c:pt idx="27090">
                  <c:v>5661.76</c:v>
                </c:pt>
                <c:pt idx="27091">
                  <c:v>5661.78</c:v>
                </c:pt>
                <c:pt idx="27092">
                  <c:v>5661.8</c:v>
                </c:pt>
                <c:pt idx="27093">
                  <c:v>5661.8200000000024</c:v>
                </c:pt>
                <c:pt idx="27094">
                  <c:v>5661.84</c:v>
                </c:pt>
                <c:pt idx="27095">
                  <c:v>5661.8600000000024</c:v>
                </c:pt>
                <c:pt idx="27096">
                  <c:v>5661.88</c:v>
                </c:pt>
                <c:pt idx="27097">
                  <c:v>5661.9</c:v>
                </c:pt>
                <c:pt idx="27098">
                  <c:v>5661.92</c:v>
                </c:pt>
                <c:pt idx="27099">
                  <c:v>5661.94</c:v>
                </c:pt>
                <c:pt idx="27100">
                  <c:v>5661.96</c:v>
                </c:pt>
                <c:pt idx="27101">
                  <c:v>5661.98</c:v>
                </c:pt>
                <c:pt idx="27102">
                  <c:v>5662</c:v>
                </c:pt>
                <c:pt idx="27103">
                  <c:v>5662.02</c:v>
                </c:pt>
                <c:pt idx="27104">
                  <c:v>5662.04</c:v>
                </c:pt>
                <c:pt idx="27105">
                  <c:v>5662.06</c:v>
                </c:pt>
                <c:pt idx="27106">
                  <c:v>5662.08</c:v>
                </c:pt>
                <c:pt idx="27107">
                  <c:v>5662.1</c:v>
                </c:pt>
                <c:pt idx="27108">
                  <c:v>5662.1200000000035</c:v>
                </c:pt>
                <c:pt idx="27109">
                  <c:v>5662.14</c:v>
                </c:pt>
                <c:pt idx="27110">
                  <c:v>5662.1600000000035</c:v>
                </c:pt>
                <c:pt idx="27111">
                  <c:v>5662.18</c:v>
                </c:pt>
                <c:pt idx="27112">
                  <c:v>5662.2</c:v>
                </c:pt>
                <c:pt idx="27113">
                  <c:v>5662.22</c:v>
                </c:pt>
                <c:pt idx="27114">
                  <c:v>5662.24</c:v>
                </c:pt>
                <c:pt idx="27115">
                  <c:v>5662.26</c:v>
                </c:pt>
                <c:pt idx="27116">
                  <c:v>5662.28</c:v>
                </c:pt>
                <c:pt idx="27117">
                  <c:v>5662.3</c:v>
                </c:pt>
                <c:pt idx="27118">
                  <c:v>5662.3200000000024</c:v>
                </c:pt>
                <c:pt idx="27119">
                  <c:v>5662.34</c:v>
                </c:pt>
                <c:pt idx="27120">
                  <c:v>5662.3600000000024</c:v>
                </c:pt>
                <c:pt idx="27121">
                  <c:v>5662.38</c:v>
                </c:pt>
                <c:pt idx="27122">
                  <c:v>5662.4</c:v>
                </c:pt>
                <c:pt idx="27123">
                  <c:v>5662.42</c:v>
                </c:pt>
                <c:pt idx="27124">
                  <c:v>5662.44</c:v>
                </c:pt>
                <c:pt idx="27125">
                  <c:v>5662.46</c:v>
                </c:pt>
                <c:pt idx="27126">
                  <c:v>5662.48</c:v>
                </c:pt>
                <c:pt idx="27127">
                  <c:v>5662.5</c:v>
                </c:pt>
                <c:pt idx="27128">
                  <c:v>5662.52</c:v>
                </c:pt>
                <c:pt idx="27129">
                  <c:v>5662.54</c:v>
                </c:pt>
                <c:pt idx="27130">
                  <c:v>5662.56</c:v>
                </c:pt>
                <c:pt idx="27131">
                  <c:v>5662.58</c:v>
                </c:pt>
                <c:pt idx="27132">
                  <c:v>5662.6</c:v>
                </c:pt>
                <c:pt idx="27133">
                  <c:v>5662.6200000000035</c:v>
                </c:pt>
                <c:pt idx="27134">
                  <c:v>5662.64</c:v>
                </c:pt>
                <c:pt idx="27135">
                  <c:v>5662.6600000000035</c:v>
                </c:pt>
                <c:pt idx="27136">
                  <c:v>5662.68</c:v>
                </c:pt>
                <c:pt idx="27137">
                  <c:v>5662.7</c:v>
                </c:pt>
                <c:pt idx="27138">
                  <c:v>5662.72</c:v>
                </c:pt>
                <c:pt idx="27139">
                  <c:v>5662.74</c:v>
                </c:pt>
                <c:pt idx="27140">
                  <c:v>5662.76</c:v>
                </c:pt>
                <c:pt idx="27141">
                  <c:v>5662.78</c:v>
                </c:pt>
                <c:pt idx="27142">
                  <c:v>5662.8</c:v>
                </c:pt>
                <c:pt idx="27143">
                  <c:v>5662.8200000000024</c:v>
                </c:pt>
                <c:pt idx="27144">
                  <c:v>5662.84</c:v>
                </c:pt>
                <c:pt idx="27145">
                  <c:v>5662.8600000000024</c:v>
                </c:pt>
                <c:pt idx="27146">
                  <c:v>5662.88</c:v>
                </c:pt>
                <c:pt idx="27147">
                  <c:v>5662.9</c:v>
                </c:pt>
                <c:pt idx="27148">
                  <c:v>5662.92</c:v>
                </c:pt>
                <c:pt idx="27149">
                  <c:v>5662.94</c:v>
                </c:pt>
                <c:pt idx="27150">
                  <c:v>5662.96</c:v>
                </c:pt>
                <c:pt idx="27151">
                  <c:v>5662.98</c:v>
                </c:pt>
                <c:pt idx="27152">
                  <c:v>5663</c:v>
                </c:pt>
                <c:pt idx="27153">
                  <c:v>5663.02</c:v>
                </c:pt>
                <c:pt idx="27154">
                  <c:v>5663.04</c:v>
                </c:pt>
                <c:pt idx="27155">
                  <c:v>5663.06</c:v>
                </c:pt>
                <c:pt idx="27156">
                  <c:v>5663.08</c:v>
                </c:pt>
                <c:pt idx="27157">
                  <c:v>5663.1</c:v>
                </c:pt>
                <c:pt idx="27158">
                  <c:v>5663.1200000000035</c:v>
                </c:pt>
                <c:pt idx="27159">
                  <c:v>5663.14</c:v>
                </c:pt>
                <c:pt idx="27160">
                  <c:v>5663.1600000000035</c:v>
                </c:pt>
                <c:pt idx="27161">
                  <c:v>5663.18</c:v>
                </c:pt>
                <c:pt idx="27162">
                  <c:v>5663.2</c:v>
                </c:pt>
                <c:pt idx="27163">
                  <c:v>5663.22</c:v>
                </c:pt>
                <c:pt idx="27164">
                  <c:v>5663.24</c:v>
                </c:pt>
                <c:pt idx="27165">
                  <c:v>5663.26</c:v>
                </c:pt>
                <c:pt idx="27166">
                  <c:v>5663.28</c:v>
                </c:pt>
                <c:pt idx="27167">
                  <c:v>5663.3</c:v>
                </c:pt>
                <c:pt idx="27168">
                  <c:v>5663.3200000000024</c:v>
                </c:pt>
                <c:pt idx="27169">
                  <c:v>5663.34</c:v>
                </c:pt>
                <c:pt idx="27170">
                  <c:v>5663.3600000000024</c:v>
                </c:pt>
                <c:pt idx="27171">
                  <c:v>5663.38</c:v>
                </c:pt>
                <c:pt idx="27172">
                  <c:v>5663.4</c:v>
                </c:pt>
                <c:pt idx="27173">
                  <c:v>5663.42</c:v>
                </c:pt>
                <c:pt idx="27174">
                  <c:v>5663.44</c:v>
                </c:pt>
                <c:pt idx="27175">
                  <c:v>5663.46</c:v>
                </c:pt>
                <c:pt idx="27176">
                  <c:v>5663.48</c:v>
                </c:pt>
                <c:pt idx="27177">
                  <c:v>5663.5</c:v>
                </c:pt>
                <c:pt idx="27178">
                  <c:v>5663.52</c:v>
                </c:pt>
                <c:pt idx="27179">
                  <c:v>5663.54</c:v>
                </c:pt>
                <c:pt idx="27180">
                  <c:v>5663.56</c:v>
                </c:pt>
                <c:pt idx="27181">
                  <c:v>5663.58</c:v>
                </c:pt>
                <c:pt idx="27182">
                  <c:v>5663.6</c:v>
                </c:pt>
                <c:pt idx="27183">
                  <c:v>5663.6200000000035</c:v>
                </c:pt>
                <c:pt idx="27184">
                  <c:v>5663.64</c:v>
                </c:pt>
                <c:pt idx="27185">
                  <c:v>5663.6600000000035</c:v>
                </c:pt>
                <c:pt idx="27186">
                  <c:v>5663.68</c:v>
                </c:pt>
                <c:pt idx="27187">
                  <c:v>5663.7</c:v>
                </c:pt>
                <c:pt idx="27188">
                  <c:v>5663.72</c:v>
                </c:pt>
                <c:pt idx="27189">
                  <c:v>5663.74</c:v>
                </c:pt>
                <c:pt idx="27190">
                  <c:v>5663.76</c:v>
                </c:pt>
                <c:pt idx="27191">
                  <c:v>5663.78</c:v>
                </c:pt>
                <c:pt idx="27192">
                  <c:v>5663.8</c:v>
                </c:pt>
                <c:pt idx="27193">
                  <c:v>5663.8200000000024</c:v>
                </c:pt>
                <c:pt idx="27194">
                  <c:v>5663.84</c:v>
                </c:pt>
                <c:pt idx="27195">
                  <c:v>5663.8600000000024</c:v>
                </c:pt>
                <c:pt idx="27196">
                  <c:v>5663.88</c:v>
                </c:pt>
                <c:pt idx="27197">
                  <c:v>5663.9</c:v>
                </c:pt>
                <c:pt idx="27198">
                  <c:v>5663.92</c:v>
                </c:pt>
                <c:pt idx="27199">
                  <c:v>5663.94</c:v>
                </c:pt>
                <c:pt idx="27200">
                  <c:v>5663.96</c:v>
                </c:pt>
                <c:pt idx="27201">
                  <c:v>5663.98</c:v>
                </c:pt>
                <c:pt idx="27202">
                  <c:v>5664</c:v>
                </c:pt>
                <c:pt idx="27203">
                  <c:v>5664.02</c:v>
                </c:pt>
                <c:pt idx="27204">
                  <c:v>5664.04</c:v>
                </c:pt>
                <c:pt idx="27205">
                  <c:v>5664.06</c:v>
                </c:pt>
                <c:pt idx="27206">
                  <c:v>5664.08</c:v>
                </c:pt>
                <c:pt idx="27207">
                  <c:v>5664.1</c:v>
                </c:pt>
                <c:pt idx="27208">
                  <c:v>5664.1200000000035</c:v>
                </c:pt>
                <c:pt idx="27209">
                  <c:v>5664.14</c:v>
                </c:pt>
                <c:pt idx="27210">
                  <c:v>5664.1600000000035</c:v>
                </c:pt>
                <c:pt idx="27211">
                  <c:v>5664.18</c:v>
                </c:pt>
                <c:pt idx="27212">
                  <c:v>5664.2</c:v>
                </c:pt>
                <c:pt idx="27213">
                  <c:v>5664.22</c:v>
                </c:pt>
                <c:pt idx="27214">
                  <c:v>5664.24</c:v>
                </c:pt>
                <c:pt idx="27215">
                  <c:v>5664.26</c:v>
                </c:pt>
                <c:pt idx="27216">
                  <c:v>5664.28</c:v>
                </c:pt>
                <c:pt idx="27217">
                  <c:v>5664.3</c:v>
                </c:pt>
                <c:pt idx="27218">
                  <c:v>5664.3200000000024</c:v>
                </c:pt>
                <c:pt idx="27219">
                  <c:v>5664.34</c:v>
                </c:pt>
                <c:pt idx="27220">
                  <c:v>5664.3600000000024</c:v>
                </c:pt>
                <c:pt idx="27221">
                  <c:v>5664.38</c:v>
                </c:pt>
                <c:pt idx="27222">
                  <c:v>5664.4</c:v>
                </c:pt>
                <c:pt idx="27223">
                  <c:v>5664.42</c:v>
                </c:pt>
                <c:pt idx="27224">
                  <c:v>5664.44</c:v>
                </c:pt>
                <c:pt idx="27225">
                  <c:v>5664.46</c:v>
                </c:pt>
                <c:pt idx="27226">
                  <c:v>5664.48</c:v>
                </c:pt>
                <c:pt idx="27227">
                  <c:v>5664.5</c:v>
                </c:pt>
                <c:pt idx="27228">
                  <c:v>5664.52</c:v>
                </c:pt>
                <c:pt idx="27229">
                  <c:v>5664.54</c:v>
                </c:pt>
                <c:pt idx="27230">
                  <c:v>5664.56</c:v>
                </c:pt>
                <c:pt idx="27231">
                  <c:v>5664.58</c:v>
                </c:pt>
                <c:pt idx="27232">
                  <c:v>5664.6</c:v>
                </c:pt>
                <c:pt idx="27233">
                  <c:v>5664.6200000000035</c:v>
                </c:pt>
                <c:pt idx="27234">
                  <c:v>5664.64</c:v>
                </c:pt>
                <c:pt idx="27235">
                  <c:v>5664.6600000000035</c:v>
                </c:pt>
                <c:pt idx="27236">
                  <c:v>5664.68</c:v>
                </c:pt>
                <c:pt idx="27237">
                  <c:v>5664.7</c:v>
                </c:pt>
                <c:pt idx="27238">
                  <c:v>5664.72</c:v>
                </c:pt>
                <c:pt idx="27239">
                  <c:v>5664.74</c:v>
                </c:pt>
                <c:pt idx="27240">
                  <c:v>5664.76</c:v>
                </c:pt>
                <c:pt idx="27241">
                  <c:v>5664.78</c:v>
                </c:pt>
                <c:pt idx="27242">
                  <c:v>5664.8</c:v>
                </c:pt>
                <c:pt idx="27243">
                  <c:v>5664.8200000000024</c:v>
                </c:pt>
                <c:pt idx="27244">
                  <c:v>5664.84</c:v>
                </c:pt>
                <c:pt idx="27245">
                  <c:v>5664.8600000000024</c:v>
                </c:pt>
                <c:pt idx="27246">
                  <c:v>5664.88</c:v>
                </c:pt>
                <c:pt idx="27247">
                  <c:v>5664.9</c:v>
                </c:pt>
                <c:pt idx="27248">
                  <c:v>5664.92</c:v>
                </c:pt>
                <c:pt idx="27249">
                  <c:v>5664.94</c:v>
                </c:pt>
                <c:pt idx="27250">
                  <c:v>5664.96</c:v>
                </c:pt>
                <c:pt idx="27251">
                  <c:v>5664.98</c:v>
                </c:pt>
                <c:pt idx="27252">
                  <c:v>5665</c:v>
                </c:pt>
                <c:pt idx="27253">
                  <c:v>5665.02</c:v>
                </c:pt>
                <c:pt idx="27254">
                  <c:v>5665.04</c:v>
                </c:pt>
                <c:pt idx="27255">
                  <c:v>5665.06</c:v>
                </c:pt>
                <c:pt idx="27256">
                  <c:v>5665.08</c:v>
                </c:pt>
                <c:pt idx="27257">
                  <c:v>5665.1</c:v>
                </c:pt>
                <c:pt idx="27258">
                  <c:v>5665.1200000000035</c:v>
                </c:pt>
                <c:pt idx="27259">
                  <c:v>5665.14</c:v>
                </c:pt>
                <c:pt idx="27260">
                  <c:v>5665.1600000000035</c:v>
                </c:pt>
                <c:pt idx="27261">
                  <c:v>5665.18</c:v>
                </c:pt>
                <c:pt idx="27262">
                  <c:v>5665.2</c:v>
                </c:pt>
                <c:pt idx="27263">
                  <c:v>5665.22</c:v>
                </c:pt>
                <c:pt idx="27264">
                  <c:v>5665.24</c:v>
                </c:pt>
                <c:pt idx="27265">
                  <c:v>5665.26</c:v>
                </c:pt>
                <c:pt idx="27266">
                  <c:v>5665.28</c:v>
                </c:pt>
                <c:pt idx="27267">
                  <c:v>5665.3</c:v>
                </c:pt>
                <c:pt idx="27268">
                  <c:v>5665.3200000000024</c:v>
                </c:pt>
                <c:pt idx="27269">
                  <c:v>5665.34</c:v>
                </c:pt>
                <c:pt idx="27270">
                  <c:v>5665.3600000000024</c:v>
                </c:pt>
                <c:pt idx="27271">
                  <c:v>5665.38</c:v>
                </c:pt>
                <c:pt idx="27272">
                  <c:v>5665.4</c:v>
                </c:pt>
                <c:pt idx="27273">
                  <c:v>5665.42</c:v>
                </c:pt>
                <c:pt idx="27274">
                  <c:v>5665.44</c:v>
                </c:pt>
                <c:pt idx="27275">
                  <c:v>5665.46</c:v>
                </c:pt>
                <c:pt idx="27276">
                  <c:v>5665.48</c:v>
                </c:pt>
                <c:pt idx="27277">
                  <c:v>5665.5</c:v>
                </c:pt>
                <c:pt idx="27278">
                  <c:v>5665.52</c:v>
                </c:pt>
                <c:pt idx="27279">
                  <c:v>5665.54</c:v>
                </c:pt>
                <c:pt idx="27280">
                  <c:v>5665.56</c:v>
                </c:pt>
                <c:pt idx="27281">
                  <c:v>5665.58</c:v>
                </c:pt>
                <c:pt idx="27282">
                  <c:v>5665.6</c:v>
                </c:pt>
                <c:pt idx="27283">
                  <c:v>5665.6200000000035</c:v>
                </c:pt>
                <c:pt idx="27284">
                  <c:v>5665.64</c:v>
                </c:pt>
                <c:pt idx="27285">
                  <c:v>5665.6600000000035</c:v>
                </c:pt>
                <c:pt idx="27286">
                  <c:v>5665.68</c:v>
                </c:pt>
                <c:pt idx="27287">
                  <c:v>5665.7</c:v>
                </c:pt>
                <c:pt idx="27288">
                  <c:v>5665.72</c:v>
                </c:pt>
                <c:pt idx="27289">
                  <c:v>5665.74</c:v>
                </c:pt>
                <c:pt idx="27290">
                  <c:v>5665.76</c:v>
                </c:pt>
                <c:pt idx="27291">
                  <c:v>5665.78</c:v>
                </c:pt>
                <c:pt idx="27292">
                  <c:v>5665.8</c:v>
                </c:pt>
                <c:pt idx="27293">
                  <c:v>5665.8200000000024</c:v>
                </c:pt>
                <c:pt idx="27294">
                  <c:v>5665.84</c:v>
                </c:pt>
                <c:pt idx="27295">
                  <c:v>5665.8600000000024</c:v>
                </c:pt>
                <c:pt idx="27296">
                  <c:v>5665.88</c:v>
                </c:pt>
                <c:pt idx="27297">
                  <c:v>5665.9</c:v>
                </c:pt>
                <c:pt idx="27298">
                  <c:v>5665.92</c:v>
                </c:pt>
                <c:pt idx="27299">
                  <c:v>5665.94</c:v>
                </c:pt>
                <c:pt idx="27300">
                  <c:v>5665.96</c:v>
                </c:pt>
                <c:pt idx="27301">
                  <c:v>5665.98</c:v>
                </c:pt>
                <c:pt idx="27302">
                  <c:v>5666</c:v>
                </c:pt>
                <c:pt idx="27303">
                  <c:v>5666.02</c:v>
                </c:pt>
                <c:pt idx="27304">
                  <c:v>5666.04</c:v>
                </c:pt>
                <c:pt idx="27305">
                  <c:v>5666.06</c:v>
                </c:pt>
                <c:pt idx="27306">
                  <c:v>5666.08</c:v>
                </c:pt>
                <c:pt idx="27307">
                  <c:v>5666.1</c:v>
                </c:pt>
                <c:pt idx="27308">
                  <c:v>5666.1200000000035</c:v>
                </c:pt>
                <c:pt idx="27309">
                  <c:v>5666.14</c:v>
                </c:pt>
                <c:pt idx="27310">
                  <c:v>5666.1600000000035</c:v>
                </c:pt>
                <c:pt idx="27311">
                  <c:v>5666.18</c:v>
                </c:pt>
                <c:pt idx="27312">
                  <c:v>5666.2</c:v>
                </c:pt>
                <c:pt idx="27313">
                  <c:v>5666.22</c:v>
                </c:pt>
                <c:pt idx="27314">
                  <c:v>5666.24</c:v>
                </c:pt>
                <c:pt idx="27315">
                  <c:v>5666.26</c:v>
                </c:pt>
                <c:pt idx="27316">
                  <c:v>5666.28</c:v>
                </c:pt>
                <c:pt idx="27317">
                  <c:v>5666.3</c:v>
                </c:pt>
                <c:pt idx="27318">
                  <c:v>5666.3200000000024</c:v>
                </c:pt>
                <c:pt idx="27319">
                  <c:v>5666.34</c:v>
                </c:pt>
                <c:pt idx="27320">
                  <c:v>5666.3600000000024</c:v>
                </c:pt>
                <c:pt idx="27321">
                  <c:v>5666.38</c:v>
                </c:pt>
                <c:pt idx="27322">
                  <c:v>5666.4</c:v>
                </c:pt>
                <c:pt idx="27323">
                  <c:v>5666.42</c:v>
                </c:pt>
                <c:pt idx="27324">
                  <c:v>5666.44</c:v>
                </c:pt>
                <c:pt idx="27325">
                  <c:v>5666.46</c:v>
                </c:pt>
                <c:pt idx="27326">
                  <c:v>5666.48</c:v>
                </c:pt>
                <c:pt idx="27327">
                  <c:v>5666.5</c:v>
                </c:pt>
                <c:pt idx="27328">
                  <c:v>5666.52</c:v>
                </c:pt>
                <c:pt idx="27329">
                  <c:v>5666.54</c:v>
                </c:pt>
                <c:pt idx="27330">
                  <c:v>5666.56</c:v>
                </c:pt>
                <c:pt idx="27331">
                  <c:v>5666.58</c:v>
                </c:pt>
                <c:pt idx="27332">
                  <c:v>5666.6</c:v>
                </c:pt>
                <c:pt idx="27333">
                  <c:v>5666.6200000000035</c:v>
                </c:pt>
                <c:pt idx="27334">
                  <c:v>5666.64</c:v>
                </c:pt>
                <c:pt idx="27335">
                  <c:v>5666.6600000000035</c:v>
                </c:pt>
                <c:pt idx="27336">
                  <c:v>5666.68</c:v>
                </c:pt>
                <c:pt idx="27337">
                  <c:v>5666.7</c:v>
                </c:pt>
                <c:pt idx="27338">
                  <c:v>5666.72</c:v>
                </c:pt>
                <c:pt idx="27339">
                  <c:v>5666.74</c:v>
                </c:pt>
                <c:pt idx="27340">
                  <c:v>5666.76</c:v>
                </c:pt>
                <c:pt idx="27341">
                  <c:v>5666.78</c:v>
                </c:pt>
                <c:pt idx="27342">
                  <c:v>5666.8</c:v>
                </c:pt>
                <c:pt idx="27343">
                  <c:v>5666.8200000000024</c:v>
                </c:pt>
                <c:pt idx="27344">
                  <c:v>5666.84</c:v>
                </c:pt>
                <c:pt idx="27345">
                  <c:v>5666.8600000000024</c:v>
                </c:pt>
                <c:pt idx="27346">
                  <c:v>5666.88</c:v>
                </c:pt>
                <c:pt idx="27347">
                  <c:v>5666.9</c:v>
                </c:pt>
                <c:pt idx="27348">
                  <c:v>5666.92</c:v>
                </c:pt>
                <c:pt idx="27349">
                  <c:v>5666.94</c:v>
                </c:pt>
                <c:pt idx="27350">
                  <c:v>5666.96</c:v>
                </c:pt>
                <c:pt idx="27351">
                  <c:v>5666.98</c:v>
                </c:pt>
                <c:pt idx="27352">
                  <c:v>5667</c:v>
                </c:pt>
                <c:pt idx="27353">
                  <c:v>5667.02</c:v>
                </c:pt>
                <c:pt idx="27354">
                  <c:v>5667.04</c:v>
                </c:pt>
                <c:pt idx="27355">
                  <c:v>5667.06</c:v>
                </c:pt>
                <c:pt idx="27356">
                  <c:v>5667.08</c:v>
                </c:pt>
                <c:pt idx="27357">
                  <c:v>5667.1</c:v>
                </c:pt>
                <c:pt idx="27358">
                  <c:v>5667.1200000000035</c:v>
                </c:pt>
                <c:pt idx="27359">
                  <c:v>5667.14</c:v>
                </c:pt>
                <c:pt idx="27360">
                  <c:v>5667.1600000000035</c:v>
                </c:pt>
                <c:pt idx="27361">
                  <c:v>5667.18</c:v>
                </c:pt>
                <c:pt idx="27362">
                  <c:v>5667.2</c:v>
                </c:pt>
                <c:pt idx="27363">
                  <c:v>5667.22</c:v>
                </c:pt>
                <c:pt idx="27364">
                  <c:v>5667.24</c:v>
                </c:pt>
                <c:pt idx="27365">
                  <c:v>5667.26</c:v>
                </c:pt>
                <c:pt idx="27366">
                  <c:v>5667.28</c:v>
                </c:pt>
                <c:pt idx="27367">
                  <c:v>5667.3</c:v>
                </c:pt>
                <c:pt idx="27368">
                  <c:v>5667.3200000000024</c:v>
                </c:pt>
                <c:pt idx="27369">
                  <c:v>5667.34</c:v>
                </c:pt>
                <c:pt idx="27370">
                  <c:v>5667.3600000000024</c:v>
                </c:pt>
                <c:pt idx="27371">
                  <c:v>5667.38</c:v>
                </c:pt>
                <c:pt idx="27372">
                  <c:v>5667.4</c:v>
                </c:pt>
                <c:pt idx="27373">
                  <c:v>5667.42</c:v>
                </c:pt>
                <c:pt idx="27374">
                  <c:v>5667.44</c:v>
                </c:pt>
                <c:pt idx="27375">
                  <c:v>5667.46</c:v>
                </c:pt>
                <c:pt idx="27376">
                  <c:v>5667.48</c:v>
                </c:pt>
                <c:pt idx="27377">
                  <c:v>5667.5</c:v>
                </c:pt>
                <c:pt idx="27378">
                  <c:v>5667.52</c:v>
                </c:pt>
                <c:pt idx="27379">
                  <c:v>5667.54</c:v>
                </c:pt>
                <c:pt idx="27380">
                  <c:v>5667.56</c:v>
                </c:pt>
                <c:pt idx="27381">
                  <c:v>5667.58</c:v>
                </c:pt>
                <c:pt idx="27382">
                  <c:v>5667.6</c:v>
                </c:pt>
                <c:pt idx="27383">
                  <c:v>5667.6200000000035</c:v>
                </c:pt>
                <c:pt idx="27384">
                  <c:v>5667.64</c:v>
                </c:pt>
                <c:pt idx="27385">
                  <c:v>5667.6600000000035</c:v>
                </c:pt>
                <c:pt idx="27386">
                  <c:v>5667.68</c:v>
                </c:pt>
                <c:pt idx="27387">
                  <c:v>5667.7</c:v>
                </c:pt>
                <c:pt idx="27388">
                  <c:v>5667.72</c:v>
                </c:pt>
                <c:pt idx="27389">
                  <c:v>5667.74</c:v>
                </c:pt>
                <c:pt idx="27390">
                  <c:v>5667.76</c:v>
                </c:pt>
                <c:pt idx="27391">
                  <c:v>5667.78</c:v>
                </c:pt>
                <c:pt idx="27392">
                  <c:v>5667.8</c:v>
                </c:pt>
                <c:pt idx="27393">
                  <c:v>5667.8200000000024</c:v>
                </c:pt>
                <c:pt idx="27394">
                  <c:v>5667.84</c:v>
                </c:pt>
                <c:pt idx="27395">
                  <c:v>5667.8600000000024</c:v>
                </c:pt>
                <c:pt idx="27396">
                  <c:v>5667.88</c:v>
                </c:pt>
                <c:pt idx="27397">
                  <c:v>5667.9</c:v>
                </c:pt>
                <c:pt idx="27398">
                  <c:v>5667.92</c:v>
                </c:pt>
                <c:pt idx="27399">
                  <c:v>5667.94</c:v>
                </c:pt>
                <c:pt idx="27400">
                  <c:v>5667.96</c:v>
                </c:pt>
                <c:pt idx="27401">
                  <c:v>5667.98</c:v>
                </c:pt>
                <c:pt idx="27402">
                  <c:v>5668</c:v>
                </c:pt>
                <c:pt idx="27403">
                  <c:v>5668.02</c:v>
                </c:pt>
                <c:pt idx="27404">
                  <c:v>5668.04</c:v>
                </c:pt>
                <c:pt idx="27405">
                  <c:v>5668.06</c:v>
                </c:pt>
                <c:pt idx="27406">
                  <c:v>5668.08</c:v>
                </c:pt>
                <c:pt idx="27407">
                  <c:v>5668.1</c:v>
                </c:pt>
                <c:pt idx="27408">
                  <c:v>5668.1200000000035</c:v>
                </c:pt>
                <c:pt idx="27409">
                  <c:v>5668.14</c:v>
                </c:pt>
                <c:pt idx="27410">
                  <c:v>5668.1600000000035</c:v>
                </c:pt>
                <c:pt idx="27411">
                  <c:v>5668.18</c:v>
                </c:pt>
                <c:pt idx="27412">
                  <c:v>5668.2</c:v>
                </c:pt>
                <c:pt idx="27413">
                  <c:v>5668.22</c:v>
                </c:pt>
                <c:pt idx="27414">
                  <c:v>5668.24</c:v>
                </c:pt>
                <c:pt idx="27415">
                  <c:v>5668.26</c:v>
                </c:pt>
                <c:pt idx="27416">
                  <c:v>5668.28</c:v>
                </c:pt>
                <c:pt idx="27417">
                  <c:v>5668.3</c:v>
                </c:pt>
                <c:pt idx="27418">
                  <c:v>5668.3200000000024</c:v>
                </c:pt>
                <c:pt idx="27419">
                  <c:v>5668.34</c:v>
                </c:pt>
                <c:pt idx="27420">
                  <c:v>5668.3600000000024</c:v>
                </c:pt>
                <c:pt idx="27421">
                  <c:v>5668.38</c:v>
                </c:pt>
                <c:pt idx="27422">
                  <c:v>5668.4</c:v>
                </c:pt>
                <c:pt idx="27423">
                  <c:v>5668.42</c:v>
                </c:pt>
                <c:pt idx="27424">
                  <c:v>5668.44</c:v>
                </c:pt>
                <c:pt idx="27425">
                  <c:v>5668.46</c:v>
                </c:pt>
                <c:pt idx="27426">
                  <c:v>5668.48</c:v>
                </c:pt>
                <c:pt idx="27427">
                  <c:v>5668.5</c:v>
                </c:pt>
                <c:pt idx="27428">
                  <c:v>5668.52</c:v>
                </c:pt>
                <c:pt idx="27429">
                  <c:v>5668.54</c:v>
                </c:pt>
                <c:pt idx="27430">
                  <c:v>5668.56</c:v>
                </c:pt>
                <c:pt idx="27431">
                  <c:v>5668.58</c:v>
                </c:pt>
                <c:pt idx="27432">
                  <c:v>5668.6</c:v>
                </c:pt>
                <c:pt idx="27433">
                  <c:v>5668.6200000000035</c:v>
                </c:pt>
                <c:pt idx="27434">
                  <c:v>5668.64</c:v>
                </c:pt>
                <c:pt idx="27435">
                  <c:v>5668.6600000000035</c:v>
                </c:pt>
                <c:pt idx="27436">
                  <c:v>5668.68</c:v>
                </c:pt>
                <c:pt idx="27437">
                  <c:v>5668.7</c:v>
                </c:pt>
                <c:pt idx="27438">
                  <c:v>5668.72</c:v>
                </c:pt>
                <c:pt idx="27439">
                  <c:v>5668.74</c:v>
                </c:pt>
                <c:pt idx="27440">
                  <c:v>5668.76</c:v>
                </c:pt>
                <c:pt idx="27441">
                  <c:v>5668.78</c:v>
                </c:pt>
                <c:pt idx="27442">
                  <c:v>5668.8</c:v>
                </c:pt>
                <c:pt idx="27443">
                  <c:v>5668.8200000000024</c:v>
                </c:pt>
                <c:pt idx="27444">
                  <c:v>5668.84</c:v>
                </c:pt>
                <c:pt idx="27445">
                  <c:v>5668.8600000000024</c:v>
                </c:pt>
                <c:pt idx="27446">
                  <c:v>5668.88</c:v>
                </c:pt>
                <c:pt idx="27447">
                  <c:v>5668.9</c:v>
                </c:pt>
                <c:pt idx="27448">
                  <c:v>5668.92</c:v>
                </c:pt>
                <c:pt idx="27449">
                  <c:v>5668.94</c:v>
                </c:pt>
                <c:pt idx="27450">
                  <c:v>5668.96</c:v>
                </c:pt>
                <c:pt idx="27451">
                  <c:v>5668.98</c:v>
                </c:pt>
                <c:pt idx="27452">
                  <c:v>5669</c:v>
                </c:pt>
                <c:pt idx="27453">
                  <c:v>5669.02</c:v>
                </c:pt>
                <c:pt idx="27454">
                  <c:v>5669.04</c:v>
                </c:pt>
                <c:pt idx="27455">
                  <c:v>5669.06</c:v>
                </c:pt>
                <c:pt idx="27456">
                  <c:v>5669.08</c:v>
                </c:pt>
                <c:pt idx="27457">
                  <c:v>5669.1</c:v>
                </c:pt>
                <c:pt idx="27458">
                  <c:v>5669.1200000000035</c:v>
                </c:pt>
                <c:pt idx="27459">
                  <c:v>5669.14</c:v>
                </c:pt>
                <c:pt idx="27460">
                  <c:v>5669.1600000000035</c:v>
                </c:pt>
                <c:pt idx="27461">
                  <c:v>5669.18</c:v>
                </c:pt>
                <c:pt idx="27462">
                  <c:v>5669.2</c:v>
                </c:pt>
                <c:pt idx="27463">
                  <c:v>5669.22</c:v>
                </c:pt>
                <c:pt idx="27464">
                  <c:v>5669.24</c:v>
                </c:pt>
                <c:pt idx="27465">
                  <c:v>5669.26</c:v>
                </c:pt>
                <c:pt idx="27466">
                  <c:v>5669.28</c:v>
                </c:pt>
                <c:pt idx="27467">
                  <c:v>5669.3</c:v>
                </c:pt>
                <c:pt idx="27468">
                  <c:v>5669.3200000000024</c:v>
                </c:pt>
                <c:pt idx="27469">
                  <c:v>5669.34</c:v>
                </c:pt>
                <c:pt idx="27470">
                  <c:v>5669.3600000000024</c:v>
                </c:pt>
                <c:pt idx="27471">
                  <c:v>5669.38</c:v>
                </c:pt>
                <c:pt idx="27472">
                  <c:v>5669.4</c:v>
                </c:pt>
                <c:pt idx="27473">
                  <c:v>5669.42</c:v>
                </c:pt>
                <c:pt idx="27474">
                  <c:v>5669.44</c:v>
                </c:pt>
                <c:pt idx="27475">
                  <c:v>5669.46</c:v>
                </c:pt>
                <c:pt idx="27476">
                  <c:v>5669.48</c:v>
                </c:pt>
                <c:pt idx="27477">
                  <c:v>5669.5</c:v>
                </c:pt>
                <c:pt idx="27478">
                  <c:v>5669.52</c:v>
                </c:pt>
                <c:pt idx="27479">
                  <c:v>5669.54</c:v>
                </c:pt>
                <c:pt idx="27480">
                  <c:v>5669.56</c:v>
                </c:pt>
                <c:pt idx="27481">
                  <c:v>5669.58</c:v>
                </c:pt>
                <c:pt idx="27482">
                  <c:v>5669.6</c:v>
                </c:pt>
                <c:pt idx="27483">
                  <c:v>5669.6200000000035</c:v>
                </c:pt>
                <c:pt idx="27484">
                  <c:v>5669.64</c:v>
                </c:pt>
                <c:pt idx="27485">
                  <c:v>5669.6600000000035</c:v>
                </c:pt>
                <c:pt idx="27486">
                  <c:v>5669.68</c:v>
                </c:pt>
                <c:pt idx="27487">
                  <c:v>5669.7</c:v>
                </c:pt>
                <c:pt idx="27488">
                  <c:v>5669.72</c:v>
                </c:pt>
                <c:pt idx="27489">
                  <c:v>5669.74</c:v>
                </c:pt>
                <c:pt idx="27490">
                  <c:v>5669.76</c:v>
                </c:pt>
                <c:pt idx="27491">
                  <c:v>5669.78</c:v>
                </c:pt>
                <c:pt idx="27492">
                  <c:v>5669.8</c:v>
                </c:pt>
                <c:pt idx="27493">
                  <c:v>5669.8200000000024</c:v>
                </c:pt>
                <c:pt idx="27494">
                  <c:v>5669.84</c:v>
                </c:pt>
                <c:pt idx="27495">
                  <c:v>5669.8600000000024</c:v>
                </c:pt>
                <c:pt idx="27496">
                  <c:v>5669.88</c:v>
                </c:pt>
                <c:pt idx="27497">
                  <c:v>5669.9</c:v>
                </c:pt>
                <c:pt idx="27498">
                  <c:v>5669.92</c:v>
                </c:pt>
                <c:pt idx="27499">
                  <c:v>5669.94</c:v>
                </c:pt>
                <c:pt idx="27500">
                  <c:v>5669.96</c:v>
                </c:pt>
                <c:pt idx="27501">
                  <c:v>5669.98</c:v>
                </c:pt>
                <c:pt idx="27502">
                  <c:v>5670</c:v>
                </c:pt>
                <c:pt idx="27503">
                  <c:v>5670.02</c:v>
                </c:pt>
                <c:pt idx="27504">
                  <c:v>5670.04</c:v>
                </c:pt>
                <c:pt idx="27505">
                  <c:v>5670.06</c:v>
                </c:pt>
                <c:pt idx="27506">
                  <c:v>5670.08</c:v>
                </c:pt>
                <c:pt idx="27507">
                  <c:v>5670.1</c:v>
                </c:pt>
                <c:pt idx="27508">
                  <c:v>5670.1200000000035</c:v>
                </c:pt>
                <c:pt idx="27509">
                  <c:v>5670.14</c:v>
                </c:pt>
                <c:pt idx="27510">
                  <c:v>5670.1600000000035</c:v>
                </c:pt>
                <c:pt idx="27511">
                  <c:v>5670.18</c:v>
                </c:pt>
                <c:pt idx="27512">
                  <c:v>5670.2</c:v>
                </c:pt>
                <c:pt idx="27513">
                  <c:v>5670.22</c:v>
                </c:pt>
                <c:pt idx="27514">
                  <c:v>5670.24</c:v>
                </c:pt>
                <c:pt idx="27515">
                  <c:v>5670.26</c:v>
                </c:pt>
                <c:pt idx="27516">
                  <c:v>5670.28</c:v>
                </c:pt>
                <c:pt idx="27517">
                  <c:v>5670.3</c:v>
                </c:pt>
                <c:pt idx="27518">
                  <c:v>5670.3200000000024</c:v>
                </c:pt>
                <c:pt idx="27519">
                  <c:v>5670.34</c:v>
                </c:pt>
                <c:pt idx="27520">
                  <c:v>5670.3600000000024</c:v>
                </c:pt>
                <c:pt idx="27521">
                  <c:v>5670.38</c:v>
                </c:pt>
                <c:pt idx="27522">
                  <c:v>5670.4</c:v>
                </c:pt>
                <c:pt idx="27523">
                  <c:v>5670.42</c:v>
                </c:pt>
                <c:pt idx="27524">
                  <c:v>5670.44</c:v>
                </c:pt>
                <c:pt idx="27525">
                  <c:v>5670.46</c:v>
                </c:pt>
                <c:pt idx="27526">
                  <c:v>5670.48</c:v>
                </c:pt>
                <c:pt idx="27527">
                  <c:v>5670.5</c:v>
                </c:pt>
                <c:pt idx="27528">
                  <c:v>5670.52</c:v>
                </c:pt>
                <c:pt idx="27529">
                  <c:v>5670.54</c:v>
                </c:pt>
                <c:pt idx="27530">
                  <c:v>5670.56</c:v>
                </c:pt>
                <c:pt idx="27531">
                  <c:v>5670.58</c:v>
                </c:pt>
                <c:pt idx="27532">
                  <c:v>5670.6</c:v>
                </c:pt>
                <c:pt idx="27533">
                  <c:v>5670.6200000000035</c:v>
                </c:pt>
                <c:pt idx="27534">
                  <c:v>5670.64</c:v>
                </c:pt>
                <c:pt idx="27535">
                  <c:v>5670.6600000000035</c:v>
                </c:pt>
                <c:pt idx="27536">
                  <c:v>5670.68</c:v>
                </c:pt>
                <c:pt idx="27537">
                  <c:v>5670.7</c:v>
                </c:pt>
                <c:pt idx="27538">
                  <c:v>5670.72</c:v>
                </c:pt>
                <c:pt idx="27539">
                  <c:v>5670.74</c:v>
                </c:pt>
                <c:pt idx="27540">
                  <c:v>5670.76</c:v>
                </c:pt>
                <c:pt idx="27541">
                  <c:v>5670.78</c:v>
                </c:pt>
                <c:pt idx="27542">
                  <c:v>5670.8</c:v>
                </c:pt>
                <c:pt idx="27543">
                  <c:v>5670.8200000000024</c:v>
                </c:pt>
                <c:pt idx="27544">
                  <c:v>5670.84</c:v>
                </c:pt>
                <c:pt idx="27545">
                  <c:v>5670.8600000000024</c:v>
                </c:pt>
                <c:pt idx="27546">
                  <c:v>5670.88</c:v>
                </c:pt>
                <c:pt idx="27547">
                  <c:v>5670.9</c:v>
                </c:pt>
                <c:pt idx="27548">
                  <c:v>5670.92</c:v>
                </c:pt>
                <c:pt idx="27549">
                  <c:v>5670.94</c:v>
                </c:pt>
                <c:pt idx="27550">
                  <c:v>5670.96</c:v>
                </c:pt>
                <c:pt idx="27551">
                  <c:v>5670.98</c:v>
                </c:pt>
                <c:pt idx="27552">
                  <c:v>5671</c:v>
                </c:pt>
                <c:pt idx="27553">
                  <c:v>5671.02</c:v>
                </c:pt>
                <c:pt idx="27554">
                  <c:v>5671.04</c:v>
                </c:pt>
                <c:pt idx="27555">
                  <c:v>5671.06</c:v>
                </c:pt>
                <c:pt idx="27556">
                  <c:v>5671.08</c:v>
                </c:pt>
                <c:pt idx="27557">
                  <c:v>5671.1</c:v>
                </c:pt>
                <c:pt idx="27558">
                  <c:v>5671.1200000000035</c:v>
                </c:pt>
                <c:pt idx="27559">
                  <c:v>5671.14</c:v>
                </c:pt>
                <c:pt idx="27560">
                  <c:v>5671.1600000000035</c:v>
                </c:pt>
                <c:pt idx="27561">
                  <c:v>5671.18</c:v>
                </c:pt>
                <c:pt idx="27562">
                  <c:v>5671.2</c:v>
                </c:pt>
                <c:pt idx="27563">
                  <c:v>5671.22</c:v>
                </c:pt>
                <c:pt idx="27564">
                  <c:v>5671.24</c:v>
                </c:pt>
                <c:pt idx="27565">
                  <c:v>5671.26</c:v>
                </c:pt>
                <c:pt idx="27566">
                  <c:v>5671.28</c:v>
                </c:pt>
                <c:pt idx="27567">
                  <c:v>5671.3</c:v>
                </c:pt>
                <c:pt idx="27568">
                  <c:v>5671.3200000000024</c:v>
                </c:pt>
                <c:pt idx="27569">
                  <c:v>5671.34</c:v>
                </c:pt>
                <c:pt idx="27570">
                  <c:v>5671.3600000000024</c:v>
                </c:pt>
                <c:pt idx="27571">
                  <c:v>5671.38</c:v>
                </c:pt>
                <c:pt idx="27572">
                  <c:v>5671.4</c:v>
                </c:pt>
                <c:pt idx="27573">
                  <c:v>5671.42</c:v>
                </c:pt>
                <c:pt idx="27574">
                  <c:v>5671.44</c:v>
                </c:pt>
                <c:pt idx="27575">
                  <c:v>5671.46</c:v>
                </c:pt>
                <c:pt idx="27576">
                  <c:v>5671.48</c:v>
                </c:pt>
                <c:pt idx="27577">
                  <c:v>5671.5</c:v>
                </c:pt>
                <c:pt idx="27578">
                  <c:v>5671.52</c:v>
                </c:pt>
                <c:pt idx="27579">
                  <c:v>5671.54</c:v>
                </c:pt>
                <c:pt idx="27580">
                  <c:v>5671.56</c:v>
                </c:pt>
                <c:pt idx="27581">
                  <c:v>5671.58</c:v>
                </c:pt>
                <c:pt idx="27582">
                  <c:v>5671.6</c:v>
                </c:pt>
                <c:pt idx="27583">
                  <c:v>5671.6200000000035</c:v>
                </c:pt>
                <c:pt idx="27584">
                  <c:v>5671.64</c:v>
                </c:pt>
                <c:pt idx="27585">
                  <c:v>5671.6600000000035</c:v>
                </c:pt>
                <c:pt idx="27586">
                  <c:v>5671.68</c:v>
                </c:pt>
                <c:pt idx="27587">
                  <c:v>5671.7</c:v>
                </c:pt>
                <c:pt idx="27588">
                  <c:v>5671.72</c:v>
                </c:pt>
                <c:pt idx="27589">
                  <c:v>5671.74</c:v>
                </c:pt>
                <c:pt idx="27590">
                  <c:v>5671.76</c:v>
                </c:pt>
                <c:pt idx="27591">
                  <c:v>5671.78</c:v>
                </c:pt>
                <c:pt idx="27592">
                  <c:v>5671.8</c:v>
                </c:pt>
                <c:pt idx="27593">
                  <c:v>5671.8200000000024</c:v>
                </c:pt>
                <c:pt idx="27594">
                  <c:v>5671.84</c:v>
                </c:pt>
                <c:pt idx="27595">
                  <c:v>5671.8600000000024</c:v>
                </c:pt>
                <c:pt idx="27596">
                  <c:v>5671.88</c:v>
                </c:pt>
                <c:pt idx="27597">
                  <c:v>5671.9</c:v>
                </c:pt>
                <c:pt idx="27598">
                  <c:v>5671.92</c:v>
                </c:pt>
                <c:pt idx="27599">
                  <c:v>5671.94</c:v>
                </c:pt>
                <c:pt idx="27600">
                  <c:v>5671.96</c:v>
                </c:pt>
                <c:pt idx="27601">
                  <c:v>5671.98</c:v>
                </c:pt>
                <c:pt idx="27602">
                  <c:v>5672</c:v>
                </c:pt>
                <c:pt idx="27603">
                  <c:v>5672.02</c:v>
                </c:pt>
                <c:pt idx="27604">
                  <c:v>5672.04</c:v>
                </c:pt>
                <c:pt idx="27605">
                  <c:v>5672.06</c:v>
                </c:pt>
                <c:pt idx="27606">
                  <c:v>5672.08</c:v>
                </c:pt>
                <c:pt idx="27607">
                  <c:v>5672.1</c:v>
                </c:pt>
                <c:pt idx="27608">
                  <c:v>5672.1200000000035</c:v>
                </c:pt>
                <c:pt idx="27609">
                  <c:v>5672.14</c:v>
                </c:pt>
                <c:pt idx="27610">
                  <c:v>5672.1600000000035</c:v>
                </c:pt>
                <c:pt idx="27611">
                  <c:v>5672.18</c:v>
                </c:pt>
                <c:pt idx="27612">
                  <c:v>5672.2</c:v>
                </c:pt>
                <c:pt idx="27613">
                  <c:v>5672.22</c:v>
                </c:pt>
                <c:pt idx="27614">
                  <c:v>5672.24</c:v>
                </c:pt>
                <c:pt idx="27615">
                  <c:v>5672.26</c:v>
                </c:pt>
                <c:pt idx="27616">
                  <c:v>5672.28</c:v>
                </c:pt>
                <c:pt idx="27617">
                  <c:v>5672.3</c:v>
                </c:pt>
                <c:pt idx="27618">
                  <c:v>5672.3200000000024</c:v>
                </c:pt>
                <c:pt idx="27619">
                  <c:v>5672.34</c:v>
                </c:pt>
                <c:pt idx="27620">
                  <c:v>5672.3600000000024</c:v>
                </c:pt>
                <c:pt idx="27621">
                  <c:v>5672.38</c:v>
                </c:pt>
                <c:pt idx="27622">
                  <c:v>5672.4</c:v>
                </c:pt>
                <c:pt idx="27623">
                  <c:v>5672.42</c:v>
                </c:pt>
                <c:pt idx="27624">
                  <c:v>5672.44</c:v>
                </c:pt>
                <c:pt idx="27625">
                  <c:v>5672.46</c:v>
                </c:pt>
                <c:pt idx="27626">
                  <c:v>5672.48</c:v>
                </c:pt>
                <c:pt idx="27627">
                  <c:v>5672.5</c:v>
                </c:pt>
                <c:pt idx="27628">
                  <c:v>5672.52</c:v>
                </c:pt>
                <c:pt idx="27629">
                  <c:v>5672.54</c:v>
                </c:pt>
                <c:pt idx="27630">
                  <c:v>5672.56</c:v>
                </c:pt>
                <c:pt idx="27631">
                  <c:v>5672.58</c:v>
                </c:pt>
                <c:pt idx="27632">
                  <c:v>5672.6</c:v>
                </c:pt>
                <c:pt idx="27633">
                  <c:v>5672.6200000000035</c:v>
                </c:pt>
                <c:pt idx="27634">
                  <c:v>5672.64</c:v>
                </c:pt>
                <c:pt idx="27635">
                  <c:v>5672.6600000000035</c:v>
                </c:pt>
                <c:pt idx="27636">
                  <c:v>5672.68</c:v>
                </c:pt>
                <c:pt idx="27637">
                  <c:v>5672.7</c:v>
                </c:pt>
                <c:pt idx="27638">
                  <c:v>5672.72</c:v>
                </c:pt>
                <c:pt idx="27639">
                  <c:v>5672.74</c:v>
                </c:pt>
                <c:pt idx="27640">
                  <c:v>5672.76</c:v>
                </c:pt>
                <c:pt idx="27641">
                  <c:v>5672.78</c:v>
                </c:pt>
                <c:pt idx="27642">
                  <c:v>5672.8</c:v>
                </c:pt>
                <c:pt idx="27643">
                  <c:v>5672.8200000000024</c:v>
                </c:pt>
                <c:pt idx="27644">
                  <c:v>5672.84</c:v>
                </c:pt>
                <c:pt idx="27645">
                  <c:v>5672.8600000000024</c:v>
                </c:pt>
                <c:pt idx="27646">
                  <c:v>5672.88</c:v>
                </c:pt>
                <c:pt idx="27647">
                  <c:v>5672.9</c:v>
                </c:pt>
                <c:pt idx="27648">
                  <c:v>5672.92</c:v>
                </c:pt>
                <c:pt idx="27649">
                  <c:v>5672.94</c:v>
                </c:pt>
                <c:pt idx="27650">
                  <c:v>5672.96</c:v>
                </c:pt>
                <c:pt idx="27651">
                  <c:v>5672.98</c:v>
                </c:pt>
                <c:pt idx="27652">
                  <c:v>5673</c:v>
                </c:pt>
                <c:pt idx="27653">
                  <c:v>5673.02</c:v>
                </c:pt>
                <c:pt idx="27654">
                  <c:v>5673.04</c:v>
                </c:pt>
                <c:pt idx="27655">
                  <c:v>5673.06</c:v>
                </c:pt>
                <c:pt idx="27656">
                  <c:v>5673.08</c:v>
                </c:pt>
                <c:pt idx="27657">
                  <c:v>5673.1</c:v>
                </c:pt>
                <c:pt idx="27658">
                  <c:v>5673.1200000000035</c:v>
                </c:pt>
                <c:pt idx="27659">
                  <c:v>5673.14</c:v>
                </c:pt>
                <c:pt idx="27660">
                  <c:v>5673.1600000000035</c:v>
                </c:pt>
                <c:pt idx="27661">
                  <c:v>5673.18</c:v>
                </c:pt>
                <c:pt idx="27662">
                  <c:v>5673.2</c:v>
                </c:pt>
                <c:pt idx="27663">
                  <c:v>5673.22</c:v>
                </c:pt>
                <c:pt idx="27664">
                  <c:v>5673.24</c:v>
                </c:pt>
                <c:pt idx="27665">
                  <c:v>5673.26</c:v>
                </c:pt>
                <c:pt idx="27666">
                  <c:v>5673.28</c:v>
                </c:pt>
                <c:pt idx="27667">
                  <c:v>5673.3</c:v>
                </c:pt>
                <c:pt idx="27668">
                  <c:v>5673.3200000000024</c:v>
                </c:pt>
                <c:pt idx="27669">
                  <c:v>5673.34</c:v>
                </c:pt>
                <c:pt idx="27670">
                  <c:v>5673.3600000000024</c:v>
                </c:pt>
                <c:pt idx="27671">
                  <c:v>5673.38</c:v>
                </c:pt>
                <c:pt idx="27672">
                  <c:v>5673.4</c:v>
                </c:pt>
                <c:pt idx="27673">
                  <c:v>5673.42</c:v>
                </c:pt>
                <c:pt idx="27674">
                  <c:v>5673.44</c:v>
                </c:pt>
                <c:pt idx="27675">
                  <c:v>5673.46</c:v>
                </c:pt>
                <c:pt idx="27676">
                  <c:v>5673.48</c:v>
                </c:pt>
                <c:pt idx="27677">
                  <c:v>5673.5</c:v>
                </c:pt>
                <c:pt idx="27678">
                  <c:v>5673.52</c:v>
                </c:pt>
                <c:pt idx="27679">
                  <c:v>5673.54</c:v>
                </c:pt>
                <c:pt idx="27680">
                  <c:v>5673.56</c:v>
                </c:pt>
                <c:pt idx="27681">
                  <c:v>5673.58</c:v>
                </c:pt>
                <c:pt idx="27682">
                  <c:v>5673.6</c:v>
                </c:pt>
                <c:pt idx="27683">
                  <c:v>5673.6200000000035</c:v>
                </c:pt>
                <c:pt idx="27684">
                  <c:v>5673.64</c:v>
                </c:pt>
                <c:pt idx="27685">
                  <c:v>5673.6600000000035</c:v>
                </c:pt>
                <c:pt idx="27686">
                  <c:v>5673.68</c:v>
                </c:pt>
                <c:pt idx="27687">
                  <c:v>5673.7</c:v>
                </c:pt>
                <c:pt idx="27688">
                  <c:v>5673.72</c:v>
                </c:pt>
                <c:pt idx="27689">
                  <c:v>5673.74</c:v>
                </c:pt>
                <c:pt idx="27690">
                  <c:v>5673.76</c:v>
                </c:pt>
                <c:pt idx="27691">
                  <c:v>5673.78</c:v>
                </c:pt>
                <c:pt idx="27692">
                  <c:v>5673.8</c:v>
                </c:pt>
                <c:pt idx="27693">
                  <c:v>5673.8200000000024</c:v>
                </c:pt>
                <c:pt idx="27694">
                  <c:v>5673.84</c:v>
                </c:pt>
                <c:pt idx="27695">
                  <c:v>5673.8600000000024</c:v>
                </c:pt>
                <c:pt idx="27696">
                  <c:v>5673.88</c:v>
                </c:pt>
                <c:pt idx="27697">
                  <c:v>5673.9</c:v>
                </c:pt>
                <c:pt idx="27698">
                  <c:v>5673.92</c:v>
                </c:pt>
                <c:pt idx="27699">
                  <c:v>5673.94</c:v>
                </c:pt>
                <c:pt idx="27700">
                  <c:v>5673.96</c:v>
                </c:pt>
                <c:pt idx="27701">
                  <c:v>5673.98</c:v>
                </c:pt>
                <c:pt idx="27702">
                  <c:v>5674</c:v>
                </c:pt>
                <c:pt idx="27703">
                  <c:v>5674.02</c:v>
                </c:pt>
                <c:pt idx="27704">
                  <c:v>5674.04</c:v>
                </c:pt>
                <c:pt idx="27705">
                  <c:v>5674.06</c:v>
                </c:pt>
                <c:pt idx="27706">
                  <c:v>5674.08</c:v>
                </c:pt>
                <c:pt idx="27707">
                  <c:v>5674.1</c:v>
                </c:pt>
                <c:pt idx="27708">
                  <c:v>5674.1200000000035</c:v>
                </c:pt>
                <c:pt idx="27709">
                  <c:v>5674.14</c:v>
                </c:pt>
                <c:pt idx="27710">
                  <c:v>5674.1600000000035</c:v>
                </c:pt>
                <c:pt idx="27711">
                  <c:v>5674.18</c:v>
                </c:pt>
                <c:pt idx="27712">
                  <c:v>5674.2</c:v>
                </c:pt>
                <c:pt idx="27713">
                  <c:v>5674.22</c:v>
                </c:pt>
                <c:pt idx="27714">
                  <c:v>5674.24</c:v>
                </c:pt>
                <c:pt idx="27715">
                  <c:v>5674.26</c:v>
                </c:pt>
                <c:pt idx="27716">
                  <c:v>5674.28</c:v>
                </c:pt>
                <c:pt idx="27717">
                  <c:v>5674.3</c:v>
                </c:pt>
                <c:pt idx="27718">
                  <c:v>5674.3200000000024</c:v>
                </c:pt>
                <c:pt idx="27719">
                  <c:v>5674.34</c:v>
                </c:pt>
                <c:pt idx="27720">
                  <c:v>5674.3600000000024</c:v>
                </c:pt>
                <c:pt idx="27721">
                  <c:v>5674.38</c:v>
                </c:pt>
                <c:pt idx="27722">
                  <c:v>5674.4</c:v>
                </c:pt>
                <c:pt idx="27723">
                  <c:v>5674.42</c:v>
                </c:pt>
                <c:pt idx="27724">
                  <c:v>5674.44</c:v>
                </c:pt>
                <c:pt idx="27725">
                  <c:v>5674.46</c:v>
                </c:pt>
                <c:pt idx="27726">
                  <c:v>5674.48</c:v>
                </c:pt>
                <c:pt idx="27727">
                  <c:v>5674.5</c:v>
                </c:pt>
                <c:pt idx="27728">
                  <c:v>5674.52</c:v>
                </c:pt>
                <c:pt idx="27729">
                  <c:v>5674.54</c:v>
                </c:pt>
                <c:pt idx="27730">
                  <c:v>5674.56</c:v>
                </c:pt>
                <c:pt idx="27731">
                  <c:v>5674.58</c:v>
                </c:pt>
                <c:pt idx="27732">
                  <c:v>5674.6</c:v>
                </c:pt>
                <c:pt idx="27733">
                  <c:v>5674.6200000000035</c:v>
                </c:pt>
                <c:pt idx="27734">
                  <c:v>5674.64</c:v>
                </c:pt>
                <c:pt idx="27735">
                  <c:v>5674.6600000000035</c:v>
                </c:pt>
                <c:pt idx="27736">
                  <c:v>5674.68</c:v>
                </c:pt>
                <c:pt idx="27737">
                  <c:v>5674.7</c:v>
                </c:pt>
                <c:pt idx="27738">
                  <c:v>5674.72</c:v>
                </c:pt>
                <c:pt idx="27739">
                  <c:v>5674.74</c:v>
                </c:pt>
                <c:pt idx="27740">
                  <c:v>5674.76</c:v>
                </c:pt>
                <c:pt idx="27741">
                  <c:v>5674.78</c:v>
                </c:pt>
                <c:pt idx="27742">
                  <c:v>5674.8</c:v>
                </c:pt>
                <c:pt idx="27743">
                  <c:v>5674.8200000000024</c:v>
                </c:pt>
                <c:pt idx="27744">
                  <c:v>5674.84</c:v>
                </c:pt>
                <c:pt idx="27745">
                  <c:v>5674.8600000000024</c:v>
                </c:pt>
                <c:pt idx="27746">
                  <c:v>5674.88</c:v>
                </c:pt>
                <c:pt idx="27747">
                  <c:v>5674.9</c:v>
                </c:pt>
                <c:pt idx="27748">
                  <c:v>5674.92</c:v>
                </c:pt>
                <c:pt idx="27749">
                  <c:v>5674.94</c:v>
                </c:pt>
                <c:pt idx="27750">
                  <c:v>5674.96</c:v>
                </c:pt>
                <c:pt idx="27751">
                  <c:v>5674.98</c:v>
                </c:pt>
                <c:pt idx="27752">
                  <c:v>5675</c:v>
                </c:pt>
                <c:pt idx="27753">
                  <c:v>5675.02</c:v>
                </c:pt>
                <c:pt idx="27754">
                  <c:v>5675.04</c:v>
                </c:pt>
                <c:pt idx="27755">
                  <c:v>5675.06</c:v>
                </c:pt>
                <c:pt idx="27756">
                  <c:v>5675.08</c:v>
                </c:pt>
                <c:pt idx="27757">
                  <c:v>5675.1</c:v>
                </c:pt>
                <c:pt idx="27758">
                  <c:v>5675.1200000000035</c:v>
                </c:pt>
                <c:pt idx="27759">
                  <c:v>5675.14</c:v>
                </c:pt>
                <c:pt idx="27760">
                  <c:v>5675.1600000000035</c:v>
                </c:pt>
                <c:pt idx="27761">
                  <c:v>5675.18</c:v>
                </c:pt>
                <c:pt idx="27762">
                  <c:v>5675.2</c:v>
                </c:pt>
                <c:pt idx="27763">
                  <c:v>5675.22</c:v>
                </c:pt>
                <c:pt idx="27764">
                  <c:v>5675.24</c:v>
                </c:pt>
                <c:pt idx="27765">
                  <c:v>5675.26</c:v>
                </c:pt>
                <c:pt idx="27766">
                  <c:v>5675.28</c:v>
                </c:pt>
                <c:pt idx="27767">
                  <c:v>5675.3</c:v>
                </c:pt>
                <c:pt idx="27768">
                  <c:v>5675.3200000000024</c:v>
                </c:pt>
                <c:pt idx="27769">
                  <c:v>5675.34</c:v>
                </c:pt>
                <c:pt idx="27770">
                  <c:v>5675.3600000000024</c:v>
                </c:pt>
                <c:pt idx="27771">
                  <c:v>5675.38</c:v>
                </c:pt>
                <c:pt idx="27772">
                  <c:v>5675.4</c:v>
                </c:pt>
                <c:pt idx="27773">
                  <c:v>5675.42</c:v>
                </c:pt>
                <c:pt idx="27774">
                  <c:v>5675.44</c:v>
                </c:pt>
                <c:pt idx="27775">
                  <c:v>5675.46</c:v>
                </c:pt>
                <c:pt idx="27776">
                  <c:v>5675.48</c:v>
                </c:pt>
                <c:pt idx="27777">
                  <c:v>5675.5</c:v>
                </c:pt>
                <c:pt idx="27778">
                  <c:v>5675.52</c:v>
                </c:pt>
                <c:pt idx="27779">
                  <c:v>5675.54</c:v>
                </c:pt>
                <c:pt idx="27780">
                  <c:v>5675.56</c:v>
                </c:pt>
                <c:pt idx="27781">
                  <c:v>5675.58</c:v>
                </c:pt>
                <c:pt idx="27782">
                  <c:v>5675.6</c:v>
                </c:pt>
                <c:pt idx="27783">
                  <c:v>5675.6200000000035</c:v>
                </c:pt>
                <c:pt idx="27784">
                  <c:v>5675.64</c:v>
                </c:pt>
                <c:pt idx="27785">
                  <c:v>5675.6600000000035</c:v>
                </c:pt>
                <c:pt idx="27786">
                  <c:v>5675.68</c:v>
                </c:pt>
                <c:pt idx="27787">
                  <c:v>5675.7</c:v>
                </c:pt>
                <c:pt idx="27788">
                  <c:v>5675.72</c:v>
                </c:pt>
                <c:pt idx="27789">
                  <c:v>5675.74</c:v>
                </c:pt>
                <c:pt idx="27790">
                  <c:v>5675.76</c:v>
                </c:pt>
                <c:pt idx="27791">
                  <c:v>5675.78</c:v>
                </c:pt>
                <c:pt idx="27792">
                  <c:v>5675.8</c:v>
                </c:pt>
                <c:pt idx="27793">
                  <c:v>5675.8200000000024</c:v>
                </c:pt>
                <c:pt idx="27794">
                  <c:v>5675.84</c:v>
                </c:pt>
                <c:pt idx="27795">
                  <c:v>5675.8600000000024</c:v>
                </c:pt>
                <c:pt idx="27796">
                  <c:v>5675.88</c:v>
                </c:pt>
                <c:pt idx="27797">
                  <c:v>5675.9</c:v>
                </c:pt>
                <c:pt idx="27798">
                  <c:v>5675.92</c:v>
                </c:pt>
                <c:pt idx="27799">
                  <c:v>5675.94</c:v>
                </c:pt>
                <c:pt idx="27800">
                  <c:v>5675.96</c:v>
                </c:pt>
                <c:pt idx="27801">
                  <c:v>5675.98</c:v>
                </c:pt>
                <c:pt idx="27802">
                  <c:v>5676</c:v>
                </c:pt>
                <c:pt idx="27803">
                  <c:v>5676.02</c:v>
                </c:pt>
                <c:pt idx="27804">
                  <c:v>5676.04</c:v>
                </c:pt>
                <c:pt idx="27805">
                  <c:v>5676.06</c:v>
                </c:pt>
                <c:pt idx="27806">
                  <c:v>5676.08</c:v>
                </c:pt>
                <c:pt idx="27807">
                  <c:v>5676.1</c:v>
                </c:pt>
                <c:pt idx="27808">
                  <c:v>5676.1200000000035</c:v>
                </c:pt>
                <c:pt idx="27809">
                  <c:v>5676.14</c:v>
                </c:pt>
                <c:pt idx="27810">
                  <c:v>5676.1600000000035</c:v>
                </c:pt>
                <c:pt idx="27811">
                  <c:v>5676.18</c:v>
                </c:pt>
                <c:pt idx="27812">
                  <c:v>5676.2</c:v>
                </c:pt>
                <c:pt idx="27813">
                  <c:v>5676.22</c:v>
                </c:pt>
                <c:pt idx="27814">
                  <c:v>5676.24</c:v>
                </c:pt>
                <c:pt idx="27815">
                  <c:v>5676.26</c:v>
                </c:pt>
                <c:pt idx="27816">
                  <c:v>5676.28</c:v>
                </c:pt>
                <c:pt idx="27817">
                  <c:v>5676.3</c:v>
                </c:pt>
                <c:pt idx="27818">
                  <c:v>5676.3200000000024</c:v>
                </c:pt>
                <c:pt idx="27819">
                  <c:v>5676.34</c:v>
                </c:pt>
                <c:pt idx="27820">
                  <c:v>5676.3600000000024</c:v>
                </c:pt>
                <c:pt idx="27821">
                  <c:v>5676.38</c:v>
                </c:pt>
                <c:pt idx="27822">
                  <c:v>5676.4</c:v>
                </c:pt>
                <c:pt idx="27823">
                  <c:v>5676.42</c:v>
                </c:pt>
                <c:pt idx="27824">
                  <c:v>5676.44</c:v>
                </c:pt>
                <c:pt idx="27825">
                  <c:v>5676.46</c:v>
                </c:pt>
                <c:pt idx="27826">
                  <c:v>5676.48</c:v>
                </c:pt>
                <c:pt idx="27827">
                  <c:v>5676.5</c:v>
                </c:pt>
                <c:pt idx="27828">
                  <c:v>5676.52</c:v>
                </c:pt>
                <c:pt idx="27829">
                  <c:v>5676.54</c:v>
                </c:pt>
                <c:pt idx="27830">
                  <c:v>5676.56</c:v>
                </c:pt>
                <c:pt idx="27831">
                  <c:v>5676.58</c:v>
                </c:pt>
                <c:pt idx="27832">
                  <c:v>5676.6</c:v>
                </c:pt>
                <c:pt idx="27833">
                  <c:v>5676.6200000000035</c:v>
                </c:pt>
                <c:pt idx="27834">
                  <c:v>5676.64</c:v>
                </c:pt>
                <c:pt idx="27835">
                  <c:v>5676.6600000000035</c:v>
                </c:pt>
                <c:pt idx="27836">
                  <c:v>5676.68</c:v>
                </c:pt>
                <c:pt idx="27837">
                  <c:v>5676.7</c:v>
                </c:pt>
                <c:pt idx="27838">
                  <c:v>5676.72</c:v>
                </c:pt>
                <c:pt idx="27839">
                  <c:v>5676.74</c:v>
                </c:pt>
                <c:pt idx="27840">
                  <c:v>5676.76</c:v>
                </c:pt>
                <c:pt idx="27841">
                  <c:v>5676.78</c:v>
                </c:pt>
                <c:pt idx="27842">
                  <c:v>5676.8</c:v>
                </c:pt>
                <c:pt idx="27843">
                  <c:v>5676.8200000000024</c:v>
                </c:pt>
                <c:pt idx="27844">
                  <c:v>5676.84</c:v>
                </c:pt>
                <c:pt idx="27845">
                  <c:v>5676.8600000000024</c:v>
                </c:pt>
                <c:pt idx="27846">
                  <c:v>5676.88</c:v>
                </c:pt>
                <c:pt idx="27847">
                  <c:v>5676.9</c:v>
                </c:pt>
                <c:pt idx="27848">
                  <c:v>5676.92</c:v>
                </c:pt>
                <c:pt idx="27849">
                  <c:v>5676.94</c:v>
                </c:pt>
                <c:pt idx="27850">
                  <c:v>5676.96</c:v>
                </c:pt>
                <c:pt idx="27851">
                  <c:v>5676.98</c:v>
                </c:pt>
                <c:pt idx="27852">
                  <c:v>5677</c:v>
                </c:pt>
                <c:pt idx="27853">
                  <c:v>5677.02</c:v>
                </c:pt>
                <c:pt idx="27854">
                  <c:v>5677.04</c:v>
                </c:pt>
                <c:pt idx="27855">
                  <c:v>5677.06</c:v>
                </c:pt>
                <c:pt idx="27856">
                  <c:v>5677.08</c:v>
                </c:pt>
                <c:pt idx="27857">
                  <c:v>5677.1</c:v>
                </c:pt>
                <c:pt idx="27858">
                  <c:v>5677.1200000000035</c:v>
                </c:pt>
                <c:pt idx="27859">
                  <c:v>5677.14</c:v>
                </c:pt>
                <c:pt idx="27860">
                  <c:v>5677.1600000000035</c:v>
                </c:pt>
                <c:pt idx="27861">
                  <c:v>5677.18</c:v>
                </c:pt>
                <c:pt idx="27862">
                  <c:v>5677.2</c:v>
                </c:pt>
                <c:pt idx="27863">
                  <c:v>5677.22</c:v>
                </c:pt>
                <c:pt idx="27864">
                  <c:v>5677.24</c:v>
                </c:pt>
                <c:pt idx="27865">
                  <c:v>5677.26</c:v>
                </c:pt>
                <c:pt idx="27866">
                  <c:v>5677.28</c:v>
                </c:pt>
                <c:pt idx="27867">
                  <c:v>5677.3</c:v>
                </c:pt>
                <c:pt idx="27868">
                  <c:v>5677.3200000000024</c:v>
                </c:pt>
                <c:pt idx="27869">
                  <c:v>5677.34</c:v>
                </c:pt>
                <c:pt idx="27870">
                  <c:v>5677.3600000000024</c:v>
                </c:pt>
                <c:pt idx="27871">
                  <c:v>5677.38</c:v>
                </c:pt>
                <c:pt idx="27872">
                  <c:v>5677.4</c:v>
                </c:pt>
                <c:pt idx="27873">
                  <c:v>5677.42</c:v>
                </c:pt>
                <c:pt idx="27874">
                  <c:v>5677.44</c:v>
                </c:pt>
                <c:pt idx="27875">
                  <c:v>5677.46</c:v>
                </c:pt>
                <c:pt idx="27876">
                  <c:v>5677.48</c:v>
                </c:pt>
                <c:pt idx="27877">
                  <c:v>5677.5</c:v>
                </c:pt>
                <c:pt idx="27878">
                  <c:v>5677.52</c:v>
                </c:pt>
                <c:pt idx="27879">
                  <c:v>5677.54</c:v>
                </c:pt>
                <c:pt idx="27880">
                  <c:v>5677.56</c:v>
                </c:pt>
                <c:pt idx="27881">
                  <c:v>5677.58</c:v>
                </c:pt>
                <c:pt idx="27882">
                  <c:v>5677.6</c:v>
                </c:pt>
                <c:pt idx="27883">
                  <c:v>5677.6200000000035</c:v>
                </c:pt>
                <c:pt idx="27884">
                  <c:v>5677.64</c:v>
                </c:pt>
                <c:pt idx="27885">
                  <c:v>5677.6600000000035</c:v>
                </c:pt>
                <c:pt idx="27886">
                  <c:v>5677.68</c:v>
                </c:pt>
                <c:pt idx="27887">
                  <c:v>5677.7</c:v>
                </c:pt>
                <c:pt idx="27888">
                  <c:v>5677.72</c:v>
                </c:pt>
                <c:pt idx="27889">
                  <c:v>5677.74</c:v>
                </c:pt>
                <c:pt idx="27890">
                  <c:v>5677.76</c:v>
                </c:pt>
                <c:pt idx="27891">
                  <c:v>5677.78</c:v>
                </c:pt>
                <c:pt idx="27892">
                  <c:v>5677.8</c:v>
                </c:pt>
                <c:pt idx="27893">
                  <c:v>5677.8200000000024</c:v>
                </c:pt>
                <c:pt idx="27894">
                  <c:v>5677.84</c:v>
                </c:pt>
                <c:pt idx="27895">
                  <c:v>5677.8600000000024</c:v>
                </c:pt>
                <c:pt idx="27896">
                  <c:v>5677.88</c:v>
                </c:pt>
                <c:pt idx="27897">
                  <c:v>5677.9</c:v>
                </c:pt>
                <c:pt idx="27898">
                  <c:v>5677.92</c:v>
                </c:pt>
                <c:pt idx="27899">
                  <c:v>5677.94</c:v>
                </c:pt>
                <c:pt idx="27900">
                  <c:v>5677.96</c:v>
                </c:pt>
                <c:pt idx="27901">
                  <c:v>5677.98</c:v>
                </c:pt>
                <c:pt idx="27902">
                  <c:v>5678</c:v>
                </c:pt>
                <c:pt idx="27903">
                  <c:v>5678.02</c:v>
                </c:pt>
                <c:pt idx="27904">
                  <c:v>5678.04</c:v>
                </c:pt>
                <c:pt idx="27905">
                  <c:v>5678.06</c:v>
                </c:pt>
                <c:pt idx="27906">
                  <c:v>5678.08</c:v>
                </c:pt>
                <c:pt idx="27907">
                  <c:v>5678.1</c:v>
                </c:pt>
                <c:pt idx="27908">
                  <c:v>5678.1200000000035</c:v>
                </c:pt>
                <c:pt idx="27909">
                  <c:v>5678.14</c:v>
                </c:pt>
                <c:pt idx="27910">
                  <c:v>5678.1600000000035</c:v>
                </c:pt>
                <c:pt idx="27911">
                  <c:v>5678.18</c:v>
                </c:pt>
                <c:pt idx="27912">
                  <c:v>5678.2</c:v>
                </c:pt>
                <c:pt idx="27913">
                  <c:v>5678.22</c:v>
                </c:pt>
                <c:pt idx="27914">
                  <c:v>5678.24</c:v>
                </c:pt>
                <c:pt idx="27915">
                  <c:v>5678.26</c:v>
                </c:pt>
                <c:pt idx="27916">
                  <c:v>5678.28</c:v>
                </c:pt>
                <c:pt idx="27917">
                  <c:v>5678.3</c:v>
                </c:pt>
                <c:pt idx="27918">
                  <c:v>5678.3200000000024</c:v>
                </c:pt>
                <c:pt idx="27919">
                  <c:v>5678.34</c:v>
                </c:pt>
                <c:pt idx="27920">
                  <c:v>5678.3600000000024</c:v>
                </c:pt>
                <c:pt idx="27921">
                  <c:v>5678.38</c:v>
                </c:pt>
                <c:pt idx="27922">
                  <c:v>5678.4</c:v>
                </c:pt>
                <c:pt idx="27923">
                  <c:v>5678.42</c:v>
                </c:pt>
                <c:pt idx="27924">
                  <c:v>5678.44</c:v>
                </c:pt>
                <c:pt idx="27925">
                  <c:v>5678.46</c:v>
                </c:pt>
                <c:pt idx="27926">
                  <c:v>5678.48</c:v>
                </c:pt>
                <c:pt idx="27927">
                  <c:v>5678.5</c:v>
                </c:pt>
                <c:pt idx="27928">
                  <c:v>5678.52</c:v>
                </c:pt>
                <c:pt idx="27929">
                  <c:v>5678.54</c:v>
                </c:pt>
                <c:pt idx="27930">
                  <c:v>5678.56</c:v>
                </c:pt>
                <c:pt idx="27931">
                  <c:v>5678.58</c:v>
                </c:pt>
                <c:pt idx="27932">
                  <c:v>5678.6</c:v>
                </c:pt>
                <c:pt idx="27933">
                  <c:v>5678.6200000000035</c:v>
                </c:pt>
                <c:pt idx="27934">
                  <c:v>5678.64</c:v>
                </c:pt>
                <c:pt idx="27935">
                  <c:v>5678.6600000000035</c:v>
                </c:pt>
                <c:pt idx="27936">
                  <c:v>5678.68</c:v>
                </c:pt>
                <c:pt idx="27937">
                  <c:v>5678.7</c:v>
                </c:pt>
                <c:pt idx="27938">
                  <c:v>5678.72</c:v>
                </c:pt>
                <c:pt idx="27939">
                  <c:v>5678.74</c:v>
                </c:pt>
                <c:pt idx="27940">
                  <c:v>5678.76</c:v>
                </c:pt>
                <c:pt idx="27941">
                  <c:v>5678.78</c:v>
                </c:pt>
                <c:pt idx="27942">
                  <c:v>5678.8</c:v>
                </c:pt>
                <c:pt idx="27943">
                  <c:v>5678.8200000000024</c:v>
                </c:pt>
                <c:pt idx="27944">
                  <c:v>5678.84</c:v>
                </c:pt>
                <c:pt idx="27945">
                  <c:v>5678.8600000000024</c:v>
                </c:pt>
                <c:pt idx="27946">
                  <c:v>5678.88</c:v>
                </c:pt>
                <c:pt idx="27947">
                  <c:v>5678.9</c:v>
                </c:pt>
                <c:pt idx="27948">
                  <c:v>5678.92</c:v>
                </c:pt>
                <c:pt idx="27949">
                  <c:v>5678.94</c:v>
                </c:pt>
                <c:pt idx="27950">
                  <c:v>5678.96</c:v>
                </c:pt>
                <c:pt idx="27951">
                  <c:v>5678.98</c:v>
                </c:pt>
                <c:pt idx="27952">
                  <c:v>5679</c:v>
                </c:pt>
                <c:pt idx="27953">
                  <c:v>5679.02</c:v>
                </c:pt>
                <c:pt idx="27954">
                  <c:v>5679.04</c:v>
                </c:pt>
                <c:pt idx="27955">
                  <c:v>5679.06</c:v>
                </c:pt>
                <c:pt idx="27956">
                  <c:v>5679.08</c:v>
                </c:pt>
                <c:pt idx="27957">
                  <c:v>5679.1</c:v>
                </c:pt>
                <c:pt idx="27958">
                  <c:v>5679.1200000000035</c:v>
                </c:pt>
                <c:pt idx="27959">
                  <c:v>5679.14</c:v>
                </c:pt>
                <c:pt idx="27960">
                  <c:v>5679.1600000000035</c:v>
                </c:pt>
                <c:pt idx="27961">
                  <c:v>5679.18</c:v>
                </c:pt>
                <c:pt idx="27962">
                  <c:v>5679.2</c:v>
                </c:pt>
                <c:pt idx="27963">
                  <c:v>5679.22</c:v>
                </c:pt>
                <c:pt idx="27964">
                  <c:v>5679.24</c:v>
                </c:pt>
                <c:pt idx="27965">
                  <c:v>5679.26</c:v>
                </c:pt>
                <c:pt idx="27966">
                  <c:v>5679.28</c:v>
                </c:pt>
                <c:pt idx="27967">
                  <c:v>5679.3</c:v>
                </c:pt>
                <c:pt idx="27968">
                  <c:v>5679.3200000000024</c:v>
                </c:pt>
                <c:pt idx="27969">
                  <c:v>5679.34</c:v>
                </c:pt>
                <c:pt idx="27970">
                  <c:v>5679.3600000000024</c:v>
                </c:pt>
                <c:pt idx="27971">
                  <c:v>5679.38</c:v>
                </c:pt>
                <c:pt idx="27972">
                  <c:v>5679.4</c:v>
                </c:pt>
                <c:pt idx="27973">
                  <c:v>5679.42</c:v>
                </c:pt>
                <c:pt idx="27974">
                  <c:v>5679.44</c:v>
                </c:pt>
                <c:pt idx="27975">
                  <c:v>5679.46</c:v>
                </c:pt>
                <c:pt idx="27976">
                  <c:v>5679.48</c:v>
                </c:pt>
                <c:pt idx="27977">
                  <c:v>5679.5</c:v>
                </c:pt>
                <c:pt idx="27978">
                  <c:v>5679.52</c:v>
                </c:pt>
                <c:pt idx="27979">
                  <c:v>5679.54</c:v>
                </c:pt>
                <c:pt idx="27980">
                  <c:v>5679.56</c:v>
                </c:pt>
                <c:pt idx="27981">
                  <c:v>5679.58</c:v>
                </c:pt>
                <c:pt idx="27982">
                  <c:v>5679.6</c:v>
                </c:pt>
                <c:pt idx="27983">
                  <c:v>5679.6200000000035</c:v>
                </c:pt>
                <c:pt idx="27984">
                  <c:v>5679.64</c:v>
                </c:pt>
                <c:pt idx="27985">
                  <c:v>5679.6600000000035</c:v>
                </c:pt>
                <c:pt idx="27986">
                  <c:v>5679.68</c:v>
                </c:pt>
                <c:pt idx="27987">
                  <c:v>5679.7</c:v>
                </c:pt>
                <c:pt idx="27988">
                  <c:v>5679.72</c:v>
                </c:pt>
                <c:pt idx="27989">
                  <c:v>5679.74</c:v>
                </c:pt>
                <c:pt idx="27990">
                  <c:v>5679.76</c:v>
                </c:pt>
                <c:pt idx="27991">
                  <c:v>5679.78</c:v>
                </c:pt>
                <c:pt idx="27992">
                  <c:v>5679.8</c:v>
                </c:pt>
                <c:pt idx="27993">
                  <c:v>5679.8200000000024</c:v>
                </c:pt>
                <c:pt idx="27994">
                  <c:v>5679.84</c:v>
                </c:pt>
                <c:pt idx="27995">
                  <c:v>5679.8600000000024</c:v>
                </c:pt>
                <c:pt idx="27996">
                  <c:v>5679.88</c:v>
                </c:pt>
                <c:pt idx="27997">
                  <c:v>5679.9</c:v>
                </c:pt>
                <c:pt idx="27998">
                  <c:v>5679.92</c:v>
                </c:pt>
                <c:pt idx="27999">
                  <c:v>5679.94</c:v>
                </c:pt>
                <c:pt idx="28000">
                  <c:v>5679.96</c:v>
                </c:pt>
                <c:pt idx="28001">
                  <c:v>5679.98</c:v>
                </c:pt>
                <c:pt idx="28002">
                  <c:v>5680</c:v>
                </c:pt>
                <c:pt idx="28003">
                  <c:v>5680.02</c:v>
                </c:pt>
                <c:pt idx="28004">
                  <c:v>5680.04</c:v>
                </c:pt>
                <c:pt idx="28005">
                  <c:v>5680.06</c:v>
                </c:pt>
                <c:pt idx="28006">
                  <c:v>5680.08</c:v>
                </c:pt>
                <c:pt idx="28007">
                  <c:v>5680.1</c:v>
                </c:pt>
                <c:pt idx="28008">
                  <c:v>5680.1200000000035</c:v>
                </c:pt>
                <c:pt idx="28009">
                  <c:v>5680.14</c:v>
                </c:pt>
                <c:pt idx="28010">
                  <c:v>5680.1600000000035</c:v>
                </c:pt>
                <c:pt idx="28011">
                  <c:v>5680.18</c:v>
                </c:pt>
                <c:pt idx="28012">
                  <c:v>5680.2</c:v>
                </c:pt>
                <c:pt idx="28013">
                  <c:v>5680.22</c:v>
                </c:pt>
                <c:pt idx="28014">
                  <c:v>5680.24</c:v>
                </c:pt>
                <c:pt idx="28015">
                  <c:v>5680.26</c:v>
                </c:pt>
                <c:pt idx="28016">
                  <c:v>5680.28</c:v>
                </c:pt>
                <c:pt idx="28017">
                  <c:v>5680.3</c:v>
                </c:pt>
                <c:pt idx="28018">
                  <c:v>5680.3200000000024</c:v>
                </c:pt>
                <c:pt idx="28019">
                  <c:v>5680.34</c:v>
                </c:pt>
                <c:pt idx="28020">
                  <c:v>5680.3600000000024</c:v>
                </c:pt>
                <c:pt idx="28021">
                  <c:v>5680.38</c:v>
                </c:pt>
                <c:pt idx="28022">
                  <c:v>5680.4</c:v>
                </c:pt>
                <c:pt idx="28023">
                  <c:v>5680.42</c:v>
                </c:pt>
                <c:pt idx="28024">
                  <c:v>5680.44</c:v>
                </c:pt>
                <c:pt idx="28025">
                  <c:v>5680.46</c:v>
                </c:pt>
                <c:pt idx="28026">
                  <c:v>5680.48</c:v>
                </c:pt>
                <c:pt idx="28027">
                  <c:v>5680.5</c:v>
                </c:pt>
                <c:pt idx="28028">
                  <c:v>5680.52</c:v>
                </c:pt>
                <c:pt idx="28029">
                  <c:v>5680.54</c:v>
                </c:pt>
                <c:pt idx="28030">
                  <c:v>5680.56</c:v>
                </c:pt>
                <c:pt idx="28031">
                  <c:v>5680.58</c:v>
                </c:pt>
                <c:pt idx="28032">
                  <c:v>5680.6</c:v>
                </c:pt>
                <c:pt idx="28033">
                  <c:v>5680.6200000000035</c:v>
                </c:pt>
                <c:pt idx="28034">
                  <c:v>5680.64</c:v>
                </c:pt>
                <c:pt idx="28035">
                  <c:v>5680.6600000000035</c:v>
                </c:pt>
                <c:pt idx="28036">
                  <c:v>5680.68</c:v>
                </c:pt>
                <c:pt idx="28037">
                  <c:v>5680.7</c:v>
                </c:pt>
                <c:pt idx="28038">
                  <c:v>5680.72</c:v>
                </c:pt>
                <c:pt idx="28039">
                  <c:v>5680.74</c:v>
                </c:pt>
                <c:pt idx="28040">
                  <c:v>5680.76</c:v>
                </c:pt>
                <c:pt idx="28041">
                  <c:v>5680.78</c:v>
                </c:pt>
                <c:pt idx="28042">
                  <c:v>5680.8</c:v>
                </c:pt>
                <c:pt idx="28043">
                  <c:v>5680.8200000000024</c:v>
                </c:pt>
                <c:pt idx="28044">
                  <c:v>5680.84</c:v>
                </c:pt>
                <c:pt idx="28045">
                  <c:v>5680.8600000000024</c:v>
                </c:pt>
                <c:pt idx="28046">
                  <c:v>5680.88</c:v>
                </c:pt>
                <c:pt idx="28047">
                  <c:v>5680.9</c:v>
                </c:pt>
                <c:pt idx="28048">
                  <c:v>5680.92</c:v>
                </c:pt>
                <c:pt idx="28049">
                  <c:v>5680.94</c:v>
                </c:pt>
                <c:pt idx="28050">
                  <c:v>5680.96</c:v>
                </c:pt>
                <c:pt idx="28051">
                  <c:v>5680.98</c:v>
                </c:pt>
                <c:pt idx="28052">
                  <c:v>5681</c:v>
                </c:pt>
                <c:pt idx="28053">
                  <c:v>5681.02</c:v>
                </c:pt>
                <c:pt idx="28054">
                  <c:v>5681.04</c:v>
                </c:pt>
                <c:pt idx="28055">
                  <c:v>5681.06</c:v>
                </c:pt>
                <c:pt idx="28056">
                  <c:v>5681.08</c:v>
                </c:pt>
                <c:pt idx="28057">
                  <c:v>5681.1</c:v>
                </c:pt>
                <c:pt idx="28058">
                  <c:v>5681.1200000000035</c:v>
                </c:pt>
                <c:pt idx="28059">
                  <c:v>5681.14</c:v>
                </c:pt>
                <c:pt idx="28060">
                  <c:v>5681.1600000000035</c:v>
                </c:pt>
                <c:pt idx="28061">
                  <c:v>5681.18</c:v>
                </c:pt>
                <c:pt idx="28062">
                  <c:v>5681.2</c:v>
                </c:pt>
                <c:pt idx="28063">
                  <c:v>5681.22</c:v>
                </c:pt>
                <c:pt idx="28064">
                  <c:v>5681.24</c:v>
                </c:pt>
                <c:pt idx="28065">
                  <c:v>5681.26</c:v>
                </c:pt>
                <c:pt idx="28066">
                  <c:v>5681.28</c:v>
                </c:pt>
                <c:pt idx="28067">
                  <c:v>5681.3</c:v>
                </c:pt>
                <c:pt idx="28068">
                  <c:v>5681.3200000000024</c:v>
                </c:pt>
                <c:pt idx="28069">
                  <c:v>5681.34</c:v>
                </c:pt>
                <c:pt idx="28070">
                  <c:v>5681.3600000000024</c:v>
                </c:pt>
                <c:pt idx="28071">
                  <c:v>5681.38</c:v>
                </c:pt>
                <c:pt idx="28072">
                  <c:v>5681.4</c:v>
                </c:pt>
                <c:pt idx="28073">
                  <c:v>5681.42</c:v>
                </c:pt>
                <c:pt idx="28074">
                  <c:v>5681.44</c:v>
                </c:pt>
                <c:pt idx="28075">
                  <c:v>5681.46</c:v>
                </c:pt>
                <c:pt idx="28076">
                  <c:v>5681.48</c:v>
                </c:pt>
                <c:pt idx="28077">
                  <c:v>5681.5</c:v>
                </c:pt>
                <c:pt idx="28078">
                  <c:v>5681.52</c:v>
                </c:pt>
                <c:pt idx="28079">
                  <c:v>5681.54</c:v>
                </c:pt>
                <c:pt idx="28080">
                  <c:v>5681.56</c:v>
                </c:pt>
                <c:pt idx="28081">
                  <c:v>5681.58</c:v>
                </c:pt>
                <c:pt idx="28082">
                  <c:v>5681.6</c:v>
                </c:pt>
                <c:pt idx="28083">
                  <c:v>5681.6200000000035</c:v>
                </c:pt>
                <c:pt idx="28084">
                  <c:v>5681.64</c:v>
                </c:pt>
                <c:pt idx="28085">
                  <c:v>5681.6600000000035</c:v>
                </c:pt>
                <c:pt idx="28086">
                  <c:v>5681.68</c:v>
                </c:pt>
                <c:pt idx="28087">
                  <c:v>5681.7</c:v>
                </c:pt>
                <c:pt idx="28088">
                  <c:v>5681.72</c:v>
                </c:pt>
                <c:pt idx="28089">
                  <c:v>5681.74</c:v>
                </c:pt>
                <c:pt idx="28090">
                  <c:v>5681.76</c:v>
                </c:pt>
                <c:pt idx="28091">
                  <c:v>5681.78</c:v>
                </c:pt>
                <c:pt idx="28092">
                  <c:v>5681.8</c:v>
                </c:pt>
                <c:pt idx="28093">
                  <c:v>5681.8200000000024</c:v>
                </c:pt>
                <c:pt idx="28094">
                  <c:v>5681.84</c:v>
                </c:pt>
                <c:pt idx="28095">
                  <c:v>5681.8600000000024</c:v>
                </c:pt>
                <c:pt idx="28096">
                  <c:v>5681.88</c:v>
                </c:pt>
                <c:pt idx="28097">
                  <c:v>5681.9</c:v>
                </c:pt>
                <c:pt idx="28098">
                  <c:v>5681.92</c:v>
                </c:pt>
                <c:pt idx="28099">
                  <c:v>5681.94</c:v>
                </c:pt>
                <c:pt idx="28100">
                  <c:v>5681.96</c:v>
                </c:pt>
                <c:pt idx="28101">
                  <c:v>5681.98</c:v>
                </c:pt>
                <c:pt idx="28102">
                  <c:v>5682</c:v>
                </c:pt>
                <c:pt idx="28103">
                  <c:v>5682.02</c:v>
                </c:pt>
                <c:pt idx="28104">
                  <c:v>5682.04</c:v>
                </c:pt>
                <c:pt idx="28105">
                  <c:v>5682.06</c:v>
                </c:pt>
                <c:pt idx="28106">
                  <c:v>5682.08</c:v>
                </c:pt>
                <c:pt idx="28107">
                  <c:v>5682.1</c:v>
                </c:pt>
                <c:pt idx="28108">
                  <c:v>5682.1200000000035</c:v>
                </c:pt>
                <c:pt idx="28109">
                  <c:v>5682.14</c:v>
                </c:pt>
                <c:pt idx="28110">
                  <c:v>5682.1600000000035</c:v>
                </c:pt>
                <c:pt idx="28111">
                  <c:v>5682.18</c:v>
                </c:pt>
                <c:pt idx="28112">
                  <c:v>5682.2</c:v>
                </c:pt>
                <c:pt idx="28113">
                  <c:v>5682.22</c:v>
                </c:pt>
                <c:pt idx="28114">
                  <c:v>5682.24</c:v>
                </c:pt>
                <c:pt idx="28115">
                  <c:v>5682.26</c:v>
                </c:pt>
                <c:pt idx="28116">
                  <c:v>5682.28</c:v>
                </c:pt>
                <c:pt idx="28117">
                  <c:v>5682.3</c:v>
                </c:pt>
                <c:pt idx="28118">
                  <c:v>5682.3200000000024</c:v>
                </c:pt>
                <c:pt idx="28119">
                  <c:v>5682.34</c:v>
                </c:pt>
                <c:pt idx="28120">
                  <c:v>5682.3600000000024</c:v>
                </c:pt>
                <c:pt idx="28121">
                  <c:v>5682.38</c:v>
                </c:pt>
                <c:pt idx="28122">
                  <c:v>5682.4</c:v>
                </c:pt>
                <c:pt idx="28123">
                  <c:v>5682.42</c:v>
                </c:pt>
                <c:pt idx="28124">
                  <c:v>5682.44</c:v>
                </c:pt>
                <c:pt idx="28125">
                  <c:v>5682.46</c:v>
                </c:pt>
                <c:pt idx="28126">
                  <c:v>5682.48</c:v>
                </c:pt>
                <c:pt idx="28127">
                  <c:v>5682.5</c:v>
                </c:pt>
                <c:pt idx="28128">
                  <c:v>5682.52</c:v>
                </c:pt>
                <c:pt idx="28129">
                  <c:v>5682.54</c:v>
                </c:pt>
                <c:pt idx="28130">
                  <c:v>5682.56</c:v>
                </c:pt>
                <c:pt idx="28131">
                  <c:v>5682.58</c:v>
                </c:pt>
                <c:pt idx="28132">
                  <c:v>5682.6</c:v>
                </c:pt>
                <c:pt idx="28133">
                  <c:v>5682.6200000000035</c:v>
                </c:pt>
                <c:pt idx="28134">
                  <c:v>5682.64</c:v>
                </c:pt>
                <c:pt idx="28135">
                  <c:v>5682.6600000000035</c:v>
                </c:pt>
                <c:pt idx="28136">
                  <c:v>5682.68</c:v>
                </c:pt>
                <c:pt idx="28137">
                  <c:v>5682.7</c:v>
                </c:pt>
                <c:pt idx="28138">
                  <c:v>5682.72</c:v>
                </c:pt>
                <c:pt idx="28139">
                  <c:v>5682.74</c:v>
                </c:pt>
                <c:pt idx="28140">
                  <c:v>5682.76</c:v>
                </c:pt>
                <c:pt idx="28141">
                  <c:v>5682.78</c:v>
                </c:pt>
                <c:pt idx="28142">
                  <c:v>5682.8</c:v>
                </c:pt>
                <c:pt idx="28143">
                  <c:v>5682.8200000000024</c:v>
                </c:pt>
                <c:pt idx="28144">
                  <c:v>5682.84</c:v>
                </c:pt>
                <c:pt idx="28145">
                  <c:v>5682.8600000000024</c:v>
                </c:pt>
                <c:pt idx="28146">
                  <c:v>5682.88</c:v>
                </c:pt>
                <c:pt idx="28147">
                  <c:v>5682.9</c:v>
                </c:pt>
                <c:pt idx="28148">
                  <c:v>5682.92</c:v>
                </c:pt>
                <c:pt idx="28149">
                  <c:v>5682.94</c:v>
                </c:pt>
                <c:pt idx="28150">
                  <c:v>5682.96</c:v>
                </c:pt>
                <c:pt idx="28151">
                  <c:v>5682.98</c:v>
                </c:pt>
                <c:pt idx="28152">
                  <c:v>5683</c:v>
                </c:pt>
                <c:pt idx="28153">
                  <c:v>5683.02</c:v>
                </c:pt>
                <c:pt idx="28154">
                  <c:v>5683.04</c:v>
                </c:pt>
                <c:pt idx="28155">
                  <c:v>5683.06</c:v>
                </c:pt>
                <c:pt idx="28156">
                  <c:v>5683.08</c:v>
                </c:pt>
                <c:pt idx="28157">
                  <c:v>5683.1</c:v>
                </c:pt>
                <c:pt idx="28158">
                  <c:v>5683.1200000000035</c:v>
                </c:pt>
                <c:pt idx="28159">
                  <c:v>5683.14</c:v>
                </c:pt>
                <c:pt idx="28160">
                  <c:v>5683.1600000000035</c:v>
                </c:pt>
                <c:pt idx="28161">
                  <c:v>5683.18</c:v>
                </c:pt>
                <c:pt idx="28162">
                  <c:v>5683.2</c:v>
                </c:pt>
                <c:pt idx="28163">
                  <c:v>5683.22</c:v>
                </c:pt>
                <c:pt idx="28164">
                  <c:v>5683.24</c:v>
                </c:pt>
                <c:pt idx="28165">
                  <c:v>5683.26</c:v>
                </c:pt>
                <c:pt idx="28166">
                  <c:v>5683.28</c:v>
                </c:pt>
                <c:pt idx="28167">
                  <c:v>5683.3</c:v>
                </c:pt>
                <c:pt idx="28168">
                  <c:v>5683.3200000000024</c:v>
                </c:pt>
                <c:pt idx="28169">
                  <c:v>5683.34</c:v>
                </c:pt>
                <c:pt idx="28170">
                  <c:v>5683.3600000000024</c:v>
                </c:pt>
                <c:pt idx="28171">
                  <c:v>5683.38</c:v>
                </c:pt>
                <c:pt idx="28172">
                  <c:v>5683.4</c:v>
                </c:pt>
                <c:pt idx="28173">
                  <c:v>5683.42</c:v>
                </c:pt>
                <c:pt idx="28174">
                  <c:v>5683.44</c:v>
                </c:pt>
                <c:pt idx="28175">
                  <c:v>5683.46</c:v>
                </c:pt>
                <c:pt idx="28176">
                  <c:v>5683.48</c:v>
                </c:pt>
                <c:pt idx="28177">
                  <c:v>5683.5</c:v>
                </c:pt>
                <c:pt idx="28178">
                  <c:v>5683.52</c:v>
                </c:pt>
                <c:pt idx="28179">
                  <c:v>5683.54</c:v>
                </c:pt>
                <c:pt idx="28180">
                  <c:v>5683.56</c:v>
                </c:pt>
                <c:pt idx="28181">
                  <c:v>5683.58</c:v>
                </c:pt>
                <c:pt idx="28182">
                  <c:v>5683.6</c:v>
                </c:pt>
                <c:pt idx="28183">
                  <c:v>5683.6200000000035</c:v>
                </c:pt>
                <c:pt idx="28184">
                  <c:v>5683.64</c:v>
                </c:pt>
                <c:pt idx="28185">
                  <c:v>5683.6600000000035</c:v>
                </c:pt>
                <c:pt idx="28186">
                  <c:v>5683.68</c:v>
                </c:pt>
                <c:pt idx="28187">
                  <c:v>5683.7</c:v>
                </c:pt>
                <c:pt idx="28188">
                  <c:v>5683.72</c:v>
                </c:pt>
                <c:pt idx="28189">
                  <c:v>5683.74</c:v>
                </c:pt>
                <c:pt idx="28190">
                  <c:v>5683.76</c:v>
                </c:pt>
                <c:pt idx="28191">
                  <c:v>5683.78</c:v>
                </c:pt>
                <c:pt idx="28192">
                  <c:v>5683.8</c:v>
                </c:pt>
                <c:pt idx="28193">
                  <c:v>5683.8200000000024</c:v>
                </c:pt>
                <c:pt idx="28194">
                  <c:v>5683.84</c:v>
                </c:pt>
                <c:pt idx="28195">
                  <c:v>5683.8600000000024</c:v>
                </c:pt>
                <c:pt idx="28196">
                  <c:v>5683.88</c:v>
                </c:pt>
                <c:pt idx="28197">
                  <c:v>5683.9</c:v>
                </c:pt>
                <c:pt idx="28198">
                  <c:v>5683.92</c:v>
                </c:pt>
                <c:pt idx="28199">
                  <c:v>5683.94</c:v>
                </c:pt>
                <c:pt idx="28200">
                  <c:v>5683.96</c:v>
                </c:pt>
                <c:pt idx="28201">
                  <c:v>5683.98</c:v>
                </c:pt>
                <c:pt idx="28202">
                  <c:v>5684</c:v>
                </c:pt>
                <c:pt idx="28203">
                  <c:v>5684.02</c:v>
                </c:pt>
                <c:pt idx="28204">
                  <c:v>5684.04</c:v>
                </c:pt>
                <c:pt idx="28205">
                  <c:v>5684.06</c:v>
                </c:pt>
                <c:pt idx="28206">
                  <c:v>5684.08</c:v>
                </c:pt>
                <c:pt idx="28207">
                  <c:v>5684.1</c:v>
                </c:pt>
                <c:pt idx="28208">
                  <c:v>5684.1200000000035</c:v>
                </c:pt>
                <c:pt idx="28209">
                  <c:v>5684.14</c:v>
                </c:pt>
                <c:pt idx="28210">
                  <c:v>5684.1600000000035</c:v>
                </c:pt>
                <c:pt idx="28211">
                  <c:v>5684.18</c:v>
                </c:pt>
                <c:pt idx="28212">
                  <c:v>5684.2</c:v>
                </c:pt>
                <c:pt idx="28213">
                  <c:v>5684.22</c:v>
                </c:pt>
                <c:pt idx="28214">
                  <c:v>5684.24</c:v>
                </c:pt>
                <c:pt idx="28215">
                  <c:v>5684.26</c:v>
                </c:pt>
                <c:pt idx="28216">
                  <c:v>5684.28</c:v>
                </c:pt>
                <c:pt idx="28217">
                  <c:v>5684.3</c:v>
                </c:pt>
                <c:pt idx="28218">
                  <c:v>5684.3200000000024</c:v>
                </c:pt>
                <c:pt idx="28219">
                  <c:v>5684.34</c:v>
                </c:pt>
                <c:pt idx="28220">
                  <c:v>5684.3600000000024</c:v>
                </c:pt>
                <c:pt idx="28221">
                  <c:v>5684.38</c:v>
                </c:pt>
                <c:pt idx="28222">
                  <c:v>5684.4</c:v>
                </c:pt>
                <c:pt idx="28223">
                  <c:v>5684.42</c:v>
                </c:pt>
                <c:pt idx="28224">
                  <c:v>5684.44</c:v>
                </c:pt>
                <c:pt idx="28225">
                  <c:v>5684.46</c:v>
                </c:pt>
                <c:pt idx="28226">
                  <c:v>5684.48</c:v>
                </c:pt>
                <c:pt idx="28227">
                  <c:v>5684.5</c:v>
                </c:pt>
                <c:pt idx="28228">
                  <c:v>5684.52</c:v>
                </c:pt>
                <c:pt idx="28229">
                  <c:v>5684.54</c:v>
                </c:pt>
                <c:pt idx="28230">
                  <c:v>5684.56</c:v>
                </c:pt>
                <c:pt idx="28231">
                  <c:v>5684.58</c:v>
                </c:pt>
                <c:pt idx="28232">
                  <c:v>5684.6</c:v>
                </c:pt>
                <c:pt idx="28233">
                  <c:v>5684.6200000000035</c:v>
                </c:pt>
                <c:pt idx="28234">
                  <c:v>5684.64</c:v>
                </c:pt>
                <c:pt idx="28235">
                  <c:v>5684.6600000000035</c:v>
                </c:pt>
                <c:pt idx="28236">
                  <c:v>5684.68</c:v>
                </c:pt>
                <c:pt idx="28237">
                  <c:v>5684.7</c:v>
                </c:pt>
                <c:pt idx="28238">
                  <c:v>5684.72</c:v>
                </c:pt>
                <c:pt idx="28239">
                  <c:v>5684.74</c:v>
                </c:pt>
                <c:pt idx="28240">
                  <c:v>5684.76</c:v>
                </c:pt>
                <c:pt idx="28241">
                  <c:v>5684.78</c:v>
                </c:pt>
                <c:pt idx="28242">
                  <c:v>5684.8</c:v>
                </c:pt>
                <c:pt idx="28243">
                  <c:v>5684.8200000000024</c:v>
                </c:pt>
                <c:pt idx="28244">
                  <c:v>5684.84</c:v>
                </c:pt>
                <c:pt idx="28245">
                  <c:v>5684.8600000000024</c:v>
                </c:pt>
                <c:pt idx="28246">
                  <c:v>5684.88</c:v>
                </c:pt>
                <c:pt idx="28247">
                  <c:v>5684.9</c:v>
                </c:pt>
                <c:pt idx="28248">
                  <c:v>5684.92</c:v>
                </c:pt>
                <c:pt idx="28249">
                  <c:v>5684.94</c:v>
                </c:pt>
                <c:pt idx="28250">
                  <c:v>5684.96</c:v>
                </c:pt>
                <c:pt idx="28251">
                  <c:v>5684.98</c:v>
                </c:pt>
                <c:pt idx="28252">
                  <c:v>5685</c:v>
                </c:pt>
                <c:pt idx="28253">
                  <c:v>5685.02</c:v>
                </c:pt>
                <c:pt idx="28254">
                  <c:v>5685.04</c:v>
                </c:pt>
                <c:pt idx="28255">
                  <c:v>5685.06</c:v>
                </c:pt>
                <c:pt idx="28256">
                  <c:v>5685.08</c:v>
                </c:pt>
                <c:pt idx="28257">
                  <c:v>5685.1</c:v>
                </c:pt>
                <c:pt idx="28258">
                  <c:v>5685.1200000000035</c:v>
                </c:pt>
                <c:pt idx="28259">
                  <c:v>5685.14</c:v>
                </c:pt>
                <c:pt idx="28260">
                  <c:v>5685.1600000000035</c:v>
                </c:pt>
                <c:pt idx="28261">
                  <c:v>5685.18</c:v>
                </c:pt>
                <c:pt idx="28262">
                  <c:v>5685.2</c:v>
                </c:pt>
                <c:pt idx="28263">
                  <c:v>5685.22</c:v>
                </c:pt>
                <c:pt idx="28264">
                  <c:v>5685.24</c:v>
                </c:pt>
                <c:pt idx="28265">
                  <c:v>5685.26</c:v>
                </c:pt>
                <c:pt idx="28266">
                  <c:v>5685.28</c:v>
                </c:pt>
                <c:pt idx="28267">
                  <c:v>5685.3</c:v>
                </c:pt>
                <c:pt idx="28268">
                  <c:v>5685.3200000000024</c:v>
                </c:pt>
                <c:pt idx="28269">
                  <c:v>5685.34</c:v>
                </c:pt>
                <c:pt idx="28270">
                  <c:v>5685.3600000000024</c:v>
                </c:pt>
                <c:pt idx="28271">
                  <c:v>5685.38</c:v>
                </c:pt>
                <c:pt idx="28272">
                  <c:v>5685.4</c:v>
                </c:pt>
                <c:pt idx="28273">
                  <c:v>5685.42</c:v>
                </c:pt>
                <c:pt idx="28274">
                  <c:v>5685.44</c:v>
                </c:pt>
                <c:pt idx="28275">
                  <c:v>5685.46</c:v>
                </c:pt>
                <c:pt idx="28276">
                  <c:v>5685.48</c:v>
                </c:pt>
                <c:pt idx="28277">
                  <c:v>5685.5</c:v>
                </c:pt>
                <c:pt idx="28278">
                  <c:v>5685.52</c:v>
                </c:pt>
                <c:pt idx="28279">
                  <c:v>5685.54</c:v>
                </c:pt>
                <c:pt idx="28280">
                  <c:v>5685.56</c:v>
                </c:pt>
                <c:pt idx="28281">
                  <c:v>5685.58</c:v>
                </c:pt>
                <c:pt idx="28282">
                  <c:v>5685.6</c:v>
                </c:pt>
                <c:pt idx="28283">
                  <c:v>5685.6200000000035</c:v>
                </c:pt>
                <c:pt idx="28284">
                  <c:v>5685.64</c:v>
                </c:pt>
                <c:pt idx="28285">
                  <c:v>5685.6600000000035</c:v>
                </c:pt>
                <c:pt idx="28286">
                  <c:v>5685.68</c:v>
                </c:pt>
                <c:pt idx="28287">
                  <c:v>5685.7</c:v>
                </c:pt>
                <c:pt idx="28288">
                  <c:v>5685.72</c:v>
                </c:pt>
                <c:pt idx="28289">
                  <c:v>5685.74</c:v>
                </c:pt>
                <c:pt idx="28290">
                  <c:v>5685.76</c:v>
                </c:pt>
                <c:pt idx="28291">
                  <c:v>5685.78</c:v>
                </c:pt>
                <c:pt idx="28292">
                  <c:v>5685.8</c:v>
                </c:pt>
                <c:pt idx="28293">
                  <c:v>5685.8200000000024</c:v>
                </c:pt>
                <c:pt idx="28294">
                  <c:v>5685.84</c:v>
                </c:pt>
                <c:pt idx="28295">
                  <c:v>5685.8600000000024</c:v>
                </c:pt>
                <c:pt idx="28296">
                  <c:v>5685.88</c:v>
                </c:pt>
                <c:pt idx="28297">
                  <c:v>5685.9</c:v>
                </c:pt>
                <c:pt idx="28298">
                  <c:v>5685.92</c:v>
                </c:pt>
                <c:pt idx="28299">
                  <c:v>5685.94</c:v>
                </c:pt>
                <c:pt idx="28300">
                  <c:v>5685.96</c:v>
                </c:pt>
                <c:pt idx="28301">
                  <c:v>5685.98</c:v>
                </c:pt>
                <c:pt idx="28302">
                  <c:v>5686</c:v>
                </c:pt>
                <c:pt idx="28303">
                  <c:v>5686.02</c:v>
                </c:pt>
                <c:pt idx="28304">
                  <c:v>5686.04</c:v>
                </c:pt>
                <c:pt idx="28305">
                  <c:v>5686.06</c:v>
                </c:pt>
                <c:pt idx="28306">
                  <c:v>5686.08</c:v>
                </c:pt>
                <c:pt idx="28307">
                  <c:v>5686.1</c:v>
                </c:pt>
                <c:pt idx="28308">
                  <c:v>5686.1200000000035</c:v>
                </c:pt>
                <c:pt idx="28309">
                  <c:v>5686.14</c:v>
                </c:pt>
                <c:pt idx="28310">
                  <c:v>5686.1600000000035</c:v>
                </c:pt>
                <c:pt idx="28311">
                  <c:v>5686.18</c:v>
                </c:pt>
                <c:pt idx="28312">
                  <c:v>5686.2</c:v>
                </c:pt>
                <c:pt idx="28313">
                  <c:v>5686.22</c:v>
                </c:pt>
                <c:pt idx="28314">
                  <c:v>5686.24</c:v>
                </c:pt>
                <c:pt idx="28315">
                  <c:v>5686.26</c:v>
                </c:pt>
                <c:pt idx="28316">
                  <c:v>5686.28</c:v>
                </c:pt>
                <c:pt idx="28317">
                  <c:v>5686.3</c:v>
                </c:pt>
                <c:pt idx="28318">
                  <c:v>5686.3200000000024</c:v>
                </c:pt>
                <c:pt idx="28319">
                  <c:v>5686.34</c:v>
                </c:pt>
                <c:pt idx="28320">
                  <c:v>5686.3600000000024</c:v>
                </c:pt>
                <c:pt idx="28321">
                  <c:v>5686.38</c:v>
                </c:pt>
                <c:pt idx="28322">
                  <c:v>5686.4</c:v>
                </c:pt>
                <c:pt idx="28323">
                  <c:v>5686.42</c:v>
                </c:pt>
                <c:pt idx="28324">
                  <c:v>5686.44</c:v>
                </c:pt>
                <c:pt idx="28325">
                  <c:v>5686.46</c:v>
                </c:pt>
                <c:pt idx="28326">
                  <c:v>5686.48</c:v>
                </c:pt>
                <c:pt idx="28327">
                  <c:v>5686.5</c:v>
                </c:pt>
                <c:pt idx="28328">
                  <c:v>5686.52</c:v>
                </c:pt>
                <c:pt idx="28329">
                  <c:v>5686.54</c:v>
                </c:pt>
                <c:pt idx="28330">
                  <c:v>5686.56</c:v>
                </c:pt>
                <c:pt idx="28331">
                  <c:v>5686.58</c:v>
                </c:pt>
                <c:pt idx="28332">
                  <c:v>5686.6</c:v>
                </c:pt>
                <c:pt idx="28333">
                  <c:v>5686.6200000000035</c:v>
                </c:pt>
                <c:pt idx="28334">
                  <c:v>5686.64</c:v>
                </c:pt>
                <c:pt idx="28335">
                  <c:v>5686.6600000000035</c:v>
                </c:pt>
                <c:pt idx="28336">
                  <c:v>5686.68</c:v>
                </c:pt>
                <c:pt idx="28337">
                  <c:v>5686.7</c:v>
                </c:pt>
                <c:pt idx="28338">
                  <c:v>5686.72</c:v>
                </c:pt>
                <c:pt idx="28339">
                  <c:v>5686.74</c:v>
                </c:pt>
                <c:pt idx="28340">
                  <c:v>5686.76</c:v>
                </c:pt>
                <c:pt idx="28341">
                  <c:v>5686.78</c:v>
                </c:pt>
                <c:pt idx="28342">
                  <c:v>5686.8</c:v>
                </c:pt>
                <c:pt idx="28343">
                  <c:v>5686.8200000000024</c:v>
                </c:pt>
                <c:pt idx="28344">
                  <c:v>5686.84</c:v>
                </c:pt>
                <c:pt idx="28345">
                  <c:v>5686.8600000000024</c:v>
                </c:pt>
                <c:pt idx="28346">
                  <c:v>5686.88</c:v>
                </c:pt>
                <c:pt idx="28347">
                  <c:v>5686.9</c:v>
                </c:pt>
                <c:pt idx="28348">
                  <c:v>5686.92</c:v>
                </c:pt>
                <c:pt idx="28349">
                  <c:v>5686.94</c:v>
                </c:pt>
                <c:pt idx="28350">
                  <c:v>5686.96</c:v>
                </c:pt>
                <c:pt idx="28351">
                  <c:v>5686.98</c:v>
                </c:pt>
                <c:pt idx="28352">
                  <c:v>5687</c:v>
                </c:pt>
                <c:pt idx="28353">
                  <c:v>5687.02</c:v>
                </c:pt>
                <c:pt idx="28354">
                  <c:v>5687.04</c:v>
                </c:pt>
                <c:pt idx="28355">
                  <c:v>5687.06</c:v>
                </c:pt>
                <c:pt idx="28356">
                  <c:v>5687.08</c:v>
                </c:pt>
                <c:pt idx="28357">
                  <c:v>5687.1</c:v>
                </c:pt>
                <c:pt idx="28358">
                  <c:v>5687.1200000000035</c:v>
                </c:pt>
                <c:pt idx="28359">
                  <c:v>5687.14</c:v>
                </c:pt>
                <c:pt idx="28360">
                  <c:v>5687.1600000000035</c:v>
                </c:pt>
                <c:pt idx="28361">
                  <c:v>5687.18</c:v>
                </c:pt>
                <c:pt idx="28362">
                  <c:v>5687.2</c:v>
                </c:pt>
                <c:pt idx="28363">
                  <c:v>5687.22</c:v>
                </c:pt>
                <c:pt idx="28364">
                  <c:v>5687.24</c:v>
                </c:pt>
                <c:pt idx="28365">
                  <c:v>5687.26</c:v>
                </c:pt>
                <c:pt idx="28366">
                  <c:v>5687.28</c:v>
                </c:pt>
                <c:pt idx="28367">
                  <c:v>5687.3</c:v>
                </c:pt>
                <c:pt idx="28368">
                  <c:v>5687.3200000000024</c:v>
                </c:pt>
                <c:pt idx="28369">
                  <c:v>5687.34</c:v>
                </c:pt>
                <c:pt idx="28370">
                  <c:v>5687.3600000000024</c:v>
                </c:pt>
                <c:pt idx="28371">
                  <c:v>5687.38</c:v>
                </c:pt>
                <c:pt idx="28372">
                  <c:v>5687.4</c:v>
                </c:pt>
                <c:pt idx="28373">
                  <c:v>5687.42</c:v>
                </c:pt>
                <c:pt idx="28374">
                  <c:v>5687.44</c:v>
                </c:pt>
                <c:pt idx="28375">
                  <c:v>5687.46</c:v>
                </c:pt>
                <c:pt idx="28376">
                  <c:v>5687.48</c:v>
                </c:pt>
                <c:pt idx="28377">
                  <c:v>5687.5</c:v>
                </c:pt>
                <c:pt idx="28378">
                  <c:v>5687.52</c:v>
                </c:pt>
                <c:pt idx="28379">
                  <c:v>5687.54</c:v>
                </c:pt>
                <c:pt idx="28380">
                  <c:v>5687.56</c:v>
                </c:pt>
                <c:pt idx="28381">
                  <c:v>5687.58</c:v>
                </c:pt>
                <c:pt idx="28382">
                  <c:v>5687.6</c:v>
                </c:pt>
                <c:pt idx="28383">
                  <c:v>5687.6200000000035</c:v>
                </c:pt>
                <c:pt idx="28384">
                  <c:v>5687.64</c:v>
                </c:pt>
                <c:pt idx="28385">
                  <c:v>5687.6600000000035</c:v>
                </c:pt>
                <c:pt idx="28386">
                  <c:v>5687.68</c:v>
                </c:pt>
                <c:pt idx="28387">
                  <c:v>5687.7</c:v>
                </c:pt>
                <c:pt idx="28388">
                  <c:v>5687.72</c:v>
                </c:pt>
                <c:pt idx="28389">
                  <c:v>5687.74</c:v>
                </c:pt>
                <c:pt idx="28390">
                  <c:v>5687.76</c:v>
                </c:pt>
                <c:pt idx="28391">
                  <c:v>5687.78</c:v>
                </c:pt>
                <c:pt idx="28392">
                  <c:v>5687.8</c:v>
                </c:pt>
                <c:pt idx="28393">
                  <c:v>5687.8200000000024</c:v>
                </c:pt>
                <c:pt idx="28394">
                  <c:v>5687.84</c:v>
                </c:pt>
                <c:pt idx="28395">
                  <c:v>5687.8600000000024</c:v>
                </c:pt>
                <c:pt idx="28396">
                  <c:v>5687.88</c:v>
                </c:pt>
                <c:pt idx="28397">
                  <c:v>5687.9</c:v>
                </c:pt>
                <c:pt idx="28398">
                  <c:v>5687.92</c:v>
                </c:pt>
                <c:pt idx="28399">
                  <c:v>5687.94</c:v>
                </c:pt>
                <c:pt idx="28400">
                  <c:v>5687.96</c:v>
                </c:pt>
                <c:pt idx="28401">
                  <c:v>5687.98</c:v>
                </c:pt>
                <c:pt idx="28402">
                  <c:v>5688</c:v>
                </c:pt>
                <c:pt idx="28403">
                  <c:v>5688.02</c:v>
                </c:pt>
                <c:pt idx="28404">
                  <c:v>5688.04</c:v>
                </c:pt>
                <c:pt idx="28405">
                  <c:v>5688.06</c:v>
                </c:pt>
                <c:pt idx="28406">
                  <c:v>5688.08</c:v>
                </c:pt>
                <c:pt idx="28407">
                  <c:v>5688.1</c:v>
                </c:pt>
                <c:pt idx="28408">
                  <c:v>5688.1200000000035</c:v>
                </c:pt>
                <c:pt idx="28409">
                  <c:v>5688.14</c:v>
                </c:pt>
                <c:pt idx="28410">
                  <c:v>5688.1600000000035</c:v>
                </c:pt>
                <c:pt idx="28411">
                  <c:v>5688.18</c:v>
                </c:pt>
                <c:pt idx="28412">
                  <c:v>5688.2</c:v>
                </c:pt>
                <c:pt idx="28413">
                  <c:v>5688.22</c:v>
                </c:pt>
                <c:pt idx="28414">
                  <c:v>5688.24</c:v>
                </c:pt>
                <c:pt idx="28415">
                  <c:v>5688.26</c:v>
                </c:pt>
                <c:pt idx="28416">
                  <c:v>5688.28</c:v>
                </c:pt>
                <c:pt idx="28417">
                  <c:v>5688.3</c:v>
                </c:pt>
                <c:pt idx="28418">
                  <c:v>5688.3200000000024</c:v>
                </c:pt>
                <c:pt idx="28419">
                  <c:v>5688.34</c:v>
                </c:pt>
                <c:pt idx="28420">
                  <c:v>5688.3600000000024</c:v>
                </c:pt>
                <c:pt idx="28421">
                  <c:v>5688.38</c:v>
                </c:pt>
                <c:pt idx="28422">
                  <c:v>5688.4</c:v>
                </c:pt>
                <c:pt idx="28423">
                  <c:v>5688.42</c:v>
                </c:pt>
                <c:pt idx="28424">
                  <c:v>5688.44</c:v>
                </c:pt>
                <c:pt idx="28425">
                  <c:v>5688.46</c:v>
                </c:pt>
                <c:pt idx="28426">
                  <c:v>5688.48</c:v>
                </c:pt>
                <c:pt idx="28427">
                  <c:v>5688.5</c:v>
                </c:pt>
                <c:pt idx="28428">
                  <c:v>5688.52</c:v>
                </c:pt>
                <c:pt idx="28429">
                  <c:v>5688.54</c:v>
                </c:pt>
                <c:pt idx="28430">
                  <c:v>5688.56</c:v>
                </c:pt>
                <c:pt idx="28431">
                  <c:v>5688.58</c:v>
                </c:pt>
                <c:pt idx="28432">
                  <c:v>5688.6</c:v>
                </c:pt>
                <c:pt idx="28433">
                  <c:v>5688.6200000000035</c:v>
                </c:pt>
                <c:pt idx="28434">
                  <c:v>5688.64</c:v>
                </c:pt>
                <c:pt idx="28435">
                  <c:v>5688.6600000000035</c:v>
                </c:pt>
                <c:pt idx="28436">
                  <c:v>5688.68</c:v>
                </c:pt>
                <c:pt idx="28437">
                  <c:v>5688.7</c:v>
                </c:pt>
                <c:pt idx="28438">
                  <c:v>5688.72</c:v>
                </c:pt>
                <c:pt idx="28439">
                  <c:v>5688.74</c:v>
                </c:pt>
                <c:pt idx="28440">
                  <c:v>5688.76</c:v>
                </c:pt>
                <c:pt idx="28441">
                  <c:v>5688.78</c:v>
                </c:pt>
                <c:pt idx="28442">
                  <c:v>5688.8</c:v>
                </c:pt>
                <c:pt idx="28443">
                  <c:v>5688.8200000000024</c:v>
                </c:pt>
                <c:pt idx="28444">
                  <c:v>5688.84</c:v>
                </c:pt>
                <c:pt idx="28445">
                  <c:v>5688.8600000000024</c:v>
                </c:pt>
                <c:pt idx="28446">
                  <c:v>5688.88</c:v>
                </c:pt>
                <c:pt idx="28447">
                  <c:v>5688.9</c:v>
                </c:pt>
                <c:pt idx="28448">
                  <c:v>5688.92</c:v>
                </c:pt>
                <c:pt idx="28449">
                  <c:v>5688.94</c:v>
                </c:pt>
                <c:pt idx="28450">
                  <c:v>5688.96</c:v>
                </c:pt>
                <c:pt idx="28451">
                  <c:v>5688.98</c:v>
                </c:pt>
                <c:pt idx="28452">
                  <c:v>5689</c:v>
                </c:pt>
                <c:pt idx="28453">
                  <c:v>5689.02</c:v>
                </c:pt>
                <c:pt idx="28454">
                  <c:v>5689.04</c:v>
                </c:pt>
                <c:pt idx="28455">
                  <c:v>5689.06</c:v>
                </c:pt>
                <c:pt idx="28456">
                  <c:v>5689.08</c:v>
                </c:pt>
                <c:pt idx="28457">
                  <c:v>5689.1</c:v>
                </c:pt>
                <c:pt idx="28458">
                  <c:v>5689.1200000000035</c:v>
                </c:pt>
                <c:pt idx="28459">
                  <c:v>5689.14</c:v>
                </c:pt>
                <c:pt idx="28460">
                  <c:v>5689.1600000000035</c:v>
                </c:pt>
                <c:pt idx="28461">
                  <c:v>5689.18</c:v>
                </c:pt>
                <c:pt idx="28462">
                  <c:v>5689.2</c:v>
                </c:pt>
                <c:pt idx="28463">
                  <c:v>5689.22</c:v>
                </c:pt>
                <c:pt idx="28464">
                  <c:v>5689.24</c:v>
                </c:pt>
                <c:pt idx="28465">
                  <c:v>5689.26</c:v>
                </c:pt>
                <c:pt idx="28466">
                  <c:v>5689.28</c:v>
                </c:pt>
                <c:pt idx="28467">
                  <c:v>5689.3</c:v>
                </c:pt>
                <c:pt idx="28468">
                  <c:v>5689.3200000000024</c:v>
                </c:pt>
                <c:pt idx="28469">
                  <c:v>5689.34</c:v>
                </c:pt>
                <c:pt idx="28470">
                  <c:v>5689.3600000000024</c:v>
                </c:pt>
                <c:pt idx="28471">
                  <c:v>5689.38</c:v>
                </c:pt>
                <c:pt idx="28472">
                  <c:v>5689.4</c:v>
                </c:pt>
                <c:pt idx="28473">
                  <c:v>5689.42</c:v>
                </c:pt>
                <c:pt idx="28474">
                  <c:v>5689.44</c:v>
                </c:pt>
                <c:pt idx="28475">
                  <c:v>5689.46</c:v>
                </c:pt>
                <c:pt idx="28476">
                  <c:v>5689.48</c:v>
                </c:pt>
                <c:pt idx="28477">
                  <c:v>5689.5</c:v>
                </c:pt>
                <c:pt idx="28478">
                  <c:v>5689.52</c:v>
                </c:pt>
                <c:pt idx="28479">
                  <c:v>5689.54</c:v>
                </c:pt>
                <c:pt idx="28480">
                  <c:v>5689.56</c:v>
                </c:pt>
                <c:pt idx="28481">
                  <c:v>5689.58</c:v>
                </c:pt>
                <c:pt idx="28482">
                  <c:v>5689.6</c:v>
                </c:pt>
                <c:pt idx="28483">
                  <c:v>5689.6200000000035</c:v>
                </c:pt>
                <c:pt idx="28484">
                  <c:v>5689.64</c:v>
                </c:pt>
                <c:pt idx="28485">
                  <c:v>5689.6600000000035</c:v>
                </c:pt>
                <c:pt idx="28486">
                  <c:v>5689.68</c:v>
                </c:pt>
                <c:pt idx="28487">
                  <c:v>5689.7</c:v>
                </c:pt>
                <c:pt idx="28488">
                  <c:v>5689.72</c:v>
                </c:pt>
                <c:pt idx="28489">
                  <c:v>5689.74</c:v>
                </c:pt>
                <c:pt idx="28490">
                  <c:v>5689.76</c:v>
                </c:pt>
                <c:pt idx="28491">
                  <c:v>5689.78</c:v>
                </c:pt>
                <c:pt idx="28492">
                  <c:v>5689.8</c:v>
                </c:pt>
                <c:pt idx="28493">
                  <c:v>5689.8200000000024</c:v>
                </c:pt>
                <c:pt idx="28494">
                  <c:v>5689.84</c:v>
                </c:pt>
                <c:pt idx="28495">
                  <c:v>5689.8600000000024</c:v>
                </c:pt>
                <c:pt idx="28496">
                  <c:v>5689.88</c:v>
                </c:pt>
                <c:pt idx="28497">
                  <c:v>5689.9</c:v>
                </c:pt>
                <c:pt idx="28498">
                  <c:v>5689.92</c:v>
                </c:pt>
                <c:pt idx="28499">
                  <c:v>5689.94</c:v>
                </c:pt>
                <c:pt idx="28500">
                  <c:v>5689.96</c:v>
                </c:pt>
                <c:pt idx="28501">
                  <c:v>5689.98</c:v>
                </c:pt>
                <c:pt idx="28502">
                  <c:v>5690</c:v>
                </c:pt>
                <c:pt idx="28503">
                  <c:v>5690.02</c:v>
                </c:pt>
                <c:pt idx="28504">
                  <c:v>5690.04</c:v>
                </c:pt>
                <c:pt idx="28505">
                  <c:v>5690.06</c:v>
                </c:pt>
                <c:pt idx="28506">
                  <c:v>5690.08</c:v>
                </c:pt>
                <c:pt idx="28507">
                  <c:v>5690.1</c:v>
                </c:pt>
                <c:pt idx="28508">
                  <c:v>5690.1200000000035</c:v>
                </c:pt>
                <c:pt idx="28509">
                  <c:v>5690.14</c:v>
                </c:pt>
                <c:pt idx="28510">
                  <c:v>5690.1600000000035</c:v>
                </c:pt>
                <c:pt idx="28511">
                  <c:v>5690.18</c:v>
                </c:pt>
                <c:pt idx="28512">
                  <c:v>5690.2</c:v>
                </c:pt>
                <c:pt idx="28513">
                  <c:v>5690.22</c:v>
                </c:pt>
                <c:pt idx="28514">
                  <c:v>5690.24</c:v>
                </c:pt>
                <c:pt idx="28515">
                  <c:v>5690.26</c:v>
                </c:pt>
                <c:pt idx="28516">
                  <c:v>5690.28</c:v>
                </c:pt>
                <c:pt idx="28517">
                  <c:v>5690.3</c:v>
                </c:pt>
                <c:pt idx="28518">
                  <c:v>5690.3200000000024</c:v>
                </c:pt>
                <c:pt idx="28519">
                  <c:v>5690.34</c:v>
                </c:pt>
                <c:pt idx="28520">
                  <c:v>5690.3600000000024</c:v>
                </c:pt>
                <c:pt idx="28521">
                  <c:v>5690.38</c:v>
                </c:pt>
                <c:pt idx="28522">
                  <c:v>5690.4</c:v>
                </c:pt>
                <c:pt idx="28523">
                  <c:v>5690.42</c:v>
                </c:pt>
                <c:pt idx="28524">
                  <c:v>5690.44</c:v>
                </c:pt>
                <c:pt idx="28525">
                  <c:v>5690.46</c:v>
                </c:pt>
                <c:pt idx="28526">
                  <c:v>5690.48</c:v>
                </c:pt>
                <c:pt idx="28527">
                  <c:v>5690.5</c:v>
                </c:pt>
                <c:pt idx="28528">
                  <c:v>5690.52</c:v>
                </c:pt>
                <c:pt idx="28529">
                  <c:v>5690.54</c:v>
                </c:pt>
                <c:pt idx="28530">
                  <c:v>5690.56</c:v>
                </c:pt>
                <c:pt idx="28531">
                  <c:v>5690.58</c:v>
                </c:pt>
                <c:pt idx="28532">
                  <c:v>5690.6</c:v>
                </c:pt>
                <c:pt idx="28533">
                  <c:v>5690.6200000000035</c:v>
                </c:pt>
                <c:pt idx="28534">
                  <c:v>5690.64</c:v>
                </c:pt>
                <c:pt idx="28535">
                  <c:v>5690.6600000000035</c:v>
                </c:pt>
                <c:pt idx="28536">
                  <c:v>5690.68</c:v>
                </c:pt>
                <c:pt idx="28537">
                  <c:v>5690.7</c:v>
                </c:pt>
                <c:pt idx="28538">
                  <c:v>5690.72</c:v>
                </c:pt>
                <c:pt idx="28539">
                  <c:v>5690.74</c:v>
                </c:pt>
                <c:pt idx="28540">
                  <c:v>5690.76</c:v>
                </c:pt>
                <c:pt idx="28541">
                  <c:v>5690.78</c:v>
                </c:pt>
                <c:pt idx="28542">
                  <c:v>5690.8</c:v>
                </c:pt>
                <c:pt idx="28543">
                  <c:v>5690.8200000000024</c:v>
                </c:pt>
                <c:pt idx="28544">
                  <c:v>5690.84</c:v>
                </c:pt>
                <c:pt idx="28545">
                  <c:v>5690.8600000000024</c:v>
                </c:pt>
                <c:pt idx="28546">
                  <c:v>5690.88</c:v>
                </c:pt>
                <c:pt idx="28547">
                  <c:v>5690.9</c:v>
                </c:pt>
                <c:pt idx="28548">
                  <c:v>5690.92</c:v>
                </c:pt>
                <c:pt idx="28549">
                  <c:v>5690.94</c:v>
                </c:pt>
                <c:pt idx="28550">
                  <c:v>5690.96</c:v>
                </c:pt>
                <c:pt idx="28551">
                  <c:v>5690.98</c:v>
                </c:pt>
                <c:pt idx="28552">
                  <c:v>5691</c:v>
                </c:pt>
                <c:pt idx="28553">
                  <c:v>5691.02</c:v>
                </c:pt>
                <c:pt idx="28554">
                  <c:v>5691.04</c:v>
                </c:pt>
                <c:pt idx="28555">
                  <c:v>5691.06</c:v>
                </c:pt>
                <c:pt idx="28556">
                  <c:v>5691.08</c:v>
                </c:pt>
                <c:pt idx="28557">
                  <c:v>5691.1</c:v>
                </c:pt>
                <c:pt idx="28558">
                  <c:v>5691.1200000000035</c:v>
                </c:pt>
                <c:pt idx="28559">
                  <c:v>5691.14</c:v>
                </c:pt>
                <c:pt idx="28560">
                  <c:v>5691.1600000000035</c:v>
                </c:pt>
                <c:pt idx="28561">
                  <c:v>5691.18</c:v>
                </c:pt>
                <c:pt idx="28562">
                  <c:v>5691.2</c:v>
                </c:pt>
                <c:pt idx="28563">
                  <c:v>5691.22</c:v>
                </c:pt>
                <c:pt idx="28564">
                  <c:v>5691.24</c:v>
                </c:pt>
                <c:pt idx="28565">
                  <c:v>5691.26</c:v>
                </c:pt>
                <c:pt idx="28566">
                  <c:v>5691.28</c:v>
                </c:pt>
                <c:pt idx="28567">
                  <c:v>5691.3</c:v>
                </c:pt>
                <c:pt idx="28568">
                  <c:v>5691.3200000000024</c:v>
                </c:pt>
                <c:pt idx="28569">
                  <c:v>5691.34</c:v>
                </c:pt>
                <c:pt idx="28570">
                  <c:v>5691.3600000000024</c:v>
                </c:pt>
                <c:pt idx="28571">
                  <c:v>5691.38</c:v>
                </c:pt>
                <c:pt idx="28572">
                  <c:v>5691.4</c:v>
                </c:pt>
                <c:pt idx="28573">
                  <c:v>5691.42</c:v>
                </c:pt>
                <c:pt idx="28574">
                  <c:v>5691.44</c:v>
                </c:pt>
                <c:pt idx="28575">
                  <c:v>5691.46</c:v>
                </c:pt>
                <c:pt idx="28576">
                  <c:v>5691.48</c:v>
                </c:pt>
                <c:pt idx="28577">
                  <c:v>5691.5</c:v>
                </c:pt>
                <c:pt idx="28578">
                  <c:v>5691.52</c:v>
                </c:pt>
                <c:pt idx="28579">
                  <c:v>5691.54</c:v>
                </c:pt>
                <c:pt idx="28580">
                  <c:v>5691.56</c:v>
                </c:pt>
                <c:pt idx="28581">
                  <c:v>5691.58</c:v>
                </c:pt>
                <c:pt idx="28582">
                  <c:v>5691.6</c:v>
                </c:pt>
                <c:pt idx="28583">
                  <c:v>5691.6200000000035</c:v>
                </c:pt>
                <c:pt idx="28584">
                  <c:v>5691.64</c:v>
                </c:pt>
                <c:pt idx="28585">
                  <c:v>5691.6600000000035</c:v>
                </c:pt>
                <c:pt idx="28586">
                  <c:v>5691.68</c:v>
                </c:pt>
                <c:pt idx="28587">
                  <c:v>5691.7</c:v>
                </c:pt>
                <c:pt idx="28588">
                  <c:v>5691.72</c:v>
                </c:pt>
                <c:pt idx="28589">
                  <c:v>5691.74</c:v>
                </c:pt>
                <c:pt idx="28590">
                  <c:v>5691.76</c:v>
                </c:pt>
                <c:pt idx="28591">
                  <c:v>5691.78</c:v>
                </c:pt>
                <c:pt idx="28592">
                  <c:v>5691.8</c:v>
                </c:pt>
                <c:pt idx="28593">
                  <c:v>5691.8200000000024</c:v>
                </c:pt>
                <c:pt idx="28594">
                  <c:v>5691.84</c:v>
                </c:pt>
                <c:pt idx="28595">
                  <c:v>5691.8600000000024</c:v>
                </c:pt>
                <c:pt idx="28596">
                  <c:v>5691.88</c:v>
                </c:pt>
                <c:pt idx="28597">
                  <c:v>5691.9</c:v>
                </c:pt>
                <c:pt idx="28598">
                  <c:v>5691.92</c:v>
                </c:pt>
                <c:pt idx="28599">
                  <c:v>5691.94</c:v>
                </c:pt>
                <c:pt idx="28600">
                  <c:v>5691.96</c:v>
                </c:pt>
                <c:pt idx="28601">
                  <c:v>5691.98</c:v>
                </c:pt>
                <c:pt idx="28602">
                  <c:v>5692</c:v>
                </c:pt>
                <c:pt idx="28603">
                  <c:v>5692.02</c:v>
                </c:pt>
                <c:pt idx="28604">
                  <c:v>5692.04</c:v>
                </c:pt>
                <c:pt idx="28605">
                  <c:v>5692.06</c:v>
                </c:pt>
                <c:pt idx="28606">
                  <c:v>5692.08</c:v>
                </c:pt>
                <c:pt idx="28607">
                  <c:v>5692.1</c:v>
                </c:pt>
                <c:pt idx="28608">
                  <c:v>5692.1200000000035</c:v>
                </c:pt>
                <c:pt idx="28609">
                  <c:v>5692.14</c:v>
                </c:pt>
                <c:pt idx="28610">
                  <c:v>5692.1600000000035</c:v>
                </c:pt>
                <c:pt idx="28611">
                  <c:v>5692.18</c:v>
                </c:pt>
                <c:pt idx="28612">
                  <c:v>5692.2</c:v>
                </c:pt>
                <c:pt idx="28613">
                  <c:v>5692.22</c:v>
                </c:pt>
                <c:pt idx="28614">
                  <c:v>5692.24</c:v>
                </c:pt>
                <c:pt idx="28615">
                  <c:v>5692.26</c:v>
                </c:pt>
                <c:pt idx="28616">
                  <c:v>5692.28</c:v>
                </c:pt>
                <c:pt idx="28617">
                  <c:v>5692.3</c:v>
                </c:pt>
                <c:pt idx="28618">
                  <c:v>5692.3200000000024</c:v>
                </c:pt>
                <c:pt idx="28619">
                  <c:v>5692.34</c:v>
                </c:pt>
                <c:pt idx="28620">
                  <c:v>5692.3600000000024</c:v>
                </c:pt>
                <c:pt idx="28621">
                  <c:v>5692.38</c:v>
                </c:pt>
                <c:pt idx="28622">
                  <c:v>5692.4</c:v>
                </c:pt>
                <c:pt idx="28623">
                  <c:v>5692.42</c:v>
                </c:pt>
                <c:pt idx="28624">
                  <c:v>5692.44</c:v>
                </c:pt>
                <c:pt idx="28625">
                  <c:v>5692.46</c:v>
                </c:pt>
                <c:pt idx="28626">
                  <c:v>5692.48</c:v>
                </c:pt>
                <c:pt idx="28627">
                  <c:v>5692.5</c:v>
                </c:pt>
                <c:pt idx="28628">
                  <c:v>5692.52</c:v>
                </c:pt>
                <c:pt idx="28629">
                  <c:v>5692.54</c:v>
                </c:pt>
                <c:pt idx="28630">
                  <c:v>5692.56</c:v>
                </c:pt>
                <c:pt idx="28631">
                  <c:v>5692.58</c:v>
                </c:pt>
                <c:pt idx="28632">
                  <c:v>5692.6</c:v>
                </c:pt>
                <c:pt idx="28633">
                  <c:v>5692.6200000000035</c:v>
                </c:pt>
                <c:pt idx="28634">
                  <c:v>5692.64</c:v>
                </c:pt>
                <c:pt idx="28635">
                  <c:v>5692.6600000000035</c:v>
                </c:pt>
                <c:pt idx="28636">
                  <c:v>5692.68</c:v>
                </c:pt>
                <c:pt idx="28637">
                  <c:v>5692.7</c:v>
                </c:pt>
                <c:pt idx="28638">
                  <c:v>5692.72</c:v>
                </c:pt>
                <c:pt idx="28639">
                  <c:v>5692.74</c:v>
                </c:pt>
                <c:pt idx="28640">
                  <c:v>5692.76</c:v>
                </c:pt>
                <c:pt idx="28641">
                  <c:v>5692.78</c:v>
                </c:pt>
                <c:pt idx="28642">
                  <c:v>5692.8</c:v>
                </c:pt>
                <c:pt idx="28643">
                  <c:v>5692.8200000000024</c:v>
                </c:pt>
                <c:pt idx="28644">
                  <c:v>5692.84</c:v>
                </c:pt>
                <c:pt idx="28645">
                  <c:v>5692.8600000000024</c:v>
                </c:pt>
                <c:pt idx="28646">
                  <c:v>5692.88</c:v>
                </c:pt>
                <c:pt idx="28647">
                  <c:v>5692.9</c:v>
                </c:pt>
                <c:pt idx="28648">
                  <c:v>5692.92</c:v>
                </c:pt>
                <c:pt idx="28649">
                  <c:v>5692.94</c:v>
                </c:pt>
                <c:pt idx="28650">
                  <c:v>5692.96</c:v>
                </c:pt>
                <c:pt idx="28651">
                  <c:v>5692.98</c:v>
                </c:pt>
                <c:pt idx="28652">
                  <c:v>5693</c:v>
                </c:pt>
                <c:pt idx="28653">
                  <c:v>5693.02</c:v>
                </c:pt>
                <c:pt idx="28654">
                  <c:v>5693.04</c:v>
                </c:pt>
                <c:pt idx="28655">
                  <c:v>5693.06</c:v>
                </c:pt>
                <c:pt idx="28656">
                  <c:v>5693.08</c:v>
                </c:pt>
                <c:pt idx="28657">
                  <c:v>5693.1</c:v>
                </c:pt>
                <c:pt idx="28658">
                  <c:v>5693.1200000000035</c:v>
                </c:pt>
                <c:pt idx="28659">
                  <c:v>5693.14</c:v>
                </c:pt>
                <c:pt idx="28660">
                  <c:v>5693.1600000000035</c:v>
                </c:pt>
                <c:pt idx="28661">
                  <c:v>5693.18</c:v>
                </c:pt>
                <c:pt idx="28662">
                  <c:v>5693.2</c:v>
                </c:pt>
                <c:pt idx="28663">
                  <c:v>5693.22</c:v>
                </c:pt>
                <c:pt idx="28664">
                  <c:v>5693.24</c:v>
                </c:pt>
                <c:pt idx="28665">
                  <c:v>5693.26</c:v>
                </c:pt>
                <c:pt idx="28666">
                  <c:v>5693.28</c:v>
                </c:pt>
                <c:pt idx="28667">
                  <c:v>5693.3</c:v>
                </c:pt>
                <c:pt idx="28668">
                  <c:v>5693.3200000000024</c:v>
                </c:pt>
                <c:pt idx="28669">
                  <c:v>5693.34</c:v>
                </c:pt>
                <c:pt idx="28670">
                  <c:v>5693.3600000000024</c:v>
                </c:pt>
                <c:pt idx="28671">
                  <c:v>5693.38</c:v>
                </c:pt>
                <c:pt idx="28672">
                  <c:v>5693.4</c:v>
                </c:pt>
                <c:pt idx="28673">
                  <c:v>5693.42</c:v>
                </c:pt>
                <c:pt idx="28674">
                  <c:v>5693.44</c:v>
                </c:pt>
                <c:pt idx="28675">
                  <c:v>5693.46</c:v>
                </c:pt>
                <c:pt idx="28676">
                  <c:v>5693.48</c:v>
                </c:pt>
                <c:pt idx="28677">
                  <c:v>5693.5</c:v>
                </c:pt>
                <c:pt idx="28678">
                  <c:v>5693.52</c:v>
                </c:pt>
                <c:pt idx="28679">
                  <c:v>5693.54</c:v>
                </c:pt>
                <c:pt idx="28680">
                  <c:v>5693.56</c:v>
                </c:pt>
                <c:pt idx="28681">
                  <c:v>5693.58</c:v>
                </c:pt>
                <c:pt idx="28682">
                  <c:v>5693.6</c:v>
                </c:pt>
                <c:pt idx="28683">
                  <c:v>5693.6200000000035</c:v>
                </c:pt>
                <c:pt idx="28684">
                  <c:v>5693.64</c:v>
                </c:pt>
                <c:pt idx="28685">
                  <c:v>5693.6600000000035</c:v>
                </c:pt>
                <c:pt idx="28686">
                  <c:v>5693.68</c:v>
                </c:pt>
                <c:pt idx="28687">
                  <c:v>5693.7</c:v>
                </c:pt>
                <c:pt idx="28688">
                  <c:v>5693.72</c:v>
                </c:pt>
                <c:pt idx="28689">
                  <c:v>5693.74</c:v>
                </c:pt>
                <c:pt idx="28690">
                  <c:v>5693.76</c:v>
                </c:pt>
                <c:pt idx="28691">
                  <c:v>5693.78</c:v>
                </c:pt>
                <c:pt idx="28692">
                  <c:v>5693.8</c:v>
                </c:pt>
                <c:pt idx="28693">
                  <c:v>5693.8200000000024</c:v>
                </c:pt>
                <c:pt idx="28694">
                  <c:v>5693.84</c:v>
                </c:pt>
                <c:pt idx="28695">
                  <c:v>5693.8600000000024</c:v>
                </c:pt>
                <c:pt idx="28696">
                  <c:v>5693.88</c:v>
                </c:pt>
                <c:pt idx="28697">
                  <c:v>5693.9</c:v>
                </c:pt>
                <c:pt idx="28698">
                  <c:v>5693.92</c:v>
                </c:pt>
                <c:pt idx="28699">
                  <c:v>5693.94</c:v>
                </c:pt>
                <c:pt idx="28700">
                  <c:v>5693.96</c:v>
                </c:pt>
                <c:pt idx="28701">
                  <c:v>5693.98</c:v>
                </c:pt>
                <c:pt idx="28702">
                  <c:v>5694</c:v>
                </c:pt>
                <c:pt idx="28703">
                  <c:v>5694.02</c:v>
                </c:pt>
                <c:pt idx="28704">
                  <c:v>5694.04</c:v>
                </c:pt>
                <c:pt idx="28705">
                  <c:v>5694.06</c:v>
                </c:pt>
                <c:pt idx="28706">
                  <c:v>5694.08</c:v>
                </c:pt>
                <c:pt idx="28707">
                  <c:v>5694.1</c:v>
                </c:pt>
                <c:pt idx="28708">
                  <c:v>5694.1200000000035</c:v>
                </c:pt>
                <c:pt idx="28709">
                  <c:v>5694.14</c:v>
                </c:pt>
                <c:pt idx="28710">
                  <c:v>5694.1600000000035</c:v>
                </c:pt>
                <c:pt idx="28711">
                  <c:v>5694.18</c:v>
                </c:pt>
                <c:pt idx="28712">
                  <c:v>5694.2</c:v>
                </c:pt>
                <c:pt idx="28713">
                  <c:v>5694.22</c:v>
                </c:pt>
                <c:pt idx="28714">
                  <c:v>5694.24</c:v>
                </c:pt>
                <c:pt idx="28715">
                  <c:v>5694.26</c:v>
                </c:pt>
                <c:pt idx="28716">
                  <c:v>5694.28</c:v>
                </c:pt>
                <c:pt idx="28717">
                  <c:v>5694.3</c:v>
                </c:pt>
                <c:pt idx="28718">
                  <c:v>5694.3200000000024</c:v>
                </c:pt>
                <c:pt idx="28719">
                  <c:v>5694.34</c:v>
                </c:pt>
                <c:pt idx="28720">
                  <c:v>5694.3600000000024</c:v>
                </c:pt>
                <c:pt idx="28721">
                  <c:v>5694.38</c:v>
                </c:pt>
                <c:pt idx="28722">
                  <c:v>5694.4</c:v>
                </c:pt>
                <c:pt idx="28723">
                  <c:v>5694.42</c:v>
                </c:pt>
                <c:pt idx="28724">
                  <c:v>5694.44</c:v>
                </c:pt>
                <c:pt idx="28725">
                  <c:v>5694.46</c:v>
                </c:pt>
                <c:pt idx="28726">
                  <c:v>5694.48</c:v>
                </c:pt>
                <c:pt idx="28727">
                  <c:v>5694.5</c:v>
                </c:pt>
                <c:pt idx="28728">
                  <c:v>5694.52</c:v>
                </c:pt>
                <c:pt idx="28729">
                  <c:v>5694.54</c:v>
                </c:pt>
                <c:pt idx="28730">
                  <c:v>5694.56</c:v>
                </c:pt>
                <c:pt idx="28731">
                  <c:v>5694.58</c:v>
                </c:pt>
                <c:pt idx="28732">
                  <c:v>5694.6</c:v>
                </c:pt>
                <c:pt idx="28733">
                  <c:v>5694.6200000000035</c:v>
                </c:pt>
                <c:pt idx="28734">
                  <c:v>5694.64</c:v>
                </c:pt>
                <c:pt idx="28735">
                  <c:v>5694.6600000000035</c:v>
                </c:pt>
                <c:pt idx="28736">
                  <c:v>5694.68</c:v>
                </c:pt>
                <c:pt idx="28737">
                  <c:v>5694.7</c:v>
                </c:pt>
                <c:pt idx="28738">
                  <c:v>5694.72</c:v>
                </c:pt>
                <c:pt idx="28739">
                  <c:v>5694.74</c:v>
                </c:pt>
                <c:pt idx="28740">
                  <c:v>5694.76</c:v>
                </c:pt>
                <c:pt idx="28741">
                  <c:v>5694.78</c:v>
                </c:pt>
                <c:pt idx="28742">
                  <c:v>5694.8</c:v>
                </c:pt>
                <c:pt idx="28743">
                  <c:v>5694.8200000000024</c:v>
                </c:pt>
                <c:pt idx="28744">
                  <c:v>5694.84</c:v>
                </c:pt>
                <c:pt idx="28745">
                  <c:v>5694.8600000000024</c:v>
                </c:pt>
                <c:pt idx="28746">
                  <c:v>5694.88</c:v>
                </c:pt>
                <c:pt idx="28747">
                  <c:v>5694.9</c:v>
                </c:pt>
                <c:pt idx="28748">
                  <c:v>5694.92</c:v>
                </c:pt>
                <c:pt idx="28749">
                  <c:v>5694.94</c:v>
                </c:pt>
                <c:pt idx="28750">
                  <c:v>5694.96</c:v>
                </c:pt>
                <c:pt idx="28751">
                  <c:v>5694.98</c:v>
                </c:pt>
                <c:pt idx="28752">
                  <c:v>5695</c:v>
                </c:pt>
                <c:pt idx="28753">
                  <c:v>5695.02</c:v>
                </c:pt>
                <c:pt idx="28754">
                  <c:v>5695.04</c:v>
                </c:pt>
                <c:pt idx="28755">
                  <c:v>5695.06</c:v>
                </c:pt>
                <c:pt idx="28756">
                  <c:v>5695.08</c:v>
                </c:pt>
                <c:pt idx="28757">
                  <c:v>5695.1</c:v>
                </c:pt>
                <c:pt idx="28758">
                  <c:v>5695.1200000000035</c:v>
                </c:pt>
                <c:pt idx="28759">
                  <c:v>5695.14</c:v>
                </c:pt>
                <c:pt idx="28760">
                  <c:v>5695.1600000000035</c:v>
                </c:pt>
                <c:pt idx="28761">
                  <c:v>5695.18</c:v>
                </c:pt>
                <c:pt idx="28762">
                  <c:v>5695.2</c:v>
                </c:pt>
                <c:pt idx="28763">
                  <c:v>5695.22</c:v>
                </c:pt>
                <c:pt idx="28764">
                  <c:v>5695.24</c:v>
                </c:pt>
                <c:pt idx="28765">
                  <c:v>5695.26</c:v>
                </c:pt>
                <c:pt idx="28766">
                  <c:v>5695.28</c:v>
                </c:pt>
                <c:pt idx="28767">
                  <c:v>5695.3</c:v>
                </c:pt>
                <c:pt idx="28768">
                  <c:v>5695.3200000000024</c:v>
                </c:pt>
                <c:pt idx="28769">
                  <c:v>5695.34</c:v>
                </c:pt>
                <c:pt idx="28770">
                  <c:v>5695.3600000000024</c:v>
                </c:pt>
                <c:pt idx="28771">
                  <c:v>5695.38</c:v>
                </c:pt>
                <c:pt idx="28772">
                  <c:v>5695.4</c:v>
                </c:pt>
                <c:pt idx="28773">
                  <c:v>5695.42</c:v>
                </c:pt>
                <c:pt idx="28774">
                  <c:v>5695.44</c:v>
                </c:pt>
                <c:pt idx="28775">
                  <c:v>5695.46</c:v>
                </c:pt>
                <c:pt idx="28776">
                  <c:v>5695.48</c:v>
                </c:pt>
                <c:pt idx="28777">
                  <c:v>5695.5</c:v>
                </c:pt>
                <c:pt idx="28778">
                  <c:v>5695.52</c:v>
                </c:pt>
                <c:pt idx="28779">
                  <c:v>5695.54</c:v>
                </c:pt>
                <c:pt idx="28780">
                  <c:v>5695.56</c:v>
                </c:pt>
                <c:pt idx="28781">
                  <c:v>5695.58</c:v>
                </c:pt>
                <c:pt idx="28782">
                  <c:v>5695.6</c:v>
                </c:pt>
                <c:pt idx="28783">
                  <c:v>5695.6200000000035</c:v>
                </c:pt>
                <c:pt idx="28784">
                  <c:v>5695.64</c:v>
                </c:pt>
                <c:pt idx="28785">
                  <c:v>5695.6600000000035</c:v>
                </c:pt>
                <c:pt idx="28786">
                  <c:v>5695.68</c:v>
                </c:pt>
                <c:pt idx="28787">
                  <c:v>5695.7</c:v>
                </c:pt>
                <c:pt idx="28788">
                  <c:v>5695.72</c:v>
                </c:pt>
                <c:pt idx="28789">
                  <c:v>5695.74</c:v>
                </c:pt>
                <c:pt idx="28790">
                  <c:v>5695.76</c:v>
                </c:pt>
                <c:pt idx="28791">
                  <c:v>5695.78</c:v>
                </c:pt>
                <c:pt idx="28792">
                  <c:v>5695.8</c:v>
                </c:pt>
                <c:pt idx="28793">
                  <c:v>5695.8200000000024</c:v>
                </c:pt>
                <c:pt idx="28794">
                  <c:v>5695.84</c:v>
                </c:pt>
                <c:pt idx="28795">
                  <c:v>5695.8600000000024</c:v>
                </c:pt>
                <c:pt idx="28796">
                  <c:v>5695.88</c:v>
                </c:pt>
                <c:pt idx="28797">
                  <c:v>5695.9</c:v>
                </c:pt>
                <c:pt idx="28798">
                  <c:v>5695.92</c:v>
                </c:pt>
                <c:pt idx="28799">
                  <c:v>5695.94</c:v>
                </c:pt>
                <c:pt idx="28800">
                  <c:v>5695.96</c:v>
                </c:pt>
                <c:pt idx="28801">
                  <c:v>5695.98</c:v>
                </c:pt>
                <c:pt idx="28802">
                  <c:v>5696</c:v>
                </c:pt>
                <c:pt idx="28803">
                  <c:v>5696.02</c:v>
                </c:pt>
                <c:pt idx="28804">
                  <c:v>5696.04</c:v>
                </c:pt>
                <c:pt idx="28805">
                  <c:v>5696.06</c:v>
                </c:pt>
                <c:pt idx="28806">
                  <c:v>5696.08</c:v>
                </c:pt>
                <c:pt idx="28807">
                  <c:v>5696.1</c:v>
                </c:pt>
                <c:pt idx="28808">
                  <c:v>5696.1200000000035</c:v>
                </c:pt>
                <c:pt idx="28809">
                  <c:v>5696.14</c:v>
                </c:pt>
                <c:pt idx="28810">
                  <c:v>5696.1600000000035</c:v>
                </c:pt>
                <c:pt idx="28811">
                  <c:v>5696.18</c:v>
                </c:pt>
                <c:pt idx="28812">
                  <c:v>5696.2</c:v>
                </c:pt>
                <c:pt idx="28813">
                  <c:v>5696.22</c:v>
                </c:pt>
                <c:pt idx="28814">
                  <c:v>5696.24</c:v>
                </c:pt>
                <c:pt idx="28815">
                  <c:v>5696.26</c:v>
                </c:pt>
                <c:pt idx="28816">
                  <c:v>5696.28</c:v>
                </c:pt>
                <c:pt idx="28817">
                  <c:v>5696.3</c:v>
                </c:pt>
                <c:pt idx="28818">
                  <c:v>5696.3200000000024</c:v>
                </c:pt>
                <c:pt idx="28819">
                  <c:v>5696.34</c:v>
                </c:pt>
                <c:pt idx="28820">
                  <c:v>5696.3600000000024</c:v>
                </c:pt>
                <c:pt idx="28821">
                  <c:v>5696.38</c:v>
                </c:pt>
                <c:pt idx="28822">
                  <c:v>5696.4</c:v>
                </c:pt>
                <c:pt idx="28823">
                  <c:v>5696.42</c:v>
                </c:pt>
                <c:pt idx="28824">
                  <c:v>5696.44</c:v>
                </c:pt>
                <c:pt idx="28825">
                  <c:v>5696.46</c:v>
                </c:pt>
                <c:pt idx="28826">
                  <c:v>5696.48</c:v>
                </c:pt>
                <c:pt idx="28827">
                  <c:v>5696.5</c:v>
                </c:pt>
                <c:pt idx="28828">
                  <c:v>5696.52</c:v>
                </c:pt>
                <c:pt idx="28829">
                  <c:v>5696.54</c:v>
                </c:pt>
                <c:pt idx="28830">
                  <c:v>5696.56</c:v>
                </c:pt>
                <c:pt idx="28831">
                  <c:v>5696.58</c:v>
                </c:pt>
                <c:pt idx="28832">
                  <c:v>5696.6</c:v>
                </c:pt>
                <c:pt idx="28833">
                  <c:v>5696.6200000000035</c:v>
                </c:pt>
                <c:pt idx="28834">
                  <c:v>5696.64</c:v>
                </c:pt>
                <c:pt idx="28835">
                  <c:v>5696.6600000000035</c:v>
                </c:pt>
                <c:pt idx="28836">
                  <c:v>5696.68</c:v>
                </c:pt>
                <c:pt idx="28837">
                  <c:v>5696.7</c:v>
                </c:pt>
                <c:pt idx="28838">
                  <c:v>5696.72</c:v>
                </c:pt>
                <c:pt idx="28839">
                  <c:v>5696.74</c:v>
                </c:pt>
                <c:pt idx="28840">
                  <c:v>5696.76</c:v>
                </c:pt>
                <c:pt idx="28841">
                  <c:v>5696.78</c:v>
                </c:pt>
                <c:pt idx="28842">
                  <c:v>5696.8</c:v>
                </c:pt>
                <c:pt idx="28843">
                  <c:v>5696.8200000000024</c:v>
                </c:pt>
                <c:pt idx="28844">
                  <c:v>5696.84</c:v>
                </c:pt>
                <c:pt idx="28845">
                  <c:v>5696.8600000000024</c:v>
                </c:pt>
                <c:pt idx="28846">
                  <c:v>5696.88</c:v>
                </c:pt>
                <c:pt idx="28847">
                  <c:v>5696.9</c:v>
                </c:pt>
                <c:pt idx="28848">
                  <c:v>5696.92</c:v>
                </c:pt>
                <c:pt idx="28849">
                  <c:v>5696.94</c:v>
                </c:pt>
                <c:pt idx="28850">
                  <c:v>5696.96</c:v>
                </c:pt>
                <c:pt idx="28851">
                  <c:v>5696.98</c:v>
                </c:pt>
                <c:pt idx="28852">
                  <c:v>5697</c:v>
                </c:pt>
                <c:pt idx="28853">
                  <c:v>5697.02</c:v>
                </c:pt>
                <c:pt idx="28854">
                  <c:v>5697.04</c:v>
                </c:pt>
                <c:pt idx="28855">
                  <c:v>5697.06</c:v>
                </c:pt>
                <c:pt idx="28856">
                  <c:v>5697.08</c:v>
                </c:pt>
                <c:pt idx="28857">
                  <c:v>5697.1</c:v>
                </c:pt>
                <c:pt idx="28858">
                  <c:v>5697.1200000000035</c:v>
                </c:pt>
                <c:pt idx="28859">
                  <c:v>5697.14</c:v>
                </c:pt>
                <c:pt idx="28860">
                  <c:v>5697.1600000000035</c:v>
                </c:pt>
                <c:pt idx="28861">
                  <c:v>5697.18</c:v>
                </c:pt>
                <c:pt idx="28862">
                  <c:v>5697.2</c:v>
                </c:pt>
                <c:pt idx="28863">
                  <c:v>5697.22</c:v>
                </c:pt>
                <c:pt idx="28864">
                  <c:v>5697.24</c:v>
                </c:pt>
                <c:pt idx="28865">
                  <c:v>5697.26</c:v>
                </c:pt>
                <c:pt idx="28866">
                  <c:v>5697.28</c:v>
                </c:pt>
                <c:pt idx="28867">
                  <c:v>5697.3</c:v>
                </c:pt>
                <c:pt idx="28868">
                  <c:v>5697.3200000000024</c:v>
                </c:pt>
                <c:pt idx="28869">
                  <c:v>5697.34</c:v>
                </c:pt>
                <c:pt idx="28870">
                  <c:v>5697.3600000000024</c:v>
                </c:pt>
                <c:pt idx="28871">
                  <c:v>5697.38</c:v>
                </c:pt>
                <c:pt idx="28872">
                  <c:v>5697.4</c:v>
                </c:pt>
                <c:pt idx="28873">
                  <c:v>5697.42</c:v>
                </c:pt>
                <c:pt idx="28874">
                  <c:v>5697.44</c:v>
                </c:pt>
                <c:pt idx="28875">
                  <c:v>5697.46</c:v>
                </c:pt>
                <c:pt idx="28876">
                  <c:v>5697.48</c:v>
                </c:pt>
                <c:pt idx="28877">
                  <c:v>5697.5</c:v>
                </c:pt>
                <c:pt idx="28878">
                  <c:v>5697.52</c:v>
                </c:pt>
                <c:pt idx="28879">
                  <c:v>5697.54</c:v>
                </c:pt>
                <c:pt idx="28880">
                  <c:v>5697.56</c:v>
                </c:pt>
                <c:pt idx="28881">
                  <c:v>5697.58</c:v>
                </c:pt>
                <c:pt idx="28882">
                  <c:v>5697.6</c:v>
                </c:pt>
                <c:pt idx="28883">
                  <c:v>5697.6200000000035</c:v>
                </c:pt>
                <c:pt idx="28884">
                  <c:v>5697.64</c:v>
                </c:pt>
                <c:pt idx="28885">
                  <c:v>5697.6600000000035</c:v>
                </c:pt>
                <c:pt idx="28886">
                  <c:v>5697.68</c:v>
                </c:pt>
                <c:pt idx="28887">
                  <c:v>5697.7</c:v>
                </c:pt>
                <c:pt idx="28888">
                  <c:v>5697.72</c:v>
                </c:pt>
                <c:pt idx="28889">
                  <c:v>5697.74</c:v>
                </c:pt>
                <c:pt idx="28890">
                  <c:v>5697.76</c:v>
                </c:pt>
                <c:pt idx="28891">
                  <c:v>5697.78</c:v>
                </c:pt>
                <c:pt idx="28892">
                  <c:v>5697.8</c:v>
                </c:pt>
                <c:pt idx="28893">
                  <c:v>5697.8200000000024</c:v>
                </c:pt>
                <c:pt idx="28894">
                  <c:v>5697.84</c:v>
                </c:pt>
                <c:pt idx="28895">
                  <c:v>5697.8600000000024</c:v>
                </c:pt>
                <c:pt idx="28896">
                  <c:v>5697.88</c:v>
                </c:pt>
                <c:pt idx="28897">
                  <c:v>5697.9</c:v>
                </c:pt>
                <c:pt idx="28898">
                  <c:v>5697.92</c:v>
                </c:pt>
                <c:pt idx="28899">
                  <c:v>5697.94</c:v>
                </c:pt>
                <c:pt idx="28900">
                  <c:v>5697.96</c:v>
                </c:pt>
                <c:pt idx="28901">
                  <c:v>5697.98</c:v>
                </c:pt>
                <c:pt idx="28902">
                  <c:v>5698</c:v>
                </c:pt>
                <c:pt idx="28903">
                  <c:v>5698.02</c:v>
                </c:pt>
                <c:pt idx="28904">
                  <c:v>5698.04</c:v>
                </c:pt>
                <c:pt idx="28905">
                  <c:v>5698.06</c:v>
                </c:pt>
                <c:pt idx="28906">
                  <c:v>5698.08</c:v>
                </c:pt>
                <c:pt idx="28907">
                  <c:v>5698.1</c:v>
                </c:pt>
                <c:pt idx="28908">
                  <c:v>5698.1200000000035</c:v>
                </c:pt>
                <c:pt idx="28909">
                  <c:v>5698.14</c:v>
                </c:pt>
                <c:pt idx="28910">
                  <c:v>5698.1600000000035</c:v>
                </c:pt>
                <c:pt idx="28911">
                  <c:v>5698.18</c:v>
                </c:pt>
                <c:pt idx="28912">
                  <c:v>5698.2</c:v>
                </c:pt>
                <c:pt idx="28913">
                  <c:v>5698.22</c:v>
                </c:pt>
                <c:pt idx="28914">
                  <c:v>5698.24</c:v>
                </c:pt>
                <c:pt idx="28915">
                  <c:v>5698.26</c:v>
                </c:pt>
                <c:pt idx="28916">
                  <c:v>5698.28</c:v>
                </c:pt>
                <c:pt idx="28917">
                  <c:v>5698.3</c:v>
                </c:pt>
                <c:pt idx="28918">
                  <c:v>5698.3200000000024</c:v>
                </c:pt>
                <c:pt idx="28919">
                  <c:v>5698.34</c:v>
                </c:pt>
                <c:pt idx="28920">
                  <c:v>5698.3600000000024</c:v>
                </c:pt>
                <c:pt idx="28921">
                  <c:v>5698.38</c:v>
                </c:pt>
                <c:pt idx="28922">
                  <c:v>5698.4</c:v>
                </c:pt>
                <c:pt idx="28923">
                  <c:v>5698.42</c:v>
                </c:pt>
                <c:pt idx="28924">
                  <c:v>5698.44</c:v>
                </c:pt>
                <c:pt idx="28925">
                  <c:v>5698.46</c:v>
                </c:pt>
                <c:pt idx="28926">
                  <c:v>5698.48</c:v>
                </c:pt>
                <c:pt idx="28927">
                  <c:v>5698.5</c:v>
                </c:pt>
                <c:pt idx="28928">
                  <c:v>5698.52</c:v>
                </c:pt>
                <c:pt idx="28929">
                  <c:v>5698.54</c:v>
                </c:pt>
                <c:pt idx="28930">
                  <c:v>5698.56</c:v>
                </c:pt>
                <c:pt idx="28931">
                  <c:v>5698.58</c:v>
                </c:pt>
                <c:pt idx="28932">
                  <c:v>5698.6</c:v>
                </c:pt>
                <c:pt idx="28933">
                  <c:v>5698.6200000000035</c:v>
                </c:pt>
                <c:pt idx="28934">
                  <c:v>5698.64</c:v>
                </c:pt>
                <c:pt idx="28935">
                  <c:v>5698.6600000000035</c:v>
                </c:pt>
                <c:pt idx="28936">
                  <c:v>5698.68</c:v>
                </c:pt>
                <c:pt idx="28937">
                  <c:v>5698.7</c:v>
                </c:pt>
                <c:pt idx="28938">
                  <c:v>5698.72</c:v>
                </c:pt>
                <c:pt idx="28939">
                  <c:v>5698.74</c:v>
                </c:pt>
                <c:pt idx="28940">
                  <c:v>5698.76</c:v>
                </c:pt>
                <c:pt idx="28941">
                  <c:v>5698.78</c:v>
                </c:pt>
                <c:pt idx="28942">
                  <c:v>5698.8</c:v>
                </c:pt>
                <c:pt idx="28943">
                  <c:v>5698.8200000000024</c:v>
                </c:pt>
                <c:pt idx="28944">
                  <c:v>5698.84</c:v>
                </c:pt>
                <c:pt idx="28945">
                  <c:v>5698.8600000000024</c:v>
                </c:pt>
                <c:pt idx="28946">
                  <c:v>5698.88</c:v>
                </c:pt>
                <c:pt idx="28947">
                  <c:v>5698.9</c:v>
                </c:pt>
                <c:pt idx="28948">
                  <c:v>5698.92</c:v>
                </c:pt>
                <c:pt idx="28949">
                  <c:v>5698.94</c:v>
                </c:pt>
                <c:pt idx="28950">
                  <c:v>5698.96</c:v>
                </c:pt>
                <c:pt idx="28951">
                  <c:v>5698.98</c:v>
                </c:pt>
                <c:pt idx="28952">
                  <c:v>5699</c:v>
                </c:pt>
                <c:pt idx="28953">
                  <c:v>5699.02</c:v>
                </c:pt>
                <c:pt idx="28954">
                  <c:v>5699.04</c:v>
                </c:pt>
                <c:pt idx="28955">
                  <c:v>5699.06</c:v>
                </c:pt>
                <c:pt idx="28956">
                  <c:v>5699.08</c:v>
                </c:pt>
                <c:pt idx="28957">
                  <c:v>5699.1</c:v>
                </c:pt>
                <c:pt idx="28958">
                  <c:v>5699.1200000000035</c:v>
                </c:pt>
                <c:pt idx="28959">
                  <c:v>5699.14</c:v>
                </c:pt>
                <c:pt idx="28960">
                  <c:v>5699.1600000000035</c:v>
                </c:pt>
                <c:pt idx="28961">
                  <c:v>5699.18</c:v>
                </c:pt>
                <c:pt idx="28962">
                  <c:v>5699.2</c:v>
                </c:pt>
                <c:pt idx="28963">
                  <c:v>5699.22</c:v>
                </c:pt>
                <c:pt idx="28964">
                  <c:v>5699.24</c:v>
                </c:pt>
                <c:pt idx="28965">
                  <c:v>5699.26</c:v>
                </c:pt>
                <c:pt idx="28966">
                  <c:v>5699.28</c:v>
                </c:pt>
                <c:pt idx="28967">
                  <c:v>5699.3</c:v>
                </c:pt>
                <c:pt idx="28968">
                  <c:v>5699.3200000000024</c:v>
                </c:pt>
                <c:pt idx="28969">
                  <c:v>5699.34</c:v>
                </c:pt>
                <c:pt idx="28970">
                  <c:v>5699.3600000000024</c:v>
                </c:pt>
                <c:pt idx="28971">
                  <c:v>5699.38</c:v>
                </c:pt>
                <c:pt idx="28972">
                  <c:v>5699.4</c:v>
                </c:pt>
                <c:pt idx="28973">
                  <c:v>5699.42</c:v>
                </c:pt>
                <c:pt idx="28974">
                  <c:v>5699.44</c:v>
                </c:pt>
                <c:pt idx="28975">
                  <c:v>5699.46</c:v>
                </c:pt>
                <c:pt idx="28976">
                  <c:v>5699.48</c:v>
                </c:pt>
                <c:pt idx="28977">
                  <c:v>5699.5</c:v>
                </c:pt>
                <c:pt idx="28978">
                  <c:v>5699.52</c:v>
                </c:pt>
                <c:pt idx="28979">
                  <c:v>5699.54</c:v>
                </c:pt>
                <c:pt idx="28980">
                  <c:v>5699.56</c:v>
                </c:pt>
                <c:pt idx="28981">
                  <c:v>5699.58</c:v>
                </c:pt>
                <c:pt idx="28982">
                  <c:v>5699.6</c:v>
                </c:pt>
                <c:pt idx="28983">
                  <c:v>5699.6200000000035</c:v>
                </c:pt>
                <c:pt idx="28984">
                  <c:v>5699.64</c:v>
                </c:pt>
                <c:pt idx="28985">
                  <c:v>5699.6600000000035</c:v>
                </c:pt>
                <c:pt idx="28986">
                  <c:v>5699.68</c:v>
                </c:pt>
                <c:pt idx="28987">
                  <c:v>5699.7</c:v>
                </c:pt>
                <c:pt idx="28988">
                  <c:v>5699.72</c:v>
                </c:pt>
                <c:pt idx="28989">
                  <c:v>5699.74</c:v>
                </c:pt>
                <c:pt idx="28990">
                  <c:v>5699.76</c:v>
                </c:pt>
                <c:pt idx="28991">
                  <c:v>5699.78</c:v>
                </c:pt>
                <c:pt idx="28992">
                  <c:v>5699.8</c:v>
                </c:pt>
                <c:pt idx="28993">
                  <c:v>5699.8200000000024</c:v>
                </c:pt>
                <c:pt idx="28994">
                  <c:v>5699.84</c:v>
                </c:pt>
                <c:pt idx="28995">
                  <c:v>5699.8600000000024</c:v>
                </c:pt>
                <c:pt idx="28996">
                  <c:v>5699.88</c:v>
                </c:pt>
                <c:pt idx="28997">
                  <c:v>5699.9</c:v>
                </c:pt>
                <c:pt idx="28998">
                  <c:v>5699.92</c:v>
                </c:pt>
                <c:pt idx="28999">
                  <c:v>5699.94</c:v>
                </c:pt>
                <c:pt idx="29000">
                  <c:v>5699.96</c:v>
                </c:pt>
                <c:pt idx="29001">
                  <c:v>5699.98</c:v>
                </c:pt>
                <c:pt idx="29002">
                  <c:v>5700</c:v>
                </c:pt>
                <c:pt idx="29003">
                  <c:v>5700.02</c:v>
                </c:pt>
                <c:pt idx="29004">
                  <c:v>5700.04</c:v>
                </c:pt>
                <c:pt idx="29005">
                  <c:v>5700.06</c:v>
                </c:pt>
                <c:pt idx="29006">
                  <c:v>5700.08</c:v>
                </c:pt>
                <c:pt idx="29007">
                  <c:v>5700.1</c:v>
                </c:pt>
                <c:pt idx="29008">
                  <c:v>5700.1200000000035</c:v>
                </c:pt>
                <c:pt idx="29009">
                  <c:v>5700.14</c:v>
                </c:pt>
                <c:pt idx="29010">
                  <c:v>5700.1600000000035</c:v>
                </c:pt>
                <c:pt idx="29011">
                  <c:v>5700.18</c:v>
                </c:pt>
                <c:pt idx="29012">
                  <c:v>5700.2</c:v>
                </c:pt>
                <c:pt idx="29013">
                  <c:v>5700.22</c:v>
                </c:pt>
                <c:pt idx="29014">
                  <c:v>5700.24</c:v>
                </c:pt>
                <c:pt idx="29015">
                  <c:v>5700.26</c:v>
                </c:pt>
                <c:pt idx="29016">
                  <c:v>5700.28</c:v>
                </c:pt>
                <c:pt idx="29017">
                  <c:v>5700.3</c:v>
                </c:pt>
                <c:pt idx="29018">
                  <c:v>5700.3200000000024</c:v>
                </c:pt>
                <c:pt idx="29019">
                  <c:v>5700.34</c:v>
                </c:pt>
                <c:pt idx="29020">
                  <c:v>5700.3600000000024</c:v>
                </c:pt>
                <c:pt idx="29021">
                  <c:v>5700.38</c:v>
                </c:pt>
                <c:pt idx="29022">
                  <c:v>5700.4</c:v>
                </c:pt>
                <c:pt idx="29023">
                  <c:v>5700.42</c:v>
                </c:pt>
                <c:pt idx="29024">
                  <c:v>5700.44</c:v>
                </c:pt>
                <c:pt idx="29025">
                  <c:v>5700.46</c:v>
                </c:pt>
                <c:pt idx="29026">
                  <c:v>5700.48</c:v>
                </c:pt>
                <c:pt idx="29027">
                  <c:v>5700.5</c:v>
                </c:pt>
                <c:pt idx="29028">
                  <c:v>5700.52</c:v>
                </c:pt>
                <c:pt idx="29029">
                  <c:v>5700.54</c:v>
                </c:pt>
                <c:pt idx="29030">
                  <c:v>5700.56</c:v>
                </c:pt>
                <c:pt idx="29031">
                  <c:v>5700.58</c:v>
                </c:pt>
                <c:pt idx="29032">
                  <c:v>5700.6</c:v>
                </c:pt>
                <c:pt idx="29033">
                  <c:v>5700.6200000000035</c:v>
                </c:pt>
                <c:pt idx="29034">
                  <c:v>5700.64</c:v>
                </c:pt>
                <c:pt idx="29035">
                  <c:v>5700.6600000000035</c:v>
                </c:pt>
                <c:pt idx="29036">
                  <c:v>5700.68</c:v>
                </c:pt>
                <c:pt idx="29037">
                  <c:v>5700.7</c:v>
                </c:pt>
                <c:pt idx="29038">
                  <c:v>5700.72</c:v>
                </c:pt>
                <c:pt idx="29039">
                  <c:v>5700.74</c:v>
                </c:pt>
                <c:pt idx="29040">
                  <c:v>5700.76</c:v>
                </c:pt>
                <c:pt idx="29041">
                  <c:v>5700.78</c:v>
                </c:pt>
                <c:pt idx="29042">
                  <c:v>5700.8</c:v>
                </c:pt>
                <c:pt idx="29043">
                  <c:v>5700.8200000000024</c:v>
                </c:pt>
                <c:pt idx="29044">
                  <c:v>5700.84</c:v>
                </c:pt>
                <c:pt idx="29045">
                  <c:v>5700.8600000000024</c:v>
                </c:pt>
                <c:pt idx="29046">
                  <c:v>5700.88</c:v>
                </c:pt>
                <c:pt idx="29047">
                  <c:v>5700.9</c:v>
                </c:pt>
                <c:pt idx="29048">
                  <c:v>5700.92</c:v>
                </c:pt>
                <c:pt idx="29049">
                  <c:v>5700.94</c:v>
                </c:pt>
                <c:pt idx="29050">
                  <c:v>5700.96</c:v>
                </c:pt>
                <c:pt idx="29051">
                  <c:v>5700.98</c:v>
                </c:pt>
                <c:pt idx="29052">
                  <c:v>5701</c:v>
                </c:pt>
                <c:pt idx="29053">
                  <c:v>5701.02</c:v>
                </c:pt>
                <c:pt idx="29054">
                  <c:v>5701.04</c:v>
                </c:pt>
                <c:pt idx="29055">
                  <c:v>5701.06</c:v>
                </c:pt>
                <c:pt idx="29056">
                  <c:v>5701.08</c:v>
                </c:pt>
                <c:pt idx="29057">
                  <c:v>5701.1</c:v>
                </c:pt>
                <c:pt idx="29058">
                  <c:v>5701.1200000000035</c:v>
                </c:pt>
                <c:pt idx="29059">
                  <c:v>5701.14</c:v>
                </c:pt>
                <c:pt idx="29060">
                  <c:v>5701.1600000000035</c:v>
                </c:pt>
                <c:pt idx="29061">
                  <c:v>5701.18</c:v>
                </c:pt>
                <c:pt idx="29062">
                  <c:v>5701.2</c:v>
                </c:pt>
                <c:pt idx="29063">
                  <c:v>5701.22</c:v>
                </c:pt>
                <c:pt idx="29064">
                  <c:v>5701.24</c:v>
                </c:pt>
                <c:pt idx="29065">
                  <c:v>5701.26</c:v>
                </c:pt>
                <c:pt idx="29066">
                  <c:v>5701.28</c:v>
                </c:pt>
                <c:pt idx="29067">
                  <c:v>5701.3</c:v>
                </c:pt>
                <c:pt idx="29068">
                  <c:v>5701.3200000000024</c:v>
                </c:pt>
                <c:pt idx="29069">
                  <c:v>5701.34</c:v>
                </c:pt>
                <c:pt idx="29070">
                  <c:v>5701.3600000000024</c:v>
                </c:pt>
                <c:pt idx="29071">
                  <c:v>5701.38</c:v>
                </c:pt>
                <c:pt idx="29072">
                  <c:v>5701.4</c:v>
                </c:pt>
                <c:pt idx="29073">
                  <c:v>5701.42</c:v>
                </c:pt>
                <c:pt idx="29074">
                  <c:v>5701.44</c:v>
                </c:pt>
                <c:pt idx="29075">
                  <c:v>5701.46</c:v>
                </c:pt>
                <c:pt idx="29076">
                  <c:v>5701.48</c:v>
                </c:pt>
                <c:pt idx="29077">
                  <c:v>5701.5</c:v>
                </c:pt>
                <c:pt idx="29078">
                  <c:v>5701.52</c:v>
                </c:pt>
                <c:pt idx="29079">
                  <c:v>5701.54</c:v>
                </c:pt>
                <c:pt idx="29080">
                  <c:v>5701.56</c:v>
                </c:pt>
                <c:pt idx="29081">
                  <c:v>5701.58</c:v>
                </c:pt>
                <c:pt idx="29082">
                  <c:v>5701.6</c:v>
                </c:pt>
                <c:pt idx="29083">
                  <c:v>5701.6200000000035</c:v>
                </c:pt>
                <c:pt idx="29084">
                  <c:v>5701.64</c:v>
                </c:pt>
                <c:pt idx="29085">
                  <c:v>5701.6600000000035</c:v>
                </c:pt>
                <c:pt idx="29086">
                  <c:v>5701.68</c:v>
                </c:pt>
                <c:pt idx="29087">
                  <c:v>5701.7</c:v>
                </c:pt>
                <c:pt idx="29088">
                  <c:v>5701.72</c:v>
                </c:pt>
                <c:pt idx="29089">
                  <c:v>5701.74</c:v>
                </c:pt>
                <c:pt idx="29090">
                  <c:v>5701.76</c:v>
                </c:pt>
                <c:pt idx="29091">
                  <c:v>5701.78</c:v>
                </c:pt>
                <c:pt idx="29092">
                  <c:v>5701.8</c:v>
                </c:pt>
                <c:pt idx="29093">
                  <c:v>5701.8200000000024</c:v>
                </c:pt>
                <c:pt idx="29094">
                  <c:v>5701.84</c:v>
                </c:pt>
                <c:pt idx="29095">
                  <c:v>5701.8600000000024</c:v>
                </c:pt>
                <c:pt idx="29096">
                  <c:v>5701.88</c:v>
                </c:pt>
                <c:pt idx="29097">
                  <c:v>5701.9</c:v>
                </c:pt>
                <c:pt idx="29098">
                  <c:v>5701.92</c:v>
                </c:pt>
                <c:pt idx="29099">
                  <c:v>5701.94</c:v>
                </c:pt>
                <c:pt idx="29100">
                  <c:v>5701.96</c:v>
                </c:pt>
                <c:pt idx="29101">
                  <c:v>5701.98</c:v>
                </c:pt>
                <c:pt idx="29102">
                  <c:v>5702</c:v>
                </c:pt>
                <c:pt idx="29103">
                  <c:v>5702.02</c:v>
                </c:pt>
                <c:pt idx="29104">
                  <c:v>5702.04</c:v>
                </c:pt>
                <c:pt idx="29105">
                  <c:v>5702.06</c:v>
                </c:pt>
                <c:pt idx="29106">
                  <c:v>5702.08</c:v>
                </c:pt>
                <c:pt idx="29107">
                  <c:v>5702.1</c:v>
                </c:pt>
                <c:pt idx="29108">
                  <c:v>5702.1200000000035</c:v>
                </c:pt>
                <c:pt idx="29109">
                  <c:v>5702.14</c:v>
                </c:pt>
                <c:pt idx="29110">
                  <c:v>5702.1600000000035</c:v>
                </c:pt>
                <c:pt idx="29111">
                  <c:v>5702.18</c:v>
                </c:pt>
                <c:pt idx="29112">
                  <c:v>5702.2</c:v>
                </c:pt>
                <c:pt idx="29113">
                  <c:v>5702.22</c:v>
                </c:pt>
                <c:pt idx="29114">
                  <c:v>5702.24</c:v>
                </c:pt>
                <c:pt idx="29115">
                  <c:v>5702.26</c:v>
                </c:pt>
                <c:pt idx="29116">
                  <c:v>5702.28</c:v>
                </c:pt>
                <c:pt idx="29117">
                  <c:v>5702.3</c:v>
                </c:pt>
                <c:pt idx="29118">
                  <c:v>5702.3200000000024</c:v>
                </c:pt>
                <c:pt idx="29119">
                  <c:v>5702.34</c:v>
                </c:pt>
                <c:pt idx="29120">
                  <c:v>5702.3600000000024</c:v>
                </c:pt>
                <c:pt idx="29121">
                  <c:v>5702.38</c:v>
                </c:pt>
                <c:pt idx="29122">
                  <c:v>5702.4</c:v>
                </c:pt>
                <c:pt idx="29123">
                  <c:v>5702.42</c:v>
                </c:pt>
                <c:pt idx="29124">
                  <c:v>5702.44</c:v>
                </c:pt>
                <c:pt idx="29125">
                  <c:v>5702.46</c:v>
                </c:pt>
                <c:pt idx="29126">
                  <c:v>5702.48</c:v>
                </c:pt>
                <c:pt idx="29127">
                  <c:v>5702.5</c:v>
                </c:pt>
                <c:pt idx="29128">
                  <c:v>5702.52</c:v>
                </c:pt>
                <c:pt idx="29129">
                  <c:v>5702.54</c:v>
                </c:pt>
                <c:pt idx="29130">
                  <c:v>5702.56</c:v>
                </c:pt>
                <c:pt idx="29131">
                  <c:v>5702.58</c:v>
                </c:pt>
                <c:pt idx="29132">
                  <c:v>5702.6</c:v>
                </c:pt>
                <c:pt idx="29133">
                  <c:v>5702.6200000000035</c:v>
                </c:pt>
                <c:pt idx="29134">
                  <c:v>5702.64</c:v>
                </c:pt>
                <c:pt idx="29135">
                  <c:v>5702.6600000000035</c:v>
                </c:pt>
                <c:pt idx="29136">
                  <c:v>5702.68</c:v>
                </c:pt>
                <c:pt idx="29137">
                  <c:v>5702.7</c:v>
                </c:pt>
                <c:pt idx="29138">
                  <c:v>5702.72</c:v>
                </c:pt>
                <c:pt idx="29139">
                  <c:v>5702.74</c:v>
                </c:pt>
                <c:pt idx="29140">
                  <c:v>5702.76</c:v>
                </c:pt>
                <c:pt idx="29141">
                  <c:v>5702.78</c:v>
                </c:pt>
                <c:pt idx="29142">
                  <c:v>5702.8</c:v>
                </c:pt>
                <c:pt idx="29143">
                  <c:v>5702.8200000000024</c:v>
                </c:pt>
                <c:pt idx="29144">
                  <c:v>5702.84</c:v>
                </c:pt>
                <c:pt idx="29145">
                  <c:v>5702.8600000000024</c:v>
                </c:pt>
                <c:pt idx="29146">
                  <c:v>5702.88</c:v>
                </c:pt>
                <c:pt idx="29147">
                  <c:v>5702.9</c:v>
                </c:pt>
                <c:pt idx="29148">
                  <c:v>5702.92</c:v>
                </c:pt>
                <c:pt idx="29149">
                  <c:v>5702.94</c:v>
                </c:pt>
                <c:pt idx="29150">
                  <c:v>5702.96</c:v>
                </c:pt>
                <c:pt idx="29151">
                  <c:v>5702.98</c:v>
                </c:pt>
                <c:pt idx="29152">
                  <c:v>5703</c:v>
                </c:pt>
                <c:pt idx="29153">
                  <c:v>5703.02</c:v>
                </c:pt>
                <c:pt idx="29154">
                  <c:v>5703.04</c:v>
                </c:pt>
                <c:pt idx="29155">
                  <c:v>5703.06</c:v>
                </c:pt>
                <c:pt idx="29156">
                  <c:v>5703.08</c:v>
                </c:pt>
                <c:pt idx="29157">
                  <c:v>5703.1</c:v>
                </c:pt>
                <c:pt idx="29158">
                  <c:v>5703.1200000000035</c:v>
                </c:pt>
                <c:pt idx="29159">
                  <c:v>5703.14</c:v>
                </c:pt>
                <c:pt idx="29160">
                  <c:v>5703.1600000000035</c:v>
                </c:pt>
                <c:pt idx="29161">
                  <c:v>5703.18</c:v>
                </c:pt>
                <c:pt idx="29162">
                  <c:v>5703.2</c:v>
                </c:pt>
                <c:pt idx="29163">
                  <c:v>5703.22</c:v>
                </c:pt>
                <c:pt idx="29164">
                  <c:v>5703.24</c:v>
                </c:pt>
                <c:pt idx="29165">
                  <c:v>5703.26</c:v>
                </c:pt>
                <c:pt idx="29166">
                  <c:v>5703.28</c:v>
                </c:pt>
                <c:pt idx="29167">
                  <c:v>5703.3</c:v>
                </c:pt>
                <c:pt idx="29168">
                  <c:v>5703.3200000000024</c:v>
                </c:pt>
                <c:pt idx="29169">
                  <c:v>5703.34</c:v>
                </c:pt>
                <c:pt idx="29170">
                  <c:v>5703.3600000000024</c:v>
                </c:pt>
                <c:pt idx="29171">
                  <c:v>5703.38</c:v>
                </c:pt>
                <c:pt idx="29172">
                  <c:v>5703.4</c:v>
                </c:pt>
                <c:pt idx="29173">
                  <c:v>5703.42</c:v>
                </c:pt>
                <c:pt idx="29174">
                  <c:v>5703.44</c:v>
                </c:pt>
                <c:pt idx="29175">
                  <c:v>5703.46</c:v>
                </c:pt>
                <c:pt idx="29176">
                  <c:v>5703.48</c:v>
                </c:pt>
                <c:pt idx="29177">
                  <c:v>5703.5</c:v>
                </c:pt>
                <c:pt idx="29178">
                  <c:v>5703.52</c:v>
                </c:pt>
                <c:pt idx="29179">
                  <c:v>5703.54</c:v>
                </c:pt>
                <c:pt idx="29180">
                  <c:v>5703.56</c:v>
                </c:pt>
                <c:pt idx="29181">
                  <c:v>5703.58</c:v>
                </c:pt>
                <c:pt idx="29182">
                  <c:v>5703.6</c:v>
                </c:pt>
                <c:pt idx="29183">
                  <c:v>5703.6200000000035</c:v>
                </c:pt>
                <c:pt idx="29184">
                  <c:v>5703.64</c:v>
                </c:pt>
                <c:pt idx="29185">
                  <c:v>5703.6600000000035</c:v>
                </c:pt>
                <c:pt idx="29186">
                  <c:v>5703.68</c:v>
                </c:pt>
                <c:pt idx="29187">
                  <c:v>5703.7</c:v>
                </c:pt>
                <c:pt idx="29188">
                  <c:v>5703.72</c:v>
                </c:pt>
                <c:pt idx="29189">
                  <c:v>5703.74</c:v>
                </c:pt>
                <c:pt idx="29190">
                  <c:v>5703.76</c:v>
                </c:pt>
                <c:pt idx="29191">
                  <c:v>5703.78</c:v>
                </c:pt>
                <c:pt idx="29192">
                  <c:v>5703.8</c:v>
                </c:pt>
                <c:pt idx="29193">
                  <c:v>5703.8200000000024</c:v>
                </c:pt>
                <c:pt idx="29194">
                  <c:v>5703.84</c:v>
                </c:pt>
                <c:pt idx="29195">
                  <c:v>5703.8600000000024</c:v>
                </c:pt>
                <c:pt idx="29196">
                  <c:v>5703.88</c:v>
                </c:pt>
                <c:pt idx="29197">
                  <c:v>5703.9</c:v>
                </c:pt>
                <c:pt idx="29198">
                  <c:v>5703.92</c:v>
                </c:pt>
                <c:pt idx="29199">
                  <c:v>5703.94</c:v>
                </c:pt>
                <c:pt idx="29200">
                  <c:v>5703.96</c:v>
                </c:pt>
                <c:pt idx="29201">
                  <c:v>5703.98</c:v>
                </c:pt>
                <c:pt idx="29202">
                  <c:v>5704</c:v>
                </c:pt>
                <c:pt idx="29203">
                  <c:v>5704.02</c:v>
                </c:pt>
                <c:pt idx="29204">
                  <c:v>5704.04</c:v>
                </c:pt>
                <c:pt idx="29205">
                  <c:v>5704.06</c:v>
                </c:pt>
                <c:pt idx="29206">
                  <c:v>5704.08</c:v>
                </c:pt>
                <c:pt idx="29207">
                  <c:v>5704.1</c:v>
                </c:pt>
                <c:pt idx="29208">
                  <c:v>5704.1200000000035</c:v>
                </c:pt>
                <c:pt idx="29209">
                  <c:v>5704.14</c:v>
                </c:pt>
                <c:pt idx="29210">
                  <c:v>5704.1600000000035</c:v>
                </c:pt>
                <c:pt idx="29211">
                  <c:v>5704.18</c:v>
                </c:pt>
                <c:pt idx="29212">
                  <c:v>5704.2</c:v>
                </c:pt>
                <c:pt idx="29213">
                  <c:v>5704.22</c:v>
                </c:pt>
                <c:pt idx="29214">
                  <c:v>5704.24</c:v>
                </c:pt>
                <c:pt idx="29215">
                  <c:v>5704.26</c:v>
                </c:pt>
                <c:pt idx="29216">
                  <c:v>5704.28</c:v>
                </c:pt>
                <c:pt idx="29217">
                  <c:v>5704.3</c:v>
                </c:pt>
                <c:pt idx="29218">
                  <c:v>5704.3200000000024</c:v>
                </c:pt>
                <c:pt idx="29219">
                  <c:v>5704.34</c:v>
                </c:pt>
                <c:pt idx="29220">
                  <c:v>5704.3600000000024</c:v>
                </c:pt>
                <c:pt idx="29221">
                  <c:v>5704.38</c:v>
                </c:pt>
                <c:pt idx="29222">
                  <c:v>5704.4</c:v>
                </c:pt>
                <c:pt idx="29223">
                  <c:v>5704.42</c:v>
                </c:pt>
                <c:pt idx="29224">
                  <c:v>5704.44</c:v>
                </c:pt>
                <c:pt idx="29225">
                  <c:v>5704.46</c:v>
                </c:pt>
                <c:pt idx="29226">
                  <c:v>5704.48</c:v>
                </c:pt>
                <c:pt idx="29227">
                  <c:v>5704.5</c:v>
                </c:pt>
                <c:pt idx="29228">
                  <c:v>5704.52</c:v>
                </c:pt>
                <c:pt idx="29229">
                  <c:v>5704.54</c:v>
                </c:pt>
                <c:pt idx="29230">
                  <c:v>5704.56</c:v>
                </c:pt>
                <c:pt idx="29231">
                  <c:v>5704.58</c:v>
                </c:pt>
                <c:pt idx="29232">
                  <c:v>5704.6</c:v>
                </c:pt>
                <c:pt idx="29233">
                  <c:v>5704.6200000000035</c:v>
                </c:pt>
                <c:pt idx="29234">
                  <c:v>5704.64</c:v>
                </c:pt>
                <c:pt idx="29235">
                  <c:v>5704.6600000000035</c:v>
                </c:pt>
                <c:pt idx="29236">
                  <c:v>5704.68</c:v>
                </c:pt>
                <c:pt idx="29237">
                  <c:v>5704.7</c:v>
                </c:pt>
                <c:pt idx="29238">
                  <c:v>5704.72</c:v>
                </c:pt>
                <c:pt idx="29239">
                  <c:v>5704.74</c:v>
                </c:pt>
                <c:pt idx="29240">
                  <c:v>5704.76</c:v>
                </c:pt>
                <c:pt idx="29241">
                  <c:v>5704.78</c:v>
                </c:pt>
                <c:pt idx="29242">
                  <c:v>5704.8</c:v>
                </c:pt>
                <c:pt idx="29243">
                  <c:v>5704.8200000000024</c:v>
                </c:pt>
                <c:pt idx="29244">
                  <c:v>5704.84</c:v>
                </c:pt>
                <c:pt idx="29245">
                  <c:v>5704.8600000000024</c:v>
                </c:pt>
                <c:pt idx="29246">
                  <c:v>5704.88</c:v>
                </c:pt>
                <c:pt idx="29247">
                  <c:v>5704.9</c:v>
                </c:pt>
                <c:pt idx="29248">
                  <c:v>5704.92</c:v>
                </c:pt>
                <c:pt idx="29249">
                  <c:v>5704.94</c:v>
                </c:pt>
                <c:pt idx="29250">
                  <c:v>5704.96</c:v>
                </c:pt>
                <c:pt idx="29251">
                  <c:v>5704.98</c:v>
                </c:pt>
                <c:pt idx="29252">
                  <c:v>5705</c:v>
                </c:pt>
                <c:pt idx="29253">
                  <c:v>5705.02</c:v>
                </c:pt>
                <c:pt idx="29254">
                  <c:v>5705.04</c:v>
                </c:pt>
                <c:pt idx="29255">
                  <c:v>5705.06</c:v>
                </c:pt>
                <c:pt idx="29256">
                  <c:v>5705.08</c:v>
                </c:pt>
                <c:pt idx="29257">
                  <c:v>5705.1</c:v>
                </c:pt>
                <c:pt idx="29258">
                  <c:v>5705.1200000000035</c:v>
                </c:pt>
                <c:pt idx="29259">
                  <c:v>5705.14</c:v>
                </c:pt>
                <c:pt idx="29260">
                  <c:v>5705.1600000000035</c:v>
                </c:pt>
                <c:pt idx="29261">
                  <c:v>5705.18</c:v>
                </c:pt>
                <c:pt idx="29262">
                  <c:v>5705.2</c:v>
                </c:pt>
                <c:pt idx="29263">
                  <c:v>5705.22</c:v>
                </c:pt>
                <c:pt idx="29264">
                  <c:v>5705.24</c:v>
                </c:pt>
                <c:pt idx="29265">
                  <c:v>5705.26</c:v>
                </c:pt>
                <c:pt idx="29266">
                  <c:v>5705.28</c:v>
                </c:pt>
                <c:pt idx="29267">
                  <c:v>5705.3</c:v>
                </c:pt>
                <c:pt idx="29268">
                  <c:v>5705.3200000000024</c:v>
                </c:pt>
                <c:pt idx="29269">
                  <c:v>5705.34</c:v>
                </c:pt>
                <c:pt idx="29270">
                  <c:v>5705.3600000000024</c:v>
                </c:pt>
                <c:pt idx="29271">
                  <c:v>5705.38</c:v>
                </c:pt>
                <c:pt idx="29272">
                  <c:v>5705.4</c:v>
                </c:pt>
                <c:pt idx="29273">
                  <c:v>5705.42</c:v>
                </c:pt>
                <c:pt idx="29274">
                  <c:v>5705.44</c:v>
                </c:pt>
                <c:pt idx="29275">
                  <c:v>5705.46</c:v>
                </c:pt>
                <c:pt idx="29276">
                  <c:v>5705.48</c:v>
                </c:pt>
                <c:pt idx="29277">
                  <c:v>5705.5</c:v>
                </c:pt>
                <c:pt idx="29278">
                  <c:v>5705.52</c:v>
                </c:pt>
                <c:pt idx="29279">
                  <c:v>5705.54</c:v>
                </c:pt>
                <c:pt idx="29280">
                  <c:v>5705.56</c:v>
                </c:pt>
                <c:pt idx="29281">
                  <c:v>5705.58</c:v>
                </c:pt>
                <c:pt idx="29282">
                  <c:v>5705.6</c:v>
                </c:pt>
                <c:pt idx="29283">
                  <c:v>5705.6200000000035</c:v>
                </c:pt>
                <c:pt idx="29284">
                  <c:v>5705.64</c:v>
                </c:pt>
                <c:pt idx="29285">
                  <c:v>5705.6600000000035</c:v>
                </c:pt>
                <c:pt idx="29286">
                  <c:v>5705.68</c:v>
                </c:pt>
                <c:pt idx="29287">
                  <c:v>5705.7</c:v>
                </c:pt>
                <c:pt idx="29288">
                  <c:v>5705.72</c:v>
                </c:pt>
                <c:pt idx="29289">
                  <c:v>5705.74</c:v>
                </c:pt>
                <c:pt idx="29290">
                  <c:v>5705.76</c:v>
                </c:pt>
                <c:pt idx="29291">
                  <c:v>5705.78</c:v>
                </c:pt>
                <c:pt idx="29292">
                  <c:v>5705.8</c:v>
                </c:pt>
                <c:pt idx="29293">
                  <c:v>5705.8200000000024</c:v>
                </c:pt>
                <c:pt idx="29294">
                  <c:v>5705.84</c:v>
                </c:pt>
                <c:pt idx="29295">
                  <c:v>5705.8600000000024</c:v>
                </c:pt>
                <c:pt idx="29296">
                  <c:v>5705.88</c:v>
                </c:pt>
                <c:pt idx="29297">
                  <c:v>5705.9</c:v>
                </c:pt>
                <c:pt idx="29298">
                  <c:v>5705.92</c:v>
                </c:pt>
                <c:pt idx="29299">
                  <c:v>5705.94</c:v>
                </c:pt>
                <c:pt idx="29300">
                  <c:v>5705.96</c:v>
                </c:pt>
                <c:pt idx="29301">
                  <c:v>5705.98</c:v>
                </c:pt>
                <c:pt idx="29302">
                  <c:v>5706</c:v>
                </c:pt>
                <c:pt idx="29303">
                  <c:v>5706.02</c:v>
                </c:pt>
                <c:pt idx="29304">
                  <c:v>5706.04</c:v>
                </c:pt>
                <c:pt idx="29305">
                  <c:v>5706.06</c:v>
                </c:pt>
                <c:pt idx="29306">
                  <c:v>5706.08</c:v>
                </c:pt>
                <c:pt idx="29307">
                  <c:v>5706.1</c:v>
                </c:pt>
                <c:pt idx="29308">
                  <c:v>5706.1200000000035</c:v>
                </c:pt>
                <c:pt idx="29309">
                  <c:v>5706.14</c:v>
                </c:pt>
                <c:pt idx="29310">
                  <c:v>5706.1600000000035</c:v>
                </c:pt>
                <c:pt idx="29311">
                  <c:v>5706.18</c:v>
                </c:pt>
                <c:pt idx="29312">
                  <c:v>5706.2</c:v>
                </c:pt>
                <c:pt idx="29313">
                  <c:v>5706.22</c:v>
                </c:pt>
                <c:pt idx="29314">
                  <c:v>5706.24</c:v>
                </c:pt>
                <c:pt idx="29315">
                  <c:v>5706.26</c:v>
                </c:pt>
                <c:pt idx="29316">
                  <c:v>5706.28</c:v>
                </c:pt>
                <c:pt idx="29317">
                  <c:v>5706.3</c:v>
                </c:pt>
                <c:pt idx="29318">
                  <c:v>5706.3200000000024</c:v>
                </c:pt>
                <c:pt idx="29319">
                  <c:v>5706.34</c:v>
                </c:pt>
                <c:pt idx="29320">
                  <c:v>5706.3600000000024</c:v>
                </c:pt>
                <c:pt idx="29321">
                  <c:v>5706.38</c:v>
                </c:pt>
                <c:pt idx="29322">
                  <c:v>5706.4</c:v>
                </c:pt>
                <c:pt idx="29323">
                  <c:v>5706.42</c:v>
                </c:pt>
                <c:pt idx="29324">
                  <c:v>5706.44</c:v>
                </c:pt>
                <c:pt idx="29325">
                  <c:v>5706.46</c:v>
                </c:pt>
                <c:pt idx="29326">
                  <c:v>5706.48</c:v>
                </c:pt>
                <c:pt idx="29327">
                  <c:v>5706.5</c:v>
                </c:pt>
                <c:pt idx="29328">
                  <c:v>5706.52</c:v>
                </c:pt>
                <c:pt idx="29329">
                  <c:v>5706.54</c:v>
                </c:pt>
                <c:pt idx="29330">
                  <c:v>5706.56</c:v>
                </c:pt>
                <c:pt idx="29331">
                  <c:v>5706.58</c:v>
                </c:pt>
                <c:pt idx="29332">
                  <c:v>5706.6</c:v>
                </c:pt>
                <c:pt idx="29333">
                  <c:v>5706.6200000000035</c:v>
                </c:pt>
                <c:pt idx="29334">
                  <c:v>5706.64</c:v>
                </c:pt>
                <c:pt idx="29335">
                  <c:v>5706.6600000000035</c:v>
                </c:pt>
                <c:pt idx="29336">
                  <c:v>5706.68</c:v>
                </c:pt>
                <c:pt idx="29337">
                  <c:v>5706.7</c:v>
                </c:pt>
                <c:pt idx="29338">
                  <c:v>5706.72</c:v>
                </c:pt>
                <c:pt idx="29339">
                  <c:v>5706.74</c:v>
                </c:pt>
                <c:pt idx="29340">
                  <c:v>5706.76</c:v>
                </c:pt>
                <c:pt idx="29341">
                  <c:v>5706.78</c:v>
                </c:pt>
                <c:pt idx="29342">
                  <c:v>5706.8</c:v>
                </c:pt>
                <c:pt idx="29343">
                  <c:v>5706.8200000000024</c:v>
                </c:pt>
                <c:pt idx="29344">
                  <c:v>5706.84</c:v>
                </c:pt>
                <c:pt idx="29345">
                  <c:v>5706.8600000000024</c:v>
                </c:pt>
                <c:pt idx="29346">
                  <c:v>5706.88</c:v>
                </c:pt>
                <c:pt idx="29347">
                  <c:v>5706.9</c:v>
                </c:pt>
                <c:pt idx="29348">
                  <c:v>5706.92</c:v>
                </c:pt>
                <c:pt idx="29349">
                  <c:v>5706.94</c:v>
                </c:pt>
                <c:pt idx="29350">
                  <c:v>5706.96</c:v>
                </c:pt>
                <c:pt idx="29351">
                  <c:v>5706.98</c:v>
                </c:pt>
                <c:pt idx="29352">
                  <c:v>5707</c:v>
                </c:pt>
                <c:pt idx="29353">
                  <c:v>5707.02</c:v>
                </c:pt>
                <c:pt idx="29354">
                  <c:v>5707.04</c:v>
                </c:pt>
                <c:pt idx="29355">
                  <c:v>5707.06</c:v>
                </c:pt>
                <c:pt idx="29356">
                  <c:v>5707.08</c:v>
                </c:pt>
                <c:pt idx="29357">
                  <c:v>5707.1</c:v>
                </c:pt>
                <c:pt idx="29358">
                  <c:v>5707.1200000000035</c:v>
                </c:pt>
                <c:pt idx="29359">
                  <c:v>5707.14</c:v>
                </c:pt>
                <c:pt idx="29360">
                  <c:v>5707.1600000000035</c:v>
                </c:pt>
                <c:pt idx="29361">
                  <c:v>5707.18</c:v>
                </c:pt>
                <c:pt idx="29362">
                  <c:v>5707.2</c:v>
                </c:pt>
                <c:pt idx="29363">
                  <c:v>5707.22</c:v>
                </c:pt>
                <c:pt idx="29364">
                  <c:v>5707.24</c:v>
                </c:pt>
                <c:pt idx="29365">
                  <c:v>5707.26</c:v>
                </c:pt>
                <c:pt idx="29366">
                  <c:v>5707.28</c:v>
                </c:pt>
                <c:pt idx="29367">
                  <c:v>5707.3</c:v>
                </c:pt>
                <c:pt idx="29368">
                  <c:v>5707.3200000000024</c:v>
                </c:pt>
                <c:pt idx="29369">
                  <c:v>5707.34</c:v>
                </c:pt>
                <c:pt idx="29370">
                  <c:v>5707.3600000000024</c:v>
                </c:pt>
                <c:pt idx="29371">
                  <c:v>5707.38</c:v>
                </c:pt>
                <c:pt idx="29372">
                  <c:v>5707.4</c:v>
                </c:pt>
                <c:pt idx="29373">
                  <c:v>5707.42</c:v>
                </c:pt>
                <c:pt idx="29374">
                  <c:v>5707.44</c:v>
                </c:pt>
                <c:pt idx="29375">
                  <c:v>5707.46</c:v>
                </c:pt>
                <c:pt idx="29376">
                  <c:v>5707.48</c:v>
                </c:pt>
                <c:pt idx="29377">
                  <c:v>5707.5</c:v>
                </c:pt>
                <c:pt idx="29378">
                  <c:v>5707.52</c:v>
                </c:pt>
                <c:pt idx="29379">
                  <c:v>5707.54</c:v>
                </c:pt>
                <c:pt idx="29380">
                  <c:v>5707.56</c:v>
                </c:pt>
                <c:pt idx="29381">
                  <c:v>5707.58</c:v>
                </c:pt>
                <c:pt idx="29382">
                  <c:v>5707.6</c:v>
                </c:pt>
                <c:pt idx="29383">
                  <c:v>5707.6200000000035</c:v>
                </c:pt>
                <c:pt idx="29384">
                  <c:v>5707.64</c:v>
                </c:pt>
                <c:pt idx="29385">
                  <c:v>5707.6600000000035</c:v>
                </c:pt>
                <c:pt idx="29386">
                  <c:v>5707.68</c:v>
                </c:pt>
                <c:pt idx="29387">
                  <c:v>5707.7</c:v>
                </c:pt>
                <c:pt idx="29388">
                  <c:v>5707.72</c:v>
                </c:pt>
                <c:pt idx="29389">
                  <c:v>5707.74</c:v>
                </c:pt>
                <c:pt idx="29390">
                  <c:v>5707.76</c:v>
                </c:pt>
                <c:pt idx="29391">
                  <c:v>5707.78</c:v>
                </c:pt>
                <c:pt idx="29392">
                  <c:v>5707.8</c:v>
                </c:pt>
                <c:pt idx="29393">
                  <c:v>5707.8200000000024</c:v>
                </c:pt>
                <c:pt idx="29394">
                  <c:v>5707.84</c:v>
                </c:pt>
                <c:pt idx="29395">
                  <c:v>5707.8600000000024</c:v>
                </c:pt>
                <c:pt idx="29396">
                  <c:v>5707.88</c:v>
                </c:pt>
                <c:pt idx="29397">
                  <c:v>5707.9</c:v>
                </c:pt>
                <c:pt idx="29398">
                  <c:v>5707.92</c:v>
                </c:pt>
                <c:pt idx="29399">
                  <c:v>5707.94</c:v>
                </c:pt>
                <c:pt idx="29400">
                  <c:v>5707.96</c:v>
                </c:pt>
                <c:pt idx="29401">
                  <c:v>5707.98</c:v>
                </c:pt>
                <c:pt idx="29402">
                  <c:v>5708</c:v>
                </c:pt>
                <c:pt idx="29403">
                  <c:v>5708.02</c:v>
                </c:pt>
                <c:pt idx="29404">
                  <c:v>5708.04</c:v>
                </c:pt>
                <c:pt idx="29405">
                  <c:v>5708.06</c:v>
                </c:pt>
                <c:pt idx="29406">
                  <c:v>5708.08</c:v>
                </c:pt>
                <c:pt idx="29407">
                  <c:v>5708.1</c:v>
                </c:pt>
                <c:pt idx="29408">
                  <c:v>5708.1200000000035</c:v>
                </c:pt>
                <c:pt idx="29409">
                  <c:v>5708.14</c:v>
                </c:pt>
                <c:pt idx="29410">
                  <c:v>5708.1600000000035</c:v>
                </c:pt>
                <c:pt idx="29411">
                  <c:v>5708.18</c:v>
                </c:pt>
                <c:pt idx="29412">
                  <c:v>5708.2</c:v>
                </c:pt>
                <c:pt idx="29413">
                  <c:v>5708.22</c:v>
                </c:pt>
                <c:pt idx="29414">
                  <c:v>5708.24</c:v>
                </c:pt>
                <c:pt idx="29415">
                  <c:v>5708.26</c:v>
                </c:pt>
                <c:pt idx="29416">
                  <c:v>5708.28</c:v>
                </c:pt>
                <c:pt idx="29417">
                  <c:v>5708.3</c:v>
                </c:pt>
                <c:pt idx="29418">
                  <c:v>5708.3200000000024</c:v>
                </c:pt>
                <c:pt idx="29419">
                  <c:v>5708.34</c:v>
                </c:pt>
                <c:pt idx="29420">
                  <c:v>5708.3600000000024</c:v>
                </c:pt>
                <c:pt idx="29421">
                  <c:v>5708.38</c:v>
                </c:pt>
                <c:pt idx="29422">
                  <c:v>5708.4</c:v>
                </c:pt>
                <c:pt idx="29423">
                  <c:v>5708.42</c:v>
                </c:pt>
                <c:pt idx="29424">
                  <c:v>5708.44</c:v>
                </c:pt>
                <c:pt idx="29425">
                  <c:v>5708.46</c:v>
                </c:pt>
                <c:pt idx="29426">
                  <c:v>5708.48</c:v>
                </c:pt>
                <c:pt idx="29427">
                  <c:v>5708.5</c:v>
                </c:pt>
                <c:pt idx="29428">
                  <c:v>5708.52</c:v>
                </c:pt>
                <c:pt idx="29429">
                  <c:v>5708.54</c:v>
                </c:pt>
                <c:pt idx="29430">
                  <c:v>5708.56</c:v>
                </c:pt>
                <c:pt idx="29431">
                  <c:v>5708.58</c:v>
                </c:pt>
                <c:pt idx="29432">
                  <c:v>5708.6</c:v>
                </c:pt>
                <c:pt idx="29433">
                  <c:v>5708.6200000000035</c:v>
                </c:pt>
                <c:pt idx="29434">
                  <c:v>5708.64</c:v>
                </c:pt>
                <c:pt idx="29435">
                  <c:v>5708.6600000000035</c:v>
                </c:pt>
                <c:pt idx="29436">
                  <c:v>5708.68</c:v>
                </c:pt>
                <c:pt idx="29437">
                  <c:v>5708.7</c:v>
                </c:pt>
                <c:pt idx="29438">
                  <c:v>5708.72</c:v>
                </c:pt>
                <c:pt idx="29439">
                  <c:v>5708.74</c:v>
                </c:pt>
                <c:pt idx="29440">
                  <c:v>5708.76</c:v>
                </c:pt>
                <c:pt idx="29441">
                  <c:v>5708.78</c:v>
                </c:pt>
                <c:pt idx="29442">
                  <c:v>5708.8</c:v>
                </c:pt>
                <c:pt idx="29443">
                  <c:v>5708.8200000000024</c:v>
                </c:pt>
                <c:pt idx="29444">
                  <c:v>5708.84</c:v>
                </c:pt>
                <c:pt idx="29445">
                  <c:v>5708.8600000000024</c:v>
                </c:pt>
                <c:pt idx="29446">
                  <c:v>5708.88</c:v>
                </c:pt>
                <c:pt idx="29447">
                  <c:v>5708.9</c:v>
                </c:pt>
                <c:pt idx="29448">
                  <c:v>5708.92</c:v>
                </c:pt>
                <c:pt idx="29449">
                  <c:v>5708.94</c:v>
                </c:pt>
                <c:pt idx="29450">
                  <c:v>5708.96</c:v>
                </c:pt>
                <c:pt idx="29451">
                  <c:v>5708.98</c:v>
                </c:pt>
                <c:pt idx="29452">
                  <c:v>5709</c:v>
                </c:pt>
                <c:pt idx="29453">
                  <c:v>5709.02</c:v>
                </c:pt>
                <c:pt idx="29454">
                  <c:v>5709.04</c:v>
                </c:pt>
                <c:pt idx="29455">
                  <c:v>5709.06</c:v>
                </c:pt>
                <c:pt idx="29456">
                  <c:v>5709.08</c:v>
                </c:pt>
                <c:pt idx="29457">
                  <c:v>5709.1</c:v>
                </c:pt>
                <c:pt idx="29458">
                  <c:v>5709.1200000000035</c:v>
                </c:pt>
                <c:pt idx="29459">
                  <c:v>5709.14</c:v>
                </c:pt>
                <c:pt idx="29460">
                  <c:v>5709.1600000000035</c:v>
                </c:pt>
                <c:pt idx="29461">
                  <c:v>5709.18</c:v>
                </c:pt>
                <c:pt idx="29462">
                  <c:v>5709.2</c:v>
                </c:pt>
                <c:pt idx="29463">
                  <c:v>5709.22</c:v>
                </c:pt>
                <c:pt idx="29464">
                  <c:v>5709.24</c:v>
                </c:pt>
                <c:pt idx="29465">
                  <c:v>5709.26</c:v>
                </c:pt>
                <c:pt idx="29466">
                  <c:v>5709.28</c:v>
                </c:pt>
                <c:pt idx="29467">
                  <c:v>5709.3</c:v>
                </c:pt>
                <c:pt idx="29468">
                  <c:v>5709.3200000000024</c:v>
                </c:pt>
                <c:pt idx="29469">
                  <c:v>5709.34</c:v>
                </c:pt>
                <c:pt idx="29470">
                  <c:v>5709.3600000000024</c:v>
                </c:pt>
                <c:pt idx="29471">
                  <c:v>5709.38</c:v>
                </c:pt>
                <c:pt idx="29472">
                  <c:v>5709.4</c:v>
                </c:pt>
                <c:pt idx="29473">
                  <c:v>5709.42</c:v>
                </c:pt>
                <c:pt idx="29474">
                  <c:v>5709.44</c:v>
                </c:pt>
                <c:pt idx="29475">
                  <c:v>5709.46</c:v>
                </c:pt>
                <c:pt idx="29476">
                  <c:v>5709.48</c:v>
                </c:pt>
                <c:pt idx="29477">
                  <c:v>5709.5</c:v>
                </c:pt>
                <c:pt idx="29478">
                  <c:v>5709.52</c:v>
                </c:pt>
                <c:pt idx="29479">
                  <c:v>5709.54</c:v>
                </c:pt>
                <c:pt idx="29480">
                  <c:v>5709.56</c:v>
                </c:pt>
                <c:pt idx="29481">
                  <c:v>5709.58</c:v>
                </c:pt>
                <c:pt idx="29482">
                  <c:v>5709.6</c:v>
                </c:pt>
                <c:pt idx="29483">
                  <c:v>5709.6200000000035</c:v>
                </c:pt>
                <c:pt idx="29484">
                  <c:v>5709.64</c:v>
                </c:pt>
                <c:pt idx="29485">
                  <c:v>5709.6600000000035</c:v>
                </c:pt>
                <c:pt idx="29486">
                  <c:v>5709.68</c:v>
                </c:pt>
                <c:pt idx="29487">
                  <c:v>5709.7</c:v>
                </c:pt>
                <c:pt idx="29488">
                  <c:v>5709.72</c:v>
                </c:pt>
                <c:pt idx="29489">
                  <c:v>5709.74</c:v>
                </c:pt>
                <c:pt idx="29490">
                  <c:v>5709.76</c:v>
                </c:pt>
                <c:pt idx="29491">
                  <c:v>5709.78</c:v>
                </c:pt>
                <c:pt idx="29492">
                  <c:v>5709.8</c:v>
                </c:pt>
                <c:pt idx="29493">
                  <c:v>5709.8200000000024</c:v>
                </c:pt>
                <c:pt idx="29494">
                  <c:v>5709.84</c:v>
                </c:pt>
                <c:pt idx="29495">
                  <c:v>5709.8600000000024</c:v>
                </c:pt>
                <c:pt idx="29496">
                  <c:v>5709.88</c:v>
                </c:pt>
                <c:pt idx="29497">
                  <c:v>5709.9</c:v>
                </c:pt>
                <c:pt idx="29498">
                  <c:v>5709.92</c:v>
                </c:pt>
                <c:pt idx="29499">
                  <c:v>5709.94</c:v>
                </c:pt>
                <c:pt idx="29500">
                  <c:v>5709.96</c:v>
                </c:pt>
                <c:pt idx="29501">
                  <c:v>5709.98</c:v>
                </c:pt>
                <c:pt idx="29502">
                  <c:v>5710</c:v>
                </c:pt>
                <c:pt idx="29503">
                  <c:v>5710.02</c:v>
                </c:pt>
                <c:pt idx="29504">
                  <c:v>5710.04</c:v>
                </c:pt>
                <c:pt idx="29505">
                  <c:v>5710.06</c:v>
                </c:pt>
                <c:pt idx="29506">
                  <c:v>5710.08</c:v>
                </c:pt>
                <c:pt idx="29507">
                  <c:v>5710.1</c:v>
                </c:pt>
                <c:pt idx="29508">
                  <c:v>5710.1200000000035</c:v>
                </c:pt>
                <c:pt idx="29509">
                  <c:v>5710.14</c:v>
                </c:pt>
                <c:pt idx="29510">
                  <c:v>5710.1600000000035</c:v>
                </c:pt>
                <c:pt idx="29511">
                  <c:v>5710.18</c:v>
                </c:pt>
                <c:pt idx="29512">
                  <c:v>5710.2</c:v>
                </c:pt>
                <c:pt idx="29513">
                  <c:v>5710.22</c:v>
                </c:pt>
                <c:pt idx="29514">
                  <c:v>5710.24</c:v>
                </c:pt>
                <c:pt idx="29515">
                  <c:v>5710.26</c:v>
                </c:pt>
                <c:pt idx="29516">
                  <c:v>5710.28</c:v>
                </c:pt>
                <c:pt idx="29517">
                  <c:v>5710.3</c:v>
                </c:pt>
                <c:pt idx="29518">
                  <c:v>5710.3200000000024</c:v>
                </c:pt>
                <c:pt idx="29519">
                  <c:v>5710.34</c:v>
                </c:pt>
                <c:pt idx="29520">
                  <c:v>5710.3600000000024</c:v>
                </c:pt>
                <c:pt idx="29521">
                  <c:v>5710.38</c:v>
                </c:pt>
                <c:pt idx="29522">
                  <c:v>5710.4</c:v>
                </c:pt>
                <c:pt idx="29523">
                  <c:v>5710.42</c:v>
                </c:pt>
                <c:pt idx="29524">
                  <c:v>5710.44</c:v>
                </c:pt>
                <c:pt idx="29525">
                  <c:v>5710.46</c:v>
                </c:pt>
                <c:pt idx="29526">
                  <c:v>5710.48</c:v>
                </c:pt>
                <c:pt idx="29527">
                  <c:v>5710.5</c:v>
                </c:pt>
                <c:pt idx="29528">
                  <c:v>5710.52</c:v>
                </c:pt>
                <c:pt idx="29529">
                  <c:v>5710.54</c:v>
                </c:pt>
                <c:pt idx="29530">
                  <c:v>5710.56</c:v>
                </c:pt>
                <c:pt idx="29531">
                  <c:v>5710.58</c:v>
                </c:pt>
                <c:pt idx="29532">
                  <c:v>5710.6</c:v>
                </c:pt>
                <c:pt idx="29533">
                  <c:v>5710.6200000000035</c:v>
                </c:pt>
                <c:pt idx="29534">
                  <c:v>5710.64</c:v>
                </c:pt>
                <c:pt idx="29535">
                  <c:v>5710.6600000000035</c:v>
                </c:pt>
                <c:pt idx="29536">
                  <c:v>5710.68</c:v>
                </c:pt>
                <c:pt idx="29537">
                  <c:v>5710.7</c:v>
                </c:pt>
                <c:pt idx="29538">
                  <c:v>5710.72</c:v>
                </c:pt>
                <c:pt idx="29539">
                  <c:v>5710.74</c:v>
                </c:pt>
                <c:pt idx="29540">
                  <c:v>5710.76</c:v>
                </c:pt>
                <c:pt idx="29541">
                  <c:v>5710.78</c:v>
                </c:pt>
                <c:pt idx="29542">
                  <c:v>5710.8</c:v>
                </c:pt>
                <c:pt idx="29543">
                  <c:v>5710.8200000000024</c:v>
                </c:pt>
                <c:pt idx="29544">
                  <c:v>5710.84</c:v>
                </c:pt>
                <c:pt idx="29545">
                  <c:v>5710.8600000000024</c:v>
                </c:pt>
                <c:pt idx="29546">
                  <c:v>5710.88</c:v>
                </c:pt>
                <c:pt idx="29547">
                  <c:v>5710.9</c:v>
                </c:pt>
                <c:pt idx="29548">
                  <c:v>5710.92</c:v>
                </c:pt>
                <c:pt idx="29549">
                  <c:v>5710.94</c:v>
                </c:pt>
                <c:pt idx="29550">
                  <c:v>5710.96</c:v>
                </c:pt>
                <c:pt idx="29551">
                  <c:v>5710.98</c:v>
                </c:pt>
                <c:pt idx="29552">
                  <c:v>5711</c:v>
                </c:pt>
                <c:pt idx="29553">
                  <c:v>5711.02</c:v>
                </c:pt>
                <c:pt idx="29554">
                  <c:v>5711.04</c:v>
                </c:pt>
                <c:pt idx="29555">
                  <c:v>5711.06</c:v>
                </c:pt>
                <c:pt idx="29556">
                  <c:v>5711.08</c:v>
                </c:pt>
                <c:pt idx="29557">
                  <c:v>5711.1</c:v>
                </c:pt>
                <c:pt idx="29558">
                  <c:v>5711.1200000000035</c:v>
                </c:pt>
                <c:pt idx="29559">
                  <c:v>5711.14</c:v>
                </c:pt>
                <c:pt idx="29560">
                  <c:v>5711.1600000000035</c:v>
                </c:pt>
                <c:pt idx="29561">
                  <c:v>5711.18</c:v>
                </c:pt>
                <c:pt idx="29562">
                  <c:v>5711.2</c:v>
                </c:pt>
                <c:pt idx="29563">
                  <c:v>5711.22</c:v>
                </c:pt>
                <c:pt idx="29564">
                  <c:v>5711.24</c:v>
                </c:pt>
                <c:pt idx="29565">
                  <c:v>5711.26</c:v>
                </c:pt>
                <c:pt idx="29566">
                  <c:v>5711.28</c:v>
                </c:pt>
                <c:pt idx="29567">
                  <c:v>5711.3</c:v>
                </c:pt>
                <c:pt idx="29568">
                  <c:v>5711.3200000000024</c:v>
                </c:pt>
                <c:pt idx="29569">
                  <c:v>5711.34</c:v>
                </c:pt>
                <c:pt idx="29570">
                  <c:v>5711.3600000000024</c:v>
                </c:pt>
                <c:pt idx="29571">
                  <c:v>5711.38</c:v>
                </c:pt>
                <c:pt idx="29572">
                  <c:v>5711.4</c:v>
                </c:pt>
                <c:pt idx="29573">
                  <c:v>5711.42</c:v>
                </c:pt>
                <c:pt idx="29574">
                  <c:v>5711.44</c:v>
                </c:pt>
                <c:pt idx="29575">
                  <c:v>5711.46</c:v>
                </c:pt>
                <c:pt idx="29576">
                  <c:v>5711.48</c:v>
                </c:pt>
                <c:pt idx="29577">
                  <c:v>5711.5</c:v>
                </c:pt>
                <c:pt idx="29578">
                  <c:v>5711.52</c:v>
                </c:pt>
                <c:pt idx="29579">
                  <c:v>5711.54</c:v>
                </c:pt>
                <c:pt idx="29580">
                  <c:v>5711.56</c:v>
                </c:pt>
                <c:pt idx="29581">
                  <c:v>5711.58</c:v>
                </c:pt>
                <c:pt idx="29582">
                  <c:v>5711.6</c:v>
                </c:pt>
                <c:pt idx="29583">
                  <c:v>5711.6200000000035</c:v>
                </c:pt>
                <c:pt idx="29584">
                  <c:v>5711.64</c:v>
                </c:pt>
                <c:pt idx="29585">
                  <c:v>5711.6600000000035</c:v>
                </c:pt>
                <c:pt idx="29586">
                  <c:v>5711.68</c:v>
                </c:pt>
                <c:pt idx="29587">
                  <c:v>5711.7</c:v>
                </c:pt>
                <c:pt idx="29588">
                  <c:v>5711.72</c:v>
                </c:pt>
                <c:pt idx="29589">
                  <c:v>5711.74</c:v>
                </c:pt>
                <c:pt idx="29590">
                  <c:v>5711.76</c:v>
                </c:pt>
                <c:pt idx="29591">
                  <c:v>5711.78</c:v>
                </c:pt>
                <c:pt idx="29592">
                  <c:v>5711.8</c:v>
                </c:pt>
                <c:pt idx="29593">
                  <c:v>5711.8200000000024</c:v>
                </c:pt>
                <c:pt idx="29594">
                  <c:v>5711.84</c:v>
                </c:pt>
                <c:pt idx="29595">
                  <c:v>5711.8600000000024</c:v>
                </c:pt>
                <c:pt idx="29596">
                  <c:v>5711.88</c:v>
                </c:pt>
                <c:pt idx="29597">
                  <c:v>5711.9</c:v>
                </c:pt>
                <c:pt idx="29598">
                  <c:v>5711.92</c:v>
                </c:pt>
                <c:pt idx="29599">
                  <c:v>5711.94</c:v>
                </c:pt>
                <c:pt idx="29600">
                  <c:v>5711.96</c:v>
                </c:pt>
                <c:pt idx="29601">
                  <c:v>5711.98</c:v>
                </c:pt>
                <c:pt idx="29602">
                  <c:v>5712</c:v>
                </c:pt>
                <c:pt idx="29603">
                  <c:v>5712.02</c:v>
                </c:pt>
                <c:pt idx="29604">
                  <c:v>5712.04</c:v>
                </c:pt>
                <c:pt idx="29605">
                  <c:v>5712.06</c:v>
                </c:pt>
                <c:pt idx="29606">
                  <c:v>5712.08</c:v>
                </c:pt>
                <c:pt idx="29607">
                  <c:v>5712.1</c:v>
                </c:pt>
                <c:pt idx="29608">
                  <c:v>5712.1200000000035</c:v>
                </c:pt>
                <c:pt idx="29609">
                  <c:v>5712.14</c:v>
                </c:pt>
                <c:pt idx="29610">
                  <c:v>5712.1600000000035</c:v>
                </c:pt>
                <c:pt idx="29611">
                  <c:v>5712.18</c:v>
                </c:pt>
                <c:pt idx="29612">
                  <c:v>5712.2</c:v>
                </c:pt>
                <c:pt idx="29613">
                  <c:v>5712.22</c:v>
                </c:pt>
                <c:pt idx="29614">
                  <c:v>5712.24</c:v>
                </c:pt>
                <c:pt idx="29615">
                  <c:v>5712.26</c:v>
                </c:pt>
                <c:pt idx="29616">
                  <c:v>5712.28</c:v>
                </c:pt>
                <c:pt idx="29617">
                  <c:v>5712.3</c:v>
                </c:pt>
                <c:pt idx="29618">
                  <c:v>5712.3200000000024</c:v>
                </c:pt>
                <c:pt idx="29619">
                  <c:v>5712.34</c:v>
                </c:pt>
                <c:pt idx="29620">
                  <c:v>5712.3600000000024</c:v>
                </c:pt>
                <c:pt idx="29621">
                  <c:v>5712.38</c:v>
                </c:pt>
                <c:pt idx="29622">
                  <c:v>5712.4</c:v>
                </c:pt>
                <c:pt idx="29623">
                  <c:v>5712.42</c:v>
                </c:pt>
                <c:pt idx="29624">
                  <c:v>5712.44</c:v>
                </c:pt>
                <c:pt idx="29625">
                  <c:v>5712.46</c:v>
                </c:pt>
                <c:pt idx="29626">
                  <c:v>5712.48</c:v>
                </c:pt>
                <c:pt idx="29627">
                  <c:v>5712.5</c:v>
                </c:pt>
                <c:pt idx="29628">
                  <c:v>5712.52</c:v>
                </c:pt>
                <c:pt idx="29629">
                  <c:v>5712.54</c:v>
                </c:pt>
                <c:pt idx="29630">
                  <c:v>5712.56</c:v>
                </c:pt>
                <c:pt idx="29631">
                  <c:v>5712.58</c:v>
                </c:pt>
                <c:pt idx="29632">
                  <c:v>5712.6</c:v>
                </c:pt>
                <c:pt idx="29633">
                  <c:v>5712.6200000000035</c:v>
                </c:pt>
                <c:pt idx="29634">
                  <c:v>5712.64</c:v>
                </c:pt>
                <c:pt idx="29635">
                  <c:v>5712.6600000000035</c:v>
                </c:pt>
                <c:pt idx="29636">
                  <c:v>5712.68</c:v>
                </c:pt>
                <c:pt idx="29637">
                  <c:v>5712.7</c:v>
                </c:pt>
                <c:pt idx="29638">
                  <c:v>5712.72</c:v>
                </c:pt>
                <c:pt idx="29639">
                  <c:v>5712.74</c:v>
                </c:pt>
                <c:pt idx="29640">
                  <c:v>5712.76</c:v>
                </c:pt>
                <c:pt idx="29641">
                  <c:v>5712.78</c:v>
                </c:pt>
                <c:pt idx="29642">
                  <c:v>5712.8</c:v>
                </c:pt>
                <c:pt idx="29643">
                  <c:v>5712.8200000000024</c:v>
                </c:pt>
                <c:pt idx="29644">
                  <c:v>5712.84</c:v>
                </c:pt>
                <c:pt idx="29645">
                  <c:v>5712.8600000000024</c:v>
                </c:pt>
                <c:pt idx="29646">
                  <c:v>5712.88</c:v>
                </c:pt>
                <c:pt idx="29647">
                  <c:v>5712.9</c:v>
                </c:pt>
                <c:pt idx="29648">
                  <c:v>5712.92</c:v>
                </c:pt>
                <c:pt idx="29649">
                  <c:v>5712.94</c:v>
                </c:pt>
                <c:pt idx="29650">
                  <c:v>5712.96</c:v>
                </c:pt>
                <c:pt idx="29651">
                  <c:v>5712.98</c:v>
                </c:pt>
                <c:pt idx="29652">
                  <c:v>5713</c:v>
                </c:pt>
                <c:pt idx="29653">
                  <c:v>5713.02</c:v>
                </c:pt>
                <c:pt idx="29654">
                  <c:v>5713.04</c:v>
                </c:pt>
                <c:pt idx="29655">
                  <c:v>5713.06</c:v>
                </c:pt>
                <c:pt idx="29656">
                  <c:v>5713.08</c:v>
                </c:pt>
                <c:pt idx="29657">
                  <c:v>5713.1</c:v>
                </c:pt>
                <c:pt idx="29658">
                  <c:v>5713.1200000000035</c:v>
                </c:pt>
                <c:pt idx="29659">
                  <c:v>5713.14</c:v>
                </c:pt>
                <c:pt idx="29660">
                  <c:v>5713.1600000000035</c:v>
                </c:pt>
                <c:pt idx="29661">
                  <c:v>5713.18</c:v>
                </c:pt>
                <c:pt idx="29662">
                  <c:v>5713.2</c:v>
                </c:pt>
                <c:pt idx="29663">
                  <c:v>5713.22</c:v>
                </c:pt>
                <c:pt idx="29664">
                  <c:v>5713.24</c:v>
                </c:pt>
                <c:pt idx="29665">
                  <c:v>5713.26</c:v>
                </c:pt>
                <c:pt idx="29666">
                  <c:v>5713.28</c:v>
                </c:pt>
                <c:pt idx="29667">
                  <c:v>5713.3</c:v>
                </c:pt>
                <c:pt idx="29668">
                  <c:v>5713.3200000000024</c:v>
                </c:pt>
                <c:pt idx="29669">
                  <c:v>5713.34</c:v>
                </c:pt>
                <c:pt idx="29670">
                  <c:v>5713.3600000000024</c:v>
                </c:pt>
                <c:pt idx="29671">
                  <c:v>5713.38</c:v>
                </c:pt>
                <c:pt idx="29672">
                  <c:v>5713.4</c:v>
                </c:pt>
                <c:pt idx="29673">
                  <c:v>5713.42</c:v>
                </c:pt>
                <c:pt idx="29674">
                  <c:v>5713.44</c:v>
                </c:pt>
                <c:pt idx="29675">
                  <c:v>5713.46</c:v>
                </c:pt>
                <c:pt idx="29676">
                  <c:v>5713.48</c:v>
                </c:pt>
                <c:pt idx="29677">
                  <c:v>5713.5</c:v>
                </c:pt>
                <c:pt idx="29678">
                  <c:v>5713.52</c:v>
                </c:pt>
                <c:pt idx="29679">
                  <c:v>5713.54</c:v>
                </c:pt>
                <c:pt idx="29680">
                  <c:v>5713.56</c:v>
                </c:pt>
                <c:pt idx="29681">
                  <c:v>5713.58</c:v>
                </c:pt>
                <c:pt idx="29682">
                  <c:v>5713.6</c:v>
                </c:pt>
                <c:pt idx="29683">
                  <c:v>5713.6200000000035</c:v>
                </c:pt>
                <c:pt idx="29684">
                  <c:v>5713.64</c:v>
                </c:pt>
                <c:pt idx="29685">
                  <c:v>5713.6600000000035</c:v>
                </c:pt>
                <c:pt idx="29686">
                  <c:v>5713.68</c:v>
                </c:pt>
                <c:pt idx="29687">
                  <c:v>5713.7</c:v>
                </c:pt>
                <c:pt idx="29688">
                  <c:v>5713.72</c:v>
                </c:pt>
                <c:pt idx="29689">
                  <c:v>5713.74</c:v>
                </c:pt>
                <c:pt idx="29690">
                  <c:v>5713.76</c:v>
                </c:pt>
                <c:pt idx="29691">
                  <c:v>5713.78</c:v>
                </c:pt>
                <c:pt idx="29692">
                  <c:v>5713.8</c:v>
                </c:pt>
                <c:pt idx="29693">
                  <c:v>5713.8200000000024</c:v>
                </c:pt>
                <c:pt idx="29694">
                  <c:v>5713.84</c:v>
                </c:pt>
                <c:pt idx="29695">
                  <c:v>5713.8600000000024</c:v>
                </c:pt>
                <c:pt idx="29696">
                  <c:v>5713.88</c:v>
                </c:pt>
                <c:pt idx="29697">
                  <c:v>5713.9</c:v>
                </c:pt>
                <c:pt idx="29698">
                  <c:v>5713.92</c:v>
                </c:pt>
                <c:pt idx="29699">
                  <c:v>5713.94</c:v>
                </c:pt>
                <c:pt idx="29700">
                  <c:v>5713.96</c:v>
                </c:pt>
                <c:pt idx="29701">
                  <c:v>5713.98</c:v>
                </c:pt>
                <c:pt idx="29702">
                  <c:v>5714</c:v>
                </c:pt>
                <c:pt idx="29703">
                  <c:v>5714.02</c:v>
                </c:pt>
                <c:pt idx="29704">
                  <c:v>5714.04</c:v>
                </c:pt>
                <c:pt idx="29705">
                  <c:v>5714.06</c:v>
                </c:pt>
                <c:pt idx="29706">
                  <c:v>5714.08</c:v>
                </c:pt>
                <c:pt idx="29707">
                  <c:v>5714.1</c:v>
                </c:pt>
                <c:pt idx="29708">
                  <c:v>5714.1200000000035</c:v>
                </c:pt>
                <c:pt idx="29709">
                  <c:v>5714.14</c:v>
                </c:pt>
                <c:pt idx="29710">
                  <c:v>5714.1600000000035</c:v>
                </c:pt>
                <c:pt idx="29711">
                  <c:v>5714.18</c:v>
                </c:pt>
                <c:pt idx="29712">
                  <c:v>5714.2</c:v>
                </c:pt>
                <c:pt idx="29713">
                  <c:v>5714.22</c:v>
                </c:pt>
                <c:pt idx="29714">
                  <c:v>5714.24</c:v>
                </c:pt>
                <c:pt idx="29715">
                  <c:v>5714.26</c:v>
                </c:pt>
                <c:pt idx="29716">
                  <c:v>5714.28</c:v>
                </c:pt>
                <c:pt idx="29717">
                  <c:v>5714.3</c:v>
                </c:pt>
                <c:pt idx="29718">
                  <c:v>5714.3200000000024</c:v>
                </c:pt>
                <c:pt idx="29719">
                  <c:v>5714.34</c:v>
                </c:pt>
                <c:pt idx="29720">
                  <c:v>5714.3600000000024</c:v>
                </c:pt>
                <c:pt idx="29721">
                  <c:v>5714.38</c:v>
                </c:pt>
                <c:pt idx="29722">
                  <c:v>5714.4</c:v>
                </c:pt>
                <c:pt idx="29723">
                  <c:v>5714.42</c:v>
                </c:pt>
                <c:pt idx="29724">
                  <c:v>5714.44</c:v>
                </c:pt>
                <c:pt idx="29725">
                  <c:v>5714.46</c:v>
                </c:pt>
                <c:pt idx="29726">
                  <c:v>5714.48</c:v>
                </c:pt>
                <c:pt idx="29727">
                  <c:v>5714.5</c:v>
                </c:pt>
                <c:pt idx="29728">
                  <c:v>5714.52</c:v>
                </c:pt>
                <c:pt idx="29729">
                  <c:v>5714.54</c:v>
                </c:pt>
                <c:pt idx="29730">
                  <c:v>5714.56</c:v>
                </c:pt>
                <c:pt idx="29731">
                  <c:v>5714.58</c:v>
                </c:pt>
                <c:pt idx="29732">
                  <c:v>5714.6</c:v>
                </c:pt>
                <c:pt idx="29733">
                  <c:v>5714.6200000000035</c:v>
                </c:pt>
                <c:pt idx="29734">
                  <c:v>5714.64</c:v>
                </c:pt>
                <c:pt idx="29735">
                  <c:v>5714.6600000000035</c:v>
                </c:pt>
                <c:pt idx="29736">
                  <c:v>5714.68</c:v>
                </c:pt>
                <c:pt idx="29737">
                  <c:v>5714.7</c:v>
                </c:pt>
                <c:pt idx="29738">
                  <c:v>5714.72</c:v>
                </c:pt>
                <c:pt idx="29739">
                  <c:v>5714.74</c:v>
                </c:pt>
                <c:pt idx="29740">
                  <c:v>5714.76</c:v>
                </c:pt>
                <c:pt idx="29741">
                  <c:v>5714.78</c:v>
                </c:pt>
                <c:pt idx="29742">
                  <c:v>5714.8</c:v>
                </c:pt>
                <c:pt idx="29743">
                  <c:v>5714.8200000000024</c:v>
                </c:pt>
                <c:pt idx="29744">
                  <c:v>5714.84</c:v>
                </c:pt>
                <c:pt idx="29745">
                  <c:v>5714.8600000000024</c:v>
                </c:pt>
                <c:pt idx="29746">
                  <c:v>5714.88</c:v>
                </c:pt>
                <c:pt idx="29747">
                  <c:v>5714.9</c:v>
                </c:pt>
                <c:pt idx="29748">
                  <c:v>5714.92</c:v>
                </c:pt>
                <c:pt idx="29749">
                  <c:v>5714.94</c:v>
                </c:pt>
                <c:pt idx="29750">
                  <c:v>5714.96</c:v>
                </c:pt>
                <c:pt idx="29751">
                  <c:v>5714.98</c:v>
                </c:pt>
                <c:pt idx="29752">
                  <c:v>5715</c:v>
                </c:pt>
                <c:pt idx="29753">
                  <c:v>5715.02</c:v>
                </c:pt>
                <c:pt idx="29754">
                  <c:v>5715.04</c:v>
                </c:pt>
                <c:pt idx="29755">
                  <c:v>5715.06</c:v>
                </c:pt>
                <c:pt idx="29756">
                  <c:v>5715.08</c:v>
                </c:pt>
                <c:pt idx="29757">
                  <c:v>5715.1</c:v>
                </c:pt>
                <c:pt idx="29758">
                  <c:v>5715.1200000000035</c:v>
                </c:pt>
                <c:pt idx="29759">
                  <c:v>5715.14</c:v>
                </c:pt>
                <c:pt idx="29760">
                  <c:v>5715.1600000000035</c:v>
                </c:pt>
                <c:pt idx="29761">
                  <c:v>5715.18</c:v>
                </c:pt>
                <c:pt idx="29762">
                  <c:v>5715.2</c:v>
                </c:pt>
                <c:pt idx="29763">
                  <c:v>5715.22</c:v>
                </c:pt>
                <c:pt idx="29764">
                  <c:v>5715.24</c:v>
                </c:pt>
                <c:pt idx="29765">
                  <c:v>5715.26</c:v>
                </c:pt>
                <c:pt idx="29766">
                  <c:v>5715.28</c:v>
                </c:pt>
                <c:pt idx="29767">
                  <c:v>5715.3</c:v>
                </c:pt>
                <c:pt idx="29768">
                  <c:v>5715.3200000000024</c:v>
                </c:pt>
                <c:pt idx="29769">
                  <c:v>5715.34</c:v>
                </c:pt>
                <c:pt idx="29770">
                  <c:v>5715.3600000000024</c:v>
                </c:pt>
                <c:pt idx="29771">
                  <c:v>5715.38</c:v>
                </c:pt>
                <c:pt idx="29772">
                  <c:v>5715.4</c:v>
                </c:pt>
                <c:pt idx="29773">
                  <c:v>5715.42</c:v>
                </c:pt>
                <c:pt idx="29774">
                  <c:v>5715.44</c:v>
                </c:pt>
                <c:pt idx="29775">
                  <c:v>5715.46</c:v>
                </c:pt>
                <c:pt idx="29776">
                  <c:v>5715.48</c:v>
                </c:pt>
                <c:pt idx="29777">
                  <c:v>5715.5</c:v>
                </c:pt>
                <c:pt idx="29778">
                  <c:v>5715.52</c:v>
                </c:pt>
                <c:pt idx="29779">
                  <c:v>5715.54</c:v>
                </c:pt>
                <c:pt idx="29780">
                  <c:v>5715.56</c:v>
                </c:pt>
                <c:pt idx="29781">
                  <c:v>5715.58</c:v>
                </c:pt>
                <c:pt idx="29782">
                  <c:v>5715.6</c:v>
                </c:pt>
                <c:pt idx="29783">
                  <c:v>5715.6200000000035</c:v>
                </c:pt>
                <c:pt idx="29784">
                  <c:v>5715.64</c:v>
                </c:pt>
                <c:pt idx="29785">
                  <c:v>5715.6600000000035</c:v>
                </c:pt>
                <c:pt idx="29786">
                  <c:v>5715.68</c:v>
                </c:pt>
                <c:pt idx="29787">
                  <c:v>5715.7</c:v>
                </c:pt>
                <c:pt idx="29788">
                  <c:v>5715.72</c:v>
                </c:pt>
                <c:pt idx="29789">
                  <c:v>5715.74</c:v>
                </c:pt>
                <c:pt idx="29790">
                  <c:v>5715.76</c:v>
                </c:pt>
                <c:pt idx="29791">
                  <c:v>5715.78</c:v>
                </c:pt>
                <c:pt idx="29792">
                  <c:v>5715.8</c:v>
                </c:pt>
                <c:pt idx="29793">
                  <c:v>5715.8200000000024</c:v>
                </c:pt>
                <c:pt idx="29794">
                  <c:v>5715.84</c:v>
                </c:pt>
                <c:pt idx="29795">
                  <c:v>5715.8600000000024</c:v>
                </c:pt>
                <c:pt idx="29796">
                  <c:v>5715.88</c:v>
                </c:pt>
                <c:pt idx="29797">
                  <c:v>5715.9</c:v>
                </c:pt>
                <c:pt idx="29798">
                  <c:v>5715.92</c:v>
                </c:pt>
                <c:pt idx="29799">
                  <c:v>5715.94</c:v>
                </c:pt>
                <c:pt idx="29800">
                  <c:v>5715.96</c:v>
                </c:pt>
                <c:pt idx="29801">
                  <c:v>5715.98</c:v>
                </c:pt>
                <c:pt idx="29802">
                  <c:v>5716</c:v>
                </c:pt>
                <c:pt idx="29803">
                  <c:v>5716.02</c:v>
                </c:pt>
                <c:pt idx="29804">
                  <c:v>5716.04</c:v>
                </c:pt>
                <c:pt idx="29805">
                  <c:v>5716.06</c:v>
                </c:pt>
                <c:pt idx="29806">
                  <c:v>5716.08</c:v>
                </c:pt>
                <c:pt idx="29807">
                  <c:v>5716.1</c:v>
                </c:pt>
                <c:pt idx="29808">
                  <c:v>5716.1200000000035</c:v>
                </c:pt>
                <c:pt idx="29809">
                  <c:v>5716.14</c:v>
                </c:pt>
                <c:pt idx="29810">
                  <c:v>5716.1600000000035</c:v>
                </c:pt>
                <c:pt idx="29811">
                  <c:v>5716.18</c:v>
                </c:pt>
                <c:pt idx="29812">
                  <c:v>5716.2</c:v>
                </c:pt>
                <c:pt idx="29813">
                  <c:v>5716.22</c:v>
                </c:pt>
                <c:pt idx="29814">
                  <c:v>5716.24</c:v>
                </c:pt>
                <c:pt idx="29815">
                  <c:v>5716.26</c:v>
                </c:pt>
                <c:pt idx="29816">
                  <c:v>5716.28</c:v>
                </c:pt>
                <c:pt idx="29817">
                  <c:v>5716.3</c:v>
                </c:pt>
                <c:pt idx="29818">
                  <c:v>5716.3200000000024</c:v>
                </c:pt>
                <c:pt idx="29819">
                  <c:v>5716.34</c:v>
                </c:pt>
                <c:pt idx="29820">
                  <c:v>5716.3600000000024</c:v>
                </c:pt>
                <c:pt idx="29821">
                  <c:v>5716.38</c:v>
                </c:pt>
                <c:pt idx="29822">
                  <c:v>5716.4</c:v>
                </c:pt>
                <c:pt idx="29823">
                  <c:v>5716.42</c:v>
                </c:pt>
                <c:pt idx="29824">
                  <c:v>5716.44</c:v>
                </c:pt>
                <c:pt idx="29825">
                  <c:v>5716.46</c:v>
                </c:pt>
                <c:pt idx="29826">
                  <c:v>5716.48</c:v>
                </c:pt>
                <c:pt idx="29827">
                  <c:v>5716.5</c:v>
                </c:pt>
                <c:pt idx="29828">
                  <c:v>5716.52</c:v>
                </c:pt>
                <c:pt idx="29829">
                  <c:v>5716.54</c:v>
                </c:pt>
                <c:pt idx="29830">
                  <c:v>5716.56</c:v>
                </c:pt>
                <c:pt idx="29831">
                  <c:v>5716.58</c:v>
                </c:pt>
                <c:pt idx="29832">
                  <c:v>5716.6</c:v>
                </c:pt>
                <c:pt idx="29833">
                  <c:v>5716.6200000000035</c:v>
                </c:pt>
                <c:pt idx="29834">
                  <c:v>5716.64</c:v>
                </c:pt>
                <c:pt idx="29835">
                  <c:v>5716.6600000000035</c:v>
                </c:pt>
                <c:pt idx="29836">
                  <c:v>5716.68</c:v>
                </c:pt>
                <c:pt idx="29837">
                  <c:v>5716.7</c:v>
                </c:pt>
                <c:pt idx="29838">
                  <c:v>5716.72</c:v>
                </c:pt>
                <c:pt idx="29839">
                  <c:v>5716.74</c:v>
                </c:pt>
                <c:pt idx="29840">
                  <c:v>5716.76</c:v>
                </c:pt>
                <c:pt idx="29841">
                  <c:v>5716.78</c:v>
                </c:pt>
                <c:pt idx="29842">
                  <c:v>5716.8</c:v>
                </c:pt>
                <c:pt idx="29843">
                  <c:v>5716.8200000000024</c:v>
                </c:pt>
                <c:pt idx="29844">
                  <c:v>5716.84</c:v>
                </c:pt>
                <c:pt idx="29845">
                  <c:v>5716.8600000000024</c:v>
                </c:pt>
                <c:pt idx="29846">
                  <c:v>5716.88</c:v>
                </c:pt>
                <c:pt idx="29847">
                  <c:v>5716.9</c:v>
                </c:pt>
                <c:pt idx="29848">
                  <c:v>5716.92</c:v>
                </c:pt>
                <c:pt idx="29849">
                  <c:v>5716.94</c:v>
                </c:pt>
                <c:pt idx="29850">
                  <c:v>5716.96</c:v>
                </c:pt>
                <c:pt idx="29851">
                  <c:v>5716.98</c:v>
                </c:pt>
                <c:pt idx="29852">
                  <c:v>5717</c:v>
                </c:pt>
                <c:pt idx="29853">
                  <c:v>5717.02</c:v>
                </c:pt>
                <c:pt idx="29854">
                  <c:v>5717.04</c:v>
                </c:pt>
                <c:pt idx="29855">
                  <c:v>5717.06</c:v>
                </c:pt>
                <c:pt idx="29856">
                  <c:v>5717.08</c:v>
                </c:pt>
                <c:pt idx="29857">
                  <c:v>5717.1</c:v>
                </c:pt>
                <c:pt idx="29858">
                  <c:v>5717.1200000000035</c:v>
                </c:pt>
                <c:pt idx="29859">
                  <c:v>5717.14</c:v>
                </c:pt>
                <c:pt idx="29860">
                  <c:v>5717.1600000000035</c:v>
                </c:pt>
                <c:pt idx="29861">
                  <c:v>5717.18</c:v>
                </c:pt>
                <c:pt idx="29862">
                  <c:v>5717.2</c:v>
                </c:pt>
                <c:pt idx="29863">
                  <c:v>5717.22</c:v>
                </c:pt>
                <c:pt idx="29864">
                  <c:v>5717.24</c:v>
                </c:pt>
                <c:pt idx="29865">
                  <c:v>5717.26</c:v>
                </c:pt>
                <c:pt idx="29866">
                  <c:v>5717.28</c:v>
                </c:pt>
                <c:pt idx="29867">
                  <c:v>5717.3</c:v>
                </c:pt>
                <c:pt idx="29868">
                  <c:v>5717.3200000000024</c:v>
                </c:pt>
                <c:pt idx="29869">
                  <c:v>5717.34</c:v>
                </c:pt>
                <c:pt idx="29870">
                  <c:v>5717.3600000000024</c:v>
                </c:pt>
                <c:pt idx="29871">
                  <c:v>5717.38</c:v>
                </c:pt>
                <c:pt idx="29872">
                  <c:v>5717.4</c:v>
                </c:pt>
                <c:pt idx="29873">
                  <c:v>5717.42</c:v>
                </c:pt>
                <c:pt idx="29874">
                  <c:v>5717.44</c:v>
                </c:pt>
                <c:pt idx="29875">
                  <c:v>5717.46</c:v>
                </c:pt>
                <c:pt idx="29876">
                  <c:v>5717.48</c:v>
                </c:pt>
                <c:pt idx="29877">
                  <c:v>5717.5</c:v>
                </c:pt>
                <c:pt idx="29878">
                  <c:v>5717.52</c:v>
                </c:pt>
                <c:pt idx="29879">
                  <c:v>5717.54</c:v>
                </c:pt>
                <c:pt idx="29880">
                  <c:v>5717.56</c:v>
                </c:pt>
                <c:pt idx="29881">
                  <c:v>5717.58</c:v>
                </c:pt>
                <c:pt idx="29882">
                  <c:v>5717.6</c:v>
                </c:pt>
                <c:pt idx="29883">
                  <c:v>5717.6200000000035</c:v>
                </c:pt>
                <c:pt idx="29884">
                  <c:v>5717.64</c:v>
                </c:pt>
                <c:pt idx="29885">
                  <c:v>5717.6600000000035</c:v>
                </c:pt>
                <c:pt idx="29886">
                  <c:v>5717.68</c:v>
                </c:pt>
                <c:pt idx="29887">
                  <c:v>5717.7</c:v>
                </c:pt>
                <c:pt idx="29888">
                  <c:v>5717.72</c:v>
                </c:pt>
                <c:pt idx="29889">
                  <c:v>5717.74</c:v>
                </c:pt>
                <c:pt idx="29890">
                  <c:v>5717.76</c:v>
                </c:pt>
                <c:pt idx="29891">
                  <c:v>5717.78</c:v>
                </c:pt>
                <c:pt idx="29892">
                  <c:v>5717.8</c:v>
                </c:pt>
                <c:pt idx="29893">
                  <c:v>5717.8200000000024</c:v>
                </c:pt>
                <c:pt idx="29894">
                  <c:v>5717.84</c:v>
                </c:pt>
                <c:pt idx="29895">
                  <c:v>5717.8600000000024</c:v>
                </c:pt>
                <c:pt idx="29896">
                  <c:v>5717.88</c:v>
                </c:pt>
                <c:pt idx="29897">
                  <c:v>5717.9</c:v>
                </c:pt>
                <c:pt idx="29898">
                  <c:v>5717.92</c:v>
                </c:pt>
                <c:pt idx="29899">
                  <c:v>5717.94</c:v>
                </c:pt>
                <c:pt idx="29900">
                  <c:v>5717.96</c:v>
                </c:pt>
                <c:pt idx="29901">
                  <c:v>5717.98</c:v>
                </c:pt>
                <c:pt idx="29902">
                  <c:v>5718</c:v>
                </c:pt>
                <c:pt idx="29903">
                  <c:v>5718.02</c:v>
                </c:pt>
                <c:pt idx="29904">
                  <c:v>5718.04</c:v>
                </c:pt>
                <c:pt idx="29905">
                  <c:v>5718.06</c:v>
                </c:pt>
                <c:pt idx="29906">
                  <c:v>5718.08</c:v>
                </c:pt>
                <c:pt idx="29907">
                  <c:v>5718.1</c:v>
                </c:pt>
                <c:pt idx="29908">
                  <c:v>5718.1200000000035</c:v>
                </c:pt>
                <c:pt idx="29909">
                  <c:v>5718.14</c:v>
                </c:pt>
                <c:pt idx="29910">
                  <c:v>5718.1600000000035</c:v>
                </c:pt>
                <c:pt idx="29911">
                  <c:v>5718.18</c:v>
                </c:pt>
                <c:pt idx="29912">
                  <c:v>5718.2</c:v>
                </c:pt>
                <c:pt idx="29913">
                  <c:v>5718.22</c:v>
                </c:pt>
                <c:pt idx="29914">
                  <c:v>5718.24</c:v>
                </c:pt>
                <c:pt idx="29915">
                  <c:v>5718.26</c:v>
                </c:pt>
                <c:pt idx="29916">
                  <c:v>5718.28</c:v>
                </c:pt>
                <c:pt idx="29917">
                  <c:v>5718.3</c:v>
                </c:pt>
                <c:pt idx="29918">
                  <c:v>5718.3200000000024</c:v>
                </c:pt>
                <c:pt idx="29919">
                  <c:v>5718.34</c:v>
                </c:pt>
                <c:pt idx="29920">
                  <c:v>5718.3600000000024</c:v>
                </c:pt>
                <c:pt idx="29921">
                  <c:v>5718.38</c:v>
                </c:pt>
                <c:pt idx="29922">
                  <c:v>5718.4</c:v>
                </c:pt>
                <c:pt idx="29923">
                  <c:v>5718.42</c:v>
                </c:pt>
                <c:pt idx="29924">
                  <c:v>5718.44</c:v>
                </c:pt>
                <c:pt idx="29925">
                  <c:v>5718.46</c:v>
                </c:pt>
                <c:pt idx="29926">
                  <c:v>5718.48</c:v>
                </c:pt>
                <c:pt idx="29927">
                  <c:v>5718.5</c:v>
                </c:pt>
                <c:pt idx="29928">
                  <c:v>5718.52</c:v>
                </c:pt>
                <c:pt idx="29929">
                  <c:v>5718.54</c:v>
                </c:pt>
                <c:pt idx="29930">
                  <c:v>5718.56</c:v>
                </c:pt>
                <c:pt idx="29931">
                  <c:v>5718.58</c:v>
                </c:pt>
                <c:pt idx="29932">
                  <c:v>5718.6</c:v>
                </c:pt>
                <c:pt idx="29933">
                  <c:v>5718.6200000000035</c:v>
                </c:pt>
                <c:pt idx="29934">
                  <c:v>5718.64</c:v>
                </c:pt>
                <c:pt idx="29935">
                  <c:v>5718.6600000000035</c:v>
                </c:pt>
                <c:pt idx="29936">
                  <c:v>5718.68</c:v>
                </c:pt>
                <c:pt idx="29937">
                  <c:v>5718.7</c:v>
                </c:pt>
                <c:pt idx="29938">
                  <c:v>5718.72</c:v>
                </c:pt>
                <c:pt idx="29939">
                  <c:v>5718.74</c:v>
                </c:pt>
                <c:pt idx="29940">
                  <c:v>5718.76</c:v>
                </c:pt>
                <c:pt idx="29941">
                  <c:v>5718.78</c:v>
                </c:pt>
                <c:pt idx="29942">
                  <c:v>5718.8</c:v>
                </c:pt>
                <c:pt idx="29943">
                  <c:v>5718.8200000000024</c:v>
                </c:pt>
                <c:pt idx="29944">
                  <c:v>5718.84</c:v>
                </c:pt>
                <c:pt idx="29945">
                  <c:v>5718.8600000000024</c:v>
                </c:pt>
                <c:pt idx="29946">
                  <c:v>5718.88</c:v>
                </c:pt>
                <c:pt idx="29947">
                  <c:v>5718.9</c:v>
                </c:pt>
                <c:pt idx="29948">
                  <c:v>5718.92</c:v>
                </c:pt>
                <c:pt idx="29949">
                  <c:v>5718.94</c:v>
                </c:pt>
                <c:pt idx="29950">
                  <c:v>5718.96</c:v>
                </c:pt>
                <c:pt idx="29951">
                  <c:v>5718.98</c:v>
                </c:pt>
                <c:pt idx="29952">
                  <c:v>5719</c:v>
                </c:pt>
                <c:pt idx="29953">
                  <c:v>5719.02</c:v>
                </c:pt>
                <c:pt idx="29954">
                  <c:v>5719.04</c:v>
                </c:pt>
                <c:pt idx="29955">
                  <c:v>5719.06</c:v>
                </c:pt>
                <c:pt idx="29956">
                  <c:v>5719.08</c:v>
                </c:pt>
                <c:pt idx="29957">
                  <c:v>5719.1</c:v>
                </c:pt>
                <c:pt idx="29958">
                  <c:v>5719.1200000000035</c:v>
                </c:pt>
                <c:pt idx="29959">
                  <c:v>5719.14</c:v>
                </c:pt>
                <c:pt idx="29960">
                  <c:v>5719.1600000000035</c:v>
                </c:pt>
                <c:pt idx="29961">
                  <c:v>5719.18</c:v>
                </c:pt>
                <c:pt idx="29962">
                  <c:v>5719.2</c:v>
                </c:pt>
                <c:pt idx="29963">
                  <c:v>5719.22</c:v>
                </c:pt>
                <c:pt idx="29964">
                  <c:v>5719.24</c:v>
                </c:pt>
                <c:pt idx="29965">
                  <c:v>5719.26</c:v>
                </c:pt>
                <c:pt idx="29966">
                  <c:v>5719.28</c:v>
                </c:pt>
                <c:pt idx="29967">
                  <c:v>5719.3</c:v>
                </c:pt>
                <c:pt idx="29968">
                  <c:v>5719.3200000000024</c:v>
                </c:pt>
                <c:pt idx="29969">
                  <c:v>5719.34</c:v>
                </c:pt>
                <c:pt idx="29970">
                  <c:v>5719.3600000000024</c:v>
                </c:pt>
                <c:pt idx="29971">
                  <c:v>5719.38</c:v>
                </c:pt>
                <c:pt idx="29972">
                  <c:v>5719.4</c:v>
                </c:pt>
                <c:pt idx="29973">
                  <c:v>5719.42</c:v>
                </c:pt>
                <c:pt idx="29974">
                  <c:v>5719.44</c:v>
                </c:pt>
                <c:pt idx="29975">
                  <c:v>5719.46</c:v>
                </c:pt>
                <c:pt idx="29976">
                  <c:v>5719.48</c:v>
                </c:pt>
                <c:pt idx="29977">
                  <c:v>5719.5</c:v>
                </c:pt>
                <c:pt idx="29978">
                  <c:v>5719.52</c:v>
                </c:pt>
                <c:pt idx="29979">
                  <c:v>5719.54</c:v>
                </c:pt>
                <c:pt idx="29980">
                  <c:v>5719.56</c:v>
                </c:pt>
                <c:pt idx="29981">
                  <c:v>5719.58</c:v>
                </c:pt>
                <c:pt idx="29982">
                  <c:v>5719.6</c:v>
                </c:pt>
                <c:pt idx="29983">
                  <c:v>5719.6200000000035</c:v>
                </c:pt>
                <c:pt idx="29984">
                  <c:v>5719.64</c:v>
                </c:pt>
                <c:pt idx="29985">
                  <c:v>5719.6600000000035</c:v>
                </c:pt>
                <c:pt idx="29986">
                  <c:v>5719.68</c:v>
                </c:pt>
                <c:pt idx="29987">
                  <c:v>5719.7</c:v>
                </c:pt>
                <c:pt idx="29988">
                  <c:v>5719.72</c:v>
                </c:pt>
                <c:pt idx="29989">
                  <c:v>5719.74</c:v>
                </c:pt>
                <c:pt idx="29990">
                  <c:v>5719.76</c:v>
                </c:pt>
                <c:pt idx="29991">
                  <c:v>5719.78</c:v>
                </c:pt>
                <c:pt idx="29992">
                  <c:v>5719.8</c:v>
                </c:pt>
                <c:pt idx="29993">
                  <c:v>5719.8200000000024</c:v>
                </c:pt>
                <c:pt idx="29994">
                  <c:v>5719.84</c:v>
                </c:pt>
                <c:pt idx="29995">
                  <c:v>5719.8600000000024</c:v>
                </c:pt>
                <c:pt idx="29996">
                  <c:v>5719.88</c:v>
                </c:pt>
                <c:pt idx="29997">
                  <c:v>5719.9</c:v>
                </c:pt>
                <c:pt idx="29998">
                  <c:v>5719.92</c:v>
                </c:pt>
                <c:pt idx="29999">
                  <c:v>5719.94</c:v>
                </c:pt>
                <c:pt idx="30000">
                  <c:v>5719.96</c:v>
                </c:pt>
                <c:pt idx="30001">
                  <c:v>5719.98</c:v>
                </c:pt>
                <c:pt idx="30002">
                  <c:v>5720</c:v>
                </c:pt>
                <c:pt idx="30003">
                  <c:v>5720.02</c:v>
                </c:pt>
                <c:pt idx="30004">
                  <c:v>5720.04</c:v>
                </c:pt>
                <c:pt idx="30005">
                  <c:v>5720.06</c:v>
                </c:pt>
                <c:pt idx="30006">
                  <c:v>5720.08</c:v>
                </c:pt>
                <c:pt idx="30007">
                  <c:v>5720.1</c:v>
                </c:pt>
                <c:pt idx="30008">
                  <c:v>5720.1200000000035</c:v>
                </c:pt>
                <c:pt idx="30009">
                  <c:v>5720.14</c:v>
                </c:pt>
                <c:pt idx="30010">
                  <c:v>5720.1600000000035</c:v>
                </c:pt>
                <c:pt idx="30011">
                  <c:v>5720.18</c:v>
                </c:pt>
                <c:pt idx="30012">
                  <c:v>5720.2</c:v>
                </c:pt>
                <c:pt idx="30013">
                  <c:v>5720.22</c:v>
                </c:pt>
                <c:pt idx="30014">
                  <c:v>5720.24</c:v>
                </c:pt>
                <c:pt idx="30015">
                  <c:v>5720.26</c:v>
                </c:pt>
                <c:pt idx="30016">
                  <c:v>5720.28</c:v>
                </c:pt>
                <c:pt idx="30017">
                  <c:v>5720.3</c:v>
                </c:pt>
                <c:pt idx="30018">
                  <c:v>5720.3200000000024</c:v>
                </c:pt>
                <c:pt idx="30019">
                  <c:v>5720.34</c:v>
                </c:pt>
                <c:pt idx="30020">
                  <c:v>5720.3600000000024</c:v>
                </c:pt>
                <c:pt idx="30021">
                  <c:v>5720.38</c:v>
                </c:pt>
                <c:pt idx="30022">
                  <c:v>5720.4</c:v>
                </c:pt>
                <c:pt idx="30023">
                  <c:v>5720.42</c:v>
                </c:pt>
                <c:pt idx="30024">
                  <c:v>5720.44</c:v>
                </c:pt>
                <c:pt idx="30025">
                  <c:v>5720.46</c:v>
                </c:pt>
                <c:pt idx="30026">
                  <c:v>5720.48</c:v>
                </c:pt>
                <c:pt idx="30027">
                  <c:v>5720.5</c:v>
                </c:pt>
                <c:pt idx="30028">
                  <c:v>5720.52</c:v>
                </c:pt>
                <c:pt idx="30029">
                  <c:v>5720.54</c:v>
                </c:pt>
                <c:pt idx="30030">
                  <c:v>5720.56</c:v>
                </c:pt>
                <c:pt idx="30031">
                  <c:v>5720.58</c:v>
                </c:pt>
                <c:pt idx="30032">
                  <c:v>5720.6</c:v>
                </c:pt>
                <c:pt idx="30033">
                  <c:v>5720.6200000000035</c:v>
                </c:pt>
                <c:pt idx="30034">
                  <c:v>5720.64</c:v>
                </c:pt>
                <c:pt idx="30035">
                  <c:v>5720.6600000000035</c:v>
                </c:pt>
                <c:pt idx="30036">
                  <c:v>5720.68</c:v>
                </c:pt>
                <c:pt idx="30037">
                  <c:v>5720.7</c:v>
                </c:pt>
                <c:pt idx="30038">
                  <c:v>5720.72</c:v>
                </c:pt>
                <c:pt idx="30039">
                  <c:v>5720.74</c:v>
                </c:pt>
                <c:pt idx="30040">
                  <c:v>5720.76</c:v>
                </c:pt>
                <c:pt idx="30041">
                  <c:v>5720.78</c:v>
                </c:pt>
                <c:pt idx="30042">
                  <c:v>5720.8</c:v>
                </c:pt>
                <c:pt idx="30043">
                  <c:v>5720.8200000000024</c:v>
                </c:pt>
                <c:pt idx="30044">
                  <c:v>5720.84</c:v>
                </c:pt>
                <c:pt idx="30045">
                  <c:v>5720.8600000000024</c:v>
                </c:pt>
                <c:pt idx="30046">
                  <c:v>5720.88</c:v>
                </c:pt>
                <c:pt idx="30047">
                  <c:v>5720.9</c:v>
                </c:pt>
                <c:pt idx="30048">
                  <c:v>5720.92</c:v>
                </c:pt>
                <c:pt idx="30049">
                  <c:v>5720.94</c:v>
                </c:pt>
                <c:pt idx="30050">
                  <c:v>5720.96</c:v>
                </c:pt>
                <c:pt idx="30051">
                  <c:v>5720.98</c:v>
                </c:pt>
                <c:pt idx="30052">
                  <c:v>5721</c:v>
                </c:pt>
                <c:pt idx="30053">
                  <c:v>5721.02</c:v>
                </c:pt>
                <c:pt idx="30054">
                  <c:v>5721.04</c:v>
                </c:pt>
                <c:pt idx="30055">
                  <c:v>5721.06</c:v>
                </c:pt>
                <c:pt idx="30056">
                  <c:v>5721.08</c:v>
                </c:pt>
                <c:pt idx="30057">
                  <c:v>5721.1</c:v>
                </c:pt>
                <c:pt idx="30058">
                  <c:v>5721.1200000000035</c:v>
                </c:pt>
                <c:pt idx="30059">
                  <c:v>5721.14</c:v>
                </c:pt>
                <c:pt idx="30060">
                  <c:v>5721.1600000000035</c:v>
                </c:pt>
                <c:pt idx="30061">
                  <c:v>5721.18</c:v>
                </c:pt>
                <c:pt idx="30062">
                  <c:v>5721.2</c:v>
                </c:pt>
                <c:pt idx="30063">
                  <c:v>5721.22</c:v>
                </c:pt>
                <c:pt idx="30064">
                  <c:v>5721.24</c:v>
                </c:pt>
                <c:pt idx="30065">
                  <c:v>5721.26</c:v>
                </c:pt>
                <c:pt idx="30066">
                  <c:v>5721.28</c:v>
                </c:pt>
                <c:pt idx="30067">
                  <c:v>5721.3</c:v>
                </c:pt>
                <c:pt idx="30068">
                  <c:v>5721.3200000000024</c:v>
                </c:pt>
                <c:pt idx="30069">
                  <c:v>5721.34</c:v>
                </c:pt>
                <c:pt idx="30070">
                  <c:v>5721.3600000000024</c:v>
                </c:pt>
                <c:pt idx="30071">
                  <c:v>5721.38</c:v>
                </c:pt>
                <c:pt idx="30072">
                  <c:v>5721.4</c:v>
                </c:pt>
                <c:pt idx="30073">
                  <c:v>5721.42</c:v>
                </c:pt>
                <c:pt idx="30074">
                  <c:v>5721.44</c:v>
                </c:pt>
                <c:pt idx="30075">
                  <c:v>5721.46</c:v>
                </c:pt>
                <c:pt idx="30076">
                  <c:v>5721.48</c:v>
                </c:pt>
                <c:pt idx="30077">
                  <c:v>5721.5</c:v>
                </c:pt>
                <c:pt idx="30078">
                  <c:v>5721.52</c:v>
                </c:pt>
                <c:pt idx="30079">
                  <c:v>5721.54</c:v>
                </c:pt>
                <c:pt idx="30080">
                  <c:v>5721.56</c:v>
                </c:pt>
                <c:pt idx="30081">
                  <c:v>5721.58</c:v>
                </c:pt>
                <c:pt idx="30082">
                  <c:v>5721.6</c:v>
                </c:pt>
                <c:pt idx="30083">
                  <c:v>5721.6200000000035</c:v>
                </c:pt>
                <c:pt idx="30084">
                  <c:v>5721.64</c:v>
                </c:pt>
                <c:pt idx="30085">
                  <c:v>5721.6600000000035</c:v>
                </c:pt>
                <c:pt idx="30086">
                  <c:v>5721.68</c:v>
                </c:pt>
                <c:pt idx="30087">
                  <c:v>5721.7</c:v>
                </c:pt>
                <c:pt idx="30088">
                  <c:v>5721.72</c:v>
                </c:pt>
                <c:pt idx="30089">
                  <c:v>5721.74</c:v>
                </c:pt>
                <c:pt idx="30090">
                  <c:v>5721.76</c:v>
                </c:pt>
                <c:pt idx="30091">
                  <c:v>5721.78</c:v>
                </c:pt>
                <c:pt idx="30092">
                  <c:v>5721.8</c:v>
                </c:pt>
                <c:pt idx="30093">
                  <c:v>5721.8200000000024</c:v>
                </c:pt>
                <c:pt idx="30094">
                  <c:v>5721.84</c:v>
                </c:pt>
                <c:pt idx="30095">
                  <c:v>5721.8600000000024</c:v>
                </c:pt>
                <c:pt idx="30096">
                  <c:v>5721.88</c:v>
                </c:pt>
                <c:pt idx="30097">
                  <c:v>5721.9</c:v>
                </c:pt>
                <c:pt idx="30098">
                  <c:v>5721.92</c:v>
                </c:pt>
                <c:pt idx="30099">
                  <c:v>5721.94</c:v>
                </c:pt>
                <c:pt idx="30100">
                  <c:v>5721.96</c:v>
                </c:pt>
                <c:pt idx="30101">
                  <c:v>5721.98</c:v>
                </c:pt>
                <c:pt idx="30102">
                  <c:v>5722</c:v>
                </c:pt>
                <c:pt idx="30103">
                  <c:v>5722.02</c:v>
                </c:pt>
                <c:pt idx="30104">
                  <c:v>5722.04</c:v>
                </c:pt>
                <c:pt idx="30105">
                  <c:v>5722.06</c:v>
                </c:pt>
                <c:pt idx="30106">
                  <c:v>5722.08</c:v>
                </c:pt>
                <c:pt idx="30107">
                  <c:v>5722.1</c:v>
                </c:pt>
                <c:pt idx="30108">
                  <c:v>5722.1200000000035</c:v>
                </c:pt>
                <c:pt idx="30109">
                  <c:v>5722.14</c:v>
                </c:pt>
                <c:pt idx="30110">
                  <c:v>5722.1600000000035</c:v>
                </c:pt>
                <c:pt idx="30111">
                  <c:v>5722.18</c:v>
                </c:pt>
                <c:pt idx="30112">
                  <c:v>5722.2</c:v>
                </c:pt>
                <c:pt idx="30113">
                  <c:v>5722.22</c:v>
                </c:pt>
                <c:pt idx="30114">
                  <c:v>5722.24</c:v>
                </c:pt>
                <c:pt idx="30115">
                  <c:v>5722.26</c:v>
                </c:pt>
                <c:pt idx="30116">
                  <c:v>5722.28</c:v>
                </c:pt>
                <c:pt idx="30117">
                  <c:v>5722.3</c:v>
                </c:pt>
                <c:pt idx="30118">
                  <c:v>5722.3200000000024</c:v>
                </c:pt>
                <c:pt idx="30119">
                  <c:v>5722.34</c:v>
                </c:pt>
                <c:pt idx="30120">
                  <c:v>5722.3600000000024</c:v>
                </c:pt>
                <c:pt idx="30121">
                  <c:v>5722.38</c:v>
                </c:pt>
                <c:pt idx="30122">
                  <c:v>5722.4</c:v>
                </c:pt>
                <c:pt idx="30123">
                  <c:v>5722.42</c:v>
                </c:pt>
                <c:pt idx="30124">
                  <c:v>5722.44</c:v>
                </c:pt>
                <c:pt idx="30125">
                  <c:v>5722.46</c:v>
                </c:pt>
                <c:pt idx="30126">
                  <c:v>5722.48</c:v>
                </c:pt>
                <c:pt idx="30127">
                  <c:v>5722.5</c:v>
                </c:pt>
                <c:pt idx="30128">
                  <c:v>5722.52</c:v>
                </c:pt>
                <c:pt idx="30129">
                  <c:v>5722.54</c:v>
                </c:pt>
                <c:pt idx="30130">
                  <c:v>5722.56</c:v>
                </c:pt>
                <c:pt idx="30131">
                  <c:v>5722.58</c:v>
                </c:pt>
                <c:pt idx="30132">
                  <c:v>5722.6</c:v>
                </c:pt>
                <c:pt idx="30133">
                  <c:v>5722.6200000000035</c:v>
                </c:pt>
                <c:pt idx="30134">
                  <c:v>5722.64</c:v>
                </c:pt>
                <c:pt idx="30135">
                  <c:v>5722.6600000000035</c:v>
                </c:pt>
                <c:pt idx="30136">
                  <c:v>5722.68</c:v>
                </c:pt>
                <c:pt idx="30137">
                  <c:v>5722.7</c:v>
                </c:pt>
                <c:pt idx="30138">
                  <c:v>5722.72</c:v>
                </c:pt>
                <c:pt idx="30139">
                  <c:v>5722.74</c:v>
                </c:pt>
                <c:pt idx="30140">
                  <c:v>5722.76</c:v>
                </c:pt>
                <c:pt idx="30141">
                  <c:v>5722.78</c:v>
                </c:pt>
                <c:pt idx="30142">
                  <c:v>5722.8</c:v>
                </c:pt>
                <c:pt idx="30143">
                  <c:v>5722.8200000000024</c:v>
                </c:pt>
                <c:pt idx="30144">
                  <c:v>5722.84</c:v>
                </c:pt>
                <c:pt idx="30145">
                  <c:v>5722.8600000000024</c:v>
                </c:pt>
                <c:pt idx="30146">
                  <c:v>5722.88</c:v>
                </c:pt>
                <c:pt idx="30147">
                  <c:v>5722.9</c:v>
                </c:pt>
                <c:pt idx="30148">
                  <c:v>5722.92</c:v>
                </c:pt>
                <c:pt idx="30149">
                  <c:v>5722.94</c:v>
                </c:pt>
                <c:pt idx="30150">
                  <c:v>5722.96</c:v>
                </c:pt>
                <c:pt idx="30151">
                  <c:v>5722.98</c:v>
                </c:pt>
                <c:pt idx="30152">
                  <c:v>5723</c:v>
                </c:pt>
                <c:pt idx="30153">
                  <c:v>5723.02</c:v>
                </c:pt>
                <c:pt idx="30154">
                  <c:v>5723.04</c:v>
                </c:pt>
                <c:pt idx="30155">
                  <c:v>5723.06</c:v>
                </c:pt>
                <c:pt idx="30156">
                  <c:v>5723.08</c:v>
                </c:pt>
                <c:pt idx="30157">
                  <c:v>5723.1</c:v>
                </c:pt>
                <c:pt idx="30158">
                  <c:v>5723.1200000000035</c:v>
                </c:pt>
                <c:pt idx="30159">
                  <c:v>5723.14</c:v>
                </c:pt>
                <c:pt idx="30160">
                  <c:v>5723.1600000000035</c:v>
                </c:pt>
                <c:pt idx="30161">
                  <c:v>5723.18</c:v>
                </c:pt>
                <c:pt idx="30162">
                  <c:v>5723.2</c:v>
                </c:pt>
                <c:pt idx="30163">
                  <c:v>5723.22</c:v>
                </c:pt>
                <c:pt idx="30164">
                  <c:v>5723.24</c:v>
                </c:pt>
                <c:pt idx="30165">
                  <c:v>5723.26</c:v>
                </c:pt>
                <c:pt idx="30166">
                  <c:v>5723.28</c:v>
                </c:pt>
                <c:pt idx="30167">
                  <c:v>5723.3</c:v>
                </c:pt>
                <c:pt idx="30168">
                  <c:v>5723.3200000000024</c:v>
                </c:pt>
                <c:pt idx="30169">
                  <c:v>5723.34</c:v>
                </c:pt>
                <c:pt idx="30170">
                  <c:v>5723.3600000000024</c:v>
                </c:pt>
                <c:pt idx="30171">
                  <c:v>5723.38</c:v>
                </c:pt>
                <c:pt idx="30172">
                  <c:v>5723.4</c:v>
                </c:pt>
                <c:pt idx="30173">
                  <c:v>5723.42</c:v>
                </c:pt>
                <c:pt idx="30174">
                  <c:v>5723.44</c:v>
                </c:pt>
                <c:pt idx="30175">
                  <c:v>5723.46</c:v>
                </c:pt>
                <c:pt idx="30176">
                  <c:v>5723.48</c:v>
                </c:pt>
                <c:pt idx="30177">
                  <c:v>5723.5</c:v>
                </c:pt>
                <c:pt idx="30178">
                  <c:v>5723.52</c:v>
                </c:pt>
                <c:pt idx="30179">
                  <c:v>5723.54</c:v>
                </c:pt>
                <c:pt idx="30180">
                  <c:v>5723.56</c:v>
                </c:pt>
                <c:pt idx="30181">
                  <c:v>5723.58</c:v>
                </c:pt>
                <c:pt idx="30182">
                  <c:v>5723.6</c:v>
                </c:pt>
                <c:pt idx="30183">
                  <c:v>5723.6200000000035</c:v>
                </c:pt>
                <c:pt idx="30184">
                  <c:v>5723.64</c:v>
                </c:pt>
                <c:pt idx="30185">
                  <c:v>5723.6600000000035</c:v>
                </c:pt>
                <c:pt idx="30186">
                  <c:v>5723.68</c:v>
                </c:pt>
                <c:pt idx="30187">
                  <c:v>5723.7</c:v>
                </c:pt>
                <c:pt idx="30188">
                  <c:v>5723.72</c:v>
                </c:pt>
                <c:pt idx="30189">
                  <c:v>5723.74</c:v>
                </c:pt>
                <c:pt idx="30190">
                  <c:v>5723.76</c:v>
                </c:pt>
                <c:pt idx="30191">
                  <c:v>5723.78</c:v>
                </c:pt>
                <c:pt idx="30192">
                  <c:v>5723.8</c:v>
                </c:pt>
                <c:pt idx="30193">
                  <c:v>5723.8200000000024</c:v>
                </c:pt>
                <c:pt idx="30194">
                  <c:v>5723.84</c:v>
                </c:pt>
                <c:pt idx="30195">
                  <c:v>5723.8600000000024</c:v>
                </c:pt>
                <c:pt idx="30196">
                  <c:v>5723.88</c:v>
                </c:pt>
                <c:pt idx="30197">
                  <c:v>5723.9</c:v>
                </c:pt>
                <c:pt idx="30198">
                  <c:v>5723.92</c:v>
                </c:pt>
                <c:pt idx="30199">
                  <c:v>5723.94</c:v>
                </c:pt>
                <c:pt idx="30200">
                  <c:v>5723.96</c:v>
                </c:pt>
                <c:pt idx="30201">
                  <c:v>5723.98</c:v>
                </c:pt>
                <c:pt idx="30202">
                  <c:v>5724</c:v>
                </c:pt>
                <c:pt idx="30203">
                  <c:v>5724.02</c:v>
                </c:pt>
                <c:pt idx="30204">
                  <c:v>5724.04</c:v>
                </c:pt>
                <c:pt idx="30205">
                  <c:v>5724.06</c:v>
                </c:pt>
                <c:pt idx="30206">
                  <c:v>5724.08</c:v>
                </c:pt>
                <c:pt idx="30207">
                  <c:v>5724.1</c:v>
                </c:pt>
                <c:pt idx="30208">
                  <c:v>5724.1200000000035</c:v>
                </c:pt>
                <c:pt idx="30209">
                  <c:v>5724.14</c:v>
                </c:pt>
                <c:pt idx="30210">
                  <c:v>5724.1600000000035</c:v>
                </c:pt>
                <c:pt idx="30211">
                  <c:v>5724.18</c:v>
                </c:pt>
                <c:pt idx="30212">
                  <c:v>5724.2</c:v>
                </c:pt>
                <c:pt idx="30213">
                  <c:v>5724.22</c:v>
                </c:pt>
                <c:pt idx="30214">
                  <c:v>5724.24</c:v>
                </c:pt>
                <c:pt idx="30215">
                  <c:v>5724.26</c:v>
                </c:pt>
                <c:pt idx="30216">
                  <c:v>5724.28</c:v>
                </c:pt>
                <c:pt idx="30217">
                  <c:v>5724.3</c:v>
                </c:pt>
                <c:pt idx="30218">
                  <c:v>5724.3200000000024</c:v>
                </c:pt>
                <c:pt idx="30219">
                  <c:v>5724.34</c:v>
                </c:pt>
                <c:pt idx="30220">
                  <c:v>5724.3600000000024</c:v>
                </c:pt>
                <c:pt idx="30221">
                  <c:v>5724.38</c:v>
                </c:pt>
                <c:pt idx="30222">
                  <c:v>5724.4</c:v>
                </c:pt>
                <c:pt idx="30223">
                  <c:v>5724.42</c:v>
                </c:pt>
                <c:pt idx="30224">
                  <c:v>5724.44</c:v>
                </c:pt>
                <c:pt idx="30225">
                  <c:v>5724.46</c:v>
                </c:pt>
                <c:pt idx="30226">
                  <c:v>5724.48</c:v>
                </c:pt>
                <c:pt idx="30227">
                  <c:v>5724.5</c:v>
                </c:pt>
                <c:pt idx="30228">
                  <c:v>5724.52</c:v>
                </c:pt>
                <c:pt idx="30229">
                  <c:v>5724.54</c:v>
                </c:pt>
                <c:pt idx="30230">
                  <c:v>5724.56</c:v>
                </c:pt>
                <c:pt idx="30231">
                  <c:v>5724.58</c:v>
                </c:pt>
                <c:pt idx="30232">
                  <c:v>5724.6</c:v>
                </c:pt>
                <c:pt idx="30233">
                  <c:v>5724.6200000000035</c:v>
                </c:pt>
                <c:pt idx="30234">
                  <c:v>5724.64</c:v>
                </c:pt>
                <c:pt idx="30235">
                  <c:v>5724.6600000000035</c:v>
                </c:pt>
                <c:pt idx="30236">
                  <c:v>5724.68</c:v>
                </c:pt>
                <c:pt idx="30237">
                  <c:v>5724.7</c:v>
                </c:pt>
                <c:pt idx="30238">
                  <c:v>5724.72</c:v>
                </c:pt>
                <c:pt idx="30239">
                  <c:v>5724.74</c:v>
                </c:pt>
                <c:pt idx="30240">
                  <c:v>5724.76</c:v>
                </c:pt>
                <c:pt idx="30241">
                  <c:v>5724.78</c:v>
                </c:pt>
                <c:pt idx="30242">
                  <c:v>5724.8</c:v>
                </c:pt>
                <c:pt idx="30243">
                  <c:v>5724.8200000000024</c:v>
                </c:pt>
                <c:pt idx="30244">
                  <c:v>5724.84</c:v>
                </c:pt>
                <c:pt idx="30245">
                  <c:v>5724.8600000000024</c:v>
                </c:pt>
                <c:pt idx="30246">
                  <c:v>5724.88</c:v>
                </c:pt>
                <c:pt idx="30247">
                  <c:v>5724.9</c:v>
                </c:pt>
                <c:pt idx="30248">
                  <c:v>5724.92</c:v>
                </c:pt>
                <c:pt idx="30249">
                  <c:v>5724.94</c:v>
                </c:pt>
                <c:pt idx="30250">
                  <c:v>5724.96</c:v>
                </c:pt>
                <c:pt idx="30251">
                  <c:v>5724.98</c:v>
                </c:pt>
                <c:pt idx="30252">
                  <c:v>5725</c:v>
                </c:pt>
                <c:pt idx="30253">
                  <c:v>5725.02</c:v>
                </c:pt>
                <c:pt idx="30254">
                  <c:v>5725.04</c:v>
                </c:pt>
                <c:pt idx="30255">
                  <c:v>5725.06</c:v>
                </c:pt>
                <c:pt idx="30256">
                  <c:v>5725.08</c:v>
                </c:pt>
                <c:pt idx="30257">
                  <c:v>5725.1</c:v>
                </c:pt>
                <c:pt idx="30258">
                  <c:v>5725.1200000000035</c:v>
                </c:pt>
                <c:pt idx="30259">
                  <c:v>5725.14</c:v>
                </c:pt>
                <c:pt idx="30260">
                  <c:v>5725.1600000000035</c:v>
                </c:pt>
                <c:pt idx="30261">
                  <c:v>5725.18</c:v>
                </c:pt>
                <c:pt idx="30262">
                  <c:v>5725.2</c:v>
                </c:pt>
                <c:pt idx="30263">
                  <c:v>5725.22</c:v>
                </c:pt>
                <c:pt idx="30264">
                  <c:v>5725.24</c:v>
                </c:pt>
                <c:pt idx="30265">
                  <c:v>5725.26</c:v>
                </c:pt>
                <c:pt idx="30266">
                  <c:v>5725.28</c:v>
                </c:pt>
                <c:pt idx="30267">
                  <c:v>5725.3</c:v>
                </c:pt>
                <c:pt idx="30268">
                  <c:v>5725.3200000000024</c:v>
                </c:pt>
                <c:pt idx="30269">
                  <c:v>5725.34</c:v>
                </c:pt>
                <c:pt idx="30270">
                  <c:v>5725.3600000000024</c:v>
                </c:pt>
                <c:pt idx="30271">
                  <c:v>5725.38</c:v>
                </c:pt>
                <c:pt idx="30272">
                  <c:v>5725.4</c:v>
                </c:pt>
                <c:pt idx="30273">
                  <c:v>5725.42</c:v>
                </c:pt>
                <c:pt idx="30274">
                  <c:v>5725.44</c:v>
                </c:pt>
                <c:pt idx="30275">
                  <c:v>5725.46</c:v>
                </c:pt>
                <c:pt idx="30276">
                  <c:v>5725.48</c:v>
                </c:pt>
                <c:pt idx="30277">
                  <c:v>5725.5</c:v>
                </c:pt>
                <c:pt idx="30278">
                  <c:v>5725.52</c:v>
                </c:pt>
                <c:pt idx="30279">
                  <c:v>5725.54</c:v>
                </c:pt>
                <c:pt idx="30280">
                  <c:v>5725.56</c:v>
                </c:pt>
                <c:pt idx="30281">
                  <c:v>5725.58</c:v>
                </c:pt>
                <c:pt idx="30282">
                  <c:v>5725.6</c:v>
                </c:pt>
                <c:pt idx="30283">
                  <c:v>5725.6200000000035</c:v>
                </c:pt>
                <c:pt idx="30284">
                  <c:v>5725.64</c:v>
                </c:pt>
                <c:pt idx="30285">
                  <c:v>5725.6600000000035</c:v>
                </c:pt>
                <c:pt idx="30286">
                  <c:v>5725.68</c:v>
                </c:pt>
                <c:pt idx="30287">
                  <c:v>5725.7</c:v>
                </c:pt>
                <c:pt idx="30288">
                  <c:v>5725.72</c:v>
                </c:pt>
                <c:pt idx="30289">
                  <c:v>5725.74</c:v>
                </c:pt>
                <c:pt idx="30290">
                  <c:v>5725.76</c:v>
                </c:pt>
                <c:pt idx="30291">
                  <c:v>5725.78</c:v>
                </c:pt>
                <c:pt idx="30292">
                  <c:v>5725.8</c:v>
                </c:pt>
                <c:pt idx="30293">
                  <c:v>5725.8200000000024</c:v>
                </c:pt>
                <c:pt idx="30294">
                  <c:v>5725.84</c:v>
                </c:pt>
                <c:pt idx="30295">
                  <c:v>5725.8600000000024</c:v>
                </c:pt>
                <c:pt idx="30296">
                  <c:v>5725.88</c:v>
                </c:pt>
                <c:pt idx="30297">
                  <c:v>5725.9</c:v>
                </c:pt>
                <c:pt idx="30298">
                  <c:v>5725.92</c:v>
                </c:pt>
                <c:pt idx="30299">
                  <c:v>5725.94</c:v>
                </c:pt>
                <c:pt idx="30300">
                  <c:v>5725.96</c:v>
                </c:pt>
                <c:pt idx="30301">
                  <c:v>5725.98</c:v>
                </c:pt>
                <c:pt idx="30302">
                  <c:v>5726</c:v>
                </c:pt>
                <c:pt idx="30303">
                  <c:v>5726.02</c:v>
                </c:pt>
                <c:pt idx="30304">
                  <c:v>5726.04</c:v>
                </c:pt>
                <c:pt idx="30305">
                  <c:v>5726.06</c:v>
                </c:pt>
                <c:pt idx="30306">
                  <c:v>5726.08</c:v>
                </c:pt>
                <c:pt idx="30307">
                  <c:v>5726.1</c:v>
                </c:pt>
                <c:pt idx="30308">
                  <c:v>5726.1200000000035</c:v>
                </c:pt>
                <c:pt idx="30309">
                  <c:v>5726.14</c:v>
                </c:pt>
                <c:pt idx="30310">
                  <c:v>5726.1600000000035</c:v>
                </c:pt>
                <c:pt idx="30311">
                  <c:v>5726.18</c:v>
                </c:pt>
                <c:pt idx="30312">
                  <c:v>5726.2</c:v>
                </c:pt>
                <c:pt idx="30313">
                  <c:v>5726.22</c:v>
                </c:pt>
                <c:pt idx="30314">
                  <c:v>5726.24</c:v>
                </c:pt>
                <c:pt idx="30315">
                  <c:v>5726.26</c:v>
                </c:pt>
                <c:pt idx="30316">
                  <c:v>5726.28</c:v>
                </c:pt>
                <c:pt idx="30317">
                  <c:v>5726.3</c:v>
                </c:pt>
                <c:pt idx="30318">
                  <c:v>5726.3200000000024</c:v>
                </c:pt>
                <c:pt idx="30319">
                  <c:v>5726.34</c:v>
                </c:pt>
                <c:pt idx="30320">
                  <c:v>5726.3600000000024</c:v>
                </c:pt>
                <c:pt idx="30321">
                  <c:v>5726.38</c:v>
                </c:pt>
                <c:pt idx="30322">
                  <c:v>5726.4</c:v>
                </c:pt>
                <c:pt idx="30323">
                  <c:v>5726.42</c:v>
                </c:pt>
                <c:pt idx="30324">
                  <c:v>5726.44</c:v>
                </c:pt>
                <c:pt idx="30325">
                  <c:v>5726.46</c:v>
                </c:pt>
                <c:pt idx="30326">
                  <c:v>5726.48</c:v>
                </c:pt>
                <c:pt idx="30327">
                  <c:v>5726.5</c:v>
                </c:pt>
                <c:pt idx="30328">
                  <c:v>5726.52</c:v>
                </c:pt>
                <c:pt idx="30329">
                  <c:v>5726.54</c:v>
                </c:pt>
                <c:pt idx="30330">
                  <c:v>5726.56</c:v>
                </c:pt>
                <c:pt idx="30331">
                  <c:v>5726.58</c:v>
                </c:pt>
                <c:pt idx="30332">
                  <c:v>5726.6</c:v>
                </c:pt>
                <c:pt idx="30333">
                  <c:v>5726.6200000000035</c:v>
                </c:pt>
                <c:pt idx="30334">
                  <c:v>5726.64</c:v>
                </c:pt>
                <c:pt idx="30335">
                  <c:v>5726.6600000000035</c:v>
                </c:pt>
                <c:pt idx="30336">
                  <c:v>5726.68</c:v>
                </c:pt>
                <c:pt idx="30337">
                  <c:v>5726.7</c:v>
                </c:pt>
                <c:pt idx="30338">
                  <c:v>5726.72</c:v>
                </c:pt>
                <c:pt idx="30339">
                  <c:v>5726.74</c:v>
                </c:pt>
                <c:pt idx="30340">
                  <c:v>5726.76</c:v>
                </c:pt>
                <c:pt idx="30341">
                  <c:v>5726.78</c:v>
                </c:pt>
                <c:pt idx="30342">
                  <c:v>5726.8</c:v>
                </c:pt>
                <c:pt idx="30343">
                  <c:v>5726.8200000000024</c:v>
                </c:pt>
                <c:pt idx="30344">
                  <c:v>5726.84</c:v>
                </c:pt>
                <c:pt idx="30345">
                  <c:v>5726.8600000000024</c:v>
                </c:pt>
                <c:pt idx="30346">
                  <c:v>5726.88</c:v>
                </c:pt>
                <c:pt idx="30347">
                  <c:v>5726.9</c:v>
                </c:pt>
                <c:pt idx="30348">
                  <c:v>5726.92</c:v>
                </c:pt>
                <c:pt idx="30349">
                  <c:v>5726.94</c:v>
                </c:pt>
                <c:pt idx="30350">
                  <c:v>5726.96</c:v>
                </c:pt>
                <c:pt idx="30351">
                  <c:v>5726.98</c:v>
                </c:pt>
                <c:pt idx="30352">
                  <c:v>5727</c:v>
                </c:pt>
                <c:pt idx="30353">
                  <c:v>5727.02</c:v>
                </c:pt>
                <c:pt idx="30354">
                  <c:v>5727.04</c:v>
                </c:pt>
                <c:pt idx="30355">
                  <c:v>5727.06</c:v>
                </c:pt>
                <c:pt idx="30356">
                  <c:v>5727.08</c:v>
                </c:pt>
                <c:pt idx="30357">
                  <c:v>5727.1</c:v>
                </c:pt>
                <c:pt idx="30358">
                  <c:v>5727.1200000000035</c:v>
                </c:pt>
                <c:pt idx="30359">
                  <c:v>5727.14</c:v>
                </c:pt>
                <c:pt idx="30360">
                  <c:v>5727.1600000000035</c:v>
                </c:pt>
                <c:pt idx="30361">
                  <c:v>5727.18</c:v>
                </c:pt>
                <c:pt idx="30362">
                  <c:v>5727.2</c:v>
                </c:pt>
                <c:pt idx="30363">
                  <c:v>5727.22</c:v>
                </c:pt>
                <c:pt idx="30364">
                  <c:v>5727.24</c:v>
                </c:pt>
                <c:pt idx="30365">
                  <c:v>5727.26</c:v>
                </c:pt>
                <c:pt idx="30366">
                  <c:v>5727.28</c:v>
                </c:pt>
                <c:pt idx="30367">
                  <c:v>5727.3</c:v>
                </c:pt>
                <c:pt idx="30368">
                  <c:v>5727.3200000000024</c:v>
                </c:pt>
                <c:pt idx="30369">
                  <c:v>5727.34</c:v>
                </c:pt>
                <c:pt idx="30370">
                  <c:v>5727.3600000000024</c:v>
                </c:pt>
                <c:pt idx="30371">
                  <c:v>5727.38</c:v>
                </c:pt>
                <c:pt idx="30372">
                  <c:v>5727.4</c:v>
                </c:pt>
                <c:pt idx="30373">
                  <c:v>5727.42</c:v>
                </c:pt>
                <c:pt idx="30374">
                  <c:v>5727.44</c:v>
                </c:pt>
                <c:pt idx="30375">
                  <c:v>5727.46</c:v>
                </c:pt>
                <c:pt idx="30376">
                  <c:v>5727.48</c:v>
                </c:pt>
                <c:pt idx="30377">
                  <c:v>5727.5</c:v>
                </c:pt>
                <c:pt idx="30378">
                  <c:v>5727.52</c:v>
                </c:pt>
                <c:pt idx="30379">
                  <c:v>5727.54</c:v>
                </c:pt>
                <c:pt idx="30380">
                  <c:v>5727.56</c:v>
                </c:pt>
                <c:pt idx="30381">
                  <c:v>5727.58</c:v>
                </c:pt>
                <c:pt idx="30382">
                  <c:v>5727.6</c:v>
                </c:pt>
                <c:pt idx="30383">
                  <c:v>5727.6200000000035</c:v>
                </c:pt>
                <c:pt idx="30384">
                  <c:v>5727.64</c:v>
                </c:pt>
                <c:pt idx="30385">
                  <c:v>5727.6600000000035</c:v>
                </c:pt>
                <c:pt idx="30386">
                  <c:v>5727.68</c:v>
                </c:pt>
                <c:pt idx="30387">
                  <c:v>5727.7</c:v>
                </c:pt>
                <c:pt idx="30388">
                  <c:v>5727.72</c:v>
                </c:pt>
                <c:pt idx="30389">
                  <c:v>5727.74</c:v>
                </c:pt>
                <c:pt idx="30390">
                  <c:v>5727.76</c:v>
                </c:pt>
                <c:pt idx="30391">
                  <c:v>5727.78</c:v>
                </c:pt>
                <c:pt idx="30392">
                  <c:v>5727.8</c:v>
                </c:pt>
                <c:pt idx="30393">
                  <c:v>5727.8200000000024</c:v>
                </c:pt>
                <c:pt idx="30394">
                  <c:v>5727.84</c:v>
                </c:pt>
                <c:pt idx="30395">
                  <c:v>5727.8600000000024</c:v>
                </c:pt>
                <c:pt idx="30396">
                  <c:v>5727.88</c:v>
                </c:pt>
                <c:pt idx="30397">
                  <c:v>5727.9</c:v>
                </c:pt>
                <c:pt idx="30398">
                  <c:v>5727.92</c:v>
                </c:pt>
                <c:pt idx="30399">
                  <c:v>5727.94</c:v>
                </c:pt>
                <c:pt idx="30400">
                  <c:v>5727.96</c:v>
                </c:pt>
                <c:pt idx="30401">
                  <c:v>5727.98</c:v>
                </c:pt>
                <c:pt idx="30402">
                  <c:v>5728</c:v>
                </c:pt>
                <c:pt idx="30403">
                  <c:v>5728.02</c:v>
                </c:pt>
                <c:pt idx="30404">
                  <c:v>5728.04</c:v>
                </c:pt>
                <c:pt idx="30405">
                  <c:v>5728.06</c:v>
                </c:pt>
                <c:pt idx="30406">
                  <c:v>5728.08</c:v>
                </c:pt>
                <c:pt idx="30407">
                  <c:v>5728.1</c:v>
                </c:pt>
                <c:pt idx="30408">
                  <c:v>5728.1200000000035</c:v>
                </c:pt>
                <c:pt idx="30409">
                  <c:v>5728.14</c:v>
                </c:pt>
                <c:pt idx="30410">
                  <c:v>5728.1600000000035</c:v>
                </c:pt>
                <c:pt idx="30411">
                  <c:v>5728.18</c:v>
                </c:pt>
                <c:pt idx="30412">
                  <c:v>5728.2</c:v>
                </c:pt>
                <c:pt idx="30413">
                  <c:v>5728.22</c:v>
                </c:pt>
                <c:pt idx="30414">
                  <c:v>5728.24</c:v>
                </c:pt>
                <c:pt idx="30415">
                  <c:v>5728.26</c:v>
                </c:pt>
                <c:pt idx="30416">
                  <c:v>5728.28</c:v>
                </c:pt>
                <c:pt idx="30417">
                  <c:v>5728.3</c:v>
                </c:pt>
                <c:pt idx="30418">
                  <c:v>5728.3200000000024</c:v>
                </c:pt>
                <c:pt idx="30419">
                  <c:v>5728.34</c:v>
                </c:pt>
                <c:pt idx="30420">
                  <c:v>5728.3600000000024</c:v>
                </c:pt>
                <c:pt idx="30421">
                  <c:v>5728.38</c:v>
                </c:pt>
                <c:pt idx="30422">
                  <c:v>5728.4</c:v>
                </c:pt>
                <c:pt idx="30423">
                  <c:v>5728.42</c:v>
                </c:pt>
                <c:pt idx="30424">
                  <c:v>5728.44</c:v>
                </c:pt>
                <c:pt idx="30425">
                  <c:v>5728.46</c:v>
                </c:pt>
                <c:pt idx="30426">
                  <c:v>5728.48</c:v>
                </c:pt>
                <c:pt idx="30427">
                  <c:v>5728.5</c:v>
                </c:pt>
                <c:pt idx="30428">
                  <c:v>5728.52</c:v>
                </c:pt>
                <c:pt idx="30429">
                  <c:v>5728.54</c:v>
                </c:pt>
                <c:pt idx="30430">
                  <c:v>5728.56</c:v>
                </c:pt>
                <c:pt idx="30431">
                  <c:v>5728.58</c:v>
                </c:pt>
                <c:pt idx="30432">
                  <c:v>5728.6</c:v>
                </c:pt>
                <c:pt idx="30433">
                  <c:v>5728.6200000000035</c:v>
                </c:pt>
                <c:pt idx="30434">
                  <c:v>5728.64</c:v>
                </c:pt>
                <c:pt idx="30435">
                  <c:v>5728.6600000000035</c:v>
                </c:pt>
                <c:pt idx="30436">
                  <c:v>5728.68</c:v>
                </c:pt>
                <c:pt idx="30437">
                  <c:v>5728.7</c:v>
                </c:pt>
                <c:pt idx="30438">
                  <c:v>5728.72</c:v>
                </c:pt>
                <c:pt idx="30439">
                  <c:v>5728.74</c:v>
                </c:pt>
                <c:pt idx="30440">
                  <c:v>5728.76</c:v>
                </c:pt>
                <c:pt idx="30441">
                  <c:v>5728.78</c:v>
                </c:pt>
                <c:pt idx="30442">
                  <c:v>5728.8</c:v>
                </c:pt>
                <c:pt idx="30443">
                  <c:v>5728.8200000000024</c:v>
                </c:pt>
                <c:pt idx="30444">
                  <c:v>5728.84</c:v>
                </c:pt>
                <c:pt idx="30445">
                  <c:v>5728.8600000000024</c:v>
                </c:pt>
                <c:pt idx="30446">
                  <c:v>5728.88</c:v>
                </c:pt>
                <c:pt idx="30447">
                  <c:v>5728.9</c:v>
                </c:pt>
                <c:pt idx="30448">
                  <c:v>5728.92</c:v>
                </c:pt>
                <c:pt idx="30449">
                  <c:v>5728.94</c:v>
                </c:pt>
                <c:pt idx="30450">
                  <c:v>5728.96</c:v>
                </c:pt>
                <c:pt idx="30451">
                  <c:v>5728.98</c:v>
                </c:pt>
                <c:pt idx="30452">
                  <c:v>5729</c:v>
                </c:pt>
                <c:pt idx="30453">
                  <c:v>5729.02</c:v>
                </c:pt>
                <c:pt idx="30454">
                  <c:v>5729.04</c:v>
                </c:pt>
                <c:pt idx="30455">
                  <c:v>5729.06</c:v>
                </c:pt>
                <c:pt idx="30456">
                  <c:v>5729.08</c:v>
                </c:pt>
                <c:pt idx="30457">
                  <c:v>5729.1</c:v>
                </c:pt>
                <c:pt idx="30458">
                  <c:v>5729.1200000000035</c:v>
                </c:pt>
                <c:pt idx="30459">
                  <c:v>5729.14</c:v>
                </c:pt>
                <c:pt idx="30460">
                  <c:v>5729.1600000000035</c:v>
                </c:pt>
                <c:pt idx="30461">
                  <c:v>5729.18</c:v>
                </c:pt>
                <c:pt idx="30462">
                  <c:v>5729.2</c:v>
                </c:pt>
                <c:pt idx="30463">
                  <c:v>5729.22</c:v>
                </c:pt>
                <c:pt idx="30464">
                  <c:v>5729.24</c:v>
                </c:pt>
                <c:pt idx="30465">
                  <c:v>5729.26</c:v>
                </c:pt>
                <c:pt idx="30466">
                  <c:v>5729.28</c:v>
                </c:pt>
                <c:pt idx="30467">
                  <c:v>5729.3</c:v>
                </c:pt>
                <c:pt idx="30468">
                  <c:v>5729.3200000000024</c:v>
                </c:pt>
                <c:pt idx="30469">
                  <c:v>5729.34</c:v>
                </c:pt>
                <c:pt idx="30470">
                  <c:v>5729.3600000000024</c:v>
                </c:pt>
                <c:pt idx="30471">
                  <c:v>5729.38</c:v>
                </c:pt>
                <c:pt idx="30472">
                  <c:v>5729.4</c:v>
                </c:pt>
                <c:pt idx="30473">
                  <c:v>5729.42</c:v>
                </c:pt>
                <c:pt idx="30474">
                  <c:v>5729.44</c:v>
                </c:pt>
                <c:pt idx="30475">
                  <c:v>5729.46</c:v>
                </c:pt>
                <c:pt idx="30476">
                  <c:v>5729.48</c:v>
                </c:pt>
                <c:pt idx="30477">
                  <c:v>5729.5</c:v>
                </c:pt>
                <c:pt idx="30478">
                  <c:v>5729.52</c:v>
                </c:pt>
                <c:pt idx="30479">
                  <c:v>5729.54</c:v>
                </c:pt>
                <c:pt idx="30480">
                  <c:v>5729.56</c:v>
                </c:pt>
                <c:pt idx="30481">
                  <c:v>5729.58</c:v>
                </c:pt>
                <c:pt idx="30482">
                  <c:v>5729.6</c:v>
                </c:pt>
                <c:pt idx="30483">
                  <c:v>5729.6200000000035</c:v>
                </c:pt>
                <c:pt idx="30484">
                  <c:v>5729.64</c:v>
                </c:pt>
                <c:pt idx="30485">
                  <c:v>5729.6600000000035</c:v>
                </c:pt>
                <c:pt idx="30486">
                  <c:v>5729.68</c:v>
                </c:pt>
                <c:pt idx="30487">
                  <c:v>5729.7</c:v>
                </c:pt>
                <c:pt idx="30488">
                  <c:v>5729.72</c:v>
                </c:pt>
                <c:pt idx="30489">
                  <c:v>5729.74</c:v>
                </c:pt>
                <c:pt idx="30490">
                  <c:v>5729.76</c:v>
                </c:pt>
                <c:pt idx="30491">
                  <c:v>5729.78</c:v>
                </c:pt>
                <c:pt idx="30492">
                  <c:v>5729.8</c:v>
                </c:pt>
                <c:pt idx="30493">
                  <c:v>5729.8200000000024</c:v>
                </c:pt>
                <c:pt idx="30494">
                  <c:v>5729.84</c:v>
                </c:pt>
                <c:pt idx="30495">
                  <c:v>5729.8600000000024</c:v>
                </c:pt>
                <c:pt idx="30496">
                  <c:v>5729.88</c:v>
                </c:pt>
                <c:pt idx="30497">
                  <c:v>5729.9</c:v>
                </c:pt>
                <c:pt idx="30498">
                  <c:v>5729.92</c:v>
                </c:pt>
                <c:pt idx="30499">
                  <c:v>5729.94</c:v>
                </c:pt>
                <c:pt idx="30500">
                  <c:v>5729.96</c:v>
                </c:pt>
                <c:pt idx="30501">
                  <c:v>5729.98</c:v>
                </c:pt>
                <c:pt idx="30502">
                  <c:v>5730</c:v>
                </c:pt>
                <c:pt idx="30503">
                  <c:v>5730.02</c:v>
                </c:pt>
                <c:pt idx="30504">
                  <c:v>5730.04</c:v>
                </c:pt>
                <c:pt idx="30505">
                  <c:v>5730.06</c:v>
                </c:pt>
                <c:pt idx="30506">
                  <c:v>5730.08</c:v>
                </c:pt>
                <c:pt idx="30507">
                  <c:v>5730.1</c:v>
                </c:pt>
                <c:pt idx="30508">
                  <c:v>5730.1200000000035</c:v>
                </c:pt>
                <c:pt idx="30509">
                  <c:v>5730.14</c:v>
                </c:pt>
                <c:pt idx="30510">
                  <c:v>5730.1600000000035</c:v>
                </c:pt>
                <c:pt idx="30511">
                  <c:v>5730.18</c:v>
                </c:pt>
                <c:pt idx="30512">
                  <c:v>5730.2</c:v>
                </c:pt>
                <c:pt idx="30513">
                  <c:v>5730.22</c:v>
                </c:pt>
                <c:pt idx="30514">
                  <c:v>5730.24</c:v>
                </c:pt>
                <c:pt idx="30515">
                  <c:v>5730.26</c:v>
                </c:pt>
                <c:pt idx="30516">
                  <c:v>5730.28</c:v>
                </c:pt>
                <c:pt idx="30517">
                  <c:v>5730.3</c:v>
                </c:pt>
                <c:pt idx="30518">
                  <c:v>5730.3200000000024</c:v>
                </c:pt>
                <c:pt idx="30519">
                  <c:v>5730.34</c:v>
                </c:pt>
                <c:pt idx="30520">
                  <c:v>5730.3600000000024</c:v>
                </c:pt>
                <c:pt idx="30521">
                  <c:v>5730.38</c:v>
                </c:pt>
                <c:pt idx="30522">
                  <c:v>5730.4</c:v>
                </c:pt>
                <c:pt idx="30523">
                  <c:v>5730.42</c:v>
                </c:pt>
                <c:pt idx="30524">
                  <c:v>5730.44</c:v>
                </c:pt>
                <c:pt idx="30525">
                  <c:v>5730.46</c:v>
                </c:pt>
                <c:pt idx="30526">
                  <c:v>5730.48</c:v>
                </c:pt>
                <c:pt idx="30527">
                  <c:v>5730.5</c:v>
                </c:pt>
                <c:pt idx="30528">
                  <c:v>5730.52</c:v>
                </c:pt>
                <c:pt idx="30529">
                  <c:v>5730.54</c:v>
                </c:pt>
                <c:pt idx="30530">
                  <c:v>5730.56</c:v>
                </c:pt>
                <c:pt idx="30531">
                  <c:v>5730.58</c:v>
                </c:pt>
                <c:pt idx="30532">
                  <c:v>5730.6</c:v>
                </c:pt>
                <c:pt idx="30533">
                  <c:v>5730.6200000000035</c:v>
                </c:pt>
                <c:pt idx="30534">
                  <c:v>5730.64</c:v>
                </c:pt>
                <c:pt idx="30535">
                  <c:v>5730.6600000000035</c:v>
                </c:pt>
                <c:pt idx="30536">
                  <c:v>5730.68</c:v>
                </c:pt>
                <c:pt idx="30537">
                  <c:v>5730.7</c:v>
                </c:pt>
                <c:pt idx="30538">
                  <c:v>5730.72</c:v>
                </c:pt>
                <c:pt idx="30539">
                  <c:v>5730.74</c:v>
                </c:pt>
                <c:pt idx="30540">
                  <c:v>5730.76</c:v>
                </c:pt>
                <c:pt idx="30541">
                  <c:v>5730.78</c:v>
                </c:pt>
                <c:pt idx="30542">
                  <c:v>5730.8</c:v>
                </c:pt>
                <c:pt idx="30543">
                  <c:v>5730.8200000000024</c:v>
                </c:pt>
                <c:pt idx="30544">
                  <c:v>5730.84</c:v>
                </c:pt>
                <c:pt idx="30545">
                  <c:v>5730.8600000000024</c:v>
                </c:pt>
                <c:pt idx="30546">
                  <c:v>5730.88</c:v>
                </c:pt>
                <c:pt idx="30547">
                  <c:v>5730.9</c:v>
                </c:pt>
                <c:pt idx="30548">
                  <c:v>5730.92</c:v>
                </c:pt>
                <c:pt idx="30549">
                  <c:v>5730.94</c:v>
                </c:pt>
                <c:pt idx="30550">
                  <c:v>5730.96</c:v>
                </c:pt>
                <c:pt idx="30551">
                  <c:v>5730.98</c:v>
                </c:pt>
                <c:pt idx="30552">
                  <c:v>5731</c:v>
                </c:pt>
                <c:pt idx="30553">
                  <c:v>5731.02</c:v>
                </c:pt>
                <c:pt idx="30554">
                  <c:v>5731.04</c:v>
                </c:pt>
                <c:pt idx="30555">
                  <c:v>5731.06</c:v>
                </c:pt>
                <c:pt idx="30556">
                  <c:v>5731.08</c:v>
                </c:pt>
                <c:pt idx="30557">
                  <c:v>5731.1</c:v>
                </c:pt>
                <c:pt idx="30558">
                  <c:v>5731.1200000000035</c:v>
                </c:pt>
                <c:pt idx="30559">
                  <c:v>5731.14</c:v>
                </c:pt>
                <c:pt idx="30560">
                  <c:v>5731.1600000000035</c:v>
                </c:pt>
                <c:pt idx="30561">
                  <c:v>5731.18</c:v>
                </c:pt>
                <c:pt idx="30562">
                  <c:v>5731.2</c:v>
                </c:pt>
                <c:pt idx="30563">
                  <c:v>5731.22</c:v>
                </c:pt>
                <c:pt idx="30564">
                  <c:v>5731.24</c:v>
                </c:pt>
                <c:pt idx="30565">
                  <c:v>5731.26</c:v>
                </c:pt>
                <c:pt idx="30566">
                  <c:v>5731.28</c:v>
                </c:pt>
                <c:pt idx="30567">
                  <c:v>5731.3</c:v>
                </c:pt>
                <c:pt idx="30568">
                  <c:v>5731.3200000000024</c:v>
                </c:pt>
                <c:pt idx="30569">
                  <c:v>5731.34</c:v>
                </c:pt>
                <c:pt idx="30570">
                  <c:v>5731.3600000000024</c:v>
                </c:pt>
                <c:pt idx="30571">
                  <c:v>5731.38</c:v>
                </c:pt>
                <c:pt idx="30572">
                  <c:v>5731.4</c:v>
                </c:pt>
                <c:pt idx="30573">
                  <c:v>5731.42</c:v>
                </c:pt>
                <c:pt idx="30574">
                  <c:v>5731.44</c:v>
                </c:pt>
                <c:pt idx="30575">
                  <c:v>5731.46</c:v>
                </c:pt>
                <c:pt idx="30576">
                  <c:v>5731.48</c:v>
                </c:pt>
                <c:pt idx="30577">
                  <c:v>5731.5</c:v>
                </c:pt>
                <c:pt idx="30578">
                  <c:v>5731.52</c:v>
                </c:pt>
                <c:pt idx="30579">
                  <c:v>5731.54</c:v>
                </c:pt>
                <c:pt idx="30580">
                  <c:v>5731.56</c:v>
                </c:pt>
                <c:pt idx="30581">
                  <c:v>5731.58</c:v>
                </c:pt>
                <c:pt idx="30582">
                  <c:v>5731.6</c:v>
                </c:pt>
                <c:pt idx="30583">
                  <c:v>5731.6200000000035</c:v>
                </c:pt>
                <c:pt idx="30584">
                  <c:v>5731.64</c:v>
                </c:pt>
                <c:pt idx="30585">
                  <c:v>5731.6600000000035</c:v>
                </c:pt>
                <c:pt idx="30586">
                  <c:v>5731.68</c:v>
                </c:pt>
                <c:pt idx="30587">
                  <c:v>5731.7</c:v>
                </c:pt>
                <c:pt idx="30588">
                  <c:v>5731.72</c:v>
                </c:pt>
                <c:pt idx="30589">
                  <c:v>5731.74</c:v>
                </c:pt>
                <c:pt idx="30590">
                  <c:v>5731.76</c:v>
                </c:pt>
                <c:pt idx="30591">
                  <c:v>5731.78</c:v>
                </c:pt>
                <c:pt idx="30592">
                  <c:v>5731.8</c:v>
                </c:pt>
                <c:pt idx="30593">
                  <c:v>5731.8200000000024</c:v>
                </c:pt>
                <c:pt idx="30594">
                  <c:v>5731.84</c:v>
                </c:pt>
                <c:pt idx="30595">
                  <c:v>5731.8600000000024</c:v>
                </c:pt>
                <c:pt idx="30596">
                  <c:v>5731.88</c:v>
                </c:pt>
                <c:pt idx="30597">
                  <c:v>5731.9</c:v>
                </c:pt>
                <c:pt idx="30598">
                  <c:v>5731.92</c:v>
                </c:pt>
                <c:pt idx="30599">
                  <c:v>5731.94</c:v>
                </c:pt>
                <c:pt idx="30600">
                  <c:v>5731.96</c:v>
                </c:pt>
                <c:pt idx="30601">
                  <c:v>5731.98</c:v>
                </c:pt>
                <c:pt idx="30602">
                  <c:v>5732</c:v>
                </c:pt>
                <c:pt idx="30603">
                  <c:v>5732.02</c:v>
                </c:pt>
                <c:pt idx="30604">
                  <c:v>5732.04</c:v>
                </c:pt>
                <c:pt idx="30605">
                  <c:v>5732.06</c:v>
                </c:pt>
                <c:pt idx="30606">
                  <c:v>5732.08</c:v>
                </c:pt>
                <c:pt idx="30607">
                  <c:v>5732.1</c:v>
                </c:pt>
                <c:pt idx="30608">
                  <c:v>5732.1200000000035</c:v>
                </c:pt>
                <c:pt idx="30609">
                  <c:v>5732.14</c:v>
                </c:pt>
                <c:pt idx="30610">
                  <c:v>5732.1600000000035</c:v>
                </c:pt>
                <c:pt idx="30611">
                  <c:v>5732.18</c:v>
                </c:pt>
                <c:pt idx="30612">
                  <c:v>5732.2</c:v>
                </c:pt>
                <c:pt idx="30613">
                  <c:v>5732.22</c:v>
                </c:pt>
                <c:pt idx="30614">
                  <c:v>5732.24</c:v>
                </c:pt>
                <c:pt idx="30615">
                  <c:v>5732.26</c:v>
                </c:pt>
                <c:pt idx="30616">
                  <c:v>5732.28</c:v>
                </c:pt>
                <c:pt idx="30617">
                  <c:v>5732.3</c:v>
                </c:pt>
                <c:pt idx="30618">
                  <c:v>5732.3200000000024</c:v>
                </c:pt>
                <c:pt idx="30619">
                  <c:v>5732.34</c:v>
                </c:pt>
                <c:pt idx="30620">
                  <c:v>5732.3600000000024</c:v>
                </c:pt>
                <c:pt idx="30621">
                  <c:v>5732.38</c:v>
                </c:pt>
                <c:pt idx="30622">
                  <c:v>5732.4</c:v>
                </c:pt>
                <c:pt idx="30623">
                  <c:v>5732.42</c:v>
                </c:pt>
                <c:pt idx="30624">
                  <c:v>5732.44</c:v>
                </c:pt>
                <c:pt idx="30625">
                  <c:v>5732.46</c:v>
                </c:pt>
                <c:pt idx="30626">
                  <c:v>5732.48</c:v>
                </c:pt>
                <c:pt idx="30627">
                  <c:v>5732.5</c:v>
                </c:pt>
                <c:pt idx="30628">
                  <c:v>5732.52</c:v>
                </c:pt>
                <c:pt idx="30629">
                  <c:v>5732.54</c:v>
                </c:pt>
                <c:pt idx="30630">
                  <c:v>5732.56</c:v>
                </c:pt>
                <c:pt idx="30631">
                  <c:v>5732.58</c:v>
                </c:pt>
                <c:pt idx="30632">
                  <c:v>5732.6</c:v>
                </c:pt>
                <c:pt idx="30633">
                  <c:v>5732.6200000000035</c:v>
                </c:pt>
                <c:pt idx="30634">
                  <c:v>5732.64</c:v>
                </c:pt>
                <c:pt idx="30635">
                  <c:v>5732.6600000000035</c:v>
                </c:pt>
                <c:pt idx="30636">
                  <c:v>5732.68</c:v>
                </c:pt>
                <c:pt idx="30637">
                  <c:v>5732.7</c:v>
                </c:pt>
                <c:pt idx="30638">
                  <c:v>5732.72</c:v>
                </c:pt>
                <c:pt idx="30639">
                  <c:v>5732.74</c:v>
                </c:pt>
                <c:pt idx="30640">
                  <c:v>5732.76</c:v>
                </c:pt>
                <c:pt idx="30641">
                  <c:v>5732.78</c:v>
                </c:pt>
                <c:pt idx="30642">
                  <c:v>5732.8</c:v>
                </c:pt>
                <c:pt idx="30643">
                  <c:v>5732.8200000000024</c:v>
                </c:pt>
                <c:pt idx="30644">
                  <c:v>5732.84</c:v>
                </c:pt>
                <c:pt idx="30645">
                  <c:v>5732.8600000000024</c:v>
                </c:pt>
                <c:pt idx="30646">
                  <c:v>5732.88</c:v>
                </c:pt>
                <c:pt idx="30647">
                  <c:v>5732.9</c:v>
                </c:pt>
                <c:pt idx="30648">
                  <c:v>5732.92</c:v>
                </c:pt>
                <c:pt idx="30649">
                  <c:v>5732.94</c:v>
                </c:pt>
                <c:pt idx="30650">
                  <c:v>5732.96</c:v>
                </c:pt>
                <c:pt idx="30651">
                  <c:v>5732.98</c:v>
                </c:pt>
                <c:pt idx="30652">
                  <c:v>5733</c:v>
                </c:pt>
                <c:pt idx="30653">
                  <c:v>5733.02</c:v>
                </c:pt>
                <c:pt idx="30654">
                  <c:v>5733.04</c:v>
                </c:pt>
                <c:pt idx="30655">
                  <c:v>5733.06</c:v>
                </c:pt>
                <c:pt idx="30656">
                  <c:v>5733.08</c:v>
                </c:pt>
                <c:pt idx="30657">
                  <c:v>5733.1</c:v>
                </c:pt>
                <c:pt idx="30658">
                  <c:v>5733.1200000000035</c:v>
                </c:pt>
                <c:pt idx="30659">
                  <c:v>5733.14</c:v>
                </c:pt>
                <c:pt idx="30660">
                  <c:v>5733.1600000000035</c:v>
                </c:pt>
                <c:pt idx="30661">
                  <c:v>5733.18</c:v>
                </c:pt>
                <c:pt idx="30662">
                  <c:v>5733.2</c:v>
                </c:pt>
                <c:pt idx="30663">
                  <c:v>5733.22</c:v>
                </c:pt>
                <c:pt idx="30664">
                  <c:v>5733.24</c:v>
                </c:pt>
                <c:pt idx="30665">
                  <c:v>5733.26</c:v>
                </c:pt>
                <c:pt idx="30666">
                  <c:v>5733.28</c:v>
                </c:pt>
                <c:pt idx="30667">
                  <c:v>5733.3</c:v>
                </c:pt>
                <c:pt idx="30668">
                  <c:v>5733.3200000000024</c:v>
                </c:pt>
                <c:pt idx="30669">
                  <c:v>5733.34</c:v>
                </c:pt>
                <c:pt idx="30670">
                  <c:v>5733.3600000000024</c:v>
                </c:pt>
                <c:pt idx="30671">
                  <c:v>5733.38</c:v>
                </c:pt>
                <c:pt idx="30672">
                  <c:v>5733.4</c:v>
                </c:pt>
                <c:pt idx="30673">
                  <c:v>5733.42</c:v>
                </c:pt>
                <c:pt idx="30674">
                  <c:v>5733.44</c:v>
                </c:pt>
                <c:pt idx="30675">
                  <c:v>5733.46</c:v>
                </c:pt>
                <c:pt idx="30676">
                  <c:v>5733.48</c:v>
                </c:pt>
                <c:pt idx="30677">
                  <c:v>5733.5</c:v>
                </c:pt>
                <c:pt idx="30678">
                  <c:v>5733.52</c:v>
                </c:pt>
                <c:pt idx="30679">
                  <c:v>5733.54</c:v>
                </c:pt>
                <c:pt idx="30680">
                  <c:v>5733.56</c:v>
                </c:pt>
                <c:pt idx="30681">
                  <c:v>5733.58</c:v>
                </c:pt>
                <c:pt idx="30682">
                  <c:v>5733.6</c:v>
                </c:pt>
                <c:pt idx="30683">
                  <c:v>5733.6200000000035</c:v>
                </c:pt>
                <c:pt idx="30684">
                  <c:v>5733.64</c:v>
                </c:pt>
                <c:pt idx="30685">
                  <c:v>5733.6600000000035</c:v>
                </c:pt>
                <c:pt idx="30686">
                  <c:v>5733.68</c:v>
                </c:pt>
                <c:pt idx="30687">
                  <c:v>5733.7</c:v>
                </c:pt>
                <c:pt idx="30688">
                  <c:v>5733.72</c:v>
                </c:pt>
                <c:pt idx="30689">
                  <c:v>5733.74</c:v>
                </c:pt>
                <c:pt idx="30690">
                  <c:v>5733.76</c:v>
                </c:pt>
                <c:pt idx="30691">
                  <c:v>5733.78</c:v>
                </c:pt>
                <c:pt idx="30692">
                  <c:v>5733.8</c:v>
                </c:pt>
                <c:pt idx="30693">
                  <c:v>5733.8200000000024</c:v>
                </c:pt>
                <c:pt idx="30694">
                  <c:v>5733.84</c:v>
                </c:pt>
                <c:pt idx="30695">
                  <c:v>5733.8600000000024</c:v>
                </c:pt>
                <c:pt idx="30696">
                  <c:v>5733.88</c:v>
                </c:pt>
                <c:pt idx="30697">
                  <c:v>5733.9</c:v>
                </c:pt>
                <c:pt idx="30698">
                  <c:v>5733.92</c:v>
                </c:pt>
                <c:pt idx="30699">
                  <c:v>5733.94</c:v>
                </c:pt>
                <c:pt idx="30700">
                  <c:v>5733.96</c:v>
                </c:pt>
                <c:pt idx="30701">
                  <c:v>5733.98</c:v>
                </c:pt>
                <c:pt idx="30702">
                  <c:v>5734</c:v>
                </c:pt>
                <c:pt idx="30703">
                  <c:v>5734.02</c:v>
                </c:pt>
                <c:pt idx="30704">
                  <c:v>5734.04</c:v>
                </c:pt>
                <c:pt idx="30705">
                  <c:v>5734.06</c:v>
                </c:pt>
                <c:pt idx="30706">
                  <c:v>5734.08</c:v>
                </c:pt>
                <c:pt idx="30707">
                  <c:v>5734.1</c:v>
                </c:pt>
                <c:pt idx="30708">
                  <c:v>5734.1200000000035</c:v>
                </c:pt>
                <c:pt idx="30709">
                  <c:v>5734.14</c:v>
                </c:pt>
                <c:pt idx="30710">
                  <c:v>5734.1600000000035</c:v>
                </c:pt>
                <c:pt idx="30711">
                  <c:v>5734.18</c:v>
                </c:pt>
                <c:pt idx="30712">
                  <c:v>5734.2</c:v>
                </c:pt>
                <c:pt idx="30713">
                  <c:v>5734.22</c:v>
                </c:pt>
                <c:pt idx="30714">
                  <c:v>5734.24</c:v>
                </c:pt>
                <c:pt idx="30715">
                  <c:v>5734.26</c:v>
                </c:pt>
                <c:pt idx="30716">
                  <c:v>5734.28</c:v>
                </c:pt>
                <c:pt idx="30717">
                  <c:v>5734.3</c:v>
                </c:pt>
                <c:pt idx="30718">
                  <c:v>5734.3200000000024</c:v>
                </c:pt>
                <c:pt idx="30719">
                  <c:v>5734.34</c:v>
                </c:pt>
                <c:pt idx="30720">
                  <c:v>5734.3600000000024</c:v>
                </c:pt>
                <c:pt idx="30721">
                  <c:v>5734.38</c:v>
                </c:pt>
                <c:pt idx="30722">
                  <c:v>5734.4</c:v>
                </c:pt>
                <c:pt idx="30723">
                  <c:v>5734.42</c:v>
                </c:pt>
                <c:pt idx="30724">
                  <c:v>5734.44</c:v>
                </c:pt>
                <c:pt idx="30725">
                  <c:v>5734.46</c:v>
                </c:pt>
                <c:pt idx="30726">
                  <c:v>5734.48</c:v>
                </c:pt>
                <c:pt idx="30727">
                  <c:v>5734.5</c:v>
                </c:pt>
                <c:pt idx="30728">
                  <c:v>5734.52</c:v>
                </c:pt>
                <c:pt idx="30729">
                  <c:v>5734.54</c:v>
                </c:pt>
                <c:pt idx="30730">
                  <c:v>5734.56</c:v>
                </c:pt>
                <c:pt idx="30731">
                  <c:v>5734.58</c:v>
                </c:pt>
                <c:pt idx="30732">
                  <c:v>5734.6</c:v>
                </c:pt>
                <c:pt idx="30733">
                  <c:v>5734.6200000000035</c:v>
                </c:pt>
                <c:pt idx="30734">
                  <c:v>5734.64</c:v>
                </c:pt>
                <c:pt idx="30735">
                  <c:v>5734.6600000000035</c:v>
                </c:pt>
                <c:pt idx="30736">
                  <c:v>5734.68</c:v>
                </c:pt>
                <c:pt idx="30737">
                  <c:v>5734.7</c:v>
                </c:pt>
                <c:pt idx="30738">
                  <c:v>5734.72</c:v>
                </c:pt>
                <c:pt idx="30739">
                  <c:v>5734.74</c:v>
                </c:pt>
                <c:pt idx="30740">
                  <c:v>5734.76</c:v>
                </c:pt>
                <c:pt idx="30741">
                  <c:v>5734.78</c:v>
                </c:pt>
                <c:pt idx="30742">
                  <c:v>5734.8</c:v>
                </c:pt>
                <c:pt idx="30743">
                  <c:v>5734.8200000000024</c:v>
                </c:pt>
                <c:pt idx="30744">
                  <c:v>5734.84</c:v>
                </c:pt>
                <c:pt idx="30745">
                  <c:v>5734.8600000000024</c:v>
                </c:pt>
                <c:pt idx="30746">
                  <c:v>5734.88</c:v>
                </c:pt>
                <c:pt idx="30747">
                  <c:v>5734.9</c:v>
                </c:pt>
                <c:pt idx="30748">
                  <c:v>5734.92</c:v>
                </c:pt>
                <c:pt idx="30749">
                  <c:v>5734.94</c:v>
                </c:pt>
                <c:pt idx="30750">
                  <c:v>5734.96</c:v>
                </c:pt>
                <c:pt idx="30751">
                  <c:v>5734.98</c:v>
                </c:pt>
                <c:pt idx="30752">
                  <c:v>5735</c:v>
                </c:pt>
                <c:pt idx="30753">
                  <c:v>5735.02</c:v>
                </c:pt>
                <c:pt idx="30754">
                  <c:v>5735.04</c:v>
                </c:pt>
                <c:pt idx="30755">
                  <c:v>5735.06</c:v>
                </c:pt>
                <c:pt idx="30756">
                  <c:v>5735.08</c:v>
                </c:pt>
                <c:pt idx="30757">
                  <c:v>5735.1</c:v>
                </c:pt>
                <c:pt idx="30758">
                  <c:v>5735.1200000000035</c:v>
                </c:pt>
                <c:pt idx="30759">
                  <c:v>5735.14</c:v>
                </c:pt>
                <c:pt idx="30760">
                  <c:v>5735.1600000000035</c:v>
                </c:pt>
                <c:pt idx="30761">
                  <c:v>5735.18</c:v>
                </c:pt>
                <c:pt idx="30762">
                  <c:v>5735.2</c:v>
                </c:pt>
                <c:pt idx="30763">
                  <c:v>5735.22</c:v>
                </c:pt>
                <c:pt idx="30764">
                  <c:v>5735.24</c:v>
                </c:pt>
                <c:pt idx="30765">
                  <c:v>5735.26</c:v>
                </c:pt>
                <c:pt idx="30766">
                  <c:v>5735.28</c:v>
                </c:pt>
                <c:pt idx="30767">
                  <c:v>5735.3</c:v>
                </c:pt>
                <c:pt idx="30768">
                  <c:v>5735.3200000000024</c:v>
                </c:pt>
                <c:pt idx="30769">
                  <c:v>5735.34</c:v>
                </c:pt>
                <c:pt idx="30770">
                  <c:v>5735.3600000000024</c:v>
                </c:pt>
                <c:pt idx="30771">
                  <c:v>5735.38</c:v>
                </c:pt>
                <c:pt idx="30772">
                  <c:v>5735.4</c:v>
                </c:pt>
                <c:pt idx="30773">
                  <c:v>5735.42</c:v>
                </c:pt>
                <c:pt idx="30774">
                  <c:v>5735.44</c:v>
                </c:pt>
                <c:pt idx="30775">
                  <c:v>5735.46</c:v>
                </c:pt>
                <c:pt idx="30776">
                  <c:v>5735.48</c:v>
                </c:pt>
                <c:pt idx="30777">
                  <c:v>5735.5</c:v>
                </c:pt>
                <c:pt idx="30778">
                  <c:v>5735.52</c:v>
                </c:pt>
                <c:pt idx="30779">
                  <c:v>5735.54</c:v>
                </c:pt>
                <c:pt idx="30780">
                  <c:v>5735.56</c:v>
                </c:pt>
                <c:pt idx="30781">
                  <c:v>5735.58</c:v>
                </c:pt>
                <c:pt idx="30782">
                  <c:v>5735.6</c:v>
                </c:pt>
                <c:pt idx="30783">
                  <c:v>5735.6200000000035</c:v>
                </c:pt>
                <c:pt idx="30784">
                  <c:v>5735.64</c:v>
                </c:pt>
                <c:pt idx="30785">
                  <c:v>5735.6600000000035</c:v>
                </c:pt>
                <c:pt idx="30786">
                  <c:v>5735.68</c:v>
                </c:pt>
                <c:pt idx="30787">
                  <c:v>5735.7</c:v>
                </c:pt>
                <c:pt idx="30788">
                  <c:v>5735.72</c:v>
                </c:pt>
                <c:pt idx="30789">
                  <c:v>5735.74</c:v>
                </c:pt>
                <c:pt idx="30790">
                  <c:v>5735.76</c:v>
                </c:pt>
                <c:pt idx="30791">
                  <c:v>5735.78</c:v>
                </c:pt>
                <c:pt idx="30792">
                  <c:v>5735.8</c:v>
                </c:pt>
                <c:pt idx="30793">
                  <c:v>5735.8200000000024</c:v>
                </c:pt>
                <c:pt idx="30794">
                  <c:v>5735.84</c:v>
                </c:pt>
                <c:pt idx="30795">
                  <c:v>5735.8600000000024</c:v>
                </c:pt>
                <c:pt idx="30796">
                  <c:v>5735.88</c:v>
                </c:pt>
                <c:pt idx="30797">
                  <c:v>5735.9</c:v>
                </c:pt>
                <c:pt idx="30798">
                  <c:v>5735.92</c:v>
                </c:pt>
                <c:pt idx="30799">
                  <c:v>5735.94</c:v>
                </c:pt>
                <c:pt idx="30800">
                  <c:v>5735.96</c:v>
                </c:pt>
                <c:pt idx="30801">
                  <c:v>5735.98</c:v>
                </c:pt>
                <c:pt idx="30802">
                  <c:v>5736</c:v>
                </c:pt>
                <c:pt idx="30803">
                  <c:v>5736.02</c:v>
                </c:pt>
                <c:pt idx="30804">
                  <c:v>5736.04</c:v>
                </c:pt>
                <c:pt idx="30805">
                  <c:v>5736.06</c:v>
                </c:pt>
                <c:pt idx="30806">
                  <c:v>5736.08</c:v>
                </c:pt>
                <c:pt idx="30807">
                  <c:v>5736.1</c:v>
                </c:pt>
                <c:pt idx="30808">
                  <c:v>5736.1200000000035</c:v>
                </c:pt>
                <c:pt idx="30809">
                  <c:v>5736.14</c:v>
                </c:pt>
                <c:pt idx="30810">
                  <c:v>5736.1600000000035</c:v>
                </c:pt>
                <c:pt idx="30811">
                  <c:v>5736.18</c:v>
                </c:pt>
                <c:pt idx="30812">
                  <c:v>5736.2</c:v>
                </c:pt>
                <c:pt idx="30813">
                  <c:v>5736.22</c:v>
                </c:pt>
                <c:pt idx="30814">
                  <c:v>5736.24</c:v>
                </c:pt>
                <c:pt idx="30815">
                  <c:v>5736.26</c:v>
                </c:pt>
                <c:pt idx="30816">
                  <c:v>5736.28</c:v>
                </c:pt>
                <c:pt idx="30817">
                  <c:v>5736.3</c:v>
                </c:pt>
                <c:pt idx="30818">
                  <c:v>5736.3200000000024</c:v>
                </c:pt>
                <c:pt idx="30819">
                  <c:v>5736.34</c:v>
                </c:pt>
                <c:pt idx="30820">
                  <c:v>5736.3600000000024</c:v>
                </c:pt>
                <c:pt idx="30821">
                  <c:v>5736.38</c:v>
                </c:pt>
                <c:pt idx="30822">
                  <c:v>5736.4</c:v>
                </c:pt>
                <c:pt idx="30823">
                  <c:v>5736.42</c:v>
                </c:pt>
                <c:pt idx="30824">
                  <c:v>5736.44</c:v>
                </c:pt>
                <c:pt idx="30825">
                  <c:v>5736.46</c:v>
                </c:pt>
                <c:pt idx="30826">
                  <c:v>5736.48</c:v>
                </c:pt>
                <c:pt idx="30827">
                  <c:v>5736.5</c:v>
                </c:pt>
                <c:pt idx="30828">
                  <c:v>5736.52</c:v>
                </c:pt>
                <c:pt idx="30829">
                  <c:v>5736.54</c:v>
                </c:pt>
                <c:pt idx="30830">
                  <c:v>5736.56</c:v>
                </c:pt>
                <c:pt idx="30831">
                  <c:v>5736.58</c:v>
                </c:pt>
                <c:pt idx="30832">
                  <c:v>5736.6</c:v>
                </c:pt>
                <c:pt idx="30833">
                  <c:v>5736.6200000000035</c:v>
                </c:pt>
                <c:pt idx="30834">
                  <c:v>5736.64</c:v>
                </c:pt>
                <c:pt idx="30835">
                  <c:v>5736.6600000000035</c:v>
                </c:pt>
                <c:pt idx="30836">
                  <c:v>5736.68</c:v>
                </c:pt>
                <c:pt idx="30837">
                  <c:v>5736.7</c:v>
                </c:pt>
                <c:pt idx="30838">
                  <c:v>5736.72</c:v>
                </c:pt>
                <c:pt idx="30839">
                  <c:v>5736.74</c:v>
                </c:pt>
                <c:pt idx="30840">
                  <c:v>5736.76</c:v>
                </c:pt>
                <c:pt idx="30841">
                  <c:v>5736.78</c:v>
                </c:pt>
                <c:pt idx="30842">
                  <c:v>5736.8</c:v>
                </c:pt>
                <c:pt idx="30843">
                  <c:v>5736.8200000000024</c:v>
                </c:pt>
                <c:pt idx="30844">
                  <c:v>5736.84</c:v>
                </c:pt>
                <c:pt idx="30845">
                  <c:v>5736.8600000000024</c:v>
                </c:pt>
                <c:pt idx="30846">
                  <c:v>5736.88</c:v>
                </c:pt>
                <c:pt idx="30847">
                  <c:v>5736.9</c:v>
                </c:pt>
                <c:pt idx="30848">
                  <c:v>5736.92</c:v>
                </c:pt>
                <c:pt idx="30849">
                  <c:v>5736.94</c:v>
                </c:pt>
                <c:pt idx="30850">
                  <c:v>5736.96</c:v>
                </c:pt>
                <c:pt idx="30851">
                  <c:v>5736.98</c:v>
                </c:pt>
                <c:pt idx="30852">
                  <c:v>5737</c:v>
                </c:pt>
                <c:pt idx="30853">
                  <c:v>5737.02</c:v>
                </c:pt>
                <c:pt idx="30854">
                  <c:v>5737.04</c:v>
                </c:pt>
                <c:pt idx="30855">
                  <c:v>5737.06</c:v>
                </c:pt>
                <c:pt idx="30856">
                  <c:v>5737.08</c:v>
                </c:pt>
                <c:pt idx="30857">
                  <c:v>5737.1</c:v>
                </c:pt>
                <c:pt idx="30858">
                  <c:v>5737.1200000000035</c:v>
                </c:pt>
                <c:pt idx="30859">
                  <c:v>5737.14</c:v>
                </c:pt>
                <c:pt idx="30860">
                  <c:v>5737.1600000000035</c:v>
                </c:pt>
                <c:pt idx="30861">
                  <c:v>5737.18</c:v>
                </c:pt>
                <c:pt idx="30862">
                  <c:v>5737.2</c:v>
                </c:pt>
                <c:pt idx="30863">
                  <c:v>5737.22</c:v>
                </c:pt>
                <c:pt idx="30864">
                  <c:v>5737.24</c:v>
                </c:pt>
                <c:pt idx="30865">
                  <c:v>5737.26</c:v>
                </c:pt>
                <c:pt idx="30866">
                  <c:v>5737.28</c:v>
                </c:pt>
                <c:pt idx="30867">
                  <c:v>5737.3</c:v>
                </c:pt>
                <c:pt idx="30868">
                  <c:v>5737.3200000000024</c:v>
                </c:pt>
                <c:pt idx="30869">
                  <c:v>5737.34</c:v>
                </c:pt>
                <c:pt idx="30870">
                  <c:v>5737.3600000000024</c:v>
                </c:pt>
                <c:pt idx="30871">
                  <c:v>5737.38</c:v>
                </c:pt>
                <c:pt idx="30872">
                  <c:v>5737.4</c:v>
                </c:pt>
                <c:pt idx="30873">
                  <c:v>5737.42</c:v>
                </c:pt>
                <c:pt idx="30874">
                  <c:v>5737.44</c:v>
                </c:pt>
                <c:pt idx="30875">
                  <c:v>5737.46</c:v>
                </c:pt>
                <c:pt idx="30876">
                  <c:v>5737.48</c:v>
                </c:pt>
                <c:pt idx="30877">
                  <c:v>5737.5</c:v>
                </c:pt>
                <c:pt idx="30878">
                  <c:v>5737.52</c:v>
                </c:pt>
                <c:pt idx="30879">
                  <c:v>5737.54</c:v>
                </c:pt>
                <c:pt idx="30880">
                  <c:v>5737.56</c:v>
                </c:pt>
                <c:pt idx="30881">
                  <c:v>5737.58</c:v>
                </c:pt>
                <c:pt idx="30882">
                  <c:v>5737.6</c:v>
                </c:pt>
                <c:pt idx="30883">
                  <c:v>5737.6200000000035</c:v>
                </c:pt>
                <c:pt idx="30884">
                  <c:v>5737.64</c:v>
                </c:pt>
                <c:pt idx="30885">
                  <c:v>5737.6600000000035</c:v>
                </c:pt>
                <c:pt idx="30886">
                  <c:v>5737.68</c:v>
                </c:pt>
                <c:pt idx="30887">
                  <c:v>5737.7</c:v>
                </c:pt>
                <c:pt idx="30888">
                  <c:v>5737.72</c:v>
                </c:pt>
                <c:pt idx="30889">
                  <c:v>5737.74</c:v>
                </c:pt>
                <c:pt idx="30890">
                  <c:v>5737.76</c:v>
                </c:pt>
                <c:pt idx="30891">
                  <c:v>5737.78</c:v>
                </c:pt>
                <c:pt idx="30892">
                  <c:v>5737.8</c:v>
                </c:pt>
                <c:pt idx="30893">
                  <c:v>5737.8200000000024</c:v>
                </c:pt>
                <c:pt idx="30894">
                  <c:v>5737.84</c:v>
                </c:pt>
                <c:pt idx="30895">
                  <c:v>5737.8600000000024</c:v>
                </c:pt>
                <c:pt idx="30896">
                  <c:v>5737.88</c:v>
                </c:pt>
                <c:pt idx="30897">
                  <c:v>5737.9</c:v>
                </c:pt>
                <c:pt idx="30898">
                  <c:v>5737.92</c:v>
                </c:pt>
                <c:pt idx="30899">
                  <c:v>5737.94</c:v>
                </c:pt>
                <c:pt idx="30900">
                  <c:v>5737.96</c:v>
                </c:pt>
                <c:pt idx="30901">
                  <c:v>5737.98</c:v>
                </c:pt>
                <c:pt idx="30902">
                  <c:v>5738</c:v>
                </c:pt>
                <c:pt idx="30903">
                  <c:v>5738.02</c:v>
                </c:pt>
                <c:pt idx="30904">
                  <c:v>5738.04</c:v>
                </c:pt>
                <c:pt idx="30905">
                  <c:v>5738.06</c:v>
                </c:pt>
                <c:pt idx="30906">
                  <c:v>5738.08</c:v>
                </c:pt>
                <c:pt idx="30907">
                  <c:v>5738.1</c:v>
                </c:pt>
                <c:pt idx="30908">
                  <c:v>5738.1200000000035</c:v>
                </c:pt>
                <c:pt idx="30909">
                  <c:v>5738.14</c:v>
                </c:pt>
                <c:pt idx="30910">
                  <c:v>5738.1600000000035</c:v>
                </c:pt>
                <c:pt idx="30911">
                  <c:v>5738.18</c:v>
                </c:pt>
                <c:pt idx="30912">
                  <c:v>5738.2</c:v>
                </c:pt>
                <c:pt idx="30913">
                  <c:v>5738.22</c:v>
                </c:pt>
                <c:pt idx="30914">
                  <c:v>5738.24</c:v>
                </c:pt>
                <c:pt idx="30915">
                  <c:v>5738.26</c:v>
                </c:pt>
                <c:pt idx="30916">
                  <c:v>5738.28</c:v>
                </c:pt>
                <c:pt idx="30917">
                  <c:v>5738.3</c:v>
                </c:pt>
                <c:pt idx="30918">
                  <c:v>5738.3200000000024</c:v>
                </c:pt>
                <c:pt idx="30919">
                  <c:v>5738.34</c:v>
                </c:pt>
                <c:pt idx="30920">
                  <c:v>5738.3600000000024</c:v>
                </c:pt>
                <c:pt idx="30921">
                  <c:v>5738.38</c:v>
                </c:pt>
                <c:pt idx="30922">
                  <c:v>5738.4</c:v>
                </c:pt>
                <c:pt idx="30923">
                  <c:v>5738.42</c:v>
                </c:pt>
                <c:pt idx="30924">
                  <c:v>5738.44</c:v>
                </c:pt>
                <c:pt idx="30925">
                  <c:v>5738.46</c:v>
                </c:pt>
                <c:pt idx="30926">
                  <c:v>5738.48</c:v>
                </c:pt>
                <c:pt idx="30927">
                  <c:v>5738.5</c:v>
                </c:pt>
                <c:pt idx="30928">
                  <c:v>5738.52</c:v>
                </c:pt>
                <c:pt idx="30929">
                  <c:v>5738.54</c:v>
                </c:pt>
                <c:pt idx="30930">
                  <c:v>5738.56</c:v>
                </c:pt>
                <c:pt idx="30931">
                  <c:v>5738.58</c:v>
                </c:pt>
                <c:pt idx="30932">
                  <c:v>5738.6</c:v>
                </c:pt>
                <c:pt idx="30933">
                  <c:v>5738.6200000000035</c:v>
                </c:pt>
                <c:pt idx="30934">
                  <c:v>5738.64</c:v>
                </c:pt>
                <c:pt idx="30935">
                  <c:v>5738.6600000000035</c:v>
                </c:pt>
                <c:pt idx="30936">
                  <c:v>5738.68</c:v>
                </c:pt>
                <c:pt idx="30937">
                  <c:v>5738.7</c:v>
                </c:pt>
                <c:pt idx="30938">
                  <c:v>5738.72</c:v>
                </c:pt>
                <c:pt idx="30939">
                  <c:v>5738.74</c:v>
                </c:pt>
                <c:pt idx="30940">
                  <c:v>5738.76</c:v>
                </c:pt>
                <c:pt idx="30941">
                  <c:v>5738.78</c:v>
                </c:pt>
                <c:pt idx="30942">
                  <c:v>5738.8</c:v>
                </c:pt>
                <c:pt idx="30943">
                  <c:v>5738.8200000000024</c:v>
                </c:pt>
                <c:pt idx="30944">
                  <c:v>5738.84</c:v>
                </c:pt>
                <c:pt idx="30945">
                  <c:v>5738.8600000000024</c:v>
                </c:pt>
                <c:pt idx="30946">
                  <c:v>5738.88</c:v>
                </c:pt>
                <c:pt idx="30947">
                  <c:v>5738.9</c:v>
                </c:pt>
                <c:pt idx="30948">
                  <c:v>5738.92</c:v>
                </c:pt>
                <c:pt idx="30949">
                  <c:v>5738.94</c:v>
                </c:pt>
                <c:pt idx="30950">
                  <c:v>5738.96</c:v>
                </c:pt>
                <c:pt idx="30951">
                  <c:v>5738.98</c:v>
                </c:pt>
                <c:pt idx="30952">
                  <c:v>5739</c:v>
                </c:pt>
                <c:pt idx="30953">
                  <c:v>5739.02</c:v>
                </c:pt>
                <c:pt idx="30954">
                  <c:v>5739.04</c:v>
                </c:pt>
                <c:pt idx="30955">
                  <c:v>5739.06</c:v>
                </c:pt>
                <c:pt idx="30956">
                  <c:v>5739.08</c:v>
                </c:pt>
                <c:pt idx="30957">
                  <c:v>5739.1</c:v>
                </c:pt>
                <c:pt idx="30958">
                  <c:v>5739.1200000000035</c:v>
                </c:pt>
                <c:pt idx="30959">
                  <c:v>5739.14</c:v>
                </c:pt>
                <c:pt idx="30960">
                  <c:v>5739.1600000000035</c:v>
                </c:pt>
                <c:pt idx="30961">
                  <c:v>5739.18</c:v>
                </c:pt>
                <c:pt idx="30962">
                  <c:v>5739.2</c:v>
                </c:pt>
                <c:pt idx="30963">
                  <c:v>5739.22</c:v>
                </c:pt>
                <c:pt idx="30964">
                  <c:v>5739.24</c:v>
                </c:pt>
                <c:pt idx="30965">
                  <c:v>5739.26</c:v>
                </c:pt>
                <c:pt idx="30966">
                  <c:v>5739.28</c:v>
                </c:pt>
                <c:pt idx="30967">
                  <c:v>5739.3</c:v>
                </c:pt>
                <c:pt idx="30968">
                  <c:v>5739.3200000000024</c:v>
                </c:pt>
                <c:pt idx="30969">
                  <c:v>5739.34</c:v>
                </c:pt>
                <c:pt idx="30970">
                  <c:v>5739.3600000000024</c:v>
                </c:pt>
                <c:pt idx="30971">
                  <c:v>5739.38</c:v>
                </c:pt>
                <c:pt idx="30972">
                  <c:v>5739.4</c:v>
                </c:pt>
                <c:pt idx="30973">
                  <c:v>5739.42</c:v>
                </c:pt>
                <c:pt idx="30974">
                  <c:v>5739.44</c:v>
                </c:pt>
                <c:pt idx="30975">
                  <c:v>5739.46</c:v>
                </c:pt>
                <c:pt idx="30976">
                  <c:v>5739.48</c:v>
                </c:pt>
                <c:pt idx="30977">
                  <c:v>5739.5</c:v>
                </c:pt>
                <c:pt idx="30978">
                  <c:v>5739.52</c:v>
                </c:pt>
                <c:pt idx="30979">
                  <c:v>5739.54</c:v>
                </c:pt>
                <c:pt idx="30980">
                  <c:v>5739.56</c:v>
                </c:pt>
                <c:pt idx="30981">
                  <c:v>5739.58</c:v>
                </c:pt>
                <c:pt idx="30982">
                  <c:v>5739.6</c:v>
                </c:pt>
                <c:pt idx="30983">
                  <c:v>5739.6200000000035</c:v>
                </c:pt>
                <c:pt idx="30984">
                  <c:v>5739.64</c:v>
                </c:pt>
                <c:pt idx="30985">
                  <c:v>5739.6600000000035</c:v>
                </c:pt>
                <c:pt idx="30986">
                  <c:v>5739.68</c:v>
                </c:pt>
                <c:pt idx="30987">
                  <c:v>5739.7</c:v>
                </c:pt>
                <c:pt idx="30988">
                  <c:v>5739.72</c:v>
                </c:pt>
                <c:pt idx="30989">
                  <c:v>5739.74</c:v>
                </c:pt>
                <c:pt idx="30990">
                  <c:v>5739.76</c:v>
                </c:pt>
                <c:pt idx="30991">
                  <c:v>5739.78</c:v>
                </c:pt>
                <c:pt idx="30992">
                  <c:v>5739.8</c:v>
                </c:pt>
                <c:pt idx="30993">
                  <c:v>5739.8200000000024</c:v>
                </c:pt>
                <c:pt idx="30994">
                  <c:v>5739.84</c:v>
                </c:pt>
                <c:pt idx="30995">
                  <c:v>5739.8600000000024</c:v>
                </c:pt>
                <c:pt idx="30996">
                  <c:v>5739.88</c:v>
                </c:pt>
                <c:pt idx="30997">
                  <c:v>5739.9</c:v>
                </c:pt>
                <c:pt idx="30998">
                  <c:v>5739.92</c:v>
                </c:pt>
                <c:pt idx="30999">
                  <c:v>5739.94</c:v>
                </c:pt>
                <c:pt idx="31000">
                  <c:v>5739.96</c:v>
                </c:pt>
                <c:pt idx="31001">
                  <c:v>5739.98</c:v>
                </c:pt>
                <c:pt idx="31002">
                  <c:v>5740</c:v>
                </c:pt>
                <c:pt idx="31003">
                  <c:v>5740.02</c:v>
                </c:pt>
                <c:pt idx="31004">
                  <c:v>5740.04</c:v>
                </c:pt>
                <c:pt idx="31005">
                  <c:v>5740.06</c:v>
                </c:pt>
                <c:pt idx="31006">
                  <c:v>5740.08</c:v>
                </c:pt>
                <c:pt idx="31007">
                  <c:v>5740.1</c:v>
                </c:pt>
                <c:pt idx="31008">
                  <c:v>5740.1200000000035</c:v>
                </c:pt>
                <c:pt idx="31009">
                  <c:v>5740.14</c:v>
                </c:pt>
                <c:pt idx="31010">
                  <c:v>5740.1600000000035</c:v>
                </c:pt>
                <c:pt idx="31011">
                  <c:v>5740.18</c:v>
                </c:pt>
                <c:pt idx="31012">
                  <c:v>5740.2</c:v>
                </c:pt>
                <c:pt idx="31013">
                  <c:v>5740.22</c:v>
                </c:pt>
                <c:pt idx="31014">
                  <c:v>5740.24</c:v>
                </c:pt>
                <c:pt idx="31015">
                  <c:v>5740.26</c:v>
                </c:pt>
                <c:pt idx="31016">
                  <c:v>5740.28</c:v>
                </c:pt>
                <c:pt idx="31017">
                  <c:v>5740.3</c:v>
                </c:pt>
                <c:pt idx="31018">
                  <c:v>5740.3200000000024</c:v>
                </c:pt>
                <c:pt idx="31019">
                  <c:v>5740.34</c:v>
                </c:pt>
                <c:pt idx="31020">
                  <c:v>5740.3600000000024</c:v>
                </c:pt>
                <c:pt idx="31021">
                  <c:v>5740.38</c:v>
                </c:pt>
                <c:pt idx="31022">
                  <c:v>5740.4</c:v>
                </c:pt>
                <c:pt idx="31023">
                  <c:v>5740.42</c:v>
                </c:pt>
                <c:pt idx="31024">
                  <c:v>5740.44</c:v>
                </c:pt>
                <c:pt idx="31025">
                  <c:v>5740.46</c:v>
                </c:pt>
                <c:pt idx="31026">
                  <c:v>5740.48</c:v>
                </c:pt>
                <c:pt idx="31027">
                  <c:v>5740.5</c:v>
                </c:pt>
                <c:pt idx="31028">
                  <c:v>5740.52</c:v>
                </c:pt>
                <c:pt idx="31029">
                  <c:v>5740.54</c:v>
                </c:pt>
                <c:pt idx="31030">
                  <c:v>5740.56</c:v>
                </c:pt>
                <c:pt idx="31031">
                  <c:v>5740.58</c:v>
                </c:pt>
                <c:pt idx="31032">
                  <c:v>5740.6</c:v>
                </c:pt>
                <c:pt idx="31033">
                  <c:v>5740.6200000000035</c:v>
                </c:pt>
                <c:pt idx="31034">
                  <c:v>5740.64</c:v>
                </c:pt>
                <c:pt idx="31035">
                  <c:v>5740.6600000000035</c:v>
                </c:pt>
                <c:pt idx="31036">
                  <c:v>5740.68</c:v>
                </c:pt>
                <c:pt idx="31037">
                  <c:v>5740.7</c:v>
                </c:pt>
                <c:pt idx="31038">
                  <c:v>5740.72</c:v>
                </c:pt>
                <c:pt idx="31039">
                  <c:v>5740.74</c:v>
                </c:pt>
                <c:pt idx="31040">
                  <c:v>5740.76</c:v>
                </c:pt>
                <c:pt idx="31041">
                  <c:v>5740.78</c:v>
                </c:pt>
                <c:pt idx="31042">
                  <c:v>5740.8</c:v>
                </c:pt>
                <c:pt idx="31043">
                  <c:v>5740.8200000000024</c:v>
                </c:pt>
                <c:pt idx="31044">
                  <c:v>5740.84</c:v>
                </c:pt>
                <c:pt idx="31045">
                  <c:v>5740.8600000000024</c:v>
                </c:pt>
                <c:pt idx="31046">
                  <c:v>5740.88</c:v>
                </c:pt>
                <c:pt idx="31047">
                  <c:v>5740.9</c:v>
                </c:pt>
                <c:pt idx="31048">
                  <c:v>5740.92</c:v>
                </c:pt>
                <c:pt idx="31049">
                  <c:v>5740.94</c:v>
                </c:pt>
                <c:pt idx="31050">
                  <c:v>5740.96</c:v>
                </c:pt>
                <c:pt idx="31051">
                  <c:v>5740.98</c:v>
                </c:pt>
                <c:pt idx="31052">
                  <c:v>5741</c:v>
                </c:pt>
                <c:pt idx="31053">
                  <c:v>5741.02</c:v>
                </c:pt>
                <c:pt idx="31054">
                  <c:v>5741.04</c:v>
                </c:pt>
                <c:pt idx="31055">
                  <c:v>5741.06</c:v>
                </c:pt>
                <c:pt idx="31056">
                  <c:v>5741.08</c:v>
                </c:pt>
                <c:pt idx="31057">
                  <c:v>5741.1</c:v>
                </c:pt>
                <c:pt idx="31058">
                  <c:v>5741.1200000000035</c:v>
                </c:pt>
                <c:pt idx="31059">
                  <c:v>5741.14</c:v>
                </c:pt>
                <c:pt idx="31060">
                  <c:v>5741.1600000000035</c:v>
                </c:pt>
                <c:pt idx="31061">
                  <c:v>5741.18</c:v>
                </c:pt>
                <c:pt idx="31062">
                  <c:v>5741.2</c:v>
                </c:pt>
                <c:pt idx="31063">
                  <c:v>5741.22</c:v>
                </c:pt>
                <c:pt idx="31064">
                  <c:v>5741.24</c:v>
                </c:pt>
                <c:pt idx="31065">
                  <c:v>5741.26</c:v>
                </c:pt>
                <c:pt idx="31066">
                  <c:v>5741.28</c:v>
                </c:pt>
                <c:pt idx="31067">
                  <c:v>5741.3</c:v>
                </c:pt>
                <c:pt idx="31068">
                  <c:v>5741.3200000000024</c:v>
                </c:pt>
                <c:pt idx="31069">
                  <c:v>5741.34</c:v>
                </c:pt>
                <c:pt idx="31070">
                  <c:v>5741.3600000000024</c:v>
                </c:pt>
                <c:pt idx="31071">
                  <c:v>5741.38</c:v>
                </c:pt>
                <c:pt idx="31072">
                  <c:v>5741.4</c:v>
                </c:pt>
                <c:pt idx="31073">
                  <c:v>5741.42</c:v>
                </c:pt>
                <c:pt idx="31074">
                  <c:v>5741.44</c:v>
                </c:pt>
                <c:pt idx="31075">
                  <c:v>5741.46</c:v>
                </c:pt>
                <c:pt idx="31076">
                  <c:v>5741.48</c:v>
                </c:pt>
                <c:pt idx="31077">
                  <c:v>5741.5</c:v>
                </c:pt>
                <c:pt idx="31078">
                  <c:v>5741.52</c:v>
                </c:pt>
                <c:pt idx="31079">
                  <c:v>5741.54</c:v>
                </c:pt>
                <c:pt idx="31080">
                  <c:v>5741.56</c:v>
                </c:pt>
                <c:pt idx="31081">
                  <c:v>5741.58</c:v>
                </c:pt>
                <c:pt idx="31082">
                  <c:v>5741.6</c:v>
                </c:pt>
                <c:pt idx="31083">
                  <c:v>5741.6200000000035</c:v>
                </c:pt>
                <c:pt idx="31084">
                  <c:v>5741.64</c:v>
                </c:pt>
                <c:pt idx="31085">
                  <c:v>5741.6600000000035</c:v>
                </c:pt>
                <c:pt idx="31086">
                  <c:v>5741.68</c:v>
                </c:pt>
                <c:pt idx="31087">
                  <c:v>5741.7</c:v>
                </c:pt>
                <c:pt idx="31088">
                  <c:v>5741.72</c:v>
                </c:pt>
                <c:pt idx="31089">
                  <c:v>5741.74</c:v>
                </c:pt>
                <c:pt idx="31090">
                  <c:v>5741.76</c:v>
                </c:pt>
                <c:pt idx="31091">
                  <c:v>5741.78</c:v>
                </c:pt>
                <c:pt idx="31092">
                  <c:v>5741.8</c:v>
                </c:pt>
                <c:pt idx="31093">
                  <c:v>5741.8200000000024</c:v>
                </c:pt>
                <c:pt idx="31094">
                  <c:v>5741.84</c:v>
                </c:pt>
                <c:pt idx="31095">
                  <c:v>5741.8600000000024</c:v>
                </c:pt>
                <c:pt idx="31096">
                  <c:v>5741.88</c:v>
                </c:pt>
                <c:pt idx="31097">
                  <c:v>5741.9</c:v>
                </c:pt>
                <c:pt idx="31098">
                  <c:v>5741.92</c:v>
                </c:pt>
                <c:pt idx="31099">
                  <c:v>5741.94</c:v>
                </c:pt>
                <c:pt idx="31100">
                  <c:v>5741.96</c:v>
                </c:pt>
                <c:pt idx="31101">
                  <c:v>5741.98</c:v>
                </c:pt>
                <c:pt idx="31102">
                  <c:v>5742</c:v>
                </c:pt>
                <c:pt idx="31103">
                  <c:v>5742.02</c:v>
                </c:pt>
                <c:pt idx="31104">
                  <c:v>5742.04</c:v>
                </c:pt>
                <c:pt idx="31105">
                  <c:v>5742.06</c:v>
                </c:pt>
                <c:pt idx="31106">
                  <c:v>5742.08</c:v>
                </c:pt>
                <c:pt idx="31107">
                  <c:v>5742.1</c:v>
                </c:pt>
                <c:pt idx="31108">
                  <c:v>5742.1200000000035</c:v>
                </c:pt>
                <c:pt idx="31109">
                  <c:v>5742.14</c:v>
                </c:pt>
                <c:pt idx="31110">
                  <c:v>5742.1600000000035</c:v>
                </c:pt>
                <c:pt idx="31111">
                  <c:v>5742.18</c:v>
                </c:pt>
                <c:pt idx="31112">
                  <c:v>5742.2</c:v>
                </c:pt>
                <c:pt idx="31113">
                  <c:v>5742.22</c:v>
                </c:pt>
                <c:pt idx="31114">
                  <c:v>5742.24</c:v>
                </c:pt>
                <c:pt idx="31115">
                  <c:v>5742.26</c:v>
                </c:pt>
                <c:pt idx="31116">
                  <c:v>5742.28</c:v>
                </c:pt>
                <c:pt idx="31117">
                  <c:v>5742.3</c:v>
                </c:pt>
                <c:pt idx="31118">
                  <c:v>5742.3200000000024</c:v>
                </c:pt>
                <c:pt idx="31119">
                  <c:v>5742.34</c:v>
                </c:pt>
                <c:pt idx="31120">
                  <c:v>5742.3600000000024</c:v>
                </c:pt>
                <c:pt idx="31121">
                  <c:v>5742.38</c:v>
                </c:pt>
                <c:pt idx="31122">
                  <c:v>5742.4</c:v>
                </c:pt>
                <c:pt idx="31123">
                  <c:v>5742.42</c:v>
                </c:pt>
                <c:pt idx="31124">
                  <c:v>5742.44</c:v>
                </c:pt>
                <c:pt idx="31125">
                  <c:v>5742.46</c:v>
                </c:pt>
                <c:pt idx="31126">
                  <c:v>5742.48</c:v>
                </c:pt>
                <c:pt idx="31127">
                  <c:v>5742.5</c:v>
                </c:pt>
                <c:pt idx="31128">
                  <c:v>5742.52</c:v>
                </c:pt>
                <c:pt idx="31129">
                  <c:v>5742.54</c:v>
                </c:pt>
                <c:pt idx="31130">
                  <c:v>5742.56</c:v>
                </c:pt>
                <c:pt idx="31131">
                  <c:v>5742.58</c:v>
                </c:pt>
                <c:pt idx="31132">
                  <c:v>5742.6</c:v>
                </c:pt>
                <c:pt idx="31133">
                  <c:v>5742.6200000000035</c:v>
                </c:pt>
                <c:pt idx="31134">
                  <c:v>5742.64</c:v>
                </c:pt>
                <c:pt idx="31135">
                  <c:v>5742.6600000000035</c:v>
                </c:pt>
                <c:pt idx="31136">
                  <c:v>5742.68</c:v>
                </c:pt>
                <c:pt idx="31137">
                  <c:v>5742.7</c:v>
                </c:pt>
                <c:pt idx="31138">
                  <c:v>5742.72</c:v>
                </c:pt>
                <c:pt idx="31139">
                  <c:v>5742.74</c:v>
                </c:pt>
                <c:pt idx="31140">
                  <c:v>5742.76</c:v>
                </c:pt>
                <c:pt idx="31141">
                  <c:v>5742.78</c:v>
                </c:pt>
                <c:pt idx="31142">
                  <c:v>5742.8</c:v>
                </c:pt>
                <c:pt idx="31143">
                  <c:v>5742.8200000000024</c:v>
                </c:pt>
                <c:pt idx="31144">
                  <c:v>5742.84</c:v>
                </c:pt>
                <c:pt idx="31145">
                  <c:v>5742.8600000000024</c:v>
                </c:pt>
                <c:pt idx="31146">
                  <c:v>5742.88</c:v>
                </c:pt>
                <c:pt idx="31147">
                  <c:v>5742.9</c:v>
                </c:pt>
                <c:pt idx="31148">
                  <c:v>5742.92</c:v>
                </c:pt>
                <c:pt idx="31149">
                  <c:v>5742.94</c:v>
                </c:pt>
                <c:pt idx="31150">
                  <c:v>5742.96</c:v>
                </c:pt>
                <c:pt idx="31151">
                  <c:v>5742.98</c:v>
                </c:pt>
                <c:pt idx="31152">
                  <c:v>5743</c:v>
                </c:pt>
                <c:pt idx="31153">
                  <c:v>5743.02</c:v>
                </c:pt>
                <c:pt idx="31154">
                  <c:v>5743.04</c:v>
                </c:pt>
                <c:pt idx="31155">
                  <c:v>5743.06</c:v>
                </c:pt>
                <c:pt idx="31156">
                  <c:v>5743.08</c:v>
                </c:pt>
                <c:pt idx="31157">
                  <c:v>5743.1</c:v>
                </c:pt>
                <c:pt idx="31158">
                  <c:v>5743.1200000000035</c:v>
                </c:pt>
                <c:pt idx="31159">
                  <c:v>5743.14</c:v>
                </c:pt>
                <c:pt idx="31160">
                  <c:v>5743.1600000000035</c:v>
                </c:pt>
                <c:pt idx="31161">
                  <c:v>5743.18</c:v>
                </c:pt>
                <c:pt idx="31162">
                  <c:v>5743.2</c:v>
                </c:pt>
                <c:pt idx="31163">
                  <c:v>5743.22</c:v>
                </c:pt>
                <c:pt idx="31164">
                  <c:v>5743.24</c:v>
                </c:pt>
                <c:pt idx="31165">
                  <c:v>5743.26</c:v>
                </c:pt>
                <c:pt idx="31166">
                  <c:v>5743.28</c:v>
                </c:pt>
                <c:pt idx="31167">
                  <c:v>5743.3</c:v>
                </c:pt>
                <c:pt idx="31168">
                  <c:v>5743.3200000000024</c:v>
                </c:pt>
                <c:pt idx="31169">
                  <c:v>5743.34</c:v>
                </c:pt>
                <c:pt idx="31170">
                  <c:v>5743.3600000000024</c:v>
                </c:pt>
                <c:pt idx="31171">
                  <c:v>5743.38</c:v>
                </c:pt>
                <c:pt idx="31172">
                  <c:v>5743.4</c:v>
                </c:pt>
                <c:pt idx="31173">
                  <c:v>5743.42</c:v>
                </c:pt>
                <c:pt idx="31174">
                  <c:v>5743.44</c:v>
                </c:pt>
                <c:pt idx="31175">
                  <c:v>5743.46</c:v>
                </c:pt>
                <c:pt idx="31176">
                  <c:v>5743.48</c:v>
                </c:pt>
                <c:pt idx="31177">
                  <c:v>5743.5</c:v>
                </c:pt>
                <c:pt idx="31178">
                  <c:v>5743.52</c:v>
                </c:pt>
                <c:pt idx="31179">
                  <c:v>5743.54</c:v>
                </c:pt>
                <c:pt idx="31180">
                  <c:v>5743.56</c:v>
                </c:pt>
                <c:pt idx="31181">
                  <c:v>5743.58</c:v>
                </c:pt>
                <c:pt idx="31182">
                  <c:v>5743.6</c:v>
                </c:pt>
                <c:pt idx="31183">
                  <c:v>5743.6200000000035</c:v>
                </c:pt>
                <c:pt idx="31184">
                  <c:v>5743.64</c:v>
                </c:pt>
                <c:pt idx="31185">
                  <c:v>5743.6600000000035</c:v>
                </c:pt>
                <c:pt idx="31186">
                  <c:v>5743.68</c:v>
                </c:pt>
                <c:pt idx="31187">
                  <c:v>5743.7</c:v>
                </c:pt>
                <c:pt idx="31188">
                  <c:v>5743.72</c:v>
                </c:pt>
                <c:pt idx="31189">
                  <c:v>5743.74</c:v>
                </c:pt>
                <c:pt idx="31190">
                  <c:v>5743.76</c:v>
                </c:pt>
                <c:pt idx="31191">
                  <c:v>5743.78</c:v>
                </c:pt>
                <c:pt idx="31192">
                  <c:v>5743.8</c:v>
                </c:pt>
                <c:pt idx="31193">
                  <c:v>5743.8200000000024</c:v>
                </c:pt>
                <c:pt idx="31194">
                  <c:v>5743.84</c:v>
                </c:pt>
                <c:pt idx="31195">
                  <c:v>5743.8600000000024</c:v>
                </c:pt>
                <c:pt idx="31196">
                  <c:v>5743.88</c:v>
                </c:pt>
                <c:pt idx="31197">
                  <c:v>5743.9</c:v>
                </c:pt>
                <c:pt idx="31198">
                  <c:v>5743.92</c:v>
                </c:pt>
                <c:pt idx="31199">
                  <c:v>5743.94</c:v>
                </c:pt>
                <c:pt idx="31200">
                  <c:v>5743.96</c:v>
                </c:pt>
                <c:pt idx="31201">
                  <c:v>5743.98</c:v>
                </c:pt>
                <c:pt idx="31202">
                  <c:v>5744</c:v>
                </c:pt>
                <c:pt idx="31203">
                  <c:v>5744.02</c:v>
                </c:pt>
                <c:pt idx="31204">
                  <c:v>5744.04</c:v>
                </c:pt>
                <c:pt idx="31205">
                  <c:v>5744.06</c:v>
                </c:pt>
                <c:pt idx="31206">
                  <c:v>5744.08</c:v>
                </c:pt>
                <c:pt idx="31207">
                  <c:v>5744.1</c:v>
                </c:pt>
                <c:pt idx="31208">
                  <c:v>5744.1200000000035</c:v>
                </c:pt>
                <c:pt idx="31209">
                  <c:v>5744.14</c:v>
                </c:pt>
                <c:pt idx="31210">
                  <c:v>5744.1600000000035</c:v>
                </c:pt>
                <c:pt idx="31211">
                  <c:v>5744.18</c:v>
                </c:pt>
                <c:pt idx="31212">
                  <c:v>5744.2</c:v>
                </c:pt>
                <c:pt idx="31213">
                  <c:v>5744.22</c:v>
                </c:pt>
                <c:pt idx="31214">
                  <c:v>5744.24</c:v>
                </c:pt>
                <c:pt idx="31215">
                  <c:v>5744.26</c:v>
                </c:pt>
                <c:pt idx="31216">
                  <c:v>5744.28</c:v>
                </c:pt>
                <c:pt idx="31217">
                  <c:v>5744.3</c:v>
                </c:pt>
                <c:pt idx="31218">
                  <c:v>5744.3200000000024</c:v>
                </c:pt>
                <c:pt idx="31219">
                  <c:v>5744.34</c:v>
                </c:pt>
                <c:pt idx="31220">
                  <c:v>5744.3600000000024</c:v>
                </c:pt>
                <c:pt idx="31221">
                  <c:v>5744.38</c:v>
                </c:pt>
                <c:pt idx="31222">
                  <c:v>5744.4</c:v>
                </c:pt>
                <c:pt idx="31223">
                  <c:v>5744.42</c:v>
                </c:pt>
                <c:pt idx="31224">
                  <c:v>5744.44</c:v>
                </c:pt>
                <c:pt idx="31225">
                  <c:v>5744.46</c:v>
                </c:pt>
                <c:pt idx="31226">
                  <c:v>5744.48</c:v>
                </c:pt>
                <c:pt idx="31227">
                  <c:v>5744.5</c:v>
                </c:pt>
                <c:pt idx="31228">
                  <c:v>5744.52</c:v>
                </c:pt>
                <c:pt idx="31229">
                  <c:v>5744.54</c:v>
                </c:pt>
                <c:pt idx="31230">
                  <c:v>5744.56</c:v>
                </c:pt>
                <c:pt idx="31231">
                  <c:v>5744.58</c:v>
                </c:pt>
                <c:pt idx="31232">
                  <c:v>5744.6</c:v>
                </c:pt>
                <c:pt idx="31233">
                  <c:v>5744.6200000000035</c:v>
                </c:pt>
                <c:pt idx="31234">
                  <c:v>5744.64</c:v>
                </c:pt>
                <c:pt idx="31235">
                  <c:v>5744.6600000000035</c:v>
                </c:pt>
                <c:pt idx="31236">
                  <c:v>5744.68</c:v>
                </c:pt>
                <c:pt idx="31237">
                  <c:v>5744.7</c:v>
                </c:pt>
                <c:pt idx="31238">
                  <c:v>5744.72</c:v>
                </c:pt>
                <c:pt idx="31239">
                  <c:v>5744.74</c:v>
                </c:pt>
                <c:pt idx="31240">
                  <c:v>5744.76</c:v>
                </c:pt>
                <c:pt idx="31241">
                  <c:v>5744.78</c:v>
                </c:pt>
                <c:pt idx="31242">
                  <c:v>5744.8</c:v>
                </c:pt>
                <c:pt idx="31243">
                  <c:v>5744.8200000000024</c:v>
                </c:pt>
                <c:pt idx="31244">
                  <c:v>5744.84</c:v>
                </c:pt>
                <c:pt idx="31245">
                  <c:v>5744.8600000000024</c:v>
                </c:pt>
                <c:pt idx="31246">
                  <c:v>5744.88</c:v>
                </c:pt>
                <c:pt idx="31247">
                  <c:v>5744.9</c:v>
                </c:pt>
                <c:pt idx="31248">
                  <c:v>5744.92</c:v>
                </c:pt>
                <c:pt idx="31249">
                  <c:v>5744.94</c:v>
                </c:pt>
                <c:pt idx="31250">
                  <c:v>5744.96</c:v>
                </c:pt>
                <c:pt idx="31251">
                  <c:v>5744.98</c:v>
                </c:pt>
                <c:pt idx="31252">
                  <c:v>5745</c:v>
                </c:pt>
                <c:pt idx="31253">
                  <c:v>5745.02</c:v>
                </c:pt>
                <c:pt idx="31254">
                  <c:v>5745.04</c:v>
                </c:pt>
                <c:pt idx="31255">
                  <c:v>5745.06</c:v>
                </c:pt>
                <c:pt idx="31256">
                  <c:v>5745.08</c:v>
                </c:pt>
                <c:pt idx="31257">
                  <c:v>5745.1</c:v>
                </c:pt>
                <c:pt idx="31258">
                  <c:v>5745.1200000000035</c:v>
                </c:pt>
                <c:pt idx="31259">
                  <c:v>5745.14</c:v>
                </c:pt>
                <c:pt idx="31260">
                  <c:v>5745.1600000000035</c:v>
                </c:pt>
                <c:pt idx="31261">
                  <c:v>5745.18</c:v>
                </c:pt>
                <c:pt idx="31262">
                  <c:v>5745.2</c:v>
                </c:pt>
                <c:pt idx="31263">
                  <c:v>5745.22</c:v>
                </c:pt>
                <c:pt idx="31264">
                  <c:v>5745.24</c:v>
                </c:pt>
                <c:pt idx="31265">
                  <c:v>5745.26</c:v>
                </c:pt>
                <c:pt idx="31266">
                  <c:v>5745.28</c:v>
                </c:pt>
                <c:pt idx="31267">
                  <c:v>5745.3</c:v>
                </c:pt>
                <c:pt idx="31268">
                  <c:v>5745.3200000000024</c:v>
                </c:pt>
                <c:pt idx="31269">
                  <c:v>5745.34</c:v>
                </c:pt>
                <c:pt idx="31270">
                  <c:v>5745.3600000000024</c:v>
                </c:pt>
                <c:pt idx="31271">
                  <c:v>5745.38</c:v>
                </c:pt>
                <c:pt idx="31272">
                  <c:v>5745.4</c:v>
                </c:pt>
                <c:pt idx="31273">
                  <c:v>5745.42</c:v>
                </c:pt>
                <c:pt idx="31274">
                  <c:v>5745.44</c:v>
                </c:pt>
                <c:pt idx="31275">
                  <c:v>5745.46</c:v>
                </c:pt>
                <c:pt idx="31276">
                  <c:v>5745.48</c:v>
                </c:pt>
                <c:pt idx="31277">
                  <c:v>5745.5</c:v>
                </c:pt>
                <c:pt idx="31278">
                  <c:v>5745.52</c:v>
                </c:pt>
                <c:pt idx="31279">
                  <c:v>5745.54</c:v>
                </c:pt>
                <c:pt idx="31280">
                  <c:v>5745.56</c:v>
                </c:pt>
                <c:pt idx="31281">
                  <c:v>5745.58</c:v>
                </c:pt>
                <c:pt idx="31282">
                  <c:v>5745.6</c:v>
                </c:pt>
                <c:pt idx="31283">
                  <c:v>5745.6200000000035</c:v>
                </c:pt>
                <c:pt idx="31284">
                  <c:v>5745.64</c:v>
                </c:pt>
                <c:pt idx="31285">
                  <c:v>5745.6600000000035</c:v>
                </c:pt>
                <c:pt idx="31286">
                  <c:v>5745.68</c:v>
                </c:pt>
                <c:pt idx="31287">
                  <c:v>5745.7</c:v>
                </c:pt>
                <c:pt idx="31288">
                  <c:v>5745.72</c:v>
                </c:pt>
                <c:pt idx="31289">
                  <c:v>5745.74</c:v>
                </c:pt>
                <c:pt idx="31290">
                  <c:v>5745.76</c:v>
                </c:pt>
                <c:pt idx="31291">
                  <c:v>5745.78</c:v>
                </c:pt>
                <c:pt idx="31292">
                  <c:v>5745.8</c:v>
                </c:pt>
                <c:pt idx="31293">
                  <c:v>5745.8200000000024</c:v>
                </c:pt>
                <c:pt idx="31294">
                  <c:v>5745.84</c:v>
                </c:pt>
                <c:pt idx="31295">
                  <c:v>5745.8600000000024</c:v>
                </c:pt>
                <c:pt idx="31296">
                  <c:v>5745.88</c:v>
                </c:pt>
                <c:pt idx="31297">
                  <c:v>5745.9</c:v>
                </c:pt>
                <c:pt idx="31298">
                  <c:v>5745.92</c:v>
                </c:pt>
                <c:pt idx="31299">
                  <c:v>5745.94</c:v>
                </c:pt>
                <c:pt idx="31300">
                  <c:v>5745.96</c:v>
                </c:pt>
                <c:pt idx="31301">
                  <c:v>5745.98</c:v>
                </c:pt>
                <c:pt idx="31302">
                  <c:v>5746</c:v>
                </c:pt>
                <c:pt idx="31303">
                  <c:v>5746.02</c:v>
                </c:pt>
                <c:pt idx="31304">
                  <c:v>5746.04</c:v>
                </c:pt>
                <c:pt idx="31305">
                  <c:v>5746.06</c:v>
                </c:pt>
                <c:pt idx="31306">
                  <c:v>5746.08</c:v>
                </c:pt>
                <c:pt idx="31307">
                  <c:v>5746.1</c:v>
                </c:pt>
                <c:pt idx="31308">
                  <c:v>5746.1200000000035</c:v>
                </c:pt>
                <c:pt idx="31309">
                  <c:v>5746.14</c:v>
                </c:pt>
                <c:pt idx="31310">
                  <c:v>5746.1600000000035</c:v>
                </c:pt>
                <c:pt idx="31311">
                  <c:v>5746.18</c:v>
                </c:pt>
                <c:pt idx="31312">
                  <c:v>5746.2</c:v>
                </c:pt>
                <c:pt idx="31313">
                  <c:v>5746.22</c:v>
                </c:pt>
                <c:pt idx="31314">
                  <c:v>5746.24</c:v>
                </c:pt>
                <c:pt idx="31315">
                  <c:v>5746.26</c:v>
                </c:pt>
                <c:pt idx="31316">
                  <c:v>5746.28</c:v>
                </c:pt>
                <c:pt idx="31317">
                  <c:v>5746.3</c:v>
                </c:pt>
                <c:pt idx="31318">
                  <c:v>5746.3200000000024</c:v>
                </c:pt>
                <c:pt idx="31319">
                  <c:v>5746.34</c:v>
                </c:pt>
                <c:pt idx="31320">
                  <c:v>5746.3600000000024</c:v>
                </c:pt>
                <c:pt idx="31321">
                  <c:v>5746.38</c:v>
                </c:pt>
                <c:pt idx="31322">
                  <c:v>5746.4</c:v>
                </c:pt>
                <c:pt idx="31323">
                  <c:v>5746.42</c:v>
                </c:pt>
                <c:pt idx="31324">
                  <c:v>5746.44</c:v>
                </c:pt>
                <c:pt idx="31325">
                  <c:v>5746.46</c:v>
                </c:pt>
                <c:pt idx="31326">
                  <c:v>5746.48</c:v>
                </c:pt>
                <c:pt idx="31327">
                  <c:v>5746.5</c:v>
                </c:pt>
                <c:pt idx="31328">
                  <c:v>5746.52</c:v>
                </c:pt>
                <c:pt idx="31329">
                  <c:v>5746.54</c:v>
                </c:pt>
                <c:pt idx="31330">
                  <c:v>5746.56</c:v>
                </c:pt>
                <c:pt idx="31331">
                  <c:v>5746.58</c:v>
                </c:pt>
                <c:pt idx="31332">
                  <c:v>5746.6</c:v>
                </c:pt>
                <c:pt idx="31333">
                  <c:v>5746.6200000000035</c:v>
                </c:pt>
                <c:pt idx="31334">
                  <c:v>5746.64</c:v>
                </c:pt>
                <c:pt idx="31335">
                  <c:v>5746.6600000000035</c:v>
                </c:pt>
                <c:pt idx="31336">
                  <c:v>5746.68</c:v>
                </c:pt>
                <c:pt idx="31337">
                  <c:v>5746.7</c:v>
                </c:pt>
                <c:pt idx="31338">
                  <c:v>5746.72</c:v>
                </c:pt>
                <c:pt idx="31339">
                  <c:v>5746.74</c:v>
                </c:pt>
                <c:pt idx="31340">
                  <c:v>5746.76</c:v>
                </c:pt>
                <c:pt idx="31341">
                  <c:v>5746.78</c:v>
                </c:pt>
                <c:pt idx="31342">
                  <c:v>5746.8</c:v>
                </c:pt>
                <c:pt idx="31343">
                  <c:v>5746.8200000000024</c:v>
                </c:pt>
                <c:pt idx="31344">
                  <c:v>5746.84</c:v>
                </c:pt>
                <c:pt idx="31345">
                  <c:v>5746.8600000000024</c:v>
                </c:pt>
                <c:pt idx="31346">
                  <c:v>5746.88</c:v>
                </c:pt>
                <c:pt idx="31347">
                  <c:v>5746.9</c:v>
                </c:pt>
                <c:pt idx="31348">
                  <c:v>5746.92</c:v>
                </c:pt>
                <c:pt idx="31349">
                  <c:v>5746.94</c:v>
                </c:pt>
                <c:pt idx="31350">
                  <c:v>5746.96</c:v>
                </c:pt>
                <c:pt idx="31351">
                  <c:v>5746.98</c:v>
                </c:pt>
                <c:pt idx="31352">
                  <c:v>5747</c:v>
                </c:pt>
                <c:pt idx="31353">
                  <c:v>5747.02</c:v>
                </c:pt>
                <c:pt idx="31354">
                  <c:v>5747.04</c:v>
                </c:pt>
                <c:pt idx="31355">
                  <c:v>5747.06</c:v>
                </c:pt>
                <c:pt idx="31356">
                  <c:v>5747.08</c:v>
                </c:pt>
                <c:pt idx="31357">
                  <c:v>5747.1</c:v>
                </c:pt>
                <c:pt idx="31358">
                  <c:v>5747.1200000000035</c:v>
                </c:pt>
                <c:pt idx="31359">
                  <c:v>5747.14</c:v>
                </c:pt>
                <c:pt idx="31360">
                  <c:v>5747.1600000000035</c:v>
                </c:pt>
                <c:pt idx="31361">
                  <c:v>5747.18</c:v>
                </c:pt>
                <c:pt idx="31362">
                  <c:v>5747.2</c:v>
                </c:pt>
                <c:pt idx="31363">
                  <c:v>5747.22</c:v>
                </c:pt>
                <c:pt idx="31364">
                  <c:v>5747.24</c:v>
                </c:pt>
                <c:pt idx="31365">
                  <c:v>5747.26</c:v>
                </c:pt>
                <c:pt idx="31366">
                  <c:v>5747.28</c:v>
                </c:pt>
                <c:pt idx="31367">
                  <c:v>5747.3</c:v>
                </c:pt>
                <c:pt idx="31368">
                  <c:v>5747.3200000000024</c:v>
                </c:pt>
                <c:pt idx="31369">
                  <c:v>5747.34</c:v>
                </c:pt>
                <c:pt idx="31370">
                  <c:v>5747.3600000000024</c:v>
                </c:pt>
                <c:pt idx="31371">
                  <c:v>5747.38</c:v>
                </c:pt>
                <c:pt idx="31372">
                  <c:v>5747.4</c:v>
                </c:pt>
                <c:pt idx="31373">
                  <c:v>5747.42</c:v>
                </c:pt>
                <c:pt idx="31374">
                  <c:v>5747.44</c:v>
                </c:pt>
                <c:pt idx="31375">
                  <c:v>5747.46</c:v>
                </c:pt>
                <c:pt idx="31376">
                  <c:v>5747.48</c:v>
                </c:pt>
                <c:pt idx="31377">
                  <c:v>5747.5</c:v>
                </c:pt>
                <c:pt idx="31378">
                  <c:v>5747.52</c:v>
                </c:pt>
                <c:pt idx="31379">
                  <c:v>5747.54</c:v>
                </c:pt>
                <c:pt idx="31380">
                  <c:v>5747.56</c:v>
                </c:pt>
                <c:pt idx="31381">
                  <c:v>5747.58</c:v>
                </c:pt>
                <c:pt idx="31382">
                  <c:v>5747.6</c:v>
                </c:pt>
                <c:pt idx="31383">
                  <c:v>5747.6200000000035</c:v>
                </c:pt>
                <c:pt idx="31384">
                  <c:v>5747.64</c:v>
                </c:pt>
                <c:pt idx="31385">
                  <c:v>5747.6600000000035</c:v>
                </c:pt>
                <c:pt idx="31386">
                  <c:v>5747.68</c:v>
                </c:pt>
                <c:pt idx="31387">
                  <c:v>5747.7</c:v>
                </c:pt>
                <c:pt idx="31388">
                  <c:v>5747.72</c:v>
                </c:pt>
                <c:pt idx="31389">
                  <c:v>5747.74</c:v>
                </c:pt>
                <c:pt idx="31390">
                  <c:v>5747.76</c:v>
                </c:pt>
                <c:pt idx="31391">
                  <c:v>5747.78</c:v>
                </c:pt>
                <c:pt idx="31392">
                  <c:v>5747.8</c:v>
                </c:pt>
                <c:pt idx="31393">
                  <c:v>5747.8200000000024</c:v>
                </c:pt>
                <c:pt idx="31394">
                  <c:v>5747.84</c:v>
                </c:pt>
                <c:pt idx="31395">
                  <c:v>5747.8600000000024</c:v>
                </c:pt>
                <c:pt idx="31396">
                  <c:v>5747.88</c:v>
                </c:pt>
                <c:pt idx="31397">
                  <c:v>5747.9</c:v>
                </c:pt>
                <c:pt idx="31398">
                  <c:v>5747.92</c:v>
                </c:pt>
                <c:pt idx="31399">
                  <c:v>5747.94</c:v>
                </c:pt>
                <c:pt idx="31400">
                  <c:v>5747.96</c:v>
                </c:pt>
                <c:pt idx="31401">
                  <c:v>5747.98</c:v>
                </c:pt>
                <c:pt idx="31402">
                  <c:v>5748</c:v>
                </c:pt>
                <c:pt idx="31403">
                  <c:v>5748.02</c:v>
                </c:pt>
                <c:pt idx="31404">
                  <c:v>5748.04</c:v>
                </c:pt>
                <c:pt idx="31405">
                  <c:v>5748.06</c:v>
                </c:pt>
                <c:pt idx="31406">
                  <c:v>5748.08</c:v>
                </c:pt>
                <c:pt idx="31407">
                  <c:v>5748.1</c:v>
                </c:pt>
                <c:pt idx="31408">
                  <c:v>5748.1200000000035</c:v>
                </c:pt>
                <c:pt idx="31409">
                  <c:v>5748.14</c:v>
                </c:pt>
                <c:pt idx="31410">
                  <c:v>5748.1600000000035</c:v>
                </c:pt>
                <c:pt idx="31411">
                  <c:v>5748.18</c:v>
                </c:pt>
                <c:pt idx="31412">
                  <c:v>5748.2</c:v>
                </c:pt>
                <c:pt idx="31413">
                  <c:v>5748.22</c:v>
                </c:pt>
                <c:pt idx="31414">
                  <c:v>5748.24</c:v>
                </c:pt>
                <c:pt idx="31415">
                  <c:v>5748.26</c:v>
                </c:pt>
                <c:pt idx="31416">
                  <c:v>5748.28</c:v>
                </c:pt>
                <c:pt idx="31417">
                  <c:v>5748.3</c:v>
                </c:pt>
                <c:pt idx="31418">
                  <c:v>5748.3200000000024</c:v>
                </c:pt>
                <c:pt idx="31419">
                  <c:v>5748.34</c:v>
                </c:pt>
                <c:pt idx="31420">
                  <c:v>5748.3600000000024</c:v>
                </c:pt>
                <c:pt idx="31421">
                  <c:v>5748.38</c:v>
                </c:pt>
                <c:pt idx="31422">
                  <c:v>5748.4</c:v>
                </c:pt>
                <c:pt idx="31423">
                  <c:v>5748.42</c:v>
                </c:pt>
                <c:pt idx="31424">
                  <c:v>5748.44</c:v>
                </c:pt>
                <c:pt idx="31425">
                  <c:v>5748.46</c:v>
                </c:pt>
                <c:pt idx="31426">
                  <c:v>5748.48</c:v>
                </c:pt>
                <c:pt idx="31427">
                  <c:v>5748.5</c:v>
                </c:pt>
                <c:pt idx="31428">
                  <c:v>5748.52</c:v>
                </c:pt>
                <c:pt idx="31429">
                  <c:v>5748.54</c:v>
                </c:pt>
                <c:pt idx="31430">
                  <c:v>5748.56</c:v>
                </c:pt>
                <c:pt idx="31431">
                  <c:v>5748.58</c:v>
                </c:pt>
                <c:pt idx="31432">
                  <c:v>5748.6</c:v>
                </c:pt>
                <c:pt idx="31433">
                  <c:v>5748.6200000000035</c:v>
                </c:pt>
                <c:pt idx="31434">
                  <c:v>5748.64</c:v>
                </c:pt>
                <c:pt idx="31435">
                  <c:v>5748.6600000000035</c:v>
                </c:pt>
                <c:pt idx="31436">
                  <c:v>5748.68</c:v>
                </c:pt>
                <c:pt idx="31437">
                  <c:v>5748.7</c:v>
                </c:pt>
                <c:pt idx="31438">
                  <c:v>5748.72</c:v>
                </c:pt>
                <c:pt idx="31439">
                  <c:v>5748.74</c:v>
                </c:pt>
                <c:pt idx="31440">
                  <c:v>5748.76</c:v>
                </c:pt>
                <c:pt idx="31441">
                  <c:v>5748.78</c:v>
                </c:pt>
                <c:pt idx="31442">
                  <c:v>5748.8</c:v>
                </c:pt>
                <c:pt idx="31443">
                  <c:v>5748.8200000000024</c:v>
                </c:pt>
                <c:pt idx="31444">
                  <c:v>5748.84</c:v>
                </c:pt>
                <c:pt idx="31445">
                  <c:v>5748.8600000000024</c:v>
                </c:pt>
                <c:pt idx="31446">
                  <c:v>5748.88</c:v>
                </c:pt>
                <c:pt idx="31447">
                  <c:v>5748.9</c:v>
                </c:pt>
                <c:pt idx="31448">
                  <c:v>5748.92</c:v>
                </c:pt>
                <c:pt idx="31449">
                  <c:v>5748.94</c:v>
                </c:pt>
                <c:pt idx="31450">
                  <c:v>5748.96</c:v>
                </c:pt>
                <c:pt idx="31451">
                  <c:v>5748.98</c:v>
                </c:pt>
                <c:pt idx="31452">
                  <c:v>5749</c:v>
                </c:pt>
                <c:pt idx="31453">
                  <c:v>5749.02</c:v>
                </c:pt>
                <c:pt idx="31454">
                  <c:v>5749.04</c:v>
                </c:pt>
                <c:pt idx="31455">
                  <c:v>5749.06</c:v>
                </c:pt>
                <c:pt idx="31456">
                  <c:v>5749.08</c:v>
                </c:pt>
                <c:pt idx="31457">
                  <c:v>5749.1</c:v>
                </c:pt>
                <c:pt idx="31458">
                  <c:v>5749.1200000000035</c:v>
                </c:pt>
                <c:pt idx="31459">
                  <c:v>5749.14</c:v>
                </c:pt>
                <c:pt idx="31460">
                  <c:v>5749.1600000000035</c:v>
                </c:pt>
                <c:pt idx="31461">
                  <c:v>5749.18</c:v>
                </c:pt>
                <c:pt idx="31462">
                  <c:v>5749.2</c:v>
                </c:pt>
                <c:pt idx="31463">
                  <c:v>5749.22</c:v>
                </c:pt>
                <c:pt idx="31464">
                  <c:v>5749.24</c:v>
                </c:pt>
                <c:pt idx="31465">
                  <c:v>5749.26</c:v>
                </c:pt>
                <c:pt idx="31466">
                  <c:v>5749.28</c:v>
                </c:pt>
                <c:pt idx="31467">
                  <c:v>5749.3</c:v>
                </c:pt>
                <c:pt idx="31468">
                  <c:v>5749.3200000000024</c:v>
                </c:pt>
                <c:pt idx="31469">
                  <c:v>5749.34</c:v>
                </c:pt>
                <c:pt idx="31470">
                  <c:v>5749.3600000000024</c:v>
                </c:pt>
                <c:pt idx="31471">
                  <c:v>5749.38</c:v>
                </c:pt>
                <c:pt idx="31472">
                  <c:v>5749.4</c:v>
                </c:pt>
                <c:pt idx="31473">
                  <c:v>5749.42</c:v>
                </c:pt>
                <c:pt idx="31474">
                  <c:v>5749.44</c:v>
                </c:pt>
                <c:pt idx="31475">
                  <c:v>5749.46</c:v>
                </c:pt>
                <c:pt idx="31476">
                  <c:v>5749.48</c:v>
                </c:pt>
                <c:pt idx="31477">
                  <c:v>5749.5</c:v>
                </c:pt>
                <c:pt idx="31478">
                  <c:v>5749.52</c:v>
                </c:pt>
                <c:pt idx="31479">
                  <c:v>5749.54</c:v>
                </c:pt>
                <c:pt idx="31480">
                  <c:v>5749.56</c:v>
                </c:pt>
                <c:pt idx="31481">
                  <c:v>5749.58</c:v>
                </c:pt>
                <c:pt idx="31482">
                  <c:v>5749.6</c:v>
                </c:pt>
                <c:pt idx="31483">
                  <c:v>5749.6200000000035</c:v>
                </c:pt>
                <c:pt idx="31484">
                  <c:v>5749.64</c:v>
                </c:pt>
                <c:pt idx="31485">
                  <c:v>5749.6600000000035</c:v>
                </c:pt>
                <c:pt idx="31486">
                  <c:v>5749.68</c:v>
                </c:pt>
                <c:pt idx="31487">
                  <c:v>5749.7</c:v>
                </c:pt>
                <c:pt idx="31488">
                  <c:v>5749.72</c:v>
                </c:pt>
                <c:pt idx="31489">
                  <c:v>5749.74</c:v>
                </c:pt>
                <c:pt idx="31490">
                  <c:v>5749.76</c:v>
                </c:pt>
                <c:pt idx="31491">
                  <c:v>5749.78</c:v>
                </c:pt>
                <c:pt idx="31492">
                  <c:v>5749.8</c:v>
                </c:pt>
                <c:pt idx="31493">
                  <c:v>5749.8200000000024</c:v>
                </c:pt>
                <c:pt idx="31494">
                  <c:v>5749.84</c:v>
                </c:pt>
                <c:pt idx="31495">
                  <c:v>5749.8600000000024</c:v>
                </c:pt>
                <c:pt idx="31496">
                  <c:v>5749.88</c:v>
                </c:pt>
                <c:pt idx="31497">
                  <c:v>5749.9</c:v>
                </c:pt>
                <c:pt idx="31498">
                  <c:v>5749.92</c:v>
                </c:pt>
                <c:pt idx="31499">
                  <c:v>5749.94</c:v>
                </c:pt>
                <c:pt idx="31500">
                  <c:v>5749.96</c:v>
                </c:pt>
                <c:pt idx="31501">
                  <c:v>5749.98</c:v>
                </c:pt>
                <c:pt idx="31502">
                  <c:v>5750</c:v>
                </c:pt>
                <c:pt idx="31503">
                  <c:v>5750.02</c:v>
                </c:pt>
                <c:pt idx="31504">
                  <c:v>5750.04</c:v>
                </c:pt>
                <c:pt idx="31505">
                  <c:v>5750.06</c:v>
                </c:pt>
                <c:pt idx="31506">
                  <c:v>5750.08</c:v>
                </c:pt>
                <c:pt idx="31507">
                  <c:v>5750.1</c:v>
                </c:pt>
                <c:pt idx="31508">
                  <c:v>5750.1200000000035</c:v>
                </c:pt>
                <c:pt idx="31509">
                  <c:v>5750.14</c:v>
                </c:pt>
                <c:pt idx="31510">
                  <c:v>5750.1600000000035</c:v>
                </c:pt>
                <c:pt idx="31511">
                  <c:v>5750.18</c:v>
                </c:pt>
                <c:pt idx="31512">
                  <c:v>5750.2</c:v>
                </c:pt>
                <c:pt idx="31513">
                  <c:v>5750.22</c:v>
                </c:pt>
                <c:pt idx="31514">
                  <c:v>5750.24</c:v>
                </c:pt>
                <c:pt idx="31515">
                  <c:v>5750.26</c:v>
                </c:pt>
                <c:pt idx="31516">
                  <c:v>5750.28</c:v>
                </c:pt>
                <c:pt idx="31517">
                  <c:v>5750.3</c:v>
                </c:pt>
                <c:pt idx="31518">
                  <c:v>5750.3200000000024</c:v>
                </c:pt>
                <c:pt idx="31519">
                  <c:v>5750.34</c:v>
                </c:pt>
                <c:pt idx="31520">
                  <c:v>5750.3600000000024</c:v>
                </c:pt>
                <c:pt idx="31521">
                  <c:v>5750.38</c:v>
                </c:pt>
                <c:pt idx="31522">
                  <c:v>5750.4</c:v>
                </c:pt>
                <c:pt idx="31523">
                  <c:v>5750.42</c:v>
                </c:pt>
                <c:pt idx="31524">
                  <c:v>5750.44</c:v>
                </c:pt>
                <c:pt idx="31525">
                  <c:v>5750.46</c:v>
                </c:pt>
                <c:pt idx="31526">
                  <c:v>5750.48</c:v>
                </c:pt>
                <c:pt idx="31527">
                  <c:v>5750.5</c:v>
                </c:pt>
                <c:pt idx="31528">
                  <c:v>5750.52</c:v>
                </c:pt>
                <c:pt idx="31529">
                  <c:v>5750.54</c:v>
                </c:pt>
                <c:pt idx="31530">
                  <c:v>5750.56</c:v>
                </c:pt>
                <c:pt idx="31531">
                  <c:v>5750.58</c:v>
                </c:pt>
                <c:pt idx="31532">
                  <c:v>5750.6</c:v>
                </c:pt>
                <c:pt idx="31533">
                  <c:v>5750.6200000000035</c:v>
                </c:pt>
                <c:pt idx="31534">
                  <c:v>5750.64</c:v>
                </c:pt>
                <c:pt idx="31535">
                  <c:v>5750.6600000000035</c:v>
                </c:pt>
                <c:pt idx="31536">
                  <c:v>5750.68</c:v>
                </c:pt>
                <c:pt idx="31537">
                  <c:v>5750.7</c:v>
                </c:pt>
                <c:pt idx="31538">
                  <c:v>5750.72</c:v>
                </c:pt>
                <c:pt idx="31539">
                  <c:v>5750.74</c:v>
                </c:pt>
                <c:pt idx="31540">
                  <c:v>5750.76</c:v>
                </c:pt>
                <c:pt idx="31541">
                  <c:v>5750.78</c:v>
                </c:pt>
                <c:pt idx="31542">
                  <c:v>5750.8</c:v>
                </c:pt>
                <c:pt idx="31543">
                  <c:v>5750.8200000000024</c:v>
                </c:pt>
                <c:pt idx="31544">
                  <c:v>5750.84</c:v>
                </c:pt>
                <c:pt idx="31545">
                  <c:v>5750.8600000000024</c:v>
                </c:pt>
                <c:pt idx="31546">
                  <c:v>5750.88</c:v>
                </c:pt>
                <c:pt idx="31547">
                  <c:v>5750.9</c:v>
                </c:pt>
                <c:pt idx="31548">
                  <c:v>5750.92</c:v>
                </c:pt>
                <c:pt idx="31549">
                  <c:v>5750.94</c:v>
                </c:pt>
                <c:pt idx="31550">
                  <c:v>5750.96</c:v>
                </c:pt>
                <c:pt idx="31551">
                  <c:v>5750.98</c:v>
                </c:pt>
                <c:pt idx="31552">
                  <c:v>5751</c:v>
                </c:pt>
                <c:pt idx="31553">
                  <c:v>5751.02</c:v>
                </c:pt>
                <c:pt idx="31554">
                  <c:v>5751.04</c:v>
                </c:pt>
                <c:pt idx="31555">
                  <c:v>5751.06</c:v>
                </c:pt>
                <c:pt idx="31556">
                  <c:v>5751.08</c:v>
                </c:pt>
                <c:pt idx="31557">
                  <c:v>5751.1</c:v>
                </c:pt>
                <c:pt idx="31558">
                  <c:v>5751.1200000000035</c:v>
                </c:pt>
                <c:pt idx="31559">
                  <c:v>5751.14</c:v>
                </c:pt>
                <c:pt idx="31560">
                  <c:v>5751.1600000000035</c:v>
                </c:pt>
                <c:pt idx="31561">
                  <c:v>5751.18</c:v>
                </c:pt>
                <c:pt idx="31562">
                  <c:v>5751.2</c:v>
                </c:pt>
                <c:pt idx="31563">
                  <c:v>5751.22</c:v>
                </c:pt>
                <c:pt idx="31564">
                  <c:v>5751.24</c:v>
                </c:pt>
                <c:pt idx="31565">
                  <c:v>5751.26</c:v>
                </c:pt>
                <c:pt idx="31566">
                  <c:v>5751.28</c:v>
                </c:pt>
                <c:pt idx="31567">
                  <c:v>5751.3</c:v>
                </c:pt>
                <c:pt idx="31568">
                  <c:v>5751.3200000000024</c:v>
                </c:pt>
                <c:pt idx="31569">
                  <c:v>5751.34</c:v>
                </c:pt>
                <c:pt idx="31570">
                  <c:v>5751.3600000000024</c:v>
                </c:pt>
                <c:pt idx="31571">
                  <c:v>5751.38</c:v>
                </c:pt>
                <c:pt idx="31572">
                  <c:v>5751.4</c:v>
                </c:pt>
                <c:pt idx="31573">
                  <c:v>5751.42</c:v>
                </c:pt>
                <c:pt idx="31574">
                  <c:v>5751.44</c:v>
                </c:pt>
                <c:pt idx="31575">
                  <c:v>5751.46</c:v>
                </c:pt>
                <c:pt idx="31576">
                  <c:v>5751.48</c:v>
                </c:pt>
                <c:pt idx="31577">
                  <c:v>5751.5</c:v>
                </c:pt>
                <c:pt idx="31578">
                  <c:v>5751.52</c:v>
                </c:pt>
                <c:pt idx="31579">
                  <c:v>5751.54</c:v>
                </c:pt>
                <c:pt idx="31580">
                  <c:v>5751.56</c:v>
                </c:pt>
                <c:pt idx="31581">
                  <c:v>5751.58</c:v>
                </c:pt>
                <c:pt idx="31582">
                  <c:v>5751.6</c:v>
                </c:pt>
                <c:pt idx="31583">
                  <c:v>5751.6200000000035</c:v>
                </c:pt>
                <c:pt idx="31584">
                  <c:v>5751.64</c:v>
                </c:pt>
                <c:pt idx="31585">
                  <c:v>5751.6600000000035</c:v>
                </c:pt>
                <c:pt idx="31586">
                  <c:v>5751.68</c:v>
                </c:pt>
                <c:pt idx="31587">
                  <c:v>5751.7</c:v>
                </c:pt>
                <c:pt idx="31588">
                  <c:v>5751.72</c:v>
                </c:pt>
                <c:pt idx="31589">
                  <c:v>5751.74</c:v>
                </c:pt>
                <c:pt idx="31590">
                  <c:v>5751.76</c:v>
                </c:pt>
                <c:pt idx="31591">
                  <c:v>5751.78</c:v>
                </c:pt>
                <c:pt idx="31592">
                  <c:v>5751.8</c:v>
                </c:pt>
                <c:pt idx="31593">
                  <c:v>5751.8200000000024</c:v>
                </c:pt>
                <c:pt idx="31594">
                  <c:v>5751.84</c:v>
                </c:pt>
                <c:pt idx="31595">
                  <c:v>5751.8600000000024</c:v>
                </c:pt>
                <c:pt idx="31596">
                  <c:v>5751.88</c:v>
                </c:pt>
                <c:pt idx="31597">
                  <c:v>5751.9</c:v>
                </c:pt>
                <c:pt idx="31598">
                  <c:v>5751.92</c:v>
                </c:pt>
                <c:pt idx="31599">
                  <c:v>5751.94</c:v>
                </c:pt>
                <c:pt idx="31600">
                  <c:v>5751.96</c:v>
                </c:pt>
                <c:pt idx="31601">
                  <c:v>5751.98</c:v>
                </c:pt>
                <c:pt idx="31602">
                  <c:v>5752</c:v>
                </c:pt>
                <c:pt idx="31603">
                  <c:v>5752.02</c:v>
                </c:pt>
                <c:pt idx="31604">
                  <c:v>5752.04</c:v>
                </c:pt>
                <c:pt idx="31605">
                  <c:v>5752.06</c:v>
                </c:pt>
                <c:pt idx="31606">
                  <c:v>5752.08</c:v>
                </c:pt>
                <c:pt idx="31607">
                  <c:v>5752.1</c:v>
                </c:pt>
                <c:pt idx="31608">
                  <c:v>5752.1200000000035</c:v>
                </c:pt>
                <c:pt idx="31609">
                  <c:v>5752.14</c:v>
                </c:pt>
                <c:pt idx="31610">
                  <c:v>5752.1600000000035</c:v>
                </c:pt>
                <c:pt idx="31611">
                  <c:v>5752.18</c:v>
                </c:pt>
                <c:pt idx="31612">
                  <c:v>5752.2</c:v>
                </c:pt>
                <c:pt idx="31613">
                  <c:v>5752.22</c:v>
                </c:pt>
                <c:pt idx="31614">
                  <c:v>5752.24</c:v>
                </c:pt>
                <c:pt idx="31615">
                  <c:v>5752.26</c:v>
                </c:pt>
                <c:pt idx="31616">
                  <c:v>5752.28</c:v>
                </c:pt>
                <c:pt idx="31617">
                  <c:v>5752.3</c:v>
                </c:pt>
                <c:pt idx="31618">
                  <c:v>5752.3200000000024</c:v>
                </c:pt>
                <c:pt idx="31619">
                  <c:v>5752.34</c:v>
                </c:pt>
                <c:pt idx="31620">
                  <c:v>5752.3600000000024</c:v>
                </c:pt>
                <c:pt idx="31621">
                  <c:v>5752.38</c:v>
                </c:pt>
                <c:pt idx="31622">
                  <c:v>5752.4</c:v>
                </c:pt>
                <c:pt idx="31623">
                  <c:v>5752.42</c:v>
                </c:pt>
                <c:pt idx="31624">
                  <c:v>5752.44</c:v>
                </c:pt>
                <c:pt idx="31625">
                  <c:v>5752.46</c:v>
                </c:pt>
                <c:pt idx="31626">
                  <c:v>5752.48</c:v>
                </c:pt>
                <c:pt idx="31627">
                  <c:v>5752.5</c:v>
                </c:pt>
                <c:pt idx="31628">
                  <c:v>5752.52</c:v>
                </c:pt>
                <c:pt idx="31629">
                  <c:v>5752.54</c:v>
                </c:pt>
                <c:pt idx="31630">
                  <c:v>5752.56</c:v>
                </c:pt>
                <c:pt idx="31631">
                  <c:v>5752.58</c:v>
                </c:pt>
                <c:pt idx="31632">
                  <c:v>5752.6</c:v>
                </c:pt>
                <c:pt idx="31633">
                  <c:v>5752.6200000000035</c:v>
                </c:pt>
                <c:pt idx="31634">
                  <c:v>5752.64</c:v>
                </c:pt>
                <c:pt idx="31635">
                  <c:v>5752.6600000000035</c:v>
                </c:pt>
                <c:pt idx="31636">
                  <c:v>5752.68</c:v>
                </c:pt>
                <c:pt idx="31637">
                  <c:v>5752.7</c:v>
                </c:pt>
                <c:pt idx="31638">
                  <c:v>5752.72</c:v>
                </c:pt>
                <c:pt idx="31639">
                  <c:v>5752.74</c:v>
                </c:pt>
                <c:pt idx="31640">
                  <c:v>5752.76</c:v>
                </c:pt>
                <c:pt idx="31641">
                  <c:v>5752.78</c:v>
                </c:pt>
                <c:pt idx="31642">
                  <c:v>5752.8</c:v>
                </c:pt>
                <c:pt idx="31643">
                  <c:v>5752.8200000000024</c:v>
                </c:pt>
                <c:pt idx="31644">
                  <c:v>5752.84</c:v>
                </c:pt>
                <c:pt idx="31645">
                  <c:v>5752.8600000000024</c:v>
                </c:pt>
                <c:pt idx="31646">
                  <c:v>5752.88</c:v>
                </c:pt>
                <c:pt idx="31647">
                  <c:v>5752.9</c:v>
                </c:pt>
                <c:pt idx="31648">
                  <c:v>5752.92</c:v>
                </c:pt>
                <c:pt idx="31649">
                  <c:v>5752.94</c:v>
                </c:pt>
                <c:pt idx="31650">
                  <c:v>5752.96</c:v>
                </c:pt>
                <c:pt idx="31651">
                  <c:v>5752.98</c:v>
                </c:pt>
                <c:pt idx="31652">
                  <c:v>5753</c:v>
                </c:pt>
                <c:pt idx="31653">
                  <c:v>5753.02</c:v>
                </c:pt>
                <c:pt idx="31654">
                  <c:v>5753.04</c:v>
                </c:pt>
                <c:pt idx="31655">
                  <c:v>5753.06</c:v>
                </c:pt>
                <c:pt idx="31656">
                  <c:v>5753.08</c:v>
                </c:pt>
                <c:pt idx="31657">
                  <c:v>5753.1</c:v>
                </c:pt>
                <c:pt idx="31658">
                  <c:v>5753.1200000000035</c:v>
                </c:pt>
                <c:pt idx="31659">
                  <c:v>5753.14</c:v>
                </c:pt>
                <c:pt idx="31660">
                  <c:v>5753.1600000000035</c:v>
                </c:pt>
                <c:pt idx="31661">
                  <c:v>5753.18</c:v>
                </c:pt>
                <c:pt idx="31662">
                  <c:v>5753.2</c:v>
                </c:pt>
                <c:pt idx="31663">
                  <c:v>5753.22</c:v>
                </c:pt>
                <c:pt idx="31664">
                  <c:v>5753.24</c:v>
                </c:pt>
                <c:pt idx="31665">
                  <c:v>5753.26</c:v>
                </c:pt>
                <c:pt idx="31666">
                  <c:v>5753.28</c:v>
                </c:pt>
                <c:pt idx="31667">
                  <c:v>5753.3</c:v>
                </c:pt>
                <c:pt idx="31668">
                  <c:v>5753.3200000000024</c:v>
                </c:pt>
                <c:pt idx="31669">
                  <c:v>5753.34</c:v>
                </c:pt>
                <c:pt idx="31670">
                  <c:v>5753.3600000000024</c:v>
                </c:pt>
                <c:pt idx="31671">
                  <c:v>5753.38</c:v>
                </c:pt>
                <c:pt idx="31672">
                  <c:v>5753.4</c:v>
                </c:pt>
                <c:pt idx="31673">
                  <c:v>5753.42</c:v>
                </c:pt>
                <c:pt idx="31674">
                  <c:v>5753.44</c:v>
                </c:pt>
                <c:pt idx="31675">
                  <c:v>5753.46</c:v>
                </c:pt>
                <c:pt idx="31676">
                  <c:v>5753.48</c:v>
                </c:pt>
                <c:pt idx="31677">
                  <c:v>5753.5</c:v>
                </c:pt>
                <c:pt idx="31678">
                  <c:v>5753.52</c:v>
                </c:pt>
                <c:pt idx="31679">
                  <c:v>5753.54</c:v>
                </c:pt>
                <c:pt idx="31680">
                  <c:v>5753.56</c:v>
                </c:pt>
                <c:pt idx="31681">
                  <c:v>5753.58</c:v>
                </c:pt>
                <c:pt idx="31682">
                  <c:v>5753.6</c:v>
                </c:pt>
                <c:pt idx="31683">
                  <c:v>5753.6200000000035</c:v>
                </c:pt>
                <c:pt idx="31684">
                  <c:v>5753.64</c:v>
                </c:pt>
                <c:pt idx="31685">
                  <c:v>5753.6600000000035</c:v>
                </c:pt>
                <c:pt idx="31686">
                  <c:v>5753.68</c:v>
                </c:pt>
                <c:pt idx="31687">
                  <c:v>5753.7</c:v>
                </c:pt>
                <c:pt idx="31688">
                  <c:v>5753.72</c:v>
                </c:pt>
                <c:pt idx="31689">
                  <c:v>5753.74</c:v>
                </c:pt>
                <c:pt idx="31690">
                  <c:v>5753.76</c:v>
                </c:pt>
                <c:pt idx="31691">
                  <c:v>5753.78</c:v>
                </c:pt>
                <c:pt idx="31692">
                  <c:v>5753.8</c:v>
                </c:pt>
                <c:pt idx="31693">
                  <c:v>5753.8200000000024</c:v>
                </c:pt>
                <c:pt idx="31694">
                  <c:v>5753.84</c:v>
                </c:pt>
                <c:pt idx="31695">
                  <c:v>5753.8600000000024</c:v>
                </c:pt>
                <c:pt idx="31696">
                  <c:v>5753.88</c:v>
                </c:pt>
                <c:pt idx="31697">
                  <c:v>5753.9</c:v>
                </c:pt>
                <c:pt idx="31698">
                  <c:v>5753.92</c:v>
                </c:pt>
                <c:pt idx="31699">
                  <c:v>5753.94</c:v>
                </c:pt>
                <c:pt idx="31700">
                  <c:v>5753.96</c:v>
                </c:pt>
                <c:pt idx="31701">
                  <c:v>5753.98</c:v>
                </c:pt>
                <c:pt idx="31702">
                  <c:v>5754</c:v>
                </c:pt>
                <c:pt idx="31703">
                  <c:v>5754.02</c:v>
                </c:pt>
                <c:pt idx="31704">
                  <c:v>5754.04</c:v>
                </c:pt>
                <c:pt idx="31705">
                  <c:v>5754.06</c:v>
                </c:pt>
                <c:pt idx="31706">
                  <c:v>5754.08</c:v>
                </c:pt>
                <c:pt idx="31707">
                  <c:v>5754.1</c:v>
                </c:pt>
                <c:pt idx="31708">
                  <c:v>5754.1200000000035</c:v>
                </c:pt>
                <c:pt idx="31709">
                  <c:v>5754.14</c:v>
                </c:pt>
                <c:pt idx="31710">
                  <c:v>5754.1600000000035</c:v>
                </c:pt>
                <c:pt idx="31711">
                  <c:v>5754.18</c:v>
                </c:pt>
                <c:pt idx="31712">
                  <c:v>5754.2</c:v>
                </c:pt>
                <c:pt idx="31713">
                  <c:v>5754.22</c:v>
                </c:pt>
                <c:pt idx="31714">
                  <c:v>5754.24</c:v>
                </c:pt>
                <c:pt idx="31715">
                  <c:v>5754.26</c:v>
                </c:pt>
                <c:pt idx="31716">
                  <c:v>5754.28</c:v>
                </c:pt>
                <c:pt idx="31717">
                  <c:v>5754.3</c:v>
                </c:pt>
                <c:pt idx="31718">
                  <c:v>5754.3200000000024</c:v>
                </c:pt>
                <c:pt idx="31719">
                  <c:v>5754.34</c:v>
                </c:pt>
                <c:pt idx="31720">
                  <c:v>5754.3600000000024</c:v>
                </c:pt>
                <c:pt idx="31721">
                  <c:v>5754.38</c:v>
                </c:pt>
                <c:pt idx="31722">
                  <c:v>5754.4</c:v>
                </c:pt>
                <c:pt idx="31723">
                  <c:v>5754.42</c:v>
                </c:pt>
                <c:pt idx="31724">
                  <c:v>5754.44</c:v>
                </c:pt>
                <c:pt idx="31725">
                  <c:v>5754.46</c:v>
                </c:pt>
                <c:pt idx="31726">
                  <c:v>5754.48</c:v>
                </c:pt>
                <c:pt idx="31727">
                  <c:v>5754.5</c:v>
                </c:pt>
                <c:pt idx="31728">
                  <c:v>5754.52</c:v>
                </c:pt>
                <c:pt idx="31729">
                  <c:v>5754.54</c:v>
                </c:pt>
                <c:pt idx="31730">
                  <c:v>5754.56</c:v>
                </c:pt>
                <c:pt idx="31731">
                  <c:v>5754.58</c:v>
                </c:pt>
                <c:pt idx="31732">
                  <c:v>5754.6</c:v>
                </c:pt>
                <c:pt idx="31733">
                  <c:v>5754.6200000000035</c:v>
                </c:pt>
                <c:pt idx="31734">
                  <c:v>5754.64</c:v>
                </c:pt>
                <c:pt idx="31735">
                  <c:v>5754.6600000000035</c:v>
                </c:pt>
                <c:pt idx="31736">
                  <c:v>5754.68</c:v>
                </c:pt>
                <c:pt idx="31737">
                  <c:v>5754.7</c:v>
                </c:pt>
                <c:pt idx="31738">
                  <c:v>5754.72</c:v>
                </c:pt>
                <c:pt idx="31739">
                  <c:v>5754.74</c:v>
                </c:pt>
                <c:pt idx="31740">
                  <c:v>5754.76</c:v>
                </c:pt>
                <c:pt idx="31741">
                  <c:v>5754.78</c:v>
                </c:pt>
                <c:pt idx="31742">
                  <c:v>5754.8</c:v>
                </c:pt>
                <c:pt idx="31743">
                  <c:v>5754.8200000000024</c:v>
                </c:pt>
                <c:pt idx="31744">
                  <c:v>5754.84</c:v>
                </c:pt>
                <c:pt idx="31745">
                  <c:v>5754.8600000000024</c:v>
                </c:pt>
                <c:pt idx="31746">
                  <c:v>5754.88</c:v>
                </c:pt>
                <c:pt idx="31747">
                  <c:v>5754.9</c:v>
                </c:pt>
                <c:pt idx="31748">
                  <c:v>5754.92</c:v>
                </c:pt>
                <c:pt idx="31749">
                  <c:v>5754.94</c:v>
                </c:pt>
                <c:pt idx="31750">
                  <c:v>5754.96</c:v>
                </c:pt>
                <c:pt idx="31751">
                  <c:v>5754.98</c:v>
                </c:pt>
                <c:pt idx="31752">
                  <c:v>5755</c:v>
                </c:pt>
                <c:pt idx="31753">
                  <c:v>5755.02</c:v>
                </c:pt>
                <c:pt idx="31754">
                  <c:v>5755.04</c:v>
                </c:pt>
                <c:pt idx="31755">
                  <c:v>5755.06</c:v>
                </c:pt>
                <c:pt idx="31756">
                  <c:v>5755.08</c:v>
                </c:pt>
                <c:pt idx="31757">
                  <c:v>5755.1</c:v>
                </c:pt>
                <c:pt idx="31758">
                  <c:v>5755.1200000000035</c:v>
                </c:pt>
                <c:pt idx="31759">
                  <c:v>5755.14</c:v>
                </c:pt>
                <c:pt idx="31760">
                  <c:v>5755.1600000000035</c:v>
                </c:pt>
                <c:pt idx="31761">
                  <c:v>5755.18</c:v>
                </c:pt>
                <c:pt idx="31762">
                  <c:v>5755.2</c:v>
                </c:pt>
                <c:pt idx="31763">
                  <c:v>5755.22</c:v>
                </c:pt>
                <c:pt idx="31764">
                  <c:v>5755.24</c:v>
                </c:pt>
                <c:pt idx="31765">
                  <c:v>5755.26</c:v>
                </c:pt>
                <c:pt idx="31766">
                  <c:v>5755.28</c:v>
                </c:pt>
                <c:pt idx="31767">
                  <c:v>5755.3</c:v>
                </c:pt>
                <c:pt idx="31768">
                  <c:v>5755.3200000000024</c:v>
                </c:pt>
                <c:pt idx="31769">
                  <c:v>5755.34</c:v>
                </c:pt>
                <c:pt idx="31770">
                  <c:v>5755.3600000000024</c:v>
                </c:pt>
                <c:pt idx="31771">
                  <c:v>5755.38</c:v>
                </c:pt>
                <c:pt idx="31772">
                  <c:v>5755.4</c:v>
                </c:pt>
                <c:pt idx="31773">
                  <c:v>5755.42</c:v>
                </c:pt>
                <c:pt idx="31774">
                  <c:v>5755.44</c:v>
                </c:pt>
                <c:pt idx="31775">
                  <c:v>5755.46</c:v>
                </c:pt>
                <c:pt idx="31776">
                  <c:v>5755.48</c:v>
                </c:pt>
                <c:pt idx="31777">
                  <c:v>5755.5</c:v>
                </c:pt>
                <c:pt idx="31778">
                  <c:v>5755.52</c:v>
                </c:pt>
                <c:pt idx="31779">
                  <c:v>5755.54</c:v>
                </c:pt>
                <c:pt idx="31780">
                  <c:v>5755.56</c:v>
                </c:pt>
                <c:pt idx="31781">
                  <c:v>5755.58</c:v>
                </c:pt>
                <c:pt idx="31782">
                  <c:v>5755.6</c:v>
                </c:pt>
                <c:pt idx="31783">
                  <c:v>5755.6200000000035</c:v>
                </c:pt>
                <c:pt idx="31784">
                  <c:v>5755.64</c:v>
                </c:pt>
                <c:pt idx="31785">
                  <c:v>5755.6600000000035</c:v>
                </c:pt>
                <c:pt idx="31786">
                  <c:v>5755.68</c:v>
                </c:pt>
                <c:pt idx="31787">
                  <c:v>5755.7</c:v>
                </c:pt>
                <c:pt idx="31788">
                  <c:v>5755.72</c:v>
                </c:pt>
                <c:pt idx="31789">
                  <c:v>5755.74</c:v>
                </c:pt>
                <c:pt idx="31790">
                  <c:v>5755.76</c:v>
                </c:pt>
                <c:pt idx="31791">
                  <c:v>5755.78</c:v>
                </c:pt>
                <c:pt idx="31792">
                  <c:v>5755.8</c:v>
                </c:pt>
                <c:pt idx="31793">
                  <c:v>5755.8200000000024</c:v>
                </c:pt>
                <c:pt idx="31794">
                  <c:v>5755.84</c:v>
                </c:pt>
                <c:pt idx="31795">
                  <c:v>5755.8600000000024</c:v>
                </c:pt>
                <c:pt idx="31796">
                  <c:v>5755.88</c:v>
                </c:pt>
                <c:pt idx="31797">
                  <c:v>5755.9</c:v>
                </c:pt>
                <c:pt idx="31798">
                  <c:v>5755.92</c:v>
                </c:pt>
                <c:pt idx="31799">
                  <c:v>5755.94</c:v>
                </c:pt>
                <c:pt idx="31800">
                  <c:v>5755.96</c:v>
                </c:pt>
                <c:pt idx="31801">
                  <c:v>5755.98</c:v>
                </c:pt>
                <c:pt idx="31802">
                  <c:v>5756</c:v>
                </c:pt>
                <c:pt idx="31803">
                  <c:v>5756.02</c:v>
                </c:pt>
                <c:pt idx="31804">
                  <c:v>5756.04</c:v>
                </c:pt>
                <c:pt idx="31805">
                  <c:v>5756.06</c:v>
                </c:pt>
                <c:pt idx="31806">
                  <c:v>5756.08</c:v>
                </c:pt>
                <c:pt idx="31807">
                  <c:v>5756.1</c:v>
                </c:pt>
                <c:pt idx="31808">
                  <c:v>5756.1200000000035</c:v>
                </c:pt>
                <c:pt idx="31809">
                  <c:v>5756.14</c:v>
                </c:pt>
                <c:pt idx="31810">
                  <c:v>5756.1600000000035</c:v>
                </c:pt>
                <c:pt idx="31811">
                  <c:v>5756.18</c:v>
                </c:pt>
                <c:pt idx="31812">
                  <c:v>5756.2</c:v>
                </c:pt>
                <c:pt idx="31813">
                  <c:v>5756.22</c:v>
                </c:pt>
                <c:pt idx="31814">
                  <c:v>5756.24</c:v>
                </c:pt>
                <c:pt idx="31815">
                  <c:v>5756.26</c:v>
                </c:pt>
                <c:pt idx="31816">
                  <c:v>5756.28</c:v>
                </c:pt>
                <c:pt idx="31817">
                  <c:v>5756.3</c:v>
                </c:pt>
                <c:pt idx="31818">
                  <c:v>5756.3200000000024</c:v>
                </c:pt>
                <c:pt idx="31819">
                  <c:v>5756.34</c:v>
                </c:pt>
                <c:pt idx="31820">
                  <c:v>5756.3600000000024</c:v>
                </c:pt>
                <c:pt idx="31821">
                  <c:v>5756.38</c:v>
                </c:pt>
                <c:pt idx="31822">
                  <c:v>5756.4</c:v>
                </c:pt>
                <c:pt idx="31823">
                  <c:v>5756.42</c:v>
                </c:pt>
                <c:pt idx="31824">
                  <c:v>5756.44</c:v>
                </c:pt>
                <c:pt idx="31825">
                  <c:v>5756.46</c:v>
                </c:pt>
                <c:pt idx="31826">
                  <c:v>5756.48</c:v>
                </c:pt>
                <c:pt idx="31827">
                  <c:v>5756.5</c:v>
                </c:pt>
                <c:pt idx="31828">
                  <c:v>5756.52</c:v>
                </c:pt>
                <c:pt idx="31829">
                  <c:v>5756.54</c:v>
                </c:pt>
                <c:pt idx="31830">
                  <c:v>5756.56</c:v>
                </c:pt>
                <c:pt idx="31831">
                  <c:v>5756.58</c:v>
                </c:pt>
                <c:pt idx="31832">
                  <c:v>5756.6</c:v>
                </c:pt>
                <c:pt idx="31833">
                  <c:v>5756.6200000000035</c:v>
                </c:pt>
                <c:pt idx="31834">
                  <c:v>5756.64</c:v>
                </c:pt>
                <c:pt idx="31835">
                  <c:v>5756.6600000000035</c:v>
                </c:pt>
                <c:pt idx="31836">
                  <c:v>5756.68</c:v>
                </c:pt>
                <c:pt idx="31837">
                  <c:v>5756.7</c:v>
                </c:pt>
                <c:pt idx="31838">
                  <c:v>5756.72</c:v>
                </c:pt>
                <c:pt idx="31839">
                  <c:v>5756.74</c:v>
                </c:pt>
                <c:pt idx="31840">
                  <c:v>5756.76</c:v>
                </c:pt>
                <c:pt idx="31841">
                  <c:v>5756.78</c:v>
                </c:pt>
                <c:pt idx="31842">
                  <c:v>5756.8</c:v>
                </c:pt>
                <c:pt idx="31843">
                  <c:v>5756.8200000000024</c:v>
                </c:pt>
                <c:pt idx="31844">
                  <c:v>5756.84</c:v>
                </c:pt>
                <c:pt idx="31845">
                  <c:v>5756.8600000000024</c:v>
                </c:pt>
                <c:pt idx="31846">
                  <c:v>5756.88</c:v>
                </c:pt>
                <c:pt idx="31847">
                  <c:v>5756.9</c:v>
                </c:pt>
                <c:pt idx="31848">
                  <c:v>5756.92</c:v>
                </c:pt>
                <c:pt idx="31849">
                  <c:v>5756.94</c:v>
                </c:pt>
                <c:pt idx="31850">
                  <c:v>5756.96</c:v>
                </c:pt>
                <c:pt idx="31851">
                  <c:v>5756.98</c:v>
                </c:pt>
                <c:pt idx="31852">
                  <c:v>5757</c:v>
                </c:pt>
                <c:pt idx="31853">
                  <c:v>5757.02</c:v>
                </c:pt>
                <c:pt idx="31854">
                  <c:v>5757.04</c:v>
                </c:pt>
                <c:pt idx="31855">
                  <c:v>5757.06</c:v>
                </c:pt>
                <c:pt idx="31856">
                  <c:v>5757.08</c:v>
                </c:pt>
                <c:pt idx="31857">
                  <c:v>5757.1</c:v>
                </c:pt>
                <c:pt idx="31858">
                  <c:v>5757.1200000000035</c:v>
                </c:pt>
                <c:pt idx="31859">
                  <c:v>5757.14</c:v>
                </c:pt>
                <c:pt idx="31860">
                  <c:v>5757.1600000000035</c:v>
                </c:pt>
                <c:pt idx="31861">
                  <c:v>5757.18</c:v>
                </c:pt>
                <c:pt idx="31862">
                  <c:v>5757.2</c:v>
                </c:pt>
                <c:pt idx="31863">
                  <c:v>5757.22</c:v>
                </c:pt>
                <c:pt idx="31864">
                  <c:v>5757.24</c:v>
                </c:pt>
                <c:pt idx="31865">
                  <c:v>5757.26</c:v>
                </c:pt>
                <c:pt idx="31866">
                  <c:v>5757.28</c:v>
                </c:pt>
                <c:pt idx="31867">
                  <c:v>5757.3</c:v>
                </c:pt>
                <c:pt idx="31868">
                  <c:v>5757.3200000000024</c:v>
                </c:pt>
                <c:pt idx="31869">
                  <c:v>5757.34</c:v>
                </c:pt>
                <c:pt idx="31870">
                  <c:v>5757.3600000000024</c:v>
                </c:pt>
                <c:pt idx="31871">
                  <c:v>5757.38</c:v>
                </c:pt>
                <c:pt idx="31872">
                  <c:v>5757.4</c:v>
                </c:pt>
                <c:pt idx="31873">
                  <c:v>5757.42</c:v>
                </c:pt>
                <c:pt idx="31874">
                  <c:v>5757.44</c:v>
                </c:pt>
                <c:pt idx="31875">
                  <c:v>5757.46</c:v>
                </c:pt>
                <c:pt idx="31876">
                  <c:v>5757.48</c:v>
                </c:pt>
                <c:pt idx="31877">
                  <c:v>5757.5</c:v>
                </c:pt>
                <c:pt idx="31878">
                  <c:v>5757.52</c:v>
                </c:pt>
                <c:pt idx="31879">
                  <c:v>5757.54</c:v>
                </c:pt>
                <c:pt idx="31880">
                  <c:v>5757.56</c:v>
                </c:pt>
                <c:pt idx="31881">
                  <c:v>5757.58</c:v>
                </c:pt>
                <c:pt idx="31882">
                  <c:v>5757.6</c:v>
                </c:pt>
                <c:pt idx="31883">
                  <c:v>5757.6200000000035</c:v>
                </c:pt>
                <c:pt idx="31884">
                  <c:v>5757.64</c:v>
                </c:pt>
                <c:pt idx="31885">
                  <c:v>5757.6600000000035</c:v>
                </c:pt>
                <c:pt idx="31886">
                  <c:v>5757.68</c:v>
                </c:pt>
                <c:pt idx="31887">
                  <c:v>5757.7</c:v>
                </c:pt>
                <c:pt idx="31888">
                  <c:v>5757.72</c:v>
                </c:pt>
                <c:pt idx="31889">
                  <c:v>5757.74</c:v>
                </c:pt>
                <c:pt idx="31890">
                  <c:v>5757.76</c:v>
                </c:pt>
                <c:pt idx="31891">
                  <c:v>5757.78</c:v>
                </c:pt>
                <c:pt idx="31892">
                  <c:v>5757.8</c:v>
                </c:pt>
                <c:pt idx="31893">
                  <c:v>5757.8200000000024</c:v>
                </c:pt>
                <c:pt idx="31894">
                  <c:v>5757.84</c:v>
                </c:pt>
                <c:pt idx="31895">
                  <c:v>5757.8600000000024</c:v>
                </c:pt>
                <c:pt idx="31896">
                  <c:v>5757.88</c:v>
                </c:pt>
                <c:pt idx="31897">
                  <c:v>5757.9</c:v>
                </c:pt>
                <c:pt idx="31898">
                  <c:v>5757.92</c:v>
                </c:pt>
                <c:pt idx="31899">
                  <c:v>5757.94</c:v>
                </c:pt>
                <c:pt idx="31900">
                  <c:v>5757.96</c:v>
                </c:pt>
                <c:pt idx="31901">
                  <c:v>5757.98</c:v>
                </c:pt>
                <c:pt idx="31902">
                  <c:v>5758</c:v>
                </c:pt>
                <c:pt idx="31903">
                  <c:v>5758.02</c:v>
                </c:pt>
                <c:pt idx="31904">
                  <c:v>5758.04</c:v>
                </c:pt>
                <c:pt idx="31905">
                  <c:v>5758.06</c:v>
                </c:pt>
                <c:pt idx="31906">
                  <c:v>5758.08</c:v>
                </c:pt>
                <c:pt idx="31907">
                  <c:v>5758.1</c:v>
                </c:pt>
                <c:pt idx="31908">
                  <c:v>5758.1200000000035</c:v>
                </c:pt>
                <c:pt idx="31909">
                  <c:v>5758.14</c:v>
                </c:pt>
                <c:pt idx="31910">
                  <c:v>5758.1600000000035</c:v>
                </c:pt>
                <c:pt idx="31911">
                  <c:v>5758.18</c:v>
                </c:pt>
                <c:pt idx="31912">
                  <c:v>5758.2</c:v>
                </c:pt>
                <c:pt idx="31913">
                  <c:v>5758.22</c:v>
                </c:pt>
                <c:pt idx="31914">
                  <c:v>5758.24</c:v>
                </c:pt>
                <c:pt idx="31915">
                  <c:v>5758.26</c:v>
                </c:pt>
                <c:pt idx="31916">
                  <c:v>5758.28</c:v>
                </c:pt>
                <c:pt idx="31917">
                  <c:v>5758.3</c:v>
                </c:pt>
                <c:pt idx="31918">
                  <c:v>5758.3200000000024</c:v>
                </c:pt>
                <c:pt idx="31919">
                  <c:v>5758.34</c:v>
                </c:pt>
                <c:pt idx="31920">
                  <c:v>5758.3600000000024</c:v>
                </c:pt>
                <c:pt idx="31921">
                  <c:v>5758.38</c:v>
                </c:pt>
                <c:pt idx="31922">
                  <c:v>5758.4</c:v>
                </c:pt>
                <c:pt idx="31923">
                  <c:v>5758.42</c:v>
                </c:pt>
                <c:pt idx="31924">
                  <c:v>5758.44</c:v>
                </c:pt>
                <c:pt idx="31925">
                  <c:v>5758.46</c:v>
                </c:pt>
                <c:pt idx="31926">
                  <c:v>5758.48</c:v>
                </c:pt>
                <c:pt idx="31927">
                  <c:v>5758.5</c:v>
                </c:pt>
                <c:pt idx="31928">
                  <c:v>5758.52</c:v>
                </c:pt>
                <c:pt idx="31929">
                  <c:v>5758.54</c:v>
                </c:pt>
                <c:pt idx="31930">
                  <c:v>5758.56</c:v>
                </c:pt>
                <c:pt idx="31931">
                  <c:v>5758.58</c:v>
                </c:pt>
                <c:pt idx="31932">
                  <c:v>5758.6</c:v>
                </c:pt>
                <c:pt idx="31933">
                  <c:v>5758.6200000000035</c:v>
                </c:pt>
                <c:pt idx="31934">
                  <c:v>5758.64</c:v>
                </c:pt>
                <c:pt idx="31935">
                  <c:v>5758.6600000000035</c:v>
                </c:pt>
                <c:pt idx="31936">
                  <c:v>5758.68</c:v>
                </c:pt>
                <c:pt idx="31937">
                  <c:v>5758.7</c:v>
                </c:pt>
                <c:pt idx="31938">
                  <c:v>5758.72</c:v>
                </c:pt>
                <c:pt idx="31939">
                  <c:v>5758.74</c:v>
                </c:pt>
                <c:pt idx="31940">
                  <c:v>5758.76</c:v>
                </c:pt>
                <c:pt idx="31941">
                  <c:v>5758.78</c:v>
                </c:pt>
                <c:pt idx="31942">
                  <c:v>5758.8</c:v>
                </c:pt>
                <c:pt idx="31943">
                  <c:v>5758.8200000000024</c:v>
                </c:pt>
                <c:pt idx="31944">
                  <c:v>5758.84</c:v>
                </c:pt>
                <c:pt idx="31945">
                  <c:v>5758.8600000000024</c:v>
                </c:pt>
                <c:pt idx="31946">
                  <c:v>5758.88</c:v>
                </c:pt>
                <c:pt idx="31947">
                  <c:v>5758.9</c:v>
                </c:pt>
                <c:pt idx="31948">
                  <c:v>5758.92</c:v>
                </c:pt>
                <c:pt idx="31949">
                  <c:v>5758.94</c:v>
                </c:pt>
                <c:pt idx="31950">
                  <c:v>5758.96</c:v>
                </c:pt>
                <c:pt idx="31951">
                  <c:v>5758.98</c:v>
                </c:pt>
                <c:pt idx="31952">
                  <c:v>5759</c:v>
                </c:pt>
                <c:pt idx="31953">
                  <c:v>5759.02</c:v>
                </c:pt>
                <c:pt idx="31954">
                  <c:v>5759.04</c:v>
                </c:pt>
                <c:pt idx="31955">
                  <c:v>5759.06</c:v>
                </c:pt>
                <c:pt idx="31956">
                  <c:v>5759.08</c:v>
                </c:pt>
                <c:pt idx="31957">
                  <c:v>5759.1</c:v>
                </c:pt>
                <c:pt idx="31958">
                  <c:v>5759.1200000000035</c:v>
                </c:pt>
                <c:pt idx="31959">
                  <c:v>5759.14</c:v>
                </c:pt>
                <c:pt idx="31960">
                  <c:v>5759.1600000000035</c:v>
                </c:pt>
                <c:pt idx="31961">
                  <c:v>5759.18</c:v>
                </c:pt>
                <c:pt idx="31962">
                  <c:v>5759.2</c:v>
                </c:pt>
                <c:pt idx="31963">
                  <c:v>5759.22</c:v>
                </c:pt>
                <c:pt idx="31964">
                  <c:v>5759.24</c:v>
                </c:pt>
                <c:pt idx="31965">
                  <c:v>5759.26</c:v>
                </c:pt>
                <c:pt idx="31966">
                  <c:v>5759.28</c:v>
                </c:pt>
                <c:pt idx="31967">
                  <c:v>5759.3</c:v>
                </c:pt>
                <c:pt idx="31968">
                  <c:v>5759.3200000000024</c:v>
                </c:pt>
                <c:pt idx="31969">
                  <c:v>5759.34</c:v>
                </c:pt>
                <c:pt idx="31970">
                  <c:v>5759.3600000000024</c:v>
                </c:pt>
                <c:pt idx="31971">
                  <c:v>5759.38</c:v>
                </c:pt>
                <c:pt idx="31972">
                  <c:v>5759.4</c:v>
                </c:pt>
                <c:pt idx="31973">
                  <c:v>5759.42</c:v>
                </c:pt>
                <c:pt idx="31974">
                  <c:v>5759.44</c:v>
                </c:pt>
                <c:pt idx="31975">
                  <c:v>5759.46</c:v>
                </c:pt>
                <c:pt idx="31976">
                  <c:v>5759.48</c:v>
                </c:pt>
                <c:pt idx="31977">
                  <c:v>5759.5</c:v>
                </c:pt>
                <c:pt idx="31978">
                  <c:v>5759.52</c:v>
                </c:pt>
                <c:pt idx="31979">
                  <c:v>5759.54</c:v>
                </c:pt>
                <c:pt idx="31980">
                  <c:v>5759.56</c:v>
                </c:pt>
                <c:pt idx="31981">
                  <c:v>5759.58</c:v>
                </c:pt>
                <c:pt idx="31982">
                  <c:v>5759.6</c:v>
                </c:pt>
                <c:pt idx="31983">
                  <c:v>5759.6200000000035</c:v>
                </c:pt>
                <c:pt idx="31984">
                  <c:v>5759.64</c:v>
                </c:pt>
                <c:pt idx="31985">
                  <c:v>5759.6600000000035</c:v>
                </c:pt>
                <c:pt idx="31986">
                  <c:v>5759.68</c:v>
                </c:pt>
                <c:pt idx="31987">
                  <c:v>5759.7</c:v>
                </c:pt>
                <c:pt idx="31988">
                  <c:v>5759.72</c:v>
                </c:pt>
                <c:pt idx="31989">
                  <c:v>5759.74</c:v>
                </c:pt>
                <c:pt idx="31990">
                  <c:v>5759.76</c:v>
                </c:pt>
                <c:pt idx="31991">
                  <c:v>5759.78</c:v>
                </c:pt>
                <c:pt idx="31992">
                  <c:v>5759.8</c:v>
                </c:pt>
                <c:pt idx="31993">
                  <c:v>5759.8200000000024</c:v>
                </c:pt>
                <c:pt idx="31994">
                  <c:v>5759.84</c:v>
                </c:pt>
                <c:pt idx="31995">
                  <c:v>5759.8600000000024</c:v>
                </c:pt>
                <c:pt idx="31996">
                  <c:v>5759.88</c:v>
                </c:pt>
                <c:pt idx="31997">
                  <c:v>5759.9</c:v>
                </c:pt>
                <c:pt idx="31998">
                  <c:v>5759.92</c:v>
                </c:pt>
                <c:pt idx="31999">
                  <c:v>5759.94</c:v>
                </c:pt>
              </c:numCache>
            </c:numRef>
          </c:xVal>
          <c:yVal>
            <c:numRef>
              <c:f>Sheet1!$B$256001:$B$288000</c:f>
              <c:numCache>
                <c:formatCode>General</c:formatCode>
                <c:ptCount val="32000"/>
                <c:pt idx="0">
                  <c:v>2392.5781299999999</c:v>
                </c:pt>
                <c:pt idx="1">
                  <c:v>2392.5781299999999</c:v>
                </c:pt>
                <c:pt idx="2">
                  <c:v>2395.0195300000019</c:v>
                </c:pt>
                <c:pt idx="3">
                  <c:v>2395.0195300000019</c:v>
                </c:pt>
                <c:pt idx="4">
                  <c:v>2392.5781299999999</c:v>
                </c:pt>
                <c:pt idx="5">
                  <c:v>2395.0195300000019</c:v>
                </c:pt>
                <c:pt idx="6">
                  <c:v>2392.5781299999999</c:v>
                </c:pt>
                <c:pt idx="7">
                  <c:v>2395.0195300000019</c:v>
                </c:pt>
                <c:pt idx="8">
                  <c:v>2392.5781299999999</c:v>
                </c:pt>
                <c:pt idx="9">
                  <c:v>2392.5781299999999</c:v>
                </c:pt>
                <c:pt idx="10">
                  <c:v>2395.0195300000019</c:v>
                </c:pt>
                <c:pt idx="11">
                  <c:v>2392.5781299999999</c:v>
                </c:pt>
                <c:pt idx="12">
                  <c:v>2392.5781299999999</c:v>
                </c:pt>
                <c:pt idx="13">
                  <c:v>2392.5781299999999</c:v>
                </c:pt>
                <c:pt idx="14">
                  <c:v>2392.5781299999999</c:v>
                </c:pt>
                <c:pt idx="15">
                  <c:v>2392.5781299999999</c:v>
                </c:pt>
                <c:pt idx="16">
                  <c:v>2395.0195300000019</c:v>
                </c:pt>
                <c:pt idx="17">
                  <c:v>2392.5781299999999</c:v>
                </c:pt>
                <c:pt idx="18">
                  <c:v>2395.0195300000019</c:v>
                </c:pt>
                <c:pt idx="19">
                  <c:v>2392.5781299999999</c:v>
                </c:pt>
                <c:pt idx="20">
                  <c:v>2392.5781299999999</c:v>
                </c:pt>
                <c:pt idx="21">
                  <c:v>2392.5781299999999</c:v>
                </c:pt>
                <c:pt idx="22">
                  <c:v>2392.5781299999999</c:v>
                </c:pt>
                <c:pt idx="23">
                  <c:v>2392.5781299999999</c:v>
                </c:pt>
                <c:pt idx="24">
                  <c:v>2392.5781299999999</c:v>
                </c:pt>
                <c:pt idx="25">
                  <c:v>2395.0195300000019</c:v>
                </c:pt>
                <c:pt idx="26">
                  <c:v>2395.0195300000019</c:v>
                </c:pt>
                <c:pt idx="27">
                  <c:v>2392.5781299999999</c:v>
                </c:pt>
                <c:pt idx="28">
                  <c:v>2392.5781299999999</c:v>
                </c:pt>
                <c:pt idx="29">
                  <c:v>2395.0195300000019</c:v>
                </c:pt>
                <c:pt idx="30">
                  <c:v>2392.5781299999999</c:v>
                </c:pt>
                <c:pt idx="31">
                  <c:v>2392.5781299999999</c:v>
                </c:pt>
                <c:pt idx="32">
                  <c:v>2395.0195300000019</c:v>
                </c:pt>
                <c:pt idx="33">
                  <c:v>2392.5781299999999</c:v>
                </c:pt>
                <c:pt idx="34">
                  <c:v>2395.0195300000019</c:v>
                </c:pt>
                <c:pt idx="35">
                  <c:v>2395.0195300000019</c:v>
                </c:pt>
                <c:pt idx="36">
                  <c:v>2392.5781299999999</c:v>
                </c:pt>
                <c:pt idx="37">
                  <c:v>2392.5781299999999</c:v>
                </c:pt>
                <c:pt idx="38">
                  <c:v>2392.5781299999999</c:v>
                </c:pt>
                <c:pt idx="39">
                  <c:v>2392.5781299999999</c:v>
                </c:pt>
                <c:pt idx="40">
                  <c:v>2392.5781299999999</c:v>
                </c:pt>
                <c:pt idx="41">
                  <c:v>2395.0195300000019</c:v>
                </c:pt>
                <c:pt idx="42">
                  <c:v>2395.0195300000019</c:v>
                </c:pt>
                <c:pt idx="43">
                  <c:v>2392.5781299999999</c:v>
                </c:pt>
                <c:pt idx="44">
                  <c:v>2395.0195300000019</c:v>
                </c:pt>
                <c:pt idx="45">
                  <c:v>2392.5781299999999</c:v>
                </c:pt>
                <c:pt idx="46">
                  <c:v>2392.5781299999999</c:v>
                </c:pt>
                <c:pt idx="47">
                  <c:v>2392.5781299999999</c:v>
                </c:pt>
                <c:pt idx="48">
                  <c:v>2395.0195300000019</c:v>
                </c:pt>
                <c:pt idx="49">
                  <c:v>2392.5781299999999</c:v>
                </c:pt>
                <c:pt idx="50">
                  <c:v>2395.0195300000019</c:v>
                </c:pt>
                <c:pt idx="51">
                  <c:v>2395.0195300000019</c:v>
                </c:pt>
                <c:pt idx="52">
                  <c:v>2395.0195300000019</c:v>
                </c:pt>
                <c:pt idx="53">
                  <c:v>2392.5781299999999</c:v>
                </c:pt>
                <c:pt idx="54">
                  <c:v>2392.5781299999999</c:v>
                </c:pt>
                <c:pt idx="55">
                  <c:v>2392.5781299999999</c:v>
                </c:pt>
                <c:pt idx="56">
                  <c:v>2392.5781299999999</c:v>
                </c:pt>
                <c:pt idx="57">
                  <c:v>2392.5781299999999</c:v>
                </c:pt>
                <c:pt idx="58">
                  <c:v>2392.5781299999999</c:v>
                </c:pt>
                <c:pt idx="59">
                  <c:v>2395.0195300000019</c:v>
                </c:pt>
                <c:pt idx="60">
                  <c:v>2395.0195300000019</c:v>
                </c:pt>
                <c:pt idx="61">
                  <c:v>2395.0195300000019</c:v>
                </c:pt>
                <c:pt idx="62">
                  <c:v>2392.5781299999999</c:v>
                </c:pt>
                <c:pt idx="63">
                  <c:v>2395.0195300000019</c:v>
                </c:pt>
                <c:pt idx="64">
                  <c:v>2392.5781299999999</c:v>
                </c:pt>
                <c:pt idx="65">
                  <c:v>2392.5781299999999</c:v>
                </c:pt>
                <c:pt idx="66">
                  <c:v>2392.5781299999999</c:v>
                </c:pt>
                <c:pt idx="67">
                  <c:v>2392.5781299999999</c:v>
                </c:pt>
                <c:pt idx="68">
                  <c:v>2392.5781299999999</c:v>
                </c:pt>
                <c:pt idx="69">
                  <c:v>2392.5781299999999</c:v>
                </c:pt>
                <c:pt idx="70">
                  <c:v>2392.5781299999999</c:v>
                </c:pt>
                <c:pt idx="71">
                  <c:v>2392.5781299999999</c:v>
                </c:pt>
                <c:pt idx="72">
                  <c:v>2395.0195300000019</c:v>
                </c:pt>
                <c:pt idx="73">
                  <c:v>2392.5781299999999</c:v>
                </c:pt>
                <c:pt idx="74">
                  <c:v>2395.0195300000019</c:v>
                </c:pt>
                <c:pt idx="75">
                  <c:v>2395.0195300000019</c:v>
                </c:pt>
                <c:pt idx="76">
                  <c:v>2392.5781299999999</c:v>
                </c:pt>
                <c:pt idx="77">
                  <c:v>2395.0195300000019</c:v>
                </c:pt>
                <c:pt idx="78">
                  <c:v>2392.5781299999999</c:v>
                </c:pt>
                <c:pt idx="79">
                  <c:v>2395.0195300000019</c:v>
                </c:pt>
                <c:pt idx="80">
                  <c:v>2392.5781299999999</c:v>
                </c:pt>
                <c:pt idx="81">
                  <c:v>2392.5781299999999</c:v>
                </c:pt>
                <c:pt idx="82">
                  <c:v>2392.5781299999999</c:v>
                </c:pt>
                <c:pt idx="83">
                  <c:v>2392.5781299999999</c:v>
                </c:pt>
                <c:pt idx="84">
                  <c:v>2395.0195300000019</c:v>
                </c:pt>
                <c:pt idx="85">
                  <c:v>2392.5781299999999</c:v>
                </c:pt>
                <c:pt idx="86">
                  <c:v>2392.5781299999999</c:v>
                </c:pt>
                <c:pt idx="87">
                  <c:v>2392.5781299999999</c:v>
                </c:pt>
                <c:pt idx="88">
                  <c:v>2395.0195300000019</c:v>
                </c:pt>
                <c:pt idx="89">
                  <c:v>2392.5781299999999</c:v>
                </c:pt>
                <c:pt idx="90">
                  <c:v>2395.0195300000019</c:v>
                </c:pt>
                <c:pt idx="91">
                  <c:v>2395.0195300000019</c:v>
                </c:pt>
                <c:pt idx="92">
                  <c:v>2392.5781299999999</c:v>
                </c:pt>
                <c:pt idx="93">
                  <c:v>2392.5781299999999</c:v>
                </c:pt>
                <c:pt idx="94">
                  <c:v>2392.5781299999999</c:v>
                </c:pt>
                <c:pt idx="95">
                  <c:v>2395.0195300000019</c:v>
                </c:pt>
                <c:pt idx="96">
                  <c:v>2395.0195300000019</c:v>
                </c:pt>
                <c:pt idx="97">
                  <c:v>2392.5781299999999</c:v>
                </c:pt>
                <c:pt idx="98">
                  <c:v>2392.5781299999999</c:v>
                </c:pt>
                <c:pt idx="99">
                  <c:v>2395.0195300000019</c:v>
                </c:pt>
                <c:pt idx="100">
                  <c:v>2395.0195300000019</c:v>
                </c:pt>
                <c:pt idx="101">
                  <c:v>2392.5781299999999</c:v>
                </c:pt>
                <c:pt idx="102">
                  <c:v>2392.5781299999999</c:v>
                </c:pt>
                <c:pt idx="103">
                  <c:v>2392.5781299999999</c:v>
                </c:pt>
                <c:pt idx="104">
                  <c:v>2392.5781299999999</c:v>
                </c:pt>
                <c:pt idx="105">
                  <c:v>2395.0195300000019</c:v>
                </c:pt>
                <c:pt idx="106">
                  <c:v>2392.5781299999999</c:v>
                </c:pt>
                <c:pt idx="107">
                  <c:v>2392.5781299999999</c:v>
                </c:pt>
                <c:pt idx="108">
                  <c:v>2392.5781299999999</c:v>
                </c:pt>
                <c:pt idx="109">
                  <c:v>2392.5781299999999</c:v>
                </c:pt>
                <c:pt idx="110">
                  <c:v>2392.5781299999999</c:v>
                </c:pt>
                <c:pt idx="111">
                  <c:v>2392.5781299999999</c:v>
                </c:pt>
                <c:pt idx="112">
                  <c:v>2395.0195300000019</c:v>
                </c:pt>
                <c:pt idx="113">
                  <c:v>2395.0195300000019</c:v>
                </c:pt>
                <c:pt idx="114">
                  <c:v>2395.0195300000019</c:v>
                </c:pt>
                <c:pt idx="115">
                  <c:v>2395.0195300000019</c:v>
                </c:pt>
                <c:pt idx="116">
                  <c:v>2395.0195300000019</c:v>
                </c:pt>
                <c:pt idx="117">
                  <c:v>2395.0195300000019</c:v>
                </c:pt>
                <c:pt idx="118">
                  <c:v>2392.5781299999999</c:v>
                </c:pt>
                <c:pt idx="119">
                  <c:v>2392.5781299999999</c:v>
                </c:pt>
                <c:pt idx="120">
                  <c:v>2392.5781299999999</c:v>
                </c:pt>
                <c:pt idx="121">
                  <c:v>2392.5781299999999</c:v>
                </c:pt>
                <c:pt idx="122">
                  <c:v>2392.5781299999999</c:v>
                </c:pt>
                <c:pt idx="123">
                  <c:v>2392.5781299999999</c:v>
                </c:pt>
                <c:pt idx="124">
                  <c:v>2392.5781299999999</c:v>
                </c:pt>
                <c:pt idx="125">
                  <c:v>2392.5781299999999</c:v>
                </c:pt>
                <c:pt idx="126">
                  <c:v>2395.0195300000019</c:v>
                </c:pt>
                <c:pt idx="127">
                  <c:v>2392.5781299999999</c:v>
                </c:pt>
                <c:pt idx="128">
                  <c:v>2392.5781299999999</c:v>
                </c:pt>
                <c:pt idx="129">
                  <c:v>2392.5781299999999</c:v>
                </c:pt>
                <c:pt idx="130">
                  <c:v>2392.5781299999999</c:v>
                </c:pt>
                <c:pt idx="131">
                  <c:v>2392.5781299999999</c:v>
                </c:pt>
                <c:pt idx="132">
                  <c:v>2395.0195300000019</c:v>
                </c:pt>
                <c:pt idx="133">
                  <c:v>2392.5781299999999</c:v>
                </c:pt>
                <c:pt idx="134">
                  <c:v>2392.5781299999999</c:v>
                </c:pt>
                <c:pt idx="135">
                  <c:v>2392.5781299999999</c:v>
                </c:pt>
                <c:pt idx="136">
                  <c:v>2395.0195300000019</c:v>
                </c:pt>
                <c:pt idx="137">
                  <c:v>2392.5781299999999</c:v>
                </c:pt>
                <c:pt idx="138">
                  <c:v>2392.5781299999999</c:v>
                </c:pt>
                <c:pt idx="139">
                  <c:v>2392.5781299999999</c:v>
                </c:pt>
                <c:pt idx="140">
                  <c:v>2392.5781299999999</c:v>
                </c:pt>
                <c:pt idx="141">
                  <c:v>2392.5781299999999</c:v>
                </c:pt>
                <c:pt idx="142">
                  <c:v>2392.5781299999999</c:v>
                </c:pt>
                <c:pt idx="143">
                  <c:v>2392.5781299999999</c:v>
                </c:pt>
                <c:pt idx="144">
                  <c:v>2392.5781299999999</c:v>
                </c:pt>
                <c:pt idx="145">
                  <c:v>2392.5781299999999</c:v>
                </c:pt>
                <c:pt idx="146">
                  <c:v>2392.5781299999999</c:v>
                </c:pt>
                <c:pt idx="147">
                  <c:v>2395.0195300000019</c:v>
                </c:pt>
                <c:pt idx="148">
                  <c:v>2392.5781299999999</c:v>
                </c:pt>
                <c:pt idx="149">
                  <c:v>2392.5781299999999</c:v>
                </c:pt>
                <c:pt idx="150">
                  <c:v>2392.5781299999999</c:v>
                </c:pt>
                <c:pt idx="151">
                  <c:v>2392.5781299999999</c:v>
                </c:pt>
                <c:pt idx="152">
                  <c:v>2392.5781299999999</c:v>
                </c:pt>
                <c:pt idx="153">
                  <c:v>2392.5781299999999</c:v>
                </c:pt>
                <c:pt idx="154">
                  <c:v>2395.0195300000019</c:v>
                </c:pt>
                <c:pt idx="155">
                  <c:v>2392.5781299999999</c:v>
                </c:pt>
                <c:pt idx="156">
                  <c:v>2392.5781299999999</c:v>
                </c:pt>
                <c:pt idx="157">
                  <c:v>2392.5781299999999</c:v>
                </c:pt>
                <c:pt idx="158">
                  <c:v>2392.5781299999999</c:v>
                </c:pt>
                <c:pt idx="159">
                  <c:v>2392.5781299999999</c:v>
                </c:pt>
                <c:pt idx="160">
                  <c:v>2392.5781299999999</c:v>
                </c:pt>
                <c:pt idx="161">
                  <c:v>2395.0195300000019</c:v>
                </c:pt>
                <c:pt idx="162">
                  <c:v>2395.0195300000019</c:v>
                </c:pt>
                <c:pt idx="163">
                  <c:v>2392.5781299999999</c:v>
                </c:pt>
                <c:pt idx="164">
                  <c:v>2395.0195300000019</c:v>
                </c:pt>
                <c:pt idx="165">
                  <c:v>2395.0195300000019</c:v>
                </c:pt>
                <c:pt idx="166">
                  <c:v>2395.0195300000019</c:v>
                </c:pt>
                <c:pt idx="167">
                  <c:v>2392.5781299999999</c:v>
                </c:pt>
                <c:pt idx="168">
                  <c:v>2392.5781299999999</c:v>
                </c:pt>
                <c:pt idx="169">
                  <c:v>2392.5781299999999</c:v>
                </c:pt>
                <c:pt idx="170">
                  <c:v>2392.5781299999999</c:v>
                </c:pt>
                <c:pt idx="171">
                  <c:v>2392.5781299999999</c:v>
                </c:pt>
                <c:pt idx="172">
                  <c:v>2395.0195300000019</c:v>
                </c:pt>
                <c:pt idx="173">
                  <c:v>2392.5781299999999</c:v>
                </c:pt>
                <c:pt idx="174">
                  <c:v>2392.5781299999999</c:v>
                </c:pt>
                <c:pt idx="175">
                  <c:v>2395.0195300000019</c:v>
                </c:pt>
                <c:pt idx="176">
                  <c:v>2392.5781299999999</c:v>
                </c:pt>
                <c:pt idx="177">
                  <c:v>2395.0195300000019</c:v>
                </c:pt>
                <c:pt idx="178">
                  <c:v>2392.5781299999999</c:v>
                </c:pt>
                <c:pt idx="179">
                  <c:v>2392.5781299999999</c:v>
                </c:pt>
                <c:pt idx="180">
                  <c:v>2392.5781299999999</c:v>
                </c:pt>
                <c:pt idx="181">
                  <c:v>2392.5781299999999</c:v>
                </c:pt>
                <c:pt idx="182">
                  <c:v>2392.5781299999999</c:v>
                </c:pt>
                <c:pt idx="183">
                  <c:v>2395.0195300000019</c:v>
                </c:pt>
                <c:pt idx="184">
                  <c:v>2392.5781299999999</c:v>
                </c:pt>
                <c:pt idx="185">
                  <c:v>2392.5781299999999</c:v>
                </c:pt>
                <c:pt idx="186">
                  <c:v>2395.0195300000019</c:v>
                </c:pt>
                <c:pt idx="187">
                  <c:v>2395.0195300000019</c:v>
                </c:pt>
                <c:pt idx="188">
                  <c:v>2392.5781299999999</c:v>
                </c:pt>
                <c:pt idx="189">
                  <c:v>2395.0195300000019</c:v>
                </c:pt>
                <c:pt idx="190">
                  <c:v>2392.5781299999999</c:v>
                </c:pt>
                <c:pt idx="191">
                  <c:v>2392.5781299999999</c:v>
                </c:pt>
                <c:pt idx="192">
                  <c:v>2392.5781299999999</c:v>
                </c:pt>
                <c:pt idx="193">
                  <c:v>2392.5781299999999</c:v>
                </c:pt>
                <c:pt idx="194">
                  <c:v>2392.5781299999999</c:v>
                </c:pt>
                <c:pt idx="195">
                  <c:v>2395.0195300000019</c:v>
                </c:pt>
                <c:pt idx="196">
                  <c:v>2392.5781299999999</c:v>
                </c:pt>
                <c:pt idx="197">
                  <c:v>2392.5781299999999</c:v>
                </c:pt>
                <c:pt idx="198">
                  <c:v>2392.5781299999999</c:v>
                </c:pt>
                <c:pt idx="199">
                  <c:v>2395.0195300000019</c:v>
                </c:pt>
                <c:pt idx="200">
                  <c:v>2392.5781299999999</c:v>
                </c:pt>
                <c:pt idx="201">
                  <c:v>2395.0195300000019</c:v>
                </c:pt>
                <c:pt idx="202">
                  <c:v>2392.5781299999999</c:v>
                </c:pt>
                <c:pt idx="203">
                  <c:v>2392.5781299999999</c:v>
                </c:pt>
                <c:pt idx="204">
                  <c:v>2395.0195300000019</c:v>
                </c:pt>
                <c:pt idx="205">
                  <c:v>2395.0195300000019</c:v>
                </c:pt>
                <c:pt idx="206">
                  <c:v>2392.5781299999999</c:v>
                </c:pt>
                <c:pt idx="207">
                  <c:v>2392.5781299999999</c:v>
                </c:pt>
                <c:pt idx="208">
                  <c:v>2392.5781299999999</c:v>
                </c:pt>
                <c:pt idx="209">
                  <c:v>2392.5781299999999</c:v>
                </c:pt>
                <c:pt idx="210">
                  <c:v>2392.5781299999999</c:v>
                </c:pt>
                <c:pt idx="211">
                  <c:v>2392.5781299999999</c:v>
                </c:pt>
                <c:pt idx="212">
                  <c:v>2395.0195300000019</c:v>
                </c:pt>
                <c:pt idx="213">
                  <c:v>2392.5781299999999</c:v>
                </c:pt>
                <c:pt idx="214">
                  <c:v>2392.5781299999999</c:v>
                </c:pt>
                <c:pt idx="215">
                  <c:v>2392.5781299999999</c:v>
                </c:pt>
                <c:pt idx="216">
                  <c:v>2392.5781299999999</c:v>
                </c:pt>
                <c:pt idx="217">
                  <c:v>2395.0195300000019</c:v>
                </c:pt>
                <c:pt idx="218">
                  <c:v>2392.5781299999999</c:v>
                </c:pt>
                <c:pt idx="219">
                  <c:v>2392.5781299999999</c:v>
                </c:pt>
                <c:pt idx="220">
                  <c:v>2392.5781299999999</c:v>
                </c:pt>
                <c:pt idx="221">
                  <c:v>2390.13672</c:v>
                </c:pt>
                <c:pt idx="222">
                  <c:v>2392.5781299999999</c:v>
                </c:pt>
                <c:pt idx="223">
                  <c:v>2395.0195300000019</c:v>
                </c:pt>
                <c:pt idx="224">
                  <c:v>2392.5781299999999</c:v>
                </c:pt>
                <c:pt idx="225">
                  <c:v>2392.5781299999999</c:v>
                </c:pt>
                <c:pt idx="226">
                  <c:v>2392.5781299999999</c:v>
                </c:pt>
                <c:pt idx="227">
                  <c:v>2392.5781299999999</c:v>
                </c:pt>
                <c:pt idx="228">
                  <c:v>2392.5781299999999</c:v>
                </c:pt>
                <c:pt idx="229">
                  <c:v>2392.5781299999999</c:v>
                </c:pt>
                <c:pt idx="230">
                  <c:v>2392.5781299999999</c:v>
                </c:pt>
                <c:pt idx="231">
                  <c:v>2392.5781299999999</c:v>
                </c:pt>
                <c:pt idx="232">
                  <c:v>2392.5781299999999</c:v>
                </c:pt>
                <c:pt idx="233">
                  <c:v>2392.5781299999999</c:v>
                </c:pt>
                <c:pt idx="234">
                  <c:v>2392.5781299999999</c:v>
                </c:pt>
                <c:pt idx="235">
                  <c:v>2395.0195300000019</c:v>
                </c:pt>
                <c:pt idx="236">
                  <c:v>2392.5781299999999</c:v>
                </c:pt>
                <c:pt idx="237">
                  <c:v>2392.5781299999999</c:v>
                </c:pt>
                <c:pt idx="238">
                  <c:v>2392.5781299999999</c:v>
                </c:pt>
                <c:pt idx="239">
                  <c:v>2395.0195300000019</c:v>
                </c:pt>
                <c:pt idx="240">
                  <c:v>2392.5781299999999</c:v>
                </c:pt>
                <c:pt idx="241">
                  <c:v>2392.5781299999999</c:v>
                </c:pt>
                <c:pt idx="242">
                  <c:v>2392.5781299999999</c:v>
                </c:pt>
                <c:pt idx="243">
                  <c:v>2395.0195300000019</c:v>
                </c:pt>
                <c:pt idx="244">
                  <c:v>2392.5781299999999</c:v>
                </c:pt>
                <c:pt idx="245">
                  <c:v>2392.5781299999999</c:v>
                </c:pt>
                <c:pt idx="246">
                  <c:v>2392.5781299999999</c:v>
                </c:pt>
                <c:pt idx="247">
                  <c:v>2392.5781299999999</c:v>
                </c:pt>
                <c:pt idx="248">
                  <c:v>2392.5781299999999</c:v>
                </c:pt>
                <c:pt idx="249">
                  <c:v>2392.5781299999999</c:v>
                </c:pt>
                <c:pt idx="250">
                  <c:v>2392.5781299999999</c:v>
                </c:pt>
                <c:pt idx="251">
                  <c:v>2395.0195300000019</c:v>
                </c:pt>
                <c:pt idx="252">
                  <c:v>2392.5781299999999</c:v>
                </c:pt>
                <c:pt idx="253">
                  <c:v>2392.5781299999999</c:v>
                </c:pt>
                <c:pt idx="254">
                  <c:v>2392.5781299999999</c:v>
                </c:pt>
                <c:pt idx="255">
                  <c:v>2392.5781299999999</c:v>
                </c:pt>
                <c:pt idx="256">
                  <c:v>2395.0195300000019</c:v>
                </c:pt>
                <c:pt idx="257">
                  <c:v>2392.5781299999999</c:v>
                </c:pt>
                <c:pt idx="258">
                  <c:v>2392.5781299999999</c:v>
                </c:pt>
                <c:pt idx="259">
                  <c:v>2395.0195300000019</c:v>
                </c:pt>
                <c:pt idx="260">
                  <c:v>2392.5781299999999</c:v>
                </c:pt>
                <c:pt idx="261">
                  <c:v>2392.5781299999999</c:v>
                </c:pt>
                <c:pt idx="262">
                  <c:v>2395.0195300000019</c:v>
                </c:pt>
                <c:pt idx="263">
                  <c:v>2395.0195300000019</c:v>
                </c:pt>
                <c:pt idx="264">
                  <c:v>2392.5781299999999</c:v>
                </c:pt>
                <c:pt idx="265">
                  <c:v>2392.5781299999999</c:v>
                </c:pt>
                <c:pt idx="266">
                  <c:v>2392.5781299999999</c:v>
                </c:pt>
                <c:pt idx="267">
                  <c:v>2392.5781299999999</c:v>
                </c:pt>
                <c:pt idx="268">
                  <c:v>2392.5781299999999</c:v>
                </c:pt>
                <c:pt idx="269">
                  <c:v>2392.5781299999999</c:v>
                </c:pt>
                <c:pt idx="270">
                  <c:v>2392.5781299999999</c:v>
                </c:pt>
                <c:pt idx="271">
                  <c:v>2392.5781299999999</c:v>
                </c:pt>
                <c:pt idx="272">
                  <c:v>2392.5781299999999</c:v>
                </c:pt>
                <c:pt idx="273">
                  <c:v>2392.5781299999999</c:v>
                </c:pt>
                <c:pt idx="274">
                  <c:v>2395.0195300000019</c:v>
                </c:pt>
                <c:pt idx="275">
                  <c:v>2392.5781299999999</c:v>
                </c:pt>
                <c:pt idx="276">
                  <c:v>2392.5781299999999</c:v>
                </c:pt>
                <c:pt idx="277">
                  <c:v>2392.5781299999999</c:v>
                </c:pt>
                <c:pt idx="278">
                  <c:v>2392.5781299999999</c:v>
                </c:pt>
                <c:pt idx="279">
                  <c:v>2392.5781299999999</c:v>
                </c:pt>
                <c:pt idx="280">
                  <c:v>2392.5781299999999</c:v>
                </c:pt>
                <c:pt idx="281">
                  <c:v>2395.0195300000019</c:v>
                </c:pt>
                <c:pt idx="282">
                  <c:v>2392.5781299999999</c:v>
                </c:pt>
                <c:pt idx="283">
                  <c:v>2392.5781299999999</c:v>
                </c:pt>
                <c:pt idx="284">
                  <c:v>2395.0195300000019</c:v>
                </c:pt>
                <c:pt idx="285">
                  <c:v>2392.5781299999999</c:v>
                </c:pt>
                <c:pt idx="286">
                  <c:v>2395.0195300000019</c:v>
                </c:pt>
                <c:pt idx="287">
                  <c:v>2392.5781299999999</c:v>
                </c:pt>
                <c:pt idx="288">
                  <c:v>2392.5781299999999</c:v>
                </c:pt>
                <c:pt idx="289">
                  <c:v>2392.5781299999999</c:v>
                </c:pt>
                <c:pt idx="290">
                  <c:v>2392.5781299999999</c:v>
                </c:pt>
                <c:pt idx="291">
                  <c:v>2392.5781299999999</c:v>
                </c:pt>
                <c:pt idx="292">
                  <c:v>2392.5781299999999</c:v>
                </c:pt>
                <c:pt idx="293">
                  <c:v>2392.5781299999999</c:v>
                </c:pt>
                <c:pt idx="294">
                  <c:v>2392.5781299999999</c:v>
                </c:pt>
                <c:pt idx="295">
                  <c:v>2395.0195300000019</c:v>
                </c:pt>
                <c:pt idx="296">
                  <c:v>2395.0195300000019</c:v>
                </c:pt>
                <c:pt idx="297">
                  <c:v>2392.5781299999999</c:v>
                </c:pt>
                <c:pt idx="298">
                  <c:v>2392.5781299999999</c:v>
                </c:pt>
                <c:pt idx="299">
                  <c:v>2392.5781299999999</c:v>
                </c:pt>
                <c:pt idx="300">
                  <c:v>2392.5781299999999</c:v>
                </c:pt>
                <c:pt idx="301">
                  <c:v>2395.0195300000019</c:v>
                </c:pt>
                <c:pt idx="302">
                  <c:v>2392.5781299999999</c:v>
                </c:pt>
                <c:pt idx="303">
                  <c:v>2392.5781299999999</c:v>
                </c:pt>
                <c:pt idx="304">
                  <c:v>2392.5781299999999</c:v>
                </c:pt>
                <c:pt idx="305">
                  <c:v>2395.0195300000019</c:v>
                </c:pt>
                <c:pt idx="306">
                  <c:v>2392.5781299999999</c:v>
                </c:pt>
                <c:pt idx="307">
                  <c:v>2392.5781299999999</c:v>
                </c:pt>
                <c:pt idx="308">
                  <c:v>2392.5781299999999</c:v>
                </c:pt>
                <c:pt idx="309">
                  <c:v>2395.0195300000019</c:v>
                </c:pt>
                <c:pt idx="310">
                  <c:v>2395.0195300000019</c:v>
                </c:pt>
                <c:pt idx="311">
                  <c:v>2392.5781299999999</c:v>
                </c:pt>
                <c:pt idx="312">
                  <c:v>2392.5781299999999</c:v>
                </c:pt>
                <c:pt idx="313">
                  <c:v>2392.5781299999999</c:v>
                </c:pt>
                <c:pt idx="314">
                  <c:v>2395.0195300000019</c:v>
                </c:pt>
                <c:pt idx="315">
                  <c:v>2392.5781299999999</c:v>
                </c:pt>
                <c:pt idx="316">
                  <c:v>2392.5781299999999</c:v>
                </c:pt>
                <c:pt idx="317">
                  <c:v>2392.5781299999999</c:v>
                </c:pt>
                <c:pt idx="318">
                  <c:v>2392.5781299999999</c:v>
                </c:pt>
                <c:pt idx="319">
                  <c:v>2392.5781299999999</c:v>
                </c:pt>
                <c:pt idx="320">
                  <c:v>2392.5781299999999</c:v>
                </c:pt>
                <c:pt idx="321">
                  <c:v>2395.0195300000019</c:v>
                </c:pt>
                <c:pt idx="322">
                  <c:v>2392.5781299999999</c:v>
                </c:pt>
                <c:pt idx="323">
                  <c:v>2392.5781299999999</c:v>
                </c:pt>
                <c:pt idx="324">
                  <c:v>2392.5781299999999</c:v>
                </c:pt>
                <c:pt idx="325">
                  <c:v>2392.5781299999999</c:v>
                </c:pt>
                <c:pt idx="326">
                  <c:v>2392.5781299999999</c:v>
                </c:pt>
                <c:pt idx="327">
                  <c:v>2392.5781299999999</c:v>
                </c:pt>
                <c:pt idx="328">
                  <c:v>2392.5781299999999</c:v>
                </c:pt>
                <c:pt idx="329">
                  <c:v>2392.5781299999999</c:v>
                </c:pt>
                <c:pt idx="330">
                  <c:v>2392.5781299999999</c:v>
                </c:pt>
                <c:pt idx="331">
                  <c:v>2392.5781299999999</c:v>
                </c:pt>
                <c:pt idx="332">
                  <c:v>2392.5781299999999</c:v>
                </c:pt>
                <c:pt idx="333">
                  <c:v>2392.5781299999999</c:v>
                </c:pt>
                <c:pt idx="334">
                  <c:v>2395.0195300000019</c:v>
                </c:pt>
                <c:pt idx="335">
                  <c:v>2395.0195300000019</c:v>
                </c:pt>
                <c:pt idx="336">
                  <c:v>2395.0195300000019</c:v>
                </c:pt>
                <c:pt idx="337">
                  <c:v>2395.0195300000019</c:v>
                </c:pt>
                <c:pt idx="338">
                  <c:v>2395.0195300000019</c:v>
                </c:pt>
                <c:pt idx="339">
                  <c:v>2392.5781299999999</c:v>
                </c:pt>
                <c:pt idx="340">
                  <c:v>2392.5781299999999</c:v>
                </c:pt>
                <c:pt idx="341">
                  <c:v>2392.5781299999999</c:v>
                </c:pt>
                <c:pt idx="342">
                  <c:v>2392.5781299999999</c:v>
                </c:pt>
                <c:pt idx="343">
                  <c:v>2392.5781299999999</c:v>
                </c:pt>
                <c:pt idx="344">
                  <c:v>2392.5781299999999</c:v>
                </c:pt>
                <c:pt idx="345">
                  <c:v>2392.5781299999999</c:v>
                </c:pt>
                <c:pt idx="346">
                  <c:v>2395.0195300000019</c:v>
                </c:pt>
                <c:pt idx="347">
                  <c:v>2392.5781299999999</c:v>
                </c:pt>
                <c:pt idx="348">
                  <c:v>2392.5781299999999</c:v>
                </c:pt>
                <c:pt idx="349">
                  <c:v>2392.5781299999999</c:v>
                </c:pt>
                <c:pt idx="350">
                  <c:v>2395.0195300000019</c:v>
                </c:pt>
                <c:pt idx="351">
                  <c:v>2392.5781299999999</c:v>
                </c:pt>
                <c:pt idx="352">
                  <c:v>2392.5781299999999</c:v>
                </c:pt>
                <c:pt idx="353">
                  <c:v>2392.5781299999999</c:v>
                </c:pt>
                <c:pt idx="354">
                  <c:v>2392.5781299999999</c:v>
                </c:pt>
                <c:pt idx="355">
                  <c:v>2392.5781299999999</c:v>
                </c:pt>
                <c:pt idx="356">
                  <c:v>2392.5781299999999</c:v>
                </c:pt>
                <c:pt idx="357">
                  <c:v>2395.0195300000019</c:v>
                </c:pt>
                <c:pt idx="358">
                  <c:v>2392.5781299999999</c:v>
                </c:pt>
                <c:pt idx="359">
                  <c:v>2395.0195300000019</c:v>
                </c:pt>
                <c:pt idx="360">
                  <c:v>2392.5781299999999</c:v>
                </c:pt>
                <c:pt idx="361">
                  <c:v>2395.0195300000019</c:v>
                </c:pt>
                <c:pt idx="362">
                  <c:v>2392.5781299999999</c:v>
                </c:pt>
                <c:pt idx="363">
                  <c:v>2392.5781299999999</c:v>
                </c:pt>
                <c:pt idx="364">
                  <c:v>2392.5781299999999</c:v>
                </c:pt>
                <c:pt idx="365">
                  <c:v>2392.5781299999999</c:v>
                </c:pt>
                <c:pt idx="366">
                  <c:v>2392.5781299999999</c:v>
                </c:pt>
                <c:pt idx="367">
                  <c:v>2392.5781299999999</c:v>
                </c:pt>
                <c:pt idx="368">
                  <c:v>2395.0195300000019</c:v>
                </c:pt>
                <c:pt idx="369">
                  <c:v>2392.5781299999999</c:v>
                </c:pt>
                <c:pt idx="370">
                  <c:v>2392.5781299999999</c:v>
                </c:pt>
                <c:pt idx="371">
                  <c:v>2395.0195300000019</c:v>
                </c:pt>
                <c:pt idx="372">
                  <c:v>2392.5781299999999</c:v>
                </c:pt>
                <c:pt idx="373">
                  <c:v>2392.5781299999999</c:v>
                </c:pt>
                <c:pt idx="374">
                  <c:v>2395.0195300000019</c:v>
                </c:pt>
                <c:pt idx="375">
                  <c:v>2395.0195300000019</c:v>
                </c:pt>
                <c:pt idx="376">
                  <c:v>2392.5781299999999</c:v>
                </c:pt>
                <c:pt idx="377">
                  <c:v>2392.5781299999999</c:v>
                </c:pt>
                <c:pt idx="378">
                  <c:v>2392.5781299999999</c:v>
                </c:pt>
                <c:pt idx="379">
                  <c:v>2392.5781299999999</c:v>
                </c:pt>
                <c:pt idx="380">
                  <c:v>2392.5781299999999</c:v>
                </c:pt>
                <c:pt idx="381">
                  <c:v>2392.5781299999999</c:v>
                </c:pt>
                <c:pt idx="382">
                  <c:v>2392.5781299999999</c:v>
                </c:pt>
                <c:pt idx="383">
                  <c:v>2392.5781299999999</c:v>
                </c:pt>
                <c:pt idx="384">
                  <c:v>2392.5781299999999</c:v>
                </c:pt>
                <c:pt idx="385">
                  <c:v>2395.0195300000019</c:v>
                </c:pt>
                <c:pt idx="386">
                  <c:v>2395.0195300000019</c:v>
                </c:pt>
                <c:pt idx="387">
                  <c:v>2392.5781299999999</c:v>
                </c:pt>
                <c:pt idx="388">
                  <c:v>2392.5781299999999</c:v>
                </c:pt>
                <c:pt idx="389">
                  <c:v>2392.5781299999999</c:v>
                </c:pt>
                <c:pt idx="390">
                  <c:v>2392.5781299999999</c:v>
                </c:pt>
                <c:pt idx="391">
                  <c:v>2392.5781299999999</c:v>
                </c:pt>
                <c:pt idx="392">
                  <c:v>2395.0195300000019</c:v>
                </c:pt>
                <c:pt idx="393">
                  <c:v>2392.5781299999999</c:v>
                </c:pt>
                <c:pt idx="394">
                  <c:v>2392.5781299999999</c:v>
                </c:pt>
                <c:pt idx="395">
                  <c:v>2392.5781299999999</c:v>
                </c:pt>
                <c:pt idx="396">
                  <c:v>2392.5781299999999</c:v>
                </c:pt>
                <c:pt idx="397">
                  <c:v>2395.0195300000019</c:v>
                </c:pt>
                <c:pt idx="398">
                  <c:v>2395.0195300000019</c:v>
                </c:pt>
                <c:pt idx="399">
                  <c:v>2395.0195300000019</c:v>
                </c:pt>
                <c:pt idx="400">
                  <c:v>2395.0195300000019</c:v>
                </c:pt>
                <c:pt idx="401">
                  <c:v>2392.5781299999999</c:v>
                </c:pt>
                <c:pt idx="402">
                  <c:v>2392.5781299999999</c:v>
                </c:pt>
                <c:pt idx="403">
                  <c:v>2392.5781299999999</c:v>
                </c:pt>
                <c:pt idx="404">
                  <c:v>2395.0195300000019</c:v>
                </c:pt>
                <c:pt idx="405">
                  <c:v>2392.5781299999999</c:v>
                </c:pt>
                <c:pt idx="406">
                  <c:v>2395.0195300000019</c:v>
                </c:pt>
                <c:pt idx="407">
                  <c:v>2392.5781299999999</c:v>
                </c:pt>
                <c:pt idx="408">
                  <c:v>2395.0195300000019</c:v>
                </c:pt>
                <c:pt idx="409">
                  <c:v>2392.5781299999999</c:v>
                </c:pt>
                <c:pt idx="410">
                  <c:v>2392.5781299999999</c:v>
                </c:pt>
                <c:pt idx="411">
                  <c:v>2392.5781299999999</c:v>
                </c:pt>
                <c:pt idx="412">
                  <c:v>2392.5781299999999</c:v>
                </c:pt>
                <c:pt idx="413">
                  <c:v>2392.5781299999999</c:v>
                </c:pt>
                <c:pt idx="414">
                  <c:v>2392.5781299999999</c:v>
                </c:pt>
                <c:pt idx="415">
                  <c:v>2392.5781299999999</c:v>
                </c:pt>
                <c:pt idx="416">
                  <c:v>2395.0195300000019</c:v>
                </c:pt>
                <c:pt idx="417">
                  <c:v>2392.5781299999999</c:v>
                </c:pt>
                <c:pt idx="418">
                  <c:v>2392.5781299999999</c:v>
                </c:pt>
                <c:pt idx="419">
                  <c:v>2392.5781299999999</c:v>
                </c:pt>
                <c:pt idx="420">
                  <c:v>2395.0195300000019</c:v>
                </c:pt>
                <c:pt idx="421">
                  <c:v>2392.5781299999999</c:v>
                </c:pt>
                <c:pt idx="422">
                  <c:v>2392.5781299999999</c:v>
                </c:pt>
                <c:pt idx="423">
                  <c:v>2392.5781299999999</c:v>
                </c:pt>
                <c:pt idx="424">
                  <c:v>2392.5781299999999</c:v>
                </c:pt>
                <c:pt idx="425">
                  <c:v>2392.5781299999999</c:v>
                </c:pt>
                <c:pt idx="426">
                  <c:v>2392.5781299999999</c:v>
                </c:pt>
                <c:pt idx="427">
                  <c:v>2392.5781299999999</c:v>
                </c:pt>
                <c:pt idx="428">
                  <c:v>2392.5781299999999</c:v>
                </c:pt>
                <c:pt idx="429">
                  <c:v>2392.5781299999999</c:v>
                </c:pt>
                <c:pt idx="430">
                  <c:v>2395.0195300000019</c:v>
                </c:pt>
                <c:pt idx="431">
                  <c:v>2392.5781299999999</c:v>
                </c:pt>
                <c:pt idx="432">
                  <c:v>2392.5781299999999</c:v>
                </c:pt>
                <c:pt idx="433">
                  <c:v>2392.5781299999999</c:v>
                </c:pt>
                <c:pt idx="434">
                  <c:v>2392.5781299999999</c:v>
                </c:pt>
                <c:pt idx="435">
                  <c:v>2392.5781299999999</c:v>
                </c:pt>
                <c:pt idx="436">
                  <c:v>2392.5781299999999</c:v>
                </c:pt>
                <c:pt idx="437">
                  <c:v>2392.5781299999999</c:v>
                </c:pt>
                <c:pt idx="438">
                  <c:v>2392.5781299999999</c:v>
                </c:pt>
                <c:pt idx="439">
                  <c:v>2392.5781299999999</c:v>
                </c:pt>
                <c:pt idx="440">
                  <c:v>2392.5781299999999</c:v>
                </c:pt>
                <c:pt idx="441">
                  <c:v>2392.5781299999999</c:v>
                </c:pt>
                <c:pt idx="442">
                  <c:v>2392.5781299999999</c:v>
                </c:pt>
                <c:pt idx="443">
                  <c:v>2392.5781299999999</c:v>
                </c:pt>
                <c:pt idx="444">
                  <c:v>2395.0195300000019</c:v>
                </c:pt>
                <c:pt idx="445">
                  <c:v>2392.5781299999999</c:v>
                </c:pt>
                <c:pt idx="446">
                  <c:v>2392.5781299999999</c:v>
                </c:pt>
                <c:pt idx="447">
                  <c:v>2392.5781299999999</c:v>
                </c:pt>
                <c:pt idx="448">
                  <c:v>2392.5781299999999</c:v>
                </c:pt>
                <c:pt idx="449">
                  <c:v>2392.5781299999999</c:v>
                </c:pt>
                <c:pt idx="450">
                  <c:v>2392.5781299999999</c:v>
                </c:pt>
                <c:pt idx="451">
                  <c:v>2392.5781299999999</c:v>
                </c:pt>
                <c:pt idx="452">
                  <c:v>2392.5781299999999</c:v>
                </c:pt>
                <c:pt idx="453">
                  <c:v>2392.5781299999999</c:v>
                </c:pt>
                <c:pt idx="454">
                  <c:v>2392.5781299999999</c:v>
                </c:pt>
                <c:pt idx="455">
                  <c:v>2392.5781299999999</c:v>
                </c:pt>
                <c:pt idx="456">
                  <c:v>2392.5781299999999</c:v>
                </c:pt>
                <c:pt idx="457">
                  <c:v>2395.0195300000019</c:v>
                </c:pt>
                <c:pt idx="458">
                  <c:v>2392.5781299999999</c:v>
                </c:pt>
                <c:pt idx="459">
                  <c:v>2392.5781299999999</c:v>
                </c:pt>
                <c:pt idx="460">
                  <c:v>2392.5781299999999</c:v>
                </c:pt>
                <c:pt idx="461">
                  <c:v>2392.5781299999999</c:v>
                </c:pt>
                <c:pt idx="462">
                  <c:v>2395.0195300000019</c:v>
                </c:pt>
                <c:pt idx="463">
                  <c:v>2392.5781299999999</c:v>
                </c:pt>
                <c:pt idx="464">
                  <c:v>2392.5781299999999</c:v>
                </c:pt>
                <c:pt idx="465">
                  <c:v>2392.5781299999999</c:v>
                </c:pt>
                <c:pt idx="466">
                  <c:v>2392.5781299999999</c:v>
                </c:pt>
                <c:pt idx="467">
                  <c:v>2392.5781299999999</c:v>
                </c:pt>
                <c:pt idx="468">
                  <c:v>2392.5781299999999</c:v>
                </c:pt>
                <c:pt idx="469">
                  <c:v>2392.5781299999999</c:v>
                </c:pt>
                <c:pt idx="470">
                  <c:v>2392.5781299999999</c:v>
                </c:pt>
                <c:pt idx="471">
                  <c:v>2392.5781299999999</c:v>
                </c:pt>
                <c:pt idx="472">
                  <c:v>2392.5781299999999</c:v>
                </c:pt>
                <c:pt idx="473">
                  <c:v>2392.5781299999999</c:v>
                </c:pt>
                <c:pt idx="474">
                  <c:v>2392.5781299999999</c:v>
                </c:pt>
                <c:pt idx="475">
                  <c:v>2392.5781299999999</c:v>
                </c:pt>
                <c:pt idx="476">
                  <c:v>2392.5781299999999</c:v>
                </c:pt>
                <c:pt idx="477">
                  <c:v>2395.0195300000019</c:v>
                </c:pt>
                <c:pt idx="478">
                  <c:v>2392.5781299999999</c:v>
                </c:pt>
                <c:pt idx="479">
                  <c:v>2395.0195300000019</c:v>
                </c:pt>
                <c:pt idx="480">
                  <c:v>2392.5781299999999</c:v>
                </c:pt>
                <c:pt idx="481">
                  <c:v>2392.5781299999999</c:v>
                </c:pt>
                <c:pt idx="482">
                  <c:v>2392.5781299999999</c:v>
                </c:pt>
                <c:pt idx="483">
                  <c:v>2392.5781299999999</c:v>
                </c:pt>
                <c:pt idx="484">
                  <c:v>2395.0195300000019</c:v>
                </c:pt>
                <c:pt idx="485">
                  <c:v>2392.5781299999999</c:v>
                </c:pt>
                <c:pt idx="486">
                  <c:v>2392.5781299999999</c:v>
                </c:pt>
                <c:pt idx="487">
                  <c:v>2395.0195300000019</c:v>
                </c:pt>
                <c:pt idx="488">
                  <c:v>2392.5781299999999</c:v>
                </c:pt>
                <c:pt idx="489">
                  <c:v>2392.5781299999999</c:v>
                </c:pt>
                <c:pt idx="490">
                  <c:v>2392.5781299999999</c:v>
                </c:pt>
                <c:pt idx="491">
                  <c:v>2392.5781299999999</c:v>
                </c:pt>
                <c:pt idx="492">
                  <c:v>2392.5781299999999</c:v>
                </c:pt>
                <c:pt idx="493">
                  <c:v>2392.5781299999999</c:v>
                </c:pt>
                <c:pt idx="494">
                  <c:v>2392.5781299999999</c:v>
                </c:pt>
                <c:pt idx="495">
                  <c:v>2395.0195300000019</c:v>
                </c:pt>
                <c:pt idx="496">
                  <c:v>2395.0195300000019</c:v>
                </c:pt>
                <c:pt idx="497">
                  <c:v>2392.5781299999999</c:v>
                </c:pt>
                <c:pt idx="498">
                  <c:v>2392.5781299999999</c:v>
                </c:pt>
                <c:pt idx="499">
                  <c:v>2392.5781299999999</c:v>
                </c:pt>
                <c:pt idx="500">
                  <c:v>2395.0195300000019</c:v>
                </c:pt>
                <c:pt idx="501">
                  <c:v>2392.5781299999999</c:v>
                </c:pt>
                <c:pt idx="502">
                  <c:v>2395.0195300000019</c:v>
                </c:pt>
                <c:pt idx="503">
                  <c:v>2395.0195300000019</c:v>
                </c:pt>
                <c:pt idx="504">
                  <c:v>2392.5781299999999</c:v>
                </c:pt>
                <c:pt idx="505">
                  <c:v>2392.5781299999999</c:v>
                </c:pt>
                <c:pt idx="506">
                  <c:v>2392.5781299999999</c:v>
                </c:pt>
                <c:pt idx="507">
                  <c:v>2392.5781299999999</c:v>
                </c:pt>
                <c:pt idx="508">
                  <c:v>2392.5781299999999</c:v>
                </c:pt>
                <c:pt idx="509">
                  <c:v>2392.5781299999999</c:v>
                </c:pt>
                <c:pt idx="510">
                  <c:v>2392.5781299999999</c:v>
                </c:pt>
                <c:pt idx="511">
                  <c:v>2392.5781299999999</c:v>
                </c:pt>
                <c:pt idx="512">
                  <c:v>2392.5781299999999</c:v>
                </c:pt>
                <c:pt idx="513">
                  <c:v>2392.5781299999999</c:v>
                </c:pt>
                <c:pt idx="514">
                  <c:v>2392.5781299999999</c:v>
                </c:pt>
                <c:pt idx="515">
                  <c:v>2392.5781299999999</c:v>
                </c:pt>
                <c:pt idx="516">
                  <c:v>2395.0195300000019</c:v>
                </c:pt>
                <c:pt idx="517">
                  <c:v>2395.0195300000019</c:v>
                </c:pt>
                <c:pt idx="518">
                  <c:v>2392.5781299999999</c:v>
                </c:pt>
                <c:pt idx="519">
                  <c:v>2392.5781299999999</c:v>
                </c:pt>
                <c:pt idx="520">
                  <c:v>2392.5781299999999</c:v>
                </c:pt>
                <c:pt idx="521">
                  <c:v>2392.5781299999999</c:v>
                </c:pt>
                <c:pt idx="522">
                  <c:v>2392.5781299999999</c:v>
                </c:pt>
                <c:pt idx="523">
                  <c:v>2392.5781299999999</c:v>
                </c:pt>
                <c:pt idx="524">
                  <c:v>2392.5781299999999</c:v>
                </c:pt>
                <c:pt idx="525">
                  <c:v>2392.5781299999999</c:v>
                </c:pt>
                <c:pt idx="526">
                  <c:v>2392.5781299999999</c:v>
                </c:pt>
                <c:pt idx="527">
                  <c:v>2392.5781299999999</c:v>
                </c:pt>
                <c:pt idx="528">
                  <c:v>2392.5781299999999</c:v>
                </c:pt>
                <c:pt idx="529">
                  <c:v>2392.5781299999999</c:v>
                </c:pt>
                <c:pt idx="530">
                  <c:v>2395.0195300000019</c:v>
                </c:pt>
                <c:pt idx="531">
                  <c:v>2395.0195300000019</c:v>
                </c:pt>
                <c:pt idx="532">
                  <c:v>2392.5781299999999</c:v>
                </c:pt>
                <c:pt idx="533">
                  <c:v>2392.5781299999999</c:v>
                </c:pt>
                <c:pt idx="534">
                  <c:v>2392.5781299999999</c:v>
                </c:pt>
                <c:pt idx="535">
                  <c:v>2392.5781299999999</c:v>
                </c:pt>
                <c:pt idx="536">
                  <c:v>2392.5781299999999</c:v>
                </c:pt>
                <c:pt idx="537">
                  <c:v>2392.5781299999999</c:v>
                </c:pt>
                <c:pt idx="538">
                  <c:v>2392.5781299999999</c:v>
                </c:pt>
                <c:pt idx="539">
                  <c:v>2392.5781299999999</c:v>
                </c:pt>
                <c:pt idx="540">
                  <c:v>2392.5781299999999</c:v>
                </c:pt>
                <c:pt idx="541">
                  <c:v>2392.5781299999999</c:v>
                </c:pt>
                <c:pt idx="542">
                  <c:v>2392.5781299999999</c:v>
                </c:pt>
                <c:pt idx="543">
                  <c:v>2392.5781299999999</c:v>
                </c:pt>
                <c:pt idx="544">
                  <c:v>2392.5781299999999</c:v>
                </c:pt>
                <c:pt idx="545">
                  <c:v>2392.5781299999999</c:v>
                </c:pt>
                <c:pt idx="546">
                  <c:v>2392.5781299999999</c:v>
                </c:pt>
                <c:pt idx="547">
                  <c:v>2395.0195300000019</c:v>
                </c:pt>
                <c:pt idx="548">
                  <c:v>2392.5781299999999</c:v>
                </c:pt>
                <c:pt idx="549">
                  <c:v>2392.5781299999999</c:v>
                </c:pt>
                <c:pt idx="550">
                  <c:v>2392.5781299999999</c:v>
                </c:pt>
                <c:pt idx="551">
                  <c:v>2392.5781299999999</c:v>
                </c:pt>
                <c:pt idx="552">
                  <c:v>2395.0195300000019</c:v>
                </c:pt>
                <c:pt idx="553">
                  <c:v>2392.5781299999999</c:v>
                </c:pt>
                <c:pt idx="554">
                  <c:v>2392.5781299999999</c:v>
                </c:pt>
                <c:pt idx="555">
                  <c:v>2392.5781299999999</c:v>
                </c:pt>
                <c:pt idx="556">
                  <c:v>2392.5781299999999</c:v>
                </c:pt>
                <c:pt idx="557">
                  <c:v>2392.5781299999999</c:v>
                </c:pt>
                <c:pt idx="558">
                  <c:v>2392.5781299999999</c:v>
                </c:pt>
                <c:pt idx="559">
                  <c:v>2392.5781299999999</c:v>
                </c:pt>
                <c:pt idx="560">
                  <c:v>2392.5781299999999</c:v>
                </c:pt>
                <c:pt idx="561">
                  <c:v>2392.5781299999999</c:v>
                </c:pt>
                <c:pt idx="562">
                  <c:v>2392.5781299999999</c:v>
                </c:pt>
                <c:pt idx="563">
                  <c:v>2392.5781299999999</c:v>
                </c:pt>
                <c:pt idx="564">
                  <c:v>2392.5781299999999</c:v>
                </c:pt>
                <c:pt idx="565">
                  <c:v>2392.5781299999999</c:v>
                </c:pt>
                <c:pt idx="566">
                  <c:v>2392.5781299999999</c:v>
                </c:pt>
                <c:pt idx="567">
                  <c:v>2392.5781299999999</c:v>
                </c:pt>
                <c:pt idx="568">
                  <c:v>2392.5781299999999</c:v>
                </c:pt>
                <c:pt idx="569">
                  <c:v>2392.5781299999999</c:v>
                </c:pt>
                <c:pt idx="570">
                  <c:v>2392.5781299999999</c:v>
                </c:pt>
                <c:pt idx="571">
                  <c:v>2392.5781299999999</c:v>
                </c:pt>
                <c:pt idx="572">
                  <c:v>2392.5781299999999</c:v>
                </c:pt>
                <c:pt idx="573">
                  <c:v>2392.5781299999999</c:v>
                </c:pt>
                <c:pt idx="574">
                  <c:v>2392.5781299999999</c:v>
                </c:pt>
                <c:pt idx="575">
                  <c:v>2395.0195300000019</c:v>
                </c:pt>
                <c:pt idx="576">
                  <c:v>2392.5781299999999</c:v>
                </c:pt>
                <c:pt idx="577">
                  <c:v>2392.5781299999999</c:v>
                </c:pt>
                <c:pt idx="578">
                  <c:v>2392.5781299999999</c:v>
                </c:pt>
                <c:pt idx="579">
                  <c:v>2392.5781299999999</c:v>
                </c:pt>
                <c:pt idx="580">
                  <c:v>2392.5781299999999</c:v>
                </c:pt>
                <c:pt idx="581">
                  <c:v>2392.5781299999999</c:v>
                </c:pt>
                <c:pt idx="582">
                  <c:v>2392.5781299999999</c:v>
                </c:pt>
                <c:pt idx="583">
                  <c:v>2392.5781299999999</c:v>
                </c:pt>
                <c:pt idx="584">
                  <c:v>2392.5781299999999</c:v>
                </c:pt>
                <c:pt idx="585">
                  <c:v>2392.5781299999999</c:v>
                </c:pt>
                <c:pt idx="586">
                  <c:v>2392.5781299999999</c:v>
                </c:pt>
                <c:pt idx="587">
                  <c:v>2395.0195300000019</c:v>
                </c:pt>
                <c:pt idx="588">
                  <c:v>2392.5781299999999</c:v>
                </c:pt>
                <c:pt idx="589">
                  <c:v>2395.0195300000019</c:v>
                </c:pt>
                <c:pt idx="590">
                  <c:v>2392.5781299999999</c:v>
                </c:pt>
                <c:pt idx="591">
                  <c:v>2392.5781299999999</c:v>
                </c:pt>
                <c:pt idx="592">
                  <c:v>2392.5781299999999</c:v>
                </c:pt>
                <c:pt idx="593">
                  <c:v>2392.5781299999999</c:v>
                </c:pt>
                <c:pt idx="594">
                  <c:v>2392.5781299999999</c:v>
                </c:pt>
                <c:pt idx="595">
                  <c:v>2392.5781299999999</c:v>
                </c:pt>
                <c:pt idx="596">
                  <c:v>2395.0195300000019</c:v>
                </c:pt>
                <c:pt idx="597">
                  <c:v>2392.5781299999999</c:v>
                </c:pt>
                <c:pt idx="598">
                  <c:v>2392.5781299999999</c:v>
                </c:pt>
                <c:pt idx="599">
                  <c:v>2392.5781299999999</c:v>
                </c:pt>
                <c:pt idx="600">
                  <c:v>2392.5781299999999</c:v>
                </c:pt>
                <c:pt idx="601">
                  <c:v>2392.5781299999999</c:v>
                </c:pt>
                <c:pt idx="602">
                  <c:v>2392.5781299999999</c:v>
                </c:pt>
                <c:pt idx="603">
                  <c:v>2392.5781299999999</c:v>
                </c:pt>
                <c:pt idx="604">
                  <c:v>2392.5781299999999</c:v>
                </c:pt>
                <c:pt idx="605">
                  <c:v>2392.5781299999999</c:v>
                </c:pt>
                <c:pt idx="606">
                  <c:v>2392.5781299999999</c:v>
                </c:pt>
                <c:pt idx="607">
                  <c:v>2395.0195300000019</c:v>
                </c:pt>
                <c:pt idx="608">
                  <c:v>2392.5781299999999</c:v>
                </c:pt>
                <c:pt idx="609">
                  <c:v>2392.5781299999999</c:v>
                </c:pt>
                <c:pt idx="610">
                  <c:v>2392.5781299999999</c:v>
                </c:pt>
                <c:pt idx="611">
                  <c:v>2392.5781299999999</c:v>
                </c:pt>
                <c:pt idx="612">
                  <c:v>2395.0195300000019</c:v>
                </c:pt>
                <c:pt idx="613">
                  <c:v>2392.5781299999999</c:v>
                </c:pt>
                <c:pt idx="614">
                  <c:v>2392.5781299999999</c:v>
                </c:pt>
                <c:pt idx="615">
                  <c:v>2392.5781299999999</c:v>
                </c:pt>
                <c:pt idx="616">
                  <c:v>2392.5781299999999</c:v>
                </c:pt>
                <c:pt idx="617">
                  <c:v>2392.5781299999999</c:v>
                </c:pt>
                <c:pt idx="618">
                  <c:v>2392.5781299999999</c:v>
                </c:pt>
                <c:pt idx="619">
                  <c:v>2392.5781299999999</c:v>
                </c:pt>
                <c:pt idx="620">
                  <c:v>2392.5781299999999</c:v>
                </c:pt>
                <c:pt idx="621">
                  <c:v>2392.5781299999999</c:v>
                </c:pt>
                <c:pt idx="622">
                  <c:v>2392.5781299999999</c:v>
                </c:pt>
                <c:pt idx="623">
                  <c:v>2392.5781299999999</c:v>
                </c:pt>
                <c:pt idx="624">
                  <c:v>2392.5781299999999</c:v>
                </c:pt>
                <c:pt idx="625">
                  <c:v>2392.5781299999999</c:v>
                </c:pt>
                <c:pt idx="626">
                  <c:v>2392.5781299999999</c:v>
                </c:pt>
                <c:pt idx="627">
                  <c:v>2392.5781299999999</c:v>
                </c:pt>
                <c:pt idx="628">
                  <c:v>2392.5781299999999</c:v>
                </c:pt>
                <c:pt idx="629">
                  <c:v>2392.5781299999999</c:v>
                </c:pt>
                <c:pt idx="630">
                  <c:v>2392.5781299999999</c:v>
                </c:pt>
                <c:pt idx="631">
                  <c:v>2392.5781299999999</c:v>
                </c:pt>
                <c:pt idx="632">
                  <c:v>2392.5781299999999</c:v>
                </c:pt>
                <c:pt idx="633">
                  <c:v>2392.5781299999999</c:v>
                </c:pt>
                <c:pt idx="634">
                  <c:v>2392.5781299999999</c:v>
                </c:pt>
                <c:pt idx="635">
                  <c:v>2392.5781299999999</c:v>
                </c:pt>
                <c:pt idx="636">
                  <c:v>2392.5781299999999</c:v>
                </c:pt>
                <c:pt idx="637">
                  <c:v>2392.5781299999999</c:v>
                </c:pt>
                <c:pt idx="638">
                  <c:v>2392.5781299999999</c:v>
                </c:pt>
                <c:pt idx="639">
                  <c:v>2392.5781299999999</c:v>
                </c:pt>
                <c:pt idx="640">
                  <c:v>2392.5781299999999</c:v>
                </c:pt>
                <c:pt idx="641">
                  <c:v>2392.5781299999999</c:v>
                </c:pt>
                <c:pt idx="642">
                  <c:v>2392.5781299999999</c:v>
                </c:pt>
                <c:pt idx="643">
                  <c:v>2392.5781299999999</c:v>
                </c:pt>
                <c:pt idx="644">
                  <c:v>2392.5781299999999</c:v>
                </c:pt>
                <c:pt idx="645">
                  <c:v>2392.5781299999999</c:v>
                </c:pt>
                <c:pt idx="646">
                  <c:v>2392.5781299999999</c:v>
                </c:pt>
                <c:pt idx="647">
                  <c:v>2392.5781299999999</c:v>
                </c:pt>
                <c:pt idx="648">
                  <c:v>2392.5781299999999</c:v>
                </c:pt>
                <c:pt idx="649">
                  <c:v>2392.5781299999999</c:v>
                </c:pt>
                <c:pt idx="650">
                  <c:v>2395.0195300000019</c:v>
                </c:pt>
                <c:pt idx="651">
                  <c:v>2392.5781299999999</c:v>
                </c:pt>
                <c:pt idx="652">
                  <c:v>2392.5781299999999</c:v>
                </c:pt>
                <c:pt idx="653">
                  <c:v>2392.5781299999999</c:v>
                </c:pt>
                <c:pt idx="654">
                  <c:v>2392.5781299999999</c:v>
                </c:pt>
                <c:pt idx="655">
                  <c:v>2395.0195300000019</c:v>
                </c:pt>
                <c:pt idx="656">
                  <c:v>2392.5781299999999</c:v>
                </c:pt>
                <c:pt idx="657">
                  <c:v>2392.5781299999999</c:v>
                </c:pt>
                <c:pt idx="658">
                  <c:v>2392.5781299999999</c:v>
                </c:pt>
                <c:pt idx="659">
                  <c:v>2392.5781299999999</c:v>
                </c:pt>
                <c:pt idx="660">
                  <c:v>2392.5781299999999</c:v>
                </c:pt>
                <c:pt idx="661">
                  <c:v>2392.5781299999999</c:v>
                </c:pt>
                <c:pt idx="662">
                  <c:v>2392.5781299999999</c:v>
                </c:pt>
                <c:pt idx="663">
                  <c:v>2392.5781299999999</c:v>
                </c:pt>
                <c:pt idx="664">
                  <c:v>2392.5781299999999</c:v>
                </c:pt>
                <c:pt idx="665">
                  <c:v>2392.5781299999999</c:v>
                </c:pt>
                <c:pt idx="666">
                  <c:v>2392.5781299999999</c:v>
                </c:pt>
                <c:pt idx="667">
                  <c:v>2392.5781299999999</c:v>
                </c:pt>
                <c:pt idx="668">
                  <c:v>2392.5781299999999</c:v>
                </c:pt>
                <c:pt idx="669">
                  <c:v>2392.5781299999999</c:v>
                </c:pt>
                <c:pt idx="670">
                  <c:v>2392.5781299999999</c:v>
                </c:pt>
                <c:pt idx="671">
                  <c:v>2392.5781299999999</c:v>
                </c:pt>
                <c:pt idx="672">
                  <c:v>2392.5781299999999</c:v>
                </c:pt>
                <c:pt idx="673">
                  <c:v>2392.5781299999999</c:v>
                </c:pt>
                <c:pt idx="674">
                  <c:v>2392.5781299999999</c:v>
                </c:pt>
                <c:pt idx="675">
                  <c:v>2392.5781299999999</c:v>
                </c:pt>
                <c:pt idx="676">
                  <c:v>2392.5781299999999</c:v>
                </c:pt>
                <c:pt idx="677">
                  <c:v>2392.5781299999999</c:v>
                </c:pt>
                <c:pt idx="678">
                  <c:v>2392.5781299999999</c:v>
                </c:pt>
                <c:pt idx="679">
                  <c:v>2392.5781299999999</c:v>
                </c:pt>
                <c:pt idx="680">
                  <c:v>2392.5781299999999</c:v>
                </c:pt>
                <c:pt idx="681">
                  <c:v>2392.5781299999999</c:v>
                </c:pt>
                <c:pt idx="682">
                  <c:v>2392.5781299999999</c:v>
                </c:pt>
                <c:pt idx="683">
                  <c:v>2392.5781299999999</c:v>
                </c:pt>
                <c:pt idx="684">
                  <c:v>2392.5781299999999</c:v>
                </c:pt>
                <c:pt idx="685">
                  <c:v>2392.5781299999999</c:v>
                </c:pt>
                <c:pt idx="686">
                  <c:v>2395.0195300000019</c:v>
                </c:pt>
                <c:pt idx="687">
                  <c:v>2395.0195300000019</c:v>
                </c:pt>
                <c:pt idx="688">
                  <c:v>2392.5781299999999</c:v>
                </c:pt>
                <c:pt idx="689">
                  <c:v>2392.5781299999999</c:v>
                </c:pt>
                <c:pt idx="690">
                  <c:v>2392.5781299999999</c:v>
                </c:pt>
                <c:pt idx="691">
                  <c:v>2392.5781299999999</c:v>
                </c:pt>
                <c:pt idx="692">
                  <c:v>2392.5781299999999</c:v>
                </c:pt>
                <c:pt idx="693">
                  <c:v>2392.5781299999999</c:v>
                </c:pt>
                <c:pt idx="694">
                  <c:v>2392.5781299999999</c:v>
                </c:pt>
                <c:pt idx="695">
                  <c:v>2392.5781299999999</c:v>
                </c:pt>
                <c:pt idx="696">
                  <c:v>2392.5781299999999</c:v>
                </c:pt>
                <c:pt idx="697">
                  <c:v>2392.5781299999999</c:v>
                </c:pt>
                <c:pt idx="698">
                  <c:v>2395.0195300000019</c:v>
                </c:pt>
                <c:pt idx="699">
                  <c:v>2392.5781299999999</c:v>
                </c:pt>
                <c:pt idx="700">
                  <c:v>2392.5781299999999</c:v>
                </c:pt>
                <c:pt idx="701">
                  <c:v>2395.0195300000019</c:v>
                </c:pt>
                <c:pt idx="702">
                  <c:v>2392.5781299999999</c:v>
                </c:pt>
                <c:pt idx="703">
                  <c:v>2395.0195300000019</c:v>
                </c:pt>
                <c:pt idx="704">
                  <c:v>2392.5781299999999</c:v>
                </c:pt>
                <c:pt idx="705">
                  <c:v>2390.13672</c:v>
                </c:pt>
                <c:pt idx="706">
                  <c:v>2392.5781299999999</c:v>
                </c:pt>
                <c:pt idx="707">
                  <c:v>2392.5781299999999</c:v>
                </c:pt>
                <c:pt idx="708">
                  <c:v>2392.5781299999999</c:v>
                </c:pt>
                <c:pt idx="709">
                  <c:v>2392.5781299999999</c:v>
                </c:pt>
                <c:pt idx="710">
                  <c:v>2392.5781299999999</c:v>
                </c:pt>
                <c:pt idx="711">
                  <c:v>2392.5781299999999</c:v>
                </c:pt>
                <c:pt idx="712">
                  <c:v>2392.5781299999999</c:v>
                </c:pt>
                <c:pt idx="713">
                  <c:v>2392.5781299999999</c:v>
                </c:pt>
                <c:pt idx="714">
                  <c:v>2392.5781299999999</c:v>
                </c:pt>
                <c:pt idx="715">
                  <c:v>2392.5781299999999</c:v>
                </c:pt>
                <c:pt idx="716">
                  <c:v>2392.5781299999999</c:v>
                </c:pt>
                <c:pt idx="717">
                  <c:v>2392.5781299999999</c:v>
                </c:pt>
                <c:pt idx="718">
                  <c:v>2392.5781299999999</c:v>
                </c:pt>
                <c:pt idx="719">
                  <c:v>2395.0195300000019</c:v>
                </c:pt>
                <c:pt idx="720">
                  <c:v>2392.5781299999999</c:v>
                </c:pt>
                <c:pt idx="721">
                  <c:v>2392.5781299999999</c:v>
                </c:pt>
                <c:pt idx="722">
                  <c:v>2392.5781299999999</c:v>
                </c:pt>
                <c:pt idx="723">
                  <c:v>2392.5781299999999</c:v>
                </c:pt>
                <c:pt idx="724">
                  <c:v>2392.5781299999999</c:v>
                </c:pt>
                <c:pt idx="725">
                  <c:v>2392.5781299999999</c:v>
                </c:pt>
                <c:pt idx="726">
                  <c:v>2392.5781299999999</c:v>
                </c:pt>
                <c:pt idx="727">
                  <c:v>2392.5781299999999</c:v>
                </c:pt>
                <c:pt idx="728">
                  <c:v>2392.5781299999999</c:v>
                </c:pt>
                <c:pt idx="729">
                  <c:v>2392.5781299999999</c:v>
                </c:pt>
                <c:pt idx="730">
                  <c:v>2392.5781299999999</c:v>
                </c:pt>
                <c:pt idx="731">
                  <c:v>2392.5781299999999</c:v>
                </c:pt>
                <c:pt idx="732">
                  <c:v>2392.5781299999999</c:v>
                </c:pt>
                <c:pt idx="733">
                  <c:v>2392.5781299999999</c:v>
                </c:pt>
                <c:pt idx="734">
                  <c:v>2392.5781299999999</c:v>
                </c:pt>
                <c:pt idx="735">
                  <c:v>2392.5781299999999</c:v>
                </c:pt>
                <c:pt idx="736">
                  <c:v>2392.5781299999999</c:v>
                </c:pt>
                <c:pt idx="737">
                  <c:v>2392.5781299999999</c:v>
                </c:pt>
                <c:pt idx="738">
                  <c:v>2392.5781299999999</c:v>
                </c:pt>
                <c:pt idx="739">
                  <c:v>2392.5781299999999</c:v>
                </c:pt>
                <c:pt idx="740">
                  <c:v>2392.5781299999999</c:v>
                </c:pt>
                <c:pt idx="741">
                  <c:v>2392.5781299999999</c:v>
                </c:pt>
                <c:pt idx="742">
                  <c:v>2392.5781299999999</c:v>
                </c:pt>
                <c:pt idx="743">
                  <c:v>2392.5781299999999</c:v>
                </c:pt>
                <c:pt idx="744">
                  <c:v>2395.0195300000019</c:v>
                </c:pt>
                <c:pt idx="745">
                  <c:v>2392.5781299999999</c:v>
                </c:pt>
                <c:pt idx="746">
                  <c:v>2392.5781299999999</c:v>
                </c:pt>
                <c:pt idx="747">
                  <c:v>2392.5781299999999</c:v>
                </c:pt>
                <c:pt idx="748">
                  <c:v>2392.5781299999999</c:v>
                </c:pt>
                <c:pt idx="749">
                  <c:v>2395.0195300000019</c:v>
                </c:pt>
                <c:pt idx="750">
                  <c:v>2392.5781299999999</c:v>
                </c:pt>
                <c:pt idx="751">
                  <c:v>2395.0195300000019</c:v>
                </c:pt>
                <c:pt idx="752">
                  <c:v>2392.5781299999999</c:v>
                </c:pt>
                <c:pt idx="753">
                  <c:v>2395.0195300000019</c:v>
                </c:pt>
                <c:pt idx="754">
                  <c:v>2392.5781299999999</c:v>
                </c:pt>
                <c:pt idx="755">
                  <c:v>2392.5781299999999</c:v>
                </c:pt>
                <c:pt idx="756">
                  <c:v>2392.5781299999999</c:v>
                </c:pt>
                <c:pt idx="757">
                  <c:v>2392.5781299999999</c:v>
                </c:pt>
                <c:pt idx="758">
                  <c:v>2392.5781299999999</c:v>
                </c:pt>
                <c:pt idx="759">
                  <c:v>2392.5781299999999</c:v>
                </c:pt>
                <c:pt idx="760">
                  <c:v>2395.0195300000019</c:v>
                </c:pt>
                <c:pt idx="761">
                  <c:v>2392.5781299999999</c:v>
                </c:pt>
                <c:pt idx="762">
                  <c:v>2392.5781299999999</c:v>
                </c:pt>
                <c:pt idx="763">
                  <c:v>2392.5781299999999</c:v>
                </c:pt>
                <c:pt idx="764">
                  <c:v>2392.5781299999999</c:v>
                </c:pt>
                <c:pt idx="765">
                  <c:v>2392.5781299999999</c:v>
                </c:pt>
                <c:pt idx="766">
                  <c:v>2392.5781299999999</c:v>
                </c:pt>
                <c:pt idx="767">
                  <c:v>2392.5781299999999</c:v>
                </c:pt>
                <c:pt idx="768">
                  <c:v>2392.5781299999999</c:v>
                </c:pt>
                <c:pt idx="769">
                  <c:v>2392.5781299999999</c:v>
                </c:pt>
                <c:pt idx="770">
                  <c:v>2392.5781299999999</c:v>
                </c:pt>
                <c:pt idx="771">
                  <c:v>2392.5781299999999</c:v>
                </c:pt>
                <c:pt idx="772">
                  <c:v>2392.5781299999999</c:v>
                </c:pt>
                <c:pt idx="773">
                  <c:v>2392.5781299999999</c:v>
                </c:pt>
                <c:pt idx="774">
                  <c:v>2392.5781299999999</c:v>
                </c:pt>
                <c:pt idx="775">
                  <c:v>2392.5781299999999</c:v>
                </c:pt>
                <c:pt idx="776">
                  <c:v>2392.5781299999999</c:v>
                </c:pt>
                <c:pt idx="777">
                  <c:v>2392.5781299999999</c:v>
                </c:pt>
                <c:pt idx="778">
                  <c:v>2392.5781299999999</c:v>
                </c:pt>
                <c:pt idx="779">
                  <c:v>2392.5781299999999</c:v>
                </c:pt>
                <c:pt idx="780">
                  <c:v>2392.5781299999999</c:v>
                </c:pt>
                <c:pt idx="781">
                  <c:v>2392.5781299999999</c:v>
                </c:pt>
                <c:pt idx="782">
                  <c:v>2392.5781299999999</c:v>
                </c:pt>
                <c:pt idx="783">
                  <c:v>2392.5781299999999</c:v>
                </c:pt>
                <c:pt idx="784">
                  <c:v>2392.5781299999999</c:v>
                </c:pt>
                <c:pt idx="785">
                  <c:v>2392.5781299999999</c:v>
                </c:pt>
                <c:pt idx="786">
                  <c:v>2392.5781299999999</c:v>
                </c:pt>
                <c:pt idx="787">
                  <c:v>2392.5781299999999</c:v>
                </c:pt>
                <c:pt idx="788">
                  <c:v>2392.5781299999999</c:v>
                </c:pt>
                <c:pt idx="789">
                  <c:v>2392.5781299999999</c:v>
                </c:pt>
                <c:pt idx="790">
                  <c:v>2392.5781299999999</c:v>
                </c:pt>
                <c:pt idx="791">
                  <c:v>2392.5781299999999</c:v>
                </c:pt>
                <c:pt idx="792">
                  <c:v>2392.5781299999999</c:v>
                </c:pt>
                <c:pt idx="793">
                  <c:v>2392.5781299999999</c:v>
                </c:pt>
                <c:pt idx="794">
                  <c:v>2392.5781299999999</c:v>
                </c:pt>
                <c:pt idx="795">
                  <c:v>2392.5781299999999</c:v>
                </c:pt>
                <c:pt idx="796">
                  <c:v>2392.5781299999999</c:v>
                </c:pt>
                <c:pt idx="797">
                  <c:v>2392.5781299999999</c:v>
                </c:pt>
                <c:pt idx="798">
                  <c:v>2392.5781299999999</c:v>
                </c:pt>
                <c:pt idx="799">
                  <c:v>2392.5781299999999</c:v>
                </c:pt>
                <c:pt idx="800">
                  <c:v>2392.5781299999999</c:v>
                </c:pt>
                <c:pt idx="801">
                  <c:v>2392.5781299999999</c:v>
                </c:pt>
                <c:pt idx="802">
                  <c:v>2395.0195300000019</c:v>
                </c:pt>
                <c:pt idx="803">
                  <c:v>2392.5781299999999</c:v>
                </c:pt>
                <c:pt idx="804">
                  <c:v>2392.5781299999999</c:v>
                </c:pt>
                <c:pt idx="805">
                  <c:v>2392.5781299999999</c:v>
                </c:pt>
                <c:pt idx="806">
                  <c:v>2392.5781299999999</c:v>
                </c:pt>
                <c:pt idx="807">
                  <c:v>2392.5781299999999</c:v>
                </c:pt>
                <c:pt idx="808">
                  <c:v>2392.5781299999999</c:v>
                </c:pt>
                <c:pt idx="809">
                  <c:v>2392.5781299999999</c:v>
                </c:pt>
                <c:pt idx="810">
                  <c:v>2392.5781299999999</c:v>
                </c:pt>
                <c:pt idx="811">
                  <c:v>2392.5781299999999</c:v>
                </c:pt>
                <c:pt idx="812">
                  <c:v>2392.5781299999999</c:v>
                </c:pt>
                <c:pt idx="813">
                  <c:v>2392.5781299999999</c:v>
                </c:pt>
                <c:pt idx="814">
                  <c:v>2392.5781299999999</c:v>
                </c:pt>
                <c:pt idx="815">
                  <c:v>2392.5781299999999</c:v>
                </c:pt>
                <c:pt idx="816">
                  <c:v>2392.5781299999999</c:v>
                </c:pt>
                <c:pt idx="817">
                  <c:v>2392.5781299999999</c:v>
                </c:pt>
                <c:pt idx="818">
                  <c:v>2392.5781299999999</c:v>
                </c:pt>
                <c:pt idx="819">
                  <c:v>2392.5781299999999</c:v>
                </c:pt>
                <c:pt idx="820">
                  <c:v>2392.5781299999999</c:v>
                </c:pt>
                <c:pt idx="821">
                  <c:v>2392.5781299999999</c:v>
                </c:pt>
                <c:pt idx="822">
                  <c:v>2392.5781299999999</c:v>
                </c:pt>
                <c:pt idx="823">
                  <c:v>2392.5781299999999</c:v>
                </c:pt>
                <c:pt idx="824">
                  <c:v>2392.5781299999999</c:v>
                </c:pt>
                <c:pt idx="825">
                  <c:v>2392.5781299999999</c:v>
                </c:pt>
                <c:pt idx="826">
                  <c:v>2392.5781299999999</c:v>
                </c:pt>
                <c:pt idx="827">
                  <c:v>2392.5781299999999</c:v>
                </c:pt>
                <c:pt idx="828">
                  <c:v>2392.5781299999999</c:v>
                </c:pt>
                <c:pt idx="829">
                  <c:v>2395.0195300000019</c:v>
                </c:pt>
                <c:pt idx="830">
                  <c:v>2392.5781299999999</c:v>
                </c:pt>
                <c:pt idx="831">
                  <c:v>2395.0195300000019</c:v>
                </c:pt>
                <c:pt idx="832">
                  <c:v>2392.5781299999999</c:v>
                </c:pt>
                <c:pt idx="833">
                  <c:v>2395.0195300000019</c:v>
                </c:pt>
                <c:pt idx="834">
                  <c:v>2392.5781299999999</c:v>
                </c:pt>
                <c:pt idx="835">
                  <c:v>2392.5781299999999</c:v>
                </c:pt>
                <c:pt idx="836">
                  <c:v>2392.5781299999999</c:v>
                </c:pt>
                <c:pt idx="837">
                  <c:v>2392.5781299999999</c:v>
                </c:pt>
                <c:pt idx="838">
                  <c:v>2392.5781299999999</c:v>
                </c:pt>
                <c:pt idx="839">
                  <c:v>2392.5781299999999</c:v>
                </c:pt>
                <c:pt idx="840">
                  <c:v>2395.0195300000019</c:v>
                </c:pt>
                <c:pt idx="841">
                  <c:v>2392.5781299999999</c:v>
                </c:pt>
                <c:pt idx="842">
                  <c:v>2392.5781299999999</c:v>
                </c:pt>
                <c:pt idx="843">
                  <c:v>2392.5781299999999</c:v>
                </c:pt>
                <c:pt idx="844">
                  <c:v>2392.5781299999999</c:v>
                </c:pt>
                <c:pt idx="845">
                  <c:v>2392.5781299999999</c:v>
                </c:pt>
                <c:pt idx="846">
                  <c:v>2392.5781299999999</c:v>
                </c:pt>
                <c:pt idx="847">
                  <c:v>2392.5781299999999</c:v>
                </c:pt>
                <c:pt idx="848">
                  <c:v>2392.5781299999999</c:v>
                </c:pt>
                <c:pt idx="849">
                  <c:v>2392.5781299999999</c:v>
                </c:pt>
                <c:pt idx="850">
                  <c:v>2395.0195300000019</c:v>
                </c:pt>
                <c:pt idx="851">
                  <c:v>2392.5781299999999</c:v>
                </c:pt>
                <c:pt idx="852">
                  <c:v>2392.5781299999999</c:v>
                </c:pt>
                <c:pt idx="853">
                  <c:v>2392.5781299999999</c:v>
                </c:pt>
                <c:pt idx="854">
                  <c:v>2395.0195300000019</c:v>
                </c:pt>
                <c:pt idx="855">
                  <c:v>2392.5781299999999</c:v>
                </c:pt>
                <c:pt idx="856">
                  <c:v>2392.5781299999999</c:v>
                </c:pt>
                <c:pt idx="857">
                  <c:v>2392.5781299999999</c:v>
                </c:pt>
                <c:pt idx="858">
                  <c:v>2392.5781299999999</c:v>
                </c:pt>
                <c:pt idx="859">
                  <c:v>2392.5781299999999</c:v>
                </c:pt>
                <c:pt idx="860">
                  <c:v>2392.5781299999999</c:v>
                </c:pt>
                <c:pt idx="861">
                  <c:v>2392.5781299999999</c:v>
                </c:pt>
                <c:pt idx="862">
                  <c:v>2392.5781299999999</c:v>
                </c:pt>
                <c:pt idx="863">
                  <c:v>2392.5781299999999</c:v>
                </c:pt>
                <c:pt idx="864">
                  <c:v>2392.5781299999999</c:v>
                </c:pt>
                <c:pt idx="865">
                  <c:v>2395.0195300000019</c:v>
                </c:pt>
                <c:pt idx="866">
                  <c:v>2392.5781299999999</c:v>
                </c:pt>
                <c:pt idx="867">
                  <c:v>2392.5781299999999</c:v>
                </c:pt>
                <c:pt idx="868">
                  <c:v>2392.5781299999999</c:v>
                </c:pt>
                <c:pt idx="869">
                  <c:v>2392.5781299999999</c:v>
                </c:pt>
                <c:pt idx="870">
                  <c:v>2395.0195300000019</c:v>
                </c:pt>
                <c:pt idx="871">
                  <c:v>2392.5781299999999</c:v>
                </c:pt>
                <c:pt idx="872">
                  <c:v>2392.5781299999999</c:v>
                </c:pt>
                <c:pt idx="873">
                  <c:v>2392.5781299999999</c:v>
                </c:pt>
                <c:pt idx="874">
                  <c:v>2392.5781299999999</c:v>
                </c:pt>
                <c:pt idx="875">
                  <c:v>2392.5781299999999</c:v>
                </c:pt>
                <c:pt idx="876">
                  <c:v>2392.5781299999999</c:v>
                </c:pt>
                <c:pt idx="877">
                  <c:v>2392.5781299999999</c:v>
                </c:pt>
                <c:pt idx="878">
                  <c:v>2392.5781299999999</c:v>
                </c:pt>
                <c:pt idx="879">
                  <c:v>2392.5781299999999</c:v>
                </c:pt>
                <c:pt idx="880">
                  <c:v>2392.5781299999999</c:v>
                </c:pt>
                <c:pt idx="881">
                  <c:v>2392.5781299999999</c:v>
                </c:pt>
                <c:pt idx="882">
                  <c:v>2392.5781299999999</c:v>
                </c:pt>
                <c:pt idx="883">
                  <c:v>2392.5781299999999</c:v>
                </c:pt>
                <c:pt idx="884">
                  <c:v>2392.5781299999999</c:v>
                </c:pt>
                <c:pt idx="885">
                  <c:v>2392.5781299999999</c:v>
                </c:pt>
                <c:pt idx="886">
                  <c:v>2395.0195300000019</c:v>
                </c:pt>
                <c:pt idx="887">
                  <c:v>2392.5781299999999</c:v>
                </c:pt>
                <c:pt idx="888">
                  <c:v>2392.5781299999999</c:v>
                </c:pt>
                <c:pt idx="889">
                  <c:v>2392.5781299999999</c:v>
                </c:pt>
                <c:pt idx="890">
                  <c:v>2392.5781299999999</c:v>
                </c:pt>
                <c:pt idx="891">
                  <c:v>2395.0195300000019</c:v>
                </c:pt>
                <c:pt idx="892">
                  <c:v>2392.5781299999999</c:v>
                </c:pt>
                <c:pt idx="893">
                  <c:v>2392.5781299999999</c:v>
                </c:pt>
                <c:pt idx="894">
                  <c:v>2392.5781299999999</c:v>
                </c:pt>
                <c:pt idx="895">
                  <c:v>2395.0195300000019</c:v>
                </c:pt>
                <c:pt idx="896">
                  <c:v>2392.5781299999999</c:v>
                </c:pt>
                <c:pt idx="897">
                  <c:v>2392.5781299999999</c:v>
                </c:pt>
                <c:pt idx="898">
                  <c:v>2392.5781299999999</c:v>
                </c:pt>
                <c:pt idx="899">
                  <c:v>2392.5781299999999</c:v>
                </c:pt>
                <c:pt idx="900">
                  <c:v>2392.5781299999999</c:v>
                </c:pt>
                <c:pt idx="901">
                  <c:v>2392.5781299999999</c:v>
                </c:pt>
                <c:pt idx="902">
                  <c:v>2392.5781299999999</c:v>
                </c:pt>
                <c:pt idx="903">
                  <c:v>2392.5781299999999</c:v>
                </c:pt>
                <c:pt idx="904">
                  <c:v>2392.5781299999999</c:v>
                </c:pt>
                <c:pt idx="905">
                  <c:v>2392.5781299999999</c:v>
                </c:pt>
                <c:pt idx="906">
                  <c:v>2392.5781299999999</c:v>
                </c:pt>
                <c:pt idx="907">
                  <c:v>2392.5781299999999</c:v>
                </c:pt>
                <c:pt idx="908">
                  <c:v>2392.5781299999999</c:v>
                </c:pt>
                <c:pt idx="909">
                  <c:v>2392.5781299999999</c:v>
                </c:pt>
                <c:pt idx="910">
                  <c:v>2392.5781299999999</c:v>
                </c:pt>
                <c:pt idx="911">
                  <c:v>2392.5781299999999</c:v>
                </c:pt>
                <c:pt idx="912">
                  <c:v>2392.5781299999999</c:v>
                </c:pt>
                <c:pt idx="913">
                  <c:v>2390.13672</c:v>
                </c:pt>
                <c:pt idx="914">
                  <c:v>2395.0195300000019</c:v>
                </c:pt>
                <c:pt idx="915">
                  <c:v>2392.5781299999999</c:v>
                </c:pt>
                <c:pt idx="916">
                  <c:v>2392.5781299999999</c:v>
                </c:pt>
                <c:pt idx="917">
                  <c:v>2392.5781299999999</c:v>
                </c:pt>
                <c:pt idx="918">
                  <c:v>2392.5781299999999</c:v>
                </c:pt>
                <c:pt idx="919">
                  <c:v>2392.5781299999999</c:v>
                </c:pt>
                <c:pt idx="920">
                  <c:v>2392.5781299999999</c:v>
                </c:pt>
                <c:pt idx="921">
                  <c:v>2392.5781299999999</c:v>
                </c:pt>
                <c:pt idx="922">
                  <c:v>2395.0195300000019</c:v>
                </c:pt>
                <c:pt idx="923">
                  <c:v>2392.5781299999999</c:v>
                </c:pt>
                <c:pt idx="924">
                  <c:v>2392.5781299999999</c:v>
                </c:pt>
                <c:pt idx="925">
                  <c:v>2392.5781299999999</c:v>
                </c:pt>
                <c:pt idx="926">
                  <c:v>2392.5781299999999</c:v>
                </c:pt>
                <c:pt idx="927">
                  <c:v>2392.5781299999999</c:v>
                </c:pt>
                <c:pt idx="928">
                  <c:v>2392.5781299999999</c:v>
                </c:pt>
                <c:pt idx="929">
                  <c:v>2392.5781299999999</c:v>
                </c:pt>
                <c:pt idx="930">
                  <c:v>2392.5781299999999</c:v>
                </c:pt>
                <c:pt idx="931">
                  <c:v>2392.5781299999999</c:v>
                </c:pt>
                <c:pt idx="932">
                  <c:v>2392.5781299999999</c:v>
                </c:pt>
                <c:pt idx="933">
                  <c:v>2392.5781299999999</c:v>
                </c:pt>
                <c:pt idx="934">
                  <c:v>2395.0195300000019</c:v>
                </c:pt>
                <c:pt idx="935">
                  <c:v>2392.5781299999999</c:v>
                </c:pt>
                <c:pt idx="936">
                  <c:v>2392.5781299999999</c:v>
                </c:pt>
                <c:pt idx="937">
                  <c:v>2392.5781299999999</c:v>
                </c:pt>
                <c:pt idx="938">
                  <c:v>2392.5781299999999</c:v>
                </c:pt>
                <c:pt idx="939">
                  <c:v>2392.5781299999999</c:v>
                </c:pt>
                <c:pt idx="940">
                  <c:v>2392.5781299999999</c:v>
                </c:pt>
                <c:pt idx="941">
                  <c:v>2392.5781299999999</c:v>
                </c:pt>
                <c:pt idx="942">
                  <c:v>2392.5781299999999</c:v>
                </c:pt>
                <c:pt idx="943">
                  <c:v>2395.0195300000019</c:v>
                </c:pt>
                <c:pt idx="944">
                  <c:v>2392.5781299999999</c:v>
                </c:pt>
                <c:pt idx="945">
                  <c:v>2392.5781299999999</c:v>
                </c:pt>
                <c:pt idx="946">
                  <c:v>2392.5781299999999</c:v>
                </c:pt>
                <c:pt idx="947">
                  <c:v>2392.5781299999999</c:v>
                </c:pt>
                <c:pt idx="948">
                  <c:v>2392.5781299999999</c:v>
                </c:pt>
                <c:pt idx="949">
                  <c:v>2392.5781299999999</c:v>
                </c:pt>
                <c:pt idx="950">
                  <c:v>2392.5781299999999</c:v>
                </c:pt>
                <c:pt idx="951">
                  <c:v>2392.5781299999999</c:v>
                </c:pt>
                <c:pt idx="952">
                  <c:v>2392.5781299999999</c:v>
                </c:pt>
                <c:pt idx="953">
                  <c:v>2392.5781299999999</c:v>
                </c:pt>
                <c:pt idx="954">
                  <c:v>2392.5781299999999</c:v>
                </c:pt>
                <c:pt idx="955">
                  <c:v>2392.5781299999999</c:v>
                </c:pt>
                <c:pt idx="956">
                  <c:v>2392.5781299999999</c:v>
                </c:pt>
                <c:pt idx="957">
                  <c:v>2392.5781299999999</c:v>
                </c:pt>
                <c:pt idx="958">
                  <c:v>2392.5781299999999</c:v>
                </c:pt>
                <c:pt idx="959">
                  <c:v>2392.5781299999999</c:v>
                </c:pt>
                <c:pt idx="960">
                  <c:v>2392.5781299999999</c:v>
                </c:pt>
                <c:pt idx="961">
                  <c:v>2392.5781299999999</c:v>
                </c:pt>
                <c:pt idx="962">
                  <c:v>2392.5781299999999</c:v>
                </c:pt>
                <c:pt idx="963">
                  <c:v>2392.5781299999999</c:v>
                </c:pt>
                <c:pt idx="964">
                  <c:v>2392.5781299999999</c:v>
                </c:pt>
                <c:pt idx="965">
                  <c:v>2392.5781299999999</c:v>
                </c:pt>
                <c:pt idx="966">
                  <c:v>2392.5781299999999</c:v>
                </c:pt>
                <c:pt idx="967">
                  <c:v>2392.5781299999999</c:v>
                </c:pt>
                <c:pt idx="968">
                  <c:v>2392.5781299999999</c:v>
                </c:pt>
                <c:pt idx="969">
                  <c:v>2392.5781299999999</c:v>
                </c:pt>
                <c:pt idx="970">
                  <c:v>2392.5781299999999</c:v>
                </c:pt>
                <c:pt idx="971">
                  <c:v>2392.5781299999999</c:v>
                </c:pt>
                <c:pt idx="972">
                  <c:v>2392.5781299999999</c:v>
                </c:pt>
                <c:pt idx="973">
                  <c:v>2392.5781299999999</c:v>
                </c:pt>
                <c:pt idx="974">
                  <c:v>2392.5781299999999</c:v>
                </c:pt>
                <c:pt idx="975">
                  <c:v>2392.5781299999999</c:v>
                </c:pt>
                <c:pt idx="976">
                  <c:v>2392.5781299999999</c:v>
                </c:pt>
                <c:pt idx="977">
                  <c:v>2392.5781299999999</c:v>
                </c:pt>
                <c:pt idx="978">
                  <c:v>2392.5781299999999</c:v>
                </c:pt>
                <c:pt idx="979">
                  <c:v>2392.5781299999999</c:v>
                </c:pt>
                <c:pt idx="980">
                  <c:v>2392.5781299999999</c:v>
                </c:pt>
                <c:pt idx="981">
                  <c:v>2392.5781299999999</c:v>
                </c:pt>
                <c:pt idx="982">
                  <c:v>2395.0195300000019</c:v>
                </c:pt>
                <c:pt idx="983">
                  <c:v>2392.5781299999999</c:v>
                </c:pt>
                <c:pt idx="984">
                  <c:v>2392.5781299999999</c:v>
                </c:pt>
                <c:pt idx="985">
                  <c:v>2392.5781299999999</c:v>
                </c:pt>
                <c:pt idx="986">
                  <c:v>2390.13672</c:v>
                </c:pt>
                <c:pt idx="987">
                  <c:v>2392.5781299999999</c:v>
                </c:pt>
                <c:pt idx="988">
                  <c:v>2392.5781299999999</c:v>
                </c:pt>
                <c:pt idx="989">
                  <c:v>2392.5781299999999</c:v>
                </c:pt>
                <c:pt idx="990">
                  <c:v>2390.13672</c:v>
                </c:pt>
                <c:pt idx="991">
                  <c:v>2392.5781299999999</c:v>
                </c:pt>
                <c:pt idx="992">
                  <c:v>2392.5781299999999</c:v>
                </c:pt>
                <c:pt idx="993">
                  <c:v>2395.0195300000019</c:v>
                </c:pt>
                <c:pt idx="994">
                  <c:v>2392.5781299999999</c:v>
                </c:pt>
                <c:pt idx="995">
                  <c:v>2392.5781299999999</c:v>
                </c:pt>
                <c:pt idx="996">
                  <c:v>2392.5781299999999</c:v>
                </c:pt>
                <c:pt idx="997">
                  <c:v>2392.5781299999999</c:v>
                </c:pt>
                <c:pt idx="998">
                  <c:v>2392.5781299999999</c:v>
                </c:pt>
                <c:pt idx="999">
                  <c:v>2392.5781299999999</c:v>
                </c:pt>
                <c:pt idx="1000">
                  <c:v>2392.5781299999999</c:v>
                </c:pt>
                <c:pt idx="1001">
                  <c:v>2392.5781299999999</c:v>
                </c:pt>
                <c:pt idx="1002">
                  <c:v>2392.5781299999999</c:v>
                </c:pt>
                <c:pt idx="1003">
                  <c:v>2392.5781299999999</c:v>
                </c:pt>
                <c:pt idx="1004">
                  <c:v>2392.5781299999999</c:v>
                </c:pt>
                <c:pt idx="1005">
                  <c:v>2392.5781299999999</c:v>
                </c:pt>
                <c:pt idx="1006">
                  <c:v>2392.5781299999999</c:v>
                </c:pt>
                <c:pt idx="1007">
                  <c:v>2392.5781299999999</c:v>
                </c:pt>
                <c:pt idx="1008">
                  <c:v>2392.5781299999999</c:v>
                </c:pt>
                <c:pt idx="1009">
                  <c:v>2392.5781299999999</c:v>
                </c:pt>
                <c:pt idx="1010">
                  <c:v>2392.5781299999999</c:v>
                </c:pt>
                <c:pt idx="1011">
                  <c:v>2392.5781299999999</c:v>
                </c:pt>
                <c:pt idx="1012">
                  <c:v>2392.5781299999999</c:v>
                </c:pt>
                <c:pt idx="1013">
                  <c:v>2392.5781299999999</c:v>
                </c:pt>
                <c:pt idx="1014">
                  <c:v>2392.5781299999999</c:v>
                </c:pt>
                <c:pt idx="1015">
                  <c:v>2392.5781299999999</c:v>
                </c:pt>
                <c:pt idx="1016">
                  <c:v>2392.5781299999999</c:v>
                </c:pt>
                <c:pt idx="1017">
                  <c:v>2392.5781299999999</c:v>
                </c:pt>
                <c:pt idx="1018">
                  <c:v>2392.5781299999999</c:v>
                </c:pt>
                <c:pt idx="1019">
                  <c:v>2392.5781299999999</c:v>
                </c:pt>
                <c:pt idx="1020">
                  <c:v>2392.5781299999999</c:v>
                </c:pt>
                <c:pt idx="1021">
                  <c:v>2392.5781299999999</c:v>
                </c:pt>
                <c:pt idx="1022">
                  <c:v>2392.5781299999999</c:v>
                </c:pt>
                <c:pt idx="1023">
                  <c:v>2392.5781299999999</c:v>
                </c:pt>
                <c:pt idx="1024">
                  <c:v>2392.5781299999999</c:v>
                </c:pt>
                <c:pt idx="1025">
                  <c:v>2395.0195300000019</c:v>
                </c:pt>
                <c:pt idx="1026">
                  <c:v>2392.5781299999999</c:v>
                </c:pt>
                <c:pt idx="1027">
                  <c:v>2392.5781299999999</c:v>
                </c:pt>
                <c:pt idx="1028">
                  <c:v>2392.5781299999999</c:v>
                </c:pt>
                <c:pt idx="1029">
                  <c:v>2395.0195300000019</c:v>
                </c:pt>
                <c:pt idx="1030">
                  <c:v>2392.5781299999999</c:v>
                </c:pt>
                <c:pt idx="1031">
                  <c:v>2392.5781299999999</c:v>
                </c:pt>
                <c:pt idx="1032">
                  <c:v>2392.5781299999999</c:v>
                </c:pt>
                <c:pt idx="1033">
                  <c:v>2392.5781299999999</c:v>
                </c:pt>
                <c:pt idx="1034">
                  <c:v>2392.5781299999999</c:v>
                </c:pt>
                <c:pt idx="1035">
                  <c:v>2392.5781299999999</c:v>
                </c:pt>
                <c:pt idx="1036">
                  <c:v>2392.5781299999999</c:v>
                </c:pt>
                <c:pt idx="1037">
                  <c:v>2392.5781299999999</c:v>
                </c:pt>
                <c:pt idx="1038">
                  <c:v>2392.5781299999999</c:v>
                </c:pt>
                <c:pt idx="1039">
                  <c:v>2392.5781299999999</c:v>
                </c:pt>
                <c:pt idx="1040">
                  <c:v>2392.5781299999999</c:v>
                </c:pt>
                <c:pt idx="1041">
                  <c:v>2392.5781299999999</c:v>
                </c:pt>
                <c:pt idx="1042">
                  <c:v>2392.5781299999999</c:v>
                </c:pt>
                <c:pt idx="1043">
                  <c:v>2392.5781299999999</c:v>
                </c:pt>
                <c:pt idx="1044">
                  <c:v>2392.5781299999999</c:v>
                </c:pt>
                <c:pt idx="1045">
                  <c:v>2392.5781299999999</c:v>
                </c:pt>
                <c:pt idx="1046">
                  <c:v>2392.5781299999999</c:v>
                </c:pt>
                <c:pt idx="1047">
                  <c:v>2392.5781299999999</c:v>
                </c:pt>
                <c:pt idx="1048">
                  <c:v>2392.5781299999999</c:v>
                </c:pt>
                <c:pt idx="1049">
                  <c:v>2392.5781299999999</c:v>
                </c:pt>
                <c:pt idx="1050">
                  <c:v>2392.5781299999999</c:v>
                </c:pt>
                <c:pt idx="1051">
                  <c:v>2392.5781299999999</c:v>
                </c:pt>
                <c:pt idx="1052">
                  <c:v>2392.5781299999999</c:v>
                </c:pt>
                <c:pt idx="1053">
                  <c:v>2392.5781299999999</c:v>
                </c:pt>
                <c:pt idx="1054">
                  <c:v>2392.5781299999999</c:v>
                </c:pt>
                <c:pt idx="1055">
                  <c:v>2392.5781299999999</c:v>
                </c:pt>
                <c:pt idx="1056">
                  <c:v>2392.5781299999999</c:v>
                </c:pt>
                <c:pt idx="1057">
                  <c:v>2395.0195300000019</c:v>
                </c:pt>
                <c:pt idx="1058">
                  <c:v>2392.5781299999999</c:v>
                </c:pt>
                <c:pt idx="1059">
                  <c:v>2392.5781299999999</c:v>
                </c:pt>
                <c:pt idx="1060">
                  <c:v>2392.5781299999999</c:v>
                </c:pt>
                <c:pt idx="1061">
                  <c:v>2392.5781299999999</c:v>
                </c:pt>
                <c:pt idx="1062">
                  <c:v>2392.5781299999999</c:v>
                </c:pt>
                <c:pt idx="1063">
                  <c:v>2392.5781299999999</c:v>
                </c:pt>
                <c:pt idx="1064">
                  <c:v>2392.5781299999999</c:v>
                </c:pt>
                <c:pt idx="1065">
                  <c:v>2392.5781299999999</c:v>
                </c:pt>
                <c:pt idx="1066">
                  <c:v>2392.5781299999999</c:v>
                </c:pt>
                <c:pt idx="1067">
                  <c:v>2395.0195300000019</c:v>
                </c:pt>
                <c:pt idx="1068">
                  <c:v>2392.5781299999999</c:v>
                </c:pt>
                <c:pt idx="1069">
                  <c:v>2392.5781299999999</c:v>
                </c:pt>
                <c:pt idx="1070">
                  <c:v>2392.5781299999999</c:v>
                </c:pt>
                <c:pt idx="1071">
                  <c:v>2392.5781299999999</c:v>
                </c:pt>
                <c:pt idx="1072">
                  <c:v>2392.5781299999999</c:v>
                </c:pt>
                <c:pt idx="1073">
                  <c:v>2392.5781299999999</c:v>
                </c:pt>
                <c:pt idx="1074">
                  <c:v>2395.0195300000019</c:v>
                </c:pt>
                <c:pt idx="1075">
                  <c:v>2392.5781299999999</c:v>
                </c:pt>
                <c:pt idx="1076">
                  <c:v>2392.5781299999999</c:v>
                </c:pt>
                <c:pt idx="1077">
                  <c:v>2392.5781299999999</c:v>
                </c:pt>
                <c:pt idx="1078">
                  <c:v>2392.5781299999999</c:v>
                </c:pt>
                <c:pt idx="1079">
                  <c:v>2392.5781299999999</c:v>
                </c:pt>
                <c:pt idx="1080">
                  <c:v>2392.5781299999999</c:v>
                </c:pt>
                <c:pt idx="1081">
                  <c:v>2392.5781299999999</c:v>
                </c:pt>
                <c:pt idx="1082">
                  <c:v>2392.5781299999999</c:v>
                </c:pt>
                <c:pt idx="1083">
                  <c:v>2392.5781299999999</c:v>
                </c:pt>
                <c:pt idx="1084">
                  <c:v>2392.5781299999999</c:v>
                </c:pt>
                <c:pt idx="1085">
                  <c:v>2392.5781299999999</c:v>
                </c:pt>
                <c:pt idx="1086">
                  <c:v>2392.5781299999999</c:v>
                </c:pt>
                <c:pt idx="1087">
                  <c:v>2392.5781299999999</c:v>
                </c:pt>
                <c:pt idx="1088">
                  <c:v>2392.5781299999999</c:v>
                </c:pt>
                <c:pt idx="1089">
                  <c:v>2392.5781299999999</c:v>
                </c:pt>
                <c:pt idx="1090">
                  <c:v>2392.5781299999999</c:v>
                </c:pt>
                <c:pt idx="1091">
                  <c:v>2392.5781299999999</c:v>
                </c:pt>
                <c:pt idx="1092">
                  <c:v>2392.5781299999999</c:v>
                </c:pt>
                <c:pt idx="1093">
                  <c:v>2395.0195300000019</c:v>
                </c:pt>
                <c:pt idx="1094">
                  <c:v>2392.5781299999999</c:v>
                </c:pt>
                <c:pt idx="1095">
                  <c:v>2392.5781299999999</c:v>
                </c:pt>
                <c:pt idx="1096">
                  <c:v>2392.5781299999999</c:v>
                </c:pt>
                <c:pt idx="1097">
                  <c:v>2392.5781299999999</c:v>
                </c:pt>
                <c:pt idx="1098">
                  <c:v>2395.0195300000019</c:v>
                </c:pt>
                <c:pt idx="1099">
                  <c:v>2392.5781299999999</c:v>
                </c:pt>
                <c:pt idx="1100">
                  <c:v>2392.5781299999999</c:v>
                </c:pt>
                <c:pt idx="1101">
                  <c:v>2392.5781299999999</c:v>
                </c:pt>
                <c:pt idx="1102">
                  <c:v>2395.0195300000019</c:v>
                </c:pt>
                <c:pt idx="1103">
                  <c:v>2395.0195300000019</c:v>
                </c:pt>
                <c:pt idx="1104">
                  <c:v>2392.5781299999999</c:v>
                </c:pt>
                <c:pt idx="1105">
                  <c:v>2392.5781299999999</c:v>
                </c:pt>
                <c:pt idx="1106">
                  <c:v>2392.5781299999999</c:v>
                </c:pt>
                <c:pt idx="1107">
                  <c:v>2392.5781299999999</c:v>
                </c:pt>
                <c:pt idx="1108">
                  <c:v>2392.5781299999999</c:v>
                </c:pt>
                <c:pt idx="1109">
                  <c:v>2392.5781299999999</c:v>
                </c:pt>
                <c:pt idx="1110">
                  <c:v>2392.5781299999999</c:v>
                </c:pt>
                <c:pt idx="1111">
                  <c:v>2392.5781299999999</c:v>
                </c:pt>
                <c:pt idx="1112">
                  <c:v>2392.5781299999999</c:v>
                </c:pt>
                <c:pt idx="1113">
                  <c:v>2392.5781299999999</c:v>
                </c:pt>
                <c:pt idx="1114">
                  <c:v>2392.5781299999999</c:v>
                </c:pt>
                <c:pt idx="1115">
                  <c:v>2392.5781299999999</c:v>
                </c:pt>
                <c:pt idx="1116">
                  <c:v>2392.5781299999999</c:v>
                </c:pt>
                <c:pt idx="1117">
                  <c:v>2392.5781299999999</c:v>
                </c:pt>
                <c:pt idx="1118">
                  <c:v>2392.5781299999999</c:v>
                </c:pt>
                <c:pt idx="1119">
                  <c:v>2392.5781299999999</c:v>
                </c:pt>
                <c:pt idx="1120">
                  <c:v>2392.5781299999999</c:v>
                </c:pt>
                <c:pt idx="1121">
                  <c:v>2392.5781299999999</c:v>
                </c:pt>
                <c:pt idx="1122">
                  <c:v>2392.5781299999999</c:v>
                </c:pt>
                <c:pt idx="1123">
                  <c:v>2392.5781299999999</c:v>
                </c:pt>
                <c:pt idx="1124">
                  <c:v>2392.5781299999999</c:v>
                </c:pt>
                <c:pt idx="1125">
                  <c:v>2392.5781299999999</c:v>
                </c:pt>
                <c:pt idx="1126">
                  <c:v>2392.5781299999999</c:v>
                </c:pt>
                <c:pt idx="1127">
                  <c:v>2392.5781299999999</c:v>
                </c:pt>
                <c:pt idx="1128">
                  <c:v>2392.5781299999999</c:v>
                </c:pt>
                <c:pt idx="1129">
                  <c:v>2392.5781299999999</c:v>
                </c:pt>
                <c:pt idx="1130">
                  <c:v>2392.5781299999999</c:v>
                </c:pt>
                <c:pt idx="1131">
                  <c:v>2392.5781299999999</c:v>
                </c:pt>
                <c:pt idx="1132">
                  <c:v>2390.13672</c:v>
                </c:pt>
                <c:pt idx="1133">
                  <c:v>2392.5781299999999</c:v>
                </c:pt>
                <c:pt idx="1134">
                  <c:v>2392.5781299999999</c:v>
                </c:pt>
                <c:pt idx="1135">
                  <c:v>2392.5781299999999</c:v>
                </c:pt>
                <c:pt idx="1136">
                  <c:v>2392.5781299999999</c:v>
                </c:pt>
                <c:pt idx="1137">
                  <c:v>2392.5781299999999</c:v>
                </c:pt>
                <c:pt idx="1138">
                  <c:v>2392.5781299999999</c:v>
                </c:pt>
                <c:pt idx="1139">
                  <c:v>2390.13672</c:v>
                </c:pt>
                <c:pt idx="1140">
                  <c:v>2392.5781299999999</c:v>
                </c:pt>
                <c:pt idx="1141">
                  <c:v>2392.5781299999999</c:v>
                </c:pt>
                <c:pt idx="1142">
                  <c:v>2392.5781299999999</c:v>
                </c:pt>
                <c:pt idx="1143">
                  <c:v>2392.5781299999999</c:v>
                </c:pt>
                <c:pt idx="1144">
                  <c:v>2392.5781299999999</c:v>
                </c:pt>
                <c:pt idx="1145">
                  <c:v>2392.5781299999999</c:v>
                </c:pt>
                <c:pt idx="1146">
                  <c:v>2392.5781299999999</c:v>
                </c:pt>
                <c:pt idx="1147">
                  <c:v>2392.5781299999999</c:v>
                </c:pt>
                <c:pt idx="1148">
                  <c:v>2392.5781299999999</c:v>
                </c:pt>
                <c:pt idx="1149">
                  <c:v>2392.5781299999999</c:v>
                </c:pt>
                <c:pt idx="1150">
                  <c:v>2392.5781299999999</c:v>
                </c:pt>
                <c:pt idx="1151">
                  <c:v>2392.5781299999999</c:v>
                </c:pt>
                <c:pt idx="1152">
                  <c:v>2392.5781299999999</c:v>
                </c:pt>
                <c:pt idx="1153">
                  <c:v>2392.5781299999999</c:v>
                </c:pt>
                <c:pt idx="1154">
                  <c:v>2392.5781299999999</c:v>
                </c:pt>
                <c:pt idx="1155">
                  <c:v>2392.5781299999999</c:v>
                </c:pt>
                <c:pt idx="1156">
                  <c:v>2392.5781299999999</c:v>
                </c:pt>
                <c:pt idx="1157">
                  <c:v>2392.5781299999999</c:v>
                </c:pt>
                <c:pt idx="1158">
                  <c:v>2392.5781299999999</c:v>
                </c:pt>
                <c:pt idx="1159">
                  <c:v>2392.5781299999999</c:v>
                </c:pt>
                <c:pt idx="1160">
                  <c:v>2392.5781299999999</c:v>
                </c:pt>
                <c:pt idx="1161">
                  <c:v>2392.5781299999999</c:v>
                </c:pt>
                <c:pt idx="1162">
                  <c:v>2392.5781299999999</c:v>
                </c:pt>
                <c:pt idx="1163">
                  <c:v>2392.5781299999999</c:v>
                </c:pt>
                <c:pt idx="1164">
                  <c:v>2392.5781299999999</c:v>
                </c:pt>
                <c:pt idx="1165">
                  <c:v>2392.5781299999999</c:v>
                </c:pt>
                <c:pt idx="1166">
                  <c:v>2392.5781299999999</c:v>
                </c:pt>
                <c:pt idx="1167">
                  <c:v>2392.5781299999999</c:v>
                </c:pt>
                <c:pt idx="1168">
                  <c:v>2392.5781299999999</c:v>
                </c:pt>
                <c:pt idx="1169">
                  <c:v>2392.5781299999999</c:v>
                </c:pt>
                <c:pt idx="1170">
                  <c:v>2392.5781299999999</c:v>
                </c:pt>
                <c:pt idx="1171">
                  <c:v>2392.5781299999999</c:v>
                </c:pt>
                <c:pt idx="1172">
                  <c:v>2392.5781299999999</c:v>
                </c:pt>
                <c:pt idx="1173">
                  <c:v>2392.5781299999999</c:v>
                </c:pt>
                <c:pt idx="1174">
                  <c:v>2392.5781299999999</c:v>
                </c:pt>
                <c:pt idx="1175">
                  <c:v>2392.5781299999999</c:v>
                </c:pt>
                <c:pt idx="1176">
                  <c:v>2392.5781299999999</c:v>
                </c:pt>
                <c:pt idx="1177">
                  <c:v>2395.0195300000019</c:v>
                </c:pt>
                <c:pt idx="1178">
                  <c:v>2392.5781299999999</c:v>
                </c:pt>
                <c:pt idx="1179">
                  <c:v>2392.5781299999999</c:v>
                </c:pt>
                <c:pt idx="1180">
                  <c:v>2392.5781299999999</c:v>
                </c:pt>
                <c:pt idx="1181">
                  <c:v>2392.5781299999999</c:v>
                </c:pt>
                <c:pt idx="1182">
                  <c:v>2392.5781299999999</c:v>
                </c:pt>
                <c:pt idx="1183">
                  <c:v>2392.5781299999999</c:v>
                </c:pt>
                <c:pt idx="1184">
                  <c:v>2392.5781299999999</c:v>
                </c:pt>
                <c:pt idx="1185">
                  <c:v>2392.5781299999999</c:v>
                </c:pt>
                <c:pt idx="1186">
                  <c:v>2392.5781299999999</c:v>
                </c:pt>
                <c:pt idx="1187">
                  <c:v>2392.5781299999999</c:v>
                </c:pt>
                <c:pt idx="1188">
                  <c:v>2392.5781299999999</c:v>
                </c:pt>
                <c:pt idx="1189">
                  <c:v>2392.5781299999999</c:v>
                </c:pt>
                <c:pt idx="1190">
                  <c:v>2392.5781299999999</c:v>
                </c:pt>
                <c:pt idx="1191">
                  <c:v>2392.5781299999999</c:v>
                </c:pt>
                <c:pt idx="1192">
                  <c:v>2395.0195300000019</c:v>
                </c:pt>
                <c:pt idx="1193">
                  <c:v>2392.5781299999999</c:v>
                </c:pt>
                <c:pt idx="1194">
                  <c:v>2392.5781299999999</c:v>
                </c:pt>
                <c:pt idx="1195">
                  <c:v>2392.5781299999999</c:v>
                </c:pt>
                <c:pt idx="1196">
                  <c:v>2392.5781299999999</c:v>
                </c:pt>
                <c:pt idx="1197">
                  <c:v>2392.5781299999999</c:v>
                </c:pt>
                <c:pt idx="1198">
                  <c:v>2392.5781299999999</c:v>
                </c:pt>
                <c:pt idx="1199">
                  <c:v>2392.5781299999999</c:v>
                </c:pt>
                <c:pt idx="1200">
                  <c:v>2392.5781299999999</c:v>
                </c:pt>
                <c:pt idx="1201">
                  <c:v>2390.13672</c:v>
                </c:pt>
                <c:pt idx="1202">
                  <c:v>2395.0195300000019</c:v>
                </c:pt>
                <c:pt idx="1203">
                  <c:v>2392.5781299999999</c:v>
                </c:pt>
                <c:pt idx="1204">
                  <c:v>2392.5781299999999</c:v>
                </c:pt>
                <c:pt idx="1205">
                  <c:v>2392.5781299999999</c:v>
                </c:pt>
                <c:pt idx="1206">
                  <c:v>2392.5781299999999</c:v>
                </c:pt>
                <c:pt idx="1207">
                  <c:v>2392.5781299999999</c:v>
                </c:pt>
                <c:pt idx="1208">
                  <c:v>2392.5781299999999</c:v>
                </c:pt>
                <c:pt idx="1209">
                  <c:v>2392.5781299999999</c:v>
                </c:pt>
                <c:pt idx="1210">
                  <c:v>2392.5781299999999</c:v>
                </c:pt>
                <c:pt idx="1211">
                  <c:v>2392.5781299999999</c:v>
                </c:pt>
                <c:pt idx="1212">
                  <c:v>2392.5781299999999</c:v>
                </c:pt>
                <c:pt idx="1213">
                  <c:v>2392.5781299999999</c:v>
                </c:pt>
                <c:pt idx="1214">
                  <c:v>2392.5781299999999</c:v>
                </c:pt>
                <c:pt idx="1215">
                  <c:v>2392.5781299999999</c:v>
                </c:pt>
                <c:pt idx="1216">
                  <c:v>2392.5781299999999</c:v>
                </c:pt>
                <c:pt idx="1217">
                  <c:v>2392.5781299999999</c:v>
                </c:pt>
                <c:pt idx="1218">
                  <c:v>2392.5781299999999</c:v>
                </c:pt>
                <c:pt idx="1219">
                  <c:v>2392.5781299999999</c:v>
                </c:pt>
                <c:pt idx="1220">
                  <c:v>2392.5781299999999</c:v>
                </c:pt>
                <c:pt idx="1221">
                  <c:v>2392.5781299999999</c:v>
                </c:pt>
                <c:pt idx="1222">
                  <c:v>2392.5781299999999</c:v>
                </c:pt>
                <c:pt idx="1223">
                  <c:v>2392.5781299999999</c:v>
                </c:pt>
                <c:pt idx="1224">
                  <c:v>2392.5781299999999</c:v>
                </c:pt>
                <c:pt idx="1225">
                  <c:v>2392.5781299999999</c:v>
                </c:pt>
                <c:pt idx="1226">
                  <c:v>2392.5781299999999</c:v>
                </c:pt>
                <c:pt idx="1227">
                  <c:v>2392.5781299999999</c:v>
                </c:pt>
                <c:pt idx="1228">
                  <c:v>2390.13672</c:v>
                </c:pt>
                <c:pt idx="1229">
                  <c:v>2392.5781299999999</c:v>
                </c:pt>
                <c:pt idx="1230">
                  <c:v>2392.5781299999999</c:v>
                </c:pt>
                <c:pt idx="1231">
                  <c:v>2392.5781299999999</c:v>
                </c:pt>
                <c:pt idx="1232">
                  <c:v>2392.5781299999999</c:v>
                </c:pt>
                <c:pt idx="1233">
                  <c:v>2390.13672</c:v>
                </c:pt>
                <c:pt idx="1234">
                  <c:v>2392.5781299999999</c:v>
                </c:pt>
                <c:pt idx="1235">
                  <c:v>2392.5781299999999</c:v>
                </c:pt>
                <c:pt idx="1236">
                  <c:v>2392.5781299999999</c:v>
                </c:pt>
                <c:pt idx="1237">
                  <c:v>2392.5781299999999</c:v>
                </c:pt>
                <c:pt idx="1238">
                  <c:v>2392.5781299999999</c:v>
                </c:pt>
                <c:pt idx="1239">
                  <c:v>2392.5781299999999</c:v>
                </c:pt>
                <c:pt idx="1240">
                  <c:v>2392.5781299999999</c:v>
                </c:pt>
                <c:pt idx="1241">
                  <c:v>2392.5781299999999</c:v>
                </c:pt>
                <c:pt idx="1242">
                  <c:v>2392.5781299999999</c:v>
                </c:pt>
                <c:pt idx="1243">
                  <c:v>2392.5781299999999</c:v>
                </c:pt>
                <c:pt idx="1244">
                  <c:v>2392.5781299999999</c:v>
                </c:pt>
                <c:pt idx="1245">
                  <c:v>2395.0195300000019</c:v>
                </c:pt>
                <c:pt idx="1246">
                  <c:v>2392.5781299999999</c:v>
                </c:pt>
                <c:pt idx="1247">
                  <c:v>2392.5781299999999</c:v>
                </c:pt>
                <c:pt idx="1248">
                  <c:v>2392.5781299999999</c:v>
                </c:pt>
                <c:pt idx="1249">
                  <c:v>2392.5781299999999</c:v>
                </c:pt>
                <c:pt idx="1250">
                  <c:v>2392.5781299999999</c:v>
                </c:pt>
                <c:pt idx="1251">
                  <c:v>2392.5781299999999</c:v>
                </c:pt>
                <c:pt idx="1252">
                  <c:v>2392.5781299999999</c:v>
                </c:pt>
                <c:pt idx="1253">
                  <c:v>2392.5781299999999</c:v>
                </c:pt>
                <c:pt idx="1254">
                  <c:v>2392.5781299999999</c:v>
                </c:pt>
                <c:pt idx="1255">
                  <c:v>2392.5781299999999</c:v>
                </c:pt>
                <c:pt idx="1256">
                  <c:v>2392.5781299999999</c:v>
                </c:pt>
                <c:pt idx="1257">
                  <c:v>2392.5781299999999</c:v>
                </c:pt>
                <c:pt idx="1258">
                  <c:v>2392.5781299999999</c:v>
                </c:pt>
                <c:pt idx="1259">
                  <c:v>2392.5781299999999</c:v>
                </c:pt>
                <c:pt idx="1260">
                  <c:v>2392.5781299999999</c:v>
                </c:pt>
                <c:pt idx="1261">
                  <c:v>2392.5781299999999</c:v>
                </c:pt>
                <c:pt idx="1262">
                  <c:v>2392.5781299999999</c:v>
                </c:pt>
                <c:pt idx="1263">
                  <c:v>2395.0195300000019</c:v>
                </c:pt>
                <c:pt idx="1264">
                  <c:v>2392.5781299999999</c:v>
                </c:pt>
                <c:pt idx="1265">
                  <c:v>2392.5781299999999</c:v>
                </c:pt>
                <c:pt idx="1266">
                  <c:v>2392.5781299999999</c:v>
                </c:pt>
                <c:pt idx="1267">
                  <c:v>2392.5781299999999</c:v>
                </c:pt>
                <c:pt idx="1268">
                  <c:v>2392.5781299999999</c:v>
                </c:pt>
                <c:pt idx="1269">
                  <c:v>2392.5781299999999</c:v>
                </c:pt>
                <c:pt idx="1270">
                  <c:v>2392.5781299999999</c:v>
                </c:pt>
                <c:pt idx="1271">
                  <c:v>2392.5781299999999</c:v>
                </c:pt>
                <c:pt idx="1272">
                  <c:v>2392.5781299999999</c:v>
                </c:pt>
                <c:pt idx="1273">
                  <c:v>2392.5781299999999</c:v>
                </c:pt>
                <c:pt idx="1274">
                  <c:v>2392.5781299999999</c:v>
                </c:pt>
                <c:pt idx="1275">
                  <c:v>2395.0195300000019</c:v>
                </c:pt>
                <c:pt idx="1276">
                  <c:v>2392.5781299999999</c:v>
                </c:pt>
                <c:pt idx="1277">
                  <c:v>2395.0195300000019</c:v>
                </c:pt>
                <c:pt idx="1278">
                  <c:v>2392.5781299999999</c:v>
                </c:pt>
                <c:pt idx="1279">
                  <c:v>2392.5781299999999</c:v>
                </c:pt>
                <c:pt idx="1280">
                  <c:v>2392.5781299999999</c:v>
                </c:pt>
                <c:pt idx="1281">
                  <c:v>2392.5781299999999</c:v>
                </c:pt>
                <c:pt idx="1282">
                  <c:v>2392.5781299999999</c:v>
                </c:pt>
                <c:pt idx="1283">
                  <c:v>2392.5781299999999</c:v>
                </c:pt>
                <c:pt idx="1284">
                  <c:v>2392.5781299999999</c:v>
                </c:pt>
                <c:pt idx="1285">
                  <c:v>2392.5781299999999</c:v>
                </c:pt>
                <c:pt idx="1286">
                  <c:v>2392.5781299999999</c:v>
                </c:pt>
                <c:pt idx="1287">
                  <c:v>2392.5781299999999</c:v>
                </c:pt>
                <c:pt idx="1288">
                  <c:v>2392.5781299999999</c:v>
                </c:pt>
                <c:pt idx="1289">
                  <c:v>2392.5781299999999</c:v>
                </c:pt>
                <c:pt idx="1290">
                  <c:v>2392.5781299999999</c:v>
                </c:pt>
                <c:pt idx="1291">
                  <c:v>2395.0195300000019</c:v>
                </c:pt>
                <c:pt idx="1292">
                  <c:v>2392.5781299999999</c:v>
                </c:pt>
                <c:pt idx="1293">
                  <c:v>2392.5781299999999</c:v>
                </c:pt>
                <c:pt idx="1294">
                  <c:v>2392.5781299999999</c:v>
                </c:pt>
                <c:pt idx="1295">
                  <c:v>2395.0195300000019</c:v>
                </c:pt>
                <c:pt idx="1296">
                  <c:v>2392.5781299999999</c:v>
                </c:pt>
                <c:pt idx="1297">
                  <c:v>2392.5781299999999</c:v>
                </c:pt>
                <c:pt idx="1298">
                  <c:v>2392.5781299999999</c:v>
                </c:pt>
                <c:pt idx="1299">
                  <c:v>2392.5781299999999</c:v>
                </c:pt>
                <c:pt idx="1300">
                  <c:v>2392.5781299999999</c:v>
                </c:pt>
                <c:pt idx="1301">
                  <c:v>2392.5781299999999</c:v>
                </c:pt>
                <c:pt idx="1302">
                  <c:v>2392.5781299999999</c:v>
                </c:pt>
                <c:pt idx="1303">
                  <c:v>2392.5781299999999</c:v>
                </c:pt>
                <c:pt idx="1304">
                  <c:v>2392.5781299999999</c:v>
                </c:pt>
                <c:pt idx="1305">
                  <c:v>2392.5781299999999</c:v>
                </c:pt>
                <c:pt idx="1306">
                  <c:v>2392.5781299999999</c:v>
                </c:pt>
                <c:pt idx="1307">
                  <c:v>2392.5781299999999</c:v>
                </c:pt>
                <c:pt idx="1308">
                  <c:v>2392.5781299999999</c:v>
                </c:pt>
                <c:pt idx="1309">
                  <c:v>2392.5781299999999</c:v>
                </c:pt>
                <c:pt idx="1310">
                  <c:v>2392.5781299999999</c:v>
                </c:pt>
                <c:pt idx="1311">
                  <c:v>2392.5781299999999</c:v>
                </c:pt>
                <c:pt idx="1312">
                  <c:v>2392.5781299999999</c:v>
                </c:pt>
                <c:pt idx="1313">
                  <c:v>2392.5781299999999</c:v>
                </c:pt>
                <c:pt idx="1314">
                  <c:v>2392.5781299999999</c:v>
                </c:pt>
                <c:pt idx="1315">
                  <c:v>2392.5781299999999</c:v>
                </c:pt>
                <c:pt idx="1316">
                  <c:v>2392.5781299999999</c:v>
                </c:pt>
                <c:pt idx="1317">
                  <c:v>2392.5781299999999</c:v>
                </c:pt>
                <c:pt idx="1318">
                  <c:v>2392.5781299999999</c:v>
                </c:pt>
                <c:pt idx="1319">
                  <c:v>2392.5781299999999</c:v>
                </c:pt>
                <c:pt idx="1320">
                  <c:v>2392.5781299999999</c:v>
                </c:pt>
                <c:pt idx="1321">
                  <c:v>2392.5781299999999</c:v>
                </c:pt>
                <c:pt idx="1322">
                  <c:v>2392.5781299999999</c:v>
                </c:pt>
                <c:pt idx="1323">
                  <c:v>2392.5781299999999</c:v>
                </c:pt>
                <c:pt idx="1324">
                  <c:v>2390.13672</c:v>
                </c:pt>
                <c:pt idx="1325">
                  <c:v>2392.5781299999999</c:v>
                </c:pt>
                <c:pt idx="1326">
                  <c:v>2392.5781299999999</c:v>
                </c:pt>
                <c:pt idx="1327">
                  <c:v>2392.5781299999999</c:v>
                </c:pt>
                <c:pt idx="1328">
                  <c:v>2392.5781299999999</c:v>
                </c:pt>
                <c:pt idx="1329">
                  <c:v>2392.5781299999999</c:v>
                </c:pt>
                <c:pt idx="1330">
                  <c:v>2392.5781299999999</c:v>
                </c:pt>
                <c:pt idx="1331">
                  <c:v>2392.5781299999999</c:v>
                </c:pt>
                <c:pt idx="1332">
                  <c:v>2392.5781299999999</c:v>
                </c:pt>
                <c:pt idx="1333">
                  <c:v>2392.5781299999999</c:v>
                </c:pt>
                <c:pt idx="1334">
                  <c:v>2392.5781299999999</c:v>
                </c:pt>
                <c:pt idx="1335">
                  <c:v>2392.5781299999999</c:v>
                </c:pt>
                <c:pt idx="1336">
                  <c:v>2392.5781299999999</c:v>
                </c:pt>
                <c:pt idx="1337">
                  <c:v>2392.5781299999999</c:v>
                </c:pt>
                <c:pt idx="1338">
                  <c:v>2392.5781299999999</c:v>
                </c:pt>
                <c:pt idx="1339">
                  <c:v>2392.5781299999999</c:v>
                </c:pt>
                <c:pt idx="1340">
                  <c:v>2392.5781299999999</c:v>
                </c:pt>
                <c:pt idx="1341">
                  <c:v>2392.5781299999999</c:v>
                </c:pt>
                <c:pt idx="1342">
                  <c:v>2392.5781299999999</c:v>
                </c:pt>
                <c:pt idx="1343">
                  <c:v>2392.5781299999999</c:v>
                </c:pt>
                <c:pt idx="1344">
                  <c:v>2392.5781299999999</c:v>
                </c:pt>
                <c:pt idx="1345">
                  <c:v>2392.5781299999999</c:v>
                </c:pt>
                <c:pt idx="1346">
                  <c:v>2392.5781299999999</c:v>
                </c:pt>
                <c:pt idx="1347">
                  <c:v>2392.5781299999999</c:v>
                </c:pt>
                <c:pt idx="1348">
                  <c:v>2392.5781299999999</c:v>
                </c:pt>
                <c:pt idx="1349">
                  <c:v>2392.5781299999999</c:v>
                </c:pt>
                <c:pt idx="1350">
                  <c:v>2392.5781299999999</c:v>
                </c:pt>
                <c:pt idx="1351">
                  <c:v>2392.5781299999999</c:v>
                </c:pt>
                <c:pt idx="1352">
                  <c:v>2392.5781299999999</c:v>
                </c:pt>
                <c:pt idx="1353">
                  <c:v>2392.5781299999999</c:v>
                </c:pt>
                <c:pt idx="1354">
                  <c:v>2392.5781299999999</c:v>
                </c:pt>
                <c:pt idx="1355">
                  <c:v>2392.5781299999999</c:v>
                </c:pt>
                <c:pt idx="1356">
                  <c:v>2392.5781299999999</c:v>
                </c:pt>
                <c:pt idx="1357">
                  <c:v>2392.5781299999999</c:v>
                </c:pt>
                <c:pt idx="1358">
                  <c:v>2392.5781299999999</c:v>
                </c:pt>
                <c:pt idx="1359">
                  <c:v>2392.5781299999999</c:v>
                </c:pt>
                <c:pt idx="1360">
                  <c:v>2392.5781299999999</c:v>
                </c:pt>
                <c:pt idx="1361">
                  <c:v>2392.5781299999999</c:v>
                </c:pt>
                <c:pt idx="1362">
                  <c:v>2392.5781299999999</c:v>
                </c:pt>
                <c:pt idx="1363">
                  <c:v>2392.5781299999999</c:v>
                </c:pt>
                <c:pt idx="1364">
                  <c:v>2392.5781299999999</c:v>
                </c:pt>
                <c:pt idx="1365">
                  <c:v>2392.5781299999999</c:v>
                </c:pt>
                <c:pt idx="1366">
                  <c:v>2392.5781299999999</c:v>
                </c:pt>
                <c:pt idx="1367">
                  <c:v>2392.5781299999999</c:v>
                </c:pt>
                <c:pt idx="1368">
                  <c:v>2392.5781299999999</c:v>
                </c:pt>
                <c:pt idx="1369">
                  <c:v>2392.5781299999999</c:v>
                </c:pt>
                <c:pt idx="1370">
                  <c:v>2392.5781299999999</c:v>
                </c:pt>
                <c:pt idx="1371">
                  <c:v>2392.5781299999999</c:v>
                </c:pt>
                <c:pt idx="1372">
                  <c:v>2392.5781299999999</c:v>
                </c:pt>
                <c:pt idx="1373">
                  <c:v>2392.5781299999999</c:v>
                </c:pt>
                <c:pt idx="1374">
                  <c:v>2392.5781299999999</c:v>
                </c:pt>
                <c:pt idx="1375">
                  <c:v>2392.5781299999999</c:v>
                </c:pt>
                <c:pt idx="1376">
                  <c:v>2392.5781299999999</c:v>
                </c:pt>
                <c:pt idx="1377">
                  <c:v>2392.5781299999999</c:v>
                </c:pt>
                <c:pt idx="1378">
                  <c:v>2392.5781299999999</c:v>
                </c:pt>
                <c:pt idx="1379">
                  <c:v>2392.5781299999999</c:v>
                </c:pt>
                <c:pt idx="1380">
                  <c:v>2392.5781299999999</c:v>
                </c:pt>
                <c:pt idx="1381">
                  <c:v>2392.5781299999999</c:v>
                </c:pt>
                <c:pt idx="1382">
                  <c:v>2392.5781299999999</c:v>
                </c:pt>
                <c:pt idx="1383">
                  <c:v>2392.5781299999999</c:v>
                </c:pt>
                <c:pt idx="1384">
                  <c:v>2392.5781299999999</c:v>
                </c:pt>
                <c:pt idx="1385">
                  <c:v>2392.5781299999999</c:v>
                </c:pt>
                <c:pt idx="1386">
                  <c:v>2392.5781299999999</c:v>
                </c:pt>
                <c:pt idx="1387">
                  <c:v>2392.5781299999999</c:v>
                </c:pt>
                <c:pt idx="1388">
                  <c:v>2392.5781299999999</c:v>
                </c:pt>
                <c:pt idx="1389">
                  <c:v>2392.5781299999999</c:v>
                </c:pt>
                <c:pt idx="1390">
                  <c:v>2392.5781299999999</c:v>
                </c:pt>
                <c:pt idx="1391">
                  <c:v>2392.5781299999999</c:v>
                </c:pt>
                <c:pt idx="1392">
                  <c:v>2392.5781299999999</c:v>
                </c:pt>
                <c:pt idx="1393">
                  <c:v>2392.5781299999999</c:v>
                </c:pt>
                <c:pt idx="1394">
                  <c:v>2392.5781299999999</c:v>
                </c:pt>
                <c:pt idx="1395">
                  <c:v>2392.5781299999999</c:v>
                </c:pt>
                <c:pt idx="1396">
                  <c:v>2392.5781299999999</c:v>
                </c:pt>
                <c:pt idx="1397">
                  <c:v>2392.5781299999999</c:v>
                </c:pt>
                <c:pt idx="1398">
                  <c:v>2392.5781299999999</c:v>
                </c:pt>
                <c:pt idx="1399">
                  <c:v>2392.5781299999999</c:v>
                </c:pt>
                <c:pt idx="1400">
                  <c:v>2392.5781299999999</c:v>
                </c:pt>
                <c:pt idx="1401">
                  <c:v>2392.5781299999999</c:v>
                </c:pt>
                <c:pt idx="1402">
                  <c:v>2392.5781299999999</c:v>
                </c:pt>
                <c:pt idx="1403">
                  <c:v>2392.5781299999999</c:v>
                </c:pt>
                <c:pt idx="1404">
                  <c:v>2392.5781299999999</c:v>
                </c:pt>
                <c:pt idx="1405">
                  <c:v>2392.5781299999999</c:v>
                </c:pt>
                <c:pt idx="1406">
                  <c:v>2392.5781299999999</c:v>
                </c:pt>
                <c:pt idx="1407">
                  <c:v>2392.5781299999999</c:v>
                </c:pt>
                <c:pt idx="1408">
                  <c:v>2392.5781299999999</c:v>
                </c:pt>
                <c:pt idx="1409">
                  <c:v>2392.5781299999999</c:v>
                </c:pt>
                <c:pt idx="1410">
                  <c:v>2392.5781299999999</c:v>
                </c:pt>
                <c:pt idx="1411">
                  <c:v>2392.5781299999999</c:v>
                </c:pt>
                <c:pt idx="1412">
                  <c:v>2392.5781299999999</c:v>
                </c:pt>
                <c:pt idx="1413">
                  <c:v>2392.5781299999999</c:v>
                </c:pt>
                <c:pt idx="1414">
                  <c:v>2392.5781299999999</c:v>
                </c:pt>
                <c:pt idx="1415">
                  <c:v>2392.5781299999999</c:v>
                </c:pt>
                <c:pt idx="1416">
                  <c:v>2392.5781299999999</c:v>
                </c:pt>
                <c:pt idx="1417">
                  <c:v>2392.5781299999999</c:v>
                </c:pt>
                <c:pt idx="1418">
                  <c:v>2392.5781299999999</c:v>
                </c:pt>
                <c:pt idx="1419">
                  <c:v>2392.5781299999999</c:v>
                </c:pt>
                <c:pt idx="1420">
                  <c:v>2392.5781299999999</c:v>
                </c:pt>
                <c:pt idx="1421">
                  <c:v>2392.5781299999999</c:v>
                </c:pt>
                <c:pt idx="1422">
                  <c:v>2392.5781299999999</c:v>
                </c:pt>
                <c:pt idx="1423">
                  <c:v>2392.5781299999999</c:v>
                </c:pt>
                <c:pt idx="1424">
                  <c:v>2392.5781299999999</c:v>
                </c:pt>
                <c:pt idx="1425">
                  <c:v>2392.5781299999999</c:v>
                </c:pt>
                <c:pt idx="1426">
                  <c:v>2392.5781299999999</c:v>
                </c:pt>
                <c:pt idx="1427">
                  <c:v>2392.5781299999999</c:v>
                </c:pt>
                <c:pt idx="1428">
                  <c:v>2392.5781299999999</c:v>
                </c:pt>
                <c:pt idx="1429">
                  <c:v>2392.5781299999999</c:v>
                </c:pt>
                <c:pt idx="1430">
                  <c:v>2392.5781299999999</c:v>
                </c:pt>
                <c:pt idx="1431">
                  <c:v>2392.5781299999999</c:v>
                </c:pt>
                <c:pt idx="1432">
                  <c:v>2392.5781299999999</c:v>
                </c:pt>
                <c:pt idx="1433">
                  <c:v>2392.5781299999999</c:v>
                </c:pt>
                <c:pt idx="1434">
                  <c:v>2390.13672</c:v>
                </c:pt>
                <c:pt idx="1435">
                  <c:v>2392.5781299999999</c:v>
                </c:pt>
                <c:pt idx="1436">
                  <c:v>2392.5781299999999</c:v>
                </c:pt>
                <c:pt idx="1437">
                  <c:v>2392.5781299999999</c:v>
                </c:pt>
                <c:pt idx="1438">
                  <c:v>2392.5781299999999</c:v>
                </c:pt>
                <c:pt idx="1439">
                  <c:v>2392.5781299999999</c:v>
                </c:pt>
                <c:pt idx="1440">
                  <c:v>2392.5781299999999</c:v>
                </c:pt>
                <c:pt idx="1441">
                  <c:v>2392.5781299999999</c:v>
                </c:pt>
                <c:pt idx="1442">
                  <c:v>2392.5781299999999</c:v>
                </c:pt>
                <c:pt idx="1443">
                  <c:v>2392.5781299999999</c:v>
                </c:pt>
                <c:pt idx="1444">
                  <c:v>2392.5781299999999</c:v>
                </c:pt>
                <c:pt idx="1445">
                  <c:v>2392.5781299999999</c:v>
                </c:pt>
                <c:pt idx="1446">
                  <c:v>2392.5781299999999</c:v>
                </c:pt>
                <c:pt idx="1447">
                  <c:v>2392.5781299999999</c:v>
                </c:pt>
                <c:pt idx="1448">
                  <c:v>2392.5781299999999</c:v>
                </c:pt>
                <c:pt idx="1449">
                  <c:v>2392.5781299999999</c:v>
                </c:pt>
                <c:pt idx="1450">
                  <c:v>2392.5781299999999</c:v>
                </c:pt>
                <c:pt idx="1451">
                  <c:v>2392.5781299999999</c:v>
                </c:pt>
                <c:pt idx="1452">
                  <c:v>2392.5781299999999</c:v>
                </c:pt>
                <c:pt idx="1453">
                  <c:v>2390.13672</c:v>
                </c:pt>
                <c:pt idx="1454">
                  <c:v>2392.5781299999999</c:v>
                </c:pt>
                <c:pt idx="1455">
                  <c:v>2392.5781299999999</c:v>
                </c:pt>
                <c:pt idx="1456">
                  <c:v>2392.5781299999999</c:v>
                </c:pt>
                <c:pt idx="1457">
                  <c:v>2392.5781299999999</c:v>
                </c:pt>
                <c:pt idx="1458">
                  <c:v>2392.5781299999999</c:v>
                </c:pt>
                <c:pt idx="1459">
                  <c:v>2392.5781299999999</c:v>
                </c:pt>
                <c:pt idx="1460">
                  <c:v>2392.5781299999999</c:v>
                </c:pt>
                <c:pt idx="1461">
                  <c:v>2392.5781299999999</c:v>
                </c:pt>
                <c:pt idx="1462">
                  <c:v>2395.0195300000019</c:v>
                </c:pt>
                <c:pt idx="1463">
                  <c:v>2392.5781299999999</c:v>
                </c:pt>
                <c:pt idx="1464">
                  <c:v>2392.5781299999999</c:v>
                </c:pt>
                <c:pt idx="1465">
                  <c:v>2392.5781299999999</c:v>
                </c:pt>
                <c:pt idx="1466">
                  <c:v>2392.5781299999999</c:v>
                </c:pt>
                <c:pt idx="1467">
                  <c:v>2392.5781299999999</c:v>
                </c:pt>
                <c:pt idx="1468">
                  <c:v>2392.5781299999999</c:v>
                </c:pt>
                <c:pt idx="1469">
                  <c:v>2392.5781299999999</c:v>
                </c:pt>
                <c:pt idx="1470">
                  <c:v>2392.5781299999999</c:v>
                </c:pt>
                <c:pt idx="1471">
                  <c:v>2392.5781299999999</c:v>
                </c:pt>
                <c:pt idx="1472">
                  <c:v>2392.5781299999999</c:v>
                </c:pt>
                <c:pt idx="1473">
                  <c:v>2392.5781299999999</c:v>
                </c:pt>
                <c:pt idx="1474">
                  <c:v>2392.5781299999999</c:v>
                </c:pt>
                <c:pt idx="1475">
                  <c:v>2392.5781299999999</c:v>
                </c:pt>
                <c:pt idx="1476">
                  <c:v>2392.5781299999999</c:v>
                </c:pt>
                <c:pt idx="1477">
                  <c:v>2392.5781299999999</c:v>
                </c:pt>
                <c:pt idx="1478">
                  <c:v>2392.5781299999999</c:v>
                </c:pt>
                <c:pt idx="1479">
                  <c:v>2392.5781299999999</c:v>
                </c:pt>
                <c:pt idx="1480">
                  <c:v>2392.5781299999999</c:v>
                </c:pt>
                <c:pt idx="1481">
                  <c:v>2392.5781299999999</c:v>
                </c:pt>
                <c:pt idx="1482">
                  <c:v>2392.5781299999999</c:v>
                </c:pt>
                <c:pt idx="1483">
                  <c:v>2392.5781299999999</c:v>
                </c:pt>
                <c:pt idx="1484">
                  <c:v>2392.5781299999999</c:v>
                </c:pt>
                <c:pt idx="1485">
                  <c:v>2392.5781299999999</c:v>
                </c:pt>
                <c:pt idx="1486">
                  <c:v>2392.5781299999999</c:v>
                </c:pt>
                <c:pt idx="1487">
                  <c:v>2392.5781299999999</c:v>
                </c:pt>
                <c:pt idx="1488">
                  <c:v>2392.5781299999999</c:v>
                </c:pt>
                <c:pt idx="1489">
                  <c:v>2392.5781299999999</c:v>
                </c:pt>
                <c:pt idx="1490">
                  <c:v>2392.5781299999999</c:v>
                </c:pt>
                <c:pt idx="1491">
                  <c:v>2392.5781299999999</c:v>
                </c:pt>
                <c:pt idx="1492">
                  <c:v>2392.5781299999999</c:v>
                </c:pt>
                <c:pt idx="1493">
                  <c:v>2392.5781299999999</c:v>
                </c:pt>
                <c:pt idx="1494">
                  <c:v>2392.5781299999999</c:v>
                </c:pt>
                <c:pt idx="1495">
                  <c:v>2392.5781299999999</c:v>
                </c:pt>
                <c:pt idx="1496">
                  <c:v>2392.5781299999999</c:v>
                </c:pt>
                <c:pt idx="1497">
                  <c:v>2392.5781299999999</c:v>
                </c:pt>
                <c:pt idx="1498">
                  <c:v>2392.5781299999999</c:v>
                </c:pt>
                <c:pt idx="1499">
                  <c:v>2392.5781299999999</c:v>
                </c:pt>
                <c:pt idx="1500">
                  <c:v>2392.5781299999999</c:v>
                </c:pt>
                <c:pt idx="1501">
                  <c:v>2392.5781299999999</c:v>
                </c:pt>
                <c:pt idx="1502">
                  <c:v>2392.5781299999999</c:v>
                </c:pt>
                <c:pt idx="1503">
                  <c:v>2392.5781299999999</c:v>
                </c:pt>
                <c:pt idx="1504">
                  <c:v>2392.5781299999999</c:v>
                </c:pt>
                <c:pt idx="1505">
                  <c:v>2392.5781299999999</c:v>
                </c:pt>
                <c:pt idx="1506">
                  <c:v>2392.5781299999999</c:v>
                </c:pt>
                <c:pt idx="1507">
                  <c:v>2392.5781299999999</c:v>
                </c:pt>
                <c:pt idx="1508">
                  <c:v>2392.5781299999999</c:v>
                </c:pt>
                <c:pt idx="1509">
                  <c:v>2392.5781299999999</c:v>
                </c:pt>
                <c:pt idx="1510">
                  <c:v>2392.5781299999999</c:v>
                </c:pt>
                <c:pt idx="1511">
                  <c:v>2392.5781299999999</c:v>
                </c:pt>
                <c:pt idx="1512">
                  <c:v>2392.5781299999999</c:v>
                </c:pt>
                <c:pt idx="1513">
                  <c:v>2392.5781299999999</c:v>
                </c:pt>
                <c:pt idx="1514">
                  <c:v>2392.5781299999999</c:v>
                </c:pt>
                <c:pt idx="1515">
                  <c:v>2392.5781299999999</c:v>
                </c:pt>
                <c:pt idx="1516">
                  <c:v>2392.5781299999999</c:v>
                </c:pt>
                <c:pt idx="1517">
                  <c:v>2392.5781299999999</c:v>
                </c:pt>
                <c:pt idx="1518">
                  <c:v>2392.5781299999999</c:v>
                </c:pt>
                <c:pt idx="1519">
                  <c:v>2392.5781299999999</c:v>
                </c:pt>
                <c:pt idx="1520">
                  <c:v>2392.5781299999999</c:v>
                </c:pt>
                <c:pt idx="1521">
                  <c:v>2392.5781299999999</c:v>
                </c:pt>
                <c:pt idx="1522">
                  <c:v>2392.5781299999999</c:v>
                </c:pt>
                <c:pt idx="1523">
                  <c:v>2392.5781299999999</c:v>
                </c:pt>
                <c:pt idx="1524">
                  <c:v>2392.5781299999999</c:v>
                </c:pt>
                <c:pt idx="1525">
                  <c:v>2392.5781299999999</c:v>
                </c:pt>
                <c:pt idx="1526">
                  <c:v>2395.0195300000019</c:v>
                </c:pt>
                <c:pt idx="1527">
                  <c:v>2392.5781299999999</c:v>
                </c:pt>
                <c:pt idx="1528">
                  <c:v>2392.5781299999999</c:v>
                </c:pt>
                <c:pt idx="1529">
                  <c:v>2395.0195300000019</c:v>
                </c:pt>
                <c:pt idx="1530">
                  <c:v>2392.5781299999999</c:v>
                </c:pt>
                <c:pt idx="1531">
                  <c:v>2392.5781299999999</c:v>
                </c:pt>
                <c:pt idx="1532">
                  <c:v>2392.5781299999999</c:v>
                </c:pt>
                <c:pt idx="1533">
                  <c:v>2392.5781299999999</c:v>
                </c:pt>
                <c:pt idx="1534">
                  <c:v>2392.5781299999999</c:v>
                </c:pt>
                <c:pt idx="1535">
                  <c:v>2392.5781299999999</c:v>
                </c:pt>
                <c:pt idx="1536">
                  <c:v>2392.5781299999999</c:v>
                </c:pt>
                <c:pt idx="1537">
                  <c:v>2392.5781299999999</c:v>
                </c:pt>
                <c:pt idx="1538">
                  <c:v>2392.5781299999999</c:v>
                </c:pt>
                <c:pt idx="1539">
                  <c:v>2392.5781299999999</c:v>
                </c:pt>
                <c:pt idx="1540">
                  <c:v>2392.5781299999999</c:v>
                </c:pt>
                <c:pt idx="1541">
                  <c:v>2392.5781299999999</c:v>
                </c:pt>
                <c:pt idx="1542">
                  <c:v>2392.5781299999999</c:v>
                </c:pt>
                <c:pt idx="1543">
                  <c:v>2392.5781299999999</c:v>
                </c:pt>
                <c:pt idx="1544">
                  <c:v>2392.5781299999999</c:v>
                </c:pt>
                <c:pt idx="1545">
                  <c:v>2392.5781299999999</c:v>
                </c:pt>
                <c:pt idx="1546">
                  <c:v>2392.5781299999999</c:v>
                </c:pt>
                <c:pt idx="1547">
                  <c:v>2392.5781299999999</c:v>
                </c:pt>
                <c:pt idx="1548">
                  <c:v>2392.5781299999999</c:v>
                </c:pt>
                <c:pt idx="1549">
                  <c:v>2392.5781299999999</c:v>
                </c:pt>
                <c:pt idx="1550">
                  <c:v>2392.5781299999999</c:v>
                </c:pt>
                <c:pt idx="1551">
                  <c:v>2392.5781299999999</c:v>
                </c:pt>
                <c:pt idx="1552">
                  <c:v>2392.5781299999999</c:v>
                </c:pt>
                <c:pt idx="1553">
                  <c:v>2392.5781299999999</c:v>
                </c:pt>
                <c:pt idx="1554">
                  <c:v>2392.5781299999999</c:v>
                </c:pt>
                <c:pt idx="1555">
                  <c:v>2392.5781299999999</c:v>
                </c:pt>
                <c:pt idx="1556">
                  <c:v>2392.5781299999999</c:v>
                </c:pt>
                <c:pt idx="1557">
                  <c:v>2392.5781299999999</c:v>
                </c:pt>
                <c:pt idx="1558">
                  <c:v>2392.5781299999999</c:v>
                </c:pt>
                <c:pt idx="1559">
                  <c:v>2392.5781299999999</c:v>
                </c:pt>
                <c:pt idx="1560">
                  <c:v>2392.5781299999999</c:v>
                </c:pt>
                <c:pt idx="1561">
                  <c:v>2392.5781299999999</c:v>
                </c:pt>
                <c:pt idx="1562">
                  <c:v>2392.5781299999999</c:v>
                </c:pt>
                <c:pt idx="1563">
                  <c:v>2392.5781299999999</c:v>
                </c:pt>
                <c:pt idx="1564">
                  <c:v>2392.5781299999999</c:v>
                </c:pt>
                <c:pt idx="1565">
                  <c:v>2392.5781299999999</c:v>
                </c:pt>
                <c:pt idx="1566">
                  <c:v>2392.5781299999999</c:v>
                </c:pt>
                <c:pt idx="1567">
                  <c:v>2392.5781299999999</c:v>
                </c:pt>
                <c:pt idx="1568">
                  <c:v>2392.5781299999999</c:v>
                </c:pt>
                <c:pt idx="1569">
                  <c:v>2392.5781299999999</c:v>
                </c:pt>
                <c:pt idx="1570">
                  <c:v>2392.5781299999999</c:v>
                </c:pt>
                <c:pt idx="1571">
                  <c:v>2392.5781299999999</c:v>
                </c:pt>
                <c:pt idx="1572">
                  <c:v>2392.5781299999999</c:v>
                </c:pt>
                <c:pt idx="1573">
                  <c:v>2392.5781299999999</c:v>
                </c:pt>
                <c:pt idx="1574">
                  <c:v>2392.5781299999999</c:v>
                </c:pt>
                <c:pt idx="1575">
                  <c:v>2392.5781299999999</c:v>
                </c:pt>
                <c:pt idx="1576">
                  <c:v>2392.5781299999999</c:v>
                </c:pt>
                <c:pt idx="1577">
                  <c:v>2392.5781299999999</c:v>
                </c:pt>
                <c:pt idx="1578">
                  <c:v>2392.5781299999999</c:v>
                </c:pt>
                <c:pt idx="1579">
                  <c:v>2392.5781299999999</c:v>
                </c:pt>
                <c:pt idx="1580">
                  <c:v>2392.5781299999999</c:v>
                </c:pt>
                <c:pt idx="1581">
                  <c:v>2392.5781299999999</c:v>
                </c:pt>
                <c:pt idx="1582">
                  <c:v>2392.5781299999999</c:v>
                </c:pt>
                <c:pt idx="1583">
                  <c:v>2392.5781299999999</c:v>
                </c:pt>
                <c:pt idx="1584">
                  <c:v>2392.5781299999999</c:v>
                </c:pt>
                <c:pt idx="1585">
                  <c:v>2392.5781299999999</c:v>
                </c:pt>
                <c:pt idx="1586">
                  <c:v>2392.5781299999999</c:v>
                </c:pt>
                <c:pt idx="1587">
                  <c:v>2392.5781299999999</c:v>
                </c:pt>
                <c:pt idx="1588">
                  <c:v>2392.5781299999999</c:v>
                </c:pt>
                <c:pt idx="1589">
                  <c:v>2392.5781299999999</c:v>
                </c:pt>
                <c:pt idx="1590">
                  <c:v>2392.5781299999999</c:v>
                </c:pt>
                <c:pt idx="1591">
                  <c:v>2392.5781299999999</c:v>
                </c:pt>
                <c:pt idx="1592">
                  <c:v>2392.5781299999999</c:v>
                </c:pt>
                <c:pt idx="1593">
                  <c:v>2392.5781299999999</c:v>
                </c:pt>
                <c:pt idx="1594">
                  <c:v>2392.5781299999999</c:v>
                </c:pt>
                <c:pt idx="1595">
                  <c:v>2392.5781299999999</c:v>
                </c:pt>
                <c:pt idx="1596">
                  <c:v>2392.5781299999999</c:v>
                </c:pt>
                <c:pt idx="1597">
                  <c:v>2392.5781299999999</c:v>
                </c:pt>
                <c:pt idx="1598">
                  <c:v>2392.5781299999999</c:v>
                </c:pt>
                <c:pt idx="1599">
                  <c:v>2392.5781299999999</c:v>
                </c:pt>
                <c:pt idx="1600">
                  <c:v>2392.5781299999999</c:v>
                </c:pt>
                <c:pt idx="1601">
                  <c:v>2392.5781299999999</c:v>
                </c:pt>
                <c:pt idx="1602">
                  <c:v>2392.5781299999999</c:v>
                </c:pt>
                <c:pt idx="1603">
                  <c:v>2392.5781299999999</c:v>
                </c:pt>
                <c:pt idx="1604">
                  <c:v>2392.5781299999999</c:v>
                </c:pt>
                <c:pt idx="1605">
                  <c:v>2392.5781299999999</c:v>
                </c:pt>
                <c:pt idx="1606">
                  <c:v>2392.5781299999999</c:v>
                </c:pt>
                <c:pt idx="1607">
                  <c:v>2392.5781299999999</c:v>
                </c:pt>
                <c:pt idx="1608">
                  <c:v>2392.5781299999999</c:v>
                </c:pt>
                <c:pt idx="1609">
                  <c:v>2392.5781299999999</c:v>
                </c:pt>
                <c:pt idx="1610">
                  <c:v>2392.5781299999999</c:v>
                </c:pt>
                <c:pt idx="1611">
                  <c:v>2392.5781299999999</c:v>
                </c:pt>
                <c:pt idx="1612">
                  <c:v>2392.5781299999999</c:v>
                </c:pt>
                <c:pt idx="1613">
                  <c:v>2392.5781299999999</c:v>
                </c:pt>
                <c:pt idx="1614">
                  <c:v>2392.5781299999999</c:v>
                </c:pt>
                <c:pt idx="1615">
                  <c:v>2390.13672</c:v>
                </c:pt>
                <c:pt idx="1616">
                  <c:v>2392.5781299999999</c:v>
                </c:pt>
                <c:pt idx="1617">
                  <c:v>2392.5781299999999</c:v>
                </c:pt>
                <c:pt idx="1618">
                  <c:v>2392.5781299999999</c:v>
                </c:pt>
                <c:pt idx="1619">
                  <c:v>2392.5781299999999</c:v>
                </c:pt>
                <c:pt idx="1620">
                  <c:v>2392.5781299999999</c:v>
                </c:pt>
                <c:pt idx="1621">
                  <c:v>2392.5781299999999</c:v>
                </c:pt>
                <c:pt idx="1622">
                  <c:v>2392.5781299999999</c:v>
                </c:pt>
                <c:pt idx="1623">
                  <c:v>2392.5781299999999</c:v>
                </c:pt>
                <c:pt idx="1624">
                  <c:v>2392.5781299999999</c:v>
                </c:pt>
                <c:pt idx="1625">
                  <c:v>2392.5781299999999</c:v>
                </c:pt>
                <c:pt idx="1626">
                  <c:v>2392.5781299999999</c:v>
                </c:pt>
                <c:pt idx="1627">
                  <c:v>2392.5781299999999</c:v>
                </c:pt>
                <c:pt idx="1628">
                  <c:v>2392.5781299999999</c:v>
                </c:pt>
                <c:pt idx="1629">
                  <c:v>2392.5781299999999</c:v>
                </c:pt>
                <c:pt idx="1630">
                  <c:v>2392.5781299999999</c:v>
                </c:pt>
                <c:pt idx="1631">
                  <c:v>2392.5781299999999</c:v>
                </c:pt>
                <c:pt idx="1632">
                  <c:v>2392.5781299999999</c:v>
                </c:pt>
                <c:pt idx="1633">
                  <c:v>2392.5781299999999</c:v>
                </c:pt>
                <c:pt idx="1634">
                  <c:v>2392.5781299999999</c:v>
                </c:pt>
                <c:pt idx="1635">
                  <c:v>2392.5781299999999</c:v>
                </c:pt>
                <c:pt idx="1636">
                  <c:v>2392.5781299999999</c:v>
                </c:pt>
                <c:pt idx="1637">
                  <c:v>2392.5781299999999</c:v>
                </c:pt>
                <c:pt idx="1638">
                  <c:v>2392.5781299999999</c:v>
                </c:pt>
                <c:pt idx="1639">
                  <c:v>2392.5781299999999</c:v>
                </c:pt>
                <c:pt idx="1640">
                  <c:v>2392.5781299999999</c:v>
                </c:pt>
                <c:pt idx="1641">
                  <c:v>2392.5781299999999</c:v>
                </c:pt>
                <c:pt idx="1642">
                  <c:v>2392.5781299999999</c:v>
                </c:pt>
                <c:pt idx="1643">
                  <c:v>2392.5781299999999</c:v>
                </c:pt>
                <c:pt idx="1644">
                  <c:v>2392.5781299999999</c:v>
                </c:pt>
                <c:pt idx="1645">
                  <c:v>2392.5781299999999</c:v>
                </c:pt>
                <c:pt idx="1646">
                  <c:v>2392.5781299999999</c:v>
                </c:pt>
                <c:pt idx="1647">
                  <c:v>2392.5781299999999</c:v>
                </c:pt>
                <c:pt idx="1648">
                  <c:v>2392.5781299999999</c:v>
                </c:pt>
                <c:pt idx="1649">
                  <c:v>2390.13672</c:v>
                </c:pt>
                <c:pt idx="1650">
                  <c:v>2395.0195300000019</c:v>
                </c:pt>
                <c:pt idx="1651">
                  <c:v>2392.5781299999999</c:v>
                </c:pt>
                <c:pt idx="1652">
                  <c:v>2392.5781299999999</c:v>
                </c:pt>
                <c:pt idx="1653">
                  <c:v>2392.5781299999999</c:v>
                </c:pt>
                <c:pt idx="1654">
                  <c:v>2392.5781299999999</c:v>
                </c:pt>
                <c:pt idx="1655">
                  <c:v>2390.13672</c:v>
                </c:pt>
                <c:pt idx="1656">
                  <c:v>2392.5781299999999</c:v>
                </c:pt>
                <c:pt idx="1657">
                  <c:v>2392.5781299999999</c:v>
                </c:pt>
                <c:pt idx="1658">
                  <c:v>2392.5781299999999</c:v>
                </c:pt>
                <c:pt idx="1659">
                  <c:v>2392.5781299999999</c:v>
                </c:pt>
                <c:pt idx="1660">
                  <c:v>2390.13672</c:v>
                </c:pt>
                <c:pt idx="1661">
                  <c:v>2392.5781299999999</c:v>
                </c:pt>
                <c:pt idx="1662">
                  <c:v>2392.5781299999999</c:v>
                </c:pt>
                <c:pt idx="1663">
                  <c:v>2392.5781299999999</c:v>
                </c:pt>
                <c:pt idx="1664">
                  <c:v>2392.5781299999999</c:v>
                </c:pt>
                <c:pt idx="1665">
                  <c:v>2392.5781299999999</c:v>
                </c:pt>
                <c:pt idx="1666">
                  <c:v>2392.5781299999999</c:v>
                </c:pt>
                <c:pt idx="1667">
                  <c:v>2392.5781299999999</c:v>
                </c:pt>
                <c:pt idx="1668">
                  <c:v>2392.5781299999999</c:v>
                </c:pt>
                <c:pt idx="1669">
                  <c:v>2392.5781299999999</c:v>
                </c:pt>
                <c:pt idx="1670">
                  <c:v>2390.13672</c:v>
                </c:pt>
                <c:pt idx="1671">
                  <c:v>2392.5781299999999</c:v>
                </c:pt>
                <c:pt idx="1672">
                  <c:v>2392.5781299999999</c:v>
                </c:pt>
                <c:pt idx="1673">
                  <c:v>2392.5781299999999</c:v>
                </c:pt>
                <c:pt idx="1674">
                  <c:v>2392.5781299999999</c:v>
                </c:pt>
                <c:pt idx="1675">
                  <c:v>2392.5781299999999</c:v>
                </c:pt>
                <c:pt idx="1676">
                  <c:v>2392.5781299999999</c:v>
                </c:pt>
                <c:pt idx="1677">
                  <c:v>2395.0195300000019</c:v>
                </c:pt>
                <c:pt idx="1678">
                  <c:v>2392.5781299999999</c:v>
                </c:pt>
                <c:pt idx="1679">
                  <c:v>2392.5781299999999</c:v>
                </c:pt>
                <c:pt idx="1680">
                  <c:v>2392.5781299999999</c:v>
                </c:pt>
                <c:pt idx="1681">
                  <c:v>2392.5781299999999</c:v>
                </c:pt>
                <c:pt idx="1682">
                  <c:v>2392.5781299999999</c:v>
                </c:pt>
                <c:pt idx="1683">
                  <c:v>2392.5781299999999</c:v>
                </c:pt>
                <c:pt idx="1684">
                  <c:v>2392.5781299999999</c:v>
                </c:pt>
                <c:pt idx="1685">
                  <c:v>2392.5781299999999</c:v>
                </c:pt>
                <c:pt idx="1686">
                  <c:v>2392.5781299999999</c:v>
                </c:pt>
                <c:pt idx="1687">
                  <c:v>2392.5781299999999</c:v>
                </c:pt>
                <c:pt idx="1688">
                  <c:v>2392.5781299999999</c:v>
                </c:pt>
                <c:pt idx="1689">
                  <c:v>2392.5781299999999</c:v>
                </c:pt>
                <c:pt idx="1690">
                  <c:v>2392.5781299999999</c:v>
                </c:pt>
                <c:pt idx="1691">
                  <c:v>2390.13672</c:v>
                </c:pt>
                <c:pt idx="1692">
                  <c:v>2390.13672</c:v>
                </c:pt>
                <c:pt idx="1693">
                  <c:v>2392.5781299999999</c:v>
                </c:pt>
                <c:pt idx="1694">
                  <c:v>2392.5781299999999</c:v>
                </c:pt>
                <c:pt idx="1695">
                  <c:v>2392.5781299999999</c:v>
                </c:pt>
                <c:pt idx="1696">
                  <c:v>2392.5781299999999</c:v>
                </c:pt>
                <c:pt idx="1697">
                  <c:v>2392.5781299999999</c:v>
                </c:pt>
                <c:pt idx="1698">
                  <c:v>2392.5781299999999</c:v>
                </c:pt>
                <c:pt idx="1699">
                  <c:v>2392.5781299999999</c:v>
                </c:pt>
                <c:pt idx="1700">
                  <c:v>2392.5781299999999</c:v>
                </c:pt>
                <c:pt idx="1701">
                  <c:v>2392.5781299999999</c:v>
                </c:pt>
                <c:pt idx="1702">
                  <c:v>2392.5781299999999</c:v>
                </c:pt>
                <c:pt idx="1703">
                  <c:v>2392.5781299999999</c:v>
                </c:pt>
                <c:pt idx="1704">
                  <c:v>2392.5781299999999</c:v>
                </c:pt>
                <c:pt idx="1705">
                  <c:v>2392.5781299999999</c:v>
                </c:pt>
                <c:pt idx="1706">
                  <c:v>2392.5781299999999</c:v>
                </c:pt>
                <c:pt idx="1707">
                  <c:v>2392.5781299999999</c:v>
                </c:pt>
                <c:pt idx="1708">
                  <c:v>2392.5781299999999</c:v>
                </c:pt>
                <c:pt idx="1709">
                  <c:v>2392.5781299999999</c:v>
                </c:pt>
                <c:pt idx="1710">
                  <c:v>2390.13672</c:v>
                </c:pt>
                <c:pt idx="1711">
                  <c:v>2392.5781299999999</c:v>
                </c:pt>
                <c:pt idx="1712">
                  <c:v>2390.13672</c:v>
                </c:pt>
                <c:pt idx="1713">
                  <c:v>2392.5781299999999</c:v>
                </c:pt>
                <c:pt idx="1714">
                  <c:v>2392.5781299999999</c:v>
                </c:pt>
                <c:pt idx="1715">
                  <c:v>2392.5781299999999</c:v>
                </c:pt>
                <c:pt idx="1716">
                  <c:v>2392.5781299999999</c:v>
                </c:pt>
                <c:pt idx="1717">
                  <c:v>2392.5781299999999</c:v>
                </c:pt>
                <c:pt idx="1718">
                  <c:v>2390.13672</c:v>
                </c:pt>
                <c:pt idx="1719">
                  <c:v>2392.5781299999999</c:v>
                </c:pt>
                <c:pt idx="1720">
                  <c:v>2392.5781299999999</c:v>
                </c:pt>
                <c:pt idx="1721">
                  <c:v>2392.5781299999999</c:v>
                </c:pt>
                <c:pt idx="1722">
                  <c:v>2390.13672</c:v>
                </c:pt>
                <c:pt idx="1723">
                  <c:v>2392.5781299999999</c:v>
                </c:pt>
                <c:pt idx="1724">
                  <c:v>2392.5781299999999</c:v>
                </c:pt>
                <c:pt idx="1725">
                  <c:v>2392.5781299999999</c:v>
                </c:pt>
                <c:pt idx="1726">
                  <c:v>2392.5781299999999</c:v>
                </c:pt>
                <c:pt idx="1727">
                  <c:v>2392.5781299999999</c:v>
                </c:pt>
                <c:pt idx="1728">
                  <c:v>2392.5781299999999</c:v>
                </c:pt>
                <c:pt idx="1729">
                  <c:v>2392.5781299999999</c:v>
                </c:pt>
                <c:pt idx="1730">
                  <c:v>2392.5781299999999</c:v>
                </c:pt>
                <c:pt idx="1731">
                  <c:v>2392.5781299999999</c:v>
                </c:pt>
                <c:pt idx="1732">
                  <c:v>2392.5781299999999</c:v>
                </c:pt>
                <c:pt idx="1733">
                  <c:v>2392.5781299999999</c:v>
                </c:pt>
                <c:pt idx="1734">
                  <c:v>2392.5781299999999</c:v>
                </c:pt>
                <c:pt idx="1735">
                  <c:v>2392.5781299999999</c:v>
                </c:pt>
                <c:pt idx="1736">
                  <c:v>2392.5781299999999</c:v>
                </c:pt>
                <c:pt idx="1737">
                  <c:v>2392.5781299999999</c:v>
                </c:pt>
                <c:pt idx="1738">
                  <c:v>2392.5781299999999</c:v>
                </c:pt>
                <c:pt idx="1739">
                  <c:v>2392.5781299999999</c:v>
                </c:pt>
                <c:pt idx="1740">
                  <c:v>2392.5781299999999</c:v>
                </c:pt>
                <c:pt idx="1741">
                  <c:v>2392.5781299999999</c:v>
                </c:pt>
                <c:pt idx="1742">
                  <c:v>2392.5781299999999</c:v>
                </c:pt>
                <c:pt idx="1743">
                  <c:v>2392.5781299999999</c:v>
                </c:pt>
                <c:pt idx="1744">
                  <c:v>2392.5781299999999</c:v>
                </c:pt>
                <c:pt idx="1745">
                  <c:v>2392.5781299999999</c:v>
                </c:pt>
                <c:pt idx="1746">
                  <c:v>2392.5781299999999</c:v>
                </c:pt>
                <c:pt idx="1747">
                  <c:v>2390.13672</c:v>
                </c:pt>
                <c:pt idx="1748">
                  <c:v>2392.5781299999999</c:v>
                </c:pt>
                <c:pt idx="1749">
                  <c:v>2392.5781299999999</c:v>
                </c:pt>
                <c:pt idx="1750">
                  <c:v>2392.5781299999999</c:v>
                </c:pt>
                <c:pt idx="1751">
                  <c:v>2392.5781299999999</c:v>
                </c:pt>
                <c:pt idx="1752">
                  <c:v>2392.5781299999999</c:v>
                </c:pt>
                <c:pt idx="1753">
                  <c:v>2392.5781299999999</c:v>
                </c:pt>
                <c:pt idx="1754">
                  <c:v>2392.5781299999999</c:v>
                </c:pt>
                <c:pt idx="1755">
                  <c:v>2392.5781299999999</c:v>
                </c:pt>
                <c:pt idx="1756">
                  <c:v>2392.5781299999999</c:v>
                </c:pt>
                <c:pt idx="1757">
                  <c:v>2392.5781299999999</c:v>
                </c:pt>
                <c:pt idx="1758">
                  <c:v>2392.5781299999999</c:v>
                </c:pt>
                <c:pt idx="1759">
                  <c:v>2392.5781299999999</c:v>
                </c:pt>
                <c:pt idx="1760">
                  <c:v>2390.13672</c:v>
                </c:pt>
                <c:pt idx="1761">
                  <c:v>2392.5781299999999</c:v>
                </c:pt>
                <c:pt idx="1762">
                  <c:v>2392.5781299999999</c:v>
                </c:pt>
                <c:pt idx="1763">
                  <c:v>2392.5781299999999</c:v>
                </c:pt>
                <c:pt idx="1764">
                  <c:v>2392.5781299999999</c:v>
                </c:pt>
                <c:pt idx="1765">
                  <c:v>2392.5781299999999</c:v>
                </c:pt>
                <c:pt idx="1766">
                  <c:v>2392.5781299999999</c:v>
                </c:pt>
                <c:pt idx="1767">
                  <c:v>2392.5781299999999</c:v>
                </c:pt>
                <c:pt idx="1768">
                  <c:v>2392.5781299999999</c:v>
                </c:pt>
                <c:pt idx="1769">
                  <c:v>2392.5781299999999</c:v>
                </c:pt>
                <c:pt idx="1770">
                  <c:v>2392.5781299999999</c:v>
                </c:pt>
                <c:pt idx="1771">
                  <c:v>2390.13672</c:v>
                </c:pt>
                <c:pt idx="1772">
                  <c:v>2392.5781299999999</c:v>
                </c:pt>
                <c:pt idx="1773">
                  <c:v>2392.5781299999999</c:v>
                </c:pt>
                <c:pt idx="1774">
                  <c:v>2392.5781299999999</c:v>
                </c:pt>
                <c:pt idx="1775">
                  <c:v>2390.13672</c:v>
                </c:pt>
                <c:pt idx="1776">
                  <c:v>2392.5781299999999</c:v>
                </c:pt>
                <c:pt idx="1777">
                  <c:v>2390.13672</c:v>
                </c:pt>
                <c:pt idx="1778">
                  <c:v>2390.13672</c:v>
                </c:pt>
                <c:pt idx="1779">
                  <c:v>2392.5781299999999</c:v>
                </c:pt>
                <c:pt idx="1780">
                  <c:v>2392.5781299999999</c:v>
                </c:pt>
                <c:pt idx="1781">
                  <c:v>2390.13672</c:v>
                </c:pt>
                <c:pt idx="1782">
                  <c:v>2392.5781299999999</c:v>
                </c:pt>
                <c:pt idx="1783">
                  <c:v>2392.5781299999999</c:v>
                </c:pt>
                <c:pt idx="1784">
                  <c:v>2392.5781299999999</c:v>
                </c:pt>
                <c:pt idx="1785">
                  <c:v>2392.5781299999999</c:v>
                </c:pt>
                <c:pt idx="1786">
                  <c:v>2392.5781299999999</c:v>
                </c:pt>
                <c:pt idx="1787">
                  <c:v>2392.5781299999999</c:v>
                </c:pt>
                <c:pt idx="1788">
                  <c:v>2392.5781299999999</c:v>
                </c:pt>
                <c:pt idx="1789">
                  <c:v>2392.5781299999999</c:v>
                </c:pt>
                <c:pt idx="1790">
                  <c:v>2392.5781299999999</c:v>
                </c:pt>
                <c:pt idx="1791">
                  <c:v>2392.5781299999999</c:v>
                </c:pt>
                <c:pt idx="1792">
                  <c:v>2392.5781299999999</c:v>
                </c:pt>
                <c:pt idx="1793">
                  <c:v>2392.5781299999999</c:v>
                </c:pt>
                <c:pt idx="1794">
                  <c:v>2390.13672</c:v>
                </c:pt>
                <c:pt idx="1795">
                  <c:v>2392.5781299999999</c:v>
                </c:pt>
                <c:pt idx="1796">
                  <c:v>2392.5781299999999</c:v>
                </c:pt>
                <c:pt idx="1797">
                  <c:v>2392.5781299999999</c:v>
                </c:pt>
                <c:pt idx="1798">
                  <c:v>2392.5781299999999</c:v>
                </c:pt>
                <c:pt idx="1799">
                  <c:v>2392.5781299999999</c:v>
                </c:pt>
                <c:pt idx="1800">
                  <c:v>2392.5781299999999</c:v>
                </c:pt>
                <c:pt idx="1801">
                  <c:v>2392.5781299999999</c:v>
                </c:pt>
                <c:pt idx="1802">
                  <c:v>2392.5781299999999</c:v>
                </c:pt>
                <c:pt idx="1803">
                  <c:v>2392.5781299999999</c:v>
                </c:pt>
                <c:pt idx="1804">
                  <c:v>2392.5781299999999</c:v>
                </c:pt>
                <c:pt idx="1805">
                  <c:v>2392.5781299999999</c:v>
                </c:pt>
                <c:pt idx="1806">
                  <c:v>2392.5781299999999</c:v>
                </c:pt>
                <c:pt idx="1807">
                  <c:v>2392.5781299999999</c:v>
                </c:pt>
                <c:pt idx="1808">
                  <c:v>2392.5781299999999</c:v>
                </c:pt>
                <c:pt idx="1809">
                  <c:v>2392.5781299999999</c:v>
                </c:pt>
                <c:pt idx="1810">
                  <c:v>2392.5781299999999</c:v>
                </c:pt>
                <c:pt idx="1811">
                  <c:v>2390.13672</c:v>
                </c:pt>
                <c:pt idx="1812">
                  <c:v>2392.5781299999999</c:v>
                </c:pt>
                <c:pt idx="1813">
                  <c:v>2392.5781299999999</c:v>
                </c:pt>
                <c:pt idx="1814">
                  <c:v>2392.5781299999999</c:v>
                </c:pt>
                <c:pt idx="1815">
                  <c:v>2392.5781299999999</c:v>
                </c:pt>
                <c:pt idx="1816">
                  <c:v>2392.5781299999999</c:v>
                </c:pt>
                <c:pt idx="1817">
                  <c:v>2392.5781299999999</c:v>
                </c:pt>
                <c:pt idx="1818">
                  <c:v>2392.5781299999999</c:v>
                </c:pt>
                <c:pt idx="1819">
                  <c:v>2392.5781299999999</c:v>
                </c:pt>
                <c:pt idx="1820">
                  <c:v>2392.5781299999999</c:v>
                </c:pt>
                <c:pt idx="1821">
                  <c:v>2392.5781299999999</c:v>
                </c:pt>
                <c:pt idx="1822">
                  <c:v>2392.5781299999999</c:v>
                </c:pt>
                <c:pt idx="1823">
                  <c:v>2392.5781299999999</c:v>
                </c:pt>
                <c:pt idx="1824">
                  <c:v>2392.5781299999999</c:v>
                </c:pt>
                <c:pt idx="1825">
                  <c:v>2392.5781299999999</c:v>
                </c:pt>
                <c:pt idx="1826">
                  <c:v>2392.5781299999999</c:v>
                </c:pt>
                <c:pt idx="1827">
                  <c:v>2390.13672</c:v>
                </c:pt>
                <c:pt idx="1828">
                  <c:v>2390.13672</c:v>
                </c:pt>
                <c:pt idx="1829">
                  <c:v>2392.5781299999999</c:v>
                </c:pt>
                <c:pt idx="1830">
                  <c:v>2392.5781299999999</c:v>
                </c:pt>
                <c:pt idx="1831">
                  <c:v>2392.5781299999999</c:v>
                </c:pt>
                <c:pt idx="1832">
                  <c:v>2392.5781299999999</c:v>
                </c:pt>
                <c:pt idx="1833">
                  <c:v>2392.5781299999999</c:v>
                </c:pt>
                <c:pt idx="1834">
                  <c:v>2392.5781299999999</c:v>
                </c:pt>
                <c:pt idx="1835">
                  <c:v>2392.5781299999999</c:v>
                </c:pt>
                <c:pt idx="1836">
                  <c:v>2392.5781299999999</c:v>
                </c:pt>
                <c:pt idx="1837">
                  <c:v>2392.5781299999999</c:v>
                </c:pt>
                <c:pt idx="1838">
                  <c:v>2392.5781299999999</c:v>
                </c:pt>
                <c:pt idx="1839">
                  <c:v>2392.5781299999999</c:v>
                </c:pt>
                <c:pt idx="1840">
                  <c:v>2392.5781299999999</c:v>
                </c:pt>
                <c:pt idx="1841">
                  <c:v>2392.5781299999999</c:v>
                </c:pt>
                <c:pt idx="1842">
                  <c:v>2392.5781299999999</c:v>
                </c:pt>
                <c:pt idx="1843">
                  <c:v>2392.5781299999999</c:v>
                </c:pt>
                <c:pt idx="1844">
                  <c:v>2390.13672</c:v>
                </c:pt>
                <c:pt idx="1845">
                  <c:v>2392.5781299999999</c:v>
                </c:pt>
                <c:pt idx="1846">
                  <c:v>2392.5781299999999</c:v>
                </c:pt>
                <c:pt idx="1847">
                  <c:v>2392.5781299999999</c:v>
                </c:pt>
                <c:pt idx="1848">
                  <c:v>2390.13672</c:v>
                </c:pt>
                <c:pt idx="1849">
                  <c:v>2392.5781299999999</c:v>
                </c:pt>
                <c:pt idx="1850">
                  <c:v>2392.5781299999999</c:v>
                </c:pt>
                <c:pt idx="1851">
                  <c:v>2392.5781299999999</c:v>
                </c:pt>
                <c:pt idx="1852">
                  <c:v>2392.5781299999999</c:v>
                </c:pt>
                <c:pt idx="1853">
                  <c:v>2392.5781299999999</c:v>
                </c:pt>
                <c:pt idx="1854">
                  <c:v>2392.5781299999999</c:v>
                </c:pt>
                <c:pt idx="1855">
                  <c:v>2392.5781299999999</c:v>
                </c:pt>
                <c:pt idx="1856">
                  <c:v>2392.5781299999999</c:v>
                </c:pt>
                <c:pt idx="1857">
                  <c:v>2392.5781299999999</c:v>
                </c:pt>
                <c:pt idx="1858">
                  <c:v>2390.13672</c:v>
                </c:pt>
                <c:pt idx="1859">
                  <c:v>2392.5781299999999</c:v>
                </c:pt>
                <c:pt idx="1860">
                  <c:v>2392.5781299999999</c:v>
                </c:pt>
                <c:pt idx="1861">
                  <c:v>2392.5781299999999</c:v>
                </c:pt>
                <c:pt idx="1862">
                  <c:v>2392.5781299999999</c:v>
                </c:pt>
                <c:pt idx="1863">
                  <c:v>2392.5781299999999</c:v>
                </c:pt>
                <c:pt idx="1864">
                  <c:v>2392.5781299999999</c:v>
                </c:pt>
                <c:pt idx="1865">
                  <c:v>2392.5781299999999</c:v>
                </c:pt>
                <c:pt idx="1866">
                  <c:v>2392.5781299999999</c:v>
                </c:pt>
                <c:pt idx="1867">
                  <c:v>2392.5781299999999</c:v>
                </c:pt>
                <c:pt idx="1868">
                  <c:v>2392.5781299999999</c:v>
                </c:pt>
                <c:pt idx="1869">
                  <c:v>2392.5781299999999</c:v>
                </c:pt>
                <c:pt idx="1870">
                  <c:v>2392.5781299999999</c:v>
                </c:pt>
                <c:pt idx="1871">
                  <c:v>2392.5781299999999</c:v>
                </c:pt>
                <c:pt idx="1872">
                  <c:v>2392.5781299999999</c:v>
                </c:pt>
                <c:pt idx="1873">
                  <c:v>2392.5781299999999</c:v>
                </c:pt>
                <c:pt idx="1874">
                  <c:v>2392.5781299999999</c:v>
                </c:pt>
                <c:pt idx="1875">
                  <c:v>2390.13672</c:v>
                </c:pt>
                <c:pt idx="1876">
                  <c:v>2392.5781299999999</c:v>
                </c:pt>
                <c:pt idx="1877">
                  <c:v>2392.5781299999999</c:v>
                </c:pt>
                <c:pt idx="1878">
                  <c:v>2392.5781299999999</c:v>
                </c:pt>
                <c:pt idx="1879">
                  <c:v>2392.5781299999999</c:v>
                </c:pt>
                <c:pt idx="1880">
                  <c:v>2392.5781299999999</c:v>
                </c:pt>
                <c:pt idx="1881">
                  <c:v>2392.5781299999999</c:v>
                </c:pt>
                <c:pt idx="1882">
                  <c:v>2390.13672</c:v>
                </c:pt>
                <c:pt idx="1883">
                  <c:v>2392.5781299999999</c:v>
                </c:pt>
                <c:pt idx="1884">
                  <c:v>2392.5781299999999</c:v>
                </c:pt>
                <c:pt idx="1885">
                  <c:v>2392.5781299999999</c:v>
                </c:pt>
                <c:pt idx="1886">
                  <c:v>2392.5781299999999</c:v>
                </c:pt>
                <c:pt idx="1887">
                  <c:v>2392.5781299999999</c:v>
                </c:pt>
                <c:pt idx="1888">
                  <c:v>2392.5781299999999</c:v>
                </c:pt>
                <c:pt idx="1889">
                  <c:v>2392.5781299999999</c:v>
                </c:pt>
                <c:pt idx="1890">
                  <c:v>2392.5781299999999</c:v>
                </c:pt>
                <c:pt idx="1891">
                  <c:v>2392.5781299999999</c:v>
                </c:pt>
                <c:pt idx="1892">
                  <c:v>2392.5781299999999</c:v>
                </c:pt>
                <c:pt idx="1893">
                  <c:v>2390.13672</c:v>
                </c:pt>
                <c:pt idx="1894">
                  <c:v>2392.5781299999999</c:v>
                </c:pt>
                <c:pt idx="1895">
                  <c:v>2390.13672</c:v>
                </c:pt>
                <c:pt idx="1896">
                  <c:v>2392.5781299999999</c:v>
                </c:pt>
                <c:pt idx="1897">
                  <c:v>2390.13672</c:v>
                </c:pt>
                <c:pt idx="1898">
                  <c:v>2392.5781299999999</c:v>
                </c:pt>
                <c:pt idx="1899">
                  <c:v>2390.13672</c:v>
                </c:pt>
                <c:pt idx="1900">
                  <c:v>2392.5781299999999</c:v>
                </c:pt>
                <c:pt idx="1901">
                  <c:v>2392.5781299999999</c:v>
                </c:pt>
                <c:pt idx="1902">
                  <c:v>2392.5781299999999</c:v>
                </c:pt>
                <c:pt idx="1903">
                  <c:v>2392.5781299999999</c:v>
                </c:pt>
                <c:pt idx="1904">
                  <c:v>2392.5781299999999</c:v>
                </c:pt>
                <c:pt idx="1905">
                  <c:v>2392.5781299999999</c:v>
                </c:pt>
                <c:pt idx="1906">
                  <c:v>2392.5781299999999</c:v>
                </c:pt>
                <c:pt idx="1907">
                  <c:v>2392.5781299999999</c:v>
                </c:pt>
                <c:pt idx="1908">
                  <c:v>2392.5781299999999</c:v>
                </c:pt>
                <c:pt idx="1909">
                  <c:v>2392.5781299999999</c:v>
                </c:pt>
                <c:pt idx="1910">
                  <c:v>2392.5781299999999</c:v>
                </c:pt>
                <c:pt idx="1911">
                  <c:v>2392.5781299999999</c:v>
                </c:pt>
                <c:pt idx="1912">
                  <c:v>2392.5781299999999</c:v>
                </c:pt>
                <c:pt idx="1913">
                  <c:v>2392.5781299999999</c:v>
                </c:pt>
                <c:pt idx="1914">
                  <c:v>2392.5781299999999</c:v>
                </c:pt>
                <c:pt idx="1915">
                  <c:v>2390.13672</c:v>
                </c:pt>
                <c:pt idx="1916">
                  <c:v>2392.5781299999999</c:v>
                </c:pt>
                <c:pt idx="1917">
                  <c:v>2390.13672</c:v>
                </c:pt>
                <c:pt idx="1918">
                  <c:v>2392.5781299999999</c:v>
                </c:pt>
                <c:pt idx="1919">
                  <c:v>2392.5781299999999</c:v>
                </c:pt>
                <c:pt idx="1920">
                  <c:v>2392.5781299999999</c:v>
                </c:pt>
                <c:pt idx="1921">
                  <c:v>2392.5781299999999</c:v>
                </c:pt>
                <c:pt idx="1922">
                  <c:v>2392.5781299999999</c:v>
                </c:pt>
                <c:pt idx="1923">
                  <c:v>2392.5781299999999</c:v>
                </c:pt>
                <c:pt idx="1924">
                  <c:v>2392.5781299999999</c:v>
                </c:pt>
                <c:pt idx="1925">
                  <c:v>2392.5781299999999</c:v>
                </c:pt>
                <c:pt idx="1926">
                  <c:v>2392.5781299999999</c:v>
                </c:pt>
                <c:pt idx="1927">
                  <c:v>2392.5781299999999</c:v>
                </c:pt>
                <c:pt idx="1928">
                  <c:v>2392.5781299999999</c:v>
                </c:pt>
                <c:pt idx="1929">
                  <c:v>2390.13672</c:v>
                </c:pt>
                <c:pt idx="1930">
                  <c:v>2392.5781299999999</c:v>
                </c:pt>
                <c:pt idx="1931">
                  <c:v>2392.5781299999999</c:v>
                </c:pt>
                <c:pt idx="1932">
                  <c:v>2392.5781299999999</c:v>
                </c:pt>
                <c:pt idx="1933">
                  <c:v>2392.5781299999999</c:v>
                </c:pt>
                <c:pt idx="1934">
                  <c:v>2392.5781299999999</c:v>
                </c:pt>
                <c:pt idx="1935">
                  <c:v>2390.13672</c:v>
                </c:pt>
                <c:pt idx="1936">
                  <c:v>2392.5781299999999</c:v>
                </c:pt>
                <c:pt idx="1937">
                  <c:v>2392.5781299999999</c:v>
                </c:pt>
                <c:pt idx="1938">
                  <c:v>2392.5781299999999</c:v>
                </c:pt>
                <c:pt idx="1939">
                  <c:v>2392.5781299999999</c:v>
                </c:pt>
                <c:pt idx="1940">
                  <c:v>2392.5781299999999</c:v>
                </c:pt>
                <c:pt idx="1941">
                  <c:v>2392.5781299999999</c:v>
                </c:pt>
                <c:pt idx="1942">
                  <c:v>2392.5781299999999</c:v>
                </c:pt>
                <c:pt idx="1943">
                  <c:v>2392.5781299999999</c:v>
                </c:pt>
                <c:pt idx="1944">
                  <c:v>2392.5781299999999</c:v>
                </c:pt>
                <c:pt idx="1945">
                  <c:v>2392.5781299999999</c:v>
                </c:pt>
                <c:pt idx="1946">
                  <c:v>2392.5781299999999</c:v>
                </c:pt>
                <c:pt idx="1947">
                  <c:v>2392.5781299999999</c:v>
                </c:pt>
                <c:pt idx="1948">
                  <c:v>2392.5781299999999</c:v>
                </c:pt>
                <c:pt idx="1949">
                  <c:v>2392.5781299999999</c:v>
                </c:pt>
                <c:pt idx="1950">
                  <c:v>2392.5781299999999</c:v>
                </c:pt>
                <c:pt idx="1951">
                  <c:v>2392.5781299999999</c:v>
                </c:pt>
                <c:pt idx="1952">
                  <c:v>2392.5781299999999</c:v>
                </c:pt>
                <c:pt idx="1953">
                  <c:v>2392.5781299999999</c:v>
                </c:pt>
                <c:pt idx="1954">
                  <c:v>2392.5781299999999</c:v>
                </c:pt>
                <c:pt idx="1955">
                  <c:v>2392.5781299999999</c:v>
                </c:pt>
                <c:pt idx="1956">
                  <c:v>2390.13672</c:v>
                </c:pt>
                <c:pt idx="1957">
                  <c:v>2392.5781299999999</c:v>
                </c:pt>
                <c:pt idx="1958">
                  <c:v>2392.5781299999999</c:v>
                </c:pt>
                <c:pt idx="1959">
                  <c:v>2392.5781299999999</c:v>
                </c:pt>
                <c:pt idx="1960">
                  <c:v>2392.5781299999999</c:v>
                </c:pt>
                <c:pt idx="1961">
                  <c:v>2392.5781299999999</c:v>
                </c:pt>
                <c:pt idx="1962">
                  <c:v>2392.5781299999999</c:v>
                </c:pt>
                <c:pt idx="1963">
                  <c:v>2392.5781299999999</c:v>
                </c:pt>
                <c:pt idx="1964">
                  <c:v>2392.5781299999999</c:v>
                </c:pt>
                <c:pt idx="1965">
                  <c:v>2392.5781299999999</c:v>
                </c:pt>
                <c:pt idx="1966">
                  <c:v>2392.5781299999999</c:v>
                </c:pt>
                <c:pt idx="1967">
                  <c:v>2392.5781299999999</c:v>
                </c:pt>
                <c:pt idx="1968">
                  <c:v>2392.5781299999999</c:v>
                </c:pt>
                <c:pt idx="1969">
                  <c:v>2392.5781299999999</c:v>
                </c:pt>
                <c:pt idx="1970">
                  <c:v>2392.5781299999999</c:v>
                </c:pt>
                <c:pt idx="1971">
                  <c:v>2392.5781299999999</c:v>
                </c:pt>
                <c:pt idx="1972">
                  <c:v>2392.5781299999999</c:v>
                </c:pt>
                <c:pt idx="1973">
                  <c:v>2392.5781299999999</c:v>
                </c:pt>
                <c:pt idx="1974">
                  <c:v>2392.5781299999999</c:v>
                </c:pt>
                <c:pt idx="1975">
                  <c:v>2392.5781299999999</c:v>
                </c:pt>
                <c:pt idx="1976">
                  <c:v>2390.13672</c:v>
                </c:pt>
                <c:pt idx="1977">
                  <c:v>2392.5781299999999</c:v>
                </c:pt>
                <c:pt idx="1978">
                  <c:v>2392.5781299999999</c:v>
                </c:pt>
                <c:pt idx="1979">
                  <c:v>2392.5781299999999</c:v>
                </c:pt>
                <c:pt idx="1980">
                  <c:v>2392.5781299999999</c:v>
                </c:pt>
                <c:pt idx="1981">
                  <c:v>2392.5781299999999</c:v>
                </c:pt>
                <c:pt idx="1982">
                  <c:v>2392.5781299999999</c:v>
                </c:pt>
                <c:pt idx="1983">
                  <c:v>2392.5781299999999</c:v>
                </c:pt>
                <c:pt idx="1984">
                  <c:v>2390.13672</c:v>
                </c:pt>
                <c:pt idx="1985">
                  <c:v>2392.5781299999999</c:v>
                </c:pt>
                <c:pt idx="1986">
                  <c:v>2392.5781299999999</c:v>
                </c:pt>
                <c:pt idx="1987">
                  <c:v>2392.5781299999999</c:v>
                </c:pt>
                <c:pt idx="1988">
                  <c:v>2392.5781299999999</c:v>
                </c:pt>
                <c:pt idx="1989">
                  <c:v>2392.5781299999999</c:v>
                </c:pt>
                <c:pt idx="1990">
                  <c:v>2392.5781299999999</c:v>
                </c:pt>
                <c:pt idx="1991">
                  <c:v>2392.5781299999999</c:v>
                </c:pt>
                <c:pt idx="1992">
                  <c:v>2392.5781299999999</c:v>
                </c:pt>
                <c:pt idx="1993">
                  <c:v>2392.5781299999999</c:v>
                </c:pt>
                <c:pt idx="1994">
                  <c:v>2392.5781299999999</c:v>
                </c:pt>
                <c:pt idx="1995">
                  <c:v>2392.5781299999999</c:v>
                </c:pt>
                <c:pt idx="1996">
                  <c:v>2392.5781299999999</c:v>
                </c:pt>
                <c:pt idx="1997">
                  <c:v>2392.5781299999999</c:v>
                </c:pt>
                <c:pt idx="1998">
                  <c:v>2392.5781299999999</c:v>
                </c:pt>
                <c:pt idx="1999">
                  <c:v>2392.5781299999999</c:v>
                </c:pt>
                <c:pt idx="2000">
                  <c:v>2392.5781299999999</c:v>
                </c:pt>
                <c:pt idx="2001">
                  <c:v>2392.5781299999999</c:v>
                </c:pt>
                <c:pt idx="2002">
                  <c:v>2392.5781299999999</c:v>
                </c:pt>
                <c:pt idx="2003">
                  <c:v>2392.5781299999999</c:v>
                </c:pt>
                <c:pt idx="2004">
                  <c:v>2392.5781299999999</c:v>
                </c:pt>
                <c:pt idx="2005">
                  <c:v>2392.5781299999999</c:v>
                </c:pt>
                <c:pt idx="2006">
                  <c:v>2390.13672</c:v>
                </c:pt>
                <c:pt idx="2007">
                  <c:v>2390.13672</c:v>
                </c:pt>
                <c:pt idx="2008">
                  <c:v>2390.13672</c:v>
                </c:pt>
                <c:pt idx="2009">
                  <c:v>2392.5781299999999</c:v>
                </c:pt>
                <c:pt idx="2010">
                  <c:v>2392.5781299999999</c:v>
                </c:pt>
                <c:pt idx="2011">
                  <c:v>2390.13672</c:v>
                </c:pt>
                <c:pt idx="2012">
                  <c:v>2392.5781299999999</c:v>
                </c:pt>
                <c:pt idx="2013">
                  <c:v>2392.5781299999999</c:v>
                </c:pt>
                <c:pt idx="2014">
                  <c:v>2392.5781299999999</c:v>
                </c:pt>
                <c:pt idx="2015">
                  <c:v>2392.5781299999999</c:v>
                </c:pt>
                <c:pt idx="2016">
                  <c:v>2392.5781299999999</c:v>
                </c:pt>
                <c:pt idx="2017">
                  <c:v>2392.5781299999999</c:v>
                </c:pt>
                <c:pt idx="2018">
                  <c:v>2392.5781299999999</c:v>
                </c:pt>
                <c:pt idx="2019">
                  <c:v>2392.5781299999999</c:v>
                </c:pt>
                <c:pt idx="2020">
                  <c:v>2390.13672</c:v>
                </c:pt>
                <c:pt idx="2021">
                  <c:v>2390.13672</c:v>
                </c:pt>
                <c:pt idx="2022">
                  <c:v>2392.5781299999999</c:v>
                </c:pt>
                <c:pt idx="2023">
                  <c:v>2392.5781299999999</c:v>
                </c:pt>
                <c:pt idx="2024">
                  <c:v>2392.5781299999999</c:v>
                </c:pt>
                <c:pt idx="2025">
                  <c:v>2392.5781299999999</c:v>
                </c:pt>
                <c:pt idx="2026">
                  <c:v>2392.5781299999999</c:v>
                </c:pt>
                <c:pt idx="2027">
                  <c:v>2392.5781299999999</c:v>
                </c:pt>
                <c:pt idx="2028">
                  <c:v>2390.13672</c:v>
                </c:pt>
                <c:pt idx="2029">
                  <c:v>2392.5781299999999</c:v>
                </c:pt>
                <c:pt idx="2030">
                  <c:v>2392.5781299999999</c:v>
                </c:pt>
                <c:pt idx="2031">
                  <c:v>2392.5781299999999</c:v>
                </c:pt>
                <c:pt idx="2032">
                  <c:v>2392.5781299999999</c:v>
                </c:pt>
                <c:pt idx="2033">
                  <c:v>2392.5781299999999</c:v>
                </c:pt>
                <c:pt idx="2034">
                  <c:v>2392.5781299999999</c:v>
                </c:pt>
                <c:pt idx="2035">
                  <c:v>2392.5781299999999</c:v>
                </c:pt>
                <c:pt idx="2036">
                  <c:v>2392.5781299999999</c:v>
                </c:pt>
                <c:pt idx="2037">
                  <c:v>2392.5781299999999</c:v>
                </c:pt>
                <c:pt idx="2038">
                  <c:v>2392.5781299999999</c:v>
                </c:pt>
                <c:pt idx="2039">
                  <c:v>2392.5781299999999</c:v>
                </c:pt>
                <c:pt idx="2040">
                  <c:v>2392.5781299999999</c:v>
                </c:pt>
                <c:pt idx="2041">
                  <c:v>2392.5781299999999</c:v>
                </c:pt>
                <c:pt idx="2042">
                  <c:v>2392.5781299999999</c:v>
                </c:pt>
                <c:pt idx="2043">
                  <c:v>2392.5781299999999</c:v>
                </c:pt>
                <c:pt idx="2044">
                  <c:v>2392.5781299999999</c:v>
                </c:pt>
                <c:pt idx="2045">
                  <c:v>2392.5781299999999</c:v>
                </c:pt>
                <c:pt idx="2046">
                  <c:v>2392.5781299999999</c:v>
                </c:pt>
                <c:pt idx="2047">
                  <c:v>2392.5781299999999</c:v>
                </c:pt>
                <c:pt idx="2048">
                  <c:v>2392.5781299999999</c:v>
                </c:pt>
                <c:pt idx="2049">
                  <c:v>2392.5781299999999</c:v>
                </c:pt>
                <c:pt idx="2050">
                  <c:v>2392.5781299999999</c:v>
                </c:pt>
                <c:pt idx="2051">
                  <c:v>2392.5781299999999</c:v>
                </c:pt>
                <c:pt idx="2052">
                  <c:v>2392.5781299999999</c:v>
                </c:pt>
                <c:pt idx="2053">
                  <c:v>2392.5781299999999</c:v>
                </c:pt>
                <c:pt idx="2054">
                  <c:v>2392.5781299999999</c:v>
                </c:pt>
                <c:pt idx="2055">
                  <c:v>2392.5781299999999</c:v>
                </c:pt>
                <c:pt idx="2056">
                  <c:v>2392.5781299999999</c:v>
                </c:pt>
                <c:pt idx="2057">
                  <c:v>2392.5781299999999</c:v>
                </c:pt>
                <c:pt idx="2058">
                  <c:v>2392.5781299999999</c:v>
                </c:pt>
                <c:pt idx="2059">
                  <c:v>2392.5781299999999</c:v>
                </c:pt>
                <c:pt idx="2060">
                  <c:v>2390.13672</c:v>
                </c:pt>
                <c:pt idx="2061">
                  <c:v>2392.5781299999999</c:v>
                </c:pt>
                <c:pt idx="2062">
                  <c:v>2392.5781299999999</c:v>
                </c:pt>
                <c:pt idx="2063">
                  <c:v>2392.5781299999999</c:v>
                </c:pt>
                <c:pt idx="2064">
                  <c:v>2392.5781299999999</c:v>
                </c:pt>
                <c:pt idx="2065">
                  <c:v>2392.5781299999999</c:v>
                </c:pt>
                <c:pt idx="2066">
                  <c:v>2392.5781299999999</c:v>
                </c:pt>
                <c:pt idx="2067">
                  <c:v>2392.5781299999999</c:v>
                </c:pt>
                <c:pt idx="2068">
                  <c:v>2392.5781299999999</c:v>
                </c:pt>
                <c:pt idx="2069">
                  <c:v>2390.13672</c:v>
                </c:pt>
                <c:pt idx="2070">
                  <c:v>2392.5781299999999</c:v>
                </c:pt>
                <c:pt idx="2071">
                  <c:v>2392.5781299999999</c:v>
                </c:pt>
                <c:pt idx="2072">
                  <c:v>2392.5781299999999</c:v>
                </c:pt>
                <c:pt idx="2073">
                  <c:v>2392.5781299999999</c:v>
                </c:pt>
                <c:pt idx="2074">
                  <c:v>2392.5781299999999</c:v>
                </c:pt>
                <c:pt idx="2075">
                  <c:v>2392.5781299999999</c:v>
                </c:pt>
                <c:pt idx="2076">
                  <c:v>2392.5781299999999</c:v>
                </c:pt>
                <c:pt idx="2077">
                  <c:v>2392.5781299999999</c:v>
                </c:pt>
                <c:pt idx="2078">
                  <c:v>2392.5781299999999</c:v>
                </c:pt>
                <c:pt idx="2079">
                  <c:v>2392.5781299999999</c:v>
                </c:pt>
                <c:pt idx="2080">
                  <c:v>2392.5781299999999</c:v>
                </c:pt>
                <c:pt idx="2081">
                  <c:v>2392.5781299999999</c:v>
                </c:pt>
                <c:pt idx="2082">
                  <c:v>2392.5781299999999</c:v>
                </c:pt>
                <c:pt idx="2083">
                  <c:v>2392.5781299999999</c:v>
                </c:pt>
                <c:pt idx="2084">
                  <c:v>2392.5781299999999</c:v>
                </c:pt>
                <c:pt idx="2085">
                  <c:v>2392.5781299999999</c:v>
                </c:pt>
                <c:pt idx="2086">
                  <c:v>2392.5781299999999</c:v>
                </c:pt>
                <c:pt idx="2087">
                  <c:v>2392.5781299999999</c:v>
                </c:pt>
                <c:pt idx="2088">
                  <c:v>2392.5781299999999</c:v>
                </c:pt>
                <c:pt idx="2089">
                  <c:v>2392.5781299999999</c:v>
                </c:pt>
                <c:pt idx="2090">
                  <c:v>2392.5781299999999</c:v>
                </c:pt>
                <c:pt idx="2091">
                  <c:v>2392.5781299999999</c:v>
                </c:pt>
                <c:pt idx="2092">
                  <c:v>2392.5781299999999</c:v>
                </c:pt>
                <c:pt idx="2093">
                  <c:v>2392.5781299999999</c:v>
                </c:pt>
                <c:pt idx="2094">
                  <c:v>2392.5781299999999</c:v>
                </c:pt>
                <c:pt idx="2095">
                  <c:v>2392.5781299999999</c:v>
                </c:pt>
                <c:pt idx="2096">
                  <c:v>2392.5781299999999</c:v>
                </c:pt>
                <c:pt idx="2097">
                  <c:v>2392.5781299999999</c:v>
                </c:pt>
                <c:pt idx="2098">
                  <c:v>2392.5781299999999</c:v>
                </c:pt>
                <c:pt idx="2099">
                  <c:v>2392.5781299999999</c:v>
                </c:pt>
                <c:pt idx="2100">
                  <c:v>2392.5781299999999</c:v>
                </c:pt>
                <c:pt idx="2101">
                  <c:v>2392.5781299999999</c:v>
                </c:pt>
                <c:pt idx="2102">
                  <c:v>2392.5781299999999</c:v>
                </c:pt>
                <c:pt idx="2103">
                  <c:v>2392.5781299999999</c:v>
                </c:pt>
                <c:pt idx="2104">
                  <c:v>2392.5781299999999</c:v>
                </c:pt>
                <c:pt idx="2105">
                  <c:v>2392.5781299999999</c:v>
                </c:pt>
                <c:pt idx="2106">
                  <c:v>2392.5781299999999</c:v>
                </c:pt>
                <c:pt idx="2107">
                  <c:v>2392.5781299999999</c:v>
                </c:pt>
                <c:pt idx="2108">
                  <c:v>2392.5781299999999</c:v>
                </c:pt>
                <c:pt idx="2109">
                  <c:v>2390.13672</c:v>
                </c:pt>
                <c:pt idx="2110">
                  <c:v>2392.5781299999999</c:v>
                </c:pt>
                <c:pt idx="2111">
                  <c:v>2392.5781299999999</c:v>
                </c:pt>
                <c:pt idx="2112">
                  <c:v>2392.5781299999999</c:v>
                </c:pt>
                <c:pt idx="2113">
                  <c:v>2390.13672</c:v>
                </c:pt>
                <c:pt idx="2114">
                  <c:v>2392.5781299999999</c:v>
                </c:pt>
                <c:pt idx="2115">
                  <c:v>2392.5781299999999</c:v>
                </c:pt>
                <c:pt idx="2116">
                  <c:v>2392.5781299999999</c:v>
                </c:pt>
                <c:pt idx="2117">
                  <c:v>2392.5781299999999</c:v>
                </c:pt>
                <c:pt idx="2118">
                  <c:v>2390.13672</c:v>
                </c:pt>
                <c:pt idx="2119">
                  <c:v>2392.5781299999999</c:v>
                </c:pt>
                <c:pt idx="2120">
                  <c:v>2392.5781299999999</c:v>
                </c:pt>
                <c:pt idx="2121">
                  <c:v>2392.5781299999999</c:v>
                </c:pt>
                <c:pt idx="2122">
                  <c:v>2392.5781299999999</c:v>
                </c:pt>
                <c:pt idx="2123">
                  <c:v>2392.5781299999999</c:v>
                </c:pt>
                <c:pt idx="2124">
                  <c:v>2392.5781299999999</c:v>
                </c:pt>
                <c:pt idx="2125">
                  <c:v>2392.5781299999999</c:v>
                </c:pt>
                <c:pt idx="2126">
                  <c:v>2392.5781299999999</c:v>
                </c:pt>
                <c:pt idx="2127">
                  <c:v>2392.5781299999999</c:v>
                </c:pt>
                <c:pt idx="2128">
                  <c:v>2392.5781299999999</c:v>
                </c:pt>
                <c:pt idx="2129">
                  <c:v>2392.5781299999999</c:v>
                </c:pt>
                <c:pt idx="2130">
                  <c:v>2392.5781299999999</c:v>
                </c:pt>
                <c:pt idx="2131">
                  <c:v>2390.13672</c:v>
                </c:pt>
                <c:pt idx="2132">
                  <c:v>2392.5781299999999</c:v>
                </c:pt>
                <c:pt idx="2133">
                  <c:v>2392.5781299999999</c:v>
                </c:pt>
                <c:pt idx="2134">
                  <c:v>2390.13672</c:v>
                </c:pt>
                <c:pt idx="2135">
                  <c:v>2392.5781299999999</c:v>
                </c:pt>
                <c:pt idx="2136">
                  <c:v>2392.5781299999999</c:v>
                </c:pt>
                <c:pt idx="2137">
                  <c:v>2390.13672</c:v>
                </c:pt>
                <c:pt idx="2138">
                  <c:v>2392.5781299999999</c:v>
                </c:pt>
                <c:pt idx="2139">
                  <c:v>2392.5781299999999</c:v>
                </c:pt>
                <c:pt idx="2140">
                  <c:v>2390.13672</c:v>
                </c:pt>
                <c:pt idx="2141">
                  <c:v>2392.5781299999999</c:v>
                </c:pt>
                <c:pt idx="2142">
                  <c:v>2392.5781299999999</c:v>
                </c:pt>
                <c:pt idx="2143">
                  <c:v>2390.13672</c:v>
                </c:pt>
                <c:pt idx="2144">
                  <c:v>2392.5781299999999</c:v>
                </c:pt>
                <c:pt idx="2145">
                  <c:v>2392.5781299999999</c:v>
                </c:pt>
                <c:pt idx="2146">
                  <c:v>2390.13672</c:v>
                </c:pt>
                <c:pt idx="2147">
                  <c:v>2392.5781299999999</c:v>
                </c:pt>
                <c:pt idx="2148">
                  <c:v>2392.5781299999999</c:v>
                </c:pt>
                <c:pt idx="2149">
                  <c:v>2392.5781299999999</c:v>
                </c:pt>
                <c:pt idx="2150">
                  <c:v>2392.5781299999999</c:v>
                </c:pt>
                <c:pt idx="2151">
                  <c:v>2392.5781299999999</c:v>
                </c:pt>
                <c:pt idx="2152">
                  <c:v>2392.5781299999999</c:v>
                </c:pt>
                <c:pt idx="2153">
                  <c:v>2392.5781299999999</c:v>
                </c:pt>
                <c:pt idx="2154">
                  <c:v>2392.5781299999999</c:v>
                </c:pt>
                <c:pt idx="2155">
                  <c:v>2395.0195300000019</c:v>
                </c:pt>
                <c:pt idx="2156">
                  <c:v>2392.5781299999999</c:v>
                </c:pt>
                <c:pt idx="2157">
                  <c:v>2392.5781299999999</c:v>
                </c:pt>
                <c:pt idx="2158">
                  <c:v>2390.13672</c:v>
                </c:pt>
                <c:pt idx="2159">
                  <c:v>2392.5781299999999</c:v>
                </c:pt>
                <c:pt idx="2160">
                  <c:v>2392.5781299999999</c:v>
                </c:pt>
                <c:pt idx="2161">
                  <c:v>2392.5781299999999</c:v>
                </c:pt>
                <c:pt idx="2162">
                  <c:v>2390.13672</c:v>
                </c:pt>
                <c:pt idx="2163">
                  <c:v>2392.5781299999999</c:v>
                </c:pt>
                <c:pt idx="2164">
                  <c:v>2392.5781299999999</c:v>
                </c:pt>
                <c:pt idx="2165">
                  <c:v>2390.13672</c:v>
                </c:pt>
                <c:pt idx="2166">
                  <c:v>2392.5781299999999</c:v>
                </c:pt>
                <c:pt idx="2167">
                  <c:v>2392.5781299999999</c:v>
                </c:pt>
                <c:pt idx="2168">
                  <c:v>2392.5781299999999</c:v>
                </c:pt>
                <c:pt idx="2169">
                  <c:v>2390.13672</c:v>
                </c:pt>
                <c:pt idx="2170">
                  <c:v>2392.5781299999999</c:v>
                </c:pt>
                <c:pt idx="2171">
                  <c:v>2390.13672</c:v>
                </c:pt>
                <c:pt idx="2172">
                  <c:v>2392.5781299999999</c:v>
                </c:pt>
                <c:pt idx="2173">
                  <c:v>2390.13672</c:v>
                </c:pt>
                <c:pt idx="2174">
                  <c:v>2392.5781299999999</c:v>
                </c:pt>
                <c:pt idx="2175">
                  <c:v>2392.5781299999999</c:v>
                </c:pt>
                <c:pt idx="2176">
                  <c:v>2392.5781299999999</c:v>
                </c:pt>
                <c:pt idx="2177">
                  <c:v>2392.5781299999999</c:v>
                </c:pt>
                <c:pt idx="2178">
                  <c:v>2390.13672</c:v>
                </c:pt>
                <c:pt idx="2179">
                  <c:v>2392.5781299999999</c:v>
                </c:pt>
                <c:pt idx="2180">
                  <c:v>2392.5781299999999</c:v>
                </c:pt>
                <c:pt idx="2181">
                  <c:v>2392.5781299999999</c:v>
                </c:pt>
                <c:pt idx="2182">
                  <c:v>2392.5781299999999</c:v>
                </c:pt>
                <c:pt idx="2183">
                  <c:v>2392.5781299999999</c:v>
                </c:pt>
                <c:pt idx="2184">
                  <c:v>2392.5781299999999</c:v>
                </c:pt>
                <c:pt idx="2185">
                  <c:v>2392.5781299999999</c:v>
                </c:pt>
                <c:pt idx="2186">
                  <c:v>2392.5781299999999</c:v>
                </c:pt>
                <c:pt idx="2187">
                  <c:v>2392.5781299999999</c:v>
                </c:pt>
                <c:pt idx="2188">
                  <c:v>2392.5781299999999</c:v>
                </c:pt>
                <c:pt idx="2189">
                  <c:v>2390.13672</c:v>
                </c:pt>
                <c:pt idx="2190">
                  <c:v>2392.5781299999999</c:v>
                </c:pt>
                <c:pt idx="2191">
                  <c:v>2392.5781299999999</c:v>
                </c:pt>
                <c:pt idx="2192">
                  <c:v>2392.5781299999999</c:v>
                </c:pt>
                <c:pt idx="2193">
                  <c:v>2392.5781299999999</c:v>
                </c:pt>
                <c:pt idx="2194">
                  <c:v>2392.5781299999999</c:v>
                </c:pt>
                <c:pt idx="2195">
                  <c:v>2392.5781299999999</c:v>
                </c:pt>
                <c:pt idx="2196">
                  <c:v>2392.5781299999999</c:v>
                </c:pt>
                <c:pt idx="2197">
                  <c:v>2390.13672</c:v>
                </c:pt>
                <c:pt idx="2198">
                  <c:v>2392.5781299999999</c:v>
                </c:pt>
                <c:pt idx="2199">
                  <c:v>2390.13672</c:v>
                </c:pt>
                <c:pt idx="2200">
                  <c:v>2392.5781299999999</c:v>
                </c:pt>
                <c:pt idx="2201">
                  <c:v>2392.5781299999999</c:v>
                </c:pt>
                <c:pt idx="2202">
                  <c:v>2390.13672</c:v>
                </c:pt>
                <c:pt idx="2203">
                  <c:v>2392.5781299999999</c:v>
                </c:pt>
                <c:pt idx="2204">
                  <c:v>2392.5781299999999</c:v>
                </c:pt>
                <c:pt idx="2205">
                  <c:v>2392.5781299999999</c:v>
                </c:pt>
                <c:pt idx="2206">
                  <c:v>2392.5781299999999</c:v>
                </c:pt>
                <c:pt idx="2207">
                  <c:v>2392.5781299999999</c:v>
                </c:pt>
                <c:pt idx="2208">
                  <c:v>2390.13672</c:v>
                </c:pt>
                <c:pt idx="2209">
                  <c:v>2392.5781299999999</c:v>
                </c:pt>
                <c:pt idx="2210">
                  <c:v>2390.13672</c:v>
                </c:pt>
                <c:pt idx="2211">
                  <c:v>2392.5781299999999</c:v>
                </c:pt>
                <c:pt idx="2212">
                  <c:v>2392.5781299999999</c:v>
                </c:pt>
                <c:pt idx="2213">
                  <c:v>2390.13672</c:v>
                </c:pt>
                <c:pt idx="2214">
                  <c:v>2390.13672</c:v>
                </c:pt>
                <c:pt idx="2215">
                  <c:v>2390.13672</c:v>
                </c:pt>
                <c:pt idx="2216">
                  <c:v>2392.5781299999999</c:v>
                </c:pt>
                <c:pt idx="2217">
                  <c:v>2390.13672</c:v>
                </c:pt>
                <c:pt idx="2218">
                  <c:v>2392.5781299999999</c:v>
                </c:pt>
                <c:pt idx="2219">
                  <c:v>2392.5781299999999</c:v>
                </c:pt>
                <c:pt idx="2220">
                  <c:v>2392.5781299999999</c:v>
                </c:pt>
                <c:pt idx="2221">
                  <c:v>2390.13672</c:v>
                </c:pt>
                <c:pt idx="2222">
                  <c:v>2392.5781299999999</c:v>
                </c:pt>
                <c:pt idx="2223">
                  <c:v>2392.5781299999999</c:v>
                </c:pt>
                <c:pt idx="2224">
                  <c:v>2390.13672</c:v>
                </c:pt>
                <c:pt idx="2225">
                  <c:v>2392.5781299999999</c:v>
                </c:pt>
                <c:pt idx="2226">
                  <c:v>2390.13672</c:v>
                </c:pt>
                <c:pt idx="2227">
                  <c:v>2392.5781299999999</c:v>
                </c:pt>
                <c:pt idx="2228">
                  <c:v>2392.5781299999999</c:v>
                </c:pt>
                <c:pt idx="2229">
                  <c:v>2392.5781299999999</c:v>
                </c:pt>
                <c:pt idx="2230">
                  <c:v>2392.5781299999999</c:v>
                </c:pt>
                <c:pt idx="2231">
                  <c:v>2392.5781299999999</c:v>
                </c:pt>
                <c:pt idx="2232">
                  <c:v>2390.13672</c:v>
                </c:pt>
                <c:pt idx="2233">
                  <c:v>2392.5781299999999</c:v>
                </c:pt>
                <c:pt idx="2234">
                  <c:v>2392.5781299999999</c:v>
                </c:pt>
                <c:pt idx="2235">
                  <c:v>2392.5781299999999</c:v>
                </c:pt>
                <c:pt idx="2236">
                  <c:v>2392.5781299999999</c:v>
                </c:pt>
                <c:pt idx="2237">
                  <c:v>2392.5781299999999</c:v>
                </c:pt>
                <c:pt idx="2238">
                  <c:v>2392.5781299999999</c:v>
                </c:pt>
                <c:pt idx="2239">
                  <c:v>2390.13672</c:v>
                </c:pt>
                <c:pt idx="2240">
                  <c:v>2392.5781299999999</c:v>
                </c:pt>
                <c:pt idx="2241">
                  <c:v>2392.5781299999999</c:v>
                </c:pt>
                <c:pt idx="2242">
                  <c:v>2390.13672</c:v>
                </c:pt>
                <c:pt idx="2243">
                  <c:v>2392.5781299999999</c:v>
                </c:pt>
                <c:pt idx="2244">
                  <c:v>2390.13672</c:v>
                </c:pt>
                <c:pt idx="2245">
                  <c:v>2392.5781299999999</c:v>
                </c:pt>
                <c:pt idx="2246">
                  <c:v>2392.5781299999999</c:v>
                </c:pt>
                <c:pt idx="2247">
                  <c:v>2392.5781299999999</c:v>
                </c:pt>
                <c:pt idx="2248">
                  <c:v>2392.5781299999999</c:v>
                </c:pt>
                <c:pt idx="2249">
                  <c:v>2392.5781299999999</c:v>
                </c:pt>
                <c:pt idx="2250">
                  <c:v>2392.5781299999999</c:v>
                </c:pt>
                <c:pt idx="2251">
                  <c:v>2390.13672</c:v>
                </c:pt>
                <c:pt idx="2252">
                  <c:v>2390.13672</c:v>
                </c:pt>
                <c:pt idx="2253">
                  <c:v>2392.5781299999999</c:v>
                </c:pt>
                <c:pt idx="2254">
                  <c:v>2392.5781299999999</c:v>
                </c:pt>
                <c:pt idx="2255">
                  <c:v>2392.5781299999999</c:v>
                </c:pt>
                <c:pt idx="2256">
                  <c:v>2392.5781299999999</c:v>
                </c:pt>
                <c:pt idx="2257">
                  <c:v>2392.5781299999999</c:v>
                </c:pt>
                <c:pt idx="2258">
                  <c:v>2392.5781299999999</c:v>
                </c:pt>
                <c:pt idx="2259">
                  <c:v>2392.5781299999999</c:v>
                </c:pt>
                <c:pt idx="2260">
                  <c:v>2392.5781299999999</c:v>
                </c:pt>
                <c:pt idx="2261">
                  <c:v>2392.5781299999999</c:v>
                </c:pt>
                <c:pt idx="2262">
                  <c:v>2392.5781299999999</c:v>
                </c:pt>
                <c:pt idx="2263">
                  <c:v>2392.5781299999999</c:v>
                </c:pt>
                <c:pt idx="2264">
                  <c:v>2392.5781299999999</c:v>
                </c:pt>
                <c:pt idx="2265">
                  <c:v>2392.5781299999999</c:v>
                </c:pt>
                <c:pt idx="2266">
                  <c:v>2392.5781299999999</c:v>
                </c:pt>
                <c:pt idx="2267">
                  <c:v>2392.5781299999999</c:v>
                </c:pt>
                <c:pt idx="2268">
                  <c:v>2392.5781299999999</c:v>
                </c:pt>
                <c:pt idx="2269">
                  <c:v>2390.13672</c:v>
                </c:pt>
                <c:pt idx="2270">
                  <c:v>2392.5781299999999</c:v>
                </c:pt>
                <c:pt idx="2271">
                  <c:v>2392.5781299999999</c:v>
                </c:pt>
                <c:pt idx="2272">
                  <c:v>2392.5781299999999</c:v>
                </c:pt>
                <c:pt idx="2273">
                  <c:v>2390.13672</c:v>
                </c:pt>
                <c:pt idx="2274">
                  <c:v>2390.13672</c:v>
                </c:pt>
                <c:pt idx="2275">
                  <c:v>2392.5781299999999</c:v>
                </c:pt>
                <c:pt idx="2276">
                  <c:v>2392.5781299999999</c:v>
                </c:pt>
                <c:pt idx="2277">
                  <c:v>2390.13672</c:v>
                </c:pt>
                <c:pt idx="2278">
                  <c:v>2392.5781299999999</c:v>
                </c:pt>
                <c:pt idx="2279">
                  <c:v>2392.5781299999999</c:v>
                </c:pt>
                <c:pt idx="2280">
                  <c:v>2392.5781299999999</c:v>
                </c:pt>
                <c:pt idx="2281">
                  <c:v>2392.5781299999999</c:v>
                </c:pt>
                <c:pt idx="2282">
                  <c:v>2392.5781299999999</c:v>
                </c:pt>
                <c:pt idx="2283">
                  <c:v>2392.5781299999999</c:v>
                </c:pt>
                <c:pt idx="2284">
                  <c:v>2392.5781299999999</c:v>
                </c:pt>
                <c:pt idx="2285">
                  <c:v>2392.5781299999999</c:v>
                </c:pt>
                <c:pt idx="2286">
                  <c:v>2392.5781299999999</c:v>
                </c:pt>
                <c:pt idx="2287">
                  <c:v>2392.5781299999999</c:v>
                </c:pt>
                <c:pt idx="2288">
                  <c:v>2392.5781299999999</c:v>
                </c:pt>
                <c:pt idx="2289">
                  <c:v>2392.5781299999999</c:v>
                </c:pt>
                <c:pt idx="2290">
                  <c:v>2390.13672</c:v>
                </c:pt>
                <c:pt idx="2291">
                  <c:v>2390.13672</c:v>
                </c:pt>
                <c:pt idx="2292">
                  <c:v>2392.5781299999999</c:v>
                </c:pt>
                <c:pt idx="2293">
                  <c:v>2390.13672</c:v>
                </c:pt>
                <c:pt idx="2294">
                  <c:v>2392.5781299999999</c:v>
                </c:pt>
                <c:pt idx="2295">
                  <c:v>2390.13672</c:v>
                </c:pt>
                <c:pt idx="2296">
                  <c:v>2390.13672</c:v>
                </c:pt>
                <c:pt idx="2297">
                  <c:v>2390.13672</c:v>
                </c:pt>
                <c:pt idx="2298">
                  <c:v>2392.5781299999999</c:v>
                </c:pt>
                <c:pt idx="2299">
                  <c:v>2392.5781299999999</c:v>
                </c:pt>
                <c:pt idx="2300">
                  <c:v>2390.13672</c:v>
                </c:pt>
                <c:pt idx="2301">
                  <c:v>2390.13672</c:v>
                </c:pt>
                <c:pt idx="2302">
                  <c:v>2392.5781299999999</c:v>
                </c:pt>
                <c:pt idx="2303">
                  <c:v>2392.5781299999999</c:v>
                </c:pt>
                <c:pt idx="2304">
                  <c:v>2392.5781299999999</c:v>
                </c:pt>
                <c:pt idx="2305">
                  <c:v>2392.5781299999999</c:v>
                </c:pt>
                <c:pt idx="2306">
                  <c:v>2392.5781299999999</c:v>
                </c:pt>
                <c:pt idx="2307">
                  <c:v>2392.5781299999999</c:v>
                </c:pt>
                <c:pt idx="2308">
                  <c:v>2392.5781299999999</c:v>
                </c:pt>
                <c:pt idx="2309">
                  <c:v>2392.5781299999999</c:v>
                </c:pt>
                <c:pt idx="2310">
                  <c:v>2392.5781299999999</c:v>
                </c:pt>
                <c:pt idx="2311">
                  <c:v>2392.5781299999999</c:v>
                </c:pt>
                <c:pt idx="2312">
                  <c:v>2392.5781299999999</c:v>
                </c:pt>
                <c:pt idx="2313">
                  <c:v>2390.13672</c:v>
                </c:pt>
                <c:pt idx="2314">
                  <c:v>2392.5781299999999</c:v>
                </c:pt>
                <c:pt idx="2315">
                  <c:v>2392.5781299999999</c:v>
                </c:pt>
                <c:pt idx="2316">
                  <c:v>2392.5781299999999</c:v>
                </c:pt>
                <c:pt idx="2317">
                  <c:v>2392.5781299999999</c:v>
                </c:pt>
                <c:pt idx="2318">
                  <c:v>2390.13672</c:v>
                </c:pt>
                <c:pt idx="2319">
                  <c:v>2392.5781299999999</c:v>
                </c:pt>
                <c:pt idx="2320">
                  <c:v>2392.5781299999999</c:v>
                </c:pt>
                <c:pt idx="2321">
                  <c:v>2392.5781299999999</c:v>
                </c:pt>
                <c:pt idx="2322">
                  <c:v>2392.5781299999999</c:v>
                </c:pt>
                <c:pt idx="2323">
                  <c:v>2392.5781299999999</c:v>
                </c:pt>
                <c:pt idx="2324">
                  <c:v>2392.5781299999999</c:v>
                </c:pt>
                <c:pt idx="2325">
                  <c:v>2392.5781299999999</c:v>
                </c:pt>
                <c:pt idx="2326">
                  <c:v>2390.13672</c:v>
                </c:pt>
                <c:pt idx="2327">
                  <c:v>2390.13672</c:v>
                </c:pt>
                <c:pt idx="2328">
                  <c:v>2392.5781299999999</c:v>
                </c:pt>
                <c:pt idx="2329">
                  <c:v>2392.5781299999999</c:v>
                </c:pt>
                <c:pt idx="2330">
                  <c:v>2390.13672</c:v>
                </c:pt>
                <c:pt idx="2331">
                  <c:v>2392.5781299999999</c:v>
                </c:pt>
                <c:pt idx="2332">
                  <c:v>2392.5781299999999</c:v>
                </c:pt>
                <c:pt idx="2333">
                  <c:v>2392.5781299999999</c:v>
                </c:pt>
                <c:pt idx="2334">
                  <c:v>2392.5781299999999</c:v>
                </c:pt>
                <c:pt idx="2335">
                  <c:v>2392.5781299999999</c:v>
                </c:pt>
                <c:pt idx="2336">
                  <c:v>2392.5781299999999</c:v>
                </c:pt>
                <c:pt idx="2337">
                  <c:v>2392.5781299999999</c:v>
                </c:pt>
                <c:pt idx="2338">
                  <c:v>2392.5781299999999</c:v>
                </c:pt>
                <c:pt idx="2339">
                  <c:v>2390.13672</c:v>
                </c:pt>
                <c:pt idx="2340">
                  <c:v>2392.5781299999999</c:v>
                </c:pt>
                <c:pt idx="2341">
                  <c:v>2392.5781299999999</c:v>
                </c:pt>
                <c:pt idx="2342">
                  <c:v>2392.5781299999999</c:v>
                </c:pt>
                <c:pt idx="2343">
                  <c:v>2392.5781299999999</c:v>
                </c:pt>
                <c:pt idx="2344">
                  <c:v>2392.5781299999999</c:v>
                </c:pt>
                <c:pt idx="2345">
                  <c:v>2392.5781299999999</c:v>
                </c:pt>
                <c:pt idx="2346">
                  <c:v>2392.5781299999999</c:v>
                </c:pt>
                <c:pt idx="2347">
                  <c:v>2392.5781299999999</c:v>
                </c:pt>
                <c:pt idx="2348">
                  <c:v>2392.5781299999999</c:v>
                </c:pt>
                <c:pt idx="2349">
                  <c:v>2392.5781299999999</c:v>
                </c:pt>
                <c:pt idx="2350">
                  <c:v>2392.5781299999999</c:v>
                </c:pt>
                <c:pt idx="2351">
                  <c:v>2392.5781299999999</c:v>
                </c:pt>
                <c:pt idx="2352">
                  <c:v>2392.5781299999999</c:v>
                </c:pt>
                <c:pt idx="2353">
                  <c:v>2392.5781299999999</c:v>
                </c:pt>
                <c:pt idx="2354">
                  <c:v>2392.5781299999999</c:v>
                </c:pt>
                <c:pt idx="2355">
                  <c:v>2392.5781299999999</c:v>
                </c:pt>
                <c:pt idx="2356">
                  <c:v>2392.5781299999999</c:v>
                </c:pt>
                <c:pt idx="2357">
                  <c:v>2392.5781299999999</c:v>
                </c:pt>
                <c:pt idx="2358">
                  <c:v>2392.5781299999999</c:v>
                </c:pt>
                <c:pt idx="2359">
                  <c:v>2392.5781299999999</c:v>
                </c:pt>
                <c:pt idx="2360">
                  <c:v>2392.5781299999999</c:v>
                </c:pt>
                <c:pt idx="2361">
                  <c:v>2390.13672</c:v>
                </c:pt>
                <c:pt idx="2362">
                  <c:v>2392.5781299999999</c:v>
                </c:pt>
                <c:pt idx="2363">
                  <c:v>2390.13672</c:v>
                </c:pt>
                <c:pt idx="2364">
                  <c:v>2390.13672</c:v>
                </c:pt>
                <c:pt idx="2365">
                  <c:v>2390.13672</c:v>
                </c:pt>
                <c:pt idx="2366">
                  <c:v>2392.5781299999999</c:v>
                </c:pt>
                <c:pt idx="2367">
                  <c:v>2390.13672</c:v>
                </c:pt>
                <c:pt idx="2368">
                  <c:v>2392.5781299999999</c:v>
                </c:pt>
                <c:pt idx="2369">
                  <c:v>2390.13672</c:v>
                </c:pt>
                <c:pt idx="2370">
                  <c:v>2392.5781299999999</c:v>
                </c:pt>
                <c:pt idx="2371">
                  <c:v>2390.13672</c:v>
                </c:pt>
                <c:pt idx="2372">
                  <c:v>2392.5781299999999</c:v>
                </c:pt>
                <c:pt idx="2373">
                  <c:v>2392.5781299999999</c:v>
                </c:pt>
                <c:pt idx="2374">
                  <c:v>2392.5781299999999</c:v>
                </c:pt>
                <c:pt idx="2375">
                  <c:v>2390.13672</c:v>
                </c:pt>
                <c:pt idx="2376">
                  <c:v>2392.5781299999999</c:v>
                </c:pt>
                <c:pt idx="2377">
                  <c:v>2392.5781299999999</c:v>
                </c:pt>
                <c:pt idx="2378">
                  <c:v>2392.5781299999999</c:v>
                </c:pt>
                <c:pt idx="2379">
                  <c:v>2392.5781299999999</c:v>
                </c:pt>
                <c:pt idx="2380">
                  <c:v>2392.5781299999999</c:v>
                </c:pt>
                <c:pt idx="2381">
                  <c:v>2392.5781299999999</c:v>
                </c:pt>
                <c:pt idx="2382">
                  <c:v>2392.5781299999999</c:v>
                </c:pt>
                <c:pt idx="2383">
                  <c:v>2392.5781299999999</c:v>
                </c:pt>
                <c:pt idx="2384">
                  <c:v>2392.5781299999999</c:v>
                </c:pt>
                <c:pt idx="2385">
                  <c:v>2390.13672</c:v>
                </c:pt>
                <c:pt idx="2386">
                  <c:v>2392.5781299999999</c:v>
                </c:pt>
                <c:pt idx="2387">
                  <c:v>2392.5781299999999</c:v>
                </c:pt>
                <c:pt idx="2388">
                  <c:v>2390.13672</c:v>
                </c:pt>
                <c:pt idx="2389">
                  <c:v>2392.5781299999999</c:v>
                </c:pt>
                <c:pt idx="2390">
                  <c:v>2392.5781299999999</c:v>
                </c:pt>
                <c:pt idx="2391">
                  <c:v>2392.5781299999999</c:v>
                </c:pt>
                <c:pt idx="2392">
                  <c:v>2392.5781299999999</c:v>
                </c:pt>
                <c:pt idx="2393">
                  <c:v>2392.5781299999999</c:v>
                </c:pt>
                <c:pt idx="2394">
                  <c:v>2392.5781299999999</c:v>
                </c:pt>
                <c:pt idx="2395">
                  <c:v>2392.5781299999999</c:v>
                </c:pt>
                <c:pt idx="2396">
                  <c:v>2392.5781299999999</c:v>
                </c:pt>
                <c:pt idx="2397">
                  <c:v>2392.5781299999999</c:v>
                </c:pt>
                <c:pt idx="2398">
                  <c:v>2392.5781299999999</c:v>
                </c:pt>
                <c:pt idx="2399">
                  <c:v>2390.13672</c:v>
                </c:pt>
                <c:pt idx="2400">
                  <c:v>2392.5781299999999</c:v>
                </c:pt>
                <c:pt idx="2401">
                  <c:v>2392.5781299999999</c:v>
                </c:pt>
                <c:pt idx="2402">
                  <c:v>2390.13672</c:v>
                </c:pt>
                <c:pt idx="2403">
                  <c:v>2392.5781299999999</c:v>
                </c:pt>
                <c:pt idx="2404">
                  <c:v>2392.5781299999999</c:v>
                </c:pt>
                <c:pt idx="2405">
                  <c:v>2392.5781299999999</c:v>
                </c:pt>
                <c:pt idx="2406">
                  <c:v>2392.5781299999999</c:v>
                </c:pt>
                <c:pt idx="2407">
                  <c:v>2390.13672</c:v>
                </c:pt>
                <c:pt idx="2408">
                  <c:v>2392.5781299999999</c:v>
                </c:pt>
                <c:pt idx="2409">
                  <c:v>2392.5781299999999</c:v>
                </c:pt>
                <c:pt idx="2410">
                  <c:v>2390.13672</c:v>
                </c:pt>
                <c:pt idx="2411">
                  <c:v>2392.5781299999999</c:v>
                </c:pt>
                <c:pt idx="2412">
                  <c:v>2390.13672</c:v>
                </c:pt>
                <c:pt idx="2413">
                  <c:v>2392.5781299999999</c:v>
                </c:pt>
                <c:pt idx="2414">
                  <c:v>2392.5781299999999</c:v>
                </c:pt>
                <c:pt idx="2415">
                  <c:v>2392.5781299999999</c:v>
                </c:pt>
                <c:pt idx="2416">
                  <c:v>2390.13672</c:v>
                </c:pt>
                <c:pt idx="2417">
                  <c:v>2392.5781299999999</c:v>
                </c:pt>
                <c:pt idx="2418">
                  <c:v>2392.5781299999999</c:v>
                </c:pt>
                <c:pt idx="2419">
                  <c:v>2392.5781299999999</c:v>
                </c:pt>
                <c:pt idx="2420">
                  <c:v>2392.5781299999999</c:v>
                </c:pt>
                <c:pt idx="2421">
                  <c:v>2392.5781299999999</c:v>
                </c:pt>
                <c:pt idx="2422">
                  <c:v>2392.5781299999999</c:v>
                </c:pt>
                <c:pt idx="2423">
                  <c:v>2392.5781299999999</c:v>
                </c:pt>
                <c:pt idx="2424">
                  <c:v>2392.5781299999999</c:v>
                </c:pt>
                <c:pt idx="2425">
                  <c:v>2390.13672</c:v>
                </c:pt>
                <c:pt idx="2426">
                  <c:v>2392.5781299999999</c:v>
                </c:pt>
                <c:pt idx="2427">
                  <c:v>2390.13672</c:v>
                </c:pt>
                <c:pt idx="2428">
                  <c:v>2392.5781299999999</c:v>
                </c:pt>
                <c:pt idx="2429">
                  <c:v>2392.5781299999999</c:v>
                </c:pt>
                <c:pt idx="2430">
                  <c:v>2390.13672</c:v>
                </c:pt>
                <c:pt idx="2431">
                  <c:v>2392.5781299999999</c:v>
                </c:pt>
                <c:pt idx="2432">
                  <c:v>2390.13672</c:v>
                </c:pt>
                <c:pt idx="2433">
                  <c:v>2392.5781299999999</c:v>
                </c:pt>
                <c:pt idx="2434">
                  <c:v>2392.5781299999999</c:v>
                </c:pt>
                <c:pt idx="2435">
                  <c:v>2390.13672</c:v>
                </c:pt>
                <c:pt idx="2436">
                  <c:v>2392.5781299999999</c:v>
                </c:pt>
                <c:pt idx="2437">
                  <c:v>2392.5781299999999</c:v>
                </c:pt>
                <c:pt idx="2438">
                  <c:v>2390.13672</c:v>
                </c:pt>
                <c:pt idx="2439">
                  <c:v>2392.5781299999999</c:v>
                </c:pt>
                <c:pt idx="2440">
                  <c:v>2392.5781299999999</c:v>
                </c:pt>
                <c:pt idx="2441">
                  <c:v>2392.5781299999999</c:v>
                </c:pt>
                <c:pt idx="2442">
                  <c:v>2392.5781299999999</c:v>
                </c:pt>
                <c:pt idx="2443">
                  <c:v>2392.5781299999999</c:v>
                </c:pt>
                <c:pt idx="2444">
                  <c:v>2392.5781299999999</c:v>
                </c:pt>
                <c:pt idx="2445">
                  <c:v>2392.5781299999999</c:v>
                </c:pt>
                <c:pt idx="2446">
                  <c:v>2390.13672</c:v>
                </c:pt>
                <c:pt idx="2447">
                  <c:v>2392.5781299999999</c:v>
                </c:pt>
                <c:pt idx="2448">
                  <c:v>2392.5781299999999</c:v>
                </c:pt>
                <c:pt idx="2449">
                  <c:v>2392.5781299999999</c:v>
                </c:pt>
                <c:pt idx="2450">
                  <c:v>2390.13672</c:v>
                </c:pt>
                <c:pt idx="2451">
                  <c:v>2392.5781299999999</c:v>
                </c:pt>
                <c:pt idx="2452">
                  <c:v>2392.5781299999999</c:v>
                </c:pt>
                <c:pt idx="2453">
                  <c:v>2390.13672</c:v>
                </c:pt>
                <c:pt idx="2454">
                  <c:v>2390.13672</c:v>
                </c:pt>
                <c:pt idx="2455">
                  <c:v>2392.5781299999999</c:v>
                </c:pt>
                <c:pt idx="2456">
                  <c:v>2392.5781299999999</c:v>
                </c:pt>
                <c:pt idx="2457">
                  <c:v>2392.5781299999999</c:v>
                </c:pt>
                <c:pt idx="2458">
                  <c:v>2392.5781299999999</c:v>
                </c:pt>
                <c:pt idx="2459">
                  <c:v>2390.13672</c:v>
                </c:pt>
                <c:pt idx="2460">
                  <c:v>2392.5781299999999</c:v>
                </c:pt>
                <c:pt idx="2461">
                  <c:v>2392.5781299999999</c:v>
                </c:pt>
                <c:pt idx="2462">
                  <c:v>2390.13672</c:v>
                </c:pt>
                <c:pt idx="2463">
                  <c:v>2392.5781299999999</c:v>
                </c:pt>
                <c:pt idx="2464">
                  <c:v>2390.13672</c:v>
                </c:pt>
                <c:pt idx="2465">
                  <c:v>2392.5781299999999</c:v>
                </c:pt>
                <c:pt idx="2466">
                  <c:v>2390.13672</c:v>
                </c:pt>
                <c:pt idx="2467">
                  <c:v>2392.5781299999999</c:v>
                </c:pt>
                <c:pt idx="2468">
                  <c:v>2392.5781299999999</c:v>
                </c:pt>
                <c:pt idx="2469">
                  <c:v>2392.5781299999999</c:v>
                </c:pt>
                <c:pt idx="2470">
                  <c:v>2392.5781299999999</c:v>
                </c:pt>
                <c:pt idx="2471">
                  <c:v>2392.5781299999999</c:v>
                </c:pt>
                <c:pt idx="2472">
                  <c:v>2390.13672</c:v>
                </c:pt>
                <c:pt idx="2473">
                  <c:v>2392.5781299999999</c:v>
                </c:pt>
                <c:pt idx="2474">
                  <c:v>2392.5781299999999</c:v>
                </c:pt>
                <c:pt idx="2475">
                  <c:v>2392.5781299999999</c:v>
                </c:pt>
                <c:pt idx="2476">
                  <c:v>2390.13672</c:v>
                </c:pt>
                <c:pt idx="2477">
                  <c:v>2390.13672</c:v>
                </c:pt>
                <c:pt idx="2478">
                  <c:v>2392.5781299999999</c:v>
                </c:pt>
                <c:pt idx="2479">
                  <c:v>2392.5781299999999</c:v>
                </c:pt>
                <c:pt idx="2480">
                  <c:v>2392.5781299999999</c:v>
                </c:pt>
                <c:pt idx="2481">
                  <c:v>2392.5781299999999</c:v>
                </c:pt>
                <c:pt idx="2482">
                  <c:v>2390.13672</c:v>
                </c:pt>
                <c:pt idx="2483">
                  <c:v>2392.5781299999999</c:v>
                </c:pt>
                <c:pt idx="2484">
                  <c:v>2392.5781299999999</c:v>
                </c:pt>
                <c:pt idx="2485">
                  <c:v>2390.13672</c:v>
                </c:pt>
                <c:pt idx="2486">
                  <c:v>2390.13672</c:v>
                </c:pt>
                <c:pt idx="2487">
                  <c:v>2390.13672</c:v>
                </c:pt>
                <c:pt idx="2488">
                  <c:v>2392.5781299999999</c:v>
                </c:pt>
                <c:pt idx="2489">
                  <c:v>2392.5781299999999</c:v>
                </c:pt>
                <c:pt idx="2490">
                  <c:v>2392.5781299999999</c:v>
                </c:pt>
                <c:pt idx="2491">
                  <c:v>2392.5781299999999</c:v>
                </c:pt>
                <c:pt idx="2492">
                  <c:v>2390.13672</c:v>
                </c:pt>
                <c:pt idx="2493">
                  <c:v>2392.5781299999999</c:v>
                </c:pt>
                <c:pt idx="2494">
                  <c:v>2390.13672</c:v>
                </c:pt>
                <c:pt idx="2495">
                  <c:v>2390.13672</c:v>
                </c:pt>
                <c:pt idx="2496">
                  <c:v>2390.13672</c:v>
                </c:pt>
                <c:pt idx="2497">
                  <c:v>2390.13672</c:v>
                </c:pt>
                <c:pt idx="2498">
                  <c:v>2390.13672</c:v>
                </c:pt>
                <c:pt idx="2499">
                  <c:v>2392.5781299999999</c:v>
                </c:pt>
                <c:pt idx="2500">
                  <c:v>2392.5781299999999</c:v>
                </c:pt>
                <c:pt idx="2501">
                  <c:v>2390.13672</c:v>
                </c:pt>
                <c:pt idx="2502">
                  <c:v>2390.13672</c:v>
                </c:pt>
                <c:pt idx="2503">
                  <c:v>2392.5781299999999</c:v>
                </c:pt>
                <c:pt idx="2504">
                  <c:v>2392.5781299999999</c:v>
                </c:pt>
                <c:pt idx="2505">
                  <c:v>2392.5781299999999</c:v>
                </c:pt>
                <c:pt idx="2506">
                  <c:v>2392.5781299999999</c:v>
                </c:pt>
                <c:pt idx="2507">
                  <c:v>2392.5781299999999</c:v>
                </c:pt>
                <c:pt idx="2508">
                  <c:v>2392.5781299999999</c:v>
                </c:pt>
                <c:pt idx="2509">
                  <c:v>2392.5781299999999</c:v>
                </c:pt>
                <c:pt idx="2510">
                  <c:v>2392.5781299999999</c:v>
                </c:pt>
                <c:pt idx="2511">
                  <c:v>2392.5781299999999</c:v>
                </c:pt>
                <c:pt idx="2512">
                  <c:v>2392.5781299999999</c:v>
                </c:pt>
                <c:pt idx="2513">
                  <c:v>2392.5781299999999</c:v>
                </c:pt>
                <c:pt idx="2514">
                  <c:v>2390.13672</c:v>
                </c:pt>
                <c:pt idx="2515">
                  <c:v>2392.5781299999999</c:v>
                </c:pt>
                <c:pt idx="2516">
                  <c:v>2392.5781299999999</c:v>
                </c:pt>
                <c:pt idx="2517">
                  <c:v>2392.5781299999999</c:v>
                </c:pt>
                <c:pt idx="2518">
                  <c:v>2390.13672</c:v>
                </c:pt>
                <c:pt idx="2519">
                  <c:v>2390.13672</c:v>
                </c:pt>
                <c:pt idx="2520">
                  <c:v>2392.5781299999999</c:v>
                </c:pt>
                <c:pt idx="2521">
                  <c:v>2392.5781299999999</c:v>
                </c:pt>
                <c:pt idx="2522">
                  <c:v>2392.5781299999999</c:v>
                </c:pt>
                <c:pt idx="2523">
                  <c:v>2392.5781299999999</c:v>
                </c:pt>
                <c:pt idx="2524">
                  <c:v>2392.5781299999999</c:v>
                </c:pt>
                <c:pt idx="2525">
                  <c:v>2392.5781299999999</c:v>
                </c:pt>
                <c:pt idx="2526">
                  <c:v>2390.13672</c:v>
                </c:pt>
                <c:pt idx="2527">
                  <c:v>2392.5781299999999</c:v>
                </c:pt>
                <c:pt idx="2528">
                  <c:v>2392.5781299999999</c:v>
                </c:pt>
                <c:pt idx="2529">
                  <c:v>2390.13672</c:v>
                </c:pt>
                <c:pt idx="2530">
                  <c:v>2390.13672</c:v>
                </c:pt>
                <c:pt idx="2531">
                  <c:v>2390.13672</c:v>
                </c:pt>
                <c:pt idx="2532">
                  <c:v>2392.5781299999999</c:v>
                </c:pt>
                <c:pt idx="2533">
                  <c:v>2390.13672</c:v>
                </c:pt>
                <c:pt idx="2534">
                  <c:v>2392.5781299999999</c:v>
                </c:pt>
                <c:pt idx="2535">
                  <c:v>2392.5781299999999</c:v>
                </c:pt>
                <c:pt idx="2536">
                  <c:v>2392.5781299999999</c:v>
                </c:pt>
                <c:pt idx="2537">
                  <c:v>2392.5781299999999</c:v>
                </c:pt>
                <c:pt idx="2538">
                  <c:v>2390.13672</c:v>
                </c:pt>
                <c:pt idx="2539">
                  <c:v>2392.5781299999999</c:v>
                </c:pt>
                <c:pt idx="2540">
                  <c:v>2392.5781299999999</c:v>
                </c:pt>
                <c:pt idx="2541">
                  <c:v>2392.5781299999999</c:v>
                </c:pt>
                <c:pt idx="2542">
                  <c:v>2392.5781299999999</c:v>
                </c:pt>
                <c:pt idx="2543">
                  <c:v>2392.5781299999999</c:v>
                </c:pt>
                <c:pt idx="2544">
                  <c:v>2392.5781299999999</c:v>
                </c:pt>
                <c:pt idx="2545">
                  <c:v>2390.13672</c:v>
                </c:pt>
                <c:pt idx="2546">
                  <c:v>2392.5781299999999</c:v>
                </c:pt>
                <c:pt idx="2547">
                  <c:v>2392.5781299999999</c:v>
                </c:pt>
                <c:pt idx="2548">
                  <c:v>2390.13672</c:v>
                </c:pt>
                <c:pt idx="2549">
                  <c:v>2390.13672</c:v>
                </c:pt>
                <c:pt idx="2550">
                  <c:v>2392.5781299999999</c:v>
                </c:pt>
                <c:pt idx="2551">
                  <c:v>2392.5781299999999</c:v>
                </c:pt>
                <c:pt idx="2552">
                  <c:v>2390.13672</c:v>
                </c:pt>
                <c:pt idx="2553">
                  <c:v>2392.5781299999999</c:v>
                </c:pt>
                <c:pt idx="2554">
                  <c:v>2390.13672</c:v>
                </c:pt>
                <c:pt idx="2555">
                  <c:v>2392.5781299999999</c:v>
                </c:pt>
                <c:pt idx="2556">
                  <c:v>2390.13672</c:v>
                </c:pt>
                <c:pt idx="2557">
                  <c:v>2390.13672</c:v>
                </c:pt>
                <c:pt idx="2558">
                  <c:v>2392.5781299999999</c:v>
                </c:pt>
                <c:pt idx="2559">
                  <c:v>2392.5781299999999</c:v>
                </c:pt>
                <c:pt idx="2560">
                  <c:v>2392.5781299999999</c:v>
                </c:pt>
                <c:pt idx="2561">
                  <c:v>2392.5781299999999</c:v>
                </c:pt>
                <c:pt idx="2562">
                  <c:v>2390.13672</c:v>
                </c:pt>
                <c:pt idx="2563">
                  <c:v>2392.5781299999999</c:v>
                </c:pt>
                <c:pt idx="2564">
                  <c:v>2392.5781299999999</c:v>
                </c:pt>
                <c:pt idx="2565">
                  <c:v>2392.5781299999999</c:v>
                </c:pt>
                <c:pt idx="2566">
                  <c:v>2390.13672</c:v>
                </c:pt>
                <c:pt idx="2567">
                  <c:v>2392.5781299999999</c:v>
                </c:pt>
                <c:pt idx="2568">
                  <c:v>2392.5781299999999</c:v>
                </c:pt>
                <c:pt idx="2569">
                  <c:v>2392.5781299999999</c:v>
                </c:pt>
                <c:pt idx="2570">
                  <c:v>2392.5781299999999</c:v>
                </c:pt>
                <c:pt idx="2571">
                  <c:v>2392.5781299999999</c:v>
                </c:pt>
                <c:pt idx="2572">
                  <c:v>2392.5781299999999</c:v>
                </c:pt>
                <c:pt idx="2573">
                  <c:v>2392.5781299999999</c:v>
                </c:pt>
                <c:pt idx="2574">
                  <c:v>2392.5781299999999</c:v>
                </c:pt>
                <c:pt idx="2575">
                  <c:v>2390.13672</c:v>
                </c:pt>
                <c:pt idx="2576">
                  <c:v>2392.5781299999999</c:v>
                </c:pt>
                <c:pt idx="2577">
                  <c:v>2392.5781299999999</c:v>
                </c:pt>
                <c:pt idx="2578">
                  <c:v>2392.5781299999999</c:v>
                </c:pt>
                <c:pt idx="2579">
                  <c:v>2392.5781299999999</c:v>
                </c:pt>
                <c:pt idx="2580">
                  <c:v>2392.5781299999999</c:v>
                </c:pt>
                <c:pt idx="2581">
                  <c:v>2392.5781299999999</c:v>
                </c:pt>
                <c:pt idx="2582">
                  <c:v>2392.5781299999999</c:v>
                </c:pt>
                <c:pt idx="2583">
                  <c:v>2392.5781299999999</c:v>
                </c:pt>
                <c:pt idx="2584">
                  <c:v>2392.5781299999999</c:v>
                </c:pt>
                <c:pt idx="2585">
                  <c:v>2392.5781299999999</c:v>
                </c:pt>
                <c:pt idx="2586">
                  <c:v>2390.13672</c:v>
                </c:pt>
                <c:pt idx="2587">
                  <c:v>2392.5781299999999</c:v>
                </c:pt>
                <c:pt idx="2588">
                  <c:v>2392.5781299999999</c:v>
                </c:pt>
                <c:pt idx="2589">
                  <c:v>2392.5781299999999</c:v>
                </c:pt>
                <c:pt idx="2590">
                  <c:v>2392.5781299999999</c:v>
                </c:pt>
                <c:pt idx="2591">
                  <c:v>2392.5781299999999</c:v>
                </c:pt>
                <c:pt idx="2592">
                  <c:v>2392.5781299999999</c:v>
                </c:pt>
                <c:pt idx="2593">
                  <c:v>2392.5781299999999</c:v>
                </c:pt>
                <c:pt idx="2594">
                  <c:v>2390.13672</c:v>
                </c:pt>
                <c:pt idx="2595">
                  <c:v>2390.13672</c:v>
                </c:pt>
                <c:pt idx="2596">
                  <c:v>2392.5781299999999</c:v>
                </c:pt>
                <c:pt idx="2597">
                  <c:v>2390.13672</c:v>
                </c:pt>
                <c:pt idx="2598">
                  <c:v>2390.13672</c:v>
                </c:pt>
                <c:pt idx="2599">
                  <c:v>2392.5781299999999</c:v>
                </c:pt>
                <c:pt idx="2600">
                  <c:v>2392.5781299999999</c:v>
                </c:pt>
                <c:pt idx="2601">
                  <c:v>2392.5781299999999</c:v>
                </c:pt>
                <c:pt idx="2602">
                  <c:v>2392.5781299999999</c:v>
                </c:pt>
                <c:pt idx="2603">
                  <c:v>2392.5781299999999</c:v>
                </c:pt>
                <c:pt idx="2604">
                  <c:v>2392.5781299999999</c:v>
                </c:pt>
                <c:pt idx="2605">
                  <c:v>2392.5781299999999</c:v>
                </c:pt>
                <c:pt idx="2606">
                  <c:v>2390.13672</c:v>
                </c:pt>
                <c:pt idx="2607">
                  <c:v>2392.5781299999999</c:v>
                </c:pt>
                <c:pt idx="2608">
                  <c:v>2390.13672</c:v>
                </c:pt>
                <c:pt idx="2609">
                  <c:v>2390.13672</c:v>
                </c:pt>
                <c:pt idx="2610">
                  <c:v>2392.5781299999999</c:v>
                </c:pt>
                <c:pt idx="2611">
                  <c:v>2390.13672</c:v>
                </c:pt>
                <c:pt idx="2612">
                  <c:v>2390.13672</c:v>
                </c:pt>
                <c:pt idx="2613">
                  <c:v>2390.13672</c:v>
                </c:pt>
                <c:pt idx="2614">
                  <c:v>2390.13672</c:v>
                </c:pt>
                <c:pt idx="2615">
                  <c:v>2392.5781299999999</c:v>
                </c:pt>
                <c:pt idx="2616">
                  <c:v>2392.5781299999999</c:v>
                </c:pt>
                <c:pt idx="2617">
                  <c:v>2390.13672</c:v>
                </c:pt>
                <c:pt idx="2618">
                  <c:v>2392.5781299999999</c:v>
                </c:pt>
                <c:pt idx="2619">
                  <c:v>2392.5781299999999</c:v>
                </c:pt>
                <c:pt idx="2620">
                  <c:v>2390.13672</c:v>
                </c:pt>
                <c:pt idx="2621">
                  <c:v>2392.5781299999999</c:v>
                </c:pt>
                <c:pt idx="2622">
                  <c:v>2392.5781299999999</c:v>
                </c:pt>
                <c:pt idx="2623">
                  <c:v>2392.5781299999999</c:v>
                </c:pt>
                <c:pt idx="2624">
                  <c:v>2392.5781299999999</c:v>
                </c:pt>
                <c:pt idx="2625">
                  <c:v>2392.5781299999999</c:v>
                </c:pt>
                <c:pt idx="2626">
                  <c:v>2392.5781299999999</c:v>
                </c:pt>
                <c:pt idx="2627">
                  <c:v>2392.5781299999999</c:v>
                </c:pt>
                <c:pt idx="2628">
                  <c:v>2390.13672</c:v>
                </c:pt>
                <c:pt idx="2629">
                  <c:v>2392.5781299999999</c:v>
                </c:pt>
                <c:pt idx="2630">
                  <c:v>2392.5781299999999</c:v>
                </c:pt>
                <c:pt idx="2631">
                  <c:v>2392.5781299999999</c:v>
                </c:pt>
                <c:pt idx="2632">
                  <c:v>2392.5781299999999</c:v>
                </c:pt>
                <c:pt idx="2633">
                  <c:v>2390.13672</c:v>
                </c:pt>
                <c:pt idx="2634">
                  <c:v>2390.13672</c:v>
                </c:pt>
                <c:pt idx="2635">
                  <c:v>2392.5781299999999</c:v>
                </c:pt>
                <c:pt idx="2636">
                  <c:v>2390.13672</c:v>
                </c:pt>
                <c:pt idx="2637">
                  <c:v>2390.13672</c:v>
                </c:pt>
                <c:pt idx="2638">
                  <c:v>2392.5781299999999</c:v>
                </c:pt>
                <c:pt idx="2639">
                  <c:v>2390.13672</c:v>
                </c:pt>
                <c:pt idx="2640">
                  <c:v>2390.13672</c:v>
                </c:pt>
                <c:pt idx="2641">
                  <c:v>2392.5781299999999</c:v>
                </c:pt>
                <c:pt idx="2642">
                  <c:v>2390.13672</c:v>
                </c:pt>
                <c:pt idx="2643">
                  <c:v>2390.13672</c:v>
                </c:pt>
                <c:pt idx="2644">
                  <c:v>2390.13672</c:v>
                </c:pt>
                <c:pt idx="2645">
                  <c:v>2392.5781299999999</c:v>
                </c:pt>
                <c:pt idx="2646">
                  <c:v>2390.13672</c:v>
                </c:pt>
                <c:pt idx="2647">
                  <c:v>2390.13672</c:v>
                </c:pt>
                <c:pt idx="2648">
                  <c:v>2392.5781299999999</c:v>
                </c:pt>
                <c:pt idx="2649">
                  <c:v>2390.13672</c:v>
                </c:pt>
                <c:pt idx="2650">
                  <c:v>2392.5781299999999</c:v>
                </c:pt>
                <c:pt idx="2651">
                  <c:v>2392.5781299999999</c:v>
                </c:pt>
                <c:pt idx="2652">
                  <c:v>2392.5781299999999</c:v>
                </c:pt>
                <c:pt idx="2653">
                  <c:v>2392.5781299999999</c:v>
                </c:pt>
                <c:pt idx="2654">
                  <c:v>2390.13672</c:v>
                </c:pt>
                <c:pt idx="2655">
                  <c:v>2392.5781299999999</c:v>
                </c:pt>
                <c:pt idx="2656">
                  <c:v>2390.13672</c:v>
                </c:pt>
                <c:pt idx="2657">
                  <c:v>2392.5781299999999</c:v>
                </c:pt>
                <c:pt idx="2658">
                  <c:v>2392.5781299999999</c:v>
                </c:pt>
                <c:pt idx="2659">
                  <c:v>2390.13672</c:v>
                </c:pt>
                <c:pt idx="2660">
                  <c:v>2392.5781299999999</c:v>
                </c:pt>
                <c:pt idx="2661">
                  <c:v>2392.5781299999999</c:v>
                </c:pt>
                <c:pt idx="2662">
                  <c:v>2392.5781299999999</c:v>
                </c:pt>
                <c:pt idx="2663">
                  <c:v>2392.5781299999999</c:v>
                </c:pt>
                <c:pt idx="2664">
                  <c:v>2392.5781299999999</c:v>
                </c:pt>
                <c:pt idx="2665">
                  <c:v>2392.5781299999999</c:v>
                </c:pt>
                <c:pt idx="2666">
                  <c:v>2392.5781299999999</c:v>
                </c:pt>
                <c:pt idx="2667">
                  <c:v>2392.5781299999999</c:v>
                </c:pt>
                <c:pt idx="2668">
                  <c:v>2392.5781299999999</c:v>
                </c:pt>
                <c:pt idx="2669">
                  <c:v>2390.13672</c:v>
                </c:pt>
                <c:pt idx="2670">
                  <c:v>2390.13672</c:v>
                </c:pt>
                <c:pt idx="2671">
                  <c:v>2390.13672</c:v>
                </c:pt>
                <c:pt idx="2672">
                  <c:v>2392.5781299999999</c:v>
                </c:pt>
                <c:pt idx="2673">
                  <c:v>2392.5781299999999</c:v>
                </c:pt>
                <c:pt idx="2674">
                  <c:v>2392.5781299999999</c:v>
                </c:pt>
                <c:pt idx="2675">
                  <c:v>2392.5781299999999</c:v>
                </c:pt>
                <c:pt idx="2676">
                  <c:v>2392.5781299999999</c:v>
                </c:pt>
                <c:pt idx="2677">
                  <c:v>2392.5781299999999</c:v>
                </c:pt>
                <c:pt idx="2678">
                  <c:v>2392.5781299999999</c:v>
                </c:pt>
                <c:pt idx="2679">
                  <c:v>2392.5781299999999</c:v>
                </c:pt>
                <c:pt idx="2680">
                  <c:v>2390.13672</c:v>
                </c:pt>
                <c:pt idx="2681">
                  <c:v>2392.5781299999999</c:v>
                </c:pt>
                <c:pt idx="2682">
                  <c:v>2392.5781299999999</c:v>
                </c:pt>
                <c:pt idx="2683">
                  <c:v>2392.5781299999999</c:v>
                </c:pt>
                <c:pt idx="2684">
                  <c:v>2390.13672</c:v>
                </c:pt>
                <c:pt idx="2685">
                  <c:v>2390.13672</c:v>
                </c:pt>
                <c:pt idx="2686">
                  <c:v>2390.13672</c:v>
                </c:pt>
                <c:pt idx="2687">
                  <c:v>2392.5781299999999</c:v>
                </c:pt>
                <c:pt idx="2688">
                  <c:v>2392.5781299999999</c:v>
                </c:pt>
                <c:pt idx="2689">
                  <c:v>2390.13672</c:v>
                </c:pt>
                <c:pt idx="2690">
                  <c:v>2392.5781299999999</c:v>
                </c:pt>
                <c:pt idx="2691">
                  <c:v>2392.5781299999999</c:v>
                </c:pt>
                <c:pt idx="2692">
                  <c:v>2392.5781299999999</c:v>
                </c:pt>
                <c:pt idx="2693">
                  <c:v>2392.5781299999999</c:v>
                </c:pt>
                <c:pt idx="2694">
                  <c:v>2390.13672</c:v>
                </c:pt>
                <c:pt idx="2695">
                  <c:v>2392.5781299999999</c:v>
                </c:pt>
                <c:pt idx="2696">
                  <c:v>2392.5781299999999</c:v>
                </c:pt>
                <c:pt idx="2697">
                  <c:v>2392.5781299999999</c:v>
                </c:pt>
                <c:pt idx="2698">
                  <c:v>2392.5781299999999</c:v>
                </c:pt>
                <c:pt idx="2699">
                  <c:v>2392.5781299999999</c:v>
                </c:pt>
                <c:pt idx="2700">
                  <c:v>2392.5781299999999</c:v>
                </c:pt>
                <c:pt idx="2701">
                  <c:v>2392.5781299999999</c:v>
                </c:pt>
                <c:pt idx="2702">
                  <c:v>2392.5781299999999</c:v>
                </c:pt>
                <c:pt idx="2703">
                  <c:v>2392.5781299999999</c:v>
                </c:pt>
                <c:pt idx="2704">
                  <c:v>2392.5781299999999</c:v>
                </c:pt>
                <c:pt idx="2705">
                  <c:v>2390.13672</c:v>
                </c:pt>
                <c:pt idx="2706">
                  <c:v>2392.5781299999999</c:v>
                </c:pt>
                <c:pt idx="2707">
                  <c:v>2392.5781299999999</c:v>
                </c:pt>
                <c:pt idx="2708">
                  <c:v>2392.5781299999999</c:v>
                </c:pt>
                <c:pt idx="2709">
                  <c:v>2392.5781299999999</c:v>
                </c:pt>
                <c:pt idx="2710">
                  <c:v>2390.13672</c:v>
                </c:pt>
                <c:pt idx="2711">
                  <c:v>2392.5781299999999</c:v>
                </c:pt>
                <c:pt idx="2712">
                  <c:v>2392.5781299999999</c:v>
                </c:pt>
                <c:pt idx="2713">
                  <c:v>2390.13672</c:v>
                </c:pt>
                <c:pt idx="2714">
                  <c:v>2392.5781299999999</c:v>
                </c:pt>
                <c:pt idx="2715">
                  <c:v>2392.5781299999999</c:v>
                </c:pt>
                <c:pt idx="2716">
                  <c:v>2392.5781299999999</c:v>
                </c:pt>
                <c:pt idx="2717">
                  <c:v>2392.5781299999999</c:v>
                </c:pt>
                <c:pt idx="2718">
                  <c:v>2392.5781299999999</c:v>
                </c:pt>
                <c:pt idx="2719">
                  <c:v>2392.5781299999999</c:v>
                </c:pt>
                <c:pt idx="2720">
                  <c:v>2392.5781299999999</c:v>
                </c:pt>
                <c:pt idx="2721">
                  <c:v>2392.5781299999999</c:v>
                </c:pt>
                <c:pt idx="2722">
                  <c:v>2392.5781299999999</c:v>
                </c:pt>
                <c:pt idx="2723">
                  <c:v>2390.13672</c:v>
                </c:pt>
                <c:pt idx="2724">
                  <c:v>2392.5781299999999</c:v>
                </c:pt>
                <c:pt idx="2725">
                  <c:v>2392.5781299999999</c:v>
                </c:pt>
                <c:pt idx="2726">
                  <c:v>2390.13672</c:v>
                </c:pt>
                <c:pt idx="2727">
                  <c:v>2392.5781299999999</c:v>
                </c:pt>
                <c:pt idx="2728">
                  <c:v>2392.5781299999999</c:v>
                </c:pt>
                <c:pt idx="2729">
                  <c:v>2392.5781299999999</c:v>
                </c:pt>
                <c:pt idx="2730">
                  <c:v>2392.5781299999999</c:v>
                </c:pt>
                <c:pt idx="2731">
                  <c:v>2392.5781299999999</c:v>
                </c:pt>
                <c:pt idx="2732">
                  <c:v>2392.5781299999999</c:v>
                </c:pt>
                <c:pt idx="2733">
                  <c:v>2392.5781299999999</c:v>
                </c:pt>
                <c:pt idx="2734">
                  <c:v>2392.5781299999999</c:v>
                </c:pt>
                <c:pt idx="2735">
                  <c:v>2390.13672</c:v>
                </c:pt>
                <c:pt idx="2736">
                  <c:v>2392.5781299999999</c:v>
                </c:pt>
                <c:pt idx="2737">
                  <c:v>2390.13672</c:v>
                </c:pt>
                <c:pt idx="2738">
                  <c:v>2392.5781299999999</c:v>
                </c:pt>
                <c:pt idx="2739">
                  <c:v>2392.5781299999999</c:v>
                </c:pt>
                <c:pt idx="2740">
                  <c:v>2392.5781299999999</c:v>
                </c:pt>
                <c:pt idx="2741">
                  <c:v>2392.5781299999999</c:v>
                </c:pt>
                <c:pt idx="2742">
                  <c:v>2392.5781299999999</c:v>
                </c:pt>
                <c:pt idx="2743">
                  <c:v>2390.13672</c:v>
                </c:pt>
                <c:pt idx="2744">
                  <c:v>2392.5781299999999</c:v>
                </c:pt>
                <c:pt idx="2745">
                  <c:v>2390.13672</c:v>
                </c:pt>
                <c:pt idx="2746">
                  <c:v>2392.5781299999999</c:v>
                </c:pt>
                <c:pt idx="2747">
                  <c:v>2390.13672</c:v>
                </c:pt>
                <c:pt idx="2748">
                  <c:v>2392.5781299999999</c:v>
                </c:pt>
                <c:pt idx="2749">
                  <c:v>2392.5781299999999</c:v>
                </c:pt>
                <c:pt idx="2750">
                  <c:v>2392.5781299999999</c:v>
                </c:pt>
                <c:pt idx="2751">
                  <c:v>2392.5781299999999</c:v>
                </c:pt>
                <c:pt idx="2752">
                  <c:v>2392.5781299999999</c:v>
                </c:pt>
                <c:pt idx="2753">
                  <c:v>2392.5781299999999</c:v>
                </c:pt>
                <c:pt idx="2754">
                  <c:v>2390.13672</c:v>
                </c:pt>
                <c:pt idx="2755">
                  <c:v>2392.5781299999999</c:v>
                </c:pt>
                <c:pt idx="2756">
                  <c:v>2390.13672</c:v>
                </c:pt>
                <c:pt idx="2757">
                  <c:v>2392.5781299999999</c:v>
                </c:pt>
                <c:pt idx="2758">
                  <c:v>2390.13672</c:v>
                </c:pt>
                <c:pt idx="2759">
                  <c:v>2392.5781299999999</c:v>
                </c:pt>
                <c:pt idx="2760">
                  <c:v>2390.13672</c:v>
                </c:pt>
                <c:pt idx="2761">
                  <c:v>2390.13672</c:v>
                </c:pt>
                <c:pt idx="2762">
                  <c:v>2390.13672</c:v>
                </c:pt>
                <c:pt idx="2763">
                  <c:v>2390.13672</c:v>
                </c:pt>
                <c:pt idx="2764">
                  <c:v>2392.5781299999999</c:v>
                </c:pt>
                <c:pt idx="2765">
                  <c:v>2390.13672</c:v>
                </c:pt>
                <c:pt idx="2766">
                  <c:v>2392.5781299999999</c:v>
                </c:pt>
                <c:pt idx="2767">
                  <c:v>2392.5781299999999</c:v>
                </c:pt>
                <c:pt idx="2768">
                  <c:v>2390.13672</c:v>
                </c:pt>
                <c:pt idx="2769">
                  <c:v>2392.5781299999999</c:v>
                </c:pt>
                <c:pt idx="2770">
                  <c:v>2392.5781299999999</c:v>
                </c:pt>
                <c:pt idx="2771">
                  <c:v>2392.5781299999999</c:v>
                </c:pt>
                <c:pt idx="2772">
                  <c:v>2392.5781299999999</c:v>
                </c:pt>
                <c:pt idx="2773">
                  <c:v>2392.5781299999999</c:v>
                </c:pt>
                <c:pt idx="2774">
                  <c:v>2390.13672</c:v>
                </c:pt>
                <c:pt idx="2775">
                  <c:v>2392.5781299999999</c:v>
                </c:pt>
                <c:pt idx="2776">
                  <c:v>2390.13672</c:v>
                </c:pt>
                <c:pt idx="2777">
                  <c:v>2392.5781299999999</c:v>
                </c:pt>
                <c:pt idx="2778">
                  <c:v>2392.5781299999999</c:v>
                </c:pt>
                <c:pt idx="2779">
                  <c:v>2392.5781299999999</c:v>
                </c:pt>
                <c:pt idx="2780">
                  <c:v>2390.13672</c:v>
                </c:pt>
                <c:pt idx="2781">
                  <c:v>2392.5781299999999</c:v>
                </c:pt>
                <c:pt idx="2782">
                  <c:v>2390.13672</c:v>
                </c:pt>
                <c:pt idx="2783">
                  <c:v>2392.5781299999999</c:v>
                </c:pt>
                <c:pt idx="2784">
                  <c:v>2390.13672</c:v>
                </c:pt>
                <c:pt idx="2785">
                  <c:v>2392.5781299999999</c:v>
                </c:pt>
                <c:pt idx="2786">
                  <c:v>2392.5781299999999</c:v>
                </c:pt>
                <c:pt idx="2787">
                  <c:v>2392.5781299999999</c:v>
                </c:pt>
                <c:pt idx="2788">
                  <c:v>2390.13672</c:v>
                </c:pt>
                <c:pt idx="2789">
                  <c:v>2392.5781299999999</c:v>
                </c:pt>
                <c:pt idx="2790">
                  <c:v>2392.5781299999999</c:v>
                </c:pt>
                <c:pt idx="2791">
                  <c:v>2392.5781299999999</c:v>
                </c:pt>
                <c:pt idx="2792">
                  <c:v>2392.5781299999999</c:v>
                </c:pt>
                <c:pt idx="2793">
                  <c:v>2390.13672</c:v>
                </c:pt>
                <c:pt idx="2794">
                  <c:v>2390.13672</c:v>
                </c:pt>
                <c:pt idx="2795">
                  <c:v>2390.13672</c:v>
                </c:pt>
                <c:pt idx="2796">
                  <c:v>2390.13672</c:v>
                </c:pt>
                <c:pt idx="2797">
                  <c:v>2390.13672</c:v>
                </c:pt>
                <c:pt idx="2798">
                  <c:v>2390.13672</c:v>
                </c:pt>
                <c:pt idx="2799">
                  <c:v>2390.13672</c:v>
                </c:pt>
                <c:pt idx="2800">
                  <c:v>2392.5781299999999</c:v>
                </c:pt>
                <c:pt idx="2801">
                  <c:v>2392.5781299999999</c:v>
                </c:pt>
                <c:pt idx="2802">
                  <c:v>2390.13672</c:v>
                </c:pt>
                <c:pt idx="2803">
                  <c:v>2392.5781299999999</c:v>
                </c:pt>
                <c:pt idx="2804">
                  <c:v>2390.13672</c:v>
                </c:pt>
                <c:pt idx="2805">
                  <c:v>2392.5781299999999</c:v>
                </c:pt>
                <c:pt idx="2806">
                  <c:v>2392.5781299999999</c:v>
                </c:pt>
                <c:pt idx="2807">
                  <c:v>2390.13672</c:v>
                </c:pt>
                <c:pt idx="2808">
                  <c:v>2392.5781299999999</c:v>
                </c:pt>
                <c:pt idx="2809">
                  <c:v>2392.5781299999999</c:v>
                </c:pt>
                <c:pt idx="2810">
                  <c:v>2390.13672</c:v>
                </c:pt>
                <c:pt idx="2811">
                  <c:v>2392.5781299999999</c:v>
                </c:pt>
                <c:pt idx="2812">
                  <c:v>2390.13672</c:v>
                </c:pt>
                <c:pt idx="2813">
                  <c:v>2390.13672</c:v>
                </c:pt>
                <c:pt idx="2814">
                  <c:v>2392.5781299999999</c:v>
                </c:pt>
                <c:pt idx="2815">
                  <c:v>2390.13672</c:v>
                </c:pt>
                <c:pt idx="2816">
                  <c:v>2392.5781299999999</c:v>
                </c:pt>
                <c:pt idx="2817">
                  <c:v>2392.5781299999999</c:v>
                </c:pt>
                <c:pt idx="2818">
                  <c:v>2390.13672</c:v>
                </c:pt>
                <c:pt idx="2819">
                  <c:v>2390.13672</c:v>
                </c:pt>
                <c:pt idx="2820">
                  <c:v>2392.5781299999999</c:v>
                </c:pt>
                <c:pt idx="2821">
                  <c:v>2390.13672</c:v>
                </c:pt>
                <c:pt idx="2822">
                  <c:v>2392.5781299999999</c:v>
                </c:pt>
                <c:pt idx="2823">
                  <c:v>2392.5781299999999</c:v>
                </c:pt>
                <c:pt idx="2824">
                  <c:v>2392.5781299999999</c:v>
                </c:pt>
                <c:pt idx="2825">
                  <c:v>2390.13672</c:v>
                </c:pt>
                <c:pt idx="2826">
                  <c:v>2392.5781299999999</c:v>
                </c:pt>
                <c:pt idx="2827">
                  <c:v>2390.13672</c:v>
                </c:pt>
                <c:pt idx="2828">
                  <c:v>2390.13672</c:v>
                </c:pt>
                <c:pt idx="2829">
                  <c:v>2392.5781299999999</c:v>
                </c:pt>
                <c:pt idx="2830">
                  <c:v>2390.13672</c:v>
                </c:pt>
                <c:pt idx="2831">
                  <c:v>2392.5781299999999</c:v>
                </c:pt>
                <c:pt idx="2832">
                  <c:v>2392.5781299999999</c:v>
                </c:pt>
                <c:pt idx="2833">
                  <c:v>2392.5781299999999</c:v>
                </c:pt>
                <c:pt idx="2834">
                  <c:v>2392.5781299999999</c:v>
                </c:pt>
                <c:pt idx="2835">
                  <c:v>2390.13672</c:v>
                </c:pt>
                <c:pt idx="2836">
                  <c:v>2392.5781299999999</c:v>
                </c:pt>
                <c:pt idx="2837">
                  <c:v>2392.5781299999999</c:v>
                </c:pt>
                <c:pt idx="2838">
                  <c:v>2392.5781299999999</c:v>
                </c:pt>
                <c:pt idx="2839">
                  <c:v>2390.13672</c:v>
                </c:pt>
                <c:pt idx="2840">
                  <c:v>2390.13672</c:v>
                </c:pt>
                <c:pt idx="2841">
                  <c:v>2392.5781299999999</c:v>
                </c:pt>
                <c:pt idx="2842">
                  <c:v>2392.5781299999999</c:v>
                </c:pt>
                <c:pt idx="2843">
                  <c:v>2390.13672</c:v>
                </c:pt>
                <c:pt idx="2844">
                  <c:v>2392.5781299999999</c:v>
                </c:pt>
                <c:pt idx="2845">
                  <c:v>2392.5781299999999</c:v>
                </c:pt>
                <c:pt idx="2846">
                  <c:v>2392.5781299999999</c:v>
                </c:pt>
                <c:pt idx="2847">
                  <c:v>2392.5781299999999</c:v>
                </c:pt>
                <c:pt idx="2848">
                  <c:v>2390.13672</c:v>
                </c:pt>
                <c:pt idx="2849">
                  <c:v>2390.13672</c:v>
                </c:pt>
                <c:pt idx="2850">
                  <c:v>2392.5781299999999</c:v>
                </c:pt>
                <c:pt idx="2851">
                  <c:v>2392.5781299999999</c:v>
                </c:pt>
                <c:pt idx="2852">
                  <c:v>2390.13672</c:v>
                </c:pt>
                <c:pt idx="2853">
                  <c:v>2392.5781299999999</c:v>
                </c:pt>
                <c:pt idx="2854">
                  <c:v>2392.5781299999999</c:v>
                </c:pt>
                <c:pt idx="2855">
                  <c:v>2390.13672</c:v>
                </c:pt>
                <c:pt idx="2856">
                  <c:v>2390.13672</c:v>
                </c:pt>
                <c:pt idx="2857">
                  <c:v>2390.13672</c:v>
                </c:pt>
                <c:pt idx="2858">
                  <c:v>2392.5781299999999</c:v>
                </c:pt>
                <c:pt idx="2859">
                  <c:v>2392.5781299999999</c:v>
                </c:pt>
                <c:pt idx="2860">
                  <c:v>2392.5781299999999</c:v>
                </c:pt>
                <c:pt idx="2861">
                  <c:v>2392.5781299999999</c:v>
                </c:pt>
                <c:pt idx="2862">
                  <c:v>2390.13672</c:v>
                </c:pt>
                <c:pt idx="2863">
                  <c:v>2392.5781299999999</c:v>
                </c:pt>
                <c:pt idx="2864">
                  <c:v>2392.5781299999999</c:v>
                </c:pt>
                <c:pt idx="2865">
                  <c:v>2392.5781299999999</c:v>
                </c:pt>
                <c:pt idx="2866">
                  <c:v>2392.5781299999999</c:v>
                </c:pt>
                <c:pt idx="2867">
                  <c:v>2392.5781299999999</c:v>
                </c:pt>
                <c:pt idx="2868">
                  <c:v>2392.5781299999999</c:v>
                </c:pt>
                <c:pt idx="2869">
                  <c:v>2392.5781299999999</c:v>
                </c:pt>
                <c:pt idx="2870">
                  <c:v>2390.13672</c:v>
                </c:pt>
                <c:pt idx="2871">
                  <c:v>2392.5781299999999</c:v>
                </c:pt>
                <c:pt idx="2872">
                  <c:v>2392.5781299999999</c:v>
                </c:pt>
                <c:pt idx="2873">
                  <c:v>2390.13672</c:v>
                </c:pt>
                <c:pt idx="2874">
                  <c:v>2390.13672</c:v>
                </c:pt>
                <c:pt idx="2875">
                  <c:v>2392.5781299999999</c:v>
                </c:pt>
                <c:pt idx="2876">
                  <c:v>2390.13672</c:v>
                </c:pt>
                <c:pt idx="2877">
                  <c:v>2392.5781299999999</c:v>
                </c:pt>
                <c:pt idx="2878">
                  <c:v>2392.5781299999999</c:v>
                </c:pt>
                <c:pt idx="2879">
                  <c:v>2390.13672</c:v>
                </c:pt>
                <c:pt idx="2880">
                  <c:v>2390.13672</c:v>
                </c:pt>
                <c:pt idx="2881">
                  <c:v>2392.5781299999999</c:v>
                </c:pt>
                <c:pt idx="2882">
                  <c:v>2392.5781299999999</c:v>
                </c:pt>
                <c:pt idx="2883">
                  <c:v>2390.13672</c:v>
                </c:pt>
                <c:pt idx="2884">
                  <c:v>2392.5781299999999</c:v>
                </c:pt>
                <c:pt idx="2885">
                  <c:v>2392.5781299999999</c:v>
                </c:pt>
                <c:pt idx="2886">
                  <c:v>2390.13672</c:v>
                </c:pt>
                <c:pt idx="2887">
                  <c:v>2392.5781299999999</c:v>
                </c:pt>
                <c:pt idx="2888">
                  <c:v>2392.5781299999999</c:v>
                </c:pt>
                <c:pt idx="2889">
                  <c:v>2390.13672</c:v>
                </c:pt>
                <c:pt idx="2890">
                  <c:v>2392.5781299999999</c:v>
                </c:pt>
                <c:pt idx="2891">
                  <c:v>2390.13672</c:v>
                </c:pt>
                <c:pt idx="2892">
                  <c:v>2390.13672</c:v>
                </c:pt>
                <c:pt idx="2893">
                  <c:v>2392.5781299999999</c:v>
                </c:pt>
                <c:pt idx="2894">
                  <c:v>2392.5781299999999</c:v>
                </c:pt>
                <c:pt idx="2895">
                  <c:v>2392.5781299999999</c:v>
                </c:pt>
                <c:pt idx="2896">
                  <c:v>2392.5781299999999</c:v>
                </c:pt>
                <c:pt idx="2897">
                  <c:v>2392.5781299999999</c:v>
                </c:pt>
                <c:pt idx="2898">
                  <c:v>2390.13672</c:v>
                </c:pt>
                <c:pt idx="2899">
                  <c:v>2390.13672</c:v>
                </c:pt>
                <c:pt idx="2900">
                  <c:v>2392.5781299999999</c:v>
                </c:pt>
                <c:pt idx="2901">
                  <c:v>2390.13672</c:v>
                </c:pt>
                <c:pt idx="2902">
                  <c:v>2392.5781299999999</c:v>
                </c:pt>
                <c:pt idx="2903">
                  <c:v>2390.13672</c:v>
                </c:pt>
                <c:pt idx="2904">
                  <c:v>2392.5781299999999</c:v>
                </c:pt>
                <c:pt idx="2905">
                  <c:v>2392.5781299999999</c:v>
                </c:pt>
                <c:pt idx="2906">
                  <c:v>2390.13672</c:v>
                </c:pt>
                <c:pt idx="2907">
                  <c:v>2392.5781299999999</c:v>
                </c:pt>
                <c:pt idx="2908">
                  <c:v>2392.5781299999999</c:v>
                </c:pt>
                <c:pt idx="2909">
                  <c:v>2390.13672</c:v>
                </c:pt>
                <c:pt idx="2910">
                  <c:v>2390.13672</c:v>
                </c:pt>
                <c:pt idx="2911">
                  <c:v>2392.5781299999999</c:v>
                </c:pt>
                <c:pt idx="2912">
                  <c:v>2390.13672</c:v>
                </c:pt>
                <c:pt idx="2913">
                  <c:v>2392.5781299999999</c:v>
                </c:pt>
                <c:pt idx="2914">
                  <c:v>2390.13672</c:v>
                </c:pt>
                <c:pt idx="2915">
                  <c:v>2390.13672</c:v>
                </c:pt>
                <c:pt idx="2916">
                  <c:v>2392.5781299999999</c:v>
                </c:pt>
                <c:pt idx="2917">
                  <c:v>2392.5781299999999</c:v>
                </c:pt>
                <c:pt idx="2918">
                  <c:v>2390.13672</c:v>
                </c:pt>
                <c:pt idx="2919">
                  <c:v>2392.5781299999999</c:v>
                </c:pt>
                <c:pt idx="2920">
                  <c:v>2390.13672</c:v>
                </c:pt>
                <c:pt idx="2921">
                  <c:v>2390.13672</c:v>
                </c:pt>
                <c:pt idx="2922">
                  <c:v>2390.13672</c:v>
                </c:pt>
                <c:pt idx="2923">
                  <c:v>2392.5781299999999</c:v>
                </c:pt>
                <c:pt idx="2924">
                  <c:v>2392.5781299999999</c:v>
                </c:pt>
                <c:pt idx="2925">
                  <c:v>2390.13672</c:v>
                </c:pt>
                <c:pt idx="2926">
                  <c:v>2390.13672</c:v>
                </c:pt>
                <c:pt idx="2927">
                  <c:v>2392.5781299999999</c:v>
                </c:pt>
                <c:pt idx="2928">
                  <c:v>2390.13672</c:v>
                </c:pt>
                <c:pt idx="2929">
                  <c:v>2392.5781299999999</c:v>
                </c:pt>
                <c:pt idx="2930">
                  <c:v>2392.5781299999999</c:v>
                </c:pt>
                <c:pt idx="2931">
                  <c:v>2390.13672</c:v>
                </c:pt>
                <c:pt idx="2932">
                  <c:v>2390.13672</c:v>
                </c:pt>
                <c:pt idx="2933">
                  <c:v>2392.5781299999999</c:v>
                </c:pt>
                <c:pt idx="2934">
                  <c:v>2390.13672</c:v>
                </c:pt>
                <c:pt idx="2935">
                  <c:v>2390.13672</c:v>
                </c:pt>
                <c:pt idx="2936">
                  <c:v>2392.5781299999999</c:v>
                </c:pt>
                <c:pt idx="2937">
                  <c:v>2390.13672</c:v>
                </c:pt>
                <c:pt idx="2938">
                  <c:v>2390.13672</c:v>
                </c:pt>
                <c:pt idx="2939">
                  <c:v>2390.13672</c:v>
                </c:pt>
                <c:pt idx="2940">
                  <c:v>2390.13672</c:v>
                </c:pt>
                <c:pt idx="2941">
                  <c:v>2392.5781299999999</c:v>
                </c:pt>
                <c:pt idx="2942">
                  <c:v>2390.13672</c:v>
                </c:pt>
                <c:pt idx="2943">
                  <c:v>2390.13672</c:v>
                </c:pt>
                <c:pt idx="2944">
                  <c:v>2390.13672</c:v>
                </c:pt>
                <c:pt idx="2945">
                  <c:v>2392.5781299999999</c:v>
                </c:pt>
                <c:pt idx="2946">
                  <c:v>2392.5781299999999</c:v>
                </c:pt>
                <c:pt idx="2947">
                  <c:v>2390.13672</c:v>
                </c:pt>
                <c:pt idx="2948">
                  <c:v>2390.13672</c:v>
                </c:pt>
                <c:pt idx="2949">
                  <c:v>2392.5781299999999</c:v>
                </c:pt>
                <c:pt idx="2950">
                  <c:v>2390.13672</c:v>
                </c:pt>
                <c:pt idx="2951">
                  <c:v>2392.5781299999999</c:v>
                </c:pt>
                <c:pt idx="2952">
                  <c:v>2392.5781299999999</c:v>
                </c:pt>
                <c:pt idx="2953">
                  <c:v>2390.13672</c:v>
                </c:pt>
                <c:pt idx="2954">
                  <c:v>2392.5781299999999</c:v>
                </c:pt>
                <c:pt idx="2955">
                  <c:v>2390.13672</c:v>
                </c:pt>
                <c:pt idx="2956">
                  <c:v>2392.5781299999999</c:v>
                </c:pt>
                <c:pt idx="2957">
                  <c:v>2390.13672</c:v>
                </c:pt>
                <c:pt idx="2958">
                  <c:v>2390.13672</c:v>
                </c:pt>
                <c:pt idx="2959">
                  <c:v>2392.5781299999999</c:v>
                </c:pt>
                <c:pt idx="2960">
                  <c:v>2390.13672</c:v>
                </c:pt>
                <c:pt idx="2961">
                  <c:v>2392.5781299999999</c:v>
                </c:pt>
                <c:pt idx="2962">
                  <c:v>2390.13672</c:v>
                </c:pt>
                <c:pt idx="2963">
                  <c:v>2390.13672</c:v>
                </c:pt>
                <c:pt idx="2964">
                  <c:v>2392.5781299999999</c:v>
                </c:pt>
                <c:pt idx="2965">
                  <c:v>2390.13672</c:v>
                </c:pt>
                <c:pt idx="2966">
                  <c:v>2390.13672</c:v>
                </c:pt>
                <c:pt idx="2967">
                  <c:v>2390.13672</c:v>
                </c:pt>
                <c:pt idx="2968">
                  <c:v>2390.13672</c:v>
                </c:pt>
                <c:pt idx="2969">
                  <c:v>2390.13672</c:v>
                </c:pt>
                <c:pt idx="2970">
                  <c:v>2390.13672</c:v>
                </c:pt>
                <c:pt idx="2971">
                  <c:v>2390.13672</c:v>
                </c:pt>
                <c:pt idx="2972">
                  <c:v>2392.5781299999999</c:v>
                </c:pt>
                <c:pt idx="2973">
                  <c:v>2390.13672</c:v>
                </c:pt>
                <c:pt idx="2974">
                  <c:v>2390.13672</c:v>
                </c:pt>
                <c:pt idx="2975">
                  <c:v>2390.13672</c:v>
                </c:pt>
                <c:pt idx="2976">
                  <c:v>2390.13672</c:v>
                </c:pt>
                <c:pt idx="2977">
                  <c:v>2390.13672</c:v>
                </c:pt>
                <c:pt idx="2978">
                  <c:v>2390.13672</c:v>
                </c:pt>
                <c:pt idx="2979">
                  <c:v>2392.5781299999999</c:v>
                </c:pt>
                <c:pt idx="2980">
                  <c:v>2392.5781299999999</c:v>
                </c:pt>
                <c:pt idx="2981">
                  <c:v>2392.5781299999999</c:v>
                </c:pt>
                <c:pt idx="2982">
                  <c:v>2390.13672</c:v>
                </c:pt>
                <c:pt idx="2983">
                  <c:v>2392.5781299999999</c:v>
                </c:pt>
                <c:pt idx="2984">
                  <c:v>2390.13672</c:v>
                </c:pt>
                <c:pt idx="2985">
                  <c:v>2390.13672</c:v>
                </c:pt>
                <c:pt idx="2986">
                  <c:v>2392.5781299999999</c:v>
                </c:pt>
                <c:pt idx="2987">
                  <c:v>2392.5781299999999</c:v>
                </c:pt>
                <c:pt idx="2988">
                  <c:v>2392.5781299999999</c:v>
                </c:pt>
                <c:pt idx="2989">
                  <c:v>2392.5781299999999</c:v>
                </c:pt>
                <c:pt idx="2990">
                  <c:v>2392.5781299999999</c:v>
                </c:pt>
                <c:pt idx="2991">
                  <c:v>2392.5781299999999</c:v>
                </c:pt>
                <c:pt idx="2992">
                  <c:v>2390.13672</c:v>
                </c:pt>
                <c:pt idx="2993">
                  <c:v>2392.5781299999999</c:v>
                </c:pt>
                <c:pt idx="2994">
                  <c:v>2390.13672</c:v>
                </c:pt>
                <c:pt idx="2995">
                  <c:v>2392.5781299999999</c:v>
                </c:pt>
                <c:pt idx="2996">
                  <c:v>2390.13672</c:v>
                </c:pt>
                <c:pt idx="2997">
                  <c:v>2392.5781299999999</c:v>
                </c:pt>
                <c:pt idx="2998">
                  <c:v>2392.5781299999999</c:v>
                </c:pt>
                <c:pt idx="2999">
                  <c:v>2390.13672</c:v>
                </c:pt>
                <c:pt idx="3000">
                  <c:v>2392.5781299999999</c:v>
                </c:pt>
                <c:pt idx="3001">
                  <c:v>2390.13672</c:v>
                </c:pt>
                <c:pt idx="3002">
                  <c:v>2390.13672</c:v>
                </c:pt>
                <c:pt idx="3003">
                  <c:v>2390.13672</c:v>
                </c:pt>
                <c:pt idx="3004">
                  <c:v>2390.13672</c:v>
                </c:pt>
                <c:pt idx="3005">
                  <c:v>2390.13672</c:v>
                </c:pt>
                <c:pt idx="3006">
                  <c:v>2392.5781299999999</c:v>
                </c:pt>
                <c:pt idx="3007">
                  <c:v>2392.5781299999999</c:v>
                </c:pt>
                <c:pt idx="3008">
                  <c:v>2392.5781299999999</c:v>
                </c:pt>
                <c:pt idx="3009">
                  <c:v>2390.13672</c:v>
                </c:pt>
                <c:pt idx="3010">
                  <c:v>2392.5781299999999</c:v>
                </c:pt>
                <c:pt idx="3011">
                  <c:v>2390.13672</c:v>
                </c:pt>
                <c:pt idx="3012">
                  <c:v>2390.13672</c:v>
                </c:pt>
                <c:pt idx="3013">
                  <c:v>2392.5781299999999</c:v>
                </c:pt>
                <c:pt idx="3014">
                  <c:v>2390.13672</c:v>
                </c:pt>
                <c:pt idx="3015">
                  <c:v>2390.13672</c:v>
                </c:pt>
                <c:pt idx="3016">
                  <c:v>2392.5781299999999</c:v>
                </c:pt>
                <c:pt idx="3017">
                  <c:v>2392.5781299999999</c:v>
                </c:pt>
                <c:pt idx="3018">
                  <c:v>2390.13672</c:v>
                </c:pt>
                <c:pt idx="3019">
                  <c:v>2392.5781299999999</c:v>
                </c:pt>
                <c:pt idx="3020">
                  <c:v>2392.5781299999999</c:v>
                </c:pt>
                <c:pt idx="3021">
                  <c:v>2390.13672</c:v>
                </c:pt>
                <c:pt idx="3022">
                  <c:v>2390.13672</c:v>
                </c:pt>
                <c:pt idx="3023">
                  <c:v>2392.5781299999999</c:v>
                </c:pt>
                <c:pt idx="3024">
                  <c:v>2390.13672</c:v>
                </c:pt>
                <c:pt idx="3025">
                  <c:v>2390.13672</c:v>
                </c:pt>
                <c:pt idx="3026">
                  <c:v>2392.5781299999999</c:v>
                </c:pt>
                <c:pt idx="3027">
                  <c:v>2392.5781299999999</c:v>
                </c:pt>
                <c:pt idx="3028">
                  <c:v>2392.5781299999999</c:v>
                </c:pt>
                <c:pt idx="3029">
                  <c:v>2392.5781299999999</c:v>
                </c:pt>
                <c:pt idx="3030">
                  <c:v>2390.13672</c:v>
                </c:pt>
                <c:pt idx="3031">
                  <c:v>2392.5781299999999</c:v>
                </c:pt>
                <c:pt idx="3032">
                  <c:v>2392.5781299999999</c:v>
                </c:pt>
                <c:pt idx="3033">
                  <c:v>2392.5781299999999</c:v>
                </c:pt>
                <c:pt idx="3034">
                  <c:v>2390.13672</c:v>
                </c:pt>
                <c:pt idx="3035">
                  <c:v>2392.5781299999999</c:v>
                </c:pt>
                <c:pt idx="3036">
                  <c:v>2390.13672</c:v>
                </c:pt>
                <c:pt idx="3037">
                  <c:v>2390.13672</c:v>
                </c:pt>
                <c:pt idx="3038">
                  <c:v>2392.5781299999999</c:v>
                </c:pt>
                <c:pt idx="3039">
                  <c:v>2390.13672</c:v>
                </c:pt>
                <c:pt idx="3040">
                  <c:v>2392.5781299999999</c:v>
                </c:pt>
                <c:pt idx="3041">
                  <c:v>2390.13672</c:v>
                </c:pt>
                <c:pt idx="3042">
                  <c:v>2392.5781299999999</c:v>
                </c:pt>
                <c:pt idx="3043">
                  <c:v>2392.5781299999999</c:v>
                </c:pt>
                <c:pt idx="3044">
                  <c:v>2392.5781299999999</c:v>
                </c:pt>
                <c:pt idx="3045">
                  <c:v>2390.13672</c:v>
                </c:pt>
                <c:pt idx="3046">
                  <c:v>2392.5781299999999</c:v>
                </c:pt>
                <c:pt idx="3047">
                  <c:v>2390.13672</c:v>
                </c:pt>
                <c:pt idx="3048">
                  <c:v>2390.13672</c:v>
                </c:pt>
                <c:pt idx="3049">
                  <c:v>2390.13672</c:v>
                </c:pt>
                <c:pt idx="3050">
                  <c:v>2392.5781299999999</c:v>
                </c:pt>
                <c:pt idx="3051">
                  <c:v>2392.5781299999999</c:v>
                </c:pt>
                <c:pt idx="3052">
                  <c:v>2392.5781299999999</c:v>
                </c:pt>
                <c:pt idx="3053">
                  <c:v>2390.13672</c:v>
                </c:pt>
                <c:pt idx="3054">
                  <c:v>2392.5781299999999</c:v>
                </c:pt>
                <c:pt idx="3055">
                  <c:v>2390.13672</c:v>
                </c:pt>
                <c:pt idx="3056">
                  <c:v>2390.13672</c:v>
                </c:pt>
                <c:pt idx="3057">
                  <c:v>2390.13672</c:v>
                </c:pt>
                <c:pt idx="3058">
                  <c:v>2392.5781299999999</c:v>
                </c:pt>
                <c:pt idx="3059">
                  <c:v>2390.13672</c:v>
                </c:pt>
                <c:pt idx="3060">
                  <c:v>2390.13672</c:v>
                </c:pt>
                <c:pt idx="3061">
                  <c:v>2390.13672</c:v>
                </c:pt>
                <c:pt idx="3062">
                  <c:v>2390.13672</c:v>
                </c:pt>
                <c:pt idx="3063">
                  <c:v>2392.5781299999999</c:v>
                </c:pt>
                <c:pt idx="3064">
                  <c:v>2390.13672</c:v>
                </c:pt>
                <c:pt idx="3065">
                  <c:v>2392.5781299999999</c:v>
                </c:pt>
                <c:pt idx="3066">
                  <c:v>2390.13672</c:v>
                </c:pt>
                <c:pt idx="3067">
                  <c:v>2392.5781299999999</c:v>
                </c:pt>
                <c:pt idx="3068">
                  <c:v>2392.5781299999999</c:v>
                </c:pt>
                <c:pt idx="3069">
                  <c:v>2390.13672</c:v>
                </c:pt>
                <c:pt idx="3070">
                  <c:v>2390.13672</c:v>
                </c:pt>
                <c:pt idx="3071">
                  <c:v>2390.13672</c:v>
                </c:pt>
                <c:pt idx="3072">
                  <c:v>2390.13672</c:v>
                </c:pt>
                <c:pt idx="3073">
                  <c:v>2392.5781299999999</c:v>
                </c:pt>
                <c:pt idx="3074">
                  <c:v>2392.5781299999999</c:v>
                </c:pt>
                <c:pt idx="3075">
                  <c:v>2390.13672</c:v>
                </c:pt>
                <c:pt idx="3076">
                  <c:v>2392.5781299999999</c:v>
                </c:pt>
                <c:pt idx="3077">
                  <c:v>2392.5781299999999</c:v>
                </c:pt>
                <c:pt idx="3078">
                  <c:v>2390.13672</c:v>
                </c:pt>
                <c:pt idx="3079">
                  <c:v>2392.5781299999999</c:v>
                </c:pt>
                <c:pt idx="3080">
                  <c:v>2392.5781299999999</c:v>
                </c:pt>
                <c:pt idx="3081">
                  <c:v>2390.13672</c:v>
                </c:pt>
                <c:pt idx="3082">
                  <c:v>2392.5781299999999</c:v>
                </c:pt>
                <c:pt idx="3083">
                  <c:v>2392.5781299999999</c:v>
                </c:pt>
                <c:pt idx="3084">
                  <c:v>2392.5781299999999</c:v>
                </c:pt>
                <c:pt idx="3085">
                  <c:v>2392.5781299999999</c:v>
                </c:pt>
                <c:pt idx="3086">
                  <c:v>2392.5781299999999</c:v>
                </c:pt>
                <c:pt idx="3087">
                  <c:v>2392.5781299999999</c:v>
                </c:pt>
                <c:pt idx="3088">
                  <c:v>2390.13672</c:v>
                </c:pt>
                <c:pt idx="3089">
                  <c:v>2392.5781299999999</c:v>
                </c:pt>
                <c:pt idx="3090">
                  <c:v>2392.5781299999999</c:v>
                </c:pt>
                <c:pt idx="3091">
                  <c:v>2392.5781299999999</c:v>
                </c:pt>
                <c:pt idx="3092">
                  <c:v>2390.13672</c:v>
                </c:pt>
                <c:pt idx="3093">
                  <c:v>2392.5781299999999</c:v>
                </c:pt>
                <c:pt idx="3094">
                  <c:v>2390.13672</c:v>
                </c:pt>
                <c:pt idx="3095">
                  <c:v>2390.13672</c:v>
                </c:pt>
                <c:pt idx="3096">
                  <c:v>2392.5781299999999</c:v>
                </c:pt>
                <c:pt idx="3097">
                  <c:v>2392.5781299999999</c:v>
                </c:pt>
                <c:pt idx="3098">
                  <c:v>2392.5781299999999</c:v>
                </c:pt>
                <c:pt idx="3099">
                  <c:v>2390.13672</c:v>
                </c:pt>
                <c:pt idx="3100">
                  <c:v>2392.5781299999999</c:v>
                </c:pt>
                <c:pt idx="3101">
                  <c:v>2392.5781299999999</c:v>
                </c:pt>
                <c:pt idx="3102">
                  <c:v>2390.13672</c:v>
                </c:pt>
                <c:pt idx="3103">
                  <c:v>2390.13672</c:v>
                </c:pt>
                <c:pt idx="3104">
                  <c:v>2392.5781299999999</c:v>
                </c:pt>
                <c:pt idx="3105">
                  <c:v>2392.5781299999999</c:v>
                </c:pt>
                <c:pt idx="3106">
                  <c:v>2390.13672</c:v>
                </c:pt>
                <c:pt idx="3107">
                  <c:v>2392.5781299999999</c:v>
                </c:pt>
                <c:pt idx="3108">
                  <c:v>2390.13672</c:v>
                </c:pt>
                <c:pt idx="3109">
                  <c:v>2390.13672</c:v>
                </c:pt>
                <c:pt idx="3110">
                  <c:v>2392.5781299999999</c:v>
                </c:pt>
                <c:pt idx="3111">
                  <c:v>2392.5781299999999</c:v>
                </c:pt>
                <c:pt idx="3112">
                  <c:v>2390.13672</c:v>
                </c:pt>
                <c:pt idx="3113">
                  <c:v>2392.5781299999999</c:v>
                </c:pt>
                <c:pt idx="3114">
                  <c:v>2392.5781299999999</c:v>
                </c:pt>
                <c:pt idx="3115">
                  <c:v>2392.5781299999999</c:v>
                </c:pt>
                <c:pt idx="3116">
                  <c:v>2390.13672</c:v>
                </c:pt>
                <c:pt idx="3117">
                  <c:v>2390.13672</c:v>
                </c:pt>
                <c:pt idx="3118">
                  <c:v>2392.5781299999999</c:v>
                </c:pt>
                <c:pt idx="3119">
                  <c:v>2390.13672</c:v>
                </c:pt>
                <c:pt idx="3120">
                  <c:v>2390.13672</c:v>
                </c:pt>
                <c:pt idx="3121">
                  <c:v>2390.13672</c:v>
                </c:pt>
                <c:pt idx="3122">
                  <c:v>2390.13672</c:v>
                </c:pt>
                <c:pt idx="3123">
                  <c:v>2390.13672</c:v>
                </c:pt>
                <c:pt idx="3124">
                  <c:v>2390.13672</c:v>
                </c:pt>
                <c:pt idx="3125">
                  <c:v>2392.5781299999999</c:v>
                </c:pt>
                <c:pt idx="3126">
                  <c:v>2390.13672</c:v>
                </c:pt>
                <c:pt idx="3127">
                  <c:v>2390.13672</c:v>
                </c:pt>
                <c:pt idx="3128">
                  <c:v>2390.13672</c:v>
                </c:pt>
                <c:pt idx="3129">
                  <c:v>2392.5781299999999</c:v>
                </c:pt>
                <c:pt idx="3130">
                  <c:v>2390.13672</c:v>
                </c:pt>
                <c:pt idx="3131">
                  <c:v>2390.13672</c:v>
                </c:pt>
                <c:pt idx="3132">
                  <c:v>2392.5781299999999</c:v>
                </c:pt>
                <c:pt idx="3133">
                  <c:v>2392.5781299999999</c:v>
                </c:pt>
                <c:pt idx="3134">
                  <c:v>2390.13672</c:v>
                </c:pt>
                <c:pt idx="3135">
                  <c:v>2392.5781299999999</c:v>
                </c:pt>
                <c:pt idx="3136">
                  <c:v>2390.13672</c:v>
                </c:pt>
                <c:pt idx="3137">
                  <c:v>2390.13672</c:v>
                </c:pt>
                <c:pt idx="3138">
                  <c:v>2392.5781299999999</c:v>
                </c:pt>
                <c:pt idx="3139">
                  <c:v>2392.5781299999999</c:v>
                </c:pt>
                <c:pt idx="3140">
                  <c:v>2390.13672</c:v>
                </c:pt>
                <c:pt idx="3141">
                  <c:v>2390.13672</c:v>
                </c:pt>
                <c:pt idx="3142">
                  <c:v>2392.5781299999999</c:v>
                </c:pt>
                <c:pt idx="3143">
                  <c:v>2392.5781299999999</c:v>
                </c:pt>
                <c:pt idx="3144">
                  <c:v>2392.5781299999999</c:v>
                </c:pt>
                <c:pt idx="3145">
                  <c:v>2392.5781299999999</c:v>
                </c:pt>
                <c:pt idx="3146">
                  <c:v>2390.13672</c:v>
                </c:pt>
                <c:pt idx="3147">
                  <c:v>2390.13672</c:v>
                </c:pt>
                <c:pt idx="3148">
                  <c:v>2390.13672</c:v>
                </c:pt>
                <c:pt idx="3149">
                  <c:v>2390.13672</c:v>
                </c:pt>
                <c:pt idx="3150">
                  <c:v>2390.13672</c:v>
                </c:pt>
                <c:pt idx="3151">
                  <c:v>2392.5781299999999</c:v>
                </c:pt>
                <c:pt idx="3152">
                  <c:v>2390.13672</c:v>
                </c:pt>
                <c:pt idx="3153">
                  <c:v>2390.13672</c:v>
                </c:pt>
                <c:pt idx="3154">
                  <c:v>2390.13672</c:v>
                </c:pt>
                <c:pt idx="3155">
                  <c:v>2392.5781299999999</c:v>
                </c:pt>
                <c:pt idx="3156">
                  <c:v>2390.13672</c:v>
                </c:pt>
                <c:pt idx="3157">
                  <c:v>2390.13672</c:v>
                </c:pt>
                <c:pt idx="3158">
                  <c:v>2392.5781299999999</c:v>
                </c:pt>
                <c:pt idx="3159">
                  <c:v>2390.13672</c:v>
                </c:pt>
                <c:pt idx="3160">
                  <c:v>2390.13672</c:v>
                </c:pt>
                <c:pt idx="3161">
                  <c:v>2390.13672</c:v>
                </c:pt>
                <c:pt idx="3162">
                  <c:v>2390.13672</c:v>
                </c:pt>
                <c:pt idx="3163">
                  <c:v>2392.5781299999999</c:v>
                </c:pt>
                <c:pt idx="3164">
                  <c:v>2390.13672</c:v>
                </c:pt>
                <c:pt idx="3165">
                  <c:v>2392.5781299999999</c:v>
                </c:pt>
                <c:pt idx="3166">
                  <c:v>2390.13672</c:v>
                </c:pt>
                <c:pt idx="3167">
                  <c:v>2392.5781299999999</c:v>
                </c:pt>
                <c:pt idx="3168">
                  <c:v>2392.5781299999999</c:v>
                </c:pt>
                <c:pt idx="3169">
                  <c:v>2390.13672</c:v>
                </c:pt>
                <c:pt idx="3170">
                  <c:v>2390.13672</c:v>
                </c:pt>
                <c:pt idx="3171">
                  <c:v>2390.13672</c:v>
                </c:pt>
                <c:pt idx="3172">
                  <c:v>2390.13672</c:v>
                </c:pt>
                <c:pt idx="3173">
                  <c:v>2390.13672</c:v>
                </c:pt>
                <c:pt idx="3174">
                  <c:v>2392.5781299999999</c:v>
                </c:pt>
                <c:pt idx="3175">
                  <c:v>2392.5781299999999</c:v>
                </c:pt>
                <c:pt idx="3176">
                  <c:v>2392.5781299999999</c:v>
                </c:pt>
                <c:pt idx="3177">
                  <c:v>2392.5781299999999</c:v>
                </c:pt>
                <c:pt idx="3178">
                  <c:v>2392.5781299999999</c:v>
                </c:pt>
                <c:pt idx="3179">
                  <c:v>2390.13672</c:v>
                </c:pt>
                <c:pt idx="3180">
                  <c:v>2390.13672</c:v>
                </c:pt>
                <c:pt idx="3181">
                  <c:v>2390.13672</c:v>
                </c:pt>
                <c:pt idx="3182">
                  <c:v>2390.13672</c:v>
                </c:pt>
                <c:pt idx="3183">
                  <c:v>2390.13672</c:v>
                </c:pt>
                <c:pt idx="3184">
                  <c:v>2390.13672</c:v>
                </c:pt>
                <c:pt idx="3185">
                  <c:v>2392.5781299999999</c:v>
                </c:pt>
                <c:pt idx="3186">
                  <c:v>2390.13672</c:v>
                </c:pt>
                <c:pt idx="3187">
                  <c:v>2390.13672</c:v>
                </c:pt>
                <c:pt idx="3188">
                  <c:v>2390.13672</c:v>
                </c:pt>
                <c:pt idx="3189">
                  <c:v>2390.13672</c:v>
                </c:pt>
                <c:pt idx="3190">
                  <c:v>2390.13672</c:v>
                </c:pt>
                <c:pt idx="3191">
                  <c:v>2392.5781299999999</c:v>
                </c:pt>
                <c:pt idx="3192">
                  <c:v>2392.5781299999999</c:v>
                </c:pt>
                <c:pt idx="3193">
                  <c:v>2390.13672</c:v>
                </c:pt>
                <c:pt idx="3194">
                  <c:v>2390.13672</c:v>
                </c:pt>
                <c:pt idx="3195">
                  <c:v>2392.5781299999999</c:v>
                </c:pt>
                <c:pt idx="3196">
                  <c:v>2390.13672</c:v>
                </c:pt>
                <c:pt idx="3197">
                  <c:v>2392.5781299999999</c:v>
                </c:pt>
                <c:pt idx="3198">
                  <c:v>2392.5781299999999</c:v>
                </c:pt>
                <c:pt idx="3199">
                  <c:v>2392.5781299999999</c:v>
                </c:pt>
                <c:pt idx="3200">
                  <c:v>2392.5781299999999</c:v>
                </c:pt>
                <c:pt idx="3201">
                  <c:v>2390.13672</c:v>
                </c:pt>
                <c:pt idx="3202">
                  <c:v>2390.13672</c:v>
                </c:pt>
                <c:pt idx="3203">
                  <c:v>2392.5781299999999</c:v>
                </c:pt>
                <c:pt idx="3204">
                  <c:v>2392.5781299999999</c:v>
                </c:pt>
                <c:pt idx="3205">
                  <c:v>2392.5781299999999</c:v>
                </c:pt>
                <c:pt idx="3206">
                  <c:v>2392.5781299999999</c:v>
                </c:pt>
                <c:pt idx="3207">
                  <c:v>2390.13672</c:v>
                </c:pt>
                <c:pt idx="3208">
                  <c:v>2390.13672</c:v>
                </c:pt>
                <c:pt idx="3209">
                  <c:v>2392.5781299999999</c:v>
                </c:pt>
                <c:pt idx="3210">
                  <c:v>2390.13672</c:v>
                </c:pt>
                <c:pt idx="3211">
                  <c:v>2390.13672</c:v>
                </c:pt>
                <c:pt idx="3212">
                  <c:v>2390.13672</c:v>
                </c:pt>
                <c:pt idx="3213">
                  <c:v>2390.13672</c:v>
                </c:pt>
                <c:pt idx="3214">
                  <c:v>2390.13672</c:v>
                </c:pt>
                <c:pt idx="3215">
                  <c:v>2390.13672</c:v>
                </c:pt>
                <c:pt idx="3216">
                  <c:v>2392.5781299999999</c:v>
                </c:pt>
                <c:pt idx="3217">
                  <c:v>2390.13672</c:v>
                </c:pt>
                <c:pt idx="3218">
                  <c:v>2390.13672</c:v>
                </c:pt>
                <c:pt idx="3219">
                  <c:v>2392.5781299999999</c:v>
                </c:pt>
                <c:pt idx="3220">
                  <c:v>2392.5781299999999</c:v>
                </c:pt>
                <c:pt idx="3221">
                  <c:v>2390.13672</c:v>
                </c:pt>
                <c:pt idx="3222">
                  <c:v>2392.5781299999999</c:v>
                </c:pt>
                <c:pt idx="3223">
                  <c:v>2390.13672</c:v>
                </c:pt>
                <c:pt idx="3224">
                  <c:v>2390.13672</c:v>
                </c:pt>
                <c:pt idx="3225">
                  <c:v>2392.5781299999999</c:v>
                </c:pt>
                <c:pt idx="3226">
                  <c:v>2390.13672</c:v>
                </c:pt>
                <c:pt idx="3227">
                  <c:v>2390.13672</c:v>
                </c:pt>
                <c:pt idx="3228">
                  <c:v>2390.13672</c:v>
                </c:pt>
                <c:pt idx="3229">
                  <c:v>2392.5781299999999</c:v>
                </c:pt>
                <c:pt idx="3230">
                  <c:v>2390.13672</c:v>
                </c:pt>
                <c:pt idx="3231">
                  <c:v>2392.5781299999999</c:v>
                </c:pt>
                <c:pt idx="3232">
                  <c:v>2390.13672</c:v>
                </c:pt>
                <c:pt idx="3233">
                  <c:v>2392.5781299999999</c:v>
                </c:pt>
                <c:pt idx="3234">
                  <c:v>2390.13672</c:v>
                </c:pt>
                <c:pt idx="3235">
                  <c:v>2390.13672</c:v>
                </c:pt>
                <c:pt idx="3236">
                  <c:v>2392.5781299999999</c:v>
                </c:pt>
                <c:pt idx="3237">
                  <c:v>2392.5781299999999</c:v>
                </c:pt>
                <c:pt idx="3238">
                  <c:v>2390.13672</c:v>
                </c:pt>
                <c:pt idx="3239">
                  <c:v>2390.13672</c:v>
                </c:pt>
                <c:pt idx="3240">
                  <c:v>2390.13672</c:v>
                </c:pt>
                <c:pt idx="3241">
                  <c:v>2392.5781299999999</c:v>
                </c:pt>
                <c:pt idx="3242">
                  <c:v>2390.13672</c:v>
                </c:pt>
                <c:pt idx="3243">
                  <c:v>2390.13672</c:v>
                </c:pt>
                <c:pt idx="3244">
                  <c:v>2390.13672</c:v>
                </c:pt>
                <c:pt idx="3245">
                  <c:v>2390.13672</c:v>
                </c:pt>
                <c:pt idx="3246">
                  <c:v>2390.13672</c:v>
                </c:pt>
                <c:pt idx="3247">
                  <c:v>2392.5781299999999</c:v>
                </c:pt>
                <c:pt idx="3248">
                  <c:v>2390.13672</c:v>
                </c:pt>
                <c:pt idx="3249">
                  <c:v>2390.13672</c:v>
                </c:pt>
                <c:pt idx="3250">
                  <c:v>2390.13672</c:v>
                </c:pt>
                <c:pt idx="3251">
                  <c:v>2390.13672</c:v>
                </c:pt>
                <c:pt idx="3252">
                  <c:v>2392.5781299999999</c:v>
                </c:pt>
                <c:pt idx="3253">
                  <c:v>2392.5781299999999</c:v>
                </c:pt>
                <c:pt idx="3254">
                  <c:v>2392.5781299999999</c:v>
                </c:pt>
                <c:pt idx="3255">
                  <c:v>2390.13672</c:v>
                </c:pt>
                <c:pt idx="3256">
                  <c:v>2390.13672</c:v>
                </c:pt>
                <c:pt idx="3257">
                  <c:v>2390.13672</c:v>
                </c:pt>
                <c:pt idx="3258">
                  <c:v>2392.5781299999999</c:v>
                </c:pt>
                <c:pt idx="3259">
                  <c:v>2390.13672</c:v>
                </c:pt>
                <c:pt idx="3260">
                  <c:v>2392.5781299999999</c:v>
                </c:pt>
                <c:pt idx="3261">
                  <c:v>2390.13672</c:v>
                </c:pt>
                <c:pt idx="3262">
                  <c:v>2390.13672</c:v>
                </c:pt>
                <c:pt idx="3263">
                  <c:v>2390.13672</c:v>
                </c:pt>
                <c:pt idx="3264">
                  <c:v>2390.13672</c:v>
                </c:pt>
                <c:pt idx="3265">
                  <c:v>2392.5781299999999</c:v>
                </c:pt>
                <c:pt idx="3266">
                  <c:v>2392.5781299999999</c:v>
                </c:pt>
                <c:pt idx="3267">
                  <c:v>2392.5781299999999</c:v>
                </c:pt>
                <c:pt idx="3268">
                  <c:v>2390.13672</c:v>
                </c:pt>
                <c:pt idx="3269">
                  <c:v>2392.5781299999999</c:v>
                </c:pt>
                <c:pt idx="3270">
                  <c:v>2390.13672</c:v>
                </c:pt>
                <c:pt idx="3271">
                  <c:v>2392.5781299999999</c:v>
                </c:pt>
                <c:pt idx="3272">
                  <c:v>2392.5781299999999</c:v>
                </c:pt>
                <c:pt idx="3273">
                  <c:v>2392.5781299999999</c:v>
                </c:pt>
                <c:pt idx="3274">
                  <c:v>2392.5781299999999</c:v>
                </c:pt>
                <c:pt idx="3275">
                  <c:v>2390.13672</c:v>
                </c:pt>
                <c:pt idx="3276">
                  <c:v>2390.13672</c:v>
                </c:pt>
                <c:pt idx="3277">
                  <c:v>2390.13672</c:v>
                </c:pt>
                <c:pt idx="3278">
                  <c:v>2390.13672</c:v>
                </c:pt>
                <c:pt idx="3279">
                  <c:v>2390.13672</c:v>
                </c:pt>
                <c:pt idx="3280">
                  <c:v>2390.13672</c:v>
                </c:pt>
                <c:pt idx="3281">
                  <c:v>2390.13672</c:v>
                </c:pt>
                <c:pt idx="3282">
                  <c:v>2390.13672</c:v>
                </c:pt>
                <c:pt idx="3283">
                  <c:v>2392.5781299999999</c:v>
                </c:pt>
                <c:pt idx="3284">
                  <c:v>2390.13672</c:v>
                </c:pt>
                <c:pt idx="3285">
                  <c:v>2392.5781299999999</c:v>
                </c:pt>
                <c:pt idx="3286">
                  <c:v>2390.13672</c:v>
                </c:pt>
                <c:pt idx="3287">
                  <c:v>2390.13672</c:v>
                </c:pt>
                <c:pt idx="3288">
                  <c:v>2390.13672</c:v>
                </c:pt>
                <c:pt idx="3289">
                  <c:v>2392.5781299999999</c:v>
                </c:pt>
                <c:pt idx="3290">
                  <c:v>2392.5781299999999</c:v>
                </c:pt>
                <c:pt idx="3291">
                  <c:v>2392.5781299999999</c:v>
                </c:pt>
                <c:pt idx="3292">
                  <c:v>2392.5781299999999</c:v>
                </c:pt>
                <c:pt idx="3293">
                  <c:v>2392.5781299999999</c:v>
                </c:pt>
                <c:pt idx="3294">
                  <c:v>2390.13672</c:v>
                </c:pt>
                <c:pt idx="3295">
                  <c:v>2392.5781299999999</c:v>
                </c:pt>
                <c:pt idx="3296">
                  <c:v>2390.13672</c:v>
                </c:pt>
                <c:pt idx="3297">
                  <c:v>2390.13672</c:v>
                </c:pt>
                <c:pt idx="3298">
                  <c:v>2390.13672</c:v>
                </c:pt>
                <c:pt idx="3299">
                  <c:v>2390.13672</c:v>
                </c:pt>
                <c:pt idx="3300">
                  <c:v>2390.13672</c:v>
                </c:pt>
                <c:pt idx="3301">
                  <c:v>2392.5781299999999</c:v>
                </c:pt>
                <c:pt idx="3302">
                  <c:v>2390.13672</c:v>
                </c:pt>
                <c:pt idx="3303">
                  <c:v>2390.13672</c:v>
                </c:pt>
                <c:pt idx="3304">
                  <c:v>2390.13672</c:v>
                </c:pt>
                <c:pt idx="3305">
                  <c:v>2390.13672</c:v>
                </c:pt>
                <c:pt idx="3306">
                  <c:v>2390.13672</c:v>
                </c:pt>
                <c:pt idx="3307">
                  <c:v>2392.5781299999999</c:v>
                </c:pt>
                <c:pt idx="3308">
                  <c:v>2390.13672</c:v>
                </c:pt>
                <c:pt idx="3309">
                  <c:v>2390.13672</c:v>
                </c:pt>
                <c:pt idx="3310">
                  <c:v>2390.13672</c:v>
                </c:pt>
                <c:pt idx="3311">
                  <c:v>2390.13672</c:v>
                </c:pt>
                <c:pt idx="3312">
                  <c:v>2390.13672</c:v>
                </c:pt>
                <c:pt idx="3313">
                  <c:v>2390.13672</c:v>
                </c:pt>
                <c:pt idx="3314">
                  <c:v>2392.5781299999999</c:v>
                </c:pt>
                <c:pt idx="3315">
                  <c:v>2390.13672</c:v>
                </c:pt>
                <c:pt idx="3316">
                  <c:v>2392.5781299999999</c:v>
                </c:pt>
                <c:pt idx="3317">
                  <c:v>2390.13672</c:v>
                </c:pt>
                <c:pt idx="3318">
                  <c:v>2390.13672</c:v>
                </c:pt>
                <c:pt idx="3319">
                  <c:v>2390.13672</c:v>
                </c:pt>
                <c:pt idx="3320">
                  <c:v>2392.5781299999999</c:v>
                </c:pt>
                <c:pt idx="3321">
                  <c:v>2390.13672</c:v>
                </c:pt>
                <c:pt idx="3322">
                  <c:v>2392.5781299999999</c:v>
                </c:pt>
                <c:pt idx="3323">
                  <c:v>2390.13672</c:v>
                </c:pt>
                <c:pt idx="3324">
                  <c:v>2390.13672</c:v>
                </c:pt>
                <c:pt idx="3325">
                  <c:v>2390.13672</c:v>
                </c:pt>
                <c:pt idx="3326">
                  <c:v>2390.13672</c:v>
                </c:pt>
                <c:pt idx="3327">
                  <c:v>2390.13672</c:v>
                </c:pt>
                <c:pt idx="3328">
                  <c:v>2390.13672</c:v>
                </c:pt>
                <c:pt idx="3329">
                  <c:v>2392.5781299999999</c:v>
                </c:pt>
                <c:pt idx="3330">
                  <c:v>2392.5781299999999</c:v>
                </c:pt>
                <c:pt idx="3331">
                  <c:v>2390.13672</c:v>
                </c:pt>
                <c:pt idx="3332">
                  <c:v>2390.13672</c:v>
                </c:pt>
                <c:pt idx="3333">
                  <c:v>2390.13672</c:v>
                </c:pt>
                <c:pt idx="3334">
                  <c:v>2392.5781299999999</c:v>
                </c:pt>
                <c:pt idx="3335">
                  <c:v>2390.13672</c:v>
                </c:pt>
                <c:pt idx="3336">
                  <c:v>2390.13672</c:v>
                </c:pt>
                <c:pt idx="3337">
                  <c:v>2390.13672</c:v>
                </c:pt>
                <c:pt idx="3338">
                  <c:v>2390.13672</c:v>
                </c:pt>
                <c:pt idx="3339">
                  <c:v>2392.5781299999999</c:v>
                </c:pt>
                <c:pt idx="3340">
                  <c:v>2392.5781299999999</c:v>
                </c:pt>
                <c:pt idx="3341">
                  <c:v>2390.13672</c:v>
                </c:pt>
                <c:pt idx="3342">
                  <c:v>2390.13672</c:v>
                </c:pt>
                <c:pt idx="3343">
                  <c:v>2390.13672</c:v>
                </c:pt>
                <c:pt idx="3344">
                  <c:v>2390.13672</c:v>
                </c:pt>
                <c:pt idx="3345">
                  <c:v>2392.5781299999999</c:v>
                </c:pt>
                <c:pt idx="3346">
                  <c:v>2390.13672</c:v>
                </c:pt>
                <c:pt idx="3347">
                  <c:v>2390.13672</c:v>
                </c:pt>
                <c:pt idx="3348">
                  <c:v>2390.13672</c:v>
                </c:pt>
                <c:pt idx="3349">
                  <c:v>2392.5781299999999</c:v>
                </c:pt>
                <c:pt idx="3350">
                  <c:v>2390.13672</c:v>
                </c:pt>
                <c:pt idx="3351">
                  <c:v>2390.13672</c:v>
                </c:pt>
                <c:pt idx="3352">
                  <c:v>2390.13672</c:v>
                </c:pt>
                <c:pt idx="3353">
                  <c:v>2390.13672</c:v>
                </c:pt>
                <c:pt idx="3354">
                  <c:v>2392.5781299999999</c:v>
                </c:pt>
                <c:pt idx="3355">
                  <c:v>2390.13672</c:v>
                </c:pt>
                <c:pt idx="3356">
                  <c:v>2392.5781299999999</c:v>
                </c:pt>
                <c:pt idx="3357">
                  <c:v>2390.13672</c:v>
                </c:pt>
                <c:pt idx="3358">
                  <c:v>2390.13672</c:v>
                </c:pt>
                <c:pt idx="3359">
                  <c:v>2390.13672</c:v>
                </c:pt>
                <c:pt idx="3360">
                  <c:v>2392.5781299999999</c:v>
                </c:pt>
                <c:pt idx="3361">
                  <c:v>2390.13672</c:v>
                </c:pt>
                <c:pt idx="3362">
                  <c:v>2390.13672</c:v>
                </c:pt>
                <c:pt idx="3363">
                  <c:v>2390.13672</c:v>
                </c:pt>
                <c:pt idx="3364">
                  <c:v>2390.13672</c:v>
                </c:pt>
                <c:pt idx="3365">
                  <c:v>2390.13672</c:v>
                </c:pt>
                <c:pt idx="3366">
                  <c:v>2392.5781299999999</c:v>
                </c:pt>
                <c:pt idx="3367">
                  <c:v>2390.13672</c:v>
                </c:pt>
                <c:pt idx="3368">
                  <c:v>2390.13672</c:v>
                </c:pt>
                <c:pt idx="3369">
                  <c:v>2390.13672</c:v>
                </c:pt>
                <c:pt idx="3370">
                  <c:v>2390.13672</c:v>
                </c:pt>
                <c:pt idx="3371">
                  <c:v>2390.13672</c:v>
                </c:pt>
                <c:pt idx="3372">
                  <c:v>2392.5781299999999</c:v>
                </c:pt>
                <c:pt idx="3373">
                  <c:v>2390.13672</c:v>
                </c:pt>
                <c:pt idx="3374">
                  <c:v>2390.13672</c:v>
                </c:pt>
                <c:pt idx="3375">
                  <c:v>2390.13672</c:v>
                </c:pt>
                <c:pt idx="3376">
                  <c:v>2390.13672</c:v>
                </c:pt>
                <c:pt idx="3377">
                  <c:v>2390.13672</c:v>
                </c:pt>
                <c:pt idx="3378">
                  <c:v>2392.5781299999999</c:v>
                </c:pt>
                <c:pt idx="3379">
                  <c:v>2392.5781299999999</c:v>
                </c:pt>
                <c:pt idx="3380">
                  <c:v>2390.13672</c:v>
                </c:pt>
                <c:pt idx="3381">
                  <c:v>2390.13672</c:v>
                </c:pt>
                <c:pt idx="3382">
                  <c:v>2390.13672</c:v>
                </c:pt>
                <c:pt idx="3383">
                  <c:v>2392.5781299999999</c:v>
                </c:pt>
                <c:pt idx="3384">
                  <c:v>2390.13672</c:v>
                </c:pt>
                <c:pt idx="3385">
                  <c:v>2390.13672</c:v>
                </c:pt>
                <c:pt idx="3386">
                  <c:v>2390.13672</c:v>
                </c:pt>
                <c:pt idx="3387">
                  <c:v>2390.13672</c:v>
                </c:pt>
                <c:pt idx="3388">
                  <c:v>2390.13672</c:v>
                </c:pt>
                <c:pt idx="3389">
                  <c:v>2390.13672</c:v>
                </c:pt>
                <c:pt idx="3390">
                  <c:v>2392.5781299999999</c:v>
                </c:pt>
                <c:pt idx="3391">
                  <c:v>2390.13672</c:v>
                </c:pt>
                <c:pt idx="3392">
                  <c:v>2390.13672</c:v>
                </c:pt>
                <c:pt idx="3393">
                  <c:v>2392.5781299999999</c:v>
                </c:pt>
                <c:pt idx="3394">
                  <c:v>2390.13672</c:v>
                </c:pt>
                <c:pt idx="3395">
                  <c:v>2390.13672</c:v>
                </c:pt>
                <c:pt idx="3396">
                  <c:v>2392.5781299999999</c:v>
                </c:pt>
                <c:pt idx="3397">
                  <c:v>2392.5781299999999</c:v>
                </c:pt>
                <c:pt idx="3398">
                  <c:v>2390.13672</c:v>
                </c:pt>
                <c:pt idx="3399">
                  <c:v>2390.13672</c:v>
                </c:pt>
                <c:pt idx="3400">
                  <c:v>2392.5781299999999</c:v>
                </c:pt>
                <c:pt idx="3401">
                  <c:v>2392.5781299999999</c:v>
                </c:pt>
                <c:pt idx="3402">
                  <c:v>2390.13672</c:v>
                </c:pt>
                <c:pt idx="3403">
                  <c:v>2390.13672</c:v>
                </c:pt>
                <c:pt idx="3404">
                  <c:v>2390.13672</c:v>
                </c:pt>
                <c:pt idx="3405">
                  <c:v>2390.13672</c:v>
                </c:pt>
                <c:pt idx="3406">
                  <c:v>2392.5781299999999</c:v>
                </c:pt>
                <c:pt idx="3407">
                  <c:v>2390.13672</c:v>
                </c:pt>
                <c:pt idx="3408">
                  <c:v>2390.13672</c:v>
                </c:pt>
                <c:pt idx="3409">
                  <c:v>2390.13672</c:v>
                </c:pt>
                <c:pt idx="3410">
                  <c:v>2390.13672</c:v>
                </c:pt>
                <c:pt idx="3411">
                  <c:v>2392.5781299999999</c:v>
                </c:pt>
                <c:pt idx="3412">
                  <c:v>2390.13672</c:v>
                </c:pt>
                <c:pt idx="3413">
                  <c:v>2390.13672</c:v>
                </c:pt>
                <c:pt idx="3414">
                  <c:v>2392.5781299999999</c:v>
                </c:pt>
                <c:pt idx="3415">
                  <c:v>2392.5781299999999</c:v>
                </c:pt>
                <c:pt idx="3416">
                  <c:v>2390.13672</c:v>
                </c:pt>
                <c:pt idx="3417">
                  <c:v>2392.5781299999999</c:v>
                </c:pt>
                <c:pt idx="3418">
                  <c:v>2390.13672</c:v>
                </c:pt>
                <c:pt idx="3419">
                  <c:v>2390.13672</c:v>
                </c:pt>
                <c:pt idx="3420">
                  <c:v>2390.13672</c:v>
                </c:pt>
                <c:pt idx="3421">
                  <c:v>2392.5781299999999</c:v>
                </c:pt>
                <c:pt idx="3422">
                  <c:v>2390.13672</c:v>
                </c:pt>
                <c:pt idx="3423">
                  <c:v>2390.13672</c:v>
                </c:pt>
                <c:pt idx="3424">
                  <c:v>2390.13672</c:v>
                </c:pt>
                <c:pt idx="3425">
                  <c:v>2390.13672</c:v>
                </c:pt>
                <c:pt idx="3426">
                  <c:v>2390.13672</c:v>
                </c:pt>
                <c:pt idx="3427">
                  <c:v>2390.13672</c:v>
                </c:pt>
                <c:pt idx="3428">
                  <c:v>2390.13672</c:v>
                </c:pt>
                <c:pt idx="3429">
                  <c:v>2390.13672</c:v>
                </c:pt>
                <c:pt idx="3430">
                  <c:v>2390.13672</c:v>
                </c:pt>
                <c:pt idx="3431">
                  <c:v>2390.13672</c:v>
                </c:pt>
                <c:pt idx="3432">
                  <c:v>2390.13672</c:v>
                </c:pt>
                <c:pt idx="3433">
                  <c:v>2390.13672</c:v>
                </c:pt>
                <c:pt idx="3434">
                  <c:v>2392.5781299999999</c:v>
                </c:pt>
                <c:pt idx="3435">
                  <c:v>2390.13672</c:v>
                </c:pt>
                <c:pt idx="3436">
                  <c:v>2390.13672</c:v>
                </c:pt>
                <c:pt idx="3437">
                  <c:v>2390.13672</c:v>
                </c:pt>
                <c:pt idx="3438">
                  <c:v>2392.5781299999999</c:v>
                </c:pt>
                <c:pt idx="3439">
                  <c:v>2392.5781299999999</c:v>
                </c:pt>
                <c:pt idx="3440">
                  <c:v>2392.5781299999999</c:v>
                </c:pt>
                <c:pt idx="3441">
                  <c:v>2392.5781299999999</c:v>
                </c:pt>
                <c:pt idx="3442">
                  <c:v>2390.13672</c:v>
                </c:pt>
                <c:pt idx="3443">
                  <c:v>2390.13672</c:v>
                </c:pt>
                <c:pt idx="3444">
                  <c:v>2390.13672</c:v>
                </c:pt>
                <c:pt idx="3445">
                  <c:v>2392.5781299999999</c:v>
                </c:pt>
                <c:pt idx="3446">
                  <c:v>2390.13672</c:v>
                </c:pt>
                <c:pt idx="3447">
                  <c:v>2390.13672</c:v>
                </c:pt>
                <c:pt idx="3448">
                  <c:v>2390.13672</c:v>
                </c:pt>
                <c:pt idx="3449">
                  <c:v>2390.13672</c:v>
                </c:pt>
                <c:pt idx="3450">
                  <c:v>2390.13672</c:v>
                </c:pt>
                <c:pt idx="3451">
                  <c:v>2390.13672</c:v>
                </c:pt>
                <c:pt idx="3452">
                  <c:v>2390.13672</c:v>
                </c:pt>
                <c:pt idx="3453">
                  <c:v>2392.5781299999999</c:v>
                </c:pt>
                <c:pt idx="3454">
                  <c:v>2392.5781299999999</c:v>
                </c:pt>
                <c:pt idx="3455">
                  <c:v>2390.13672</c:v>
                </c:pt>
                <c:pt idx="3456">
                  <c:v>2390.13672</c:v>
                </c:pt>
                <c:pt idx="3457">
                  <c:v>2390.13672</c:v>
                </c:pt>
                <c:pt idx="3458">
                  <c:v>2390.13672</c:v>
                </c:pt>
                <c:pt idx="3459">
                  <c:v>2390.13672</c:v>
                </c:pt>
                <c:pt idx="3460">
                  <c:v>2392.5781299999999</c:v>
                </c:pt>
                <c:pt idx="3461">
                  <c:v>2392.5781299999999</c:v>
                </c:pt>
                <c:pt idx="3462">
                  <c:v>2392.5781299999999</c:v>
                </c:pt>
                <c:pt idx="3463">
                  <c:v>2390.13672</c:v>
                </c:pt>
                <c:pt idx="3464">
                  <c:v>2390.13672</c:v>
                </c:pt>
                <c:pt idx="3465">
                  <c:v>2390.13672</c:v>
                </c:pt>
                <c:pt idx="3466">
                  <c:v>2392.5781299999999</c:v>
                </c:pt>
                <c:pt idx="3467">
                  <c:v>2390.13672</c:v>
                </c:pt>
                <c:pt idx="3468">
                  <c:v>2390.13672</c:v>
                </c:pt>
                <c:pt idx="3469">
                  <c:v>2392.5781299999999</c:v>
                </c:pt>
                <c:pt idx="3470">
                  <c:v>2392.5781299999999</c:v>
                </c:pt>
                <c:pt idx="3471">
                  <c:v>2392.5781299999999</c:v>
                </c:pt>
                <c:pt idx="3472">
                  <c:v>2392.5781299999999</c:v>
                </c:pt>
                <c:pt idx="3473">
                  <c:v>2392.5781299999999</c:v>
                </c:pt>
                <c:pt idx="3474">
                  <c:v>2390.13672</c:v>
                </c:pt>
                <c:pt idx="3475">
                  <c:v>2392.5781299999999</c:v>
                </c:pt>
                <c:pt idx="3476">
                  <c:v>2390.13672</c:v>
                </c:pt>
                <c:pt idx="3477">
                  <c:v>2390.13672</c:v>
                </c:pt>
                <c:pt idx="3478">
                  <c:v>2392.5781299999999</c:v>
                </c:pt>
                <c:pt idx="3479">
                  <c:v>2390.13672</c:v>
                </c:pt>
                <c:pt idx="3480">
                  <c:v>2390.13672</c:v>
                </c:pt>
                <c:pt idx="3481">
                  <c:v>2390.13672</c:v>
                </c:pt>
                <c:pt idx="3482">
                  <c:v>2390.13672</c:v>
                </c:pt>
                <c:pt idx="3483">
                  <c:v>2392.5781299999999</c:v>
                </c:pt>
                <c:pt idx="3484">
                  <c:v>2392.5781299999999</c:v>
                </c:pt>
                <c:pt idx="3485">
                  <c:v>2392.5781299999999</c:v>
                </c:pt>
                <c:pt idx="3486">
                  <c:v>2390.13672</c:v>
                </c:pt>
                <c:pt idx="3487">
                  <c:v>2392.5781299999999</c:v>
                </c:pt>
                <c:pt idx="3488">
                  <c:v>2392.5781299999999</c:v>
                </c:pt>
                <c:pt idx="3489">
                  <c:v>2390.13672</c:v>
                </c:pt>
                <c:pt idx="3490">
                  <c:v>2390.13672</c:v>
                </c:pt>
                <c:pt idx="3491">
                  <c:v>2390.13672</c:v>
                </c:pt>
                <c:pt idx="3492">
                  <c:v>2390.13672</c:v>
                </c:pt>
                <c:pt idx="3493">
                  <c:v>2390.13672</c:v>
                </c:pt>
                <c:pt idx="3494">
                  <c:v>2390.13672</c:v>
                </c:pt>
                <c:pt idx="3495">
                  <c:v>2392.5781299999999</c:v>
                </c:pt>
                <c:pt idx="3496">
                  <c:v>2392.5781299999999</c:v>
                </c:pt>
                <c:pt idx="3497">
                  <c:v>2390.13672</c:v>
                </c:pt>
                <c:pt idx="3498">
                  <c:v>2390.13672</c:v>
                </c:pt>
                <c:pt idx="3499">
                  <c:v>2392.5781299999999</c:v>
                </c:pt>
                <c:pt idx="3500">
                  <c:v>2390.13672</c:v>
                </c:pt>
                <c:pt idx="3501">
                  <c:v>2390.13672</c:v>
                </c:pt>
                <c:pt idx="3502">
                  <c:v>2390.13672</c:v>
                </c:pt>
                <c:pt idx="3503">
                  <c:v>2390.13672</c:v>
                </c:pt>
                <c:pt idx="3504">
                  <c:v>2392.5781299999999</c:v>
                </c:pt>
                <c:pt idx="3505">
                  <c:v>2390.13672</c:v>
                </c:pt>
                <c:pt idx="3506">
                  <c:v>2390.13672</c:v>
                </c:pt>
                <c:pt idx="3507">
                  <c:v>2390.13672</c:v>
                </c:pt>
                <c:pt idx="3508">
                  <c:v>2390.13672</c:v>
                </c:pt>
                <c:pt idx="3509">
                  <c:v>2390.13672</c:v>
                </c:pt>
                <c:pt idx="3510">
                  <c:v>2390.13672</c:v>
                </c:pt>
                <c:pt idx="3511">
                  <c:v>2390.13672</c:v>
                </c:pt>
                <c:pt idx="3512">
                  <c:v>2390.13672</c:v>
                </c:pt>
                <c:pt idx="3513">
                  <c:v>2392.5781299999999</c:v>
                </c:pt>
                <c:pt idx="3514">
                  <c:v>2392.5781299999999</c:v>
                </c:pt>
                <c:pt idx="3515">
                  <c:v>2390.13672</c:v>
                </c:pt>
                <c:pt idx="3516">
                  <c:v>2390.13672</c:v>
                </c:pt>
                <c:pt idx="3517">
                  <c:v>2390.13672</c:v>
                </c:pt>
                <c:pt idx="3518">
                  <c:v>2390.13672</c:v>
                </c:pt>
                <c:pt idx="3519">
                  <c:v>2392.5781299999999</c:v>
                </c:pt>
                <c:pt idx="3520">
                  <c:v>2390.13672</c:v>
                </c:pt>
                <c:pt idx="3521">
                  <c:v>2390.13672</c:v>
                </c:pt>
                <c:pt idx="3522">
                  <c:v>2392.5781299999999</c:v>
                </c:pt>
                <c:pt idx="3523">
                  <c:v>2390.13672</c:v>
                </c:pt>
                <c:pt idx="3524">
                  <c:v>2390.13672</c:v>
                </c:pt>
                <c:pt idx="3525">
                  <c:v>2392.5781299999999</c:v>
                </c:pt>
                <c:pt idx="3526">
                  <c:v>2390.13672</c:v>
                </c:pt>
                <c:pt idx="3527">
                  <c:v>2392.5781299999999</c:v>
                </c:pt>
                <c:pt idx="3528">
                  <c:v>2392.5781299999999</c:v>
                </c:pt>
                <c:pt idx="3529">
                  <c:v>2392.5781299999999</c:v>
                </c:pt>
                <c:pt idx="3530">
                  <c:v>2390.13672</c:v>
                </c:pt>
                <c:pt idx="3531">
                  <c:v>2392.5781299999999</c:v>
                </c:pt>
                <c:pt idx="3532">
                  <c:v>2390.13672</c:v>
                </c:pt>
                <c:pt idx="3533">
                  <c:v>2390.13672</c:v>
                </c:pt>
                <c:pt idx="3534">
                  <c:v>2390.13672</c:v>
                </c:pt>
                <c:pt idx="3535">
                  <c:v>2392.5781299999999</c:v>
                </c:pt>
                <c:pt idx="3536">
                  <c:v>2390.13672</c:v>
                </c:pt>
                <c:pt idx="3537">
                  <c:v>2392.5781299999999</c:v>
                </c:pt>
                <c:pt idx="3538">
                  <c:v>2390.13672</c:v>
                </c:pt>
                <c:pt idx="3539">
                  <c:v>2390.13672</c:v>
                </c:pt>
                <c:pt idx="3540">
                  <c:v>2390.13672</c:v>
                </c:pt>
                <c:pt idx="3541">
                  <c:v>2390.13672</c:v>
                </c:pt>
                <c:pt idx="3542">
                  <c:v>2390.13672</c:v>
                </c:pt>
                <c:pt idx="3543">
                  <c:v>2392.5781299999999</c:v>
                </c:pt>
                <c:pt idx="3544">
                  <c:v>2390.13672</c:v>
                </c:pt>
                <c:pt idx="3545">
                  <c:v>2390.13672</c:v>
                </c:pt>
                <c:pt idx="3546">
                  <c:v>2390.13672</c:v>
                </c:pt>
                <c:pt idx="3547">
                  <c:v>2390.13672</c:v>
                </c:pt>
                <c:pt idx="3548">
                  <c:v>2390.13672</c:v>
                </c:pt>
                <c:pt idx="3549">
                  <c:v>2390.13672</c:v>
                </c:pt>
                <c:pt idx="3550">
                  <c:v>2390.13672</c:v>
                </c:pt>
                <c:pt idx="3551">
                  <c:v>2390.13672</c:v>
                </c:pt>
                <c:pt idx="3552">
                  <c:v>2390.13672</c:v>
                </c:pt>
                <c:pt idx="3553">
                  <c:v>2390.13672</c:v>
                </c:pt>
                <c:pt idx="3554">
                  <c:v>2390.13672</c:v>
                </c:pt>
                <c:pt idx="3555">
                  <c:v>2390.13672</c:v>
                </c:pt>
                <c:pt idx="3556">
                  <c:v>2390.13672</c:v>
                </c:pt>
                <c:pt idx="3557">
                  <c:v>2390.13672</c:v>
                </c:pt>
                <c:pt idx="3558">
                  <c:v>2390.13672</c:v>
                </c:pt>
                <c:pt idx="3559">
                  <c:v>2390.13672</c:v>
                </c:pt>
                <c:pt idx="3560">
                  <c:v>2390.13672</c:v>
                </c:pt>
                <c:pt idx="3561">
                  <c:v>2390.13672</c:v>
                </c:pt>
                <c:pt idx="3562">
                  <c:v>2390.13672</c:v>
                </c:pt>
                <c:pt idx="3563">
                  <c:v>2390.13672</c:v>
                </c:pt>
                <c:pt idx="3564">
                  <c:v>2390.13672</c:v>
                </c:pt>
                <c:pt idx="3565">
                  <c:v>2390.13672</c:v>
                </c:pt>
                <c:pt idx="3566">
                  <c:v>2390.13672</c:v>
                </c:pt>
                <c:pt idx="3567">
                  <c:v>2390.13672</c:v>
                </c:pt>
                <c:pt idx="3568">
                  <c:v>2390.13672</c:v>
                </c:pt>
                <c:pt idx="3569">
                  <c:v>2392.5781299999999</c:v>
                </c:pt>
                <c:pt idx="3570">
                  <c:v>2390.13672</c:v>
                </c:pt>
                <c:pt idx="3571">
                  <c:v>2392.5781299999999</c:v>
                </c:pt>
                <c:pt idx="3572">
                  <c:v>2392.5781299999999</c:v>
                </c:pt>
                <c:pt idx="3573">
                  <c:v>2392.5781299999999</c:v>
                </c:pt>
                <c:pt idx="3574">
                  <c:v>2390.13672</c:v>
                </c:pt>
                <c:pt idx="3575">
                  <c:v>2392.5781299999999</c:v>
                </c:pt>
                <c:pt idx="3576">
                  <c:v>2390.13672</c:v>
                </c:pt>
                <c:pt idx="3577">
                  <c:v>2390.13672</c:v>
                </c:pt>
                <c:pt idx="3578">
                  <c:v>2390.13672</c:v>
                </c:pt>
                <c:pt idx="3579">
                  <c:v>2390.13672</c:v>
                </c:pt>
                <c:pt idx="3580">
                  <c:v>2390.13672</c:v>
                </c:pt>
                <c:pt idx="3581">
                  <c:v>2390.13672</c:v>
                </c:pt>
                <c:pt idx="3582">
                  <c:v>2390.13672</c:v>
                </c:pt>
                <c:pt idx="3583">
                  <c:v>2390.13672</c:v>
                </c:pt>
                <c:pt idx="3584">
                  <c:v>2390.13672</c:v>
                </c:pt>
                <c:pt idx="3585">
                  <c:v>2390.13672</c:v>
                </c:pt>
                <c:pt idx="3586">
                  <c:v>2392.5781299999999</c:v>
                </c:pt>
                <c:pt idx="3587">
                  <c:v>2390.13672</c:v>
                </c:pt>
                <c:pt idx="3588">
                  <c:v>2390.13672</c:v>
                </c:pt>
                <c:pt idx="3589">
                  <c:v>2390.13672</c:v>
                </c:pt>
                <c:pt idx="3590">
                  <c:v>2392.5781299999999</c:v>
                </c:pt>
                <c:pt idx="3591">
                  <c:v>2390.13672</c:v>
                </c:pt>
                <c:pt idx="3592">
                  <c:v>2390.13672</c:v>
                </c:pt>
                <c:pt idx="3593">
                  <c:v>2392.5781299999999</c:v>
                </c:pt>
                <c:pt idx="3594">
                  <c:v>2390.13672</c:v>
                </c:pt>
                <c:pt idx="3595">
                  <c:v>2390.13672</c:v>
                </c:pt>
                <c:pt idx="3596">
                  <c:v>2392.5781299999999</c:v>
                </c:pt>
                <c:pt idx="3597">
                  <c:v>2390.13672</c:v>
                </c:pt>
                <c:pt idx="3598">
                  <c:v>2390.13672</c:v>
                </c:pt>
                <c:pt idx="3599">
                  <c:v>2390.13672</c:v>
                </c:pt>
                <c:pt idx="3600">
                  <c:v>2390.13672</c:v>
                </c:pt>
                <c:pt idx="3601">
                  <c:v>2390.13672</c:v>
                </c:pt>
                <c:pt idx="3602">
                  <c:v>2390.13672</c:v>
                </c:pt>
                <c:pt idx="3603">
                  <c:v>2390.13672</c:v>
                </c:pt>
                <c:pt idx="3604">
                  <c:v>2392.5781299999999</c:v>
                </c:pt>
                <c:pt idx="3605">
                  <c:v>2390.13672</c:v>
                </c:pt>
                <c:pt idx="3606">
                  <c:v>2390.13672</c:v>
                </c:pt>
                <c:pt idx="3607">
                  <c:v>2390.13672</c:v>
                </c:pt>
                <c:pt idx="3608">
                  <c:v>2390.13672</c:v>
                </c:pt>
                <c:pt idx="3609">
                  <c:v>2390.13672</c:v>
                </c:pt>
                <c:pt idx="3610">
                  <c:v>2390.13672</c:v>
                </c:pt>
                <c:pt idx="3611">
                  <c:v>2392.5781299999999</c:v>
                </c:pt>
                <c:pt idx="3612">
                  <c:v>2390.13672</c:v>
                </c:pt>
                <c:pt idx="3613">
                  <c:v>2392.5781299999999</c:v>
                </c:pt>
                <c:pt idx="3614">
                  <c:v>2390.13672</c:v>
                </c:pt>
                <c:pt idx="3615">
                  <c:v>2390.13672</c:v>
                </c:pt>
                <c:pt idx="3616">
                  <c:v>2390.13672</c:v>
                </c:pt>
                <c:pt idx="3617">
                  <c:v>2390.13672</c:v>
                </c:pt>
                <c:pt idx="3618">
                  <c:v>2392.5781299999999</c:v>
                </c:pt>
                <c:pt idx="3619">
                  <c:v>2390.13672</c:v>
                </c:pt>
                <c:pt idx="3620">
                  <c:v>2392.5781299999999</c:v>
                </c:pt>
                <c:pt idx="3621">
                  <c:v>2390.13672</c:v>
                </c:pt>
                <c:pt idx="3622">
                  <c:v>2390.13672</c:v>
                </c:pt>
                <c:pt idx="3623">
                  <c:v>2390.13672</c:v>
                </c:pt>
                <c:pt idx="3624">
                  <c:v>2392.5781299999999</c:v>
                </c:pt>
                <c:pt idx="3625">
                  <c:v>2390.13672</c:v>
                </c:pt>
                <c:pt idx="3626">
                  <c:v>2390.13672</c:v>
                </c:pt>
                <c:pt idx="3627">
                  <c:v>2390.13672</c:v>
                </c:pt>
                <c:pt idx="3628">
                  <c:v>2390.13672</c:v>
                </c:pt>
                <c:pt idx="3629">
                  <c:v>2390.13672</c:v>
                </c:pt>
                <c:pt idx="3630">
                  <c:v>2392.5781299999999</c:v>
                </c:pt>
                <c:pt idx="3631">
                  <c:v>2390.13672</c:v>
                </c:pt>
                <c:pt idx="3632">
                  <c:v>2390.13672</c:v>
                </c:pt>
                <c:pt idx="3633">
                  <c:v>2390.13672</c:v>
                </c:pt>
                <c:pt idx="3634">
                  <c:v>2390.13672</c:v>
                </c:pt>
                <c:pt idx="3635">
                  <c:v>2390.13672</c:v>
                </c:pt>
                <c:pt idx="3636">
                  <c:v>2392.5781299999999</c:v>
                </c:pt>
                <c:pt idx="3637">
                  <c:v>2390.13672</c:v>
                </c:pt>
                <c:pt idx="3638">
                  <c:v>2390.13672</c:v>
                </c:pt>
                <c:pt idx="3639">
                  <c:v>2392.5781299999999</c:v>
                </c:pt>
                <c:pt idx="3640">
                  <c:v>2390.13672</c:v>
                </c:pt>
                <c:pt idx="3641">
                  <c:v>2390.13672</c:v>
                </c:pt>
                <c:pt idx="3642">
                  <c:v>2390.13672</c:v>
                </c:pt>
                <c:pt idx="3643">
                  <c:v>2390.13672</c:v>
                </c:pt>
                <c:pt idx="3644">
                  <c:v>2390.13672</c:v>
                </c:pt>
                <c:pt idx="3645">
                  <c:v>2390.13672</c:v>
                </c:pt>
                <c:pt idx="3646">
                  <c:v>2392.5781299999999</c:v>
                </c:pt>
                <c:pt idx="3647">
                  <c:v>2390.13672</c:v>
                </c:pt>
                <c:pt idx="3648">
                  <c:v>2390.13672</c:v>
                </c:pt>
                <c:pt idx="3649">
                  <c:v>2392.5781299999999</c:v>
                </c:pt>
                <c:pt idx="3650">
                  <c:v>2392.5781299999999</c:v>
                </c:pt>
                <c:pt idx="3651">
                  <c:v>2392.5781299999999</c:v>
                </c:pt>
                <c:pt idx="3652">
                  <c:v>2390.13672</c:v>
                </c:pt>
                <c:pt idx="3653">
                  <c:v>2392.5781299999999</c:v>
                </c:pt>
                <c:pt idx="3654">
                  <c:v>2392.5781299999999</c:v>
                </c:pt>
                <c:pt idx="3655">
                  <c:v>2390.13672</c:v>
                </c:pt>
                <c:pt idx="3656">
                  <c:v>2390.13672</c:v>
                </c:pt>
                <c:pt idx="3657">
                  <c:v>2390.13672</c:v>
                </c:pt>
                <c:pt idx="3658">
                  <c:v>2390.13672</c:v>
                </c:pt>
                <c:pt idx="3659">
                  <c:v>2390.13672</c:v>
                </c:pt>
                <c:pt idx="3660">
                  <c:v>2390.13672</c:v>
                </c:pt>
                <c:pt idx="3661">
                  <c:v>2390.13672</c:v>
                </c:pt>
                <c:pt idx="3662">
                  <c:v>2390.13672</c:v>
                </c:pt>
                <c:pt idx="3663">
                  <c:v>2390.13672</c:v>
                </c:pt>
                <c:pt idx="3664">
                  <c:v>2390.13672</c:v>
                </c:pt>
                <c:pt idx="3665">
                  <c:v>2390.13672</c:v>
                </c:pt>
                <c:pt idx="3666">
                  <c:v>2390.13672</c:v>
                </c:pt>
                <c:pt idx="3667">
                  <c:v>2390.13672</c:v>
                </c:pt>
                <c:pt idx="3668">
                  <c:v>2392.5781299999999</c:v>
                </c:pt>
                <c:pt idx="3669">
                  <c:v>2390.13672</c:v>
                </c:pt>
                <c:pt idx="3670">
                  <c:v>2390.13672</c:v>
                </c:pt>
                <c:pt idx="3671">
                  <c:v>2390.13672</c:v>
                </c:pt>
                <c:pt idx="3672">
                  <c:v>2390.13672</c:v>
                </c:pt>
                <c:pt idx="3673">
                  <c:v>2390.13672</c:v>
                </c:pt>
                <c:pt idx="3674">
                  <c:v>2392.5781299999999</c:v>
                </c:pt>
                <c:pt idx="3675">
                  <c:v>2390.13672</c:v>
                </c:pt>
                <c:pt idx="3676">
                  <c:v>2392.5781299999999</c:v>
                </c:pt>
                <c:pt idx="3677">
                  <c:v>2390.13672</c:v>
                </c:pt>
                <c:pt idx="3678">
                  <c:v>2392.5781299999999</c:v>
                </c:pt>
                <c:pt idx="3679">
                  <c:v>2390.13672</c:v>
                </c:pt>
                <c:pt idx="3680">
                  <c:v>2390.13672</c:v>
                </c:pt>
                <c:pt idx="3681">
                  <c:v>2390.13672</c:v>
                </c:pt>
                <c:pt idx="3682">
                  <c:v>2390.13672</c:v>
                </c:pt>
                <c:pt idx="3683">
                  <c:v>2390.13672</c:v>
                </c:pt>
                <c:pt idx="3684">
                  <c:v>2392.5781299999999</c:v>
                </c:pt>
                <c:pt idx="3685">
                  <c:v>2390.13672</c:v>
                </c:pt>
                <c:pt idx="3686">
                  <c:v>2390.13672</c:v>
                </c:pt>
                <c:pt idx="3687">
                  <c:v>2390.13672</c:v>
                </c:pt>
                <c:pt idx="3688">
                  <c:v>2390.13672</c:v>
                </c:pt>
                <c:pt idx="3689">
                  <c:v>2390.13672</c:v>
                </c:pt>
                <c:pt idx="3690">
                  <c:v>2392.5781299999999</c:v>
                </c:pt>
                <c:pt idx="3691">
                  <c:v>2390.13672</c:v>
                </c:pt>
                <c:pt idx="3692">
                  <c:v>2390.13672</c:v>
                </c:pt>
                <c:pt idx="3693">
                  <c:v>2390.13672</c:v>
                </c:pt>
                <c:pt idx="3694">
                  <c:v>2390.13672</c:v>
                </c:pt>
                <c:pt idx="3695">
                  <c:v>2390.13672</c:v>
                </c:pt>
                <c:pt idx="3696">
                  <c:v>2390.13672</c:v>
                </c:pt>
                <c:pt idx="3697">
                  <c:v>2392.5781299999999</c:v>
                </c:pt>
                <c:pt idx="3698">
                  <c:v>2392.5781299999999</c:v>
                </c:pt>
                <c:pt idx="3699">
                  <c:v>2390.13672</c:v>
                </c:pt>
                <c:pt idx="3700">
                  <c:v>2390.13672</c:v>
                </c:pt>
                <c:pt idx="3701">
                  <c:v>2390.13672</c:v>
                </c:pt>
                <c:pt idx="3702">
                  <c:v>2390.13672</c:v>
                </c:pt>
                <c:pt idx="3703">
                  <c:v>2392.5781299999999</c:v>
                </c:pt>
                <c:pt idx="3704">
                  <c:v>2390.13672</c:v>
                </c:pt>
                <c:pt idx="3705">
                  <c:v>2390.13672</c:v>
                </c:pt>
                <c:pt idx="3706">
                  <c:v>2392.5781299999999</c:v>
                </c:pt>
                <c:pt idx="3707">
                  <c:v>2392.5781299999999</c:v>
                </c:pt>
                <c:pt idx="3708">
                  <c:v>2390.13672</c:v>
                </c:pt>
                <c:pt idx="3709">
                  <c:v>2390.13672</c:v>
                </c:pt>
                <c:pt idx="3710">
                  <c:v>2390.13672</c:v>
                </c:pt>
                <c:pt idx="3711">
                  <c:v>2392.5781299999999</c:v>
                </c:pt>
                <c:pt idx="3712">
                  <c:v>2390.13672</c:v>
                </c:pt>
                <c:pt idx="3713">
                  <c:v>2390.13672</c:v>
                </c:pt>
                <c:pt idx="3714">
                  <c:v>2390.13672</c:v>
                </c:pt>
                <c:pt idx="3715">
                  <c:v>2392.5781299999999</c:v>
                </c:pt>
                <c:pt idx="3716">
                  <c:v>2390.13672</c:v>
                </c:pt>
                <c:pt idx="3717">
                  <c:v>2390.13672</c:v>
                </c:pt>
                <c:pt idx="3718">
                  <c:v>2390.13672</c:v>
                </c:pt>
                <c:pt idx="3719">
                  <c:v>2392.5781299999999</c:v>
                </c:pt>
                <c:pt idx="3720">
                  <c:v>2390.13672</c:v>
                </c:pt>
                <c:pt idx="3721">
                  <c:v>2390.13672</c:v>
                </c:pt>
                <c:pt idx="3722">
                  <c:v>2390.13672</c:v>
                </c:pt>
                <c:pt idx="3723">
                  <c:v>2390.13672</c:v>
                </c:pt>
                <c:pt idx="3724">
                  <c:v>2390.13672</c:v>
                </c:pt>
                <c:pt idx="3725">
                  <c:v>2390.13672</c:v>
                </c:pt>
                <c:pt idx="3726">
                  <c:v>2390.13672</c:v>
                </c:pt>
                <c:pt idx="3727">
                  <c:v>2390.13672</c:v>
                </c:pt>
                <c:pt idx="3728">
                  <c:v>2390.13672</c:v>
                </c:pt>
                <c:pt idx="3729">
                  <c:v>2392.5781299999999</c:v>
                </c:pt>
                <c:pt idx="3730">
                  <c:v>2390.13672</c:v>
                </c:pt>
                <c:pt idx="3731">
                  <c:v>2390.13672</c:v>
                </c:pt>
                <c:pt idx="3732">
                  <c:v>2390.13672</c:v>
                </c:pt>
                <c:pt idx="3733">
                  <c:v>2390.13672</c:v>
                </c:pt>
                <c:pt idx="3734">
                  <c:v>2390.13672</c:v>
                </c:pt>
                <c:pt idx="3735">
                  <c:v>2392.5781299999999</c:v>
                </c:pt>
                <c:pt idx="3736">
                  <c:v>2390.13672</c:v>
                </c:pt>
                <c:pt idx="3737">
                  <c:v>2390.13672</c:v>
                </c:pt>
                <c:pt idx="3738">
                  <c:v>2392.5781299999999</c:v>
                </c:pt>
                <c:pt idx="3739">
                  <c:v>2392.5781299999999</c:v>
                </c:pt>
                <c:pt idx="3740">
                  <c:v>2390.13672</c:v>
                </c:pt>
                <c:pt idx="3741">
                  <c:v>2390.13672</c:v>
                </c:pt>
                <c:pt idx="3742">
                  <c:v>2390.13672</c:v>
                </c:pt>
                <c:pt idx="3743">
                  <c:v>2392.5781299999999</c:v>
                </c:pt>
                <c:pt idx="3744">
                  <c:v>2390.13672</c:v>
                </c:pt>
                <c:pt idx="3745">
                  <c:v>2390.13672</c:v>
                </c:pt>
                <c:pt idx="3746">
                  <c:v>2390.13672</c:v>
                </c:pt>
                <c:pt idx="3747">
                  <c:v>2390.13672</c:v>
                </c:pt>
                <c:pt idx="3748">
                  <c:v>2390.13672</c:v>
                </c:pt>
                <c:pt idx="3749">
                  <c:v>2392.5781299999999</c:v>
                </c:pt>
                <c:pt idx="3750">
                  <c:v>2390.13672</c:v>
                </c:pt>
                <c:pt idx="3751">
                  <c:v>2392.5781299999999</c:v>
                </c:pt>
                <c:pt idx="3752">
                  <c:v>2390.13672</c:v>
                </c:pt>
                <c:pt idx="3753">
                  <c:v>2390.13672</c:v>
                </c:pt>
                <c:pt idx="3754">
                  <c:v>2390.13672</c:v>
                </c:pt>
                <c:pt idx="3755">
                  <c:v>2390.13672</c:v>
                </c:pt>
                <c:pt idx="3756">
                  <c:v>2392.5781299999999</c:v>
                </c:pt>
                <c:pt idx="3757">
                  <c:v>2390.13672</c:v>
                </c:pt>
                <c:pt idx="3758">
                  <c:v>2390.13672</c:v>
                </c:pt>
                <c:pt idx="3759">
                  <c:v>2390.13672</c:v>
                </c:pt>
                <c:pt idx="3760">
                  <c:v>2390.13672</c:v>
                </c:pt>
                <c:pt idx="3761">
                  <c:v>2390.13672</c:v>
                </c:pt>
                <c:pt idx="3762">
                  <c:v>2390.13672</c:v>
                </c:pt>
                <c:pt idx="3763">
                  <c:v>2390.13672</c:v>
                </c:pt>
                <c:pt idx="3764">
                  <c:v>2392.5781299999999</c:v>
                </c:pt>
                <c:pt idx="3765">
                  <c:v>2390.13672</c:v>
                </c:pt>
                <c:pt idx="3766">
                  <c:v>2390.13672</c:v>
                </c:pt>
                <c:pt idx="3767">
                  <c:v>2390.13672</c:v>
                </c:pt>
                <c:pt idx="3768">
                  <c:v>2390.13672</c:v>
                </c:pt>
                <c:pt idx="3769">
                  <c:v>2390.13672</c:v>
                </c:pt>
                <c:pt idx="3770">
                  <c:v>2390.13672</c:v>
                </c:pt>
                <c:pt idx="3771">
                  <c:v>2390.13672</c:v>
                </c:pt>
                <c:pt idx="3772">
                  <c:v>2392.5781299999999</c:v>
                </c:pt>
                <c:pt idx="3773">
                  <c:v>2390.13672</c:v>
                </c:pt>
                <c:pt idx="3774">
                  <c:v>2390.13672</c:v>
                </c:pt>
                <c:pt idx="3775">
                  <c:v>2390.13672</c:v>
                </c:pt>
                <c:pt idx="3776">
                  <c:v>2390.13672</c:v>
                </c:pt>
                <c:pt idx="3777">
                  <c:v>2390.13672</c:v>
                </c:pt>
                <c:pt idx="3778">
                  <c:v>2390.13672</c:v>
                </c:pt>
                <c:pt idx="3779">
                  <c:v>2390.13672</c:v>
                </c:pt>
                <c:pt idx="3780">
                  <c:v>2392.5781299999999</c:v>
                </c:pt>
                <c:pt idx="3781">
                  <c:v>2392.5781299999999</c:v>
                </c:pt>
                <c:pt idx="3782">
                  <c:v>2390.13672</c:v>
                </c:pt>
                <c:pt idx="3783">
                  <c:v>2392.5781299999999</c:v>
                </c:pt>
                <c:pt idx="3784">
                  <c:v>2390.13672</c:v>
                </c:pt>
                <c:pt idx="3785">
                  <c:v>2390.13672</c:v>
                </c:pt>
                <c:pt idx="3786">
                  <c:v>2390.13672</c:v>
                </c:pt>
                <c:pt idx="3787">
                  <c:v>2390.13672</c:v>
                </c:pt>
                <c:pt idx="3788">
                  <c:v>2390.13672</c:v>
                </c:pt>
                <c:pt idx="3789">
                  <c:v>2390.13672</c:v>
                </c:pt>
                <c:pt idx="3790">
                  <c:v>2390.13672</c:v>
                </c:pt>
                <c:pt idx="3791">
                  <c:v>2392.5781299999999</c:v>
                </c:pt>
                <c:pt idx="3792">
                  <c:v>2392.5781299999999</c:v>
                </c:pt>
                <c:pt idx="3793">
                  <c:v>2390.13672</c:v>
                </c:pt>
                <c:pt idx="3794">
                  <c:v>2390.13672</c:v>
                </c:pt>
                <c:pt idx="3795">
                  <c:v>2390.13672</c:v>
                </c:pt>
                <c:pt idx="3796">
                  <c:v>2390.13672</c:v>
                </c:pt>
                <c:pt idx="3797">
                  <c:v>2390.13672</c:v>
                </c:pt>
                <c:pt idx="3798">
                  <c:v>2390.13672</c:v>
                </c:pt>
                <c:pt idx="3799">
                  <c:v>2392.5781299999999</c:v>
                </c:pt>
                <c:pt idx="3800">
                  <c:v>2390.13672</c:v>
                </c:pt>
                <c:pt idx="3801">
                  <c:v>2390.13672</c:v>
                </c:pt>
                <c:pt idx="3802">
                  <c:v>2390.13672</c:v>
                </c:pt>
                <c:pt idx="3803">
                  <c:v>2390.13672</c:v>
                </c:pt>
                <c:pt idx="3804">
                  <c:v>2390.13672</c:v>
                </c:pt>
                <c:pt idx="3805">
                  <c:v>2390.13672</c:v>
                </c:pt>
                <c:pt idx="3806">
                  <c:v>2390.13672</c:v>
                </c:pt>
                <c:pt idx="3807">
                  <c:v>2390.13672</c:v>
                </c:pt>
                <c:pt idx="3808">
                  <c:v>2390.13672</c:v>
                </c:pt>
                <c:pt idx="3809">
                  <c:v>2390.13672</c:v>
                </c:pt>
                <c:pt idx="3810">
                  <c:v>2392.5781299999999</c:v>
                </c:pt>
                <c:pt idx="3811">
                  <c:v>2390.13672</c:v>
                </c:pt>
                <c:pt idx="3812">
                  <c:v>2390.13672</c:v>
                </c:pt>
                <c:pt idx="3813">
                  <c:v>2392.5781299999999</c:v>
                </c:pt>
                <c:pt idx="3814">
                  <c:v>2392.5781299999999</c:v>
                </c:pt>
                <c:pt idx="3815">
                  <c:v>2390.13672</c:v>
                </c:pt>
                <c:pt idx="3816">
                  <c:v>2390.13672</c:v>
                </c:pt>
                <c:pt idx="3817">
                  <c:v>2390.13672</c:v>
                </c:pt>
                <c:pt idx="3818">
                  <c:v>2390.13672</c:v>
                </c:pt>
                <c:pt idx="3819">
                  <c:v>2390.13672</c:v>
                </c:pt>
                <c:pt idx="3820">
                  <c:v>2390.13672</c:v>
                </c:pt>
                <c:pt idx="3821">
                  <c:v>2390.13672</c:v>
                </c:pt>
                <c:pt idx="3822">
                  <c:v>2392.5781299999999</c:v>
                </c:pt>
                <c:pt idx="3823">
                  <c:v>2390.13672</c:v>
                </c:pt>
                <c:pt idx="3824">
                  <c:v>2390.13672</c:v>
                </c:pt>
                <c:pt idx="3825">
                  <c:v>2390.13672</c:v>
                </c:pt>
                <c:pt idx="3826">
                  <c:v>2390.13672</c:v>
                </c:pt>
                <c:pt idx="3827">
                  <c:v>2390.13672</c:v>
                </c:pt>
                <c:pt idx="3828">
                  <c:v>2390.13672</c:v>
                </c:pt>
                <c:pt idx="3829">
                  <c:v>2390.13672</c:v>
                </c:pt>
                <c:pt idx="3830">
                  <c:v>2390.13672</c:v>
                </c:pt>
                <c:pt idx="3831">
                  <c:v>2390.13672</c:v>
                </c:pt>
                <c:pt idx="3832">
                  <c:v>2390.13672</c:v>
                </c:pt>
                <c:pt idx="3833">
                  <c:v>2390.13672</c:v>
                </c:pt>
                <c:pt idx="3834">
                  <c:v>2390.13672</c:v>
                </c:pt>
                <c:pt idx="3835">
                  <c:v>2390.13672</c:v>
                </c:pt>
                <c:pt idx="3836">
                  <c:v>2390.13672</c:v>
                </c:pt>
                <c:pt idx="3837">
                  <c:v>2390.13672</c:v>
                </c:pt>
                <c:pt idx="3838">
                  <c:v>2392.5781299999999</c:v>
                </c:pt>
                <c:pt idx="3839">
                  <c:v>2390.13672</c:v>
                </c:pt>
                <c:pt idx="3840">
                  <c:v>2390.13672</c:v>
                </c:pt>
                <c:pt idx="3841">
                  <c:v>2390.13672</c:v>
                </c:pt>
                <c:pt idx="3842">
                  <c:v>2390.13672</c:v>
                </c:pt>
                <c:pt idx="3843">
                  <c:v>2390.13672</c:v>
                </c:pt>
                <c:pt idx="3844">
                  <c:v>2390.13672</c:v>
                </c:pt>
                <c:pt idx="3845">
                  <c:v>2390.13672</c:v>
                </c:pt>
                <c:pt idx="3846">
                  <c:v>2392.5781299999999</c:v>
                </c:pt>
                <c:pt idx="3847">
                  <c:v>2390.13672</c:v>
                </c:pt>
                <c:pt idx="3848">
                  <c:v>2390.13672</c:v>
                </c:pt>
                <c:pt idx="3849">
                  <c:v>2390.13672</c:v>
                </c:pt>
                <c:pt idx="3850">
                  <c:v>2390.13672</c:v>
                </c:pt>
                <c:pt idx="3851">
                  <c:v>2392.5781299999999</c:v>
                </c:pt>
                <c:pt idx="3852">
                  <c:v>2390.13672</c:v>
                </c:pt>
                <c:pt idx="3853">
                  <c:v>2390.13672</c:v>
                </c:pt>
                <c:pt idx="3854">
                  <c:v>2390.13672</c:v>
                </c:pt>
                <c:pt idx="3855">
                  <c:v>2390.13672</c:v>
                </c:pt>
                <c:pt idx="3856">
                  <c:v>2392.5781299999999</c:v>
                </c:pt>
                <c:pt idx="3857">
                  <c:v>2390.13672</c:v>
                </c:pt>
                <c:pt idx="3858">
                  <c:v>2390.13672</c:v>
                </c:pt>
                <c:pt idx="3859">
                  <c:v>2392.5781299999999</c:v>
                </c:pt>
                <c:pt idx="3860">
                  <c:v>2392.5781299999999</c:v>
                </c:pt>
                <c:pt idx="3861">
                  <c:v>2392.5781299999999</c:v>
                </c:pt>
                <c:pt idx="3862">
                  <c:v>2390.13672</c:v>
                </c:pt>
                <c:pt idx="3863">
                  <c:v>2390.13672</c:v>
                </c:pt>
                <c:pt idx="3864">
                  <c:v>2390.13672</c:v>
                </c:pt>
                <c:pt idx="3865">
                  <c:v>2390.13672</c:v>
                </c:pt>
                <c:pt idx="3866">
                  <c:v>2392.5781299999999</c:v>
                </c:pt>
                <c:pt idx="3867">
                  <c:v>2390.13672</c:v>
                </c:pt>
                <c:pt idx="3868">
                  <c:v>2390.13672</c:v>
                </c:pt>
                <c:pt idx="3869">
                  <c:v>2390.13672</c:v>
                </c:pt>
                <c:pt idx="3870">
                  <c:v>2392.5781299999999</c:v>
                </c:pt>
                <c:pt idx="3871">
                  <c:v>2390.13672</c:v>
                </c:pt>
                <c:pt idx="3872">
                  <c:v>2390.13672</c:v>
                </c:pt>
                <c:pt idx="3873">
                  <c:v>2390.13672</c:v>
                </c:pt>
                <c:pt idx="3874">
                  <c:v>2392.5781299999999</c:v>
                </c:pt>
                <c:pt idx="3875">
                  <c:v>2390.13672</c:v>
                </c:pt>
                <c:pt idx="3876">
                  <c:v>2390.13672</c:v>
                </c:pt>
                <c:pt idx="3877">
                  <c:v>2390.13672</c:v>
                </c:pt>
                <c:pt idx="3878">
                  <c:v>2390.13672</c:v>
                </c:pt>
                <c:pt idx="3879">
                  <c:v>2390.13672</c:v>
                </c:pt>
                <c:pt idx="3880">
                  <c:v>2390.13672</c:v>
                </c:pt>
                <c:pt idx="3881">
                  <c:v>2392.5781299999999</c:v>
                </c:pt>
                <c:pt idx="3882">
                  <c:v>2390.13672</c:v>
                </c:pt>
                <c:pt idx="3883">
                  <c:v>2390.13672</c:v>
                </c:pt>
                <c:pt idx="3884">
                  <c:v>2390.13672</c:v>
                </c:pt>
                <c:pt idx="3885">
                  <c:v>2390.13672</c:v>
                </c:pt>
                <c:pt idx="3886">
                  <c:v>2390.13672</c:v>
                </c:pt>
                <c:pt idx="3887">
                  <c:v>2390.13672</c:v>
                </c:pt>
                <c:pt idx="3888">
                  <c:v>2390.13672</c:v>
                </c:pt>
                <c:pt idx="3889">
                  <c:v>2392.5781299999999</c:v>
                </c:pt>
                <c:pt idx="3890">
                  <c:v>2390.13672</c:v>
                </c:pt>
                <c:pt idx="3891">
                  <c:v>2390.13672</c:v>
                </c:pt>
                <c:pt idx="3892">
                  <c:v>2390.13672</c:v>
                </c:pt>
                <c:pt idx="3893">
                  <c:v>2390.13672</c:v>
                </c:pt>
                <c:pt idx="3894">
                  <c:v>2390.13672</c:v>
                </c:pt>
                <c:pt idx="3895">
                  <c:v>2392.5781299999999</c:v>
                </c:pt>
                <c:pt idx="3896">
                  <c:v>2390.13672</c:v>
                </c:pt>
                <c:pt idx="3897">
                  <c:v>2390.13672</c:v>
                </c:pt>
                <c:pt idx="3898">
                  <c:v>2390.13672</c:v>
                </c:pt>
                <c:pt idx="3899">
                  <c:v>2390.13672</c:v>
                </c:pt>
                <c:pt idx="3900">
                  <c:v>2390.13672</c:v>
                </c:pt>
                <c:pt idx="3901">
                  <c:v>2390.13672</c:v>
                </c:pt>
                <c:pt idx="3902">
                  <c:v>2390.13672</c:v>
                </c:pt>
                <c:pt idx="3903">
                  <c:v>2392.5781299999999</c:v>
                </c:pt>
                <c:pt idx="3904">
                  <c:v>2390.13672</c:v>
                </c:pt>
                <c:pt idx="3905">
                  <c:v>2390.13672</c:v>
                </c:pt>
                <c:pt idx="3906">
                  <c:v>2390.13672</c:v>
                </c:pt>
                <c:pt idx="3907">
                  <c:v>2390.13672</c:v>
                </c:pt>
                <c:pt idx="3908">
                  <c:v>2390.13672</c:v>
                </c:pt>
                <c:pt idx="3909">
                  <c:v>2390.13672</c:v>
                </c:pt>
                <c:pt idx="3910">
                  <c:v>2390.13672</c:v>
                </c:pt>
                <c:pt idx="3911">
                  <c:v>2390.13672</c:v>
                </c:pt>
                <c:pt idx="3912">
                  <c:v>2390.13672</c:v>
                </c:pt>
                <c:pt idx="3913">
                  <c:v>2390.13672</c:v>
                </c:pt>
                <c:pt idx="3914">
                  <c:v>2390.13672</c:v>
                </c:pt>
                <c:pt idx="3915">
                  <c:v>2390.13672</c:v>
                </c:pt>
                <c:pt idx="3916">
                  <c:v>2390.13672</c:v>
                </c:pt>
                <c:pt idx="3917">
                  <c:v>2390.13672</c:v>
                </c:pt>
                <c:pt idx="3918">
                  <c:v>2390.13672</c:v>
                </c:pt>
                <c:pt idx="3919">
                  <c:v>2392.5781299999999</c:v>
                </c:pt>
                <c:pt idx="3920">
                  <c:v>2390.13672</c:v>
                </c:pt>
                <c:pt idx="3921">
                  <c:v>2390.13672</c:v>
                </c:pt>
                <c:pt idx="3922">
                  <c:v>2390.13672</c:v>
                </c:pt>
                <c:pt idx="3923">
                  <c:v>2390.13672</c:v>
                </c:pt>
                <c:pt idx="3924">
                  <c:v>2390.13672</c:v>
                </c:pt>
                <c:pt idx="3925">
                  <c:v>2392.5781299999999</c:v>
                </c:pt>
                <c:pt idx="3926">
                  <c:v>2392.5781299999999</c:v>
                </c:pt>
                <c:pt idx="3927">
                  <c:v>2390.13672</c:v>
                </c:pt>
                <c:pt idx="3928">
                  <c:v>2390.13672</c:v>
                </c:pt>
                <c:pt idx="3929">
                  <c:v>2390.13672</c:v>
                </c:pt>
                <c:pt idx="3930">
                  <c:v>2390.13672</c:v>
                </c:pt>
                <c:pt idx="3931">
                  <c:v>2390.13672</c:v>
                </c:pt>
                <c:pt idx="3932">
                  <c:v>2390.13672</c:v>
                </c:pt>
                <c:pt idx="3933">
                  <c:v>2392.5781299999999</c:v>
                </c:pt>
                <c:pt idx="3934">
                  <c:v>2392.5781299999999</c:v>
                </c:pt>
                <c:pt idx="3935">
                  <c:v>2390.13672</c:v>
                </c:pt>
                <c:pt idx="3936">
                  <c:v>2390.13672</c:v>
                </c:pt>
                <c:pt idx="3937">
                  <c:v>2390.13672</c:v>
                </c:pt>
                <c:pt idx="3938">
                  <c:v>2390.13672</c:v>
                </c:pt>
                <c:pt idx="3939">
                  <c:v>2390.13672</c:v>
                </c:pt>
                <c:pt idx="3940">
                  <c:v>2390.13672</c:v>
                </c:pt>
                <c:pt idx="3941">
                  <c:v>2390.13672</c:v>
                </c:pt>
                <c:pt idx="3942">
                  <c:v>2390.13672</c:v>
                </c:pt>
                <c:pt idx="3943">
                  <c:v>2390.13672</c:v>
                </c:pt>
                <c:pt idx="3944">
                  <c:v>2390.13672</c:v>
                </c:pt>
                <c:pt idx="3945">
                  <c:v>2390.13672</c:v>
                </c:pt>
                <c:pt idx="3946">
                  <c:v>2390.13672</c:v>
                </c:pt>
                <c:pt idx="3947">
                  <c:v>2390.13672</c:v>
                </c:pt>
                <c:pt idx="3948">
                  <c:v>2390.13672</c:v>
                </c:pt>
                <c:pt idx="3949">
                  <c:v>2390.13672</c:v>
                </c:pt>
                <c:pt idx="3950">
                  <c:v>2390.13672</c:v>
                </c:pt>
                <c:pt idx="3951">
                  <c:v>2390.13672</c:v>
                </c:pt>
                <c:pt idx="3952">
                  <c:v>2392.5781299999999</c:v>
                </c:pt>
                <c:pt idx="3953">
                  <c:v>2390.13672</c:v>
                </c:pt>
                <c:pt idx="3954">
                  <c:v>2390.13672</c:v>
                </c:pt>
                <c:pt idx="3955">
                  <c:v>2390.13672</c:v>
                </c:pt>
                <c:pt idx="3956">
                  <c:v>2390.13672</c:v>
                </c:pt>
                <c:pt idx="3957">
                  <c:v>2390.13672</c:v>
                </c:pt>
                <c:pt idx="3958">
                  <c:v>2390.13672</c:v>
                </c:pt>
                <c:pt idx="3959">
                  <c:v>2390.13672</c:v>
                </c:pt>
                <c:pt idx="3960">
                  <c:v>2390.13672</c:v>
                </c:pt>
                <c:pt idx="3961">
                  <c:v>2392.5781299999999</c:v>
                </c:pt>
                <c:pt idx="3962">
                  <c:v>2390.13672</c:v>
                </c:pt>
                <c:pt idx="3963">
                  <c:v>2390.13672</c:v>
                </c:pt>
                <c:pt idx="3964">
                  <c:v>2390.13672</c:v>
                </c:pt>
                <c:pt idx="3965">
                  <c:v>2390.13672</c:v>
                </c:pt>
                <c:pt idx="3966">
                  <c:v>2390.13672</c:v>
                </c:pt>
                <c:pt idx="3967">
                  <c:v>2392.5781299999999</c:v>
                </c:pt>
                <c:pt idx="3968">
                  <c:v>2392.5781299999999</c:v>
                </c:pt>
                <c:pt idx="3969">
                  <c:v>2390.13672</c:v>
                </c:pt>
                <c:pt idx="3970">
                  <c:v>2390.13672</c:v>
                </c:pt>
                <c:pt idx="3971">
                  <c:v>2390.13672</c:v>
                </c:pt>
                <c:pt idx="3972">
                  <c:v>2390.13672</c:v>
                </c:pt>
                <c:pt idx="3973">
                  <c:v>2390.13672</c:v>
                </c:pt>
                <c:pt idx="3974">
                  <c:v>2390.13672</c:v>
                </c:pt>
                <c:pt idx="3975">
                  <c:v>2390.13672</c:v>
                </c:pt>
                <c:pt idx="3976">
                  <c:v>2390.13672</c:v>
                </c:pt>
                <c:pt idx="3977">
                  <c:v>2390.13672</c:v>
                </c:pt>
                <c:pt idx="3978">
                  <c:v>2390.13672</c:v>
                </c:pt>
                <c:pt idx="3979">
                  <c:v>2390.13672</c:v>
                </c:pt>
                <c:pt idx="3980">
                  <c:v>2390.13672</c:v>
                </c:pt>
                <c:pt idx="3981">
                  <c:v>2390.13672</c:v>
                </c:pt>
                <c:pt idx="3982">
                  <c:v>2390.13672</c:v>
                </c:pt>
                <c:pt idx="3983">
                  <c:v>2392.5781299999999</c:v>
                </c:pt>
                <c:pt idx="3984">
                  <c:v>2390.13672</c:v>
                </c:pt>
                <c:pt idx="3985">
                  <c:v>2390.13672</c:v>
                </c:pt>
                <c:pt idx="3986">
                  <c:v>2390.13672</c:v>
                </c:pt>
                <c:pt idx="3987">
                  <c:v>2390.13672</c:v>
                </c:pt>
                <c:pt idx="3988">
                  <c:v>2390.13672</c:v>
                </c:pt>
                <c:pt idx="3989">
                  <c:v>2390.13672</c:v>
                </c:pt>
                <c:pt idx="3990">
                  <c:v>2390.13672</c:v>
                </c:pt>
                <c:pt idx="3991">
                  <c:v>2390.13672</c:v>
                </c:pt>
                <c:pt idx="3992">
                  <c:v>2390.13672</c:v>
                </c:pt>
                <c:pt idx="3993">
                  <c:v>2390.13672</c:v>
                </c:pt>
                <c:pt idx="3994">
                  <c:v>2390.13672</c:v>
                </c:pt>
                <c:pt idx="3995">
                  <c:v>2390.13672</c:v>
                </c:pt>
                <c:pt idx="3996">
                  <c:v>2390.13672</c:v>
                </c:pt>
                <c:pt idx="3997">
                  <c:v>2390.13672</c:v>
                </c:pt>
                <c:pt idx="3998">
                  <c:v>2392.5781299999999</c:v>
                </c:pt>
                <c:pt idx="3999">
                  <c:v>2390.13672</c:v>
                </c:pt>
                <c:pt idx="4000">
                  <c:v>2390.13672</c:v>
                </c:pt>
                <c:pt idx="4001">
                  <c:v>2390.13672</c:v>
                </c:pt>
                <c:pt idx="4002">
                  <c:v>2390.13672</c:v>
                </c:pt>
                <c:pt idx="4003">
                  <c:v>2390.13672</c:v>
                </c:pt>
                <c:pt idx="4004">
                  <c:v>2390.13672</c:v>
                </c:pt>
                <c:pt idx="4005">
                  <c:v>2390.13672</c:v>
                </c:pt>
                <c:pt idx="4006">
                  <c:v>2390.13672</c:v>
                </c:pt>
                <c:pt idx="4007">
                  <c:v>2392.5781299999999</c:v>
                </c:pt>
                <c:pt idx="4008">
                  <c:v>2392.5781299999999</c:v>
                </c:pt>
                <c:pt idx="4009">
                  <c:v>2390.13672</c:v>
                </c:pt>
                <c:pt idx="4010">
                  <c:v>2390.13672</c:v>
                </c:pt>
                <c:pt idx="4011">
                  <c:v>2390.13672</c:v>
                </c:pt>
                <c:pt idx="4012">
                  <c:v>2390.13672</c:v>
                </c:pt>
                <c:pt idx="4013">
                  <c:v>2390.13672</c:v>
                </c:pt>
                <c:pt idx="4014">
                  <c:v>2390.13672</c:v>
                </c:pt>
                <c:pt idx="4015">
                  <c:v>2390.13672</c:v>
                </c:pt>
                <c:pt idx="4016">
                  <c:v>2392.5781299999999</c:v>
                </c:pt>
                <c:pt idx="4017">
                  <c:v>2390.13672</c:v>
                </c:pt>
                <c:pt idx="4018">
                  <c:v>2390.13672</c:v>
                </c:pt>
                <c:pt idx="4019">
                  <c:v>2390.13672</c:v>
                </c:pt>
                <c:pt idx="4020">
                  <c:v>2390.13672</c:v>
                </c:pt>
                <c:pt idx="4021">
                  <c:v>2392.5781299999999</c:v>
                </c:pt>
                <c:pt idx="4022">
                  <c:v>2390.13672</c:v>
                </c:pt>
                <c:pt idx="4023">
                  <c:v>2390.13672</c:v>
                </c:pt>
                <c:pt idx="4024">
                  <c:v>2390.13672</c:v>
                </c:pt>
                <c:pt idx="4025">
                  <c:v>2390.13672</c:v>
                </c:pt>
                <c:pt idx="4026">
                  <c:v>2392.5781299999999</c:v>
                </c:pt>
                <c:pt idx="4027">
                  <c:v>2390.13672</c:v>
                </c:pt>
                <c:pt idx="4028">
                  <c:v>2390.13672</c:v>
                </c:pt>
                <c:pt idx="4029">
                  <c:v>2390.13672</c:v>
                </c:pt>
                <c:pt idx="4030">
                  <c:v>2390.13672</c:v>
                </c:pt>
                <c:pt idx="4031">
                  <c:v>2390.13672</c:v>
                </c:pt>
                <c:pt idx="4032">
                  <c:v>2390.13672</c:v>
                </c:pt>
                <c:pt idx="4033">
                  <c:v>2390.13672</c:v>
                </c:pt>
                <c:pt idx="4034">
                  <c:v>2392.5781299999999</c:v>
                </c:pt>
                <c:pt idx="4035">
                  <c:v>2390.13672</c:v>
                </c:pt>
                <c:pt idx="4036">
                  <c:v>2390.13672</c:v>
                </c:pt>
                <c:pt idx="4037">
                  <c:v>2392.5781299999999</c:v>
                </c:pt>
                <c:pt idx="4038">
                  <c:v>2390.13672</c:v>
                </c:pt>
                <c:pt idx="4039">
                  <c:v>2390.13672</c:v>
                </c:pt>
                <c:pt idx="4040">
                  <c:v>2390.13672</c:v>
                </c:pt>
                <c:pt idx="4041">
                  <c:v>2392.5781299999999</c:v>
                </c:pt>
                <c:pt idx="4042">
                  <c:v>2390.13672</c:v>
                </c:pt>
                <c:pt idx="4043">
                  <c:v>2390.13672</c:v>
                </c:pt>
                <c:pt idx="4044">
                  <c:v>2390.13672</c:v>
                </c:pt>
                <c:pt idx="4045">
                  <c:v>2390.13672</c:v>
                </c:pt>
                <c:pt idx="4046">
                  <c:v>2390.13672</c:v>
                </c:pt>
                <c:pt idx="4047">
                  <c:v>2390.13672</c:v>
                </c:pt>
                <c:pt idx="4048">
                  <c:v>2390.13672</c:v>
                </c:pt>
                <c:pt idx="4049">
                  <c:v>2392.5781299999999</c:v>
                </c:pt>
                <c:pt idx="4050">
                  <c:v>2392.5781299999999</c:v>
                </c:pt>
                <c:pt idx="4051">
                  <c:v>2390.13672</c:v>
                </c:pt>
                <c:pt idx="4052">
                  <c:v>2390.13672</c:v>
                </c:pt>
                <c:pt idx="4053">
                  <c:v>2390.13672</c:v>
                </c:pt>
                <c:pt idx="4054">
                  <c:v>2390.13672</c:v>
                </c:pt>
                <c:pt idx="4055">
                  <c:v>2390.13672</c:v>
                </c:pt>
                <c:pt idx="4056">
                  <c:v>2390.13672</c:v>
                </c:pt>
                <c:pt idx="4057">
                  <c:v>2390.13672</c:v>
                </c:pt>
                <c:pt idx="4058">
                  <c:v>2392.5781299999999</c:v>
                </c:pt>
                <c:pt idx="4059">
                  <c:v>2390.13672</c:v>
                </c:pt>
                <c:pt idx="4060">
                  <c:v>2390.13672</c:v>
                </c:pt>
                <c:pt idx="4061">
                  <c:v>2390.13672</c:v>
                </c:pt>
                <c:pt idx="4062">
                  <c:v>2390.13672</c:v>
                </c:pt>
                <c:pt idx="4063">
                  <c:v>2390.13672</c:v>
                </c:pt>
                <c:pt idx="4064">
                  <c:v>2390.13672</c:v>
                </c:pt>
                <c:pt idx="4065">
                  <c:v>2390.13672</c:v>
                </c:pt>
                <c:pt idx="4066">
                  <c:v>2390.13672</c:v>
                </c:pt>
                <c:pt idx="4067">
                  <c:v>2390.13672</c:v>
                </c:pt>
                <c:pt idx="4068">
                  <c:v>2390.13672</c:v>
                </c:pt>
                <c:pt idx="4069">
                  <c:v>2392.5781299999999</c:v>
                </c:pt>
                <c:pt idx="4070">
                  <c:v>2390.13672</c:v>
                </c:pt>
                <c:pt idx="4071">
                  <c:v>2390.13672</c:v>
                </c:pt>
                <c:pt idx="4072">
                  <c:v>2390.13672</c:v>
                </c:pt>
                <c:pt idx="4073">
                  <c:v>2390.13672</c:v>
                </c:pt>
                <c:pt idx="4074">
                  <c:v>2390.13672</c:v>
                </c:pt>
                <c:pt idx="4075">
                  <c:v>2390.13672</c:v>
                </c:pt>
                <c:pt idx="4076">
                  <c:v>2390.13672</c:v>
                </c:pt>
                <c:pt idx="4077">
                  <c:v>2390.13672</c:v>
                </c:pt>
                <c:pt idx="4078">
                  <c:v>2392.5781299999999</c:v>
                </c:pt>
                <c:pt idx="4079">
                  <c:v>2390.13672</c:v>
                </c:pt>
                <c:pt idx="4080">
                  <c:v>2390.13672</c:v>
                </c:pt>
                <c:pt idx="4081">
                  <c:v>2390.13672</c:v>
                </c:pt>
                <c:pt idx="4082">
                  <c:v>2390.13672</c:v>
                </c:pt>
                <c:pt idx="4083">
                  <c:v>2390.13672</c:v>
                </c:pt>
                <c:pt idx="4084">
                  <c:v>2392.5781299999999</c:v>
                </c:pt>
                <c:pt idx="4085">
                  <c:v>2390.13672</c:v>
                </c:pt>
                <c:pt idx="4086">
                  <c:v>2390.13672</c:v>
                </c:pt>
                <c:pt idx="4087">
                  <c:v>2390.13672</c:v>
                </c:pt>
                <c:pt idx="4088">
                  <c:v>2390.13672</c:v>
                </c:pt>
                <c:pt idx="4089">
                  <c:v>2390.13672</c:v>
                </c:pt>
                <c:pt idx="4090">
                  <c:v>2390.13672</c:v>
                </c:pt>
                <c:pt idx="4091">
                  <c:v>2390.13672</c:v>
                </c:pt>
                <c:pt idx="4092">
                  <c:v>2390.13672</c:v>
                </c:pt>
                <c:pt idx="4093">
                  <c:v>2390.13672</c:v>
                </c:pt>
                <c:pt idx="4094">
                  <c:v>2390.13672</c:v>
                </c:pt>
                <c:pt idx="4095">
                  <c:v>2390.13672</c:v>
                </c:pt>
                <c:pt idx="4096">
                  <c:v>2390.13672</c:v>
                </c:pt>
                <c:pt idx="4097">
                  <c:v>2390.13672</c:v>
                </c:pt>
                <c:pt idx="4098">
                  <c:v>2392.5781299999999</c:v>
                </c:pt>
                <c:pt idx="4099">
                  <c:v>2390.13672</c:v>
                </c:pt>
                <c:pt idx="4100">
                  <c:v>2390.13672</c:v>
                </c:pt>
                <c:pt idx="4101">
                  <c:v>2390.13672</c:v>
                </c:pt>
                <c:pt idx="4102">
                  <c:v>2390.13672</c:v>
                </c:pt>
                <c:pt idx="4103">
                  <c:v>2390.13672</c:v>
                </c:pt>
                <c:pt idx="4104">
                  <c:v>2390.13672</c:v>
                </c:pt>
                <c:pt idx="4105">
                  <c:v>2390.13672</c:v>
                </c:pt>
                <c:pt idx="4106">
                  <c:v>2390.13672</c:v>
                </c:pt>
                <c:pt idx="4107">
                  <c:v>2390.13672</c:v>
                </c:pt>
                <c:pt idx="4108">
                  <c:v>2390.13672</c:v>
                </c:pt>
                <c:pt idx="4109">
                  <c:v>2392.5781299999999</c:v>
                </c:pt>
                <c:pt idx="4110">
                  <c:v>2390.13672</c:v>
                </c:pt>
                <c:pt idx="4111">
                  <c:v>2390.13672</c:v>
                </c:pt>
                <c:pt idx="4112">
                  <c:v>2390.13672</c:v>
                </c:pt>
                <c:pt idx="4113">
                  <c:v>2390.13672</c:v>
                </c:pt>
                <c:pt idx="4114">
                  <c:v>2390.13672</c:v>
                </c:pt>
                <c:pt idx="4115">
                  <c:v>2390.13672</c:v>
                </c:pt>
                <c:pt idx="4116">
                  <c:v>2390.13672</c:v>
                </c:pt>
                <c:pt idx="4117">
                  <c:v>2390.13672</c:v>
                </c:pt>
                <c:pt idx="4118">
                  <c:v>2390.13672</c:v>
                </c:pt>
                <c:pt idx="4119">
                  <c:v>2392.5781299999999</c:v>
                </c:pt>
                <c:pt idx="4120">
                  <c:v>2390.13672</c:v>
                </c:pt>
                <c:pt idx="4121">
                  <c:v>2390.13672</c:v>
                </c:pt>
                <c:pt idx="4122">
                  <c:v>2390.13672</c:v>
                </c:pt>
                <c:pt idx="4123">
                  <c:v>2390.13672</c:v>
                </c:pt>
                <c:pt idx="4124">
                  <c:v>2392.5781299999999</c:v>
                </c:pt>
                <c:pt idx="4125">
                  <c:v>2390.13672</c:v>
                </c:pt>
                <c:pt idx="4126">
                  <c:v>2390.13672</c:v>
                </c:pt>
                <c:pt idx="4127">
                  <c:v>2390.13672</c:v>
                </c:pt>
                <c:pt idx="4128">
                  <c:v>2390.13672</c:v>
                </c:pt>
                <c:pt idx="4129">
                  <c:v>2390.13672</c:v>
                </c:pt>
                <c:pt idx="4130">
                  <c:v>2390.13672</c:v>
                </c:pt>
                <c:pt idx="4131">
                  <c:v>2390.13672</c:v>
                </c:pt>
                <c:pt idx="4132">
                  <c:v>2390.13672</c:v>
                </c:pt>
                <c:pt idx="4133">
                  <c:v>2390.13672</c:v>
                </c:pt>
                <c:pt idx="4134">
                  <c:v>2390.13672</c:v>
                </c:pt>
                <c:pt idx="4135">
                  <c:v>2392.5781299999999</c:v>
                </c:pt>
                <c:pt idx="4136">
                  <c:v>2390.13672</c:v>
                </c:pt>
                <c:pt idx="4137">
                  <c:v>2390.13672</c:v>
                </c:pt>
                <c:pt idx="4138">
                  <c:v>2390.13672</c:v>
                </c:pt>
                <c:pt idx="4139">
                  <c:v>2390.13672</c:v>
                </c:pt>
                <c:pt idx="4140">
                  <c:v>2390.13672</c:v>
                </c:pt>
                <c:pt idx="4141">
                  <c:v>2390.13672</c:v>
                </c:pt>
                <c:pt idx="4142">
                  <c:v>2390.13672</c:v>
                </c:pt>
                <c:pt idx="4143">
                  <c:v>2390.13672</c:v>
                </c:pt>
                <c:pt idx="4144">
                  <c:v>2390.13672</c:v>
                </c:pt>
                <c:pt idx="4145">
                  <c:v>2390.13672</c:v>
                </c:pt>
                <c:pt idx="4146">
                  <c:v>2390.13672</c:v>
                </c:pt>
                <c:pt idx="4147">
                  <c:v>2390.13672</c:v>
                </c:pt>
                <c:pt idx="4148">
                  <c:v>2390.13672</c:v>
                </c:pt>
                <c:pt idx="4149">
                  <c:v>2390.13672</c:v>
                </c:pt>
                <c:pt idx="4150">
                  <c:v>2390.13672</c:v>
                </c:pt>
                <c:pt idx="4151">
                  <c:v>2390.13672</c:v>
                </c:pt>
                <c:pt idx="4152">
                  <c:v>2390.13672</c:v>
                </c:pt>
                <c:pt idx="4153">
                  <c:v>2390.13672</c:v>
                </c:pt>
                <c:pt idx="4154">
                  <c:v>2390.13672</c:v>
                </c:pt>
                <c:pt idx="4155">
                  <c:v>2390.13672</c:v>
                </c:pt>
                <c:pt idx="4156">
                  <c:v>2390.13672</c:v>
                </c:pt>
                <c:pt idx="4157">
                  <c:v>2390.13672</c:v>
                </c:pt>
                <c:pt idx="4158">
                  <c:v>2390.13672</c:v>
                </c:pt>
                <c:pt idx="4159">
                  <c:v>2390.13672</c:v>
                </c:pt>
                <c:pt idx="4160">
                  <c:v>2390.13672</c:v>
                </c:pt>
                <c:pt idx="4161">
                  <c:v>2390.13672</c:v>
                </c:pt>
                <c:pt idx="4162">
                  <c:v>2390.13672</c:v>
                </c:pt>
                <c:pt idx="4163">
                  <c:v>2390.13672</c:v>
                </c:pt>
                <c:pt idx="4164">
                  <c:v>2390.13672</c:v>
                </c:pt>
                <c:pt idx="4165">
                  <c:v>2392.5781299999999</c:v>
                </c:pt>
                <c:pt idx="4166">
                  <c:v>2390.13672</c:v>
                </c:pt>
                <c:pt idx="4167">
                  <c:v>2390.13672</c:v>
                </c:pt>
                <c:pt idx="4168">
                  <c:v>2390.13672</c:v>
                </c:pt>
                <c:pt idx="4169">
                  <c:v>2390.13672</c:v>
                </c:pt>
                <c:pt idx="4170">
                  <c:v>2390.13672</c:v>
                </c:pt>
                <c:pt idx="4171">
                  <c:v>2390.13672</c:v>
                </c:pt>
                <c:pt idx="4172">
                  <c:v>2390.13672</c:v>
                </c:pt>
                <c:pt idx="4173">
                  <c:v>2390.13672</c:v>
                </c:pt>
                <c:pt idx="4174">
                  <c:v>2390.13672</c:v>
                </c:pt>
                <c:pt idx="4175">
                  <c:v>2392.5781299999999</c:v>
                </c:pt>
                <c:pt idx="4176">
                  <c:v>2390.13672</c:v>
                </c:pt>
                <c:pt idx="4177">
                  <c:v>2390.13672</c:v>
                </c:pt>
                <c:pt idx="4178">
                  <c:v>2390.13672</c:v>
                </c:pt>
                <c:pt idx="4179">
                  <c:v>2390.13672</c:v>
                </c:pt>
                <c:pt idx="4180">
                  <c:v>2390.13672</c:v>
                </c:pt>
                <c:pt idx="4181">
                  <c:v>2390.13672</c:v>
                </c:pt>
                <c:pt idx="4182">
                  <c:v>2390.13672</c:v>
                </c:pt>
                <c:pt idx="4183">
                  <c:v>2390.13672</c:v>
                </c:pt>
                <c:pt idx="4184">
                  <c:v>2390.13672</c:v>
                </c:pt>
                <c:pt idx="4185">
                  <c:v>2390.13672</c:v>
                </c:pt>
                <c:pt idx="4186">
                  <c:v>2390.13672</c:v>
                </c:pt>
                <c:pt idx="4187">
                  <c:v>2392.5781299999999</c:v>
                </c:pt>
                <c:pt idx="4188">
                  <c:v>2390.13672</c:v>
                </c:pt>
                <c:pt idx="4189">
                  <c:v>2390.13672</c:v>
                </c:pt>
                <c:pt idx="4190">
                  <c:v>2390.13672</c:v>
                </c:pt>
                <c:pt idx="4191">
                  <c:v>2390.13672</c:v>
                </c:pt>
                <c:pt idx="4192">
                  <c:v>2390.13672</c:v>
                </c:pt>
                <c:pt idx="4193">
                  <c:v>2390.13672</c:v>
                </c:pt>
                <c:pt idx="4194">
                  <c:v>2390.13672</c:v>
                </c:pt>
                <c:pt idx="4195">
                  <c:v>2390.13672</c:v>
                </c:pt>
                <c:pt idx="4196">
                  <c:v>2390.13672</c:v>
                </c:pt>
                <c:pt idx="4197">
                  <c:v>2390.13672</c:v>
                </c:pt>
                <c:pt idx="4198">
                  <c:v>2390.13672</c:v>
                </c:pt>
                <c:pt idx="4199">
                  <c:v>2390.13672</c:v>
                </c:pt>
                <c:pt idx="4200">
                  <c:v>2390.13672</c:v>
                </c:pt>
                <c:pt idx="4201">
                  <c:v>2390.13672</c:v>
                </c:pt>
                <c:pt idx="4202">
                  <c:v>2390.13672</c:v>
                </c:pt>
                <c:pt idx="4203">
                  <c:v>2390.13672</c:v>
                </c:pt>
                <c:pt idx="4204">
                  <c:v>2390.13672</c:v>
                </c:pt>
                <c:pt idx="4205">
                  <c:v>2390.13672</c:v>
                </c:pt>
                <c:pt idx="4206">
                  <c:v>2390.13672</c:v>
                </c:pt>
                <c:pt idx="4207">
                  <c:v>2390.13672</c:v>
                </c:pt>
                <c:pt idx="4208">
                  <c:v>2390.13672</c:v>
                </c:pt>
                <c:pt idx="4209">
                  <c:v>2392.5781299999999</c:v>
                </c:pt>
                <c:pt idx="4210">
                  <c:v>2390.13672</c:v>
                </c:pt>
                <c:pt idx="4211">
                  <c:v>2390.13672</c:v>
                </c:pt>
                <c:pt idx="4212">
                  <c:v>2390.13672</c:v>
                </c:pt>
                <c:pt idx="4213">
                  <c:v>2390.13672</c:v>
                </c:pt>
                <c:pt idx="4214">
                  <c:v>2390.13672</c:v>
                </c:pt>
                <c:pt idx="4215">
                  <c:v>2390.13672</c:v>
                </c:pt>
                <c:pt idx="4216">
                  <c:v>2390.13672</c:v>
                </c:pt>
                <c:pt idx="4217">
                  <c:v>2390.13672</c:v>
                </c:pt>
                <c:pt idx="4218">
                  <c:v>2390.13672</c:v>
                </c:pt>
                <c:pt idx="4219">
                  <c:v>2392.5781299999999</c:v>
                </c:pt>
                <c:pt idx="4220">
                  <c:v>2390.13672</c:v>
                </c:pt>
                <c:pt idx="4221">
                  <c:v>2390.13672</c:v>
                </c:pt>
                <c:pt idx="4222">
                  <c:v>2390.13672</c:v>
                </c:pt>
                <c:pt idx="4223">
                  <c:v>2390.13672</c:v>
                </c:pt>
                <c:pt idx="4224">
                  <c:v>2390.13672</c:v>
                </c:pt>
                <c:pt idx="4225">
                  <c:v>2390.13672</c:v>
                </c:pt>
                <c:pt idx="4226">
                  <c:v>2390.13672</c:v>
                </c:pt>
                <c:pt idx="4227">
                  <c:v>2390.13672</c:v>
                </c:pt>
                <c:pt idx="4228">
                  <c:v>2390.13672</c:v>
                </c:pt>
                <c:pt idx="4229">
                  <c:v>2390.13672</c:v>
                </c:pt>
                <c:pt idx="4230">
                  <c:v>2390.13672</c:v>
                </c:pt>
                <c:pt idx="4231">
                  <c:v>2390.13672</c:v>
                </c:pt>
                <c:pt idx="4232">
                  <c:v>2390.13672</c:v>
                </c:pt>
                <c:pt idx="4233">
                  <c:v>2390.13672</c:v>
                </c:pt>
                <c:pt idx="4234">
                  <c:v>2390.13672</c:v>
                </c:pt>
                <c:pt idx="4235">
                  <c:v>2390.13672</c:v>
                </c:pt>
                <c:pt idx="4236">
                  <c:v>2390.13672</c:v>
                </c:pt>
                <c:pt idx="4237">
                  <c:v>2390.13672</c:v>
                </c:pt>
                <c:pt idx="4238">
                  <c:v>2390.13672</c:v>
                </c:pt>
                <c:pt idx="4239">
                  <c:v>2390.13672</c:v>
                </c:pt>
                <c:pt idx="4240">
                  <c:v>2390.13672</c:v>
                </c:pt>
                <c:pt idx="4241">
                  <c:v>2392.5781299999999</c:v>
                </c:pt>
                <c:pt idx="4242">
                  <c:v>2390.13672</c:v>
                </c:pt>
                <c:pt idx="4243">
                  <c:v>2390.13672</c:v>
                </c:pt>
                <c:pt idx="4244">
                  <c:v>2390.13672</c:v>
                </c:pt>
                <c:pt idx="4245">
                  <c:v>2390.13672</c:v>
                </c:pt>
                <c:pt idx="4246">
                  <c:v>2390.13672</c:v>
                </c:pt>
                <c:pt idx="4247">
                  <c:v>2390.13672</c:v>
                </c:pt>
                <c:pt idx="4248">
                  <c:v>2390.13672</c:v>
                </c:pt>
                <c:pt idx="4249">
                  <c:v>2390.13672</c:v>
                </c:pt>
                <c:pt idx="4250">
                  <c:v>2390.13672</c:v>
                </c:pt>
                <c:pt idx="4251">
                  <c:v>2390.13672</c:v>
                </c:pt>
                <c:pt idx="4252">
                  <c:v>2390.13672</c:v>
                </c:pt>
                <c:pt idx="4253">
                  <c:v>2390.13672</c:v>
                </c:pt>
                <c:pt idx="4254">
                  <c:v>2390.13672</c:v>
                </c:pt>
                <c:pt idx="4255">
                  <c:v>2390.13672</c:v>
                </c:pt>
                <c:pt idx="4256">
                  <c:v>2390.13672</c:v>
                </c:pt>
                <c:pt idx="4257">
                  <c:v>2390.13672</c:v>
                </c:pt>
                <c:pt idx="4258">
                  <c:v>2392.5781299999999</c:v>
                </c:pt>
                <c:pt idx="4259">
                  <c:v>2390.13672</c:v>
                </c:pt>
                <c:pt idx="4260">
                  <c:v>2390.13672</c:v>
                </c:pt>
                <c:pt idx="4261">
                  <c:v>2390.13672</c:v>
                </c:pt>
                <c:pt idx="4262">
                  <c:v>2390.13672</c:v>
                </c:pt>
                <c:pt idx="4263">
                  <c:v>2390.13672</c:v>
                </c:pt>
                <c:pt idx="4264">
                  <c:v>2390.13672</c:v>
                </c:pt>
                <c:pt idx="4265">
                  <c:v>2390.13672</c:v>
                </c:pt>
                <c:pt idx="4266">
                  <c:v>2390.13672</c:v>
                </c:pt>
                <c:pt idx="4267">
                  <c:v>2390.13672</c:v>
                </c:pt>
                <c:pt idx="4268">
                  <c:v>2390.13672</c:v>
                </c:pt>
                <c:pt idx="4269">
                  <c:v>2390.13672</c:v>
                </c:pt>
                <c:pt idx="4270">
                  <c:v>2390.13672</c:v>
                </c:pt>
                <c:pt idx="4271">
                  <c:v>2390.13672</c:v>
                </c:pt>
                <c:pt idx="4272">
                  <c:v>2390.13672</c:v>
                </c:pt>
                <c:pt idx="4273">
                  <c:v>2390.13672</c:v>
                </c:pt>
                <c:pt idx="4274">
                  <c:v>2390.13672</c:v>
                </c:pt>
                <c:pt idx="4275">
                  <c:v>2390.13672</c:v>
                </c:pt>
                <c:pt idx="4276">
                  <c:v>2390.13672</c:v>
                </c:pt>
                <c:pt idx="4277">
                  <c:v>2390.13672</c:v>
                </c:pt>
                <c:pt idx="4278">
                  <c:v>2390.13672</c:v>
                </c:pt>
                <c:pt idx="4279">
                  <c:v>2390.13672</c:v>
                </c:pt>
                <c:pt idx="4280">
                  <c:v>2390.13672</c:v>
                </c:pt>
                <c:pt idx="4281">
                  <c:v>2390.13672</c:v>
                </c:pt>
                <c:pt idx="4282">
                  <c:v>2392.5781299999999</c:v>
                </c:pt>
                <c:pt idx="4283">
                  <c:v>2392.5781299999999</c:v>
                </c:pt>
                <c:pt idx="4284">
                  <c:v>2390.13672</c:v>
                </c:pt>
                <c:pt idx="4285">
                  <c:v>2390.13672</c:v>
                </c:pt>
                <c:pt idx="4286">
                  <c:v>2390.13672</c:v>
                </c:pt>
                <c:pt idx="4287">
                  <c:v>2390.13672</c:v>
                </c:pt>
                <c:pt idx="4288">
                  <c:v>2390.13672</c:v>
                </c:pt>
                <c:pt idx="4289">
                  <c:v>2390.13672</c:v>
                </c:pt>
                <c:pt idx="4290">
                  <c:v>2390.13672</c:v>
                </c:pt>
                <c:pt idx="4291">
                  <c:v>2390.13672</c:v>
                </c:pt>
                <c:pt idx="4292">
                  <c:v>2390.13672</c:v>
                </c:pt>
                <c:pt idx="4293">
                  <c:v>2390.13672</c:v>
                </c:pt>
                <c:pt idx="4294">
                  <c:v>2390.13672</c:v>
                </c:pt>
                <c:pt idx="4295">
                  <c:v>2390.13672</c:v>
                </c:pt>
                <c:pt idx="4296">
                  <c:v>2390.13672</c:v>
                </c:pt>
                <c:pt idx="4297">
                  <c:v>2390.13672</c:v>
                </c:pt>
                <c:pt idx="4298">
                  <c:v>2390.13672</c:v>
                </c:pt>
                <c:pt idx="4299">
                  <c:v>2390.13672</c:v>
                </c:pt>
                <c:pt idx="4300">
                  <c:v>2390.13672</c:v>
                </c:pt>
                <c:pt idx="4301">
                  <c:v>2390.13672</c:v>
                </c:pt>
                <c:pt idx="4302">
                  <c:v>2390.13672</c:v>
                </c:pt>
                <c:pt idx="4303">
                  <c:v>2390.13672</c:v>
                </c:pt>
                <c:pt idx="4304">
                  <c:v>2390.13672</c:v>
                </c:pt>
                <c:pt idx="4305">
                  <c:v>2390.13672</c:v>
                </c:pt>
                <c:pt idx="4306">
                  <c:v>2390.13672</c:v>
                </c:pt>
                <c:pt idx="4307">
                  <c:v>2390.13672</c:v>
                </c:pt>
                <c:pt idx="4308">
                  <c:v>2392.5781299999999</c:v>
                </c:pt>
                <c:pt idx="4309">
                  <c:v>2390.13672</c:v>
                </c:pt>
                <c:pt idx="4310">
                  <c:v>2390.13672</c:v>
                </c:pt>
                <c:pt idx="4311">
                  <c:v>2392.5781299999999</c:v>
                </c:pt>
                <c:pt idx="4312">
                  <c:v>2390.13672</c:v>
                </c:pt>
                <c:pt idx="4313">
                  <c:v>2390.13672</c:v>
                </c:pt>
                <c:pt idx="4314">
                  <c:v>2390.13672</c:v>
                </c:pt>
                <c:pt idx="4315">
                  <c:v>2390.13672</c:v>
                </c:pt>
                <c:pt idx="4316">
                  <c:v>2390.13672</c:v>
                </c:pt>
                <c:pt idx="4317">
                  <c:v>2390.13672</c:v>
                </c:pt>
                <c:pt idx="4318">
                  <c:v>2390.13672</c:v>
                </c:pt>
                <c:pt idx="4319">
                  <c:v>2390.13672</c:v>
                </c:pt>
                <c:pt idx="4320">
                  <c:v>2390.13672</c:v>
                </c:pt>
                <c:pt idx="4321">
                  <c:v>2390.13672</c:v>
                </c:pt>
                <c:pt idx="4322">
                  <c:v>2390.13672</c:v>
                </c:pt>
                <c:pt idx="4323">
                  <c:v>2390.13672</c:v>
                </c:pt>
                <c:pt idx="4324">
                  <c:v>2392.5781299999999</c:v>
                </c:pt>
                <c:pt idx="4325">
                  <c:v>2390.13672</c:v>
                </c:pt>
                <c:pt idx="4326">
                  <c:v>2390.13672</c:v>
                </c:pt>
                <c:pt idx="4327">
                  <c:v>2390.13672</c:v>
                </c:pt>
                <c:pt idx="4328">
                  <c:v>2390.13672</c:v>
                </c:pt>
                <c:pt idx="4329">
                  <c:v>2390.13672</c:v>
                </c:pt>
                <c:pt idx="4330">
                  <c:v>2390.13672</c:v>
                </c:pt>
                <c:pt idx="4331">
                  <c:v>2390.13672</c:v>
                </c:pt>
                <c:pt idx="4332">
                  <c:v>2390.13672</c:v>
                </c:pt>
                <c:pt idx="4333">
                  <c:v>2390.13672</c:v>
                </c:pt>
                <c:pt idx="4334">
                  <c:v>2390.13672</c:v>
                </c:pt>
                <c:pt idx="4335">
                  <c:v>2390.13672</c:v>
                </c:pt>
                <c:pt idx="4336">
                  <c:v>2390.13672</c:v>
                </c:pt>
                <c:pt idx="4337">
                  <c:v>2390.13672</c:v>
                </c:pt>
                <c:pt idx="4338">
                  <c:v>2390.13672</c:v>
                </c:pt>
                <c:pt idx="4339">
                  <c:v>2390.13672</c:v>
                </c:pt>
                <c:pt idx="4340">
                  <c:v>2390.13672</c:v>
                </c:pt>
                <c:pt idx="4341">
                  <c:v>2390.13672</c:v>
                </c:pt>
                <c:pt idx="4342">
                  <c:v>2390.13672</c:v>
                </c:pt>
                <c:pt idx="4343">
                  <c:v>2390.13672</c:v>
                </c:pt>
                <c:pt idx="4344">
                  <c:v>2390.13672</c:v>
                </c:pt>
                <c:pt idx="4345">
                  <c:v>2390.13672</c:v>
                </c:pt>
                <c:pt idx="4346">
                  <c:v>2390.13672</c:v>
                </c:pt>
                <c:pt idx="4347">
                  <c:v>2390.13672</c:v>
                </c:pt>
                <c:pt idx="4348">
                  <c:v>2390.13672</c:v>
                </c:pt>
                <c:pt idx="4349">
                  <c:v>2390.13672</c:v>
                </c:pt>
                <c:pt idx="4350">
                  <c:v>2390.13672</c:v>
                </c:pt>
                <c:pt idx="4351">
                  <c:v>2390.13672</c:v>
                </c:pt>
                <c:pt idx="4352">
                  <c:v>2390.13672</c:v>
                </c:pt>
                <c:pt idx="4353">
                  <c:v>2390.13672</c:v>
                </c:pt>
                <c:pt idx="4354">
                  <c:v>2390.13672</c:v>
                </c:pt>
                <c:pt idx="4355">
                  <c:v>2390.13672</c:v>
                </c:pt>
                <c:pt idx="4356">
                  <c:v>2390.13672</c:v>
                </c:pt>
                <c:pt idx="4357">
                  <c:v>2390.13672</c:v>
                </c:pt>
                <c:pt idx="4358">
                  <c:v>2390.13672</c:v>
                </c:pt>
                <c:pt idx="4359">
                  <c:v>2390.13672</c:v>
                </c:pt>
                <c:pt idx="4360">
                  <c:v>2390.13672</c:v>
                </c:pt>
                <c:pt idx="4361">
                  <c:v>2390.13672</c:v>
                </c:pt>
                <c:pt idx="4362">
                  <c:v>2392.5781299999999</c:v>
                </c:pt>
                <c:pt idx="4363">
                  <c:v>2390.13672</c:v>
                </c:pt>
                <c:pt idx="4364">
                  <c:v>2390.13672</c:v>
                </c:pt>
                <c:pt idx="4365">
                  <c:v>2390.13672</c:v>
                </c:pt>
                <c:pt idx="4366">
                  <c:v>2390.13672</c:v>
                </c:pt>
                <c:pt idx="4367">
                  <c:v>2392.5781299999999</c:v>
                </c:pt>
                <c:pt idx="4368">
                  <c:v>2390.13672</c:v>
                </c:pt>
                <c:pt idx="4369">
                  <c:v>2390.13672</c:v>
                </c:pt>
                <c:pt idx="4370">
                  <c:v>2390.13672</c:v>
                </c:pt>
                <c:pt idx="4371">
                  <c:v>2390.13672</c:v>
                </c:pt>
                <c:pt idx="4372">
                  <c:v>2390.13672</c:v>
                </c:pt>
                <c:pt idx="4373">
                  <c:v>2390.13672</c:v>
                </c:pt>
                <c:pt idx="4374">
                  <c:v>2390.13672</c:v>
                </c:pt>
                <c:pt idx="4375">
                  <c:v>2392.5781299999999</c:v>
                </c:pt>
                <c:pt idx="4376">
                  <c:v>2390.13672</c:v>
                </c:pt>
                <c:pt idx="4377">
                  <c:v>2390.13672</c:v>
                </c:pt>
                <c:pt idx="4378">
                  <c:v>2390.13672</c:v>
                </c:pt>
                <c:pt idx="4379">
                  <c:v>2390.13672</c:v>
                </c:pt>
                <c:pt idx="4380">
                  <c:v>2390.13672</c:v>
                </c:pt>
                <c:pt idx="4381">
                  <c:v>2390.13672</c:v>
                </c:pt>
                <c:pt idx="4382">
                  <c:v>2390.13672</c:v>
                </c:pt>
                <c:pt idx="4383">
                  <c:v>2392.5781299999999</c:v>
                </c:pt>
                <c:pt idx="4384">
                  <c:v>2390.13672</c:v>
                </c:pt>
                <c:pt idx="4385">
                  <c:v>2390.13672</c:v>
                </c:pt>
                <c:pt idx="4386">
                  <c:v>2390.13672</c:v>
                </c:pt>
                <c:pt idx="4387">
                  <c:v>2390.13672</c:v>
                </c:pt>
                <c:pt idx="4388">
                  <c:v>2390.13672</c:v>
                </c:pt>
                <c:pt idx="4389">
                  <c:v>2390.13672</c:v>
                </c:pt>
                <c:pt idx="4390">
                  <c:v>2390.13672</c:v>
                </c:pt>
                <c:pt idx="4391">
                  <c:v>2390.13672</c:v>
                </c:pt>
                <c:pt idx="4392">
                  <c:v>2390.13672</c:v>
                </c:pt>
                <c:pt idx="4393">
                  <c:v>2390.13672</c:v>
                </c:pt>
                <c:pt idx="4394">
                  <c:v>2390.13672</c:v>
                </c:pt>
                <c:pt idx="4395">
                  <c:v>2390.13672</c:v>
                </c:pt>
                <c:pt idx="4396">
                  <c:v>2392.5781299999999</c:v>
                </c:pt>
                <c:pt idx="4397">
                  <c:v>2390.13672</c:v>
                </c:pt>
                <c:pt idx="4398">
                  <c:v>2390.13672</c:v>
                </c:pt>
                <c:pt idx="4399">
                  <c:v>2390.13672</c:v>
                </c:pt>
                <c:pt idx="4400">
                  <c:v>2390.13672</c:v>
                </c:pt>
                <c:pt idx="4401">
                  <c:v>2390.13672</c:v>
                </c:pt>
                <c:pt idx="4402">
                  <c:v>2390.13672</c:v>
                </c:pt>
                <c:pt idx="4403">
                  <c:v>2390.13672</c:v>
                </c:pt>
                <c:pt idx="4404">
                  <c:v>2390.13672</c:v>
                </c:pt>
                <c:pt idx="4405">
                  <c:v>2390.13672</c:v>
                </c:pt>
                <c:pt idx="4406">
                  <c:v>2390.13672</c:v>
                </c:pt>
                <c:pt idx="4407">
                  <c:v>2390.13672</c:v>
                </c:pt>
                <c:pt idx="4408">
                  <c:v>2390.13672</c:v>
                </c:pt>
                <c:pt idx="4409">
                  <c:v>2390.13672</c:v>
                </c:pt>
                <c:pt idx="4410">
                  <c:v>2390.13672</c:v>
                </c:pt>
                <c:pt idx="4411">
                  <c:v>2390.13672</c:v>
                </c:pt>
                <c:pt idx="4412">
                  <c:v>2390.13672</c:v>
                </c:pt>
                <c:pt idx="4413">
                  <c:v>2390.13672</c:v>
                </c:pt>
                <c:pt idx="4414">
                  <c:v>2390.13672</c:v>
                </c:pt>
                <c:pt idx="4415">
                  <c:v>2390.13672</c:v>
                </c:pt>
                <c:pt idx="4416">
                  <c:v>2390.13672</c:v>
                </c:pt>
                <c:pt idx="4417">
                  <c:v>2390.13672</c:v>
                </c:pt>
                <c:pt idx="4418">
                  <c:v>2390.13672</c:v>
                </c:pt>
                <c:pt idx="4419">
                  <c:v>2390.13672</c:v>
                </c:pt>
                <c:pt idx="4420">
                  <c:v>2390.13672</c:v>
                </c:pt>
                <c:pt idx="4421">
                  <c:v>2390.13672</c:v>
                </c:pt>
                <c:pt idx="4422">
                  <c:v>2390.13672</c:v>
                </c:pt>
                <c:pt idx="4423">
                  <c:v>2390.13672</c:v>
                </c:pt>
                <c:pt idx="4424">
                  <c:v>2390.13672</c:v>
                </c:pt>
                <c:pt idx="4425">
                  <c:v>2390.13672</c:v>
                </c:pt>
                <c:pt idx="4426">
                  <c:v>2390.13672</c:v>
                </c:pt>
                <c:pt idx="4427">
                  <c:v>2390.13672</c:v>
                </c:pt>
                <c:pt idx="4428">
                  <c:v>2390.13672</c:v>
                </c:pt>
                <c:pt idx="4429">
                  <c:v>2390.13672</c:v>
                </c:pt>
                <c:pt idx="4430">
                  <c:v>2390.13672</c:v>
                </c:pt>
                <c:pt idx="4431">
                  <c:v>2390.13672</c:v>
                </c:pt>
                <c:pt idx="4432">
                  <c:v>2392.5781299999999</c:v>
                </c:pt>
                <c:pt idx="4433">
                  <c:v>2390.13672</c:v>
                </c:pt>
                <c:pt idx="4434">
                  <c:v>2390.13672</c:v>
                </c:pt>
                <c:pt idx="4435">
                  <c:v>2390.13672</c:v>
                </c:pt>
                <c:pt idx="4436">
                  <c:v>2390.13672</c:v>
                </c:pt>
                <c:pt idx="4437">
                  <c:v>2390.13672</c:v>
                </c:pt>
                <c:pt idx="4438">
                  <c:v>2390.13672</c:v>
                </c:pt>
                <c:pt idx="4439">
                  <c:v>2390.13672</c:v>
                </c:pt>
                <c:pt idx="4440">
                  <c:v>2390.13672</c:v>
                </c:pt>
                <c:pt idx="4441">
                  <c:v>2390.13672</c:v>
                </c:pt>
                <c:pt idx="4442">
                  <c:v>2390.13672</c:v>
                </c:pt>
                <c:pt idx="4443">
                  <c:v>2390.13672</c:v>
                </c:pt>
                <c:pt idx="4444">
                  <c:v>2390.13672</c:v>
                </c:pt>
                <c:pt idx="4445">
                  <c:v>2390.13672</c:v>
                </c:pt>
                <c:pt idx="4446">
                  <c:v>2390.13672</c:v>
                </c:pt>
                <c:pt idx="4447">
                  <c:v>2390.13672</c:v>
                </c:pt>
                <c:pt idx="4448">
                  <c:v>2390.13672</c:v>
                </c:pt>
                <c:pt idx="4449">
                  <c:v>2390.13672</c:v>
                </c:pt>
                <c:pt idx="4450">
                  <c:v>2390.13672</c:v>
                </c:pt>
                <c:pt idx="4451">
                  <c:v>2390.13672</c:v>
                </c:pt>
                <c:pt idx="4452">
                  <c:v>2390.13672</c:v>
                </c:pt>
                <c:pt idx="4453">
                  <c:v>2390.13672</c:v>
                </c:pt>
                <c:pt idx="4454">
                  <c:v>2390.13672</c:v>
                </c:pt>
                <c:pt idx="4455">
                  <c:v>2390.13672</c:v>
                </c:pt>
                <c:pt idx="4456">
                  <c:v>2390.13672</c:v>
                </c:pt>
                <c:pt idx="4457">
                  <c:v>2390.13672</c:v>
                </c:pt>
                <c:pt idx="4458">
                  <c:v>2392.5781299999999</c:v>
                </c:pt>
                <c:pt idx="4459">
                  <c:v>2390.13672</c:v>
                </c:pt>
                <c:pt idx="4460">
                  <c:v>2390.13672</c:v>
                </c:pt>
                <c:pt idx="4461">
                  <c:v>2390.13672</c:v>
                </c:pt>
                <c:pt idx="4462">
                  <c:v>2390.13672</c:v>
                </c:pt>
                <c:pt idx="4463">
                  <c:v>2390.13672</c:v>
                </c:pt>
                <c:pt idx="4464">
                  <c:v>2390.13672</c:v>
                </c:pt>
                <c:pt idx="4465">
                  <c:v>2390.13672</c:v>
                </c:pt>
                <c:pt idx="4466">
                  <c:v>2390.13672</c:v>
                </c:pt>
                <c:pt idx="4467">
                  <c:v>2392.5781299999999</c:v>
                </c:pt>
                <c:pt idx="4468">
                  <c:v>2390.13672</c:v>
                </c:pt>
                <c:pt idx="4469">
                  <c:v>2390.13672</c:v>
                </c:pt>
                <c:pt idx="4470">
                  <c:v>2390.13672</c:v>
                </c:pt>
                <c:pt idx="4471">
                  <c:v>2390.13672</c:v>
                </c:pt>
                <c:pt idx="4472">
                  <c:v>2390.13672</c:v>
                </c:pt>
                <c:pt idx="4473">
                  <c:v>2390.13672</c:v>
                </c:pt>
                <c:pt idx="4474">
                  <c:v>2390.13672</c:v>
                </c:pt>
                <c:pt idx="4475">
                  <c:v>2390.13672</c:v>
                </c:pt>
                <c:pt idx="4476">
                  <c:v>2390.13672</c:v>
                </c:pt>
                <c:pt idx="4477">
                  <c:v>2390.13672</c:v>
                </c:pt>
                <c:pt idx="4478">
                  <c:v>2390.13672</c:v>
                </c:pt>
                <c:pt idx="4479">
                  <c:v>2390.13672</c:v>
                </c:pt>
                <c:pt idx="4480">
                  <c:v>2390.13672</c:v>
                </c:pt>
                <c:pt idx="4481">
                  <c:v>2390.13672</c:v>
                </c:pt>
                <c:pt idx="4482">
                  <c:v>2390.13672</c:v>
                </c:pt>
                <c:pt idx="4483">
                  <c:v>2390.13672</c:v>
                </c:pt>
                <c:pt idx="4484">
                  <c:v>2390.13672</c:v>
                </c:pt>
                <c:pt idx="4485">
                  <c:v>2390.13672</c:v>
                </c:pt>
                <c:pt idx="4486">
                  <c:v>2390.13672</c:v>
                </c:pt>
                <c:pt idx="4487">
                  <c:v>2390.13672</c:v>
                </c:pt>
                <c:pt idx="4488">
                  <c:v>2390.13672</c:v>
                </c:pt>
                <c:pt idx="4489">
                  <c:v>2390.13672</c:v>
                </c:pt>
                <c:pt idx="4490">
                  <c:v>2390.13672</c:v>
                </c:pt>
                <c:pt idx="4491">
                  <c:v>2390.13672</c:v>
                </c:pt>
                <c:pt idx="4492">
                  <c:v>2390.13672</c:v>
                </c:pt>
                <c:pt idx="4493">
                  <c:v>2390.13672</c:v>
                </c:pt>
                <c:pt idx="4494">
                  <c:v>2390.13672</c:v>
                </c:pt>
                <c:pt idx="4495">
                  <c:v>2390.13672</c:v>
                </c:pt>
                <c:pt idx="4496">
                  <c:v>2390.13672</c:v>
                </c:pt>
                <c:pt idx="4497">
                  <c:v>2390.13672</c:v>
                </c:pt>
                <c:pt idx="4498">
                  <c:v>2390.13672</c:v>
                </c:pt>
                <c:pt idx="4499">
                  <c:v>2390.13672</c:v>
                </c:pt>
                <c:pt idx="4500">
                  <c:v>2390.13672</c:v>
                </c:pt>
                <c:pt idx="4501">
                  <c:v>2390.13672</c:v>
                </c:pt>
                <c:pt idx="4502">
                  <c:v>2390.13672</c:v>
                </c:pt>
                <c:pt idx="4503">
                  <c:v>2390.13672</c:v>
                </c:pt>
                <c:pt idx="4504">
                  <c:v>2390.13672</c:v>
                </c:pt>
                <c:pt idx="4505">
                  <c:v>2390.13672</c:v>
                </c:pt>
                <c:pt idx="4506">
                  <c:v>2390.13672</c:v>
                </c:pt>
                <c:pt idx="4507">
                  <c:v>2390.13672</c:v>
                </c:pt>
                <c:pt idx="4508">
                  <c:v>2390.13672</c:v>
                </c:pt>
                <c:pt idx="4509">
                  <c:v>2390.13672</c:v>
                </c:pt>
                <c:pt idx="4510">
                  <c:v>2390.13672</c:v>
                </c:pt>
                <c:pt idx="4511">
                  <c:v>2390.13672</c:v>
                </c:pt>
                <c:pt idx="4512">
                  <c:v>2390.13672</c:v>
                </c:pt>
                <c:pt idx="4513">
                  <c:v>2392.5781299999999</c:v>
                </c:pt>
                <c:pt idx="4514">
                  <c:v>2390.13672</c:v>
                </c:pt>
                <c:pt idx="4515">
                  <c:v>2390.13672</c:v>
                </c:pt>
                <c:pt idx="4516">
                  <c:v>2390.13672</c:v>
                </c:pt>
                <c:pt idx="4517">
                  <c:v>2390.13672</c:v>
                </c:pt>
                <c:pt idx="4518">
                  <c:v>2390.13672</c:v>
                </c:pt>
                <c:pt idx="4519">
                  <c:v>2390.13672</c:v>
                </c:pt>
                <c:pt idx="4520">
                  <c:v>2390.13672</c:v>
                </c:pt>
                <c:pt idx="4521">
                  <c:v>2392.5781299999999</c:v>
                </c:pt>
                <c:pt idx="4522">
                  <c:v>2390.13672</c:v>
                </c:pt>
                <c:pt idx="4523">
                  <c:v>2390.13672</c:v>
                </c:pt>
                <c:pt idx="4524">
                  <c:v>2390.13672</c:v>
                </c:pt>
                <c:pt idx="4525">
                  <c:v>2390.13672</c:v>
                </c:pt>
                <c:pt idx="4526">
                  <c:v>2390.13672</c:v>
                </c:pt>
                <c:pt idx="4527">
                  <c:v>2390.13672</c:v>
                </c:pt>
                <c:pt idx="4528">
                  <c:v>2390.13672</c:v>
                </c:pt>
                <c:pt idx="4529">
                  <c:v>2390.13672</c:v>
                </c:pt>
                <c:pt idx="4530">
                  <c:v>2390.13672</c:v>
                </c:pt>
                <c:pt idx="4531">
                  <c:v>2390.13672</c:v>
                </c:pt>
                <c:pt idx="4532">
                  <c:v>2390.13672</c:v>
                </c:pt>
                <c:pt idx="4533">
                  <c:v>2390.13672</c:v>
                </c:pt>
                <c:pt idx="4534">
                  <c:v>2390.13672</c:v>
                </c:pt>
                <c:pt idx="4535">
                  <c:v>2390.13672</c:v>
                </c:pt>
                <c:pt idx="4536">
                  <c:v>2392.5781299999999</c:v>
                </c:pt>
                <c:pt idx="4537">
                  <c:v>2390.13672</c:v>
                </c:pt>
                <c:pt idx="4538">
                  <c:v>2390.13672</c:v>
                </c:pt>
                <c:pt idx="4539">
                  <c:v>2390.13672</c:v>
                </c:pt>
                <c:pt idx="4540">
                  <c:v>2390.13672</c:v>
                </c:pt>
                <c:pt idx="4541">
                  <c:v>2392.5781299999999</c:v>
                </c:pt>
                <c:pt idx="4542">
                  <c:v>2390.13672</c:v>
                </c:pt>
                <c:pt idx="4543">
                  <c:v>2390.13672</c:v>
                </c:pt>
                <c:pt idx="4544">
                  <c:v>2390.13672</c:v>
                </c:pt>
                <c:pt idx="4545">
                  <c:v>2390.13672</c:v>
                </c:pt>
                <c:pt idx="4546">
                  <c:v>2390.13672</c:v>
                </c:pt>
                <c:pt idx="4547">
                  <c:v>2390.13672</c:v>
                </c:pt>
                <c:pt idx="4548">
                  <c:v>2390.13672</c:v>
                </c:pt>
                <c:pt idx="4549">
                  <c:v>2390.13672</c:v>
                </c:pt>
                <c:pt idx="4550">
                  <c:v>2390.13672</c:v>
                </c:pt>
                <c:pt idx="4551">
                  <c:v>2390.13672</c:v>
                </c:pt>
                <c:pt idx="4552">
                  <c:v>2390.13672</c:v>
                </c:pt>
                <c:pt idx="4553">
                  <c:v>2390.13672</c:v>
                </c:pt>
                <c:pt idx="4554">
                  <c:v>2390.13672</c:v>
                </c:pt>
                <c:pt idx="4555">
                  <c:v>2390.13672</c:v>
                </c:pt>
                <c:pt idx="4556">
                  <c:v>2390.13672</c:v>
                </c:pt>
                <c:pt idx="4557">
                  <c:v>2390.13672</c:v>
                </c:pt>
                <c:pt idx="4558">
                  <c:v>2390.13672</c:v>
                </c:pt>
                <c:pt idx="4559">
                  <c:v>2390.13672</c:v>
                </c:pt>
                <c:pt idx="4560">
                  <c:v>2390.13672</c:v>
                </c:pt>
                <c:pt idx="4561">
                  <c:v>2390.13672</c:v>
                </c:pt>
                <c:pt idx="4562">
                  <c:v>2390.13672</c:v>
                </c:pt>
                <c:pt idx="4563">
                  <c:v>2390.13672</c:v>
                </c:pt>
                <c:pt idx="4564">
                  <c:v>2390.13672</c:v>
                </c:pt>
                <c:pt idx="4565">
                  <c:v>2390.13672</c:v>
                </c:pt>
                <c:pt idx="4566">
                  <c:v>2390.13672</c:v>
                </c:pt>
                <c:pt idx="4567">
                  <c:v>2390.13672</c:v>
                </c:pt>
                <c:pt idx="4568">
                  <c:v>2390.13672</c:v>
                </c:pt>
                <c:pt idx="4569">
                  <c:v>2392.5781299999999</c:v>
                </c:pt>
                <c:pt idx="4570">
                  <c:v>2390.13672</c:v>
                </c:pt>
                <c:pt idx="4571">
                  <c:v>2390.13672</c:v>
                </c:pt>
                <c:pt idx="4572">
                  <c:v>2390.13672</c:v>
                </c:pt>
                <c:pt idx="4573">
                  <c:v>2390.13672</c:v>
                </c:pt>
                <c:pt idx="4574">
                  <c:v>2392.5781299999999</c:v>
                </c:pt>
                <c:pt idx="4575">
                  <c:v>2392.5781299999999</c:v>
                </c:pt>
                <c:pt idx="4576">
                  <c:v>2390.13672</c:v>
                </c:pt>
                <c:pt idx="4577">
                  <c:v>2390.13672</c:v>
                </c:pt>
                <c:pt idx="4578">
                  <c:v>2390.13672</c:v>
                </c:pt>
                <c:pt idx="4579">
                  <c:v>2390.13672</c:v>
                </c:pt>
                <c:pt idx="4580">
                  <c:v>2390.13672</c:v>
                </c:pt>
                <c:pt idx="4581">
                  <c:v>2390.13672</c:v>
                </c:pt>
                <c:pt idx="4582">
                  <c:v>2390.13672</c:v>
                </c:pt>
                <c:pt idx="4583">
                  <c:v>2390.13672</c:v>
                </c:pt>
                <c:pt idx="4584">
                  <c:v>2390.13672</c:v>
                </c:pt>
                <c:pt idx="4585">
                  <c:v>2390.13672</c:v>
                </c:pt>
                <c:pt idx="4586">
                  <c:v>2390.13672</c:v>
                </c:pt>
                <c:pt idx="4587">
                  <c:v>2390.13672</c:v>
                </c:pt>
                <c:pt idx="4588">
                  <c:v>2390.13672</c:v>
                </c:pt>
                <c:pt idx="4589">
                  <c:v>2390.13672</c:v>
                </c:pt>
                <c:pt idx="4590">
                  <c:v>2390.13672</c:v>
                </c:pt>
                <c:pt idx="4591">
                  <c:v>2390.13672</c:v>
                </c:pt>
                <c:pt idx="4592">
                  <c:v>2390.13672</c:v>
                </c:pt>
                <c:pt idx="4593">
                  <c:v>2390.13672</c:v>
                </c:pt>
                <c:pt idx="4594">
                  <c:v>2390.13672</c:v>
                </c:pt>
                <c:pt idx="4595">
                  <c:v>2390.13672</c:v>
                </c:pt>
                <c:pt idx="4596">
                  <c:v>2390.13672</c:v>
                </c:pt>
                <c:pt idx="4597">
                  <c:v>2390.13672</c:v>
                </c:pt>
                <c:pt idx="4598">
                  <c:v>2390.13672</c:v>
                </c:pt>
                <c:pt idx="4599">
                  <c:v>2390.13672</c:v>
                </c:pt>
                <c:pt idx="4600">
                  <c:v>2390.13672</c:v>
                </c:pt>
                <c:pt idx="4601">
                  <c:v>2390.13672</c:v>
                </c:pt>
                <c:pt idx="4602">
                  <c:v>2390.13672</c:v>
                </c:pt>
                <c:pt idx="4603">
                  <c:v>2390.13672</c:v>
                </c:pt>
                <c:pt idx="4604">
                  <c:v>2390.13672</c:v>
                </c:pt>
                <c:pt idx="4605">
                  <c:v>2390.13672</c:v>
                </c:pt>
                <c:pt idx="4606">
                  <c:v>2390.13672</c:v>
                </c:pt>
                <c:pt idx="4607">
                  <c:v>2390.13672</c:v>
                </c:pt>
                <c:pt idx="4608">
                  <c:v>2390.13672</c:v>
                </c:pt>
                <c:pt idx="4609">
                  <c:v>2390.13672</c:v>
                </c:pt>
                <c:pt idx="4610">
                  <c:v>2390.13672</c:v>
                </c:pt>
                <c:pt idx="4611">
                  <c:v>2390.13672</c:v>
                </c:pt>
                <c:pt idx="4612">
                  <c:v>2390.13672</c:v>
                </c:pt>
                <c:pt idx="4613">
                  <c:v>2390.13672</c:v>
                </c:pt>
                <c:pt idx="4614">
                  <c:v>2390.13672</c:v>
                </c:pt>
                <c:pt idx="4615">
                  <c:v>2392.5781299999999</c:v>
                </c:pt>
                <c:pt idx="4616">
                  <c:v>2390.13672</c:v>
                </c:pt>
                <c:pt idx="4617">
                  <c:v>2390.13672</c:v>
                </c:pt>
                <c:pt idx="4618">
                  <c:v>2390.13672</c:v>
                </c:pt>
                <c:pt idx="4619">
                  <c:v>2390.13672</c:v>
                </c:pt>
                <c:pt idx="4620">
                  <c:v>2390.13672</c:v>
                </c:pt>
                <c:pt idx="4621">
                  <c:v>2390.13672</c:v>
                </c:pt>
                <c:pt idx="4622">
                  <c:v>2390.13672</c:v>
                </c:pt>
                <c:pt idx="4623">
                  <c:v>2390.13672</c:v>
                </c:pt>
                <c:pt idx="4624">
                  <c:v>2390.13672</c:v>
                </c:pt>
                <c:pt idx="4625">
                  <c:v>2390.13672</c:v>
                </c:pt>
                <c:pt idx="4626">
                  <c:v>2390.13672</c:v>
                </c:pt>
                <c:pt idx="4627">
                  <c:v>2390.13672</c:v>
                </c:pt>
                <c:pt idx="4628">
                  <c:v>2390.13672</c:v>
                </c:pt>
                <c:pt idx="4629">
                  <c:v>2390.13672</c:v>
                </c:pt>
                <c:pt idx="4630">
                  <c:v>2390.13672</c:v>
                </c:pt>
                <c:pt idx="4631">
                  <c:v>2390.13672</c:v>
                </c:pt>
                <c:pt idx="4632">
                  <c:v>2390.13672</c:v>
                </c:pt>
                <c:pt idx="4633">
                  <c:v>2390.13672</c:v>
                </c:pt>
                <c:pt idx="4634">
                  <c:v>2390.13672</c:v>
                </c:pt>
                <c:pt idx="4635">
                  <c:v>2390.13672</c:v>
                </c:pt>
                <c:pt idx="4636">
                  <c:v>2390.13672</c:v>
                </c:pt>
                <c:pt idx="4637">
                  <c:v>2390.13672</c:v>
                </c:pt>
                <c:pt idx="4638">
                  <c:v>2390.13672</c:v>
                </c:pt>
                <c:pt idx="4639">
                  <c:v>2390.13672</c:v>
                </c:pt>
                <c:pt idx="4640">
                  <c:v>2390.13672</c:v>
                </c:pt>
                <c:pt idx="4641">
                  <c:v>2390.13672</c:v>
                </c:pt>
                <c:pt idx="4642">
                  <c:v>2390.13672</c:v>
                </c:pt>
                <c:pt idx="4643">
                  <c:v>2390.13672</c:v>
                </c:pt>
                <c:pt idx="4644">
                  <c:v>2390.13672</c:v>
                </c:pt>
                <c:pt idx="4645">
                  <c:v>2390.13672</c:v>
                </c:pt>
                <c:pt idx="4646">
                  <c:v>2390.13672</c:v>
                </c:pt>
                <c:pt idx="4647">
                  <c:v>2390.13672</c:v>
                </c:pt>
                <c:pt idx="4648">
                  <c:v>2390.13672</c:v>
                </c:pt>
                <c:pt idx="4649">
                  <c:v>2390.13672</c:v>
                </c:pt>
                <c:pt idx="4650">
                  <c:v>2390.13672</c:v>
                </c:pt>
                <c:pt idx="4651">
                  <c:v>2390.13672</c:v>
                </c:pt>
                <c:pt idx="4652">
                  <c:v>2390.13672</c:v>
                </c:pt>
                <c:pt idx="4653">
                  <c:v>2390.13672</c:v>
                </c:pt>
                <c:pt idx="4654">
                  <c:v>2390.13672</c:v>
                </c:pt>
                <c:pt idx="4655">
                  <c:v>2390.13672</c:v>
                </c:pt>
                <c:pt idx="4656">
                  <c:v>2390.13672</c:v>
                </c:pt>
                <c:pt idx="4657">
                  <c:v>2390.13672</c:v>
                </c:pt>
                <c:pt idx="4658">
                  <c:v>2390.13672</c:v>
                </c:pt>
                <c:pt idx="4659">
                  <c:v>2390.13672</c:v>
                </c:pt>
                <c:pt idx="4660">
                  <c:v>2390.13672</c:v>
                </c:pt>
                <c:pt idx="4661">
                  <c:v>2390.13672</c:v>
                </c:pt>
                <c:pt idx="4662">
                  <c:v>2390.13672</c:v>
                </c:pt>
                <c:pt idx="4663">
                  <c:v>2390.13672</c:v>
                </c:pt>
                <c:pt idx="4664">
                  <c:v>2390.13672</c:v>
                </c:pt>
                <c:pt idx="4665">
                  <c:v>2390.13672</c:v>
                </c:pt>
                <c:pt idx="4666">
                  <c:v>2390.13672</c:v>
                </c:pt>
                <c:pt idx="4667">
                  <c:v>2390.13672</c:v>
                </c:pt>
                <c:pt idx="4668">
                  <c:v>2390.13672</c:v>
                </c:pt>
                <c:pt idx="4669">
                  <c:v>2390.13672</c:v>
                </c:pt>
                <c:pt idx="4670">
                  <c:v>2390.13672</c:v>
                </c:pt>
                <c:pt idx="4671">
                  <c:v>2390.13672</c:v>
                </c:pt>
                <c:pt idx="4672">
                  <c:v>2390.13672</c:v>
                </c:pt>
                <c:pt idx="4673">
                  <c:v>2390.13672</c:v>
                </c:pt>
                <c:pt idx="4674">
                  <c:v>2390.13672</c:v>
                </c:pt>
                <c:pt idx="4675">
                  <c:v>2390.13672</c:v>
                </c:pt>
                <c:pt idx="4676">
                  <c:v>2390.13672</c:v>
                </c:pt>
                <c:pt idx="4677">
                  <c:v>2390.13672</c:v>
                </c:pt>
                <c:pt idx="4678">
                  <c:v>2390.13672</c:v>
                </c:pt>
                <c:pt idx="4679">
                  <c:v>2390.13672</c:v>
                </c:pt>
                <c:pt idx="4680">
                  <c:v>2390.13672</c:v>
                </c:pt>
                <c:pt idx="4681">
                  <c:v>2390.13672</c:v>
                </c:pt>
                <c:pt idx="4682">
                  <c:v>2390.13672</c:v>
                </c:pt>
                <c:pt idx="4683">
                  <c:v>2390.13672</c:v>
                </c:pt>
                <c:pt idx="4684">
                  <c:v>2390.13672</c:v>
                </c:pt>
                <c:pt idx="4685">
                  <c:v>2390.13672</c:v>
                </c:pt>
                <c:pt idx="4686">
                  <c:v>2390.13672</c:v>
                </c:pt>
                <c:pt idx="4687">
                  <c:v>2390.13672</c:v>
                </c:pt>
                <c:pt idx="4688">
                  <c:v>2390.13672</c:v>
                </c:pt>
                <c:pt idx="4689">
                  <c:v>2390.13672</c:v>
                </c:pt>
                <c:pt idx="4690">
                  <c:v>2390.13672</c:v>
                </c:pt>
                <c:pt idx="4691">
                  <c:v>2390.13672</c:v>
                </c:pt>
                <c:pt idx="4692">
                  <c:v>2390.13672</c:v>
                </c:pt>
                <c:pt idx="4693">
                  <c:v>2390.13672</c:v>
                </c:pt>
                <c:pt idx="4694">
                  <c:v>2390.13672</c:v>
                </c:pt>
                <c:pt idx="4695">
                  <c:v>2390.13672</c:v>
                </c:pt>
                <c:pt idx="4696">
                  <c:v>2390.13672</c:v>
                </c:pt>
                <c:pt idx="4697">
                  <c:v>2390.13672</c:v>
                </c:pt>
                <c:pt idx="4698">
                  <c:v>2390.13672</c:v>
                </c:pt>
                <c:pt idx="4699">
                  <c:v>2390.13672</c:v>
                </c:pt>
                <c:pt idx="4700">
                  <c:v>2390.13672</c:v>
                </c:pt>
                <c:pt idx="4701">
                  <c:v>2390.13672</c:v>
                </c:pt>
                <c:pt idx="4702">
                  <c:v>2390.13672</c:v>
                </c:pt>
                <c:pt idx="4703">
                  <c:v>2390.13672</c:v>
                </c:pt>
                <c:pt idx="4704">
                  <c:v>2390.13672</c:v>
                </c:pt>
                <c:pt idx="4705">
                  <c:v>2390.13672</c:v>
                </c:pt>
                <c:pt idx="4706">
                  <c:v>2390.13672</c:v>
                </c:pt>
                <c:pt idx="4707">
                  <c:v>2390.13672</c:v>
                </c:pt>
                <c:pt idx="4708">
                  <c:v>2390.13672</c:v>
                </c:pt>
                <c:pt idx="4709">
                  <c:v>2390.13672</c:v>
                </c:pt>
                <c:pt idx="4710">
                  <c:v>2390.13672</c:v>
                </c:pt>
                <c:pt idx="4711">
                  <c:v>2392.5781299999999</c:v>
                </c:pt>
                <c:pt idx="4712">
                  <c:v>2390.13672</c:v>
                </c:pt>
                <c:pt idx="4713">
                  <c:v>2390.13672</c:v>
                </c:pt>
                <c:pt idx="4714">
                  <c:v>2390.13672</c:v>
                </c:pt>
                <c:pt idx="4715">
                  <c:v>2390.13672</c:v>
                </c:pt>
                <c:pt idx="4716">
                  <c:v>2392.5781299999999</c:v>
                </c:pt>
                <c:pt idx="4717">
                  <c:v>2390.13672</c:v>
                </c:pt>
                <c:pt idx="4718">
                  <c:v>2390.13672</c:v>
                </c:pt>
                <c:pt idx="4719">
                  <c:v>2390.13672</c:v>
                </c:pt>
                <c:pt idx="4720">
                  <c:v>2390.13672</c:v>
                </c:pt>
                <c:pt idx="4721">
                  <c:v>2392.5781299999999</c:v>
                </c:pt>
                <c:pt idx="4722">
                  <c:v>2390.13672</c:v>
                </c:pt>
                <c:pt idx="4723">
                  <c:v>2390.13672</c:v>
                </c:pt>
                <c:pt idx="4724">
                  <c:v>2390.13672</c:v>
                </c:pt>
                <c:pt idx="4725">
                  <c:v>2390.13672</c:v>
                </c:pt>
                <c:pt idx="4726">
                  <c:v>2390.13672</c:v>
                </c:pt>
                <c:pt idx="4727">
                  <c:v>2390.13672</c:v>
                </c:pt>
                <c:pt idx="4728">
                  <c:v>2390.13672</c:v>
                </c:pt>
                <c:pt idx="4729">
                  <c:v>2390.13672</c:v>
                </c:pt>
                <c:pt idx="4730">
                  <c:v>2390.13672</c:v>
                </c:pt>
                <c:pt idx="4731">
                  <c:v>2390.13672</c:v>
                </c:pt>
                <c:pt idx="4732">
                  <c:v>2390.13672</c:v>
                </c:pt>
                <c:pt idx="4733">
                  <c:v>2390.13672</c:v>
                </c:pt>
                <c:pt idx="4734">
                  <c:v>2392.5781299999999</c:v>
                </c:pt>
                <c:pt idx="4735">
                  <c:v>2390.13672</c:v>
                </c:pt>
                <c:pt idx="4736">
                  <c:v>2392.5781299999999</c:v>
                </c:pt>
                <c:pt idx="4737">
                  <c:v>2390.13672</c:v>
                </c:pt>
                <c:pt idx="4738">
                  <c:v>2390.13672</c:v>
                </c:pt>
                <c:pt idx="4739">
                  <c:v>2390.13672</c:v>
                </c:pt>
                <c:pt idx="4740">
                  <c:v>2390.13672</c:v>
                </c:pt>
                <c:pt idx="4741">
                  <c:v>2390.13672</c:v>
                </c:pt>
                <c:pt idx="4742">
                  <c:v>2392.5781299999999</c:v>
                </c:pt>
                <c:pt idx="4743">
                  <c:v>2390.13672</c:v>
                </c:pt>
                <c:pt idx="4744">
                  <c:v>2390.13672</c:v>
                </c:pt>
                <c:pt idx="4745">
                  <c:v>2390.13672</c:v>
                </c:pt>
                <c:pt idx="4746">
                  <c:v>2390.13672</c:v>
                </c:pt>
                <c:pt idx="4747">
                  <c:v>2390.13672</c:v>
                </c:pt>
                <c:pt idx="4748">
                  <c:v>2387.6953100000019</c:v>
                </c:pt>
                <c:pt idx="4749">
                  <c:v>2390.13672</c:v>
                </c:pt>
                <c:pt idx="4750">
                  <c:v>2390.13672</c:v>
                </c:pt>
                <c:pt idx="4751">
                  <c:v>2390.13672</c:v>
                </c:pt>
                <c:pt idx="4752">
                  <c:v>2390.13672</c:v>
                </c:pt>
                <c:pt idx="4753">
                  <c:v>2392.5781299999999</c:v>
                </c:pt>
                <c:pt idx="4754">
                  <c:v>2390.13672</c:v>
                </c:pt>
                <c:pt idx="4755">
                  <c:v>2390.13672</c:v>
                </c:pt>
                <c:pt idx="4756">
                  <c:v>2390.13672</c:v>
                </c:pt>
                <c:pt idx="4757">
                  <c:v>2390.13672</c:v>
                </c:pt>
                <c:pt idx="4758">
                  <c:v>2390.13672</c:v>
                </c:pt>
                <c:pt idx="4759">
                  <c:v>2390.13672</c:v>
                </c:pt>
                <c:pt idx="4760">
                  <c:v>2390.13672</c:v>
                </c:pt>
                <c:pt idx="4761">
                  <c:v>2390.13672</c:v>
                </c:pt>
                <c:pt idx="4762">
                  <c:v>2390.13672</c:v>
                </c:pt>
                <c:pt idx="4763">
                  <c:v>2390.13672</c:v>
                </c:pt>
                <c:pt idx="4764">
                  <c:v>2390.13672</c:v>
                </c:pt>
                <c:pt idx="4765">
                  <c:v>2390.13672</c:v>
                </c:pt>
                <c:pt idx="4766">
                  <c:v>2390.13672</c:v>
                </c:pt>
                <c:pt idx="4767">
                  <c:v>2390.13672</c:v>
                </c:pt>
                <c:pt idx="4768">
                  <c:v>2390.13672</c:v>
                </c:pt>
                <c:pt idx="4769">
                  <c:v>2390.13672</c:v>
                </c:pt>
                <c:pt idx="4770">
                  <c:v>2390.13672</c:v>
                </c:pt>
                <c:pt idx="4771">
                  <c:v>2390.13672</c:v>
                </c:pt>
                <c:pt idx="4772">
                  <c:v>2390.13672</c:v>
                </c:pt>
                <c:pt idx="4773">
                  <c:v>2390.13672</c:v>
                </c:pt>
                <c:pt idx="4774">
                  <c:v>2390.13672</c:v>
                </c:pt>
                <c:pt idx="4775">
                  <c:v>2390.13672</c:v>
                </c:pt>
                <c:pt idx="4776">
                  <c:v>2390.13672</c:v>
                </c:pt>
                <c:pt idx="4777">
                  <c:v>2390.13672</c:v>
                </c:pt>
                <c:pt idx="4778">
                  <c:v>2390.13672</c:v>
                </c:pt>
                <c:pt idx="4779">
                  <c:v>2390.13672</c:v>
                </c:pt>
                <c:pt idx="4780">
                  <c:v>2390.13672</c:v>
                </c:pt>
                <c:pt idx="4781">
                  <c:v>2390.13672</c:v>
                </c:pt>
                <c:pt idx="4782">
                  <c:v>2390.13672</c:v>
                </c:pt>
                <c:pt idx="4783">
                  <c:v>2390.13672</c:v>
                </c:pt>
                <c:pt idx="4784">
                  <c:v>2390.13672</c:v>
                </c:pt>
                <c:pt idx="4785">
                  <c:v>2390.13672</c:v>
                </c:pt>
                <c:pt idx="4786">
                  <c:v>2390.13672</c:v>
                </c:pt>
                <c:pt idx="4787">
                  <c:v>2390.13672</c:v>
                </c:pt>
                <c:pt idx="4788">
                  <c:v>2390.13672</c:v>
                </c:pt>
                <c:pt idx="4789">
                  <c:v>2390.13672</c:v>
                </c:pt>
                <c:pt idx="4790">
                  <c:v>2392.5781299999999</c:v>
                </c:pt>
                <c:pt idx="4791">
                  <c:v>2390.13672</c:v>
                </c:pt>
                <c:pt idx="4792">
                  <c:v>2390.13672</c:v>
                </c:pt>
                <c:pt idx="4793">
                  <c:v>2390.13672</c:v>
                </c:pt>
                <c:pt idx="4794">
                  <c:v>2390.13672</c:v>
                </c:pt>
                <c:pt idx="4795">
                  <c:v>2390.13672</c:v>
                </c:pt>
                <c:pt idx="4796">
                  <c:v>2390.13672</c:v>
                </c:pt>
                <c:pt idx="4797">
                  <c:v>2390.13672</c:v>
                </c:pt>
                <c:pt idx="4798">
                  <c:v>2390.13672</c:v>
                </c:pt>
                <c:pt idx="4799">
                  <c:v>2390.13672</c:v>
                </c:pt>
                <c:pt idx="4800">
                  <c:v>2390.13672</c:v>
                </c:pt>
                <c:pt idx="4801">
                  <c:v>2390.13672</c:v>
                </c:pt>
                <c:pt idx="4802">
                  <c:v>2390.13672</c:v>
                </c:pt>
                <c:pt idx="4803">
                  <c:v>2390.13672</c:v>
                </c:pt>
                <c:pt idx="4804">
                  <c:v>2390.13672</c:v>
                </c:pt>
                <c:pt idx="4805">
                  <c:v>2390.13672</c:v>
                </c:pt>
                <c:pt idx="4806">
                  <c:v>2390.13672</c:v>
                </c:pt>
                <c:pt idx="4807">
                  <c:v>2390.13672</c:v>
                </c:pt>
                <c:pt idx="4808">
                  <c:v>2390.13672</c:v>
                </c:pt>
                <c:pt idx="4809">
                  <c:v>2390.13672</c:v>
                </c:pt>
                <c:pt idx="4810">
                  <c:v>2390.13672</c:v>
                </c:pt>
                <c:pt idx="4811">
                  <c:v>2390.13672</c:v>
                </c:pt>
                <c:pt idx="4812">
                  <c:v>2390.13672</c:v>
                </c:pt>
                <c:pt idx="4813">
                  <c:v>2390.13672</c:v>
                </c:pt>
                <c:pt idx="4814">
                  <c:v>2390.13672</c:v>
                </c:pt>
                <c:pt idx="4815">
                  <c:v>2390.13672</c:v>
                </c:pt>
                <c:pt idx="4816">
                  <c:v>2390.13672</c:v>
                </c:pt>
                <c:pt idx="4817">
                  <c:v>2390.13672</c:v>
                </c:pt>
                <c:pt idx="4818">
                  <c:v>2390.13672</c:v>
                </c:pt>
                <c:pt idx="4819">
                  <c:v>2390.13672</c:v>
                </c:pt>
                <c:pt idx="4820">
                  <c:v>2390.13672</c:v>
                </c:pt>
                <c:pt idx="4821">
                  <c:v>2390.13672</c:v>
                </c:pt>
                <c:pt idx="4822">
                  <c:v>2390.13672</c:v>
                </c:pt>
                <c:pt idx="4823">
                  <c:v>2390.13672</c:v>
                </c:pt>
                <c:pt idx="4824">
                  <c:v>2390.13672</c:v>
                </c:pt>
                <c:pt idx="4825">
                  <c:v>2390.13672</c:v>
                </c:pt>
                <c:pt idx="4826">
                  <c:v>2390.13672</c:v>
                </c:pt>
                <c:pt idx="4827">
                  <c:v>2390.13672</c:v>
                </c:pt>
                <c:pt idx="4828">
                  <c:v>2390.13672</c:v>
                </c:pt>
                <c:pt idx="4829">
                  <c:v>2390.13672</c:v>
                </c:pt>
                <c:pt idx="4830">
                  <c:v>2390.13672</c:v>
                </c:pt>
                <c:pt idx="4831">
                  <c:v>2390.13672</c:v>
                </c:pt>
                <c:pt idx="4832">
                  <c:v>2390.13672</c:v>
                </c:pt>
                <c:pt idx="4833">
                  <c:v>2390.13672</c:v>
                </c:pt>
                <c:pt idx="4834">
                  <c:v>2390.13672</c:v>
                </c:pt>
                <c:pt idx="4835">
                  <c:v>2390.13672</c:v>
                </c:pt>
                <c:pt idx="4836">
                  <c:v>2390.13672</c:v>
                </c:pt>
                <c:pt idx="4837">
                  <c:v>2390.13672</c:v>
                </c:pt>
                <c:pt idx="4838">
                  <c:v>2390.13672</c:v>
                </c:pt>
                <c:pt idx="4839">
                  <c:v>2390.13672</c:v>
                </c:pt>
                <c:pt idx="4840">
                  <c:v>2390.13672</c:v>
                </c:pt>
                <c:pt idx="4841">
                  <c:v>2390.13672</c:v>
                </c:pt>
                <c:pt idx="4842">
                  <c:v>2390.13672</c:v>
                </c:pt>
                <c:pt idx="4843">
                  <c:v>2390.13672</c:v>
                </c:pt>
                <c:pt idx="4844">
                  <c:v>2390.13672</c:v>
                </c:pt>
                <c:pt idx="4845">
                  <c:v>2390.13672</c:v>
                </c:pt>
                <c:pt idx="4846">
                  <c:v>2390.13672</c:v>
                </c:pt>
                <c:pt idx="4847">
                  <c:v>2390.13672</c:v>
                </c:pt>
                <c:pt idx="4848">
                  <c:v>2390.13672</c:v>
                </c:pt>
                <c:pt idx="4849">
                  <c:v>2390.13672</c:v>
                </c:pt>
                <c:pt idx="4850">
                  <c:v>2390.13672</c:v>
                </c:pt>
                <c:pt idx="4851">
                  <c:v>2390.13672</c:v>
                </c:pt>
                <c:pt idx="4852">
                  <c:v>2390.13672</c:v>
                </c:pt>
                <c:pt idx="4853">
                  <c:v>2390.13672</c:v>
                </c:pt>
                <c:pt idx="4854">
                  <c:v>2390.13672</c:v>
                </c:pt>
                <c:pt idx="4855">
                  <c:v>2390.13672</c:v>
                </c:pt>
                <c:pt idx="4856">
                  <c:v>2390.13672</c:v>
                </c:pt>
                <c:pt idx="4857">
                  <c:v>2390.13672</c:v>
                </c:pt>
                <c:pt idx="4858">
                  <c:v>2390.13672</c:v>
                </c:pt>
                <c:pt idx="4859">
                  <c:v>2390.13672</c:v>
                </c:pt>
                <c:pt idx="4860">
                  <c:v>2390.13672</c:v>
                </c:pt>
                <c:pt idx="4861">
                  <c:v>2390.13672</c:v>
                </c:pt>
                <c:pt idx="4862">
                  <c:v>2390.13672</c:v>
                </c:pt>
                <c:pt idx="4863">
                  <c:v>2390.13672</c:v>
                </c:pt>
                <c:pt idx="4864">
                  <c:v>2390.13672</c:v>
                </c:pt>
                <c:pt idx="4865">
                  <c:v>2390.13672</c:v>
                </c:pt>
                <c:pt idx="4866">
                  <c:v>2390.13672</c:v>
                </c:pt>
                <c:pt idx="4867">
                  <c:v>2390.13672</c:v>
                </c:pt>
                <c:pt idx="4868">
                  <c:v>2390.13672</c:v>
                </c:pt>
                <c:pt idx="4869">
                  <c:v>2390.13672</c:v>
                </c:pt>
                <c:pt idx="4870">
                  <c:v>2390.13672</c:v>
                </c:pt>
                <c:pt idx="4871">
                  <c:v>2390.13672</c:v>
                </c:pt>
                <c:pt idx="4872">
                  <c:v>2390.13672</c:v>
                </c:pt>
                <c:pt idx="4873">
                  <c:v>2390.13672</c:v>
                </c:pt>
                <c:pt idx="4874">
                  <c:v>2390.13672</c:v>
                </c:pt>
                <c:pt idx="4875">
                  <c:v>2390.13672</c:v>
                </c:pt>
                <c:pt idx="4876">
                  <c:v>2390.13672</c:v>
                </c:pt>
                <c:pt idx="4877">
                  <c:v>2390.13672</c:v>
                </c:pt>
                <c:pt idx="4878">
                  <c:v>2390.13672</c:v>
                </c:pt>
                <c:pt idx="4879">
                  <c:v>2390.13672</c:v>
                </c:pt>
                <c:pt idx="4880">
                  <c:v>2390.13672</c:v>
                </c:pt>
                <c:pt idx="4881">
                  <c:v>2390.13672</c:v>
                </c:pt>
                <c:pt idx="4882">
                  <c:v>2390.13672</c:v>
                </c:pt>
                <c:pt idx="4883">
                  <c:v>2390.13672</c:v>
                </c:pt>
                <c:pt idx="4884">
                  <c:v>2390.13672</c:v>
                </c:pt>
                <c:pt idx="4885">
                  <c:v>2390.13672</c:v>
                </c:pt>
                <c:pt idx="4886">
                  <c:v>2390.13672</c:v>
                </c:pt>
                <c:pt idx="4887">
                  <c:v>2390.13672</c:v>
                </c:pt>
                <c:pt idx="4888">
                  <c:v>2390.13672</c:v>
                </c:pt>
                <c:pt idx="4889">
                  <c:v>2390.13672</c:v>
                </c:pt>
                <c:pt idx="4890">
                  <c:v>2390.13672</c:v>
                </c:pt>
                <c:pt idx="4891">
                  <c:v>2390.13672</c:v>
                </c:pt>
                <c:pt idx="4892">
                  <c:v>2390.13672</c:v>
                </c:pt>
                <c:pt idx="4893">
                  <c:v>2390.13672</c:v>
                </c:pt>
                <c:pt idx="4894">
                  <c:v>2390.13672</c:v>
                </c:pt>
                <c:pt idx="4895">
                  <c:v>2390.13672</c:v>
                </c:pt>
                <c:pt idx="4896">
                  <c:v>2390.13672</c:v>
                </c:pt>
                <c:pt idx="4897">
                  <c:v>2390.13672</c:v>
                </c:pt>
                <c:pt idx="4898">
                  <c:v>2390.13672</c:v>
                </c:pt>
                <c:pt idx="4899">
                  <c:v>2390.13672</c:v>
                </c:pt>
                <c:pt idx="4900">
                  <c:v>2390.13672</c:v>
                </c:pt>
                <c:pt idx="4901">
                  <c:v>2390.13672</c:v>
                </c:pt>
                <c:pt idx="4902">
                  <c:v>2390.13672</c:v>
                </c:pt>
                <c:pt idx="4903">
                  <c:v>2390.13672</c:v>
                </c:pt>
                <c:pt idx="4904">
                  <c:v>2390.13672</c:v>
                </c:pt>
                <c:pt idx="4905">
                  <c:v>2390.13672</c:v>
                </c:pt>
                <c:pt idx="4906">
                  <c:v>2390.13672</c:v>
                </c:pt>
                <c:pt idx="4907">
                  <c:v>2390.13672</c:v>
                </c:pt>
                <c:pt idx="4908">
                  <c:v>2390.13672</c:v>
                </c:pt>
                <c:pt idx="4909">
                  <c:v>2390.13672</c:v>
                </c:pt>
                <c:pt idx="4910">
                  <c:v>2390.13672</c:v>
                </c:pt>
                <c:pt idx="4911">
                  <c:v>2390.13672</c:v>
                </c:pt>
                <c:pt idx="4912">
                  <c:v>2390.13672</c:v>
                </c:pt>
                <c:pt idx="4913">
                  <c:v>2390.13672</c:v>
                </c:pt>
                <c:pt idx="4914">
                  <c:v>2390.13672</c:v>
                </c:pt>
                <c:pt idx="4915">
                  <c:v>2390.13672</c:v>
                </c:pt>
                <c:pt idx="4916">
                  <c:v>2390.13672</c:v>
                </c:pt>
                <c:pt idx="4917">
                  <c:v>2390.13672</c:v>
                </c:pt>
                <c:pt idx="4918">
                  <c:v>2390.13672</c:v>
                </c:pt>
                <c:pt idx="4919">
                  <c:v>2390.13672</c:v>
                </c:pt>
                <c:pt idx="4920">
                  <c:v>2390.13672</c:v>
                </c:pt>
                <c:pt idx="4921">
                  <c:v>2390.13672</c:v>
                </c:pt>
                <c:pt idx="4922">
                  <c:v>2390.13672</c:v>
                </c:pt>
                <c:pt idx="4923">
                  <c:v>2390.13672</c:v>
                </c:pt>
                <c:pt idx="4924">
                  <c:v>2390.13672</c:v>
                </c:pt>
                <c:pt idx="4925">
                  <c:v>2390.13672</c:v>
                </c:pt>
                <c:pt idx="4926">
                  <c:v>2392.5781299999999</c:v>
                </c:pt>
                <c:pt idx="4927">
                  <c:v>2390.13672</c:v>
                </c:pt>
                <c:pt idx="4928">
                  <c:v>2392.5781299999999</c:v>
                </c:pt>
                <c:pt idx="4929">
                  <c:v>2390.13672</c:v>
                </c:pt>
                <c:pt idx="4930">
                  <c:v>2390.13672</c:v>
                </c:pt>
                <c:pt idx="4931">
                  <c:v>2390.13672</c:v>
                </c:pt>
                <c:pt idx="4932">
                  <c:v>2390.13672</c:v>
                </c:pt>
                <c:pt idx="4933">
                  <c:v>2390.13672</c:v>
                </c:pt>
                <c:pt idx="4934">
                  <c:v>2390.13672</c:v>
                </c:pt>
                <c:pt idx="4935">
                  <c:v>2390.13672</c:v>
                </c:pt>
                <c:pt idx="4936">
                  <c:v>2390.13672</c:v>
                </c:pt>
                <c:pt idx="4937">
                  <c:v>2390.13672</c:v>
                </c:pt>
                <c:pt idx="4938">
                  <c:v>2390.13672</c:v>
                </c:pt>
                <c:pt idx="4939">
                  <c:v>2390.13672</c:v>
                </c:pt>
                <c:pt idx="4940">
                  <c:v>2390.13672</c:v>
                </c:pt>
                <c:pt idx="4941">
                  <c:v>2390.13672</c:v>
                </c:pt>
                <c:pt idx="4942">
                  <c:v>2390.13672</c:v>
                </c:pt>
                <c:pt idx="4943">
                  <c:v>2390.13672</c:v>
                </c:pt>
                <c:pt idx="4944">
                  <c:v>2390.13672</c:v>
                </c:pt>
                <c:pt idx="4945">
                  <c:v>2390.13672</c:v>
                </c:pt>
                <c:pt idx="4946">
                  <c:v>2390.13672</c:v>
                </c:pt>
                <c:pt idx="4947">
                  <c:v>2390.13672</c:v>
                </c:pt>
                <c:pt idx="4948">
                  <c:v>2390.13672</c:v>
                </c:pt>
                <c:pt idx="4949">
                  <c:v>2390.13672</c:v>
                </c:pt>
                <c:pt idx="4950">
                  <c:v>2390.13672</c:v>
                </c:pt>
                <c:pt idx="4951">
                  <c:v>2390.13672</c:v>
                </c:pt>
                <c:pt idx="4952">
                  <c:v>2390.13672</c:v>
                </c:pt>
                <c:pt idx="4953">
                  <c:v>2390.13672</c:v>
                </c:pt>
                <c:pt idx="4954">
                  <c:v>2390.13672</c:v>
                </c:pt>
                <c:pt idx="4955">
                  <c:v>2390.13672</c:v>
                </c:pt>
                <c:pt idx="4956">
                  <c:v>2390.13672</c:v>
                </c:pt>
                <c:pt idx="4957">
                  <c:v>2390.13672</c:v>
                </c:pt>
                <c:pt idx="4958">
                  <c:v>2390.13672</c:v>
                </c:pt>
                <c:pt idx="4959">
                  <c:v>2390.13672</c:v>
                </c:pt>
                <c:pt idx="4960">
                  <c:v>2390.13672</c:v>
                </c:pt>
                <c:pt idx="4961">
                  <c:v>2390.13672</c:v>
                </c:pt>
                <c:pt idx="4962">
                  <c:v>2390.13672</c:v>
                </c:pt>
                <c:pt idx="4963">
                  <c:v>2390.13672</c:v>
                </c:pt>
                <c:pt idx="4964">
                  <c:v>2390.13672</c:v>
                </c:pt>
                <c:pt idx="4965">
                  <c:v>2390.13672</c:v>
                </c:pt>
                <c:pt idx="4966">
                  <c:v>2390.13672</c:v>
                </c:pt>
                <c:pt idx="4967">
                  <c:v>2390.13672</c:v>
                </c:pt>
                <c:pt idx="4968">
                  <c:v>2390.13672</c:v>
                </c:pt>
                <c:pt idx="4969">
                  <c:v>2390.13672</c:v>
                </c:pt>
                <c:pt idx="4970">
                  <c:v>2390.13672</c:v>
                </c:pt>
                <c:pt idx="4971">
                  <c:v>2390.13672</c:v>
                </c:pt>
                <c:pt idx="4972">
                  <c:v>2390.13672</c:v>
                </c:pt>
                <c:pt idx="4973">
                  <c:v>2390.13672</c:v>
                </c:pt>
                <c:pt idx="4974">
                  <c:v>2390.13672</c:v>
                </c:pt>
                <c:pt idx="4975">
                  <c:v>2390.13672</c:v>
                </c:pt>
                <c:pt idx="4976">
                  <c:v>2390.13672</c:v>
                </c:pt>
                <c:pt idx="4977">
                  <c:v>2390.13672</c:v>
                </c:pt>
                <c:pt idx="4978">
                  <c:v>2390.13672</c:v>
                </c:pt>
                <c:pt idx="4979">
                  <c:v>2390.13672</c:v>
                </c:pt>
                <c:pt idx="4980">
                  <c:v>2390.13672</c:v>
                </c:pt>
                <c:pt idx="4981">
                  <c:v>2390.13672</c:v>
                </c:pt>
                <c:pt idx="4982">
                  <c:v>2390.13672</c:v>
                </c:pt>
                <c:pt idx="4983">
                  <c:v>2390.13672</c:v>
                </c:pt>
                <c:pt idx="4984">
                  <c:v>2390.13672</c:v>
                </c:pt>
                <c:pt idx="4985">
                  <c:v>2390.13672</c:v>
                </c:pt>
                <c:pt idx="4986">
                  <c:v>2390.13672</c:v>
                </c:pt>
                <c:pt idx="4987">
                  <c:v>2390.13672</c:v>
                </c:pt>
                <c:pt idx="4988">
                  <c:v>2390.13672</c:v>
                </c:pt>
                <c:pt idx="4989">
                  <c:v>2390.13672</c:v>
                </c:pt>
                <c:pt idx="4990">
                  <c:v>2390.13672</c:v>
                </c:pt>
                <c:pt idx="4991">
                  <c:v>2390.13672</c:v>
                </c:pt>
                <c:pt idx="4992">
                  <c:v>2390.13672</c:v>
                </c:pt>
                <c:pt idx="4993">
                  <c:v>2390.13672</c:v>
                </c:pt>
                <c:pt idx="4994">
                  <c:v>2390.13672</c:v>
                </c:pt>
                <c:pt idx="4995">
                  <c:v>2390.13672</c:v>
                </c:pt>
                <c:pt idx="4996">
                  <c:v>2390.13672</c:v>
                </c:pt>
                <c:pt idx="4997">
                  <c:v>2390.13672</c:v>
                </c:pt>
                <c:pt idx="4998">
                  <c:v>2390.13672</c:v>
                </c:pt>
                <c:pt idx="4999">
                  <c:v>2390.13672</c:v>
                </c:pt>
                <c:pt idx="5000">
                  <c:v>2390.13672</c:v>
                </c:pt>
                <c:pt idx="5001">
                  <c:v>2390.13672</c:v>
                </c:pt>
                <c:pt idx="5002">
                  <c:v>2390.13672</c:v>
                </c:pt>
                <c:pt idx="5003">
                  <c:v>2390.13672</c:v>
                </c:pt>
                <c:pt idx="5004">
                  <c:v>2390.13672</c:v>
                </c:pt>
                <c:pt idx="5005">
                  <c:v>2390.13672</c:v>
                </c:pt>
                <c:pt idx="5006">
                  <c:v>2390.13672</c:v>
                </c:pt>
                <c:pt idx="5007">
                  <c:v>2390.13672</c:v>
                </c:pt>
                <c:pt idx="5008">
                  <c:v>2390.13672</c:v>
                </c:pt>
                <c:pt idx="5009">
                  <c:v>2390.13672</c:v>
                </c:pt>
                <c:pt idx="5010">
                  <c:v>2390.13672</c:v>
                </c:pt>
                <c:pt idx="5011">
                  <c:v>2390.13672</c:v>
                </c:pt>
                <c:pt idx="5012">
                  <c:v>2390.13672</c:v>
                </c:pt>
                <c:pt idx="5013">
                  <c:v>2390.13672</c:v>
                </c:pt>
                <c:pt idx="5014">
                  <c:v>2390.13672</c:v>
                </c:pt>
                <c:pt idx="5015">
                  <c:v>2390.13672</c:v>
                </c:pt>
                <c:pt idx="5016">
                  <c:v>2390.13672</c:v>
                </c:pt>
                <c:pt idx="5017">
                  <c:v>2390.13672</c:v>
                </c:pt>
                <c:pt idx="5018">
                  <c:v>2390.13672</c:v>
                </c:pt>
                <c:pt idx="5019">
                  <c:v>2390.13672</c:v>
                </c:pt>
                <c:pt idx="5020">
                  <c:v>2390.13672</c:v>
                </c:pt>
                <c:pt idx="5021">
                  <c:v>2390.13672</c:v>
                </c:pt>
                <c:pt idx="5022">
                  <c:v>2390.13672</c:v>
                </c:pt>
                <c:pt idx="5023">
                  <c:v>2390.13672</c:v>
                </c:pt>
                <c:pt idx="5024">
                  <c:v>2390.13672</c:v>
                </c:pt>
                <c:pt idx="5025">
                  <c:v>2390.13672</c:v>
                </c:pt>
                <c:pt idx="5026">
                  <c:v>2390.13672</c:v>
                </c:pt>
                <c:pt idx="5027">
                  <c:v>2390.13672</c:v>
                </c:pt>
                <c:pt idx="5028">
                  <c:v>2390.13672</c:v>
                </c:pt>
                <c:pt idx="5029">
                  <c:v>2390.13672</c:v>
                </c:pt>
                <c:pt idx="5030">
                  <c:v>2390.13672</c:v>
                </c:pt>
                <c:pt idx="5031">
                  <c:v>2390.13672</c:v>
                </c:pt>
                <c:pt idx="5032">
                  <c:v>2390.13672</c:v>
                </c:pt>
                <c:pt idx="5033">
                  <c:v>2390.13672</c:v>
                </c:pt>
                <c:pt idx="5034">
                  <c:v>2390.13672</c:v>
                </c:pt>
                <c:pt idx="5035">
                  <c:v>2390.13672</c:v>
                </c:pt>
                <c:pt idx="5036">
                  <c:v>2390.13672</c:v>
                </c:pt>
                <c:pt idx="5037">
                  <c:v>2390.13672</c:v>
                </c:pt>
                <c:pt idx="5038">
                  <c:v>2390.13672</c:v>
                </c:pt>
                <c:pt idx="5039">
                  <c:v>2390.13672</c:v>
                </c:pt>
                <c:pt idx="5040">
                  <c:v>2390.13672</c:v>
                </c:pt>
                <c:pt idx="5041">
                  <c:v>2390.13672</c:v>
                </c:pt>
                <c:pt idx="5042">
                  <c:v>2390.13672</c:v>
                </c:pt>
                <c:pt idx="5043">
                  <c:v>2390.13672</c:v>
                </c:pt>
                <c:pt idx="5044">
                  <c:v>2390.13672</c:v>
                </c:pt>
                <c:pt idx="5045">
                  <c:v>2390.13672</c:v>
                </c:pt>
                <c:pt idx="5046">
                  <c:v>2390.13672</c:v>
                </c:pt>
                <c:pt idx="5047">
                  <c:v>2390.13672</c:v>
                </c:pt>
                <c:pt idx="5048">
                  <c:v>2390.13672</c:v>
                </c:pt>
                <c:pt idx="5049">
                  <c:v>2390.13672</c:v>
                </c:pt>
                <c:pt idx="5050">
                  <c:v>2390.13672</c:v>
                </c:pt>
                <c:pt idx="5051">
                  <c:v>2390.13672</c:v>
                </c:pt>
                <c:pt idx="5052">
                  <c:v>2390.13672</c:v>
                </c:pt>
                <c:pt idx="5053">
                  <c:v>2390.13672</c:v>
                </c:pt>
                <c:pt idx="5054">
                  <c:v>2390.13672</c:v>
                </c:pt>
                <c:pt idx="5055">
                  <c:v>2390.13672</c:v>
                </c:pt>
                <c:pt idx="5056">
                  <c:v>2390.13672</c:v>
                </c:pt>
                <c:pt idx="5057">
                  <c:v>2390.13672</c:v>
                </c:pt>
                <c:pt idx="5058">
                  <c:v>2390.13672</c:v>
                </c:pt>
                <c:pt idx="5059">
                  <c:v>2390.13672</c:v>
                </c:pt>
                <c:pt idx="5060">
                  <c:v>2390.13672</c:v>
                </c:pt>
                <c:pt idx="5061">
                  <c:v>2390.13672</c:v>
                </c:pt>
                <c:pt idx="5062">
                  <c:v>2390.13672</c:v>
                </c:pt>
                <c:pt idx="5063">
                  <c:v>2390.13672</c:v>
                </c:pt>
                <c:pt idx="5064">
                  <c:v>2390.13672</c:v>
                </c:pt>
                <c:pt idx="5065">
                  <c:v>2390.13672</c:v>
                </c:pt>
                <c:pt idx="5066">
                  <c:v>2390.13672</c:v>
                </c:pt>
                <c:pt idx="5067">
                  <c:v>2390.13672</c:v>
                </c:pt>
                <c:pt idx="5068">
                  <c:v>2390.13672</c:v>
                </c:pt>
                <c:pt idx="5069">
                  <c:v>2390.13672</c:v>
                </c:pt>
                <c:pt idx="5070">
                  <c:v>2390.13672</c:v>
                </c:pt>
                <c:pt idx="5071">
                  <c:v>2390.13672</c:v>
                </c:pt>
                <c:pt idx="5072">
                  <c:v>2390.13672</c:v>
                </c:pt>
                <c:pt idx="5073">
                  <c:v>2390.13672</c:v>
                </c:pt>
                <c:pt idx="5074">
                  <c:v>2390.13672</c:v>
                </c:pt>
                <c:pt idx="5075">
                  <c:v>2390.13672</c:v>
                </c:pt>
                <c:pt idx="5076">
                  <c:v>2390.13672</c:v>
                </c:pt>
                <c:pt idx="5077">
                  <c:v>2390.13672</c:v>
                </c:pt>
                <c:pt idx="5078">
                  <c:v>2390.13672</c:v>
                </c:pt>
                <c:pt idx="5079">
                  <c:v>2390.13672</c:v>
                </c:pt>
                <c:pt idx="5080">
                  <c:v>2390.13672</c:v>
                </c:pt>
                <c:pt idx="5081">
                  <c:v>2390.13672</c:v>
                </c:pt>
                <c:pt idx="5082">
                  <c:v>2390.13672</c:v>
                </c:pt>
                <c:pt idx="5083">
                  <c:v>2390.13672</c:v>
                </c:pt>
                <c:pt idx="5084">
                  <c:v>2390.13672</c:v>
                </c:pt>
                <c:pt idx="5085">
                  <c:v>2390.13672</c:v>
                </c:pt>
                <c:pt idx="5086">
                  <c:v>2390.13672</c:v>
                </c:pt>
                <c:pt idx="5087">
                  <c:v>2390.13672</c:v>
                </c:pt>
                <c:pt idx="5088">
                  <c:v>2390.13672</c:v>
                </c:pt>
                <c:pt idx="5089">
                  <c:v>2390.13672</c:v>
                </c:pt>
                <c:pt idx="5090">
                  <c:v>2390.13672</c:v>
                </c:pt>
                <c:pt idx="5091">
                  <c:v>2390.13672</c:v>
                </c:pt>
                <c:pt idx="5092">
                  <c:v>2390.13672</c:v>
                </c:pt>
                <c:pt idx="5093">
                  <c:v>2390.13672</c:v>
                </c:pt>
                <c:pt idx="5094">
                  <c:v>2390.13672</c:v>
                </c:pt>
                <c:pt idx="5095">
                  <c:v>2390.13672</c:v>
                </c:pt>
                <c:pt idx="5096">
                  <c:v>2390.13672</c:v>
                </c:pt>
                <c:pt idx="5097">
                  <c:v>2390.13672</c:v>
                </c:pt>
                <c:pt idx="5098">
                  <c:v>2390.13672</c:v>
                </c:pt>
                <c:pt idx="5099">
                  <c:v>2390.13672</c:v>
                </c:pt>
                <c:pt idx="5100">
                  <c:v>2390.13672</c:v>
                </c:pt>
                <c:pt idx="5101">
                  <c:v>2390.13672</c:v>
                </c:pt>
                <c:pt idx="5102">
                  <c:v>2390.13672</c:v>
                </c:pt>
                <c:pt idx="5103">
                  <c:v>2390.13672</c:v>
                </c:pt>
                <c:pt idx="5104">
                  <c:v>2390.13672</c:v>
                </c:pt>
                <c:pt idx="5105">
                  <c:v>2390.13672</c:v>
                </c:pt>
                <c:pt idx="5106">
                  <c:v>2390.13672</c:v>
                </c:pt>
                <c:pt idx="5107">
                  <c:v>2390.13672</c:v>
                </c:pt>
                <c:pt idx="5108">
                  <c:v>2390.13672</c:v>
                </c:pt>
                <c:pt idx="5109">
                  <c:v>2390.13672</c:v>
                </c:pt>
                <c:pt idx="5110">
                  <c:v>2390.13672</c:v>
                </c:pt>
                <c:pt idx="5111">
                  <c:v>2390.13672</c:v>
                </c:pt>
                <c:pt idx="5112">
                  <c:v>2390.13672</c:v>
                </c:pt>
                <c:pt idx="5113">
                  <c:v>2390.13672</c:v>
                </c:pt>
                <c:pt idx="5114">
                  <c:v>2390.13672</c:v>
                </c:pt>
                <c:pt idx="5115">
                  <c:v>2390.13672</c:v>
                </c:pt>
                <c:pt idx="5116">
                  <c:v>2390.13672</c:v>
                </c:pt>
                <c:pt idx="5117">
                  <c:v>2390.13672</c:v>
                </c:pt>
                <c:pt idx="5118">
                  <c:v>2390.13672</c:v>
                </c:pt>
                <c:pt idx="5119">
                  <c:v>2390.13672</c:v>
                </c:pt>
                <c:pt idx="5120">
                  <c:v>2390.13672</c:v>
                </c:pt>
                <c:pt idx="5121">
                  <c:v>2390.13672</c:v>
                </c:pt>
                <c:pt idx="5122">
                  <c:v>2390.13672</c:v>
                </c:pt>
                <c:pt idx="5123">
                  <c:v>2390.13672</c:v>
                </c:pt>
                <c:pt idx="5124">
                  <c:v>2390.13672</c:v>
                </c:pt>
                <c:pt idx="5125">
                  <c:v>2390.13672</c:v>
                </c:pt>
                <c:pt idx="5126">
                  <c:v>2390.13672</c:v>
                </c:pt>
                <c:pt idx="5127">
                  <c:v>2390.13672</c:v>
                </c:pt>
                <c:pt idx="5128">
                  <c:v>2390.13672</c:v>
                </c:pt>
                <c:pt idx="5129">
                  <c:v>2390.13672</c:v>
                </c:pt>
                <c:pt idx="5130">
                  <c:v>2390.13672</c:v>
                </c:pt>
                <c:pt idx="5131">
                  <c:v>2390.13672</c:v>
                </c:pt>
                <c:pt idx="5132">
                  <c:v>2390.13672</c:v>
                </c:pt>
                <c:pt idx="5133">
                  <c:v>2390.13672</c:v>
                </c:pt>
                <c:pt idx="5134">
                  <c:v>2390.13672</c:v>
                </c:pt>
                <c:pt idx="5135">
                  <c:v>2390.13672</c:v>
                </c:pt>
                <c:pt idx="5136">
                  <c:v>2390.13672</c:v>
                </c:pt>
                <c:pt idx="5137">
                  <c:v>2390.13672</c:v>
                </c:pt>
                <c:pt idx="5138">
                  <c:v>2390.13672</c:v>
                </c:pt>
                <c:pt idx="5139">
                  <c:v>2390.13672</c:v>
                </c:pt>
                <c:pt idx="5140">
                  <c:v>2390.13672</c:v>
                </c:pt>
                <c:pt idx="5141">
                  <c:v>2390.13672</c:v>
                </c:pt>
                <c:pt idx="5142">
                  <c:v>2390.13672</c:v>
                </c:pt>
                <c:pt idx="5143">
                  <c:v>2390.13672</c:v>
                </c:pt>
                <c:pt idx="5144">
                  <c:v>2390.13672</c:v>
                </c:pt>
                <c:pt idx="5145">
                  <c:v>2390.13672</c:v>
                </c:pt>
                <c:pt idx="5146">
                  <c:v>2390.13672</c:v>
                </c:pt>
                <c:pt idx="5147">
                  <c:v>2390.13672</c:v>
                </c:pt>
                <c:pt idx="5148">
                  <c:v>2390.13672</c:v>
                </c:pt>
                <c:pt idx="5149">
                  <c:v>2390.13672</c:v>
                </c:pt>
                <c:pt idx="5150">
                  <c:v>2390.13672</c:v>
                </c:pt>
                <c:pt idx="5151">
                  <c:v>2390.13672</c:v>
                </c:pt>
                <c:pt idx="5152">
                  <c:v>2390.13672</c:v>
                </c:pt>
                <c:pt idx="5153">
                  <c:v>2390.13672</c:v>
                </c:pt>
                <c:pt idx="5154">
                  <c:v>2390.13672</c:v>
                </c:pt>
                <c:pt idx="5155">
                  <c:v>2390.13672</c:v>
                </c:pt>
                <c:pt idx="5156">
                  <c:v>2390.13672</c:v>
                </c:pt>
                <c:pt idx="5157">
                  <c:v>2390.13672</c:v>
                </c:pt>
                <c:pt idx="5158">
                  <c:v>2390.13672</c:v>
                </c:pt>
                <c:pt idx="5159">
                  <c:v>2390.13672</c:v>
                </c:pt>
                <c:pt idx="5160">
                  <c:v>2390.13672</c:v>
                </c:pt>
                <c:pt idx="5161">
                  <c:v>2390.13672</c:v>
                </c:pt>
                <c:pt idx="5162">
                  <c:v>2390.13672</c:v>
                </c:pt>
                <c:pt idx="5163">
                  <c:v>2390.13672</c:v>
                </c:pt>
                <c:pt idx="5164">
                  <c:v>2390.13672</c:v>
                </c:pt>
                <c:pt idx="5165">
                  <c:v>2390.13672</c:v>
                </c:pt>
                <c:pt idx="5166">
                  <c:v>2390.13672</c:v>
                </c:pt>
                <c:pt idx="5167">
                  <c:v>2390.13672</c:v>
                </c:pt>
                <c:pt idx="5168">
                  <c:v>2390.13672</c:v>
                </c:pt>
                <c:pt idx="5169">
                  <c:v>2390.13672</c:v>
                </c:pt>
                <c:pt idx="5170">
                  <c:v>2390.13672</c:v>
                </c:pt>
                <c:pt idx="5171">
                  <c:v>2390.13672</c:v>
                </c:pt>
                <c:pt idx="5172">
                  <c:v>2390.13672</c:v>
                </c:pt>
                <c:pt idx="5173">
                  <c:v>2390.13672</c:v>
                </c:pt>
                <c:pt idx="5174">
                  <c:v>2390.13672</c:v>
                </c:pt>
                <c:pt idx="5175">
                  <c:v>2390.13672</c:v>
                </c:pt>
                <c:pt idx="5176">
                  <c:v>2390.13672</c:v>
                </c:pt>
                <c:pt idx="5177">
                  <c:v>2390.13672</c:v>
                </c:pt>
                <c:pt idx="5178">
                  <c:v>2392.5781299999999</c:v>
                </c:pt>
                <c:pt idx="5179">
                  <c:v>2390.13672</c:v>
                </c:pt>
                <c:pt idx="5180">
                  <c:v>2390.13672</c:v>
                </c:pt>
                <c:pt idx="5181">
                  <c:v>2390.13672</c:v>
                </c:pt>
                <c:pt idx="5182">
                  <c:v>2390.13672</c:v>
                </c:pt>
                <c:pt idx="5183">
                  <c:v>2392.5781299999999</c:v>
                </c:pt>
                <c:pt idx="5184">
                  <c:v>2390.13672</c:v>
                </c:pt>
                <c:pt idx="5185">
                  <c:v>2390.13672</c:v>
                </c:pt>
                <c:pt idx="5186">
                  <c:v>2390.13672</c:v>
                </c:pt>
                <c:pt idx="5187">
                  <c:v>2390.13672</c:v>
                </c:pt>
                <c:pt idx="5188">
                  <c:v>2390.13672</c:v>
                </c:pt>
                <c:pt idx="5189">
                  <c:v>2390.13672</c:v>
                </c:pt>
                <c:pt idx="5190">
                  <c:v>2390.13672</c:v>
                </c:pt>
                <c:pt idx="5191">
                  <c:v>2390.13672</c:v>
                </c:pt>
                <c:pt idx="5192">
                  <c:v>2392.5781299999999</c:v>
                </c:pt>
                <c:pt idx="5193">
                  <c:v>2390.13672</c:v>
                </c:pt>
                <c:pt idx="5194">
                  <c:v>2390.13672</c:v>
                </c:pt>
                <c:pt idx="5195">
                  <c:v>2390.13672</c:v>
                </c:pt>
                <c:pt idx="5196">
                  <c:v>2390.13672</c:v>
                </c:pt>
                <c:pt idx="5197">
                  <c:v>2390.13672</c:v>
                </c:pt>
                <c:pt idx="5198">
                  <c:v>2390.13672</c:v>
                </c:pt>
                <c:pt idx="5199">
                  <c:v>2390.13672</c:v>
                </c:pt>
                <c:pt idx="5200">
                  <c:v>2390.13672</c:v>
                </c:pt>
                <c:pt idx="5201">
                  <c:v>2390.13672</c:v>
                </c:pt>
                <c:pt idx="5202">
                  <c:v>2390.13672</c:v>
                </c:pt>
                <c:pt idx="5203">
                  <c:v>2390.13672</c:v>
                </c:pt>
                <c:pt idx="5204">
                  <c:v>2390.13672</c:v>
                </c:pt>
                <c:pt idx="5205">
                  <c:v>2390.13672</c:v>
                </c:pt>
                <c:pt idx="5206">
                  <c:v>2390.13672</c:v>
                </c:pt>
                <c:pt idx="5207">
                  <c:v>2390.13672</c:v>
                </c:pt>
                <c:pt idx="5208">
                  <c:v>2390.13672</c:v>
                </c:pt>
                <c:pt idx="5209">
                  <c:v>2390.13672</c:v>
                </c:pt>
                <c:pt idx="5210">
                  <c:v>2390.13672</c:v>
                </c:pt>
                <c:pt idx="5211">
                  <c:v>2387.6953100000019</c:v>
                </c:pt>
                <c:pt idx="5212">
                  <c:v>2390.13672</c:v>
                </c:pt>
                <c:pt idx="5213">
                  <c:v>2390.13672</c:v>
                </c:pt>
                <c:pt idx="5214">
                  <c:v>2390.13672</c:v>
                </c:pt>
                <c:pt idx="5215">
                  <c:v>2390.13672</c:v>
                </c:pt>
                <c:pt idx="5216">
                  <c:v>2390.13672</c:v>
                </c:pt>
                <c:pt idx="5217">
                  <c:v>2390.13672</c:v>
                </c:pt>
                <c:pt idx="5218">
                  <c:v>2390.13672</c:v>
                </c:pt>
                <c:pt idx="5219">
                  <c:v>2390.13672</c:v>
                </c:pt>
                <c:pt idx="5220">
                  <c:v>2390.13672</c:v>
                </c:pt>
                <c:pt idx="5221">
                  <c:v>2390.13672</c:v>
                </c:pt>
                <c:pt idx="5222">
                  <c:v>2390.13672</c:v>
                </c:pt>
                <c:pt idx="5223">
                  <c:v>2390.13672</c:v>
                </c:pt>
                <c:pt idx="5224">
                  <c:v>2390.13672</c:v>
                </c:pt>
                <c:pt idx="5225">
                  <c:v>2390.13672</c:v>
                </c:pt>
                <c:pt idx="5226">
                  <c:v>2390.13672</c:v>
                </c:pt>
                <c:pt idx="5227">
                  <c:v>2390.13672</c:v>
                </c:pt>
                <c:pt idx="5228">
                  <c:v>2390.13672</c:v>
                </c:pt>
                <c:pt idx="5229">
                  <c:v>2390.13672</c:v>
                </c:pt>
                <c:pt idx="5230">
                  <c:v>2387.6953100000019</c:v>
                </c:pt>
                <c:pt idx="5231">
                  <c:v>2390.13672</c:v>
                </c:pt>
                <c:pt idx="5232">
                  <c:v>2390.13672</c:v>
                </c:pt>
                <c:pt idx="5233">
                  <c:v>2390.13672</c:v>
                </c:pt>
                <c:pt idx="5234">
                  <c:v>2390.13672</c:v>
                </c:pt>
                <c:pt idx="5235">
                  <c:v>2390.13672</c:v>
                </c:pt>
                <c:pt idx="5236">
                  <c:v>2390.13672</c:v>
                </c:pt>
                <c:pt idx="5237">
                  <c:v>2390.13672</c:v>
                </c:pt>
                <c:pt idx="5238">
                  <c:v>2390.13672</c:v>
                </c:pt>
                <c:pt idx="5239">
                  <c:v>2390.13672</c:v>
                </c:pt>
                <c:pt idx="5240">
                  <c:v>2390.13672</c:v>
                </c:pt>
                <c:pt idx="5241">
                  <c:v>2390.13672</c:v>
                </c:pt>
                <c:pt idx="5242">
                  <c:v>2390.13672</c:v>
                </c:pt>
                <c:pt idx="5243">
                  <c:v>2390.13672</c:v>
                </c:pt>
                <c:pt idx="5244">
                  <c:v>2390.13672</c:v>
                </c:pt>
                <c:pt idx="5245">
                  <c:v>2390.13672</c:v>
                </c:pt>
                <c:pt idx="5246">
                  <c:v>2390.13672</c:v>
                </c:pt>
                <c:pt idx="5247">
                  <c:v>2390.13672</c:v>
                </c:pt>
                <c:pt idx="5248">
                  <c:v>2390.13672</c:v>
                </c:pt>
                <c:pt idx="5249">
                  <c:v>2390.13672</c:v>
                </c:pt>
                <c:pt idx="5250">
                  <c:v>2390.13672</c:v>
                </c:pt>
                <c:pt idx="5251">
                  <c:v>2390.13672</c:v>
                </c:pt>
                <c:pt idx="5252">
                  <c:v>2390.13672</c:v>
                </c:pt>
                <c:pt idx="5253">
                  <c:v>2390.13672</c:v>
                </c:pt>
                <c:pt idx="5254">
                  <c:v>2390.13672</c:v>
                </c:pt>
                <c:pt idx="5255">
                  <c:v>2390.13672</c:v>
                </c:pt>
                <c:pt idx="5256">
                  <c:v>2390.13672</c:v>
                </c:pt>
                <c:pt idx="5257">
                  <c:v>2390.13672</c:v>
                </c:pt>
                <c:pt idx="5258">
                  <c:v>2390.13672</c:v>
                </c:pt>
                <c:pt idx="5259">
                  <c:v>2390.13672</c:v>
                </c:pt>
                <c:pt idx="5260">
                  <c:v>2390.13672</c:v>
                </c:pt>
                <c:pt idx="5261">
                  <c:v>2390.13672</c:v>
                </c:pt>
                <c:pt idx="5262">
                  <c:v>2390.13672</c:v>
                </c:pt>
                <c:pt idx="5263">
                  <c:v>2390.13672</c:v>
                </c:pt>
                <c:pt idx="5264">
                  <c:v>2390.13672</c:v>
                </c:pt>
                <c:pt idx="5265">
                  <c:v>2390.13672</c:v>
                </c:pt>
                <c:pt idx="5266">
                  <c:v>2390.13672</c:v>
                </c:pt>
                <c:pt idx="5267">
                  <c:v>2390.13672</c:v>
                </c:pt>
                <c:pt idx="5268">
                  <c:v>2390.13672</c:v>
                </c:pt>
                <c:pt idx="5269">
                  <c:v>2390.13672</c:v>
                </c:pt>
                <c:pt idx="5270">
                  <c:v>2390.13672</c:v>
                </c:pt>
                <c:pt idx="5271">
                  <c:v>2390.13672</c:v>
                </c:pt>
                <c:pt idx="5272">
                  <c:v>2390.13672</c:v>
                </c:pt>
                <c:pt idx="5273">
                  <c:v>2390.13672</c:v>
                </c:pt>
                <c:pt idx="5274">
                  <c:v>2390.13672</c:v>
                </c:pt>
                <c:pt idx="5275">
                  <c:v>2390.13672</c:v>
                </c:pt>
                <c:pt idx="5276">
                  <c:v>2390.13672</c:v>
                </c:pt>
                <c:pt idx="5277">
                  <c:v>2390.13672</c:v>
                </c:pt>
                <c:pt idx="5278">
                  <c:v>2390.13672</c:v>
                </c:pt>
                <c:pt idx="5279">
                  <c:v>2390.13672</c:v>
                </c:pt>
                <c:pt idx="5280">
                  <c:v>2390.13672</c:v>
                </c:pt>
                <c:pt idx="5281">
                  <c:v>2390.13672</c:v>
                </c:pt>
                <c:pt idx="5282">
                  <c:v>2390.13672</c:v>
                </c:pt>
                <c:pt idx="5283">
                  <c:v>2390.13672</c:v>
                </c:pt>
                <c:pt idx="5284">
                  <c:v>2390.13672</c:v>
                </c:pt>
                <c:pt idx="5285">
                  <c:v>2390.13672</c:v>
                </c:pt>
                <c:pt idx="5286">
                  <c:v>2390.13672</c:v>
                </c:pt>
                <c:pt idx="5287">
                  <c:v>2390.13672</c:v>
                </c:pt>
                <c:pt idx="5288">
                  <c:v>2390.13672</c:v>
                </c:pt>
                <c:pt idx="5289">
                  <c:v>2390.13672</c:v>
                </c:pt>
                <c:pt idx="5290">
                  <c:v>2390.13672</c:v>
                </c:pt>
                <c:pt idx="5291">
                  <c:v>2390.13672</c:v>
                </c:pt>
                <c:pt idx="5292">
                  <c:v>2390.13672</c:v>
                </c:pt>
                <c:pt idx="5293">
                  <c:v>2390.13672</c:v>
                </c:pt>
                <c:pt idx="5294">
                  <c:v>2390.13672</c:v>
                </c:pt>
                <c:pt idx="5295">
                  <c:v>2390.13672</c:v>
                </c:pt>
                <c:pt idx="5296">
                  <c:v>2390.13672</c:v>
                </c:pt>
                <c:pt idx="5297">
                  <c:v>2390.13672</c:v>
                </c:pt>
                <c:pt idx="5298">
                  <c:v>2390.13672</c:v>
                </c:pt>
                <c:pt idx="5299">
                  <c:v>2390.13672</c:v>
                </c:pt>
                <c:pt idx="5300">
                  <c:v>2390.13672</c:v>
                </c:pt>
                <c:pt idx="5301">
                  <c:v>2390.13672</c:v>
                </c:pt>
                <c:pt idx="5302">
                  <c:v>2392.5781299999999</c:v>
                </c:pt>
                <c:pt idx="5303">
                  <c:v>2390.13672</c:v>
                </c:pt>
                <c:pt idx="5304">
                  <c:v>2390.13672</c:v>
                </c:pt>
                <c:pt idx="5305">
                  <c:v>2390.13672</c:v>
                </c:pt>
                <c:pt idx="5306">
                  <c:v>2390.13672</c:v>
                </c:pt>
                <c:pt idx="5307">
                  <c:v>2390.13672</c:v>
                </c:pt>
                <c:pt idx="5308">
                  <c:v>2390.13672</c:v>
                </c:pt>
                <c:pt idx="5309">
                  <c:v>2390.13672</c:v>
                </c:pt>
                <c:pt idx="5310">
                  <c:v>2390.13672</c:v>
                </c:pt>
                <c:pt idx="5311">
                  <c:v>2390.13672</c:v>
                </c:pt>
                <c:pt idx="5312">
                  <c:v>2390.13672</c:v>
                </c:pt>
                <c:pt idx="5313">
                  <c:v>2390.13672</c:v>
                </c:pt>
                <c:pt idx="5314">
                  <c:v>2390.13672</c:v>
                </c:pt>
                <c:pt idx="5315">
                  <c:v>2390.13672</c:v>
                </c:pt>
                <c:pt idx="5316">
                  <c:v>2390.13672</c:v>
                </c:pt>
                <c:pt idx="5317">
                  <c:v>2390.13672</c:v>
                </c:pt>
                <c:pt idx="5318">
                  <c:v>2390.13672</c:v>
                </c:pt>
                <c:pt idx="5319">
                  <c:v>2390.13672</c:v>
                </c:pt>
                <c:pt idx="5320">
                  <c:v>2390.13672</c:v>
                </c:pt>
                <c:pt idx="5321">
                  <c:v>2390.13672</c:v>
                </c:pt>
                <c:pt idx="5322">
                  <c:v>2390.13672</c:v>
                </c:pt>
                <c:pt idx="5323">
                  <c:v>2390.13672</c:v>
                </c:pt>
                <c:pt idx="5324">
                  <c:v>2390.13672</c:v>
                </c:pt>
                <c:pt idx="5325">
                  <c:v>2390.13672</c:v>
                </c:pt>
                <c:pt idx="5326">
                  <c:v>2390.13672</c:v>
                </c:pt>
                <c:pt idx="5327">
                  <c:v>2390.13672</c:v>
                </c:pt>
                <c:pt idx="5328">
                  <c:v>2390.13672</c:v>
                </c:pt>
                <c:pt idx="5329">
                  <c:v>2390.13672</c:v>
                </c:pt>
                <c:pt idx="5330">
                  <c:v>2390.13672</c:v>
                </c:pt>
                <c:pt idx="5331">
                  <c:v>2390.13672</c:v>
                </c:pt>
                <c:pt idx="5332">
                  <c:v>2390.13672</c:v>
                </c:pt>
                <c:pt idx="5333">
                  <c:v>2390.13672</c:v>
                </c:pt>
                <c:pt idx="5334">
                  <c:v>2390.13672</c:v>
                </c:pt>
                <c:pt idx="5335">
                  <c:v>2390.13672</c:v>
                </c:pt>
                <c:pt idx="5336">
                  <c:v>2390.13672</c:v>
                </c:pt>
                <c:pt idx="5337">
                  <c:v>2390.13672</c:v>
                </c:pt>
                <c:pt idx="5338">
                  <c:v>2390.13672</c:v>
                </c:pt>
                <c:pt idx="5339">
                  <c:v>2390.13672</c:v>
                </c:pt>
                <c:pt idx="5340">
                  <c:v>2390.13672</c:v>
                </c:pt>
                <c:pt idx="5341">
                  <c:v>2390.13672</c:v>
                </c:pt>
                <c:pt idx="5342">
                  <c:v>2390.13672</c:v>
                </c:pt>
                <c:pt idx="5343">
                  <c:v>2390.13672</c:v>
                </c:pt>
                <c:pt idx="5344">
                  <c:v>2390.13672</c:v>
                </c:pt>
                <c:pt idx="5345">
                  <c:v>2390.13672</c:v>
                </c:pt>
                <c:pt idx="5346">
                  <c:v>2390.13672</c:v>
                </c:pt>
                <c:pt idx="5347">
                  <c:v>2390.13672</c:v>
                </c:pt>
                <c:pt idx="5348">
                  <c:v>2390.13672</c:v>
                </c:pt>
                <c:pt idx="5349">
                  <c:v>2390.13672</c:v>
                </c:pt>
                <c:pt idx="5350">
                  <c:v>2390.13672</c:v>
                </c:pt>
                <c:pt idx="5351">
                  <c:v>2390.13672</c:v>
                </c:pt>
                <c:pt idx="5352">
                  <c:v>2390.13672</c:v>
                </c:pt>
                <c:pt idx="5353">
                  <c:v>2390.13672</c:v>
                </c:pt>
                <c:pt idx="5354">
                  <c:v>2390.13672</c:v>
                </c:pt>
                <c:pt idx="5355">
                  <c:v>2390.13672</c:v>
                </c:pt>
                <c:pt idx="5356">
                  <c:v>2390.13672</c:v>
                </c:pt>
                <c:pt idx="5357">
                  <c:v>2390.13672</c:v>
                </c:pt>
                <c:pt idx="5358">
                  <c:v>2390.13672</c:v>
                </c:pt>
                <c:pt idx="5359">
                  <c:v>2390.13672</c:v>
                </c:pt>
                <c:pt idx="5360">
                  <c:v>2390.13672</c:v>
                </c:pt>
                <c:pt idx="5361">
                  <c:v>2390.13672</c:v>
                </c:pt>
                <c:pt idx="5362">
                  <c:v>2390.13672</c:v>
                </c:pt>
                <c:pt idx="5363">
                  <c:v>2390.13672</c:v>
                </c:pt>
                <c:pt idx="5364">
                  <c:v>2390.13672</c:v>
                </c:pt>
                <c:pt idx="5365">
                  <c:v>2390.13672</c:v>
                </c:pt>
                <c:pt idx="5366">
                  <c:v>2390.13672</c:v>
                </c:pt>
                <c:pt idx="5367">
                  <c:v>2390.13672</c:v>
                </c:pt>
                <c:pt idx="5368">
                  <c:v>2390.13672</c:v>
                </c:pt>
                <c:pt idx="5369">
                  <c:v>2390.13672</c:v>
                </c:pt>
                <c:pt idx="5370">
                  <c:v>2390.13672</c:v>
                </c:pt>
                <c:pt idx="5371">
                  <c:v>2390.13672</c:v>
                </c:pt>
                <c:pt idx="5372">
                  <c:v>2390.13672</c:v>
                </c:pt>
                <c:pt idx="5373">
                  <c:v>2390.13672</c:v>
                </c:pt>
                <c:pt idx="5374">
                  <c:v>2390.13672</c:v>
                </c:pt>
                <c:pt idx="5375">
                  <c:v>2390.13672</c:v>
                </c:pt>
                <c:pt idx="5376">
                  <c:v>2390.13672</c:v>
                </c:pt>
                <c:pt idx="5377">
                  <c:v>2390.13672</c:v>
                </c:pt>
                <c:pt idx="5378">
                  <c:v>2390.13672</c:v>
                </c:pt>
                <c:pt idx="5379">
                  <c:v>2390.13672</c:v>
                </c:pt>
                <c:pt idx="5380">
                  <c:v>2390.13672</c:v>
                </c:pt>
                <c:pt idx="5381">
                  <c:v>2390.13672</c:v>
                </c:pt>
                <c:pt idx="5382">
                  <c:v>2390.13672</c:v>
                </c:pt>
                <c:pt idx="5383">
                  <c:v>2390.13672</c:v>
                </c:pt>
                <c:pt idx="5384">
                  <c:v>2390.13672</c:v>
                </c:pt>
                <c:pt idx="5385">
                  <c:v>2390.13672</c:v>
                </c:pt>
                <c:pt idx="5386">
                  <c:v>2390.13672</c:v>
                </c:pt>
                <c:pt idx="5387">
                  <c:v>2390.13672</c:v>
                </c:pt>
                <c:pt idx="5388">
                  <c:v>2390.13672</c:v>
                </c:pt>
                <c:pt idx="5389">
                  <c:v>2390.13672</c:v>
                </c:pt>
                <c:pt idx="5390">
                  <c:v>2390.13672</c:v>
                </c:pt>
                <c:pt idx="5391">
                  <c:v>2390.13672</c:v>
                </c:pt>
                <c:pt idx="5392">
                  <c:v>2390.13672</c:v>
                </c:pt>
                <c:pt idx="5393">
                  <c:v>2390.13672</c:v>
                </c:pt>
                <c:pt idx="5394">
                  <c:v>2390.13672</c:v>
                </c:pt>
                <c:pt idx="5395">
                  <c:v>2390.13672</c:v>
                </c:pt>
                <c:pt idx="5396">
                  <c:v>2390.13672</c:v>
                </c:pt>
                <c:pt idx="5397">
                  <c:v>2390.13672</c:v>
                </c:pt>
                <c:pt idx="5398">
                  <c:v>2390.13672</c:v>
                </c:pt>
                <c:pt idx="5399">
                  <c:v>2390.13672</c:v>
                </c:pt>
                <c:pt idx="5400">
                  <c:v>2390.13672</c:v>
                </c:pt>
                <c:pt idx="5401">
                  <c:v>2390.13672</c:v>
                </c:pt>
                <c:pt idx="5402">
                  <c:v>2390.13672</c:v>
                </c:pt>
                <c:pt idx="5403">
                  <c:v>2390.13672</c:v>
                </c:pt>
                <c:pt idx="5404">
                  <c:v>2390.13672</c:v>
                </c:pt>
                <c:pt idx="5405">
                  <c:v>2390.13672</c:v>
                </c:pt>
                <c:pt idx="5406">
                  <c:v>2390.13672</c:v>
                </c:pt>
                <c:pt idx="5407">
                  <c:v>2390.13672</c:v>
                </c:pt>
                <c:pt idx="5408">
                  <c:v>2390.13672</c:v>
                </c:pt>
                <c:pt idx="5409">
                  <c:v>2390.13672</c:v>
                </c:pt>
                <c:pt idx="5410">
                  <c:v>2390.13672</c:v>
                </c:pt>
                <c:pt idx="5411">
                  <c:v>2390.13672</c:v>
                </c:pt>
                <c:pt idx="5412">
                  <c:v>2390.13672</c:v>
                </c:pt>
                <c:pt idx="5413">
                  <c:v>2390.13672</c:v>
                </c:pt>
                <c:pt idx="5414">
                  <c:v>2390.13672</c:v>
                </c:pt>
                <c:pt idx="5415">
                  <c:v>2390.13672</c:v>
                </c:pt>
                <c:pt idx="5416">
                  <c:v>2390.13672</c:v>
                </c:pt>
                <c:pt idx="5417">
                  <c:v>2390.13672</c:v>
                </c:pt>
                <c:pt idx="5418">
                  <c:v>2390.13672</c:v>
                </c:pt>
                <c:pt idx="5419">
                  <c:v>2390.13672</c:v>
                </c:pt>
                <c:pt idx="5420">
                  <c:v>2390.13672</c:v>
                </c:pt>
                <c:pt idx="5421">
                  <c:v>2390.13672</c:v>
                </c:pt>
                <c:pt idx="5422">
                  <c:v>2390.13672</c:v>
                </c:pt>
                <c:pt idx="5423">
                  <c:v>2390.13672</c:v>
                </c:pt>
                <c:pt idx="5424">
                  <c:v>2390.13672</c:v>
                </c:pt>
                <c:pt idx="5425">
                  <c:v>2390.13672</c:v>
                </c:pt>
                <c:pt idx="5426">
                  <c:v>2390.13672</c:v>
                </c:pt>
                <c:pt idx="5427">
                  <c:v>2390.13672</c:v>
                </c:pt>
                <c:pt idx="5428">
                  <c:v>2390.13672</c:v>
                </c:pt>
                <c:pt idx="5429">
                  <c:v>2390.13672</c:v>
                </c:pt>
                <c:pt idx="5430">
                  <c:v>2390.13672</c:v>
                </c:pt>
                <c:pt idx="5431">
                  <c:v>2390.13672</c:v>
                </c:pt>
                <c:pt idx="5432">
                  <c:v>2390.13672</c:v>
                </c:pt>
                <c:pt idx="5433">
                  <c:v>2390.13672</c:v>
                </c:pt>
                <c:pt idx="5434">
                  <c:v>2390.13672</c:v>
                </c:pt>
                <c:pt idx="5435">
                  <c:v>2387.6953100000019</c:v>
                </c:pt>
                <c:pt idx="5436">
                  <c:v>2390.13672</c:v>
                </c:pt>
                <c:pt idx="5437">
                  <c:v>2390.13672</c:v>
                </c:pt>
                <c:pt idx="5438">
                  <c:v>2390.13672</c:v>
                </c:pt>
                <c:pt idx="5439">
                  <c:v>2390.13672</c:v>
                </c:pt>
                <c:pt idx="5440">
                  <c:v>2390.13672</c:v>
                </c:pt>
                <c:pt idx="5441">
                  <c:v>2390.13672</c:v>
                </c:pt>
                <c:pt idx="5442">
                  <c:v>2390.13672</c:v>
                </c:pt>
                <c:pt idx="5443">
                  <c:v>2390.13672</c:v>
                </c:pt>
                <c:pt idx="5444">
                  <c:v>2390.13672</c:v>
                </c:pt>
                <c:pt idx="5445">
                  <c:v>2390.13672</c:v>
                </c:pt>
                <c:pt idx="5446">
                  <c:v>2390.13672</c:v>
                </c:pt>
                <c:pt idx="5447">
                  <c:v>2390.13672</c:v>
                </c:pt>
                <c:pt idx="5448">
                  <c:v>2390.13672</c:v>
                </c:pt>
                <c:pt idx="5449">
                  <c:v>2390.13672</c:v>
                </c:pt>
                <c:pt idx="5450">
                  <c:v>2390.13672</c:v>
                </c:pt>
                <c:pt idx="5451">
                  <c:v>2390.13672</c:v>
                </c:pt>
                <c:pt idx="5452">
                  <c:v>2390.13672</c:v>
                </c:pt>
                <c:pt idx="5453">
                  <c:v>2390.13672</c:v>
                </c:pt>
                <c:pt idx="5454">
                  <c:v>2387.6953100000019</c:v>
                </c:pt>
                <c:pt idx="5455">
                  <c:v>2390.13672</c:v>
                </c:pt>
                <c:pt idx="5456">
                  <c:v>2390.13672</c:v>
                </c:pt>
                <c:pt idx="5457">
                  <c:v>2390.13672</c:v>
                </c:pt>
                <c:pt idx="5458">
                  <c:v>2390.13672</c:v>
                </c:pt>
                <c:pt idx="5459">
                  <c:v>2390.13672</c:v>
                </c:pt>
                <c:pt idx="5460">
                  <c:v>2390.13672</c:v>
                </c:pt>
                <c:pt idx="5461">
                  <c:v>2390.13672</c:v>
                </c:pt>
                <c:pt idx="5462">
                  <c:v>2390.13672</c:v>
                </c:pt>
                <c:pt idx="5463">
                  <c:v>2390.13672</c:v>
                </c:pt>
                <c:pt idx="5464">
                  <c:v>2390.13672</c:v>
                </c:pt>
                <c:pt idx="5465">
                  <c:v>2390.13672</c:v>
                </c:pt>
                <c:pt idx="5466">
                  <c:v>2390.13672</c:v>
                </c:pt>
                <c:pt idx="5467">
                  <c:v>2390.13672</c:v>
                </c:pt>
                <c:pt idx="5468">
                  <c:v>2390.13672</c:v>
                </c:pt>
                <c:pt idx="5469">
                  <c:v>2390.13672</c:v>
                </c:pt>
                <c:pt idx="5470">
                  <c:v>2390.13672</c:v>
                </c:pt>
                <c:pt idx="5471">
                  <c:v>2390.13672</c:v>
                </c:pt>
                <c:pt idx="5472">
                  <c:v>2390.13672</c:v>
                </c:pt>
                <c:pt idx="5473">
                  <c:v>2390.13672</c:v>
                </c:pt>
                <c:pt idx="5474">
                  <c:v>2390.13672</c:v>
                </c:pt>
                <c:pt idx="5475">
                  <c:v>2390.13672</c:v>
                </c:pt>
                <c:pt idx="5476">
                  <c:v>2390.13672</c:v>
                </c:pt>
                <c:pt idx="5477">
                  <c:v>2390.13672</c:v>
                </c:pt>
                <c:pt idx="5478">
                  <c:v>2390.13672</c:v>
                </c:pt>
                <c:pt idx="5479">
                  <c:v>2390.13672</c:v>
                </c:pt>
                <c:pt idx="5480">
                  <c:v>2390.13672</c:v>
                </c:pt>
                <c:pt idx="5481">
                  <c:v>2390.13672</c:v>
                </c:pt>
                <c:pt idx="5482">
                  <c:v>2390.13672</c:v>
                </c:pt>
                <c:pt idx="5483">
                  <c:v>2390.13672</c:v>
                </c:pt>
                <c:pt idx="5484">
                  <c:v>2390.13672</c:v>
                </c:pt>
                <c:pt idx="5485">
                  <c:v>2390.13672</c:v>
                </c:pt>
                <c:pt idx="5486">
                  <c:v>2390.13672</c:v>
                </c:pt>
                <c:pt idx="5487">
                  <c:v>2390.13672</c:v>
                </c:pt>
                <c:pt idx="5488">
                  <c:v>2390.13672</c:v>
                </c:pt>
                <c:pt idx="5489">
                  <c:v>2390.13672</c:v>
                </c:pt>
                <c:pt idx="5490">
                  <c:v>2390.13672</c:v>
                </c:pt>
                <c:pt idx="5491">
                  <c:v>2390.13672</c:v>
                </c:pt>
                <c:pt idx="5492">
                  <c:v>2390.13672</c:v>
                </c:pt>
                <c:pt idx="5493">
                  <c:v>2390.13672</c:v>
                </c:pt>
                <c:pt idx="5494">
                  <c:v>2390.13672</c:v>
                </c:pt>
                <c:pt idx="5495">
                  <c:v>2390.13672</c:v>
                </c:pt>
                <c:pt idx="5496">
                  <c:v>2390.13672</c:v>
                </c:pt>
                <c:pt idx="5497">
                  <c:v>2390.13672</c:v>
                </c:pt>
                <c:pt idx="5498">
                  <c:v>2390.13672</c:v>
                </c:pt>
                <c:pt idx="5499">
                  <c:v>2390.13672</c:v>
                </c:pt>
                <c:pt idx="5500">
                  <c:v>2390.13672</c:v>
                </c:pt>
                <c:pt idx="5501">
                  <c:v>2390.13672</c:v>
                </c:pt>
                <c:pt idx="5502">
                  <c:v>2390.13672</c:v>
                </c:pt>
                <c:pt idx="5503">
                  <c:v>2390.13672</c:v>
                </c:pt>
                <c:pt idx="5504">
                  <c:v>2390.13672</c:v>
                </c:pt>
                <c:pt idx="5505">
                  <c:v>2390.13672</c:v>
                </c:pt>
                <c:pt idx="5506">
                  <c:v>2390.13672</c:v>
                </c:pt>
                <c:pt idx="5507">
                  <c:v>2390.13672</c:v>
                </c:pt>
                <c:pt idx="5508">
                  <c:v>2390.13672</c:v>
                </c:pt>
                <c:pt idx="5509">
                  <c:v>2390.13672</c:v>
                </c:pt>
                <c:pt idx="5510">
                  <c:v>2390.13672</c:v>
                </c:pt>
                <c:pt idx="5511">
                  <c:v>2390.13672</c:v>
                </c:pt>
                <c:pt idx="5512">
                  <c:v>2390.13672</c:v>
                </c:pt>
                <c:pt idx="5513">
                  <c:v>2390.13672</c:v>
                </c:pt>
                <c:pt idx="5514">
                  <c:v>2390.13672</c:v>
                </c:pt>
                <c:pt idx="5515">
                  <c:v>2390.13672</c:v>
                </c:pt>
                <c:pt idx="5516">
                  <c:v>2390.13672</c:v>
                </c:pt>
                <c:pt idx="5517">
                  <c:v>2390.13672</c:v>
                </c:pt>
                <c:pt idx="5518">
                  <c:v>2390.13672</c:v>
                </c:pt>
                <c:pt idx="5519">
                  <c:v>2390.13672</c:v>
                </c:pt>
                <c:pt idx="5520">
                  <c:v>2390.13672</c:v>
                </c:pt>
                <c:pt idx="5521">
                  <c:v>2390.13672</c:v>
                </c:pt>
                <c:pt idx="5522">
                  <c:v>2390.13672</c:v>
                </c:pt>
                <c:pt idx="5523">
                  <c:v>2390.13672</c:v>
                </c:pt>
                <c:pt idx="5524">
                  <c:v>2390.13672</c:v>
                </c:pt>
                <c:pt idx="5525">
                  <c:v>2390.13672</c:v>
                </c:pt>
                <c:pt idx="5526">
                  <c:v>2390.13672</c:v>
                </c:pt>
                <c:pt idx="5527">
                  <c:v>2390.13672</c:v>
                </c:pt>
                <c:pt idx="5528">
                  <c:v>2390.13672</c:v>
                </c:pt>
                <c:pt idx="5529">
                  <c:v>2390.13672</c:v>
                </c:pt>
                <c:pt idx="5530">
                  <c:v>2390.13672</c:v>
                </c:pt>
                <c:pt idx="5531">
                  <c:v>2390.13672</c:v>
                </c:pt>
                <c:pt idx="5532">
                  <c:v>2390.13672</c:v>
                </c:pt>
                <c:pt idx="5533">
                  <c:v>2390.13672</c:v>
                </c:pt>
                <c:pt idx="5534">
                  <c:v>2390.13672</c:v>
                </c:pt>
                <c:pt idx="5535">
                  <c:v>2390.13672</c:v>
                </c:pt>
                <c:pt idx="5536">
                  <c:v>2390.13672</c:v>
                </c:pt>
                <c:pt idx="5537">
                  <c:v>2390.13672</c:v>
                </c:pt>
                <c:pt idx="5538">
                  <c:v>2390.13672</c:v>
                </c:pt>
                <c:pt idx="5539">
                  <c:v>2390.13672</c:v>
                </c:pt>
                <c:pt idx="5540">
                  <c:v>2390.13672</c:v>
                </c:pt>
                <c:pt idx="5541">
                  <c:v>2390.13672</c:v>
                </c:pt>
                <c:pt idx="5542">
                  <c:v>2390.13672</c:v>
                </c:pt>
                <c:pt idx="5543">
                  <c:v>2390.13672</c:v>
                </c:pt>
                <c:pt idx="5544">
                  <c:v>2390.13672</c:v>
                </c:pt>
                <c:pt idx="5545">
                  <c:v>2390.13672</c:v>
                </c:pt>
                <c:pt idx="5546">
                  <c:v>2390.13672</c:v>
                </c:pt>
                <c:pt idx="5547">
                  <c:v>2390.13672</c:v>
                </c:pt>
                <c:pt idx="5548">
                  <c:v>2390.13672</c:v>
                </c:pt>
                <c:pt idx="5549">
                  <c:v>2390.13672</c:v>
                </c:pt>
                <c:pt idx="5550">
                  <c:v>2390.13672</c:v>
                </c:pt>
                <c:pt idx="5551">
                  <c:v>2390.13672</c:v>
                </c:pt>
                <c:pt idx="5552">
                  <c:v>2390.13672</c:v>
                </c:pt>
                <c:pt idx="5553">
                  <c:v>2390.13672</c:v>
                </c:pt>
                <c:pt idx="5554">
                  <c:v>2390.13672</c:v>
                </c:pt>
                <c:pt idx="5555">
                  <c:v>2390.13672</c:v>
                </c:pt>
                <c:pt idx="5556">
                  <c:v>2390.13672</c:v>
                </c:pt>
                <c:pt idx="5557">
                  <c:v>2390.13672</c:v>
                </c:pt>
                <c:pt idx="5558">
                  <c:v>2390.13672</c:v>
                </c:pt>
                <c:pt idx="5559">
                  <c:v>2390.13672</c:v>
                </c:pt>
                <c:pt idx="5560">
                  <c:v>2390.13672</c:v>
                </c:pt>
                <c:pt idx="5561">
                  <c:v>2390.13672</c:v>
                </c:pt>
                <c:pt idx="5562">
                  <c:v>2390.13672</c:v>
                </c:pt>
                <c:pt idx="5563">
                  <c:v>2390.13672</c:v>
                </c:pt>
                <c:pt idx="5564">
                  <c:v>2390.13672</c:v>
                </c:pt>
                <c:pt idx="5565">
                  <c:v>2390.13672</c:v>
                </c:pt>
                <c:pt idx="5566">
                  <c:v>2390.13672</c:v>
                </c:pt>
                <c:pt idx="5567">
                  <c:v>2390.13672</c:v>
                </c:pt>
                <c:pt idx="5568">
                  <c:v>2390.13672</c:v>
                </c:pt>
                <c:pt idx="5569">
                  <c:v>2390.13672</c:v>
                </c:pt>
                <c:pt idx="5570">
                  <c:v>2390.13672</c:v>
                </c:pt>
                <c:pt idx="5571">
                  <c:v>2390.13672</c:v>
                </c:pt>
                <c:pt idx="5572">
                  <c:v>2390.13672</c:v>
                </c:pt>
                <c:pt idx="5573">
                  <c:v>2390.13672</c:v>
                </c:pt>
                <c:pt idx="5574">
                  <c:v>2390.13672</c:v>
                </c:pt>
                <c:pt idx="5575">
                  <c:v>2390.13672</c:v>
                </c:pt>
                <c:pt idx="5576">
                  <c:v>2390.13672</c:v>
                </c:pt>
                <c:pt idx="5577">
                  <c:v>2390.13672</c:v>
                </c:pt>
                <c:pt idx="5578">
                  <c:v>2390.13672</c:v>
                </c:pt>
                <c:pt idx="5579">
                  <c:v>2387.6953100000019</c:v>
                </c:pt>
                <c:pt idx="5580">
                  <c:v>2390.13672</c:v>
                </c:pt>
                <c:pt idx="5581">
                  <c:v>2390.13672</c:v>
                </c:pt>
                <c:pt idx="5582">
                  <c:v>2390.13672</c:v>
                </c:pt>
                <c:pt idx="5583">
                  <c:v>2390.13672</c:v>
                </c:pt>
                <c:pt idx="5584">
                  <c:v>2390.13672</c:v>
                </c:pt>
                <c:pt idx="5585">
                  <c:v>2390.13672</c:v>
                </c:pt>
                <c:pt idx="5586">
                  <c:v>2390.13672</c:v>
                </c:pt>
                <c:pt idx="5587">
                  <c:v>2390.13672</c:v>
                </c:pt>
                <c:pt idx="5588">
                  <c:v>2392.5781299999999</c:v>
                </c:pt>
                <c:pt idx="5589">
                  <c:v>2390.13672</c:v>
                </c:pt>
                <c:pt idx="5590">
                  <c:v>2390.13672</c:v>
                </c:pt>
                <c:pt idx="5591">
                  <c:v>2390.13672</c:v>
                </c:pt>
                <c:pt idx="5592">
                  <c:v>2390.13672</c:v>
                </c:pt>
                <c:pt idx="5593">
                  <c:v>2390.13672</c:v>
                </c:pt>
                <c:pt idx="5594">
                  <c:v>2390.13672</c:v>
                </c:pt>
                <c:pt idx="5595">
                  <c:v>2390.13672</c:v>
                </c:pt>
                <c:pt idx="5596">
                  <c:v>2390.13672</c:v>
                </c:pt>
                <c:pt idx="5597">
                  <c:v>2390.13672</c:v>
                </c:pt>
                <c:pt idx="5598">
                  <c:v>2390.13672</c:v>
                </c:pt>
                <c:pt idx="5599">
                  <c:v>2390.13672</c:v>
                </c:pt>
                <c:pt idx="5600">
                  <c:v>2390.13672</c:v>
                </c:pt>
                <c:pt idx="5601">
                  <c:v>2390.13672</c:v>
                </c:pt>
                <c:pt idx="5602">
                  <c:v>2390.13672</c:v>
                </c:pt>
                <c:pt idx="5603">
                  <c:v>2390.13672</c:v>
                </c:pt>
                <c:pt idx="5604">
                  <c:v>2390.13672</c:v>
                </c:pt>
                <c:pt idx="5605">
                  <c:v>2390.13672</c:v>
                </c:pt>
                <c:pt idx="5606">
                  <c:v>2390.13672</c:v>
                </c:pt>
                <c:pt idx="5607">
                  <c:v>2390.13672</c:v>
                </c:pt>
                <c:pt idx="5608">
                  <c:v>2390.13672</c:v>
                </c:pt>
                <c:pt idx="5609">
                  <c:v>2390.13672</c:v>
                </c:pt>
                <c:pt idx="5610">
                  <c:v>2390.13672</c:v>
                </c:pt>
                <c:pt idx="5611">
                  <c:v>2390.13672</c:v>
                </c:pt>
                <c:pt idx="5612">
                  <c:v>2390.13672</c:v>
                </c:pt>
                <c:pt idx="5613">
                  <c:v>2390.13672</c:v>
                </c:pt>
                <c:pt idx="5614">
                  <c:v>2390.13672</c:v>
                </c:pt>
                <c:pt idx="5615">
                  <c:v>2390.13672</c:v>
                </c:pt>
                <c:pt idx="5616">
                  <c:v>2390.13672</c:v>
                </c:pt>
                <c:pt idx="5617">
                  <c:v>2390.13672</c:v>
                </c:pt>
                <c:pt idx="5618">
                  <c:v>2390.13672</c:v>
                </c:pt>
                <c:pt idx="5619">
                  <c:v>2390.13672</c:v>
                </c:pt>
                <c:pt idx="5620">
                  <c:v>2390.13672</c:v>
                </c:pt>
                <c:pt idx="5621">
                  <c:v>2390.13672</c:v>
                </c:pt>
                <c:pt idx="5622">
                  <c:v>2390.13672</c:v>
                </c:pt>
                <c:pt idx="5623">
                  <c:v>2390.13672</c:v>
                </c:pt>
                <c:pt idx="5624">
                  <c:v>2390.13672</c:v>
                </c:pt>
                <c:pt idx="5625">
                  <c:v>2390.13672</c:v>
                </c:pt>
                <c:pt idx="5626">
                  <c:v>2390.13672</c:v>
                </c:pt>
                <c:pt idx="5627">
                  <c:v>2390.13672</c:v>
                </c:pt>
                <c:pt idx="5628">
                  <c:v>2390.13672</c:v>
                </c:pt>
                <c:pt idx="5629">
                  <c:v>2390.13672</c:v>
                </c:pt>
                <c:pt idx="5630">
                  <c:v>2390.13672</c:v>
                </c:pt>
                <c:pt idx="5631">
                  <c:v>2390.13672</c:v>
                </c:pt>
                <c:pt idx="5632">
                  <c:v>2390.13672</c:v>
                </c:pt>
                <c:pt idx="5633">
                  <c:v>2390.13672</c:v>
                </c:pt>
                <c:pt idx="5634">
                  <c:v>2390.13672</c:v>
                </c:pt>
                <c:pt idx="5635">
                  <c:v>2390.13672</c:v>
                </c:pt>
                <c:pt idx="5636">
                  <c:v>2390.13672</c:v>
                </c:pt>
                <c:pt idx="5637">
                  <c:v>2390.13672</c:v>
                </c:pt>
                <c:pt idx="5638">
                  <c:v>2390.13672</c:v>
                </c:pt>
                <c:pt idx="5639">
                  <c:v>2390.13672</c:v>
                </c:pt>
                <c:pt idx="5640">
                  <c:v>2390.13672</c:v>
                </c:pt>
                <c:pt idx="5641">
                  <c:v>2390.13672</c:v>
                </c:pt>
                <c:pt idx="5642">
                  <c:v>2390.13672</c:v>
                </c:pt>
                <c:pt idx="5643">
                  <c:v>2390.13672</c:v>
                </c:pt>
                <c:pt idx="5644">
                  <c:v>2390.13672</c:v>
                </c:pt>
                <c:pt idx="5645">
                  <c:v>2390.13672</c:v>
                </c:pt>
                <c:pt idx="5646">
                  <c:v>2387.6953100000019</c:v>
                </c:pt>
                <c:pt idx="5647">
                  <c:v>2390.13672</c:v>
                </c:pt>
                <c:pt idx="5648">
                  <c:v>2390.13672</c:v>
                </c:pt>
                <c:pt idx="5649">
                  <c:v>2390.13672</c:v>
                </c:pt>
                <c:pt idx="5650">
                  <c:v>2390.13672</c:v>
                </c:pt>
                <c:pt idx="5651">
                  <c:v>2390.13672</c:v>
                </c:pt>
                <c:pt idx="5652">
                  <c:v>2390.13672</c:v>
                </c:pt>
                <c:pt idx="5653">
                  <c:v>2390.13672</c:v>
                </c:pt>
                <c:pt idx="5654">
                  <c:v>2390.13672</c:v>
                </c:pt>
                <c:pt idx="5655">
                  <c:v>2390.13672</c:v>
                </c:pt>
                <c:pt idx="5656">
                  <c:v>2390.13672</c:v>
                </c:pt>
                <c:pt idx="5657">
                  <c:v>2387.6953100000019</c:v>
                </c:pt>
                <c:pt idx="5658">
                  <c:v>2390.13672</c:v>
                </c:pt>
                <c:pt idx="5659">
                  <c:v>2390.13672</c:v>
                </c:pt>
                <c:pt idx="5660">
                  <c:v>2390.13672</c:v>
                </c:pt>
                <c:pt idx="5661">
                  <c:v>2390.13672</c:v>
                </c:pt>
                <c:pt idx="5662">
                  <c:v>2390.13672</c:v>
                </c:pt>
                <c:pt idx="5663">
                  <c:v>2390.13672</c:v>
                </c:pt>
                <c:pt idx="5664">
                  <c:v>2390.13672</c:v>
                </c:pt>
                <c:pt idx="5665">
                  <c:v>2390.13672</c:v>
                </c:pt>
                <c:pt idx="5666">
                  <c:v>2390.13672</c:v>
                </c:pt>
                <c:pt idx="5667">
                  <c:v>2390.13672</c:v>
                </c:pt>
                <c:pt idx="5668">
                  <c:v>2390.13672</c:v>
                </c:pt>
                <c:pt idx="5669">
                  <c:v>2390.13672</c:v>
                </c:pt>
                <c:pt idx="5670">
                  <c:v>2390.13672</c:v>
                </c:pt>
                <c:pt idx="5671">
                  <c:v>2390.13672</c:v>
                </c:pt>
                <c:pt idx="5672">
                  <c:v>2390.13672</c:v>
                </c:pt>
                <c:pt idx="5673">
                  <c:v>2390.13672</c:v>
                </c:pt>
                <c:pt idx="5674">
                  <c:v>2390.13672</c:v>
                </c:pt>
                <c:pt idx="5675">
                  <c:v>2390.13672</c:v>
                </c:pt>
                <c:pt idx="5676">
                  <c:v>2390.13672</c:v>
                </c:pt>
                <c:pt idx="5677">
                  <c:v>2390.13672</c:v>
                </c:pt>
                <c:pt idx="5678">
                  <c:v>2390.13672</c:v>
                </c:pt>
                <c:pt idx="5679">
                  <c:v>2390.13672</c:v>
                </c:pt>
                <c:pt idx="5680">
                  <c:v>2390.13672</c:v>
                </c:pt>
                <c:pt idx="5681">
                  <c:v>2390.13672</c:v>
                </c:pt>
                <c:pt idx="5682">
                  <c:v>2390.13672</c:v>
                </c:pt>
                <c:pt idx="5683">
                  <c:v>2390.13672</c:v>
                </c:pt>
                <c:pt idx="5684">
                  <c:v>2390.13672</c:v>
                </c:pt>
                <c:pt idx="5685">
                  <c:v>2390.13672</c:v>
                </c:pt>
                <c:pt idx="5686">
                  <c:v>2390.13672</c:v>
                </c:pt>
                <c:pt idx="5687">
                  <c:v>2387.6953100000019</c:v>
                </c:pt>
                <c:pt idx="5688">
                  <c:v>2390.13672</c:v>
                </c:pt>
                <c:pt idx="5689">
                  <c:v>2390.13672</c:v>
                </c:pt>
                <c:pt idx="5690">
                  <c:v>2390.13672</c:v>
                </c:pt>
                <c:pt idx="5691">
                  <c:v>2390.13672</c:v>
                </c:pt>
                <c:pt idx="5692">
                  <c:v>2390.13672</c:v>
                </c:pt>
                <c:pt idx="5693">
                  <c:v>2390.13672</c:v>
                </c:pt>
                <c:pt idx="5694">
                  <c:v>2390.13672</c:v>
                </c:pt>
                <c:pt idx="5695">
                  <c:v>2390.13672</c:v>
                </c:pt>
                <c:pt idx="5696">
                  <c:v>2390.13672</c:v>
                </c:pt>
                <c:pt idx="5697">
                  <c:v>2390.13672</c:v>
                </c:pt>
                <c:pt idx="5698">
                  <c:v>2390.13672</c:v>
                </c:pt>
                <c:pt idx="5699">
                  <c:v>2390.13672</c:v>
                </c:pt>
                <c:pt idx="5700">
                  <c:v>2390.13672</c:v>
                </c:pt>
                <c:pt idx="5701">
                  <c:v>2390.13672</c:v>
                </c:pt>
                <c:pt idx="5702">
                  <c:v>2390.13672</c:v>
                </c:pt>
                <c:pt idx="5703">
                  <c:v>2392.5781299999999</c:v>
                </c:pt>
                <c:pt idx="5704">
                  <c:v>2390.13672</c:v>
                </c:pt>
                <c:pt idx="5705">
                  <c:v>2390.13672</c:v>
                </c:pt>
                <c:pt idx="5706">
                  <c:v>2390.13672</c:v>
                </c:pt>
                <c:pt idx="5707">
                  <c:v>2390.13672</c:v>
                </c:pt>
                <c:pt idx="5708">
                  <c:v>2390.13672</c:v>
                </c:pt>
                <c:pt idx="5709">
                  <c:v>2390.13672</c:v>
                </c:pt>
                <c:pt idx="5710">
                  <c:v>2390.13672</c:v>
                </c:pt>
                <c:pt idx="5711">
                  <c:v>2390.13672</c:v>
                </c:pt>
                <c:pt idx="5712">
                  <c:v>2390.13672</c:v>
                </c:pt>
                <c:pt idx="5713">
                  <c:v>2390.13672</c:v>
                </c:pt>
                <c:pt idx="5714">
                  <c:v>2390.13672</c:v>
                </c:pt>
                <c:pt idx="5715">
                  <c:v>2390.13672</c:v>
                </c:pt>
                <c:pt idx="5716">
                  <c:v>2390.13672</c:v>
                </c:pt>
                <c:pt idx="5717">
                  <c:v>2390.13672</c:v>
                </c:pt>
                <c:pt idx="5718">
                  <c:v>2390.13672</c:v>
                </c:pt>
                <c:pt idx="5719">
                  <c:v>2390.13672</c:v>
                </c:pt>
                <c:pt idx="5720">
                  <c:v>2390.13672</c:v>
                </c:pt>
                <c:pt idx="5721">
                  <c:v>2390.13672</c:v>
                </c:pt>
                <c:pt idx="5722">
                  <c:v>2390.13672</c:v>
                </c:pt>
                <c:pt idx="5723">
                  <c:v>2390.13672</c:v>
                </c:pt>
                <c:pt idx="5724">
                  <c:v>2390.13672</c:v>
                </c:pt>
                <c:pt idx="5725">
                  <c:v>2390.13672</c:v>
                </c:pt>
                <c:pt idx="5726">
                  <c:v>2390.13672</c:v>
                </c:pt>
                <c:pt idx="5727">
                  <c:v>2390.13672</c:v>
                </c:pt>
                <c:pt idx="5728">
                  <c:v>2390.13672</c:v>
                </c:pt>
                <c:pt idx="5729">
                  <c:v>2390.13672</c:v>
                </c:pt>
                <c:pt idx="5730">
                  <c:v>2390.13672</c:v>
                </c:pt>
                <c:pt idx="5731">
                  <c:v>2390.13672</c:v>
                </c:pt>
                <c:pt idx="5732">
                  <c:v>2387.6953100000019</c:v>
                </c:pt>
                <c:pt idx="5733">
                  <c:v>2390.13672</c:v>
                </c:pt>
                <c:pt idx="5734">
                  <c:v>2390.13672</c:v>
                </c:pt>
                <c:pt idx="5735">
                  <c:v>2390.13672</c:v>
                </c:pt>
                <c:pt idx="5736">
                  <c:v>2390.13672</c:v>
                </c:pt>
                <c:pt idx="5737">
                  <c:v>2390.13672</c:v>
                </c:pt>
                <c:pt idx="5738">
                  <c:v>2390.13672</c:v>
                </c:pt>
                <c:pt idx="5739">
                  <c:v>2390.13672</c:v>
                </c:pt>
                <c:pt idx="5740">
                  <c:v>2390.13672</c:v>
                </c:pt>
                <c:pt idx="5741">
                  <c:v>2390.13672</c:v>
                </c:pt>
                <c:pt idx="5742">
                  <c:v>2390.13672</c:v>
                </c:pt>
                <c:pt idx="5743">
                  <c:v>2390.13672</c:v>
                </c:pt>
                <c:pt idx="5744">
                  <c:v>2390.13672</c:v>
                </c:pt>
                <c:pt idx="5745">
                  <c:v>2390.13672</c:v>
                </c:pt>
                <c:pt idx="5746">
                  <c:v>2390.13672</c:v>
                </c:pt>
                <c:pt idx="5747">
                  <c:v>2390.13672</c:v>
                </c:pt>
                <c:pt idx="5748">
                  <c:v>2390.13672</c:v>
                </c:pt>
                <c:pt idx="5749">
                  <c:v>2390.13672</c:v>
                </c:pt>
                <c:pt idx="5750">
                  <c:v>2390.13672</c:v>
                </c:pt>
                <c:pt idx="5751">
                  <c:v>2390.13672</c:v>
                </c:pt>
                <c:pt idx="5752">
                  <c:v>2390.13672</c:v>
                </c:pt>
                <c:pt idx="5753">
                  <c:v>2390.13672</c:v>
                </c:pt>
                <c:pt idx="5754">
                  <c:v>2390.13672</c:v>
                </c:pt>
                <c:pt idx="5755">
                  <c:v>2390.13672</c:v>
                </c:pt>
                <c:pt idx="5756">
                  <c:v>2390.13672</c:v>
                </c:pt>
                <c:pt idx="5757">
                  <c:v>2390.13672</c:v>
                </c:pt>
                <c:pt idx="5758">
                  <c:v>2390.13672</c:v>
                </c:pt>
                <c:pt idx="5759">
                  <c:v>2390.13672</c:v>
                </c:pt>
                <c:pt idx="5760">
                  <c:v>2390.13672</c:v>
                </c:pt>
                <c:pt idx="5761">
                  <c:v>2390.13672</c:v>
                </c:pt>
                <c:pt idx="5762">
                  <c:v>2390.13672</c:v>
                </c:pt>
                <c:pt idx="5763">
                  <c:v>2390.13672</c:v>
                </c:pt>
                <c:pt idx="5764">
                  <c:v>2390.13672</c:v>
                </c:pt>
                <c:pt idx="5765">
                  <c:v>2390.13672</c:v>
                </c:pt>
                <c:pt idx="5766">
                  <c:v>2390.13672</c:v>
                </c:pt>
                <c:pt idx="5767">
                  <c:v>2390.13672</c:v>
                </c:pt>
                <c:pt idx="5768">
                  <c:v>2390.13672</c:v>
                </c:pt>
                <c:pt idx="5769">
                  <c:v>2390.13672</c:v>
                </c:pt>
                <c:pt idx="5770">
                  <c:v>2390.13672</c:v>
                </c:pt>
                <c:pt idx="5771">
                  <c:v>2390.13672</c:v>
                </c:pt>
                <c:pt idx="5772">
                  <c:v>2390.13672</c:v>
                </c:pt>
                <c:pt idx="5773">
                  <c:v>2390.13672</c:v>
                </c:pt>
                <c:pt idx="5774">
                  <c:v>2390.13672</c:v>
                </c:pt>
                <c:pt idx="5775">
                  <c:v>2390.13672</c:v>
                </c:pt>
                <c:pt idx="5776">
                  <c:v>2390.13672</c:v>
                </c:pt>
                <c:pt idx="5777">
                  <c:v>2390.13672</c:v>
                </c:pt>
                <c:pt idx="5778">
                  <c:v>2390.13672</c:v>
                </c:pt>
                <c:pt idx="5779">
                  <c:v>2390.13672</c:v>
                </c:pt>
                <c:pt idx="5780">
                  <c:v>2390.13672</c:v>
                </c:pt>
                <c:pt idx="5781">
                  <c:v>2390.13672</c:v>
                </c:pt>
                <c:pt idx="5782">
                  <c:v>2390.13672</c:v>
                </c:pt>
                <c:pt idx="5783">
                  <c:v>2390.13672</c:v>
                </c:pt>
                <c:pt idx="5784">
                  <c:v>2390.13672</c:v>
                </c:pt>
                <c:pt idx="5785">
                  <c:v>2390.13672</c:v>
                </c:pt>
                <c:pt idx="5786">
                  <c:v>2390.13672</c:v>
                </c:pt>
                <c:pt idx="5787">
                  <c:v>2390.13672</c:v>
                </c:pt>
                <c:pt idx="5788">
                  <c:v>2390.13672</c:v>
                </c:pt>
                <c:pt idx="5789">
                  <c:v>2390.13672</c:v>
                </c:pt>
                <c:pt idx="5790">
                  <c:v>2387.6953100000019</c:v>
                </c:pt>
                <c:pt idx="5791">
                  <c:v>2390.13672</c:v>
                </c:pt>
                <c:pt idx="5792">
                  <c:v>2390.13672</c:v>
                </c:pt>
                <c:pt idx="5793">
                  <c:v>2390.13672</c:v>
                </c:pt>
                <c:pt idx="5794">
                  <c:v>2387.6953100000019</c:v>
                </c:pt>
                <c:pt idx="5795">
                  <c:v>2390.13672</c:v>
                </c:pt>
                <c:pt idx="5796">
                  <c:v>2387.6953100000019</c:v>
                </c:pt>
                <c:pt idx="5797">
                  <c:v>2390.13672</c:v>
                </c:pt>
                <c:pt idx="5798">
                  <c:v>2390.13672</c:v>
                </c:pt>
                <c:pt idx="5799">
                  <c:v>2390.13672</c:v>
                </c:pt>
                <c:pt idx="5800">
                  <c:v>2390.13672</c:v>
                </c:pt>
                <c:pt idx="5801">
                  <c:v>2390.13672</c:v>
                </c:pt>
                <c:pt idx="5802">
                  <c:v>2390.13672</c:v>
                </c:pt>
                <c:pt idx="5803">
                  <c:v>2390.13672</c:v>
                </c:pt>
                <c:pt idx="5804">
                  <c:v>2390.13672</c:v>
                </c:pt>
                <c:pt idx="5805">
                  <c:v>2390.13672</c:v>
                </c:pt>
                <c:pt idx="5806">
                  <c:v>2390.13672</c:v>
                </c:pt>
                <c:pt idx="5807">
                  <c:v>2390.13672</c:v>
                </c:pt>
                <c:pt idx="5808">
                  <c:v>2390.13672</c:v>
                </c:pt>
                <c:pt idx="5809">
                  <c:v>2390.13672</c:v>
                </c:pt>
                <c:pt idx="5810">
                  <c:v>2390.13672</c:v>
                </c:pt>
                <c:pt idx="5811">
                  <c:v>2390.13672</c:v>
                </c:pt>
                <c:pt idx="5812">
                  <c:v>2390.13672</c:v>
                </c:pt>
                <c:pt idx="5813">
                  <c:v>2390.13672</c:v>
                </c:pt>
                <c:pt idx="5814">
                  <c:v>2390.13672</c:v>
                </c:pt>
                <c:pt idx="5815">
                  <c:v>2390.13672</c:v>
                </c:pt>
                <c:pt idx="5816">
                  <c:v>2387.6953100000019</c:v>
                </c:pt>
                <c:pt idx="5817">
                  <c:v>2390.13672</c:v>
                </c:pt>
                <c:pt idx="5818">
                  <c:v>2390.13672</c:v>
                </c:pt>
                <c:pt idx="5819">
                  <c:v>2390.13672</c:v>
                </c:pt>
                <c:pt idx="5820">
                  <c:v>2390.13672</c:v>
                </c:pt>
                <c:pt idx="5821">
                  <c:v>2390.13672</c:v>
                </c:pt>
                <c:pt idx="5822">
                  <c:v>2390.13672</c:v>
                </c:pt>
                <c:pt idx="5823">
                  <c:v>2390.13672</c:v>
                </c:pt>
                <c:pt idx="5824">
                  <c:v>2390.13672</c:v>
                </c:pt>
                <c:pt idx="5825">
                  <c:v>2390.13672</c:v>
                </c:pt>
                <c:pt idx="5826">
                  <c:v>2390.13672</c:v>
                </c:pt>
                <c:pt idx="5827">
                  <c:v>2390.13672</c:v>
                </c:pt>
                <c:pt idx="5828">
                  <c:v>2390.13672</c:v>
                </c:pt>
                <c:pt idx="5829">
                  <c:v>2390.13672</c:v>
                </c:pt>
                <c:pt idx="5830">
                  <c:v>2390.13672</c:v>
                </c:pt>
                <c:pt idx="5831">
                  <c:v>2390.13672</c:v>
                </c:pt>
                <c:pt idx="5832">
                  <c:v>2390.13672</c:v>
                </c:pt>
                <c:pt idx="5833">
                  <c:v>2390.13672</c:v>
                </c:pt>
                <c:pt idx="5834">
                  <c:v>2390.13672</c:v>
                </c:pt>
                <c:pt idx="5835">
                  <c:v>2390.13672</c:v>
                </c:pt>
                <c:pt idx="5836">
                  <c:v>2390.13672</c:v>
                </c:pt>
                <c:pt idx="5837">
                  <c:v>2390.13672</c:v>
                </c:pt>
                <c:pt idx="5838">
                  <c:v>2390.13672</c:v>
                </c:pt>
                <c:pt idx="5839">
                  <c:v>2390.13672</c:v>
                </c:pt>
                <c:pt idx="5840">
                  <c:v>2390.13672</c:v>
                </c:pt>
                <c:pt idx="5841">
                  <c:v>2387.6953100000019</c:v>
                </c:pt>
                <c:pt idx="5842">
                  <c:v>2390.13672</c:v>
                </c:pt>
                <c:pt idx="5843">
                  <c:v>2390.13672</c:v>
                </c:pt>
                <c:pt idx="5844">
                  <c:v>2390.13672</c:v>
                </c:pt>
                <c:pt idx="5845">
                  <c:v>2390.13672</c:v>
                </c:pt>
                <c:pt idx="5846">
                  <c:v>2390.13672</c:v>
                </c:pt>
                <c:pt idx="5847">
                  <c:v>2390.13672</c:v>
                </c:pt>
                <c:pt idx="5848">
                  <c:v>2390.13672</c:v>
                </c:pt>
                <c:pt idx="5849">
                  <c:v>2390.13672</c:v>
                </c:pt>
                <c:pt idx="5850">
                  <c:v>2387.6953100000019</c:v>
                </c:pt>
                <c:pt idx="5851">
                  <c:v>2390.13672</c:v>
                </c:pt>
                <c:pt idx="5852">
                  <c:v>2390.13672</c:v>
                </c:pt>
                <c:pt idx="5853">
                  <c:v>2390.13672</c:v>
                </c:pt>
                <c:pt idx="5854">
                  <c:v>2390.13672</c:v>
                </c:pt>
                <c:pt idx="5855">
                  <c:v>2390.13672</c:v>
                </c:pt>
                <c:pt idx="5856">
                  <c:v>2390.13672</c:v>
                </c:pt>
                <c:pt idx="5857">
                  <c:v>2390.13672</c:v>
                </c:pt>
                <c:pt idx="5858">
                  <c:v>2390.13672</c:v>
                </c:pt>
                <c:pt idx="5859">
                  <c:v>2390.13672</c:v>
                </c:pt>
                <c:pt idx="5860">
                  <c:v>2390.13672</c:v>
                </c:pt>
                <c:pt idx="5861">
                  <c:v>2390.13672</c:v>
                </c:pt>
                <c:pt idx="5862">
                  <c:v>2390.13672</c:v>
                </c:pt>
                <c:pt idx="5863">
                  <c:v>2390.13672</c:v>
                </c:pt>
                <c:pt idx="5864">
                  <c:v>2390.13672</c:v>
                </c:pt>
                <c:pt idx="5865">
                  <c:v>2390.13672</c:v>
                </c:pt>
                <c:pt idx="5866">
                  <c:v>2390.13672</c:v>
                </c:pt>
                <c:pt idx="5867">
                  <c:v>2390.13672</c:v>
                </c:pt>
                <c:pt idx="5868">
                  <c:v>2390.13672</c:v>
                </c:pt>
                <c:pt idx="5869">
                  <c:v>2390.13672</c:v>
                </c:pt>
                <c:pt idx="5870">
                  <c:v>2390.13672</c:v>
                </c:pt>
                <c:pt idx="5871">
                  <c:v>2390.13672</c:v>
                </c:pt>
                <c:pt idx="5872">
                  <c:v>2390.13672</c:v>
                </c:pt>
                <c:pt idx="5873">
                  <c:v>2390.13672</c:v>
                </c:pt>
                <c:pt idx="5874">
                  <c:v>2390.13672</c:v>
                </c:pt>
                <c:pt idx="5875">
                  <c:v>2390.13672</c:v>
                </c:pt>
                <c:pt idx="5876">
                  <c:v>2390.13672</c:v>
                </c:pt>
                <c:pt idx="5877">
                  <c:v>2390.13672</c:v>
                </c:pt>
                <c:pt idx="5878">
                  <c:v>2390.13672</c:v>
                </c:pt>
                <c:pt idx="5879">
                  <c:v>2390.13672</c:v>
                </c:pt>
                <c:pt idx="5880">
                  <c:v>2390.13672</c:v>
                </c:pt>
                <c:pt idx="5881">
                  <c:v>2390.13672</c:v>
                </c:pt>
                <c:pt idx="5882">
                  <c:v>2390.13672</c:v>
                </c:pt>
                <c:pt idx="5883">
                  <c:v>2390.13672</c:v>
                </c:pt>
                <c:pt idx="5884">
                  <c:v>2390.13672</c:v>
                </c:pt>
                <c:pt idx="5885">
                  <c:v>2390.13672</c:v>
                </c:pt>
                <c:pt idx="5886">
                  <c:v>2390.13672</c:v>
                </c:pt>
                <c:pt idx="5887">
                  <c:v>2390.13672</c:v>
                </c:pt>
                <c:pt idx="5888">
                  <c:v>2390.13672</c:v>
                </c:pt>
                <c:pt idx="5889">
                  <c:v>2390.13672</c:v>
                </c:pt>
                <c:pt idx="5890">
                  <c:v>2390.13672</c:v>
                </c:pt>
                <c:pt idx="5891">
                  <c:v>2390.13672</c:v>
                </c:pt>
                <c:pt idx="5892">
                  <c:v>2390.13672</c:v>
                </c:pt>
                <c:pt idx="5893">
                  <c:v>2390.13672</c:v>
                </c:pt>
                <c:pt idx="5894">
                  <c:v>2390.13672</c:v>
                </c:pt>
                <c:pt idx="5895">
                  <c:v>2390.13672</c:v>
                </c:pt>
                <c:pt idx="5896">
                  <c:v>2390.13672</c:v>
                </c:pt>
                <c:pt idx="5897">
                  <c:v>2390.13672</c:v>
                </c:pt>
                <c:pt idx="5898">
                  <c:v>2390.13672</c:v>
                </c:pt>
                <c:pt idx="5899">
                  <c:v>2390.13672</c:v>
                </c:pt>
                <c:pt idx="5900">
                  <c:v>2390.13672</c:v>
                </c:pt>
                <c:pt idx="5901">
                  <c:v>2390.13672</c:v>
                </c:pt>
                <c:pt idx="5902">
                  <c:v>2390.13672</c:v>
                </c:pt>
                <c:pt idx="5903">
                  <c:v>2390.13672</c:v>
                </c:pt>
                <c:pt idx="5904">
                  <c:v>2390.13672</c:v>
                </c:pt>
                <c:pt idx="5905">
                  <c:v>2390.13672</c:v>
                </c:pt>
                <c:pt idx="5906">
                  <c:v>2390.13672</c:v>
                </c:pt>
                <c:pt idx="5907">
                  <c:v>2390.13672</c:v>
                </c:pt>
                <c:pt idx="5908">
                  <c:v>2390.13672</c:v>
                </c:pt>
                <c:pt idx="5909">
                  <c:v>2390.13672</c:v>
                </c:pt>
                <c:pt idx="5910">
                  <c:v>2390.13672</c:v>
                </c:pt>
                <c:pt idx="5911">
                  <c:v>2390.13672</c:v>
                </c:pt>
                <c:pt idx="5912">
                  <c:v>2390.13672</c:v>
                </c:pt>
                <c:pt idx="5913">
                  <c:v>2390.13672</c:v>
                </c:pt>
                <c:pt idx="5914">
                  <c:v>2390.13672</c:v>
                </c:pt>
                <c:pt idx="5915">
                  <c:v>2390.13672</c:v>
                </c:pt>
                <c:pt idx="5916">
                  <c:v>2390.13672</c:v>
                </c:pt>
                <c:pt idx="5917">
                  <c:v>2390.13672</c:v>
                </c:pt>
                <c:pt idx="5918">
                  <c:v>2390.13672</c:v>
                </c:pt>
                <c:pt idx="5919">
                  <c:v>2390.13672</c:v>
                </c:pt>
                <c:pt idx="5920">
                  <c:v>2390.13672</c:v>
                </c:pt>
                <c:pt idx="5921">
                  <c:v>2390.13672</c:v>
                </c:pt>
                <c:pt idx="5922">
                  <c:v>2390.13672</c:v>
                </c:pt>
                <c:pt idx="5923">
                  <c:v>2390.13672</c:v>
                </c:pt>
                <c:pt idx="5924">
                  <c:v>2390.13672</c:v>
                </c:pt>
                <c:pt idx="5925">
                  <c:v>2390.13672</c:v>
                </c:pt>
                <c:pt idx="5926">
                  <c:v>2390.13672</c:v>
                </c:pt>
                <c:pt idx="5927">
                  <c:v>2390.13672</c:v>
                </c:pt>
                <c:pt idx="5928">
                  <c:v>2390.13672</c:v>
                </c:pt>
                <c:pt idx="5929">
                  <c:v>2390.13672</c:v>
                </c:pt>
                <c:pt idx="5930">
                  <c:v>2390.13672</c:v>
                </c:pt>
                <c:pt idx="5931">
                  <c:v>2390.13672</c:v>
                </c:pt>
                <c:pt idx="5932">
                  <c:v>2390.13672</c:v>
                </c:pt>
                <c:pt idx="5933">
                  <c:v>2390.13672</c:v>
                </c:pt>
                <c:pt idx="5934">
                  <c:v>2390.13672</c:v>
                </c:pt>
                <c:pt idx="5935">
                  <c:v>2390.13672</c:v>
                </c:pt>
                <c:pt idx="5936">
                  <c:v>2390.13672</c:v>
                </c:pt>
                <c:pt idx="5937">
                  <c:v>2390.13672</c:v>
                </c:pt>
                <c:pt idx="5938">
                  <c:v>2390.13672</c:v>
                </c:pt>
                <c:pt idx="5939">
                  <c:v>2390.13672</c:v>
                </c:pt>
                <c:pt idx="5940">
                  <c:v>2390.13672</c:v>
                </c:pt>
                <c:pt idx="5941">
                  <c:v>2390.13672</c:v>
                </c:pt>
                <c:pt idx="5942">
                  <c:v>2390.13672</c:v>
                </c:pt>
                <c:pt idx="5943">
                  <c:v>2390.13672</c:v>
                </c:pt>
                <c:pt idx="5944">
                  <c:v>2387.6953100000019</c:v>
                </c:pt>
                <c:pt idx="5945">
                  <c:v>2390.13672</c:v>
                </c:pt>
                <c:pt idx="5946">
                  <c:v>2390.13672</c:v>
                </c:pt>
                <c:pt idx="5947">
                  <c:v>2390.13672</c:v>
                </c:pt>
                <c:pt idx="5948">
                  <c:v>2390.13672</c:v>
                </c:pt>
                <c:pt idx="5949">
                  <c:v>2390.13672</c:v>
                </c:pt>
                <c:pt idx="5950">
                  <c:v>2390.13672</c:v>
                </c:pt>
                <c:pt idx="5951">
                  <c:v>2390.13672</c:v>
                </c:pt>
                <c:pt idx="5952">
                  <c:v>2390.13672</c:v>
                </c:pt>
                <c:pt idx="5953">
                  <c:v>2390.13672</c:v>
                </c:pt>
                <c:pt idx="5954">
                  <c:v>2390.13672</c:v>
                </c:pt>
                <c:pt idx="5955">
                  <c:v>2390.13672</c:v>
                </c:pt>
                <c:pt idx="5956">
                  <c:v>2390.13672</c:v>
                </c:pt>
                <c:pt idx="5957">
                  <c:v>2390.13672</c:v>
                </c:pt>
                <c:pt idx="5958">
                  <c:v>2390.13672</c:v>
                </c:pt>
                <c:pt idx="5959">
                  <c:v>2390.13672</c:v>
                </c:pt>
                <c:pt idx="5960">
                  <c:v>2390.13672</c:v>
                </c:pt>
                <c:pt idx="5961">
                  <c:v>2390.13672</c:v>
                </c:pt>
                <c:pt idx="5962">
                  <c:v>2390.13672</c:v>
                </c:pt>
                <c:pt idx="5963">
                  <c:v>2390.13672</c:v>
                </c:pt>
                <c:pt idx="5964">
                  <c:v>2390.13672</c:v>
                </c:pt>
                <c:pt idx="5965">
                  <c:v>2390.13672</c:v>
                </c:pt>
                <c:pt idx="5966">
                  <c:v>2390.13672</c:v>
                </c:pt>
                <c:pt idx="5967">
                  <c:v>2390.13672</c:v>
                </c:pt>
                <c:pt idx="5968">
                  <c:v>2390.13672</c:v>
                </c:pt>
                <c:pt idx="5969">
                  <c:v>2390.13672</c:v>
                </c:pt>
                <c:pt idx="5970">
                  <c:v>2390.13672</c:v>
                </c:pt>
                <c:pt idx="5971">
                  <c:v>2387.6953100000019</c:v>
                </c:pt>
                <c:pt idx="5972">
                  <c:v>2390.13672</c:v>
                </c:pt>
                <c:pt idx="5973">
                  <c:v>2390.13672</c:v>
                </c:pt>
                <c:pt idx="5974">
                  <c:v>2390.13672</c:v>
                </c:pt>
                <c:pt idx="5975">
                  <c:v>2390.13672</c:v>
                </c:pt>
                <c:pt idx="5976">
                  <c:v>2387.6953100000019</c:v>
                </c:pt>
                <c:pt idx="5977">
                  <c:v>2390.13672</c:v>
                </c:pt>
                <c:pt idx="5978">
                  <c:v>2390.13672</c:v>
                </c:pt>
                <c:pt idx="5979">
                  <c:v>2390.13672</c:v>
                </c:pt>
                <c:pt idx="5980">
                  <c:v>2390.13672</c:v>
                </c:pt>
                <c:pt idx="5981">
                  <c:v>2390.13672</c:v>
                </c:pt>
                <c:pt idx="5982">
                  <c:v>2390.13672</c:v>
                </c:pt>
                <c:pt idx="5983">
                  <c:v>2390.13672</c:v>
                </c:pt>
                <c:pt idx="5984">
                  <c:v>2390.13672</c:v>
                </c:pt>
                <c:pt idx="5985">
                  <c:v>2390.13672</c:v>
                </c:pt>
                <c:pt idx="5986">
                  <c:v>2390.13672</c:v>
                </c:pt>
                <c:pt idx="5987">
                  <c:v>2390.13672</c:v>
                </c:pt>
                <c:pt idx="5988">
                  <c:v>2390.13672</c:v>
                </c:pt>
                <c:pt idx="5989">
                  <c:v>2390.13672</c:v>
                </c:pt>
                <c:pt idx="5990">
                  <c:v>2390.13672</c:v>
                </c:pt>
                <c:pt idx="5991">
                  <c:v>2390.13672</c:v>
                </c:pt>
                <c:pt idx="5992">
                  <c:v>2390.13672</c:v>
                </c:pt>
                <c:pt idx="5993">
                  <c:v>2390.13672</c:v>
                </c:pt>
                <c:pt idx="5994">
                  <c:v>2390.13672</c:v>
                </c:pt>
                <c:pt idx="5995">
                  <c:v>2390.13672</c:v>
                </c:pt>
                <c:pt idx="5996">
                  <c:v>2390.13672</c:v>
                </c:pt>
                <c:pt idx="5997">
                  <c:v>2390.13672</c:v>
                </c:pt>
                <c:pt idx="5998">
                  <c:v>2390.13672</c:v>
                </c:pt>
                <c:pt idx="5999">
                  <c:v>2390.13672</c:v>
                </c:pt>
                <c:pt idx="6000">
                  <c:v>2390.13672</c:v>
                </c:pt>
                <c:pt idx="6001">
                  <c:v>2390.13672</c:v>
                </c:pt>
                <c:pt idx="6002">
                  <c:v>2390.13672</c:v>
                </c:pt>
                <c:pt idx="6003">
                  <c:v>2390.13672</c:v>
                </c:pt>
                <c:pt idx="6004">
                  <c:v>2390.13672</c:v>
                </c:pt>
                <c:pt idx="6005">
                  <c:v>2390.13672</c:v>
                </c:pt>
                <c:pt idx="6006">
                  <c:v>2390.13672</c:v>
                </c:pt>
                <c:pt idx="6007">
                  <c:v>2390.13672</c:v>
                </c:pt>
                <c:pt idx="6008">
                  <c:v>2390.13672</c:v>
                </c:pt>
                <c:pt idx="6009">
                  <c:v>2390.13672</c:v>
                </c:pt>
                <c:pt idx="6010">
                  <c:v>2390.13672</c:v>
                </c:pt>
                <c:pt idx="6011">
                  <c:v>2390.13672</c:v>
                </c:pt>
                <c:pt idx="6012">
                  <c:v>2390.13672</c:v>
                </c:pt>
                <c:pt idx="6013">
                  <c:v>2390.13672</c:v>
                </c:pt>
                <c:pt idx="6014">
                  <c:v>2390.13672</c:v>
                </c:pt>
                <c:pt idx="6015">
                  <c:v>2390.13672</c:v>
                </c:pt>
                <c:pt idx="6016">
                  <c:v>2390.13672</c:v>
                </c:pt>
                <c:pt idx="6017">
                  <c:v>2390.13672</c:v>
                </c:pt>
                <c:pt idx="6018">
                  <c:v>2387.6953100000019</c:v>
                </c:pt>
                <c:pt idx="6019">
                  <c:v>2390.13672</c:v>
                </c:pt>
                <c:pt idx="6020">
                  <c:v>2390.13672</c:v>
                </c:pt>
                <c:pt idx="6021">
                  <c:v>2390.13672</c:v>
                </c:pt>
                <c:pt idx="6022">
                  <c:v>2390.13672</c:v>
                </c:pt>
                <c:pt idx="6023">
                  <c:v>2390.13672</c:v>
                </c:pt>
                <c:pt idx="6024">
                  <c:v>2390.13672</c:v>
                </c:pt>
                <c:pt idx="6025">
                  <c:v>2390.13672</c:v>
                </c:pt>
                <c:pt idx="6026">
                  <c:v>2390.13672</c:v>
                </c:pt>
                <c:pt idx="6027">
                  <c:v>2390.13672</c:v>
                </c:pt>
                <c:pt idx="6028">
                  <c:v>2390.13672</c:v>
                </c:pt>
                <c:pt idx="6029">
                  <c:v>2390.13672</c:v>
                </c:pt>
                <c:pt idx="6030">
                  <c:v>2390.13672</c:v>
                </c:pt>
                <c:pt idx="6031">
                  <c:v>2390.13672</c:v>
                </c:pt>
                <c:pt idx="6032">
                  <c:v>2390.13672</c:v>
                </c:pt>
                <c:pt idx="6033">
                  <c:v>2387.6953100000019</c:v>
                </c:pt>
                <c:pt idx="6034">
                  <c:v>2390.13672</c:v>
                </c:pt>
                <c:pt idx="6035">
                  <c:v>2390.13672</c:v>
                </c:pt>
                <c:pt idx="6036">
                  <c:v>2390.13672</c:v>
                </c:pt>
                <c:pt idx="6037">
                  <c:v>2390.13672</c:v>
                </c:pt>
                <c:pt idx="6038">
                  <c:v>2390.13672</c:v>
                </c:pt>
                <c:pt idx="6039">
                  <c:v>2390.13672</c:v>
                </c:pt>
                <c:pt idx="6040">
                  <c:v>2390.13672</c:v>
                </c:pt>
                <c:pt idx="6041">
                  <c:v>2390.13672</c:v>
                </c:pt>
                <c:pt idx="6042">
                  <c:v>2390.13672</c:v>
                </c:pt>
                <c:pt idx="6043">
                  <c:v>2387.6953100000019</c:v>
                </c:pt>
                <c:pt idx="6044">
                  <c:v>2390.13672</c:v>
                </c:pt>
                <c:pt idx="6045">
                  <c:v>2390.13672</c:v>
                </c:pt>
                <c:pt idx="6046">
                  <c:v>2390.13672</c:v>
                </c:pt>
                <c:pt idx="6047">
                  <c:v>2390.13672</c:v>
                </c:pt>
                <c:pt idx="6048">
                  <c:v>2390.13672</c:v>
                </c:pt>
                <c:pt idx="6049">
                  <c:v>2390.13672</c:v>
                </c:pt>
                <c:pt idx="6050">
                  <c:v>2390.13672</c:v>
                </c:pt>
                <c:pt idx="6051">
                  <c:v>2387.6953100000019</c:v>
                </c:pt>
                <c:pt idx="6052">
                  <c:v>2390.13672</c:v>
                </c:pt>
                <c:pt idx="6053">
                  <c:v>2390.13672</c:v>
                </c:pt>
                <c:pt idx="6054">
                  <c:v>2390.13672</c:v>
                </c:pt>
                <c:pt idx="6055">
                  <c:v>2390.13672</c:v>
                </c:pt>
                <c:pt idx="6056">
                  <c:v>2387.6953100000019</c:v>
                </c:pt>
                <c:pt idx="6057">
                  <c:v>2390.13672</c:v>
                </c:pt>
                <c:pt idx="6058">
                  <c:v>2387.6953100000019</c:v>
                </c:pt>
                <c:pt idx="6059">
                  <c:v>2390.13672</c:v>
                </c:pt>
                <c:pt idx="6060">
                  <c:v>2390.13672</c:v>
                </c:pt>
                <c:pt idx="6061">
                  <c:v>2390.13672</c:v>
                </c:pt>
                <c:pt idx="6062">
                  <c:v>2390.13672</c:v>
                </c:pt>
                <c:pt idx="6063">
                  <c:v>2390.13672</c:v>
                </c:pt>
                <c:pt idx="6064">
                  <c:v>2387.6953100000019</c:v>
                </c:pt>
                <c:pt idx="6065">
                  <c:v>2390.13672</c:v>
                </c:pt>
                <c:pt idx="6066">
                  <c:v>2390.13672</c:v>
                </c:pt>
                <c:pt idx="6067">
                  <c:v>2390.13672</c:v>
                </c:pt>
                <c:pt idx="6068">
                  <c:v>2390.13672</c:v>
                </c:pt>
                <c:pt idx="6069">
                  <c:v>2390.13672</c:v>
                </c:pt>
                <c:pt idx="6070">
                  <c:v>2390.13672</c:v>
                </c:pt>
                <c:pt idx="6071">
                  <c:v>2390.13672</c:v>
                </c:pt>
                <c:pt idx="6072">
                  <c:v>2390.13672</c:v>
                </c:pt>
                <c:pt idx="6073">
                  <c:v>2387.6953100000019</c:v>
                </c:pt>
                <c:pt idx="6074">
                  <c:v>2390.13672</c:v>
                </c:pt>
                <c:pt idx="6075">
                  <c:v>2390.13672</c:v>
                </c:pt>
                <c:pt idx="6076">
                  <c:v>2390.13672</c:v>
                </c:pt>
                <c:pt idx="6077">
                  <c:v>2390.13672</c:v>
                </c:pt>
                <c:pt idx="6078">
                  <c:v>2390.13672</c:v>
                </c:pt>
                <c:pt idx="6079">
                  <c:v>2390.13672</c:v>
                </c:pt>
                <c:pt idx="6080">
                  <c:v>2390.13672</c:v>
                </c:pt>
                <c:pt idx="6081">
                  <c:v>2390.13672</c:v>
                </c:pt>
                <c:pt idx="6082">
                  <c:v>2390.13672</c:v>
                </c:pt>
                <c:pt idx="6083">
                  <c:v>2390.13672</c:v>
                </c:pt>
                <c:pt idx="6084">
                  <c:v>2390.13672</c:v>
                </c:pt>
                <c:pt idx="6085">
                  <c:v>2390.13672</c:v>
                </c:pt>
                <c:pt idx="6086">
                  <c:v>2390.13672</c:v>
                </c:pt>
                <c:pt idx="6087">
                  <c:v>2390.13672</c:v>
                </c:pt>
                <c:pt idx="6088">
                  <c:v>2390.13672</c:v>
                </c:pt>
                <c:pt idx="6089">
                  <c:v>2390.13672</c:v>
                </c:pt>
                <c:pt idx="6090">
                  <c:v>2390.13672</c:v>
                </c:pt>
                <c:pt idx="6091">
                  <c:v>2390.13672</c:v>
                </c:pt>
                <c:pt idx="6092">
                  <c:v>2390.13672</c:v>
                </c:pt>
                <c:pt idx="6093">
                  <c:v>2390.13672</c:v>
                </c:pt>
                <c:pt idx="6094">
                  <c:v>2390.13672</c:v>
                </c:pt>
                <c:pt idx="6095">
                  <c:v>2390.13672</c:v>
                </c:pt>
                <c:pt idx="6096">
                  <c:v>2390.13672</c:v>
                </c:pt>
                <c:pt idx="6097">
                  <c:v>2390.13672</c:v>
                </c:pt>
                <c:pt idx="6098">
                  <c:v>2387.6953100000019</c:v>
                </c:pt>
                <c:pt idx="6099">
                  <c:v>2390.13672</c:v>
                </c:pt>
                <c:pt idx="6100">
                  <c:v>2390.13672</c:v>
                </c:pt>
                <c:pt idx="6101">
                  <c:v>2390.13672</c:v>
                </c:pt>
                <c:pt idx="6102">
                  <c:v>2390.13672</c:v>
                </c:pt>
                <c:pt idx="6103">
                  <c:v>2390.13672</c:v>
                </c:pt>
                <c:pt idx="6104">
                  <c:v>2390.13672</c:v>
                </c:pt>
                <c:pt idx="6105">
                  <c:v>2390.13672</c:v>
                </c:pt>
                <c:pt idx="6106">
                  <c:v>2390.13672</c:v>
                </c:pt>
                <c:pt idx="6107">
                  <c:v>2390.13672</c:v>
                </c:pt>
                <c:pt idx="6108">
                  <c:v>2390.13672</c:v>
                </c:pt>
                <c:pt idx="6109">
                  <c:v>2390.13672</c:v>
                </c:pt>
                <c:pt idx="6110">
                  <c:v>2390.13672</c:v>
                </c:pt>
                <c:pt idx="6111">
                  <c:v>2390.13672</c:v>
                </c:pt>
                <c:pt idx="6112">
                  <c:v>2390.13672</c:v>
                </c:pt>
                <c:pt idx="6113">
                  <c:v>2390.13672</c:v>
                </c:pt>
                <c:pt idx="6114">
                  <c:v>2390.13672</c:v>
                </c:pt>
                <c:pt idx="6115">
                  <c:v>2390.13672</c:v>
                </c:pt>
                <c:pt idx="6116">
                  <c:v>2390.13672</c:v>
                </c:pt>
                <c:pt idx="6117">
                  <c:v>2390.13672</c:v>
                </c:pt>
                <c:pt idx="6118">
                  <c:v>2390.13672</c:v>
                </c:pt>
                <c:pt idx="6119">
                  <c:v>2390.13672</c:v>
                </c:pt>
                <c:pt idx="6120">
                  <c:v>2390.13672</c:v>
                </c:pt>
                <c:pt idx="6121">
                  <c:v>2390.13672</c:v>
                </c:pt>
                <c:pt idx="6122">
                  <c:v>2390.13672</c:v>
                </c:pt>
                <c:pt idx="6123">
                  <c:v>2390.13672</c:v>
                </c:pt>
                <c:pt idx="6124">
                  <c:v>2390.13672</c:v>
                </c:pt>
                <c:pt idx="6125">
                  <c:v>2390.13672</c:v>
                </c:pt>
                <c:pt idx="6126">
                  <c:v>2390.13672</c:v>
                </c:pt>
                <c:pt idx="6127">
                  <c:v>2390.13672</c:v>
                </c:pt>
                <c:pt idx="6128">
                  <c:v>2387.6953100000019</c:v>
                </c:pt>
                <c:pt idx="6129">
                  <c:v>2390.13672</c:v>
                </c:pt>
                <c:pt idx="6130">
                  <c:v>2390.13672</c:v>
                </c:pt>
                <c:pt idx="6131">
                  <c:v>2390.13672</c:v>
                </c:pt>
                <c:pt idx="6132">
                  <c:v>2390.13672</c:v>
                </c:pt>
                <c:pt idx="6133">
                  <c:v>2390.13672</c:v>
                </c:pt>
                <c:pt idx="6134">
                  <c:v>2390.13672</c:v>
                </c:pt>
                <c:pt idx="6135">
                  <c:v>2390.13672</c:v>
                </c:pt>
                <c:pt idx="6136">
                  <c:v>2390.13672</c:v>
                </c:pt>
                <c:pt idx="6137">
                  <c:v>2390.13672</c:v>
                </c:pt>
                <c:pt idx="6138">
                  <c:v>2390.13672</c:v>
                </c:pt>
                <c:pt idx="6139">
                  <c:v>2390.13672</c:v>
                </c:pt>
                <c:pt idx="6140">
                  <c:v>2390.13672</c:v>
                </c:pt>
                <c:pt idx="6141">
                  <c:v>2390.13672</c:v>
                </c:pt>
                <c:pt idx="6142">
                  <c:v>2390.13672</c:v>
                </c:pt>
                <c:pt idx="6143">
                  <c:v>2390.13672</c:v>
                </c:pt>
                <c:pt idx="6144">
                  <c:v>2390.13672</c:v>
                </c:pt>
                <c:pt idx="6145">
                  <c:v>2390.13672</c:v>
                </c:pt>
                <c:pt idx="6146">
                  <c:v>2390.13672</c:v>
                </c:pt>
                <c:pt idx="6147">
                  <c:v>2390.13672</c:v>
                </c:pt>
                <c:pt idx="6148">
                  <c:v>2387.6953100000019</c:v>
                </c:pt>
                <c:pt idx="6149">
                  <c:v>2390.13672</c:v>
                </c:pt>
                <c:pt idx="6150">
                  <c:v>2390.13672</c:v>
                </c:pt>
                <c:pt idx="6151">
                  <c:v>2390.13672</c:v>
                </c:pt>
                <c:pt idx="6152">
                  <c:v>2390.13672</c:v>
                </c:pt>
                <c:pt idx="6153">
                  <c:v>2390.13672</c:v>
                </c:pt>
                <c:pt idx="6154">
                  <c:v>2390.13672</c:v>
                </c:pt>
                <c:pt idx="6155">
                  <c:v>2390.13672</c:v>
                </c:pt>
                <c:pt idx="6156">
                  <c:v>2390.13672</c:v>
                </c:pt>
                <c:pt idx="6157">
                  <c:v>2390.13672</c:v>
                </c:pt>
                <c:pt idx="6158">
                  <c:v>2390.13672</c:v>
                </c:pt>
                <c:pt idx="6159">
                  <c:v>2390.13672</c:v>
                </c:pt>
                <c:pt idx="6160">
                  <c:v>2390.13672</c:v>
                </c:pt>
                <c:pt idx="6161">
                  <c:v>2390.13672</c:v>
                </c:pt>
                <c:pt idx="6162">
                  <c:v>2390.13672</c:v>
                </c:pt>
                <c:pt idx="6163">
                  <c:v>2390.13672</c:v>
                </c:pt>
                <c:pt idx="6164">
                  <c:v>2390.13672</c:v>
                </c:pt>
                <c:pt idx="6165">
                  <c:v>2390.13672</c:v>
                </c:pt>
                <c:pt idx="6166">
                  <c:v>2390.13672</c:v>
                </c:pt>
                <c:pt idx="6167">
                  <c:v>2387.6953100000019</c:v>
                </c:pt>
                <c:pt idx="6168">
                  <c:v>2387.6953100000019</c:v>
                </c:pt>
                <c:pt idx="6169">
                  <c:v>2390.13672</c:v>
                </c:pt>
                <c:pt idx="6170">
                  <c:v>2390.13672</c:v>
                </c:pt>
                <c:pt idx="6171">
                  <c:v>2390.13672</c:v>
                </c:pt>
                <c:pt idx="6172">
                  <c:v>2390.13672</c:v>
                </c:pt>
                <c:pt idx="6173">
                  <c:v>2390.13672</c:v>
                </c:pt>
                <c:pt idx="6174">
                  <c:v>2390.13672</c:v>
                </c:pt>
                <c:pt idx="6175">
                  <c:v>2390.13672</c:v>
                </c:pt>
                <c:pt idx="6176">
                  <c:v>2390.13672</c:v>
                </c:pt>
                <c:pt idx="6177">
                  <c:v>2390.13672</c:v>
                </c:pt>
                <c:pt idx="6178">
                  <c:v>2390.13672</c:v>
                </c:pt>
                <c:pt idx="6179">
                  <c:v>2390.13672</c:v>
                </c:pt>
                <c:pt idx="6180">
                  <c:v>2390.13672</c:v>
                </c:pt>
                <c:pt idx="6181">
                  <c:v>2390.13672</c:v>
                </c:pt>
                <c:pt idx="6182">
                  <c:v>2390.13672</c:v>
                </c:pt>
                <c:pt idx="6183">
                  <c:v>2390.13672</c:v>
                </c:pt>
                <c:pt idx="6184">
                  <c:v>2390.13672</c:v>
                </c:pt>
                <c:pt idx="6185">
                  <c:v>2390.13672</c:v>
                </c:pt>
                <c:pt idx="6186">
                  <c:v>2390.13672</c:v>
                </c:pt>
                <c:pt idx="6187">
                  <c:v>2390.13672</c:v>
                </c:pt>
                <c:pt idx="6188">
                  <c:v>2390.13672</c:v>
                </c:pt>
                <c:pt idx="6189">
                  <c:v>2390.13672</c:v>
                </c:pt>
                <c:pt idx="6190">
                  <c:v>2390.13672</c:v>
                </c:pt>
                <c:pt idx="6191">
                  <c:v>2387.6953100000019</c:v>
                </c:pt>
                <c:pt idx="6192">
                  <c:v>2390.13672</c:v>
                </c:pt>
                <c:pt idx="6193">
                  <c:v>2390.13672</c:v>
                </c:pt>
                <c:pt idx="6194">
                  <c:v>2390.13672</c:v>
                </c:pt>
                <c:pt idx="6195">
                  <c:v>2390.13672</c:v>
                </c:pt>
                <c:pt idx="6196">
                  <c:v>2387.6953100000019</c:v>
                </c:pt>
                <c:pt idx="6197">
                  <c:v>2390.13672</c:v>
                </c:pt>
                <c:pt idx="6198">
                  <c:v>2390.13672</c:v>
                </c:pt>
                <c:pt idx="6199">
                  <c:v>2390.13672</c:v>
                </c:pt>
                <c:pt idx="6200">
                  <c:v>2390.13672</c:v>
                </c:pt>
                <c:pt idx="6201">
                  <c:v>2390.13672</c:v>
                </c:pt>
                <c:pt idx="6202">
                  <c:v>2390.13672</c:v>
                </c:pt>
                <c:pt idx="6203">
                  <c:v>2390.13672</c:v>
                </c:pt>
                <c:pt idx="6204">
                  <c:v>2390.13672</c:v>
                </c:pt>
                <c:pt idx="6205">
                  <c:v>2390.13672</c:v>
                </c:pt>
                <c:pt idx="6206">
                  <c:v>2390.13672</c:v>
                </c:pt>
                <c:pt idx="6207">
                  <c:v>2390.13672</c:v>
                </c:pt>
                <c:pt idx="6208">
                  <c:v>2390.13672</c:v>
                </c:pt>
                <c:pt idx="6209">
                  <c:v>2390.13672</c:v>
                </c:pt>
                <c:pt idx="6210">
                  <c:v>2387.6953100000019</c:v>
                </c:pt>
                <c:pt idx="6211">
                  <c:v>2390.13672</c:v>
                </c:pt>
                <c:pt idx="6212">
                  <c:v>2390.13672</c:v>
                </c:pt>
                <c:pt idx="6213">
                  <c:v>2390.13672</c:v>
                </c:pt>
                <c:pt idx="6214">
                  <c:v>2390.13672</c:v>
                </c:pt>
                <c:pt idx="6215">
                  <c:v>2390.13672</c:v>
                </c:pt>
                <c:pt idx="6216">
                  <c:v>2390.13672</c:v>
                </c:pt>
                <c:pt idx="6217">
                  <c:v>2390.13672</c:v>
                </c:pt>
                <c:pt idx="6218">
                  <c:v>2390.13672</c:v>
                </c:pt>
                <c:pt idx="6219">
                  <c:v>2390.13672</c:v>
                </c:pt>
                <c:pt idx="6220">
                  <c:v>2390.13672</c:v>
                </c:pt>
                <c:pt idx="6221">
                  <c:v>2390.13672</c:v>
                </c:pt>
                <c:pt idx="6222">
                  <c:v>2390.13672</c:v>
                </c:pt>
                <c:pt idx="6223">
                  <c:v>2390.13672</c:v>
                </c:pt>
                <c:pt idx="6224">
                  <c:v>2390.13672</c:v>
                </c:pt>
                <c:pt idx="6225">
                  <c:v>2390.13672</c:v>
                </c:pt>
                <c:pt idx="6226">
                  <c:v>2387.6953100000019</c:v>
                </c:pt>
                <c:pt idx="6227">
                  <c:v>2390.13672</c:v>
                </c:pt>
                <c:pt idx="6228">
                  <c:v>2390.13672</c:v>
                </c:pt>
                <c:pt idx="6229">
                  <c:v>2390.13672</c:v>
                </c:pt>
                <c:pt idx="6230">
                  <c:v>2387.6953100000019</c:v>
                </c:pt>
                <c:pt idx="6231">
                  <c:v>2387.6953100000019</c:v>
                </c:pt>
                <c:pt idx="6232">
                  <c:v>2390.13672</c:v>
                </c:pt>
                <c:pt idx="6233">
                  <c:v>2390.13672</c:v>
                </c:pt>
                <c:pt idx="6234">
                  <c:v>2390.13672</c:v>
                </c:pt>
                <c:pt idx="6235">
                  <c:v>2390.13672</c:v>
                </c:pt>
                <c:pt idx="6236">
                  <c:v>2387.6953100000019</c:v>
                </c:pt>
                <c:pt idx="6237">
                  <c:v>2390.13672</c:v>
                </c:pt>
                <c:pt idx="6238">
                  <c:v>2390.13672</c:v>
                </c:pt>
                <c:pt idx="6239">
                  <c:v>2390.13672</c:v>
                </c:pt>
                <c:pt idx="6240">
                  <c:v>2390.13672</c:v>
                </c:pt>
                <c:pt idx="6241">
                  <c:v>2390.13672</c:v>
                </c:pt>
                <c:pt idx="6242">
                  <c:v>2390.13672</c:v>
                </c:pt>
                <c:pt idx="6243">
                  <c:v>2390.13672</c:v>
                </c:pt>
                <c:pt idx="6244">
                  <c:v>2390.13672</c:v>
                </c:pt>
                <c:pt idx="6245">
                  <c:v>2390.13672</c:v>
                </c:pt>
                <c:pt idx="6246">
                  <c:v>2387.6953100000019</c:v>
                </c:pt>
                <c:pt idx="6247">
                  <c:v>2390.13672</c:v>
                </c:pt>
                <c:pt idx="6248">
                  <c:v>2390.13672</c:v>
                </c:pt>
                <c:pt idx="6249">
                  <c:v>2390.13672</c:v>
                </c:pt>
                <c:pt idx="6250">
                  <c:v>2390.13672</c:v>
                </c:pt>
                <c:pt idx="6251">
                  <c:v>2390.13672</c:v>
                </c:pt>
                <c:pt idx="6252">
                  <c:v>2390.13672</c:v>
                </c:pt>
                <c:pt idx="6253">
                  <c:v>2387.6953100000019</c:v>
                </c:pt>
                <c:pt idx="6254">
                  <c:v>2390.13672</c:v>
                </c:pt>
                <c:pt idx="6255">
                  <c:v>2390.13672</c:v>
                </c:pt>
                <c:pt idx="6256">
                  <c:v>2390.13672</c:v>
                </c:pt>
                <c:pt idx="6257">
                  <c:v>2390.13672</c:v>
                </c:pt>
                <c:pt idx="6258">
                  <c:v>2390.13672</c:v>
                </c:pt>
                <c:pt idx="6259">
                  <c:v>2390.13672</c:v>
                </c:pt>
                <c:pt idx="6260">
                  <c:v>2390.13672</c:v>
                </c:pt>
                <c:pt idx="6261">
                  <c:v>2387.6953100000019</c:v>
                </c:pt>
                <c:pt idx="6262">
                  <c:v>2390.13672</c:v>
                </c:pt>
                <c:pt idx="6263">
                  <c:v>2390.13672</c:v>
                </c:pt>
                <c:pt idx="6264">
                  <c:v>2390.13672</c:v>
                </c:pt>
                <c:pt idx="6265">
                  <c:v>2390.13672</c:v>
                </c:pt>
                <c:pt idx="6266">
                  <c:v>2390.13672</c:v>
                </c:pt>
                <c:pt idx="6267">
                  <c:v>2390.13672</c:v>
                </c:pt>
                <c:pt idx="6268">
                  <c:v>2390.13672</c:v>
                </c:pt>
                <c:pt idx="6269">
                  <c:v>2390.13672</c:v>
                </c:pt>
                <c:pt idx="6270">
                  <c:v>2390.13672</c:v>
                </c:pt>
                <c:pt idx="6271">
                  <c:v>2390.13672</c:v>
                </c:pt>
                <c:pt idx="6272">
                  <c:v>2390.13672</c:v>
                </c:pt>
                <c:pt idx="6273">
                  <c:v>2390.13672</c:v>
                </c:pt>
                <c:pt idx="6274">
                  <c:v>2390.13672</c:v>
                </c:pt>
                <c:pt idx="6275">
                  <c:v>2390.13672</c:v>
                </c:pt>
                <c:pt idx="6276">
                  <c:v>2390.13672</c:v>
                </c:pt>
                <c:pt idx="6277">
                  <c:v>2390.13672</c:v>
                </c:pt>
                <c:pt idx="6278">
                  <c:v>2390.13672</c:v>
                </c:pt>
                <c:pt idx="6279">
                  <c:v>2390.13672</c:v>
                </c:pt>
                <c:pt idx="6280">
                  <c:v>2390.13672</c:v>
                </c:pt>
                <c:pt idx="6281">
                  <c:v>2390.13672</c:v>
                </c:pt>
                <c:pt idx="6282">
                  <c:v>2390.13672</c:v>
                </c:pt>
                <c:pt idx="6283">
                  <c:v>2390.13672</c:v>
                </c:pt>
                <c:pt idx="6284">
                  <c:v>2390.13672</c:v>
                </c:pt>
                <c:pt idx="6285">
                  <c:v>2390.13672</c:v>
                </c:pt>
                <c:pt idx="6286">
                  <c:v>2390.13672</c:v>
                </c:pt>
                <c:pt idx="6287">
                  <c:v>2390.13672</c:v>
                </c:pt>
                <c:pt idx="6288">
                  <c:v>2390.13672</c:v>
                </c:pt>
                <c:pt idx="6289">
                  <c:v>2390.13672</c:v>
                </c:pt>
                <c:pt idx="6290">
                  <c:v>2390.13672</c:v>
                </c:pt>
                <c:pt idx="6291">
                  <c:v>2390.13672</c:v>
                </c:pt>
                <c:pt idx="6292">
                  <c:v>2390.13672</c:v>
                </c:pt>
                <c:pt idx="6293">
                  <c:v>2390.13672</c:v>
                </c:pt>
                <c:pt idx="6294">
                  <c:v>2390.13672</c:v>
                </c:pt>
                <c:pt idx="6295">
                  <c:v>2390.13672</c:v>
                </c:pt>
                <c:pt idx="6296">
                  <c:v>2390.13672</c:v>
                </c:pt>
                <c:pt idx="6297">
                  <c:v>2390.13672</c:v>
                </c:pt>
                <c:pt idx="6298">
                  <c:v>2390.13672</c:v>
                </c:pt>
                <c:pt idx="6299">
                  <c:v>2390.13672</c:v>
                </c:pt>
                <c:pt idx="6300">
                  <c:v>2390.13672</c:v>
                </c:pt>
                <c:pt idx="6301">
                  <c:v>2390.13672</c:v>
                </c:pt>
                <c:pt idx="6302">
                  <c:v>2390.13672</c:v>
                </c:pt>
                <c:pt idx="6303">
                  <c:v>2390.13672</c:v>
                </c:pt>
                <c:pt idx="6304">
                  <c:v>2390.13672</c:v>
                </c:pt>
                <c:pt idx="6305">
                  <c:v>2390.13672</c:v>
                </c:pt>
                <c:pt idx="6306">
                  <c:v>2390.13672</c:v>
                </c:pt>
                <c:pt idx="6307">
                  <c:v>2390.13672</c:v>
                </c:pt>
                <c:pt idx="6308">
                  <c:v>2390.13672</c:v>
                </c:pt>
                <c:pt idx="6309">
                  <c:v>2390.13672</c:v>
                </c:pt>
                <c:pt idx="6310">
                  <c:v>2390.13672</c:v>
                </c:pt>
                <c:pt idx="6311">
                  <c:v>2390.13672</c:v>
                </c:pt>
                <c:pt idx="6312">
                  <c:v>2390.13672</c:v>
                </c:pt>
                <c:pt idx="6313">
                  <c:v>2390.13672</c:v>
                </c:pt>
                <c:pt idx="6314">
                  <c:v>2390.13672</c:v>
                </c:pt>
                <c:pt idx="6315">
                  <c:v>2390.13672</c:v>
                </c:pt>
                <c:pt idx="6316">
                  <c:v>2387.6953100000019</c:v>
                </c:pt>
                <c:pt idx="6317">
                  <c:v>2390.13672</c:v>
                </c:pt>
                <c:pt idx="6318">
                  <c:v>2390.13672</c:v>
                </c:pt>
                <c:pt idx="6319">
                  <c:v>2390.13672</c:v>
                </c:pt>
                <c:pt idx="6320">
                  <c:v>2390.13672</c:v>
                </c:pt>
                <c:pt idx="6321">
                  <c:v>2390.13672</c:v>
                </c:pt>
                <c:pt idx="6322">
                  <c:v>2390.13672</c:v>
                </c:pt>
                <c:pt idx="6323">
                  <c:v>2390.13672</c:v>
                </c:pt>
                <c:pt idx="6324">
                  <c:v>2387.6953100000019</c:v>
                </c:pt>
                <c:pt idx="6325">
                  <c:v>2390.13672</c:v>
                </c:pt>
                <c:pt idx="6326">
                  <c:v>2390.13672</c:v>
                </c:pt>
                <c:pt idx="6327">
                  <c:v>2390.13672</c:v>
                </c:pt>
                <c:pt idx="6328">
                  <c:v>2390.13672</c:v>
                </c:pt>
                <c:pt idx="6329">
                  <c:v>2392.5781299999999</c:v>
                </c:pt>
                <c:pt idx="6330">
                  <c:v>2390.13672</c:v>
                </c:pt>
                <c:pt idx="6331">
                  <c:v>2387.6953100000019</c:v>
                </c:pt>
                <c:pt idx="6332">
                  <c:v>2390.13672</c:v>
                </c:pt>
                <c:pt idx="6333">
                  <c:v>2390.13672</c:v>
                </c:pt>
                <c:pt idx="6334">
                  <c:v>2390.13672</c:v>
                </c:pt>
                <c:pt idx="6335">
                  <c:v>2390.13672</c:v>
                </c:pt>
                <c:pt idx="6336">
                  <c:v>2387.6953100000019</c:v>
                </c:pt>
                <c:pt idx="6337">
                  <c:v>2387.6953100000019</c:v>
                </c:pt>
                <c:pt idx="6338">
                  <c:v>2390.13672</c:v>
                </c:pt>
                <c:pt idx="6339">
                  <c:v>2390.13672</c:v>
                </c:pt>
                <c:pt idx="6340">
                  <c:v>2390.13672</c:v>
                </c:pt>
                <c:pt idx="6341">
                  <c:v>2390.13672</c:v>
                </c:pt>
                <c:pt idx="6342">
                  <c:v>2390.13672</c:v>
                </c:pt>
                <c:pt idx="6343">
                  <c:v>2390.13672</c:v>
                </c:pt>
                <c:pt idx="6344">
                  <c:v>2390.13672</c:v>
                </c:pt>
                <c:pt idx="6345">
                  <c:v>2390.13672</c:v>
                </c:pt>
                <c:pt idx="6346">
                  <c:v>2390.13672</c:v>
                </c:pt>
                <c:pt idx="6347">
                  <c:v>2390.13672</c:v>
                </c:pt>
                <c:pt idx="6348">
                  <c:v>2390.13672</c:v>
                </c:pt>
                <c:pt idx="6349">
                  <c:v>2390.13672</c:v>
                </c:pt>
                <c:pt idx="6350">
                  <c:v>2390.13672</c:v>
                </c:pt>
                <c:pt idx="6351">
                  <c:v>2390.13672</c:v>
                </c:pt>
                <c:pt idx="6352">
                  <c:v>2390.13672</c:v>
                </c:pt>
                <c:pt idx="6353">
                  <c:v>2390.13672</c:v>
                </c:pt>
                <c:pt idx="6354">
                  <c:v>2390.13672</c:v>
                </c:pt>
                <c:pt idx="6355">
                  <c:v>2390.13672</c:v>
                </c:pt>
                <c:pt idx="6356">
                  <c:v>2390.13672</c:v>
                </c:pt>
                <c:pt idx="6357">
                  <c:v>2390.13672</c:v>
                </c:pt>
                <c:pt idx="6358">
                  <c:v>2390.13672</c:v>
                </c:pt>
                <c:pt idx="6359">
                  <c:v>2390.13672</c:v>
                </c:pt>
                <c:pt idx="6360">
                  <c:v>2390.13672</c:v>
                </c:pt>
                <c:pt idx="6361">
                  <c:v>2390.13672</c:v>
                </c:pt>
                <c:pt idx="6362">
                  <c:v>2390.13672</c:v>
                </c:pt>
                <c:pt idx="6363">
                  <c:v>2387.6953100000019</c:v>
                </c:pt>
                <c:pt idx="6364">
                  <c:v>2390.13672</c:v>
                </c:pt>
                <c:pt idx="6365">
                  <c:v>2390.13672</c:v>
                </c:pt>
                <c:pt idx="6366">
                  <c:v>2390.13672</c:v>
                </c:pt>
                <c:pt idx="6367">
                  <c:v>2390.13672</c:v>
                </c:pt>
                <c:pt idx="6368">
                  <c:v>2390.13672</c:v>
                </c:pt>
                <c:pt idx="6369">
                  <c:v>2390.13672</c:v>
                </c:pt>
                <c:pt idx="6370">
                  <c:v>2390.13672</c:v>
                </c:pt>
                <c:pt idx="6371">
                  <c:v>2390.13672</c:v>
                </c:pt>
                <c:pt idx="6372">
                  <c:v>2390.13672</c:v>
                </c:pt>
                <c:pt idx="6373">
                  <c:v>2390.13672</c:v>
                </c:pt>
                <c:pt idx="6374">
                  <c:v>2390.13672</c:v>
                </c:pt>
                <c:pt idx="6375">
                  <c:v>2387.6953100000019</c:v>
                </c:pt>
                <c:pt idx="6376">
                  <c:v>2390.13672</c:v>
                </c:pt>
                <c:pt idx="6377">
                  <c:v>2390.13672</c:v>
                </c:pt>
                <c:pt idx="6378">
                  <c:v>2390.13672</c:v>
                </c:pt>
                <c:pt idx="6379">
                  <c:v>2390.13672</c:v>
                </c:pt>
                <c:pt idx="6380">
                  <c:v>2390.13672</c:v>
                </c:pt>
                <c:pt idx="6381">
                  <c:v>2390.13672</c:v>
                </c:pt>
                <c:pt idx="6382">
                  <c:v>2390.13672</c:v>
                </c:pt>
                <c:pt idx="6383">
                  <c:v>2390.13672</c:v>
                </c:pt>
                <c:pt idx="6384">
                  <c:v>2387.6953100000019</c:v>
                </c:pt>
                <c:pt idx="6385">
                  <c:v>2390.13672</c:v>
                </c:pt>
                <c:pt idx="6386">
                  <c:v>2387.6953100000019</c:v>
                </c:pt>
                <c:pt idx="6387">
                  <c:v>2390.13672</c:v>
                </c:pt>
                <c:pt idx="6388">
                  <c:v>2390.13672</c:v>
                </c:pt>
                <c:pt idx="6389">
                  <c:v>2387.6953100000019</c:v>
                </c:pt>
                <c:pt idx="6390">
                  <c:v>2390.13672</c:v>
                </c:pt>
                <c:pt idx="6391">
                  <c:v>2390.13672</c:v>
                </c:pt>
                <c:pt idx="6392">
                  <c:v>2390.13672</c:v>
                </c:pt>
                <c:pt idx="6393">
                  <c:v>2390.13672</c:v>
                </c:pt>
                <c:pt idx="6394">
                  <c:v>2390.13672</c:v>
                </c:pt>
                <c:pt idx="6395">
                  <c:v>2390.13672</c:v>
                </c:pt>
                <c:pt idx="6396">
                  <c:v>2390.13672</c:v>
                </c:pt>
                <c:pt idx="6397">
                  <c:v>2390.13672</c:v>
                </c:pt>
                <c:pt idx="6398">
                  <c:v>2390.13672</c:v>
                </c:pt>
                <c:pt idx="6399">
                  <c:v>2390.13672</c:v>
                </c:pt>
                <c:pt idx="6400">
                  <c:v>2390.13672</c:v>
                </c:pt>
                <c:pt idx="6401">
                  <c:v>2387.6953100000019</c:v>
                </c:pt>
                <c:pt idx="6402">
                  <c:v>2390.13672</c:v>
                </c:pt>
                <c:pt idx="6403">
                  <c:v>2390.13672</c:v>
                </c:pt>
                <c:pt idx="6404">
                  <c:v>2390.13672</c:v>
                </c:pt>
                <c:pt idx="6405">
                  <c:v>2387.6953100000019</c:v>
                </c:pt>
                <c:pt idx="6406">
                  <c:v>2390.13672</c:v>
                </c:pt>
                <c:pt idx="6407">
                  <c:v>2390.13672</c:v>
                </c:pt>
                <c:pt idx="6408">
                  <c:v>2390.13672</c:v>
                </c:pt>
                <c:pt idx="6409">
                  <c:v>2390.13672</c:v>
                </c:pt>
                <c:pt idx="6410">
                  <c:v>2390.13672</c:v>
                </c:pt>
                <c:pt idx="6411">
                  <c:v>2390.13672</c:v>
                </c:pt>
                <c:pt idx="6412">
                  <c:v>2390.13672</c:v>
                </c:pt>
                <c:pt idx="6413">
                  <c:v>2390.13672</c:v>
                </c:pt>
                <c:pt idx="6414">
                  <c:v>2387.6953100000019</c:v>
                </c:pt>
                <c:pt idx="6415">
                  <c:v>2390.13672</c:v>
                </c:pt>
                <c:pt idx="6416">
                  <c:v>2390.13672</c:v>
                </c:pt>
                <c:pt idx="6417">
                  <c:v>2390.13672</c:v>
                </c:pt>
                <c:pt idx="6418">
                  <c:v>2390.13672</c:v>
                </c:pt>
                <c:pt idx="6419">
                  <c:v>2390.13672</c:v>
                </c:pt>
                <c:pt idx="6420">
                  <c:v>2390.13672</c:v>
                </c:pt>
                <c:pt idx="6421">
                  <c:v>2390.13672</c:v>
                </c:pt>
                <c:pt idx="6422">
                  <c:v>2390.13672</c:v>
                </c:pt>
                <c:pt idx="6423">
                  <c:v>2387.6953100000019</c:v>
                </c:pt>
                <c:pt idx="6424">
                  <c:v>2390.13672</c:v>
                </c:pt>
                <c:pt idx="6425">
                  <c:v>2390.13672</c:v>
                </c:pt>
                <c:pt idx="6426">
                  <c:v>2390.13672</c:v>
                </c:pt>
                <c:pt idx="6427">
                  <c:v>2390.13672</c:v>
                </c:pt>
                <c:pt idx="6428">
                  <c:v>2390.13672</c:v>
                </c:pt>
                <c:pt idx="6429">
                  <c:v>2390.13672</c:v>
                </c:pt>
                <c:pt idx="6430">
                  <c:v>2390.13672</c:v>
                </c:pt>
                <c:pt idx="6431">
                  <c:v>2390.13672</c:v>
                </c:pt>
                <c:pt idx="6432">
                  <c:v>2390.13672</c:v>
                </c:pt>
                <c:pt idx="6433">
                  <c:v>2390.13672</c:v>
                </c:pt>
                <c:pt idx="6434">
                  <c:v>2390.13672</c:v>
                </c:pt>
                <c:pt idx="6435">
                  <c:v>2390.13672</c:v>
                </c:pt>
                <c:pt idx="6436">
                  <c:v>2390.13672</c:v>
                </c:pt>
                <c:pt idx="6437">
                  <c:v>2390.13672</c:v>
                </c:pt>
                <c:pt idx="6438">
                  <c:v>2390.13672</c:v>
                </c:pt>
                <c:pt idx="6439">
                  <c:v>2390.13672</c:v>
                </c:pt>
                <c:pt idx="6440">
                  <c:v>2390.13672</c:v>
                </c:pt>
                <c:pt idx="6441">
                  <c:v>2390.13672</c:v>
                </c:pt>
                <c:pt idx="6442">
                  <c:v>2387.6953100000019</c:v>
                </c:pt>
                <c:pt idx="6443">
                  <c:v>2390.13672</c:v>
                </c:pt>
                <c:pt idx="6444">
                  <c:v>2390.13672</c:v>
                </c:pt>
                <c:pt idx="6445">
                  <c:v>2390.13672</c:v>
                </c:pt>
                <c:pt idx="6446">
                  <c:v>2390.13672</c:v>
                </c:pt>
                <c:pt idx="6447">
                  <c:v>2390.13672</c:v>
                </c:pt>
                <c:pt idx="6448">
                  <c:v>2387.6953100000019</c:v>
                </c:pt>
                <c:pt idx="6449">
                  <c:v>2390.13672</c:v>
                </c:pt>
                <c:pt idx="6450">
                  <c:v>2390.13672</c:v>
                </c:pt>
                <c:pt idx="6451">
                  <c:v>2390.13672</c:v>
                </c:pt>
                <c:pt idx="6452">
                  <c:v>2390.13672</c:v>
                </c:pt>
                <c:pt idx="6453">
                  <c:v>2390.13672</c:v>
                </c:pt>
                <c:pt idx="6454">
                  <c:v>2390.13672</c:v>
                </c:pt>
                <c:pt idx="6455">
                  <c:v>2390.13672</c:v>
                </c:pt>
                <c:pt idx="6456">
                  <c:v>2390.13672</c:v>
                </c:pt>
                <c:pt idx="6457">
                  <c:v>2390.13672</c:v>
                </c:pt>
                <c:pt idx="6458">
                  <c:v>2390.13672</c:v>
                </c:pt>
                <c:pt idx="6459">
                  <c:v>2390.13672</c:v>
                </c:pt>
                <c:pt idx="6460">
                  <c:v>2390.13672</c:v>
                </c:pt>
                <c:pt idx="6461">
                  <c:v>2390.13672</c:v>
                </c:pt>
                <c:pt idx="6462">
                  <c:v>2390.13672</c:v>
                </c:pt>
                <c:pt idx="6463">
                  <c:v>2390.13672</c:v>
                </c:pt>
                <c:pt idx="6464">
                  <c:v>2390.13672</c:v>
                </c:pt>
                <c:pt idx="6465">
                  <c:v>2390.13672</c:v>
                </c:pt>
                <c:pt idx="6466">
                  <c:v>2390.13672</c:v>
                </c:pt>
                <c:pt idx="6467">
                  <c:v>2387.6953100000019</c:v>
                </c:pt>
                <c:pt idx="6468">
                  <c:v>2390.13672</c:v>
                </c:pt>
                <c:pt idx="6469">
                  <c:v>2390.13672</c:v>
                </c:pt>
                <c:pt idx="6470">
                  <c:v>2390.13672</c:v>
                </c:pt>
                <c:pt idx="6471">
                  <c:v>2390.13672</c:v>
                </c:pt>
                <c:pt idx="6472">
                  <c:v>2390.13672</c:v>
                </c:pt>
                <c:pt idx="6473">
                  <c:v>2390.13672</c:v>
                </c:pt>
                <c:pt idx="6474">
                  <c:v>2390.13672</c:v>
                </c:pt>
                <c:pt idx="6475">
                  <c:v>2387.6953100000019</c:v>
                </c:pt>
                <c:pt idx="6476">
                  <c:v>2390.13672</c:v>
                </c:pt>
                <c:pt idx="6477">
                  <c:v>2387.6953100000019</c:v>
                </c:pt>
                <c:pt idx="6478">
                  <c:v>2390.13672</c:v>
                </c:pt>
                <c:pt idx="6479">
                  <c:v>2390.13672</c:v>
                </c:pt>
                <c:pt idx="6480">
                  <c:v>2390.13672</c:v>
                </c:pt>
                <c:pt idx="6481">
                  <c:v>2390.13672</c:v>
                </c:pt>
                <c:pt idx="6482">
                  <c:v>2390.13672</c:v>
                </c:pt>
                <c:pt idx="6483">
                  <c:v>2387.6953100000019</c:v>
                </c:pt>
                <c:pt idx="6484">
                  <c:v>2390.13672</c:v>
                </c:pt>
                <c:pt idx="6485">
                  <c:v>2390.13672</c:v>
                </c:pt>
                <c:pt idx="6486">
                  <c:v>2390.13672</c:v>
                </c:pt>
                <c:pt idx="6487">
                  <c:v>2390.13672</c:v>
                </c:pt>
                <c:pt idx="6488">
                  <c:v>2390.13672</c:v>
                </c:pt>
                <c:pt idx="6489">
                  <c:v>2390.13672</c:v>
                </c:pt>
                <c:pt idx="6490">
                  <c:v>2390.13672</c:v>
                </c:pt>
                <c:pt idx="6491">
                  <c:v>2390.13672</c:v>
                </c:pt>
                <c:pt idx="6492">
                  <c:v>2390.13672</c:v>
                </c:pt>
                <c:pt idx="6493">
                  <c:v>2390.13672</c:v>
                </c:pt>
                <c:pt idx="6494">
                  <c:v>2390.13672</c:v>
                </c:pt>
                <c:pt idx="6495">
                  <c:v>2390.13672</c:v>
                </c:pt>
                <c:pt idx="6496">
                  <c:v>2390.13672</c:v>
                </c:pt>
                <c:pt idx="6497">
                  <c:v>2390.13672</c:v>
                </c:pt>
                <c:pt idx="6498">
                  <c:v>2390.13672</c:v>
                </c:pt>
                <c:pt idx="6499">
                  <c:v>2390.13672</c:v>
                </c:pt>
                <c:pt idx="6500">
                  <c:v>2390.13672</c:v>
                </c:pt>
                <c:pt idx="6501">
                  <c:v>2390.13672</c:v>
                </c:pt>
                <c:pt idx="6502">
                  <c:v>2387.6953100000019</c:v>
                </c:pt>
                <c:pt idx="6503">
                  <c:v>2390.13672</c:v>
                </c:pt>
                <c:pt idx="6504">
                  <c:v>2390.13672</c:v>
                </c:pt>
                <c:pt idx="6505">
                  <c:v>2390.13672</c:v>
                </c:pt>
                <c:pt idx="6506">
                  <c:v>2387.6953100000019</c:v>
                </c:pt>
                <c:pt idx="6507">
                  <c:v>2390.13672</c:v>
                </c:pt>
                <c:pt idx="6508">
                  <c:v>2390.13672</c:v>
                </c:pt>
                <c:pt idx="6509">
                  <c:v>2390.13672</c:v>
                </c:pt>
                <c:pt idx="6510">
                  <c:v>2390.13672</c:v>
                </c:pt>
                <c:pt idx="6511">
                  <c:v>2390.13672</c:v>
                </c:pt>
                <c:pt idx="6512">
                  <c:v>2390.13672</c:v>
                </c:pt>
                <c:pt idx="6513">
                  <c:v>2390.13672</c:v>
                </c:pt>
                <c:pt idx="6514">
                  <c:v>2387.6953100000019</c:v>
                </c:pt>
                <c:pt idx="6515">
                  <c:v>2390.13672</c:v>
                </c:pt>
                <c:pt idx="6516">
                  <c:v>2387.6953100000019</c:v>
                </c:pt>
                <c:pt idx="6517">
                  <c:v>2390.13672</c:v>
                </c:pt>
                <c:pt idx="6518">
                  <c:v>2390.13672</c:v>
                </c:pt>
                <c:pt idx="6519">
                  <c:v>2390.13672</c:v>
                </c:pt>
                <c:pt idx="6520">
                  <c:v>2390.13672</c:v>
                </c:pt>
                <c:pt idx="6521">
                  <c:v>2390.13672</c:v>
                </c:pt>
                <c:pt idx="6522">
                  <c:v>2390.13672</c:v>
                </c:pt>
                <c:pt idx="6523">
                  <c:v>2390.13672</c:v>
                </c:pt>
                <c:pt idx="6524">
                  <c:v>2390.13672</c:v>
                </c:pt>
                <c:pt idx="6525">
                  <c:v>2390.13672</c:v>
                </c:pt>
                <c:pt idx="6526">
                  <c:v>2390.13672</c:v>
                </c:pt>
                <c:pt idx="6527">
                  <c:v>2390.13672</c:v>
                </c:pt>
                <c:pt idx="6528">
                  <c:v>2390.13672</c:v>
                </c:pt>
                <c:pt idx="6529">
                  <c:v>2387.6953100000019</c:v>
                </c:pt>
                <c:pt idx="6530">
                  <c:v>2387.6953100000019</c:v>
                </c:pt>
                <c:pt idx="6531">
                  <c:v>2390.13672</c:v>
                </c:pt>
                <c:pt idx="6532">
                  <c:v>2390.13672</c:v>
                </c:pt>
                <c:pt idx="6533">
                  <c:v>2390.13672</c:v>
                </c:pt>
                <c:pt idx="6534">
                  <c:v>2390.13672</c:v>
                </c:pt>
                <c:pt idx="6535">
                  <c:v>2390.13672</c:v>
                </c:pt>
                <c:pt idx="6536">
                  <c:v>2390.13672</c:v>
                </c:pt>
                <c:pt idx="6537">
                  <c:v>2387.6953100000019</c:v>
                </c:pt>
                <c:pt idx="6538">
                  <c:v>2390.13672</c:v>
                </c:pt>
                <c:pt idx="6539">
                  <c:v>2390.13672</c:v>
                </c:pt>
                <c:pt idx="6540">
                  <c:v>2390.13672</c:v>
                </c:pt>
                <c:pt idx="6541">
                  <c:v>2390.13672</c:v>
                </c:pt>
                <c:pt idx="6542">
                  <c:v>2390.13672</c:v>
                </c:pt>
                <c:pt idx="6543">
                  <c:v>2390.13672</c:v>
                </c:pt>
                <c:pt idx="6544">
                  <c:v>2390.13672</c:v>
                </c:pt>
                <c:pt idx="6545">
                  <c:v>2390.13672</c:v>
                </c:pt>
                <c:pt idx="6546">
                  <c:v>2390.13672</c:v>
                </c:pt>
                <c:pt idx="6547">
                  <c:v>2390.13672</c:v>
                </c:pt>
                <c:pt idx="6548">
                  <c:v>2390.13672</c:v>
                </c:pt>
                <c:pt idx="6549">
                  <c:v>2390.13672</c:v>
                </c:pt>
                <c:pt idx="6550">
                  <c:v>2387.6953100000019</c:v>
                </c:pt>
                <c:pt idx="6551">
                  <c:v>2390.13672</c:v>
                </c:pt>
                <c:pt idx="6552">
                  <c:v>2387.6953100000019</c:v>
                </c:pt>
                <c:pt idx="6553">
                  <c:v>2387.6953100000019</c:v>
                </c:pt>
                <c:pt idx="6554">
                  <c:v>2390.13672</c:v>
                </c:pt>
                <c:pt idx="6555">
                  <c:v>2390.13672</c:v>
                </c:pt>
                <c:pt idx="6556">
                  <c:v>2387.6953100000019</c:v>
                </c:pt>
                <c:pt idx="6557">
                  <c:v>2390.13672</c:v>
                </c:pt>
                <c:pt idx="6558">
                  <c:v>2390.13672</c:v>
                </c:pt>
                <c:pt idx="6559">
                  <c:v>2390.13672</c:v>
                </c:pt>
                <c:pt idx="6560">
                  <c:v>2390.13672</c:v>
                </c:pt>
                <c:pt idx="6561">
                  <c:v>2390.13672</c:v>
                </c:pt>
                <c:pt idx="6562">
                  <c:v>2390.13672</c:v>
                </c:pt>
                <c:pt idx="6563">
                  <c:v>2390.13672</c:v>
                </c:pt>
                <c:pt idx="6564">
                  <c:v>2390.13672</c:v>
                </c:pt>
                <c:pt idx="6565">
                  <c:v>2390.13672</c:v>
                </c:pt>
                <c:pt idx="6566">
                  <c:v>2390.13672</c:v>
                </c:pt>
                <c:pt idx="6567">
                  <c:v>2390.13672</c:v>
                </c:pt>
                <c:pt idx="6568">
                  <c:v>2390.13672</c:v>
                </c:pt>
                <c:pt idx="6569">
                  <c:v>2390.13672</c:v>
                </c:pt>
                <c:pt idx="6570">
                  <c:v>2390.13672</c:v>
                </c:pt>
                <c:pt idx="6571">
                  <c:v>2390.13672</c:v>
                </c:pt>
                <c:pt idx="6572">
                  <c:v>2387.6953100000019</c:v>
                </c:pt>
                <c:pt idx="6573">
                  <c:v>2390.13672</c:v>
                </c:pt>
                <c:pt idx="6574">
                  <c:v>2390.13672</c:v>
                </c:pt>
                <c:pt idx="6575">
                  <c:v>2390.13672</c:v>
                </c:pt>
                <c:pt idx="6576">
                  <c:v>2390.13672</c:v>
                </c:pt>
                <c:pt idx="6577">
                  <c:v>2387.6953100000019</c:v>
                </c:pt>
                <c:pt idx="6578">
                  <c:v>2390.13672</c:v>
                </c:pt>
                <c:pt idx="6579">
                  <c:v>2390.13672</c:v>
                </c:pt>
                <c:pt idx="6580">
                  <c:v>2390.13672</c:v>
                </c:pt>
                <c:pt idx="6581">
                  <c:v>2390.13672</c:v>
                </c:pt>
                <c:pt idx="6582">
                  <c:v>2390.13672</c:v>
                </c:pt>
                <c:pt idx="6583">
                  <c:v>2390.13672</c:v>
                </c:pt>
                <c:pt idx="6584">
                  <c:v>2390.13672</c:v>
                </c:pt>
                <c:pt idx="6585">
                  <c:v>2390.13672</c:v>
                </c:pt>
                <c:pt idx="6586">
                  <c:v>2390.13672</c:v>
                </c:pt>
                <c:pt idx="6587">
                  <c:v>2390.13672</c:v>
                </c:pt>
                <c:pt idx="6588">
                  <c:v>2387.6953100000019</c:v>
                </c:pt>
                <c:pt idx="6589">
                  <c:v>2390.13672</c:v>
                </c:pt>
                <c:pt idx="6590">
                  <c:v>2390.13672</c:v>
                </c:pt>
                <c:pt idx="6591">
                  <c:v>2390.13672</c:v>
                </c:pt>
                <c:pt idx="6592">
                  <c:v>2390.13672</c:v>
                </c:pt>
                <c:pt idx="6593">
                  <c:v>2390.13672</c:v>
                </c:pt>
                <c:pt idx="6594">
                  <c:v>2387.6953100000019</c:v>
                </c:pt>
                <c:pt idx="6595">
                  <c:v>2390.13672</c:v>
                </c:pt>
                <c:pt idx="6596">
                  <c:v>2390.13672</c:v>
                </c:pt>
                <c:pt idx="6597">
                  <c:v>2390.13672</c:v>
                </c:pt>
                <c:pt idx="6598">
                  <c:v>2390.13672</c:v>
                </c:pt>
                <c:pt idx="6599">
                  <c:v>2390.13672</c:v>
                </c:pt>
                <c:pt idx="6600">
                  <c:v>2390.13672</c:v>
                </c:pt>
                <c:pt idx="6601">
                  <c:v>2390.13672</c:v>
                </c:pt>
                <c:pt idx="6602">
                  <c:v>2390.13672</c:v>
                </c:pt>
                <c:pt idx="6603">
                  <c:v>2390.13672</c:v>
                </c:pt>
                <c:pt idx="6604">
                  <c:v>2387.6953100000019</c:v>
                </c:pt>
                <c:pt idx="6605">
                  <c:v>2390.13672</c:v>
                </c:pt>
                <c:pt idx="6606">
                  <c:v>2390.13672</c:v>
                </c:pt>
                <c:pt idx="6607">
                  <c:v>2390.13672</c:v>
                </c:pt>
                <c:pt idx="6608">
                  <c:v>2390.13672</c:v>
                </c:pt>
                <c:pt idx="6609">
                  <c:v>2390.13672</c:v>
                </c:pt>
                <c:pt idx="6610">
                  <c:v>2390.13672</c:v>
                </c:pt>
                <c:pt idx="6611">
                  <c:v>2390.13672</c:v>
                </c:pt>
                <c:pt idx="6612">
                  <c:v>2390.13672</c:v>
                </c:pt>
                <c:pt idx="6613">
                  <c:v>2390.13672</c:v>
                </c:pt>
                <c:pt idx="6614">
                  <c:v>2390.13672</c:v>
                </c:pt>
                <c:pt idx="6615">
                  <c:v>2390.13672</c:v>
                </c:pt>
                <c:pt idx="6616">
                  <c:v>2390.13672</c:v>
                </c:pt>
                <c:pt idx="6617">
                  <c:v>2390.13672</c:v>
                </c:pt>
                <c:pt idx="6618">
                  <c:v>2390.13672</c:v>
                </c:pt>
                <c:pt idx="6619">
                  <c:v>2390.13672</c:v>
                </c:pt>
                <c:pt idx="6620">
                  <c:v>2390.13672</c:v>
                </c:pt>
                <c:pt idx="6621">
                  <c:v>2390.13672</c:v>
                </c:pt>
                <c:pt idx="6622">
                  <c:v>2390.13672</c:v>
                </c:pt>
                <c:pt idx="6623">
                  <c:v>2390.13672</c:v>
                </c:pt>
                <c:pt idx="6624">
                  <c:v>2390.13672</c:v>
                </c:pt>
                <c:pt idx="6625">
                  <c:v>2390.13672</c:v>
                </c:pt>
                <c:pt idx="6626">
                  <c:v>2390.13672</c:v>
                </c:pt>
                <c:pt idx="6627">
                  <c:v>2390.13672</c:v>
                </c:pt>
                <c:pt idx="6628">
                  <c:v>2390.13672</c:v>
                </c:pt>
                <c:pt idx="6629">
                  <c:v>2387.6953100000019</c:v>
                </c:pt>
                <c:pt idx="6630">
                  <c:v>2390.13672</c:v>
                </c:pt>
                <c:pt idx="6631">
                  <c:v>2390.13672</c:v>
                </c:pt>
                <c:pt idx="6632">
                  <c:v>2387.6953100000019</c:v>
                </c:pt>
                <c:pt idx="6633">
                  <c:v>2390.13672</c:v>
                </c:pt>
                <c:pt idx="6634">
                  <c:v>2387.6953100000019</c:v>
                </c:pt>
                <c:pt idx="6635">
                  <c:v>2390.13672</c:v>
                </c:pt>
                <c:pt idx="6636">
                  <c:v>2390.13672</c:v>
                </c:pt>
                <c:pt idx="6637">
                  <c:v>2390.13672</c:v>
                </c:pt>
                <c:pt idx="6638">
                  <c:v>2387.6953100000019</c:v>
                </c:pt>
                <c:pt idx="6639">
                  <c:v>2390.13672</c:v>
                </c:pt>
                <c:pt idx="6640">
                  <c:v>2390.13672</c:v>
                </c:pt>
                <c:pt idx="6641">
                  <c:v>2387.6953100000019</c:v>
                </c:pt>
                <c:pt idx="6642">
                  <c:v>2390.13672</c:v>
                </c:pt>
                <c:pt idx="6643">
                  <c:v>2387.6953100000019</c:v>
                </c:pt>
                <c:pt idx="6644">
                  <c:v>2390.13672</c:v>
                </c:pt>
                <c:pt idx="6645">
                  <c:v>2390.13672</c:v>
                </c:pt>
                <c:pt idx="6646">
                  <c:v>2390.13672</c:v>
                </c:pt>
                <c:pt idx="6647">
                  <c:v>2390.13672</c:v>
                </c:pt>
                <c:pt idx="6648">
                  <c:v>2387.6953100000019</c:v>
                </c:pt>
                <c:pt idx="6649">
                  <c:v>2387.6953100000019</c:v>
                </c:pt>
                <c:pt idx="6650">
                  <c:v>2390.13672</c:v>
                </c:pt>
                <c:pt idx="6651">
                  <c:v>2390.13672</c:v>
                </c:pt>
                <c:pt idx="6652">
                  <c:v>2387.6953100000019</c:v>
                </c:pt>
                <c:pt idx="6653">
                  <c:v>2390.13672</c:v>
                </c:pt>
                <c:pt idx="6654">
                  <c:v>2387.6953100000019</c:v>
                </c:pt>
                <c:pt idx="6655">
                  <c:v>2390.13672</c:v>
                </c:pt>
                <c:pt idx="6656">
                  <c:v>2390.13672</c:v>
                </c:pt>
                <c:pt idx="6657">
                  <c:v>2390.13672</c:v>
                </c:pt>
                <c:pt idx="6658">
                  <c:v>2390.13672</c:v>
                </c:pt>
                <c:pt idx="6659">
                  <c:v>2390.13672</c:v>
                </c:pt>
                <c:pt idx="6660">
                  <c:v>2390.13672</c:v>
                </c:pt>
                <c:pt idx="6661">
                  <c:v>2390.13672</c:v>
                </c:pt>
                <c:pt idx="6662">
                  <c:v>2390.13672</c:v>
                </c:pt>
                <c:pt idx="6663">
                  <c:v>2387.6953100000019</c:v>
                </c:pt>
                <c:pt idx="6664">
                  <c:v>2390.13672</c:v>
                </c:pt>
                <c:pt idx="6665">
                  <c:v>2387.6953100000019</c:v>
                </c:pt>
                <c:pt idx="6666">
                  <c:v>2390.13672</c:v>
                </c:pt>
                <c:pt idx="6667">
                  <c:v>2390.13672</c:v>
                </c:pt>
                <c:pt idx="6668">
                  <c:v>2390.13672</c:v>
                </c:pt>
                <c:pt idx="6669">
                  <c:v>2390.13672</c:v>
                </c:pt>
                <c:pt idx="6670">
                  <c:v>2387.6953100000019</c:v>
                </c:pt>
                <c:pt idx="6671">
                  <c:v>2390.13672</c:v>
                </c:pt>
                <c:pt idx="6672">
                  <c:v>2390.13672</c:v>
                </c:pt>
                <c:pt idx="6673">
                  <c:v>2390.13672</c:v>
                </c:pt>
                <c:pt idx="6674">
                  <c:v>2390.13672</c:v>
                </c:pt>
                <c:pt idx="6675">
                  <c:v>2390.13672</c:v>
                </c:pt>
                <c:pt idx="6676">
                  <c:v>2387.6953100000019</c:v>
                </c:pt>
                <c:pt idx="6677">
                  <c:v>2390.13672</c:v>
                </c:pt>
                <c:pt idx="6678">
                  <c:v>2390.13672</c:v>
                </c:pt>
                <c:pt idx="6679">
                  <c:v>2390.13672</c:v>
                </c:pt>
                <c:pt idx="6680">
                  <c:v>2387.6953100000019</c:v>
                </c:pt>
                <c:pt idx="6681">
                  <c:v>2390.13672</c:v>
                </c:pt>
                <c:pt idx="6682">
                  <c:v>2390.13672</c:v>
                </c:pt>
                <c:pt idx="6683">
                  <c:v>2390.13672</c:v>
                </c:pt>
                <c:pt idx="6684">
                  <c:v>2390.13672</c:v>
                </c:pt>
                <c:pt idx="6685">
                  <c:v>2390.13672</c:v>
                </c:pt>
                <c:pt idx="6686">
                  <c:v>2390.13672</c:v>
                </c:pt>
                <c:pt idx="6687">
                  <c:v>2390.13672</c:v>
                </c:pt>
                <c:pt idx="6688">
                  <c:v>2390.13672</c:v>
                </c:pt>
                <c:pt idx="6689">
                  <c:v>2390.13672</c:v>
                </c:pt>
                <c:pt idx="6690">
                  <c:v>2390.13672</c:v>
                </c:pt>
                <c:pt idx="6691">
                  <c:v>2390.13672</c:v>
                </c:pt>
                <c:pt idx="6692">
                  <c:v>2390.13672</c:v>
                </c:pt>
                <c:pt idx="6693">
                  <c:v>2390.13672</c:v>
                </c:pt>
                <c:pt idx="6694">
                  <c:v>2387.6953100000019</c:v>
                </c:pt>
                <c:pt idx="6695">
                  <c:v>2390.13672</c:v>
                </c:pt>
                <c:pt idx="6696">
                  <c:v>2390.13672</c:v>
                </c:pt>
                <c:pt idx="6697">
                  <c:v>2390.13672</c:v>
                </c:pt>
                <c:pt idx="6698">
                  <c:v>2390.13672</c:v>
                </c:pt>
                <c:pt idx="6699">
                  <c:v>2390.13672</c:v>
                </c:pt>
                <c:pt idx="6700">
                  <c:v>2390.13672</c:v>
                </c:pt>
                <c:pt idx="6701">
                  <c:v>2390.13672</c:v>
                </c:pt>
                <c:pt idx="6702">
                  <c:v>2390.13672</c:v>
                </c:pt>
                <c:pt idx="6703">
                  <c:v>2390.13672</c:v>
                </c:pt>
                <c:pt idx="6704">
                  <c:v>2390.13672</c:v>
                </c:pt>
                <c:pt idx="6705">
                  <c:v>2387.6953100000019</c:v>
                </c:pt>
                <c:pt idx="6706">
                  <c:v>2387.6953100000019</c:v>
                </c:pt>
                <c:pt idx="6707">
                  <c:v>2390.13672</c:v>
                </c:pt>
                <c:pt idx="6708">
                  <c:v>2387.6953100000019</c:v>
                </c:pt>
                <c:pt idx="6709">
                  <c:v>2387.6953100000019</c:v>
                </c:pt>
                <c:pt idx="6710">
                  <c:v>2387.6953100000019</c:v>
                </c:pt>
                <c:pt idx="6711">
                  <c:v>2390.13672</c:v>
                </c:pt>
                <c:pt idx="6712">
                  <c:v>2390.13672</c:v>
                </c:pt>
                <c:pt idx="6713">
                  <c:v>2387.6953100000019</c:v>
                </c:pt>
                <c:pt idx="6714">
                  <c:v>2390.13672</c:v>
                </c:pt>
                <c:pt idx="6715">
                  <c:v>2390.13672</c:v>
                </c:pt>
                <c:pt idx="6716">
                  <c:v>2390.13672</c:v>
                </c:pt>
                <c:pt idx="6717">
                  <c:v>2387.6953100000019</c:v>
                </c:pt>
                <c:pt idx="6718">
                  <c:v>2390.13672</c:v>
                </c:pt>
                <c:pt idx="6719">
                  <c:v>2390.13672</c:v>
                </c:pt>
                <c:pt idx="6720">
                  <c:v>2390.13672</c:v>
                </c:pt>
                <c:pt idx="6721">
                  <c:v>2390.13672</c:v>
                </c:pt>
                <c:pt idx="6722">
                  <c:v>2390.13672</c:v>
                </c:pt>
                <c:pt idx="6723">
                  <c:v>2390.13672</c:v>
                </c:pt>
                <c:pt idx="6724">
                  <c:v>2390.13672</c:v>
                </c:pt>
                <c:pt idx="6725">
                  <c:v>2387.6953100000019</c:v>
                </c:pt>
                <c:pt idx="6726">
                  <c:v>2387.6953100000019</c:v>
                </c:pt>
                <c:pt idx="6727">
                  <c:v>2390.13672</c:v>
                </c:pt>
                <c:pt idx="6728">
                  <c:v>2390.13672</c:v>
                </c:pt>
                <c:pt idx="6729">
                  <c:v>2390.13672</c:v>
                </c:pt>
                <c:pt idx="6730">
                  <c:v>2387.6953100000019</c:v>
                </c:pt>
                <c:pt idx="6731">
                  <c:v>2387.6953100000019</c:v>
                </c:pt>
                <c:pt idx="6732">
                  <c:v>2390.13672</c:v>
                </c:pt>
                <c:pt idx="6733">
                  <c:v>2390.13672</c:v>
                </c:pt>
                <c:pt idx="6734">
                  <c:v>2387.6953100000019</c:v>
                </c:pt>
                <c:pt idx="6735">
                  <c:v>2390.13672</c:v>
                </c:pt>
                <c:pt idx="6736">
                  <c:v>2387.6953100000019</c:v>
                </c:pt>
                <c:pt idx="6737">
                  <c:v>2390.13672</c:v>
                </c:pt>
                <c:pt idx="6738">
                  <c:v>2390.13672</c:v>
                </c:pt>
                <c:pt idx="6739">
                  <c:v>2390.13672</c:v>
                </c:pt>
                <c:pt idx="6740">
                  <c:v>2390.13672</c:v>
                </c:pt>
                <c:pt idx="6741">
                  <c:v>2390.13672</c:v>
                </c:pt>
                <c:pt idx="6742">
                  <c:v>2387.6953100000019</c:v>
                </c:pt>
                <c:pt idx="6743">
                  <c:v>2387.6953100000019</c:v>
                </c:pt>
                <c:pt idx="6744">
                  <c:v>2390.13672</c:v>
                </c:pt>
                <c:pt idx="6745">
                  <c:v>2390.13672</c:v>
                </c:pt>
                <c:pt idx="6746">
                  <c:v>2387.6953100000019</c:v>
                </c:pt>
                <c:pt idx="6747">
                  <c:v>2390.13672</c:v>
                </c:pt>
                <c:pt idx="6748">
                  <c:v>2390.13672</c:v>
                </c:pt>
                <c:pt idx="6749">
                  <c:v>2390.13672</c:v>
                </c:pt>
                <c:pt idx="6750">
                  <c:v>2387.6953100000019</c:v>
                </c:pt>
                <c:pt idx="6751">
                  <c:v>2390.13672</c:v>
                </c:pt>
                <c:pt idx="6752">
                  <c:v>2390.13672</c:v>
                </c:pt>
                <c:pt idx="6753">
                  <c:v>2390.13672</c:v>
                </c:pt>
                <c:pt idx="6754">
                  <c:v>2390.13672</c:v>
                </c:pt>
                <c:pt idx="6755">
                  <c:v>2387.6953100000019</c:v>
                </c:pt>
                <c:pt idx="6756">
                  <c:v>2390.13672</c:v>
                </c:pt>
                <c:pt idx="6757">
                  <c:v>2390.13672</c:v>
                </c:pt>
                <c:pt idx="6758">
                  <c:v>2387.6953100000019</c:v>
                </c:pt>
                <c:pt idx="6759">
                  <c:v>2390.13672</c:v>
                </c:pt>
                <c:pt idx="6760">
                  <c:v>2390.13672</c:v>
                </c:pt>
                <c:pt idx="6761">
                  <c:v>2390.13672</c:v>
                </c:pt>
                <c:pt idx="6762">
                  <c:v>2387.6953100000019</c:v>
                </c:pt>
                <c:pt idx="6763">
                  <c:v>2390.13672</c:v>
                </c:pt>
                <c:pt idx="6764">
                  <c:v>2387.6953100000019</c:v>
                </c:pt>
                <c:pt idx="6765">
                  <c:v>2390.13672</c:v>
                </c:pt>
                <c:pt idx="6766">
                  <c:v>2390.13672</c:v>
                </c:pt>
                <c:pt idx="6767">
                  <c:v>2390.13672</c:v>
                </c:pt>
                <c:pt idx="6768">
                  <c:v>2390.13672</c:v>
                </c:pt>
                <c:pt idx="6769">
                  <c:v>2390.13672</c:v>
                </c:pt>
                <c:pt idx="6770">
                  <c:v>2390.13672</c:v>
                </c:pt>
                <c:pt idx="6771">
                  <c:v>2390.13672</c:v>
                </c:pt>
                <c:pt idx="6772">
                  <c:v>2390.13672</c:v>
                </c:pt>
                <c:pt idx="6773">
                  <c:v>2390.13672</c:v>
                </c:pt>
                <c:pt idx="6774">
                  <c:v>2390.13672</c:v>
                </c:pt>
                <c:pt idx="6775">
                  <c:v>2390.13672</c:v>
                </c:pt>
                <c:pt idx="6776">
                  <c:v>2390.13672</c:v>
                </c:pt>
                <c:pt idx="6777">
                  <c:v>2387.6953100000019</c:v>
                </c:pt>
                <c:pt idx="6778">
                  <c:v>2390.13672</c:v>
                </c:pt>
                <c:pt idx="6779">
                  <c:v>2390.13672</c:v>
                </c:pt>
                <c:pt idx="6780">
                  <c:v>2387.6953100000019</c:v>
                </c:pt>
                <c:pt idx="6781">
                  <c:v>2390.13672</c:v>
                </c:pt>
                <c:pt idx="6782">
                  <c:v>2390.13672</c:v>
                </c:pt>
                <c:pt idx="6783">
                  <c:v>2390.13672</c:v>
                </c:pt>
                <c:pt idx="6784">
                  <c:v>2390.13672</c:v>
                </c:pt>
                <c:pt idx="6785">
                  <c:v>2387.6953100000019</c:v>
                </c:pt>
                <c:pt idx="6786">
                  <c:v>2387.6953100000019</c:v>
                </c:pt>
                <c:pt idx="6787">
                  <c:v>2390.13672</c:v>
                </c:pt>
                <c:pt idx="6788">
                  <c:v>2390.13672</c:v>
                </c:pt>
                <c:pt idx="6789">
                  <c:v>2390.13672</c:v>
                </c:pt>
                <c:pt idx="6790">
                  <c:v>2390.13672</c:v>
                </c:pt>
                <c:pt idx="6791">
                  <c:v>2390.13672</c:v>
                </c:pt>
                <c:pt idx="6792">
                  <c:v>2387.6953100000019</c:v>
                </c:pt>
                <c:pt idx="6793">
                  <c:v>2390.13672</c:v>
                </c:pt>
                <c:pt idx="6794">
                  <c:v>2390.13672</c:v>
                </c:pt>
                <c:pt idx="6795">
                  <c:v>2390.13672</c:v>
                </c:pt>
                <c:pt idx="6796">
                  <c:v>2387.6953100000019</c:v>
                </c:pt>
                <c:pt idx="6797">
                  <c:v>2390.13672</c:v>
                </c:pt>
                <c:pt idx="6798">
                  <c:v>2387.6953100000019</c:v>
                </c:pt>
                <c:pt idx="6799">
                  <c:v>2390.13672</c:v>
                </c:pt>
                <c:pt idx="6800">
                  <c:v>2387.6953100000019</c:v>
                </c:pt>
                <c:pt idx="6801">
                  <c:v>2387.6953100000019</c:v>
                </c:pt>
                <c:pt idx="6802">
                  <c:v>2390.13672</c:v>
                </c:pt>
                <c:pt idx="6803">
                  <c:v>2387.6953100000019</c:v>
                </c:pt>
                <c:pt idx="6804">
                  <c:v>2390.13672</c:v>
                </c:pt>
                <c:pt idx="6805">
                  <c:v>2390.13672</c:v>
                </c:pt>
                <c:pt idx="6806">
                  <c:v>2387.6953100000019</c:v>
                </c:pt>
                <c:pt idx="6807">
                  <c:v>2387.6953100000019</c:v>
                </c:pt>
                <c:pt idx="6808">
                  <c:v>2390.13672</c:v>
                </c:pt>
                <c:pt idx="6809">
                  <c:v>2390.13672</c:v>
                </c:pt>
                <c:pt idx="6810">
                  <c:v>2387.6953100000019</c:v>
                </c:pt>
                <c:pt idx="6811">
                  <c:v>2387.6953100000019</c:v>
                </c:pt>
                <c:pt idx="6812">
                  <c:v>2387.6953100000019</c:v>
                </c:pt>
                <c:pt idx="6813">
                  <c:v>2387.6953100000019</c:v>
                </c:pt>
                <c:pt idx="6814">
                  <c:v>2387.6953100000019</c:v>
                </c:pt>
                <c:pt idx="6815">
                  <c:v>2390.13672</c:v>
                </c:pt>
                <c:pt idx="6816">
                  <c:v>2390.13672</c:v>
                </c:pt>
                <c:pt idx="6817">
                  <c:v>2390.13672</c:v>
                </c:pt>
                <c:pt idx="6818">
                  <c:v>2390.13672</c:v>
                </c:pt>
                <c:pt idx="6819">
                  <c:v>2390.13672</c:v>
                </c:pt>
                <c:pt idx="6820">
                  <c:v>2390.13672</c:v>
                </c:pt>
                <c:pt idx="6821">
                  <c:v>2390.13672</c:v>
                </c:pt>
                <c:pt idx="6822">
                  <c:v>2390.13672</c:v>
                </c:pt>
                <c:pt idx="6823">
                  <c:v>2390.13672</c:v>
                </c:pt>
                <c:pt idx="6824">
                  <c:v>2387.6953100000019</c:v>
                </c:pt>
                <c:pt idx="6825">
                  <c:v>2390.13672</c:v>
                </c:pt>
                <c:pt idx="6826">
                  <c:v>2390.13672</c:v>
                </c:pt>
                <c:pt idx="6827">
                  <c:v>2390.13672</c:v>
                </c:pt>
                <c:pt idx="6828">
                  <c:v>2387.6953100000019</c:v>
                </c:pt>
                <c:pt idx="6829">
                  <c:v>2390.13672</c:v>
                </c:pt>
                <c:pt idx="6830">
                  <c:v>2390.13672</c:v>
                </c:pt>
                <c:pt idx="6831">
                  <c:v>2387.6953100000019</c:v>
                </c:pt>
                <c:pt idx="6832">
                  <c:v>2390.13672</c:v>
                </c:pt>
                <c:pt idx="6833">
                  <c:v>2390.13672</c:v>
                </c:pt>
                <c:pt idx="6834">
                  <c:v>2390.13672</c:v>
                </c:pt>
                <c:pt idx="6835">
                  <c:v>2390.13672</c:v>
                </c:pt>
                <c:pt idx="6836">
                  <c:v>2387.6953100000019</c:v>
                </c:pt>
                <c:pt idx="6837">
                  <c:v>2390.13672</c:v>
                </c:pt>
                <c:pt idx="6838">
                  <c:v>2387.6953100000019</c:v>
                </c:pt>
                <c:pt idx="6839">
                  <c:v>2390.13672</c:v>
                </c:pt>
                <c:pt idx="6840">
                  <c:v>2390.13672</c:v>
                </c:pt>
                <c:pt idx="6841">
                  <c:v>2390.13672</c:v>
                </c:pt>
                <c:pt idx="6842">
                  <c:v>2390.13672</c:v>
                </c:pt>
                <c:pt idx="6843">
                  <c:v>2387.6953100000019</c:v>
                </c:pt>
                <c:pt idx="6844">
                  <c:v>2387.6953100000019</c:v>
                </c:pt>
                <c:pt idx="6845">
                  <c:v>2390.13672</c:v>
                </c:pt>
                <c:pt idx="6846">
                  <c:v>2387.6953100000019</c:v>
                </c:pt>
                <c:pt idx="6847">
                  <c:v>2390.13672</c:v>
                </c:pt>
                <c:pt idx="6848">
                  <c:v>2390.13672</c:v>
                </c:pt>
                <c:pt idx="6849">
                  <c:v>2390.13672</c:v>
                </c:pt>
                <c:pt idx="6850">
                  <c:v>2390.13672</c:v>
                </c:pt>
                <c:pt idx="6851">
                  <c:v>2390.13672</c:v>
                </c:pt>
                <c:pt idx="6852">
                  <c:v>2387.6953100000019</c:v>
                </c:pt>
                <c:pt idx="6853">
                  <c:v>2390.13672</c:v>
                </c:pt>
                <c:pt idx="6854">
                  <c:v>2390.13672</c:v>
                </c:pt>
                <c:pt idx="6855">
                  <c:v>2390.13672</c:v>
                </c:pt>
                <c:pt idx="6856">
                  <c:v>2387.6953100000019</c:v>
                </c:pt>
                <c:pt idx="6857">
                  <c:v>2390.13672</c:v>
                </c:pt>
                <c:pt idx="6858">
                  <c:v>2387.6953100000019</c:v>
                </c:pt>
                <c:pt idx="6859">
                  <c:v>2390.13672</c:v>
                </c:pt>
                <c:pt idx="6860">
                  <c:v>2387.6953100000019</c:v>
                </c:pt>
                <c:pt idx="6861">
                  <c:v>2387.6953100000019</c:v>
                </c:pt>
                <c:pt idx="6862">
                  <c:v>2387.6953100000019</c:v>
                </c:pt>
                <c:pt idx="6863">
                  <c:v>2387.6953100000019</c:v>
                </c:pt>
                <c:pt idx="6864">
                  <c:v>2390.13672</c:v>
                </c:pt>
                <c:pt idx="6865">
                  <c:v>2390.13672</c:v>
                </c:pt>
                <c:pt idx="6866">
                  <c:v>2387.6953100000019</c:v>
                </c:pt>
                <c:pt idx="6867">
                  <c:v>2390.13672</c:v>
                </c:pt>
                <c:pt idx="6868">
                  <c:v>2387.6953100000019</c:v>
                </c:pt>
                <c:pt idx="6869">
                  <c:v>2390.13672</c:v>
                </c:pt>
                <c:pt idx="6870">
                  <c:v>2387.6953100000019</c:v>
                </c:pt>
                <c:pt idx="6871">
                  <c:v>2390.13672</c:v>
                </c:pt>
                <c:pt idx="6872">
                  <c:v>2390.13672</c:v>
                </c:pt>
                <c:pt idx="6873">
                  <c:v>2390.13672</c:v>
                </c:pt>
                <c:pt idx="6874">
                  <c:v>2387.6953100000019</c:v>
                </c:pt>
                <c:pt idx="6875">
                  <c:v>2387.6953100000019</c:v>
                </c:pt>
                <c:pt idx="6876">
                  <c:v>2390.13672</c:v>
                </c:pt>
                <c:pt idx="6877">
                  <c:v>2390.13672</c:v>
                </c:pt>
                <c:pt idx="6878">
                  <c:v>2390.13672</c:v>
                </c:pt>
                <c:pt idx="6879">
                  <c:v>2390.13672</c:v>
                </c:pt>
                <c:pt idx="6880">
                  <c:v>2390.13672</c:v>
                </c:pt>
                <c:pt idx="6881">
                  <c:v>2387.6953100000019</c:v>
                </c:pt>
                <c:pt idx="6882">
                  <c:v>2387.6953100000019</c:v>
                </c:pt>
                <c:pt idx="6883">
                  <c:v>2390.13672</c:v>
                </c:pt>
                <c:pt idx="6884">
                  <c:v>2390.13672</c:v>
                </c:pt>
                <c:pt idx="6885">
                  <c:v>2387.6953100000019</c:v>
                </c:pt>
                <c:pt idx="6886">
                  <c:v>2387.6953100000019</c:v>
                </c:pt>
                <c:pt idx="6887">
                  <c:v>2390.13672</c:v>
                </c:pt>
                <c:pt idx="6888">
                  <c:v>2390.13672</c:v>
                </c:pt>
                <c:pt idx="6889">
                  <c:v>2390.13672</c:v>
                </c:pt>
                <c:pt idx="6890">
                  <c:v>2390.13672</c:v>
                </c:pt>
                <c:pt idx="6891">
                  <c:v>2387.6953100000019</c:v>
                </c:pt>
                <c:pt idx="6892">
                  <c:v>2390.13672</c:v>
                </c:pt>
                <c:pt idx="6893">
                  <c:v>2387.6953100000019</c:v>
                </c:pt>
                <c:pt idx="6894">
                  <c:v>2390.13672</c:v>
                </c:pt>
                <c:pt idx="6895">
                  <c:v>2387.6953100000019</c:v>
                </c:pt>
                <c:pt idx="6896">
                  <c:v>2387.6953100000019</c:v>
                </c:pt>
                <c:pt idx="6897">
                  <c:v>2390.13672</c:v>
                </c:pt>
                <c:pt idx="6898">
                  <c:v>2387.6953100000019</c:v>
                </c:pt>
                <c:pt idx="6899">
                  <c:v>2387.6953100000019</c:v>
                </c:pt>
                <c:pt idx="6900">
                  <c:v>2390.13672</c:v>
                </c:pt>
                <c:pt idx="6901">
                  <c:v>2387.6953100000019</c:v>
                </c:pt>
                <c:pt idx="6902">
                  <c:v>2387.6953100000019</c:v>
                </c:pt>
                <c:pt idx="6903">
                  <c:v>2390.13672</c:v>
                </c:pt>
                <c:pt idx="6904">
                  <c:v>2390.13672</c:v>
                </c:pt>
                <c:pt idx="6905">
                  <c:v>2390.13672</c:v>
                </c:pt>
                <c:pt idx="6906">
                  <c:v>2390.13672</c:v>
                </c:pt>
                <c:pt idx="6907">
                  <c:v>2390.13672</c:v>
                </c:pt>
                <c:pt idx="6908">
                  <c:v>2387.6953100000019</c:v>
                </c:pt>
                <c:pt idx="6909">
                  <c:v>2390.13672</c:v>
                </c:pt>
                <c:pt idx="6910">
                  <c:v>2390.13672</c:v>
                </c:pt>
                <c:pt idx="6911">
                  <c:v>2390.13672</c:v>
                </c:pt>
                <c:pt idx="6912">
                  <c:v>2390.13672</c:v>
                </c:pt>
                <c:pt idx="6913">
                  <c:v>2390.13672</c:v>
                </c:pt>
                <c:pt idx="6914">
                  <c:v>2387.6953100000019</c:v>
                </c:pt>
                <c:pt idx="6915">
                  <c:v>2390.13672</c:v>
                </c:pt>
                <c:pt idx="6916">
                  <c:v>2390.13672</c:v>
                </c:pt>
                <c:pt idx="6917">
                  <c:v>2387.6953100000019</c:v>
                </c:pt>
                <c:pt idx="6918">
                  <c:v>2387.6953100000019</c:v>
                </c:pt>
                <c:pt idx="6919">
                  <c:v>2390.13672</c:v>
                </c:pt>
                <c:pt idx="6920">
                  <c:v>2390.13672</c:v>
                </c:pt>
                <c:pt idx="6921">
                  <c:v>2387.6953100000019</c:v>
                </c:pt>
                <c:pt idx="6922">
                  <c:v>2390.13672</c:v>
                </c:pt>
                <c:pt idx="6923">
                  <c:v>2390.13672</c:v>
                </c:pt>
                <c:pt idx="6924">
                  <c:v>2390.13672</c:v>
                </c:pt>
                <c:pt idx="6925">
                  <c:v>2390.13672</c:v>
                </c:pt>
                <c:pt idx="6926">
                  <c:v>2387.6953100000019</c:v>
                </c:pt>
                <c:pt idx="6927">
                  <c:v>2387.6953100000019</c:v>
                </c:pt>
                <c:pt idx="6928">
                  <c:v>2390.13672</c:v>
                </c:pt>
                <c:pt idx="6929">
                  <c:v>2390.13672</c:v>
                </c:pt>
                <c:pt idx="6930">
                  <c:v>2387.6953100000019</c:v>
                </c:pt>
                <c:pt idx="6931">
                  <c:v>2390.13672</c:v>
                </c:pt>
                <c:pt idx="6932">
                  <c:v>2390.13672</c:v>
                </c:pt>
                <c:pt idx="6933">
                  <c:v>2390.13672</c:v>
                </c:pt>
                <c:pt idx="6934">
                  <c:v>2390.13672</c:v>
                </c:pt>
                <c:pt idx="6935">
                  <c:v>2390.13672</c:v>
                </c:pt>
                <c:pt idx="6936">
                  <c:v>2387.6953100000019</c:v>
                </c:pt>
                <c:pt idx="6937">
                  <c:v>2390.13672</c:v>
                </c:pt>
                <c:pt idx="6938">
                  <c:v>2390.13672</c:v>
                </c:pt>
                <c:pt idx="6939">
                  <c:v>2390.13672</c:v>
                </c:pt>
                <c:pt idx="6940">
                  <c:v>2387.6953100000019</c:v>
                </c:pt>
                <c:pt idx="6941">
                  <c:v>2387.6953100000019</c:v>
                </c:pt>
                <c:pt idx="6942">
                  <c:v>2390.13672</c:v>
                </c:pt>
                <c:pt idx="6943">
                  <c:v>2390.13672</c:v>
                </c:pt>
                <c:pt idx="6944">
                  <c:v>2390.13672</c:v>
                </c:pt>
                <c:pt idx="6945">
                  <c:v>2387.6953100000019</c:v>
                </c:pt>
                <c:pt idx="6946">
                  <c:v>2390.13672</c:v>
                </c:pt>
                <c:pt idx="6947">
                  <c:v>2387.6953100000019</c:v>
                </c:pt>
                <c:pt idx="6948">
                  <c:v>2390.13672</c:v>
                </c:pt>
                <c:pt idx="6949">
                  <c:v>2385.2539099999999</c:v>
                </c:pt>
                <c:pt idx="6950">
                  <c:v>2390.13672</c:v>
                </c:pt>
                <c:pt idx="6951">
                  <c:v>2387.6953100000019</c:v>
                </c:pt>
                <c:pt idx="6952">
                  <c:v>2387.6953100000019</c:v>
                </c:pt>
                <c:pt idx="6953">
                  <c:v>2390.13672</c:v>
                </c:pt>
                <c:pt idx="6954">
                  <c:v>2387.6953100000019</c:v>
                </c:pt>
                <c:pt idx="6955">
                  <c:v>2390.13672</c:v>
                </c:pt>
                <c:pt idx="6956">
                  <c:v>2390.13672</c:v>
                </c:pt>
                <c:pt idx="6957">
                  <c:v>2390.13672</c:v>
                </c:pt>
                <c:pt idx="6958">
                  <c:v>2390.13672</c:v>
                </c:pt>
                <c:pt idx="6959">
                  <c:v>2390.13672</c:v>
                </c:pt>
                <c:pt idx="6960">
                  <c:v>2390.13672</c:v>
                </c:pt>
                <c:pt idx="6961">
                  <c:v>2390.13672</c:v>
                </c:pt>
                <c:pt idx="6962">
                  <c:v>2387.6953100000019</c:v>
                </c:pt>
                <c:pt idx="6963">
                  <c:v>2390.13672</c:v>
                </c:pt>
                <c:pt idx="6964">
                  <c:v>2390.13672</c:v>
                </c:pt>
                <c:pt idx="6965">
                  <c:v>2387.6953100000019</c:v>
                </c:pt>
                <c:pt idx="6966">
                  <c:v>2390.13672</c:v>
                </c:pt>
                <c:pt idx="6967">
                  <c:v>2387.6953100000019</c:v>
                </c:pt>
                <c:pt idx="6968">
                  <c:v>2387.6953100000019</c:v>
                </c:pt>
                <c:pt idx="6969">
                  <c:v>2387.6953100000019</c:v>
                </c:pt>
                <c:pt idx="6970">
                  <c:v>2390.13672</c:v>
                </c:pt>
                <c:pt idx="6971">
                  <c:v>2387.6953100000019</c:v>
                </c:pt>
                <c:pt idx="6972">
                  <c:v>2387.6953100000019</c:v>
                </c:pt>
                <c:pt idx="6973">
                  <c:v>2390.13672</c:v>
                </c:pt>
                <c:pt idx="6974">
                  <c:v>2390.13672</c:v>
                </c:pt>
                <c:pt idx="6975">
                  <c:v>2387.6953100000019</c:v>
                </c:pt>
                <c:pt idx="6976">
                  <c:v>2390.13672</c:v>
                </c:pt>
                <c:pt idx="6977">
                  <c:v>2390.13672</c:v>
                </c:pt>
                <c:pt idx="6978">
                  <c:v>2387.6953100000019</c:v>
                </c:pt>
                <c:pt idx="6979">
                  <c:v>2387.6953100000019</c:v>
                </c:pt>
                <c:pt idx="6980">
                  <c:v>2387.6953100000019</c:v>
                </c:pt>
                <c:pt idx="6981">
                  <c:v>2390.13672</c:v>
                </c:pt>
                <c:pt idx="6982">
                  <c:v>2390.13672</c:v>
                </c:pt>
                <c:pt idx="6983">
                  <c:v>2390.13672</c:v>
                </c:pt>
                <c:pt idx="6984">
                  <c:v>2390.13672</c:v>
                </c:pt>
                <c:pt idx="6985">
                  <c:v>2390.13672</c:v>
                </c:pt>
                <c:pt idx="6986">
                  <c:v>2387.6953100000019</c:v>
                </c:pt>
                <c:pt idx="6987">
                  <c:v>2390.13672</c:v>
                </c:pt>
                <c:pt idx="6988">
                  <c:v>2390.13672</c:v>
                </c:pt>
                <c:pt idx="6989">
                  <c:v>2387.6953100000019</c:v>
                </c:pt>
                <c:pt idx="6990">
                  <c:v>2387.6953100000019</c:v>
                </c:pt>
                <c:pt idx="6991">
                  <c:v>2387.6953100000019</c:v>
                </c:pt>
                <c:pt idx="6992">
                  <c:v>2390.13672</c:v>
                </c:pt>
                <c:pt idx="6993">
                  <c:v>2390.13672</c:v>
                </c:pt>
                <c:pt idx="6994">
                  <c:v>2387.6953100000019</c:v>
                </c:pt>
                <c:pt idx="6995">
                  <c:v>2390.13672</c:v>
                </c:pt>
                <c:pt idx="6996">
                  <c:v>2390.13672</c:v>
                </c:pt>
                <c:pt idx="6997">
                  <c:v>2390.13672</c:v>
                </c:pt>
                <c:pt idx="6998">
                  <c:v>2390.13672</c:v>
                </c:pt>
                <c:pt idx="6999">
                  <c:v>2390.13672</c:v>
                </c:pt>
                <c:pt idx="7000">
                  <c:v>2387.6953100000019</c:v>
                </c:pt>
                <c:pt idx="7001">
                  <c:v>2390.13672</c:v>
                </c:pt>
                <c:pt idx="7002">
                  <c:v>2387.6953100000019</c:v>
                </c:pt>
                <c:pt idx="7003">
                  <c:v>2387.6953100000019</c:v>
                </c:pt>
                <c:pt idx="7004">
                  <c:v>2387.6953100000019</c:v>
                </c:pt>
                <c:pt idx="7005">
                  <c:v>2387.6953100000019</c:v>
                </c:pt>
                <c:pt idx="7006">
                  <c:v>2390.13672</c:v>
                </c:pt>
                <c:pt idx="7007">
                  <c:v>2390.13672</c:v>
                </c:pt>
                <c:pt idx="7008">
                  <c:v>2387.6953100000019</c:v>
                </c:pt>
                <c:pt idx="7009">
                  <c:v>2390.13672</c:v>
                </c:pt>
                <c:pt idx="7010">
                  <c:v>2390.13672</c:v>
                </c:pt>
                <c:pt idx="7011">
                  <c:v>2390.13672</c:v>
                </c:pt>
                <c:pt idx="7012">
                  <c:v>2390.13672</c:v>
                </c:pt>
                <c:pt idx="7013">
                  <c:v>2390.13672</c:v>
                </c:pt>
                <c:pt idx="7014">
                  <c:v>2387.6953100000019</c:v>
                </c:pt>
                <c:pt idx="7015">
                  <c:v>2387.6953100000019</c:v>
                </c:pt>
                <c:pt idx="7016">
                  <c:v>2390.13672</c:v>
                </c:pt>
                <c:pt idx="7017">
                  <c:v>2390.13672</c:v>
                </c:pt>
                <c:pt idx="7018">
                  <c:v>2390.13672</c:v>
                </c:pt>
                <c:pt idx="7019">
                  <c:v>2390.13672</c:v>
                </c:pt>
                <c:pt idx="7020">
                  <c:v>2390.13672</c:v>
                </c:pt>
                <c:pt idx="7021">
                  <c:v>2390.13672</c:v>
                </c:pt>
                <c:pt idx="7022">
                  <c:v>2390.13672</c:v>
                </c:pt>
                <c:pt idx="7023">
                  <c:v>2390.13672</c:v>
                </c:pt>
                <c:pt idx="7024">
                  <c:v>2387.6953100000019</c:v>
                </c:pt>
                <c:pt idx="7025">
                  <c:v>2387.6953100000019</c:v>
                </c:pt>
                <c:pt idx="7026">
                  <c:v>2390.13672</c:v>
                </c:pt>
                <c:pt idx="7027">
                  <c:v>2390.13672</c:v>
                </c:pt>
                <c:pt idx="7028">
                  <c:v>2390.13672</c:v>
                </c:pt>
                <c:pt idx="7029">
                  <c:v>2387.6953100000019</c:v>
                </c:pt>
                <c:pt idx="7030">
                  <c:v>2390.13672</c:v>
                </c:pt>
                <c:pt idx="7031">
                  <c:v>2390.13672</c:v>
                </c:pt>
                <c:pt idx="7032">
                  <c:v>2390.13672</c:v>
                </c:pt>
                <c:pt idx="7033">
                  <c:v>2387.6953100000019</c:v>
                </c:pt>
                <c:pt idx="7034">
                  <c:v>2390.13672</c:v>
                </c:pt>
                <c:pt idx="7035">
                  <c:v>2390.13672</c:v>
                </c:pt>
                <c:pt idx="7036">
                  <c:v>2387.6953100000019</c:v>
                </c:pt>
                <c:pt idx="7037">
                  <c:v>2387.6953100000019</c:v>
                </c:pt>
                <c:pt idx="7038">
                  <c:v>2390.13672</c:v>
                </c:pt>
                <c:pt idx="7039">
                  <c:v>2390.13672</c:v>
                </c:pt>
                <c:pt idx="7040">
                  <c:v>2390.13672</c:v>
                </c:pt>
                <c:pt idx="7041">
                  <c:v>2390.13672</c:v>
                </c:pt>
                <c:pt idx="7042">
                  <c:v>2390.13672</c:v>
                </c:pt>
                <c:pt idx="7043">
                  <c:v>2387.6953100000019</c:v>
                </c:pt>
                <c:pt idx="7044">
                  <c:v>2387.6953100000019</c:v>
                </c:pt>
                <c:pt idx="7045">
                  <c:v>2390.13672</c:v>
                </c:pt>
                <c:pt idx="7046">
                  <c:v>2387.6953100000019</c:v>
                </c:pt>
                <c:pt idx="7047">
                  <c:v>2387.6953100000019</c:v>
                </c:pt>
                <c:pt idx="7048">
                  <c:v>2390.13672</c:v>
                </c:pt>
                <c:pt idx="7049">
                  <c:v>2390.13672</c:v>
                </c:pt>
                <c:pt idx="7050">
                  <c:v>2390.13672</c:v>
                </c:pt>
                <c:pt idx="7051">
                  <c:v>2390.13672</c:v>
                </c:pt>
                <c:pt idx="7052">
                  <c:v>2390.13672</c:v>
                </c:pt>
                <c:pt idx="7053">
                  <c:v>2387.6953100000019</c:v>
                </c:pt>
                <c:pt idx="7054">
                  <c:v>2390.13672</c:v>
                </c:pt>
                <c:pt idx="7055">
                  <c:v>2387.6953100000019</c:v>
                </c:pt>
                <c:pt idx="7056">
                  <c:v>2390.13672</c:v>
                </c:pt>
                <c:pt idx="7057">
                  <c:v>2387.6953100000019</c:v>
                </c:pt>
                <c:pt idx="7058">
                  <c:v>2387.6953100000019</c:v>
                </c:pt>
                <c:pt idx="7059">
                  <c:v>2390.13672</c:v>
                </c:pt>
                <c:pt idx="7060">
                  <c:v>2390.13672</c:v>
                </c:pt>
                <c:pt idx="7061">
                  <c:v>2387.6953100000019</c:v>
                </c:pt>
                <c:pt idx="7062">
                  <c:v>2390.13672</c:v>
                </c:pt>
                <c:pt idx="7063">
                  <c:v>2390.13672</c:v>
                </c:pt>
                <c:pt idx="7064">
                  <c:v>2387.6953100000019</c:v>
                </c:pt>
                <c:pt idx="7065">
                  <c:v>2387.6953100000019</c:v>
                </c:pt>
                <c:pt idx="7066">
                  <c:v>2390.13672</c:v>
                </c:pt>
                <c:pt idx="7067">
                  <c:v>2390.13672</c:v>
                </c:pt>
                <c:pt idx="7068">
                  <c:v>2387.6953100000019</c:v>
                </c:pt>
                <c:pt idx="7069">
                  <c:v>2390.13672</c:v>
                </c:pt>
                <c:pt idx="7070">
                  <c:v>2390.13672</c:v>
                </c:pt>
                <c:pt idx="7071">
                  <c:v>2390.13672</c:v>
                </c:pt>
                <c:pt idx="7072">
                  <c:v>2390.13672</c:v>
                </c:pt>
                <c:pt idx="7073">
                  <c:v>2390.13672</c:v>
                </c:pt>
                <c:pt idx="7074">
                  <c:v>2390.13672</c:v>
                </c:pt>
                <c:pt idx="7075">
                  <c:v>2390.13672</c:v>
                </c:pt>
                <c:pt idx="7076">
                  <c:v>2390.13672</c:v>
                </c:pt>
                <c:pt idx="7077">
                  <c:v>2387.6953100000019</c:v>
                </c:pt>
                <c:pt idx="7078">
                  <c:v>2387.6953100000019</c:v>
                </c:pt>
                <c:pt idx="7079">
                  <c:v>2387.6953100000019</c:v>
                </c:pt>
                <c:pt idx="7080">
                  <c:v>2387.6953100000019</c:v>
                </c:pt>
                <c:pt idx="7081">
                  <c:v>2390.13672</c:v>
                </c:pt>
                <c:pt idx="7082">
                  <c:v>2390.13672</c:v>
                </c:pt>
                <c:pt idx="7083">
                  <c:v>2387.6953100000019</c:v>
                </c:pt>
                <c:pt idx="7084">
                  <c:v>2390.13672</c:v>
                </c:pt>
                <c:pt idx="7085">
                  <c:v>2390.13672</c:v>
                </c:pt>
                <c:pt idx="7086">
                  <c:v>2387.6953100000019</c:v>
                </c:pt>
                <c:pt idx="7087">
                  <c:v>2387.6953100000019</c:v>
                </c:pt>
                <c:pt idx="7088">
                  <c:v>2387.6953100000019</c:v>
                </c:pt>
                <c:pt idx="7089">
                  <c:v>2390.13672</c:v>
                </c:pt>
                <c:pt idx="7090">
                  <c:v>2390.13672</c:v>
                </c:pt>
                <c:pt idx="7091">
                  <c:v>2387.6953100000019</c:v>
                </c:pt>
                <c:pt idx="7092">
                  <c:v>2390.13672</c:v>
                </c:pt>
                <c:pt idx="7093">
                  <c:v>2387.6953100000019</c:v>
                </c:pt>
                <c:pt idx="7094">
                  <c:v>2390.13672</c:v>
                </c:pt>
                <c:pt idx="7095">
                  <c:v>2387.6953100000019</c:v>
                </c:pt>
                <c:pt idx="7096">
                  <c:v>2387.6953100000019</c:v>
                </c:pt>
                <c:pt idx="7097">
                  <c:v>2390.13672</c:v>
                </c:pt>
                <c:pt idx="7098">
                  <c:v>2387.6953100000019</c:v>
                </c:pt>
                <c:pt idx="7099">
                  <c:v>2387.6953100000019</c:v>
                </c:pt>
                <c:pt idx="7100">
                  <c:v>2390.13672</c:v>
                </c:pt>
                <c:pt idx="7101">
                  <c:v>2390.13672</c:v>
                </c:pt>
                <c:pt idx="7102">
                  <c:v>2390.13672</c:v>
                </c:pt>
                <c:pt idx="7103">
                  <c:v>2390.13672</c:v>
                </c:pt>
                <c:pt idx="7104">
                  <c:v>2387.6953100000019</c:v>
                </c:pt>
                <c:pt idx="7105">
                  <c:v>2390.13672</c:v>
                </c:pt>
                <c:pt idx="7106">
                  <c:v>2387.6953100000019</c:v>
                </c:pt>
                <c:pt idx="7107">
                  <c:v>2390.13672</c:v>
                </c:pt>
                <c:pt idx="7108">
                  <c:v>2390.13672</c:v>
                </c:pt>
                <c:pt idx="7109">
                  <c:v>2390.13672</c:v>
                </c:pt>
                <c:pt idx="7110">
                  <c:v>2387.6953100000019</c:v>
                </c:pt>
                <c:pt idx="7111">
                  <c:v>2390.13672</c:v>
                </c:pt>
                <c:pt idx="7112">
                  <c:v>2390.13672</c:v>
                </c:pt>
                <c:pt idx="7113">
                  <c:v>2387.6953100000019</c:v>
                </c:pt>
                <c:pt idx="7114">
                  <c:v>2390.13672</c:v>
                </c:pt>
                <c:pt idx="7115">
                  <c:v>2390.13672</c:v>
                </c:pt>
                <c:pt idx="7116">
                  <c:v>2387.6953100000019</c:v>
                </c:pt>
                <c:pt idx="7117">
                  <c:v>2390.13672</c:v>
                </c:pt>
                <c:pt idx="7118">
                  <c:v>2390.13672</c:v>
                </c:pt>
                <c:pt idx="7119">
                  <c:v>2390.13672</c:v>
                </c:pt>
                <c:pt idx="7120">
                  <c:v>2390.13672</c:v>
                </c:pt>
                <c:pt idx="7121">
                  <c:v>2390.13672</c:v>
                </c:pt>
                <c:pt idx="7122">
                  <c:v>2387.6953100000019</c:v>
                </c:pt>
                <c:pt idx="7123">
                  <c:v>2387.6953100000019</c:v>
                </c:pt>
                <c:pt idx="7124">
                  <c:v>2387.6953100000019</c:v>
                </c:pt>
                <c:pt idx="7125">
                  <c:v>2387.6953100000019</c:v>
                </c:pt>
                <c:pt idx="7126">
                  <c:v>2390.13672</c:v>
                </c:pt>
                <c:pt idx="7127">
                  <c:v>2390.13672</c:v>
                </c:pt>
                <c:pt idx="7128">
                  <c:v>2390.13672</c:v>
                </c:pt>
                <c:pt idx="7129">
                  <c:v>2387.6953100000019</c:v>
                </c:pt>
                <c:pt idx="7130">
                  <c:v>2387.6953100000019</c:v>
                </c:pt>
                <c:pt idx="7131">
                  <c:v>2387.6953100000019</c:v>
                </c:pt>
                <c:pt idx="7132">
                  <c:v>2387.6953100000019</c:v>
                </c:pt>
                <c:pt idx="7133">
                  <c:v>2390.13672</c:v>
                </c:pt>
                <c:pt idx="7134">
                  <c:v>2390.13672</c:v>
                </c:pt>
                <c:pt idx="7135">
                  <c:v>2390.13672</c:v>
                </c:pt>
                <c:pt idx="7136">
                  <c:v>2387.6953100000019</c:v>
                </c:pt>
                <c:pt idx="7137">
                  <c:v>2390.13672</c:v>
                </c:pt>
                <c:pt idx="7138">
                  <c:v>2390.13672</c:v>
                </c:pt>
                <c:pt idx="7139">
                  <c:v>2390.13672</c:v>
                </c:pt>
                <c:pt idx="7140">
                  <c:v>2387.6953100000019</c:v>
                </c:pt>
                <c:pt idx="7141">
                  <c:v>2387.6953100000019</c:v>
                </c:pt>
                <c:pt idx="7142">
                  <c:v>2387.6953100000019</c:v>
                </c:pt>
                <c:pt idx="7143">
                  <c:v>2390.13672</c:v>
                </c:pt>
                <c:pt idx="7144">
                  <c:v>2390.13672</c:v>
                </c:pt>
                <c:pt idx="7145">
                  <c:v>2387.6953100000019</c:v>
                </c:pt>
                <c:pt idx="7146">
                  <c:v>2390.13672</c:v>
                </c:pt>
                <c:pt idx="7147">
                  <c:v>2387.6953100000019</c:v>
                </c:pt>
                <c:pt idx="7148">
                  <c:v>2387.6953100000019</c:v>
                </c:pt>
                <c:pt idx="7149">
                  <c:v>2390.13672</c:v>
                </c:pt>
                <c:pt idx="7150">
                  <c:v>2390.13672</c:v>
                </c:pt>
                <c:pt idx="7151">
                  <c:v>2390.13672</c:v>
                </c:pt>
                <c:pt idx="7152">
                  <c:v>2387.6953100000019</c:v>
                </c:pt>
                <c:pt idx="7153">
                  <c:v>2387.6953100000019</c:v>
                </c:pt>
                <c:pt idx="7154">
                  <c:v>2387.6953100000019</c:v>
                </c:pt>
                <c:pt idx="7155">
                  <c:v>2390.13672</c:v>
                </c:pt>
                <c:pt idx="7156">
                  <c:v>2390.13672</c:v>
                </c:pt>
                <c:pt idx="7157">
                  <c:v>2390.13672</c:v>
                </c:pt>
                <c:pt idx="7158">
                  <c:v>2390.13672</c:v>
                </c:pt>
                <c:pt idx="7159">
                  <c:v>2390.13672</c:v>
                </c:pt>
                <c:pt idx="7160">
                  <c:v>2387.6953100000019</c:v>
                </c:pt>
                <c:pt idx="7161">
                  <c:v>2390.13672</c:v>
                </c:pt>
                <c:pt idx="7162">
                  <c:v>2390.13672</c:v>
                </c:pt>
                <c:pt idx="7163">
                  <c:v>2390.13672</c:v>
                </c:pt>
                <c:pt idx="7164">
                  <c:v>2390.13672</c:v>
                </c:pt>
                <c:pt idx="7165">
                  <c:v>2387.6953100000019</c:v>
                </c:pt>
                <c:pt idx="7166">
                  <c:v>2387.6953100000019</c:v>
                </c:pt>
                <c:pt idx="7167">
                  <c:v>2390.13672</c:v>
                </c:pt>
                <c:pt idx="7168">
                  <c:v>2390.13672</c:v>
                </c:pt>
                <c:pt idx="7169">
                  <c:v>2390.13672</c:v>
                </c:pt>
                <c:pt idx="7170">
                  <c:v>2390.13672</c:v>
                </c:pt>
                <c:pt idx="7171">
                  <c:v>2390.13672</c:v>
                </c:pt>
                <c:pt idx="7172">
                  <c:v>2387.6953100000019</c:v>
                </c:pt>
                <c:pt idx="7173">
                  <c:v>2390.13672</c:v>
                </c:pt>
                <c:pt idx="7174">
                  <c:v>2390.13672</c:v>
                </c:pt>
                <c:pt idx="7175">
                  <c:v>2390.13672</c:v>
                </c:pt>
                <c:pt idx="7176">
                  <c:v>2387.6953100000019</c:v>
                </c:pt>
                <c:pt idx="7177">
                  <c:v>2387.6953100000019</c:v>
                </c:pt>
                <c:pt idx="7178">
                  <c:v>2387.6953100000019</c:v>
                </c:pt>
                <c:pt idx="7179">
                  <c:v>2387.6953100000019</c:v>
                </c:pt>
                <c:pt idx="7180">
                  <c:v>2390.13672</c:v>
                </c:pt>
                <c:pt idx="7181">
                  <c:v>2387.6953100000019</c:v>
                </c:pt>
                <c:pt idx="7182">
                  <c:v>2390.13672</c:v>
                </c:pt>
                <c:pt idx="7183">
                  <c:v>2390.13672</c:v>
                </c:pt>
                <c:pt idx="7184">
                  <c:v>2387.6953100000019</c:v>
                </c:pt>
                <c:pt idx="7185">
                  <c:v>2387.6953100000019</c:v>
                </c:pt>
                <c:pt idx="7186">
                  <c:v>2390.13672</c:v>
                </c:pt>
                <c:pt idx="7187">
                  <c:v>2387.6953100000019</c:v>
                </c:pt>
                <c:pt idx="7188">
                  <c:v>2387.6953100000019</c:v>
                </c:pt>
                <c:pt idx="7189">
                  <c:v>2387.6953100000019</c:v>
                </c:pt>
                <c:pt idx="7190">
                  <c:v>2390.13672</c:v>
                </c:pt>
                <c:pt idx="7191">
                  <c:v>2390.13672</c:v>
                </c:pt>
                <c:pt idx="7192">
                  <c:v>2390.13672</c:v>
                </c:pt>
                <c:pt idx="7193">
                  <c:v>2387.6953100000019</c:v>
                </c:pt>
                <c:pt idx="7194">
                  <c:v>2390.13672</c:v>
                </c:pt>
                <c:pt idx="7195">
                  <c:v>2390.13672</c:v>
                </c:pt>
                <c:pt idx="7196">
                  <c:v>2390.13672</c:v>
                </c:pt>
                <c:pt idx="7197">
                  <c:v>2390.13672</c:v>
                </c:pt>
                <c:pt idx="7198">
                  <c:v>2390.13672</c:v>
                </c:pt>
                <c:pt idx="7199">
                  <c:v>2390.13672</c:v>
                </c:pt>
                <c:pt idx="7200">
                  <c:v>2387.6953100000019</c:v>
                </c:pt>
                <c:pt idx="7201">
                  <c:v>2390.13672</c:v>
                </c:pt>
                <c:pt idx="7202">
                  <c:v>2387.6953100000019</c:v>
                </c:pt>
                <c:pt idx="7203">
                  <c:v>2390.13672</c:v>
                </c:pt>
                <c:pt idx="7204">
                  <c:v>2390.13672</c:v>
                </c:pt>
                <c:pt idx="7205">
                  <c:v>2390.13672</c:v>
                </c:pt>
                <c:pt idx="7206">
                  <c:v>2390.13672</c:v>
                </c:pt>
                <c:pt idx="7207">
                  <c:v>2387.6953100000019</c:v>
                </c:pt>
                <c:pt idx="7208">
                  <c:v>2387.6953100000019</c:v>
                </c:pt>
                <c:pt idx="7209">
                  <c:v>2387.6953100000019</c:v>
                </c:pt>
                <c:pt idx="7210">
                  <c:v>2390.13672</c:v>
                </c:pt>
                <c:pt idx="7211">
                  <c:v>2390.13672</c:v>
                </c:pt>
                <c:pt idx="7212">
                  <c:v>2387.6953100000019</c:v>
                </c:pt>
                <c:pt idx="7213">
                  <c:v>2390.13672</c:v>
                </c:pt>
                <c:pt idx="7214">
                  <c:v>2387.6953100000019</c:v>
                </c:pt>
                <c:pt idx="7215">
                  <c:v>2387.6953100000019</c:v>
                </c:pt>
                <c:pt idx="7216">
                  <c:v>2390.13672</c:v>
                </c:pt>
                <c:pt idx="7217">
                  <c:v>2390.13672</c:v>
                </c:pt>
                <c:pt idx="7218">
                  <c:v>2387.6953100000019</c:v>
                </c:pt>
                <c:pt idx="7219">
                  <c:v>2387.6953100000019</c:v>
                </c:pt>
                <c:pt idx="7220">
                  <c:v>2390.13672</c:v>
                </c:pt>
                <c:pt idx="7221">
                  <c:v>2390.13672</c:v>
                </c:pt>
                <c:pt idx="7222">
                  <c:v>2390.13672</c:v>
                </c:pt>
                <c:pt idx="7223">
                  <c:v>2387.6953100000019</c:v>
                </c:pt>
                <c:pt idx="7224">
                  <c:v>2390.13672</c:v>
                </c:pt>
                <c:pt idx="7225">
                  <c:v>2387.6953100000019</c:v>
                </c:pt>
                <c:pt idx="7226">
                  <c:v>2390.13672</c:v>
                </c:pt>
                <c:pt idx="7227">
                  <c:v>2387.6953100000019</c:v>
                </c:pt>
                <c:pt idx="7228">
                  <c:v>2387.6953100000019</c:v>
                </c:pt>
                <c:pt idx="7229">
                  <c:v>2390.13672</c:v>
                </c:pt>
                <c:pt idx="7230">
                  <c:v>2387.6953100000019</c:v>
                </c:pt>
                <c:pt idx="7231">
                  <c:v>2387.6953100000019</c:v>
                </c:pt>
                <c:pt idx="7232">
                  <c:v>2387.6953100000019</c:v>
                </c:pt>
                <c:pt idx="7233">
                  <c:v>2390.13672</c:v>
                </c:pt>
                <c:pt idx="7234">
                  <c:v>2390.13672</c:v>
                </c:pt>
                <c:pt idx="7235">
                  <c:v>2390.13672</c:v>
                </c:pt>
                <c:pt idx="7236">
                  <c:v>2390.13672</c:v>
                </c:pt>
                <c:pt idx="7237">
                  <c:v>2390.13672</c:v>
                </c:pt>
                <c:pt idx="7238">
                  <c:v>2390.13672</c:v>
                </c:pt>
                <c:pt idx="7239">
                  <c:v>2390.13672</c:v>
                </c:pt>
                <c:pt idx="7240">
                  <c:v>2390.13672</c:v>
                </c:pt>
                <c:pt idx="7241">
                  <c:v>2387.6953100000019</c:v>
                </c:pt>
                <c:pt idx="7242">
                  <c:v>2390.13672</c:v>
                </c:pt>
                <c:pt idx="7243">
                  <c:v>2390.13672</c:v>
                </c:pt>
                <c:pt idx="7244">
                  <c:v>2390.13672</c:v>
                </c:pt>
                <c:pt idx="7245">
                  <c:v>2390.13672</c:v>
                </c:pt>
                <c:pt idx="7246">
                  <c:v>2387.6953100000019</c:v>
                </c:pt>
                <c:pt idx="7247">
                  <c:v>2390.13672</c:v>
                </c:pt>
                <c:pt idx="7248">
                  <c:v>2387.6953100000019</c:v>
                </c:pt>
                <c:pt idx="7249">
                  <c:v>2387.6953100000019</c:v>
                </c:pt>
                <c:pt idx="7250">
                  <c:v>2387.6953100000019</c:v>
                </c:pt>
                <c:pt idx="7251">
                  <c:v>2387.6953100000019</c:v>
                </c:pt>
                <c:pt idx="7252">
                  <c:v>2387.6953100000019</c:v>
                </c:pt>
                <c:pt idx="7253">
                  <c:v>2390.13672</c:v>
                </c:pt>
                <c:pt idx="7254">
                  <c:v>2390.13672</c:v>
                </c:pt>
                <c:pt idx="7255">
                  <c:v>2390.13672</c:v>
                </c:pt>
                <c:pt idx="7256">
                  <c:v>2387.6953100000019</c:v>
                </c:pt>
                <c:pt idx="7257">
                  <c:v>2390.13672</c:v>
                </c:pt>
                <c:pt idx="7258">
                  <c:v>2390.13672</c:v>
                </c:pt>
                <c:pt idx="7259">
                  <c:v>2390.13672</c:v>
                </c:pt>
                <c:pt idx="7260">
                  <c:v>2390.13672</c:v>
                </c:pt>
                <c:pt idx="7261">
                  <c:v>2387.6953100000019</c:v>
                </c:pt>
                <c:pt idx="7262">
                  <c:v>2390.13672</c:v>
                </c:pt>
                <c:pt idx="7263">
                  <c:v>2390.13672</c:v>
                </c:pt>
                <c:pt idx="7264">
                  <c:v>2387.6953100000019</c:v>
                </c:pt>
                <c:pt idx="7265">
                  <c:v>2390.13672</c:v>
                </c:pt>
                <c:pt idx="7266">
                  <c:v>2387.6953100000019</c:v>
                </c:pt>
                <c:pt idx="7267">
                  <c:v>2387.6953100000019</c:v>
                </c:pt>
                <c:pt idx="7268">
                  <c:v>2387.6953100000019</c:v>
                </c:pt>
                <c:pt idx="7269">
                  <c:v>2390.13672</c:v>
                </c:pt>
                <c:pt idx="7270">
                  <c:v>2387.6953100000019</c:v>
                </c:pt>
                <c:pt idx="7271">
                  <c:v>2387.6953100000019</c:v>
                </c:pt>
                <c:pt idx="7272">
                  <c:v>2387.6953100000019</c:v>
                </c:pt>
                <c:pt idx="7273">
                  <c:v>2390.13672</c:v>
                </c:pt>
                <c:pt idx="7274">
                  <c:v>2387.6953100000019</c:v>
                </c:pt>
                <c:pt idx="7275">
                  <c:v>2387.6953100000019</c:v>
                </c:pt>
                <c:pt idx="7276">
                  <c:v>2387.6953100000019</c:v>
                </c:pt>
                <c:pt idx="7277">
                  <c:v>2387.6953100000019</c:v>
                </c:pt>
                <c:pt idx="7278">
                  <c:v>2390.13672</c:v>
                </c:pt>
                <c:pt idx="7279">
                  <c:v>2390.13672</c:v>
                </c:pt>
                <c:pt idx="7280">
                  <c:v>2387.6953100000019</c:v>
                </c:pt>
                <c:pt idx="7281">
                  <c:v>2390.13672</c:v>
                </c:pt>
                <c:pt idx="7282">
                  <c:v>2390.13672</c:v>
                </c:pt>
                <c:pt idx="7283">
                  <c:v>2387.6953100000019</c:v>
                </c:pt>
                <c:pt idx="7284">
                  <c:v>2390.13672</c:v>
                </c:pt>
                <c:pt idx="7285">
                  <c:v>2387.6953100000019</c:v>
                </c:pt>
                <c:pt idx="7286">
                  <c:v>2390.13672</c:v>
                </c:pt>
                <c:pt idx="7287">
                  <c:v>2390.13672</c:v>
                </c:pt>
                <c:pt idx="7288">
                  <c:v>2390.13672</c:v>
                </c:pt>
                <c:pt idx="7289">
                  <c:v>2390.13672</c:v>
                </c:pt>
                <c:pt idx="7290">
                  <c:v>2387.6953100000019</c:v>
                </c:pt>
                <c:pt idx="7291">
                  <c:v>2390.13672</c:v>
                </c:pt>
                <c:pt idx="7292">
                  <c:v>2387.6953100000019</c:v>
                </c:pt>
                <c:pt idx="7293">
                  <c:v>2390.13672</c:v>
                </c:pt>
                <c:pt idx="7294">
                  <c:v>2390.13672</c:v>
                </c:pt>
                <c:pt idx="7295">
                  <c:v>2387.6953100000019</c:v>
                </c:pt>
                <c:pt idx="7296">
                  <c:v>2387.6953100000019</c:v>
                </c:pt>
                <c:pt idx="7297">
                  <c:v>2387.6953100000019</c:v>
                </c:pt>
                <c:pt idx="7298">
                  <c:v>2387.6953100000019</c:v>
                </c:pt>
                <c:pt idx="7299">
                  <c:v>2390.13672</c:v>
                </c:pt>
                <c:pt idx="7300">
                  <c:v>2390.13672</c:v>
                </c:pt>
                <c:pt idx="7301">
                  <c:v>2390.13672</c:v>
                </c:pt>
                <c:pt idx="7302">
                  <c:v>2390.13672</c:v>
                </c:pt>
                <c:pt idx="7303">
                  <c:v>2390.13672</c:v>
                </c:pt>
                <c:pt idx="7304">
                  <c:v>2387.6953100000019</c:v>
                </c:pt>
                <c:pt idx="7305">
                  <c:v>2387.6953100000019</c:v>
                </c:pt>
                <c:pt idx="7306">
                  <c:v>2387.6953100000019</c:v>
                </c:pt>
                <c:pt idx="7307">
                  <c:v>2390.13672</c:v>
                </c:pt>
                <c:pt idx="7308">
                  <c:v>2387.6953100000019</c:v>
                </c:pt>
                <c:pt idx="7309">
                  <c:v>2387.6953100000019</c:v>
                </c:pt>
                <c:pt idx="7310">
                  <c:v>2387.6953100000019</c:v>
                </c:pt>
                <c:pt idx="7311">
                  <c:v>2387.6953100000019</c:v>
                </c:pt>
                <c:pt idx="7312">
                  <c:v>2390.13672</c:v>
                </c:pt>
                <c:pt idx="7313">
                  <c:v>2387.6953100000019</c:v>
                </c:pt>
                <c:pt idx="7314">
                  <c:v>2390.13672</c:v>
                </c:pt>
                <c:pt idx="7315">
                  <c:v>2387.6953100000019</c:v>
                </c:pt>
                <c:pt idx="7316">
                  <c:v>2387.6953100000019</c:v>
                </c:pt>
                <c:pt idx="7317">
                  <c:v>2390.13672</c:v>
                </c:pt>
                <c:pt idx="7318">
                  <c:v>2390.13672</c:v>
                </c:pt>
                <c:pt idx="7319">
                  <c:v>2390.13672</c:v>
                </c:pt>
                <c:pt idx="7320">
                  <c:v>2387.6953100000019</c:v>
                </c:pt>
                <c:pt idx="7321">
                  <c:v>2387.6953100000019</c:v>
                </c:pt>
                <c:pt idx="7322">
                  <c:v>2390.13672</c:v>
                </c:pt>
                <c:pt idx="7323">
                  <c:v>2390.13672</c:v>
                </c:pt>
                <c:pt idx="7324">
                  <c:v>2390.13672</c:v>
                </c:pt>
                <c:pt idx="7325">
                  <c:v>2387.6953100000019</c:v>
                </c:pt>
                <c:pt idx="7326">
                  <c:v>2387.6953100000019</c:v>
                </c:pt>
                <c:pt idx="7327">
                  <c:v>2387.6953100000019</c:v>
                </c:pt>
                <c:pt idx="7328">
                  <c:v>2390.13672</c:v>
                </c:pt>
                <c:pt idx="7329">
                  <c:v>2390.13672</c:v>
                </c:pt>
                <c:pt idx="7330">
                  <c:v>2390.13672</c:v>
                </c:pt>
                <c:pt idx="7331">
                  <c:v>2387.6953100000019</c:v>
                </c:pt>
                <c:pt idx="7332">
                  <c:v>2387.6953100000019</c:v>
                </c:pt>
                <c:pt idx="7333">
                  <c:v>2387.6953100000019</c:v>
                </c:pt>
                <c:pt idx="7334">
                  <c:v>2387.6953100000019</c:v>
                </c:pt>
                <c:pt idx="7335">
                  <c:v>2390.13672</c:v>
                </c:pt>
                <c:pt idx="7336">
                  <c:v>2390.13672</c:v>
                </c:pt>
                <c:pt idx="7337">
                  <c:v>2390.13672</c:v>
                </c:pt>
                <c:pt idx="7338">
                  <c:v>2387.6953100000019</c:v>
                </c:pt>
                <c:pt idx="7339">
                  <c:v>2387.6953100000019</c:v>
                </c:pt>
                <c:pt idx="7340">
                  <c:v>2390.13672</c:v>
                </c:pt>
                <c:pt idx="7341">
                  <c:v>2390.13672</c:v>
                </c:pt>
                <c:pt idx="7342">
                  <c:v>2387.6953100000019</c:v>
                </c:pt>
                <c:pt idx="7343">
                  <c:v>2390.13672</c:v>
                </c:pt>
                <c:pt idx="7344">
                  <c:v>2390.13672</c:v>
                </c:pt>
                <c:pt idx="7345">
                  <c:v>2390.13672</c:v>
                </c:pt>
                <c:pt idx="7346">
                  <c:v>2387.6953100000019</c:v>
                </c:pt>
                <c:pt idx="7347">
                  <c:v>2387.6953100000019</c:v>
                </c:pt>
                <c:pt idx="7348">
                  <c:v>2390.13672</c:v>
                </c:pt>
                <c:pt idx="7349">
                  <c:v>2387.6953100000019</c:v>
                </c:pt>
                <c:pt idx="7350">
                  <c:v>2387.6953100000019</c:v>
                </c:pt>
                <c:pt idx="7351">
                  <c:v>2390.13672</c:v>
                </c:pt>
                <c:pt idx="7352">
                  <c:v>2387.6953100000019</c:v>
                </c:pt>
                <c:pt idx="7353">
                  <c:v>2387.6953100000019</c:v>
                </c:pt>
                <c:pt idx="7354">
                  <c:v>2390.13672</c:v>
                </c:pt>
                <c:pt idx="7355">
                  <c:v>2387.6953100000019</c:v>
                </c:pt>
                <c:pt idx="7356">
                  <c:v>2387.6953100000019</c:v>
                </c:pt>
                <c:pt idx="7357">
                  <c:v>2387.6953100000019</c:v>
                </c:pt>
                <c:pt idx="7358">
                  <c:v>2387.6953100000019</c:v>
                </c:pt>
                <c:pt idx="7359">
                  <c:v>2390.13672</c:v>
                </c:pt>
                <c:pt idx="7360">
                  <c:v>2387.6953100000019</c:v>
                </c:pt>
                <c:pt idx="7361">
                  <c:v>2390.13672</c:v>
                </c:pt>
                <c:pt idx="7362">
                  <c:v>2390.13672</c:v>
                </c:pt>
                <c:pt idx="7363">
                  <c:v>2390.13672</c:v>
                </c:pt>
                <c:pt idx="7364">
                  <c:v>2390.13672</c:v>
                </c:pt>
                <c:pt idx="7365">
                  <c:v>2390.13672</c:v>
                </c:pt>
                <c:pt idx="7366">
                  <c:v>2387.6953100000019</c:v>
                </c:pt>
                <c:pt idx="7367">
                  <c:v>2390.13672</c:v>
                </c:pt>
                <c:pt idx="7368">
                  <c:v>2387.6953100000019</c:v>
                </c:pt>
                <c:pt idx="7369">
                  <c:v>2390.13672</c:v>
                </c:pt>
                <c:pt idx="7370">
                  <c:v>2387.6953100000019</c:v>
                </c:pt>
                <c:pt idx="7371">
                  <c:v>2390.13672</c:v>
                </c:pt>
                <c:pt idx="7372">
                  <c:v>2387.6953100000019</c:v>
                </c:pt>
                <c:pt idx="7373">
                  <c:v>2390.13672</c:v>
                </c:pt>
                <c:pt idx="7374">
                  <c:v>2390.13672</c:v>
                </c:pt>
                <c:pt idx="7375">
                  <c:v>2390.13672</c:v>
                </c:pt>
                <c:pt idx="7376">
                  <c:v>2387.6953100000019</c:v>
                </c:pt>
                <c:pt idx="7377">
                  <c:v>2387.6953100000019</c:v>
                </c:pt>
                <c:pt idx="7378">
                  <c:v>2387.6953100000019</c:v>
                </c:pt>
                <c:pt idx="7379">
                  <c:v>2390.13672</c:v>
                </c:pt>
                <c:pt idx="7380">
                  <c:v>2387.6953100000019</c:v>
                </c:pt>
                <c:pt idx="7381">
                  <c:v>2387.6953100000019</c:v>
                </c:pt>
                <c:pt idx="7382">
                  <c:v>2390.13672</c:v>
                </c:pt>
                <c:pt idx="7383">
                  <c:v>2387.6953100000019</c:v>
                </c:pt>
                <c:pt idx="7384">
                  <c:v>2387.6953100000019</c:v>
                </c:pt>
                <c:pt idx="7385">
                  <c:v>2387.6953100000019</c:v>
                </c:pt>
                <c:pt idx="7386">
                  <c:v>2390.13672</c:v>
                </c:pt>
                <c:pt idx="7387">
                  <c:v>2390.13672</c:v>
                </c:pt>
                <c:pt idx="7388">
                  <c:v>2390.13672</c:v>
                </c:pt>
                <c:pt idx="7389">
                  <c:v>2390.13672</c:v>
                </c:pt>
                <c:pt idx="7390">
                  <c:v>2390.13672</c:v>
                </c:pt>
                <c:pt idx="7391">
                  <c:v>2387.6953100000019</c:v>
                </c:pt>
                <c:pt idx="7392">
                  <c:v>2390.13672</c:v>
                </c:pt>
                <c:pt idx="7393">
                  <c:v>2390.13672</c:v>
                </c:pt>
                <c:pt idx="7394">
                  <c:v>2387.6953100000019</c:v>
                </c:pt>
                <c:pt idx="7395">
                  <c:v>2390.13672</c:v>
                </c:pt>
                <c:pt idx="7396">
                  <c:v>2387.6953100000019</c:v>
                </c:pt>
                <c:pt idx="7397">
                  <c:v>2387.6953100000019</c:v>
                </c:pt>
                <c:pt idx="7398">
                  <c:v>2387.6953100000019</c:v>
                </c:pt>
                <c:pt idx="7399">
                  <c:v>2390.13672</c:v>
                </c:pt>
                <c:pt idx="7400">
                  <c:v>2387.6953100000019</c:v>
                </c:pt>
                <c:pt idx="7401">
                  <c:v>2390.13672</c:v>
                </c:pt>
                <c:pt idx="7402">
                  <c:v>2390.13672</c:v>
                </c:pt>
                <c:pt idx="7403">
                  <c:v>2390.13672</c:v>
                </c:pt>
                <c:pt idx="7404">
                  <c:v>2390.13672</c:v>
                </c:pt>
                <c:pt idx="7405">
                  <c:v>2390.13672</c:v>
                </c:pt>
                <c:pt idx="7406">
                  <c:v>2387.6953100000019</c:v>
                </c:pt>
                <c:pt idx="7407">
                  <c:v>2387.6953100000019</c:v>
                </c:pt>
                <c:pt idx="7408">
                  <c:v>2387.6953100000019</c:v>
                </c:pt>
                <c:pt idx="7409">
                  <c:v>2390.13672</c:v>
                </c:pt>
                <c:pt idx="7410">
                  <c:v>2387.6953100000019</c:v>
                </c:pt>
                <c:pt idx="7411">
                  <c:v>2390.13672</c:v>
                </c:pt>
                <c:pt idx="7412">
                  <c:v>2387.6953100000019</c:v>
                </c:pt>
                <c:pt idx="7413">
                  <c:v>2387.6953100000019</c:v>
                </c:pt>
                <c:pt idx="7414">
                  <c:v>2387.6953100000019</c:v>
                </c:pt>
                <c:pt idx="7415">
                  <c:v>2387.6953100000019</c:v>
                </c:pt>
                <c:pt idx="7416">
                  <c:v>2387.6953100000019</c:v>
                </c:pt>
                <c:pt idx="7417">
                  <c:v>2387.6953100000019</c:v>
                </c:pt>
                <c:pt idx="7418">
                  <c:v>2390.13672</c:v>
                </c:pt>
                <c:pt idx="7419">
                  <c:v>2390.13672</c:v>
                </c:pt>
                <c:pt idx="7420">
                  <c:v>2390.13672</c:v>
                </c:pt>
                <c:pt idx="7421">
                  <c:v>2387.6953100000019</c:v>
                </c:pt>
                <c:pt idx="7422">
                  <c:v>2390.13672</c:v>
                </c:pt>
                <c:pt idx="7423">
                  <c:v>2390.13672</c:v>
                </c:pt>
                <c:pt idx="7424">
                  <c:v>2387.6953100000019</c:v>
                </c:pt>
                <c:pt idx="7425">
                  <c:v>2390.13672</c:v>
                </c:pt>
                <c:pt idx="7426">
                  <c:v>2387.6953100000019</c:v>
                </c:pt>
                <c:pt idx="7427">
                  <c:v>2387.6953100000019</c:v>
                </c:pt>
                <c:pt idx="7428">
                  <c:v>2390.13672</c:v>
                </c:pt>
                <c:pt idx="7429">
                  <c:v>2387.6953100000019</c:v>
                </c:pt>
                <c:pt idx="7430">
                  <c:v>2387.6953100000019</c:v>
                </c:pt>
                <c:pt idx="7431">
                  <c:v>2390.13672</c:v>
                </c:pt>
                <c:pt idx="7432">
                  <c:v>2390.13672</c:v>
                </c:pt>
                <c:pt idx="7433">
                  <c:v>2390.13672</c:v>
                </c:pt>
                <c:pt idx="7434">
                  <c:v>2387.6953100000019</c:v>
                </c:pt>
                <c:pt idx="7435">
                  <c:v>2390.13672</c:v>
                </c:pt>
                <c:pt idx="7436">
                  <c:v>2390.13672</c:v>
                </c:pt>
                <c:pt idx="7437">
                  <c:v>2390.13672</c:v>
                </c:pt>
                <c:pt idx="7438">
                  <c:v>2387.6953100000019</c:v>
                </c:pt>
                <c:pt idx="7439">
                  <c:v>2387.6953100000019</c:v>
                </c:pt>
                <c:pt idx="7440">
                  <c:v>2390.13672</c:v>
                </c:pt>
                <c:pt idx="7441">
                  <c:v>2390.13672</c:v>
                </c:pt>
                <c:pt idx="7442">
                  <c:v>2387.6953100000019</c:v>
                </c:pt>
                <c:pt idx="7443">
                  <c:v>2390.13672</c:v>
                </c:pt>
                <c:pt idx="7444">
                  <c:v>2387.6953100000019</c:v>
                </c:pt>
                <c:pt idx="7445">
                  <c:v>2390.13672</c:v>
                </c:pt>
                <c:pt idx="7446">
                  <c:v>2387.6953100000019</c:v>
                </c:pt>
                <c:pt idx="7447">
                  <c:v>2390.13672</c:v>
                </c:pt>
                <c:pt idx="7448">
                  <c:v>2387.6953100000019</c:v>
                </c:pt>
                <c:pt idx="7449">
                  <c:v>2387.6953100000019</c:v>
                </c:pt>
                <c:pt idx="7450">
                  <c:v>2387.6953100000019</c:v>
                </c:pt>
                <c:pt idx="7451">
                  <c:v>2390.13672</c:v>
                </c:pt>
                <c:pt idx="7452">
                  <c:v>2387.6953100000019</c:v>
                </c:pt>
                <c:pt idx="7453">
                  <c:v>2390.13672</c:v>
                </c:pt>
                <c:pt idx="7454">
                  <c:v>2387.6953100000019</c:v>
                </c:pt>
                <c:pt idx="7455">
                  <c:v>2387.6953100000019</c:v>
                </c:pt>
                <c:pt idx="7456">
                  <c:v>2390.13672</c:v>
                </c:pt>
                <c:pt idx="7457">
                  <c:v>2390.13672</c:v>
                </c:pt>
                <c:pt idx="7458">
                  <c:v>2387.6953100000019</c:v>
                </c:pt>
                <c:pt idx="7459">
                  <c:v>2390.13672</c:v>
                </c:pt>
                <c:pt idx="7460">
                  <c:v>2390.13672</c:v>
                </c:pt>
                <c:pt idx="7461">
                  <c:v>2390.13672</c:v>
                </c:pt>
                <c:pt idx="7462">
                  <c:v>2390.13672</c:v>
                </c:pt>
                <c:pt idx="7463">
                  <c:v>2387.6953100000019</c:v>
                </c:pt>
                <c:pt idx="7464">
                  <c:v>2387.6953100000019</c:v>
                </c:pt>
                <c:pt idx="7465">
                  <c:v>2387.6953100000019</c:v>
                </c:pt>
                <c:pt idx="7466">
                  <c:v>2390.13672</c:v>
                </c:pt>
                <c:pt idx="7467">
                  <c:v>2390.13672</c:v>
                </c:pt>
                <c:pt idx="7468">
                  <c:v>2390.13672</c:v>
                </c:pt>
                <c:pt idx="7469">
                  <c:v>2387.6953100000019</c:v>
                </c:pt>
                <c:pt idx="7470">
                  <c:v>2390.13672</c:v>
                </c:pt>
                <c:pt idx="7471">
                  <c:v>2390.13672</c:v>
                </c:pt>
                <c:pt idx="7472">
                  <c:v>2390.13672</c:v>
                </c:pt>
                <c:pt idx="7473">
                  <c:v>2390.13672</c:v>
                </c:pt>
                <c:pt idx="7474">
                  <c:v>2387.6953100000019</c:v>
                </c:pt>
                <c:pt idx="7475">
                  <c:v>2387.6953100000019</c:v>
                </c:pt>
                <c:pt idx="7476">
                  <c:v>2387.6953100000019</c:v>
                </c:pt>
                <c:pt idx="7477">
                  <c:v>2387.6953100000019</c:v>
                </c:pt>
                <c:pt idx="7478">
                  <c:v>2390.13672</c:v>
                </c:pt>
                <c:pt idx="7479">
                  <c:v>2390.13672</c:v>
                </c:pt>
                <c:pt idx="7480">
                  <c:v>2390.13672</c:v>
                </c:pt>
                <c:pt idx="7481">
                  <c:v>2390.13672</c:v>
                </c:pt>
                <c:pt idx="7482">
                  <c:v>2387.6953100000019</c:v>
                </c:pt>
                <c:pt idx="7483">
                  <c:v>2387.6953100000019</c:v>
                </c:pt>
                <c:pt idx="7484">
                  <c:v>2387.6953100000019</c:v>
                </c:pt>
                <c:pt idx="7485">
                  <c:v>2387.6953100000019</c:v>
                </c:pt>
                <c:pt idx="7486">
                  <c:v>2387.6953100000019</c:v>
                </c:pt>
                <c:pt idx="7487">
                  <c:v>2390.13672</c:v>
                </c:pt>
                <c:pt idx="7488">
                  <c:v>2387.6953100000019</c:v>
                </c:pt>
                <c:pt idx="7489">
                  <c:v>2387.6953100000019</c:v>
                </c:pt>
                <c:pt idx="7490">
                  <c:v>2387.6953100000019</c:v>
                </c:pt>
                <c:pt idx="7491">
                  <c:v>2387.6953100000019</c:v>
                </c:pt>
                <c:pt idx="7492">
                  <c:v>2390.13672</c:v>
                </c:pt>
                <c:pt idx="7493">
                  <c:v>2387.6953100000019</c:v>
                </c:pt>
                <c:pt idx="7494">
                  <c:v>2387.6953100000019</c:v>
                </c:pt>
                <c:pt idx="7495">
                  <c:v>2390.13672</c:v>
                </c:pt>
                <c:pt idx="7496">
                  <c:v>2387.6953100000019</c:v>
                </c:pt>
                <c:pt idx="7497">
                  <c:v>2387.6953100000019</c:v>
                </c:pt>
                <c:pt idx="7498">
                  <c:v>2390.13672</c:v>
                </c:pt>
                <c:pt idx="7499">
                  <c:v>2390.13672</c:v>
                </c:pt>
                <c:pt idx="7500">
                  <c:v>2387.6953100000019</c:v>
                </c:pt>
                <c:pt idx="7501">
                  <c:v>2387.6953100000019</c:v>
                </c:pt>
                <c:pt idx="7502">
                  <c:v>2387.6953100000019</c:v>
                </c:pt>
                <c:pt idx="7503">
                  <c:v>2390.13672</c:v>
                </c:pt>
                <c:pt idx="7504">
                  <c:v>2387.6953100000019</c:v>
                </c:pt>
                <c:pt idx="7505">
                  <c:v>2387.6953100000019</c:v>
                </c:pt>
                <c:pt idx="7506">
                  <c:v>2390.13672</c:v>
                </c:pt>
                <c:pt idx="7507">
                  <c:v>2387.6953100000019</c:v>
                </c:pt>
                <c:pt idx="7508">
                  <c:v>2387.6953100000019</c:v>
                </c:pt>
                <c:pt idx="7509">
                  <c:v>2390.13672</c:v>
                </c:pt>
                <c:pt idx="7510">
                  <c:v>2387.6953100000019</c:v>
                </c:pt>
                <c:pt idx="7511">
                  <c:v>2390.13672</c:v>
                </c:pt>
                <c:pt idx="7512">
                  <c:v>2387.6953100000019</c:v>
                </c:pt>
                <c:pt idx="7513">
                  <c:v>2390.13672</c:v>
                </c:pt>
                <c:pt idx="7514">
                  <c:v>2387.6953100000019</c:v>
                </c:pt>
                <c:pt idx="7515">
                  <c:v>2390.13672</c:v>
                </c:pt>
                <c:pt idx="7516">
                  <c:v>2387.6953100000019</c:v>
                </c:pt>
                <c:pt idx="7517">
                  <c:v>2390.13672</c:v>
                </c:pt>
                <c:pt idx="7518">
                  <c:v>2387.6953100000019</c:v>
                </c:pt>
                <c:pt idx="7519">
                  <c:v>2390.13672</c:v>
                </c:pt>
                <c:pt idx="7520">
                  <c:v>2387.6953100000019</c:v>
                </c:pt>
                <c:pt idx="7521">
                  <c:v>2390.13672</c:v>
                </c:pt>
                <c:pt idx="7522">
                  <c:v>2387.6953100000019</c:v>
                </c:pt>
                <c:pt idx="7523">
                  <c:v>2387.6953100000019</c:v>
                </c:pt>
                <c:pt idx="7524">
                  <c:v>2390.13672</c:v>
                </c:pt>
                <c:pt idx="7525">
                  <c:v>2390.13672</c:v>
                </c:pt>
                <c:pt idx="7526">
                  <c:v>2390.13672</c:v>
                </c:pt>
                <c:pt idx="7527">
                  <c:v>2390.13672</c:v>
                </c:pt>
                <c:pt idx="7528">
                  <c:v>2387.6953100000019</c:v>
                </c:pt>
                <c:pt idx="7529">
                  <c:v>2387.6953100000019</c:v>
                </c:pt>
                <c:pt idx="7530">
                  <c:v>2387.6953100000019</c:v>
                </c:pt>
                <c:pt idx="7531">
                  <c:v>2387.6953100000019</c:v>
                </c:pt>
                <c:pt idx="7532">
                  <c:v>2387.6953100000019</c:v>
                </c:pt>
                <c:pt idx="7533">
                  <c:v>2390.13672</c:v>
                </c:pt>
                <c:pt idx="7534">
                  <c:v>2387.6953100000019</c:v>
                </c:pt>
                <c:pt idx="7535">
                  <c:v>2387.6953100000019</c:v>
                </c:pt>
                <c:pt idx="7536">
                  <c:v>2390.13672</c:v>
                </c:pt>
                <c:pt idx="7537">
                  <c:v>2387.6953100000019</c:v>
                </c:pt>
                <c:pt idx="7538">
                  <c:v>2390.13672</c:v>
                </c:pt>
                <c:pt idx="7539">
                  <c:v>2387.6953100000019</c:v>
                </c:pt>
                <c:pt idx="7540">
                  <c:v>2387.6953100000019</c:v>
                </c:pt>
                <c:pt idx="7541">
                  <c:v>2387.6953100000019</c:v>
                </c:pt>
                <c:pt idx="7542">
                  <c:v>2390.13672</c:v>
                </c:pt>
                <c:pt idx="7543">
                  <c:v>2387.6953100000019</c:v>
                </c:pt>
                <c:pt idx="7544">
                  <c:v>2390.13672</c:v>
                </c:pt>
                <c:pt idx="7545">
                  <c:v>2387.6953100000019</c:v>
                </c:pt>
                <c:pt idx="7546">
                  <c:v>2390.13672</c:v>
                </c:pt>
                <c:pt idx="7547">
                  <c:v>2387.6953100000019</c:v>
                </c:pt>
                <c:pt idx="7548">
                  <c:v>2387.6953100000019</c:v>
                </c:pt>
                <c:pt idx="7549">
                  <c:v>2387.6953100000019</c:v>
                </c:pt>
                <c:pt idx="7550">
                  <c:v>2390.13672</c:v>
                </c:pt>
                <c:pt idx="7551">
                  <c:v>2390.13672</c:v>
                </c:pt>
                <c:pt idx="7552">
                  <c:v>2387.6953100000019</c:v>
                </c:pt>
                <c:pt idx="7553">
                  <c:v>2387.6953100000019</c:v>
                </c:pt>
                <c:pt idx="7554">
                  <c:v>2387.6953100000019</c:v>
                </c:pt>
                <c:pt idx="7555">
                  <c:v>2387.6953100000019</c:v>
                </c:pt>
                <c:pt idx="7556">
                  <c:v>2387.6953100000019</c:v>
                </c:pt>
                <c:pt idx="7557">
                  <c:v>2387.6953100000019</c:v>
                </c:pt>
                <c:pt idx="7558">
                  <c:v>2387.6953100000019</c:v>
                </c:pt>
                <c:pt idx="7559">
                  <c:v>2387.6953100000019</c:v>
                </c:pt>
                <c:pt idx="7560">
                  <c:v>2390.13672</c:v>
                </c:pt>
                <c:pt idx="7561">
                  <c:v>2387.6953100000019</c:v>
                </c:pt>
                <c:pt idx="7562">
                  <c:v>2387.6953100000019</c:v>
                </c:pt>
                <c:pt idx="7563">
                  <c:v>2390.13672</c:v>
                </c:pt>
                <c:pt idx="7564">
                  <c:v>2387.6953100000019</c:v>
                </c:pt>
                <c:pt idx="7565">
                  <c:v>2390.13672</c:v>
                </c:pt>
                <c:pt idx="7566">
                  <c:v>2387.6953100000019</c:v>
                </c:pt>
                <c:pt idx="7567">
                  <c:v>2387.6953100000019</c:v>
                </c:pt>
                <c:pt idx="7568">
                  <c:v>2387.6953100000019</c:v>
                </c:pt>
                <c:pt idx="7569">
                  <c:v>2390.13672</c:v>
                </c:pt>
                <c:pt idx="7570">
                  <c:v>2387.6953100000019</c:v>
                </c:pt>
                <c:pt idx="7571">
                  <c:v>2387.6953100000019</c:v>
                </c:pt>
                <c:pt idx="7572">
                  <c:v>2390.13672</c:v>
                </c:pt>
                <c:pt idx="7573">
                  <c:v>2387.6953100000019</c:v>
                </c:pt>
                <c:pt idx="7574">
                  <c:v>2387.6953100000019</c:v>
                </c:pt>
                <c:pt idx="7575">
                  <c:v>2390.13672</c:v>
                </c:pt>
                <c:pt idx="7576">
                  <c:v>2390.13672</c:v>
                </c:pt>
                <c:pt idx="7577">
                  <c:v>2390.13672</c:v>
                </c:pt>
                <c:pt idx="7578">
                  <c:v>2387.6953100000019</c:v>
                </c:pt>
                <c:pt idx="7579">
                  <c:v>2387.6953100000019</c:v>
                </c:pt>
                <c:pt idx="7580">
                  <c:v>2387.6953100000019</c:v>
                </c:pt>
                <c:pt idx="7581">
                  <c:v>2390.13672</c:v>
                </c:pt>
                <c:pt idx="7582">
                  <c:v>2387.6953100000019</c:v>
                </c:pt>
                <c:pt idx="7583">
                  <c:v>2387.6953100000019</c:v>
                </c:pt>
                <c:pt idx="7584">
                  <c:v>2390.13672</c:v>
                </c:pt>
                <c:pt idx="7585">
                  <c:v>2387.6953100000019</c:v>
                </c:pt>
                <c:pt idx="7586">
                  <c:v>2390.13672</c:v>
                </c:pt>
                <c:pt idx="7587">
                  <c:v>2387.6953100000019</c:v>
                </c:pt>
                <c:pt idx="7588">
                  <c:v>2390.13672</c:v>
                </c:pt>
                <c:pt idx="7589">
                  <c:v>2387.6953100000019</c:v>
                </c:pt>
                <c:pt idx="7590">
                  <c:v>2390.13672</c:v>
                </c:pt>
                <c:pt idx="7591">
                  <c:v>2387.6953100000019</c:v>
                </c:pt>
                <c:pt idx="7592">
                  <c:v>2387.6953100000019</c:v>
                </c:pt>
                <c:pt idx="7593">
                  <c:v>2390.13672</c:v>
                </c:pt>
                <c:pt idx="7594">
                  <c:v>2387.6953100000019</c:v>
                </c:pt>
                <c:pt idx="7595">
                  <c:v>2387.6953100000019</c:v>
                </c:pt>
                <c:pt idx="7596">
                  <c:v>2387.6953100000019</c:v>
                </c:pt>
                <c:pt idx="7597">
                  <c:v>2387.6953100000019</c:v>
                </c:pt>
                <c:pt idx="7598">
                  <c:v>2387.6953100000019</c:v>
                </c:pt>
                <c:pt idx="7599">
                  <c:v>2390.13672</c:v>
                </c:pt>
                <c:pt idx="7600">
                  <c:v>2390.13672</c:v>
                </c:pt>
                <c:pt idx="7601">
                  <c:v>2387.6953100000019</c:v>
                </c:pt>
                <c:pt idx="7602">
                  <c:v>2390.13672</c:v>
                </c:pt>
                <c:pt idx="7603">
                  <c:v>2390.13672</c:v>
                </c:pt>
                <c:pt idx="7604">
                  <c:v>2387.6953100000019</c:v>
                </c:pt>
                <c:pt idx="7605">
                  <c:v>2387.6953100000019</c:v>
                </c:pt>
                <c:pt idx="7606">
                  <c:v>2387.6953100000019</c:v>
                </c:pt>
                <c:pt idx="7607">
                  <c:v>2387.6953100000019</c:v>
                </c:pt>
                <c:pt idx="7608">
                  <c:v>2387.6953100000019</c:v>
                </c:pt>
                <c:pt idx="7609">
                  <c:v>2387.6953100000019</c:v>
                </c:pt>
                <c:pt idx="7610">
                  <c:v>2390.13672</c:v>
                </c:pt>
                <c:pt idx="7611">
                  <c:v>2390.13672</c:v>
                </c:pt>
                <c:pt idx="7612">
                  <c:v>2387.6953100000019</c:v>
                </c:pt>
                <c:pt idx="7613">
                  <c:v>2387.6953100000019</c:v>
                </c:pt>
                <c:pt idx="7614">
                  <c:v>2390.13672</c:v>
                </c:pt>
                <c:pt idx="7615">
                  <c:v>2387.6953100000019</c:v>
                </c:pt>
                <c:pt idx="7616">
                  <c:v>2387.6953100000019</c:v>
                </c:pt>
                <c:pt idx="7617">
                  <c:v>2390.13672</c:v>
                </c:pt>
                <c:pt idx="7618">
                  <c:v>2387.6953100000019</c:v>
                </c:pt>
                <c:pt idx="7619">
                  <c:v>2387.6953100000019</c:v>
                </c:pt>
                <c:pt idx="7620">
                  <c:v>2390.13672</c:v>
                </c:pt>
                <c:pt idx="7621">
                  <c:v>2390.13672</c:v>
                </c:pt>
                <c:pt idx="7622">
                  <c:v>2387.6953100000019</c:v>
                </c:pt>
                <c:pt idx="7623">
                  <c:v>2387.6953100000019</c:v>
                </c:pt>
                <c:pt idx="7624">
                  <c:v>2390.13672</c:v>
                </c:pt>
                <c:pt idx="7625">
                  <c:v>2387.6953100000019</c:v>
                </c:pt>
                <c:pt idx="7626">
                  <c:v>2387.6953100000019</c:v>
                </c:pt>
                <c:pt idx="7627">
                  <c:v>2387.6953100000019</c:v>
                </c:pt>
                <c:pt idx="7628">
                  <c:v>2387.6953100000019</c:v>
                </c:pt>
                <c:pt idx="7629">
                  <c:v>2387.6953100000019</c:v>
                </c:pt>
                <c:pt idx="7630">
                  <c:v>2390.13672</c:v>
                </c:pt>
                <c:pt idx="7631">
                  <c:v>2387.6953100000019</c:v>
                </c:pt>
                <c:pt idx="7632">
                  <c:v>2387.6953100000019</c:v>
                </c:pt>
                <c:pt idx="7633">
                  <c:v>2387.6953100000019</c:v>
                </c:pt>
                <c:pt idx="7634">
                  <c:v>2387.6953100000019</c:v>
                </c:pt>
                <c:pt idx="7635">
                  <c:v>2387.6953100000019</c:v>
                </c:pt>
                <c:pt idx="7636">
                  <c:v>2390.13672</c:v>
                </c:pt>
                <c:pt idx="7637">
                  <c:v>2390.13672</c:v>
                </c:pt>
                <c:pt idx="7638">
                  <c:v>2390.13672</c:v>
                </c:pt>
                <c:pt idx="7639">
                  <c:v>2387.6953100000019</c:v>
                </c:pt>
                <c:pt idx="7640">
                  <c:v>2387.6953100000019</c:v>
                </c:pt>
                <c:pt idx="7641">
                  <c:v>2387.6953100000019</c:v>
                </c:pt>
                <c:pt idx="7642">
                  <c:v>2390.13672</c:v>
                </c:pt>
                <c:pt idx="7643">
                  <c:v>2390.13672</c:v>
                </c:pt>
                <c:pt idx="7644">
                  <c:v>2387.6953100000019</c:v>
                </c:pt>
                <c:pt idx="7645">
                  <c:v>2387.6953100000019</c:v>
                </c:pt>
                <c:pt idx="7646">
                  <c:v>2390.13672</c:v>
                </c:pt>
                <c:pt idx="7647">
                  <c:v>2387.6953100000019</c:v>
                </c:pt>
                <c:pt idx="7648">
                  <c:v>2387.6953100000019</c:v>
                </c:pt>
                <c:pt idx="7649">
                  <c:v>2387.6953100000019</c:v>
                </c:pt>
                <c:pt idx="7650">
                  <c:v>2387.6953100000019</c:v>
                </c:pt>
                <c:pt idx="7651">
                  <c:v>2387.6953100000019</c:v>
                </c:pt>
                <c:pt idx="7652">
                  <c:v>2390.13672</c:v>
                </c:pt>
                <c:pt idx="7653">
                  <c:v>2390.13672</c:v>
                </c:pt>
                <c:pt idx="7654">
                  <c:v>2390.13672</c:v>
                </c:pt>
                <c:pt idx="7655">
                  <c:v>2387.6953100000019</c:v>
                </c:pt>
                <c:pt idx="7656">
                  <c:v>2387.6953100000019</c:v>
                </c:pt>
                <c:pt idx="7657">
                  <c:v>2387.6953100000019</c:v>
                </c:pt>
                <c:pt idx="7658">
                  <c:v>2387.6953100000019</c:v>
                </c:pt>
                <c:pt idx="7659">
                  <c:v>2387.6953100000019</c:v>
                </c:pt>
                <c:pt idx="7660">
                  <c:v>2387.6953100000019</c:v>
                </c:pt>
                <c:pt idx="7661">
                  <c:v>2387.6953100000019</c:v>
                </c:pt>
                <c:pt idx="7662">
                  <c:v>2387.6953100000019</c:v>
                </c:pt>
                <c:pt idx="7663">
                  <c:v>2387.6953100000019</c:v>
                </c:pt>
                <c:pt idx="7664">
                  <c:v>2390.13672</c:v>
                </c:pt>
                <c:pt idx="7665">
                  <c:v>2387.6953100000019</c:v>
                </c:pt>
                <c:pt idx="7666">
                  <c:v>2390.13672</c:v>
                </c:pt>
                <c:pt idx="7667">
                  <c:v>2387.6953100000019</c:v>
                </c:pt>
                <c:pt idx="7668">
                  <c:v>2390.13672</c:v>
                </c:pt>
                <c:pt idx="7669">
                  <c:v>2390.13672</c:v>
                </c:pt>
                <c:pt idx="7670">
                  <c:v>2387.6953100000019</c:v>
                </c:pt>
                <c:pt idx="7671">
                  <c:v>2387.6953100000019</c:v>
                </c:pt>
                <c:pt idx="7672">
                  <c:v>2387.6953100000019</c:v>
                </c:pt>
                <c:pt idx="7673">
                  <c:v>2387.6953100000019</c:v>
                </c:pt>
                <c:pt idx="7674">
                  <c:v>2387.6953100000019</c:v>
                </c:pt>
                <c:pt idx="7675">
                  <c:v>2387.6953100000019</c:v>
                </c:pt>
                <c:pt idx="7676">
                  <c:v>2387.6953100000019</c:v>
                </c:pt>
                <c:pt idx="7677">
                  <c:v>2390.13672</c:v>
                </c:pt>
                <c:pt idx="7678">
                  <c:v>2387.6953100000019</c:v>
                </c:pt>
                <c:pt idx="7679">
                  <c:v>2387.6953100000019</c:v>
                </c:pt>
                <c:pt idx="7680">
                  <c:v>2390.13672</c:v>
                </c:pt>
                <c:pt idx="7681">
                  <c:v>2387.6953100000019</c:v>
                </c:pt>
                <c:pt idx="7682">
                  <c:v>2387.6953100000019</c:v>
                </c:pt>
                <c:pt idx="7683">
                  <c:v>2387.6953100000019</c:v>
                </c:pt>
                <c:pt idx="7684">
                  <c:v>2387.6953100000019</c:v>
                </c:pt>
                <c:pt idx="7685">
                  <c:v>2387.6953100000019</c:v>
                </c:pt>
                <c:pt idx="7686">
                  <c:v>2387.6953100000019</c:v>
                </c:pt>
                <c:pt idx="7687">
                  <c:v>2387.6953100000019</c:v>
                </c:pt>
                <c:pt idx="7688">
                  <c:v>2390.13672</c:v>
                </c:pt>
                <c:pt idx="7689">
                  <c:v>2387.6953100000019</c:v>
                </c:pt>
                <c:pt idx="7690">
                  <c:v>2390.13672</c:v>
                </c:pt>
                <c:pt idx="7691">
                  <c:v>2387.6953100000019</c:v>
                </c:pt>
                <c:pt idx="7692">
                  <c:v>2387.6953100000019</c:v>
                </c:pt>
                <c:pt idx="7693">
                  <c:v>2387.6953100000019</c:v>
                </c:pt>
                <c:pt idx="7694">
                  <c:v>2390.13672</c:v>
                </c:pt>
                <c:pt idx="7695">
                  <c:v>2387.6953100000019</c:v>
                </c:pt>
                <c:pt idx="7696">
                  <c:v>2387.6953100000019</c:v>
                </c:pt>
                <c:pt idx="7697">
                  <c:v>2390.13672</c:v>
                </c:pt>
                <c:pt idx="7698">
                  <c:v>2387.6953100000019</c:v>
                </c:pt>
                <c:pt idx="7699">
                  <c:v>2390.13672</c:v>
                </c:pt>
                <c:pt idx="7700">
                  <c:v>2390.13672</c:v>
                </c:pt>
                <c:pt idx="7701">
                  <c:v>2387.6953100000019</c:v>
                </c:pt>
                <c:pt idx="7702">
                  <c:v>2387.6953100000019</c:v>
                </c:pt>
                <c:pt idx="7703">
                  <c:v>2390.13672</c:v>
                </c:pt>
                <c:pt idx="7704">
                  <c:v>2387.6953100000019</c:v>
                </c:pt>
                <c:pt idx="7705">
                  <c:v>2390.13672</c:v>
                </c:pt>
                <c:pt idx="7706">
                  <c:v>2387.6953100000019</c:v>
                </c:pt>
                <c:pt idx="7707">
                  <c:v>2390.13672</c:v>
                </c:pt>
                <c:pt idx="7708">
                  <c:v>2390.13672</c:v>
                </c:pt>
                <c:pt idx="7709">
                  <c:v>2387.6953100000019</c:v>
                </c:pt>
                <c:pt idx="7710">
                  <c:v>2387.6953100000019</c:v>
                </c:pt>
                <c:pt idx="7711">
                  <c:v>2390.13672</c:v>
                </c:pt>
                <c:pt idx="7712">
                  <c:v>2390.13672</c:v>
                </c:pt>
                <c:pt idx="7713">
                  <c:v>2387.6953100000019</c:v>
                </c:pt>
                <c:pt idx="7714">
                  <c:v>2387.6953100000019</c:v>
                </c:pt>
                <c:pt idx="7715">
                  <c:v>2387.6953100000019</c:v>
                </c:pt>
                <c:pt idx="7716">
                  <c:v>2387.6953100000019</c:v>
                </c:pt>
                <c:pt idx="7717">
                  <c:v>2387.6953100000019</c:v>
                </c:pt>
                <c:pt idx="7718">
                  <c:v>2387.6953100000019</c:v>
                </c:pt>
                <c:pt idx="7719">
                  <c:v>2387.6953100000019</c:v>
                </c:pt>
                <c:pt idx="7720">
                  <c:v>2387.6953100000019</c:v>
                </c:pt>
                <c:pt idx="7721">
                  <c:v>2387.6953100000019</c:v>
                </c:pt>
                <c:pt idx="7722">
                  <c:v>2387.6953100000019</c:v>
                </c:pt>
                <c:pt idx="7723">
                  <c:v>2387.6953100000019</c:v>
                </c:pt>
                <c:pt idx="7724">
                  <c:v>2387.6953100000019</c:v>
                </c:pt>
                <c:pt idx="7725">
                  <c:v>2387.6953100000019</c:v>
                </c:pt>
                <c:pt idx="7726">
                  <c:v>2390.13672</c:v>
                </c:pt>
                <c:pt idx="7727">
                  <c:v>2390.13672</c:v>
                </c:pt>
                <c:pt idx="7728">
                  <c:v>2387.6953100000019</c:v>
                </c:pt>
                <c:pt idx="7729">
                  <c:v>2390.13672</c:v>
                </c:pt>
                <c:pt idx="7730">
                  <c:v>2390.13672</c:v>
                </c:pt>
                <c:pt idx="7731">
                  <c:v>2390.13672</c:v>
                </c:pt>
                <c:pt idx="7732">
                  <c:v>2390.13672</c:v>
                </c:pt>
                <c:pt idx="7733">
                  <c:v>2390.13672</c:v>
                </c:pt>
                <c:pt idx="7734">
                  <c:v>2387.6953100000019</c:v>
                </c:pt>
                <c:pt idx="7735">
                  <c:v>2387.6953100000019</c:v>
                </c:pt>
                <c:pt idx="7736">
                  <c:v>2387.6953100000019</c:v>
                </c:pt>
                <c:pt idx="7737">
                  <c:v>2387.6953100000019</c:v>
                </c:pt>
                <c:pt idx="7738">
                  <c:v>2387.6953100000019</c:v>
                </c:pt>
                <c:pt idx="7739">
                  <c:v>2387.6953100000019</c:v>
                </c:pt>
                <c:pt idx="7740">
                  <c:v>2390.13672</c:v>
                </c:pt>
                <c:pt idx="7741">
                  <c:v>2387.6953100000019</c:v>
                </c:pt>
                <c:pt idx="7742">
                  <c:v>2390.13672</c:v>
                </c:pt>
                <c:pt idx="7743">
                  <c:v>2387.6953100000019</c:v>
                </c:pt>
                <c:pt idx="7744">
                  <c:v>2387.6953100000019</c:v>
                </c:pt>
                <c:pt idx="7745">
                  <c:v>2387.6953100000019</c:v>
                </c:pt>
                <c:pt idx="7746">
                  <c:v>2390.13672</c:v>
                </c:pt>
                <c:pt idx="7747">
                  <c:v>2387.6953100000019</c:v>
                </c:pt>
                <c:pt idx="7748">
                  <c:v>2387.6953100000019</c:v>
                </c:pt>
                <c:pt idx="7749">
                  <c:v>2390.13672</c:v>
                </c:pt>
                <c:pt idx="7750">
                  <c:v>2387.6953100000019</c:v>
                </c:pt>
                <c:pt idx="7751">
                  <c:v>2387.6953100000019</c:v>
                </c:pt>
                <c:pt idx="7752">
                  <c:v>2387.6953100000019</c:v>
                </c:pt>
                <c:pt idx="7753">
                  <c:v>2387.6953100000019</c:v>
                </c:pt>
                <c:pt idx="7754">
                  <c:v>2387.6953100000019</c:v>
                </c:pt>
                <c:pt idx="7755">
                  <c:v>2387.6953100000019</c:v>
                </c:pt>
                <c:pt idx="7756">
                  <c:v>2387.6953100000019</c:v>
                </c:pt>
                <c:pt idx="7757">
                  <c:v>2390.13672</c:v>
                </c:pt>
                <c:pt idx="7758">
                  <c:v>2390.13672</c:v>
                </c:pt>
                <c:pt idx="7759">
                  <c:v>2390.13672</c:v>
                </c:pt>
                <c:pt idx="7760">
                  <c:v>2387.6953100000019</c:v>
                </c:pt>
                <c:pt idx="7761">
                  <c:v>2387.6953100000019</c:v>
                </c:pt>
                <c:pt idx="7762">
                  <c:v>2390.13672</c:v>
                </c:pt>
                <c:pt idx="7763">
                  <c:v>2387.6953100000019</c:v>
                </c:pt>
                <c:pt idx="7764">
                  <c:v>2387.6953100000019</c:v>
                </c:pt>
                <c:pt idx="7765">
                  <c:v>2387.6953100000019</c:v>
                </c:pt>
                <c:pt idx="7766">
                  <c:v>2390.13672</c:v>
                </c:pt>
                <c:pt idx="7767">
                  <c:v>2387.6953100000019</c:v>
                </c:pt>
                <c:pt idx="7768">
                  <c:v>2390.13672</c:v>
                </c:pt>
                <c:pt idx="7769">
                  <c:v>2387.6953100000019</c:v>
                </c:pt>
                <c:pt idx="7770">
                  <c:v>2390.13672</c:v>
                </c:pt>
                <c:pt idx="7771">
                  <c:v>2387.6953100000019</c:v>
                </c:pt>
                <c:pt idx="7772">
                  <c:v>2387.6953100000019</c:v>
                </c:pt>
                <c:pt idx="7773">
                  <c:v>2387.6953100000019</c:v>
                </c:pt>
                <c:pt idx="7774">
                  <c:v>2387.6953100000019</c:v>
                </c:pt>
                <c:pt idx="7775">
                  <c:v>2390.13672</c:v>
                </c:pt>
                <c:pt idx="7776">
                  <c:v>2387.6953100000019</c:v>
                </c:pt>
                <c:pt idx="7777">
                  <c:v>2387.6953100000019</c:v>
                </c:pt>
                <c:pt idx="7778">
                  <c:v>2387.6953100000019</c:v>
                </c:pt>
                <c:pt idx="7779">
                  <c:v>2387.6953100000019</c:v>
                </c:pt>
                <c:pt idx="7780">
                  <c:v>2390.13672</c:v>
                </c:pt>
                <c:pt idx="7781">
                  <c:v>2387.6953100000019</c:v>
                </c:pt>
                <c:pt idx="7782">
                  <c:v>2387.6953100000019</c:v>
                </c:pt>
                <c:pt idx="7783">
                  <c:v>2387.6953100000019</c:v>
                </c:pt>
                <c:pt idx="7784">
                  <c:v>2387.6953100000019</c:v>
                </c:pt>
                <c:pt idx="7785">
                  <c:v>2387.6953100000019</c:v>
                </c:pt>
                <c:pt idx="7786">
                  <c:v>2387.6953100000019</c:v>
                </c:pt>
                <c:pt idx="7787">
                  <c:v>2390.13672</c:v>
                </c:pt>
                <c:pt idx="7788">
                  <c:v>2387.6953100000019</c:v>
                </c:pt>
                <c:pt idx="7789">
                  <c:v>2390.13672</c:v>
                </c:pt>
                <c:pt idx="7790">
                  <c:v>2390.13672</c:v>
                </c:pt>
                <c:pt idx="7791">
                  <c:v>2387.6953100000019</c:v>
                </c:pt>
                <c:pt idx="7792">
                  <c:v>2390.13672</c:v>
                </c:pt>
                <c:pt idx="7793">
                  <c:v>2390.13672</c:v>
                </c:pt>
                <c:pt idx="7794">
                  <c:v>2390.13672</c:v>
                </c:pt>
                <c:pt idx="7795">
                  <c:v>2390.13672</c:v>
                </c:pt>
                <c:pt idx="7796">
                  <c:v>2387.6953100000019</c:v>
                </c:pt>
                <c:pt idx="7797">
                  <c:v>2387.6953100000019</c:v>
                </c:pt>
                <c:pt idx="7798">
                  <c:v>2387.6953100000019</c:v>
                </c:pt>
                <c:pt idx="7799">
                  <c:v>2387.6953100000019</c:v>
                </c:pt>
                <c:pt idx="7800">
                  <c:v>2387.6953100000019</c:v>
                </c:pt>
                <c:pt idx="7801">
                  <c:v>2387.6953100000019</c:v>
                </c:pt>
                <c:pt idx="7802">
                  <c:v>2390.13672</c:v>
                </c:pt>
                <c:pt idx="7803">
                  <c:v>2387.6953100000019</c:v>
                </c:pt>
                <c:pt idx="7804">
                  <c:v>2387.6953100000019</c:v>
                </c:pt>
                <c:pt idx="7805">
                  <c:v>2387.6953100000019</c:v>
                </c:pt>
                <c:pt idx="7806">
                  <c:v>2387.6953100000019</c:v>
                </c:pt>
                <c:pt idx="7807">
                  <c:v>2390.13672</c:v>
                </c:pt>
                <c:pt idx="7808">
                  <c:v>2387.6953100000019</c:v>
                </c:pt>
                <c:pt idx="7809">
                  <c:v>2387.6953100000019</c:v>
                </c:pt>
                <c:pt idx="7810">
                  <c:v>2387.6953100000019</c:v>
                </c:pt>
                <c:pt idx="7811">
                  <c:v>2390.13672</c:v>
                </c:pt>
                <c:pt idx="7812">
                  <c:v>2387.6953100000019</c:v>
                </c:pt>
                <c:pt idx="7813">
                  <c:v>2387.6953100000019</c:v>
                </c:pt>
                <c:pt idx="7814">
                  <c:v>2387.6953100000019</c:v>
                </c:pt>
                <c:pt idx="7815">
                  <c:v>2387.6953100000019</c:v>
                </c:pt>
                <c:pt idx="7816">
                  <c:v>2387.6953100000019</c:v>
                </c:pt>
                <c:pt idx="7817">
                  <c:v>2390.13672</c:v>
                </c:pt>
                <c:pt idx="7818">
                  <c:v>2387.6953100000019</c:v>
                </c:pt>
                <c:pt idx="7819">
                  <c:v>2387.6953100000019</c:v>
                </c:pt>
                <c:pt idx="7820">
                  <c:v>2387.6953100000019</c:v>
                </c:pt>
                <c:pt idx="7821">
                  <c:v>2390.13672</c:v>
                </c:pt>
                <c:pt idx="7822">
                  <c:v>2390.13672</c:v>
                </c:pt>
                <c:pt idx="7823">
                  <c:v>2387.6953100000019</c:v>
                </c:pt>
                <c:pt idx="7824">
                  <c:v>2387.6953100000019</c:v>
                </c:pt>
                <c:pt idx="7825">
                  <c:v>2387.6953100000019</c:v>
                </c:pt>
                <c:pt idx="7826">
                  <c:v>2387.6953100000019</c:v>
                </c:pt>
                <c:pt idx="7827">
                  <c:v>2387.6953100000019</c:v>
                </c:pt>
                <c:pt idx="7828">
                  <c:v>2387.6953100000019</c:v>
                </c:pt>
                <c:pt idx="7829">
                  <c:v>2387.6953100000019</c:v>
                </c:pt>
                <c:pt idx="7830">
                  <c:v>2387.6953100000019</c:v>
                </c:pt>
                <c:pt idx="7831">
                  <c:v>2387.6953100000019</c:v>
                </c:pt>
                <c:pt idx="7832">
                  <c:v>2387.6953100000019</c:v>
                </c:pt>
                <c:pt idx="7833">
                  <c:v>2387.6953100000019</c:v>
                </c:pt>
                <c:pt idx="7834">
                  <c:v>2387.6953100000019</c:v>
                </c:pt>
                <c:pt idx="7835">
                  <c:v>2387.6953100000019</c:v>
                </c:pt>
                <c:pt idx="7836">
                  <c:v>2387.6953100000019</c:v>
                </c:pt>
                <c:pt idx="7837">
                  <c:v>2387.6953100000019</c:v>
                </c:pt>
                <c:pt idx="7838">
                  <c:v>2387.6953100000019</c:v>
                </c:pt>
                <c:pt idx="7839">
                  <c:v>2387.6953100000019</c:v>
                </c:pt>
                <c:pt idx="7840">
                  <c:v>2390.13672</c:v>
                </c:pt>
                <c:pt idx="7841">
                  <c:v>2390.13672</c:v>
                </c:pt>
                <c:pt idx="7842">
                  <c:v>2387.6953100000019</c:v>
                </c:pt>
                <c:pt idx="7843">
                  <c:v>2387.6953100000019</c:v>
                </c:pt>
                <c:pt idx="7844">
                  <c:v>2387.6953100000019</c:v>
                </c:pt>
                <c:pt idx="7845">
                  <c:v>2390.13672</c:v>
                </c:pt>
                <c:pt idx="7846">
                  <c:v>2387.6953100000019</c:v>
                </c:pt>
                <c:pt idx="7847">
                  <c:v>2387.6953100000019</c:v>
                </c:pt>
                <c:pt idx="7848">
                  <c:v>2387.6953100000019</c:v>
                </c:pt>
                <c:pt idx="7849">
                  <c:v>2387.6953100000019</c:v>
                </c:pt>
                <c:pt idx="7850">
                  <c:v>2387.6953100000019</c:v>
                </c:pt>
                <c:pt idx="7851">
                  <c:v>2387.6953100000019</c:v>
                </c:pt>
                <c:pt idx="7852">
                  <c:v>2387.6953100000019</c:v>
                </c:pt>
                <c:pt idx="7853">
                  <c:v>2387.6953100000019</c:v>
                </c:pt>
                <c:pt idx="7854">
                  <c:v>2387.6953100000019</c:v>
                </c:pt>
                <c:pt idx="7855">
                  <c:v>2390.13672</c:v>
                </c:pt>
                <c:pt idx="7856">
                  <c:v>2387.6953100000019</c:v>
                </c:pt>
                <c:pt idx="7857">
                  <c:v>2387.6953100000019</c:v>
                </c:pt>
                <c:pt idx="7858">
                  <c:v>2387.6953100000019</c:v>
                </c:pt>
                <c:pt idx="7859">
                  <c:v>2387.6953100000019</c:v>
                </c:pt>
                <c:pt idx="7860">
                  <c:v>2390.13672</c:v>
                </c:pt>
                <c:pt idx="7861">
                  <c:v>2387.6953100000019</c:v>
                </c:pt>
                <c:pt idx="7862">
                  <c:v>2387.6953100000019</c:v>
                </c:pt>
                <c:pt idx="7863">
                  <c:v>2387.6953100000019</c:v>
                </c:pt>
                <c:pt idx="7864">
                  <c:v>2390.13672</c:v>
                </c:pt>
                <c:pt idx="7865">
                  <c:v>2387.6953100000019</c:v>
                </c:pt>
                <c:pt idx="7866">
                  <c:v>2387.6953100000019</c:v>
                </c:pt>
                <c:pt idx="7867">
                  <c:v>2387.6953100000019</c:v>
                </c:pt>
                <c:pt idx="7868">
                  <c:v>2387.6953100000019</c:v>
                </c:pt>
                <c:pt idx="7869">
                  <c:v>2387.6953100000019</c:v>
                </c:pt>
                <c:pt idx="7870">
                  <c:v>2387.6953100000019</c:v>
                </c:pt>
                <c:pt idx="7871">
                  <c:v>2387.6953100000019</c:v>
                </c:pt>
                <c:pt idx="7872">
                  <c:v>2387.6953100000019</c:v>
                </c:pt>
                <c:pt idx="7873">
                  <c:v>2390.13672</c:v>
                </c:pt>
                <c:pt idx="7874">
                  <c:v>2390.13672</c:v>
                </c:pt>
                <c:pt idx="7875">
                  <c:v>2387.6953100000019</c:v>
                </c:pt>
                <c:pt idx="7876">
                  <c:v>2390.13672</c:v>
                </c:pt>
                <c:pt idx="7877">
                  <c:v>2387.6953100000019</c:v>
                </c:pt>
                <c:pt idx="7878">
                  <c:v>2387.6953100000019</c:v>
                </c:pt>
                <c:pt idx="7879">
                  <c:v>2387.6953100000019</c:v>
                </c:pt>
                <c:pt idx="7880">
                  <c:v>2387.6953100000019</c:v>
                </c:pt>
                <c:pt idx="7881">
                  <c:v>2387.6953100000019</c:v>
                </c:pt>
                <c:pt idx="7882">
                  <c:v>2387.6953100000019</c:v>
                </c:pt>
                <c:pt idx="7883">
                  <c:v>2387.6953100000019</c:v>
                </c:pt>
                <c:pt idx="7884">
                  <c:v>2387.6953100000019</c:v>
                </c:pt>
                <c:pt idx="7885">
                  <c:v>2387.6953100000019</c:v>
                </c:pt>
                <c:pt idx="7886">
                  <c:v>2387.6953100000019</c:v>
                </c:pt>
                <c:pt idx="7887">
                  <c:v>2390.13672</c:v>
                </c:pt>
                <c:pt idx="7888">
                  <c:v>2387.6953100000019</c:v>
                </c:pt>
                <c:pt idx="7889">
                  <c:v>2387.6953100000019</c:v>
                </c:pt>
                <c:pt idx="7890">
                  <c:v>2387.6953100000019</c:v>
                </c:pt>
                <c:pt idx="7891">
                  <c:v>2387.6953100000019</c:v>
                </c:pt>
                <c:pt idx="7892">
                  <c:v>2387.6953100000019</c:v>
                </c:pt>
                <c:pt idx="7893">
                  <c:v>2387.6953100000019</c:v>
                </c:pt>
                <c:pt idx="7894">
                  <c:v>2387.6953100000019</c:v>
                </c:pt>
                <c:pt idx="7895">
                  <c:v>2387.6953100000019</c:v>
                </c:pt>
                <c:pt idx="7896">
                  <c:v>2390.13672</c:v>
                </c:pt>
                <c:pt idx="7897">
                  <c:v>2387.6953100000019</c:v>
                </c:pt>
                <c:pt idx="7898">
                  <c:v>2387.6953100000019</c:v>
                </c:pt>
                <c:pt idx="7899">
                  <c:v>2390.13672</c:v>
                </c:pt>
                <c:pt idx="7900">
                  <c:v>2387.6953100000019</c:v>
                </c:pt>
                <c:pt idx="7901">
                  <c:v>2390.13672</c:v>
                </c:pt>
                <c:pt idx="7902">
                  <c:v>2387.6953100000019</c:v>
                </c:pt>
                <c:pt idx="7903">
                  <c:v>2387.6953100000019</c:v>
                </c:pt>
                <c:pt idx="7904">
                  <c:v>2387.6953100000019</c:v>
                </c:pt>
                <c:pt idx="7905">
                  <c:v>2387.6953100000019</c:v>
                </c:pt>
                <c:pt idx="7906">
                  <c:v>2387.6953100000019</c:v>
                </c:pt>
                <c:pt idx="7907">
                  <c:v>2390.13672</c:v>
                </c:pt>
                <c:pt idx="7908">
                  <c:v>2390.13672</c:v>
                </c:pt>
                <c:pt idx="7909">
                  <c:v>2390.13672</c:v>
                </c:pt>
                <c:pt idx="7910">
                  <c:v>2387.6953100000019</c:v>
                </c:pt>
                <c:pt idx="7911">
                  <c:v>2387.6953100000019</c:v>
                </c:pt>
                <c:pt idx="7912">
                  <c:v>2387.6953100000019</c:v>
                </c:pt>
                <c:pt idx="7913">
                  <c:v>2390.13672</c:v>
                </c:pt>
                <c:pt idx="7914">
                  <c:v>2390.13672</c:v>
                </c:pt>
                <c:pt idx="7915">
                  <c:v>2387.6953100000019</c:v>
                </c:pt>
                <c:pt idx="7916">
                  <c:v>2387.6953100000019</c:v>
                </c:pt>
                <c:pt idx="7917">
                  <c:v>2387.6953100000019</c:v>
                </c:pt>
                <c:pt idx="7918">
                  <c:v>2387.6953100000019</c:v>
                </c:pt>
                <c:pt idx="7919">
                  <c:v>2387.6953100000019</c:v>
                </c:pt>
                <c:pt idx="7920">
                  <c:v>2387.6953100000019</c:v>
                </c:pt>
                <c:pt idx="7921">
                  <c:v>2390.13672</c:v>
                </c:pt>
                <c:pt idx="7922">
                  <c:v>2387.6953100000019</c:v>
                </c:pt>
                <c:pt idx="7923">
                  <c:v>2387.6953100000019</c:v>
                </c:pt>
                <c:pt idx="7924">
                  <c:v>2390.13672</c:v>
                </c:pt>
                <c:pt idx="7925">
                  <c:v>2387.6953100000019</c:v>
                </c:pt>
                <c:pt idx="7926">
                  <c:v>2390.13672</c:v>
                </c:pt>
                <c:pt idx="7927">
                  <c:v>2387.6953100000019</c:v>
                </c:pt>
                <c:pt idx="7928">
                  <c:v>2390.13672</c:v>
                </c:pt>
                <c:pt idx="7929">
                  <c:v>2387.6953100000019</c:v>
                </c:pt>
                <c:pt idx="7930">
                  <c:v>2390.13672</c:v>
                </c:pt>
                <c:pt idx="7931">
                  <c:v>2387.6953100000019</c:v>
                </c:pt>
                <c:pt idx="7932">
                  <c:v>2387.6953100000019</c:v>
                </c:pt>
                <c:pt idx="7933">
                  <c:v>2390.13672</c:v>
                </c:pt>
                <c:pt idx="7934">
                  <c:v>2387.6953100000019</c:v>
                </c:pt>
                <c:pt idx="7935">
                  <c:v>2387.6953100000019</c:v>
                </c:pt>
                <c:pt idx="7936">
                  <c:v>2390.13672</c:v>
                </c:pt>
                <c:pt idx="7937">
                  <c:v>2387.6953100000019</c:v>
                </c:pt>
                <c:pt idx="7938">
                  <c:v>2387.6953100000019</c:v>
                </c:pt>
                <c:pt idx="7939">
                  <c:v>2387.6953100000019</c:v>
                </c:pt>
                <c:pt idx="7940">
                  <c:v>2390.13672</c:v>
                </c:pt>
                <c:pt idx="7941">
                  <c:v>2387.6953100000019</c:v>
                </c:pt>
                <c:pt idx="7942">
                  <c:v>2387.6953100000019</c:v>
                </c:pt>
                <c:pt idx="7943">
                  <c:v>2387.6953100000019</c:v>
                </c:pt>
                <c:pt idx="7944">
                  <c:v>2387.6953100000019</c:v>
                </c:pt>
                <c:pt idx="7945">
                  <c:v>2385.2539099999999</c:v>
                </c:pt>
                <c:pt idx="7946">
                  <c:v>2387.6953100000019</c:v>
                </c:pt>
                <c:pt idx="7947">
                  <c:v>2390.13672</c:v>
                </c:pt>
                <c:pt idx="7948">
                  <c:v>2387.6953100000019</c:v>
                </c:pt>
                <c:pt idx="7949">
                  <c:v>2387.6953100000019</c:v>
                </c:pt>
                <c:pt idx="7950">
                  <c:v>2387.6953100000019</c:v>
                </c:pt>
                <c:pt idx="7951">
                  <c:v>2390.13672</c:v>
                </c:pt>
                <c:pt idx="7952">
                  <c:v>2387.6953100000019</c:v>
                </c:pt>
                <c:pt idx="7953">
                  <c:v>2387.6953100000019</c:v>
                </c:pt>
                <c:pt idx="7954">
                  <c:v>2387.6953100000019</c:v>
                </c:pt>
                <c:pt idx="7955">
                  <c:v>2387.6953100000019</c:v>
                </c:pt>
                <c:pt idx="7956">
                  <c:v>2387.6953100000019</c:v>
                </c:pt>
                <c:pt idx="7957">
                  <c:v>2387.6953100000019</c:v>
                </c:pt>
                <c:pt idx="7958">
                  <c:v>2387.6953100000019</c:v>
                </c:pt>
                <c:pt idx="7959">
                  <c:v>2387.6953100000019</c:v>
                </c:pt>
                <c:pt idx="7960">
                  <c:v>2390.13672</c:v>
                </c:pt>
                <c:pt idx="7961">
                  <c:v>2387.6953100000019</c:v>
                </c:pt>
                <c:pt idx="7962">
                  <c:v>2387.6953100000019</c:v>
                </c:pt>
                <c:pt idx="7963">
                  <c:v>2387.6953100000019</c:v>
                </c:pt>
                <c:pt idx="7964">
                  <c:v>2387.6953100000019</c:v>
                </c:pt>
                <c:pt idx="7965">
                  <c:v>2387.6953100000019</c:v>
                </c:pt>
                <c:pt idx="7966">
                  <c:v>2387.6953100000019</c:v>
                </c:pt>
                <c:pt idx="7967">
                  <c:v>2390.13672</c:v>
                </c:pt>
                <c:pt idx="7968">
                  <c:v>2387.6953100000019</c:v>
                </c:pt>
                <c:pt idx="7969">
                  <c:v>2387.6953100000019</c:v>
                </c:pt>
                <c:pt idx="7970">
                  <c:v>2387.6953100000019</c:v>
                </c:pt>
                <c:pt idx="7971">
                  <c:v>2390.13672</c:v>
                </c:pt>
                <c:pt idx="7972">
                  <c:v>2387.6953100000019</c:v>
                </c:pt>
                <c:pt idx="7973">
                  <c:v>2387.6953100000019</c:v>
                </c:pt>
                <c:pt idx="7974">
                  <c:v>2390.13672</c:v>
                </c:pt>
                <c:pt idx="7975">
                  <c:v>2390.13672</c:v>
                </c:pt>
                <c:pt idx="7976">
                  <c:v>2390.13672</c:v>
                </c:pt>
                <c:pt idx="7977">
                  <c:v>2387.6953100000019</c:v>
                </c:pt>
                <c:pt idx="7978">
                  <c:v>2387.6953100000019</c:v>
                </c:pt>
                <c:pt idx="7979">
                  <c:v>2387.6953100000019</c:v>
                </c:pt>
                <c:pt idx="7980">
                  <c:v>2387.6953100000019</c:v>
                </c:pt>
                <c:pt idx="7981">
                  <c:v>2387.6953100000019</c:v>
                </c:pt>
                <c:pt idx="7982">
                  <c:v>2387.6953100000019</c:v>
                </c:pt>
                <c:pt idx="7983">
                  <c:v>2387.6953100000019</c:v>
                </c:pt>
                <c:pt idx="7984">
                  <c:v>2387.6953100000019</c:v>
                </c:pt>
                <c:pt idx="7985">
                  <c:v>2387.6953100000019</c:v>
                </c:pt>
                <c:pt idx="7986">
                  <c:v>2387.6953100000019</c:v>
                </c:pt>
                <c:pt idx="7987">
                  <c:v>2390.13672</c:v>
                </c:pt>
                <c:pt idx="7988">
                  <c:v>2387.6953100000019</c:v>
                </c:pt>
                <c:pt idx="7989">
                  <c:v>2390.13672</c:v>
                </c:pt>
                <c:pt idx="7990">
                  <c:v>2387.6953100000019</c:v>
                </c:pt>
                <c:pt idx="7991">
                  <c:v>2387.6953100000019</c:v>
                </c:pt>
                <c:pt idx="7992">
                  <c:v>2390.13672</c:v>
                </c:pt>
                <c:pt idx="7993">
                  <c:v>2385.2539099999999</c:v>
                </c:pt>
                <c:pt idx="7994">
                  <c:v>2387.6953100000019</c:v>
                </c:pt>
                <c:pt idx="7995">
                  <c:v>2387.6953100000019</c:v>
                </c:pt>
                <c:pt idx="7996">
                  <c:v>2387.6953100000019</c:v>
                </c:pt>
                <c:pt idx="7997">
                  <c:v>2385.2539099999999</c:v>
                </c:pt>
                <c:pt idx="7998">
                  <c:v>2390.13672</c:v>
                </c:pt>
                <c:pt idx="7999">
                  <c:v>2387.6953100000019</c:v>
                </c:pt>
                <c:pt idx="8000">
                  <c:v>2387.6953100000019</c:v>
                </c:pt>
                <c:pt idx="8001">
                  <c:v>2387.6953100000019</c:v>
                </c:pt>
                <c:pt idx="8002">
                  <c:v>2387.6953100000019</c:v>
                </c:pt>
                <c:pt idx="8003">
                  <c:v>2387.6953100000019</c:v>
                </c:pt>
                <c:pt idx="8004">
                  <c:v>2387.6953100000019</c:v>
                </c:pt>
                <c:pt idx="8005">
                  <c:v>2387.6953100000019</c:v>
                </c:pt>
                <c:pt idx="8006">
                  <c:v>2387.6953100000019</c:v>
                </c:pt>
                <c:pt idx="8007">
                  <c:v>2387.6953100000019</c:v>
                </c:pt>
                <c:pt idx="8008">
                  <c:v>2387.6953100000019</c:v>
                </c:pt>
                <c:pt idx="8009">
                  <c:v>2390.13672</c:v>
                </c:pt>
                <c:pt idx="8010">
                  <c:v>2387.6953100000019</c:v>
                </c:pt>
                <c:pt idx="8011">
                  <c:v>2387.6953100000019</c:v>
                </c:pt>
                <c:pt idx="8012">
                  <c:v>2387.6953100000019</c:v>
                </c:pt>
                <c:pt idx="8013">
                  <c:v>2387.6953100000019</c:v>
                </c:pt>
                <c:pt idx="8014">
                  <c:v>2387.6953100000019</c:v>
                </c:pt>
                <c:pt idx="8015">
                  <c:v>2387.6953100000019</c:v>
                </c:pt>
                <c:pt idx="8016">
                  <c:v>2387.6953100000019</c:v>
                </c:pt>
                <c:pt idx="8017">
                  <c:v>2390.13672</c:v>
                </c:pt>
                <c:pt idx="8018">
                  <c:v>2390.13672</c:v>
                </c:pt>
                <c:pt idx="8019">
                  <c:v>2387.6953100000019</c:v>
                </c:pt>
                <c:pt idx="8020">
                  <c:v>2390.13672</c:v>
                </c:pt>
                <c:pt idx="8021">
                  <c:v>2387.6953100000019</c:v>
                </c:pt>
                <c:pt idx="8022">
                  <c:v>2390.13672</c:v>
                </c:pt>
                <c:pt idx="8023">
                  <c:v>2387.6953100000019</c:v>
                </c:pt>
                <c:pt idx="8024">
                  <c:v>2387.6953100000019</c:v>
                </c:pt>
                <c:pt idx="8025">
                  <c:v>2387.6953100000019</c:v>
                </c:pt>
                <c:pt idx="8026">
                  <c:v>2387.6953100000019</c:v>
                </c:pt>
                <c:pt idx="8027">
                  <c:v>2387.6953100000019</c:v>
                </c:pt>
                <c:pt idx="8028">
                  <c:v>2387.6953100000019</c:v>
                </c:pt>
                <c:pt idx="8029">
                  <c:v>2390.13672</c:v>
                </c:pt>
                <c:pt idx="8030">
                  <c:v>2387.6953100000019</c:v>
                </c:pt>
                <c:pt idx="8031">
                  <c:v>2387.6953100000019</c:v>
                </c:pt>
                <c:pt idx="8032">
                  <c:v>2387.6953100000019</c:v>
                </c:pt>
                <c:pt idx="8033">
                  <c:v>2387.6953100000019</c:v>
                </c:pt>
                <c:pt idx="8034">
                  <c:v>2387.6953100000019</c:v>
                </c:pt>
                <c:pt idx="8035">
                  <c:v>2387.6953100000019</c:v>
                </c:pt>
                <c:pt idx="8036">
                  <c:v>2387.6953100000019</c:v>
                </c:pt>
                <c:pt idx="8037">
                  <c:v>2387.6953100000019</c:v>
                </c:pt>
                <c:pt idx="8038">
                  <c:v>2387.6953100000019</c:v>
                </c:pt>
                <c:pt idx="8039">
                  <c:v>2390.13672</c:v>
                </c:pt>
                <c:pt idx="8040">
                  <c:v>2387.6953100000019</c:v>
                </c:pt>
                <c:pt idx="8041">
                  <c:v>2387.6953100000019</c:v>
                </c:pt>
                <c:pt idx="8042">
                  <c:v>2387.6953100000019</c:v>
                </c:pt>
                <c:pt idx="8043">
                  <c:v>2387.6953100000019</c:v>
                </c:pt>
                <c:pt idx="8044">
                  <c:v>2387.6953100000019</c:v>
                </c:pt>
                <c:pt idx="8045">
                  <c:v>2387.6953100000019</c:v>
                </c:pt>
                <c:pt idx="8046">
                  <c:v>2387.6953100000019</c:v>
                </c:pt>
                <c:pt idx="8047">
                  <c:v>2387.6953100000019</c:v>
                </c:pt>
                <c:pt idx="8048">
                  <c:v>2387.6953100000019</c:v>
                </c:pt>
                <c:pt idx="8049">
                  <c:v>2387.6953100000019</c:v>
                </c:pt>
                <c:pt idx="8050">
                  <c:v>2387.6953100000019</c:v>
                </c:pt>
                <c:pt idx="8051">
                  <c:v>2387.6953100000019</c:v>
                </c:pt>
                <c:pt idx="8052">
                  <c:v>2387.6953100000019</c:v>
                </c:pt>
                <c:pt idx="8053">
                  <c:v>2387.6953100000019</c:v>
                </c:pt>
                <c:pt idx="8054">
                  <c:v>2387.6953100000019</c:v>
                </c:pt>
                <c:pt idx="8055">
                  <c:v>2387.6953100000019</c:v>
                </c:pt>
                <c:pt idx="8056">
                  <c:v>2387.6953100000019</c:v>
                </c:pt>
                <c:pt idx="8057">
                  <c:v>2390.13672</c:v>
                </c:pt>
                <c:pt idx="8058">
                  <c:v>2387.6953100000019</c:v>
                </c:pt>
                <c:pt idx="8059">
                  <c:v>2387.6953100000019</c:v>
                </c:pt>
                <c:pt idx="8060">
                  <c:v>2387.6953100000019</c:v>
                </c:pt>
                <c:pt idx="8061">
                  <c:v>2387.6953100000019</c:v>
                </c:pt>
                <c:pt idx="8062">
                  <c:v>2387.6953100000019</c:v>
                </c:pt>
                <c:pt idx="8063">
                  <c:v>2387.6953100000019</c:v>
                </c:pt>
                <c:pt idx="8064">
                  <c:v>2387.6953100000019</c:v>
                </c:pt>
                <c:pt idx="8065">
                  <c:v>2387.6953100000019</c:v>
                </c:pt>
                <c:pt idx="8066">
                  <c:v>2390.13672</c:v>
                </c:pt>
                <c:pt idx="8067">
                  <c:v>2387.6953100000019</c:v>
                </c:pt>
                <c:pt idx="8068">
                  <c:v>2390.13672</c:v>
                </c:pt>
                <c:pt idx="8069">
                  <c:v>2387.6953100000019</c:v>
                </c:pt>
                <c:pt idx="8070">
                  <c:v>2390.13672</c:v>
                </c:pt>
                <c:pt idx="8071">
                  <c:v>2387.6953100000019</c:v>
                </c:pt>
                <c:pt idx="8072">
                  <c:v>2387.6953100000019</c:v>
                </c:pt>
                <c:pt idx="8073">
                  <c:v>2387.6953100000019</c:v>
                </c:pt>
                <c:pt idx="8074">
                  <c:v>2390.13672</c:v>
                </c:pt>
                <c:pt idx="8075">
                  <c:v>2387.6953100000019</c:v>
                </c:pt>
                <c:pt idx="8076">
                  <c:v>2387.6953100000019</c:v>
                </c:pt>
                <c:pt idx="8077">
                  <c:v>2387.6953100000019</c:v>
                </c:pt>
                <c:pt idx="8078">
                  <c:v>2390.13672</c:v>
                </c:pt>
                <c:pt idx="8079">
                  <c:v>2387.6953100000019</c:v>
                </c:pt>
                <c:pt idx="8080">
                  <c:v>2387.6953100000019</c:v>
                </c:pt>
                <c:pt idx="8081">
                  <c:v>2387.6953100000019</c:v>
                </c:pt>
                <c:pt idx="8082">
                  <c:v>2387.6953100000019</c:v>
                </c:pt>
                <c:pt idx="8083">
                  <c:v>2387.6953100000019</c:v>
                </c:pt>
                <c:pt idx="8084">
                  <c:v>2387.6953100000019</c:v>
                </c:pt>
                <c:pt idx="8085">
                  <c:v>2387.6953100000019</c:v>
                </c:pt>
                <c:pt idx="8086">
                  <c:v>2387.6953100000019</c:v>
                </c:pt>
                <c:pt idx="8087">
                  <c:v>2387.6953100000019</c:v>
                </c:pt>
                <c:pt idx="8088">
                  <c:v>2390.13672</c:v>
                </c:pt>
                <c:pt idx="8089">
                  <c:v>2387.6953100000019</c:v>
                </c:pt>
                <c:pt idx="8090">
                  <c:v>2387.6953100000019</c:v>
                </c:pt>
                <c:pt idx="8091">
                  <c:v>2387.6953100000019</c:v>
                </c:pt>
                <c:pt idx="8092">
                  <c:v>2387.6953100000019</c:v>
                </c:pt>
                <c:pt idx="8093">
                  <c:v>2390.13672</c:v>
                </c:pt>
                <c:pt idx="8094">
                  <c:v>2387.6953100000019</c:v>
                </c:pt>
                <c:pt idx="8095">
                  <c:v>2387.6953100000019</c:v>
                </c:pt>
                <c:pt idx="8096">
                  <c:v>2387.6953100000019</c:v>
                </c:pt>
                <c:pt idx="8097">
                  <c:v>2387.6953100000019</c:v>
                </c:pt>
                <c:pt idx="8098">
                  <c:v>2387.6953100000019</c:v>
                </c:pt>
                <c:pt idx="8099">
                  <c:v>2387.6953100000019</c:v>
                </c:pt>
                <c:pt idx="8100">
                  <c:v>2387.6953100000019</c:v>
                </c:pt>
                <c:pt idx="8101">
                  <c:v>2387.6953100000019</c:v>
                </c:pt>
                <c:pt idx="8102">
                  <c:v>2387.6953100000019</c:v>
                </c:pt>
                <c:pt idx="8103">
                  <c:v>2387.6953100000019</c:v>
                </c:pt>
                <c:pt idx="8104">
                  <c:v>2387.6953100000019</c:v>
                </c:pt>
                <c:pt idx="8105">
                  <c:v>2387.6953100000019</c:v>
                </c:pt>
                <c:pt idx="8106">
                  <c:v>2387.6953100000019</c:v>
                </c:pt>
                <c:pt idx="8107">
                  <c:v>2387.6953100000019</c:v>
                </c:pt>
                <c:pt idx="8108">
                  <c:v>2387.6953100000019</c:v>
                </c:pt>
                <c:pt idx="8109">
                  <c:v>2385.2539099999999</c:v>
                </c:pt>
                <c:pt idx="8110">
                  <c:v>2387.6953100000019</c:v>
                </c:pt>
                <c:pt idx="8111">
                  <c:v>2387.6953100000019</c:v>
                </c:pt>
                <c:pt idx="8112">
                  <c:v>2387.6953100000019</c:v>
                </c:pt>
                <c:pt idx="8113">
                  <c:v>2387.6953100000019</c:v>
                </c:pt>
                <c:pt idx="8114">
                  <c:v>2385.2539099999999</c:v>
                </c:pt>
                <c:pt idx="8115">
                  <c:v>2387.6953100000019</c:v>
                </c:pt>
                <c:pt idx="8116">
                  <c:v>2387.6953100000019</c:v>
                </c:pt>
                <c:pt idx="8117">
                  <c:v>2387.6953100000019</c:v>
                </c:pt>
                <c:pt idx="8118">
                  <c:v>2387.6953100000019</c:v>
                </c:pt>
                <c:pt idx="8119">
                  <c:v>2387.6953100000019</c:v>
                </c:pt>
                <c:pt idx="8120">
                  <c:v>2387.6953100000019</c:v>
                </c:pt>
                <c:pt idx="8121">
                  <c:v>2387.6953100000019</c:v>
                </c:pt>
                <c:pt idx="8122">
                  <c:v>2387.6953100000019</c:v>
                </c:pt>
                <c:pt idx="8123">
                  <c:v>2387.6953100000019</c:v>
                </c:pt>
                <c:pt idx="8124">
                  <c:v>2387.6953100000019</c:v>
                </c:pt>
                <c:pt idx="8125">
                  <c:v>2387.6953100000019</c:v>
                </c:pt>
                <c:pt idx="8126">
                  <c:v>2387.6953100000019</c:v>
                </c:pt>
                <c:pt idx="8127">
                  <c:v>2387.6953100000019</c:v>
                </c:pt>
                <c:pt idx="8128">
                  <c:v>2387.6953100000019</c:v>
                </c:pt>
                <c:pt idx="8129">
                  <c:v>2387.6953100000019</c:v>
                </c:pt>
                <c:pt idx="8130">
                  <c:v>2387.6953100000019</c:v>
                </c:pt>
                <c:pt idx="8131">
                  <c:v>2387.6953100000019</c:v>
                </c:pt>
                <c:pt idx="8132">
                  <c:v>2387.6953100000019</c:v>
                </c:pt>
                <c:pt idx="8133">
                  <c:v>2387.6953100000019</c:v>
                </c:pt>
                <c:pt idx="8134">
                  <c:v>2387.6953100000019</c:v>
                </c:pt>
                <c:pt idx="8135">
                  <c:v>2387.6953100000019</c:v>
                </c:pt>
                <c:pt idx="8136">
                  <c:v>2390.13672</c:v>
                </c:pt>
                <c:pt idx="8137">
                  <c:v>2387.6953100000019</c:v>
                </c:pt>
                <c:pt idx="8138">
                  <c:v>2387.6953100000019</c:v>
                </c:pt>
                <c:pt idx="8139">
                  <c:v>2387.6953100000019</c:v>
                </c:pt>
                <c:pt idx="8140">
                  <c:v>2390.13672</c:v>
                </c:pt>
                <c:pt idx="8141">
                  <c:v>2387.6953100000019</c:v>
                </c:pt>
                <c:pt idx="8142">
                  <c:v>2387.6953100000019</c:v>
                </c:pt>
                <c:pt idx="8143">
                  <c:v>2387.6953100000019</c:v>
                </c:pt>
                <c:pt idx="8144">
                  <c:v>2387.6953100000019</c:v>
                </c:pt>
                <c:pt idx="8145">
                  <c:v>2387.6953100000019</c:v>
                </c:pt>
                <c:pt idx="8146">
                  <c:v>2387.6953100000019</c:v>
                </c:pt>
                <c:pt idx="8147">
                  <c:v>2387.6953100000019</c:v>
                </c:pt>
                <c:pt idx="8148">
                  <c:v>2390.13672</c:v>
                </c:pt>
                <c:pt idx="8149">
                  <c:v>2390.13672</c:v>
                </c:pt>
                <c:pt idx="8150">
                  <c:v>2387.6953100000019</c:v>
                </c:pt>
                <c:pt idx="8151">
                  <c:v>2387.6953100000019</c:v>
                </c:pt>
                <c:pt idx="8152">
                  <c:v>2387.6953100000019</c:v>
                </c:pt>
                <c:pt idx="8153">
                  <c:v>2387.6953100000019</c:v>
                </c:pt>
                <c:pt idx="8154">
                  <c:v>2387.6953100000019</c:v>
                </c:pt>
                <c:pt idx="8155">
                  <c:v>2385.2539099999999</c:v>
                </c:pt>
                <c:pt idx="8156">
                  <c:v>2387.6953100000019</c:v>
                </c:pt>
                <c:pt idx="8157">
                  <c:v>2387.6953100000019</c:v>
                </c:pt>
                <c:pt idx="8158">
                  <c:v>2387.6953100000019</c:v>
                </c:pt>
                <c:pt idx="8159">
                  <c:v>2390.13672</c:v>
                </c:pt>
                <c:pt idx="8160">
                  <c:v>2387.6953100000019</c:v>
                </c:pt>
                <c:pt idx="8161">
                  <c:v>2387.6953100000019</c:v>
                </c:pt>
                <c:pt idx="8162">
                  <c:v>2387.6953100000019</c:v>
                </c:pt>
                <c:pt idx="8163">
                  <c:v>2387.6953100000019</c:v>
                </c:pt>
                <c:pt idx="8164">
                  <c:v>2387.6953100000019</c:v>
                </c:pt>
                <c:pt idx="8165">
                  <c:v>2387.6953100000019</c:v>
                </c:pt>
                <c:pt idx="8166">
                  <c:v>2387.6953100000019</c:v>
                </c:pt>
                <c:pt idx="8167">
                  <c:v>2387.6953100000019</c:v>
                </c:pt>
                <c:pt idx="8168">
                  <c:v>2387.6953100000019</c:v>
                </c:pt>
                <c:pt idx="8169">
                  <c:v>2387.6953100000019</c:v>
                </c:pt>
                <c:pt idx="8170">
                  <c:v>2387.6953100000019</c:v>
                </c:pt>
                <c:pt idx="8171">
                  <c:v>2387.6953100000019</c:v>
                </c:pt>
                <c:pt idx="8172">
                  <c:v>2387.6953100000019</c:v>
                </c:pt>
                <c:pt idx="8173">
                  <c:v>2390.13672</c:v>
                </c:pt>
                <c:pt idx="8174">
                  <c:v>2387.6953100000019</c:v>
                </c:pt>
                <c:pt idx="8175">
                  <c:v>2387.6953100000019</c:v>
                </c:pt>
                <c:pt idx="8176">
                  <c:v>2387.6953100000019</c:v>
                </c:pt>
                <c:pt idx="8177">
                  <c:v>2387.6953100000019</c:v>
                </c:pt>
                <c:pt idx="8178">
                  <c:v>2387.6953100000019</c:v>
                </c:pt>
                <c:pt idx="8179">
                  <c:v>2387.6953100000019</c:v>
                </c:pt>
                <c:pt idx="8180">
                  <c:v>2387.6953100000019</c:v>
                </c:pt>
                <c:pt idx="8181">
                  <c:v>2387.6953100000019</c:v>
                </c:pt>
                <c:pt idx="8182">
                  <c:v>2387.6953100000019</c:v>
                </c:pt>
                <c:pt idx="8183">
                  <c:v>2387.6953100000019</c:v>
                </c:pt>
                <c:pt idx="8184">
                  <c:v>2387.6953100000019</c:v>
                </c:pt>
                <c:pt idx="8185">
                  <c:v>2387.6953100000019</c:v>
                </c:pt>
                <c:pt idx="8186">
                  <c:v>2390.13672</c:v>
                </c:pt>
                <c:pt idx="8187">
                  <c:v>2387.6953100000019</c:v>
                </c:pt>
                <c:pt idx="8188">
                  <c:v>2387.6953100000019</c:v>
                </c:pt>
                <c:pt idx="8189">
                  <c:v>2390.13672</c:v>
                </c:pt>
                <c:pt idx="8190">
                  <c:v>2387.6953100000019</c:v>
                </c:pt>
                <c:pt idx="8191">
                  <c:v>2387.6953100000019</c:v>
                </c:pt>
                <c:pt idx="8192">
                  <c:v>2387.6953100000019</c:v>
                </c:pt>
                <c:pt idx="8193">
                  <c:v>2387.6953100000019</c:v>
                </c:pt>
                <c:pt idx="8194">
                  <c:v>2387.6953100000019</c:v>
                </c:pt>
                <c:pt idx="8195">
                  <c:v>2387.6953100000019</c:v>
                </c:pt>
                <c:pt idx="8196">
                  <c:v>2387.6953100000019</c:v>
                </c:pt>
                <c:pt idx="8197">
                  <c:v>2387.6953100000019</c:v>
                </c:pt>
                <c:pt idx="8198">
                  <c:v>2390.13672</c:v>
                </c:pt>
                <c:pt idx="8199">
                  <c:v>2387.6953100000019</c:v>
                </c:pt>
                <c:pt idx="8200">
                  <c:v>2387.6953100000019</c:v>
                </c:pt>
                <c:pt idx="8201">
                  <c:v>2390.13672</c:v>
                </c:pt>
                <c:pt idx="8202">
                  <c:v>2387.6953100000019</c:v>
                </c:pt>
                <c:pt idx="8203">
                  <c:v>2387.6953100000019</c:v>
                </c:pt>
                <c:pt idx="8204">
                  <c:v>2387.6953100000019</c:v>
                </c:pt>
                <c:pt idx="8205">
                  <c:v>2387.6953100000019</c:v>
                </c:pt>
                <c:pt idx="8206">
                  <c:v>2390.13672</c:v>
                </c:pt>
                <c:pt idx="8207">
                  <c:v>2390.13672</c:v>
                </c:pt>
                <c:pt idx="8208">
                  <c:v>2387.6953100000019</c:v>
                </c:pt>
                <c:pt idx="8209">
                  <c:v>2387.6953100000019</c:v>
                </c:pt>
                <c:pt idx="8210">
                  <c:v>2387.6953100000019</c:v>
                </c:pt>
                <c:pt idx="8211">
                  <c:v>2387.6953100000019</c:v>
                </c:pt>
                <c:pt idx="8212">
                  <c:v>2390.13672</c:v>
                </c:pt>
                <c:pt idx="8213">
                  <c:v>2387.6953100000019</c:v>
                </c:pt>
                <c:pt idx="8214">
                  <c:v>2387.6953100000019</c:v>
                </c:pt>
                <c:pt idx="8215">
                  <c:v>2387.6953100000019</c:v>
                </c:pt>
                <c:pt idx="8216">
                  <c:v>2387.6953100000019</c:v>
                </c:pt>
                <c:pt idx="8217">
                  <c:v>2387.6953100000019</c:v>
                </c:pt>
                <c:pt idx="8218">
                  <c:v>2387.6953100000019</c:v>
                </c:pt>
                <c:pt idx="8219">
                  <c:v>2387.6953100000019</c:v>
                </c:pt>
                <c:pt idx="8220">
                  <c:v>2387.6953100000019</c:v>
                </c:pt>
                <c:pt idx="8221">
                  <c:v>2387.6953100000019</c:v>
                </c:pt>
                <c:pt idx="8222">
                  <c:v>2387.6953100000019</c:v>
                </c:pt>
                <c:pt idx="8223">
                  <c:v>2387.6953100000019</c:v>
                </c:pt>
                <c:pt idx="8224">
                  <c:v>2387.6953100000019</c:v>
                </c:pt>
                <c:pt idx="8225">
                  <c:v>2387.6953100000019</c:v>
                </c:pt>
                <c:pt idx="8226">
                  <c:v>2387.6953100000019</c:v>
                </c:pt>
                <c:pt idx="8227">
                  <c:v>2387.6953100000019</c:v>
                </c:pt>
                <c:pt idx="8228">
                  <c:v>2390.13672</c:v>
                </c:pt>
                <c:pt idx="8229">
                  <c:v>2387.6953100000019</c:v>
                </c:pt>
                <c:pt idx="8230">
                  <c:v>2387.6953100000019</c:v>
                </c:pt>
                <c:pt idx="8231">
                  <c:v>2387.6953100000019</c:v>
                </c:pt>
                <c:pt idx="8232">
                  <c:v>2387.6953100000019</c:v>
                </c:pt>
                <c:pt idx="8233">
                  <c:v>2387.6953100000019</c:v>
                </c:pt>
                <c:pt idx="8234">
                  <c:v>2387.6953100000019</c:v>
                </c:pt>
                <c:pt idx="8235">
                  <c:v>2387.6953100000019</c:v>
                </c:pt>
                <c:pt idx="8236">
                  <c:v>2387.6953100000019</c:v>
                </c:pt>
                <c:pt idx="8237">
                  <c:v>2387.6953100000019</c:v>
                </c:pt>
                <c:pt idx="8238">
                  <c:v>2387.6953100000019</c:v>
                </c:pt>
                <c:pt idx="8239">
                  <c:v>2387.6953100000019</c:v>
                </c:pt>
                <c:pt idx="8240">
                  <c:v>2387.6953100000019</c:v>
                </c:pt>
                <c:pt idx="8241">
                  <c:v>2387.6953100000019</c:v>
                </c:pt>
                <c:pt idx="8242">
                  <c:v>2387.6953100000019</c:v>
                </c:pt>
                <c:pt idx="8243">
                  <c:v>2387.6953100000019</c:v>
                </c:pt>
                <c:pt idx="8244">
                  <c:v>2387.6953100000019</c:v>
                </c:pt>
                <c:pt idx="8245">
                  <c:v>2387.6953100000019</c:v>
                </c:pt>
                <c:pt idx="8246">
                  <c:v>2387.6953100000019</c:v>
                </c:pt>
                <c:pt idx="8247">
                  <c:v>2387.6953100000019</c:v>
                </c:pt>
                <c:pt idx="8248">
                  <c:v>2387.6953100000019</c:v>
                </c:pt>
                <c:pt idx="8249">
                  <c:v>2387.6953100000019</c:v>
                </c:pt>
                <c:pt idx="8250">
                  <c:v>2387.6953100000019</c:v>
                </c:pt>
                <c:pt idx="8251">
                  <c:v>2387.6953100000019</c:v>
                </c:pt>
                <c:pt idx="8252">
                  <c:v>2387.6953100000019</c:v>
                </c:pt>
                <c:pt idx="8253">
                  <c:v>2387.6953100000019</c:v>
                </c:pt>
                <c:pt idx="8254">
                  <c:v>2387.6953100000019</c:v>
                </c:pt>
                <c:pt idx="8255">
                  <c:v>2387.6953100000019</c:v>
                </c:pt>
                <c:pt idx="8256">
                  <c:v>2387.6953100000019</c:v>
                </c:pt>
                <c:pt idx="8257">
                  <c:v>2387.6953100000019</c:v>
                </c:pt>
                <c:pt idx="8258">
                  <c:v>2387.6953100000019</c:v>
                </c:pt>
                <c:pt idx="8259">
                  <c:v>2387.6953100000019</c:v>
                </c:pt>
                <c:pt idx="8260">
                  <c:v>2387.6953100000019</c:v>
                </c:pt>
                <c:pt idx="8261">
                  <c:v>2387.6953100000019</c:v>
                </c:pt>
                <c:pt idx="8262">
                  <c:v>2390.13672</c:v>
                </c:pt>
                <c:pt idx="8263">
                  <c:v>2387.6953100000019</c:v>
                </c:pt>
                <c:pt idx="8264">
                  <c:v>2387.6953100000019</c:v>
                </c:pt>
                <c:pt idx="8265">
                  <c:v>2387.6953100000019</c:v>
                </c:pt>
                <c:pt idx="8266">
                  <c:v>2387.6953100000019</c:v>
                </c:pt>
                <c:pt idx="8267">
                  <c:v>2387.6953100000019</c:v>
                </c:pt>
                <c:pt idx="8268">
                  <c:v>2390.13672</c:v>
                </c:pt>
                <c:pt idx="8269">
                  <c:v>2387.6953100000019</c:v>
                </c:pt>
                <c:pt idx="8270">
                  <c:v>2387.6953100000019</c:v>
                </c:pt>
                <c:pt idx="8271">
                  <c:v>2387.6953100000019</c:v>
                </c:pt>
                <c:pt idx="8272">
                  <c:v>2387.6953100000019</c:v>
                </c:pt>
                <c:pt idx="8273">
                  <c:v>2387.6953100000019</c:v>
                </c:pt>
                <c:pt idx="8274">
                  <c:v>2390.13672</c:v>
                </c:pt>
                <c:pt idx="8275">
                  <c:v>2387.6953100000019</c:v>
                </c:pt>
                <c:pt idx="8276">
                  <c:v>2387.6953100000019</c:v>
                </c:pt>
                <c:pt idx="8277">
                  <c:v>2387.6953100000019</c:v>
                </c:pt>
                <c:pt idx="8278">
                  <c:v>2387.6953100000019</c:v>
                </c:pt>
                <c:pt idx="8279">
                  <c:v>2387.6953100000019</c:v>
                </c:pt>
                <c:pt idx="8280">
                  <c:v>2390.13672</c:v>
                </c:pt>
                <c:pt idx="8281">
                  <c:v>2387.6953100000019</c:v>
                </c:pt>
                <c:pt idx="8282">
                  <c:v>2387.6953100000019</c:v>
                </c:pt>
                <c:pt idx="8283">
                  <c:v>2387.6953100000019</c:v>
                </c:pt>
                <c:pt idx="8284">
                  <c:v>2390.13672</c:v>
                </c:pt>
                <c:pt idx="8285">
                  <c:v>2387.6953100000019</c:v>
                </c:pt>
                <c:pt idx="8286">
                  <c:v>2390.13672</c:v>
                </c:pt>
                <c:pt idx="8287">
                  <c:v>2387.6953100000019</c:v>
                </c:pt>
                <c:pt idx="8288">
                  <c:v>2387.6953100000019</c:v>
                </c:pt>
                <c:pt idx="8289">
                  <c:v>2387.6953100000019</c:v>
                </c:pt>
                <c:pt idx="8290">
                  <c:v>2387.6953100000019</c:v>
                </c:pt>
                <c:pt idx="8291">
                  <c:v>2387.6953100000019</c:v>
                </c:pt>
                <c:pt idx="8292">
                  <c:v>2387.6953100000019</c:v>
                </c:pt>
                <c:pt idx="8293">
                  <c:v>2387.6953100000019</c:v>
                </c:pt>
                <c:pt idx="8294">
                  <c:v>2387.6953100000019</c:v>
                </c:pt>
                <c:pt idx="8295">
                  <c:v>2387.6953100000019</c:v>
                </c:pt>
                <c:pt idx="8296">
                  <c:v>2387.6953100000019</c:v>
                </c:pt>
                <c:pt idx="8297">
                  <c:v>2387.6953100000019</c:v>
                </c:pt>
                <c:pt idx="8298">
                  <c:v>2385.2539099999999</c:v>
                </c:pt>
                <c:pt idx="8299">
                  <c:v>2387.6953100000019</c:v>
                </c:pt>
                <c:pt idx="8300">
                  <c:v>2387.6953100000019</c:v>
                </c:pt>
                <c:pt idx="8301">
                  <c:v>2387.6953100000019</c:v>
                </c:pt>
                <c:pt idx="8302">
                  <c:v>2387.6953100000019</c:v>
                </c:pt>
                <c:pt idx="8303">
                  <c:v>2387.6953100000019</c:v>
                </c:pt>
                <c:pt idx="8304">
                  <c:v>2387.6953100000019</c:v>
                </c:pt>
                <c:pt idx="8305">
                  <c:v>2387.6953100000019</c:v>
                </c:pt>
                <c:pt idx="8306">
                  <c:v>2387.6953100000019</c:v>
                </c:pt>
                <c:pt idx="8307">
                  <c:v>2387.6953100000019</c:v>
                </c:pt>
                <c:pt idx="8308">
                  <c:v>2387.6953100000019</c:v>
                </c:pt>
                <c:pt idx="8309">
                  <c:v>2387.6953100000019</c:v>
                </c:pt>
                <c:pt idx="8310">
                  <c:v>2387.6953100000019</c:v>
                </c:pt>
                <c:pt idx="8311">
                  <c:v>2390.13672</c:v>
                </c:pt>
                <c:pt idx="8312">
                  <c:v>2387.6953100000019</c:v>
                </c:pt>
                <c:pt idx="8313">
                  <c:v>2387.6953100000019</c:v>
                </c:pt>
                <c:pt idx="8314">
                  <c:v>2390.13672</c:v>
                </c:pt>
                <c:pt idx="8315">
                  <c:v>2387.6953100000019</c:v>
                </c:pt>
                <c:pt idx="8316">
                  <c:v>2387.6953100000019</c:v>
                </c:pt>
                <c:pt idx="8317">
                  <c:v>2387.6953100000019</c:v>
                </c:pt>
                <c:pt idx="8318">
                  <c:v>2387.6953100000019</c:v>
                </c:pt>
                <c:pt idx="8319">
                  <c:v>2387.6953100000019</c:v>
                </c:pt>
                <c:pt idx="8320">
                  <c:v>2387.6953100000019</c:v>
                </c:pt>
                <c:pt idx="8321">
                  <c:v>2390.13672</c:v>
                </c:pt>
                <c:pt idx="8322">
                  <c:v>2387.6953100000019</c:v>
                </c:pt>
                <c:pt idx="8323">
                  <c:v>2387.6953100000019</c:v>
                </c:pt>
                <c:pt idx="8324">
                  <c:v>2387.6953100000019</c:v>
                </c:pt>
                <c:pt idx="8325">
                  <c:v>2387.6953100000019</c:v>
                </c:pt>
                <c:pt idx="8326">
                  <c:v>2387.6953100000019</c:v>
                </c:pt>
                <c:pt idx="8327">
                  <c:v>2390.13672</c:v>
                </c:pt>
                <c:pt idx="8328">
                  <c:v>2387.6953100000019</c:v>
                </c:pt>
                <c:pt idx="8329">
                  <c:v>2387.6953100000019</c:v>
                </c:pt>
                <c:pt idx="8330">
                  <c:v>2387.6953100000019</c:v>
                </c:pt>
                <c:pt idx="8331">
                  <c:v>2387.6953100000019</c:v>
                </c:pt>
                <c:pt idx="8332">
                  <c:v>2387.6953100000019</c:v>
                </c:pt>
                <c:pt idx="8333">
                  <c:v>2387.6953100000019</c:v>
                </c:pt>
                <c:pt idx="8334">
                  <c:v>2387.6953100000019</c:v>
                </c:pt>
                <c:pt idx="8335">
                  <c:v>2387.6953100000019</c:v>
                </c:pt>
                <c:pt idx="8336">
                  <c:v>2387.6953100000019</c:v>
                </c:pt>
                <c:pt idx="8337">
                  <c:v>2387.6953100000019</c:v>
                </c:pt>
                <c:pt idx="8338">
                  <c:v>2387.6953100000019</c:v>
                </c:pt>
                <c:pt idx="8339">
                  <c:v>2387.6953100000019</c:v>
                </c:pt>
                <c:pt idx="8340">
                  <c:v>2387.6953100000019</c:v>
                </c:pt>
                <c:pt idx="8341">
                  <c:v>2387.6953100000019</c:v>
                </c:pt>
                <c:pt idx="8342">
                  <c:v>2387.6953100000019</c:v>
                </c:pt>
                <c:pt idx="8343">
                  <c:v>2387.6953100000019</c:v>
                </c:pt>
                <c:pt idx="8344">
                  <c:v>2387.6953100000019</c:v>
                </c:pt>
                <c:pt idx="8345">
                  <c:v>2390.13672</c:v>
                </c:pt>
                <c:pt idx="8346">
                  <c:v>2387.6953100000019</c:v>
                </c:pt>
                <c:pt idx="8347">
                  <c:v>2387.6953100000019</c:v>
                </c:pt>
                <c:pt idx="8348">
                  <c:v>2387.6953100000019</c:v>
                </c:pt>
                <c:pt idx="8349">
                  <c:v>2387.6953100000019</c:v>
                </c:pt>
                <c:pt idx="8350">
                  <c:v>2387.6953100000019</c:v>
                </c:pt>
                <c:pt idx="8351">
                  <c:v>2387.6953100000019</c:v>
                </c:pt>
                <c:pt idx="8352">
                  <c:v>2387.6953100000019</c:v>
                </c:pt>
                <c:pt idx="8353">
                  <c:v>2387.6953100000019</c:v>
                </c:pt>
                <c:pt idx="8354">
                  <c:v>2387.6953100000019</c:v>
                </c:pt>
                <c:pt idx="8355">
                  <c:v>2387.6953100000019</c:v>
                </c:pt>
                <c:pt idx="8356">
                  <c:v>2390.13672</c:v>
                </c:pt>
                <c:pt idx="8357">
                  <c:v>2387.6953100000019</c:v>
                </c:pt>
                <c:pt idx="8358">
                  <c:v>2385.2539099999999</c:v>
                </c:pt>
                <c:pt idx="8359">
                  <c:v>2387.6953100000019</c:v>
                </c:pt>
                <c:pt idx="8360">
                  <c:v>2390.13672</c:v>
                </c:pt>
                <c:pt idx="8361">
                  <c:v>2387.6953100000019</c:v>
                </c:pt>
                <c:pt idx="8362">
                  <c:v>2387.6953100000019</c:v>
                </c:pt>
                <c:pt idx="8363">
                  <c:v>2387.6953100000019</c:v>
                </c:pt>
                <c:pt idx="8364">
                  <c:v>2387.6953100000019</c:v>
                </c:pt>
                <c:pt idx="8365">
                  <c:v>2390.13672</c:v>
                </c:pt>
                <c:pt idx="8366">
                  <c:v>2387.6953100000019</c:v>
                </c:pt>
                <c:pt idx="8367">
                  <c:v>2387.6953100000019</c:v>
                </c:pt>
                <c:pt idx="8368">
                  <c:v>2387.6953100000019</c:v>
                </c:pt>
                <c:pt idx="8369">
                  <c:v>2387.6953100000019</c:v>
                </c:pt>
                <c:pt idx="8370">
                  <c:v>2387.6953100000019</c:v>
                </c:pt>
                <c:pt idx="8371">
                  <c:v>2387.6953100000019</c:v>
                </c:pt>
                <c:pt idx="8372">
                  <c:v>2387.6953100000019</c:v>
                </c:pt>
                <c:pt idx="8373">
                  <c:v>2387.6953100000019</c:v>
                </c:pt>
                <c:pt idx="8374">
                  <c:v>2387.6953100000019</c:v>
                </c:pt>
                <c:pt idx="8375">
                  <c:v>2387.6953100000019</c:v>
                </c:pt>
                <c:pt idx="8376">
                  <c:v>2387.6953100000019</c:v>
                </c:pt>
                <c:pt idx="8377">
                  <c:v>2387.6953100000019</c:v>
                </c:pt>
                <c:pt idx="8378">
                  <c:v>2387.6953100000019</c:v>
                </c:pt>
                <c:pt idx="8379">
                  <c:v>2387.6953100000019</c:v>
                </c:pt>
                <c:pt idx="8380">
                  <c:v>2387.6953100000019</c:v>
                </c:pt>
                <c:pt idx="8381">
                  <c:v>2387.6953100000019</c:v>
                </c:pt>
                <c:pt idx="8382">
                  <c:v>2387.6953100000019</c:v>
                </c:pt>
                <c:pt idx="8383">
                  <c:v>2387.6953100000019</c:v>
                </c:pt>
                <c:pt idx="8384">
                  <c:v>2390.13672</c:v>
                </c:pt>
                <c:pt idx="8385">
                  <c:v>2390.13672</c:v>
                </c:pt>
                <c:pt idx="8386">
                  <c:v>2387.6953100000019</c:v>
                </c:pt>
                <c:pt idx="8387">
                  <c:v>2387.6953100000019</c:v>
                </c:pt>
                <c:pt idx="8388">
                  <c:v>2387.6953100000019</c:v>
                </c:pt>
                <c:pt idx="8389">
                  <c:v>2387.6953100000019</c:v>
                </c:pt>
                <c:pt idx="8390">
                  <c:v>2387.6953100000019</c:v>
                </c:pt>
                <c:pt idx="8391">
                  <c:v>2387.6953100000019</c:v>
                </c:pt>
                <c:pt idx="8392">
                  <c:v>2387.6953100000019</c:v>
                </c:pt>
                <c:pt idx="8393">
                  <c:v>2387.6953100000019</c:v>
                </c:pt>
                <c:pt idx="8394">
                  <c:v>2387.6953100000019</c:v>
                </c:pt>
                <c:pt idx="8395">
                  <c:v>2387.6953100000019</c:v>
                </c:pt>
                <c:pt idx="8396">
                  <c:v>2387.6953100000019</c:v>
                </c:pt>
                <c:pt idx="8397">
                  <c:v>2387.6953100000019</c:v>
                </c:pt>
                <c:pt idx="8398">
                  <c:v>2387.6953100000019</c:v>
                </c:pt>
                <c:pt idx="8399">
                  <c:v>2387.6953100000019</c:v>
                </c:pt>
                <c:pt idx="8400">
                  <c:v>2387.6953100000019</c:v>
                </c:pt>
                <c:pt idx="8401">
                  <c:v>2385.2539099999999</c:v>
                </c:pt>
                <c:pt idx="8402">
                  <c:v>2387.6953100000019</c:v>
                </c:pt>
                <c:pt idx="8403">
                  <c:v>2387.6953100000019</c:v>
                </c:pt>
                <c:pt idx="8404">
                  <c:v>2390.13672</c:v>
                </c:pt>
                <c:pt idx="8405">
                  <c:v>2385.2539099999999</c:v>
                </c:pt>
                <c:pt idx="8406">
                  <c:v>2387.6953100000019</c:v>
                </c:pt>
                <c:pt idx="8407">
                  <c:v>2387.6953100000019</c:v>
                </c:pt>
                <c:pt idx="8408">
                  <c:v>2387.6953100000019</c:v>
                </c:pt>
                <c:pt idx="8409">
                  <c:v>2387.6953100000019</c:v>
                </c:pt>
                <c:pt idx="8410">
                  <c:v>2387.6953100000019</c:v>
                </c:pt>
                <c:pt idx="8411">
                  <c:v>2387.6953100000019</c:v>
                </c:pt>
                <c:pt idx="8412">
                  <c:v>2387.6953100000019</c:v>
                </c:pt>
                <c:pt idx="8413">
                  <c:v>2387.6953100000019</c:v>
                </c:pt>
                <c:pt idx="8414">
                  <c:v>2390.13672</c:v>
                </c:pt>
                <c:pt idx="8415">
                  <c:v>2387.6953100000019</c:v>
                </c:pt>
                <c:pt idx="8416">
                  <c:v>2387.6953100000019</c:v>
                </c:pt>
                <c:pt idx="8417">
                  <c:v>2387.6953100000019</c:v>
                </c:pt>
                <c:pt idx="8418">
                  <c:v>2387.6953100000019</c:v>
                </c:pt>
                <c:pt idx="8419">
                  <c:v>2387.6953100000019</c:v>
                </c:pt>
                <c:pt idx="8420">
                  <c:v>2387.6953100000019</c:v>
                </c:pt>
                <c:pt idx="8421">
                  <c:v>2387.6953100000019</c:v>
                </c:pt>
                <c:pt idx="8422">
                  <c:v>2387.6953100000019</c:v>
                </c:pt>
                <c:pt idx="8423">
                  <c:v>2387.6953100000019</c:v>
                </c:pt>
                <c:pt idx="8424">
                  <c:v>2387.6953100000019</c:v>
                </c:pt>
                <c:pt idx="8425">
                  <c:v>2387.6953100000019</c:v>
                </c:pt>
                <c:pt idx="8426">
                  <c:v>2387.6953100000019</c:v>
                </c:pt>
                <c:pt idx="8427">
                  <c:v>2387.6953100000019</c:v>
                </c:pt>
                <c:pt idx="8428">
                  <c:v>2387.6953100000019</c:v>
                </c:pt>
                <c:pt idx="8429">
                  <c:v>2387.6953100000019</c:v>
                </c:pt>
                <c:pt idx="8430">
                  <c:v>2387.6953100000019</c:v>
                </c:pt>
                <c:pt idx="8431">
                  <c:v>2387.6953100000019</c:v>
                </c:pt>
                <c:pt idx="8432">
                  <c:v>2387.6953100000019</c:v>
                </c:pt>
                <c:pt idx="8433">
                  <c:v>2387.6953100000019</c:v>
                </c:pt>
                <c:pt idx="8434">
                  <c:v>2387.6953100000019</c:v>
                </c:pt>
                <c:pt idx="8435">
                  <c:v>2387.6953100000019</c:v>
                </c:pt>
                <c:pt idx="8436">
                  <c:v>2390.13672</c:v>
                </c:pt>
                <c:pt idx="8437">
                  <c:v>2387.6953100000019</c:v>
                </c:pt>
                <c:pt idx="8438">
                  <c:v>2387.6953100000019</c:v>
                </c:pt>
                <c:pt idx="8439">
                  <c:v>2387.6953100000019</c:v>
                </c:pt>
                <c:pt idx="8440">
                  <c:v>2387.6953100000019</c:v>
                </c:pt>
                <c:pt idx="8441">
                  <c:v>2387.6953100000019</c:v>
                </c:pt>
                <c:pt idx="8442">
                  <c:v>2390.13672</c:v>
                </c:pt>
                <c:pt idx="8443">
                  <c:v>2387.6953100000019</c:v>
                </c:pt>
                <c:pt idx="8444">
                  <c:v>2387.6953100000019</c:v>
                </c:pt>
                <c:pt idx="8445">
                  <c:v>2387.6953100000019</c:v>
                </c:pt>
                <c:pt idx="8446">
                  <c:v>2387.6953100000019</c:v>
                </c:pt>
                <c:pt idx="8447">
                  <c:v>2387.6953100000019</c:v>
                </c:pt>
                <c:pt idx="8448">
                  <c:v>2387.6953100000019</c:v>
                </c:pt>
                <c:pt idx="8449">
                  <c:v>2387.6953100000019</c:v>
                </c:pt>
                <c:pt idx="8450">
                  <c:v>2387.6953100000019</c:v>
                </c:pt>
                <c:pt idx="8451">
                  <c:v>2387.6953100000019</c:v>
                </c:pt>
                <c:pt idx="8452">
                  <c:v>2387.6953100000019</c:v>
                </c:pt>
                <c:pt idx="8453">
                  <c:v>2387.6953100000019</c:v>
                </c:pt>
                <c:pt idx="8454">
                  <c:v>2387.6953100000019</c:v>
                </c:pt>
                <c:pt idx="8455">
                  <c:v>2387.6953100000019</c:v>
                </c:pt>
                <c:pt idx="8456">
                  <c:v>2387.6953100000019</c:v>
                </c:pt>
                <c:pt idx="8457">
                  <c:v>2387.6953100000019</c:v>
                </c:pt>
                <c:pt idx="8458">
                  <c:v>2387.6953100000019</c:v>
                </c:pt>
                <c:pt idx="8459">
                  <c:v>2387.6953100000019</c:v>
                </c:pt>
                <c:pt idx="8460">
                  <c:v>2390.13672</c:v>
                </c:pt>
                <c:pt idx="8461">
                  <c:v>2387.6953100000019</c:v>
                </c:pt>
                <c:pt idx="8462">
                  <c:v>2387.6953100000019</c:v>
                </c:pt>
                <c:pt idx="8463">
                  <c:v>2387.6953100000019</c:v>
                </c:pt>
                <c:pt idx="8464">
                  <c:v>2387.6953100000019</c:v>
                </c:pt>
                <c:pt idx="8465">
                  <c:v>2387.6953100000019</c:v>
                </c:pt>
                <c:pt idx="8466">
                  <c:v>2387.6953100000019</c:v>
                </c:pt>
                <c:pt idx="8467">
                  <c:v>2387.6953100000019</c:v>
                </c:pt>
                <c:pt idx="8468">
                  <c:v>2387.6953100000019</c:v>
                </c:pt>
                <c:pt idx="8469">
                  <c:v>2387.6953100000019</c:v>
                </c:pt>
                <c:pt idx="8470">
                  <c:v>2387.6953100000019</c:v>
                </c:pt>
                <c:pt idx="8471">
                  <c:v>2385.2539099999999</c:v>
                </c:pt>
                <c:pt idx="8472">
                  <c:v>2387.6953100000019</c:v>
                </c:pt>
                <c:pt idx="8473">
                  <c:v>2390.13672</c:v>
                </c:pt>
                <c:pt idx="8474">
                  <c:v>2387.6953100000019</c:v>
                </c:pt>
                <c:pt idx="8475">
                  <c:v>2387.6953100000019</c:v>
                </c:pt>
                <c:pt idx="8476">
                  <c:v>2387.6953100000019</c:v>
                </c:pt>
                <c:pt idx="8477">
                  <c:v>2390.13672</c:v>
                </c:pt>
                <c:pt idx="8478">
                  <c:v>2390.13672</c:v>
                </c:pt>
                <c:pt idx="8479">
                  <c:v>2387.6953100000019</c:v>
                </c:pt>
                <c:pt idx="8480">
                  <c:v>2387.6953100000019</c:v>
                </c:pt>
                <c:pt idx="8481">
                  <c:v>2387.6953100000019</c:v>
                </c:pt>
                <c:pt idx="8482">
                  <c:v>2385.2539099999999</c:v>
                </c:pt>
                <c:pt idx="8483">
                  <c:v>2387.6953100000019</c:v>
                </c:pt>
                <c:pt idx="8484">
                  <c:v>2387.6953100000019</c:v>
                </c:pt>
                <c:pt idx="8485">
                  <c:v>2387.6953100000019</c:v>
                </c:pt>
                <c:pt idx="8486">
                  <c:v>2387.6953100000019</c:v>
                </c:pt>
                <c:pt idx="8487">
                  <c:v>2387.6953100000019</c:v>
                </c:pt>
                <c:pt idx="8488">
                  <c:v>2387.6953100000019</c:v>
                </c:pt>
                <c:pt idx="8489">
                  <c:v>2387.6953100000019</c:v>
                </c:pt>
                <c:pt idx="8490">
                  <c:v>2387.6953100000019</c:v>
                </c:pt>
                <c:pt idx="8491">
                  <c:v>2385.2539099999999</c:v>
                </c:pt>
                <c:pt idx="8492">
                  <c:v>2387.6953100000019</c:v>
                </c:pt>
                <c:pt idx="8493">
                  <c:v>2387.6953100000019</c:v>
                </c:pt>
                <c:pt idx="8494">
                  <c:v>2387.6953100000019</c:v>
                </c:pt>
                <c:pt idx="8495">
                  <c:v>2387.6953100000019</c:v>
                </c:pt>
                <c:pt idx="8496">
                  <c:v>2387.6953100000019</c:v>
                </c:pt>
                <c:pt idx="8497">
                  <c:v>2387.6953100000019</c:v>
                </c:pt>
                <c:pt idx="8498">
                  <c:v>2387.6953100000019</c:v>
                </c:pt>
                <c:pt idx="8499">
                  <c:v>2387.6953100000019</c:v>
                </c:pt>
                <c:pt idx="8500">
                  <c:v>2387.6953100000019</c:v>
                </c:pt>
                <c:pt idx="8501">
                  <c:v>2387.6953100000019</c:v>
                </c:pt>
                <c:pt idx="8502">
                  <c:v>2387.6953100000019</c:v>
                </c:pt>
                <c:pt idx="8503">
                  <c:v>2385.2539099999999</c:v>
                </c:pt>
                <c:pt idx="8504">
                  <c:v>2387.6953100000019</c:v>
                </c:pt>
                <c:pt idx="8505">
                  <c:v>2385.2539099999999</c:v>
                </c:pt>
                <c:pt idx="8506">
                  <c:v>2385.2539099999999</c:v>
                </c:pt>
                <c:pt idx="8507">
                  <c:v>2387.6953100000019</c:v>
                </c:pt>
                <c:pt idx="8508">
                  <c:v>2387.6953100000019</c:v>
                </c:pt>
                <c:pt idx="8509">
                  <c:v>2387.6953100000019</c:v>
                </c:pt>
                <c:pt idx="8510">
                  <c:v>2387.6953100000019</c:v>
                </c:pt>
                <c:pt idx="8511">
                  <c:v>2387.6953100000019</c:v>
                </c:pt>
                <c:pt idx="8512">
                  <c:v>2387.6953100000019</c:v>
                </c:pt>
                <c:pt idx="8513">
                  <c:v>2387.6953100000019</c:v>
                </c:pt>
                <c:pt idx="8514">
                  <c:v>2387.6953100000019</c:v>
                </c:pt>
                <c:pt idx="8515">
                  <c:v>2387.6953100000019</c:v>
                </c:pt>
                <c:pt idx="8516">
                  <c:v>2387.6953100000019</c:v>
                </c:pt>
                <c:pt idx="8517">
                  <c:v>2387.6953100000019</c:v>
                </c:pt>
                <c:pt idx="8518">
                  <c:v>2390.13672</c:v>
                </c:pt>
                <c:pt idx="8519">
                  <c:v>2387.6953100000019</c:v>
                </c:pt>
                <c:pt idx="8520">
                  <c:v>2387.6953100000019</c:v>
                </c:pt>
                <c:pt idx="8521">
                  <c:v>2390.13672</c:v>
                </c:pt>
                <c:pt idx="8522">
                  <c:v>2387.6953100000019</c:v>
                </c:pt>
                <c:pt idx="8523">
                  <c:v>2387.6953100000019</c:v>
                </c:pt>
                <c:pt idx="8524">
                  <c:v>2387.6953100000019</c:v>
                </c:pt>
                <c:pt idx="8525">
                  <c:v>2387.6953100000019</c:v>
                </c:pt>
                <c:pt idx="8526">
                  <c:v>2387.6953100000019</c:v>
                </c:pt>
                <c:pt idx="8527">
                  <c:v>2387.6953100000019</c:v>
                </c:pt>
                <c:pt idx="8528">
                  <c:v>2387.6953100000019</c:v>
                </c:pt>
                <c:pt idx="8529">
                  <c:v>2387.6953100000019</c:v>
                </c:pt>
                <c:pt idx="8530">
                  <c:v>2387.6953100000019</c:v>
                </c:pt>
                <c:pt idx="8531">
                  <c:v>2385.2539099999999</c:v>
                </c:pt>
                <c:pt idx="8532">
                  <c:v>2387.6953100000019</c:v>
                </c:pt>
                <c:pt idx="8533">
                  <c:v>2387.6953100000019</c:v>
                </c:pt>
                <c:pt idx="8534">
                  <c:v>2387.6953100000019</c:v>
                </c:pt>
                <c:pt idx="8535">
                  <c:v>2390.13672</c:v>
                </c:pt>
                <c:pt idx="8536">
                  <c:v>2387.6953100000019</c:v>
                </c:pt>
                <c:pt idx="8537">
                  <c:v>2387.6953100000019</c:v>
                </c:pt>
                <c:pt idx="8538">
                  <c:v>2387.6953100000019</c:v>
                </c:pt>
                <c:pt idx="8539">
                  <c:v>2387.6953100000019</c:v>
                </c:pt>
                <c:pt idx="8540">
                  <c:v>2385.2539099999999</c:v>
                </c:pt>
                <c:pt idx="8541">
                  <c:v>2387.6953100000019</c:v>
                </c:pt>
                <c:pt idx="8542">
                  <c:v>2387.6953100000019</c:v>
                </c:pt>
                <c:pt idx="8543">
                  <c:v>2390.13672</c:v>
                </c:pt>
                <c:pt idx="8544">
                  <c:v>2385.2539099999999</c:v>
                </c:pt>
                <c:pt idx="8545">
                  <c:v>2387.6953100000019</c:v>
                </c:pt>
                <c:pt idx="8546">
                  <c:v>2387.6953100000019</c:v>
                </c:pt>
                <c:pt idx="8547">
                  <c:v>2387.6953100000019</c:v>
                </c:pt>
                <c:pt idx="8548">
                  <c:v>2387.6953100000019</c:v>
                </c:pt>
                <c:pt idx="8549">
                  <c:v>2387.6953100000019</c:v>
                </c:pt>
                <c:pt idx="8550">
                  <c:v>2387.6953100000019</c:v>
                </c:pt>
                <c:pt idx="8551">
                  <c:v>2387.6953100000019</c:v>
                </c:pt>
                <c:pt idx="8552">
                  <c:v>2387.6953100000019</c:v>
                </c:pt>
                <c:pt idx="8553">
                  <c:v>2390.13672</c:v>
                </c:pt>
                <c:pt idx="8554">
                  <c:v>2387.6953100000019</c:v>
                </c:pt>
                <c:pt idx="8555">
                  <c:v>2387.6953100000019</c:v>
                </c:pt>
                <c:pt idx="8556">
                  <c:v>2387.6953100000019</c:v>
                </c:pt>
                <c:pt idx="8557">
                  <c:v>2387.6953100000019</c:v>
                </c:pt>
                <c:pt idx="8558">
                  <c:v>2387.6953100000019</c:v>
                </c:pt>
                <c:pt idx="8559">
                  <c:v>2387.6953100000019</c:v>
                </c:pt>
                <c:pt idx="8560">
                  <c:v>2390.13672</c:v>
                </c:pt>
                <c:pt idx="8561">
                  <c:v>2387.6953100000019</c:v>
                </c:pt>
                <c:pt idx="8562">
                  <c:v>2387.6953100000019</c:v>
                </c:pt>
                <c:pt idx="8563">
                  <c:v>2387.6953100000019</c:v>
                </c:pt>
                <c:pt idx="8564">
                  <c:v>2387.6953100000019</c:v>
                </c:pt>
                <c:pt idx="8565">
                  <c:v>2387.6953100000019</c:v>
                </c:pt>
                <c:pt idx="8566">
                  <c:v>2387.6953100000019</c:v>
                </c:pt>
                <c:pt idx="8567">
                  <c:v>2387.6953100000019</c:v>
                </c:pt>
                <c:pt idx="8568">
                  <c:v>2387.6953100000019</c:v>
                </c:pt>
                <c:pt idx="8569">
                  <c:v>2387.6953100000019</c:v>
                </c:pt>
                <c:pt idx="8570">
                  <c:v>2387.6953100000019</c:v>
                </c:pt>
                <c:pt idx="8571">
                  <c:v>2387.6953100000019</c:v>
                </c:pt>
                <c:pt idx="8572">
                  <c:v>2387.6953100000019</c:v>
                </c:pt>
                <c:pt idx="8573">
                  <c:v>2387.6953100000019</c:v>
                </c:pt>
                <c:pt idx="8574">
                  <c:v>2387.6953100000019</c:v>
                </c:pt>
                <c:pt idx="8575">
                  <c:v>2387.6953100000019</c:v>
                </c:pt>
                <c:pt idx="8576">
                  <c:v>2387.6953100000019</c:v>
                </c:pt>
                <c:pt idx="8577">
                  <c:v>2387.6953100000019</c:v>
                </c:pt>
                <c:pt idx="8578">
                  <c:v>2387.6953100000019</c:v>
                </c:pt>
                <c:pt idx="8579">
                  <c:v>2387.6953100000019</c:v>
                </c:pt>
                <c:pt idx="8580">
                  <c:v>2387.6953100000019</c:v>
                </c:pt>
                <c:pt idx="8581">
                  <c:v>2390.13672</c:v>
                </c:pt>
                <c:pt idx="8582">
                  <c:v>2387.6953100000019</c:v>
                </c:pt>
                <c:pt idx="8583">
                  <c:v>2387.6953100000019</c:v>
                </c:pt>
                <c:pt idx="8584">
                  <c:v>2385.2539099999999</c:v>
                </c:pt>
                <c:pt idx="8585">
                  <c:v>2387.6953100000019</c:v>
                </c:pt>
                <c:pt idx="8586">
                  <c:v>2387.6953100000019</c:v>
                </c:pt>
                <c:pt idx="8587">
                  <c:v>2387.6953100000019</c:v>
                </c:pt>
                <c:pt idx="8588">
                  <c:v>2385.2539099999999</c:v>
                </c:pt>
                <c:pt idx="8589">
                  <c:v>2387.6953100000019</c:v>
                </c:pt>
                <c:pt idx="8590">
                  <c:v>2390.13672</c:v>
                </c:pt>
                <c:pt idx="8591">
                  <c:v>2387.6953100000019</c:v>
                </c:pt>
                <c:pt idx="8592">
                  <c:v>2387.6953100000019</c:v>
                </c:pt>
                <c:pt idx="8593">
                  <c:v>2385.2539099999999</c:v>
                </c:pt>
                <c:pt idx="8594">
                  <c:v>2387.6953100000019</c:v>
                </c:pt>
                <c:pt idx="8595">
                  <c:v>2387.6953100000019</c:v>
                </c:pt>
                <c:pt idx="8596">
                  <c:v>2387.6953100000019</c:v>
                </c:pt>
                <c:pt idx="8597">
                  <c:v>2387.6953100000019</c:v>
                </c:pt>
                <c:pt idx="8598">
                  <c:v>2387.6953100000019</c:v>
                </c:pt>
                <c:pt idx="8599">
                  <c:v>2387.6953100000019</c:v>
                </c:pt>
                <c:pt idx="8600">
                  <c:v>2387.6953100000019</c:v>
                </c:pt>
                <c:pt idx="8601">
                  <c:v>2387.6953100000019</c:v>
                </c:pt>
                <c:pt idx="8602">
                  <c:v>2390.13672</c:v>
                </c:pt>
                <c:pt idx="8603">
                  <c:v>2385.2539099999999</c:v>
                </c:pt>
                <c:pt idx="8604">
                  <c:v>2387.6953100000019</c:v>
                </c:pt>
                <c:pt idx="8605">
                  <c:v>2387.6953100000019</c:v>
                </c:pt>
                <c:pt idx="8606">
                  <c:v>2387.6953100000019</c:v>
                </c:pt>
                <c:pt idx="8607">
                  <c:v>2387.6953100000019</c:v>
                </c:pt>
                <c:pt idx="8608">
                  <c:v>2387.6953100000019</c:v>
                </c:pt>
                <c:pt idx="8609">
                  <c:v>2390.13672</c:v>
                </c:pt>
                <c:pt idx="8610">
                  <c:v>2387.6953100000019</c:v>
                </c:pt>
                <c:pt idx="8611">
                  <c:v>2387.6953100000019</c:v>
                </c:pt>
                <c:pt idx="8612">
                  <c:v>2387.6953100000019</c:v>
                </c:pt>
                <c:pt idx="8613">
                  <c:v>2387.6953100000019</c:v>
                </c:pt>
                <c:pt idx="8614">
                  <c:v>2390.13672</c:v>
                </c:pt>
                <c:pt idx="8615">
                  <c:v>2387.6953100000019</c:v>
                </c:pt>
                <c:pt idx="8616">
                  <c:v>2387.6953100000019</c:v>
                </c:pt>
                <c:pt idx="8617">
                  <c:v>2387.6953100000019</c:v>
                </c:pt>
                <c:pt idx="8618">
                  <c:v>2387.6953100000019</c:v>
                </c:pt>
                <c:pt idx="8619">
                  <c:v>2387.6953100000019</c:v>
                </c:pt>
                <c:pt idx="8620">
                  <c:v>2387.6953100000019</c:v>
                </c:pt>
                <c:pt idx="8621">
                  <c:v>2387.6953100000019</c:v>
                </c:pt>
                <c:pt idx="8622">
                  <c:v>2390.13672</c:v>
                </c:pt>
                <c:pt idx="8623">
                  <c:v>2387.6953100000019</c:v>
                </c:pt>
                <c:pt idx="8624">
                  <c:v>2387.6953100000019</c:v>
                </c:pt>
                <c:pt idx="8625">
                  <c:v>2387.6953100000019</c:v>
                </c:pt>
                <c:pt idx="8626">
                  <c:v>2387.6953100000019</c:v>
                </c:pt>
                <c:pt idx="8627">
                  <c:v>2387.6953100000019</c:v>
                </c:pt>
                <c:pt idx="8628">
                  <c:v>2387.6953100000019</c:v>
                </c:pt>
                <c:pt idx="8629">
                  <c:v>2385.2539099999999</c:v>
                </c:pt>
                <c:pt idx="8630">
                  <c:v>2387.6953100000019</c:v>
                </c:pt>
                <c:pt idx="8631">
                  <c:v>2387.6953100000019</c:v>
                </c:pt>
                <c:pt idx="8632">
                  <c:v>2385.2539099999999</c:v>
                </c:pt>
                <c:pt idx="8633">
                  <c:v>2387.6953100000019</c:v>
                </c:pt>
                <c:pt idx="8634">
                  <c:v>2387.6953100000019</c:v>
                </c:pt>
                <c:pt idx="8635">
                  <c:v>2387.6953100000019</c:v>
                </c:pt>
                <c:pt idx="8636">
                  <c:v>2387.6953100000019</c:v>
                </c:pt>
                <c:pt idx="8637">
                  <c:v>2387.6953100000019</c:v>
                </c:pt>
                <c:pt idx="8638">
                  <c:v>2390.13672</c:v>
                </c:pt>
                <c:pt idx="8639">
                  <c:v>2387.6953100000019</c:v>
                </c:pt>
                <c:pt idx="8640">
                  <c:v>2387.6953100000019</c:v>
                </c:pt>
                <c:pt idx="8641">
                  <c:v>2387.6953100000019</c:v>
                </c:pt>
                <c:pt idx="8642">
                  <c:v>2387.6953100000019</c:v>
                </c:pt>
                <c:pt idx="8643">
                  <c:v>2387.6953100000019</c:v>
                </c:pt>
                <c:pt idx="8644">
                  <c:v>2387.6953100000019</c:v>
                </c:pt>
                <c:pt idx="8645">
                  <c:v>2387.6953100000019</c:v>
                </c:pt>
                <c:pt idx="8646">
                  <c:v>2387.6953100000019</c:v>
                </c:pt>
                <c:pt idx="8647">
                  <c:v>2385.2539099999999</c:v>
                </c:pt>
                <c:pt idx="8648">
                  <c:v>2387.6953100000019</c:v>
                </c:pt>
                <c:pt idx="8649">
                  <c:v>2387.6953100000019</c:v>
                </c:pt>
                <c:pt idx="8650">
                  <c:v>2387.6953100000019</c:v>
                </c:pt>
                <c:pt idx="8651">
                  <c:v>2387.6953100000019</c:v>
                </c:pt>
                <c:pt idx="8652">
                  <c:v>2387.6953100000019</c:v>
                </c:pt>
                <c:pt idx="8653">
                  <c:v>2387.6953100000019</c:v>
                </c:pt>
                <c:pt idx="8654">
                  <c:v>2387.6953100000019</c:v>
                </c:pt>
                <c:pt idx="8655">
                  <c:v>2387.6953100000019</c:v>
                </c:pt>
                <c:pt idx="8656">
                  <c:v>2387.6953100000019</c:v>
                </c:pt>
                <c:pt idx="8657">
                  <c:v>2387.6953100000019</c:v>
                </c:pt>
                <c:pt idx="8658">
                  <c:v>2387.6953100000019</c:v>
                </c:pt>
                <c:pt idx="8659">
                  <c:v>2385.2539099999999</c:v>
                </c:pt>
                <c:pt idx="8660">
                  <c:v>2387.6953100000019</c:v>
                </c:pt>
                <c:pt idx="8661">
                  <c:v>2390.13672</c:v>
                </c:pt>
                <c:pt idx="8662">
                  <c:v>2385.2539099999999</c:v>
                </c:pt>
                <c:pt idx="8663">
                  <c:v>2387.6953100000019</c:v>
                </c:pt>
                <c:pt idx="8664">
                  <c:v>2387.6953100000019</c:v>
                </c:pt>
                <c:pt idx="8665">
                  <c:v>2387.6953100000019</c:v>
                </c:pt>
                <c:pt idx="8666">
                  <c:v>2387.6953100000019</c:v>
                </c:pt>
                <c:pt idx="8667">
                  <c:v>2390.13672</c:v>
                </c:pt>
                <c:pt idx="8668">
                  <c:v>2387.6953100000019</c:v>
                </c:pt>
                <c:pt idx="8669">
                  <c:v>2387.6953100000019</c:v>
                </c:pt>
                <c:pt idx="8670">
                  <c:v>2387.6953100000019</c:v>
                </c:pt>
                <c:pt idx="8671">
                  <c:v>2387.6953100000019</c:v>
                </c:pt>
                <c:pt idx="8672">
                  <c:v>2387.6953100000019</c:v>
                </c:pt>
                <c:pt idx="8673">
                  <c:v>2390.13672</c:v>
                </c:pt>
                <c:pt idx="8674">
                  <c:v>2387.6953100000019</c:v>
                </c:pt>
                <c:pt idx="8675">
                  <c:v>2387.6953100000019</c:v>
                </c:pt>
                <c:pt idx="8676">
                  <c:v>2390.13672</c:v>
                </c:pt>
                <c:pt idx="8677">
                  <c:v>2387.6953100000019</c:v>
                </c:pt>
                <c:pt idx="8678">
                  <c:v>2387.6953100000019</c:v>
                </c:pt>
                <c:pt idx="8679">
                  <c:v>2390.13672</c:v>
                </c:pt>
                <c:pt idx="8680">
                  <c:v>2387.6953100000019</c:v>
                </c:pt>
                <c:pt idx="8681">
                  <c:v>2387.6953100000019</c:v>
                </c:pt>
                <c:pt idx="8682">
                  <c:v>2387.6953100000019</c:v>
                </c:pt>
                <c:pt idx="8683">
                  <c:v>2387.6953100000019</c:v>
                </c:pt>
                <c:pt idx="8684">
                  <c:v>2387.6953100000019</c:v>
                </c:pt>
                <c:pt idx="8685">
                  <c:v>2387.6953100000019</c:v>
                </c:pt>
                <c:pt idx="8686">
                  <c:v>2387.6953100000019</c:v>
                </c:pt>
                <c:pt idx="8687">
                  <c:v>2387.6953100000019</c:v>
                </c:pt>
                <c:pt idx="8688">
                  <c:v>2387.6953100000019</c:v>
                </c:pt>
                <c:pt idx="8689">
                  <c:v>2385.2539099999999</c:v>
                </c:pt>
                <c:pt idx="8690">
                  <c:v>2387.6953100000019</c:v>
                </c:pt>
                <c:pt idx="8691">
                  <c:v>2390.13672</c:v>
                </c:pt>
                <c:pt idx="8692">
                  <c:v>2387.6953100000019</c:v>
                </c:pt>
                <c:pt idx="8693">
                  <c:v>2387.6953100000019</c:v>
                </c:pt>
                <c:pt idx="8694">
                  <c:v>2387.6953100000019</c:v>
                </c:pt>
                <c:pt idx="8695">
                  <c:v>2387.6953100000019</c:v>
                </c:pt>
                <c:pt idx="8696">
                  <c:v>2387.6953100000019</c:v>
                </c:pt>
                <c:pt idx="8697">
                  <c:v>2387.6953100000019</c:v>
                </c:pt>
                <c:pt idx="8698">
                  <c:v>2387.6953100000019</c:v>
                </c:pt>
                <c:pt idx="8699">
                  <c:v>2387.6953100000019</c:v>
                </c:pt>
                <c:pt idx="8700">
                  <c:v>2385.2539099999999</c:v>
                </c:pt>
                <c:pt idx="8701">
                  <c:v>2387.6953100000019</c:v>
                </c:pt>
                <c:pt idx="8702">
                  <c:v>2387.6953100000019</c:v>
                </c:pt>
                <c:pt idx="8703">
                  <c:v>2387.6953100000019</c:v>
                </c:pt>
                <c:pt idx="8704">
                  <c:v>2387.6953100000019</c:v>
                </c:pt>
                <c:pt idx="8705">
                  <c:v>2385.2539099999999</c:v>
                </c:pt>
                <c:pt idx="8706">
                  <c:v>2387.6953100000019</c:v>
                </c:pt>
                <c:pt idx="8707">
                  <c:v>2387.6953100000019</c:v>
                </c:pt>
                <c:pt idx="8708">
                  <c:v>2387.6953100000019</c:v>
                </c:pt>
                <c:pt idx="8709">
                  <c:v>2387.6953100000019</c:v>
                </c:pt>
                <c:pt idx="8710">
                  <c:v>2385.2539099999999</c:v>
                </c:pt>
                <c:pt idx="8711">
                  <c:v>2387.6953100000019</c:v>
                </c:pt>
                <c:pt idx="8712">
                  <c:v>2387.6953100000019</c:v>
                </c:pt>
                <c:pt idx="8713">
                  <c:v>2387.6953100000019</c:v>
                </c:pt>
                <c:pt idx="8714">
                  <c:v>2387.6953100000019</c:v>
                </c:pt>
                <c:pt idx="8715">
                  <c:v>2390.13672</c:v>
                </c:pt>
                <c:pt idx="8716">
                  <c:v>2387.6953100000019</c:v>
                </c:pt>
                <c:pt idx="8717">
                  <c:v>2385.2539099999999</c:v>
                </c:pt>
                <c:pt idx="8718">
                  <c:v>2387.6953100000019</c:v>
                </c:pt>
                <c:pt idx="8719">
                  <c:v>2387.6953100000019</c:v>
                </c:pt>
                <c:pt idx="8720">
                  <c:v>2387.6953100000019</c:v>
                </c:pt>
                <c:pt idx="8721">
                  <c:v>2387.6953100000019</c:v>
                </c:pt>
                <c:pt idx="8722">
                  <c:v>2387.6953100000019</c:v>
                </c:pt>
                <c:pt idx="8723">
                  <c:v>2387.6953100000019</c:v>
                </c:pt>
                <c:pt idx="8724">
                  <c:v>2387.6953100000019</c:v>
                </c:pt>
                <c:pt idx="8725">
                  <c:v>2387.6953100000019</c:v>
                </c:pt>
                <c:pt idx="8726">
                  <c:v>2387.6953100000019</c:v>
                </c:pt>
                <c:pt idx="8727">
                  <c:v>2387.6953100000019</c:v>
                </c:pt>
                <c:pt idx="8728">
                  <c:v>2387.6953100000019</c:v>
                </c:pt>
                <c:pt idx="8729">
                  <c:v>2387.6953100000019</c:v>
                </c:pt>
                <c:pt idx="8730">
                  <c:v>2387.6953100000019</c:v>
                </c:pt>
                <c:pt idx="8731">
                  <c:v>2387.6953100000019</c:v>
                </c:pt>
                <c:pt idx="8732">
                  <c:v>2387.6953100000019</c:v>
                </c:pt>
                <c:pt idx="8733">
                  <c:v>2387.6953100000019</c:v>
                </c:pt>
                <c:pt idx="8734">
                  <c:v>2387.6953100000019</c:v>
                </c:pt>
                <c:pt idx="8735">
                  <c:v>2387.6953100000019</c:v>
                </c:pt>
                <c:pt idx="8736">
                  <c:v>2387.6953100000019</c:v>
                </c:pt>
                <c:pt idx="8737">
                  <c:v>2387.6953100000019</c:v>
                </c:pt>
                <c:pt idx="8738">
                  <c:v>2387.6953100000019</c:v>
                </c:pt>
                <c:pt idx="8739">
                  <c:v>2385.2539099999999</c:v>
                </c:pt>
                <c:pt idx="8740">
                  <c:v>2387.6953100000019</c:v>
                </c:pt>
                <c:pt idx="8741">
                  <c:v>2387.6953100000019</c:v>
                </c:pt>
                <c:pt idx="8742">
                  <c:v>2387.6953100000019</c:v>
                </c:pt>
                <c:pt idx="8743">
                  <c:v>2387.6953100000019</c:v>
                </c:pt>
                <c:pt idx="8744">
                  <c:v>2385.2539099999999</c:v>
                </c:pt>
                <c:pt idx="8745">
                  <c:v>2387.6953100000019</c:v>
                </c:pt>
                <c:pt idx="8746">
                  <c:v>2387.6953100000019</c:v>
                </c:pt>
                <c:pt idx="8747">
                  <c:v>2387.6953100000019</c:v>
                </c:pt>
                <c:pt idx="8748">
                  <c:v>2387.6953100000019</c:v>
                </c:pt>
                <c:pt idx="8749">
                  <c:v>2387.6953100000019</c:v>
                </c:pt>
                <c:pt idx="8750">
                  <c:v>2390.13672</c:v>
                </c:pt>
                <c:pt idx="8751">
                  <c:v>2387.6953100000019</c:v>
                </c:pt>
                <c:pt idx="8752">
                  <c:v>2390.13672</c:v>
                </c:pt>
                <c:pt idx="8753">
                  <c:v>2387.6953100000019</c:v>
                </c:pt>
                <c:pt idx="8754">
                  <c:v>2387.6953100000019</c:v>
                </c:pt>
                <c:pt idx="8755">
                  <c:v>2387.6953100000019</c:v>
                </c:pt>
                <c:pt idx="8756">
                  <c:v>2387.6953100000019</c:v>
                </c:pt>
                <c:pt idx="8757">
                  <c:v>2387.6953100000019</c:v>
                </c:pt>
                <c:pt idx="8758">
                  <c:v>2387.6953100000019</c:v>
                </c:pt>
                <c:pt idx="8759">
                  <c:v>2387.6953100000019</c:v>
                </c:pt>
                <c:pt idx="8760">
                  <c:v>2387.6953100000019</c:v>
                </c:pt>
                <c:pt idx="8761">
                  <c:v>2387.6953100000019</c:v>
                </c:pt>
                <c:pt idx="8762">
                  <c:v>2387.6953100000019</c:v>
                </c:pt>
                <c:pt idx="8763">
                  <c:v>2387.6953100000019</c:v>
                </c:pt>
                <c:pt idx="8764">
                  <c:v>2387.6953100000019</c:v>
                </c:pt>
                <c:pt idx="8765">
                  <c:v>2387.6953100000019</c:v>
                </c:pt>
                <c:pt idx="8766">
                  <c:v>2390.13672</c:v>
                </c:pt>
                <c:pt idx="8767">
                  <c:v>2385.2539099999999</c:v>
                </c:pt>
                <c:pt idx="8768">
                  <c:v>2387.6953100000019</c:v>
                </c:pt>
                <c:pt idx="8769">
                  <c:v>2387.6953100000019</c:v>
                </c:pt>
                <c:pt idx="8770">
                  <c:v>2385.2539099999999</c:v>
                </c:pt>
                <c:pt idx="8771">
                  <c:v>2385.2539099999999</c:v>
                </c:pt>
                <c:pt idx="8772">
                  <c:v>2387.6953100000019</c:v>
                </c:pt>
                <c:pt idx="8773">
                  <c:v>2390.13672</c:v>
                </c:pt>
                <c:pt idx="8774">
                  <c:v>2387.6953100000019</c:v>
                </c:pt>
                <c:pt idx="8775">
                  <c:v>2387.6953100000019</c:v>
                </c:pt>
                <c:pt idx="8776">
                  <c:v>2387.6953100000019</c:v>
                </c:pt>
                <c:pt idx="8777">
                  <c:v>2385.2539099999999</c:v>
                </c:pt>
                <c:pt idx="8778">
                  <c:v>2387.6953100000019</c:v>
                </c:pt>
                <c:pt idx="8779">
                  <c:v>2387.6953100000019</c:v>
                </c:pt>
                <c:pt idx="8780">
                  <c:v>2387.6953100000019</c:v>
                </c:pt>
                <c:pt idx="8781">
                  <c:v>2387.6953100000019</c:v>
                </c:pt>
                <c:pt idx="8782">
                  <c:v>2387.6953100000019</c:v>
                </c:pt>
                <c:pt idx="8783">
                  <c:v>2387.6953100000019</c:v>
                </c:pt>
                <c:pt idx="8784">
                  <c:v>2385.2539099999999</c:v>
                </c:pt>
                <c:pt idx="8785">
                  <c:v>2387.6953100000019</c:v>
                </c:pt>
                <c:pt idx="8786">
                  <c:v>2387.6953100000019</c:v>
                </c:pt>
                <c:pt idx="8787">
                  <c:v>2387.6953100000019</c:v>
                </c:pt>
                <c:pt idx="8788">
                  <c:v>2387.6953100000019</c:v>
                </c:pt>
                <c:pt idx="8789">
                  <c:v>2387.6953100000019</c:v>
                </c:pt>
                <c:pt idx="8790">
                  <c:v>2387.6953100000019</c:v>
                </c:pt>
                <c:pt idx="8791">
                  <c:v>2387.6953100000019</c:v>
                </c:pt>
                <c:pt idx="8792">
                  <c:v>2387.6953100000019</c:v>
                </c:pt>
                <c:pt idx="8793">
                  <c:v>2387.6953100000019</c:v>
                </c:pt>
                <c:pt idx="8794">
                  <c:v>2387.6953100000019</c:v>
                </c:pt>
                <c:pt idx="8795">
                  <c:v>2387.6953100000019</c:v>
                </c:pt>
                <c:pt idx="8796">
                  <c:v>2387.6953100000019</c:v>
                </c:pt>
                <c:pt idx="8797">
                  <c:v>2387.6953100000019</c:v>
                </c:pt>
                <c:pt idx="8798">
                  <c:v>2387.6953100000019</c:v>
                </c:pt>
                <c:pt idx="8799">
                  <c:v>2387.6953100000019</c:v>
                </c:pt>
                <c:pt idx="8800">
                  <c:v>2387.6953100000019</c:v>
                </c:pt>
                <c:pt idx="8801">
                  <c:v>2387.6953100000019</c:v>
                </c:pt>
                <c:pt idx="8802">
                  <c:v>2387.6953100000019</c:v>
                </c:pt>
                <c:pt idx="8803">
                  <c:v>2387.6953100000019</c:v>
                </c:pt>
                <c:pt idx="8804">
                  <c:v>2387.6953100000019</c:v>
                </c:pt>
                <c:pt idx="8805">
                  <c:v>2387.6953100000019</c:v>
                </c:pt>
                <c:pt idx="8806">
                  <c:v>2387.6953100000019</c:v>
                </c:pt>
                <c:pt idx="8807">
                  <c:v>2387.6953100000019</c:v>
                </c:pt>
                <c:pt idx="8808">
                  <c:v>2385.2539099999999</c:v>
                </c:pt>
                <c:pt idx="8809">
                  <c:v>2387.6953100000019</c:v>
                </c:pt>
                <c:pt idx="8810">
                  <c:v>2387.6953100000019</c:v>
                </c:pt>
                <c:pt idx="8811">
                  <c:v>2387.6953100000019</c:v>
                </c:pt>
                <c:pt idx="8812">
                  <c:v>2387.6953100000019</c:v>
                </c:pt>
                <c:pt idx="8813">
                  <c:v>2387.6953100000019</c:v>
                </c:pt>
                <c:pt idx="8814">
                  <c:v>2385.2539099999999</c:v>
                </c:pt>
                <c:pt idx="8815">
                  <c:v>2390.13672</c:v>
                </c:pt>
                <c:pt idx="8816">
                  <c:v>2387.6953100000019</c:v>
                </c:pt>
                <c:pt idx="8817">
                  <c:v>2390.13672</c:v>
                </c:pt>
                <c:pt idx="8818">
                  <c:v>2387.6953100000019</c:v>
                </c:pt>
                <c:pt idx="8819">
                  <c:v>2387.6953100000019</c:v>
                </c:pt>
                <c:pt idx="8820">
                  <c:v>2387.6953100000019</c:v>
                </c:pt>
                <c:pt idx="8821">
                  <c:v>2387.6953100000019</c:v>
                </c:pt>
                <c:pt idx="8822">
                  <c:v>2387.6953100000019</c:v>
                </c:pt>
                <c:pt idx="8823">
                  <c:v>2390.13672</c:v>
                </c:pt>
                <c:pt idx="8824">
                  <c:v>2387.6953100000019</c:v>
                </c:pt>
                <c:pt idx="8825">
                  <c:v>2387.6953100000019</c:v>
                </c:pt>
                <c:pt idx="8826">
                  <c:v>2387.6953100000019</c:v>
                </c:pt>
                <c:pt idx="8827">
                  <c:v>2387.6953100000019</c:v>
                </c:pt>
                <c:pt idx="8828">
                  <c:v>2387.6953100000019</c:v>
                </c:pt>
                <c:pt idx="8829">
                  <c:v>2387.6953100000019</c:v>
                </c:pt>
                <c:pt idx="8830">
                  <c:v>2385.2539099999999</c:v>
                </c:pt>
                <c:pt idx="8831">
                  <c:v>2387.6953100000019</c:v>
                </c:pt>
                <c:pt idx="8832">
                  <c:v>2387.6953100000019</c:v>
                </c:pt>
                <c:pt idx="8833">
                  <c:v>2387.6953100000019</c:v>
                </c:pt>
                <c:pt idx="8834">
                  <c:v>2387.6953100000019</c:v>
                </c:pt>
                <c:pt idx="8835">
                  <c:v>2387.6953100000019</c:v>
                </c:pt>
                <c:pt idx="8836">
                  <c:v>2387.6953100000019</c:v>
                </c:pt>
                <c:pt idx="8837">
                  <c:v>2385.2539099999999</c:v>
                </c:pt>
                <c:pt idx="8838">
                  <c:v>2387.6953100000019</c:v>
                </c:pt>
                <c:pt idx="8839">
                  <c:v>2385.2539099999999</c:v>
                </c:pt>
                <c:pt idx="8840">
                  <c:v>2385.2539099999999</c:v>
                </c:pt>
                <c:pt idx="8841">
                  <c:v>2387.6953100000019</c:v>
                </c:pt>
                <c:pt idx="8842">
                  <c:v>2387.6953100000019</c:v>
                </c:pt>
                <c:pt idx="8843">
                  <c:v>2387.6953100000019</c:v>
                </c:pt>
                <c:pt idx="8844">
                  <c:v>2387.6953100000019</c:v>
                </c:pt>
                <c:pt idx="8845">
                  <c:v>2387.6953100000019</c:v>
                </c:pt>
                <c:pt idx="8846">
                  <c:v>2387.6953100000019</c:v>
                </c:pt>
                <c:pt idx="8847">
                  <c:v>2387.6953100000019</c:v>
                </c:pt>
                <c:pt idx="8848">
                  <c:v>2390.13672</c:v>
                </c:pt>
                <c:pt idx="8849">
                  <c:v>2385.2539099999999</c:v>
                </c:pt>
                <c:pt idx="8850">
                  <c:v>2387.6953100000019</c:v>
                </c:pt>
                <c:pt idx="8851">
                  <c:v>2387.6953100000019</c:v>
                </c:pt>
                <c:pt idx="8852">
                  <c:v>2387.6953100000019</c:v>
                </c:pt>
                <c:pt idx="8853">
                  <c:v>2387.6953100000019</c:v>
                </c:pt>
                <c:pt idx="8854">
                  <c:v>2387.6953100000019</c:v>
                </c:pt>
                <c:pt idx="8855">
                  <c:v>2387.6953100000019</c:v>
                </c:pt>
                <c:pt idx="8856">
                  <c:v>2387.6953100000019</c:v>
                </c:pt>
                <c:pt idx="8857">
                  <c:v>2387.6953100000019</c:v>
                </c:pt>
                <c:pt idx="8858">
                  <c:v>2387.6953100000019</c:v>
                </c:pt>
                <c:pt idx="8859">
                  <c:v>2390.13672</c:v>
                </c:pt>
                <c:pt idx="8860">
                  <c:v>2387.6953100000019</c:v>
                </c:pt>
                <c:pt idx="8861">
                  <c:v>2387.6953100000019</c:v>
                </c:pt>
                <c:pt idx="8862">
                  <c:v>2385.2539099999999</c:v>
                </c:pt>
                <c:pt idx="8863">
                  <c:v>2387.6953100000019</c:v>
                </c:pt>
                <c:pt idx="8864">
                  <c:v>2387.6953100000019</c:v>
                </c:pt>
                <c:pt idx="8865">
                  <c:v>2387.6953100000019</c:v>
                </c:pt>
                <c:pt idx="8866">
                  <c:v>2387.6953100000019</c:v>
                </c:pt>
                <c:pt idx="8867">
                  <c:v>2385.2539099999999</c:v>
                </c:pt>
                <c:pt idx="8868">
                  <c:v>2385.2539099999999</c:v>
                </c:pt>
                <c:pt idx="8869">
                  <c:v>2387.6953100000019</c:v>
                </c:pt>
                <c:pt idx="8870">
                  <c:v>2387.6953100000019</c:v>
                </c:pt>
                <c:pt idx="8871">
                  <c:v>2387.6953100000019</c:v>
                </c:pt>
                <c:pt idx="8872">
                  <c:v>2385.2539099999999</c:v>
                </c:pt>
                <c:pt idx="8873">
                  <c:v>2387.6953100000019</c:v>
                </c:pt>
                <c:pt idx="8874">
                  <c:v>2385.2539099999999</c:v>
                </c:pt>
                <c:pt idx="8875">
                  <c:v>2387.6953100000019</c:v>
                </c:pt>
                <c:pt idx="8876">
                  <c:v>2387.6953100000019</c:v>
                </c:pt>
                <c:pt idx="8877">
                  <c:v>2387.6953100000019</c:v>
                </c:pt>
                <c:pt idx="8878">
                  <c:v>2387.6953100000019</c:v>
                </c:pt>
                <c:pt idx="8879">
                  <c:v>2385.2539099999999</c:v>
                </c:pt>
                <c:pt idx="8880">
                  <c:v>2385.2539099999999</c:v>
                </c:pt>
                <c:pt idx="8881">
                  <c:v>2390.13672</c:v>
                </c:pt>
                <c:pt idx="8882">
                  <c:v>2387.6953100000019</c:v>
                </c:pt>
                <c:pt idx="8883">
                  <c:v>2385.2539099999999</c:v>
                </c:pt>
                <c:pt idx="8884">
                  <c:v>2387.6953100000019</c:v>
                </c:pt>
                <c:pt idx="8885">
                  <c:v>2385.2539099999999</c:v>
                </c:pt>
                <c:pt idx="8886">
                  <c:v>2387.6953100000019</c:v>
                </c:pt>
                <c:pt idx="8887">
                  <c:v>2385.2539099999999</c:v>
                </c:pt>
                <c:pt idx="8888">
                  <c:v>2387.6953100000019</c:v>
                </c:pt>
                <c:pt idx="8889">
                  <c:v>2387.6953100000019</c:v>
                </c:pt>
                <c:pt idx="8890">
                  <c:v>2385.2539099999999</c:v>
                </c:pt>
                <c:pt idx="8891">
                  <c:v>2387.6953100000019</c:v>
                </c:pt>
                <c:pt idx="8892">
                  <c:v>2387.6953100000019</c:v>
                </c:pt>
                <c:pt idx="8893">
                  <c:v>2387.6953100000019</c:v>
                </c:pt>
                <c:pt idx="8894">
                  <c:v>2387.6953100000019</c:v>
                </c:pt>
                <c:pt idx="8895">
                  <c:v>2390.13672</c:v>
                </c:pt>
                <c:pt idx="8896">
                  <c:v>2385.2539099999999</c:v>
                </c:pt>
                <c:pt idx="8897">
                  <c:v>2385.2539099999999</c:v>
                </c:pt>
                <c:pt idx="8898">
                  <c:v>2387.6953100000019</c:v>
                </c:pt>
                <c:pt idx="8899">
                  <c:v>2387.6953100000019</c:v>
                </c:pt>
                <c:pt idx="8900">
                  <c:v>2385.2539099999999</c:v>
                </c:pt>
                <c:pt idx="8901">
                  <c:v>2387.6953100000019</c:v>
                </c:pt>
                <c:pt idx="8902">
                  <c:v>2385.2539099999999</c:v>
                </c:pt>
                <c:pt idx="8903">
                  <c:v>2385.2539099999999</c:v>
                </c:pt>
                <c:pt idx="8904">
                  <c:v>2387.6953100000019</c:v>
                </c:pt>
                <c:pt idx="8905">
                  <c:v>2387.6953100000019</c:v>
                </c:pt>
                <c:pt idx="8906">
                  <c:v>2390.13672</c:v>
                </c:pt>
                <c:pt idx="8907">
                  <c:v>2387.6953100000019</c:v>
                </c:pt>
                <c:pt idx="8908">
                  <c:v>2387.6953100000019</c:v>
                </c:pt>
                <c:pt idx="8909">
                  <c:v>2387.6953100000019</c:v>
                </c:pt>
                <c:pt idx="8910">
                  <c:v>2387.6953100000019</c:v>
                </c:pt>
                <c:pt idx="8911">
                  <c:v>2387.6953100000019</c:v>
                </c:pt>
                <c:pt idx="8912">
                  <c:v>2387.6953100000019</c:v>
                </c:pt>
                <c:pt idx="8913">
                  <c:v>2387.6953100000019</c:v>
                </c:pt>
                <c:pt idx="8914">
                  <c:v>2387.6953100000019</c:v>
                </c:pt>
                <c:pt idx="8915">
                  <c:v>2387.6953100000019</c:v>
                </c:pt>
                <c:pt idx="8916">
                  <c:v>2385.2539099999999</c:v>
                </c:pt>
                <c:pt idx="8917">
                  <c:v>2387.6953100000019</c:v>
                </c:pt>
                <c:pt idx="8918">
                  <c:v>2387.6953100000019</c:v>
                </c:pt>
                <c:pt idx="8919">
                  <c:v>2385.2539099999999</c:v>
                </c:pt>
                <c:pt idx="8920">
                  <c:v>2387.6953100000019</c:v>
                </c:pt>
                <c:pt idx="8921">
                  <c:v>2387.6953100000019</c:v>
                </c:pt>
                <c:pt idx="8922">
                  <c:v>2387.6953100000019</c:v>
                </c:pt>
                <c:pt idx="8923">
                  <c:v>2387.6953100000019</c:v>
                </c:pt>
                <c:pt idx="8924">
                  <c:v>2387.6953100000019</c:v>
                </c:pt>
                <c:pt idx="8925">
                  <c:v>2387.6953100000019</c:v>
                </c:pt>
                <c:pt idx="8926">
                  <c:v>2387.6953100000019</c:v>
                </c:pt>
                <c:pt idx="8927">
                  <c:v>2385.2539099999999</c:v>
                </c:pt>
                <c:pt idx="8928">
                  <c:v>2387.6953100000019</c:v>
                </c:pt>
                <c:pt idx="8929">
                  <c:v>2387.6953100000019</c:v>
                </c:pt>
                <c:pt idx="8930">
                  <c:v>2385.2539099999999</c:v>
                </c:pt>
                <c:pt idx="8931">
                  <c:v>2387.6953100000019</c:v>
                </c:pt>
                <c:pt idx="8932">
                  <c:v>2387.6953100000019</c:v>
                </c:pt>
                <c:pt idx="8933">
                  <c:v>2387.6953100000019</c:v>
                </c:pt>
                <c:pt idx="8934">
                  <c:v>2387.6953100000019</c:v>
                </c:pt>
                <c:pt idx="8935">
                  <c:v>2387.6953100000019</c:v>
                </c:pt>
                <c:pt idx="8936">
                  <c:v>2387.6953100000019</c:v>
                </c:pt>
                <c:pt idx="8937">
                  <c:v>2387.6953100000019</c:v>
                </c:pt>
                <c:pt idx="8938">
                  <c:v>2387.6953100000019</c:v>
                </c:pt>
                <c:pt idx="8939">
                  <c:v>2387.6953100000019</c:v>
                </c:pt>
                <c:pt idx="8940">
                  <c:v>2387.6953100000019</c:v>
                </c:pt>
                <c:pt idx="8941">
                  <c:v>2387.6953100000019</c:v>
                </c:pt>
                <c:pt idx="8942">
                  <c:v>2387.6953100000019</c:v>
                </c:pt>
                <c:pt idx="8943">
                  <c:v>2385.2539099999999</c:v>
                </c:pt>
                <c:pt idx="8944">
                  <c:v>2387.6953100000019</c:v>
                </c:pt>
                <c:pt idx="8945">
                  <c:v>2385.2539099999999</c:v>
                </c:pt>
                <c:pt idx="8946">
                  <c:v>2387.6953100000019</c:v>
                </c:pt>
                <c:pt idx="8947">
                  <c:v>2385.2539099999999</c:v>
                </c:pt>
                <c:pt idx="8948">
                  <c:v>2387.6953100000019</c:v>
                </c:pt>
                <c:pt idx="8949">
                  <c:v>2387.6953100000019</c:v>
                </c:pt>
                <c:pt idx="8950">
                  <c:v>2387.6953100000019</c:v>
                </c:pt>
                <c:pt idx="8951">
                  <c:v>2387.6953100000019</c:v>
                </c:pt>
                <c:pt idx="8952">
                  <c:v>2387.6953100000019</c:v>
                </c:pt>
                <c:pt idx="8953">
                  <c:v>2387.6953100000019</c:v>
                </c:pt>
                <c:pt idx="8954">
                  <c:v>2387.6953100000019</c:v>
                </c:pt>
                <c:pt idx="8955">
                  <c:v>2387.6953100000019</c:v>
                </c:pt>
                <c:pt idx="8956">
                  <c:v>2387.6953100000019</c:v>
                </c:pt>
                <c:pt idx="8957">
                  <c:v>2387.6953100000019</c:v>
                </c:pt>
                <c:pt idx="8958">
                  <c:v>2387.6953100000019</c:v>
                </c:pt>
                <c:pt idx="8959">
                  <c:v>2387.6953100000019</c:v>
                </c:pt>
                <c:pt idx="8960">
                  <c:v>2387.6953100000019</c:v>
                </c:pt>
                <c:pt idx="8961">
                  <c:v>2387.6953100000019</c:v>
                </c:pt>
                <c:pt idx="8962">
                  <c:v>2387.6953100000019</c:v>
                </c:pt>
                <c:pt idx="8963">
                  <c:v>2387.6953100000019</c:v>
                </c:pt>
                <c:pt idx="8964">
                  <c:v>2387.6953100000019</c:v>
                </c:pt>
                <c:pt idx="8965">
                  <c:v>2385.2539099999999</c:v>
                </c:pt>
                <c:pt idx="8966">
                  <c:v>2387.6953100000019</c:v>
                </c:pt>
                <c:pt idx="8967">
                  <c:v>2387.6953100000019</c:v>
                </c:pt>
                <c:pt idx="8968">
                  <c:v>2385.2539099999999</c:v>
                </c:pt>
                <c:pt idx="8969">
                  <c:v>2385.2539099999999</c:v>
                </c:pt>
                <c:pt idx="8970">
                  <c:v>2387.6953100000019</c:v>
                </c:pt>
                <c:pt idx="8971">
                  <c:v>2387.6953100000019</c:v>
                </c:pt>
                <c:pt idx="8972">
                  <c:v>2385.2539099999999</c:v>
                </c:pt>
                <c:pt idx="8973">
                  <c:v>2387.6953100000019</c:v>
                </c:pt>
                <c:pt idx="8974">
                  <c:v>2387.6953100000019</c:v>
                </c:pt>
                <c:pt idx="8975">
                  <c:v>2387.6953100000019</c:v>
                </c:pt>
                <c:pt idx="8976">
                  <c:v>2387.6953100000019</c:v>
                </c:pt>
                <c:pt idx="8977">
                  <c:v>2387.6953100000019</c:v>
                </c:pt>
                <c:pt idx="8978">
                  <c:v>2387.6953100000019</c:v>
                </c:pt>
                <c:pt idx="8979">
                  <c:v>2387.6953100000019</c:v>
                </c:pt>
                <c:pt idx="8980">
                  <c:v>2387.6953100000019</c:v>
                </c:pt>
                <c:pt idx="8981">
                  <c:v>2385.2539099999999</c:v>
                </c:pt>
                <c:pt idx="8982">
                  <c:v>2387.6953100000019</c:v>
                </c:pt>
                <c:pt idx="8983">
                  <c:v>2387.6953100000019</c:v>
                </c:pt>
                <c:pt idx="8984">
                  <c:v>2387.6953100000019</c:v>
                </c:pt>
                <c:pt idx="8985">
                  <c:v>2387.6953100000019</c:v>
                </c:pt>
                <c:pt idx="8986">
                  <c:v>2387.6953100000019</c:v>
                </c:pt>
                <c:pt idx="8987">
                  <c:v>2387.6953100000019</c:v>
                </c:pt>
                <c:pt idx="8988">
                  <c:v>2387.6953100000019</c:v>
                </c:pt>
                <c:pt idx="8989">
                  <c:v>2387.6953100000019</c:v>
                </c:pt>
                <c:pt idx="8990">
                  <c:v>2387.6953100000019</c:v>
                </c:pt>
                <c:pt idx="8991">
                  <c:v>2387.6953100000019</c:v>
                </c:pt>
                <c:pt idx="8992">
                  <c:v>2387.6953100000019</c:v>
                </c:pt>
                <c:pt idx="8993">
                  <c:v>2387.6953100000019</c:v>
                </c:pt>
                <c:pt idx="8994">
                  <c:v>2387.6953100000019</c:v>
                </c:pt>
                <c:pt idx="8995">
                  <c:v>2387.6953100000019</c:v>
                </c:pt>
                <c:pt idx="8996">
                  <c:v>2387.6953100000019</c:v>
                </c:pt>
                <c:pt idx="8997">
                  <c:v>2387.6953100000019</c:v>
                </c:pt>
                <c:pt idx="8998">
                  <c:v>2387.6953100000019</c:v>
                </c:pt>
                <c:pt idx="8999">
                  <c:v>2387.6953100000019</c:v>
                </c:pt>
                <c:pt idx="9000">
                  <c:v>2387.6953100000019</c:v>
                </c:pt>
                <c:pt idx="9001">
                  <c:v>2387.6953100000019</c:v>
                </c:pt>
                <c:pt idx="9002">
                  <c:v>2387.6953100000019</c:v>
                </c:pt>
                <c:pt idx="9003">
                  <c:v>2387.6953100000019</c:v>
                </c:pt>
                <c:pt idx="9004">
                  <c:v>2387.6953100000019</c:v>
                </c:pt>
                <c:pt idx="9005">
                  <c:v>2387.6953100000019</c:v>
                </c:pt>
                <c:pt idx="9006">
                  <c:v>2387.6953100000019</c:v>
                </c:pt>
                <c:pt idx="9007">
                  <c:v>2387.6953100000019</c:v>
                </c:pt>
                <c:pt idx="9008">
                  <c:v>2387.6953100000019</c:v>
                </c:pt>
                <c:pt idx="9009">
                  <c:v>2387.6953100000019</c:v>
                </c:pt>
                <c:pt idx="9010">
                  <c:v>2387.6953100000019</c:v>
                </c:pt>
                <c:pt idx="9011">
                  <c:v>2387.6953100000019</c:v>
                </c:pt>
                <c:pt idx="9012">
                  <c:v>2387.6953100000019</c:v>
                </c:pt>
                <c:pt idx="9013">
                  <c:v>2387.6953100000019</c:v>
                </c:pt>
                <c:pt idx="9014">
                  <c:v>2387.6953100000019</c:v>
                </c:pt>
                <c:pt idx="9015">
                  <c:v>2387.6953100000019</c:v>
                </c:pt>
                <c:pt idx="9016">
                  <c:v>2387.6953100000019</c:v>
                </c:pt>
                <c:pt idx="9017">
                  <c:v>2387.6953100000019</c:v>
                </c:pt>
                <c:pt idx="9018">
                  <c:v>2387.6953100000019</c:v>
                </c:pt>
                <c:pt idx="9019">
                  <c:v>2387.6953100000019</c:v>
                </c:pt>
                <c:pt idx="9020">
                  <c:v>2387.6953100000019</c:v>
                </c:pt>
                <c:pt idx="9021">
                  <c:v>2387.6953100000019</c:v>
                </c:pt>
                <c:pt idx="9022">
                  <c:v>2387.6953100000019</c:v>
                </c:pt>
                <c:pt idx="9023">
                  <c:v>2387.6953100000019</c:v>
                </c:pt>
                <c:pt idx="9024">
                  <c:v>2385.2539099999999</c:v>
                </c:pt>
                <c:pt idx="9025">
                  <c:v>2387.6953100000019</c:v>
                </c:pt>
                <c:pt idx="9026">
                  <c:v>2387.6953100000019</c:v>
                </c:pt>
                <c:pt idx="9027">
                  <c:v>2387.6953100000019</c:v>
                </c:pt>
                <c:pt idx="9028">
                  <c:v>2387.6953100000019</c:v>
                </c:pt>
                <c:pt idx="9029">
                  <c:v>2385.2539099999999</c:v>
                </c:pt>
                <c:pt idx="9030">
                  <c:v>2387.6953100000019</c:v>
                </c:pt>
                <c:pt idx="9031">
                  <c:v>2387.6953100000019</c:v>
                </c:pt>
                <c:pt idx="9032">
                  <c:v>2387.6953100000019</c:v>
                </c:pt>
                <c:pt idx="9033">
                  <c:v>2385.2539099999999</c:v>
                </c:pt>
                <c:pt idx="9034">
                  <c:v>2387.6953100000019</c:v>
                </c:pt>
                <c:pt idx="9035">
                  <c:v>2387.6953100000019</c:v>
                </c:pt>
                <c:pt idx="9036">
                  <c:v>2387.6953100000019</c:v>
                </c:pt>
                <c:pt idx="9037">
                  <c:v>2387.6953100000019</c:v>
                </c:pt>
                <c:pt idx="9038">
                  <c:v>2387.6953100000019</c:v>
                </c:pt>
                <c:pt idx="9039">
                  <c:v>2385.2539099999999</c:v>
                </c:pt>
                <c:pt idx="9040">
                  <c:v>2387.6953100000019</c:v>
                </c:pt>
                <c:pt idx="9041">
                  <c:v>2387.6953100000019</c:v>
                </c:pt>
                <c:pt idx="9042">
                  <c:v>2387.6953100000019</c:v>
                </c:pt>
                <c:pt idx="9043">
                  <c:v>2387.6953100000019</c:v>
                </c:pt>
                <c:pt idx="9044">
                  <c:v>2387.6953100000019</c:v>
                </c:pt>
                <c:pt idx="9045">
                  <c:v>2387.6953100000019</c:v>
                </c:pt>
                <c:pt idx="9046">
                  <c:v>2387.6953100000019</c:v>
                </c:pt>
                <c:pt idx="9047">
                  <c:v>2387.6953100000019</c:v>
                </c:pt>
                <c:pt idx="9048">
                  <c:v>2385.2539099999999</c:v>
                </c:pt>
                <c:pt idx="9049">
                  <c:v>2387.6953100000019</c:v>
                </c:pt>
                <c:pt idx="9050">
                  <c:v>2387.6953100000019</c:v>
                </c:pt>
                <c:pt idx="9051">
                  <c:v>2387.6953100000019</c:v>
                </c:pt>
                <c:pt idx="9052">
                  <c:v>2387.6953100000019</c:v>
                </c:pt>
                <c:pt idx="9053">
                  <c:v>2387.6953100000019</c:v>
                </c:pt>
                <c:pt idx="9054">
                  <c:v>2387.6953100000019</c:v>
                </c:pt>
                <c:pt idx="9055">
                  <c:v>2387.6953100000019</c:v>
                </c:pt>
                <c:pt idx="9056">
                  <c:v>2387.6953100000019</c:v>
                </c:pt>
                <c:pt idx="9057">
                  <c:v>2387.6953100000019</c:v>
                </c:pt>
                <c:pt idx="9058">
                  <c:v>2387.6953100000019</c:v>
                </c:pt>
                <c:pt idx="9059">
                  <c:v>2387.6953100000019</c:v>
                </c:pt>
                <c:pt idx="9060">
                  <c:v>2387.6953100000019</c:v>
                </c:pt>
                <c:pt idx="9061">
                  <c:v>2387.6953100000019</c:v>
                </c:pt>
                <c:pt idx="9062">
                  <c:v>2387.6953100000019</c:v>
                </c:pt>
                <c:pt idx="9063">
                  <c:v>2387.6953100000019</c:v>
                </c:pt>
                <c:pt idx="9064">
                  <c:v>2387.6953100000019</c:v>
                </c:pt>
                <c:pt idx="9065">
                  <c:v>2387.6953100000019</c:v>
                </c:pt>
                <c:pt idx="9066">
                  <c:v>2385.2539099999999</c:v>
                </c:pt>
                <c:pt idx="9067">
                  <c:v>2387.6953100000019</c:v>
                </c:pt>
                <c:pt idx="9068">
                  <c:v>2387.6953100000019</c:v>
                </c:pt>
                <c:pt idx="9069">
                  <c:v>2385.2539099999999</c:v>
                </c:pt>
                <c:pt idx="9070">
                  <c:v>2385.2539099999999</c:v>
                </c:pt>
                <c:pt idx="9071">
                  <c:v>2387.6953100000019</c:v>
                </c:pt>
                <c:pt idx="9072">
                  <c:v>2387.6953100000019</c:v>
                </c:pt>
                <c:pt idx="9073">
                  <c:v>2387.6953100000019</c:v>
                </c:pt>
                <c:pt idx="9074">
                  <c:v>2387.6953100000019</c:v>
                </c:pt>
                <c:pt idx="9075">
                  <c:v>2387.6953100000019</c:v>
                </c:pt>
                <c:pt idx="9076">
                  <c:v>2387.6953100000019</c:v>
                </c:pt>
                <c:pt idx="9077">
                  <c:v>2387.6953100000019</c:v>
                </c:pt>
                <c:pt idx="9078">
                  <c:v>2385.2539099999999</c:v>
                </c:pt>
                <c:pt idx="9079">
                  <c:v>2387.6953100000019</c:v>
                </c:pt>
                <c:pt idx="9080">
                  <c:v>2387.6953100000019</c:v>
                </c:pt>
                <c:pt idx="9081">
                  <c:v>2387.6953100000019</c:v>
                </c:pt>
                <c:pt idx="9082">
                  <c:v>2387.6953100000019</c:v>
                </c:pt>
                <c:pt idx="9083">
                  <c:v>2385.2539099999999</c:v>
                </c:pt>
                <c:pt idx="9084">
                  <c:v>2387.6953100000019</c:v>
                </c:pt>
                <c:pt idx="9085">
                  <c:v>2387.6953100000019</c:v>
                </c:pt>
                <c:pt idx="9086">
                  <c:v>2387.6953100000019</c:v>
                </c:pt>
                <c:pt idx="9087">
                  <c:v>2387.6953100000019</c:v>
                </c:pt>
                <c:pt idx="9088">
                  <c:v>2387.6953100000019</c:v>
                </c:pt>
                <c:pt idx="9089">
                  <c:v>2387.6953100000019</c:v>
                </c:pt>
                <c:pt idx="9090">
                  <c:v>2387.6953100000019</c:v>
                </c:pt>
                <c:pt idx="9091">
                  <c:v>2387.6953100000019</c:v>
                </c:pt>
                <c:pt idx="9092">
                  <c:v>2387.6953100000019</c:v>
                </c:pt>
                <c:pt idx="9093">
                  <c:v>2387.6953100000019</c:v>
                </c:pt>
                <c:pt idx="9094">
                  <c:v>2387.6953100000019</c:v>
                </c:pt>
                <c:pt idx="9095">
                  <c:v>2387.6953100000019</c:v>
                </c:pt>
                <c:pt idx="9096">
                  <c:v>2385.2539099999999</c:v>
                </c:pt>
                <c:pt idx="9097">
                  <c:v>2387.6953100000019</c:v>
                </c:pt>
                <c:pt idx="9098">
                  <c:v>2387.6953100000019</c:v>
                </c:pt>
                <c:pt idx="9099">
                  <c:v>2385.2539099999999</c:v>
                </c:pt>
                <c:pt idx="9100">
                  <c:v>2387.6953100000019</c:v>
                </c:pt>
                <c:pt idx="9101">
                  <c:v>2387.6953100000019</c:v>
                </c:pt>
                <c:pt idx="9102">
                  <c:v>2387.6953100000019</c:v>
                </c:pt>
                <c:pt idx="9103">
                  <c:v>2385.2539099999999</c:v>
                </c:pt>
                <c:pt idx="9104">
                  <c:v>2387.6953100000019</c:v>
                </c:pt>
                <c:pt idx="9105">
                  <c:v>2387.6953100000019</c:v>
                </c:pt>
                <c:pt idx="9106">
                  <c:v>2387.6953100000019</c:v>
                </c:pt>
                <c:pt idx="9107">
                  <c:v>2387.6953100000019</c:v>
                </c:pt>
                <c:pt idx="9108">
                  <c:v>2387.6953100000019</c:v>
                </c:pt>
                <c:pt idx="9109">
                  <c:v>2387.6953100000019</c:v>
                </c:pt>
                <c:pt idx="9110">
                  <c:v>2387.6953100000019</c:v>
                </c:pt>
                <c:pt idx="9111">
                  <c:v>2385.2539099999999</c:v>
                </c:pt>
                <c:pt idx="9112">
                  <c:v>2387.6953100000019</c:v>
                </c:pt>
                <c:pt idx="9113">
                  <c:v>2387.6953100000019</c:v>
                </c:pt>
                <c:pt idx="9114">
                  <c:v>2387.6953100000019</c:v>
                </c:pt>
                <c:pt idx="9115">
                  <c:v>2385.2539099999999</c:v>
                </c:pt>
                <c:pt idx="9116">
                  <c:v>2387.6953100000019</c:v>
                </c:pt>
                <c:pt idx="9117">
                  <c:v>2387.6953100000019</c:v>
                </c:pt>
                <c:pt idx="9118">
                  <c:v>2385.2539099999999</c:v>
                </c:pt>
                <c:pt idx="9119">
                  <c:v>2387.6953100000019</c:v>
                </c:pt>
                <c:pt idx="9120">
                  <c:v>2387.6953100000019</c:v>
                </c:pt>
                <c:pt idx="9121">
                  <c:v>2385.2539099999999</c:v>
                </c:pt>
                <c:pt idx="9122">
                  <c:v>2385.2539099999999</c:v>
                </c:pt>
                <c:pt idx="9123">
                  <c:v>2387.6953100000019</c:v>
                </c:pt>
                <c:pt idx="9124">
                  <c:v>2387.6953100000019</c:v>
                </c:pt>
                <c:pt idx="9125">
                  <c:v>2385.2539099999999</c:v>
                </c:pt>
                <c:pt idx="9126">
                  <c:v>2387.6953100000019</c:v>
                </c:pt>
                <c:pt idx="9127">
                  <c:v>2385.2539099999999</c:v>
                </c:pt>
                <c:pt idx="9128">
                  <c:v>2387.6953100000019</c:v>
                </c:pt>
                <c:pt idx="9129">
                  <c:v>2387.6953100000019</c:v>
                </c:pt>
                <c:pt idx="9130">
                  <c:v>2387.6953100000019</c:v>
                </c:pt>
                <c:pt idx="9131">
                  <c:v>2387.6953100000019</c:v>
                </c:pt>
                <c:pt idx="9132">
                  <c:v>2387.6953100000019</c:v>
                </c:pt>
                <c:pt idx="9133">
                  <c:v>2387.6953100000019</c:v>
                </c:pt>
                <c:pt idx="9134">
                  <c:v>2387.6953100000019</c:v>
                </c:pt>
                <c:pt idx="9135">
                  <c:v>2390.13672</c:v>
                </c:pt>
                <c:pt idx="9136">
                  <c:v>2385.2539099999999</c:v>
                </c:pt>
                <c:pt idx="9137">
                  <c:v>2385.2539099999999</c:v>
                </c:pt>
                <c:pt idx="9138">
                  <c:v>2387.6953100000019</c:v>
                </c:pt>
                <c:pt idx="9139">
                  <c:v>2385.2539099999999</c:v>
                </c:pt>
                <c:pt idx="9140">
                  <c:v>2387.6953100000019</c:v>
                </c:pt>
                <c:pt idx="9141">
                  <c:v>2387.6953100000019</c:v>
                </c:pt>
                <c:pt idx="9142">
                  <c:v>2387.6953100000019</c:v>
                </c:pt>
                <c:pt idx="9143">
                  <c:v>2387.6953100000019</c:v>
                </c:pt>
                <c:pt idx="9144">
                  <c:v>2387.6953100000019</c:v>
                </c:pt>
                <c:pt idx="9145">
                  <c:v>2385.2539099999999</c:v>
                </c:pt>
                <c:pt idx="9146">
                  <c:v>2385.2539099999999</c:v>
                </c:pt>
                <c:pt idx="9147">
                  <c:v>2387.6953100000019</c:v>
                </c:pt>
                <c:pt idx="9148">
                  <c:v>2387.6953100000019</c:v>
                </c:pt>
                <c:pt idx="9149">
                  <c:v>2387.6953100000019</c:v>
                </c:pt>
                <c:pt idx="9150">
                  <c:v>2385.2539099999999</c:v>
                </c:pt>
                <c:pt idx="9151">
                  <c:v>2387.6953100000019</c:v>
                </c:pt>
                <c:pt idx="9152">
                  <c:v>2387.6953100000019</c:v>
                </c:pt>
                <c:pt idx="9153">
                  <c:v>2387.6953100000019</c:v>
                </c:pt>
                <c:pt idx="9154">
                  <c:v>2385.2539099999999</c:v>
                </c:pt>
                <c:pt idx="9155">
                  <c:v>2387.6953100000019</c:v>
                </c:pt>
                <c:pt idx="9156">
                  <c:v>2387.6953100000019</c:v>
                </c:pt>
                <c:pt idx="9157">
                  <c:v>2385.2539099999999</c:v>
                </c:pt>
                <c:pt idx="9158">
                  <c:v>2385.2539099999999</c:v>
                </c:pt>
                <c:pt idx="9159">
                  <c:v>2387.6953100000019</c:v>
                </c:pt>
                <c:pt idx="9160">
                  <c:v>2387.6953100000019</c:v>
                </c:pt>
                <c:pt idx="9161">
                  <c:v>2387.6953100000019</c:v>
                </c:pt>
                <c:pt idx="9162">
                  <c:v>2387.6953100000019</c:v>
                </c:pt>
                <c:pt idx="9163">
                  <c:v>2387.6953100000019</c:v>
                </c:pt>
                <c:pt idx="9164">
                  <c:v>2387.6953100000019</c:v>
                </c:pt>
                <c:pt idx="9165">
                  <c:v>2387.6953100000019</c:v>
                </c:pt>
                <c:pt idx="9166">
                  <c:v>2387.6953100000019</c:v>
                </c:pt>
                <c:pt idx="9167">
                  <c:v>2387.6953100000019</c:v>
                </c:pt>
                <c:pt idx="9168">
                  <c:v>2385.2539099999999</c:v>
                </c:pt>
                <c:pt idx="9169">
                  <c:v>2387.6953100000019</c:v>
                </c:pt>
                <c:pt idx="9170">
                  <c:v>2387.6953100000019</c:v>
                </c:pt>
                <c:pt idx="9171">
                  <c:v>2387.6953100000019</c:v>
                </c:pt>
                <c:pt idx="9172">
                  <c:v>2385.2539099999999</c:v>
                </c:pt>
                <c:pt idx="9173">
                  <c:v>2387.6953100000019</c:v>
                </c:pt>
                <c:pt idx="9174">
                  <c:v>2385.2539099999999</c:v>
                </c:pt>
                <c:pt idx="9175">
                  <c:v>2387.6953100000019</c:v>
                </c:pt>
                <c:pt idx="9176">
                  <c:v>2387.6953100000019</c:v>
                </c:pt>
                <c:pt idx="9177">
                  <c:v>2387.6953100000019</c:v>
                </c:pt>
                <c:pt idx="9178">
                  <c:v>2387.6953100000019</c:v>
                </c:pt>
                <c:pt idx="9179">
                  <c:v>2387.6953100000019</c:v>
                </c:pt>
                <c:pt idx="9180">
                  <c:v>2387.6953100000019</c:v>
                </c:pt>
                <c:pt idx="9181">
                  <c:v>2387.6953100000019</c:v>
                </c:pt>
                <c:pt idx="9182">
                  <c:v>2387.6953100000019</c:v>
                </c:pt>
                <c:pt idx="9183">
                  <c:v>2387.6953100000019</c:v>
                </c:pt>
                <c:pt idx="9184">
                  <c:v>2387.6953100000019</c:v>
                </c:pt>
                <c:pt idx="9185">
                  <c:v>2387.6953100000019</c:v>
                </c:pt>
                <c:pt idx="9186">
                  <c:v>2387.6953100000019</c:v>
                </c:pt>
                <c:pt idx="9187">
                  <c:v>2387.6953100000019</c:v>
                </c:pt>
                <c:pt idx="9188">
                  <c:v>2385.2539099999999</c:v>
                </c:pt>
                <c:pt idx="9189">
                  <c:v>2387.6953100000019</c:v>
                </c:pt>
                <c:pt idx="9190">
                  <c:v>2387.6953100000019</c:v>
                </c:pt>
                <c:pt idx="9191">
                  <c:v>2387.6953100000019</c:v>
                </c:pt>
                <c:pt idx="9192">
                  <c:v>2387.6953100000019</c:v>
                </c:pt>
                <c:pt idx="9193">
                  <c:v>2387.6953100000019</c:v>
                </c:pt>
                <c:pt idx="9194">
                  <c:v>2387.6953100000019</c:v>
                </c:pt>
                <c:pt idx="9195">
                  <c:v>2387.6953100000019</c:v>
                </c:pt>
                <c:pt idx="9196">
                  <c:v>2387.6953100000019</c:v>
                </c:pt>
                <c:pt idx="9197">
                  <c:v>2387.6953100000019</c:v>
                </c:pt>
                <c:pt idx="9198">
                  <c:v>2385.2539099999999</c:v>
                </c:pt>
                <c:pt idx="9199">
                  <c:v>2387.6953100000019</c:v>
                </c:pt>
                <c:pt idx="9200">
                  <c:v>2387.6953100000019</c:v>
                </c:pt>
                <c:pt idx="9201">
                  <c:v>2387.6953100000019</c:v>
                </c:pt>
                <c:pt idx="9202">
                  <c:v>2387.6953100000019</c:v>
                </c:pt>
                <c:pt idx="9203">
                  <c:v>2385.2539099999999</c:v>
                </c:pt>
                <c:pt idx="9204">
                  <c:v>2387.6953100000019</c:v>
                </c:pt>
                <c:pt idx="9205">
                  <c:v>2387.6953100000019</c:v>
                </c:pt>
                <c:pt idx="9206">
                  <c:v>2387.6953100000019</c:v>
                </c:pt>
                <c:pt idx="9207">
                  <c:v>2387.6953100000019</c:v>
                </c:pt>
                <c:pt idx="9208">
                  <c:v>2385.2539099999999</c:v>
                </c:pt>
                <c:pt idx="9209">
                  <c:v>2387.6953100000019</c:v>
                </c:pt>
                <c:pt idx="9210">
                  <c:v>2385.2539099999999</c:v>
                </c:pt>
                <c:pt idx="9211">
                  <c:v>2387.6953100000019</c:v>
                </c:pt>
                <c:pt idx="9212">
                  <c:v>2385.2539099999999</c:v>
                </c:pt>
                <c:pt idx="9213">
                  <c:v>2385.2539099999999</c:v>
                </c:pt>
                <c:pt idx="9214">
                  <c:v>2387.6953100000019</c:v>
                </c:pt>
                <c:pt idx="9215">
                  <c:v>2387.6953100000019</c:v>
                </c:pt>
                <c:pt idx="9216">
                  <c:v>2387.6953100000019</c:v>
                </c:pt>
                <c:pt idx="9217">
                  <c:v>2387.6953100000019</c:v>
                </c:pt>
                <c:pt idx="9218">
                  <c:v>2387.6953100000019</c:v>
                </c:pt>
                <c:pt idx="9219">
                  <c:v>2385.2539099999999</c:v>
                </c:pt>
                <c:pt idx="9220">
                  <c:v>2387.6953100000019</c:v>
                </c:pt>
                <c:pt idx="9221">
                  <c:v>2387.6953100000019</c:v>
                </c:pt>
                <c:pt idx="9222">
                  <c:v>2387.6953100000019</c:v>
                </c:pt>
                <c:pt idx="9223">
                  <c:v>2387.6953100000019</c:v>
                </c:pt>
                <c:pt idx="9224">
                  <c:v>2385.2539099999999</c:v>
                </c:pt>
                <c:pt idx="9225">
                  <c:v>2387.6953100000019</c:v>
                </c:pt>
                <c:pt idx="9226">
                  <c:v>2385.2539099999999</c:v>
                </c:pt>
                <c:pt idx="9227">
                  <c:v>2387.6953100000019</c:v>
                </c:pt>
                <c:pt idx="9228">
                  <c:v>2387.6953100000019</c:v>
                </c:pt>
                <c:pt idx="9229">
                  <c:v>2387.6953100000019</c:v>
                </c:pt>
                <c:pt idx="9230">
                  <c:v>2387.6953100000019</c:v>
                </c:pt>
                <c:pt idx="9231">
                  <c:v>2387.6953100000019</c:v>
                </c:pt>
                <c:pt idx="9232">
                  <c:v>2387.6953100000019</c:v>
                </c:pt>
                <c:pt idx="9233">
                  <c:v>2387.6953100000019</c:v>
                </c:pt>
                <c:pt idx="9234">
                  <c:v>2387.6953100000019</c:v>
                </c:pt>
                <c:pt idx="9235">
                  <c:v>2387.6953100000019</c:v>
                </c:pt>
                <c:pt idx="9236">
                  <c:v>2385.2539099999999</c:v>
                </c:pt>
                <c:pt idx="9237">
                  <c:v>2387.6953100000019</c:v>
                </c:pt>
                <c:pt idx="9238">
                  <c:v>2387.6953100000019</c:v>
                </c:pt>
                <c:pt idx="9239">
                  <c:v>2387.6953100000019</c:v>
                </c:pt>
                <c:pt idx="9240">
                  <c:v>2387.6953100000019</c:v>
                </c:pt>
                <c:pt idx="9241">
                  <c:v>2387.6953100000019</c:v>
                </c:pt>
                <c:pt idx="9242">
                  <c:v>2385.2539099999999</c:v>
                </c:pt>
                <c:pt idx="9243">
                  <c:v>2385.2539099999999</c:v>
                </c:pt>
                <c:pt idx="9244">
                  <c:v>2387.6953100000019</c:v>
                </c:pt>
                <c:pt idx="9245">
                  <c:v>2387.6953100000019</c:v>
                </c:pt>
                <c:pt idx="9246">
                  <c:v>2387.6953100000019</c:v>
                </c:pt>
                <c:pt idx="9247">
                  <c:v>2385.2539099999999</c:v>
                </c:pt>
                <c:pt idx="9248">
                  <c:v>2387.6953100000019</c:v>
                </c:pt>
                <c:pt idx="9249">
                  <c:v>2387.6953100000019</c:v>
                </c:pt>
                <c:pt idx="9250">
                  <c:v>2387.6953100000019</c:v>
                </c:pt>
                <c:pt idx="9251">
                  <c:v>2387.6953100000019</c:v>
                </c:pt>
                <c:pt idx="9252">
                  <c:v>2387.6953100000019</c:v>
                </c:pt>
                <c:pt idx="9253">
                  <c:v>2387.6953100000019</c:v>
                </c:pt>
                <c:pt idx="9254">
                  <c:v>2387.6953100000019</c:v>
                </c:pt>
                <c:pt idx="9255">
                  <c:v>2385.2539099999999</c:v>
                </c:pt>
                <c:pt idx="9256">
                  <c:v>2385.2539099999999</c:v>
                </c:pt>
                <c:pt idx="9257">
                  <c:v>2385.2539099999999</c:v>
                </c:pt>
                <c:pt idx="9258">
                  <c:v>2385.2539099999999</c:v>
                </c:pt>
                <c:pt idx="9259">
                  <c:v>2385.2539099999999</c:v>
                </c:pt>
                <c:pt idx="9260">
                  <c:v>2387.6953100000019</c:v>
                </c:pt>
                <c:pt idx="9261">
                  <c:v>2387.6953100000019</c:v>
                </c:pt>
                <c:pt idx="9262">
                  <c:v>2387.6953100000019</c:v>
                </c:pt>
                <c:pt idx="9263">
                  <c:v>2385.2539099999999</c:v>
                </c:pt>
                <c:pt idx="9264">
                  <c:v>2387.6953100000019</c:v>
                </c:pt>
                <c:pt idx="9265">
                  <c:v>2387.6953100000019</c:v>
                </c:pt>
                <c:pt idx="9266">
                  <c:v>2385.2539099999999</c:v>
                </c:pt>
                <c:pt idx="9267">
                  <c:v>2385.2539099999999</c:v>
                </c:pt>
                <c:pt idx="9268">
                  <c:v>2385.2539099999999</c:v>
                </c:pt>
                <c:pt idx="9269">
                  <c:v>2387.6953100000019</c:v>
                </c:pt>
                <c:pt idx="9270">
                  <c:v>2387.6953100000019</c:v>
                </c:pt>
                <c:pt idx="9271">
                  <c:v>2387.6953100000019</c:v>
                </c:pt>
                <c:pt idx="9272">
                  <c:v>2387.6953100000019</c:v>
                </c:pt>
                <c:pt idx="9273">
                  <c:v>2387.6953100000019</c:v>
                </c:pt>
                <c:pt idx="9274">
                  <c:v>2387.6953100000019</c:v>
                </c:pt>
                <c:pt idx="9275">
                  <c:v>2385.2539099999999</c:v>
                </c:pt>
                <c:pt idx="9276">
                  <c:v>2387.6953100000019</c:v>
                </c:pt>
                <c:pt idx="9277">
                  <c:v>2387.6953100000019</c:v>
                </c:pt>
                <c:pt idx="9278">
                  <c:v>2385.2539099999999</c:v>
                </c:pt>
                <c:pt idx="9279">
                  <c:v>2387.6953100000019</c:v>
                </c:pt>
                <c:pt idx="9280">
                  <c:v>2387.6953100000019</c:v>
                </c:pt>
                <c:pt idx="9281">
                  <c:v>2387.6953100000019</c:v>
                </c:pt>
                <c:pt idx="9282">
                  <c:v>2385.2539099999999</c:v>
                </c:pt>
                <c:pt idx="9283">
                  <c:v>2387.6953100000019</c:v>
                </c:pt>
                <c:pt idx="9284">
                  <c:v>2387.6953100000019</c:v>
                </c:pt>
                <c:pt idx="9285">
                  <c:v>2385.2539099999999</c:v>
                </c:pt>
                <c:pt idx="9286">
                  <c:v>2385.2539099999999</c:v>
                </c:pt>
                <c:pt idx="9287">
                  <c:v>2390.13672</c:v>
                </c:pt>
                <c:pt idx="9288">
                  <c:v>2387.6953100000019</c:v>
                </c:pt>
                <c:pt idx="9289">
                  <c:v>2385.2539099999999</c:v>
                </c:pt>
                <c:pt idx="9290">
                  <c:v>2385.2539099999999</c:v>
                </c:pt>
                <c:pt idx="9291">
                  <c:v>2387.6953100000019</c:v>
                </c:pt>
                <c:pt idx="9292">
                  <c:v>2387.6953100000019</c:v>
                </c:pt>
                <c:pt idx="9293">
                  <c:v>2385.2539099999999</c:v>
                </c:pt>
                <c:pt idx="9294">
                  <c:v>2387.6953100000019</c:v>
                </c:pt>
                <c:pt idx="9295">
                  <c:v>2385.2539099999999</c:v>
                </c:pt>
                <c:pt idx="9296">
                  <c:v>2387.6953100000019</c:v>
                </c:pt>
                <c:pt idx="9297">
                  <c:v>2387.6953100000019</c:v>
                </c:pt>
                <c:pt idx="9298">
                  <c:v>2387.6953100000019</c:v>
                </c:pt>
                <c:pt idx="9299">
                  <c:v>2387.6953100000019</c:v>
                </c:pt>
                <c:pt idx="9300">
                  <c:v>2387.6953100000019</c:v>
                </c:pt>
                <c:pt idx="9301">
                  <c:v>2387.6953100000019</c:v>
                </c:pt>
                <c:pt idx="9302">
                  <c:v>2387.6953100000019</c:v>
                </c:pt>
                <c:pt idx="9303">
                  <c:v>2385.2539099999999</c:v>
                </c:pt>
                <c:pt idx="9304">
                  <c:v>2385.2539099999999</c:v>
                </c:pt>
                <c:pt idx="9305">
                  <c:v>2387.6953100000019</c:v>
                </c:pt>
                <c:pt idx="9306">
                  <c:v>2385.2539099999999</c:v>
                </c:pt>
                <c:pt idx="9307">
                  <c:v>2385.2539099999999</c:v>
                </c:pt>
                <c:pt idx="9308">
                  <c:v>2387.6953100000019</c:v>
                </c:pt>
                <c:pt idx="9309">
                  <c:v>2387.6953100000019</c:v>
                </c:pt>
                <c:pt idx="9310">
                  <c:v>2385.2539099999999</c:v>
                </c:pt>
                <c:pt idx="9311">
                  <c:v>2387.6953100000019</c:v>
                </c:pt>
                <c:pt idx="9312">
                  <c:v>2387.6953100000019</c:v>
                </c:pt>
                <c:pt idx="9313">
                  <c:v>2387.6953100000019</c:v>
                </c:pt>
                <c:pt idx="9314">
                  <c:v>2387.6953100000019</c:v>
                </c:pt>
                <c:pt idx="9315">
                  <c:v>2387.6953100000019</c:v>
                </c:pt>
                <c:pt idx="9316">
                  <c:v>2387.6953100000019</c:v>
                </c:pt>
                <c:pt idx="9317">
                  <c:v>2387.6953100000019</c:v>
                </c:pt>
                <c:pt idx="9318">
                  <c:v>2387.6953100000019</c:v>
                </c:pt>
                <c:pt idx="9319">
                  <c:v>2387.6953100000019</c:v>
                </c:pt>
                <c:pt idx="9320">
                  <c:v>2385.2539099999999</c:v>
                </c:pt>
                <c:pt idx="9321">
                  <c:v>2387.6953100000019</c:v>
                </c:pt>
                <c:pt idx="9322">
                  <c:v>2387.6953100000019</c:v>
                </c:pt>
                <c:pt idx="9323">
                  <c:v>2387.6953100000019</c:v>
                </c:pt>
                <c:pt idx="9324">
                  <c:v>2387.6953100000019</c:v>
                </c:pt>
                <c:pt idx="9325">
                  <c:v>2387.6953100000019</c:v>
                </c:pt>
                <c:pt idx="9326">
                  <c:v>2385.2539099999999</c:v>
                </c:pt>
                <c:pt idx="9327">
                  <c:v>2387.6953100000019</c:v>
                </c:pt>
                <c:pt idx="9328">
                  <c:v>2385.2539099999999</c:v>
                </c:pt>
                <c:pt idx="9329">
                  <c:v>2387.6953100000019</c:v>
                </c:pt>
                <c:pt idx="9330">
                  <c:v>2387.6953100000019</c:v>
                </c:pt>
                <c:pt idx="9331">
                  <c:v>2387.6953100000019</c:v>
                </c:pt>
                <c:pt idx="9332">
                  <c:v>2387.6953100000019</c:v>
                </c:pt>
                <c:pt idx="9333">
                  <c:v>2387.6953100000019</c:v>
                </c:pt>
                <c:pt idx="9334">
                  <c:v>2385.2539099999999</c:v>
                </c:pt>
                <c:pt idx="9335">
                  <c:v>2387.6953100000019</c:v>
                </c:pt>
                <c:pt idx="9336">
                  <c:v>2387.6953100000019</c:v>
                </c:pt>
                <c:pt idx="9337">
                  <c:v>2387.6953100000019</c:v>
                </c:pt>
                <c:pt idx="9338">
                  <c:v>2387.6953100000019</c:v>
                </c:pt>
                <c:pt idx="9339">
                  <c:v>2385.2539099999999</c:v>
                </c:pt>
                <c:pt idx="9340">
                  <c:v>2385.2539099999999</c:v>
                </c:pt>
                <c:pt idx="9341">
                  <c:v>2387.6953100000019</c:v>
                </c:pt>
                <c:pt idx="9342">
                  <c:v>2387.6953100000019</c:v>
                </c:pt>
                <c:pt idx="9343">
                  <c:v>2387.6953100000019</c:v>
                </c:pt>
                <c:pt idx="9344">
                  <c:v>2387.6953100000019</c:v>
                </c:pt>
                <c:pt idx="9345">
                  <c:v>2387.6953100000019</c:v>
                </c:pt>
                <c:pt idx="9346">
                  <c:v>2387.6953100000019</c:v>
                </c:pt>
                <c:pt idx="9347">
                  <c:v>2385.2539099999999</c:v>
                </c:pt>
                <c:pt idx="9348">
                  <c:v>2387.6953100000019</c:v>
                </c:pt>
                <c:pt idx="9349">
                  <c:v>2387.6953100000019</c:v>
                </c:pt>
                <c:pt idx="9350">
                  <c:v>2387.6953100000019</c:v>
                </c:pt>
                <c:pt idx="9351">
                  <c:v>2385.2539099999999</c:v>
                </c:pt>
                <c:pt idx="9352">
                  <c:v>2387.6953100000019</c:v>
                </c:pt>
                <c:pt idx="9353">
                  <c:v>2387.6953100000019</c:v>
                </c:pt>
                <c:pt idx="9354">
                  <c:v>2387.6953100000019</c:v>
                </c:pt>
                <c:pt idx="9355">
                  <c:v>2387.6953100000019</c:v>
                </c:pt>
                <c:pt idx="9356">
                  <c:v>2387.6953100000019</c:v>
                </c:pt>
                <c:pt idx="9357">
                  <c:v>2387.6953100000019</c:v>
                </c:pt>
                <c:pt idx="9358">
                  <c:v>2387.6953100000019</c:v>
                </c:pt>
                <c:pt idx="9359">
                  <c:v>2390.13672</c:v>
                </c:pt>
                <c:pt idx="9360">
                  <c:v>2387.6953100000019</c:v>
                </c:pt>
                <c:pt idx="9361">
                  <c:v>2387.6953100000019</c:v>
                </c:pt>
                <c:pt idx="9362">
                  <c:v>2387.6953100000019</c:v>
                </c:pt>
                <c:pt idx="9363">
                  <c:v>2387.6953100000019</c:v>
                </c:pt>
                <c:pt idx="9364">
                  <c:v>2387.6953100000019</c:v>
                </c:pt>
                <c:pt idx="9365">
                  <c:v>2387.6953100000019</c:v>
                </c:pt>
                <c:pt idx="9366">
                  <c:v>2385.2539099999999</c:v>
                </c:pt>
                <c:pt idx="9367">
                  <c:v>2387.6953100000019</c:v>
                </c:pt>
                <c:pt idx="9368">
                  <c:v>2385.2539099999999</c:v>
                </c:pt>
                <c:pt idx="9369">
                  <c:v>2385.2539099999999</c:v>
                </c:pt>
                <c:pt idx="9370">
                  <c:v>2385.2539099999999</c:v>
                </c:pt>
                <c:pt idx="9371">
                  <c:v>2387.6953100000019</c:v>
                </c:pt>
                <c:pt idx="9372">
                  <c:v>2387.6953100000019</c:v>
                </c:pt>
                <c:pt idx="9373">
                  <c:v>2385.2539099999999</c:v>
                </c:pt>
                <c:pt idx="9374">
                  <c:v>2387.6953100000019</c:v>
                </c:pt>
                <c:pt idx="9375">
                  <c:v>2387.6953100000019</c:v>
                </c:pt>
                <c:pt idx="9376">
                  <c:v>2385.2539099999999</c:v>
                </c:pt>
                <c:pt idx="9377">
                  <c:v>2387.6953100000019</c:v>
                </c:pt>
                <c:pt idx="9378">
                  <c:v>2387.6953100000019</c:v>
                </c:pt>
                <c:pt idx="9379">
                  <c:v>2387.6953100000019</c:v>
                </c:pt>
                <c:pt idx="9380">
                  <c:v>2385.2539099999999</c:v>
                </c:pt>
                <c:pt idx="9381">
                  <c:v>2387.6953100000019</c:v>
                </c:pt>
                <c:pt idx="9382">
                  <c:v>2385.2539099999999</c:v>
                </c:pt>
                <c:pt idx="9383">
                  <c:v>2385.2539099999999</c:v>
                </c:pt>
                <c:pt idx="9384">
                  <c:v>2387.6953100000019</c:v>
                </c:pt>
                <c:pt idx="9385">
                  <c:v>2387.6953100000019</c:v>
                </c:pt>
                <c:pt idx="9386">
                  <c:v>2387.6953100000019</c:v>
                </c:pt>
                <c:pt idx="9387">
                  <c:v>2387.6953100000019</c:v>
                </c:pt>
                <c:pt idx="9388">
                  <c:v>2387.6953100000019</c:v>
                </c:pt>
                <c:pt idx="9389">
                  <c:v>2387.6953100000019</c:v>
                </c:pt>
                <c:pt idx="9390">
                  <c:v>2385.2539099999999</c:v>
                </c:pt>
                <c:pt idx="9391">
                  <c:v>2385.2539099999999</c:v>
                </c:pt>
                <c:pt idx="9392">
                  <c:v>2387.6953100000019</c:v>
                </c:pt>
                <c:pt idx="9393">
                  <c:v>2385.2539099999999</c:v>
                </c:pt>
                <c:pt idx="9394">
                  <c:v>2387.6953100000019</c:v>
                </c:pt>
                <c:pt idx="9395">
                  <c:v>2387.6953100000019</c:v>
                </c:pt>
                <c:pt idx="9396">
                  <c:v>2387.6953100000019</c:v>
                </c:pt>
                <c:pt idx="9397">
                  <c:v>2387.6953100000019</c:v>
                </c:pt>
                <c:pt idx="9398">
                  <c:v>2387.6953100000019</c:v>
                </c:pt>
                <c:pt idx="9399">
                  <c:v>2387.6953100000019</c:v>
                </c:pt>
                <c:pt idx="9400">
                  <c:v>2387.6953100000019</c:v>
                </c:pt>
                <c:pt idx="9401">
                  <c:v>2387.6953100000019</c:v>
                </c:pt>
                <c:pt idx="9402">
                  <c:v>2387.6953100000019</c:v>
                </c:pt>
                <c:pt idx="9403">
                  <c:v>2385.2539099999999</c:v>
                </c:pt>
                <c:pt idx="9404">
                  <c:v>2385.2539099999999</c:v>
                </c:pt>
                <c:pt idx="9405">
                  <c:v>2387.6953100000019</c:v>
                </c:pt>
                <c:pt idx="9406">
                  <c:v>2385.2539099999999</c:v>
                </c:pt>
                <c:pt idx="9407">
                  <c:v>2387.6953100000019</c:v>
                </c:pt>
                <c:pt idx="9408">
                  <c:v>2387.6953100000019</c:v>
                </c:pt>
                <c:pt idx="9409">
                  <c:v>2385.2539099999999</c:v>
                </c:pt>
                <c:pt idx="9410">
                  <c:v>2385.2539099999999</c:v>
                </c:pt>
                <c:pt idx="9411">
                  <c:v>2387.6953100000019</c:v>
                </c:pt>
                <c:pt idx="9412">
                  <c:v>2387.6953100000019</c:v>
                </c:pt>
                <c:pt idx="9413">
                  <c:v>2387.6953100000019</c:v>
                </c:pt>
                <c:pt idx="9414">
                  <c:v>2385.2539099999999</c:v>
                </c:pt>
                <c:pt idx="9415">
                  <c:v>2387.6953100000019</c:v>
                </c:pt>
                <c:pt idx="9416">
                  <c:v>2385.2539099999999</c:v>
                </c:pt>
                <c:pt idx="9417">
                  <c:v>2387.6953100000019</c:v>
                </c:pt>
                <c:pt idx="9418">
                  <c:v>2385.2539099999999</c:v>
                </c:pt>
                <c:pt idx="9419">
                  <c:v>2387.6953100000019</c:v>
                </c:pt>
                <c:pt idx="9420">
                  <c:v>2387.6953100000019</c:v>
                </c:pt>
                <c:pt idx="9421">
                  <c:v>2387.6953100000019</c:v>
                </c:pt>
                <c:pt idx="9422">
                  <c:v>2387.6953100000019</c:v>
                </c:pt>
                <c:pt idx="9423">
                  <c:v>2387.6953100000019</c:v>
                </c:pt>
                <c:pt idx="9424">
                  <c:v>2387.6953100000019</c:v>
                </c:pt>
                <c:pt idx="9425">
                  <c:v>2385.2539099999999</c:v>
                </c:pt>
                <c:pt idx="9426">
                  <c:v>2387.6953100000019</c:v>
                </c:pt>
                <c:pt idx="9427">
                  <c:v>2387.6953100000019</c:v>
                </c:pt>
                <c:pt idx="9428">
                  <c:v>2387.6953100000019</c:v>
                </c:pt>
                <c:pt idx="9429">
                  <c:v>2387.6953100000019</c:v>
                </c:pt>
                <c:pt idx="9430">
                  <c:v>2387.6953100000019</c:v>
                </c:pt>
                <c:pt idx="9431">
                  <c:v>2385.2539099999999</c:v>
                </c:pt>
                <c:pt idx="9432">
                  <c:v>2387.6953100000019</c:v>
                </c:pt>
                <c:pt idx="9433">
                  <c:v>2387.6953100000019</c:v>
                </c:pt>
                <c:pt idx="9434">
                  <c:v>2385.2539099999999</c:v>
                </c:pt>
                <c:pt idx="9435">
                  <c:v>2387.6953100000019</c:v>
                </c:pt>
                <c:pt idx="9436">
                  <c:v>2385.2539099999999</c:v>
                </c:pt>
                <c:pt idx="9437">
                  <c:v>2387.6953100000019</c:v>
                </c:pt>
                <c:pt idx="9438">
                  <c:v>2387.6953100000019</c:v>
                </c:pt>
                <c:pt idx="9439">
                  <c:v>2387.6953100000019</c:v>
                </c:pt>
                <c:pt idx="9440">
                  <c:v>2387.6953100000019</c:v>
                </c:pt>
                <c:pt idx="9441">
                  <c:v>2387.6953100000019</c:v>
                </c:pt>
                <c:pt idx="9442">
                  <c:v>2387.6953100000019</c:v>
                </c:pt>
                <c:pt idx="9443">
                  <c:v>2387.6953100000019</c:v>
                </c:pt>
                <c:pt idx="9444">
                  <c:v>2385.2539099999999</c:v>
                </c:pt>
                <c:pt idx="9445">
                  <c:v>2387.6953100000019</c:v>
                </c:pt>
                <c:pt idx="9446">
                  <c:v>2385.2539099999999</c:v>
                </c:pt>
                <c:pt idx="9447">
                  <c:v>2385.2539099999999</c:v>
                </c:pt>
                <c:pt idx="9448">
                  <c:v>2387.6953100000019</c:v>
                </c:pt>
                <c:pt idx="9449">
                  <c:v>2387.6953100000019</c:v>
                </c:pt>
                <c:pt idx="9450">
                  <c:v>2385.2539099999999</c:v>
                </c:pt>
                <c:pt idx="9451">
                  <c:v>2387.6953100000019</c:v>
                </c:pt>
                <c:pt idx="9452">
                  <c:v>2387.6953100000019</c:v>
                </c:pt>
                <c:pt idx="9453">
                  <c:v>2387.6953100000019</c:v>
                </c:pt>
                <c:pt idx="9454">
                  <c:v>2385.2539099999999</c:v>
                </c:pt>
                <c:pt idx="9455">
                  <c:v>2387.6953100000019</c:v>
                </c:pt>
                <c:pt idx="9456">
                  <c:v>2385.2539099999999</c:v>
                </c:pt>
                <c:pt idx="9457">
                  <c:v>2387.6953100000019</c:v>
                </c:pt>
                <c:pt idx="9458">
                  <c:v>2385.2539099999999</c:v>
                </c:pt>
                <c:pt idx="9459">
                  <c:v>2387.6953100000019</c:v>
                </c:pt>
                <c:pt idx="9460">
                  <c:v>2385.2539099999999</c:v>
                </c:pt>
                <c:pt idx="9461">
                  <c:v>2385.2539099999999</c:v>
                </c:pt>
                <c:pt idx="9462">
                  <c:v>2385.2539099999999</c:v>
                </c:pt>
                <c:pt idx="9463">
                  <c:v>2385.2539099999999</c:v>
                </c:pt>
                <c:pt idx="9464">
                  <c:v>2387.6953100000019</c:v>
                </c:pt>
                <c:pt idx="9465">
                  <c:v>2387.6953100000019</c:v>
                </c:pt>
                <c:pt idx="9466">
                  <c:v>2385.2539099999999</c:v>
                </c:pt>
                <c:pt idx="9467">
                  <c:v>2387.6953100000019</c:v>
                </c:pt>
                <c:pt idx="9468">
                  <c:v>2385.2539099999999</c:v>
                </c:pt>
                <c:pt idx="9469">
                  <c:v>2387.6953100000019</c:v>
                </c:pt>
                <c:pt idx="9470">
                  <c:v>2387.6953100000019</c:v>
                </c:pt>
                <c:pt idx="9471">
                  <c:v>2385.2539099999999</c:v>
                </c:pt>
                <c:pt idx="9472">
                  <c:v>2387.6953100000019</c:v>
                </c:pt>
                <c:pt idx="9473">
                  <c:v>2387.6953100000019</c:v>
                </c:pt>
                <c:pt idx="9474">
                  <c:v>2387.6953100000019</c:v>
                </c:pt>
                <c:pt idx="9475">
                  <c:v>2385.2539099999999</c:v>
                </c:pt>
                <c:pt idx="9476">
                  <c:v>2387.6953100000019</c:v>
                </c:pt>
                <c:pt idx="9477">
                  <c:v>2385.2539099999999</c:v>
                </c:pt>
                <c:pt idx="9478">
                  <c:v>2385.2539099999999</c:v>
                </c:pt>
                <c:pt idx="9479">
                  <c:v>2387.6953100000019</c:v>
                </c:pt>
                <c:pt idx="9480">
                  <c:v>2387.6953100000019</c:v>
                </c:pt>
                <c:pt idx="9481">
                  <c:v>2387.6953100000019</c:v>
                </c:pt>
                <c:pt idx="9482">
                  <c:v>2387.6953100000019</c:v>
                </c:pt>
                <c:pt idx="9483">
                  <c:v>2387.6953100000019</c:v>
                </c:pt>
                <c:pt idx="9484">
                  <c:v>2385.2539099999999</c:v>
                </c:pt>
                <c:pt idx="9485">
                  <c:v>2387.6953100000019</c:v>
                </c:pt>
                <c:pt idx="9486">
                  <c:v>2385.2539099999999</c:v>
                </c:pt>
                <c:pt idx="9487">
                  <c:v>2385.2539099999999</c:v>
                </c:pt>
                <c:pt idx="9488">
                  <c:v>2387.6953100000019</c:v>
                </c:pt>
                <c:pt idx="9489">
                  <c:v>2387.6953100000019</c:v>
                </c:pt>
                <c:pt idx="9490">
                  <c:v>2385.2539099999999</c:v>
                </c:pt>
                <c:pt idx="9491">
                  <c:v>2385.2539099999999</c:v>
                </c:pt>
                <c:pt idx="9492">
                  <c:v>2385.2539099999999</c:v>
                </c:pt>
                <c:pt idx="9493">
                  <c:v>2387.6953100000019</c:v>
                </c:pt>
                <c:pt idx="9494">
                  <c:v>2385.2539099999999</c:v>
                </c:pt>
                <c:pt idx="9495">
                  <c:v>2387.6953100000019</c:v>
                </c:pt>
                <c:pt idx="9496">
                  <c:v>2387.6953100000019</c:v>
                </c:pt>
                <c:pt idx="9497">
                  <c:v>2387.6953100000019</c:v>
                </c:pt>
                <c:pt idx="9498">
                  <c:v>2387.6953100000019</c:v>
                </c:pt>
                <c:pt idx="9499">
                  <c:v>2387.6953100000019</c:v>
                </c:pt>
                <c:pt idx="9500">
                  <c:v>2387.6953100000019</c:v>
                </c:pt>
                <c:pt idx="9501">
                  <c:v>2385.2539099999999</c:v>
                </c:pt>
                <c:pt idx="9502">
                  <c:v>2387.6953100000019</c:v>
                </c:pt>
                <c:pt idx="9503">
                  <c:v>2385.2539099999999</c:v>
                </c:pt>
                <c:pt idx="9504">
                  <c:v>2385.2539099999999</c:v>
                </c:pt>
                <c:pt idx="9505">
                  <c:v>2387.6953100000019</c:v>
                </c:pt>
                <c:pt idx="9506">
                  <c:v>2387.6953100000019</c:v>
                </c:pt>
                <c:pt idx="9507">
                  <c:v>2387.6953100000019</c:v>
                </c:pt>
                <c:pt idx="9508">
                  <c:v>2387.6953100000019</c:v>
                </c:pt>
                <c:pt idx="9509">
                  <c:v>2385.2539099999999</c:v>
                </c:pt>
                <c:pt idx="9510">
                  <c:v>2387.6953100000019</c:v>
                </c:pt>
                <c:pt idx="9511">
                  <c:v>2385.2539099999999</c:v>
                </c:pt>
                <c:pt idx="9512">
                  <c:v>2387.6953100000019</c:v>
                </c:pt>
                <c:pt idx="9513">
                  <c:v>2385.2539099999999</c:v>
                </c:pt>
                <c:pt idx="9514">
                  <c:v>2385.2539099999999</c:v>
                </c:pt>
                <c:pt idx="9515">
                  <c:v>2385.2539099999999</c:v>
                </c:pt>
                <c:pt idx="9516">
                  <c:v>2387.6953100000019</c:v>
                </c:pt>
                <c:pt idx="9517">
                  <c:v>2387.6953100000019</c:v>
                </c:pt>
                <c:pt idx="9518">
                  <c:v>2387.6953100000019</c:v>
                </c:pt>
                <c:pt idx="9519">
                  <c:v>2387.6953100000019</c:v>
                </c:pt>
                <c:pt idx="9520">
                  <c:v>2385.2539099999999</c:v>
                </c:pt>
                <c:pt idx="9521">
                  <c:v>2385.2539099999999</c:v>
                </c:pt>
                <c:pt idx="9522">
                  <c:v>2385.2539099999999</c:v>
                </c:pt>
                <c:pt idx="9523">
                  <c:v>2385.2539099999999</c:v>
                </c:pt>
                <c:pt idx="9524">
                  <c:v>2385.2539099999999</c:v>
                </c:pt>
                <c:pt idx="9525">
                  <c:v>2387.6953100000019</c:v>
                </c:pt>
                <c:pt idx="9526">
                  <c:v>2387.6953100000019</c:v>
                </c:pt>
                <c:pt idx="9527">
                  <c:v>2385.2539099999999</c:v>
                </c:pt>
                <c:pt idx="9528">
                  <c:v>2387.6953100000019</c:v>
                </c:pt>
                <c:pt idx="9529">
                  <c:v>2385.2539099999999</c:v>
                </c:pt>
                <c:pt idx="9530">
                  <c:v>2385.2539099999999</c:v>
                </c:pt>
                <c:pt idx="9531">
                  <c:v>2387.6953100000019</c:v>
                </c:pt>
                <c:pt idx="9532">
                  <c:v>2387.6953100000019</c:v>
                </c:pt>
                <c:pt idx="9533">
                  <c:v>2385.2539099999999</c:v>
                </c:pt>
                <c:pt idx="9534">
                  <c:v>2387.6953100000019</c:v>
                </c:pt>
                <c:pt idx="9535">
                  <c:v>2387.6953100000019</c:v>
                </c:pt>
                <c:pt idx="9536">
                  <c:v>2387.6953100000019</c:v>
                </c:pt>
                <c:pt idx="9537">
                  <c:v>2385.2539099999999</c:v>
                </c:pt>
                <c:pt idx="9538">
                  <c:v>2385.2539099999999</c:v>
                </c:pt>
                <c:pt idx="9539">
                  <c:v>2387.6953100000019</c:v>
                </c:pt>
                <c:pt idx="9540">
                  <c:v>2387.6953100000019</c:v>
                </c:pt>
                <c:pt idx="9541">
                  <c:v>2385.2539099999999</c:v>
                </c:pt>
                <c:pt idx="9542">
                  <c:v>2387.6953100000019</c:v>
                </c:pt>
                <c:pt idx="9543">
                  <c:v>2387.6953100000019</c:v>
                </c:pt>
                <c:pt idx="9544">
                  <c:v>2387.6953100000019</c:v>
                </c:pt>
                <c:pt idx="9545">
                  <c:v>2387.6953100000019</c:v>
                </c:pt>
                <c:pt idx="9546">
                  <c:v>2387.6953100000019</c:v>
                </c:pt>
                <c:pt idx="9547">
                  <c:v>2385.2539099999999</c:v>
                </c:pt>
                <c:pt idx="9548">
                  <c:v>2387.6953100000019</c:v>
                </c:pt>
                <c:pt idx="9549">
                  <c:v>2387.6953100000019</c:v>
                </c:pt>
                <c:pt idx="9550">
                  <c:v>2387.6953100000019</c:v>
                </c:pt>
                <c:pt idx="9551">
                  <c:v>2387.6953100000019</c:v>
                </c:pt>
                <c:pt idx="9552">
                  <c:v>2387.6953100000019</c:v>
                </c:pt>
                <c:pt idx="9553">
                  <c:v>2387.6953100000019</c:v>
                </c:pt>
                <c:pt idx="9554">
                  <c:v>2385.2539099999999</c:v>
                </c:pt>
                <c:pt idx="9555">
                  <c:v>2387.6953100000019</c:v>
                </c:pt>
                <c:pt idx="9556">
                  <c:v>2387.6953100000019</c:v>
                </c:pt>
                <c:pt idx="9557">
                  <c:v>2387.6953100000019</c:v>
                </c:pt>
                <c:pt idx="9558">
                  <c:v>2387.6953100000019</c:v>
                </c:pt>
                <c:pt idx="9559">
                  <c:v>2387.6953100000019</c:v>
                </c:pt>
                <c:pt idx="9560">
                  <c:v>2387.6953100000019</c:v>
                </c:pt>
                <c:pt idx="9561">
                  <c:v>2387.6953100000019</c:v>
                </c:pt>
                <c:pt idx="9562">
                  <c:v>2385.2539099999999</c:v>
                </c:pt>
                <c:pt idx="9563">
                  <c:v>2387.6953100000019</c:v>
                </c:pt>
                <c:pt idx="9564">
                  <c:v>2387.6953100000019</c:v>
                </c:pt>
                <c:pt idx="9565">
                  <c:v>2387.6953100000019</c:v>
                </c:pt>
                <c:pt idx="9566">
                  <c:v>2385.2539099999999</c:v>
                </c:pt>
                <c:pt idx="9567">
                  <c:v>2387.6953100000019</c:v>
                </c:pt>
                <c:pt idx="9568">
                  <c:v>2385.2539099999999</c:v>
                </c:pt>
                <c:pt idx="9569">
                  <c:v>2385.2539099999999</c:v>
                </c:pt>
                <c:pt idx="9570">
                  <c:v>2387.6953100000019</c:v>
                </c:pt>
                <c:pt idx="9571">
                  <c:v>2387.6953100000019</c:v>
                </c:pt>
                <c:pt idx="9572">
                  <c:v>2387.6953100000019</c:v>
                </c:pt>
                <c:pt idx="9573">
                  <c:v>2385.2539099999999</c:v>
                </c:pt>
                <c:pt idx="9574">
                  <c:v>2385.2539099999999</c:v>
                </c:pt>
                <c:pt idx="9575">
                  <c:v>2387.6953100000019</c:v>
                </c:pt>
                <c:pt idx="9576">
                  <c:v>2385.2539099999999</c:v>
                </c:pt>
                <c:pt idx="9577">
                  <c:v>2387.6953100000019</c:v>
                </c:pt>
                <c:pt idx="9578">
                  <c:v>2387.6953100000019</c:v>
                </c:pt>
                <c:pt idx="9579">
                  <c:v>2387.6953100000019</c:v>
                </c:pt>
                <c:pt idx="9580">
                  <c:v>2385.2539099999999</c:v>
                </c:pt>
                <c:pt idx="9581">
                  <c:v>2387.6953100000019</c:v>
                </c:pt>
                <c:pt idx="9582">
                  <c:v>2387.6953100000019</c:v>
                </c:pt>
                <c:pt idx="9583">
                  <c:v>2385.2539099999999</c:v>
                </c:pt>
                <c:pt idx="9584">
                  <c:v>2385.2539099999999</c:v>
                </c:pt>
                <c:pt idx="9585">
                  <c:v>2387.6953100000019</c:v>
                </c:pt>
                <c:pt idx="9586">
                  <c:v>2387.6953100000019</c:v>
                </c:pt>
                <c:pt idx="9587">
                  <c:v>2385.2539099999999</c:v>
                </c:pt>
                <c:pt idx="9588">
                  <c:v>2385.2539099999999</c:v>
                </c:pt>
                <c:pt idx="9589">
                  <c:v>2387.6953100000019</c:v>
                </c:pt>
                <c:pt idx="9590">
                  <c:v>2385.2539099999999</c:v>
                </c:pt>
                <c:pt idx="9591">
                  <c:v>2387.6953100000019</c:v>
                </c:pt>
                <c:pt idx="9592">
                  <c:v>2385.2539099999999</c:v>
                </c:pt>
                <c:pt idx="9593">
                  <c:v>2385.2539099999999</c:v>
                </c:pt>
                <c:pt idx="9594">
                  <c:v>2385.2539099999999</c:v>
                </c:pt>
                <c:pt idx="9595">
                  <c:v>2387.6953100000019</c:v>
                </c:pt>
                <c:pt idx="9596">
                  <c:v>2387.6953100000019</c:v>
                </c:pt>
                <c:pt idx="9597">
                  <c:v>2387.6953100000019</c:v>
                </c:pt>
                <c:pt idx="9598">
                  <c:v>2387.6953100000019</c:v>
                </c:pt>
                <c:pt idx="9599">
                  <c:v>2387.6953100000019</c:v>
                </c:pt>
                <c:pt idx="9600">
                  <c:v>2387.6953100000019</c:v>
                </c:pt>
                <c:pt idx="9601">
                  <c:v>2385.2539099999999</c:v>
                </c:pt>
                <c:pt idx="9602">
                  <c:v>2385.2539099999999</c:v>
                </c:pt>
                <c:pt idx="9603">
                  <c:v>2385.2539099999999</c:v>
                </c:pt>
                <c:pt idx="9604">
                  <c:v>2385.2539099999999</c:v>
                </c:pt>
                <c:pt idx="9605">
                  <c:v>2387.6953100000019</c:v>
                </c:pt>
                <c:pt idx="9606">
                  <c:v>2385.2539099999999</c:v>
                </c:pt>
                <c:pt idx="9607">
                  <c:v>2387.6953100000019</c:v>
                </c:pt>
                <c:pt idx="9608">
                  <c:v>2387.6953100000019</c:v>
                </c:pt>
                <c:pt idx="9609">
                  <c:v>2387.6953100000019</c:v>
                </c:pt>
                <c:pt idx="9610">
                  <c:v>2387.6953100000019</c:v>
                </c:pt>
                <c:pt idx="9611">
                  <c:v>2387.6953100000019</c:v>
                </c:pt>
                <c:pt idx="9612">
                  <c:v>2385.2539099999999</c:v>
                </c:pt>
                <c:pt idx="9613">
                  <c:v>2385.2539099999999</c:v>
                </c:pt>
                <c:pt idx="9614">
                  <c:v>2387.6953100000019</c:v>
                </c:pt>
                <c:pt idx="9615">
                  <c:v>2387.6953100000019</c:v>
                </c:pt>
                <c:pt idx="9616">
                  <c:v>2387.6953100000019</c:v>
                </c:pt>
                <c:pt idx="9617">
                  <c:v>2387.6953100000019</c:v>
                </c:pt>
                <c:pt idx="9618">
                  <c:v>2385.2539099999999</c:v>
                </c:pt>
                <c:pt idx="9619">
                  <c:v>2387.6953100000019</c:v>
                </c:pt>
                <c:pt idx="9620">
                  <c:v>2387.6953100000019</c:v>
                </c:pt>
                <c:pt idx="9621">
                  <c:v>2385.2539099999999</c:v>
                </c:pt>
                <c:pt idx="9622">
                  <c:v>2387.6953100000019</c:v>
                </c:pt>
                <c:pt idx="9623">
                  <c:v>2385.2539099999999</c:v>
                </c:pt>
                <c:pt idx="9624">
                  <c:v>2387.6953100000019</c:v>
                </c:pt>
                <c:pt idx="9625">
                  <c:v>2385.2539099999999</c:v>
                </c:pt>
                <c:pt idx="9626">
                  <c:v>2387.6953100000019</c:v>
                </c:pt>
                <c:pt idx="9627">
                  <c:v>2385.2539099999999</c:v>
                </c:pt>
                <c:pt idx="9628">
                  <c:v>2385.2539099999999</c:v>
                </c:pt>
                <c:pt idx="9629">
                  <c:v>2385.2539099999999</c:v>
                </c:pt>
                <c:pt idx="9630">
                  <c:v>2387.6953100000019</c:v>
                </c:pt>
                <c:pt idx="9631">
                  <c:v>2385.2539099999999</c:v>
                </c:pt>
                <c:pt idx="9632">
                  <c:v>2385.2539099999999</c:v>
                </c:pt>
                <c:pt idx="9633">
                  <c:v>2385.2539099999999</c:v>
                </c:pt>
                <c:pt idx="9634">
                  <c:v>2387.6953100000019</c:v>
                </c:pt>
                <c:pt idx="9635">
                  <c:v>2385.2539099999999</c:v>
                </c:pt>
                <c:pt idx="9636">
                  <c:v>2385.2539099999999</c:v>
                </c:pt>
                <c:pt idx="9637">
                  <c:v>2387.6953100000019</c:v>
                </c:pt>
                <c:pt idx="9638">
                  <c:v>2385.2539099999999</c:v>
                </c:pt>
                <c:pt idx="9639">
                  <c:v>2387.6953100000019</c:v>
                </c:pt>
                <c:pt idx="9640">
                  <c:v>2387.6953100000019</c:v>
                </c:pt>
                <c:pt idx="9641">
                  <c:v>2387.6953100000019</c:v>
                </c:pt>
                <c:pt idx="9642">
                  <c:v>2387.6953100000019</c:v>
                </c:pt>
                <c:pt idx="9643">
                  <c:v>2387.6953100000019</c:v>
                </c:pt>
                <c:pt idx="9644">
                  <c:v>2387.6953100000019</c:v>
                </c:pt>
                <c:pt idx="9645">
                  <c:v>2387.6953100000019</c:v>
                </c:pt>
                <c:pt idx="9646">
                  <c:v>2387.6953100000019</c:v>
                </c:pt>
                <c:pt idx="9647">
                  <c:v>2387.6953100000019</c:v>
                </c:pt>
                <c:pt idx="9648">
                  <c:v>2385.2539099999999</c:v>
                </c:pt>
                <c:pt idx="9649">
                  <c:v>2385.2539099999999</c:v>
                </c:pt>
                <c:pt idx="9650">
                  <c:v>2387.6953100000019</c:v>
                </c:pt>
                <c:pt idx="9651">
                  <c:v>2385.2539099999999</c:v>
                </c:pt>
                <c:pt idx="9652">
                  <c:v>2387.6953100000019</c:v>
                </c:pt>
                <c:pt idx="9653">
                  <c:v>2387.6953100000019</c:v>
                </c:pt>
                <c:pt idx="9654">
                  <c:v>2387.6953100000019</c:v>
                </c:pt>
                <c:pt idx="9655">
                  <c:v>2385.2539099999999</c:v>
                </c:pt>
                <c:pt idx="9656">
                  <c:v>2387.6953100000019</c:v>
                </c:pt>
                <c:pt idx="9657">
                  <c:v>2385.2539099999999</c:v>
                </c:pt>
                <c:pt idx="9658">
                  <c:v>2387.6953100000019</c:v>
                </c:pt>
                <c:pt idx="9659">
                  <c:v>2387.6953100000019</c:v>
                </c:pt>
                <c:pt idx="9660">
                  <c:v>2385.2539099999999</c:v>
                </c:pt>
                <c:pt idx="9661">
                  <c:v>2385.2539099999999</c:v>
                </c:pt>
                <c:pt idx="9662">
                  <c:v>2385.2539099999999</c:v>
                </c:pt>
                <c:pt idx="9663">
                  <c:v>2385.2539099999999</c:v>
                </c:pt>
                <c:pt idx="9664">
                  <c:v>2387.6953100000019</c:v>
                </c:pt>
                <c:pt idx="9665">
                  <c:v>2387.6953100000019</c:v>
                </c:pt>
                <c:pt idx="9666">
                  <c:v>2387.6953100000019</c:v>
                </c:pt>
                <c:pt idx="9667">
                  <c:v>2387.6953100000019</c:v>
                </c:pt>
                <c:pt idx="9668">
                  <c:v>2387.6953100000019</c:v>
                </c:pt>
                <c:pt idx="9669">
                  <c:v>2387.6953100000019</c:v>
                </c:pt>
                <c:pt idx="9670">
                  <c:v>2385.2539099999999</c:v>
                </c:pt>
                <c:pt idx="9671">
                  <c:v>2385.2539099999999</c:v>
                </c:pt>
                <c:pt idx="9672">
                  <c:v>2387.6953100000019</c:v>
                </c:pt>
                <c:pt idx="9673">
                  <c:v>2387.6953100000019</c:v>
                </c:pt>
                <c:pt idx="9674">
                  <c:v>2385.2539099999999</c:v>
                </c:pt>
                <c:pt idx="9675">
                  <c:v>2387.6953100000019</c:v>
                </c:pt>
                <c:pt idx="9676">
                  <c:v>2385.2539099999999</c:v>
                </c:pt>
                <c:pt idx="9677">
                  <c:v>2385.2539099999999</c:v>
                </c:pt>
                <c:pt idx="9678">
                  <c:v>2385.2539099999999</c:v>
                </c:pt>
                <c:pt idx="9679">
                  <c:v>2385.2539099999999</c:v>
                </c:pt>
                <c:pt idx="9680">
                  <c:v>2385.2539099999999</c:v>
                </c:pt>
                <c:pt idx="9681">
                  <c:v>2387.6953100000019</c:v>
                </c:pt>
                <c:pt idx="9682">
                  <c:v>2385.2539099999999</c:v>
                </c:pt>
                <c:pt idx="9683">
                  <c:v>2385.2539099999999</c:v>
                </c:pt>
                <c:pt idx="9684">
                  <c:v>2387.6953100000019</c:v>
                </c:pt>
                <c:pt idx="9685">
                  <c:v>2385.2539099999999</c:v>
                </c:pt>
                <c:pt idx="9686">
                  <c:v>2387.6953100000019</c:v>
                </c:pt>
                <c:pt idx="9687">
                  <c:v>2385.2539099999999</c:v>
                </c:pt>
                <c:pt idx="9688">
                  <c:v>2387.6953100000019</c:v>
                </c:pt>
                <c:pt idx="9689">
                  <c:v>2387.6953100000019</c:v>
                </c:pt>
                <c:pt idx="9690">
                  <c:v>2387.6953100000019</c:v>
                </c:pt>
                <c:pt idx="9691">
                  <c:v>2387.6953100000019</c:v>
                </c:pt>
                <c:pt idx="9692">
                  <c:v>2385.2539099999999</c:v>
                </c:pt>
                <c:pt idx="9693">
                  <c:v>2385.2539099999999</c:v>
                </c:pt>
                <c:pt idx="9694">
                  <c:v>2387.6953100000019</c:v>
                </c:pt>
                <c:pt idx="9695">
                  <c:v>2387.6953100000019</c:v>
                </c:pt>
                <c:pt idx="9696">
                  <c:v>2385.2539099999999</c:v>
                </c:pt>
                <c:pt idx="9697">
                  <c:v>2387.6953100000019</c:v>
                </c:pt>
                <c:pt idx="9698">
                  <c:v>2387.6953100000019</c:v>
                </c:pt>
                <c:pt idx="9699">
                  <c:v>2387.6953100000019</c:v>
                </c:pt>
                <c:pt idx="9700">
                  <c:v>2385.2539099999999</c:v>
                </c:pt>
                <c:pt idx="9701">
                  <c:v>2387.6953100000019</c:v>
                </c:pt>
                <c:pt idx="9702">
                  <c:v>2387.6953100000019</c:v>
                </c:pt>
                <c:pt idx="9703">
                  <c:v>2385.2539099999999</c:v>
                </c:pt>
                <c:pt idx="9704">
                  <c:v>2385.2539099999999</c:v>
                </c:pt>
                <c:pt idx="9705">
                  <c:v>2385.2539099999999</c:v>
                </c:pt>
                <c:pt idx="9706">
                  <c:v>2385.2539099999999</c:v>
                </c:pt>
                <c:pt idx="9707">
                  <c:v>2385.2539099999999</c:v>
                </c:pt>
                <c:pt idx="9708">
                  <c:v>2385.2539099999999</c:v>
                </c:pt>
                <c:pt idx="9709">
                  <c:v>2387.6953100000019</c:v>
                </c:pt>
                <c:pt idx="9710">
                  <c:v>2385.2539099999999</c:v>
                </c:pt>
                <c:pt idx="9711">
                  <c:v>2387.6953100000019</c:v>
                </c:pt>
                <c:pt idx="9712">
                  <c:v>2385.2539099999999</c:v>
                </c:pt>
                <c:pt idx="9713">
                  <c:v>2385.2539099999999</c:v>
                </c:pt>
                <c:pt idx="9714">
                  <c:v>2387.6953100000019</c:v>
                </c:pt>
                <c:pt idx="9715">
                  <c:v>2385.2539099999999</c:v>
                </c:pt>
                <c:pt idx="9716">
                  <c:v>2385.2539099999999</c:v>
                </c:pt>
                <c:pt idx="9717">
                  <c:v>2387.6953100000019</c:v>
                </c:pt>
                <c:pt idx="9718">
                  <c:v>2385.2539099999999</c:v>
                </c:pt>
                <c:pt idx="9719">
                  <c:v>2387.6953100000019</c:v>
                </c:pt>
                <c:pt idx="9720">
                  <c:v>2385.2539099999999</c:v>
                </c:pt>
                <c:pt idx="9721">
                  <c:v>2387.6953100000019</c:v>
                </c:pt>
                <c:pt idx="9722">
                  <c:v>2387.6953100000019</c:v>
                </c:pt>
                <c:pt idx="9723">
                  <c:v>2387.6953100000019</c:v>
                </c:pt>
                <c:pt idx="9724">
                  <c:v>2385.2539099999999</c:v>
                </c:pt>
                <c:pt idx="9725">
                  <c:v>2387.6953100000019</c:v>
                </c:pt>
                <c:pt idx="9726">
                  <c:v>2387.6953100000019</c:v>
                </c:pt>
                <c:pt idx="9727">
                  <c:v>2387.6953100000019</c:v>
                </c:pt>
                <c:pt idx="9728">
                  <c:v>2385.2539099999999</c:v>
                </c:pt>
                <c:pt idx="9729">
                  <c:v>2387.6953100000019</c:v>
                </c:pt>
                <c:pt idx="9730">
                  <c:v>2387.6953100000019</c:v>
                </c:pt>
                <c:pt idx="9731">
                  <c:v>2387.6953100000019</c:v>
                </c:pt>
                <c:pt idx="9732">
                  <c:v>2387.6953100000019</c:v>
                </c:pt>
                <c:pt idx="9733">
                  <c:v>2385.2539099999999</c:v>
                </c:pt>
                <c:pt idx="9734">
                  <c:v>2385.2539099999999</c:v>
                </c:pt>
                <c:pt idx="9735">
                  <c:v>2385.2539099999999</c:v>
                </c:pt>
                <c:pt idx="9736">
                  <c:v>2387.6953100000019</c:v>
                </c:pt>
                <c:pt idx="9737">
                  <c:v>2385.2539099999999</c:v>
                </c:pt>
                <c:pt idx="9738">
                  <c:v>2385.2539099999999</c:v>
                </c:pt>
                <c:pt idx="9739">
                  <c:v>2387.6953100000019</c:v>
                </c:pt>
                <c:pt idx="9740">
                  <c:v>2387.6953100000019</c:v>
                </c:pt>
                <c:pt idx="9741">
                  <c:v>2385.2539099999999</c:v>
                </c:pt>
                <c:pt idx="9742">
                  <c:v>2385.2539099999999</c:v>
                </c:pt>
                <c:pt idx="9743">
                  <c:v>2387.6953100000019</c:v>
                </c:pt>
                <c:pt idx="9744">
                  <c:v>2387.6953100000019</c:v>
                </c:pt>
                <c:pt idx="9745">
                  <c:v>2387.6953100000019</c:v>
                </c:pt>
                <c:pt idx="9746">
                  <c:v>2385.2539099999999</c:v>
                </c:pt>
                <c:pt idx="9747">
                  <c:v>2385.2539099999999</c:v>
                </c:pt>
                <c:pt idx="9748">
                  <c:v>2387.6953100000019</c:v>
                </c:pt>
                <c:pt idx="9749">
                  <c:v>2385.2539099999999</c:v>
                </c:pt>
                <c:pt idx="9750">
                  <c:v>2387.6953100000019</c:v>
                </c:pt>
                <c:pt idx="9751">
                  <c:v>2387.6953100000019</c:v>
                </c:pt>
                <c:pt idx="9752">
                  <c:v>2385.2539099999999</c:v>
                </c:pt>
                <c:pt idx="9753">
                  <c:v>2387.6953100000019</c:v>
                </c:pt>
                <c:pt idx="9754">
                  <c:v>2387.6953100000019</c:v>
                </c:pt>
                <c:pt idx="9755">
                  <c:v>2385.2539099999999</c:v>
                </c:pt>
                <c:pt idx="9756">
                  <c:v>2385.2539099999999</c:v>
                </c:pt>
                <c:pt idx="9757">
                  <c:v>2387.6953100000019</c:v>
                </c:pt>
                <c:pt idx="9758">
                  <c:v>2385.2539099999999</c:v>
                </c:pt>
                <c:pt idx="9759">
                  <c:v>2385.2539099999999</c:v>
                </c:pt>
                <c:pt idx="9760">
                  <c:v>2385.2539099999999</c:v>
                </c:pt>
                <c:pt idx="9761">
                  <c:v>2385.2539099999999</c:v>
                </c:pt>
                <c:pt idx="9762">
                  <c:v>2385.2539099999999</c:v>
                </c:pt>
                <c:pt idx="9763">
                  <c:v>2385.2539099999999</c:v>
                </c:pt>
                <c:pt idx="9764">
                  <c:v>2387.6953100000019</c:v>
                </c:pt>
                <c:pt idx="9765">
                  <c:v>2385.2539099999999</c:v>
                </c:pt>
                <c:pt idx="9766">
                  <c:v>2387.6953100000019</c:v>
                </c:pt>
                <c:pt idx="9767">
                  <c:v>2387.6953100000019</c:v>
                </c:pt>
                <c:pt idx="9768">
                  <c:v>2387.6953100000019</c:v>
                </c:pt>
                <c:pt idx="9769">
                  <c:v>2385.2539099999999</c:v>
                </c:pt>
                <c:pt idx="9770">
                  <c:v>2385.2539099999999</c:v>
                </c:pt>
                <c:pt idx="9771">
                  <c:v>2387.6953100000019</c:v>
                </c:pt>
                <c:pt idx="9772">
                  <c:v>2387.6953100000019</c:v>
                </c:pt>
                <c:pt idx="9773">
                  <c:v>2387.6953100000019</c:v>
                </c:pt>
                <c:pt idx="9774">
                  <c:v>2385.2539099999999</c:v>
                </c:pt>
                <c:pt idx="9775">
                  <c:v>2387.6953100000019</c:v>
                </c:pt>
                <c:pt idx="9776">
                  <c:v>2387.6953100000019</c:v>
                </c:pt>
                <c:pt idx="9777">
                  <c:v>2385.2539099999999</c:v>
                </c:pt>
                <c:pt idx="9778">
                  <c:v>2387.6953100000019</c:v>
                </c:pt>
                <c:pt idx="9779">
                  <c:v>2387.6953100000019</c:v>
                </c:pt>
                <c:pt idx="9780">
                  <c:v>2385.2539099999999</c:v>
                </c:pt>
                <c:pt idx="9781">
                  <c:v>2387.6953100000019</c:v>
                </c:pt>
                <c:pt idx="9782">
                  <c:v>2385.2539099999999</c:v>
                </c:pt>
                <c:pt idx="9783">
                  <c:v>2387.6953100000019</c:v>
                </c:pt>
                <c:pt idx="9784">
                  <c:v>2385.2539099999999</c:v>
                </c:pt>
                <c:pt idx="9785">
                  <c:v>2387.6953100000019</c:v>
                </c:pt>
                <c:pt idx="9786">
                  <c:v>2385.2539099999999</c:v>
                </c:pt>
                <c:pt idx="9787">
                  <c:v>2387.6953100000019</c:v>
                </c:pt>
                <c:pt idx="9788">
                  <c:v>2385.2539099999999</c:v>
                </c:pt>
                <c:pt idx="9789">
                  <c:v>2387.6953100000019</c:v>
                </c:pt>
                <c:pt idx="9790">
                  <c:v>2385.2539099999999</c:v>
                </c:pt>
                <c:pt idx="9791">
                  <c:v>2387.6953100000019</c:v>
                </c:pt>
                <c:pt idx="9792">
                  <c:v>2385.2539099999999</c:v>
                </c:pt>
                <c:pt idx="9793">
                  <c:v>2387.6953100000019</c:v>
                </c:pt>
                <c:pt idx="9794">
                  <c:v>2385.2539099999999</c:v>
                </c:pt>
                <c:pt idx="9795">
                  <c:v>2385.2539099999999</c:v>
                </c:pt>
                <c:pt idx="9796">
                  <c:v>2385.2539099999999</c:v>
                </c:pt>
                <c:pt idx="9797">
                  <c:v>2385.2539099999999</c:v>
                </c:pt>
                <c:pt idx="9798">
                  <c:v>2385.2539099999999</c:v>
                </c:pt>
                <c:pt idx="9799">
                  <c:v>2387.6953100000019</c:v>
                </c:pt>
                <c:pt idx="9800">
                  <c:v>2385.2539099999999</c:v>
                </c:pt>
                <c:pt idx="9801">
                  <c:v>2385.2539099999999</c:v>
                </c:pt>
                <c:pt idx="9802">
                  <c:v>2385.2539099999999</c:v>
                </c:pt>
                <c:pt idx="9803">
                  <c:v>2387.6953100000019</c:v>
                </c:pt>
                <c:pt idx="9804">
                  <c:v>2387.6953100000019</c:v>
                </c:pt>
                <c:pt idx="9805">
                  <c:v>2385.2539099999999</c:v>
                </c:pt>
                <c:pt idx="9806">
                  <c:v>2385.2539099999999</c:v>
                </c:pt>
                <c:pt idx="9807">
                  <c:v>2387.6953100000019</c:v>
                </c:pt>
                <c:pt idx="9808">
                  <c:v>2385.2539099999999</c:v>
                </c:pt>
                <c:pt idx="9809">
                  <c:v>2385.2539099999999</c:v>
                </c:pt>
                <c:pt idx="9810">
                  <c:v>2387.6953100000019</c:v>
                </c:pt>
                <c:pt idx="9811">
                  <c:v>2385.2539099999999</c:v>
                </c:pt>
                <c:pt idx="9812">
                  <c:v>2387.6953100000019</c:v>
                </c:pt>
                <c:pt idx="9813">
                  <c:v>2387.6953100000019</c:v>
                </c:pt>
                <c:pt idx="9814">
                  <c:v>2385.2539099999999</c:v>
                </c:pt>
                <c:pt idx="9815">
                  <c:v>2387.6953100000019</c:v>
                </c:pt>
                <c:pt idx="9816">
                  <c:v>2385.2539099999999</c:v>
                </c:pt>
                <c:pt idx="9817">
                  <c:v>2387.6953100000019</c:v>
                </c:pt>
                <c:pt idx="9818">
                  <c:v>2387.6953100000019</c:v>
                </c:pt>
                <c:pt idx="9819">
                  <c:v>2385.2539099999999</c:v>
                </c:pt>
                <c:pt idx="9820">
                  <c:v>2385.2539099999999</c:v>
                </c:pt>
                <c:pt idx="9821">
                  <c:v>2387.6953100000019</c:v>
                </c:pt>
                <c:pt idx="9822">
                  <c:v>2387.6953100000019</c:v>
                </c:pt>
                <c:pt idx="9823">
                  <c:v>2385.2539099999999</c:v>
                </c:pt>
                <c:pt idx="9824">
                  <c:v>2385.2539099999999</c:v>
                </c:pt>
                <c:pt idx="9825">
                  <c:v>2385.2539099999999</c:v>
                </c:pt>
                <c:pt idx="9826">
                  <c:v>2385.2539099999999</c:v>
                </c:pt>
                <c:pt idx="9827">
                  <c:v>2385.2539099999999</c:v>
                </c:pt>
                <c:pt idx="9828">
                  <c:v>2387.6953100000019</c:v>
                </c:pt>
                <c:pt idx="9829">
                  <c:v>2385.2539099999999</c:v>
                </c:pt>
                <c:pt idx="9830">
                  <c:v>2387.6953100000019</c:v>
                </c:pt>
                <c:pt idx="9831">
                  <c:v>2387.6953100000019</c:v>
                </c:pt>
                <c:pt idx="9832">
                  <c:v>2387.6953100000019</c:v>
                </c:pt>
                <c:pt idx="9833">
                  <c:v>2385.2539099999999</c:v>
                </c:pt>
                <c:pt idx="9834">
                  <c:v>2387.6953100000019</c:v>
                </c:pt>
                <c:pt idx="9835">
                  <c:v>2385.2539099999999</c:v>
                </c:pt>
                <c:pt idx="9836">
                  <c:v>2387.6953100000019</c:v>
                </c:pt>
                <c:pt idx="9837">
                  <c:v>2387.6953100000019</c:v>
                </c:pt>
                <c:pt idx="9838">
                  <c:v>2385.2539099999999</c:v>
                </c:pt>
                <c:pt idx="9839">
                  <c:v>2387.6953100000019</c:v>
                </c:pt>
                <c:pt idx="9840">
                  <c:v>2387.6953100000019</c:v>
                </c:pt>
                <c:pt idx="9841">
                  <c:v>2385.2539099999999</c:v>
                </c:pt>
                <c:pt idx="9842">
                  <c:v>2385.2539099999999</c:v>
                </c:pt>
                <c:pt idx="9843">
                  <c:v>2387.6953100000019</c:v>
                </c:pt>
                <c:pt idx="9844">
                  <c:v>2387.6953100000019</c:v>
                </c:pt>
                <c:pt idx="9845">
                  <c:v>2385.2539099999999</c:v>
                </c:pt>
                <c:pt idx="9846">
                  <c:v>2387.6953100000019</c:v>
                </c:pt>
                <c:pt idx="9847">
                  <c:v>2385.2539099999999</c:v>
                </c:pt>
                <c:pt idx="9848">
                  <c:v>2385.2539099999999</c:v>
                </c:pt>
                <c:pt idx="9849">
                  <c:v>2387.6953100000019</c:v>
                </c:pt>
                <c:pt idx="9850">
                  <c:v>2387.6953100000019</c:v>
                </c:pt>
                <c:pt idx="9851">
                  <c:v>2385.2539099999999</c:v>
                </c:pt>
                <c:pt idx="9852">
                  <c:v>2385.2539099999999</c:v>
                </c:pt>
                <c:pt idx="9853">
                  <c:v>2387.6953100000019</c:v>
                </c:pt>
                <c:pt idx="9854">
                  <c:v>2385.2539099999999</c:v>
                </c:pt>
                <c:pt idx="9855">
                  <c:v>2385.2539099999999</c:v>
                </c:pt>
                <c:pt idx="9856">
                  <c:v>2387.6953100000019</c:v>
                </c:pt>
                <c:pt idx="9857">
                  <c:v>2385.2539099999999</c:v>
                </c:pt>
                <c:pt idx="9858">
                  <c:v>2385.2539099999999</c:v>
                </c:pt>
                <c:pt idx="9859">
                  <c:v>2385.2539099999999</c:v>
                </c:pt>
                <c:pt idx="9860">
                  <c:v>2387.6953100000019</c:v>
                </c:pt>
                <c:pt idx="9861">
                  <c:v>2387.6953100000019</c:v>
                </c:pt>
                <c:pt idx="9862">
                  <c:v>2387.6953100000019</c:v>
                </c:pt>
                <c:pt idx="9863">
                  <c:v>2385.2539099999999</c:v>
                </c:pt>
                <c:pt idx="9864">
                  <c:v>2387.6953100000019</c:v>
                </c:pt>
                <c:pt idx="9865">
                  <c:v>2385.2539099999999</c:v>
                </c:pt>
                <c:pt idx="9866">
                  <c:v>2385.2539099999999</c:v>
                </c:pt>
                <c:pt idx="9867">
                  <c:v>2385.2539099999999</c:v>
                </c:pt>
                <c:pt idx="9868">
                  <c:v>2385.2539099999999</c:v>
                </c:pt>
                <c:pt idx="9869">
                  <c:v>2385.2539099999999</c:v>
                </c:pt>
                <c:pt idx="9870">
                  <c:v>2385.2539099999999</c:v>
                </c:pt>
                <c:pt idx="9871">
                  <c:v>2385.2539099999999</c:v>
                </c:pt>
                <c:pt idx="9872">
                  <c:v>2385.2539099999999</c:v>
                </c:pt>
                <c:pt idx="9873">
                  <c:v>2385.2539099999999</c:v>
                </c:pt>
                <c:pt idx="9874">
                  <c:v>2385.2539099999999</c:v>
                </c:pt>
                <c:pt idx="9875">
                  <c:v>2385.2539099999999</c:v>
                </c:pt>
                <c:pt idx="9876">
                  <c:v>2385.2539099999999</c:v>
                </c:pt>
                <c:pt idx="9877">
                  <c:v>2387.6953100000019</c:v>
                </c:pt>
                <c:pt idx="9878">
                  <c:v>2385.2539099999999</c:v>
                </c:pt>
                <c:pt idx="9879">
                  <c:v>2387.6953100000019</c:v>
                </c:pt>
                <c:pt idx="9880">
                  <c:v>2387.6953100000019</c:v>
                </c:pt>
                <c:pt idx="9881">
                  <c:v>2387.6953100000019</c:v>
                </c:pt>
                <c:pt idx="9882">
                  <c:v>2387.6953100000019</c:v>
                </c:pt>
                <c:pt idx="9883">
                  <c:v>2387.6953100000019</c:v>
                </c:pt>
                <c:pt idx="9884">
                  <c:v>2385.2539099999999</c:v>
                </c:pt>
                <c:pt idx="9885">
                  <c:v>2385.2539099999999</c:v>
                </c:pt>
                <c:pt idx="9886">
                  <c:v>2385.2539099999999</c:v>
                </c:pt>
                <c:pt idx="9887">
                  <c:v>2387.6953100000019</c:v>
                </c:pt>
                <c:pt idx="9888">
                  <c:v>2387.6953100000019</c:v>
                </c:pt>
                <c:pt idx="9889">
                  <c:v>2387.6953100000019</c:v>
                </c:pt>
                <c:pt idx="9890">
                  <c:v>2387.6953100000019</c:v>
                </c:pt>
                <c:pt idx="9891">
                  <c:v>2385.2539099999999</c:v>
                </c:pt>
                <c:pt idx="9892">
                  <c:v>2385.2539099999999</c:v>
                </c:pt>
                <c:pt idx="9893">
                  <c:v>2385.2539099999999</c:v>
                </c:pt>
                <c:pt idx="9894">
                  <c:v>2385.2539099999999</c:v>
                </c:pt>
                <c:pt idx="9895">
                  <c:v>2385.2539099999999</c:v>
                </c:pt>
                <c:pt idx="9896">
                  <c:v>2385.2539099999999</c:v>
                </c:pt>
                <c:pt idx="9897">
                  <c:v>2385.2539099999999</c:v>
                </c:pt>
                <c:pt idx="9898">
                  <c:v>2385.2539099999999</c:v>
                </c:pt>
                <c:pt idx="9899">
                  <c:v>2385.2539099999999</c:v>
                </c:pt>
                <c:pt idx="9900">
                  <c:v>2387.6953100000019</c:v>
                </c:pt>
                <c:pt idx="9901">
                  <c:v>2385.2539099999999</c:v>
                </c:pt>
                <c:pt idx="9902">
                  <c:v>2385.2539099999999</c:v>
                </c:pt>
                <c:pt idx="9903">
                  <c:v>2387.6953100000019</c:v>
                </c:pt>
                <c:pt idx="9904">
                  <c:v>2387.6953100000019</c:v>
                </c:pt>
                <c:pt idx="9905">
                  <c:v>2385.2539099999999</c:v>
                </c:pt>
                <c:pt idx="9906">
                  <c:v>2387.6953100000019</c:v>
                </c:pt>
                <c:pt idx="9907">
                  <c:v>2387.6953100000019</c:v>
                </c:pt>
                <c:pt idx="9908">
                  <c:v>2385.2539099999999</c:v>
                </c:pt>
                <c:pt idx="9909">
                  <c:v>2385.2539099999999</c:v>
                </c:pt>
                <c:pt idx="9910">
                  <c:v>2387.6953100000019</c:v>
                </c:pt>
                <c:pt idx="9911">
                  <c:v>2387.6953100000019</c:v>
                </c:pt>
                <c:pt idx="9912">
                  <c:v>2387.6953100000019</c:v>
                </c:pt>
                <c:pt idx="9913">
                  <c:v>2387.6953100000019</c:v>
                </c:pt>
                <c:pt idx="9914">
                  <c:v>2385.2539099999999</c:v>
                </c:pt>
                <c:pt idx="9915">
                  <c:v>2387.6953100000019</c:v>
                </c:pt>
                <c:pt idx="9916">
                  <c:v>2385.2539099999999</c:v>
                </c:pt>
                <c:pt idx="9917">
                  <c:v>2387.6953100000019</c:v>
                </c:pt>
                <c:pt idx="9918">
                  <c:v>2387.6953100000019</c:v>
                </c:pt>
                <c:pt idx="9919">
                  <c:v>2385.2539099999999</c:v>
                </c:pt>
                <c:pt idx="9920">
                  <c:v>2387.6953100000019</c:v>
                </c:pt>
                <c:pt idx="9921">
                  <c:v>2387.6953100000019</c:v>
                </c:pt>
                <c:pt idx="9922">
                  <c:v>2387.6953100000019</c:v>
                </c:pt>
                <c:pt idx="9923">
                  <c:v>2387.6953100000019</c:v>
                </c:pt>
                <c:pt idx="9924">
                  <c:v>2385.2539099999999</c:v>
                </c:pt>
                <c:pt idx="9925">
                  <c:v>2387.6953100000019</c:v>
                </c:pt>
                <c:pt idx="9926">
                  <c:v>2385.2539099999999</c:v>
                </c:pt>
                <c:pt idx="9927">
                  <c:v>2385.2539099999999</c:v>
                </c:pt>
                <c:pt idx="9928">
                  <c:v>2385.2539099999999</c:v>
                </c:pt>
                <c:pt idx="9929">
                  <c:v>2385.2539099999999</c:v>
                </c:pt>
                <c:pt idx="9930">
                  <c:v>2387.6953100000019</c:v>
                </c:pt>
                <c:pt idx="9931">
                  <c:v>2387.6953100000019</c:v>
                </c:pt>
                <c:pt idx="9932">
                  <c:v>2387.6953100000019</c:v>
                </c:pt>
                <c:pt idx="9933">
                  <c:v>2387.6953100000019</c:v>
                </c:pt>
                <c:pt idx="9934">
                  <c:v>2387.6953100000019</c:v>
                </c:pt>
                <c:pt idx="9935">
                  <c:v>2387.6953100000019</c:v>
                </c:pt>
                <c:pt idx="9936">
                  <c:v>2387.6953100000019</c:v>
                </c:pt>
                <c:pt idx="9937">
                  <c:v>2387.6953100000019</c:v>
                </c:pt>
                <c:pt idx="9938">
                  <c:v>2387.6953100000019</c:v>
                </c:pt>
                <c:pt idx="9939">
                  <c:v>2387.6953100000019</c:v>
                </c:pt>
                <c:pt idx="9940">
                  <c:v>2385.2539099999999</c:v>
                </c:pt>
                <c:pt idx="9941">
                  <c:v>2385.2539099999999</c:v>
                </c:pt>
                <c:pt idx="9942">
                  <c:v>2387.6953100000019</c:v>
                </c:pt>
                <c:pt idx="9943">
                  <c:v>2385.2539099999999</c:v>
                </c:pt>
                <c:pt idx="9944">
                  <c:v>2387.6953100000019</c:v>
                </c:pt>
                <c:pt idx="9945">
                  <c:v>2385.2539099999999</c:v>
                </c:pt>
                <c:pt idx="9946">
                  <c:v>2385.2539099999999</c:v>
                </c:pt>
                <c:pt idx="9947">
                  <c:v>2387.6953100000019</c:v>
                </c:pt>
                <c:pt idx="9948">
                  <c:v>2385.2539099999999</c:v>
                </c:pt>
                <c:pt idx="9949">
                  <c:v>2385.2539099999999</c:v>
                </c:pt>
                <c:pt idx="9950">
                  <c:v>2387.6953100000019</c:v>
                </c:pt>
                <c:pt idx="9951">
                  <c:v>2385.2539099999999</c:v>
                </c:pt>
                <c:pt idx="9952">
                  <c:v>2385.2539099999999</c:v>
                </c:pt>
                <c:pt idx="9953">
                  <c:v>2385.2539099999999</c:v>
                </c:pt>
                <c:pt idx="9954">
                  <c:v>2385.2539099999999</c:v>
                </c:pt>
                <c:pt idx="9955">
                  <c:v>2385.2539099999999</c:v>
                </c:pt>
                <c:pt idx="9956">
                  <c:v>2387.6953100000019</c:v>
                </c:pt>
                <c:pt idx="9957">
                  <c:v>2385.2539099999999</c:v>
                </c:pt>
                <c:pt idx="9958">
                  <c:v>2385.2539099999999</c:v>
                </c:pt>
                <c:pt idx="9959">
                  <c:v>2387.6953100000019</c:v>
                </c:pt>
                <c:pt idx="9960">
                  <c:v>2385.2539099999999</c:v>
                </c:pt>
                <c:pt idx="9961">
                  <c:v>2385.2539099999999</c:v>
                </c:pt>
                <c:pt idx="9962">
                  <c:v>2387.6953100000019</c:v>
                </c:pt>
                <c:pt idx="9963">
                  <c:v>2387.6953100000019</c:v>
                </c:pt>
                <c:pt idx="9964">
                  <c:v>2385.2539099999999</c:v>
                </c:pt>
                <c:pt idx="9965">
                  <c:v>2387.6953100000019</c:v>
                </c:pt>
                <c:pt idx="9966">
                  <c:v>2387.6953100000019</c:v>
                </c:pt>
                <c:pt idx="9967">
                  <c:v>2385.2539099999999</c:v>
                </c:pt>
                <c:pt idx="9968">
                  <c:v>2387.6953100000019</c:v>
                </c:pt>
                <c:pt idx="9969">
                  <c:v>2387.6953100000019</c:v>
                </c:pt>
                <c:pt idx="9970">
                  <c:v>2385.2539099999999</c:v>
                </c:pt>
                <c:pt idx="9971">
                  <c:v>2387.6953100000019</c:v>
                </c:pt>
                <c:pt idx="9972">
                  <c:v>2387.6953100000019</c:v>
                </c:pt>
                <c:pt idx="9973">
                  <c:v>2385.2539099999999</c:v>
                </c:pt>
                <c:pt idx="9974">
                  <c:v>2385.2539099999999</c:v>
                </c:pt>
                <c:pt idx="9975">
                  <c:v>2387.6953100000019</c:v>
                </c:pt>
                <c:pt idx="9976">
                  <c:v>2387.6953100000019</c:v>
                </c:pt>
                <c:pt idx="9977">
                  <c:v>2385.2539099999999</c:v>
                </c:pt>
                <c:pt idx="9978">
                  <c:v>2387.6953100000019</c:v>
                </c:pt>
                <c:pt idx="9979">
                  <c:v>2385.2539099999999</c:v>
                </c:pt>
                <c:pt idx="9980">
                  <c:v>2387.6953100000019</c:v>
                </c:pt>
                <c:pt idx="9981">
                  <c:v>2385.2539099999999</c:v>
                </c:pt>
                <c:pt idx="9982">
                  <c:v>2387.6953100000019</c:v>
                </c:pt>
                <c:pt idx="9983">
                  <c:v>2385.2539099999999</c:v>
                </c:pt>
                <c:pt idx="9984">
                  <c:v>2387.6953100000019</c:v>
                </c:pt>
                <c:pt idx="9985">
                  <c:v>2387.6953100000019</c:v>
                </c:pt>
                <c:pt idx="9986">
                  <c:v>2387.6953100000019</c:v>
                </c:pt>
                <c:pt idx="9987">
                  <c:v>2385.2539099999999</c:v>
                </c:pt>
                <c:pt idx="9988">
                  <c:v>2385.2539099999999</c:v>
                </c:pt>
                <c:pt idx="9989">
                  <c:v>2385.2539099999999</c:v>
                </c:pt>
                <c:pt idx="9990">
                  <c:v>2387.6953100000019</c:v>
                </c:pt>
                <c:pt idx="9991">
                  <c:v>2385.2539099999999</c:v>
                </c:pt>
                <c:pt idx="9992">
                  <c:v>2385.2539099999999</c:v>
                </c:pt>
                <c:pt idx="9993">
                  <c:v>2387.6953100000019</c:v>
                </c:pt>
                <c:pt idx="9994">
                  <c:v>2385.2539099999999</c:v>
                </c:pt>
                <c:pt idx="9995">
                  <c:v>2385.2539099999999</c:v>
                </c:pt>
                <c:pt idx="9996">
                  <c:v>2385.2539099999999</c:v>
                </c:pt>
                <c:pt idx="9997">
                  <c:v>2385.2539099999999</c:v>
                </c:pt>
                <c:pt idx="9998">
                  <c:v>2385.2539099999999</c:v>
                </c:pt>
                <c:pt idx="9999">
                  <c:v>2385.2539099999999</c:v>
                </c:pt>
                <c:pt idx="10000">
                  <c:v>2387.6953100000019</c:v>
                </c:pt>
                <c:pt idx="10001">
                  <c:v>2385.2539099999999</c:v>
                </c:pt>
                <c:pt idx="10002">
                  <c:v>2387.6953100000019</c:v>
                </c:pt>
                <c:pt idx="10003">
                  <c:v>2387.6953100000019</c:v>
                </c:pt>
                <c:pt idx="10004">
                  <c:v>2385.2539099999999</c:v>
                </c:pt>
                <c:pt idx="10005">
                  <c:v>2385.2539099999999</c:v>
                </c:pt>
                <c:pt idx="10006">
                  <c:v>2387.6953100000019</c:v>
                </c:pt>
                <c:pt idx="10007">
                  <c:v>2387.6953100000019</c:v>
                </c:pt>
                <c:pt idx="10008">
                  <c:v>2387.6953100000019</c:v>
                </c:pt>
                <c:pt idx="10009">
                  <c:v>2387.6953100000019</c:v>
                </c:pt>
                <c:pt idx="10010">
                  <c:v>2385.2539099999999</c:v>
                </c:pt>
                <c:pt idx="10011">
                  <c:v>2387.6953100000019</c:v>
                </c:pt>
                <c:pt idx="10012">
                  <c:v>2385.2539099999999</c:v>
                </c:pt>
                <c:pt idx="10013">
                  <c:v>2385.2539099999999</c:v>
                </c:pt>
                <c:pt idx="10014">
                  <c:v>2387.6953100000019</c:v>
                </c:pt>
                <c:pt idx="10015">
                  <c:v>2385.2539099999999</c:v>
                </c:pt>
                <c:pt idx="10016">
                  <c:v>2385.2539099999999</c:v>
                </c:pt>
                <c:pt idx="10017">
                  <c:v>2385.2539099999999</c:v>
                </c:pt>
                <c:pt idx="10018">
                  <c:v>2387.6953100000019</c:v>
                </c:pt>
                <c:pt idx="10019">
                  <c:v>2385.2539099999999</c:v>
                </c:pt>
                <c:pt idx="10020">
                  <c:v>2387.6953100000019</c:v>
                </c:pt>
                <c:pt idx="10021">
                  <c:v>2387.6953100000019</c:v>
                </c:pt>
                <c:pt idx="10022">
                  <c:v>2387.6953100000019</c:v>
                </c:pt>
                <c:pt idx="10023">
                  <c:v>2385.2539099999999</c:v>
                </c:pt>
                <c:pt idx="10024">
                  <c:v>2387.6953100000019</c:v>
                </c:pt>
                <c:pt idx="10025">
                  <c:v>2385.2539099999999</c:v>
                </c:pt>
                <c:pt idx="10026">
                  <c:v>2387.6953100000019</c:v>
                </c:pt>
                <c:pt idx="10027">
                  <c:v>2387.6953100000019</c:v>
                </c:pt>
                <c:pt idx="10028">
                  <c:v>2385.2539099999999</c:v>
                </c:pt>
                <c:pt idx="10029">
                  <c:v>2385.2539099999999</c:v>
                </c:pt>
                <c:pt idx="10030">
                  <c:v>2385.2539099999999</c:v>
                </c:pt>
                <c:pt idx="10031">
                  <c:v>2385.2539099999999</c:v>
                </c:pt>
                <c:pt idx="10032">
                  <c:v>2385.2539099999999</c:v>
                </c:pt>
                <c:pt idx="10033">
                  <c:v>2387.6953100000019</c:v>
                </c:pt>
                <c:pt idx="10034">
                  <c:v>2385.2539099999999</c:v>
                </c:pt>
                <c:pt idx="10035">
                  <c:v>2387.6953100000019</c:v>
                </c:pt>
                <c:pt idx="10036">
                  <c:v>2385.2539099999999</c:v>
                </c:pt>
                <c:pt idx="10037">
                  <c:v>2387.6953100000019</c:v>
                </c:pt>
                <c:pt idx="10038">
                  <c:v>2387.6953100000019</c:v>
                </c:pt>
                <c:pt idx="10039">
                  <c:v>2385.2539099999999</c:v>
                </c:pt>
                <c:pt idx="10040">
                  <c:v>2387.6953100000019</c:v>
                </c:pt>
                <c:pt idx="10041">
                  <c:v>2385.2539099999999</c:v>
                </c:pt>
                <c:pt idx="10042">
                  <c:v>2385.2539099999999</c:v>
                </c:pt>
                <c:pt idx="10043">
                  <c:v>2387.6953100000019</c:v>
                </c:pt>
                <c:pt idx="10044">
                  <c:v>2385.2539099999999</c:v>
                </c:pt>
                <c:pt idx="10045">
                  <c:v>2387.6953100000019</c:v>
                </c:pt>
                <c:pt idx="10046">
                  <c:v>2385.2539099999999</c:v>
                </c:pt>
                <c:pt idx="10047">
                  <c:v>2385.2539099999999</c:v>
                </c:pt>
                <c:pt idx="10048">
                  <c:v>2385.2539099999999</c:v>
                </c:pt>
                <c:pt idx="10049">
                  <c:v>2385.2539099999999</c:v>
                </c:pt>
                <c:pt idx="10050">
                  <c:v>2385.2539099999999</c:v>
                </c:pt>
                <c:pt idx="10051">
                  <c:v>2387.6953100000019</c:v>
                </c:pt>
                <c:pt idx="10052">
                  <c:v>2387.6953100000019</c:v>
                </c:pt>
                <c:pt idx="10053">
                  <c:v>2385.2539099999999</c:v>
                </c:pt>
                <c:pt idx="10054">
                  <c:v>2385.2539099999999</c:v>
                </c:pt>
                <c:pt idx="10055">
                  <c:v>2385.2539099999999</c:v>
                </c:pt>
                <c:pt idx="10056">
                  <c:v>2385.2539099999999</c:v>
                </c:pt>
                <c:pt idx="10057">
                  <c:v>2387.6953100000019</c:v>
                </c:pt>
                <c:pt idx="10058">
                  <c:v>2385.2539099999999</c:v>
                </c:pt>
                <c:pt idx="10059">
                  <c:v>2387.6953100000019</c:v>
                </c:pt>
                <c:pt idx="10060">
                  <c:v>2387.6953100000019</c:v>
                </c:pt>
                <c:pt idx="10061">
                  <c:v>2385.2539099999999</c:v>
                </c:pt>
                <c:pt idx="10062">
                  <c:v>2385.2539099999999</c:v>
                </c:pt>
                <c:pt idx="10063">
                  <c:v>2385.2539099999999</c:v>
                </c:pt>
                <c:pt idx="10064">
                  <c:v>2385.2539099999999</c:v>
                </c:pt>
                <c:pt idx="10065">
                  <c:v>2385.2539099999999</c:v>
                </c:pt>
                <c:pt idx="10066">
                  <c:v>2387.6953100000019</c:v>
                </c:pt>
                <c:pt idx="10067">
                  <c:v>2387.6953100000019</c:v>
                </c:pt>
                <c:pt idx="10068">
                  <c:v>2385.2539099999999</c:v>
                </c:pt>
                <c:pt idx="10069">
                  <c:v>2387.6953100000019</c:v>
                </c:pt>
                <c:pt idx="10070">
                  <c:v>2385.2539099999999</c:v>
                </c:pt>
                <c:pt idx="10071">
                  <c:v>2387.6953100000019</c:v>
                </c:pt>
                <c:pt idx="10072">
                  <c:v>2387.6953100000019</c:v>
                </c:pt>
                <c:pt idx="10073">
                  <c:v>2387.6953100000019</c:v>
                </c:pt>
                <c:pt idx="10074">
                  <c:v>2385.2539099999999</c:v>
                </c:pt>
                <c:pt idx="10075">
                  <c:v>2387.6953100000019</c:v>
                </c:pt>
                <c:pt idx="10076">
                  <c:v>2387.6953100000019</c:v>
                </c:pt>
                <c:pt idx="10077">
                  <c:v>2385.2539099999999</c:v>
                </c:pt>
                <c:pt idx="10078">
                  <c:v>2387.6953100000019</c:v>
                </c:pt>
                <c:pt idx="10079">
                  <c:v>2387.6953100000019</c:v>
                </c:pt>
                <c:pt idx="10080">
                  <c:v>2385.2539099999999</c:v>
                </c:pt>
                <c:pt idx="10081">
                  <c:v>2385.2539099999999</c:v>
                </c:pt>
                <c:pt idx="10082">
                  <c:v>2385.2539099999999</c:v>
                </c:pt>
                <c:pt idx="10083">
                  <c:v>2387.6953100000019</c:v>
                </c:pt>
                <c:pt idx="10084">
                  <c:v>2385.2539099999999</c:v>
                </c:pt>
                <c:pt idx="10085">
                  <c:v>2387.6953100000019</c:v>
                </c:pt>
                <c:pt idx="10086">
                  <c:v>2385.2539099999999</c:v>
                </c:pt>
                <c:pt idx="10087">
                  <c:v>2385.2539099999999</c:v>
                </c:pt>
                <c:pt idx="10088">
                  <c:v>2387.6953100000019</c:v>
                </c:pt>
                <c:pt idx="10089">
                  <c:v>2385.2539099999999</c:v>
                </c:pt>
                <c:pt idx="10090">
                  <c:v>2387.6953100000019</c:v>
                </c:pt>
                <c:pt idx="10091">
                  <c:v>2387.6953100000019</c:v>
                </c:pt>
                <c:pt idx="10092">
                  <c:v>2387.6953100000019</c:v>
                </c:pt>
                <c:pt idx="10093">
                  <c:v>2387.6953100000019</c:v>
                </c:pt>
                <c:pt idx="10094">
                  <c:v>2385.2539099999999</c:v>
                </c:pt>
                <c:pt idx="10095">
                  <c:v>2385.2539099999999</c:v>
                </c:pt>
                <c:pt idx="10096">
                  <c:v>2385.2539099999999</c:v>
                </c:pt>
                <c:pt idx="10097">
                  <c:v>2385.2539099999999</c:v>
                </c:pt>
                <c:pt idx="10098">
                  <c:v>2385.2539099999999</c:v>
                </c:pt>
                <c:pt idx="10099">
                  <c:v>2385.2539099999999</c:v>
                </c:pt>
                <c:pt idx="10100">
                  <c:v>2387.6953100000019</c:v>
                </c:pt>
                <c:pt idx="10101">
                  <c:v>2385.2539099999999</c:v>
                </c:pt>
                <c:pt idx="10102">
                  <c:v>2385.2539099999999</c:v>
                </c:pt>
                <c:pt idx="10103">
                  <c:v>2385.2539099999999</c:v>
                </c:pt>
                <c:pt idx="10104">
                  <c:v>2385.2539099999999</c:v>
                </c:pt>
                <c:pt idx="10105">
                  <c:v>2385.2539099999999</c:v>
                </c:pt>
                <c:pt idx="10106">
                  <c:v>2387.6953100000019</c:v>
                </c:pt>
                <c:pt idx="10107">
                  <c:v>2387.6953100000019</c:v>
                </c:pt>
                <c:pt idx="10108">
                  <c:v>2387.6953100000019</c:v>
                </c:pt>
                <c:pt idx="10109">
                  <c:v>2387.6953100000019</c:v>
                </c:pt>
                <c:pt idx="10110">
                  <c:v>2385.2539099999999</c:v>
                </c:pt>
                <c:pt idx="10111">
                  <c:v>2385.2539099999999</c:v>
                </c:pt>
                <c:pt idx="10112">
                  <c:v>2385.2539099999999</c:v>
                </c:pt>
                <c:pt idx="10113">
                  <c:v>2387.6953100000019</c:v>
                </c:pt>
                <c:pt idx="10114">
                  <c:v>2385.2539099999999</c:v>
                </c:pt>
                <c:pt idx="10115">
                  <c:v>2385.2539099999999</c:v>
                </c:pt>
                <c:pt idx="10116">
                  <c:v>2385.2539099999999</c:v>
                </c:pt>
                <c:pt idx="10117">
                  <c:v>2385.2539099999999</c:v>
                </c:pt>
                <c:pt idx="10118">
                  <c:v>2387.6953100000019</c:v>
                </c:pt>
                <c:pt idx="10119">
                  <c:v>2387.6953100000019</c:v>
                </c:pt>
                <c:pt idx="10120">
                  <c:v>2385.2539099999999</c:v>
                </c:pt>
                <c:pt idx="10121">
                  <c:v>2387.6953100000019</c:v>
                </c:pt>
                <c:pt idx="10122">
                  <c:v>2385.2539099999999</c:v>
                </c:pt>
                <c:pt idx="10123">
                  <c:v>2387.6953100000019</c:v>
                </c:pt>
                <c:pt idx="10124">
                  <c:v>2385.2539099999999</c:v>
                </c:pt>
                <c:pt idx="10125">
                  <c:v>2385.2539099999999</c:v>
                </c:pt>
                <c:pt idx="10126">
                  <c:v>2387.6953100000019</c:v>
                </c:pt>
                <c:pt idx="10127">
                  <c:v>2385.2539099999999</c:v>
                </c:pt>
                <c:pt idx="10128">
                  <c:v>2387.6953100000019</c:v>
                </c:pt>
                <c:pt idx="10129">
                  <c:v>2385.2539099999999</c:v>
                </c:pt>
                <c:pt idx="10130">
                  <c:v>2385.2539099999999</c:v>
                </c:pt>
                <c:pt idx="10131">
                  <c:v>2385.2539099999999</c:v>
                </c:pt>
                <c:pt idx="10132">
                  <c:v>2385.2539099999999</c:v>
                </c:pt>
                <c:pt idx="10133">
                  <c:v>2385.2539099999999</c:v>
                </c:pt>
                <c:pt idx="10134">
                  <c:v>2385.2539099999999</c:v>
                </c:pt>
                <c:pt idx="10135">
                  <c:v>2385.2539099999999</c:v>
                </c:pt>
                <c:pt idx="10136">
                  <c:v>2385.2539099999999</c:v>
                </c:pt>
                <c:pt idx="10137">
                  <c:v>2385.2539099999999</c:v>
                </c:pt>
                <c:pt idx="10138">
                  <c:v>2385.2539099999999</c:v>
                </c:pt>
                <c:pt idx="10139">
                  <c:v>2385.2539099999999</c:v>
                </c:pt>
                <c:pt idx="10140">
                  <c:v>2385.2539099999999</c:v>
                </c:pt>
                <c:pt idx="10141">
                  <c:v>2387.6953100000019</c:v>
                </c:pt>
                <c:pt idx="10142">
                  <c:v>2385.2539099999999</c:v>
                </c:pt>
                <c:pt idx="10143">
                  <c:v>2387.6953100000019</c:v>
                </c:pt>
                <c:pt idx="10144">
                  <c:v>2385.2539099999999</c:v>
                </c:pt>
                <c:pt idx="10145">
                  <c:v>2387.6953100000019</c:v>
                </c:pt>
                <c:pt idx="10146">
                  <c:v>2385.2539099999999</c:v>
                </c:pt>
                <c:pt idx="10147">
                  <c:v>2385.2539099999999</c:v>
                </c:pt>
                <c:pt idx="10148">
                  <c:v>2385.2539099999999</c:v>
                </c:pt>
                <c:pt idx="10149">
                  <c:v>2387.6953100000019</c:v>
                </c:pt>
                <c:pt idx="10150">
                  <c:v>2385.2539099999999</c:v>
                </c:pt>
                <c:pt idx="10151">
                  <c:v>2385.2539099999999</c:v>
                </c:pt>
                <c:pt idx="10152">
                  <c:v>2385.2539099999999</c:v>
                </c:pt>
                <c:pt idx="10153">
                  <c:v>2385.2539099999999</c:v>
                </c:pt>
                <c:pt idx="10154">
                  <c:v>2387.6953100000019</c:v>
                </c:pt>
                <c:pt idx="10155">
                  <c:v>2385.2539099999999</c:v>
                </c:pt>
                <c:pt idx="10156">
                  <c:v>2387.6953100000019</c:v>
                </c:pt>
                <c:pt idx="10157">
                  <c:v>2385.2539099999999</c:v>
                </c:pt>
                <c:pt idx="10158">
                  <c:v>2385.2539099999999</c:v>
                </c:pt>
                <c:pt idx="10159">
                  <c:v>2385.2539099999999</c:v>
                </c:pt>
                <c:pt idx="10160">
                  <c:v>2385.2539099999999</c:v>
                </c:pt>
                <c:pt idx="10161">
                  <c:v>2387.6953100000019</c:v>
                </c:pt>
                <c:pt idx="10162">
                  <c:v>2387.6953100000019</c:v>
                </c:pt>
                <c:pt idx="10163">
                  <c:v>2385.2539099999999</c:v>
                </c:pt>
                <c:pt idx="10164">
                  <c:v>2387.6953100000019</c:v>
                </c:pt>
                <c:pt idx="10165">
                  <c:v>2387.6953100000019</c:v>
                </c:pt>
                <c:pt idx="10166">
                  <c:v>2385.2539099999999</c:v>
                </c:pt>
                <c:pt idx="10167">
                  <c:v>2387.6953100000019</c:v>
                </c:pt>
                <c:pt idx="10168">
                  <c:v>2387.6953100000019</c:v>
                </c:pt>
                <c:pt idx="10169">
                  <c:v>2385.2539099999999</c:v>
                </c:pt>
                <c:pt idx="10170">
                  <c:v>2385.2539099999999</c:v>
                </c:pt>
                <c:pt idx="10171">
                  <c:v>2387.6953100000019</c:v>
                </c:pt>
                <c:pt idx="10172">
                  <c:v>2385.2539099999999</c:v>
                </c:pt>
                <c:pt idx="10173">
                  <c:v>2385.2539099999999</c:v>
                </c:pt>
                <c:pt idx="10174">
                  <c:v>2387.6953100000019</c:v>
                </c:pt>
                <c:pt idx="10175">
                  <c:v>2387.6953100000019</c:v>
                </c:pt>
                <c:pt idx="10176">
                  <c:v>2385.2539099999999</c:v>
                </c:pt>
                <c:pt idx="10177">
                  <c:v>2385.2539099999999</c:v>
                </c:pt>
                <c:pt idx="10178">
                  <c:v>2385.2539099999999</c:v>
                </c:pt>
                <c:pt idx="10179">
                  <c:v>2387.6953100000019</c:v>
                </c:pt>
                <c:pt idx="10180">
                  <c:v>2385.2539099999999</c:v>
                </c:pt>
                <c:pt idx="10181">
                  <c:v>2385.2539099999999</c:v>
                </c:pt>
                <c:pt idx="10182">
                  <c:v>2387.6953100000019</c:v>
                </c:pt>
                <c:pt idx="10183">
                  <c:v>2385.2539099999999</c:v>
                </c:pt>
                <c:pt idx="10184">
                  <c:v>2385.2539099999999</c:v>
                </c:pt>
                <c:pt idx="10185">
                  <c:v>2385.2539099999999</c:v>
                </c:pt>
                <c:pt idx="10186">
                  <c:v>2385.2539099999999</c:v>
                </c:pt>
                <c:pt idx="10187">
                  <c:v>2387.6953100000019</c:v>
                </c:pt>
                <c:pt idx="10188">
                  <c:v>2385.2539099999999</c:v>
                </c:pt>
                <c:pt idx="10189">
                  <c:v>2385.2539099999999</c:v>
                </c:pt>
                <c:pt idx="10190">
                  <c:v>2385.2539099999999</c:v>
                </c:pt>
                <c:pt idx="10191">
                  <c:v>2387.6953100000019</c:v>
                </c:pt>
                <c:pt idx="10192">
                  <c:v>2387.6953100000019</c:v>
                </c:pt>
                <c:pt idx="10193">
                  <c:v>2387.6953100000019</c:v>
                </c:pt>
                <c:pt idx="10194">
                  <c:v>2387.6953100000019</c:v>
                </c:pt>
                <c:pt idx="10195">
                  <c:v>2385.2539099999999</c:v>
                </c:pt>
                <c:pt idx="10196">
                  <c:v>2387.6953100000019</c:v>
                </c:pt>
                <c:pt idx="10197">
                  <c:v>2385.2539099999999</c:v>
                </c:pt>
                <c:pt idx="10198">
                  <c:v>2387.6953100000019</c:v>
                </c:pt>
                <c:pt idx="10199">
                  <c:v>2385.2539099999999</c:v>
                </c:pt>
                <c:pt idx="10200">
                  <c:v>2387.6953100000019</c:v>
                </c:pt>
                <c:pt idx="10201">
                  <c:v>2385.2539099999999</c:v>
                </c:pt>
                <c:pt idx="10202">
                  <c:v>2385.2539099999999</c:v>
                </c:pt>
                <c:pt idx="10203">
                  <c:v>2385.2539099999999</c:v>
                </c:pt>
                <c:pt idx="10204">
                  <c:v>2385.2539099999999</c:v>
                </c:pt>
                <c:pt idx="10205">
                  <c:v>2385.2539099999999</c:v>
                </c:pt>
                <c:pt idx="10206">
                  <c:v>2387.6953100000019</c:v>
                </c:pt>
                <c:pt idx="10207">
                  <c:v>2385.2539099999999</c:v>
                </c:pt>
                <c:pt idx="10208">
                  <c:v>2385.2539099999999</c:v>
                </c:pt>
                <c:pt idx="10209">
                  <c:v>2385.2539099999999</c:v>
                </c:pt>
                <c:pt idx="10210">
                  <c:v>2387.6953100000019</c:v>
                </c:pt>
                <c:pt idx="10211">
                  <c:v>2385.2539099999999</c:v>
                </c:pt>
                <c:pt idx="10212">
                  <c:v>2385.2539099999999</c:v>
                </c:pt>
                <c:pt idx="10213">
                  <c:v>2387.6953100000019</c:v>
                </c:pt>
                <c:pt idx="10214">
                  <c:v>2385.2539099999999</c:v>
                </c:pt>
                <c:pt idx="10215">
                  <c:v>2385.2539099999999</c:v>
                </c:pt>
                <c:pt idx="10216">
                  <c:v>2385.2539099999999</c:v>
                </c:pt>
                <c:pt idx="10217">
                  <c:v>2387.6953100000019</c:v>
                </c:pt>
                <c:pt idx="10218">
                  <c:v>2385.2539099999999</c:v>
                </c:pt>
                <c:pt idx="10219">
                  <c:v>2385.2539099999999</c:v>
                </c:pt>
                <c:pt idx="10220">
                  <c:v>2385.2539099999999</c:v>
                </c:pt>
                <c:pt idx="10221">
                  <c:v>2385.2539099999999</c:v>
                </c:pt>
                <c:pt idx="10222">
                  <c:v>2385.2539099999999</c:v>
                </c:pt>
                <c:pt idx="10223">
                  <c:v>2385.2539099999999</c:v>
                </c:pt>
                <c:pt idx="10224">
                  <c:v>2387.6953100000019</c:v>
                </c:pt>
                <c:pt idx="10225">
                  <c:v>2387.6953100000019</c:v>
                </c:pt>
                <c:pt idx="10226">
                  <c:v>2387.6953100000019</c:v>
                </c:pt>
                <c:pt idx="10227">
                  <c:v>2385.2539099999999</c:v>
                </c:pt>
                <c:pt idx="10228">
                  <c:v>2387.6953100000019</c:v>
                </c:pt>
                <c:pt idx="10229">
                  <c:v>2387.6953100000019</c:v>
                </c:pt>
                <c:pt idx="10230">
                  <c:v>2387.6953100000019</c:v>
                </c:pt>
                <c:pt idx="10231">
                  <c:v>2385.2539099999999</c:v>
                </c:pt>
                <c:pt idx="10232">
                  <c:v>2385.2539099999999</c:v>
                </c:pt>
                <c:pt idx="10233">
                  <c:v>2385.2539099999999</c:v>
                </c:pt>
                <c:pt idx="10234">
                  <c:v>2385.2539099999999</c:v>
                </c:pt>
                <c:pt idx="10235">
                  <c:v>2387.6953100000019</c:v>
                </c:pt>
                <c:pt idx="10236">
                  <c:v>2385.2539099999999</c:v>
                </c:pt>
                <c:pt idx="10237">
                  <c:v>2387.6953100000019</c:v>
                </c:pt>
                <c:pt idx="10238">
                  <c:v>2385.2539099999999</c:v>
                </c:pt>
                <c:pt idx="10239">
                  <c:v>2385.2539099999999</c:v>
                </c:pt>
                <c:pt idx="10240">
                  <c:v>2385.2539099999999</c:v>
                </c:pt>
                <c:pt idx="10241">
                  <c:v>2387.6953100000019</c:v>
                </c:pt>
                <c:pt idx="10242">
                  <c:v>2387.6953100000019</c:v>
                </c:pt>
                <c:pt idx="10243">
                  <c:v>2385.2539099999999</c:v>
                </c:pt>
                <c:pt idx="10244">
                  <c:v>2385.2539099999999</c:v>
                </c:pt>
                <c:pt idx="10245">
                  <c:v>2385.2539099999999</c:v>
                </c:pt>
                <c:pt idx="10246">
                  <c:v>2385.2539099999999</c:v>
                </c:pt>
                <c:pt idx="10247">
                  <c:v>2385.2539099999999</c:v>
                </c:pt>
                <c:pt idx="10248">
                  <c:v>2387.6953100000019</c:v>
                </c:pt>
                <c:pt idx="10249">
                  <c:v>2385.2539099999999</c:v>
                </c:pt>
                <c:pt idx="10250">
                  <c:v>2385.2539099999999</c:v>
                </c:pt>
                <c:pt idx="10251">
                  <c:v>2385.2539099999999</c:v>
                </c:pt>
                <c:pt idx="10252">
                  <c:v>2385.2539099999999</c:v>
                </c:pt>
                <c:pt idx="10253">
                  <c:v>2387.6953100000019</c:v>
                </c:pt>
                <c:pt idx="10254">
                  <c:v>2385.2539099999999</c:v>
                </c:pt>
                <c:pt idx="10255">
                  <c:v>2387.6953100000019</c:v>
                </c:pt>
                <c:pt idx="10256">
                  <c:v>2385.2539099999999</c:v>
                </c:pt>
                <c:pt idx="10257">
                  <c:v>2385.2539099999999</c:v>
                </c:pt>
                <c:pt idx="10258">
                  <c:v>2385.2539099999999</c:v>
                </c:pt>
                <c:pt idx="10259">
                  <c:v>2385.2539099999999</c:v>
                </c:pt>
                <c:pt idx="10260">
                  <c:v>2385.2539099999999</c:v>
                </c:pt>
                <c:pt idx="10261">
                  <c:v>2385.2539099999999</c:v>
                </c:pt>
                <c:pt idx="10262">
                  <c:v>2387.6953100000019</c:v>
                </c:pt>
                <c:pt idx="10263">
                  <c:v>2385.2539099999999</c:v>
                </c:pt>
                <c:pt idx="10264">
                  <c:v>2385.2539099999999</c:v>
                </c:pt>
                <c:pt idx="10265">
                  <c:v>2385.2539099999999</c:v>
                </c:pt>
                <c:pt idx="10266">
                  <c:v>2387.6953100000019</c:v>
                </c:pt>
                <c:pt idx="10267">
                  <c:v>2385.2539099999999</c:v>
                </c:pt>
                <c:pt idx="10268">
                  <c:v>2385.2539099999999</c:v>
                </c:pt>
                <c:pt idx="10269">
                  <c:v>2385.2539099999999</c:v>
                </c:pt>
                <c:pt idx="10270">
                  <c:v>2385.2539099999999</c:v>
                </c:pt>
                <c:pt idx="10271">
                  <c:v>2387.6953100000019</c:v>
                </c:pt>
                <c:pt idx="10272">
                  <c:v>2385.2539099999999</c:v>
                </c:pt>
                <c:pt idx="10273">
                  <c:v>2385.2539099999999</c:v>
                </c:pt>
                <c:pt idx="10274">
                  <c:v>2385.2539099999999</c:v>
                </c:pt>
                <c:pt idx="10275">
                  <c:v>2385.2539099999999</c:v>
                </c:pt>
                <c:pt idx="10276">
                  <c:v>2385.2539099999999</c:v>
                </c:pt>
                <c:pt idx="10277">
                  <c:v>2385.2539099999999</c:v>
                </c:pt>
                <c:pt idx="10278">
                  <c:v>2385.2539099999999</c:v>
                </c:pt>
                <c:pt idx="10279">
                  <c:v>2385.2539099999999</c:v>
                </c:pt>
                <c:pt idx="10280">
                  <c:v>2387.6953100000019</c:v>
                </c:pt>
                <c:pt idx="10281">
                  <c:v>2385.2539099999999</c:v>
                </c:pt>
                <c:pt idx="10282">
                  <c:v>2385.2539099999999</c:v>
                </c:pt>
                <c:pt idx="10283">
                  <c:v>2385.2539099999999</c:v>
                </c:pt>
                <c:pt idx="10284">
                  <c:v>2385.2539099999999</c:v>
                </c:pt>
                <c:pt idx="10285">
                  <c:v>2385.2539099999999</c:v>
                </c:pt>
                <c:pt idx="10286">
                  <c:v>2385.2539099999999</c:v>
                </c:pt>
                <c:pt idx="10287">
                  <c:v>2387.6953100000019</c:v>
                </c:pt>
                <c:pt idx="10288">
                  <c:v>2385.2539099999999</c:v>
                </c:pt>
                <c:pt idx="10289">
                  <c:v>2385.2539099999999</c:v>
                </c:pt>
                <c:pt idx="10290">
                  <c:v>2385.2539099999999</c:v>
                </c:pt>
                <c:pt idx="10291">
                  <c:v>2385.2539099999999</c:v>
                </c:pt>
                <c:pt idx="10292">
                  <c:v>2385.2539099999999</c:v>
                </c:pt>
                <c:pt idx="10293">
                  <c:v>2385.2539099999999</c:v>
                </c:pt>
                <c:pt idx="10294">
                  <c:v>2385.2539099999999</c:v>
                </c:pt>
                <c:pt idx="10295">
                  <c:v>2385.2539099999999</c:v>
                </c:pt>
                <c:pt idx="10296">
                  <c:v>2385.2539099999999</c:v>
                </c:pt>
                <c:pt idx="10297">
                  <c:v>2387.6953100000019</c:v>
                </c:pt>
                <c:pt idx="10298">
                  <c:v>2387.6953100000019</c:v>
                </c:pt>
                <c:pt idx="10299">
                  <c:v>2385.2539099999999</c:v>
                </c:pt>
                <c:pt idx="10300">
                  <c:v>2385.2539099999999</c:v>
                </c:pt>
                <c:pt idx="10301">
                  <c:v>2385.2539099999999</c:v>
                </c:pt>
                <c:pt idx="10302">
                  <c:v>2385.2539099999999</c:v>
                </c:pt>
                <c:pt idx="10303">
                  <c:v>2385.2539099999999</c:v>
                </c:pt>
                <c:pt idx="10304">
                  <c:v>2385.2539099999999</c:v>
                </c:pt>
                <c:pt idx="10305">
                  <c:v>2385.2539099999999</c:v>
                </c:pt>
                <c:pt idx="10306">
                  <c:v>2385.2539099999999</c:v>
                </c:pt>
                <c:pt idx="10307">
                  <c:v>2387.6953100000019</c:v>
                </c:pt>
                <c:pt idx="10308">
                  <c:v>2387.6953100000019</c:v>
                </c:pt>
                <c:pt idx="10309">
                  <c:v>2385.2539099999999</c:v>
                </c:pt>
                <c:pt idx="10310">
                  <c:v>2387.6953100000019</c:v>
                </c:pt>
                <c:pt idx="10311">
                  <c:v>2385.2539099999999</c:v>
                </c:pt>
                <c:pt idx="10312">
                  <c:v>2385.2539099999999</c:v>
                </c:pt>
                <c:pt idx="10313">
                  <c:v>2385.2539099999999</c:v>
                </c:pt>
                <c:pt idx="10314">
                  <c:v>2387.6953100000019</c:v>
                </c:pt>
                <c:pt idx="10315">
                  <c:v>2385.2539099999999</c:v>
                </c:pt>
                <c:pt idx="10316">
                  <c:v>2385.2539099999999</c:v>
                </c:pt>
                <c:pt idx="10317">
                  <c:v>2387.6953100000019</c:v>
                </c:pt>
                <c:pt idx="10318">
                  <c:v>2385.2539099999999</c:v>
                </c:pt>
                <c:pt idx="10319">
                  <c:v>2385.2539099999999</c:v>
                </c:pt>
                <c:pt idx="10320">
                  <c:v>2385.2539099999999</c:v>
                </c:pt>
                <c:pt idx="10321">
                  <c:v>2385.2539099999999</c:v>
                </c:pt>
                <c:pt idx="10322">
                  <c:v>2387.6953100000019</c:v>
                </c:pt>
                <c:pt idx="10323">
                  <c:v>2385.2539099999999</c:v>
                </c:pt>
                <c:pt idx="10324">
                  <c:v>2385.2539099999999</c:v>
                </c:pt>
                <c:pt idx="10325">
                  <c:v>2387.6953100000019</c:v>
                </c:pt>
                <c:pt idx="10326">
                  <c:v>2385.2539099999999</c:v>
                </c:pt>
                <c:pt idx="10327">
                  <c:v>2385.2539099999999</c:v>
                </c:pt>
                <c:pt idx="10328">
                  <c:v>2385.2539099999999</c:v>
                </c:pt>
                <c:pt idx="10329">
                  <c:v>2387.6953100000019</c:v>
                </c:pt>
                <c:pt idx="10330">
                  <c:v>2385.2539099999999</c:v>
                </c:pt>
                <c:pt idx="10331">
                  <c:v>2385.2539099999999</c:v>
                </c:pt>
                <c:pt idx="10332">
                  <c:v>2385.2539099999999</c:v>
                </c:pt>
                <c:pt idx="10333">
                  <c:v>2385.2539099999999</c:v>
                </c:pt>
                <c:pt idx="10334">
                  <c:v>2385.2539099999999</c:v>
                </c:pt>
                <c:pt idx="10335">
                  <c:v>2385.2539099999999</c:v>
                </c:pt>
                <c:pt idx="10336">
                  <c:v>2387.6953100000019</c:v>
                </c:pt>
                <c:pt idx="10337">
                  <c:v>2385.2539099999999</c:v>
                </c:pt>
                <c:pt idx="10338">
                  <c:v>2387.6953100000019</c:v>
                </c:pt>
                <c:pt idx="10339">
                  <c:v>2387.6953100000019</c:v>
                </c:pt>
                <c:pt idx="10340">
                  <c:v>2385.2539099999999</c:v>
                </c:pt>
                <c:pt idx="10341">
                  <c:v>2385.2539099999999</c:v>
                </c:pt>
                <c:pt idx="10342">
                  <c:v>2385.2539099999999</c:v>
                </c:pt>
                <c:pt idx="10343">
                  <c:v>2385.2539099999999</c:v>
                </c:pt>
                <c:pt idx="10344">
                  <c:v>2385.2539099999999</c:v>
                </c:pt>
                <c:pt idx="10345">
                  <c:v>2385.2539099999999</c:v>
                </c:pt>
                <c:pt idx="10346">
                  <c:v>2385.2539099999999</c:v>
                </c:pt>
                <c:pt idx="10347">
                  <c:v>2385.2539099999999</c:v>
                </c:pt>
                <c:pt idx="10348">
                  <c:v>2387.6953100000019</c:v>
                </c:pt>
                <c:pt idx="10349">
                  <c:v>2385.2539099999999</c:v>
                </c:pt>
                <c:pt idx="10350">
                  <c:v>2387.6953100000019</c:v>
                </c:pt>
                <c:pt idx="10351">
                  <c:v>2385.2539099999999</c:v>
                </c:pt>
                <c:pt idx="10352">
                  <c:v>2385.2539099999999</c:v>
                </c:pt>
                <c:pt idx="10353">
                  <c:v>2385.2539099999999</c:v>
                </c:pt>
                <c:pt idx="10354">
                  <c:v>2385.2539099999999</c:v>
                </c:pt>
                <c:pt idx="10355">
                  <c:v>2385.2539099999999</c:v>
                </c:pt>
                <c:pt idx="10356">
                  <c:v>2385.2539099999999</c:v>
                </c:pt>
                <c:pt idx="10357">
                  <c:v>2385.2539099999999</c:v>
                </c:pt>
                <c:pt idx="10358">
                  <c:v>2385.2539099999999</c:v>
                </c:pt>
                <c:pt idx="10359">
                  <c:v>2385.2539099999999</c:v>
                </c:pt>
                <c:pt idx="10360">
                  <c:v>2385.2539099999999</c:v>
                </c:pt>
                <c:pt idx="10361">
                  <c:v>2385.2539099999999</c:v>
                </c:pt>
                <c:pt idx="10362">
                  <c:v>2387.6953100000019</c:v>
                </c:pt>
                <c:pt idx="10363">
                  <c:v>2387.6953100000019</c:v>
                </c:pt>
                <c:pt idx="10364">
                  <c:v>2385.2539099999999</c:v>
                </c:pt>
                <c:pt idx="10365">
                  <c:v>2385.2539099999999</c:v>
                </c:pt>
                <c:pt idx="10366">
                  <c:v>2385.2539099999999</c:v>
                </c:pt>
                <c:pt idx="10367">
                  <c:v>2385.2539099999999</c:v>
                </c:pt>
                <c:pt idx="10368">
                  <c:v>2385.2539099999999</c:v>
                </c:pt>
                <c:pt idx="10369">
                  <c:v>2385.2539099999999</c:v>
                </c:pt>
                <c:pt idx="10370">
                  <c:v>2385.2539099999999</c:v>
                </c:pt>
                <c:pt idx="10371">
                  <c:v>2385.2539099999999</c:v>
                </c:pt>
                <c:pt idx="10372">
                  <c:v>2385.2539099999999</c:v>
                </c:pt>
                <c:pt idx="10373">
                  <c:v>2387.6953100000019</c:v>
                </c:pt>
                <c:pt idx="10374">
                  <c:v>2385.2539099999999</c:v>
                </c:pt>
                <c:pt idx="10375">
                  <c:v>2385.2539099999999</c:v>
                </c:pt>
                <c:pt idx="10376">
                  <c:v>2385.2539099999999</c:v>
                </c:pt>
                <c:pt idx="10377">
                  <c:v>2387.6953100000019</c:v>
                </c:pt>
                <c:pt idx="10378">
                  <c:v>2385.2539099999999</c:v>
                </c:pt>
                <c:pt idx="10379">
                  <c:v>2387.6953100000019</c:v>
                </c:pt>
                <c:pt idx="10380">
                  <c:v>2385.2539099999999</c:v>
                </c:pt>
                <c:pt idx="10381">
                  <c:v>2387.6953100000019</c:v>
                </c:pt>
                <c:pt idx="10382">
                  <c:v>2385.2539099999999</c:v>
                </c:pt>
                <c:pt idx="10383">
                  <c:v>2387.6953100000019</c:v>
                </c:pt>
                <c:pt idx="10384">
                  <c:v>2385.2539099999999</c:v>
                </c:pt>
                <c:pt idx="10385">
                  <c:v>2385.2539099999999</c:v>
                </c:pt>
                <c:pt idx="10386">
                  <c:v>2385.2539099999999</c:v>
                </c:pt>
                <c:pt idx="10387">
                  <c:v>2387.6953100000019</c:v>
                </c:pt>
                <c:pt idx="10388">
                  <c:v>2385.2539099999999</c:v>
                </c:pt>
                <c:pt idx="10389">
                  <c:v>2385.2539099999999</c:v>
                </c:pt>
                <c:pt idx="10390">
                  <c:v>2385.2539099999999</c:v>
                </c:pt>
                <c:pt idx="10391">
                  <c:v>2385.2539099999999</c:v>
                </c:pt>
                <c:pt idx="10392">
                  <c:v>2385.2539099999999</c:v>
                </c:pt>
                <c:pt idx="10393">
                  <c:v>2387.6953100000019</c:v>
                </c:pt>
                <c:pt idx="10394">
                  <c:v>2385.2539099999999</c:v>
                </c:pt>
                <c:pt idx="10395">
                  <c:v>2387.6953100000019</c:v>
                </c:pt>
                <c:pt idx="10396">
                  <c:v>2385.2539099999999</c:v>
                </c:pt>
                <c:pt idx="10397">
                  <c:v>2385.2539099999999</c:v>
                </c:pt>
                <c:pt idx="10398">
                  <c:v>2385.2539099999999</c:v>
                </c:pt>
                <c:pt idx="10399">
                  <c:v>2385.2539099999999</c:v>
                </c:pt>
                <c:pt idx="10400">
                  <c:v>2385.2539099999999</c:v>
                </c:pt>
                <c:pt idx="10401">
                  <c:v>2385.2539099999999</c:v>
                </c:pt>
                <c:pt idx="10402">
                  <c:v>2385.2539099999999</c:v>
                </c:pt>
                <c:pt idx="10403">
                  <c:v>2387.6953100000019</c:v>
                </c:pt>
                <c:pt idx="10404">
                  <c:v>2385.2539099999999</c:v>
                </c:pt>
                <c:pt idx="10405">
                  <c:v>2385.2539099999999</c:v>
                </c:pt>
                <c:pt idx="10406">
                  <c:v>2385.2539099999999</c:v>
                </c:pt>
                <c:pt idx="10407">
                  <c:v>2385.2539099999999</c:v>
                </c:pt>
                <c:pt idx="10408">
                  <c:v>2385.2539099999999</c:v>
                </c:pt>
                <c:pt idx="10409">
                  <c:v>2385.2539099999999</c:v>
                </c:pt>
                <c:pt idx="10410">
                  <c:v>2387.6953100000019</c:v>
                </c:pt>
                <c:pt idx="10411">
                  <c:v>2385.2539099999999</c:v>
                </c:pt>
                <c:pt idx="10412">
                  <c:v>2385.2539099999999</c:v>
                </c:pt>
                <c:pt idx="10413">
                  <c:v>2387.6953100000019</c:v>
                </c:pt>
                <c:pt idx="10414">
                  <c:v>2385.2539099999999</c:v>
                </c:pt>
                <c:pt idx="10415">
                  <c:v>2385.2539099999999</c:v>
                </c:pt>
                <c:pt idx="10416">
                  <c:v>2385.2539099999999</c:v>
                </c:pt>
                <c:pt idx="10417">
                  <c:v>2385.2539099999999</c:v>
                </c:pt>
                <c:pt idx="10418">
                  <c:v>2387.6953100000019</c:v>
                </c:pt>
                <c:pt idx="10419">
                  <c:v>2385.2539099999999</c:v>
                </c:pt>
                <c:pt idx="10420">
                  <c:v>2385.2539099999999</c:v>
                </c:pt>
                <c:pt idx="10421">
                  <c:v>2385.2539099999999</c:v>
                </c:pt>
                <c:pt idx="10422">
                  <c:v>2385.2539099999999</c:v>
                </c:pt>
                <c:pt idx="10423">
                  <c:v>2385.2539099999999</c:v>
                </c:pt>
                <c:pt idx="10424">
                  <c:v>2387.6953100000019</c:v>
                </c:pt>
                <c:pt idx="10425">
                  <c:v>2385.2539099999999</c:v>
                </c:pt>
                <c:pt idx="10426">
                  <c:v>2385.2539099999999</c:v>
                </c:pt>
                <c:pt idx="10427">
                  <c:v>2385.2539099999999</c:v>
                </c:pt>
                <c:pt idx="10428">
                  <c:v>2385.2539099999999</c:v>
                </c:pt>
                <c:pt idx="10429">
                  <c:v>2385.2539099999999</c:v>
                </c:pt>
                <c:pt idx="10430">
                  <c:v>2385.2539099999999</c:v>
                </c:pt>
                <c:pt idx="10431">
                  <c:v>2387.6953100000019</c:v>
                </c:pt>
                <c:pt idx="10432">
                  <c:v>2385.2539099999999</c:v>
                </c:pt>
                <c:pt idx="10433">
                  <c:v>2385.2539099999999</c:v>
                </c:pt>
                <c:pt idx="10434">
                  <c:v>2385.2539099999999</c:v>
                </c:pt>
                <c:pt idx="10435">
                  <c:v>2385.2539099999999</c:v>
                </c:pt>
                <c:pt idx="10436">
                  <c:v>2385.2539099999999</c:v>
                </c:pt>
                <c:pt idx="10437">
                  <c:v>2387.6953100000019</c:v>
                </c:pt>
                <c:pt idx="10438">
                  <c:v>2385.2539099999999</c:v>
                </c:pt>
                <c:pt idx="10439">
                  <c:v>2385.2539099999999</c:v>
                </c:pt>
                <c:pt idx="10440">
                  <c:v>2385.2539099999999</c:v>
                </c:pt>
                <c:pt idx="10441">
                  <c:v>2387.6953100000019</c:v>
                </c:pt>
                <c:pt idx="10442">
                  <c:v>2385.2539099999999</c:v>
                </c:pt>
                <c:pt idx="10443">
                  <c:v>2385.2539099999999</c:v>
                </c:pt>
                <c:pt idx="10444">
                  <c:v>2385.2539099999999</c:v>
                </c:pt>
                <c:pt idx="10445">
                  <c:v>2387.6953100000019</c:v>
                </c:pt>
                <c:pt idx="10446">
                  <c:v>2385.2539099999999</c:v>
                </c:pt>
                <c:pt idx="10447">
                  <c:v>2385.2539099999999</c:v>
                </c:pt>
                <c:pt idx="10448">
                  <c:v>2385.2539099999999</c:v>
                </c:pt>
                <c:pt idx="10449">
                  <c:v>2387.6953100000019</c:v>
                </c:pt>
                <c:pt idx="10450">
                  <c:v>2385.2539099999999</c:v>
                </c:pt>
                <c:pt idx="10451">
                  <c:v>2385.2539099999999</c:v>
                </c:pt>
                <c:pt idx="10452">
                  <c:v>2385.2539099999999</c:v>
                </c:pt>
                <c:pt idx="10453">
                  <c:v>2385.2539099999999</c:v>
                </c:pt>
                <c:pt idx="10454">
                  <c:v>2385.2539099999999</c:v>
                </c:pt>
                <c:pt idx="10455">
                  <c:v>2387.6953100000019</c:v>
                </c:pt>
                <c:pt idx="10456">
                  <c:v>2385.2539099999999</c:v>
                </c:pt>
                <c:pt idx="10457">
                  <c:v>2385.2539099999999</c:v>
                </c:pt>
                <c:pt idx="10458">
                  <c:v>2385.2539099999999</c:v>
                </c:pt>
                <c:pt idx="10459">
                  <c:v>2387.6953100000019</c:v>
                </c:pt>
                <c:pt idx="10460">
                  <c:v>2385.2539099999999</c:v>
                </c:pt>
                <c:pt idx="10461">
                  <c:v>2385.2539099999999</c:v>
                </c:pt>
                <c:pt idx="10462">
                  <c:v>2385.2539099999999</c:v>
                </c:pt>
                <c:pt idx="10463">
                  <c:v>2385.2539099999999</c:v>
                </c:pt>
                <c:pt idx="10464">
                  <c:v>2385.2539099999999</c:v>
                </c:pt>
                <c:pt idx="10465">
                  <c:v>2385.2539099999999</c:v>
                </c:pt>
                <c:pt idx="10466">
                  <c:v>2385.2539099999999</c:v>
                </c:pt>
                <c:pt idx="10467">
                  <c:v>2385.2539099999999</c:v>
                </c:pt>
                <c:pt idx="10468">
                  <c:v>2385.2539099999999</c:v>
                </c:pt>
                <c:pt idx="10469">
                  <c:v>2385.2539099999999</c:v>
                </c:pt>
                <c:pt idx="10470">
                  <c:v>2385.2539099999999</c:v>
                </c:pt>
                <c:pt idx="10471">
                  <c:v>2385.2539099999999</c:v>
                </c:pt>
                <c:pt idx="10472">
                  <c:v>2385.2539099999999</c:v>
                </c:pt>
                <c:pt idx="10473">
                  <c:v>2387.6953100000019</c:v>
                </c:pt>
                <c:pt idx="10474">
                  <c:v>2385.2539099999999</c:v>
                </c:pt>
                <c:pt idx="10475">
                  <c:v>2385.2539099999999</c:v>
                </c:pt>
                <c:pt idx="10476">
                  <c:v>2385.2539099999999</c:v>
                </c:pt>
                <c:pt idx="10477">
                  <c:v>2385.2539099999999</c:v>
                </c:pt>
                <c:pt idx="10478">
                  <c:v>2385.2539099999999</c:v>
                </c:pt>
                <c:pt idx="10479">
                  <c:v>2387.6953100000019</c:v>
                </c:pt>
                <c:pt idx="10480">
                  <c:v>2385.2539099999999</c:v>
                </c:pt>
                <c:pt idx="10481">
                  <c:v>2385.2539099999999</c:v>
                </c:pt>
                <c:pt idx="10482">
                  <c:v>2385.2539099999999</c:v>
                </c:pt>
                <c:pt idx="10483">
                  <c:v>2385.2539099999999</c:v>
                </c:pt>
                <c:pt idx="10484">
                  <c:v>2385.2539099999999</c:v>
                </c:pt>
                <c:pt idx="10485">
                  <c:v>2385.2539099999999</c:v>
                </c:pt>
                <c:pt idx="10486">
                  <c:v>2387.6953100000019</c:v>
                </c:pt>
                <c:pt idx="10487">
                  <c:v>2385.2539099999999</c:v>
                </c:pt>
                <c:pt idx="10488">
                  <c:v>2385.2539099999999</c:v>
                </c:pt>
                <c:pt idx="10489">
                  <c:v>2385.2539099999999</c:v>
                </c:pt>
                <c:pt idx="10490">
                  <c:v>2385.2539099999999</c:v>
                </c:pt>
                <c:pt idx="10491">
                  <c:v>2385.2539099999999</c:v>
                </c:pt>
                <c:pt idx="10492">
                  <c:v>2385.2539099999999</c:v>
                </c:pt>
                <c:pt idx="10493">
                  <c:v>2385.2539099999999</c:v>
                </c:pt>
                <c:pt idx="10494">
                  <c:v>2387.6953100000019</c:v>
                </c:pt>
                <c:pt idx="10495">
                  <c:v>2385.2539099999999</c:v>
                </c:pt>
                <c:pt idx="10496">
                  <c:v>2385.2539099999999</c:v>
                </c:pt>
                <c:pt idx="10497">
                  <c:v>2385.2539099999999</c:v>
                </c:pt>
                <c:pt idx="10498">
                  <c:v>2385.2539099999999</c:v>
                </c:pt>
                <c:pt idx="10499">
                  <c:v>2385.2539099999999</c:v>
                </c:pt>
                <c:pt idx="10500">
                  <c:v>2385.2539099999999</c:v>
                </c:pt>
                <c:pt idx="10501">
                  <c:v>2385.2539099999999</c:v>
                </c:pt>
                <c:pt idx="10502">
                  <c:v>2385.2539099999999</c:v>
                </c:pt>
                <c:pt idx="10503">
                  <c:v>2385.2539099999999</c:v>
                </c:pt>
                <c:pt idx="10504">
                  <c:v>2385.2539099999999</c:v>
                </c:pt>
                <c:pt idx="10505">
                  <c:v>2385.2539099999999</c:v>
                </c:pt>
                <c:pt idx="10506">
                  <c:v>2385.2539099999999</c:v>
                </c:pt>
                <c:pt idx="10507">
                  <c:v>2385.2539099999999</c:v>
                </c:pt>
                <c:pt idx="10508">
                  <c:v>2387.6953100000019</c:v>
                </c:pt>
                <c:pt idx="10509">
                  <c:v>2385.2539099999999</c:v>
                </c:pt>
                <c:pt idx="10510">
                  <c:v>2385.2539099999999</c:v>
                </c:pt>
                <c:pt idx="10511">
                  <c:v>2385.2539099999999</c:v>
                </c:pt>
                <c:pt idx="10512">
                  <c:v>2385.2539099999999</c:v>
                </c:pt>
                <c:pt idx="10513">
                  <c:v>2387.6953100000019</c:v>
                </c:pt>
                <c:pt idx="10514">
                  <c:v>2387.6953100000019</c:v>
                </c:pt>
                <c:pt idx="10515">
                  <c:v>2385.2539099999999</c:v>
                </c:pt>
                <c:pt idx="10516">
                  <c:v>2385.2539099999999</c:v>
                </c:pt>
                <c:pt idx="10517">
                  <c:v>2385.2539099999999</c:v>
                </c:pt>
                <c:pt idx="10518">
                  <c:v>2385.2539099999999</c:v>
                </c:pt>
                <c:pt idx="10519">
                  <c:v>2385.2539099999999</c:v>
                </c:pt>
                <c:pt idx="10520">
                  <c:v>2385.2539099999999</c:v>
                </c:pt>
                <c:pt idx="10521">
                  <c:v>2385.2539099999999</c:v>
                </c:pt>
                <c:pt idx="10522">
                  <c:v>2385.2539099999999</c:v>
                </c:pt>
                <c:pt idx="10523">
                  <c:v>2385.2539099999999</c:v>
                </c:pt>
                <c:pt idx="10524">
                  <c:v>2387.6953100000019</c:v>
                </c:pt>
                <c:pt idx="10525">
                  <c:v>2385.2539099999999</c:v>
                </c:pt>
                <c:pt idx="10526">
                  <c:v>2385.2539099999999</c:v>
                </c:pt>
                <c:pt idx="10527">
                  <c:v>2385.2539099999999</c:v>
                </c:pt>
                <c:pt idx="10528">
                  <c:v>2387.6953100000019</c:v>
                </c:pt>
                <c:pt idx="10529">
                  <c:v>2387.6953100000019</c:v>
                </c:pt>
                <c:pt idx="10530">
                  <c:v>2385.2539099999999</c:v>
                </c:pt>
                <c:pt idx="10531">
                  <c:v>2385.2539099999999</c:v>
                </c:pt>
                <c:pt idx="10532">
                  <c:v>2387.6953100000019</c:v>
                </c:pt>
                <c:pt idx="10533">
                  <c:v>2385.2539099999999</c:v>
                </c:pt>
                <c:pt idx="10534">
                  <c:v>2385.2539099999999</c:v>
                </c:pt>
                <c:pt idx="10535">
                  <c:v>2385.2539099999999</c:v>
                </c:pt>
                <c:pt idx="10536">
                  <c:v>2385.2539099999999</c:v>
                </c:pt>
                <c:pt idx="10537">
                  <c:v>2385.2539099999999</c:v>
                </c:pt>
                <c:pt idx="10538">
                  <c:v>2385.2539099999999</c:v>
                </c:pt>
                <c:pt idx="10539">
                  <c:v>2387.6953100000019</c:v>
                </c:pt>
                <c:pt idx="10540">
                  <c:v>2385.2539099999999</c:v>
                </c:pt>
                <c:pt idx="10541">
                  <c:v>2385.2539099999999</c:v>
                </c:pt>
                <c:pt idx="10542">
                  <c:v>2385.2539099999999</c:v>
                </c:pt>
                <c:pt idx="10543">
                  <c:v>2385.2539099999999</c:v>
                </c:pt>
                <c:pt idx="10544">
                  <c:v>2387.6953100000019</c:v>
                </c:pt>
                <c:pt idx="10545">
                  <c:v>2387.6953100000019</c:v>
                </c:pt>
                <c:pt idx="10546">
                  <c:v>2385.2539099999999</c:v>
                </c:pt>
                <c:pt idx="10547">
                  <c:v>2387.6953100000019</c:v>
                </c:pt>
                <c:pt idx="10548">
                  <c:v>2385.2539099999999</c:v>
                </c:pt>
                <c:pt idx="10549">
                  <c:v>2385.2539099999999</c:v>
                </c:pt>
                <c:pt idx="10550">
                  <c:v>2385.2539099999999</c:v>
                </c:pt>
                <c:pt idx="10551">
                  <c:v>2385.2539099999999</c:v>
                </c:pt>
                <c:pt idx="10552">
                  <c:v>2385.2539099999999</c:v>
                </c:pt>
                <c:pt idx="10553">
                  <c:v>2385.2539099999999</c:v>
                </c:pt>
                <c:pt idx="10554">
                  <c:v>2385.2539099999999</c:v>
                </c:pt>
                <c:pt idx="10555">
                  <c:v>2385.2539099999999</c:v>
                </c:pt>
                <c:pt idx="10556">
                  <c:v>2385.2539099999999</c:v>
                </c:pt>
                <c:pt idx="10557">
                  <c:v>2385.2539099999999</c:v>
                </c:pt>
                <c:pt idx="10558">
                  <c:v>2385.2539099999999</c:v>
                </c:pt>
                <c:pt idx="10559">
                  <c:v>2387.6953100000019</c:v>
                </c:pt>
                <c:pt idx="10560">
                  <c:v>2385.2539099999999</c:v>
                </c:pt>
                <c:pt idx="10561">
                  <c:v>2385.2539099999999</c:v>
                </c:pt>
                <c:pt idx="10562">
                  <c:v>2385.2539099999999</c:v>
                </c:pt>
                <c:pt idx="10563">
                  <c:v>2385.2539099999999</c:v>
                </c:pt>
                <c:pt idx="10564">
                  <c:v>2385.2539099999999</c:v>
                </c:pt>
                <c:pt idx="10565">
                  <c:v>2385.2539099999999</c:v>
                </c:pt>
                <c:pt idx="10566">
                  <c:v>2387.6953100000019</c:v>
                </c:pt>
                <c:pt idx="10567">
                  <c:v>2385.2539099999999</c:v>
                </c:pt>
                <c:pt idx="10568">
                  <c:v>2385.2539099999999</c:v>
                </c:pt>
                <c:pt idx="10569">
                  <c:v>2385.2539099999999</c:v>
                </c:pt>
                <c:pt idx="10570">
                  <c:v>2385.2539099999999</c:v>
                </c:pt>
                <c:pt idx="10571">
                  <c:v>2385.2539099999999</c:v>
                </c:pt>
                <c:pt idx="10572">
                  <c:v>2387.6953100000019</c:v>
                </c:pt>
                <c:pt idx="10573">
                  <c:v>2387.6953100000019</c:v>
                </c:pt>
                <c:pt idx="10574">
                  <c:v>2385.2539099999999</c:v>
                </c:pt>
                <c:pt idx="10575">
                  <c:v>2385.2539099999999</c:v>
                </c:pt>
                <c:pt idx="10576">
                  <c:v>2385.2539099999999</c:v>
                </c:pt>
                <c:pt idx="10577">
                  <c:v>2385.2539099999999</c:v>
                </c:pt>
                <c:pt idx="10578">
                  <c:v>2385.2539099999999</c:v>
                </c:pt>
                <c:pt idx="10579">
                  <c:v>2385.2539099999999</c:v>
                </c:pt>
                <c:pt idx="10580">
                  <c:v>2385.2539099999999</c:v>
                </c:pt>
                <c:pt idx="10581">
                  <c:v>2385.2539099999999</c:v>
                </c:pt>
                <c:pt idx="10582">
                  <c:v>2385.2539099999999</c:v>
                </c:pt>
                <c:pt idx="10583">
                  <c:v>2385.2539099999999</c:v>
                </c:pt>
                <c:pt idx="10584">
                  <c:v>2385.2539099999999</c:v>
                </c:pt>
                <c:pt idx="10585">
                  <c:v>2385.2539099999999</c:v>
                </c:pt>
                <c:pt idx="10586">
                  <c:v>2385.2539099999999</c:v>
                </c:pt>
                <c:pt idx="10587">
                  <c:v>2385.2539099999999</c:v>
                </c:pt>
                <c:pt idx="10588">
                  <c:v>2387.6953100000019</c:v>
                </c:pt>
                <c:pt idx="10589">
                  <c:v>2385.2539099999999</c:v>
                </c:pt>
                <c:pt idx="10590">
                  <c:v>2385.2539099999999</c:v>
                </c:pt>
                <c:pt idx="10591">
                  <c:v>2385.2539099999999</c:v>
                </c:pt>
                <c:pt idx="10592">
                  <c:v>2385.2539099999999</c:v>
                </c:pt>
                <c:pt idx="10593">
                  <c:v>2387.6953100000019</c:v>
                </c:pt>
                <c:pt idx="10594">
                  <c:v>2385.2539099999999</c:v>
                </c:pt>
                <c:pt idx="10595">
                  <c:v>2385.2539099999999</c:v>
                </c:pt>
                <c:pt idx="10596">
                  <c:v>2385.2539099999999</c:v>
                </c:pt>
                <c:pt idx="10597">
                  <c:v>2385.2539099999999</c:v>
                </c:pt>
                <c:pt idx="10598">
                  <c:v>2385.2539099999999</c:v>
                </c:pt>
                <c:pt idx="10599">
                  <c:v>2385.2539099999999</c:v>
                </c:pt>
                <c:pt idx="10600">
                  <c:v>2385.2539099999999</c:v>
                </c:pt>
                <c:pt idx="10601">
                  <c:v>2385.2539099999999</c:v>
                </c:pt>
                <c:pt idx="10602">
                  <c:v>2387.6953100000019</c:v>
                </c:pt>
                <c:pt idx="10603">
                  <c:v>2385.2539099999999</c:v>
                </c:pt>
                <c:pt idx="10604">
                  <c:v>2387.6953100000019</c:v>
                </c:pt>
                <c:pt idx="10605">
                  <c:v>2385.2539099999999</c:v>
                </c:pt>
                <c:pt idx="10606">
                  <c:v>2387.6953100000019</c:v>
                </c:pt>
                <c:pt idx="10607">
                  <c:v>2385.2539099999999</c:v>
                </c:pt>
                <c:pt idx="10608">
                  <c:v>2387.6953100000019</c:v>
                </c:pt>
                <c:pt idx="10609">
                  <c:v>2385.2539099999999</c:v>
                </c:pt>
                <c:pt idx="10610">
                  <c:v>2385.2539099999999</c:v>
                </c:pt>
                <c:pt idx="10611">
                  <c:v>2385.2539099999999</c:v>
                </c:pt>
                <c:pt idx="10612">
                  <c:v>2385.2539099999999</c:v>
                </c:pt>
                <c:pt idx="10613">
                  <c:v>2385.2539099999999</c:v>
                </c:pt>
                <c:pt idx="10614">
                  <c:v>2385.2539099999999</c:v>
                </c:pt>
                <c:pt idx="10615">
                  <c:v>2385.2539099999999</c:v>
                </c:pt>
                <c:pt idx="10616">
                  <c:v>2385.2539099999999</c:v>
                </c:pt>
                <c:pt idx="10617">
                  <c:v>2385.2539099999999</c:v>
                </c:pt>
                <c:pt idx="10618">
                  <c:v>2385.2539099999999</c:v>
                </c:pt>
                <c:pt idx="10619">
                  <c:v>2387.6953100000019</c:v>
                </c:pt>
                <c:pt idx="10620">
                  <c:v>2385.2539099999999</c:v>
                </c:pt>
                <c:pt idx="10621">
                  <c:v>2385.2539099999999</c:v>
                </c:pt>
                <c:pt idx="10622">
                  <c:v>2385.2539099999999</c:v>
                </c:pt>
                <c:pt idx="10623">
                  <c:v>2385.2539099999999</c:v>
                </c:pt>
                <c:pt idx="10624">
                  <c:v>2385.2539099999999</c:v>
                </c:pt>
                <c:pt idx="10625">
                  <c:v>2385.2539099999999</c:v>
                </c:pt>
                <c:pt idx="10626">
                  <c:v>2385.2539099999999</c:v>
                </c:pt>
                <c:pt idx="10627">
                  <c:v>2387.6953100000019</c:v>
                </c:pt>
                <c:pt idx="10628">
                  <c:v>2385.2539099999999</c:v>
                </c:pt>
                <c:pt idx="10629">
                  <c:v>2385.2539099999999</c:v>
                </c:pt>
                <c:pt idx="10630">
                  <c:v>2385.2539099999999</c:v>
                </c:pt>
                <c:pt idx="10631">
                  <c:v>2385.2539099999999</c:v>
                </c:pt>
                <c:pt idx="10632">
                  <c:v>2387.6953100000019</c:v>
                </c:pt>
                <c:pt idx="10633">
                  <c:v>2385.2539099999999</c:v>
                </c:pt>
                <c:pt idx="10634">
                  <c:v>2385.2539099999999</c:v>
                </c:pt>
                <c:pt idx="10635">
                  <c:v>2385.2539099999999</c:v>
                </c:pt>
                <c:pt idx="10636">
                  <c:v>2385.2539099999999</c:v>
                </c:pt>
                <c:pt idx="10637">
                  <c:v>2387.6953100000019</c:v>
                </c:pt>
                <c:pt idx="10638">
                  <c:v>2385.2539099999999</c:v>
                </c:pt>
                <c:pt idx="10639">
                  <c:v>2385.2539099999999</c:v>
                </c:pt>
                <c:pt idx="10640">
                  <c:v>2385.2539099999999</c:v>
                </c:pt>
                <c:pt idx="10641">
                  <c:v>2385.2539099999999</c:v>
                </c:pt>
                <c:pt idx="10642">
                  <c:v>2385.2539099999999</c:v>
                </c:pt>
                <c:pt idx="10643">
                  <c:v>2385.2539099999999</c:v>
                </c:pt>
                <c:pt idx="10644">
                  <c:v>2385.2539099999999</c:v>
                </c:pt>
                <c:pt idx="10645">
                  <c:v>2385.2539099999999</c:v>
                </c:pt>
                <c:pt idx="10646">
                  <c:v>2385.2539099999999</c:v>
                </c:pt>
                <c:pt idx="10647">
                  <c:v>2385.2539099999999</c:v>
                </c:pt>
                <c:pt idx="10648">
                  <c:v>2385.2539099999999</c:v>
                </c:pt>
                <c:pt idx="10649">
                  <c:v>2385.2539099999999</c:v>
                </c:pt>
                <c:pt idx="10650">
                  <c:v>2387.6953100000019</c:v>
                </c:pt>
                <c:pt idx="10651">
                  <c:v>2385.2539099999999</c:v>
                </c:pt>
                <c:pt idx="10652">
                  <c:v>2385.2539099999999</c:v>
                </c:pt>
                <c:pt idx="10653">
                  <c:v>2385.2539099999999</c:v>
                </c:pt>
                <c:pt idx="10654">
                  <c:v>2385.2539099999999</c:v>
                </c:pt>
                <c:pt idx="10655">
                  <c:v>2387.6953100000019</c:v>
                </c:pt>
                <c:pt idx="10656">
                  <c:v>2385.2539099999999</c:v>
                </c:pt>
                <c:pt idx="10657">
                  <c:v>2385.2539099999999</c:v>
                </c:pt>
                <c:pt idx="10658">
                  <c:v>2385.2539099999999</c:v>
                </c:pt>
                <c:pt idx="10659">
                  <c:v>2385.2539099999999</c:v>
                </c:pt>
                <c:pt idx="10660">
                  <c:v>2385.2539099999999</c:v>
                </c:pt>
                <c:pt idx="10661">
                  <c:v>2385.2539099999999</c:v>
                </c:pt>
                <c:pt idx="10662">
                  <c:v>2385.2539099999999</c:v>
                </c:pt>
                <c:pt idx="10663">
                  <c:v>2385.2539099999999</c:v>
                </c:pt>
                <c:pt idx="10664">
                  <c:v>2385.2539099999999</c:v>
                </c:pt>
                <c:pt idx="10665">
                  <c:v>2385.2539099999999</c:v>
                </c:pt>
                <c:pt idx="10666">
                  <c:v>2385.2539099999999</c:v>
                </c:pt>
                <c:pt idx="10667">
                  <c:v>2387.6953100000019</c:v>
                </c:pt>
                <c:pt idx="10668">
                  <c:v>2385.2539099999999</c:v>
                </c:pt>
                <c:pt idx="10669">
                  <c:v>2385.2539099999999</c:v>
                </c:pt>
                <c:pt idx="10670">
                  <c:v>2387.6953100000019</c:v>
                </c:pt>
                <c:pt idx="10671">
                  <c:v>2385.2539099999999</c:v>
                </c:pt>
                <c:pt idx="10672">
                  <c:v>2385.2539099999999</c:v>
                </c:pt>
                <c:pt idx="10673">
                  <c:v>2387.6953100000019</c:v>
                </c:pt>
                <c:pt idx="10674">
                  <c:v>2385.2539099999999</c:v>
                </c:pt>
                <c:pt idx="10675">
                  <c:v>2385.2539099999999</c:v>
                </c:pt>
                <c:pt idx="10676">
                  <c:v>2385.2539099999999</c:v>
                </c:pt>
                <c:pt idx="10677">
                  <c:v>2385.2539099999999</c:v>
                </c:pt>
                <c:pt idx="10678">
                  <c:v>2385.2539099999999</c:v>
                </c:pt>
                <c:pt idx="10679">
                  <c:v>2385.2539099999999</c:v>
                </c:pt>
                <c:pt idx="10680">
                  <c:v>2385.2539099999999</c:v>
                </c:pt>
                <c:pt idx="10681">
                  <c:v>2385.2539099999999</c:v>
                </c:pt>
                <c:pt idx="10682">
                  <c:v>2387.6953100000019</c:v>
                </c:pt>
                <c:pt idx="10683">
                  <c:v>2385.2539099999999</c:v>
                </c:pt>
                <c:pt idx="10684">
                  <c:v>2385.2539099999999</c:v>
                </c:pt>
                <c:pt idx="10685">
                  <c:v>2385.2539099999999</c:v>
                </c:pt>
                <c:pt idx="10686">
                  <c:v>2385.2539099999999</c:v>
                </c:pt>
                <c:pt idx="10687">
                  <c:v>2385.2539099999999</c:v>
                </c:pt>
                <c:pt idx="10688">
                  <c:v>2385.2539099999999</c:v>
                </c:pt>
                <c:pt idx="10689">
                  <c:v>2385.2539099999999</c:v>
                </c:pt>
                <c:pt idx="10690">
                  <c:v>2385.2539099999999</c:v>
                </c:pt>
                <c:pt idx="10691">
                  <c:v>2385.2539099999999</c:v>
                </c:pt>
                <c:pt idx="10692">
                  <c:v>2385.2539099999999</c:v>
                </c:pt>
                <c:pt idx="10693">
                  <c:v>2385.2539099999999</c:v>
                </c:pt>
                <c:pt idx="10694">
                  <c:v>2385.2539099999999</c:v>
                </c:pt>
                <c:pt idx="10695">
                  <c:v>2385.2539099999999</c:v>
                </c:pt>
                <c:pt idx="10696">
                  <c:v>2385.2539099999999</c:v>
                </c:pt>
                <c:pt idx="10697">
                  <c:v>2385.2539099999999</c:v>
                </c:pt>
                <c:pt idx="10698">
                  <c:v>2385.2539099999999</c:v>
                </c:pt>
                <c:pt idx="10699">
                  <c:v>2385.2539099999999</c:v>
                </c:pt>
                <c:pt idx="10700">
                  <c:v>2387.6953100000019</c:v>
                </c:pt>
                <c:pt idx="10701">
                  <c:v>2385.2539099999999</c:v>
                </c:pt>
                <c:pt idx="10702">
                  <c:v>2387.6953100000019</c:v>
                </c:pt>
                <c:pt idx="10703">
                  <c:v>2385.2539099999999</c:v>
                </c:pt>
                <c:pt idx="10704">
                  <c:v>2387.6953100000019</c:v>
                </c:pt>
                <c:pt idx="10705">
                  <c:v>2385.2539099999999</c:v>
                </c:pt>
                <c:pt idx="10706">
                  <c:v>2385.2539099999999</c:v>
                </c:pt>
                <c:pt idx="10707">
                  <c:v>2387.6953100000019</c:v>
                </c:pt>
                <c:pt idx="10708">
                  <c:v>2385.2539099999999</c:v>
                </c:pt>
                <c:pt idx="10709">
                  <c:v>2385.2539099999999</c:v>
                </c:pt>
                <c:pt idx="10710">
                  <c:v>2385.2539099999999</c:v>
                </c:pt>
                <c:pt idx="10711">
                  <c:v>2385.2539099999999</c:v>
                </c:pt>
                <c:pt idx="10712">
                  <c:v>2385.2539099999999</c:v>
                </c:pt>
                <c:pt idx="10713">
                  <c:v>2385.2539099999999</c:v>
                </c:pt>
                <c:pt idx="10714">
                  <c:v>2385.2539099999999</c:v>
                </c:pt>
                <c:pt idx="10715">
                  <c:v>2385.2539099999999</c:v>
                </c:pt>
                <c:pt idx="10716">
                  <c:v>2385.2539099999999</c:v>
                </c:pt>
                <c:pt idx="10717">
                  <c:v>2385.2539099999999</c:v>
                </c:pt>
                <c:pt idx="10718">
                  <c:v>2385.2539099999999</c:v>
                </c:pt>
                <c:pt idx="10719">
                  <c:v>2387.6953100000019</c:v>
                </c:pt>
                <c:pt idx="10720">
                  <c:v>2385.2539099999999</c:v>
                </c:pt>
                <c:pt idx="10721">
                  <c:v>2385.2539099999999</c:v>
                </c:pt>
                <c:pt idx="10722">
                  <c:v>2385.2539099999999</c:v>
                </c:pt>
                <c:pt idx="10723">
                  <c:v>2385.2539099999999</c:v>
                </c:pt>
                <c:pt idx="10724">
                  <c:v>2385.2539099999999</c:v>
                </c:pt>
                <c:pt idx="10725">
                  <c:v>2385.2539099999999</c:v>
                </c:pt>
                <c:pt idx="10726">
                  <c:v>2385.2539099999999</c:v>
                </c:pt>
                <c:pt idx="10727">
                  <c:v>2385.2539099999999</c:v>
                </c:pt>
                <c:pt idx="10728">
                  <c:v>2387.6953100000019</c:v>
                </c:pt>
                <c:pt idx="10729">
                  <c:v>2385.2539099999999</c:v>
                </c:pt>
                <c:pt idx="10730">
                  <c:v>2385.2539099999999</c:v>
                </c:pt>
                <c:pt idx="10731">
                  <c:v>2385.2539099999999</c:v>
                </c:pt>
                <c:pt idx="10732">
                  <c:v>2385.2539099999999</c:v>
                </c:pt>
                <c:pt idx="10733">
                  <c:v>2385.2539099999999</c:v>
                </c:pt>
                <c:pt idx="10734">
                  <c:v>2387.6953100000019</c:v>
                </c:pt>
                <c:pt idx="10735">
                  <c:v>2385.2539099999999</c:v>
                </c:pt>
                <c:pt idx="10736">
                  <c:v>2385.2539099999999</c:v>
                </c:pt>
                <c:pt idx="10737">
                  <c:v>2387.6953100000019</c:v>
                </c:pt>
                <c:pt idx="10738">
                  <c:v>2385.2539099999999</c:v>
                </c:pt>
                <c:pt idx="10739">
                  <c:v>2385.2539099999999</c:v>
                </c:pt>
                <c:pt idx="10740">
                  <c:v>2387.6953100000019</c:v>
                </c:pt>
                <c:pt idx="10741">
                  <c:v>2385.2539099999999</c:v>
                </c:pt>
                <c:pt idx="10742">
                  <c:v>2385.2539099999999</c:v>
                </c:pt>
                <c:pt idx="10743">
                  <c:v>2385.2539099999999</c:v>
                </c:pt>
                <c:pt idx="10744">
                  <c:v>2385.2539099999999</c:v>
                </c:pt>
                <c:pt idx="10745">
                  <c:v>2385.2539099999999</c:v>
                </c:pt>
                <c:pt idx="10746">
                  <c:v>2385.2539099999999</c:v>
                </c:pt>
                <c:pt idx="10747">
                  <c:v>2385.2539099999999</c:v>
                </c:pt>
                <c:pt idx="10748">
                  <c:v>2385.2539099999999</c:v>
                </c:pt>
                <c:pt idx="10749">
                  <c:v>2385.2539099999999</c:v>
                </c:pt>
                <c:pt idx="10750">
                  <c:v>2385.2539099999999</c:v>
                </c:pt>
                <c:pt idx="10751">
                  <c:v>2385.2539099999999</c:v>
                </c:pt>
                <c:pt idx="10752">
                  <c:v>2385.2539099999999</c:v>
                </c:pt>
                <c:pt idx="10753">
                  <c:v>2387.6953100000019</c:v>
                </c:pt>
                <c:pt idx="10754">
                  <c:v>2385.2539099999999</c:v>
                </c:pt>
                <c:pt idx="10755">
                  <c:v>2385.2539099999999</c:v>
                </c:pt>
                <c:pt idx="10756">
                  <c:v>2385.2539099999999</c:v>
                </c:pt>
                <c:pt idx="10757">
                  <c:v>2385.2539099999999</c:v>
                </c:pt>
                <c:pt idx="10758">
                  <c:v>2385.2539099999999</c:v>
                </c:pt>
                <c:pt idx="10759">
                  <c:v>2385.2539099999999</c:v>
                </c:pt>
                <c:pt idx="10760">
                  <c:v>2385.2539099999999</c:v>
                </c:pt>
                <c:pt idx="10761">
                  <c:v>2385.2539099999999</c:v>
                </c:pt>
                <c:pt idx="10762">
                  <c:v>2385.2539099999999</c:v>
                </c:pt>
                <c:pt idx="10763">
                  <c:v>2385.2539099999999</c:v>
                </c:pt>
                <c:pt idx="10764">
                  <c:v>2385.2539099999999</c:v>
                </c:pt>
                <c:pt idx="10765">
                  <c:v>2385.2539099999999</c:v>
                </c:pt>
                <c:pt idx="10766">
                  <c:v>2387.6953100000019</c:v>
                </c:pt>
                <c:pt idx="10767">
                  <c:v>2385.2539099999999</c:v>
                </c:pt>
                <c:pt idx="10768">
                  <c:v>2385.2539099999999</c:v>
                </c:pt>
                <c:pt idx="10769">
                  <c:v>2385.2539099999999</c:v>
                </c:pt>
                <c:pt idx="10770">
                  <c:v>2385.2539099999999</c:v>
                </c:pt>
                <c:pt idx="10771">
                  <c:v>2387.6953100000019</c:v>
                </c:pt>
                <c:pt idx="10772">
                  <c:v>2385.2539099999999</c:v>
                </c:pt>
                <c:pt idx="10773">
                  <c:v>2385.2539099999999</c:v>
                </c:pt>
                <c:pt idx="10774">
                  <c:v>2387.6953100000019</c:v>
                </c:pt>
                <c:pt idx="10775">
                  <c:v>2385.2539099999999</c:v>
                </c:pt>
                <c:pt idx="10776">
                  <c:v>2385.2539099999999</c:v>
                </c:pt>
                <c:pt idx="10777">
                  <c:v>2385.2539099999999</c:v>
                </c:pt>
                <c:pt idx="10778">
                  <c:v>2385.2539099999999</c:v>
                </c:pt>
                <c:pt idx="10779">
                  <c:v>2385.2539099999999</c:v>
                </c:pt>
                <c:pt idx="10780">
                  <c:v>2385.2539099999999</c:v>
                </c:pt>
                <c:pt idx="10781">
                  <c:v>2385.2539099999999</c:v>
                </c:pt>
                <c:pt idx="10782">
                  <c:v>2385.2539099999999</c:v>
                </c:pt>
                <c:pt idx="10783">
                  <c:v>2385.2539099999999</c:v>
                </c:pt>
                <c:pt idx="10784">
                  <c:v>2385.2539099999999</c:v>
                </c:pt>
                <c:pt idx="10785">
                  <c:v>2385.2539099999999</c:v>
                </c:pt>
                <c:pt idx="10786">
                  <c:v>2385.2539099999999</c:v>
                </c:pt>
                <c:pt idx="10787">
                  <c:v>2385.2539099999999</c:v>
                </c:pt>
                <c:pt idx="10788">
                  <c:v>2385.2539099999999</c:v>
                </c:pt>
                <c:pt idx="10789">
                  <c:v>2385.2539099999999</c:v>
                </c:pt>
                <c:pt idx="10790">
                  <c:v>2385.2539099999999</c:v>
                </c:pt>
                <c:pt idx="10791">
                  <c:v>2385.2539099999999</c:v>
                </c:pt>
                <c:pt idx="10792">
                  <c:v>2385.2539099999999</c:v>
                </c:pt>
                <c:pt idx="10793">
                  <c:v>2385.2539099999999</c:v>
                </c:pt>
                <c:pt idx="10794">
                  <c:v>2385.2539099999999</c:v>
                </c:pt>
                <c:pt idx="10795">
                  <c:v>2385.2539099999999</c:v>
                </c:pt>
                <c:pt idx="10796">
                  <c:v>2385.2539099999999</c:v>
                </c:pt>
                <c:pt idx="10797">
                  <c:v>2385.2539099999999</c:v>
                </c:pt>
                <c:pt idx="10798">
                  <c:v>2385.2539099999999</c:v>
                </c:pt>
                <c:pt idx="10799">
                  <c:v>2385.2539099999999</c:v>
                </c:pt>
                <c:pt idx="10800">
                  <c:v>2385.2539099999999</c:v>
                </c:pt>
                <c:pt idx="10801">
                  <c:v>2385.2539099999999</c:v>
                </c:pt>
                <c:pt idx="10802">
                  <c:v>2385.2539099999999</c:v>
                </c:pt>
                <c:pt idx="10803">
                  <c:v>2385.2539099999999</c:v>
                </c:pt>
                <c:pt idx="10804">
                  <c:v>2385.2539099999999</c:v>
                </c:pt>
                <c:pt idx="10805">
                  <c:v>2385.2539099999999</c:v>
                </c:pt>
                <c:pt idx="10806">
                  <c:v>2385.2539099999999</c:v>
                </c:pt>
                <c:pt idx="10807">
                  <c:v>2385.2539099999999</c:v>
                </c:pt>
                <c:pt idx="10808">
                  <c:v>2385.2539099999999</c:v>
                </c:pt>
                <c:pt idx="10809">
                  <c:v>2385.2539099999999</c:v>
                </c:pt>
                <c:pt idx="10810">
                  <c:v>2385.2539099999999</c:v>
                </c:pt>
                <c:pt idx="10811">
                  <c:v>2385.2539099999999</c:v>
                </c:pt>
                <c:pt idx="10812">
                  <c:v>2385.2539099999999</c:v>
                </c:pt>
                <c:pt idx="10813">
                  <c:v>2385.2539099999999</c:v>
                </c:pt>
                <c:pt idx="10814">
                  <c:v>2385.2539099999999</c:v>
                </c:pt>
                <c:pt idx="10815">
                  <c:v>2385.2539099999999</c:v>
                </c:pt>
                <c:pt idx="10816">
                  <c:v>2385.2539099999999</c:v>
                </c:pt>
                <c:pt idx="10817">
                  <c:v>2385.2539099999999</c:v>
                </c:pt>
                <c:pt idx="10818">
                  <c:v>2385.2539099999999</c:v>
                </c:pt>
                <c:pt idx="10819">
                  <c:v>2385.2539099999999</c:v>
                </c:pt>
                <c:pt idx="10820">
                  <c:v>2385.2539099999999</c:v>
                </c:pt>
                <c:pt idx="10821">
                  <c:v>2385.2539099999999</c:v>
                </c:pt>
                <c:pt idx="10822">
                  <c:v>2385.2539099999999</c:v>
                </c:pt>
                <c:pt idx="10823">
                  <c:v>2385.2539099999999</c:v>
                </c:pt>
                <c:pt idx="10824">
                  <c:v>2385.2539099999999</c:v>
                </c:pt>
                <c:pt idx="10825">
                  <c:v>2385.2539099999999</c:v>
                </c:pt>
                <c:pt idx="10826">
                  <c:v>2385.2539099999999</c:v>
                </c:pt>
                <c:pt idx="10827">
                  <c:v>2385.2539099999999</c:v>
                </c:pt>
                <c:pt idx="10828">
                  <c:v>2385.2539099999999</c:v>
                </c:pt>
                <c:pt idx="10829">
                  <c:v>2385.2539099999999</c:v>
                </c:pt>
                <c:pt idx="10830">
                  <c:v>2387.6953100000019</c:v>
                </c:pt>
                <c:pt idx="10831">
                  <c:v>2385.2539099999999</c:v>
                </c:pt>
                <c:pt idx="10832">
                  <c:v>2387.6953100000019</c:v>
                </c:pt>
                <c:pt idx="10833">
                  <c:v>2385.2539099999999</c:v>
                </c:pt>
                <c:pt idx="10834">
                  <c:v>2385.2539099999999</c:v>
                </c:pt>
                <c:pt idx="10835">
                  <c:v>2387.6953100000019</c:v>
                </c:pt>
                <c:pt idx="10836">
                  <c:v>2387.6953100000019</c:v>
                </c:pt>
                <c:pt idx="10837">
                  <c:v>2385.2539099999999</c:v>
                </c:pt>
                <c:pt idx="10838">
                  <c:v>2387.6953100000019</c:v>
                </c:pt>
                <c:pt idx="10839">
                  <c:v>2385.2539099999999</c:v>
                </c:pt>
                <c:pt idx="10840">
                  <c:v>2385.2539099999999</c:v>
                </c:pt>
                <c:pt idx="10841">
                  <c:v>2385.2539099999999</c:v>
                </c:pt>
                <c:pt idx="10842">
                  <c:v>2385.2539099999999</c:v>
                </c:pt>
                <c:pt idx="10843">
                  <c:v>2385.2539099999999</c:v>
                </c:pt>
                <c:pt idx="10844">
                  <c:v>2385.2539099999999</c:v>
                </c:pt>
                <c:pt idx="10845">
                  <c:v>2385.2539099999999</c:v>
                </c:pt>
                <c:pt idx="10846">
                  <c:v>2387.6953100000019</c:v>
                </c:pt>
                <c:pt idx="10847">
                  <c:v>2385.2539099999999</c:v>
                </c:pt>
                <c:pt idx="10848">
                  <c:v>2385.2539099999999</c:v>
                </c:pt>
                <c:pt idx="10849">
                  <c:v>2385.2539099999999</c:v>
                </c:pt>
                <c:pt idx="10850">
                  <c:v>2385.2539099999999</c:v>
                </c:pt>
                <c:pt idx="10851">
                  <c:v>2385.2539099999999</c:v>
                </c:pt>
                <c:pt idx="10852">
                  <c:v>2385.2539099999999</c:v>
                </c:pt>
                <c:pt idx="10853">
                  <c:v>2385.2539099999999</c:v>
                </c:pt>
                <c:pt idx="10854">
                  <c:v>2385.2539099999999</c:v>
                </c:pt>
                <c:pt idx="10855">
                  <c:v>2385.2539099999999</c:v>
                </c:pt>
                <c:pt idx="10856">
                  <c:v>2385.2539099999999</c:v>
                </c:pt>
                <c:pt idx="10857">
                  <c:v>2385.2539099999999</c:v>
                </c:pt>
                <c:pt idx="10858">
                  <c:v>2385.2539099999999</c:v>
                </c:pt>
                <c:pt idx="10859">
                  <c:v>2385.2539099999999</c:v>
                </c:pt>
                <c:pt idx="10860">
                  <c:v>2385.2539099999999</c:v>
                </c:pt>
                <c:pt idx="10861">
                  <c:v>2385.2539099999999</c:v>
                </c:pt>
                <c:pt idx="10862">
                  <c:v>2385.2539099999999</c:v>
                </c:pt>
                <c:pt idx="10863">
                  <c:v>2385.2539099999999</c:v>
                </c:pt>
                <c:pt idx="10864">
                  <c:v>2385.2539099999999</c:v>
                </c:pt>
                <c:pt idx="10865">
                  <c:v>2385.2539099999999</c:v>
                </c:pt>
                <c:pt idx="10866">
                  <c:v>2385.2539099999999</c:v>
                </c:pt>
                <c:pt idx="10867">
                  <c:v>2385.2539099999999</c:v>
                </c:pt>
                <c:pt idx="10868">
                  <c:v>2385.2539099999999</c:v>
                </c:pt>
                <c:pt idx="10869">
                  <c:v>2385.2539099999999</c:v>
                </c:pt>
                <c:pt idx="10870">
                  <c:v>2385.2539099999999</c:v>
                </c:pt>
                <c:pt idx="10871">
                  <c:v>2385.2539099999999</c:v>
                </c:pt>
                <c:pt idx="10872">
                  <c:v>2387.6953100000019</c:v>
                </c:pt>
                <c:pt idx="10873">
                  <c:v>2387.6953100000019</c:v>
                </c:pt>
                <c:pt idx="10874">
                  <c:v>2385.2539099999999</c:v>
                </c:pt>
                <c:pt idx="10875">
                  <c:v>2385.2539099999999</c:v>
                </c:pt>
                <c:pt idx="10876">
                  <c:v>2385.2539099999999</c:v>
                </c:pt>
                <c:pt idx="10877">
                  <c:v>2385.2539099999999</c:v>
                </c:pt>
                <c:pt idx="10878">
                  <c:v>2385.2539099999999</c:v>
                </c:pt>
                <c:pt idx="10879">
                  <c:v>2385.2539099999999</c:v>
                </c:pt>
                <c:pt idx="10880">
                  <c:v>2387.6953100000019</c:v>
                </c:pt>
                <c:pt idx="10881">
                  <c:v>2385.2539099999999</c:v>
                </c:pt>
                <c:pt idx="10882">
                  <c:v>2387.6953100000019</c:v>
                </c:pt>
                <c:pt idx="10883">
                  <c:v>2385.2539099999999</c:v>
                </c:pt>
                <c:pt idx="10884">
                  <c:v>2385.2539099999999</c:v>
                </c:pt>
                <c:pt idx="10885">
                  <c:v>2385.2539099999999</c:v>
                </c:pt>
                <c:pt idx="10886">
                  <c:v>2385.2539099999999</c:v>
                </c:pt>
                <c:pt idx="10887">
                  <c:v>2385.2539099999999</c:v>
                </c:pt>
                <c:pt idx="10888">
                  <c:v>2385.2539099999999</c:v>
                </c:pt>
                <c:pt idx="10889">
                  <c:v>2385.2539099999999</c:v>
                </c:pt>
                <c:pt idx="10890">
                  <c:v>2385.2539099999999</c:v>
                </c:pt>
                <c:pt idx="10891">
                  <c:v>2385.2539099999999</c:v>
                </c:pt>
                <c:pt idx="10892">
                  <c:v>2385.2539099999999</c:v>
                </c:pt>
                <c:pt idx="10893">
                  <c:v>2385.2539099999999</c:v>
                </c:pt>
                <c:pt idx="10894">
                  <c:v>2385.2539099999999</c:v>
                </c:pt>
                <c:pt idx="10895">
                  <c:v>2387.6953100000019</c:v>
                </c:pt>
                <c:pt idx="10896">
                  <c:v>2385.2539099999999</c:v>
                </c:pt>
                <c:pt idx="10897">
                  <c:v>2385.2539099999999</c:v>
                </c:pt>
                <c:pt idx="10898">
                  <c:v>2385.2539099999999</c:v>
                </c:pt>
                <c:pt idx="10899">
                  <c:v>2387.6953100000019</c:v>
                </c:pt>
                <c:pt idx="10900">
                  <c:v>2385.2539099999999</c:v>
                </c:pt>
                <c:pt idx="10901">
                  <c:v>2385.2539099999999</c:v>
                </c:pt>
                <c:pt idx="10902">
                  <c:v>2385.2539099999999</c:v>
                </c:pt>
                <c:pt idx="10903">
                  <c:v>2385.2539099999999</c:v>
                </c:pt>
                <c:pt idx="10904">
                  <c:v>2385.2539099999999</c:v>
                </c:pt>
                <c:pt idx="10905">
                  <c:v>2385.2539099999999</c:v>
                </c:pt>
                <c:pt idx="10906">
                  <c:v>2385.2539099999999</c:v>
                </c:pt>
                <c:pt idx="10907">
                  <c:v>2385.2539099999999</c:v>
                </c:pt>
                <c:pt idx="10908">
                  <c:v>2385.2539099999999</c:v>
                </c:pt>
                <c:pt idx="10909">
                  <c:v>2385.2539099999999</c:v>
                </c:pt>
                <c:pt idx="10910">
                  <c:v>2385.2539099999999</c:v>
                </c:pt>
                <c:pt idx="10911">
                  <c:v>2385.2539099999999</c:v>
                </c:pt>
                <c:pt idx="10912">
                  <c:v>2385.2539099999999</c:v>
                </c:pt>
                <c:pt idx="10913">
                  <c:v>2385.2539099999999</c:v>
                </c:pt>
                <c:pt idx="10914">
                  <c:v>2385.2539099999999</c:v>
                </c:pt>
                <c:pt idx="10915">
                  <c:v>2385.2539099999999</c:v>
                </c:pt>
                <c:pt idx="10916">
                  <c:v>2385.2539099999999</c:v>
                </c:pt>
                <c:pt idx="10917">
                  <c:v>2385.2539099999999</c:v>
                </c:pt>
                <c:pt idx="10918">
                  <c:v>2385.2539099999999</c:v>
                </c:pt>
                <c:pt idx="10919">
                  <c:v>2387.6953100000019</c:v>
                </c:pt>
                <c:pt idx="10920">
                  <c:v>2385.2539099999999</c:v>
                </c:pt>
                <c:pt idx="10921">
                  <c:v>2385.2539099999999</c:v>
                </c:pt>
                <c:pt idx="10922">
                  <c:v>2385.2539099999999</c:v>
                </c:pt>
                <c:pt idx="10923">
                  <c:v>2385.2539099999999</c:v>
                </c:pt>
                <c:pt idx="10924">
                  <c:v>2385.2539099999999</c:v>
                </c:pt>
                <c:pt idx="10925">
                  <c:v>2385.2539099999999</c:v>
                </c:pt>
                <c:pt idx="10926">
                  <c:v>2387.6953100000019</c:v>
                </c:pt>
                <c:pt idx="10927">
                  <c:v>2385.2539099999999</c:v>
                </c:pt>
                <c:pt idx="10928">
                  <c:v>2385.2539099999999</c:v>
                </c:pt>
                <c:pt idx="10929">
                  <c:v>2385.2539099999999</c:v>
                </c:pt>
                <c:pt idx="10930">
                  <c:v>2385.2539099999999</c:v>
                </c:pt>
                <c:pt idx="10931">
                  <c:v>2385.2539099999999</c:v>
                </c:pt>
                <c:pt idx="10932">
                  <c:v>2385.2539099999999</c:v>
                </c:pt>
                <c:pt idx="10933">
                  <c:v>2385.2539099999999</c:v>
                </c:pt>
                <c:pt idx="10934">
                  <c:v>2385.2539099999999</c:v>
                </c:pt>
                <c:pt idx="10935">
                  <c:v>2385.2539099999999</c:v>
                </c:pt>
                <c:pt idx="10936">
                  <c:v>2385.2539099999999</c:v>
                </c:pt>
                <c:pt idx="10937">
                  <c:v>2385.2539099999999</c:v>
                </c:pt>
                <c:pt idx="10938">
                  <c:v>2385.2539099999999</c:v>
                </c:pt>
                <c:pt idx="10939">
                  <c:v>2385.2539099999999</c:v>
                </c:pt>
                <c:pt idx="10940">
                  <c:v>2387.6953100000019</c:v>
                </c:pt>
                <c:pt idx="10941">
                  <c:v>2385.2539099999999</c:v>
                </c:pt>
                <c:pt idx="10942">
                  <c:v>2385.2539099999999</c:v>
                </c:pt>
                <c:pt idx="10943">
                  <c:v>2385.2539099999999</c:v>
                </c:pt>
                <c:pt idx="10944">
                  <c:v>2385.2539099999999</c:v>
                </c:pt>
                <c:pt idx="10945">
                  <c:v>2385.2539099999999</c:v>
                </c:pt>
                <c:pt idx="10946">
                  <c:v>2387.6953100000019</c:v>
                </c:pt>
                <c:pt idx="10947">
                  <c:v>2385.2539099999999</c:v>
                </c:pt>
                <c:pt idx="10948">
                  <c:v>2385.2539099999999</c:v>
                </c:pt>
                <c:pt idx="10949">
                  <c:v>2385.2539099999999</c:v>
                </c:pt>
                <c:pt idx="10950">
                  <c:v>2385.2539099999999</c:v>
                </c:pt>
                <c:pt idx="10951">
                  <c:v>2385.2539099999999</c:v>
                </c:pt>
                <c:pt idx="10952">
                  <c:v>2385.2539099999999</c:v>
                </c:pt>
                <c:pt idx="10953">
                  <c:v>2385.2539099999999</c:v>
                </c:pt>
                <c:pt idx="10954">
                  <c:v>2385.2539099999999</c:v>
                </c:pt>
                <c:pt idx="10955">
                  <c:v>2385.2539099999999</c:v>
                </c:pt>
                <c:pt idx="10956">
                  <c:v>2385.2539099999999</c:v>
                </c:pt>
                <c:pt idx="10957">
                  <c:v>2385.2539099999999</c:v>
                </c:pt>
                <c:pt idx="10958">
                  <c:v>2387.6953100000019</c:v>
                </c:pt>
                <c:pt idx="10959">
                  <c:v>2385.2539099999999</c:v>
                </c:pt>
                <c:pt idx="10960">
                  <c:v>2385.2539099999999</c:v>
                </c:pt>
                <c:pt idx="10961">
                  <c:v>2385.2539099999999</c:v>
                </c:pt>
                <c:pt idx="10962">
                  <c:v>2385.2539099999999</c:v>
                </c:pt>
                <c:pt idx="10963">
                  <c:v>2387.6953100000019</c:v>
                </c:pt>
                <c:pt idx="10964">
                  <c:v>2385.2539099999999</c:v>
                </c:pt>
                <c:pt idx="10965">
                  <c:v>2385.2539099999999</c:v>
                </c:pt>
                <c:pt idx="10966">
                  <c:v>2385.2539099999999</c:v>
                </c:pt>
                <c:pt idx="10967">
                  <c:v>2385.2539099999999</c:v>
                </c:pt>
                <c:pt idx="10968">
                  <c:v>2385.2539099999999</c:v>
                </c:pt>
                <c:pt idx="10969">
                  <c:v>2385.2539099999999</c:v>
                </c:pt>
                <c:pt idx="10970">
                  <c:v>2385.2539099999999</c:v>
                </c:pt>
                <c:pt idx="10971">
                  <c:v>2385.2539099999999</c:v>
                </c:pt>
                <c:pt idx="10972">
                  <c:v>2385.2539099999999</c:v>
                </c:pt>
                <c:pt idx="10973">
                  <c:v>2385.2539099999999</c:v>
                </c:pt>
                <c:pt idx="10974">
                  <c:v>2385.2539099999999</c:v>
                </c:pt>
                <c:pt idx="10975">
                  <c:v>2385.2539099999999</c:v>
                </c:pt>
                <c:pt idx="10976">
                  <c:v>2385.2539099999999</c:v>
                </c:pt>
                <c:pt idx="10977">
                  <c:v>2385.2539099999999</c:v>
                </c:pt>
                <c:pt idx="10978">
                  <c:v>2385.2539099999999</c:v>
                </c:pt>
                <c:pt idx="10979">
                  <c:v>2387.6953100000019</c:v>
                </c:pt>
                <c:pt idx="10980">
                  <c:v>2385.2539099999999</c:v>
                </c:pt>
                <c:pt idx="10981">
                  <c:v>2385.2539099999999</c:v>
                </c:pt>
                <c:pt idx="10982">
                  <c:v>2385.2539099999999</c:v>
                </c:pt>
                <c:pt idx="10983">
                  <c:v>2385.2539099999999</c:v>
                </c:pt>
                <c:pt idx="10984">
                  <c:v>2385.2539099999999</c:v>
                </c:pt>
                <c:pt idx="10985">
                  <c:v>2385.2539099999999</c:v>
                </c:pt>
                <c:pt idx="10986">
                  <c:v>2385.2539099999999</c:v>
                </c:pt>
                <c:pt idx="10987">
                  <c:v>2385.2539099999999</c:v>
                </c:pt>
                <c:pt idx="10988">
                  <c:v>2385.2539099999999</c:v>
                </c:pt>
                <c:pt idx="10989">
                  <c:v>2385.2539099999999</c:v>
                </c:pt>
                <c:pt idx="10990">
                  <c:v>2385.2539099999999</c:v>
                </c:pt>
                <c:pt idx="10991">
                  <c:v>2385.2539099999999</c:v>
                </c:pt>
                <c:pt idx="10992">
                  <c:v>2385.2539099999999</c:v>
                </c:pt>
                <c:pt idx="10993">
                  <c:v>2385.2539099999999</c:v>
                </c:pt>
                <c:pt idx="10994">
                  <c:v>2385.2539099999999</c:v>
                </c:pt>
                <c:pt idx="10995">
                  <c:v>2385.2539099999999</c:v>
                </c:pt>
                <c:pt idx="10996">
                  <c:v>2385.2539099999999</c:v>
                </c:pt>
                <c:pt idx="10997">
                  <c:v>2387.6953100000019</c:v>
                </c:pt>
                <c:pt idx="10998">
                  <c:v>2385.2539099999999</c:v>
                </c:pt>
                <c:pt idx="10999">
                  <c:v>2385.2539099999999</c:v>
                </c:pt>
                <c:pt idx="11000">
                  <c:v>2387.6953100000019</c:v>
                </c:pt>
                <c:pt idx="11001">
                  <c:v>2385.2539099999999</c:v>
                </c:pt>
                <c:pt idx="11002">
                  <c:v>2385.2539099999999</c:v>
                </c:pt>
                <c:pt idx="11003">
                  <c:v>2385.2539099999999</c:v>
                </c:pt>
                <c:pt idx="11004">
                  <c:v>2385.2539099999999</c:v>
                </c:pt>
                <c:pt idx="11005">
                  <c:v>2385.2539099999999</c:v>
                </c:pt>
                <c:pt idx="11006">
                  <c:v>2385.2539099999999</c:v>
                </c:pt>
                <c:pt idx="11007">
                  <c:v>2385.2539099999999</c:v>
                </c:pt>
                <c:pt idx="11008">
                  <c:v>2385.2539099999999</c:v>
                </c:pt>
                <c:pt idx="11009">
                  <c:v>2385.2539099999999</c:v>
                </c:pt>
                <c:pt idx="11010">
                  <c:v>2385.2539099999999</c:v>
                </c:pt>
                <c:pt idx="11011">
                  <c:v>2385.2539099999999</c:v>
                </c:pt>
                <c:pt idx="11012">
                  <c:v>2385.2539099999999</c:v>
                </c:pt>
                <c:pt idx="11013">
                  <c:v>2385.2539099999999</c:v>
                </c:pt>
                <c:pt idx="11014">
                  <c:v>2385.2539099999999</c:v>
                </c:pt>
                <c:pt idx="11015">
                  <c:v>2385.2539099999999</c:v>
                </c:pt>
                <c:pt idx="11016">
                  <c:v>2385.2539099999999</c:v>
                </c:pt>
                <c:pt idx="11017">
                  <c:v>2385.2539099999999</c:v>
                </c:pt>
                <c:pt idx="11018">
                  <c:v>2385.2539099999999</c:v>
                </c:pt>
                <c:pt idx="11019">
                  <c:v>2385.2539099999999</c:v>
                </c:pt>
                <c:pt idx="11020">
                  <c:v>2385.2539099999999</c:v>
                </c:pt>
                <c:pt idx="11021">
                  <c:v>2385.2539099999999</c:v>
                </c:pt>
                <c:pt idx="11022">
                  <c:v>2385.2539099999999</c:v>
                </c:pt>
                <c:pt idx="11023">
                  <c:v>2385.2539099999999</c:v>
                </c:pt>
                <c:pt idx="11024">
                  <c:v>2385.2539099999999</c:v>
                </c:pt>
                <c:pt idx="11025">
                  <c:v>2385.2539099999999</c:v>
                </c:pt>
                <c:pt idx="11026">
                  <c:v>2385.2539099999999</c:v>
                </c:pt>
                <c:pt idx="11027">
                  <c:v>2385.2539099999999</c:v>
                </c:pt>
                <c:pt idx="11028">
                  <c:v>2385.2539099999999</c:v>
                </c:pt>
                <c:pt idx="11029">
                  <c:v>2385.2539099999999</c:v>
                </c:pt>
                <c:pt idx="11030">
                  <c:v>2385.2539099999999</c:v>
                </c:pt>
                <c:pt idx="11031">
                  <c:v>2385.2539099999999</c:v>
                </c:pt>
                <c:pt idx="11032">
                  <c:v>2385.2539099999999</c:v>
                </c:pt>
                <c:pt idx="11033">
                  <c:v>2385.2539099999999</c:v>
                </c:pt>
                <c:pt idx="11034">
                  <c:v>2385.2539099999999</c:v>
                </c:pt>
                <c:pt idx="11035">
                  <c:v>2385.2539099999999</c:v>
                </c:pt>
                <c:pt idx="11036">
                  <c:v>2385.2539099999999</c:v>
                </c:pt>
                <c:pt idx="11037">
                  <c:v>2385.2539099999999</c:v>
                </c:pt>
                <c:pt idx="11038">
                  <c:v>2385.2539099999999</c:v>
                </c:pt>
                <c:pt idx="11039">
                  <c:v>2385.2539099999999</c:v>
                </c:pt>
                <c:pt idx="11040">
                  <c:v>2385.2539099999999</c:v>
                </c:pt>
                <c:pt idx="11041">
                  <c:v>2385.2539099999999</c:v>
                </c:pt>
                <c:pt idx="11042">
                  <c:v>2385.2539099999999</c:v>
                </c:pt>
                <c:pt idx="11043">
                  <c:v>2385.2539099999999</c:v>
                </c:pt>
                <c:pt idx="11044">
                  <c:v>2385.2539099999999</c:v>
                </c:pt>
                <c:pt idx="11045">
                  <c:v>2385.2539099999999</c:v>
                </c:pt>
                <c:pt idx="11046">
                  <c:v>2387.6953100000019</c:v>
                </c:pt>
                <c:pt idx="11047">
                  <c:v>2385.2539099999999</c:v>
                </c:pt>
                <c:pt idx="11048">
                  <c:v>2385.2539099999999</c:v>
                </c:pt>
                <c:pt idx="11049">
                  <c:v>2387.6953100000019</c:v>
                </c:pt>
                <c:pt idx="11050">
                  <c:v>2385.2539099999999</c:v>
                </c:pt>
                <c:pt idx="11051">
                  <c:v>2385.2539099999999</c:v>
                </c:pt>
                <c:pt idx="11052">
                  <c:v>2385.2539099999999</c:v>
                </c:pt>
                <c:pt idx="11053">
                  <c:v>2385.2539099999999</c:v>
                </c:pt>
                <c:pt idx="11054">
                  <c:v>2385.2539099999999</c:v>
                </c:pt>
                <c:pt idx="11055">
                  <c:v>2385.2539099999999</c:v>
                </c:pt>
                <c:pt idx="11056">
                  <c:v>2385.2539099999999</c:v>
                </c:pt>
                <c:pt idx="11057">
                  <c:v>2385.2539099999999</c:v>
                </c:pt>
                <c:pt idx="11058">
                  <c:v>2385.2539099999999</c:v>
                </c:pt>
                <c:pt idx="11059">
                  <c:v>2385.2539099999999</c:v>
                </c:pt>
                <c:pt idx="11060">
                  <c:v>2385.2539099999999</c:v>
                </c:pt>
                <c:pt idx="11061">
                  <c:v>2385.2539099999999</c:v>
                </c:pt>
                <c:pt idx="11062">
                  <c:v>2385.2539099999999</c:v>
                </c:pt>
                <c:pt idx="11063">
                  <c:v>2385.2539099999999</c:v>
                </c:pt>
                <c:pt idx="11064">
                  <c:v>2385.2539099999999</c:v>
                </c:pt>
                <c:pt idx="11065">
                  <c:v>2385.2539099999999</c:v>
                </c:pt>
                <c:pt idx="11066">
                  <c:v>2385.2539099999999</c:v>
                </c:pt>
                <c:pt idx="11067">
                  <c:v>2385.2539099999999</c:v>
                </c:pt>
                <c:pt idx="11068">
                  <c:v>2385.2539099999999</c:v>
                </c:pt>
                <c:pt idx="11069">
                  <c:v>2385.2539099999999</c:v>
                </c:pt>
                <c:pt idx="11070">
                  <c:v>2385.2539099999999</c:v>
                </c:pt>
                <c:pt idx="11071">
                  <c:v>2385.2539099999999</c:v>
                </c:pt>
                <c:pt idx="11072">
                  <c:v>2385.2539099999999</c:v>
                </c:pt>
                <c:pt idx="11073">
                  <c:v>2385.2539099999999</c:v>
                </c:pt>
                <c:pt idx="11074">
                  <c:v>2385.2539099999999</c:v>
                </c:pt>
                <c:pt idx="11075">
                  <c:v>2385.2539099999999</c:v>
                </c:pt>
                <c:pt idx="11076">
                  <c:v>2385.2539099999999</c:v>
                </c:pt>
                <c:pt idx="11077">
                  <c:v>2385.2539099999999</c:v>
                </c:pt>
                <c:pt idx="11078">
                  <c:v>2385.2539099999999</c:v>
                </c:pt>
                <c:pt idx="11079">
                  <c:v>2385.2539099999999</c:v>
                </c:pt>
                <c:pt idx="11080">
                  <c:v>2385.2539099999999</c:v>
                </c:pt>
                <c:pt idx="11081">
                  <c:v>2385.2539099999999</c:v>
                </c:pt>
                <c:pt idx="11082">
                  <c:v>2385.2539099999999</c:v>
                </c:pt>
                <c:pt idx="11083">
                  <c:v>2385.2539099999999</c:v>
                </c:pt>
                <c:pt idx="11084">
                  <c:v>2385.2539099999999</c:v>
                </c:pt>
                <c:pt idx="11085">
                  <c:v>2385.2539099999999</c:v>
                </c:pt>
                <c:pt idx="11086">
                  <c:v>2385.2539099999999</c:v>
                </c:pt>
                <c:pt idx="11087">
                  <c:v>2385.2539099999999</c:v>
                </c:pt>
                <c:pt idx="11088">
                  <c:v>2385.2539099999999</c:v>
                </c:pt>
                <c:pt idx="11089">
                  <c:v>2385.2539099999999</c:v>
                </c:pt>
                <c:pt idx="11090">
                  <c:v>2385.2539099999999</c:v>
                </c:pt>
                <c:pt idx="11091">
                  <c:v>2385.2539099999999</c:v>
                </c:pt>
                <c:pt idx="11092">
                  <c:v>2387.6953100000019</c:v>
                </c:pt>
                <c:pt idx="11093">
                  <c:v>2385.2539099999999</c:v>
                </c:pt>
                <c:pt idx="11094">
                  <c:v>2385.2539099999999</c:v>
                </c:pt>
                <c:pt idx="11095">
                  <c:v>2385.2539099999999</c:v>
                </c:pt>
                <c:pt idx="11096">
                  <c:v>2385.2539099999999</c:v>
                </c:pt>
                <c:pt idx="11097">
                  <c:v>2385.2539099999999</c:v>
                </c:pt>
                <c:pt idx="11098">
                  <c:v>2385.2539099999999</c:v>
                </c:pt>
                <c:pt idx="11099">
                  <c:v>2385.2539099999999</c:v>
                </c:pt>
                <c:pt idx="11100">
                  <c:v>2385.2539099999999</c:v>
                </c:pt>
                <c:pt idx="11101">
                  <c:v>2385.2539099999999</c:v>
                </c:pt>
                <c:pt idx="11102">
                  <c:v>2385.2539099999999</c:v>
                </c:pt>
                <c:pt idx="11103">
                  <c:v>2385.2539099999999</c:v>
                </c:pt>
                <c:pt idx="11104">
                  <c:v>2385.2539099999999</c:v>
                </c:pt>
                <c:pt idx="11105">
                  <c:v>2385.2539099999999</c:v>
                </c:pt>
                <c:pt idx="11106">
                  <c:v>2385.2539099999999</c:v>
                </c:pt>
                <c:pt idx="11107">
                  <c:v>2385.2539099999999</c:v>
                </c:pt>
                <c:pt idx="11108">
                  <c:v>2385.2539099999999</c:v>
                </c:pt>
                <c:pt idx="11109">
                  <c:v>2385.2539099999999</c:v>
                </c:pt>
                <c:pt idx="11110">
                  <c:v>2385.2539099999999</c:v>
                </c:pt>
                <c:pt idx="11111">
                  <c:v>2385.2539099999999</c:v>
                </c:pt>
                <c:pt idx="11112">
                  <c:v>2385.2539099999999</c:v>
                </c:pt>
                <c:pt idx="11113">
                  <c:v>2385.2539099999999</c:v>
                </c:pt>
                <c:pt idx="11114">
                  <c:v>2387.6953100000019</c:v>
                </c:pt>
                <c:pt idx="11115">
                  <c:v>2385.2539099999999</c:v>
                </c:pt>
                <c:pt idx="11116">
                  <c:v>2385.2539099999999</c:v>
                </c:pt>
                <c:pt idx="11117">
                  <c:v>2385.2539099999999</c:v>
                </c:pt>
                <c:pt idx="11118">
                  <c:v>2385.2539099999999</c:v>
                </c:pt>
                <c:pt idx="11119">
                  <c:v>2385.2539099999999</c:v>
                </c:pt>
                <c:pt idx="11120">
                  <c:v>2385.2539099999999</c:v>
                </c:pt>
                <c:pt idx="11121">
                  <c:v>2387.6953100000019</c:v>
                </c:pt>
                <c:pt idx="11122">
                  <c:v>2385.2539099999999</c:v>
                </c:pt>
                <c:pt idx="11123">
                  <c:v>2385.2539099999999</c:v>
                </c:pt>
                <c:pt idx="11124">
                  <c:v>2385.2539099999999</c:v>
                </c:pt>
                <c:pt idx="11125">
                  <c:v>2385.2539099999999</c:v>
                </c:pt>
                <c:pt idx="11126">
                  <c:v>2385.2539099999999</c:v>
                </c:pt>
                <c:pt idx="11127">
                  <c:v>2385.2539099999999</c:v>
                </c:pt>
                <c:pt idx="11128">
                  <c:v>2385.2539099999999</c:v>
                </c:pt>
                <c:pt idx="11129">
                  <c:v>2385.2539099999999</c:v>
                </c:pt>
                <c:pt idx="11130">
                  <c:v>2385.2539099999999</c:v>
                </c:pt>
                <c:pt idx="11131">
                  <c:v>2385.2539099999999</c:v>
                </c:pt>
                <c:pt idx="11132">
                  <c:v>2385.2539099999999</c:v>
                </c:pt>
                <c:pt idx="11133">
                  <c:v>2385.2539099999999</c:v>
                </c:pt>
                <c:pt idx="11134">
                  <c:v>2385.2539099999999</c:v>
                </c:pt>
                <c:pt idx="11135">
                  <c:v>2385.2539099999999</c:v>
                </c:pt>
                <c:pt idx="11136">
                  <c:v>2385.2539099999999</c:v>
                </c:pt>
                <c:pt idx="11137">
                  <c:v>2385.2539099999999</c:v>
                </c:pt>
                <c:pt idx="11138">
                  <c:v>2385.2539099999999</c:v>
                </c:pt>
                <c:pt idx="11139">
                  <c:v>2385.2539099999999</c:v>
                </c:pt>
                <c:pt idx="11140">
                  <c:v>2385.2539099999999</c:v>
                </c:pt>
                <c:pt idx="11141">
                  <c:v>2385.2539099999999</c:v>
                </c:pt>
                <c:pt idx="11142">
                  <c:v>2385.2539099999999</c:v>
                </c:pt>
                <c:pt idx="11143">
                  <c:v>2385.2539099999999</c:v>
                </c:pt>
                <c:pt idx="11144">
                  <c:v>2385.2539099999999</c:v>
                </c:pt>
                <c:pt idx="11145">
                  <c:v>2385.2539099999999</c:v>
                </c:pt>
                <c:pt idx="11146">
                  <c:v>2385.2539099999999</c:v>
                </c:pt>
                <c:pt idx="11147">
                  <c:v>2385.2539099999999</c:v>
                </c:pt>
                <c:pt idx="11148">
                  <c:v>2385.2539099999999</c:v>
                </c:pt>
                <c:pt idx="11149">
                  <c:v>2385.2539099999999</c:v>
                </c:pt>
                <c:pt idx="11150">
                  <c:v>2387.6953100000019</c:v>
                </c:pt>
                <c:pt idx="11151">
                  <c:v>2385.2539099999999</c:v>
                </c:pt>
                <c:pt idx="11152">
                  <c:v>2385.2539099999999</c:v>
                </c:pt>
                <c:pt idx="11153">
                  <c:v>2385.2539099999999</c:v>
                </c:pt>
                <c:pt idx="11154">
                  <c:v>2385.2539099999999</c:v>
                </c:pt>
                <c:pt idx="11155">
                  <c:v>2385.2539099999999</c:v>
                </c:pt>
                <c:pt idx="11156">
                  <c:v>2385.2539099999999</c:v>
                </c:pt>
                <c:pt idx="11157">
                  <c:v>2385.2539099999999</c:v>
                </c:pt>
                <c:pt idx="11158">
                  <c:v>2385.2539099999999</c:v>
                </c:pt>
                <c:pt idx="11159">
                  <c:v>2385.2539099999999</c:v>
                </c:pt>
                <c:pt idx="11160">
                  <c:v>2385.2539099999999</c:v>
                </c:pt>
                <c:pt idx="11161">
                  <c:v>2385.2539099999999</c:v>
                </c:pt>
                <c:pt idx="11162">
                  <c:v>2385.2539099999999</c:v>
                </c:pt>
                <c:pt idx="11163">
                  <c:v>2385.2539099999999</c:v>
                </c:pt>
                <c:pt idx="11164">
                  <c:v>2385.2539099999999</c:v>
                </c:pt>
                <c:pt idx="11165">
                  <c:v>2385.2539099999999</c:v>
                </c:pt>
                <c:pt idx="11166">
                  <c:v>2385.2539099999999</c:v>
                </c:pt>
                <c:pt idx="11167">
                  <c:v>2385.2539099999999</c:v>
                </c:pt>
                <c:pt idx="11168">
                  <c:v>2385.2539099999999</c:v>
                </c:pt>
                <c:pt idx="11169">
                  <c:v>2385.2539099999999</c:v>
                </c:pt>
                <c:pt idx="11170">
                  <c:v>2385.2539099999999</c:v>
                </c:pt>
                <c:pt idx="11171">
                  <c:v>2385.2539099999999</c:v>
                </c:pt>
                <c:pt idx="11172">
                  <c:v>2385.2539099999999</c:v>
                </c:pt>
                <c:pt idx="11173">
                  <c:v>2385.2539099999999</c:v>
                </c:pt>
                <c:pt idx="11174">
                  <c:v>2385.2539099999999</c:v>
                </c:pt>
                <c:pt idx="11175">
                  <c:v>2385.2539099999999</c:v>
                </c:pt>
                <c:pt idx="11176">
                  <c:v>2385.2539099999999</c:v>
                </c:pt>
                <c:pt idx="11177">
                  <c:v>2385.2539099999999</c:v>
                </c:pt>
                <c:pt idx="11178">
                  <c:v>2385.2539099999999</c:v>
                </c:pt>
                <c:pt idx="11179">
                  <c:v>2385.2539099999999</c:v>
                </c:pt>
                <c:pt idx="11180">
                  <c:v>2385.2539099999999</c:v>
                </c:pt>
                <c:pt idx="11181">
                  <c:v>2385.2539099999999</c:v>
                </c:pt>
                <c:pt idx="11182">
                  <c:v>2387.6953100000019</c:v>
                </c:pt>
                <c:pt idx="11183">
                  <c:v>2385.2539099999999</c:v>
                </c:pt>
                <c:pt idx="11184">
                  <c:v>2385.2539099999999</c:v>
                </c:pt>
                <c:pt idx="11185">
                  <c:v>2385.2539099999999</c:v>
                </c:pt>
                <c:pt idx="11186">
                  <c:v>2385.2539099999999</c:v>
                </c:pt>
                <c:pt idx="11187">
                  <c:v>2385.2539099999999</c:v>
                </c:pt>
                <c:pt idx="11188">
                  <c:v>2385.2539099999999</c:v>
                </c:pt>
                <c:pt idx="11189">
                  <c:v>2385.2539099999999</c:v>
                </c:pt>
                <c:pt idx="11190">
                  <c:v>2385.2539099999999</c:v>
                </c:pt>
                <c:pt idx="11191">
                  <c:v>2385.2539099999999</c:v>
                </c:pt>
                <c:pt idx="11192">
                  <c:v>2385.2539099999999</c:v>
                </c:pt>
                <c:pt idx="11193">
                  <c:v>2385.2539099999999</c:v>
                </c:pt>
                <c:pt idx="11194">
                  <c:v>2385.2539099999999</c:v>
                </c:pt>
                <c:pt idx="11195">
                  <c:v>2385.2539099999999</c:v>
                </c:pt>
                <c:pt idx="11196">
                  <c:v>2385.2539099999999</c:v>
                </c:pt>
                <c:pt idx="11197">
                  <c:v>2385.2539099999999</c:v>
                </c:pt>
                <c:pt idx="11198">
                  <c:v>2385.2539099999999</c:v>
                </c:pt>
                <c:pt idx="11199">
                  <c:v>2385.2539099999999</c:v>
                </c:pt>
                <c:pt idx="11200">
                  <c:v>2385.2539099999999</c:v>
                </c:pt>
                <c:pt idx="11201">
                  <c:v>2385.2539099999999</c:v>
                </c:pt>
                <c:pt idx="11202">
                  <c:v>2385.2539099999999</c:v>
                </c:pt>
                <c:pt idx="11203">
                  <c:v>2385.2539099999999</c:v>
                </c:pt>
                <c:pt idx="11204">
                  <c:v>2385.2539099999999</c:v>
                </c:pt>
                <c:pt idx="11205">
                  <c:v>2385.2539099999999</c:v>
                </c:pt>
                <c:pt idx="11206">
                  <c:v>2385.2539099999999</c:v>
                </c:pt>
                <c:pt idx="11207">
                  <c:v>2385.2539099999999</c:v>
                </c:pt>
                <c:pt idx="11208">
                  <c:v>2385.2539099999999</c:v>
                </c:pt>
                <c:pt idx="11209">
                  <c:v>2385.2539099999999</c:v>
                </c:pt>
                <c:pt idx="11210">
                  <c:v>2385.2539099999999</c:v>
                </c:pt>
                <c:pt idx="11211">
                  <c:v>2385.2539099999999</c:v>
                </c:pt>
                <c:pt idx="11212">
                  <c:v>2385.2539099999999</c:v>
                </c:pt>
                <c:pt idx="11213">
                  <c:v>2385.2539099999999</c:v>
                </c:pt>
                <c:pt idx="11214">
                  <c:v>2385.2539099999999</c:v>
                </c:pt>
                <c:pt idx="11215">
                  <c:v>2385.2539099999999</c:v>
                </c:pt>
                <c:pt idx="11216">
                  <c:v>2385.2539099999999</c:v>
                </c:pt>
                <c:pt idx="11217">
                  <c:v>2385.2539099999999</c:v>
                </c:pt>
                <c:pt idx="11218">
                  <c:v>2385.2539099999999</c:v>
                </c:pt>
                <c:pt idx="11219">
                  <c:v>2385.2539099999999</c:v>
                </c:pt>
                <c:pt idx="11220">
                  <c:v>2385.2539099999999</c:v>
                </c:pt>
                <c:pt idx="11221">
                  <c:v>2385.2539099999999</c:v>
                </c:pt>
                <c:pt idx="11222">
                  <c:v>2385.2539099999999</c:v>
                </c:pt>
                <c:pt idx="11223">
                  <c:v>2385.2539099999999</c:v>
                </c:pt>
                <c:pt idx="11224">
                  <c:v>2385.2539099999999</c:v>
                </c:pt>
                <c:pt idx="11225">
                  <c:v>2385.2539099999999</c:v>
                </c:pt>
                <c:pt idx="11226">
                  <c:v>2385.2539099999999</c:v>
                </c:pt>
                <c:pt idx="11227">
                  <c:v>2385.2539099999999</c:v>
                </c:pt>
                <c:pt idx="11228">
                  <c:v>2385.2539099999999</c:v>
                </c:pt>
                <c:pt idx="11229">
                  <c:v>2385.2539099999999</c:v>
                </c:pt>
                <c:pt idx="11230">
                  <c:v>2385.2539099999999</c:v>
                </c:pt>
                <c:pt idx="11231">
                  <c:v>2385.2539099999999</c:v>
                </c:pt>
                <c:pt idx="11232">
                  <c:v>2385.2539099999999</c:v>
                </c:pt>
                <c:pt idx="11233">
                  <c:v>2387.6953100000019</c:v>
                </c:pt>
                <c:pt idx="11234">
                  <c:v>2385.2539099999999</c:v>
                </c:pt>
                <c:pt idx="11235">
                  <c:v>2385.2539099999999</c:v>
                </c:pt>
                <c:pt idx="11236">
                  <c:v>2385.2539099999999</c:v>
                </c:pt>
                <c:pt idx="11237">
                  <c:v>2385.2539099999999</c:v>
                </c:pt>
                <c:pt idx="11238">
                  <c:v>2385.2539099999999</c:v>
                </c:pt>
                <c:pt idx="11239">
                  <c:v>2385.2539099999999</c:v>
                </c:pt>
                <c:pt idx="11240">
                  <c:v>2385.2539099999999</c:v>
                </c:pt>
                <c:pt idx="11241">
                  <c:v>2385.2539099999999</c:v>
                </c:pt>
                <c:pt idx="11242">
                  <c:v>2385.2539099999999</c:v>
                </c:pt>
                <c:pt idx="11243">
                  <c:v>2385.2539099999999</c:v>
                </c:pt>
                <c:pt idx="11244">
                  <c:v>2385.2539099999999</c:v>
                </c:pt>
                <c:pt idx="11245">
                  <c:v>2385.2539099999999</c:v>
                </c:pt>
                <c:pt idx="11246">
                  <c:v>2385.2539099999999</c:v>
                </c:pt>
                <c:pt idx="11247">
                  <c:v>2385.2539099999999</c:v>
                </c:pt>
                <c:pt idx="11248">
                  <c:v>2385.2539099999999</c:v>
                </c:pt>
                <c:pt idx="11249">
                  <c:v>2385.2539099999999</c:v>
                </c:pt>
                <c:pt idx="11250">
                  <c:v>2385.2539099999999</c:v>
                </c:pt>
                <c:pt idx="11251">
                  <c:v>2385.2539099999999</c:v>
                </c:pt>
                <c:pt idx="11252">
                  <c:v>2385.2539099999999</c:v>
                </c:pt>
                <c:pt idx="11253">
                  <c:v>2385.2539099999999</c:v>
                </c:pt>
                <c:pt idx="11254">
                  <c:v>2385.2539099999999</c:v>
                </c:pt>
                <c:pt idx="11255">
                  <c:v>2385.2539099999999</c:v>
                </c:pt>
                <c:pt idx="11256">
                  <c:v>2385.2539099999999</c:v>
                </c:pt>
                <c:pt idx="11257">
                  <c:v>2385.2539099999999</c:v>
                </c:pt>
                <c:pt idx="11258">
                  <c:v>2385.2539099999999</c:v>
                </c:pt>
                <c:pt idx="11259">
                  <c:v>2385.2539099999999</c:v>
                </c:pt>
                <c:pt idx="11260">
                  <c:v>2385.2539099999999</c:v>
                </c:pt>
                <c:pt idx="11261">
                  <c:v>2385.2539099999999</c:v>
                </c:pt>
                <c:pt idx="11262">
                  <c:v>2385.2539099999999</c:v>
                </c:pt>
                <c:pt idx="11263">
                  <c:v>2385.2539099999999</c:v>
                </c:pt>
                <c:pt idx="11264">
                  <c:v>2385.2539099999999</c:v>
                </c:pt>
                <c:pt idx="11265">
                  <c:v>2385.2539099999999</c:v>
                </c:pt>
                <c:pt idx="11266">
                  <c:v>2385.2539099999999</c:v>
                </c:pt>
                <c:pt idx="11267">
                  <c:v>2385.2539099999999</c:v>
                </c:pt>
                <c:pt idx="11268">
                  <c:v>2385.2539099999999</c:v>
                </c:pt>
                <c:pt idx="11269">
                  <c:v>2385.2539099999999</c:v>
                </c:pt>
                <c:pt idx="11270">
                  <c:v>2385.2539099999999</c:v>
                </c:pt>
                <c:pt idx="11271">
                  <c:v>2385.2539099999999</c:v>
                </c:pt>
                <c:pt idx="11272">
                  <c:v>2385.2539099999999</c:v>
                </c:pt>
                <c:pt idx="11273">
                  <c:v>2385.2539099999999</c:v>
                </c:pt>
                <c:pt idx="11274">
                  <c:v>2385.2539099999999</c:v>
                </c:pt>
                <c:pt idx="11275">
                  <c:v>2385.2539099999999</c:v>
                </c:pt>
                <c:pt idx="11276">
                  <c:v>2385.2539099999999</c:v>
                </c:pt>
                <c:pt idx="11277">
                  <c:v>2385.2539099999999</c:v>
                </c:pt>
                <c:pt idx="11278">
                  <c:v>2385.2539099999999</c:v>
                </c:pt>
                <c:pt idx="11279">
                  <c:v>2385.2539099999999</c:v>
                </c:pt>
                <c:pt idx="11280">
                  <c:v>2385.2539099999999</c:v>
                </c:pt>
                <c:pt idx="11281">
                  <c:v>2385.2539099999999</c:v>
                </c:pt>
                <c:pt idx="11282">
                  <c:v>2385.2539099999999</c:v>
                </c:pt>
                <c:pt idx="11283">
                  <c:v>2385.2539099999999</c:v>
                </c:pt>
                <c:pt idx="11284">
                  <c:v>2385.2539099999999</c:v>
                </c:pt>
                <c:pt idx="11285">
                  <c:v>2385.2539099999999</c:v>
                </c:pt>
                <c:pt idx="11286">
                  <c:v>2385.2539099999999</c:v>
                </c:pt>
                <c:pt idx="11287">
                  <c:v>2385.2539099999999</c:v>
                </c:pt>
                <c:pt idx="11288">
                  <c:v>2385.2539099999999</c:v>
                </c:pt>
                <c:pt idx="11289">
                  <c:v>2385.2539099999999</c:v>
                </c:pt>
                <c:pt idx="11290">
                  <c:v>2385.2539099999999</c:v>
                </c:pt>
                <c:pt idx="11291">
                  <c:v>2385.2539099999999</c:v>
                </c:pt>
                <c:pt idx="11292">
                  <c:v>2385.2539099999999</c:v>
                </c:pt>
                <c:pt idx="11293">
                  <c:v>2385.2539099999999</c:v>
                </c:pt>
                <c:pt idx="11294">
                  <c:v>2385.2539099999999</c:v>
                </c:pt>
                <c:pt idx="11295">
                  <c:v>2385.2539099999999</c:v>
                </c:pt>
                <c:pt idx="11296">
                  <c:v>2385.2539099999999</c:v>
                </c:pt>
                <c:pt idx="11297">
                  <c:v>2385.2539099999999</c:v>
                </c:pt>
                <c:pt idx="11298">
                  <c:v>2385.2539099999999</c:v>
                </c:pt>
                <c:pt idx="11299">
                  <c:v>2385.2539099999999</c:v>
                </c:pt>
                <c:pt idx="11300">
                  <c:v>2385.2539099999999</c:v>
                </c:pt>
                <c:pt idx="11301">
                  <c:v>2387.6953100000019</c:v>
                </c:pt>
                <c:pt idx="11302">
                  <c:v>2385.2539099999999</c:v>
                </c:pt>
                <c:pt idx="11303">
                  <c:v>2385.2539099999999</c:v>
                </c:pt>
                <c:pt idx="11304">
                  <c:v>2385.2539099999999</c:v>
                </c:pt>
                <c:pt idx="11305">
                  <c:v>2385.2539099999999</c:v>
                </c:pt>
                <c:pt idx="11306">
                  <c:v>2385.2539099999999</c:v>
                </c:pt>
                <c:pt idx="11307">
                  <c:v>2385.2539099999999</c:v>
                </c:pt>
                <c:pt idx="11308">
                  <c:v>2385.2539099999999</c:v>
                </c:pt>
                <c:pt idx="11309">
                  <c:v>2385.2539099999999</c:v>
                </c:pt>
                <c:pt idx="11310">
                  <c:v>2385.2539099999999</c:v>
                </c:pt>
                <c:pt idx="11311">
                  <c:v>2385.2539099999999</c:v>
                </c:pt>
                <c:pt idx="11312">
                  <c:v>2385.2539099999999</c:v>
                </c:pt>
                <c:pt idx="11313">
                  <c:v>2385.2539099999999</c:v>
                </c:pt>
                <c:pt idx="11314">
                  <c:v>2385.2539099999999</c:v>
                </c:pt>
                <c:pt idx="11315">
                  <c:v>2385.2539099999999</c:v>
                </c:pt>
                <c:pt idx="11316">
                  <c:v>2385.2539099999999</c:v>
                </c:pt>
                <c:pt idx="11317">
                  <c:v>2385.2539099999999</c:v>
                </c:pt>
                <c:pt idx="11318">
                  <c:v>2385.2539099999999</c:v>
                </c:pt>
                <c:pt idx="11319">
                  <c:v>2385.2539099999999</c:v>
                </c:pt>
                <c:pt idx="11320">
                  <c:v>2385.2539099999999</c:v>
                </c:pt>
                <c:pt idx="11321">
                  <c:v>2387.6953100000019</c:v>
                </c:pt>
                <c:pt idx="11322">
                  <c:v>2385.2539099999999</c:v>
                </c:pt>
                <c:pt idx="11323">
                  <c:v>2385.2539099999999</c:v>
                </c:pt>
                <c:pt idx="11324">
                  <c:v>2385.2539099999999</c:v>
                </c:pt>
                <c:pt idx="11325">
                  <c:v>2385.2539099999999</c:v>
                </c:pt>
                <c:pt idx="11326">
                  <c:v>2385.2539099999999</c:v>
                </c:pt>
                <c:pt idx="11327">
                  <c:v>2387.6953100000019</c:v>
                </c:pt>
                <c:pt idx="11328">
                  <c:v>2387.6953100000019</c:v>
                </c:pt>
                <c:pt idx="11329">
                  <c:v>2385.2539099999999</c:v>
                </c:pt>
                <c:pt idx="11330">
                  <c:v>2385.2539099999999</c:v>
                </c:pt>
                <c:pt idx="11331">
                  <c:v>2385.2539099999999</c:v>
                </c:pt>
                <c:pt idx="11332">
                  <c:v>2385.2539099999999</c:v>
                </c:pt>
                <c:pt idx="11333">
                  <c:v>2385.2539099999999</c:v>
                </c:pt>
                <c:pt idx="11334">
                  <c:v>2385.2539099999999</c:v>
                </c:pt>
                <c:pt idx="11335">
                  <c:v>2385.2539099999999</c:v>
                </c:pt>
                <c:pt idx="11336">
                  <c:v>2385.2539099999999</c:v>
                </c:pt>
                <c:pt idx="11337">
                  <c:v>2385.2539099999999</c:v>
                </c:pt>
                <c:pt idx="11338">
                  <c:v>2385.2539099999999</c:v>
                </c:pt>
                <c:pt idx="11339">
                  <c:v>2385.2539099999999</c:v>
                </c:pt>
                <c:pt idx="11340">
                  <c:v>2385.2539099999999</c:v>
                </c:pt>
                <c:pt idx="11341">
                  <c:v>2385.2539099999999</c:v>
                </c:pt>
                <c:pt idx="11342">
                  <c:v>2385.2539099999999</c:v>
                </c:pt>
                <c:pt idx="11343">
                  <c:v>2385.2539099999999</c:v>
                </c:pt>
                <c:pt idx="11344">
                  <c:v>2385.2539099999999</c:v>
                </c:pt>
                <c:pt idx="11345">
                  <c:v>2385.2539099999999</c:v>
                </c:pt>
                <c:pt idx="11346">
                  <c:v>2385.2539099999999</c:v>
                </c:pt>
                <c:pt idx="11347">
                  <c:v>2385.2539099999999</c:v>
                </c:pt>
                <c:pt idx="11348">
                  <c:v>2385.2539099999999</c:v>
                </c:pt>
                <c:pt idx="11349">
                  <c:v>2387.6953100000019</c:v>
                </c:pt>
                <c:pt idx="11350">
                  <c:v>2385.2539099999999</c:v>
                </c:pt>
                <c:pt idx="11351">
                  <c:v>2385.2539099999999</c:v>
                </c:pt>
                <c:pt idx="11352">
                  <c:v>2385.2539099999999</c:v>
                </c:pt>
                <c:pt idx="11353">
                  <c:v>2385.2539099999999</c:v>
                </c:pt>
                <c:pt idx="11354">
                  <c:v>2385.2539099999999</c:v>
                </c:pt>
                <c:pt idx="11355">
                  <c:v>2385.2539099999999</c:v>
                </c:pt>
                <c:pt idx="11356">
                  <c:v>2385.2539099999999</c:v>
                </c:pt>
                <c:pt idx="11357">
                  <c:v>2385.2539099999999</c:v>
                </c:pt>
                <c:pt idx="11358">
                  <c:v>2385.2539099999999</c:v>
                </c:pt>
                <c:pt idx="11359">
                  <c:v>2385.2539099999999</c:v>
                </c:pt>
                <c:pt idx="11360">
                  <c:v>2385.2539099999999</c:v>
                </c:pt>
                <c:pt idx="11361">
                  <c:v>2385.2539099999999</c:v>
                </c:pt>
                <c:pt idx="11362">
                  <c:v>2385.2539099999999</c:v>
                </c:pt>
                <c:pt idx="11363">
                  <c:v>2387.6953100000019</c:v>
                </c:pt>
                <c:pt idx="11364">
                  <c:v>2385.2539099999999</c:v>
                </c:pt>
                <c:pt idx="11365">
                  <c:v>2385.2539099999999</c:v>
                </c:pt>
                <c:pt idx="11366">
                  <c:v>2385.2539099999999</c:v>
                </c:pt>
                <c:pt idx="11367">
                  <c:v>2385.2539099999999</c:v>
                </c:pt>
                <c:pt idx="11368">
                  <c:v>2385.2539099999999</c:v>
                </c:pt>
                <c:pt idx="11369">
                  <c:v>2385.2539099999999</c:v>
                </c:pt>
                <c:pt idx="11370">
                  <c:v>2385.2539099999999</c:v>
                </c:pt>
                <c:pt idx="11371">
                  <c:v>2385.2539099999999</c:v>
                </c:pt>
                <c:pt idx="11372">
                  <c:v>2385.2539099999999</c:v>
                </c:pt>
                <c:pt idx="11373">
                  <c:v>2385.2539099999999</c:v>
                </c:pt>
                <c:pt idx="11374">
                  <c:v>2385.2539099999999</c:v>
                </c:pt>
                <c:pt idx="11375">
                  <c:v>2385.2539099999999</c:v>
                </c:pt>
                <c:pt idx="11376">
                  <c:v>2385.2539099999999</c:v>
                </c:pt>
                <c:pt idx="11377">
                  <c:v>2385.2539099999999</c:v>
                </c:pt>
                <c:pt idx="11378">
                  <c:v>2385.2539099999999</c:v>
                </c:pt>
                <c:pt idx="11379">
                  <c:v>2385.2539099999999</c:v>
                </c:pt>
                <c:pt idx="11380">
                  <c:v>2385.2539099999999</c:v>
                </c:pt>
                <c:pt idx="11381">
                  <c:v>2385.2539099999999</c:v>
                </c:pt>
                <c:pt idx="11382">
                  <c:v>2385.2539099999999</c:v>
                </c:pt>
                <c:pt idx="11383">
                  <c:v>2385.2539099999999</c:v>
                </c:pt>
                <c:pt idx="11384">
                  <c:v>2385.2539099999999</c:v>
                </c:pt>
                <c:pt idx="11385">
                  <c:v>2385.2539099999999</c:v>
                </c:pt>
                <c:pt idx="11386">
                  <c:v>2385.2539099999999</c:v>
                </c:pt>
                <c:pt idx="11387">
                  <c:v>2385.2539099999999</c:v>
                </c:pt>
                <c:pt idx="11388">
                  <c:v>2385.2539099999999</c:v>
                </c:pt>
                <c:pt idx="11389">
                  <c:v>2385.2539099999999</c:v>
                </c:pt>
                <c:pt idx="11390">
                  <c:v>2385.2539099999999</c:v>
                </c:pt>
                <c:pt idx="11391">
                  <c:v>2385.2539099999999</c:v>
                </c:pt>
                <c:pt idx="11392">
                  <c:v>2385.2539099999999</c:v>
                </c:pt>
                <c:pt idx="11393">
                  <c:v>2387.6953100000019</c:v>
                </c:pt>
                <c:pt idx="11394">
                  <c:v>2385.2539099999999</c:v>
                </c:pt>
                <c:pt idx="11395">
                  <c:v>2385.2539099999999</c:v>
                </c:pt>
                <c:pt idx="11396">
                  <c:v>2385.2539099999999</c:v>
                </c:pt>
                <c:pt idx="11397">
                  <c:v>2385.2539099999999</c:v>
                </c:pt>
                <c:pt idx="11398">
                  <c:v>2385.2539099999999</c:v>
                </c:pt>
                <c:pt idx="11399">
                  <c:v>2385.2539099999999</c:v>
                </c:pt>
                <c:pt idx="11400">
                  <c:v>2385.2539099999999</c:v>
                </c:pt>
                <c:pt idx="11401">
                  <c:v>2385.2539099999999</c:v>
                </c:pt>
                <c:pt idx="11402">
                  <c:v>2385.2539099999999</c:v>
                </c:pt>
                <c:pt idx="11403">
                  <c:v>2385.2539099999999</c:v>
                </c:pt>
                <c:pt idx="11404">
                  <c:v>2385.2539099999999</c:v>
                </c:pt>
                <c:pt idx="11405">
                  <c:v>2385.2539099999999</c:v>
                </c:pt>
                <c:pt idx="11406">
                  <c:v>2385.2539099999999</c:v>
                </c:pt>
                <c:pt idx="11407">
                  <c:v>2385.2539099999999</c:v>
                </c:pt>
                <c:pt idx="11408">
                  <c:v>2385.2539099999999</c:v>
                </c:pt>
                <c:pt idx="11409">
                  <c:v>2387.6953100000019</c:v>
                </c:pt>
                <c:pt idx="11410">
                  <c:v>2385.2539099999999</c:v>
                </c:pt>
                <c:pt idx="11411">
                  <c:v>2385.2539099999999</c:v>
                </c:pt>
                <c:pt idx="11412">
                  <c:v>2385.2539099999999</c:v>
                </c:pt>
                <c:pt idx="11413">
                  <c:v>2385.2539099999999</c:v>
                </c:pt>
                <c:pt idx="11414">
                  <c:v>2385.2539099999999</c:v>
                </c:pt>
                <c:pt idx="11415">
                  <c:v>2385.2539099999999</c:v>
                </c:pt>
                <c:pt idx="11416">
                  <c:v>2385.2539099999999</c:v>
                </c:pt>
                <c:pt idx="11417">
                  <c:v>2385.2539099999999</c:v>
                </c:pt>
                <c:pt idx="11418">
                  <c:v>2385.2539099999999</c:v>
                </c:pt>
                <c:pt idx="11419">
                  <c:v>2385.2539099999999</c:v>
                </c:pt>
                <c:pt idx="11420">
                  <c:v>2385.2539099999999</c:v>
                </c:pt>
                <c:pt idx="11421">
                  <c:v>2385.2539099999999</c:v>
                </c:pt>
                <c:pt idx="11422">
                  <c:v>2385.2539099999999</c:v>
                </c:pt>
                <c:pt idx="11423">
                  <c:v>2385.2539099999999</c:v>
                </c:pt>
                <c:pt idx="11424">
                  <c:v>2385.2539099999999</c:v>
                </c:pt>
                <c:pt idx="11425">
                  <c:v>2385.2539099999999</c:v>
                </c:pt>
                <c:pt idx="11426">
                  <c:v>2385.2539099999999</c:v>
                </c:pt>
                <c:pt idx="11427">
                  <c:v>2385.2539099999999</c:v>
                </c:pt>
                <c:pt idx="11428">
                  <c:v>2385.2539099999999</c:v>
                </c:pt>
                <c:pt idx="11429">
                  <c:v>2385.2539099999999</c:v>
                </c:pt>
                <c:pt idx="11430">
                  <c:v>2385.2539099999999</c:v>
                </c:pt>
                <c:pt idx="11431">
                  <c:v>2385.2539099999999</c:v>
                </c:pt>
                <c:pt idx="11432">
                  <c:v>2385.2539099999999</c:v>
                </c:pt>
                <c:pt idx="11433">
                  <c:v>2385.2539099999999</c:v>
                </c:pt>
                <c:pt idx="11434">
                  <c:v>2385.2539099999999</c:v>
                </c:pt>
                <c:pt idx="11435">
                  <c:v>2385.2539099999999</c:v>
                </c:pt>
                <c:pt idx="11436">
                  <c:v>2385.2539099999999</c:v>
                </c:pt>
                <c:pt idx="11437">
                  <c:v>2385.2539099999999</c:v>
                </c:pt>
                <c:pt idx="11438">
                  <c:v>2385.2539099999999</c:v>
                </c:pt>
                <c:pt idx="11439">
                  <c:v>2385.2539099999999</c:v>
                </c:pt>
                <c:pt idx="11440">
                  <c:v>2385.2539099999999</c:v>
                </c:pt>
                <c:pt idx="11441">
                  <c:v>2385.2539099999999</c:v>
                </c:pt>
                <c:pt idx="11442">
                  <c:v>2385.2539099999999</c:v>
                </c:pt>
                <c:pt idx="11443">
                  <c:v>2385.2539099999999</c:v>
                </c:pt>
                <c:pt idx="11444">
                  <c:v>2385.2539099999999</c:v>
                </c:pt>
                <c:pt idx="11445">
                  <c:v>2385.2539099999999</c:v>
                </c:pt>
                <c:pt idx="11446">
                  <c:v>2385.2539099999999</c:v>
                </c:pt>
                <c:pt idx="11447">
                  <c:v>2385.2539099999999</c:v>
                </c:pt>
                <c:pt idx="11448">
                  <c:v>2385.2539099999999</c:v>
                </c:pt>
                <c:pt idx="11449">
                  <c:v>2385.2539099999999</c:v>
                </c:pt>
                <c:pt idx="11450">
                  <c:v>2385.2539099999999</c:v>
                </c:pt>
                <c:pt idx="11451">
                  <c:v>2385.2539099999999</c:v>
                </c:pt>
                <c:pt idx="11452">
                  <c:v>2385.2539099999999</c:v>
                </c:pt>
                <c:pt idx="11453">
                  <c:v>2385.2539099999999</c:v>
                </c:pt>
                <c:pt idx="11454">
                  <c:v>2385.2539099999999</c:v>
                </c:pt>
                <c:pt idx="11455">
                  <c:v>2385.2539099999999</c:v>
                </c:pt>
                <c:pt idx="11456">
                  <c:v>2385.2539099999999</c:v>
                </c:pt>
                <c:pt idx="11457">
                  <c:v>2385.2539099999999</c:v>
                </c:pt>
                <c:pt idx="11458">
                  <c:v>2385.2539099999999</c:v>
                </c:pt>
                <c:pt idx="11459">
                  <c:v>2385.2539099999999</c:v>
                </c:pt>
                <c:pt idx="11460">
                  <c:v>2385.2539099999999</c:v>
                </c:pt>
                <c:pt idx="11461">
                  <c:v>2385.2539099999999</c:v>
                </c:pt>
                <c:pt idx="11462">
                  <c:v>2385.2539099999999</c:v>
                </c:pt>
                <c:pt idx="11463">
                  <c:v>2385.2539099999999</c:v>
                </c:pt>
                <c:pt idx="11464">
                  <c:v>2385.2539099999999</c:v>
                </c:pt>
                <c:pt idx="11465">
                  <c:v>2385.2539099999999</c:v>
                </c:pt>
                <c:pt idx="11466">
                  <c:v>2385.2539099999999</c:v>
                </c:pt>
                <c:pt idx="11467">
                  <c:v>2385.2539099999999</c:v>
                </c:pt>
                <c:pt idx="11468">
                  <c:v>2385.2539099999999</c:v>
                </c:pt>
                <c:pt idx="11469">
                  <c:v>2385.2539099999999</c:v>
                </c:pt>
                <c:pt idx="11470">
                  <c:v>2385.2539099999999</c:v>
                </c:pt>
                <c:pt idx="11471">
                  <c:v>2385.2539099999999</c:v>
                </c:pt>
                <c:pt idx="11472">
                  <c:v>2385.2539099999999</c:v>
                </c:pt>
                <c:pt idx="11473">
                  <c:v>2385.2539099999999</c:v>
                </c:pt>
                <c:pt idx="11474">
                  <c:v>2385.2539099999999</c:v>
                </c:pt>
                <c:pt idx="11475">
                  <c:v>2385.2539099999999</c:v>
                </c:pt>
                <c:pt idx="11476">
                  <c:v>2385.2539099999999</c:v>
                </c:pt>
                <c:pt idx="11477">
                  <c:v>2385.2539099999999</c:v>
                </c:pt>
                <c:pt idx="11478">
                  <c:v>2385.2539099999999</c:v>
                </c:pt>
                <c:pt idx="11479">
                  <c:v>2385.2539099999999</c:v>
                </c:pt>
                <c:pt idx="11480">
                  <c:v>2385.2539099999999</c:v>
                </c:pt>
                <c:pt idx="11481">
                  <c:v>2385.2539099999999</c:v>
                </c:pt>
                <c:pt idx="11482">
                  <c:v>2385.2539099999999</c:v>
                </c:pt>
                <c:pt idx="11483">
                  <c:v>2385.2539099999999</c:v>
                </c:pt>
                <c:pt idx="11484">
                  <c:v>2385.2539099999999</c:v>
                </c:pt>
                <c:pt idx="11485">
                  <c:v>2385.2539099999999</c:v>
                </c:pt>
                <c:pt idx="11486">
                  <c:v>2385.2539099999999</c:v>
                </c:pt>
                <c:pt idx="11487">
                  <c:v>2385.2539099999999</c:v>
                </c:pt>
                <c:pt idx="11488">
                  <c:v>2385.2539099999999</c:v>
                </c:pt>
                <c:pt idx="11489">
                  <c:v>2385.2539099999999</c:v>
                </c:pt>
                <c:pt idx="11490">
                  <c:v>2385.2539099999999</c:v>
                </c:pt>
                <c:pt idx="11491">
                  <c:v>2385.2539099999999</c:v>
                </c:pt>
                <c:pt idx="11492">
                  <c:v>2385.2539099999999</c:v>
                </c:pt>
                <c:pt idx="11493">
                  <c:v>2385.2539099999999</c:v>
                </c:pt>
                <c:pt idx="11494">
                  <c:v>2385.2539099999999</c:v>
                </c:pt>
                <c:pt idx="11495">
                  <c:v>2385.2539099999999</c:v>
                </c:pt>
                <c:pt idx="11496">
                  <c:v>2385.2539099999999</c:v>
                </c:pt>
                <c:pt idx="11497">
                  <c:v>2385.2539099999999</c:v>
                </c:pt>
                <c:pt idx="11498">
                  <c:v>2385.2539099999999</c:v>
                </c:pt>
                <c:pt idx="11499">
                  <c:v>2385.2539099999999</c:v>
                </c:pt>
                <c:pt idx="11500">
                  <c:v>2385.2539099999999</c:v>
                </c:pt>
                <c:pt idx="11501">
                  <c:v>2385.2539099999999</c:v>
                </c:pt>
                <c:pt idx="11502">
                  <c:v>2385.2539099999999</c:v>
                </c:pt>
                <c:pt idx="11503">
                  <c:v>2385.2539099999999</c:v>
                </c:pt>
                <c:pt idx="11504">
                  <c:v>2385.2539099999999</c:v>
                </c:pt>
                <c:pt idx="11505">
                  <c:v>2385.2539099999999</c:v>
                </c:pt>
                <c:pt idx="11506">
                  <c:v>2385.2539099999999</c:v>
                </c:pt>
                <c:pt idx="11507">
                  <c:v>2385.2539099999999</c:v>
                </c:pt>
                <c:pt idx="11508">
                  <c:v>2385.2539099999999</c:v>
                </c:pt>
                <c:pt idx="11509">
                  <c:v>2385.2539099999999</c:v>
                </c:pt>
                <c:pt idx="11510">
                  <c:v>2385.2539099999999</c:v>
                </c:pt>
                <c:pt idx="11511">
                  <c:v>2385.2539099999999</c:v>
                </c:pt>
                <c:pt idx="11512">
                  <c:v>2385.2539099999999</c:v>
                </c:pt>
                <c:pt idx="11513">
                  <c:v>2385.2539099999999</c:v>
                </c:pt>
                <c:pt idx="11514">
                  <c:v>2385.2539099999999</c:v>
                </c:pt>
                <c:pt idx="11515">
                  <c:v>2385.2539099999999</c:v>
                </c:pt>
                <c:pt idx="11516">
                  <c:v>2385.2539099999999</c:v>
                </c:pt>
                <c:pt idx="11517">
                  <c:v>2385.2539099999999</c:v>
                </c:pt>
                <c:pt idx="11518">
                  <c:v>2385.2539099999999</c:v>
                </c:pt>
                <c:pt idx="11519">
                  <c:v>2385.2539099999999</c:v>
                </c:pt>
                <c:pt idx="11520">
                  <c:v>2385.2539099999999</c:v>
                </c:pt>
                <c:pt idx="11521">
                  <c:v>2385.2539099999999</c:v>
                </c:pt>
                <c:pt idx="11522">
                  <c:v>2385.2539099999999</c:v>
                </c:pt>
                <c:pt idx="11523">
                  <c:v>2385.2539099999999</c:v>
                </c:pt>
                <c:pt idx="11524">
                  <c:v>2385.2539099999999</c:v>
                </c:pt>
                <c:pt idx="11525">
                  <c:v>2385.2539099999999</c:v>
                </c:pt>
                <c:pt idx="11526">
                  <c:v>2385.2539099999999</c:v>
                </c:pt>
                <c:pt idx="11527">
                  <c:v>2385.2539099999999</c:v>
                </c:pt>
                <c:pt idx="11528">
                  <c:v>2385.2539099999999</c:v>
                </c:pt>
                <c:pt idx="11529">
                  <c:v>2385.2539099999999</c:v>
                </c:pt>
                <c:pt idx="11530">
                  <c:v>2385.2539099999999</c:v>
                </c:pt>
                <c:pt idx="11531">
                  <c:v>2385.2539099999999</c:v>
                </c:pt>
                <c:pt idx="11532">
                  <c:v>2385.2539099999999</c:v>
                </c:pt>
                <c:pt idx="11533">
                  <c:v>2385.2539099999999</c:v>
                </c:pt>
                <c:pt idx="11534">
                  <c:v>2385.2539099999999</c:v>
                </c:pt>
                <c:pt idx="11535">
                  <c:v>2385.2539099999999</c:v>
                </c:pt>
                <c:pt idx="11536">
                  <c:v>2385.2539099999999</c:v>
                </c:pt>
                <c:pt idx="11537">
                  <c:v>2385.2539099999999</c:v>
                </c:pt>
                <c:pt idx="11538">
                  <c:v>2385.2539099999999</c:v>
                </c:pt>
                <c:pt idx="11539">
                  <c:v>2385.2539099999999</c:v>
                </c:pt>
                <c:pt idx="11540">
                  <c:v>2385.2539099999999</c:v>
                </c:pt>
                <c:pt idx="11541">
                  <c:v>2385.2539099999999</c:v>
                </c:pt>
                <c:pt idx="11542">
                  <c:v>2385.2539099999999</c:v>
                </c:pt>
                <c:pt idx="11543">
                  <c:v>2385.2539099999999</c:v>
                </c:pt>
                <c:pt idx="11544">
                  <c:v>2385.2539099999999</c:v>
                </c:pt>
                <c:pt idx="11545">
                  <c:v>2385.2539099999999</c:v>
                </c:pt>
                <c:pt idx="11546">
                  <c:v>2385.2539099999999</c:v>
                </c:pt>
                <c:pt idx="11547">
                  <c:v>2385.2539099999999</c:v>
                </c:pt>
                <c:pt idx="11548">
                  <c:v>2385.2539099999999</c:v>
                </c:pt>
                <c:pt idx="11549">
                  <c:v>2385.2539099999999</c:v>
                </c:pt>
                <c:pt idx="11550">
                  <c:v>2385.2539099999999</c:v>
                </c:pt>
                <c:pt idx="11551">
                  <c:v>2385.2539099999999</c:v>
                </c:pt>
                <c:pt idx="11552">
                  <c:v>2385.2539099999999</c:v>
                </c:pt>
                <c:pt idx="11553">
                  <c:v>2385.2539099999999</c:v>
                </c:pt>
                <c:pt idx="11554">
                  <c:v>2385.2539099999999</c:v>
                </c:pt>
                <c:pt idx="11555">
                  <c:v>2385.2539099999999</c:v>
                </c:pt>
                <c:pt idx="11556">
                  <c:v>2385.2539099999999</c:v>
                </c:pt>
                <c:pt idx="11557">
                  <c:v>2385.2539099999999</c:v>
                </c:pt>
                <c:pt idx="11558">
                  <c:v>2385.2539099999999</c:v>
                </c:pt>
                <c:pt idx="11559">
                  <c:v>2385.2539099999999</c:v>
                </c:pt>
                <c:pt idx="11560">
                  <c:v>2385.2539099999999</c:v>
                </c:pt>
                <c:pt idx="11561">
                  <c:v>2385.2539099999999</c:v>
                </c:pt>
                <c:pt idx="11562">
                  <c:v>2385.2539099999999</c:v>
                </c:pt>
                <c:pt idx="11563">
                  <c:v>2385.2539099999999</c:v>
                </c:pt>
                <c:pt idx="11564">
                  <c:v>2385.2539099999999</c:v>
                </c:pt>
                <c:pt idx="11565">
                  <c:v>2385.2539099999999</c:v>
                </c:pt>
                <c:pt idx="11566">
                  <c:v>2385.2539099999999</c:v>
                </c:pt>
                <c:pt idx="11567">
                  <c:v>2385.2539099999999</c:v>
                </c:pt>
                <c:pt idx="11568">
                  <c:v>2385.2539099999999</c:v>
                </c:pt>
                <c:pt idx="11569">
                  <c:v>2385.2539099999999</c:v>
                </c:pt>
                <c:pt idx="11570">
                  <c:v>2385.2539099999999</c:v>
                </c:pt>
                <c:pt idx="11571">
                  <c:v>2385.2539099999999</c:v>
                </c:pt>
                <c:pt idx="11572">
                  <c:v>2385.2539099999999</c:v>
                </c:pt>
                <c:pt idx="11573">
                  <c:v>2385.2539099999999</c:v>
                </c:pt>
                <c:pt idx="11574">
                  <c:v>2385.2539099999999</c:v>
                </c:pt>
                <c:pt idx="11575">
                  <c:v>2385.2539099999999</c:v>
                </c:pt>
                <c:pt idx="11576">
                  <c:v>2385.2539099999999</c:v>
                </c:pt>
                <c:pt idx="11577">
                  <c:v>2385.2539099999999</c:v>
                </c:pt>
                <c:pt idx="11578">
                  <c:v>2385.2539099999999</c:v>
                </c:pt>
                <c:pt idx="11579">
                  <c:v>2385.2539099999999</c:v>
                </c:pt>
                <c:pt idx="11580">
                  <c:v>2385.2539099999999</c:v>
                </c:pt>
                <c:pt idx="11581">
                  <c:v>2385.2539099999999</c:v>
                </c:pt>
                <c:pt idx="11582">
                  <c:v>2385.2539099999999</c:v>
                </c:pt>
                <c:pt idx="11583">
                  <c:v>2385.2539099999999</c:v>
                </c:pt>
                <c:pt idx="11584">
                  <c:v>2385.2539099999999</c:v>
                </c:pt>
                <c:pt idx="11585">
                  <c:v>2385.2539099999999</c:v>
                </c:pt>
                <c:pt idx="11586">
                  <c:v>2385.2539099999999</c:v>
                </c:pt>
                <c:pt idx="11587">
                  <c:v>2385.2539099999999</c:v>
                </c:pt>
                <c:pt idx="11588">
                  <c:v>2385.2539099999999</c:v>
                </c:pt>
                <c:pt idx="11589">
                  <c:v>2385.2539099999999</c:v>
                </c:pt>
                <c:pt idx="11590">
                  <c:v>2385.2539099999999</c:v>
                </c:pt>
                <c:pt idx="11591">
                  <c:v>2385.2539099999999</c:v>
                </c:pt>
                <c:pt idx="11592">
                  <c:v>2385.2539099999999</c:v>
                </c:pt>
                <c:pt idx="11593">
                  <c:v>2385.2539099999999</c:v>
                </c:pt>
                <c:pt idx="11594">
                  <c:v>2385.2539099999999</c:v>
                </c:pt>
                <c:pt idx="11595">
                  <c:v>2385.2539099999999</c:v>
                </c:pt>
                <c:pt idx="11596">
                  <c:v>2385.2539099999999</c:v>
                </c:pt>
                <c:pt idx="11597">
                  <c:v>2385.2539099999999</c:v>
                </c:pt>
                <c:pt idx="11598">
                  <c:v>2385.2539099999999</c:v>
                </c:pt>
                <c:pt idx="11599">
                  <c:v>2385.2539099999999</c:v>
                </c:pt>
                <c:pt idx="11600">
                  <c:v>2385.2539099999999</c:v>
                </c:pt>
                <c:pt idx="11601">
                  <c:v>2385.2539099999999</c:v>
                </c:pt>
                <c:pt idx="11602">
                  <c:v>2385.2539099999999</c:v>
                </c:pt>
                <c:pt idx="11603">
                  <c:v>2385.2539099999999</c:v>
                </c:pt>
                <c:pt idx="11604">
                  <c:v>2385.2539099999999</c:v>
                </c:pt>
                <c:pt idx="11605">
                  <c:v>2385.2539099999999</c:v>
                </c:pt>
                <c:pt idx="11606">
                  <c:v>2385.2539099999999</c:v>
                </c:pt>
                <c:pt idx="11607">
                  <c:v>2385.2539099999999</c:v>
                </c:pt>
                <c:pt idx="11608">
                  <c:v>2385.2539099999999</c:v>
                </c:pt>
                <c:pt idx="11609">
                  <c:v>2385.2539099999999</c:v>
                </c:pt>
                <c:pt idx="11610">
                  <c:v>2385.2539099999999</c:v>
                </c:pt>
                <c:pt idx="11611">
                  <c:v>2385.2539099999999</c:v>
                </c:pt>
                <c:pt idx="11612">
                  <c:v>2385.2539099999999</c:v>
                </c:pt>
                <c:pt idx="11613">
                  <c:v>2385.2539099999999</c:v>
                </c:pt>
                <c:pt idx="11614">
                  <c:v>2385.2539099999999</c:v>
                </c:pt>
                <c:pt idx="11615">
                  <c:v>2385.2539099999999</c:v>
                </c:pt>
                <c:pt idx="11616">
                  <c:v>2385.2539099999999</c:v>
                </c:pt>
                <c:pt idx="11617">
                  <c:v>2385.2539099999999</c:v>
                </c:pt>
                <c:pt idx="11618">
                  <c:v>2385.2539099999999</c:v>
                </c:pt>
                <c:pt idx="11619">
                  <c:v>2385.2539099999999</c:v>
                </c:pt>
                <c:pt idx="11620">
                  <c:v>2385.2539099999999</c:v>
                </c:pt>
                <c:pt idx="11621">
                  <c:v>2385.2539099999999</c:v>
                </c:pt>
                <c:pt idx="11622">
                  <c:v>2385.2539099999999</c:v>
                </c:pt>
                <c:pt idx="11623">
                  <c:v>2385.2539099999999</c:v>
                </c:pt>
                <c:pt idx="11624">
                  <c:v>2385.2539099999999</c:v>
                </c:pt>
                <c:pt idx="11625">
                  <c:v>2385.2539099999999</c:v>
                </c:pt>
                <c:pt idx="11626">
                  <c:v>2385.2539099999999</c:v>
                </c:pt>
                <c:pt idx="11627">
                  <c:v>2385.2539099999999</c:v>
                </c:pt>
                <c:pt idx="11628">
                  <c:v>2385.2539099999999</c:v>
                </c:pt>
                <c:pt idx="11629">
                  <c:v>2385.2539099999999</c:v>
                </c:pt>
                <c:pt idx="11630">
                  <c:v>2385.2539099999999</c:v>
                </c:pt>
                <c:pt idx="11631">
                  <c:v>2385.2539099999999</c:v>
                </c:pt>
                <c:pt idx="11632">
                  <c:v>2385.2539099999999</c:v>
                </c:pt>
                <c:pt idx="11633">
                  <c:v>2385.2539099999999</c:v>
                </c:pt>
                <c:pt idx="11634">
                  <c:v>2385.2539099999999</c:v>
                </c:pt>
                <c:pt idx="11635">
                  <c:v>2385.2539099999999</c:v>
                </c:pt>
                <c:pt idx="11636">
                  <c:v>2385.2539099999999</c:v>
                </c:pt>
                <c:pt idx="11637">
                  <c:v>2385.2539099999999</c:v>
                </c:pt>
                <c:pt idx="11638">
                  <c:v>2385.2539099999999</c:v>
                </c:pt>
                <c:pt idx="11639">
                  <c:v>2385.2539099999999</c:v>
                </c:pt>
                <c:pt idx="11640">
                  <c:v>2385.2539099999999</c:v>
                </c:pt>
                <c:pt idx="11641">
                  <c:v>2385.2539099999999</c:v>
                </c:pt>
                <c:pt idx="11642">
                  <c:v>2385.2539099999999</c:v>
                </c:pt>
                <c:pt idx="11643">
                  <c:v>2385.2539099999999</c:v>
                </c:pt>
                <c:pt idx="11644">
                  <c:v>2385.2539099999999</c:v>
                </c:pt>
                <c:pt idx="11645">
                  <c:v>2385.2539099999999</c:v>
                </c:pt>
                <c:pt idx="11646">
                  <c:v>2385.2539099999999</c:v>
                </c:pt>
                <c:pt idx="11647">
                  <c:v>2385.2539099999999</c:v>
                </c:pt>
                <c:pt idx="11648">
                  <c:v>2385.2539099999999</c:v>
                </c:pt>
                <c:pt idx="11649">
                  <c:v>2385.2539099999999</c:v>
                </c:pt>
                <c:pt idx="11650">
                  <c:v>2385.2539099999999</c:v>
                </c:pt>
                <c:pt idx="11651">
                  <c:v>2385.2539099999999</c:v>
                </c:pt>
                <c:pt idx="11652">
                  <c:v>2385.2539099999999</c:v>
                </c:pt>
                <c:pt idx="11653">
                  <c:v>2385.2539099999999</c:v>
                </c:pt>
                <c:pt idx="11654">
                  <c:v>2385.2539099999999</c:v>
                </c:pt>
                <c:pt idx="11655">
                  <c:v>2385.2539099999999</c:v>
                </c:pt>
                <c:pt idx="11656">
                  <c:v>2385.2539099999999</c:v>
                </c:pt>
                <c:pt idx="11657">
                  <c:v>2385.2539099999999</c:v>
                </c:pt>
                <c:pt idx="11658">
                  <c:v>2385.2539099999999</c:v>
                </c:pt>
                <c:pt idx="11659">
                  <c:v>2385.2539099999999</c:v>
                </c:pt>
                <c:pt idx="11660">
                  <c:v>2385.2539099999999</c:v>
                </c:pt>
                <c:pt idx="11661">
                  <c:v>2385.2539099999999</c:v>
                </c:pt>
                <c:pt idx="11662">
                  <c:v>2385.2539099999999</c:v>
                </c:pt>
                <c:pt idx="11663">
                  <c:v>2385.2539099999999</c:v>
                </c:pt>
                <c:pt idx="11664">
                  <c:v>2385.2539099999999</c:v>
                </c:pt>
                <c:pt idx="11665">
                  <c:v>2385.2539099999999</c:v>
                </c:pt>
                <c:pt idx="11666">
                  <c:v>2385.2539099999999</c:v>
                </c:pt>
                <c:pt idx="11667">
                  <c:v>2385.2539099999999</c:v>
                </c:pt>
                <c:pt idx="11668">
                  <c:v>2385.2539099999999</c:v>
                </c:pt>
                <c:pt idx="11669">
                  <c:v>2385.2539099999999</c:v>
                </c:pt>
                <c:pt idx="11670">
                  <c:v>2385.2539099999999</c:v>
                </c:pt>
                <c:pt idx="11671">
                  <c:v>2385.2539099999999</c:v>
                </c:pt>
                <c:pt idx="11672">
                  <c:v>2385.2539099999999</c:v>
                </c:pt>
                <c:pt idx="11673">
                  <c:v>2385.2539099999999</c:v>
                </c:pt>
                <c:pt idx="11674">
                  <c:v>2385.2539099999999</c:v>
                </c:pt>
                <c:pt idx="11675">
                  <c:v>2385.2539099999999</c:v>
                </c:pt>
                <c:pt idx="11676">
                  <c:v>2385.2539099999999</c:v>
                </c:pt>
                <c:pt idx="11677">
                  <c:v>2385.2539099999999</c:v>
                </c:pt>
                <c:pt idx="11678">
                  <c:v>2385.2539099999999</c:v>
                </c:pt>
                <c:pt idx="11679">
                  <c:v>2385.2539099999999</c:v>
                </c:pt>
                <c:pt idx="11680">
                  <c:v>2385.2539099999999</c:v>
                </c:pt>
                <c:pt idx="11681">
                  <c:v>2385.2539099999999</c:v>
                </c:pt>
                <c:pt idx="11682">
                  <c:v>2385.2539099999999</c:v>
                </c:pt>
                <c:pt idx="11683">
                  <c:v>2385.2539099999999</c:v>
                </c:pt>
                <c:pt idx="11684">
                  <c:v>2385.2539099999999</c:v>
                </c:pt>
                <c:pt idx="11685">
                  <c:v>2385.2539099999999</c:v>
                </c:pt>
                <c:pt idx="11686">
                  <c:v>2385.2539099999999</c:v>
                </c:pt>
                <c:pt idx="11687">
                  <c:v>2385.2539099999999</c:v>
                </c:pt>
                <c:pt idx="11688">
                  <c:v>2385.2539099999999</c:v>
                </c:pt>
                <c:pt idx="11689">
                  <c:v>2385.2539099999999</c:v>
                </c:pt>
                <c:pt idx="11690">
                  <c:v>2385.2539099999999</c:v>
                </c:pt>
                <c:pt idx="11691">
                  <c:v>2385.2539099999999</c:v>
                </c:pt>
                <c:pt idx="11692">
                  <c:v>2385.2539099999999</c:v>
                </c:pt>
                <c:pt idx="11693">
                  <c:v>2385.2539099999999</c:v>
                </c:pt>
                <c:pt idx="11694">
                  <c:v>2385.2539099999999</c:v>
                </c:pt>
                <c:pt idx="11695">
                  <c:v>2385.2539099999999</c:v>
                </c:pt>
                <c:pt idx="11696">
                  <c:v>2385.2539099999999</c:v>
                </c:pt>
                <c:pt idx="11697">
                  <c:v>2385.2539099999999</c:v>
                </c:pt>
                <c:pt idx="11698">
                  <c:v>2385.2539099999999</c:v>
                </c:pt>
                <c:pt idx="11699">
                  <c:v>2385.2539099999999</c:v>
                </c:pt>
                <c:pt idx="11700">
                  <c:v>2385.2539099999999</c:v>
                </c:pt>
                <c:pt idx="11701">
                  <c:v>2385.2539099999999</c:v>
                </c:pt>
                <c:pt idx="11702">
                  <c:v>2385.2539099999999</c:v>
                </c:pt>
                <c:pt idx="11703">
                  <c:v>2385.2539099999999</c:v>
                </c:pt>
                <c:pt idx="11704">
                  <c:v>2385.2539099999999</c:v>
                </c:pt>
                <c:pt idx="11705">
                  <c:v>2385.2539099999999</c:v>
                </c:pt>
                <c:pt idx="11706">
                  <c:v>2385.2539099999999</c:v>
                </c:pt>
                <c:pt idx="11707">
                  <c:v>2385.2539099999999</c:v>
                </c:pt>
                <c:pt idx="11708">
                  <c:v>2385.2539099999999</c:v>
                </c:pt>
                <c:pt idx="11709">
                  <c:v>2385.2539099999999</c:v>
                </c:pt>
                <c:pt idx="11710">
                  <c:v>2385.2539099999999</c:v>
                </c:pt>
                <c:pt idx="11711">
                  <c:v>2385.2539099999999</c:v>
                </c:pt>
                <c:pt idx="11712">
                  <c:v>2385.2539099999999</c:v>
                </c:pt>
                <c:pt idx="11713">
                  <c:v>2385.2539099999999</c:v>
                </c:pt>
                <c:pt idx="11714">
                  <c:v>2385.2539099999999</c:v>
                </c:pt>
                <c:pt idx="11715">
                  <c:v>2385.2539099999999</c:v>
                </c:pt>
                <c:pt idx="11716">
                  <c:v>2385.2539099999999</c:v>
                </c:pt>
                <c:pt idx="11717">
                  <c:v>2385.2539099999999</c:v>
                </c:pt>
                <c:pt idx="11718">
                  <c:v>2385.2539099999999</c:v>
                </c:pt>
                <c:pt idx="11719">
                  <c:v>2385.2539099999999</c:v>
                </c:pt>
                <c:pt idx="11720">
                  <c:v>2385.2539099999999</c:v>
                </c:pt>
                <c:pt idx="11721">
                  <c:v>2385.2539099999999</c:v>
                </c:pt>
                <c:pt idx="11722">
                  <c:v>2385.2539099999999</c:v>
                </c:pt>
                <c:pt idx="11723">
                  <c:v>2385.2539099999999</c:v>
                </c:pt>
                <c:pt idx="11724">
                  <c:v>2385.2539099999999</c:v>
                </c:pt>
                <c:pt idx="11725">
                  <c:v>2385.2539099999999</c:v>
                </c:pt>
                <c:pt idx="11726">
                  <c:v>2385.2539099999999</c:v>
                </c:pt>
                <c:pt idx="11727">
                  <c:v>2385.2539099999999</c:v>
                </c:pt>
                <c:pt idx="11728">
                  <c:v>2385.2539099999999</c:v>
                </c:pt>
                <c:pt idx="11729">
                  <c:v>2385.2539099999999</c:v>
                </c:pt>
                <c:pt idx="11730">
                  <c:v>2385.2539099999999</c:v>
                </c:pt>
                <c:pt idx="11731">
                  <c:v>2385.2539099999999</c:v>
                </c:pt>
                <c:pt idx="11732">
                  <c:v>2385.2539099999999</c:v>
                </c:pt>
                <c:pt idx="11733">
                  <c:v>2385.2539099999999</c:v>
                </c:pt>
                <c:pt idx="11734">
                  <c:v>2385.2539099999999</c:v>
                </c:pt>
                <c:pt idx="11735">
                  <c:v>2385.2539099999999</c:v>
                </c:pt>
                <c:pt idx="11736">
                  <c:v>2385.2539099999999</c:v>
                </c:pt>
                <c:pt idx="11737">
                  <c:v>2385.2539099999999</c:v>
                </c:pt>
                <c:pt idx="11738">
                  <c:v>2385.2539099999999</c:v>
                </c:pt>
                <c:pt idx="11739">
                  <c:v>2385.2539099999999</c:v>
                </c:pt>
                <c:pt idx="11740">
                  <c:v>2385.2539099999999</c:v>
                </c:pt>
                <c:pt idx="11741">
                  <c:v>2385.2539099999999</c:v>
                </c:pt>
                <c:pt idx="11742">
                  <c:v>2385.2539099999999</c:v>
                </c:pt>
                <c:pt idx="11743">
                  <c:v>2385.2539099999999</c:v>
                </c:pt>
                <c:pt idx="11744">
                  <c:v>2385.2539099999999</c:v>
                </c:pt>
                <c:pt idx="11745">
                  <c:v>2385.2539099999999</c:v>
                </c:pt>
                <c:pt idx="11746">
                  <c:v>2385.2539099999999</c:v>
                </c:pt>
                <c:pt idx="11747">
                  <c:v>2385.2539099999999</c:v>
                </c:pt>
                <c:pt idx="11748">
                  <c:v>2385.2539099999999</c:v>
                </c:pt>
                <c:pt idx="11749">
                  <c:v>2385.2539099999999</c:v>
                </c:pt>
                <c:pt idx="11750">
                  <c:v>2385.2539099999999</c:v>
                </c:pt>
                <c:pt idx="11751">
                  <c:v>2385.2539099999999</c:v>
                </c:pt>
                <c:pt idx="11752">
                  <c:v>2385.2539099999999</c:v>
                </c:pt>
                <c:pt idx="11753">
                  <c:v>2385.2539099999999</c:v>
                </c:pt>
                <c:pt idx="11754">
                  <c:v>2385.2539099999999</c:v>
                </c:pt>
                <c:pt idx="11755">
                  <c:v>2385.2539099999999</c:v>
                </c:pt>
                <c:pt idx="11756">
                  <c:v>2385.2539099999999</c:v>
                </c:pt>
                <c:pt idx="11757">
                  <c:v>2385.2539099999999</c:v>
                </c:pt>
                <c:pt idx="11758">
                  <c:v>2385.2539099999999</c:v>
                </c:pt>
                <c:pt idx="11759">
                  <c:v>2385.2539099999999</c:v>
                </c:pt>
                <c:pt idx="11760">
                  <c:v>2385.2539099999999</c:v>
                </c:pt>
                <c:pt idx="11761">
                  <c:v>2385.2539099999999</c:v>
                </c:pt>
                <c:pt idx="11762">
                  <c:v>2385.2539099999999</c:v>
                </c:pt>
                <c:pt idx="11763">
                  <c:v>2385.2539099999999</c:v>
                </c:pt>
                <c:pt idx="11764">
                  <c:v>2385.2539099999999</c:v>
                </c:pt>
                <c:pt idx="11765">
                  <c:v>2385.2539099999999</c:v>
                </c:pt>
                <c:pt idx="11766">
                  <c:v>2385.2539099999999</c:v>
                </c:pt>
                <c:pt idx="11767">
                  <c:v>2385.2539099999999</c:v>
                </c:pt>
                <c:pt idx="11768">
                  <c:v>2385.2539099999999</c:v>
                </c:pt>
                <c:pt idx="11769">
                  <c:v>2385.2539099999999</c:v>
                </c:pt>
                <c:pt idx="11770">
                  <c:v>2385.2539099999999</c:v>
                </c:pt>
                <c:pt idx="11771">
                  <c:v>2385.2539099999999</c:v>
                </c:pt>
                <c:pt idx="11772">
                  <c:v>2385.2539099999999</c:v>
                </c:pt>
                <c:pt idx="11773">
                  <c:v>2385.2539099999999</c:v>
                </c:pt>
                <c:pt idx="11774">
                  <c:v>2385.2539099999999</c:v>
                </c:pt>
                <c:pt idx="11775">
                  <c:v>2385.2539099999999</c:v>
                </c:pt>
                <c:pt idx="11776">
                  <c:v>2385.2539099999999</c:v>
                </c:pt>
                <c:pt idx="11777">
                  <c:v>2385.2539099999999</c:v>
                </c:pt>
                <c:pt idx="11778">
                  <c:v>2385.2539099999999</c:v>
                </c:pt>
                <c:pt idx="11779">
                  <c:v>2385.2539099999999</c:v>
                </c:pt>
                <c:pt idx="11780">
                  <c:v>2385.2539099999999</c:v>
                </c:pt>
                <c:pt idx="11781">
                  <c:v>2385.2539099999999</c:v>
                </c:pt>
                <c:pt idx="11782">
                  <c:v>2385.2539099999999</c:v>
                </c:pt>
                <c:pt idx="11783">
                  <c:v>2385.2539099999999</c:v>
                </c:pt>
                <c:pt idx="11784">
                  <c:v>2385.2539099999999</c:v>
                </c:pt>
                <c:pt idx="11785">
                  <c:v>2385.2539099999999</c:v>
                </c:pt>
                <c:pt idx="11786">
                  <c:v>2385.2539099999999</c:v>
                </c:pt>
                <c:pt idx="11787">
                  <c:v>2385.2539099999999</c:v>
                </c:pt>
                <c:pt idx="11788">
                  <c:v>2385.2539099999999</c:v>
                </c:pt>
                <c:pt idx="11789">
                  <c:v>2385.2539099999999</c:v>
                </c:pt>
                <c:pt idx="11790">
                  <c:v>2385.2539099999999</c:v>
                </c:pt>
                <c:pt idx="11791">
                  <c:v>2385.2539099999999</c:v>
                </c:pt>
                <c:pt idx="11792">
                  <c:v>2385.2539099999999</c:v>
                </c:pt>
                <c:pt idx="11793">
                  <c:v>2385.2539099999999</c:v>
                </c:pt>
                <c:pt idx="11794">
                  <c:v>2385.2539099999999</c:v>
                </c:pt>
                <c:pt idx="11795">
                  <c:v>2385.2539099999999</c:v>
                </c:pt>
                <c:pt idx="11796">
                  <c:v>2385.2539099999999</c:v>
                </c:pt>
                <c:pt idx="11797">
                  <c:v>2385.2539099999999</c:v>
                </c:pt>
                <c:pt idx="11798">
                  <c:v>2385.2539099999999</c:v>
                </c:pt>
                <c:pt idx="11799">
                  <c:v>2385.2539099999999</c:v>
                </c:pt>
                <c:pt idx="11800">
                  <c:v>2385.2539099999999</c:v>
                </c:pt>
                <c:pt idx="11801">
                  <c:v>2385.2539099999999</c:v>
                </c:pt>
                <c:pt idx="11802">
                  <c:v>2385.2539099999999</c:v>
                </c:pt>
                <c:pt idx="11803">
                  <c:v>2385.2539099999999</c:v>
                </c:pt>
                <c:pt idx="11804">
                  <c:v>2385.2539099999999</c:v>
                </c:pt>
                <c:pt idx="11805">
                  <c:v>2385.2539099999999</c:v>
                </c:pt>
                <c:pt idx="11806">
                  <c:v>2385.2539099999999</c:v>
                </c:pt>
                <c:pt idx="11807">
                  <c:v>2385.2539099999999</c:v>
                </c:pt>
                <c:pt idx="11808">
                  <c:v>2385.2539099999999</c:v>
                </c:pt>
                <c:pt idx="11809">
                  <c:v>2385.2539099999999</c:v>
                </c:pt>
                <c:pt idx="11810">
                  <c:v>2385.2539099999999</c:v>
                </c:pt>
                <c:pt idx="11811">
                  <c:v>2385.2539099999999</c:v>
                </c:pt>
                <c:pt idx="11812">
                  <c:v>2385.2539099999999</c:v>
                </c:pt>
                <c:pt idx="11813">
                  <c:v>2385.2539099999999</c:v>
                </c:pt>
                <c:pt idx="11814">
                  <c:v>2385.2539099999999</c:v>
                </c:pt>
                <c:pt idx="11815">
                  <c:v>2385.2539099999999</c:v>
                </c:pt>
                <c:pt idx="11816">
                  <c:v>2382.8125000000018</c:v>
                </c:pt>
                <c:pt idx="11817">
                  <c:v>2385.2539099999999</c:v>
                </c:pt>
                <c:pt idx="11818">
                  <c:v>2385.2539099999999</c:v>
                </c:pt>
                <c:pt idx="11819">
                  <c:v>2385.2539099999999</c:v>
                </c:pt>
                <c:pt idx="11820">
                  <c:v>2385.2539099999999</c:v>
                </c:pt>
                <c:pt idx="11821">
                  <c:v>2385.2539099999999</c:v>
                </c:pt>
                <c:pt idx="11822">
                  <c:v>2385.2539099999999</c:v>
                </c:pt>
                <c:pt idx="11823">
                  <c:v>2385.2539099999999</c:v>
                </c:pt>
                <c:pt idx="11824">
                  <c:v>2385.2539099999999</c:v>
                </c:pt>
                <c:pt idx="11825">
                  <c:v>2385.2539099999999</c:v>
                </c:pt>
                <c:pt idx="11826">
                  <c:v>2385.2539099999999</c:v>
                </c:pt>
                <c:pt idx="11827">
                  <c:v>2385.2539099999999</c:v>
                </c:pt>
                <c:pt idx="11828">
                  <c:v>2385.2539099999999</c:v>
                </c:pt>
                <c:pt idx="11829">
                  <c:v>2387.6953100000019</c:v>
                </c:pt>
                <c:pt idx="11830">
                  <c:v>2385.2539099999999</c:v>
                </c:pt>
                <c:pt idx="11831">
                  <c:v>2385.2539099999999</c:v>
                </c:pt>
                <c:pt idx="11832">
                  <c:v>2385.2539099999999</c:v>
                </c:pt>
                <c:pt idx="11833">
                  <c:v>2385.2539099999999</c:v>
                </c:pt>
                <c:pt idx="11834">
                  <c:v>2385.2539099999999</c:v>
                </c:pt>
                <c:pt idx="11835">
                  <c:v>2385.2539099999999</c:v>
                </c:pt>
                <c:pt idx="11836">
                  <c:v>2385.2539099999999</c:v>
                </c:pt>
                <c:pt idx="11837">
                  <c:v>2385.2539099999999</c:v>
                </c:pt>
                <c:pt idx="11838">
                  <c:v>2385.2539099999999</c:v>
                </c:pt>
                <c:pt idx="11839">
                  <c:v>2385.2539099999999</c:v>
                </c:pt>
                <c:pt idx="11840">
                  <c:v>2385.2539099999999</c:v>
                </c:pt>
                <c:pt idx="11841">
                  <c:v>2385.2539099999999</c:v>
                </c:pt>
                <c:pt idx="11842">
                  <c:v>2385.2539099999999</c:v>
                </c:pt>
                <c:pt idx="11843">
                  <c:v>2385.2539099999999</c:v>
                </c:pt>
                <c:pt idx="11844">
                  <c:v>2385.2539099999999</c:v>
                </c:pt>
                <c:pt idx="11845">
                  <c:v>2385.2539099999999</c:v>
                </c:pt>
                <c:pt idx="11846">
                  <c:v>2385.2539099999999</c:v>
                </c:pt>
                <c:pt idx="11847">
                  <c:v>2385.2539099999999</c:v>
                </c:pt>
                <c:pt idx="11848">
                  <c:v>2385.2539099999999</c:v>
                </c:pt>
                <c:pt idx="11849">
                  <c:v>2385.2539099999999</c:v>
                </c:pt>
                <c:pt idx="11850">
                  <c:v>2385.2539099999999</c:v>
                </c:pt>
                <c:pt idx="11851">
                  <c:v>2385.2539099999999</c:v>
                </c:pt>
                <c:pt idx="11852">
                  <c:v>2385.2539099999999</c:v>
                </c:pt>
                <c:pt idx="11853">
                  <c:v>2385.2539099999999</c:v>
                </c:pt>
                <c:pt idx="11854">
                  <c:v>2385.2539099999999</c:v>
                </c:pt>
                <c:pt idx="11855">
                  <c:v>2385.2539099999999</c:v>
                </c:pt>
                <c:pt idx="11856">
                  <c:v>2385.2539099999999</c:v>
                </c:pt>
                <c:pt idx="11857">
                  <c:v>2385.2539099999999</c:v>
                </c:pt>
                <c:pt idx="11858">
                  <c:v>2385.2539099999999</c:v>
                </c:pt>
                <c:pt idx="11859">
                  <c:v>2385.2539099999999</c:v>
                </c:pt>
                <c:pt idx="11860">
                  <c:v>2385.2539099999999</c:v>
                </c:pt>
                <c:pt idx="11861">
                  <c:v>2385.2539099999999</c:v>
                </c:pt>
                <c:pt idx="11862">
                  <c:v>2385.2539099999999</c:v>
                </c:pt>
                <c:pt idx="11863">
                  <c:v>2385.2539099999999</c:v>
                </c:pt>
                <c:pt idx="11864">
                  <c:v>2385.2539099999999</c:v>
                </c:pt>
                <c:pt idx="11865">
                  <c:v>2385.2539099999999</c:v>
                </c:pt>
                <c:pt idx="11866">
                  <c:v>2385.2539099999999</c:v>
                </c:pt>
                <c:pt idx="11867">
                  <c:v>2385.2539099999999</c:v>
                </c:pt>
                <c:pt idx="11868">
                  <c:v>2385.2539099999999</c:v>
                </c:pt>
                <c:pt idx="11869">
                  <c:v>2385.2539099999999</c:v>
                </c:pt>
                <c:pt idx="11870">
                  <c:v>2385.2539099999999</c:v>
                </c:pt>
                <c:pt idx="11871">
                  <c:v>2385.2539099999999</c:v>
                </c:pt>
                <c:pt idx="11872">
                  <c:v>2385.2539099999999</c:v>
                </c:pt>
                <c:pt idx="11873">
                  <c:v>2385.2539099999999</c:v>
                </c:pt>
                <c:pt idx="11874">
                  <c:v>2385.2539099999999</c:v>
                </c:pt>
                <c:pt idx="11875">
                  <c:v>2385.2539099999999</c:v>
                </c:pt>
                <c:pt idx="11876">
                  <c:v>2385.2539099999999</c:v>
                </c:pt>
                <c:pt idx="11877">
                  <c:v>2385.2539099999999</c:v>
                </c:pt>
                <c:pt idx="11878">
                  <c:v>2385.2539099999999</c:v>
                </c:pt>
                <c:pt idx="11879">
                  <c:v>2385.2539099999999</c:v>
                </c:pt>
                <c:pt idx="11880">
                  <c:v>2385.2539099999999</c:v>
                </c:pt>
                <c:pt idx="11881">
                  <c:v>2385.2539099999999</c:v>
                </c:pt>
                <c:pt idx="11882">
                  <c:v>2385.2539099999999</c:v>
                </c:pt>
                <c:pt idx="11883">
                  <c:v>2385.2539099999999</c:v>
                </c:pt>
                <c:pt idx="11884">
                  <c:v>2385.2539099999999</c:v>
                </c:pt>
                <c:pt idx="11885">
                  <c:v>2385.2539099999999</c:v>
                </c:pt>
                <c:pt idx="11886">
                  <c:v>2385.2539099999999</c:v>
                </c:pt>
                <c:pt idx="11887">
                  <c:v>2385.2539099999999</c:v>
                </c:pt>
                <c:pt idx="11888">
                  <c:v>2385.2539099999999</c:v>
                </c:pt>
                <c:pt idx="11889">
                  <c:v>2385.2539099999999</c:v>
                </c:pt>
                <c:pt idx="11890">
                  <c:v>2385.2539099999999</c:v>
                </c:pt>
                <c:pt idx="11891">
                  <c:v>2385.2539099999999</c:v>
                </c:pt>
                <c:pt idx="11892">
                  <c:v>2385.2539099999999</c:v>
                </c:pt>
                <c:pt idx="11893">
                  <c:v>2385.2539099999999</c:v>
                </c:pt>
                <c:pt idx="11894">
                  <c:v>2387.6953100000019</c:v>
                </c:pt>
                <c:pt idx="11895">
                  <c:v>2385.2539099999999</c:v>
                </c:pt>
                <c:pt idx="11896">
                  <c:v>2385.2539099999999</c:v>
                </c:pt>
                <c:pt idx="11897">
                  <c:v>2385.2539099999999</c:v>
                </c:pt>
                <c:pt idx="11898">
                  <c:v>2385.2539099999999</c:v>
                </c:pt>
                <c:pt idx="11899">
                  <c:v>2385.2539099999999</c:v>
                </c:pt>
                <c:pt idx="11900">
                  <c:v>2385.2539099999999</c:v>
                </c:pt>
                <c:pt idx="11901">
                  <c:v>2385.2539099999999</c:v>
                </c:pt>
                <c:pt idx="11902">
                  <c:v>2385.2539099999999</c:v>
                </c:pt>
                <c:pt idx="11903">
                  <c:v>2385.2539099999999</c:v>
                </c:pt>
                <c:pt idx="11904">
                  <c:v>2385.2539099999999</c:v>
                </c:pt>
                <c:pt idx="11905">
                  <c:v>2385.2539099999999</c:v>
                </c:pt>
                <c:pt idx="11906">
                  <c:v>2385.2539099999999</c:v>
                </c:pt>
                <c:pt idx="11907">
                  <c:v>2385.2539099999999</c:v>
                </c:pt>
                <c:pt idx="11908">
                  <c:v>2385.2539099999999</c:v>
                </c:pt>
                <c:pt idx="11909">
                  <c:v>2385.2539099999999</c:v>
                </c:pt>
                <c:pt idx="11910">
                  <c:v>2385.2539099999999</c:v>
                </c:pt>
                <c:pt idx="11911">
                  <c:v>2385.2539099999999</c:v>
                </c:pt>
                <c:pt idx="11912">
                  <c:v>2385.2539099999999</c:v>
                </c:pt>
                <c:pt idx="11913">
                  <c:v>2385.2539099999999</c:v>
                </c:pt>
                <c:pt idx="11914">
                  <c:v>2385.2539099999999</c:v>
                </c:pt>
                <c:pt idx="11915">
                  <c:v>2385.2539099999999</c:v>
                </c:pt>
                <c:pt idx="11916">
                  <c:v>2385.2539099999999</c:v>
                </c:pt>
                <c:pt idx="11917">
                  <c:v>2385.2539099999999</c:v>
                </c:pt>
                <c:pt idx="11918">
                  <c:v>2385.2539099999999</c:v>
                </c:pt>
                <c:pt idx="11919">
                  <c:v>2385.2539099999999</c:v>
                </c:pt>
                <c:pt idx="11920">
                  <c:v>2385.2539099999999</c:v>
                </c:pt>
                <c:pt idx="11921">
                  <c:v>2385.2539099999999</c:v>
                </c:pt>
                <c:pt idx="11922">
                  <c:v>2385.2539099999999</c:v>
                </c:pt>
                <c:pt idx="11923">
                  <c:v>2385.2539099999999</c:v>
                </c:pt>
                <c:pt idx="11924">
                  <c:v>2385.2539099999999</c:v>
                </c:pt>
                <c:pt idx="11925">
                  <c:v>2385.2539099999999</c:v>
                </c:pt>
                <c:pt idx="11926">
                  <c:v>2385.2539099999999</c:v>
                </c:pt>
                <c:pt idx="11927">
                  <c:v>2385.2539099999999</c:v>
                </c:pt>
                <c:pt idx="11928">
                  <c:v>2385.2539099999999</c:v>
                </c:pt>
                <c:pt idx="11929">
                  <c:v>2385.2539099999999</c:v>
                </c:pt>
                <c:pt idx="11930">
                  <c:v>2385.2539099999999</c:v>
                </c:pt>
                <c:pt idx="11931">
                  <c:v>2385.2539099999999</c:v>
                </c:pt>
                <c:pt idx="11932">
                  <c:v>2385.2539099999999</c:v>
                </c:pt>
                <c:pt idx="11933">
                  <c:v>2385.2539099999999</c:v>
                </c:pt>
                <c:pt idx="11934">
                  <c:v>2385.2539099999999</c:v>
                </c:pt>
                <c:pt idx="11935">
                  <c:v>2385.2539099999999</c:v>
                </c:pt>
                <c:pt idx="11936">
                  <c:v>2385.2539099999999</c:v>
                </c:pt>
                <c:pt idx="11937">
                  <c:v>2385.2539099999999</c:v>
                </c:pt>
                <c:pt idx="11938">
                  <c:v>2385.2539099999999</c:v>
                </c:pt>
                <c:pt idx="11939">
                  <c:v>2385.2539099999999</c:v>
                </c:pt>
                <c:pt idx="11940">
                  <c:v>2385.2539099999999</c:v>
                </c:pt>
                <c:pt idx="11941">
                  <c:v>2385.2539099999999</c:v>
                </c:pt>
                <c:pt idx="11942">
                  <c:v>2385.2539099999999</c:v>
                </c:pt>
                <c:pt idx="11943">
                  <c:v>2385.2539099999999</c:v>
                </c:pt>
                <c:pt idx="11944">
                  <c:v>2385.2539099999999</c:v>
                </c:pt>
                <c:pt idx="11945">
                  <c:v>2385.2539099999999</c:v>
                </c:pt>
                <c:pt idx="11946">
                  <c:v>2385.2539099999999</c:v>
                </c:pt>
                <c:pt idx="11947">
                  <c:v>2385.2539099999999</c:v>
                </c:pt>
                <c:pt idx="11948">
                  <c:v>2385.2539099999999</c:v>
                </c:pt>
                <c:pt idx="11949">
                  <c:v>2385.2539099999999</c:v>
                </c:pt>
                <c:pt idx="11950">
                  <c:v>2385.2539099999999</c:v>
                </c:pt>
                <c:pt idx="11951">
                  <c:v>2385.2539099999999</c:v>
                </c:pt>
                <c:pt idx="11952">
                  <c:v>2385.2539099999999</c:v>
                </c:pt>
                <c:pt idx="11953">
                  <c:v>2385.2539099999999</c:v>
                </c:pt>
                <c:pt idx="11954">
                  <c:v>2385.2539099999999</c:v>
                </c:pt>
                <c:pt idx="11955">
                  <c:v>2385.2539099999999</c:v>
                </c:pt>
                <c:pt idx="11956">
                  <c:v>2385.2539099999999</c:v>
                </c:pt>
                <c:pt idx="11957">
                  <c:v>2385.2539099999999</c:v>
                </c:pt>
                <c:pt idx="11958">
                  <c:v>2385.2539099999999</c:v>
                </c:pt>
                <c:pt idx="11959">
                  <c:v>2385.2539099999999</c:v>
                </c:pt>
                <c:pt idx="11960">
                  <c:v>2385.2539099999999</c:v>
                </c:pt>
                <c:pt idx="11961">
                  <c:v>2385.2539099999999</c:v>
                </c:pt>
                <c:pt idx="11962">
                  <c:v>2385.2539099999999</c:v>
                </c:pt>
                <c:pt idx="11963">
                  <c:v>2385.2539099999999</c:v>
                </c:pt>
                <c:pt idx="11964">
                  <c:v>2385.2539099999999</c:v>
                </c:pt>
                <c:pt idx="11965">
                  <c:v>2385.2539099999999</c:v>
                </c:pt>
                <c:pt idx="11966">
                  <c:v>2385.2539099999999</c:v>
                </c:pt>
                <c:pt idx="11967">
                  <c:v>2385.2539099999999</c:v>
                </c:pt>
                <c:pt idx="11968">
                  <c:v>2385.2539099999999</c:v>
                </c:pt>
                <c:pt idx="11969">
                  <c:v>2385.2539099999999</c:v>
                </c:pt>
                <c:pt idx="11970">
                  <c:v>2385.2539099999999</c:v>
                </c:pt>
                <c:pt idx="11971">
                  <c:v>2385.2539099999999</c:v>
                </c:pt>
                <c:pt idx="11972">
                  <c:v>2385.2539099999999</c:v>
                </c:pt>
                <c:pt idx="11973">
                  <c:v>2385.2539099999999</c:v>
                </c:pt>
                <c:pt idx="11974">
                  <c:v>2385.2539099999999</c:v>
                </c:pt>
                <c:pt idx="11975">
                  <c:v>2385.2539099999999</c:v>
                </c:pt>
                <c:pt idx="11976">
                  <c:v>2385.2539099999999</c:v>
                </c:pt>
                <c:pt idx="11977">
                  <c:v>2385.2539099999999</c:v>
                </c:pt>
                <c:pt idx="11978">
                  <c:v>2385.2539099999999</c:v>
                </c:pt>
                <c:pt idx="11979">
                  <c:v>2385.2539099999999</c:v>
                </c:pt>
                <c:pt idx="11980">
                  <c:v>2385.2539099999999</c:v>
                </c:pt>
                <c:pt idx="11981">
                  <c:v>2385.2539099999999</c:v>
                </c:pt>
                <c:pt idx="11982">
                  <c:v>2385.2539099999999</c:v>
                </c:pt>
                <c:pt idx="11983">
                  <c:v>2385.2539099999999</c:v>
                </c:pt>
                <c:pt idx="11984">
                  <c:v>2385.2539099999999</c:v>
                </c:pt>
                <c:pt idx="11985">
                  <c:v>2385.2539099999999</c:v>
                </c:pt>
                <c:pt idx="11986">
                  <c:v>2385.2539099999999</c:v>
                </c:pt>
                <c:pt idx="11987">
                  <c:v>2385.2539099999999</c:v>
                </c:pt>
                <c:pt idx="11988">
                  <c:v>2385.2539099999999</c:v>
                </c:pt>
                <c:pt idx="11989">
                  <c:v>2385.2539099999999</c:v>
                </c:pt>
                <c:pt idx="11990">
                  <c:v>2385.2539099999999</c:v>
                </c:pt>
                <c:pt idx="11991">
                  <c:v>2385.2539099999999</c:v>
                </c:pt>
                <c:pt idx="11992">
                  <c:v>2385.2539099999999</c:v>
                </c:pt>
                <c:pt idx="11993">
                  <c:v>2385.2539099999999</c:v>
                </c:pt>
                <c:pt idx="11994">
                  <c:v>2385.2539099999999</c:v>
                </c:pt>
                <c:pt idx="11995">
                  <c:v>2385.2539099999999</c:v>
                </c:pt>
                <c:pt idx="11996">
                  <c:v>2385.2539099999999</c:v>
                </c:pt>
                <c:pt idx="11997">
                  <c:v>2385.2539099999999</c:v>
                </c:pt>
                <c:pt idx="11998">
                  <c:v>2385.2539099999999</c:v>
                </c:pt>
                <c:pt idx="11999">
                  <c:v>2385.2539099999999</c:v>
                </c:pt>
                <c:pt idx="12000">
                  <c:v>2385.2539099999999</c:v>
                </c:pt>
                <c:pt idx="12001">
                  <c:v>2385.2539099999999</c:v>
                </c:pt>
                <c:pt idx="12002">
                  <c:v>2385.2539099999999</c:v>
                </c:pt>
                <c:pt idx="12003">
                  <c:v>2385.2539099999999</c:v>
                </c:pt>
                <c:pt idx="12004">
                  <c:v>2385.2539099999999</c:v>
                </c:pt>
                <c:pt idx="12005">
                  <c:v>2385.2539099999999</c:v>
                </c:pt>
                <c:pt idx="12006">
                  <c:v>2385.2539099999999</c:v>
                </c:pt>
                <c:pt idx="12007">
                  <c:v>2385.2539099999999</c:v>
                </c:pt>
                <c:pt idx="12008">
                  <c:v>2385.2539099999999</c:v>
                </c:pt>
                <c:pt idx="12009">
                  <c:v>2385.2539099999999</c:v>
                </c:pt>
                <c:pt idx="12010">
                  <c:v>2385.2539099999999</c:v>
                </c:pt>
                <c:pt idx="12011">
                  <c:v>2385.2539099999999</c:v>
                </c:pt>
                <c:pt idx="12012">
                  <c:v>2385.2539099999999</c:v>
                </c:pt>
                <c:pt idx="12013">
                  <c:v>2385.2539099999999</c:v>
                </c:pt>
                <c:pt idx="12014">
                  <c:v>2385.2539099999999</c:v>
                </c:pt>
                <c:pt idx="12015">
                  <c:v>2385.2539099999999</c:v>
                </c:pt>
                <c:pt idx="12016">
                  <c:v>2385.2539099999999</c:v>
                </c:pt>
                <c:pt idx="12017">
                  <c:v>2385.2539099999999</c:v>
                </c:pt>
                <c:pt idx="12018">
                  <c:v>2385.2539099999999</c:v>
                </c:pt>
                <c:pt idx="12019">
                  <c:v>2385.2539099999999</c:v>
                </c:pt>
                <c:pt idx="12020">
                  <c:v>2385.2539099999999</c:v>
                </c:pt>
                <c:pt idx="12021">
                  <c:v>2385.2539099999999</c:v>
                </c:pt>
                <c:pt idx="12022">
                  <c:v>2385.2539099999999</c:v>
                </c:pt>
                <c:pt idx="12023">
                  <c:v>2385.2539099999999</c:v>
                </c:pt>
                <c:pt idx="12024">
                  <c:v>2385.2539099999999</c:v>
                </c:pt>
                <c:pt idx="12025">
                  <c:v>2385.2539099999999</c:v>
                </c:pt>
                <c:pt idx="12026">
                  <c:v>2385.2539099999999</c:v>
                </c:pt>
                <c:pt idx="12027">
                  <c:v>2385.2539099999999</c:v>
                </c:pt>
                <c:pt idx="12028">
                  <c:v>2385.2539099999999</c:v>
                </c:pt>
                <c:pt idx="12029">
                  <c:v>2385.2539099999999</c:v>
                </c:pt>
                <c:pt idx="12030">
                  <c:v>2385.2539099999999</c:v>
                </c:pt>
                <c:pt idx="12031">
                  <c:v>2385.2539099999999</c:v>
                </c:pt>
                <c:pt idx="12032">
                  <c:v>2385.2539099999999</c:v>
                </c:pt>
                <c:pt idx="12033">
                  <c:v>2385.2539099999999</c:v>
                </c:pt>
                <c:pt idx="12034">
                  <c:v>2385.2539099999999</c:v>
                </c:pt>
                <c:pt idx="12035">
                  <c:v>2385.2539099999999</c:v>
                </c:pt>
                <c:pt idx="12036">
                  <c:v>2385.2539099999999</c:v>
                </c:pt>
                <c:pt idx="12037">
                  <c:v>2385.2539099999999</c:v>
                </c:pt>
                <c:pt idx="12038">
                  <c:v>2385.2539099999999</c:v>
                </c:pt>
                <c:pt idx="12039">
                  <c:v>2385.2539099999999</c:v>
                </c:pt>
                <c:pt idx="12040">
                  <c:v>2385.2539099999999</c:v>
                </c:pt>
                <c:pt idx="12041">
                  <c:v>2385.2539099999999</c:v>
                </c:pt>
                <c:pt idx="12042">
                  <c:v>2385.2539099999999</c:v>
                </c:pt>
                <c:pt idx="12043">
                  <c:v>2385.2539099999999</c:v>
                </c:pt>
                <c:pt idx="12044">
                  <c:v>2385.2539099999999</c:v>
                </c:pt>
                <c:pt idx="12045">
                  <c:v>2385.2539099999999</c:v>
                </c:pt>
                <c:pt idx="12046">
                  <c:v>2385.2539099999999</c:v>
                </c:pt>
                <c:pt idx="12047">
                  <c:v>2385.2539099999999</c:v>
                </c:pt>
                <c:pt idx="12048">
                  <c:v>2385.2539099999999</c:v>
                </c:pt>
                <c:pt idx="12049">
                  <c:v>2385.2539099999999</c:v>
                </c:pt>
                <c:pt idx="12050">
                  <c:v>2385.2539099999999</c:v>
                </c:pt>
                <c:pt idx="12051">
                  <c:v>2385.2539099999999</c:v>
                </c:pt>
                <c:pt idx="12052">
                  <c:v>2385.2539099999999</c:v>
                </c:pt>
                <c:pt idx="12053">
                  <c:v>2385.2539099999999</c:v>
                </c:pt>
                <c:pt idx="12054">
                  <c:v>2385.2539099999999</c:v>
                </c:pt>
                <c:pt idx="12055">
                  <c:v>2385.2539099999999</c:v>
                </c:pt>
                <c:pt idx="12056">
                  <c:v>2385.2539099999999</c:v>
                </c:pt>
                <c:pt idx="12057">
                  <c:v>2385.2539099999999</c:v>
                </c:pt>
                <c:pt idx="12058">
                  <c:v>2385.2539099999999</c:v>
                </c:pt>
                <c:pt idx="12059">
                  <c:v>2385.2539099999999</c:v>
                </c:pt>
                <c:pt idx="12060">
                  <c:v>2385.2539099999999</c:v>
                </c:pt>
                <c:pt idx="12061">
                  <c:v>2385.2539099999999</c:v>
                </c:pt>
                <c:pt idx="12062">
                  <c:v>2385.2539099999999</c:v>
                </c:pt>
                <c:pt idx="12063">
                  <c:v>2385.2539099999999</c:v>
                </c:pt>
                <c:pt idx="12064">
                  <c:v>2385.2539099999999</c:v>
                </c:pt>
                <c:pt idx="12065">
                  <c:v>2385.2539099999999</c:v>
                </c:pt>
                <c:pt idx="12066">
                  <c:v>2385.2539099999999</c:v>
                </c:pt>
                <c:pt idx="12067">
                  <c:v>2385.2539099999999</c:v>
                </c:pt>
                <c:pt idx="12068">
                  <c:v>2385.2539099999999</c:v>
                </c:pt>
                <c:pt idx="12069">
                  <c:v>2385.2539099999999</c:v>
                </c:pt>
                <c:pt idx="12070">
                  <c:v>2385.2539099999999</c:v>
                </c:pt>
                <c:pt idx="12071">
                  <c:v>2385.2539099999999</c:v>
                </c:pt>
                <c:pt idx="12072">
                  <c:v>2385.2539099999999</c:v>
                </c:pt>
                <c:pt idx="12073">
                  <c:v>2385.2539099999999</c:v>
                </c:pt>
                <c:pt idx="12074">
                  <c:v>2385.2539099999999</c:v>
                </c:pt>
                <c:pt idx="12075">
                  <c:v>2385.2539099999999</c:v>
                </c:pt>
                <c:pt idx="12076">
                  <c:v>2385.2539099999999</c:v>
                </c:pt>
                <c:pt idx="12077">
                  <c:v>2385.2539099999999</c:v>
                </c:pt>
                <c:pt idx="12078">
                  <c:v>2385.2539099999999</c:v>
                </c:pt>
                <c:pt idx="12079">
                  <c:v>2385.2539099999999</c:v>
                </c:pt>
                <c:pt idx="12080">
                  <c:v>2385.2539099999999</c:v>
                </c:pt>
                <c:pt idx="12081">
                  <c:v>2385.2539099999999</c:v>
                </c:pt>
                <c:pt idx="12082">
                  <c:v>2385.2539099999999</c:v>
                </c:pt>
                <c:pt idx="12083">
                  <c:v>2385.2539099999999</c:v>
                </c:pt>
                <c:pt idx="12084">
                  <c:v>2385.2539099999999</c:v>
                </c:pt>
                <c:pt idx="12085">
                  <c:v>2385.2539099999999</c:v>
                </c:pt>
                <c:pt idx="12086">
                  <c:v>2385.2539099999999</c:v>
                </c:pt>
                <c:pt idx="12087">
                  <c:v>2385.2539099999999</c:v>
                </c:pt>
                <c:pt idx="12088">
                  <c:v>2385.2539099999999</c:v>
                </c:pt>
                <c:pt idx="12089">
                  <c:v>2385.2539099999999</c:v>
                </c:pt>
                <c:pt idx="12090">
                  <c:v>2385.2539099999999</c:v>
                </c:pt>
                <c:pt idx="12091">
                  <c:v>2385.2539099999999</c:v>
                </c:pt>
                <c:pt idx="12092">
                  <c:v>2385.2539099999999</c:v>
                </c:pt>
                <c:pt idx="12093">
                  <c:v>2385.2539099999999</c:v>
                </c:pt>
                <c:pt idx="12094">
                  <c:v>2385.2539099999999</c:v>
                </c:pt>
                <c:pt idx="12095">
                  <c:v>2385.2539099999999</c:v>
                </c:pt>
                <c:pt idx="12096">
                  <c:v>2385.2539099999999</c:v>
                </c:pt>
                <c:pt idx="12097">
                  <c:v>2385.2539099999999</c:v>
                </c:pt>
                <c:pt idx="12098">
                  <c:v>2385.2539099999999</c:v>
                </c:pt>
                <c:pt idx="12099">
                  <c:v>2385.2539099999999</c:v>
                </c:pt>
                <c:pt idx="12100">
                  <c:v>2385.2539099999999</c:v>
                </c:pt>
                <c:pt idx="12101">
                  <c:v>2385.2539099999999</c:v>
                </c:pt>
                <c:pt idx="12102">
                  <c:v>2385.2539099999999</c:v>
                </c:pt>
                <c:pt idx="12103">
                  <c:v>2385.2539099999999</c:v>
                </c:pt>
                <c:pt idx="12104">
                  <c:v>2385.2539099999999</c:v>
                </c:pt>
                <c:pt idx="12105">
                  <c:v>2385.2539099999999</c:v>
                </c:pt>
                <c:pt idx="12106">
                  <c:v>2385.2539099999999</c:v>
                </c:pt>
                <c:pt idx="12107">
                  <c:v>2385.2539099999999</c:v>
                </c:pt>
                <c:pt idx="12108">
                  <c:v>2385.2539099999999</c:v>
                </c:pt>
                <c:pt idx="12109">
                  <c:v>2385.2539099999999</c:v>
                </c:pt>
                <c:pt idx="12110">
                  <c:v>2385.2539099999999</c:v>
                </c:pt>
                <c:pt idx="12111">
                  <c:v>2385.2539099999999</c:v>
                </c:pt>
                <c:pt idx="12112">
                  <c:v>2385.2539099999999</c:v>
                </c:pt>
                <c:pt idx="12113">
                  <c:v>2385.2539099999999</c:v>
                </c:pt>
                <c:pt idx="12114">
                  <c:v>2385.2539099999999</c:v>
                </c:pt>
                <c:pt idx="12115">
                  <c:v>2385.2539099999999</c:v>
                </c:pt>
                <c:pt idx="12116">
                  <c:v>2385.2539099999999</c:v>
                </c:pt>
                <c:pt idx="12117">
                  <c:v>2385.2539099999999</c:v>
                </c:pt>
                <c:pt idx="12118">
                  <c:v>2385.2539099999999</c:v>
                </c:pt>
                <c:pt idx="12119">
                  <c:v>2385.2539099999999</c:v>
                </c:pt>
                <c:pt idx="12120">
                  <c:v>2385.2539099999999</c:v>
                </c:pt>
                <c:pt idx="12121">
                  <c:v>2385.2539099999999</c:v>
                </c:pt>
                <c:pt idx="12122">
                  <c:v>2385.2539099999999</c:v>
                </c:pt>
                <c:pt idx="12123">
                  <c:v>2385.2539099999999</c:v>
                </c:pt>
                <c:pt idx="12124">
                  <c:v>2385.2539099999999</c:v>
                </c:pt>
                <c:pt idx="12125">
                  <c:v>2385.2539099999999</c:v>
                </c:pt>
                <c:pt idx="12126">
                  <c:v>2385.2539099999999</c:v>
                </c:pt>
                <c:pt idx="12127">
                  <c:v>2385.2539099999999</c:v>
                </c:pt>
                <c:pt idx="12128">
                  <c:v>2385.2539099999999</c:v>
                </c:pt>
                <c:pt idx="12129">
                  <c:v>2385.2539099999999</c:v>
                </c:pt>
                <c:pt idx="12130">
                  <c:v>2385.2539099999999</c:v>
                </c:pt>
                <c:pt idx="12131">
                  <c:v>2385.2539099999999</c:v>
                </c:pt>
                <c:pt idx="12132">
                  <c:v>2385.2539099999999</c:v>
                </c:pt>
                <c:pt idx="12133">
                  <c:v>2385.2539099999999</c:v>
                </c:pt>
                <c:pt idx="12134">
                  <c:v>2385.2539099999999</c:v>
                </c:pt>
                <c:pt idx="12135">
                  <c:v>2385.2539099999999</c:v>
                </c:pt>
                <c:pt idx="12136">
                  <c:v>2385.2539099999999</c:v>
                </c:pt>
                <c:pt idx="12137">
                  <c:v>2385.2539099999999</c:v>
                </c:pt>
                <c:pt idx="12138">
                  <c:v>2385.2539099999999</c:v>
                </c:pt>
                <c:pt idx="12139">
                  <c:v>2385.2539099999999</c:v>
                </c:pt>
                <c:pt idx="12140">
                  <c:v>2385.2539099999999</c:v>
                </c:pt>
                <c:pt idx="12141">
                  <c:v>2385.2539099999999</c:v>
                </c:pt>
                <c:pt idx="12142">
                  <c:v>2385.2539099999999</c:v>
                </c:pt>
                <c:pt idx="12143">
                  <c:v>2385.2539099999999</c:v>
                </c:pt>
                <c:pt idx="12144">
                  <c:v>2385.2539099999999</c:v>
                </c:pt>
                <c:pt idx="12145">
                  <c:v>2385.2539099999999</c:v>
                </c:pt>
                <c:pt idx="12146">
                  <c:v>2385.2539099999999</c:v>
                </c:pt>
                <c:pt idx="12147">
                  <c:v>2385.2539099999999</c:v>
                </c:pt>
                <c:pt idx="12148">
                  <c:v>2385.2539099999999</c:v>
                </c:pt>
                <c:pt idx="12149">
                  <c:v>2385.2539099999999</c:v>
                </c:pt>
                <c:pt idx="12150">
                  <c:v>2385.2539099999999</c:v>
                </c:pt>
                <c:pt idx="12151">
                  <c:v>2385.2539099999999</c:v>
                </c:pt>
                <c:pt idx="12152">
                  <c:v>2385.2539099999999</c:v>
                </c:pt>
                <c:pt idx="12153">
                  <c:v>2385.2539099999999</c:v>
                </c:pt>
                <c:pt idx="12154">
                  <c:v>2385.2539099999999</c:v>
                </c:pt>
                <c:pt idx="12155">
                  <c:v>2385.2539099999999</c:v>
                </c:pt>
                <c:pt idx="12156">
                  <c:v>2385.2539099999999</c:v>
                </c:pt>
                <c:pt idx="12157">
                  <c:v>2385.2539099999999</c:v>
                </c:pt>
                <c:pt idx="12158">
                  <c:v>2385.2539099999999</c:v>
                </c:pt>
                <c:pt idx="12159">
                  <c:v>2385.2539099999999</c:v>
                </c:pt>
                <c:pt idx="12160">
                  <c:v>2385.2539099999999</c:v>
                </c:pt>
                <c:pt idx="12161">
                  <c:v>2385.2539099999999</c:v>
                </c:pt>
                <c:pt idx="12162">
                  <c:v>2385.2539099999999</c:v>
                </c:pt>
                <c:pt idx="12163">
                  <c:v>2385.2539099999999</c:v>
                </c:pt>
                <c:pt idx="12164">
                  <c:v>2385.2539099999999</c:v>
                </c:pt>
                <c:pt idx="12165">
                  <c:v>2385.2539099999999</c:v>
                </c:pt>
                <c:pt idx="12166">
                  <c:v>2385.2539099999999</c:v>
                </c:pt>
                <c:pt idx="12167">
                  <c:v>2385.2539099999999</c:v>
                </c:pt>
                <c:pt idx="12168">
                  <c:v>2385.2539099999999</c:v>
                </c:pt>
                <c:pt idx="12169">
                  <c:v>2385.2539099999999</c:v>
                </c:pt>
                <c:pt idx="12170">
                  <c:v>2385.2539099999999</c:v>
                </c:pt>
                <c:pt idx="12171">
                  <c:v>2385.2539099999999</c:v>
                </c:pt>
                <c:pt idx="12172">
                  <c:v>2385.2539099999999</c:v>
                </c:pt>
                <c:pt idx="12173">
                  <c:v>2385.2539099999999</c:v>
                </c:pt>
                <c:pt idx="12174">
                  <c:v>2385.2539099999999</c:v>
                </c:pt>
                <c:pt idx="12175">
                  <c:v>2385.2539099999999</c:v>
                </c:pt>
                <c:pt idx="12176">
                  <c:v>2385.2539099999999</c:v>
                </c:pt>
                <c:pt idx="12177">
                  <c:v>2385.2539099999999</c:v>
                </c:pt>
                <c:pt idx="12178">
                  <c:v>2385.2539099999999</c:v>
                </c:pt>
                <c:pt idx="12179">
                  <c:v>2385.2539099999999</c:v>
                </c:pt>
                <c:pt idx="12180">
                  <c:v>2385.2539099999999</c:v>
                </c:pt>
                <c:pt idx="12181">
                  <c:v>2385.2539099999999</c:v>
                </c:pt>
                <c:pt idx="12182">
                  <c:v>2385.2539099999999</c:v>
                </c:pt>
                <c:pt idx="12183">
                  <c:v>2385.2539099999999</c:v>
                </c:pt>
                <c:pt idx="12184">
                  <c:v>2385.2539099999999</c:v>
                </c:pt>
                <c:pt idx="12185">
                  <c:v>2385.2539099999999</c:v>
                </c:pt>
                <c:pt idx="12186">
                  <c:v>2385.2539099999999</c:v>
                </c:pt>
                <c:pt idx="12187">
                  <c:v>2385.2539099999999</c:v>
                </c:pt>
                <c:pt idx="12188">
                  <c:v>2385.2539099999999</c:v>
                </c:pt>
                <c:pt idx="12189">
                  <c:v>2385.2539099999999</c:v>
                </c:pt>
                <c:pt idx="12190">
                  <c:v>2385.2539099999999</c:v>
                </c:pt>
                <c:pt idx="12191">
                  <c:v>2385.2539099999999</c:v>
                </c:pt>
                <c:pt idx="12192">
                  <c:v>2385.2539099999999</c:v>
                </c:pt>
                <c:pt idx="12193">
                  <c:v>2385.2539099999999</c:v>
                </c:pt>
                <c:pt idx="12194">
                  <c:v>2385.2539099999999</c:v>
                </c:pt>
                <c:pt idx="12195">
                  <c:v>2385.2539099999999</c:v>
                </c:pt>
                <c:pt idx="12196">
                  <c:v>2385.2539099999999</c:v>
                </c:pt>
                <c:pt idx="12197">
                  <c:v>2385.2539099999999</c:v>
                </c:pt>
                <c:pt idx="12198">
                  <c:v>2385.2539099999999</c:v>
                </c:pt>
                <c:pt idx="12199">
                  <c:v>2385.2539099999999</c:v>
                </c:pt>
                <c:pt idx="12200">
                  <c:v>2385.2539099999999</c:v>
                </c:pt>
                <c:pt idx="12201">
                  <c:v>2385.2539099999999</c:v>
                </c:pt>
                <c:pt idx="12202">
                  <c:v>2385.2539099999999</c:v>
                </c:pt>
                <c:pt idx="12203">
                  <c:v>2385.2539099999999</c:v>
                </c:pt>
                <c:pt idx="12204">
                  <c:v>2385.2539099999999</c:v>
                </c:pt>
                <c:pt idx="12205">
                  <c:v>2385.2539099999999</c:v>
                </c:pt>
                <c:pt idx="12206">
                  <c:v>2385.2539099999999</c:v>
                </c:pt>
                <c:pt idx="12207">
                  <c:v>2385.2539099999999</c:v>
                </c:pt>
                <c:pt idx="12208">
                  <c:v>2385.2539099999999</c:v>
                </c:pt>
                <c:pt idx="12209">
                  <c:v>2385.2539099999999</c:v>
                </c:pt>
                <c:pt idx="12210">
                  <c:v>2385.2539099999999</c:v>
                </c:pt>
                <c:pt idx="12211">
                  <c:v>2385.2539099999999</c:v>
                </c:pt>
                <c:pt idx="12212">
                  <c:v>2385.2539099999999</c:v>
                </c:pt>
                <c:pt idx="12213">
                  <c:v>2385.2539099999999</c:v>
                </c:pt>
                <c:pt idx="12214">
                  <c:v>2385.2539099999999</c:v>
                </c:pt>
                <c:pt idx="12215">
                  <c:v>2385.2539099999999</c:v>
                </c:pt>
                <c:pt idx="12216">
                  <c:v>2385.2539099999999</c:v>
                </c:pt>
                <c:pt idx="12217">
                  <c:v>2385.2539099999999</c:v>
                </c:pt>
                <c:pt idx="12218">
                  <c:v>2385.2539099999999</c:v>
                </c:pt>
                <c:pt idx="12219">
                  <c:v>2385.2539099999999</c:v>
                </c:pt>
                <c:pt idx="12220">
                  <c:v>2385.2539099999999</c:v>
                </c:pt>
                <c:pt idx="12221">
                  <c:v>2385.2539099999999</c:v>
                </c:pt>
                <c:pt idx="12222">
                  <c:v>2385.2539099999999</c:v>
                </c:pt>
                <c:pt idx="12223">
                  <c:v>2385.2539099999999</c:v>
                </c:pt>
                <c:pt idx="12224">
                  <c:v>2385.2539099999999</c:v>
                </c:pt>
                <c:pt idx="12225">
                  <c:v>2385.2539099999999</c:v>
                </c:pt>
                <c:pt idx="12226">
                  <c:v>2385.2539099999999</c:v>
                </c:pt>
                <c:pt idx="12227">
                  <c:v>2385.2539099999999</c:v>
                </c:pt>
                <c:pt idx="12228">
                  <c:v>2385.2539099999999</c:v>
                </c:pt>
                <c:pt idx="12229">
                  <c:v>2385.2539099999999</c:v>
                </c:pt>
                <c:pt idx="12230">
                  <c:v>2385.2539099999999</c:v>
                </c:pt>
                <c:pt idx="12231">
                  <c:v>2385.2539099999999</c:v>
                </c:pt>
                <c:pt idx="12232">
                  <c:v>2385.2539099999999</c:v>
                </c:pt>
                <c:pt idx="12233">
                  <c:v>2385.2539099999999</c:v>
                </c:pt>
                <c:pt idx="12234">
                  <c:v>2385.2539099999999</c:v>
                </c:pt>
                <c:pt idx="12235">
                  <c:v>2385.2539099999999</c:v>
                </c:pt>
                <c:pt idx="12236">
                  <c:v>2385.2539099999999</c:v>
                </c:pt>
                <c:pt idx="12237">
                  <c:v>2385.2539099999999</c:v>
                </c:pt>
                <c:pt idx="12238">
                  <c:v>2385.2539099999999</c:v>
                </c:pt>
                <c:pt idx="12239">
                  <c:v>2385.2539099999999</c:v>
                </c:pt>
                <c:pt idx="12240">
                  <c:v>2385.2539099999999</c:v>
                </c:pt>
                <c:pt idx="12241">
                  <c:v>2385.2539099999999</c:v>
                </c:pt>
                <c:pt idx="12242">
                  <c:v>2385.2539099999999</c:v>
                </c:pt>
                <c:pt idx="12243">
                  <c:v>2385.2539099999999</c:v>
                </c:pt>
                <c:pt idx="12244">
                  <c:v>2385.2539099999999</c:v>
                </c:pt>
                <c:pt idx="12245">
                  <c:v>2385.2539099999999</c:v>
                </c:pt>
                <c:pt idx="12246">
                  <c:v>2385.2539099999999</c:v>
                </c:pt>
                <c:pt idx="12247">
                  <c:v>2385.2539099999999</c:v>
                </c:pt>
                <c:pt idx="12248">
                  <c:v>2385.2539099999999</c:v>
                </c:pt>
                <c:pt idx="12249">
                  <c:v>2385.2539099999999</c:v>
                </c:pt>
                <c:pt idx="12250">
                  <c:v>2385.2539099999999</c:v>
                </c:pt>
                <c:pt idx="12251">
                  <c:v>2385.2539099999999</c:v>
                </c:pt>
                <c:pt idx="12252">
                  <c:v>2385.2539099999999</c:v>
                </c:pt>
                <c:pt idx="12253">
                  <c:v>2385.2539099999999</c:v>
                </c:pt>
                <c:pt idx="12254">
                  <c:v>2385.2539099999999</c:v>
                </c:pt>
                <c:pt idx="12255">
                  <c:v>2385.2539099999999</c:v>
                </c:pt>
                <c:pt idx="12256">
                  <c:v>2385.2539099999999</c:v>
                </c:pt>
                <c:pt idx="12257">
                  <c:v>2385.2539099999999</c:v>
                </c:pt>
                <c:pt idx="12258">
                  <c:v>2385.2539099999999</c:v>
                </c:pt>
                <c:pt idx="12259">
                  <c:v>2385.2539099999999</c:v>
                </c:pt>
                <c:pt idx="12260">
                  <c:v>2385.2539099999999</c:v>
                </c:pt>
                <c:pt idx="12261">
                  <c:v>2385.2539099999999</c:v>
                </c:pt>
                <c:pt idx="12262">
                  <c:v>2385.2539099999999</c:v>
                </c:pt>
                <c:pt idx="12263">
                  <c:v>2385.2539099999999</c:v>
                </c:pt>
                <c:pt idx="12264">
                  <c:v>2385.2539099999999</c:v>
                </c:pt>
                <c:pt idx="12265">
                  <c:v>2385.2539099999999</c:v>
                </c:pt>
                <c:pt idx="12266">
                  <c:v>2385.2539099999999</c:v>
                </c:pt>
                <c:pt idx="12267">
                  <c:v>2385.2539099999999</c:v>
                </c:pt>
                <c:pt idx="12268">
                  <c:v>2385.2539099999999</c:v>
                </c:pt>
                <c:pt idx="12269">
                  <c:v>2385.2539099999999</c:v>
                </c:pt>
                <c:pt idx="12270">
                  <c:v>2385.2539099999999</c:v>
                </c:pt>
                <c:pt idx="12271">
                  <c:v>2385.2539099999999</c:v>
                </c:pt>
                <c:pt idx="12272">
                  <c:v>2385.2539099999999</c:v>
                </c:pt>
                <c:pt idx="12273">
                  <c:v>2385.2539099999999</c:v>
                </c:pt>
                <c:pt idx="12274">
                  <c:v>2385.2539099999999</c:v>
                </c:pt>
                <c:pt idx="12275">
                  <c:v>2385.2539099999999</c:v>
                </c:pt>
                <c:pt idx="12276">
                  <c:v>2385.2539099999999</c:v>
                </c:pt>
                <c:pt idx="12277">
                  <c:v>2385.2539099999999</c:v>
                </c:pt>
                <c:pt idx="12278">
                  <c:v>2385.2539099999999</c:v>
                </c:pt>
                <c:pt idx="12279">
                  <c:v>2385.2539099999999</c:v>
                </c:pt>
                <c:pt idx="12280">
                  <c:v>2385.2539099999999</c:v>
                </c:pt>
                <c:pt idx="12281">
                  <c:v>2385.2539099999999</c:v>
                </c:pt>
                <c:pt idx="12282">
                  <c:v>2385.2539099999999</c:v>
                </c:pt>
                <c:pt idx="12283">
                  <c:v>2385.2539099999999</c:v>
                </c:pt>
                <c:pt idx="12284">
                  <c:v>2385.2539099999999</c:v>
                </c:pt>
                <c:pt idx="12285">
                  <c:v>2385.2539099999999</c:v>
                </c:pt>
                <c:pt idx="12286">
                  <c:v>2385.2539099999999</c:v>
                </c:pt>
                <c:pt idx="12287">
                  <c:v>2385.2539099999999</c:v>
                </c:pt>
                <c:pt idx="12288">
                  <c:v>2385.2539099999999</c:v>
                </c:pt>
                <c:pt idx="12289">
                  <c:v>2385.2539099999999</c:v>
                </c:pt>
                <c:pt idx="12290">
                  <c:v>2385.2539099999999</c:v>
                </c:pt>
                <c:pt idx="12291">
                  <c:v>2385.2539099999999</c:v>
                </c:pt>
                <c:pt idx="12292">
                  <c:v>2385.2539099999999</c:v>
                </c:pt>
                <c:pt idx="12293">
                  <c:v>2385.2539099999999</c:v>
                </c:pt>
                <c:pt idx="12294">
                  <c:v>2385.2539099999999</c:v>
                </c:pt>
                <c:pt idx="12295">
                  <c:v>2385.2539099999999</c:v>
                </c:pt>
                <c:pt idx="12296">
                  <c:v>2385.2539099999999</c:v>
                </c:pt>
                <c:pt idx="12297">
                  <c:v>2385.2539099999999</c:v>
                </c:pt>
                <c:pt idx="12298">
                  <c:v>2385.2539099999999</c:v>
                </c:pt>
                <c:pt idx="12299">
                  <c:v>2385.2539099999999</c:v>
                </c:pt>
                <c:pt idx="12300">
                  <c:v>2385.2539099999999</c:v>
                </c:pt>
                <c:pt idx="12301">
                  <c:v>2385.2539099999999</c:v>
                </c:pt>
                <c:pt idx="12302">
                  <c:v>2385.2539099999999</c:v>
                </c:pt>
                <c:pt idx="12303">
                  <c:v>2385.2539099999999</c:v>
                </c:pt>
                <c:pt idx="12304">
                  <c:v>2385.2539099999999</c:v>
                </c:pt>
                <c:pt idx="12305">
                  <c:v>2385.2539099999999</c:v>
                </c:pt>
                <c:pt idx="12306">
                  <c:v>2385.2539099999999</c:v>
                </c:pt>
                <c:pt idx="12307">
                  <c:v>2385.2539099999999</c:v>
                </c:pt>
                <c:pt idx="12308">
                  <c:v>2385.2539099999999</c:v>
                </c:pt>
                <c:pt idx="12309">
                  <c:v>2385.2539099999999</c:v>
                </c:pt>
                <c:pt idx="12310">
                  <c:v>2385.2539099999999</c:v>
                </c:pt>
                <c:pt idx="12311">
                  <c:v>2385.2539099999999</c:v>
                </c:pt>
                <c:pt idx="12312">
                  <c:v>2385.2539099999999</c:v>
                </c:pt>
                <c:pt idx="12313">
                  <c:v>2385.2539099999999</c:v>
                </c:pt>
                <c:pt idx="12314">
                  <c:v>2385.2539099999999</c:v>
                </c:pt>
                <c:pt idx="12315">
                  <c:v>2385.2539099999999</c:v>
                </c:pt>
                <c:pt idx="12316">
                  <c:v>2385.2539099999999</c:v>
                </c:pt>
                <c:pt idx="12317">
                  <c:v>2385.2539099999999</c:v>
                </c:pt>
                <c:pt idx="12318">
                  <c:v>2385.2539099999999</c:v>
                </c:pt>
                <c:pt idx="12319">
                  <c:v>2385.2539099999999</c:v>
                </c:pt>
                <c:pt idx="12320">
                  <c:v>2385.2539099999999</c:v>
                </c:pt>
                <c:pt idx="12321">
                  <c:v>2385.2539099999999</c:v>
                </c:pt>
                <c:pt idx="12322">
                  <c:v>2385.2539099999999</c:v>
                </c:pt>
                <c:pt idx="12323">
                  <c:v>2385.2539099999999</c:v>
                </c:pt>
                <c:pt idx="12324">
                  <c:v>2385.2539099999999</c:v>
                </c:pt>
                <c:pt idx="12325">
                  <c:v>2385.2539099999999</c:v>
                </c:pt>
                <c:pt idx="12326">
                  <c:v>2385.2539099999999</c:v>
                </c:pt>
                <c:pt idx="12327">
                  <c:v>2385.2539099999999</c:v>
                </c:pt>
                <c:pt idx="12328">
                  <c:v>2385.2539099999999</c:v>
                </c:pt>
                <c:pt idx="12329">
                  <c:v>2385.2539099999999</c:v>
                </c:pt>
                <c:pt idx="12330">
                  <c:v>2385.2539099999999</c:v>
                </c:pt>
                <c:pt idx="12331">
                  <c:v>2385.2539099999999</c:v>
                </c:pt>
                <c:pt idx="12332">
                  <c:v>2385.2539099999999</c:v>
                </c:pt>
                <c:pt idx="12333">
                  <c:v>2385.2539099999999</c:v>
                </c:pt>
                <c:pt idx="12334">
                  <c:v>2385.2539099999999</c:v>
                </c:pt>
                <c:pt idx="12335">
                  <c:v>2385.2539099999999</c:v>
                </c:pt>
                <c:pt idx="12336">
                  <c:v>2385.2539099999999</c:v>
                </c:pt>
                <c:pt idx="12337">
                  <c:v>2385.2539099999999</c:v>
                </c:pt>
                <c:pt idx="12338">
                  <c:v>2385.2539099999999</c:v>
                </c:pt>
                <c:pt idx="12339">
                  <c:v>2385.2539099999999</c:v>
                </c:pt>
                <c:pt idx="12340">
                  <c:v>2385.2539099999999</c:v>
                </c:pt>
                <c:pt idx="12341">
                  <c:v>2385.2539099999999</c:v>
                </c:pt>
                <c:pt idx="12342">
                  <c:v>2385.2539099999999</c:v>
                </c:pt>
                <c:pt idx="12343">
                  <c:v>2385.2539099999999</c:v>
                </c:pt>
                <c:pt idx="12344">
                  <c:v>2385.2539099999999</c:v>
                </c:pt>
                <c:pt idx="12345">
                  <c:v>2385.2539099999999</c:v>
                </c:pt>
                <c:pt idx="12346">
                  <c:v>2385.2539099999999</c:v>
                </c:pt>
                <c:pt idx="12347">
                  <c:v>2385.2539099999999</c:v>
                </c:pt>
                <c:pt idx="12348">
                  <c:v>2385.2539099999999</c:v>
                </c:pt>
                <c:pt idx="12349">
                  <c:v>2385.2539099999999</c:v>
                </c:pt>
                <c:pt idx="12350">
                  <c:v>2385.2539099999999</c:v>
                </c:pt>
                <c:pt idx="12351">
                  <c:v>2385.2539099999999</c:v>
                </c:pt>
                <c:pt idx="12352">
                  <c:v>2385.2539099999999</c:v>
                </c:pt>
                <c:pt idx="12353">
                  <c:v>2385.2539099999999</c:v>
                </c:pt>
                <c:pt idx="12354">
                  <c:v>2385.2539099999999</c:v>
                </c:pt>
                <c:pt idx="12355">
                  <c:v>2385.2539099999999</c:v>
                </c:pt>
                <c:pt idx="12356">
                  <c:v>2385.2539099999999</c:v>
                </c:pt>
                <c:pt idx="12357">
                  <c:v>2385.2539099999999</c:v>
                </c:pt>
                <c:pt idx="12358">
                  <c:v>2385.2539099999999</c:v>
                </c:pt>
                <c:pt idx="12359">
                  <c:v>2385.2539099999999</c:v>
                </c:pt>
                <c:pt idx="12360">
                  <c:v>2385.2539099999999</c:v>
                </c:pt>
                <c:pt idx="12361">
                  <c:v>2385.2539099999999</c:v>
                </c:pt>
                <c:pt idx="12362">
                  <c:v>2385.2539099999999</c:v>
                </c:pt>
                <c:pt idx="12363">
                  <c:v>2385.2539099999999</c:v>
                </c:pt>
                <c:pt idx="12364">
                  <c:v>2385.2539099999999</c:v>
                </c:pt>
                <c:pt idx="12365">
                  <c:v>2385.2539099999999</c:v>
                </c:pt>
                <c:pt idx="12366">
                  <c:v>2385.2539099999999</c:v>
                </c:pt>
                <c:pt idx="12367">
                  <c:v>2385.2539099999999</c:v>
                </c:pt>
                <c:pt idx="12368">
                  <c:v>2385.2539099999999</c:v>
                </c:pt>
                <c:pt idx="12369">
                  <c:v>2385.2539099999999</c:v>
                </c:pt>
                <c:pt idx="12370">
                  <c:v>2385.2539099999999</c:v>
                </c:pt>
                <c:pt idx="12371">
                  <c:v>2385.2539099999999</c:v>
                </c:pt>
                <c:pt idx="12372">
                  <c:v>2385.2539099999999</c:v>
                </c:pt>
                <c:pt idx="12373">
                  <c:v>2385.2539099999999</c:v>
                </c:pt>
                <c:pt idx="12374">
                  <c:v>2385.2539099999999</c:v>
                </c:pt>
                <c:pt idx="12375">
                  <c:v>2385.2539099999999</c:v>
                </c:pt>
                <c:pt idx="12376">
                  <c:v>2385.2539099999999</c:v>
                </c:pt>
                <c:pt idx="12377">
                  <c:v>2385.2539099999999</c:v>
                </c:pt>
                <c:pt idx="12378">
                  <c:v>2385.2539099999999</c:v>
                </c:pt>
                <c:pt idx="12379">
                  <c:v>2385.2539099999999</c:v>
                </c:pt>
                <c:pt idx="12380">
                  <c:v>2385.2539099999999</c:v>
                </c:pt>
                <c:pt idx="12381">
                  <c:v>2385.2539099999999</c:v>
                </c:pt>
                <c:pt idx="12382">
                  <c:v>2385.2539099999999</c:v>
                </c:pt>
                <c:pt idx="12383">
                  <c:v>2385.2539099999999</c:v>
                </c:pt>
                <c:pt idx="12384">
                  <c:v>2385.2539099999999</c:v>
                </c:pt>
                <c:pt idx="12385">
                  <c:v>2385.2539099999999</c:v>
                </c:pt>
                <c:pt idx="12386">
                  <c:v>2385.2539099999999</c:v>
                </c:pt>
                <c:pt idx="12387">
                  <c:v>2385.2539099999999</c:v>
                </c:pt>
                <c:pt idx="12388">
                  <c:v>2385.2539099999999</c:v>
                </c:pt>
                <c:pt idx="12389">
                  <c:v>2385.2539099999999</c:v>
                </c:pt>
                <c:pt idx="12390">
                  <c:v>2385.2539099999999</c:v>
                </c:pt>
                <c:pt idx="12391">
                  <c:v>2385.2539099999999</c:v>
                </c:pt>
                <c:pt idx="12392">
                  <c:v>2385.2539099999999</c:v>
                </c:pt>
                <c:pt idx="12393">
                  <c:v>2385.2539099999999</c:v>
                </c:pt>
                <c:pt idx="12394">
                  <c:v>2385.2539099999999</c:v>
                </c:pt>
                <c:pt idx="12395">
                  <c:v>2385.2539099999999</c:v>
                </c:pt>
                <c:pt idx="12396">
                  <c:v>2385.2539099999999</c:v>
                </c:pt>
                <c:pt idx="12397">
                  <c:v>2385.2539099999999</c:v>
                </c:pt>
                <c:pt idx="12398">
                  <c:v>2385.2539099999999</c:v>
                </c:pt>
                <c:pt idx="12399">
                  <c:v>2385.2539099999999</c:v>
                </c:pt>
                <c:pt idx="12400">
                  <c:v>2385.2539099999999</c:v>
                </c:pt>
                <c:pt idx="12401">
                  <c:v>2385.2539099999999</c:v>
                </c:pt>
                <c:pt idx="12402">
                  <c:v>2385.2539099999999</c:v>
                </c:pt>
                <c:pt idx="12403">
                  <c:v>2385.2539099999999</c:v>
                </c:pt>
                <c:pt idx="12404">
                  <c:v>2385.2539099999999</c:v>
                </c:pt>
                <c:pt idx="12405">
                  <c:v>2385.2539099999999</c:v>
                </c:pt>
                <c:pt idx="12406">
                  <c:v>2385.2539099999999</c:v>
                </c:pt>
                <c:pt idx="12407">
                  <c:v>2385.2539099999999</c:v>
                </c:pt>
                <c:pt idx="12408">
                  <c:v>2385.2539099999999</c:v>
                </c:pt>
                <c:pt idx="12409">
                  <c:v>2385.2539099999999</c:v>
                </c:pt>
                <c:pt idx="12410">
                  <c:v>2385.2539099999999</c:v>
                </c:pt>
                <c:pt idx="12411">
                  <c:v>2385.2539099999999</c:v>
                </c:pt>
                <c:pt idx="12412">
                  <c:v>2385.2539099999999</c:v>
                </c:pt>
                <c:pt idx="12413">
                  <c:v>2385.2539099999999</c:v>
                </c:pt>
                <c:pt idx="12414">
                  <c:v>2385.2539099999999</c:v>
                </c:pt>
                <c:pt idx="12415">
                  <c:v>2385.2539099999999</c:v>
                </c:pt>
                <c:pt idx="12416">
                  <c:v>2385.2539099999999</c:v>
                </c:pt>
                <c:pt idx="12417">
                  <c:v>2385.2539099999999</c:v>
                </c:pt>
                <c:pt idx="12418">
                  <c:v>2385.2539099999999</c:v>
                </c:pt>
                <c:pt idx="12419">
                  <c:v>2385.2539099999999</c:v>
                </c:pt>
                <c:pt idx="12420">
                  <c:v>2385.2539099999999</c:v>
                </c:pt>
                <c:pt idx="12421">
                  <c:v>2385.2539099999999</c:v>
                </c:pt>
                <c:pt idx="12422">
                  <c:v>2385.2539099999999</c:v>
                </c:pt>
                <c:pt idx="12423">
                  <c:v>2385.2539099999999</c:v>
                </c:pt>
                <c:pt idx="12424">
                  <c:v>2385.2539099999999</c:v>
                </c:pt>
                <c:pt idx="12425">
                  <c:v>2385.2539099999999</c:v>
                </c:pt>
                <c:pt idx="12426">
                  <c:v>2385.2539099999999</c:v>
                </c:pt>
                <c:pt idx="12427">
                  <c:v>2385.2539099999999</c:v>
                </c:pt>
                <c:pt idx="12428">
                  <c:v>2385.2539099999999</c:v>
                </c:pt>
                <c:pt idx="12429">
                  <c:v>2385.2539099999999</c:v>
                </c:pt>
                <c:pt idx="12430">
                  <c:v>2385.2539099999999</c:v>
                </c:pt>
                <c:pt idx="12431">
                  <c:v>2385.2539099999999</c:v>
                </c:pt>
                <c:pt idx="12432">
                  <c:v>2385.2539099999999</c:v>
                </c:pt>
                <c:pt idx="12433">
                  <c:v>2385.2539099999999</c:v>
                </c:pt>
                <c:pt idx="12434">
                  <c:v>2385.2539099999999</c:v>
                </c:pt>
                <c:pt idx="12435">
                  <c:v>2385.2539099999999</c:v>
                </c:pt>
                <c:pt idx="12436">
                  <c:v>2385.2539099999999</c:v>
                </c:pt>
                <c:pt idx="12437">
                  <c:v>2385.2539099999999</c:v>
                </c:pt>
                <c:pt idx="12438">
                  <c:v>2385.2539099999999</c:v>
                </c:pt>
                <c:pt idx="12439">
                  <c:v>2385.2539099999999</c:v>
                </c:pt>
                <c:pt idx="12440">
                  <c:v>2385.2539099999999</c:v>
                </c:pt>
                <c:pt idx="12441">
                  <c:v>2382.8125000000018</c:v>
                </c:pt>
                <c:pt idx="12442">
                  <c:v>2385.2539099999999</c:v>
                </c:pt>
                <c:pt idx="12443">
                  <c:v>2385.2539099999999</c:v>
                </c:pt>
                <c:pt idx="12444">
                  <c:v>2385.2539099999999</c:v>
                </c:pt>
                <c:pt idx="12445">
                  <c:v>2385.2539099999999</c:v>
                </c:pt>
                <c:pt idx="12446">
                  <c:v>2385.2539099999999</c:v>
                </c:pt>
                <c:pt idx="12447">
                  <c:v>2385.2539099999999</c:v>
                </c:pt>
                <c:pt idx="12448">
                  <c:v>2385.2539099999999</c:v>
                </c:pt>
                <c:pt idx="12449">
                  <c:v>2385.2539099999999</c:v>
                </c:pt>
                <c:pt idx="12450">
                  <c:v>2385.2539099999999</c:v>
                </c:pt>
                <c:pt idx="12451">
                  <c:v>2385.2539099999999</c:v>
                </c:pt>
                <c:pt idx="12452">
                  <c:v>2385.2539099999999</c:v>
                </c:pt>
                <c:pt idx="12453">
                  <c:v>2385.2539099999999</c:v>
                </c:pt>
                <c:pt idx="12454">
                  <c:v>2385.2539099999999</c:v>
                </c:pt>
                <c:pt idx="12455">
                  <c:v>2385.2539099999999</c:v>
                </c:pt>
                <c:pt idx="12456">
                  <c:v>2385.2539099999999</c:v>
                </c:pt>
                <c:pt idx="12457">
                  <c:v>2385.2539099999999</c:v>
                </c:pt>
                <c:pt idx="12458">
                  <c:v>2385.2539099999999</c:v>
                </c:pt>
                <c:pt idx="12459">
                  <c:v>2385.2539099999999</c:v>
                </c:pt>
                <c:pt idx="12460">
                  <c:v>2385.2539099999999</c:v>
                </c:pt>
                <c:pt idx="12461">
                  <c:v>2385.2539099999999</c:v>
                </c:pt>
                <c:pt idx="12462">
                  <c:v>2385.2539099999999</c:v>
                </c:pt>
                <c:pt idx="12463">
                  <c:v>2385.2539099999999</c:v>
                </c:pt>
                <c:pt idx="12464">
                  <c:v>2385.2539099999999</c:v>
                </c:pt>
                <c:pt idx="12465">
                  <c:v>2385.2539099999999</c:v>
                </c:pt>
                <c:pt idx="12466">
                  <c:v>2385.2539099999999</c:v>
                </c:pt>
                <c:pt idx="12467">
                  <c:v>2385.2539099999999</c:v>
                </c:pt>
                <c:pt idx="12468">
                  <c:v>2385.2539099999999</c:v>
                </c:pt>
                <c:pt idx="12469">
                  <c:v>2385.2539099999999</c:v>
                </c:pt>
                <c:pt idx="12470">
                  <c:v>2385.2539099999999</c:v>
                </c:pt>
                <c:pt idx="12471">
                  <c:v>2385.2539099999999</c:v>
                </c:pt>
                <c:pt idx="12472">
                  <c:v>2385.2539099999999</c:v>
                </c:pt>
                <c:pt idx="12473">
                  <c:v>2385.2539099999999</c:v>
                </c:pt>
                <c:pt idx="12474">
                  <c:v>2385.2539099999999</c:v>
                </c:pt>
                <c:pt idx="12475">
                  <c:v>2382.8125000000018</c:v>
                </c:pt>
                <c:pt idx="12476">
                  <c:v>2385.2539099999999</c:v>
                </c:pt>
                <c:pt idx="12477">
                  <c:v>2385.2539099999999</c:v>
                </c:pt>
                <c:pt idx="12478">
                  <c:v>2385.2539099999999</c:v>
                </c:pt>
                <c:pt idx="12479">
                  <c:v>2385.2539099999999</c:v>
                </c:pt>
                <c:pt idx="12480">
                  <c:v>2385.2539099999999</c:v>
                </c:pt>
                <c:pt idx="12481">
                  <c:v>2385.2539099999999</c:v>
                </c:pt>
                <c:pt idx="12482">
                  <c:v>2385.2539099999999</c:v>
                </c:pt>
                <c:pt idx="12483">
                  <c:v>2385.2539099999999</c:v>
                </c:pt>
                <c:pt idx="12484">
                  <c:v>2385.2539099999999</c:v>
                </c:pt>
                <c:pt idx="12485">
                  <c:v>2385.2539099999999</c:v>
                </c:pt>
                <c:pt idx="12486">
                  <c:v>2385.2539099999999</c:v>
                </c:pt>
                <c:pt idx="12487">
                  <c:v>2385.2539099999999</c:v>
                </c:pt>
                <c:pt idx="12488">
                  <c:v>2385.2539099999999</c:v>
                </c:pt>
                <c:pt idx="12489">
                  <c:v>2385.2539099999999</c:v>
                </c:pt>
                <c:pt idx="12490">
                  <c:v>2385.2539099999999</c:v>
                </c:pt>
                <c:pt idx="12491">
                  <c:v>2385.2539099999999</c:v>
                </c:pt>
                <c:pt idx="12492">
                  <c:v>2385.2539099999999</c:v>
                </c:pt>
                <c:pt idx="12493">
                  <c:v>2385.2539099999999</c:v>
                </c:pt>
                <c:pt idx="12494">
                  <c:v>2385.2539099999999</c:v>
                </c:pt>
                <c:pt idx="12495">
                  <c:v>2385.2539099999999</c:v>
                </c:pt>
                <c:pt idx="12496">
                  <c:v>2385.2539099999999</c:v>
                </c:pt>
                <c:pt idx="12497">
                  <c:v>2385.2539099999999</c:v>
                </c:pt>
                <c:pt idx="12498">
                  <c:v>2385.2539099999999</c:v>
                </c:pt>
                <c:pt idx="12499">
                  <c:v>2385.2539099999999</c:v>
                </c:pt>
                <c:pt idx="12500">
                  <c:v>2385.2539099999999</c:v>
                </c:pt>
                <c:pt idx="12501">
                  <c:v>2385.2539099999999</c:v>
                </c:pt>
                <c:pt idx="12502">
                  <c:v>2385.2539099999999</c:v>
                </c:pt>
                <c:pt idx="12503">
                  <c:v>2385.2539099999999</c:v>
                </c:pt>
                <c:pt idx="12504">
                  <c:v>2385.2539099999999</c:v>
                </c:pt>
                <c:pt idx="12505">
                  <c:v>2385.2539099999999</c:v>
                </c:pt>
                <c:pt idx="12506">
                  <c:v>2385.2539099999999</c:v>
                </c:pt>
                <c:pt idx="12507">
                  <c:v>2385.2539099999999</c:v>
                </c:pt>
                <c:pt idx="12508">
                  <c:v>2385.2539099999999</c:v>
                </c:pt>
                <c:pt idx="12509">
                  <c:v>2385.2539099999999</c:v>
                </c:pt>
                <c:pt idx="12510">
                  <c:v>2385.2539099999999</c:v>
                </c:pt>
                <c:pt idx="12511">
                  <c:v>2385.2539099999999</c:v>
                </c:pt>
                <c:pt idx="12512">
                  <c:v>2385.2539099999999</c:v>
                </c:pt>
                <c:pt idx="12513">
                  <c:v>2385.2539099999999</c:v>
                </c:pt>
                <c:pt idx="12514">
                  <c:v>2385.2539099999999</c:v>
                </c:pt>
                <c:pt idx="12515">
                  <c:v>2385.2539099999999</c:v>
                </c:pt>
                <c:pt idx="12516">
                  <c:v>2385.2539099999999</c:v>
                </c:pt>
                <c:pt idx="12517">
                  <c:v>2385.2539099999999</c:v>
                </c:pt>
                <c:pt idx="12518">
                  <c:v>2385.2539099999999</c:v>
                </c:pt>
                <c:pt idx="12519">
                  <c:v>2385.2539099999999</c:v>
                </c:pt>
                <c:pt idx="12520">
                  <c:v>2385.2539099999999</c:v>
                </c:pt>
                <c:pt idx="12521">
                  <c:v>2385.2539099999999</c:v>
                </c:pt>
                <c:pt idx="12522">
                  <c:v>2385.2539099999999</c:v>
                </c:pt>
                <c:pt idx="12523">
                  <c:v>2385.2539099999999</c:v>
                </c:pt>
                <c:pt idx="12524">
                  <c:v>2385.2539099999999</c:v>
                </c:pt>
                <c:pt idx="12525">
                  <c:v>2385.2539099999999</c:v>
                </c:pt>
                <c:pt idx="12526">
                  <c:v>2385.2539099999999</c:v>
                </c:pt>
                <c:pt idx="12527">
                  <c:v>2385.2539099999999</c:v>
                </c:pt>
                <c:pt idx="12528">
                  <c:v>2385.2539099999999</c:v>
                </c:pt>
                <c:pt idx="12529">
                  <c:v>2385.2539099999999</c:v>
                </c:pt>
                <c:pt idx="12530">
                  <c:v>2385.2539099999999</c:v>
                </c:pt>
                <c:pt idx="12531">
                  <c:v>2385.2539099999999</c:v>
                </c:pt>
                <c:pt idx="12532">
                  <c:v>2385.2539099999999</c:v>
                </c:pt>
                <c:pt idx="12533">
                  <c:v>2382.8125000000018</c:v>
                </c:pt>
                <c:pt idx="12534">
                  <c:v>2385.2539099999999</c:v>
                </c:pt>
                <c:pt idx="12535">
                  <c:v>2385.2539099999999</c:v>
                </c:pt>
                <c:pt idx="12536">
                  <c:v>2385.2539099999999</c:v>
                </c:pt>
                <c:pt idx="12537">
                  <c:v>2385.2539099999999</c:v>
                </c:pt>
                <c:pt idx="12538">
                  <c:v>2385.2539099999999</c:v>
                </c:pt>
                <c:pt idx="12539">
                  <c:v>2385.2539099999999</c:v>
                </c:pt>
                <c:pt idx="12540">
                  <c:v>2385.2539099999999</c:v>
                </c:pt>
                <c:pt idx="12541">
                  <c:v>2385.2539099999999</c:v>
                </c:pt>
                <c:pt idx="12542">
                  <c:v>2385.2539099999999</c:v>
                </c:pt>
                <c:pt idx="12543">
                  <c:v>2385.2539099999999</c:v>
                </c:pt>
                <c:pt idx="12544">
                  <c:v>2385.2539099999999</c:v>
                </c:pt>
                <c:pt idx="12545">
                  <c:v>2385.2539099999999</c:v>
                </c:pt>
                <c:pt idx="12546">
                  <c:v>2385.2539099999999</c:v>
                </c:pt>
                <c:pt idx="12547">
                  <c:v>2385.2539099999999</c:v>
                </c:pt>
                <c:pt idx="12548">
                  <c:v>2385.2539099999999</c:v>
                </c:pt>
                <c:pt idx="12549">
                  <c:v>2385.2539099999999</c:v>
                </c:pt>
                <c:pt idx="12550">
                  <c:v>2385.2539099999999</c:v>
                </c:pt>
                <c:pt idx="12551">
                  <c:v>2385.2539099999999</c:v>
                </c:pt>
                <c:pt idx="12552">
                  <c:v>2385.2539099999999</c:v>
                </c:pt>
                <c:pt idx="12553">
                  <c:v>2385.2539099999999</c:v>
                </c:pt>
                <c:pt idx="12554">
                  <c:v>2385.2539099999999</c:v>
                </c:pt>
                <c:pt idx="12555">
                  <c:v>2385.2539099999999</c:v>
                </c:pt>
                <c:pt idx="12556">
                  <c:v>2385.2539099999999</c:v>
                </c:pt>
                <c:pt idx="12557">
                  <c:v>2385.2539099999999</c:v>
                </c:pt>
                <c:pt idx="12558">
                  <c:v>2385.2539099999999</c:v>
                </c:pt>
                <c:pt idx="12559">
                  <c:v>2385.2539099999999</c:v>
                </c:pt>
                <c:pt idx="12560">
                  <c:v>2385.2539099999999</c:v>
                </c:pt>
                <c:pt idx="12561">
                  <c:v>2385.2539099999999</c:v>
                </c:pt>
                <c:pt idx="12562">
                  <c:v>2385.2539099999999</c:v>
                </c:pt>
                <c:pt idx="12563">
                  <c:v>2385.2539099999999</c:v>
                </c:pt>
                <c:pt idx="12564">
                  <c:v>2385.2539099999999</c:v>
                </c:pt>
                <c:pt idx="12565">
                  <c:v>2385.2539099999999</c:v>
                </c:pt>
                <c:pt idx="12566">
                  <c:v>2385.2539099999999</c:v>
                </c:pt>
                <c:pt idx="12567">
                  <c:v>2385.2539099999999</c:v>
                </c:pt>
                <c:pt idx="12568">
                  <c:v>2385.2539099999999</c:v>
                </c:pt>
                <c:pt idx="12569">
                  <c:v>2385.2539099999999</c:v>
                </c:pt>
                <c:pt idx="12570">
                  <c:v>2385.2539099999999</c:v>
                </c:pt>
                <c:pt idx="12571">
                  <c:v>2385.2539099999999</c:v>
                </c:pt>
                <c:pt idx="12572">
                  <c:v>2385.2539099999999</c:v>
                </c:pt>
                <c:pt idx="12573">
                  <c:v>2385.2539099999999</c:v>
                </c:pt>
                <c:pt idx="12574">
                  <c:v>2385.2539099999999</c:v>
                </c:pt>
                <c:pt idx="12575">
                  <c:v>2385.2539099999999</c:v>
                </c:pt>
                <c:pt idx="12576">
                  <c:v>2385.2539099999999</c:v>
                </c:pt>
                <c:pt idx="12577">
                  <c:v>2385.2539099999999</c:v>
                </c:pt>
                <c:pt idx="12578">
                  <c:v>2385.2539099999999</c:v>
                </c:pt>
                <c:pt idx="12579">
                  <c:v>2385.2539099999999</c:v>
                </c:pt>
                <c:pt idx="12580">
                  <c:v>2385.2539099999999</c:v>
                </c:pt>
                <c:pt idx="12581">
                  <c:v>2385.2539099999999</c:v>
                </c:pt>
                <c:pt idx="12582">
                  <c:v>2385.2539099999999</c:v>
                </c:pt>
                <c:pt idx="12583">
                  <c:v>2385.2539099999999</c:v>
                </c:pt>
                <c:pt idx="12584">
                  <c:v>2385.2539099999999</c:v>
                </c:pt>
                <c:pt idx="12585">
                  <c:v>2385.2539099999999</c:v>
                </c:pt>
                <c:pt idx="12586">
                  <c:v>2385.2539099999999</c:v>
                </c:pt>
                <c:pt idx="12587">
                  <c:v>2385.2539099999999</c:v>
                </c:pt>
                <c:pt idx="12588">
                  <c:v>2385.2539099999999</c:v>
                </c:pt>
                <c:pt idx="12589">
                  <c:v>2385.2539099999999</c:v>
                </c:pt>
                <c:pt idx="12590">
                  <c:v>2385.2539099999999</c:v>
                </c:pt>
                <c:pt idx="12591">
                  <c:v>2385.2539099999999</c:v>
                </c:pt>
                <c:pt idx="12592">
                  <c:v>2385.2539099999999</c:v>
                </c:pt>
                <c:pt idx="12593">
                  <c:v>2385.2539099999999</c:v>
                </c:pt>
                <c:pt idx="12594">
                  <c:v>2385.2539099999999</c:v>
                </c:pt>
                <c:pt idx="12595">
                  <c:v>2385.2539099999999</c:v>
                </c:pt>
                <c:pt idx="12596">
                  <c:v>2385.2539099999999</c:v>
                </c:pt>
                <c:pt idx="12597">
                  <c:v>2385.2539099999999</c:v>
                </c:pt>
                <c:pt idx="12598">
                  <c:v>2385.2539099999999</c:v>
                </c:pt>
                <c:pt idx="12599">
                  <c:v>2385.2539099999999</c:v>
                </c:pt>
                <c:pt idx="12600">
                  <c:v>2385.2539099999999</c:v>
                </c:pt>
                <c:pt idx="12601">
                  <c:v>2385.2539099999999</c:v>
                </c:pt>
                <c:pt idx="12602">
                  <c:v>2385.2539099999999</c:v>
                </c:pt>
                <c:pt idx="12603">
                  <c:v>2385.2539099999999</c:v>
                </c:pt>
                <c:pt idx="12604">
                  <c:v>2385.2539099999999</c:v>
                </c:pt>
                <c:pt idx="12605">
                  <c:v>2385.2539099999999</c:v>
                </c:pt>
                <c:pt idx="12606">
                  <c:v>2385.2539099999999</c:v>
                </c:pt>
                <c:pt idx="12607">
                  <c:v>2385.2539099999999</c:v>
                </c:pt>
                <c:pt idx="12608">
                  <c:v>2385.2539099999999</c:v>
                </c:pt>
                <c:pt idx="12609">
                  <c:v>2385.2539099999999</c:v>
                </c:pt>
                <c:pt idx="12610">
                  <c:v>2385.2539099999999</c:v>
                </c:pt>
                <c:pt idx="12611">
                  <c:v>2385.2539099999999</c:v>
                </c:pt>
                <c:pt idx="12612">
                  <c:v>2385.2539099999999</c:v>
                </c:pt>
                <c:pt idx="12613">
                  <c:v>2385.2539099999999</c:v>
                </c:pt>
                <c:pt idx="12614">
                  <c:v>2385.2539099999999</c:v>
                </c:pt>
                <c:pt idx="12615">
                  <c:v>2385.2539099999999</c:v>
                </c:pt>
                <c:pt idx="12616">
                  <c:v>2385.2539099999999</c:v>
                </c:pt>
                <c:pt idx="12617">
                  <c:v>2385.2539099999999</c:v>
                </c:pt>
                <c:pt idx="12618">
                  <c:v>2385.2539099999999</c:v>
                </c:pt>
                <c:pt idx="12619">
                  <c:v>2385.2539099999999</c:v>
                </c:pt>
                <c:pt idx="12620">
                  <c:v>2385.2539099999999</c:v>
                </c:pt>
                <c:pt idx="12621">
                  <c:v>2385.2539099999999</c:v>
                </c:pt>
                <c:pt idx="12622">
                  <c:v>2385.2539099999999</c:v>
                </c:pt>
                <c:pt idx="12623">
                  <c:v>2385.2539099999999</c:v>
                </c:pt>
                <c:pt idx="12624">
                  <c:v>2385.2539099999999</c:v>
                </c:pt>
                <c:pt idx="12625">
                  <c:v>2385.2539099999999</c:v>
                </c:pt>
                <c:pt idx="12626">
                  <c:v>2385.2539099999999</c:v>
                </c:pt>
                <c:pt idx="12627">
                  <c:v>2382.8125000000018</c:v>
                </c:pt>
                <c:pt idx="12628">
                  <c:v>2385.2539099999999</c:v>
                </c:pt>
                <c:pt idx="12629">
                  <c:v>2385.2539099999999</c:v>
                </c:pt>
                <c:pt idx="12630">
                  <c:v>2385.2539099999999</c:v>
                </c:pt>
                <c:pt idx="12631">
                  <c:v>2385.2539099999999</c:v>
                </c:pt>
                <c:pt idx="12632">
                  <c:v>2385.2539099999999</c:v>
                </c:pt>
                <c:pt idx="12633">
                  <c:v>2385.2539099999999</c:v>
                </c:pt>
                <c:pt idx="12634">
                  <c:v>2385.2539099999999</c:v>
                </c:pt>
                <c:pt idx="12635">
                  <c:v>2385.2539099999999</c:v>
                </c:pt>
                <c:pt idx="12636">
                  <c:v>2385.2539099999999</c:v>
                </c:pt>
                <c:pt idx="12637">
                  <c:v>2385.2539099999999</c:v>
                </c:pt>
                <c:pt idx="12638">
                  <c:v>2385.2539099999999</c:v>
                </c:pt>
                <c:pt idx="12639">
                  <c:v>2385.2539099999999</c:v>
                </c:pt>
                <c:pt idx="12640">
                  <c:v>2385.2539099999999</c:v>
                </c:pt>
                <c:pt idx="12641">
                  <c:v>2385.2539099999999</c:v>
                </c:pt>
                <c:pt idx="12642">
                  <c:v>2385.2539099999999</c:v>
                </c:pt>
                <c:pt idx="12643">
                  <c:v>2385.2539099999999</c:v>
                </c:pt>
                <c:pt idx="12644">
                  <c:v>2382.8125000000018</c:v>
                </c:pt>
                <c:pt idx="12645">
                  <c:v>2385.2539099999999</c:v>
                </c:pt>
                <c:pt idx="12646">
                  <c:v>2385.2539099999999</c:v>
                </c:pt>
                <c:pt idx="12647">
                  <c:v>2385.2539099999999</c:v>
                </c:pt>
                <c:pt idx="12648">
                  <c:v>2385.2539099999999</c:v>
                </c:pt>
                <c:pt idx="12649">
                  <c:v>2385.2539099999999</c:v>
                </c:pt>
                <c:pt idx="12650">
                  <c:v>2385.2539099999999</c:v>
                </c:pt>
                <c:pt idx="12651">
                  <c:v>2385.2539099999999</c:v>
                </c:pt>
                <c:pt idx="12652">
                  <c:v>2385.2539099999999</c:v>
                </c:pt>
                <c:pt idx="12653">
                  <c:v>2385.2539099999999</c:v>
                </c:pt>
                <c:pt idx="12654">
                  <c:v>2385.2539099999999</c:v>
                </c:pt>
                <c:pt idx="12655">
                  <c:v>2385.2539099999999</c:v>
                </c:pt>
                <c:pt idx="12656">
                  <c:v>2385.2539099999999</c:v>
                </c:pt>
                <c:pt idx="12657">
                  <c:v>2385.2539099999999</c:v>
                </c:pt>
                <c:pt idx="12658">
                  <c:v>2385.2539099999999</c:v>
                </c:pt>
                <c:pt idx="12659">
                  <c:v>2385.2539099999999</c:v>
                </c:pt>
                <c:pt idx="12660">
                  <c:v>2385.2539099999999</c:v>
                </c:pt>
                <c:pt idx="12661">
                  <c:v>2385.2539099999999</c:v>
                </c:pt>
                <c:pt idx="12662">
                  <c:v>2382.8125000000018</c:v>
                </c:pt>
                <c:pt idx="12663">
                  <c:v>2385.2539099999999</c:v>
                </c:pt>
                <c:pt idx="12664">
                  <c:v>2385.2539099999999</c:v>
                </c:pt>
                <c:pt idx="12665">
                  <c:v>2385.2539099999999</c:v>
                </c:pt>
                <c:pt idx="12666">
                  <c:v>2385.2539099999999</c:v>
                </c:pt>
                <c:pt idx="12667">
                  <c:v>2385.2539099999999</c:v>
                </c:pt>
                <c:pt idx="12668">
                  <c:v>2385.2539099999999</c:v>
                </c:pt>
                <c:pt idx="12669">
                  <c:v>2385.2539099999999</c:v>
                </c:pt>
                <c:pt idx="12670">
                  <c:v>2385.2539099999999</c:v>
                </c:pt>
                <c:pt idx="12671">
                  <c:v>2385.2539099999999</c:v>
                </c:pt>
                <c:pt idx="12672">
                  <c:v>2385.2539099999999</c:v>
                </c:pt>
                <c:pt idx="12673">
                  <c:v>2385.2539099999999</c:v>
                </c:pt>
                <c:pt idx="12674">
                  <c:v>2385.2539099999999</c:v>
                </c:pt>
                <c:pt idx="12675">
                  <c:v>2385.2539099999999</c:v>
                </c:pt>
                <c:pt idx="12676">
                  <c:v>2385.2539099999999</c:v>
                </c:pt>
                <c:pt idx="12677">
                  <c:v>2385.2539099999999</c:v>
                </c:pt>
                <c:pt idx="12678">
                  <c:v>2385.2539099999999</c:v>
                </c:pt>
                <c:pt idx="12679">
                  <c:v>2385.2539099999999</c:v>
                </c:pt>
                <c:pt idx="12680">
                  <c:v>2385.2539099999999</c:v>
                </c:pt>
                <c:pt idx="12681">
                  <c:v>2385.2539099999999</c:v>
                </c:pt>
                <c:pt idx="12682">
                  <c:v>2385.2539099999999</c:v>
                </c:pt>
                <c:pt idx="12683">
                  <c:v>2385.2539099999999</c:v>
                </c:pt>
                <c:pt idx="12684">
                  <c:v>2385.2539099999999</c:v>
                </c:pt>
                <c:pt idx="12685">
                  <c:v>2385.2539099999999</c:v>
                </c:pt>
                <c:pt idx="12686">
                  <c:v>2385.2539099999999</c:v>
                </c:pt>
                <c:pt idx="12687">
                  <c:v>2385.2539099999999</c:v>
                </c:pt>
                <c:pt idx="12688">
                  <c:v>2385.2539099999999</c:v>
                </c:pt>
                <c:pt idx="12689">
                  <c:v>2385.2539099999999</c:v>
                </c:pt>
                <c:pt idx="12690">
                  <c:v>2385.2539099999999</c:v>
                </c:pt>
                <c:pt idx="12691">
                  <c:v>2385.2539099999999</c:v>
                </c:pt>
                <c:pt idx="12692">
                  <c:v>2385.2539099999999</c:v>
                </c:pt>
                <c:pt idx="12693">
                  <c:v>2385.2539099999999</c:v>
                </c:pt>
                <c:pt idx="12694">
                  <c:v>2385.2539099999999</c:v>
                </c:pt>
                <c:pt idx="12695">
                  <c:v>2385.2539099999999</c:v>
                </c:pt>
                <c:pt idx="12696">
                  <c:v>2382.8125000000018</c:v>
                </c:pt>
                <c:pt idx="12697">
                  <c:v>2385.2539099999999</c:v>
                </c:pt>
                <c:pt idx="12698">
                  <c:v>2385.2539099999999</c:v>
                </c:pt>
                <c:pt idx="12699">
                  <c:v>2385.2539099999999</c:v>
                </c:pt>
                <c:pt idx="12700">
                  <c:v>2385.2539099999999</c:v>
                </c:pt>
                <c:pt idx="12701">
                  <c:v>2385.2539099999999</c:v>
                </c:pt>
                <c:pt idx="12702">
                  <c:v>2385.2539099999999</c:v>
                </c:pt>
                <c:pt idx="12703">
                  <c:v>2385.2539099999999</c:v>
                </c:pt>
                <c:pt idx="12704">
                  <c:v>2385.2539099999999</c:v>
                </c:pt>
                <c:pt idx="12705">
                  <c:v>2385.2539099999999</c:v>
                </c:pt>
                <c:pt idx="12706">
                  <c:v>2385.2539099999999</c:v>
                </c:pt>
                <c:pt idx="12707">
                  <c:v>2385.2539099999999</c:v>
                </c:pt>
                <c:pt idx="12708">
                  <c:v>2385.2539099999999</c:v>
                </c:pt>
                <c:pt idx="12709">
                  <c:v>2385.2539099999999</c:v>
                </c:pt>
                <c:pt idx="12710">
                  <c:v>2385.2539099999999</c:v>
                </c:pt>
                <c:pt idx="12711">
                  <c:v>2385.2539099999999</c:v>
                </c:pt>
                <c:pt idx="12712">
                  <c:v>2385.2539099999999</c:v>
                </c:pt>
                <c:pt idx="12713">
                  <c:v>2385.2539099999999</c:v>
                </c:pt>
                <c:pt idx="12714">
                  <c:v>2385.2539099999999</c:v>
                </c:pt>
                <c:pt idx="12715">
                  <c:v>2385.2539099999999</c:v>
                </c:pt>
                <c:pt idx="12716">
                  <c:v>2385.2539099999999</c:v>
                </c:pt>
                <c:pt idx="12717">
                  <c:v>2385.2539099999999</c:v>
                </c:pt>
                <c:pt idx="12718">
                  <c:v>2385.2539099999999</c:v>
                </c:pt>
                <c:pt idx="12719">
                  <c:v>2385.2539099999999</c:v>
                </c:pt>
                <c:pt idx="12720">
                  <c:v>2385.2539099999999</c:v>
                </c:pt>
                <c:pt idx="12721">
                  <c:v>2385.2539099999999</c:v>
                </c:pt>
                <c:pt idx="12722">
                  <c:v>2385.2539099999999</c:v>
                </c:pt>
                <c:pt idx="12723">
                  <c:v>2385.2539099999999</c:v>
                </c:pt>
                <c:pt idx="12724">
                  <c:v>2385.2539099999999</c:v>
                </c:pt>
                <c:pt idx="12725">
                  <c:v>2385.2539099999999</c:v>
                </c:pt>
                <c:pt idx="12726">
                  <c:v>2385.2539099999999</c:v>
                </c:pt>
                <c:pt idx="12727">
                  <c:v>2385.2539099999999</c:v>
                </c:pt>
                <c:pt idx="12728">
                  <c:v>2385.2539099999999</c:v>
                </c:pt>
                <c:pt idx="12729">
                  <c:v>2385.2539099999999</c:v>
                </c:pt>
                <c:pt idx="12730">
                  <c:v>2385.2539099999999</c:v>
                </c:pt>
                <c:pt idx="12731">
                  <c:v>2385.2539099999999</c:v>
                </c:pt>
                <c:pt idx="12732">
                  <c:v>2385.2539099999999</c:v>
                </c:pt>
                <c:pt idx="12733">
                  <c:v>2385.2539099999999</c:v>
                </c:pt>
                <c:pt idx="12734">
                  <c:v>2385.2539099999999</c:v>
                </c:pt>
                <c:pt idx="12735">
                  <c:v>2385.2539099999999</c:v>
                </c:pt>
                <c:pt idx="12736">
                  <c:v>2385.2539099999999</c:v>
                </c:pt>
                <c:pt idx="12737">
                  <c:v>2385.2539099999999</c:v>
                </c:pt>
                <c:pt idx="12738">
                  <c:v>2385.2539099999999</c:v>
                </c:pt>
                <c:pt idx="12739">
                  <c:v>2385.2539099999999</c:v>
                </c:pt>
                <c:pt idx="12740">
                  <c:v>2385.2539099999999</c:v>
                </c:pt>
                <c:pt idx="12741">
                  <c:v>2385.2539099999999</c:v>
                </c:pt>
                <c:pt idx="12742">
                  <c:v>2385.2539099999999</c:v>
                </c:pt>
                <c:pt idx="12743">
                  <c:v>2385.2539099999999</c:v>
                </c:pt>
                <c:pt idx="12744">
                  <c:v>2385.2539099999999</c:v>
                </c:pt>
                <c:pt idx="12745">
                  <c:v>2385.2539099999999</c:v>
                </c:pt>
                <c:pt idx="12746">
                  <c:v>2385.2539099999999</c:v>
                </c:pt>
                <c:pt idx="12747">
                  <c:v>2385.2539099999999</c:v>
                </c:pt>
                <c:pt idx="12748">
                  <c:v>2385.2539099999999</c:v>
                </c:pt>
                <c:pt idx="12749">
                  <c:v>2385.2539099999999</c:v>
                </c:pt>
                <c:pt idx="12750">
                  <c:v>2385.2539099999999</c:v>
                </c:pt>
                <c:pt idx="12751">
                  <c:v>2385.2539099999999</c:v>
                </c:pt>
                <c:pt idx="12752">
                  <c:v>2382.8125000000018</c:v>
                </c:pt>
                <c:pt idx="12753">
                  <c:v>2385.2539099999999</c:v>
                </c:pt>
                <c:pt idx="12754">
                  <c:v>2385.2539099999999</c:v>
                </c:pt>
                <c:pt idx="12755">
                  <c:v>2385.2539099999999</c:v>
                </c:pt>
                <c:pt idx="12756">
                  <c:v>2385.2539099999999</c:v>
                </c:pt>
                <c:pt idx="12757">
                  <c:v>2385.2539099999999</c:v>
                </c:pt>
                <c:pt idx="12758">
                  <c:v>2385.2539099999999</c:v>
                </c:pt>
                <c:pt idx="12759">
                  <c:v>2385.2539099999999</c:v>
                </c:pt>
                <c:pt idx="12760">
                  <c:v>2385.2539099999999</c:v>
                </c:pt>
                <c:pt idx="12761">
                  <c:v>2385.2539099999999</c:v>
                </c:pt>
                <c:pt idx="12762">
                  <c:v>2385.2539099999999</c:v>
                </c:pt>
                <c:pt idx="12763">
                  <c:v>2385.2539099999999</c:v>
                </c:pt>
                <c:pt idx="12764">
                  <c:v>2385.2539099999999</c:v>
                </c:pt>
                <c:pt idx="12765">
                  <c:v>2382.8125000000018</c:v>
                </c:pt>
                <c:pt idx="12766">
                  <c:v>2385.2539099999999</c:v>
                </c:pt>
                <c:pt idx="12767">
                  <c:v>2385.2539099999999</c:v>
                </c:pt>
                <c:pt idx="12768">
                  <c:v>2385.2539099999999</c:v>
                </c:pt>
                <c:pt idx="12769">
                  <c:v>2385.2539099999999</c:v>
                </c:pt>
                <c:pt idx="12770">
                  <c:v>2385.2539099999999</c:v>
                </c:pt>
                <c:pt idx="12771">
                  <c:v>2385.2539099999999</c:v>
                </c:pt>
                <c:pt idx="12772">
                  <c:v>2385.2539099999999</c:v>
                </c:pt>
                <c:pt idx="12773">
                  <c:v>2385.2539099999999</c:v>
                </c:pt>
                <c:pt idx="12774">
                  <c:v>2385.2539099999999</c:v>
                </c:pt>
                <c:pt idx="12775">
                  <c:v>2385.2539099999999</c:v>
                </c:pt>
                <c:pt idx="12776">
                  <c:v>2385.2539099999999</c:v>
                </c:pt>
                <c:pt idx="12777">
                  <c:v>2382.8125000000018</c:v>
                </c:pt>
                <c:pt idx="12778">
                  <c:v>2385.2539099999999</c:v>
                </c:pt>
                <c:pt idx="12779">
                  <c:v>2385.2539099999999</c:v>
                </c:pt>
                <c:pt idx="12780">
                  <c:v>2385.2539099999999</c:v>
                </c:pt>
                <c:pt idx="12781">
                  <c:v>2385.2539099999999</c:v>
                </c:pt>
                <c:pt idx="12782">
                  <c:v>2385.2539099999999</c:v>
                </c:pt>
                <c:pt idx="12783">
                  <c:v>2385.2539099999999</c:v>
                </c:pt>
                <c:pt idx="12784">
                  <c:v>2385.2539099999999</c:v>
                </c:pt>
                <c:pt idx="12785">
                  <c:v>2385.2539099999999</c:v>
                </c:pt>
                <c:pt idx="12786">
                  <c:v>2385.2539099999999</c:v>
                </c:pt>
                <c:pt idx="12787">
                  <c:v>2385.2539099999999</c:v>
                </c:pt>
                <c:pt idx="12788">
                  <c:v>2385.2539099999999</c:v>
                </c:pt>
                <c:pt idx="12789">
                  <c:v>2385.2539099999999</c:v>
                </c:pt>
                <c:pt idx="12790">
                  <c:v>2385.2539099999999</c:v>
                </c:pt>
                <c:pt idx="12791">
                  <c:v>2385.2539099999999</c:v>
                </c:pt>
                <c:pt idx="12792">
                  <c:v>2385.2539099999999</c:v>
                </c:pt>
                <c:pt idx="12793">
                  <c:v>2385.2539099999999</c:v>
                </c:pt>
                <c:pt idx="12794">
                  <c:v>2385.2539099999999</c:v>
                </c:pt>
                <c:pt idx="12795">
                  <c:v>2385.2539099999999</c:v>
                </c:pt>
                <c:pt idx="12796">
                  <c:v>2385.2539099999999</c:v>
                </c:pt>
                <c:pt idx="12797">
                  <c:v>2385.2539099999999</c:v>
                </c:pt>
                <c:pt idx="12798">
                  <c:v>2385.2539099999999</c:v>
                </c:pt>
                <c:pt idx="12799">
                  <c:v>2385.2539099999999</c:v>
                </c:pt>
                <c:pt idx="12800">
                  <c:v>2385.2539099999999</c:v>
                </c:pt>
                <c:pt idx="12801">
                  <c:v>2385.2539099999999</c:v>
                </c:pt>
                <c:pt idx="12802">
                  <c:v>2385.2539099999999</c:v>
                </c:pt>
                <c:pt idx="12803">
                  <c:v>2382.8125000000018</c:v>
                </c:pt>
                <c:pt idx="12804">
                  <c:v>2385.2539099999999</c:v>
                </c:pt>
                <c:pt idx="12805">
                  <c:v>2385.2539099999999</c:v>
                </c:pt>
                <c:pt idx="12806">
                  <c:v>2385.2539099999999</c:v>
                </c:pt>
                <c:pt idx="12807">
                  <c:v>2385.2539099999999</c:v>
                </c:pt>
                <c:pt idx="12808">
                  <c:v>2385.2539099999999</c:v>
                </c:pt>
                <c:pt idx="12809">
                  <c:v>2385.2539099999999</c:v>
                </c:pt>
                <c:pt idx="12810">
                  <c:v>2385.2539099999999</c:v>
                </c:pt>
                <c:pt idx="12811">
                  <c:v>2385.2539099999999</c:v>
                </c:pt>
                <c:pt idx="12812">
                  <c:v>2385.2539099999999</c:v>
                </c:pt>
                <c:pt idx="12813">
                  <c:v>2385.2539099999999</c:v>
                </c:pt>
                <c:pt idx="12814">
                  <c:v>2385.2539099999999</c:v>
                </c:pt>
                <c:pt idx="12815">
                  <c:v>2385.2539099999999</c:v>
                </c:pt>
                <c:pt idx="12816">
                  <c:v>2385.2539099999999</c:v>
                </c:pt>
                <c:pt idx="12817">
                  <c:v>2385.2539099999999</c:v>
                </c:pt>
                <c:pt idx="12818">
                  <c:v>2385.2539099999999</c:v>
                </c:pt>
                <c:pt idx="12819">
                  <c:v>2385.2539099999999</c:v>
                </c:pt>
                <c:pt idx="12820">
                  <c:v>2385.2539099999999</c:v>
                </c:pt>
                <c:pt idx="12821">
                  <c:v>2385.2539099999999</c:v>
                </c:pt>
                <c:pt idx="12822">
                  <c:v>2385.2539099999999</c:v>
                </c:pt>
                <c:pt idx="12823">
                  <c:v>2385.2539099999999</c:v>
                </c:pt>
                <c:pt idx="12824">
                  <c:v>2385.2539099999999</c:v>
                </c:pt>
                <c:pt idx="12825">
                  <c:v>2385.2539099999999</c:v>
                </c:pt>
                <c:pt idx="12826">
                  <c:v>2385.2539099999999</c:v>
                </c:pt>
                <c:pt idx="12827">
                  <c:v>2385.2539099999999</c:v>
                </c:pt>
                <c:pt idx="12828">
                  <c:v>2385.2539099999999</c:v>
                </c:pt>
                <c:pt idx="12829">
                  <c:v>2385.2539099999999</c:v>
                </c:pt>
                <c:pt idx="12830">
                  <c:v>2385.2539099999999</c:v>
                </c:pt>
                <c:pt idx="12831">
                  <c:v>2385.2539099999999</c:v>
                </c:pt>
                <c:pt idx="12832">
                  <c:v>2385.2539099999999</c:v>
                </c:pt>
                <c:pt idx="12833">
                  <c:v>2385.2539099999999</c:v>
                </c:pt>
                <c:pt idx="12834">
                  <c:v>2385.2539099999999</c:v>
                </c:pt>
                <c:pt idx="12835">
                  <c:v>2385.2539099999999</c:v>
                </c:pt>
                <c:pt idx="12836">
                  <c:v>2385.2539099999999</c:v>
                </c:pt>
                <c:pt idx="12837">
                  <c:v>2385.2539099999999</c:v>
                </c:pt>
                <c:pt idx="12838">
                  <c:v>2385.2539099999999</c:v>
                </c:pt>
                <c:pt idx="12839">
                  <c:v>2385.2539099999999</c:v>
                </c:pt>
                <c:pt idx="12840">
                  <c:v>2385.2539099999999</c:v>
                </c:pt>
                <c:pt idx="12841">
                  <c:v>2385.2539099999999</c:v>
                </c:pt>
                <c:pt idx="12842">
                  <c:v>2385.2539099999999</c:v>
                </c:pt>
                <c:pt idx="12843">
                  <c:v>2385.2539099999999</c:v>
                </c:pt>
                <c:pt idx="12844">
                  <c:v>2385.2539099999999</c:v>
                </c:pt>
                <c:pt idx="12845">
                  <c:v>2385.2539099999999</c:v>
                </c:pt>
                <c:pt idx="12846">
                  <c:v>2385.2539099999999</c:v>
                </c:pt>
                <c:pt idx="12847">
                  <c:v>2385.2539099999999</c:v>
                </c:pt>
                <c:pt idx="12848">
                  <c:v>2385.2539099999999</c:v>
                </c:pt>
                <c:pt idx="12849">
                  <c:v>2385.2539099999999</c:v>
                </c:pt>
                <c:pt idx="12850">
                  <c:v>2385.2539099999999</c:v>
                </c:pt>
                <c:pt idx="12851">
                  <c:v>2385.2539099999999</c:v>
                </c:pt>
                <c:pt idx="12852">
                  <c:v>2385.2539099999999</c:v>
                </c:pt>
                <c:pt idx="12853">
                  <c:v>2385.2539099999999</c:v>
                </c:pt>
                <c:pt idx="12854">
                  <c:v>2385.2539099999999</c:v>
                </c:pt>
                <c:pt idx="12855">
                  <c:v>2385.2539099999999</c:v>
                </c:pt>
                <c:pt idx="12856">
                  <c:v>2385.2539099999999</c:v>
                </c:pt>
                <c:pt idx="12857">
                  <c:v>2385.2539099999999</c:v>
                </c:pt>
                <c:pt idx="12858">
                  <c:v>2385.2539099999999</c:v>
                </c:pt>
                <c:pt idx="12859">
                  <c:v>2385.2539099999999</c:v>
                </c:pt>
                <c:pt idx="12860">
                  <c:v>2385.2539099999999</c:v>
                </c:pt>
                <c:pt idx="12861">
                  <c:v>2385.2539099999999</c:v>
                </c:pt>
                <c:pt idx="12862">
                  <c:v>2385.2539099999999</c:v>
                </c:pt>
                <c:pt idx="12863">
                  <c:v>2385.2539099999999</c:v>
                </c:pt>
                <c:pt idx="12864">
                  <c:v>2385.2539099999999</c:v>
                </c:pt>
                <c:pt idx="12865">
                  <c:v>2385.2539099999999</c:v>
                </c:pt>
                <c:pt idx="12866">
                  <c:v>2385.2539099999999</c:v>
                </c:pt>
                <c:pt idx="12867">
                  <c:v>2385.2539099999999</c:v>
                </c:pt>
                <c:pt idx="12868">
                  <c:v>2385.2539099999999</c:v>
                </c:pt>
                <c:pt idx="12869">
                  <c:v>2385.2539099999999</c:v>
                </c:pt>
                <c:pt idx="12870">
                  <c:v>2385.2539099999999</c:v>
                </c:pt>
                <c:pt idx="12871">
                  <c:v>2385.2539099999999</c:v>
                </c:pt>
                <c:pt idx="12872">
                  <c:v>2385.2539099999999</c:v>
                </c:pt>
                <c:pt idx="12873">
                  <c:v>2385.2539099999999</c:v>
                </c:pt>
                <c:pt idx="12874">
                  <c:v>2385.2539099999999</c:v>
                </c:pt>
                <c:pt idx="12875">
                  <c:v>2385.2539099999999</c:v>
                </c:pt>
                <c:pt idx="12876">
                  <c:v>2385.2539099999999</c:v>
                </c:pt>
                <c:pt idx="12877">
                  <c:v>2385.2539099999999</c:v>
                </c:pt>
                <c:pt idx="12878">
                  <c:v>2385.2539099999999</c:v>
                </c:pt>
                <c:pt idx="12879">
                  <c:v>2385.2539099999999</c:v>
                </c:pt>
                <c:pt idx="12880">
                  <c:v>2385.2539099999999</c:v>
                </c:pt>
                <c:pt idx="12881">
                  <c:v>2385.2539099999999</c:v>
                </c:pt>
                <c:pt idx="12882">
                  <c:v>2385.2539099999999</c:v>
                </c:pt>
                <c:pt idx="12883">
                  <c:v>2385.2539099999999</c:v>
                </c:pt>
                <c:pt idx="12884">
                  <c:v>2385.2539099999999</c:v>
                </c:pt>
                <c:pt idx="12885">
                  <c:v>2385.2539099999999</c:v>
                </c:pt>
                <c:pt idx="12886">
                  <c:v>2385.2539099999999</c:v>
                </c:pt>
                <c:pt idx="12887">
                  <c:v>2385.2539099999999</c:v>
                </c:pt>
                <c:pt idx="12888">
                  <c:v>2385.2539099999999</c:v>
                </c:pt>
                <c:pt idx="12889">
                  <c:v>2385.2539099999999</c:v>
                </c:pt>
                <c:pt idx="12890">
                  <c:v>2385.2539099999999</c:v>
                </c:pt>
                <c:pt idx="12891">
                  <c:v>2385.2539099999999</c:v>
                </c:pt>
                <c:pt idx="12892">
                  <c:v>2385.2539099999999</c:v>
                </c:pt>
                <c:pt idx="12893">
                  <c:v>2385.2539099999999</c:v>
                </c:pt>
                <c:pt idx="12894">
                  <c:v>2385.2539099999999</c:v>
                </c:pt>
                <c:pt idx="12895">
                  <c:v>2385.2539099999999</c:v>
                </c:pt>
                <c:pt idx="12896">
                  <c:v>2385.2539099999999</c:v>
                </c:pt>
                <c:pt idx="12897">
                  <c:v>2385.2539099999999</c:v>
                </c:pt>
                <c:pt idx="12898">
                  <c:v>2385.2539099999999</c:v>
                </c:pt>
                <c:pt idx="12899">
                  <c:v>2385.2539099999999</c:v>
                </c:pt>
                <c:pt idx="12900">
                  <c:v>2385.2539099999999</c:v>
                </c:pt>
                <c:pt idx="12901">
                  <c:v>2385.2539099999999</c:v>
                </c:pt>
                <c:pt idx="12902">
                  <c:v>2385.2539099999999</c:v>
                </c:pt>
                <c:pt idx="12903">
                  <c:v>2385.2539099999999</c:v>
                </c:pt>
                <c:pt idx="12904">
                  <c:v>2385.2539099999999</c:v>
                </c:pt>
                <c:pt idx="12905">
                  <c:v>2385.2539099999999</c:v>
                </c:pt>
                <c:pt idx="12906">
                  <c:v>2385.2539099999999</c:v>
                </c:pt>
                <c:pt idx="12907">
                  <c:v>2385.2539099999999</c:v>
                </c:pt>
                <c:pt idx="12908">
                  <c:v>2385.2539099999999</c:v>
                </c:pt>
                <c:pt idx="12909">
                  <c:v>2385.2539099999999</c:v>
                </c:pt>
                <c:pt idx="12910">
                  <c:v>2385.2539099999999</c:v>
                </c:pt>
                <c:pt idx="12911">
                  <c:v>2385.2539099999999</c:v>
                </c:pt>
                <c:pt idx="12912">
                  <c:v>2385.2539099999999</c:v>
                </c:pt>
                <c:pt idx="12913">
                  <c:v>2385.2539099999999</c:v>
                </c:pt>
                <c:pt idx="12914">
                  <c:v>2385.2539099999999</c:v>
                </c:pt>
                <c:pt idx="12915">
                  <c:v>2385.2539099999999</c:v>
                </c:pt>
                <c:pt idx="12916">
                  <c:v>2385.2539099999999</c:v>
                </c:pt>
                <c:pt idx="12917">
                  <c:v>2385.2539099999999</c:v>
                </c:pt>
                <c:pt idx="12918">
                  <c:v>2385.2539099999999</c:v>
                </c:pt>
                <c:pt idx="12919">
                  <c:v>2385.2539099999999</c:v>
                </c:pt>
                <c:pt idx="12920">
                  <c:v>2385.2539099999999</c:v>
                </c:pt>
                <c:pt idx="12921">
                  <c:v>2385.2539099999999</c:v>
                </c:pt>
                <c:pt idx="12922">
                  <c:v>2385.2539099999999</c:v>
                </c:pt>
                <c:pt idx="12923">
                  <c:v>2385.2539099999999</c:v>
                </c:pt>
                <c:pt idx="12924">
                  <c:v>2385.2539099999999</c:v>
                </c:pt>
                <c:pt idx="12925">
                  <c:v>2385.2539099999999</c:v>
                </c:pt>
                <c:pt idx="12926">
                  <c:v>2385.2539099999999</c:v>
                </c:pt>
                <c:pt idx="12927">
                  <c:v>2385.2539099999999</c:v>
                </c:pt>
                <c:pt idx="12928">
                  <c:v>2385.2539099999999</c:v>
                </c:pt>
                <c:pt idx="12929">
                  <c:v>2385.2539099999999</c:v>
                </c:pt>
                <c:pt idx="12930">
                  <c:v>2385.2539099999999</c:v>
                </c:pt>
                <c:pt idx="12931">
                  <c:v>2385.2539099999999</c:v>
                </c:pt>
                <c:pt idx="12932">
                  <c:v>2385.2539099999999</c:v>
                </c:pt>
                <c:pt idx="12933">
                  <c:v>2385.2539099999999</c:v>
                </c:pt>
                <c:pt idx="12934">
                  <c:v>2385.2539099999999</c:v>
                </c:pt>
                <c:pt idx="12935">
                  <c:v>2385.2539099999999</c:v>
                </c:pt>
                <c:pt idx="12936">
                  <c:v>2385.2539099999999</c:v>
                </c:pt>
                <c:pt idx="12937">
                  <c:v>2385.2539099999999</c:v>
                </c:pt>
                <c:pt idx="12938">
                  <c:v>2385.2539099999999</c:v>
                </c:pt>
                <c:pt idx="12939">
                  <c:v>2385.2539099999999</c:v>
                </c:pt>
                <c:pt idx="12940">
                  <c:v>2385.2539099999999</c:v>
                </c:pt>
                <c:pt idx="12941">
                  <c:v>2385.2539099999999</c:v>
                </c:pt>
                <c:pt idx="12942">
                  <c:v>2385.2539099999999</c:v>
                </c:pt>
                <c:pt idx="12943">
                  <c:v>2385.2539099999999</c:v>
                </c:pt>
                <c:pt idx="12944">
                  <c:v>2385.2539099999999</c:v>
                </c:pt>
                <c:pt idx="12945">
                  <c:v>2385.2539099999999</c:v>
                </c:pt>
                <c:pt idx="12946">
                  <c:v>2385.2539099999999</c:v>
                </c:pt>
                <c:pt idx="12947">
                  <c:v>2385.2539099999999</c:v>
                </c:pt>
                <c:pt idx="12948">
                  <c:v>2385.2539099999999</c:v>
                </c:pt>
                <c:pt idx="12949">
                  <c:v>2385.2539099999999</c:v>
                </c:pt>
                <c:pt idx="12950">
                  <c:v>2385.2539099999999</c:v>
                </c:pt>
                <c:pt idx="12951">
                  <c:v>2385.2539099999999</c:v>
                </c:pt>
                <c:pt idx="12952">
                  <c:v>2385.2539099999999</c:v>
                </c:pt>
                <c:pt idx="12953">
                  <c:v>2382.8125000000018</c:v>
                </c:pt>
                <c:pt idx="12954">
                  <c:v>2385.2539099999999</c:v>
                </c:pt>
                <c:pt idx="12955">
                  <c:v>2385.2539099999999</c:v>
                </c:pt>
                <c:pt idx="12956">
                  <c:v>2385.2539099999999</c:v>
                </c:pt>
                <c:pt idx="12957">
                  <c:v>2385.2539099999999</c:v>
                </c:pt>
                <c:pt idx="12958">
                  <c:v>2385.2539099999999</c:v>
                </c:pt>
                <c:pt idx="12959">
                  <c:v>2385.2539099999999</c:v>
                </c:pt>
                <c:pt idx="12960">
                  <c:v>2385.2539099999999</c:v>
                </c:pt>
                <c:pt idx="12961">
                  <c:v>2385.2539099999999</c:v>
                </c:pt>
                <c:pt idx="12962">
                  <c:v>2385.2539099999999</c:v>
                </c:pt>
                <c:pt idx="12963">
                  <c:v>2385.2539099999999</c:v>
                </c:pt>
                <c:pt idx="12964">
                  <c:v>2382.8125000000018</c:v>
                </c:pt>
                <c:pt idx="12965">
                  <c:v>2385.2539099999999</c:v>
                </c:pt>
                <c:pt idx="12966">
                  <c:v>2385.2539099999999</c:v>
                </c:pt>
                <c:pt idx="12967">
                  <c:v>2385.2539099999999</c:v>
                </c:pt>
                <c:pt idx="12968">
                  <c:v>2385.2539099999999</c:v>
                </c:pt>
                <c:pt idx="12969">
                  <c:v>2385.2539099999999</c:v>
                </c:pt>
                <c:pt idx="12970">
                  <c:v>2385.2539099999999</c:v>
                </c:pt>
                <c:pt idx="12971">
                  <c:v>2385.2539099999999</c:v>
                </c:pt>
                <c:pt idx="12972">
                  <c:v>2385.2539099999999</c:v>
                </c:pt>
                <c:pt idx="12973">
                  <c:v>2385.2539099999999</c:v>
                </c:pt>
                <c:pt idx="12974">
                  <c:v>2385.2539099999999</c:v>
                </c:pt>
                <c:pt idx="12975">
                  <c:v>2385.2539099999999</c:v>
                </c:pt>
                <c:pt idx="12976">
                  <c:v>2385.2539099999999</c:v>
                </c:pt>
                <c:pt idx="12977">
                  <c:v>2385.2539099999999</c:v>
                </c:pt>
                <c:pt idx="12978">
                  <c:v>2385.2539099999999</c:v>
                </c:pt>
                <c:pt idx="12979">
                  <c:v>2385.2539099999999</c:v>
                </c:pt>
                <c:pt idx="12980">
                  <c:v>2385.2539099999999</c:v>
                </c:pt>
                <c:pt idx="12981">
                  <c:v>2385.2539099999999</c:v>
                </c:pt>
                <c:pt idx="12982">
                  <c:v>2385.2539099999999</c:v>
                </c:pt>
                <c:pt idx="12983">
                  <c:v>2385.2539099999999</c:v>
                </c:pt>
                <c:pt idx="12984">
                  <c:v>2385.2539099999999</c:v>
                </c:pt>
                <c:pt idx="12985">
                  <c:v>2385.2539099999999</c:v>
                </c:pt>
                <c:pt idx="12986">
                  <c:v>2385.2539099999999</c:v>
                </c:pt>
                <c:pt idx="12987">
                  <c:v>2385.2539099999999</c:v>
                </c:pt>
                <c:pt idx="12988">
                  <c:v>2385.2539099999999</c:v>
                </c:pt>
                <c:pt idx="12989">
                  <c:v>2385.2539099999999</c:v>
                </c:pt>
                <c:pt idx="12990">
                  <c:v>2385.2539099999999</c:v>
                </c:pt>
                <c:pt idx="12991">
                  <c:v>2385.2539099999999</c:v>
                </c:pt>
                <c:pt idx="12992">
                  <c:v>2385.2539099999999</c:v>
                </c:pt>
                <c:pt idx="12993">
                  <c:v>2385.2539099999999</c:v>
                </c:pt>
                <c:pt idx="12994">
                  <c:v>2385.2539099999999</c:v>
                </c:pt>
                <c:pt idx="12995">
                  <c:v>2385.2539099999999</c:v>
                </c:pt>
                <c:pt idx="12996">
                  <c:v>2385.2539099999999</c:v>
                </c:pt>
                <c:pt idx="12997">
                  <c:v>2385.2539099999999</c:v>
                </c:pt>
                <c:pt idx="12998">
                  <c:v>2382.8125000000018</c:v>
                </c:pt>
                <c:pt idx="12999">
                  <c:v>2385.2539099999999</c:v>
                </c:pt>
                <c:pt idx="13000">
                  <c:v>2382.8125000000018</c:v>
                </c:pt>
                <c:pt idx="13001">
                  <c:v>2385.2539099999999</c:v>
                </c:pt>
                <c:pt idx="13002">
                  <c:v>2385.2539099999999</c:v>
                </c:pt>
                <c:pt idx="13003">
                  <c:v>2385.2539099999999</c:v>
                </c:pt>
                <c:pt idx="13004">
                  <c:v>2385.2539099999999</c:v>
                </c:pt>
                <c:pt idx="13005">
                  <c:v>2385.2539099999999</c:v>
                </c:pt>
                <c:pt idx="13006">
                  <c:v>2385.2539099999999</c:v>
                </c:pt>
                <c:pt idx="13007">
                  <c:v>2385.2539099999999</c:v>
                </c:pt>
                <c:pt idx="13008">
                  <c:v>2385.2539099999999</c:v>
                </c:pt>
                <c:pt idx="13009">
                  <c:v>2385.2539099999999</c:v>
                </c:pt>
                <c:pt idx="13010">
                  <c:v>2385.2539099999999</c:v>
                </c:pt>
                <c:pt idx="13011">
                  <c:v>2385.2539099999999</c:v>
                </c:pt>
                <c:pt idx="13012">
                  <c:v>2385.2539099999999</c:v>
                </c:pt>
                <c:pt idx="13013">
                  <c:v>2385.2539099999999</c:v>
                </c:pt>
                <c:pt idx="13014">
                  <c:v>2382.8125000000018</c:v>
                </c:pt>
                <c:pt idx="13015">
                  <c:v>2385.2539099999999</c:v>
                </c:pt>
                <c:pt idx="13016">
                  <c:v>2385.2539099999999</c:v>
                </c:pt>
                <c:pt idx="13017">
                  <c:v>2385.2539099999999</c:v>
                </c:pt>
                <c:pt idx="13018">
                  <c:v>2385.2539099999999</c:v>
                </c:pt>
                <c:pt idx="13019">
                  <c:v>2385.2539099999999</c:v>
                </c:pt>
                <c:pt idx="13020">
                  <c:v>2385.2539099999999</c:v>
                </c:pt>
                <c:pt idx="13021">
                  <c:v>2385.2539099999999</c:v>
                </c:pt>
                <c:pt idx="13022">
                  <c:v>2385.2539099999999</c:v>
                </c:pt>
                <c:pt idx="13023">
                  <c:v>2385.2539099999999</c:v>
                </c:pt>
                <c:pt idx="13024">
                  <c:v>2385.2539099999999</c:v>
                </c:pt>
                <c:pt idx="13025">
                  <c:v>2385.2539099999999</c:v>
                </c:pt>
                <c:pt idx="13026">
                  <c:v>2385.2539099999999</c:v>
                </c:pt>
                <c:pt idx="13027">
                  <c:v>2385.2539099999999</c:v>
                </c:pt>
                <c:pt idx="13028">
                  <c:v>2385.2539099999999</c:v>
                </c:pt>
                <c:pt idx="13029">
                  <c:v>2385.2539099999999</c:v>
                </c:pt>
                <c:pt idx="13030">
                  <c:v>2385.2539099999999</c:v>
                </c:pt>
                <c:pt idx="13031">
                  <c:v>2385.2539099999999</c:v>
                </c:pt>
                <c:pt idx="13032">
                  <c:v>2385.2539099999999</c:v>
                </c:pt>
                <c:pt idx="13033">
                  <c:v>2385.2539099999999</c:v>
                </c:pt>
                <c:pt idx="13034">
                  <c:v>2385.2539099999999</c:v>
                </c:pt>
                <c:pt idx="13035">
                  <c:v>2385.2539099999999</c:v>
                </c:pt>
                <c:pt idx="13036">
                  <c:v>2385.2539099999999</c:v>
                </c:pt>
                <c:pt idx="13037">
                  <c:v>2385.2539099999999</c:v>
                </c:pt>
                <c:pt idx="13038">
                  <c:v>2385.2539099999999</c:v>
                </c:pt>
                <c:pt idx="13039">
                  <c:v>2385.2539099999999</c:v>
                </c:pt>
                <c:pt idx="13040">
                  <c:v>2385.2539099999999</c:v>
                </c:pt>
                <c:pt idx="13041">
                  <c:v>2385.2539099999999</c:v>
                </c:pt>
                <c:pt idx="13042">
                  <c:v>2385.2539099999999</c:v>
                </c:pt>
                <c:pt idx="13043">
                  <c:v>2385.2539099999999</c:v>
                </c:pt>
                <c:pt idx="13044">
                  <c:v>2385.2539099999999</c:v>
                </c:pt>
                <c:pt idx="13045">
                  <c:v>2385.2539099999999</c:v>
                </c:pt>
                <c:pt idx="13046">
                  <c:v>2382.8125000000018</c:v>
                </c:pt>
                <c:pt idx="13047">
                  <c:v>2385.2539099999999</c:v>
                </c:pt>
                <c:pt idx="13048">
                  <c:v>2385.2539099999999</c:v>
                </c:pt>
                <c:pt idx="13049">
                  <c:v>2385.2539099999999</c:v>
                </c:pt>
                <c:pt idx="13050">
                  <c:v>2385.2539099999999</c:v>
                </c:pt>
                <c:pt idx="13051">
                  <c:v>2385.2539099999999</c:v>
                </c:pt>
                <c:pt idx="13052">
                  <c:v>2385.2539099999999</c:v>
                </c:pt>
                <c:pt idx="13053">
                  <c:v>2385.2539099999999</c:v>
                </c:pt>
                <c:pt idx="13054">
                  <c:v>2385.2539099999999</c:v>
                </c:pt>
                <c:pt idx="13055">
                  <c:v>2385.2539099999999</c:v>
                </c:pt>
                <c:pt idx="13056">
                  <c:v>2382.8125000000018</c:v>
                </c:pt>
                <c:pt idx="13057">
                  <c:v>2385.2539099999999</c:v>
                </c:pt>
                <c:pt idx="13058">
                  <c:v>2385.2539099999999</c:v>
                </c:pt>
                <c:pt idx="13059">
                  <c:v>2385.2539099999999</c:v>
                </c:pt>
                <c:pt idx="13060">
                  <c:v>2385.2539099999999</c:v>
                </c:pt>
                <c:pt idx="13061">
                  <c:v>2385.2539099999999</c:v>
                </c:pt>
                <c:pt idx="13062">
                  <c:v>2385.2539099999999</c:v>
                </c:pt>
                <c:pt idx="13063">
                  <c:v>2385.2539099999999</c:v>
                </c:pt>
                <c:pt idx="13064">
                  <c:v>2385.2539099999999</c:v>
                </c:pt>
                <c:pt idx="13065">
                  <c:v>2382.8125000000018</c:v>
                </c:pt>
                <c:pt idx="13066">
                  <c:v>2385.2539099999999</c:v>
                </c:pt>
                <c:pt idx="13067">
                  <c:v>2385.2539099999999</c:v>
                </c:pt>
                <c:pt idx="13068">
                  <c:v>2385.2539099999999</c:v>
                </c:pt>
                <c:pt idx="13069">
                  <c:v>2385.2539099999999</c:v>
                </c:pt>
                <c:pt idx="13070">
                  <c:v>2385.2539099999999</c:v>
                </c:pt>
                <c:pt idx="13071">
                  <c:v>2382.8125000000018</c:v>
                </c:pt>
                <c:pt idx="13072">
                  <c:v>2385.2539099999999</c:v>
                </c:pt>
                <c:pt idx="13073">
                  <c:v>2385.2539099999999</c:v>
                </c:pt>
                <c:pt idx="13074">
                  <c:v>2385.2539099999999</c:v>
                </c:pt>
                <c:pt idx="13075">
                  <c:v>2385.2539099999999</c:v>
                </c:pt>
                <c:pt idx="13076">
                  <c:v>2385.2539099999999</c:v>
                </c:pt>
                <c:pt idx="13077">
                  <c:v>2385.2539099999999</c:v>
                </c:pt>
                <c:pt idx="13078">
                  <c:v>2385.2539099999999</c:v>
                </c:pt>
                <c:pt idx="13079">
                  <c:v>2385.2539099999999</c:v>
                </c:pt>
                <c:pt idx="13080">
                  <c:v>2385.2539099999999</c:v>
                </c:pt>
                <c:pt idx="13081">
                  <c:v>2385.2539099999999</c:v>
                </c:pt>
                <c:pt idx="13082">
                  <c:v>2385.2539099999999</c:v>
                </c:pt>
                <c:pt idx="13083">
                  <c:v>2385.2539099999999</c:v>
                </c:pt>
                <c:pt idx="13084">
                  <c:v>2385.2539099999999</c:v>
                </c:pt>
                <c:pt idx="13085">
                  <c:v>2385.2539099999999</c:v>
                </c:pt>
                <c:pt idx="13086">
                  <c:v>2385.2539099999999</c:v>
                </c:pt>
                <c:pt idx="13087">
                  <c:v>2385.2539099999999</c:v>
                </c:pt>
                <c:pt idx="13088">
                  <c:v>2385.2539099999999</c:v>
                </c:pt>
                <c:pt idx="13089">
                  <c:v>2385.2539099999999</c:v>
                </c:pt>
                <c:pt idx="13090">
                  <c:v>2385.2539099999999</c:v>
                </c:pt>
                <c:pt idx="13091">
                  <c:v>2385.2539099999999</c:v>
                </c:pt>
                <c:pt idx="13092">
                  <c:v>2385.2539099999999</c:v>
                </c:pt>
                <c:pt idx="13093">
                  <c:v>2385.2539099999999</c:v>
                </c:pt>
                <c:pt idx="13094">
                  <c:v>2385.2539099999999</c:v>
                </c:pt>
                <c:pt idx="13095">
                  <c:v>2385.2539099999999</c:v>
                </c:pt>
                <c:pt idx="13096">
                  <c:v>2385.2539099999999</c:v>
                </c:pt>
                <c:pt idx="13097">
                  <c:v>2385.2539099999999</c:v>
                </c:pt>
                <c:pt idx="13098">
                  <c:v>2385.2539099999999</c:v>
                </c:pt>
                <c:pt idx="13099">
                  <c:v>2385.2539099999999</c:v>
                </c:pt>
                <c:pt idx="13100">
                  <c:v>2385.2539099999999</c:v>
                </c:pt>
                <c:pt idx="13101">
                  <c:v>2385.2539099999999</c:v>
                </c:pt>
                <c:pt idx="13102">
                  <c:v>2385.2539099999999</c:v>
                </c:pt>
                <c:pt idx="13103">
                  <c:v>2385.2539099999999</c:v>
                </c:pt>
                <c:pt idx="13104">
                  <c:v>2385.2539099999999</c:v>
                </c:pt>
                <c:pt idx="13105">
                  <c:v>2385.2539099999999</c:v>
                </c:pt>
                <c:pt idx="13106">
                  <c:v>2385.2539099999999</c:v>
                </c:pt>
                <c:pt idx="13107">
                  <c:v>2385.2539099999999</c:v>
                </c:pt>
                <c:pt idx="13108">
                  <c:v>2385.2539099999999</c:v>
                </c:pt>
                <c:pt idx="13109">
                  <c:v>2382.8125000000018</c:v>
                </c:pt>
                <c:pt idx="13110">
                  <c:v>2385.2539099999999</c:v>
                </c:pt>
                <c:pt idx="13111">
                  <c:v>2385.2539099999999</c:v>
                </c:pt>
                <c:pt idx="13112">
                  <c:v>2385.2539099999999</c:v>
                </c:pt>
                <c:pt idx="13113">
                  <c:v>2385.2539099999999</c:v>
                </c:pt>
                <c:pt idx="13114">
                  <c:v>2385.2539099999999</c:v>
                </c:pt>
                <c:pt idx="13115">
                  <c:v>2385.2539099999999</c:v>
                </c:pt>
                <c:pt idx="13116">
                  <c:v>2385.2539099999999</c:v>
                </c:pt>
                <c:pt idx="13117">
                  <c:v>2385.2539099999999</c:v>
                </c:pt>
                <c:pt idx="13118">
                  <c:v>2385.2539099999999</c:v>
                </c:pt>
                <c:pt idx="13119">
                  <c:v>2385.2539099999999</c:v>
                </c:pt>
                <c:pt idx="13120">
                  <c:v>2385.2539099999999</c:v>
                </c:pt>
                <c:pt idx="13121">
                  <c:v>2382.8125000000018</c:v>
                </c:pt>
                <c:pt idx="13122">
                  <c:v>2385.2539099999999</c:v>
                </c:pt>
                <c:pt idx="13123">
                  <c:v>2385.2539099999999</c:v>
                </c:pt>
                <c:pt idx="13124">
                  <c:v>2385.2539099999999</c:v>
                </c:pt>
                <c:pt idx="13125">
                  <c:v>2385.2539099999999</c:v>
                </c:pt>
                <c:pt idx="13126">
                  <c:v>2382.8125000000018</c:v>
                </c:pt>
                <c:pt idx="13127">
                  <c:v>2385.2539099999999</c:v>
                </c:pt>
                <c:pt idx="13128">
                  <c:v>2385.2539099999999</c:v>
                </c:pt>
                <c:pt idx="13129">
                  <c:v>2385.2539099999999</c:v>
                </c:pt>
                <c:pt idx="13130">
                  <c:v>2385.2539099999999</c:v>
                </c:pt>
                <c:pt idx="13131">
                  <c:v>2385.2539099999999</c:v>
                </c:pt>
                <c:pt idx="13132">
                  <c:v>2385.2539099999999</c:v>
                </c:pt>
                <c:pt idx="13133">
                  <c:v>2385.2539099999999</c:v>
                </c:pt>
                <c:pt idx="13134">
                  <c:v>2385.2539099999999</c:v>
                </c:pt>
                <c:pt idx="13135">
                  <c:v>2385.2539099999999</c:v>
                </c:pt>
                <c:pt idx="13136">
                  <c:v>2382.8125000000018</c:v>
                </c:pt>
                <c:pt idx="13137">
                  <c:v>2385.2539099999999</c:v>
                </c:pt>
                <c:pt idx="13138">
                  <c:v>2385.2539099999999</c:v>
                </c:pt>
                <c:pt idx="13139">
                  <c:v>2382.8125000000018</c:v>
                </c:pt>
                <c:pt idx="13140">
                  <c:v>2385.2539099999999</c:v>
                </c:pt>
                <c:pt idx="13141">
                  <c:v>2385.2539099999999</c:v>
                </c:pt>
                <c:pt idx="13142">
                  <c:v>2385.2539099999999</c:v>
                </c:pt>
                <c:pt idx="13143">
                  <c:v>2385.2539099999999</c:v>
                </c:pt>
                <c:pt idx="13144">
                  <c:v>2385.2539099999999</c:v>
                </c:pt>
                <c:pt idx="13145">
                  <c:v>2385.2539099999999</c:v>
                </c:pt>
                <c:pt idx="13146">
                  <c:v>2385.2539099999999</c:v>
                </c:pt>
                <c:pt idx="13147">
                  <c:v>2385.2539099999999</c:v>
                </c:pt>
                <c:pt idx="13148">
                  <c:v>2385.2539099999999</c:v>
                </c:pt>
                <c:pt idx="13149">
                  <c:v>2385.2539099999999</c:v>
                </c:pt>
                <c:pt idx="13150">
                  <c:v>2385.2539099999999</c:v>
                </c:pt>
                <c:pt idx="13151">
                  <c:v>2385.2539099999999</c:v>
                </c:pt>
                <c:pt idx="13152">
                  <c:v>2385.2539099999999</c:v>
                </c:pt>
                <c:pt idx="13153">
                  <c:v>2385.2539099999999</c:v>
                </c:pt>
                <c:pt idx="13154">
                  <c:v>2385.2539099999999</c:v>
                </c:pt>
                <c:pt idx="13155">
                  <c:v>2385.2539099999999</c:v>
                </c:pt>
                <c:pt idx="13156">
                  <c:v>2385.2539099999999</c:v>
                </c:pt>
                <c:pt idx="13157">
                  <c:v>2382.8125000000018</c:v>
                </c:pt>
                <c:pt idx="13158">
                  <c:v>2385.2539099999999</c:v>
                </c:pt>
                <c:pt idx="13159">
                  <c:v>2385.2539099999999</c:v>
                </c:pt>
                <c:pt idx="13160">
                  <c:v>2385.2539099999999</c:v>
                </c:pt>
                <c:pt idx="13161">
                  <c:v>2385.2539099999999</c:v>
                </c:pt>
                <c:pt idx="13162">
                  <c:v>2385.2539099999999</c:v>
                </c:pt>
                <c:pt idx="13163">
                  <c:v>2382.8125000000018</c:v>
                </c:pt>
                <c:pt idx="13164">
                  <c:v>2385.2539099999999</c:v>
                </c:pt>
                <c:pt idx="13165">
                  <c:v>2385.2539099999999</c:v>
                </c:pt>
                <c:pt idx="13166">
                  <c:v>2382.8125000000018</c:v>
                </c:pt>
                <c:pt idx="13167">
                  <c:v>2385.2539099999999</c:v>
                </c:pt>
                <c:pt idx="13168">
                  <c:v>2385.2539099999999</c:v>
                </c:pt>
                <c:pt idx="13169">
                  <c:v>2385.2539099999999</c:v>
                </c:pt>
                <c:pt idx="13170">
                  <c:v>2385.2539099999999</c:v>
                </c:pt>
                <c:pt idx="13171">
                  <c:v>2385.2539099999999</c:v>
                </c:pt>
                <c:pt idx="13172">
                  <c:v>2385.2539099999999</c:v>
                </c:pt>
                <c:pt idx="13173">
                  <c:v>2385.2539099999999</c:v>
                </c:pt>
                <c:pt idx="13174">
                  <c:v>2385.2539099999999</c:v>
                </c:pt>
                <c:pt idx="13175">
                  <c:v>2385.2539099999999</c:v>
                </c:pt>
                <c:pt idx="13176">
                  <c:v>2385.2539099999999</c:v>
                </c:pt>
                <c:pt idx="13177">
                  <c:v>2385.2539099999999</c:v>
                </c:pt>
                <c:pt idx="13178">
                  <c:v>2382.8125000000018</c:v>
                </c:pt>
                <c:pt idx="13179">
                  <c:v>2385.2539099999999</c:v>
                </c:pt>
                <c:pt idx="13180">
                  <c:v>2385.2539099999999</c:v>
                </c:pt>
                <c:pt idx="13181">
                  <c:v>2385.2539099999999</c:v>
                </c:pt>
                <c:pt idx="13182">
                  <c:v>2385.2539099999999</c:v>
                </c:pt>
                <c:pt idx="13183">
                  <c:v>2385.2539099999999</c:v>
                </c:pt>
                <c:pt idx="13184">
                  <c:v>2385.2539099999999</c:v>
                </c:pt>
                <c:pt idx="13185">
                  <c:v>2385.2539099999999</c:v>
                </c:pt>
                <c:pt idx="13186">
                  <c:v>2382.8125000000018</c:v>
                </c:pt>
                <c:pt idx="13187">
                  <c:v>2382.8125000000018</c:v>
                </c:pt>
                <c:pt idx="13188">
                  <c:v>2385.2539099999999</c:v>
                </c:pt>
                <c:pt idx="13189">
                  <c:v>2385.2539099999999</c:v>
                </c:pt>
                <c:pt idx="13190">
                  <c:v>2385.2539099999999</c:v>
                </c:pt>
                <c:pt idx="13191">
                  <c:v>2385.2539099999999</c:v>
                </c:pt>
                <c:pt idx="13192">
                  <c:v>2385.2539099999999</c:v>
                </c:pt>
                <c:pt idx="13193">
                  <c:v>2385.2539099999999</c:v>
                </c:pt>
                <c:pt idx="13194">
                  <c:v>2385.2539099999999</c:v>
                </c:pt>
                <c:pt idx="13195">
                  <c:v>2385.2539099999999</c:v>
                </c:pt>
                <c:pt idx="13196">
                  <c:v>2385.2539099999999</c:v>
                </c:pt>
                <c:pt idx="13197">
                  <c:v>2385.2539099999999</c:v>
                </c:pt>
                <c:pt idx="13198">
                  <c:v>2385.2539099999999</c:v>
                </c:pt>
                <c:pt idx="13199">
                  <c:v>2385.2539099999999</c:v>
                </c:pt>
                <c:pt idx="13200">
                  <c:v>2385.2539099999999</c:v>
                </c:pt>
                <c:pt idx="13201">
                  <c:v>2385.2539099999999</c:v>
                </c:pt>
                <c:pt idx="13202">
                  <c:v>2385.2539099999999</c:v>
                </c:pt>
                <c:pt idx="13203">
                  <c:v>2385.2539099999999</c:v>
                </c:pt>
                <c:pt idx="13204">
                  <c:v>2385.2539099999999</c:v>
                </c:pt>
                <c:pt idx="13205">
                  <c:v>2385.2539099999999</c:v>
                </c:pt>
                <c:pt idx="13206">
                  <c:v>2385.2539099999999</c:v>
                </c:pt>
                <c:pt idx="13207">
                  <c:v>2385.2539099999999</c:v>
                </c:pt>
                <c:pt idx="13208">
                  <c:v>2385.2539099999999</c:v>
                </c:pt>
                <c:pt idx="13209">
                  <c:v>2385.2539099999999</c:v>
                </c:pt>
                <c:pt idx="13210">
                  <c:v>2385.2539099999999</c:v>
                </c:pt>
                <c:pt idx="13211">
                  <c:v>2385.2539099999999</c:v>
                </c:pt>
                <c:pt idx="13212">
                  <c:v>2385.2539099999999</c:v>
                </c:pt>
                <c:pt idx="13213">
                  <c:v>2385.2539099999999</c:v>
                </c:pt>
                <c:pt idx="13214">
                  <c:v>2385.2539099999999</c:v>
                </c:pt>
                <c:pt idx="13215">
                  <c:v>2382.8125000000018</c:v>
                </c:pt>
                <c:pt idx="13216">
                  <c:v>2385.2539099999999</c:v>
                </c:pt>
                <c:pt idx="13217">
                  <c:v>2385.2539099999999</c:v>
                </c:pt>
                <c:pt idx="13218">
                  <c:v>2385.2539099999999</c:v>
                </c:pt>
                <c:pt idx="13219">
                  <c:v>2385.2539099999999</c:v>
                </c:pt>
                <c:pt idx="13220">
                  <c:v>2382.8125000000018</c:v>
                </c:pt>
                <c:pt idx="13221">
                  <c:v>2385.2539099999999</c:v>
                </c:pt>
                <c:pt idx="13222">
                  <c:v>2385.2539099999999</c:v>
                </c:pt>
                <c:pt idx="13223">
                  <c:v>2385.2539099999999</c:v>
                </c:pt>
                <c:pt idx="13224">
                  <c:v>2385.2539099999999</c:v>
                </c:pt>
                <c:pt idx="13225">
                  <c:v>2385.2539099999999</c:v>
                </c:pt>
                <c:pt idx="13226">
                  <c:v>2385.2539099999999</c:v>
                </c:pt>
                <c:pt idx="13227">
                  <c:v>2385.2539099999999</c:v>
                </c:pt>
                <c:pt idx="13228">
                  <c:v>2385.2539099999999</c:v>
                </c:pt>
                <c:pt idx="13229">
                  <c:v>2385.2539099999999</c:v>
                </c:pt>
                <c:pt idx="13230">
                  <c:v>2382.8125000000018</c:v>
                </c:pt>
                <c:pt idx="13231">
                  <c:v>2385.2539099999999</c:v>
                </c:pt>
                <c:pt idx="13232">
                  <c:v>2385.2539099999999</c:v>
                </c:pt>
                <c:pt idx="13233">
                  <c:v>2382.8125000000018</c:v>
                </c:pt>
                <c:pt idx="13234">
                  <c:v>2382.8125000000018</c:v>
                </c:pt>
                <c:pt idx="13235">
                  <c:v>2385.2539099999999</c:v>
                </c:pt>
                <c:pt idx="13236">
                  <c:v>2385.2539099999999</c:v>
                </c:pt>
                <c:pt idx="13237">
                  <c:v>2385.2539099999999</c:v>
                </c:pt>
                <c:pt idx="13238">
                  <c:v>2385.2539099999999</c:v>
                </c:pt>
                <c:pt idx="13239">
                  <c:v>2385.2539099999999</c:v>
                </c:pt>
                <c:pt idx="13240">
                  <c:v>2382.8125000000018</c:v>
                </c:pt>
                <c:pt idx="13241">
                  <c:v>2385.2539099999999</c:v>
                </c:pt>
                <c:pt idx="13242">
                  <c:v>2385.2539099999999</c:v>
                </c:pt>
                <c:pt idx="13243">
                  <c:v>2385.2539099999999</c:v>
                </c:pt>
                <c:pt idx="13244">
                  <c:v>2385.2539099999999</c:v>
                </c:pt>
                <c:pt idx="13245">
                  <c:v>2385.2539099999999</c:v>
                </c:pt>
                <c:pt idx="13246">
                  <c:v>2385.2539099999999</c:v>
                </c:pt>
                <c:pt idx="13247">
                  <c:v>2385.2539099999999</c:v>
                </c:pt>
                <c:pt idx="13248">
                  <c:v>2385.2539099999999</c:v>
                </c:pt>
                <c:pt idx="13249">
                  <c:v>2385.2539099999999</c:v>
                </c:pt>
                <c:pt idx="13250">
                  <c:v>2385.2539099999999</c:v>
                </c:pt>
                <c:pt idx="13251">
                  <c:v>2385.2539099999999</c:v>
                </c:pt>
                <c:pt idx="13252">
                  <c:v>2385.2539099999999</c:v>
                </c:pt>
                <c:pt idx="13253">
                  <c:v>2385.2539099999999</c:v>
                </c:pt>
                <c:pt idx="13254">
                  <c:v>2385.2539099999999</c:v>
                </c:pt>
                <c:pt idx="13255">
                  <c:v>2385.2539099999999</c:v>
                </c:pt>
                <c:pt idx="13256">
                  <c:v>2385.2539099999999</c:v>
                </c:pt>
                <c:pt idx="13257">
                  <c:v>2385.2539099999999</c:v>
                </c:pt>
                <c:pt idx="13258">
                  <c:v>2385.2539099999999</c:v>
                </c:pt>
                <c:pt idx="13259">
                  <c:v>2385.2539099999999</c:v>
                </c:pt>
                <c:pt idx="13260">
                  <c:v>2385.2539099999999</c:v>
                </c:pt>
                <c:pt idx="13261">
                  <c:v>2385.2539099999999</c:v>
                </c:pt>
                <c:pt idx="13262">
                  <c:v>2385.2539099999999</c:v>
                </c:pt>
                <c:pt idx="13263">
                  <c:v>2385.2539099999999</c:v>
                </c:pt>
                <c:pt idx="13264">
                  <c:v>2382.8125000000018</c:v>
                </c:pt>
                <c:pt idx="13265">
                  <c:v>2385.2539099999999</c:v>
                </c:pt>
                <c:pt idx="13266">
                  <c:v>2385.2539099999999</c:v>
                </c:pt>
                <c:pt idx="13267">
                  <c:v>2385.2539099999999</c:v>
                </c:pt>
                <c:pt idx="13268">
                  <c:v>2385.2539099999999</c:v>
                </c:pt>
                <c:pt idx="13269">
                  <c:v>2385.2539099999999</c:v>
                </c:pt>
                <c:pt idx="13270">
                  <c:v>2385.2539099999999</c:v>
                </c:pt>
                <c:pt idx="13271">
                  <c:v>2385.2539099999999</c:v>
                </c:pt>
                <c:pt idx="13272">
                  <c:v>2385.2539099999999</c:v>
                </c:pt>
                <c:pt idx="13273">
                  <c:v>2385.2539099999999</c:v>
                </c:pt>
                <c:pt idx="13274">
                  <c:v>2385.2539099999999</c:v>
                </c:pt>
                <c:pt idx="13275">
                  <c:v>2385.2539099999999</c:v>
                </c:pt>
                <c:pt idx="13276">
                  <c:v>2385.2539099999999</c:v>
                </c:pt>
                <c:pt idx="13277">
                  <c:v>2385.2539099999999</c:v>
                </c:pt>
                <c:pt idx="13278">
                  <c:v>2385.2539099999999</c:v>
                </c:pt>
                <c:pt idx="13279">
                  <c:v>2382.8125000000018</c:v>
                </c:pt>
                <c:pt idx="13280">
                  <c:v>2382.8125000000018</c:v>
                </c:pt>
                <c:pt idx="13281">
                  <c:v>2385.2539099999999</c:v>
                </c:pt>
                <c:pt idx="13282">
                  <c:v>2385.2539099999999</c:v>
                </c:pt>
                <c:pt idx="13283">
                  <c:v>2385.2539099999999</c:v>
                </c:pt>
                <c:pt idx="13284">
                  <c:v>2385.2539099999999</c:v>
                </c:pt>
                <c:pt idx="13285">
                  <c:v>2385.2539099999999</c:v>
                </c:pt>
                <c:pt idx="13286">
                  <c:v>2385.2539099999999</c:v>
                </c:pt>
                <c:pt idx="13287">
                  <c:v>2385.2539099999999</c:v>
                </c:pt>
                <c:pt idx="13288">
                  <c:v>2385.2539099999999</c:v>
                </c:pt>
                <c:pt idx="13289">
                  <c:v>2385.2539099999999</c:v>
                </c:pt>
                <c:pt idx="13290">
                  <c:v>2385.2539099999999</c:v>
                </c:pt>
                <c:pt idx="13291">
                  <c:v>2382.8125000000018</c:v>
                </c:pt>
                <c:pt idx="13292">
                  <c:v>2385.2539099999999</c:v>
                </c:pt>
                <c:pt idx="13293">
                  <c:v>2385.2539099999999</c:v>
                </c:pt>
                <c:pt idx="13294">
                  <c:v>2385.2539099999999</c:v>
                </c:pt>
                <c:pt idx="13295">
                  <c:v>2385.2539099999999</c:v>
                </c:pt>
                <c:pt idx="13296">
                  <c:v>2385.2539099999999</c:v>
                </c:pt>
                <c:pt idx="13297">
                  <c:v>2385.2539099999999</c:v>
                </c:pt>
                <c:pt idx="13298">
                  <c:v>2385.2539099999999</c:v>
                </c:pt>
                <c:pt idx="13299">
                  <c:v>2385.2539099999999</c:v>
                </c:pt>
                <c:pt idx="13300">
                  <c:v>2385.2539099999999</c:v>
                </c:pt>
                <c:pt idx="13301">
                  <c:v>2385.2539099999999</c:v>
                </c:pt>
                <c:pt idx="13302">
                  <c:v>2385.2539099999999</c:v>
                </c:pt>
                <c:pt idx="13303">
                  <c:v>2385.2539099999999</c:v>
                </c:pt>
                <c:pt idx="13304">
                  <c:v>2385.2539099999999</c:v>
                </c:pt>
                <c:pt idx="13305">
                  <c:v>2385.2539099999999</c:v>
                </c:pt>
                <c:pt idx="13306">
                  <c:v>2385.2539099999999</c:v>
                </c:pt>
                <c:pt idx="13307">
                  <c:v>2385.2539099999999</c:v>
                </c:pt>
                <c:pt idx="13308">
                  <c:v>2385.2539099999999</c:v>
                </c:pt>
                <c:pt idx="13309">
                  <c:v>2385.2539099999999</c:v>
                </c:pt>
                <c:pt idx="13310">
                  <c:v>2385.2539099999999</c:v>
                </c:pt>
                <c:pt idx="13311">
                  <c:v>2385.2539099999999</c:v>
                </c:pt>
                <c:pt idx="13312">
                  <c:v>2385.2539099999999</c:v>
                </c:pt>
                <c:pt idx="13313">
                  <c:v>2385.2539099999999</c:v>
                </c:pt>
                <c:pt idx="13314">
                  <c:v>2385.2539099999999</c:v>
                </c:pt>
                <c:pt idx="13315">
                  <c:v>2385.2539099999999</c:v>
                </c:pt>
                <c:pt idx="13316">
                  <c:v>2385.2539099999999</c:v>
                </c:pt>
                <c:pt idx="13317">
                  <c:v>2382.8125000000018</c:v>
                </c:pt>
                <c:pt idx="13318">
                  <c:v>2385.2539099999999</c:v>
                </c:pt>
                <c:pt idx="13319">
                  <c:v>2385.2539099999999</c:v>
                </c:pt>
                <c:pt idx="13320">
                  <c:v>2385.2539099999999</c:v>
                </c:pt>
                <c:pt idx="13321">
                  <c:v>2382.8125000000018</c:v>
                </c:pt>
                <c:pt idx="13322">
                  <c:v>2385.2539099999999</c:v>
                </c:pt>
                <c:pt idx="13323">
                  <c:v>2385.2539099999999</c:v>
                </c:pt>
                <c:pt idx="13324">
                  <c:v>2385.2539099999999</c:v>
                </c:pt>
                <c:pt idx="13325">
                  <c:v>2382.8125000000018</c:v>
                </c:pt>
                <c:pt idx="13326">
                  <c:v>2385.2539099999999</c:v>
                </c:pt>
                <c:pt idx="13327">
                  <c:v>2385.2539099999999</c:v>
                </c:pt>
                <c:pt idx="13328">
                  <c:v>2385.2539099999999</c:v>
                </c:pt>
                <c:pt idx="13329">
                  <c:v>2385.2539099999999</c:v>
                </c:pt>
                <c:pt idx="13330">
                  <c:v>2385.2539099999999</c:v>
                </c:pt>
                <c:pt idx="13331">
                  <c:v>2385.2539099999999</c:v>
                </c:pt>
                <c:pt idx="13332">
                  <c:v>2385.2539099999999</c:v>
                </c:pt>
                <c:pt idx="13333">
                  <c:v>2385.2539099999999</c:v>
                </c:pt>
                <c:pt idx="13334">
                  <c:v>2385.2539099999999</c:v>
                </c:pt>
                <c:pt idx="13335">
                  <c:v>2385.2539099999999</c:v>
                </c:pt>
                <c:pt idx="13336">
                  <c:v>2385.2539099999999</c:v>
                </c:pt>
                <c:pt idx="13337">
                  <c:v>2385.2539099999999</c:v>
                </c:pt>
                <c:pt idx="13338">
                  <c:v>2385.2539099999999</c:v>
                </c:pt>
                <c:pt idx="13339">
                  <c:v>2385.2539099999999</c:v>
                </c:pt>
                <c:pt idx="13340">
                  <c:v>2385.2539099999999</c:v>
                </c:pt>
                <c:pt idx="13341">
                  <c:v>2385.2539099999999</c:v>
                </c:pt>
                <c:pt idx="13342">
                  <c:v>2385.2539099999999</c:v>
                </c:pt>
                <c:pt idx="13343">
                  <c:v>2385.2539099999999</c:v>
                </c:pt>
                <c:pt idx="13344">
                  <c:v>2382.8125000000018</c:v>
                </c:pt>
                <c:pt idx="13345">
                  <c:v>2385.2539099999999</c:v>
                </c:pt>
                <c:pt idx="13346">
                  <c:v>2382.8125000000018</c:v>
                </c:pt>
                <c:pt idx="13347">
                  <c:v>2385.2539099999999</c:v>
                </c:pt>
                <c:pt idx="13348">
                  <c:v>2385.2539099999999</c:v>
                </c:pt>
                <c:pt idx="13349">
                  <c:v>2385.2539099999999</c:v>
                </c:pt>
                <c:pt idx="13350">
                  <c:v>2385.2539099999999</c:v>
                </c:pt>
                <c:pt idx="13351">
                  <c:v>2385.2539099999999</c:v>
                </c:pt>
                <c:pt idx="13352">
                  <c:v>2385.2539099999999</c:v>
                </c:pt>
                <c:pt idx="13353">
                  <c:v>2385.2539099999999</c:v>
                </c:pt>
                <c:pt idx="13354">
                  <c:v>2385.2539099999999</c:v>
                </c:pt>
                <c:pt idx="13355">
                  <c:v>2385.2539099999999</c:v>
                </c:pt>
                <c:pt idx="13356">
                  <c:v>2385.2539099999999</c:v>
                </c:pt>
                <c:pt idx="13357">
                  <c:v>2385.2539099999999</c:v>
                </c:pt>
                <c:pt idx="13358">
                  <c:v>2385.2539099999999</c:v>
                </c:pt>
                <c:pt idx="13359">
                  <c:v>2385.2539099999999</c:v>
                </c:pt>
                <c:pt idx="13360">
                  <c:v>2385.2539099999999</c:v>
                </c:pt>
                <c:pt idx="13361">
                  <c:v>2385.2539099999999</c:v>
                </c:pt>
                <c:pt idx="13362">
                  <c:v>2385.2539099999999</c:v>
                </c:pt>
                <c:pt idx="13363">
                  <c:v>2385.2539099999999</c:v>
                </c:pt>
                <c:pt idx="13364">
                  <c:v>2385.2539099999999</c:v>
                </c:pt>
                <c:pt idx="13365">
                  <c:v>2385.2539099999999</c:v>
                </c:pt>
                <c:pt idx="13366">
                  <c:v>2385.2539099999999</c:v>
                </c:pt>
                <c:pt idx="13367">
                  <c:v>2385.2539099999999</c:v>
                </c:pt>
                <c:pt idx="13368">
                  <c:v>2385.2539099999999</c:v>
                </c:pt>
                <c:pt idx="13369">
                  <c:v>2385.2539099999999</c:v>
                </c:pt>
                <c:pt idx="13370">
                  <c:v>2385.2539099999999</c:v>
                </c:pt>
                <c:pt idx="13371">
                  <c:v>2385.2539099999999</c:v>
                </c:pt>
                <c:pt idx="13372">
                  <c:v>2385.2539099999999</c:v>
                </c:pt>
                <c:pt idx="13373">
                  <c:v>2385.2539099999999</c:v>
                </c:pt>
                <c:pt idx="13374">
                  <c:v>2385.2539099999999</c:v>
                </c:pt>
                <c:pt idx="13375">
                  <c:v>2385.2539099999999</c:v>
                </c:pt>
                <c:pt idx="13376">
                  <c:v>2385.2539099999999</c:v>
                </c:pt>
                <c:pt idx="13377">
                  <c:v>2382.8125000000018</c:v>
                </c:pt>
                <c:pt idx="13378">
                  <c:v>2385.2539099999999</c:v>
                </c:pt>
                <c:pt idx="13379">
                  <c:v>2385.2539099999999</c:v>
                </c:pt>
                <c:pt idx="13380">
                  <c:v>2385.2539099999999</c:v>
                </c:pt>
                <c:pt idx="13381">
                  <c:v>2385.2539099999999</c:v>
                </c:pt>
                <c:pt idx="13382">
                  <c:v>2382.8125000000018</c:v>
                </c:pt>
                <c:pt idx="13383">
                  <c:v>2385.2539099999999</c:v>
                </c:pt>
                <c:pt idx="13384">
                  <c:v>2385.2539099999999</c:v>
                </c:pt>
                <c:pt idx="13385">
                  <c:v>2385.2539099999999</c:v>
                </c:pt>
                <c:pt idx="13386">
                  <c:v>2385.2539099999999</c:v>
                </c:pt>
                <c:pt idx="13387">
                  <c:v>2385.2539099999999</c:v>
                </c:pt>
                <c:pt idx="13388">
                  <c:v>2385.2539099999999</c:v>
                </c:pt>
                <c:pt idx="13389">
                  <c:v>2382.8125000000018</c:v>
                </c:pt>
                <c:pt idx="13390">
                  <c:v>2385.2539099999999</c:v>
                </c:pt>
                <c:pt idx="13391">
                  <c:v>2385.2539099999999</c:v>
                </c:pt>
                <c:pt idx="13392">
                  <c:v>2385.2539099999999</c:v>
                </c:pt>
                <c:pt idx="13393">
                  <c:v>2385.2539099999999</c:v>
                </c:pt>
                <c:pt idx="13394">
                  <c:v>2385.2539099999999</c:v>
                </c:pt>
                <c:pt idx="13395">
                  <c:v>2385.2539099999999</c:v>
                </c:pt>
                <c:pt idx="13396">
                  <c:v>2385.2539099999999</c:v>
                </c:pt>
                <c:pt idx="13397">
                  <c:v>2385.2539099999999</c:v>
                </c:pt>
                <c:pt idx="13398">
                  <c:v>2385.2539099999999</c:v>
                </c:pt>
                <c:pt idx="13399">
                  <c:v>2385.2539099999999</c:v>
                </c:pt>
                <c:pt idx="13400">
                  <c:v>2385.2539099999999</c:v>
                </c:pt>
                <c:pt idx="13401">
                  <c:v>2385.2539099999999</c:v>
                </c:pt>
                <c:pt idx="13402">
                  <c:v>2385.2539099999999</c:v>
                </c:pt>
                <c:pt idx="13403">
                  <c:v>2385.2539099999999</c:v>
                </c:pt>
                <c:pt idx="13404">
                  <c:v>2385.2539099999999</c:v>
                </c:pt>
                <c:pt idx="13405">
                  <c:v>2385.2539099999999</c:v>
                </c:pt>
                <c:pt idx="13406">
                  <c:v>2385.2539099999999</c:v>
                </c:pt>
                <c:pt idx="13407">
                  <c:v>2385.2539099999999</c:v>
                </c:pt>
                <c:pt idx="13408">
                  <c:v>2382.8125000000018</c:v>
                </c:pt>
                <c:pt idx="13409">
                  <c:v>2385.2539099999999</c:v>
                </c:pt>
                <c:pt idx="13410">
                  <c:v>2382.8125000000018</c:v>
                </c:pt>
                <c:pt idx="13411">
                  <c:v>2385.2539099999999</c:v>
                </c:pt>
                <c:pt idx="13412">
                  <c:v>2385.2539099999999</c:v>
                </c:pt>
                <c:pt idx="13413">
                  <c:v>2385.2539099999999</c:v>
                </c:pt>
                <c:pt idx="13414">
                  <c:v>2385.2539099999999</c:v>
                </c:pt>
                <c:pt idx="13415">
                  <c:v>2385.2539099999999</c:v>
                </c:pt>
                <c:pt idx="13416">
                  <c:v>2385.2539099999999</c:v>
                </c:pt>
                <c:pt idx="13417">
                  <c:v>2382.8125000000018</c:v>
                </c:pt>
                <c:pt idx="13418">
                  <c:v>2385.2539099999999</c:v>
                </c:pt>
                <c:pt idx="13419">
                  <c:v>2385.2539099999999</c:v>
                </c:pt>
                <c:pt idx="13420">
                  <c:v>2385.2539099999999</c:v>
                </c:pt>
                <c:pt idx="13421">
                  <c:v>2385.2539099999999</c:v>
                </c:pt>
                <c:pt idx="13422">
                  <c:v>2385.2539099999999</c:v>
                </c:pt>
                <c:pt idx="13423">
                  <c:v>2385.2539099999999</c:v>
                </c:pt>
                <c:pt idx="13424">
                  <c:v>2385.2539099999999</c:v>
                </c:pt>
                <c:pt idx="13425">
                  <c:v>2385.2539099999999</c:v>
                </c:pt>
                <c:pt idx="13426">
                  <c:v>2385.2539099999999</c:v>
                </c:pt>
                <c:pt idx="13427">
                  <c:v>2385.2539099999999</c:v>
                </c:pt>
                <c:pt idx="13428">
                  <c:v>2385.2539099999999</c:v>
                </c:pt>
                <c:pt idx="13429">
                  <c:v>2382.8125000000018</c:v>
                </c:pt>
                <c:pt idx="13430">
                  <c:v>2385.2539099999999</c:v>
                </c:pt>
                <c:pt idx="13431">
                  <c:v>2382.8125000000018</c:v>
                </c:pt>
                <c:pt idx="13432">
                  <c:v>2385.2539099999999</c:v>
                </c:pt>
                <c:pt idx="13433">
                  <c:v>2382.8125000000018</c:v>
                </c:pt>
                <c:pt idx="13434">
                  <c:v>2385.2539099999999</c:v>
                </c:pt>
                <c:pt idx="13435">
                  <c:v>2382.8125000000018</c:v>
                </c:pt>
                <c:pt idx="13436">
                  <c:v>2385.2539099999999</c:v>
                </c:pt>
                <c:pt idx="13437">
                  <c:v>2385.2539099999999</c:v>
                </c:pt>
                <c:pt idx="13438">
                  <c:v>2385.2539099999999</c:v>
                </c:pt>
                <c:pt idx="13439">
                  <c:v>2385.2539099999999</c:v>
                </c:pt>
                <c:pt idx="13440">
                  <c:v>2385.2539099999999</c:v>
                </c:pt>
                <c:pt idx="13441">
                  <c:v>2385.2539099999999</c:v>
                </c:pt>
                <c:pt idx="13442">
                  <c:v>2385.2539099999999</c:v>
                </c:pt>
                <c:pt idx="13443">
                  <c:v>2385.2539099999999</c:v>
                </c:pt>
                <c:pt idx="13444">
                  <c:v>2385.2539099999999</c:v>
                </c:pt>
                <c:pt idx="13445">
                  <c:v>2385.2539099999999</c:v>
                </c:pt>
                <c:pt idx="13446">
                  <c:v>2385.2539099999999</c:v>
                </c:pt>
                <c:pt idx="13447">
                  <c:v>2385.2539099999999</c:v>
                </c:pt>
                <c:pt idx="13448">
                  <c:v>2385.2539099999999</c:v>
                </c:pt>
                <c:pt idx="13449">
                  <c:v>2385.2539099999999</c:v>
                </c:pt>
                <c:pt idx="13450">
                  <c:v>2385.2539099999999</c:v>
                </c:pt>
                <c:pt idx="13451">
                  <c:v>2385.2539099999999</c:v>
                </c:pt>
                <c:pt idx="13452">
                  <c:v>2385.2539099999999</c:v>
                </c:pt>
                <c:pt idx="13453">
                  <c:v>2385.2539099999999</c:v>
                </c:pt>
                <c:pt idx="13454">
                  <c:v>2382.8125000000018</c:v>
                </c:pt>
                <c:pt idx="13455">
                  <c:v>2382.8125000000018</c:v>
                </c:pt>
                <c:pt idx="13456">
                  <c:v>2385.2539099999999</c:v>
                </c:pt>
                <c:pt idx="13457">
                  <c:v>2385.2539099999999</c:v>
                </c:pt>
                <c:pt idx="13458">
                  <c:v>2385.2539099999999</c:v>
                </c:pt>
                <c:pt idx="13459">
                  <c:v>2385.2539099999999</c:v>
                </c:pt>
                <c:pt idx="13460">
                  <c:v>2385.2539099999999</c:v>
                </c:pt>
                <c:pt idx="13461">
                  <c:v>2385.2539099999999</c:v>
                </c:pt>
                <c:pt idx="13462">
                  <c:v>2382.8125000000018</c:v>
                </c:pt>
                <c:pt idx="13463">
                  <c:v>2385.2539099999999</c:v>
                </c:pt>
                <c:pt idx="13464">
                  <c:v>2385.2539099999999</c:v>
                </c:pt>
                <c:pt idx="13465">
                  <c:v>2385.2539099999999</c:v>
                </c:pt>
                <c:pt idx="13466">
                  <c:v>2385.2539099999999</c:v>
                </c:pt>
                <c:pt idx="13467">
                  <c:v>2385.2539099999999</c:v>
                </c:pt>
                <c:pt idx="13468">
                  <c:v>2385.2539099999999</c:v>
                </c:pt>
                <c:pt idx="13469">
                  <c:v>2385.2539099999999</c:v>
                </c:pt>
                <c:pt idx="13470">
                  <c:v>2385.2539099999999</c:v>
                </c:pt>
                <c:pt idx="13471">
                  <c:v>2382.8125000000018</c:v>
                </c:pt>
                <c:pt idx="13472">
                  <c:v>2385.2539099999999</c:v>
                </c:pt>
                <c:pt idx="13473">
                  <c:v>2382.8125000000018</c:v>
                </c:pt>
                <c:pt idx="13474">
                  <c:v>2385.2539099999999</c:v>
                </c:pt>
                <c:pt idx="13475">
                  <c:v>2385.2539099999999</c:v>
                </c:pt>
                <c:pt idx="13476">
                  <c:v>2385.2539099999999</c:v>
                </c:pt>
                <c:pt idx="13477">
                  <c:v>2385.2539099999999</c:v>
                </c:pt>
                <c:pt idx="13478">
                  <c:v>2385.2539099999999</c:v>
                </c:pt>
                <c:pt idx="13479">
                  <c:v>2385.2539099999999</c:v>
                </c:pt>
                <c:pt idx="13480">
                  <c:v>2385.2539099999999</c:v>
                </c:pt>
                <c:pt idx="13481">
                  <c:v>2385.2539099999999</c:v>
                </c:pt>
                <c:pt idx="13482">
                  <c:v>2385.2539099999999</c:v>
                </c:pt>
                <c:pt idx="13483">
                  <c:v>2385.2539099999999</c:v>
                </c:pt>
                <c:pt idx="13484">
                  <c:v>2385.2539099999999</c:v>
                </c:pt>
                <c:pt idx="13485">
                  <c:v>2385.2539099999999</c:v>
                </c:pt>
                <c:pt idx="13486">
                  <c:v>2385.2539099999999</c:v>
                </c:pt>
                <c:pt idx="13487">
                  <c:v>2385.2539099999999</c:v>
                </c:pt>
                <c:pt idx="13488">
                  <c:v>2385.2539099999999</c:v>
                </c:pt>
                <c:pt idx="13489">
                  <c:v>2382.8125000000018</c:v>
                </c:pt>
                <c:pt idx="13490">
                  <c:v>2385.2539099999999</c:v>
                </c:pt>
                <c:pt idx="13491">
                  <c:v>2385.2539099999999</c:v>
                </c:pt>
                <c:pt idx="13492">
                  <c:v>2385.2539099999999</c:v>
                </c:pt>
                <c:pt idx="13493">
                  <c:v>2385.2539099999999</c:v>
                </c:pt>
                <c:pt idx="13494">
                  <c:v>2385.2539099999999</c:v>
                </c:pt>
                <c:pt idx="13495">
                  <c:v>2385.2539099999999</c:v>
                </c:pt>
                <c:pt idx="13496">
                  <c:v>2385.2539099999999</c:v>
                </c:pt>
                <c:pt idx="13497">
                  <c:v>2382.8125000000018</c:v>
                </c:pt>
                <c:pt idx="13498">
                  <c:v>2385.2539099999999</c:v>
                </c:pt>
                <c:pt idx="13499">
                  <c:v>2385.2539099999999</c:v>
                </c:pt>
                <c:pt idx="13500">
                  <c:v>2385.2539099999999</c:v>
                </c:pt>
                <c:pt idx="13501">
                  <c:v>2382.8125000000018</c:v>
                </c:pt>
                <c:pt idx="13502">
                  <c:v>2385.2539099999999</c:v>
                </c:pt>
                <c:pt idx="13503">
                  <c:v>2385.2539099999999</c:v>
                </c:pt>
                <c:pt idx="13504">
                  <c:v>2385.2539099999999</c:v>
                </c:pt>
                <c:pt idx="13505">
                  <c:v>2382.8125000000018</c:v>
                </c:pt>
                <c:pt idx="13506">
                  <c:v>2385.2539099999999</c:v>
                </c:pt>
                <c:pt idx="13507">
                  <c:v>2385.2539099999999</c:v>
                </c:pt>
                <c:pt idx="13508">
                  <c:v>2385.2539099999999</c:v>
                </c:pt>
                <c:pt idx="13509">
                  <c:v>2385.2539099999999</c:v>
                </c:pt>
                <c:pt idx="13510">
                  <c:v>2382.8125000000018</c:v>
                </c:pt>
                <c:pt idx="13511">
                  <c:v>2385.2539099999999</c:v>
                </c:pt>
                <c:pt idx="13512">
                  <c:v>2382.8125000000018</c:v>
                </c:pt>
                <c:pt idx="13513">
                  <c:v>2385.2539099999999</c:v>
                </c:pt>
                <c:pt idx="13514">
                  <c:v>2382.8125000000018</c:v>
                </c:pt>
                <c:pt idx="13515">
                  <c:v>2385.2539099999999</c:v>
                </c:pt>
                <c:pt idx="13516">
                  <c:v>2385.2539099999999</c:v>
                </c:pt>
                <c:pt idx="13517">
                  <c:v>2385.2539099999999</c:v>
                </c:pt>
                <c:pt idx="13518">
                  <c:v>2385.2539099999999</c:v>
                </c:pt>
                <c:pt idx="13519">
                  <c:v>2385.2539099999999</c:v>
                </c:pt>
                <c:pt idx="13520">
                  <c:v>2385.2539099999999</c:v>
                </c:pt>
                <c:pt idx="13521">
                  <c:v>2385.2539099999999</c:v>
                </c:pt>
                <c:pt idx="13522">
                  <c:v>2382.8125000000018</c:v>
                </c:pt>
                <c:pt idx="13523">
                  <c:v>2385.2539099999999</c:v>
                </c:pt>
                <c:pt idx="13524">
                  <c:v>2385.2539099999999</c:v>
                </c:pt>
                <c:pt idx="13525">
                  <c:v>2385.2539099999999</c:v>
                </c:pt>
                <c:pt idx="13526">
                  <c:v>2385.2539099999999</c:v>
                </c:pt>
                <c:pt idx="13527">
                  <c:v>2382.8125000000018</c:v>
                </c:pt>
                <c:pt idx="13528">
                  <c:v>2385.2539099999999</c:v>
                </c:pt>
                <c:pt idx="13529">
                  <c:v>2382.8125000000018</c:v>
                </c:pt>
                <c:pt idx="13530">
                  <c:v>2385.2539099999999</c:v>
                </c:pt>
                <c:pt idx="13531">
                  <c:v>2385.2539099999999</c:v>
                </c:pt>
                <c:pt idx="13532">
                  <c:v>2385.2539099999999</c:v>
                </c:pt>
                <c:pt idx="13533">
                  <c:v>2385.2539099999999</c:v>
                </c:pt>
                <c:pt idx="13534">
                  <c:v>2385.2539099999999</c:v>
                </c:pt>
                <c:pt idx="13535">
                  <c:v>2385.2539099999999</c:v>
                </c:pt>
                <c:pt idx="13536">
                  <c:v>2385.2539099999999</c:v>
                </c:pt>
                <c:pt idx="13537">
                  <c:v>2385.2539099999999</c:v>
                </c:pt>
                <c:pt idx="13538">
                  <c:v>2385.2539099999999</c:v>
                </c:pt>
                <c:pt idx="13539">
                  <c:v>2385.2539099999999</c:v>
                </c:pt>
                <c:pt idx="13540">
                  <c:v>2382.8125000000018</c:v>
                </c:pt>
                <c:pt idx="13541">
                  <c:v>2385.2539099999999</c:v>
                </c:pt>
                <c:pt idx="13542">
                  <c:v>2385.2539099999999</c:v>
                </c:pt>
                <c:pt idx="13543">
                  <c:v>2385.2539099999999</c:v>
                </c:pt>
                <c:pt idx="13544">
                  <c:v>2385.2539099999999</c:v>
                </c:pt>
                <c:pt idx="13545">
                  <c:v>2385.2539099999999</c:v>
                </c:pt>
                <c:pt idx="13546">
                  <c:v>2385.2539099999999</c:v>
                </c:pt>
                <c:pt idx="13547">
                  <c:v>2382.8125000000018</c:v>
                </c:pt>
                <c:pt idx="13548">
                  <c:v>2385.2539099999999</c:v>
                </c:pt>
                <c:pt idx="13549">
                  <c:v>2385.2539099999999</c:v>
                </c:pt>
                <c:pt idx="13550">
                  <c:v>2385.2539099999999</c:v>
                </c:pt>
                <c:pt idx="13551">
                  <c:v>2385.2539099999999</c:v>
                </c:pt>
                <c:pt idx="13552">
                  <c:v>2385.2539099999999</c:v>
                </c:pt>
                <c:pt idx="13553">
                  <c:v>2382.8125000000018</c:v>
                </c:pt>
                <c:pt idx="13554">
                  <c:v>2385.2539099999999</c:v>
                </c:pt>
                <c:pt idx="13555">
                  <c:v>2385.2539099999999</c:v>
                </c:pt>
                <c:pt idx="13556">
                  <c:v>2385.2539099999999</c:v>
                </c:pt>
                <c:pt idx="13557">
                  <c:v>2385.2539099999999</c:v>
                </c:pt>
                <c:pt idx="13558">
                  <c:v>2385.2539099999999</c:v>
                </c:pt>
                <c:pt idx="13559">
                  <c:v>2385.2539099999999</c:v>
                </c:pt>
                <c:pt idx="13560">
                  <c:v>2385.2539099999999</c:v>
                </c:pt>
                <c:pt idx="13561">
                  <c:v>2385.2539099999999</c:v>
                </c:pt>
                <c:pt idx="13562">
                  <c:v>2385.2539099999999</c:v>
                </c:pt>
                <c:pt idx="13563">
                  <c:v>2382.8125000000018</c:v>
                </c:pt>
                <c:pt idx="13564">
                  <c:v>2382.8125000000018</c:v>
                </c:pt>
                <c:pt idx="13565">
                  <c:v>2385.2539099999999</c:v>
                </c:pt>
                <c:pt idx="13566">
                  <c:v>2385.2539099999999</c:v>
                </c:pt>
                <c:pt idx="13567">
                  <c:v>2382.8125000000018</c:v>
                </c:pt>
                <c:pt idx="13568">
                  <c:v>2382.8125000000018</c:v>
                </c:pt>
                <c:pt idx="13569">
                  <c:v>2385.2539099999999</c:v>
                </c:pt>
                <c:pt idx="13570">
                  <c:v>2382.8125000000018</c:v>
                </c:pt>
                <c:pt idx="13571">
                  <c:v>2385.2539099999999</c:v>
                </c:pt>
                <c:pt idx="13572">
                  <c:v>2382.8125000000018</c:v>
                </c:pt>
                <c:pt idx="13573">
                  <c:v>2385.2539099999999</c:v>
                </c:pt>
                <c:pt idx="13574">
                  <c:v>2385.2539099999999</c:v>
                </c:pt>
                <c:pt idx="13575">
                  <c:v>2385.2539099999999</c:v>
                </c:pt>
                <c:pt idx="13576">
                  <c:v>2385.2539099999999</c:v>
                </c:pt>
                <c:pt idx="13577">
                  <c:v>2385.2539099999999</c:v>
                </c:pt>
                <c:pt idx="13578">
                  <c:v>2382.8125000000018</c:v>
                </c:pt>
                <c:pt idx="13579">
                  <c:v>2385.2539099999999</c:v>
                </c:pt>
                <c:pt idx="13580">
                  <c:v>2382.8125000000018</c:v>
                </c:pt>
                <c:pt idx="13581">
                  <c:v>2385.2539099999999</c:v>
                </c:pt>
                <c:pt idx="13582">
                  <c:v>2385.2539099999999</c:v>
                </c:pt>
                <c:pt idx="13583">
                  <c:v>2385.2539099999999</c:v>
                </c:pt>
                <c:pt idx="13584">
                  <c:v>2385.2539099999999</c:v>
                </c:pt>
                <c:pt idx="13585">
                  <c:v>2385.2539099999999</c:v>
                </c:pt>
                <c:pt idx="13586">
                  <c:v>2385.2539099999999</c:v>
                </c:pt>
                <c:pt idx="13587">
                  <c:v>2385.2539099999999</c:v>
                </c:pt>
                <c:pt idx="13588">
                  <c:v>2385.2539099999999</c:v>
                </c:pt>
                <c:pt idx="13589">
                  <c:v>2385.2539099999999</c:v>
                </c:pt>
                <c:pt idx="13590">
                  <c:v>2385.2539099999999</c:v>
                </c:pt>
                <c:pt idx="13591">
                  <c:v>2385.2539099999999</c:v>
                </c:pt>
                <c:pt idx="13592">
                  <c:v>2382.8125000000018</c:v>
                </c:pt>
                <c:pt idx="13593">
                  <c:v>2385.2539099999999</c:v>
                </c:pt>
                <c:pt idx="13594">
                  <c:v>2385.2539099999999</c:v>
                </c:pt>
                <c:pt idx="13595">
                  <c:v>2385.2539099999999</c:v>
                </c:pt>
                <c:pt idx="13596">
                  <c:v>2385.2539099999999</c:v>
                </c:pt>
                <c:pt idx="13597">
                  <c:v>2385.2539099999999</c:v>
                </c:pt>
                <c:pt idx="13598">
                  <c:v>2385.2539099999999</c:v>
                </c:pt>
                <c:pt idx="13599">
                  <c:v>2385.2539099999999</c:v>
                </c:pt>
                <c:pt idx="13600">
                  <c:v>2385.2539099999999</c:v>
                </c:pt>
                <c:pt idx="13601">
                  <c:v>2382.8125000000018</c:v>
                </c:pt>
                <c:pt idx="13602">
                  <c:v>2382.8125000000018</c:v>
                </c:pt>
                <c:pt idx="13603">
                  <c:v>2382.8125000000018</c:v>
                </c:pt>
                <c:pt idx="13604">
                  <c:v>2382.8125000000018</c:v>
                </c:pt>
                <c:pt idx="13605">
                  <c:v>2385.2539099999999</c:v>
                </c:pt>
                <c:pt idx="13606">
                  <c:v>2385.2539099999999</c:v>
                </c:pt>
                <c:pt idx="13607">
                  <c:v>2385.2539099999999</c:v>
                </c:pt>
                <c:pt idx="13608">
                  <c:v>2385.2539099999999</c:v>
                </c:pt>
                <c:pt idx="13609">
                  <c:v>2385.2539099999999</c:v>
                </c:pt>
                <c:pt idx="13610">
                  <c:v>2385.2539099999999</c:v>
                </c:pt>
                <c:pt idx="13611">
                  <c:v>2385.2539099999999</c:v>
                </c:pt>
                <c:pt idx="13612">
                  <c:v>2385.2539099999999</c:v>
                </c:pt>
                <c:pt idx="13613">
                  <c:v>2385.2539099999999</c:v>
                </c:pt>
                <c:pt idx="13614">
                  <c:v>2385.2539099999999</c:v>
                </c:pt>
                <c:pt idx="13615">
                  <c:v>2385.2539099999999</c:v>
                </c:pt>
                <c:pt idx="13616">
                  <c:v>2382.8125000000018</c:v>
                </c:pt>
                <c:pt idx="13617">
                  <c:v>2382.8125000000018</c:v>
                </c:pt>
                <c:pt idx="13618">
                  <c:v>2385.2539099999999</c:v>
                </c:pt>
                <c:pt idx="13619">
                  <c:v>2385.2539099999999</c:v>
                </c:pt>
                <c:pt idx="13620">
                  <c:v>2385.2539099999999</c:v>
                </c:pt>
                <c:pt idx="13621">
                  <c:v>2385.2539099999999</c:v>
                </c:pt>
                <c:pt idx="13622">
                  <c:v>2385.2539099999999</c:v>
                </c:pt>
                <c:pt idx="13623">
                  <c:v>2385.2539099999999</c:v>
                </c:pt>
                <c:pt idx="13624">
                  <c:v>2385.2539099999999</c:v>
                </c:pt>
                <c:pt idx="13625">
                  <c:v>2382.8125000000018</c:v>
                </c:pt>
                <c:pt idx="13626">
                  <c:v>2382.8125000000018</c:v>
                </c:pt>
                <c:pt idx="13627">
                  <c:v>2382.8125000000018</c:v>
                </c:pt>
                <c:pt idx="13628">
                  <c:v>2385.2539099999999</c:v>
                </c:pt>
                <c:pt idx="13629">
                  <c:v>2385.2539099999999</c:v>
                </c:pt>
                <c:pt idx="13630">
                  <c:v>2385.2539099999999</c:v>
                </c:pt>
                <c:pt idx="13631">
                  <c:v>2385.2539099999999</c:v>
                </c:pt>
                <c:pt idx="13632">
                  <c:v>2385.2539099999999</c:v>
                </c:pt>
                <c:pt idx="13633">
                  <c:v>2382.8125000000018</c:v>
                </c:pt>
                <c:pt idx="13634">
                  <c:v>2385.2539099999999</c:v>
                </c:pt>
                <c:pt idx="13635">
                  <c:v>2385.2539099999999</c:v>
                </c:pt>
                <c:pt idx="13636">
                  <c:v>2385.2539099999999</c:v>
                </c:pt>
                <c:pt idx="13637">
                  <c:v>2385.2539099999999</c:v>
                </c:pt>
                <c:pt idx="13638">
                  <c:v>2382.8125000000018</c:v>
                </c:pt>
                <c:pt idx="13639">
                  <c:v>2385.2539099999999</c:v>
                </c:pt>
                <c:pt idx="13640">
                  <c:v>2385.2539099999999</c:v>
                </c:pt>
                <c:pt idx="13641">
                  <c:v>2385.2539099999999</c:v>
                </c:pt>
                <c:pt idx="13642">
                  <c:v>2385.2539099999999</c:v>
                </c:pt>
                <c:pt idx="13643">
                  <c:v>2385.2539099999999</c:v>
                </c:pt>
                <c:pt idx="13644">
                  <c:v>2382.8125000000018</c:v>
                </c:pt>
                <c:pt idx="13645">
                  <c:v>2385.2539099999999</c:v>
                </c:pt>
                <c:pt idx="13646">
                  <c:v>2385.2539099999999</c:v>
                </c:pt>
                <c:pt idx="13647">
                  <c:v>2385.2539099999999</c:v>
                </c:pt>
                <c:pt idx="13648">
                  <c:v>2385.2539099999999</c:v>
                </c:pt>
                <c:pt idx="13649">
                  <c:v>2385.2539099999999</c:v>
                </c:pt>
                <c:pt idx="13650">
                  <c:v>2385.2539099999999</c:v>
                </c:pt>
                <c:pt idx="13651">
                  <c:v>2385.2539099999999</c:v>
                </c:pt>
                <c:pt idx="13652">
                  <c:v>2385.2539099999999</c:v>
                </c:pt>
                <c:pt idx="13653">
                  <c:v>2385.2539099999999</c:v>
                </c:pt>
                <c:pt idx="13654">
                  <c:v>2382.8125000000018</c:v>
                </c:pt>
                <c:pt idx="13655">
                  <c:v>2382.8125000000018</c:v>
                </c:pt>
                <c:pt idx="13656">
                  <c:v>2385.2539099999999</c:v>
                </c:pt>
                <c:pt idx="13657">
                  <c:v>2385.2539099999999</c:v>
                </c:pt>
                <c:pt idx="13658">
                  <c:v>2385.2539099999999</c:v>
                </c:pt>
                <c:pt idx="13659">
                  <c:v>2385.2539099999999</c:v>
                </c:pt>
                <c:pt idx="13660">
                  <c:v>2385.2539099999999</c:v>
                </c:pt>
                <c:pt idx="13661">
                  <c:v>2385.2539099999999</c:v>
                </c:pt>
                <c:pt idx="13662">
                  <c:v>2382.8125000000018</c:v>
                </c:pt>
                <c:pt idx="13663">
                  <c:v>2385.2539099999999</c:v>
                </c:pt>
                <c:pt idx="13664">
                  <c:v>2385.2539099999999</c:v>
                </c:pt>
                <c:pt idx="13665">
                  <c:v>2385.2539099999999</c:v>
                </c:pt>
                <c:pt idx="13666">
                  <c:v>2385.2539099999999</c:v>
                </c:pt>
                <c:pt idx="13667">
                  <c:v>2385.2539099999999</c:v>
                </c:pt>
                <c:pt idx="13668">
                  <c:v>2385.2539099999999</c:v>
                </c:pt>
                <c:pt idx="13669">
                  <c:v>2385.2539099999999</c:v>
                </c:pt>
                <c:pt idx="13670">
                  <c:v>2385.2539099999999</c:v>
                </c:pt>
                <c:pt idx="13671">
                  <c:v>2385.2539099999999</c:v>
                </c:pt>
                <c:pt idx="13672">
                  <c:v>2385.2539099999999</c:v>
                </c:pt>
                <c:pt idx="13673">
                  <c:v>2385.2539099999999</c:v>
                </c:pt>
                <c:pt idx="13674">
                  <c:v>2385.2539099999999</c:v>
                </c:pt>
                <c:pt idx="13675">
                  <c:v>2385.2539099999999</c:v>
                </c:pt>
                <c:pt idx="13676">
                  <c:v>2385.2539099999999</c:v>
                </c:pt>
                <c:pt idx="13677">
                  <c:v>2385.2539099999999</c:v>
                </c:pt>
                <c:pt idx="13678">
                  <c:v>2385.2539099999999</c:v>
                </c:pt>
                <c:pt idx="13679">
                  <c:v>2385.2539099999999</c:v>
                </c:pt>
                <c:pt idx="13680">
                  <c:v>2385.2539099999999</c:v>
                </c:pt>
                <c:pt idx="13681">
                  <c:v>2385.2539099999999</c:v>
                </c:pt>
                <c:pt idx="13682">
                  <c:v>2385.2539099999999</c:v>
                </c:pt>
                <c:pt idx="13683">
                  <c:v>2385.2539099999999</c:v>
                </c:pt>
                <c:pt idx="13684">
                  <c:v>2385.2539099999999</c:v>
                </c:pt>
                <c:pt idx="13685">
                  <c:v>2382.8125000000018</c:v>
                </c:pt>
                <c:pt idx="13686">
                  <c:v>2385.2539099999999</c:v>
                </c:pt>
                <c:pt idx="13687">
                  <c:v>2382.8125000000018</c:v>
                </c:pt>
                <c:pt idx="13688">
                  <c:v>2385.2539099999999</c:v>
                </c:pt>
                <c:pt idx="13689">
                  <c:v>2385.2539099999999</c:v>
                </c:pt>
                <c:pt idx="13690">
                  <c:v>2382.8125000000018</c:v>
                </c:pt>
                <c:pt idx="13691">
                  <c:v>2385.2539099999999</c:v>
                </c:pt>
                <c:pt idx="13692">
                  <c:v>2385.2539099999999</c:v>
                </c:pt>
                <c:pt idx="13693">
                  <c:v>2385.2539099999999</c:v>
                </c:pt>
                <c:pt idx="13694">
                  <c:v>2385.2539099999999</c:v>
                </c:pt>
                <c:pt idx="13695">
                  <c:v>2385.2539099999999</c:v>
                </c:pt>
                <c:pt idx="13696">
                  <c:v>2385.2539099999999</c:v>
                </c:pt>
                <c:pt idx="13697">
                  <c:v>2385.2539099999999</c:v>
                </c:pt>
                <c:pt idx="13698">
                  <c:v>2385.2539099999999</c:v>
                </c:pt>
                <c:pt idx="13699">
                  <c:v>2382.8125000000018</c:v>
                </c:pt>
                <c:pt idx="13700">
                  <c:v>2385.2539099999999</c:v>
                </c:pt>
                <c:pt idx="13701">
                  <c:v>2385.2539099999999</c:v>
                </c:pt>
                <c:pt idx="13702">
                  <c:v>2385.2539099999999</c:v>
                </c:pt>
                <c:pt idx="13703">
                  <c:v>2385.2539099999999</c:v>
                </c:pt>
                <c:pt idx="13704">
                  <c:v>2385.2539099999999</c:v>
                </c:pt>
                <c:pt idx="13705">
                  <c:v>2385.2539099999999</c:v>
                </c:pt>
                <c:pt idx="13706">
                  <c:v>2385.2539099999999</c:v>
                </c:pt>
                <c:pt idx="13707">
                  <c:v>2382.8125000000018</c:v>
                </c:pt>
                <c:pt idx="13708">
                  <c:v>2385.2539099999999</c:v>
                </c:pt>
                <c:pt idx="13709">
                  <c:v>2385.2539099999999</c:v>
                </c:pt>
                <c:pt idx="13710">
                  <c:v>2385.2539099999999</c:v>
                </c:pt>
                <c:pt idx="13711">
                  <c:v>2385.2539099999999</c:v>
                </c:pt>
                <c:pt idx="13712">
                  <c:v>2385.2539099999999</c:v>
                </c:pt>
                <c:pt idx="13713">
                  <c:v>2385.2539099999999</c:v>
                </c:pt>
                <c:pt idx="13714">
                  <c:v>2382.8125000000018</c:v>
                </c:pt>
                <c:pt idx="13715">
                  <c:v>2385.2539099999999</c:v>
                </c:pt>
                <c:pt idx="13716">
                  <c:v>2385.2539099999999</c:v>
                </c:pt>
                <c:pt idx="13717">
                  <c:v>2385.2539099999999</c:v>
                </c:pt>
                <c:pt idx="13718">
                  <c:v>2385.2539099999999</c:v>
                </c:pt>
                <c:pt idx="13719">
                  <c:v>2385.2539099999999</c:v>
                </c:pt>
                <c:pt idx="13720">
                  <c:v>2382.8125000000018</c:v>
                </c:pt>
                <c:pt idx="13721">
                  <c:v>2385.2539099999999</c:v>
                </c:pt>
                <c:pt idx="13722">
                  <c:v>2385.2539099999999</c:v>
                </c:pt>
                <c:pt idx="13723">
                  <c:v>2385.2539099999999</c:v>
                </c:pt>
                <c:pt idx="13724">
                  <c:v>2385.2539099999999</c:v>
                </c:pt>
                <c:pt idx="13725">
                  <c:v>2382.8125000000018</c:v>
                </c:pt>
                <c:pt idx="13726">
                  <c:v>2382.8125000000018</c:v>
                </c:pt>
                <c:pt idx="13727">
                  <c:v>2385.2539099999999</c:v>
                </c:pt>
                <c:pt idx="13728">
                  <c:v>2385.2539099999999</c:v>
                </c:pt>
                <c:pt idx="13729">
                  <c:v>2385.2539099999999</c:v>
                </c:pt>
                <c:pt idx="13730">
                  <c:v>2385.2539099999999</c:v>
                </c:pt>
                <c:pt idx="13731">
                  <c:v>2385.2539099999999</c:v>
                </c:pt>
                <c:pt idx="13732">
                  <c:v>2385.2539099999999</c:v>
                </c:pt>
                <c:pt idx="13733">
                  <c:v>2385.2539099999999</c:v>
                </c:pt>
                <c:pt idx="13734">
                  <c:v>2382.8125000000018</c:v>
                </c:pt>
                <c:pt idx="13735">
                  <c:v>2385.2539099999999</c:v>
                </c:pt>
                <c:pt idx="13736">
                  <c:v>2385.2539099999999</c:v>
                </c:pt>
                <c:pt idx="13737">
                  <c:v>2385.2539099999999</c:v>
                </c:pt>
                <c:pt idx="13738">
                  <c:v>2382.8125000000018</c:v>
                </c:pt>
                <c:pt idx="13739">
                  <c:v>2385.2539099999999</c:v>
                </c:pt>
                <c:pt idx="13740">
                  <c:v>2385.2539099999999</c:v>
                </c:pt>
                <c:pt idx="13741">
                  <c:v>2382.8125000000018</c:v>
                </c:pt>
                <c:pt idx="13742">
                  <c:v>2385.2539099999999</c:v>
                </c:pt>
                <c:pt idx="13743">
                  <c:v>2385.2539099999999</c:v>
                </c:pt>
                <c:pt idx="13744">
                  <c:v>2385.2539099999999</c:v>
                </c:pt>
                <c:pt idx="13745">
                  <c:v>2382.8125000000018</c:v>
                </c:pt>
                <c:pt idx="13746">
                  <c:v>2385.2539099999999</c:v>
                </c:pt>
                <c:pt idx="13747">
                  <c:v>2385.2539099999999</c:v>
                </c:pt>
                <c:pt idx="13748">
                  <c:v>2385.2539099999999</c:v>
                </c:pt>
                <c:pt idx="13749">
                  <c:v>2385.2539099999999</c:v>
                </c:pt>
                <c:pt idx="13750">
                  <c:v>2385.2539099999999</c:v>
                </c:pt>
                <c:pt idx="13751">
                  <c:v>2385.2539099999999</c:v>
                </c:pt>
                <c:pt idx="13752">
                  <c:v>2382.8125000000018</c:v>
                </c:pt>
                <c:pt idx="13753">
                  <c:v>2385.2539099999999</c:v>
                </c:pt>
                <c:pt idx="13754">
                  <c:v>2385.2539099999999</c:v>
                </c:pt>
                <c:pt idx="13755">
                  <c:v>2385.2539099999999</c:v>
                </c:pt>
                <c:pt idx="13756">
                  <c:v>2385.2539099999999</c:v>
                </c:pt>
                <c:pt idx="13757">
                  <c:v>2385.2539099999999</c:v>
                </c:pt>
                <c:pt idx="13758">
                  <c:v>2385.2539099999999</c:v>
                </c:pt>
                <c:pt idx="13759">
                  <c:v>2385.2539099999999</c:v>
                </c:pt>
                <c:pt idx="13760">
                  <c:v>2385.2539099999999</c:v>
                </c:pt>
                <c:pt idx="13761">
                  <c:v>2385.2539099999999</c:v>
                </c:pt>
                <c:pt idx="13762">
                  <c:v>2382.8125000000018</c:v>
                </c:pt>
                <c:pt idx="13763">
                  <c:v>2382.8125000000018</c:v>
                </c:pt>
                <c:pt idx="13764">
                  <c:v>2385.2539099999999</c:v>
                </c:pt>
                <c:pt idx="13765">
                  <c:v>2382.8125000000018</c:v>
                </c:pt>
                <c:pt idx="13766">
                  <c:v>2385.2539099999999</c:v>
                </c:pt>
                <c:pt idx="13767">
                  <c:v>2385.2539099999999</c:v>
                </c:pt>
                <c:pt idx="13768">
                  <c:v>2385.2539099999999</c:v>
                </c:pt>
                <c:pt idx="13769">
                  <c:v>2382.8125000000018</c:v>
                </c:pt>
                <c:pt idx="13770">
                  <c:v>2385.2539099999999</c:v>
                </c:pt>
                <c:pt idx="13771">
                  <c:v>2382.8125000000018</c:v>
                </c:pt>
                <c:pt idx="13772">
                  <c:v>2385.2539099999999</c:v>
                </c:pt>
                <c:pt idx="13773">
                  <c:v>2385.2539099999999</c:v>
                </c:pt>
                <c:pt idx="13774">
                  <c:v>2382.8125000000018</c:v>
                </c:pt>
                <c:pt idx="13775">
                  <c:v>2385.2539099999999</c:v>
                </c:pt>
                <c:pt idx="13776">
                  <c:v>2382.8125000000018</c:v>
                </c:pt>
                <c:pt idx="13777">
                  <c:v>2382.8125000000018</c:v>
                </c:pt>
                <c:pt idx="13778">
                  <c:v>2385.2539099999999</c:v>
                </c:pt>
                <c:pt idx="13779">
                  <c:v>2385.2539099999999</c:v>
                </c:pt>
                <c:pt idx="13780">
                  <c:v>2382.8125000000018</c:v>
                </c:pt>
                <c:pt idx="13781">
                  <c:v>2385.2539099999999</c:v>
                </c:pt>
                <c:pt idx="13782">
                  <c:v>2382.8125000000018</c:v>
                </c:pt>
                <c:pt idx="13783">
                  <c:v>2382.8125000000018</c:v>
                </c:pt>
                <c:pt idx="13784">
                  <c:v>2382.8125000000018</c:v>
                </c:pt>
                <c:pt idx="13785">
                  <c:v>2382.8125000000018</c:v>
                </c:pt>
                <c:pt idx="13786">
                  <c:v>2385.2539099999999</c:v>
                </c:pt>
                <c:pt idx="13787">
                  <c:v>2385.2539099999999</c:v>
                </c:pt>
                <c:pt idx="13788">
                  <c:v>2385.2539099999999</c:v>
                </c:pt>
                <c:pt idx="13789">
                  <c:v>2385.2539099999999</c:v>
                </c:pt>
                <c:pt idx="13790">
                  <c:v>2385.2539099999999</c:v>
                </c:pt>
                <c:pt idx="13791">
                  <c:v>2385.2539099999999</c:v>
                </c:pt>
                <c:pt idx="13792">
                  <c:v>2385.2539099999999</c:v>
                </c:pt>
                <c:pt idx="13793">
                  <c:v>2385.2539099999999</c:v>
                </c:pt>
                <c:pt idx="13794">
                  <c:v>2385.2539099999999</c:v>
                </c:pt>
                <c:pt idx="13795">
                  <c:v>2382.8125000000018</c:v>
                </c:pt>
                <c:pt idx="13796">
                  <c:v>2385.2539099999999</c:v>
                </c:pt>
                <c:pt idx="13797">
                  <c:v>2382.8125000000018</c:v>
                </c:pt>
                <c:pt idx="13798">
                  <c:v>2385.2539099999999</c:v>
                </c:pt>
                <c:pt idx="13799">
                  <c:v>2382.8125000000018</c:v>
                </c:pt>
                <c:pt idx="13800">
                  <c:v>2382.8125000000018</c:v>
                </c:pt>
                <c:pt idx="13801">
                  <c:v>2385.2539099999999</c:v>
                </c:pt>
                <c:pt idx="13802">
                  <c:v>2385.2539099999999</c:v>
                </c:pt>
                <c:pt idx="13803">
                  <c:v>2385.2539099999999</c:v>
                </c:pt>
                <c:pt idx="13804">
                  <c:v>2385.2539099999999</c:v>
                </c:pt>
                <c:pt idx="13805">
                  <c:v>2385.2539099999999</c:v>
                </c:pt>
                <c:pt idx="13806">
                  <c:v>2385.2539099999999</c:v>
                </c:pt>
                <c:pt idx="13807">
                  <c:v>2382.8125000000018</c:v>
                </c:pt>
                <c:pt idx="13808">
                  <c:v>2385.2539099999999</c:v>
                </c:pt>
                <c:pt idx="13809">
                  <c:v>2385.2539099999999</c:v>
                </c:pt>
                <c:pt idx="13810">
                  <c:v>2382.8125000000018</c:v>
                </c:pt>
                <c:pt idx="13811">
                  <c:v>2382.8125000000018</c:v>
                </c:pt>
                <c:pt idx="13812">
                  <c:v>2382.8125000000018</c:v>
                </c:pt>
                <c:pt idx="13813">
                  <c:v>2382.8125000000018</c:v>
                </c:pt>
                <c:pt idx="13814">
                  <c:v>2385.2539099999999</c:v>
                </c:pt>
                <c:pt idx="13815">
                  <c:v>2385.2539099999999</c:v>
                </c:pt>
                <c:pt idx="13816">
                  <c:v>2385.2539099999999</c:v>
                </c:pt>
                <c:pt idx="13817">
                  <c:v>2385.2539099999999</c:v>
                </c:pt>
                <c:pt idx="13818">
                  <c:v>2382.8125000000018</c:v>
                </c:pt>
                <c:pt idx="13819">
                  <c:v>2385.2539099999999</c:v>
                </c:pt>
                <c:pt idx="13820">
                  <c:v>2385.2539099999999</c:v>
                </c:pt>
                <c:pt idx="13821">
                  <c:v>2385.2539099999999</c:v>
                </c:pt>
                <c:pt idx="13822">
                  <c:v>2382.8125000000018</c:v>
                </c:pt>
                <c:pt idx="13823">
                  <c:v>2385.2539099999999</c:v>
                </c:pt>
                <c:pt idx="13824">
                  <c:v>2385.2539099999999</c:v>
                </c:pt>
                <c:pt idx="13825">
                  <c:v>2382.8125000000018</c:v>
                </c:pt>
                <c:pt idx="13826">
                  <c:v>2385.2539099999999</c:v>
                </c:pt>
                <c:pt idx="13827">
                  <c:v>2385.2539099999999</c:v>
                </c:pt>
                <c:pt idx="13828">
                  <c:v>2382.8125000000018</c:v>
                </c:pt>
                <c:pt idx="13829">
                  <c:v>2385.2539099999999</c:v>
                </c:pt>
                <c:pt idx="13830">
                  <c:v>2382.8125000000018</c:v>
                </c:pt>
                <c:pt idx="13831">
                  <c:v>2385.2539099999999</c:v>
                </c:pt>
                <c:pt idx="13832">
                  <c:v>2382.8125000000018</c:v>
                </c:pt>
                <c:pt idx="13833">
                  <c:v>2382.8125000000018</c:v>
                </c:pt>
                <c:pt idx="13834">
                  <c:v>2385.2539099999999</c:v>
                </c:pt>
                <c:pt idx="13835">
                  <c:v>2385.2539099999999</c:v>
                </c:pt>
                <c:pt idx="13836">
                  <c:v>2385.2539099999999</c:v>
                </c:pt>
                <c:pt idx="13837">
                  <c:v>2385.2539099999999</c:v>
                </c:pt>
                <c:pt idx="13838">
                  <c:v>2382.8125000000018</c:v>
                </c:pt>
                <c:pt idx="13839">
                  <c:v>2382.8125000000018</c:v>
                </c:pt>
                <c:pt idx="13840">
                  <c:v>2385.2539099999999</c:v>
                </c:pt>
                <c:pt idx="13841">
                  <c:v>2385.2539099999999</c:v>
                </c:pt>
                <c:pt idx="13842">
                  <c:v>2385.2539099999999</c:v>
                </c:pt>
                <c:pt idx="13843">
                  <c:v>2385.2539099999999</c:v>
                </c:pt>
                <c:pt idx="13844">
                  <c:v>2382.8125000000018</c:v>
                </c:pt>
                <c:pt idx="13845">
                  <c:v>2385.2539099999999</c:v>
                </c:pt>
                <c:pt idx="13846">
                  <c:v>2382.8125000000018</c:v>
                </c:pt>
                <c:pt idx="13847">
                  <c:v>2382.8125000000018</c:v>
                </c:pt>
                <c:pt idx="13848">
                  <c:v>2385.2539099999999</c:v>
                </c:pt>
                <c:pt idx="13849">
                  <c:v>2385.2539099999999</c:v>
                </c:pt>
                <c:pt idx="13850">
                  <c:v>2385.2539099999999</c:v>
                </c:pt>
                <c:pt idx="13851">
                  <c:v>2385.2539099999999</c:v>
                </c:pt>
                <c:pt idx="13852">
                  <c:v>2385.2539099999999</c:v>
                </c:pt>
                <c:pt idx="13853">
                  <c:v>2385.2539099999999</c:v>
                </c:pt>
                <c:pt idx="13854">
                  <c:v>2385.2539099999999</c:v>
                </c:pt>
                <c:pt idx="13855">
                  <c:v>2382.8125000000018</c:v>
                </c:pt>
                <c:pt idx="13856">
                  <c:v>2385.2539099999999</c:v>
                </c:pt>
                <c:pt idx="13857">
                  <c:v>2382.8125000000018</c:v>
                </c:pt>
                <c:pt idx="13858">
                  <c:v>2385.2539099999999</c:v>
                </c:pt>
                <c:pt idx="13859">
                  <c:v>2385.2539099999999</c:v>
                </c:pt>
                <c:pt idx="13860">
                  <c:v>2385.2539099999999</c:v>
                </c:pt>
                <c:pt idx="13861">
                  <c:v>2385.2539099999999</c:v>
                </c:pt>
                <c:pt idx="13862">
                  <c:v>2382.8125000000018</c:v>
                </c:pt>
                <c:pt idx="13863">
                  <c:v>2385.2539099999999</c:v>
                </c:pt>
                <c:pt idx="13864">
                  <c:v>2385.2539099999999</c:v>
                </c:pt>
                <c:pt idx="13865">
                  <c:v>2385.2539099999999</c:v>
                </c:pt>
                <c:pt idx="13866">
                  <c:v>2385.2539099999999</c:v>
                </c:pt>
                <c:pt idx="13867">
                  <c:v>2385.2539099999999</c:v>
                </c:pt>
                <c:pt idx="13868">
                  <c:v>2382.8125000000018</c:v>
                </c:pt>
                <c:pt idx="13869">
                  <c:v>2385.2539099999999</c:v>
                </c:pt>
                <c:pt idx="13870">
                  <c:v>2385.2539099999999</c:v>
                </c:pt>
                <c:pt idx="13871">
                  <c:v>2385.2539099999999</c:v>
                </c:pt>
                <c:pt idx="13872">
                  <c:v>2382.8125000000018</c:v>
                </c:pt>
                <c:pt idx="13873">
                  <c:v>2385.2539099999999</c:v>
                </c:pt>
                <c:pt idx="13874">
                  <c:v>2382.8125000000018</c:v>
                </c:pt>
                <c:pt idx="13875">
                  <c:v>2385.2539099999999</c:v>
                </c:pt>
                <c:pt idx="13876">
                  <c:v>2385.2539099999999</c:v>
                </c:pt>
                <c:pt idx="13877">
                  <c:v>2382.8125000000018</c:v>
                </c:pt>
                <c:pt idx="13878">
                  <c:v>2385.2539099999999</c:v>
                </c:pt>
                <c:pt idx="13879">
                  <c:v>2382.8125000000018</c:v>
                </c:pt>
                <c:pt idx="13880">
                  <c:v>2385.2539099999999</c:v>
                </c:pt>
                <c:pt idx="13881">
                  <c:v>2385.2539099999999</c:v>
                </c:pt>
                <c:pt idx="13882">
                  <c:v>2385.2539099999999</c:v>
                </c:pt>
                <c:pt idx="13883">
                  <c:v>2385.2539099999999</c:v>
                </c:pt>
                <c:pt idx="13884">
                  <c:v>2382.8125000000018</c:v>
                </c:pt>
                <c:pt idx="13885">
                  <c:v>2382.8125000000018</c:v>
                </c:pt>
                <c:pt idx="13886">
                  <c:v>2385.2539099999999</c:v>
                </c:pt>
                <c:pt idx="13887">
                  <c:v>2385.2539099999999</c:v>
                </c:pt>
                <c:pt idx="13888">
                  <c:v>2385.2539099999999</c:v>
                </c:pt>
                <c:pt idx="13889">
                  <c:v>2385.2539099999999</c:v>
                </c:pt>
                <c:pt idx="13890">
                  <c:v>2385.2539099999999</c:v>
                </c:pt>
                <c:pt idx="13891">
                  <c:v>2385.2539099999999</c:v>
                </c:pt>
                <c:pt idx="13892">
                  <c:v>2385.2539099999999</c:v>
                </c:pt>
                <c:pt idx="13893">
                  <c:v>2385.2539099999999</c:v>
                </c:pt>
                <c:pt idx="13894">
                  <c:v>2385.2539099999999</c:v>
                </c:pt>
                <c:pt idx="13895">
                  <c:v>2385.2539099999999</c:v>
                </c:pt>
                <c:pt idx="13896">
                  <c:v>2385.2539099999999</c:v>
                </c:pt>
                <c:pt idx="13897">
                  <c:v>2385.2539099999999</c:v>
                </c:pt>
                <c:pt idx="13898">
                  <c:v>2385.2539099999999</c:v>
                </c:pt>
                <c:pt idx="13899">
                  <c:v>2385.2539099999999</c:v>
                </c:pt>
                <c:pt idx="13900">
                  <c:v>2385.2539099999999</c:v>
                </c:pt>
                <c:pt idx="13901">
                  <c:v>2385.2539099999999</c:v>
                </c:pt>
                <c:pt idx="13902">
                  <c:v>2385.2539099999999</c:v>
                </c:pt>
                <c:pt idx="13903">
                  <c:v>2385.2539099999999</c:v>
                </c:pt>
                <c:pt idx="13904">
                  <c:v>2385.2539099999999</c:v>
                </c:pt>
                <c:pt idx="13905">
                  <c:v>2385.2539099999999</c:v>
                </c:pt>
                <c:pt idx="13906">
                  <c:v>2382.8125000000018</c:v>
                </c:pt>
                <c:pt idx="13907">
                  <c:v>2385.2539099999999</c:v>
                </c:pt>
                <c:pt idx="13908">
                  <c:v>2382.8125000000018</c:v>
                </c:pt>
                <c:pt idx="13909">
                  <c:v>2382.8125000000018</c:v>
                </c:pt>
                <c:pt idx="13910">
                  <c:v>2385.2539099999999</c:v>
                </c:pt>
                <c:pt idx="13911">
                  <c:v>2385.2539099999999</c:v>
                </c:pt>
                <c:pt idx="13912">
                  <c:v>2382.8125000000018</c:v>
                </c:pt>
                <c:pt idx="13913">
                  <c:v>2385.2539099999999</c:v>
                </c:pt>
                <c:pt idx="13914">
                  <c:v>2385.2539099999999</c:v>
                </c:pt>
                <c:pt idx="13915">
                  <c:v>2382.8125000000018</c:v>
                </c:pt>
                <c:pt idx="13916">
                  <c:v>2385.2539099999999</c:v>
                </c:pt>
                <c:pt idx="13917">
                  <c:v>2385.2539099999999</c:v>
                </c:pt>
                <c:pt idx="13918">
                  <c:v>2385.2539099999999</c:v>
                </c:pt>
                <c:pt idx="13919">
                  <c:v>2385.2539099999999</c:v>
                </c:pt>
                <c:pt idx="13920">
                  <c:v>2385.2539099999999</c:v>
                </c:pt>
                <c:pt idx="13921">
                  <c:v>2385.2539099999999</c:v>
                </c:pt>
                <c:pt idx="13922">
                  <c:v>2385.2539099999999</c:v>
                </c:pt>
                <c:pt idx="13923">
                  <c:v>2382.8125000000018</c:v>
                </c:pt>
                <c:pt idx="13924">
                  <c:v>2382.8125000000018</c:v>
                </c:pt>
                <c:pt idx="13925">
                  <c:v>2382.8125000000018</c:v>
                </c:pt>
                <c:pt idx="13926">
                  <c:v>2385.2539099999999</c:v>
                </c:pt>
                <c:pt idx="13927">
                  <c:v>2385.2539099999999</c:v>
                </c:pt>
                <c:pt idx="13928">
                  <c:v>2385.2539099999999</c:v>
                </c:pt>
                <c:pt idx="13929">
                  <c:v>2385.2539099999999</c:v>
                </c:pt>
                <c:pt idx="13930">
                  <c:v>2385.2539099999999</c:v>
                </c:pt>
                <c:pt idx="13931">
                  <c:v>2385.2539099999999</c:v>
                </c:pt>
                <c:pt idx="13932">
                  <c:v>2382.8125000000018</c:v>
                </c:pt>
                <c:pt idx="13933">
                  <c:v>2385.2539099999999</c:v>
                </c:pt>
                <c:pt idx="13934">
                  <c:v>2382.8125000000018</c:v>
                </c:pt>
                <c:pt idx="13935">
                  <c:v>2382.8125000000018</c:v>
                </c:pt>
                <c:pt idx="13936">
                  <c:v>2385.2539099999999</c:v>
                </c:pt>
                <c:pt idx="13937">
                  <c:v>2385.2539099999999</c:v>
                </c:pt>
                <c:pt idx="13938">
                  <c:v>2385.2539099999999</c:v>
                </c:pt>
                <c:pt idx="13939">
                  <c:v>2382.8125000000018</c:v>
                </c:pt>
                <c:pt idx="13940">
                  <c:v>2382.8125000000018</c:v>
                </c:pt>
                <c:pt idx="13941">
                  <c:v>2385.2539099999999</c:v>
                </c:pt>
                <c:pt idx="13942">
                  <c:v>2382.8125000000018</c:v>
                </c:pt>
                <c:pt idx="13943">
                  <c:v>2385.2539099999999</c:v>
                </c:pt>
                <c:pt idx="13944">
                  <c:v>2382.8125000000018</c:v>
                </c:pt>
                <c:pt idx="13945">
                  <c:v>2385.2539099999999</c:v>
                </c:pt>
                <c:pt idx="13946">
                  <c:v>2385.2539099999999</c:v>
                </c:pt>
                <c:pt idx="13947">
                  <c:v>2382.8125000000018</c:v>
                </c:pt>
                <c:pt idx="13948">
                  <c:v>2385.2539099999999</c:v>
                </c:pt>
                <c:pt idx="13949">
                  <c:v>2382.8125000000018</c:v>
                </c:pt>
                <c:pt idx="13950">
                  <c:v>2385.2539099999999</c:v>
                </c:pt>
                <c:pt idx="13951">
                  <c:v>2382.8125000000018</c:v>
                </c:pt>
                <c:pt idx="13952">
                  <c:v>2385.2539099999999</c:v>
                </c:pt>
                <c:pt idx="13953">
                  <c:v>2385.2539099999999</c:v>
                </c:pt>
                <c:pt idx="13954">
                  <c:v>2385.2539099999999</c:v>
                </c:pt>
                <c:pt idx="13955">
                  <c:v>2382.8125000000018</c:v>
                </c:pt>
                <c:pt idx="13956">
                  <c:v>2385.2539099999999</c:v>
                </c:pt>
                <c:pt idx="13957">
                  <c:v>2382.8125000000018</c:v>
                </c:pt>
                <c:pt idx="13958">
                  <c:v>2385.2539099999999</c:v>
                </c:pt>
                <c:pt idx="13959">
                  <c:v>2382.8125000000018</c:v>
                </c:pt>
                <c:pt idx="13960">
                  <c:v>2382.8125000000018</c:v>
                </c:pt>
                <c:pt idx="13961">
                  <c:v>2382.8125000000018</c:v>
                </c:pt>
                <c:pt idx="13962">
                  <c:v>2382.8125000000018</c:v>
                </c:pt>
                <c:pt idx="13963">
                  <c:v>2385.2539099999999</c:v>
                </c:pt>
                <c:pt idx="13964">
                  <c:v>2382.8125000000018</c:v>
                </c:pt>
                <c:pt idx="13965">
                  <c:v>2385.2539099999999</c:v>
                </c:pt>
                <c:pt idx="13966">
                  <c:v>2385.2539099999999</c:v>
                </c:pt>
                <c:pt idx="13967">
                  <c:v>2385.2539099999999</c:v>
                </c:pt>
                <c:pt idx="13968">
                  <c:v>2385.2539099999999</c:v>
                </c:pt>
                <c:pt idx="13969">
                  <c:v>2382.8125000000018</c:v>
                </c:pt>
                <c:pt idx="13970">
                  <c:v>2385.2539099999999</c:v>
                </c:pt>
                <c:pt idx="13971">
                  <c:v>2385.2539099999999</c:v>
                </c:pt>
                <c:pt idx="13972">
                  <c:v>2382.8125000000018</c:v>
                </c:pt>
                <c:pt idx="13973">
                  <c:v>2385.2539099999999</c:v>
                </c:pt>
                <c:pt idx="13974">
                  <c:v>2385.2539099999999</c:v>
                </c:pt>
                <c:pt idx="13975">
                  <c:v>2385.2539099999999</c:v>
                </c:pt>
                <c:pt idx="13976">
                  <c:v>2382.8125000000018</c:v>
                </c:pt>
                <c:pt idx="13977">
                  <c:v>2385.2539099999999</c:v>
                </c:pt>
                <c:pt idx="13978">
                  <c:v>2385.2539099999999</c:v>
                </c:pt>
                <c:pt idx="13979">
                  <c:v>2382.8125000000018</c:v>
                </c:pt>
                <c:pt idx="13980">
                  <c:v>2382.8125000000018</c:v>
                </c:pt>
                <c:pt idx="13981">
                  <c:v>2382.8125000000018</c:v>
                </c:pt>
                <c:pt idx="13982">
                  <c:v>2382.8125000000018</c:v>
                </c:pt>
                <c:pt idx="13983">
                  <c:v>2385.2539099999999</c:v>
                </c:pt>
                <c:pt idx="13984">
                  <c:v>2385.2539099999999</c:v>
                </c:pt>
                <c:pt idx="13985">
                  <c:v>2385.2539099999999</c:v>
                </c:pt>
                <c:pt idx="13986">
                  <c:v>2385.2539099999999</c:v>
                </c:pt>
                <c:pt idx="13987">
                  <c:v>2385.2539099999999</c:v>
                </c:pt>
                <c:pt idx="13988">
                  <c:v>2385.2539099999999</c:v>
                </c:pt>
                <c:pt idx="13989">
                  <c:v>2382.8125000000018</c:v>
                </c:pt>
                <c:pt idx="13990">
                  <c:v>2385.2539099999999</c:v>
                </c:pt>
                <c:pt idx="13991">
                  <c:v>2382.8125000000018</c:v>
                </c:pt>
                <c:pt idx="13992">
                  <c:v>2382.8125000000018</c:v>
                </c:pt>
                <c:pt idx="13993">
                  <c:v>2382.8125000000018</c:v>
                </c:pt>
                <c:pt idx="13994">
                  <c:v>2382.8125000000018</c:v>
                </c:pt>
                <c:pt idx="13995">
                  <c:v>2385.2539099999999</c:v>
                </c:pt>
                <c:pt idx="13996">
                  <c:v>2385.2539099999999</c:v>
                </c:pt>
                <c:pt idx="13997">
                  <c:v>2385.2539099999999</c:v>
                </c:pt>
                <c:pt idx="13998">
                  <c:v>2385.2539099999999</c:v>
                </c:pt>
                <c:pt idx="13999">
                  <c:v>2385.2539099999999</c:v>
                </c:pt>
                <c:pt idx="14000">
                  <c:v>2385.2539099999999</c:v>
                </c:pt>
                <c:pt idx="14001">
                  <c:v>2382.8125000000018</c:v>
                </c:pt>
                <c:pt idx="14002">
                  <c:v>2385.2539099999999</c:v>
                </c:pt>
                <c:pt idx="14003">
                  <c:v>2382.8125000000018</c:v>
                </c:pt>
                <c:pt idx="14004">
                  <c:v>2382.8125000000018</c:v>
                </c:pt>
                <c:pt idx="14005">
                  <c:v>2385.2539099999999</c:v>
                </c:pt>
                <c:pt idx="14006">
                  <c:v>2385.2539099999999</c:v>
                </c:pt>
                <c:pt idx="14007">
                  <c:v>2385.2539099999999</c:v>
                </c:pt>
                <c:pt idx="14008">
                  <c:v>2385.2539099999999</c:v>
                </c:pt>
                <c:pt idx="14009">
                  <c:v>2385.2539099999999</c:v>
                </c:pt>
                <c:pt idx="14010">
                  <c:v>2385.2539099999999</c:v>
                </c:pt>
                <c:pt idx="14011">
                  <c:v>2385.2539099999999</c:v>
                </c:pt>
                <c:pt idx="14012">
                  <c:v>2385.2539099999999</c:v>
                </c:pt>
                <c:pt idx="14013">
                  <c:v>2385.2539099999999</c:v>
                </c:pt>
                <c:pt idx="14014">
                  <c:v>2385.2539099999999</c:v>
                </c:pt>
                <c:pt idx="14015">
                  <c:v>2385.2539099999999</c:v>
                </c:pt>
                <c:pt idx="14016">
                  <c:v>2382.8125000000018</c:v>
                </c:pt>
                <c:pt idx="14017">
                  <c:v>2385.2539099999999</c:v>
                </c:pt>
                <c:pt idx="14018">
                  <c:v>2385.2539099999999</c:v>
                </c:pt>
                <c:pt idx="14019">
                  <c:v>2382.8125000000018</c:v>
                </c:pt>
                <c:pt idx="14020">
                  <c:v>2385.2539099999999</c:v>
                </c:pt>
                <c:pt idx="14021">
                  <c:v>2385.2539099999999</c:v>
                </c:pt>
                <c:pt idx="14022">
                  <c:v>2385.2539099999999</c:v>
                </c:pt>
                <c:pt idx="14023">
                  <c:v>2385.2539099999999</c:v>
                </c:pt>
                <c:pt idx="14024">
                  <c:v>2385.2539099999999</c:v>
                </c:pt>
                <c:pt idx="14025">
                  <c:v>2385.2539099999999</c:v>
                </c:pt>
                <c:pt idx="14026">
                  <c:v>2382.8125000000018</c:v>
                </c:pt>
                <c:pt idx="14027">
                  <c:v>2382.8125000000018</c:v>
                </c:pt>
                <c:pt idx="14028">
                  <c:v>2385.2539099999999</c:v>
                </c:pt>
                <c:pt idx="14029">
                  <c:v>2385.2539099999999</c:v>
                </c:pt>
                <c:pt idx="14030">
                  <c:v>2385.2539099999999</c:v>
                </c:pt>
                <c:pt idx="14031">
                  <c:v>2385.2539099999999</c:v>
                </c:pt>
                <c:pt idx="14032">
                  <c:v>2385.2539099999999</c:v>
                </c:pt>
                <c:pt idx="14033">
                  <c:v>2385.2539099999999</c:v>
                </c:pt>
                <c:pt idx="14034">
                  <c:v>2385.2539099999999</c:v>
                </c:pt>
                <c:pt idx="14035">
                  <c:v>2382.8125000000018</c:v>
                </c:pt>
                <c:pt idx="14036">
                  <c:v>2385.2539099999999</c:v>
                </c:pt>
                <c:pt idx="14037">
                  <c:v>2382.8125000000018</c:v>
                </c:pt>
                <c:pt idx="14038">
                  <c:v>2385.2539099999999</c:v>
                </c:pt>
                <c:pt idx="14039">
                  <c:v>2385.2539099999999</c:v>
                </c:pt>
                <c:pt idx="14040">
                  <c:v>2385.2539099999999</c:v>
                </c:pt>
                <c:pt idx="14041">
                  <c:v>2385.2539099999999</c:v>
                </c:pt>
                <c:pt idx="14042">
                  <c:v>2385.2539099999999</c:v>
                </c:pt>
                <c:pt idx="14043">
                  <c:v>2382.8125000000018</c:v>
                </c:pt>
                <c:pt idx="14044">
                  <c:v>2385.2539099999999</c:v>
                </c:pt>
                <c:pt idx="14045">
                  <c:v>2385.2539099999999</c:v>
                </c:pt>
                <c:pt idx="14046">
                  <c:v>2385.2539099999999</c:v>
                </c:pt>
                <c:pt idx="14047">
                  <c:v>2382.8125000000018</c:v>
                </c:pt>
                <c:pt idx="14048">
                  <c:v>2385.2539099999999</c:v>
                </c:pt>
                <c:pt idx="14049">
                  <c:v>2385.2539099999999</c:v>
                </c:pt>
                <c:pt idx="14050">
                  <c:v>2382.8125000000018</c:v>
                </c:pt>
                <c:pt idx="14051">
                  <c:v>2385.2539099999999</c:v>
                </c:pt>
                <c:pt idx="14052">
                  <c:v>2382.8125000000018</c:v>
                </c:pt>
                <c:pt idx="14053">
                  <c:v>2382.8125000000018</c:v>
                </c:pt>
                <c:pt idx="14054">
                  <c:v>2385.2539099999999</c:v>
                </c:pt>
                <c:pt idx="14055">
                  <c:v>2382.8125000000018</c:v>
                </c:pt>
                <c:pt idx="14056">
                  <c:v>2385.2539099999999</c:v>
                </c:pt>
                <c:pt idx="14057">
                  <c:v>2385.2539099999999</c:v>
                </c:pt>
                <c:pt idx="14058">
                  <c:v>2382.8125000000018</c:v>
                </c:pt>
                <c:pt idx="14059">
                  <c:v>2385.2539099999999</c:v>
                </c:pt>
                <c:pt idx="14060">
                  <c:v>2385.2539099999999</c:v>
                </c:pt>
                <c:pt idx="14061">
                  <c:v>2385.2539099999999</c:v>
                </c:pt>
                <c:pt idx="14062">
                  <c:v>2385.2539099999999</c:v>
                </c:pt>
                <c:pt idx="14063">
                  <c:v>2385.2539099999999</c:v>
                </c:pt>
                <c:pt idx="14064">
                  <c:v>2385.2539099999999</c:v>
                </c:pt>
                <c:pt idx="14065">
                  <c:v>2382.8125000000018</c:v>
                </c:pt>
                <c:pt idx="14066">
                  <c:v>2385.2539099999999</c:v>
                </c:pt>
                <c:pt idx="14067">
                  <c:v>2385.2539099999999</c:v>
                </c:pt>
                <c:pt idx="14068">
                  <c:v>2382.8125000000018</c:v>
                </c:pt>
                <c:pt idx="14069">
                  <c:v>2385.2539099999999</c:v>
                </c:pt>
                <c:pt idx="14070">
                  <c:v>2382.8125000000018</c:v>
                </c:pt>
                <c:pt idx="14071">
                  <c:v>2385.2539099999999</c:v>
                </c:pt>
                <c:pt idx="14072">
                  <c:v>2385.2539099999999</c:v>
                </c:pt>
                <c:pt idx="14073">
                  <c:v>2385.2539099999999</c:v>
                </c:pt>
                <c:pt idx="14074">
                  <c:v>2385.2539099999999</c:v>
                </c:pt>
                <c:pt idx="14075">
                  <c:v>2385.2539099999999</c:v>
                </c:pt>
                <c:pt idx="14076">
                  <c:v>2385.2539099999999</c:v>
                </c:pt>
                <c:pt idx="14077">
                  <c:v>2382.8125000000018</c:v>
                </c:pt>
                <c:pt idx="14078">
                  <c:v>2385.2539099999999</c:v>
                </c:pt>
                <c:pt idx="14079">
                  <c:v>2385.2539099999999</c:v>
                </c:pt>
                <c:pt idx="14080">
                  <c:v>2385.2539099999999</c:v>
                </c:pt>
                <c:pt idx="14081">
                  <c:v>2385.2539099999999</c:v>
                </c:pt>
                <c:pt idx="14082">
                  <c:v>2385.2539099999999</c:v>
                </c:pt>
                <c:pt idx="14083">
                  <c:v>2382.8125000000018</c:v>
                </c:pt>
                <c:pt idx="14084">
                  <c:v>2385.2539099999999</c:v>
                </c:pt>
                <c:pt idx="14085">
                  <c:v>2385.2539099999999</c:v>
                </c:pt>
                <c:pt idx="14086">
                  <c:v>2382.8125000000018</c:v>
                </c:pt>
                <c:pt idx="14087">
                  <c:v>2382.8125000000018</c:v>
                </c:pt>
                <c:pt idx="14088">
                  <c:v>2385.2539099999999</c:v>
                </c:pt>
                <c:pt idx="14089">
                  <c:v>2382.8125000000018</c:v>
                </c:pt>
                <c:pt idx="14090">
                  <c:v>2382.8125000000018</c:v>
                </c:pt>
                <c:pt idx="14091">
                  <c:v>2385.2539099999999</c:v>
                </c:pt>
                <c:pt idx="14092">
                  <c:v>2385.2539099999999</c:v>
                </c:pt>
                <c:pt idx="14093">
                  <c:v>2385.2539099999999</c:v>
                </c:pt>
                <c:pt idx="14094">
                  <c:v>2385.2539099999999</c:v>
                </c:pt>
                <c:pt idx="14095">
                  <c:v>2382.8125000000018</c:v>
                </c:pt>
                <c:pt idx="14096">
                  <c:v>2385.2539099999999</c:v>
                </c:pt>
                <c:pt idx="14097">
                  <c:v>2385.2539099999999</c:v>
                </c:pt>
                <c:pt idx="14098">
                  <c:v>2385.2539099999999</c:v>
                </c:pt>
                <c:pt idx="14099">
                  <c:v>2382.8125000000018</c:v>
                </c:pt>
                <c:pt idx="14100">
                  <c:v>2382.8125000000018</c:v>
                </c:pt>
                <c:pt idx="14101">
                  <c:v>2382.8125000000018</c:v>
                </c:pt>
                <c:pt idx="14102">
                  <c:v>2385.2539099999999</c:v>
                </c:pt>
                <c:pt idx="14103">
                  <c:v>2382.8125000000018</c:v>
                </c:pt>
                <c:pt idx="14104">
                  <c:v>2382.8125000000018</c:v>
                </c:pt>
                <c:pt idx="14105">
                  <c:v>2382.8125000000018</c:v>
                </c:pt>
                <c:pt idx="14106">
                  <c:v>2382.8125000000018</c:v>
                </c:pt>
                <c:pt idx="14107">
                  <c:v>2382.8125000000018</c:v>
                </c:pt>
                <c:pt idx="14108">
                  <c:v>2385.2539099999999</c:v>
                </c:pt>
                <c:pt idx="14109">
                  <c:v>2385.2539099999999</c:v>
                </c:pt>
                <c:pt idx="14110">
                  <c:v>2382.8125000000018</c:v>
                </c:pt>
                <c:pt idx="14111">
                  <c:v>2382.8125000000018</c:v>
                </c:pt>
                <c:pt idx="14112">
                  <c:v>2382.8125000000018</c:v>
                </c:pt>
                <c:pt idx="14113">
                  <c:v>2385.2539099999999</c:v>
                </c:pt>
                <c:pt idx="14114">
                  <c:v>2385.2539099999999</c:v>
                </c:pt>
                <c:pt idx="14115">
                  <c:v>2385.2539099999999</c:v>
                </c:pt>
                <c:pt idx="14116">
                  <c:v>2385.2539099999999</c:v>
                </c:pt>
                <c:pt idx="14117">
                  <c:v>2385.2539099999999</c:v>
                </c:pt>
                <c:pt idx="14118">
                  <c:v>2385.2539099999999</c:v>
                </c:pt>
                <c:pt idx="14119">
                  <c:v>2385.2539099999999</c:v>
                </c:pt>
                <c:pt idx="14120">
                  <c:v>2382.8125000000018</c:v>
                </c:pt>
                <c:pt idx="14121">
                  <c:v>2382.8125000000018</c:v>
                </c:pt>
                <c:pt idx="14122">
                  <c:v>2382.8125000000018</c:v>
                </c:pt>
                <c:pt idx="14123">
                  <c:v>2385.2539099999999</c:v>
                </c:pt>
                <c:pt idx="14124">
                  <c:v>2382.8125000000018</c:v>
                </c:pt>
                <c:pt idx="14125">
                  <c:v>2382.8125000000018</c:v>
                </c:pt>
                <c:pt idx="14126">
                  <c:v>2382.8125000000018</c:v>
                </c:pt>
                <c:pt idx="14127">
                  <c:v>2382.8125000000018</c:v>
                </c:pt>
                <c:pt idx="14128">
                  <c:v>2385.2539099999999</c:v>
                </c:pt>
                <c:pt idx="14129">
                  <c:v>2382.8125000000018</c:v>
                </c:pt>
                <c:pt idx="14130">
                  <c:v>2382.8125000000018</c:v>
                </c:pt>
                <c:pt idx="14131">
                  <c:v>2382.8125000000018</c:v>
                </c:pt>
                <c:pt idx="14132">
                  <c:v>2385.2539099999999</c:v>
                </c:pt>
                <c:pt idx="14133">
                  <c:v>2385.2539099999999</c:v>
                </c:pt>
                <c:pt idx="14134">
                  <c:v>2385.2539099999999</c:v>
                </c:pt>
                <c:pt idx="14135">
                  <c:v>2382.8125000000018</c:v>
                </c:pt>
                <c:pt idx="14136">
                  <c:v>2382.8125000000018</c:v>
                </c:pt>
                <c:pt idx="14137">
                  <c:v>2385.2539099999999</c:v>
                </c:pt>
                <c:pt idx="14138">
                  <c:v>2382.8125000000018</c:v>
                </c:pt>
                <c:pt idx="14139">
                  <c:v>2385.2539099999999</c:v>
                </c:pt>
                <c:pt idx="14140">
                  <c:v>2385.2539099999999</c:v>
                </c:pt>
                <c:pt idx="14141">
                  <c:v>2382.8125000000018</c:v>
                </c:pt>
                <c:pt idx="14142">
                  <c:v>2385.2539099999999</c:v>
                </c:pt>
                <c:pt idx="14143">
                  <c:v>2382.8125000000018</c:v>
                </c:pt>
                <c:pt idx="14144">
                  <c:v>2382.8125000000018</c:v>
                </c:pt>
                <c:pt idx="14145">
                  <c:v>2385.2539099999999</c:v>
                </c:pt>
                <c:pt idx="14146">
                  <c:v>2385.2539099999999</c:v>
                </c:pt>
                <c:pt idx="14147">
                  <c:v>2385.2539099999999</c:v>
                </c:pt>
                <c:pt idx="14148">
                  <c:v>2385.2539099999999</c:v>
                </c:pt>
                <c:pt idx="14149">
                  <c:v>2385.2539099999999</c:v>
                </c:pt>
                <c:pt idx="14150">
                  <c:v>2382.8125000000018</c:v>
                </c:pt>
                <c:pt idx="14151">
                  <c:v>2385.2539099999999</c:v>
                </c:pt>
                <c:pt idx="14152">
                  <c:v>2385.2539099999999</c:v>
                </c:pt>
                <c:pt idx="14153">
                  <c:v>2385.2539099999999</c:v>
                </c:pt>
                <c:pt idx="14154">
                  <c:v>2382.8125000000018</c:v>
                </c:pt>
                <c:pt idx="14155">
                  <c:v>2385.2539099999999</c:v>
                </c:pt>
                <c:pt idx="14156">
                  <c:v>2382.8125000000018</c:v>
                </c:pt>
                <c:pt idx="14157">
                  <c:v>2382.8125000000018</c:v>
                </c:pt>
                <c:pt idx="14158">
                  <c:v>2385.2539099999999</c:v>
                </c:pt>
                <c:pt idx="14159">
                  <c:v>2385.2539099999999</c:v>
                </c:pt>
                <c:pt idx="14160">
                  <c:v>2382.8125000000018</c:v>
                </c:pt>
                <c:pt idx="14161">
                  <c:v>2385.2539099999999</c:v>
                </c:pt>
                <c:pt idx="14162">
                  <c:v>2382.8125000000018</c:v>
                </c:pt>
                <c:pt idx="14163">
                  <c:v>2385.2539099999999</c:v>
                </c:pt>
                <c:pt idx="14164">
                  <c:v>2382.8125000000018</c:v>
                </c:pt>
                <c:pt idx="14165">
                  <c:v>2385.2539099999999</c:v>
                </c:pt>
                <c:pt idx="14166">
                  <c:v>2385.2539099999999</c:v>
                </c:pt>
                <c:pt idx="14167">
                  <c:v>2385.2539099999999</c:v>
                </c:pt>
                <c:pt idx="14168">
                  <c:v>2382.8125000000018</c:v>
                </c:pt>
                <c:pt idx="14169">
                  <c:v>2385.2539099999999</c:v>
                </c:pt>
                <c:pt idx="14170">
                  <c:v>2385.2539099999999</c:v>
                </c:pt>
                <c:pt idx="14171">
                  <c:v>2382.8125000000018</c:v>
                </c:pt>
                <c:pt idx="14172">
                  <c:v>2382.8125000000018</c:v>
                </c:pt>
                <c:pt idx="14173">
                  <c:v>2382.8125000000018</c:v>
                </c:pt>
                <c:pt idx="14174">
                  <c:v>2382.8125000000018</c:v>
                </c:pt>
                <c:pt idx="14175">
                  <c:v>2382.8125000000018</c:v>
                </c:pt>
                <c:pt idx="14176">
                  <c:v>2382.8125000000018</c:v>
                </c:pt>
                <c:pt idx="14177">
                  <c:v>2385.2539099999999</c:v>
                </c:pt>
                <c:pt idx="14178">
                  <c:v>2382.8125000000018</c:v>
                </c:pt>
                <c:pt idx="14179">
                  <c:v>2382.8125000000018</c:v>
                </c:pt>
                <c:pt idx="14180">
                  <c:v>2385.2539099999999</c:v>
                </c:pt>
                <c:pt idx="14181">
                  <c:v>2385.2539099999999</c:v>
                </c:pt>
                <c:pt idx="14182">
                  <c:v>2385.2539099999999</c:v>
                </c:pt>
                <c:pt idx="14183">
                  <c:v>2385.2539099999999</c:v>
                </c:pt>
                <c:pt idx="14184">
                  <c:v>2382.8125000000018</c:v>
                </c:pt>
                <c:pt idx="14185">
                  <c:v>2385.2539099999999</c:v>
                </c:pt>
                <c:pt idx="14186">
                  <c:v>2382.8125000000018</c:v>
                </c:pt>
                <c:pt idx="14187">
                  <c:v>2385.2539099999999</c:v>
                </c:pt>
                <c:pt idx="14188">
                  <c:v>2385.2539099999999</c:v>
                </c:pt>
                <c:pt idx="14189">
                  <c:v>2382.8125000000018</c:v>
                </c:pt>
                <c:pt idx="14190">
                  <c:v>2385.2539099999999</c:v>
                </c:pt>
                <c:pt idx="14191">
                  <c:v>2385.2539099999999</c:v>
                </c:pt>
                <c:pt idx="14192">
                  <c:v>2382.8125000000018</c:v>
                </c:pt>
                <c:pt idx="14193">
                  <c:v>2382.8125000000018</c:v>
                </c:pt>
                <c:pt idx="14194">
                  <c:v>2385.2539099999999</c:v>
                </c:pt>
                <c:pt idx="14195">
                  <c:v>2382.8125000000018</c:v>
                </c:pt>
                <c:pt idx="14196">
                  <c:v>2382.8125000000018</c:v>
                </c:pt>
                <c:pt idx="14197">
                  <c:v>2382.8125000000018</c:v>
                </c:pt>
                <c:pt idx="14198">
                  <c:v>2382.8125000000018</c:v>
                </c:pt>
                <c:pt idx="14199">
                  <c:v>2385.2539099999999</c:v>
                </c:pt>
                <c:pt idx="14200">
                  <c:v>2382.8125000000018</c:v>
                </c:pt>
                <c:pt idx="14201">
                  <c:v>2385.2539099999999</c:v>
                </c:pt>
                <c:pt idx="14202">
                  <c:v>2385.2539099999999</c:v>
                </c:pt>
                <c:pt idx="14203">
                  <c:v>2385.2539099999999</c:v>
                </c:pt>
                <c:pt idx="14204">
                  <c:v>2382.8125000000018</c:v>
                </c:pt>
                <c:pt idx="14205">
                  <c:v>2385.2539099999999</c:v>
                </c:pt>
                <c:pt idx="14206">
                  <c:v>2385.2539099999999</c:v>
                </c:pt>
                <c:pt idx="14207">
                  <c:v>2382.8125000000018</c:v>
                </c:pt>
                <c:pt idx="14208">
                  <c:v>2385.2539099999999</c:v>
                </c:pt>
                <c:pt idx="14209">
                  <c:v>2382.8125000000018</c:v>
                </c:pt>
                <c:pt idx="14210">
                  <c:v>2382.8125000000018</c:v>
                </c:pt>
                <c:pt idx="14211">
                  <c:v>2382.8125000000018</c:v>
                </c:pt>
                <c:pt idx="14212">
                  <c:v>2385.2539099999999</c:v>
                </c:pt>
                <c:pt idx="14213">
                  <c:v>2385.2539099999999</c:v>
                </c:pt>
                <c:pt idx="14214">
                  <c:v>2385.2539099999999</c:v>
                </c:pt>
                <c:pt idx="14215">
                  <c:v>2382.8125000000018</c:v>
                </c:pt>
                <c:pt idx="14216">
                  <c:v>2385.2539099999999</c:v>
                </c:pt>
                <c:pt idx="14217">
                  <c:v>2382.8125000000018</c:v>
                </c:pt>
                <c:pt idx="14218">
                  <c:v>2382.8125000000018</c:v>
                </c:pt>
                <c:pt idx="14219">
                  <c:v>2385.2539099999999</c:v>
                </c:pt>
                <c:pt idx="14220">
                  <c:v>2385.2539099999999</c:v>
                </c:pt>
                <c:pt idx="14221">
                  <c:v>2382.8125000000018</c:v>
                </c:pt>
                <c:pt idx="14222">
                  <c:v>2382.8125000000018</c:v>
                </c:pt>
                <c:pt idx="14223">
                  <c:v>2382.8125000000018</c:v>
                </c:pt>
                <c:pt idx="14224">
                  <c:v>2385.2539099999999</c:v>
                </c:pt>
                <c:pt idx="14225">
                  <c:v>2385.2539099999999</c:v>
                </c:pt>
                <c:pt idx="14226">
                  <c:v>2385.2539099999999</c:v>
                </c:pt>
                <c:pt idx="14227">
                  <c:v>2385.2539099999999</c:v>
                </c:pt>
                <c:pt idx="14228">
                  <c:v>2385.2539099999999</c:v>
                </c:pt>
                <c:pt idx="14229">
                  <c:v>2382.8125000000018</c:v>
                </c:pt>
                <c:pt idx="14230">
                  <c:v>2385.2539099999999</c:v>
                </c:pt>
                <c:pt idx="14231">
                  <c:v>2382.8125000000018</c:v>
                </c:pt>
                <c:pt idx="14232">
                  <c:v>2382.8125000000018</c:v>
                </c:pt>
                <c:pt idx="14233">
                  <c:v>2385.2539099999999</c:v>
                </c:pt>
                <c:pt idx="14234">
                  <c:v>2382.8125000000018</c:v>
                </c:pt>
                <c:pt idx="14235">
                  <c:v>2382.8125000000018</c:v>
                </c:pt>
                <c:pt idx="14236">
                  <c:v>2382.8125000000018</c:v>
                </c:pt>
                <c:pt idx="14237">
                  <c:v>2385.2539099999999</c:v>
                </c:pt>
                <c:pt idx="14238">
                  <c:v>2385.2539099999999</c:v>
                </c:pt>
                <c:pt idx="14239">
                  <c:v>2382.8125000000018</c:v>
                </c:pt>
                <c:pt idx="14240">
                  <c:v>2385.2539099999999</c:v>
                </c:pt>
                <c:pt idx="14241">
                  <c:v>2385.2539099999999</c:v>
                </c:pt>
                <c:pt idx="14242">
                  <c:v>2382.8125000000018</c:v>
                </c:pt>
                <c:pt idx="14243">
                  <c:v>2385.2539099999999</c:v>
                </c:pt>
                <c:pt idx="14244">
                  <c:v>2382.8125000000018</c:v>
                </c:pt>
                <c:pt idx="14245">
                  <c:v>2385.2539099999999</c:v>
                </c:pt>
                <c:pt idx="14246">
                  <c:v>2382.8125000000018</c:v>
                </c:pt>
                <c:pt idx="14247">
                  <c:v>2385.2539099999999</c:v>
                </c:pt>
                <c:pt idx="14248">
                  <c:v>2382.8125000000018</c:v>
                </c:pt>
                <c:pt idx="14249">
                  <c:v>2382.8125000000018</c:v>
                </c:pt>
                <c:pt idx="14250">
                  <c:v>2385.2539099999999</c:v>
                </c:pt>
                <c:pt idx="14251">
                  <c:v>2385.2539099999999</c:v>
                </c:pt>
                <c:pt idx="14252">
                  <c:v>2385.2539099999999</c:v>
                </c:pt>
                <c:pt idx="14253">
                  <c:v>2382.8125000000018</c:v>
                </c:pt>
                <c:pt idx="14254">
                  <c:v>2382.8125000000018</c:v>
                </c:pt>
                <c:pt idx="14255">
                  <c:v>2382.8125000000018</c:v>
                </c:pt>
                <c:pt idx="14256">
                  <c:v>2382.8125000000018</c:v>
                </c:pt>
                <c:pt idx="14257">
                  <c:v>2382.8125000000018</c:v>
                </c:pt>
                <c:pt idx="14258">
                  <c:v>2385.2539099999999</c:v>
                </c:pt>
                <c:pt idx="14259">
                  <c:v>2385.2539099999999</c:v>
                </c:pt>
                <c:pt idx="14260">
                  <c:v>2385.2539099999999</c:v>
                </c:pt>
                <c:pt idx="14261">
                  <c:v>2382.8125000000018</c:v>
                </c:pt>
                <c:pt idx="14262">
                  <c:v>2385.2539099999999</c:v>
                </c:pt>
                <c:pt idx="14263">
                  <c:v>2385.2539099999999</c:v>
                </c:pt>
                <c:pt idx="14264">
                  <c:v>2382.8125000000018</c:v>
                </c:pt>
                <c:pt idx="14265">
                  <c:v>2385.2539099999999</c:v>
                </c:pt>
                <c:pt idx="14266">
                  <c:v>2385.2539099999999</c:v>
                </c:pt>
                <c:pt idx="14267">
                  <c:v>2382.8125000000018</c:v>
                </c:pt>
                <c:pt idx="14268">
                  <c:v>2382.8125000000018</c:v>
                </c:pt>
                <c:pt idx="14269">
                  <c:v>2385.2539099999999</c:v>
                </c:pt>
                <c:pt idx="14270">
                  <c:v>2385.2539099999999</c:v>
                </c:pt>
                <c:pt idx="14271">
                  <c:v>2382.8125000000018</c:v>
                </c:pt>
                <c:pt idx="14272">
                  <c:v>2382.8125000000018</c:v>
                </c:pt>
                <c:pt idx="14273">
                  <c:v>2382.8125000000018</c:v>
                </c:pt>
                <c:pt idx="14274">
                  <c:v>2382.8125000000018</c:v>
                </c:pt>
                <c:pt idx="14275">
                  <c:v>2382.8125000000018</c:v>
                </c:pt>
                <c:pt idx="14276">
                  <c:v>2382.8125000000018</c:v>
                </c:pt>
                <c:pt idx="14277">
                  <c:v>2382.8125000000018</c:v>
                </c:pt>
                <c:pt idx="14278">
                  <c:v>2382.8125000000018</c:v>
                </c:pt>
                <c:pt idx="14279">
                  <c:v>2385.2539099999999</c:v>
                </c:pt>
                <c:pt idx="14280">
                  <c:v>2382.8125000000018</c:v>
                </c:pt>
                <c:pt idx="14281">
                  <c:v>2382.8125000000018</c:v>
                </c:pt>
                <c:pt idx="14282">
                  <c:v>2382.8125000000018</c:v>
                </c:pt>
                <c:pt idx="14283">
                  <c:v>2382.8125000000018</c:v>
                </c:pt>
                <c:pt idx="14284">
                  <c:v>2385.2539099999999</c:v>
                </c:pt>
                <c:pt idx="14285">
                  <c:v>2382.8125000000018</c:v>
                </c:pt>
                <c:pt idx="14286">
                  <c:v>2385.2539099999999</c:v>
                </c:pt>
                <c:pt idx="14287">
                  <c:v>2385.2539099999999</c:v>
                </c:pt>
                <c:pt idx="14288">
                  <c:v>2385.2539099999999</c:v>
                </c:pt>
                <c:pt idx="14289">
                  <c:v>2385.2539099999999</c:v>
                </c:pt>
                <c:pt idx="14290">
                  <c:v>2385.2539099999999</c:v>
                </c:pt>
                <c:pt idx="14291">
                  <c:v>2385.2539099999999</c:v>
                </c:pt>
                <c:pt idx="14292">
                  <c:v>2385.2539099999999</c:v>
                </c:pt>
                <c:pt idx="14293">
                  <c:v>2382.8125000000018</c:v>
                </c:pt>
                <c:pt idx="14294">
                  <c:v>2382.8125000000018</c:v>
                </c:pt>
                <c:pt idx="14295">
                  <c:v>2382.8125000000018</c:v>
                </c:pt>
                <c:pt idx="14296">
                  <c:v>2382.8125000000018</c:v>
                </c:pt>
                <c:pt idx="14297">
                  <c:v>2382.8125000000018</c:v>
                </c:pt>
                <c:pt idx="14298">
                  <c:v>2385.2539099999999</c:v>
                </c:pt>
                <c:pt idx="14299">
                  <c:v>2385.2539099999999</c:v>
                </c:pt>
                <c:pt idx="14300">
                  <c:v>2385.2539099999999</c:v>
                </c:pt>
                <c:pt idx="14301">
                  <c:v>2385.2539099999999</c:v>
                </c:pt>
                <c:pt idx="14302">
                  <c:v>2385.2539099999999</c:v>
                </c:pt>
                <c:pt idx="14303">
                  <c:v>2385.2539099999999</c:v>
                </c:pt>
                <c:pt idx="14304">
                  <c:v>2385.2539099999999</c:v>
                </c:pt>
                <c:pt idx="14305">
                  <c:v>2382.8125000000018</c:v>
                </c:pt>
                <c:pt idx="14306">
                  <c:v>2382.8125000000018</c:v>
                </c:pt>
                <c:pt idx="14307">
                  <c:v>2382.8125000000018</c:v>
                </c:pt>
                <c:pt idx="14308">
                  <c:v>2382.8125000000018</c:v>
                </c:pt>
                <c:pt idx="14309">
                  <c:v>2385.2539099999999</c:v>
                </c:pt>
                <c:pt idx="14310">
                  <c:v>2382.8125000000018</c:v>
                </c:pt>
                <c:pt idx="14311">
                  <c:v>2385.2539099999999</c:v>
                </c:pt>
                <c:pt idx="14312">
                  <c:v>2385.2539099999999</c:v>
                </c:pt>
                <c:pt idx="14313">
                  <c:v>2382.8125000000018</c:v>
                </c:pt>
                <c:pt idx="14314">
                  <c:v>2382.8125000000018</c:v>
                </c:pt>
                <c:pt idx="14315">
                  <c:v>2385.2539099999999</c:v>
                </c:pt>
                <c:pt idx="14316">
                  <c:v>2382.8125000000018</c:v>
                </c:pt>
                <c:pt idx="14317">
                  <c:v>2385.2539099999999</c:v>
                </c:pt>
                <c:pt idx="14318">
                  <c:v>2385.2539099999999</c:v>
                </c:pt>
                <c:pt idx="14319">
                  <c:v>2385.2539099999999</c:v>
                </c:pt>
                <c:pt idx="14320">
                  <c:v>2385.2539099999999</c:v>
                </c:pt>
                <c:pt idx="14321">
                  <c:v>2385.2539099999999</c:v>
                </c:pt>
                <c:pt idx="14322">
                  <c:v>2382.8125000000018</c:v>
                </c:pt>
                <c:pt idx="14323">
                  <c:v>2385.2539099999999</c:v>
                </c:pt>
                <c:pt idx="14324">
                  <c:v>2382.8125000000018</c:v>
                </c:pt>
                <c:pt idx="14325">
                  <c:v>2385.2539099999999</c:v>
                </c:pt>
                <c:pt idx="14326">
                  <c:v>2385.2539099999999</c:v>
                </c:pt>
                <c:pt idx="14327">
                  <c:v>2385.2539099999999</c:v>
                </c:pt>
                <c:pt idx="14328">
                  <c:v>2385.2539099999999</c:v>
                </c:pt>
                <c:pt idx="14329">
                  <c:v>2382.8125000000018</c:v>
                </c:pt>
                <c:pt idx="14330">
                  <c:v>2385.2539099999999</c:v>
                </c:pt>
                <c:pt idx="14331">
                  <c:v>2382.8125000000018</c:v>
                </c:pt>
                <c:pt idx="14332">
                  <c:v>2382.8125000000018</c:v>
                </c:pt>
                <c:pt idx="14333">
                  <c:v>2385.2539099999999</c:v>
                </c:pt>
                <c:pt idx="14334">
                  <c:v>2385.2539099999999</c:v>
                </c:pt>
                <c:pt idx="14335">
                  <c:v>2382.8125000000018</c:v>
                </c:pt>
                <c:pt idx="14336">
                  <c:v>2385.2539099999999</c:v>
                </c:pt>
                <c:pt idx="14337">
                  <c:v>2382.8125000000018</c:v>
                </c:pt>
                <c:pt idx="14338">
                  <c:v>2385.2539099999999</c:v>
                </c:pt>
                <c:pt idx="14339">
                  <c:v>2385.2539099999999</c:v>
                </c:pt>
                <c:pt idx="14340">
                  <c:v>2382.8125000000018</c:v>
                </c:pt>
                <c:pt idx="14341">
                  <c:v>2385.2539099999999</c:v>
                </c:pt>
                <c:pt idx="14342">
                  <c:v>2382.8125000000018</c:v>
                </c:pt>
                <c:pt idx="14343">
                  <c:v>2385.2539099999999</c:v>
                </c:pt>
                <c:pt idx="14344">
                  <c:v>2382.8125000000018</c:v>
                </c:pt>
                <c:pt idx="14345">
                  <c:v>2385.2539099999999</c:v>
                </c:pt>
                <c:pt idx="14346">
                  <c:v>2385.2539099999999</c:v>
                </c:pt>
                <c:pt idx="14347">
                  <c:v>2385.2539099999999</c:v>
                </c:pt>
                <c:pt idx="14348">
                  <c:v>2382.8125000000018</c:v>
                </c:pt>
                <c:pt idx="14349">
                  <c:v>2385.2539099999999</c:v>
                </c:pt>
                <c:pt idx="14350">
                  <c:v>2382.8125000000018</c:v>
                </c:pt>
                <c:pt idx="14351">
                  <c:v>2382.8125000000018</c:v>
                </c:pt>
                <c:pt idx="14352">
                  <c:v>2382.8125000000018</c:v>
                </c:pt>
                <c:pt idx="14353">
                  <c:v>2385.2539099999999</c:v>
                </c:pt>
                <c:pt idx="14354">
                  <c:v>2385.2539099999999</c:v>
                </c:pt>
                <c:pt idx="14355">
                  <c:v>2382.8125000000018</c:v>
                </c:pt>
                <c:pt idx="14356">
                  <c:v>2382.8125000000018</c:v>
                </c:pt>
                <c:pt idx="14357">
                  <c:v>2385.2539099999999</c:v>
                </c:pt>
                <c:pt idx="14358">
                  <c:v>2385.2539099999999</c:v>
                </c:pt>
                <c:pt idx="14359">
                  <c:v>2382.8125000000018</c:v>
                </c:pt>
                <c:pt idx="14360">
                  <c:v>2385.2539099999999</c:v>
                </c:pt>
                <c:pt idx="14361">
                  <c:v>2382.8125000000018</c:v>
                </c:pt>
                <c:pt idx="14362">
                  <c:v>2382.8125000000018</c:v>
                </c:pt>
                <c:pt idx="14363">
                  <c:v>2382.8125000000018</c:v>
                </c:pt>
                <c:pt idx="14364">
                  <c:v>2382.8125000000018</c:v>
                </c:pt>
                <c:pt idx="14365">
                  <c:v>2382.8125000000018</c:v>
                </c:pt>
                <c:pt idx="14366">
                  <c:v>2382.8125000000018</c:v>
                </c:pt>
                <c:pt idx="14367">
                  <c:v>2382.8125000000018</c:v>
                </c:pt>
                <c:pt idx="14368">
                  <c:v>2382.8125000000018</c:v>
                </c:pt>
                <c:pt idx="14369">
                  <c:v>2385.2539099999999</c:v>
                </c:pt>
                <c:pt idx="14370">
                  <c:v>2385.2539099999999</c:v>
                </c:pt>
                <c:pt idx="14371">
                  <c:v>2385.2539099999999</c:v>
                </c:pt>
                <c:pt idx="14372">
                  <c:v>2382.8125000000018</c:v>
                </c:pt>
                <c:pt idx="14373">
                  <c:v>2385.2539099999999</c:v>
                </c:pt>
                <c:pt idx="14374">
                  <c:v>2385.2539099999999</c:v>
                </c:pt>
                <c:pt idx="14375">
                  <c:v>2382.8125000000018</c:v>
                </c:pt>
                <c:pt idx="14376">
                  <c:v>2385.2539099999999</c:v>
                </c:pt>
                <c:pt idx="14377">
                  <c:v>2382.8125000000018</c:v>
                </c:pt>
                <c:pt idx="14378">
                  <c:v>2382.8125000000018</c:v>
                </c:pt>
                <c:pt idx="14379">
                  <c:v>2382.8125000000018</c:v>
                </c:pt>
                <c:pt idx="14380">
                  <c:v>2382.8125000000018</c:v>
                </c:pt>
                <c:pt idx="14381">
                  <c:v>2385.2539099999999</c:v>
                </c:pt>
                <c:pt idx="14382">
                  <c:v>2385.2539099999999</c:v>
                </c:pt>
                <c:pt idx="14383">
                  <c:v>2382.8125000000018</c:v>
                </c:pt>
                <c:pt idx="14384">
                  <c:v>2382.8125000000018</c:v>
                </c:pt>
                <c:pt idx="14385">
                  <c:v>2382.8125000000018</c:v>
                </c:pt>
                <c:pt idx="14386">
                  <c:v>2382.8125000000018</c:v>
                </c:pt>
                <c:pt idx="14387">
                  <c:v>2385.2539099999999</c:v>
                </c:pt>
                <c:pt idx="14388">
                  <c:v>2382.8125000000018</c:v>
                </c:pt>
                <c:pt idx="14389">
                  <c:v>2385.2539099999999</c:v>
                </c:pt>
                <c:pt idx="14390">
                  <c:v>2385.2539099999999</c:v>
                </c:pt>
                <c:pt idx="14391">
                  <c:v>2382.8125000000018</c:v>
                </c:pt>
                <c:pt idx="14392">
                  <c:v>2385.2539099999999</c:v>
                </c:pt>
                <c:pt idx="14393">
                  <c:v>2382.8125000000018</c:v>
                </c:pt>
                <c:pt idx="14394">
                  <c:v>2382.8125000000018</c:v>
                </c:pt>
                <c:pt idx="14395">
                  <c:v>2382.8125000000018</c:v>
                </c:pt>
                <c:pt idx="14396">
                  <c:v>2382.8125000000018</c:v>
                </c:pt>
                <c:pt idx="14397">
                  <c:v>2385.2539099999999</c:v>
                </c:pt>
                <c:pt idx="14398">
                  <c:v>2385.2539099999999</c:v>
                </c:pt>
                <c:pt idx="14399">
                  <c:v>2382.8125000000018</c:v>
                </c:pt>
                <c:pt idx="14400">
                  <c:v>2382.8125000000018</c:v>
                </c:pt>
                <c:pt idx="14401">
                  <c:v>2385.2539099999999</c:v>
                </c:pt>
                <c:pt idx="14402">
                  <c:v>2385.2539099999999</c:v>
                </c:pt>
                <c:pt idx="14403">
                  <c:v>2382.8125000000018</c:v>
                </c:pt>
                <c:pt idx="14404">
                  <c:v>2385.2539099999999</c:v>
                </c:pt>
                <c:pt idx="14405">
                  <c:v>2385.2539099999999</c:v>
                </c:pt>
                <c:pt idx="14406">
                  <c:v>2382.8125000000018</c:v>
                </c:pt>
                <c:pt idx="14407">
                  <c:v>2385.2539099999999</c:v>
                </c:pt>
                <c:pt idx="14408">
                  <c:v>2382.8125000000018</c:v>
                </c:pt>
                <c:pt idx="14409">
                  <c:v>2382.8125000000018</c:v>
                </c:pt>
                <c:pt idx="14410">
                  <c:v>2382.8125000000018</c:v>
                </c:pt>
                <c:pt idx="14411">
                  <c:v>2382.8125000000018</c:v>
                </c:pt>
                <c:pt idx="14412">
                  <c:v>2382.8125000000018</c:v>
                </c:pt>
                <c:pt idx="14413">
                  <c:v>2382.8125000000018</c:v>
                </c:pt>
                <c:pt idx="14414">
                  <c:v>2385.2539099999999</c:v>
                </c:pt>
                <c:pt idx="14415">
                  <c:v>2385.2539099999999</c:v>
                </c:pt>
                <c:pt idx="14416">
                  <c:v>2385.2539099999999</c:v>
                </c:pt>
                <c:pt idx="14417">
                  <c:v>2385.2539099999999</c:v>
                </c:pt>
                <c:pt idx="14418">
                  <c:v>2382.8125000000018</c:v>
                </c:pt>
                <c:pt idx="14419">
                  <c:v>2385.2539099999999</c:v>
                </c:pt>
                <c:pt idx="14420">
                  <c:v>2382.8125000000018</c:v>
                </c:pt>
                <c:pt idx="14421">
                  <c:v>2382.8125000000018</c:v>
                </c:pt>
                <c:pt idx="14422">
                  <c:v>2385.2539099999999</c:v>
                </c:pt>
                <c:pt idx="14423">
                  <c:v>2385.2539099999999</c:v>
                </c:pt>
                <c:pt idx="14424">
                  <c:v>2385.2539099999999</c:v>
                </c:pt>
                <c:pt idx="14425">
                  <c:v>2382.8125000000018</c:v>
                </c:pt>
                <c:pt idx="14426">
                  <c:v>2385.2539099999999</c:v>
                </c:pt>
                <c:pt idx="14427">
                  <c:v>2385.2539099999999</c:v>
                </c:pt>
                <c:pt idx="14428">
                  <c:v>2382.8125000000018</c:v>
                </c:pt>
                <c:pt idx="14429">
                  <c:v>2382.8125000000018</c:v>
                </c:pt>
                <c:pt idx="14430">
                  <c:v>2382.8125000000018</c:v>
                </c:pt>
                <c:pt idx="14431">
                  <c:v>2382.8125000000018</c:v>
                </c:pt>
                <c:pt idx="14432">
                  <c:v>2385.2539099999999</c:v>
                </c:pt>
                <c:pt idx="14433">
                  <c:v>2382.8125000000018</c:v>
                </c:pt>
                <c:pt idx="14434">
                  <c:v>2382.8125000000018</c:v>
                </c:pt>
                <c:pt idx="14435">
                  <c:v>2382.8125000000018</c:v>
                </c:pt>
                <c:pt idx="14436">
                  <c:v>2385.2539099999999</c:v>
                </c:pt>
                <c:pt idx="14437">
                  <c:v>2382.8125000000018</c:v>
                </c:pt>
                <c:pt idx="14438">
                  <c:v>2385.2539099999999</c:v>
                </c:pt>
                <c:pt idx="14439">
                  <c:v>2382.8125000000018</c:v>
                </c:pt>
                <c:pt idx="14440">
                  <c:v>2382.8125000000018</c:v>
                </c:pt>
                <c:pt idx="14441">
                  <c:v>2382.8125000000018</c:v>
                </c:pt>
                <c:pt idx="14442">
                  <c:v>2382.8125000000018</c:v>
                </c:pt>
                <c:pt idx="14443">
                  <c:v>2385.2539099999999</c:v>
                </c:pt>
                <c:pt idx="14444">
                  <c:v>2382.8125000000018</c:v>
                </c:pt>
                <c:pt idx="14445">
                  <c:v>2385.2539099999999</c:v>
                </c:pt>
                <c:pt idx="14446">
                  <c:v>2385.2539099999999</c:v>
                </c:pt>
                <c:pt idx="14447">
                  <c:v>2385.2539099999999</c:v>
                </c:pt>
                <c:pt idx="14448">
                  <c:v>2382.8125000000018</c:v>
                </c:pt>
                <c:pt idx="14449">
                  <c:v>2382.8125000000018</c:v>
                </c:pt>
                <c:pt idx="14450">
                  <c:v>2382.8125000000018</c:v>
                </c:pt>
                <c:pt idx="14451">
                  <c:v>2385.2539099999999</c:v>
                </c:pt>
                <c:pt idx="14452">
                  <c:v>2385.2539099999999</c:v>
                </c:pt>
                <c:pt idx="14453">
                  <c:v>2382.8125000000018</c:v>
                </c:pt>
                <c:pt idx="14454">
                  <c:v>2382.8125000000018</c:v>
                </c:pt>
                <c:pt idx="14455">
                  <c:v>2382.8125000000018</c:v>
                </c:pt>
                <c:pt idx="14456">
                  <c:v>2382.8125000000018</c:v>
                </c:pt>
                <c:pt idx="14457">
                  <c:v>2385.2539099999999</c:v>
                </c:pt>
                <c:pt idx="14458">
                  <c:v>2382.8125000000018</c:v>
                </c:pt>
                <c:pt idx="14459">
                  <c:v>2382.8125000000018</c:v>
                </c:pt>
                <c:pt idx="14460">
                  <c:v>2385.2539099999999</c:v>
                </c:pt>
                <c:pt idx="14461">
                  <c:v>2385.2539099999999</c:v>
                </c:pt>
                <c:pt idx="14462">
                  <c:v>2385.2539099999999</c:v>
                </c:pt>
                <c:pt idx="14463">
                  <c:v>2382.8125000000018</c:v>
                </c:pt>
                <c:pt idx="14464">
                  <c:v>2382.8125000000018</c:v>
                </c:pt>
                <c:pt idx="14465">
                  <c:v>2385.2539099999999</c:v>
                </c:pt>
                <c:pt idx="14466">
                  <c:v>2385.2539099999999</c:v>
                </c:pt>
                <c:pt idx="14467">
                  <c:v>2382.8125000000018</c:v>
                </c:pt>
                <c:pt idx="14468">
                  <c:v>2385.2539099999999</c:v>
                </c:pt>
                <c:pt idx="14469">
                  <c:v>2385.2539099999999</c:v>
                </c:pt>
                <c:pt idx="14470">
                  <c:v>2385.2539099999999</c:v>
                </c:pt>
                <c:pt idx="14471">
                  <c:v>2385.2539099999999</c:v>
                </c:pt>
                <c:pt idx="14472">
                  <c:v>2385.2539099999999</c:v>
                </c:pt>
                <c:pt idx="14473">
                  <c:v>2382.8125000000018</c:v>
                </c:pt>
                <c:pt idx="14474">
                  <c:v>2385.2539099999999</c:v>
                </c:pt>
                <c:pt idx="14475">
                  <c:v>2382.8125000000018</c:v>
                </c:pt>
                <c:pt idx="14476">
                  <c:v>2385.2539099999999</c:v>
                </c:pt>
                <c:pt idx="14477">
                  <c:v>2385.2539099999999</c:v>
                </c:pt>
                <c:pt idx="14478">
                  <c:v>2382.8125000000018</c:v>
                </c:pt>
                <c:pt idx="14479">
                  <c:v>2382.8125000000018</c:v>
                </c:pt>
                <c:pt idx="14480">
                  <c:v>2385.2539099999999</c:v>
                </c:pt>
                <c:pt idx="14481">
                  <c:v>2382.8125000000018</c:v>
                </c:pt>
                <c:pt idx="14482">
                  <c:v>2385.2539099999999</c:v>
                </c:pt>
                <c:pt idx="14483">
                  <c:v>2382.8125000000018</c:v>
                </c:pt>
                <c:pt idx="14484">
                  <c:v>2382.8125000000018</c:v>
                </c:pt>
                <c:pt idx="14485">
                  <c:v>2382.8125000000018</c:v>
                </c:pt>
                <c:pt idx="14486">
                  <c:v>2382.8125000000018</c:v>
                </c:pt>
                <c:pt idx="14487">
                  <c:v>2385.2539099999999</c:v>
                </c:pt>
                <c:pt idx="14488">
                  <c:v>2382.8125000000018</c:v>
                </c:pt>
                <c:pt idx="14489">
                  <c:v>2385.2539099999999</c:v>
                </c:pt>
                <c:pt idx="14490">
                  <c:v>2382.8125000000018</c:v>
                </c:pt>
                <c:pt idx="14491">
                  <c:v>2382.8125000000018</c:v>
                </c:pt>
                <c:pt idx="14492">
                  <c:v>2385.2539099999999</c:v>
                </c:pt>
                <c:pt idx="14493">
                  <c:v>2385.2539099999999</c:v>
                </c:pt>
                <c:pt idx="14494">
                  <c:v>2385.2539099999999</c:v>
                </c:pt>
                <c:pt idx="14495">
                  <c:v>2382.8125000000018</c:v>
                </c:pt>
                <c:pt idx="14496">
                  <c:v>2382.8125000000018</c:v>
                </c:pt>
                <c:pt idx="14497">
                  <c:v>2382.8125000000018</c:v>
                </c:pt>
                <c:pt idx="14498">
                  <c:v>2385.2539099999999</c:v>
                </c:pt>
                <c:pt idx="14499">
                  <c:v>2382.8125000000018</c:v>
                </c:pt>
                <c:pt idx="14500">
                  <c:v>2385.2539099999999</c:v>
                </c:pt>
                <c:pt idx="14501">
                  <c:v>2382.8125000000018</c:v>
                </c:pt>
                <c:pt idx="14502">
                  <c:v>2382.8125000000018</c:v>
                </c:pt>
                <c:pt idx="14503">
                  <c:v>2382.8125000000018</c:v>
                </c:pt>
                <c:pt idx="14504">
                  <c:v>2382.8125000000018</c:v>
                </c:pt>
                <c:pt idx="14505">
                  <c:v>2382.8125000000018</c:v>
                </c:pt>
                <c:pt idx="14506">
                  <c:v>2382.8125000000018</c:v>
                </c:pt>
                <c:pt idx="14507">
                  <c:v>2382.8125000000018</c:v>
                </c:pt>
                <c:pt idx="14508">
                  <c:v>2382.8125000000018</c:v>
                </c:pt>
                <c:pt idx="14509">
                  <c:v>2385.2539099999999</c:v>
                </c:pt>
                <c:pt idx="14510">
                  <c:v>2382.8125000000018</c:v>
                </c:pt>
                <c:pt idx="14511">
                  <c:v>2382.8125000000018</c:v>
                </c:pt>
                <c:pt idx="14512">
                  <c:v>2385.2539099999999</c:v>
                </c:pt>
                <c:pt idx="14513">
                  <c:v>2385.2539099999999</c:v>
                </c:pt>
                <c:pt idx="14514">
                  <c:v>2385.2539099999999</c:v>
                </c:pt>
                <c:pt idx="14515">
                  <c:v>2385.2539099999999</c:v>
                </c:pt>
                <c:pt idx="14516">
                  <c:v>2385.2539099999999</c:v>
                </c:pt>
                <c:pt idx="14517">
                  <c:v>2382.8125000000018</c:v>
                </c:pt>
                <c:pt idx="14518">
                  <c:v>2382.8125000000018</c:v>
                </c:pt>
                <c:pt idx="14519">
                  <c:v>2382.8125000000018</c:v>
                </c:pt>
                <c:pt idx="14520">
                  <c:v>2382.8125000000018</c:v>
                </c:pt>
                <c:pt idx="14521">
                  <c:v>2382.8125000000018</c:v>
                </c:pt>
                <c:pt idx="14522">
                  <c:v>2382.8125000000018</c:v>
                </c:pt>
                <c:pt idx="14523">
                  <c:v>2382.8125000000018</c:v>
                </c:pt>
                <c:pt idx="14524">
                  <c:v>2382.8125000000018</c:v>
                </c:pt>
                <c:pt idx="14525">
                  <c:v>2385.2539099999999</c:v>
                </c:pt>
                <c:pt idx="14526">
                  <c:v>2385.2539099999999</c:v>
                </c:pt>
                <c:pt idx="14527">
                  <c:v>2385.2539099999999</c:v>
                </c:pt>
                <c:pt idx="14528">
                  <c:v>2382.8125000000018</c:v>
                </c:pt>
                <c:pt idx="14529">
                  <c:v>2385.2539099999999</c:v>
                </c:pt>
                <c:pt idx="14530">
                  <c:v>2385.2539099999999</c:v>
                </c:pt>
                <c:pt idx="14531">
                  <c:v>2385.2539099999999</c:v>
                </c:pt>
                <c:pt idx="14532">
                  <c:v>2385.2539099999999</c:v>
                </c:pt>
                <c:pt idx="14533">
                  <c:v>2382.8125000000018</c:v>
                </c:pt>
                <c:pt idx="14534">
                  <c:v>2385.2539099999999</c:v>
                </c:pt>
                <c:pt idx="14535">
                  <c:v>2382.8125000000018</c:v>
                </c:pt>
                <c:pt idx="14536">
                  <c:v>2382.8125000000018</c:v>
                </c:pt>
                <c:pt idx="14537">
                  <c:v>2385.2539099999999</c:v>
                </c:pt>
                <c:pt idx="14538">
                  <c:v>2385.2539099999999</c:v>
                </c:pt>
                <c:pt idx="14539">
                  <c:v>2385.2539099999999</c:v>
                </c:pt>
                <c:pt idx="14540">
                  <c:v>2382.8125000000018</c:v>
                </c:pt>
                <c:pt idx="14541">
                  <c:v>2382.8125000000018</c:v>
                </c:pt>
                <c:pt idx="14542">
                  <c:v>2382.8125000000018</c:v>
                </c:pt>
                <c:pt idx="14543">
                  <c:v>2385.2539099999999</c:v>
                </c:pt>
                <c:pt idx="14544">
                  <c:v>2385.2539099999999</c:v>
                </c:pt>
                <c:pt idx="14545">
                  <c:v>2382.8125000000018</c:v>
                </c:pt>
                <c:pt idx="14546">
                  <c:v>2385.2539099999999</c:v>
                </c:pt>
                <c:pt idx="14547">
                  <c:v>2385.2539099999999</c:v>
                </c:pt>
                <c:pt idx="14548">
                  <c:v>2382.8125000000018</c:v>
                </c:pt>
                <c:pt idx="14549">
                  <c:v>2385.2539099999999</c:v>
                </c:pt>
                <c:pt idx="14550">
                  <c:v>2382.8125000000018</c:v>
                </c:pt>
                <c:pt idx="14551">
                  <c:v>2382.8125000000018</c:v>
                </c:pt>
                <c:pt idx="14552">
                  <c:v>2382.8125000000018</c:v>
                </c:pt>
                <c:pt idx="14553">
                  <c:v>2382.8125000000018</c:v>
                </c:pt>
                <c:pt idx="14554">
                  <c:v>2385.2539099999999</c:v>
                </c:pt>
                <c:pt idx="14555">
                  <c:v>2385.2539099999999</c:v>
                </c:pt>
                <c:pt idx="14556">
                  <c:v>2382.8125000000018</c:v>
                </c:pt>
                <c:pt idx="14557">
                  <c:v>2382.8125000000018</c:v>
                </c:pt>
                <c:pt idx="14558">
                  <c:v>2382.8125000000018</c:v>
                </c:pt>
                <c:pt idx="14559">
                  <c:v>2385.2539099999999</c:v>
                </c:pt>
                <c:pt idx="14560">
                  <c:v>2382.8125000000018</c:v>
                </c:pt>
                <c:pt idx="14561">
                  <c:v>2385.2539099999999</c:v>
                </c:pt>
                <c:pt idx="14562">
                  <c:v>2382.8125000000018</c:v>
                </c:pt>
                <c:pt idx="14563">
                  <c:v>2382.8125000000018</c:v>
                </c:pt>
                <c:pt idx="14564">
                  <c:v>2385.2539099999999</c:v>
                </c:pt>
                <c:pt idx="14565">
                  <c:v>2382.8125000000018</c:v>
                </c:pt>
                <c:pt idx="14566">
                  <c:v>2382.8125000000018</c:v>
                </c:pt>
                <c:pt idx="14567">
                  <c:v>2382.8125000000018</c:v>
                </c:pt>
                <c:pt idx="14568">
                  <c:v>2382.8125000000018</c:v>
                </c:pt>
                <c:pt idx="14569">
                  <c:v>2385.2539099999999</c:v>
                </c:pt>
                <c:pt idx="14570">
                  <c:v>2382.8125000000018</c:v>
                </c:pt>
                <c:pt idx="14571">
                  <c:v>2382.8125000000018</c:v>
                </c:pt>
                <c:pt idx="14572">
                  <c:v>2382.8125000000018</c:v>
                </c:pt>
                <c:pt idx="14573">
                  <c:v>2385.2539099999999</c:v>
                </c:pt>
                <c:pt idx="14574">
                  <c:v>2385.2539099999999</c:v>
                </c:pt>
                <c:pt idx="14575">
                  <c:v>2382.8125000000018</c:v>
                </c:pt>
                <c:pt idx="14576">
                  <c:v>2385.2539099999999</c:v>
                </c:pt>
                <c:pt idx="14577">
                  <c:v>2385.2539099999999</c:v>
                </c:pt>
                <c:pt idx="14578">
                  <c:v>2382.8125000000018</c:v>
                </c:pt>
                <c:pt idx="14579">
                  <c:v>2382.8125000000018</c:v>
                </c:pt>
                <c:pt idx="14580">
                  <c:v>2382.8125000000018</c:v>
                </c:pt>
                <c:pt idx="14581">
                  <c:v>2385.2539099999999</c:v>
                </c:pt>
                <c:pt idx="14582">
                  <c:v>2382.8125000000018</c:v>
                </c:pt>
                <c:pt idx="14583">
                  <c:v>2382.8125000000018</c:v>
                </c:pt>
                <c:pt idx="14584">
                  <c:v>2382.8125000000018</c:v>
                </c:pt>
                <c:pt idx="14585">
                  <c:v>2385.2539099999999</c:v>
                </c:pt>
                <c:pt idx="14586">
                  <c:v>2382.8125000000018</c:v>
                </c:pt>
                <c:pt idx="14587">
                  <c:v>2382.8125000000018</c:v>
                </c:pt>
                <c:pt idx="14588">
                  <c:v>2382.8125000000018</c:v>
                </c:pt>
                <c:pt idx="14589">
                  <c:v>2382.8125000000018</c:v>
                </c:pt>
                <c:pt idx="14590">
                  <c:v>2385.2539099999999</c:v>
                </c:pt>
                <c:pt idx="14591">
                  <c:v>2385.2539099999999</c:v>
                </c:pt>
                <c:pt idx="14592">
                  <c:v>2385.2539099999999</c:v>
                </c:pt>
                <c:pt idx="14593">
                  <c:v>2385.2539099999999</c:v>
                </c:pt>
                <c:pt idx="14594">
                  <c:v>2382.8125000000018</c:v>
                </c:pt>
                <c:pt idx="14595">
                  <c:v>2385.2539099999999</c:v>
                </c:pt>
                <c:pt idx="14596">
                  <c:v>2382.8125000000018</c:v>
                </c:pt>
                <c:pt idx="14597">
                  <c:v>2382.8125000000018</c:v>
                </c:pt>
                <c:pt idx="14598">
                  <c:v>2382.8125000000018</c:v>
                </c:pt>
                <c:pt idx="14599">
                  <c:v>2385.2539099999999</c:v>
                </c:pt>
                <c:pt idx="14600">
                  <c:v>2382.8125000000018</c:v>
                </c:pt>
                <c:pt idx="14601">
                  <c:v>2382.8125000000018</c:v>
                </c:pt>
                <c:pt idx="14602">
                  <c:v>2385.2539099999999</c:v>
                </c:pt>
                <c:pt idx="14603">
                  <c:v>2385.2539099999999</c:v>
                </c:pt>
                <c:pt idx="14604">
                  <c:v>2382.8125000000018</c:v>
                </c:pt>
                <c:pt idx="14605">
                  <c:v>2382.8125000000018</c:v>
                </c:pt>
                <c:pt idx="14606">
                  <c:v>2385.2539099999999</c:v>
                </c:pt>
                <c:pt idx="14607">
                  <c:v>2382.8125000000018</c:v>
                </c:pt>
                <c:pt idx="14608">
                  <c:v>2385.2539099999999</c:v>
                </c:pt>
                <c:pt idx="14609">
                  <c:v>2385.2539099999999</c:v>
                </c:pt>
                <c:pt idx="14610">
                  <c:v>2382.8125000000018</c:v>
                </c:pt>
                <c:pt idx="14611">
                  <c:v>2382.8125000000018</c:v>
                </c:pt>
                <c:pt idx="14612">
                  <c:v>2385.2539099999999</c:v>
                </c:pt>
                <c:pt idx="14613">
                  <c:v>2382.8125000000018</c:v>
                </c:pt>
                <c:pt idx="14614">
                  <c:v>2382.8125000000018</c:v>
                </c:pt>
                <c:pt idx="14615">
                  <c:v>2382.8125000000018</c:v>
                </c:pt>
                <c:pt idx="14616">
                  <c:v>2382.8125000000018</c:v>
                </c:pt>
                <c:pt idx="14617">
                  <c:v>2382.8125000000018</c:v>
                </c:pt>
                <c:pt idx="14618">
                  <c:v>2382.8125000000018</c:v>
                </c:pt>
                <c:pt idx="14619">
                  <c:v>2382.8125000000018</c:v>
                </c:pt>
                <c:pt idx="14620">
                  <c:v>2382.8125000000018</c:v>
                </c:pt>
                <c:pt idx="14621">
                  <c:v>2382.8125000000018</c:v>
                </c:pt>
                <c:pt idx="14622">
                  <c:v>2385.2539099999999</c:v>
                </c:pt>
                <c:pt idx="14623">
                  <c:v>2382.8125000000018</c:v>
                </c:pt>
                <c:pt idx="14624">
                  <c:v>2385.2539099999999</c:v>
                </c:pt>
                <c:pt idx="14625">
                  <c:v>2382.8125000000018</c:v>
                </c:pt>
                <c:pt idx="14626">
                  <c:v>2382.8125000000018</c:v>
                </c:pt>
                <c:pt idx="14627">
                  <c:v>2382.8125000000018</c:v>
                </c:pt>
                <c:pt idx="14628">
                  <c:v>2382.8125000000018</c:v>
                </c:pt>
                <c:pt idx="14629">
                  <c:v>2385.2539099999999</c:v>
                </c:pt>
                <c:pt idx="14630">
                  <c:v>2382.8125000000018</c:v>
                </c:pt>
                <c:pt idx="14631">
                  <c:v>2382.8125000000018</c:v>
                </c:pt>
                <c:pt idx="14632">
                  <c:v>2382.8125000000018</c:v>
                </c:pt>
                <c:pt idx="14633">
                  <c:v>2382.8125000000018</c:v>
                </c:pt>
                <c:pt idx="14634">
                  <c:v>2382.8125000000018</c:v>
                </c:pt>
                <c:pt idx="14635">
                  <c:v>2382.8125000000018</c:v>
                </c:pt>
                <c:pt idx="14636">
                  <c:v>2382.8125000000018</c:v>
                </c:pt>
                <c:pt idx="14637">
                  <c:v>2382.8125000000018</c:v>
                </c:pt>
                <c:pt idx="14638">
                  <c:v>2382.8125000000018</c:v>
                </c:pt>
                <c:pt idx="14639">
                  <c:v>2382.8125000000018</c:v>
                </c:pt>
                <c:pt idx="14640">
                  <c:v>2382.8125000000018</c:v>
                </c:pt>
                <c:pt idx="14641">
                  <c:v>2382.8125000000018</c:v>
                </c:pt>
                <c:pt idx="14642">
                  <c:v>2385.2539099999999</c:v>
                </c:pt>
                <c:pt idx="14643">
                  <c:v>2385.2539099999999</c:v>
                </c:pt>
                <c:pt idx="14644">
                  <c:v>2382.8125000000018</c:v>
                </c:pt>
                <c:pt idx="14645">
                  <c:v>2385.2539099999999</c:v>
                </c:pt>
                <c:pt idx="14646">
                  <c:v>2385.2539099999999</c:v>
                </c:pt>
                <c:pt idx="14647">
                  <c:v>2382.8125000000018</c:v>
                </c:pt>
                <c:pt idx="14648">
                  <c:v>2382.8125000000018</c:v>
                </c:pt>
                <c:pt idx="14649">
                  <c:v>2385.2539099999999</c:v>
                </c:pt>
                <c:pt idx="14650">
                  <c:v>2382.8125000000018</c:v>
                </c:pt>
                <c:pt idx="14651">
                  <c:v>2382.8125000000018</c:v>
                </c:pt>
                <c:pt idx="14652">
                  <c:v>2382.8125000000018</c:v>
                </c:pt>
                <c:pt idx="14653">
                  <c:v>2382.8125000000018</c:v>
                </c:pt>
                <c:pt idx="14654">
                  <c:v>2382.8125000000018</c:v>
                </c:pt>
                <c:pt idx="14655">
                  <c:v>2385.2539099999999</c:v>
                </c:pt>
                <c:pt idx="14656">
                  <c:v>2382.8125000000018</c:v>
                </c:pt>
                <c:pt idx="14657">
                  <c:v>2382.8125000000018</c:v>
                </c:pt>
                <c:pt idx="14658">
                  <c:v>2382.8125000000018</c:v>
                </c:pt>
                <c:pt idx="14659">
                  <c:v>2382.8125000000018</c:v>
                </c:pt>
                <c:pt idx="14660">
                  <c:v>2382.8125000000018</c:v>
                </c:pt>
                <c:pt idx="14661">
                  <c:v>2382.8125000000018</c:v>
                </c:pt>
                <c:pt idx="14662">
                  <c:v>2385.2539099999999</c:v>
                </c:pt>
                <c:pt idx="14663">
                  <c:v>2385.2539099999999</c:v>
                </c:pt>
                <c:pt idx="14664">
                  <c:v>2385.2539099999999</c:v>
                </c:pt>
                <c:pt idx="14665">
                  <c:v>2382.8125000000018</c:v>
                </c:pt>
                <c:pt idx="14666">
                  <c:v>2385.2539099999999</c:v>
                </c:pt>
                <c:pt idx="14667">
                  <c:v>2382.8125000000018</c:v>
                </c:pt>
                <c:pt idx="14668">
                  <c:v>2385.2539099999999</c:v>
                </c:pt>
                <c:pt idx="14669">
                  <c:v>2385.2539099999999</c:v>
                </c:pt>
                <c:pt idx="14670">
                  <c:v>2382.8125000000018</c:v>
                </c:pt>
                <c:pt idx="14671">
                  <c:v>2385.2539099999999</c:v>
                </c:pt>
                <c:pt idx="14672">
                  <c:v>2382.8125000000018</c:v>
                </c:pt>
                <c:pt idx="14673">
                  <c:v>2382.8125000000018</c:v>
                </c:pt>
                <c:pt idx="14674">
                  <c:v>2382.8125000000018</c:v>
                </c:pt>
                <c:pt idx="14675">
                  <c:v>2382.8125000000018</c:v>
                </c:pt>
                <c:pt idx="14676">
                  <c:v>2382.8125000000018</c:v>
                </c:pt>
                <c:pt idx="14677">
                  <c:v>2382.8125000000018</c:v>
                </c:pt>
                <c:pt idx="14678">
                  <c:v>2382.8125000000018</c:v>
                </c:pt>
                <c:pt idx="14679">
                  <c:v>2382.8125000000018</c:v>
                </c:pt>
                <c:pt idx="14680">
                  <c:v>2382.8125000000018</c:v>
                </c:pt>
                <c:pt idx="14681">
                  <c:v>2385.2539099999999</c:v>
                </c:pt>
                <c:pt idx="14682">
                  <c:v>2382.8125000000018</c:v>
                </c:pt>
                <c:pt idx="14683">
                  <c:v>2382.8125000000018</c:v>
                </c:pt>
                <c:pt idx="14684">
                  <c:v>2385.2539099999999</c:v>
                </c:pt>
                <c:pt idx="14685">
                  <c:v>2382.8125000000018</c:v>
                </c:pt>
                <c:pt idx="14686">
                  <c:v>2385.2539099999999</c:v>
                </c:pt>
                <c:pt idx="14687">
                  <c:v>2382.8125000000018</c:v>
                </c:pt>
                <c:pt idx="14688">
                  <c:v>2385.2539099999999</c:v>
                </c:pt>
                <c:pt idx="14689">
                  <c:v>2382.8125000000018</c:v>
                </c:pt>
                <c:pt idx="14690">
                  <c:v>2385.2539099999999</c:v>
                </c:pt>
                <c:pt idx="14691">
                  <c:v>2382.8125000000018</c:v>
                </c:pt>
                <c:pt idx="14692">
                  <c:v>2382.8125000000018</c:v>
                </c:pt>
                <c:pt idx="14693">
                  <c:v>2382.8125000000018</c:v>
                </c:pt>
                <c:pt idx="14694">
                  <c:v>2385.2539099999999</c:v>
                </c:pt>
                <c:pt idx="14695">
                  <c:v>2382.8125000000018</c:v>
                </c:pt>
                <c:pt idx="14696">
                  <c:v>2382.8125000000018</c:v>
                </c:pt>
                <c:pt idx="14697">
                  <c:v>2382.8125000000018</c:v>
                </c:pt>
                <c:pt idx="14698">
                  <c:v>2382.8125000000018</c:v>
                </c:pt>
                <c:pt idx="14699">
                  <c:v>2385.2539099999999</c:v>
                </c:pt>
                <c:pt idx="14700">
                  <c:v>2382.8125000000018</c:v>
                </c:pt>
                <c:pt idx="14701">
                  <c:v>2382.8125000000018</c:v>
                </c:pt>
                <c:pt idx="14702">
                  <c:v>2382.8125000000018</c:v>
                </c:pt>
                <c:pt idx="14703">
                  <c:v>2382.8125000000018</c:v>
                </c:pt>
                <c:pt idx="14704">
                  <c:v>2382.8125000000018</c:v>
                </c:pt>
                <c:pt idx="14705">
                  <c:v>2385.2539099999999</c:v>
                </c:pt>
                <c:pt idx="14706">
                  <c:v>2385.2539099999999</c:v>
                </c:pt>
                <c:pt idx="14707">
                  <c:v>2382.8125000000018</c:v>
                </c:pt>
                <c:pt idx="14708">
                  <c:v>2382.8125000000018</c:v>
                </c:pt>
                <c:pt idx="14709">
                  <c:v>2385.2539099999999</c:v>
                </c:pt>
                <c:pt idx="14710">
                  <c:v>2382.8125000000018</c:v>
                </c:pt>
                <c:pt idx="14711">
                  <c:v>2382.8125000000018</c:v>
                </c:pt>
                <c:pt idx="14712">
                  <c:v>2382.8125000000018</c:v>
                </c:pt>
                <c:pt idx="14713">
                  <c:v>2382.8125000000018</c:v>
                </c:pt>
                <c:pt idx="14714">
                  <c:v>2385.2539099999999</c:v>
                </c:pt>
                <c:pt idx="14715">
                  <c:v>2382.8125000000018</c:v>
                </c:pt>
                <c:pt idx="14716">
                  <c:v>2382.8125000000018</c:v>
                </c:pt>
                <c:pt idx="14717">
                  <c:v>2382.8125000000018</c:v>
                </c:pt>
                <c:pt idx="14718">
                  <c:v>2382.8125000000018</c:v>
                </c:pt>
                <c:pt idx="14719">
                  <c:v>2382.8125000000018</c:v>
                </c:pt>
                <c:pt idx="14720">
                  <c:v>2385.2539099999999</c:v>
                </c:pt>
                <c:pt idx="14721">
                  <c:v>2382.8125000000018</c:v>
                </c:pt>
                <c:pt idx="14722">
                  <c:v>2385.2539099999999</c:v>
                </c:pt>
                <c:pt idx="14723">
                  <c:v>2385.2539099999999</c:v>
                </c:pt>
                <c:pt idx="14724">
                  <c:v>2385.2539099999999</c:v>
                </c:pt>
                <c:pt idx="14725">
                  <c:v>2385.2539099999999</c:v>
                </c:pt>
                <c:pt idx="14726">
                  <c:v>2382.8125000000018</c:v>
                </c:pt>
                <c:pt idx="14727">
                  <c:v>2382.8125000000018</c:v>
                </c:pt>
                <c:pt idx="14728">
                  <c:v>2385.2539099999999</c:v>
                </c:pt>
                <c:pt idx="14729">
                  <c:v>2382.8125000000018</c:v>
                </c:pt>
                <c:pt idx="14730">
                  <c:v>2382.8125000000018</c:v>
                </c:pt>
                <c:pt idx="14731">
                  <c:v>2382.8125000000018</c:v>
                </c:pt>
                <c:pt idx="14732">
                  <c:v>2382.8125000000018</c:v>
                </c:pt>
                <c:pt idx="14733">
                  <c:v>2385.2539099999999</c:v>
                </c:pt>
                <c:pt idx="14734">
                  <c:v>2382.8125000000018</c:v>
                </c:pt>
                <c:pt idx="14735">
                  <c:v>2385.2539099999999</c:v>
                </c:pt>
                <c:pt idx="14736">
                  <c:v>2385.2539099999999</c:v>
                </c:pt>
                <c:pt idx="14737">
                  <c:v>2382.8125000000018</c:v>
                </c:pt>
                <c:pt idx="14738">
                  <c:v>2382.8125000000018</c:v>
                </c:pt>
                <c:pt idx="14739">
                  <c:v>2385.2539099999999</c:v>
                </c:pt>
                <c:pt idx="14740">
                  <c:v>2382.8125000000018</c:v>
                </c:pt>
                <c:pt idx="14741">
                  <c:v>2385.2539099999999</c:v>
                </c:pt>
                <c:pt idx="14742">
                  <c:v>2382.8125000000018</c:v>
                </c:pt>
                <c:pt idx="14743">
                  <c:v>2382.8125000000018</c:v>
                </c:pt>
                <c:pt idx="14744">
                  <c:v>2385.2539099999999</c:v>
                </c:pt>
                <c:pt idx="14745">
                  <c:v>2382.8125000000018</c:v>
                </c:pt>
                <c:pt idx="14746">
                  <c:v>2382.8125000000018</c:v>
                </c:pt>
                <c:pt idx="14747">
                  <c:v>2382.8125000000018</c:v>
                </c:pt>
                <c:pt idx="14748">
                  <c:v>2385.2539099999999</c:v>
                </c:pt>
                <c:pt idx="14749">
                  <c:v>2382.8125000000018</c:v>
                </c:pt>
                <c:pt idx="14750">
                  <c:v>2382.8125000000018</c:v>
                </c:pt>
                <c:pt idx="14751">
                  <c:v>2382.8125000000018</c:v>
                </c:pt>
                <c:pt idx="14752">
                  <c:v>2385.2539099999999</c:v>
                </c:pt>
                <c:pt idx="14753">
                  <c:v>2385.2539099999999</c:v>
                </c:pt>
                <c:pt idx="14754">
                  <c:v>2382.8125000000018</c:v>
                </c:pt>
                <c:pt idx="14755">
                  <c:v>2382.8125000000018</c:v>
                </c:pt>
                <c:pt idx="14756">
                  <c:v>2382.8125000000018</c:v>
                </c:pt>
                <c:pt idx="14757">
                  <c:v>2382.8125000000018</c:v>
                </c:pt>
                <c:pt idx="14758">
                  <c:v>2382.8125000000018</c:v>
                </c:pt>
                <c:pt idx="14759">
                  <c:v>2385.2539099999999</c:v>
                </c:pt>
                <c:pt idx="14760">
                  <c:v>2382.8125000000018</c:v>
                </c:pt>
                <c:pt idx="14761">
                  <c:v>2382.8125000000018</c:v>
                </c:pt>
                <c:pt idx="14762">
                  <c:v>2385.2539099999999</c:v>
                </c:pt>
                <c:pt idx="14763">
                  <c:v>2385.2539099999999</c:v>
                </c:pt>
                <c:pt idx="14764">
                  <c:v>2382.8125000000018</c:v>
                </c:pt>
                <c:pt idx="14765">
                  <c:v>2382.8125000000018</c:v>
                </c:pt>
                <c:pt idx="14766">
                  <c:v>2385.2539099999999</c:v>
                </c:pt>
                <c:pt idx="14767">
                  <c:v>2382.8125000000018</c:v>
                </c:pt>
                <c:pt idx="14768">
                  <c:v>2382.8125000000018</c:v>
                </c:pt>
                <c:pt idx="14769">
                  <c:v>2382.8125000000018</c:v>
                </c:pt>
                <c:pt idx="14770">
                  <c:v>2382.8125000000018</c:v>
                </c:pt>
                <c:pt idx="14771">
                  <c:v>2382.8125000000018</c:v>
                </c:pt>
                <c:pt idx="14772">
                  <c:v>2385.2539099999999</c:v>
                </c:pt>
                <c:pt idx="14773">
                  <c:v>2382.8125000000018</c:v>
                </c:pt>
                <c:pt idx="14774">
                  <c:v>2382.8125000000018</c:v>
                </c:pt>
                <c:pt idx="14775">
                  <c:v>2382.8125000000018</c:v>
                </c:pt>
                <c:pt idx="14776">
                  <c:v>2382.8125000000018</c:v>
                </c:pt>
                <c:pt idx="14777">
                  <c:v>2382.8125000000018</c:v>
                </c:pt>
                <c:pt idx="14778">
                  <c:v>2382.8125000000018</c:v>
                </c:pt>
                <c:pt idx="14779">
                  <c:v>2385.2539099999999</c:v>
                </c:pt>
                <c:pt idx="14780">
                  <c:v>2382.8125000000018</c:v>
                </c:pt>
                <c:pt idx="14781">
                  <c:v>2382.8125000000018</c:v>
                </c:pt>
                <c:pt idx="14782">
                  <c:v>2382.8125000000018</c:v>
                </c:pt>
                <c:pt idx="14783">
                  <c:v>2385.2539099999999</c:v>
                </c:pt>
                <c:pt idx="14784">
                  <c:v>2385.2539099999999</c:v>
                </c:pt>
                <c:pt idx="14785">
                  <c:v>2382.8125000000018</c:v>
                </c:pt>
                <c:pt idx="14786">
                  <c:v>2382.8125000000018</c:v>
                </c:pt>
                <c:pt idx="14787">
                  <c:v>2382.8125000000018</c:v>
                </c:pt>
                <c:pt idx="14788">
                  <c:v>2385.2539099999999</c:v>
                </c:pt>
                <c:pt idx="14789">
                  <c:v>2382.8125000000018</c:v>
                </c:pt>
                <c:pt idx="14790">
                  <c:v>2382.8125000000018</c:v>
                </c:pt>
                <c:pt idx="14791">
                  <c:v>2382.8125000000018</c:v>
                </c:pt>
                <c:pt idx="14792">
                  <c:v>2385.2539099999999</c:v>
                </c:pt>
                <c:pt idx="14793">
                  <c:v>2382.8125000000018</c:v>
                </c:pt>
                <c:pt idx="14794">
                  <c:v>2382.8125000000018</c:v>
                </c:pt>
                <c:pt idx="14795">
                  <c:v>2382.8125000000018</c:v>
                </c:pt>
                <c:pt idx="14796">
                  <c:v>2385.2539099999999</c:v>
                </c:pt>
                <c:pt idx="14797">
                  <c:v>2382.8125000000018</c:v>
                </c:pt>
                <c:pt idx="14798">
                  <c:v>2385.2539099999999</c:v>
                </c:pt>
                <c:pt idx="14799">
                  <c:v>2382.8125000000018</c:v>
                </c:pt>
                <c:pt idx="14800">
                  <c:v>2382.8125000000018</c:v>
                </c:pt>
                <c:pt idx="14801">
                  <c:v>2382.8125000000018</c:v>
                </c:pt>
                <c:pt idx="14802">
                  <c:v>2382.8125000000018</c:v>
                </c:pt>
                <c:pt idx="14803">
                  <c:v>2382.8125000000018</c:v>
                </c:pt>
                <c:pt idx="14804">
                  <c:v>2385.2539099999999</c:v>
                </c:pt>
                <c:pt idx="14805">
                  <c:v>2385.2539099999999</c:v>
                </c:pt>
                <c:pt idx="14806">
                  <c:v>2382.8125000000018</c:v>
                </c:pt>
                <c:pt idx="14807">
                  <c:v>2382.8125000000018</c:v>
                </c:pt>
                <c:pt idx="14808">
                  <c:v>2382.8125000000018</c:v>
                </c:pt>
                <c:pt idx="14809">
                  <c:v>2382.8125000000018</c:v>
                </c:pt>
                <c:pt idx="14810">
                  <c:v>2385.2539099999999</c:v>
                </c:pt>
                <c:pt idx="14811">
                  <c:v>2385.2539099999999</c:v>
                </c:pt>
                <c:pt idx="14812">
                  <c:v>2385.2539099999999</c:v>
                </c:pt>
                <c:pt idx="14813">
                  <c:v>2382.8125000000018</c:v>
                </c:pt>
                <c:pt idx="14814">
                  <c:v>2385.2539099999999</c:v>
                </c:pt>
                <c:pt idx="14815">
                  <c:v>2382.8125000000018</c:v>
                </c:pt>
                <c:pt idx="14816">
                  <c:v>2382.8125000000018</c:v>
                </c:pt>
                <c:pt idx="14817">
                  <c:v>2382.8125000000018</c:v>
                </c:pt>
                <c:pt idx="14818">
                  <c:v>2382.8125000000018</c:v>
                </c:pt>
                <c:pt idx="14819">
                  <c:v>2382.8125000000018</c:v>
                </c:pt>
                <c:pt idx="14820">
                  <c:v>2382.8125000000018</c:v>
                </c:pt>
                <c:pt idx="14821">
                  <c:v>2382.8125000000018</c:v>
                </c:pt>
                <c:pt idx="14822">
                  <c:v>2382.8125000000018</c:v>
                </c:pt>
                <c:pt idx="14823">
                  <c:v>2382.8125000000018</c:v>
                </c:pt>
                <c:pt idx="14824">
                  <c:v>2382.8125000000018</c:v>
                </c:pt>
                <c:pt idx="14825">
                  <c:v>2382.8125000000018</c:v>
                </c:pt>
                <c:pt idx="14826">
                  <c:v>2385.2539099999999</c:v>
                </c:pt>
                <c:pt idx="14827">
                  <c:v>2382.8125000000018</c:v>
                </c:pt>
                <c:pt idx="14828">
                  <c:v>2385.2539099999999</c:v>
                </c:pt>
                <c:pt idx="14829">
                  <c:v>2382.8125000000018</c:v>
                </c:pt>
                <c:pt idx="14830">
                  <c:v>2382.8125000000018</c:v>
                </c:pt>
                <c:pt idx="14831">
                  <c:v>2382.8125000000018</c:v>
                </c:pt>
                <c:pt idx="14832">
                  <c:v>2382.8125000000018</c:v>
                </c:pt>
                <c:pt idx="14833">
                  <c:v>2385.2539099999999</c:v>
                </c:pt>
                <c:pt idx="14834">
                  <c:v>2385.2539099999999</c:v>
                </c:pt>
                <c:pt idx="14835">
                  <c:v>2382.8125000000018</c:v>
                </c:pt>
                <c:pt idx="14836">
                  <c:v>2382.8125000000018</c:v>
                </c:pt>
                <c:pt idx="14837">
                  <c:v>2382.8125000000018</c:v>
                </c:pt>
                <c:pt idx="14838">
                  <c:v>2382.8125000000018</c:v>
                </c:pt>
                <c:pt idx="14839">
                  <c:v>2382.8125000000018</c:v>
                </c:pt>
                <c:pt idx="14840">
                  <c:v>2382.8125000000018</c:v>
                </c:pt>
                <c:pt idx="14841">
                  <c:v>2382.8125000000018</c:v>
                </c:pt>
                <c:pt idx="14842">
                  <c:v>2382.8125000000018</c:v>
                </c:pt>
                <c:pt idx="14843">
                  <c:v>2382.8125000000018</c:v>
                </c:pt>
                <c:pt idx="14844">
                  <c:v>2385.2539099999999</c:v>
                </c:pt>
                <c:pt idx="14845">
                  <c:v>2385.2539099999999</c:v>
                </c:pt>
                <c:pt idx="14846">
                  <c:v>2382.8125000000018</c:v>
                </c:pt>
                <c:pt idx="14847">
                  <c:v>2385.2539099999999</c:v>
                </c:pt>
                <c:pt idx="14848">
                  <c:v>2382.8125000000018</c:v>
                </c:pt>
                <c:pt idx="14849">
                  <c:v>2382.8125000000018</c:v>
                </c:pt>
                <c:pt idx="14850">
                  <c:v>2382.8125000000018</c:v>
                </c:pt>
                <c:pt idx="14851">
                  <c:v>2382.8125000000018</c:v>
                </c:pt>
                <c:pt idx="14852">
                  <c:v>2382.8125000000018</c:v>
                </c:pt>
                <c:pt idx="14853">
                  <c:v>2382.8125000000018</c:v>
                </c:pt>
                <c:pt idx="14854">
                  <c:v>2385.2539099999999</c:v>
                </c:pt>
                <c:pt idx="14855">
                  <c:v>2382.8125000000018</c:v>
                </c:pt>
                <c:pt idx="14856">
                  <c:v>2382.8125000000018</c:v>
                </c:pt>
                <c:pt idx="14857">
                  <c:v>2382.8125000000018</c:v>
                </c:pt>
                <c:pt idx="14858">
                  <c:v>2382.8125000000018</c:v>
                </c:pt>
                <c:pt idx="14859">
                  <c:v>2382.8125000000018</c:v>
                </c:pt>
                <c:pt idx="14860">
                  <c:v>2382.8125000000018</c:v>
                </c:pt>
                <c:pt idx="14861">
                  <c:v>2382.8125000000018</c:v>
                </c:pt>
                <c:pt idx="14862">
                  <c:v>2382.8125000000018</c:v>
                </c:pt>
                <c:pt idx="14863">
                  <c:v>2382.8125000000018</c:v>
                </c:pt>
                <c:pt idx="14864">
                  <c:v>2382.8125000000018</c:v>
                </c:pt>
                <c:pt idx="14865">
                  <c:v>2382.8125000000018</c:v>
                </c:pt>
                <c:pt idx="14866">
                  <c:v>2382.8125000000018</c:v>
                </c:pt>
                <c:pt idx="14867">
                  <c:v>2385.2539099999999</c:v>
                </c:pt>
                <c:pt idx="14868">
                  <c:v>2385.2539099999999</c:v>
                </c:pt>
                <c:pt idx="14869">
                  <c:v>2382.8125000000018</c:v>
                </c:pt>
                <c:pt idx="14870">
                  <c:v>2385.2539099999999</c:v>
                </c:pt>
                <c:pt idx="14871">
                  <c:v>2382.8125000000018</c:v>
                </c:pt>
                <c:pt idx="14872">
                  <c:v>2382.8125000000018</c:v>
                </c:pt>
                <c:pt idx="14873">
                  <c:v>2382.8125000000018</c:v>
                </c:pt>
                <c:pt idx="14874">
                  <c:v>2385.2539099999999</c:v>
                </c:pt>
                <c:pt idx="14875">
                  <c:v>2382.8125000000018</c:v>
                </c:pt>
                <c:pt idx="14876">
                  <c:v>2382.8125000000018</c:v>
                </c:pt>
                <c:pt idx="14877">
                  <c:v>2382.8125000000018</c:v>
                </c:pt>
                <c:pt idx="14878">
                  <c:v>2382.8125000000018</c:v>
                </c:pt>
                <c:pt idx="14879">
                  <c:v>2382.8125000000018</c:v>
                </c:pt>
                <c:pt idx="14880">
                  <c:v>2382.8125000000018</c:v>
                </c:pt>
                <c:pt idx="14881">
                  <c:v>2382.8125000000018</c:v>
                </c:pt>
                <c:pt idx="14882">
                  <c:v>2382.8125000000018</c:v>
                </c:pt>
                <c:pt idx="14883">
                  <c:v>2382.8125000000018</c:v>
                </c:pt>
                <c:pt idx="14884">
                  <c:v>2382.8125000000018</c:v>
                </c:pt>
                <c:pt idx="14885">
                  <c:v>2382.8125000000018</c:v>
                </c:pt>
                <c:pt idx="14886">
                  <c:v>2382.8125000000018</c:v>
                </c:pt>
                <c:pt idx="14887">
                  <c:v>2385.2539099999999</c:v>
                </c:pt>
                <c:pt idx="14888">
                  <c:v>2382.8125000000018</c:v>
                </c:pt>
                <c:pt idx="14889">
                  <c:v>2382.8125000000018</c:v>
                </c:pt>
                <c:pt idx="14890">
                  <c:v>2382.8125000000018</c:v>
                </c:pt>
                <c:pt idx="14891">
                  <c:v>2382.8125000000018</c:v>
                </c:pt>
                <c:pt idx="14892">
                  <c:v>2382.8125000000018</c:v>
                </c:pt>
                <c:pt idx="14893">
                  <c:v>2385.2539099999999</c:v>
                </c:pt>
                <c:pt idx="14894">
                  <c:v>2382.8125000000018</c:v>
                </c:pt>
                <c:pt idx="14895">
                  <c:v>2382.8125000000018</c:v>
                </c:pt>
                <c:pt idx="14896">
                  <c:v>2382.8125000000018</c:v>
                </c:pt>
                <c:pt idx="14897">
                  <c:v>2382.8125000000018</c:v>
                </c:pt>
                <c:pt idx="14898">
                  <c:v>2382.8125000000018</c:v>
                </c:pt>
                <c:pt idx="14899">
                  <c:v>2385.2539099999999</c:v>
                </c:pt>
                <c:pt idx="14900">
                  <c:v>2382.8125000000018</c:v>
                </c:pt>
                <c:pt idx="14901">
                  <c:v>2382.8125000000018</c:v>
                </c:pt>
                <c:pt idx="14902">
                  <c:v>2382.8125000000018</c:v>
                </c:pt>
                <c:pt idx="14903">
                  <c:v>2382.8125000000018</c:v>
                </c:pt>
                <c:pt idx="14904">
                  <c:v>2382.8125000000018</c:v>
                </c:pt>
                <c:pt idx="14905">
                  <c:v>2382.8125000000018</c:v>
                </c:pt>
                <c:pt idx="14906">
                  <c:v>2382.8125000000018</c:v>
                </c:pt>
                <c:pt idx="14907">
                  <c:v>2382.8125000000018</c:v>
                </c:pt>
                <c:pt idx="14908">
                  <c:v>2382.8125000000018</c:v>
                </c:pt>
                <c:pt idx="14909">
                  <c:v>2382.8125000000018</c:v>
                </c:pt>
                <c:pt idx="14910">
                  <c:v>2382.8125000000018</c:v>
                </c:pt>
                <c:pt idx="14911">
                  <c:v>2382.8125000000018</c:v>
                </c:pt>
                <c:pt idx="14912">
                  <c:v>2382.8125000000018</c:v>
                </c:pt>
                <c:pt idx="14913">
                  <c:v>2382.8125000000018</c:v>
                </c:pt>
                <c:pt idx="14914">
                  <c:v>2385.2539099999999</c:v>
                </c:pt>
                <c:pt idx="14915">
                  <c:v>2382.8125000000018</c:v>
                </c:pt>
                <c:pt idx="14916">
                  <c:v>2382.8125000000018</c:v>
                </c:pt>
                <c:pt idx="14917">
                  <c:v>2382.8125000000018</c:v>
                </c:pt>
                <c:pt idx="14918">
                  <c:v>2382.8125000000018</c:v>
                </c:pt>
                <c:pt idx="14919">
                  <c:v>2382.8125000000018</c:v>
                </c:pt>
                <c:pt idx="14920">
                  <c:v>2382.8125000000018</c:v>
                </c:pt>
                <c:pt idx="14921">
                  <c:v>2382.8125000000018</c:v>
                </c:pt>
                <c:pt idx="14922">
                  <c:v>2382.8125000000018</c:v>
                </c:pt>
                <c:pt idx="14923">
                  <c:v>2382.8125000000018</c:v>
                </c:pt>
                <c:pt idx="14924">
                  <c:v>2382.8125000000018</c:v>
                </c:pt>
                <c:pt idx="14925">
                  <c:v>2382.8125000000018</c:v>
                </c:pt>
                <c:pt idx="14926">
                  <c:v>2382.8125000000018</c:v>
                </c:pt>
                <c:pt idx="14927">
                  <c:v>2382.8125000000018</c:v>
                </c:pt>
                <c:pt idx="14928">
                  <c:v>2382.8125000000018</c:v>
                </c:pt>
                <c:pt idx="14929">
                  <c:v>2385.2539099999999</c:v>
                </c:pt>
                <c:pt idx="14930">
                  <c:v>2382.8125000000018</c:v>
                </c:pt>
                <c:pt idx="14931">
                  <c:v>2385.2539099999999</c:v>
                </c:pt>
                <c:pt idx="14932">
                  <c:v>2382.8125000000018</c:v>
                </c:pt>
                <c:pt idx="14933">
                  <c:v>2382.8125000000018</c:v>
                </c:pt>
                <c:pt idx="14934">
                  <c:v>2382.8125000000018</c:v>
                </c:pt>
                <c:pt idx="14935">
                  <c:v>2385.2539099999999</c:v>
                </c:pt>
                <c:pt idx="14936">
                  <c:v>2382.8125000000018</c:v>
                </c:pt>
                <c:pt idx="14937">
                  <c:v>2382.8125000000018</c:v>
                </c:pt>
                <c:pt idx="14938">
                  <c:v>2385.2539099999999</c:v>
                </c:pt>
                <c:pt idx="14939">
                  <c:v>2382.8125000000018</c:v>
                </c:pt>
                <c:pt idx="14940">
                  <c:v>2382.8125000000018</c:v>
                </c:pt>
                <c:pt idx="14941">
                  <c:v>2385.2539099999999</c:v>
                </c:pt>
                <c:pt idx="14942">
                  <c:v>2385.2539099999999</c:v>
                </c:pt>
                <c:pt idx="14943">
                  <c:v>2382.8125000000018</c:v>
                </c:pt>
                <c:pt idx="14944">
                  <c:v>2382.8125000000018</c:v>
                </c:pt>
                <c:pt idx="14945">
                  <c:v>2385.2539099999999</c:v>
                </c:pt>
                <c:pt idx="14946">
                  <c:v>2382.8125000000018</c:v>
                </c:pt>
                <c:pt idx="14947">
                  <c:v>2382.8125000000018</c:v>
                </c:pt>
                <c:pt idx="14948">
                  <c:v>2382.8125000000018</c:v>
                </c:pt>
                <c:pt idx="14949">
                  <c:v>2382.8125000000018</c:v>
                </c:pt>
                <c:pt idx="14950">
                  <c:v>2382.8125000000018</c:v>
                </c:pt>
                <c:pt idx="14951">
                  <c:v>2382.8125000000018</c:v>
                </c:pt>
                <c:pt idx="14952">
                  <c:v>2382.8125000000018</c:v>
                </c:pt>
                <c:pt idx="14953">
                  <c:v>2382.8125000000018</c:v>
                </c:pt>
                <c:pt idx="14954">
                  <c:v>2382.8125000000018</c:v>
                </c:pt>
                <c:pt idx="14955">
                  <c:v>2382.8125000000018</c:v>
                </c:pt>
                <c:pt idx="14956">
                  <c:v>2382.8125000000018</c:v>
                </c:pt>
                <c:pt idx="14957">
                  <c:v>2382.8125000000018</c:v>
                </c:pt>
                <c:pt idx="14958">
                  <c:v>2382.8125000000018</c:v>
                </c:pt>
                <c:pt idx="14959">
                  <c:v>2382.8125000000018</c:v>
                </c:pt>
                <c:pt idx="14960">
                  <c:v>2382.8125000000018</c:v>
                </c:pt>
                <c:pt idx="14961">
                  <c:v>2382.8125000000018</c:v>
                </c:pt>
                <c:pt idx="14962">
                  <c:v>2382.8125000000018</c:v>
                </c:pt>
                <c:pt idx="14963">
                  <c:v>2382.8125000000018</c:v>
                </c:pt>
                <c:pt idx="14964">
                  <c:v>2382.8125000000018</c:v>
                </c:pt>
                <c:pt idx="14965">
                  <c:v>2382.8125000000018</c:v>
                </c:pt>
                <c:pt idx="14966">
                  <c:v>2382.8125000000018</c:v>
                </c:pt>
                <c:pt idx="14967">
                  <c:v>2382.8125000000018</c:v>
                </c:pt>
                <c:pt idx="14968">
                  <c:v>2382.8125000000018</c:v>
                </c:pt>
                <c:pt idx="14969">
                  <c:v>2382.8125000000018</c:v>
                </c:pt>
                <c:pt idx="14970">
                  <c:v>2382.8125000000018</c:v>
                </c:pt>
                <c:pt idx="14971">
                  <c:v>2382.8125000000018</c:v>
                </c:pt>
                <c:pt idx="14972">
                  <c:v>2382.8125000000018</c:v>
                </c:pt>
                <c:pt idx="14973">
                  <c:v>2382.8125000000018</c:v>
                </c:pt>
                <c:pt idx="14974">
                  <c:v>2382.8125000000018</c:v>
                </c:pt>
                <c:pt idx="14975">
                  <c:v>2382.8125000000018</c:v>
                </c:pt>
                <c:pt idx="14976">
                  <c:v>2382.8125000000018</c:v>
                </c:pt>
                <c:pt idx="14977">
                  <c:v>2382.8125000000018</c:v>
                </c:pt>
                <c:pt idx="14978">
                  <c:v>2385.2539099999999</c:v>
                </c:pt>
                <c:pt idx="14979">
                  <c:v>2382.8125000000018</c:v>
                </c:pt>
                <c:pt idx="14980">
                  <c:v>2385.2539099999999</c:v>
                </c:pt>
                <c:pt idx="14981">
                  <c:v>2382.8125000000018</c:v>
                </c:pt>
                <c:pt idx="14982">
                  <c:v>2382.8125000000018</c:v>
                </c:pt>
                <c:pt idx="14983">
                  <c:v>2382.8125000000018</c:v>
                </c:pt>
                <c:pt idx="14984">
                  <c:v>2382.8125000000018</c:v>
                </c:pt>
                <c:pt idx="14985">
                  <c:v>2382.8125000000018</c:v>
                </c:pt>
                <c:pt idx="14986">
                  <c:v>2382.8125000000018</c:v>
                </c:pt>
                <c:pt idx="14987">
                  <c:v>2382.8125000000018</c:v>
                </c:pt>
                <c:pt idx="14988">
                  <c:v>2385.2539099999999</c:v>
                </c:pt>
                <c:pt idx="14989">
                  <c:v>2385.2539099999999</c:v>
                </c:pt>
                <c:pt idx="14990">
                  <c:v>2382.8125000000018</c:v>
                </c:pt>
                <c:pt idx="14991">
                  <c:v>2382.8125000000018</c:v>
                </c:pt>
                <c:pt idx="14992">
                  <c:v>2382.8125000000018</c:v>
                </c:pt>
                <c:pt idx="14993">
                  <c:v>2385.2539099999999</c:v>
                </c:pt>
                <c:pt idx="14994">
                  <c:v>2382.8125000000018</c:v>
                </c:pt>
                <c:pt idx="14995">
                  <c:v>2382.8125000000018</c:v>
                </c:pt>
                <c:pt idx="14996">
                  <c:v>2382.8125000000018</c:v>
                </c:pt>
                <c:pt idx="14997">
                  <c:v>2382.8125000000018</c:v>
                </c:pt>
                <c:pt idx="14998">
                  <c:v>2382.8125000000018</c:v>
                </c:pt>
                <c:pt idx="14999">
                  <c:v>2382.8125000000018</c:v>
                </c:pt>
                <c:pt idx="15000">
                  <c:v>2382.8125000000018</c:v>
                </c:pt>
                <c:pt idx="15001">
                  <c:v>2382.8125000000018</c:v>
                </c:pt>
                <c:pt idx="15002">
                  <c:v>2382.8125000000018</c:v>
                </c:pt>
                <c:pt idx="15003">
                  <c:v>2382.8125000000018</c:v>
                </c:pt>
                <c:pt idx="15004">
                  <c:v>2385.2539099999999</c:v>
                </c:pt>
                <c:pt idx="15005">
                  <c:v>2382.8125000000018</c:v>
                </c:pt>
                <c:pt idx="15006">
                  <c:v>2382.8125000000018</c:v>
                </c:pt>
                <c:pt idx="15007">
                  <c:v>2382.8125000000018</c:v>
                </c:pt>
                <c:pt idx="15008">
                  <c:v>2382.8125000000018</c:v>
                </c:pt>
                <c:pt idx="15009">
                  <c:v>2382.8125000000018</c:v>
                </c:pt>
                <c:pt idx="15010">
                  <c:v>2382.8125000000018</c:v>
                </c:pt>
                <c:pt idx="15011">
                  <c:v>2382.8125000000018</c:v>
                </c:pt>
                <c:pt idx="15012">
                  <c:v>2382.8125000000018</c:v>
                </c:pt>
                <c:pt idx="15013">
                  <c:v>2382.8125000000018</c:v>
                </c:pt>
                <c:pt idx="15014">
                  <c:v>2382.8125000000018</c:v>
                </c:pt>
                <c:pt idx="15015">
                  <c:v>2382.8125000000018</c:v>
                </c:pt>
                <c:pt idx="15016">
                  <c:v>2385.2539099999999</c:v>
                </c:pt>
                <c:pt idx="15017">
                  <c:v>2382.8125000000018</c:v>
                </c:pt>
                <c:pt idx="15018">
                  <c:v>2382.8125000000018</c:v>
                </c:pt>
                <c:pt idx="15019">
                  <c:v>2382.8125000000018</c:v>
                </c:pt>
                <c:pt idx="15020">
                  <c:v>2382.8125000000018</c:v>
                </c:pt>
                <c:pt idx="15021">
                  <c:v>2382.8125000000018</c:v>
                </c:pt>
                <c:pt idx="15022">
                  <c:v>2382.8125000000018</c:v>
                </c:pt>
                <c:pt idx="15023">
                  <c:v>2382.8125000000018</c:v>
                </c:pt>
                <c:pt idx="15024">
                  <c:v>2382.8125000000018</c:v>
                </c:pt>
                <c:pt idx="15025">
                  <c:v>2382.8125000000018</c:v>
                </c:pt>
                <c:pt idx="15026">
                  <c:v>2382.8125000000018</c:v>
                </c:pt>
                <c:pt idx="15027">
                  <c:v>2385.2539099999999</c:v>
                </c:pt>
                <c:pt idx="15028">
                  <c:v>2385.2539099999999</c:v>
                </c:pt>
                <c:pt idx="15029">
                  <c:v>2382.8125000000018</c:v>
                </c:pt>
                <c:pt idx="15030">
                  <c:v>2382.8125000000018</c:v>
                </c:pt>
                <c:pt idx="15031">
                  <c:v>2382.8125000000018</c:v>
                </c:pt>
                <c:pt idx="15032">
                  <c:v>2382.8125000000018</c:v>
                </c:pt>
                <c:pt idx="15033">
                  <c:v>2382.8125000000018</c:v>
                </c:pt>
                <c:pt idx="15034">
                  <c:v>2382.8125000000018</c:v>
                </c:pt>
                <c:pt idx="15035">
                  <c:v>2385.2539099999999</c:v>
                </c:pt>
                <c:pt idx="15036">
                  <c:v>2382.8125000000018</c:v>
                </c:pt>
                <c:pt idx="15037">
                  <c:v>2382.8125000000018</c:v>
                </c:pt>
                <c:pt idx="15038">
                  <c:v>2382.8125000000018</c:v>
                </c:pt>
                <c:pt idx="15039">
                  <c:v>2385.2539099999999</c:v>
                </c:pt>
                <c:pt idx="15040">
                  <c:v>2382.8125000000018</c:v>
                </c:pt>
                <c:pt idx="15041">
                  <c:v>2382.8125000000018</c:v>
                </c:pt>
                <c:pt idx="15042">
                  <c:v>2382.8125000000018</c:v>
                </c:pt>
                <c:pt idx="15043">
                  <c:v>2382.8125000000018</c:v>
                </c:pt>
                <c:pt idx="15044">
                  <c:v>2385.2539099999999</c:v>
                </c:pt>
                <c:pt idx="15045">
                  <c:v>2382.8125000000018</c:v>
                </c:pt>
                <c:pt idx="15046">
                  <c:v>2382.8125000000018</c:v>
                </c:pt>
                <c:pt idx="15047">
                  <c:v>2382.8125000000018</c:v>
                </c:pt>
                <c:pt idx="15048">
                  <c:v>2385.2539099999999</c:v>
                </c:pt>
                <c:pt idx="15049">
                  <c:v>2385.2539099999999</c:v>
                </c:pt>
                <c:pt idx="15050">
                  <c:v>2382.8125000000018</c:v>
                </c:pt>
                <c:pt idx="15051">
                  <c:v>2382.8125000000018</c:v>
                </c:pt>
                <c:pt idx="15052">
                  <c:v>2382.8125000000018</c:v>
                </c:pt>
                <c:pt idx="15053">
                  <c:v>2382.8125000000018</c:v>
                </c:pt>
                <c:pt idx="15054">
                  <c:v>2382.8125000000018</c:v>
                </c:pt>
                <c:pt idx="15055">
                  <c:v>2385.2539099999999</c:v>
                </c:pt>
                <c:pt idx="15056">
                  <c:v>2382.8125000000018</c:v>
                </c:pt>
                <c:pt idx="15057">
                  <c:v>2382.8125000000018</c:v>
                </c:pt>
                <c:pt idx="15058">
                  <c:v>2382.8125000000018</c:v>
                </c:pt>
                <c:pt idx="15059">
                  <c:v>2385.2539099999999</c:v>
                </c:pt>
                <c:pt idx="15060">
                  <c:v>2382.8125000000018</c:v>
                </c:pt>
                <c:pt idx="15061">
                  <c:v>2382.8125000000018</c:v>
                </c:pt>
                <c:pt idx="15062">
                  <c:v>2382.8125000000018</c:v>
                </c:pt>
                <c:pt idx="15063">
                  <c:v>2385.2539099999999</c:v>
                </c:pt>
                <c:pt idx="15064">
                  <c:v>2382.8125000000018</c:v>
                </c:pt>
                <c:pt idx="15065">
                  <c:v>2382.8125000000018</c:v>
                </c:pt>
                <c:pt idx="15066">
                  <c:v>2382.8125000000018</c:v>
                </c:pt>
                <c:pt idx="15067">
                  <c:v>2382.8125000000018</c:v>
                </c:pt>
                <c:pt idx="15068">
                  <c:v>2385.2539099999999</c:v>
                </c:pt>
                <c:pt idx="15069">
                  <c:v>2382.8125000000018</c:v>
                </c:pt>
                <c:pt idx="15070">
                  <c:v>2382.8125000000018</c:v>
                </c:pt>
                <c:pt idx="15071">
                  <c:v>2382.8125000000018</c:v>
                </c:pt>
                <c:pt idx="15072">
                  <c:v>2382.8125000000018</c:v>
                </c:pt>
                <c:pt idx="15073">
                  <c:v>2385.2539099999999</c:v>
                </c:pt>
                <c:pt idx="15074">
                  <c:v>2382.8125000000018</c:v>
                </c:pt>
                <c:pt idx="15075">
                  <c:v>2382.8125000000018</c:v>
                </c:pt>
                <c:pt idx="15076">
                  <c:v>2382.8125000000018</c:v>
                </c:pt>
                <c:pt idx="15077">
                  <c:v>2382.8125000000018</c:v>
                </c:pt>
                <c:pt idx="15078">
                  <c:v>2382.8125000000018</c:v>
                </c:pt>
                <c:pt idx="15079">
                  <c:v>2385.2539099999999</c:v>
                </c:pt>
                <c:pt idx="15080">
                  <c:v>2382.8125000000018</c:v>
                </c:pt>
                <c:pt idx="15081">
                  <c:v>2382.8125000000018</c:v>
                </c:pt>
                <c:pt idx="15082">
                  <c:v>2382.8125000000018</c:v>
                </c:pt>
                <c:pt idx="15083">
                  <c:v>2382.8125000000018</c:v>
                </c:pt>
                <c:pt idx="15084">
                  <c:v>2382.8125000000018</c:v>
                </c:pt>
                <c:pt idx="15085">
                  <c:v>2382.8125000000018</c:v>
                </c:pt>
                <c:pt idx="15086">
                  <c:v>2382.8125000000018</c:v>
                </c:pt>
                <c:pt idx="15087">
                  <c:v>2382.8125000000018</c:v>
                </c:pt>
                <c:pt idx="15088">
                  <c:v>2385.2539099999999</c:v>
                </c:pt>
                <c:pt idx="15089">
                  <c:v>2382.8125000000018</c:v>
                </c:pt>
                <c:pt idx="15090">
                  <c:v>2382.8125000000018</c:v>
                </c:pt>
                <c:pt idx="15091">
                  <c:v>2382.8125000000018</c:v>
                </c:pt>
                <c:pt idx="15092">
                  <c:v>2385.2539099999999</c:v>
                </c:pt>
                <c:pt idx="15093">
                  <c:v>2385.2539099999999</c:v>
                </c:pt>
                <c:pt idx="15094">
                  <c:v>2382.8125000000018</c:v>
                </c:pt>
                <c:pt idx="15095">
                  <c:v>2382.8125000000018</c:v>
                </c:pt>
                <c:pt idx="15096">
                  <c:v>2385.2539099999999</c:v>
                </c:pt>
                <c:pt idx="15097">
                  <c:v>2382.8125000000018</c:v>
                </c:pt>
                <c:pt idx="15098">
                  <c:v>2382.8125000000018</c:v>
                </c:pt>
                <c:pt idx="15099">
                  <c:v>2382.8125000000018</c:v>
                </c:pt>
                <c:pt idx="15100">
                  <c:v>2382.8125000000018</c:v>
                </c:pt>
                <c:pt idx="15101">
                  <c:v>2382.8125000000018</c:v>
                </c:pt>
                <c:pt idx="15102">
                  <c:v>2385.2539099999999</c:v>
                </c:pt>
                <c:pt idx="15103">
                  <c:v>2382.8125000000018</c:v>
                </c:pt>
                <c:pt idx="15104">
                  <c:v>2382.8125000000018</c:v>
                </c:pt>
                <c:pt idx="15105">
                  <c:v>2382.8125000000018</c:v>
                </c:pt>
                <c:pt idx="15106">
                  <c:v>2385.2539099999999</c:v>
                </c:pt>
                <c:pt idx="15107">
                  <c:v>2382.8125000000018</c:v>
                </c:pt>
                <c:pt idx="15108">
                  <c:v>2382.8125000000018</c:v>
                </c:pt>
                <c:pt idx="15109">
                  <c:v>2382.8125000000018</c:v>
                </c:pt>
                <c:pt idx="15110">
                  <c:v>2382.8125000000018</c:v>
                </c:pt>
                <c:pt idx="15111">
                  <c:v>2382.8125000000018</c:v>
                </c:pt>
                <c:pt idx="15112">
                  <c:v>2382.8125000000018</c:v>
                </c:pt>
                <c:pt idx="15113">
                  <c:v>2382.8125000000018</c:v>
                </c:pt>
                <c:pt idx="15114">
                  <c:v>2385.2539099999999</c:v>
                </c:pt>
                <c:pt idx="15115">
                  <c:v>2385.2539099999999</c:v>
                </c:pt>
                <c:pt idx="15116">
                  <c:v>2382.8125000000018</c:v>
                </c:pt>
                <c:pt idx="15117">
                  <c:v>2382.8125000000018</c:v>
                </c:pt>
                <c:pt idx="15118">
                  <c:v>2382.8125000000018</c:v>
                </c:pt>
                <c:pt idx="15119">
                  <c:v>2382.8125000000018</c:v>
                </c:pt>
                <c:pt idx="15120">
                  <c:v>2382.8125000000018</c:v>
                </c:pt>
                <c:pt idx="15121">
                  <c:v>2382.8125000000018</c:v>
                </c:pt>
                <c:pt idx="15122">
                  <c:v>2382.8125000000018</c:v>
                </c:pt>
                <c:pt idx="15123">
                  <c:v>2382.8125000000018</c:v>
                </c:pt>
                <c:pt idx="15124">
                  <c:v>2385.2539099999999</c:v>
                </c:pt>
                <c:pt idx="15125">
                  <c:v>2385.2539099999999</c:v>
                </c:pt>
                <c:pt idx="15126">
                  <c:v>2382.8125000000018</c:v>
                </c:pt>
                <c:pt idx="15127">
                  <c:v>2385.2539099999999</c:v>
                </c:pt>
                <c:pt idx="15128">
                  <c:v>2382.8125000000018</c:v>
                </c:pt>
                <c:pt idx="15129">
                  <c:v>2382.8125000000018</c:v>
                </c:pt>
                <c:pt idx="15130">
                  <c:v>2382.8125000000018</c:v>
                </c:pt>
                <c:pt idx="15131">
                  <c:v>2382.8125000000018</c:v>
                </c:pt>
                <c:pt idx="15132">
                  <c:v>2382.8125000000018</c:v>
                </c:pt>
                <c:pt idx="15133">
                  <c:v>2382.8125000000018</c:v>
                </c:pt>
                <c:pt idx="15134">
                  <c:v>2382.8125000000018</c:v>
                </c:pt>
                <c:pt idx="15135">
                  <c:v>2382.8125000000018</c:v>
                </c:pt>
                <c:pt idx="15136">
                  <c:v>2382.8125000000018</c:v>
                </c:pt>
                <c:pt idx="15137">
                  <c:v>2382.8125000000018</c:v>
                </c:pt>
                <c:pt idx="15138">
                  <c:v>2382.8125000000018</c:v>
                </c:pt>
                <c:pt idx="15139">
                  <c:v>2382.8125000000018</c:v>
                </c:pt>
                <c:pt idx="15140">
                  <c:v>2382.8125000000018</c:v>
                </c:pt>
                <c:pt idx="15141">
                  <c:v>2382.8125000000018</c:v>
                </c:pt>
                <c:pt idx="15142">
                  <c:v>2382.8125000000018</c:v>
                </c:pt>
                <c:pt idx="15143">
                  <c:v>2382.8125000000018</c:v>
                </c:pt>
                <c:pt idx="15144">
                  <c:v>2382.8125000000018</c:v>
                </c:pt>
                <c:pt idx="15145">
                  <c:v>2382.8125000000018</c:v>
                </c:pt>
                <c:pt idx="15146">
                  <c:v>2382.8125000000018</c:v>
                </c:pt>
                <c:pt idx="15147">
                  <c:v>2382.8125000000018</c:v>
                </c:pt>
                <c:pt idx="15148">
                  <c:v>2382.8125000000018</c:v>
                </c:pt>
                <c:pt idx="15149">
                  <c:v>2382.8125000000018</c:v>
                </c:pt>
                <c:pt idx="15150">
                  <c:v>2382.8125000000018</c:v>
                </c:pt>
                <c:pt idx="15151">
                  <c:v>2382.8125000000018</c:v>
                </c:pt>
                <c:pt idx="15152">
                  <c:v>2382.8125000000018</c:v>
                </c:pt>
                <c:pt idx="15153">
                  <c:v>2382.8125000000018</c:v>
                </c:pt>
                <c:pt idx="15154">
                  <c:v>2382.8125000000018</c:v>
                </c:pt>
                <c:pt idx="15155">
                  <c:v>2382.8125000000018</c:v>
                </c:pt>
                <c:pt idx="15156">
                  <c:v>2382.8125000000018</c:v>
                </c:pt>
                <c:pt idx="15157">
                  <c:v>2382.8125000000018</c:v>
                </c:pt>
                <c:pt idx="15158">
                  <c:v>2382.8125000000018</c:v>
                </c:pt>
                <c:pt idx="15159">
                  <c:v>2382.8125000000018</c:v>
                </c:pt>
                <c:pt idx="15160">
                  <c:v>2382.8125000000018</c:v>
                </c:pt>
                <c:pt idx="15161">
                  <c:v>2382.8125000000018</c:v>
                </c:pt>
                <c:pt idx="15162">
                  <c:v>2382.8125000000018</c:v>
                </c:pt>
                <c:pt idx="15163">
                  <c:v>2382.8125000000018</c:v>
                </c:pt>
                <c:pt idx="15164">
                  <c:v>2382.8125000000018</c:v>
                </c:pt>
                <c:pt idx="15165">
                  <c:v>2382.8125000000018</c:v>
                </c:pt>
                <c:pt idx="15166">
                  <c:v>2382.8125000000018</c:v>
                </c:pt>
                <c:pt idx="15167">
                  <c:v>2382.8125000000018</c:v>
                </c:pt>
                <c:pt idx="15168">
                  <c:v>2382.8125000000018</c:v>
                </c:pt>
                <c:pt idx="15169">
                  <c:v>2382.8125000000018</c:v>
                </c:pt>
                <c:pt idx="15170">
                  <c:v>2382.8125000000018</c:v>
                </c:pt>
                <c:pt idx="15171">
                  <c:v>2382.8125000000018</c:v>
                </c:pt>
                <c:pt idx="15172">
                  <c:v>2382.8125000000018</c:v>
                </c:pt>
                <c:pt idx="15173">
                  <c:v>2382.8125000000018</c:v>
                </c:pt>
                <c:pt idx="15174">
                  <c:v>2385.2539099999999</c:v>
                </c:pt>
                <c:pt idx="15175">
                  <c:v>2382.8125000000018</c:v>
                </c:pt>
                <c:pt idx="15176">
                  <c:v>2382.8125000000018</c:v>
                </c:pt>
                <c:pt idx="15177">
                  <c:v>2385.2539099999999</c:v>
                </c:pt>
                <c:pt idx="15178">
                  <c:v>2382.8125000000018</c:v>
                </c:pt>
                <c:pt idx="15179">
                  <c:v>2385.2539099999999</c:v>
                </c:pt>
                <c:pt idx="15180">
                  <c:v>2382.8125000000018</c:v>
                </c:pt>
                <c:pt idx="15181">
                  <c:v>2385.2539099999999</c:v>
                </c:pt>
                <c:pt idx="15182">
                  <c:v>2382.8125000000018</c:v>
                </c:pt>
                <c:pt idx="15183">
                  <c:v>2382.8125000000018</c:v>
                </c:pt>
                <c:pt idx="15184">
                  <c:v>2382.8125000000018</c:v>
                </c:pt>
                <c:pt idx="15185">
                  <c:v>2385.2539099999999</c:v>
                </c:pt>
                <c:pt idx="15186">
                  <c:v>2382.8125000000018</c:v>
                </c:pt>
                <c:pt idx="15187">
                  <c:v>2382.8125000000018</c:v>
                </c:pt>
                <c:pt idx="15188">
                  <c:v>2382.8125000000018</c:v>
                </c:pt>
                <c:pt idx="15189">
                  <c:v>2382.8125000000018</c:v>
                </c:pt>
                <c:pt idx="15190">
                  <c:v>2382.8125000000018</c:v>
                </c:pt>
                <c:pt idx="15191">
                  <c:v>2382.8125000000018</c:v>
                </c:pt>
                <c:pt idx="15192">
                  <c:v>2382.8125000000018</c:v>
                </c:pt>
                <c:pt idx="15193">
                  <c:v>2382.8125000000018</c:v>
                </c:pt>
                <c:pt idx="15194">
                  <c:v>2382.8125000000018</c:v>
                </c:pt>
                <c:pt idx="15195">
                  <c:v>2382.8125000000018</c:v>
                </c:pt>
                <c:pt idx="15196">
                  <c:v>2382.8125000000018</c:v>
                </c:pt>
                <c:pt idx="15197">
                  <c:v>2382.8125000000018</c:v>
                </c:pt>
                <c:pt idx="15198">
                  <c:v>2382.8125000000018</c:v>
                </c:pt>
                <c:pt idx="15199">
                  <c:v>2382.8125000000018</c:v>
                </c:pt>
                <c:pt idx="15200">
                  <c:v>2385.2539099999999</c:v>
                </c:pt>
                <c:pt idx="15201">
                  <c:v>2382.8125000000018</c:v>
                </c:pt>
                <c:pt idx="15202">
                  <c:v>2382.8125000000018</c:v>
                </c:pt>
                <c:pt idx="15203">
                  <c:v>2382.8125000000018</c:v>
                </c:pt>
                <c:pt idx="15204">
                  <c:v>2382.8125000000018</c:v>
                </c:pt>
                <c:pt idx="15205">
                  <c:v>2382.8125000000018</c:v>
                </c:pt>
                <c:pt idx="15206">
                  <c:v>2382.8125000000018</c:v>
                </c:pt>
                <c:pt idx="15207">
                  <c:v>2382.8125000000018</c:v>
                </c:pt>
                <c:pt idx="15208">
                  <c:v>2382.8125000000018</c:v>
                </c:pt>
                <c:pt idx="15209">
                  <c:v>2382.8125000000018</c:v>
                </c:pt>
                <c:pt idx="15210">
                  <c:v>2382.8125000000018</c:v>
                </c:pt>
                <c:pt idx="15211">
                  <c:v>2385.2539099999999</c:v>
                </c:pt>
                <c:pt idx="15212">
                  <c:v>2385.2539099999999</c:v>
                </c:pt>
                <c:pt idx="15213">
                  <c:v>2382.8125000000018</c:v>
                </c:pt>
                <c:pt idx="15214">
                  <c:v>2382.8125000000018</c:v>
                </c:pt>
                <c:pt idx="15215">
                  <c:v>2382.8125000000018</c:v>
                </c:pt>
                <c:pt idx="15216">
                  <c:v>2382.8125000000018</c:v>
                </c:pt>
                <c:pt idx="15217">
                  <c:v>2382.8125000000018</c:v>
                </c:pt>
                <c:pt idx="15218">
                  <c:v>2382.8125000000018</c:v>
                </c:pt>
                <c:pt idx="15219">
                  <c:v>2382.8125000000018</c:v>
                </c:pt>
                <c:pt idx="15220">
                  <c:v>2385.2539099999999</c:v>
                </c:pt>
                <c:pt idx="15221">
                  <c:v>2382.8125000000018</c:v>
                </c:pt>
                <c:pt idx="15222">
                  <c:v>2382.8125000000018</c:v>
                </c:pt>
                <c:pt idx="15223">
                  <c:v>2382.8125000000018</c:v>
                </c:pt>
                <c:pt idx="15224">
                  <c:v>2382.8125000000018</c:v>
                </c:pt>
                <c:pt idx="15225">
                  <c:v>2382.8125000000018</c:v>
                </c:pt>
                <c:pt idx="15226">
                  <c:v>2382.8125000000018</c:v>
                </c:pt>
                <c:pt idx="15227">
                  <c:v>2382.8125000000018</c:v>
                </c:pt>
                <c:pt idx="15228">
                  <c:v>2385.2539099999999</c:v>
                </c:pt>
                <c:pt idx="15229">
                  <c:v>2382.8125000000018</c:v>
                </c:pt>
                <c:pt idx="15230">
                  <c:v>2382.8125000000018</c:v>
                </c:pt>
                <c:pt idx="15231">
                  <c:v>2382.8125000000018</c:v>
                </c:pt>
                <c:pt idx="15232">
                  <c:v>2382.8125000000018</c:v>
                </c:pt>
                <c:pt idx="15233">
                  <c:v>2382.8125000000018</c:v>
                </c:pt>
                <c:pt idx="15234">
                  <c:v>2382.8125000000018</c:v>
                </c:pt>
                <c:pt idx="15235">
                  <c:v>2382.8125000000018</c:v>
                </c:pt>
                <c:pt idx="15236">
                  <c:v>2382.8125000000018</c:v>
                </c:pt>
                <c:pt idx="15237">
                  <c:v>2382.8125000000018</c:v>
                </c:pt>
                <c:pt idx="15238">
                  <c:v>2382.8125000000018</c:v>
                </c:pt>
                <c:pt idx="15239">
                  <c:v>2382.8125000000018</c:v>
                </c:pt>
                <c:pt idx="15240">
                  <c:v>2382.8125000000018</c:v>
                </c:pt>
                <c:pt idx="15241">
                  <c:v>2385.2539099999999</c:v>
                </c:pt>
                <c:pt idx="15242">
                  <c:v>2382.8125000000018</c:v>
                </c:pt>
                <c:pt idx="15243">
                  <c:v>2385.2539099999999</c:v>
                </c:pt>
                <c:pt idx="15244">
                  <c:v>2382.8125000000018</c:v>
                </c:pt>
                <c:pt idx="15245">
                  <c:v>2382.8125000000018</c:v>
                </c:pt>
                <c:pt idx="15246">
                  <c:v>2382.8125000000018</c:v>
                </c:pt>
                <c:pt idx="15247">
                  <c:v>2382.8125000000018</c:v>
                </c:pt>
                <c:pt idx="15248">
                  <c:v>2382.8125000000018</c:v>
                </c:pt>
                <c:pt idx="15249">
                  <c:v>2382.8125000000018</c:v>
                </c:pt>
                <c:pt idx="15250">
                  <c:v>2382.8125000000018</c:v>
                </c:pt>
                <c:pt idx="15251">
                  <c:v>2382.8125000000018</c:v>
                </c:pt>
                <c:pt idx="15252">
                  <c:v>2382.8125000000018</c:v>
                </c:pt>
                <c:pt idx="15253">
                  <c:v>2382.8125000000018</c:v>
                </c:pt>
                <c:pt idx="15254">
                  <c:v>2382.8125000000018</c:v>
                </c:pt>
                <c:pt idx="15255">
                  <c:v>2382.8125000000018</c:v>
                </c:pt>
                <c:pt idx="15256">
                  <c:v>2382.8125000000018</c:v>
                </c:pt>
                <c:pt idx="15257">
                  <c:v>2382.8125000000018</c:v>
                </c:pt>
                <c:pt idx="15258">
                  <c:v>2382.8125000000018</c:v>
                </c:pt>
                <c:pt idx="15259">
                  <c:v>2382.8125000000018</c:v>
                </c:pt>
                <c:pt idx="15260">
                  <c:v>2382.8125000000018</c:v>
                </c:pt>
                <c:pt idx="15261">
                  <c:v>2382.8125000000018</c:v>
                </c:pt>
                <c:pt idx="15262">
                  <c:v>2382.8125000000018</c:v>
                </c:pt>
                <c:pt idx="15263">
                  <c:v>2382.8125000000018</c:v>
                </c:pt>
                <c:pt idx="15264">
                  <c:v>2382.8125000000018</c:v>
                </c:pt>
                <c:pt idx="15265">
                  <c:v>2382.8125000000018</c:v>
                </c:pt>
                <c:pt idx="15266">
                  <c:v>2382.8125000000018</c:v>
                </c:pt>
                <c:pt idx="15267">
                  <c:v>2385.2539099999999</c:v>
                </c:pt>
                <c:pt idx="15268">
                  <c:v>2382.8125000000018</c:v>
                </c:pt>
                <c:pt idx="15269">
                  <c:v>2382.8125000000018</c:v>
                </c:pt>
                <c:pt idx="15270">
                  <c:v>2382.8125000000018</c:v>
                </c:pt>
                <c:pt idx="15271">
                  <c:v>2382.8125000000018</c:v>
                </c:pt>
                <c:pt idx="15272">
                  <c:v>2382.8125000000018</c:v>
                </c:pt>
                <c:pt idx="15273">
                  <c:v>2382.8125000000018</c:v>
                </c:pt>
                <c:pt idx="15274">
                  <c:v>2382.8125000000018</c:v>
                </c:pt>
                <c:pt idx="15275">
                  <c:v>2382.8125000000018</c:v>
                </c:pt>
                <c:pt idx="15276">
                  <c:v>2382.8125000000018</c:v>
                </c:pt>
                <c:pt idx="15277">
                  <c:v>2385.2539099999999</c:v>
                </c:pt>
                <c:pt idx="15278">
                  <c:v>2382.8125000000018</c:v>
                </c:pt>
                <c:pt idx="15279">
                  <c:v>2382.8125000000018</c:v>
                </c:pt>
                <c:pt idx="15280">
                  <c:v>2382.8125000000018</c:v>
                </c:pt>
                <c:pt idx="15281">
                  <c:v>2382.8125000000018</c:v>
                </c:pt>
                <c:pt idx="15282">
                  <c:v>2382.8125000000018</c:v>
                </c:pt>
                <c:pt idx="15283">
                  <c:v>2382.8125000000018</c:v>
                </c:pt>
                <c:pt idx="15284">
                  <c:v>2385.2539099999999</c:v>
                </c:pt>
                <c:pt idx="15285">
                  <c:v>2382.8125000000018</c:v>
                </c:pt>
                <c:pt idx="15286">
                  <c:v>2382.8125000000018</c:v>
                </c:pt>
                <c:pt idx="15287">
                  <c:v>2382.8125000000018</c:v>
                </c:pt>
                <c:pt idx="15288">
                  <c:v>2382.8125000000018</c:v>
                </c:pt>
                <c:pt idx="15289">
                  <c:v>2382.8125000000018</c:v>
                </c:pt>
                <c:pt idx="15290">
                  <c:v>2382.8125000000018</c:v>
                </c:pt>
                <c:pt idx="15291">
                  <c:v>2382.8125000000018</c:v>
                </c:pt>
                <c:pt idx="15292">
                  <c:v>2382.8125000000018</c:v>
                </c:pt>
                <c:pt idx="15293">
                  <c:v>2382.8125000000018</c:v>
                </c:pt>
                <c:pt idx="15294">
                  <c:v>2382.8125000000018</c:v>
                </c:pt>
                <c:pt idx="15295">
                  <c:v>2382.8125000000018</c:v>
                </c:pt>
                <c:pt idx="15296">
                  <c:v>2382.8125000000018</c:v>
                </c:pt>
                <c:pt idx="15297">
                  <c:v>2382.8125000000018</c:v>
                </c:pt>
                <c:pt idx="15298">
                  <c:v>2382.8125000000018</c:v>
                </c:pt>
                <c:pt idx="15299">
                  <c:v>2382.8125000000018</c:v>
                </c:pt>
                <c:pt idx="15300">
                  <c:v>2382.8125000000018</c:v>
                </c:pt>
                <c:pt idx="15301">
                  <c:v>2382.8125000000018</c:v>
                </c:pt>
                <c:pt idx="15302">
                  <c:v>2385.2539099999999</c:v>
                </c:pt>
                <c:pt idx="15303">
                  <c:v>2382.8125000000018</c:v>
                </c:pt>
                <c:pt idx="15304">
                  <c:v>2382.8125000000018</c:v>
                </c:pt>
                <c:pt idx="15305">
                  <c:v>2385.2539099999999</c:v>
                </c:pt>
                <c:pt idx="15306">
                  <c:v>2382.8125000000018</c:v>
                </c:pt>
                <c:pt idx="15307">
                  <c:v>2382.8125000000018</c:v>
                </c:pt>
                <c:pt idx="15308">
                  <c:v>2382.8125000000018</c:v>
                </c:pt>
                <c:pt idx="15309">
                  <c:v>2382.8125000000018</c:v>
                </c:pt>
                <c:pt idx="15310">
                  <c:v>2382.8125000000018</c:v>
                </c:pt>
                <c:pt idx="15311">
                  <c:v>2382.8125000000018</c:v>
                </c:pt>
                <c:pt idx="15312">
                  <c:v>2382.8125000000018</c:v>
                </c:pt>
                <c:pt idx="15313">
                  <c:v>2382.8125000000018</c:v>
                </c:pt>
                <c:pt idx="15314">
                  <c:v>2382.8125000000018</c:v>
                </c:pt>
                <c:pt idx="15315">
                  <c:v>2382.8125000000018</c:v>
                </c:pt>
                <c:pt idx="15316">
                  <c:v>2382.8125000000018</c:v>
                </c:pt>
                <c:pt idx="15317">
                  <c:v>2382.8125000000018</c:v>
                </c:pt>
                <c:pt idx="15318">
                  <c:v>2385.2539099999999</c:v>
                </c:pt>
                <c:pt idx="15319">
                  <c:v>2382.8125000000018</c:v>
                </c:pt>
                <c:pt idx="15320">
                  <c:v>2382.8125000000018</c:v>
                </c:pt>
                <c:pt idx="15321">
                  <c:v>2382.8125000000018</c:v>
                </c:pt>
                <c:pt idx="15322">
                  <c:v>2382.8125000000018</c:v>
                </c:pt>
                <c:pt idx="15323">
                  <c:v>2382.8125000000018</c:v>
                </c:pt>
                <c:pt idx="15324">
                  <c:v>2382.8125000000018</c:v>
                </c:pt>
                <c:pt idx="15325">
                  <c:v>2382.8125000000018</c:v>
                </c:pt>
                <c:pt idx="15326">
                  <c:v>2385.2539099999999</c:v>
                </c:pt>
                <c:pt idx="15327">
                  <c:v>2382.8125000000018</c:v>
                </c:pt>
                <c:pt idx="15328">
                  <c:v>2382.8125000000018</c:v>
                </c:pt>
                <c:pt idx="15329">
                  <c:v>2382.8125000000018</c:v>
                </c:pt>
                <c:pt idx="15330">
                  <c:v>2382.8125000000018</c:v>
                </c:pt>
                <c:pt idx="15331">
                  <c:v>2382.8125000000018</c:v>
                </c:pt>
                <c:pt idx="15332">
                  <c:v>2382.8125000000018</c:v>
                </c:pt>
                <c:pt idx="15333">
                  <c:v>2382.8125000000018</c:v>
                </c:pt>
                <c:pt idx="15334">
                  <c:v>2382.8125000000018</c:v>
                </c:pt>
                <c:pt idx="15335">
                  <c:v>2382.8125000000018</c:v>
                </c:pt>
                <c:pt idx="15336">
                  <c:v>2382.8125000000018</c:v>
                </c:pt>
                <c:pt idx="15337">
                  <c:v>2382.8125000000018</c:v>
                </c:pt>
                <c:pt idx="15338">
                  <c:v>2382.8125000000018</c:v>
                </c:pt>
                <c:pt idx="15339">
                  <c:v>2382.8125000000018</c:v>
                </c:pt>
                <c:pt idx="15340">
                  <c:v>2382.8125000000018</c:v>
                </c:pt>
                <c:pt idx="15341">
                  <c:v>2382.8125000000018</c:v>
                </c:pt>
                <c:pt idx="15342">
                  <c:v>2382.8125000000018</c:v>
                </c:pt>
                <c:pt idx="15343">
                  <c:v>2382.8125000000018</c:v>
                </c:pt>
                <c:pt idx="15344">
                  <c:v>2382.8125000000018</c:v>
                </c:pt>
                <c:pt idx="15345">
                  <c:v>2382.8125000000018</c:v>
                </c:pt>
                <c:pt idx="15346">
                  <c:v>2382.8125000000018</c:v>
                </c:pt>
                <c:pt idx="15347">
                  <c:v>2382.8125000000018</c:v>
                </c:pt>
                <c:pt idx="15348">
                  <c:v>2382.8125000000018</c:v>
                </c:pt>
                <c:pt idx="15349">
                  <c:v>2382.8125000000018</c:v>
                </c:pt>
                <c:pt idx="15350">
                  <c:v>2382.8125000000018</c:v>
                </c:pt>
                <c:pt idx="15351">
                  <c:v>2382.8125000000018</c:v>
                </c:pt>
                <c:pt idx="15352">
                  <c:v>2382.8125000000018</c:v>
                </c:pt>
                <c:pt idx="15353">
                  <c:v>2382.8125000000018</c:v>
                </c:pt>
                <c:pt idx="15354">
                  <c:v>2382.8125000000018</c:v>
                </c:pt>
                <c:pt idx="15355">
                  <c:v>2382.8125000000018</c:v>
                </c:pt>
                <c:pt idx="15356">
                  <c:v>2385.2539099999999</c:v>
                </c:pt>
                <c:pt idx="15357">
                  <c:v>2382.8125000000018</c:v>
                </c:pt>
                <c:pt idx="15358">
                  <c:v>2382.8125000000018</c:v>
                </c:pt>
                <c:pt idx="15359">
                  <c:v>2382.8125000000018</c:v>
                </c:pt>
                <c:pt idx="15360">
                  <c:v>2382.8125000000018</c:v>
                </c:pt>
                <c:pt idx="15361">
                  <c:v>2382.8125000000018</c:v>
                </c:pt>
                <c:pt idx="15362">
                  <c:v>2382.8125000000018</c:v>
                </c:pt>
                <c:pt idx="15363">
                  <c:v>2382.8125000000018</c:v>
                </c:pt>
                <c:pt idx="15364">
                  <c:v>2382.8125000000018</c:v>
                </c:pt>
                <c:pt idx="15365">
                  <c:v>2382.8125000000018</c:v>
                </c:pt>
                <c:pt idx="15366">
                  <c:v>2382.8125000000018</c:v>
                </c:pt>
                <c:pt idx="15367">
                  <c:v>2382.8125000000018</c:v>
                </c:pt>
                <c:pt idx="15368">
                  <c:v>2382.8125000000018</c:v>
                </c:pt>
                <c:pt idx="15369">
                  <c:v>2382.8125000000018</c:v>
                </c:pt>
                <c:pt idx="15370">
                  <c:v>2385.2539099999999</c:v>
                </c:pt>
                <c:pt idx="15371">
                  <c:v>2382.8125000000018</c:v>
                </c:pt>
                <c:pt idx="15372">
                  <c:v>2382.8125000000018</c:v>
                </c:pt>
                <c:pt idx="15373">
                  <c:v>2382.8125000000018</c:v>
                </c:pt>
                <c:pt idx="15374">
                  <c:v>2382.8125000000018</c:v>
                </c:pt>
                <c:pt idx="15375">
                  <c:v>2382.8125000000018</c:v>
                </c:pt>
                <c:pt idx="15376">
                  <c:v>2382.8125000000018</c:v>
                </c:pt>
                <c:pt idx="15377">
                  <c:v>2382.8125000000018</c:v>
                </c:pt>
                <c:pt idx="15378">
                  <c:v>2382.8125000000018</c:v>
                </c:pt>
                <c:pt idx="15379">
                  <c:v>2382.8125000000018</c:v>
                </c:pt>
                <c:pt idx="15380">
                  <c:v>2382.8125000000018</c:v>
                </c:pt>
                <c:pt idx="15381">
                  <c:v>2382.8125000000018</c:v>
                </c:pt>
                <c:pt idx="15382">
                  <c:v>2385.2539099999999</c:v>
                </c:pt>
                <c:pt idx="15383">
                  <c:v>2382.8125000000018</c:v>
                </c:pt>
                <c:pt idx="15384">
                  <c:v>2385.2539099999999</c:v>
                </c:pt>
                <c:pt idx="15385">
                  <c:v>2382.8125000000018</c:v>
                </c:pt>
                <c:pt idx="15386">
                  <c:v>2382.8125000000018</c:v>
                </c:pt>
                <c:pt idx="15387">
                  <c:v>2382.8125000000018</c:v>
                </c:pt>
                <c:pt idx="15388">
                  <c:v>2382.8125000000018</c:v>
                </c:pt>
                <c:pt idx="15389">
                  <c:v>2382.8125000000018</c:v>
                </c:pt>
                <c:pt idx="15390">
                  <c:v>2382.8125000000018</c:v>
                </c:pt>
                <c:pt idx="15391">
                  <c:v>2385.2539099999999</c:v>
                </c:pt>
                <c:pt idx="15392">
                  <c:v>2382.8125000000018</c:v>
                </c:pt>
                <c:pt idx="15393">
                  <c:v>2382.8125000000018</c:v>
                </c:pt>
                <c:pt idx="15394">
                  <c:v>2382.8125000000018</c:v>
                </c:pt>
                <c:pt idx="15395">
                  <c:v>2382.8125000000018</c:v>
                </c:pt>
                <c:pt idx="15396">
                  <c:v>2382.8125000000018</c:v>
                </c:pt>
                <c:pt idx="15397">
                  <c:v>2382.8125000000018</c:v>
                </c:pt>
                <c:pt idx="15398">
                  <c:v>2382.8125000000018</c:v>
                </c:pt>
                <c:pt idx="15399">
                  <c:v>2382.8125000000018</c:v>
                </c:pt>
                <c:pt idx="15400">
                  <c:v>2382.8125000000018</c:v>
                </c:pt>
                <c:pt idx="15401">
                  <c:v>2382.8125000000018</c:v>
                </c:pt>
                <c:pt idx="15402">
                  <c:v>2382.8125000000018</c:v>
                </c:pt>
                <c:pt idx="15403">
                  <c:v>2382.8125000000018</c:v>
                </c:pt>
                <c:pt idx="15404">
                  <c:v>2382.8125000000018</c:v>
                </c:pt>
                <c:pt idx="15405">
                  <c:v>2382.8125000000018</c:v>
                </c:pt>
                <c:pt idx="15406">
                  <c:v>2382.8125000000018</c:v>
                </c:pt>
                <c:pt idx="15407">
                  <c:v>2385.2539099999999</c:v>
                </c:pt>
                <c:pt idx="15408">
                  <c:v>2382.8125000000018</c:v>
                </c:pt>
                <c:pt idx="15409">
                  <c:v>2382.8125000000018</c:v>
                </c:pt>
                <c:pt idx="15410">
                  <c:v>2382.8125000000018</c:v>
                </c:pt>
                <c:pt idx="15411">
                  <c:v>2382.8125000000018</c:v>
                </c:pt>
                <c:pt idx="15412">
                  <c:v>2382.8125000000018</c:v>
                </c:pt>
                <c:pt idx="15413">
                  <c:v>2382.8125000000018</c:v>
                </c:pt>
                <c:pt idx="15414">
                  <c:v>2382.8125000000018</c:v>
                </c:pt>
                <c:pt idx="15415">
                  <c:v>2382.8125000000018</c:v>
                </c:pt>
                <c:pt idx="15416">
                  <c:v>2382.8125000000018</c:v>
                </c:pt>
                <c:pt idx="15417">
                  <c:v>2382.8125000000018</c:v>
                </c:pt>
                <c:pt idx="15418">
                  <c:v>2382.8125000000018</c:v>
                </c:pt>
                <c:pt idx="15419">
                  <c:v>2382.8125000000018</c:v>
                </c:pt>
                <c:pt idx="15420">
                  <c:v>2382.8125000000018</c:v>
                </c:pt>
                <c:pt idx="15421">
                  <c:v>2382.8125000000018</c:v>
                </c:pt>
                <c:pt idx="15422">
                  <c:v>2382.8125000000018</c:v>
                </c:pt>
                <c:pt idx="15423">
                  <c:v>2382.8125000000018</c:v>
                </c:pt>
                <c:pt idx="15424">
                  <c:v>2382.8125000000018</c:v>
                </c:pt>
                <c:pt idx="15425">
                  <c:v>2382.8125000000018</c:v>
                </c:pt>
                <c:pt idx="15426">
                  <c:v>2382.8125000000018</c:v>
                </c:pt>
                <c:pt idx="15427">
                  <c:v>2382.8125000000018</c:v>
                </c:pt>
                <c:pt idx="15428">
                  <c:v>2382.8125000000018</c:v>
                </c:pt>
                <c:pt idx="15429">
                  <c:v>2382.8125000000018</c:v>
                </c:pt>
                <c:pt idx="15430">
                  <c:v>2382.8125000000018</c:v>
                </c:pt>
                <c:pt idx="15431">
                  <c:v>2382.8125000000018</c:v>
                </c:pt>
                <c:pt idx="15432">
                  <c:v>2382.8125000000018</c:v>
                </c:pt>
                <c:pt idx="15433">
                  <c:v>2382.8125000000018</c:v>
                </c:pt>
                <c:pt idx="15434">
                  <c:v>2382.8125000000018</c:v>
                </c:pt>
                <c:pt idx="15435">
                  <c:v>2382.8125000000018</c:v>
                </c:pt>
                <c:pt idx="15436">
                  <c:v>2382.8125000000018</c:v>
                </c:pt>
                <c:pt idx="15437">
                  <c:v>2382.8125000000018</c:v>
                </c:pt>
                <c:pt idx="15438">
                  <c:v>2382.8125000000018</c:v>
                </c:pt>
                <c:pt idx="15439">
                  <c:v>2382.8125000000018</c:v>
                </c:pt>
                <c:pt idx="15440">
                  <c:v>2382.8125000000018</c:v>
                </c:pt>
                <c:pt idx="15441">
                  <c:v>2382.8125000000018</c:v>
                </c:pt>
                <c:pt idx="15442">
                  <c:v>2382.8125000000018</c:v>
                </c:pt>
                <c:pt idx="15443">
                  <c:v>2382.8125000000018</c:v>
                </c:pt>
                <c:pt idx="15444">
                  <c:v>2382.8125000000018</c:v>
                </c:pt>
                <c:pt idx="15445">
                  <c:v>2382.8125000000018</c:v>
                </c:pt>
                <c:pt idx="15446">
                  <c:v>2382.8125000000018</c:v>
                </c:pt>
                <c:pt idx="15447">
                  <c:v>2382.8125000000018</c:v>
                </c:pt>
                <c:pt idx="15448">
                  <c:v>2382.8125000000018</c:v>
                </c:pt>
                <c:pt idx="15449">
                  <c:v>2382.8125000000018</c:v>
                </c:pt>
                <c:pt idx="15450">
                  <c:v>2382.8125000000018</c:v>
                </c:pt>
                <c:pt idx="15451">
                  <c:v>2382.8125000000018</c:v>
                </c:pt>
                <c:pt idx="15452">
                  <c:v>2382.8125000000018</c:v>
                </c:pt>
                <c:pt idx="15453">
                  <c:v>2382.8125000000018</c:v>
                </c:pt>
                <c:pt idx="15454">
                  <c:v>2382.8125000000018</c:v>
                </c:pt>
                <c:pt idx="15455">
                  <c:v>2382.8125000000018</c:v>
                </c:pt>
                <c:pt idx="15456">
                  <c:v>2382.8125000000018</c:v>
                </c:pt>
                <c:pt idx="15457">
                  <c:v>2382.8125000000018</c:v>
                </c:pt>
                <c:pt idx="15458">
                  <c:v>2382.8125000000018</c:v>
                </c:pt>
                <c:pt idx="15459">
                  <c:v>2382.8125000000018</c:v>
                </c:pt>
                <c:pt idx="15460">
                  <c:v>2382.8125000000018</c:v>
                </c:pt>
                <c:pt idx="15461">
                  <c:v>2382.8125000000018</c:v>
                </c:pt>
                <c:pt idx="15462">
                  <c:v>2382.8125000000018</c:v>
                </c:pt>
                <c:pt idx="15463">
                  <c:v>2382.8125000000018</c:v>
                </c:pt>
                <c:pt idx="15464">
                  <c:v>2382.8125000000018</c:v>
                </c:pt>
                <c:pt idx="15465">
                  <c:v>2382.8125000000018</c:v>
                </c:pt>
                <c:pt idx="15466">
                  <c:v>2382.8125000000018</c:v>
                </c:pt>
                <c:pt idx="15467">
                  <c:v>2382.8125000000018</c:v>
                </c:pt>
                <c:pt idx="15468">
                  <c:v>2382.8125000000018</c:v>
                </c:pt>
                <c:pt idx="15469">
                  <c:v>2382.8125000000018</c:v>
                </c:pt>
                <c:pt idx="15470">
                  <c:v>2382.8125000000018</c:v>
                </c:pt>
                <c:pt idx="15471">
                  <c:v>2382.8125000000018</c:v>
                </c:pt>
                <c:pt idx="15472">
                  <c:v>2382.8125000000018</c:v>
                </c:pt>
                <c:pt idx="15473">
                  <c:v>2382.8125000000018</c:v>
                </c:pt>
                <c:pt idx="15474">
                  <c:v>2382.8125000000018</c:v>
                </c:pt>
                <c:pt idx="15475">
                  <c:v>2382.8125000000018</c:v>
                </c:pt>
                <c:pt idx="15476">
                  <c:v>2382.8125000000018</c:v>
                </c:pt>
                <c:pt idx="15477">
                  <c:v>2382.8125000000018</c:v>
                </c:pt>
                <c:pt idx="15478">
                  <c:v>2385.2539099999999</c:v>
                </c:pt>
                <c:pt idx="15479">
                  <c:v>2382.8125000000018</c:v>
                </c:pt>
                <c:pt idx="15480">
                  <c:v>2382.8125000000018</c:v>
                </c:pt>
                <c:pt idx="15481">
                  <c:v>2382.8125000000018</c:v>
                </c:pt>
                <c:pt idx="15482">
                  <c:v>2382.8125000000018</c:v>
                </c:pt>
                <c:pt idx="15483">
                  <c:v>2382.8125000000018</c:v>
                </c:pt>
                <c:pt idx="15484">
                  <c:v>2382.8125000000018</c:v>
                </c:pt>
                <c:pt idx="15485">
                  <c:v>2382.8125000000018</c:v>
                </c:pt>
                <c:pt idx="15486">
                  <c:v>2382.8125000000018</c:v>
                </c:pt>
                <c:pt idx="15487">
                  <c:v>2385.2539099999999</c:v>
                </c:pt>
                <c:pt idx="15488">
                  <c:v>2382.8125000000018</c:v>
                </c:pt>
                <c:pt idx="15489">
                  <c:v>2382.8125000000018</c:v>
                </c:pt>
                <c:pt idx="15490">
                  <c:v>2382.8125000000018</c:v>
                </c:pt>
                <c:pt idx="15491">
                  <c:v>2382.8125000000018</c:v>
                </c:pt>
                <c:pt idx="15492">
                  <c:v>2382.8125000000018</c:v>
                </c:pt>
                <c:pt idx="15493">
                  <c:v>2382.8125000000018</c:v>
                </c:pt>
                <c:pt idx="15494">
                  <c:v>2382.8125000000018</c:v>
                </c:pt>
                <c:pt idx="15495">
                  <c:v>2382.8125000000018</c:v>
                </c:pt>
                <c:pt idx="15496">
                  <c:v>2382.8125000000018</c:v>
                </c:pt>
                <c:pt idx="15497">
                  <c:v>2382.8125000000018</c:v>
                </c:pt>
                <c:pt idx="15498">
                  <c:v>2382.8125000000018</c:v>
                </c:pt>
                <c:pt idx="15499">
                  <c:v>2382.8125000000018</c:v>
                </c:pt>
                <c:pt idx="15500">
                  <c:v>2382.8125000000018</c:v>
                </c:pt>
                <c:pt idx="15501">
                  <c:v>2382.8125000000018</c:v>
                </c:pt>
                <c:pt idx="15502">
                  <c:v>2382.8125000000018</c:v>
                </c:pt>
                <c:pt idx="15503">
                  <c:v>2382.8125000000018</c:v>
                </c:pt>
                <c:pt idx="15504">
                  <c:v>2382.8125000000018</c:v>
                </c:pt>
                <c:pt idx="15505">
                  <c:v>2382.8125000000018</c:v>
                </c:pt>
                <c:pt idx="15506">
                  <c:v>2382.8125000000018</c:v>
                </c:pt>
                <c:pt idx="15507">
                  <c:v>2382.8125000000018</c:v>
                </c:pt>
                <c:pt idx="15508">
                  <c:v>2382.8125000000018</c:v>
                </c:pt>
                <c:pt idx="15509">
                  <c:v>2382.8125000000018</c:v>
                </c:pt>
                <c:pt idx="15510">
                  <c:v>2382.8125000000018</c:v>
                </c:pt>
                <c:pt idx="15511">
                  <c:v>2382.8125000000018</c:v>
                </c:pt>
                <c:pt idx="15512">
                  <c:v>2382.8125000000018</c:v>
                </c:pt>
                <c:pt idx="15513">
                  <c:v>2382.8125000000018</c:v>
                </c:pt>
                <c:pt idx="15514">
                  <c:v>2382.8125000000018</c:v>
                </c:pt>
                <c:pt idx="15515">
                  <c:v>2382.8125000000018</c:v>
                </c:pt>
                <c:pt idx="15516">
                  <c:v>2382.8125000000018</c:v>
                </c:pt>
                <c:pt idx="15517">
                  <c:v>2382.8125000000018</c:v>
                </c:pt>
                <c:pt idx="15518">
                  <c:v>2382.8125000000018</c:v>
                </c:pt>
                <c:pt idx="15519">
                  <c:v>2382.8125000000018</c:v>
                </c:pt>
                <c:pt idx="15520">
                  <c:v>2382.8125000000018</c:v>
                </c:pt>
                <c:pt idx="15521">
                  <c:v>2385.2539099999999</c:v>
                </c:pt>
                <c:pt idx="15522">
                  <c:v>2382.8125000000018</c:v>
                </c:pt>
                <c:pt idx="15523">
                  <c:v>2382.8125000000018</c:v>
                </c:pt>
                <c:pt idx="15524">
                  <c:v>2382.8125000000018</c:v>
                </c:pt>
                <c:pt idx="15525">
                  <c:v>2382.8125000000018</c:v>
                </c:pt>
                <c:pt idx="15526">
                  <c:v>2382.8125000000018</c:v>
                </c:pt>
                <c:pt idx="15527">
                  <c:v>2382.8125000000018</c:v>
                </c:pt>
                <c:pt idx="15528">
                  <c:v>2382.8125000000018</c:v>
                </c:pt>
                <c:pt idx="15529">
                  <c:v>2382.8125000000018</c:v>
                </c:pt>
                <c:pt idx="15530">
                  <c:v>2382.8125000000018</c:v>
                </c:pt>
                <c:pt idx="15531">
                  <c:v>2382.8125000000018</c:v>
                </c:pt>
                <c:pt idx="15532">
                  <c:v>2382.8125000000018</c:v>
                </c:pt>
                <c:pt idx="15533">
                  <c:v>2382.8125000000018</c:v>
                </c:pt>
                <c:pt idx="15534">
                  <c:v>2382.8125000000018</c:v>
                </c:pt>
                <c:pt idx="15535">
                  <c:v>2382.8125000000018</c:v>
                </c:pt>
                <c:pt idx="15536">
                  <c:v>2382.8125000000018</c:v>
                </c:pt>
                <c:pt idx="15537">
                  <c:v>2382.8125000000018</c:v>
                </c:pt>
                <c:pt idx="15538">
                  <c:v>2382.8125000000018</c:v>
                </c:pt>
                <c:pt idx="15539">
                  <c:v>2382.8125000000018</c:v>
                </c:pt>
                <c:pt idx="15540">
                  <c:v>2382.8125000000018</c:v>
                </c:pt>
                <c:pt idx="15541">
                  <c:v>2382.8125000000018</c:v>
                </c:pt>
                <c:pt idx="15542">
                  <c:v>2382.8125000000018</c:v>
                </c:pt>
                <c:pt idx="15543">
                  <c:v>2382.8125000000018</c:v>
                </c:pt>
                <c:pt idx="15544">
                  <c:v>2382.8125000000018</c:v>
                </c:pt>
                <c:pt idx="15545">
                  <c:v>2382.8125000000018</c:v>
                </c:pt>
                <c:pt idx="15546">
                  <c:v>2382.8125000000018</c:v>
                </c:pt>
                <c:pt idx="15547">
                  <c:v>2382.8125000000018</c:v>
                </c:pt>
                <c:pt idx="15548">
                  <c:v>2382.8125000000018</c:v>
                </c:pt>
                <c:pt idx="15549">
                  <c:v>2382.8125000000018</c:v>
                </c:pt>
                <c:pt idx="15550">
                  <c:v>2382.8125000000018</c:v>
                </c:pt>
                <c:pt idx="15551">
                  <c:v>2382.8125000000018</c:v>
                </c:pt>
                <c:pt idx="15552">
                  <c:v>2382.8125000000018</c:v>
                </c:pt>
                <c:pt idx="15553">
                  <c:v>2382.8125000000018</c:v>
                </c:pt>
                <c:pt idx="15554">
                  <c:v>2382.8125000000018</c:v>
                </c:pt>
                <c:pt idx="15555">
                  <c:v>2382.8125000000018</c:v>
                </c:pt>
                <c:pt idx="15556">
                  <c:v>2382.8125000000018</c:v>
                </c:pt>
                <c:pt idx="15557">
                  <c:v>2382.8125000000018</c:v>
                </c:pt>
                <c:pt idx="15558">
                  <c:v>2382.8125000000018</c:v>
                </c:pt>
                <c:pt idx="15559">
                  <c:v>2382.8125000000018</c:v>
                </c:pt>
                <c:pt idx="15560">
                  <c:v>2382.8125000000018</c:v>
                </c:pt>
                <c:pt idx="15561">
                  <c:v>2385.2539099999999</c:v>
                </c:pt>
                <c:pt idx="15562">
                  <c:v>2382.8125000000018</c:v>
                </c:pt>
                <c:pt idx="15563">
                  <c:v>2382.8125000000018</c:v>
                </c:pt>
                <c:pt idx="15564">
                  <c:v>2382.8125000000018</c:v>
                </c:pt>
                <c:pt idx="15565">
                  <c:v>2382.8125000000018</c:v>
                </c:pt>
                <c:pt idx="15566">
                  <c:v>2382.8125000000018</c:v>
                </c:pt>
                <c:pt idx="15567">
                  <c:v>2382.8125000000018</c:v>
                </c:pt>
                <c:pt idx="15568">
                  <c:v>2382.8125000000018</c:v>
                </c:pt>
                <c:pt idx="15569">
                  <c:v>2382.8125000000018</c:v>
                </c:pt>
                <c:pt idx="15570">
                  <c:v>2382.8125000000018</c:v>
                </c:pt>
                <c:pt idx="15571">
                  <c:v>2382.8125000000018</c:v>
                </c:pt>
                <c:pt idx="15572">
                  <c:v>2382.8125000000018</c:v>
                </c:pt>
                <c:pt idx="15573">
                  <c:v>2382.8125000000018</c:v>
                </c:pt>
                <c:pt idx="15574">
                  <c:v>2382.8125000000018</c:v>
                </c:pt>
                <c:pt idx="15575">
                  <c:v>2382.8125000000018</c:v>
                </c:pt>
                <c:pt idx="15576">
                  <c:v>2382.8125000000018</c:v>
                </c:pt>
                <c:pt idx="15577">
                  <c:v>2382.8125000000018</c:v>
                </c:pt>
                <c:pt idx="15578">
                  <c:v>2382.8125000000018</c:v>
                </c:pt>
                <c:pt idx="15579">
                  <c:v>2382.8125000000018</c:v>
                </c:pt>
                <c:pt idx="15580">
                  <c:v>2382.8125000000018</c:v>
                </c:pt>
                <c:pt idx="15581">
                  <c:v>2382.8125000000018</c:v>
                </c:pt>
                <c:pt idx="15582">
                  <c:v>2382.8125000000018</c:v>
                </c:pt>
                <c:pt idx="15583">
                  <c:v>2382.8125000000018</c:v>
                </c:pt>
                <c:pt idx="15584">
                  <c:v>2382.8125000000018</c:v>
                </c:pt>
                <c:pt idx="15585">
                  <c:v>2382.8125000000018</c:v>
                </c:pt>
                <c:pt idx="15586">
                  <c:v>2382.8125000000018</c:v>
                </c:pt>
                <c:pt idx="15587">
                  <c:v>2382.8125000000018</c:v>
                </c:pt>
                <c:pt idx="15588">
                  <c:v>2382.8125000000018</c:v>
                </c:pt>
                <c:pt idx="15589">
                  <c:v>2382.8125000000018</c:v>
                </c:pt>
                <c:pt idx="15590">
                  <c:v>2385.2539099999999</c:v>
                </c:pt>
                <c:pt idx="15591">
                  <c:v>2382.8125000000018</c:v>
                </c:pt>
                <c:pt idx="15592">
                  <c:v>2382.8125000000018</c:v>
                </c:pt>
                <c:pt idx="15593">
                  <c:v>2382.8125000000018</c:v>
                </c:pt>
                <c:pt idx="15594">
                  <c:v>2382.8125000000018</c:v>
                </c:pt>
                <c:pt idx="15595">
                  <c:v>2382.8125000000018</c:v>
                </c:pt>
                <c:pt idx="15596">
                  <c:v>2382.8125000000018</c:v>
                </c:pt>
                <c:pt idx="15597">
                  <c:v>2382.8125000000018</c:v>
                </c:pt>
                <c:pt idx="15598">
                  <c:v>2382.8125000000018</c:v>
                </c:pt>
                <c:pt idx="15599">
                  <c:v>2382.8125000000018</c:v>
                </c:pt>
                <c:pt idx="15600">
                  <c:v>2382.8125000000018</c:v>
                </c:pt>
                <c:pt idx="15601">
                  <c:v>2382.8125000000018</c:v>
                </c:pt>
                <c:pt idx="15602">
                  <c:v>2382.8125000000018</c:v>
                </c:pt>
                <c:pt idx="15603">
                  <c:v>2382.8125000000018</c:v>
                </c:pt>
                <c:pt idx="15604">
                  <c:v>2382.8125000000018</c:v>
                </c:pt>
                <c:pt idx="15605">
                  <c:v>2382.8125000000018</c:v>
                </c:pt>
                <c:pt idx="15606">
                  <c:v>2382.8125000000018</c:v>
                </c:pt>
                <c:pt idx="15607">
                  <c:v>2382.8125000000018</c:v>
                </c:pt>
                <c:pt idx="15608">
                  <c:v>2382.8125000000018</c:v>
                </c:pt>
                <c:pt idx="15609">
                  <c:v>2382.8125000000018</c:v>
                </c:pt>
                <c:pt idx="15610">
                  <c:v>2382.8125000000018</c:v>
                </c:pt>
                <c:pt idx="15611">
                  <c:v>2382.8125000000018</c:v>
                </c:pt>
                <c:pt idx="15612">
                  <c:v>2382.8125000000018</c:v>
                </c:pt>
                <c:pt idx="15613">
                  <c:v>2382.8125000000018</c:v>
                </c:pt>
                <c:pt idx="15614">
                  <c:v>2382.8125000000018</c:v>
                </c:pt>
                <c:pt idx="15615">
                  <c:v>2382.8125000000018</c:v>
                </c:pt>
                <c:pt idx="15616">
                  <c:v>2385.2539099999999</c:v>
                </c:pt>
                <c:pt idx="15617">
                  <c:v>2382.8125000000018</c:v>
                </c:pt>
                <c:pt idx="15618">
                  <c:v>2382.8125000000018</c:v>
                </c:pt>
                <c:pt idx="15619">
                  <c:v>2382.8125000000018</c:v>
                </c:pt>
                <c:pt idx="15620">
                  <c:v>2382.8125000000018</c:v>
                </c:pt>
                <c:pt idx="15621">
                  <c:v>2382.8125000000018</c:v>
                </c:pt>
                <c:pt idx="15622">
                  <c:v>2382.8125000000018</c:v>
                </c:pt>
                <c:pt idx="15623">
                  <c:v>2382.8125000000018</c:v>
                </c:pt>
                <c:pt idx="15624">
                  <c:v>2382.8125000000018</c:v>
                </c:pt>
                <c:pt idx="15625">
                  <c:v>2385.2539099999999</c:v>
                </c:pt>
                <c:pt idx="15626">
                  <c:v>2382.8125000000018</c:v>
                </c:pt>
                <c:pt idx="15627">
                  <c:v>2382.8125000000018</c:v>
                </c:pt>
                <c:pt idx="15628">
                  <c:v>2385.2539099999999</c:v>
                </c:pt>
                <c:pt idx="15629">
                  <c:v>2382.8125000000018</c:v>
                </c:pt>
                <c:pt idx="15630">
                  <c:v>2382.8125000000018</c:v>
                </c:pt>
                <c:pt idx="15631">
                  <c:v>2382.8125000000018</c:v>
                </c:pt>
                <c:pt idx="15632">
                  <c:v>2382.8125000000018</c:v>
                </c:pt>
                <c:pt idx="15633">
                  <c:v>2382.8125000000018</c:v>
                </c:pt>
                <c:pt idx="15634">
                  <c:v>2382.8125000000018</c:v>
                </c:pt>
                <c:pt idx="15635">
                  <c:v>2382.8125000000018</c:v>
                </c:pt>
                <c:pt idx="15636">
                  <c:v>2382.8125000000018</c:v>
                </c:pt>
                <c:pt idx="15637">
                  <c:v>2382.8125000000018</c:v>
                </c:pt>
                <c:pt idx="15638">
                  <c:v>2385.2539099999999</c:v>
                </c:pt>
                <c:pt idx="15639">
                  <c:v>2382.8125000000018</c:v>
                </c:pt>
                <c:pt idx="15640">
                  <c:v>2382.8125000000018</c:v>
                </c:pt>
                <c:pt idx="15641">
                  <c:v>2385.2539099999999</c:v>
                </c:pt>
                <c:pt idx="15642">
                  <c:v>2382.8125000000018</c:v>
                </c:pt>
                <c:pt idx="15643">
                  <c:v>2382.8125000000018</c:v>
                </c:pt>
                <c:pt idx="15644">
                  <c:v>2382.8125000000018</c:v>
                </c:pt>
                <c:pt idx="15645">
                  <c:v>2382.8125000000018</c:v>
                </c:pt>
                <c:pt idx="15646">
                  <c:v>2382.8125000000018</c:v>
                </c:pt>
                <c:pt idx="15647">
                  <c:v>2382.8125000000018</c:v>
                </c:pt>
                <c:pt idx="15648">
                  <c:v>2382.8125000000018</c:v>
                </c:pt>
                <c:pt idx="15649">
                  <c:v>2382.8125000000018</c:v>
                </c:pt>
                <c:pt idx="15650">
                  <c:v>2382.8125000000018</c:v>
                </c:pt>
                <c:pt idx="15651">
                  <c:v>2382.8125000000018</c:v>
                </c:pt>
                <c:pt idx="15652">
                  <c:v>2382.8125000000018</c:v>
                </c:pt>
                <c:pt idx="15653">
                  <c:v>2382.8125000000018</c:v>
                </c:pt>
                <c:pt idx="15654">
                  <c:v>2385.2539099999999</c:v>
                </c:pt>
                <c:pt idx="15655">
                  <c:v>2385.2539099999999</c:v>
                </c:pt>
                <c:pt idx="15656">
                  <c:v>2382.8125000000018</c:v>
                </c:pt>
                <c:pt idx="15657">
                  <c:v>2382.8125000000018</c:v>
                </c:pt>
                <c:pt idx="15658">
                  <c:v>2382.8125000000018</c:v>
                </c:pt>
                <c:pt idx="15659">
                  <c:v>2382.8125000000018</c:v>
                </c:pt>
                <c:pt idx="15660">
                  <c:v>2382.8125000000018</c:v>
                </c:pt>
                <c:pt idx="15661">
                  <c:v>2382.8125000000018</c:v>
                </c:pt>
                <c:pt idx="15662">
                  <c:v>2382.8125000000018</c:v>
                </c:pt>
                <c:pt idx="15663">
                  <c:v>2382.8125000000018</c:v>
                </c:pt>
                <c:pt idx="15664">
                  <c:v>2382.8125000000018</c:v>
                </c:pt>
                <c:pt idx="15665">
                  <c:v>2382.8125000000018</c:v>
                </c:pt>
                <c:pt idx="15666">
                  <c:v>2382.8125000000018</c:v>
                </c:pt>
                <c:pt idx="15667">
                  <c:v>2382.8125000000018</c:v>
                </c:pt>
                <c:pt idx="15668">
                  <c:v>2382.8125000000018</c:v>
                </c:pt>
                <c:pt idx="15669">
                  <c:v>2382.8125000000018</c:v>
                </c:pt>
                <c:pt idx="15670">
                  <c:v>2382.8125000000018</c:v>
                </c:pt>
                <c:pt idx="15671">
                  <c:v>2382.8125000000018</c:v>
                </c:pt>
                <c:pt idx="15672">
                  <c:v>2382.8125000000018</c:v>
                </c:pt>
                <c:pt idx="15673">
                  <c:v>2382.8125000000018</c:v>
                </c:pt>
                <c:pt idx="15674">
                  <c:v>2382.8125000000018</c:v>
                </c:pt>
                <c:pt idx="15675">
                  <c:v>2382.8125000000018</c:v>
                </c:pt>
                <c:pt idx="15676">
                  <c:v>2382.8125000000018</c:v>
                </c:pt>
                <c:pt idx="15677">
                  <c:v>2382.8125000000018</c:v>
                </c:pt>
                <c:pt idx="15678">
                  <c:v>2382.8125000000018</c:v>
                </c:pt>
                <c:pt idx="15679">
                  <c:v>2382.8125000000018</c:v>
                </c:pt>
                <c:pt idx="15680">
                  <c:v>2382.8125000000018</c:v>
                </c:pt>
                <c:pt idx="15681">
                  <c:v>2382.8125000000018</c:v>
                </c:pt>
                <c:pt idx="15682">
                  <c:v>2382.8125000000018</c:v>
                </c:pt>
                <c:pt idx="15683">
                  <c:v>2382.8125000000018</c:v>
                </c:pt>
                <c:pt idx="15684">
                  <c:v>2382.8125000000018</c:v>
                </c:pt>
                <c:pt idx="15685">
                  <c:v>2382.8125000000018</c:v>
                </c:pt>
                <c:pt idx="15686">
                  <c:v>2382.8125000000018</c:v>
                </c:pt>
                <c:pt idx="15687">
                  <c:v>2382.8125000000018</c:v>
                </c:pt>
                <c:pt idx="15688">
                  <c:v>2382.8125000000018</c:v>
                </c:pt>
                <c:pt idx="15689">
                  <c:v>2382.8125000000018</c:v>
                </c:pt>
                <c:pt idx="15690">
                  <c:v>2382.8125000000018</c:v>
                </c:pt>
                <c:pt idx="15691">
                  <c:v>2382.8125000000018</c:v>
                </c:pt>
                <c:pt idx="15692">
                  <c:v>2382.8125000000018</c:v>
                </c:pt>
                <c:pt idx="15693">
                  <c:v>2382.8125000000018</c:v>
                </c:pt>
                <c:pt idx="15694">
                  <c:v>2382.8125000000018</c:v>
                </c:pt>
                <c:pt idx="15695">
                  <c:v>2382.8125000000018</c:v>
                </c:pt>
                <c:pt idx="15696">
                  <c:v>2382.8125000000018</c:v>
                </c:pt>
                <c:pt idx="15697">
                  <c:v>2382.8125000000018</c:v>
                </c:pt>
                <c:pt idx="15698">
                  <c:v>2382.8125000000018</c:v>
                </c:pt>
                <c:pt idx="15699">
                  <c:v>2382.8125000000018</c:v>
                </c:pt>
                <c:pt idx="15700">
                  <c:v>2382.8125000000018</c:v>
                </c:pt>
                <c:pt idx="15701">
                  <c:v>2382.8125000000018</c:v>
                </c:pt>
                <c:pt idx="15702">
                  <c:v>2382.8125000000018</c:v>
                </c:pt>
                <c:pt idx="15703">
                  <c:v>2382.8125000000018</c:v>
                </c:pt>
                <c:pt idx="15704">
                  <c:v>2382.8125000000018</c:v>
                </c:pt>
                <c:pt idx="15705">
                  <c:v>2382.8125000000018</c:v>
                </c:pt>
                <c:pt idx="15706">
                  <c:v>2382.8125000000018</c:v>
                </c:pt>
                <c:pt idx="15707">
                  <c:v>2382.8125000000018</c:v>
                </c:pt>
                <c:pt idx="15708">
                  <c:v>2382.8125000000018</c:v>
                </c:pt>
                <c:pt idx="15709">
                  <c:v>2382.8125000000018</c:v>
                </c:pt>
                <c:pt idx="15710">
                  <c:v>2382.8125000000018</c:v>
                </c:pt>
                <c:pt idx="15711">
                  <c:v>2382.8125000000018</c:v>
                </c:pt>
                <c:pt idx="15712">
                  <c:v>2382.8125000000018</c:v>
                </c:pt>
                <c:pt idx="15713">
                  <c:v>2382.8125000000018</c:v>
                </c:pt>
                <c:pt idx="15714">
                  <c:v>2385.2539099999999</c:v>
                </c:pt>
                <c:pt idx="15715">
                  <c:v>2382.8125000000018</c:v>
                </c:pt>
                <c:pt idx="15716">
                  <c:v>2382.8125000000018</c:v>
                </c:pt>
                <c:pt idx="15717">
                  <c:v>2382.8125000000018</c:v>
                </c:pt>
                <c:pt idx="15718">
                  <c:v>2382.8125000000018</c:v>
                </c:pt>
                <c:pt idx="15719">
                  <c:v>2382.8125000000018</c:v>
                </c:pt>
                <c:pt idx="15720">
                  <c:v>2382.8125000000018</c:v>
                </c:pt>
                <c:pt idx="15721">
                  <c:v>2382.8125000000018</c:v>
                </c:pt>
                <c:pt idx="15722">
                  <c:v>2382.8125000000018</c:v>
                </c:pt>
                <c:pt idx="15723">
                  <c:v>2382.8125000000018</c:v>
                </c:pt>
                <c:pt idx="15724">
                  <c:v>2382.8125000000018</c:v>
                </c:pt>
                <c:pt idx="15725">
                  <c:v>2382.8125000000018</c:v>
                </c:pt>
                <c:pt idx="15726">
                  <c:v>2382.8125000000018</c:v>
                </c:pt>
                <c:pt idx="15727">
                  <c:v>2382.8125000000018</c:v>
                </c:pt>
                <c:pt idx="15728">
                  <c:v>2382.8125000000018</c:v>
                </c:pt>
                <c:pt idx="15729">
                  <c:v>2382.8125000000018</c:v>
                </c:pt>
                <c:pt idx="15730">
                  <c:v>2382.8125000000018</c:v>
                </c:pt>
                <c:pt idx="15731">
                  <c:v>2382.8125000000018</c:v>
                </c:pt>
                <c:pt idx="15732">
                  <c:v>2382.8125000000018</c:v>
                </c:pt>
                <c:pt idx="15733">
                  <c:v>2382.8125000000018</c:v>
                </c:pt>
                <c:pt idx="15734">
                  <c:v>2382.8125000000018</c:v>
                </c:pt>
                <c:pt idx="15735">
                  <c:v>2382.8125000000018</c:v>
                </c:pt>
                <c:pt idx="15736">
                  <c:v>2382.8125000000018</c:v>
                </c:pt>
                <c:pt idx="15737">
                  <c:v>2382.8125000000018</c:v>
                </c:pt>
                <c:pt idx="15738">
                  <c:v>2382.8125000000018</c:v>
                </c:pt>
                <c:pt idx="15739">
                  <c:v>2382.8125000000018</c:v>
                </c:pt>
                <c:pt idx="15740">
                  <c:v>2382.8125000000018</c:v>
                </c:pt>
                <c:pt idx="15741">
                  <c:v>2382.8125000000018</c:v>
                </c:pt>
                <c:pt idx="15742">
                  <c:v>2382.8125000000018</c:v>
                </c:pt>
                <c:pt idx="15743">
                  <c:v>2382.8125000000018</c:v>
                </c:pt>
                <c:pt idx="15744">
                  <c:v>2382.8125000000018</c:v>
                </c:pt>
                <c:pt idx="15745">
                  <c:v>2382.8125000000018</c:v>
                </c:pt>
                <c:pt idx="15746">
                  <c:v>2382.8125000000018</c:v>
                </c:pt>
                <c:pt idx="15747">
                  <c:v>2382.8125000000018</c:v>
                </c:pt>
                <c:pt idx="15748">
                  <c:v>2382.8125000000018</c:v>
                </c:pt>
                <c:pt idx="15749">
                  <c:v>2382.8125000000018</c:v>
                </c:pt>
                <c:pt idx="15750">
                  <c:v>2382.8125000000018</c:v>
                </c:pt>
                <c:pt idx="15751">
                  <c:v>2382.8125000000018</c:v>
                </c:pt>
                <c:pt idx="15752">
                  <c:v>2382.8125000000018</c:v>
                </c:pt>
                <c:pt idx="15753">
                  <c:v>2382.8125000000018</c:v>
                </c:pt>
                <c:pt idx="15754">
                  <c:v>2382.8125000000018</c:v>
                </c:pt>
                <c:pt idx="15755">
                  <c:v>2382.8125000000018</c:v>
                </c:pt>
                <c:pt idx="15756">
                  <c:v>2382.8125000000018</c:v>
                </c:pt>
                <c:pt idx="15757">
                  <c:v>2382.8125000000018</c:v>
                </c:pt>
                <c:pt idx="15758">
                  <c:v>2382.8125000000018</c:v>
                </c:pt>
                <c:pt idx="15759">
                  <c:v>2382.8125000000018</c:v>
                </c:pt>
                <c:pt idx="15760">
                  <c:v>2382.8125000000018</c:v>
                </c:pt>
                <c:pt idx="15761">
                  <c:v>2382.8125000000018</c:v>
                </c:pt>
                <c:pt idx="15762">
                  <c:v>2382.8125000000018</c:v>
                </c:pt>
                <c:pt idx="15763">
                  <c:v>2382.8125000000018</c:v>
                </c:pt>
                <c:pt idx="15764">
                  <c:v>2382.8125000000018</c:v>
                </c:pt>
                <c:pt idx="15765">
                  <c:v>2382.8125000000018</c:v>
                </c:pt>
                <c:pt idx="15766">
                  <c:v>2382.8125000000018</c:v>
                </c:pt>
                <c:pt idx="15767">
                  <c:v>2382.8125000000018</c:v>
                </c:pt>
                <c:pt idx="15768">
                  <c:v>2382.8125000000018</c:v>
                </c:pt>
                <c:pt idx="15769">
                  <c:v>2382.8125000000018</c:v>
                </c:pt>
                <c:pt idx="15770">
                  <c:v>2382.8125000000018</c:v>
                </c:pt>
                <c:pt idx="15771">
                  <c:v>2382.8125000000018</c:v>
                </c:pt>
                <c:pt idx="15772">
                  <c:v>2382.8125000000018</c:v>
                </c:pt>
                <c:pt idx="15773">
                  <c:v>2382.8125000000018</c:v>
                </c:pt>
                <c:pt idx="15774">
                  <c:v>2382.8125000000018</c:v>
                </c:pt>
                <c:pt idx="15775">
                  <c:v>2382.8125000000018</c:v>
                </c:pt>
                <c:pt idx="15776">
                  <c:v>2382.8125000000018</c:v>
                </c:pt>
                <c:pt idx="15777">
                  <c:v>2382.8125000000018</c:v>
                </c:pt>
                <c:pt idx="15778">
                  <c:v>2382.8125000000018</c:v>
                </c:pt>
                <c:pt idx="15779">
                  <c:v>2382.8125000000018</c:v>
                </c:pt>
                <c:pt idx="15780">
                  <c:v>2382.8125000000018</c:v>
                </c:pt>
                <c:pt idx="15781">
                  <c:v>2382.8125000000018</c:v>
                </c:pt>
                <c:pt idx="15782">
                  <c:v>2382.8125000000018</c:v>
                </c:pt>
                <c:pt idx="15783">
                  <c:v>2382.8125000000018</c:v>
                </c:pt>
                <c:pt idx="15784">
                  <c:v>2382.8125000000018</c:v>
                </c:pt>
                <c:pt idx="15785">
                  <c:v>2382.8125000000018</c:v>
                </c:pt>
                <c:pt idx="15786">
                  <c:v>2382.8125000000018</c:v>
                </c:pt>
                <c:pt idx="15787">
                  <c:v>2385.2539099999999</c:v>
                </c:pt>
                <c:pt idx="15788">
                  <c:v>2382.8125000000018</c:v>
                </c:pt>
                <c:pt idx="15789">
                  <c:v>2382.8125000000018</c:v>
                </c:pt>
                <c:pt idx="15790">
                  <c:v>2382.8125000000018</c:v>
                </c:pt>
                <c:pt idx="15791">
                  <c:v>2382.8125000000018</c:v>
                </c:pt>
                <c:pt idx="15792">
                  <c:v>2382.8125000000018</c:v>
                </c:pt>
                <c:pt idx="15793">
                  <c:v>2382.8125000000018</c:v>
                </c:pt>
                <c:pt idx="15794">
                  <c:v>2382.8125000000018</c:v>
                </c:pt>
                <c:pt idx="15795">
                  <c:v>2382.8125000000018</c:v>
                </c:pt>
                <c:pt idx="15796">
                  <c:v>2382.8125000000018</c:v>
                </c:pt>
                <c:pt idx="15797">
                  <c:v>2382.8125000000018</c:v>
                </c:pt>
                <c:pt idx="15798">
                  <c:v>2382.8125000000018</c:v>
                </c:pt>
                <c:pt idx="15799">
                  <c:v>2382.8125000000018</c:v>
                </c:pt>
                <c:pt idx="15800">
                  <c:v>2382.8125000000018</c:v>
                </c:pt>
                <c:pt idx="15801">
                  <c:v>2382.8125000000018</c:v>
                </c:pt>
                <c:pt idx="15802">
                  <c:v>2382.8125000000018</c:v>
                </c:pt>
                <c:pt idx="15803">
                  <c:v>2382.8125000000018</c:v>
                </c:pt>
                <c:pt idx="15804">
                  <c:v>2382.8125000000018</c:v>
                </c:pt>
                <c:pt idx="15805">
                  <c:v>2382.8125000000018</c:v>
                </c:pt>
                <c:pt idx="15806">
                  <c:v>2382.8125000000018</c:v>
                </c:pt>
                <c:pt idx="15807">
                  <c:v>2382.8125000000018</c:v>
                </c:pt>
                <c:pt idx="15808">
                  <c:v>2382.8125000000018</c:v>
                </c:pt>
                <c:pt idx="15809">
                  <c:v>2382.8125000000018</c:v>
                </c:pt>
                <c:pt idx="15810">
                  <c:v>2382.8125000000018</c:v>
                </c:pt>
                <c:pt idx="15811">
                  <c:v>2382.8125000000018</c:v>
                </c:pt>
                <c:pt idx="15812">
                  <c:v>2382.8125000000018</c:v>
                </c:pt>
                <c:pt idx="15813">
                  <c:v>2382.8125000000018</c:v>
                </c:pt>
                <c:pt idx="15814">
                  <c:v>2382.8125000000018</c:v>
                </c:pt>
                <c:pt idx="15815">
                  <c:v>2382.8125000000018</c:v>
                </c:pt>
                <c:pt idx="15816">
                  <c:v>2382.8125000000018</c:v>
                </c:pt>
                <c:pt idx="15817">
                  <c:v>2382.8125000000018</c:v>
                </c:pt>
                <c:pt idx="15818">
                  <c:v>2382.8125000000018</c:v>
                </c:pt>
                <c:pt idx="15819">
                  <c:v>2382.8125000000018</c:v>
                </c:pt>
                <c:pt idx="15820">
                  <c:v>2382.8125000000018</c:v>
                </c:pt>
                <c:pt idx="15821">
                  <c:v>2382.8125000000018</c:v>
                </c:pt>
                <c:pt idx="15822">
                  <c:v>2382.8125000000018</c:v>
                </c:pt>
                <c:pt idx="15823">
                  <c:v>2382.8125000000018</c:v>
                </c:pt>
                <c:pt idx="15824">
                  <c:v>2382.8125000000018</c:v>
                </c:pt>
                <c:pt idx="15825">
                  <c:v>2382.8125000000018</c:v>
                </c:pt>
                <c:pt idx="15826">
                  <c:v>2382.8125000000018</c:v>
                </c:pt>
                <c:pt idx="15827">
                  <c:v>2382.8125000000018</c:v>
                </c:pt>
                <c:pt idx="15828">
                  <c:v>2382.8125000000018</c:v>
                </c:pt>
                <c:pt idx="15829">
                  <c:v>2382.8125000000018</c:v>
                </c:pt>
                <c:pt idx="15830">
                  <c:v>2382.8125000000018</c:v>
                </c:pt>
                <c:pt idx="15831">
                  <c:v>2382.8125000000018</c:v>
                </c:pt>
                <c:pt idx="15832">
                  <c:v>2382.8125000000018</c:v>
                </c:pt>
                <c:pt idx="15833">
                  <c:v>2382.8125000000018</c:v>
                </c:pt>
                <c:pt idx="15834">
                  <c:v>2382.8125000000018</c:v>
                </c:pt>
                <c:pt idx="15835">
                  <c:v>2382.8125000000018</c:v>
                </c:pt>
                <c:pt idx="15836">
                  <c:v>2382.8125000000018</c:v>
                </c:pt>
                <c:pt idx="15837">
                  <c:v>2382.8125000000018</c:v>
                </c:pt>
                <c:pt idx="15838">
                  <c:v>2382.8125000000018</c:v>
                </c:pt>
                <c:pt idx="15839">
                  <c:v>2382.8125000000018</c:v>
                </c:pt>
                <c:pt idx="15840">
                  <c:v>2382.8125000000018</c:v>
                </c:pt>
                <c:pt idx="15841">
                  <c:v>2382.8125000000018</c:v>
                </c:pt>
                <c:pt idx="15842">
                  <c:v>2382.8125000000018</c:v>
                </c:pt>
                <c:pt idx="15843">
                  <c:v>2382.8125000000018</c:v>
                </c:pt>
                <c:pt idx="15844">
                  <c:v>2382.8125000000018</c:v>
                </c:pt>
                <c:pt idx="15845">
                  <c:v>2382.8125000000018</c:v>
                </c:pt>
                <c:pt idx="15846">
                  <c:v>2382.8125000000018</c:v>
                </c:pt>
                <c:pt idx="15847">
                  <c:v>2382.8125000000018</c:v>
                </c:pt>
                <c:pt idx="15848">
                  <c:v>2382.8125000000018</c:v>
                </c:pt>
                <c:pt idx="15849">
                  <c:v>2382.8125000000018</c:v>
                </c:pt>
                <c:pt idx="15850">
                  <c:v>2382.8125000000018</c:v>
                </c:pt>
                <c:pt idx="15851">
                  <c:v>2382.8125000000018</c:v>
                </c:pt>
                <c:pt idx="15852">
                  <c:v>2382.8125000000018</c:v>
                </c:pt>
                <c:pt idx="15853">
                  <c:v>2382.8125000000018</c:v>
                </c:pt>
                <c:pt idx="15854">
                  <c:v>2382.8125000000018</c:v>
                </c:pt>
                <c:pt idx="15855">
                  <c:v>2382.8125000000018</c:v>
                </c:pt>
                <c:pt idx="15856">
                  <c:v>2382.8125000000018</c:v>
                </c:pt>
                <c:pt idx="15857">
                  <c:v>2382.8125000000018</c:v>
                </c:pt>
                <c:pt idx="15858">
                  <c:v>2382.8125000000018</c:v>
                </c:pt>
                <c:pt idx="15859">
                  <c:v>2382.8125000000018</c:v>
                </c:pt>
                <c:pt idx="15860">
                  <c:v>2382.8125000000018</c:v>
                </c:pt>
                <c:pt idx="15861">
                  <c:v>2382.8125000000018</c:v>
                </c:pt>
                <c:pt idx="15862">
                  <c:v>2382.8125000000018</c:v>
                </c:pt>
                <c:pt idx="15863">
                  <c:v>2382.8125000000018</c:v>
                </c:pt>
                <c:pt idx="15864">
                  <c:v>2382.8125000000018</c:v>
                </c:pt>
                <c:pt idx="15865">
                  <c:v>2382.8125000000018</c:v>
                </c:pt>
                <c:pt idx="15866">
                  <c:v>2382.8125000000018</c:v>
                </c:pt>
                <c:pt idx="15867">
                  <c:v>2382.8125000000018</c:v>
                </c:pt>
                <c:pt idx="15868">
                  <c:v>2382.8125000000018</c:v>
                </c:pt>
                <c:pt idx="15869">
                  <c:v>2382.8125000000018</c:v>
                </c:pt>
                <c:pt idx="15870">
                  <c:v>2382.8125000000018</c:v>
                </c:pt>
                <c:pt idx="15871">
                  <c:v>2382.8125000000018</c:v>
                </c:pt>
                <c:pt idx="15872">
                  <c:v>2382.8125000000018</c:v>
                </c:pt>
                <c:pt idx="15873">
                  <c:v>2382.8125000000018</c:v>
                </c:pt>
                <c:pt idx="15874">
                  <c:v>2382.8125000000018</c:v>
                </c:pt>
                <c:pt idx="15875">
                  <c:v>2382.8125000000018</c:v>
                </c:pt>
                <c:pt idx="15876">
                  <c:v>2382.8125000000018</c:v>
                </c:pt>
                <c:pt idx="15877">
                  <c:v>2382.8125000000018</c:v>
                </c:pt>
                <c:pt idx="15878">
                  <c:v>2382.8125000000018</c:v>
                </c:pt>
                <c:pt idx="15879">
                  <c:v>2382.8125000000018</c:v>
                </c:pt>
                <c:pt idx="15880">
                  <c:v>2382.8125000000018</c:v>
                </c:pt>
                <c:pt idx="15881">
                  <c:v>2382.8125000000018</c:v>
                </c:pt>
                <c:pt idx="15882">
                  <c:v>2382.8125000000018</c:v>
                </c:pt>
                <c:pt idx="15883">
                  <c:v>2382.8125000000018</c:v>
                </c:pt>
                <c:pt idx="15884">
                  <c:v>2382.8125000000018</c:v>
                </c:pt>
                <c:pt idx="15885">
                  <c:v>2382.8125000000018</c:v>
                </c:pt>
                <c:pt idx="15886">
                  <c:v>2382.8125000000018</c:v>
                </c:pt>
                <c:pt idx="15887">
                  <c:v>2382.8125000000018</c:v>
                </c:pt>
                <c:pt idx="15888">
                  <c:v>2382.8125000000018</c:v>
                </c:pt>
                <c:pt idx="15889">
                  <c:v>2382.8125000000018</c:v>
                </c:pt>
                <c:pt idx="15890">
                  <c:v>2382.8125000000018</c:v>
                </c:pt>
                <c:pt idx="15891">
                  <c:v>2382.8125000000018</c:v>
                </c:pt>
                <c:pt idx="15892">
                  <c:v>2382.8125000000018</c:v>
                </c:pt>
                <c:pt idx="15893">
                  <c:v>2382.8125000000018</c:v>
                </c:pt>
                <c:pt idx="15894">
                  <c:v>2382.8125000000018</c:v>
                </c:pt>
                <c:pt idx="15895">
                  <c:v>2382.8125000000018</c:v>
                </c:pt>
                <c:pt idx="15896">
                  <c:v>2382.8125000000018</c:v>
                </c:pt>
                <c:pt idx="15897">
                  <c:v>2382.8125000000018</c:v>
                </c:pt>
                <c:pt idx="15898">
                  <c:v>2382.8125000000018</c:v>
                </c:pt>
                <c:pt idx="15899">
                  <c:v>2382.8125000000018</c:v>
                </c:pt>
                <c:pt idx="15900">
                  <c:v>2382.8125000000018</c:v>
                </c:pt>
                <c:pt idx="15901">
                  <c:v>2382.8125000000018</c:v>
                </c:pt>
                <c:pt idx="15902">
                  <c:v>2382.8125000000018</c:v>
                </c:pt>
                <c:pt idx="15903">
                  <c:v>2382.8125000000018</c:v>
                </c:pt>
                <c:pt idx="15904">
                  <c:v>2382.8125000000018</c:v>
                </c:pt>
                <c:pt idx="15905">
                  <c:v>2382.8125000000018</c:v>
                </c:pt>
                <c:pt idx="15906">
                  <c:v>2382.8125000000018</c:v>
                </c:pt>
                <c:pt idx="15907">
                  <c:v>2382.8125000000018</c:v>
                </c:pt>
                <c:pt idx="15908">
                  <c:v>2382.8125000000018</c:v>
                </c:pt>
                <c:pt idx="15909">
                  <c:v>2382.8125000000018</c:v>
                </c:pt>
                <c:pt idx="15910">
                  <c:v>2382.8125000000018</c:v>
                </c:pt>
                <c:pt idx="15911">
                  <c:v>2382.8125000000018</c:v>
                </c:pt>
                <c:pt idx="15912">
                  <c:v>2382.8125000000018</c:v>
                </c:pt>
                <c:pt idx="15913">
                  <c:v>2382.8125000000018</c:v>
                </c:pt>
                <c:pt idx="15914">
                  <c:v>2382.8125000000018</c:v>
                </c:pt>
                <c:pt idx="15915">
                  <c:v>2385.2539099999999</c:v>
                </c:pt>
                <c:pt idx="15916">
                  <c:v>2382.8125000000018</c:v>
                </c:pt>
                <c:pt idx="15917">
                  <c:v>2382.8125000000018</c:v>
                </c:pt>
                <c:pt idx="15918">
                  <c:v>2382.8125000000018</c:v>
                </c:pt>
                <c:pt idx="15919">
                  <c:v>2382.8125000000018</c:v>
                </c:pt>
                <c:pt idx="15920">
                  <c:v>2382.8125000000018</c:v>
                </c:pt>
                <c:pt idx="15921">
                  <c:v>2382.8125000000018</c:v>
                </c:pt>
                <c:pt idx="15922">
                  <c:v>2382.8125000000018</c:v>
                </c:pt>
                <c:pt idx="15923">
                  <c:v>2382.8125000000018</c:v>
                </c:pt>
                <c:pt idx="15924">
                  <c:v>2382.8125000000018</c:v>
                </c:pt>
                <c:pt idx="15925">
                  <c:v>2382.8125000000018</c:v>
                </c:pt>
                <c:pt idx="15926">
                  <c:v>2382.8125000000018</c:v>
                </c:pt>
                <c:pt idx="15927">
                  <c:v>2382.8125000000018</c:v>
                </c:pt>
                <c:pt idx="15928">
                  <c:v>2382.8125000000018</c:v>
                </c:pt>
                <c:pt idx="15929">
                  <c:v>2382.8125000000018</c:v>
                </c:pt>
                <c:pt idx="15930">
                  <c:v>2382.8125000000018</c:v>
                </c:pt>
                <c:pt idx="15931">
                  <c:v>2382.8125000000018</c:v>
                </c:pt>
                <c:pt idx="15932">
                  <c:v>2382.8125000000018</c:v>
                </c:pt>
                <c:pt idx="15933">
                  <c:v>2382.8125000000018</c:v>
                </c:pt>
                <c:pt idx="15934">
                  <c:v>2382.8125000000018</c:v>
                </c:pt>
                <c:pt idx="15935">
                  <c:v>2382.8125000000018</c:v>
                </c:pt>
                <c:pt idx="15936">
                  <c:v>2382.8125000000018</c:v>
                </c:pt>
                <c:pt idx="15937">
                  <c:v>2382.8125000000018</c:v>
                </c:pt>
                <c:pt idx="15938">
                  <c:v>2382.8125000000018</c:v>
                </c:pt>
                <c:pt idx="15939">
                  <c:v>2382.8125000000018</c:v>
                </c:pt>
                <c:pt idx="15940">
                  <c:v>2382.8125000000018</c:v>
                </c:pt>
                <c:pt idx="15941">
                  <c:v>2382.8125000000018</c:v>
                </c:pt>
                <c:pt idx="15942">
                  <c:v>2382.8125000000018</c:v>
                </c:pt>
                <c:pt idx="15943">
                  <c:v>2382.8125000000018</c:v>
                </c:pt>
                <c:pt idx="15944">
                  <c:v>2382.8125000000018</c:v>
                </c:pt>
                <c:pt idx="15945">
                  <c:v>2382.8125000000018</c:v>
                </c:pt>
                <c:pt idx="15946">
                  <c:v>2382.8125000000018</c:v>
                </c:pt>
                <c:pt idx="15947">
                  <c:v>2382.8125000000018</c:v>
                </c:pt>
                <c:pt idx="15948">
                  <c:v>2385.2539099999999</c:v>
                </c:pt>
                <c:pt idx="15949">
                  <c:v>2382.8125000000018</c:v>
                </c:pt>
                <c:pt idx="15950">
                  <c:v>2382.8125000000018</c:v>
                </c:pt>
                <c:pt idx="15951">
                  <c:v>2382.8125000000018</c:v>
                </c:pt>
                <c:pt idx="15952">
                  <c:v>2382.8125000000018</c:v>
                </c:pt>
                <c:pt idx="15953">
                  <c:v>2382.8125000000018</c:v>
                </c:pt>
                <c:pt idx="15954">
                  <c:v>2382.8125000000018</c:v>
                </c:pt>
                <c:pt idx="15955">
                  <c:v>2382.8125000000018</c:v>
                </c:pt>
                <c:pt idx="15956">
                  <c:v>2382.8125000000018</c:v>
                </c:pt>
                <c:pt idx="15957">
                  <c:v>2382.8125000000018</c:v>
                </c:pt>
                <c:pt idx="15958">
                  <c:v>2382.8125000000018</c:v>
                </c:pt>
                <c:pt idx="15959">
                  <c:v>2382.8125000000018</c:v>
                </c:pt>
                <c:pt idx="15960">
                  <c:v>2382.8125000000018</c:v>
                </c:pt>
                <c:pt idx="15961">
                  <c:v>2382.8125000000018</c:v>
                </c:pt>
                <c:pt idx="15962">
                  <c:v>2382.8125000000018</c:v>
                </c:pt>
                <c:pt idx="15963">
                  <c:v>2382.8125000000018</c:v>
                </c:pt>
                <c:pt idx="15964">
                  <c:v>2382.8125000000018</c:v>
                </c:pt>
                <c:pt idx="15965">
                  <c:v>2382.8125000000018</c:v>
                </c:pt>
                <c:pt idx="15966">
                  <c:v>2382.8125000000018</c:v>
                </c:pt>
                <c:pt idx="15967">
                  <c:v>2382.8125000000018</c:v>
                </c:pt>
                <c:pt idx="15968">
                  <c:v>2382.8125000000018</c:v>
                </c:pt>
                <c:pt idx="15969">
                  <c:v>2380.3710900000019</c:v>
                </c:pt>
                <c:pt idx="15970">
                  <c:v>2385.2539099999999</c:v>
                </c:pt>
                <c:pt idx="15971">
                  <c:v>2382.8125000000018</c:v>
                </c:pt>
                <c:pt idx="15972">
                  <c:v>2382.8125000000018</c:v>
                </c:pt>
                <c:pt idx="15973">
                  <c:v>2382.8125000000018</c:v>
                </c:pt>
                <c:pt idx="15974">
                  <c:v>2382.8125000000018</c:v>
                </c:pt>
                <c:pt idx="15975">
                  <c:v>2382.8125000000018</c:v>
                </c:pt>
                <c:pt idx="15976">
                  <c:v>2382.8125000000018</c:v>
                </c:pt>
                <c:pt idx="15977">
                  <c:v>2382.8125000000018</c:v>
                </c:pt>
                <c:pt idx="15978">
                  <c:v>2382.8125000000018</c:v>
                </c:pt>
                <c:pt idx="15979">
                  <c:v>2382.8125000000018</c:v>
                </c:pt>
                <c:pt idx="15980">
                  <c:v>2382.8125000000018</c:v>
                </c:pt>
                <c:pt idx="15981">
                  <c:v>2382.8125000000018</c:v>
                </c:pt>
                <c:pt idx="15982">
                  <c:v>2382.8125000000018</c:v>
                </c:pt>
                <c:pt idx="15983">
                  <c:v>2382.8125000000018</c:v>
                </c:pt>
                <c:pt idx="15984">
                  <c:v>2382.8125000000018</c:v>
                </c:pt>
                <c:pt idx="15985">
                  <c:v>2382.8125000000018</c:v>
                </c:pt>
                <c:pt idx="15986">
                  <c:v>2382.8125000000018</c:v>
                </c:pt>
                <c:pt idx="15987">
                  <c:v>2382.8125000000018</c:v>
                </c:pt>
                <c:pt idx="15988">
                  <c:v>2382.8125000000018</c:v>
                </c:pt>
                <c:pt idx="15989">
                  <c:v>2382.8125000000018</c:v>
                </c:pt>
                <c:pt idx="15990">
                  <c:v>2382.8125000000018</c:v>
                </c:pt>
                <c:pt idx="15991">
                  <c:v>2382.8125000000018</c:v>
                </c:pt>
                <c:pt idx="15992">
                  <c:v>2382.8125000000018</c:v>
                </c:pt>
                <c:pt idx="15993">
                  <c:v>2385.2539099999999</c:v>
                </c:pt>
                <c:pt idx="15994">
                  <c:v>2382.8125000000018</c:v>
                </c:pt>
                <c:pt idx="15995">
                  <c:v>2385.2539099999999</c:v>
                </c:pt>
                <c:pt idx="15996">
                  <c:v>2382.8125000000018</c:v>
                </c:pt>
                <c:pt idx="15997">
                  <c:v>2382.8125000000018</c:v>
                </c:pt>
                <c:pt idx="15998">
                  <c:v>2382.8125000000018</c:v>
                </c:pt>
                <c:pt idx="15999">
                  <c:v>2382.8125000000018</c:v>
                </c:pt>
                <c:pt idx="16000">
                  <c:v>2382.8125000000018</c:v>
                </c:pt>
                <c:pt idx="16001">
                  <c:v>2382.8125000000018</c:v>
                </c:pt>
                <c:pt idx="16002">
                  <c:v>2385.2539099999999</c:v>
                </c:pt>
                <c:pt idx="16003">
                  <c:v>2382.8125000000018</c:v>
                </c:pt>
                <c:pt idx="16004">
                  <c:v>2382.8125000000018</c:v>
                </c:pt>
                <c:pt idx="16005">
                  <c:v>2385.2539099999999</c:v>
                </c:pt>
                <c:pt idx="16006">
                  <c:v>2382.8125000000018</c:v>
                </c:pt>
                <c:pt idx="16007">
                  <c:v>2382.8125000000018</c:v>
                </c:pt>
                <c:pt idx="16008">
                  <c:v>2382.8125000000018</c:v>
                </c:pt>
                <c:pt idx="16009">
                  <c:v>2382.8125000000018</c:v>
                </c:pt>
                <c:pt idx="16010">
                  <c:v>2382.8125000000018</c:v>
                </c:pt>
                <c:pt idx="16011">
                  <c:v>2382.8125000000018</c:v>
                </c:pt>
                <c:pt idx="16012">
                  <c:v>2382.8125000000018</c:v>
                </c:pt>
                <c:pt idx="16013">
                  <c:v>2385.2539099999999</c:v>
                </c:pt>
                <c:pt idx="16014">
                  <c:v>2382.8125000000018</c:v>
                </c:pt>
                <c:pt idx="16015">
                  <c:v>2382.8125000000018</c:v>
                </c:pt>
                <c:pt idx="16016">
                  <c:v>2382.8125000000018</c:v>
                </c:pt>
                <c:pt idx="16017">
                  <c:v>2382.8125000000018</c:v>
                </c:pt>
                <c:pt idx="16018">
                  <c:v>2382.8125000000018</c:v>
                </c:pt>
                <c:pt idx="16019">
                  <c:v>2382.8125000000018</c:v>
                </c:pt>
                <c:pt idx="16020">
                  <c:v>2382.8125000000018</c:v>
                </c:pt>
                <c:pt idx="16021">
                  <c:v>2382.8125000000018</c:v>
                </c:pt>
                <c:pt idx="16022">
                  <c:v>2382.8125000000018</c:v>
                </c:pt>
                <c:pt idx="16023">
                  <c:v>2382.8125000000018</c:v>
                </c:pt>
                <c:pt idx="16024">
                  <c:v>2382.8125000000018</c:v>
                </c:pt>
                <c:pt idx="16025">
                  <c:v>2382.8125000000018</c:v>
                </c:pt>
                <c:pt idx="16026">
                  <c:v>2382.8125000000018</c:v>
                </c:pt>
                <c:pt idx="16027">
                  <c:v>2382.8125000000018</c:v>
                </c:pt>
                <c:pt idx="16028">
                  <c:v>2382.8125000000018</c:v>
                </c:pt>
                <c:pt idx="16029">
                  <c:v>2382.8125000000018</c:v>
                </c:pt>
                <c:pt idx="16030">
                  <c:v>2382.8125000000018</c:v>
                </c:pt>
                <c:pt idx="16031">
                  <c:v>2382.8125000000018</c:v>
                </c:pt>
                <c:pt idx="16032">
                  <c:v>2382.8125000000018</c:v>
                </c:pt>
                <c:pt idx="16033">
                  <c:v>2382.8125000000018</c:v>
                </c:pt>
                <c:pt idx="16034">
                  <c:v>2382.8125000000018</c:v>
                </c:pt>
                <c:pt idx="16035">
                  <c:v>2382.8125000000018</c:v>
                </c:pt>
                <c:pt idx="16036">
                  <c:v>2382.8125000000018</c:v>
                </c:pt>
                <c:pt idx="16037">
                  <c:v>2382.8125000000018</c:v>
                </c:pt>
                <c:pt idx="16038">
                  <c:v>2382.8125000000018</c:v>
                </c:pt>
                <c:pt idx="16039">
                  <c:v>2382.8125000000018</c:v>
                </c:pt>
                <c:pt idx="16040">
                  <c:v>2382.8125000000018</c:v>
                </c:pt>
                <c:pt idx="16041">
                  <c:v>2382.8125000000018</c:v>
                </c:pt>
                <c:pt idx="16042">
                  <c:v>2382.8125000000018</c:v>
                </c:pt>
                <c:pt idx="16043">
                  <c:v>2382.8125000000018</c:v>
                </c:pt>
                <c:pt idx="16044">
                  <c:v>2382.8125000000018</c:v>
                </c:pt>
                <c:pt idx="16045">
                  <c:v>2382.8125000000018</c:v>
                </c:pt>
                <c:pt idx="16046">
                  <c:v>2382.8125000000018</c:v>
                </c:pt>
                <c:pt idx="16047">
                  <c:v>2382.8125000000018</c:v>
                </c:pt>
                <c:pt idx="16048">
                  <c:v>2382.8125000000018</c:v>
                </c:pt>
                <c:pt idx="16049">
                  <c:v>2382.8125000000018</c:v>
                </c:pt>
                <c:pt idx="16050">
                  <c:v>2382.8125000000018</c:v>
                </c:pt>
                <c:pt idx="16051">
                  <c:v>2382.8125000000018</c:v>
                </c:pt>
                <c:pt idx="16052">
                  <c:v>2382.8125000000018</c:v>
                </c:pt>
                <c:pt idx="16053">
                  <c:v>2382.8125000000018</c:v>
                </c:pt>
                <c:pt idx="16054">
                  <c:v>2382.8125000000018</c:v>
                </c:pt>
                <c:pt idx="16055">
                  <c:v>2382.8125000000018</c:v>
                </c:pt>
                <c:pt idx="16056">
                  <c:v>2382.8125000000018</c:v>
                </c:pt>
                <c:pt idx="16057">
                  <c:v>2382.8125000000018</c:v>
                </c:pt>
                <c:pt idx="16058">
                  <c:v>2382.8125000000018</c:v>
                </c:pt>
                <c:pt idx="16059">
                  <c:v>2382.8125000000018</c:v>
                </c:pt>
                <c:pt idx="16060">
                  <c:v>2382.8125000000018</c:v>
                </c:pt>
                <c:pt idx="16061">
                  <c:v>2382.8125000000018</c:v>
                </c:pt>
                <c:pt idx="16062">
                  <c:v>2382.8125000000018</c:v>
                </c:pt>
                <c:pt idx="16063">
                  <c:v>2382.8125000000018</c:v>
                </c:pt>
                <c:pt idx="16064">
                  <c:v>2382.8125000000018</c:v>
                </c:pt>
                <c:pt idx="16065">
                  <c:v>2382.8125000000018</c:v>
                </c:pt>
                <c:pt idx="16066">
                  <c:v>2382.8125000000018</c:v>
                </c:pt>
                <c:pt idx="16067">
                  <c:v>2382.8125000000018</c:v>
                </c:pt>
                <c:pt idx="16068">
                  <c:v>2382.8125000000018</c:v>
                </c:pt>
                <c:pt idx="16069">
                  <c:v>2382.8125000000018</c:v>
                </c:pt>
                <c:pt idx="16070">
                  <c:v>2382.8125000000018</c:v>
                </c:pt>
                <c:pt idx="16071">
                  <c:v>2382.8125000000018</c:v>
                </c:pt>
                <c:pt idx="16072">
                  <c:v>2382.8125000000018</c:v>
                </c:pt>
                <c:pt idx="16073">
                  <c:v>2382.8125000000018</c:v>
                </c:pt>
                <c:pt idx="16074">
                  <c:v>2382.8125000000018</c:v>
                </c:pt>
                <c:pt idx="16075">
                  <c:v>2382.8125000000018</c:v>
                </c:pt>
                <c:pt idx="16076">
                  <c:v>2382.8125000000018</c:v>
                </c:pt>
                <c:pt idx="16077">
                  <c:v>2382.8125000000018</c:v>
                </c:pt>
                <c:pt idx="16078">
                  <c:v>2382.8125000000018</c:v>
                </c:pt>
                <c:pt idx="16079">
                  <c:v>2382.8125000000018</c:v>
                </c:pt>
                <c:pt idx="16080">
                  <c:v>2382.8125000000018</c:v>
                </c:pt>
                <c:pt idx="16081">
                  <c:v>2382.8125000000018</c:v>
                </c:pt>
                <c:pt idx="16082">
                  <c:v>2382.8125000000018</c:v>
                </c:pt>
                <c:pt idx="16083">
                  <c:v>2382.8125000000018</c:v>
                </c:pt>
                <c:pt idx="16084">
                  <c:v>2382.8125000000018</c:v>
                </c:pt>
                <c:pt idx="16085">
                  <c:v>2382.8125000000018</c:v>
                </c:pt>
                <c:pt idx="16086">
                  <c:v>2382.8125000000018</c:v>
                </c:pt>
                <c:pt idx="16087">
                  <c:v>2382.8125000000018</c:v>
                </c:pt>
                <c:pt idx="16088">
                  <c:v>2382.8125000000018</c:v>
                </c:pt>
                <c:pt idx="16089">
                  <c:v>2382.8125000000018</c:v>
                </c:pt>
                <c:pt idx="16090">
                  <c:v>2382.8125000000018</c:v>
                </c:pt>
                <c:pt idx="16091">
                  <c:v>2382.8125000000018</c:v>
                </c:pt>
                <c:pt idx="16092">
                  <c:v>2382.8125000000018</c:v>
                </c:pt>
                <c:pt idx="16093">
                  <c:v>2380.3710900000019</c:v>
                </c:pt>
                <c:pt idx="16094">
                  <c:v>2382.8125000000018</c:v>
                </c:pt>
                <c:pt idx="16095">
                  <c:v>2382.8125000000018</c:v>
                </c:pt>
                <c:pt idx="16096">
                  <c:v>2382.8125000000018</c:v>
                </c:pt>
                <c:pt idx="16097">
                  <c:v>2382.8125000000018</c:v>
                </c:pt>
                <c:pt idx="16098">
                  <c:v>2382.8125000000018</c:v>
                </c:pt>
                <c:pt idx="16099">
                  <c:v>2382.8125000000018</c:v>
                </c:pt>
                <c:pt idx="16100">
                  <c:v>2382.8125000000018</c:v>
                </c:pt>
                <c:pt idx="16101">
                  <c:v>2382.8125000000018</c:v>
                </c:pt>
                <c:pt idx="16102">
                  <c:v>2382.8125000000018</c:v>
                </c:pt>
                <c:pt idx="16103">
                  <c:v>2382.8125000000018</c:v>
                </c:pt>
                <c:pt idx="16104">
                  <c:v>2382.8125000000018</c:v>
                </c:pt>
                <c:pt idx="16105">
                  <c:v>2382.8125000000018</c:v>
                </c:pt>
                <c:pt idx="16106">
                  <c:v>2382.8125000000018</c:v>
                </c:pt>
                <c:pt idx="16107">
                  <c:v>2385.2539099999999</c:v>
                </c:pt>
                <c:pt idx="16108">
                  <c:v>2382.8125000000018</c:v>
                </c:pt>
                <c:pt idx="16109">
                  <c:v>2382.8125000000018</c:v>
                </c:pt>
                <c:pt idx="16110">
                  <c:v>2382.8125000000018</c:v>
                </c:pt>
                <c:pt idx="16111">
                  <c:v>2382.8125000000018</c:v>
                </c:pt>
                <c:pt idx="16112">
                  <c:v>2382.8125000000018</c:v>
                </c:pt>
                <c:pt idx="16113">
                  <c:v>2382.8125000000018</c:v>
                </c:pt>
                <c:pt idx="16114">
                  <c:v>2382.8125000000018</c:v>
                </c:pt>
                <c:pt idx="16115">
                  <c:v>2382.8125000000018</c:v>
                </c:pt>
                <c:pt idx="16116">
                  <c:v>2382.8125000000018</c:v>
                </c:pt>
                <c:pt idx="16117">
                  <c:v>2382.8125000000018</c:v>
                </c:pt>
                <c:pt idx="16118">
                  <c:v>2382.8125000000018</c:v>
                </c:pt>
                <c:pt idx="16119">
                  <c:v>2382.8125000000018</c:v>
                </c:pt>
                <c:pt idx="16120">
                  <c:v>2382.8125000000018</c:v>
                </c:pt>
                <c:pt idx="16121">
                  <c:v>2382.8125000000018</c:v>
                </c:pt>
                <c:pt idx="16122">
                  <c:v>2382.8125000000018</c:v>
                </c:pt>
                <c:pt idx="16123">
                  <c:v>2382.8125000000018</c:v>
                </c:pt>
                <c:pt idx="16124">
                  <c:v>2382.8125000000018</c:v>
                </c:pt>
                <c:pt idx="16125">
                  <c:v>2382.8125000000018</c:v>
                </c:pt>
                <c:pt idx="16126">
                  <c:v>2382.8125000000018</c:v>
                </c:pt>
                <c:pt idx="16127">
                  <c:v>2382.8125000000018</c:v>
                </c:pt>
                <c:pt idx="16128">
                  <c:v>2382.8125000000018</c:v>
                </c:pt>
                <c:pt idx="16129">
                  <c:v>2382.8125000000018</c:v>
                </c:pt>
                <c:pt idx="16130">
                  <c:v>2382.8125000000018</c:v>
                </c:pt>
                <c:pt idx="16131">
                  <c:v>2382.8125000000018</c:v>
                </c:pt>
                <c:pt idx="16132">
                  <c:v>2382.8125000000018</c:v>
                </c:pt>
                <c:pt idx="16133">
                  <c:v>2382.8125000000018</c:v>
                </c:pt>
                <c:pt idx="16134">
                  <c:v>2382.8125000000018</c:v>
                </c:pt>
                <c:pt idx="16135">
                  <c:v>2382.8125000000018</c:v>
                </c:pt>
                <c:pt idx="16136">
                  <c:v>2382.8125000000018</c:v>
                </c:pt>
                <c:pt idx="16137">
                  <c:v>2382.8125000000018</c:v>
                </c:pt>
                <c:pt idx="16138">
                  <c:v>2382.8125000000018</c:v>
                </c:pt>
                <c:pt idx="16139">
                  <c:v>2382.8125000000018</c:v>
                </c:pt>
                <c:pt idx="16140">
                  <c:v>2382.8125000000018</c:v>
                </c:pt>
                <c:pt idx="16141">
                  <c:v>2382.8125000000018</c:v>
                </c:pt>
                <c:pt idx="16142">
                  <c:v>2382.8125000000018</c:v>
                </c:pt>
                <c:pt idx="16143">
                  <c:v>2382.8125000000018</c:v>
                </c:pt>
                <c:pt idx="16144">
                  <c:v>2382.8125000000018</c:v>
                </c:pt>
                <c:pt idx="16145">
                  <c:v>2382.8125000000018</c:v>
                </c:pt>
                <c:pt idx="16146">
                  <c:v>2382.8125000000018</c:v>
                </c:pt>
                <c:pt idx="16147">
                  <c:v>2382.8125000000018</c:v>
                </c:pt>
                <c:pt idx="16148">
                  <c:v>2382.8125000000018</c:v>
                </c:pt>
                <c:pt idx="16149">
                  <c:v>2382.8125000000018</c:v>
                </c:pt>
                <c:pt idx="16150">
                  <c:v>2382.8125000000018</c:v>
                </c:pt>
                <c:pt idx="16151">
                  <c:v>2382.8125000000018</c:v>
                </c:pt>
                <c:pt idx="16152">
                  <c:v>2382.8125000000018</c:v>
                </c:pt>
                <c:pt idx="16153">
                  <c:v>2382.8125000000018</c:v>
                </c:pt>
                <c:pt idx="16154">
                  <c:v>2382.8125000000018</c:v>
                </c:pt>
                <c:pt idx="16155">
                  <c:v>2382.8125000000018</c:v>
                </c:pt>
                <c:pt idx="16156">
                  <c:v>2382.8125000000018</c:v>
                </c:pt>
                <c:pt idx="16157">
                  <c:v>2382.8125000000018</c:v>
                </c:pt>
                <c:pt idx="16158">
                  <c:v>2382.8125000000018</c:v>
                </c:pt>
                <c:pt idx="16159">
                  <c:v>2382.8125000000018</c:v>
                </c:pt>
                <c:pt idx="16160">
                  <c:v>2382.8125000000018</c:v>
                </c:pt>
                <c:pt idx="16161">
                  <c:v>2382.8125000000018</c:v>
                </c:pt>
                <c:pt idx="16162">
                  <c:v>2382.8125000000018</c:v>
                </c:pt>
                <c:pt idx="16163">
                  <c:v>2382.8125000000018</c:v>
                </c:pt>
                <c:pt idx="16164">
                  <c:v>2382.8125000000018</c:v>
                </c:pt>
                <c:pt idx="16165">
                  <c:v>2382.8125000000018</c:v>
                </c:pt>
                <c:pt idx="16166">
                  <c:v>2382.8125000000018</c:v>
                </c:pt>
                <c:pt idx="16167">
                  <c:v>2385.2539099999999</c:v>
                </c:pt>
                <c:pt idx="16168">
                  <c:v>2382.8125000000018</c:v>
                </c:pt>
                <c:pt idx="16169">
                  <c:v>2382.8125000000018</c:v>
                </c:pt>
                <c:pt idx="16170">
                  <c:v>2382.8125000000018</c:v>
                </c:pt>
                <c:pt idx="16171">
                  <c:v>2382.8125000000018</c:v>
                </c:pt>
                <c:pt idx="16172">
                  <c:v>2382.8125000000018</c:v>
                </c:pt>
                <c:pt idx="16173">
                  <c:v>2382.8125000000018</c:v>
                </c:pt>
                <c:pt idx="16174">
                  <c:v>2382.8125000000018</c:v>
                </c:pt>
                <c:pt idx="16175">
                  <c:v>2382.8125000000018</c:v>
                </c:pt>
                <c:pt idx="16176">
                  <c:v>2382.8125000000018</c:v>
                </c:pt>
                <c:pt idx="16177">
                  <c:v>2382.8125000000018</c:v>
                </c:pt>
                <c:pt idx="16178">
                  <c:v>2382.8125000000018</c:v>
                </c:pt>
                <c:pt idx="16179">
                  <c:v>2382.8125000000018</c:v>
                </c:pt>
                <c:pt idx="16180">
                  <c:v>2382.8125000000018</c:v>
                </c:pt>
                <c:pt idx="16181">
                  <c:v>2382.8125000000018</c:v>
                </c:pt>
                <c:pt idx="16182">
                  <c:v>2382.8125000000018</c:v>
                </c:pt>
                <c:pt idx="16183">
                  <c:v>2382.8125000000018</c:v>
                </c:pt>
                <c:pt idx="16184">
                  <c:v>2382.8125000000018</c:v>
                </c:pt>
                <c:pt idx="16185">
                  <c:v>2382.8125000000018</c:v>
                </c:pt>
                <c:pt idx="16186">
                  <c:v>2382.8125000000018</c:v>
                </c:pt>
                <c:pt idx="16187">
                  <c:v>2382.8125000000018</c:v>
                </c:pt>
                <c:pt idx="16188">
                  <c:v>2382.8125000000018</c:v>
                </c:pt>
                <c:pt idx="16189">
                  <c:v>2382.8125000000018</c:v>
                </c:pt>
                <c:pt idx="16190">
                  <c:v>2382.8125000000018</c:v>
                </c:pt>
                <c:pt idx="16191">
                  <c:v>2382.8125000000018</c:v>
                </c:pt>
                <c:pt idx="16192">
                  <c:v>2382.8125000000018</c:v>
                </c:pt>
                <c:pt idx="16193">
                  <c:v>2382.8125000000018</c:v>
                </c:pt>
                <c:pt idx="16194">
                  <c:v>2382.8125000000018</c:v>
                </c:pt>
                <c:pt idx="16195">
                  <c:v>2382.8125000000018</c:v>
                </c:pt>
                <c:pt idx="16196">
                  <c:v>2382.8125000000018</c:v>
                </c:pt>
                <c:pt idx="16197">
                  <c:v>2382.8125000000018</c:v>
                </c:pt>
                <c:pt idx="16198">
                  <c:v>2382.8125000000018</c:v>
                </c:pt>
                <c:pt idx="16199">
                  <c:v>2382.8125000000018</c:v>
                </c:pt>
                <c:pt idx="16200">
                  <c:v>2382.8125000000018</c:v>
                </c:pt>
                <c:pt idx="16201">
                  <c:v>2382.8125000000018</c:v>
                </c:pt>
                <c:pt idx="16202">
                  <c:v>2382.8125000000018</c:v>
                </c:pt>
                <c:pt idx="16203">
                  <c:v>2382.8125000000018</c:v>
                </c:pt>
                <c:pt idx="16204">
                  <c:v>2382.8125000000018</c:v>
                </c:pt>
                <c:pt idx="16205">
                  <c:v>2382.8125000000018</c:v>
                </c:pt>
                <c:pt idx="16206">
                  <c:v>2382.8125000000018</c:v>
                </c:pt>
                <c:pt idx="16207">
                  <c:v>2382.8125000000018</c:v>
                </c:pt>
                <c:pt idx="16208">
                  <c:v>2382.8125000000018</c:v>
                </c:pt>
                <c:pt idx="16209">
                  <c:v>2382.8125000000018</c:v>
                </c:pt>
                <c:pt idx="16210">
                  <c:v>2382.8125000000018</c:v>
                </c:pt>
                <c:pt idx="16211">
                  <c:v>2382.8125000000018</c:v>
                </c:pt>
                <c:pt idx="16212">
                  <c:v>2382.8125000000018</c:v>
                </c:pt>
                <c:pt idx="16213">
                  <c:v>2382.8125000000018</c:v>
                </c:pt>
                <c:pt idx="16214">
                  <c:v>2382.8125000000018</c:v>
                </c:pt>
                <c:pt idx="16215">
                  <c:v>2382.8125000000018</c:v>
                </c:pt>
                <c:pt idx="16216">
                  <c:v>2382.8125000000018</c:v>
                </c:pt>
                <c:pt idx="16217">
                  <c:v>2382.8125000000018</c:v>
                </c:pt>
                <c:pt idx="16218">
                  <c:v>2382.8125000000018</c:v>
                </c:pt>
                <c:pt idx="16219">
                  <c:v>2382.8125000000018</c:v>
                </c:pt>
                <c:pt idx="16220">
                  <c:v>2382.8125000000018</c:v>
                </c:pt>
                <c:pt idx="16221">
                  <c:v>2385.2539099999999</c:v>
                </c:pt>
                <c:pt idx="16222">
                  <c:v>2382.8125000000018</c:v>
                </c:pt>
                <c:pt idx="16223">
                  <c:v>2382.8125000000018</c:v>
                </c:pt>
                <c:pt idx="16224">
                  <c:v>2382.8125000000018</c:v>
                </c:pt>
                <c:pt idx="16225">
                  <c:v>2382.8125000000018</c:v>
                </c:pt>
                <c:pt idx="16226">
                  <c:v>2382.8125000000018</c:v>
                </c:pt>
                <c:pt idx="16227">
                  <c:v>2382.8125000000018</c:v>
                </c:pt>
                <c:pt idx="16228">
                  <c:v>2382.8125000000018</c:v>
                </c:pt>
                <c:pt idx="16229">
                  <c:v>2382.8125000000018</c:v>
                </c:pt>
                <c:pt idx="16230">
                  <c:v>2382.8125000000018</c:v>
                </c:pt>
                <c:pt idx="16231">
                  <c:v>2382.8125000000018</c:v>
                </c:pt>
                <c:pt idx="16232">
                  <c:v>2382.8125000000018</c:v>
                </c:pt>
                <c:pt idx="16233">
                  <c:v>2382.8125000000018</c:v>
                </c:pt>
                <c:pt idx="16234">
                  <c:v>2382.8125000000018</c:v>
                </c:pt>
                <c:pt idx="16235">
                  <c:v>2382.8125000000018</c:v>
                </c:pt>
                <c:pt idx="16236">
                  <c:v>2382.8125000000018</c:v>
                </c:pt>
                <c:pt idx="16237">
                  <c:v>2382.8125000000018</c:v>
                </c:pt>
                <c:pt idx="16238">
                  <c:v>2382.8125000000018</c:v>
                </c:pt>
                <c:pt idx="16239">
                  <c:v>2382.8125000000018</c:v>
                </c:pt>
                <c:pt idx="16240">
                  <c:v>2382.8125000000018</c:v>
                </c:pt>
                <c:pt idx="16241">
                  <c:v>2382.8125000000018</c:v>
                </c:pt>
                <c:pt idx="16242">
                  <c:v>2382.8125000000018</c:v>
                </c:pt>
                <c:pt idx="16243">
                  <c:v>2382.8125000000018</c:v>
                </c:pt>
                <c:pt idx="16244">
                  <c:v>2382.8125000000018</c:v>
                </c:pt>
                <c:pt idx="16245">
                  <c:v>2382.8125000000018</c:v>
                </c:pt>
                <c:pt idx="16246">
                  <c:v>2382.8125000000018</c:v>
                </c:pt>
                <c:pt idx="16247">
                  <c:v>2382.8125000000018</c:v>
                </c:pt>
                <c:pt idx="16248">
                  <c:v>2382.8125000000018</c:v>
                </c:pt>
                <c:pt idx="16249">
                  <c:v>2382.8125000000018</c:v>
                </c:pt>
                <c:pt idx="16250">
                  <c:v>2382.8125000000018</c:v>
                </c:pt>
                <c:pt idx="16251">
                  <c:v>2382.8125000000018</c:v>
                </c:pt>
                <c:pt idx="16252">
                  <c:v>2382.8125000000018</c:v>
                </c:pt>
                <c:pt idx="16253">
                  <c:v>2382.8125000000018</c:v>
                </c:pt>
                <c:pt idx="16254">
                  <c:v>2382.8125000000018</c:v>
                </c:pt>
                <c:pt idx="16255">
                  <c:v>2382.8125000000018</c:v>
                </c:pt>
                <c:pt idx="16256">
                  <c:v>2382.8125000000018</c:v>
                </c:pt>
                <c:pt idx="16257">
                  <c:v>2382.8125000000018</c:v>
                </c:pt>
                <c:pt idx="16258">
                  <c:v>2382.8125000000018</c:v>
                </c:pt>
                <c:pt idx="16259">
                  <c:v>2382.8125000000018</c:v>
                </c:pt>
                <c:pt idx="16260">
                  <c:v>2382.8125000000018</c:v>
                </c:pt>
                <c:pt idx="16261">
                  <c:v>2382.8125000000018</c:v>
                </c:pt>
                <c:pt idx="16262">
                  <c:v>2382.8125000000018</c:v>
                </c:pt>
                <c:pt idx="16263">
                  <c:v>2382.8125000000018</c:v>
                </c:pt>
                <c:pt idx="16264">
                  <c:v>2382.8125000000018</c:v>
                </c:pt>
                <c:pt idx="16265">
                  <c:v>2382.8125000000018</c:v>
                </c:pt>
                <c:pt idx="16266">
                  <c:v>2382.8125000000018</c:v>
                </c:pt>
                <c:pt idx="16267">
                  <c:v>2382.8125000000018</c:v>
                </c:pt>
                <c:pt idx="16268">
                  <c:v>2380.3710900000019</c:v>
                </c:pt>
                <c:pt idx="16269">
                  <c:v>2382.8125000000018</c:v>
                </c:pt>
                <c:pt idx="16270">
                  <c:v>2382.8125000000018</c:v>
                </c:pt>
                <c:pt idx="16271">
                  <c:v>2382.8125000000018</c:v>
                </c:pt>
                <c:pt idx="16272">
                  <c:v>2382.8125000000018</c:v>
                </c:pt>
                <c:pt idx="16273">
                  <c:v>2382.8125000000018</c:v>
                </c:pt>
                <c:pt idx="16274">
                  <c:v>2382.8125000000018</c:v>
                </c:pt>
                <c:pt idx="16275">
                  <c:v>2382.8125000000018</c:v>
                </c:pt>
                <c:pt idx="16276">
                  <c:v>2382.8125000000018</c:v>
                </c:pt>
                <c:pt idx="16277">
                  <c:v>2382.8125000000018</c:v>
                </c:pt>
                <c:pt idx="16278">
                  <c:v>2382.8125000000018</c:v>
                </c:pt>
                <c:pt idx="16279">
                  <c:v>2382.8125000000018</c:v>
                </c:pt>
                <c:pt idx="16280">
                  <c:v>2382.8125000000018</c:v>
                </c:pt>
                <c:pt idx="16281">
                  <c:v>2382.8125000000018</c:v>
                </c:pt>
                <c:pt idx="16282">
                  <c:v>2382.8125000000018</c:v>
                </c:pt>
                <c:pt idx="16283">
                  <c:v>2382.8125000000018</c:v>
                </c:pt>
                <c:pt idx="16284">
                  <c:v>2382.8125000000018</c:v>
                </c:pt>
                <c:pt idx="16285">
                  <c:v>2382.8125000000018</c:v>
                </c:pt>
                <c:pt idx="16286">
                  <c:v>2382.8125000000018</c:v>
                </c:pt>
                <c:pt idx="16287">
                  <c:v>2382.8125000000018</c:v>
                </c:pt>
                <c:pt idx="16288">
                  <c:v>2382.8125000000018</c:v>
                </c:pt>
                <c:pt idx="16289">
                  <c:v>2382.8125000000018</c:v>
                </c:pt>
                <c:pt idx="16290">
                  <c:v>2382.8125000000018</c:v>
                </c:pt>
                <c:pt idx="16291">
                  <c:v>2382.8125000000018</c:v>
                </c:pt>
                <c:pt idx="16292">
                  <c:v>2382.8125000000018</c:v>
                </c:pt>
                <c:pt idx="16293">
                  <c:v>2382.8125000000018</c:v>
                </c:pt>
                <c:pt idx="16294">
                  <c:v>2382.8125000000018</c:v>
                </c:pt>
                <c:pt idx="16295">
                  <c:v>2382.8125000000018</c:v>
                </c:pt>
                <c:pt idx="16296">
                  <c:v>2382.8125000000018</c:v>
                </c:pt>
                <c:pt idx="16297">
                  <c:v>2382.8125000000018</c:v>
                </c:pt>
                <c:pt idx="16298">
                  <c:v>2382.8125000000018</c:v>
                </c:pt>
                <c:pt idx="16299">
                  <c:v>2382.8125000000018</c:v>
                </c:pt>
                <c:pt idx="16300">
                  <c:v>2385.2539099999999</c:v>
                </c:pt>
                <c:pt idx="16301">
                  <c:v>2382.8125000000018</c:v>
                </c:pt>
                <c:pt idx="16302">
                  <c:v>2382.8125000000018</c:v>
                </c:pt>
                <c:pt idx="16303">
                  <c:v>2382.8125000000018</c:v>
                </c:pt>
                <c:pt idx="16304">
                  <c:v>2382.8125000000018</c:v>
                </c:pt>
                <c:pt idx="16305">
                  <c:v>2382.8125000000018</c:v>
                </c:pt>
                <c:pt idx="16306">
                  <c:v>2382.8125000000018</c:v>
                </c:pt>
                <c:pt idx="16307">
                  <c:v>2382.8125000000018</c:v>
                </c:pt>
                <c:pt idx="16308">
                  <c:v>2382.8125000000018</c:v>
                </c:pt>
                <c:pt idx="16309">
                  <c:v>2382.8125000000018</c:v>
                </c:pt>
                <c:pt idx="16310">
                  <c:v>2382.8125000000018</c:v>
                </c:pt>
                <c:pt idx="16311">
                  <c:v>2382.8125000000018</c:v>
                </c:pt>
                <c:pt idx="16312">
                  <c:v>2382.8125000000018</c:v>
                </c:pt>
                <c:pt idx="16313">
                  <c:v>2382.8125000000018</c:v>
                </c:pt>
                <c:pt idx="16314">
                  <c:v>2380.3710900000019</c:v>
                </c:pt>
                <c:pt idx="16315">
                  <c:v>2382.8125000000018</c:v>
                </c:pt>
                <c:pt idx="16316">
                  <c:v>2382.8125000000018</c:v>
                </c:pt>
                <c:pt idx="16317">
                  <c:v>2382.8125000000018</c:v>
                </c:pt>
                <c:pt idx="16318">
                  <c:v>2382.8125000000018</c:v>
                </c:pt>
                <c:pt idx="16319">
                  <c:v>2382.8125000000018</c:v>
                </c:pt>
                <c:pt idx="16320">
                  <c:v>2382.8125000000018</c:v>
                </c:pt>
                <c:pt idx="16321">
                  <c:v>2382.8125000000018</c:v>
                </c:pt>
                <c:pt idx="16322">
                  <c:v>2382.8125000000018</c:v>
                </c:pt>
                <c:pt idx="16323">
                  <c:v>2382.8125000000018</c:v>
                </c:pt>
                <c:pt idx="16324">
                  <c:v>2382.8125000000018</c:v>
                </c:pt>
                <c:pt idx="16325">
                  <c:v>2382.8125000000018</c:v>
                </c:pt>
                <c:pt idx="16326">
                  <c:v>2382.8125000000018</c:v>
                </c:pt>
                <c:pt idx="16327">
                  <c:v>2382.8125000000018</c:v>
                </c:pt>
                <c:pt idx="16328">
                  <c:v>2382.8125000000018</c:v>
                </c:pt>
                <c:pt idx="16329">
                  <c:v>2382.8125000000018</c:v>
                </c:pt>
                <c:pt idx="16330">
                  <c:v>2382.8125000000018</c:v>
                </c:pt>
                <c:pt idx="16331">
                  <c:v>2382.8125000000018</c:v>
                </c:pt>
                <c:pt idx="16332">
                  <c:v>2382.8125000000018</c:v>
                </c:pt>
                <c:pt idx="16333">
                  <c:v>2382.8125000000018</c:v>
                </c:pt>
                <c:pt idx="16334">
                  <c:v>2382.8125000000018</c:v>
                </c:pt>
                <c:pt idx="16335">
                  <c:v>2382.8125000000018</c:v>
                </c:pt>
                <c:pt idx="16336">
                  <c:v>2382.8125000000018</c:v>
                </c:pt>
                <c:pt idx="16337">
                  <c:v>2382.8125000000018</c:v>
                </c:pt>
                <c:pt idx="16338">
                  <c:v>2385.2539099999999</c:v>
                </c:pt>
                <c:pt idx="16339">
                  <c:v>2382.8125000000018</c:v>
                </c:pt>
                <c:pt idx="16340">
                  <c:v>2382.8125000000018</c:v>
                </c:pt>
                <c:pt idx="16341">
                  <c:v>2382.8125000000018</c:v>
                </c:pt>
                <c:pt idx="16342">
                  <c:v>2382.8125000000018</c:v>
                </c:pt>
                <c:pt idx="16343">
                  <c:v>2382.8125000000018</c:v>
                </c:pt>
                <c:pt idx="16344">
                  <c:v>2382.8125000000018</c:v>
                </c:pt>
                <c:pt idx="16345">
                  <c:v>2382.8125000000018</c:v>
                </c:pt>
                <c:pt idx="16346">
                  <c:v>2382.8125000000018</c:v>
                </c:pt>
                <c:pt idx="16347">
                  <c:v>2382.8125000000018</c:v>
                </c:pt>
                <c:pt idx="16348">
                  <c:v>2382.8125000000018</c:v>
                </c:pt>
                <c:pt idx="16349">
                  <c:v>2382.8125000000018</c:v>
                </c:pt>
                <c:pt idx="16350">
                  <c:v>2382.8125000000018</c:v>
                </c:pt>
                <c:pt idx="16351">
                  <c:v>2382.8125000000018</c:v>
                </c:pt>
                <c:pt idx="16352">
                  <c:v>2382.8125000000018</c:v>
                </c:pt>
                <c:pt idx="16353">
                  <c:v>2382.8125000000018</c:v>
                </c:pt>
                <c:pt idx="16354">
                  <c:v>2382.8125000000018</c:v>
                </c:pt>
                <c:pt idx="16355">
                  <c:v>2382.8125000000018</c:v>
                </c:pt>
                <c:pt idx="16356">
                  <c:v>2382.8125000000018</c:v>
                </c:pt>
                <c:pt idx="16357">
                  <c:v>2382.8125000000018</c:v>
                </c:pt>
                <c:pt idx="16358">
                  <c:v>2382.8125000000018</c:v>
                </c:pt>
                <c:pt idx="16359">
                  <c:v>2382.8125000000018</c:v>
                </c:pt>
                <c:pt idx="16360">
                  <c:v>2382.8125000000018</c:v>
                </c:pt>
                <c:pt idx="16361">
                  <c:v>2382.8125000000018</c:v>
                </c:pt>
                <c:pt idx="16362">
                  <c:v>2382.8125000000018</c:v>
                </c:pt>
                <c:pt idx="16363">
                  <c:v>2382.8125000000018</c:v>
                </c:pt>
                <c:pt idx="16364">
                  <c:v>2382.8125000000018</c:v>
                </c:pt>
                <c:pt idx="16365">
                  <c:v>2382.8125000000018</c:v>
                </c:pt>
                <c:pt idx="16366">
                  <c:v>2382.8125000000018</c:v>
                </c:pt>
                <c:pt idx="16367">
                  <c:v>2382.8125000000018</c:v>
                </c:pt>
                <c:pt idx="16368">
                  <c:v>2382.8125000000018</c:v>
                </c:pt>
                <c:pt idx="16369">
                  <c:v>2382.8125000000018</c:v>
                </c:pt>
                <c:pt idx="16370">
                  <c:v>2382.8125000000018</c:v>
                </c:pt>
                <c:pt idx="16371">
                  <c:v>2382.8125000000018</c:v>
                </c:pt>
                <c:pt idx="16372">
                  <c:v>2385.2539099999999</c:v>
                </c:pt>
                <c:pt idx="16373">
                  <c:v>2382.8125000000018</c:v>
                </c:pt>
                <c:pt idx="16374">
                  <c:v>2382.8125000000018</c:v>
                </c:pt>
                <c:pt idx="16375">
                  <c:v>2382.8125000000018</c:v>
                </c:pt>
                <c:pt idx="16376">
                  <c:v>2382.8125000000018</c:v>
                </c:pt>
                <c:pt idx="16377">
                  <c:v>2382.8125000000018</c:v>
                </c:pt>
                <c:pt idx="16378">
                  <c:v>2382.8125000000018</c:v>
                </c:pt>
                <c:pt idx="16379">
                  <c:v>2382.8125000000018</c:v>
                </c:pt>
                <c:pt idx="16380">
                  <c:v>2382.8125000000018</c:v>
                </c:pt>
                <c:pt idx="16381">
                  <c:v>2382.8125000000018</c:v>
                </c:pt>
                <c:pt idx="16382">
                  <c:v>2382.8125000000018</c:v>
                </c:pt>
                <c:pt idx="16383">
                  <c:v>2382.8125000000018</c:v>
                </c:pt>
                <c:pt idx="16384">
                  <c:v>2382.8125000000018</c:v>
                </c:pt>
                <c:pt idx="16385">
                  <c:v>2382.8125000000018</c:v>
                </c:pt>
                <c:pt idx="16386">
                  <c:v>2382.8125000000018</c:v>
                </c:pt>
                <c:pt idx="16387">
                  <c:v>2382.8125000000018</c:v>
                </c:pt>
                <c:pt idx="16388">
                  <c:v>2382.8125000000018</c:v>
                </c:pt>
                <c:pt idx="16389">
                  <c:v>2382.8125000000018</c:v>
                </c:pt>
                <c:pt idx="16390">
                  <c:v>2382.8125000000018</c:v>
                </c:pt>
                <c:pt idx="16391">
                  <c:v>2382.8125000000018</c:v>
                </c:pt>
                <c:pt idx="16392">
                  <c:v>2382.8125000000018</c:v>
                </c:pt>
                <c:pt idx="16393">
                  <c:v>2382.8125000000018</c:v>
                </c:pt>
                <c:pt idx="16394">
                  <c:v>2382.8125000000018</c:v>
                </c:pt>
                <c:pt idx="16395">
                  <c:v>2382.8125000000018</c:v>
                </c:pt>
                <c:pt idx="16396">
                  <c:v>2382.8125000000018</c:v>
                </c:pt>
                <c:pt idx="16397">
                  <c:v>2382.8125000000018</c:v>
                </c:pt>
                <c:pt idx="16398">
                  <c:v>2382.8125000000018</c:v>
                </c:pt>
                <c:pt idx="16399">
                  <c:v>2382.8125000000018</c:v>
                </c:pt>
                <c:pt idx="16400">
                  <c:v>2382.8125000000018</c:v>
                </c:pt>
                <c:pt idx="16401">
                  <c:v>2382.8125000000018</c:v>
                </c:pt>
                <c:pt idx="16402">
                  <c:v>2382.8125000000018</c:v>
                </c:pt>
                <c:pt idx="16403">
                  <c:v>2382.8125000000018</c:v>
                </c:pt>
                <c:pt idx="16404">
                  <c:v>2382.8125000000018</c:v>
                </c:pt>
                <c:pt idx="16405">
                  <c:v>2382.8125000000018</c:v>
                </c:pt>
                <c:pt idx="16406">
                  <c:v>2382.8125000000018</c:v>
                </c:pt>
                <c:pt idx="16407">
                  <c:v>2382.8125000000018</c:v>
                </c:pt>
                <c:pt idx="16408">
                  <c:v>2382.8125000000018</c:v>
                </c:pt>
                <c:pt idx="16409">
                  <c:v>2382.8125000000018</c:v>
                </c:pt>
                <c:pt idx="16410">
                  <c:v>2382.8125000000018</c:v>
                </c:pt>
                <c:pt idx="16411">
                  <c:v>2382.8125000000018</c:v>
                </c:pt>
                <c:pt idx="16412">
                  <c:v>2382.8125000000018</c:v>
                </c:pt>
                <c:pt idx="16413">
                  <c:v>2382.8125000000018</c:v>
                </c:pt>
                <c:pt idx="16414">
                  <c:v>2382.8125000000018</c:v>
                </c:pt>
                <c:pt idx="16415">
                  <c:v>2382.8125000000018</c:v>
                </c:pt>
                <c:pt idx="16416">
                  <c:v>2382.8125000000018</c:v>
                </c:pt>
                <c:pt idx="16417">
                  <c:v>2382.8125000000018</c:v>
                </c:pt>
                <c:pt idx="16418">
                  <c:v>2382.8125000000018</c:v>
                </c:pt>
                <c:pt idx="16419">
                  <c:v>2382.8125000000018</c:v>
                </c:pt>
                <c:pt idx="16420">
                  <c:v>2382.8125000000018</c:v>
                </c:pt>
                <c:pt idx="16421">
                  <c:v>2382.8125000000018</c:v>
                </c:pt>
                <c:pt idx="16422">
                  <c:v>2382.8125000000018</c:v>
                </c:pt>
                <c:pt idx="16423">
                  <c:v>2382.8125000000018</c:v>
                </c:pt>
                <c:pt idx="16424">
                  <c:v>2382.8125000000018</c:v>
                </c:pt>
                <c:pt idx="16425">
                  <c:v>2382.8125000000018</c:v>
                </c:pt>
                <c:pt idx="16426">
                  <c:v>2382.8125000000018</c:v>
                </c:pt>
                <c:pt idx="16427">
                  <c:v>2385.2539099999999</c:v>
                </c:pt>
                <c:pt idx="16428">
                  <c:v>2382.8125000000018</c:v>
                </c:pt>
                <c:pt idx="16429">
                  <c:v>2382.8125000000018</c:v>
                </c:pt>
                <c:pt idx="16430">
                  <c:v>2382.8125000000018</c:v>
                </c:pt>
                <c:pt idx="16431">
                  <c:v>2382.8125000000018</c:v>
                </c:pt>
                <c:pt idx="16432">
                  <c:v>2382.8125000000018</c:v>
                </c:pt>
                <c:pt idx="16433">
                  <c:v>2382.8125000000018</c:v>
                </c:pt>
                <c:pt idx="16434">
                  <c:v>2382.8125000000018</c:v>
                </c:pt>
                <c:pt idx="16435">
                  <c:v>2382.8125000000018</c:v>
                </c:pt>
                <c:pt idx="16436">
                  <c:v>2382.8125000000018</c:v>
                </c:pt>
                <c:pt idx="16437">
                  <c:v>2382.8125000000018</c:v>
                </c:pt>
                <c:pt idx="16438">
                  <c:v>2382.8125000000018</c:v>
                </c:pt>
                <c:pt idx="16439">
                  <c:v>2382.8125000000018</c:v>
                </c:pt>
                <c:pt idx="16440">
                  <c:v>2382.8125000000018</c:v>
                </c:pt>
                <c:pt idx="16441">
                  <c:v>2382.8125000000018</c:v>
                </c:pt>
                <c:pt idx="16442">
                  <c:v>2382.8125000000018</c:v>
                </c:pt>
                <c:pt idx="16443">
                  <c:v>2382.8125000000018</c:v>
                </c:pt>
                <c:pt idx="16444">
                  <c:v>2382.8125000000018</c:v>
                </c:pt>
                <c:pt idx="16445">
                  <c:v>2382.8125000000018</c:v>
                </c:pt>
                <c:pt idx="16446">
                  <c:v>2382.8125000000018</c:v>
                </c:pt>
                <c:pt idx="16447">
                  <c:v>2382.8125000000018</c:v>
                </c:pt>
                <c:pt idx="16448">
                  <c:v>2382.8125000000018</c:v>
                </c:pt>
                <c:pt idx="16449">
                  <c:v>2382.8125000000018</c:v>
                </c:pt>
                <c:pt idx="16450">
                  <c:v>2382.8125000000018</c:v>
                </c:pt>
                <c:pt idx="16451">
                  <c:v>2382.8125000000018</c:v>
                </c:pt>
                <c:pt idx="16452">
                  <c:v>2382.8125000000018</c:v>
                </c:pt>
                <c:pt idx="16453">
                  <c:v>2382.8125000000018</c:v>
                </c:pt>
                <c:pt idx="16454">
                  <c:v>2382.8125000000018</c:v>
                </c:pt>
                <c:pt idx="16455">
                  <c:v>2382.8125000000018</c:v>
                </c:pt>
                <c:pt idx="16456">
                  <c:v>2382.8125000000018</c:v>
                </c:pt>
                <c:pt idx="16457">
                  <c:v>2382.8125000000018</c:v>
                </c:pt>
                <c:pt idx="16458">
                  <c:v>2382.8125000000018</c:v>
                </c:pt>
                <c:pt idx="16459">
                  <c:v>2382.8125000000018</c:v>
                </c:pt>
                <c:pt idx="16460">
                  <c:v>2382.8125000000018</c:v>
                </c:pt>
                <c:pt idx="16461">
                  <c:v>2382.8125000000018</c:v>
                </c:pt>
                <c:pt idx="16462">
                  <c:v>2382.8125000000018</c:v>
                </c:pt>
                <c:pt idx="16463">
                  <c:v>2382.8125000000018</c:v>
                </c:pt>
                <c:pt idx="16464">
                  <c:v>2382.8125000000018</c:v>
                </c:pt>
                <c:pt idx="16465">
                  <c:v>2382.8125000000018</c:v>
                </c:pt>
                <c:pt idx="16466">
                  <c:v>2382.8125000000018</c:v>
                </c:pt>
                <c:pt idx="16467">
                  <c:v>2382.8125000000018</c:v>
                </c:pt>
                <c:pt idx="16468">
                  <c:v>2382.8125000000018</c:v>
                </c:pt>
                <c:pt idx="16469">
                  <c:v>2382.8125000000018</c:v>
                </c:pt>
                <c:pt idx="16470">
                  <c:v>2382.8125000000018</c:v>
                </c:pt>
                <c:pt idx="16471">
                  <c:v>2382.8125000000018</c:v>
                </c:pt>
                <c:pt idx="16472">
                  <c:v>2382.8125000000018</c:v>
                </c:pt>
                <c:pt idx="16473">
                  <c:v>2382.8125000000018</c:v>
                </c:pt>
                <c:pt idx="16474">
                  <c:v>2382.8125000000018</c:v>
                </c:pt>
                <c:pt idx="16475">
                  <c:v>2382.8125000000018</c:v>
                </c:pt>
                <c:pt idx="16476">
                  <c:v>2382.8125000000018</c:v>
                </c:pt>
                <c:pt idx="16477">
                  <c:v>2382.8125000000018</c:v>
                </c:pt>
                <c:pt idx="16478">
                  <c:v>2382.8125000000018</c:v>
                </c:pt>
                <c:pt idx="16479">
                  <c:v>2382.8125000000018</c:v>
                </c:pt>
                <c:pt idx="16480">
                  <c:v>2382.8125000000018</c:v>
                </c:pt>
                <c:pt idx="16481">
                  <c:v>2382.8125000000018</c:v>
                </c:pt>
                <c:pt idx="16482">
                  <c:v>2382.8125000000018</c:v>
                </c:pt>
                <c:pt idx="16483">
                  <c:v>2382.8125000000018</c:v>
                </c:pt>
                <c:pt idx="16484">
                  <c:v>2382.8125000000018</c:v>
                </c:pt>
                <c:pt idx="16485">
                  <c:v>2382.8125000000018</c:v>
                </c:pt>
                <c:pt idx="16486">
                  <c:v>2382.8125000000018</c:v>
                </c:pt>
                <c:pt idx="16487">
                  <c:v>2382.8125000000018</c:v>
                </c:pt>
                <c:pt idx="16488">
                  <c:v>2382.8125000000018</c:v>
                </c:pt>
                <c:pt idx="16489">
                  <c:v>2382.8125000000018</c:v>
                </c:pt>
                <c:pt idx="16490">
                  <c:v>2382.8125000000018</c:v>
                </c:pt>
                <c:pt idx="16491">
                  <c:v>2382.8125000000018</c:v>
                </c:pt>
                <c:pt idx="16492">
                  <c:v>2382.8125000000018</c:v>
                </c:pt>
                <c:pt idx="16493">
                  <c:v>2382.8125000000018</c:v>
                </c:pt>
                <c:pt idx="16494">
                  <c:v>2382.8125000000018</c:v>
                </c:pt>
                <c:pt idx="16495">
                  <c:v>2382.8125000000018</c:v>
                </c:pt>
                <c:pt idx="16496">
                  <c:v>2382.8125000000018</c:v>
                </c:pt>
                <c:pt idx="16497">
                  <c:v>2382.8125000000018</c:v>
                </c:pt>
                <c:pt idx="16498">
                  <c:v>2382.8125000000018</c:v>
                </c:pt>
                <c:pt idx="16499">
                  <c:v>2382.8125000000018</c:v>
                </c:pt>
                <c:pt idx="16500">
                  <c:v>2380.3710900000019</c:v>
                </c:pt>
                <c:pt idx="16501">
                  <c:v>2382.8125000000018</c:v>
                </c:pt>
                <c:pt idx="16502">
                  <c:v>2382.8125000000018</c:v>
                </c:pt>
                <c:pt idx="16503">
                  <c:v>2382.8125000000018</c:v>
                </c:pt>
                <c:pt idx="16504">
                  <c:v>2382.8125000000018</c:v>
                </c:pt>
                <c:pt idx="16505">
                  <c:v>2382.8125000000018</c:v>
                </c:pt>
                <c:pt idx="16506">
                  <c:v>2380.3710900000019</c:v>
                </c:pt>
                <c:pt idx="16507">
                  <c:v>2382.8125000000018</c:v>
                </c:pt>
                <c:pt idx="16508">
                  <c:v>2382.8125000000018</c:v>
                </c:pt>
                <c:pt idx="16509">
                  <c:v>2382.8125000000018</c:v>
                </c:pt>
                <c:pt idx="16510">
                  <c:v>2382.8125000000018</c:v>
                </c:pt>
                <c:pt idx="16511">
                  <c:v>2382.8125000000018</c:v>
                </c:pt>
                <c:pt idx="16512">
                  <c:v>2382.8125000000018</c:v>
                </c:pt>
                <c:pt idx="16513">
                  <c:v>2380.3710900000019</c:v>
                </c:pt>
                <c:pt idx="16514">
                  <c:v>2382.8125000000018</c:v>
                </c:pt>
                <c:pt idx="16515">
                  <c:v>2380.3710900000019</c:v>
                </c:pt>
                <c:pt idx="16516">
                  <c:v>2382.8125000000018</c:v>
                </c:pt>
                <c:pt idx="16517">
                  <c:v>2382.8125000000018</c:v>
                </c:pt>
                <c:pt idx="16518">
                  <c:v>2382.8125000000018</c:v>
                </c:pt>
                <c:pt idx="16519">
                  <c:v>2382.8125000000018</c:v>
                </c:pt>
                <c:pt idx="16520">
                  <c:v>2382.8125000000018</c:v>
                </c:pt>
                <c:pt idx="16521">
                  <c:v>2382.8125000000018</c:v>
                </c:pt>
                <c:pt idx="16522">
                  <c:v>2382.8125000000018</c:v>
                </c:pt>
                <c:pt idx="16523">
                  <c:v>2382.8125000000018</c:v>
                </c:pt>
                <c:pt idx="16524">
                  <c:v>2382.8125000000018</c:v>
                </c:pt>
                <c:pt idx="16525">
                  <c:v>2382.8125000000018</c:v>
                </c:pt>
                <c:pt idx="16526">
                  <c:v>2382.8125000000018</c:v>
                </c:pt>
                <c:pt idx="16527">
                  <c:v>2382.8125000000018</c:v>
                </c:pt>
                <c:pt idx="16528">
                  <c:v>2382.8125000000018</c:v>
                </c:pt>
                <c:pt idx="16529">
                  <c:v>2382.8125000000018</c:v>
                </c:pt>
                <c:pt idx="16530">
                  <c:v>2382.8125000000018</c:v>
                </c:pt>
                <c:pt idx="16531">
                  <c:v>2382.8125000000018</c:v>
                </c:pt>
                <c:pt idx="16532">
                  <c:v>2382.8125000000018</c:v>
                </c:pt>
                <c:pt idx="16533">
                  <c:v>2382.8125000000018</c:v>
                </c:pt>
                <c:pt idx="16534">
                  <c:v>2382.8125000000018</c:v>
                </c:pt>
                <c:pt idx="16535">
                  <c:v>2382.8125000000018</c:v>
                </c:pt>
                <c:pt idx="16536">
                  <c:v>2380.3710900000019</c:v>
                </c:pt>
                <c:pt idx="16537">
                  <c:v>2382.8125000000018</c:v>
                </c:pt>
                <c:pt idx="16538">
                  <c:v>2382.8125000000018</c:v>
                </c:pt>
                <c:pt idx="16539">
                  <c:v>2382.8125000000018</c:v>
                </c:pt>
                <c:pt idx="16540">
                  <c:v>2382.8125000000018</c:v>
                </c:pt>
                <c:pt idx="16541">
                  <c:v>2382.8125000000018</c:v>
                </c:pt>
                <c:pt idx="16542">
                  <c:v>2382.8125000000018</c:v>
                </c:pt>
                <c:pt idx="16543">
                  <c:v>2382.8125000000018</c:v>
                </c:pt>
                <c:pt idx="16544">
                  <c:v>2382.8125000000018</c:v>
                </c:pt>
                <c:pt idx="16545">
                  <c:v>2382.8125000000018</c:v>
                </c:pt>
                <c:pt idx="16546">
                  <c:v>2382.8125000000018</c:v>
                </c:pt>
                <c:pt idx="16547">
                  <c:v>2382.8125000000018</c:v>
                </c:pt>
                <c:pt idx="16548">
                  <c:v>2382.8125000000018</c:v>
                </c:pt>
                <c:pt idx="16549">
                  <c:v>2382.8125000000018</c:v>
                </c:pt>
                <c:pt idx="16550">
                  <c:v>2382.8125000000018</c:v>
                </c:pt>
                <c:pt idx="16551">
                  <c:v>2382.8125000000018</c:v>
                </c:pt>
                <c:pt idx="16552">
                  <c:v>2385.2539099999999</c:v>
                </c:pt>
                <c:pt idx="16553">
                  <c:v>2382.8125000000018</c:v>
                </c:pt>
                <c:pt idx="16554">
                  <c:v>2382.8125000000018</c:v>
                </c:pt>
                <c:pt idx="16555">
                  <c:v>2382.8125000000018</c:v>
                </c:pt>
                <c:pt idx="16556">
                  <c:v>2382.8125000000018</c:v>
                </c:pt>
                <c:pt idx="16557">
                  <c:v>2382.8125000000018</c:v>
                </c:pt>
                <c:pt idx="16558">
                  <c:v>2382.8125000000018</c:v>
                </c:pt>
                <c:pt idx="16559">
                  <c:v>2382.8125000000018</c:v>
                </c:pt>
                <c:pt idx="16560">
                  <c:v>2382.8125000000018</c:v>
                </c:pt>
                <c:pt idx="16561">
                  <c:v>2382.8125000000018</c:v>
                </c:pt>
                <c:pt idx="16562">
                  <c:v>2382.8125000000018</c:v>
                </c:pt>
                <c:pt idx="16563">
                  <c:v>2382.8125000000018</c:v>
                </c:pt>
                <c:pt idx="16564">
                  <c:v>2382.8125000000018</c:v>
                </c:pt>
                <c:pt idx="16565">
                  <c:v>2382.8125000000018</c:v>
                </c:pt>
                <c:pt idx="16566">
                  <c:v>2382.8125000000018</c:v>
                </c:pt>
                <c:pt idx="16567">
                  <c:v>2382.8125000000018</c:v>
                </c:pt>
                <c:pt idx="16568">
                  <c:v>2382.8125000000018</c:v>
                </c:pt>
                <c:pt idx="16569">
                  <c:v>2382.8125000000018</c:v>
                </c:pt>
                <c:pt idx="16570">
                  <c:v>2382.8125000000018</c:v>
                </c:pt>
                <c:pt idx="16571">
                  <c:v>2382.8125000000018</c:v>
                </c:pt>
                <c:pt idx="16572">
                  <c:v>2382.8125000000018</c:v>
                </c:pt>
                <c:pt idx="16573">
                  <c:v>2382.8125000000018</c:v>
                </c:pt>
                <c:pt idx="16574">
                  <c:v>2382.8125000000018</c:v>
                </c:pt>
                <c:pt idx="16575">
                  <c:v>2382.8125000000018</c:v>
                </c:pt>
                <c:pt idx="16576">
                  <c:v>2382.8125000000018</c:v>
                </c:pt>
                <c:pt idx="16577">
                  <c:v>2382.8125000000018</c:v>
                </c:pt>
                <c:pt idx="16578">
                  <c:v>2382.8125000000018</c:v>
                </c:pt>
                <c:pt idx="16579">
                  <c:v>2382.8125000000018</c:v>
                </c:pt>
                <c:pt idx="16580">
                  <c:v>2382.8125000000018</c:v>
                </c:pt>
                <c:pt idx="16581">
                  <c:v>2382.8125000000018</c:v>
                </c:pt>
                <c:pt idx="16582">
                  <c:v>2382.8125000000018</c:v>
                </c:pt>
                <c:pt idx="16583">
                  <c:v>2382.8125000000018</c:v>
                </c:pt>
                <c:pt idx="16584">
                  <c:v>2382.8125000000018</c:v>
                </c:pt>
                <c:pt idx="16585">
                  <c:v>2382.8125000000018</c:v>
                </c:pt>
                <c:pt idx="16586">
                  <c:v>2382.8125000000018</c:v>
                </c:pt>
                <c:pt idx="16587">
                  <c:v>2382.8125000000018</c:v>
                </c:pt>
                <c:pt idx="16588">
                  <c:v>2380.3710900000019</c:v>
                </c:pt>
                <c:pt idx="16589">
                  <c:v>2382.8125000000018</c:v>
                </c:pt>
                <c:pt idx="16590">
                  <c:v>2382.8125000000018</c:v>
                </c:pt>
                <c:pt idx="16591">
                  <c:v>2382.8125000000018</c:v>
                </c:pt>
                <c:pt idx="16592">
                  <c:v>2382.8125000000018</c:v>
                </c:pt>
                <c:pt idx="16593">
                  <c:v>2382.8125000000018</c:v>
                </c:pt>
                <c:pt idx="16594">
                  <c:v>2382.8125000000018</c:v>
                </c:pt>
                <c:pt idx="16595">
                  <c:v>2382.8125000000018</c:v>
                </c:pt>
                <c:pt idx="16596">
                  <c:v>2382.8125000000018</c:v>
                </c:pt>
                <c:pt idx="16597">
                  <c:v>2382.8125000000018</c:v>
                </c:pt>
                <c:pt idx="16598">
                  <c:v>2382.8125000000018</c:v>
                </c:pt>
                <c:pt idx="16599">
                  <c:v>2382.8125000000018</c:v>
                </c:pt>
                <c:pt idx="16600">
                  <c:v>2382.8125000000018</c:v>
                </c:pt>
                <c:pt idx="16601">
                  <c:v>2382.8125000000018</c:v>
                </c:pt>
                <c:pt idx="16602">
                  <c:v>2382.8125000000018</c:v>
                </c:pt>
                <c:pt idx="16603">
                  <c:v>2382.8125000000018</c:v>
                </c:pt>
                <c:pt idx="16604">
                  <c:v>2382.8125000000018</c:v>
                </c:pt>
                <c:pt idx="16605">
                  <c:v>2382.8125000000018</c:v>
                </c:pt>
                <c:pt idx="16606">
                  <c:v>2382.8125000000018</c:v>
                </c:pt>
                <c:pt idx="16607">
                  <c:v>2382.8125000000018</c:v>
                </c:pt>
                <c:pt idx="16608">
                  <c:v>2382.8125000000018</c:v>
                </c:pt>
                <c:pt idx="16609">
                  <c:v>2382.8125000000018</c:v>
                </c:pt>
                <c:pt idx="16610">
                  <c:v>2382.8125000000018</c:v>
                </c:pt>
                <c:pt idx="16611">
                  <c:v>2382.8125000000018</c:v>
                </c:pt>
                <c:pt idx="16612">
                  <c:v>2382.8125000000018</c:v>
                </c:pt>
                <c:pt idx="16613">
                  <c:v>2382.8125000000018</c:v>
                </c:pt>
                <c:pt idx="16614">
                  <c:v>2382.8125000000018</c:v>
                </c:pt>
                <c:pt idx="16615">
                  <c:v>2382.8125000000018</c:v>
                </c:pt>
                <c:pt idx="16616">
                  <c:v>2382.8125000000018</c:v>
                </c:pt>
                <c:pt idx="16617">
                  <c:v>2382.8125000000018</c:v>
                </c:pt>
                <c:pt idx="16618">
                  <c:v>2382.8125000000018</c:v>
                </c:pt>
                <c:pt idx="16619">
                  <c:v>2382.8125000000018</c:v>
                </c:pt>
                <c:pt idx="16620">
                  <c:v>2380.3710900000019</c:v>
                </c:pt>
                <c:pt idx="16621">
                  <c:v>2382.8125000000018</c:v>
                </c:pt>
                <c:pt idx="16622">
                  <c:v>2382.8125000000018</c:v>
                </c:pt>
                <c:pt idx="16623">
                  <c:v>2382.8125000000018</c:v>
                </c:pt>
                <c:pt idx="16624">
                  <c:v>2382.8125000000018</c:v>
                </c:pt>
                <c:pt idx="16625">
                  <c:v>2382.8125000000018</c:v>
                </c:pt>
                <c:pt idx="16626">
                  <c:v>2382.8125000000018</c:v>
                </c:pt>
                <c:pt idx="16627">
                  <c:v>2382.8125000000018</c:v>
                </c:pt>
                <c:pt idx="16628">
                  <c:v>2382.8125000000018</c:v>
                </c:pt>
                <c:pt idx="16629">
                  <c:v>2382.8125000000018</c:v>
                </c:pt>
                <c:pt idx="16630">
                  <c:v>2382.8125000000018</c:v>
                </c:pt>
                <c:pt idx="16631">
                  <c:v>2382.8125000000018</c:v>
                </c:pt>
                <c:pt idx="16632">
                  <c:v>2382.8125000000018</c:v>
                </c:pt>
                <c:pt idx="16633">
                  <c:v>2382.8125000000018</c:v>
                </c:pt>
                <c:pt idx="16634">
                  <c:v>2382.8125000000018</c:v>
                </c:pt>
                <c:pt idx="16635">
                  <c:v>2382.8125000000018</c:v>
                </c:pt>
                <c:pt idx="16636">
                  <c:v>2382.8125000000018</c:v>
                </c:pt>
                <c:pt idx="16637">
                  <c:v>2382.8125000000018</c:v>
                </c:pt>
                <c:pt idx="16638">
                  <c:v>2382.8125000000018</c:v>
                </c:pt>
                <c:pt idx="16639">
                  <c:v>2382.8125000000018</c:v>
                </c:pt>
                <c:pt idx="16640">
                  <c:v>2382.8125000000018</c:v>
                </c:pt>
                <c:pt idx="16641">
                  <c:v>2382.8125000000018</c:v>
                </c:pt>
                <c:pt idx="16642">
                  <c:v>2382.8125000000018</c:v>
                </c:pt>
                <c:pt idx="16643">
                  <c:v>2382.8125000000018</c:v>
                </c:pt>
                <c:pt idx="16644">
                  <c:v>2382.8125000000018</c:v>
                </c:pt>
                <c:pt idx="16645">
                  <c:v>2382.8125000000018</c:v>
                </c:pt>
                <c:pt idx="16646">
                  <c:v>2382.8125000000018</c:v>
                </c:pt>
                <c:pt idx="16647">
                  <c:v>2380.3710900000019</c:v>
                </c:pt>
                <c:pt idx="16648">
                  <c:v>2382.8125000000018</c:v>
                </c:pt>
                <c:pt idx="16649">
                  <c:v>2382.8125000000018</c:v>
                </c:pt>
                <c:pt idx="16650">
                  <c:v>2382.8125000000018</c:v>
                </c:pt>
                <c:pt idx="16651">
                  <c:v>2382.8125000000018</c:v>
                </c:pt>
                <c:pt idx="16652">
                  <c:v>2382.8125000000018</c:v>
                </c:pt>
                <c:pt idx="16653">
                  <c:v>2382.8125000000018</c:v>
                </c:pt>
                <c:pt idx="16654">
                  <c:v>2382.8125000000018</c:v>
                </c:pt>
                <c:pt idx="16655">
                  <c:v>2382.8125000000018</c:v>
                </c:pt>
                <c:pt idx="16656">
                  <c:v>2382.8125000000018</c:v>
                </c:pt>
                <c:pt idx="16657">
                  <c:v>2382.8125000000018</c:v>
                </c:pt>
                <c:pt idx="16658">
                  <c:v>2382.8125000000018</c:v>
                </c:pt>
                <c:pt idx="16659">
                  <c:v>2382.8125000000018</c:v>
                </c:pt>
                <c:pt idx="16660">
                  <c:v>2382.8125000000018</c:v>
                </c:pt>
                <c:pt idx="16661">
                  <c:v>2382.8125000000018</c:v>
                </c:pt>
                <c:pt idx="16662">
                  <c:v>2382.8125000000018</c:v>
                </c:pt>
                <c:pt idx="16663">
                  <c:v>2382.8125000000018</c:v>
                </c:pt>
                <c:pt idx="16664">
                  <c:v>2382.8125000000018</c:v>
                </c:pt>
                <c:pt idx="16665">
                  <c:v>2382.8125000000018</c:v>
                </c:pt>
                <c:pt idx="16666">
                  <c:v>2382.8125000000018</c:v>
                </c:pt>
                <c:pt idx="16667">
                  <c:v>2382.8125000000018</c:v>
                </c:pt>
                <c:pt idx="16668">
                  <c:v>2382.8125000000018</c:v>
                </c:pt>
                <c:pt idx="16669">
                  <c:v>2382.8125000000018</c:v>
                </c:pt>
                <c:pt idx="16670">
                  <c:v>2382.8125000000018</c:v>
                </c:pt>
                <c:pt idx="16671">
                  <c:v>2382.8125000000018</c:v>
                </c:pt>
                <c:pt idx="16672">
                  <c:v>2382.8125000000018</c:v>
                </c:pt>
                <c:pt idx="16673">
                  <c:v>2382.8125000000018</c:v>
                </c:pt>
                <c:pt idx="16674">
                  <c:v>2382.8125000000018</c:v>
                </c:pt>
                <c:pt idx="16675">
                  <c:v>2382.8125000000018</c:v>
                </c:pt>
                <c:pt idx="16676">
                  <c:v>2382.8125000000018</c:v>
                </c:pt>
                <c:pt idx="16677">
                  <c:v>2382.8125000000018</c:v>
                </c:pt>
                <c:pt idx="16678">
                  <c:v>2382.8125000000018</c:v>
                </c:pt>
                <c:pt idx="16679">
                  <c:v>2382.8125000000018</c:v>
                </c:pt>
                <c:pt idx="16680">
                  <c:v>2382.8125000000018</c:v>
                </c:pt>
                <c:pt idx="16681">
                  <c:v>2382.8125000000018</c:v>
                </c:pt>
                <c:pt idx="16682">
                  <c:v>2382.8125000000018</c:v>
                </c:pt>
                <c:pt idx="16683">
                  <c:v>2382.8125000000018</c:v>
                </c:pt>
                <c:pt idx="16684">
                  <c:v>2382.8125000000018</c:v>
                </c:pt>
                <c:pt idx="16685">
                  <c:v>2382.8125000000018</c:v>
                </c:pt>
                <c:pt idx="16686">
                  <c:v>2382.8125000000018</c:v>
                </c:pt>
                <c:pt idx="16687">
                  <c:v>2382.8125000000018</c:v>
                </c:pt>
                <c:pt idx="16688">
                  <c:v>2382.8125000000018</c:v>
                </c:pt>
                <c:pt idx="16689">
                  <c:v>2382.8125000000018</c:v>
                </c:pt>
                <c:pt idx="16690">
                  <c:v>2382.8125000000018</c:v>
                </c:pt>
                <c:pt idx="16691">
                  <c:v>2382.8125000000018</c:v>
                </c:pt>
                <c:pt idx="16692">
                  <c:v>2382.8125000000018</c:v>
                </c:pt>
                <c:pt idx="16693">
                  <c:v>2382.8125000000018</c:v>
                </c:pt>
                <c:pt idx="16694">
                  <c:v>2382.8125000000018</c:v>
                </c:pt>
                <c:pt idx="16695">
                  <c:v>2382.8125000000018</c:v>
                </c:pt>
                <c:pt idx="16696">
                  <c:v>2382.8125000000018</c:v>
                </c:pt>
                <c:pt idx="16697">
                  <c:v>2382.8125000000018</c:v>
                </c:pt>
                <c:pt idx="16698">
                  <c:v>2382.8125000000018</c:v>
                </c:pt>
                <c:pt idx="16699">
                  <c:v>2382.8125000000018</c:v>
                </c:pt>
                <c:pt idx="16700">
                  <c:v>2380.3710900000019</c:v>
                </c:pt>
                <c:pt idx="16701">
                  <c:v>2382.8125000000018</c:v>
                </c:pt>
                <c:pt idx="16702">
                  <c:v>2382.8125000000018</c:v>
                </c:pt>
                <c:pt idx="16703">
                  <c:v>2382.8125000000018</c:v>
                </c:pt>
                <c:pt idx="16704">
                  <c:v>2382.8125000000018</c:v>
                </c:pt>
                <c:pt idx="16705">
                  <c:v>2382.8125000000018</c:v>
                </c:pt>
                <c:pt idx="16706">
                  <c:v>2382.8125000000018</c:v>
                </c:pt>
                <c:pt idx="16707">
                  <c:v>2382.8125000000018</c:v>
                </c:pt>
                <c:pt idx="16708">
                  <c:v>2382.8125000000018</c:v>
                </c:pt>
                <c:pt idx="16709">
                  <c:v>2382.8125000000018</c:v>
                </c:pt>
                <c:pt idx="16710">
                  <c:v>2382.8125000000018</c:v>
                </c:pt>
                <c:pt idx="16711">
                  <c:v>2382.8125000000018</c:v>
                </c:pt>
                <c:pt idx="16712">
                  <c:v>2382.8125000000018</c:v>
                </c:pt>
                <c:pt idx="16713">
                  <c:v>2382.8125000000018</c:v>
                </c:pt>
                <c:pt idx="16714">
                  <c:v>2382.8125000000018</c:v>
                </c:pt>
                <c:pt idx="16715">
                  <c:v>2382.8125000000018</c:v>
                </c:pt>
                <c:pt idx="16716">
                  <c:v>2382.8125000000018</c:v>
                </c:pt>
                <c:pt idx="16717">
                  <c:v>2382.8125000000018</c:v>
                </c:pt>
                <c:pt idx="16718">
                  <c:v>2382.8125000000018</c:v>
                </c:pt>
                <c:pt idx="16719">
                  <c:v>2380.3710900000019</c:v>
                </c:pt>
                <c:pt idx="16720">
                  <c:v>2382.8125000000018</c:v>
                </c:pt>
                <c:pt idx="16721">
                  <c:v>2382.8125000000018</c:v>
                </c:pt>
                <c:pt idx="16722">
                  <c:v>2382.8125000000018</c:v>
                </c:pt>
                <c:pt idx="16723">
                  <c:v>2382.8125000000018</c:v>
                </c:pt>
                <c:pt idx="16724">
                  <c:v>2382.8125000000018</c:v>
                </c:pt>
                <c:pt idx="16725">
                  <c:v>2380.3710900000019</c:v>
                </c:pt>
                <c:pt idx="16726">
                  <c:v>2382.8125000000018</c:v>
                </c:pt>
                <c:pt idx="16727">
                  <c:v>2382.8125000000018</c:v>
                </c:pt>
                <c:pt idx="16728">
                  <c:v>2382.8125000000018</c:v>
                </c:pt>
                <c:pt idx="16729">
                  <c:v>2382.8125000000018</c:v>
                </c:pt>
                <c:pt idx="16730">
                  <c:v>2382.8125000000018</c:v>
                </c:pt>
                <c:pt idx="16731">
                  <c:v>2382.8125000000018</c:v>
                </c:pt>
                <c:pt idx="16732">
                  <c:v>2382.8125000000018</c:v>
                </c:pt>
                <c:pt idx="16733">
                  <c:v>2382.8125000000018</c:v>
                </c:pt>
                <c:pt idx="16734">
                  <c:v>2382.8125000000018</c:v>
                </c:pt>
                <c:pt idx="16735">
                  <c:v>2382.8125000000018</c:v>
                </c:pt>
                <c:pt idx="16736">
                  <c:v>2382.8125000000018</c:v>
                </c:pt>
                <c:pt idx="16737">
                  <c:v>2382.8125000000018</c:v>
                </c:pt>
                <c:pt idx="16738">
                  <c:v>2382.8125000000018</c:v>
                </c:pt>
                <c:pt idx="16739">
                  <c:v>2382.8125000000018</c:v>
                </c:pt>
                <c:pt idx="16740">
                  <c:v>2382.8125000000018</c:v>
                </c:pt>
                <c:pt idx="16741">
                  <c:v>2382.8125000000018</c:v>
                </c:pt>
                <c:pt idx="16742">
                  <c:v>2382.8125000000018</c:v>
                </c:pt>
                <c:pt idx="16743">
                  <c:v>2382.8125000000018</c:v>
                </c:pt>
                <c:pt idx="16744">
                  <c:v>2382.8125000000018</c:v>
                </c:pt>
                <c:pt idx="16745">
                  <c:v>2382.8125000000018</c:v>
                </c:pt>
                <c:pt idx="16746">
                  <c:v>2382.8125000000018</c:v>
                </c:pt>
                <c:pt idx="16747">
                  <c:v>2382.8125000000018</c:v>
                </c:pt>
                <c:pt idx="16748">
                  <c:v>2382.8125000000018</c:v>
                </c:pt>
                <c:pt idx="16749">
                  <c:v>2382.8125000000018</c:v>
                </c:pt>
                <c:pt idx="16750">
                  <c:v>2382.8125000000018</c:v>
                </c:pt>
                <c:pt idx="16751">
                  <c:v>2382.8125000000018</c:v>
                </c:pt>
                <c:pt idx="16752">
                  <c:v>2382.8125000000018</c:v>
                </c:pt>
                <c:pt idx="16753">
                  <c:v>2382.8125000000018</c:v>
                </c:pt>
                <c:pt idx="16754">
                  <c:v>2382.8125000000018</c:v>
                </c:pt>
                <c:pt idx="16755">
                  <c:v>2380.3710900000019</c:v>
                </c:pt>
                <c:pt idx="16756">
                  <c:v>2382.8125000000018</c:v>
                </c:pt>
                <c:pt idx="16757">
                  <c:v>2382.8125000000018</c:v>
                </c:pt>
                <c:pt idx="16758">
                  <c:v>2382.8125000000018</c:v>
                </c:pt>
                <c:pt idx="16759">
                  <c:v>2382.8125000000018</c:v>
                </c:pt>
                <c:pt idx="16760">
                  <c:v>2382.8125000000018</c:v>
                </c:pt>
                <c:pt idx="16761">
                  <c:v>2382.8125000000018</c:v>
                </c:pt>
                <c:pt idx="16762">
                  <c:v>2382.8125000000018</c:v>
                </c:pt>
                <c:pt idx="16763">
                  <c:v>2382.8125000000018</c:v>
                </c:pt>
                <c:pt idx="16764">
                  <c:v>2382.8125000000018</c:v>
                </c:pt>
                <c:pt idx="16765">
                  <c:v>2382.8125000000018</c:v>
                </c:pt>
                <c:pt idx="16766">
                  <c:v>2382.8125000000018</c:v>
                </c:pt>
                <c:pt idx="16767">
                  <c:v>2382.8125000000018</c:v>
                </c:pt>
                <c:pt idx="16768">
                  <c:v>2382.8125000000018</c:v>
                </c:pt>
                <c:pt idx="16769">
                  <c:v>2382.8125000000018</c:v>
                </c:pt>
                <c:pt idx="16770">
                  <c:v>2382.8125000000018</c:v>
                </c:pt>
                <c:pt idx="16771">
                  <c:v>2382.8125000000018</c:v>
                </c:pt>
                <c:pt idx="16772">
                  <c:v>2382.8125000000018</c:v>
                </c:pt>
                <c:pt idx="16773">
                  <c:v>2380.3710900000019</c:v>
                </c:pt>
                <c:pt idx="16774">
                  <c:v>2382.8125000000018</c:v>
                </c:pt>
                <c:pt idx="16775">
                  <c:v>2382.8125000000018</c:v>
                </c:pt>
                <c:pt idx="16776">
                  <c:v>2382.8125000000018</c:v>
                </c:pt>
                <c:pt idx="16777">
                  <c:v>2382.8125000000018</c:v>
                </c:pt>
                <c:pt idx="16778">
                  <c:v>2382.8125000000018</c:v>
                </c:pt>
                <c:pt idx="16779">
                  <c:v>2382.8125000000018</c:v>
                </c:pt>
                <c:pt idx="16780">
                  <c:v>2382.8125000000018</c:v>
                </c:pt>
                <c:pt idx="16781">
                  <c:v>2382.8125000000018</c:v>
                </c:pt>
                <c:pt idx="16782">
                  <c:v>2380.3710900000019</c:v>
                </c:pt>
                <c:pt idx="16783">
                  <c:v>2382.8125000000018</c:v>
                </c:pt>
                <c:pt idx="16784">
                  <c:v>2382.8125000000018</c:v>
                </c:pt>
                <c:pt idx="16785">
                  <c:v>2382.8125000000018</c:v>
                </c:pt>
                <c:pt idx="16786">
                  <c:v>2382.8125000000018</c:v>
                </c:pt>
                <c:pt idx="16787">
                  <c:v>2382.8125000000018</c:v>
                </c:pt>
                <c:pt idx="16788">
                  <c:v>2382.8125000000018</c:v>
                </c:pt>
                <c:pt idx="16789">
                  <c:v>2382.8125000000018</c:v>
                </c:pt>
                <c:pt idx="16790">
                  <c:v>2382.8125000000018</c:v>
                </c:pt>
                <c:pt idx="16791">
                  <c:v>2382.8125000000018</c:v>
                </c:pt>
                <c:pt idx="16792">
                  <c:v>2382.8125000000018</c:v>
                </c:pt>
                <c:pt idx="16793">
                  <c:v>2382.8125000000018</c:v>
                </c:pt>
                <c:pt idx="16794">
                  <c:v>2382.8125000000018</c:v>
                </c:pt>
                <c:pt idx="16795">
                  <c:v>2382.8125000000018</c:v>
                </c:pt>
                <c:pt idx="16796">
                  <c:v>2382.8125000000018</c:v>
                </c:pt>
                <c:pt idx="16797">
                  <c:v>2382.8125000000018</c:v>
                </c:pt>
                <c:pt idx="16798">
                  <c:v>2382.8125000000018</c:v>
                </c:pt>
                <c:pt idx="16799">
                  <c:v>2382.8125000000018</c:v>
                </c:pt>
                <c:pt idx="16800">
                  <c:v>2382.8125000000018</c:v>
                </c:pt>
                <c:pt idx="16801">
                  <c:v>2382.8125000000018</c:v>
                </c:pt>
                <c:pt idx="16802">
                  <c:v>2382.8125000000018</c:v>
                </c:pt>
                <c:pt idx="16803">
                  <c:v>2382.8125000000018</c:v>
                </c:pt>
                <c:pt idx="16804">
                  <c:v>2382.8125000000018</c:v>
                </c:pt>
                <c:pt idx="16805">
                  <c:v>2382.8125000000018</c:v>
                </c:pt>
                <c:pt idx="16806">
                  <c:v>2382.8125000000018</c:v>
                </c:pt>
                <c:pt idx="16807">
                  <c:v>2382.8125000000018</c:v>
                </c:pt>
                <c:pt idx="16808">
                  <c:v>2382.8125000000018</c:v>
                </c:pt>
                <c:pt idx="16809">
                  <c:v>2382.8125000000018</c:v>
                </c:pt>
                <c:pt idx="16810">
                  <c:v>2382.8125000000018</c:v>
                </c:pt>
                <c:pt idx="16811">
                  <c:v>2382.8125000000018</c:v>
                </c:pt>
                <c:pt idx="16812">
                  <c:v>2382.8125000000018</c:v>
                </c:pt>
                <c:pt idx="16813">
                  <c:v>2382.8125000000018</c:v>
                </c:pt>
                <c:pt idx="16814">
                  <c:v>2382.8125000000018</c:v>
                </c:pt>
                <c:pt idx="16815">
                  <c:v>2382.8125000000018</c:v>
                </c:pt>
                <c:pt idx="16816">
                  <c:v>2382.8125000000018</c:v>
                </c:pt>
                <c:pt idx="16817">
                  <c:v>2382.8125000000018</c:v>
                </c:pt>
                <c:pt idx="16818">
                  <c:v>2382.8125000000018</c:v>
                </c:pt>
                <c:pt idx="16819">
                  <c:v>2382.8125000000018</c:v>
                </c:pt>
                <c:pt idx="16820">
                  <c:v>2382.8125000000018</c:v>
                </c:pt>
                <c:pt idx="16821">
                  <c:v>2382.8125000000018</c:v>
                </c:pt>
                <c:pt idx="16822">
                  <c:v>2382.8125000000018</c:v>
                </c:pt>
                <c:pt idx="16823">
                  <c:v>2382.8125000000018</c:v>
                </c:pt>
                <c:pt idx="16824">
                  <c:v>2382.8125000000018</c:v>
                </c:pt>
                <c:pt idx="16825">
                  <c:v>2382.8125000000018</c:v>
                </c:pt>
                <c:pt idx="16826">
                  <c:v>2380.3710900000019</c:v>
                </c:pt>
                <c:pt idx="16827">
                  <c:v>2382.8125000000018</c:v>
                </c:pt>
                <c:pt idx="16828">
                  <c:v>2382.8125000000018</c:v>
                </c:pt>
                <c:pt idx="16829">
                  <c:v>2382.8125000000018</c:v>
                </c:pt>
                <c:pt idx="16830">
                  <c:v>2382.8125000000018</c:v>
                </c:pt>
                <c:pt idx="16831">
                  <c:v>2382.8125000000018</c:v>
                </c:pt>
                <c:pt idx="16832">
                  <c:v>2382.8125000000018</c:v>
                </c:pt>
                <c:pt idx="16833">
                  <c:v>2382.8125000000018</c:v>
                </c:pt>
                <c:pt idx="16834">
                  <c:v>2382.8125000000018</c:v>
                </c:pt>
                <c:pt idx="16835">
                  <c:v>2382.8125000000018</c:v>
                </c:pt>
                <c:pt idx="16836">
                  <c:v>2382.8125000000018</c:v>
                </c:pt>
                <c:pt idx="16837">
                  <c:v>2382.8125000000018</c:v>
                </c:pt>
                <c:pt idx="16838">
                  <c:v>2382.8125000000018</c:v>
                </c:pt>
                <c:pt idx="16839">
                  <c:v>2382.8125000000018</c:v>
                </c:pt>
                <c:pt idx="16840">
                  <c:v>2382.8125000000018</c:v>
                </c:pt>
                <c:pt idx="16841">
                  <c:v>2380.3710900000019</c:v>
                </c:pt>
                <c:pt idx="16842">
                  <c:v>2382.8125000000018</c:v>
                </c:pt>
                <c:pt idx="16843">
                  <c:v>2382.8125000000018</c:v>
                </c:pt>
                <c:pt idx="16844">
                  <c:v>2382.8125000000018</c:v>
                </c:pt>
                <c:pt idx="16845">
                  <c:v>2382.8125000000018</c:v>
                </c:pt>
                <c:pt idx="16846">
                  <c:v>2382.8125000000018</c:v>
                </c:pt>
                <c:pt idx="16847">
                  <c:v>2382.8125000000018</c:v>
                </c:pt>
                <c:pt idx="16848">
                  <c:v>2382.8125000000018</c:v>
                </c:pt>
                <c:pt idx="16849">
                  <c:v>2382.8125000000018</c:v>
                </c:pt>
                <c:pt idx="16850">
                  <c:v>2382.8125000000018</c:v>
                </c:pt>
                <c:pt idx="16851">
                  <c:v>2382.8125000000018</c:v>
                </c:pt>
                <c:pt idx="16852">
                  <c:v>2382.8125000000018</c:v>
                </c:pt>
                <c:pt idx="16853">
                  <c:v>2382.8125000000018</c:v>
                </c:pt>
                <c:pt idx="16854">
                  <c:v>2382.8125000000018</c:v>
                </c:pt>
                <c:pt idx="16855">
                  <c:v>2382.8125000000018</c:v>
                </c:pt>
                <c:pt idx="16856">
                  <c:v>2382.8125000000018</c:v>
                </c:pt>
                <c:pt idx="16857">
                  <c:v>2382.8125000000018</c:v>
                </c:pt>
                <c:pt idx="16858">
                  <c:v>2382.8125000000018</c:v>
                </c:pt>
                <c:pt idx="16859">
                  <c:v>2382.8125000000018</c:v>
                </c:pt>
                <c:pt idx="16860">
                  <c:v>2382.8125000000018</c:v>
                </c:pt>
                <c:pt idx="16861">
                  <c:v>2382.8125000000018</c:v>
                </c:pt>
                <c:pt idx="16862">
                  <c:v>2382.8125000000018</c:v>
                </c:pt>
                <c:pt idx="16863">
                  <c:v>2382.8125000000018</c:v>
                </c:pt>
                <c:pt idx="16864">
                  <c:v>2382.8125000000018</c:v>
                </c:pt>
                <c:pt idx="16865">
                  <c:v>2382.8125000000018</c:v>
                </c:pt>
                <c:pt idx="16866">
                  <c:v>2382.8125000000018</c:v>
                </c:pt>
                <c:pt idx="16867">
                  <c:v>2382.8125000000018</c:v>
                </c:pt>
                <c:pt idx="16868">
                  <c:v>2382.8125000000018</c:v>
                </c:pt>
                <c:pt idx="16869">
                  <c:v>2382.8125000000018</c:v>
                </c:pt>
                <c:pt idx="16870">
                  <c:v>2382.8125000000018</c:v>
                </c:pt>
                <c:pt idx="16871">
                  <c:v>2382.8125000000018</c:v>
                </c:pt>
                <c:pt idx="16872">
                  <c:v>2382.8125000000018</c:v>
                </c:pt>
                <c:pt idx="16873">
                  <c:v>2382.8125000000018</c:v>
                </c:pt>
                <c:pt idx="16874">
                  <c:v>2382.8125000000018</c:v>
                </c:pt>
                <c:pt idx="16875">
                  <c:v>2382.8125000000018</c:v>
                </c:pt>
                <c:pt idx="16876">
                  <c:v>2382.8125000000018</c:v>
                </c:pt>
                <c:pt idx="16877">
                  <c:v>2382.8125000000018</c:v>
                </c:pt>
                <c:pt idx="16878">
                  <c:v>2382.8125000000018</c:v>
                </c:pt>
                <c:pt idx="16879">
                  <c:v>2382.8125000000018</c:v>
                </c:pt>
                <c:pt idx="16880">
                  <c:v>2380.3710900000019</c:v>
                </c:pt>
                <c:pt idx="16881">
                  <c:v>2382.8125000000018</c:v>
                </c:pt>
                <c:pt idx="16882">
                  <c:v>2382.8125000000018</c:v>
                </c:pt>
                <c:pt idx="16883">
                  <c:v>2382.8125000000018</c:v>
                </c:pt>
                <c:pt idx="16884">
                  <c:v>2382.8125000000018</c:v>
                </c:pt>
                <c:pt idx="16885">
                  <c:v>2382.8125000000018</c:v>
                </c:pt>
                <c:pt idx="16886">
                  <c:v>2382.8125000000018</c:v>
                </c:pt>
                <c:pt idx="16887">
                  <c:v>2382.8125000000018</c:v>
                </c:pt>
                <c:pt idx="16888">
                  <c:v>2382.8125000000018</c:v>
                </c:pt>
                <c:pt idx="16889">
                  <c:v>2382.8125000000018</c:v>
                </c:pt>
                <c:pt idx="16890">
                  <c:v>2382.8125000000018</c:v>
                </c:pt>
                <c:pt idx="16891">
                  <c:v>2380.3710900000019</c:v>
                </c:pt>
                <c:pt idx="16892">
                  <c:v>2382.8125000000018</c:v>
                </c:pt>
                <c:pt idx="16893">
                  <c:v>2382.8125000000018</c:v>
                </c:pt>
                <c:pt idx="16894">
                  <c:v>2382.8125000000018</c:v>
                </c:pt>
                <c:pt idx="16895">
                  <c:v>2380.3710900000019</c:v>
                </c:pt>
                <c:pt idx="16896">
                  <c:v>2382.8125000000018</c:v>
                </c:pt>
                <c:pt idx="16897">
                  <c:v>2382.8125000000018</c:v>
                </c:pt>
                <c:pt idx="16898">
                  <c:v>2382.8125000000018</c:v>
                </c:pt>
                <c:pt idx="16899">
                  <c:v>2382.8125000000018</c:v>
                </c:pt>
                <c:pt idx="16900">
                  <c:v>2382.8125000000018</c:v>
                </c:pt>
                <c:pt idx="16901">
                  <c:v>2382.8125000000018</c:v>
                </c:pt>
                <c:pt idx="16902">
                  <c:v>2382.8125000000018</c:v>
                </c:pt>
                <c:pt idx="16903">
                  <c:v>2382.8125000000018</c:v>
                </c:pt>
                <c:pt idx="16904">
                  <c:v>2382.8125000000018</c:v>
                </c:pt>
                <c:pt idx="16905">
                  <c:v>2382.8125000000018</c:v>
                </c:pt>
                <c:pt idx="16906">
                  <c:v>2380.3710900000019</c:v>
                </c:pt>
                <c:pt idx="16907">
                  <c:v>2382.8125000000018</c:v>
                </c:pt>
                <c:pt idx="16908">
                  <c:v>2382.8125000000018</c:v>
                </c:pt>
                <c:pt idx="16909">
                  <c:v>2382.8125000000018</c:v>
                </c:pt>
                <c:pt idx="16910">
                  <c:v>2382.8125000000018</c:v>
                </c:pt>
                <c:pt idx="16911">
                  <c:v>2380.3710900000019</c:v>
                </c:pt>
                <c:pt idx="16912">
                  <c:v>2382.8125000000018</c:v>
                </c:pt>
                <c:pt idx="16913">
                  <c:v>2382.8125000000018</c:v>
                </c:pt>
                <c:pt idx="16914">
                  <c:v>2382.8125000000018</c:v>
                </c:pt>
                <c:pt idx="16915">
                  <c:v>2382.8125000000018</c:v>
                </c:pt>
                <c:pt idx="16916">
                  <c:v>2382.8125000000018</c:v>
                </c:pt>
                <c:pt idx="16917">
                  <c:v>2382.8125000000018</c:v>
                </c:pt>
                <c:pt idx="16918">
                  <c:v>2382.8125000000018</c:v>
                </c:pt>
                <c:pt idx="16919">
                  <c:v>2382.8125000000018</c:v>
                </c:pt>
                <c:pt idx="16920">
                  <c:v>2382.8125000000018</c:v>
                </c:pt>
                <c:pt idx="16921">
                  <c:v>2382.8125000000018</c:v>
                </c:pt>
                <c:pt idx="16922">
                  <c:v>2382.8125000000018</c:v>
                </c:pt>
                <c:pt idx="16923">
                  <c:v>2382.8125000000018</c:v>
                </c:pt>
                <c:pt idx="16924">
                  <c:v>2380.3710900000019</c:v>
                </c:pt>
                <c:pt idx="16925">
                  <c:v>2382.8125000000018</c:v>
                </c:pt>
                <c:pt idx="16926">
                  <c:v>2382.8125000000018</c:v>
                </c:pt>
                <c:pt idx="16927">
                  <c:v>2382.8125000000018</c:v>
                </c:pt>
                <c:pt idx="16928">
                  <c:v>2382.8125000000018</c:v>
                </c:pt>
                <c:pt idx="16929">
                  <c:v>2382.8125000000018</c:v>
                </c:pt>
                <c:pt idx="16930">
                  <c:v>2382.8125000000018</c:v>
                </c:pt>
                <c:pt idx="16931">
                  <c:v>2382.8125000000018</c:v>
                </c:pt>
                <c:pt idx="16932">
                  <c:v>2382.8125000000018</c:v>
                </c:pt>
                <c:pt idx="16933">
                  <c:v>2382.8125000000018</c:v>
                </c:pt>
                <c:pt idx="16934">
                  <c:v>2382.8125000000018</c:v>
                </c:pt>
                <c:pt idx="16935">
                  <c:v>2382.8125000000018</c:v>
                </c:pt>
                <c:pt idx="16936">
                  <c:v>2382.8125000000018</c:v>
                </c:pt>
                <c:pt idx="16937">
                  <c:v>2380.3710900000019</c:v>
                </c:pt>
                <c:pt idx="16938">
                  <c:v>2382.8125000000018</c:v>
                </c:pt>
                <c:pt idx="16939">
                  <c:v>2382.8125000000018</c:v>
                </c:pt>
                <c:pt idx="16940">
                  <c:v>2382.8125000000018</c:v>
                </c:pt>
                <c:pt idx="16941">
                  <c:v>2382.8125000000018</c:v>
                </c:pt>
                <c:pt idx="16942">
                  <c:v>2382.8125000000018</c:v>
                </c:pt>
                <c:pt idx="16943">
                  <c:v>2382.8125000000018</c:v>
                </c:pt>
                <c:pt idx="16944">
                  <c:v>2382.8125000000018</c:v>
                </c:pt>
                <c:pt idx="16945">
                  <c:v>2382.8125000000018</c:v>
                </c:pt>
                <c:pt idx="16946">
                  <c:v>2382.8125000000018</c:v>
                </c:pt>
                <c:pt idx="16947">
                  <c:v>2382.8125000000018</c:v>
                </c:pt>
                <c:pt idx="16948">
                  <c:v>2382.8125000000018</c:v>
                </c:pt>
                <c:pt idx="16949">
                  <c:v>2382.8125000000018</c:v>
                </c:pt>
                <c:pt idx="16950">
                  <c:v>2382.8125000000018</c:v>
                </c:pt>
                <c:pt idx="16951">
                  <c:v>2382.8125000000018</c:v>
                </c:pt>
                <c:pt idx="16952">
                  <c:v>2382.8125000000018</c:v>
                </c:pt>
                <c:pt idx="16953">
                  <c:v>2382.8125000000018</c:v>
                </c:pt>
                <c:pt idx="16954">
                  <c:v>2382.8125000000018</c:v>
                </c:pt>
                <c:pt idx="16955">
                  <c:v>2382.8125000000018</c:v>
                </c:pt>
                <c:pt idx="16956">
                  <c:v>2382.8125000000018</c:v>
                </c:pt>
                <c:pt idx="16957">
                  <c:v>2382.8125000000018</c:v>
                </c:pt>
                <c:pt idx="16958">
                  <c:v>2382.8125000000018</c:v>
                </c:pt>
                <c:pt idx="16959">
                  <c:v>2382.8125000000018</c:v>
                </c:pt>
                <c:pt idx="16960">
                  <c:v>2382.8125000000018</c:v>
                </c:pt>
                <c:pt idx="16961">
                  <c:v>2382.8125000000018</c:v>
                </c:pt>
                <c:pt idx="16962">
                  <c:v>2382.8125000000018</c:v>
                </c:pt>
                <c:pt idx="16963">
                  <c:v>2382.8125000000018</c:v>
                </c:pt>
                <c:pt idx="16964">
                  <c:v>2382.8125000000018</c:v>
                </c:pt>
                <c:pt idx="16965">
                  <c:v>2382.8125000000018</c:v>
                </c:pt>
                <c:pt idx="16966">
                  <c:v>2382.8125000000018</c:v>
                </c:pt>
                <c:pt idx="16967">
                  <c:v>2382.8125000000018</c:v>
                </c:pt>
                <c:pt idx="16968">
                  <c:v>2382.8125000000018</c:v>
                </c:pt>
                <c:pt idx="16969">
                  <c:v>2382.8125000000018</c:v>
                </c:pt>
                <c:pt idx="16970">
                  <c:v>2380.3710900000019</c:v>
                </c:pt>
                <c:pt idx="16971">
                  <c:v>2382.8125000000018</c:v>
                </c:pt>
                <c:pt idx="16972">
                  <c:v>2382.8125000000018</c:v>
                </c:pt>
                <c:pt idx="16973">
                  <c:v>2382.8125000000018</c:v>
                </c:pt>
                <c:pt idx="16974">
                  <c:v>2382.8125000000018</c:v>
                </c:pt>
                <c:pt idx="16975">
                  <c:v>2382.8125000000018</c:v>
                </c:pt>
                <c:pt idx="16976">
                  <c:v>2382.8125000000018</c:v>
                </c:pt>
                <c:pt idx="16977">
                  <c:v>2382.8125000000018</c:v>
                </c:pt>
                <c:pt idx="16978">
                  <c:v>2382.8125000000018</c:v>
                </c:pt>
                <c:pt idx="16979">
                  <c:v>2382.8125000000018</c:v>
                </c:pt>
                <c:pt idx="16980">
                  <c:v>2382.8125000000018</c:v>
                </c:pt>
                <c:pt idx="16981">
                  <c:v>2382.8125000000018</c:v>
                </c:pt>
                <c:pt idx="16982">
                  <c:v>2382.8125000000018</c:v>
                </c:pt>
                <c:pt idx="16983">
                  <c:v>2382.8125000000018</c:v>
                </c:pt>
                <c:pt idx="16984">
                  <c:v>2382.8125000000018</c:v>
                </c:pt>
                <c:pt idx="16985">
                  <c:v>2380.3710900000019</c:v>
                </c:pt>
                <c:pt idx="16986">
                  <c:v>2380.3710900000019</c:v>
                </c:pt>
                <c:pt idx="16987">
                  <c:v>2382.8125000000018</c:v>
                </c:pt>
                <c:pt idx="16988">
                  <c:v>2382.8125000000018</c:v>
                </c:pt>
                <c:pt idx="16989">
                  <c:v>2382.8125000000018</c:v>
                </c:pt>
                <c:pt idx="16990">
                  <c:v>2382.8125000000018</c:v>
                </c:pt>
                <c:pt idx="16991">
                  <c:v>2382.8125000000018</c:v>
                </c:pt>
                <c:pt idx="16992">
                  <c:v>2382.8125000000018</c:v>
                </c:pt>
                <c:pt idx="16993">
                  <c:v>2382.8125000000018</c:v>
                </c:pt>
                <c:pt idx="16994">
                  <c:v>2382.8125000000018</c:v>
                </c:pt>
                <c:pt idx="16995">
                  <c:v>2382.8125000000018</c:v>
                </c:pt>
                <c:pt idx="16996">
                  <c:v>2382.8125000000018</c:v>
                </c:pt>
                <c:pt idx="16997">
                  <c:v>2382.8125000000018</c:v>
                </c:pt>
                <c:pt idx="16998">
                  <c:v>2382.8125000000018</c:v>
                </c:pt>
                <c:pt idx="16999">
                  <c:v>2382.8125000000018</c:v>
                </c:pt>
                <c:pt idx="17000">
                  <c:v>2382.8125000000018</c:v>
                </c:pt>
                <c:pt idx="17001">
                  <c:v>2382.8125000000018</c:v>
                </c:pt>
                <c:pt idx="17002">
                  <c:v>2382.8125000000018</c:v>
                </c:pt>
                <c:pt idx="17003">
                  <c:v>2382.8125000000018</c:v>
                </c:pt>
                <c:pt idx="17004">
                  <c:v>2382.8125000000018</c:v>
                </c:pt>
                <c:pt idx="17005">
                  <c:v>2382.8125000000018</c:v>
                </c:pt>
                <c:pt idx="17006">
                  <c:v>2380.3710900000019</c:v>
                </c:pt>
                <c:pt idx="17007">
                  <c:v>2382.8125000000018</c:v>
                </c:pt>
                <c:pt idx="17008">
                  <c:v>2382.8125000000018</c:v>
                </c:pt>
                <c:pt idx="17009">
                  <c:v>2382.8125000000018</c:v>
                </c:pt>
                <c:pt idx="17010">
                  <c:v>2382.8125000000018</c:v>
                </c:pt>
                <c:pt idx="17011">
                  <c:v>2382.8125000000018</c:v>
                </c:pt>
                <c:pt idx="17012">
                  <c:v>2382.8125000000018</c:v>
                </c:pt>
                <c:pt idx="17013">
                  <c:v>2382.8125000000018</c:v>
                </c:pt>
                <c:pt idx="17014">
                  <c:v>2382.8125000000018</c:v>
                </c:pt>
                <c:pt idx="17015">
                  <c:v>2380.3710900000019</c:v>
                </c:pt>
                <c:pt idx="17016">
                  <c:v>2382.8125000000018</c:v>
                </c:pt>
                <c:pt idx="17017">
                  <c:v>2382.8125000000018</c:v>
                </c:pt>
                <c:pt idx="17018">
                  <c:v>2382.8125000000018</c:v>
                </c:pt>
                <c:pt idx="17019">
                  <c:v>2382.8125000000018</c:v>
                </c:pt>
                <c:pt idx="17020">
                  <c:v>2382.8125000000018</c:v>
                </c:pt>
                <c:pt idx="17021">
                  <c:v>2382.8125000000018</c:v>
                </c:pt>
                <c:pt idx="17022">
                  <c:v>2382.8125000000018</c:v>
                </c:pt>
                <c:pt idx="17023">
                  <c:v>2382.8125000000018</c:v>
                </c:pt>
                <c:pt idx="17024">
                  <c:v>2382.8125000000018</c:v>
                </c:pt>
                <c:pt idx="17025">
                  <c:v>2382.8125000000018</c:v>
                </c:pt>
                <c:pt idx="17026">
                  <c:v>2382.8125000000018</c:v>
                </c:pt>
                <c:pt idx="17027">
                  <c:v>2382.8125000000018</c:v>
                </c:pt>
                <c:pt idx="17028">
                  <c:v>2382.8125000000018</c:v>
                </c:pt>
                <c:pt idx="17029">
                  <c:v>2382.8125000000018</c:v>
                </c:pt>
                <c:pt idx="17030">
                  <c:v>2382.8125000000018</c:v>
                </c:pt>
                <c:pt idx="17031">
                  <c:v>2382.8125000000018</c:v>
                </c:pt>
                <c:pt idx="17032">
                  <c:v>2380.3710900000019</c:v>
                </c:pt>
                <c:pt idx="17033">
                  <c:v>2382.8125000000018</c:v>
                </c:pt>
                <c:pt idx="17034">
                  <c:v>2382.8125000000018</c:v>
                </c:pt>
                <c:pt idx="17035">
                  <c:v>2382.8125000000018</c:v>
                </c:pt>
                <c:pt idx="17036">
                  <c:v>2382.8125000000018</c:v>
                </c:pt>
                <c:pt idx="17037">
                  <c:v>2382.8125000000018</c:v>
                </c:pt>
                <c:pt idx="17038">
                  <c:v>2382.8125000000018</c:v>
                </c:pt>
                <c:pt idx="17039">
                  <c:v>2382.8125000000018</c:v>
                </c:pt>
                <c:pt idx="17040">
                  <c:v>2382.8125000000018</c:v>
                </c:pt>
                <c:pt idx="17041">
                  <c:v>2382.8125000000018</c:v>
                </c:pt>
                <c:pt idx="17042">
                  <c:v>2382.8125000000018</c:v>
                </c:pt>
                <c:pt idx="17043">
                  <c:v>2382.8125000000018</c:v>
                </c:pt>
                <c:pt idx="17044">
                  <c:v>2382.8125000000018</c:v>
                </c:pt>
                <c:pt idx="17045">
                  <c:v>2382.8125000000018</c:v>
                </c:pt>
                <c:pt idx="17046">
                  <c:v>2382.8125000000018</c:v>
                </c:pt>
                <c:pt idx="17047">
                  <c:v>2382.8125000000018</c:v>
                </c:pt>
                <c:pt idx="17048">
                  <c:v>2382.8125000000018</c:v>
                </c:pt>
                <c:pt idx="17049">
                  <c:v>2382.8125000000018</c:v>
                </c:pt>
                <c:pt idx="17050">
                  <c:v>2382.8125000000018</c:v>
                </c:pt>
                <c:pt idx="17051">
                  <c:v>2382.8125000000018</c:v>
                </c:pt>
                <c:pt idx="17052">
                  <c:v>2382.8125000000018</c:v>
                </c:pt>
                <c:pt idx="17053">
                  <c:v>2382.8125000000018</c:v>
                </c:pt>
                <c:pt idx="17054">
                  <c:v>2382.8125000000018</c:v>
                </c:pt>
                <c:pt idx="17055">
                  <c:v>2382.8125000000018</c:v>
                </c:pt>
                <c:pt idx="17056">
                  <c:v>2380.3710900000019</c:v>
                </c:pt>
                <c:pt idx="17057">
                  <c:v>2382.8125000000018</c:v>
                </c:pt>
                <c:pt idx="17058">
                  <c:v>2382.8125000000018</c:v>
                </c:pt>
                <c:pt idx="17059">
                  <c:v>2382.8125000000018</c:v>
                </c:pt>
                <c:pt idx="17060">
                  <c:v>2380.3710900000019</c:v>
                </c:pt>
                <c:pt idx="17061">
                  <c:v>2382.8125000000018</c:v>
                </c:pt>
                <c:pt idx="17062">
                  <c:v>2382.8125000000018</c:v>
                </c:pt>
                <c:pt idx="17063">
                  <c:v>2382.8125000000018</c:v>
                </c:pt>
                <c:pt idx="17064">
                  <c:v>2382.8125000000018</c:v>
                </c:pt>
                <c:pt idx="17065">
                  <c:v>2382.8125000000018</c:v>
                </c:pt>
                <c:pt idx="17066">
                  <c:v>2382.8125000000018</c:v>
                </c:pt>
                <c:pt idx="17067">
                  <c:v>2382.8125000000018</c:v>
                </c:pt>
                <c:pt idx="17068">
                  <c:v>2382.8125000000018</c:v>
                </c:pt>
                <c:pt idx="17069">
                  <c:v>2382.8125000000018</c:v>
                </c:pt>
                <c:pt idx="17070">
                  <c:v>2382.8125000000018</c:v>
                </c:pt>
                <c:pt idx="17071">
                  <c:v>2382.8125000000018</c:v>
                </c:pt>
                <c:pt idx="17072">
                  <c:v>2382.8125000000018</c:v>
                </c:pt>
                <c:pt idx="17073">
                  <c:v>2382.8125000000018</c:v>
                </c:pt>
                <c:pt idx="17074">
                  <c:v>2382.8125000000018</c:v>
                </c:pt>
                <c:pt idx="17075">
                  <c:v>2382.8125000000018</c:v>
                </c:pt>
                <c:pt idx="17076">
                  <c:v>2382.8125000000018</c:v>
                </c:pt>
                <c:pt idx="17077">
                  <c:v>2382.8125000000018</c:v>
                </c:pt>
                <c:pt idx="17078">
                  <c:v>2380.3710900000019</c:v>
                </c:pt>
                <c:pt idx="17079">
                  <c:v>2382.8125000000018</c:v>
                </c:pt>
                <c:pt idx="17080">
                  <c:v>2380.3710900000019</c:v>
                </c:pt>
                <c:pt idx="17081">
                  <c:v>2382.8125000000018</c:v>
                </c:pt>
                <c:pt idx="17082">
                  <c:v>2382.8125000000018</c:v>
                </c:pt>
                <c:pt idx="17083">
                  <c:v>2382.8125000000018</c:v>
                </c:pt>
                <c:pt idx="17084">
                  <c:v>2382.8125000000018</c:v>
                </c:pt>
                <c:pt idx="17085">
                  <c:v>2382.8125000000018</c:v>
                </c:pt>
                <c:pt idx="17086">
                  <c:v>2380.3710900000019</c:v>
                </c:pt>
                <c:pt idx="17087">
                  <c:v>2382.8125000000018</c:v>
                </c:pt>
                <c:pt idx="17088">
                  <c:v>2380.3710900000019</c:v>
                </c:pt>
                <c:pt idx="17089">
                  <c:v>2382.8125000000018</c:v>
                </c:pt>
                <c:pt idx="17090">
                  <c:v>2382.8125000000018</c:v>
                </c:pt>
                <c:pt idx="17091">
                  <c:v>2382.8125000000018</c:v>
                </c:pt>
                <c:pt idx="17092">
                  <c:v>2382.8125000000018</c:v>
                </c:pt>
                <c:pt idx="17093">
                  <c:v>2382.8125000000018</c:v>
                </c:pt>
                <c:pt idx="17094">
                  <c:v>2382.8125000000018</c:v>
                </c:pt>
                <c:pt idx="17095">
                  <c:v>2382.8125000000018</c:v>
                </c:pt>
                <c:pt idx="17096">
                  <c:v>2382.8125000000018</c:v>
                </c:pt>
                <c:pt idx="17097">
                  <c:v>2382.8125000000018</c:v>
                </c:pt>
                <c:pt idx="17098">
                  <c:v>2382.8125000000018</c:v>
                </c:pt>
                <c:pt idx="17099">
                  <c:v>2382.8125000000018</c:v>
                </c:pt>
                <c:pt idx="17100">
                  <c:v>2382.8125000000018</c:v>
                </c:pt>
                <c:pt idx="17101">
                  <c:v>2382.8125000000018</c:v>
                </c:pt>
                <c:pt idx="17102">
                  <c:v>2382.8125000000018</c:v>
                </c:pt>
                <c:pt idx="17103">
                  <c:v>2382.8125000000018</c:v>
                </c:pt>
                <c:pt idx="17104">
                  <c:v>2382.8125000000018</c:v>
                </c:pt>
                <c:pt idx="17105">
                  <c:v>2380.3710900000019</c:v>
                </c:pt>
                <c:pt idx="17106">
                  <c:v>2382.8125000000018</c:v>
                </c:pt>
                <c:pt idx="17107">
                  <c:v>2382.8125000000018</c:v>
                </c:pt>
                <c:pt idx="17108">
                  <c:v>2382.8125000000018</c:v>
                </c:pt>
                <c:pt idx="17109">
                  <c:v>2382.8125000000018</c:v>
                </c:pt>
                <c:pt idx="17110">
                  <c:v>2382.8125000000018</c:v>
                </c:pt>
                <c:pt idx="17111">
                  <c:v>2382.8125000000018</c:v>
                </c:pt>
                <c:pt idx="17112">
                  <c:v>2380.3710900000019</c:v>
                </c:pt>
                <c:pt idx="17113">
                  <c:v>2382.8125000000018</c:v>
                </c:pt>
                <c:pt idx="17114">
                  <c:v>2382.8125000000018</c:v>
                </c:pt>
                <c:pt idx="17115">
                  <c:v>2382.8125000000018</c:v>
                </c:pt>
                <c:pt idx="17116">
                  <c:v>2382.8125000000018</c:v>
                </c:pt>
                <c:pt idx="17117">
                  <c:v>2382.8125000000018</c:v>
                </c:pt>
                <c:pt idx="17118">
                  <c:v>2382.8125000000018</c:v>
                </c:pt>
                <c:pt idx="17119">
                  <c:v>2382.8125000000018</c:v>
                </c:pt>
                <c:pt idx="17120">
                  <c:v>2380.3710900000019</c:v>
                </c:pt>
                <c:pt idx="17121">
                  <c:v>2382.8125000000018</c:v>
                </c:pt>
                <c:pt idx="17122">
                  <c:v>2382.8125000000018</c:v>
                </c:pt>
                <c:pt idx="17123">
                  <c:v>2382.8125000000018</c:v>
                </c:pt>
                <c:pt idx="17124">
                  <c:v>2382.8125000000018</c:v>
                </c:pt>
                <c:pt idx="17125">
                  <c:v>2382.8125000000018</c:v>
                </c:pt>
                <c:pt idx="17126">
                  <c:v>2382.8125000000018</c:v>
                </c:pt>
                <c:pt idx="17127">
                  <c:v>2380.3710900000019</c:v>
                </c:pt>
                <c:pt idx="17128">
                  <c:v>2382.8125000000018</c:v>
                </c:pt>
                <c:pt idx="17129">
                  <c:v>2382.8125000000018</c:v>
                </c:pt>
                <c:pt idx="17130">
                  <c:v>2382.8125000000018</c:v>
                </c:pt>
                <c:pt idx="17131">
                  <c:v>2380.3710900000019</c:v>
                </c:pt>
                <c:pt idx="17132">
                  <c:v>2382.8125000000018</c:v>
                </c:pt>
                <c:pt idx="17133">
                  <c:v>2382.8125000000018</c:v>
                </c:pt>
                <c:pt idx="17134">
                  <c:v>2380.3710900000019</c:v>
                </c:pt>
                <c:pt idx="17135">
                  <c:v>2382.8125000000018</c:v>
                </c:pt>
                <c:pt idx="17136">
                  <c:v>2382.8125000000018</c:v>
                </c:pt>
                <c:pt idx="17137">
                  <c:v>2382.8125000000018</c:v>
                </c:pt>
                <c:pt idx="17138">
                  <c:v>2382.8125000000018</c:v>
                </c:pt>
                <c:pt idx="17139">
                  <c:v>2382.8125000000018</c:v>
                </c:pt>
                <c:pt idx="17140">
                  <c:v>2382.8125000000018</c:v>
                </c:pt>
                <c:pt idx="17141">
                  <c:v>2382.8125000000018</c:v>
                </c:pt>
                <c:pt idx="17142">
                  <c:v>2382.8125000000018</c:v>
                </c:pt>
                <c:pt idx="17143">
                  <c:v>2382.8125000000018</c:v>
                </c:pt>
                <c:pt idx="17144">
                  <c:v>2382.8125000000018</c:v>
                </c:pt>
                <c:pt idx="17145">
                  <c:v>2380.3710900000019</c:v>
                </c:pt>
                <c:pt idx="17146">
                  <c:v>2382.8125000000018</c:v>
                </c:pt>
                <c:pt idx="17147">
                  <c:v>2382.8125000000018</c:v>
                </c:pt>
                <c:pt idx="17148">
                  <c:v>2382.8125000000018</c:v>
                </c:pt>
                <c:pt idx="17149">
                  <c:v>2382.8125000000018</c:v>
                </c:pt>
                <c:pt idx="17150">
                  <c:v>2382.8125000000018</c:v>
                </c:pt>
                <c:pt idx="17151">
                  <c:v>2382.8125000000018</c:v>
                </c:pt>
                <c:pt idx="17152">
                  <c:v>2382.8125000000018</c:v>
                </c:pt>
                <c:pt idx="17153">
                  <c:v>2382.8125000000018</c:v>
                </c:pt>
                <c:pt idx="17154">
                  <c:v>2382.8125000000018</c:v>
                </c:pt>
                <c:pt idx="17155">
                  <c:v>2382.8125000000018</c:v>
                </c:pt>
                <c:pt idx="17156">
                  <c:v>2382.8125000000018</c:v>
                </c:pt>
                <c:pt idx="17157">
                  <c:v>2382.8125000000018</c:v>
                </c:pt>
                <c:pt idx="17158">
                  <c:v>2382.8125000000018</c:v>
                </c:pt>
                <c:pt idx="17159">
                  <c:v>2382.8125000000018</c:v>
                </c:pt>
                <c:pt idx="17160">
                  <c:v>2380.3710900000019</c:v>
                </c:pt>
                <c:pt idx="17161">
                  <c:v>2382.8125000000018</c:v>
                </c:pt>
                <c:pt idx="17162">
                  <c:v>2382.8125000000018</c:v>
                </c:pt>
                <c:pt idx="17163">
                  <c:v>2380.3710900000019</c:v>
                </c:pt>
                <c:pt idx="17164">
                  <c:v>2382.8125000000018</c:v>
                </c:pt>
                <c:pt idx="17165">
                  <c:v>2382.8125000000018</c:v>
                </c:pt>
                <c:pt idx="17166">
                  <c:v>2380.3710900000019</c:v>
                </c:pt>
                <c:pt idx="17167">
                  <c:v>2380.3710900000019</c:v>
                </c:pt>
                <c:pt idx="17168">
                  <c:v>2382.8125000000018</c:v>
                </c:pt>
                <c:pt idx="17169">
                  <c:v>2382.8125000000018</c:v>
                </c:pt>
                <c:pt idx="17170">
                  <c:v>2382.8125000000018</c:v>
                </c:pt>
                <c:pt idx="17171">
                  <c:v>2380.3710900000019</c:v>
                </c:pt>
                <c:pt idx="17172">
                  <c:v>2382.8125000000018</c:v>
                </c:pt>
                <c:pt idx="17173">
                  <c:v>2380.3710900000019</c:v>
                </c:pt>
                <c:pt idx="17174">
                  <c:v>2382.8125000000018</c:v>
                </c:pt>
                <c:pt idx="17175">
                  <c:v>2382.8125000000018</c:v>
                </c:pt>
                <c:pt idx="17176">
                  <c:v>2382.8125000000018</c:v>
                </c:pt>
                <c:pt idx="17177">
                  <c:v>2382.8125000000018</c:v>
                </c:pt>
                <c:pt idx="17178">
                  <c:v>2382.8125000000018</c:v>
                </c:pt>
                <c:pt idx="17179">
                  <c:v>2382.8125000000018</c:v>
                </c:pt>
                <c:pt idx="17180">
                  <c:v>2382.8125000000018</c:v>
                </c:pt>
                <c:pt idx="17181">
                  <c:v>2382.8125000000018</c:v>
                </c:pt>
                <c:pt idx="17182">
                  <c:v>2382.8125000000018</c:v>
                </c:pt>
                <c:pt idx="17183">
                  <c:v>2380.3710900000019</c:v>
                </c:pt>
                <c:pt idx="17184">
                  <c:v>2382.8125000000018</c:v>
                </c:pt>
                <c:pt idx="17185">
                  <c:v>2382.8125000000018</c:v>
                </c:pt>
                <c:pt idx="17186">
                  <c:v>2382.8125000000018</c:v>
                </c:pt>
                <c:pt idx="17187">
                  <c:v>2380.3710900000019</c:v>
                </c:pt>
                <c:pt idx="17188">
                  <c:v>2382.8125000000018</c:v>
                </c:pt>
                <c:pt idx="17189">
                  <c:v>2380.3710900000019</c:v>
                </c:pt>
                <c:pt idx="17190">
                  <c:v>2382.8125000000018</c:v>
                </c:pt>
                <c:pt idx="17191">
                  <c:v>2382.8125000000018</c:v>
                </c:pt>
                <c:pt idx="17192">
                  <c:v>2382.8125000000018</c:v>
                </c:pt>
                <c:pt idx="17193">
                  <c:v>2382.8125000000018</c:v>
                </c:pt>
                <c:pt idx="17194">
                  <c:v>2382.8125000000018</c:v>
                </c:pt>
                <c:pt idx="17195">
                  <c:v>2382.8125000000018</c:v>
                </c:pt>
                <c:pt idx="17196">
                  <c:v>2382.8125000000018</c:v>
                </c:pt>
                <c:pt idx="17197">
                  <c:v>2382.8125000000018</c:v>
                </c:pt>
                <c:pt idx="17198">
                  <c:v>2382.8125000000018</c:v>
                </c:pt>
                <c:pt idx="17199">
                  <c:v>2382.8125000000018</c:v>
                </c:pt>
                <c:pt idx="17200">
                  <c:v>2382.8125000000018</c:v>
                </c:pt>
                <c:pt idx="17201">
                  <c:v>2382.8125000000018</c:v>
                </c:pt>
                <c:pt idx="17202">
                  <c:v>2382.8125000000018</c:v>
                </c:pt>
                <c:pt idx="17203">
                  <c:v>2382.8125000000018</c:v>
                </c:pt>
                <c:pt idx="17204">
                  <c:v>2382.8125000000018</c:v>
                </c:pt>
                <c:pt idx="17205">
                  <c:v>2382.8125000000018</c:v>
                </c:pt>
                <c:pt idx="17206">
                  <c:v>2382.8125000000018</c:v>
                </c:pt>
                <c:pt idx="17207">
                  <c:v>2382.8125000000018</c:v>
                </c:pt>
                <c:pt idx="17208">
                  <c:v>2380.3710900000019</c:v>
                </c:pt>
                <c:pt idx="17209">
                  <c:v>2382.8125000000018</c:v>
                </c:pt>
                <c:pt idx="17210">
                  <c:v>2382.8125000000018</c:v>
                </c:pt>
                <c:pt idx="17211">
                  <c:v>2382.8125000000018</c:v>
                </c:pt>
                <c:pt idx="17212">
                  <c:v>2382.8125000000018</c:v>
                </c:pt>
                <c:pt idx="17213">
                  <c:v>2382.8125000000018</c:v>
                </c:pt>
                <c:pt idx="17214">
                  <c:v>2382.8125000000018</c:v>
                </c:pt>
                <c:pt idx="17215">
                  <c:v>2380.3710900000019</c:v>
                </c:pt>
                <c:pt idx="17216">
                  <c:v>2380.3710900000019</c:v>
                </c:pt>
                <c:pt idx="17217">
                  <c:v>2380.3710900000019</c:v>
                </c:pt>
                <c:pt idx="17218">
                  <c:v>2382.8125000000018</c:v>
                </c:pt>
                <c:pt idx="17219">
                  <c:v>2382.8125000000018</c:v>
                </c:pt>
                <c:pt idx="17220">
                  <c:v>2380.3710900000019</c:v>
                </c:pt>
                <c:pt idx="17221">
                  <c:v>2382.8125000000018</c:v>
                </c:pt>
                <c:pt idx="17222">
                  <c:v>2380.3710900000019</c:v>
                </c:pt>
                <c:pt idx="17223">
                  <c:v>2382.8125000000018</c:v>
                </c:pt>
                <c:pt idx="17224">
                  <c:v>2382.8125000000018</c:v>
                </c:pt>
                <c:pt idx="17225">
                  <c:v>2382.8125000000018</c:v>
                </c:pt>
                <c:pt idx="17226">
                  <c:v>2382.8125000000018</c:v>
                </c:pt>
                <c:pt idx="17227">
                  <c:v>2382.8125000000018</c:v>
                </c:pt>
                <c:pt idx="17228">
                  <c:v>2382.8125000000018</c:v>
                </c:pt>
                <c:pt idx="17229">
                  <c:v>2382.8125000000018</c:v>
                </c:pt>
                <c:pt idx="17230">
                  <c:v>2382.8125000000018</c:v>
                </c:pt>
                <c:pt idx="17231">
                  <c:v>2380.3710900000019</c:v>
                </c:pt>
                <c:pt idx="17232">
                  <c:v>2382.8125000000018</c:v>
                </c:pt>
                <c:pt idx="17233">
                  <c:v>2380.3710900000019</c:v>
                </c:pt>
                <c:pt idx="17234">
                  <c:v>2382.8125000000018</c:v>
                </c:pt>
                <c:pt idx="17235">
                  <c:v>2382.8125000000018</c:v>
                </c:pt>
                <c:pt idx="17236">
                  <c:v>2382.8125000000018</c:v>
                </c:pt>
                <c:pt idx="17237">
                  <c:v>2380.3710900000019</c:v>
                </c:pt>
                <c:pt idx="17238">
                  <c:v>2382.8125000000018</c:v>
                </c:pt>
                <c:pt idx="17239">
                  <c:v>2380.3710900000019</c:v>
                </c:pt>
                <c:pt idx="17240">
                  <c:v>2382.8125000000018</c:v>
                </c:pt>
                <c:pt idx="17241">
                  <c:v>2382.8125000000018</c:v>
                </c:pt>
                <c:pt idx="17242">
                  <c:v>2382.8125000000018</c:v>
                </c:pt>
                <c:pt idx="17243">
                  <c:v>2382.8125000000018</c:v>
                </c:pt>
                <c:pt idx="17244">
                  <c:v>2382.8125000000018</c:v>
                </c:pt>
                <c:pt idx="17245">
                  <c:v>2382.8125000000018</c:v>
                </c:pt>
                <c:pt idx="17246">
                  <c:v>2382.8125000000018</c:v>
                </c:pt>
                <c:pt idx="17247">
                  <c:v>2382.8125000000018</c:v>
                </c:pt>
                <c:pt idx="17248">
                  <c:v>2382.8125000000018</c:v>
                </c:pt>
                <c:pt idx="17249">
                  <c:v>2380.3710900000019</c:v>
                </c:pt>
                <c:pt idx="17250">
                  <c:v>2382.8125000000018</c:v>
                </c:pt>
                <c:pt idx="17251">
                  <c:v>2382.8125000000018</c:v>
                </c:pt>
                <c:pt idx="17252">
                  <c:v>2382.8125000000018</c:v>
                </c:pt>
                <c:pt idx="17253">
                  <c:v>2382.8125000000018</c:v>
                </c:pt>
                <c:pt idx="17254">
                  <c:v>2380.3710900000019</c:v>
                </c:pt>
                <c:pt idx="17255">
                  <c:v>2382.8125000000018</c:v>
                </c:pt>
                <c:pt idx="17256">
                  <c:v>2382.8125000000018</c:v>
                </c:pt>
                <c:pt idx="17257">
                  <c:v>2382.8125000000018</c:v>
                </c:pt>
                <c:pt idx="17258">
                  <c:v>2382.8125000000018</c:v>
                </c:pt>
                <c:pt idx="17259">
                  <c:v>2380.3710900000019</c:v>
                </c:pt>
                <c:pt idx="17260">
                  <c:v>2382.8125000000018</c:v>
                </c:pt>
                <c:pt idx="17261">
                  <c:v>2382.8125000000018</c:v>
                </c:pt>
                <c:pt idx="17262">
                  <c:v>2382.8125000000018</c:v>
                </c:pt>
                <c:pt idx="17263">
                  <c:v>2382.8125000000018</c:v>
                </c:pt>
                <c:pt idx="17264">
                  <c:v>2382.8125000000018</c:v>
                </c:pt>
                <c:pt idx="17265">
                  <c:v>2380.3710900000019</c:v>
                </c:pt>
                <c:pt idx="17266">
                  <c:v>2382.8125000000018</c:v>
                </c:pt>
                <c:pt idx="17267">
                  <c:v>2382.8125000000018</c:v>
                </c:pt>
                <c:pt idx="17268">
                  <c:v>2382.8125000000018</c:v>
                </c:pt>
                <c:pt idx="17269">
                  <c:v>2382.8125000000018</c:v>
                </c:pt>
                <c:pt idx="17270">
                  <c:v>2382.8125000000018</c:v>
                </c:pt>
                <c:pt idx="17271">
                  <c:v>2382.8125000000018</c:v>
                </c:pt>
                <c:pt idx="17272">
                  <c:v>2382.8125000000018</c:v>
                </c:pt>
                <c:pt idx="17273">
                  <c:v>2382.8125000000018</c:v>
                </c:pt>
                <c:pt idx="17274">
                  <c:v>2382.8125000000018</c:v>
                </c:pt>
                <c:pt idx="17275">
                  <c:v>2382.8125000000018</c:v>
                </c:pt>
                <c:pt idx="17276">
                  <c:v>2382.8125000000018</c:v>
                </c:pt>
                <c:pt idx="17277">
                  <c:v>2380.3710900000019</c:v>
                </c:pt>
                <c:pt idx="17278">
                  <c:v>2380.3710900000019</c:v>
                </c:pt>
                <c:pt idx="17279">
                  <c:v>2382.8125000000018</c:v>
                </c:pt>
                <c:pt idx="17280">
                  <c:v>2380.3710900000019</c:v>
                </c:pt>
                <c:pt idx="17281">
                  <c:v>2382.8125000000018</c:v>
                </c:pt>
                <c:pt idx="17282">
                  <c:v>2382.8125000000018</c:v>
                </c:pt>
                <c:pt idx="17283">
                  <c:v>2380.3710900000019</c:v>
                </c:pt>
                <c:pt idx="17284">
                  <c:v>2382.8125000000018</c:v>
                </c:pt>
                <c:pt idx="17285">
                  <c:v>2382.8125000000018</c:v>
                </c:pt>
                <c:pt idx="17286">
                  <c:v>2380.3710900000019</c:v>
                </c:pt>
                <c:pt idx="17287">
                  <c:v>2380.3710900000019</c:v>
                </c:pt>
                <c:pt idx="17288">
                  <c:v>2382.8125000000018</c:v>
                </c:pt>
                <c:pt idx="17289">
                  <c:v>2382.8125000000018</c:v>
                </c:pt>
                <c:pt idx="17290">
                  <c:v>2382.8125000000018</c:v>
                </c:pt>
                <c:pt idx="17291">
                  <c:v>2382.8125000000018</c:v>
                </c:pt>
                <c:pt idx="17292">
                  <c:v>2382.8125000000018</c:v>
                </c:pt>
                <c:pt idx="17293">
                  <c:v>2382.8125000000018</c:v>
                </c:pt>
                <c:pt idx="17294">
                  <c:v>2382.8125000000018</c:v>
                </c:pt>
                <c:pt idx="17295">
                  <c:v>2380.3710900000019</c:v>
                </c:pt>
                <c:pt idx="17296">
                  <c:v>2382.8125000000018</c:v>
                </c:pt>
                <c:pt idx="17297">
                  <c:v>2382.8125000000018</c:v>
                </c:pt>
                <c:pt idx="17298">
                  <c:v>2380.3710900000019</c:v>
                </c:pt>
                <c:pt idx="17299">
                  <c:v>2382.8125000000018</c:v>
                </c:pt>
                <c:pt idx="17300">
                  <c:v>2380.3710900000019</c:v>
                </c:pt>
                <c:pt idx="17301">
                  <c:v>2382.8125000000018</c:v>
                </c:pt>
                <c:pt idx="17302">
                  <c:v>2382.8125000000018</c:v>
                </c:pt>
                <c:pt idx="17303">
                  <c:v>2382.8125000000018</c:v>
                </c:pt>
                <c:pt idx="17304">
                  <c:v>2382.8125000000018</c:v>
                </c:pt>
                <c:pt idx="17305">
                  <c:v>2382.8125000000018</c:v>
                </c:pt>
                <c:pt idx="17306">
                  <c:v>2382.8125000000018</c:v>
                </c:pt>
                <c:pt idx="17307">
                  <c:v>2382.8125000000018</c:v>
                </c:pt>
                <c:pt idx="17308">
                  <c:v>2382.8125000000018</c:v>
                </c:pt>
                <c:pt idx="17309">
                  <c:v>2382.8125000000018</c:v>
                </c:pt>
                <c:pt idx="17310">
                  <c:v>2382.8125000000018</c:v>
                </c:pt>
                <c:pt idx="17311">
                  <c:v>2382.8125000000018</c:v>
                </c:pt>
                <c:pt idx="17312">
                  <c:v>2382.8125000000018</c:v>
                </c:pt>
                <c:pt idx="17313">
                  <c:v>2382.8125000000018</c:v>
                </c:pt>
                <c:pt idx="17314">
                  <c:v>2382.8125000000018</c:v>
                </c:pt>
                <c:pt idx="17315">
                  <c:v>2382.8125000000018</c:v>
                </c:pt>
                <c:pt idx="17316">
                  <c:v>2382.8125000000018</c:v>
                </c:pt>
                <c:pt idx="17317">
                  <c:v>2382.8125000000018</c:v>
                </c:pt>
                <c:pt idx="17318">
                  <c:v>2382.8125000000018</c:v>
                </c:pt>
                <c:pt idx="17319">
                  <c:v>2380.3710900000019</c:v>
                </c:pt>
                <c:pt idx="17320">
                  <c:v>2380.3710900000019</c:v>
                </c:pt>
                <c:pt idx="17321">
                  <c:v>2382.8125000000018</c:v>
                </c:pt>
                <c:pt idx="17322">
                  <c:v>2382.8125000000018</c:v>
                </c:pt>
                <c:pt idx="17323">
                  <c:v>2382.8125000000018</c:v>
                </c:pt>
                <c:pt idx="17324">
                  <c:v>2382.8125000000018</c:v>
                </c:pt>
                <c:pt idx="17325">
                  <c:v>2382.8125000000018</c:v>
                </c:pt>
                <c:pt idx="17326">
                  <c:v>2380.3710900000019</c:v>
                </c:pt>
                <c:pt idx="17327">
                  <c:v>2380.3710900000019</c:v>
                </c:pt>
                <c:pt idx="17328">
                  <c:v>2380.3710900000019</c:v>
                </c:pt>
                <c:pt idx="17329">
                  <c:v>2380.3710900000019</c:v>
                </c:pt>
                <c:pt idx="17330">
                  <c:v>2380.3710900000019</c:v>
                </c:pt>
                <c:pt idx="17331">
                  <c:v>2382.8125000000018</c:v>
                </c:pt>
                <c:pt idx="17332">
                  <c:v>2382.8125000000018</c:v>
                </c:pt>
                <c:pt idx="17333">
                  <c:v>2382.8125000000018</c:v>
                </c:pt>
                <c:pt idx="17334">
                  <c:v>2382.8125000000018</c:v>
                </c:pt>
                <c:pt idx="17335">
                  <c:v>2380.3710900000019</c:v>
                </c:pt>
                <c:pt idx="17336">
                  <c:v>2380.3710900000019</c:v>
                </c:pt>
                <c:pt idx="17337">
                  <c:v>2382.8125000000018</c:v>
                </c:pt>
                <c:pt idx="17338">
                  <c:v>2382.8125000000018</c:v>
                </c:pt>
                <c:pt idx="17339">
                  <c:v>2382.8125000000018</c:v>
                </c:pt>
                <c:pt idx="17340">
                  <c:v>2382.8125000000018</c:v>
                </c:pt>
                <c:pt idx="17341">
                  <c:v>2380.3710900000019</c:v>
                </c:pt>
                <c:pt idx="17342">
                  <c:v>2380.3710900000019</c:v>
                </c:pt>
                <c:pt idx="17343">
                  <c:v>2382.8125000000018</c:v>
                </c:pt>
                <c:pt idx="17344">
                  <c:v>2382.8125000000018</c:v>
                </c:pt>
                <c:pt idx="17345">
                  <c:v>2382.8125000000018</c:v>
                </c:pt>
                <c:pt idx="17346">
                  <c:v>2382.8125000000018</c:v>
                </c:pt>
                <c:pt idx="17347">
                  <c:v>2382.8125000000018</c:v>
                </c:pt>
                <c:pt idx="17348">
                  <c:v>2382.8125000000018</c:v>
                </c:pt>
                <c:pt idx="17349">
                  <c:v>2382.8125000000018</c:v>
                </c:pt>
                <c:pt idx="17350">
                  <c:v>2382.8125000000018</c:v>
                </c:pt>
                <c:pt idx="17351">
                  <c:v>2382.8125000000018</c:v>
                </c:pt>
                <c:pt idx="17352">
                  <c:v>2382.8125000000018</c:v>
                </c:pt>
                <c:pt idx="17353">
                  <c:v>2382.8125000000018</c:v>
                </c:pt>
                <c:pt idx="17354">
                  <c:v>2382.8125000000018</c:v>
                </c:pt>
                <c:pt idx="17355">
                  <c:v>2382.8125000000018</c:v>
                </c:pt>
                <c:pt idx="17356">
                  <c:v>2382.8125000000018</c:v>
                </c:pt>
                <c:pt idx="17357">
                  <c:v>2382.8125000000018</c:v>
                </c:pt>
                <c:pt idx="17358">
                  <c:v>2382.8125000000018</c:v>
                </c:pt>
                <c:pt idx="17359">
                  <c:v>2382.8125000000018</c:v>
                </c:pt>
                <c:pt idx="17360">
                  <c:v>2382.8125000000018</c:v>
                </c:pt>
                <c:pt idx="17361">
                  <c:v>2382.8125000000018</c:v>
                </c:pt>
                <c:pt idx="17362">
                  <c:v>2382.8125000000018</c:v>
                </c:pt>
                <c:pt idx="17363">
                  <c:v>2382.8125000000018</c:v>
                </c:pt>
                <c:pt idx="17364">
                  <c:v>2380.3710900000019</c:v>
                </c:pt>
                <c:pt idx="17365">
                  <c:v>2382.8125000000018</c:v>
                </c:pt>
                <c:pt idx="17366">
                  <c:v>2382.8125000000018</c:v>
                </c:pt>
                <c:pt idx="17367">
                  <c:v>2380.3710900000019</c:v>
                </c:pt>
                <c:pt idx="17368">
                  <c:v>2382.8125000000018</c:v>
                </c:pt>
                <c:pt idx="17369">
                  <c:v>2380.3710900000019</c:v>
                </c:pt>
                <c:pt idx="17370">
                  <c:v>2382.8125000000018</c:v>
                </c:pt>
                <c:pt idx="17371">
                  <c:v>2382.8125000000018</c:v>
                </c:pt>
                <c:pt idx="17372">
                  <c:v>2380.3710900000019</c:v>
                </c:pt>
                <c:pt idx="17373">
                  <c:v>2382.8125000000018</c:v>
                </c:pt>
                <c:pt idx="17374">
                  <c:v>2382.8125000000018</c:v>
                </c:pt>
                <c:pt idx="17375">
                  <c:v>2382.8125000000018</c:v>
                </c:pt>
                <c:pt idx="17376">
                  <c:v>2382.8125000000018</c:v>
                </c:pt>
                <c:pt idx="17377">
                  <c:v>2382.8125000000018</c:v>
                </c:pt>
                <c:pt idx="17378">
                  <c:v>2382.8125000000018</c:v>
                </c:pt>
                <c:pt idx="17379">
                  <c:v>2382.8125000000018</c:v>
                </c:pt>
                <c:pt idx="17380">
                  <c:v>2380.3710900000019</c:v>
                </c:pt>
                <c:pt idx="17381">
                  <c:v>2382.8125000000018</c:v>
                </c:pt>
                <c:pt idx="17382">
                  <c:v>2382.8125000000018</c:v>
                </c:pt>
                <c:pt idx="17383">
                  <c:v>2382.8125000000018</c:v>
                </c:pt>
                <c:pt idx="17384">
                  <c:v>2382.8125000000018</c:v>
                </c:pt>
                <c:pt idx="17385">
                  <c:v>2380.3710900000019</c:v>
                </c:pt>
                <c:pt idx="17386">
                  <c:v>2382.8125000000018</c:v>
                </c:pt>
                <c:pt idx="17387">
                  <c:v>2382.8125000000018</c:v>
                </c:pt>
                <c:pt idx="17388">
                  <c:v>2382.8125000000018</c:v>
                </c:pt>
                <c:pt idx="17389">
                  <c:v>2382.8125000000018</c:v>
                </c:pt>
                <c:pt idx="17390">
                  <c:v>2380.3710900000019</c:v>
                </c:pt>
                <c:pt idx="17391">
                  <c:v>2382.8125000000018</c:v>
                </c:pt>
                <c:pt idx="17392">
                  <c:v>2382.8125000000018</c:v>
                </c:pt>
                <c:pt idx="17393">
                  <c:v>2382.8125000000018</c:v>
                </c:pt>
                <c:pt idx="17394">
                  <c:v>2382.8125000000018</c:v>
                </c:pt>
                <c:pt idx="17395">
                  <c:v>2380.3710900000019</c:v>
                </c:pt>
                <c:pt idx="17396">
                  <c:v>2382.8125000000018</c:v>
                </c:pt>
                <c:pt idx="17397">
                  <c:v>2382.8125000000018</c:v>
                </c:pt>
                <c:pt idx="17398">
                  <c:v>2380.3710900000019</c:v>
                </c:pt>
                <c:pt idx="17399">
                  <c:v>2382.8125000000018</c:v>
                </c:pt>
                <c:pt idx="17400">
                  <c:v>2382.8125000000018</c:v>
                </c:pt>
                <c:pt idx="17401">
                  <c:v>2382.8125000000018</c:v>
                </c:pt>
                <c:pt idx="17402">
                  <c:v>2382.8125000000018</c:v>
                </c:pt>
                <c:pt idx="17403">
                  <c:v>2382.8125000000018</c:v>
                </c:pt>
                <c:pt idx="17404">
                  <c:v>2382.8125000000018</c:v>
                </c:pt>
                <c:pt idx="17405">
                  <c:v>2380.3710900000019</c:v>
                </c:pt>
                <c:pt idx="17406">
                  <c:v>2382.8125000000018</c:v>
                </c:pt>
                <c:pt idx="17407">
                  <c:v>2382.8125000000018</c:v>
                </c:pt>
                <c:pt idx="17408">
                  <c:v>2382.8125000000018</c:v>
                </c:pt>
                <c:pt idx="17409">
                  <c:v>2382.8125000000018</c:v>
                </c:pt>
                <c:pt idx="17410">
                  <c:v>2382.8125000000018</c:v>
                </c:pt>
                <c:pt idx="17411">
                  <c:v>2382.8125000000018</c:v>
                </c:pt>
                <c:pt idx="17412">
                  <c:v>2382.8125000000018</c:v>
                </c:pt>
                <c:pt idx="17413">
                  <c:v>2382.8125000000018</c:v>
                </c:pt>
                <c:pt idx="17414">
                  <c:v>2382.8125000000018</c:v>
                </c:pt>
                <c:pt idx="17415">
                  <c:v>2382.8125000000018</c:v>
                </c:pt>
                <c:pt idx="17416">
                  <c:v>2380.3710900000019</c:v>
                </c:pt>
                <c:pt idx="17417">
                  <c:v>2382.8125000000018</c:v>
                </c:pt>
                <c:pt idx="17418">
                  <c:v>2380.3710900000019</c:v>
                </c:pt>
                <c:pt idx="17419">
                  <c:v>2382.8125000000018</c:v>
                </c:pt>
                <c:pt idx="17420">
                  <c:v>2382.8125000000018</c:v>
                </c:pt>
                <c:pt idx="17421">
                  <c:v>2382.8125000000018</c:v>
                </c:pt>
                <c:pt idx="17422">
                  <c:v>2382.8125000000018</c:v>
                </c:pt>
                <c:pt idx="17423">
                  <c:v>2382.8125000000018</c:v>
                </c:pt>
                <c:pt idx="17424">
                  <c:v>2382.8125000000018</c:v>
                </c:pt>
                <c:pt idx="17425">
                  <c:v>2382.8125000000018</c:v>
                </c:pt>
                <c:pt idx="17426">
                  <c:v>2382.8125000000018</c:v>
                </c:pt>
                <c:pt idx="17427">
                  <c:v>2382.8125000000018</c:v>
                </c:pt>
                <c:pt idx="17428">
                  <c:v>2380.3710900000019</c:v>
                </c:pt>
                <c:pt idx="17429">
                  <c:v>2382.8125000000018</c:v>
                </c:pt>
                <c:pt idx="17430">
                  <c:v>2382.8125000000018</c:v>
                </c:pt>
                <c:pt idx="17431">
                  <c:v>2382.8125000000018</c:v>
                </c:pt>
                <c:pt idx="17432">
                  <c:v>2382.8125000000018</c:v>
                </c:pt>
                <c:pt idx="17433">
                  <c:v>2382.8125000000018</c:v>
                </c:pt>
                <c:pt idx="17434">
                  <c:v>2382.8125000000018</c:v>
                </c:pt>
                <c:pt idx="17435">
                  <c:v>2382.8125000000018</c:v>
                </c:pt>
                <c:pt idx="17436">
                  <c:v>2380.3710900000019</c:v>
                </c:pt>
                <c:pt idx="17437">
                  <c:v>2382.8125000000018</c:v>
                </c:pt>
                <c:pt idx="17438">
                  <c:v>2382.8125000000018</c:v>
                </c:pt>
                <c:pt idx="17439">
                  <c:v>2382.8125000000018</c:v>
                </c:pt>
                <c:pt idx="17440">
                  <c:v>2382.8125000000018</c:v>
                </c:pt>
                <c:pt idx="17441">
                  <c:v>2380.3710900000019</c:v>
                </c:pt>
                <c:pt idx="17442">
                  <c:v>2382.8125000000018</c:v>
                </c:pt>
                <c:pt idx="17443">
                  <c:v>2382.8125000000018</c:v>
                </c:pt>
                <c:pt idx="17444">
                  <c:v>2382.8125000000018</c:v>
                </c:pt>
                <c:pt idx="17445">
                  <c:v>2380.3710900000019</c:v>
                </c:pt>
                <c:pt idx="17446">
                  <c:v>2382.8125000000018</c:v>
                </c:pt>
                <c:pt idx="17447">
                  <c:v>2382.8125000000018</c:v>
                </c:pt>
                <c:pt idx="17448">
                  <c:v>2382.8125000000018</c:v>
                </c:pt>
                <c:pt idx="17449">
                  <c:v>2380.3710900000019</c:v>
                </c:pt>
                <c:pt idx="17450">
                  <c:v>2380.3710900000019</c:v>
                </c:pt>
                <c:pt idx="17451">
                  <c:v>2380.3710900000019</c:v>
                </c:pt>
                <c:pt idx="17452">
                  <c:v>2382.8125000000018</c:v>
                </c:pt>
                <c:pt idx="17453">
                  <c:v>2382.8125000000018</c:v>
                </c:pt>
                <c:pt idx="17454">
                  <c:v>2380.3710900000019</c:v>
                </c:pt>
                <c:pt idx="17455">
                  <c:v>2382.8125000000018</c:v>
                </c:pt>
                <c:pt idx="17456">
                  <c:v>2380.3710900000019</c:v>
                </c:pt>
                <c:pt idx="17457">
                  <c:v>2382.8125000000018</c:v>
                </c:pt>
                <c:pt idx="17458">
                  <c:v>2380.3710900000019</c:v>
                </c:pt>
                <c:pt idx="17459">
                  <c:v>2382.8125000000018</c:v>
                </c:pt>
                <c:pt idx="17460">
                  <c:v>2380.3710900000019</c:v>
                </c:pt>
                <c:pt idx="17461">
                  <c:v>2382.8125000000018</c:v>
                </c:pt>
                <c:pt idx="17462">
                  <c:v>2382.8125000000018</c:v>
                </c:pt>
                <c:pt idx="17463">
                  <c:v>2382.8125000000018</c:v>
                </c:pt>
                <c:pt idx="17464">
                  <c:v>2382.8125000000018</c:v>
                </c:pt>
                <c:pt idx="17465">
                  <c:v>2382.8125000000018</c:v>
                </c:pt>
                <c:pt idx="17466">
                  <c:v>2380.3710900000019</c:v>
                </c:pt>
                <c:pt idx="17467">
                  <c:v>2382.8125000000018</c:v>
                </c:pt>
                <c:pt idx="17468">
                  <c:v>2382.8125000000018</c:v>
                </c:pt>
                <c:pt idx="17469">
                  <c:v>2382.8125000000018</c:v>
                </c:pt>
                <c:pt idx="17470">
                  <c:v>2382.8125000000018</c:v>
                </c:pt>
                <c:pt idx="17471">
                  <c:v>2382.8125000000018</c:v>
                </c:pt>
                <c:pt idx="17472">
                  <c:v>2382.8125000000018</c:v>
                </c:pt>
                <c:pt idx="17473">
                  <c:v>2382.8125000000018</c:v>
                </c:pt>
                <c:pt idx="17474">
                  <c:v>2382.8125000000018</c:v>
                </c:pt>
                <c:pt idx="17475">
                  <c:v>2382.8125000000018</c:v>
                </c:pt>
                <c:pt idx="17476">
                  <c:v>2382.8125000000018</c:v>
                </c:pt>
                <c:pt idx="17477">
                  <c:v>2382.8125000000018</c:v>
                </c:pt>
                <c:pt idx="17478">
                  <c:v>2382.8125000000018</c:v>
                </c:pt>
                <c:pt idx="17479">
                  <c:v>2380.3710900000019</c:v>
                </c:pt>
                <c:pt idx="17480">
                  <c:v>2382.8125000000018</c:v>
                </c:pt>
                <c:pt idx="17481">
                  <c:v>2382.8125000000018</c:v>
                </c:pt>
                <c:pt idx="17482">
                  <c:v>2382.8125000000018</c:v>
                </c:pt>
                <c:pt idx="17483">
                  <c:v>2380.3710900000019</c:v>
                </c:pt>
                <c:pt idx="17484">
                  <c:v>2380.3710900000019</c:v>
                </c:pt>
                <c:pt idx="17485">
                  <c:v>2382.8125000000018</c:v>
                </c:pt>
                <c:pt idx="17486">
                  <c:v>2382.8125000000018</c:v>
                </c:pt>
                <c:pt idx="17487">
                  <c:v>2380.3710900000019</c:v>
                </c:pt>
                <c:pt idx="17488">
                  <c:v>2382.8125000000018</c:v>
                </c:pt>
                <c:pt idx="17489">
                  <c:v>2382.8125000000018</c:v>
                </c:pt>
                <c:pt idx="17490">
                  <c:v>2382.8125000000018</c:v>
                </c:pt>
                <c:pt idx="17491">
                  <c:v>2382.8125000000018</c:v>
                </c:pt>
                <c:pt idx="17492">
                  <c:v>2382.8125000000018</c:v>
                </c:pt>
                <c:pt idx="17493">
                  <c:v>2382.8125000000018</c:v>
                </c:pt>
                <c:pt idx="17494">
                  <c:v>2380.3710900000019</c:v>
                </c:pt>
                <c:pt idx="17495">
                  <c:v>2382.8125000000018</c:v>
                </c:pt>
                <c:pt idx="17496">
                  <c:v>2382.8125000000018</c:v>
                </c:pt>
                <c:pt idx="17497">
                  <c:v>2380.3710900000019</c:v>
                </c:pt>
                <c:pt idx="17498">
                  <c:v>2382.8125000000018</c:v>
                </c:pt>
                <c:pt idx="17499">
                  <c:v>2380.3710900000019</c:v>
                </c:pt>
                <c:pt idx="17500">
                  <c:v>2382.8125000000018</c:v>
                </c:pt>
                <c:pt idx="17501">
                  <c:v>2382.8125000000018</c:v>
                </c:pt>
                <c:pt idx="17502">
                  <c:v>2380.3710900000019</c:v>
                </c:pt>
                <c:pt idx="17503">
                  <c:v>2380.3710900000019</c:v>
                </c:pt>
                <c:pt idx="17504">
                  <c:v>2380.3710900000019</c:v>
                </c:pt>
                <c:pt idx="17505">
                  <c:v>2382.8125000000018</c:v>
                </c:pt>
                <c:pt idx="17506">
                  <c:v>2382.8125000000018</c:v>
                </c:pt>
                <c:pt idx="17507">
                  <c:v>2380.3710900000019</c:v>
                </c:pt>
                <c:pt idx="17508">
                  <c:v>2380.3710900000019</c:v>
                </c:pt>
                <c:pt idx="17509">
                  <c:v>2380.3710900000019</c:v>
                </c:pt>
                <c:pt idx="17510">
                  <c:v>2380.3710900000019</c:v>
                </c:pt>
                <c:pt idx="17511">
                  <c:v>2382.8125000000018</c:v>
                </c:pt>
                <c:pt idx="17512">
                  <c:v>2382.8125000000018</c:v>
                </c:pt>
                <c:pt idx="17513">
                  <c:v>2380.3710900000019</c:v>
                </c:pt>
                <c:pt idx="17514">
                  <c:v>2382.8125000000018</c:v>
                </c:pt>
                <c:pt idx="17515">
                  <c:v>2382.8125000000018</c:v>
                </c:pt>
                <c:pt idx="17516">
                  <c:v>2382.8125000000018</c:v>
                </c:pt>
                <c:pt idx="17517">
                  <c:v>2382.8125000000018</c:v>
                </c:pt>
                <c:pt idx="17518">
                  <c:v>2382.8125000000018</c:v>
                </c:pt>
                <c:pt idx="17519">
                  <c:v>2382.8125000000018</c:v>
                </c:pt>
                <c:pt idx="17520">
                  <c:v>2382.8125000000018</c:v>
                </c:pt>
                <c:pt idx="17521">
                  <c:v>2382.8125000000018</c:v>
                </c:pt>
                <c:pt idx="17522">
                  <c:v>2380.3710900000019</c:v>
                </c:pt>
                <c:pt idx="17523">
                  <c:v>2382.8125000000018</c:v>
                </c:pt>
                <c:pt idx="17524">
                  <c:v>2380.3710900000019</c:v>
                </c:pt>
                <c:pt idx="17525">
                  <c:v>2382.8125000000018</c:v>
                </c:pt>
                <c:pt idx="17526">
                  <c:v>2382.8125000000018</c:v>
                </c:pt>
                <c:pt idx="17527">
                  <c:v>2382.8125000000018</c:v>
                </c:pt>
                <c:pt idx="17528">
                  <c:v>2380.3710900000019</c:v>
                </c:pt>
                <c:pt idx="17529">
                  <c:v>2382.8125000000018</c:v>
                </c:pt>
                <c:pt idx="17530">
                  <c:v>2380.3710900000019</c:v>
                </c:pt>
                <c:pt idx="17531">
                  <c:v>2380.3710900000019</c:v>
                </c:pt>
                <c:pt idx="17532">
                  <c:v>2380.3710900000019</c:v>
                </c:pt>
                <c:pt idx="17533">
                  <c:v>2382.8125000000018</c:v>
                </c:pt>
                <c:pt idx="17534">
                  <c:v>2380.3710900000019</c:v>
                </c:pt>
                <c:pt idx="17535">
                  <c:v>2380.3710900000019</c:v>
                </c:pt>
                <c:pt idx="17536">
                  <c:v>2382.8125000000018</c:v>
                </c:pt>
                <c:pt idx="17537">
                  <c:v>2382.8125000000018</c:v>
                </c:pt>
                <c:pt idx="17538">
                  <c:v>2382.8125000000018</c:v>
                </c:pt>
                <c:pt idx="17539">
                  <c:v>2382.8125000000018</c:v>
                </c:pt>
                <c:pt idx="17540">
                  <c:v>2382.8125000000018</c:v>
                </c:pt>
                <c:pt idx="17541">
                  <c:v>2380.3710900000019</c:v>
                </c:pt>
                <c:pt idx="17542">
                  <c:v>2380.3710900000019</c:v>
                </c:pt>
                <c:pt idx="17543">
                  <c:v>2382.8125000000018</c:v>
                </c:pt>
                <c:pt idx="17544">
                  <c:v>2382.8125000000018</c:v>
                </c:pt>
                <c:pt idx="17545">
                  <c:v>2382.8125000000018</c:v>
                </c:pt>
                <c:pt idx="17546">
                  <c:v>2382.8125000000018</c:v>
                </c:pt>
                <c:pt idx="17547">
                  <c:v>2380.3710900000019</c:v>
                </c:pt>
                <c:pt idx="17548">
                  <c:v>2380.3710900000019</c:v>
                </c:pt>
                <c:pt idx="17549">
                  <c:v>2380.3710900000019</c:v>
                </c:pt>
                <c:pt idx="17550">
                  <c:v>2382.8125000000018</c:v>
                </c:pt>
                <c:pt idx="17551">
                  <c:v>2380.3710900000019</c:v>
                </c:pt>
                <c:pt idx="17552">
                  <c:v>2380.3710900000019</c:v>
                </c:pt>
                <c:pt idx="17553">
                  <c:v>2382.8125000000018</c:v>
                </c:pt>
                <c:pt idx="17554">
                  <c:v>2382.8125000000018</c:v>
                </c:pt>
                <c:pt idx="17555">
                  <c:v>2382.8125000000018</c:v>
                </c:pt>
                <c:pt idx="17556">
                  <c:v>2380.3710900000019</c:v>
                </c:pt>
                <c:pt idx="17557">
                  <c:v>2382.8125000000018</c:v>
                </c:pt>
                <c:pt idx="17558">
                  <c:v>2382.8125000000018</c:v>
                </c:pt>
                <c:pt idx="17559">
                  <c:v>2382.8125000000018</c:v>
                </c:pt>
                <c:pt idx="17560">
                  <c:v>2382.8125000000018</c:v>
                </c:pt>
                <c:pt idx="17561">
                  <c:v>2382.8125000000018</c:v>
                </c:pt>
                <c:pt idx="17562">
                  <c:v>2380.3710900000019</c:v>
                </c:pt>
                <c:pt idx="17563">
                  <c:v>2380.3710900000019</c:v>
                </c:pt>
                <c:pt idx="17564">
                  <c:v>2380.3710900000019</c:v>
                </c:pt>
                <c:pt idx="17565">
                  <c:v>2382.8125000000018</c:v>
                </c:pt>
                <c:pt idx="17566">
                  <c:v>2382.8125000000018</c:v>
                </c:pt>
                <c:pt idx="17567">
                  <c:v>2380.3710900000019</c:v>
                </c:pt>
                <c:pt idx="17568">
                  <c:v>2382.8125000000018</c:v>
                </c:pt>
                <c:pt idx="17569">
                  <c:v>2382.8125000000018</c:v>
                </c:pt>
                <c:pt idx="17570">
                  <c:v>2382.8125000000018</c:v>
                </c:pt>
                <c:pt idx="17571">
                  <c:v>2382.8125000000018</c:v>
                </c:pt>
                <c:pt idx="17572">
                  <c:v>2380.3710900000019</c:v>
                </c:pt>
                <c:pt idx="17573">
                  <c:v>2382.8125000000018</c:v>
                </c:pt>
                <c:pt idx="17574">
                  <c:v>2382.8125000000018</c:v>
                </c:pt>
                <c:pt idx="17575">
                  <c:v>2380.3710900000019</c:v>
                </c:pt>
                <c:pt idx="17576">
                  <c:v>2380.3710900000019</c:v>
                </c:pt>
                <c:pt idx="17577">
                  <c:v>2382.8125000000018</c:v>
                </c:pt>
                <c:pt idx="17578">
                  <c:v>2380.3710900000019</c:v>
                </c:pt>
                <c:pt idx="17579">
                  <c:v>2382.8125000000018</c:v>
                </c:pt>
                <c:pt idx="17580">
                  <c:v>2382.8125000000018</c:v>
                </c:pt>
                <c:pt idx="17581">
                  <c:v>2382.8125000000018</c:v>
                </c:pt>
                <c:pt idx="17582">
                  <c:v>2382.8125000000018</c:v>
                </c:pt>
                <c:pt idx="17583">
                  <c:v>2382.8125000000018</c:v>
                </c:pt>
                <c:pt idx="17584">
                  <c:v>2382.8125000000018</c:v>
                </c:pt>
                <c:pt idx="17585">
                  <c:v>2380.3710900000019</c:v>
                </c:pt>
                <c:pt idx="17586">
                  <c:v>2382.8125000000018</c:v>
                </c:pt>
                <c:pt idx="17587">
                  <c:v>2382.8125000000018</c:v>
                </c:pt>
                <c:pt idx="17588">
                  <c:v>2382.8125000000018</c:v>
                </c:pt>
                <c:pt idx="17589">
                  <c:v>2380.3710900000019</c:v>
                </c:pt>
                <c:pt idx="17590">
                  <c:v>2382.8125000000018</c:v>
                </c:pt>
                <c:pt idx="17591">
                  <c:v>2382.8125000000018</c:v>
                </c:pt>
                <c:pt idx="17592">
                  <c:v>2382.8125000000018</c:v>
                </c:pt>
                <c:pt idx="17593">
                  <c:v>2382.8125000000018</c:v>
                </c:pt>
                <c:pt idx="17594">
                  <c:v>2380.3710900000019</c:v>
                </c:pt>
                <c:pt idx="17595">
                  <c:v>2380.3710900000019</c:v>
                </c:pt>
                <c:pt idx="17596">
                  <c:v>2380.3710900000019</c:v>
                </c:pt>
                <c:pt idx="17597">
                  <c:v>2380.3710900000019</c:v>
                </c:pt>
                <c:pt idx="17598">
                  <c:v>2382.8125000000018</c:v>
                </c:pt>
                <c:pt idx="17599">
                  <c:v>2382.8125000000018</c:v>
                </c:pt>
                <c:pt idx="17600">
                  <c:v>2382.8125000000018</c:v>
                </c:pt>
                <c:pt idx="17601">
                  <c:v>2382.8125000000018</c:v>
                </c:pt>
                <c:pt idx="17602">
                  <c:v>2382.8125000000018</c:v>
                </c:pt>
                <c:pt idx="17603">
                  <c:v>2382.8125000000018</c:v>
                </c:pt>
                <c:pt idx="17604">
                  <c:v>2380.3710900000019</c:v>
                </c:pt>
                <c:pt idx="17605">
                  <c:v>2380.3710900000019</c:v>
                </c:pt>
                <c:pt idx="17606">
                  <c:v>2380.3710900000019</c:v>
                </c:pt>
                <c:pt idx="17607">
                  <c:v>2380.3710900000019</c:v>
                </c:pt>
                <c:pt idx="17608">
                  <c:v>2382.8125000000018</c:v>
                </c:pt>
                <c:pt idx="17609">
                  <c:v>2382.8125000000018</c:v>
                </c:pt>
                <c:pt idx="17610">
                  <c:v>2380.3710900000019</c:v>
                </c:pt>
                <c:pt idx="17611">
                  <c:v>2382.8125000000018</c:v>
                </c:pt>
                <c:pt idx="17612">
                  <c:v>2382.8125000000018</c:v>
                </c:pt>
                <c:pt idx="17613">
                  <c:v>2380.3710900000019</c:v>
                </c:pt>
                <c:pt idx="17614">
                  <c:v>2382.8125000000018</c:v>
                </c:pt>
                <c:pt idx="17615">
                  <c:v>2382.8125000000018</c:v>
                </c:pt>
                <c:pt idx="17616">
                  <c:v>2382.8125000000018</c:v>
                </c:pt>
                <c:pt idx="17617">
                  <c:v>2380.3710900000019</c:v>
                </c:pt>
                <c:pt idx="17618">
                  <c:v>2382.8125000000018</c:v>
                </c:pt>
                <c:pt idx="17619">
                  <c:v>2380.3710900000019</c:v>
                </c:pt>
                <c:pt idx="17620">
                  <c:v>2380.3710900000019</c:v>
                </c:pt>
                <c:pt idx="17621">
                  <c:v>2380.3710900000019</c:v>
                </c:pt>
                <c:pt idx="17622">
                  <c:v>2380.3710900000019</c:v>
                </c:pt>
                <c:pt idx="17623">
                  <c:v>2380.3710900000019</c:v>
                </c:pt>
                <c:pt idx="17624">
                  <c:v>2382.8125000000018</c:v>
                </c:pt>
                <c:pt idx="17625">
                  <c:v>2380.3710900000019</c:v>
                </c:pt>
                <c:pt idx="17626">
                  <c:v>2382.8125000000018</c:v>
                </c:pt>
                <c:pt idx="17627">
                  <c:v>2382.8125000000018</c:v>
                </c:pt>
                <c:pt idx="17628">
                  <c:v>2382.8125000000018</c:v>
                </c:pt>
                <c:pt idx="17629">
                  <c:v>2380.3710900000019</c:v>
                </c:pt>
                <c:pt idx="17630">
                  <c:v>2382.8125000000018</c:v>
                </c:pt>
                <c:pt idx="17631">
                  <c:v>2382.8125000000018</c:v>
                </c:pt>
                <c:pt idx="17632">
                  <c:v>2380.3710900000019</c:v>
                </c:pt>
                <c:pt idx="17633">
                  <c:v>2380.3710900000019</c:v>
                </c:pt>
                <c:pt idx="17634">
                  <c:v>2382.8125000000018</c:v>
                </c:pt>
                <c:pt idx="17635">
                  <c:v>2382.8125000000018</c:v>
                </c:pt>
                <c:pt idx="17636">
                  <c:v>2382.8125000000018</c:v>
                </c:pt>
                <c:pt idx="17637">
                  <c:v>2382.8125000000018</c:v>
                </c:pt>
                <c:pt idx="17638">
                  <c:v>2380.3710900000019</c:v>
                </c:pt>
                <c:pt idx="17639">
                  <c:v>2382.8125000000018</c:v>
                </c:pt>
                <c:pt idx="17640">
                  <c:v>2380.3710900000019</c:v>
                </c:pt>
                <c:pt idx="17641">
                  <c:v>2382.8125000000018</c:v>
                </c:pt>
                <c:pt idx="17642">
                  <c:v>2382.8125000000018</c:v>
                </c:pt>
                <c:pt idx="17643">
                  <c:v>2382.8125000000018</c:v>
                </c:pt>
                <c:pt idx="17644">
                  <c:v>2380.3710900000019</c:v>
                </c:pt>
                <c:pt idx="17645">
                  <c:v>2382.8125000000018</c:v>
                </c:pt>
                <c:pt idx="17646">
                  <c:v>2380.3710900000019</c:v>
                </c:pt>
                <c:pt idx="17647">
                  <c:v>2382.8125000000018</c:v>
                </c:pt>
                <c:pt idx="17648">
                  <c:v>2382.8125000000018</c:v>
                </c:pt>
                <c:pt idx="17649">
                  <c:v>2380.3710900000019</c:v>
                </c:pt>
                <c:pt idx="17650">
                  <c:v>2382.8125000000018</c:v>
                </c:pt>
                <c:pt idx="17651">
                  <c:v>2382.8125000000018</c:v>
                </c:pt>
                <c:pt idx="17652">
                  <c:v>2382.8125000000018</c:v>
                </c:pt>
                <c:pt idx="17653">
                  <c:v>2382.8125000000018</c:v>
                </c:pt>
                <c:pt idx="17654">
                  <c:v>2380.3710900000019</c:v>
                </c:pt>
                <c:pt idx="17655">
                  <c:v>2382.8125000000018</c:v>
                </c:pt>
                <c:pt idx="17656">
                  <c:v>2382.8125000000018</c:v>
                </c:pt>
                <c:pt idx="17657">
                  <c:v>2380.3710900000019</c:v>
                </c:pt>
                <c:pt idx="17658">
                  <c:v>2380.3710900000019</c:v>
                </c:pt>
                <c:pt idx="17659">
                  <c:v>2382.8125000000018</c:v>
                </c:pt>
                <c:pt idx="17660">
                  <c:v>2382.8125000000018</c:v>
                </c:pt>
                <c:pt idx="17661">
                  <c:v>2382.8125000000018</c:v>
                </c:pt>
                <c:pt idx="17662">
                  <c:v>2382.8125000000018</c:v>
                </c:pt>
                <c:pt idx="17663">
                  <c:v>2382.8125000000018</c:v>
                </c:pt>
                <c:pt idx="17664">
                  <c:v>2380.3710900000019</c:v>
                </c:pt>
                <c:pt idx="17665">
                  <c:v>2382.8125000000018</c:v>
                </c:pt>
                <c:pt idx="17666">
                  <c:v>2380.3710900000019</c:v>
                </c:pt>
                <c:pt idx="17667">
                  <c:v>2380.3710900000019</c:v>
                </c:pt>
                <c:pt idx="17668">
                  <c:v>2382.8125000000018</c:v>
                </c:pt>
                <c:pt idx="17669">
                  <c:v>2380.3710900000019</c:v>
                </c:pt>
                <c:pt idx="17670">
                  <c:v>2382.8125000000018</c:v>
                </c:pt>
                <c:pt idx="17671">
                  <c:v>2380.3710900000019</c:v>
                </c:pt>
                <c:pt idx="17672">
                  <c:v>2380.3710900000019</c:v>
                </c:pt>
                <c:pt idx="17673">
                  <c:v>2382.8125000000018</c:v>
                </c:pt>
                <c:pt idx="17674">
                  <c:v>2382.8125000000018</c:v>
                </c:pt>
                <c:pt idx="17675">
                  <c:v>2380.3710900000019</c:v>
                </c:pt>
                <c:pt idx="17676">
                  <c:v>2380.3710900000019</c:v>
                </c:pt>
                <c:pt idx="17677">
                  <c:v>2382.8125000000018</c:v>
                </c:pt>
                <c:pt idx="17678">
                  <c:v>2380.3710900000019</c:v>
                </c:pt>
                <c:pt idx="17679">
                  <c:v>2380.3710900000019</c:v>
                </c:pt>
                <c:pt idx="17680">
                  <c:v>2382.8125000000018</c:v>
                </c:pt>
                <c:pt idx="17681">
                  <c:v>2382.8125000000018</c:v>
                </c:pt>
                <c:pt idx="17682">
                  <c:v>2382.8125000000018</c:v>
                </c:pt>
                <c:pt idx="17683">
                  <c:v>2380.3710900000019</c:v>
                </c:pt>
                <c:pt idx="17684">
                  <c:v>2382.8125000000018</c:v>
                </c:pt>
                <c:pt idx="17685">
                  <c:v>2380.3710900000019</c:v>
                </c:pt>
                <c:pt idx="17686">
                  <c:v>2380.3710900000019</c:v>
                </c:pt>
                <c:pt idx="17687">
                  <c:v>2382.8125000000018</c:v>
                </c:pt>
                <c:pt idx="17688">
                  <c:v>2382.8125000000018</c:v>
                </c:pt>
                <c:pt idx="17689">
                  <c:v>2382.8125000000018</c:v>
                </c:pt>
                <c:pt idx="17690">
                  <c:v>2382.8125000000018</c:v>
                </c:pt>
                <c:pt idx="17691">
                  <c:v>2380.3710900000019</c:v>
                </c:pt>
                <c:pt idx="17692">
                  <c:v>2380.3710900000019</c:v>
                </c:pt>
                <c:pt idx="17693">
                  <c:v>2380.3710900000019</c:v>
                </c:pt>
                <c:pt idx="17694">
                  <c:v>2382.8125000000018</c:v>
                </c:pt>
                <c:pt idx="17695">
                  <c:v>2382.8125000000018</c:v>
                </c:pt>
                <c:pt idx="17696">
                  <c:v>2382.8125000000018</c:v>
                </c:pt>
                <c:pt idx="17697">
                  <c:v>2380.3710900000019</c:v>
                </c:pt>
                <c:pt idx="17698">
                  <c:v>2382.8125000000018</c:v>
                </c:pt>
                <c:pt idx="17699">
                  <c:v>2382.8125000000018</c:v>
                </c:pt>
                <c:pt idx="17700">
                  <c:v>2382.8125000000018</c:v>
                </c:pt>
                <c:pt idx="17701">
                  <c:v>2382.8125000000018</c:v>
                </c:pt>
                <c:pt idx="17702">
                  <c:v>2380.3710900000019</c:v>
                </c:pt>
                <c:pt idx="17703">
                  <c:v>2380.3710900000019</c:v>
                </c:pt>
                <c:pt idx="17704">
                  <c:v>2382.8125000000018</c:v>
                </c:pt>
                <c:pt idx="17705">
                  <c:v>2382.8125000000018</c:v>
                </c:pt>
                <c:pt idx="17706">
                  <c:v>2380.3710900000019</c:v>
                </c:pt>
                <c:pt idx="17707">
                  <c:v>2382.8125000000018</c:v>
                </c:pt>
                <c:pt idx="17708">
                  <c:v>2382.8125000000018</c:v>
                </c:pt>
                <c:pt idx="17709">
                  <c:v>2382.8125000000018</c:v>
                </c:pt>
                <c:pt idx="17710">
                  <c:v>2382.8125000000018</c:v>
                </c:pt>
                <c:pt idx="17711">
                  <c:v>2382.8125000000018</c:v>
                </c:pt>
                <c:pt idx="17712">
                  <c:v>2380.3710900000019</c:v>
                </c:pt>
                <c:pt idx="17713">
                  <c:v>2382.8125000000018</c:v>
                </c:pt>
                <c:pt idx="17714">
                  <c:v>2382.8125000000018</c:v>
                </c:pt>
                <c:pt idx="17715">
                  <c:v>2380.3710900000019</c:v>
                </c:pt>
                <c:pt idx="17716">
                  <c:v>2380.3710900000019</c:v>
                </c:pt>
                <c:pt idx="17717">
                  <c:v>2382.8125000000018</c:v>
                </c:pt>
                <c:pt idx="17718">
                  <c:v>2382.8125000000018</c:v>
                </c:pt>
                <c:pt idx="17719">
                  <c:v>2382.8125000000018</c:v>
                </c:pt>
                <c:pt idx="17720">
                  <c:v>2382.8125000000018</c:v>
                </c:pt>
                <c:pt idx="17721">
                  <c:v>2380.3710900000019</c:v>
                </c:pt>
                <c:pt idx="17722">
                  <c:v>2380.3710900000019</c:v>
                </c:pt>
                <c:pt idx="17723">
                  <c:v>2382.8125000000018</c:v>
                </c:pt>
                <c:pt idx="17724">
                  <c:v>2382.8125000000018</c:v>
                </c:pt>
                <c:pt idx="17725">
                  <c:v>2382.8125000000018</c:v>
                </c:pt>
                <c:pt idx="17726">
                  <c:v>2382.8125000000018</c:v>
                </c:pt>
                <c:pt idx="17727">
                  <c:v>2380.3710900000019</c:v>
                </c:pt>
                <c:pt idx="17728">
                  <c:v>2382.8125000000018</c:v>
                </c:pt>
                <c:pt idx="17729">
                  <c:v>2382.8125000000018</c:v>
                </c:pt>
                <c:pt idx="17730">
                  <c:v>2382.8125000000018</c:v>
                </c:pt>
                <c:pt idx="17731">
                  <c:v>2380.3710900000019</c:v>
                </c:pt>
                <c:pt idx="17732">
                  <c:v>2382.8125000000018</c:v>
                </c:pt>
                <c:pt idx="17733">
                  <c:v>2380.3710900000019</c:v>
                </c:pt>
                <c:pt idx="17734">
                  <c:v>2380.3710900000019</c:v>
                </c:pt>
                <c:pt idx="17735">
                  <c:v>2382.8125000000018</c:v>
                </c:pt>
                <c:pt idx="17736">
                  <c:v>2382.8125000000018</c:v>
                </c:pt>
                <c:pt idx="17737">
                  <c:v>2382.8125000000018</c:v>
                </c:pt>
                <c:pt idx="17738">
                  <c:v>2380.3710900000019</c:v>
                </c:pt>
                <c:pt idx="17739">
                  <c:v>2380.3710900000019</c:v>
                </c:pt>
                <c:pt idx="17740">
                  <c:v>2380.3710900000019</c:v>
                </c:pt>
                <c:pt idx="17741">
                  <c:v>2382.8125000000018</c:v>
                </c:pt>
                <c:pt idx="17742">
                  <c:v>2380.3710900000019</c:v>
                </c:pt>
                <c:pt idx="17743">
                  <c:v>2380.3710900000019</c:v>
                </c:pt>
                <c:pt idx="17744">
                  <c:v>2382.8125000000018</c:v>
                </c:pt>
                <c:pt idx="17745">
                  <c:v>2380.3710900000019</c:v>
                </c:pt>
                <c:pt idx="17746">
                  <c:v>2380.3710900000019</c:v>
                </c:pt>
                <c:pt idx="17747">
                  <c:v>2380.3710900000019</c:v>
                </c:pt>
                <c:pt idx="17748">
                  <c:v>2380.3710900000019</c:v>
                </c:pt>
                <c:pt idx="17749">
                  <c:v>2380.3710900000019</c:v>
                </c:pt>
                <c:pt idx="17750">
                  <c:v>2380.3710900000019</c:v>
                </c:pt>
                <c:pt idx="17751">
                  <c:v>2382.8125000000018</c:v>
                </c:pt>
                <c:pt idx="17752">
                  <c:v>2380.3710900000019</c:v>
                </c:pt>
                <c:pt idx="17753">
                  <c:v>2382.8125000000018</c:v>
                </c:pt>
                <c:pt idx="17754">
                  <c:v>2380.3710900000019</c:v>
                </c:pt>
                <c:pt idx="17755">
                  <c:v>2382.8125000000018</c:v>
                </c:pt>
                <c:pt idx="17756">
                  <c:v>2382.8125000000018</c:v>
                </c:pt>
                <c:pt idx="17757">
                  <c:v>2380.3710900000019</c:v>
                </c:pt>
                <c:pt idx="17758">
                  <c:v>2382.8125000000018</c:v>
                </c:pt>
                <c:pt idx="17759">
                  <c:v>2380.3710900000019</c:v>
                </c:pt>
                <c:pt idx="17760">
                  <c:v>2380.3710900000019</c:v>
                </c:pt>
                <c:pt idx="17761">
                  <c:v>2382.8125000000018</c:v>
                </c:pt>
                <c:pt idx="17762">
                  <c:v>2382.8125000000018</c:v>
                </c:pt>
                <c:pt idx="17763">
                  <c:v>2382.8125000000018</c:v>
                </c:pt>
                <c:pt idx="17764">
                  <c:v>2382.8125000000018</c:v>
                </c:pt>
                <c:pt idx="17765">
                  <c:v>2382.8125000000018</c:v>
                </c:pt>
                <c:pt idx="17766">
                  <c:v>2380.3710900000019</c:v>
                </c:pt>
                <c:pt idx="17767">
                  <c:v>2382.8125000000018</c:v>
                </c:pt>
                <c:pt idx="17768">
                  <c:v>2382.8125000000018</c:v>
                </c:pt>
                <c:pt idx="17769">
                  <c:v>2380.3710900000019</c:v>
                </c:pt>
                <c:pt idx="17770">
                  <c:v>2382.8125000000018</c:v>
                </c:pt>
                <c:pt idx="17771">
                  <c:v>2382.8125000000018</c:v>
                </c:pt>
                <c:pt idx="17772">
                  <c:v>2382.8125000000018</c:v>
                </c:pt>
                <c:pt idx="17773">
                  <c:v>2380.3710900000019</c:v>
                </c:pt>
                <c:pt idx="17774">
                  <c:v>2380.3710900000019</c:v>
                </c:pt>
                <c:pt idx="17775">
                  <c:v>2380.3710900000019</c:v>
                </c:pt>
                <c:pt idx="17776">
                  <c:v>2382.8125000000018</c:v>
                </c:pt>
                <c:pt idx="17777">
                  <c:v>2382.8125000000018</c:v>
                </c:pt>
                <c:pt idx="17778">
                  <c:v>2382.8125000000018</c:v>
                </c:pt>
                <c:pt idx="17779">
                  <c:v>2382.8125000000018</c:v>
                </c:pt>
                <c:pt idx="17780">
                  <c:v>2382.8125000000018</c:v>
                </c:pt>
                <c:pt idx="17781">
                  <c:v>2382.8125000000018</c:v>
                </c:pt>
                <c:pt idx="17782">
                  <c:v>2380.3710900000019</c:v>
                </c:pt>
                <c:pt idx="17783">
                  <c:v>2382.8125000000018</c:v>
                </c:pt>
                <c:pt idx="17784">
                  <c:v>2382.8125000000018</c:v>
                </c:pt>
                <c:pt idx="17785">
                  <c:v>2382.8125000000018</c:v>
                </c:pt>
                <c:pt idx="17786">
                  <c:v>2382.8125000000018</c:v>
                </c:pt>
                <c:pt idx="17787">
                  <c:v>2382.8125000000018</c:v>
                </c:pt>
                <c:pt idx="17788">
                  <c:v>2382.8125000000018</c:v>
                </c:pt>
                <c:pt idx="17789">
                  <c:v>2382.8125000000018</c:v>
                </c:pt>
                <c:pt idx="17790">
                  <c:v>2380.3710900000019</c:v>
                </c:pt>
                <c:pt idx="17791">
                  <c:v>2382.8125000000018</c:v>
                </c:pt>
                <c:pt idx="17792">
                  <c:v>2380.3710900000019</c:v>
                </c:pt>
                <c:pt idx="17793">
                  <c:v>2380.3710900000019</c:v>
                </c:pt>
                <c:pt idx="17794">
                  <c:v>2380.3710900000019</c:v>
                </c:pt>
                <c:pt idx="17795">
                  <c:v>2380.3710900000019</c:v>
                </c:pt>
                <c:pt idx="17796">
                  <c:v>2380.3710900000019</c:v>
                </c:pt>
                <c:pt idx="17797">
                  <c:v>2382.8125000000018</c:v>
                </c:pt>
                <c:pt idx="17798">
                  <c:v>2382.8125000000018</c:v>
                </c:pt>
                <c:pt idx="17799">
                  <c:v>2380.3710900000019</c:v>
                </c:pt>
                <c:pt idx="17800">
                  <c:v>2382.8125000000018</c:v>
                </c:pt>
                <c:pt idx="17801">
                  <c:v>2380.3710900000019</c:v>
                </c:pt>
                <c:pt idx="17802">
                  <c:v>2382.8125000000018</c:v>
                </c:pt>
                <c:pt idx="17803">
                  <c:v>2380.3710900000019</c:v>
                </c:pt>
                <c:pt idx="17804">
                  <c:v>2380.3710900000019</c:v>
                </c:pt>
                <c:pt idx="17805">
                  <c:v>2380.3710900000019</c:v>
                </c:pt>
                <c:pt idx="17806">
                  <c:v>2380.3710900000019</c:v>
                </c:pt>
                <c:pt idx="17807">
                  <c:v>2382.8125000000018</c:v>
                </c:pt>
                <c:pt idx="17808">
                  <c:v>2382.8125000000018</c:v>
                </c:pt>
                <c:pt idx="17809">
                  <c:v>2380.3710900000019</c:v>
                </c:pt>
                <c:pt idx="17810">
                  <c:v>2382.8125000000018</c:v>
                </c:pt>
                <c:pt idx="17811">
                  <c:v>2380.3710900000019</c:v>
                </c:pt>
                <c:pt idx="17812">
                  <c:v>2380.3710900000019</c:v>
                </c:pt>
                <c:pt idx="17813">
                  <c:v>2382.8125000000018</c:v>
                </c:pt>
                <c:pt idx="17814">
                  <c:v>2380.3710900000019</c:v>
                </c:pt>
                <c:pt idx="17815">
                  <c:v>2380.3710900000019</c:v>
                </c:pt>
                <c:pt idx="17816">
                  <c:v>2380.3710900000019</c:v>
                </c:pt>
                <c:pt idx="17817">
                  <c:v>2382.8125000000018</c:v>
                </c:pt>
                <c:pt idx="17818">
                  <c:v>2382.8125000000018</c:v>
                </c:pt>
                <c:pt idx="17819">
                  <c:v>2380.3710900000019</c:v>
                </c:pt>
                <c:pt idx="17820">
                  <c:v>2380.3710900000019</c:v>
                </c:pt>
                <c:pt idx="17821">
                  <c:v>2380.3710900000019</c:v>
                </c:pt>
                <c:pt idx="17822">
                  <c:v>2380.3710900000019</c:v>
                </c:pt>
                <c:pt idx="17823">
                  <c:v>2382.8125000000018</c:v>
                </c:pt>
                <c:pt idx="17824">
                  <c:v>2382.8125000000018</c:v>
                </c:pt>
                <c:pt idx="17825">
                  <c:v>2380.3710900000019</c:v>
                </c:pt>
                <c:pt idx="17826">
                  <c:v>2382.8125000000018</c:v>
                </c:pt>
                <c:pt idx="17827">
                  <c:v>2382.8125000000018</c:v>
                </c:pt>
                <c:pt idx="17828">
                  <c:v>2382.8125000000018</c:v>
                </c:pt>
                <c:pt idx="17829">
                  <c:v>2382.8125000000018</c:v>
                </c:pt>
                <c:pt idx="17830">
                  <c:v>2380.3710900000019</c:v>
                </c:pt>
                <c:pt idx="17831">
                  <c:v>2382.8125000000018</c:v>
                </c:pt>
                <c:pt idx="17832">
                  <c:v>2382.8125000000018</c:v>
                </c:pt>
                <c:pt idx="17833">
                  <c:v>2380.3710900000019</c:v>
                </c:pt>
                <c:pt idx="17834">
                  <c:v>2382.8125000000018</c:v>
                </c:pt>
                <c:pt idx="17835">
                  <c:v>2382.8125000000018</c:v>
                </c:pt>
                <c:pt idx="17836">
                  <c:v>2380.3710900000019</c:v>
                </c:pt>
                <c:pt idx="17837">
                  <c:v>2382.8125000000018</c:v>
                </c:pt>
                <c:pt idx="17838">
                  <c:v>2380.3710900000019</c:v>
                </c:pt>
                <c:pt idx="17839">
                  <c:v>2382.8125000000018</c:v>
                </c:pt>
                <c:pt idx="17840">
                  <c:v>2382.8125000000018</c:v>
                </c:pt>
                <c:pt idx="17841">
                  <c:v>2382.8125000000018</c:v>
                </c:pt>
                <c:pt idx="17842">
                  <c:v>2380.3710900000019</c:v>
                </c:pt>
                <c:pt idx="17843">
                  <c:v>2380.3710900000019</c:v>
                </c:pt>
                <c:pt idx="17844">
                  <c:v>2380.3710900000019</c:v>
                </c:pt>
                <c:pt idx="17845">
                  <c:v>2382.8125000000018</c:v>
                </c:pt>
                <c:pt idx="17846">
                  <c:v>2380.3710900000019</c:v>
                </c:pt>
                <c:pt idx="17847">
                  <c:v>2380.3710900000019</c:v>
                </c:pt>
                <c:pt idx="17848">
                  <c:v>2380.3710900000019</c:v>
                </c:pt>
                <c:pt idx="17849">
                  <c:v>2380.3710900000019</c:v>
                </c:pt>
                <c:pt idx="17850">
                  <c:v>2380.3710900000019</c:v>
                </c:pt>
                <c:pt idx="17851">
                  <c:v>2380.3710900000019</c:v>
                </c:pt>
                <c:pt idx="17852">
                  <c:v>2382.8125000000018</c:v>
                </c:pt>
                <c:pt idx="17853">
                  <c:v>2380.3710900000019</c:v>
                </c:pt>
                <c:pt idx="17854">
                  <c:v>2380.3710900000019</c:v>
                </c:pt>
                <c:pt idx="17855">
                  <c:v>2382.8125000000018</c:v>
                </c:pt>
                <c:pt idx="17856">
                  <c:v>2382.8125000000018</c:v>
                </c:pt>
                <c:pt idx="17857">
                  <c:v>2382.8125000000018</c:v>
                </c:pt>
                <c:pt idx="17858">
                  <c:v>2382.8125000000018</c:v>
                </c:pt>
                <c:pt idx="17859">
                  <c:v>2380.3710900000019</c:v>
                </c:pt>
                <c:pt idx="17860">
                  <c:v>2382.8125000000018</c:v>
                </c:pt>
                <c:pt idx="17861">
                  <c:v>2382.8125000000018</c:v>
                </c:pt>
                <c:pt idx="17862">
                  <c:v>2380.3710900000019</c:v>
                </c:pt>
                <c:pt idx="17863">
                  <c:v>2382.8125000000018</c:v>
                </c:pt>
                <c:pt idx="17864">
                  <c:v>2382.8125000000018</c:v>
                </c:pt>
                <c:pt idx="17865">
                  <c:v>2382.8125000000018</c:v>
                </c:pt>
                <c:pt idx="17866">
                  <c:v>2382.8125000000018</c:v>
                </c:pt>
                <c:pt idx="17867">
                  <c:v>2380.3710900000019</c:v>
                </c:pt>
                <c:pt idx="17868">
                  <c:v>2382.8125000000018</c:v>
                </c:pt>
                <c:pt idx="17869">
                  <c:v>2380.3710900000019</c:v>
                </c:pt>
                <c:pt idx="17870">
                  <c:v>2382.8125000000018</c:v>
                </c:pt>
                <c:pt idx="17871">
                  <c:v>2380.3710900000019</c:v>
                </c:pt>
                <c:pt idx="17872">
                  <c:v>2380.3710900000019</c:v>
                </c:pt>
                <c:pt idx="17873">
                  <c:v>2380.3710900000019</c:v>
                </c:pt>
                <c:pt idx="17874">
                  <c:v>2380.3710900000019</c:v>
                </c:pt>
                <c:pt idx="17875">
                  <c:v>2382.8125000000018</c:v>
                </c:pt>
                <c:pt idx="17876">
                  <c:v>2382.8125000000018</c:v>
                </c:pt>
                <c:pt idx="17877">
                  <c:v>2382.8125000000018</c:v>
                </c:pt>
                <c:pt idx="17878">
                  <c:v>2380.3710900000019</c:v>
                </c:pt>
                <c:pt idx="17879">
                  <c:v>2380.3710900000019</c:v>
                </c:pt>
                <c:pt idx="17880">
                  <c:v>2382.8125000000018</c:v>
                </c:pt>
                <c:pt idx="17881">
                  <c:v>2380.3710900000019</c:v>
                </c:pt>
                <c:pt idx="17882">
                  <c:v>2380.3710900000019</c:v>
                </c:pt>
                <c:pt idx="17883">
                  <c:v>2382.8125000000018</c:v>
                </c:pt>
                <c:pt idx="17884">
                  <c:v>2382.8125000000018</c:v>
                </c:pt>
                <c:pt idx="17885">
                  <c:v>2380.3710900000019</c:v>
                </c:pt>
                <c:pt idx="17886">
                  <c:v>2382.8125000000018</c:v>
                </c:pt>
                <c:pt idx="17887">
                  <c:v>2380.3710900000019</c:v>
                </c:pt>
                <c:pt idx="17888">
                  <c:v>2382.8125000000018</c:v>
                </c:pt>
                <c:pt idx="17889">
                  <c:v>2382.8125000000018</c:v>
                </c:pt>
                <c:pt idx="17890">
                  <c:v>2380.3710900000019</c:v>
                </c:pt>
                <c:pt idx="17891">
                  <c:v>2382.8125000000018</c:v>
                </c:pt>
                <c:pt idx="17892">
                  <c:v>2380.3710900000019</c:v>
                </c:pt>
                <c:pt idx="17893">
                  <c:v>2380.3710900000019</c:v>
                </c:pt>
                <c:pt idx="17894">
                  <c:v>2380.3710900000019</c:v>
                </c:pt>
                <c:pt idx="17895">
                  <c:v>2380.3710900000019</c:v>
                </c:pt>
                <c:pt idx="17896">
                  <c:v>2382.8125000000018</c:v>
                </c:pt>
                <c:pt idx="17897">
                  <c:v>2382.8125000000018</c:v>
                </c:pt>
                <c:pt idx="17898">
                  <c:v>2382.8125000000018</c:v>
                </c:pt>
                <c:pt idx="17899">
                  <c:v>2380.3710900000019</c:v>
                </c:pt>
                <c:pt idx="17900">
                  <c:v>2382.8125000000018</c:v>
                </c:pt>
                <c:pt idx="17901">
                  <c:v>2382.8125000000018</c:v>
                </c:pt>
                <c:pt idx="17902">
                  <c:v>2382.8125000000018</c:v>
                </c:pt>
                <c:pt idx="17903">
                  <c:v>2382.8125000000018</c:v>
                </c:pt>
                <c:pt idx="17904">
                  <c:v>2380.3710900000019</c:v>
                </c:pt>
                <c:pt idx="17905">
                  <c:v>2382.8125000000018</c:v>
                </c:pt>
                <c:pt idx="17906">
                  <c:v>2380.3710900000019</c:v>
                </c:pt>
                <c:pt idx="17907">
                  <c:v>2382.8125000000018</c:v>
                </c:pt>
                <c:pt idx="17908">
                  <c:v>2380.3710900000019</c:v>
                </c:pt>
                <c:pt idx="17909">
                  <c:v>2382.8125000000018</c:v>
                </c:pt>
                <c:pt idx="17910">
                  <c:v>2382.8125000000018</c:v>
                </c:pt>
                <c:pt idx="17911">
                  <c:v>2380.3710900000019</c:v>
                </c:pt>
                <c:pt idx="17912">
                  <c:v>2382.8125000000018</c:v>
                </c:pt>
                <c:pt idx="17913">
                  <c:v>2380.3710900000019</c:v>
                </c:pt>
                <c:pt idx="17914">
                  <c:v>2380.3710900000019</c:v>
                </c:pt>
                <c:pt idx="17915">
                  <c:v>2380.3710900000019</c:v>
                </c:pt>
                <c:pt idx="17916">
                  <c:v>2380.3710900000019</c:v>
                </c:pt>
                <c:pt idx="17917">
                  <c:v>2380.3710900000019</c:v>
                </c:pt>
                <c:pt idx="17918">
                  <c:v>2380.3710900000019</c:v>
                </c:pt>
                <c:pt idx="17919">
                  <c:v>2382.8125000000018</c:v>
                </c:pt>
                <c:pt idx="17920">
                  <c:v>2380.3710900000019</c:v>
                </c:pt>
                <c:pt idx="17921">
                  <c:v>2382.8125000000018</c:v>
                </c:pt>
                <c:pt idx="17922">
                  <c:v>2382.8125000000018</c:v>
                </c:pt>
                <c:pt idx="17923">
                  <c:v>2380.3710900000019</c:v>
                </c:pt>
                <c:pt idx="17924">
                  <c:v>2380.3710900000019</c:v>
                </c:pt>
                <c:pt idx="17925">
                  <c:v>2382.8125000000018</c:v>
                </c:pt>
                <c:pt idx="17926">
                  <c:v>2380.3710900000019</c:v>
                </c:pt>
                <c:pt idx="17927">
                  <c:v>2380.3710900000019</c:v>
                </c:pt>
                <c:pt idx="17928">
                  <c:v>2382.8125000000018</c:v>
                </c:pt>
                <c:pt idx="17929">
                  <c:v>2382.8125000000018</c:v>
                </c:pt>
                <c:pt idx="17930">
                  <c:v>2380.3710900000019</c:v>
                </c:pt>
                <c:pt idx="17931">
                  <c:v>2380.3710900000019</c:v>
                </c:pt>
                <c:pt idx="17932">
                  <c:v>2382.8125000000018</c:v>
                </c:pt>
                <c:pt idx="17933">
                  <c:v>2380.3710900000019</c:v>
                </c:pt>
                <c:pt idx="17934">
                  <c:v>2382.8125000000018</c:v>
                </c:pt>
                <c:pt idx="17935">
                  <c:v>2382.8125000000018</c:v>
                </c:pt>
                <c:pt idx="17936">
                  <c:v>2380.3710900000019</c:v>
                </c:pt>
                <c:pt idx="17937">
                  <c:v>2382.8125000000018</c:v>
                </c:pt>
                <c:pt idx="17938">
                  <c:v>2382.8125000000018</c:v>
                </c:pt>
                <c:pt idx="17939">
                  <c:v>2380.3710900000019</c:v>
                </c:pt>
                <c:pt idx="17940">
                  <c:v>2382.8125000000018</c:v>
                </c:pt>
                <c:pt idx="17941">
                  <c:v>2380.3710900000019</c:v>
                </c:pt>
                <c:pt idx="17942">
                  <c:v>2382.8125000000018</c:v>
                </c:pt>
                <c:pt idx="17943">
                  <c:v>2382.8125000000018</c:v>
                </c:pt>
                <c:pt idx="17944">
                  <c:v>2382.8125000000018</c:v>
                </c:pt>
                <c:pt idx="17945">
                  <c:v>2382.8125000000018</c:v>
                </c:pt>
                <c:pt idx="17946">
                  <c:v>2382.8125000000018</c:v>
                </c:pt>
                <c:pt idx="17947">
                  <c:v>2380.3710900000019</c:v>
                </c:pt>
                <c:pt idx="17948">
                  <c:v>2380.3710900000019</c:v>
                </c:pt>
                <c:pt idx="17949">
                  <c:v>2380.3710900000019</c:v>
                </c:pt>
                <c:pt idx="17950">
                  <c:v>2382.8125000000018</c:v>
                </c:pt>
                <c:pt idx="17951">
                  <c:v>2380.3710900000019</c:v>
                </c:pt>
                <c:pt idx="17952">
                  <c:v>2382.8125000000018</c:v>
                </c:pt>
                <c:pt idx="17953">
                  <c:v>2380.3710900000019</c:v>
                </c:pt>
                <c:pt idx="17954">
                  <c:v>2382.8125000000018</c:v>
                </c:pt>
                <c:pt idx="17955">
                  <c:v>2382.8125000000018</c:v>
                </c:pt>
                <c:pt idx="17956">
                  <c:v>2382.8125000000018</c:v>
                </c:pt>
                <c:pt idx="17957">
                  <c:v>2382.8125000000018</c:v>
                </c:pt>
                <c:pt idx="17958">
                  <c:v>2380.3710900000019</c:v>
                </c:pt>
                <c:pt idx="17959">
                  <c:v>2380.3710900000019</c:v>
                </c:pt>
                <c:pt idx="17960">
                  <c:v>2382.8125000000018</c:v>
                </c:pt>
                <c:pt idx="17961">
                  <c:v>2382.8125000000018</c:v>
                </c:pt>
                <c:pt idx="17962">
                  <c:v>2382.8125000000018</c:v>
                </c:pt>
                <c:pt idx="17963">
                  <c:v>2382.8125000000018</c:v>
                </c:pt>
                <c:pt idx="17964">
                  <c:v>2380.3710900000019</c:v>
                </c:pt>
                <c:pt idx="17965">
                  <c:v>2382.8125000000018</c:v>
                </c:pt>
                <c:pt idx="17966">
                  <c:v>2382.8125000000018</c:v>
                </c:pt>
                <c:pt idx="17967">
                  <c:v>2382.8125000000018</c:v>
                </c:pt>
                <c:pt idx="17968">
                  <c:v>2380.3710900000019</c:v>
                </c:pt>
                <c:pt idx="17969">
                  <c:v>2380.3710900000019</c:v>
                </c:pt>
                <c:pt idx="17970">
                  <c:v>2380.3710900000019</c:v>
                </c:pt>
                <c:pt idx="17971">
                  <c:v>2380.3710900000019</c:v>
                </c:pt>
                <c:pt idx="17972">
                  <c:v>2382.8125000000018</c:v>
                </c:pt>
                <c:pt idx="17973">
                  <c:v>2382.8125000000018</c:v>
                </c:pt>
                <c:pt idx="17974">
                  <c:v>2380.3710900000019</c:v>
                </c:pt>
                <c:pt idx="17975">
                  <c:v>2380.3710900000019</c:v>
                </c:pt>
                <c:pt idx="17976">
                  <c:v>2380.3710900000019</c:v>
                </c:pt>
                <c:pt idx="17977">
                  <c:v>2380.3710900000019</c:v>
                </c:pt>
                <c:pt idx="17978">
                  <c:v>2380.3710900000019</c:v>
                </c:pt>
                <c:pt idx="17979">
                  <c:v>2382.8125000000018</c:v>
                </c:pt>
                <c:pt idx="17980">
                  <c:v>2382.8125000000018</c:v>
                </c:pt>
                <c:pt idx="17981">
                  <c:v>2380.3710900000019</c:v>
                </c:pt>
                <c:pt idx="17982">
                  <c:v>2380.3710900000019</c:v>
                </c:pt>
                <c:pt idx="17983">
                  <c:v>2382.8125000000018</c:v>
                </c:pt>
                <c:pt idx="17984">
                  <c:v>2380.3710900000019</c:v>
                </c:pt>
                <c:pt idx="17985">
                  <c:v>2382.8125000000018</c:v>
                </c:pt>
                <c:pt idx="17986">
                  <c:v>2380.3710900000019</c:v>
                </c:pt>
                <c:pt idx="17987">
                  <c:v>2380.3710900000019</c:v>
                </c:pt>
                <c:pt idx="17988">
                  <c:v>2382.8125000000018</c:v>
                </c:pt>
                <c:pt idx="17989">
                  <c:v>2382.8125000000018</c:v>
                </c:pt>
                <c:pt idx="17990">
                  <c:v>2380.3710900000019</c:v>
                </c:pt>
                <c:pt idx="17991">
                  <c:v>2380.3710900000019</c:v>
                </c:pt>
                <c:pt idx="17992">
                  <c:v>2382.8125000000018</c:v>
                </c:pt>
                <c:pt idx="17993">
                  <c:v>2382.8125000000018</c:v>
                </c:pt>
                <c:pt idx="17994">
                  <c:v>2382.8125000000018</c:v>
                </c:pt>
                <c:pt idx="17995">
                  <c:v>2382.8125000000018</c:v>
                </c:pt>
                <c:pt idx="17996">
                  <c:v>2382.8125000000018</c:v>
                </c:pt>
                <c:pt idx="17997">
                  <c:v>2382.8125000000018</c:v>
                </c:pt>
                <c:pt idx="17998">
                  <c:v>2380.3710900000019</c:v>
                </c:pt>
                <c:pt idx="17999">
                  <c:v>2382.8125000000018</c:v>
                </c:pt>
                <c:pt idx="18000">
                  <c:v>2382.8125000000018</c:v>
                </c:pt>
                <c:pt idx="18001">
                  <c:v>2380.3710900000019</c:v>
                </c:pt>
                <c:pt idx="18002">
                  <c:v>2382.8125000000018</c:v>
                </c:pt>
                <c:pt idx="18003">
                  <c:v>2380.3710900000019</c:v>
                </c:pt>
                <c:pt idx="18004">
                  <c:v>2380.3710900000019</c:v>
                </c:pt>
                <c:pt idx="18005">
                  <c:v>2382.8125000000018</c:v>
                </c:pt>
                <c:pt idx="18006">
                  <c:v>2380.3710900000019</c:v>
                </c:pt>
                <c:pt idx="18007">
                  <c:v>2382.8125000000018</c:v>
                </c:pt>
                <c:pt idx="18008">
                  <c:v>2382.8125000000018</c:v>
                </c:pt>
                <c:pt idx="18009">
                  <c:v>2382.8125000000018</c:v>
                </c:pt>
                <c:pt idx="18010">
                  <c:v>2380.3710900000019</c:v>
                </c:pt>
                <c:pt idx="18011">
                  <c:v>2382.8125000000018</c:v>
                </c:pt>
                <c:pt idx="18012">
                  <c:v>2382.8125000000018</c:v>
                </c:pt>
                <c:pt idx="18013">
                  <c:v>2382.8125000000018</c:v>
                </c:pt>
                <c:pt idx="18014">
                  <c:v>2380.3710900000019</c:v>
                </c:pt>
                <c:pt idx="18015">
                  <c:v>2380.3710900000019</c:v>
                </c:pt>
                <c:pt idx="18016">
                  <c:v>2382.8125000000018</c:v>
                </c:pt>
                <c:pt idx="18017">
                  <c:v>2382.8125000000018</c:v>
                </c:pt>
                <c:pt idx="18018">
                  <c:v>2380.3710900000019</c:v>
                </c:pt>
                <c:pt idx="18019">
                  <c:v>2380.3710900000019</c:v>
                </c:pt>
                <c:pt idx="18020">
                  <c:v>2380.3710900000019</c:v>
                </c:pt>
                <c:pt idx="18021">
                  <c:v>2380.3710900000019</c:v>
                </c:pt>
                <c:pt idx="18022">
                  <c:v>2382.8125000000018</c:v>
                </c:pt>
                <c:pt idx="18023">
                  <c:v>2380.3710900000019</c:v>
                </c:pt>
                <c:pt idx="18024">
                  <c:v>2382.8125000000018</c:v>
                </c:pt>
                <c:pt idx="18025">
                  <c:v>2380.3710900000019</c:v>
                </c:pt>
                <c:pt idx="18026">
                  <c:v>2380.3710900000019</c:v>
                </c:pt>
                <c:pt idx="18027">
                  <c:v>2382.8125000000018</c:v>
                </c:pt>
                <c:pt idx="18028">
                  <c:v>2380.3710900000019</c:v>
                </c:pt>
                <c:pt idx="18029">
                  <c:v>2380.3710900000019</c:v>
                </c:pt>
                <c:pt idx="18030">
                  <c:v>2382.8125000000018</c:v>
                </c:pt>
                <c:pt idx="18031">
                  <c:v>2380.3710900000019</c:v>
                </c:pt>
                <c:pt idx="18032">
                  <c:v>2382.8125000000018</c:v>
                </c:pt>
                <c:pt idx="18033">
                  <c:v>2380.3710900000019</c:v>
                </c:pt>
                <c:pt idx="18034">
                  <c:v>2380.3710900000019</c:v>
                </c:pt>
                <c:pt idx="18035">
                  <c:v>2382.8125000000018</c:v>
                </c:pt>
                <c:pt idx="18036">
                  <c:v>2380.3710900000019</c:v>
                </c:pt>
                <c:pt idx="18037">
                  <c:v>2380.3710900000019</c:v>
                </c:pt>
                <c:pt idx="18038">
                  <c:v>2380.3710900000019</c:v>
                </c:pt>
                <c:pt idx="18039">
                  <c:v>2382.8125000000018</c:v>
                </c:pt>
                <c:pt idx="18040">
                  <c:v>2380.3710900000019</c:v>
                </c:pt>
                <c:pt idx="18041">
                  <c:v>2380.3710900000019</c:v>
                </c:pt>
                <c:pt idx="18042">
                  <c:v>2380.3710900000019</c:v>
                </c:pt>
                <c:pt idx="18043">
                  <c:v>2380.3710900000019</c:v>
                </c:pt>
                <c:pt idx="18044">
                  <c:v>2382.8125000000018</c:v>
                </c:pt>
                <c:pt idx="18045">
                  <c:v>2382.8125000000018</c:v>
                </c:pt>
                <c:pt idx="18046">
                  <c:v>2382.8125000000018</c:v>
                </c:pt>
                <c:pt idx="18047">
                  <c:v>2380.3710900000019</c:v>
                </c:pt>
                <c:pt idx="18048">
                  <c:v>2380.3710900000019</c:v>
                </c:pt>
                <c:pt idx="18049">
                  <c:v>2380.3710900000019</c:v>
                </c:pt>
                <c:pt idx="18050">
                  <c:v>2380.3710900000019</c:v>
                </c:pt>
                <c:pt idx="18051">
                  <c:v>2380.3710900000019</c:v>
                </c:pt>
                <c:pt idx="18052">
                  <c:v>2380.3710900000019</c:v>
                </c:pt>
                <c:pt idx="18053">
                  <c:v>2382.8125000000018</c:v>
                </c:pt>
                <c:pt idx="18054">
                  <c:v>2382.8125000000018</c:v>
                </c:pt>
                <c:pt idx="18055">
                  <c:v>2382.8125000000018</c:v>
                </c:pt>
                <c:pt idx="18056">
                  <c:v>2380.3710900000019</c:v>
                </c:pt>
                <c:pt idx="18057">
                  <c:v>2382.8125000000018</c:v>
                </c:pt>
                <c:pt idx="18058">
                  <c:v>2382.8125000000018</c:v>
                </c:pt>
                <c:pt idx="18059">
                  <c:v>2380.3710900000019</c:v>
                </c:pt>
                <c:pt idx="18060">
                  <c:v>2380.3710900000019</c:v>
                </c:pt>
                <c:pt idx="18061">
                  <c:v>2380.3710900000019</c:v>
                </c:pt>
                <c:pt idx="18062">
                  <c:v>2382.8125000000018</c:v>
                </c:pt>
                <c:pt idx="18063">
                  <c:v>2380.3710900000019</c:v>
                </c:pt>
                <c:pt idx="18064">
                  <c:v>2380.3710900000019</c:v>
                </c:pt>
                <c:pt idx="18065">
                  <c:v>2380.3710900000019</c:v>
                </c:pt>
                <c:pt idx="18066">
                  <c:v>2380.3710900000019</c:v>
                </c:pt>
                <c:pt idx="18067">
                  <c:v>2382.8125000000018</c:v>
                </c:pt>
                <c:pt idx="18068">
                  <c:v>2380.3710900000019</c:v>
                </c:pt>
                <c:pt idx="18069">
                  <c:v>2382.8125000000018</c:v>
                </c:pt>
                <c:pt idx="18070">
                  <c:v>2380.3710900000019</c:v>
                </c:pt>
                <c:pt idx="18071">
                  <c:v>2382.8125000000018</c:v>
                </c:pt>
                <c:pt idx="18072">
                  <c:v>2382.8125000000018</c:v>
                </c:pt>
                <c:pt idx="18073">
                  <c:v>2382.8125000000018</c:v>
                </c:pt>
                <c:pt idx="18074">
                  <c:v>2380.3710900000019</c:v>
                </c:pt>
                <c:pt idx="18075">
                  <c:v>2380.3710900000019</c:v>
                </c:pt>
                <c:pt idx="18076">
                  <c:v>2380.3710900000019</c:v>
                </c:pt>
                <c:pt idx="18077">
                  <c:v>2380.3710900000019</c:v>
                </c:pt>
                <c:pt idx="18078">
                  <c:v>2382.8125000000018</c:v>
                </c:pt>
                <c:pt idx="18079">
                  <c:v>2380.3710900000019</c:v>
                </c:pt>
                <c:pt idx="18080">
                  <c:v>2380.3710900000019</c:v>
                </c:pt>
                <c:pt idx="18081">
                  <c:v>2382.8125000000018</c:v>
                </c:pt>
                <c:pt idx="18082">
                  <c:v>2380.3710900000019</c:v>
                </c:pt>
                <c:pt idx="18083">
                  <c:v>2382.8125000000018</c:v>
                </c:pt>
                <c:pt idx="18084">
                  <c:v>2380.3710900000019</c:v>
                </c:pt>
                <c:pt idx="18085">
                  <c:v>2382.8125000000018</c:v>
                </c:pt>
                <c:pt idx="18086">
                  <c:v>2382.8125000000018</c:v>
                </c:pt>
                <c:pt idx="18087">
                  <c:v>2380.3710900000019</c:v>
                </c:pt>
                <c:pt idx="18088">
                  <c:v>2380.3710900000019</c:v>
                </c:pt>
                <c:pt idx="18089">
                  <c:v>2380.3710900000019</c:v>
                </c:pt>
                <c:pt idx="18090">
                  <c:v>2380.3710900000019</c:v>
                </c:pt>
                <c:pt idx="18091">
                  <c:v>2380.3710900000019</c:v>
                </c:pt>
                <c:pt idx="18092">
                  <c:v>2380.3710900000019</c:v>
                </c:pt>
                <c:pt idx="18093">
                  <c:v>2380.3710900000019</c:v>
                </c:pt>
                <c:pt idx="18094">
                  <c:v>2380.3710900000019</c:v>
                </c:pt>
                <c:pt idx="18095">
                  <c:v>2382.8125000000018</c:v>
                </c:pt>
                <c:pt idx="18096">
                  <c:v>2382.8125000000018</c:v>
                </c:pt>
                <c:pt idx="18097">
                  <c:v>2380.3710900000019</c:v>
                </c:pt>
                <c:pt idx="18098">
                  <c:v>2380.3710900000019</c:v>
                </c:pt>
                <c:pt idx="18099">
                  <c:v>2382.8125000000018</c:v>
                </c:pt>
                <c:pt idx="18100">
                  <c:v>2380.3710900000019</c:v>
                </c:pt>
                <c:pt idx="18101">
                  <c:v>2382.8125000000018</c:v>
                </c:pt>
                <c:pt idx="18102">
                  <c:v>2380.3710900000019</c:v>
                </c:pt>
                <c:pt idx="18103">
                  <c:v>2382.8125000000018</c:v>
                </c:pt>
                <c:pt idx="18104">
                  <c:v>2380.3710900000019</c:v>
                </c:pt>
                <c:pt idx="18105">
                  <c:v>2382.8125000000018</c:v>
                </c:pt>
                <c:pt idx="18106">
                  <c:v>2382.8125000000018</c:v>
                </c:pt>
                <c:pt idx="18107">
                  <c:v>2380.3710900000019</c:v>
                </c:pt>
                <c:pt idx="18108">
                  <c:v>2382.8125000000018</c:v>
                </c:pt>
                <c:pt idx="18109">
                  <c:v>2382.8125000000018</c:v>
                </c:pt>
                <c:pt idx="18110">
                  <c:v>2382.8125000000018</c:v>
                </c:pt>
                <c:pt idx="18111">
                  <c:v>2380.3710900000019</c:v>
                </c:pt>
                <c:pt idx="18112">
                  <c:v>2380.3710900000019</c:v>
                </c:pt>
                <c:pt idx="18113">
                  <c:v>2380.3710900000019</c:v>
                </c:pt>
                <c:pt idx="18114">
                  <c:v>2380.3710900000019</c:v>
                </c:pt>
                <c:pt idx="18115">
                  <c:v>2380.3710900000019</c:v>
                </c:pt>
                <c:pt idx="18116">
                  <c:v>2380.3710900000019</c:v>
                </c:pt>
                <c:pt idx="18117">
                  <c:v>2382.8125000000018</c:v>
                </c:pt>
                <c:pt idx="18118">
                  <c:v>2380.3710900000019</c:v>
                </c:pt>
                <c:pt idx="18119">
                  <c:v>2382.8125000000018</c:v>
                </c:pt>
                <c:pt idx="18120">
                  <c:v>2380.3710900000019</c:v>
                </c:pt>
                <c:pt idx="18121">
                  <c:v>2382.8125000000018</c:v>
                </c:pt>
                <c:pt idx="18122">
                  <c:v>2382.8125000000018</c:v>
                </c:pt>
                <c:pt idx="18123">
                  <c:v>2380.3710900000019</c:v>
                </c:pt>
                <c:pt idx="18124">
                  <c:v>2380.3710900000019</c:v>
                </c:pt>
                <c:pt idx="18125">
                  <c:v>2380.3710900000019</c:v>
                </c:pt>
                <c:pt idx="18126">
                  <c:v>2380.3710900000019</c:v>
                </c:pt>
                <c:pt idx="18127">
                  <c:v>2380.3710900000019</c:v>
                </c:pt>
                <c:pt idx="18128">
                  <c:v>2380.3710900000019</c:v>
                </c:pt>
                <c:pt idx="18129">
                  <c:v>2382.8125000000018</c:v>
                </c:pt>
                <c:pt idx="18130">
                  <c:v>2380.3710900000019</c:v>
                </c:pt>
                <c:pt idx="18131">
                  <c:v>2380.3710900000019</c:v>
                </c:pt>
                <c:pt idx="18132">
                  <c:v>2380.3710900000019</c:v>
                </c:pt>
                <c:pt idx="18133">
                  <c:v>2382.8125000000018</c:v>
                </c:pt>
                <c:pt idx="18134">
                  <c:v>2380.3710900000019</c:v>
                </c:pt>
                <c:pt idx="18135">
                  <c:v>2380.3710900000019</c:v>
                </c:pt>
                <c:pt idx="18136">
                  <c:v>2380.3710900000019</c:v>
                </c:pt>
                <c:pt idx="18137">
                  <c:v>2380.3710900000019</c:v>
                </c:pt>
                <c:pt idx="18138">
                  <c:v>2380.3710900000019</c:v>
                </c:pt>
                <c:pt idx="18139">
                  <c:v>2380.3710900000019</c:v>
                </c:pt>
                <c:pt idx="18140">
                  <c:v>2382.8125000000018</c:v>
                </c:pt>
                <c:pt idx="18141">
                  <c:v>2380.3710900000019</c:v>
                </c:pt>
                <c:pt idx="18142">
                  <c:v>2380.3710900000019</c:v>
                </c:pt>
                <c:pt idx="18143">
                  <c:v>2380.3710900000019</c:v>
                </c:pt>
                <c:pt idx="18144">
                  <c:v>2380.3710900000019</c:v>
                </c:pt>
                <c:pt idx="18145">
                  <c:v>2382.8125000000018</c:v>
                </c:pt>
                <c:pt idx="18146">
                  <c:v>2380.3710900000019</c:v>
                </c:pt>
                <c:pt idx="18147">
                  <c:v>2380.3710900000019</c:v>
                </c:pt>
                <c:pt idx="18148">
                  <c:v>2380.3710900000019</c:v>
                </c:pt>
                <c:pt idx="18149">
                  <c:v>2380.3710900000019</c:v>
                </c:pt>
                <c:pt idx="18150">
                  <c:v>2380.3710900000019</c:v>
                </c:pt>
                <c:pt idx="18151">
                  <c:v>2382.8125000000018</c:v>
                </c:pt>
                <c:pt idx="18152">
                  <c:v>2382.8125000000018</c:v>
                </c:pt>
                <c:pt idx="18153">
                  <c:v>2380.3710900000019</c:v>
                </c:pt>
                <c:pt idx="18154">
                  <c:v>2382.8125000000018</c:v>
                </c:pt>
                <c:pt idx="18155">
                  <c:v>2382.8125000000018</c:v>
                </c:pt>
                <c:pt idx="18156">
                  <c:v>2380.3710900000019</c:v>
                </c:pt>
                <c:pt idx="18157">
                  <c:v>2380.3710900000019</c:v>
                </c:pt>
                <c:pt idx="18158">
                  <c:v>2380.3710900000019</c:v>
                </c:pt>
                <c:pt idx="18159">
                  <c:v>2380.3710900000019</c:v>
                </c:pt>
                <c:pt idx="18160">
                  <c:v>2380.3710900000019</c:v>
                </c:pt>
                <c:pt idx="18161">
                  <c:v>2380.3710900000019</c:v>
                </c:pt>
                <c:pt idx="18162">
                  <c:v>2380.3710900000019</c:v>
                </c:pt>
                <c:pt idx="18163">
                  <c:v>2380.3710900000019</c:v>
                </c:pt>
                <c:pt idx="18164">
                  <c:v>2382.8125000000018</c:v>
                </c:pt>
                <c:pt idx="18165">
                  <c:v>2382.8125000000018</c:v>
                </c:pt>
                <c:pt idx="18166">
                  <c:v>2380.3710900000019</c:v>
                </c:pt>
                <c:pt idx="18167">
                  <c:v>2380.3710900000019</c:v>
                </c:pt>
                <c:pt idx="18168">
                  <c:v>2380.3710900000019</c:v>
                </c:pt>
                <c:pt idx="18169">
                  <c:v>2382.8125000000018</c:v>
                </c:pt>
                <c:pt idx="18170">
                  <c:v>2380.3710900000019</c:v>
                </c:pt>
                <c:pt idx="18171">
                  <c:v>2380.3710900000019</c:v>
                </c:pt>
                <c:pt idx="18172">
                  <c:v>2380.3710900000019</c:v>
                </c:pt>
                <c:pt idx="18173">
                  <c:v>2380.3710900000019</c:v>
                </c:pt>
                <c:pt idx="18174">
                  <c:v>2380.3710900000019</c:v>
                </c:pt>
                <c:pt idx="18175">
                  <c:v>2382.8125000000018</c:v>
                </c:pt>
                <c:pt idx="18176">
                  <c:v>2380.3710900000019</c:v>
                </c:pt>
                <c:pt idx="18177">
                  <c:v>2382.8125000000018</c:v>
                </c:pt>
                <c:pt idx="18178">
                  <c:v>2380.3710900000019</c:v>
                </c:pt>
                <c:pt idx="18179">
                  <c:v>2382.8125000000018</c:v>
                </c:pt>
                <c:pt idx="18180">
                  <c:v>2382.8125000000018</c:v>
                </c:pt>
                <c:pt idx="18181">
                  <c:v>2380.3710900000019</c:v>
                </c:pt>
                <c:pt idx="18182">
                  <c:v>2380.3710900000019</c:v>
                </c:pt>
                <c:pt idx="18183">
                  <c:v>2380.3710900000019</c:v>
                </c:pt>
                <c:pt idx="18184">
                  <c:v>2382.8125000000018</c:v>
                </c:pt>
                <c:pt idx="18185">
                  <c:v>2380.3710900000019</c:v>
                </c:pt>
                <c:pt idx="18186">
                  <c:v>2382.8125000000018</c:v>
                </c:pt>
                <c:pt idx="18187">
                  <c:v>2380.3710900000019</c:v>
                </c:pt>
                <c:pt idx="18188">
                  <c:v>2380.3710900000019</c:v>
                </c:pt>
                <c:pt idx="18189">
                  <c:v>2382.8125000000018</c:v>
                </c:pt>
                <c:pt idx="18190">
                  <c:v>2380.3710900000019</c:v>
                </c:pt>
                <c:pt idx="18191">
                  <c:v>2380.3710900000019</c:v>
                </c:pt>
                <c:pt idx="18192">
                  <c:v>2380.3710900000019</c:v>
                </c:pt>
                <c:pt idx="18193">
                  <c:v>2380.3710900000019</c:v>
                </c:pt>
                <c:pt idx="18194">
                  <c:v>2380.3710900000019</c:v>
                </c:pt>
                <c:pt idx="18195">
                  <c:v>2382.8125000000018</c:v>
                </c:pt>
                <c:pt idx="18196">
                  <c:v>2380.3710900000019</c:v>
                </c:pt>
                <c:pt idx="18197">
                  <c:v>2380.3710900000019</c:v>
                </c:pt>
                <c:pt idx="18198">
                  <c:v>2380.3710900000019</c:v>
                </c:pt>
                <c:pt idx="18199">
                  <c:v>2380.3710900000019</c:v>
                </c:pt>
                <c:pt idx="18200">
                  <c:v>2380.3710900000019</c:v>
                </c:pt>
                <c:pt idx="18201">
                  <c:v>2382.8125000000018</c:v>
                </c:pt>
                <c:pt idx="18202">
                  <c:v>2380.3710900000019</c:v>
                </c:pt>
                <c:pt idx="18203">
                  <c:v>2380.3710900000019</c:v>
                </c:pt>
                <c:pt idx="18204">
                  <c:v>2380.3710900000019</c:v>
                </c:pt>
                <c:pt idx="18205">
                  <c:v>2380.3710900000019</c:v>
                </c:pt>
                <c:pt idx="18206">
                  <c:v>2382.8125000000018</c:v>
                </c:pt>
                <c:pt idx="18207">
                  <c:v>2380.3710900000019</c:v>
                </c:pt>
                <c:pt idx="18208">
                  <c:v>2382.8125000000018</c:v>
                </c:pt>
                <c:pt idx="18209">
                  <c:v>2380.3710900000019</c:v>
                </c:pt>
                <c:pt idx="18210">
                  <c:v>2382.8125000000018</c:v>
                </c:pt>
                <c:pt idx="18211">
                  <c:v>2380.3710900000019</c:v>
                </c:pt>
                <c:pt idx="18212">
                  <c:v>2380.3710900000019</c:v>
                </c:pt>
                <c:pt idx="18213">
                  <c:v>2382.8125000000018</c:v>
                </c:pt>
                <c:pt idx="18214">
                  <c:v>2382.8125000000018</c:v>
                </c:pt>
                <c:pt idx="18215">
                  <c:v>2380.3710900000019</c:v>
                </c:pt>
                <c:pt idx="18216">
                  <c:v>2380.3710900000019</c:v>
                </c:pt>
                <c:pt idx="18217">
                  <c:v>2380.3710900000019</c:v>
                </c:pt>
                <c:pt idx="18218">
                  <c:v>2382.8125000000018</c:v>
                </c:pt>
                <c:pt idx="18219">
                  <c:v>2380.3710900000019</c:v>
                </c:pt>
                <c:pt idx="18220">
                  <c:v>2382.8125000000018</c:v>
                </c:pt>
                <c:pt idx="18221">
                  <c:v>2380.3710900000019</c:v>
                </c:pt>
                <c:pt idx="18222">
                  <c:v>2382.8125000000018</c:v>
                </c:pt>
                <c:pt idx="18223">
                  <c:v>2380.3710900000019</c:v>
                </c:pt>
                <c:pt idx="18224">
                  <c:v>2382.8125000000018</c:v>
                </c:pt>
                <c:pt idx="18225">
                  <c:v>2382.8125000000018</c:v>
                </c:pt>
                <c:pt idx="18226">
                  <c:v>2380.3710900000019</c:v>
                </c:pt>
                <c:pt idx="18227">
                  <c:v>2380.3710900000019</c:v>
                </c:pt>
                <c:pt idx="18228">
                  <c:v>2382.8125000000018</c:v>
                </c:pt>
                <c:pt idx="18229">
                  <c:v>2380.3710900000019</c:v>
                </c:pt>
                <c:pt idx="18230">
                  <c:v>2382.8125000000018</c:v>
                </c:pt>
                <c:pt idx="18231">
                  <c:v>2382.8125000000018</c:v>
                </c:pt>
                <c:pt idx="18232">
                  <c:v>2380.3710900000019</c:v>
                </c:pt>
                <c:pt idx="18233">
                  <c:v>2380.3710900000019</c:v>
                </c:pt>
                <c:pt idx="18234">
                  <c:v>2382.8125000000018</c:v>
                </c:pt>
                <c:pt idx="18235">
                  <c:v>2380.3710900000019</c:v>
                </c:pt>
                <c:pt idx="18236">
                  <c:v>2380.3710900000019</c:v>
                </c:pt>
                <c:pt idx="18237">
                  <c:v>2380.3710900000019</c:v>
                </c:pt>
                <c:pt idx="18238">
                  <c:v>2380.3710900000019</c:v>
                </c:pt>
                <c:pt idx="18239">
                  <c:v>2382.8125000000018</c:v>
                </c:pt>
                <c:pt idx="18240">
                  <c:v>2382.8125000000018</c:v>
                </c:pt>
                <c:pt idx="18241">
                  <c:v>2382.8125000000018</c:v>
                </c:pt>
                <c:pt idx="18242">
                  <c:v>2380.3710900000019</c:v>
                </c:pt>
                <c:pt idx="18243">
                  <c:v>2382.8125000000018</c:v>
                </c:pt>
                <c:pt idx="18244">
                  <c:v>2382.8125000000018</c:v>
                </c:pt>
                <c:pt idx="18245">
                  <c:v>2380.3710900000019</c:v>
                </c:pt>
                <c:pt idx="18246">
                  <c:v>2380.3710900000019</c:v>
                </c:pt>
                <c:pt idx="18247">
                  <c:v>2380.3710900000019</c:v>
                </c:pt>
                <c:pt idx="18248">
                  <c:v>2380.3710900000019</c:v>
                </c:pt>
                <c:pt idx="18249">
                  <c:v>2380.3710900000019</c:v>
                </c:pt>
                <c:pt idx="18250">
                  <c:v>2382.8125000000018</c:v>
                </c:pt>
                <c:pt idx="18251">
                  <c:v>2380.3710900000019</c:v>
                </c:pt>
                <c:pt idx="18252">
                  <c:v>2380.3710900000019</c:v>
                </c:pt>
                <c:pt idx="18253">
                  <c:v>2380.3710900000019</c:v>
                </c:pt>
                <c:pt idx="18254">
                  <c:v>2380.3710900000019</c:v>
                </c:pt>
                <c:pt idx="18255">
                  <c:v>2380.3710900000019</c:v>
                </c:pt>
                <c:pt idx="18256">
                  <c:v>2382.8125000000018</c:v>
                </c:pt>
                <c:pt idx="18257">
                  <c:v>2380.3710900000019</c:v>
                </c:pt>
                <c:pt idx="18258">
                  <c:v>2380.3710900000019</c:v>
                </c:pt>
                <c:pt idx="18259">
                  <c:v>2380.3710900000019</c:v>
                </c:pt>
                <c:pt idx="18260">
                  <c:v>2380.3710900000019</c:v>
                </c:pt>
                <c:pt idx="18261">
                  <c:v>2380.3710900000019</c:v>
                </c:pt>
                <c:pt idx="18262">
                  <c:v>2382.8125000000018</c:v>
                </c:pt>
                <c:pt idx="18263">
                  <c:v>2380.3710900000019</c:v>
                </c:pt>
                <c:pt idx="18264">
                  <c:v>2382.8125000000018</c:v>
                </c:pt>
                <c:pt idx="18265">
                  <c:v>2380.3710900000019</c:v>
                </c:pt>
                <c:pt idx="18266">
                  <c:v>2382.8125000000018</c:v>
                </c:pt>
                <c:pt idx="18267">
                  <c:v>2380.3710900000019</c:v>
                </c:pt>
                <c:pt idx="18268">
                  <c:v>2382.8125000000018</c:v>
                </c:pt>
                <c:pt idx="18269">
                  <c:v>2380.3710900000019</c:v>
                </c:pt>
                <c:pt idx="18270">
                  <c:v>2382.8125000000018</c:v>
                </c:pt>
                <c:pt idx="18271">
                  <c:v>2380.3710900000019</c:v>
                </c:pt>
                <c:pt idx="18272">
                  <c:v>2380.3710900000019</c:v>
                </c:pt>
                <c:pt idx="18273">
                  <c:v>2382.8125000000018</c:v>
                </c:pt>
                <c:pt idx="18274">
                  <c:v>2380.3710900000019</c:v>
                </c:pt>
                <c:pt idx="18275">
                  <c:v>2380.3710900000019</c:v>
                </c:pt>
                <c:pt idx="18276">
                  <c:v>2380.3710900000019</c:v>
                </c:pt>
                <c:pt idx="18277">
                  <c:v>2382.8125000000018</c:v>
                </c:pt>
                <c:pt idx="18278">
                  <c:v>2382.8125000000018</c:v>
                </c:pt>
                <c:pt idx="18279">
                  <c:v>2380.3710900000019</c:v>
                </c:pt>
                <c:pt idx="18280">
                  <c:v>2380.3710900000019</c:v>
                </c:pt>
                <c:pt idx="18281">
                  <c:v>2382.8125000000018</c:v>
                </c:pt>
                <c:pt idx="18282">
                  <c:v>2380.3710900000019</c:v>
                </c:pt>
                <c:pt idx="18283">
                  <c:v>2380.3710900000019</c:v>
                </c:pt>
                <c:pt idx="18284">
                  <c:v>2380.3710900000019</c:v>
                </c:pt>
                <c:pt idx="18285">
                  <c:v>2382.8125000000018</c:v>
                </c:pt>
                <c:pt idx="18286">
                  <c:v>2380.3710900000019</c:v>
                </c:pt>
                <c:pt idx="18287">
                  <c:v>2382.8125000000018</c:v>
                </c:pt>
                <c:pt idx="18288">
                  <c:v>2380.3710900000019</c:v>
                </c:pt>
                <c:pt idx="18289">
                  <c:v>2380.3710900000019</c:v>
                </c:pt>
                <c:pt idx="18290">
                  <c:v>2382.8125000000018</c:v>
                </c:pt>
                <c:pt idx="18291">
                  <c:v>2382.8125000000018</c:v>
                </c:pt>
                <c:pt idx="18292">
                  <c:v>2380.3710900000019</c:v>
                </c:pt>
                <c:pt idx="18293">
                  <c:v>2382.8125000000018</c:v>
                </c:pt>
                <c:pt idx="18294">
                  <c:v>2380.3710900000019</c:v>
                </c:pt>
                <c:pt idx="18295">
                  <c:v>2380.3710900000019</c:v>
                </c:pt>
                <c:pt idx="18296">
                  <c:v>2380.3710900000019</c:v>
                </c:pt>
                <c:pt idx="18297">
                  <c:v>2380.3710900000019</c:v>
                </c:pt>
                <c:pt idx="18298">
                  <c:v>2380.3710900000019</c:v>
                </c:pt>
                <c:pt idx="18299">
                  <c:v>2380.3710900000019</c:v>
                </c:pt>
                <c:pt idx="18300">
                  <c:v>2380.3710900000019</c:v>
                </c:pt>
                <c:pt idx="18301">
                  <c:v>2382.8125000000018</c:v>
                </c:pt>
                <c:pt idx="18302">
                  <c:v>2380.3710900000019</c:v>
                </c:pt>
                <c:pt idx="18303">
                  <c:v>2380.3710900000019</c:v>
                </c:pt>
                <c:pt idx="18304">
                  <c:v>2382.8125000000018</c:v>
                </c:pt>
                <c:pt idx="18305">
                  <c:v>2380.3710900000019</c:v>
                </c:pt>
                <c:pt idx="18306">
                  <c:v>2380.3710900000019</c:v>
                </c:pt>
                <c:pt idx="18307">
                  <c:v>2380.3710900000019</c:v>
                </c:pt>
                <c:pt idx="18308">
                  <c:v>2380.3710900000019</c:v>
                </c:pt>
                <c:pt idx="18309">
                  <c:v>2380.3710900000019</c:v>
                </c:pt>
                <c:pt idx="18310">
                  <c:v>2380.3710900000019</c:v>
                </c:pt>
                <c:pt idx="18311">
                  <c:v>2382.8125000000018</c:v>
                </c:pt>
                <c:pt idx="18312">
                  <c:v>2380.3710900000019</c:v>
                </c:pt>
                <c:pt idx="18313">
                  <c:v>2380.3710900000019</c:v>
                </c:pt>
                <c:pt idx="18314">
                  <c:v>2380.3710900000019</c:v>
                </c:pt>
                <c:pt idx="18315">
                  <c:v>2382.8125000000018</c:v>
                </c:pt>
                <c:pt idx="18316">
                  <c:v>2382.8125000000018</c:v>
                </c:pt>
                <c:pt idx="18317">
                  <c:v>2380.3710900000019</c:v>
                </c:pt>
                <c:pt idx="18318">
                  <c:v>2380.3710900000019</c:v>
                </c:pt>
                <c:pt idx="18319">
                  <c:v>2380.3710900000019</c:v>
                </c:pt>
                <c:pt idx="18320">
                  <c:v>2382.8125000000018</c:v>
                </c:pt>
                <c:pt idx="18321">
                  <c:v>2380.3710900000019</c:v>
                </c:pt>
                <c:pt idx="18322">
                  <c:v>2382.8125000000018</c:v>
                </c:pt>
                <c:pt idx="18323">
                  <c:v>2380.3710900000019</c:v>
                </c:pt>
                <c:pt idx="18324">
                  <c:v>2380.3710900000019</c:v>
                </c:pt>
                <c:pt idx="18325">
                  <c:v>2380.3710900000019</c:v>
                </c:pt>
                <c:pt idx="18326">
                  <c:v>2382.8125000000018</c:v>
                </c:pt>
                <c:pt idx="18327">
                  <c:v>2382.8125000000018</c:v>
                </c:pt>
                <c:pt idx="18328">
                  <c:v>2382.8125000000018</c:v>
                </c:pt>
                <c:pt idx="18329">
                  <c:v>2380.3710900000019</c:v>
                </c:pt>
                <c:pt idx="18330">
                  <c:v>2380.3710900000019</c:v>
                </c:pt>
                <c:pt idx="18331">
                  <c:v>2380.3710900000019</c:v>
                </c:pt>
                <c:pt idx="18332">
                  <c:v>2380.3710900000019</c:v>
                </c:pt>
                <c:pt idx="18333">
                  <c:v>2380.3710900000019</c:v>
                </c:pt>
                <c:pt idx="18334">
                  <c:v>2382.8125000000018</c:v>
                </c:pt>
                <c:pt idx="18335">
                  <c:v>2380.3710900000019</c:v>
                </c:pt>
                <c:pt idx="18336">
                  <c:v>2380.3710900000019</c:v>
                </c:pt>
                <c:pt idx="18337">
                  <c:v>2380.3710900000019</c:v>
                </c:pt>
                <c:pt idx="18338">
                  <c:v>2380.3710900000019</c:v>
                </c:pt>
                <c:pt idx="18339">
                  <c:v>2380.3710900000019</c:v>
                </c:pt>
                <c:pt idx="18340">
                  <c:v>2380.3710900000019</c:v>
                </c:pt>
                <c:pt idx="18341">
                  <c:v>2380.3710900000019</c:v>
                </c:pt>
                <c:pt idx="18342">
                  <c:v>2380.3710900000019</c:v>
                </c:pt>
                <c:pt idx="18343">
                  <c:v>2380.3710900000019</c:v>
                </c:pt>
                <c:pt idx="18344">
                  <c:v>2380.3710900000019</c:v>
                </c:pt>
                <c:pt idx="18345">
                  <c:v>2382.8125000000018</c:v>
                </c:pt>
                <c:pt idx="18346">
                  <c:v>2382.8125000000018</c:v>
                </c:pt>
                <c:pt idx="18347">
                  <c:v>2382.8125000000018</c:v>
                </c:pt>
                <c:pt idx="18348">
                  <c:v>2380.3710900000019</c:v>
                </c:pt>
                <c:pt idx="18349">
                  <c:v>2382.8125000000018</c:v>
                </c:pt>
                <c:pt idx="18350">
                  <c:v>2380.3710900000019</c:v>
                </c:pt>
                <c:pt idx="18351">
                  <c:v>2380.3710900000019</c:v>
                </c:pt>
                <c:pt idx="18352">
                  <c:v>2380.3710900000019</c:v>
                </c:pt>
                <c:pt idx="18353">
                  <c:v>2382.8125000000018</c:v>
                </c:pt>
                <c:pt idx="18354">
                  <c:v>2382.8125000000018</c:v>
                </c:pt>
                <c:pt idx="18355">
                  <c:v>2380.3710900000019</c:v>
                </c:pt>
                <c:pt idx="18356">
                  <c:v>2380.3710900000019</c:v>
                </c:pt>
                <c:pt idx="18357">
                  <c:v>2382.8125000000018</c:v>
                </c:pt>
                <c:pt idx="18358">
                  <c:v>2380.3710900000019</c:v>
                </c:pt>
                <c:pt idx="18359">
                  <c:v>2380.3710900000019</c:v>
                </c:pt>
                <c:pt idx="18360">
                  <c:v>2380.3710900000019</c:v>
                </c:pt>
                <c:pt idx="18361">
                  <c:v>2380.3710900000019</c:v>
                </c:pt>
                <c:pt idx="18362">
                  <c:v>2380.3710900000019</c:v>
                </c:pt>
                <c:pt idx="18363">
                  <c:v>2380.3710900000019</c:v>
                </c:pt>
                <c:pt idx="18364">
                  <c:v>2382.8125000000018</c:v>
                </c:pt>
                <c:pt idx="18365">
                  <c:v>2380.3710900000019</c:v>
                </c:pt>
                <c:pt idx="18366">
                  <c:v>2380.3710900000019</c:v>
                </c:pt>
                <c:pt idx="18367">
                  <c:v>2380.3710900000019</c:v>
                </c:pt>
                <c:pt idx="18368">
                  <c:v>2380.3710900000019</c:v>
                </c:pt>
                <c:pt idx="18369">
                  <c:v>2380.3710900000019</c:v>
                </c:pt>
                <c:pt idx="18370">
                  <c:v>2380.3710900000019</c:v>
                </c:pt>
                <c:pt idx="18371">
                  <c:v>2380.3710900000019</c:v>
                </c:pt>
                <c:pt idx="18372">
                  <c:v>2380.3710900000019</c:v>
                </c:pt>
                <c:pt idx="18373">
                  <c:v>2380.3710900000019</c:v>
                </c:pt>
                <c:pt idx="18374">
                  <c:v>2382.8125000000018</c:v>
                </c:pt>
                <c:pt idx="18375">
                  <c:v>2382.8125000000018</c:v>
                </c:pt>
                <c:pt idx="18376">
                  <c:v>2380.3710900000019</c:v>
                </c:pt>
                <c:pt idx="18377">
                  <c:v>2380.3710900000019</c:v>
                </c:pt>
                <c:pt idx="18378">
                  <c:v>2377.9296899999981</c:v>
                </c:pt>
                <c:pt idx="18379">
                  <c:v>2380.3710900000019</c:v>
                </c:pt>
                <c:pt idx="18380">
                  <c:v>2382.8125000000018</c:v>
                </c:pt>
                <c:pt idx="18381">
                  <c:v>2380.3710900000019</c:v>
                </c:pt>
                <c:pt idx="18382">
                  <c:v>2382.8125000000018</c:v>
                </c:pt>
                <c:pt idx="18383">
                  <c:v>2380.3710900000019</c:v>
                </c:pt>
                <c:pt idx="18384">
                  <c:v>2380.3710900000019</c:v>
                </c:pt>
                <c:pt idx="18385">
                  <c:v>2380.3710900000019</c:v>
                </c:pt>
                <c:pt idx="18386">
                  <c:v>2380.3710900000019</c:v>
                </c:pt>
                <c:pt idx="18387">
                  <c:v>2380.3710900000019</c:v>
                </c:pt>
                <c:pt idx="18388">
                  <c:v>2380.3710900000019</c:v>
                </c:pt>
                <c:pt idx="18389">
                  <c:v>2380.3710900000019</c:v>
                </c:pt>
                <c:pt idx="18390">
                  <c:v>2380.3710900000019</c:v>
                </c:pt>
                <c:pt idx="18391">
                  <c:v>2380.3710900000019</c:v>
                </c:pt>
                <c:pt idx="18392">
                  <c:v>2380.3710900000019</c:v>
                </c:pt>
                <c:pt idx="18393">
                  <c:v>2380.3710900000019</c:v>
                </c:pt>
                <c:pt idx="18394">
                  <c:v>2380.3710900000019</c:v>
                </c:pt>
                <c:pt idx="18395">
                  <c:v>2382.8125000000018</c:v>
                </c:pt>
                <c:pt idx="18396">
                  <c:v>2382.8125000000018</c:v>
                </c:pt>
                <c:pt idx="18397">
                  <c:v>2380.3710900000019</c:v>
                </c:pt>
                <c:pt idx="18398">
                  <c:v>2380.3710900000019</c:v>
                </c:pt>
                <c:pt idx="18399">
                  <c:v>2380.3710900000019</c:v>
                </c:pt>
                <c:pt idx="18400">
                  <c:v>2382.8125000000018</c:v>
                </c:pt>
                <c:pt idx="18401">
                  <c:v>2380.3710900000019</c:v>
                </c:pt>
                <c:pt idx="18402">
                  <c:v>2382.8125000000018</c:v>
                </c:pt>
                <c:pt idx="18403">
                  <c:v>2380.3710900000019</c:v>
                </c:pt>
                <c:pt idx="18404">
                  <c:v>2380.3710900000019</c:v>
                </c:pt>
                <c:pt idx="18405">
                  <c:v>2380.3710900000019</c:v>
                </c:pt>
                <c:pt idx="18406">
                  <c:v>2380.3710900000019</c:v>
                </c:pt>
                <c:pt idx="18407">
                  <c:v>2380.3710900000019</c:v>
                </c:pt>
                <c:pt idx="18408">
                  <c:v>2380.3710900000019</c:v>
                </c:pt>
                <c:pt idx="18409">
                  <c:v>2380.3710900000019</c:v>
                </c:pt>
                <c:pt idx="18410">
                  <c:v>2380.3710900000019</c:v>
                </c:pt>
                <c:pt idx="18411">
                  <c:v>2380.3710900000019</c:v>
                </c:pt>
                <c:pt idx="18412">
                  <c:v>2382.8125000000018</c:v>
                </c:pt>
                <c:pt idx="18413">
                  <c:v>2382.8125000000018</c:v>
                </c:pt>
                <c:pt idx="18414">
                  <c:v>2380.3710900000019</c:v>
                </c:pt>
                <c:pt idx="18415">
                  <c:v>2380.3710900000019</c:v>
                </c:pt>
                <c:pt idx="18416">
                  <c:v>2382.8125000000018</c:v>
                </c:pt>
                <c:pt idx="18417">
                  <c:v>2380.3710900000019</c:v>
                </c:pt>
                <c:pt idx="18418">
                  <c:v>2382.8125000000018</c:v>
                </c:pt>
                <c:pt idx="18419">
                  <c:v>2380.3710900000019</c:v>
                </c:pt>
                <c:pt idx="18420">
                  <c:v>2380.3710900000019</c:v>
                </c:pt>
                <c:pt idx="18421">
                  <c:v>2380.3710900000019</c:v>
                </c:pt>
                <c:pt idx="18422">
                  <c:v>2382.8125000000018</c:v>
                </c:pt>
                <c:pt idx="18423">
                  <c:v>2380.3710900000019</c:v>
                </c:pt>
                <c:pt idx="18424">
                  <c:v>2382.8125000000018</c:v>
                </c:pt>
                <c:pt idx="18425">
                  <c:v>2382.8125000000018</c:v>
                </c:pt>
                <c:pt idx="18426">
                  <c:v>2382.8125000000018</c:v>
                </c:pt>
                <c:pt idx="18427">
                  <c:v>2380.3710900000019</c:v>
                </c:pt>
                <c:pt idx="18428">
                  <c:v>2380.3710900000019</c:v>
                </c:pt>
                <c:pt idx="18429">
                  <c:v>2380.3710900000019</c:v>
                </c:pt>
                <c:pt idx="18430">
                  <c:v>2382.8125000000018</c:v>
                </c:pt>
                <c:pt idx="18431">
                  <c:v>2380.3710900000019</c:v>
                </c:pt>
                <c:pt idx="18432">
                  <c:v>2380.3710900000019</c:v>
                </c:pt>
                <c:pt idx="18433">
                  <c:v>2380.3710900000019</c:v>
                </c:pt>
                <c:pt idx="18434">
                  <c:v>2380.3710900000019</c:v>
                </c:pt>
                <c:pt idx="18435">
                  <c:v>2380.3710900000019</c:v>
                </c:pt>
                <c:pt idx="18436">
                  <c:v>2380.3710900000019</c:v>
                </c:pt>
                <c:pt idx="18437">
                  <c:v>2380.3710900000019</c:v>
                </c:pt>
                <c:pt idx="18438">
                  <c:v>2380.3710900000019</c:v>
                </c:pt>
                <c:pt idx="18439">
                  <c:v>2382.8125000000018</c:v>
                </c:pt>
                <c:pt idx="18440">
                  <c:v>2380.3710900000019</c:v>
                </c:pt>
                <c:pt idx="18441">
                  <c:v>2380.3710900000019</c:v>
                </c:pt>
                <c:pt idx="18442">
                  <c:v>2380.3710900000019</c:v>
                </c:pt>
                <c:pt idx="18443">
                  <c:v>2382.8125000000018</c:v>
                </c:pt>
                <c:pt idx="18444">
                  <c:v>2382.8125000000018</c:v>
                </c:pt>
                <c:pt idx="18445">
                  <c:v>2382.8125000000018</c:v>
                </c:pt>
                <c:pt idx="18446">
                  <c:v>2380.3710900000019</c:v>
                </c:pt>
                <c:pt idx="18447">
                  <c:v>2380.3710900000019</c:v>
                </c:pt>
                <c:pt idx="18448">
                  <c:v>2380.3710900000019</c:v>
                </c:pt>
                <c:pt idx="18449">
                  <c:v>2380.3710900000019</c:v>
                </c:pt>
                <c:pt idx="18450">
                  <c:v>2380.3710900000019</c:v>
                </c:pt>
                <c:pt idx="18451">
                  <c:v>2382.8125000000018</c:v>
                </c:pt>
                <c:pt idx="18452">
                  <c:v>2380.3710900000019</c:v>
                </c:pt>
                <c:pt idx="18453">
                  <c:v>2380.3710900000019</c:v>
                </c:pt>
                <c:pt idx="18454">
                  <c:v>2380.3710900000019</c:v>
                </c:pt>
                <c:pt idx="18455">
                  <c:v>2382.8125000000018</c:v>
                </c:pt>
                <c:pt idx="18456">
                  <c:v>2380.3710900000019</c:v>
                </c:pt>
                <c:pt idx="18457">
                  <c:v>2380.3710900000019</c:v>
                </c:pt>
                <c:pt idx="18458">
                  <c:v>2382.8125000000018</c:v>
                </c:pt>
                <c:pt idx="18459">
                  <c:v>2380.3710900000019</c:v>
                </c:pt>
                <c:pt idx="18460">
                  <c:v>2380.3710900000019</c:v>
                </c:pt>
                <c:pt idx="18461">
                  <c:v>2380.3710900000019</c:v>
                </c:pt>
                <c:pt idx="18462">
                  <c:v>2382.8125000000018</c:v>
                </c:pt>
                <c:pt idx="18463">
                  <c:v>2380.3710900000019</c:v>
                </c:pt>
                <c:pt idx="18464">
                  <c:v>2382.8125000000018</c:v>
                </c:pt>
                <c:pt idx="18465">
                  <c:v>2382.8125000000018</c:v>
                </c:pt>
                <c:pt idx="18466">
                  <c:v>2380.3710900000019</c:v>
                </c:pt>
                <c:pt idx="18467">
                  <c:v>2380.3710900000019</c:v>
                </c:pt>
                <c:pt idx="18468">
                  <c:v>2380.3710900000019</c:v>
                </c:pt>
                <c:pt idx="18469">
                  <c:v>2380.3710900000019</c:v>
                </c:pt>
                <c:pt idx="18470">
                  <c:v>2380.3710900000019</c:v>
                </c:pt>
                <c:pt idx="18471">
                  <c:v>2380.3710900000019</c:v>
                </c:pt>
                <c:pt idx="18472">
                  <c:v>2382.8125000000018</c:v>
                </c:pt>
                <c:pt idx="18473">
                  <c:v>2380.3710900000019</c:v>
                </c:pt>
                <c:pt idx="18474">
                  <c:v>2380.3710900000019</c:v>
                </c:pt>
                <c:pt idx="18475">
                  <c:v>2380.3710900000019</c:v>
                </c:pt>
                <c:pt idx="18476">
                  <c:v>2380.3710900000019</c:v>
                </c:pt>
                <c:pt idx="18477">
                  <c:v>2380.3710900000019</c:v>
                </c:pt>
                <c:pt idx="18478">
                  <c:v>2380.3710900000019</c:v>
                </c:pt>
                <c:pt idx="18479">
                  <c:v>2380.3710900000019</c:v>
                </c:pt>
                <c:pt idx="18480">
                  <c:v>2380.3710900000019</c:v>
                </c:pt>
                <c:pt idx="18481">
                  <c:v>2380.3710900000019</c:v>
                </c:pt>
                <c:pt idx="18482">
                  <c:v>2380.3710900000019</c:v>
                </c:pt>
                <c:pt idx="18483">
                  <c:v>2380.3710900000019</c:v>
                </c:pt>
                <c:pt idx="18484">
                  <c:v>2382.8125000000018</c:v>
                </c:pt>
                <c:pt idx="18485">
                  <c:v>2380.3710900000019</c:v>
                </c:pt>
                <c:pt idx="18486">
                  <c:v>2380.3710900000019</c:v>
                </c:pt>
                <c:pt idx="18487">
                  <c:v>2382.8125000000018</c:v>
                </c:pt>
                <c:pt idx="18488">
                  <c:v>2380.3710900000019</c:v>
                </c:pt>
                <c:pt idx="18489">
                  <c:v>2380.3710900000019</c:v>
                </c:pt>
                <c:pt idx="18490">
                  <c:v>2380.3710900000019</c:v>
                </c:pt>
                <c:pt idx="18491">
                  <c:v>2380.3710900000019</c:v>
                </c:pt>
                <c:pt idx="18492">
                  <c:v>2380.3710900000019</c:v>
                </c:pt>
                <c:pt idx="18493">
                  <c:v>2380.3710900000019</c:v>
                </c:pt>
                <c:pt idx="18494">
                  <c:v>2380.3710900000019</c:v>
                </c:pt>
                <c:pt idx="18495">
                  <c:v>2380.3710900000019</c:v>
                </c:pt>
                <c:pt idx="18496">
                  <c:v>2380.3710900000019</c:v>
                </c:pt>
                <c:pt idx="18497">
                  <c:v>2380.3710900000019</c:v>
                </c:pt>
                <c:pt idx="18498">
                  <c:v>2380.3710900000019</c:v>
                </c:pt>
                <c:pt idx="18499">
                  <c:v>2380.3710900000019</c:v>
                </c:pt>
                <c:pt idx="18500">
                  <c:v>2380.3710900000019</c:v>
                </c:pt>
                <c:pt idx="18501">
                  <c:v>2380.3710900000019</c:v>
                </c:pt>
                <c:pt idx="18502">
                  <c:v>2380.3710900000019</c:v>
                </c:pt>
                <c:pt idx="18503">
                  <c:v>2380.3710900000019</c:v>
                </c:pt>
                <c:pt idx="18504">
                  <c:v>2380.3710900000019</c:v>
                </c:pt>
                <c:pt idx="18505">
                  <c:v>2382.8125000000018</c:v>
                </c:pt>
                <c:pt idx="18506">
                  <c:v>2380.3710900000019</c:v>
                </c:pt>
                <c:pt idx="18507">
                  <c:v>2380.3710900000019</c:v>
                </c:pt>
                <c:pt idx="18508">
                  <c:v>2382.8125000000018</c:v>
                </c:pt>
                <c:pt idx="18509">
                  <c:v>2380.3710900000019</c:v>
                </c:pt>
                <c:pt idx="18510">
                  <c:v>2380.3710900000019</c:v>
                </c:pt>
                <c:pt idx="18511">
                  <c:v>2380.3710900000019</c:v>
                </c:pt>
                <c:pt idx="18512">
                  <c:v>2380.3710900000019</c:v>
                </c:pt>
                <c:pt idx="18513">
                  <c:v>2380.3710900000019</c:v>
                </c:pt>
                <c:pt idx="18514">
                  <c:v>2380.3710900000019</c:v>
                </c:pt>
                <c:pt idx="18515">
                  <c:v>2380.3710900000019</c:v>
                </c:pt>
                <c:pt idx="18516">
                  <c:v>2380.3710900000019</c:v>
                </c:pt>
                <c:pt idx="18517">
                  <c:v>2380.3710900000019</c:v>
                </c:pt>
                <c:pt idx="18518">
                  <c:v>2380.3710900000019</c:v>
                </c:pt>
                <c:pt idx="18519">
                  <c:v>2380.3710900000019</c:v>
                </c:pt>
                <c:pt idx="18520">
                  <c:v>2380.3710900000019</c:v>
                </c:pt>
                <c:pt idx="18521">
                  <c:v>2380.3710900000019</c:v>
                </c:pt>
                <c:pt idx="18522">
                  <c:v>2380.3710900000019</c:v>
                </c:pt>
                <c:pt idx="18523">
                  <c:v>2380.3710900000019</c:v>
                </c:pt>
                <c:pt idx="18524">
                  <c:v>2380.3710900000019</c:v>
                </c:pt>
                <c:pt idx="18525">
                  <c:v>2380.3710900000019</c:v>
                </c:pt>
                <c:pt idx="18526">
                  <c:v>2380.3710900000019</c:v>
                </c:pt>
                <c:pt idx="18527">
                  <c:v>2380.3710900000019</c:v>
                </c:pt>
                <c:pt idx="18528">
                  <c:v>2380.3710900000019</c:v>
                </c:pt>
                <c:pt idx="18529">
                  <c:v>2380.3710900000019</c:v>
                </c:pt>
                <c:pt idx="18530">
                  <c:v>2380.3710900000019</c:v>
                </c:pt>
                <c:pt idx="18531">
                  <c:v>2382.8125000000018</c:v>
                </c:pt>
                <c:pt idx="18532">
                  <c:v>2382.8125000000018</c:v>
                </c:pt>
                <c:pt idx="18533">
                  <c:v>2380.3710900000019</c:v>
                </c:pt>
                <c:pt idx="18534">
                  <c:v>2380.3710900000019</c:v>
                </c:pt>
                <c:pt idx="18535">
                  <c:v>2380.3710900000019</c:v>
                </c:pt>
                <c:pt idx="18536">
                  <c:v>2382.8125000000018</c:v>
                </c:pt>
                <c:pt idx="18537">
                  <c:v>2380.3710900000019</c:v>
                </c:pt>
                <c:pt idx="18538">
                  <c:v>2380.3710900000019</c:v>
                </c:pt>
                <c:pt idx="18539">
                  <c:v>2380.3710900000019</c:v>
                </c:pt>
                <c:pt idx="18540">
                  <c:v>2380.3710900000019</c:v>
                </c:pt>
                <c:pt idx="18541">
                  <c:v>2380.3710900000019</c:v>
                </c:pt>
                <c:pt idx="18542">
                  <c:v>2380.3710900000019</c:v>
                </c:pt>
                <c:pt idx="18543">
                  <c:v>2380.3710900000019</c:v>
                </c:pt>
                <c:pt idx="18544">
                  <c:v>2380.3710900000019</c:v>
                </c:pt>
                <c:pt idx="18545">
                  <c:v>2380.3710900000019</c:v>
                </c:pt>
                <c:pt idx="18546">
                  <c:v>2380.3710900000019</c:v>
                </c:pt>
                <c:pt idx="18547">
                  <c:v>2380.3710900000019</c:v>
                </c:pt>
                <c:pt idx="18548">
                  <c:v>2380.3710900000019</c:v>
                </c:pt>
                <c:pt idx="18549">
                  <c:v>2380.3710900000019</c:v>
                </c:pt>
                <c:pt idx="18550">
                  <c:v>2380.3710900000019</c:v>
                </c:pt>
                <c:pt idx="18551">
                  <c:v>2380.3710900000019</c:v>
                </c:pt>
                <c:pt idx="18552">
                  <c:v>2380.3710900000019</c:v>
                </c:pt>
                <c:pt idx="18553">
                  <c:v>2380.3710900000019</c:v>
                </c:pt>
                <c:pt idx="18554">
                  <c:v>2380.3710900000019</c:v>
                </c:pt>
                <c:pt idx="18555">
                  <c:v>2380.3710900000019</c:v>
                </c:pt>
                <c:pt idx="18556">
                  <c:v>2380.3710900000019</c:v>
                </c:pt>
                <c:pt idx="18557">
                  <c:v>2380.3710900000019</c:v>
                </c:pt>
                <c:pt idx="18558">
                  <c:v>2380.3710900000019</c:v>
                </c:pt>
                <c:pt idx="18559">
                  <c:v>2380.3710900000019</c:v>
                </c:pt>
                <c:pt idx="18560">
                  <c:v>2380.3710900000019</c:v>
                </c:pt>
                <c:pt idx="18561">
                  <c:v>2380.3710900000019</c:v>
                </c:pt>
                <c:pt idx="18562">
                  <c:v>2380.3710900000019</c:v>
                </c:pt>
                <c:pt idx="18563">
                  <c:v>2380.3710900000019</c:v>
                </c:pt>
                <c:pt idx="18564">
                  <c:v>2380.3710900000019</c:v>
                </c:pt>
                <c:pt idx="18565">
                  <c:v>2380.3710900000019</c:v>
                </c:pt>
                <c:pt idx="18566">
                  <c:v>2380.3710900000019</c:v>
                </c:pt>
                <c:pt idx="18567">
                  <c:v>2380.3710900000019</c:v>
                </c:pt>
                <c:pt idx="18568">
                  <c:v>2380.3710900000019</c:v>
                </c:pt>
                <c:pt idx="18569">
                  <c:v>2380.3710900000019</c:v>
                </c:pt>
                <c:pt idx="18570">
                  <c:v>2382.8125000000018</c:v>
                </c:pt>
                <c:pt idx="18571">
                  <c:v>2380.3710900000019</c:v>
                </c:pt>
                <c:pt idx="18572">
                  <c:v>2380.3710900000019</c:v>
                </c:pt>
                <c:pt idx="18573">
                  <c:v>2380.3710900000019</c:v>
                </c:pt>
                <c:pt idx="18574">
                  <c:v>2380.3710900000019</c:v>
                </c:pt>
                <c:pt idx="18575">
                  <c:v>2380.3710900000019</c:v>
                </c:pt>
                <c:pt idx="18576">
                  <c:v>2382.8125000000018</c:v>
                </c:pt>
                <c:pt idx="18577">
                  <c:v>2380.3710900000019</c:v>
                </c:pt>
                <c:pt idx="18578">
                  <c:v>2382.8125000000018</c:v>
                </c:pt>
                <c:pt idx="18579">
                  <c:v>2380.3710900000019</c:v>
                </c:pt>
                <c:pt idx="18580">
                  <c:v>2380.3710900000019</c:v>
                </c:pt>
                <c:pt idx="18581">
                  <c:v>2380.3710900000019</c:v>
                </c:pt>
                <c:pt idx="18582">
                  <c:v>2380.3710900000019</c:v>
                </c:pt>
                <c:pt idx="18583">
                  <c:v>2382.8125000000018</c:v>
                </c:pt>
                <c:pt idx="18584">
                  <c:v>2380.3710900000019</c:v>
                </c:pt>
                <c:pt idx="18585">
                  <c:v>2380.3710900000019</c:v>
                </c:pt>
                <c:pt idx="18586">
                  <c:v>2380.3710900000019</c:v>
                </c:pt>
                <c:pt idx="18587">
                  <c:v>2380.3710900000019</c:v>
                </c:pt>
                <c:pt idx="18588">
                  <c:v>2380.3710900000019</c:v>
                </c:pt>
                <c:pt idx="18589">
                  <c:v>2380.3710900000019</c:v>
                </c:pt>
                <c:pt idx="18590">
                  <c:v>2380.3710900000019</c:v>
                </c:pt>
                <c:pt idx="18591">
                  <c:v>2380.3710900000019</c:v>
                </c:pt>
                <c:pt idx="18592">
                  <c:v>2380.3710900000019</c:v>
                </c:pt>
                <c:pt idx="18593">
                  <c:v>2380.3710900000019</c:v>
                </c:pt>
                <c:pt idx="18594">
                  <c:v>2380.3710900000019</c:v>
                </c:pt>
                <c:pt idx="18595">
                  <c:v>2382.8125000000018</c:v>
                </c:pt>
                <c:pt idx="18596">
                  <c:v>2380.3710900000019</c:v>
                </c:pt>
                <c:pt idx="18597">
                  <c:v>2382.8125000000018</c:v>
                </c:pt>
                <c:pt idx="18598">
                  <c:v>2380.3710900000019</c:v>
                </c:pt>
                <c:pt idx="18599">
                  <c:v>2380.3710900000019</c:v>
                </c:pt>
                <c:pt idx="18600">
                  <c:v>2380.3710900000019</c:v>
                </c:pt>
                <c:pt idx="18601">
                  <c:v>2382.8125000000018</c:v>
                </c:pt>
                <c:pt idx="18602">
                  <c:v>2380.3710900000019</c:v>
                </c:pt>
                <c:pt idx="18603">
                  <c:v>2382.8125000000018</c:v>
                </c:pt>
                <c:pt idx="18604">
                  <c:v>2380.3710900000019</c:v>
                </c:pt>
                <c:pt idx="18605">
                  <c:v>2380.3710900000019</c:v>
                </c:pt>
                <c:pt idx="18606">
                  <c:v>2380.3710900000019</c:v>
                </c:pt>
                <c:pt idx="18607">
                  <c:v>2380.3710900000019</c:v>
                </c:pt>
                <c:pt idx="18608">
                  <c:v>2380.3710900000019</c:v>
                </c:pt>
                <c:pt idx="18609">
                  <c:v>2380.3710900000019</c:v>
                </c:pt>
                <c:pt idx="18610">
                  <c:v>2382.8125000000018</c:v>
                </c:pt>
                <c:pt idx="18611">
                  <c:v>2380.3710900000019</c:v>
                </c:pt>
                <c:pt idx="18612">
                  <c:v>2380.3710900000019</c:v>
                </c:pt>
                <c:pt idx="18613">
                  <c:v>2380.3710900000019</c:v>
                </c:pt>
                <c:pt idx="18614">
                  <c:v>2380.3710900000019</c:v>
                </c:pt>
                <c:pt idx="18615">
                  <c:v>2380.3710900000019</c:v>
                </c:pt>
                <c:pt idx="18616">
                  <c:v>2380.3710900000019</c:v>
                </c:pt>
                <c:pt idx="18617">
                  <c:v>2380.3710900000019</c:v>
                </c:pt>
                <c:pt idx="18618">
                  <c:v>2380.3710900000019</c:v>
                </c:pt>
                <c:pt idx="18619">
                  <c:v>2380.3710900000019</c:v>
                </c:pt>
                <c:pt idx="18620">
                  <c:v>2380.3710900000019</c:v>
                </c:pt>
                <c:pt idx="18621">
                  <c:v>2380.3710900000019</c:v>
                </c:pt>
                <c:pt idx="18622">
                  <c:v>2380.3710900000019</c:v>
                </c:pt>
                <c:pt idx="18623">
                  <c:v>2380.3710900000019</c:v>
                </c:pt>
                <c:pt idx="18624">
                  <c:v>2380.3710900000019</c:v>
                </c:pt>
                <c:pt idx="18625">
                  <c:v>2380.3710900000019</c:v>
                </c:pt>
                <c:pt idx="18626">
                  <c:v>2380.3710900000019</c:v>
                </c:pt>
                <c:pt idx="18627">
                  <c:v>2380.3710900000019</c:v>
                </c:pt>
                <c:pt idx="18628">
                  <c:v>2380.3710900000019</c:v>
                </c:pt>
                <c:pt idx="18629">
                  <c:v>2380.3710900000019</c:v>
                </c:pt>
                <c:pt idx="18630">
                  <c:v>2380.3710900000019</c:v>
                </c:pt>
                <c:pt idx="18631">
                  <c:v>2380.3710900000019</c:v>
                </c:pt>
                <c:pt idx="18632">
                  <c:v>2380.3710900000019</c:v>
                </c:pt>
                <c:pt idx="18633">
                  <c:v>2380.3710900000019</c:v>
                </c:pt>
                <c:pt idx="18634">
                  <c:v>2382.8125000000018</c:v>
                </c:pt>
                <c:pt idx="18635">
                  <c:v>2380.3710900000019</c:v>
                </c:pt>
                <c:pt idx="18636">
                  <c:v>2380.3710900000019</c:v>
                </c:pt>
                <c:pt idx="18637">
                  <c:v>2380.3710900000019</c:v>
                </c:pt>
                <c:pt idx="18638">
                  <c:v>2382.8125000000018</c:v>
                </c:pt>
                <c:pt idx="18639">
                  <c:v>2380.3710900000019</c:v>
                </c:pt>
                <c:pt idx="18640">
                  <c:v>2380.3710900000019</c:v>
                </c:pt>
                <c:pt idx="18641">
                  <c:v>2380.3710900000019</c:v>
                </c:pt>
                <c:pt idx="18642">
                  <c:v>2380.3710900000019</c:v>
                </c:pt>
                <c:pt idx="18643">
                  <c:v>2380.3710900000019</c:v>
                </c:pt>
                <c:pt idx="18644">
                  <c:v>2380.3710900000019</c:v>
                </c:pt>
                <c:pt idx="18645">
                  <c:v>2380.3710900000019</c:v>
                </c:pt>
                <c:pt idx="18646">
                  <c:v>2380.3710900000019</c:v>
                </c:pt>
                <c:pt idx="18647">
                  <c:v>2380.3710900000019</c:v>
                </c:pt>
                <c:pt idx="18648">
                  <c:v>2380.3710900000019</c:v>
                </c:pt>
                <c:pt idx="18649">
                  <c:v>2380.3710900000019</c:v>
                </c:pt>
                <c:pt idx="18650">
                  <c:v>2382.8125000000018</c:v>
                </c:pt>
                <c:pt idx="18651">
                  <c:v>2380.3710900000019</c:v>
                </c:pt>
                <c:pt idx="18652">
                  <c:v>2382.8125000000018</c:v>
                </c:pt>
                <c:pt idx="18653">
                  <c:v>2380.3710900000019</c:v>
                </c:pt>
                <c:pt idx="18654">
                  <c:v>2382.8125000000018</c:v>
                </c:pt>
                <c:pt idx="18655">
                  <c:v>2380.3710900000019</c:v>
                </c:pt>
                <c:pt idx="18656">
                  <c:v>2380.3710900000019</c:v>
                </c:pt>
                <c:pt idx="18657">
                  <c:v>2382.8125000000018</c:v>
                </c:pt>
                <c:pt idx="18658">
                  <c:v>2380.3710900000019</c:v>
                </c:pt>
                <c:pt idx="18659">
                  <c:v>2380.3710900000019</c:v>
                </c:pt>
                <c:pt idx="18660">
                  <c:v>2380.3710900000019</c:v>
                </c:pt>
                <c:pt idx="18661">
                  <c:v>2380.3710900000019</c:v>
                </c:pt>
                <c:pt idx="18662">
                  <c:v>2380.3710900000019</c:v>
                </c:pt>
                <c:pt idx="18663">
                  <c:v>2380.3710900000019</c:v>
                </c:pt>
                <c:pt idx="18664">
                  <c:v>2380.3710900000019</c:v>
                </c:pt>
                <c:pt idx="18665">
                  <c:v>2380.3710900000019</c:v>
                </c:pt>
                <c:pt idx="18666">
                  <c:v>2380.3710900000019</c:v>
                </c:pt>
                <c:pt idx="18667">
                  <c:v>2380.3710900000019</c:v>
                </c:pt>
                <c:pt idx="18668">
                  <c:v>2380.3710900000019</c:v>
                </c:pt>
                <c:pt idx="18669">
                  <c:v>2380.3710900000019</c:v>
                </c:pt>
                <c:pt idx="18670">
                  <c:v>2380.3710900000019</c:v>
                </c:pt>
                <c:pt idx="18671">
                  <c:v>2380.3710900000019</c:v>
                </c:pt>
                <c:pt idx="18672">
                  <c:v>2380.3710900000019</c:v>
                </c:pt>
                <c:pt idx="18673">
                  <c:v>2380.3710900000019</c:v>
                </c:pt>
                <c:pt idx="18674">
                  <c:v>2380.3710900000019</c:v>
                </c:pt>
                <c:pt idx="18675">
                  <c:v>2380.3710900000019</c:v>
                </c:pt>
                <c:pt idx="18676">
                  <c:v>2380.3710900000019</c:v>
                </c:pt>
                <c:pt idx="18677">
                  <c:v>2380.3710900000019</c:v>
                </c:pt>
                <c:pt idx="18678">
                  <c:v>2380.3710900000019</c:v>
                </c:pt>
                <c:pt idx="18679">
                  <c:v>2380.3710900000019</c:v>
                </c:pt>
                <c:pt idx="18680">
                  <c:v>2380.3710900000019</c:v>
                </c:pt>
                <c:pt idx="18681">
                  <c:v>2382.8125000000018</c:v>
                </c:pt>
                <c:pt idx="18682">
                  <c:v>2380.3710900000019</c:v>
                </c:pt>
                <c:pt idx="18683">
                  <c:v>2380.3710900000019</c:v>
                </c:pt>
                <c:pt idx="18684">
                  <c:v>2380.3710900000019</c:v>
                </c:pt>
                <c:pt idx="18685">
                  <c:v>2380.3710900000019</c:v>
                </c:pt>
                <c:pt idx="18686">
                  <c:v>2380.3710900000019</c:v>
                </c:pt>
                <c:pt idx="18687">
                  <c:v>2380.3710900000019</c:v>
                </c:pt>
                <c:pt idx="18688">
                  <c:v>2380.3710900000019</c:v>
                </c:pt>
                <c:pt idx="18689">
                  <c:v>2380.3710900000019</c:v>
                </c:pt>
                <c:pt idx="18690">
                  <c:v>2380.3710900000019</c:v>
                </c:pt>
                <c:pt idx="18691">
                  <c:v>2380.3710900000019</c:v>
                </c:pt>
                <c:pt idx="18692">
                  <c:v>2380.3710900000019</c:v>
                </c:pt>
                <c:pt idx="18693">
                  <c:v>2380.3710900000019</c:v>
                </c:pt>
                <c:pt idx="18694">
                  <c:v>2380.3710900000019</c:v>
                </c:pt>
                <c:pt idx="18695">
                  <c:v>2380.3710900000019</c:v>
                </c:pt>
                <c:pt idx="18696">
                  <c:v>2380.3710900000019</c:v>
                </c:pt>
                <c:pt idx="18697">
                  <c:v>2380.3710900000019</c:v>
                </c:pt>
                <c:pt idx="18698">
                  <c:v>2380.3710900000019</c:v>
                </c:pt>
                <c:pt idx="18699">
                  <c:v>2380.3710900000019</c:v>
                </c:pt>
                <c:pt idx="18700">
                  <c:v>2380.3710900000019</c:v>
                </c:pt>
                <c:pt idx="18701">
                  <c:v>2380.3710900000019</c:v>
                </c:pt>
                <c:pt idx="18702">
                  <c:v>2380.3710900000019</c:v>
                </c:pt>
                <c:pt idx="18703">
                  <c:v>2380.3710900000019</c:v>
                </c:pt>
                <c:pt idx="18704">
                  <c:v>2380.3710900000019</c:v>
                </c:pt>
                <c:pt idx="18705">
                  <c:v>2380.3710900000019</c:v>
                </c:pt>
                <c:pt idx="18706">
                  <c:v>2380.3710900000019</c:v>
                </c:pt>
                <c:pt idx="18707">
                  <c:v>2380.3710900000019</c:v>
                </c:pt>
                <c:pt idx="18708">
                  <c:v>2380.3710900000019</c:v>
                </c:pt>
                <c:pt idx="18709">
                  <c:v>2380.3710900000019</c:v>
                </c:pt>
                <c:pt idx="18710">
                  <c:v>2380.3710900000019</c:v>
                </c:pt>
                <c:pt idx="18711">
                  <c:v>2382.8125000000018</c:v>
                </c:pt>
                <c:pt idx="18712">
                  <c:v>2380.3710900000019</c:v>
                </c:pt>
                <c:pt idx="18713">
                  <c:v>2382.8125000000018</c:v>
                </c:pt>
                <c:pt idx="18714">
                  <c:v>2380.3710900000019</c:v>
                </c:pt>
                <c:pt idx="18715">
                  <c:v>2380.3710900000019</c:v>
                </c:pt>
                <c:pt idx="18716">
                  <c:v>2382.8125000000018</c:v>
                </c:pt>
                <c:pt idx="18717">
                  <c:v>2380.3710900000019</c:v>
                </c:pt>
                <c:pt idx="18718">
                  <c:v>2380.3710900000019</c:v>
                </c:pt>
                <c:pt idx="18719">
                  <c:v>2382.8125000000018</c:v>
                </c:pt>
                <c:pt idx="18720">
                  <c:v>2382.8125000000018</c:v>
                </c:pt>
                <c:pt idx="18721">
                  <c:v>2380.3710900000019</c:v>
                </c:pt>
                <c:pt idx="18722">
                  <c:v>2380.3710900000019</c:v>
                </c:pt>
                <c:pt idx="18723">
                  <c:v>2380.3710900000019</c:v>
                </c:pt>
                <c:pt idx="18724">
                  <c:v>2380.3710900000019</c:v>
                </c:pt>
                <c:pt idx="18725">
                  <c:v>2380.3710900000019</c:v>
                </c:pt>
                <c:pt idx="18726">
                  <c:v>2382.8125000000018</c:v>
                </c:pt>
                <c:pt idx="18727">
                  <c:v>2380.3710900000019</c:v>
                </c:pt>
                <c:pt idx="18728">
                  <c:v>2380.3710900000019</c:v>
                </c:pt>
                <c:pt idx="18729">
                  <c:v>2382.8125000000018</c:v>
                </c:pt>
                <c:pt idx="18730">
                  <c:v>2380.3710900000019</c:v>
                </c:pt>
                <c:pt idx="18731">
                  <c:v>2380.3710900000019</c:v>
                </c:pt>
                <c:pt idx="18732">
                  <c:v>2380.3710900000019</c:v>
                </c:pt>
                <c:pt idx="18733">
                  <c:v>2380.3710900000019</c:v>
                </c:pt>
                <c:pt idx="18734">
                  <c:v>2382.8125000000018</c:v>
                </c:pt>
                <c:pt idx="18735">
                  <c:v>2380.3710900000019</c:v>
                </c:pt>
                <c:pt idx="18736">
                  <c:v>2380.3710900000019</c:v>
                </c:pt>
                <c:pt idx="18737">
                  <c:v>2382.8125000000018</c:v>
                </c:pt>
                <c:pt idx="18738">
                  <c:v>2380.3710900000019</c:v>
                </c:pt>
                <c:pt idx="18739">
                  <c:v>2380.3710900000019</c:v>
                </c:pt>
                <c:pt idx="18740">
                  <c:v>2380.3710900000019</c:v>
                </c:pt>
                <c:pt idx="18741">
                  <c:v>2380.3710900000019</c:v>
                </c:pt>
                <c:pt idx="18742">
                  <c:v>2380.3710900000019</c:v>
                </c:pt>
                <c:pt idx="18743">
                  <c:v>2380.3710900000019</c:v>
                </c:pt>
                <c:pt idx="18744">
                  <c:v>2380.3710900000019</c:v>
                </c:pt>
                <c:pt idx="18745">
                  <c:v>2382.8125000000018</c:v>
                </c:pt>
                <c:pt idx="18746">
                  <c:v>2380.3710900000019</c:v>
                </c:pt>
                <c:pt idx="18747">
                  <c:v>2380.3710900000019</c:v>
                </c:pt>
                <c:pt idx="18748">
                  <c:v>2380.3710900000019</c:v>
                </c:pt>
                <c:pt idx="18749">
                  <c:v>2380.3710900000019</c:v>
                </c:pt>
                <c:pt idx="18750">
                  <c:v>2380.3710900000019</c:v>
                </c:pt>
                <c:pt idx="18751">
                  <c:v>2380.3710900000019</c:v>
                </c:pt>
                <c:pt idx="18752">
                  <c:v>2380.3710900000019</c:v>
                </c:pt>
                <c:pt idx="18753">
                  <c:v>2380.3710900000019</c:v>
                </c:pt>
                <c:pt idx="18754">
                  <c:v>2380.3710900000019</c:v>
                </c:pt>
                <c:pt idx="18755">
                  <c:v>2380.3710900000019</c:v>
                </c:pt>
                <c:pt idx="18756">
                  <c:v>2380.3710900000019</c:v>
                </c:pt>
                <c:pt idx="18757">
                  <c:v>2382.8125000000018</c:v>
                </c:pt>
                <c:pt idx="18758">
                  <c:v>2380.3710900000019</c:v>
                </c:pt>
                <c:pt idx="18759">
                  <c:v>2382.8125000000018</c:v>
                </c:pt>
                <c:pt idx="18760">
                  <c:v>2380.3710900000019</c:v>
                </c:pt>
                <c:pt idx="18761">
                  <c:v>2380.3710900000019</c:v>
                </c:pt>
                <c:pt idx="18762">
                  <c:v>2380.3710900000019</c:v>
                </c:pt>
                <c:pt idx="18763">
                  <c:v>2382.8125000000018</c:v>
                </c:pt>
                <c:pt idx="18764">
                  <c:v>2380.3710900000019</c:v>
                </c:pt>
                <c:pt idx="18765">
                  <c:v>2380.3710900000019</c:v>
                </c:pt>
                <c:pt idx="18766">
                  <c:v>2380.3710900000019</c:v>
                </c:pt>
                <c:pt idx="18767">
                  <c:v>2380.3710900000019</c:v>
                </c:pt>
                <c:pt idx="18768">
                  <c:v>2380.3710900000019</c:v>
                </c:pt>
                <c:pt idx="18769">
                  <c:v>2380.3710900000019</c:v>
                </c:pt>
                <c:pt idx="18770">
                  <c:v>2382.8125000000018</c:v>
                </c:pt>
                <c:pt idx="18771">
                  <c:v>2382.8125000000018</c:v>
                </c:pt>
                <c:pt idx="18772">
                  <c:v>2380.3710900000019</c:v>
                </c:pt>
                <c:pt idx="18773">
                  <c:v>2380.3710900000019</c:v>
                </c:pt>
                <c:pt idx="18774">
                  <c:v>2382.8125000000018</c:v>
                </c:pt>
                <c:pt idx="18775">
                  <c:v>2380.3710900000019</c:v>
                </c:pt>
                <c:pt idx="18776">
                  <c:v>2380.3710900000019</c:v>
                </c:pt>
                <c:pt idx="18777">
                  <c:v>2380.3710900000019</c:v>
                </c:pt>
                <c:pt idx="18778">
                  <c:v>2380.3710900000019</c:v>
                </c:pt>
                <c:pt idx="18779">
                  <c:v>2380.3710900000019</c:v>
                </c:pt>
                <c:pt idx="18780">
                  <c:v>2380.3710900000019</c:v>
                </c:pt>
                <c:pt idx="18781">
                  <c:v>2380.3710900000019</c:v>
                </c:pt>
                <c:pt idx="18782">
                  <c:v>2380.3710900000019</c:v>
                </c:pt>
                <c:pt idx="18783">
                  <c:v>2380.3710900000019</c:v>
                </c:pt>
                <c:pt idx="18784">
                  <c:v>2380.3710900000019</c:v>
                </c:pt>
                <c:pt idx="18785">
                  <c:v>2380.3710900000019</c:v>
                </c:pt>
                <c:pt idx="18786">
                  <c:v>2380.3710900000019</c:v>
                </c:pt>
                <c:pt idx="18787">
                  <c:v>2380.3710900000019</c:v>
                </c:pt>
                <c:pt idx="18788">
                  <c:v>2380.3710900000019</c:v>
                </c:pt>
                <c:pt idx="18789">
                  <c:v>2380.3710900000019</c:v>
                </c:pt>
                <c:pt idx="18790">
                  <c:v>2382.8125000000018</c:v>
                </c:pt>
                <c:pt idx="18791">
                  <c:v>2380.3710900000019</c:v>
                </c:pt>
                <c:pt idx="18792">
                  <c:v>2380.3710900000019</c:v>
                </c:pt>
                <c:pt idx="18793">
                  <c:v>2380.3710900000019</c:v>
                </c:pt>
                <c:pt idx="18794">
                  <c:v>2380.3710900000019</c:v>
                </c:pt>
                <c:pt idx="18795">
                  <c:v>2380.3710900000019</c:v>
                </c:pt>
                <c:pt idx="18796">
                  <c:v>2380.3710900000019</c:v>
                </c:pt>
                <c:pt idx="18797">
                  <c:v>2380.3710900000019</c:v>
                </c:pt>
                <c:pt idx="18798">
                  <c:v>2380.3710900000019</c:v>
                </c:pt>
                <c:pt idx="18799">
                  <c:v>2380.3710900000019</c:v>
                </c:pt>
                <c:pt idx="18800">
                  <c:v>2380.3710900000019</c:v>
                </c:pt>
                <c:pt idx="18801">
                  <c:v>2380.3710900000019</c:v>
                </c:pt>
                <c:pt idx="18802">
                  <c:v>2380.3710900000019</c:v>
                </c:pt>
                <c:pt idx="18803">
                  <c:v>2380.3710900000019</c:v>
                </c:pt>
                <c:pt idx="18804">
                  <c:v>2380.3710900000019</c:v>
                </c:pt>
                <c:pt idx="18805">
                  <c:v>2380.3710900000019</c:v>
                </c:pt>
                <c:pt idx="18806">
                  <c:v>2380.3710900000019</c:v>
                </c:pt>
                <c:pt idx="18807">
                  <c:v>2380.3710900000019</c:v>
                </c:pt>
                <c:pt idx="18808">
                  <c:v>2380.3710900000019</c:v>
                </c:pt>
                <c:pt idx="18809">
                  <c:v>2380.3710900000019</c:v>
                </c:pt>
                <c:pt idx="18810">
                  <c:v>2380.3710900000019</c:v>
                </c:pt>
                <c:pt idx="18811">
                  <c:v>2380.3710900000019</c:v>
                </c:pt>
                <c:pt idx="18812">
                  <c:v>2380.3710900000019</c:v>
                </c:pt>
                <c:pt idx="18813">
                  <c:v>2380.3710900000019</c:v>
                </c:pt>
                <c:pt idx="18814">
                  <c:v>2380.3710900000019</c:v>
                </c:pt>
                <c:pt idx="18815">
                  <c:v>2380.3710900000019</c:v>
                </c:pt>
                <c:pt idx="18816">
                  <c:v>2380.3710900000019</c:v>
                </c:pt>
                <c:pt idx="18817">
                  <c:v>2380.3710900000019</c:v>
                </c:pt>
                <c:pt idx="18818">
                  <c:v>2380.3710900000019</c:v>
                </c:pt>
                <c:pt idx="18819">
                  <c:v>2380.3710900000019</c:v>
                </c:pt>
                <c:pt idx="18820">
                  <c:v>2380.3710900000019</c:v>
                </c:pt>
                <c:pt idx="18821">
                  <c:v>2380.3710900000019</c:v>
                </c:pt>
                <c:pt idx="18822">
                  <c:v>2380.3710900000019</c:v>
                </c:pt>
                <c:pt idx="18823">
                  <c:v>2382.8125000000018</c:v>
                </c:pt>
                <c:pt idx="18824">
                  <c:v>2380.3710900000019</c:v>
                </c:pt>
                <c:pt idx="18825">
                  <c:v>2380.3710900000019</c:v>
                </c:pt>
                <c:pt idx="18826">
                  <c:v>2380.3710900000019</c:v>
                </c:pt>
                <c:pt idx="18827">
                  <c:v>2380.3710900000019</c:v>
                </c:pt>
                <c:pt idx="18828">
                  <c:v>2380.3710900000019</c:v>
                </c:pt>
                <c:pt idx="18829">
                  <c:v>2380.3710900000019</c:v>
                </c:pt>
                <c:pt idx="18830">
                  <c:v>2380.3710900000019</c:v>
                </c:pt>
                <c:pt idx="18831">
                  <c:v>2380.3710900000019</c:v>
                </c:pt>
                <c:pt idx="18832">
                  <c:v>2380.3710900000019</c:v>
                </c:pt>
                <c:pt idx="18833">
                  <c:v>2380.3710900000019</c:v>
                </c:pt>
                <c:pt idx="18834">
                  <c:v>2380.3710900000019</c:v>
                </c:pt>
                <c:pt idx="18835">
                  <c:v>2382.8125000000018</c:v>
                </c:pt>
                <c:pt idx="18836">
                  <c:v>2380.3710900000019</c:v>
                </c:pt>
                <c:pt idx="18837">
                  <c:v>2380.3710900000019</c:v>
                </c:pt>
                <c:pt idx="18838">
                  <c:v>2380.3710900000019</c:v>
                </c:pt>
                <c:pt idx="18839">
                  <c:v>2380.3710900000019</c:v>
                </c:pt>
                <c:pt idx="18840">
                  <c:v>2380.3710900000019</c:v>
                </c:pt>
                <c:pt idx="18841">
                  <c:v>2380.3710900000019</c:v>
                </c:pt>
                <c:pt idx="18842">
                  <c:v>2380.3710900000019</c:v>
                </c:pt>
                <c:pt idx="18843">
                  <c:v>2380.3710900000019</c:v>
                </c:pt>
                <c:pt idx="18844">
                  <c:v>2380.3710900000019</c:v>
                </c:pt>
                <c:pt idx="18845">
                  <c:v>2380.3710900000019</c:v>
                </c:pt>
                <c:pt idx="18846">
                  <c:v>2382.8125000000018</c:v>
                </c:pt>
                <c:pt idx="18847">
                  <c:v>2380.3710900000019</c:v>
                </c:pt>
                <c:pt idx="18848">
                  <c:v>2380.3710900000019</c:v>
                </c:pt>
                <c:pt idx="18849">
                  <c:v>2380.3710900000019</c:v>
                </c:pt>
                <c:pt idx="18850">
                  <c:v>2380.3710900000019</c:v>
                </c:pt>
                <c:pt idx="18851">
                  <c:v>2380.3710900000019</c:v>
                </c:pt>
                <c:pt idx="18852">
                  <c:v>2380.3710900000019</c:v>
                </c:pt>
                <c:pt idx="18853">
                  <c:v>2380.3710900000019</c:v>
                </c:pt>
                <c:pt idx="18854">
                  <c:v>2380.3710900000019</c:v>
                </c:pt>
                <c:pt idx="18855">
                  <c:v>2380.3710900000019</c:v>
                </c:pt>
                <c:pt idx="18856">
                  <c:v>2380.3710900000019</c:v>
                </c:pt>
                <c:pt idx="18857">
                  <c:v>2380.3710900000019</c:v>
                </c:pt>
                <c:pt idx="18858">
                  <c:v>2380.3710900000019</c:v>
                </c:pt>
                <c:pt idx="18859">
                  <c:v>2380.3710900000019</c:v>
                </c:pt>
                <c:pt idx="18860">
                  <c:v>2380.3710900000019</c:v>
                </c:pt>
                <c:pt idx="18861">
                  <c:v>2380.3710900000019</c:v>
                </c:pt>
                <c:pt idx="18862">
                  <c:v>2380.3710900000019</c:v>
                </c:pt>
                <c:pt idx="18863">
                  <c:v>2380.3710900000019</c:v>
                </c:pt>
                <c:pt idx="18864">
                  <c:v>2380.3710900000019</c:v>
                </c:pt>
                <c:pt idx="18865">
                  <c:v>2380.3710900000019</c:v>
                </c:pt>
                <c:pt idx="18866">
                  <c:v>2380.3710900000019</c:v>
                </c:pt>
                <c:pt idx="18867">
                  <c:v>2380.3710900000019</c:v>
                </c:pt>
                <c:pt idx="18868">
                  <c:v>2380.3710900000019</c:v>
                </c:pt>
                <c:pt idx="18869">
                  <c:v>2382.8125000000018</c:v>
                </c:pt>
                <c:pt idx="18870">
                  <c:v>2380.3710900000019</c:v>
                </c:pt>
                <c:pt idx="18871">
                  <c:v>2380.3710900000019</c:v>
                </c:pt>
                <c:pt idx="18872">
                  <c:v>2380.3710900000019</c:v>
                </c:pt>
                <c:pt idx="18873">
                  <c:v>2380.3710900000019</c:v>
                </c:pt>
                <c:pt idx="18874">
                  <c:v>2380.3710900000019</c:v>
                </c:pt>
                <c:pt idx="18875">
                  <c:v>2380.3710900000019</c:v>
                </c:pt>
                <c:pt idx="18876">
                  <c:v>2380.3710900000019</c:v>
                </c:pt>
                <c:pt idx="18877">
                  <c:v>2380.3710900000019</c:v>
                </c:pt>
                <c:pt idx="18878">
                  <c:v>2380.3710900000019</c:v>
                </c:pt>
                <c:pt idx="18879">
                  <c:v>2380.3710900000019</c:v>
                </c:pt>
                <c:pt idx="18880">
                  <c:v>2380.3710900000019</c:v>
                </c:pt>
                <c:pt idx="18881">
                  <c:v>2380.3710900000019</c:v>
                </c:pt>
                <c:pt idx="18882">
                  <c:v>2380.3710900000019</c:v>
                </c:pt>
                <c:pt idx="18883">
                  <c:v>2380.3710900000019</c:v>
                </c:pt>
                <c:pt idx="18884">
                  <c:v>2382.8125000000018</c:v>
                </c:pt>
                <c:pt idx="18885">
                  <c:v>2380.3710900000019</c:v>
                </c:pt>
                <c:pt idx="18886">
                  <c:v>2380.3710900000019</c:v>
                </c:pt>
                <c:pt idx="18887">
                  <c:v>2382.8125000000018</c:v>
                </c:pt>
                <c:pt idx="18888">
                  <c:v>2380.3710900000019</c:v>
                </c:pt>
                <c:pt idx="18889">
                  <c:v>2380.3710900000019</c:v>
                </c:pt>
                <c:pt idx="18890">
                  <c:v>2380.3710900000019</c:v>
                </c:pt>
                <c:pt idx="18891">
                  <c:v>2382.8125000000018</c:v>
                </c:pt>
                <c:pt idx="18892">
                  <c:v>2380.3710900000019</c:v>
                </c:pt>
                <c:pt idx="18893">
                  <c:v>2380.3710900000019</c:v>
                </c:pt>
                <c:pt idx="18894">
                  <c:v>2380.3710900000019</c:v>
                </c:pt>
                <c:pt idx="18895">
                  <c:v>2380.3710900000019</c:v>
                </c:pt>
                <c:pt idx="18896">
                  <c:v>2380.3710900000019</c:v>
                </c:pt>
                <c:pt idx="18897">
                  <c:v>2380.3710900000019</c:v>
                </c:pt>
                <c:pt idx="18898">
                  <c:v>2380.3710900000019</c:v>
                </c:pt>
                <c:pt idx="18899">
                  <c:v>2380.3710900000019</c:v>
                </c:pt>
                <c:pt idx="18900">
                  <c:v>2380.3710900000019</c:v>
                </c:pt>
                <c:pt idx="18901">
                  <c:v>2380.3710900000019</c:v>
                </c:pt>
                <c:pt idx="18902">
                  <c:v>2380.3710900000019</c:v>
                </c:pt>
                <c:pt idx="18903">
                  <c:v>2380.3710900000019</c:v>
                </c:pt>
                <c:pt idx="18904">
                  <c:v>2380.3710900000019</c:v>
                </c:pt>
                <c:pt idx="18905">
                  <c:v>2380.3710900000019</c:v>
                </c:pt>
                <c:pt idx="18906">
                  <c:v>2380.3710900000019</c:v>
                </c:pt>
                <c:pt idx="18907">
                  <c:v>2380.3710900000019</c:v>
                </c:pt>
                <c:pt idx="18908">
                  <c:v>2380.3710900000019</c:v>
                </c:pt>
                <c:pt idx="18909">
                  <c:v>2380.3710900000019</c:v>
                </c:pt>
                <c:pt idx="18910">
                  <c:v>2380.3710900000019</c:v>
                </c:pt>
                <c:pt idx="18911">
                  <c:v>2380.3710900000019</c:v>
                </c:pt>
                <c:pt idx="18912">
                  <c:v>2380.3710900000019</c:v>
                </c:pt>
                <c:pt idx="18913">
                  <c:v>2380.3710900000019</c:v>
                </c:pt>
                <c:pt idx="18914">
                  <c:v>2380.3710900000019</c:v>
                </c:pt>
                <c:pt idx="18915">
                  <c:v>2380.3710900000019</c:v>
                </c:pt>
                <c:pt idx="18916">
                  <c:v>2380.3710900000019</c:v>
                </c:pt>
                <c:pt idx="18917">
                  <c:v>2380.3710900000019</c:v>
                </c:pt>
                <c:pt idx="18918">
                  <c:v>2380.3710900000019</c:v>
                </c:pt>
                <c:pt idx="18919">
                  <c:v>2380.3710900000019</c:v>
                </c:pt>
                <c:pt idx="18920">
                  <c:v>2380.3710900000019</c:v>
                </c:pt>
                <c:pt idx="18921">
                  <c:v>2380.3710900000019</c:v>
                </c:pt>
                <c:pt idx="18922">
                  <c:v>2382.8125000000018</c:v>
                </c:pt>
                <c:pt idx="18923">
                  <c:v>2380.3710900000019</c:v>
                </c:pt>
                <c:pt idx="18924">
                  <c:v>2382.8125000000018</c:v>
                </c:pt>
                <c:pt idx="18925">
                  <c:v>2380.3710900000019</c:v>
                </c:pt>
                <c:pt idx="18926">
                  <c:v>2380.3710900000019</c:v>
                </c:pt>
                <c:pt idx="18927">
                  <c:v>2380.3710900000019</c:v>
                </c:pt>
                <c:pt idx="18928">
                  <c:v>2380.3710900000019</c:v>
                </c:pt>
                <c:pt idx="18929">
                  <c:v>2380.3710900000019</c:v>
                </c:pt>
                <c:pt idx="18930">
                  <c:v>2380.3710900000019</c:v>
                </c:pt>
                <c:pt idx="18931">
                  <c:v>2380.3710900000019</c:v>
                </c:pt>
                <c:pt idx="18932">
                  <c:v>2380.3710900000019</c:v>
                </c:pt>
                <c:pt idx="18933">
                  <c:v>2380.3710900000019</c:v>
                </c:pt>
                <c:pt idx="18934">
                  <c:v>2380.3710900000019</c:v>
                </c:pt>
                <c:pt idx="18935">
                  <c:v>2380.3710900000019</c:v>
                </c:pt>
                <c:pt idx="18936">
                  <c:v>2380.3710900000019</c:v>
                </c:pt>
                <c:pt idx="18937">
                  <c:v>2380.3710900000019</c:v>
                </c:pt>
                <c:pt idx="18938">
                  <c:v>2380.3710900000019</c:v>
                </c:pt>
                <c:pt idx="18939">
                  <c:v>2380.3710900000019</c:v>
                </c:pt>
                <c:pt idx="18940">
                  <c:v>2380.3710900000019</c:v>
                </c:pt>
                <c:pt idx="18941">
                  <c:v>2380.3710900000019</c:v>
                </c:pt>
                <c:pt idx="18942">
                  <c:v>2380.3710900000019</c:v>
                </c:pt>
                <c:pt idx="18943">
                  <c:v>2380.3710900000019</c:v>
                </c:pt>
                <c:pt idx="18944">
                  <c:v>2380.3710900000019</c:v>
                </c:pt>
                <c:pt idx="18945">
                  <c:v>2380.3710900000019</c:v>
                </c:pt>
                <c:pt idx="18946">
                  <c:v>2380.3710900000019</c:v>
                </c:pt>
                <c:pt idx="18947">
                  <c:v>2380.3710900000019</c:v>
                </c:pt>
                <c:pt idx="18948">
                  <c:v>2380.3710900000019</c:v>
                </c:pt>
                <c:pt idx="18949">
                  <c:v>2380.3710900000019</c:v>
                </c:pt>
                <c:pt idx="18950">
                  <c:v>2380.3710900000019</c:v>
                </c:pt>
                <c:pt idx="18951">
                  <c:v>2380.3710900000019</c:v>
                </c:pt>
                <c:pt idx="18952">
                  <c:v>2380.3710900000019</c:v>
                </c:pt>
                <c:pt idx="18953">
                  <c:v>2380.3710900000019</c:v>
                </c:pt>
                <c:pt idx="18954">
                  <c:v>2380.3710900000019</c:v>
                </c:pt>
                <c:pt idx="18955">
                  <c:v>2377.9296899999981</c:v>
                </c:pt>
                <c:pt idx="18956">
                  <c:v>2380.3710900000019</c:v>
                </c:pt>
                <c:pt idx="18957">
                  <c:v>2380.3710900000019</c:v>
                </c:pt>
                <c:pt idx="18958">
                  <c:v>2380.3710900000019</c:v>
                </c:pt>
                <c:pt idx="18959">
                  <c:v>2380.3710900000019</c:v>
                </c:pt>
                <c:pt idx="18960">
                  <c:v>2380.3710900000019</c:v>
                </c:pt>
                <c:pt idx="18961">
                  <c:v>2380.3710900000019</c:v>
                </c:pt>
                <c:pt idx="18962">
                  <c:v>2380.3710900000019</c:v>
                </c:pt>
                <c:pt idx="18963">
                  <c:v>2380.3710900000019</c:v>
                </c:pt>
                <c:pt idx="18964">
                  <c:v>2380.3710900000019</c:v>
                </c:pt>
                <c:pt idx="18965">
                  <c:v>2380.3710900000019</c:v>
                </c:pt>
                <c:pt idx="18966">
                  <c:v>2380.3710900000019</c:v>
                </c:pt>
                <c:pt idx="18967">
                  <c:v>2380.3710900000019</c:v>
                </c:pt>
                <c:pt idx="18968">
                  <c:v>2380.3710900000019</c:v>
                </c:pt>
                <c:pt idx="18969">
                  <c:v>2380.3710900000019</c:v>
                </c:pt>
                <c:pt idx="18970">
                  <c:v>2380.3710900000019</c:v>
                </c:pt>
                <c:pt idx="18971">
                  <c:v>2380.3710900000019</c:v>
                </c:pt>
                <c:pt idx="18972">
                  <c:v>2380.3710900000019</c:v>
                </c:pt>
                <c:pt idx="18973">
                  <c:v>2380.3710900000019</c:v>
                </c:pt>
                <c:pt idx="18974">
                  <c:v>2380.3710900000019</c:v>
                </c:pt>
                <c:pt idx="18975">
                  <c:v>2380.3710900000019</c:v>
                </c:pt>
                <c:pt idx="18976">
                  <c:v>2380.3710900000019</c:v>
                </c:pt>
                <c:pt idx="18977">
                  <c:v>2380.3710900000019</c:v>
                </c:pt>
                <c:pt idx="18978">
                  <c:v>2380.3710900000019</c:v>
                </c:pt>
                <c:pt idx="18979">
                  <c:v>2380.3710900000019</c:v>
                </c:pt>
                <c:pt idx="18980">
                  <c:v>2380.3710900000019</c:v>
                </c:pt>
                <c:pt idx="18981">
                  <c:v>2380.3710900000019</c:v>
                </c:pt>
                <c:pt idx="18982">
                  <c:v>2380.3710900000019</c:v>
                </c:pt>
                <c:pt idx="18983">
                  <c:v>2380.3710900000019</c:v>
                </c:pt>
                <c:pt idx="18984">
                  <c:v>2380.3710900000019</c:v>
                </c:pt>
                <c:pt idx="18985">
                  <c:v>2380.3710900000019</c:v>
                </c:pt>
                <c:pt idx="18986">
                  <c:v>2380.3710900000019</c:v>
                </c:pt>
                <c:pt idx="18987">
                  <c:v>2380.3710900000019</c:v>
                </c:pt>
                <c:pt idx="18988">
                  <c:v>2380.3710900000019</c:v>
                </c:pt>
                <c:pt idx="18989">
                  <c:v>2380.3710900000019</c:v>
                </c:pt>
                <c:pt idx="18990">
                  <c:v>2380.3710900000019</c:v>
                </c:pt>
                <c:pt idx="18991">
                  <c:v>2380.3710900000019</c:v>
                </c:pt>
                <c:pt idx="18992">
                  <c:v>2380.3710900000019</c:v>
                </c:pt>
                <c:pt idx="18993">
                  <c:v>2380.3710900000019</c:v>
                </c:pt>
                <c:pt idx="18994">
                  <c:v>2380.3710900000019</c:v>
                </c:pt>
                <c:pt idx="18995">
                  <c:v>2380.3710900000019</c:v>
                </c:pt>
                <c:pt idx="18996">
                  <c:v>2380.3710900000019</c:v>
                </c:pt>
                <c:pt idx="18997">
                  <c:v>2380.3710900000019</c:v>
                </c:pt>
                <c:pt idx="18998">
                  <c:v>2380.3710900000019</c:v>
                </c:pt>
                <c:pt idx="18999">
                  <c:v>2380.3710900000019</c:v>
                </c:pt>
                <c:pt idx="19000">
                  <c:v>2380.3710900000019</c:v>
                </c:pt>
                <c:pt idx="19001">
                  <c:v>2380.3710900000019</c:v>
                </c:pt>
                <c:pt idx="19002">
                  <c:v>2380.3710900000019</c:v>
                </c:pt>
                <c:pt idx="19003">
                  <c:v>2380.3710900000019</c:v>
                </c:pt>
                <c:pt idx="19004">
                  <c:v>2380.3710900000019</c:v>
                </c:pt>
                <c:pt idx="19005">
                  <c:v>2380.3710900000019</c:v>
                </c:pt>
                <c:pt idx="19006">
                  <c:v>2380.3710900000019</c:v>
                </c:pt>
                <c:pt idx="19007">
                  <c:v>2380.3710900000019</c:v>
                </c:pt>
                <c:pt idx="19008">
                  <c:v>2380.3710900000019</c:v>
                </c:pt>
                <c:pt idx="19009">
                  <c:v>2380.3710900000019</c:v>
                </c:pt>
                <c:pt idx="19010">
                  <c:v>2380.3710900000019</c:v>
                </c:pt>
                <c:pt idx="19011">
                  <c:v>2380.3710900000019</c:v>
                </c:pt>
                <c:pt idx="19012">
                  <c:v>2380.3710900000019</c:v>
                </c:pt>
                <c:pt idx="19013">
                  <c:v>2382.8125000000018</c:v>
                </c:pt>
                <c:pt idx="19014">
                  <c:v>2380.3710900000019</c:v>
                </c:pt>
                <c:pt idx="19015">
                  <c:v>2377.9296899999981</c:v>
                </c:pt>
                <c:pt idx="19016">
                  <c:v>2380.3710900000019</c:v>
                </c:pt>
                <c:pt idx="19017">
                  <c:v>2380.3710900000019</c:v>
                </c:pt>
                <c:pt idx="19018">
                  <c:v>2380.3710900000019</c:v>
                </c:pt>
                <c:pt idx="19019">
                  <c:v>2380.3710900000019</c:v>
                </c:pt>
                <c:pt idx="19020">
                  <c:v>2380.3710900000019</c:v>
                </c:pt>
                <c:pt idx="19021">
                  <c:v>2380.3710900000019</c:v>
                </c:pt>
                <c:pt idx="19022">
                  <c:v>2380.3710900000019</c:v>
                </c:pt>
                <c:pt idx="19023">
                  <c:v>2380.3710900000019</c:v>
                </c:pt>
                <c:pt idx="19024">
                  <c:v>2380.3710900000019</c:v>
                </c:pt>
                <c:pt idx="19025">
                  <c:v>2380.3710900000019</c:v>
                </c:pt>
                <c:pt idx="19026">
                  <c:v>2380.3710900000019</c:v>
                </c:pt>
                <c:pt idx="19027">
                  <c:v>2380.3710900000019</c:v>
                </c:pt>
                <c:pt idx="19028">
                  <c:v>2380.3710900000019</c:v>
                </c:pt>
                <c:pt idx="19029">
                  <c:v>2380.3710900000019</c:v>
                </c:pt>
                <c:pt idx="19030">
                  <c:v>2380.3710900000019</c:v>
                </c:pt>
                <c:pt idx="19031">
                  <c:v>2380.3710900000019</c:v>
                </c:pt>
                <c:pt idx="19032">
                  <c:v>2380.3710900000019</c:v>
                </c:pt>
                <c:pt idx="19033">
                  <c:v>2382.8125000000018</c:v>
                </c:pt>
                <c:pt idx="19034">
                  <c:v>2380.3710900000019</c:v>
                </c:pt>
                <c:pt idx="19035">
                  <c:v>2380.3710900000019</c:v>
                </c:pt>
                <c:pt idx="19036">
                  <c:v>2380.3710900000019</c:v>
                </c:pt>
                <c:pt idx="19037">
                  <c:v>2380.3710900000019</c:v>
                </c:pt>
                <c:pt idx="19038">
                  <c:v>2380.3710900000019</c:v>
                </c:pt>
                <c:pt idx="19039">
                  <c:v>2380.3710900000019</c:v>
                </c:pt>
                <c:pt idx="19040">
                  <c:v>2380.3710900000019</c:v>
                </c:pt>
                <c:pt idx="19041">
                  <c:v>2380.3710900000019</c:v>
                </c:pt>
                <c:pt idx="19042">
                  <c:v>2380.3710900000019</c:v>
                </c:pt>
                <c:pt idx="19043">
                  <c:v>2380.3710900000019</c:v>
                </c:pt>
                <c:pt idx="19044">
                  <c:v>2380.3710900000019</c:v>
                </c:pt>
                <c:pt idx="19045">
                  <c:v>2380.3710900000019</c:v>
                </c:pt>
                <c:pt idx="19046">
                  <c:v>2380.3710900000019</c:v>
                </c:pt>
                <c:pt idx="19047">
                  <c:v>2382.8125000000018</c:v>
                </c:pt>
                <c:pt idx="19048">
                  <c:v>2382.8125000000018</c:v>
                </c:pt>
                <c:pt idx="19049">
                  <c:v>2380.3710900000019</c:v>
                </c:pt>
                <c:pt idx="19050">
                  <c:v>2380.3710900000019</c:v>
                </c:pt>
                <c:pt idx="19051">
                  <c:v>2380.3710900000019</c:v>
                </c:pt>
                <c:pt idx="19052">
                  <c:v>2380.3710900000019</c:v>
                </c:pt>
                <c:pt idx="19053">
                  <c:v>2380.3710900000019</c:v>
                </c:pt>
                <c:pt idx="19054">
                  <c:v>2380.3710900000019</c:v>
                </c:pt>
                <c:pt idx="19055">
                  <c:v>2380.3710900000019</c:v>
                </c:pt>
                <c:pt idx="19056">
                  <c:v>2380.3710900000019</c:v>
                </c:pt>
                <c:pt idx="19057">
                  <c:v>2380.3710900000019</c:v>
                </c:pt>
                <c:pt idx="19058">
                  <c:v>2380.3710900000019</c:v>
                </c:pt>
                <c:pt idx="19059">
                  <c:v>2382.8125000000018</c:v>
                </c:pt>
                <c:pt idx="19060">
                  <c:v>2380.3710900000019</c:v>
                </c:pt>
                <c:pt idx="19061">
                  <c:v>2380.3710900000019</c:v>
                </c:pt>
                <c:pt idx="19062">
                  <c:v>2380.3710900000019</c:v>
                </c:pt>
                <c:pt idx="19063">
                  <c:v>2380.3710900000019</c:v>
                </c:pt>
                <c:pt idx="19064">
                  <c:v>2380.3710900000019</c:v>
                </c:pt>
                <c:pt idx="19065">
                  <c:v>2380.3710900000019</c:v>
                </c:pt>
                <c:pt idx="19066">
                  <c:v>2380.3710900000019</c:v>
                </c:pt>
                <c:pt idx="19067">
                  <c:v>2380.3710900000019</c:v>
                </c:pt>
                <c:pt idx="19068">
                  <c:v>2380.3710900000019</c:v>
                </c:pt>
                <c:pt idx="19069">
                  <c:v>2380.3710900000019</c:v>
                </c:pt>
                <c:pt idx="19070">
                  <c:v>2380.3710900000019</c:v>
                </c:pt>
                <c:pt idx="19071">
                  <c:v>2380.3710900000019</c:v>
                </c:pt>
                <c:pt idx="19072">
                  <c:v>2380.3710900000019</c:v>
                </c:pt>
                <c:pt idx="19073">
                  <c:v>2380.3710900000019</c:v>
                </c:pt>
                <c:pt idx="19074">
                  <c:v>2380.3710900000019</c:v>
                </c:pt>
                <c:pt idx="19075">
                  <c:v>2380.3710900000019</c:v>
                </c:pt>
                <c:pt idx="19076">
                  <c:v>2380.3710900000019</c:v>
                </c:pt>
                <c:pt idx="19077">
                  <c:v>2380.3710900000019</c:v>
                </c:pt>
                <c:pt idx="19078">
                  <c:v>2382.8125000000018</c:v>
                </c:pt>
                <c:pt idx="19079">
                  <c:v>2380.3710900000019</c:v>
                </c:pt>
                <c:pt idx="19080">
                  <c:v>2380.3710900000019</c:v>
                </c:pt>
                <c:pt idx="19081">
                  <c:v>2380.3710900000019</c:v>
                </c:pt>
                <c:pt idx="19082">
                  <c:v>2380.3710900000019</c:v>
                </c:pt>
                <c:pt idx="19083">
                  <c:v>2380.3710900000019</c:v>
                </c:pt>
                <c:pt idx="19084">
                  <c:v>2380.3710900000019</c:v>
                </c:pt>
                <c:pt idx="19085">
                  <c:v>2380.3710900000019</c:v>
                </c:pt>
                <c:pt idx="19086">
                  <c:v>2382.8125000000018</c:v>
                </c:pt>
                <c:pt idx="19087">
                  <c:v>2380.3710900000019</c:v>
                </c:pt>
                <c:pt idx="19088">
                  <c:v>2380.3710900000019</c:v>
                </c:pt>
                <c:pt idx="19089">
                  <c:v>2382.8125000000018</c:v>
                </c:pt>
                <c:pt idx="19090">
                  <c:v>2380.3710900000019</c:v>
                </c:pt>
                <c:pt idx="19091">
                  <c:v>2380.3710900000019</c:v>
                </c:pt>
                <c:pt idx="19092">
                  <c:v>2380.3710900000019</c:v>
                </c:pt>
                <c:pt idx="19093">
                  <c:v>2380.3710900000019</c:v>
                </c:pt>
                <c:pt idx="19094">
                  <c:v>2380.3710900000019</c:v>
                </c:pt>
                <c:pt idx="19095">
                  <c:v>2380.3710900000019</c:v>
                </c:pt>
                <c:pt idx="19096">
                  <c:v>2380.3710900000019</c:v>
                </c:pt>
                <c:pt idx="19097">
                  <c:v>2380.3710900000019</c:v>
                </c:pt>
                <c:pt idx="19098">
                  <c:v>2380.3710900000019</c:v>
                </c:pt>
                <c:pt idx="19099">
                  <c:v>2380.3710900000019</c:v>
                </c:pt>
                <c:pt idx="19100">
                  <c:v>2380.3710900000019</c:v>
                </c:pt>
                <c:pt idx="19101">
                  <c:v>2380.3710900000019</c:v>
                </c:pt>
                <c:pt idx="19102">
                  <c:v>2380.3710900000019</c:v>
                </c:pt>
                <c:pt idx="19103">
                  <c:v>2380.3710900000019</c:v>
                </c:pt>
                <c:pt idx="19104">
                  <c:v>2380.3710900000019</c:v>
                </c:pt>
                <c:pt idx="19105">
                  <c:v>2380.3710900000019</c:v>
                </c:pt>
                <c:pt idx="19106">
                  <c:v>2380.3710900000019</c:v>
                </c:pt>
                <c:pt idx="19107">
                  <c:v>2380.3710900000019</c:v>
                </c:pt>
                <c:pt idx="19108">
                  <c:v>2380.3710900000019</c:v>
                </c:pt>
                <c:pt idx="19109">
                  <c:v>2380.3710900000019</c:v>
                </c:pt>
                <c:pt idx="19110">
                  <c:v>2380.3710900000019</c:v>
                </c:pt>
                <c:pt idx="19111">
                  <c:v>2380.3710900000019</c:v>
                </c:pt>
                <c:pt idx="19112">
                  <c:v>2380.3710900000019</c:v>
                </c:pt>
                <c:pt idx="19113">
                  <c:v>2380.3710900000019</c:v>
                </c:pt>
                <c:pt idx="19114">
                  <c:v>2380.3710900000019</c:v>
                </c:pt>
                <c:pt idx="19115">
                  <c:v>2380.3710900000019</c:v>
                </c:pt>
                <c:pt idx="19116">
                  <c:v>2380.3710900000019</c:v>
                </c:pt>
                <c:pt idx="19117">
                  <c:v>2380.3710900000019</c:v>
                </c:pt>
                <c:pt idx="19118">
                  <c:v>2380.3710900000019</c:v>
                </c:pt>
                <c:pt idx="19119">
                  <c:v>2380.3710900000019</c:v>
                </c:pt>
                <c:pt idx="19120">
                  <c:v>2380.3710900000019</c:v>
                </c:pt>
                <c:pt idx="19121">
                  <c:v>2380.3710900000019</c:v>
                </c:pt>
                <c:pt idx="19122">
                  <c:v>2380.3710900000019</c:v>
                </c:pt>
                <c:pt idx="19123">
                  <c:v>2380.3710900000019</c:v>
                </c:pt>
                <c:pt idx="19124">
                  <c:v>2380.3710900000019</c:v>
                </c:pt>
                <c:pt idx="19125">
                  <c:v>2380.3710900000019</c:v>
                </c:pt>
                <c:pt idx="19126">
                  <c:v>2382.8125000000018</c:v>
                </c:pt>
                <c:pt idx="19127">
                  <c:v>2380.3710900000019</c:v>
                </c:pt>
                <c:pt idx="19128">
                  <c:v>2380.3710900000019</c:v>
                </c:pt>
                <c:pt idx="19129">
                  <c:v>2380.3710900000019</c:v>
                </c:pt>
                <c:pt idx="19130">
                  <c:v>2380.3710900000019</c:v>
                </c:pt>
                <c:pt idx="19131">
                  <c:v>2380.3710900000019</c:v>
                </c:pt>
                <c:pt idx="19132">
                  <c:v>2380.3710900000019</c:v>
                </c:pt>
                <c:pt idx="19133">
                  <c:v>2382.8125000000018</c:v>
                </c:pt>
                <c:pt idx="19134">
                  <c:v>2380.3710900000019</c:v>
                </c:pt>
                <c:pt idx="19135">
                  <c:v>2380.3710900000019</c:v>
                </c:pt>
                <c:pt idx="19136">
                  <c:v>2380.3710900000019</c:v>
                </c:pt>
                <c:pt idx="19137">
                  <c:v>2380.3710900000019</c:v>
                </c:pt>
                <c:pt idx="19138">
                  <c:v>2380.3710900000019</c:v>
                </c:pt>
                <c:pt idx="19139">
                  <c:v>2380.3710900000019</c:v>
                </c:pt>
                <c:pt idx="19140">
                  <c:v>2380.3710900000019</c:v>
                </c:pt>
                <c:pt idx="19141">
                  <c:v>2380.3710900000019</c:v>
                </c:pt>
                <c:pt idx="19142">
                  <c:v>2380.3710900000019</c:v>
                </c:pt>
                <c:pt idx="19143">
                  <c:v>2380.3710900000019</c:v>
                </c:pt>
                <c:pt idx="19144">
                  <c:v>2380.3710900000019</c:v>
                </c:pt>
                <c:pt idx="19145">
                  <c:v>2380.3710900000019</c:v>
                </c:pt>
                <c:pt idx="19146">
                  <c:v>2380.3710900000019</c:v>
                </c:pt>
                <c:pt idx="19147">
                  <c:v>2380.3710900000019</c:v>
                </c:pt>
                <c:pt idx="19148">
                  <c:v>2380.3710900000019</c:v>
                </c:pt>
                <c:pt idx="19149">
                  <c:v>2380.3710900000019</c:v>
                </c:pt>
                <c:pt idx="19150">
                  <c:v>2380.3710900000019</c:v>
                </c:pt>
                <c:pt idx="19151">
                  <c:v>2380.3710900000019</c:v>
                </c:pt>
                <c:pt idx="19152">
                  <c:v>2380.3710900000019</c:v>
                </c:pt>
                <c:pt idx="19153">
                  <c:v>2380.3710900000019</c:v>
                </c:pt>
                <c:pt idx="19154">
                  <c:v>2380.3710900000019</c:v>
                </c:pt>
                <c:pt idx="19155">
                  <c:v>2380.3710900000019</c:v>
                </c:pt>
                <c:pt idx="19156">
                  <c:v>2377.9296899999981</c:v>
                </c:pt>
                <c:pt idx="19157">
                  <c:v>2380.3710900000019</c:v>
                </c:pt>
                <c:pt idx="19158">
                  <c:v>2380.3710900000019</c:v>
                </c:pt>
                <c:pt idx="19159">
                  <c:v>2380.3710900000019</c:v>
                </c:pt>
                <c:pt idx="19160">
                  <c:v>2380.3710900000019</c:v>
                </c:pt>
                <c:pt idx="19161">
                  <c:v>2380.3710900000019</c:v>
                </c:pt>
                <c:pt idx="19162">
                  <c:v>2380.3710900000019</c:v>
                </c:pt>
                <c:pt idx="19163">
                  <c:v>2382.8125000000018</c:v>
                </c:pt>
                <c:pt idx="19164">
                  <c:v>2380.3710900000019</c:v>
                </c:pt>
                <c:pt idx="19165">
                  <c:v>2380.3710900000019</c:v>
                </c:pt>
                <c:pt idx="19166">
                  <c:v>2380.3710900000019</c:v>
                </c:pt>
                <c:pt idx="19167">
                  <c:v>2380.3710900000019</c:v>
                </c:pt>
                <c:pt idx="19168">
                  <c:v>2380.3710900000019</c:v>
                </c:pt>
                <c:pt idx="19169">
                  <c:v>2380.3710900000019</c:v>
                </c:pt>
                <c:pt idx="19170">
                  <c:v>2380.3710900000019</c:v>
                </c:pt>
                <c:pt idx="19171">
                  <c:v>2380.3710900000019</c:v>
                </c:pt>
                <c:pt idx="19172">
                  <c:v>2380.3710900000019</c:v>
                </c:pt>
                <c:pt idx="19173">
                  <c:v>2380.3710900000019</c:v>
                </c:pt>
                <c:pt idx="19174">
                  <c:v>2380.3710900000019</c:v>
                </c:pt>
                <c:pt idx="19175">
                  <c:v>2380.3710900000019</c:v>
                </c:pt>
                <c:pt idx="19176">
                  <c:v>2380.3710900000019</c:v>
                </c:pt>
                <c:pt idx="19177">
                  <c:v>2380.3710900000019</c:v>
                </c:pt>
                <c:pt idx="19178">
                  <c:v>2380.3710900000019</c:v>
                </c:pt>
                <c:pt idx="19179">
                  <c:v>2380.3710900000019</c:v>
                </c:pt>
                <c:pt idx="19180">
                  <c:v>2380.3710900000019</c:v>
                </c:pt>
                <c:pt idx="19181">
                  <c:v>2380.3710900000019</c:v>
                </c:pt>
                <c:pt idx="19182">
                  <c:v>2380.3710900000019</c:v>
                </c:pt>
                <c:pt idx="19183">
                  <c:v>2380.3710900000019</c:v>
                </c:pt>
                <c:pt idx="19184">
                  <c:v>2380.3710900000019</c:v>
                </c:pt>
                <c:pt idx="19185">
                  <c:v>2380.3710900000019</c:v>
                </c:pt>
                <c:pt idx="19186">
                  <c:v>2380.3710900000019</c:v>
                </c:pt>
                <c:pt idx="19187">
                  <c:v>2380.3710900000019</c:v>
                </c:pt>
                <c:pt idx="19188">
                  <c:v>2382.8125000000018</c:v>
                </c:pt>
                <c:pt idx="19189">
                  <c:v>2380.3710900000019</c:v>
                </c:pt>
                <c:pt idx="19190">
                  <c:v>2380.3710900000019</c:v>
                </c:pt>
                <c:pt idx="19191">
                  <c:v>2380.3710900000019</c:v>
                </c:pt>
                <c:pt idx="19192">
                  <c:v>2380.3710900000019</c:v>
                </c:pt>
                <c:pt idx="19193">
                  <c:v>2380.3710900000019</c:v>
                </c:pt>
                <c:pt idx="19194">
                  <c:v>2382.8125000000018</c:v>
                </c:pt>
                <c:pt idx="19195">
                  <c:v>2380.3710900000019</c:v>
                </c:pt>
                <c:pt idx="19196">
                  <c:v>2380.3710900000019</c:v>
                </c:pt>
                <c:pt idx="19197">
                  <c:v>2380.3710900000019</c:v>
                </c:pt>
                <c:pt idx="19198">
                  <c:v>2380.3710900000019</c:v>
                </c:pt>
                <c:pt idx="19199">
                  <c:v>2377.9296899999981</c:v>
                </c:pt>
                <c:pt idx="19200">
                  <c:v>2380.3710900000019</c:v>
                </c:pt>
                <c:pt idx="19201">
                  <c:v>2380.3710900000019</c:v>
                </c:pt>
                <c:pt idx="19202">
                  <c:v>2380.3710900000019</c:v>
                </c:pt>
                <c:pt idx="19203">
                  <c:v>2380.3710900000019</c:v>
                </c:pt>
                <c:pt idx="19204">
                  <c:v>2380.3710900000019</c:v>
                </c:pt>
                <c:pt idx="19205">
                  <c:v>2380.3710900000019</c:v>
                </c:pt>
                <c:pt idx="19206">
                  <c:v>2380.3710900000019</c:v>
                </c:pt>
                <c:pt idx="19207">
                  <c:v>2380.3710900000019</c:v>
                </c:pt>
                <c:pt idx="19208">
                  <c:v>2380.3710900000019</c:v>
                </c:pt>
                <c:pt idx="19209">
                  <c:v>2380.3710900000019</c:v>
                </c:pt>
                <c:pt idx="19210">
                  <c:v>2380.3710900000019</c:v>
                </c:pt>
                <c:pt idx="19211">
                  <c:v>2382.8125000000018</c:v>
                </c:pt>
                <c:pt idx="19212">
                  <c:v>2380.3710900000019</c:v>
                </c:pt>
                <c:pt idx="19213">
                  <c:v>2380.3710900000019</c:v>
                </c:pt>
                <c:pt idx="19214">
                  <c:v>2380.3710900000019</c:v>
                </c:pt>
                <c:pt idx="19215">
                  <c:v>2380.3710900000019</c:v>
                </c:pt>
                <c:pt idx="19216">
                  <c:v>2380.3710900000019</c:v>
                </c:pt>
                <c:pt idx="19217">
                  <c:v>2380.3710900000019</c:v>
                </c:pt>
                <c:pt idx="19218">
                  <c:v>2380.3710900000019</c:v>
                </c:pt>
                <c:pt idx="19219">
                  <c:v>2380.3710900000019</c:v>
                </c:pt>
                <c:pt idx="19220">
                  <c:v>2380.3710900000019</c:v>
                </c:pt>
                <c:pt idx="19221">
                  <c:v>2380.3710900000019</c:v>
                </c:pt>
                <c:pt idx="19222">
                  <c:v>2380.3710900000019</c:v>
                </c:pt>
                <c:pt idx="19223">
                  <c:v>2380.3710900000019</c:v>
                </c:pt>
                <c:pt idx="19224">
                  <c:v>2380.3710900000019</c:v>
                </c:pt>
                <c:pt idx="19225">
                  <c:v>2380.3710900000019</c:v>
                </c:pt>
                <c:pt idx="19226">
                  <c:v>2380.3710900000019</c:v>
                </c:pt>
                <c:pt idx="19227">
                  <c:v>2380.3710900000019</c:v>
                </c:pt>
                <c:pt idx="19228">
                  <c:v>2380.3710900000019</c:v>
                </c:pt>
                <c:pt idx="19229">
                  <c:v>2380.3710900000019</c:v>
                </c:pt>
                <c:pt idx="19230">
                  <c:v>2380.3710900000019</c:v>
                </c:pt>
                <c:pt idx="19231">
                  <c:v>2380.3710900000019</c:v>
                </c:pt>
                <c:pt idx="19232">
                  <c:v>2380.3710900000019</c:v>
                </c:pt>
                <c:pt idx="19233">
                  <c:v>2380.3710900000019</c:v>
                </c:pt>
                <c:pt idx="19234">
                  <c:v>2380.3710900000019</c:v>
                </c:pt>
                <c:pt idx="19235">
                  <c:v>2380.3710900000019</c:v>
                </c:pt>
                <c:pt idx="19236">
                  <c:v>2380.3710900000019</c:v>
                </c:pt>
                <c:pt idx="19237">
                  <c:v>2382.8125000000018</c:v>
                </c:pt>
                <c:pt idx="19238">
                  <c:v>2380.3710900000019</c:v>
                </c:pt>
                <c:pt idx="19239">
                  <c:v>2380.3710900000019</c:v>
                </c:pt>
                <c:pt idx="19240">
                  <c:v>2380.3710900000019</c:v>
                </c:pt>
                <c:pt idx="19241">
                  <c:v>2380.3710900000019</c:v>
                </c:pt>
                <c:pt idx="19242">
                  <c:v>2380.3710900000019</c:v>
                </c:pt>
                <c:pt idx="19243">
                  <c:v>2380.3710900000019</c:v>
                </c:pt>
                <c:pt idx="19244">
                  <c:v>2380.3710900000019</c:v>
                </c:pt>
                <c:pt idx="19245">
                  <c:v>2380.3710900000019</c:v>
                </c:pt>
                <c:pt idx="19246">
                  <c:v>2380.3710900000019</c:v>
                </c:pt>
                <c:pt idx="19247">
                  <c:v>2380.3710900000019</c:v>
                </c:pt>
                <c:pt idx="19248">
                  <c:v>2380.3710900000019</c:v>
                </c:pt>
                <c:pt idx="19249">
                  <c:v>2380.3710900000019</c:v>
                </c:pt>
                <c:pt idx="19250">
                  <c:v>2380.3710900000019</c:v>
                </c:pt>
                <c:pt idx="19251">
                  <c:v>2380.3710900000019</c:v>
                </c:pt>
                <c:pt idx="19252">
                  <c:v>2380.3710900000019</c:v>
                </c:pt>
                <c:pt idx="19253">
                  <c:v>2380.3710900000019</c:v>
                </c:pt>
                <c:pt idx="19254">
                  <c:v>2382.8125000000018</c:v>
                </c:pt>
                <c:pt idx="19255">
                  <c:v>2380.3710900000019</c:v>
                </c:pt>
                <c:pt idx="19256">
                  <c:v>2380.3710900000019</c:v>
                </c:pt>
                <c:pt idx="19257">
                  <c:v>2380.3710900000019</c:v>
                </c:pt>
                <c:pt idx="19258">
                  <c:v>2380.3710900000019</c:v>
                </c:pt>
                <c:pt idx="19259">
                  <c:v>2380.3710900000019</c:v>
                </c:pt>
                <c:pt idx="19260">
                  <c:v>2380.3710900000019</c:v>
                </c:pt>
                <c:pt idx="19261">
                  <c:v>2380.3710900000019</c:v>
                </c:pt>
                <c:pt idx="19262">
                  <c:v>2380.3710900000019</c:v>
                </c:pt>
                <c:pt idx="19263">
                  <c:v>2380.3710900000019</c:v>
                </c:pt>
                <c:pt idx="19264">
                  <c:v>2380.3710900000019</c:v>
                </c:pt>
                <c:pt idx="19265">
                  <c:v>2380.3710900000019</c:v>
                </c:pt>
                <c:pt idx="19266">
                  <c:v>2380.3710900000019</c:v>
                </c:pt>
                <c:pt idx="19267">
                  <c:v>2380.3710900000019</c:v>
                </c:pt>
                <c:pt idx="19268">
                  <c:v>2380.3710900000019</c:v>
                </c:pt>
                <c:pt idx="19269">
                  <c:v>2380.3710900000019</c:v>
                </c:pt>
                <c:pt idx="19270">
                  <c:v>2380.3710900000019</c:v>
                </c:pt>
                <c:pt idx="19271">
                  <c:v>2380.3710900000019</c:v>
                </c:pt>
                <c:pt idx="19272">
                  <c:v>2380.3710900000019</c:v>
                </c:pt>
                <c:pt idx="19273">
                  <c:v>2380.3710900000019</c:v>
                </c:pt>
                <c:pt idx="19274">
                  <c:v>2380.3710900000019</c:v>
                </c:pt>
                <c:pt idx="19275">
                  <c:v>2380.3710900000019</c:v>
                </c:pt>
                <c:pt idx="19276">
                  <c:v>2380.3710900000019</c:v>
                </c:pt>
                <c:pt idx="19277">
                  <c:v>2380.3710900000019</c:v>
                </c:pt>
                <c:pt idx="19278">
                  <c:v>2380.3710900000019</c:v>
                </c:pt>
                <c:pt idx="19279">
                  <c:v>2380.3710900000019</c:v>
                </c:pt>
                <c:pt idx="19280">
                  <c:v>2380.3710900000019</c:v>
                </c:pt>
                <c:pt idx="19281">
                  <c:v>2380.3710900000019</c:v>
                </c:pt>
                <c:pt idx="19282">
                  <c:v>2380.3710900000019</c:v>
                </c:pt>
                <c:pt idx="19283">
                  <c:v>2380.3710900000019</c:v>
                </c:pt>
                <c:pt idx="19284">
                  <c:v>2382.8125000000018</c:v>
                </c:pt>
                <c:pt idx="19285">
                  <c:v>2380.3710900000019</c:v>
                </c:pt>
                <c:pt idx="19286">
                  <c:v>2380.3710900000019</c:v>
                </c:pt>
                <c:pt idx="19287">
                  <c:v>2380.3710900000019</c:v>
                </c:pt>
                <c:pt idx="19288">
                  <c:v>2380.3710900000019</c:v>
                </c:pt>
                <c:pt idx="19289">
                  <c:v>2380.3710900000019</c:v>
                </c:pt>
                <c:pt idx="19290">
                  <c:v>2380.3710900000019</c:v>
                </c:pt>
                <c:pt idx="19291">
                  <c:v>2380.3710900000019</c:v>
                </c:pt>
                <c:pt idx="19292">
                  <c:v>2380.3710900000019</c:v>
                </c:pt>
                <c:pt idx="19293">
                  <c:v>2380.3710900000019</c:v>
                </c:pt>
                <c:pt idx="19294">
                  <c:v>2382.8125000000018</c:v>
                </c:pt>
                <c:pt idx="19295">
                  <c:v>2382.8125000000018</c:v>
                </c:pt>
                <c:pt idx="19296">
                  <c:v>2380.3710900000019</c:v>
                </c:pt>
                <c:pt idx="19297">
                  <c:v>2380.3710900000019</c:v>
                </c:pt>
                <c:pt idx="19298">
                  <c:v>2380.3710900000019</c:v>
                </c:pt>
                <c:pt idx="19299">
                  <c:v>2380.3710900000019</c:v>
                </c:pt>
                <c:pt idx="19300">
                  <c:v>2380.3710900000019</c:v>
                </c:pt>
                <c:pt idx="19301">
                  <c:v>2380.3710900000019</c:v>
                </c:pt>
                <c:pt idx="19302">
                  <c:v>2380.3710900000019</c:v>
                </c:pt>
                <c:pt idx="19303">
                  <c:v>2380.3710900000019</c:v>
                </c:pt>
                <c:pt idx="19304">
                  <c:v>2380.3710900000019</c:v>
                </c:pt>
                <c:pt idx="19305">
                  <c:v>2380.3710900000019</c:v>
                </c:pt>
                <c:pt idx="19306">
                  <c:v>2380.3710900000019</c:v>
                </c:pt>
                <c:pt idx="19307">
                  <c:v>2380.3710900000019</c:v>
                </c:pt>
                <c:pt idx="19308">
                  <c:v>2380.3710900000019</c:v>
                </c:pt>
                <c:pt idx="19309">
                  <c:v>2380.3710900000019</c:v>
                </c:pt>
                <c:pt idx="19310">
                  <c:v>2380.3710900000019</c:v>
                </c:pt>
                <c:pt idx="19311">
                  <c:v>2380.3710900000019</c:v>
                </c:pt>
                <c:pt idx="19312">
                  <c:v>2380.3710900000019</c:v>
                </c:pt>
                <c:pt idx="19313">
                  <c:v>2377.9296899999981</c:v>
                </c:pt>
                <c:pt idx="19314">
                  <c:v>2380.3710900000019</c:v>
                </c:pt>
                <c:pt idx="19315">
                  <c:v>2380.3710900000019</c:v>
                </c:pt>
                <c:pt idx="19316">
                  <c:v>2380.3710900000019</c:v>
                </c:pt>
                <c:pt idx="19317">
                  <c:v>2380.3710900000019</c:v>
                </c:pt>
                <c:pt idx="19318">
                  <c:v>2377.9296899999981</c:v>
                </c:pt>
                <c:pt idx="19319">
                  <c:v>2380.3710900000019</c:v>
                </c:pt>
                <c:pt idx="19320">
                  <c:v>2380.3710900000019</c:v>
                </c:pt>
                <c:pt idx="19321">
                  <c:v>2380.3710900000019</c:v>
                </c:pt>
                <c:pt idx="19322">
                  <c:v>2380.3710900000019</c:v>
                </c:pt>
                <c:pt idx="19323">
                  <c:v>2380.3710900000019</c:v>
                </c:pt>
                <c:pt idx="19324">
                  <c:v>2380.3710900000019</c:v>
                </c:pt>
                <c:pt idx="19325">
                  <c:v>2380.3710900000019</c:v>
                </c:pt>
                <c:pt idx="19326">
                  <c:v>2380.3710900000019</c:v>
                </c:pt>
                <c:pt idx="19327">
                  <c:v>2380.3710900000019</c:v>
                </c:pt>
                <c:pt idx="19328">
                  <c:v>2380.3710900000019</c:v>
                </c:pt>
                <c:pt idx="19329">
                  <c:v>2380.3710900000019</c:v>
                </c:pt>
                <c:pt idx="19330">
                  <c:v>2380.3710900000019</c:v>
                </c:pt>
                <c:pt idx="19331">
                  <c:v>2380.3710900000019</c:v>
                </c:pt>
                <c:pt idx="19332">
                  <c:v>2380.3710900000019</c:v>
                </c:pt>
                <c:pt idx="19333">
                  <c:v>2380.3710900000019</c:v>
                </c:pt>
                <c:pt idx="19334">
                  <c:v>2380.3710900000019</c:v>
                </c:pt>
                <c:pt idx="19335">
                  <c:v>2380.3710900000019</c:v>
                </c:pt>
                <c:pt idx="19336">
                  <c:v>2380.3710900000019</c:v>
                </c:pt>
                <c:pt idx="19337">
                  <c:v>2380.3710900000019</c:v>
                </c:pt>
                <c:pt idx="19338">
                  <c:v>2380.3710900000019</c:v>
                </c:pt>
                <c:pt idx="19339">
                  <c:v>2380.3710900000019</c:v>
                </c:pt>
                <c:pt idx="19340">
                  <c:v>2380.3710900000019</c:v>
                </c:pt>
                <c:pt idx="19341">
                  <c:v>2380.3710900000019</c:v>
                </c:pt>
                <c:pt idx="19342">
                  <c:v>2377.9296899999981</c:v>
                </c:pt>
                <c:pt idx="19343">
                  <c:v>2380.3710900000019</c:v>
                </c:pt>
                <c:pt idx="19344">
                  <c:v>2382.8125000000018</c:v>
                </c:pt>
                <c:pt idx="19345">
                  <c:v>2380.3710900000019</c:v>
                </c:pt>
                <c:pt idx="19346">
                  <c:v>2380.3710900000019</c:v>
                </c:pt>
                <c:pt idx="19347">
                  <c:v>2380.3710900000019</c:v>
                </c:pt>
                <c:pt idx="19348">
                  <c:v>2380.3710900000019</c:v>
                </c:pt>
                <c:pt idx="19349">
                  <c:v>2380.3710900000019</c:v>
                </c:pt>
                <c:pt idx="19350">
                  <c:v>2380.3710900000019</c:v>
                </c:pt>
                <c:pt idx="19351">
                  <c:v>2380.3710900000019</c:v>
                </c:pt>
                <c:pt idx="19352">
                  <c:v>2380.3710900000019</c:v>
                </c:pt>
                <c:pt idx="19353">
                  <c:v>2380.3710900000019</c:v>
                </c:pt>
                <c:pt idx="19354">
                  <c:v>2380.3710900000019</c:v>
                </c:pt>
                <c:pt idx="19355">
                  <c:v>2380.3710900000019</c:v>
                </c:pt>
                <c:pt idx="19356">
                  <c:v>2380.3710900000019</c:v>
                </c:pt>
                <c:pt idx="19357">
                  <c:v>2380.3710900000019</c:v>
                </c:pt>
                <c:pt idx="19358">
                  <c:v>2380.3710900000019</c:v>
                </c:pt>
                <c:pt idx="19359">
                  <c:v>2380.3710900000019</c:v>
                </c:pt>
                <c:pt idx="19360">
                  <c:v>2380.3710900000019</c:v>
                </c:pt>
                <c:pt idx="19361">
                  <c:v>2380.3710900000019</c:v>
                </c:pt>
                <c:pt idx="19362">
                  <c:v>2380.3710900000019</c:v>
                </c:pt>
                <c:pt idx="19363">
                  <c:v>2380.3710900000019</c:v>
                </c:pt>
                <c:pt idx="19364">
                  <c:v>2380.3710900000019</c:v>
                </c:pt>
                <c:pt idx="19365">
                  <c:v>2380.3710900000019</c:v>
                </c:pt>
                <c:pt idx="19366">
                  <c:v>2380.3710900000019</c:v>
                </c:pt>
                <c:pt idx="19367">
                  <c:v>2380.3710900000019</c:v>
                </c:pt>
                <c:pt idx="19368">
                  <c:v>2380.3710900000019</c:v>
                </c:pt>
                <c:pt idx="19369">
                  <c:v>2380.3710900000019</c:v>
                </c:pt>
                <c:pt idx="19370">
                  <c:v>2377.9296899999981</c:v>
                </c:pt>
                <c:pt idx="19371">
                  <c:v>2380.3710900000019</c:v>
                </c:pt>
                <c:pt idx="19372">
                  <c:v>2380.3710900000019</c:v>
                </c:pt>
                <c:pt idx="19373">
                  <c:v>2380.3710900000019</c:v>
                </c:pt>
                <c:pt idx="19374">
                  <c:v>2380.3710900000019</c:v>
                </c:pt>
                <c:pt idx="19375">
                  <c:v>2380.3710900000019</c:v>
                </c:pt>
                <c:pt idx="19376">
                  <c:v>2380.3710900000019</c:v>
                </c:pt>
                <c:pt idx="19377">
                  <c:v>2380.3710900000019</c:v>
                </c:pt>
                <c:pt idx="19378">
                  <c:v>2380.3710900000019</c:v>
                </c:pt>
                <c:pt idx="19379">
                  <c:v>2380.3710900000019</c:v>
                </c:pt>
                <c:pt idx="19380">
                  <c:v>2380.3710900000019</c:v>
                </c:pt>
                <c:pt idx="19381">
                  <c:v>2380.3710900000019</c:v>
                </c:pt>
                <c:pt idx="19382">
                  <c:v>2380.3710900000019</c:v>
                </c:pt>
                <c:pt idx="19383">
                  <c:v>2380.3710900000019</c:v>
                </c:pt>
                <c:pt idx="19384">
                  <c:v>2380.3710900000019</c:v>
                </c:pt>
                <c:pt idx="19385">
                  <c:v>2380.3710900000019</c:v>
                </c:pt>
                <c:pt idx="19386">
                  <c:v>2380.3710900000019</c:v>
                </c:pt>
                <c:pt idx="19387">
                  <c:v>2380.3710900000019</c:v>
                </c:pt>
                <c:pt idx="19388">
                  <c:v>2380.3710900000019</c:v>
                </c:pt>
                <c:pt idx="19389">
                  <c:v>2380.3710900000019</c:v>
                </c:pt>
                <c:pt idx="19390">
                  <c:v>2380.3710900000019</c:v>
                </c:pt>
                <c:pt idx="19391">
                  <c:v>2380.3710900000019</c:v>
                </c:pt>
                <c:pt idx="19392">
                  <c:v>2380.3710900000019</c:v>
                </c:pt>
                <c:pt idx="19393">
                  <c:v>2380.3710900000019</c:v>
                </c:pt>
                <c:pt idx="19394">
                  <c:v>2380.3710900000019</c:v>
                </c:pt>
                <c:pt idx="19395">
                  <c:v>2380.3710900000019</c:v>
                </c:pt>
                <c:pt idx="19396">
                  <c:v>2380.3710900000019</c:v>
                </c:pt>
                <c:pt idx="19397">
                  <c:v>2380.3710900000019</c:v>
                </c:pt>
                <c:pt idx="19398">
                  <c:v>2377.9296899999981</c:v>
                </c:pt>
                <c:pt idx="19399">
                  <c:v>2380.3710900000019</c:v>
                </c:pt>
                <c:pt idx="19400">
                  <c:v>2380.3710900000019</c:v>
                </c:pt>
                <c:pt idx="19401">
                  <c:v>2380.3710900000019</c:v>
                </c:pt>
                <c:pt idx="19402">
                  <c:v>2380.3710900000019</c:v>
                </c:pt>
                <c:pt idx="19403">
                  <c:v>2380.3710900000019</c:v>
                </c:pt>
                <c:pt idx="19404">
                  <c:v>2380.3710900000019</c:v>
                </c:pt>
                <c:pt idx="19405">
                  <c:v>2382.8125000000018</c:v>
                </c:pt>
                <c:pt idx="19406">
                  <c:v>2380.3710900000019</c:v>
                </c:pt>
                <c:pt idx="19407">
                  <c:v>2380.3710900000019</c:v>
                </c:pt>
                <c:pt idx="19408">
                  <c:v>2380.3710900000019</c:v>
                </c:pt>
                <c:pt idx="19409">
                  <c:v>2380.3710900000019</c:v>
                </c:pt>
                <c:pt idx="19410">
                  <c:v>2380.3710900000019</c:v>
                </c:pt>
                <c:pt idx="19411">
                  <c:v>2380.3710900000019</c:v>
                </c:pt>
                <c:pt idx="19412">
                  <c:v>2380.3710900000019</c:v>
                </c:pt>
                <c:pt idx="19413">
                  <c:v>2380.3710900000019</c:v>
                </c:pt>
                <c:pt idx="19414">
                  <c:v>2380.3710900000019</c:v>
                </c:pt>
                <c:pt idx="19415">
                  <c:v>2380.3710900000019</c:v>
                </c:pt>
                <c:pt idx="19416">
                  <c:v>2380.3710900000019</c:v>
                </c:pt>
                <c:pt idx="19417">
                  <c:v>2380.3710900000019</c:v>
                </c:pt>
                <c:pt idx="19418">
                  <c:v>2380.3710900000019</c:v>
                </c:pt>
                <c:pt idx="19419">
                  <c:v>2380.3710900000019</c:v>
                </c:pt>
                <c:pt idx="19420">
                  <c:v>2380.3710900000019</c:v>
                </c:pt>
                <c:pt idx="19421">
                  <c:v>2380.3710900000019</c:v>
                </c:pt>
                <c:pt idx="19422">
                  <c:v>2380.3710900000019</c:v>
                </c:pt>
                <c:pt idx="19423">
                  <c:v>2380.3710900000019</c:v>
                </c:pt>
                <c:pt idx="19424">
                  <c:v>2380.3710900000019</c:v>
                </c:pt>
                <c:pt idx="19425">
                  <c:v>2380.3710900000019</c:v>
                </c:pt>
                <c:pt idx="19426">
                  <c:v>2380.3710900000019</c:v>
                </c:pt>
                <c:pt idx="19427">
                  <c:v>2380.3710900000019</c:v>
                </c:pt>
                <c:pt idx="19428">
                  <c:v>2380.3710900000019</c:v>
                </c:pt>
                <c:pt idx="19429">
                  <c:v>2380.3710900000019</c:v>
                </c:pt>
                <c:pt idx="19430">
                  <c:v>2380.3710900000019</c:v>
                </c:pt>
                <c:pt idx="19431">
                  <c:v>2380.3710900000019</c:v>
                </c:pt>
                <c:pt idx="19432">
                  <c:v>2380.3710900000019</c:v>
                </c:pt>
                <c:pt idx="19433">
                  <c:v>2380.3710900000019</c:v>
                </c:pt>
                <c:pt idx="19434">
                  <c:v>2380.3710900000019</c:v>
                </c:pt>
                <c:pt idx="19435">
                  <c:v>2380.3710900000019</c:v>
                </c:pt>
                <c:pt idx="19436">
                  <c:v>2380.3710900000019</c:v>
                </c:pt>
                <c:pt idx="19437">
                  <c:v>2380.3710900000019</c:v>
                </c:pt>
                <c:pt idx="19438">
                  <c:v>2380.3710900000019</c:v>
                </c:pt>
                <c:pt idx="19439">
                  <c:v>2380.3710900000019</c:v>
                </c:pt>
                <c:pt idx="19440">
                  <c:v>2380.3710900000019</c:v>
                </c:pt>
                <c:pt idx="19441">
                  <c:v>2380.3710900000019</c:v>
                </c:pt>
                <c:pt idx="19442">
                  <c:v>2380.3710900000019</c:v>
                </c:pt>
                <c:pt idx="19443">
                  <c:v>2380.3710900000019</c:v>
                </c:pt>
                <c:pt idx="19444">
                  <c:v>2380.3710900000019</c:v>
                </c:pt>
                <c:pt idx="19445">
                  <c:v>2380.3710900000019</c:v>
                </c:pt>
                <c:pt idx="19446">
                  <c:v>2380.3710900000019</c:v>
                </c:pt>
                <c:pt idx="19447">
                  <c:v>2380.3710900000019</c:v>
                </c:pt>
                <c:pt idx="19448">
                  <c:v>2380.3710900000019</c:v>
                </c:pt>
                <c:pt idx="19449">
                  <c:v>2380.3710900000019</c:v>
                </c:pt>
                <c:pt idx="19450">
                  <c:v>2380.3710900000019</c:v>
                </c:pt>
                <c:pt idx="19451">
                  <c:v>2380.3710900000019</c:v>
                </c:pt>
                <c:pt idx="19452">
                  <c:v>2380.3710900000019</c:v>
                </c:pt>
                <c:pt idx="19453">
                  <c:v>2380.3710900000019</c:v>
                </c:pt>
                <c:pt idx="19454">
                  <c:v>2380.3710900000019</c:v>
                </c:pt>
                <c:pt idx="19455">
                  <c:v>2380.3710900000019</c:v>
                </c:pt>
                <c:pt idx="19456">
                  <c:v>2380.3710900000019</c:v>
                </c:pt>
                <c:pt idx="19457">
                  <c:v>2380.3710900000019</c:v>
                </c:pt>
                <c:pt idx="19458">
                  <c:v>2380.3710900000019</c:v>
                </c:pt>
                <c:pt idx="19459">
                  <c:v>2380.3710900000019</c:v>
                </c:pt>
                <c:pt idx="19460">
                  <c:v>2380.3710900000019</c:v>
                </c:pt>
                <c:pt idx="19461">
                  <c:v>2380.3710900000019</c:v>
                </c:pt>
                <c:pt idx="19462">
                  <c:v>2380.3710900000019</c:v>
                </c:pt>
                <c:pt idx="19463">
                  <c:v>2380.3710900000019</c:v>
                </c:pt>
                <c:pt idx="19464">
                  <c:v>2380.3710900000019</c:v>
                </c:pt>
                <c:pt idx="19465">
                  <c:v>2380.3710900000019</c:v>
                </c:pt>
                <c:pt idx="19466">
                  <c:v>2380.3710900000019</c:v>
                </c:pt>
                <c:pt idx="19467">
                  <c:v>2380.3710900000019</c:v>
                </c:pt>
                <c:pt idx="19468">
                  <c:v>2380.3710900000019</c:v>
                </c:pt>
                <c:pt idx="19469">
                  <c:v>2380.3710900000019</c:v>
                </c:pt>
                <c:pt idx="19470">
                  <c:v>2380.3710900000019</c:v>
                </c:pt>
                <c:pt idx="19471">
                  <c:v>2380.3710900000019</c:v>
                </c:pt>
                <c:pt idx="19472">
                  <c:v>2380.3710900000019</c:v>
                </c:pt>
                <c:pt idx="19473">
                  <c:v>2380.3710900000019</c:v>
                </c:pt>
                <c:pt idx="19474">
                  <c:v>2380.3710900000019</c:v>
                </c:pt>
                <c:pt idx="19475">
                  <c:v>2380.3710900000019</c:v>
                </c:pt>
                <c:pt idx="19476">
                  <c:v>2380.3710900000019</c:v>
                </c:pt>
                <c:pt idx="19477">
                  <c:v>2380.3710900000019</c:v>
                </c:pt>
                <c:pt idx="19478">
                  <c:v>2380.3710900000019</c:v>
                </c:pt>
                <c:pt idx="19479">
                  <c:v>2380.3710900000019</c:v>
                </c:pt>
                <c:pt idx="19480">
                  <c:v>2380.3710900000019</c:v>
                </c:pt>
                <c:pt idx="19481">
                  <c:v>2380.3710900000019</c:v>
                </c:pt>
                <c:pt idx="19482">
                  <c:v>2380.3710900000019</c:v>
                </c:pt>
                <c:pt idx="19483">
                  <c:v>2380.3710900000019</c:v>
                </c:pt>
                <c:pt idx="19484">
                  <c:v>2380.3710900000019</c:v>
                </c:pt>
                <c:pt idx="19485">
                  <c:v>2380.3710900000019</c:v>
                </c:pt>
                <c:pt idx="19486">
                  <c:v>2380.3710900000019</c:v>
                </c:pt>
                <c:pt idx="19487">
                  <c:v>2380.3710900000019</c:v>
                </c:pt>
                <c:pt idx="19488">
                  <c:v>2380.3710900000019</c:v>
                </c:pt>
                <c:pt idx="19489">
                  <c:v>2380.3710900000019</c:v>
                </c:pt>
                <c:pt idx="19490">
                  <c:v>2380.3710900000019</c:v>
                </c:pt>
                <c:pt idx="19491">
                  <c:v>2380.3710900000019</c:v>
                </c:pt>
                <c:pt idx="19492">
                  <c:v>2380.3710900000019</c:v>
                </c:pt>
                <c:pt idx="19493">
                  <c:v>2380.3710900000019</c:v>
                </c:pt>
                <c:pt idx="19494">
                  <c:v>2380.3710900000019</c:v>
                </c:pt>
                <c:pt idx="19495">
                  <c:v>2380.3710900000019</c:v>
                </c:pt>
                <c:pt idx="19496">
                  <c:v>2380.3710900000019</c:v>
                </c:pt>
                <c:pt idx="19497">
                  <c:v>2380.3710900000019</c:v>
                </c:pt>
                <c:pt idx="19498">
                  <c:v>2380.3710900000019</c:v>
                </c:pt>
                <c:pt idx="19499">
                  <c:v>2380.3710900000019</c:v>
                </c:pt>
                <c:pt idx="19500">
                  <c:v>2380.3710900000019</c:v>
                </c:pt>
                <c:pt idx="19501">
                  <c:v>2380.3710900000019</c:v>
                </c:pt>
                <c:pt idx="19502">
                  <c:v>2380.3710900000019</c:v>
                </c:pt>
                <c:pt idx="19503">
                  <c:v>2377.9296899999981</c:v>
                </c:pt>
                <c:pt idx="19504">
                  <c:v>2380.3710900000019</c:v>
                </c:pt>
                <c:pt idx="19505">
                  <c:v>2380.3710900000019</c:v>
                </c:pt>
                <c:pt idx="19506">
                  <c:v>2380.3710900000019</c:v>
                </c:pt>
                <c:pt idx="19507">
                  <c:v>2380.3710900000019</c:v>
                </c:pt>
                <c:pt idx="19508">
                  <c:v>2380.3710900000019</c:v>
                </c:pt>
                <c:pt idx="19509">
                  <c:v>2380.3710900000019</c:v>
                </c:pt>
                <c:pt idx="19510">
                  <c:v>2380.3710900000019</c:v>
                </c:pt>
                <c:pt idx="19511">
                  <c:v>2380.3710900000019</c:v>
                </c:pt>
                <c:pt idx="19512">
                  <c:v>2380.3710900000019</c:v>
                </c:pt>
                <c:pt idx="19513">
                  <c:v>2380.3710900000019</c:v>
                </c:pt>
                <c:pt idx="19514">
                  <c:v>2380.3710900000019</c:v>
                </c:pt>
                <c:pt idx="19515">
                  <c:v>2377.9296899999981</c:v>
                </c:pt>
                <c:pt idx="19516">
                  <c:v>2380.3710900000019</c:v>
                </c:pt>
                <c:pt idx="19517">
                  <c:v>2377.9296899999981</c:v>
                </c:pt>
                <c:pt idx="19518">
                  <c:v>2380.3710900000019</c:v>
                </c:pt>
                <c:pt idx="19519">
                  <c:v>2380.3710900000019</c:v>
                </c:pt>
                <c:pt idx="19520">
                  <c:v>2380.3710900000019</c:v>
                </c:pt>
                <c:pt idx="19521">
                  <c:v>2380.3710900000019</c:v>
                </c:pt>
                <c:pt idx="19522">
                  <c:v>2380.3710900000019</c:v>
                </c:pt>
                <c:pt idx="19523">
                  <c:v>2380.3710900000019</c:v>
                </c:pt>
                <c:pt idx="19524">
                  <c:v>2380.3710900000019</c:v>
                </c:pt>
                <c:pt idx="19525">
                  <c:v>2380.3710900000019</c:v>
                </c:pt>
                <c:pt idx="19526">
                  <c:v>2380.3710900000019</c:v>
                </c:pt>
                <c:pt idx="19527">
                  <c:v>2382.8125000000018</c:v>
                </c:pt>
                <c:pt idx="19528">
                  <c:v>2380.3710900000019</c:v>
                </c:pt>
                <c:pt idx="19529">
                  <c:v>2380.3710900000019</c:v>
                </c:pt>
                <c:pt idx="19530">
                  <c:v>2380.3710900000019</c:v>
                </c:pt>
                <c:pt idx="19531">
                  <c:v>2380.3710900000019</c:v>
                </c:pt>
                <c:pt idx="19532">
                  <c:v>2380.3710900000019</c:v>
                </c:pt>
                <c:pt idx="19533">
                  <c:v>2380.3710900000019</c:v>
                </c:pt>
                <c:pt idx="19534">
                  <c:v>2380.3710900000019</c:v>
                </c:pt>
                <c:pt idx="19535">
                  <c:v>2380.3710900000019</c:v>
                </c:pt>
                <c:pt idx="19536">
                  <c:v>2380.3710900000019</c:v>
                </c:pt>
                <c:pt idx="19537">
                  <c:v>2380.3710900000019</c:v>
                </c:pt>
                <c:pt idx="19538">
                  <c:v>2380.3710900000019</c:v>
                </c:pt>
                <c:pt idx="19539">
                  <c:v>2380.3710900000019</c:v>
                </c:pt>
                <c:pt idx="19540">
                  <c:v>2380.3710900000019</c:v>
                </c:pt>
                <c:pt idx="19541">
                  <c:v>2380.3710900000019</c:v>
                </c:pt>
                <c:pt idx="19542">
                  <c:v>2380.3710900000019</c:v>
                </c:pt>
                <c:pt idx="19543">
                  <c:v>2380.3710900000019</c:v>
                </c:pt>
                <c:pt idx="19544">
                  <c:v>2380.3710900000019</c:v>
                </c:pt>
                <c:pt idx="19545">
                  <c:v>2377.9296899999981</c:v>
                </c:pt>
                <c:pt idx="19546">
                  <c:v>2380.3710900000019</c:v>
                </c:pt>
                <c:pt idx="19547">
                  <c:v>2380.3710900000019</c:v>
                </c:pt>
                <c:pt idx="19548">
                  <c:v>2380.3710900000019</c:v>
                </c:pt>
                <c:pt idx="19549">
                  <c:v>2380.3710900000019</c:v>
                </c:pt>
                <c:pt idx="19550">
                  <c:v>2380.3710900000019</c:v>
                </c:pt>
                <c:pt idx="19551">
                  <c:v>2380.3710900000019</c:v>
                </c:pt>
                <c:pt idx="19552">
                  <c:v>2380.3710900000019</c:v>
                </c:pt>
                <c:pt idx="19553">
                  <c:v>2380.3710900000019</c:v>
                </c:pt>
                <c:pt idx="19554">
                  <c:v>2380.3710900000019</c:v>
                </c:pt>
                <c:pt idx="19555">
                  <c:v>2380.3710900000019</c:v>
                </c:pt>
                <c:pt idx="19556">
                  <c:v>2380.3710900000019</c:v>
                </c:pt>
                <c:pt idx="19557">
                  <c:v>2380.3710900000019</c:v>
                </c:pt>
                <c:pt idx="19558">
                  <c:v>2380.3710900000019</c:v>
                </c:pt>
                <c:pt idx="19559">
                  <c:v>2380.3710900000019</c:v>
                </c:pt>
                <c:pt idx="19560">
                  <c:v>2380.3710900000019</c:v>
                </c:pt>
                <c:pt idx="19561">
                  <c:v>2380.3710900000019</c:v>
                </c:pt>
                <c:pt idx="19562">
                  <c:v>2380.3710900000019</c:v>
                </c:pt>
                <c:pt idx="19563">
                  <c:v>2380.3710900000019</c:v>
                </c:pt>
                <c:pt idx="19564">
                  <c:v>2380.3710900000019</c:v>
                </c:pt>
                <c:pt idx="19565">
                  <c:v>2380.3710900000019</c:v>
                </c:pt>
                <c:pt idx="19566">
                  <c:v>2380.3710900000019</c:v>
                </c:pt>
                <c:pt idx="19567">
                  <c:v>2380.3710900000019</c:v>
                </c:pt>
                <c:pt idx="19568">
                  <c:v>2380.3710900000019</c:v>
                </c:pt>
                <c:pt idx="19569">
                  <c:v>2380.3710900000019</c:v>
                </c:pt>
                <c:pt idx="19570">
                  <c:v>2380.3710900000019</c:v>
                </c:pt>
                <c:pt idx="19571">
                  <c:v>2380.3710900000019</c:v>
                </c:pt>
                <c:pt idx="19572">
                  <c:v>2380.3710900000019</c:v>
                </c:pt>
                <c:pt idx="19573">
                  <c:v>2380.3710900000019</c:v>
                </c:pt>
                <c:pt idx="19574">
                  <c:v>2377.9296899999981</c:v>
                </c:pt>
                <c:pt idx="19575">
                  <c:v>2380.3710900000019</c:v>
                </c:pt>
                <c:pt idx="19576">
                  <c:v>2380.3710900000019</c:v>
                </c:pt>
                <c:pt idx="19577">
                  <c:v>2380.3710900000019</c:v>
                </c:pt>
                <c:pt idx="19578">
                  <c:v>2377.9296899999981</c:v>
                </c:pt>
                <c:pt idx="19579">
                  <c:v>2380.3710900000019</c:v>
                </c:pt>
                <c:pt idx="19580">
                  <c:v>2380.3710900000019</c:v>
                </c:pt>
                <c:pt idx="19581">
                  <c:v>2377.9296899999981</c:v>
                </c:pt>
                <c:pt idx="19582">
                  <c:v>2380.3710900000019</c:v>
                </c:pt>
                <c:pt idx="19583">
                  <c:v>2380.3710900000019</c:v>
                </c:pt>
                <c:pt idx="19584">
                  <c:v>2380.3710900000019</c:v>
                </c:pt>
                <c:pt idx="19585">
                  <c:v>2380.3710900000019</c:v>
                </c:pt>
                <c:pt idx="19586">
                  <c:v>2380.3710900000019</c:v>
                </c:pt>
                <c:pt idx="19587">
                  <c:v>2380.3710900000019</c:v>
                </c:pt>
                <c:pt idx="19588">
                  <c:v>2380.3710900000019</c:v>
                </c:pt>
                <c:pt idx="19589">
                  <c:v>2380.3710900000019</c:v>
                </c:pt>
                <c:pt idx="19590">
                  <c:v>2377.9296899999981</c:v>
                </c:pt>
                <c:pt idx="19591">
                  <c:v>2380.3710900000019</c:v>
                </c:pt>
                <c:pt idx="19592">
                  <c:v>2380.3710900000019</c:v>
                </c:pt>
                <c:pt idx="19593">
                  <c:v>2380.3710900000019</c:v>
                </c:pt>
                <c:pt idx="19594">
                  <c:v>2380.3710900000019</c:v>
                </c:pt>
                <c:pt idx="19595">
                  <c:v>2380.3710900000019</c:v>
                </c:pt>
                <c:pt idx="19596">
                  <c:v>2380.3710900000019</c:v>
                </c:pt>
                <c:pt idx="19597">
                  <c:v>2380.3710900000019</c:v>
                </c:pt>
                <c:pt idx="19598">
                  <c:v>2380.3710900000019</c:v>
                </c:pt>
                <c:pt idx="19599">
                  <c:v>2380.3710900000019</c:v>
                </c:pt>
                <c:pt idx="19600">
                  <c:v>2380.3710900000019</c:v>
                </c:pt>
                <c:pt idx="19601">
                  <c:v>2380.3710900000019</c:v>
                </c:pt>
                <c:pt idx="19602">
                  <c:v>2380.3710900000019</c:v>
                </c:pt>
                <c:pt idx="19603">
                  <c:v>2380.3710900000019</c:v>
                </c:pt>
                <c:pt idx="19604">
                  <c:v>2380.3710900000019</c:v>
                </c:pt>
                <c:pt idx="19605">
                  <c:v>2380.3710900000019</c:v>
                </c:pt>
                <c:pt idx="19606">
                  <c:v>2380.3710900000019</c:v>
                </c:pt>
                <c:pt idx="19607">
                  <c:v>2380.3710900000019</c:v>
                </c:pt>
                <c:pt idx="19608">
                  <c:v>2380.3710900000019</c:v>
                </c:pt>
                <c:pt idx="19609">
                  <c:v>2380.3710900000019</c:v>
                </c:pt>
                <c:pt idx="19610">
                  <c:v>2380.3710900000019</c:v>
                </c:pt>
                <c:pt idx="19611">
                  <c:v>2380.3710900000019</c:v>
                </c:pt>
                <c:pt idx="19612">
                  <c:v>2382.8125000000018</c:v>
                </c:pt>
                <c:pt idx="19613">
                  <c:v>2380.3710900000019</c:v>
                </c:pt>
                <c:pt idx="19614">
                  <c:v>2380.3710900000019</c:v>
                </c:pt>
                <c:pt idx="19615">
                  <c:v>2380.3710900000019</c:v>
                </c:pt>
                <c:pt idx="19616">
                  <c:v>2380.3710900000019</c:v>
                </c:pt>
                <c:pt idx="19617">
                  <c:v>2380.3710900000019</c:v>
                </c:pt>
                <c:pt idx="19618">
                  <c:v>2380.3710900000019</c:v>
                </c:pt>
                <c:pt idx="19619">
                  <c:v>2380.3710900000019</c:v>
                </c:pt>
                <c:pt idx="19620">
                  <c:v>2380.3710900000019</c:v>
                </c:pt>
                <c:pt idx="19621">
                  <c:v>2380.3710900000019</c:v>
                </c:pt>
                <c:pt idx="19622">
                  <c:v>2380.3710900000019</c:v>
                </c:pt>
                <c:pt idx="19623">
                  <c:v>2380.3710900000019</c:v>
                </c:pt>
                <c:pt idx="19624">
                  <c:v>2380.3710900000019</c:v>
                </c:pt>
                <c:pt idx="19625">
                  <c:v>2380.3710900000019</c:v>
                </c:pt>
                <c:pt idx="19626">
                  <c:v>2380.3710900000019</c:v>
                </c:pt>
                <c:pt idx="19627">
                  <c:v>2380.3710900000019</c:v>
                </c:pt>
                <c:pt idx="19628">
                  <c:v>2380.3710900000019</c:v>
                </c:pt>
                <c:pt idx="19629">
                  <c:v>2380.3710900000019</c:v>
                </c:pt>
                <c:pt idx="19630">
                  <c:v>2380.3710900000019</c:v>
                </c:pt>
                <c:pt idx="19631">
                  <c:v>2380.3710900000019</c:v>
                </c:pt>
                <c:pt idx="19632">
                  <c:v>2377.9296899999981</c:v>
                </c:pt>
                <c:pt idx="19633">
                  <c:v>2380.3710900000019</c:v>
                </c:pt>
                <c:pt idx="19634">
                  <c:v>2380.3710900000019</c:v>
                </c:pt>
                <c:pt idx="19635">
                  <c:v>2380.3710900000019</c:v>
                </c:pt>
                <c:pt idx="19636">
                  <c:v>2380.3710900000019</c:v>
                </c:pt>
                <c:pt idx="19637">
                  <c:v>2380.3710900000019</c:v>
                </c:pt>
                <c:pt idx="19638">
                  <c:v>2380.3710900000019</c:v>
                </c:pt>
                <c:pt idx="19639">
                  <c:v>2377.9296899999981</c:v>
                </c:pt>
                <c:pt idx="19640">
                  <c:v>2380.3710900000019</c:v>
                </c:pt>
                <c:pt idx="19641">
                  <c:v>2380.3710900000019</c:v>
                </c:pt>
                <c:pt idx="19642">
                  <c:v>2380.3710900000019</c:v>
                </c:pt>
                <c:pt idx="19643">
                  <c:v>2380.3710900000019</c:v>
                </c:pt>
                <c:pt idx="19644">
                  <c:v>2380.3710900000019</c:v>
                </c:pt>
                <c:pt idx="19645">
                  <c:v>2380.3710900000019</c:v>
                </c:pt>
                <c:pt idx="19646">
                  <c:v>2380.3710900000019</c:v>
                </c:pt>
                <c:pt idx="19647">
                  <c:v>2380.3710900000019</c:v>
                </c:pt>
                <c:pt idx="19648">
                  <c:v>2380.3710900000019</c:v>
                </c:pt>
                <c:pt idx="19649">
                  <c:v>2380.3710900000019</c:v>
                </c:pt>
                <c:pt idx="19650">
                  <c:v>2380.3710900000019</c:v>
                </c:pt>
                <c:pt idx="19651">
                  <c:v>2380.3710900000019</c:v>
                </c:pt>
                <c:pt idx="19652">
                  <c:v>2380.3710900000019</c:v>
                </c:pt>
                <c:pt idx="19653">
                  <c:v>2380.3710900000019</c:v>
                </c:pt>
                <c:pt idx="19654">
                  <c:v>2380.3710900000019</c:v>
                </c:pt>
                <c:pt idx="19655">
                  <c:v>2380.3710900000019</c:v>
                </c:pt>
                <c:pt idx="19656">
                  <c:v>2380.3710900000019</c:v>
                </c:pt>
                <c:pt idx="19657">
                  <c:v>2380.3710900000019</c:v>
                </c:pt>
                <c:pt idx="19658">
                  <c:v>2377.9296899999981</c:v>
                </c:pt>
                <c:pt idx="19659">
                  <c:v>2380.3710900000019</c:v>
                </c:pt>
                <c:pt idx="19660">
                  <c:v>2380.3710900000019</c:v>
                </c:pt>
                <c:pt idx="19661">
                  <c:v>2380.3710900000019</c:v>
                </c:pt>
                <c:pt idx="19662">
                  <c:v>2377.9296899999981</c:v>
                </c:pt>
                <c:pt idx="19663">
                  <c:v>2380.3710900000019</c:v>
                </c:pt>
                <c:pt idx="19664">
                  <c:v>2380.3710900000019</c:v>
                </c:pt>
                <c:pt idx="19665">
                  <c:v>2380.3710900000019</c:v>
                </c:pt>
                <c:pt idx="19666">
                  <c:v>2380.3710900000019</c:v>
                </c:pt>
                <c:pt idx="19667">
                  <c:v>2380.3710900000019</c:v>
                </c:pt>
                <c:pt idx="19668">
                  <c:v>2380.3710900000019</c:v>
                </c:pt>
                <c:pt idx="19669">
                  <c:v>2380.3710900000019</c:v>
                </c:pt>
                <c:pt idx="19670">
                  <c:v>2380.3710900000019</c:v>
                </c:pt>
                <c:pt idx="19671">
                  <c:v>2380.3710900000019</c:v>
                </c:pt>
                <c:pt idx="19672">
                  <c:v>2377.9296899999981</c:v>
                </c:pt>
                <c:pt idx="19673">
                  <c:v>2380.3710900000019</c:v>
                </c:pt>
                <c:pt idx="19674">
                  <c:v>2380.3710900000019</c:v>
                </c:pt>
                <c:pt idx="19675">
                  <c:v>2380.3710900000019</c:v>
                </c:pt>
                <c:pt idx="19676">
                  <c:v>2380.3710900000019</c:v>
                </c:pt>
                <c:pt idx="19677">
                  <c:v>2380.3710900000019</c:v>
                </c:pt>
                <c:pt idx="19678">
                  <c:v>2380.3710900000019</c:v>
                </c:pt>
                <c:pt idx="19679">
                  <c:v>2380.3710900000019</c:v>
                </c:pt>
                <c:pt idx="19680">
                  <c:v>2380.3710900000019</c:v>
                </c:pt>
                <c:pt idx="19681">
                  <c:v>2380.3710900000019</c:v>
                </c:pt>
                <c:pt idx="19682">
                  <c:v>2377.9296899999981</c:v>
                </c:pt>
                <c:pt idx="19683">
                  <c:v>2380.3710900000019</c:v>
                </c:pt>
                <c:pt idx="19684">
                  <c:v>2380.3710900000019</c:v>
                </c:pt>
                <c:pt idx="19685">
                  <c:v>2377.9296899999981</c:v>
                </c:pt>
                <c:pt idx="19686">
                  <c:v>2380.3710900000019</c:v>
                </c:pt>
                <c:pt idx="19687">
                  <c:v>2380.3710900000019</c:v>
                </c:pt>
                <c:pt idx="19688">
                  <c:v>2380.3710900000019</c:v>
                </c:pt>
                <c:pt idx="19689">
                  <c:v>2380.3710900000019</c:v>
                </c:pt>
                <c:pt idx="19690">
                  <c:v>2380.3710900000019</c:v>
                </c:pt>
                <c:pt idx="19691">
                  <c:v>2380.3710900000019</c:v>
                </c:pt>
                <c:pt idx="19692">
                  <c:v>2380.3710900000019</c:v>
                </c:pt>
                <c:pt idx="19693">
                  <c:v>2382.8125000000018</c:v>
                </c:pt>
                <c:pt idx="19694">
                  <c:v>2380.3710900000019</c:v>
                </c:pt>
                <c:pt idx="19695">
                  <c:v>2380.3710900000019</c:v>
                </c:pt>
                <c:pt idx="19696">
                  <c:v>2377.9296899999981</c:v>
                </c:pt>
                <c:pt idx="19697">
                  <c:v>2380.3710900000019</c:v>
                </c:pt>
                <c:pt idx="19698">
                  <c:v>2380.3710900000019</c:v>
                </c:pt>
                <c:pt idx="19699">
                  <c:v>2380.3710900000019</c:v>
                </c:pt>
                <c:pt idx="19700">
                  <c:v>2377.9296899999981</c:v>
                </c:pt>
                <c:pt idx="19701">
                  <c:v>2380.3710900000019</c:v>
                </c:pt>
                <c:pt idx="19702">
                  <c:v>2380.3710900000019</c:v>
                </c:pt>
                <c:pt idx="19703">
                  <c:v>2380.3710900000019</c:v>
                </c:pt>
                <c:pt idx="19704">
                  <c:v>2380.3710900000019</c:v>
                </c:pt>
                <c:pt idx="19705">
                  <c:v>2377.9296899999981</c:v>
                </c:pt>
                <c:pt idx="19706">
                  <c:v>2380.3710900000019</c:v>
                </c:pt>
                <c:pt idx="19707">
                  <c:v>2380.3710900000019</c:v>
                </c:pt>
                <c:pt idx="19708">
                  <c:v>2380.3710900000019</c:v>
                </c:pt>
                <c:pt idx="19709">
                  <c:v>2380.3710900000019</c:v>
                </c:pt>
                <c:pt idx="19710">
                  <c:v>2380.3710900000019</c:v>
                </c:pt>
                <c:pt idx="19711">
                  <c:v>2380.3710900000019</c:v>
                </c:pt>
                <c:pt idx="19712">
                  <c:v>2380.3710900000019</c:v>
                </c:pt>
                <c:pt idx="19713">
                  <c:v>2377.9296899999981</c:v>
                </c:pt>
                <c:pt idx="19714">
                  <c:v>2380.3710900000019</c:v>
                </c:pt>
                <c:pt idx="19715">
                  <c:v>2377.9296899999981</c:v>
                </c:pt>
                <c:pt idx="19716">
                  <c:v>2380.3710900000019</c:v>
                </c:pt>
                <c:pt idx="19717">
                  <c:v>2380.3710900000019</c:v>
                </c:pt>
                <c:pt idx="19718">
                  <c:v>2380.3710900000019</c:v>
                </c:pt>
                <c:pt idx="19719">
                  <c:v>2380.3710900000019</c:v>
                </c:pt>
                <c:pt idx="19720">
                  <c:v>2380.3710900000019</c:v>
                </c:pt>
                <c:pt idx="19721">
                  <c:v>2380.3710900000019</c:v>
                </c:pt>
                <c:pt idx="19722">
                  <c:v>2380.3710900000019</c:v>
                </c:pt>
                <c:pt idx="19723">
                  <c:v>2380.3710900000019</c:v>
                </c:pt>
                <c:pt idx="19724">
                  <c:v>2380.3710900000019</c:v>
                </c:pt>
                <c:pt idx="19725">
                  <c:v>2380.3710900000019</c:v>
                </c:pt>
                <c:pt idx="19726">
                  <c:v>2380.3710900000019</c:v>
                </c:pt>
                <c:pt idx="19727">
                  <c:v>2380.3710900000019</c:v>
                </c:pt>
                <c:pt idx="19728">
                  <c:v>2380.3710900000019</c:v>
                </c:pt>
                <c:pt idx="19729">
                  <c:v>2380.3710900000019</c:v>
                </c:pt>
                <c:pt idx="19730">
                  <c:v>2380.3710900000019</c:v>
                </c:pt>
                <c:pt idx="19731">
                  <c:v>2380.3710900000019</c:v>
                </c:pt>
                <c:pt idx="19732">
                  <c:v>2380.3710900000019</c:v>
                </c:pt>
                <c:pt idx="19733">
                  <c:v>2380.3710900000019</c:v>
                </c:pt>
                <c:pt idx="19734">
                  <c:v>2380.3710900000019</c:v>
                </c:pt>
                <c:pt idx="19735">
                  <c:v>2380.3710900000019</c:v>
                </c:pt>
                <c:pt idx="19736">
                  <c:v>2380.3710900000019</c:v>
                </c:pt>
                <c:pt idx="19737">
                  <c:v>2377.9296899999981</c:v>
                </c:pt>
                <c:pt idx="19738">
                  <c:v>2380.3710900000019</c:v>
                </c:pt>
                <c:pt idx="19739">
                  <c:v>2380.3710900000019</c:v>
                </c:pt>
                <c:pt idx="19740">
                  <c:v>2380.3710900000019</c:v>
                </c:pt>
                <c:pt idx="19741">
                  <c:v>2380.3710900000019</c:v>
                </c:pt>
                <c:pt idx="19742">
                  <c:v>2380.3710900000019</c:v>
                </c:pt>
                <c:pt idx="19743">
                  <c:v>2380.3710900000019</c:v>
                </c:pt>
                <c:pt idx="19744">
                  <c:v>2380.3710900000019</c:v>
                </c:pt>
                <c:pt idx="19745">
                  <c:v>2380.3710900000019</c:v>
                </c:pt>
                <c:pt idx="19746">
                  <c:v>2380.3710900000019</c:v>
                </c:pt>
                <c:pt idx="19747">
                  <c:v>2380.3710900000019</c:v>
                </c:pt>
                <c:pt idx="19748">
                  <c:v>2380.3710900000019</c:v>
                </c:pt>
                <c:pt idx="19749">
                  <c:v>2380.3710900000019</c:v>
                </c:pt>
                <c:pt idx="19750">
                  <c:v>2380.3710900000019</c:v>
                </c:pt>
                <c:pt idx="19751">
                  <c:v>2377.9296899999981</c:v>
                </c:pt>
                <c:pt idx="19752">
                  <c:v>2380.3710900000019</c:v>
                </c:pt>
                <c:pt idx="19753">
                  <c:v>2380.3710900000019</c:v>
                </c:pt>
                <c:pt idx="19754">
                  <c:v>2380.3710900000019</c:v>
                </c:pt>
                <c:pt idx="19755">
                  <c:v>2380.3710900000019</c:v>
                </c:pt>
                <c:pt idx="19756">
                  <c:v>2380.3710900000019</c:v>
                </c:pt>
                <c:pt idx="19757">
                  <c:v>2380.3710900000019</c:v>
                </c:pt>
                <c:pt idx="19758">
                  <c:v>2380.3710900000019</c:v>
                </c:pt>
                <c:pt idx="19759">
                  <c:v>2380.3710900000019</c:v>
                </c:pt>
                <c:pt idx="19760">
                  <c:v>2380.3710900000019</c:v>
                </c:pt>
                <c:pt idx="19761">
                  <c:v>2380.3710900000019</c:v>
                </c:pt>
                <c:pt idx="19762">
                  <c:v>2380.3710900000019</c:v>
                </c:pt>
                <c:pt idx="19763">
                  <c:v>2380.3710900000019</c:v>
                </c:pt>
                <c:pt idx="19764">
                  <c:v>2380.3710900000019</c:v>
                </c:pt>
                <c:pt idx="19765">
                  <c:v>2377.9296899999981</c:v>
                </c:pt>
                <c:pt idx="19766">
                  <c:v>2380.3710900000019</c:v>
                </c:pt>
                <c:pt idx="19767">
                  <c:v>2380.3710900000019</c:v>
                </c:pt>
                <c:pt idx="19768">
                  <c:v>2380.3710900000019</c:v>
                </c:pt>
                <c:pt idx="19769">
                  <c:v>2380.3710900000019</c:v>
                </c:pt>
                <c:pt idx="19770">
                  <c:v>2380.3710900000019</c:v>
                </c:pt>
                <c:pt idx="19771">
                  <c:v>2377.9296899999981</c:v>
                </c:pt>
                <c:pt idx="19772">
                  <c:v>2380.3710900000019</c:v>
                </c:pt>
                <c:pt idx="19773">
                  <c:v>2380.3710900000019</c:v>
                </c:pt>
                <c:pt idx="19774">
                  <c:v>2380.3710900000019</c:v>
                </c:pt>
                <c:pt idx="19775">
                  <c:v>2380.3710900000019</c:v>
                </c:pt>
                <c:pt idx="19776">
                  <c:v>2380.3710900000019</c:v>
                </c:pt>
                <c:pt idx="19777">
                  <c:v>2380.3710900000019</c:v>
                </c:pt>
                <c:pt idx="19778">
                  <c:v>2380.3710900000019</c:v>
                </c:pt>
                <c:pt idx="19779">
                  <c:v>2380.3710900000019</c:v>
                </c:pt>
                <c:pt idx="19780">
                  <c:v>2380.3710900000019</c:v>
                </c:pt>
                <c:pt idx="19781">
                  <c:v>2380.3710900000019</c:v>
                </c:pt>
                <c:pt idx="19782">
                  <c:v>2380.3710900000019</c:v>
                </c:pt>
                <c:pt idx="19783">
                  <c:v>2380.3710900000019</c:v>
                </c:pt>
                <c:pt idx="19784">
                  <c:v>2380.3710900000019</c:v>
                </c:pt>
                <c:pt idx="19785">
                  <c:v>2380.3710900000019</c:v>
                </c:pt>
                <c:pt idx="19786">
                  <c:v>2377.9296899999981</c:v>
                </c:pt>
                <c:pt idx="19787">
                  <c:v>2380.3710900000019</c:v>
                </c:pt>
                <c:pt idx="19788">
                  <c:v>2380.3710900000019</c:v>
                </c:pt>
                <c:pt idx="19789">
                  <c:v>2380.3710900000019</c:v>
                </c:pt>
                <c:pt idx="19790">
                  <c:v>2382.8125000000018</c:v>
                </c:pt>
                <c:pt idx="19791">
                  <c:v>2382.8125000000018</c:v>
                </c:pt>
                <c:pt idx="19792">
                  <c:v>2380.3710900000019</c:v>
                </c:pt>
                <c:pt idx="19793">
                  <c:v>2380.3710900000019</c:v>
                </c:pt>
                <c:pt idx="19794">
                  <c:v>2380.3710900000019</c:v>
                </c:pt>
                <c:pt idx="19795">
                  <c:v>2380.3710900000019</c:v>
                </c:pt>
                <c:pt idx="19796">
                  <c:v>2382.8125000000018</c:v>
                </c:pt>
                <c:pt idx="19797">
                  <c:v>2377.9296899999981</c:v>
                </c:pt>
                <c:pt idx="19798">
                  <c:v>2380.3710900000019</c:v>
                </c:pt>
                <c:pt idx="19799">
                  <c:v>2377.9296899999981</c:v>
                </c:pt>
                <c:pt idx="19800">
                  <c:v>2380.3710900000019</c:v>
                </c:pt>
                <c:pt idx="19801">
                  <c:v>2380.3710900000019</c:v>
                </c:pt>
                <c:pt idx="19802">
                  <c:v>2380.3710900000019</c:v>
                </c:pt>
                <c:pt idx="19803">
                  <c:v>2380.3710900000019</c:v>
                </c:pt>
                <c:pt idx="19804">
                  <c:v>2380.3710900000019</c:v>
                </c:pt>
                <c:pt idx="19805">
                  <c:v>2380.3710900000019</c:v>
                </c:pt>
                <c:pt idx="19806">
                  <c:v>2380.3710900000019</c:v>
                </c:pt>
                <c:pt idx="19807">
                  <c:v>2380.3710900000019</c:v>
                </c:pt>
                <c:pt idx="19808">
                  <c:v>2380.3710900000019</c:v>
                </c:pt>
                <c:pt idx="19809">
                  <c:v>2380.3710900000019</c:v>
                </c:pt>
                <c:pt idx="19810">
                  <c:v>2380.3710900000019</c:v>
                </c:pt>
                <c:pt idx="19811">
                  <c:v>2380.3710900000019</c:v>
                </c:pt>
                <c:pt idx="19812">
                  <c:v>2380.3710900000019</c:v>
                </c:pt>
                <c:pt idx="19813">
                  <c:v>2380.3710900000019</c:v>
                </c:pt>
                <c:pt idx="19814">
                  <c:v>2380.3710900000019</c:v>
                </c:pt>
                <c:pt idx="19815">
                  <c:v>2380.3710900000019</c:v>
                </c:pt>
                <c:pt idx="19816">
                  <c:v>2377.9296899999981</c:v>
                </c:pt>
                <c:pt idx="19817">
                  <c:v>2380.3710900000019</c:v>
                </c:pt>
                <c:pt idx="19818">
                  <c:v>2382.8125000000018</c:v>
                </c:pt>
                <c:pt idx="19819">
                  <c:v>2380.3710900000019</c:v>
                </c:pt>
                <c:pt idx="19820">
                  <c:v>2380.3710900000019</c:v>
                </c:pt>
                <c:pt idx="19821">
                  <c:v>2380.3710900000019</c:v>
                </c:pt>
                <c:pt idx="19822">
                  <c:v>2380.3710900000019</c:v>
                </c:pt>
                <c:pt idx="19823">
                  <c:v>2380.3710900000019</c:v>
                </c:pt>
                <c:pt idx="19824">
                  <c:v>2380.3710900000019</c:v>
                </c:pt>
                <c:pt idx="19825">
                  <c:v>2377.9296899999981</c:v>
                </c:pt>
                <c:pt idx="19826">
                  <c:v>2380.3710900000019</c:v>
                </c:pt>
                <c:pt idx="19827">
                  <c:v>2380.3710900000019</c:v>
                </c:pt>
                <c:pt idx="19828">
                  <c:v>2380.3710900000019</c:v>
                </c:pt>
                <c:pt idx="19829">
                  <c:v>2377.9296899999981</c:v>
                </c:pt>
                <c:pt idx="19830">
                  <c:v>2380.3710900000019</c:v>
                </c:pt>
                <c:pt idx="19831">
                  <c:v>2380.3710900000019</c:v>
                </c:pt>
                <c:pt idx="19832">
                  <c:v>2380.3710900000019</c:v>
                </c:pt>
                <c:pt idx="19833">
                  <c:v>2380.3710900000019</c:v>
                </c:pt>
                <c:pt idx="19834">
                  <c:v>2377.9296899999981</c:v>
                </c:pt>
                <c:pt idx="19835">
                  <c:v>2380.3710900000019</c:v>
                </c:pt>
                <c:pt idx="19836">
                  <c:v>2377.9296899999981</c:v>
                </c:pt>
                <c:pt idx="19837">
                  <c:v>2380.3710900000019</c:v>
                </c:pt>
                <c:pt idx="19838">
                  <c:v>2377.9296899999981</c:v>
                </c:pt>
                <c:pt idx="19839">
                  <c:v>2377.9296899999981</c:v>
                </c:pt>
                <c:pt idx="19840">
                  <c:v>2380.3710900000019</c:v>
                </c:pt>
                <c:pt idx="19841">
                  <c:v>2380.3710900000019</c:v>
                </c:pt>
                <c:pt idx="19842">
                  <c:v>2380.3710900000019</c:v>
                </c:pt>
                <c:pt idx="19843">
                  <c:v>2377.9296899999981</c:v>
                </c:pt>
                <c:pt idx="19844">
                  <c:v>2377.9296899999981</c:v>
                </c:pt>
                <c:pt idx="19845">
                  <c:v>2377.9296899999981</c:v>
                </c:pt>
                <c:pt idx="19846">
                  <c:v>2380.3710900000019</c:v>
                </c:pt>
                <c:pt idx="19847">
                  <c:v>2380.3710900000019</c:v>
                </c:pt>
                <c:pt idx="19848">
                  <c:v>2380.3710900000019</c:v>
                </c:pt>
                <c:pt idx="19849">
                  <c:v>2380.3710900000019</c:v>
                </c:pt>
                <c:pt idx="19850">
                  <c:v>2380.3710900000019</c:v>
                </c:pt>
                <c:pt idx="19851">
                  <c:v>2380.3710900000019</c:v>
                </c:pt>
                <c:pt idx="19852">
                  <c:v>2380.3710900000019</c:v>
                </c:pt>
                <c:pt idx="19853">
                  <c:v>2380.3710900000019</c:v>
                </c:pt>
                <c:pt idx="19854">
                  <c:v>2377.9296899999981</c:v>
                </c:pt>
                <c:pt idx="19855">
                  <c:v>2380.3710900000019</c:v>
                </c:pt>
                <c:pt idx="19856">
                  <c:v>2380.3710900000019</c:v>
                </c:pt>
                <c:pt idx="19857">
                  <c:v>2377.9296899999981</c:v>
                </c:pt>
                <c:pt idx="19858">
                  <c:v>2382.8125000000018</c:v>
                </c:pt>
                <c:pt idx="19859">
                  <c:v>2380.3710900000019</c:v>
                </c:pt>
                <c:pt idx="19860">
                  <c:v>2380.3710900000019</c:v>
                </c:pt>
                <c:pt idx="19861">
                  <c:v>2380.3710900000019</c:v>
                </c:pt>
                <c:pt idx="19862">
                  <c:v>2377.9296899999981</c:v>
                </c:pt>
                <c:pt idx="19863">
                  <c:v>2380.3710900000019</c:v>
                </c:pt>
                <c:pt idx="19864">
                  <c:v>2380.3710900000019</c:v>
                </c:pt>
                <c:pt idx="19865">
                  <c:v>2380.3710900000019</c:v>
                </c:pt>
                <c:pt idx="19866">
                  <c:v>2380.3710900000019</c:v>
                </c:pt>
                <c:pt idx="19867">
                  <c:v>2380.3710900000019</c:v>
                </c:pt>
                <c:pt idx="19868">
                  <c:v>2380.3710900000019</c:v>
                </c:pt>
                <c:pt idx="19869">
                  <c:v>2380.3710900000019</c:v>
                </c:pt>
                <c:pt idx="19870">
                  <c:v>2380.3710900000019</c:v>
                </c:pt>
                <c:pt idx="19871">
                  <c:v>2380.3710900000019</c:v>
                </c:pt>
                <c:pt idx="19872">
                  <c:v>2380.3710900000019</c:v>
                </c:pt>
                <c:pt idx="19873">
                  <c:v>2380.3710900000019</c:v>
                </c:pt>
                <c:pt idx="19874">
                  <c:v>2380.3710900000019</c:v>
                </c:pt>
                <c:pt idx="19875">
                  <c:v>2377.9296899999981</c:v>
                </c:pt>
                <c:pt idx="19876">
                  <c:v>2380.3710900000019</c:v>
                </c:pt>
                <c:pt idx="19877">
                  <c:v>2380.3710900000019</c:v>
                </c:pt>
                <c:pt idx="19878">
                  <c:v>2380.3710900000019</c:v>
                </c:pt>
                <c:pt idx="19879">
                  <c:v>2380.3710900000019</c:v>
                </c:pt>
                <c:pt idx="19880">
                  <c:v>2380.3710900000019</c:v>
                </c:pt>
                <c:pt idx="19881">
                  <c:v>2380.3710900000019</c:v>
                </c:pt>
                <c:pt idx="19882">
                  <c:v>2380.3710900000019</c:v>
                </c:pt>
                <c:pt idx="19883">
                  <c:v>2377.9296899999981</c:v>
                </c:pt>
                <c:pt idx="19884">
                  <c:v>2377.9296899999981</c:v>
                </c:pt>
                <c:pt idx="19885">
                  <c:v>2380.3710900000019</c:v>
                </c:pt>
                <c:pt idx="19886">
                  <c:v>2380.3710900000019</c:v>
                </c:pt>
                <c:pt idx="19887">
                  <c:v>2380.3710900000019</c:v>
                </c:pt>
                <c:pt idx="19888">
                  <c:v>2380.3710900000019</c:v>
                </c:pt>
                <c:pt idx="19889">
                  <c:v>2380.3710900000019</c:v>
                </c:pt>
                <c:pt idx="19890">
                  <c:v>2380.3710900000019</c:v>
                </c:pt>
                <c:pt idx="19891">
                  <c:v>2380.3710900000019</c:v>
                </c:pt>
                <c:pt idx="19892">
                  <c:v>2380.3710900000019</c:v>
                </c:pt>
                <c:pt idx="19893">
                  <c:v>2377.9296899999981</c:v>
                </c:pt>
                <c:pt idx="19894">
                  <c:v>2380.3710900000019</c:v>
                </c:pt>
                <c:pt idx="19895">
                  <c:v>2380.3710900000019</c:v>
                </c:pt>
                <c:pt idx="19896">
                  <c:v>2380.3710900000019</c:v>
                </c:pt>
                <c:pt idx="19897">
                  <c:v>2380.3710900000019</c:v>
                </c:pt>
                <c:pt idx="19898">
                  <c:v>2380.3710900000019</c:v>
                </c:pt>
                <c:pt idx="19899">
                  <c:v>2380.3710900000019</c:v>
                </c:pt>
                <c:pt idx="19900">
                  <c:v>2380.3710900000019</c:v>
                </c:pt>
                <c:pt idx="19901">
                  <c:v>2380.3710900000019</c:v>
                </c:pt>
                <c:pt idx="19902">
                  <c:v>2380.3710900000019</c:v>
                </c:pt>
                <c:pt idx="19903">
                  <c:v>2380.3710900000019</c:v>
                </c:pt>
                <c:pt idx="19904">
                  <c:v>2377.9296899999981</c:v>
                </c:pt>
                <c:pt idx="19905">
                  <c:v>2380.3710900000019</c:v>
                </c:pt>
                <c:pt idx="19906">
                  <c:v>2380.3710900000019</c:v>
                </c:pt>
                <c:pt idx="19907">
                  <c:v>2380.3710900000019</c:v>
                </c:pt>
                <c:pt idx="19908">
                  <c:v>2380.3710900000019</c:v>
                </c:pt>
                <c:pt idx="19909">
                  <c:v>2380.3710900000019</c:v>
                </c:pt>
                <c:pt idx="19910">
                  <c:v>2380.3710900000019</c:v>
                </c:pt>
                <c:pt idx="19911">
                  <c:v>2380.3710900000019</c:v>
                </c:pt>
                <c:pt idx="19912">
                  <c:v>2380.3710900000019</c:v>
                </c:pt>
                <c:pt idx="19913">
                  <c:v>2380.3710900000019</c:v>
                </c:pt>
                <c:pt idx="19914">
                  <c:v>2380.3710900000019</c:v>
                </c:pt>
                <c:pt idx="19915">
                  <c:v>2380.3710900000019</c:v>
                </c:pt>
                <c:pt idx="19916">
                  <c:v>2380.3710900000019</c:v>
                </c:pt>
                <c:pt idx="19917">
                  <c:v>2380.3710900000019</c:v>
                </c:pt>
                <c:pt idx="19918">
                  <c:v>2380.3710900000019</c:v>
                </c:pt>
                <c:pt idx="19919">
                  <c:v>2380.3710900000019</c:v>
                </c:pt>
                <c:pt idx="19920">
                  <c:v>2380.3710900000019</c:v>
                </c:pt>
                <c:pt idx="19921">
                  <c:v>2377.9296899999981</c:v>
                </c:pt>
                <c:pt idx="19922">
                  <c:v>2380.3710900000019</c:v>
                </c:pt>
                <c:pt idx="19923">
                  <c:v>2377.9296899999981</c:v>
                </c:pt>
                <c:pt idx="19924">
                  <c:v>2377.9296899999981</c:v>
                </c:pt>
                <c:pt idx="19925">
                  <c:v>2380.3710900000019</c:v>
                </c:pt>
                <c:pt idx="19926">
                  <c:v>2380.3710900000019</c:v>
                </c:pt>
                <c:pt idx="19927">
                  <c:v>2380.3710900000019</c:v>
                </c:pt>
                <c:pt idx="19928">
                  <c:v>2380.3710900000019</c:v>
                </c:pt>
                <c:pt idx="19929">
                  <c:v>2380.3710900000019</c:v>
                </c:pt>
                <c:pt idx="19930">
                  <c:v>2380.3710900000019</c:v>
                </c:pt>
                <c:pt idx="19931">
                  <c:v>2380.3710900000019</c:v>
                </c:pt>
                <c:pt idx="19932">
                  <c:v>2380.3710900000019</c:v>
                </c:pt>
                <c:pt idx="19933">
                  <c:v>2380.3710900000019</c:v>
                </c:pt>
                <c:pt idx="19934">
                  <c:v>2380.3710900000019</c:v>
                </c:pt>
                <c:pt idx="19935">
                  <c:v>2380.3710900000019</c:v>
                </c:pt>
                <c:pt idx="19936">
                  <c:v>2380.3710900000019</c:v>
                </c:pt>
                <c:pt idx="19937">
                  <c:v>2380.3710900000019</c:v>
                </c:pt>
                <c:pt idx="19938">
                  <c:v>2380.3710900000019</c:v>
                </c:pt>
                <c:pt idx="19939">
                  <c:v>2380.3710900000019</c:v>
                </c:pt>
                <c:pt idx="19940">
                  <c:v>2377.9296899999981</c:v>
                </c:pt>
                <c:pt idx="19941">
                  <c:v>2380.3710900000019</c:v>
                </c:pt>
                <c:pt idx="19942">
                  <c:v>2380.3710900000019</c:v>
                </c:pt>
                <c:pt idx="19943">
                  <c:v>2380.3710900000019</c:v>
                </c:pt>
                <c:pt idx="19944">
                  <c:v>2380.3710900000019</c:v>
                </c:pt>
                <c:pt idx="19945">
                  <c:v>2380.3710900000019</c:v>
                </c:pt>
                <c:pt idx="19946">
                  <c:v>2380.3710900000019</c:v>
                </c:pt>
                <c:pt idx="19947">
                  <c:v>2377.9296899999981</c:v>
                </c:pt>
                <c:pt idx="19948">
                  <c:v>2380.3710900000019</c:v>
                </c:pt>
                <c:pt idx="19949">
                  <c:v>2380.3710900000019</c:v>
                </c:pt>
                <c:pt idx="19950">
                  <c:v>2380.3710900000019</c:v>
                </c:pt>
                <c:pt idx="19951">
                  <c:v>2380.3710900000019</c:v>
                </c:pt>
                <c:pt idx="19952">
                  <c:v>2380.3710900000019</c:v>
                </c:pt>
                <c:pt idx="19953">
                  <c:v>2380.3710900000019</c:v>
                </c:pt>
                <c:pt idx="19954">
                  <c:v>2380.3710900000019</c:v>
                </c:pt>
                <c:pt idx="19955">
                  <c:v>2380.3710900000019</c:v>
                </c:pt>
                <c:pt idx="19956">
                  <c:v>2380.3710900000019</c:v>
                </c:pt>
                <c:pt idx="19957">
                  <c:v>2380.3710900000019</c:v>
                </c:pt>
                <c:pt idx="19958">
                  <c:v>2377.9296899999981</c:v>
                </c:pt>
                <c:pt idx="19959">
                  <c:v>2377.9296899999981</c:v>
                </c:pt>
                <c:pt idx="19960">
                  <c:v>2380.3710900000019</c:v>
                </c:pt>
                <c:pt idx="19961">
                  <c:v>2380.3710900000019</c:v>
                </c:pt>
                <c:pt idx="19962">
                  <c:v>2377.9296899999981</c:v>
                </c:pt>
                <c:pt idx="19963">
                  <c:v>2380.3710900000019</c:v>
                </c:pt>
                <c:pt idx="19964">
                  <c:v>2380.3710900000019</c:v>
                </c:pt>
                <c:pt idx="19965">
                  <c:v>2380.3710900000019</c:v>
                </c:pt>
                <c:pt idx="19966">
                  <c:v>2380.3710900000019</c:v>
                </c:pt>
                <c:pt idx="19967">
                  <c:v>2380.3710900000019</c:v>
                </c:pt>
                <c:pt idx="19968">
                  <c:v>2380.3710900000019</c:v>
                </c:pt>
                <c:pt idx="19969">
                  <c:v>2380.3710900000019</c:v>
                </c:pt>
                <c:pt idx="19970">
                  <c:v>2380.3710900000019</c:v>
                </c:pt>
                <c:pt idx="19971">
                  <c:v>2380.3710900000019</c:v>
                </c:pt>
                <c:pt idx="19972">
                  <c:v>2380.3710900000019</c:v>
                </c:pt>
                <c:pt idx="19973">
                  <c:v>2380.3710900000019</c:v>
                </c:pt>
                <c:pt idx="19974">
                  <c:v>2380.3710900000019</c:v>
                </c:pt>
                <c:pt idx="19975">
                  <c:v>2380.3710900000019</c:v>
                </c:pt>
                <c:pt idx="19976">
                  <c:v>2380.3710900000019</c:v>
                </c:pt>
                <c:pt idx="19977">
                  <c:v>2380.3710900000019</c:v>
                </c:pt>
                <c:pt idx="19978">
                  <c:v>2380.3710900000019</c:v>
                </c:pt>
                <c:pt idx="19979">
                  <c:v>2380.3710900000019</c:v>
                </c:pt>
                <c:pt idx="19980">
                  <c:v>2380.3710900000019</c:v>
                </c:pt>
                <c:pt idx="19981">
                  <c:v>2380.3710900000019</c:v>
                </c:pt>
                <c:pt idx="19982">
                  <c:v>2380.3710900000019</c:v>
                </c:pt>
                <c:pt idx="19983">
                  <c:v>2380.3710900000019</c:v>
                </c:pt>
                <c:pt idx="19984">
                  <c:v>2380.3710900000019</c:v>
                </c:pt>
                <c:pt idx="19985">
                  <c:v>2380.3710900000019</c:v>
                </c:pt>
                <c:pt idx="19986">
                  <c:v>2380.3710900000019</c:v>
                </c:pt>
                <c:pt idx="19987">
                  <c:v>2380.3710900000019</c:v>
                </c:pt>
                <c:pt idx="19988">
                  <c:v>2380.3710900000019</c:v>
                </c:pt>
                <c:pt idx="19989">
                  <c:v>2380.3710900000019</c:v>
                </c:pt>
                <c:pt idx="19990">
                  <c:v>2377.9296899999981</c:v>
                </c:pt>
                <c:pt idx="19991">
                  <c:v>2380.3710900000019</c:v>
                </c:pt>
                <c:pt idx="19992">
                  <c:v>2380.3710900000019</c:v>
                </c:pt>
                <c:pt idx="19993">
                  <c:v>2377.9296899999981</c:v>
                </c:pt>
                <c:pt idx="19994">
                  <c:v>2380.3710900000019</c:v>
                </c:pt>
                <c:pt idx="19995">
                  <c:v>2380.3710900000019</c:v>
                </c:pt>
                <c:pt idx="19996">
                  <c:v>2380.3710900000019</c:v>
                </c:pt>
                <c:pt idx="19997">
                  <c:v>2380.3710900000019</c:v>
                </c:pt>
                <c:pt idx="19998">
                  <c:v>2382.8125000000018</c:v>
                </c:pt>
                <c:pt idx="19999">
                  <c:v>2377.9296899999981</c:v>
                </c:pt>
                <c:pt idx="20000">
                  <c:v>2380.3710900000019</c:v>
                </c:pt>
                <c:pt idx="20001">
                  <c:v>2377.9296899999981</c:v>
                </c:pt>
                <c:pt idx="20002">
                  <c:v>2380.3710900000019</c:v>
                </c:pt>
                <c:pt idx="20003">
                  <c:v>2380.3710900000019</c:v>
                </c:pt>
                <c:pt idx="20004">
                  <c:v>2377.9296899999981</c:v>
                </c:pt>
                <c:pt idx="20005">
                  <c:v>2380.3710900000019</c:v>
                </c:pt>
                <c:pt idx="20006">
                  <c:v>2380.3710900000019</c:v>
                </c:pt>
                <c:pt idx="20007">
                  <c:v>2380.3710900000019</c:v>
                </c:pt>
                <c:pt idx="20008">
                  <c:v>2382.8125000000018</c:v>
                </c:pt>
                <c:pt idx="20009">
                  <c:v>2380.3710900000019</c:v>
                </c:pt>
                <c:pt idx="20010">
                  <c:v>2380.3710900000019</c:v>
                </c:pt>
                <c:pt idx="20011">
                  <c:v>2380.3710900000019</c:v>
                </c:pt>
                <c:pt idx="20012">
                  <c:v>2380.3710900000019</c:v>
                </c:pt>
                <c:pt idx="20013">
                  <c:v>2382.8125000000018</c:v>
                </c:pt>
                <c:pt idx="20014">
                  <c:v>2380.3710900000019</c:v>
                </c:pt>
                <c:pt idx="20015">
                  <c:v>2380.3710900000019</c:v>
                </c:pt>
                <c:pt idx="20016">
                  <c:v>2380.3710900000019</c:v>
                </c:pt>
                <c:pt idx="20017">
                  <c:v>2380.3710900000019</c:v>
                </c:pt>
                <c:pt idx="20018">
                  <c:v>2380.3710900000019</c:v>
                </c:pt>
                <c:pt idx="20019">
                  <c:v>2380.3710900000019</c:v>
                </c:pt>
                <c:pt idx="20020">
                  <c:v>2380.3710900000019</c:v>
                </c:pt>
                <c:pt idx="20021">
                  <c:v>2380.3710900000019</c:v>
                </c:pt>
                <c:pt idx="20022">
                  <c:v>2377.9296899999981</c:v>
                </c:pt>
                <c:pt idx="20023">
                  <c:v>2380.3710900000019</c:v>
                </c:pt>
                <c:pt idx="20024">
                  <c:v>2380.3710900000019</c:v>
                </c:pt>
                <c:pt idx="20025">
                  <c:v>2377.9296899999981</c:v>
                </c:pt>
                <c:pt idx="20026">
                  <c:v>2377.9296899999981</c:v>
                </c:pt>
                <c:pt idx="20027">
                  <c:v>2380.3710900000019</c:v>
                </c:pt>
                <c:pt idx="20028">
                  <c:v>2380.3710900000019</c:v>
                </c:pt>
                <c:pt idx="20029">
                  <c:v>2380.3710900000019</c:v>
                </c:pt>
                <c:pt idx="20030">
                  <c:v>2380.3710900000019</c:v>
                </c:pt>
                <c:pt idx="20031">
                  <c:v>2380.3710900000019</c:v>
                </c:pt>
                <c:pt idx="20032">
                  <c:v>2377.9296899999981</c:v>
                </c:pt>
                <c:pt idx="20033">
                  <c:v>2380.3710900000019</c:v>
                </c:pt>
                <c:pt idx="20034">
                  <c:v>2380.3710900000019</c:v>
                </c:pt>
                <c:pt idx="20035">
                  <c:v>2380.3710900000019</c:v>
                </c:pt>
                <c:pt idx="20036">
                  <c:v>2380.3710900000019</c:v>
                </c:pt>
                <c:pt idx="20037">
                  <c:v>2380.3710900000019</c:v>
                </c:pt>
                <c:pt idx="20038">
                  <c:v>2380.3710900000019</c:v>
                </c:pt>
                <c:pt idx="20039">
                  <c:v>2380.3710900000019</c:v>
                </c:pt>
                <c:pt idx="20040">
                  <c:v>2380.3710900000019</c:v>
                </c:pt>
                <c:pt idx="20041">
                  <c:v>2380.3710900000019</c:v>
                </c:pt>
                <c:pt idx="20042">
                  <c:v>2377.9296899999981</c:v>
                </c:pt>
                <c:pt idx="20043">
                  <c:v>2380.3710900000019</c:v>
                </c:pt>
                <c:pt idx="20044">
                  <c:v>2380.3710900000019</c:v>
                </c:pt>
                <c:pt idx="20045">
                  <c:v>2380.3710900000019</c:v>
                </c:pt>
                <c:pt idx="20046">
                  <c:v>2380.3710900000019</c:v>
                </c:pt>
                <c:pt idx="20047">
                  <c:v>2380.3710900000019</c:v>
                </c:pt>
                <c:pt idx="20048">
                  <c:v>2380.3710900000019</c:v>
                </c:pt>
                <c:pt idx="20049">
                  <c:v>2380.3710900000019</c:v>
                </c:pt>
                <c:pt idx="20050">
                  <c:v>2380.3710900000019</c:v>
                </c:pt>
                <c:pt idx="20051">
                  <c:v>2377.9296899999981</c:v>
                </c:pt>
                <c:pt idx="20052">
                  <c:v>2380.3710900000019</c:v>
                </c:pt>
                <c:pt idx="20053">
                  <c:v>2380.3710900000019</c:v>
                </c:pt>
                <c:pt idx="20054">
                  <c:v>2377.9296899999981</c:v>
                </c:pt>
                <c:pt idx="20055">
                  <c:v>2380.3710900000019</c:v>
                </c:pt>
                <c:pt idx="20056">
                  <c:v>2380.3710900000019</c:v>
                </c:pt>
                <c:pt idx="20057">
                  <c:v>2380.3710900000019</c:v>
                </c:pt>
                <c:pt idx="20058">
                  <c:v>2380.3710900000019</c:v>
                </c:pt>
                <c:pt idx="20059">
                  <c:v>2377.9296899999981</c:v>
                </c:pt>
                <c:pt idx="20060">
                  <c:v>2380.3710900000019</c:v>
                </c:pt>
                <c:pt idx="20061">
                  <c:v>2380.3710900000019</c:v>
                </c:pt>
                <c:pt idx="20062">
                  <c:v>2377.9296899999981</c:v>
                </c:pt>
                <c:pt idx="20063">
                  <c:v>2380.3710900000019</c:v>
                </c:pt>
                <c:pt idx="20064">
                  <c:v>2380.3710900000019</c:v>
                </c:pt>
                <c:pt idx="20065">
                  <c:v>2380.3710900000019</c:v>
                </c:pt>
                <c:pt idx="20066">
                  <c:v>2380.3710900000019</c:v>
                </c:pt>
                <c:pt idx="20067">
                  <c:v>2377.9296899999981</c:v>
                </c:pt>
                <c:pt idx="20068">
                  <c:v>2377.9296899999981</c:v>
                </c:pt>
                <c:pt idx="20069">
                  <c:v>2380.3710900000019</c:v>
                </c:pt>
                <c:pt idx="20070">
                  <c:v>2380.3710900000019</c:v>
                </c:pt>
                <c:pt idx="20071">
                  <c:v>2380.3710900000019</c:v>
                </c:pt>
                <c:pt idx="20072">
                  <c:v>2380.3710900000019</c:v>
                </c:pt>
                <c:pt idx="20073">
                  <c:v>2380.3710900000019</c:v>
                </c:pt>
                <c:pt idx="20074">
                  <c:v>2380.3710900000019</c:v>
                </c:pt>
                <c:pt idx="20075">
                  <c:v>2380.3710900000019</c:v>
                </c:pt>
                <c:pt idx="20076">
                  <c:v>2377.9296899999981</c:v>
                </c:pt>
                <c:pt idx="20077">
                  <c:v>2380.3710900000019</c:v>
                </c:pt>
                <c:pt idx="20078">
                  <c:v>2380.3710900000019</c:v>
                </c:pt>
                <c:pt idx="20079">
                  <c:v>2380.3710900000019</c:v>
                </c:pt>
                <c:pt idx="20080">
                  <c:v>2380.3710900000019</c:v>
                </c:pt>
                <c:pt idx="20081">
                  <c:v>2380.3710900000019</c:v>
                </c:pt>
                <c:pt idx="20082">
                  <c:v>2380.3710900000019</c:v>
                </c:pt>
                <c:pt idx="20083">
                  <c:v>2380.3710900000019</c:v>
                </c:pt>
                <c:pt idx="20084">
                  <c:v>2380.3710900000019</c:v>
                </c:pt>
                <c:pt idx="20085">
                  <c:v>2380.3710900000019</c:v>
                </c:pt>
                <c:pt idx="20086">
                  <c:v>2380.3710900000019</c:v>
                </c:pt>
                <c:pt idx="20087">
                  <c:v>2380.3710900000019</c:v>
                </c:pt>
                <c:pt idx="20088">
                  <c:v>2380.3710900000019</c:v>
                </c:pt>
                <c:pt idx="20089">
                  <c:v>2380.3710900000019</c:v>
                </c:pt>
                <c:pt idx="20090">
                  <c:v>2380.3710900000019</c:v>
                </c:pt>
                <c:pt idx="20091">
                  <c:v>2380.3710900000019</c:v>
                </c:pt>
                <c:pt idx="20092">
                  <c:v>2377.9296899999981</c:v>
                </c:pt>
                <c:pt idx="20093">
                  <c:v>2380.3710900000019</c:v>
                </c:pt>
                <c:pt idx="20094">
                  <c:v>2380.3710900000019</c:v>
                </c:pt>
                <c:pt idx="20095">
                  <c:v>2380.3710900000019</c:v>
                </c:pt>
                <c:pt idx="20096">
                  <c:v>2380.3710900000019</c:v>
                </c:pt>
                <c:pt idx="20097">
                  <c:v>2380.3710900000019</c:v>
                </c:pt>
                <c:pt idx="20098">
                  <c:v>2380.3710900000019</c:v>
                </c:pt>
                <c:pt idx="20099">
                  <c:v>2380.3710900000019</c:v>
                </c:pt>
                <c:pt idx="20100">
                  <c:v>2380.3710900000019</c:v>
                </c:pt>
                <c:pt idx="20101">
                  <c:v>2380.3710900000019</c:v>
                </c:pt>
                <c:pt idx="20102">
                  <c:v>2377.9296899999981</c:v>
                </c:pt>
                <c:pt idx="20103">
                  <c:v>2380.3710900000019</c:v>
                </c:pt>
                <c:pt idx="20104">
                  <c:v>2380.3710900000019</c:v>
                </c:pt>
                <c:pt idx="20105">
                  <c:v>2380.3710900000019</c:v>
                </c:pt>
                <c:pt idx="20106">
                  <c:v>2380.3710900000019</c:v>
                </c:pt>
                <c:pt idx="20107">
                  <c:v>2380.3710900000019</c:v>
                </c:pt>
                <c:pt idx="20108">
                  <c:v>2380.3710900000019</c:v>
                </c:pt>
                <c:pt idx="20109">
                  <c:v>2380.3710900000019</c:v>
                </c:pt>
                <c:pt idx="20110">
                  <c:v>2380.3710900000019</c:v>
                </c:pt>
                <c:pt idx="20111">
                  <c:v>2380.3710900000019</c:v>
                </c:pt>
                <c:pt idx="20112">
                  <c:v>2380.3710900000019</c:v>
                </c:pt>
                <c:pt idx="20113">
                  <c:v>2380.3710900000019</c:v>
                </c:pt>
                <c:pt idx="20114">
                  <c:v>2380.3710900000019</c:v>
                </c:pt>
                <c:pt idx="20115">
                  <c:v>2380.3710900000019</c:v>
                </c:pt>
                <c:pt idx="20116">
                  <c:v>2380.3710900000019</c:v>
                </c:pt>
                <c:pt idx="20117">
                  <c:v>2380.3710900000019</c:v>
                </c:pt>
                <c:pt idx="20118">
                  <c:v>2380.3710900000019</c:v>
                </c:pt>
                <c:pt idx="20119">
                  <c:v>2380.3710900000019</c:v>
                </c:pt>
                <c:pt idx="20120">
                  <c:v>2380.3710900000019</c:v>
                </c:pt>
                <c:pt idx="20121">
                  <c:v>2380.3710900000019</c:v>
                </c:pt>
                <c:pt idx="20122">
                  <c:v>2380.3710900000019</c:v>
                </c:pt>
                <c:pt idx="20123">
                  <c:v>2380.3710900000019</c:v>
                </c:pt>
                <c:pt idx="20124">
                  <c:v>2380.3710900000019</c:v>
                </c:pt>
                <c:pt idx="20125">
                  <c:v>2380.3710900000019</c:v>
                </c:pt>
                <c:pt idx="20126">
                  <c:v>2380.3710900000019</c:v>
                </c:pt>
                <c:pt idx="20127">
                  <c:v>2380.3710900000019</c:v>
                </c:pt>
                <c:pt idx="20128">
                  <c:v>2380.3710900000019</c:v>
                </c:pt>
                <c:pt idx="20129">
                  <c:v>2380.3710900000019</c:v>
                </c:pt>
                <c:pt idx="20130">
                  <c:v>2380.3710900000019</c:v>
                </c:pt>
                <c:pt idx="20131">
                  <c:v>2380.3710900000019</c:v>
                </c:pt>
                <c:pt idx="20132">
                  <c:v>2380.3710900000019</c:v>
                </c:pt>
                <c:pt idx="20133">
                  <c:v>2380.3710900000019</c:v>
                </c:pt>
                <c:pt idx="20134">
                  <c:v>2377.9296899999981</c:v>
                </c:pt>
                <c:pt idx="20135">
                  <c:v>2377.9296899999981</c:v>
                </c:pt>
                <c:pt idx="20136">
                  <c:v>2380.3710900000019</c:v>
                </c:pt>
                <c:pt idx="20137">
                  <c:v>2377.9296899999981</c:v>
                </c:pt>
                <c:pt idx="20138">
                  <c:v>2380.3710900000019</c:v>
                </c:pt>
                <c:pt idx="20139">
                  <c:v>2380.3710900000019</c:v>
                </c:pt>
                <c:pt idx="20140">
                  <c:v>2377.9296899999981</c:v>
                </c:pt>
                <c:pt idx="20141">
                  <c:v>2380.3710900000019</c:v>
                </c:pt>
                <c:pt idx="20142">
                  <c:v>2380.3710900000019</c:v>
                </c:pt>
                <c:pt idx="20143">
                  <c:v>2380.3710900000019</c:v>
                </c:pt>
                <c:pt idx="20144">
                  <c:v>2380.3710900000019</c:v>
                </c:pt>
                <c:pt idx="20145">
                  <c:v>2380.3710900000019</c:v>
                </c:pt>
                <c:pt idx="20146">
                  <c:v>2377.9296899999981</c:v>
                </c:pt>
                <c:pt idx="20147">
                  <c:v>2380.3710900000019</c:v>
                </c:pt>
                <c:pt idx="20148">
                  <c:v>2380.3710900000019</c:v>
                </c:pt>
                <c:pt idx="20149">
                  <c:v>2380.3710900000019</c:v>
                </c:pt>
                <c:pt idx="20150">
                  <c:v>2377.9296899999981</c:v>
                </c:pt>
                <c:pt idx="20151">
                  <c:v>2380.3710900000019</c:v>
                </c:pt>
                <c:pt idx="20152">
                  <c:v>2380.3710900000019</c:v>
                </c:pt>
                <c:pt idx="20153">
                  <c:v>2380.3710900000019</c:v>
                </c:pt>
                <c:pt idx="20154">
                  <c:v>2380.3710900000019</c:v>
                </c:pt>
                <c:pt idx="20155">
                  <c:v>2380.3710900000019</c:v>
                </c:pt>
                <c:pt idx="20156">
                  <c:v>2380.3710900000019</c:v>
                </c:pt>
                <c:pt idx="20157">
                  <c:v>2380.3710900000019</c:v>
                </c:pt>
                <c:pt idx="20158">
                  <c:v>2380.3710900000019</c:v>
                </c:pt>
                <c:pt idx="20159">
                  <c:v>2380.3710900000019</c:v>
                </c:pt>
                <c:pt idx="20160">
                  <c:v>2380.3710900000019</c:v>
                </c:pt>
                <c:pt idx="20161">
                  <c:v>2377.9296899999981</c:v>
                </c:pt>
                <c:pt idx="20162">
                  <c:v>2380.3710900000019</c:v>
                </c:pt>
                <c:pt idx="20163">
                  <c:v>2377.9296899999981</c:v>
                </c:pt>
                <c:pt idx="20164">
                  <c:v>2380.3710900000019</c:v>
                </c:pt>
                <c:pt idx="20165">
                  <c:v>2380.3710900000019</c:v>
                </c:pt>
                <c:pt idx="20166">
                  <c:v>2380.3710900000019</c:v>
                </c:pt>
                <c:pt idx="20167">
                  <c:v>2380.3710900000019</c:v>
                </c:pt>
                <c:pt idx="20168">
                  <c:v>2377.9296899999981</c:v>
                </c:pt>
                <c:pt idx="20169">
                  <c:v>2380.3710900000019</c:v>
                </c:pt>
                <c:pt idx="20170">
                  <c:v>2380.3710900000019</c:v>
                </c:pt>
                <c:pt idx="20171">
                  <c:v>2380.3710900000019</c:v>
                </c:pt>
                <c:pt idx="20172">
                  <c:v>2380.3710900000019</c:v>
                </c:pt>
                <c:pt idx="20173">
                  <c:v>2380.3710900000019</c:v>
                </c:pt>
                <c:pt idx="20174">
                  <c:v>2380.3710900000019</c:v>
                </c:pt>
                <c:pt idx="20175">
                  <c:v>2377.9296899999981</c:v>
                </c:pt>
                <c:pt idx="20176">
                  <c:v>2380.3710900000019</c:v>
                </c:pt>
                <c:pt idx="20177">
                  <c:v>2377.9296899999981</c:v>
                </c:pt>
                <c:pt idx="20178">
                  <c:v>2380.3710900000019</c:v>
                </c:pt>
                <c:pt idx="20179">
                  <c:v>2380.3710900000019</c:v>
                </c:pt>
                <c:pt idx="20180">
                  <c:v>2380.3710900000019</c:v>
                </c:pt>
                <c:pt idx="20181">
                  <c:v>2380.3710900000019</c:v>
                </c:pt>
                <c:pt idx="20182">
                  <c:v>2380.3710900000019</c:v>
                </c:pt>
                <c:pt idx="20183">
                  <c:v>2377.9296899999981</c:v>
                </c:pt>
                <c:pt idx="20184">
                  <c:v>2380.3710900000019</c:v>
                </c:pt>
                <c:pt idx="20185">
                  <c:v>2380.3710900000019</c:v>
                </c:pt>
                <c:pt idx="20186">
                  <c:v>2380.3710900000019</c:v>
                </c:pt>
                <c:pt idx="20187">
                  <c:v>2380.3710900000019</c:v>
                </c:pt>
                <c:pt idx="20188">
                  <c:v>2380.3710900000019</c:v>
                </c:pt>
                <c:pt idx="20189">
                  <c:v>2380.3710900000019</c:v>
                </c:pt>
                <c:pt idx="20190">
                  <c:v>2380.3710900000019</c:v>
                </c:pt>
                <c:pt idx="20191">
                  <c:v>2380.3710900000019</c:v>
                </c:pt>
                <c:pt idx="20192">
                  <c:v>2377.9296899999981</c:v>
                </c:pt>
                <c:pt idx="20193">
                  <c:v>2380.3710900000019</c:v>
                </c:pt>
                <c:pt idx="20194">
                  <c:v>2380.3710900000019</c:v>
                </c:pt>
                <c:pt idx="20195">
                  <c:v>2380.3710900000019</c:v>
                </c:pt>
                <c:pt idx="20196">
                  <c:v>2380.3710900000019</c:v>
                </c:pt>
                <c:pt idx="20197">
                  <c:v>2377.9296899999981</c:v>
                </c:pt>
                <c:pt idx="20198">
                  <c:v>2380.3710900000019</c:v>
                </c:pt>
                <c:pt idx="20199">
                  <c:v>2377.9296899999981</c:v>
                </c:pt>
                <c:pt idx="20200">
                  <c:v>2380.3710900000019</c:v>
                </c:pt>
                <c:pt idx="20201">
                  <c:v>2380.3710900000019</c:v>
                </c:pt>
                <c:pt idx="20202">
                  <c:v>2380.3710900000019</c:v>
                </c:pt>
                <c:pt idx="20203">
                  <c:v>2380.3710900000019</c:v>
                </c:pt>
                <c:pt idx="20204">
                  <c:v>2380.3710900000019</c:v>
                </c:pt>
                <c:pt idx="20205">
                  <c:v>2380.3710900000019</c:v>
                </c:pt>
                <c:pt idx="20206">
                  <c:v>2380.3710900000019</c:v>
                </c:pt>
                <c:pt idx="20207">
                  <c:v>2380.3710900000019</c:v>
                </c:pt>
                <c:pt idx="20208">
                  <c:v>2380.3710900000019</c:v>
                </c:pt>
                <c:pt idx="20209">
                  <c:v>2380.3710900000019</c:v>
                </c:pt>
                <c:pt idx="20210">
                  <c:v>2377.9296899999981</c:v>
                </c:pt>
                <c:pt idx="20211">
                  <c:v>2377.9296899999981</c:v>
                </c:pt>
                <c:pt idx="20212">
                  <c:v>2380.3710900000019</c:v>
                </c:pt>
                <c:pt idx="20213">
                  <c:v>2380.3710900000019</c:v>
                </c:pt>
                <c:pt idx="20214">
                  <c:v>2380.3710900000019</c:v>
                </c:pt>
                <c:pt idx="20215">
                  <c:v>2380.3710900000019</c:v>
                </c:pt>
                <c:pt idx="20216">
                  <c:v>2380.3710900000019</c:v>
                </c:pt>
                <c:pt idx="20217">
                  <c:v>2380.3710900000019</c:v>
                </c:pt>
                <c:pt idx="20218">
                  <c:v>2380.3710900000019</c:v>
                </c:pt>
                <c:pt idx="20219">
                  <c:v>2380.3710900000019</c:v>
                </c:pt>
                <c:pt idx="20220">
                  <c:v>2380.3710900000019</c:v>
                </c:pt>
                <c:pt idx="20221">
                  <c:v>2380.3710900000019</c:v>
                </c:pt>
                <c:pt idx="20222">
                  <c:v>2380.3710900000019</c:v>
                </c:pt>
                <c:pt idx="20223">
                  <c:v>2380.3710900000019</c:v>
                </c:pt>
                <c:pt idx="20224">
                  <c:v>2380.3710900000019</c:v>
                </c:pt>
                <c:pt idx="20225">
                  <c:v>2377.9296899999981</c:v>
                </c:pt>
                <c:pt idx="20226">
                  <c:v>2380.3710900000019</c:v>
                </c:pt>
                <c:pt idx="20227">
                  <c:v>2380.3710900000019</c:v>
                </c:pt>
                <c:pt idx="20228">
                  <c:v>2380.3710900000019</c:v>
                </c:pt>
                <c:pt idx="20229">
                  <c:v>2380.3710900000019</c:v>
                </c:pt>
                <c:pt idx="20230">
                  <c:v>2380.3710900000019</c:v>
                </c:pt>
                <c:pt idx="20231">
                  <c:v>2380.3710900000019</c:v>
                </c:pt>
                <c:pt idx="20232">
                  <c:v>2380.3710900000019</c:v>
                </c:pt>
                <c:pt idx="20233">
                  <c:v>2380.3710900000019</c:v>
                </c:pt>
                <c:pt idx="20234">
                  <c:v>2377.9296899999981</c:v>
                </c:pt>
                <c:pt idx="20235">
                  <c:v>2380.3710900000019</c:v>
                </c:pt>
                <c:pt idx="20236">
                  <c:v>2380.3710900000019</c:v>
                </c:pt>
                <c:pt idx="20237">
                  <c:v>2377.9296899999981</c:v>
                </c:pt>
                <c:pt idx="20238">
                  <c:v>2380.3710900000019</c:v>
                </c:pt>
                <c:pt idx="20239">
                  <c:v>2380.3710900000019</c:v>
                </c:pt>
                <c:pt idx="20240">
                  <c:v>2380.3710900000019</c:v>
                </c:pt>
                <c:pt idx="20241">
                  <c:v>2380.3710900000019</c:v>
                </c:pt>
                <c:pt idx="20242">
                  <c:v>2380.3710900000019</c:v>
                </c:pt>
                <c:pt idx="20243">
                  <c:v>2380.3710900000019</c:v>
                </c:pt>
                <c:pt idx="20244">
                  <c:v>2380.3710900000019</c:v>
                </c:pt>
                <c:pt idx="20245">
                  <c:v>2377.9296899999981</c:v>
                </c:pt>
                <c:pt idx="20246">
                  <c:v>2380.3710900000019</c:v>
                </c:pt>
                <c:pt idx="20247">
                  <c:v>2380.3710900000019</c:v>
                </c:pt>
                <c:pt idx="20248">
                  <c:v>2380.3710900000019</c:v>
                </c:pt>
                <c:pt idx="20249">
                  <c:v>2380.3710900000019</c:v>
                </c:pt>
                <c:pt idx="20250">
                  <c:v>2377.9296899999981</c:v>
                </c:pt>
                <c:pt idx="20251">
                  <c:v>2377.9296899999981</c:v>
                </c:pt>
                <c:pt idx="20252">
                  <c:v>2380.3710900000019</c:v>
                </c:pt>
                <c:pt idx="20253">
                  <c:v>2380.3710900000019</c:v>
                </c:pt>
                <c:pt idx="20254">
                  <c:v>2380.3710900000019</c:v>
                </c:pt>
                <c:pt idx="20255">
                  <c:v>2380.3710900000019</c:v>
                </c:pt>
                <c:pt idx="20256">
                  <c:v>2380.3710900000019</c:v>
                </c:pt>
                <c:pt idx="20257">
                  <c:v>2380.3710900000019</c:v>
                </c:pt>
                <c:pt idx="20258">
                  <c:v>2380.3710900000019</c:v>
                </c:pt>
                <c:pt idx="20259">
                  <c:v>2380.3710900000019</c:v>
                </c:pt>
                <c:pt idx="20260">
                  <c:v>2380.3710900000019</c:v>
                </c:pt>
                <c:pt idx="20261">
                  <c:v>2380.3710900000019</c:v>
                </c:pt>
                <c:pt idx="20262">
                  <c:v>2380.3710900000019</c:v>
                </c:pt>
                <c:pt idx="20263">
                  <c:v>2380.3710900000019</c:v>
                </c:pt>
                <c:pt idx="20264">
                  <c:v>2380.3710900000019</c:v>
                </c:pt>
                <c:pt idx="20265">
                  <c:v>2377.9296899999981</c:v>
                </c:pt>
                <c:pt idx="20266">
                  <c:v>2380.3710900000019</c:v>
                </c:pt>
                <c:pt idx="20267">
                  <c:v>2380.3710900000019</c:v>
                </c:pt>
                <c:pt idx="20268">
                  <c:v>2380.3710900000019</c:v>
                </c:pt>
                <c:pt idx="20269">
                  <c:v>2380.3710900000019</c:v>
                </c:pt>
                <c:pt idx="20270">
                  <c:v>2380.3710900000019</c:v>
                </c:pt>
                <c:pt idx="20271">
                  <c:v>2380.3710900000019</c:v>
                </c:pt>
                <c:pt idx="20272">
                  <c:v>2380.3710900000019</c:v>
                </c:pt>
                <c:pt idx="20273">
                  <c:v>2380.3710900000019</c:v>
                </c:pt>
                <c:pt idx="20274">
                  <c:v>2380.3710900000019</c:v>
                </c:pt>
                <c:pt idx="20275">
                  <c:v>2377.9296899999981</c:v>
                </c:pt>
                <c:pt idx="20276">
                  <c:v>2380.3710900000019</c:v>
                </c:pt>
                <c:pt idx="20277">
                  <c:v>2380.3710900000019</c:v>
                </c:pt>
                <c:pt idx="20278">
                  <c:v>2380.3710900000019</c:v>
                </c:pt>
                <c:pt idx="20279">
                  <c:v>2380.3710900000019</c:v>
                </c:pt>
                <c:pt idx="20280">
                  <c:v>2380.3710900000019</c:v>
                </c:pt>
                <c:pt idx="20281">
                  <c:v>2380.3710900000019</c:v>
                </c:pt>
                <c:pt idx="20282">
                  <c:v>2380.3710900000019</c:v>
                </c:pt>
                <c:pt idx="20283">
                  <c:v>2377.9296899999981</c:v>
                </c:pt>
                <c:pt idx="20284">
                  <c:v>2380.3710900000019</c:v>
                </c:pt>
                <c:pt idx="20285">
                  <c:v>2380.3710900000019</c:v>
                </c:pt>
                <c:pt idx="20286">
                  <c:v>2380.3710900000019</c:v>
                </c:pt>
                <c:pt idx="20287">
                  <c:v>2380.3710900000019</c:v>
                </c:pt>
                <c:pt idx="20288">
                  <c:v>2380.3710900000019</c:v>
                </c:pt>
                <c:pt idx="20289">
                  <c:v>2380.3710900000019</c:v>
                </c:pt>
                <c:pt idx="20290">
                  <c:v>2380.3710900000019</c:v>
                </c:pt>
                <c:pt idx="20291">
                  <c:v>2380.3710900000019</c:v>
                </c:pt>
                <c:pt idx="20292">
                  <c:v>2380.3710900000019</c:v>
                </c:pt>
                <c:pt idx="20293">
                  <c:v>2377.9296899999981</c:v>
                </c:pt>
                <c:pt idx="20294">
                  <c:v>2380.3710900000019</c:v>
                </c:pt>
                <c:pt idx="20295">
                  <c:v>2377.9296899999981</c:v>
                </c:pt>
                <c:pt idx="20296">
                  <c:v>2377.9296899999981</c:v>
                </c:pt>
                <c:pt idx="20297">
                  <c:v>2380.3710900000019</c:v>
                </c:pt>
                <c:pt idx="20298">
                  <c:v>2380.3710900000019</c:v>
                </c:pt>
                <c:pt idx="20299">
                  <c:v>2380.3710900000019</c:v>
                </c:pt>
                <c:pt idx="20300">
                  <c:v>2380.3710900000019</c:v>
                </c:pt>
                <c:pt idx="20301">
                  <c:v>2380.3710900000019</c:v>
                </c:pt>
                <c:pt idx="20302">
                  <c:v>2380.3710900000019</c:v>
                </c:pt>
                <c:pt idx="20303">
                  <c:v>2377.9296899999981</c:v>
                </c:pt>
                <c:pt idx="20304">
                  <c:v>2380.3710900000019</c:v>
                </c:pt>
                <c:pt idx="20305">
                  <c:v>2380.3710900000019</c:v>
                </c:pt>
                <c:pt idx="20306">
                  <c:v>2380.3710900000019</c:v>
                </c:pt>
                <c:pt idx="20307">
                  <c:v>2377.9296899999981</c:v>
                </c:pt>
                <c:pt idx="20308">
                  <c:v>2380.3710900000019</c:v>
                </c:pt>
                <c:pt idx="20309">
                  <c:v>2380.3710900000019</c:v>
                </c:pt>
                <c:pt idx="20310">
                  <c:v>2380.3710900000019</c:v>
                </c:pt>
                <c:pt idx="20311">
                  <c:v>2380.3710900000019</c:v>
                </c:pt>
                <c:pt idx="20312">
                  <c:v>2380.3710900000019</c:v>
                </c:pt>
                <c:pt idx="20313">
                  <c:v>2377.9296899999981</c:v>
                </c:pt>
                <c:pt idx="20314">
                  <c:v>2380.3710900000019</c:v>
                </c:pt>
                <c:pt idx="20315">
                  <c:v>2380.3710900000019</c:v>
                </c:pt>
                <c:pt idx="20316">
                  <c:v>2380.3710900000019</c:v>
                </c:pt>
                <c:pt idx="20317">
                  <c:v>2380.3710900000019</c:v>
                </c:pt>
                <c:pt idx="20318">
                  <c:v>2380.3710900000019</c:v>
                </c:pt>
                <c:pt idx="20319">
                  <c:v>2380.3710900000019</c:v>
                </c:pt>
                <c:pt idx="20320">
                  <c:v>2377.9296899999981</c:v>
                </c:pt>
                <c:pt idx="20321">
                  <c:v>2380.3710900000019</c:v>
                </c:pt>
                <c:pt idx="20322">
                  <c:v>2380.3710900000019</c:v>
                </c:pt>
                <c:pt idx="20323">
                  <c:v>2377.9296899999981</c:v>
                </c:pt>
                <c:pt idx="20324">
                  <c:v>2377.9296899999981</c:v>
                </c:pt>
                <c:pt idx="20325">
                  <c:v>2380.3710900000019</c:v>
                </c:pt>
                <c:pt idx="20326">
                  <c:v>2380.3710900000019</c:v>
                </c:pt>
                <c:pt idx="20327">
                  <c:v>2377.9296899999981</c:v>
                </c:pt>
                <c:pt idx="20328">
                  <c:v>2380.3710900000019</c:v>
                </c:pt>
                <c:pt idx="20329">
                  <c:v>2380.3710900000019</c:v>
                </c:pt>
                <c:pt idx="20330">
                  <c:v>2380.3710900000019</c:v>
                </c:pt>
                <c:pt idx="20331">
                  <c:v>2380.3710900000019</c:v>
                </c:pt>
                <c:pt idx="20332">
                  <c:v>2380.3710900000019</c:v>
                </c:pt>
                <c:pt idx="20333">
                  <c:v>2377.9296899999981</c:v>
                </c:pt>
                <c:pt idx="20334">
                  <c:v>2380.3710900000019</c:v>
                </c:pt>
                <c:pt idx="20335">
                  <c:v>2377.9296899999981</c:v>
                </c:pt>
                <c:pt idx="20336">
                  <c:v>2380.3710900000019</c:v>
                </c:pt>
                <c:pt idx="20337">
                  <c:v>2377.9296899999981</c:v>
                </c:pt>
                <c:pt idx="20338">
                  <c:v>2380.3710900000019</c:v>
                </c:pt>
                <c:pt idx="20339">
                  <c:v>2380.3710900000019</c:v>
                </c:pt>
                <c:pt idx="20340">
                  <c:v>2380.3710900000019</c:v>
                </c:pt>
                <c:pt idx="20341">
                  <c:v>2380.3710900000019</c:v>
                </c:pt>
                <c:pt idx="20342">
                  <c:v>2380.3710900000019</c:v>
                </c:pt>
                <c:pt idx="20343">
                  <c:v>2377.9296899999981</c:v>
                </c:pt>
                <c:pt idx="20344">
                  <c:v>2377.9296899999981</c:v>
                </c:pt>
                <c:pt idx="20345">
                  <c:v>2380.3710900000019</c:v>
                </c:pt>
                <c:pt idx="20346">
                  <c:v>2377.9296899999981</c:v>
                </c:pt>
                <c:pt idx="20347">
                  <c:v>2380.3710900000019</c:v>
                </c:pt>
                <c:pt idx="20348">
                  <c:v>2380.3710900000019</c:v>
                </c:pt>
                <c:pt idx="20349">
                  <c:v>2380.3710900000019</c:v>
                </c:pt>
                <c:pt idx="20350">
                  <c:v>2377.9296899999981</c:v>
                </c:pt>
                <c:pt idx="20351">
                  <c:v>2377.9296899999981</c:v>
                </c:pt>
                <c:pt idx="20352">
                  <c:v>2380.3710900000019</c:v>
                </c:pt>
                <c:pt idx="20353">
                  <c:v>2377.9296899999981</c:v>
                </c:pt>
                <c:pt idx="20354">
                  <c:v>2380.3710900000019</c:v>
                </c:pt>
                <c:pt idx="20355">
                  <c:v>2377.9296899999981</c:v>
                </c:pt>
                <c:pt idx="20356">
                  <c:v>2377.9296899999981</c:v>
                </c:pt>
                <c:pt idx="20357">
                  <c:v>2380.3710900000019</c:v>
                </c:pt>
                <c:pt idx="20358">
                  <c:v>2380.3710900000019</c:v>
                </c:pt>
                <c:pt idx="20359">
                  <c:v>2377.9296899999981</c:v>
                </c:pt>
                <c:pt idx="20360">
                  <c:v>2380.3710900000019</c:v>
                </c:pt>
                <c:pt idx="20361">
                  <c:v>2380.3710900000019</c:v>
                </c:pt>
                <c:pt idx="20362">
                  <c:v>2380.3710900000019</c:v>
                </c:pt>
                <c:pt idx="20363">
                  <c:v>2377.9296899999981</c:v>
                </c:pt>
                <c:pt idx="20364">
                  <c:v>2380.3710900000019</c:v>
                </c:pt>
                <c:pt idx="20365">
                  <c:v>2380.3710900000019</c:v>
                </c:pt>
                <c:pt idx="20366">
                  <c:v>2380.3710900000019</c:v>
                </c:pt>
                <c:pt idx="20367">
                  <c:v>2380.3710900000019</c:v>
                </c:pt>
                <c:pt idx="20368">
                  <c:v>2380.3710900000019</c:v>
                </c:pt>
                <c:pt idx="20369">
                  <c:v>2377.9296899999981</c:v>
                </c:pt>
                <c:pt idx="20370">
                  <c:v>2380.3710900000019</c:v>
                </c:pt>
                <c:pt idx="20371">
                  <c:v>2380.3710900000019</c:v>
                </c:pt>
                <c:pt idx="20372">
                  <c:v>2380.3710900000019</c:v>
                </c:pt>
                <c:pt idx="20373">
                  <c:v>2377.9296899999981</c:v>
                </c:pt>
                <c:pt idx="20374">
                  <c:v>2380.3710900000019</c:v>
                </c:pt>
                <c:pt idx="20375">
                  <c:v>2377.9296899999981</c:v>
                </c:pt>
                <c:pt idx="20376">
                  <c:v>2380.3710900000019</c:v>
                </c:pt>
                <c:pt idx="20377">
                  <c:v>2380.3710900000019</c:v>
                </c:pt>
                <c:pt idx="20378">
                  <c:v>2377.9296899999981</c:v>
                </c:pt>
                <c:pt idx="20379">
                  <c:v>2380.3710900000019</c:v>
                </c:pt>
                <c:pt idx="20380">
                  <c:v>2377.9296899999981</c:v>
                </c:pt>
                <c:pt idx="20381">
                  <c:v>2377.9296899999981</c:v>
                </c:pt>
                <c:pt idx="20382">
                  <c:v>2380.3710900000019</c:v>
                </c:pt>
                <c:pt idx="20383">
                  <c:v>2380.3710900000019</c:v>
                </c:pt>
                <c:pt idx="20384">
                  <c:v>2380.3710900000019</c:v>
                </c:pt>
                <c:pt idx="20385">
                  <c:v>2380.3710900000019</c:v>
                </c:pt>
                <c:pt idx="20386">
                  <c:v>2380.3710900000019</c:v>
                </c:pt>
                <c:pt idx="20387">
                  <c:v>2380.3710900000019</c:v>
                </c:pt>
                <c:pt idx="20388">
                  <c:v>2380.3710900000019</c:v>
                </c:pt>
                <c:pt idx="20389">
                  <c:v>2380.3710900000019</c:v>
                </c:pt>
                <c:pt idx="20390">
                  <c:v>2380.3710900000019</c:v>
                </c:pt>
                <c:pt idx="20391">
                  <c:v>2380.3710900000019</c:v>
                </c:pt>
                <c:pt idx="20392">
                  <c:v>2377.9296899999981</c:v>
                </c:pt>
                <c:pt idx="20393">
                  <c:v>2380.3710900000019</c:v>
                </c:pt>
                <c:pt idx="20394">
                  <c:v>2380.3710900000019</c:v>
                </c:pt>
                <c:pt idx="20395">
                  <c:v>2380.3710900000019</c:v>
                </c:pt>
                <c:pt idx="20396">
                  <c:v>2380.3710900000019</c:v>
                </c:pt>
                <c:pt idx="20397">
                  <c:v>2377.9296899999981</c:v>
                </c:pt>
                <c:pt idx="20398">
                  <c:v>2377.9296899999981</c:v>
                </c:pt>
                <c:pt idx="20399">
                  <c:v>2380.3710900000019</c:v>
                </c:pt>
                <c:pt idx="20400">
                  <c:v>2380.3710900000019</c:v>
                </c:pt>
                <c:pt idx="20401">
                  <c:v>2380.3710900000019</c:v>
                </c:pt>
                <c:pt idx="20402">
                  <c:v>2380.3710900000019</c:v>
                </c:pt>
                <c:pt idx="20403">
                  <c:v>2380.3710900000019</c:v>
                </c:pt>
                <c:pt idx="20404">
                  <c:v>2377.9296899999981</c:v>
                </c:pt>
                <c:pt idx="20405">
                  <c:v>2380.3710900000019</c:v>
                </c:pt>
                <c:pt idx="20406">
                  <c:v>2377.9296899999981</c:v>
                </c:pt>
                <c:pt idx="20407">
                  <c:v>2377.9296899999981</c:v>
                </c:pt>
                <c:pt idx="20408">
                  <c:v>2377.9296899999981</c:v>
                </c:pt>
                <c:pt idx="20409">
                  <c:v>2380.3710900000019</c:v>
                </c:pt>
                <c:pt idx="20410">
                  <c:v>2377.9296899999981</c:v>
                </c:pt>
                <c:pt idx="20411">
                  <c:v>2380.3710900000019</c:v>
                </c:pt>
                <c:pt idx="20412">
                  <c:v>2380.3710900000019</c:v>
                </c:pt>
                <c:pt idx="20413">
                  <c:v>2377.9296899999981</c:v>
                </c:pt>
                <c:pt idx="20414">
                  <c:v>2380.3710900000019</c:v>
                </c:pt>
                <c:pt idx="20415">
                  <c:v>2380.3710900000019</c:v>
                </c:pt>
                <c:pt idx="20416">
                  <c:v>2380.3710900000019</c:v>
                </c:pt>
                <c:pt idx="20417">
                  <c:v>2380.3710900000019</c:v>
                </c:pt>
                <c:pt idx="20418">
                  <c:v>2380.3710900000019</c:v>
                </c:pt>
                <c:pt idx="20419">
                  <c:v>2380.3710900000019</c:v>
                </c:pt>
                <c:pt idx="20420">
                  <c:v>2380.3710900000019</c:v>
                </c:pt>
                <c:pt idx="20421">
                  <c:v>2380.3710900000019</c:v>
                </c:pt>
                <c:pt idx="20422">
                  <c:v>2377.9296899999981</c:v>
                </c:pt>
                <c:pt idx="20423">
                  <c:v>2380.3710900000019</c:v>
                </c:pt>
                <c:pt idx="20424">
                  <c:v>2377.9296899999981</c:v>
                </c:pt>
                <c:pt idx="20425">
                  <c:v>2377.9296899999981</c:v>
                </c:pt>
                <c:pt idx="20426">
                  <c:v>2380.3710900000019</c:v>
                </c:pt>
                <c:pt idx="20427">
                  <c:v>2380.3710900000019</c:v>
                </c:pt>
                <c:pt idx="20428">
                  <c:v>2380.3710900000019</c:v>
                </c:pt>
                <c:pt idx="20429">
                  <c:v>2377.9296899999981</c:v>
                </c:pt>
                <c:pt idx="20430">
                  <c:v>2377.9296899999981</c:v>
                </c:pt>
                <c:pt idx="20431">
                  <c:v>2377.9296899999981</c:v>
                </c:pt>
                <c:pt idx="20432">
                  <c:v>2380.3710900000019</c:v>
                </c:pt>
                <c:pt idx="20433">
                  <c:v>2380.3710900000019</c:v>
                </c:pt>
                <c:pt idx="20434">
                  <c:v>2377.9296899999981</c:v>
                </c:pt>
                <c:pt idx="20435">
                  <c:v>2380.3710900000019</c:v>
                </c:pt>
                <c:pt idx="20436">
                  <c:v>2380.3710900000019</c:v>
                </c:pt>
                <c:pt idx="20437">
                  <c:v>2377.9296899999981</c:v>
                </c:pt>
                <c:pt idx="20438">
                  <c:v>2377.9296899999981</c:v>
                </c:pt>
                <c:pt idx="20439">
                  <c:v>2380.3710900000019</c:v>
                </c:pt>
                <c:pt idx="20440">
                  <c:v>2377.9296899999981</c:v>
                </c:pt>
                <c:pt idx="20441">
                  <c:v>2380.3710900000019</c:v>
                </c:pt>
                <c:pt idx="20442">
                  <c:v>2380.3710900000019</c:v>
                </c:pt>
                <c:pt idx="20443">
                  <c:v>2377.9296899999981</c:v>
                </c:pt>
                <c:pt idx="20444">
                  <c:v>2380.3710900000019</c:v>
                </c:pt>
                <c:pt idx="20445">
                  <c:v>2377.9296899999981</c:v>
                </c:pt>
                <c:pt idx="20446">
                  <c:v>2377.9296899999981</c:v>
                </c:pt>
                <c:pt idx="20447">
                  <c:v>2377.9296899999981</c:v>
                </c:pt>
                <c:pt idx="20448">
                  <c:v>2380.3710900000019</c:v>
                </c:pt>
                <c:pt idx="20449">
                  <c:v>2380.3710900000019</c:v>
                </c:pt>
                <c:pt idx="20450">
                  <c:v>2377.9296899999981</c:v>
                </c:pt>
                <c:pt idx="20451">
                  <c:v>2380.3710900000019</c:v>
                </c:pt>
                <c:pt idx="20452">
                  <c:v>2380.3710900000019</c:v>
                </c:pt>
                <c:pt idx="20453">
                  <c:v>2380.3710900000019</c:v>
                </c:pt>
                <c:pt idx="20454">
                  <c:v>2380.3710900000019</c:v>
                </c:pt>
                <c:pt idx="20455">
                  <c:v>2377.9296899999981</c:v>
                </c:pt>
                <c:pt idx="20456">
                  <c:v>2377.9296899999981</c:v>
                </c:pt>
                <c:pt idx="20457">
                  <c:v>2377.9296899999981</c:v>
                </c:pt>
                <c:pt idx="20458">
                  <c:v>2380.3710900000019</c:v>
                </c:pt>
                <c:pt idx="20459">
                  <c:v>2377.9296899999981</c:v>
                </c:pt>
                <c:pt idx="20460">
                  <c:v>2377.9296899999981</c:v>
                </c:pt>
                <c:pt idx="20461">
                  <c:v>2380.3710900000019</c:v>
                </c:pt>
                <c:pt idx="20462">
                  <c:v>2380.3710900000019</c:v>
                </c:pt>
                <c:pt idx="20463">
                  <c:v>2380.3710900000019</c:v>
                </c:pt>
                <c:pt idx="20464">
                  <c:v>2380.3710900000019</c:v>
                </c:pt>
                <c:pt idx="20465">
                  <c:v>2380.3710900000019</c:v>
                </c:pt>
                <c:pt idx="20466">
                  <c:v>2380.3710900000019</c:v>
                </c:pt>
                <c:pt idx="20467">
                  <c:v>2380.3710900000019</c:v>
                </c:pt>
                <c:pt idx="20468">
                  <c:v>2380.3710900000019</c:v>
                </c:pt>
                <c:pt idx="20469">
                  <c:v>2377.9296899999981</c:v>
                </c:pt>
                <c:pt idx="20470">
                  <c:v>2380.3710900000019</c:v>
                </c:pt>
                <c:pt idx="20471">
                  <c:v>2380.3710900000019</c:v>
                </c:pt>
                <c:pt idx="20472">
                  <c:v>2380.3710900000019</c:v>
                </c:pt>
                <c:pt idx="20473">
                  <c:v>2380.3710900000019</c:v>
                </c:pt>
                <c:pt idx="20474">
                  <c:v>2377.9296899999981</c:v>
                </c:pt>
                <c:pt idx="20475">
                  <c:v>2377.9296899999981</c:v>
                </c:pt>
                <c:pt idx="20476">
                  <c:v>2380.3710900000019</c:v>
                </c:pt>
                <c:pt idx="20477">
                  <c:v>2380.3710900000019</c:v>
                </c:pt>
                <c:pt idx="20478">
                  <c:v>2380.3710900000019</c:v>
                </c:pt>
                <c:pt idx="20479">
                  <c:v>2380.3710900000019</c:v>
                </c:pt>
                <c:pt idx="20480">
                  <c:v>2380.3710900000019</c:v>
                </c:pt>
                <c:pt idx="20481">
                  <c:v>2380.3710900000019</c:v>
                </c:pt>
                <c:pt idx="20482">
                  <c:v>2380.3710900000019</c:v>
                </c:pt>
                <c:pt idx="20483">
                  <c:v>2377.9296899999981</c:v>
                </c:pt>
                <c:pt idx="20484">
                  <c:v>2377.9296899999981</c:v>
                </c:pt>
                <c:pt idx="20485">
                  <c:v>2380.3710900000019</c:v>
                </c:pt>
                <c:pt idx="20486">
                  <c:v>2377.9296899999981</c:v>
                </c:pt>
                <c:pt idx="20487">
                  <c:v>2377.9296899999981</c:v>
                </c:pt>
                <c:pt idx="20488">
                  <c:v>2377.9296899999981</c:v>
                </c:pt>
                <c:pt idx="20489">
                  <c:v>2380.3710900000019</c:v>
                </c:pt>
                <c:pt idx="20490">
                  <c:v>2380.3710900000019</c:v>
                </c:pt>
                <c:pt idx="20491">
                  <c:v>2380.3710900000019</c:v>
                </c:pt>
                <c:pt idx="20492">
                  <c:v>2380.3710900000019</c:v>
                </c:pt>
                <c:pt idx="20493">
                  <c:v>2380.3710900000019</c:v>
                </c:pt>
                <c:pt idx="20494">
                  <c:v>2380.3710900000019</c:v>
                </c:pt>
                <c:pt idx="20495">
                  <c:v>2380.3710900000019</c:v>
                </c:pt>
                <c:pt idx="20496">
                  <c:v>2380.3710900000019</c:v>
                </c:pt>
                <c:pt idx="20497">
                  <c:v>2380.3710900000019</c:v>
                </c:pt>
                <c:pt idx="20498">
                  <c:v>2377.9296899999981</c:v>
                </c:pt>
                <c:pt idx="20499">
                  <c:v>2380.3710900000019</c:v>
                </c:pt>
                <c:pt idx="20500">
                  <c:v>2380.3710900000019</c:v>
                </c:pt>
                <c:pt idx="20501">
                  <c:v>2380.3710900000019</c:v>
                </c:pt>
                <c:pt idx="20502">
                  <c:v>2377.9296899999981</c:v>
                </c:pt>
                <c:pt idx="20503">
                  <c:v>2380.3710900000019</c:v>
                </c:pt>
                <c:pt idx="20504">
                  <c:v>2380.3710900000019</c:v>
                </c:pt>
                <c:pt idx="20505">
                  <c:v>2377.9296899999981</c:v>
                </c:pt>
                <c:pt idx="20506">
                  <c:v>2377.9296899999981</c:v>
                </c:pt>
                <c:pt idx="20507">
                  <c:v>2377.9296899999981</c:v>
                </c:pt>
                <c:pt idx="20508">
                  <c:v>2377.9296899999981</c:v>
                </c:pt>
                <c:pt idx="20509">
                  <c:v>2380.3710900000019</c:v>
                </c:pt>
                <c:pt idx="20510">
                  <c:v>2380.3710900000019</c:v>
                </c:pt>
                <c:pt idx="20511">
                  <c:v>2380.3710900000019</c:v>
                </c:pt>
                <c:pt idx="20512">
                  <c:v>2377.9296899999981</c:v>
                </c:pt>
                <c:pt idx="20513">
                  <c:v>2380.3710900000019</c:v>
                </c:pt>
                <c:pt idx="20514">
                  <c:v>2380.3710900000019</c:v>
                </c:pt>
                <c:pt idx="20515">
                  <c:v>2377.9296899999981</c:v>
                </c:pt>
                <c:pt idx="20516">
                  <c:v>2380.3710900000019</c:v>
                </c:pt>
                <c:pt idx="20517">
                  <c:v>2380.3710900000019</c:v>
                </c:pt>
                <c:pt idx="20518">
                  <c:v>2377.9296899999981</c:v>
                </c:pt>
                <c:pt idx="20519">
                  <c:v>2380.3710900000019</c:v>
                </c:pt>
                <c:pt idx="20520">
                  <c:v>2380.3710900000019</c:v>
                </c:pt>
                <c:pt idx="20521">
                  <c:v>2377.9296899999981</c:v>
                </c:pt>
                <c:pt idx="20522">
                  <c:v>2380.3710900000019</c:v>
                </c:pt>
                <c:pt idx="20523">
                  <c:v>2380.3710900000019</c:v>
                </c:pt>
                <c:pt idx="20524">
                  <c:v>2377.9296899999981</c:v>
                </c:pt>
                <c:pt idx="20525">
                  <c:v>2377.9296899999981</c:v>
                </c:pt>
                <c:pt idx="20526">
                  <c:v>2377.9296899999981</c:v>
                </c:pt>
                <c:pt idx="20527">
                  <c:v>2380.3710900000019</c:v>
                </c:pt>
                <c:pt idx="20528">
                  <c:v>2377.9296899999981</c:v>
                </c:pt>
                <c:pt idx="20529">
                  <c:v>2377.9296899999981</c:v>
                </c:pt>
                <c:pt idx="20530">
                  <c:v>2380.3710900000019</c:v>
                </c:pt>
                <c:pt idx="20531">
                  <c:v>2380.3710900000019</c:v>
                </c:pt>
                <c:pt idx="20532">
                  <c:v>2377.9296899999981</c:v>
                </c:pt>
                <c:pt idx="20533">
                  <c:v>2377.9296899999981</c:v>
                </c:pt>
                <c:pt idx="20534">
                  <c:v>2377.9296899999981</c:v>
                </c:pt>
                <c:pt idx="20535">
                  <c:v>2377.9296899999981</c:v>
                </c:pt>
                <c:pt idx="20536">
                  <c:v>2377.9296899999981</c:v>
                </c:pt>
                <c:pt idx="20537">
                  <c:v>2377.9296899999981</c:v>
                </c:pt>
                <c:pt idx="20538">
                  <c:v>2380.3710900000019</c:v>
                </c:pt>
                <c:pt idx="20539">
                  <c:v>2377.9296899999981</c:v>
                </c:pt>
                <c:pt idx="20540">
                  <c:v>2380.3710900000019</c:v>
                </c:pt>
                <c:pt idx="20541">
                  <c:v>2380.3710900000019</c:v>
                </c:pt>
                <c:pt idx="20542">
                  <c:v>2377.9296899999981</c:v>
                </c:pt>
                <c:pt idx="20543">
                  <c:v>2377.9296899999981</c:v>
                </c:pt>
                <c:pt idx="20544">
                  <c:v>2380.3710900000019</c:v>
                </c:pt>
                <c:pt idx="20545">
                  <c:v>2380.3710900000019</c:v>
                </c:pt>
                <c:pt idx="20546">
                  <c:v>2380.3710900000019</c:v>
                </c:pt>
                <c:pt idx="20547">
                  <c:v>2377.9296899999981</c:v>
                </c:pt>
                <c:pt idx="20548">
                  <c:v>2380.3710900000019</c:v>
                </c:pt>
                <c:pt idx="20549">
                  <c:v>2380.3710900000019</c:v>
                </c:pt>
                <c:pt idx="20550">
                  <c:v>2380.3710900000019</c:v>
                </c:pt>
                <c:pt idx="20551">
                  <c:v>2380.3710900000019</c:v>
                </c:pt>
                <c:pt idx="20552">
                  <c:v>2380.3710900000019</c:v>
                </c:pt>
                <c:pt idx="20553">
                  <c:v>2380.3710900000019</c:v>
                </c:pt>
                <c:pt idx="20554">
                  <c:v>2380.3710900000019</c:v>
                </c:pt>
                <c:pt idx="20555">
                  <c:v>2380.3710900000019</c:v>
                </c:pt>
                <c:pt idx="20556">
                  <c:v>2377.9296899999981</c:v>
                </c:pt>
                <c:pt idx="20557">
                  <c:v>2377.9296899999981</c:v>
                </c:pt>
                <c:pt idx="20558">
                  <c:v>2377.9296899999981</c:v>
                </c:pt>
                <c:pt idx="20559">
                  <c:v>2380.3710900000019</c:v>
                </c:pt>
                <c:pt idx="20560">
                  <c:v>2380.3710900000019</c:v>
                </c:pt>
                <c:pt idx="20561">
                  <c:v>2380.3710900000019</c:v>
                </c:pt>
                <c:pt idx="20562">
                  <c:v>2377.9296899999981</c:v>
                </c:pt>
                <c:pt idx="20563">
                  <c:v>2380.3710900000019</c:v>
                </c:pt>
                <c:pt idx="20564">
                  <c:v>2377.9296899999981</c:v>
                </c:pt>
                <c:pt idx="20565">
                  <c:v>2380.3710900000019</c:v>
                </c:pt>
                <c:pt idx="20566">
                  <c:v>2377.9296899999981</c:v>
                </c:pt>
                <c:pt idx="20567">
                  <c:v>2380.3710900000019</c:v>
                </c:pt>
                <c:pt idx="20568">
                  <c:v>2380.3710900000019</c:v>
                </c:pt>
                <c:pt idx="20569">
                  <c:v>2377.9296899999981</c:v>
                </c:pt>
                <c:pt idx="20570">
                  <c:v>2380.3710900000019</c:v>
                </c:pt>
                <c:pt idx="20571">
                  <c:v>2380.3710900000019</c:v>
                </c:pt>
                <c:pt idx="20572">
                  <c:v>2380.3710900000019</c:v>
                </c:pt>
                <c:pt idx="20573">
                  <c:v>2377.9296899999981</c:v>
                </c:pt>
                <c:pt idx="20574">
                  <c:v>2380.3710900000019</c:v>
                </c:pt>
                <c:pt idx="20575">
                  <c:v>2377.9296899999981</c:v>
                </c:pt>
                <c:pt idx="20576">
                  <c:v>2377.9296899999981</c:v>
                </c:pt>
                <c:pt idx="20577">
                  <c:v>2380.3710900000019</c:v>
                </c:pt>
                <c:pt idx="20578">
                  <c:v>2380.3710900000019</c:v>
                </c:pt>
                <c:pt idx="20579">
                  <c:v>2377.9296899999981</c:v>
                </c:pt>
                <c:pt idx="20580">
                  <c:v>2377.9296899999981</c:v>
                </c:pt>
                <c:pt idx="20581">
                  <c:v>2377.9296899999981</c:v>
                </c:pt>
                <c:pt idx="20582">
                  <c:v>2377.9296899999981</c:v>
                </c:pt>
                <c:pt idx="20583">
                  <c:v>2377.9296899999981</c:v>
                </c:pt>
                <c:pt idx="20584">
                  <c:v>2377.9296899999981</c:v>
                </c:pt>
                <c:pt idx="20585">
                  <c:v>2380.3710900000019</c:v>
                </c:pt>
                <c:pt idx="20586">
                  <c:v>2380.3710900000019</c:v>
                </c:pt>
                <c:pt idx="20587">
                  <c:v>2380.3710900000019</c:v>
                </c:pt>
                <c:pt idx="20588">
                  <c:v>2377.9296899999981</c:v>
                </c:pt>
                <c:pt idx="20589">
                  <c:v>2380.3710900000019</c:v>
                </c:pt>
                <c:pt idx="20590">
                  <c:v>2380.3710900000019</c:v>
                </c:pt>
                <c:pt idx="20591">
                  <c:v>2380.3710900000019</c:v>
                </c:pt>
                <c:pt idx="20592">
                  <c:v>2377.9296899999981</c:v>
                </c:pt>
                <c:pt idx="20593">
                  <c:v>2377.9296899999981</c:v>
                </c:pt>
                <c:pt idx="20594">
                  <c:v>2380.3710900000019</c:v>
                </c:pt>
                <c:pt idx="20595">
                  <c:v>2380.3710900000019</c:v>
                </c:pt>
                <c:pt idx="20596">
                  <c:v>2377.9296899999981</c:v>
                </c:pt>
                <c:pt idx="20597">
                  <c:v>2380.3710900000019</c:v>
                </c:pt>
                <c:pt idx="20598">
                  <c:v>2377.9296899999981</c:v>
                </c:pt>
                <c:pt idx="20599">
                  <c:v>2377.9296899999981</c:v>
                </c:pt>
                <c:pt idx="20600">
                  <c:v>2380.3710900000019</c:v>
                </c:pt>
                <c:pt idx="20601">
                  <c:v>2380.3710900000019</c:v>
                </c:pt>
                <c:pt idx="20602">
                  <c:v>2377.9296899999981</c:v>
                </c:pt>
                <c:pt idx="20603">
                  <c:v>2380.3710900000019</c:v>
                </c:pt>
                <c:pt idx="20604">
                  <c:v>2377.9296899999981</c:v>
                </c:pt>
                <c:pt idx="20605">
                  <c:v>2377.9296899999981</c:v>
                </c:pt>
                <c:pt idx="20606">
                  <c:v>2380.3710900000019</c:v>
                </c:pt>
                <c:pt idx="20607">
                  <c:v>2377.9296899999981</c:v>
                </c:pt>
                <c:pt idx="20608">
                  <c:v>2380.3710900000019</c:v>
                </c:pt>
                <c:pt idx="20609">
                  <c:v>2377.9296899999981</c:v>
                </c:pt>
                <c:pt idx="20610">
                  <c:v>2380.3710900000019</c:v>
                </c:pt>
                <c:pt idx="20611">
                  <c:v>2380.3710900000019</c:v>
                </c:pt>
                <c:pt idx="20612">
                  <c:v>2377.9296899999981</c:v>
                </c:pt>
                <c:pt idx="20613">
                  <c:v>2377.9296899999981</c:v>
                </c:pt>
                <c:pt idx="20614">
                  <c:v>2377.9296899999981</c:v>
                </c:pt>
                <c:pt idx="20615">
                  <c:v>2377.9296899999981</c:v>
                </c:pt>
                <c:pt idx="20616">
                  <c:v>2377.9296899999981</c:v>
                </c:pt>
                <c:pt idx="20617">
                  <c:v>2380.3710900000019</c:v>
                </c:pt>
                <c:pt idx="20618">
                  <c:v>2380.3710900000019</c:v>
                </c:pt>
                <c:pt idx="20619">
                  <c:v>2380.3710900000019</c:v>
                </c:pt>
                <c:pt idx="20620">
                  <c:v>2377.9296899999981</c:v>
                </c:pt>
                <c:pt idx="20621">
                  <c:v>2377.9296899999981</c:v>
                </c:pt>
                <c:pt idx="20622">
                  <c:v>2377.9296899999981</c:v>
                </c:pt>
                <c:pt idx="20623">
                  <c:v>2380.3710900000019</c:v>
                </c:pt>
                <c:pt idx="20624">
                  <c:v>2377.9296899999981</c:v>
                </c:pt>
                <c:pt idx="20625">
                  <c:v>2380.3710900000019</c:v>
                </c:pt>
                <c:pt idx="20626">
                  <c:v>2377.9296899999981</c:v>
                </c:pt>
                <c:pt idx="20627">
                  <c:v>2380.3710900000019</c:v>
                </c:pt>
                <c:pt idx="20628">
                  <c:v>2380.3710900000019</c:v>
                </c:pt>
                <c:pt idx="20629">
                  <c:v>2380.3710900000019</c:v>
                </c:pt>
                <c:pt idx="20630">
                  <c:v>2377.9296899999981</c:v>
                </c:pt>
                <c:pt idx="20631">
                  <c:v>2380.3710900000019</c:v>
                </c:pt>
                <c:pt idx="20632">
                  <c:v>2380.3710900000019</c:v>
                </c:pt>
                <c:pt idx="20633">
                  <c:v>2380.3710900000019</c:v>
                </c:pt>
                <c:pt idx="20634">
                  <c:v>2380.3710900000019</c:v>
                </c:pt>
                <c:pt idx="20635">
                  <c:v>2380.3710900000019</c:v>
                </c:pt>
                <c:pt idx="20636">
                  <c:v>2377.9296899999981</c:v>
                </c:pt>
                <c:pt idx="20637">
                  <c:v>2377.9296899999981</c:v>
                </c:pt>
                <c:pt idx="20638">
                  <c:v>2380.3710900000019</c:v>
                </c:pt>
                <c:pt idx="20639">
                  <c:v>2377.9296899999981</c:v>
                </c:pt>
                <c:pt idx="20640">
                  <c:v>2380.3710900000019</c:v>
                </c:pt>
                <c:pt idx="20641">
                  <c:v>2380.3710900000019</c:v>
                </c:pt>
                <c:pt idx="20642">
                  <c:v>2377.9296899999981</c:v>
                </c:pt>
                <c:pt idx="20643">
                  <c:v>2377.9296899999981</c:v>
                </c:pt>
                <c:pt idx="20644">
                  <c:v>2377.9296899999981</c:v>
                </c:pt>
                <c:pt idx="20645">
                  <c:v>2377.9296899999981</c:v>
                </c:pt>
                <c:pt idx="20646">
                  <c:v>2377.9296899999981</c:v>
                </c:pt>
                <c:pt idx="20647">
                  <c:v>2380.3710900000019</c:v>
                </c:pt>
                <c:pt idx="20648">
                  <c:v>2377.9296899999981</c:v>
                </c:pt>
                <c:pt idx="20649">
                  <c:v>2377.9296899999981</c:v>
                </c:pt>
                <c:pt idx="20650">
                  <c:v>2377.9296899999981</c:v>
                </c:pt>
                <c:pt idx="20651">
                  <c:v>2377.9296899999981</c:v>
                </c:pt>
                <c:pt idx="20652">
                  <c:v>2377.9296899999981</c:v>
                </c:pt>
                <c:pt idx="20653">
                  <c:v>2380.3710900000019</c:v>
                </c:pt>
                <c:pt idx="20654">
                  <c:v>2380.3710900000019</c:v>
                </c:pt>
                <c:pt idx="20655">
                  <c:v>2377.9296899999981</c:v>
                </c:pt>
                <c:pt idx="20656">
                  <c:v>2380.3710900000019</c:v>
                </c:pt>
                <c:pt idx="20657">
                  <c:v>2380.3710900000019</c:v>
                </c:pt>
                <c:pt idx="20658">
                  <c:v>2380.3710900000019</c:v>
                </c:pt>
                <c:pt idx="20659">
                  <c:v>2377.9296899999981</c:v>
                </c:pt>
                <c:pt idx="20660">
                  <c:v>2380.3710900000019</c:v>
                </c:pt>
                <c:pt idx="20661">
                  <c:v>2380.3710900000019</c:v>
                </c:pt>
                <c:pt idx="20662">
                  <c:v>2377.9296899999981</c:v>
                </c:pt>
                <c:pt idx="20663">
                  <c:v>2380.3710900000019</c:v>
                </c:pt>
                <c:pt idx="20664">
                  <c:v>2377.9296899999981</c:v>
                </c:pt>
                <c:pt idx="20665">
                  <c:v>2380.3710900000019</c:v>
                </c:pt>
                <c:pt idx="20666">
                  <c:v>2377.9296899999981</c:v>
                </c:pt>
                <c:pt idx="20667">
                  <c:v>2377.9296899999981</c:v>
                </c:pt>
                <c:pt idx="20668">
                  <c:v>2377.9296899999981</c:v>
                </c:pt>
                <c:pt idx="20669">
                  <c:v>2377.9296899999981</c:v>
                </c:pt>
                <c:pt idx="20670">
                  <c:v>2380.3710900000019</c:v>
                </c:pt>
                <c:pt idx="20671">
                  <c:v>2377.9296899999981</c:v>
                </c:pt>
                <c:pt idx="20672">
                  <c:v>2380.3710900000019</c:v>
                </c:pt>
                <c:pt idx="20673">
                  <c:v>2380.3710900000019</c:v>
                </c:pt>
                <c:pt idx="20674">
                  <c:v>2377.9296899999981</c:v>
                </c:pt>
                <c:pt idx="20675">
                  <c:v>2380.3710900000019</c:v>
                </c:pt>
                <c:pt idx="20676">
                  <c:v>2377.9296899999981</c:v>
                </c:pt>
                <c:pt idx="20677">
                  <c:v>2380.3710900000019</c:v>
                </c:pt>
                <c:pt idx="20678">
                  <c:v>2380.3710900000019</c:v>
                </c:pt>
                <c:pt idx="20679">
                  <c:v>2380.3710900000019</c:v>
                </c:pt>
                <c:pt idx="20680">
                  <c:v>2377.9296899999981</c:v>
                </c:pt>
                <c:pt idx="20681">
                  <c:v>2377.9296899999981</c:v>
                </c:pt>
                <c:pt idx="20682">
                  <c:v>2380.3710900000019</c:v>
                </c:pt>
                <c:pt idx="20683">
                  <c:v>2377.9296899999981</c:v>
                </c:pt>
                <c:pt idx="20684">
                  <c:v>2380.3710900000019</c:v>
                </c:pt>
                <c:pt idx="20685">
                  <c:v>2380.3710900000019</c:v>
                </c:pt>
                <c:pt idx="20686">
                  <c:v>2380.3710900000019</c:v>
                </c:pt>
                <c:pt idx="20687">
                  <c:v>2380.3710900000019</c:v>
                </c:pt>
                <c:pt idx="20688">
                  <c:v>2377.9296899999981</c:v>
                </c:pt>
                <c:pt idx="20689">
                  <c:v>2377.9296899999981</c:v>
                </c:pt>
                <c:pt idx="20690">
                  <c:v>2380.3710900000019</c:v>
                </c:pt>
                <c:pt idx="20691">
                  <c:v>2377.9296899999981</c:v>
                </c:pt>
                <c:pt idx="20692">
                  <c:v>2377.9296899999981</c:v>
                </c:pt>
                <c:pt idx="20693">
                  <c:v>2377.9296899999981</c:v>
                </c:pt>
                <c:pt idx="20694">
                  <c:v>2377.9296899999981</c:v>
                </c:pt>
                <c:pt idx="20695">
                  <c:v>2380.3710900000019</c:v>
                </c:pt>
                <c:pt idx="20696">
                  <c:v>2380.3710900000019</c:v>
                </c:pt>
                <c:pt idx="20697">
                  <c:v>2380.3710900000019</c:v>
                </c:pt>
                <c:pt idx="20698">
                  <c:v>2380.3710900000019</c:v>
                </c:pt>
                <c:pt idx="20699">
                  <c:v>2380.3710900000019</c:v>
                </c:pt>
                <c:pt idx="20700">
                  <c:v>2377.9296899999981</c:v>
                </c:pt>
                <c:pt idx="20701">
                  <c:v>2377.9296899999981</c:v>
                </c:pt>
                <c:pt idx="20702">
                  <c:v>2380.3710900000019</c:v>
                </c:pt>
                <c:pt idx="20703">
                  <c:v>2380.3710900000019</c:v>
                </c:pt>
                <c:pt idx="20704">
                  <c:v>2377.9296899999981</c:v>
                </c:pt>
                <c:pt idx="20705">
                  <c:v>2377.9296899999981</c:v>
                </c:pt>
                <c:pt idx="20706">
                  <c:v>2377.9296899999981</c:v>
                </c:pt>
                <c:pt idx="20707">
                  <c:v>2380.3710900000019</c:v>
                </c:pt>
                <c:pt idx="20708">
                  <c:v>2380.3710900000019</c:v>
                </c:pt>
                <c:pt idx="20709">
                  <c:v>2377.9296899999981</c:v>
                </c:pt>
                <c:pt idx="20710">
                  <c:v>2380.3710900000019</c:v>
                </c:pt>
                <c:pt idx="20711">
                  <c:v>2380.3710900000019</c:v>
                </c:pt>
                <c:pt idx="20712">
                  <c:v>2377.9296899999981</c:v>
                </c:pt>
                <c:pt idx="20713">
                  <c:v>2380.3710900000019</c:v>
                </c:pt>
                <c:pt idx="20714">
                  <c:v>2377.9296899999981</c:v>
                </c:pt>
                <c:pt idx="20715">
                  <c:v>2377.9296899999981</c:v>
                </c:pt>
                <c:pt idx="20716">
                  <c:v>2377.9296899999981</c:v>
                </c:pt>
                <c:pt idx="20717">
                  <c:v>2380.3710900000019</c:v>
                </c:pt>
                <c:pt idx="20718">
                  <c:v>2380.3710900000019</c:v>
                </c:pt>
                <c:pt idx="20719">
                  <c:v>2377.9296899999981</c:v>
                </c:pt>
                <c:pt idx="20720">
                  <c:v>2377.9296899999981</c:v>
                </c:pt>
                <c:pt idx="20721">
                  <c:v>2380.3710900000019</c:v>
                </c:pt>
                <c:pt idx="20722">
                  <c:v>2380.3710900000019</c:v>
                </c:pt>
                <c:pt idx="20723">
                  <c:v>2377.9296899999981</c:v>
                </c:pt>
                <c:pt idx="20724">
                  <c:v>2380.3710900000019</c:v>
                </c:pt>
                <c:pt idx="20725">
                  <c:v>2380.3710900000019</c:v>
                </c:pt>
                <c:pt idx="20726">
                  <c:v>2380.3710900000019</c:v>
                </c:pt>
                <c:pt idx="20727">
                  <c:v>2380.3710900000019</c:v>
                </c:pt>
                <c:pt idx="20728">
                  <c:v>2377.9296899999981</c:v>
                </c:pt>
                <c:pt idx="20729">
                  <c:v>2380.3710900000019</c:v>
                </c:pt>
                <c:pt idx="20730">
                  <c:v>2380.3710900000019</c:v>
                </c:pt>
                <c:pt idx="20731">
                  <c:v>2380.3710900000019</c:v>
                </c:pt>
                <c:pt idx="20732">
                  <c:v>2380.3710900000019</c:v>
                </c:pt>
                <c:pt idx="20733">
                  <c:v>2377.9296899999981</c:v>
                </c:pt>
                <c:pt idx="20734">
                  <c:v>2377.9296899999981</c:v>
                </c:pt>
                <c:pt idx="20735">
                  <c:v>2380.3710900000019</c:v>
                </c:pt>
                <c:pt idx="20736">
                  <c:v>2377.9296899999981</c:v>
                </c:pt>
                <c:pt idx="20737">
                  <c:v>2380.3710900000019</c:v>
                </c:pt>
                <c:pt idx="20738">
                  <c:v>2380.3710900000019</c:v>
                </c:pt>
                <c:pt idx="20739">
                  <c:v>2380.3710900000019</c:v>
                </c:pt>
                <c:pt idx="20740">
                  <c:v>2377.9296899999981</c:v>
                </c:pt>
                <c:pt idx="20741">
                  <c:v>2380.3710900000019</c:v>
                </c:pt>
                <c:pt idx="20742">
                  <c:v>2380.3710900000019</c:v>
                </c:pt>
                <c:pt idx="20743">
                  <c:v>2380.3710900000019</c:v>
                </c:pt>
                <c:pt idx="20744">
                  <c:v>2380.3710900000019</c:v>
                </c:pt>
                <c:pt idx="20745">
                  <c:v>2380.3710900000019</c:v>
                </c:pt>
                <c:pt idx="20746">
                  <c:v>2380.3710900000019</c:v>
                </c:pt>
                <c:pt idx="20747">
                  <c:v>2380.3710900000019</c:v>
                </c:pt>
                <c:pt idx="20748">
                  <c:v>2380.3710900000019</c:v>
                </c:pt>
                <c:pt idx="20749">
                  <c:v>2377.9296899999981</c:v>
                </c:pt>
                <c:pt idx="20750">
                  <c:v>2380.3710900000019</c:v>
                </c:pt>
                <c:pt idx="20751">
                  <c:v>2380.3710900000019</c:v>
                </c:pt>
                <c:pt idx="20752">
                  <c:v>2380.3710900000019</c:v>
                </c:pt>
                <c:pt idx="20753">
                  <c:v>2377.9296899999981</c:v>
                </c:pt>
                <c:pt idx="20754">
                  <c:v>2377.9296899999981</c:v>
                </c:pt>
                <c:pt idx="20755">
                  <c:v>2380.3710900000019</c:v>
                </c:pt>
                <c:pt idx="20756">
                  <c:v>2380.3710900000019</c:v>
                </c:pt>
                <c:pt idx="20757">
                  <c:v>2380.3710900000019</c:v>
                </c:pt>
                <c:pt idx="20758">
                  <c:v>2380.3710900000019</c:v>
                </c:pt>
                <c:pt idx="20759">
                  <c:v>2380.3710900000019</c:v>
                </c:pt>
                <c:pt idx="20760">
                  <c:v>2380.3710900000019</c:v>
                </c:pt>
                <c:pt idx="20761">
                  <c:v>2380.3710900000019</c:v>
                </c:pt>
                <c:pt idx="20762">
                  <c:v>2377.9296899999981</c:v>
                </c:pt>
                <c:pt idx="20763">
                  <c:v>2377.9296899999981</c:v>
                </c:pt>
                <c:pt idx="20764">
                  <c:v>2377.9296899999981</c:v>
                </c:pt>
                <c:pt idx="20765">
                  <c:v>2380.3710900000019</c:v>
                </c:pt>
                <c:pt idx="20766">
                  <c:v>2377.9296899999981</c:v>
                </c:pt>
                <c:pt idx="20767">
                  <c:v>2380.3710900000019</c:v>
                </c:pt>
                <c:pt idx="20768">
                  <c:v>2380.3710900000019</c:v>
                </c:pt>
                <c:pt idx="20769">
                  <c:v>2380.3710900000019</c:v>
                </c:pt>
                <c:pt idx="20770">
                  <c:v>2380.3710900000019</c:v>
                </c:pt>
                <c:pt idx="20771">
                  <c:v>2380.3710900000019</c:v>
                </c:pt>
                <c:pt idx="20772">
                  <c:v>2377.9296899999981</c:v>
                </c:pt>
                <c:pt idx="20773">
                  <c:v>2380.3710900000019</c:v>
                </c:pt>
                <c:pt idx="20774">
                  <c:v>2377.9296899999981</c:v>
                </c:pt>
                <c:pt idx="20775">
                  <c:v>2380.3710900000019</c:v>
                </c:pt>
                <c:pt idx="20776">
                  <c:v>2377.9296899999981</c:v>
                </c:pt>
                <c:pt idx="20777">
                  <c:v>2380.3710900000019</c:v>
                </c:pt>
                <c:pt idx="20778">
                  <c:v>2380.3710900000019</c:v>
                </c:pt>
                <c:pt idx="20779">
                  <c:v>2380.3710900000019</c:v>
                </c:pt>
                <c:pt idx="20780">
                  <c:v>2380.3710900000019</c:v>
                </c:pt>
                <c:pt idx="20781">
                  <c:v>2377.9296899999981</c:v>
                </c:pt>
                <c:pt idx="20782">
                  <c:v>2377.9296899999981</c:v>
                </c:pt>
                <c:pt idx="20783">
                  <c:v>2377.9296899999981</c:v>
                </c:pt>
                <c:pt idx="20784">
                  <c:v>2380.3710900000019</c:v>
                </c:pt>
                <c:pt idx="20785">
                  <c:v>2377.9296899999981</c:v>
                </c:pt>
                <c:pt idx="20786">
                  <c:v>2380.3710900000019</c:v>
                </c:pt>
                <c:pt idx="20787">
                  <c:v>2380.3710900000019</c:v>
                </c:pt>
                <c:pt idx="20788">
                  <c:v>2380.3710900000019</c:v>
                </c:pt>
                <c:pt idx="20789">
                  <c:v>2380.3710900000019</c:v>
                </c:pt>
                <c:pt idx="20790">
                  <c:v>2377.9296899999981</c:v>
                </c:pt>
                <c:pt idx="20791">
                  <c:v>2380.3710900000019</c:v>
                </c:pt>
                <c:pt idx="20792">
                  <c:v>2377.9296899999981</c:v>
                </c:pt>
                <c:pt idx="20793">
                  <c:v>2380.3710900000019</c:v>
                </c:pt>
                <c:pt idx="20794">
                  <c:v>2377.9296899999981</c:v>
                </c:pt>
                <c:pt idx="20795">
                  <c:v>2377.9296899999981</c:v>
                </c:pt>
                <c:pt idx="20796">
                  <c:v>2380.3710900000019</c:v>
                </c:pt>
                <c:pt idx="20797">
                  <c:v>2380.3710900000019</c:v>
                </c:pt>
                <c:pt idx="20798">
                  <c:v>2380.3710900000019</c:v>
                </c:pt>
                <c:pt idx="20799">
                  <c:v>2380.3710900000019</c:v>
                </c:pt>
                <c:pt idx="20800">
                  <c:v>2380.3710900000019</c:v>
                </c:pt>
                <c:pt idx="20801">
                  <c:v>2380.3710900000019</c:v>
                </c:pt>
                <c:pt idx="20802">
                  <c:v>2377.9296899999981</c:v>
                </c:pt>
                <c:pt idx="20803">
                  <c:v>2380.3710900000019</c:v>
                </c:pt>
                <c:pt idx="20804">
                  <c:v>2377.9296899999981</c:v>
                </c:pt>
                <c:pt idx="20805">
                  <c:v>2377.9296899999981</c:v>
                </c:pt>
                <c:pt idx="20806">
                  <c:v>2377.9296899999981</c:v>
                </c:pt>
                <c:pt idx="20807">
                  <c:v>2377.9296899999981</c:v>
                </c:pt>
                <c:pt idx="20808">
                  <c:v>2377.9296899999981</c:v>
                </c:pt>
                <c:pt idx="20809">
                  <c:v>2377.9296899999981</c:v>
                </c:pt>
                <c:pt idx="20810">
                  <c:v>2377.9296899999981</c:v>
                </c:pt>
                <c:pt idx="20811">
                  <c:v>2377.9296899999981</c:v>
                </c:pt>
                <c:pt idx="20812">
                  <c:v>2377.9296899999981</c:v>
                </c:pt>
                <c:pt idx="20813">
                  <c:v>2380.3710900000019</c:v>
                </c:pt>
                <c:pt idx="20814">
                  <c:v>2380.3710900000019</c:v>
                </c:pt>
                <c:pt idx="20815">
                  <c:v>2380.3710900000019</c:v>
                </c:pt>
                <c:pt idx="20816">
                  <c:v>2380.3710900000019</c:v>
                </c:pt>
                <c:pt idx="20817">
                  <c:v>2377.9296899999981</c:v>
                </c:pt>
                <c:pt idx="20818">
                  <c:v>2380.3710900000019</c:v>
                </c:pt>
                <c:pt idx="20819">
                  <c:v>2377.9296899999981</c:v>
                </c:pt>
                <c:pt idx="20820">
                  <c:v>2380.3710900000019</c:v>
                </c:pt>
                <c:pt idx="20821">
                  <c:v>2377.9296899999981</c:v>
                </c:pt>
                <c:pt idx="20822">
                  <c:v>2380.3710900000019</c:v>
                </c:pt>
                <c:pt idx="20823">
                  <c:v>2380.3710900000019</c:v>
                </c:pt>
                <c:pt idx="20824">
                  <c:v>2380.3710900000019</c:v>
                </c:pt>
                <c:pt idx="20825">
                  <c:v>2377.9296899999981</c:v>
                </c:pt>
                <c:pt idx="20826">
                  <c:v>2377.9296899999981</c:v>
                </c:pt>
                <c:pt idx="20827">
                  <c:v>2380.3710900000019</c:v>
                </c:pt>
                <c:pt idx="20828">
                  <c:v>2377.9296899999981</c:v>
                </c:pt>
                <c:pt idx="20829">
                  <c:v>2377.9296899999981</c:v>
                </c:pt>
                <c:pt idx="20830">
                  <c:v>2377.9296899999981</c:v>
                </c:pt>
                <c:pt idx="20831">
                  <c:v>2380.3710900000019</c:v>
                </c:pt>
                <c:pt idx="20832">
                  <c:v>2380.3710900000019</c:v>
                </c:pt>
                <c:pt idx="20833">
                  <c:v>2380.3710900000019</c:v>
                </c:pt>
                <c:pt idx="20834">
                  <c:v>2377.9296899999981</c:v>
                </c:pt>
                <c:pt idx="20835">
                  <c:v>2377.9296899999981</c:v>
                </c:pt>
                <c:pt idx="20836">
                  <c:v>2377.9296899999981</c:v>
                </c:pt>
                <c:pt idx="20837">
                  <c:v>2377.9296899999981</c:v>
                </c:pt>
                <c:pt idx="20838">
                  <c:v>2377.9296899999981</c:v>
                </c:pt>
                <c:pt idx="20839">
                  <c:v>2377.9296899999981</c:v>
                </c:pt>
                <c:pt idx="20840">
                  <c:v>2380.3710900000019</c:v>
                </c:pt>
                <c:pt idx="20841">
                  <c:v>2377.9296899999981</c:v>
                </c:pt>
                <c:pt idx="20842">
                  <c:v>2377.9296899999981</c:v>
                </c:pt>
                <c:pt idx="20843">
                  <c:v>2380.3710900000019</c:v>
                </c:pt>
                <c:pt idx="20844">
                  <c:v>2377.9296899999981</c:v>
                </c:pt>
                <c:pt idx="20845">
                  <c:v>2377.9296899999981</c:v>
                </c:pt>
                <c:pt idx="20846">
                  <c:v>2380.3710900000019</c:v>
                </c:pt>
                <c:pt idx="20847">
                  <c:v>2380.3710900000019</c:v>
                </c:pt>
                <c:pt idx="20848">
                  <c:v>2380.3710900000019</c:v>
                </c:pt>
                <c:pt idx="20849">
                  <c:v>2377.9296899999981</c:v>
                </c:pt>
                <c:pt idx="20850">
                  <c:v>2377.9296899999981</c:v>
                </c:pt>
                <c:pt idx="20851">
                  <c:v>2380.3710900000019</c:v>
                </c:pt>
                <c:pt idx="20852">
                  <c:v>2380.3710900000019</c:v>
                </c:pt>
                <c:pt idx="20853">
                  <c:v>2377.9296899999981</c:v>
                </c:pt>
                <c:pt idx="20854">
                  <c:v>2377.9296899999981</c:v>
                </c:pt>
                <c:pt idx="20855">
                  <c:v>2380.3710900000019</c:v>
                </c:pt>
                <c:pt idx="20856">
                  <c:v>2380.3710900000019</c:v>
                </c:pt>
                <c:pt idx="20857">
                  <c:v>2380.3710900000019</c:v>
                </c:pt>
                <c:pt idx="20858">
                  <c:v>2377.9296899999981</c:v>
                </c:pt>
                <c:pt idx="20859">
                  <c:v>2380.3710900000019</c:v>
                </c:pt>
                <c:pt idx="20860">
                  <c:v>2377.9296899999981</c:v>
                </c:pt>
                <c:pt idx="20861">
                  <c:v>2380.3710900000019</c:v>
                </c:pt>
                <c:pt idx="20862">
                  <c:v>2377.9296899999981</c:v>
                </c:pt>
                <c:pt idx="20863">
                  <c:v>2380.3710900000019</c:v>
                </c:pt>
                <c:pt idx="20864">
                  <c:v>2377.9296899999981</c:v>
                </c:pt>
                <c:pt idx="20865">
                  <c:v>2377.9296899999981</c:v>
                </c:pt>
                <c:pt idx="20866">
                  <c:v>2377.9296899999981</c:v>
                </c:pt>
                <c:pt idx="20867">
                  <c:v>2380.3710900000019</c:v>
                </c:pt>
                <c:pt idx="20868">
                  <c:v>2377.9296899999981</c:v>
                </c:pt>
                <c:pt idx="20869">
                  <c:v>2377.9296899999981</c:v>
                </c:pt>
                <c:pt idx="20870">
                  <c:v>2377.9296899999981</c:v>
                </c:pt>
                <c:pt idx="20871">
                  <c:v>2377.9296899999981</c:v>
                </c:pt>
                <c:pt idx="20872">
                  <c:v>2377.9296899999981</c:v>
                </c:pt>
                <c:pt idx="20873">
                  <c:v>2380.3710900000019</c:v>
                </c:pt>
                <c:pt idx="20874">
                  <c:v>2380.3710900000019</c:v>
                </c:pt>
                <c:pt idx="20875">
                  <c:v>2377.9296899999981</c:v>
                </c:pt>
                <c:pt idx="20876">
                  <c:v>2380.3710900000019</c:v>
                </c:pt>
                <c:pt idx="20877">
                  <c:v>2380.3710900000019</c:v>
                </c:pt>
                <c:pt idx="20878">
                  <c:v>2377.9296899999981</c:v>
                </c:pt>
                <c:pt idx="20879">
                  <c:v>2377.9296899999981</c:v>
                </c:pt>
                <c:pt idx="20880">
                  <c:v>2377.9296899999981</c:v>
                </c:pt>
                <c:pt idx="20881">
                  <c:v>2377.9296899999981</c:v>
                </c:pt>
                <c:pt idx="20882">
                  <c:v>2377.9296899999981</c:v>
                </c:pt>
                <c:pt idx="20883">
                  <c:v>2380.3710900000019</c:v>
                </c:pt>
                <c:pt idx="20884">
                  <c:v>2380.3710900000019</c:v>
                </c:pt>
                <c:pt idx="20885">
                  <c:v>2377.9296899999981</c:v>
                </c:pt>
                <c:pt idx="20886">
                  <c:v>2380.3710900000019</c:v>
                </c:pt>
                <c:pt idx="20887">
                  <c:v>2380.3710900000019</c:v>
                </c:pt>
                <c:pt idx="20888">
                  <c:v>2377.9296899999981</c:v>
                </c:pt>
                <c:pt idx="20889">
                  <c:v>2380.3710900000019</c:v>
                </c:pt>
                <c:pt idx="20890">
                  <c:v>2377.9296899999981</c:v>
                </c:pt>
                <c:pt idx="20891">
                  <c:v>2377.9296899999981</c:v>
                </c:pt>
                <c:pt idx="20892">
                  <c:v>2377.9296899999981</c:v>
                </c:pt>
                <c:pt idx="20893">
                  <c:v>2380.3710900000019</c:v>
                </c:pt>
                <c:pt idx="20894">
                  <c:v>2380.3710900000019</c:v>
                </c:pt>
                <c:pt idx="20895">
                  <c:v>2380.3710900000019</c:v>
                </c:pt>
                <c:pt idx="20896">
                  <c:v>2377.9296899999981</c:v>
                </c:pt>
                <c:pt idx="20897">
                  <c:v>2380.3710900000019</c:v>
                </c:pt>
                <c:pt idx="20898">
                  <c:v>2377.9296899999981</c:v>
                </c:pt>
                <c:pt idx="20899">
                  <c:v>2377.9296899999981</c:v>
                </c:pt>
                <c:pt idx="20900">
                  <c:v>2380.3710900000019</c:v>
                </c:pt>
                <c:pt idx="20901">
                  <c:v>2380.3710900000019</c:v>
                </c:pt>
                <c:pt idx="20902">
                  <c:v>2380.3710900000019</c:v>
                </c:pt>
                <c:pt idx="20903">
                  <c:v>2377.9296899999981</c:v>
                </c:pt>
                <c:pt idx="20904">
                  <c:v>2377.9296899999981</c:v>
                </c:pt>
                <c:pt idx="20905">
                  <c:v>2377.9296899999981</c:v>
                </c:pt>
                <c:pt idx="20906">
                  <c:v>2380.3710900000019</c:v>
                </c:pt>
                <c:pt idx="20907">
                  <c:v>2377.9296899999981</c:v>
                </c:pt>
                <c:pt idx="20908">
                  <c:v>2380.3710900000019</c:v>
                </c:pt>
                <c:pt idx="20909">
                  <c:v>2380.3710900000019</c:v>
                </c:pt>
                <c:pt idx="20910">
                  <c:v>2377.9296899999981</c:v>
                </c:pt>
                <c:pt idx="20911">
                  <c:v>2377.9296899999981</c:v>
                </c:pt>
                <c:pt idx="20912">
                  <c:v>2377.9296899999981</c:v>
                </c:pt>
                <c:pt idx="20913">
                  <c:v>2380.3710900000019</c:v>
                </c:pt>
                <c:pt idx="20914">
                  <c:v>2377.9296899999981</c:v>
                </c:pt>
                <c:pt idx="20915">
                  <c:v>2380.3710900000019</c:v>
                </c:pt>
                <c:pt idx="20916">
                  <c:v>2377.9296899999981</c:v>
                </c:pt>
                <c:pt idx="20917">
                  <c:v>2377.9296899999981</c:v>
                </c:pt>
                <c:pt idx="20918">
                  <c:v>2377.9296899999981</c:v>
                </c:pt>
                <c:pt idx="20919">
                  <c:v>2380.3710900000019</c:v>
                </c:pt>
                <c:pt idx="20920">
                  <c:v>2380.3710900000019</c:v>
                </c:pt>
                <c:pt idx="20921">
                  <c:v>2377.9296899999981</c:v>
                </c:pt>
                <c:pt idx="20922">
                  <c:v>2377.9296899999981</c:v>
                </c:pt>
                <c:pt idx="20923">
                  <c:v>2380.3710900000019</c:v>
                </c:pt>
                <c:pt idx="20924">
                  <c:v>2377.9296899999981</c:v>
                </c:pt>
                <c:pt idx="20925">
                  <c:v>2380.3710900000019</c:v>
                </c:pt>
                <c:pt idx="20926">
                  <c:v>2377.9296899999981</c:v>
                </c:pt>
                <c:pt idx="20927">
                  <c:v>2377.9296899999981</c:v>
                </c:pt>
                <c:pt idx="20928">
                  <c:v>2377.9296899999981</c:v>
                </c:pt>
                <c:pt idx="20929">
                  <c:v>2380.3710900000019</c:v>
                </c:pt>
                <c:pt idx="20930">
                  <c:v>2380.3710900000019</c:v>
                </c:pt>
                <c:pt idx="20931">
                  <c:v>2380.3710900000019</c:v>
                </c:pt>
                <c:pt idx="20932">
                  <c:v>2377.9296899999981</c:v>
                </c:pt>
                <c:pt idx="20933">
                  <c:v>2380.3710900000019</c:v>
                </c:pt>
                <c:pt idx="20934">
                  <c:v>2380.3710900000019</c:v>
                </c:pt>
                <c:pt idx="20935">
                  <c:v>2380.3710900000019</c:v>
                </c:pt>
                <c:pt idx="20936">
                  <c:v>2380.3710900000019</c:v>
                </c:pt>
                <c:pt idx="20937">
                  <c:v>2377.9296899999981</c:v>
                </c:pt>
                <c:pt idx="20938">
                  <c:v>2380.3710900000019</c:v>
                </c:pt>
                <c:pt idx="20939">
                  <c:v>2380.3710900000019</c:v>
                </c:pt>
                <c:pt idx="20940">
                  <c:v>2380.3710900000019</c:v>
                </c:pt>
                <c:pt idx="20941">
                  <c:v>2377.9296899999981</c:v>
                </c:pt>
                <c:pt idx="20942">
                  <c:v>2377.9296899999981</c:v>
                </c:pt>
                <c:pt idx="20943">
                  <c:v>2377.9296899999981</c:v>
                </c:pt>
                <c:pt idx="20944">
                  <c:v>2380.3710900000019</c:v>
                </c:pt>
                <c:pt idx="20945">
                  <c:v>2377.9296899999981</c:v>
                </c:pt>
                <c:pt idx="20946">
                  <c:v>2380.3710900000019</c:v>
                </c:pt>
                <c:pt idx="20947">
                  <c:v>2377.9296899999981</c:v>
                </c:pt>
                <c:pt idx="20948">
                  <c:v>2380.3710900000019</c:v>
                </c:pt>
                <c:pt idx="20949">
                  <c:v>2380.3710900000019</c:v>
                </c:pt>
                <c:pt idx="20950">
                  <c:v>2380.3710900000019</c:v>
                </c:pt>
                <c:pt idx="20951">
                  <c:v>2377.9296899999981</c:v>
                </c:pt>
                <c:pt idx="20952">
                  <c:v>2377.9296899999981</c:v>
                </c:pt>
                <c:pt idx="20953">
                  <c:v>2377.9296899999981</c:v>
                </c:pt>
                <c:pt idx="20954">
                  <c:v>2380.3710900000019</c:v>
                </c:pt>
                <c:pt idx="20955">
                  <c:v>2377.9296899999981</c:v>
                </c:pt>
                <c:pt idx="20956">
                  <c:v>2380.3710900000019</c:v>
                </c:pt>
                <c:pt idx="20957">
                  <c:v>2380.3710900000019</c:v>
                </c:pt>
                <c:pt idx="20958">
                  <c:v>2380.3710900000019</c:v>
                </c:pt>
                <c:pt idx="20959">
                  <c:v>2377.9296899999981</c:v>
                </c:pt>
                <c:pt idx="20960">
                  <c:v>2377.9296899999981</c:v>
                </c:pt>
                <c:pt idx="20961">
                  <c:v>2377.9296899999981</c:v>
                </c:pt>
                <c:pt idx="20962">
                  <c:v>2377.9296899999981</c:v>
                </c:pt>
                <c:pt idx="20963">
                  <c:v>2380.3710900000019</c:v>
                </c:pt>
                <c:pt idx="20964">
                  <c:v>2377.9296899999981</c:v>
                </c:pt>
                <c:pt idx="20965">
                  <c:v>2377.9296899999981</c:v>
                </c:pt>
                <c:pt idx="20966">
                  <c:v>2380.3710900000019</c:v>
                </c:pt>
                <c:pt idx="20967">
                  <c:v>2377.9296899999981</c:v>
                </c:pt>
                <c:pt idx="20968">
                  <c:v>2377.9296899999981</c:v>
                </c:pt>
                <c:pt idx="20969">
                  <c:v>2380.3710900000019</c:v>
                </c:pt>
                <c:pt idx="20970">
                  <c:v>2377.9296899999981</c:v>
                </c:pt>
                <c:pt idx="20971">
                  <c:v>2380.3710900000019</c:v>
                </c:pt>
                <c:pt idx="20972">
                  <c:v>2377.9296899999981</c:v>
                </c:pt>
                <c:pt idx="20973">
                  <c:v>2377.9296899999981</c:v>
                </c:pt>
                <c:pt idx="20974">
                  <c:v>2380.3710900000019</c:v>
                </c:pt>
                <c:pt idx="20975">
                  <c:v>2380.3710900000019</c:v>
                </c:pt>
                <c:pt idx="20976">
                  <c:v>2377.9296899999981</c:v>
                </c:pt>
                <c:pt idx="20977">
                  <c:v>2377.9296899999981</c:v>
                </c:pt>
                <c:pt idx="20978">
                  <c:v>2380.3710900000019</c:v>
                </c:pt>
                <c:pt idx="20979">
                  <c:v>2380.3710900000019</c:v>
                </c:pt>
                <c:pt idx="20980">
                  <c:v>2380.3710900000019</c:v>
                </c:pt>
                <c:pt idx="20981">
                  <c:v>2377.9296899999981</c:v>
                </c:pt>
                <c:pt idx="20982">
                  <c:v>2380.3710900000019</c:v>
                </c:pt>
                <c:pt idx="20983">
                  <c:v>2377.9296899999981</c:v>
                </c:pt>
                <c:pt idx="20984">
                  <c:v>2377.9296899999981</c:v>
                </c:pt>
                <c:pt idx="20985">
                  <c:v>2377.9296899999981</c:v>
                </c:pt>
                <c:pt idx="20986">
                  <c:v>2377.9296899999981</c:v>
                </c:pt>
                <c:pt idx="20987">
                  <c:v>2380.3710900000019</c:v>
                </c:pt>
                <c:pt idx="20988">
                  <c:v>2377.9296899999981</c:v>
                </c:pt>
                <c:pt idx="20989">
                  <c:v>2377.9296899999981</c:v>
                </c:pt>
                <c:pt idx="20990">
                  <c:v>2380.3710900000019</c:v>
                </c:pt>
                <c:pt idx="20991">
                  <c:v>2380.3710900000019</c:v>
                </c:pt>
                <c:pt idx="20992">
                  <c:v>2377.9296899999981</c:v>
                </c:pt>
                <c:pt idx="20993">
                  <c:v>2377.9296899999981</c:v>
                </c:pt>
                <c:pt idx="20994">
                  <c:v>2377.9296899999981</c:v>
                </c:pt>
                <c:pt idx="20995">
                  <c:v>2377.9296899999981</c:v>
                </c:pt>
                <c:pt idx="20996">
                  <c:v>2377.9296899999981</c:v>
                </c:pt>
                <c:pt idx="20997">
                  <c:v>2380.3710900000019</c:v>
                </c:pt>
                <c:pt idx="20998">
                  <c:v>2377.9296899999981</c:v>
                </c:pt>
                <c:pt idx="20999">
                  <c:v>2377.9296899999981</c:v>
                </c:pt>
                <c:pt idx="21000">
                  <c:v>2377.9296899999981</c:v>
                </c:pt>
                <c:pt idx="21001">
                  <c:v>2377.9296899999981</c:v>
                </c:pt>
                <c:pt idx="21002">
                  <c:v>2377.9296899999981</c:v>
                </c:pt>
                <c:pt idx="21003">
                  <c:v>2377.9296899999981</c:v>
                </c:pt>
                <c:pt idx="21004">
                  <c:v>2377.9296899999981</c:v>
                </c:pt>
                <c:pt idx="21005">
                  <c:v>2380.3710900000019</c:v>
                </c:pt>
                <c:pt idx="21006">
                  <c:v>2377.9296899999981</c:v>
                </c:pt>
                <c:pt idx="21007">
                  <c:v>2377.9296899999981</c:v>
                </c:pt>
                <c:pt idx="21008">
                  <c:v>2380.3710900000019</c:v>
                </c:pt>
                <c:pt idx="21009">
                  <c:v>2380.3710900000019</c:v>
                </c:pt>
                <c:pt idx="21010">
                  <c:v>2377.9296899999981</c:v>
                </c:pt>
                <c:pt idx="21011">
                  <c:v>2380.3710900000019</c:v>
                </c:pt>
                <c:pt idx="21012">
                  <c:v>2377.9296899999981</c:v>
                </c:pt>
                <c:pt idx="21013">
                  <c:v>2380.3710900000019</c:v>
                </c:pt>
                <c:pt idx="21014">
                  <c:v>2380.3710900000019</c:v>
                </c:pt>
                <c:pt idx="21015">
                  <c:v>2377.9296899999981</c:v>
                </c:pt>
                <c:pt idx="21016">
                  <c:v>2377.9296899999981</c:v>
                </c:pt>
                <c:pt idx="21017">
                  <c:v>2380.3710900000019</c:v>
                </c:pt>
                <c:pt idx="21018">
                  <c:v>2380.3710900000019</c:v>
                </c:pt>
                <c:pt idx="21019">
                  <c:v>2377.9296899999981</c:v>
                </c:pt>
                <c:pt idx="21020">
                  <c:v>2377.9296899999981</c:v>
                </c:pt>
                <c:pt idx="21021">
                  <c:v>2377.9296899999981</c:v>
                </c:pt>
                <c:pt idx="21022">
                  <c:v>2377.9296899999981</c:v>
                </c:pt>
                <c:pt idx="21023">
                  <c:v>2380.3710900000019</c:v>
                </c:pt>
                <c:pt idx="21024">
                  <c:v>2377.9296899999981</c:v>
                </c:pt>
                <c:pt idx="21025">
                  <c:v>2380.3710900000019</c:v>
                </c:pt>
                <c:pt idx="21026">
                  <c:v>2380.3710900000019</c:v>
                </c:pt>
                <c:pt idx="21027">
                  <c:v>2380.3710900000019</c:v>
                </c:pt>
                <c:pt idx="21028">
                  <c:v>2380.3710900000019</c:v>
                </c:pt>
                <c:pt idx="21029">
                  <c:v>2377.9296899999981</c:v>
                </c:pt>
                <c:pt idx="21030">
                  <c:v>2377.9296899999981</c:v>
                </c:pt>
                <c:pt idx="21031">
                  <c:v>2377.9296899999981</c:v>
                </c:pt>
                <c:pt idx="21032">
                  <c:v>2377.9296899999981</c:v>
                </c:pt>
                <c:pt idx="21033">
                  <c:v>2380.3710900000019</c:v>
                </c:pt>
                <c:pt idx="21034">
                  <c:v>2377.9296899999981</c:v>
                </c:pt>
                <c:pt idx="21035">
                  <c:v>2380.3710900000019</c:v>
                </c:pt>
                <c:pt idx="21036">
                  <c:v>2380.3710900000019</c:v>
                </c:pt>
                <c:pt idx="21037">
                  <c:v>2377.9296899999981</c:v>
                </c:pt>
                <c:pt idx="21038">
                  <c:v>2380.3710900000019</c:v>
                </c:pt>
                <c:pt idx="21039">
                  <c:v>2377.9296899999981</c:v>
                </c:pt>
                <c:pt idx="21040">
                  <c:v>2377.9296899999981</c:v>
                </c:pt>
                <c:pt idx="21041">
                  <c:v>2377.9296899999981</c:v>
                </c:pt>
                <c:pt idx="21042">
                  <c:v>2377.9296899999981</c:v>
                </c:pt>
                <c:pt idx="21043">
                  <c:v>2380.3710900000019</c:v>
                </c:pt>
                <c:pt idx="21044">
                  <c:v>2377.9296899999981</c:v>
                </c:pt>
                <c:pt idx="21045">
                  <c:v>2377.9296899999981</c:v>
                </c:pt>
                <c:pt idx="21046">
                  <c:v>2380.3710900000019</c:v>
                </c:pt>
                <c:pt idx="21047">
                  <c:v>2377.9296899999981</c:v>
                </c:pt>
                <c:pt idx="21048">
                  <c:v>2377.9296899999981</c:v>
                </c:pt>
                <c:pt idx="21049">
                  <c:v>2380.3710900000019</c:v>
                </c:pt>
                <c:pt idx="21050">
                  <c:v>2380.3710900000019</c:v>
                </c:pt>
                <c:pt idx="21051">
                  <c:v>2377.9296899999981</c:v>
                </c:pt>
                <c:pt idx="21052">
                  <c:v>2377.9296899999981</c:v>
                </c:pt>
                <c:pt idx="21053">
                  <c:v>2377.9296899999981</c:v>
                </c:pt>
                <c:pt idx="21054">
                  <c:v>2377.9296899999981</c:v>
                </c:pt>
                <c:pt idx="21055">
                  <c:v>2377.9296899999981</c:v>
                </c:pt>
                <c:pt idx="21056">
                  <c:v>2377.9296899999981</c:v>
                </c:pt>
                <c:pt idx="21057">
                  <c:v>2377.9296899999981</c:v>
                </c:pt>
                <c:pt idx="21058">
                  <c:v>2377.9296899999981</c:v>
                </c:pt>
                <c:pt idx="21059">
                  <c:v>2380.3710900000019</c:v>
                </c:pt>
                <c:pt idx="21060">
                  <c:v>2377.9296899999981</c:v>
                </c:pt>
                <c:pt idx="21061">
                  <c:v>2380.3710900000019</c:v>
                </c:pt>
                <c:pt idx="21062">
                  <c:v>2377.9296899999981</c:v>
                </c:pt>
                <c:pt idx="21063">
                  <c:v>2377.9296899999981</c:v>
                </c:pt>
                <c:pt idx="21064">
                  <c:v>2380.3710900000019</c:v>
                </c:pt>
                <c:pt idx="21065">
                  <c:v>2377.9296899999981</c:v>
                </c:pt>
                <c:pt idx="21066">
                  <c:v>2377.9296899999981</c:v>
                </c:pt>
                <c:pt idx="21067">
                  <c:v>2377.9296899999981</c:v>
                </c:pt>
                <c:pt idx="21068">
                  <c:v>2377.9296899999981</c:v>
                </c:pt>
                <c:pt idx="21069">
                  <c:v>2380.3710900000019</c:v>
                </c:pt>
                <c:pt idx="21070">
                  <c:v>2377.9296899999981</c:v>
                </c:pt>
                <c:pt idx="21071">
                  <c:v>2377.9296899999981</c:v>
                </c:pt>
                <c:pt idx="21072">
                  <c:v>2377.9296899999981</c:v>
                </c:pt>
                <c:pt idx="21073">
                  <c:v>2380.3710900000019</c:v>
                </c:pt>
                <c:pt idx="21074">
                  <c:v>2377.9296899999981</c:v>
                </c:pt>
                <c:pt idx="21075">
                  <c:v>2377.9296899999981</c:v>
                </c:pt>
                <c:pt idx="21076">
                  <c:v>2377.9296899999981</c:v>
                </c:pt>
                <c:pt idx="21077">
                  <c:v>2380.3710900000019</c:v>
                </c:pt>
                <c:pt idx="21078">
                  <c:v>2380.3710900000019</c:v>
                </c:pt>
                <c:pt idx="21079">
                  <c:v>2377.9296899999981</c:v>
                </c:pt>
                <c:pt idx="21080">
                  <c:v>2380.3710900000019</c:v>
                </c:pt>
                <c:pt idx="21081">
                  <c:v>2380.3710900000019</c:v>
                </c:pt>
                <c:pt idx="21082">
                  <c:v>2377.9296899999981</c:v>
                </c:pt>
                <c:pt idx="21083">
                  <c:v>2380.3710900000019</c:v>
                </c:pt>
                <c:pt idx="21084">
                  <c:v>2377.9296899999981</c:v>
                </c:pt>
                <c:pt idx="21085">
                  <c:v>2380.3710900000019</c:v>
                </c:pt>
                <c:pt idx="21086">
                  <c:v>2377.9296899999981</c:v>
                </c:pt>
                <c:pt idx="21087">
                  <c:v>2377.9296899999981</c:v>
                </c:pt>
                <c:pt idx="21088">
                  <c:v>2377.9296899999981</c:v>
                </c:pt>
                <c:pt idx="21089">
                  <c:v>2377.9296899999981</c:v>
                </c:pt>
                <c:pt idx="21090">
                  <c:v>2377.9296899999981</c:v>
                </c:pt>
                <c:pt idx="21091">
                  <c:v>2377.9296899999981</c:v>
                </c:pt>
                <c:pt idx="21092">
                  <c:v>2377.9296899999981</c:v>
                </c:pt>
                <c:pt idx="21093">
                  <c:v>2377.9296899999981</c:v>
                </c:pt>
                <c:pt idx="21094">
                  <c:v>2377.9296899999981</c:v>
                </c:pt>
                <c:pt idx="21095">
                  <c:v>2377.9296899999981</c:v>
                </c:pt>
                <c:pt idx="21096">
                  <c:v>2377.9296899999981</c:v>
                </c:pt>
                <c:pt idx="21097">
                  <c:v>2380.3710900000019</c:v>
                </c:pt>
                <c:pt idx="21098">
                  <c:v>2380.3710900000019</c:v>
                </c:pt>
                <c:pt idx="21099">
                  <c:v>2377.9296899999981</c:v>
                </c:pt>
                <c:pt idx="21100">
                  <c:v>2380.3710900000019</c:v>
                </c:pt>
                <c:pt idx="21101">
                  <c:v>2377.9296899999981</c:v>
                </c:pt>
                <c:pt idx="21102">
                  <c:v>2380.3710900000019</c:v>
                </c:pt>
                <c:pt idx="21103">
                  <c:v>2377.9296899999981</c:v>
                </c:pt>
                <c:pt idx="21104">
                  <c:v>2377.9296899999981</c:v>
                </c:pt>
                <c:pt idx="21105">
                  <c:v>2380.3710900000019</c:v>
                </c:pt>
                <c:pt idx="21106">
                  <c:v>2380.3710900000019</c:v>
                </c:pt>
                <c:pt idx="21107">
                  <c:v>2377.9296899999981</c:v>
                </c:pt>
                <c:pt idx="21108">
                  <c:v>2377.9296899999981</c:v>
                </c:pt>
                <c:pt idx="21109">
                  <c:v>2380.3710900000019</c:v>
                </c:pt>
                <c:pt idx="21110">
                  <c:v>2377.9296899999981</c:v>
                </c:pt>
                <c:pt idx="21111">
                  <c:v>2377.9296899999981</c:v>
                </c:pt>
                <c:pt idx="21112">
                  <c:v>2380.3710900000019</c:v>
                </c:pt>
                <c:pt idx="21113">
                  <c:v>2377.9296899999981</c:v>
                </c:pt>
                <c:pt idx="21114">
                  <c:v>2377.9296899999981</c:v>
                </c:pt>
                <c:pt idx="21115">
                  <c:v>2377.9296899999981</c:v>
                </c:pt>
                <c:pt idx="21116">
                  <c:v>2380.3710900000019</c:v>
                </c:pt>
                <c:pt idx="21117">
                  <c:v>2377.9296899999981</c:v>
                </c:pt>
                <c:pt idx="21118">
                  <c:v>2377.9296899999981</c:v>
                </c:pt>
                <c:pt idx="21119">
                  <c:v>2377.9296899999981</c:v>
                </c:pt>
                <c:pt idx="21120">
                  <c:v>2377.9296899999981</c:v>
                </c:pt>
                <c:pt idx="21121">
                  <c:v>2377.9296899999981</c:v>
                </c:pt>
                <c:pt idx="21122">
                  <c:v>2377.9296899999981</c:v>
                </c:pt>
                <c:pt idx="21123">
                  <c:v>2377.9296899999981</c:v>
                </c:pt>
                <c:pt idx="21124">
                  <c:v>2377.9296899999981</c:v>
                </c:pt>
                <c:pt idx="21125">
                  <c:v>2377.9296899999981</c:v>
                </c:pt>
                <c:pt idx="21126">
                  <c:v>2377.9296899999981</c:v>
                </c:pt>
                <c:pt idx="21127">
                  <c:v>2377.9296899999981</c:v>
                </c:pt>
                <c:pt idx="21128">
                  <c:v>2380.3710900000019</c:v>
                </c:pt>
                <c:pt idx="21129">
                  <c:v>2377.9296899999981</c:v>
                </c:pt>
                <c:pt idx="21130">
                  <c:v>2380.3710900000019</c:v>
                </c:pt>
                <c:pt idx="21131">
                  <c:v>2377.9296899999981</c:v>
                </c:pt>
                <c:pt idx="21132">
                  <c:v>2380.3710900000019</c:v>
                </c:pt>
                <c:pt idx="21133">
                  <c:v>2377.9296899999981</c:v>
                </c:pt>
                <c:pt idx="21134">
                  <c:v>2380.3710900000019</c:v>
                </c:pt>
                <c:pt idx="21135">
                  <c:v>2377.9296899999981</c:v>
                </c:pt>
                <c:pt idx="21136">
                  <c:v>2377.9296899999981</c:v>
                </c:pt>
                <c:pt idx="21137">
                  <c:v>2377.9296899999981</c:v>
                </c:pt>
                <c:pt idx="21138">
                  <c:v>2377.9296899999981</c:v>
                </c:pt>
                <c:pt idx="21139">
                  <c:v>2377.9296899999981</c:v>
                </c:pt>
                <c:pt idx="21140">
                  <c:v>2377.9296899999981</c:v>
                </c:pt>
                <c:pt idx="21141">
                  <c:v>2377.9296899999981</c:v>
                </c:pt>
                <c:pt idx="21142">
                  <c:v>2377.9296899999981</c:v>
                </c:pt>
                <c:pt idx="21143">
                  <c:v>2380.3710900000019</c:v>
                </c:pt>
                <c:pt idx="21144">
                  <c:v>2380.3710900000019</c:v>
                </c:pt>
                <c:pt idx="21145">
                  <c:v>2377.9296899999981</c:v>
                </c:pt>
                <c:pt idx="21146">
                  <c:v>2380.3710900000019</c:v>
                </c:pt>
                <c:pt idx="21147">
                  <c:v>2377.9296899999981</c:v>
                </c:pt>
                <c:pt idx="21148">
                  <c:v>2377.9296899999981</c:v>
                </c:pt>
                <c:pt idx="21149">
                  <c:v>2377.9296899999981</c:v>
                </c:pt>
                <c:pt idx="21150">
                  <c:v>2380.3710900000019</c:v>
                </c:pt>
                <c:pt idx="21151">
                  <c:v>2377.9296899999981</c:v>
                </c:pt>
                <c:pt idx="21152">
                  <c:v>2380.3710900000019</c:v>
                </c:pt>
                <c:pt idx="21153">
                  <c:v>2377.9296899999981</c:v>
                </c:pt>
                <c:pt idx="21154">
                  <c:v>2380.3710900000019</c:v>
                </c:pt>
                <c:pt idx="21155">
                  <c:v>2377.9296899999981</c:v>
                </c:pt>
                <c:pt idx="21156">
                  <c:v>2380.3710900000019</c:v>
                </c:pt>
                <c:pt idx="21157">
                  <c:v>2377.9296899999981</c:v>
                </c:pt>
                <c:pt idx="21158">
                  <c:v>2377.9296899999981</c:v>
                </c:pt>
                <c:pt idx="21159">
                  <c:v>2377.9296899999981</c:v>
                </c:pt>
                <c:pt idx="21160">
                  <c:v>2380.3710900000019</c:v>
                </c:pt>
                <c:pt idx="21161">
                  <c:v>2377.9296899999981</c:v>
                </c:pt>
                <c:pt idx="21162">
                  <c:v>2377.9296899999981</c:v>
                </c:pt>
                <c:pt idx="21163">
                  <c:v>2377.9296899999981</c:v>
                </c:pt>
                <c:pt idx="21164">
                  <c:v>2377.9296899999981</c:v>
                </c:pt>
                <c:pt idx="21165">
                  <c:v>2380.3710900000019</c:v>
                </c:pt>
                <c:pt idx="21166">
                  <c:v>2380.3710900000019</c:v>
                </c:pt>
                <c:pt idx="21167">
                  <c:v>2377.9296899999981</c:v>
                </c:pt>
                <c:pt idx="21168">
                  <c:v>2380.3710900000019</c:v>
                </c:pt>
                <c:pt idx="21169">
                  <c:v>2377.9296899999981</c:v>
                </c:pt>
                <c:pt idx="21170">
                  <c:v>2377.9296899999981</c:v>
                </c:pt>
                <c:pt idx="21171">
                  <c:v>2380.3710900000019</c:v>
                </c:pt>
                <c:pt idx="21172">
                  <c:v>2377.9296899999981</c:v>
                </c:pt>
                <c:pt idx="21173">
                  <c:v>2380.3710900000019</c:v>
                </c:pt>
                <c:pt idx="21174">
                  <c:v>2377.9296899999981</c:v>
                </c:pt>
                <c:pt idx="21175">
                  <c:v>2380.3710900000019</c:v>
                </c:pt>
                <c:pt idx="21176">
                  <c:v>2377.9296899999981</c:v>
                </c:pt>
                <c:pt idx="21177">
                  <c:v>2377.9296899999981</c:v>
                </c:pt>
                <c:pt idx="21178">
                  <c:v>2377.9296899999981</c:v>
                </c:pt>
                <c:pt idx="21179">
                  <c:v>2380.3710900000019</c:v>
                </c:pt>
                <c:pt idx="21180">
                  <c:v>2377.9296899999981</c:v>
                </c:pt>
                <c:pt idx="21181">
                  <c:v>2377.9296899999981</c:v>
                </c:pt>
                <c:pt idx="21182">
                  <c:v>2377.9296899999981</c:v>
                </c:pt>
                <c:pt idx="21183">
                  <c:v>2380.3710900000019</c:v>
                </c:pt>
                <c:pt idx="21184">
                  <c:v>2377.9296899999981</c:v>
                </c:pt>
                <c:pt idx="21185">
                  <c:v>2377.9296899999981</c:v>
                </c:pt>
                <c:pt idx="21186">
                  <c:v>2377.9296899999981</c:v>
                </c:pt>
                <c:pt idx="21187">
                  <c:v>2380.3710900000019</c:v>
                </c:pt>
                <c:pt idx="21188">
                  <c:v>2377.9296899999981</c:v>
                </c:pt>
                <c:pt idx="21189">
                  <c:v>2380.3710900000019</c:v>
                </c:pt>
                <c:pt idx="21190">
                  <c:v>2380.3710900000019</c:v>
                </c:pt>
                <c:pt idx="21191">
                  <c:v>2377.9296899999981</c:v>
                </c:pt>
                <c:pt idx="21192">
                  <c:v>2380.3710900000019</c:v>
                </c:pt>
                <c:pt idx="21193">
                  <c:v>2377.9296899999981</c:v>
                </c:pt>
                <c:pt idx="21194">
                  <c:v>2380.3710900000019</c:v>
                </c:pt>
                <c:pt idx="21195">
                  <c:v>2377.9296899999981</c:v>
                </c:pt>
                <c:pt idx="21196">
                  <c:v>2377.9296899999981</c:v>
                </c:pt>
                <c:pt idx="21197">
                  <c:v>2377.9296899999981</c:v>
                </c:pt>
                <c:pt idx="21198">
                  <c:v>2380.3710900000019</c:v>
                </c:pt>
                <c:pt idx="21199">
                  <c:v>2377.9296899999981</c:v>
                </c:pt>
                <c:pt idx="21200">
                  <c:v>2377.9296899999981</c:v>
                </c:pt>
                <c:pt idx="21201">
                  <c:v>2377.9296899999981</c:v>
                </c:pt>
                <c:pt idx="21202">
                  <c:v>2377.9296899999981</c:v>
                </c:pt>
                <c:pt idx="21203">
                  <c:v>2380.3710900000019</c:v>
                </c:pt>
                <c:pt idx="21204">
                  <c:v>2377.9296899999981</c:v>
                </c:pt>
                <c:pt idx="21205">
                  <c:v>2380.3710900000019</c:v>
                </c:pt>
                <c:pt idx="21206">
                  <c:v>2377.9296899999981</c:v>
                </c:pt>
                <c:pt idx="21207">
                  <c:v>2377.9296899999981</c:v>
                </c:pt>
                <c:pt idx="21208">
                  <c:v>2377.9296899999981</c:v>
                </c:pt>
                <c:pt idx="21209">
                  <c:v>2377.9296899999981</c:v>
                </c:pt>
                <c:pt idx="21210">
                  <c:v>2377.9296899999981</c:v>
                </c:pt>
                <c:pt idx="21211">
                  <c:v>2380.3710900000019</c:v>
                </c:pt>
                <c:pt idx="21212">
                  <c:v>2377.9296899999981</c:v>
                </c:pt>
                <c:pt idx="21213">
                  <c:v>2377.9296899999981</c:v>
                </c:pt>
                <c:pt idx="21214">
                  <c:v>2377.9296899999981</c:v>
                </c:pt>
                <c:pt idx="21215">
                  <c:v>2380.3710900000019</c:v>
                </c:pt>
                <c:pt idx="21216">
                  <c:v>2377.9296899999981</c:v>
                </c:pt>
                <c:pt idx="21217">
                  <c:v>2377.9296899999981</c:v>
                </c:pt>
                <c:pt idx="21218">
                  <c:v>2377.9296899999981</c:v>
                </c:pt>
                <c:pt idx="21219">
                  <c:v>2377.9296899999981</c:v>
                </c:pt>
                <c:pt idx="21220">
                  <c:v>2377.9296899999981</c:v>
                </c:pt>
                <c:pt idx="21221">
                  <c:v>2380.3710900000019</c:v>
                </c:pt>
                <c:pt idx="21222">
                  <c:v>2377.9296899999981</c:v>
                </c:pt>
                <c:pt idx="21223">
                  <c:v>2377.9296899999981</c:v>
                </c:pt>
                <c:pt idx="21224">
                  <c:v>2377.9296899999981</c:v>
                </c:pt>
                <c:pt idx="21225">
                  <c:v>2377.9296899999981</c:v>
                </c:pt>
                <c:pt idx="21226">
                  <c:v>2380.3710900000019</c:v>
                </c:pt>
                <c:pt idx="21227">
                  <c:v>2380.3710900000019</c:v>
                </c:pt>
                <c:pt idx="21228">
                  <c:v>2377.9296899999981</c:v>
                </c:pt>
                <c:pt idx="21229">
                  <c:v>2380.3710900000019</c:v>
                </c:pt>
                <c:pt idx="21230">
                  <c:v>2380.3710900000019</c:v>
                </c:pt>
                <c:pt idx="21231">
                  <c:v>2380.3710900000019</c:v>
                </c:pt>
                <c:pt idx="21232">
                  <c:v>2377.9296899999981</c:v>
                </c:pt>
                <c:pt idx="21233">
                  <c:v>2380.3710900000019</c:v>
                </c:pt>
                <c:pt idx="21234">
                  <c:v>2377.9296899999981</c:v>
                </c:pt>
                <c:pt idx="21235">
                  <c:v>2377.9296899999981</c:v>
                </c:pt>
                <c:pt idx="21236">
                  <c:v>2377.9296899999981</c:v>
                </c:pt>
                <c:pt idx="21237">
                  <c:v>2377.9296899999981</c:v>
                </c:pt>
                <c:pt idx="21238">
                  <c:v>2377.9296899999981</c:v>
                </c:pt>
                <c:pt idx="21239">
                  <c:v>2380.3710900000019</c:v>
                </c:pt>
                <c:pt idx="21240">
                  <c:v>2380.3710900000019</c:v>
                </c:pt>
                <c:pt idx="21241">
                  <c:v>2377.9296899999981</c:v>
                </c:pt>
                <c:pt idx="21242">
                  <c:v>2377.9296899999981</c:v>
                </c:pt>
                <c:pt idx="21243">
                  <c:v>2377.9296899999981</c:v>
                </c:pt>
                <c:pt idx="21244">
                  <c:v>2380.3710900000019</c:v>
                </c:pt>
                <c:pt idx="21245">
                  <c:v>2380.3710900000019</c:v>
                </c:pt>
                <c:pt idx="21246">
                  <c:v>2377.9296899999981</c:v>
                </c:pt>
                <c:pt idx="21247">
                  <c:v>2377.9296899999981</c:v>
                </c:pt>
                <c:pt idx="21248">
                  <c:v>2377.9296899999981</c:v>
                </c:pt>
                <c:pt idx="21249">
                  <c:v>2380.3710900000019</c:v>
                </c:pt>
                <c:pt idx="21250">
                  <c:v>2377.9296899999981</c:v>
                </c:pt>
                <c:pt idx="21251">
                  <c:v>2380.3710900000019</c:v>
                </c:pt>
                <c:pt idx="21252">
                  <c:v>2380.3710900000019</c:v>
                </c:pt>
                <c:pt idx="21253">
                  <c:v>2380.3710900000019</c:v>
                </c:pt>
                <c:pt idx="21254">
                  <c:v>2380.3710900000019</c:v>
                </c:pt>
                <c:pt idx="21255">
                  <c:v>2377.9296899999981</c:v>
                </c:pt>
                <c:pt idx="21256">
                  <c:v>2380.3710900000019</c:v>
                </c:pt>
                <c:pt idx="21257">
                  <c:v>2380.3710900000019</c:v>
                </c:pt>
                <c:pt idx="21258">
                  <c:v>2377.9296899999981</c:v>
                </c:pt>
                <c:pt idx="21259">
                  <c:v>2377.9296899999981</c:v>
                </c:pt>
                <c:pt idx="21260">
                  <c:v>2377.9296899999981</c:v>
                </c:pt>
                <c:pt idx="21261">
                  <c:v>2377.9296899999981</c:v>
                </c:pt>
                <c:pt idx="21262">
                  <c:v>2377.9296899999981</c:v>
                </c:pt>
                <c:pt idx="21263">
                  <c:v>2377.9296899999981</c:v>
                </c:pt>
                <c:pt idx="21264">
                  <c:v>2377.9296899999981</c:v>
                </c:pt>
                <c:pt idx="21265">
                  <c:v>2380.3710900000019</c:v>
                </c:pt>
                <c:pt idx="21266">
                  <c:v>2377.9296899999981</c:v>
                </c:pt>
                <c:pt idx="21267">
                  <c:v>2380.3710900000019</c:v>
                </c:pt>
                <c:pt idx="21268">
                  <c:v>2377.9296899999981</c:v>
                </c:pt>
                <c:pt idx="21269">
                  <c:v>2377.9296899999981</c:v>
                </c:pt>
                <c:pt idx="21270">
                  <c:v>2377.9296899999981</c:v>
                </c:pt>
                <c:pt idx="21271">
                  <c:v>2377.9296899999981</c:v>
                </c:pt>
                <c:pt idx="21272">
                  <c:v>2377.9296899999981</c:v>
                </c:pt>
                <c:pt idx="21273">
                  <c:v>2377.9296899999981</c:v>
                </c:pt>
                <c:pt idx="21274">
                  <c:v>2377.9296899999981</c:v>
                </c:pt>
                <c:pt idx="21275">
                  <c:v>2377.9296899999981</c:v>
                </c:pt>
                <c:pt idx="21276">
                  <c:v>2377.9296899999981</c:v>
                </c:pt>
                <c:pt idx="21277">
                  <c:v>2377.9296899999981</c:v>
                </c:pt>
                <c:pt idx="21278">
                  <c:v>2377.9296899999981</c:v>
                </c:pt>
                <c:pt idx="21279">
                  <c:v>2377.9296899999981</c:v>
                </c:pt>
                <c:pt idx="21280">
                  <c:v>2377.9296899999981</c:v>
                </c:pt>
                <c:pt idx="21281">
                  <c:v>2377.9296899999981</c:v>
                </c:pt>
                <c:pt idx="21282">
                  <c:v>2377.9296899999981</c:v>
                </c:pt>
                <c:pt idx="21283">
                  <c:v>2377.9296899999981</c:v>
                </c:pt>
                <c:pt idx="21284">
                  <c:v>2377.9296899999981</c:v>
                </c:pt>
                <c:pt idx="21285">
                  <c:v>2377.9296899999981</c:v>
                </c:pt>
                <c:pt idx="21286">
                  <c:v>2377.9296899999981</c:v>
                </c:pt>
                <c:pt idx="21287">
                  <c:v>2377.9296899999981</c:v>
                </c:pt>
                <c:pt idx="21288">
                  <c:v>2380.3710900000019</c:v>
                </c:pt>
                <c:pt idx="21289">
                  <c:v>2377.9296899999981</c:v>
                </c:pt>
                <c:pt idx="21290">
                  <c:v>2377.9296899999981</c:v>
                </c:pt>
                <c:pt idx="21291">
                  <c:v>2377.9296899999981</c:v>
                </c:pt>
                <c:pt idx="21292">
                  <c:v>2377.9296899999981</c:v>
                </c:pt>
                <c:pt idx="21293">
                  <c:v>2377.9296899999981</c:v>
                </c:pt>
                <c:pt idx="21294">
                  <c:v>2380.3710900000019</c:v>
                </c:pt>
                <c:pt idx="21295">
                  <c:v>2377.9296899999981</c:v>
                </c:pt>
                <c:pt idx="21296">
                  <c:v>2377.9296899999981</c:v>
                </c:pt>
                <c:pt idx="21297">
                  <c:v>2380.3710900000019</c:v>
                </c:pt>
                <c:pt idx="21298">
                  <c:v>2380.3710900000019</c:v>
                </c:pt>
                <c:pt idx="21299">
                  <c:v>2377.9296899999981</c:v>
                </c:pt>
                <c:pt idx="21300">
                  <c:v>2377.9296899999981</c:v>
                </c:pt>
                <c:pt idx="21301">
                  <c:v>2377.9296899999981</c:v>
                </c:pt>
                <c:pt idx="21302">
                  <c:v>2377.9296899999981</c:v>
                </c:pt>
                <c:pt idx="21303">
                  <c:v>2377.9296899999981</c:v>
                </c:pt>
                <c:pt idx="21304">
                  <c:v>2377.9296899999981</c:v>
                </c:pt>
                <c:pt idx="21305">
                  <c:v>2380.3710900000019</c:v>
                </c:pt>
                <c:pt idx="21306">
                  <c:v>2377.9296899999981</c:v>
                </c:pt>
                <c:pt idx="21307">
                  <c:v>2377.9296899999981</c:v>
                </c:pt>
                <c:pt idx="21308">
                  <c:v>2377.9296899999981</c:v>
                </c:pt>
                <c:pt idx="21309">
                  <c:v>2377.9296899999981</c:v>
                </c:pt>
                <c:pt idx="21310">
                  <c:v>2377.9296899999981</c:v>
                </c:pt>
                <c:pt idx="21311">
                  <c:v>2377.9296899999981</c:v>
                </c:pt>
                <c:pt idx="21312">
                  <c:v>2377.9296899999981</c:v>
                </c:pt>
                <c:pt idx="21313">
                  <c:v>2377.9296899999981</c:v>
                </c:pt>
                <c:pt idx="21314">
                  <c:v>2380.3710900000019</c:v>
                </c:pt>
                <c:pt idx="21315">
                  <c:v>2380.3710900000019</c:v>
                </c:pt>
                <c:pt idx="21316">
                  <c:v>2377.9296899999981</c:v>
                </c:pt>
                <c:pt idx="21317">
                  <c:v>2380.3710900000019</c:v>
                </c:pt>
                <c:pt idx="21318">
                  <c:v>2380.3710900000019</c:v>
                </c:pt>
                <c:pt idx="21319">
                  <c:v>2377.9296899999981</c:v>
                </c:pt>
                <c:pt idx="21320">
                  <c:v>2377.9296899999981</c:v>
                </c:pt>
                <c:pt idx="21321">
                  <c:v>2377.9296899999981</c:v>
                </c:pt>
                <c:pt idx="21322">
                  <c:v>2377.9296899999981</c:v>
                </c:pt>
                <c:pt idx="21323">
                  <c:v>2377.9296899999981</c:v>
                </c:pt>
                <c:pt idx="21324">
                  <c:v>2380.3710900000019</c:v>
                </c:pt>
                <c:pt idx="21325">
                  <c:v>2380.3710900000019</c:v>
                </c:pt>
                <c:pt idx="21326">
                  <c:v>2377.9296899999981</c:v>
                </c:pt>
                <c:pt idx="21327">
                  <c:v>2380.3710900000019</c:v>
                </c:pt>
                <c:pt idx="21328">
                  <c:v>2380.3710900000019</c:v>
                </c:pt>
                <c:pt idx="21329">
                  <c:v>2377.9296899999981</c:v>
                </c:pt>
                <c:pt idx="21330">
                  <c:v>2377.9296899999981</c:v>
                </c:pt>
                <c:pt idx="21331">
                  <c:v>2377.9296899999981</c:v>
                </c:pt>
                <c:pt idx="21332">
                  <c:v>2377.9296899999981</c:v>
                </c:pt>
                <c:pt idx="21333">
                  <c:v>2377.9296899999981</c:v>
                </c:pt>
                <c:pt idx="21334">
                  <c:v>2377.9296899999981</c:v>
                </c:pt>
                <c:pt idx="21335">
                  <c:v>2377.9296899999981</c:v>
                </c:pt>
                <c:pt idx="21336">
                  <c:v>2380.3710900000019</c:v>
                </c:pt>
                <c:pt idx="21337">
                  <c:v>2380.3710900000019</c:v>
                </c:pt>
                <c:pt idx="21338">
                  <c:v>2377.9296899999981</c:v>
                </c:pt>
                <c:pt idx="21339">
                  <c:v>2377.9296899999981</c:v>
                </c:pt>
                <c:pt idx="21340">
                  <c:v>2380.3710900000019</c:v>
                </c:pt>
                <c:pt idx="21341">
                  <c:v>2377.9296899999981</c:v>
                </c:pt>
                <c:pt idx="21342">
                  <c:v>2377.9296899999981</c:v>
                </c:pt>
                <c:pt idx="21343">
                  <c:v>2380.3710900000019</c:v>
                </c:pt>
                <c:pt idx="21344">
                  <c:v>2377.9296899999981</c:v>
                </c:pt>
                <c:pt idx="21345">
                  <c:v>2380.3710900000019</c:v>
                </c:pt>
                <c:pt idx="21346">
                  <c:v>2377.9296899999981</c:v>
                </c:pt>
                <c:pt idx="21347">
                  <c:v>2377.9296899999981</c:v>
                </c:pt>
                <c:pt idx="21348">
                  <c:v>2380.3710900000019</c:v>
                </c:pt>
                <c:pt idx="21349">
                  <c:v>2377.9296899999981</c:v>
                </c:pt>
                <c:pt idx="21350">
                  <c:v>2377.9296899999981</c:v>
                </c:pt>
                <c:pt idx="21351">
                  <c:v>2377.9296899999981</c:v>
                </c:pt>
                <c:pt idx="21352">
                  <c:v>2377.9296899999981</c:v>
                </c:pt>
                <c:pt idx="21353">
                  <c:v>2377.9296899999981</c:v>
                </c:pt>
                <c:pt idx="21354">
                  <c:v>2377.9296899999981</c:v>
                </c:pt>
                <c:pt idx="21355">
                  <c:v>2377.9296899999981</c:v>
                </c:pt>
                <c:pt idx="21356">
                  <c:v>2380.3710900000019</c:v>
                </c:pt>
                <c:pt idx="21357">
                  <c:v>2377.9296899999981</c:v>
                </c:pt>
                <c:pt idx="21358">
                  <c:v>2377.9296899999981</c:v>
                </c:pt>
                <c:pt idx="21359">
                  <c:v>2377.9296899999981</c:v>
                </c:pt>
                <c:pt idx="21360">
                  <c:v>2377.9296899999981</c:v>
                </c:pt>
                <c:pt idx="21361">
                  <c:v>2377.9296899999981</c:v>
                </c:pt>
                <c:pt idx="21362">
                  <c:v>2377.9296899999981</c:v>
                </c:pt>
                <c:pt idx="21363">
                  <c:v>2377.9296899999981</c:v>
                </c:pt>
                <c:pt idx="21364">
                  <c:v>2380.3710900000019</c:v>
                </c:pt>
                <c:pt idx="21365">
                  <c:v>2380.3710900000019</c:v>
                </c:pt>
                <c:pt idx="21366">
                  <c:v>2377.9296899999981</c:v>
                </c:pt>
                <c:pt idx="21367">
                  <c:v>2377.9296899999981</c:v>
                </c:pt>
                <c:pt idx="21368">
                  <c:v>2377.9296899999981</c:v>
                </c:pt>
                <c:pt idx="21369">
                  <c:v>2380.3710900000019</c:v>
                </c:pt>
                <c:pt idx="21370">
                  <c:v>2377.9296899999981</c:v>
                </c:pt>
                <c:pt idx="21371">
                  <c:v>2380.3710900000019</c:v>
                </c:pt>
                <c:pt idx="21372">
                  <c:v>2380.3710900000019</c:v>
                </c:pt>
                <c:pt idx="21373">
                  <c:v>2377.9296899999981</c:v>
                </c:pt>
                <c:pt idx="21374">
                  <c:v>2377.9296899999981</c:v>
                </c:pt>
                <c:pt idx="21375">
                  <c:v>2377.9296899999981</c:v>
                </c:pt>
                <c:pt idx="21376">
                  <c:v>2377.9296899999981</c:v>
                </c:pt>
                <c:pt idx="21377">
                  <c:v>2377.9296899999981</c:v>
                </c:pt>
                <c:pt idx="21378">
                  <c:v>2377.9296899999981</c:v>
                </c:pt>
                <c:pt idx="21379">
                  <c:v>2377.9296899999981</c:v>
                </c:pt>
                <c:pt idx="21380">
                  <c:v>2380.3710900000019</c:v>
                </c:pt>
                <c:pt idx="21381">
                  <c:v>2377.9296899999981</c:v>
                </c:pt>
                <c:pt idx="21382">
                  <c:v>2377.9296899999981</c:v>
                </c:pt>
                <c:pt idx="21383">
                  <c:v>2377.9296899999981</c:v>
                </c:pt>
                <c:pt idx="21384">
                  <c:v>2377.9296899999981</c:v>
                </c:pt>
                <c:pt idx="21385">
                  <c:v>2377.9296899999981</c:v>
                </c:pt>
                <c:pt idx="21386">
                  <c:v>2380.3710900000019</c:v>
                </c:pt>
                <c:pt idx="21387">
                  <c:v>2377.9296899999981</c:v>
                </c:pt>
                <c:pt idx="21388">
                  <c:v>2377.9296899999981</c:v>
                </c:pt>
                <c:pt idx="21389">
                  <c:v>2377.9296899999981</c:v>
                </c:pt>
                <c:pt idx="21390">
                  <c:v>2377.9296899999981</c:v>
                </c:pt>
                <c:pt idx="21391">
                  <c:v>2380.3710900000019</c:v>
                </c:pt>
                <c:pt idx="21392">
                  <c:v>2377.9296899999981</c:v>
                </c:pt>
                <c:pt idx="21393">
                  <c:v>2377.9296899999981</c:v>
                </c:pt>
                <c:pt idx="21394">
                  <c:v>2377.9296899999981</c:v>
                </c:pt>
                <c:pt idx="21395">
                  <c:v>2380.3710900000019</c:v>
                </c:pt>
                <c:pt idx="21396">
                  <c:v>2377.9296899999981</c:v>
                </c:pt>
                <c:pt idx="21397">
                  <c:v>2380.3710900000019</c:v>
                </c:pt>
                <c:pt idx="21398">
                  <c:v>2380.3710900000019</c:v>
                </c:pt>
                <c:pt idx="21399">
                  <c:v>2377.9296899999981</c:v>
                </c:pt>
                <c:pt idx="21400">
                  <c:v>2377.9296899999981</c:v>
                </c:pt>
                <c:pt idx="21401">
                  <c:v>2380.3710900000019</c:v>
                </c:pt>
                <c:pt idx="21402">
                  <c:v>2377.9296899999981</c:v>
                </c:pt>
                <c:pt idx="21403">
                  <c:v>2380.3710900000019</c:v>
                </c:pt>
                <c:pt idx="21404">
                  <c:v>2377.9296899999981</c:v>
                </c:pt>
                <c:pt idx="21405">
                  <c:v>2377.9296899999981</c:v>
                </c:pt>
                <c:pt idx="21406">
                  <c:v>2380.3710900000019</c:v>
                </c:pt>
                <c:pt idx="21407">
                  <c:v>2377.9296899999981</c:v>
                </c:pt>
                <c:pt idx="21408">
                  <c:v>2377.9296899999981</c:v>
                </c:pt>
                <c:pt idx="21409">
                  <c:v>2377.9296899999981</c:v>
                </c:pt>
                <c:pt idx="21410">
                  <c:v>2377.9296899999981</c:v>
                </c:pt>
                <c:pt idx="21411">
                  <c:v>2380.3710900000019</c:v>
                </c:pt>
                <c:pt idx="21412">
                  <c:v>2377.9296899999981</c:v>
                </c:pt>
                <c:pt idx="21413">
                  <c:v>2377.9296899999981</c:v>
                </c:pt>
                <c:pt idx="21414">
                  <c:v>2377.9296899999981</c:v>
                </c:pt>
                <c:pt idx="21415">
                  <c:v>2377.9296899999981</c:v>
                </c:pt>
                <c:pt idx="21416">
                  <c:v>2377.9296899999981</c:v>
                </c:pt>
                <c:pt idx="21417">
                  <c:v>2377.9296899999981</c:v>
                </c:pt>
                <c:pt idx="21418">
                  <c:v>2377.9296899999981</c:v>
                </c:pt>
                <c:pt idx="21419">
                  <c:v>2377.9296899999981</c:v>
                </c:pt>
                <c:pt idx="21420">
                  <c:v>2377.9296899999981</c:v>
                </c:pt>
                <c:pt idx="21421">
                  <c:v>2377.9296899999981</c:v>
                </c:pt>
                <c:pt idx="21422">
                  <c:v>2377.9296899999981</c:v>
                </c:pt>
                <c:pt idx="21423">
                  <c:v>2377.9296899999981</c:v>
                </c:pt>
                <c:pt idx="21424">
                  <c:v>2377.9296899999981</c:v>
                </c:pt>
                <c:pt idx="21425">
                  <c:v>2377.9296899999981</c:v>
                </c:pt>
                <c:pt idx="21426">
                  <c:v>2377.9296899999981</c:v>
                </c:pt>
                <c:pt idx="21427">
                  <c:v>2377.9296899999981</c:v>
                </c:pt>
                <c:pt idx="21428">
                  <c:v>2377.9296899999981</c:v>
                </c:pt>
                <c:pt idx="21429">
                  <c:v>2380.3710900000019</c:v>
                </c:pt>
                <c:pt idx="21430">
                  <c:v>2377.9296899999981</c:v>
                </c:pt>
                <c:pt idx="21431">
                  <c:v>2380.3710900000019</c:v>
                </c:pt>
                <c:pt idx="21432">
                  <c:v>2380.3710900000019</c:v>
                </c:pt>
                <c:pt idx="21433">
                  <c:v>2380.3710900000019</c:v>
                </c:pt>
                <c:pt idx="21434">
                  <c:v>2377.9296899999981</c:v>
                </c:pt>
                <c:pt idx="21435">
                  <c:v>2377.9296899999981</c:v>
                </c:pt>
                <c:pt idx="21436">
                  <c:v>2377.9296899999981</c:v>
                </c:pt>
                <c:pt idx="21437">
                  <c:v>2377.9296899999981</c:v>
                </c:pt>
                <c:pt idx="21438">
                  <c:v>2377.9296899999981</c:v>
                </c:pt>
                <c:pt idx="21439">
                  <c:v>2377.9296899999981</c:v>
                </c:pt>
                <c:pt idx="21440">
                  <c:v>2377.9296899999981</c:v>
                </c:pt>
                <c:pt idx="21441">
                  <c:v>2377.9296899999981</c:v>
                </c:pt>
                <c:pt idx="21442">
                  <c:v>2377.9296899999981</c:v>
                </c:pt>
                <c:pt idx="21443">
                  <c:v>2377.9296899999981</c:v>
                </c:pt>
                <c:pt idx="21444">
                  <c:v>2380.3710900000019</c:v>
                </c:pt>
                <c:pt idx="21445">
                  <c:v>2377.9296899999981</c:v>
                </c:pt>
                <c:pt idx="21446">
                  <c:v>2377.9296899999981</c:v>
                </c:pt>
                <c:pt idx="21447">
                  <c:v>2377.9296899999981</c:v>
                </c:pt>
                <c:pt idx="21448">
                  <c:v>2377.9296899999981</c:v>
                </c:pt>
                <c:pt idx="21449">
                  <c:v>2377.9296899999981</c:v>
                </c:pt>
                <c:pt idx="21450">
                  <c:v>2377.9296899999981</c:v>
                </c:pt>
                <c:pt idx="21451">
                  <c:v>2377.9296899999981</c:v>
                </c:pt>
                <c:pt idx="21452">
                  <c:v>2377.9296899999981</c:v>
                </c:pt>
                <c:pt idx="21453">
                  <c:v>2377.9296899999981</c:v>
                </c:pt>
                <c:pt idx="21454">
                  <c:v>2380.3710900000019</c:v>
                </c:pt>
                <c:pt idx="21455">
                  <c:v>2377.9296899999981</c:v>
                </c:pt>
                <c:pt idx="21456">
                  <c:v>2380.3710900000019</c:v>
                </c:pt>
                <c:pt idx="21457">
                  <c:v>2377.9296899999981</c:v>
                </c:pt>
                <c:pt idx="21458">
                  <c:v>2377.9296899999981</c:v>
                </c:pt>
                <c:pt idx="21459">
                  <c:v>2377.9296899999981</c:v>
                </c:pt>
                <c:pt idx="21460">
                  <c:v>2377.9296899999981</c:v>
                </c:pt>
                <c:pt idx="21461">
                  <c:v>2377.9296899999981</c:v>
                </c:pt>
                <c:pt idx="21462">
                  <c:v>2377.9296899999981</c:v>
                </c:pt>
                <c:pt idx="21463">
                  <c:v>2377.9296899999981</c:v>
                </c:pt>
                <c:pt idx="21464">
                  <c:v>2377.9296899999981</c:v>
                </c:pt>
                <c:pt idx="21465">
                  <c:v>2377.9296899999981</c:v>
                </c:pt>
                <c:pt idx="21466">
                  <c:v>2377.9296899999981</c:v>
                </c:pt>
                <c:pt idx="21467">
                  <c:v>2377.9296899999981</c:v>
                </c:pt>
                <c:pt idx="21468">
                  <c:v>2377.9296899999981</c:v>
                </c:pt>
                <c:pt idx="21469">
                  <c:v>2377.9296899999981</c:v>
                </c:pt>
                <c:pt idx="21470">
                  <c:v>2377.9296899999981</c:v>
                </c:pt>
                <c:pt idx="21471">
                  <c:v>2377.9296899999981</c:v>
                </c:pt>
                <c:pt idx="21472">
                  <c:v>2377.9296899999981</c:v>
                </c:pt>
                <c:pt idx="21473">
                  <c:v>2377.9296899999981</c:v>
                </c:pt>
                <c:pt idx="21474">
                  <c:v>2377.9296899999981</c:v>
                </c:pt>
                <c:pt idx="21475">
                  <c:v>2380.3710900000019</c:v>
                </c:pt>
                <c:pt idx="21476">
                  <c:v>2377.9296899999981</c:v>
                </c:pt>
                <c:pt idx="21477">
                  <c:v>2377.9296899999981</c:v>
                </c:pt>
                <c:pt idx="21478">
                  <c:v>2377.9296899999981</c:v>
                </c:pt>
                <c:pt idx="21479">
                  <c:v>2377.9296899999981</c:v>
                </c:pt>
                <c:pt idx="21480">
                  <c:v>2377.9296899999981</c:v>
                </c:pt>
                <c:pt idx="21481">
                  <c:v>2377.9296899999981</c:v>
                </c:pt>
                <c:pt idx="21482">
                  <c:v>2377.9296899999981</c:v>
                </c:pt>
                <c:pt idx="21483">
                  <c:v>2377.9296899999981</c:v>
                </c:pt>
                <c:pt idx="21484">
                  <c:v>2377.9296899999981</c:v>
                </c:pt>
                <c:pt idx="21485">
                  <c:v>2380.3710900000019</c:v>
                </c:pt>
                <c:pt idx="21486">
                  <c:v>2377.9296899999981</c:v>
                </c:pt>
                <c:pt idx="21487">
                  <c:v>2377.9296899999981</c:v>
                </c:pt>
                <c:pt idx="21488">
                  <c:v>2380.3710900000019</c:v>
                </c:pt>
                <c:pt idx="21489">
                  <c:v>2377.9296899999981</c:v>
                </c:pt>
                <c:pt idx="21490">
                  <c:v>2380.3710900000019</c:v>
                </c:pt>
                <c:pt idx="21491">
                  <c:v>2377.9296899999981</c:v>
                </c:pt>
                <c:pt idx="21492">
                  <c:v>2377.9296899999981</c:v>
                </c:pt>
                <c:pt idx="21493">
                  <c:v>2377.9296899999981</c:v>
                </c:pt>
                <c:pt idx="21494">
                  <c:v>2377.9296899999981</c:v>
                </c:pt>
                <c:pt idx="21495">
                  <c:v>2377.9296899999981</c:v>
                </c:pt>
                <c:pt idx="21496">
                  <c:v>2377.9296899999981</c:v>
                </c:pt>
                <c:pt idx="21497">
                  <c:v>2377.9296899999981</c:v>
                </c:pt>
                <c:pt idx="21498">
                  <c:v>2377.9296899999981</c:v>
                </c:pt>
                <c:pt idx="21499">
                  <c:v>2377.9296899999981</c:v>
                </c:pt>
                <c:pt idx="21500">
                  <c:v>2377.9296899999981</c:v>
                </c:pt>
                <c:pt idx="21501">
                  <c:v>2380.3710900000019</c:v>
                </c:pt>
                <c:pt idx="21502">
                  <c:v>2377.9296899999981</c:v>
                </c:pt>
                <c:pt idx="21503">
                  <c:v>2377.9296899999981</c:v>
                </c:pt>
                <c:pt idx="21504">
                  <c:v>2377.9296899999981</c:v>
                </c:pt>
                <c:pt idx="21505">
                  <c:v>2377.9296899999981</c:v>
                </c:pt>
                <c:pt idx="21506">
                  <c:v>2377.9296899999981</c:v>
                </c:pt>
                <c:pt idx="21507">
                  <c:v>2377.9296899999981</c:v>
                </c:pt>
                <c:pt idx="21508">
                  <c:v>2377.9296899999981</c:v>
                </c:pt>
                <c:pt idx="21509">
                  <c:v>2377.9296899999981</c:v>
                </c:pt>
                <c:pt idx="21510">
                  <c:v>2377.9296899999981</c:v>
                </c:pt>
                <c:pt idx="21511">
                  <c:v>2377.9296899999981</c:v>
                </c:pt>
                <c:pt idx="21512">
                  <c:v>2377.9296899999981</c:v>
                </c:pt>
                <c:pt idx="21513">
                  <c:v>2377.9296899999981</c:v>
                </c:pt>
                <c:pt idx="21514">
                  <c:v>2377.9296899999981</c:v>
                </c:pt>
                <c:pt idx="21515">
                  <c:v>2377.9296899999981</c:v>
                </c:pt>
                <c:pt idx="21516">
                  <c:v>2377.9296899999981</c:v>
                </c:pt>
                <c:pt idx="21517">
                  <c:v>2377.9296899999981</c:v>
                </c:pt>
                <c:pt idx="21518">
                  <c:v>2377.9296899999981</c:v>
                </c:pt>
                <c:pt idx="21519">
                  <c:v>2377.9296899999981</c:v>
                </c:pt>
                <c:pt idx="21520">
                  <c:v>2377.9296899999981</c:v>
                </c:pt>
                <c:pt idx="21521">
                  <c:v>2377.9296899999981</c:v>
                </c:pt>
                <c:pt idx="21522">
                  <c:v>2377.9296899999981</c:v>
                </c:pt>
                <c:pt idx="21523">
                  <c:v>2377.9296899999981</c:v>
                </c:pt>
                <c:pt idx="21524">
                  <c:v>2377.9296899999981</c:v>
                </c:pt>
                <c:pt idx="21525">
                  <c:v>2377.9296899999981</c:v>
                </c:pt>
                <c:pt idx="21526">
                  <c:v>2377.9296899999981</c:v>
                </c:pt>
                <c:pt idx="21527">
                  <c:v>2377.9296899999981</c:v>
                </c:pt>
                <c:pt idx="21528">
                  <c:v>2377.9296899999981</c:v>
                </c:pt>
                <c:pt idx="21529">
                  <c:v>2377.9296899999981</c:v>
                </c:pt>
                <c:pt idx="21530">
                  <c:v>2377.9296899999981</c:v>
                </c:pt>
                <c:pt idx="21531">
                  <c:v>2377.9296899999981</c:v>
                </c:pt>
                <c:pt idx="21532">
                  <c:v>2377.9296899999981</c:v>
                </c:pt>
                <c:pt idx="21533">
                  <c:v>2377.9296899999981</c:v>
                </c:pt>
                <c:pt idx="21534">
                  <c:v>2377.9296899999981</c:v>
                </c:pt>
                <c:pt idx="21535">
                  <c:v>2380.3710900000019</c:v>
                </c:pt>
                <c:pt idx="21536">
                  <c:v>2380.3710900000019</c:v>
                </c:pt>
                <c:pt idx="21537">
                  <c:v>2377.9296899999981</c:v>
                </c:pt>
                <c:pt idx="21538">
                  <c:v>2377.9296899999981</c:v>
                </c:pt>
                <c:pt idx="21539">
                  <c:v>2377.9296899999981</c:v>
                </c:pt>
                <c:pt idx="21540">
                  <c:v>2377.9296899999981</c:v>
                </c:pt>
                <c:pt idx="21541">
                  <c:v>2377.9296899999981</c:v>
                </c:pt>
                <c:pt idx="21542">
                  <c:v>2377.9296899999981</c:v>
                </c:pt>
                <c:pt idx="21543">
                  <c:v>2377.9296899999981</c:v>
                </c:pt>
                <c:pt idx="21544">
                  <c:v>2377.9296899999981</c:v>
                </c:pt>
                <c:pt idx="21545">
                  <c:v>2377.9296899999981</c:v>
                </c:pt>
                <c:pt idx="21546">
                  <c:v>2377.9296899999981</c:v>
                </c:pt>
                <c:pt idx="21547">
                  <c:v>2377.9296899999981</c:v>
                </c:pt>
                <c:pt idx="21548">
                  <c:v>2377.9296899999981</c:v>
                </c:pt>
                <c:pt idx="21549">
                  <c:v>2377.9296899999981</c:v>
                </c:pt>
                <c:pt idx="21550">
                  <c:v>2377.9296899999981</c:v>
                </c:pt>
                <c:pt idx="21551">
                  <c:v>2377.9296899999981</c:v>
                </c:pt>
                <c:pt idx="21552">
                  <c:v>2377.9296899999981</c:v>
                </c:pt>
                <c:pt idx="21553">
                  <c:v>2380.3710900000019</c:v>
                </c:pt>
                <c:pt idx="21554">
                  <c:v>2380.3710900000019</c:v>
                </c:pt>
                <c:pt idx="21555">
                  <c:v>2377.9296899999981</c:v>
                </c:pt>
                <c:pt idx="21556">
                  <c:v>2377.9296899999981</c:v>
                </c:pt>
                <c:pt idx="21557">
                  <c:v>2377.9296899999981</c:v>
                </c:pt>
                <c:pt idx="21558">
                  <c:v>2377.9296899999981</c:v>
                </c:pt>
                <c:pt idx="21559">
                  <c:v>2377.9296899999981</c:v>
                </c:pt>
                <c:pt idx="21560">
                  <c:v>2377.9296899999981</c:v>
                </c:pt>
                <c:pt idx="21561">
                  <c:v>2377.9296899999981</c:v>
                </c:pt>
                <c:pt idx="21562">
                  <c:v>2377.9296899999981</c:v>
                </c:pt>
                <c:pt idx="21563">
                  <c:v>2380.3710900000019</c:v>
                </c:pt>
                <c:pt idx="21564">
                  <c:v>2377.9296899999981</c:v>
                </c:pt>
                <c:pt idx="21565">
                  <c:v>2380.3710900000019</c:v>
                </c:pt>
                <c:pt idx="21566">
                  <c:v>2377.9296899999981</c:v>
                </c:pt>
                <c:pt idx="21567">
                  <c:v>2377.9296899999981</c:v>
                </c:pt>
                <c:pt idx="21568">
                  <c:v>2377.9296899999981</c:v>
                </c:pt>
                <c:pt idx="21569">
                  <c:v>2377.9296899999981</c:v>
                </c:pt>
                <c:pt idx="21570">
                  <c:v>2377.9296899999981</c:v>
                </c:pt>
                <c:pt idx="21571">
                  <c:v>2377.9296899999981</c:v>
                </c:pt>
                <c:pt idx="21572">
                  <c:v>2380.3710900000019</c:v>
                </c:pt>
                <c:pt idx="21573">
                  <c:v>2377.9296899999981</c:v>
                </c:pt>
                <c:pt idx="21574">
                  <c:v>2377.9296899999981</c:v>
                </c:pt>
                <c:pt idx="21575">
                  <c:v>2380.3710900000019</c:v>
                </c:pt>
                <c:pt idx="21576">
                  <c:v>2377.9296899999981</c:v>
                </c:pt>
                <c:pt idx="21577">
                  <c:v>2380.3710900000019</c:v>
                </c:pt>
                <c:pt idx="21578">
                  <c:v>2377.9296899999981</c:v>
                </c:pt>
                <c:pt idx="21579">
                  <c:v>2380.3710900000019</c:v>
                </c:pt>
                <c:pt idx="21580">
                  <c:v>2377.9296899999981</c:v>
                </c:pt>
                <c:pt idx="21581">
                  <c:v>2377.9296899999981</c:v>
                </c:pt>
                <c:pt idx="21582">
                  <c:v>2380.3710900000019</c:v>
                </c:pt>
                <c:pt idx="21583">
                  <c:v>2377.9296899999981</c:v>
                </c:pt>
                <c:pt idx="21584">
                  <c:v>2380.3710900000019</c:v>
                </c:pt>
                <c:pt idx="21585">
                  <c:v>2377.9296899999981</c:v>
                </c:pt>
                <c:pt idx="21586">
                  <c:v>2377.9296899999981</c:v>
                </c:pt>
                <c:pt idx="21587">
                  <c:v>2377.9296899999981</c:v>
                </c:pt>
                <c:pt idx="21588">
                  <c:v>2377.9296899999981</c:v>
                </c:pt>
                <c:pt idx="21589">
                  <c:v>2377.9296899999981</c:v>
                </c:pt>
                <c:pt idx="21590">
                  <c:v>2377.9296899999981</c:v>
                </c:pt>
                <c:pt idx="21591">
                  <c:v>2380.3710900000019</c:v>
                </c:pt>
                <c:pt idx="21592">
                  <c:v>2377.9296899999981</c:v>
                </c:pt>
                <c:pt idx="21593">
                  <c:v>2377.9296899999981</c:v>
                </c:pt>
                <c:pt idx="21594">
                  <c:v>2377.9296899999981</c:v>
                </c:pt>
                <c:pt idx="21595">
                  <c:v>2377.9296899999981</c:v>
                </c:pt>
                <c:pt idx="21596">
                  <c:v>2377.9296899999981</c:v>
                </c:pt>
                <c:pt idx="21597">
                  <c:v>2377.9296899999981</c:v>
                </c:pt>
                <c:pt idx="21598">
                  <c:v>2377.9296899999981</c:v>
                </c:pt>
                <c:pt idx="21599">
                  <c:v>2377.9296899999981</c:v>
                </c:pt>
                <c:pt idx="21600">
                  <c:v>2377.9296899999981</c:v>
                </c:pt>
                <c:pt idx="21601">
                  <c:v>2380.3710900000019</c:v>
                </c:pt>
                <c:pt idx="21602">
                  <c:v>2380.3710900000019</c:v>
                </c:pt>
                <c:pt idx="21603">
                  <c:v>2377.9296899999981</c:v>
                </c:pt>
                <c:pt idx="21604">
                  <c:v>2377.9296899999981</c:v>
                </c:pt>
                <c:pt idx="21605">
                  <c:v>2377.9296899999981</c:v>
                </c:pt>
                <c:pt idx="21606">
                  <c:v>2380.3710900000019</c:v>
                </c:pt>
                <c:pt idx="21607">
                  <c:v>2377.9296899999981</c:v>
                </c:pt>
                <c:pt idx="21608">
                  <c:v>2377.9296899999981</c:v>
                </c:pt>
                <c:pt idx="21609">
                  <c:v>2380.3710900000019</c:v>
                </c:pt>
                <c:pt idx="21610">
                  <c:v>2377.9296899999981</c:v>
                </c:pt>
                <c:pt idx="21611">
                  <c:v>2377.9296899999981</c:v>
                </c:pt>
                <c:pt idx="21612">
                  <c:v>2377.9296899999981</c:v>
                </c:pt>
                <c:pt idx="21613">
                  <c:v>2377.9296899999981</c:v>
                </c:pt>
                <c:pt idx="21614">
                  <c:v>2377.9296899999981</c:v>
                </c:pt>
                <c:pt idx="21615">
                  <c:v>2377.9296899999981</c:v>
                </c:pt>
                <c:pt idx="21616">
                  <c:v>2377.9296899999981</c:v>
                </c:pt>
                <c:pt idx="21617">
                  <c:v>2377.9296899999981</c:v>
                </c:pt>
                <c:pt idx="21618">
                  <c:v>2377.9296899999981</c:v>
                </c:pt>
                <c:pt idx="21619">
                  <c:v>2377.9296899999981</c:v>
                </c:pt>
                <c:pt idx="21620">
                  <c:v>2377.9296899999981</c:v>
                </c:pt>
                <c:pt idx="21621">
                  <c:v>2377.9296899999981</c:v>
                </c:pt>
                <c:pt idx="21622">
                  <c:v>2377.9296899999981</c:v>
                </c:pt>
                <c:pt idx="21623">
                  <c:v>2377.9296899999981</c:v>
                </c:pt>
                <c:pt idx="21624">
                  <c:v>2377.9296899999981</c:v>
                </c:pt>
                <c:pt idx="21625">
                  <c:v>2380.3710900000019</c:v>
                </c:pt>
                <c:pt idx="21626">
                  <c:v>2377.9296899999981</c:v>
                </c:pt>
                <c:pt idx="21627">
                  <c:v>2377.9296899999981</c:v>
                </c:pt>
                <c:pt idx="21628">
                  <c:v>2377.9296899999981</c:v>
                </c:pt>
                <c:pt idx="21629">
                  <c:v>2377.9296899999981</c:v>
                </c:pt>
                <c:pt idx="21630">
                  <c:v>2380.3710900000019</c:v>
                </c:pt>
                <c:pt idx="21631">
                  <c:v>2377.9296899999981</c:v>
                </c:pt>
                <c:pt idx="21632">
                  <c:v>2377.9296899999981</c:v>
                </c:pt>
                <c:pt idx="21633">
                  <c:v>2377.9296899999981</c:v>
                </c:pt>
                <c:pt idx="21634">
                  <c:v>2377.9296899999981</c:v>
                </c:pt>
                <c:pt idx="21635">
                  <c:v>2377.9296899999981</c:v>
                </c:pt>
                <c:pt idx="21636">
                  <c:v>2377.9296899999981</c:v>
                </c:pt>
                <c:pt idx="21637">
                  <c:v>2377.9296899999981</c:v>
                </c:pt>
                <c:pt idx="21638">
                  <c:v>2377.9296899999981</c:v>
                </c:pt>
                <c:pt idx="21639">
                  <c:v>2377.9296899999981</c:v>
                </c:pt>
                <c:pt idx="21640">
                  <c:v>2377.9296899999981</c:v>
                </c:pt>
                <c:pt idx="21641">
                  <c:v>2377.9296899999981</c:v>
                </c:pt>
                <c:pt idx="21642">
                  <c:v>2377.9296899999981</c:v>
                </c:pt>
                <c:pt idx="21643">
                  <c:v>2377.9296899999981</c:v>
                </c:pt>
                <c:pt idx="21644">
                  <c:v>2377.9296899999981</c:v>
                </c:pt>
                <c:pt idx="21645">
                  <c:v>2377.9296899999981</c:v>
                </c:pt>
                <c:pt idx="21646">
                  <c:v>2377.9296899999981</c:v>
                </c:pt>
                <c:pt idx="21647">
                  <c:v>2377.9296899999981</c:v>
                </c:pt>
                <c:pt idx="21648">
                  <c:v>2377.9296899999981</c:v>
                </c:pt>
                <c:pt idx="21649">
                  <c:v>2377.9296899999981</c:v>
                </c:pt>
                <c:pt idx="21650">
                  <c:v>2377.9296899999981</c:v>
                </c:pt>
                <c:pt idx="21651">
                  <c:v>2377.9296899999981</c:v>
                </c:pt>
                <c:pt idx="21652">
                  <c:v>2377.9296899999981</c:v>
                </c:pt>
                <c:pt idx="21653">
                  <c:v>2377.9296899999981</c:v>
                </c:pt>
                <c:pt idx="21654">
                  <c:v>2377.9296899999981</c:v>
                </c:pt>
                <c:pt idx="21655">
                  <c:v>2377.9296899999981</c:v>
                </c:pt>
                <c:pt idx="21656">
                  <c:v>2377.9296899999981</c:v>
                </c:pt>
                <c:pt idx="21657">
                  <c:v>2377.9296899999981</c:v>
                </c:pt>
                <c:pt idx="21658">
                  <c:v>2380.3710900000019</c:v>
                </c:pt>
                <c:pt idx="21659">
                  <c:v>2377.9296899999981</c:v>
                </c:pt>
                <c:pt idx="21660">
                  <c:v>2377.9296899999981</c:v>
                </c:pt>
                <c:pt idx="21661">
                  <c:v>2377.9296899999981</c:v>
                </c:pt>
                <c:pt idx="21662">
                  <c:v>2377.9296899999981</c:v>
                </c:pt>
                <c:pt idx="21663">
                  <c:v>2377.9296899999981</c:v>
                </c:pt>
                <c:pt idx="21664">
                  <c:v>2377.9296899999981</c:v>
                </c:pt>
                <c:pt idx="21665">
                  <c:v>2377.9296899999981</c:v>
                </c:pt>
                <c:pt idx="21666">
                  <c:v>2377.9296899999981</c:v>
                </c:pt>
                <c:pt idx="21667">
                  <c:v>2377.9296899999981</c:v>
                </c:pt>
                <c:pt idx="21668">
                  <c:v>2377.9296899999981</c:v>
                </c:pt>
                <c:pt idx="21669">
                  <c:v>2377.9296899999981</c:v>
                </c:pt>
                <c:pt idx="21670">
                  <c:v>2377.9296899999981</c:v>
                </c:pt>
                <c:pt idx="21671">
                  <c:v>2377.9296899999981</c:v>
                </c:pt>
                <c:pt idx="21672">
                  <c:v>2377.9296899999981</c:v>
                </c:pt>
                <c:pt idx="21673">
                  <c:v>2377.9296899999981</c:v>
                </c:pt>
                <c:pt idx="21674">
                  <c:v>2377.9296899999981</c:v>
                </c:pt>
                <c:pt idx="21675">
                  <c:v>2377.9296899999981</c:v>
                </c:pt>
                <c:pt idx="21676">
                  <c:v>2377.9296899999981</c:v>
                </c:pt>
                <c:pt idx="21677">
                  <c:v>2377.9296899999981</c:v>
                </c:pt>
                <c:pt idx="21678">
                  <c:v>2377.9296899999981</c:v>
                </c:pt>
                <c:pt idx="21679">
                  <c:v>2377.9296899999981</c:v>
                </c:pt>
                <c:pt idx="21680">
                  <c:v>2377.9296899999981</c:v>
                </c:pt>
                <c:pt idx="21681">
                  <c:v>2377.9296899999981</c:v>
                </c:pt>
                <c:pt idx="21682">
                  <c:v>2380.3710900000019</c:v>
                </c:pt>
                <c:pt idx="21683">
                  <c:v>2377.9296899999981</c:v>
                </c:pt>
                <c:pt idx="21684">
                  <c:v>2380.3710900000019</c:v>
                </c:pt>
                <c:pt idx="21685">
                  <c:v>2377.9296899999981</c:v>
                </c:pt>
                <c:pt idx="21686">
                  <c:v>2377.9296899999981</c:v>
                </c:pt>
                <c:pt idx="21687">
                  <c:v>2377.9296899999981</c:v>
                </c:pt>
                <c:pt idx="21688">
                  <c:v>2377.9296899999981</c:v>
                </c:pt>
                <c:pt idx="21689">
                  <c:v>2377.9296899999981</c:v>
                </c:pt>
                <c:pt idx="21690">
                  <c:v>2377.9296899999981</c:v>
                </c:pt>
                <c:pt idx="21691">
                  <c:v>2377.9296899999981</c:v>
                </c:pt>
                <c:pt idx="21692">
                  <c:v>2377.9296899999981</c:v>
                </c:pt>
                <c:pt idx="21693">
                  <c:v>2377.9296899999981</c:v>
                </c:pt>
                <c:pt idx="21694">
                  <c:v>2380.3710900000019</c:v>
                </c:pt>
                <c:pt idx="21695">
                  <c:v>2377.9296899999981</c:v>
                </c:pt>
                <c:pt idx="21696">
                  <c:v>2377.9296899999981</c:v>
                </c:pt>
                <c:pt idx="21697">
                  <c:v>2377.9296899999981</c:v>
                </c:pt>
                <c:pt idx="21698">
                  <c:v>2377.9296899999981</c:v>
                </c:pt>
                <c:pt idx="21699">
                  <c:v>2377.9296899999981</c:v>
                </c:pt>
                <c:pt idx="21700">
                  <c:v>2380.3710900000019</c:v>
                </c:pt>
                <c:pt idx="21701">
                  <c:v>2377.9296899999981</c:v>
                </c:pt>
                <c:pt idx="21702">
                  <c:v>2377.9296899999981</c:v>
                </c:pt>
                <c:pt idx="21703">
                  <c:v>2377.9296899999981</c:v>
                </c:pt>
                <c:pt idx="21704">
                  <c:v>2377.9296899999981</c:v>
                </c:pt>
                <c:pt idx="21705">
                  <c:v>2377.9296899999981</c:v>
                </c:pt>
                <c:pt idx="21706">
                  <c:v>2377.9296899999981</c:v>
                </c:pt>
                <c:pt idx="21707">
                  <c:v>2377.9296899999981</c:v>
                </c:pt>
                <c:pt idx="21708">
                  <c:v>2377.9296899999981</c:v>
                </c:pt>
                <c:pt idx="21709">
                  <c:v>2377.9296899999981</c:v>
                </c:pt>
                <c:pt idx="21710">
                  <c:v>2377.9296899999981</c:v>
                </c:pt>
                <c:pt idx="21711">
                  <c:v>2377.9296899999981</c:v>
                </c:pt>
                <c:pt idx="21712">
                  <c:v>2380.3710900000019</c:v>
                </c:pt>
                <c:pt idx="21713">
                  <c:v>2377.9296899999981</c:v>
                </c:pt>
                <c:pt idx="21714">
                  <c:v>2380.3710900000019</c:v>
                </c:pt>
                <c:pt idx="21715">
                  <c:v>2377.9296899999981</c:v>
                </c:pt>
                <c:pt idx="21716">
                  <c:v>2377.9296899999981</c:v>
                </c:pt>
                <c:pt idx="21717">
                  <c:v>2377.9296899999981</c:v>
                </c:pt>
                <c:pt idx="21718">
                  <c:v>2380.3710900000019</c:v>
                </c:pt>
                <c:pt idx="21719">
                  <c:v>2377.9296899999981</c:v>
                </c:pt>
                <c:pt idx="21720">
                  <c:v>2377.9296899999981</c:v>
                </c:pt>
                <c:pt idx="21721">
                  <c:v>2377.9296899999981</c:v>
                </c:pt>
                <c:pt idx="21722">
                  <c:v>2377.9296899999981</c:v>
                </c:pt>
                <c:pt idx="21723">
                  <c:v>2377.9296899999981</c:v>
                </c:pt>
                <c:pt idx="21724">
                  <c:v>2377.9296899999981</c:v>
                </c:pt>
                <c:pt idx="21725">
                  <c:v>2377.9296899999981</c:v>
                </c:pt>
                <c:pt idx="21726">
                  <c:v>2377.9296899999981</c:v>
                </c:pt>
                <c:pt idx="21727">
                  <c:v>2377.9296899999981</c:v>
                </c:pt>
                <c:pt idx="21728">
                  <c:v>2377.9296899999981</c:v>
                </c:pt>
                <c:pt idx="21729">
                  <c:v>2377.9296899999981</c:v>
                </c:pt>
                <c:pt idx="21730">
                  <c:v>2377.9296899999981</c:v>
                </c:pt>
                <c:pt idx="21731">
                  <c:v>2377.9296899999981</c:v>
                </c:pt>
                <c:pt idx="21732">
                  <c:v>2377.9296899999981</c:v>
                </c:pt>
                <c:pt idx="21733">
                  <c:v>2377.9296899999981</c:v>
                </c:pt>
                <c:pt idx="21734">
                  <c:v>2377.9296899999981</c:v>
                </c:pt>
                <c:pt idx="21735">
                  <c:v>2377.9296899999981</c:v>
                </c:pt>
                <c:pt idx="21736">
                  <c:v>2377.9296899999981</c:v>
                </c:pt>
                <c:pt idx="21737">
                  <c:v>2377.9296899999981</c:v>
                </c:pt>
                <c:pt idx="21738">
                  <c:v>2380.3710900000019</c:v>
                </c:pt>
                <c:pt idx="21739">
                  <c:v>2377.9296899999981</c:v>
                </c:pt>
                <c:pt idx="21740">
                  <c:v>2377.9296899999981</c:v>
                </c:pt>
                <c:pt idx="21741">
                  <c:v>2377.9296899999981</c:v>
                </c:pt>
                <c:pt idx="21742">
                  <c:v>2377.9296899999981</c:v>
                </c:pt>
                <c:pt idx="21743">
                  <c:v>2377.9296899999981</c:v>
                </c:pt>
                <c:pt idx="21744">
                  <c:v>2377.9296899999981</c:v>
                </c:pt>
                <c:pt idx="21745">
                  <c:v>2377.9296899999981</c:v>
                </c:pt>
                <c:pt idx="21746">
                  <c:v>2377.9296899999981</c:v>
                </c:pt>
                <c:pt idx="21747">
                  <c:v>2377.9296899999981</c:v>
                </c:pt>
                <c:pt idx="21748">
                  <c:v>2377.9296899999981</c:v>
                </c:pt>
                <c:pt idx="21749">
                  <c:v>2377.9296899999981</c:v>
                </c:pt>
                <c:pt idx="21750">
                  <c:v>2377.9296899999981</c:v>
                </c:pt>
                <c:pt idx="21751">
                  <c:v>2377.9296899999981</c:v>
                </c:pt>
                <c:pt idx="21752">
                  <c:v>2377.9296899999981</c:v>
                </c:pt>
                <c:pt idx="21753">
                  <c:v>2377.9296899999981</c:v>
                </c:pt>
                <c:pt idx="21754">
                  <c:v>2377.9296899999981</c:v>
                </c:pt>
                <c:pt idx="21755">
                  <c:v>2377.9296899999981</c:v>
                </c:pt>
                <c:pt idx="21756">
                  <c:v>2377.9296899999981</c:v>
                </c:pt>
                <c:pt idx="21757">
                  <c:v>2377.9296899999981</c:v>
                </c:pt>
                <c:pt idx="21758">
                  <c:v>2377.9296899999981</c:v>
                </c:pt>
                <c:pt idx="21759">
                  <c:v>2377.9296899999981</c:v>
                </c:pt>
                <c:pt idx="21760">
                  <c:v>2377.9296899999981</c:v>
                </c:pt>
                <c:pt idx="21761">
                  <c:v>2377.9296899999981</c:v>
                </c:pt>
                <c:pt idx="21762">
                  <c:v>2377.9296899999981</c:v>
                </c:pt>
                <c:pt idx="21763">
                  <c:v>2377.9296899999981</c:v>
                </c:pt>
                <c:pt idx="21764">
                  <c:v>2377.9296899999981</c:v>
                </c:pt>
                <c:pt idx="21765">
                  <c:v>2377.9296899999981</c:v>
                </c:pt>
                <c:pt idx="21766">
                  <c:v>2377.9296899999981</c:v>
                </c:pt>
                <c:pt idx="21767">
                  <c:v>2377.9296899999981</c:v>
                </c:pt>
                <c:pt idx="21768">
                  <c:v>2377.9296899999981</c:v>
                </c:pt>
                <c:pt idx="21769">
                  <c:v>2377.9296899999981</c:v>
                </c:pt>
                <c:pt idx="21770">
                  <c:v>2377.9296899999981</c:v>
                </c:pt>
                <c:pt idx="21771">
                  <c:v>2377.9296899999981</c:v>
                </c:pt>
                <c:pt idx="21772">
                  <c:v>2377.9296899999981</c:v>
                </c:pt>
                <c:pt idx="21773">
                  <c:v>2377.9296899999981</c:v>
                </c:pt>
                <c:pt idx="21774">
                  <c:v>2377.9296899999981</c:v>
                </c:pt>
                <c:pt idx="21775">
                  <c:v>2377.9296899999981</c:v>
                </c:pt>
                <c:pt idx="21776">
                  <c:v>2377.9296899999981</c:v>
                </c:pt>
                <c:pt idx="21777">
                  <c:v>2377.9296899999981</c:v>
                </c:pt>
                <c:pt idx="21778">
                  <c:v>2377.9296899999981</c:v>
                </c:pt>
                <c:pt idx="21779">
                  <c:v>2377.9296899999981</c:v>
                </c:pt>
                <c:pt idx="21780">
                  <c:v>2377.9296899999981</c:v>
                </c:pt>
                <c:pt idx="21781">
                  <c:v>2377.9296899999981</c:v>
                </c:pt>
                <c:pt idx="21782">
                  <c:v>2377.9296899999981</c:v>
                </c:pt>
                <c:pt idx="21783">
                  <c:v>2377.9296899999981</c:v>
                </c:pt>
                <c:pt idx="21784">
                  <c:v>2377.9296899999981</c:v>
                </c:pt>
                <c:pt idx="21785">
                  <c:v>2377.9296899999981</c:v>
                </c:pt>
                <c:pt idx="21786">
                  <c:v>2377.9296899999981</c:v>
                </c:pt>
                <c:pt idx="21787">
                  <c:v>2377.9296899999981</c:v>
                </c:pt>
                <c:pt idx="21788">
                  <c:v>2377.9296899999981</c:v>
                </c:pt>
                <c:pt idx="21789">
                  <c:v>2377.9296899999981</c:v>
                </c:pt>
                <c:pt idx="21790">
                  <c:v>2377.9296899999981</c:v>
                </c:pt>
                <c:pt idx="21791">
                  <c:v>2377.9296899999981</c:v>
                </c:pt>
                <c:pt idx="21792">
                  <c:v>2377.9296899999981</c:v>
                </c:pt>
                <c:pt idx="21793">
                  <c:v>2377.9296899999981</c:v>
                </c:pt>
                <c:pt idx="21794">
                  <c:v>2377.9296899999981</c:v>
                </c:pt>
                <c:pt idx="21795">
                  <c:v>2377.9296899999981</c:v>
                </c:pt>
                <c:pt idx="21796">
                  <c:v>2377.9296899999981</c:v>
                </c:pt>
                <c:pt idx="21797">
                  <c:v>2377.9296899999981</c:v>
                </c:pt>
                <c:pt idx="21798">
                  <c:v>2380.3710900000019</c:v>
                </c:pt>
                <c:pt idx="21799">
                  <c:v>2377.9296899999981</c:v>
                </c:pt>
                <c:pt idx="21800">
                  <c:v>2377.9296899999981</c:v>
                </c:pt>
                <c:pt idx="21801">
                  <c:v>2377.9296899999981</c:v>
                </c:pt>
                <c:pt idx="21802">
                  <c:v>2377.9296899999981</c:v>
                </c:pt>
                <c:pt idx="21803">
                  <c:v>2377.9296899999981</c:v>
                </c:pt>
                <c:pt idx="21804">
                  <c:v>2377.9296899999981</c:v>
                </c:pt>
                <c:pt idx="21805">
                  <c:v>2377.9296899999981</c:v>
                </c:pt>
                <c:pt idx="21806">
                  <c:v>2377.9296899999981</c:v>
                </c:pt>
                <c:pt idx="21807">
                  <c:v>2377.9296899999981</c:v>
                </c:pt>
                <c:pt idx="21808">
                  <c:v>2377.9296899999981</c:v>
                </c:pt>
                <c:pt idx="21809">
                  <c:v>2377.9296899999981</c:v>
                </c:pt>
                <c:pt idx="21810">
                  <c:v>2377.9296899999981</c:v>
                </c:pt>
                <c:pt idx="21811">
                  <c:v>2377.9296899999981</c:v>
                </c:pt>
                <c:pt idx="21812">
                  <c:v>2377.9296899999981</c:v>
                </c:pt>
                <c:pt idx="21813">
                  <c:v>2377.9296899999981</c:v>
                </c:pt>
                <c:pt idx="21814">
                  <c:v>2377.9296899999981</c:v>
                </c:pt>
                <c:pt idx="21815">
                  <c:v>2377.9296899999981</c:v>
                </c:pt>
                <c:pt idx="21816">
                  <c:v>2377.9296899999981</c:v>
                </c:pt>
                <c:pt idx="21817">
                  <c:v>2377.9296899999981</c:v>
                </c:pt>
                <c:pt idx="21818">
                  <c:v>2377.9296899999981</c:v>
                </c:pt>
                <c:pt idx="21819">
                  <c:v>2377.9296899999981</c:v>
                </c:pt>
                <c:pt idx="21820">
                  <c:v>2377.9296899999981</c:v>
                </c:pt>
                <c:pt idx="21821">
                  <c:v>2377.9296899999981</c:v>
                </c:pt>
                <c:pt idx="21822">
                  <c:v>2377.9296899999981</c:v>
                </c:pt>
                <c:pt idx="21823">
                  <c:v>2377.9296899999981</c:v>
                </c:pt>
                <c:pt idx="21824">
                  <c:v>2377.9296899999981</c:v>
                </c:pt>
                <c:pt idx="21825">
                  <c:v>2377.9296899999981</c:v>
                </c:pt>
                <c:pt idx="21826">
                  <c:v>2377.9296899999981</c:v>
                </c:pt>
                <c:pt idx="21827">
                  <c:v>2377.9296899999981</c:v>
                </c:pt>
                <c:pt idx="21828">
                  <c:v>2377.9296899999981</c:v>
                </c:pt>
                <c:pt idx="21829">
                  <c:v>2377.9296899999981</c:v>
                </c:pt>
                <c:pt idx="21830">
                  <c:v>2377.9296899999981</c:v>
                </c:pt>
                <c:pt idx="21831">
                  <c:v>2377.9296899999981</c:v>
                </c:pt>
                <c:pt idx="21832">
                  <c:v>2377.9296899999981</c:v>
                </c:pt>
                <c:pt idx="21833">
                  <c:v>2377.9296899999981</c:v>
                </c:pt>
                <c:pt idx="21834">
                  <c:v>2377.9296899999981</c:v>
                </c:pt>
                <c:pt idx="21835">
                  <c:v>2377.9296899999981</c:v>
                </c:pt>
                <c:pt idx="21836">
                  <c:v>2380.3710900000019</c:v>
                </c:pt>
                <c:pt idx="21837">
                  <c:v>2380.3710900000019</c:v>
                </c:pt>
                <c:pt idx="21838">
                  <c:v>2377.9296899999981</c:v>
                </c:pt>
                <c:pt idx="21839">
                  <c:v>2377.9296899999981</c:v>
                </c:pt>
                <c:pt idx="21840">
                  <c:v>2377.9296899999981</c:v>
                </c:pt>
                <c:pt idx="21841">
                  <c:v>2377.9296899999981</c:v>
                </c:pt>
                <c:pt idx="21842">
                  <c:v>2377.9296899999981</c:v>
                </c:pt>
                <c:pt idx="21843">
                  <c:v>2377.9296899999981</c:v>
                </c:pt>
                <c:pt idx="21844">
                  <c:v>2377.9296899999981</c:v>
                </c:pt>
                <c:pt idx="21845">
                  <c:v>2380.3710900000019</c:v>
                </c:pt>
                <c:pt idx="21846">
                  <c:v>2377.9296899999981</c:v>
                </c:pt>
                <c:pt idx="21847">
                  <c:v>2377.9296899999981</c:v>
                </c:pt>
                <c:pt idx="21848">
                  <c:v>2377.9296899999981</c:v>
                </c:pt>
                <c:pt idx="21849">
                  <c:v>2377.9296899999981</c:v>
                </c:pt>
                <c:pt idx="21850">
                  <c:v>2377.9296899999981</c:v>
                </c:pt>
                <c:pt idx="21851">
                  <c:v>2377.9296899999981</c:v>
                </c:pt>
                <c:pt idx="21852">
                  <c:v>2377.9296899999981</c:v>
                </c:pt>
                <c:pt idx="21853">
                  <c:v>2377.9296899999981</c:v>
                </c:pt>
                <c:pt idx="21854">
                  <c:v>2377.9296899999981</c:v>
                </c:pt>
                <c:pt idx="21855">
                  <c:v>2377.9296899999981</c:v>
                </c:pt>
                <c:pt idx="21856">
                  <c:v>2377.9296899999981</c:v>
                </c:pt>
                <c:pt idx="21857">
                  <c:v>2377.9296899999981</c:v>
                </c:pt>
                <c:pt idx="21858">
                  <c:v>2377.9296899999981</c:v>
                </c:pt>
                <c:pt idx="21859">
                  <c:v>2377.9296899999981</c:v>
                </c:pt>
                <c:pt idx="21860">
                  <c:v>2377.9296899999981</c:v>
                </c:pt>
                <c:pt idx="21861">
                  <c:v>2377.9296899999981</c:v>
                </c:pt>
                <c:pt idx="21862">
                  <c:v>2377.9296899999981</c:v>
                </c:pt>
                <c:pt idx="21863">
                  <c:v>2377.9296899999981</c:v>
                </c:pt>
                <c:pt idx="21864">
                  <c:v>2377.9296899999981</c:v>
                </c:pt>
                <c:pt idx="21865">
                  <c:v>2377.9296899999981</c:v>
                </c:pt>
                <c:pt idx="21866">
                  <c:v>2377.9296899999981</c:v>
                </c:pt>
                <c:pt idx="21867">
                  <c:v>2377.9296899999981</c:v>
                </c:pt>
                <c:pt idx="21868">
                  <c:v>2377.9296899999981</c:v>
                </c:pt>
                <c:pt idx="21869">
                  <c:v>2377.9296899999981</c:v>
                </c:pt>
                <c:pt idx="21870">
                  <c:v>2377.9296899999981</c:v>
                </c:pt>
                <c:pt idx="21871">
                  <c:v>2377.9296899999981</c:v>
                </c:pt>
                <c:pt idx="21872">
                  <c:v>2377.9296899999981</c:v>
                </c:pt>
                <c:pt idx="21873">
                  <c:v>2377.9296899999981</c:v>
                </c:pt>
                <c:pt idx="21874">
                  <c:v>2377.9296899999981</c:v>
                </c:pt>
                <c:pt idx="21875">
                  <c:v>2377.9296899999981</c:v>
                </c:pt>
                <c:pt idx="21876">
                  <c:v>2377.9296899999981</c:v>
                </c:pt>
                <c:pt idx="21877">
                  <c:v>2377.9296899999981</c:v>
                </c:pt>
                <c:pt idx="21878">
                  <c:v>2377.9296899999981</c:v>
                </c:pt>
                <c:pt idx="21879">
                  <c:v>2377.9296899999981</c:v>
                </c:pt>
                <c:pt idx="21880">
                  <c:v>2377.9296899999981</c:v>
                </c:pt>
                <c:pt idx="21881">
                  <c:v>2377.9296899999981</c:v>
                </c:pt>
                <c:pt idx="21882">
                  <c:v>2377.9296899999981</c:v>
                </c:pt>
                <c:pt idx="21883">
                  <c:v>2377.9296899999981</c:v>
                </c:pt>
                <c:pt idx="21884">
                  <c:v>2380.3710900000019</c:v>
                </c:pt>
                <c:pt idx="21885">
                  <c:v>2377.9296899999981</c:v>
                </c:pt>
                <c:pt idx="21886">
                  <c:v>2377.9296899999981</c:v>
                </c:pt>
                <c:pt idx="21887">
                  <c:v>2377.9296899999981</c:v>
                </c:pt>
                <c:pt idx="21888">
                  <c:v>2377.9296899999981</c:v>
                </c:pt>
                <c:pt idx="21889">
                  <c:v>2377.9296899999981</c:v>
                </c:pt>
                <c:pt idx="21890">
                  <c:v>2377.9296899999981</c:v>
                </c:pt>
                <c:pt idx="21891">
                  <c:v>2377.9296899999981</c:v>
                </c:pt>
                <c:pt idx="21892">
                  <c:v>2377.9296899999981</c:v>
                </c:pt>
                <c:pt idx="21893">
                  <c:v>2377.9296899999981</c:v>
                </c:pt>
                <c:pt idx="21894">
                  <c:v>2377.9296899999981</c:v>
                </c:pt>
                <c:pt idx="21895">
                  <c:v>2377.9296899999981</c:v>
                </c:pt>
                <c:pt idx="21896">
                  <c:v>2377.9296899999981</c:v>
                </c:pt>
                <c:pt idx="21897">
                  <c:v>2377.9296899999981</c:v>
                </c:pt>
                <c:pt idx="21898">
                  <c:v>2377.9296899999981</c:v>
                </c:pt>
                <c:pt idx="21899">
                  <c:v>2377.9296899999981</c:v>
                </c:pt>
                <c:pt idx="21900">
                  <c:v>2377.9296899999981</c:v>
                </c:pt>
                <c:pt idx="21901">
                  <c:v>2377.9296899999981</c:v>
                </c:pt>
                <c:pt idx="21902">
                  <c:v>2377.9296899999981</c:v>
                </c:pt>
                <c:pt idx="21903">
                  <c:v>2377.9296899999981</c:v>
                </c:pt>
                <c:pt idx="21904">
                  <c:v>2377.9296899999981</c:v>
                </c:pt>
                <c:pt idx="21905">
                  <c:v>2380.3710900000019</c:v>
                </c:pt>
                <c:pt idx="21906">
                  <c:v>2377.9296899999981</c:v>
                </c:pt>
                <c:pt idx="21907">
                  <c:v>2377.9296899999981</c:v>
                </c:pt>
                <c:pt idx="21908">
                  <c:v>2377.9296899999981</c:v>
                </c:pt>
                <c:pt idx="21909">
                  <c:v>2377.9296899999981</c:v>
                </c:pt>
                <c:pt idx="21910">
                  <c:v>2377.9296899999981</c:v>
                </c:pt>
                <c:pt idx="21911">
                  <c:v>2377.9296899999981</c:v>
                </c:pt>
                <c:pt idx="21912">
                  <c:v>2377.9296899999981</c:v>
                </c:pt>
                <c:pt idx="21913">
                  <c:v>2377.9296899999981</c:v>
                </c:pt>
                <c:pt idx="21914">
                  <c:v>2377.9296899999981</c:v>
                </c:pt>
                <c:pt idx="21915">
                  <c:v>2377.9296899999981</c:v>
                </c:pt>
                <c:pt idx="21916">
                  <c:v>2377.9296899999981</c:v>
                </c:pt>
                <c:pt idx="21917">
                  <c:v>2377.9296899999981</c:v>
                </c:pt>
                <c:pt idx="21918">
                  <c:v>2377.9296899999981</c:v>
                </c:pt>
                <c:pt idx="21919">
                  <c:v>2380.3710900000019</c:v>
                </c:pt>
                <c:pt idx="21920">
                  <c:v>2377.9296899999981</c:v>
                </c:pt>
                <c:pt idx="21921">
                  <c:v>2377.9296899999981</c:v>
                </c:pt>
                <c:pt idx="21922">
                  <c:v>2377.9296899999981</c:v>
                </c:pt>
                <c:pt idx="21923">
                  <c:v>2377.9296899999981</c:v>
                </c:pt>
                <c:pt idx="21924">
                  <c:v>2377.9296899999981</c:v>
                </c:pt>
                <c:pt idx="21925">
                  <c:v>2377.9296899999981</c:v>
                </c:pt>
                <c:pt idx="21926">
                  <c:v>2377.9296899999981</c:v>
                </c:pt>
                <c:pt idx="21927">
                  <c:v>2377.9296899999981</c:v>
                </c:pt>
                <c:pt idx="21928">
                  <c:v>2377.9296899999981</c:v>
                </c:pt>
                <c:pt idx="21929">
                  <c:v>2377.9296899999981</c:v>
                </c:pt>
                <c:pt idx="21930">
                  <c:v>2377.9296899999981</c:v>
                </c:pt>
                <c:pt idx="21931">
                  <c:v>2377.9296899999981</c:v>
                </c:pt>
                <c:pt idx="21932">
                  <c:v>2377.9296899999981</c:v>
                </c:pt>
                <c:pt idx="21933">
                  <c:v>2377.9296899999981</c:v>
                </c:pt>
                <c:pt idx="21934">
                  <c:v>2377.9296899999981</c:v>
                </c:pt>
                <c:pt idx="21935">
                  <c:v>2377.9296899999981</c:v>
                </c:pt>
                <c:pt idx="21936">
                  <c:v>2377.9296899999981</c:v>
                </c:pt>
                <c:pt idx="21937">
                  <c:v>2377.9296899999981</c:v>
                </c:pt>
                <c:pt idx="21938">
                  <c:v>2377.9296899999981</c:v>
                </c:pt>
                <c:pt idx="21939">
                  <c:v>2377.9296899999981</c:v>
                </c:pt>
                <c:pt idx="21940">
                  <c:v>2380.3710900000019</c:v>
                </c:pt>
                <c:pt idx="21941">
                  <c:v>2377.9296899999981</c:v>
                </c:pt>
                <c:pt idx="21942">
                  <c:v>2377.9296899999981</c:v>
                </c:pt>
                <c:pt idx="21943">
                  <c:v>2377.9296899999981</c:v>
                </c:pt>
                <c:pt idx="21944">
                  <c:v>2377.9296899999981</c:v>
                </c:pt>
                <c:pt idx="21945">
                  <c:v>2377.9296899999981</c:v>
                </c:pt>
                <c:pt idx="21946">
                  <c:v>2377.9296899999981</c:v>
                </c:pt>
                <c:pt idx="21947">
                  <c:v>2377.9296899999981</c:v>
                </c:pt>
                <c:pt idx="21948">
                  <c:v>2377.9296899999981</c:v>
                </c:pt>
                <c:pt idx="21949">
                  <c:v>2377.9296899999981</c:v>
                </c:pt>
                <c:pt idx="21950">
                  <c:v>2377.9296899999981</c:v>
                </c:pt>
                <c:pt idx="21951">
                  <c:v>2377.9296899999981</c:v>
                </c:pt>
                <c:pt idx="21952">
                  <c:v>2377.9296899999981</c:v>
                </c:pt>
                <c:pt idx="21953">
                  <c:v>2377.9296899999981</c:v>
                </c:pt>
                <c:pt idx="21954">
                  <c:v>2380.3710900000019</c:v>
                </c:pt>
                <c:pt idx="21955">
                  <c:v>2377.9296899999981</c:v>
                </c:pt>
                <c:pt idx="21956">
                  <c:v>2377.9296899999981</c:v>
                </c:pt>
                <c:pt idx="21957">
                  <c:v>2377.9296899999981</c:v>
                </c:pt>
                <c:pt idx="21958">
                  <c:v>2377.9296899999981</c:v>
                </c:pt>
                <c:pt idx="21959">
                  <c:v>2377.9296899999981</c:v>
                </c:pt>
                <c:pt idx="21960">
                  <c:v>2377.9296899999981</c:v>
                </c:pt>
                <c:pt idx="21961">
                  <c:v>2377.9296899999981</c:v>
                </c:pt>
                <c:pt idx="21962">
                  <c:v>2377.9296899999981</c:v>
                </c:pt>
                <c:pt idx="21963">
                  <c:v>2377.9296899999981</c:v>
                </c:pt>
                <c:pt idx="21964">
                  <c:v>2377.9296899999981</c:v>
                </c:pt>
                <c:pt idx="21965">
                  <c:v>2377.9296899999981</c:v>
                </c:pt>
                <c:pt idx="21966">
                  <c:v>2377.9296899999981</c:v>
                </c:pt>
                <c:pt idx="21967">
                  <c:v>2377.9296899999981</c:v>
                </c:pt>
                <c:pt idx="21968">
                  <c:v>2377.9296899999981</c:v>
                </c:pt>
                <c:pt idx="21969">
                  <c:v>2377.9296899999981</c:v>
                </c:pt>
                <c:pt idx="21970">
                  <c:v>2377.9296899999981</c:v>
                </c:pt>
                <c:pt idx="21971">
                  <c:v>2377.9296899999981</c:v>
                </c:pt>
                <c:pt idx="21972">
                  <c:v>2377.9296899999981</c:v>
                </c:pt>
                <c:pt idx="21973">
                  <c:v>2377.9296899999981</c:v>
                </c:pt>
                <c:pt idx="21974">
                  <c:v>2377.9296899999981</c:v>
                </c:pt>
                <c:pt idx="21975">
                  <c:v>2377.9296899999981</c:v>
                </c:pt>
                <c:pt idx="21976">
                  <c:v>2377.9296899999981</c:v>
                </c:pt>
                <c:pt idx="21977">
                  <c:v>2377.9296899999981</c:v>
                </c:pt>
                <c:pt idx="21978">
                  <c:v>2377.9296899999981</c:v>
                </c:pt>
                <c:pt idx="21979">
                  <c:v>2377.9296899999981</c:v>
                </c:pt>
                <c:pt idx="21980">
                  <c:v>2377.9296899999981</c:v>
                </c:pt>
                <c:pt idx="21981">
                  <c:v>2377.9296899999981</c:v>
                </c:pt>
                <c:pt idx="21982">
                  <c:v>2377.9296899999981</c:v>
                </c:pt>
                <c:pt idx="21983">
                  <c:v>2377.9296899999981</c:v>
                </c:pt>
                <c:pt idx="21984">
                  <c:v>2377.9296899999981</c:v>
                </c:pt>
                <c:pt idx="21985">
                  <c:v>2377.9296899999981</c:v>
                </c:pt>
                <c:pt idx="21986">
                  <c:v>2377.9296899999981</c:v>
                </c:pt>
                <c:pt idx="21987">
                  <c:v>2377.9296899999981</c:v>
                </c:pt>
                <c:pt idx="21988">
                  <c:v>2377.9296899999981</c:v>
                </c:pt>
                <c:pt idx="21989">
                  <c:v>2377.9296899999981</c:v>
                </c:pt>
                <c:pt idx="21990">
                  <c:v>2377.9296899999981</c:v>
                </c:pt>
                <c:pt idx="21991">
                  <c:v>2377.9296899999981</c:v>
                </c:pt>
                <c:pt idx="21992">
                  <c:v>2377.9296899999981</c:v>
                </c:pt>
                <c:pt idx="21993">
                  <c:v>2377.9296899999981</c:v>
                </c:pt>
                <c:pt idx="21994">
                  <c:v>2377.9296899999981</c:v>
                </c:pt>
                <c:pt idx="21995">
                  <c:v>2377.9296899999981</c:v>
                </c:pt>
                <c:pt idx="21996">
                  <c:v>2377.9296899999981</c:v>
                </c:pt>
                <c:pt idx="21997">
                  <c:v>2377.9296899999981</c:v>
                </c:pt>
                <c:pt idx="21998">
                  <c:v>2377.9296899999981</c:v>
                </c:pt>
                <c:pt idx="21999">
                  <c:v>2377.9296899999981</c:v>
                </c:pt>
                <c:pt idx="22000">
                  <c:v>2377.9296899999981</c:v>
                </c:pt>
                <c:pt idx="22001">
                  <c:v>2377.9296899999981</c:v>
                </c:pt>
                <c:pt idx="22002">
                  <c:v>2377.9296899999981</c:v>
                </c:pt>
                <c:pt idx="22003">
                  <c:v>2377.9296899999981</c:v>
                </c:pt>
                <c:pt idx="22004">
                  <c:v>2377.9296899999981</c:v>
                </c:pt>
                <c:pt idx="22005">
                  <c:v>2377.9296899999981</c:v>
                </c:pt>
                <c:pt idx="22006">
                  <c:v>2377.9296899999981</c:v>
                </c:pt>
                <c:pt idx="22007">
                  <c:v>2377.9296899999981</c:v>
                </c:pt>
                <c:pt idx="22008">
                  <c:v>2377.9296899999981</c:v>
                </c:pt>
                <c:pt idx="22009">
                  <c:v>2377.9296899999981</c:v>
                </c:pt>
                <c:pt idx="22010">
                  <c:v>2377.9296899999981</c:v>
                </c:pt>
                <c:pt idx="22011">
                  <c:v>2377.9296899999981</c:v>
                </c:pt>
                <c:pt idx="22012">
                  <c:v>2377.9296899999981</c:v>
                </c:pt>
                <c:pt idx="22013">
                  <c:v>2377.9296899999981</c:v>
                </c:pt>
                <c:pt idx="22014">
                  <c:v>2377.9296899999981</c:v>
                </c:pt>
                <c:pt idx="22015">
                  <c:v>2377.9296899999981</c:v>
                </c:pt>
                <c:pt idx="22016">
                  <c:v>2377.9296899999981</c:v>
                </c:pt>
                <c:pt idx="22017">
                  <c:v>2377.9296899999981</c:v>
                </c:pt>
                <c:pt idx="22018">
                  <c:v>2380.3710900000019</c:v>
                </c:pt>
                <c:pt idx="22019">
                  <c:v>2377.9296899999981</c:v>
                </c:pt>
                <c:pt idx="22020">
                  <c:v>2377.9296899999981</c:v>
                </c:pt>
                <c:pt idx="22021">
                  <c:v>2375.4882799999987</c:v>
                </c:pt>
                <c:pt idx="22022">
                  <c:v>2377.9296899999981</c:v>
                </c:pt>
                <c:pt idx="22023">
                  <c:v>2377.9296899999981</c:v>
                </c:pt>
                <c:pt idx="22024">
                  <c:v>2377.9296899999981</c:v>
                </c:pt>
                <c:pt idx="22025">
                  <c:v>2377.9296899999981</c:v>
                </c:pt>
                <c:pt idx="22026">
                  <c:v>2377.9296899999981</c:v>
                </c:pt>
                <c:pt idx="22027">
                  <c:v>2377.9296899999981</c:v>
                </c:pt>
                <c:pt idx="22028">
                  <c:v>2377.9296899999981</c:v>
                </c:pt>
                <c:pt idx="22029">
                  <c:v>2377.9296899999981</c:v>
                </c:pt>
                <c:pt idx="22030">
                  <c:v>2377.9296899999981</c:v>
                </c:pt>
                <c:pt idx="22031">
                  <c:v>2377.9296899999981</c:v>
                </c:pt>
                <c:pt idx="22032">
                  <c:v>2377.9296899999981</c:v>
                </c:pt>
                <c:pt idx="22033">
                  <c:v>2377.9296899999981</c:v>
                </c:pt>
                <c:pt idx="22034">
                  <c:v>2377.9296899999981</c:v>
                </c:pt>
                <c:pt idx="22035">
                  <c:v>2377.9296899999981</c:v>
                </c:pt>
                <c:pt idx="22036">
                  <c:v>2377.9296899999981</c:v>
                </c:pt>
                <c:pt idx="22037">
                  <c:v>2377.9296899999981</c:v>
                </c:pt>
                <c:pt idx="22038">
                  <c:v>2377.9296899999981</c:v>
                </c:pt>
                <c:pt idx="22039">
                  <c:v>2377.9296899999981</c:v>
                </c:pt>
                <c:pt idx="22040">
                  <c:v>2377.9296899999981</c:v>
                </c:pt>
                <c:pt idx="22041">
                  <c:v>2377.9296899999981</c:v>
                </c:pt>
                <c:pt idx="22042">
                  <c:v>2377.9296899999981</c:v>
                </c:pt>
                <c:pt idx="22043">
                  <c:v>2377.9296899999981</c:v>
                </c:pt>
                <c:pt idx="22044">
                  <c:v>2377.9296899999981</c:v>
                </c:pt>
                <c:pt idx="22045">
                  <c:v>2377.9296899999981</c:v>
                </c:pt>
                <c:pt idx="22046">
                  <c:v>2377.9296899999981</c:v>
                </c:pt>
                <c:pt idx="22047">
                  <c:v>2377.9296899999981</c:v>
                </c:pt>
                <c:pt idx="22048">
                  <c:v>2377.9296899999981</c:v>
                </c:pt>
                <c:pt idx="22049">
                  <c:v>2377.9296899999981</c:v>
                </c:pt>
                <c:pt idx="22050">
                  <c:v>2377.9296899999981</c:v>
                </c:pt>
                <c:pt idx="22051">
                  <c:v>2377.9296899999981</c:v>
                </c:pt>
                <c:pt idx="22052">
                  <c:v>2377.9296899999981</c:v>
                </c:pt>
                <c:pt idx="22053">
                  <c:v>2377.9296899999981</c:v>
                </c:pt>
                <c:pt idx="22054">
                  <c:v>2377.9296899999981</c:v>
                </c:pt>
                <c:pt idx="22055">
                  <c:v>2377.9296899999981</c:v>
                </c:pt>
                <c:pt idx="22056">
                  <c:v>2377.9296899999981</c:v>
                </c:pt>
                <c:pt idx="22057">
                  <c:v>2377.9296899999981</c:v>
                </c:pt>
                <c:pt idx="22058">
                  <c:v>2377.9296899999981</c:v>
                </c:pt>
                <c:pt idx="22059">
                  <c:v>2377.9296899999981</c:v>
                </c:pt>
                <c:pt idx="22060">
                  <c:v>2377.9296899999981</c:v>
                </c:pt>
                <c:pt idx="22061">
                  <c:v>2377.9296899999981</c:v>
                </c:pt>
                <c:pt idx="22062">
                  <c:v>2377.9296899999981</c:v>
                </c:pt>
                <c:pt idx="22063">
                  <c:v>2377.9296899999981</c:v>
                </c:pt>
                <c:pt idx="22064">
                  <c:v>2377.9296899999981</c:v>
                </c:pt>
                <c:pt idx="22065">
                  <c:v>2377.9296899999981</c:v>
                </c:pt>
                <c:pt idx="22066">
                  <c:v>2377.9296899999981</c:v>
                </c:pt>
                <c:pt idx="22067">
                  <c:v>2377.9296899999981</c:v>
                </c:pt>
                <c:pt idx="22068">
                  <c:v>2377.9296899999981</c:v>
                </c:pt>
                <c:pt idx="22069">
                  <c:v>2377.9296899999981</c:v>
                </c:pt>
                <c:pt idx="22070">
                  <c:v>2377.9296899999981</c:v>
                </c:pt>
                <c:pt idx="22071">
                  <c:v>2377.9296899999981</c:v>
                </c:pt>
                <c:pt idx="22072">
                  <c:v>2377.9296899999981</c:v>
                </c:pt>
                <c:pt idx="22073">
                  <c:v>2377.9296899999981</c:v>
                </c:pt>
                <c:pt idx="22074">
                  <c:v>2377.9296899999981</c:v>
                </c:pt>
                <c:pt idx="22075">
                  <c:v>2377.9296899999981</c:v>
                </c:pt>
                <c:pt idx="22076">
                  <c:v>2377.9296899999981</c:v>
                </c:pt>
                <c:pt idx="22077">
                  <c:v>2380.3710900000019</c:v>
                </c:pt>
                <c:pt idx="22078">
                  <c:v>2377.9296899999981</c:v>
                </c:pt>
                <c:pt idx="22079">
                  <c:v>2377.9296899999981</c:v>
                </c:pt>
                <c:pt idx="22080">
                  <c:v>2377.9296899999981</c:v>
                </c:pt>
                <c:pt idx="22081">
                  <c:v>2377.9296899999981</c:v>
                </c:pt>
                <c:pt idx="22082">
                  <c:v>2377.9296899999981</c:v>
                </c:pt>
                <c:pt idx="22083">
                  <c:v>2377.9296899999981</c:v>
                </c:pt>
                <c:pt idx="22084">
                  <c:v>2377.9296899999981</c:v>
                </c:pt>
                <c:pt idx="22085">
                  <c:v>2377.9296899999981</c:v>
                </c:pt>
                <c:pt idx="22086">
                  <c:v>2377.9296899999981</c:v>
                </c:pt>
                <c:pt idx="22087">
                  <c:v>2377.9296899999981</c:v>
                </c:pt>
                <c:pt idx="22088">
                  <c:v>2377.9296899999981</c:v>
                </c:pt>
                <c:pt idx="22089">
                  <c:v>2377.9296899999981</c:v>
                </c:pt>
                <c:pt idx="22090">
                  <c:v>2377.9296899999981</c:v>
                </c:pt>
                <c:pt idx="22091">
                  <c:v>2377.9296899999981</c:v>
                </c:pt>
                <c:pt idx="22092">
                  <c:v>2377.9296899999981</c:v>
                </c:pt>
                <c:pt idx="22093">
                  <c:v>2380.3710900000019</c:v>
                </c:pt>
                <c:pt idx="22094">
                  <c:v>2377.9296899999981</c:v>
                </c:pt>
                <c:pt idx="22095">
                  <c:v>2377.9296899999981</c:v>
                </c:pt>
                <c:pt idx="22096">
                  <c:v>2377.9296899999981</c:v>
                </c:pt>
                <c:pt idx="22097">
                  <c:v>2377.9296899999981</c:v>
                </c:pt>
                <c:pt idx="22098">
                  <c:v>2377.9296899999981</c:v>
                </c:pt>
                <c:pt idx="22099">
                  <c:v>2377.9296899999981</c:v>
                </c:pt>
                <c:pt idx="22100">
                  <c:v>2377.9296899999981</c:v>
                </c:pt>
                <c:pt idx="22101">
                  <c:v>2377.9296899999981</c:v>
                </c:pt>
                <c:pt idx="22102">
                  <c:v>2377.9296899999981</c:v>
                </c:pt>
                <c:pt idx="22103">
                  <c:v>2377.9296899999981</c:v>
                </c:pt>
                <c:pt idx="22104">
                  <c:v>2377.9296899999981</c:v>
                </c:pt>
                <c:pt idx="22105">
                  <c:v>2377.9296899999981</c:v>
                </c:pt>
                <c:pt idx="22106">
                  <c:v>2377.9296899999981</c:v>
                </c:pt>
                <c:pt idx="22107">
                  <c:v>2377.9296899999981</c:v>
                </c:pt>
                <c:pt idx="22108">
                  <c:v>2377.9296899999981</c:v>
                </c:pt>
                <c:pt idx="22109">
                  <c:v>2377.9296899999981</c:v>
                </c:pt>
                <c:pt idx="22110">
                  <c:v>2377.9296899999981</c:v>
                </c:pt>
                <c:pt idx="22111">
                  <c:v>2377.9296899999981</c:v>
                </c:pt>
                <c:pt idx="22112">
                  <c:v>2377.9296899999981</c:v>
                </c:pt>
                <c:pt idx="22113">
                  <c:v>2377.9296899999981</c:v>
                </c:pt>
                <c:pt idx="22114">
                  <c:v>2377.9296899999981</c:v>
                </c:pt>
                <c:pt idx="22115">
                  <c:v>2377.9296899999981</c:v>
                </c:pt>
                <c:pt idx="22116">
                  <c:v>2377.9296899999981</c:v>
                </c:pt>
                <c:pt idx="22117">
                  <c:v>2377.9296899999981</c:v>
                </c:pt>
                <c:pt idx="22118">
                  <c:v>2377.9296899999981</c:v>
                </c:pt>
                <c:pt idx="22119">
                  <c:v>2377.9296899999981</c:v>
                </c:pt>
                <c:pt idx="22120">
                  <c:v>2377.9296899999981</c:v>
                </c:pt>
                <c:pt idx="22121">
                  <c:v>2377.9296899999981</c:v>
                </c:pt>
                <c:pt idx="22122">
                  <c:v>2377.9296899999981</c:v>
                </c:pt>
                <c:pt idx="22123">
                  <c:v>2377.9296899999981</c:v>
                </c:pt>
                <c:pt idx="22124">
                  <c:v>2377.9296899999981</c:v>
                </c:pt>
                <c:pt idx="22125">
                  <c:v>2377.9296899999981</c:v>
                </c:pt>
                <c:pt idx="22126">
                  <c:v>2377.9296899999981</c:v>
                </c:pt>
                <c:pt idx="22127">
                  <c:v>2377.9296899999981</c:v>
                </c:pt>
                <c:pt idx="22128">
                  <c:v>2377.9296899999981</c:v>
                </c:pt>
                <c:pt idx="22129">
                  <c:v>2380.3710900000019</c:v>
                </c:pt>
                <c:pt idx="22130">
                  <c:v>2377.9296899999981</c:v>
                </c:pt>
                <c:pt idx="22131">
                  <c:v>2377.9296899999981</c:v>
                </c:pt>
                <c:pt idx="22132">
                  <c:v>2377.9296899999981</c:v>
                </c:pt>
                <c:pt idx="22133">
                  <c:v>2377.9296899999981</c:v>
                </c:pt>
                <c:pt idx="22134">
                  <c:v>2377.9296899999981</c:v>
                </c:pt>
                <c:pt idx="22135">
                  <c:v>2377.9296899999981</c:v>
                </c:pt>
                <c:pt idx="22136">
                  <c:v>2377.9296899999981</c:v>
                </c:pt>
                <c:pt idx="22137">
                  <c:v>2377.9296899999981</c:v>
                </c:pt>
                <c:pt idx="22138">
                  <c:v>2377.9296899999981</c:v>
                </c:pt>
                <c:pt idx="22139">
                  <c:v>2377.9296899999981</c:v>
                </c:pt>
                <c:pt idx="22140">
                  <c:v>2377.9296899999981</c:v>
                </c:pt>
                <c:pt idx="22141">
                  <c:v>2377.9296899999981</c:v>
                </c:pt>
                <c:pt idx="22142">
                  <c:v>2377.9296899999981</c:v>
                </c:pt>
                <c:pt idx="22143">
                  <c:v>2377.9296899999981</c:v>
                </c:pt>
                <c:pt idx="22144">
                  <c:v>2377.9296899999981</c:v>
                </c:pt>
                <c:pt idx="22145">
                  <c:v>2377.9296899999981</c:v>
                </c:pt>
                <c:pt idx="22146">
                  <c:v>2377.9296899999981</c:v>
                </c:pt>
                <c:pt idx="22147">
                  <c:v>2377.9296899999981</c:v>
                </c:pt>
                <c:pt idx="22148">
                  <c:v>2377.9296899999981</c:v>
                </c:pt>
                <c:pt idx="22149">
                  <c:v>2377.9296899999981</c:v>
                </c:pt>
                <c:pt idx="22150">
                  <c:v>2377.9296899999981</c:v>
                </c:pt>
                <c:pt idx="22151">
                  <c:v>2377.9296899999981</c:v>
                </c:pt>
                <c:pt idx="22152">
                  <c:v>2377.9296899999981</c:v>
                </c:pt>
                <c:pt idx="22153">
                  <c:v>2377.9296899999981</c:v>
                </c:pt>
                <c:pt idx="22154">
                  <c:v>2377.9296899999981</c:v>
                </c:pt>
                <c:pt idx="22155">
                  <c:v>2377.9296899999981</c:v>
                </c:pt>
                <c:pt idx="22156">
                  <c:v>2377.9296899999981</c:v>
                </c:pt>
                <c:pt idx="22157">
                  <c:v>2377.9296899999981</c:v>
                </c:pt>
                <c:pt idx="22158">
                  <c:v>2377.9296899999981</c:v>
                </c:pt>
                <c:pt idx="22159">
                  <c:v>2377.9296899999981</c:v>
                </c:pt>
                <c:pt idx="22160">
                  <c:v>2377.9296899999981</c:v>
                </c:pt>
                <c:pt idx="22161">
                  <c:v>2377.9296899999981</c:v>
                </c:pt>
                <c:pt idx="22162">
                  <c:v>2375.4882799999987</c:v>
                </c:pt>
                <c:pt idx="22163">
                  <c:v>2377.9296899999981</c:v>
                </c:pt>
                <c:pt idx="22164">
                  <c:v>2377.9296899999981</c:v>
                </c:pt>
                <c:pt idx="22165">
                  <c:v>2377.9296899999981</c:v>
                </c:pt>
                <c:pt idx="22166">
                  <c:v>2377.9296899999981</c:v>
                </c:pt>
                <c:pt idx="22167">
                  <c:v>2377.9296899999981</c:v>
                </c:pt>
                <c:pt idx="22168">
                  <c:v>2377.9296899999981</c:v>
                </c:pt>
                <c:pt idx="22169">
                  <c:v>2377.9296899999981</c:v>
                </c:pt>
                <c:pt idx="22170">
                  <c:v>2377.9296899999981</c:v>
                </c:pt>
                <c:pt idx="22171">
                  <c:v>2377.9296899999981</c:v>
                </c:pt>
                <c:pt idx="22172">
                  <c:v>2377.9296899999981</c:v>
                </c:pt>
                <c:pt idx="22173">
                  <c:v>2377.9296899999981</c:v>
                </c:pt>
                <c:pt idx="22174">
                  <c:v>2377.9296899999981</c:v>
                </c:pt>
                <c:pt idx="22175">
                  <c:v>2377.9296899999981</c:v>
                </c:pt>
                <c:pt idx="22176">
                  <c:v>2377.9296899999981</c:v>
                </c:pt>
                <c:pt idx="22177">
                  <c:v>2377.9296899999981</c:v>
                </c:pt>
                <c:pt idx="22178">
                  <c:v>2377.9296899999981</c:v>
                </c:pt>
                <c:pt idx="22179">
                  <c:v>2377.9296899999981</c:v>
                </c:pt>
                <c:pt idx="22180">
                  <c:v>2377.9296899999981</c:v>
                </c:pt>
                <c:pt idx="22181">
                  <c:v>2377.9296899999981</c:v>
                </c:pt>
                <c:pt idx="22182">
                  <c:v>2377.9296899999981</c:v>
                </c:pt>
                <c:pt idx="22183">
                  <c:v>2377.9296899999981</c:v>
                </c:pt>
                <c:pt idx="22184">
                  <c:v>2377.9296899999981</c:v>
                </c:pt>
                <c:pt idx="22185">
                  <c:v>2377.9296899999981</c:v>
                </c:pt>
                <c:pt idx="22186">
                  <c:v>2377.9296899999981</c:v>
                </c:pt>
                <c:pt idx="22187">
                  <c:v>2377.9296899999981</c:v>
                </c:pt>
                <c:pt idx="22188">
                  <c:v>2377.9296899999981</c:v>
                </c:pt>
                <c:pt idx="22189">
                  <c:v>2377.9296899999981</c:v>
                </c:pt>
                <c:pt idx="22190">
                  <c:v>2377.9296899999981</c:v>
                </c:pt>
                <c:pt idx="22191">
                  <c:v>2377.9296899999981</c:v>
                </c:pt>
                <c:pt idx="22192">
                  <c:v>2377.9296899999981</c:v>
                </c:pt>
                <c:pt idx="22193">
                  <c:v>2377.9296899999981</c:v>
                </c:pt>
                <c:pt idx="22194">
                  <c:v>2377.9296899999981</c:v>
                </c:pt>
                <c:pt idx="22195">
                  <c:v>2377.9296899999981</c:v>
                </c:pt>
                <c:pt idx="22196">
                  <c:v>2377.9296899999981</c:v>
                </c:pt>
                <c:pt idx="22197">
                  <c:v>2377.9296899999981</c:v>
                </c:pt>
                <c:pt idx="22198">
                  <c:v>2377.9296899999981</c:v>
                </c:pt>
                <c:pt idx="22199">
                  <c:v>2377.9296899999981</c:v>
                </c:pt>
                <c:pt idx="22200">
                  <c:v>2377.9296899999981</c:v>
                </c:pt>
                <c:pt idx="22201">
                  <c:v>2377.9296899999981</c:v>
                </c:pt>
                <c:pt idx="22202">
                  <c:v>2377.9296899999981</c:v>
                </c:pt>
                <c:pt idx="22203">
                  <c:v>2377.9296899999981</c:v>
                </c:pt>
                <c:pt idx="22204">
                  <c:v>2377.9296899999981</c:v>
                </c:pt>
                <c:pt idx="22205">
                  <c:v>2377.9296899999981</c:v>
                </c:pt>
                <c:pt idx="22206">
                  <c:v>2377.9296899999981</c:v>
                </c:pt>
                <c:pt idx="22207">
                  <c:v>2377.9296899999981</c:v>
                </c:pt>
                <c:pt idx="22208">
                  <c:v>2377.9296899999981</c:v>
                </c:pt>
                <c:pt idx="22209">
                  <c:v>2377.9296899999981</c:v>
                </c:pt>
                <c:pt idx="22210">
                  <c:v>2377.9296899999981</c:v>
                </c:pt>
                <c:pt idx="22211">
                  <c:v>2377.9296899999981</c:v>
                </c:pt>
                <c:pt idx="22212">
                  <c:v>2377.9296899999981</c:v>
                </c:pt>
                <c:pt idx="22213">
                  <c:v>2377.9296899999981</c:v>
                </c:pt>
                <c:pt idx="22214">
                  <c:v>2377.9296899999981</c:v>
                </c:pt>
                <c:pt idx="22215">
                  <c:v>2377.9296899999981</c:v>
                </c:pt>
                <c:pt idx="22216">
                  <c:v>2377.9296899999981</c:v>
                </c:pt>
                <c:pt idx="22217">
                  <c:v>2377.9296899999981</c:v>
                </c:pt>
                <c:pt idx="22218">
                  <c:v>2377.9296899999981</c:v>
                </c:pt>
                <c:pt idx="22219">
                  <c:v>2377.9296899999981</c:v>
                </c:pt>
                <c:pt idx="22220">
                  <c:v>2377.9296899999981</c:v>
                </c:pt>
                <c:pt idx="22221">
                  <c:v>2377.9296899999981</c:v>
                </c:pt>
                <c:pt idx="22222">
                  <c:v>2377.9296899999981</c:v>
                </c:pt>
                <c:pt idx="22223">
                  <c:v>2377.9296899999981</c:v>
                </c:pt>
                <c:pt idx="22224">
                  <c:v>2377.9296899999981</c:v>
                </c:pt>
                <c:pt idx="22225">
                  <c:v>2377.9296899999981</c:v>
                </c:pt>
                <c:pt idx="22226">
                  <c:v>2377.9296899999981</c:v>
                </c:pt>
                <c:pt idx="22227">
                  <c:v>2377.9296899999981</c:v>
                </c:pt>
                <c:pt idx="22228">
                  <c:v>2377.9296899999981</c:v>
                </c:pt>
                <c:pt idx="22229">
                  <c:v>2377.9296899999981</c:v>
                </c:pt>
                <c:pt idx="22230">
                  <c:v>2377.9296899999981</c:v>
                </c:pt>
                <c:pt idx="22231">
                  <c:v>2377.9296899999981</c:v>
                </c:pt>
                <c:pt idx="22232">
                  <c:v>2377.9296899999981</c:v>
                </c:pt>
                <c:pt idx="22233">
                  <c:v>2377.9296899999981</c:v>
                </c:pt>
                <c:pt idx="22234">
                  <c:v>2377.9296899999981</c:v>
                </c:pt>
                <c:pt idx="22235">
                  <c:v>2377.9296899999981</c:v>
                </c:pt>
                <c:pt idx="22236">
                  <c:v>2377.9296899999981</c:v>
                </c:pt>
                <c:pt idx="22237">
                  <c:v>2377.9296899999981</c:v>
                </c:pt>
                <c:pt idx="22238">
                  <c:v>2377.9296899999981</c:v>
                </c:pt>
                <c:pt idx="22239">
                  <c:v>2377.9296899999981</c:v>
                </c:pt>
                <c:pt idx="22240">
                  <c:v>2377.9296899999981</c:v>
                </c:pt>
                <c:pt idx="22241">
                  <c:v>2377.9296899999981</c:v>
                </c:pt>
                <c:pt idx="22242">
                  <c:v>2377.9296899999981</c:v>
                </c:pt>
                <c:pt idx="22243">
                  <c:v>2377.9296899999981</c:v>
                </c:pt>
                <c:pt idx="22244">
                  <c:v>2377.9296899999981</c:v>
                </c:pt>
                <c:pt idx="22245">
                  <c:v>2377.9296899999981</c:v>
                </c:pt>
                <c:pt idx="22246">
                  <c:v>2377.9296899999981</c:v>
                </c:pt>
                <c:pt idx="22247">
                  <c:v>2377.9296899999981</c:v>
                </c:pt>
                <c:pt idx="22248">
                  <c:v>2377.9296899999981</c:v>
                </c:pt>
                <c:pt idx="22249">
                  <c:v>2377.9296899999981</c:v>
                </c:pt>
                <c:pt idx="22250">
                  <c:v>2377.9296899999981</c:v>
                </c:pt>
                <c:pt idx="22251">
                  <c:v>2377.9296899999981</c:v>
                </c:pt>
                <c:pt idx="22252">
                  <c:v>2377.9296899999981</c:v>
                </c:pt>
                <c:pt idx="22253">
                  <c:v>2377.9296899999981</c:v>
                </c:pt>
                <c:pt idx="22254">
                  <c:v>2377.9296899999981</c:v>
                </c:pt>
                <c:pt idx="22255">
                  <c:v>2377.9296899999981</c:v>
                </c:pt>
                <c:pt idx="22256">
                  <c:v>2377.9296899999981</c:v>
                </c:pt>
                <c:pt idx="22257">
                  <c:v>2377.9296899999981</c:v>
                </c:pt>
                <c:pt idx="22258">
                  <c:v>2377.9296899999981</c:v>
                </c:pt>
                <c:pt idx="22259">
                  <c:v>2377.9296899999981</c:v>
                </c:pt>
                <c:pt idx="22260">
                  <c:v>2377.9296899999981</c:v>
                </c:pt>
                <c:pt idx="22261">
                  <c:v>2377.9296899999981</c:v>
                </c:pt>
                <c:pt idx="22262">
                  <c:v>2377.9296899999981</c:v>
                </c:pt>
                <c:pt idx="22263">
                  <c:v>2377.9296899999981</c:v>
                </c:pt>
                <c:pt idx="22264">
                  <c:v>2377.9296899999981</c:v>
                </c:pt>
                <c:pt idx="22265">
                  <c:v>2377.9296899999981</c:v>
                </c:pt>
                <c:pt idx="22266">
                  <c:v>2377.9296899999981</c:v>
                </c:pt>
                <c:pt idx="22267">
                  <c:v>2377.9296899999981</c:v>
                </c:pt>
                <c:pt idx="22268">
                  <c:v>2377.9296899999981</c:v>
                </c:pt>
                <c:pt idx="22269">
                  <c:v>2377.9296899999981</c:v>
                </c:pt>
                <c:pt idx="22270">
                  <c:v>2377.9296899999981</c:v>
                </c:pt>
                <c:pt idx="22271">
                  <c:v>2380.3710900000019</c:v>
                </c:pt>
                <c:pt idx="22272">
                  <c:v>2377.9296899999981</c:v>
                </c:pt>
                <c:pt idx="22273">
                  <c:v>2377.9296899999981</c:v>
                </c:pt>
                <c:pt idx="22274">
                  <c:v>2377.9296899999981</c:v>
                </c:pt>
                <c:pt idx="22275">
                  <c:v>2377.9296899999981</c:v>
                </c:pt>
                <c:pt idx="22276">
                  <c:v>2377.9296899999981</c:v>
                </c:pt>
                <c:pt idx="22277">
                  <c:v>2377.9296899999981</c:v>
                </c:pt>
                <c:pt idx="22278">
                  <c:v>2377.9296899999981</c:v>
                </c:pt>
                <c:pt idx="22279">
                  <c:v>2377.9296899999981</c:v>
                </c:pt>
                <c:pt idx="22280">
                  <c:v>2377.9296899999981</c:v>
                </c:pt>
                <c:pt idx="22281">
                  <c:v>2377.9296899999981</c:v>
                </c:pt>
                <c:pt idx="22282">
                  <c:v>2377.9296899999981</c:v>
                </c:pt>
                <c:pt idx="22283">
                  <c:v>2377.9296899999981</c:v>
                </c:pt>
                <c:pt idx="22284">
                  <c:v>2377.9296899999981</c:v>
                </c:pt>
                <c:pt idx="22285">
                  <c:v>2377.9296899999981</c:v>
                </c:pt>
                <c:pt idx="22286">
                  <c:v>2377.9296899999981</c:v>
                </c:pt>
                <c:pt idx="22287">
                  <c:v>2377.9296899999981</c:v>
                </c:pt>
                <c:pt idx="22288">
                  <c:v>2377.9296899999981</c:v>
                </c:pt>
                <c:pt idx="22289">
                  <c:v>2377.9296899999981</c:v>
                </c:pt>
                <c:pt idx="22290">
                  <c:v>2377.9296899999981</c:v>
                </c:pt>
                <c:pt idx="22291">
                  <c:v>2377.9296899999981</c:v>
                </c:pt>
                <c:pt idx="22292">
                  <c:v>2377.9296899999981</c:v>
                </c:pt>
                <c:pt idx="22293">
                  <c:v>2377.9296899999981</c:v>
                </c:pt>
                <c:pt idx="22294">
                  <c:v>2375.4882799999987</c:v>
                </c:pt>
                <c:pt idx="22295">
                  <c:v>2377.9296899999981</c:v>
                </c:pt>
                <c:pt idx="22296">
                  <c:v>2377.9296899999981</c:v>
                </c:pt>
                <c:pt idx="22297">
                  <c:v>2377.9296899999981</c:v>
                </c:pt>
                <c:pt idx="22298">
                  <c:v>2377.9296899999981</c:v>
                </c:pt>
                <c:pt idx="22299">
                  <c:v>2377.9296899999981</c:v>
                </c:pt>
                <c:pt idx="22300">
                  <c:v>2377.9296899999981</c:v>
                </c:pt>
                <c:pt idx="22301">
                  <c:v>2377.9296899999981</c:v>
                </c:pt>
                <c:pt idx="22302">
                  <c:v>2377.9296899999981</c:v>
                </c:pt>
                <c:pt idx="22303">
                  <c:v>2377.9296899999981</c:v>
                </c:pt>
                <c:pt idx="22304">
                  <c:v>2377.9296899999981</c:v>
                </c:pt>
                <c:pt idx="22305">
                  <c:v>2377.9296899999981</c:v>
                </c:pt>
                <c:pt idx="22306">
                  <c:v>2377.9296899999981</c:v>
                </c:pt>
                <c:pt idx="22307">
                  <c:v>2377.9296899999981</c:v>
                </c:pt>
                <c:pt idx="22308">
                  <c:v>2377.9296899999981</c:v>
                </c:pt>
                <c:pt idx="22309">
                  <c:v>2375.4882799999987</c:v>
                </c:pt>
                <c:pt idx="22310">
                  <c:v>2377.9296899999981</c:v>
                </c:pt>
                <c:pt idx="22311">
                  <c:v>2377.9296899999981</c:v>
                </c:pt>
                <c:pt idx="22312">
                  <c:v>2377.9296899999981</c:v>
                </c:pt>
                <c:pt idx="22313">
                  <c:v>2377.9296899999981</c:v>
                </c:pt>
                <c:pt idx="22314">
                  <c:v>2377.9296899999981</c:v>
                </c:pt>
                <c:pt idx="22315">
                  <c:v>2377.9296899999981</c:v>
                </c:pt>
                <c:pt idx="22316">
                  <c:v>2377.9296899999981</c:v>
                </c:pt>
                <c:pt idx="22317">
                  <c:v>2377.9296899999981</c:v>
                </c:pt>
                <c:pt idx="22318">
                  <c:v>2377.9296899999981</c:v>
                </c:pt>
                <c:pt idx="22319">
                  <c:v>2380.3710900000019</c:v>
                </c:pt>
                <c:pt idx="22320">
                  <c:v>2377.9296899999981</c:v>
                </c:pt>
                <c:pt idx="22321">
                  <c:v>2377.9296899999981</c:v>
                </c:pt>
                <c:pt idx="22322">
                  <c:v>2377.9296899999981</c:v>
                </c:pt>
                <c:pt idx="22323">
                  <c:v>2377.9296899999981</c:v>
                </c:pt>
                <c:pt idx="22324">
                  <c:v>2377.9296899999981</c:v>
                </c:pt>
                <c:pt idx="22325">
                  <c:v>2377.9296899999981</c:v>
                </c:pt>
                <c:pt idx="22326">
                  <c:v>2377.9296899999981</c:v>
                </c:pt>
                <c:pt idx="22327">
                  <c:v>2380.3710900000019</c:v>
                </c:pt>
                <c:pt idx="22328">
                  <c:v>2377.9296899999981</c:v>
                </c:pt>
                <c:pt idx="22329">
                  <c:v>2377.9296899999981</c:v>
                </c:pt>
                <c:pt idx="22330">
                  <c:v>2377.9296899999981</c:v>
                </c:pt>
                <c:pt idx="22331">
                  <c:v>2377.9296899999981</c:v>
                </c:pt>
                <c:pt idx="22332">
                  <c:v>2377.9296899999981</c:v>
                </c:pt>
                <c:pt idx="22333">
                  <c:v>2377.9296899999981</c:v>
                </c:pt>
                <c:pt idx="22334">
                  <c:v>2377.9296899999981</c:v>
                </c:pt>
                <c:pt idx="22335">
                  <c:v>2377.9296899999981</c:v>
                </c:pt>
                <c:pt idx="22336">
                  <c:v>2377.9296899999981</c:v>
                </c:pt>
                <c:pt idx="22337">
                  <c:v>2377.9296899999981</c:v>
                </c:pt>
                <c:pt idx="22338">
                  <c:v>2377.9296899999981</c:v>
                </c:pt>
                <c:pt idx="22339">
                  <c:v>2377.9296899999981</c:v>
                </c:pt>
                <c:pt idx="22340">
                  <c:v>2377.9296899999981</c:v>
                </c:pt>
                <c:pt idx="22341">
                  <c:v>2377.9296899999981</c:v>
                </c:pt>
                <c:pt idx="22342">
                  <c:v>2377.9296899999981</c:v>
                </c:pt>
                <c:pt idx="22343">
                  <c:v>2377.9296899999981</c:v>
                </c:pt>
                <c:pt idx="22344">
                  <c:v>2377.9296899999981</c:v>
                </c:pt>
                <c:pt idx="22345">
                  <c:v>2377.9296899999981</c:v>
                </c:pt>
                <c:pt idx="22346">
                  <c:v>2377.9296899999981</c:v>
                </c:pt>
                <c:pt idx="22347">
                  <c:v>2377.9296899999981</c:v>
                </c:pt>
                <c:pt idx="22348">
                  <c:v>2377.9296899999981</c:v>
                </c:pt>
                <c:pt idx="22349">
                  <c:v>2377.9296899999981</c:v>
                </c:pt>
                <c:pt idx="22350">
                  <c:v>2377.9296899999981</c:v>
                </c:pt>
                <c:pt idx="22351">
                  <c:v>2377.9296899999981</c:v>
                </c:pt>
                <c:pt idx="22352">
                  <c:v>2377.9296899999981</c:v>
                </c:pt>
                <c:pt idx="22353">
                  <c:v>2377.9296899999981</c:v>
                </c:pt>
                <c:pt idx="22354">
                  <c:v>2377.9296899999981</c:v>
                </c:pt>
                <c:pt idx="22355">
                  <c:v>2377.9296899999981</c:v>
                </c:pt>
                <c:pt idx="22356">
                  <c:v>2377.9296899999981</c:v>
                </c:pt>
                <c:pt idx="22357">
                  <c:v>2377.9296899999981</c:v>
                </c:pt>
                <c:pt idx="22358">
                  <c:v>2377.9296899999981</c:v>
                </c:pt>
                <c:pt idx="22359">
                  <c:v>2377.9296899999981</c:v>
                </c:pt>
                <c:pt idx="22360">
                  <c:v>2377.9296899999981</c:v>
                </c:pt>
                <c:pt idx="22361">
                  <c:v>2375.4882799999987</c:v>
                </c:pt>
                <c:pt idx="22362">
                  <c:v>2377.9296899999981</c:v>
                </c:pt>
                <c:pt idx="22363">
                  <c:v>2377.9296899999981</c:v>
                </c:pt>
                <c:pt idx="22364">
                  <c:v>2377.9296899999981</c:v>
                </c:pt>
                <c:pt idx="22365">
                  <c:v>2377.9296899999981</c:v>
                </c:pt>
                <c:pt idx="22366">
                  <c:v>2377.9296899999981</c:v>
                </c:pt>
                <c:pt idx="22367">
                  <c:v>2377.9296899999981</c:v>
                </c:pt>
                <c:pt idx="22368">
                  <c:v>2377.9296899999981</c:v>
                </c:pt>
                <c:pt idx="22369">
                  <c:v>2377.9296899999981</c:v>
                </c:pt>
                <c:pt idx="22370">
                  <c:v>2377.9296899999981</c:v>
                </c:pt>
                <c:pt idx="22371">
                  <c:v>2377.9296899999981</c:v>
                </c:pt>
                <c:pt idx="22372">
                  <c:v>2377.9296899999981</c:v>
                </c:pt>
                <c:pt idx="22373">
                  <c:v>2377.9296899999981</c:v>
                </c:pt>
                <c:pt idx="22374">
                  <c:v>2377.9296899999981</c:v>
                </c:pt>
                <c:pt idx="22375">
                  <c:v>2377.9296899999981</c:v>
                </c:pt>
                <c:pt idx="22376">
                  <c:v>2377.9296899999981</c:v>
                </c:pt>
                <c:pt idx="22377">
                  <c:v>2377.9296899999981</c:v>
                </c:pt>
                <c:pt idx="22378">
                  <c:v>2377.9296899999981</c:v>
                </c:pt>
                <c:pt idx="22379">
                  <c:v>2377.9296899999981</c:v>
                </c:pt>
                <c:pt idx="22380">
                  <c:v>2377.9296899999981</c:v>
                </c:pt>
                <c:pt idx="22381">
                  <c:v>2377.9296899999981</c:v>
                </c:pt>
                <c:pt idx="22382">
                  <c:v>2377.9296899999981</c:v>
                </c:pt>
                <c:pt idx="22383">
                  <c:v>2377.9296899999981</c:v>
                </c:pt>
                <c:pt idx="22384">
                  <c:v>2377.9296899999981</c:v>
                </c:pt>
                <c:pt idx="22385">
                  <c:v>2377.9296899999981</c:v>
                </c:pt>
                <c:pt idx="22386">
                  <c:v>2377.9296899999981</c:v>
                </c:pt>
                <c:pt idx="22387">
                  <c:v>2377.9296899999981</c:v>
                </c:pt>
                <c:pt idx="22388">
                  <c:v>2377.9296899999981</c:v>
                </c:pt>
                <c:pt idx="22389">
                  <c:v>2377.9296899999981</c:v>
                </c:pt>
                <c:pt idx="22390">
                  <c:v>2377.9296899999981</c:v>
                </c:pt>
                <c:pt idx="22391">
                  <c:v>2377.9296899999981</c:v>
                </c:pt>
                <c:pt idx="22392">
                  <c:v>2377.9296899999981</c:v>
                </c:pt>
                <c:pt idx="22393">
                  <c:v>2377.9296899999981</c:v>
                </c:pt>
                <c:pt idx="22394">
                  <c:v>2377.9296899999981</c:v>
                </c:pt>
                <c:pt idx="22395">
                  <c:v>2377.9296899999981</c:v>
                </c:pt>
                <c:pt idx="22396">
                  <c:v>2377.9296899999981</c:v>
                </c:pt>
                <c:pt idx="22397">
                  <c:v>2377.9296899999981</c:v>
                </c:pt>
                <c:pt idx="22398">
                  <c:v>2377.9296899999981</c:v>
                </c:pt>
                <c:pt idx="22399">
                  <c:v>2377.9296899999981</c:v>
                </c:pt>
                <c:pt idx="22400">
                  <c:v>2377.9296899999981</c:v>
                </c:pt>
                <c:pt idx="22401">
                  <c:v>2377.9296899999981</c:v>
                </c:pt>
                <c:pt idx="22402">
                  <c:v>2380.3710900000019</c:v>
                </c:pt>
                <c:pt idx="22403">
                  <c:v>2377.9296899999981</c:v>
                </c:pt>
                <c:pt idx="22404">
                  <c:v>2377.9296899999981</c:v>
                </c:pt>
                <c:pt idx="22405">
                  <c:v>2377.9296899999981</c:v>
                </c:pt>
                <c:pt idx="22406">
                  <c:v>2377.9296899999981</c:v>
                </c:pt>
                <c:pt idx="22407">
                  <c:v>2377.9296899999981</c:v>
                </c:pt>
                <c:pt idx="22408">
                  <c:v>2377.9296899999981</c:v>
                </c:pt>
                <c:pt idx="22409">
                  <c:v>2377.9296899999981</c:v>
                </c:pt>
                <c:pt idx="22410">
                  <c:v>2377.9296899999981</c:v>
                </c:pt>
                <c:pt idx="22411">
                  <c:v>2377.9296899999981</c:v>
                </c:pt>
                <c:pt idx="22412">
                  <c:v>2377.9296899999981</c:v>
                </c:pt>
                <c:pt idx="22413">
                  <c:v>2377.9296899999981</c:v>
                </c:pt>
                <c:pt idx="22414">
                  <c:v>2377.9296899999981</c:v>
                </c:pt>
                <c:pt idx="22415">
                  <c:v>2377.9296899999981</c:v>
                </c:pt>
                <c:pt idx="22416">
                  <c:v>2377.9296899999981</c:v>
                </c:pt>
                <c:pt idx="22417">
                  <c:v>2377.9296899999981</c:v>
                </c:pt>
                <c:pt idx="22418">
                  <c:v>2377.9296899999981</c:v>
                </c:pt>
                <c:pt idx="22419">
                  <c:v>2377.9296899999981</c:v>
                </c:pt>
                <c:pt idx="22420">
                  <c:v>2377.9296899999981</c:v>
                </c:pt>
                <c:pt idx="22421">
                  <c:v>2377.9296899999981</c:v>
                </c:pt>
                <c:pt idx="22422">
                  <c:v>2377.9296899999981</c:v>
                </c:pt>
                <c:pt idx="22423">
                  <c:v>2377.9296899999981</c:v>
                </c:pt>
                <c:pt idx="22424">
                  <c:v>2377.9296899999981</c:v>
                </c:pt>
                <c:pt idx="22425">
                  <c:v>2377.9296899999981</c:v>
                </c:pt>
                <c:pt idx="22426">
                  <c:v>2377.9296899999981</c:v>
                </c:pt>
                <c:pt idx="22427">
                  <c:v>2377.9296899999981</c:v>
                </c:pt>
                <c:pt idx="22428">
                  <c:v>2377.9296899999981</c:v>
                </c:pt>
                <c:pt idx="22429">
                  <c:v>2377.9296899999981</c:v>
                </c:pt>
                <c:pt idx="22430">
                  <c:v>2377.9296899999981</c:v>
                </c:pt>
                <c:pt idx="22431">
                  <c:v>2377.9296899999981</c:v>
                </c:pt>
                <c:pt idx="22432">
                  <c:v>2377.9296899999981</c:v>
                </c:pt>
                <c:pt idx="22433">
                  <c:v>2377.9296899999981</c:v>
                </c:pt>
                <c:pt idx="22434">
                  <c:v>2377.9296899999981</c:v>
                </c:pt>
                <c:pt idx="22435">
                  <c:v>2377.9296899999981</c:v>
                </c:pt>
                <c:pt idx="22436">
                  <c:v>2380.3710900000019</c:v>
                </c:pt>
                <c:pt idx="22437">
                  <c:v>2377.9296899999981</c:v>
                </c:pt>
                <c:pt idx="22438">
                  <c:v>2377.9296899999981</c:v>
                </c:pt>
                <c:pt idx="22439">
                  <c:v>2377.9296899999981</c:v>
                </c:pt>
                <c:pt idx="22440">
                  <c:v>2377.9296899999981</c:v>
                </c:pt>
                <c:pt idx="22441">
                  <c:v>2377.9296899999981</c:v>
                </c:pt>
                <c:pt idx="22442">
                  <c:v>2377.9296899999981</c:v>
                </c:pt>
                <c:pt idx="22443">
                  <c:v>2377.9296899999981</c:v>
                </c:pt>
                <c:pt idx="22444">
                  <c:v>2377.9296899999981</c:v>
                </c:pt>
                <c:pt idx="22445">
                  <c:v>2377.9296899999981</c:v>
                </c:pt>
                <c:pt idx="22446">
                  <c:v>2377.9296899999981</c:v>
                </c:pt>
                <c:pt idx="22447">
                  <c:v>2377.9296899999981</c:v>
                </c:pt>
                <c:pt idx="22448">
                  <c:v>2377.9296899999981</c:v>
                </c:pt>
                <c:pt idx="22449">
                  <c:v>2377.9296899999981</c:v>
                </c:pt>
                <c:pt idx="22450">
                  <c:v>2377.9296899999981</c:v>
                </c:pt>
                <c:pt idx="22451">
                  <c:v>2377.9296899999981</c:v>
                </c:pt>
                <c:pt idx="22452">
                  <c:v>2377.9296899999981</c:v>
                </c:pt>
                <c:pt idx="22453">
                  <c:v>2377.9296899999981</c:v>
                </c:pt>
                <c:pt idx="22454">
                  <c:v>2377.9296899999981</c:v>
                </c:pt>
                <c:pt idx="22455">
                  <c:v>2377.9296899999981</c:v>
                </c:pt>
                <c:pt idx="22456">
                  <c:v>2377.9296899999981</c:v>
                </c:pt>
                <c:pt idx="22457">
                  <c:v>2377.9296899999981</c:v>
                </c:pt>
                <c:pt idx="22458">
                  <c:v>2377.9296899999981</c:v>
                </c:pt>
                <c:pt idx="22459">
                  <c:v>2377.9296899999981</c:v>
                </c:pt>
                <c:pt idx="22460">
                  <c:v>2377.9296899999981</c:v>
                </c:pt>
                <c:pt idx="22461">
                  <c:v>2377.9296899999981</c:v>
                </c:pt>
                <c:pt idx="22462">
                  <c:v>2377.9296899999981</c:v>
                </c:pt>
                <c:pt idx="22463">
                  <c:v>2377.9296899999981</c:v>
                </c:pt>
                <c:pt idx="22464">
                  <c:v>2377.9296899999981</c:v>
                </c:pt>
                <c:pt idx="22465">
                  <c:v>2377.9296899999981</c:v>
                </c:pt>
                <c:pt idx="22466">
                  <c:v>2377.9296899999981</c:v>
                </c:pt>
                <c:pt idx="22467">
                  <c:v>2377.9296899999981</c:v>
                </c:pt>
                <c:pt idx="22468">
                  <c:v>2375.4882799999987</c:v>
                </c:pt>
                <c:pt idx="22469">
                  <c:v>2377.9296899999981</c:v>
                </c:pt>
                <c:pt idx="22470">
                  <c:v>2377.9296899999981</c:v>
                </c:pt>
                <c:pt idx="22471">
                  <c:v>2375.4882799999987</c:v>
                </c:pt>
                <c:pt idx="22472">
                  <c:v>2377.9296899999981</c:v>
                </c:pt>
                <c:pt idx="22473">
                  <c:v>2377.9296899999981</c:v>
                </c:pt>
                <c:pt idx="22474">
                  <c:v>2377.9296899999981</c:v>
                </c:pt>
                <c:pt idx="22475">
                  <c:v>2377.9296899999981</c:v>
                </c:pt>
                <c:pt idx="22476">
                  <c:v>2377.9296899999981</c:v>
                </c:pt>
                <c:pt idx="22477">
                  <c:v>2377.9296899999981</c:v>
                </c:pt>
                <c:pt idx="22478">
                  <c:v>2377.9296899999981</c:v>
                </c:pt>
                <c:pt idx="22479">
                  <c:v>2377.9296899999981</c:v>
                </c:pt>
                <c:pt idx="22480">
                  <c:v>2377.9296899999981</c:v>
                </c:pt>
                <c:pt idx="22481">
                  <c:v>2377.9296899999981</c:v>
                </c:pt>
                <c:pt idx="22482">
                  <c:v>2377.9296899999981</c:v>
                </c:pt>
                <c:pt idx="22483">
                  <c:v>2377.9296899999981</c:v>
                </c:pt>
                <c:pt idx="22484">
                  <c:v>2377.9296899999981</c:v>
                </c:pt>
                <c:pt idx="22485">
                  <c:v>2377.9296899999981</c:v>
                </c:pt>
                <c:pt idx="22486">
                  <c:v>2377.9296899999981</c:v>
                </c:pt>
                <c:pt idx="22487">
                  <c:v>2377.9296899999981</c:v>
                </c:pt>
                <c:pt idx="22488">
                  <c:v>2377.9296899999981</c:v>
                </c:pt>
                <c:pt idx="22489">
                  <c:v>2377.9296899999981</c:v>
                </c:pt>
                <c:pt idx="22490">
                  <c:v>2377.9296899999981</c:v>
                </c:pt>
                <c:pt idx="22491">
                  <c:v>2377.9296899999981</c:v>
                </c:pt>
                <c:pt idx="22492">
                  <c:v>2377.9296899999981</c:v>
                </c:pt>
                <c:pt idx="22493">
                  <c:v>2377.9296899999981</c:v>
                </c:pt>
                <c:pt idx="22494">
                  <c:v>2377.9296899999981</c:v>
                </c:pt>
                <c:pt idx="22495">
                  <c:v>2377.9296899999981</c:v>
                </c:pt>
                <c:pt idx="22496">
                  <c:v>2377.9296899999981</c:v>
                </c:pt>
                <c:pt idx="22497">
                  <c:v>2377.9296899999981</c:v>
                </c:pt>
                <c:pt idx="22498">
                  <c:v>2377.9296899999981</c:v>
                </c:pt>
                <c:pt idx="22499">
                  <c:v>2377.9296899999981</c:v>
                </c:pt>
                <c:pt idx="22500">
                  <c:v>2375.4882799999987</c:v>
                </c:pt>
                <c:pt idx="22501">
                  <c:v>2377.9296899999981</c:v>
                </c:pt>
                <c:pt idx="22502">
                  <c:v>2377.9296899999981</c:v>
                </c:pt>
                <c:pt idx="22503">
                  <c:v>2377.9296899999981</c:v>
                </c:pt>
                <c:pt idx="22504">
                  <c:v>2377.9296899999981</c:v>
                </c:pt>
                <c:pt idx="22505">
                  <c:v>2377.9296899999981</c:v>
                </c:pt>
                <c:pt idx="22506">
                  <c:v>2377.9296899999981</c:v>
                </c:pt>
                <c:pt idx="22507">
                  <c:v>2377.9296899999981</c:v>
                </c:pt>
                <c:pt idx="22508">
                  <c:v>2377.9296899999981</c:v>
                </c:pt>
                <c:pt idx="22509">
                  <c:v>2377.9296899999981</c:v>
                </c:pt>
                <c:pt idx="22510">
                  <c:v>2377.9296899999981</c:v>
                </c:pt>
                <c:pt idx="22511">
                  <c:v>2377.9296899999981</c:v>
                </c:pt>
                <c:pt idx="22512">
                  <c:v>2377.9296899999981</c:v>
                </c:pt>
                <c:pt idx="22513">
                  <c:v>2377.9296899999981</c:v>
                </c:pt>
                <c:pt idx="22514">
                  <c:v>2375.4882799999987</c:v>
                </c:pt>
                <c:pt idx="22515">
                  <c:v>2377.9296899999981</c:v>
                </c:pt>
                <c:pt idx="22516">
                  <c:v>2377.9296899999981</c:v>
                </c:pt>
                <c:pt idx="22517">
                  <c:v>2377.9296899999981</c:v>
                </c:pt>
                <c:pt idx="22518">
                  <c:v>2377.9296899999981</c:v>
                </c:pt>
                <c:pt idx="22519">
                  <c:v>2377.9296899999981</c:v>
                </c:pt>
                <c:pt idx="22520">
                  <c:v>2377.9296899999981</c:v>
                </c:pt>
                <c:pt idx="22521">
                  <c:v>2377.9296899999981</c:v>
                </c:pt>
                <c:pt idx="22522">
                  <c:v>2377.9296899999981</c:v>
                </c:pt>
                <c:pt idx="22523">
                  <c:v>2377.9296899999981</c:v>
                </c:pt>
                <c:pt idx="22524">
                  <c:v>2377.9296899999981</c:v>
                </c:pt>
                <c:pt idx="22525">
                  <c:v>2377.9296899999981</c:v>
                </c:pt>
                <c:pt idx="22526">
                  <c:v>2377.9296899999981</c:v>
                </c:pt>
                <c:pt idx="22527">
                  <c:v>2377.9296899999981</c:v>
                </c:pt>
                <c:pt idx="22528">
                  <c:v>2377.9296899999981</c:v>
                </c:pt>
                <c:pt idx="22529">
                  <c:v>2377.9296899999981</c:v>
                </c:pt>
                <c:pt idx="22530">
                  <c:v>2377.9296899999981</c:v>
                </c:pt>
                <c:pt idx="22531">
                  <c:v>2377.9296899999981</c:v>
                </c:pt>
                <c:pt idx="22532">
                  <c:v>2377.9296899999981</c:v>
                </c:pt>
                <c:pt idx="22533">
                  <c:v>2377.9296899999981</c:v>
                </c:pt>
                <c:pt idx="22534">
                  <c:v>2377.9296899999981</c:v>
                </c:pt>
                <c:pt idx="22535">
                  <c:v>2377.9296899999981</c:v>
                </c:pt>
                <c:pt idx="22536">
                  <c:v>2377.9296899999981</c:v>
                </c:pt>
                <c:pt idx="22537">
                  <c:v>2377.9296899999981</c:v>
                </c:pt>
                <c:pt idx="22538">
                  <c:v>2377.9296899999981</c:v>
                </c:pt>
                <c:pt idx="22539">
                  <c:v>2377.9296899999981</c:v>
                </c:pt>
                <c:pt idx="22540">
                  <c:v>2377.9296899999981</c:v>
                </c:pt>
                <c:pt idx="22541">
                  <c:v>2377.9296899999981</c:v>
                </c:pt>
                <c:pt idx="22542">
                  <c:v>2377.9296899999981</c:v>
                </c:pt>
                <c:pt idx="22543">
                  <c:v>2377.9296899999981</c:v>
                </c:pt>
                <c:pt idx="22544">
                  <c:v>2377.9296899999981</c:v>
                </c:pt>
                <c:pt idx="22545">
                  <c:v>2377.9296899999981</c:v>
                </c:pt>
                <c:pt idx="22546">
                  <c:v>2377.9296899999981</c:v>
                </c:pt>
                <c:pt idx="22547">
                  <c:v>2377.9296899999981</c:v>
                </c:pt>
                <c:pt idx="22548">
                  <c:v>2377.9296899999981</c:v>
                </c:pt>
                <c:pt idx="22549">
                  <c:v>2377.9296899999981</c:v>
                </c:pt>
                <c:pt idx="22550">
                  <c:v>2377.9296899999981</c:v>
                </c:pt>
                <c:pt idx="22551">
                  <c:v>2377.9296899999981</c:v>
                </c:pt>
                <c:pt idx="22552">
                  <c:v>2375.4882799999987</c:v>
                </c:pt>
                <c:pt idx="22553">
                  <c:v>2377.9296899999981</c:v>
                </c:pt>
                <c:pt idx="22554">
                  <c:v>2377.9296899999981</c:v>
                </c:pt>
                <c:pt idx="22555">
                  <c:v>2377.9296899999981</c:v>
                </c:pt>
                <c:pt idx="22556">
                  <c:v>2377.9296899999981</c:v>
                </c:pt>
                <c:pt idx="22557">
                  <c:v>2377.9296899999981</c:v>
                </c:pt>
                <c:pt idx="22558">
                  <c:v>2377.9296899999981</c:v>
                </c:pt>
                <c:pt idx="22559">
                  <c:v>2377.9296899999981</c:v>
                </c:pt>
                <c:pt idx="22560">
                  <c:v>2377.9296899999981</c:v>
                </c:pt>
                <c:pt idx="22561">
                  <c:v>2377.9296899999981</c:v>
                </c:pt>
                <c:pt idx="22562">
                  <c:v>2377.9296899999981</c:v>
                </c:pt>
                <c:pt idx="22563">
                  <c:v>2375.4882799999987</c:v>
                </c:pt>
                <c:pt idx="22564">
                  <c:v>2377.9296899999981</c:v>
                </c:pt>
                <c:pt idx="22565">
                  <c:v>2377.9296899999981</c:v>
                </c:pt>
                <c:pt idx="22566">
                  <c:v>2377.9296899999981</c:v>
                </c:pt>
                <c:pt idx="22567">
                  <c:v>2377.9296899999981</c:v>
                </c:pt>
                <c:pt idx="22568">
                  <c:v>2377.9296899999981</c:v>
                </c:pt>
                <c:pt idx="22569">
                  <c:v>2377.9296899999981</c:v>
                </c:pt>
                <c:pt idx="22570">
                  <c:v>2377.9296899999981</c:v>
                </c:pt>
                <c:pt idx="22571">
                  <c:v>2375.4882799999987</c:v>
                </c:pt>
                <c:pt idx="22572">
                  <c:v>2377.9296899999981</c:v>
                </c:pt>
                <c:pt idx="22573">
                  <c:v>2377.9296899999981</c:v>
                </c:pt>
                <c:pt idx="22574">
                  <c:v>2377.9296899999981</c:v>
                </c:pt>
                <c:pt idx="22575">
                  <c:v>2377.9296899999981</c:v>
                </c:pt>
                <c:pt idx="22576">
                  <c:v>2377.9296899999981</c:v>
                </c:pt>
                <c:pt idx="22577">
                  <c:v>2377.9296899999981</c:v>
                </c:pt>
                <c:pt idx="22578">
                  <c:v>2377.9296899999981</c:v>
                </c:pt>
                <c:pt idx="22579">
                  <c:v>2377.9296899999981</c:v>
                </c:pt>
                <c:pt idx="22580">
                  <c:v>2377.9296899999981</c:v>
                </c:pt>
                <c:pt idx="22581">
                  <c:v>2377.9296899999981</c:v>
                </c:pt>
                <c:pt idx="22582">
                  <c:v>2377.9296899999981</c:v>
                </c:pt>
                <c:pt idx="22583">
                  <c:v>2377.9296899999981</c:v>
                </c:pt>
                <c:pt idx="22584">
                  <c:v>2377.9296899999981</c:v>
                </c:pt>
                <c:pt idx="22585">
                  <c:v>2380.3710900000019</c:v>
                </c:pt>
                <c:pt idx="22586">
                  <c:v>2377.9296899999981</c:v>
                </c:pt>
                <c:pt idx="22587">
                  <c:v>2377.9296899999981</c:v>
                </c:pt>
                <c:pt idx="22588">
                  <c:v>2377.9296899999981</c:v>
                </c:pt>
                <c:pt idx="22589">
                  <c:v>2377.9296899999981</c:v>
                </c:pt>
                <c:pt idx="22590">
                  <c:v>2377.9296899999981</c:v>
                </c:pt>
                <c:pt idx="22591">
                  <c:v>2377.9296899999981</c:v>
                </c:pt>
                <c:pt idx="22592">
                  <c:v>2377.9296899999981</c:v>
                </c:pt>
                <c:pt idx="22593">
                  <c:v>2377.9296899999981</c:v>
                </c:pt>
                <c:pt idx="22594">
                  <c:v>2377.9296899999981</c:v>
                </c:pt>
                <c:pt idx="22595">
                  <c:v>2377.9296899999981</c:v>
                </c:pt>
                <c:pt idx="22596">
                  <c:v>2377.9296899999981</c:v>
                </c:pt>
                <c:pt idx="22597">
                  <c:v>2377.9296899999981</c:v>
                </c:pt>
                <c:pt idx="22598">
                  <c:v>2377.9296899999981</c:v>
                </c:pt>
                <c:pt idx="22599">
                  <c:v>2377.9296899999981</c:v>
                </c:pt>
                <c:pt idx="22600">
                  <c:v>2377.9296899999981</c:v>
                </c:pt>
                <c:pt idx="22601">
                  <c:v>2377.9296899999981</c:v>
                </c:pt>
                <c:pt idx="22602">
                  <c:v>2377.9296899999981</c:v>
                </c:pt>
                <c:pt idx="22603">
                  <c:v>2377.9296899999981</c:v>
                </c:pt>
                <c:pt idx="22604">
                  <c:v>2377.9296899999981</c:v>
                </c:pt>
                <c:pt idx="22605">
                  <c:v>2377.9296899999981</c:v>
                </c:pt>
                <c:pt idx="22606">
                  <c:v>2377.9296899999981</c:v>
                </c:pt>
                <c:pt idx="22607">
                  <c:v>2377.9296899999981</c:v>
                </c:pt>
                <c:pt idx="22608">
                  <c:v>2375.4882799999987</c:v>
                </c:pt>
                <c:pt idx="22609">
                  <c:v>2375.4882799999987</c:v>
                </c:pt>
                <c:pt idx="22610">
                  <c:v>2377.9296899999981</c:v>
                </c:pt>
                <c:pt idx="22611">
                  <c:v>2377.9296899999981</c:v>
                </c:pt>
                <c:pt idx="22612">
                  <c:v>2377.9296899999981</c:v>
                </c:pt>
                <c:pt idx="22613">
                  <c:v>2377.9296899999981</c:v>
                </c:pt>
                <c:pt idx="22614">
                  <c:v>2377.9296899999981</c:v>
                </c:pt>
                <c:pt idx="22615">
                  <c:v>2377.9296899999981</c:v>
                </c:pt>
                <c:pt idx="22616">
                  <c:v>2377.9296899999981</c:v>
                </c:pt>
                <c:pt idx="22617">
                  <c:v>2377.9296899999981</c:v>
                </c:pt>
                <c:pt idx="22618">
                  <c:v>2377.9296899999981</c:v>
                </c:pt>
                <c:pt idx="22619">
                  <c:v>2377.9296899999981</c:v>
                </c:pt>
                <c:pt idx="22620">
                  <c:v>2377.9296899999981</c:v>
                </c:pt>
                <c:pt idx="22621">
                  <c:v>2377.9296899999981</c:v>
                </c:pt>
                <c:pt idx="22622">
                  <c:v>2377.9296899999981</c:v>
                </c:pt>
                <c:pt idx="22623">
                  <c:v>2377.9296899999981</c:v>
                </c:pt>
                <c:pt idx="22624">
                  <c:v>2377.9296899999981</c:v>
                </c:pt>
                <c:pt idx="22625">
                  <c:v>2377.9296899999981</c:v>
                </c:pt>
                <c:pt idx="22626">
                  <c:v>2377.9296899999981</c:v>
                </c:pt>
                <c:pt idx="22627">
                  <c:v>2375.4882799999987</c:v>
                </c:pt>
                <c:pt idx="22628">
                  <c:v>2377.9296899999981</c:v>
                </c:pt>
                <c:pt idx="22629">
                  <c:v>2377.9296899999981</c:v>
                </c:pt>
                <c:pt idx="22630">
                  <c:v>2377.9296899999981</c:v>
                </c:pt>
                <c:pt idx="22631">
                  <c:v>2375.4882799999987</c:v>
                </c:pt>
                <c:pt idx="22632">
                  <c:v>2377.9296899999981</c:v>
                </c:pt>
                <c:pt idx="22633">
                  <c:v>2377.9296899999981</c:v>
                </c:pt>
                <c:pt idx="22634">
                  <c:v>2377.9296899999981</c:v>
                </c:pt>
                <c:pt idx="22635">
                  <c:v>2377.9296899999981</c:v>
                </c:pt>
                <c:pt idx="22636">
                  <c:v>2377.9296899999981</c:v>
                </c:pt>
                <c:pt idx="22637">
                  <c:v>2377.9296899999981</c:v>
                </c:pt>
                <c:pt idx="22638">
                  <c:v>2377.9296899999981</c:v>
                </c:pt>
                <c:pt idx="22639">
                  <c:v>2377.9296899999981</c:v>
                </c:pt>
                <c:pt idx="22640">
                  <c:v>2377.9296899999981</c:v>
                </c:pt>
                <c:pt idx="22641">
                  <c:v>2377.9296899999981</c:v>
                </c:pt>
                <c:pt idx="22642">
                  <c:v>2377.9296899999981</c:v>
                </c:pt>
                <c:pt idx="22643">
                  <c:v>2377.9296899999981</c:v>
                </c:pt>
                <c:pt idx="22644">
                  <c:v>2377.9296899999981</c:v>
                </c:pt>
                <c:pt idx="22645">
                  <c:v>2377.9296899999981</c:v>
                </c:pt>
                <c:pt idx="22646">
                  <c:v>2377.9296899999981</c:v>
                </c:pt>
                <c:pt idx="22647">
                  <c:v>2377.9296899999981</c:v>
                </c:pt>
                <c:pt idx="22648">
                  <c:v>2377.9296899999981</c:v>
                </c:pt>
                <c:pt idx="22649">
                  <c:v>2377.9296899999981</c:v>
                </c:pt>
                <c:pt idx="22650">
                  <c:v>2377.9296899999981</c:v>
                </c:pt>
                <c:pt idx="22651">
                  <c:v>2377.9296899999981</c:v>
                </c:pt>
                <c:pt idx="22652">
                  <c:v>2377.9296899999981</c:v>
                </c:pt>
                <c:pt idx="22653">
                  <c:v>2377.9296899999981</c:v>
                </c:pt>
                <c:pt idx="22654">
                  <c:v>2377.9296899999981</c:v>
                </c:pt>
                <c:pt idx="22655">
                  <c:v>2377.9296899999981</c:v>
                </c:pt>
                <c:pt idx="22656">
                  <c:v>2377.9296899999981</c:v>
                </c:pt>
                <c:pt idx="22657">
                  <c:v>2377.9296899999981</c:v>
                </c:pt>
                <c:pt idx="22658">
                  <c:v>2377.9296899999981</c:v>
                </c:pt>
                <c:pt idx="22659">
                  <c:v>2375.4882799999987</c:v>
                </c:pt>
                <c:pt idx="22660">
                  <c:v>2377.9296899999981</c:v>
                </c:pt>
                <c:pt idx="22661">
                  <c:v>2375.4882799999987</c:v>
                </c:pt>
                <c:pt idx="22662">
                  <c:v>2377.9296899999981</c:v>
                </c:pt>
                <c:pt idx="22663">
                  <c:v>2377.9296899999981</c:v>
                </c:pt>
                <c:pt idx="22664">
                  <c:v>2377.9296899999981</c:v>
                </c:pt>
                <c:pt idx="22665">
                  <c:v>2377.9296899999981</c:v>
                </c:pt>
                <c:pt idx="22666">
                  <c:v>2375.4882799999987</c:v>
                </c:pt>
                <c:pt idx="22667">
                  <c:v>2375.4882799999987</c:v>
                </c:pt>
                <c:pt idx="22668">
                  <c:v>2377.9296899999981</c:v>
                </c:pt>
                <c:pt idx="22669">
                  <c:v>2377.9296899999981</c:v>
                </c:pt>
                <c:pt idx="22670">
                  <c:v>2377.9296899999981</c:v>
                </c:pt>
                <c:pt idx="22671">
                  <c:v>2377.9296899999981</c:v>
                </c:pt>
                <c:pt idx="22672">
                  <c:v>2377.9296899999981</c:v>
                </c:pt>
                <c:pt idx="22673">
                  <c:v>2377.9296899999981</c:v>
                </c:pt>
                <c:pt idx="22674">
                  <c:v>2377.9296899999981</c:v>
                </c:pt>
                <c:pt idx="22675">
                  <c:v>2377.9296899999981</c:v>
                </c:pt>
                <c:pt idx="22676">
                  <c:v>2377.9296899999981</c:v>
                </c:pt>
                <c:pt idx="22677">
                  <c:v>2377.9296899999981</c:v>
                </c:pt>
                <c:pt idx="22678">
                  <c:v>2377.9296899999981</c:v>
                </c:pt>
                <c:pt idx="22679">
                  <c:v>2377.9296899999981</c:v>
                </c:pt>
                <c:pt idx="22680">
                  <c:v>2377.9296899999981</c:v>
                </c:pt>
                <c:pt idx="22681">
                  <c:v>2377.9296899999981</c:v>
                </c:pt>
                <c:pt idx="22682">
                  <c:v>2377.9296899999981</c:v>
                </c:pt>
                <c:pt idx="22683">
                  <c:v>2377.9296899999981</c:v>
                </c:pt>
                <c:pt idx="22684">
                  <c:v>2377.9296899999981</c:v>
                </c:pt>
                <c:pt idx="22685">
                  <c:v>2377.9296899999981</c:v>
                </c:pt>
                <c:pt idx="22686">
                  <c:v>2377.9296899999981</c:v>
                </c:pt>
                <c:pt idx="22687">
                  <c:v>2377.9296899999981</c:v>
                </c:pt>
                <c:pt idx="22688">
                  <c:v>2377.9296899999981</c:v>
                </c:pt>
                <c:pt idx="22689">
                  <c:v>2377.9296899999981</c:v>
                </c:pt>
                <c:pt idx="22690">
                  <c:v>2377.9296899999981</c:v>
                </c:pt>
                <c:pt idx="22691">
                  <c:v>2375.4882799999987</c:v>
                </c:pt>
                <c:pt idx="22692">
                  <c:v>2377.9296899999981</c:v>
                </c:pt>
                <c:pt idx="22693">
                  <c:v>2377.9296899999981</c:v>
                </c:pt>
                <c:pt idx="22694">
                  <c:v>2377.9296899999981</c:v>
                </c:pt>
                <c:pt idx="22695">
                  <c:v>2377.9296899999981</c:v>
                </c:pt>
                <c:pt idx="22696">
                  <c:v>2377.9296899999981</c:v>
                </c:pt>
                <c:pt idx="22697">
                  <c:v>2377.9296899999981</c:v>
                </c:pt>
                <c:pt idx="22698">
                  <c:v>2377.9296899999981</c:v>
                </c:pt>
                <c:pt idx="22699">
                  <c:v>2377.9296899999981</c:v>
                </c:pt>
                <c:pt idx="22700">
                  <c:v>2377.9296899999981</c:v>
                </c:pt>
                <c:pt idx="22701">
                  <c:v>2377.9296899999981</c:v>
                </c:pt>
                <c:pt idx="22702">
                  <c:v>2377.9296899999981</c:v>
                </c:pt>
                <c:pt idx="22703">
                  <c:v>2377.9296899999981</c:v>
                </c:pt>
                <c:pt idx="22704">
                  <c:v>2377.9296899999981</c:v>
                </c:pt>
                <c:pt idx="22705">
                  <c:v>2377.9296899999981</c:v>
                </c:pt>
                <c:pt idx="22706">
                  <c:v>2377.9296899999981</c:v>
                </c:pt>
                <c:pt idx="22707">
                  <c:v>2377.9296899999981</c:v>
                </c:pt>
                <c:pt idx="22708">
                  <c:v>2377.9296899999981</c:v>
                </c:pt>
                <c:pt idx="22709">
                  <c:v>2377.9296899999981</c:v>
                </c:pt>
                <c:pt idx="22710">
                  <c:v>2377.9296899999981</c:v>
                </c:pt>
                <c:pt idx="22711">
                  <c:v>2377.9296899999981</c:v>
                </c:pt>
                <c:pt idx="22712">
                  <c:v>2377.9296899999981</c:v>
                </c:pt>
                <c:pt idx="22713">
                  <c:v>2377.9296899999981</c:v>
                </c:pt>
                <c:pt idx="22714">
                  <c:v>2377.9296899999981</c:v>
                </c:pt>
                <c:pt idx="22715">
                  <c:v>2377.9296899999981</c:v>
                </c:pt>
                <c:pt idx="22716">
                  <c:v>2377.9296899999981</c:v>
                </c:pt>
                <c:pt idx="22717">
                  <c:v>2377.9296899999981</c:v>
                </c:pt>
                <c:pt idx="22718">
                  <c:v>2377.9296899999981</c:v>
                </c:pt>
                <c:pt idx="22719">
                  <c:v>2377.9296899999981</c:v>
                </c:pt>
                <c:pt idx="22720">
                  <c:v>2377.9296899999981</c:v>
                </c:pt>
                <c:pt idx="22721">
                  <c:v>2377.9296899999981</c:v>
                </c:pt>
                <c:pt idx="22722">
                  <c:v>2375.4882799999987</c:v>
                </c:pt>
                <c:pt idx="22723">
                  <c:v>2377.9296899999981</c:v>
                </c:pt>
                <c:pt idx="22724">
                  <c:v>2377.9296899999981</c:v>
                </c:pt>
                <c:pt idx="22725">
                  <c:v>2377.9296899999981</c:v>
                </c:pt>
                <c:pt idx="22726">
                  <c:v>2377.9296899999981</c:v>
                </c:pt>
                <c:pt idx="22727">
                  <c:v>2377.9296899999981</c:v>
                </c:pt>
                <c:pt idx="22728">
                  <c:v>2377.9296899999981</c:v>
                </c:pt>
                <c:pt idx="22729">
                  <c:v>2377.9296899999981</c:v>
                </c:pt>
                <c:pt idx="22730">
                  <c:v>2377.9296899999981</c:v>
                </c:pt>
                <c:pt idx="22731">
                  <c:v>2377.9296899999981</c:v>
                </c:pt>
                <c:pt idx="22732">
                  <c:v>2377.9296899999981</c:v>
                </c:pt>
                <c:pt idx="22733">
                  <c:v>2377.9296899999981</c:v>
                </c:pt>
                <c:pt idx="22734">
                  <c:v>2377.9296899999981</c:v>
                </c:pt>
                <c:pt idx="22735">
                  <c:v>2377.9296899999981</c:v>
                </c:pt>
                <c:pt idx="22736">
                  <c:v>2377.9296899999981</c:v>
                </c:pt>
                <c:pt idx="22737">
                  <c:v>2377.9296899999981</c:v>
                </c:pt>
                <c:pt idx="22738">
                  <c:v>2377.9296899999981</c:v>
                </c:pt>
                <c:pt idx="22739">
                  <c:v>2377.9296899999981</c:v>
                </c:pt>
                <c:pt idx="22740">
                  <c:v>2377.9296899999981</c:v>
                </c:pt>
                <c:pt idx="22741">
                  <c:v>2377.9296899999981</c:v>
                </c:pt>
                <c:pt idx="22742">
                  <c:v>2377.9296899999981</c:v>
                </c:pt>
                <c:pt idx="22743">
                  <c:v>2377.9296899999981</c:v>
                </c:pt>
                <c:pt idx="22744">
                  <c:v>2377.9296899999981</c:v>
                </c:pt>
                <c:pt idx="22745">
                  <c:v>2377.9296899999981</c:v>
                </c:pt>
                <c:pt idx="22746">
                  <c:v>2375.4882799999987</c:v>
                </c:pt>
                <c:pt idx="22747">
                  <c:v>2377.9296899999981</c:v>
                </c:pt>
                <c:pt idx="22748">
                  <c:v>2377.9296899999981</c:v>
                </c:pt>
                <c:pt idx="22749">
                  <c:v>2375.4882799999987</c:v>
                </c:pt>
                <c:pt idx="22750">
                  <c:v>2375.4882799999987</c:v>
                </c:pt>
                <c:pt idx="22751">
                  <c:v>2377.9296899999981</c:v>
                </c:pt>
                <c:pt idx="22752">
                  <c:v>2377.9296899999981</c:v>
                </c:pt>
                <c:pt idx="22753">
                  <c:v>2377.9296899999981</c:v>
                </c:pt>
                <c:pt idx="22754">
                  <c:v>2377.9296899999981</c:v>
                </c:pt>
                <c:pt idx="22755">
                  <c:v>2377.9296899999981</c:v>
                </c:pt>
                <c:pt idx="22756">
                  <c:v>2377.9296899999981</c:v>
                </c:pt>
                <c:pt idx="22757">
                  <c:v>2375.4882799999987</c:v>
                </c:pt>
                <c:pt idx="22758">
                  <c:v>2377.9296899999981</c:v>
                </c:pt>
                <c:pt idx="22759">
                  <c:v>2375.4882799999987</c:v>
                </c:pt>
                <c:pt idx="22760">
                  <c:v>2377.9296899999981</c:v>
                </c:pt>
                <c:pt idx="22761">
                  <c:v>2377.9296899999981</c:v>
                </c:pt>
                <c:pt idx="22762">
                  <c:v>2377.9296899999981</c:v>
                </c:pt>
                <c:pt idx="22763">
                  <c:v>2377.9296899999981</c:v>
                </c:pt>
                <c:pt idx="22764">
                  <c:v>2377.9296899999981</c:v>
                </c:pt>
                <c:pt idx="22765">
                  <c:v>2377.9296899999981</c:v>
                </c:pt>
                <c:pt idx="22766">
                  <c:v>2377.9296899999981</c:v>
                </c:pt>
                <c:pt idx="22767">
                  <c:v>2377.9296899999981</c:v>
                </c:pt>
                <c:pt idx="22768">
                  <c:v>2377.9296899999981</c:v>
                </c:pt>
                <c:pt idx="22769">
                  <c:v>2377.9296899999981</c:v>
                </c:pt>
                <c:pt idx="22770">
                  <c:v>2377.9296899999981</c:v>
                </c:pt>
                <c:pt idx="22771">
                  <c:v>2375.4882799999987</c:v>
                </c:pt>
                <c:pt idx="22772">
                  <c:v>2377.9296899999981</c:v>
                </c:pt>
                <c:pt idx="22773">
                  <c:v>2377.9296899999981</c:v>
                </c:pt>
                <c:pt idx="22774">
                  <c:v>2375.4882799999987</c:v>
                </c:pt>
                <c:pt idx="22775">
                  <c:v>2377.9296899999981</c:v>
                </c:pt>
                <c:pt idx="22776">
                  <c:v>2377.9296899999981</c:v>
                </c:pt>
                <c:pt idx="22777">
                  <c:v>2375.4882799999987</c:v>
                </c:pt>
                <c:pt idx="22778">
                  <c:v>2377.9296899999981</c:v>
                </c:pt>
                <c:pt idx="22779">
                  <c:v>2377.9296899999981</c:v>
                </c:pt>
                <c:pt idx="22780">
                  <c:v>2375.4882799999987</c:v>
                </c:pt>
                <c:pt idx="22781">
                  <c:v>2377.9296899999981</c:v>
                </c:pt>
                <c:pt idx="22782">
                  <c:v>2377.9296899999981</c:v>
                </c:pt>
                <c:pt idx="22783">
                  <c:v>2377.9296899999981</c:v>
                </c:pt>
                <c:pt idx="22784">
                  <c:v>2377.9296899999981</c:v>
                </c:pt>
                <c:pt idx="22785">
                  <c:v>2377.9296899999981</c:v>
                </c:pt>
                <c:pt idx="22786">
                  <c:v>2377.9296899999981</c:v>
                </c:pt>
                <c:pt idx="22787">
                  <c:v>2377.9296899999981</c:v>
                </c:pt>
                <c:pt idx="22788">
                  <c:v>2377.9296899999981</c:v>
                </c:pt>
                <c:pt idx="22789">
                  <c:v>2375.4882799999987</c:v>
                </c:pt>
                <c:pt idx="22790">
                  <c:v>2377.9296899999981</c:v>
                </c:pt>
                <c:pt idx="22791">
                  <c:v>2377.9296899999981</c:v>
                </c:pt>
                <c:pt idx="22792">
                  <c:v>2377.9296899999981</c:v>
                </c:pt>
                <c:pt idx="22793">
                  <c:v>2377.9296899999981</c:v>
                </c:pt>
                <c:pt idx="22794">
                  <c:v>2377.9296899999981</c:v>
                </c:pt>
                <c:pt idx="22795">
                  <c:v>2377.9296899999981</c:v>
                </c:pt>
                <c:pt idx="22796">
                  <c:v>2377.9296899999981</c:v>
                </c:pt>
                <c:pt idx="22797">
                  <c:v>2377.9296899999981</c:v>
                </c:pt>
                <c:pt idx="22798">
                  <c:v>2375.4882799999987</c:v>
                </c:pt>
                <c:pt idx="22799">
                  <c:v>2377.9296899999981</c:v>
                </c:pt>
                <c:pt idx="22800">
                  <c:v>2377.9296899999981</c:v>
                </c:pt>
                <c:pt idx="22801">
                  <c:v>2377.9296899999981</c:v>
                </c:pt>
                <c:pt idx="22802">
                  <c:v>2375.4882799999987</c:v>
                </c:pt>
                <c:pt idx="22803">
                  <c:v>2377.9296899999981</c:v>
                </c:pt>
                <c:pt idx="22804">
                  <c:v>2377.9296899999981</c:v>
                </c:pt>
                <c:pt idx="22805">
                  <c:v>2377.9296899999981</c:v>
                </c:pt>
                <c:pt idx="22806">
                  <c:v>2377.9296899999981</c:v>
                </c:pt>
                <c:pt idx="22807">
                  <c:v>2377.9296899999981</c:v>
                </c:pt>
                <c:pt idx="22808">
                  <c:v>2377.9296899999981</c:v>
                </c:pt>
                <c:pt idx="22809">
                  <c:v>2377.9296899999981</c:v>
                </c:pt>
                <c:pt idx="22810">
                  <c:v>2375.4882799999987</c:v>
                </c:pt>
                <c:pt idx="22811">
                  <c:v>2377.9296899999981</c:v>
                </c:pt>
                <c:pt idx="22812">
                  <c:v>2377.9296899999981</c:v>
                </c:pt>
                <c:pt idx="22813">
                  <c:v>2377.9296899999981</c:v>
                </c:pt>
                <c:pt idx="22814">
                  <c:v>2375.4882799999987</c:v>
                </c:pt>
                <c:pt idx="22815">
                  <c:v>2377.9296899999981</c:v>
                </c:pt>
                <c:pt idx="22816">
                  <c:v>2377.9296899999981</c:v>
                </c:pt>
                <c:pt idx="22817">
                  <c:v>2375.4882799999987</c:v>
                </c:pt>
                <c:pt idx="22818">
                  <c:v>2377.9296899999981</c:v>
                </c:pt>
                <c:pt idx="22819">
                  <c:v>2377.9296899999981</c:v>
                </c:pt>
                <c:pt idx="22820">
                  <c:v>2377.9296899999981</c:v>
                </c:pt>
                <c:pt idx="22821">
                  <c:v>2377.9296899999981</c:v>
                </c:pt>
                <c:pt idx="22822">
                  <c:v>2377.9296899999981</c:v>
                </c:pt>
                <c:pt idx="22823">
                  <c:v>2377.9296899999981</c:v>
                </c:pt>
                <c:pt idx="22824">
                  <c:v>2377.9296899999981</c:v>
                </c:pt>
                <c:pt idx="22825">
                  <c:v>2377.9296899999981</c:v>
                </c:pt>
                <c:pt idx="22826">
                  <c:v>2377.9296899999981</c:v>
                </c:pt>
                <c:pt idx="22827">
                  <c:v>2375.4882799999987</c:v>
                </c:pt>
                <c:pt idx="22828">
                  <c:v>2377.9296899999981</c:v>
                </c:pt>
                <c:pt idx="22829">
                  <c:v>2377.9296899999981</c:v>
                </c:pt>
                <c:pt idx="22830">
                  <c:v>2377.9296899999981</c:v>
                </c:pt>
                <c:pt idx="22831">
                  <c:v>2377.9296899999981</c:v>
                </c:pt>
                <c:pt idx="22832">
                  <c:v>2377.9296899999981</c:v>
                </c:pt>
                <c:pt idx="22833">
                  <c:v>2377.9296899999981</c:v>
                </c:pt>
                <c:pt idx="22834">
                  <c:v>2377.9296899999981</c:v>
                </c:pt>
                <c:pt idx="22835">
                  <c:v>2377.9296899999981</c:v>
                </c:pt>
                <c:pt idx="22836">
                  <c:v>2377.9296899999981</c:v>
                </c:pt>
                <c:pt idx="22837">
                  <c:v>2377.9296899999981</c:v>
                </c:pt>
                <c:pt idx="22838">
                  <c:v>2377.9296899999981</c:v>
                </c:pt>
                <c:pt idx="22839">
                  <c:v>2377.9296899999981</c:v>
                </c:pt>
                <c:pt idx="22840">
                  <c:v>2375.4882799999987</c:v>
                </c:pt>
                <c:pt idx="22841">
                  <c:v>2377.9296899999981</c:v>
                </c:pt>
                <c:pt idx="22842">
                  <c:v>2377.9296899999981</c:v>
                </c:pt>
                <c:pt idx="22843">
                  <c:v>2375.4882799999987</c:v>
                </c:pt>
                <c:pt idx="22844">
                  <c:v>2377.9296899999981</c:v>
                </c:pt>
                <c:pt idx="22845">
                  <c:v>2377.9296899999981</c:v>
                </c:pt>
                <c:pt idx="22846">
                  <c:v>2377.9296899999981</c:v>
                </c:pt>
                <c:pt idx="22847">
                  <c:v>2375.4882799999987</c:v>
                </c:pt>
                <c:pt idx="22848">
                  <c:v>2377.9296899999981</c:v>
                </c:pt>
                <c:pt idx="22849">
                  <c:v>2377.9296899999981</c:v>
                </c:pt>
                <c:pt idx="22850">
                  <c:v>2377.9296899999981</c:v>
                </c:pt>
                <c:pt idx="22851">
                  <c:v>2377.9296899999981</c:v>
                </c:pt>
                <c:pt idx="22852">
                  <c:v>2377.9296899999981</c:v>
                </c:pt>
                <c:pt idx="22853">
                  <c:v>2377.9296899999981</c:v>
                </c:pt>
                <c:pt idx="22854">
                  <c:v>2375.4882799999987</c:v>
                </c:pt>
                <c:pt idx="22855">
                  <c:v>2377.9296899999981</c:v>
                </c:pt>
                <c:pt idx="22856">
                  <c:v>2377.9296899999981</c:v>
                </c:pt>
                <c:pt idx="22857">
                  <c:v>2377.9296899999981</c:v>
                </c:pt>
                <c:pt idx="22858">
                  <c:v>2377.9296899999981</c:v>
                </c:pt>
                <c:pt idx="22859">
                  <c:v>2377.9296899999981</c:v>
                </c:pt>
                <c:pt idx="22860">
                  <c:v>2375.4882799999987</c:v>
                </c:pt>
                <c:pt idx="22861">
                  <c:v>2375.4882799999987</c:v>
                </c:pt>
                <c:pt idx="22862">
                  <c:v>2375.4882799999987</c:v>
                </c:pt>
                <c:pt idx="22863">
                  <c:v>2377.9296899999981</c:v>
                </c:pt>
                <c:pt idx="22864">
                  <c:v>2377.9296899999981</c:v>
                </c:pt>
                <c:pt idx="22865">
                  <c:v>2377.9296899999981</c:v>
                </c:pt>
                <c:pt idx="22866">
                  <c:v>2377.9296899999981</c:v>
                </c:pt>
                <c:pt idx="22867">
                  <c:v>2377.9296899999981</c:v>
                </c:pt>
                <c:pt idx="22868">
                  <c:v>2377.9296899999981</c:v>
                </c:pt>
                <c:pt idx="22869">
                  <c:v>2375.4882799999987</c:v>
                </c:pt>
                <c:pt idx="22870">
                  <c:v>2377.9296899999981</c:v>
                </c:pt>
                <c:pt idx="22871">
                  <c:v>2375.4882799999987</c:v>
                </c:pt>
                <c:pt idx="22872">
                  <c:v>2377.9296899999981</c:v>
                </c:pt>
                <c:pt idx="22873">
                  <c:v>2377.9296899999981</c:v>
                </c:pt>
                <c:pt idx="22874">
                  <c:v>2375.4882799999987</c:v>
                </c:pt>
                <c:pt idx="22875">
                  <c:v>2377.9296899999981</c:v>
                </c:pt>
                <c:pt idx="22876">
                  <c:v>2377.9296899999981</c:v>
                </c:pt>
                <c:pt idx="22877">
                  <c:v>2377.9296899999981</c:v>
                </c:pt>
                <c:pt idx="22878">
                  <c:v>2377.9296899999981</c:v>
                </c:pt>
                <c:pt idx="22879">
                  <c:v>2377.9296899999981</c:v>
                </c:pt>
                <c:pt idx="22880">
                  <c:v>2377.9296899999981</c:v>
                </c:pt>
                <c:pt idx="22881">
                  <c:v>2377.9296899999981</c:v>
                </c:pt>
                <c:pt idx="22882">
                  <c:v>2377.9296899999981</c:v>
                </c:pt>
                <c:pt idx="22883">
                  <c:v>2377.9296899999981</c:v>
                </c:pt>
                <c:pt idx="22884">
                  <c:v>2377.9296899999981</c:v>
                </c:pt>
                <c:pt idx="22885">
                  <c:v>2377.9296899999981</c:v>
                </c:pt>
                <c:pt idx="22886">
                  <c:v>2377.9296899999981</c:v>
                </c:pt>
                <c:pt idx="22887">
                  <c:v>2377.9296899999981</c:v>
                </c:pt>
                <c:pt idx="22888">
                  <c:v>2377.9296899999981</c:v>
                </c:pt>
                <c:pt idx="22889">
                  <c:v>2375.4882799999987</c:v>
                </c:pt>
                <c:pt idx="22890">
                  <c:v>2377.9296899999981</c:v>
                </c:pt>
                <c:pt idx="22891">
                  <c:v>2377.9296899999981</c:v>
                </c:pt>
                <c:pt idx="22892">
                  <c:v>2375.4882799999987</c:v>
                </c:pt>
                <c:pt idx="22893">
                  <c:v>2377.9296899999981</c:v>
                </c:pt>
                <c:pt idx="22894">
                  <c:v>2377.9296899999981</c:v>
                </c:pt>
                <c:pt idx="22895">
                  <c:v>2375.4882799999987</c:v>
                </c:pt>
                <c:pt idx="22896">
                  <c:v>2377.9296899999981</c:v>
                </c:pt>
                <c:pt idx="22897">
                  <c:v>2377.9296899999981</c:v>
                </c:pt>
                <c:pt idx="22898">
                  <c:v>2377.9296899999981</c:v>
                </c:pt>
                <c:pt idx="22899">
                  <c:v>2377.9296899999981</c:v>
                </c:pt>
                <c:pt idx="22900">
                  <c:v>2377.9296899999981</c:v>
                </c:pt>
                <c:pt idx="22901">
                  <c:v>2377.9296899999981</c:v>
                </c:pt>
                <c:pt idx="22902">
                  <c:v>2377.9296899999981</c:v>
                </c:pt>
                <c:pt idx="22903">
                  <c:v>2375.4882799999987</c:v>
                </c:pt>
                <c:pt idx="22904">
                  <c:v>2377.9296899999981</c:v>
                </c:pt>
                <c:pt idx="22905">
                  <c:v>2377.9296899999981</c:v>
                </c:pt>
                <c:pt idx="22906">
                  <c:v>2377.9296899999981</c:v>
                </c:pt>
                <c:pt idx="22907">
                  <c:v>2377.9296899999981</c:v>
                </c:pt>
                <c:pt idx="22908">
                  <c:v>2377.9296899999981</c:v>
                </c:pt>
                <c:pt idx="22909">
                  <c:v>2377.9296899999981</c:v>
                </c:pt>
                <c:pt idx="22910">
                  <c:v>2377.9296899999981</c:v>
                </c:pt>
                <c:pt idx="22911">
                  <c:v>2377.9296899999981</c:v>
                </c:pt>
                <c:pt idx="22912">
                  <c:v>2377.9296899999981</c:v>
                </c:pt>
                <c:pt idx="22913">
                  <c:v>2377.9296899999981</c:v>
                </c:pt>
                <c:pt idx="22914">
                  <c:v>2377.9296899999981</c:v>
                </c:pt>
                <c:pt idx="22915">
                  <c:v>2377.9296899999981</c:v>
                </c:pt>
                <c:pt idx="22916">
                  <c:v>2377.9296899999981</c:v>
                </c:pt>
                <c:pt idx="22917">
                  <c:v>2377.9296899999981</c:v>
                </c:pt>
                <c:pt idx="22918">
                  <c:v>2377.9296899999981</c:v>
                </c:pt>
                <c:pt idx="22919">
                  <c:v>2377.9296899999981</c:v>
                </c:pt>
                <c:pt idx="22920">
                  <c:v>2377.9296899999981</c:v>
                </c:pt>
                <c:pt idx="22921">
                  <c:v>2377.9296899999981</c:v>
                </c:pt>
                <c:pt idx="22922">
                  <c:v>2377.9296899999981</c:v>
                </c:pt>
                <c:pt idx="22923">
                  <c:v>2377.9296899999981</c:v>
                </c:pt>
                <c:pt idx="22924">
                  <c:v>2377.9296899999981</c:v>
                </c:pt>
                <c:pt idx="22925">
                  <c:v>2377.9296899999981</c:v>
                </c:pt>
                <c:pt idx="22926">
                  <c:v>2377.9296899999981</c:v>
                </c:pt>
                <c:pt idx="22927">
                  <c:v>2377.9296899999981</c:v>
                </c:pt>
                <c:pt idx="22928">
                  <c:v>2377.9296899999981</c:v>
                </c:pt>
                <c:pt idx="22929">
                  <c:v>2377.9296899999981</c:v>
                </c:pt>
                <c:pt idx="22930">
                  <c:v>2377.9296899999981</c:v>
                </c:pt>
                <c:pt idx="22931">
                  <c:v>2377.9296899999981</c:v>
                </c:pt>
                <c:pt idx="22932">
                  <c:v>2375.4882799999987</c:v>
                </c:pt>
                <c:pt idx="22933">
                  <c:v>2377.9296899999981</c:v>
                </c:pt>
                <c:pt idx="22934">
                  <c:v>2377.9296899999981</c:v>
                </c:pt>
                <c:pt idx="22935">
                  <c:v>2377.9296899999981</c:v>
                </c:pt>
                <c:pt idx="22936">
                  <c:v>2377.9296899999981</c:v>
                </c:pt>
                <c:pt idx="22937">
                  <c:v>2377.9296899999981</c:v>
                </c:pt>
                <c:pt idx="22938">
                  <c:v>2377.9296899999981</c:v>
                </c:pt>
                <c:pt idx="22939">
                  <c:v>2377.9296899999981</c:v>
                </c:pt>
                <c:pt idx="22940">
                  <c:v>2375.4882799999987</c:v>
                </c:pt>
                <c:pt idx="22941">
                  <c:v>2377.9296899999981</c:v>
                </c:pt>
                <c:pt idx="22942">
                  <c:v>2377.9296899999981</c:v>
                </c:pt>
                <c:pt idx="22943">
                  <c:v>2377.9296899999981</c:v>
                </c:pt>
                <c:pt idx="22944">
                  <c:v>2377.9296899999981</c:v>
                </c:pt>
                <c:pt idx="22945">
                  <c:v>2377.9296899999981</c:v>
                </c:pt>
                <c:pt idx="22946">
                  <c:v>2377.9296899999981</c:v>
                </c:pt>
                <c:pt idx="22947">
                  <c:v>2377.9296899999981</c:v>
                </c:pt>
                <c:pt idx="22948">
                  <c:v>2375.4882799999987</c:v>
                </c:pt>
                <c:pt idx="22949">
                  <c:v>2377.9296899999981</c:v>
                </c:pt>
                <c:pt idx="22950">
                  <c:v>2377.9296899999981</c:v>
                </c:pt>
                <c:pt idx="22951">
                  <c:v>2377.9296899999981</c:v>
                </c:pt>
                <c:pt idx="22952">
                  <c:v>2377.9296899999981</c:v>
                </c:pt>
                <c:pt idx="22953">
                  <c:v>2377.9296899999981</c:v>
                </c:pt>
                <c:pt idx="22954">
                  <c:v>2377.9296899999981</c:v>
                </c:pt>
                <c:pt idx="22955">
                  <c:v>2377.9296899999981</c:v>
                </c:pt>
                <c:pt idx="22956">
                  <c:v>2377.9296899999981</c:v>
                </c:pt>
                <c:pt idx="22957">
                  <c:v>2377.9296899999981</c:v>
                </c:pt>
                <c:pt idx="22958">
                  <c:v>2377.9296899999981</c:v>
                </c:pt>
                <c:pt idx="22959">
                  <c:v>2377.9296899999981</c:v>
                </c:pt>
                <c:pt idx="22960">
                  <c:v>2377.9296899999981</c:v>
                </c:pt>
                <c:pt idx="22961">
                  <c:v>2377.9296899999981</c:v>
                </c:pt>
                <c:pt idx="22962">
                  <c:v>2377.9296899999981</c:v>
                </c:pt>
                <c:pt idx="22963">
                  <c:v>2375.4882799999987</c:v>
                </c:pt>
                <c:pt idx="22964">
                  <c:v>2377.9296899999981</c:v>
                </c:pt>
                <c:pt idx="22965">
                  <c:v>2377.9296899999981</c:v>
                </c:pt>
                <c:pt idx="22966">
                  <c:v>2377.9296899999981</c:v>
                </c:pt>
                <c:pt idx="22967">
                  <c:v>2377.9296899999981</c:v>
                </c:pt>
                <c:pt idx="22968">
                  <c:v>2377.9296899999981</c:v>
                </c:pt>
                <c:pt idx="22969">
                  <c:v>2377.9296899999981</c:v>
                </c:pt>
                <c:pt idx="22970">
                  <c:v>2375.4882799999987</c:v>
                </c:pt>
                <c:pt idx="22971">
                  <c:v>2377.9296899999981</c:v>
                </c:pt>
                <c:pt idx="22972">
                  <c:v>2377.9296899999981</c:v>
                </c:pt>
                <c:pt idx="22973">
                  <c:v>2377.9296899999981</c:v>
                </c:pt>
                <c:pt idx="22974">
                  <c:v>2377.9296899999981</c:v>
                </c:pt>
                <c:pt idx="22975">
                  <c:v>2377.9296899999981</c:v>
                </c:pt>
                <c:pt idx="22976">
                  <c:v>2377.9296899999981</c:v>
                </c:pt>
                <c:pt idx="22977">
                  <c:v>2377.9296899999981</c:v>
                </c:pt>
                <c:pt idx="22978">
                  <c:v>2375.4882799999987</c:v>
                </c:pt>
                <c:pt idx="22979">
                  <c:v>2377.9296899999981</c:v>
                </c:pt>
                <c:pt idx="22980">
                  <c:v>2377.9296899999981</c:v>
                </c:pt>
                <c:pt idx="22981">
                  <c:v>2377.9296899999981</c:v>
                </c:pt>
                <c:pt idx="22982">
                  <c:v>2377.9296899999981</c:v>
                </c:pt>
                <c:pt idx="22983">
                  <c:v>2377.9296899999981</c:v>
                </c:pt>
                <c:pt idx="22984">
                  <c:v>2377.9296899999981</c:v>
                </c:pt>
                <c:pt idx="22985">
                  <c:v>2377.9296899999981</c:v>
                </c:pt>
                <c:pt idx="22986">
                  <c:v>2377.9296899999981</c:v>
                </c:pt>
                <c:pt idx="22987">
                  <c:v>2377.9296899999981</c:v>
                </c:pt>
                <c:pt idx="22988">
                  <c:v>2377.9296899999981</c:v>
                </c:pt>
                <c:pt idx="22989">
                  <c:v>2375.4882799999987</c:v>
                </c:pt>
                <c:pt idx="22990">
                  <c:v>2375.4882799999987</c:v>
                </c:pt>
                <c:pt idx="22991">
                  <c:v>2377.9296899999981</c:v>
                </c:pt>
                <c:pt idx="22992">
                  <c:v>2377.9296899999981</c:v>
                </c:pt>
                <c:pt idx="22993">
                  <c:v>2377.9296899999981</c:v>
                </c:pt>
                <c:pt idx="22994">
                  <c:v>2375.4882799999987</c:v>
                </c:pt>
                <c:pt idx="22995">
                  <c:v>2377.9296899999981</c:v>
                </c:pt>
                <c:pt idx="22996">
                  <c:v>2377.9296899999981</c:v>
                </c:pt>
                <c:pt idx="22997">
                  <c:v>2377.9296899999981</c:v>
                </c:pt>
                <c:pt idx="22998">
                  <c:v>2377.9296899999981</c:v>
                </c:pt>
                <c:pt idx="22999">
                  <c:v>2375.4882799999987</c:v>
                </c:pt>
                <c:pt idx="23000">
                  <c:v>2377.9296899999981</c:v>
                </c:pt>
                <c:pt idx="23001">
                  <c:v>2377.9296899999981</c:v>
                </c:pt>
                <c:pt idx="23002">
                  <c:v>2377.9296899999981</c:v>
                </c:pt>
                <c:pt idx="23003">
                  <c:v>2377.9296899999981</c:v>
                </c:pt>
                <c:pt idx="23004">
                  <c:v>2375.4882799999987</c:v>
                </c:pt>
                <c:pt idx="23005">
                  <c:v>2375.4882799999987</c:v>
                </c:pt>
                <c:pt idx="23006">
                  <c:v>2377.9296899999981</c:v>
                </c:pt>
                <c:pt idx="23007">
                  <c:v>2377.9296899999981</c:v>
                </c:pt>
                <c:pt idx="23008">
                  <c:v>2377.9296899999981</c:v>
                </c:pt>
                <c:pt idx="23009">
                  <c:v>2377.9296899999981</c:v>
                </c:pt>
                <c:pt idx="23010">
                  <c:v>2375.4882799999987</c:v>
                </c:pt>
                <c:pt idx="23011">
                  <c:v>2377.9296899999981</c:v>
                </c:pt>
                <c:pt idx="23012">
                  <c:v>2377.9296899999981</c:v>
                </c:pt>
                <c:pt idx="23013">
                  <c:v>2375.4882799999987</c:v>
                </c:pt>
                <c:pt idx="23014">
                  <c:v>2377.9296899999981</c:v>
                </c:pt>
                <c:pt idx="23015">
                  <c:v>2377.9296899999981</c:v>
                </c:pt>
                <c:pt idx="23016">
                  <c:v>2377.9296899999981</c:v>
                </c:pt>
                <c:pt idx="23017">
                  <c:v>2377.9296899999981</c:v>
                </c:pt>
                <c:pt idx="23018">
                  <c:v>2377.9296899999981</c:v>
                </c:pt>
                <c:pt idx="23019">
                  <c:v>2377.9296899999981</c:v>
                </c:pt>
                <c:pt idx="23020">
                  <c:v>2377.9296899999981</c:v>
                </c:pt>
                <c:pt idx="23021">
                  <c:v>2377.9296899999981</c:v>
                </c:pt>
                <c:pt idx="23022">
                  <c:v>2375.4882799999987</c:v>
                </c:pt>
                <c:pt idx="23023">
                  <c:v>2377.9296899999981</c:v>
                </c:pt>
                <c:pt idx="23024">
                  <c:v>2377.9296899999981</c:v>
                </c:pt>
                <c:pt idx="23025">
                  <c:v>2377.9296899999981</c:v>
                </c:pt>
                <c:pt idx="23026">
                  <c:v>2377.9296899999981</c:v>
                </c:pt>
                <c:pt idx="23027">
                  <c:v>2377.9296899999981</c:v>
                </c:pt>
                <c:pt idx="23028">
                  <c:v>2375.4882799999987</c:v>
                </c:pt>
                <c:pt idx="23029">
                  <c:v>2377.9296899999981</c:v>
                </c:pt>
                <c:pt idx="23030">
                  <c:v>2377.9296899999981</c:v>
                </c:pt>
                <c:pt idx="23031">
                  <c:v>2377.9296899999981</c:v>
                </c:pt>
                <c:pt idx="23032">
                  <c:v>2377.9296899999981</c:v>
                </c:pt>
                <c:pt idx="23033">
                  <c:v>2377.9296899999981</c:v>
                </c:pt>
                <c:pt idx="23034">
                  <c:v>2377.9296899999981</c:v>
                </c:pt>
                <c:pt idx="23035">
                  <c:v>2377.9296899999981</c:v>
                </c:pt>
                <c:pt idx="23036">
                  <c:v>2375.4882799999987</c:v>
                </c:pt>
                <c:pt idx="23037">
                  <c:v>2377.9296899999981</c:v>
                </c:pt>
                <c:pt idx="23038">
                  <c:v>2377.9296899999981</c:v>
                </c:pt>
                <c:pt idx="23039">
                  <c:v>2377.9296899999981</c:v>
                </c:pt>
                <c:pt idx="23040">
                  <c:v>2375.4882799999987</c:v>
                </c:pt>
                <c:pt idx="23041">
                  <c:v>2377.9296899999981</c:v>
                </c:pt>
                <c:pt idx="23042">
                  <c:v>2377.9296899999981</c:v>
                </c:pt>
                <c:pt idx="23043">
                  <c:v>2377.9296899999981</c:v>
                </c:pt>
                <c:pt idx="23044">
                  <c:v>2375.4882799999987</c:v>
                </c:pt>
                <c:pt idx="23045">
                  <c:v>2377.9296899999981</c:v>
                </c:pt>
                <c:pt idx="23046">
                  <c:v>2377.9296899999981</c:v>
                </c:pt>
                <c:pt idx="23047">
                  <c:v>2377.9296899999981</c:v>
                </c:pt>
                <c:pt idx="23048">
                  <c:v>2377.9296899999981</c:v>
                </c:pt>
                <c:pt idx="23049">
                  <c:v>2377.9296899999981</c:v>
                </c:pt>
                <c:pt idx="23050">
                  <c:v>2377.9296899999981</c:v>
                </c:pt>
                <c:pt idx="23051">
                  <c:v>2375.4882799999987</c:v>
                </c:pt>
                <c:pt idx="23052">
                  <c:v>2377.9296899999981</c:v>
                </c:pt>
                <c:pt idx="23053">
                  <c:v>2377.9296899999981</c:v>
                </c:pt>
                <c:pt idx="23054">
                  <c:v>2377.9296899999981</c:v>
                </c:pt>
                <c:pt idx="23055">
                  <c:v>2377.9296899999981</c:v>
                </c:pt>
                <c:pt idx="23056">
                  <c:v>2377.9296899999981</c:v>
                </c:pt>
                <c:pt idx="23057">
                  <c:v>2377.9296899999981</c:v>
                </c:pt>
                <c:pt idx="23058">
                  <c:v>2377.9296899999981</c:v>
                </c:pt>
                <c:pt idx="23059">
                  <c:v>2377.9296899999981</c:v>
                </c:pt>
                <c:pt idx="23060">
                  <c:v>2377.9296899999981</c:v>
                </c:pt>
                <c:pt idx="23061">
                  <c:v>2377.9296899999981</c:v>
                </c:pt>
                <c:pt idx="23062">
                  <c:v>2377.9296899999981</c:v>
                </c:pt>
                <c:pt idx="23063">
                  <c:v>2377.9296899999981</c:v>
                </c:pt>
                <c:pt idx="23064">
                  <c:v>2377.9296899999981</c:v>
                </c:pt>
                <c:pt idx="23065">
                  <c:v>2377.9296899999981</c:v>
                </c:pt>
                <c:pt idx="23066">
                  <c:v>2377.9296899999981</c:v>
                </c:pt>
                <c:pt idx="23067">
                  <c:v>2377.9296899999981</c:v>
                </c:pt>
                <c:pt idx="23068">
                  <c:v>2377.9296899999981</c:v>
                </c:pt>
                <c:pt idx="23069">
                  <c:v>2377.9296899999981</c:v>
                </c:pt>
                <c:pt idx="23070">
                  <c:v>2377.9296899999981</c:v>
                </c:pt>
                <c:pt idx="23071">
                  <c:v>2377.9296899999981</c:v>
                </c:pt>
                <c:pt idx="23072">
                  <c:v>2377.9296899999981</c:v>
                </c:pt>
                <c:pt idx="23073">
                  <c:v>2377.9296899999981</c:v>
                </c:pt>
                <c:pt idx="23074">
                  <c:v>2377.9296899999981</c:v>
                </c:pt>
                <c:pt idx="23075">
                  <c:v>2375.4882799999987</c:v>
                </c:pt>
                <c:pt idx="23076">
                  <c:v>2377.9296899999981</c:v>
                </c:pt>
                <c:pt idx="23077">
                  <c:v>2377.9296899999981</c:v>
                </c:pt>
                <c:pt idx="23078">
                  <c:v>2377.9296899999981</c:v>
                </c:pt>
                <c:pt idx="23079">
                  <c:v>2377.9296899999981</c:v>
                </c:pt>
                <c:pt idx="23080">
                  <c:v>2377.9296899999981</c:v>
                </c:pt>
                <c:pt idx="23081">
                  <c:v>2375.4882799999987</c:v>
                </c:pt>
                <c:pt idx="23082">
                  <c:v>2375.4882799999987</c:v>
                </c:pt>
                <c:pt idx="23083">
                  <c:v>2375.4882799999987</c:v>
                </c:pt>
                <c:pt idx="23084">
                  <c:v>2377.9296899999981</c:v>
                </c:pt>
                <c:pt idx="23085">
                  <c:v>2377.9296899999981</c:v>
                </c:pt>
                <c:pt idx="23086">
                  <c:v>2377.9296899999981</c:v>
                </c:pt>
                <c:pt idx="23087">
                  <c:v>2375.4882799999987</c:v>
                </c:pt>
                <c:pt idx="23088">
                  <c:v>2377.9296899999981</c:v>
                </c:pt>
                <c:pt idx="23089">
                  <c:v>2377.9296899999981</c:v>
                </c:pt>
                <c:pt idx="23090">
                  <c:v>2377.9296899999981</c:v>
                </c:pt>
                <c:pt idx="23091">
                  <c:v>2377.9296899999981</c:v>
                </c:pt>
                <c:pt idx="23092">
                  <c:v>2375.4882799999987</c:v>
                </c:pt>
                <c:pt idx="23093">
                  <c:v>2377.9296899999981</c:v>
                </c:pt>
                <c:pt idx="23094">
                  <c:v>2375.4882799999987</c:v>
                </c:pt>
                <c:pt idx="23095">
                  <c:v>2377.9296899999981</c:v>
                </c:pt>
                <c:pt idx="23096">
                  <c:v>2375.4882799999987</c:v>
                </c:pt>
                <c:pt idx="23097">
                  <c:v>2375.4882799999987</c:v>
                </c:pt>
                <c:pt idx="23098">
                  <c:v>2377.9296899999981</c:v>
                </c:pt>
                <c:pt idx="23099">
                  <c:v>2377.9296899999981</c:v>
                </c:pt>
                <c:pt idx="23100">
                  <c:v>2377.9296899999981</c:v>
                </c:pt>
                <c:pt idx="23101">
                  <c:v>2377.9296899999981</c:v>
                </c:pt>
                <c:pt idx="23102">
                  <c:v>2377.9296899999981</c:v>
                </c:pt>
                <c:pt idx="23103">
                  <c:v>2375.4882799999987</c:v>
                </c:pt>
                <c:pt idx="23104">
                  <c:v>2375.4882799999987</c:v>
                </c:pt>
                <c:pt idx="23105">
                  <c:v>2377.9296899999981</c:v>
                </c:pt>
                <c:pt idx="23106">
                  <c:v>2377.9296899999981</c:v>
                </c:pt>
                <c:pt idx="23107">
                  <c:v>2377.9296899999981</c:v>
                </c:pt>
                <c:pt idx="23108">
                  <c:v>2377.9296899999981</c:v>
                </c:pt>
                <c:pt idx="23109">
                  <c:v>2377.9296899999981</c:v>
                </c:pt>
                <c:pt idx="23110">
                  <c:v>2377.9296899999981</c:v>
                </c:pt>
                <c:pt idx="23111">
                  <c:v>2377.9296899999981</c:v>
                </c:pt>
                <c:pt idx="23112">
                  <c:v>2377.9296899999981</c:v>
                </c:pt>
                <c:pt idx="23113">
                  <c:v>2377.9296899999981</c:v>
                </c:pt>
                <c:pt idx="23114">
                  <c:v>2375.4882799999987</c:v>
                </c:pt>
                <c:pt idx="23115">
                  <c:v>2377.9296899999981</c:v>
                </c:pt>
                <c:pt idx="23116">
                  <c:v>2377.9296899999981</c:v>
                </c:pt>
                <c:pt idx="23117">
                  <c:v>2377.9296899999981</c:v>
                </c:pt>
                <c:pt idx="23118">
                  <c:v>2377.9296899999981</c:v>
                </c:pt>
                <c:pt idx="23119">
                  <c:v>2375.4882799999987</c:v>
                </c:pt>
                <c:pt idx="23120">
                  <c:v>2377.9296899999981</c:v>
                </c:pt>
                <c:pt idx="23121">
                  <c:v>2377.9296899999981</c:v>
                </c:pt>
                <c:pt idx="23122">
                  <c:v>2377.9296899999981</c:v>
                </c:pt>
                <c:pt idx="23123">
                  <c:v>2377.9296899999981</c:v>
                </c:pt>
                <c:pt idx="23124">
                  <c:v>2377.9296899999981</c:v>
                </c:pt>
                <c:pt idx="23125">
                  <c:v>2377.9296899999981</c:v>
                </c:pt>
                <c:pt idx="23126">
                  <c:v>2377.9296899999981</c:v>
                </c:pt>
                <c:pt idx="23127">
                  <c:v>2377.9296899999981</c:v>
                </c:pt>
                <c:pt idx="23128">
                  <c:v>2377.9296899999981</c:v>
                </c:pt>
                <c:pt idx="23129">
                  <c:v>2377.9296899999981</c:v>
                </c:pt>
                <c:pt idx="23130">
                  <c:v>2377.9296899999981</c:v>
                </c:pt>
                <c:pt idx="23131">
                  <c:v>2375.4882799999987</c:v>
                </c:pt>
                <c:pt idx="23132">
                  <c:v>2375.4882799999987</c:v>
                </c:pt>
                <c:pt idx="23133">
                  <c:v>2377.9296899999981</c:v>
                </c:pt>
                <c:pt idx="23134">
                  <c:v>2375.4882799999987</c:v>
                </c:pt>
                <c:pt idx="23135">
                  <c:v>2377.9296899999981</c:v>
                </c:pt>
                <c:pt idx="23136">
                  <c:v>2377.9296899999981</c:v>
                </c:pt>
                <c:pt idx="23137">
                  <c:v>2377.9296899999981</c:v>
                </c:pt>
                <c:pt idx="23138">
                  <c:v>2377.9296899999981</c:v>
                </c:pt>
                <c:pt idx="23139">
                  <c:v>2377.9296899999981</c:v>
                </c:pt>
                <c:pt idx="23140">
                  <c:v>2375.4882799999987</c:v>
                </c:pt>
                <c:pt idx="23141">
                  <c:v>2377.9296899999981</c:v>
                </c:pt>
                <c:pt idx="23142">
                  <c:v>2377.9296899999981</c:v>
                </c:pt>
                <c:pt idx="23143">
                  <c:v>2375.4882799999987</c:v>
                </c:pt>
                <c:pt idx="23144">
                  <c:v>2375.4882799999987</c:v>
                </c:pt>
                <c:pt idx="23145">
                  <c:v>2377.9296899999981</c:v>
                </c:pt>
                <c:pt idx="23146">
                  <c:v>2377.9296899999981</c:v>
                </c:pt>
                <c:pt idx="23147">
                  <c:v>2375.4882799999987</c:v>
                </c:pt>
                <c:pt idx="23148">
                  <c:v>2377.9296899999981</c:v>
                </c:pt>
                <c:pt idx="23149">
                  <c:v>2375.4882799999987</c:v>
                </c:pt>
                <c:pt idx="23150">
                  <c:v>2377.9296899999981</c:v>
                </c:pt>
                <c:pt idx="23151">
                  <c:v>2377.9296899999981</c:v>
                </c:pt>
                <c:pt idx="23152">
                  <c:v>2377.9296899999981</c:v>
                </c:pt>
                <c:pt idx="23153">
                  <c:v>2375.4882799999987</c:v>
                </c:pt>
                <c:pt idx="23154">
                  <c:v>2377.9296899999981</c:v>
                </c:pt>
                <c:pt idx="23155">
                  <c:v>2377.9296899999981</c:v>
                </c:pt>
                <c:pt idx="23156">
                  <c:v>2377.9296899999981</c:v>
                </c:pt>
                <c:pt idx="23157">
                  <c:v>2375.4882799999987</c:v>
                </c:pt>
                <c:pt idx="23158">
                  <c:v>2377.9296899999981</c:v>
                </c:pt>
                <c:pt idx="23159">
                  <c:v>2375.4882799999987</c:v>
                </c:pt>
                <c:pt idx="23160">
                  <c:v>2377.9296899999981</c:v>
                </c:pt>
                <c:pt idx="23161">
                  <c:v>2377.9296899999981</c:v>
                </c:pt>
                <c:pt idx="23162">
                  <c:v>2375.4882799999987</c:v>
                </c:pt>
                <c:pt idx="23163">
                  <c:v>2377.9296899999981</c:v>
                </c:pt>
                <c:pt idx="23164">
                  <c:v>2375.4882799999987</c:v>
                </c:pt>
                <c:pt idx="23165">
                  <c:v>2375.4882799999987</c:v>
                </c:pt>
                <c:pt idx="23166">
                  <c:v>2377.9296899999981</c:v>
                </c:pt>
                <c:pt idx="23167">
                  <c:v>2377.9296899999981</c:v>
                </c:pt>
                <c:pt idx="23168">
                  <c:v>2377.9296899999981</c:v>
                </c:pt>
                <c:pt idx="23169">
                  <c:v>2377.9296899999981</c:v>
                </c:pt>
                <c:pt idx="23170">
                  <c:v>2377.9296899999981</c:v>
                </c:pt>
                <c:pt idx="23171">
                  <c:v>2375.4882799999987</c:v>
                </c:pt>
                <c:pt idx="23172">
                  <c:v>2377.9296899999981</c:v>
                </c:pt>
                <c:pt idx="23173">
                  <c:v>2377.9296899999981</c:v>
                </c:pt>
                <c:pt idx="23174">
                  <c:v>2377.9296899999981</c:v>
                </c:pt>
                <c:pt idx="23175">
                  <c:v>2375.4882799999987</c:v>
                </c:pt>
                <c:pt idx="23176">
                  <c:v>2377.9296899999981</c:v>
                </c:pt>
                <c:pt idx="23177">
                  <c:v>2377.9296899999981</c:v>
                </c:pt>
                <c:pt idx="23178">
                  <c:v>2377.9296899999981</c:v>
                </c:pt>
                <c:pt idx="23179">
                  <c:v>2377.9296899999981</c:v>
                </c:pt>
                <c:pt idx="23180">
                  <c:v>2375.4882799999987</c:v>
                </c:pt>
                <c:pt idx="23181">
                  <c:v>2377.9296899999981</c:v>
                </c:pt>
                <c:pt idx="23182">
                  <c:v>2377.9296899999981</c:v>
                </c:pt>
                <c:pt idx="23183">
                  <c:v>2377.9296899999981</c:v>
                </c:pt>
                <c:pt idx="23184">
                  <c:v>2375.4882799999987</c:v>
                </c:pt>
                <c:pt idx="23185">
                  <c:v>2377.9296899999981</c:v>
                </c:pt>
                <c:pt idx="23186">
                  <c:v>2377.9296899999981</c:v>
                </c:pt>
                <c:pt idx="23187">
                  <c:v>2375.4882799999987</c:v>
                </c:pt>
                <c:pt idx="23188">
                  <c:v>2375.4882799999987</c:v>
                </c:pt>
                <c:pt idx="23189">
                  <c:v>2375.4882799999987</c:v>
                </c:pt>
                <c:pt idx="23190">
                  <c:v>2377.9296899999981</c:v>
                </c:pt>
                <c:pt idx="23191">
                  <c:v>2375.4882799999987</c:v>
                </c:pt>
                <c:pt idx="23192">
                  <c:v>2377.9296899999981</c:v>
                </c:pt>
                <c:pt idx="23193">
                  <c:v>2377.9296899999981</c:v>
                </c:pt>
                <c:pt idx="23194">
                  <c:v>2377.9296899999981</c:v>
                </c:pt>
                <c:pt idx="23195">
                  <c:v>2377.9296899999981</c:v>
                </c:pt>
                <c:pt idx="23196">
                  <c:v>2377.9296899999981</c:v>
                </c:pt>
                <c:pt idx="23197">
                  <c:v>2377.9296899999981</c:v>
                </c:pt>
                <c:pt idx="23198">
                  <c:v>2377.9296899999981</c:v>
                </c:pt>
                <c:pt idx="23199">
                  <c:v>2375.4882799999987</c:v>
                </c:pt>
                <c:pt idx="23200">
                  <c:v>2377.9296899999981</c:v>
                </c:pt>
                <c:pt idx="23201">
                  <c:v>2377.9296899999981</c:v>
                </c:pt>
                <c:pt idx="23202">
                  <c:v>2377.9296899999981</c:v>
                </c:pt>
                <c:pt idx="23203">
                  <c:v>2377.9296899999981</c:v>
                </c:pt>
                <c:pt idx="23204">
                  <c:v>2377.9296899999981</c:v>
                </c:pt>
                <c:pt idx="23205">
                  <c:v>2377.9296899999981</c:v>
                </c:pt>
                <c:pt idx="23206">
                  <c:v>2377.9296899999981</c:v>
                </c:pt>
                <c:pt idx="23207">
                  <c:v>2377.9296899999981</c:v>
                </c:pt>
                <c:pt idx="23208">
                  <c:v>2377.9296899999981</c:v>
                </c:pt>
                <c:pt idx="23209">
                  <c:v>2377.9296899999981</c:v>
                </c:pt>
                <c:pt idx="23210">
                  <c:v>2377.9296899999981</c:v>
                </c:pt>
                <c:pt idx="23211">
                  <c:v>2377.9296899999981</c:v>
                </c:pt>
                <c:pt idx="23212">
                  <c:v>2375.4882799999987</c:v>
                </c:pt>
                <c:pt idx="23213">
                  <c:v>2377.9296899999981</c:v>
                </c:pt>
                <c:pt idx="23214">
                  <c:v>2377.9296899999981</c:v>
                </c:pt>
                <c:pt idx="23215">
                  <c:v>2375.4882799999987</c:v>
                </c:pt>
                <c:pt idx="23216">
                  <c:v>2377.9296899999981</c:v>
                </c:pt>
                <c:pt idx="23217">
                  <c:v>2377.9296899999981</c:v>
                </c:pt>
                <c:pt idx="23218">
                  <c:v>2377.9296899999981</c:v>
                </c:pt>
                <c:pt idx="23219">
                  <c:v>2375.4882799999987</c:v>
                </c:pt>
                <c:pt idx="23220">
                  <c:v>2377.9296899999981</c:v>
                </c:pt>
                <c:pt idx="23221">
                  <c:v>2377.9296899999981</c:v>
                </c:pt>
                <c:pt idx="23222">
                  <c:v>2377.9296899999981</c:v>
                </c:pt>
                <c:pt idx="23223">
                  <c:v>2375.4882799999987</c:v>
                </c:pt>
                <c:pt idx="23224">
                  <c:v>2377.9296899999981</c:v>
                </c:pt>
                <c:pt idx="23225">
                  <c:v>2375.4882799999987</c:v>
                </c:pt>
                <c:pt idx="23226">
                  <c:v>2377.9296899999981</c:v>
                </c:pt>
                <c:pt idx="23227">
                  <c:v>2377.9296899999981</c:v>
                </c:pt>
                <c:pt idx="23228">
                  <c:v>2377.9296899999981</c:v>
                </c:pt>
                <c:pt idx="23229">
                  <c:v>2377.9296899999981</c:v>
                </c:pt>
                <c:pt idx="23230">
                  <c:v>2377.9296899999981</c:v>
                </c:pt>
                <c:pt idx="23231">
                  <c:v>2377.9296899999981</c:v>
                </c:pt>
                <c:pt idx="23232">
                  <c:v>2377.9296899999981</c:v>
                </c:pt>
                <c:pt idx="23233">
                  <c:v>2375.4882799999987</c:v>
                </c:pt>
                <c:pt idx="23234">
                  <c:v>2377.9296899999981</c:v>
                </c:pt>
                <c:pt idx="23235">
                  <c:v>2375.4882799999987</c:v>
                </c:pt>
                <c:pt idx="23236">
                  <c:v>2377.9296899999981</c:v>
                </c:pt>
                <c:pt idx="23237">
                  <c:v>2377.9296899999981</c:v>
                </c:pt>
                <c:pt idx="23238">
                  <c:v>2375.4882799999987</c:v>
                </c:pt>
                <c:pt idx="23239">
                  <c:v>2377.9296899999981</c:v>
                </c:pt>
                <c:pt idx="23240">
                  <c:v>2377.9296899999981</c:v>
                </c:pt>
                <c:pt idx="23241">
                  <c:v>2377.9296899999981</c:v>
                </c:pt>
                <c:pt idx="23242">
                  <c:v>2377.9296899999981</c:v>
                </c:pt>
                <c:pt idx="23243">
                  <c:v>2375.4882799999987</c:v>
                </c:pt>
                <c:pt idx="23244">
                  <c:v>2375.4882799999987</c:v>
                </c:pt>
                <c:pt idx="23245">
                  <c:v>2377.9296899999981</c:v>
                </c:pt>
                <c:pt idx="23246">
                  <c:v>2377.9296899999981</c:v>
                </c:pt>
                <c:pt idx="23247">
                  <c:v>2377.9296899999981</c:v>
                </c:pt>
                <c:pt idx="23248">
                  <c:v>2377.9296899999981</c:v>
                </c:pt>
                <c:pt idx="23249">
                  <c:v>2377.9296899999981</c:v>
                </c:pt>
                <c:pt idx="23250">
                  <c:v>2377.9296899999981</c:v>
                </c:pt>
                <c:pt idx="23251">
                  <c:v>2377.9296899999981</c:v>
                </c:pt>
                <c:pt idx="23252">
                  <c:v>2375.4882799999987</c:v>
                </c:pt>
                <c:pt idx="23253">
                  <c:v>2377.9296899999981</c:v>
                </c:pt>
                <c:pt idx="23254">
                  <c:v>2377.9296899999981</c:v>
                </c:pt>
                <c:pt idx="23255">
                  <c:v>2377.9296899999981</c:v>
                </c:pt>
                <c:pt idx="23256">
                  <c:v>2377.9296899999981</c:v>
                </c:pt>
                <c:pt idx="23257">
                  <c:v>2375.4882799999987</c:v>
                </c:pt>
                <c:pt idx="23258">
                  <c:v>2377.9296899999981</c:v>
                </c:pt>
                <c:pt idx="23259">
                  <c:v>2377.9296899999981</c:v>
                </c:pt>
                <c:pt idx="23260">
                  <c:v>2375.4882799999987</c:v>
                </c:pt>
                <c:pt idx="23261">
                  <c:v>2375.4882799999987</c:v>
                </c:pt>
                <c:pt idx="23262">
                  <c:v>2375.4882799999987</c:v>
                </c:pt>
                <c:pt idx="23263">
                  <c:v>2375.4882799999987</c:v>
                </c:pt>
                <c:pt idx="23264">
                  <c:v>2377.9296899999981</c:v>
                </c:pt>
                <c:pt idx="23265">
                  <c:v>2377.9296899999981</c:v>
                </c:pt>
                <c:pt idx="23266">
                  <c:v>2377.9296899999981</c:v>
                </c:pt>
                <c:pt idx="23267">
                  <c:v>2377.9296899999981</c:v>
                </c:pt>
                <c:pt idx="23268">
                  <c:v>2377.9296899999981</c:v>
                </c:pt>
                <c:pt idx="23269">
                  <c:v>2375.4882799999987</c:v>
                </c:pt>
                <c:pt idx="23270">
                  <c:v>2375.4882799999987</c:v>
                </c:pt>
                <c:pt idx="23271">
                  <c:v>2377.9296899999981</c:v>
                </c:pt>
                <c:pt idx="23272">
                  <c:v>2377.9296899999981</c:v>
                </c:pt>
                <c:pt idx="23273">
                  <c:v>2377.9296899999981</c:v>
                </c:pt>
                <c:pt idx="23274">
                  <c:v>2377.9296899999981</c:v>
                </c:pt>
                <c:pt idx="23275">
                  <c:v>2377.9296899999981</c:v>
                </c:pt>
                <c:pt idx="23276">
                  <c:v>2377.9296899999981</c:v>
                </c:pt>
                <c:pt idx="23277">
                  <c:v>2377.9296899999981</c:v>
                </c:pt>
                <c:pt idx="23278">
                  <c:v>2377.9296899999981</c:v>
                </c:pt>
                <c:pt idx="23279">
                  <c:v>2377.9296899999981</c:v>
                </c:pt>
                <c:pt idx="23280">
                  <c:v>2375.4882799999987</c:v>
                </c:pt>
                <c:pt idx="23281">
                  <c:v>2375.4882799999987</c:v>
                </c:pt>
                <c:pt idx="23282">
                  <c:v>2377.9296899999981</c:v>
                </c:pt>
                <c:pt idx="23283">
                  <c:v>2375.4882799999987</c:v>
                </c:pt>
                <c:pt idx="23284">
                  <c:v>2377.9296899999981</c:v>
                </c:pt>
                <c:pt idx="23285">
                  <c:v>2377.9296899999981</c:v>
                </c:pt>
                <c:pt idx="23286">
                  <c:v>2377.9296899999981</c:v>
                </c:pt>
                <c:pt idx="23287">
                  <c:v>2375.4882799999987</c:v>
                </c:pt>
                <c:pt idx="23288">
                  <c:v>2375.4882799999987</c:v>
                </c:pt>
                <c:pt idx="23289">
                  <c:v>2377.9296899999981</c:v>
                </c:pt>
                <c:pt idx="23290">
                  <c:v>2377.9296899999981</c:v>
                </c:pt>
                <c:pt idx="23291">
                  <c:v>2375.4882799999987</c:v>
                </c:pt>
                <c:pt idx="23292">
                  <c:v>2377.9296899999981</c:v>
                </c:pt>
                <c:pt idx="23293">
                  <c:v>2375.4882799999987</c:v>
                </c:pt>
                <c:pt idx="23294">
                  <c:v>2375.4882799999987</c:v>
                </c:pt>
                <c:pt idx="23295">
                  <c:v>2377.9296899999981</c:v>
                </c:pt>
                <c:pt idx="23296">
                  <c:v>2375.4882799999987</c:v>
                </c:pt>
                <c:pt idx="23297">
                  <c:v>2377.9296899999981</c:v>
                </c:pt>
                <c:pt idx="23298">
                  <c:v>2377.9296899999981</c:v>
                </c:pt>
                <c:pt idx="23299">
                  <c:v>2377.9296899999981</c:v>
                </c:pt>
                <c:pt idx="23300">
                  <c:v>2375.4882799999987</c:v>
                </c:pt>
                <c:pt idx="23301">
                  <c:v>2377.9296899999981</c:v>
                </c:pt>
                <c:pt idx="23302">
                  <c:v>2377.9296899999981</c:v>
                </c:pt>
                <c:pt idx="23303">
                  <c:v>2375.4882799999987</c:v>
                </c:pt>
                <c:pt idx="23304">
                  <c:v>2377.9296899999981</c:v>
                </c:pt>
                <c:pt idx="23305">
                  <c:v>2375.4882799999987</c:v>
                </c:pt>
                <c:pt idx="23306">
                  <c:v>2377.9296899999981</c:v>
                </c:pt>
                <c:pt idx="23307">
                  <c:v>2377.9296899999981</c:v>
                </c:pt>
                <c:pt idx="23308">
                  <c:v>2377.9296899999981</c:v>
                </c:pt>
                <c:pt idx="23309">
                  <c:v>2375.4882799999987</c:v>
                </c:pt>
                <c:pt idx="23310">
                  <c:v>2377.9296899999981</c:v>
                </c:pt>
                <c:pt idx="23311">
                  <c:v>2377.9296899999981</c:v>
                </c:pt>
                <c:pt idx="23312">
                  <c:v>2377.9296899999981</c:v>
                </c:pt>
                <c:pt idx="23313">
                  <c:v>2377.9296899999981</c:v>
                </c:pt>
                <c:pt idx="23314">
                  <c:v>2375.4882799999987</c:v>
                </c:pt>
                <c:pt idx="23315">
                  <c:v>2377.9296899999981</c:v>
                </c:pt>
                <c:pt idx="23316">
                  <c:v>2375.4882799999987</c:v>
                </c:pt>
                <c:pt idx="23317">
                  <c:v>2375.4882799999987</c:v>
                </c:pt>
                <c:pt idx="23318">
                  <c:v>2377.9296899999981</c:v>
                </c:pt>
                <c:pt idx="23319">
                  <c:v>2377.9296899999981</c:v>
                </c:pt>
                <c:pt idx="23320">
                  <c:v>2377.9296899999981</c:v>
                </c:pt>
                <c:pt idx="23321">
                  <c:v>2377.9296899999981</c:v>
                </c:pt>
                <c:pt idx="23322">
                  <c:v>2377.9296899999981</c:v>
                </c:pt>
                <c:pt idx="23323">
                  <c:v>2377.9296899999981</c:v>
                </c:pt>
                <c:pt idx="23324">
                  <c:v>2375.4882799999987</c:v>
                </c:pt>
                <c:pt idx="23325">
                  <c:v>2377.9296899999981</c:v>
                </c:pt>
                <c:pt idx="23326">
                  <c:v>2375.4882799999987</c:v>
                </c:pt>
                <c:pt idx="23327">
                  <c:v>2377.9296899999981</c:v>
                </c:pt>
                <c:pt idx="23328">
                  <c:v>2377.9296899999981</c:v>
                </c:pt>
                <c:pt idx="23329">
                  <c:v>2377.9296899999981</c:v>
                </c:pt>
                <c:pt idx="23330">
                  <c:v>2377.9296899999981</c:v>
                </c:pt>
                <c:pt idx="23331">
                  <c:v>2377.9296899999981</c:v>
                </c:pt>
                <c:pt idx="23332">
                  <c:v>2377.9296899999981</c:v>
                </c:pt>
                <c:pt idx="23333">
                  <c:v>2375.4882799999987</c:v>
                </c:pt>
                <c:pt idx="23334">
                  <c:v>2377.9296899999981</c:v>
                </c:pt>
                <c:pt idx="23335">
                  <c:v>2375.4882799999987</c:v>
                </c:pt>
                <c:pt idx="23336">
                  <c:v>2377.9296899999981</c:v>
                </c:pt>
                <c:pt idx="23337">
                  <c:v>2377.9296899999981</c:v>
                </c:pt>
                <c:pt idx="23338">
                  <c:v>2375.4882799999987</c:v>
                </c:pt>
                <c:pt idx="23339">
                  <c:v>2377.9296899999981</c:v>
                </c:pt>
                <c:pt idx="23340">
                  <c:v>2375.4882799999987</c:v>
                </c:pt>
                <c:pt idx="23341">
                  <c:v>2375.4882799999987</c:v>
                </c:pt>
                <c:pt idx="23342">
                  <c:v>2375.4882799999987</c:v>
                </c:pt>
                <c:pt idx="23343">
                  <c:v>2377.9296899999981</c:v>
                </c:pt>
                <c:pt idx="23344">
                  <c:v>2375.4882799999987</c:v>
                </c:pt>
                <c:pt idx="23345">
                  <c:v>2377.9296899999981</c:v>
                </c:pt>
                <c:pt idx="23346">
                  <c:v>2377.9296899999981</c:v>
                </c:pt>
                <c:pt idx="23347">
                  <c:v>2375.4882799999987</c:v>
                </c:pt>
                <c:pt idx="23348">
                  <c:v>2377.9296899999981</c:v>
                </c:pt>
                <c:pt idx="23349">
                  <c:v>2377.9296899999981</c:v>
                </c:pt>
                <c:pt idx="23350">
                  <c:v>2377.9296899999981</c:v>
                </c:pt>
                <c:pt idx="23351">
                  <c:v>2377.9296899999981</c:v>
                </c:pt>
                <c:pt idx="23352">
                  <c:v>2377.9296899999981</c:v>
                </c:pt>
                <c:pt idx="23353">
                  <c:v>2377.9296899999981</c:v>
                </c:pt>
                <c:pt idx="23354">
                  <c:v>2375.4882799999987</c:v>
                </c:pt>
                <c:pt idx="23355">
                  <c:v>2375.4882799999987</c:v>
                </c:pt>
                <c:pt idx="23356">
                  <c:v>2375.4882799999987</c:v>
                </c:pt>
                <c:pt idx="23357">
                  <c:v>2377.9296899999981</c:v>
                </c:pt>
                <c:pt idx="23358">
                  <c:v>2377.9296899999981</c:v>
                </c:pt>
                <c:pt idx="23359">
                  <c:v>2377.9296899999981</c:v>
                </c:pt>
                <c:pt idx="23360">
                  <c:v>2377.9296899999981</c:v>
                </c:pt>
                <c:pt idx="23361">
                  <c:v>2377.9296899999981</c:v>
                </c:pt>
                <c:pt idx="23362">
                  <c:v>2375.4882799999987</c:v>
                </c:pt>
                <c:pt idx="23363">
                  <c:v>2377.9296899999981</c:v>
                </c:pt>
                <c:pt idx="23364">
                  <c:v>2375.4882799999987</c:v>
                </c:pt>
                <c:pt idx="23365">
                  <c:v>2377.9296899999981</c:v>
                </c:pt>
                <c:pt idx="23366">
                  <c:v>2377.9296899999981</c:v>
                </c:pt>
                <c:pt idx="23367">
                  <c:v>2377.9296899999981</c:v>
                </c:pt>
                <c:pt idx="23368">
                  <c:v>2377.9296899999981</c:v>
                </c:pt>
                <c:pt idx="23369">
                  <c:v>2377.9296899999981</c:v>
                </c:pt>
                <c:pt idx="23370">
                  <c:v>2375.4882799999987</c:v>
                </c:pt>
                <c:pt idx="23371">
                  <c:v>2375.4882799999987</c:v>
                </c:pt>
                <c:pt idx="23372">
                  <c:v>2377.9296899999981</c:v>
                </c:pt>
                <c:pt idx="23373">
                  <c:v>2375.4882799999987</c:v>
                </c:pt>
                <c:pt idx="23374">
                  <c:v>2375.4882799999987</c:v>
                </c:pt>
                <c:pt idx="23375">
                  <c:v>2375.4882799999987</c:v>
                </c:pt>
                <c:pt idx="23376">
                  <c:v>2375.4882799999987</c:v>
                </c:pt>
                <c:pt idx="23377">
                  <c:v>2375.4882799999987</c:v>
                </c:pt>
                <c:pt idx="23378">
                  <c:v>2377.9296899999981</c:v>
                </c:pt>
                <c:pt idx="23379">
                  <c:v>2377.9296899999981</c:v>
                </c:pt>
                <c:pt idx="23380">
                  <c:v>2375.4882799999987</c:v>
                </c:pt>
                <c:pt idx="23381">
                  <c:v>2375.4882799999987</c:v>
                </c:pt>
                <c:pt idx="23382">
                  <c:v>2375.4882799999987</c:v>
                </c:pt>
                <c:pt idx="23383">
                  <c:v>2375.4882799999987</c:v>
                </c:pt>
                <c:pt idx="23384">
                  <c:v>2375.4882799999987</c:v>
                </c:pt>
                <c:pt idx="23385">
                  <c:v>2377.9296899999981</c:v>
                </c:pt>
                <c:pt idx="23386">
                  <c:v>2377.9296899999981</c:v>
                </c:pt>
                <c:pt idx="23387">
                  <c:v>2377.9296899999981</c:v>
                </c:pt>
                <c:pt idx="23388">
                  <c:v>2377.9296899999981</c:v>
                </c:pt>
                <c:pt idx="23389">
                  <c:v>2375.4882799999987</c:v>
                </c:pt>
                <c:pt idx="23390">
                  <c:v>2375.4882799999987</c:v>
                </c:pt>
                <c:pt idx="23391">
                  <c:v>2377.9296899999981</c:v>
                </c:pt>
                <c:pt idx="23392">
                  <c:v>2377.9296899999981</c:v>
                </c:pt>
                <c:pt idx="23393">
                  <c:v>2375.4882799999987</c:v>
                </c:pt>
                <c:pt idx="23394">
                  <c:v>2377.9296899999981</c:v>
                </c:pt>
                <c:pt idx="23395">
                  <c:v>2375.4882799999987</c:v>
                </c:pt>
                <c:pt idx="23396">
                  <c:v>2377.9296899999981</c:v>
                </c:pt>
                <c:pt idx="23397">
                  <c:v>2377.9296899999981</c:v>
                </c:pt>
                <c:pt idx="23398">
                  <c:v>2375.4882799999987</c:v>
                </c:pt>
                <c:pt idx="23399">
                  <c:v>2377.9296899999981</c:v>
                </c:pt>
                <c:pt idx="23400">
                  <c:v>2377.9296899999981</c:v>
                </c:pt>
                <c:pt idx="23401">
                  <c:v>2375.4882799999987</c:v>
                </c:pt>
                <c:pt idx="23402">
                  <c:v>2377.9296899999981</c:v>
                </c:pt>
                <c:pt idx="23403">
                  <c:v>2377.9296899999981</c:v>
                </c:pt>
                <c:pt idx="23404">
                  <c:v>2377.9296899999981</c:v>
                </c:pt>
                <c:pt idx="23405">
                  <c:v>2377.9296899999981</c:v>
                </c:pt>
                <c:pt idx="23406">
                  <c:v>2377.9296899999981</c:v>
                </c:pt>
                <c:pt idx="23407">
                  <c:v>2377.9296899999981</c:v>
                </c:pt>
                <c:pt idx="23408">
                  <c:v>2375.4882799999987</c:v>
                </c:pt>
                <c:pt idx="23409">
                  <c:v>2377.9296899999981</c:v>
                </c:pt>
                <c:pt idx="23410">
                  <c:v>2375.4882799999987</c:v>
                </c:pt>
                <c:pt idx="23411">
                  <c:v>2375.4882799999987</c:v>
                </c:pt>
                <c:pt idx="23412">
                  <c:v>2375.4882799999987</c:v>
                </c:pt>
                <c:pt idx="23413">
                  <c:v>2377.9296899999981</c:v>
                </c:pt>
                <c:pt idx="23414">
                  <c:v>2377.9296899999981</c:v>
                </c:pt>
                <c:pt idx="23415">
                  <c:v>2377.9296899999981</c:v>
                </c:pt>
                <c:pt idx="23416">
                  <c:v>2375.4882799999987</c:v>
                </c:pt>
                <c:pt idx="23417">
                  <c:v>2377.9296899999981</c:v>
                </c:pt>
                <c:pt idx="23418">
                  <c:v>2377.9296899999981</c:v>
                </c:pt>
                <c:pt idx="23419">
                  <c:v>2375.4882799999987</c:v>
                </c:pt>
                <c:pt idx="23420">
                  <c:v>2377.9296899999981</c:v>
                </c:pt>
                <c:pt idx="23421">
                  <c:v>2375.4882799999987</c:v>
                </c:pt>
                <c:pt idx="23422">
                  <c:v>2377.9296899999981</c:v>
                </c:pt>
                <c:pt idx="23423">
                  <c:v>2375.4882799999987</c:v>
                </c:pt>
                <c:pt idx="23424">
                  <c:v>2377.9296899999981</c:v>
                </c:pt>
                <c:pt idx="23425">
                  <c:v>2375.4882799999987</c:v>
                </c:pt>
                <c:pt idx="23426">
                  <c:v>2377.9296899999981</c:v>
                </c:pt>
                <c:pt idx="23427">
                  <c:v>2375.4882799999987</c:v>
                </c:pt>
                <c:pt idx="23428">
                  <c:v>2377.9296899999981</c:v>
                </c:pt>
                <c:pt idx="23429">
                  <c:v>2377.9296899999981</c:v>
                </c:pt>
                <c:pt idx="23430">
                  <c:v>2377.9296899999981</c:v>
                </c:pt>
                <c:pt idx="23431">
                  <c:v>2375.4882799999987</c:v>
                </c:pt>
                <c:pt idx="23432">
                  <c:v>2377.9296899999981</c:v>
                </c:pt>
                <c:pt idx="23433">
                  <c:v>2377.9296899999981</c:v>
                </c:pt>
                <c:pt idx="23434">
                  <c:v>2377.9296899999981</c:v>
                </c:pt>
                <c:pt idx="23435">
                  <c:v>2377.9296899999981</c:v>
                </c:pt>
                <c:pt idx="23436">
                  <c:v>2377.9296899999981</c:v>
                </c:pt>
                <c:pt idx="23437">
                  <c:v>2377.9296899999981</c:v>
                </c:pt>
                <c:pt idx="23438">
                  <c:v>2377.9296899999981</c:v>
                </c:pt>
                <c:pt idx="23439">
                  <c:v>2375.4882799999987</c:v>
                </c:pt>
                <c:pt idx="23440">
                  <c:v>2375.4882799999987</c:v>
                </c:pt>
                <c:pt idx="23441">
                  <c:v>2377.9296899999981</c:v>
                </c:pt>
                <c:pt idx="23442">
                  <c:v>2377.9296899999981</c:v>
                </c:pt>
                <c:pt idx="23443">
                  <c:v>2377.9296899999981</c:v>
                </c:pt>
                <c:pt idx="23444">
                  <c:v>2377.9296899999981</c:v>
                </c:pt>
                <c:pt idx="23445">
                  <c:v>2375.4882799999987</c:v>
                </c:pt>
                <c:pt idx="23446">
                  <c:v>2377.9296899999981</c:v>
                </c:pt>
                <c:pt idx="23447">
                  <c:v>2377.9296899999981</c:v>
                </c:pt>
                <c:pt idx="23448">
                  <c:v>2375.4882799999987</c:v>
                </c:pt>
                <c:pt idx="23449">
                  <c:v>2377.9296899999981</c:v>
                </c:pt>
                <c:pt idx="23450">
                  <c:v>2377.9296899999981</c:v>
                </c:pt>
                <c:pt idx="23451">
                  <c:v>2377.9296899999981</c:v>
                </c:pt>
                <c:pt idx="23452">
                  <c:v>2377.9296899999981</c:v>
                </c:pt>
                <c:pt idx="23453">
                  <c:v>2377.9296899999981</c:v>
                </c:pt>
                <c:pt idx="23454">
                  <c:v>2375.4882799999987</c:v>
                </c:pt>
                <c:pt idx="23455">
                  <c:v>2377.9296899999981</c:v>
                </c:pt>
                <c:pt idx="23456">
                  <c:v>2377.9296899999981</c:v>
                </c:pt>
                <c:pt idx="23457">
                  <c:v>2375.4882799999987</c:v>
                </c:pt>
                <c:pt idx="23458">
                  <c:v>2375.4882799999987</c:v>
                </c:pt>
                <c:pt idx="23459">
                  <c:v>2377.9296899999981</c:v>
                </c:pt>
                <c:pt idx="23460">
                  <c:v>2377.9296899999981</c:v>
                </c:pt>
                <c:pt idx="23461">
                  <c:v>2377.9296899999981</c:v>
                </c:pt>
                <c:pt idx="23462">
                  <c:v>2375.4882799999987</c:v>
                </c:pt>
                <c:pt idx="23463">
                  <c:v>2377.9296899999981</c:v>
                </c:pt>
                <c:pt idx="23464">
                  <c:v>2375.4882799999987</c:v>
                </c:pt>
                <c:pt idx="23465">
                  <c:v>2375.4882799999987</c:v>
                </c:pt>
                <c:pt idx="23466">
                  <c:v>2377.9296899999981</c:v>
                </c:pt>
                <c:pt idx="23467">
                  <c:v>2377.9296899999981</c:v>
                </c:pt>
                <c:pt idx="23468">
                  <c:v>2377.9296899999981</c:v>
                </c:pt>
                <c:pt idx="23469">
                  <c:v>2375.4882799999987</c:v>
                </c:pt>
                <c:pt idx="23470">
                  <c:v>2377.9296899999981</c:v>
                </c:pt>
                <c:pt idx="23471">
                  <c:v>2377.9296899999981</c:v>
                </c:pt>
                <c:pt idx="23472">
                  <c:v>2377.9296899999981</c:v>
                </c:pt>
                <c:pt idx="23473">
                  <c:v>2377.9296899999981</c:v>
                </c:pt>
                <c:pt idx="23474">
                  <c:v>2375.4882799999987</c:v>
                </c:pt>
                <c:pt idx="23475">
                  <c:v>2377.9296899999981</c:v>
                </c:pt>
                <c:pt idx="23476">
                  <c:v>2377.9296899999981</c:v>
                </c:pt>
                <c:pt idx="23477">
                  <c:v>2375.4882799999987</c:v>
                </c:pt>
                <c:pt idx="23478">
                  <c:v>2375.4882799999987</c:v>
                </c:pt>
                <c:pt idx="23479">
                  <c:v>2375.4882799999987</c:v>
                </c:pt>
                <c:pt idx="23480">
                  <c:v>2377.9296899999981</c:v>
                </c:pt>
                <c:pt idx="23481">
                  <c:v>2375.4882799999987</c:v>
                </c:pt>
                <c:pt idx="23482">
                  <c:v>2375.4882799999987</c:v>
                </c:pt>
                <c:pt idx="23483">
                  <c:v>2377.9296899999981</c:v>
                </c:pt>
                <c:pt idx="23484">
                  <c:v>2375.4882799999987</c:v>
                </c:pt>
                <c:pt idx="23485">
                  <c:v>2377.9296899999981</c:v>
                </c:pt>
                <c:pt idx="23486">
                  <c:v>2377.9296899999981</c:v>
                </c:pt>
                <c:pt idx="23487">
                  <c:v>2377.9296899999981</c:v>
                </c:pt>
                <c:pt idx="23488">
                  <c:v>2377.9296899999981</c:v>
                </c:pt>
                <c:pt idx="23489">
                  <c:v>2377.9296899999981</c:v>
                </c:pt>
                <c:pt idx="23490">
                  <c:v>2375.4882799999987</c:v>
                </c:pt>
                <c:pt idx="23491">
                  <c:v>2375.4882799999987</c:v>
                </c:pt>
                <c:pt idx="23492">
                  <c:v>2375.4882799999987</c:v>
                </c:pt>
                <c:pt idx="23493">
                  <c:v>2377.9296899999981</c:v>
                </c:pt>
                <c:pt idx="23494">
                  <c:v>2377.9296899999981</c:v>
                </c:pt>
                <c:pt idx="23495">
                  <c:v>2377.9296899999981</c:v>
                </c:pt>
                <c:pt idx="23496">
                  <c:v>2377.9296899999981</c:v>
                </c:pt>
                <c:pt idx="23497">
                  <c:v>2375.4882799999987</c:v>
                </c:pt>
                <c:pt idx="23498">
                  <c:v>2377.9296899999981</c:v>
                </c:pt>
                <c:pt idx="23499">
                  <c:v>2377.9296899999981</c:v>
                </c:pt>
                <c:pt idx="23500">
                  <c:v>2375.4882799999987</c:v>
                </c:pt>
                <c:pt idx="23501">
                  <c:v>2377.9296899999981</c:v>
                </c:pt>
                <c:pt idx="23502">
                  <c:v>2377.9296899999981</c:v>
                </c:pt>
                <c:pt idx="23503">
                  <c:v>2375.4882799999987</c:v>
                </c:pt>
                <c:pt idx="23504">
                  <c:v>2375.4882799999987</c:v>
                </c:pt>
                <c:pt idx="23505">
                  <c:v>2377.9296899999981</c:v>
                </c:pt>
                <c:pt idx="23506">
                  <c:v>2377.9296899999981</c:v>
                </c:pt>
                <c:pt idx="23507">
                  <c:v>2375.4882799999987</c:v>
                </c:pt>
                <c:pt idx="23508">
                  <c:v>2375.4882799999987</c:v>
                </c:pt>
                <c:pt idx="23509">
                  <c:v>2375.4882799999987</c:v>
                </c:pt>
                <c:pt idx="23510">
                  <c:v>2377.9296899999981</c:v>
                </c:pt>
                <c:pt idx="23511">
                  <c:v>2377.9296899999981</c:v>
                </c:pt>
                <c:pt idx="23512">
                  <c:v>2375.4882799999987</c:v>
                </c:pt>
                <c:pt idx="23513">
                  <c:v>2375.4882799999987</c:v>
                </c:pt>
                <c:pt idx="23514">
                  <c:v>2375.4882799999987</c:v>
                </c:pt>
                <c:pt idx="23515">
                  <c:v>2375.4882799999987</c:v>
                </c:pt>
                <c:pt idx="23516">
                  <c:v>2377.9296899999981</c:v>
                </c:pt>
                <c:pt idx="23517">
                  <c:v>2377.9296899999981</c:v>
                </c:pt>
                <c:pt idx="23518">
                  <c:v>2377.9296899999981</c:v>
                </c:pt>
                <c:pt idx="23519">
                  <c:v>2375.4882799999987</c:v>
                </c:pt>
                <c:pt idx="23520">
                  <c:v>2377.9296899999981</c:v>
                </c:pt>
                <c:pt idx="23521">
                  <c:v>2375.4882799999987</c:v>
                </c:pt>
                <c:pt idx="23522">
                  <c:v>2377.9296899999981</c:v>
                </c:pt>
                <c:pt idx="23523">
                  <c:v>2377.9296899999981</c:v>
                </c:pt>
                <c:pt idx="23524">
                  <c:v>2377.9296899999981</c:v>
                </c:pt>
                <c:pt idx="23525">
                  <c:v>2375.4882799999987</c:v>
                </c:pt>
                <c:pt idx="23526">
                  <c:v>2377.9296899999981</c:v>
                </c:pt>
                <c:pt idx="23527">
                  <c:v>2375.4882799999987</c:v>
                </c:pt>
                <c:pt idx="23528">
                  <c:v>2375.4882799999987</c:v>
                </c:pt>
                <c:pt idx="23529">
                  <c:v>2377.9296899999981</c:v>
                </c:pt>
                <c:pt idx="23530">
                  <c:v>2375.4882799999987</c:v>
                </c:pt>
                <c:pt idx="23531">
                  <c:v>2377.9296899999981</c:v>
                </c:pt>
                <c:pt idx="23532">
                  <c:v>2377.9296899999981</c:v>
                </c:pt>
                <c:pt idx="23533">
                  <c:v>2377.9296899999981</c:v>
                </c:pt>
                <c:pt idx="23534">
                  <c:v>2375.4882799999987</c:v>
                </c:pt>
                <c:pt idx="23535">
                  <c:v>2375.4882799999987</c:v>
                </c:pt>
                <c:pt idx="23536">
                  <c:v>2377.9296899999981</c:v>
                </c:pt>
                <c:pt idx="23537">
                  <c:v>2377.9296899999981</c:v>
                </c:pt>
                <c:pt idx="23538">
                  <c:v>2375.4882799999987</c:v>
                </c:pt>
                <c:pt idx="23539">
                  <c:v>2377.9296899999981</c:v>
                </c:pt>
                <c:pt idx="23540">
                  <c:v>2377.9296899999981</c:v>
                </c:pt>
                <c:pt idx="23541">
                  <c:v>2377.9296899999981</c:v>
                </c:pt>
                <c:pt idx="23542">
                  <c:v>2377.9296899999981</c:v>
                </c:pt>
                <c:pt idx="23543">
                  <c:v>2377.9296899999981</c:v>
                </c:pt>
                <c:pt idx="23544">
                  <c:v>2377.9296899999981</c:v>
                </c:pt>
                <c:pt idx="23545">
                  <c:v>2377.9296899999981</c:v>
                </c:pt>
                <c:pt idx="23546">
                  <c:v>2377.9296899999981</c:v>
                </c:pt>
                <c:pt idx="23547">
                  <c:v>2377.9296899999981</c:v>
                </c:pt>
                <c:pt idx="23548">
                  <c:v>2375.4882799999987</c:v>
                </c:pt>
                <c:pt idx="23549">
                  <c:v>2377.9296899999981</c:v>
                </c:pt>
                <c:pt idx="23550">
                  <c:v>2375.4882799999987</c:v>
                </c:pt>
                <c:pt idx="23551">
                  <c:v>2377.9296899999981</c:v>
                </c:pt>
                <c:pt idx="23552">
                  <c:v>2375.4882799999987</c:v>
                </c:pt>
                <c:pt idx="23553">
                  <c:v>2377.9296899999981</c:v>
                </c:pt>
                <c:pt idx="23554">
                  <c:v>2375.4882799999987</c:v>
                </c:pt>
                <c:pt idx="23555">
                  <c:v>2375.4882799999987</c:v>
                </c:pt>
                <c:pt idx="23556">
                  <c:v>2375.4882799999987</c:v>
                </c:pt>
                <c:pt idx="23557">
                  <c:v>2377.9296899999981</c:v>
                </c:pt>
                <c:pt idx="23558">
                  <c:v>2375.4882799999987</c:v>
                </c:pt>
                <c:pt idx="23559">
                  <c:v>2377.9296899999981</c:v>
                </c:pt>
                <c:pt idx="23560">
                  <c:v>2375.4882799999987</c:v>
                </c:pt>
                <c:pt idx="23561">
                  <c:v>2377.9296899999981</c:v>
                </c:pt>
                <c:pt idx="23562">
                  <c:v>2375.4882799999987</c:v>
                </c:pt>
                <c:pt idx="23563">
                  <c:v>2375.4882799999987</c:v>
                </c:pt>
                <c:pt idx="23564">
                  <c:v>2377.9296899999981</c:v>
                </c:pt>
                <c:pt idx="23565">
                  <c:v>2375.4882799999987</c:v>
                </c:pt>
                <c:pt idx="23566">
                  <c:v>2375.4882799999987</c:v>
                </c:pt>
                <c:pt idx="23567">
                  <c:v>2375.4882799999987</c:v>
                </c:pt>
                <c:pt idx="23568">
                  <c:v>2377.9296899999981</c:v>
                </c:pt>
                <c:pt idx="23569">
                  <c:v>2375.4882799999987</c:v>
                </c:pt>
                <c:pt idx="23570">
                  <c:v>2377.9296899999981</c:v>
                </c:pt>
                <c:pt idx="23571">
                  <c:v>2375.4882799999987</c:v>
                </c:pt>
                <c:pt idx="23572">
                  <c:v>2375.4882799999987</c:v>
                </c:pt>
                <c:pt idx="23573">
                  <c:v>2377.9296899999981</c:v>
                </c:pt>
                <c:pt idx="23574">
                  <c:v>2375.4882799999987</c:v>
                </c:pt>
                <c:pt idx="23575">
                  <c:v>2375.4882799999987</c:v>
                </c:pt>
                <c:pt idx="23576">
                  <c:v>2375.4882799999987</c:v>
                </c:pt>
                <c:pt idx="23577">
                  <c:v>2377.9296899999981</c:v>
                </c:pt>
                <c:pt idx="23578">
                  <c:v>2377.9296899999981</c:v>
                </c:pt>
                <c:pt idx="23579">
                  <c:v>2377.9296899999981</c:v>
                </c:pt>
                <c:pt idx="23580">
                  <c:v>2375.4882799999987</c:v>
                </c:pt>
                <c:pt idx="23581">
                  <c:v>2375.4882799999987</c:v>
                </c:pt>
                <c:pt idx="23582">
                  <c:v>2377.9296899999981</c:v>
                </c:pt>
                <c:pt idx="23583">
                  <c:v>2377.9296899999981</c:v>
                </c:pt>
                <c:pt idx="23584">
                  <c:v>2377.9296899999981</c:v>
                </c:pt>
                <c:pt idx="23585">
                  <c:v>2377.9296899999981</c:v>
                </c:pt>
                <c:pt idx="23586">
                  <c:v>2377.9296899999981</c:v>
                </c:pt>
                <c:pt idx="23587">
                  <c:v>2375.4882799999987</c:v>
                </c:pt>
                <c:pt idx="23588">
                  <c:v>2377.9296899999981</c:v>
                </c:pt>
                <c:pt idx="23589">
                  <c:v>2377.9296899999981</c:v>
                </c:pt>
                <c:pt idx="23590">
                  <c:v>2375.4882799999987</c:v>
                </c:pt>
                <c:pt idx="23591">
                  <c:v>2375.4882799999987</c:v>
                </c:pt>
                <c:pt idx="23592">
                  <c:v>2377.9296899999981</c:v>
                </c:pt>
                <c:pt idx="23593">
                  <c:v>2375.4882799999987</c:v>
                </c:pt>
                <c:pt idx="23594">
                  <c:v>2377.9296899999981</c:v>
                </c:pt>
                <c:pt idx="23595">
                  <c:v>2377.9296899999981</c:v>
                </c:pt>
                <c:pt idx="23596">
                  <c:v>2375.4882799999987</c:v>
                </c:pt>
                <c:pt idx="23597">
                  <c:v>2375.4882799999987</c:v>
                </c:pt>
                <c:pt idx="23598">
                  <c:v>2375.4882799999987</c:v>
                </c:pt>
                <c:pt idx="23599">
                  <c:v>2375.4882799999987</c:v>
                </c:pt>
                <c:pt idx="23600">
                  <c:v>2375.4882799999987</c:v>
                </c:pt>
                <c:pt idx="23601">
                  <c:v>2375.4882799999987</c:v>
                </c:pt>
                <c:pt idx="23602">
                  <c:v>2377.9296899999981</c:v>
                </c:pt>
                <c:pt idx="23603">
                  <c:v>2377.9296899999981</c:v>
                </c:pt>
                <c:pt idx="23604">
                  <c:v>2377.9296899999981</c:v>
                </c:pt>
                <c:pt idx="23605">
                  <c:v>2377.9296899999981</c:v>
                </c:pt>
                <c:pt idx="23606">
                  <c:v>2377.9296899999981</c:v>
                </c:pt>
                <c:pt idx="23607">
                  <c:v>2375.4882799999987</c:v>
                </c:pt>
                <c:pt idx="23608">
                  <c:v>2375.4882799999987</c:v>
                </c:pt>
                <c:pt idx="23609">
                  <c:v>2375.4882799999987</c:v>
                </c:pt>
                <c:pt idx="23610">
                  <c:v>2377.9296899999981</c:v>
                </c:pt>
                <c:pt idx="23611">
                  <c:v>2375.4882799999987</c:v>
                </c:pt>
                <c:pt idx="23612">
                  <c:v>2375.4882799999987</c:v>
                </c:pt>
                <c:pt idx="23613">
                  <c:v>2377.9296899999981</c:v>
                </c:pt>
                <c:pt idx="23614">
                  <c:v>2377.9296899999981</c:v>
                </c:pt>
                <c:pt idx="23615">
                  <c:v>2377.9296899999981</c:v>
                </c:pt>
                <c:pt idx="23616">
                  <c:v>2377.9296899999981</c:v>
                </c:pt>
                <c:pt idx="23617">
                  <c:v>2377.9296899999981</c:v>
                </c:pt>
                <c:pt idx="23618">
                  <c:v>2375.4882799999987</c:v>
                </c:pt>
                <c:pt idx="23619">
                  <c:v>2377.9296899999981</c:v>
                </c:pt>
                <c:pt idx="23620">
                  <c:v>2377.9296899999981</c:v>
                </c:pt>
                <c:pt idx="23621">
                  <c:v>2375.4882799999987</c:v>
                </c:pt>
                <c:pt idx="23622">
                  <c:v>2375.4882799999987</c:v>
                </c:pt>
                <c:pt idx="23623">
                  <c:v>2375.4882799999987</c:v>
                </c:pt>
                <c:pt idx="23624">
                  <c:v>2375.4882799999987</c:v>
                </c:pt>
                <c:pt idx="23625">
                  <c:v>2377.9296899999981</c:v>
                </c:pt>
                <c:pt idx="23626">
                  <c:v>2377.9296899999981</c:v>
                </c:pt>
                <c:pt idx="23627">
                  <c:v>2375.4882799999987</c:v>
                </c:pt>
                <c:pt idx="23628">
                  <c:v>2375.4882799999987</c:v>
                </c:pt>
                <c:pt idx="23629">
                  <c:v>2375.4882799999987</c:v>
                </c:pt>
                <c:pt idx="23630">
                  <c:v>2375.4882799999987</c:v>
                </c:pt>
                <c:pt idx="23631">
                  <c:v>2377.9296899999981</c:v>
                </c:pt>
                <c:pt idx="23632">
                  <c:v>2375.4882799999987</c:v>
                </c:pt>
                <c:pt idx="23633">
                  <c:v>2375.4882799999987</c:v>
                </c:pt>
                <c:pt idx="23634">
                  <c:v>2377.9296899999981</c:v>
                </c:pt>
                <c:pt idx="23635">
                  <c:v>2377.9296899999981</c:v>
                </c:pt>
                <c:pt idx="23636">
                  <c:v>2375.4882799999987</c:v>
                </c:pt>
                <c:pt idx="23637">
                  <c:v>2375.4882799999987</c:v>
                </c:pt>
                <c:pt idx="23638">
                  <c:v>2377.9296899999981</c:v>
                </c:pt>
                <c:pt idx="23639">
                  <c:v>2375.4882799999987</c:v>
                </c:pt>
                <c:pt idx="23640">
                  <c:v>2375.4882799999987</c:v>
                </c:pt>
                <c:pt idx="23641">
                  <c:v>2377.9296899999981</c:v>
                </c:pt>
                <c:pt idx="23642">
                  <c:v>2377.9296899999981</c:v>
                </c:pt>
                <c:pt idx="23643">
                  <c:v>2375.4882799999987</c:v>
                </c:pt>
                <c:pt idx="23644">
                  <c:v>2375.4882799999987</c:v>
                </c:pt>
                <c:pt idx="23645">
                  <c:v>2375.4882799999987</c:v>
                </c:pt>
                <c:pt idx="23646">
                  <c:v>2375.4882799999987</c:v>
                </c:pt>
                <c:pt idx="23647">
                  <c:v>2377.9296899999981</c:v>
                </c:pt>
                <c:pt idx="23648">
                  <c:v>2375.4882799999987</c:v>
                </c:pt>
                <c:pt idx="23649">
                  <c:v>2375.4882799999987</c:v>
                </c:pt>
                <c:pt idx="23650">
                  <c:v>2375.4882799999987</c:v>
                </c:pt>
                <c:pt idx="23651">
                  <c:v>2377.9296899999981</c:v>
                </c:pt>
                <c:pt idx="23652">
                  <c:v>2375.4882799999987</c:v>
                </c:pt>
                <c:pt idx="23653">
                  <c:v>2375.4882799999987</c:v>
                </c:pt>
                <c:pt idx="23654">
                  <c:v>2375.4882799999987</c:v>
                </c:pt>
                <c:pt idx="23655">
                  <c:v>2375.4882799999987</c:v>
                </c:pt>
                <c:pt idx="23656">
                  <c:v>2375.4882799999987</c:v>
                </c:pt>
                <c:pt idx="23657">
                  <c:v>2377.9296899999981</c:v>
                </c:pt>
                <c:pt idx="23658">
                  <c:v>2375.4882799999987</c:v>
                </c:pt>
                <c:pt idx="23659">
                  <c:v>2377.9296899999981</c:v>
                </c:pt>
                <c:pt idx="23660">
                  <c:v>2375.4882799999987</c:v>
                </c:pt>
                <c:pt idx="23661">
                  <c:v>2377.9296899999981</c:v>
                </c:pt>
                <c:pt idx="23662">
                  <c:v>2377.9296899999981</c:v>
                </c:pt>
                <c:pt idx="23663">
                  <c:v>2377.9296899999981</c:v>
                </c:pt>
                <c:pt idx="23664">
                  <c:v>2377.9296899999981</c:v>
                </c:pt>
                <c:pt idx="23665">
                  <c:v>2375.4882799999987</c:v>
                </c:pt>
                <c:pt idx="23666">
                  <c:v>2377.9296899999981</c:v>
                </c:pt>
                <c:pt idx="23667">
                  <c:v>2377.9296899999981</c:v>
                </c:pt>
                <c:pt idx="23668">
                  <c:v>2377.9296899999981</c:v>
                </c:pt>
                <c:pt idx="23669">
                  <c:v>2377.9296899999981</c:v>
                </c:pt>
                <c:pt idx="23670">
                  <c:v>2375.4882799999987</c:v>
                </c:pt>
                <c:pt idx="23671">
                  <c:v>2375.4882799999987</c:v>
                </c:pt>
                <c:pt idx="23672">
                  <c:v>2375.4882799999987</c:v>
                </c:pt>
                <c:pt idx="23673">
                  <c:v>2377.9296899999981</c:v>
                </c:pt>
                <c:pt idx="23674">
                  <c:v>2375.4882799999987</c:v>
                </c:pt>
                <c:pt idx="23675">
                  <c:v>2377.9296899999981</c:v>
                </c:pt>
                <c:pt idx="23676">
                  <c:v>2375.4882799999987</c:v>
                </c:pt>
                <c:pt idx="23677">
                  <c:v>2375.4882799999987</c:v>
                </c:pt>
                <c:pt idx="23678">
                  <c:v>2377.9296899999981</c:v>
                </c:pt>
                <c:pt idx="23679">
                  <c:v>2375.4882799999987</c:v>
                </c:pt>
                <c:pt idx="23680">
                  <c:v>2375.4882799999987</c:v>
                </c:pt>
                <c:pt idx="23681">
                  <c:v>2377.9296899999981</c:v>
                </c:pt>
                <c:pt idx="23682">
                  <c:v>2375.4882799999987</c:v>
                </c:pt>
                <c:pt idx="23683">
                  <c:v>2377.9296899999981</c:v>
                </c:pt>
                <c:pt idx="23684">
                  <c:v>2377.9296899999981</c:v>
                </c:pt>
                <c:pt idx="23685">
                  <c:v>2375.4882799999987</c:v>
                </c:pt>
                <c:pt idx="23686">
                  <c:v>2375.4882799999987</c:v>
                </c:pt>
                <c:pt idx="23687">
                  <c:v>2375.4882799999987</c:v>
                </c:pt>
                <c:pt idx="23688">
                  <c:v>2375.4882799999987</c:v>
                </c:pt>
                <c:pt idx="23689">
                  <c:v>2375.4882799999987</c:v>
                </c:pt>
                <c:pt idx="23690">
                  <c:v>2377.9296899999981</c:v>
                </c:pt>
                <c:pt idx="23691">
                  <c:v>2375.4882799999987</c:v>
                </c:pt>
                <c:pt idx="23692">
                  <c:v>2375.4882799999987</c:v>
                </c:pt>
                <c:pt idx="23693">
                  <c:v>2377.9296899999981</c:v>
                </c:pt>
                <c:pt idx="23694">
                  <c:v>2375.4882799999987</c:v>
                </c:pt>
                <c:pt idx="23695">
                  <c:v>2375.4882799999987</c:v>
                </c:pt>
                <c:pt idx="23696">
                  <c:v>2377.9296899999981</c:v>
                </c:pt>
                <c:pt idx="23697">
                  <c:v>2375.4882799999987</c:v>
                </c:pt>
                <c:pt idx="23698">
                  <c:v>2375.4882799999987</c:v>
                </c:pt>
                <c:pt idx="23699">
                  <c:v>2377.9296899999981</c:v>
                </c:pt>
                <c:pt idx="23700">
                  <c:v>2377.9296899999981</c:v>
                </c:pt>
                <c:pt idx="23701">
                  <c:v>2375.4882799999987</c:v>
                </c:pt>
                <c:pt idx="23702">
                  <c:v>2377.9296899999981</c:v>
                </c:pt>
                <c:pt idx="23703">
                  <c:v>2375.4882799999987</c:v>
                </c:pt>
                <c:pt idx="23704">
                  <c:v>2375.4882799999987</c:v>
                </c:pt>
                <c:pt idx="23705">
                  <c:v>2375.4882799999987</c:v>
                </c:pt>
                <c:pt idx="23706">
                  <c:v>2375.4882799999987</c:v>
                </c:pt>
                <c:pt idx="23707">
                  <c:v>2375.4882799999987</c:v>
                </c:pt>
                <c:pt idx="23708">
                  <c:v>2377.9296899999981</c:v>
                </c:pt>
                <c:pt idx="23709">
                  <c:v>2375.4882799999987</c:v>
                </c:pt>
                <c:pt idx="23710">
                  <c:v>2375.4882799999987</c:v>
                </c:pt>
                <c:pt idx="23711">
                  <c:v>2377.9296899999981</c:v>
                </c:pt>
                <c:pt idx="23712">
                  <c:v>2375.4882799999987</c:v>
                </c:pt>
                <c:pt idx="23713">
                  <c:v>2377.9296899999981</c:v>
                </c:pt>
                <c:pt idx="23714">
                  <c:v>2375.4882799999987</c:v>
                </c:pt>
                <c:pt idx="23715">
                  <c:v>2377.9296899999981</c:v>
                </c:pt>
                <c:pt idx="23716">
                  <c:v>2375.4882799999987</c:v>
                </c:pt>
                <c:pt idx="23717">
                  <c:v>2377.9296899999981</c:v>
                </c:pt>
                <c:pt idx="23718">
                  <c:v>2377.9296899999981</c:v>
                </c:pt>
                <c:pt idx="23719">
                  <c:v>2375.4882799999987</c:v>
                </c:pt>
                <c:pt idx="23720">
                  <c:v>2375.4882799999987</c:v>
                </c:pt>
                <c:pt idx="23721">
                  <c:v>2375.4882799999987</c:v>
                </c:pt>
                <c:pt idx="23722">
                  <c:v>2375.4882799999987</c:v>
                </c:pt>
                <c:pt idx="23723">
                  <c:v>2377.9296899999981</c:v>
                </c:pt>
                <c:pt idx="23724">
                  <c:v>2375.4882799999987</c:v>
                </c:pt>
                <c:pt idx="23725">
                  <c:v>2375.4882799999987</c:v>
                </c:pt>
                <c:pt idx="23726">
                  <c:v>2377.9296899999981</c:v>
                </c:pt>
                <c:pt idx="23727">
                  <c:v>2375.4882799999987</c:v>
                </c:pt>
                <c:pt idx="23728">
                  <c:v>2375.4882799999987</c:v>
                </c:pt>
                <c:pt idx="23729">
                  <c:v>2375.4882799999987</c:v>
                </c:pt>
                <c:pt idx="23730">
                  <c:v>2375.4882799999987</c:v>
                </c:pt>
                <c:pt idx="23731">
                  <c:v>2375.4882799999987</c:v>
                </c:pt>
                <c:pt idx="23732">
                  <c:v>2377.9296899999981</c:v>
                </c:pt>
                <c:pt idx="23733">
                  <c:v>2375.4882799999987</c:v>
                </c:pt>
                <c:pt idx="23734">
                  <c:v>2377.9296899999981</c:v>
                </c:pt>
                <c:pt idx="23735">
                  <c:v>2375.4882799999987</c:v>
                </c:pt>
                <c:pt idx="23736">
                  <c:v>2375.4882799999987</c:v>
                </c:pt>
                <c:pt idx="23737">
                  <c:v>2377.9296899999981</c:v>
                </c:pt>
                <c:pt idx="23738">
                  <c:v>2375.4882799999987</c:v>
                </c:pt>
                <c:pt idx="23739">
                  <c:v>2375.4882799999987</c:v>
                </c:pt>
                <c:pt idx="23740">
                  <c:v>2375.4882799999987</c:v>
                </c:pt>
                <c:pt idx="23741">
                  <c:v>2377.9296899999981</c:v>
                </c:pt>
                <c:pt idx="23742">
                  <c:v>2375.4882799999987</c:v>
                </c:pt>
                <c:pt idx="23743">
                  <c:v>2375.4882799999987</c:v>
                </c:pt>
                <c:pt idx="23744">
                  <c:v>2375.4882799999987</c:v>
                </c:pt>
                <c:pt idx="23745">
                  <c:v>2375.4882799999987</c:v>
                </c:pt>
                <c:pt idx="23746">
                  <c:v>2375.4882799999987</c:v>
                </c:pt>
                <c:pt idx="23747">
                  <c:v>2377.9296899999981</c:v>
                </c:pt>
                <c:pt idx="23748">
                  <c:v>2377.9296899999981</c:v>
                </c:pt>
                <c:pt idx="23749">
                  <c:v>2377.9296899999981</c:v>
                </c:pt>
                <c:pt idx="23750">
                  <c:v>2377.9296899999981</c:v>
                </c:pt>
                <c:pt idx="23751">
                  <c:v>2377.9296899999981</c:v>
                </c:pt>
                <c:pt idx="23752">
                  <c:v>2375.4882799999987</c:v>
                </c:pt>
                <c:pt idx="23753">
                  <c:v>2375.4882799999987</c:v>
                </c:pt>
                <c:pt idx="23754">
                  <c:v>2375.4882799999987</c:v>
                </c:pt>
                <c:pt idx="23755">
                  <c:v>2375.4882799999987</c:v>
                </c:pt>
                <c:pt idx="23756">
                  <c:v>2375.4882799999987</c:v>
                </c:pt>
                <c:pt idx="23757">
                  <c:v>2375.4882799999987</c:v>
                </c:pt>
                <c:pt idx="23758">
                  <c:v>2375.4882799999987</c:v>
                </c:pt>
                <c:pt idx="23759">
                  <c:v>2375.4882799999987</c:v>
                </c:pt>
                <c:pt idx="23760">
                  <c:v>2377.9296899999981</c:v>
                </c:pt>
                <c:pt idx="23761">
                  <c:v>2377.9296899999981</c:v>
                </c:pt>
                <c:pt idx="23762">
                  <c:v>2375.4882799999987</c:v>
                </c:pt>
                <c:pt idx="23763">
                  <c:v>2375.4882799999987</c:v>
                </c:pt>
                <c:pt idx="23764">
                  <c:v>2377.9296899999981</c:v>
                </c:pt>
                <c:pt idx="23765">
                  <c:v>2377.9296899999981</c:v>
                </c:pt>
                <c:pt idx="23766">
                  <c:v>2377.9296899999981</c:v>
                </c:pt>
                <c:pt idx="23767">
                  <c:v>2377.9296899999981</c:v>
                </c:pt>
                <c:pt idx="23768">
                  <c:v>2375.4882799999987</c:v>
                </c:pt>
                <c:pt idx="23769">
                  <c:v>2375.4882799999987</c:v>
                </c:pt>
                <c:pt idx="23770">
                  <c:v>2377.9296899999981</c:v>
                </c:pt>
                <c:pt idx="23771">
                  <c:v>2375.4882799999987</c:v>
                </c:pt>
                <c:pt idx="23772">
                  <c:v>2375.4882799999987</c:v>
                </c:pt>
                <c:pt idx="23773">
                  <c:v>2377.9296899999981</c:v>
                </c:pt>
                <c:pt idx="23774">
                  <c:v>2377.9296899999981</c:v>
                </c:pt>
                <c:pt idx="23775">
                  <c:v>2375.4882799999987</c:v>
                </c:pt>
                <c:pt idx="23776">
                  <c:v>2375.4882799999987</c:v>
                </c:pt>
                <c:pt idx="23777">
                  <c:v>2375.4882799999987</c:v>
                </c:pt>
                <c:pt idx="23778">
                  <c:v>2377.9296899999981</c:v>
                </c:pt>
                <c:pt idx="23779">
                  <c:v>2377.9296899999981</c:v>
                </c:pt>
                <c:pt idx="23780">
                  <c:v>2377.9296899999981</c:v>
                </c:pt>
                <c:pt idx="23781">
                  <c:v>2375.4882799999987</c:v>
                </c:pt>
                <c:pt idx="23782">
                  <c:v>2375.4882799999987</c:v>
                </c:pt>
                <c:pt idx="23783">
                  <c:v>2377.9296899999981</c:v>
                </c:pt>
                <c:pt idx="23784">
                  <c:v>2377.9296899999981</c:v>
                </c:pt>
                <c:pt idx="23785">
                  <c:v>2377.9296899999981</c:v>
                </c:pt>
                <c:pt idx="23786">
                  <c:v>2377.9296899999981</c:v>
                </c:pt>
                <c:pt idx="23787">
                  <c:v>2377.9296899999981</c:v>
                </c:pt>
                <c:pt idx="23788">
                  <c:v>2377.9296899999981</c:v>
                </c:pt>
                <c:pt idx="23789">
                  <c:v>2377.9296899999981</c:v>
                </c:pt>
                <c:pt idx="23790">
                  <c:v>2375.4882799999987</c:v>
                </c:pt>
                <c:pt idx="23791">
                  <c:v>2377.9296899999981</c:v>
                </c:pt>
                <c:pt idx="23792">
                  <c:v>2375.4882799999987</c:v>
                </c:pt>
                <c:pt idx="23793">
                  <c:v>2375.4882799999987</c:v>
                </c:pt>
                <c:pt idx="23794">
                  <c:v>2377.9296899999981</c:v>
                </c:pt>
                <c:pt idx="23795">
                  <c:v>2375.4882799999987</c:v>
                </c:pt>
                <c:pt idx="23796">
                  <c:v>2375.4882799999987</c:v>
                </c:pt>
                <c:pt idx="23797">
                  <c:v>2375.4882799999987</c:v>
                </c:pt>
                <c:pt idx="23798">
                  <c:v>2375.4882799999987</c:v>
                </c:pt>
                <c:pt idx="23799">
                  <c:v>2377.9296899999981</c:v>
                </c:pt>
                <c:pt idx="23800">
                  <c:v>2377.9296899999981</c:v>
                </c:pt>
                <c:pt idx="23801">
                  <c:v>2375.4882799999987</c:v>
                </c:pt>
                <c:pt idx="23802">
                  <c:v>2377.9296899999981</c:v>
                </c:pt>
                <c:pt idx="23803">
                  <c:v>2377.9296899999981</c:v>
                </c:pt>
                <c:pt idx="23804">
                  <c:v>2377.9296899999981</c:v>
                </c:pt>
                <c:pt idx="23805">
                  <c:v>2375.4882799999987</c:v>
                </c:pt>
                <c:pt idx="23806">
                  <c:v>2375.4882799999987</c:v>
                </c:pt>
                <c:pt idx="23807">
                  <c:v>2375.4882799999987</c:v>
                </c:pt>
                <c:pt idx="23808">
                  <c:v>2375.4882799999987</c:v>
                </c:pt>
                <c:pt idx="23809">
                  <c:v>2375.4882799999987</c:v>
                </c:pt>
                <c:pt idx="23810">
                  <c:v>2377.9296899999981</c:v>
                </c:pt>
                <c:pt idx="23811">
                  <c:v>2377.9296899999981</c:v>
                </c:pt>
                <c:pt idx="23812">
                  <c:v>2375.4882799999987</c:v>
                </c:pt>
                <c:pt idx="23813">
                  <c:v>2377.9296899999981</c:v>
                </c:pt>
                <c:pt idx="23814">
                  <c:v>2377.9296899999981</c:v>
                </c:pt>
                <c:pt idx="23815">
                  <c:v>2375.4882799999987</c:v>
                </c:pt>
                <c:pt idx="23816">
                  <c:v>2375.4882799999987</c:v>
                </c:pt>
                <c:pt idx="23817">
                  <c:v>2377.9296899999981</c:v>
                </c:pt>
                <c:pt idx="23818">
                  <c:v>2375.4882799999987</c:v>
                </c:pt>
                <c:pt idx="23819">
                  <c:v>2377.9296899999981</c:v>
                </c:pt>
                <c:pt idx="23820">
                  <c:v>2377.9296899999981</c:v>
                </c:pt>
                <c:pt idx="23821">
                  <c:v>2375.4882799999987</c:v>
                </c:pt>
                <c:pt idx="23822">
                  <c:v>2377.9296899999981</c:v>
                </c:pt>
                <c:pt idx="23823">
                  <c:v>2375.4882799999987</c:v>
                </c:pt>
                <c:pt idx="23824">
                  <c:v>2377.9296899999981</c:v>
                </c:pt>
                <c:pt idx="23825">
                  <c:v>2377.9296899999981</c:v>
                </c:pt>
                <c:pt idx="23826">
                  <c:v>2375.4882799999987</c:v>
                </c:pt>
                <c:pt idx="23827">
                  <c:v>2377.9296899999981</c:v>
                </c:pt>
                <c:pt idx="23828">
                  <c:v>2377.9296899999981</c:v>
                </c:pt>
                <c:pt idx="23829">
                  <c:v>2375.4882799999987</c:v>
                </c:pt>
                <c:pt idx="23830">
                  <c:v>2377.9296899999981</c:v>
                </c:pt>
                <c:pt idx="23831">
                  <c:v>2375.4882799999987</c:v>
                </c:pt>
                <c:pt idx="23832">
                  <c:v>2377.9296899999981</c:v>
                </c:pt>
                <c:pt idx="23833">
                  <c:v>2375.4882799999987</c:v>
                </c:pt>
                <c:pt idx="23834">
                  <c:v>2375.4882799999987</c:v>
                </c:pt>
                <c:pt idx="23835">
                  <c:v>2375.4882799999987</c:v>
                </c:pt>
                <c:pt idx="23836">
                  <c:v>2377.9296899999981</c:v>
                </c:pt>
                <c:pt idx="23837">
                  <c:v>2377.9296899999981</c:v>
                </c:pt>
                <c:pt idx="23838">
                  <c:v>2377.9296899999981</c:v>
                </c:pt>
                <c:pt idx="23839">
                  <c:v>2375.4882799999987</c:v>
                </c:pt>
                <c:pt idx="23840">
                  <c:v>2375.4882799999987</c:v>
                </c:pt>
                <c:pt idx="23841">
                  <c:v>2375.4882799999987</c:v>
                </c:pt>
                <c:pt idx="23842">
                  <c:v>2375.4882799999987</c:v>
                </c:pt>
                <c:pt idx="23843">
                  <c:v>2375.4882799999987</c:v>
                </c:pt>
                <c:pt idx="23844">
                  <c:v>2375.4882799999987</c:v>
                </c:pt>
                <c:pt idx="23845">
                  <c:v>2375.4882799999987</c:v>
                </c:pt>
                <c:pt idx="23846">
                  <c:v>2375.4882799999987</c:v>
                </c:pt>
                <c:pt idx="23847">
                  <c:v>2375.4882799999987</c:v>
                </c:pt>
                <c:pt idx="23848">
                  <c:v>2375.4882799999987</c:v>
                </c:pt>
                <c:pt idx="23849">
                  <c:v>2375.4882799999987</c:v>
                </c:pt>
                <c:pt idx="23850">
                  <c:v>2375.4882799999987</c:v>
                </c:pt>
                <c:pt idx="23851">
                  <c:v>2375.4882799999987</c:v>
                </c:pt>
                <c:pt idx="23852">
                  <c:v>2375.4882799999987</c:v>
                </c:pt>
                <c:pt idx="23853">
                  <c:v>2377.9296899999981</c:v>
                </c:pt>
                <c:pt idx="23854">
                  <c:v>2375.4882799999987</c:v>
                </c:pt>
                <c:pt idx="23855">
                  <c:v>2377.9296899999981</c:v>
                </c:pt>
                <c:pt idx="23856">
                  <c:v>2377.9296899999981</c:v>
                </c:pt>
                <c:pt idx="23857">
                  <c:v>2375.4882799999987</c:v>
                </c:pt>
                <c:pt idx="23858">
                  <c:v>2375.4882799999987</c:v>
                </c:pt>
                <c:pt idx="23859">
                  <c:v>2375.4882799999987</c:v>
                </c:pt>
                <c:pt idx="23860">
                  <c:v>2377.9296899999981</c:v>
                </c:pt>
                <c:pt idx="23861">
                  <c:v>2375.4882799999987</c:v>
                </c:pt>
                <c:pt idx="23862">
                  <c:v>2375.4882799999987</c:v>
                </c:pt>
                <c:pt idx="23863">
                  <c:v>2377.9296899999981</c:v>
                </c:pt>
                <c:pt idx="23864">
                  <c:v>2377.9296899999981</c:v>
                </c:pt>
                <c:pt idx="23865">
                  <c:v>2375.4882799999987</c:v>
                </c:pt>
                <c:pt idx="23866">
                  <c:v>2375.4882799999987</c:v>
                </c:pt>
                <c:pt idx="23867">
                  <c:v>2375.4882799999987</c:v>
                </c:pt>
                <c:pt idx="23868">
                  <c:v>2375.4882799999987</c:v>
                </c:pt>
                <c:pt idx="23869">
                  <c:v>2375.4882799999987</c:v>
                </c:pt>
                <c:pt idx="23870">
                  <c:v>2377.9296899999981</c:v>
                </c:pt>
                <c:pt idx="23871">
                  <c:v>2375.4882799999987</c:v>
                </c:pt>
                <c:pt idx="23872">
                  <c:v>2377.9296899999981</c:v>
                </c:pt>
                <c:pt idx="23873">
                  <c:v>2377.9296899999981</c:v>
                </c:pt>
                <c:pt idx="23874">
                  <c:v>2377.9296899999981</c:v>
                </c:pt>
                <c:pt idx="23875">
                  <c:v>2375.4882799999987</c:v>
                </c:pt>
                <c:pt idx="23876">
                  <c:v>2377.9296899999981</c:v>
                </c:pt>
                <c:pt idx="23877">
                  <c:v>2377.9296899999981</c:v>
                </c:pt>
                <c:pt idx="23878">
                  <c:v>2375.4882799999987</c:v>
                </c:pt>
                <c:pt idx="23879">
                  <c:v>2377.9296899999981</c:v>
                </c:pt>
                <c:pt idx="23880">
                  <c:v>2375.4882799999987</c:v>
                </c:pt>
                <c:pt idx="23881">
                  <c:v>2375.4882799999987</c:v>
                </c:pt>
                <c:pt idx="23882">
                  <c:v>2375.4882799999987</c:v>
                </c:pt>
                <c:pt idx="23883">
                  <c:v>2377.9296899999981</c:v>
                </c:pt>
                <c:pt idx="23884">
                  <c:v>2377.9296899999981</c:v>
                </c:pt>
                <c:pt idx="23885">
                  <c:v>2375.4882799999987</c:v>
                </c:pt>
                <c:pt idx="23886">
                  <c:v>2377.9296899999981</c:v>
                </c:pt>
                <c:pt idx="23887">
                  <c:v>2377.9296899999981</c:v>
                </c:pt>
                <c:pt idx="23888">
                  <c:v>2375.4882799999987</c:v>
                </c:pt>
                <c:pt idx="23889">
                  <c:v>2375.4882799999987</c:v>
                </c:pt>
                <c:pt idx="23890">
                  <c:v>2375.4882799999987</c:v>
                </c:pt>
                <c:pt idx="23891">
                  <c:v>2375.4882799999987</c:v>
                </c:pt>
                <c:pt idx="23892">
                  <c:v>2375.4882799999987</c:v>
                </c:pt>
                <c:pt idx="23893">
                  <c:v>2375.4882799999987</c:v>
                </c:pt>
                <c:pt idx="23894">
                  <c:v>2375.4882799999987</c:v>
                </c:pt>
                <c:pt idx="23895">
                  <c:v>2375.4882799999987</c:v>
                </c:pt>
                <c:pt idx="23896">
                  <c:v>2375.4882799999987</c:v>
                </c:pt>
                <c:pt idx="23897">
                  <c:v>2375.4882799999987</c:v>
                </c:pt>
                <c:pt idx="23898">
                  <c:v>2375.4882799999987</c:v>
                </c:pt>
                <c:pt idx="23899">
                  <c:v>2377.9296899999981</c:v>
                </c:pt>
                <c:pt idx="23900">
                  <c:v>2375.4882799999987</c:v>
                </c:pt>
                <c:pt idx="23901">
                  <c:v>2377.9296899999981</c:v>
                </c:pt>
                <c:pt idx="23902">
                  <c:v>2375.4882799999987</c:v>
                </c:pt>
                <c:pt idx="23903">
                  <c:v>2375.4882799999987</c:v>
                </c:pt>
                <c:pt idx="23904">
                  <c:v>2375.4882799999987</c:v>
                </c:pt>
                <c:pt idx="23905">
                  <c:v>2375.4882799999987</c:v>
                </c:pt>
                <c:pt idx="23906">
                  <c:v>2375.4882799999987</c:v>
                </c:pt>
                <c:pt idx="23907">
                  <c:v>2375.4882799999987</c:v>
                </c:pt>
                <c:pt idx="23908">
                  <c:v>2377.9296899999981</c:v>
                </c:pt>
                <c:pt idx="23909">
                  <c:v>2375.4882799999987</c:v>
                </c:pt>
                <c:pt idx="23910">
                  <c:v>2377.9296899999981</c:v>
                </c:pt>
                <c:pt idx="23911">
                  <c:v>2375.4882799999987</c:v>
                </c:pt>
                <c:pt idx="23912">
                  <c:v>2375.4882799999987</c:v>
                </c:pt>
                <c:pt idx="23913">
                  <c:v>2375.4882799999987</c:v>
                </c:pt>
                <c:pt idx="23914">
                  <c:v>2375.4882799999987</c:v>
                </c:pt>
                <c:pt idx="23915">
                  <c:v>2375.4882799999987</c:v>
                </c:pt>
                <c:pt idx="23916">
                  <c:v>2375.4882799999987</c:v>
                </c:pt>
                <c:pt idx="23917">
                  <c:v>2375.4882799999987</c:v>
                </c:pt>
                <c:pt idx="23918">
                  <c:v>2375.4882799999987</c:v>
                </c:pt>
                <c:pt idx="23919">
                  <c:v>2375.4882799999987</c:v>
                </c:pt>
                <c:pt idx="23920">
                  <c:v>2377.9296899999981</c:v>
                </c:pt>
                <c:pt idx="23921">
                  <c:v>2377.9296899999981</c:v>
                </c:pt>
                <c:pt idx="23922">
                  <c:v>2375.4882799999987</c:v>
                </c:pt>
                <c:pt idx="23923">
                  <c:v>2375.4882799999987</c:v>
                </c:pt>
                <c:pt idx="23924">
                  <c:v>2377.9296899999981</c:v>
                </c:pt>
                <c:pt idx="23925">
                  <c:v>2377.9296899999981</c:v>
                </c:pt>
                <c:pt idx="23926">
                  <c:v>2377.9296899999981</c:v>
                </c:pt>
                <c:pt idx="23927">
                  <c:v>2375.4882799999987</c:v>
                </c:pt>
                <c:pt idx="23928">
                  <c:v>2375.4882799999987</c:v>
                </c:pt>
                <c:pt idx="23929">
                  <c:v>2377.9296899999981</c:v>
                </c:pt>
                <c:pt idx="23930">
                  <c:v>2377.9296899999981</c:v>
                </c:pt>
                <c:pt idx="23931">
                  <c:v>2375.4882799999987</c:v>
                </c:pt>
                <c:pt idx="23932">
                  <c:v>2375.4882799999987</c:v>
                </c:pt>
                <c:pt idx="23933">
                  <c:v>2375.4882799999987</c:v>
                </c:pt>
                <c:pt idx="23934">
                  <c:v>2375.4882799999987</c:v>
                </c:pt>
                <c:pt idx="23935">
                  <c:v>2375.4882799999987</c:v>
                </c:pt>
                <c:pt idx="23936">
                  <c:v>2375.4882799999987</c:v>
                </c:pt>
                <c:pt idx="23937">
                  <c:v>2375.4882799999987</c:v>
                </c:pt>
                <c:pt idx="23938">
                  <c:v>2375.4882799999987</c:v>
                </c:pt>
                <c:pt idx="23939">
                  <c:v>2375.4882799999987</c:v>
                </c:pt>
                <c:pt idx="23940">
                  <c:v>2375.4882799999987</c:v>
                </c:pt>
                <c:pt idx="23941">
                  <c:v>2375.4882799999987</c:v>
                </c:pt>
                <c:pt idx="23942">
                  <c:v>2375.4882799999987</c:v>
                </c:pt>
                <c:pt idx="23943">
                  <c:v>2375.4882799999987</c:v>
                </c:pt>
                <c:pt idx="23944">
                  <c:v>2377.9296899999981</c:v>
                </c:pt>
                <c:pt idx="23945">
                  <c:v>2377.9296899999981</c:v>
                </c:pt>
                <c:pt idx="23946">
                  <c:v>2375.4882799999987</c:v>
                </c:pt>
                <c:pt idx="23947">
                  <c:v>2375.4882799999987</c:v>
                </c:pt>
                <c:pt idx="23948">
                  <c:v>2375.4882799999987</c:v>
                </c:pt>
                <c:pt idx="23949">
                  <c:v>2377.9296899999981</c:v>
                </c:pt>
                <c:pt idx="23950">
                  <c:v>2375.4882799999987</c:v>
                </c:pt>
                <c:pt idx="23951">
                  <c:v>2375.4882799999987</c:v>
                </c:pt>
                <c:pt idx="23952">
                  <c:v>2375.4882799999987</c:v>
                </c:pt>
                <c:pt idx="23953">
                  <c:v>2375.4882799999987</c:v>
                </c:pt>
                <c:pt idx="23954">
                  <c:v>2375.4882799999987</c:v>
                </c:pt>
                <c:pt idx="23955">
                  <c:v>2377.9296899999981</c:v>
                </c:pt>
                <c:pt idx="23956">
                  <c:v>2377.9296899999981</c:v>
                </c:pt>
                <c:pt idx="23957">
                  <c:v>2375.4882799999987</c:v>
                </c:pt>
                <c:pt idx="23958">
                  <c:v>2377.9296899999981</c:v>
                </c:pt>
                <c:pt idx="23959">
                  <c:v>2375.4882799999987</c:v>
                </c:pt>
                <c:pt idx="23960">
                  <c:v>2375.4882799999987</c:v>
                </c:pt>
                <c:pt idx="23961">
                  <c:v>2375.4882799999987</c:v>
                </c:pt>
                <c:pt idx="23962">
                  <c:v>2375.4882799999987</c:v>
                </c:pt>
                <c:pt idx="23963">
                  <c:v>2377.9296899999981</c:v>
                </c:pt>
                <c:pt idx="23964">
                  <c:v>2375.4882799999987</c:v>
                </c:pt>
                <c:pt idx="23965">
                  <c:v>2375.4882799999987</c:v>
                </c:pt>
                <c:pt idx="23966">
                  <c:v>2375.4882799999987</c:v>
                </c:pt>
                <c:pt idx="23967">
                  <c:v>2377.9296899999981</c:v>
                </c:pt>
                <c:pt idx="23968">
                  <c:v>2375.4882799999987</c:v>
                </c:pt>
                <c:pt idx="23969">
                  <c:v>2375.4882799999987</c:v>
                </c:pt>
                <c:pt idx="23970">
                  <c:v>2375.4882799999987</c:v>
                </c:pt>
                <c:pt idx="23971">
                  <c:v>2375.4882799999987</c:v>
                </c:pt>
                <c:pt idx="23972">
                  <c:v>2375.4882799999987</c:v>
                </c:pt>
                <c:pt idx="23973">
                  <c:v>2375.4882799999987</c:v>
                </c:pt>
                <c:pt idx="23974">
                  <c:v>2375.4882799999987</c:v>
                </c:pt>
                <c:pt idx="23975">
                  <c:v>2375.4882799999987</c:v>
                </c:pt>
                <c:pt idx="23976">
                  <c:v>2375.4882799999987</c:v>
                </c:pt>
                <c:pt idx="23977">
                  <c:v>2375.4882799999987</c:v>
                </c:pt>
                <c:pt idx="23978">
                  <c:v>2375.4882799999987</c:v>
                </c:pt>
                <c:pt idx="23979">
                  <c:v>2377.9296899999981</c:v>
                </c:pt>
                <c:pt idx="23980">
                  <c:v>2375.4882799999987</c:v>
                </c:pt>
                <c:pt idx="23981">
                  <c:v>2375.4882799999987</c:v>
                </c:pt>
                <c:pt idx="23982">
                  <c:v>2375.4882799999987</c:v>
                </c:pt>
                <c:pt idx="23983">
                  <c:v>2377.9296899999981</c:v>
                </c:pt>
                <c:pt idx="23984">
                  <c:v>2375.4882799999987</c:v>
                </c:pt>
                <c:pt idx="23985">
                  <c:v>2375.4882799999987</c:v>
                </c:pt>
                <c:pt idx="23986">
                  <c:v>2375.4882799999987</c:v>
                </c:pt>
                <c:pt idx="23987">
                  <c:v>2375.4882799999987</c:v>
                </c:pt>
                <c:pt idx="23988">
                  <c:v>2377.9296899999981</c:v>
                </c:pt>
                <c:pt idx="23989">
                  <c:v>2375.4882799999987</c:v>
                </c:pt>
                <c:pt idx="23990">
                  <c:v>2375.4882799999987</c:v>
                </c:pt>
                <c:pt idx="23991">
                  <c:v>2375.4882799999987</c:v>
                </c:pt>
                <c:pt idx="23992">
                  <c:v>2375.4882799999987</c:v>
                </c:pt>
                <c:pt idx="23993">
                  <c:v>2375.4882799999987</c:v>
                </c:pt>
                <c:pt idx="23994">
                  <c:v>2375.4882799999987</c:v>
                </c:pt>
                <c:pt idx="23995">
                  <c:v>2377.9296899999981</c:v>
                </c:pt>
                <c:pt idx="23996">
                  <c:v>2375.4882799999987</c:v>
                </c:pt>
                <c:pt idx="23997">
                  <c:v>2375.4882799999987</c:v>
                </c:pt>
                <c:pt idx="23998">
                  <c:v>2375.4882799999987</c:v>
                </c:pt>
                <c:pt idx="23999">
                  <c:v>2375.4882799999987</c:v>
                </c:pt>
                <c:pt idx="24000">
                  <c:v>2375.4882799999987</c:v>
                </c:pt>
                <c:pt idx="24001">
                  <c:v>2375.4882799999987</c:v>
                </c:pt>
                <c:pt idx="24002">
                  <c:v>2375.4882799999987</c:v>
                </c:pt>
                <c:pt idx="24003">
                  <c:v>2375.4882799999987</c:v>
                </c:pt>
                <c:pt idx="24004">
                  <c:v>2375.4882799999987</c:v>
                </c:pt>
                <c:pt idx="24005">
                  <c:v>2377.9296899999981</c:v>
                </c:pt>
                <c:pt idx="24006">
                  <c:v>2375.4882799999987</c:v>
                </c:pt>
                <c:pt idx="24007">
                  <c:v>2377.9296899999981</c:v>
                </c:pt>
                <c:pt idx="24008">
                  <c:v>2375.4882799999987</c:v>
                </c:pt>
                <c:pt idx="24009">
                  <c:v>2375.4882799999987</c:v>
                </c:pt>
                <c:pt idx="24010">
                  <c:v>2375.4882799999987</c:v>
                </c:pt>
                <c:pt idx="24011">
                  <c:v>2375.4882799999987</c:v>
                </c:pt>
                <c:pt idx="24012">
                  <c:v>2375.4882799999987</c:v>
                </c:pt>
                <c:pt idx="24013">
                  <c:v>2375.4882799999987</c:v>
                </c:pt>
                <c:pt idx="24014">
                  <c:v>2377.9296899999981</c:v>
                </c:pt>
                <c:pt idx="24015">
                  <c:v>2375.4882799999987</c:v>
                </c:pt>
                <c:pt idx="24016">
                  <c:v>2375.4882799999987</c:v>
                </c:pt>
                <c:pt idx="24017">
                  <c:v>2375.4882799999987</c:v>
                </c:pt>
                <c:pt idx="24018">
                  <c:v>2375.4882799999987</c:v>
                </c:pt>
                <c:pt idx="24019">
                  <c:v>2375.4882799999987</c:v>
                </c:pt>
                <c:pt idx="24020">
                  <c:v>2375.4882799999987</c:v>
                </c:pt>
                <c:pt idx="24021">
                  <c:v>2375.4882799999987</c:v>
                </c:pt>
                <c:pt idx="24022">
                  <c:v>2375.4882799999987</c:v>
                </c:pt>
                <c:pt idx="24023">
                  <c:v>2375.4882799999987</c:v>
                </c:pt>
                <c:pt idx="24024">
                  <c:v>2375.4882799999987</c:v>
                </c:pt>
                <c:pt idx="24025">
                  <c:v>2375.4882799999987</c:v>
                </c:pt>
                <c:pt idx="24026">
                  <c:v>2375.4882799999987</c:v>
                </c:pt>
                <c:pt idx="24027">
                  <c:v>2375.4882799999987</c:v>
                </c:pt>
                <c:pt idx="24028">
                  <c:v>2375.4882799999987</c:v>
                </c:pt>
                <c:pt idx="24029">
                  <c:v>2375.4882799999987</c:v>
                </c:pt>
                <c:pt idx="24030">
                  <c:v>2375.4882799999987</c:v>
                </c:pt>
                <c:pt idx="24031">
                  <c:v>2375.4882799999987</c:v>
                </c:pt>
                <c:pt idx="24032">
                  <c:v>2375.4882799999987</c:v>
                </c:pt>
                <c:pt idx="24033">
                  <c:v>2375.4882799999987</c:v>
                </c:pt>
                <c:pt idx="24034">
                  <c:v>2375.4882799999987</c:v>
                </c:pt>
                <c:pt idx="24035">
                  <c:v>2375.4882799999987</c:v>
                </c:pt>
                <c:pt idx="24036">
                  <c:v>2375.4882799999987</c:v>
                </c:pt>
                <c:pt idx="24037">
                  <c:v>2377.9296899999981</c:v>
                </c:pt>
                <c:pt idx="24038">
                  <c:v>2377.9296899999981</c:v>
                </c:pt>
                <c:pt idx="24039">
                  <c:v>2375.4882799999987</c:v>
                </c:pt>
                <c:pt idx="24040">
                  <c:v>2375.4882799999987</c:v>
                </c:pt>
                <c:pt idx="24041">
                  <c:v>2375.4882799999987</c:v>
                </c:pt>
                <c:pt idx="24042">
                  <c:v>2375.4882799999987</c:v>
                </c:pt>
                <c:pt idx="24043">
                  <c:v>2375.4882799999987</c:v>
                </c:pt>
                <c:pt idx="24044">
                  <c:v>2375.4882799999987</c:v>
                </c:pt>
                <c:pt idx="24045">
                  <c:v>2375.4882799999987</c:v>
                </c:pt>
                <c:pt idx="24046">
                  <c:v>2375.4882799999987</c:v>
                </c:pt>
                <c:pt idx="24047">
                  <c:v>2375.4882799999987</c:v>
                </c:pt>
                <c:pt idx="24048">
                  <c:v>2375.4882799999987</c:v>
                </c:pt>
                <c:pt idx="24049">
                  <c:v>2375.4882799999987</c:v>
                </c:pt>
                <c:pt idx="24050">
                  <c:v>2375.4882799999987</c:v>
                </c:pt>
                <c:pt idx="24051">
                  <c:v>2375.4882799999987</c:v>
                </c:pt>
                <c:pt idx="24052">
                  <c:v>2375.4882799999987</c:v>
                </c:pt>
                <c:pt idx="24053">
                  <c:v>2375.4882799999987</c:v>
                </c:pt>
                <c:pt idx="24054">
                  <c:v>2375.4882799999987</c:v>
                </c:pt>
                <c:pt idx="24055">
                  <c:v>2375.4882799999987</c:v>
                </c:pt>
                <c:pt idx="24056">
                  <c:v>2375.4882799999987</c:v>
                </c:pt>
                <c:pt idx="24057">
                  <c:v>2377.9296899999981</c:v>
                </c:pt>
                <c:pt idx="24058">
                  <c:v>2375.4882799999987</c:v>
                </c:pt>
                <c:pt idx="24059">
                  <c:v>2375.4882799999987</c:v>
                </c:pt>
                <c:pt idx="24060">
                  <c:v>2375.4882799999987</c:v>
                </c:pt>
                <c:pt idx="24061">
                  <c:v>2375.4882799999987</c:v>
                </c:pt>
                <c:pt idx="24062">
                  <c:v>2375.4882799999987</c:v>
                </c:pt>
                <c:pt idx="24063">
                  <c:v>2375.4882799999987</c:v>
                </c:pt>
                <c:pt idx="24064">
                  <c:v>2375.4882799999987</c:v>
                </c:pt>
                <c:pt idx="24065">
                  <c:v>2375.4882799999987</c:v>
                </c:pt>
                <c:pt idx="24066">
                  <c:v>2375.4882799999987</c:v>
                </c:pt>
                <c:pt idx="24067">
                  <c:v>2375.4882799999987</c:v>
                </c:pt>
                <c:pt idx="24068">
                  <c:v>2375.4882799999987</c:v>
                </c:pt>
                <c:pt idx="24069">
                  <c:v>2377.9296899999981</c:v>
                </c:pt>
                <c:pt idx="24070">
                  <c:v>2375.4882799999987</c:v>
                </c:pt>
                <c:pt idx="24071">
                  <c:v>2375.4882799999987</c:v>
                </c:pt>
                <c:pt idx="24072">
                  <c:v>2375.4882799999987</c:v>
                </c:pt>
                <c:pt idx="24073">
                  <c:v>2375.4882799999987</c:v>
                </c:pt>
                <c:pt idx="24074">
                  <c:v>2377.9296899999981</c:v>
                </c:pt>
                <c:pt idx="24075">
                  <c:v>2375.4882799999987</c:v>
                </c:pt>
                <c:pt idx="24076">
                  <c:v>2375.4882799999987</c:v>
                </c:pt>
                <c:pt idx="24077">
                  <c:v>2375.4882799999987</c:v>
                </c:pt>
                <c:pt idx="24078">
                  <c:v>2375.4882799999987</c:v>
                </c:pt>
                <c:pt idx="24079">
                  <c:v>2375.4882799999987</c:v>
                </c:pt>
                <c:pt idx="24080">
                  <c:v>2375.4882799999987</c:v>
                </c:pt>
                <c:pt idx="24081">
                  <c:v>2375.4882799999987</c:v>
                </c:pt>
                <c:pt idx="24082">
                  <c:v>2375.4882799999987</c:v>
                </c:pt>
                <c:pt idx="24083">
                  <c:v>2377.9296899999981</c:v>
                </c:pt>
                <c:pt idx="24084">
                  <c:v>2375.4882799999987</c:v>
                </c:pt>
                <c:pt idx="24085">
                  <c:v>2375.4882799999987</c:v>
                </c:pt>
                <c:pt idx="24086">
                  <c:v>2375.4882799999987</c:v>
                </c:pt>
                <c:pt idx="24087">
                  <c:v>2377.9296899999981</c:v>
                </c:pt>
                <c:pt idx="24088">
                  <c:v>2375.4882799999987</c:v>
                </c:pt>
                <c:pt idx="24089">
                  <c:v>2375.4882799999987</c:v>
                </c:pt>
                <c:pt idx="24090">
                  <c:v>2375.4882799999987</c:v>
                </c:pt>
                <c:pt idx="24091">
                  <c:v>2375.4882799999987</c:v>
                </c:pt>
                <c:pt idx="24092">
                  <c:v>2375.4882799999987</c:v>
                </c:pt>
                <c:pt idx="24093">
                  <c:v>2375.4882799999987</c:v>
                </c:pt>
                <c:pt idx="24094">
                  <c:v>2375.4882799999987</c:v>
                </c:pt>
                <c:pt idx="24095">
                  <c:v>2375.4882799999987</c:v>
                </c:pt>
                <c:pt idx="24096">
                  <c:v>2375.4882799999987</c:v>
                </c:pt>
                <c:pt idx="24097">
                  <c:v>2375.4882799999987</c:v>
                </c:pt>
                <c:pt idx="24098">
                  <c:v>2375.4882799999987</c:v>
                </c:pt>
                <c:pt idx="24099">
                  <c:v>2375.4882799999987</c:v>
                </c:pt>
                <c:pt idx="24100">
                  <c:v>2377.9296899999981</c:v>
                </c:pt>
                <c:pt idx="24101">
                  <c:v>2375.4882799999987</c:v>
                </c:pt>
                <c:pt idx="24102">
                  <c:v>2375.4882799999987</c:v>
                </c:pt>
                <c:pt idx="24103">
                  <c:v>2377.9296899999981</c:v>
                </c:pt>
                <c:pt idx="24104">
                  <c:v>2375.4882799999987</c:v>
                </c:pt>
                <c:pt idx="24105">
                  <c:v>2375.4882799999987</c:v>
                </c:pt>
                <c:pt idx="24106">
                  <c:v>2375.4882799999987</c:v>
                </c:pt>
                <c:pt idx="24107">
                  <c:v>2375.4882799999987</c:v>
                </c:pt>
                <c:pt idx="24108">
                  <c:v>2377.9296899999981</c:v>
                </c:pt>
                <c:pt idx="24109">
                  <c:v>2377.9296899999981</c:v>
                </c:pt>
                <c:pt idx="24110">
                  <c:v>2375.4882799999987</c:v>
                </c:pt>
                <c:pt idx="24111">
                  <c:v>2375.4882799999987</c:v>
                </c:pt>
                <c:pt idx="24112">
                  <c:v>2375.4882799999987</c:v>
                </c:pt>
                <c:pt idx="24113">
                  <c:v>2377.9296899999981</c:v>
                </c:pt>
                <c:pt idx="24114">
                  <c:v>2375.4882799999987</c:v>
                </c:pt>
                <c:pt idx="24115">
                  <c:v>2377.9296899999981</c:v>
                </c:pt>
                <c:pt idx="24116">
                  <c:v>2375.4882799999987</c:v>
                </c:pt>
                <c:pt idx="24117">
                  <c:v>2377.9296899999981</c:v>
                </c:pt>
                <c:pt idx="24118">
                  <c:v>2377.9296899999981</c:v>
                </c:pt>
                <c:pt idx="24119">
                  <c:v>2375.4882799999987</c:v>
                </c:pt>
                <c:pt idx="24120">
                  <c:v>2375.4882799999987</c:v>
                </c:pt>
                <c:pt idx="24121">
                  <c:v>2375.4882799999987</c:v>
                </c:pt>
                <c:pt idx="24122">
                  <c:v>2377.9296899999981</c:v>
                </c:pt>
                <c:pt idx="24123">
                  <c:v>2375.4882799999987</c:v>
                </c:pt>
                <c:pt idx="24124">
                  <c:v>2375.4882799999987</c:v>
                </c:pt>
                <c:pt idx="24125">
                  <c:v>2375.4882799999987</c:v>
                </c:pt>
                <c:pt idx="24126">
                  <c:v>2375.4882799999987</c:v>
                </c:pt>
                <c:pt idx="24127">
                  <c:v>2375.4882799999987</c:v>
                </c:pt>
                <c:pt idx="24128">
                  <c:v>2375.4882799999987</c:v>
                </c:pt>
                <c:pt idx="24129">
                  <c:v>2375.4882799999987</c:v>
                </c:pt>
                <c:pt idx="24130">
                  <c:v>2375.4882799999987</c:v>
                </c:pt>
                <c:pt idx="24131">
                  <c:v>2375.4882799999987</c:v>
                </c:pt>
                <c:pt idx="24132">
                  <c:v>2375.4882799999987</c:v>
                </c:pt>
                <c:pt idx="24133">
                  <c:v>2375.4882799999987</c:v>
                </c:pt>
                <c:pt idx="24134">
                  <c:v>2375.4882799999987</c:v>
                </c:pt>
                <c:pt idx="24135">
                  <c:v>2375.4882799999987</c:v>
                </c:pt>
                <c:pt idx="24136">
                  <c:v>2375.4882799999987</c:v>
                </c:pt>
                <c:pt idx="24137">
                  <c:v>2375.4882799999987</c:v>
                </c:pt>
                <c:pt idx="24138">
                  <c:v>2375.4882799999987</c:v>
                </c:pt>
                <c:pt idx="24139">
                  <c:v>2375.4882799999987</c:v>
                </c:pt>
                <c:pt idx="24140">
                  <c:v>2375.4882799999987</c:v>
                </c:pt>
                <c:pt idx="24141">
                  <c:v>2375.4882799999987</c:v>
                </c:pt>
                <c:pt idx="24142">
                  <c:v>2375.4882799999987</c:v>
                </c:pt>
                <c:pt idx="24143">
                  <c:v>2377.9296899999981</c:v>
                </c:pt>
                <c:pt idx="24144">
                  <c:v>2375.4882799999987</c:v>
                </c:pt>
                <c:pt idx="24145">
                  <c:v>2375.4882799999987</c:v>
                </c:pt>
                <c:pt idx="24146">
                  <c:v>2375.4882799999987</c:v>
                </c:pt>
                <c:pt idx="24147">
                  <c:v>2375.4882799999987</c:v>
                </c:pt>
                <c:pt idx="24148">
                  <c:v>2375.4882799999987</c:v>
                </c:pt>
                <c:pt idx="24149">
                  <c:v>2375.4882799999987</c:v>
                </c:pt>
                <c:pt idx="24150">
                  <c:v>2375.4882799999987</c:v>
                </c:pt>
                <c:pt idx="24151">
                  <c:v>2375.4882799999987</c:v>
                </c:pt>
                <c:pt idx="24152">
                  <c:v>2375.4882799999987</c:v>
                </c:pt>
                <c:pt idx="24153">
                  <c:v>2375.4882799999987</c:v>
                </c:pt>
                <c:pt idx="24154">
                  <c:v>2375.4882799999987</c:v>
                </c:pt>
                <c:pt idx="24155">
                  <c:v>2375.4882799999987</c:v>
                </c:pt>
                <c:pt idx="24156">
                  <c:v>2375.4882799999987</c:v>
                </c:pt>
                <c:pt idx="24157">
                  <c:v>2375.4882799999987</c:v>
                </c:pt>
                <c:pt idx="24158">
                  <c:v>2375.4882799999987</c:v>
                </c:pt>
                <c:pt idx="24159">
                  <c:v>2375.4882799999987</c:v>
                </c:pt>
                <c:pt idx="24160">
                  <c:v>2375.4882799999987</c:v>
                </c:pt>
                <c:pt idx="24161">
                  <c:v>2375.4882799999987</c:v>
                </c:pt>
                <c:pt idx="24162">
                  <c:v>2375.4882799999987</c:v>
                </c:pt>
                <c:pt idx="24163">
                  <c:v>2375.4882799999987</c:v>
                </c:pt>
                <c:pt idx="24164">
                  <c:v>2375.4882799999987</c:v>
                </c:pt>
                <c:pt idx="24165">
                  <c:v>2377.9296899999981</c:v>
                </c:pt>
                <c:pt idx="24166">
                  <c:v>2375.4882799999987</c:v>
                </c:pt>
                <c:pt idx="24167">
                  <c:v>2375.4882799999987</c:v>
                </c:pt>
                <c:pt idx="24168">
                  <c:v>2377.9296899999981</c:v>
                </c:pt>
                <c:pt idx="24169">
                  <c:v>2375.4882799999987</c:v>
                </c:pt>
                <c:pt idx="24170">
                  <c:v>2375.4882799999987</c:v>
                </c:pt>
                <c:pt idx="24171">
                  <c:v>2375.4882799999987</c:v>
                </c:pt>
                <c:pt idx="24172">
                  <c:v>2375.4882799999987</c:v>
                </c:pt>
                <c:pt idx="24173">
                  <c:v>2375.4882799999987</c:v>
                </c:pt>
                <c:pt idx="24174">
                  <c:v>2375.4882799999987</c:v>
                </c:pt>
                <c:pt idx="24175">
                  <c:v>2375.4882799999987</c:v>
                </c:pt>
                <c:pt idx="24176">
                  <c:v>2375.4882799999987</c:v>
                </c:pt>
                <c:pt idx="24177">
                  <c:v>2377.9296899999981</c:v>
                </c:pt>
                <c:pt idx="24178">
                  <c:v>2375.4882799999987</c:v>
                </c:pt>
                <c:pt idx="24179">
                  <c:v>2375.4882799999987</c:v>
                </c:pt>
                <c:pt idx="24180">
                  <c:v>2375.4882799999987</c:v>
                </c:pt>
                <c:pt idx="24181">
                  <c:v>2375.4882799999987</c:v>
                </c:pt>
                <c:pt idx="24182">
                  <c:v>2375.4882799999987</c:v>
                </c:pt>
                <c:pt idx="24183">
                  <c:v>2375.4882799999987</c:v>
                </c:pt>
                <c:pt idx="24184">
                  <c:v>2377.9296899999981</c:v>
                </c:pt>
                <c:pt idx="24185">
                  <c:v>2375.4882799999987</c:v>
                </c:pt>
                <c:pt idx="24186">
                  <c:v>2375.4882799999987</c:v>
                </c:pt>
                <c:pt idx="24187">
                  <c:v>2375.4882799999987</c:v>
                </c:pt>
                <c:pt idx="24188">
                  <c:v>2375.4882799999987</c:v>
                </c:pt>
                <c:pt idx="24189">
                  <c:v>2375.4882799999987</c:v>
                </c:pt>
                <c:pt idx="24190">
                  <c:v>2375.4882799999987</c:v>
                </c:pt>
                <c:pt idx="24191">
                  <c:v>2375.4882799999987</c:v>
                </c:pt>
                <c:pt idx="24192">
                  <c:v>2377.9296899999981</c:v>
                </c:pt>
                <c:pt idx="24193">
                  <c:v>2377.9296899999981</c:v>
                </c:pt>
                <c:pt idx="24194">
                  <c:v>2375.4882799999987</c:v>
                </c:pt>
                <c:pt idx="24195">
                  <c:v>2375.4882799999987</c:v>
                </c:pt>
                <c:pt idx="24196">
                  <c:v>2377.9296899999981</c:v>
                </c:pt>
                <c:pt idx="24197">
                  <c:v>2375.4882799999987</c:v>
                </c:pt>
                <c:pt idx="24198">
                  <c:v>2375.4882799999987</c:v>
                </c:pt>
                <c:pt idx="24199">
                  <c:v>2375.4882799999987</c:v>
                </c:pt>
                <c:pt idx="24200">
                  <c:v>2375.4882799999987</c:v>
                </c:pt>
                <c:pt idx="24201">
                  <c:v>2375.4882799999987</c:v>
                </c:pt>
                <c:pt idx="24202">
                  <c:v>2375.4882799999987</c:v>
                </c:pt>
                <c:pt idx="24203">
                  <c:v>2375.4882799999987</c:v>
                </c:pt>
                <c:pt idx="24204">
                  <c:v>2375.4882799999987</c:v>
                </c:pt>
                <c:pt idx="24205">
                  <c:v>2375.4882799999987</c:v>
                </c:pt>
                <c:pt idx="24206">
                  <c:v>2375.4882799999987</c:v>
                </c:pt>
                <c:pt idx="24207">
                  <c:v>2375.4882799999987</c:v>
                </c:pt>
                <c:pt idx="24208">
                  <c:v>2375.4882799999987</c:v>
                </c:pt>
                <c:pt idx="24209">
                  <c:v>2375.4882799999987</c:v>
                </c:pt>
                <c:pt idx="24210">
                  <c:v>2375.4882799999987</c:v>
                </c:pt>
                <c:pt idx="24211">
                  <c:v>2375.4882799999987</c:v>
                </c:pt>
                <c:pt idx="24212">
                  <c:v>2375.4882799999987</c:v>
                </c:pt>
                <c:pt idx="24213">
                  <c:v>2377.9296899999981</c:v>
                </c:pt>
                <c:pt idx="24214">
                  <c:v>2375.4882799999987</c:v>
                </c:pt>
                <c:pt idx="24215">
                  <c:v>2375.4882799999987</c:v>
                </c:pt>
                <c:pt idx="24216">
                  <c:v>2375.4882799999987</c:v>
                </c:pt>
                <c:pt idx="24217">
                  <c:v>2375.4882799999987</c:v>
                </c:pt>
                <c:pt idx="24218">
                  <c:v>2375.4882799999987</c:v>
                </c:pt>
                <c:pt idx="24219">
                  <c:v>2375.4882799999987</c:v>
                </c:pt>
                <c:pt idx="24220">
                  <c:v>2375.4882799999987</c:v>
                </c:pt>
                <c:pt idx="24221">
                  <c:v>2375.4882799999987</c:v>
                </c:pt>
                <c:pt idx="24222">
                  <c:v>2375.4882799999987</c:v>
                </c:pt>
                <c:pt idx="24223">
                  <c:v>2375.4882799999987</c:v>
                </c:pt>
                <c:pt idx="24224">
                  <c:v>2375.4882799999987</c:v>
                </c:pt>
                <c:pt idx="24225">
                  <c:v>2375.4882799999987</c:v>
                </c:pt>
                <c:pt idx="24226">
                  <c:v>2375.4882799999987</c:v>
                </c:pt>
                <c:pt idx="24227">
                  <c:v>2375.4882799999987</c:v>
                </c:pt>
                <c:pt idx="24228">
                  <c:v>2375.4882799999987</c:v>
                </c:pt>
                <c:pt idx="24229">
                  <c:v>2375.4882799999987</c:v>
                </c:pt>
                <c:pt idx="24230">
                  <c:v>2375.4882799999987</c:v>
                </c:pt>
                <c:pt idx="24231">
                  <c:v>2375.4882799999987</c:v>
                </c:pt>
                <c:pt idx="24232">
                  <c:v>2375.4882799999987</c:v>
                </c:pt>
                <c:pt idx="24233">
                  <c:v>2375.4882799999987</c:v>
                </c:pt>
                <c:pt idx="24234">
                  <c:v>2375.4882799999987</c:v>
                </c:pt>
                <c:pt idx="24235">
                  <c:v>2375.4882799999987</c:v>
                </c:pt>
                <c:pt idx="24236">
                  <c:v>2375.4882799999987</c:v>
                </c:pt>
                <c:pt idx="24237">
                  <c:v>2375.4882799999987</c:v>
                </c:pt>
                <c:pt idx="24238">
                  <c:v>2375.4882799999987</c:v>
                </c:pt>
                <c:pt idx="24239">
                  <c:v>2375.4882799999987</c:v>
                </c:pt>
                <c:pt idx="24240">
                  <c:v>2375.4882799999987</c:v>
                </c:pt>
                <c:pt idx="24241">
                  <c:v>2375.4882799999987</c:v>
                </c:pt>
                <c:pt idx="24242">
                  <c:v>2375.4882799999987</c:v>
                </c:pt>
                <c:pt idx="24243">
                  <c:v>2377.9296899999981</c:v>
                </c:pt>
                <c:pt idx="24244">
                  <c:v>2375.4882799999987</c:v>
                </c:pt>
                <c:pt idx="24245">
                  <c:v>2375.4882799999987</c:v>
                </c:pt>
                <c:pt idx="24246">
                  <c:v>2375.4882799999987</c:v>
                </c:pt>
                <c:pt idx="24247">
                  <c:v>2375.4882799999987</c:v>
                </c:pt>
                <c:pt idx="24248">
                  <c:v>2375.4882799999987</c:v>
                </c:pt>
                <c:pt idx="24249">
                  <c:v>2375.4882799999987</c:v>
                </c:pt>
                <c:pt idx="24250">
                  <c:v>2375.4882799999987</c:v>
                </c:pt>
                <c:pt idx="24251">
                  <c:v>2375.4882799999987</c:v>
                </c:pt>
                <c:pt idx="24252">
                  <c:v>2375.4882799999987</c:v>
                </c:pt>
                <c:pt idx="24253">
                  <c:v>2375.4882799999987</c:v>
                </c:pt>
                <c:pt idx="24254">
                  <c:v>2375.4882799999987</c:v>
                </c:pt>
                <c:pt idx="24255">
                  <c:v>2375.4882799999987</c:v>
                </c:pt>
                <c:pt idx="24256">
                  <c:v>2375.4882799999987</c:v>
                </c:pt>
                <c:pt idx="24257">
                  <c:v>2375.4882799999987</c:v>
                </c:pt>
                <c:pt idx="24258">
                  <c:v>2375.4882799999987</c:v>
                </c:pt>
                <c:pt idx="24259">
                  <c:v>2375.4882799999987</c:v>
                </c:pt>
                <c:pt idx="24260">
                  <c:v>2375.4882799999987</c:v>
                </c:pt>
                <c:pt idx="24261">
                  <c:v>2375.4882799999987</c:v>
                </c:pt>
                <c:pt idx="24262">
                  <c:v>2375.4882799999987</c:v>
                </c:pt>
                <c:pt idx="24263">
                  <c:v>2375.4882799999987</c:v>
                </c:pt>
                <c:pt idx="24264">
                  <c:v>2375.4882799999987</c:v>
                </c:pt>
                <c:pt idx="24265">
                  <c:v>2375.4882799999987</c:v>
                </c:pt>
                <c:pt idx="24266">
                  <c:v>2375.4882799999987</c:v>
                </c:pt>
                <c:pt idx="24267">
                  <c:v>2375.4882799999987</c:v>
                </c:pt>
                <c:pt idx="24268">
                  <c:v>2375.4882799999987</c:v>
                </c:pt>
                <c:pt idx="24269">
                  <c:v>2375.4882799999987</c:v>
                </c:pt>
                <c:pt idx="24270">
                  <c:v>2377.9296899999981</c:v>
                </c:pt>
                <c:pt idx="24271">
                  <c:v>2377.9296899999981</c:v>
                </c:pt>
                <c:pt idx="24272">
                  <c:v>2375.4882799999987</c:v>
                </c:pt>
                <c:pt idx="24273">
                  <c:v>2377.9296899999981</c:v>
                </c:pt>
                <c:pt idx="24274">
                  <c:v>2375.4882799999987</c:v>
                </c:pt>
                <c:pt idx="24275">
                  <c:v>2375.4882799999987</c:v>
                </c:pt>
                <c:pt idx="24276">
                  <c:v>2375.4882799999987</c:v>
                </c:pt>
                <c:pt idx="24277">
                  <c:v>2375.4882799999987</c:v>
                </c:pt>
                <c:pt idx="24278">
                  <c:v>2375.4882799999987</c:v>
                </c:pt>
                <c:pt idx="24279">
                  <c:v>2375.4882799999987</c:v>
                </c:pt>
                <c:pt idx="24280">
                  <c:v>2375.4882799999987</c:v>
                </c:pt>
                <c:pt idx="24281">
                  <c:v>2375.4882799999987</c:v>
                </c:pt>
                <c:pt idx="24282">
                  <c:v>2375.4882799999987</c:v>
                </c:pt>
                <c:pt idx="24283">
                  <c:v>2377.9296899999981</c:v>
                </c:pt>
                <c:pt idx="24284">
                  <c:v>2375.4882799999987</c:v>
                </c:pt>
                <c:pt idx="24285">
                  <c:v>2375.4882799999987</c:v>
                </c:pt>
                <c:pt idx="24286">
                  <c:v>2375.4882799999987</c:v>
                </c:pt>
                <c:pt idx="24287">
                  <c:v>2375.4882799999987</c:v>
                </c:pt>
                <c:pt idx="24288">
                  <c:v>2375.4882799999987</c:v>
                </c:pt>
                <c:pt idx="24289">
                  <c:v>2375.4882799999987</c:v>
                </c:pt>
                <c:pt idx="24290">
                  <c:v>2375.4882799999987</c:v>
                </c:pt>
                <c:pt idx="24291">
                  <c:v>2375.4882799999987</c:v>
                </c:pt>
                <c:pt idx="24292">
                  <c:v>2375.4882799999987</c:v>
                </c:pt>
                <c:pt idx="24293">
                  <c:v>2375.4882799999987</c:v>
                </c:pt>
                <c:pt idx="24294">
                  <c:v>2375.4882799999987</c:v>
                </c:pt>
                <c:pt idx="24295">
                  <c:v>2375.4882799999987</c:v>
                </c:pt>
                <c:pt idx="24296">
                  <c:v>2375.4882799999987</c:v>
                </c:pt>
                <c:pt idx="24297">
                  <c:v>2375.4882799999987</c:v>
                </c:pt>
                <c:pt idx="24298">
                  <c:v>2375.4882799999987</c:v>
                </c:pt>
                <c:pt idx="24299">
                  <c:v>2375.4882799999987</c:v>
                </c:pt>
                <c:pt idx="24300">
                  <c:v>2377.9296899999981</c:v>
                </c:pt>
                <c:pt idx="24301">
                  <c:v>2375.4882799999987</c:v>
                </c:pt>
                <c:pt idx="24302">
                  <c:v>2375.4882799999987</c:v>
                </c:pt>
                <c:pt idx="24303">
                  <c:v>2375.4882799999987</c:v>
                </c:pt>
                <c:pt idx="24304">
                  <c:v>2375.4882799999987</c:v>
                </c:pt>
                <c:pt idx="24305">
                  <c:v>2375.4882799999987</c:v>
                </c:pt>
                <c:pt idx="24306">
                  <c:v>2375.4882799999987</c:v>
                </c:pt>
                <c:pt idx="24307">
                  <c:v>2377.9296899999981</c:v>
                </c:pt>
                <c:pt idx="24308">
                  <c:v>2377.9296899999981</c:v>
                </c:pt>
                <c:pt idx="24309">
                  <c:v>2375.4882799999987</c:v>
                </c:pt>
                <c:pt idx="24310">
                  <c:v>2375.4882799999987</c:v>
                </c:pt>
                <c:pt idx="24311">
                  <c:v>2375.4882799999987</c:v>
                </c:pt>
                <c:pt idx="24312">
                  <c:v>2375.4882799999987</c:v>
                </c:pt>
                <c:pt idx="24313">
                  <c:v>2375.4882799999987</c:v>
                </c:pt>
                <c:pt idx="24314">
                  <c:v>2377.9296899999981</c:v>
                </c:pt>
                <c:pt idx="24315">
                  <c:v>2375.4882799999987</c:v>
                </c:pt>
                <c:pt idx="24316">
                  <c:v>2375.4882799999987</c:v>
                </c:pt>
                <c:pt idx="24317">
                  <c:v>2377.9296899999981</c:v>
                </c:pt>
                <c:pt idx="24318">
                  <c:v>2375.4882799999987</c:v>
                </c:pt>
                <c:pt idx="24319">
                  <c:v>2377.9296899999981</c:v>
                </c:pt>
                <c:pt idx="24320">
                  <c:v>2375.4882799999987</c:v>
                </c:pt>
                <c:pt idx="24321">
                  <c:v>2375.4882799999987</c:v>
                </c:pt>
                <c:pt idx="24322">
                  <c:v>2375.4882799999987</c:v>
                </c:pt>
                <c:pt idx="24323">
                  <c:v>2375.4882799999987</c:v>
                </c:pt>
                <c:pt idx="24324">
                  <c:v>2375.4882799999987</c:v>
                </c:pt>
                <c:pt idx="24325">
                  <c:v>2375.4882799999987</c:v>
                </c:pt>
                <c:pt idx="24326">
                  <c:v>2377.9296899999981</c:v>
                </c:pt>
                <c:pt idx="24327">
                  <c:v>2375.4882799999987</c:v>
                </c:pt>
                <c:pt idx="24328">
                  <c:v>2375.4882799999987</c:v>
                </c:pt>
                <c:pt idx="24329">
                  <c:v>2377.9296899999981</c:v>
                </c:pt>
                <c:pt idx="24330">
                  <c:v>2375.4882799999987</c:v>
                </c:pt>
                <c:pt idx="24331">
                  <c:v>2377.9296899999981</c:v>
                </c:pt>
                <c:pt idx="24332">
                  <c:v>2375.4882799999987</c:v>
                </c:pt>
                <c:pt idx="24333">
                  <c:v>2375.4882799999987</c:v>
                </c:pt>
                <c:pt idx="24334">
                  <c:v>2375.4882799999987</c:v>
                </c:pt>
                <c:pt idx="24335">
                  <c:v>2375.4882799999987</c:v>
                </c:pt>
                <c:pt idx="24336">
                  <c:v>2375.4882799999987</c:v>
                </c:pt>
                <c:pt idx="24337">
                  <c:v>2375.4882799999987</c:v>
                </c:pt>
                <c:pt idx="24338">
                  <c:v>2375.4882799999987</c:v>
                </c:pt>
                <c:pt idx="24339">
                  <c:v>2375.4882799999987</c:v>
                </c:pt>
                <c:pt idx="24340">
                  <c:v>2375.4882799999987</c:v>
                </c:pt>
                <c:pt idx="24341">
                  <c:v>2375.4882799999987</c:v>
                </c:pt>
                <c:pt idx="24342">
                  <c:v>2375.4882799999987</c:v>
                </c:pt>
                <c:pt idx="24343">
                  <c:v>2375.4882799999987</c:v>
                </c:pt>
                <c:pt idx="24344">
                  <c:v>2375.4882799999987</c:v>
                </c:pt>
                <c:pt idx="24345">
                  <c:v>2375.4882799999987</c:v>
                </c:pt>
                <c:pt idx="24346">
                  <c:v>2375.4882799999987</c:v>
                </c:pt>
                <c:pt idx="24347">
                  <c:v>2377.9296899999981</c:v>
                </c:pt>
                <c:pt idx="24348">
                  <c:v>2375.4882799999987</c:v>
                </c:pt>
                <c:pt idx="24349">
                  <c:v>2375.4882799999987</c:v>
                </c:pt>
                <c:pt idx="24350">
                  <c:v>2377.9296899999981</c:v>
                </c:pt>
                <c:pt idx="24351">
                  <c:v>2375.4882799999987</c:v>
                </c:pt>
                <c:pt idx="24352">
                  <c:v>2375.4882799999987</c:v>
                </c:pt>
                <c:pt idx="24353">
                  <c:v>2377.9296899999981</c:v>
                </c:pt>
                <c:pt idx="24354">
                  <c:v>2375.4882799999987</c:v>
                </c:pt>
                <c:pt idx="24355">
                  <c:v>2377.9296899999981</c:v>
                </c:pt>
                <c:pt idx="24356">
                  <c:v>2377.9296899999981</c:v>
                </c:pt>
                <c:pt idx="24357">
                  <c:v>2375.4882799999987</c:v>
                </c:pt>
                <c:pt idx="24358">
                  <c:v>2375.4882799999987</c:v>
                </c:pt>
                <c:pt idx="24359">
                  <c:v>2375.4882799999987</c:v>
                </c:pt>
                <c:pt idx="24360">
                  <c:v>2375.4882799999987</c:v>
                </c:pt>
                <c:pt idx="24361">
                  <c:v>2375.4882799999987</c:v>
                </c:pt>
                <c:pt idx="24362">
                  <c:v>2375.4882799999987</c:v>
                </c:pt>
                <c:pt idx="24363">
                  <c:v>2377.9296899999981</c:v>
                </c:pt>
                <c:pt idx="24364">
                  <c:v>2375.4882799999987</c:v>
                </c:pt>
                <c:pt idx="24365">
                  <c:v>2375.4882799999987</c:v>
                </c:pt>
                <c:pt idx="24366">
                  <c:v>2375.4882799999987</c:v>
                </c:pt>
                <c:pt idx="24367">
                  <c:v>2375.4882799999987</c:v>
                </c:pt>
                <c:pt idx="24368">
                  <c:v>2375.4882799999987</c:v>
                </c:pt>
                <c:pt idx="24369">
                  <c:v>2375.4882799999987</c:v>
                </c:pt>
                <c:pt idx="24370">
                  <c:v>2375.4882799999987</c:v>
                </c:pt>
                <c:pt idx="24371">
                  <c:v>2377.9296899999981</c:v>
                </c:pt>
                <c:pt idx="24372">
                  <c:v>2375.4882799999987</c:v>
                </c:pt>
                <c:pt idx="24373">
                  <c:v>2375.4882799999987</c:v>
                </c:pt>
                <c:pt idx="24374">
                  <c:v>2375.4882799999987</c:v>
                </c:pt>
                <c:pt idx="24375">
                  <c:v>2375.4882799999987</c:v>
                </c:pt>
                <c:pt idx="24376">
                  <c:v>2375.4882799999987</c:v>
                </c:pt>
                <c:pt idx="24377">
                  <c:v>2375.4882799999987</c:v>
                </c:pt>
                <c:pt idx="24378">
                  <c:v>2375.4882799999987</c:v>
                </c:pt>
                <c:pt idx="24379">
                  <c:v>2375.4882799999987</c:v>
                </c:pt>
                <c:pt idx="24380">
                  <c:v>2375.4882799999987</c:v>
                </c:pt>
                <c:pt idx="24381">
                  <c:v>2375.4882799999987</c:v>
                </c:pt>
                <c:pt idx="24382">
                  <c:v>2375.4882799999987</c:v>
                </c:pt>
                <c:pt idx="24383">
                  <c:v>2375.4882799999987</c:v>
                </c:pt>
                <c:pt idx="24384">
                  <c:v>2375.4882799999987</c:v>
                </c:pt>
                <c:pt idx="24385">
                  <c:v>2375.4882799999987</c:v>
                </c:pt>
                <c:pt idx="24386">
                  <c:v>2375.4882799999987</c:v>
                </c:pt>
                <c:pt idx="24387">
                  <c:v>2375.4882799999987</c:v>
                </c:pt>
                <c:pt idx="24388">
                  <c:v>2377.9296899999981</c:v>
                </c:pt>
                <c:pt idx="24389">
                  <c:v>2375.4882799999987</c:v>
                </c:pt>
                <c:pt idx="24390">
                  <c:v>2375.4882799999987</c:v>
                </c:pt>
                <c:pt idx="24391">
                  <c:v>2375.4882799999987</c:v>
                </c:pt>
                <c:pt idx="24392">
                  <c:v>2375.4882799999987</c:v>
                </c:pt>
                <c:pt idx="24393">
                  <c:v>2375.4882799999987</c:v>
                </c:pt>
                <c:pt idx="24394">
                  <c:v>2375.4882799999987</c:v>
                </c:pt>
                <c:pt idx="24395">
                  <c:v>2375.4882799999987</c:v>
                </c:pt>
                <c:pt idx="24396">
                  <c:v>2375.4882799999987</c:v>
                </c:pt>
                <c:pt idx="24397">
                  <c:v>2375.4882799999987</c:v>
                </c:pt>
                <c:pt idx="24398">
                  <c:v>2375.4882799999987</c:v>
                </c:pt>
                <c:pt idx="24399">
                  <c:v>2377.9296899999981</c:v>
                </c:pt>
                <c:pt idx="24400">
                  <c:v>2375.4882799999987</c:v>
                </c:pt>
                <c:pt idx="24401">
                  <c:v>2375.4882799999987</c:v>
                </c:pt>
                <c:pt idx="24402">
                  <c:v>2375.4882799999987</c:v>
                </c:pt>
                <c:pt idx="24403">
                  <c:v>2375.4882799999987</c:v>
                </c:pt>
                <c:pt idx="24404">
                  <c:v>2375.4882799999987</c:v>
                </c:pt>
                <c:pt idx="24405">
                  <c:v>2375.4882799999987</c:v>
                </c:pt>
                <c:pt idx="24406">
                  <c:v>2375.4882799999987</c:v>
                </c:pt>
                <c:pt idx="24407">
                  <c:v>2375.4882799999987</c:v>
                </c:pt>
                <c:pt idx="24408">
                  <c:v>2375.4882799999987</c:v>
                </c:pt>
                <c:pt idx="24409">
                  <c:v>2375.4882799999987</c:v>
                </c:pt>
                <c:pt idx="24410">
                  <c:v>2377.9296899999981</c:v>
                </c:pt>
                <c:pt idx="24411">
                  <c:v>2375.4882799999987</c:v>
                </c:pt>
                <c:pt idx="24412">
                  <c:v>2375.4882799999987</c:v>
                </c:pt>
                <c:pt idx="24413">
                  <c:v>2375.4882799999987</c:v>
                </c:pt>
                <c:pt idx="24414">
                  <c:v>2377.9296899999981</c:v>
                </c:pt>
                <c:pt idx="24415">
                  <c:v>2375.4882799999987</c:v>
                </c:pt>
                <c:pt idx="24416">
                  <c:v>2375.4882799999987</c:v>
                </c:pt>
                <c:pt idx="24417">
                  <c:v>2375.4882799999987</c:v>
                </c:pt>
                <c:pt idx="24418">
                  <c:v>2375.4882799999987</c:v>
                </c:pt>
                <c:pt idx="24419">
                  <c:v>2375.4882799999987</c:v>
                </c:pt>
                <c:pt idx="24420">
                  <c:v>2375.4882799999987</c:v>
                </c:pt>
                <c:pt idx="24421">
                  <c:v>2375.4882799999987</c:v>
                </c:pt>
                <c:pt idx="24422">
                  <c:v>2375.4882799999987</c:v>
                </c:pt>
                <c:pt idx="24423">
                  <c:v>2375.4882799999987</c:v>
                </c:pt>
                <c:pt idx="24424">
                  <c:v>2375.4882799999987</c:v>
                </c:pt>
                <c:pt idx="24425">
                  <c:v>2375.4882799999987</c:v>
                </c:pt>
                <c:pt idx="24426">
                  <c:v>2375.4882799999987</c:v>
                </c:pt>
                <c:pt idx="24427">
                  <c:v>2375.4882799999987</c:v>
                </c:pt>
                <c:pt idx="24428">
                  <c:v>2375.4882799999987</c:v>
                </c:pt>
                <c:pt idx="24429">
                  <c:v>2375.4882799999987</c:v>
                </c:pt>
                <c:pt idx="24430">
                  <c:v>2375.4882799999987</c:v>
                </c:pt>
                <c:pt idx="24431">
                  <c:v>2375.4882799999987</c:v>
                </c:pt>
                <c:pt idx="24432">
                  <c:v>2375.4882799999987</c:v>
                </c:pt>
                <c:pt idx="24433">
                  <c:v>2375.4882799999987</c:v>
                </c:pt>
                <c:pt idx="24434">
                  <c:v>2375.4882799999987</c:v>
                </c:pt>
                <c:pt idx="24435">
                  <c:v>2375.4882799999987</c:v>
                </c:pt>
                <c:pt idx="24436">
                  <c:v>2375.4882799999987</c:v>
                </c:pt>
                <c:pt idx="24437">
                  <c:v>2375.4882799999987</c:v>
                </c:pt>
                <c:pt idx="24438">
                  <c:v>2375.4882799999987</c:v>
                </c:pt>
                <c:pt idx="24439">
                  <c:v>2375.4882799999987</c:v>
                </c:pt>
                <c:pt idx="24440">
                  <c:v>2375.4882799999987</c:v>
                </c:pt>
                <c:pt idx="24441">
                  <c:v>2375.4882799999987</c:v>
                </c:pt>
                <c:pt idx="24442">
                  <c:v>2375.4882799999987</c:v>
                </c:pt>
                <c:pt idx="24443">
                  <c:v>2375.4882799999987</c:v>
                </c:pt>
                <c:pt idx="24444">
                  <c:v>2375.4882799999987</c:v>
                </c:pt>
                <c:pt idx="24445">
                  <c:v>2375.4882799999987</c:v>
                </c:pt>
                <c:pt idx="24446">
                  <c:v>2375.4882799999987</c:v>
                </c:pt>
                <c:pt idx="24447">
                  <c:v>2375.4882799999987</c:v>
                </c:pt>
                <c:pt idx="24448">
                  <c:v>2375.4882799999987</c:v>
                </c:pt>
                <c:pt idx="24449">
                  <c:v>2375.4882799999987</c:v>
                </c:pt>
                <c:pt idx="24450">
                  <c:v>2375.4882799999987</c:v>
                </c:pt>
                <c:pt idx="24451">
                  <c:v>2375.4882799999987</c:v>
                </c:pt>
                <c:pt idx="24452">
                  <c:v>2377.9296899999981</c:v>
                </c:pt>
                <c:pt idx="24453">
                  <c:v>2375.4882799999987</c:v>
                </c:pt>
                <c:pt idx="24454">
                  <c:v>2375.4882799999987</c:v>
                </c:pt>
                <c:pt idx="24455">
                  <c:v>2375.4882799999987</c:v>
                </c:pt>
                <c:pt idx="24456">
                  <c:v>2375.4882799999987</c:v>
                </c:pt>
                <c:pt idx="24457">
                  <c:v>2375.4882799999987</c:v>
                </c:pt>
                <c:pt idx="24458">
                  <c:v>2375.4882799999987</c:v>
                </c:pt>
                <c:pt idx="24459">
                  <c:v>2375.4882799999987</c:v>
                </c:pt>
                <c:pt idx="24460">
                  <c:v>2375.4882799999987</c:v>
                </c:pt>
                <c:pt idx="24461">
                  <c:v>2375.4882799999987</c:v>
                </c:pt>
                <c:pt idx="24462">
                  <c:v>2375.4882799999987</c:v>
                </c:pt>
                <c:pt idx="24463">
                  <c:v>2375.4882799999987</c:v>
                </c:pt>
                <c:pt idx="24464">
                  <c:v>2375.4882799999987</c:v>
                </c:pt>
                <c:pt idx="24465">
                  <c:v>2375.4882799999987</c:v>
                </c:pt>
                <c:pt idx="24466">
                  <c:v>2375.4882799999987</c:v>
                </c:pt>
                <c:pt idx="24467">
                  <c:v>2375.4882799999987</c:v>
                </c:pt>
                <c:pt idx="24468">
                  <c:v>2375.4882799999987</c:v>
                </c:pt>
                <c:pt idx="24469">
                  <c:v>2377.9296899999981</c:v>
                </c:pt>
                <c:pt idx="24470">
                  <c:v>2375.4882799999987</c:v>
                </c:pt>
                <c:pt idx="24471">
                  <c:v>2377.9296899999981</c:v>
                </c:pt>
                <c:pt idx="24472">
                  <c:v>2375.4882799999987</c:v>
                </c:pt>
                <c:pt idx="24473">
                  <c:v>2375.4882799999987</c:v>
                </c:pt>
                <c:pt idx="24474">
                  <c:v>2375.4882799999987</c:v>
                </c:pt>
                <c:pt idx="24475">
                  <c:v>2375.4882799999987</c:v>
                </c:pt>
                <c:pt idx="24476">
                  <c:v>2375.4882799999987</c:v>
                </c:pt>
                <c:pt idx="24477">
                  <c:v>2375.4882799999987</c:v>
                </c:pt>
                <c:pt idx="24478">
                  <c:v>2375.4882799999987</c:v>
                </c:pt>
                <c:pt idx="24479">
                  <c:v>2375.4882799999987</c:v>
                </c:pt>
                <c:pt idx="24480">
                  <c:v>2375.4882799999987</c:v>
                </c:pt>
                <c:pt idx="24481">
                  <c:v>2375.4882799999987</c:v>
                </c:pt>
                <c:pt idx="24482">
                  <c:v>2375.4882799999987</c:v>
                </c:pt>
                <c:pt idx="24483">
                  <c:v>2375.4882799999987</c:v>
                </c:pt>
                <c:pt idx="24484">
                  <c:v>2375.4882799999987</c:v>
                </c:pt>
                <c:pt idx="24485">
                  <c:v>2375.4882799999987</c:v>
                </c:pt>
                <c:pt idx="24486">
                  <c:v>2375.4882799999987</c:v>
                </c:pt>
                <c:pt idx="24487">
                  <c:v>2375.4882799999987</c:v>
                </c:pt>
                <c:pt idx="24488">
                  <c:v>2375.4882799999987</c:v>
                </c:pt>
                <c:pt idx="24489">
                  <c:v>2375.4882799999987</c:v>
                </c:pt>
                <c:pt idx="24490">
                  <c:v>2375.4882799999987</c:v>
                </c:pt>
                <c:pt idx="24491">
                  <c:v>2375.4882799999987</c:v>
                </c:pt>
                <c:pt idx="24492">
                  <c:v>2375.4882799999987</c:v>
                </c:pt>
                <c:pt idx="24493">
                  <c:v>2375.4882799999987</c:v>
                </c:pt>
                <c:pt idx="24494">
                  <c:v>2375.4882799999987</c:v>
                </c:pt>
                <c:pt idx="24495">
                  <c:v>2375.4882799999987</c:v>
                </c:pt>
                <c:pt idx="24496">
                  <c:v>2375.4882799999987</c:v>
                </c:pt>
                <c:pt idx="24497">
                  <c:v>2375.4882799999987</c:v>
                </c:pt>
                <c:pt idx="24498">
                  <c:v>2375.4882799999987</c:v>
                </c:pt>
                <c:pt idx="24499">
                  <c:v>2375.4882799999987</c:v>
                </c:pt>
                <c:pt idx="24500">
                  <c:v>2377.9296899999981</c:v>
                </c:pt>
                <c:pt idx="24501">
                  <c:v>2375.4882799999987</c:v>
                </c:pt>
                <c:pt idx="24502">
                  <c:v>2375.4882799999987</c:v>
                </c:pt>
                <c:pt idx="24503">
                  <c:v>2375.4882799999987</c:v>
                </c:pt>
                <c:pt idx="24504">
                  <c:v>2375.4882799999987</c:v>
                </c:pt>
                <c:pt idx="24505">
                  <c:v>2375.4882799999987</c:v>
                </c:pt>
                <c:pt idx="24506">
                  <c:v>2375.4882799999987</c:v>
                </c:pt>
                <c:pt idx="24507">
                  <c:v>2375.4882799999987</c:v>
                </c:pt>
                <c:pt idx="24508">
                  <c:v>2375.4882799999987</c:v>
                </c:pt>
                <c:pt idx="24509">
                  <c:v>2375.4882799999987</c:v>
                </c:pt>
                <c:pt idx="24510">
                  <c:v>2377.9296899999981</c:v>
                </c:pt>
                <c:pt idx="24511">
                  <c:v>2375.4882799999987</c:v>
                </c:pt>
                <c:pt idx="24512">
                  <c:v>2375.4882799999987</c:v>
                </c:pt>
                <c:pt idx="24513">
                  <c:v>2375.4882799999987</c:v>
                </c:pt>
                <c:pt idx="24514">
                  <c:v>2375.4882799999987</c:v>
                </c:pt>
                <c:pt idx="24515">
                  <c:v>2375.4882799999987</c:v>
                </c:pt>
                <c:pt idx="24516">
                  <c:v>2377.9296899999981</c:v>
                </c:pt>
                <c:pt idx="24517">
                  <c:v>2375.4882799999987</c:v>
                </c:pt>
                <c:pt idx="24518">
                  <c:v>2375.4882799999987</c:v>
                </c:pt>
                <c:pt idx="24519">
                  <c:v>2375.4882799999987</c:v>
                </c:pt>
                <c:pt idx="24520">
                  <c:v>2375.4882799999987</c:v>
                </c:pt>
                <c:pt idx="24521">
                  <c:v>2375.4882799999987</c:v>
                </c:pt>
                <c:pt idx="24522">
                  <c:v>2375.4882799999987</c:v>
                </c:pt>
                <c:pt idx="24523">
                  <c:v>2375.4882799999987</c:v>
                </c:pt>
                <c:pt idx="24524">
                  <c:v>2375.4882799999987</c:v>
                </c:pt>
                <c:pt idx="24525">
                  <c:v>2375.4882799999987</c:v>
                </c:pt>
                <c:pt idx="24526">
                  <c:v>2375.4882799999987</c:v>
                </c:pt>
                <c:pt idx="24527">
                  <c:v>2375.4882799999987</c:v>
                </c:pt>
                <c:pt idx="24528">
                  <c:v>2377.9296899999981</c:v>
                </c:pt>
                <c:pt idx="24529">
                  <c:v>2375.4882799999987</c:v>
                </c:pt>
                <c:pt idx="24530">
                  <c:v>2375.4882799999987</c:v>
                </c:pt>
                <c:pt idx="24531">
                  <c:v>2375.4882799999987</c:v>
                </c:pt>
                <c:pt idx="24532">
                  <c:v>2375.4882799999987</c:v>
                </c:pt>
                <c:pt idx="24533">
                  <c:v>2375.4882799999987</c:v>
                </c:pt>
                <c:pt idx="24534">
                  <c:v>2375.4882799999987</c:v>
                </c:pt>
                <c:pt idx="24535">
                  <c:v>2375.4882799999987</c:v>
                </c:pt>
                <c:pt idx="24536">
                  <c:v>2375.4882799999987</c:v>
                </c:pt>
                <c:pt idx="24537">
                  <c:v>2375.4882799999987</c:v>
                </c:pt>
                <c:pt idx="24538">
                  <c:v>2377.9296899999981</c:v>
                </c:pt>
                <c:pt idx="24539">
                  <c:v>2375.4882799999987</c:v>
                </c:pt>
                <c:pt idx="24540">
                  <c:v>2375.4882799999987</c:v>
                </c:pt>
                <c:pt idx="24541">
                  <c:v>2375.4882799999987</c:v>
                </c:pt>
                <c:pt idx="24542">
                  <c:v>2375.4882799999987</c:v>
                </c:pt>
                <c:pt idx="24543">
                  <c:v>2375.4882799999987</c:v>
                </c:pt>
                <c:pt idx="24544">
                  <c:v>2375.4882799999987</c:v>
                </c:pt>
                <c:pt idx="24545">
                  <c:v>2375.4882799999987</c:v>
                </c:pt>
                <c:pt idx="24546">
                  <c:v>2375.4882799999987</c:v>
                </c:pt>
                <c:pt idx="24547">
                  <c:v>2375.4882799999987</c:v>
                </c:pt>
                <c:pt idx="24548">
                  <c:v>2375.4882799999987</c:v>
                </c:pt>
                <c:pt idx="24549">
                  <c:v>2375.4882799999987</c:v>
                </c:pt>
                <c:pt idx="24550">
                  <c:v>2375.4882799999987</c:v>
                </c:pt>
                <c:pt idx="24551">
                  <c:v>2377.9296899999981</c:v>
                </c:pt>
                <c:pt idx="24552">
                  <c:v>2375.4882799999987</c:v>
                </c:pt>
                <c:pt idx="24553">
                  <c:v>2375.4882799999987</c:v>
                </c:pt>
                <c:pt idx="24554">
                  <c:v>2375.4882799999987</c:v>
                </c:pt>
                <c:pt idx="24555">
                  <c:v>2375.4882799999987</c:v>
                </c:pt>
                <c:pt idx="24556">
                  <c:v>2375.4882799999987</c:v>
                </c:pt>
                <c:pt idx="24557">
                  <c:v>2375.4882799999987</c:v>
                </c:pt>
                <c:pt idx="24558">
                  <c:v>2375.4882799999987</c:v>
                </c:pt>
                <c:pt idx="24559">
                  <c:v>2375.4882799999987</c:v>
                </c:pt>
                <c:pt idx="24560">
                  <c:v>2375.4882799999987</c:v>
                </c:pt>
                <c:pt idx="24561">
                  <c:v>2375.4882799999987</c:v>
                </c:pt>
                <c:pt idx="24562">
                  <c:v>2375.4882799999987</c:v>
                </c:pt>
                <c:pt idx="24563">
                  <c:v>2375.4882799999987</c:v>
                </c:pt>
                <c:pt idx="24564">
                  <c:v>2375.4882799999987</c:v>
                </c:pt>
                <c:pt idx="24565">
                  <c:v>2375.4882799999987</c:v>
                </c:pt>
                <c:pt idx="24566">
                  <c:v>2375.4882799999987</c:v>
                </c:pt>
                <c:pt idx="24567">
                  <c:v>2375.4882799999987</c:v>
                </c:pt>
                <c:pt idx="24568">
                  <c:v>2375.4882799999987</c:v>
                </c:pt>
                <c:pt idx="24569">
                  <c:v>2375.4882799999987</c:v>
                </c:pt>
                <c:pt idx="24570">
                  <c:v>2375.4882799999987</c:v>
                </c:pt>
                <c:pt idx="24571">
                  <c:v>2377.9296899999981</c:v>
                </c:pt>
                <c:pt idx="24572">
                  <c:v>2377.9296899999981</c:v>
                </c:pt>
                <c:pt idx="24573">
                  <c:v>2375.4882799999987</c:v>
                </c:pt>
                <c:pt idx="24574">
                  <c:v>2375.4882799999987</c:v>
                </c:pt>
                <c:pt idx="24575">
                  <c:v>2375.4882799999987</c:v>
                </c:pt>
                <c:pt idx="24576">
                  <c:v>2375.4882799999987</c:v>
                </c:pt>
                <c:pt idx="24577">
                  <c:v>2375.4882799999987</c:v>
                </c:pt>
                <c:pt idx="24578">
                  <c:v>2375.4882799999987</c:v>
                </c:pt>
                <c:pt idx="24579">
                  <c:v>2375.4882799999987</c:v>
                </c:pt>
                <c:pt idx="24580">
                  <c:v>2375.4882799999987</c:v>
                </c:pt>
                <c:pt idx="24581">
                  <c:v>2375.4882799999987</c:v>
                </c:pt>
                <c:pt idx="24582">
                  <c:v>2375.4882799999987</c:v>
                </c:pt>
                <c:pt idx="24583">
                  <c:v>2375.4882799999987</c:v>
                </c:pt>
                <c:pt idx="24584">
                  <c:v>2375.4882799999987</c:v>
                </c:pt>
                <c:pt idx="24585">
                  <c:v>2375.4882799999987</c:v>
                </c:pt>
                <c:pt idx="24586">
                  <c:v>2375.4882799999987</c:v>
                </c:pt>
                <c:pt idx="24587">
                  <c:v>2375.4882799999987</c:v>
                </c:pt>
                <c:pt idx="24588">
                  <c:v>2377.9296899999981</c:v>
                </c:pt>
                <c:pt idx="24589">
                  <c:v>2375.4882799999987</c:v>
                </c:pt>
                <c:pt idx="24590">
                  <c:v>2377.9296899999981</c:v>
                </c:pt>
                <c:pt idx="24591">
                  <c:v>2375.4882799999987</c:v>
                </c:pt>
                <c:pt idx="24592">
                  <c:v>2375.4882799999987</c:v>
                </c:pt>
                <c:pt idx="24593">
                  <c:v>2375.4882799999987</c:v>
                </c:pt>
                <c:pt idx="24594">
                  <c:v>2375.4882799999987</c:v>
                </c:pt>
                <c:pt idx="24595">
                  <c:v>2375.4882799999987</c:v>
                </c:pt>
                <c:pt idx="24596">
                  <c:v>2375.4882799999987</c:v>
                </c:pt>
                <c:pt idx="24597">
                  <c:v>2375.4882799999987</c:v>
                </c:pt>
                <c:pt idx="24598">
                  <c:v>2375.4882799999987</c:v>
                </c:pt>
                <c:pt idx="24599">
                  <c:v>2375.4882799999987</c:v>
                </c:pt>
                <c:pt idx="24600">
                  <c:v>2375.4882799999987</c:v>
                </c:pt>
                <c:pt idx="24601">
                  <c:v>2375.4882799999987</c:v>
                </c:pt>
                <c:pt idx="24602">
                  <c:v>2375.4882799999987</c:v>
                </c:pt>
                <c:pt idx="24603">
                  <c:v>2377.9296899999981</c:v>
                </c:pt>
                <c:pt idx="24604">
                  <c:v>2375.4882799999987</c:v>
                </c:pt>
                <c:pt idx="24605">
                  <c:v>2375.4882799999987</c:v>
                </c:pt>
                <c:pt idx="24606">
                  <c:v>2375.4882799999987</c:v>
                </c:pt>
                <c:pt idx="24607">
                  <c:v>2375.4882799999987</c:v>
                </c:pt>
                <c:pt idx="24608">
                  <c:v>2375.4882799999987</c:v>
                </c:pt>
                <c:pt idx="24609">
                  <c:v>2375.4882799999987</c:v>
                </c:pt>
                <c:pt idx="24610">
                  <c:v>2375.4882799999987</c:v>
                </c:pt>
                <c:pt idx="24611">
                  <c:v>2375.4882799999987</c:v>
                </c:pt>
                <c:pt idx="24612">
                  <c:v>2375.4882799999987</c:v>
                </c:pt>
                <c:pt idx="24613">
                  <c:v>2375.4882799999987</c:v>
                </c:pt>
                <c:pt idx="24614">
                  <c:v>2375.4882799999987</c:v>
                </c:pt>
                <c:pt idx="24615">
                  <c:v>2375.4882799999987</c:v>
                </c:pt>
                <c:pt idx="24616">
                  <c:v>2375.4882799999987</c:v>
                </c:pt>
                <c:pt idx="24617">
                  <c:v>2377.9296899999981</c:v>
                </c:pt>
                <c:pt idx="24618">
                  <c:v>2375.4882799999987</c:v>
                </c:pt>
                <c:pt idx="24619">
                  <c:v>2375.4882799999987</c:v>
                </c:pt>
                <c:pt idx="24620">
                  <c:v>2375.4882799999987</c:v>
                </c:pt>
                <c:pt idx="24621">
                  <c:v>2375.4882799999987</c:v>
                </c:pt>
                <c:pt idx="24622">
                  <c:v>2375.4882799999987</c:v>
                </c:pt>
                <c:pt idx="24623">
                  <c:v>2375.4882799999987</c:v>
                </c:pt>
                <c:pt idx="24624">
                  <c:v>2375.4882799999987</c:v>
                </c:pt>
                <c:pt idx="24625">
                  <c:v>2375.4882799999987</c:v>
                </c:pt>
                <c:pt idx="24626">
                  <c:v>2375.4882799999987</c:v>
                </c:pt>
                <c:pt idx="24627">
                  <c:v>2375.4882799999987</c:v>
                </c:pt>
                <c:pt idx="24628">
                  <c:v>2375.4882799999987</c:v>
                </c:pt>
                <c:pt idx="24629">
                  <c:v>2375.4882799999987</c:v>
                </c:pt>
                <c:pt idx="24630">
                  <c:v>2375.4882799999987</c:v>
                </c:pt>
                <c:pt idx="24631">
                  <c:v>2375.4882799999987</c:v>
                </c:pt>
                <c:pt idx="24632">
                  <c:v>2375.4882799999987</c:v>
                </c:pt>
                <c:pt idx="24633">
                  <c:v>2375.4882799999987</c:v>
                </c:pt>
                <c:pt idx="24634">
                  <c:v>2377.9296899999981</c:v>
                </c:pt>
                <c:pt idx="24635">
                  <c:v>2375.4882799999987</c:v>
                </c:pt>
                <c:pt idx="24636">
                  <c:v>2375.4882799999987</c:v>
                </c:pt>
                <c:pt idx="24637">
                  <c:v>2375.4882799999987</c:v>
                </c:pt>
                <c:pt idx="24638">
                  <c:v>2375.4882799999987</c:v>
                </c:pt>
                <c:pt idx="24639">
                  <c:v>2375.4882799999987</c:v>
                </c:pt>
                <c:pt idx="24640">
                  <c:v>2375.4882799999987</c:v>
                </c:pt>
                <c:pt idx="24641">
                  <c:v>2375.4882799999987</c:v>
                </c:pt>
                <c:pt idx="24642">
                  <c:v>2375.4882799999987</c:v>
                </c:pt>
                <c:pt idx="24643">
                  <c:v>2375.4882799999987</c:v>
                </c:pt>
                <c:pt idx="24644">
                  <c:v>2375.4882799999987</c:v>
                </c:pt>
                <c:pt idx="24645">
                  <c:v>2377.9296899999981</c:v>
                </c:pt>
                <c:pt idx="24646">
                  <c:v>2375.4882799999987</c:v>
                </c:pt>
                <c:pt idx="24647">
                  <c:v>2375.4882799999987</c:v>
                </c:pt>
                <c:pt idx="24648">
                  <c:v>2375.4882799999987</c:v>
                </c:pt>
                <c:pt idx="24649">
                  <c:v>2375.4882799999987</c:v>
                </c:pt>
                <c:pt idx="24650">
                  <c:v>2375.4882799999987</c:v>
                </c:pt>
                <c:pt idx="24651">
                  <c:v>2375.4882799999987</c:v>
                </c:pt>
                <c:pt idx="24652">
                  <c:v>2375.4882799999987</c:v>
                </c:pt>
                <c:pt idx="24653">
                  <c:v>2375.4882799999987</c:v>
                </c:pt>
                <c:pt idx="24654">
                  <c:v>2375.4882799999987</c:v>
                </c:pt>
                <c:pt idx="24655">
                  <c:v>2375.4882799999987</c:v>
                </c:pt>
                <c:pt idx="24656">
                  <c:v>2375.4882799999987</c:v>
                </c:pt>
                <c:pt idx="24657">
                  <c:v>2375.4882799999987</c:v>
                </c:pt>
                <c:pt idx="24658">
                  <c:v>2375.4882799999987</c:v>
                </c:pt>
                <c:pt idx="24659">
                  <c:v>2375.4882799999987</c:v>
                </c:pt>
                <c:pt idx="24660">
                  <c:v>2377.9296899999981</c:v>
                </c:pt>
                <c:pt idx="24661">
                  <c:v>2375.4882799999987</c:v>
                </c:pt>
                <c:pt idx="24662">
                  <c:v>2375.4882799999987</c:v>
                </c:pt>
                <c:pt idx="24663">
                  <c:v>2375.4882799999987</c:v>
                </c:pt>
                <c:pt idx="24664">
                  <c:v>2375.4882799999987</c:v>
                </c:pt>
                <c:pt idx="24665">
                  <c:v>2375.4882799999987</c:v>
                </c:pt>
                <c:pt idx="24666">
                  <c:v>2375.4882799999987</c:v>
                </c:pt>
                <c:pt idx="24667">
                  <c:v>2375.4882799999987</c:v>
                </c:pt>
                <c:pt idx="24668">
                  <c:v>2375.4882799999987</c:v>
                </c:pt>
                <c:pt idx="24669">
                  <c:v>2375.4882799999987</c:v>
                </c:pt>
                <c:pt idx="24670">
                  <c:v>2375.4882799999987</c:v>
                </c:pt>
                <c:pt idx="24671">
                  <c:v>2375.4882799999987</c:v>
                </c:pt>
                <c:pt idx="24672">
                  <c:v>2375.4882799999987</c:v>
                </c:pt>
                <c:pt idx="24673">
                  <c:v>2375.4882799999987</c:v>
                </c:pt>
                <c:pt idx="24674">
                  <c:v>2375.4882799999987</c:v>
                </c:pt>
                <c:pt idx="24675">
                  <c:v>2375.4882799999987</c:v>
                </c:pt>
                <c:pt idx="24676">
                  <c:v>2375.4882799999987</c:v>
                </c:pt>
                <c:pt idx="24677">
                  <c:v>2375.4882799999987</c:v>
                </c:pt>
                <c:pt idx="24678">
                  <c:v>2375.4882799999987</c:v>
                </c:pt>
                <c:pt idx="24679">
                  <c:v>2375.4882799999987</c:v>
                </c:pt>
                <c:pt idx="24680">
                  <c:v>2375.4882799999987</c:v>
                </c:pt>
                <c:pt idx="24681">
                  <c:v>2375.4882799999987</c:v>
                </c:pt>
                <c:pt idx="24682">
                  <c:v>2375.4882799999987</c:v>
                </c:pt>
                <c:pt idx="24683">
                  <c:v>2375.4882799999987</c:v>
                </c:pt>
                <c:pt idx="24684">
                  <c:v>2375.4882799999987</c:v>
                </c:pt>
                <c:pt idx="24685">
                  <c:v>2375.4882799999987</c:v>
                </c:pt>
                <c:pt idx="24686">
                  <c:v>2375.4882799999987</c:v>
                </c:pt>
                <c:pt idx="24687">
                  <c:v>2375.4882799999987</c:v>
                </c:pt>
                <c:pt idx="24688">
                  <c:v>2375.4882799999987</c:v>
                </c:pt>
                <c:pt idx="24689">
                  <c:v>2377.9296899999981</c:v>
                </c:pt>
                <c:pt idx="24690">
                  <c:v>2375.4882799999987</c:v>
                </c:pt>
                <c:pt idx="24691">
                  <c:v>2377.9296899999981</c:v>
                </c:pt>
                <c:pt idx="24692">
                  <c:v>2375.4882799999987</c:v>
                </c:pt>
                <c:pt idx="24693">
                  <c:v>2375.4882799999987</c:v>
                </c:pt>
                <c:pt idx="24694">
                  <c:v>2375.4882799999987</c:v>
                </c:pt>
                <c:pt idx="24695">
                  <c:v>2377.9296899999981</c:v>
                </c:pt>
                <c:pt idx="24696">
                  <c:v>2375.4882799999987</c:v>
                </c:pt>
                <c:pt idx="24697">
                  <c:v>2375.4882799999987</c:v>
                </c:pt>
                <c:pt idx="24698">
                  <c:v>2377.9296899999981</c:v>
                </c:pt>
                <c:pt idx="24699">
                  <c:v>2375.4882799999987</c:v>
                </c:pt>
                <c:pt idx="24700">
                  <c:v>2375.4882799999987</c:v>
                </c:pt>
                <c:pt idx="24701">
                  <c:v>2375.4882799999987</c:v>
                </c:pt>
                <c:pt idx="24702">
                  <c:v>2375.4882799999987</c:v>
                </c:pt>
                <c:pt idx="24703">
                  <c:v>2375.4882799999987</c:v>
                </c:pt>
                <c:pt idx="24704">
                  <c:v>2375.4882799999987</c:v>
                </c:pt>
                <c:pt idx="24705">
                  <c:v>2375.4882799999987</c:v>
                </c:pt>
                <c:pt idx="24706">
                  <c:v>2375.4882799999987</c:v>
                </c:pt>
                <c:pt idx="24707">
                  <c:v>2375.4882799999987</c:v>
                </c:pt>
                <c:pt idx="24708">
                  <c:v>2375.4882799999987</c:v>
                </c:pt>
                <c:pt idx="24709">
                  <c:v>2375.4882799999987</c:v>
                </c:pt>
                <c:pt idx="24710">
                  <c:v>2375.4882799999987</c:v>
                </c:pt>
                <c:pt idx="24711">
                  <c:v>2375.4882799999987</c:v>
                </c:pt>
                <c:pt idx="24712">
                  <c:v>2375.4882799999987</c:v>
                </c:pt>
                <c:pt idx="24713">
                  <c:v>2375.4882799999987</c:v>
                </c:pt>
                <c:pt idx="24714">
                  <c:v>2375.4882799999987</c:v>
                </c:pt>
                <c:pt idx="24715">
                  <c:v>2375.4882799999987</c:v>
                </c:pt>
                <c:pt idx="24716">
                  <c:v>2375.4882799999987</c:v>
                </c:pt>
                <c:pt idx="24717">
                  <c:v>2375.4882799999987</c:v>
                </c:pt>
                <c:pt idx="24718">
                  <c:v>2375.4882799999987</c:v>
                </c:pt>
                <c:pt idx="24719">
                  <c:v>2375.4882799999987</c:v>
                </c:pt>
                <c:pt idx="24720">
                  <c:v>2375.4882799999987</c:v>
                </c:pt>
                <c:pt idx="24721">
                  <c:v>2377.9296899999981</c:v>
                </c:pt>
                <c:pt idx="24722">
                  <c:v>2375.4882799999987</c:v>
                </c:pt>
                <c:pt idx="24723">
                  <c:v>2375.4882799999987</c:v>
                </c:pt>
                <c:pt idx="24724">
                  <c:v>2375.4882799999987</c:v>
                </c:pt>
                <c:pt idx="24725">
                  <c:v>2375.4882799999987</c:v>
                </c:pt>
                <c:pt idx="24726">
                  <c:v>2375.4882799999987</c:v>
                </c:pt>
                <c:pt idx="24727">
                  <c:v>2375.4882799999987</c:v>
                </c:pt>
                <c:pt idx="24728">
                  <c:v>2375.4882799999987</c:v>
                </c:pt>
                <c:pt idx="24729">
                  <c:v>2375.4882799999987</c:v>
                </c:pt>
                <c:pt idx="24730">
                  <c:v>2375.4882799999987</c:v>
                </c:pt>
                <c:pt idx="24731">
                  <c:v>2375.4882799999987</c:v>
                </c:pt>
                <c:pt idx="24732">
                  <c:v>2375.4882799999987</c:v>
                </c:pt>
                <c:pt idx="24733">
                  <c:v>2375.4882799999987</c:v>
                </c:pt>
                <c:pt idx="24734">
                  <c:v>2375.4882799999987</c:v>
                </c:pt>
                <c:pt idx="24735">
                  <c:v>2375.4882799999987</c:v>
                </c:pt>
                <c:pt idx="24736">
                  <c:v>2375.4882799999987</c:v>
                </c:pt>
                <c:pt idx="24737">
                  <c:v>2375.4882799999987</c:v>
                </c:pt>
                <c:pt idx="24738">
                  <c:v>2375.4882799999987</c:v>
                </c:pt>
                <c:pt idx="24739">
                  <c:v>2375.4882799999987</c:v>
                </c:pt>
                <c:pt idx="24740">
                  <c:v>2375.4882799999987</c:v>
                </c:pt>
                <c:pt idx="24741">
                  <c:v>2375.4882799999987</c:v>
                </c:pt>
                <c:pt idx="24742">
                  <c:v>2375.4882799999987</c:v>
                </c:pt>
                <c:pt idx="24743">
                  <c:v>2375.4882799999987</c:v>
                </c:pt>
                <c:pt idx="24744">
                  <c:v>2375.4882799999987</c:v>
                </c:pt>
                <c:pt idx="24745">
                  <c:v>2375.4882799999987</c:v>
                </c:pt>
                <c:pt idx="24746">
                  <c:v>2375.4882799999987</c:v>
                </c:pt>
                <c:pt idx="24747">
                  <c:v>2375.4882799999987</c:v>
                </c:pt>
                <c:pt idx="24748">
                  <c:v>2375.4882799999987</c:v>
                </c:pt>
                <c:pt idx="24749">
                  <c:v>2375.4882799999987</c:v>
                </c:pt>
                <c:pt idx="24750">
                  <c:v>2375.4882799999987</c:v>
                </c:pt>
                <c:pt idx="24751">
                  <c:v>2375.4882799999987</c:v>
                </c:pt>
                <c:pt idx="24752">
                  <c:v>2375.4882799999987</c:v>
                </c:pt>
                <c:pt idx="24753">
                  <c:v>2375.4882799999987</c:v>
                </c:pt>
                <c:pt idx="24754">
                  <c:v>2375.4882799999987</c:v>
                </c:pt>
                <c:pt idx="24755">
                  <c:v>2375.4882799999987</c:v>
                </c:pt>
                <c:pt idx="24756">
                  <c:v>2375.4882799999987</c:v>
                </c:pt>
                <c:pt idx="24757">
                  <c:v>2375.4882799999987</c:v>
                </c:pt>
                <c:pt idx="24758">
                  <c:v>2375.4882799999987</c:v>
                </c:pt>
                <c:pt idx="24759">
                  <c:v>2375.4882799999987</c:v>
                </c:pt>
                <c:pt idx="24760">
                  <c:v>2375.4882799999987</c:v>
                </c:pt>
                <c:pt idx="24761">
                  <c:v>2375.4882799999987</c:v>
                </c:pt>
                <c:pt idx="24762">
                  <c:v>2375.4882799999987</c:v>
                </c:pt>
                <c:pt idx="24763">
                  <c:v>2375.4882799999987</c:v>
                </c:pt>
                <c:pt idx="24764">
                  <c:v>2375.4882799999987</c:v>
                </c:pt>
                <c:pt idx="24765">
                  <c:v>2375.4882799999987</c:v>
                </c:pt>
                <c:pt idx="24766">
                  <c:v>2375.4882799999987</c:v>
                </c:pt>
                <c:pt idx="24767">
                  <c:v>2375.4882799999987</c:v>
                </c:pt>
                <c:pt idx="24768">
                  <c:v>2375.4882799999987</c:v>
                </c:pt>
                <c:pt idx="24769">
                  <c:v>2375.4882799999987</c:v>
                </c:pt>
                <c:pt idx="24770">
                  <c:v>2375.4882799999987</c:v>
                </c:pt>
                <c:pt idx="24771">
                  <c:v>2375.4882799999987</c:v>
                </c:pt>
                <c:pt idx="24772">
                  <c:v>2375.4882799999987</c:v>
                </c:pt>
                <c:pt idx="24773">
                  <c:v>2375.4882799999987</c:v>
                </c:pt>
                <c:pt idx="24774">
                  <c:v>2375.4882799999987</c:v>
                </c:pt>
                <c:pt idx="24775">
                  <c:v>2375.4882799999987</c:v>
                </c:pt>
                <c:pt idx="24776">
                  <c:v>2375.4882799999987</c:v>
                </c:pt>
                <c:pt idx="24777">
                  <c:v>2375.4882799999987</c:v>
                </c:pt>
                <c:pt idx="24778">
                  <c:v>2375.4882799999987</c:v>
                </c:pt>
                <c:pt idx="24779">
                  <c:v>2375.4882799999987</c:v>
                </c:pt>
                <c:pt idx="24780">
                  <c:v>2375.4882799999987</c:v>
                </c:pt>
                <c:pt idx="24781">
                  <c:v>2375.4882799999987</c:v>
                </c:pt>
                <c:pt idx="24782">
                  <c:v>2375.4882799999987</c:v>
                </c:pt>
                <c:pt idx="24783">
                  <c:v>2375.4882799999987</c:v>
                </c:pt>
                <c:pt idx="24784">
                  <c:v>2375.4882799999987</c:v>
                </c:pt>
                <c:pt idx="24785">
                  <c:v>2375.4882799999987</c:v>
                </c:pt>
                <c:pt idx="24786">
                  <c:v>2375.4882799999987</c:v>
                </c:pt>
                <c:pt idx="24787">
                  <c:v>2375.4882799999987</c:v>
                </c:pt>
                <c:pt idx="24788">
                  <c:v>2375.4882799999987</c:v>
                </c:pt>
                <c:pt idx="24789">
                  <c:v>2375.4882799999987</c:v>
                </c:pt>
                <c:pt idx="24790">
                  <c:v>2375.4882799999987</c:v>
                </c:pt>
                <c:pt idx="24791">
                  <c:v>2375.4882799999987</c:v>
                </c:pt>
                <c:pt idx="24792">
                  <c:v>2375.4882799999987</c:v>
                </c:pt>
                <c:pt idx="24793">
                  <c:v>2375.4882799999987</c:v>
                </c:pt>
                <c:pt idx="24794">
                  <c:v>2375.4882799999987</c:v>
                </c:pt>
                <c:pt idx="24795">
                  <c:v>2375.4882799999987</c:v>
                </c:pt>
                <c:pt idx="24796">
                  <c:v>2375.4882799999987</c:v>
                </c:pt>
                <c:pt idx="24797">
                  <c:v>2375.4882799999987</c:v>
                </c:pt>
                <c:pt idx="24798">
                  <c:v>2375.4882799999987</c:v>
                </c:pt>
                <c:pt idx="24799">
                  <c:v>2375.4882799999987</c:v>
                </c:pt>
                <c:pt idx="24800">
                  <c:v>2375.4882799999987</c:v>
                </c:pt>
                <c:pt idx="24801">
                  <c:v>2375.4882799999987</c:v>
                </c:pt>
                <c:pt idx="24802">
                  <c:v>2375.4882799999987</c:v>
                </c:pt>
                <c:pt idx="24803">
                  <c:v>2375.4882799999987</c:v>
                </c:pt>
                <c:pt idx="24804">
                  <c:v>2375.4882799999987</c:v>
                </c:pt>
                <c:pt idx="24805">
                  <c:v>2375.4882799999987</c:v>
                </c:pt>
                <c:pt idx="24806">
                  <c:v>2377.9296899999981</c:v>
                </c:pt>
                <c:pt idx="24807">
                  <c:v>2375.4882799999987</c:v>
                </c:pt>
                <c:pt idx="24808">
                  <c:v>2375.4882799999987</c:v>
                </c:pt>
                <c:pt idx="24809">
                  <c:v>2375.4882799999987</c:v>
                </c:pt>
                <c:pt idx="24810">
                  <c:v>2375.4882799999987</c:v>
                </c:pt>
                <c:pt idx="24811">
                  <c:v>2375.4882799999987</c:v>
                </c:pt>
                <c:pt idx="24812">
                  <c:v>2375.4882799999987</c:v>
                </c:pt>
                <c:pt idx="24813">
                  <c:v>2375.4882799999987</c:v>
                </c:pt>
                <c:pt idx="24814">
                  <c:v>2375.4882799999987</c:v>
                </c:pt>
                <c:pt idx="24815">
                  <c:v>2375.4882799999987</c:v>
                </c:pt>
                <c:pt idx="24816">
                  <c:v>2375.4882799999987</c:v>
                </c:pt>
                <c:pt idx="24817">
                  <c:v>2375.4882799999987</c:v>
                </c:pt>
                <c:pt idx="24818">
                  <c:v>2375.4882799999987</c:v>
                </c:pt>
                <c:pt idx="24819">
                  <c:v>2375.4882799999987</c:v>
                </c:pt>
                <c:pt idx="24820">
                  <c:v>2375.4882799999987</c:v>
                </c:pt>
                <c:pt idx="24821">
                  <c:v>2375.4882799999987</c:v>
                </c:pt>
                <c:pt idx="24822">
                  <c:v>2375.4882799999987</c:v>
                </c:pt>
                <c:pt idx="24823">
                  <c:v>2375.4882799999987</c:v>
                </c:pt>
                <c:pt idx="24824">
                  <c:v>2375.4882799999987</c:v>
                </c:pt>
                <c:pt idx="24825">
                  <c:v>2375.4882799999987</c:v>
                </c:pt>
                <c:pt idx="24826">
                  <c:v>2375.4882799999987</c:v>
                </c:pt>
                <c:pt idx="24827">
                  <c:v>2375.4882799999987</c:v>
                </c:pt>
                <c:pt idx="24828">
                  <c:v>2377.9296899999981</c:v>
                </c:pt>
                <c:pt idx="24829">
                  <c:v>2375.4882799999987</c:v>
                </c:pt>
                <c:pt idx="24830">
                  <c:v>2375.4882799999987</c:v>
                </c:pt>
                <c:pt idx="24831">
                  <c:v>2375.4882799999987</c:v>
                </c:pt>
                <c:pt idx="24832">
                  <c:v>2375.4882799999987</c:v>
                </c:pt>
                <c:pt idx="24833">
                  <c:v>2375.4882799999987</c:v>
                </c:pt>
                <c:pt idx="24834">
                  <c:v>2375.4882799999987</c:v>
                </c:pt>
                <c:pt idx="24835">
                  <c:v>2375.4882799999987</c:v>
                </c:pt>
                <c:pt idx="24836">
                  <c:v>2375.4882799999987</c:v>
                </c:pt>
                <c:pt idx="24837">
                  <c:v>2375.4882799999987</c:v>
                </c:pt>
                <c:pt idx="24838">
                  <c:v>2375.4882799999987</c:v>
                </c:pt>
                <c:pt idx="24839">
                  <c:v>2375.4882799999987</c:v>
                </c:pt>
                <c:pt idx="24840">
                  <c:v>2375.4882799999987</c:v>
                </c:pt>
                <c:pt idx="24841">
                  <c:v>2375.4882799999987</c:v>
                </c:pt>
                <c:pt idx="24842">
                  <c:v>2375.4882799999987</c:v>
                </c:pt>
                <c:pt idx="24843">
                  <c:v>2375.4882799999987</c:v>
                </c:pt>
                <c:pt idx="24844">
                  <c:v>2375.4882799999987</c:v>
                </c:pt>
                <c:pt idx="24845">
                  <c:v>2375.4882799999987</c:v>
                </c:pt>
                <c:pt idx="24846">
                  <c:v>2375.4882799999987</c:v>
                </c:pt>
                <c:pt idx="24847">
                  <c:v>2375.4882799999987</c:v>
                </c:pt>
                <c:pt idx="24848">
                  <c:v>2375.4882799999987</c:v>
                </c:pt>
                <c:pt idx="24849">
                  <c:v>2375.4882799999987</c:v>
                </c:pt>
                <c:pt idx="24850">
                  <c:v>2375.4882799999987</c:v>
                </c:pt>
                <c:pt idx="24851">
                  <c:v>2375.4882799999987</c:v>
                </c:pt>
                <c:pt idx="24852">
                  <c:v>2375.4882799999987</c:v>
                </c:pt>
                <c:pt idx="24853">
                  <c:v>2375.4882799999987</c:v>
                </c:pt>
                <c:pt idx="24854">
                  <c:v>2375.4882799999987</c:v>
                </c:pt>
                <c:pt idx="24855">
                  <c:v>2375.4882799999987</c:v>
                </c:pt>
                <c:pt idx="24856">
                  <c:v>2375.4882799999987</c:v>
                </c:pt>
                <c:pt idx="24857">
                  <c:v>2375.4882799999987</c:v>
                </c:pt>
                <c:pt idx="24858">
                  <c:v>2375.4882799999987</c:v>
                </c:pt>
                <c:pt idx="24859">
                  <c:v>2375.4882799999987</c:v>
                </c:pt>
                <c:pt idx="24860">
                  <c:v>2375.4882799999987</c:v>
                </c:pt>
                <c:pt idx="24861">
                  <c:v>2375.4882799999987</c:v>
                </c:pt>
                <c:pt idx="24862">
                  <c:v>2375.4882799999987</c:v>
                </c:pt>
                <c:pt idx="24863">
                  <c:v>2375.4882799999987</c:v>
                </c:pt>
                <c:pt idx="24864">
                  <c:v>2375.4882799999987</c:v>
                </c:pt>
                <c:pt idx="24865">
                  <c:v>2375.4882799999987</c:v>
                </c:pt>
                <c:pt idx="24866">
                  <c:v>2375.4882799999987</c:v>
                </c:pt>
                <c:pt idx="24867">
                  <c:v>2375.4882799999987</c:v>
                </c:pt>
                <c:pt idx="24868">
                  <c:v>2375.4882799999987</c:v>
                </c:pt>
                <c:pt idx="24869">
                  <c:v>2375.4882799999987</c:v>
                </c:pt>
                <c:pt idx="24870">
                  <c:v>2377.9296899999981</c:v>
                </c:pt>
                <c:pt idx="24871">
                  <c:v>2375.4882799999987</c:v>
                </c:pt>
                <c:pt idx="24872">
                  <c:v>2375.4882799999987</c:v>
                </c:pt>
                <c:pt idx="24873">
                  <c:v>2375.4882799999987</c:v>
                </c:pt>
                <c:pt idx="24874">
                  <c:v>2375.4882799999987</c:v>
                </c:pt>
                <c:pt idx="24875">
                  <c:v>2375.4882799999987</c:v>
                </c:pt>
                <c:pt idx="24876">
                  <c:v>2375.4882799999987</c:v>
                </c:pt>
                <c:pt idx="24877">
                  <c:v>2375.4882799999987</c:v>
                </c:pt>
                <c:pt idx="24878">
                  <c:v>2375.4882799999987</c:v>
                </c:pt>
                <c:pt idx="24879">
                  <c:v>2375.4882799999987</c:v>
                </c:pt>
                <c:pt idx="24880">
                  <c:v>2375.4882799999987</c:v>
                </c:pt>
                <c:pt idx="24881">
                  <c:v>2375.4882799999987</c:v>
                </c:pt>
                <c:pt idx="24882">
                  <c:v>2375.4882799999987</c:v>
                </c:pt>
                <c:pt idx="24883">
                  <c:v>2375.4882799999987</c:v>
                </c:pt>
                <c:pt idx="24884">
                  <c:v>2375.4882799999987</c:v>
                </c:pt>
                <c:pt idx="24885">
                  <c:v>2375.4882799999987</c:v>
                </c:pt>
                <c:pt idx="24886">
                  <c:v>2375.4882799999987</c:v>
                </c:pt>
                <c:pt idx="24887">
                  <c:v>2375.4882799999987</c:v>
                </c:pt>
                <c:pt idx="24888">
                  <c:v>2375.4882799999987</c:v>
                </c:pt>
                <c:pt idx="24889">
                  <c:v>2375.4882799999987</c:v>
                </c:pt>
                <c:pt idx="24890">
                  <c:v>2375.4882799999987</c:v>
                </c:pt>
                <c:pt idx="24891">
                  <c:v>2375.4882799999987</c:v>
                </c:pt>
                <c:pt idx="24892">
                  <c:v>2375.4882799999987</c:v>
                </c:pt>
                <c:pt idx="24893">
                  <c:v>2375.4882799999987</c:v>
                </c:pt>
                <c:pt idx="24894">
                  <c:v>2375.4882799999987</c:v>
                </c:pt>
                <c:pt idx="24895">
                  <c:v>2375.4882799999987</c:v>
                </c:pt>
                <c:pt idx="24896">
                  <c:v>2375.4882799999987</c:v>
                </c:pt>
                <c:pt idx="24897">
                  <c:v>2375.4882799999987</c:v>
                </c:pt>
                <c:pt idx="24898">
                  <c:v>2375.4882799999987</c:v>
                </c:pt>
                <c:pt idx="24899">
                  <c:v>2375.4882799999987</c:v>
                </c:pt>
                <c:pt idx="24900">
                  <c:v>2375.4882799999987</c:v>
                </c:pt>
                <c:pt idx="24901">
                  <c:v>2375.4882799999987</c:v>
                </c:pt>
                <c:pt idx="24902">
                  <c:v>2375.4882799999987</c:v>
                </c:pt>
                <c:pt idx="24903">
                  <c:v>2375.4882799999987</c:v>
                </c:pt>
                <c:pt idx="24904">
                  <c:v>2375.4882799999987</c:v>
                </c:pt>
                <c:pt idx="24905">
                  <c:v>2375.4882799999987</c:v>
                </c:pt>
                <c:pt idx="24906">
                  <c:v>2375.4882799999987</c:v>
                </c:pt>
                <c:pt idx="24907">
                  <c:v>2375.4882799999987</c:v>
                </c:pt>
                <c:pt idx="24908">
                  <c:v>2375.4882799999987</c:v>
                </c:pt>
                <c:pt idx="24909">
                  <c:v>2375.4882799999987</c:v>
                </c:pt>
                <c:pt idx="24910">
                  <c:v>2375.4882799999987</c:v>
                </c:pt>
                <c:pt idx="24911">
                  <c:v>2375.4882799999987</c:v>
                </c:pt>
                <c:pt idx="24912">
                  <c:v>2375.4882799999987</c:v>
                </c:pt>
                <c:pt idx="24913">
                  <c:v>2375.4882799999987</c:v>
                </c:pt>
                <c:pt idx="24914">
                  <c:v>2375.4882799999987</c:v>
                </c:pt>
                <c:pt idx="24915">
                  <c:v>2375.4882799999987</c:v>
                </c:pt>
                <c:pt idx="24916">
                  <c:v>2375.4882799999987</c:v>
                </c:pt>
                <c:pt idx="24917">
                  <c:v>2375.4882799999987</c:v>
                </c:pt>
                <c:pt idx="24918">
                  <c:v>2375.4882799999987</c:v>
                </c:pt>
                <c:pt idx="24919">
                  <c:v>2375.4882799999987</c:v>
                </c:pt>
                <c:pt idx="24920">
                  <c:v>2375.4882799999987</c:v>
                </c:pt>
                <c:pt idx="24921">
                  <c:v>2375.4882799999987</c:v>
                </c:pt>
                <c:pt idx="24922">
                  <c:v>2375.4882799999987</c:v>
                </c:pt>
                <c:pt idx="24923">
                  <c:v>2375.4882799999987</c:v>
                </c:pt>
                <c:pt idx="24924">
                  <c:v>2375.4882799999987</c:v>
                </c:pt>
                <c:pt idx="24925">
                  <c:v>2377.9296899999981</c:v>
                </c:pt>
                <c:pt idx="24926">
                  <c:v>2375.4882799999987</c:v>
                </c:pt>
                <c:pt idx="24927">
                  <c:v>2375.4882799999987</c:v>
                </c:pt>
                <c:pt idx="24928">
                  <c:v>2375.4882799999987</c:v>
                </c:pt>
                <c:pt idx="24929">
                  <c:v>2375.4882799999987</c:v>
                </c:pt>
                <c:pt idx="24930">
                  <c:v>2375.4882799999987</c:v>
                </c:pt>
                <c:pt idx="24931">
                  <c:v>2375.4882799999987</c:v>
                </c:pt>
                <c:pt idx="24932">
                  <c:v>2375.4882799999987</c:v>
                </c:pt>
                <c:pt idx="24933">
                  <c:v>2375.4882799999987</c:v>
                </c:pt>
                <c:pt idx="24934">
                  <c:v>2375.4882799999987</c:v>
                </c:pt>
                <c:pt idx="24935">
                  <c:v>2375.4882799999987</c:v>
                </c:pt>
                <c:pt idx="24936">
                  <c:v>2375.4882799999987</c:v>
                </c:pt>
                <c:pt idx="24937">
                  <c:v>2375.4882799999987</c:v>
                </c:pt>
                <c:pt idx="24938">
                  <c:v>2375.4882799999987</c:v>
                </c:pt>
                <c:pt idx="24939">
                  <c:v>2375.4882799999987</c:v>
                </c:pt>
                <c:pt idx="24940">
                  <c:v>2375.4882799999987</c:v>
                </c:pt>
                <c:pt idx="24941">
                  <c:v>2375.4882799999987</c:v>
                </c:pt>
                <c:pt idx="24942">
                  <c:v>2375.4882799999987</c:v>
                </c:pt>
                <c:pt idx="24943">
                  <c:v>2375.4882799999987</c:v>
                </c:pt>
                <c:pt idx="24944">
                  <c:v>2375.4882799999987</c:v>
                </c:pt>
                <c:pt idx="24945">
                  <c:v>2375.4882799999987</c:v>
                </c:pt>
                <c:pt idx="24946">
                  <c:v>2375.4882799999987</c:v>
                </c:pt>
                <c:pt idx="24947">
                  <c:v>2375.4882799999987</c:v>
                </c:pt>
                <c:pt idx="24948">
                  <c:v>2375.4882799999987</c:v>
                </c:pt>
                <c:pt idx="24949">
                  <c:v>2375.4882799999987</c:v>
                </c:pt>
                <c:pt idx="24950">
                  <c:v>2375.4882799999987</c:v>
                </c:pt>
                <c:pt idx="24951">
                  <c:v>2375.4882799999987</c:v>
                </c:pt>
                <c:pt idx="24952">
                  <c:v>2375.4882799999987</c:v>
                </c:pt>
                <c:pt idx="24953">
                  <c:v>2377.9296899999981</c:v>
                </c:pt>
                <c:pt idx="24954">
                  <c:v>2375.4882799999987</c:v>
                </c:pt>
                <c:pt idx="24955">
                  <c:v>2375.4882799999987</c:v>
                </c:pt>
                <c:pt idx="24956">
                  <c:v>2375.4882799999987</c:v>
                </c:pt>
                <c:pt idx="24957">
                  <c:v>2375.4882799999987</c:v>
                </c:pt>
                <c:pt idx="24958">
                  <c:v>2375.4882799999987</c:v>
                </c:pt>
                <c:pt idx="24959">
                  <c:v>2375.4882799999987</c:v>
                </c:pt>
                <c:pt idx="24960">
                  <c:v>2375.4882799999987</c:v>
                </c:pt>
                <c:pt idx="24961">
                  <c:v>2375.4882799999987</c:v>
                </c:pt>
                <c:pt idx="24962">
                  <c:v>2375.4882799999987</c:v>
                </c:pt>
                <c:pt idx="24963">
                  <c:v>2375.4882799999987</c:v>
                </c:pt>
                <c:pt idx="24964">
                  <c:v>2375.4882799999987</c:v>
                </c:pt>
                <c:pt idx="24965">
                  <c:v>2375.4882799999987</c:v>
                </c:pt>
                <c:pt idx="24966">
                  <c:v>2375.4882799999987</c:v>
                </c:pt>
                <c:pt idx="24967">
                  <c:v>2375.4882799999987</c:v>
                </c:pt>
                <c:pt idx="24968">
                  <c:v>2375.4882799999987</c:v>
                </c:pt>
                <c:pt idx="24969">
                  <c:v>2375.4882799999987</c:v>
                </c:pt>
                <c:pt idx="24970">
                  <c:v>2375.4882799999987</c:v>
                </c:pt>
                <c:pt idx="24971">
                  <c:v>2375.4882799999987</c:v>
                </c:pt>
                <c:pt idx="24972">
                  <c:v>2375.4882799999987</c:v>
                </c:pt>
                <c:pt idx="24973">
                  <c:v>2375.4882799999987</c:v>
                </c:pt>
                <c:pt idx="24974">
                  <c:v>2375.4882799999987</c:v>
                </c:pt>
                <c:pt idx="24975">
                  <c:v>2377.9296899999981</c:v>
                </c:pt>
                <c:pt idx="24976">
                  <c:v>2375.4882799999987</c:v>
                </c:pt>
                <c:pt idx="24977">
                  <c:v>2375.4882799999987</c:v>
                </c:pt>
                <c:pt idx="24978">
                  <c:v>2375.4882799999987</c:v>
                </c:pt>
                <c:pt idx="24979">
                  <c:v>2375.4882799999987</c:v>
                </c:pt>
                <c:pt idx="24980">
                  <c:v>2375.4882799999987</c:v>
                </c:pt>
                <c:pt idx="24981">
                  <c:v>2375.4882799999987</c:v>
                </c:pt>
                <c:pt idx="24982">
                  <c:v>2375.4882799999987</c:v>
                </c:pt>
                <c:pt idx="24983">
                  <c:v>2375.4882799999987</c:v>
                </c:pt>
                <c:pt idx="24984">
                  <c:v>2375.4882799999987</c:v>
                </c:pt>
                <c:pt idx="24985">
                  <c:v>2375.4882799999987</c:v>
                </c:pt>
                <c:pt idx="24986">
                  <c:v>2375.4882799999987</c:v>
                </c:pt>
                <c:pt idx="24987">
                  <c:v>2375.4882799999987</c:v>
                </c:pt>
                <c:pt idx="24988">
                  <c:v>2375.4882799999987</c:v>
                </c:pt>
                <c:pt idx="24989">
                  <c:v>2375.4882799999987</c:v>
                </c:pt>
                <c:pt idx="24990">
                  <c:v>2375.4882799999987</c:v>
                </c:pt>
                <c:pt idx="24991">
                  <c:v>2375.4882799999987</c:v>
                </c:pt>
                <c:pt idx="24992">
                  <c:v>2375.4882799999987</c:v>
                </c:pt>
                <c:pt idx="24993">
                  <c:v>2375.4882799999987</c:v>
                </c:pt>
                <c:pt idx="24994">
                  <c:v>2375.4882799999987</c:v>
                </c:pt>
                <c:pt idx="24995">
                  <c:v>2375.4882799999987</c:v>
                </c:pt>
                <c:pt idx="24996">
                  <c:v>2375.4882799999987</c:v>
                </c:pt>
                <c:pt idx="24997">
                  <c:v>2375.4882799999987</c:v>
                </c:pt>
                <c:pt idx="24998">
                  <c:v>2375.4882799999987</c:v>
                </c:pt>
                <c:pt idx="24999">
                  <c:v>2375.4882799999987</c:v>
                </c:pt>
                <c:pt idx="25000">
                  <c:v>2375.4882799999987</c:v>
                </c:pt>
                <c:pt idx="25001">
                  <c:v>2375.4882799999987</c:v>
                </c:pt>
                <c:pt idx="25002">
                  <c:v>2377.9296899999981</c:v>
                </c:pt>
                <c:pt idx="25003">
                  <c:v>2375.4882799999987</c:v>
                </c:pt>
                <c:pt idx="25004">
                  <c:v>2375.4882799999987</c:v>
                </c:pt>
                <c:pt idx="25005">
                  <c:v>2375.4882799999987</c:v>
                </c:pt>
                <c:pt idx="25006">
                  <c:v>2375.4882799999987</c:v>
                </c:pt>
                <c:pt idx="25007">
                  <c:v>2375.4882799999987</c:v>
                </c:pt>
                <c:pt idx="25008">
                  <c:v>2375.4882799999987</c:v>
                </c:pt>
                <c:pt idx="25009">
                  <c:v>2375.4882799999987</c:v>
                </c:pt>
                <c:pt idx="25010">
                  <c:v>2375.4882799999987</c:v>
                </c:pt>
                <c:pt idx="25011">
                  <c:v>2375.4882799999987</c:v>
                </c:pt>
                <c:pt idx="25012">
                  <c:v>2375.4882799999987</c:v>
                </c:pt>
                <c:pt idx="25013">
                  <c:v>2375.4882799999987</c:v>
                </c:pt>
                <c:pt idx="25014">
                  <c:v>2375.4882799999987</c:v>
                </c:pt>
                <c:pt idx="25015">
                  <c:v>2375.4882799999987</c:v>
                </c:pt>
                <c:pt idx="25016">
                  <c:v>2375.4882799999987</c:v>
                </c:pt>
                <c:pt idx="25017">
                  <c:v>2375.4882799999987</c:v>
                </c:pt>
                <c:pt idx="25018">
                  <c:v>2375.4882799999987</c:v>
                </c:pt>
                <c:pt idx="25019">
                  <c:v>2375.4882799999987</c:v>
                </c:pt>
                <c:pt idx="25020">
                  <c:v>2375.4882799999987</c:v>
                </c:pt>
                <c:pt idx="25021">
                  <c:v>2375.4882799999987</c:v>
                </c:pt>
                <c:pt idx="25022">
                  <c:v>2375.4882799999987</c:v>
                </c:pt>
                <c:pt idx="25023">
                  <c:v>2375.4882799999987</c:v>
                </c:pt>
                <c:pt idx="25024">
                  <c:v>2375.4882799999987</c:v>
                </c:pt>
                <c:pt idx="25025">
                  <c:v>2375.4882799999987</c:v>
                </c:pt>
                <c:pt idx="25026">
                  <c:v>2375.4882799999987</c:v>
                </c:pt>
                <c:pt idx="25027">
                  <c:v>2375.4882799999987</c:v>
                </c:pt>
                <c:pt idx="25028">
                  <c:v>2375.4882799999987</c:v>
                </c:pt>
                <c:pt idx="25029">
                  <c:v>2375.4882799999987</c:v>
                </c:pt>
                <c:pt idx="25030">
                  <c:v>2375.4882799999987</c:v>
                </c:pt>
                <c:pt idx="25031">
                  <c:v>2375.4882799999987</c:v>
                </c:pt>
                <c:pt idx="25032">
                  <c:v>2375.4882799999987</c:v>
                </c:pt>
                <c:pt idx="25033">
                  <c:v>2375.4882799999987</c:v>
                </c:pt>
                <c:pt idx="25034">
                  <c:v>2375.4882799999987</c:v>
                </c:pt>
                <c:pt idx="25035">
                  <c:v>2375.4882799999987</c:v>
                </c:pt>
                <c:pt idx="25036">
                  <c:v>2375.4882799999987</c:v>
                </c:pt>
                <c:pt idx="25037">
                  <c:v>2375.4882799999987</c:v>
                </c:pt>
                <c:pt idx="25038">
                  <c:v>2375.4882799999987</c:v>
                </c:pt>
                <c:pt idx="25039">
                  <c:v>2375.4882799999987</c:v>
                </c:pt>
                <c:pt idx="25040">
                  <c:v>2375.4882799999987</c:v>
                </c:pt>
                <c:pt idx="25041">
                  <c:v>2375.4882799999987</c:v>
                </c:pt>
                <c:pt idx="25042">
                  <c:v>2375.4882799999987</c:v>
                </c:pt>
                <c:pt idx="25043">
                  <c:v>2375.4882799999987</c:v>
                </c:pt>
                <c:pt idx="25044">
                  <c:v>2375.4882799999987</c:v>
                </c:pt>
                <c:pt idx="25045">
                  <c:v>2375.4882799999987</c:v>
                </c:pt>
                <c:pt idx="25046">
                  <c:v>2375.4882799999987</c:v>
                </c:pt>
                <c:pt idx="25047">
                  <c:v>2375.4882799999987</c:v>
                </c:pt>
                <c:pt idx="25048">
                  <c:v>2375.4882799999987</c:v>
                </c:pt>
                <c:pt idx="25049">
                  <c:v>2375.4882799999987</c:v>
                </c:pt>
                <c:pt idx="25050">
                  <c:v>2375.4882799999987</c:v>
                </c:pt>
                <c:pt idx="25051">
                  <c:v>2375.4882799999987</c:v>
                </c:pt>
                <c:pt idx="25052">
                  <c:v>2375.4882799999987</c:v>
                </c:pt>
                <c:pt idx="25053">
                  <c:v>2375.4882799999987</c:v>
                </c:pt>
                <c:pt idx="25054">
                  <c:v>2375.4882799999987</c:v>
                </c:pt>
                <c:pt idx="25055">
                  <c:v>2375.4882799999987</c:v>
                </c:pt>
                <c:pt idx="25056">
                  <c:v>2375.4882799999987</c:v>
                </c:pt>
                <c:pt idx="25057">
                  <c:v>2375.4882799999987</c:v>
                </c:pt>
                <c:pt idx="25058">
                  <c:v>2375.4882799999987</c:v>
                </c:pt>
                <c:pt idx="25059">
                  <c:v>2375.4882799999987</c:v>
                </c:pt>
                <c:pt idx="25060">
                  <c:v>2375.4882799999987</c:v>
                </c:pt>
                <c:pt idx="25061">
                  <c:v>2375.4882799999987</c:v>
                </c:pt>
                <c:pt idx="25062">
                  <c:v>2375.4882799999987</c:v>
                </c:pt>
                <c:pt idx="25063">
                  <c:v>2375.4882799999987</c:v>
                </c:pt>
                <c:pt idx="25064">
                  <c:v>2375.4882799999987</c:v>
                </c:pt>
                <c:pt idx="25065">
                  <c:v>2375.4882799999987</c:v>
                </c:pt>
                <c:pt idx="25066">
                  <c:v>2375.4882799999987</c:v>
                </c:pt>
                <c:pt idx="25067">
                  <c:v>2375.4882799999987</c:v>
                </c:pt>
                <c:pt idx="25068">
                  <c:v>2375.4882799999987</c:v>
                </c:pt>
                <c:pt idx="25069">
                  <c:v>2375.4882799999987</c:v>
                </c:pt>
                <c:pt idx="25070">
                  <c:v>2375.4882799999987</c:v>
                </c:pt>
                <c:pt idx="25071">
                  <c:v>2375.4882799999987</c:v>
                </c:pt>
                <c:pt idx="25072">
                  <c:v>2375.4882799999987</c:v>
                </c:pt>
                <c:pt idx="25073">
                  <c:v>2375.4882799999987</c:v>
                </c:pt>
                <c:pt idx="25074">
                  <c:v>2375.4882799999987</c:v>
                </c:pt>
                <c:pt idx="25075">
                  <c:v>2375.4882799999987</c:v>
                </c:pt>
                <c:pt idx="25076">
                  <c:v>2375.4882799999987</c:v>
                </c:pt>
                <c:pt idx="25077">
                  <c:v>2375.4882799999987</c:v>
                </c:pt>
                <c:pt idx="25078">
                  <c:v>2375.4882799999987</c:v>
                </c:pt>
                <c:pt idx="25079">
                  <c:v>2375.4882799999987</c:v>
                </c:pt>
                <c:pt idx="25080">
                  <c:v>2375.4882799999987</c:v>
                </c:pt>
                <c:pt idx="25081">
                  <c:v>2375.4882799999987</c:v>
                </c:pt>
                <c:pt idx="25082">
                  <c:v>2375.4882799999987</c:v>
                </c:pt>
                <c:pt idx="25083">
                  <c:v>2375.4882799999987</c:v>
                </c:pt>
                <c:pt idx="25084">
                  <c:v>2375.4882799999987</c:v>
                </c:pt>
                <c:pt idx="25085">
                  <c:v>2375.4882799999987</c:v>
                </c:pt>
                <c:pt idx="25086">
                  <c:v>2375.4882799999987</c:v>
                </c:pt>
                <c:pt idx="25087">
                  <c:v>2375.4882799999987</c:v>
                </c:pt>
                <c:pt idx="25088">
                  <c:v>2375.4882799999987</c:v>
                </c:pt>
                <c:pt idx="25089">
                  <c:v>2375.4882799999987</c:v>
                </c:pt>
                <c:pt idx="25090">
                  <c:v>2375.4882799999987</c:v>
                </c:pt>
                <c:pt idx="25091">
                  <c:v>2375.4882799999987</c:v>
                </c:pt>
                <c:pt idx="25092">
                  <c:v>2375.4882799999987</c:v>
                </c:pt>
                <c:pt idx="25093">
                  <c:v>2375.4882799999987</c:v>
                </c:pt>
                <c:pt idx="25094">
                  <c:v>2375.4882799999987</c:v>
                </c:pt>
                <c:pt idx="25095">
                  <c:v>2375.4882799999987</c:v>
                </c:pt>
                <c:pt idx="25096">
                  <c:v>2375.4882799999987</c:v>
                </c:pt>
                <c:pt idx="25097">
                  <c:v>2375.4882799999987</c:v>
                </c:pt>
                <c:pt idx="25098">
                  <c:v>2377.9296899999981</c:v>
                </c:pt>
                <c:pt idx="25099">
                  <c:v>2375.4882799999987</c:v>
                </c:pt>
                <c:pt idx="25100">
                  <c:v>2375.4882799999987</c:v>
                </c:pt>
                <c:pt idx="25101">
                  <c:v>2375.4882799999987</c:v>
                </c:pt>
                <c:pt idx="25102">
                  <c:v>2375.4882799999987</c:v>
                </c:pt>
                <c:pt idx="25103">
                  <c:v>2375.4882799999987</c:v>
                </c:pt>
                <c:pt idx="25104">
                  <c:v>2375.4882799999987</c:v>
                </c:pt>
                <c:pt idx="25105">
                  <c:v>2377.9296899999981</c:v>
                </c:pt>
                <c:pt idx="25106">
                  <c:v>2375.4882799999987</c:v>
                </c:pt>
                <c:pt idx="25107">
                  <c:v>2375.4882799999987</c:v>
                </c:pt>
                <c:pt idx="25108">
                  <c:v>2375.4882799999987</c:v>
                </c:pt>
                <c:pt idx="25109">
                  <c:v>2375.4882799999987</c:v>
                </c:pt>
                <c:pt idx="25110">
                  <c:v>2375.4882799999987</c:v>
                </c:pt>
                <c:pt idx="25111">
                  <c:v>2375.4882799999987</c:v>
                </c:pt>
                <c:pt idx="25112">
                  <c:v>2375.4882799999987</c:v>
                </c:pt>
                <c:pt idx="25113">
                  <c:v>2375.4882799999987</c:v>
                </c:pt>
                <c:pt idx="25114">
                  <c:v>2375.4882799999987</c:v>
                </c:pt>
                <c:pt idx="25115">
                  <c:v>2375.4882799999987</c:v>
                </c:pt>
                <c:pt idx="25116">
                  <c:v>2375.4882799999987</c:v>
                </c:pt>
                <c:pt idx="25117">
                  <c:v>2375.4882799999987</c:v>
                </c:pt>
                <c:pt idx="25118">
                  <c:v>2375.4882799999987</c:v>
                </c:pt>
                <c:pt idx="25119">
                  <c:v>2375.4882799999987</c:v>
                </c:pt>
                <c:pt idx="25120">
                  <c:v>2375.4882799999987</c:v>
                </c:pt>
                <c:pt idx="25121">
                  <c:v>2375.4882799999987</c:v>
                </c:pt>
                <c:pt idx="25122">
                  <c:v>2375.4882799999987</c:v>
                </c:pt>
                <c:pt idx="25123">
                  <c:v>2375.4882799999987</c:v>
                </c:pt>
                <c:pt idx="25124">
                  <c:v>2375.4882799999987</c:v>
                </c:pt>
                <c:pt idx="25125">
                  <c:v>2375.4882799999987</c:v>
                </c:pt>
                <c:pt idx="25126">
                  <c:v>2375.4882799999987</c:v>
                </c:pt>
                <c:pt idx="25127">
                  <c:v>2375.4882799999987</c:v>
                </c:pt>
                <c:pt idx="25128">
                  <c:v>2375.4882799999987</c:v>
                </c:pt>
                <c:pt idx="25129">
                  <c:v>2375.4882799999987</c:v>
                </c:pt>
                <c:pt idx="25130">
                  <c:v>2375.4882799999987</c:v>
                </c:pt>
                <c:pt idx="25131">
                  <c:v>2375.4882799999987</c:v>
                </c:pt>
                <c:pt idx="25132">
                  <c:v>2375.4882799999987</c:v>
                </c:pt>
                <c:pt idx="25133">
                  <c:v>2375.4882799999987</c:v>
                </c:pt>
                <c:pt idx="25134">
                  <c:v>2375.4882799999987</c:v>
                </c:pt>
                <c:pt idx="25135">
                  <c:v>2375.4882799999987</c:v>
                </c:pt>
                <c:pt idx="25136">
                  <c:v>2375.4882799999987</c:v>
                </c:pt>
                <c:pt idx="25137">
                  <c:v>2375.4882799999987</c:v>
                </c:pt>
                <c:pt idx="25138">
                  <c:v>2375.4882799999987</c:v>
                </c:pt>
                <c:pt idx="25139">
                  <c:v>2375.4882799999987</c:v>
                </c:pt>
                <c:pt idx="25140">
                  <c:v>2375.4882799999987</c:v>
                </c:pt>
                <c:pt idx="25141">
                  <c:v>2375.4882799999987</c:v>
                </c:pt>
                <c:pt idx="25142">
                  <c:v>2375.4882799999987</c:v>
                </c:pt>
                <c:pt idx="25143">
                  <c:v>2375.4882799999987</c:v>
                </c:pt>
                <c:pt idx="25144">
                  <c:v>2375.4882799999987</c:v>
                </c:pt>
                <c:pt idx="25145">
                  <c:v>2375.4882799999987</c:v>
                </c:pt>
                <c:pt idx="25146">
                  <c:v>2375.4882799999987</c:v>
                </c:pt>
                <c:pt idx="25147">
                  <c:v>2375.4882799999987</c:v>
                </c:pt>
                <c:pt idx="25148">
                  <c:v>2375.4882799999987</c:v>
                </c:pt>
                <c:pt idx="25149">
                  <c:v>2375.4882799999987</c:v>
                </c:pt>
                <c:pt idx="25150">
                  <c:v>2375.4882799999987</c:v>
                </c:pt>
                <c:pt idx="25151">
                  <c:v>2375.4882799999987</c:v>
                </c:pt>
                <c:pt idx="25152">
                  <c:v>2375.4882799999987</c:v>
                </c:pt>
                <c:pt idx="25153">
                  <c:v>2375.4882799999987</c:v>
                </c:pt>
                <c:pt idx="25154">
                  <c:v>2375.4882799999987</c:v>
                </c:pt>
                <c:pt idx="25155">
                  <c:v>2375.4882799999987</c:v>
                </c:pt>
                <c:pt idx="25156">
                  <c:v>2375.4882799999987</c:v>
                </c:pt>
                <c:pt idx="25157">
                  <c:v>2375.4882799999987</c:v>
                </c:pt>
                <c:pt idx="25158">
                  <c:v>2375.4882799999987</c:v>
                </c:pt>
                <c:pt idx="25159">
                  <c:v>2375.4882799999987</c:v>
                </c:pt>
                <c:pt idx="25160">
                  <c:v>2375.4882799999987</c:v>
                </c:pt>
                <c:pt idx="25161">
                  <c:v>2375.4882799999987</c:v>
                </c:pt>
                <c:pt idx="25162">
                  <c:v>2375.4882799999987</c:v>
                </c:pt>
                <c:pt idx="25163">
                  <c:v>2375.4882799999987</c:v>
                </c:pt>
                <c:pt idx="25164">
                  <c:v>2375.4882799999987</c:v>
                </c:pt>
                <c:pt idx="25165">
                  <c:v>2375.4882799999987</c:v>
                </c:pt>
                <c:pt idx="25166">
                  <c:v>2375.4882799999987</c:v>
                </c:pt>
                <c:pt idx="25167">
                  <c:v>2375.4882799999987</c:v>
                </c:pt>
                <c:pt idx="25168">
                  <c:v>2375.4882799999987</c:v>
                </c:pt>
                <c:pt idx="25169">
                  <c:v>2375.4882799999987</c:v>
                </c:pt>
                <c:pt idx="25170">
                  <c:v>2375.4882799999987</c:v>
                </c:pt>
                <c:pt idx="25171">
                  <c:v>2375.4882799999987</c:v>
                </c:pt>
                <c:pt idx="25172">
                  <c:v>2375.4882799999987</c:v>
                </c:pt>
                <c:pt idx="25173">
                  <c:v>2375.4882799999987</c:v>
                </c:pt>
                <c:pt idx="25174">
                  <c:v>2375.4882799999987</c:v>
                </c:pt>
                <c:pt idx="25175">
                  <c:v>2375.4882799999987</c:v>
                </c:pt>
                <c:pt idx="25176">
                  <c:v>2375.4882799999987</c:v>
                </c:pt>
                <c:pt idx="25177">
                  <c:v>2377.9296899999981</c:v>
                </c:pt>
                <c:pt idx="25178">
                  <c:v>2375.4882799999987</c:v>
                </c:pt>
                <c:pt idx="25179">
                  <c:v>2375.4882799999987</c:v>
                </c:pt>
                <c:pt idx="25180">
                  <c:v>2375.4882799999987</c:v>
                </c:pt>
                <c:pt idx="25181">
                  <c:v>2375.4882799999987</c:v>
                </c:pt>
                <c:pt idx="25182">
                  <c:v>2375.4882799999987</c:v>
                </c:pt>
                <c:pt idx="25183">
                  <c:v>2375.4882799999987</c:v>
                </c:pt>
                <c:pt idx="25184">
                  <c:v>2375.4882799999987</c:v>
                </c:pt>
                <c:pt idx="25185">
                  <c:v>2375.4882799999987</c:v>
                </c:pt>
                <c:pt idx="25186">
                  <c:v>2375.4882799999987</c:v>
                </c:pt>
                <c:pt idx="25187">
                  <c:v>2375.4882799999987</c:v>
                </c:pt>
                <c:pt idx="25188">
                  <c:v>2375.4882799999987</c:v>
                </c:pt>
                <c:pt idx="25189">
                  <c:v>2375.4882799999987</c:v>
                </c:pt>
                <c:pt idx="25190">
                  <c:v>2375.4882799999987</c:v>
                </c:pt>
                <c:pt idx="25191">
                  <c:v>2375.4882799999987</c:v>
                </c:pt>
                <c:pt idx="25192">
                  <c:v>2375.4882799999987</c:v>
                </c:pt>
                <c:pt idx="25193">
                  <c:v>2375.4882799999987</c:v>
                </c:pt>
                <c:pt idx="25194">
                  <c:v>2375.4882799999987</c:v>
                </c:pt>
                <c:pt idx="25195">
                  <c:v>2375.4882799999987</c:v>
                </c:pt>
                <c:pt idx="25196">
                  <c:v>2375.4882799999987</c:v>
                </c:pt>
                <c:pt idx="25197">
                  <c:v>2375.4882799999987</c:v>
                </c:pt>
                <c:pt idx="25198">
                  <c:v>2375.4882799999987</c:v>
                </c:pt>
                <c:pt idx="25199">
                  <c:v>2375.4882799999987</c:v>
                </c:pt>
                <c:pt idx="25200">
                  <c:v>2375.4882799999987</c:v>
                </c:pt>
                <c:pt idx="25201">
                  <c:v>2375.4882799999987</c:v>
                </c:pt>
                <c:pt idx="25202">
                  <c:v>2375.4882799999987</c:v>
                </c:pt>
                <c:pt idx="25203">
                  <c:v>2375.4882799999987</c:v>
                </c:pt>
                <c:pt idx="25204">
                  <c:v>2375.4882799999987</c:v>
                </c:pt>
                <c:pt idx="25205">
                  <c:v>2375.4882799999987</c:v>
                </c:pt>
                <c:pt idx="25206">
                  <c:v>2375.4882799999987</c:v>
                </c:pt>
                <c:pt idx="25207">
                  <c:v>2375.4882799999987</c:v>
                </c:pt>
                <c:pt idx="25208">
                  <c:v>2375.4882799999987</c:v>
                </c:pt>
                <c:pt idx="25209">
                  <c:v>2375.4882799999987</c:v>
                </c:pt>
                <c:pt idx="25210">
                  <c:v>2375.4882799999987</c:v>
                </c:pt>
                <c:pt idx="25211">
                  <c:v>2375.4882799999987</c:v>
                </c:pt>
                <c:pt idx="25212">
                  <c:v>2375.4882799999987</c:v>
                </c:pt>
                <c:pt idx="25213">
                  <c:v>2375.4882799999987</c:v>
                </c:pt>
                <c:pt idx="25214">
                  <c:v>2375.4882799999987</c:v>
                </c:pt>
                <c:pt idx="25215">
                  <c:v>2375.4882799999987</c:v>
                </c:pt>
                <c:pt idx="25216">
                  <c:v>2375.4882799999987</c:v>
                </c:pt>
                <c:pt idx="25217">
                  <c:v>2375.4882799999987</c:v>
                </c:pt>
                <c:pt idx="25218">
                  <c:v>2375.4882799999987</c:v>
                </c:pt>
                <c:pt idx="25219">
                  <c:v>2375.4882799999987</c:v>
                </c:pt>
                <c:pt idx="25220">
                  <c:v>2375.4882799999987</c:v>
                </c:pt>
                <c:pt idx="25221">
                  <c:v>2375.4882799999987</c:v>
                </c:pt>
                <c:pt idx="25222">
                  <c:v>2375.4882799999987</c:v>
                </c:pt>
                <c:pt idx="25223">
                  <c:v>2375.4882799999987</c:v>
                </c:pt>
                <c:pt idx="25224">
                  <c:v>2375.4882799999987</c:v>
                </c:pt>
                <c:pt idx="25225">
                  <c:v>2375.4882799999987</c:v>
                </c:pt>
                <c:pt idx="25226">
                  <c:v>2375.4882799999987</c:v>
                </c:pt>
                <c:pt idx="25227">
                  <c:v>2375.4882799999987</c:v>
                </c:pt>
                <c:pt idx="25228">
                  <c:v>2375.4882799999987</c:v>
                </c:pt>
                <c:pt idx="25229">
                  <c:v>2375.4882799999987</c:v>
                </c:pt>
                <c:pt idx="25230">
                  <c:v>2375.4882799999987</c:v>
                </c:pt>
                <c:pt idx="25231">
                  <c:v>2375.4882799999987</c:v>
                </c:pt>
                <c:pt idx="25232">
                  <c:v>2375.4882799999987</c:v>
                </c:pt>
                <c:pt idx="25233">
                  <c:v>2375.4882799999987</c:v>
                </c:pt>
                <c:pt idx="25234">
                  <c:v>2375.4882799999987</c:v>
                </c:pt>
                <c:pt idx="25235">
                  <c:v>2375.4882799999987</c:v>
                </c:pt>
                <c:pt idx="25236">
                  <c:v>2375.4882799999987</c:v>
                </c:pt>
                <c:pt idx="25237">
                  <c:v>2375.4882799999987</c:v>
                </c:pt>
                <c:pt idx="25238">
                  <c:v>2375.4882799999987</c:v>
                </c:pt>
                <c:pt idx="25239">
                  <c:v>2375.4882799999987</c:v>
                </c:pt>
                <c:pt idx="25240">
                  <c:v>2375.4882799999987</c:v>
                </c:pt>
                <c:pt idx="25241">
                  <c:v>2375.4882799999987</c:v>
                </c:pt>
                <c:pt idx="25242">
                  <c:v>2375.4882799999987</c:v>
                </c:pt>
                <c:pt idx="25243">
                  <c:v>2375.4882799999987</c:v>
                </c:pt>
                <c:pt idx="25244">
                  <c:v>2375.4882799999987</c:v>
                </c:pt>
                <c:pt idx="25245">
                  <c:v>2375.4882799999987</c:v>
                </c:pt>
                <c:pt idx="25246">
                  <c:v>2375.4882799999987</c:v>
                </c:pt>
                <c:pt idx="25247">
                  <c:v>2375.4882799999987</c:v>
                </c:pt>
                <c:pt idx="25248">
                  <c:v>2375.4882799999987</c:v>
                </c:pt>
                <c:pt idx="25249">
                  <c:v>2375.4882799999987</c:v>
                </c:pt>
                <c:pt idx="25250">
                  <c:v>2375.4882799999987</c:v>
                </c:pt>
                <c:pt idx="25251">
                  <c:v>2375.4882799999987</c:v>
                </c:pt>
                <c:pt idx="25252">
                  <c:v>2375.4882799999987</c:v>
                </c:pt>
                <c:pt idx="25253">
                  <c:v>2375.4882799999987</c:v>
                </c:pt>
                <c:pt idx="25254">
                  <c:v>2375.4882799999987</c:v>
                </c:pt>
                <c:pt idx="25255">
                  <c:v>2375.4882799999987</c:v>
                </c:pt>
                <c:pt idx="25256">
                  <c:v>2375.4882799999987</c:v>
                </c:pt>
                <c:pt idx="25257">
                  <c:v>2375.4882799999987</c:v>
                </c:pt>
                <c:pt idx="25258">
                  <c:v>2375.4882799999987</c:v>
                </c:pt>
                <c:pt idx="25259">
                  <c:v>2375.4882799999987</c:v>
                </c:pt>
                <c:pt idx="25260">
                  <c:v>2375.4882799999987</c:v>
                </c:pt>
                <c:pt idx="25261">
                  <c:v>2375.4882799999987</c:v>
                </c:pt>
                <c:pt idx="25262">
                  <c:v>2375.4882799999987</c:v>
                </c:pt>
                <c:pt idx="25263">
                  <c:v>2375.4882799999987</c:v>
                </c:pt>
                <c:pt idx="25264">
                  <c:v>2375.4882799999987</c:v>
                </c:pt>
                <c:pt idx="25265">
                  <c:v>2375.4882799999987</c:v>
                </c:pt>
                <c:pt idx="25266">
                  <c:v>2375.4882799999987</c:v>
                </c:pt>
                <c:pt idx="25267">
                  <c:v>2375.4882799999987</c:v>
                </c:pt>
                <c:pt idx="25268">
                  <c:v>2375.4882799999987</c:v>
                </c:pt>
                <c:pt idx="25269">
                  <c:v>2375.4882799999987</c:v>
                </c:pt>
                <c:pt idx="25270">
                  <c:v>2375.4882799999987</c:v>
                </c:pt>
                <c:pt idx="25271">
                  <c:v>2375.4882799999987</c:v>
                </c:pt>
                <c:pt idx="25272">
                  <c:v>2375.4882799999987</c:v>
                </c:pt>
                <c:pt idx="25273">
                  <c:v>2375.4882799999987</c:v>
                </c:pt>
                <c:pt idx="25274">
                  <c:v>2375.4882799999987</c:v>
                </c:pt>
                <c:pt idx="25275">
                  <c:v>2375.4882799999987</c:v>
                </c:pt>
                <c:pt idx="25276">
                  <c:v>2375.4882799999987</c:v>
                </c:pt>
                <c:pt idx="25277">
                  <c:v>2375.4882799999987</c:v>
                </c:pt>
                <c:pt idx="25278">
                  <c:v>2375.4882799999987</c:v>
                </c:pt>
                <c:pt idx="25279">
                  <c:v>2375.4882799999987</c:v>
                </c:pt>
                <c:pt idx="25280">
                  <c:v>2375.4882799999987</c:v>
                </c:pt>
                <c:pt idx="25281">
                  <c:v>2375.4882799999987</c:v>
                </c:pt>
                <c:pt idx="25282">
                  <c:v>2375.4882799999987</c:v>
                </c:pt>
                <c:pt idx="25283">
                  <c:v>2375.4882799999987</c:v>
                </c:pt>
                <c:pt idx="25284">
                  <c:v>2375.4882799999987</c:v>
                </c:pt>
                <c:pt idx="25285">
                  <c:v>2375.4882799999987</c:v>
                </c:pt>
                <c:pt idx="25286">
                  <c:v>2375.4882799999987</c:v>
                </c:pt>
                <c:pt idx="25287">
                  <c:v>2375.4882799999987</c:v>
                </c:pt>
                <c:pt idx="25288">
                  <c:v>2375.4882799999987</c:v>
                </c:pt>
                <c:pt idx="25289">
                  <c:v>2375.4882799999987</c:v>
                </c:pt>
                <c:pt idx="25290">
                  <c:v>2375.4882799999987</c:v>
                </c:pt>
                <c:pt idx="25291">
                  <c:v>2375.4882799999987</c:v>
                </c:pt>
                <c:pt idx="25292">
                  <c:v>2375.4882799999987</c:v>
                </c:pt>
                <c:pt idx="25293">
                  <c:v>2375.4882799999987</c:v>
                </c:pt>
                <c:pt idx="25294">
                  <c:v>2375.4882799999987</c:v>
                </c:pt>
                <c:pt idx="25295">
                  <c:v>2375.4882799999987</c:v>
                </c:pt>
                <c:pt idx="25296">
                  <c:v>2375.4882799999987</c:v>
                </c:pt>
                <c:pt idx="25297">
                  <c:v>2375.4882799999987</c:v>
                </c:pt>
                <c:pt idx="25298">
                  <c:v>2375.4882799999987</c:v>
                </c:pt>
                <c:pt idx="25299">
                  <c:v>2375.4882799999987</c:v>
                </c:pt>
                <c:pt idx="25300">
                  <c:v>2375.4882799999987</c:v>
                </c:pt>
                <c:pt idx="25301">
                  <c:v>2375.4882799999987</c:v>
                </c:pt>
                <c:pt idx="25302">
                  <c:v>2375.4882799999987</c:v>
                </c:pt>
                <c:pt idx="25303">
                  <c:v>2375.4882799999987</c:v>
                </c:pt>
                <c:pt idx="25304">
                  <c:v>2375.4882799999987</c:v>
                </c:pt>
                <c:pt idx="25305">
                  <c:v>2375.4882799999987</c:v>
                </c:pt>
                <c:pt idx="25306">
                  <c:v>2375.4882799999987</c:v>
                </c:pt>
                <c:pt idx="25307">
                  <c:v>2375.4882799999987</c:v>
                </c:pt>
                <c:pt idx="25308">
                  <c:v>2375.4882799999987</c:v>
                </c:pt>
                <c:pt idx="25309">
                  <c:v>2375.4882799999987</c:v>
                </c:pt>
                <c:pt idx="25310">
                  <c:v>2375.4882799999987</c:v>
                </c:pt>
                <c:pt idx="25311">
                  <c:v>2375.4882799999987</c:v>
                </c:pt>
                <c:pt idx="25312">
                  <c:v>2375.4882799999987</c:v>
                </c:pt>
                <c:pt idx="25313">
                  <c:v>2375.4882799999987</c:v>
                </c:pt>
                <c:pt idx="25314">
                  <c:v>2375.4882799999987</c:v>
                </c:pt>
                <c:pt idx="25315">
                  <c:v>2375.4882799999987</c:v>
                </c:pt>
                <c:pt idx="25316">
                  <c:v>2375.4882799999987</c:v>
                </c:pt>
                <c:pt idx="25317">
                  <c:v>2375.4882799999987</c:v>
                </c:pt>
                <c:pt idx="25318">
                  <c:v>2375.4882799999987</c:v>
                </c:pt>
                <c:pt idx="25319">
                  <c:v>2375.4882799999987</c:v>
                </c:pt>
                <c:pt idx="25320">
                  <c:v>2375.4882799999987</c:v>
                </c:pt>
                <c:pt idx="25321">
                  <c:v>2375.4882799999987</c:v>
                </c:pt>
                <c:pt idx="25322">
                  <c:v>2375.4882799999987</c:v>
                </c:pt>
                <c:pt idx="25323">
                  <c:v>2375.4882799999987</c:v>
                </c:pt>
                <c:pt idx="25324">
                  <c:v>2375.4882799999987</c:v>
                </c:pt>
                <c:pt idx="25325">
                  <c:v>2375.4882799999987</c:v>
                </c:pt>
                <c:pt idx="25326">
                  <c:v>2375.4882799999987</c:v>
                </c:pt>
                <c:pt idx="25327">
                  <c:v>2375.4882799999987</c:v>
                </c:pt>
                <c:pt idx="25328">
                  <c:v>2375.4882799999987</c:v>
                </c:pt>
                <c:pt idx="25329">
                  <c:v>2375.4882799999987</c:v>
                </c:pt>
                <c:pt idx="25330">
                  <c:v>2375.4882799999987</c:v>
                </c:pt>
                <c:pt idx="25331">
                  <c:v>2375.4882799999987</c:v>
                </c:pt>
                <c:pt idx="25332">
                  <c:v>2375.4882799999987</c:v>
                </c:pt>
                <c:pt idx="25333">
                  <c:v>2375.4882799999987</c:v>
                </c:pt>
                <c:pt idx="25334">
                  <c:v>2375.4882799999987</c:v>
                </c:pt>
                <c:pt idx="25335">
                  <c:v>2375.4882799999987</c:v>
                </c:pt>
                <c:pt idx="25336">
                  <c:v>2375.4882799999987</c:v>
                </c:pt>
                <c:pt idx="25337">
                  <c:v>2375.4882799999987</c:v>
                </c:pt>
                <c:pt idx="25338">
                  <c:v>2375.4882799999987</c:v>
                </c:pt>
                <c:pt idx="25339">
                  <c:v>2375.4882799999987</c:v>
                </c:pt>
                <c:pt idx="25340">
                  <c:v>2375.4882799999987</c:v>
                </c:pt>
                <c:pt idx="25341">
                  <c:v>2375.4882799999987</c:v>
                </c:pt>
                <c:pt idx="25342">
                  <c:v>2375.4882799999987</c:v>
                </c:pt>
                <c:pt idx="25343">
                  <c:v>2375.4882799999987</c:v>
                </c:pt>
                <c:pt idx="25344">
                  <c:v>2375.4882799999987</c:v>
                </c:pt>
                <c:pt idx="25345">
                  <c:v>2375.4882799999987</c:v>
                </c:pt>
                <c:pt idx="25346">
                  <c:v>2375.4882799999987</c:v>
                </c:pt>
                <c:pt idx="25347">
                  <c:v>2375.4882799999987</c:v>
                </c:pt>
                <c:pt idx="25348">
                  <c:v>2375.4882799999987</c:v>
                </c:pt>
                <c:pt idx="25349">
                  <c:v>2375.4882799999987</c:v>
                </c:pt>
                <c:pt idx="25350">
                  <c:v>2375.4882799999987</c:v>
                </c:pt>
                <c:pt idx="25351">
                  <c:v>2375.4882799999987</c:v>
                </c:pt>
                <c:pt idx="25352">
                  <c:v>2375.4882799999987</c:v>
                </c:pt>
                <c:pt idx="25353">
                  <c:v>2375.4882799999987</c:v>
                </c:pt>
                <c:pt idx="25354">
                  <c:v>2375.4882799999987</c:v>
                </c:pt>
                <c:pt idx="25355">
                  <c:v>2375.4882799999987</c:v>
                </c:pt>
                <c:pt idx="25356">
                  <c:v>2375.4882799999987</c:v>
                </c:pt>
                <c:pt idx="25357">
                  <c:v>2375.4882799999987</c:v>
                </c:pt>
                <c:pt idx="25358">
                  <c:v>2375.4882799999987</c:v>
                </c:pt>
                <c:pt idx="25359">
                  <c:v>2375.4882799999987</c:v>
                </c:pt>
                <c:pt idx="25360">
                  <c:v>2375.4882799999987</c:v>
                </c:pt>
                <c:pt idx="25361">
                  <c:v>2375.4882799999987</c:v>
                </c:pt>
                <c:pt idx="25362">
                  <c:v>2375.4882799999987</c:v>
                </c:pt>
                <c:pt idx="25363">
                  <c:v>2375.4882799999987</c:v>
                </c:pt>
                <c:pt idx="25364">
                  <c:v>2375.4882799999987</c:v>
                </c:pt>
                <c:pt idx="25365">
                  <c:v>2375.4882799999987</c:v>
                </c:pt>
                <c:pt idx="25366">
                  <c:v>2375.4882799999987</c:v>
                </c:pt>
                <c:pt idx="25367">
                  <c:v>2375.4882799999987</c:v>
                </c:pt>
                <c:pt idx="25368">
                  <c:v>2375.4882799999987</c:v>
                </c:pt>
                <c:pt idx="25369">
                  <c:v>2375.4882799999987</c:v>
                </c:pt>
                <c:pt idx="25370">
                  <c:v>2375.4882799999987</c:v>
                </c:pt>
                <c:pt idx="25371">
                  <c:v>2375.4882799999987</c:v>
                </c:pt>
                <c:pt idx="25372">
                  <c:v>2375.4882799999987</c:v>
                </c:pt>
                <c:pt idx="25373">
                  <c:v>2375.4882799999987</c:v>
                </c:pt>
                <c:pt idx="25374">
                  <c:v>2377.9296899999981</c:v>
                </c:pt>
                <c:pt idx="25375">
                  <c:v>2375.4882799999987</c:v>
                </c:pt>
                <c:pt idx="25376">
                  <c:v>2375.4882799999987</c:v>
                </c:pt>
                <c:pt idx="25377">
                  <c:v>2375.4882799999987</c:v>
                </c:pt>
                <c:pt idx="25378">
                  <c:v>2375.4882799999987</c:v>
                </c:pt>
                <c:pt idx="25379">
                  <c:v>2375.4882799999987</c:v>
                </c:pt>
                <c:pt idx="25380">
                  <c:v>2375.4882799999987</c:v>
                </c:pt>
                <c:pt idx="25381">
                  <c:v>2375.4882799999987</c:v>
                </c:pt>
                <c:pt idx="25382">
                  <c:v>2375.4882799999987</c:v>
                </c:pt>
                <c:pt idx="25383">
                  <c:v>2375.4882799999987</c:v>
                </c:pt>
                <c:pt idx="25384">
                  <c:v>2375.4882799999987</c:v>
                </c:pt>
                <c:pt idx="25385">
                  <c:v>2377.9296899999981</c:v>
                </c:pt>
                <c:pt idx="25386">
                  <c:v>2375.4882799999987</c:v>
                </c:pt>
                <c:pt idx="25387">
                  <c:v>2375.4882799999987</c:v>
                </c:pt>
                <c:pt idx="25388">
                  <c:v>2375.4882799999987</c:v>
                </c:pt>
                <c:pt idx="25389">
                  <c:v>2375.4882799999987</c:v>
                </c:pt>
                <c:pt idx="25390">
                  <c:v>2375.4882799999987</c:v>
                </c:pt>
                <c:pt idx="25391">
                  <c:v>2375.4882799999987</c:v>
                </c:pt>
                <c:pt idx="25392">
                  <c:v>2375.4882799999987</c:v>
                </c:pt>
                <c:pt idx="25393">
                  <c:v>2375.4882799999987</c:v>
                </c:pt>
                <c:pt idx="25394">
                  <c:v>2375.4882799999987</c:v>
                </c:pt>
                <c:pt idx="25395">
                  <c:v>2375.4882799999987</c:v>
                </c:pt>
                <c:pt idx="25396">
                  <c:v>2375.4882799999987</c:v>
                </c:pt>
                <c:pt idx="25397">
                  <c:v>2375.4882799999987</c:v>
                </c:pt>
                <c:pt idx="25398">
                  <c:v>2375.4882799999987</c:v>
                </c:pt>
                <c:pt idx="25399">
                  <c:v>2375.4882799999987</c:v>
                </c:pt>
                <c:pt idx="25400">
                  <c:v>2375.4882799999987</c:v>
                </c:pt>
                <c:pt idx="25401">
                  <c:v>2375.4882799999987</c:v>
                </c:pt>
                <c:pt idx="25402">
                  <c:v>2375.4882799999987</c:v>
                </c:pt>
                <c:pt idx="25403">
                  <c:v>2375.4882799999987</c:v>
                </c:pt>
                <c:pt idx="25404">
                  <c:v>2375.4882799999987</c:v>
                </c:pt>
                <c:pt idx="25405">
                  <c:v>2375.4882799999987</c:v>
                </c:pt>
                <c:pt idx="25406">
                  <c:v>2375.4882799999987</c:v>
                </c:pt>
                <c:pt idx="25407">
                  <c:v>2375.4882799999987</c:v>
                </c:pt>
                <c:pt idx="25408">
                  <c:v>2375.4882799999987</c:v>
                </c:pt>
                <c:pt idx="25409">
                  <c:v>2375.4882799999987</c:v>
                </c:pt>
                <c:pt idx="25410">
                  <c:v>2375.4882799999987</c:v>
                </c:pt>
                <c:pt idx="25411">
                  <c:v>2375.4882799999987</c:v>
                </c:pt>
                <c:pt idx="25412">
                  <c:v>2375.4882799999987</c:v>
                </c:pt>
                <c:pt idx="25413">
                  <c:v>2375.4882799999987</c:v>
                </c:pt>
                <c:pt idx="25414">
                  <c:v>2375.4882799999987</c:v>
                </c:pt>
                <c:pt idx="25415">
                  <c:v>2375.4882799999987</c:v>
                </c:pt>
                <c:pt idx="25416">
                  <c:v>2375.4882799999987</c:v>
                </c:pt>
                <c:pt idx="25417">
                  <c:v>2375.4882799999987</c:v>
                </c:pt>
                <c:pt idx="25418">
                  <c:v>2375.4882799999987</c:v>
                </c:pt>
                <c:pt idx="25419">
                  <c:v>2375.4882799999987</c:v>
                </c:pt>
                <c:pt idx="25420">
                  <c:v>2375.4882799999987</c:v>
                </c:pt>
                <c:pt idx="25421">
                  <c:v>2375.4882799999987</c:v>
                </c:pt>
                <c:pt idx="25422">
                  <c:v>2375.4882799999987</c:v>
                </c:pt>
                <c:pt idx="25423">
                  <c:v>2375.4882799999987</c:v>
                </c:pt>
                <c:pt idx="25424">
                  <c:v>2375.4882799999987</c:v>
                </c:pt>
                <c:pt idx="25425">
                  <c:v>2375.4882799999987</c:v>
                </c:pt>
                <c:pt idx="25426">
                  <c:v>2375.4882799999987</c:v>
                </c:pt>
                <c:pt idx="25427">
                  <c:v>2375.4882799999987</c:v>
                </c:pt>
                <c:pt idx="25428">
                  <c:v>2375.4882799999987</c:v>
                </c:pt>
                <c:pt idx="25429">
                  <c:v>2375.4882799999987</c:v>
                </c:pt>
                <c:pt idx="25430">
                  <c:v>2375.4882799999987</c:v>
                </c:pt>
                <c:pt idx="25431">
                  <c:v>2375.4882799999987</c:v>
                </c:pt>
                <c:pt idx="25432">
                  <c:v>2375.4882799999987</c:v>
                </c:pt>
                <c:pt idx="25433">
                  <c:v>2375.4882799999987</c:v>
                </c:pt>
                <c:pt idx="25434">
                  <c:v>2375.4882799999987</c:v>
                </c:pt>
                <c:pt idx="25435">
                  <c:v>2375.4882799999987</c:v>
                </c:pt>
                <c:pt idx="25436">
                  <c:v>2375.4882799999987</c:v>
                </c:pt>
                <c:pt idx="25437">
                  <c:v>2375.4882799999987</c:v>
                </c:pt>
                <c:pt idx="25438">
                  <c:v>2375.4882799999987</c:v>
                </c:pt>
                <c:pt idx="25439">
                  <c:v>2375.4882799999987</c:v>
                </c:pt>
                <c:pt idx="25440">
                  <c:v>2375.4882799999987</c:v>
                </c:pt>
                <c:pt idx="25441">
                  <c:v>2375.4882799999987</c:v>
                </c:pt>
                <c:pt idx="25442">
                  <c:v>2375.4882799999987</c:v>
                </c:pt>
                <c:pt idx="25443">
                  <c:v>2375.4882799999987</c:v>
                </c:pt>
                <c:pt idx="25444">
                  <c:v>2375.4882799999987</c:v>
                </c:pt>
                <c:pt idx="25445">
                  <c:v>2375.4882799999987</c:v>
                </c:pt>
                <c:pt idx="25446">
                  <c:v>2375.4882799999987</c:v>
                </c:pt>
                <c:pt idx="25447">
                  <c:v>2375.4882799999987</c:v>
                </c:pt>
                <c:pt idx="25448">
                  <c:v>2375.4882799999987</c:v>
                </c:pt>
                <c:pt idx="25449">
                  <c:v>2375.4882799999987</c:v>
                </c:pt>
                <c:pt idx="25450">
                  <c:v>2375.4882799999987</c:v>
                </c:pt>
                <c:pt idx="25451">
                  <c:v>2375.4882799999987</c:v>
                </c:pt>
                <c:pt idx="25452">
                  <c:v>2375.4882799999987</c:v>
                </c:pt>
                <c:pt idx="25453">
                  <c:v>2375.4882799999987</c:v>
                </c:pt>
                <c:pt idx="25454">
                  <c:v>2375.4882799999987</c:v>
                </c:pt>
                <c:pt idx="25455">
                  <c:v>2375.4882799999987</c:v>
                </c:pt>
                <c:pt idx="25456">
                  <c:v>2375.4882799999987</c:v>
                </c:pt>
                <c:pt idx="25457">
                  <c:v>2375.4882799999987</c:v>
                </c:pt>
                <c:pt idx="25458">
                  <c:v>2375.4882799999987</c:v>
                </c:pt>
                <c:pt idx="25459">
                  <c:v>2375.4882799999987</c:v>
                </c:pt>
                <c:pt idx="25460">
                  <c:v>2375.4882799999987</c:v>
                </c:pt>
                <c:pt idx="25461">
                  <c:v>2375.4882799999987</c:v>
                </c:pt>
                <c:pt idx="25462">
                  <c:v>2375.4882799999987</c:v>
                </c:pt>
                <c:pt idx="25463">
                  <c:v>2375.4882799999987</c:v>
                </c:pt>
                <c:pt idx="25464">
                  <c:v>2375.4882799999987</c:v>
                </c:pt>
                <c:pt idx="25465">
                  <c:v>2375.4882799999987</c:v>
                </c:pt>
                <c:pt idx="25466">
                  <c:v>2375.4882799999987</c:v>
                </c:pt>
                <c:pt idx="25467">
                  <c:v>2375.4882799999987</c:v>
                </c:pt>
                <c:pt idx="25468">
                  <c:v>2375.4882799999987</c:v>
                </c:pt>
                <c:pt idx="25469">
                  <c:v>2375.4882799999987</c:v>
                </c:pt>
                <c:pt idx="25470">
                  <c:v>2375.4882799999987</c:v>
                </c:pt>
                <c:pt idx="25471">
                  <c:v>2375.4882799999987</c:v>
                </c:pt>
                <c:pt idx="25472">
                  <c:v>2375.4882799999987</c:v>
                </c:pt>
                <c:pt idx="25473">
                  <c:v>2375.4882799999987</c:v>
                </c:pt>
                <c:pt idx="25474">
                  <c:v>2375.4882799999987</c:v>
                </c:pt>
                <c:pt idx="25475">
                  <c:v>2375.4882799999987</c:v>
                </c:pt>
                <c:pt idx="25476">
                  <c:v>2375.4882799999987</c:v>
                </c:pt>
                <c:pt idx="25477">
                  <c:v>2375.4882799999987</c:v>
                </c:pt>
                <c:pt idx="25478">
                  <c:v>2375.4882799999987</c:v>
                </c:pt>
                <c:pt idx="25479">
                  <c:v>2375.4882799999987</c:v>
                </c:pt>
                <c:pt idx="25480">
                  <c:v>2375.4882799999987</c:v>
                </c:pt>
                <c:pt idx="25481">
                  <c:v>2375.4882799999987</c:v>
                </c:pt>
                <c:pt idx="25482">
                  <c:v>2375.4882799999987</c:v>
                </c:pt>
                <c:pt idx="25483">
                  <c:v>2375.4882799999987</c:v>
                </c:pt>
                <c:pt idx="25484">
                  <c:v>2375.4882799999987</c:v>
                </c:pt>
                <c:pt idx="25485">
                  <c:v>2375.4882799999987</c:v>
                </c:pt>
                <c:pt idx="25486">
                  <c:v>2375.4882799999987</c:v>
                </c:pt>
                <c:pt idx="25487">
                  <c:v>2375.4882799999987</c:v>
                </c:pt>
                <c:pt idx="25488">
                  <c:v>2375.4882799999987</c:v>
                </c:pt>
                <c:pt idx="25489">
                  <c:v>2375.4882799999987</c:v>
                </c:pt>
                <c:pt idx="25490">
                  <c:v>2375.4882799999987</c:v>
                </c:pt>
                <c:pt idx="25491">
                  <c:v>2375.4882799999987</c:v>
                </c:pt>
                <c:pt idx="25492">
                  <c:v>2375.4882799999987</c:v>
                </c:pt>
                <c:pt idx="25493">
                  <c:v>2375.4882799999987</c:v>
                </c:pt>
                <c:pt idx="25494">
                  <c:v>2375.4882799999987</c:v>
                </c:pt>
                <c:pt idx="25495">
                  <c:v>2375.4882799999987</c:v>
                </c:pt>
                <c:pt idx="25496">
                  <c:v>2375.4882799999987</c:v>
                </c:pt>
                <c:pt idx="25497">
                  <c:v>2375.4882799999987</c:v>
                </c:pt>
                <c:pt idx="25498">
                  <c:v>2375.4882799999987</c:v>
                </c:pt>
                <c:pt idx="25499">
                  <c:v>2375.4882799999987</c:v>
                </c:pt>
                <c:pt idx="25500">
                  <c:v>2375.4882799999987</c:v>
                </c:pt>
                <c:pt idx="25501">
                  <c:v>2375.4882799999987</c:v>
                </c:pt>
                <c:pt idx="25502">
                  <c:v>2375.4882799999987</c:v>
                </c:pt>
                <c:pt idx="25503">
                  <c:v>2375.4882799999987</c:v>
                </c:pt>
                <c:pt idx="25504">
                  <c:v>2375.4882799999987</c:v>
                </c:pt>
                <c:pt idx="25505">
                  <c:v>2375.4882799999987</c:v>
                </c:pt>
                <c:pt idx="25506">
                  <c:v>2375.4882799999987</c:v>
                </c:pt>
                <c:pt idx="25507">
                  <c:v>2375.4882799999987</c:v>
                </c:pt>
                <c:pt idx="25508">
                  <c:v>2375.4882799999987</c:v>
                </c:pt>
                <c:pt idx="25509">
                  <c:v>2375.4882799999987</c:v>
                </c:pt>
                <c:pt idx="25510">
                  <c:v>2375.4882799999987</c:v>
                </c:pt>
                <c:pt idx="25511">
                  <c:v>2375.4882799999987</c:v>
                </c:pt>
                <c:pt idx="25512">
                  <c:v>2375.4882799999987</c:v>
                </c:pt>
                <c:pt idx="25513">
                  <c:v>2375.4882799999987</c:v>
                </c:pt>
                <c:pt idx="25514">
                  <c:v>2375.4882799999987</c:v>
                </c:pt>
                <c:pt idx="25515">
                  <c:v>2375.4882799999987</c:v>
                </c:pt>
                <c:pt idx="25516">
                  <c:v>2375.4882799999987</c:v>
                </c:pt>
                <c:pt idx="25517">
                  <c:v>2375.4882799999987</c:v>
                </c:pt>
                <c:pt idx="25518">
                  <c:v>2375.4882799999987</c:v>
                </c:pt>
                <c:pt idx="25519">
                  <c:v>2375.4882799999987</c:v>
                </c:pt>
                <c:pt idx="25520">
                  <c:v>2375.4882799999987</c:v>
                </c:pt>
                <c:pt idx="25521">
                  <c:v>2375.4882799999987</c:v>
                </c:pt>
                <c:pt idx="25522">
                  <c:v>2375.4882799999987</c:v>
                </c:pt>
                <c:pt idx="25523">
                  <c:v>2375.4882799999987</c:v>
                </c:pt>
                <c:pt idx="25524">
                  <c:v>2375.4882799999987</c:v>
                </c:pt>
                <c:pt idx="25525">
                  <c:v>2375.4882799999987</c:v>
                </c:pt>
                <c:pt idx="25526">
                  <c:v>2375.4882799999987</c:v>
                </c:pt>
                <c:pt idx="25527">
                  <c:v>2375.4882799999987</c:v>
                </c:pt>
                <c:pt idx="25528">
                  <c:v>2375.4882799999987</c:v>
                </c:pt>
                <c:pt idx="25529">
                  <c:v>2375.4882799999987</c:v>
                </c:pt>
                <c:pt idx="25530">
                  <c:v>2375.4882799999987</c:v>
                </c:pt>
                <c:pt idx="25531">
                  <c:v>2375.4882799999987</c:v>
                </c:pt>
                <c:pt idx="25532">
                  <c:v>2375.4882799999987</c:v>
                </c:pt>
                <c:pt idx="25533">
                  <c:v>2375.4882799999987</c:v>
                </c:pt>
                <c:pt idx="25534">
                  <c:v>2375.4882799999987</c:v>
                </c:pt>
                <c:pt idx="25535">
                  <c:v>2375.4882799999987</c:v>
                </c:pt>
                <c:pt idx="25536">
                  <c:v>2375.4882799999987</c:v>
                </c:pt>
                <c:pt idx="25537">
                  <c:v>2375.4882799999987</c:v>
                </c:pt>
                <c:pt idx="25538">
                  <c:v>2375.4882799999987</c:v>
                </c:pt>
                <c:pt idx="25539">
                  <c:v>2375.4882799999987</c:v>
                </c:pt>
                <c:pt idx="25540">
                  <c:v>2375.4882799999987</c:v>
                </c:pt>
                <c:pt idx="25541">
                  <c:v>2375.4882799999987</c:v>
                </c:pt>
                <c:pt idx="25542">
                  <c:v>2375.4882799999987</c:v>
                </c:pt>
                <c:pt idx="25543">
                  <c:v>2375.4882799999987</c:v>
                </c:pt>
                <c:pt idx="25544">
                  <c:v>2375.4882799999987</c:v>
                </c:pt>
                <c:pt idx="25545">
                  <c:v>2375.4882799999987</c:v>
                </c:pt>
                <c:pt idx="25546">
                  <c:v>2375.4882799999987</c:v>
                </c:pt>
                <c:pt idx="25547">
                  <c:v>2375.4882799999987</c:v>
                </c:pt>
                <c:pt idx="25548">
                  <c:v>2375.4882799999987</c:v>
                </c:pt>
                <c:pt idx="25549">
                  <c:v>2375.4882799999987</c:v>
                </c:pt>
                <c:pt idx="25550">
                  <c:v>2375.4882799999987</c:v>
                </c:pt>
                <c:pt idx="25551">
                  <c:v>2375.4882799999987</c:v>
                </c:pt>
                <c:pt idx="25552">
                  <c:v>2375.4882799999987</c:v>
                </c:pt>
                <c:pt idx="25553">
                  <c:v>2375.4882799999987</c:v>
                </c:pt>
                <c:pt idx="25554">
                  <c:v>2375.4882799999987</c:v>
                </c:pt>
                <c:pt idx="25555">
                  <c:v>2375.4882799999987</c:v>
                </c:pt>
                <c:pt idx="25556">
                  <c:v>2375.4882799999987</c:v>
                </c:pt>
                <c:pt idx="25557">
                  <c:v>2375.4882799999987</c:v>
                </c:pt>
                <c:pt idx="25558">
                  <c:v>2375.4882799999987</c:v>
                </c:pt>
                <c:pt idx="25559">
                  <c:v>2375.4882799999987</c:v>
                </c:pt>
                <c:pt idx="25560">
                  <c:v>2375.4882799999987</c:v>
                </c:pt>
                <c:pt idx="25561">
                  <c:v>2375.4882799999987</c:v>
                </c:pt>
                <c:pt idx="25562">
                  <c:v>2375.4882799999987</c:v>
                </c:pt>
                <c:pt idx="25563">
                  <c:v>2375.4882799999987</c:v>
                </c:pt>
                <c:pt idx="25564">
                  <c:v>2375.4882799999987</c:v>
                </c:pt>
                <c:pt idx="25565">
                  <c:v>2375.4882799999987</c:v>
                </c:pt>
                <c:pt idx="25566">
                  <c:v>2375.4882799999987</c:v>
                </c:pt>
                <c:pt idx="25567">
                  <c:v>2375.4882799999987</c:v>
                </c:pt>
                <c:pt idx="25568">
                  <c:v>2375.4882799999987</c:v>
                </c:pt>
                <c:pt idx="25569">
                  <c:v>2375.4882799999987</c:v>
                </c:pt>
                <c:pt idx="25570">
                  <c:v>2375.4882799999987</c:v>
                </c:pt>
                <c:pt idx="25571">
                  <c:v>2375.4882799999987</c:v>
                </c:pt>
                <c:pt idx="25572">
                  <c:v>2375.4882799999987</c:v>
                </c:pt>
                <c:pt idx="25573">
                  <c:v>2375.4882799999987</c:v>
                </c:pt>
                <c:pt idx="25574">
                  <c:v>2375.4882799999987</c:v>
                </c:pt>
                <c:pt idx="25575">
                  <c:v>2375.4882799999987</c:v>
                </c:pt>
                <c:pt idx="25576">
                  <c:v>2375.4882799999987</c:v>
                </c:pt>
                <c:pt idx="25577">
                  <c:v>2375.4882799999987</c:v>
                </c:pt>
                <c:pt idx="25578">
                  <c:v>2375.4882799999987</c:v>
                </c:pt>
                <c:pt idx="25579">
                  <c:v>2375.4882799999987</c:v>
                </c:pt>
                <c:pt idx="25580">
                  <c:v>2375.4882799999987</c:v>
                </c:pt>
                <c:pt idx="25581">
                  <c:v>2375.4882799999987</c:v>
                </c:pt>
                <c:pt idx="25582">
                  <c:v>2375.4882799999987</c:v>
                </c:pt>
                <c:pt idx="25583">
                  <c:v>2375.4882799999987</c:v>
                </c:pt>
                <c:pt idx="25584">
                  <c:v>2375.4882799999987</c:v>
                </c:pt>
                <c:pt idx="25585">
                  <c:v>2375.4882799999987</c:v>
                </c:pt>
                <c:pt idx="25586">
                  <c:v>2375.4882799999987</c:v>
                </c:pt>
                <c:pt idx="25587">
                  <c:v>2375.4882799999987</c:v>
                </c:pt>
                <c:pt idx="25588">
                  <c:v>2375.4882799999987</c:v>
                </c:pt>
                <c:pt idx="25589">
                  <c:v>2375.4882799999987</c:v>
                </c:pt>
                <c:pt idx="25590">
                  <c:v>2375.4882799999987</c:v>
                </c:pt>
                <c:pt idx="25591">
                  <c:v>2375.4882799999987</c:v>
                </c:pt>
                <c:pt idx="25592">
                  <c:v>2375.4882799999987</c:v>
                </c:pt>
                <c:pt idx="25593">
                  <c:v>2375.4882799999987</c:v>
                </c:pt>
                <c:pt idx="25594">
                  <c:v>2375.4882799999987</c:v>
                </c:pt>
                <c:pt idx="25595">
                  <c:v>2375.4882799999987</c:v>
                </c:pt>
                <c:pt idx="25596">
                  <c:v>2375.4882799999987</c:v>
                </c:pt>
                <c:pt idx="25597">
                  <c:v>2375.4882799999987</c:v>
                </c:pt>
                <c:pt idx="25598">
                  <c:v>2375.4882799999987</c:v>
                </c:pt>
                <c:pt idx="25599">
                  <c:v>2375.4882799999987</c:v>
                </c:pt>
                <c:pt idx="25600">
                  <c:v>2375.4882799999987</c:v>
                </c:pt>
                <c:pt idx="25601">
                  <c:v>2375.4882799999987</c:v>
                </c:pt>
                <c:pt idx="25602">
                  <c:v>2375.4882799999987</c:v>
                </c:pt>
                <c:pt idx="25603">
                  <c:v>2375.4882799999987</c:v>
                </c:pt>
                <c:pt idx="25604">
                  <c:v>2375.4882799999987</c:v>
                </c:pt>
                <c:pt idx="25605">
                  <c:v>2375.4882799999987</c:v>
                </c:pt>
                <c:pt idx="25606">
                  <c:v>2375.4882799999987</c:v>
                </c:pt>
                <c:pt idx="25607">
                  <c:v>2375.4882799999987</c:v>
                </c:pt>
                <c:pt idx="25608">
                  <c:v>2375.4882799999987</c:v>
                </c:pt>
                <c:pt idx="25609">
                  <c:v>2375.4882799999987</c:v>
                </c:pt>
                <c:pt idx="25610">
                  <c:v>2375.4882799999987</c:v>
                </c:pt>
                <c:pt idx="25611">
                  <c:v>2375.4882799999987</c:v>
                </c:pt>
                <c:pt idx="25612">
                  <c:v>2375.4882799999987</c:v>
                </c:pt>
                <c:pt idx="25613">
                  <c:v>2375.4882799999987</c:v>
                </c:pt>
                <c:pt idx="25614">
                  <c:v>2375.4882799999987</c:v>
                </c:pt>
                <c:pt idx="25615">
                  <c:v>2375.4882799999987</c:v>
                </c:pt>
                <c:pt idx="25616">
                  <c:v>2375.4882799999987</c:v>
                </c:pt>
                <c:pt idx="25617">
                  <c:v>2375.4882799999987</c:v>
                </c:pt>
                <c:pt idx="25618">
                  <c:v>2375.4882799999987</c:v>
                </c:pt>
                <c:pt idx="25619">
                  <c:v>2375.4882799999987</c:v>
                </c:pt>
                <c:pt idx="25620">
                  <c:v>2375.4882799999987</c:v>
                </c:pt>
                <c:pt idx="25621">
                  <c:v>2375.4882799999987</c:v>
                </c:pt>
                <c:pt idx="25622">
                  <c:v>2375.4882799999987</c:v>
                </c:pt>
                <c:pt idx="25623">
                  <c:v>2375.4882799999987</c:v>
                </c:pt>
                <c:pt idx="25624">
                  <c:v>2375.4882799999987</c:v>
                </c:pt>
                <c:pt idx="25625">
                  <c:v>2375.4882799999987</c:v>
                </c:pt>
                <c:pt idx="25626">
                  <c:v>2375.4882799999987</c:v>
                </c:pt>
                <c:pt idx="25627">
                  <c:v>2375.4882799999987</c:v>
                </c:pt>
                <c:pt idx="25628">
                  <c:v>2375.4882799999987</c:v>
                </c:pt>
                <c:pt idx="25629">
                  <c:v>2375.4882799999987</c:v>
                </c:pt>
                <c:pt idx="25630">
                  <c:v>2375.4882799999987</c:v>
                </c:pt>
                <c:pt idx="25631">
                  <c:v>2375.4882799999987</c:v>
                </c:pt>
                <c:pt idx="25632">
                  <c:v>2375.4882799999987</c:v>
                </c:pt>
                <c:pt idx="25633">
                  <c:v>2375.4882799999987</c:v>
                </c:pt>
                <c:pt idx="25634">
                  <c:v>2375.4882799999987</c:v>
                </c:pt>
                <c:pt idx="25635">
                  <c:v>2375.4882799999987</c:v>
                </c:pt>
                <c:pt idx="25636">
                  <c:v>2375.4882799999987</c:v>
                </c:pt>
                <c:pt idx="25637">
                  <c:v>2375.4882799999987</c:v>
                </c:pt>
                <c:pt idx="25638">
                  <c:v>2375.4882799999987</c:v>
                </c:pt>
                <c:pt idx="25639">
                  <c:v>2375.4882799999987</c:v>
                </c:pt>
                <c:pt idx="25640">
                  <c:v>2375.4882799999987</c:v>
                </c:pt>
                <c:pt idx="25641">
                  <c:v>2375.4882799999987</c:v>
                </c:pt>
                <c:pt idx="25642">
                  <c:v>2375.4882799999987</c:v>
                </c:pt>
                <c:pt idx="25643">
                  <c:v>2375.4882799999987</c:v>
                </c:pt>
                <c:pt idx="25644">
                  <c:v>2375.4882799999987</c:v>
                </c:pt>
                <c:pt idx="25645">
                  <c:v>2375.4882799999987</c:v>
                </c:pt>
                <c:pt idx="25646">
                  <c:v>2375.4882799999987</c:v>
                </c:pt>
                <c:pt idx="25647">
                  <c:v>2375.4882799999987</c:v>
                </c:pt>
                <c:pt idx="25648">
                  <c:v>2375.4882799999987</c:v>
                </c:pt>
                <c:pt idx="25649">
                  <c:v>2375.4882799999987</c:v>
                </c:pt>
                <c:pt idx="25650">
                  <c:v>2375.4882799999987</c:v>
                </c:pt>
                <c:pt idx="25651">
                  <c:v>2375.4882799999987</c:v>
                </c:pt>
                <c:pt idx="25652">
                  <c:v>2375.4882799999987</c:v>
                </c:pt>
                <c:pt idx="25653">
                  <c:v>2375.4882799999987</c:v>
                </c:pt>
                <c:pt idx="25654">
                  <c:v>2375.4882799999987</c:v>
                </c:pt>
                <c:pt idx="25655">
                  <c:v>2375.4882799999987</c:v>
                </c:pt>
                <c:pt idx="25656">
                  <c:v>2375.4882799999987</c:v>
                </c:pt>
                <c:pt idx="25657">
                  <c:v>2375.4882799999987</c:v>
                </c:pt>
                <c:pt idx="25658">
                  <c:v>2375.4882799999987</c:v>
                </c:pt>
                <c:pt idx="25659">
                  <c:v>2375.4882799999987</c:v>
                </c:pt>
                <c:pt idx="25660">
                  <c:v>2375.4882799999987</c:v>
                </c:pt>
                <c:pt idx="25661">
                  <c:v>2375.4882799999987</c:v>
                </c:pt>
                <c:pt idx="25662">
                  <c:v>2375.4882799999987</c:v>
                </c:pt>
                <c:pt idx="25663">
                  <c:v>2375.4882799999987</c:v>
                </c:pt>
                <c:pt idx="25664">
                  <c:v>2375.4882799999987</c:v>
                </c:pt>
                <c:pt idx="25665">
                  <c:v>2375.4882799999987</c:v>
                </c:pt>
                <c:pt idx="25666">
                  <c:v>2375.4882799999987</c:v>
                </c:pt>
                <c:pt idx="25667">
                  <c:v>2375.4882799999987</c:v>
                </c:pt>
                <c:pt idx="25668">
                  <c:v>2375.4882799999987</c:v>
                </c:pt>
                <c:pt idx="25669">
                  <c:v>2375.4882799999987</c:v>
                </c:pt>
                <c:pt idx="25670">
                  <c:v>2375.4882799999987</c:v>
                </c:pt>
                <c:pt idx="25671">
                  <c:v>2375.4882799999987</c:v>
                </c:pt>
                <c:pt idx="25672">
                  <c:v>2375.4882799999987</c:v>
                </c:pt>
                <c:pt idx="25673">
                  <c:v>2375.4882799999987</c:v>
                </c:pt>
                <c:pt idx="25674">
                  <c:v>2375.4882799999987</c:v>
                </c:pt>
                <c:pt idx="25675">
                  <c:v>2375.4882799999987</c:v>
                </c:pt>
                <c:pt idx="25676">
                  <c:v>2375.4882799999987</c:v>
                </c:pt>
                <c:pt idx="25677">
                  <c:v>2375.4882799999987</c:v>
                </c:pt>
                <c:pt idx="25678">
                  <c:v>2375.4882799999987</c:v>
                </c:pt>
                <c:pt idx="25679">
                  <c:v>2375.4882799999987</c:v>
                </c:pt>
                <c:pt idx="25680">
                  <c:v>2375.4882799999987</c:v>
                </c:pt>
                <c:pt idx="25681">
                  <c:v>2375.4882799999987</c:v>
                </c:pt>
                <c:pt idx="25682">
                  <c:v>2375.4882799999987</c:v>
                </c:pt>
                <c:pt idx="25683">
                  <c:v>2375.4882799999987</c:v>
                </c:pt>
                <c:pt idx="25684">
                  <c:v>2375.4882799999987</c:v>
                </c:pt>
                <c:pt idx="25685">
                  <c:v>2375.4882799999987</c:v>
                </c:pt>
                <c:pt idx="25686">
                  <c:v>2375.4882799999987</c:v>
                </c:pt>
                <c:pt idx="25687">
                  <c:v>2375.4882799999987</c:v>
                </c:pt>
                <c:pt idx="25688">
                  <c:v>2375.4882799999987</c:v>
                </c:pt>
                <c:pt idx="25689">
                  <c:v>2375.4882799999987</c:v>
                </c:pt>
                <c:pt idx="25690">
                  <c:v>2375.4882799999987</c:v>
                </c:pt>
                <c:pt idx="25691">
                  <c:v>2375.4882799999987</c:v>
                </c:pt>
                <c:pt idx="25692">
                  <c:v>2375.4882799999987</c:v>
                </c:pt>
                <c:pt idx="25693">
                  <c:v>2375.4882799999987</c:v>
                </c:pt>
                <c:pt idx="25694">
                  <c:v>2375.4882799999987</c:v>
                </c:pt>
                <c:pt idx="25695">
                  <c:v>2375.4882799999987</c:v>
                </c:pt>
                <c:pt idx="25696">
                  <c:v>2375.4882799999987</c:v>
                </c:pt>
                <c:pt idx="25697">
                  <c:v>2375.4882799999987</c:v>
                </c:pt>
                <c:pt idx="25698">
                  <c:v>2375.4882799999987</c:v>
                </c:pt>
                <c:pt idx="25699">
                  <c:v>2375.4882799999987</c:v>
                </c:pt>
                <c:pt idx="25700">
                  <c:v>2375.4882799999987</c:v>
                </c:pt>
                <c:pt idx="25701">
                  <c:v>2375.4882799999987</c:v>
                </c:pt>
                <c:pt idx="25702">
                  <c:v>2375.4882799999987</c:v>
                </c:pt>
                <c:pt idx="25703">
                  <c:v>2375.4882799999987</c:v>
                </c:pt>
                <c:pt idx="25704">
                  <c:v>2375.4882799999987</c:v>
                </c:pt>
                <c:pt idx="25705">
                  <c:v>2375.4882799999987</c:v>
                </c:pt>
                <c:pt idx="25706">
                  <c:v>2375.4882799999987</c:v>
                </c:pt>
                <c:pt idx="25707">
                  <c:v>2375.4882799999987</c:v>
                </c:pt>
                <c:pt idx="25708">
                  <c:v>2375.4882799999987</c:v>
                </c:pt>
                <c:pt idx="25709">
                  <c:v>2375.4882799999987</c:v>
                </c:pt>
                <c:pt idx="25710">
                  <c:v>2375.4882799999987</c:v>
                </c:pt>
                <c:pt idx="25711">
                  <c:v>2375.4882799999987</c:v>
                </c:pt>
                <c:pt idx="25712">
                  <c:v>2375.4882799999987</c:v>
                </c:pt>
                <c:pt idx="25713">
                  <c:v>2375.4882799999987</c:v>
                </c:pt>
                <c:pt idx="25714">
                  <c:v>2375.4882799999987</c:v>
                </c:pt>
                <c:pt idx="25715">
                  <c:v>2375.4882799999987</c:v>
                </c:pt>
                <c:pt idx="25716">
                  <c:v>2375.4882799999987</c:v>
                </c:pt>
                <c:pt idx="25717">
                  <c:v>2377.9296899999981</c:v>
                </c:pt>
                <c:pt idx="25718">
                  <c:v>2375.4882799999987</c:v>
                </c:pt>
                <c:pt idx="25719">
                  <c:v>2375.4882799999987</c:v>
                </c:pt>
                <c:pt idx="25720">
                  <c:v>2375.4882799999987</c:v>
                </c:pt>
                <c:pt idx="25721">
                  <c:v>2375.4882799999987</c:v>
                </c:pt>
                <c:pt idx="25722">
                  <c:v>2375.4882799999987</c:v>
                </c:pt>
                <c:pt idx="25723">
                  <c:v>2375.4882799999987</c:v>
                </c:pt>
                <c:pt idx="25724">
                  <c:v>2375.4882799999987</c:v>
                </c:pt>
                <c:pt idx="25725">
                  <c:v>2375.4882799999987</c:v>
                </c:pt>
                <c:pt idx="25726">
                  <c:v>2375.4882799999987</c:v>
                </c:pt>
                <c:pt idx="25727">
                  <c:v>2375.4882799999987</c:v>
                </c:pt>
                <c:pt idx="25728">
                  <c:v>2375.4882799999987</c:v>
                </c:pt>
                <c:pt idx="25729">
                  <c:v>2375.4882799999987</c:v>
                </c:pt>
                <c:pt idx="25730">
                  <c:v>2375.4882799999987</c:v>
                </c:pt>
                <c:pt idx="25731">
                  <c:v>2375.4882799999987</c:v>
                </c:pt>
                <c:pt idx="25732">
                  <c:v>2375.4882799999987</c:v>
                </c:pt>
                <c:pt idx="25733">
                  <c:v>2375.4882799999987</c:v>
                </c:pt>
                <c:pt idx="25734">
                  <c:v>2375.4882799999987</c:v>
                </c:pt>
                <c:pt idx="25735">
                  <c:v>2375.4882799999987</c:v>
                </c:pt>
                <c:pt idx="25736">
                  <c:v>2375.4882799999987</c:v>
                </c:pt>
                <c:pt idx="25737">
                  <c:v>2375.4882799999987</c:v>
                </c:pt>
                <c:pt idx="25738">
                  <c:v>2375.4882799999987</c:v>
                </c:pt>
                <c:pt idx="25739">
                  <c:v>2375.4882799999987</c:v>
                </c:pt>
                <c:pt idx="25740">
                  <c:v>2375.4882799999987</c:v>
                </c:pt>
                <c:pt idx="25741">
                  <c:v>2375.4882799999987</c:v>
                </c:pt>
                <c:pt idx="25742">
                  <c:v>2375.4882799999987</c:v>
                </c:pt>
                <c:pt idx="25743">
                  <c:v>2375.4882799999987</c:v>
                </c:pt>
                <c:pt idx="25744">
                  <c:v>2375.4882799999987</c:v>
                </c:pt>
                <c:pt idx="25745">
                  <c:v>2375.4882799999987</c:v>
                </c:pt>
                <c:pt idx="25746">
                  <c:v>2375.4882799999987</c:v>
                </c:pt>
                <c:pt idx="25747">
                  <c:v>2375.4882799999987</c:v>
                </c:pt>
                <c:pt idx="25748">
                  <c:v>2375.4882799999987</c:v>
                </c:pt>
                <c:pt idx="25749">
                  <c:v>2375.4882799999987</c:v>
                </c:pt>
                <c:pt idx="25750">
                  <c:v>2375.4882799999987</c:v>
                </c:pt>
                <c:pt idx="25751">
                  <c:v>2375.4882799999987</c:v>
                </c:pt>
                <c:pt idx="25752">
                  <c:v>2375.4882799999987</c:v>
                </c:pt>
                <c:pt idx="25753">
                  <c:v>2375.4882799999987</c:v>
                </c:pt>
                <c:pt idx="25754">
                  <c:v>2375.4882799999987</c:v>
                </c:pt>
                <c:pt idx="25755">
                  <c:v>2375.4882799999987</c:v>
                </c:pt>
                <c:pt idx="25756">
                  <c:v>2375.4882799999987</c:v>
                </c:pt>
                <c:pt idx="25757">
                  <c:v>2375.4882799999987</c:v>
                </c:pt>
                <c:pt idx="25758">
                  <c:v>2375.4882799999987</c:v>
                </c:pt>
                <c:pt idx="25759">
                  <c:v>2375.4882799999987</c:v>
                </c:pt>
                <c:pt idx="25760">
                  <c:v>2375.4882799999987</c:v>
                </c:pt>
                <c:pt idx="25761">
                  <c:v>2375.4882799999987</c:v>
                </c:pt>
                <c:pt idx="25762">
                  <c:v>2375.4882799999987</c:v>
                </c:pt>
                <c:pt idx="25763">
                  <c:v>2375.4882799999987</c:v>
                </c:pt>
                <c:pt idx="25764">
                  <c:v>2375.4882799999987</c:v>
                </c:pt>
                <c:pt idx="25765">
                  <c:v>2375.4882799999987</c:v>
                </c:pt>
                <c:pt idx="25766">
                  <c:v>2375.4882799999987</c:v>
                </c:pt>
                <c:pt idx="25767">
                  <c:v>2375.4882799999987</c:v>
                </c:pt>
                <c:pt idx="25768">
                  <c:v>2375.4882799999987</c:v>
                </c:pt>
                <c:pt idx="25769">
                  <c:v>2375.4882799999987</c:v>
                </c:pt>
                <c:pt idx="25770">
                  <c:v>2375.4882799999987</c:v>
                </c:pt>
                <c:pt idx="25771">
                  <c:v>2375.4882799999987</c:v>
                </c:pt>
                <c:pt idx="25772">
                  <c:v>2375.4882799999987</c:v>
                </c:pt>
                <c:pt idx="25773">
                  <c:v>2375.4882799999987</c:v>
                </c:pt>
                <c:pt idx="25774">
                  <c:v>2375.4882799999987</c:v>
                </c:pt>
                <c:pt idx="25775">
                  <c:v>2375.4882799999987</c:v>
                </c:pt>
                <c:pt idx="25776">
                  <c:v>2375.4882799999987</c:v>
                </c:pt>
                <c:pt idx="25777">
                  <c:v>2375.4882799999987</c:v>
                </c:pt>
                <c:pt idx="25778">
                  <c:v>2375.4882799999987</c:v>
                </c:pt>
                <c:pt idx="25779">
                  <c:v>2375.4882799999987</c:v>
                </c:pt>
                <c:pt idx="25780">
                  <c:v>2375.4882799999987</c:v>
                </c:pt>
                <c:pt idx="25781">
                  <c:v>2375.4882799999987</c:v>
                </c:pt>
                <c:pt idx="25782">
                  <c:v>2375.4882799999987</c:v>
                </c:pt>
                <c:pt idx="25783">
                  <c:v>2375.4882799999987</c:v>
                </c:pt>
                <c:pt idx="25784">
                  <c:v>2375.4882799999987</c:v>
                </c:pt>
                <c:pt idx="25785">
                  <c:v>2375.4882799999987</c:v>
                </c:pt>
                <c:pt idx="25786">
                  <c:v>2375.4882799999987</c:v>
                </c:pt>
                <c:pt idx="25787">
                  <c:v>2375.4882799999987</c:v>
                </c:pt>
                <c:pt idx="25788">
                  <c:v>2375.4882799999987</c:v>
                </c:pt>
                <c:pt idx="25789">
                  <c:v>2375.4882799999987</c:v>
                </c:pt>
                <c:pt idx="25790">
                  <c:v>2375.4882799999987</c:v>
                </c:pt>
                <c:pt idx="25791">
                  <c:v>2375.4882799999987</c:v>
                </c:pt>
                <c:pt idx="25792">
                  <c:v>2375.4882799999987</c:v>
                </c:pt>
                <c:pt idx="25793">
                  <c:v>2375.4882799999987</c:v>
                </c:pt>
                <c:pt idx="25794">
                  <c:v>2375.4882799999987</c:v>
                </c:pt>
                <c:pt idx="25795">
                  <c:v>2375.4882799999987</c:v>
                </c:pt>
                <c:pt idx="25796">
                  <c:v>2375.4882799999987</c:v>
                </c:pt>
                <c:pt idx="25797">
                  <c:v>2375.4882799999987</c:v>
                </c:pt>
                <c:pt idx="25798">
                  <c:v>2375.4882799999987</c:v>
                </c:pt>
                <c:pt idx="25799">
                  <c:v>2375.4882799999987</c:v>
                </c:pt>
                <c:pt idx="25800">
                  <c:v>2375.4882799999987</c:v>
                </c:pt>
                <c:pt idx="25801">
                  <c:v>2375.4882799999987</c:v>
                </c:pt>
                <c:pt idx="25802">
                  <c:v>2375.4882799999987</c:v>
                </c:pt>
                <c:pt idx="25803">
                  <c:v>2375.4882799999987</c:v>
                </c:pt>
                <c:pt idx="25804">
                  <c:v>2375.4882799999987</c:v>
                </c:pt>
                <c:pt idx="25805">
                  <c:v>2375.4882799999987</c:v>
                </c:pt>
                <c:pt idx="25806">
                  <c:v>2375.4882799999987</c:v>
                </c:pt>
                <c:pt idx="25807">
                  <c:v>2375.4882799999987</c:v>
                </c:pt>
                <c:pt idx="25808">
                  <c:v>2375.4882799999987</c:v>
                </c:pt>
                <c:pt idx="25809">
                  <c:v>2375.4882799999987</c:v>
                </c:pt>
                <c:pt idx="25810">
                  <c:v>2375.4882799999987</c:v>
                </c:pt>
                <c:pt idx="25811">
                  <c:v>2375.4882799999987</c:v>
                </c:pt>
                <c:pt idx="25812">
                  <c:v>2375.4882799999987</c:v>
                </c:pt>
                <c:pt idx="25813">
                  <c:v>2375.4882799999987</c:v>
                </c:pt>
                <c:pt idx="25814">
                  <c:v>2375.4882799999987</c:v>
                </c:pt>
                <c:pt idx="25815">
                  <c:v>2375.4882799999987</c:v>
                </c:pt>
                <c:pt idx="25816">
                  <c:v>2375.4882799999987</c:v>
                </c:pt>
                <c:pt idx="25817">
                  <c:v>2375.4882799999987</c:v>
                </c:pt>
                <c:pt idx="25818">
                  <c:v>2375.4882799999987</c:v>
                </c:pt>
                <c:pt idx="25819">
                  <c:v>2375.4882799999987</c:v>
                </c:pt>
                <c:pt idx="25820">
                  <c:v>2375.4882799999987</c:v>
                </c:pt>
                <c:pt idx="25821">
                  <c:v>2375.4882799999987</c:v>
                </c:pt>
                <c:pt idx="25822">
                  <c:v>2375.4882799999987</c:v>
                </c:pt>
                <c:pt idx="25823">
                  <c:v>2375.4882799999987</c:v>
                </c:pt>
                <c:pt idx="25824">
                  <c:v>2375.4882799999987</c:v>
                </c:pt>
                <c:pt idx="25825">
                  <c:v>2375.4882799999987</c:v>
                </c:pt>
                <c:pt idx="25826">
                  <c:v>2375.4882799999987</c:v>
                </c:pt>
                <c:pt idx="25827">
                  <c:v>2375.4882799999987</c:v>
                </c:pt>
                <c:pt idx="25828">
                  <c:v>2375.4882799999987</c:v>
                </c:pt>
                <c:pt idx="25829">
                  <c:v>2375.4882799999987</c:v>
                </c:pt>
                <c:pt idx="25830">
                  <c:v>2375.4882799999987</c:v>
                </c:pt>
                <c:pt idx="25831">
                  <c:v>2375.4882799999987</c:v>
                </c:pt>
                <c:pt idx="25832">
                  <c:v>2375.4882799999987</c:v>
                </c:pt>
                <c:pt idx="25833">
                  <c:v>2375.4882799999987</c:v>
                </c:pt>
                <c:pt idx="25834">
                  <c:v>2375.4882799999987</c:v>
                </c:pt>
                <c:pt idx="25835">
                  <c:v>2375.4882799999987</c:v>
                </c:pt>
                <c:pt idx="25836">
                  <c:v>2375.4882799999987</c:v>
                </c:pt>
                <c:pt idx="25837">
                  <c:v>2375.4882799999987</c:v>
                </c:pt>
                <c:pt idx="25838">
                  <c:v>2375.4882799999987</c:v>
                </c:pt>
                <c:pt idx="25839">
                  <c:v>2375.4882799999987</c:v>
                </c:pt>
                <c:pt idx="25840">
                  <c:v>2375.4882799999987</c:v>
                </c:pt>
                <c:pt idx="25841">
                  <c:v>2375.4882799999987</c:v>
                </c:pt>
                <c:pt idx="25842">
                  <c:v>2375.4882799999987</c:v>
                </c:pt>
                <c:pt idx="25843">
                  <c:v>2375.4882799999987</c:v>
                </c:pt>
                <c:pt idx="25844">
                  <c:v>2375.4882799999987</c:v>
                </c:pt>
                <c:pt idx="25845">
                  <c:v>2375.4882799999987</c:v>
                </c:pt>
                <c:pt idx="25846">
                  <c:v>2375.4882799999987</c:v>
                </c:pt>
                <c:pt idx="25847">
                  <c:v>2375.4882799999987</c:v>
                </c:pt>
                <c:pt idx="25848">
                  <c:v>2375.4882799999987</c:v>
                </c:pt>
                <c:pt idx="25849">
                  <c:v>2375.4882799999987</c:v>
                </c:pt>
                <c:pt idx="25850">
                  <c:v>2375.4882799999987</c:v>
                </c:pt>
                <c:pt idx="25851">
                  <c:v>2375.4882799999987</c:v>
                </c:pt>
                <c:pt idx="25852">
                  <c:v>2375.4882799999987</c:v>
                </c:pt>
                <c:pt idx="25853">
                  <c:v>2375.4882799999987</c:v>
                </c:pt>
                <c:pt idx="25854">
                  <c:v>2375.4882799999987</c:v>
                </c:pt>
                <c:pt idx="25855">
                  <c:v>2375.4882799999987</c:v>
                </c:pt>
                <c:pt idx="25856">
                  <c:v>2375.4882799999987</c:v>
                </c:pt>
                <c:pt idx="25857">
                  <c:v>2375.4882799999987</c:v>
                </c:pt>
                <c:pt idx="25858">
                  <c:v>2375.4882799999987</c:v>
                </c:pt>
                <c:pt idx="25859">
                  <c:v>2375.4882799999987</c:v>
                </c:pt>
                <c:pt idx="25860">
                  <c:v>2375.4882799999987</c:v>
                </c:pt>
                <c:pt idx="25861">
                  <c:v>2375.4882799999987</c:v>
                </c:pt>
                <c:pt idx="25862">
                  <c:v>2375.4882799999987</c:v>
                </c:pt>
                <c:pt idx="25863">
                  <c:v>2375.4882799999987</c:v>
                </c:pt>
                <c:pt idx="25864">
                  <c:v>2375.4882799999987</c:v>
                </c:pt>
                <c:pt idx="25865">
                  <c:v>2375.4882799999987</c:v>
                </c:pt>
                <c:pt idx="25866">
                  <c:v>2375.4882799999987</c:v>
                </c:pt>
                <c:pt idx="25867">
                  <c:v>2375.4882799999987</c:v>
                </c:pt>
                <c:pt idx="25868">
                  <c:v>2375.4882799999987</c:v>
                </c:pt>
                <c:pt idx="25869">
                  <c:v>2375.4882799999987</c:v>
                </c:pt>
                <c:pt idx="25870">
                  <c:v>2375.4882799999987</c:v>
                </c:pt>
                <c:pt idx="25871">
                  <c:v>2375.4882799999987</c:v>
                </c:pt>
                <c:pt idx="25872">
                  <c:v>2375.4882799999987</c:v>
                </c:pt>
                <c:pt idx="25873">
                  <c:v>2375.4882799999987</c:v>
                </c:pt>
                <c:pt idx="25874">
                  <c:v>2375.4882799999987</c:v>
                </c:pt>
                <c:pt idx="25875">
                  <c:v>2375.4882799999987</c:v>
                </c:pt>
                <c:pt idx="25876">
                  <c:v>2375.4882799999987</c:v>
                </c:pt>
                <c:pt idx="25877">
                  <c:v>2375.4882799999987</c:v>
                </c:pt>
                <c:pt idx="25878">
                  <c:v>2375.4882799999987</c:v>
                </c:pt>
                <c:pt idx="25879">
                  <c:v>2375.4882799999987</c:v>
                </c:pt>
                <c:pt idx="25880">
                  <c:v>2375.4882799999987</c:v>
                </c:pt>
                <c:pt idx="25881">
                  <c:v>2375.4882799999987</c:v>
                </c:pt>
                <c:pt idx="25882">
                  <c:v>2375.4882799999987</c:v>
                </c:pt>
                <c:pt idx="25883">
                  <c:v>2375.4882799999987</c:v>
                </c:pt>
                <c:pt idx="25884">
                  <c:v>2375.4882799999987</c:v>
                </c:pt>
                <c:pt idx="25885">
                  <c:v>2375.4882799999987</c:v>
                </c:pt>
                <c:pt idx="25886">
                  <c:v>2375.4882799999987</c:v>
                </c:pt>
                <c:pt idx="25887">
                  <c:v>2375.4882799999987</c:v>
                </c:pt>
                <c:pt idx="25888">
                  <c:v>2375.4882799999987</c:v>
                </c:pt>
                <c:pt idx="25889">
                  <c:v>2375.4882799999987</c:v>
                </c:pt>
                <c:pt idx="25890">
                  <c:v>2375.4882799999987</c:v>
                </c:pt>
                <c:pt idx="25891">
                  <c:v>2375.4882799999987</c:v>
                </c:pt>
                <c:pt idx="25892">
                  <c:v>2375.4882799999987</c:v>
                </c:pt>
                <c:pt idx="25893">
                  <c:v>2375.4882799999987</c:v>
                </c:pt>
                <c:pt idx="25894">
                  <c:v>2375.4882799999987</c:v>
                </c:pt>
                <c:pt idx="25895">
                  <c:v>2375.4882799999987</c:v>
                </c:pt>
                <c:pt idx="25896">
                  <c:v>2375.4882799999987</c:v>
                </c:pt>
                <c:pt idx="25897">
                  <c:v>2375.4882799999987</c:v>
                </c:pt>
                <c:pt idx="25898">
                  <c:v>2375.4882799999987</c:v>
                </c:pt>
                <c:pt idx="25899">
                  <c:v>2375.4882799999987</c:v>
                </c:pt>
                <c:pt idx="25900">
                  <c:v>2375.4882799999987</c:v>
                </c:pt>
                <c:pt idx="25901">
                  <c:v>2375.4882799999987</c:v>
                </c:pt>
                <c:pt idx="25902">
                  <c:v>2375.4882799999987</c:v>
                </c:pt>
                <c:pt idx="25903">
                  <c:v>2375.4882799999987</c:v>
                </c:pt>
                <c:pt idx="25904">
                  <c:v>2375.4882799999987</c:v>
                </c:pt>
                <c:pt idx="25905">
                  <c:v>2375.4882799999987</c:v>
                </c:pt>
                <c:pt idx="25906">
                  <c:v>2375.4882799999987</c:v>
                </c:pt>
                <c:pt idx="25907">
                  <c:v>2375.4882799999987</c:v>
                </c:pt>
                <c:pt idx="25908">
                  <c:v>2375.4882799999987</c:v>
                </c:pt>
                <c:pt idx="25909">
                  <c:v>2375.4882799999987</c:v>
                </c:pt>
                <c:pt idx="25910">
                  <c:v>2375.4882799999987</c:v>
                </c:pt>
                <c:pt idx="25911">
                  <c:v>2375.4882799999987</c:v>
                </c:pt>
                <c:pt idx="25912">
                  <c:v>2375.4882799999987</c:v>
                </c:pt>
                <c:pt idx="25913">
                  <c:v>2375.4882799999987</c:v>
                </c:pt>
                <c:pt idx="25914">
                  <c:v>2375.4882799999987</c:v>
                </c:pt>
                <c:pt idx="25915">
                  <c:v>2375.4882799999987</c:v>
                </c:pt>
                <c:pt idx="25916">
                  <c:v>2375.4882799999987</c:v>
                </c:pt>
                <c:pt idx="25917">
                  <c:v>2375.4882799999987</c:v>
                </c:pt>
                <c:pt idx="25918">
                  <c:v>2375.4882799999987</c:v>
                </c:pt>
                <c:pt idx="25919">
                  <c:v>2375.4882799999987</c:v>
                </c:pt>
                <c:pt idx="25920">
                  <c:v>2375.4882799999987</c:v>
                </c:pt>
                <c:pt idx="25921">
                  <c:v>2375.4882799999987</c:v>
                </c:pt>
                <c:pt idx="25922">
                  <c:v>2375.4882799999987</c:v>
                </c:pt>
                <c:pt idx="25923">
                  <c:v>2375.4882799999987</c:v>
                </c:pt>
                <c:pt idx="25924">
                  <c:v>2375.4882799999987</c:v>
                </c:pt>
                <c:pt idx="25925">
                  <c:v>2375.4882799999987</c:v>
                </c:pt>
                <c:pt idx="25926">
                  <c:v>2375.4882799999987</c:v>
                </c:pt>
                <c:pt idx="25927">
                  <c:v>2375.4882799999987</c:v>
                </c:pt>
                <c:pt idx="25928">
                  <c:v>2375.4882799999987</c:v>
                </c:pt>
                <c:pt idx="25929">
                  <c:v>2375.4882799999987</c:v>
                </c:pt>
                <c:pt idx="25930">
                  <c:v>2375.4882799999987</c:v>
                </c:pt>
                <c:pt idx="25931">
                  <c:v>2375.4882799999987</c:v>
                </c:pt>
                <c:pt idx="25932">
                  <c:v>2375.4882799999987</c:v>
                </c:pt>
                <c:pt idx="25933">
                  <c:v>2375.4882799999987</c:v>
                </c:pt>
                <c:pt idx="25934">
                  <c:v>2375.4882799999987</c:v>
                </c:pt>
                <c:pt idx="25935">
                  <c:v>2375.4882799999987</c:v>
                </c:pt>
                <c:pt idx="25936">
                  <c:v>2375.4882799999987</c:v>
                </c:pt>
                <c:pt idx="25937">
                  <c:v>2375.4882799999987</c:v>
                </c:pt>
                <c:pt idx="25938">
                  <c:v>2375.4882799999987</c:v>
                </c:pt>
                <c:pt idx="25939">
                  <c:v>2375.4882799999987</c:v>
                </c:pt>
                <c:pt idx="25940">
                  <c:v>2375.4882799999987</c:v>
                </c:pt>
                <c:pt idx="25941">
                  <c:v>2375.4882799999987</c:v>
                </c:pt>
                <c:pt idx="25942">
                  <c:v>2375.4882799999987</c:v>
                </c:pt>
                <c:pt idx="25943">
                  <c:v>2375.4882799999987</c:v>
                </c:pt>
                <c:pt idx="25944">
                  <c:v>2375.4882799999987</c:v>
                </c:pt>
                <c:pt idx="25945">
                  <c:v>2375.4882799999987</c:v>
                </c:pt>
                <c:pt idx="25946">
                  <c:v>2375.4882799999987</c:v>
                </c:pt>
                <c:pt idx="25947">
                  <c:v>2375.4882799999987</c:v>
                </c:pt>
                <c:pt idx="25948">
                  <c:v>2375.4882799999987</c:v>
                </c:pt>
                <c:pt idx="25949">
                  <c:v>2375.4882799999987</c:v>
                </c:pt>
                <c:pt idx="25950">
                  <c:v>2375.4882799999987</c:v>
                </c:pt>
                <c:pt idx="25951">
                  <c:v>2375.4882799999987</c:v>
                </c:pt>
                <c:pt idx="25952">
                  <c:v>2375.4882799999987</c:v>
                </c:pt>
                <c:pt idx="25953">
                  <c:v>2375.4882799999987</c:v>
                </c:pt>
                <c:pt idx="25954">
                  <c:v>2375.4882799999987</c:v>
                </c:pt>
                <c:pt idx="25955">
                  <c:v>2375.4882799999987</c:v>
                </c:pt>
                <c:pt idx="25956">
                  <c:v>2375.4882799999987</c:v>
                </c:pt>
                <c:pt idx="25957">
                  <c:v>2375.4882799999987</c:v>
                </c:pt>
                <c:pt idx="25958">
                  <c:v>2375.4882799999987</c:v>
                </c:pt>
                <c:pt idx="25959">
                  <c:v>2375.4882799999987</c:v>
                </c:pt>
                <c:pt idx="25960">
                  <c:v>2375.4882799999987</c:v>
                </c:pt>
                <c:pt idx="25961">
                  <c:v>2375.4882799999987</c:v>
                </c:pt>
                <c:pt idx="25962">
                  <c:v>2375.4882799999987</c:v>
                </c:pt>
                <c:pt idx="25963">
                  <c:v>2375.4882799999987</c:v>
                </c:pt>
                <c:pt idx="25964">
                  <c:v>2375.4882799999987</c:v>
                </c:pt>
                <c:pt idx="25965">
                  <c:v>2375.4882799999987</c:v>
                </c:pt>
                <c:pt idx="25966">
                  <c:v>2375.4882799999987</c:v>
                </c:pt>
                <c:pt idx="25967">
                  <c:v>2375.4882799999987</c:v>
                </c:pt>
                <c:pt idx="25968">
                  <c:v>2375.4882799999987</c:v>
                </c:pt>
                <c:pt idx="25969">
                  <c:v>2375.4882799999987</c:v>
                </c:pt>
                <c:pt idx="25970">
                  <c:v>2375.4882799999987</c:v>
                </c:pt>
                <c:pt idx="25971">
                  <c:v>2375.4882799999987</c:v>
                </c:pt>
                <c:pt idx="25972">
                  <c:v>2375.4882799999987</c:v>
                </c:pt>
                <c:pt idx="25973">
                  <c:v>2375.4882799999987</c:v>
                </c:pt>
                <c:pt idx="25974">
                  <c:v>2375.4882799999987</c:v>
                </c:pt>
                <c:pt idx="25975">
                  <c:v>2375.4882799999987</c:v>
                </c:pt>
                <c:pt idx="25976">
                  <c:v>2375.4882799999987</c:v>
                </c:pt>
                <c:pt idx="25977">
                  <c:v>2375.4882799999987</c:v>
                </c:pt>
                <c:pt idx="25978">
                  <c:v>2375.4882799999987</c:v>
                </c:pt>
                <c:pt idx="25979">
                  <c:v>2375.4882799999987</c:v>
                </c:pt>
                <c:pt idx="25980">
                  <c:v>2375.4882799999987</c:v>
                </c:pt>
                <c:pt idx="25981">
                  <c:v>2375.4882799999987</c:v>
                </c:pt>
                <c:pt idx="25982">
                  <c:v>2375.4882799999987</c:v>
                </c:pt>
                <c:pt idx="25983">
                  <c:v>2375.4882799999987</c:v>
                </c:pt>
                <c:pt idx="25984">
                  <c:v>2375.4882799999987</c:v>
                </c:pt>
                <c:pt idx="25985">
                  <c:v>2375.4882799999987</c:v>
                </c:pt>
                <c:pt idx="25986">
                  <c:v>2375.4882799999987</c:v>
                </c:pt>
                <c:pt idx="25987">
                  <c:v>2375.4882799999987</c:v>
                </c:pt>
                <c:pt idx="25988">
                  <c:v>2375.4882799999987</c:v>
                </c:pt>
                <c:pt idx="25989">
                  <c:v>2375.4882799999987</c:v>
                </c:pt>
                <c:pt idx="25990">
                  <c:v>2375.4882799999987</c:v>
                </c:pt>
                <c:pt idx="25991">
                  <c:v>2375.4882799999987</c:v>
                </c:pt>
                <c:pt idx="25992">
                  <c:v>2375.4882799999987</c:v>
                </c:pt>
                <c:pt idx="25993">
                  <c:v>2375.4882799999987</c:v>
                </c:pt>
                <c:pt idx="25994">
                  <c:v>2375.4882799999987</c:v>
                </c:pt>
                <c:pt idx="25995">
                  <c:v>2375.4882799999987</c:v>
                </c:pt>
                <c:pt idx="25996">
                  <c:v>2375.4882799999987</c:v>
                </c:pt>
                <c:pt idx="25997">
                  <c:v>2375.4882799999987</c:v>
                </c:pt>
                <c:pt idx="25998">
                  <c:v>2375.4882799999987</c:v>
                </c:pt>
                <c:pt idx="25999">
                  <c:v>2375.4882799999987</c:v>
                </c:pt>
                <c:pt idx="26000">
                  <c:v>2375.4882799999987</c:v>
                </c:pt>
                <c:pt idx="26001">
                  <c:v>2375.4882799999987</c:v>
                </c:pt>
                <c:pt idx="26002">
                  <c:v>2375.4882799999987</c:v>
                </c:pt>
                <c:pt idx="26003">
                  <c:v>2375.4882799999987</c:v>
                </c:pt>
                <c:pt idx="26004">
                  <c:v>2375.4882799999987</c:v>
                </c:pt>
                <c:pt idx="26005">
                  <c:v>2375.4882799999987</c:v>
                </c:pt>
                <c:pt idx="26006">
                  <c:v>2375.4882799999987</c:v>
                </c:pt>
                <c:pt idx="26007">
                  <c:v>2375.4882799999987</c:v>
                </c:pt>
                <c:pt idx="26008">
                  <c:v>2375.4882799999987</c:v>
                </c:pt>
                <c:pt idx="26009">
                  <c:v>2375.4882799999987</c:v>
                </c:pt>
                <c:pt idx="26010">
                  <c:v>2375.4882799999987</c:v>
                </c:pt>
                <c:pt idx="26011">
                  <c:v>2375.4882799999987</c:v>
                </c:pt>
                <c:pt idx="26012">
                  <c:v>2375.4882799999987</c:v>
                </c:pt>
                <c:pt idx="26013">
                  <c:v>2375.4882799999987</c:v>
                </c:pt>
                <c:pt idx="26014">
                  <c:v>2375.4882799999987</c:v>
                </c:pt>
                <c:pt idx="26015">
                  <c:v>2375.4882799999987</c:v>
                </c:pt>
                <c:pt idx="26016">
                  <c:v>2375.4882799999987</c:v>
                </c:pt>
                <c:pt idx="26017">
                  <c:v>2375.4882799999987</c:v>
                </c:pt>
                <c:pt idx="26018">
                  <c:v>2375.4882799999987</c:v>
                </c:pt>
                <c:pt idx="26019">
                  <c:v>2375.4882799999987</c:v>
                </c:pt>
                <c:pt idx="26020">
                  <c:v>2375.4882799999987</c:v>
                </c:pt>
                <c:pt idx="26021">
                  <c:v>2375.4882799999987</c:v>
                </c:pt>
                <c:pt idx="26022">
                  <c:v>2375.4882799999987</c:v>
                </c:pt>
                <c:pt idx="26023">
                  <c:v>2375.4882799999987</c:v>
                </c:pt>
                <c:pt idx="26024">
                  <c:v>2375.4882799999987</c:v>
                </c:pt>
                <c:pt idx="26025">
                  <c:v>2375.4882799999987</c:v>
                </c:pt>
                <c:pt idx="26026">
                  <c:v>2375.4882799999987</c:v>
                </c:pt>
                <c:pt idx="26027">
                  <c:v>2375.4882799999987</c:v>
                </c:pt>
                <c:pt idx="26028">
                  <c:v>2375.4882799999987</c:v>
                </c:pt>
                <c:pt idx="26029">
                  <c:v>2375.4882799999987</c:v>
                </c:pt>
                <c:pt idx="26030">
                  <c:v>2375.4882799999987</c:v>
                </c:pt>
                <c:pt idx="26031">
                  <c:v>2375.4882799999987</c:v>
                </c:pt>
                <c:pt idx="26032">
                  <c:v>2375.4882799999987</c:v>
                </c:pt>
                <c:pt idx="26033">
                  <c:v>2375.4882799999987</c:v>
                </c:pt>
                <c:pt idx="26034">
                  <c:v>2375.4882799999987</c:v>
                </c:pt>
                <c:pt idx="26035">
                  <c:v>2375.4882799999987</c:v>
                </c:pt>
                <c:pt idx="26036">
                  <c:v>2375.4882799999987</c:v>
                </c:pt>
                <c:pt idx="26037">
                  <c:v>2375.4882799999987</c:v>
                </c:pt>
                <c:pt idx="26038">
                  <c:v>2375.4882799999987</c:v>
                </c:pt>
                <c:pt idx="26039">
                  <c:v>2375.4882799999987</c:v>
                </c:pt>
                <c:pt idx="26040">
                  <c:v>2375.4882799999987</c:v>
                </c:pt>
                <c:pt idx="26041">
                  <c:v>2375.4882799999987</c:v>
                </c:pt>
                <c:pt idx="26042">
                  <c:v>2375.4882799999987</c:v>
                </c:pt>
                <c:pt idx="26043">
                  <c:v>2375.4882799999987</c:v>
                </c:pt>
                <c:pt idx="26044">
                  <c:v>2375.4882799999987</c:v>
                </c:pt>
                <c:pt idx="26045">
                  <c:v>2375.4882799999987</c:v>
                </c:pt>
                <c:pt idx="26046">
                  <c:v>2375.4882799999987</c:v>
                </c:pt>
                <c:pt idx="26047">
                  <c:v>2375.4882799999987</c:v>
                </c:pt>
                <c:pt idx="26048">
                  <c:v>2375.4882799999987</c:v>
                </c:pt>
                <c:pt idx="26049">
                  <c:v>2375.4882799999987</c:v>
                </c:pt>
                <c:pt idx="26050">
                  <c:v>2375.4882799999987</c:v>
                </c:pt>
                <c:pt idx="26051">
                  <c:v>2375.4882799999987</c:v>
                </c:pt>
                <c:pt idx="26052">
                  <c:v>2375.4882799999987</c:v>
                </c:pt>
                <c:pt idx="26053">
                  <c:v>2375.4882799999987</c:v>
                </c:pt>
                <c:pt idx="26054">
                  <c:v>2375.4882799999987</c:v>
                </c:pt>
                <c:pt idx="26055">
                  <c:v>2375.4882799999987</c:v>
                </c:pt>
                <c:pt idx="26056">
                  <c:v>2375.4882799999987</c:v>
                </c:pt>
                <c:pt idx="26057">
                  <c:v>2375.4882799999987</c:v>
                </c:pt>
                <c:pt idx="26058">
                  <c:v>2375.4882799999987</c:v>
                </c:pt>
                <c:pt idx="26059">
                  <c:v>2375.4882799999987</c:v>
                </c:pt>
                <c:pt idx="26060">
                  <c:v>2375.4882799999987</c:v>
                </c:pt>
                <c:pt idx="26061">
                  <c:v>2375.4882799999987</c:v>
                </c:pt>
                <c:pt idx="26062">
                  <c:v>2375.4882799999987</c:v>
                </c:pt>
                <c:pt idx="26063">
                  <c:v>2375.4882799999987</c:v>
                </c:pt>
                <c:pt idx="26064">
                  <c:v>2375.4882799999987</c:v>
                </c:pt>
                <c:pt idx="26065">
                  <c:v>2375.4882799999987</c:v>
                </c:pt>
                <c:pt idx="26066">
                  <c:v>2375.4882799999987</c:v>
                </c:pt>
                <c:pt idx="26067">
                  <c:v>2375.4882799999987</c:v>
                </c:pt>
                <c:pt idx="26068">
                  <c:v>2375.4882799999987</c:v>
                </c:pt>
                <c:pt idx="26069">
                  <c:v>2375.4882799999987</c:v>
                </c:pt>
                <c:pt idx="26070">
                  <c:v>2375.4882799999987</c:v>
                </c:pt>
                <c:pt idx="26071">
                  <c:v>2375.4882799999987</c:v>
                </c:pt>
                <c:pt idx="26072">
                  <c:v>2375.4882799999987</c:v>
                </c:pt>
                <c:pt idx="26073">
                  <c:v>2375.4882799999987</c:v>
                </c:pt>
                <c:pt idx="26074">
                  <c:v>2375.4882799999987</c:v>
                </c:pt>
                <c:pt idx="26075">
                  <c:v>2375.4882799999987</c:v>
                </c:pt>
                <c:pt idx="26076">
                  <c:v>2375.4882799999987</c:v>
                </c:pt>
                <c:pt idx="26077">
                  <c:v>2375.4882799999987</c:v>
                </c:pt>
                <c:pt idx="26078">
                  <c:v>2375.4882799999987</c:v>
                </c:pt>
                <c:pt idx="26079">
                  <c:v>2375.4882799999987</c:v>
                </c:pt>
                <c:pt idx="26080">
                  <c:v>2375.4882799999987</c:v>
                </c:pt>
                <c:pt idx="26081">
                  <c:v>2375.4882799999987</c:v>
                </c:pt>
                <c:pt idx="26082">
                  <c:v>2375.4882799999987</c:v>
                </c:pt>
                <c:pt idx="26083">
                  <c:v>2375.4882799999987</c:v>
                </c:pt>
                <c:pt idx="26084">
                  <c:v>2375.4882799999987</c:v>
                </c:pt>
                <c:pt idx="26085">
                  <c:v>2375.4882799999987</c:v>
                </c:pt>
                <c:pt idx="26086">
                  <c:v>2375.4882799999987</c:v>
                </c:pt>
                <c:pt idx="26087">
                  <c:v>2375.4882799999987</c:v>
                </c:pt>
                <c:pt idx="26088">
                  <c:v>2375.4882799999987</c:v>
                </c:pt>
                <c:pt idx="26089">
                  <c:v>2375.4882799999987</c:v>
                </c:pt>
                <c:pt idx="26090">
                  <c:v>2375.4882799999987</c:v>
                </c:pt>
                <c:pt idx="26091">
                  <c:v>2375.4882799999987</c:v>
                </c:pt>
                <c:pt idx="26092">
                  <c:v>2375.4882799999987</c:v>
                </c:pt>
                <c:pt idx="26093">
                  <c:v>2375.4882799999987</c:v>
                </c:pt>
                <c:pt idx="26094">
                  <c:v>2375.4882799999987</c:v>
                </c:pt>
                <c:pt idx="26095">
                  <c:v>2375.4882799999987</c:v>
                </c:pt>
                <c:pt idx="26096">
                  <c:v>2375.4882799999987</c:v>
                </c:pt>
                <c:pt idx="26097">
                  <c:v>2375.4882799999987</c:v>
                </c:pt>
                <c:pt idx="26098">
                  <c:v>2375.4882799999987</c:v>
                </c:pt>
                <c:pt idx="26099">
                  <c:v>2375.4882799999987</c:v>
                </c:pt>
                <c:pt idx="26100">
                  <c:v>2375.4882799999987</c:v>
                </c:pt>
                <c:pt idx="26101">
                  <c:v>2375.4882799999987</c:v>
                </c:pt>
                <c:pt idx="26102">
                  <c:v>2375.4882799999987</c:v>
                </c:pt>
                <c:pt idx="26103">
                  <c:v>2375.4882799999987</c:v>
                </c:pt>
                <c:pt idx="26104">
                  <c:v>2375.4882799999987</c:v>
                </c:pt>
                <c:pt idx="26105">
                  <c:v>2375.4882799999987</c:v>
                </c:pt>
                <c:pt idx="26106">
                  <c:v>2375.4882799999987</c:v>
                </c:pt>
                <c:pt idx="26107">
                  <c:v>2375.4882799999987</c:v>
                </c:pt>
                <c:pt idx="26108">
                  <c:v>2375.4882799999987</c:v>
                </c:pt>
                <c:pt idx="26109">
                  <c:v>2375.4882799999987</c:v>
                </c:pt>
                <c:pt idx="26110">
                  <c:v>2375.4882799999987</c:v>
                </c:pt>
                <c:pt idx="26111">
                  <c:v>2375.4882799999987</c:v>
                </c:pt>
                <c:pt idx="26112">
                  <c:v>2375.4882799999987</c:v>
                </c:pt>
                <c:pt idx="26113">
                  <c:v>2375.4882799999987</c:v>
                </c:pt>
                <c:pt idx="26114">
                  <c:v>2375.4882799999987</c:v>
                </c:pt>
                <c:pt idx="26115">
                  <c:v>2375.4882799999987</c:v>
                </c:pt>
                <c:pt idx="26116">
                  <c:v>2375.4882799999987</c:v>
                </c:pt>
                <c:pt idx="26117">
                  <c:v>2375.4882799999987</c:v>
                </c:pt>
                <c:pt idx="26118">
                  <c:v>2375.4882799999987</c:v>
                </c:pt>
                <c:pt idx="26119">
                  <c:v>2375.4882799999987</c:v>
                </c:pt>
                <c:pt idx="26120">
                  <c:v>2375.4882799999987</c:v>
                </c:pt>
                <c:pt idx="26121">
                  <c:v>2375.4882799999987</c:v>
                </c:pt>
                <c:pt idx="26122">
                  <c:v>2375.4882799999987</c:v>
                </c:pt>
                <c:pt idx="26123">
                  <c:v>2375.4882799999987</c:v>
                </c:pt>
                <c:pt idx="26124">
                  <c:v>2375.4882799999987</c:v>
                </c:pt>
                <c:pt idx="26125">
                  <c:v>2375.4882799999987</c:v>
                </c:pt>
                <c:pt idx="26126">
                  <c:v>2375.4882799999987</c:v>
                </c:pt>
                <c:pt idx="26127">
                  <c:v>2375.4882799999987</c:v>
                </c:pt>
                <c:pt idx="26128">
                  <c:v>2375.4882799999987</c:v>
                </c:pt>
                <c:pt idx="26129">
                  <c:v>2375.4882799999987</c:v>
                </c:pt>
                <c:pt idx="26130">
                  <c:v>2375.4882799999987</c:v>
                </c:pt>
                <c:pt idx="26131">
                  <c:v>2375.4882799999987</c:v>
                </c:pt>
                <c:pt idx="26132">
                  <c:v>2375.4882799999987</c:v>
                </c:pt>
                <c:pt idx="26133">
                  <c:v>2375.4882799999987</c:v>
                </c:pt>
                <c:pt idx="26134">
                  <c:v>2375.4882799999987</c:v>
                </c:pt>
                <c:pt idx="26135">
                  <c:v>2375.4882799999987</c:v>
                </c:pt>
                <c:pt idx="26136">
                  <c:v>2375.4882799999987</c:v>
                </c:pt>
                <c:pt idx="26137">
                  <c:v>2375.4882799999987</c:v>
                </c:pt>
                <c:pt idx="26138">
                  <c:v>2375.4882799999987</c:v>
                </c:pt>
                <c:pt idx="26139">
                  <c:v>2375.4882799999987</c:v>
                </c:pt>
                <c:pt idx="26140">
                  <c:v>2373.0468799999981</c:v>
                </c:pt>
                <c:pt idx="26141">
                  <c:v>2375.4882799999987</c:v>
                </c:pt>
                <c:pt idx="26142">
                  <c:v>2375.4882799999987</c:v>
                </c:pt>
                <c:pt idx="26143">
                  <c:v>2375.4882799999987</c:v>
                </c:pt>
                <c:pt idx="26144">
                  <c:v>2375.4882799999987</c:v>
                </c:pt>
                <c:pt idx="26145">
                  <c:v>2375.4882799999987</c:v>
                </c:pt>
                <c:pt idx="26146">
                  <c:v>2375.4882799999987</c:v>
                </c:pt>
                <c:pt idx="26147">
                  <c:v>2375.4882799999987</c:v>
                </c:pt>
                <c:pt idx="26148">
                  <c:v>2375.4882799999987</c:v>
                </c:pt>
                <c:pt idx="26149">
                  <c:v>2375.4882799999987</c:v>
                </c:pt>
                <c:pt idx="26150">
                  <c:v>2375.4882799999987</c:v>
                </c:pt>
                <c:pt idx="26151">
                  <c:v>2375.4882799999987</c:v>
                </c:pt>
                <c:pt idx="26152">
                  <c:v>2375.4882799999987</c:v>
                </c:pt>
                <c:pt idx="26153">
                  <c:v>2375.4882799999987</c:v>
                </c:pt>
                <c:pt idx="26154">
                  <c:v>2375.4882799999987</c:v>
                </c:pt>
                <c:pt idx="26155">
                  <c:v>2375.4882799999987</c:v>
                </c:pt>
                <c:pt idx="26156">
                  <c:v>2375.4882799999987</c:v>
                </c:pt>
                <c:pt idx="26157">
                  <c:v>2375.4882799999987</c:v>
                </c:pt>
                <c:pt idx="26158">
                  <c:v>2375.4882799999987</c:v>
                </c:pt>
                <c:pt idx="26159">
                  <c:v>2375.4882799999987</c:v>
                </c:pt>
                <c:pt idx="26160">
                  <c:v>2375.4882799999987</c:v>
                </c:pt>
                <c:pt idx="26161">
                  <c:v>2375.4882799999987</c:v>
                </c:pt>
                <c:pt idx="26162">
                  <c:v>2375.4882799999987</c:v>
                </c:pt>
                <c:pt idx="26163">
                  <c:v>2375.4882799999987</c:v>
                </c:pt>
                <c:pt idx="26164">
                  <c:v>2375.4882799999987</c:v>
                </c:pt>
                <c:pt idx="26165">
                  <c:v>2375.4882799999987</c:v>
                </c:pt>
                <c:pt idx="26166">
                  <c:v>2375.4882799999987</c:v>
                </c:pt>
                <c:pt idx="26167">
                  <c:v>2375.4882799999987</c:v>
                </c:pt>
                <c:pt idx="26168">
                  <c:v>2375.4882799999987</c:v>
                </c:pt>
                <c:pt idx="26169">
                  <c:v>2375.4882799999987</c:v>
                </c:pt>
                <c:pt idx="26170">
                  <c:v>2375.4882799999987</c:v>
                </c:pt>
                <c:pt idx="26171">
                  <c:v>2375.4882799999987</c:v>
                </c:pt>
                <c:pt idx="26172">
                  <c:v>2375.4882799999987</c:v>
                </c:pt>
                <c:pt idx="26173">
                  <c:v>2375.4882799999987</c:v>
                </c:pt>
                <c:pt idx="26174">
                  <c:v>2375.4882799999987</c:v>
                </c:pt>
                <c:pt idx="26175">
                  <c:v>2375.4882799999987</c:v>
                </c:pt>
                <c:pt idx="26176">
                  <c:v>2375.4882799999987</c:v>
                </c:pt>
                <c:pt idx="26177">
                  <c:v>2375.4882799999987</c:v>
                </c:pt>
                <c:pt idx="26178">
                  <c:v>2375.4882799999987</c:v>
                </c:pt>
                <c:pt idx="26179">
                  <c:v>2375.4882799999987</c:v>
                </c:pt>
                <c:pt idx="26180">
                  <c:v>2375.4882799999987</c:v>
                </c:pt>
                <c:pt idx="26181">
                  <c:v>2375.4882799999987</c:v>
                </c:pt>
                <c:pt idx="26182">
                  <c:v>2375.4882799999987</c:v>
                </c:pt>
                <c:pt idx="26183">
                  <c:v>2375.4882799999987</c:v>
                </c:pt>
                <c:pt idx="26184">
                  <c:v>2375.4882799999987</c:v>
                </c:pt>
                <c:pt idx="26185">
                  <c:v>2375.4882799999987</c:v>
                </c:pt>
                <c:pt idx="26186">
                  <c:v>2375.4882799999987</c:v>
                </c:pt>
                <c:pt idx="26187">
                  <c:v>2375.4882799999987</c:v>
                </c:pt>
                <c:pt idx="26188">
                  <c:v>2375.4882799999987</c:v>
                </c:pt>
                <c:pt idx="26189">
                  <c:v>2375.4882799999987</c:v>
                </c:pt>
                <c:pt idx="26190">
                  <c:v>2375.4882799999987</c:v>
                </c:pt>
                <c:pt idx="26191">
                  <c:v>2375.4882799999987</c:v>
                </c:pt>
                <c:pt idx="26192">
                  <c:v>2375.4882799999987</c:v>
                </c:pt>
                <c:pt idx="26193">
                  <c:v>2375.4882799999987</c:v>
                </c:pt>
                <c:pt idx="26194">
                  <c:v>2375.4882799999987</c:v>
                </c:pt>
                <c:pt idx="26195">
                  <c:v>2373.0468799999981</c:v>
                </c:pt>
                <c:pt idx="26196">
                  <c:v>2375.4882799999987</c:v>
                </c:pt>
                <c:pt idx="26197">
                  <c:v>2375.4882799999987</c:v>
                </c:pt>
                <c:pt idx="26198">
                  <c:v>2375.4882799999987</c:v>
                </c:pt>
                <c:pt idx="26199">
                  <c:v>2375.4882799999987</c:v>
                </c:pt>
                <c:pt idx="26200">
                  <c:v>2375.4882799999987</c:v>
                </c:pt>
                <c:pt idx="26201">
                  <c:v>2375.4882799999987</c:v>
                </c:pt>
                <c:pt idx="26202">
                  <c:v>2375.4882799999987</c:v>
                </c:pt>
                <c:pt idx="26203">
                  <c:v>2375.4882799999987</c:v>
                </c:pt>
                <c:pt idx="26204">
                  <c:v>2375.4882799999987</c:v>
                </c:pt>
                <c:pt idx="26205">
                  <c:v>2375.4882799999987</c:v>
                </c:pt>
                <c:pt idx="26206">
                  <c:v>2375.4882799999987</c:v>
                </c:pt>
                <c:pt idx="26207">
                  <c:v>2375.4882799999987</c:v>
                </c:pt>
                <c:pt idx="26208">
                  <c:v>2375.4882799999987</c:v>
                </c:pt>
                <c:pt idx="26209">
                  <c:v>2375.4882799999987</c:v>
                </c:pt>
                <c:pt idx="26210">
                  <c:v>2375.4882799999987</c:v>
                </c:pt>
                <c:pt idx="26211">
                  <c:v>2375.4882799999987</c:v>
                </c:pt>
                <c:pt idx="26212">
                  <c:v>2375.4882799999987</c:v>
                </c:pt>
                <c:pt idx="26213">
                  <c:v>2375.4882799999987</c:v>
                </c:pt>
                <c:pt idx="26214">
                  <c:v>2375.4882799999987</c:v>
                </c:pt>
                <c:pt idx="26215">
                  <c:v>2375.4882799999987</c:v>
                </c:pt>
                <c:pt idx="26216">
                  <c:v>2375.4882799999987</c:v>
                </c:pt>
                <c:pt idx="26217">
                  <c:v>2373.0468799999981</c:v>
                </c:pt>
                <c:pt idx="26218">
                  <c:v>2375.4882799999987</c:v>
                </c:pt>
                <c:pt idx="26219">
                  <c:v>2373.0468799999981</c:v>
                </c:pt>
                <c:pt idx="26220">
                  <c:v>2375.4882799999987</c:v>
                </c:pt>
                <c:pt idx="26221">
                  <c:v>2375.4882799999987</c:v>
                </c:pt>
                <c:pt idx="26222">
                  <c:v>2375.4882799999987</c:v>
                </c:pt>
                <c:pt idx="26223">
                  <c:v>2375.4882799999987</c:v>
                </c:pt>
                <c:pt idx="26224">
                  <c:v>2375.4882799999987</c:v>
                </c:pt>
                <c:pt idx="26225">
                  <c:v>2375.4882799999987</c:v>
                </c:pt>
                <c:pt idx="26226">
                  <c:v>2375.4882799999987</c:v>
                </c:pt>
                <c:pt idx="26227">
                  <c:v>2375.4882799999987</c:v>
                </c:pt>
                <c:pt idx="26228">
                  <c:v>2375.4882799999987</c:v>
                </c:pt>
                <c:pt idx="26229">
                  <c:v>2375.4882799999987</c:v>
                </c:pt>
                <c:pt idx="26230">
                  <c:v>2375.4882799999987</c:v>
                </c:pt>
                <c:pt idx="26231">
                  <c:v>2375.4882799999987</c:v>
                </c:pt>
                <c:pt idx="26232">
                  <c:v>2375.4882799999987</c:v>
                </c:pt>
                <c:pt idx="26233">
                  <c:v>2375.4882799999987</c:v>
                </c:pt>
                <c:pt idx="26234">
                  <c:v>2375.4882799999987</c:v>
                </c:pt>
                <c:pt idx="26235">
                  <c:v>2375.4882799999987</c:v>
                </c:pt>
                <c:pt idx="26236">
                  <c:v>2375.4882799999987</c:v>
                </c:pt>
                <c:pt idx="26237">
                  <c:v>2375.4882799999987</c:v>
                </c:pt>
                <c:pt idx="26238">
                  <c:v>2375.4882799999987</c:v>
                </c:pt>
                <c:pt idx="26239">
                  <c:v>2375.4882799999987</c:v>
                </c:pt>
                <c:pt idx="26240">
                  <c:v>2375.4882799999987</c:v>
                </c:pt>
                <c:pt idx="26241">
                  <c:v>2375.4882799999987</c:v>
                </c:pt>
                <c:pt idx="26242">
                  <c:v>2375.4882799999987</c:v>
                </c:pt>
                <c:pt idx="26243">
                  <c:v>2375.4882799999987</c:v>
                </c:pt>
                <c:pt idx="26244">
                  <c:v>2375.4882799999987</c:v>
                </c:pt>
                <c:pt idx="26245">
                  <c:v>2375.4882799999987</c:v>
                </c:pt>
                <c:pt idx="26246">
                  <c:v>2375.4882799999987</c:v>
                </c:pt>
                <c:pt idx="26247">
                  <c:v>2375.4882799999987</c:v>
                </c:pt>
                <c:pt idx="26248">
                  <c:v>2375.4882799999987</c:v>
                </c:pt>
                <c:pt idx="26249">
                  <c:v>2375.4882799999987</c:v>
                </c:pt>
                <c:pt idx="26250">
                  <c:v>2375.4882799999987</c:v>
                </c:pt>
                <c:pt idx="26251">
                  <c:v>2375.4882799999987</c:v>
                </c:pt>
                <c:pt idx="26252">
                  <c:v>2375.4882799999987</c:v>
                </c:pt>
                <c:pt idx="26253">
                  <c:v>2375.4882799999987</c:v>
                </c:pt>
                <c:pt idx="26254">
                  <c:v>2375.4882799999987</c:v>
                </c:pt>
                <c:pt idx="26255">
                  <c:v>2375.4882799999987</c:v>
                </c:pt>
                <c:pt idx="26256">
                  <c:v>2375.4882799999987</c:v>
                </c:pt>
                <c:pt idx="26257">
                  <c:v>2375.4882799999987</c:v>
                </c:pt>
                <c:pt idx="26258">
                  <c:v>2375.4882799999987</c:v>
                </c:pt>
                <c:pt idx="26259">
                  <c:v>2375.4882799999987</c:v>
                </c:pt>
                <c:pt idx="26260">
                  <c:v>2375.4882799999987</c:v>
                </c:pt>
                <c:pt idx="26261">
                  <c:v>2375.4882799999987</c:v>
                </c:pt>
                <c:pt idx="26262">
                  <c:v>2375.4882799999987</c:v>
                </c:pt>
                <c:pt idx="26263">
                  <c:v>2375.4882799999987</c:v>
                </c:pt>
                <c:pt idx="26264">
                  <c:v>2375.4882799999987</c:v>
                </c:pt>
                <c:pt idx="26265">
                  <c:v>2375.4882799999987</c:v>
                </c:pt>
                <c:pt idx="26266">
                  <c:v>2375.4882799999987</c:v>
                </c:pt>
                <c:pt idx="26267">
                  <c:v>2375.4882799999987</c:v>
                </c:pt>
                <c:pt idx="26268">
                  <c:v>2375.4882799999987</c:v>
                </c:pt>
                <c:pt idx="26269">
                  <c:v>2375.4882799999987</c:v>
                </c:pt>
                <c:pt idx="26270">
                  <c:v>2375.4882799999987</c:v>
                </c:pt>
                <c:pt idx="26271">
                  <c:v>2375.4882799999987</c:v>
                </c:pt>
                <c:pt idx="26272">
                  <c:v>2375.4882799999987</c:v>
                </c:pt>
                <c:pt idx="26273">
                  <c:v>2375.4882799999987</c:v>
                </c:pt>
                <c:pt idx="26274">
                  <c:v>2375.4882799999987</c:v>
                </c:pt>
                <c:pt idx="26275">
                  <c:v>2375.4882799999987</c:v>
                </c:pt>
                <c:pt idx="26276">
                  <c:v>2375.4882799999987</c:v>
                </c:pt>
                <c:pt idx="26277">
                  <c:v>2375.4882799999987</c:v>
                </c:pt>
                <c:pt idx="26278">
                  <c:v>2375.4882799999987</c:v>
                </c:pt>
                <c:pt idx="26279">
                  <c:v>2375.4882799999987</c:v>
                </c:pt>
                <c:pt idx="26280">
                  <c:v>2375.4882799999987</c:v>
                </c:pt>
                <c:pt idx="26281">
                  <c:v>2375.4882799999987</c:v>
                </c:pt>
                <c:pt idx="26282">
                  <c:v>2375.4882799999987</c:v>
                </c:pt>
                <c:pt idx="26283">
                  <c:v>2375.4882799999987</c:v>
                </c:pt>
                <c:pt idx="26284">
                  <c:v>2375.4882799999987</c:v>
                </c:pt>
                <c:pt idx="26285">
                  <c:v>2375.4882799999987</c:v>
                </c:pt>
                <c:pt idx="26286">
                  <c:v>2373.0468799999981</c:v>
                </c:pt>
                <c:pt idx="26287">
                  <c:v>2375.4882799999987</c:v>
                </c:pt>
                <c:pt idx="26288">
                  <c:v>2375.4882799999987</c:v>
                </c:pt>
                <c:pt idx="26289">
                  <c:v>2375.4882799999987</c:v>
                </c:pt>
                <c:pt idx="26290">
                  <c:v>2375.4882799999987</c:v>
                </c:pt>
                <c:pt idx="26291">
                  <c:v>2375.4882799999987</c:v>
                </c:pt>
                <c:pt idx="26292">
                  <c:v>2375.4882799999987</c:v>
                </c:pt>
                <c:pt idx="26293">
                  <c:v>2375.4882799999987</c:v>
                </c:pt>
                <c:pt idx="26294">
                  <c:v>2375.4882799999987</c:v>
                </c:pt>
                <c:pt idx="26295">
                  <c:v>2375.4882799999987</c:v>
                </c:pt>
                <c:pt idx="26296">
                  <c:v>2375.4882799999987</c:v>
                </c:pt>
                <c:pt idx="26297">
                  <c:v>2375.4882799999987</c:v>
                </c:pt>
                <c:pt idx="26298">
                  <c:v>2375.4882799999987</c:v>
                </c:pt>
                <c:pt idx="26299">
                  <c:v>2375.4882799999987</c:v>
                </c:pt>
                <c:pt idx="26300">
                  <c:v>2375.4882799999987</c:v>
                </c:pt>
                <c:pt idx="26301">
                  <c:v>2375.4882799999987</c:v>
                </c:pt>
                <c:pt idx="26302">
                  <c:v>2375.4882799999987</c:v>
                </c:pt>
                <c:pt idx="26303">
                  <c:v>2375.4882799999987</c:v>
                </c:pt>
                <c:pt idx="26304">
                  <c:v>2375.4882799999987</c:v>
                </c:pt>
                <c:pt idx="26305">
                  <c:v>2375.4882799999987</c:v>
                </c:pt>
                <c:pt idx="26306">
                  <c:v>2375.4882799999987</c:v>
                </c:pt>
                <c:pt idx="26307">
                  <c:v>2375.4882799999987</c:v>
                </c:pt>
                <c:pt idx="26308">
                  <c:v>2375.4882799999987</c:v>
                </c:pt>
                <c:pt idx="26309">
                  <c:v>2375.4882799999987</c:v>
                </c:pt>
                <c:pt idx="26310">
                  <c:v>2375.4882799999987</c:v>
                </c:pt>
                <c:pt idx="26311">
                  <c:v>2375.4882799999987</c:v>
                </c:pt>
                <c:pt idx="26312">
                  <c:v>2375.4882799999987</c:v>
                </c:pt>
                <c:pt idx="26313">
                  <c:v>2375.4882799999987</c:v>
                </c:pt>
                <c:pt idx="26314">
                  <c:v>2375.4882799999987</c:v>
                </c:pt>
                <c:pt idx="26315">
                  <c:v>2375.4882799999987</c:v>
                </c:pt>
                <c:pt idx="26316">
                  <c:v>2375.4882799999987</c:v>
                </c:pt>
                <c:pt idx="26317">
                  <c:v>2375.4882799999987</c:v>
                </c:pt>
                <c:pt idx="26318">
                  <c:v>2375.4882799999987</c:v>
                </c:pt>
                <c:pt idx="26319">
                  <c:v>2375.4882799999987</c:v>
                </c:pt>
                <c:pt idx="26320">
                  <c:v>2375.4882799999987</c:v>
                </c:pt>
                <c:pt idx="26321">
                  <c:v>2375.4882799999987</c:v>
                </c:pt>
                <c:pt idx="26322">
                  <c:v>2375.4882799999987</c:v>
                </c:pt>
                <c:pt idx="26323">
                  <c:v>2375.4882799999987</c:v>
                </c:pt>
                <c:pt idx="26324">
                  <c:v>2375.4882799999987</c:v>
                </c:pt>
                <c:pt idx="26325">
                  <c:v>2375.4882799999987</c:v>
                </c:pt>
                <c:pt idx="26326">
                  <c:v>2375.4882799999987</c:v>
                </c:pt>
                <c:pt idx="26327">
                  <c:v>2375.4882799999987</c:v>
                </c:pt>
                <c:pt idx="26328">
                  <c:v>2375.4882799999987</c:v>
                </c:pt>
                <c:pt idx="26329">
                  <c:v>2375.4882799999987</c:v>
                </c:pt>
                <c:pt idx="26330">
                  <c:v>2375.4882799999987</c:v>
                </c:pt>
                <c:pt idx="26331">
                  <c:v>2375.4882799999987</c:v>
                </c:pt>
                <c:pt idx="26332">
                  <c:v>2375.4882799999987</c:v>
                </c:pt>
                <c:pt idx="26333">
                  <c:v>2375.4882799999987</c:v>
                </c:pt>
                <c:pt idx="26334">
                  <c:v>2375.4882799999987</c:v>
                </c:pt>
                <c:pt idx="26335">
                  <c:v>2375.4882799999987</c:v>
                </c:pt>
                <c:pt idx="26336">
                  <c:v>2375.4882799999987</c:v>
                </c:pt>
                <c:pt idx="26337">
                  <c:v>2375.4882799999987</c:v>
                </c:pt>
                <c:pt idx="26338">
                  <c:v>2373.0468799999981</c:v>
                </c:pt>
                <c:pt idx="26339">
                  <c:v>2375.4882799999987</c:v>
                </c:pt>
                <c:pt idx="26340">
                  <c:v>2375.4882799999987</c:v>
                </c:pt>
                <c:pt idx="26341">
                  <c:v>2375.4882799999987</c:v>
                </c:pt>
                <c:pt idx="26342">
                  <c:v>2375.4882799999987</c:v>
                </c:pt>
                <c:pt idx="26343">
                  <c:v>2375.4882799999987</c:v>
                </c:pt>
                <c:pt idx="26344">
                  <c:v>2375.4882799999987</c:v>
                </c:pt>
                <c:pt idx="26345">
                  <c:v>2375.4882799999987</c:v>
                </c:pt>
                <c:pt idx="26346">
                  <c:v>2375.4882799999987</c:v>
                </c:pt>
                <c:pt idx="26347">
                  <c:v>2375.4882799999987</c:v>
                </c:pt>
                <c:pt idx="26348">
                  <c:v>2375.4882799999987</c:v>
                </c:pt>
                <c:pt idx="26349">
                  <c:v>2375.4882799999987</c:v>
                </c:pt>
                <c:pt idx="26350">
                  <c:v>2375.4882799999987</c:v>
                </c:pt>
                <c:pt idx="26351">
                  <c:v>2375.4882799999987</c:v>
                </c:pt>
                <c:pt idx="26352">
                  <c:v>2375.4882799999987</c:v>
                </c:pt>
                <c:pt idx="26353">
                  <c:v>2375.4882799999987</c:v>
                </c:pt>
                <c:pt idx="26354">
                  <c:v>2375.4882799999987</c:v>
                </c:pt>
                <c:pt idx="26355">
                  <c:v>2375.4882799999987</c:v>
                </c:pt>
                <c:pt idx="26356">
                  <c:v>2375.4882799999987</c:v>
                </c:pt>
                <c:pt idx="26357">
                  <c:v>2375.4882799999987</c:v>
                </c:pt>
                <c:pt idx="26358">
                  <c:v>2375.4882799999987</c:v>
                </c:pt>
                <c:pt idx="26359">
                  <c:v>2375.4882799999987</c:v>
                </c:pt>
                <c:pt idx="26360">
                  <c:v>2375.4882799999987</c:v>
                </c:pt>
                <c:pt idx="26361">
                  <c:v>2375.4882799999987</c:v>
                </c:pt>
                <c:pt idx="26362">
                  <c:v>2375.4882799999987</c:v>
                </c:pt>
                <c:pt idx="26363">
                  <c:v>2375.4882799999987</c:v>
                </c:pt>
                <c:pt idx="26364">
                  <c:v>2375.4882799999987</c:v>
                </c:pt>
                <c:pt idx="26365">
                  <c:v>2375.4882799999987</c:v>
                </c:pt>
                <c:pt idx="26366">
                  <c:v>2375.4882799999987</c:v>
                </c:pt>
                <c:pt idx="26367">
                  <c:v>2375.4882799999987</c:v>
                </c:pt>
                <c:pt idx="26368">
                  <c:v>2375.4882799999987</c:v>
                </c:pt>
                <c:pt idx="26369">
                  <c:v>2375.4882799999987</c:v>
                </c:pt>
                <c:pt idx="26370">
                  <c:v>2375.4882799999987</c:v>
                </c:pt>
                <c:pt idx="26371">
                  <c:v>2375.4882799999987</c:v>
                </c:pt>
                <c:pt idx="26372">
                  <c:v>2375.4882799999987</c:v>
                </c:pt>
                <c:pt idx="26373">
                  <c:v>2375.4882799999987</c:v>
                </c:pt>
                <c:pt idx="26374">
                  <c:v>2375.4882799999987</c:v>
                </c:pt>
                <c:pt idx="26375">
                  <c:v>2375.4882799999987</c:v>
                </c:pt>
                <c:pt idx="26376">
                  <c:v>2375.4882799999987</c:v>
                </c:pt>
                <c:pt idx="26377">
                  <c:v>2375.4882799999987</c:v>
                </c:pt>
                <c:pt idx="26378">
                  <c:v>2375.4882799999987</c:v>
                </c:pt>
                <c:pt idx="26379">
                  <c:v>2375.4882799999987</c:v>
                </c:pt>
                <c:pt idx="26380">
                  <c:v>2375.4882799999987</c:v>
                </c:pt>
                <c:pt idx="26381">
                  <c:v>2375.4882799999987</c:v>
                </c:pt>
                <c:pt idx="26382">
                  <c:v>2375.4882799999987</c:v>
                </c:pt>
                <c:pt idx="26383">
                  <c:v>2375.4882799999987</c:v>
                </c:pt>
                <c:pt idx="26384">
                  <c:v>2375.4882799999987</c:v>
                </c:pt>
                <c:pt idx="26385">
                  <c:v>2375.4882799999987</c:v>
                </c:pt>
                <c:pt idx="26386">
                  <c:v>2375.4882799999987</c:v>
                </c:pt>
                <c:pt idx="26387">
                  <c:v>2375.4882799999987</c:v>
                </c:pt>
                <c:pt idx="26388">
                  <c:v>2375.4882799999987</c:v>
                </c:pt>
                <c:pt idx="26389">
                  <c:v>2375.4882799999987</c:v>
                </c:pt>
                <c:pt idx="26390">
                  <c:v>2375.4882799999987</c:v>
                </c:pt>
                <c:pt idx="26391">
                  <c:v>2375.4882799999987</c:v>
                </c:pt>
                <c:pt idx="26392">
                  <c:v>2375.4882799999987</c:v>
                </c:pt>
                <c:pt idx="26393">
                  <c:v>2375.4882799999987</c:v>
                </c:pt>
                <c:pt idx="26394">
                  <c:v>2375.4882799999987</c:v>
                </c:pt>
                <c:pt idx="26395">
                  <c:v>2375.4882799999987</c:v>
                </c:pt>
                <c:pt idx="26396">
                  <c:v>2375.4882799999987</c:v>
                </c:pt>
                <c:pt idx="26397">
                  <c:v>2375.4882799999987</c:v>
                </c:pt>
                <c:pt idx="26398">
                  <c:v>2375.4882799999987</c:v>
                </c:pt>
                <c:pt idx="26399">
                  <c:v>2375.4882799999987</c:v>
                </c:pt>
                <c:pt idx="26400">
                  <c:v>2375.4882799999987</c:v>
                </c:pt>
                <c:pt idx="26401">
                  <c:v>2375.4882799999987</c:v>
                </c:pt>
                <c:pt idx="26402">
                  <c:v>2375.4882799999987</c:v>
                </c:pt>
                <c:pt idx="26403">
                  <c:v>2375.4882799999987</c:v>
                </c:pt>
                <c:pt idx="26404">
                  <c:v>2375.4882799999987</c:v>
                </c:pt>
                <c:pt idx="26405">
                  <c:v>2375.4882799999987</c:v>
                </c:pt>
                <c:pt idx="26406">
                  <c:v>2375.4882799999987</c:v>
                </c:pt>
                <c:pt idx="26407">
                  <c:v>2375.4882799999987</c:v>
                </c:pt>
                <c:pt idx="26408">
                  <c:v>2375.4882799999987</c:v>
                </c:pt>
                <c:pt idx="26409">
                  <c:v>2375.4882799999987</c:v>
                </c:pt>
                <c:pt idx="26410">
                  <c:v>2375.4882799999987</c:v>
                </c:pt>
                <c:pt idx="26411">
                  <c:v>2375.4882799999987</c:v>
                </c:pt>
                <c:pt idx="26412">
                  <c:v>2375.4882799999987</c:v>
                </c:pt>
                <c:pt idx="26413">
                  <c:v>2375.4882799999987</c:v>
                </c:pt>
                <c:pt idx="26414">
                  <c:v>2375.4882799999987</c:v>
                </c:pt>
                <c:pt idx="26415">
                  <c:v>2375.4882799999987</c:v>
                </c:pt>
                <c:pt idx="26416">
                  <c:v>2375.4882799999987</c:v>
                </c:pt>
                <c:pt idx="26417">
                  <c:v>2375.4882799999987</c:v>
                </c:pt>
                <c:pt idx="26418">
                  <c:v>2375.4882799999987</c:v>
                </c:pt>
                <c:pt idx="26419">
                  <c:v>2375.4882799999987</c:v>
                </c:pt>
                <c:pt idx="26420">
                  <c:v>2375.4882799999987</c:v>
                </c:pt>
                <c:pt idx="26421">
                  <c:v>2375.4882799999987</c:v>
                </c:pt>
                <c:pt idx="26422">
                  <c:v>2375.4882799999987</c:v>
                </c:pt>
                <c:pt idx="26423">
                  <c:v>2375.4882799999987</c:v>
                </c:pt>
                <c:pt idx="26424">
                  <c:v>2375.4882799999987</c:v>
                </c:pt>
                <c:pt idx="26425">
                  <c:v>2375.4882799999987</c:v>
                </c:pt>
                <c:pt idx="26426">
                  <c:v>2375.4882799999987</c:v>
                </c:pt>
                <c:pt idx="26427">
                  <c:v>2375.4882799999987</c:v>
                </c:pt>
                <c:pt idx="26428">
                  <c:v>2375.4882799999987</c:v>
                </c:pt>
                <c:pt idx="26429">
                  <c:v>2375.4882799999987</c:v>
                </c:pt>
                <c:pt idx="26430">
                  <c:v>2375.4882799999987</c:v>
                </c:pt>
                <c:pt idx="26431">
                  <c:v>2375.4882799999987</c:v>
                </c:pt>
                <c:pt idx="26432">
                  <c:v>2375.4882799999987</c:v>
                </c:pt>
                <c:pt idx="26433">
                  <c:v>2375.4882799999987</c:v>
                </c:pt>
                <c:pt idx="26434">
                  <c:v>2375.4882799999987</c:v>
                </c:pt>
                <c:pt idx="26435">
                  <c:v>2375.4882799999987</c:v>
                </c:pt>
                <c:pt idx="26436">
                  <c:v>2375.4882799999987</c:v>
                </c:pt>
                <c:pt idx="26437">
                  <c:v>2375.4882799999987</c:v>
                </c:pt>
                <c:pt idx="26438">
                  <c:v>2375.4882799999987</c:v>
                </c:pt>
                <c:pt idx="26439">
                  <c:v>2375.4882799999987</c:v>
                </c:pt>
                <c:pt idx="26440">
                  <c:v>2375.4882799999987</c:v>
                </c:pt>
                <c:pt idx="26441">
                  <c:v>2375.4882799999987</c:v>
                </c:pt>
                <c:pt idx="26442">
                  <c:v>2375.4882799999987</c:v>
                </c:pt>
                <c:pt idx="26443">
                  <c:v>2375.4882799999987</c:v>
                </c:pt>
                <c:pt idx="26444">
                  <c:v>2375.4882799999987</c:v>
                </c:pt>
                <c:pt idx="26445">
                  <c:v>2375.4882799999987</c:v>
                </c:pt>
                <c:pt idx="26446">
                  <c:v>2375.4882799999987</c:v>
                </c:pt>
                <c:pt idx="26447">
                  <c:v>2375.4882799999987</c:v>
                </c:pt>
                <c:pt idx="26448">
                  <c:v>2375.4882799999987</c:v>
                </c:pt>
                <c:pt idx="26449">
                  <c:v>2375.4882799999987</c:v>
                </c:pt>
                <c:pt idx="26450">
                  <c:v>2373.0468799999981</c:v>
                </c:pt>
                <c:pt idx="26451">
                  <c:v>2375.4882799999987</c:v>
                </c:pt>
                <c:pt idx="26452">
                  <c:v>2375.4882799999987</c:v>
                </c:pt>
                <c:pt idx="26453">
                  <c:v>2375.4882799999987</c:v>
                </c:pt>
                <c:pt idx="26454">
                  <c:v>2375.4882799999987</c:v>
                </c:pt>
                <c:pt idx="26455">
                  <c:v>2375.4882799999987</c:v>
                </c:pt>
                <c:pt idx="26456">
                  <c:v>2375.4882799999987</c:v>
                </c:pt>
                <c:pt idx="26457">
                  <c:v>2375.4882799999987</c:v>
                </c:pt>
                <c:pt idx="26458">
                  <c:v>2375.4882799999987</c:v>
                </c:pt>
                <c:pt idx="26459">
                  <c:v>2375.4882799999987</c:v>
                </c:pt>
                <c:pt idx="26460">
                  <c:v>2375.4882799999987</c:v>
                </c:pt>
                <c:pt idx="26461">
                  <c:v>2375.4882799999987</c:v>
                </c:pt>
                <c:pt idx="26462">
                  <c:v>2375.4882799999987</c:v>
                </c:pt>
                <c:pt idx="26463">
                  <c:v>2375.4882799999987</c:v>
                </c:pt>
                <c:pt idx="26464">
                  <c:v>2375.4882799999987</c:v>
                </c:pt>
                <c:pt idx="26465">
                  <c:v>2375.4882799999987</c:v>
                </c:pt>
                <c:pt idx="26466">
                  <c:v>2375.4882799999987</c:v>
                </c:pt>
                <c:pt idx="26467">
                  <c:v>2375.4882799999987</c:v>
                </c:pt>
                <c:pt idx="26468">
                  <c:v>2375.4882799999987</c:v>
                </c:pt>
                <c:pt idx="26469">
                  <c:v>2375.4882799999987</c:v>
                </c:pt>
                <c:pt idx="26470">
                  <c:v>2373.0468799999981</c:v>
                </c:pt>
                <c:pt idx="26471">
                  <c:v>2375.4882799999987</c:v>
                </c:pt>
                <c:pt idx="26472">
                  <c:v>2375.4882799999987</c:v>
                </c:pt>
                <c:pt idx="26473">
                  <c:v>2375.4882799999987</c:v>
                </c:pt>
                <c:pt idx="26474">
                  <c:v>2375.4882799999987</c:v>
                </c:pt>
                <c:pt idx="26475">
                  <c:v>2375.4882799999987</c:v>
                </c:pt>
                <c:pt idx="26476">
                  <c:v>2375.4882799999987</c:v>
                </c:pt>
                <c:pt idx="26477">
                  <c:v>2375.4882799999987</c:v>
                </c:pt>
                <c:pt idx="26478">
                  <c:v>2375.4882799999987</c:v>
                </c:pt>
                <c:pt idx="26479">
                  <c:v>2375.4882799999987</c:v>
                </c:pt>
                <c:pt idx="26480">
                  <c:v>2375.4882799999987</c:v>
                </c:pt>
                <c:pt idx="26481">
                  <c:v>2375.4882799999987</c:v>
                </c:pt>
                <c:pt idx="26482">
                  <c:v>2375.4882799999987</c:v>
                </c:pt>
                <c:pt idx="26483">
                  <c:v>2375.4882799999987</c:v>
                </c:pt>
                <c:pt idx="26484">
                  <c:v>2375.4882799999987</c:v>
                </c:pt>
                <c:pt idx="26485">
                  <c:v>2375.4882799999987</c:v>
                </c:pt>
                <c:pt idx="26486">
                  <c:v>2375.4882799999987</c:v>
                </c:pt>
                <c:pt idx="26487">
                  <c:v>2375.4882799999987</c:v>
                </c:pt>
                <c:pt idx="26488">
                  <c:v>2375.4882799999987</c:v>
                </c:pt>
                <c:pt idx="26489">
                  <c:v>2375.4882799999987</c:v>
                </c:pt>
                <c:pt idx="26490">
                  <c:v>2375.4882799999987</c:v>
                </c:pt>
                <c:pt idx="26491">
                  <c:v>2375.4882799999987</c:v>
                </c:pt>
                <c:pt idx="26492">
                  <c:v>2375.4882799999987</c:v>
                </c:pt>
                <c:pt idx="26493">
                  <c:v>2375.4882799999987</c:v>
                </c:pt>
                <c:pt idx="26494">
                  <c:v>2375.4882799999987</c:v>
                </c:pt>
                <c:pt idx="26495">
                  <c:v>2375.4882799999987</c:v>
                </c:pt>
                <c:pt idx="26496">
                  <c:v>2375.4882799999987</c:v>
                </c:pt>
                <c:pt idx="26497">
                  <c:v>2375.4882799999987</c:v>
                </c:pt>
                <c:pt idx="26498">
                  <c:v>2375.4882799999987</c:v>
                </c:pt>
                <c:pt idx="26499">
                  <c:v>2375.4882799999987</c:v>
                </c:pt>
                <c:pt idx="26500">
                  <c:v>2375.4882799999987</c:v>
                </c:pt>
                <c:pt idx="26501">
                  <c:v>2375.4882799999987</c:v>
                </c:pt>
                <c:pt idx="26502">
                  <c:v>2375.4882799999987</c:v>
                </c:pt>
                <c:pt idx="26503">
                  <c:v>2375.4882799999987</c:v>
                </c:pt>
                <c:pt idx="26504">
                  <c:v>2375.4882799999987</c:v>
                </c:pt>
                <c:pt idx="26505">
                  <c:v>2375.4882799999987</c:v>
                </c:pt>
                <c:pt idx="26506">
                  <c:v>2375.4882799999987</c:v>
                </c:pt>
                <c:pt idx="26507">
                  <c:v>2375.4882799999987</c:v>
                </c:pt>
                <c:pt idx="26508">
                  <c:v>2375.4882799999987</c:v>
                </c:pt>
                <c:pt idx="26509">
                  <c:v>2375.4882799999987</c:v>
                </c:pt>
                <c:pt idx="26510">
                  <c:v>2375.4882799999987</c:v>
                </c:pt>
                <c:pt idx="26511">
                  <c:v>2375.4882799999987</c:v>
                </c:pt>
                <c:pt idx="26512">
                  <c:v>2375.4882799999987</c:v>
                </c:pt>
                <c:pt idx="26513">
                  <c:v>2375.4882799999987</c:v>
                </c:pt>
                <c:pt idx="26514">
                  <c:v>2375.4882799999987</c:v>
                </c:pt>
                <c:pt idx="26515">
                  <c:v>2375.4882799999987</c:v>
                </c:pt>
                <c:pt idx="26516">
                  <c:v>2375.4882799999987</c:v>
                </c:pt>
                <c:pt idx="26517">
                  <c:v>2375.4882799999987</c:v>
                </c:pt>
                <c:pt idx="26518">
                  <c:v>2375.4882799999987</c:v>
                </c:pt>
                <c:pt idx="26519">
                  <c:v>2375.4882799999987</c:v>
                </c:pt>
                <c:pt idx="26520">
                  <c:v>2375.4882799999987</c:v>
                </c:pt>
                <c:pt idx="26521">
                  <c:v>2375.4882799999987</c:v>
                </c:pt>
                <c:pt idx="26522">
                  <c:v>2375.4882799999987</c:v>
                </c:pt>
                <c:pt idx="26523">
                  <c:v>2375.4882799999987</c:v>
                </c:pt>
                <c:pt idx="26524">
                  <c:v>2375.4882799999987</c:v>
                </c:pt>
                <c:pt idx="26525">
                  <c:v>2375.4882799999987</c:v>
                </c:pt>
                <c:pt idx="26526">
                  <c:v>2375.4882799999987</c:v>
                </c:pt>
                <c:pt idx="26527">
                  <c:v>2375.4882799999987</c:v>
                </c:pt>
                <c:pt idx="26528">
                  <c:v>2375.4882799999987</c:v>
                </c:pt>
                <c:pt idx="26529">
                  <c:v>2375.4882799999987</c:v>
                </c:pt>
                <c:pt idx="26530">
                  <c:v>2375.4882799999987</c:v>
                </c:pt>
                <c:pt idx="26531">
                  <c:v>2375.4882799999987</c:v>
                </c:pt>
                <c:pt idx="26532">
                  <c:v>2375.4882799999987</c:v>
                </c:pt>
                <c:pt idx="26533">
                  <c:v>2375.4882799999987</c:v>
                </c:pt>
                <c:pt idx="26534">
                  <c:v>2375.4882799999987</c:v>
                </c:pt>
                <c:pt idx="26535">
                  <c:v>2375.4882799999987</c:v>
                </c:pt>
                <c:pt idx="26536">
                  <c:v>2375.4882799999987</c:v>
                </c:pt>
                <c:pt idx="26537">
                  <c:v>2375.4882799999987</c:v>
                </c:pt>
                <c:pt idx="26538">
                  <c:v>2375.4882799999987</c:v>
                </c:pt>
                <c:pt idx="26539">
                  <c:v>2375.4882799999987</c:v>
                </c:pt>
                <c:pt idx="26540">
                  <c:v>2375.4882799999987</c:v>
                </c:pt>
                <c:pt idx="26541">
                  <c:v>2375.4882799999987</c:v>
                </c:pt>
                <c:pt idx="26542">
                  <c:v>2375.4882799999987</c:v>
                </c:pt>
                <c:pt idx="26543">
                  <c:v>2375.4882799999987</c:v>
                </c:pt>
                <c:pt idx="26544">
                  <c:v>2375.4882799999987</c:v>
                </c:pt>
                <c:pt idx="26545">
                  <c:v>2375.4882799999987</c:v>
                </c:pt>
                <c:pt idx="26546">
                  <c:v>2375.4882799999987</c:v>
                </c:pt>
                <c:pt idx="26547">
                  <c:v>2375.4882799999987</c:v>
                </c:pt>
                <c:pt idx="26548">
                  <c:v>2375.4882799999987</c:v>
                </c:pt>
                <c:pt idx="26549">
                  <c:v>2375.4882799999987</c:v>
                </c:pt>
                <c:pt idx="26550">
                  <c:v>2375.4882799999987</c:v>
                </c:pt>
                <c:pt idx="26551">
                  <c:v>2375.4882799999987</c:v>
                </c:pt>
                <c:pt idx="26552">
                  <c:v>2375.4882799999987</c:v>
                </c:pt>
                <c:pt idx="26553">
                  <c:v>2375.4882799999987</c:v>
                </c:pt>
                <c:pt idx="26554">
                  <c:v>2375.4882799999987</c:v>
                </c:pt>
                <c:pt idx="26555">
                  <c:v>2373.0468799999981</c:v>
                </c:pt>
                <c:pt idx="26556">
                  <c:v>2375.4882799999987</c:v>
                </c:pt>
                <c:pt idx="26557">
                  <c:v>2375.4882799999987</c:v>
                </c:pt>
                <c:pt idx="26558">
                  <c:v>2375.4882799999987</c:v>
                </c:pt>
                <c:pt idx="26559">
                  <c:v>2375.4882799999987</c:v>
                </c:pt>
                <c:pt idx="26560">
                  <c:v>2375.4882799999987</c:v>
                </c:pt>
                <c:pt idx="26561">
                  <c:v>2375.4882799999987</c:v>
                </c:pt>
                <c:pt idx="26562">
                  <c:v>2375.4882799999987</c:v>
                </c:pt>
                <c:pt idx="26563">
                  <c:v>2375.4882799999987</c:v>
                </c:pt>
                <c:pt idx="26564">
                  <c:v>2375.4882799999987</c:v>
                </c:pt>
                <c:pt idx="26565">
                  <c:v>2375.4882799999987</c:v>
                </c:pt>
                <c:pt idx="26566">
                  <c:v>2375.4882799999987</c:v>
                </c:pt>
                <c:pt idx="26567">
                  <c:v>2375.4882799999987</c:v>
                </c:pt>
                <c:pt idx="26568">
                  <c:v>2375.4882799999987</c:v>
                </c:pt>
                <c:pt idx="26569">
                  <c:v>2375.4882799999987</c:v>
                </c:pt>
                <c:pt idx="26570">
                  <c:v>2375.4882799999987</c:v>
                </c:pt>
                <c:pt idx="26571">
                  <c:v>2375.4882799999987</c:v>
                </c:pt>
                <c:pt idx="26572">
                  <c:v>2375.4882799999987</c:v>
                </c:pt>
                <c:pt idx="26573">
                  <c:v>2375.4882799999987</c:v>
                </c:pt>
                <c:pt idx="26574">
                  <c:v>2375.4882799999987</c:v>
                </c:pt>
                <c:pt idx="26575">
                  <c:v>2375.4882799999987</c:v>
                </c:pt>
                <c:pt idx="26576">
                  <c:v>2375.4882799999987</c:v>
                </c:pt>
                <c:pt idx="26577">
                  <c:v>2375.4882799999987</c:v>
                </c:pt>
                <c:pt idx="26578">
                  <c:v>2375.4882799999987</c:v>
                </c:pt>
                <c:pt idx="26579">
                  <c:v>2373.0468799999981</c:v>
                </c:pt>
                <c:pt idx="26580">
                  <c:v>2375.4882799999987</c:v>
                </c:pt>
                <c:pt idx="26581">
                  <c:v>2375.4882799999987</c:v>
                </c:pt>
                <c:pt idx="26582">
                  <c:v>2375.4882799999987</c:v>
                </c:pt>
                <c:pt idx="26583">
                  <c:v>2375.4882799999987</c:v>
                </c:pt>
                <c:pt idx="26584">
                  <c:v>2375.4882799999987</c:v>
                </c:pt>
                <c:pt idx="26585">
                  <c:v>2375.4882799999987</c:v>
                </c:pt>
                <c:pt idx="26586">
                  <c:v>2375.4882799999987</c:v>
                </c:pt>
                <c:pt idx="26587">
                  <c:v>2375.4882799999987</c:v>
                </c:pt>
                <c:pt idx="26588">
                  <c:v>2375.4882799999987</c:v>
                </c:pt>
                <c:pt idx="26589">
                  <c:v>2375.4882799999987</c:v>
                </c:pt>
                <c:pt idx="26590">
                  <c:v>2375.4882799999987</c:v>
                </c:pt>
                <c:pt idx="26591">
                  <c:v>2375.4882799999987</c:v>
                </c:pt>
                <c:pt idx="26592">
                  <c:v>2375.4882799999987</c:v>
                </c:pt>
                <c:pt idx="26593">
                  <c:v>2375.4882799999987</c:v>
                </c:pt>
                <c:pt idx="26594">
                  <c:v>2375.4882799999987</c:v>
                </c:pt>
                <c:pt idx="26595">
                  <c:v>2375.4882799999987</c:v>
                </c:pt>
                <c:pt idx="26596">
                  <c:v>2375.4882799999987</c:v>
                </c:pt>
                <c:pt idx="26597">
                  <c:v>2375.4882799999987</c:v>
                </c:pt>
                <c:pt idx="26598">
                  <c:v>2375.4882799999987</c:v>
                </c:pt>
                <c:pt idx="26599">
                  <c:v>2375.4882799999987</c:v>
                </c:pt>
                <c:pt idx="26600">
                  <c:v>2375.4882799999987</c:v>
                </c:pt>
                <c:pt idx="26601">
                  <c:v>2375.4882799999987</c:v>
                </c:pt>
                <c:pt idx="26602">
                  <c:v>2375.4882799999987</c:v>
                </c:pt>
                <c:pt idx="26603">
                  <c:v>2375.4882799999987</c:v>
                </c:pt>
                <c:pt idx="26604">
                  <c:v>2375.4882799999987</c:v>
                </c:pt>
                <c:pt idx="26605">
                  <c:v>2375.4882799999987</c:v>
                </c:pt>
                <c:pt idx="26606">
                  <c:v>2375.4882799999987</c:v>
                </c:pt>
                <c:pt idx="26607">
                  <c:v>2375.4882799999987</c:v>
                </c:pt>
                <c:pt idx="26608">
                  <c:v>2375.4882799999987</c:v>
                </c:pt>
                <c:pt idx="26609">
                  <c:v>2375.4882799999987</c:v>
                </c:pt>
                <c:pt idx="26610">
                  <c:v>2375.4882799999987</c:v>
                </c:pt>
                <c:pt idx="26611">
                  <c:v>2375.4882799999987</c:v>
                </c:pt>
                <c:pt idx="26612">
                  <c:v>2375.4882799999987</c:v>
                </c:pt>
                <c:pt idx="26613">
                  <c:v>2375.4882799999987</c:v>
                </c:pt>
                <c:pt idx="26614">
                  <c:v>2375.4882799999987</c:v>
                </c:pt>
                <c:pt idx="26615">
                  <c:v>2375.4882799999987</c:v>
                </c:pt>
                <c:pt idx="26616">
                  <c:v>2375.4882799999987</c:v>
                </c:pt>
                <c:pt idx="26617">
                  <c:v>2375.4882799999987</c:v>
                </c:pt>
                <c:pt idx="26618">
                  <c:v>2375.4882799999987</c:v>
                </c:pt>
                <c:pt idx="26619">
                  <c:v>2375.4882799999987</c:v>
                </c:pt>
                <c:pt idx="26620">
                  <c:v>2375.4882799999987</c:v>
                </c:pt>
                <c:pt idx="26621">
                  <c:v>2375.4882799999987</c:v>
                </c:pt>
                <c:pt idx="26622">
                  <c:v>2375.4882799999987</c:v>
                </c:pt>
                <c:pt idx="26623">
                  <c:v>2375.4882799999987</c:v>
                </c:pt>
                <c:pt idx="26624">
                  <c:v>2375.4882799999987</c:v>
                </c:pt>
                <c:pt idx="26625">
                  <c:v>2375.4882799999987</c:v>
                </c:pt>
                <c:pt idx="26626">
                  <c:v>2375.4882799999987</c:v>
                </c:pt>
                <c:pt idx="26627">
                  <c:v>2375.4882799999987</c:v>
                </c:pt>
                <c:pt idx="26628">
                  <c:v>2375.4882799999987</c:v>
                </c:pt>
                <c:pt idx="26629">
                  <c:v>2375.4882799999987</c:v>
                </c:pt>
                <c:pt idx="26630">
                  <c:v>2375.4882799999987</c:v>
                </c:pt>
                <c:pt idx="26631">
                  <c:v>2375.4882799999987</c:v>
                </c:pt>
                <c:pt idx="26632">
                  <c:v>2375.4882799999987</c:v>
                </c:pt>
                <c:pt idx="26633">
                  <c:v>2375.4882799999987</c:v>
                </c:pt>
                <c:pt idx="26634">
                  <c:v>2375.4882799999987</c:v>
                </c:pt>
                <c:pt idx="26635">
                  <c:v>2373.0468799999981</c:v>
                </c:pt>
                <c:pt idx="26636">
                  <c:v>2375.4882799999987</c:v>
                </c:pt>
                <c:pt idx="26637">
                  <c:v>2375.4882799999987</c:v>
                </c:pt>
                <c:pt idx="26638">
                  <c:v>2375.4882799999987</c:v>
                </c:pt>
                <c:pt idx="26639">
                  <c:v>2375.4882799999987</c:v>
                </c:pt>
                <c:pt idx="26640">
                  <c:v>2375.4882799999987</c:v>
                </c:pt>
                <c:pt idx="26641">
                  <c:v>2373.0468799999981</c:v>
                </c:pt>
                <c:pt idx="26642">
                  <c:v>2375.4882799999987</c:v>
                </c:pt>
                <c:pt idx="26643">
                  <c:v>2375.4882799999987</c:v>
                </c:pt>
                <c:pt idx="26644">
                  <c:v>2375.4882799999987</c:v>
                </c:pt>
                <c:pt idx="26645">
                  <c:v>2375.4882799999987</c:v>
                </c:pt>
                <c:pt idx="26646">
                  <c:v>2375.4882799999987</c:v>
                </c:pt>
                <c:pt idx="26647">
                  <c:v>2375.4882799999987</c:v>
                </c:pt>
                <c:pt idx="26648">
                  <c:v>2375.4882799999987</c:v>
                </c:pt>
                <c:pt idx="26649">
                  <c:v>2375.4882799999987</c:v>
                </c:pt>
                <c:pt idx="26650">
                  <c:v>2375.4882799999987</c:v>
                </c:pt>
                <c:pt idx="26651">
                  <c:v>2375.4882799999987</c:v>
                </c:pt>
                <c:pt idx="26652">
                  <c:v>2375.4882799999987</c:v>
                </c:pt>
                <c:pt idx="26653">
                  <c:v>2375.4882799999987</c:v>
                </c:pt>
                <c:pt idx="26654">
                  <c:v>2375.4882799999987</c:v>
                </c:pt>
                <c:pt idx="26655">
                  <c:v>2375.4882799999987</c:v>
                </c:pt>
                <c:pt idx="26656">
                  <c:v>2375.4882799999987</c:v>
                </c:pt>
                <c:pt idx="26657">
                  <c:v>2375.4882799999987</c:v>
                </c:pt>
                <c:pt idx="26658">
                  <c:v>2375.4882799999987</c:v>
                </c:pt>
                <c:pt idx="26659">
                  <c:v>2375.4882799999987</c:v>
                </c:pt>
                <c:pt idx="26660">
                  <c:v>2375.4882799999987</c:v>
                </c:pt>
                <c:pt idx="26661">
                  <c:v>2375.4882799999987</c:v>
                </c:pt>
                <c:pt idx="26662">
                  <c:v>2375.4882799999987</c:v>
                </c:pt>
                <c:pt idx="26663">
                  <c:v>2375.4882799999987</c:v>
                </c:pt>
                <c:pt idx="26664">
                  <c:v>2375.4882799999987</c:v>
                </c:pt>
                <c:pt idx="26665">
                  <c:v>2375.4882799999987</c:v>
                </c:pt>
                <c:pt idx="26666">
                  <c:v>2373.0468799999981</c:v>
                </c:pt>
                <c:pt idx="26667">
                  <c:v>2375.4882799999987</c:v>
                </c:pt>
                <c:pt idx="26668">
                  <c:v>2375.4882799999987</c:v>
                </c:pt>
                <c:pt idx="26669">
                  <c:v>2375.4882799999987</c:v>
                </c:pt>
                <c:pt idx="26670">
                  <c:v>2375.4882799999987</c:v>
                </c:pt>
                <c:pt idx="26671">
                  <c:v>2375.4882799999987</c:v>
                </c:pt>
                <c:pt idx="26672">
                  <c:v>2375.4882799999987</c:v>
                </c:pt>
                <c:pt idx="26673">
                  <c:v>2375.4882799999987</c:v>
                </c:pt>
                <c:pt idx="26674">
                  <c:v>2375.4882799999987</c:v>
                </c:pt>
                <c:pt idx="26675">
                  <c:v>2373.0468799999981</c:v>
                </c:pt>
                <c:pt idx="26676">
                  <c:v>2375.4882799999987</c:v>
                </c:pt>
                <c:pt idx="26677">
                  <c:v>2375.4882799999987</c:v>
                </c:pt>
                <c:pt idx="26678">
                  <c:v>2375.4882799999987</c:v>
                </c:pt>
                <c:pt idx="26679">
                  <c:v>2375.4882799999987</c:v>
                </c:pt>
                <c:pt idx="26680">
                  <c:v>2375.4882799999987</c:v>
                </c:pt>
                <c:pt idx="26681">
                  <c:v>2375.4882799999987</c:v>
                </c:pt>
                <c:pt idx="26682">
                  <c:v>2375.4882799999987</c:v>
                </c:pt>
                <c:pt idx="26683">
                  <c:v>2375.4882799999987</c:v>
                </c:pt>
                <c:pt idx="26684">
                  <c:v>2375.4882799999987</c:v>
                </c:pt>
                <c:pt idx="26685">
                  <c:v>2375.4882799999987</c:v>
                </c:pt>
                <c:pt idx="26686">
                  <c:v>2375.4882799999987</c:v>
                </c:pt>
                <c:pt idx="26687">
                  <c:v>2375.4882799999987</c:v>
                </c:pt>
                <c:pt idx="26688">
                  <c:v>2375.4882799999987</c:v>
                </c:pt>
                <c:pt idx="26689">
                  <c:v>2375.4882799999987</c:v>
                </c:pt>
                <c:pt idx="26690">
                  <c:v>2375.4882799999987</c:v>
                </c:pt>
                <c:pt idx="26691">
                  <c:v>2375.4882799999987</c:v>
                </c:pt>
                <c:pt idx="26692">
                  <c:v>2375.4882799999987</c:v>
                </c:pt>
                <c:pt idx="26693">
                  <c:v>2375.4882799999987</c:v>
                </c:pt>
                <c:pt idx="26694">
                  <c:v>2375.4882799999987</c:v>
                </c:pt>
                <c:pt idx="26695">
                  <c:v>2375.4882799999987</c:v>
                </c:pt>
                <c:pt idx="26696">
                  <c:v>2375.4882799999987</c:v>
                </c:pt>
                <c:pt idx="26697">
                  <c:v>2375.4882799999987</c:v>
                </c:pt>
                <c:pt idx="26698">
                  <c:v>2375.4882799999987</c:v>
                </c:pt>
                <c:pt idx="26699">
                  <c:v>2375.4882799999987</c:v>
                </c:pt>
                <c:pt idx="26700">
                  <c:v>2375.4882799999987</c:v>
                </c:pt>
                <c:pt idx="26701">
                  <c:v>2375.4882799999987</c:v>
                </c:pt>
                <c:pt idx="26702">
                  <c:v>2375.4882799999987</c:v>
                </c:pt>
                <c:pt idx="26703">
                  <c:v>2375.4882799999987</c:v>
                </c:pt>
                <c:pt idx="26704">
                  <c:v>2375.4882799999987</c:v>
                </c:pt>
                <c:pt idx="26705">
                  <c:v>2375.4882799999987</c:v>
                </c:pt>
                <c:pt idx="26706">
                  <c:v>2375.4882799999987</c:v>
                </c:pt>
                <c:pt idx="26707">
                  <c:v>2375.4882799999987</c:v>
                </c:pt>
                <c:pt idx="26708">
                  <c:v>2375.4882799999987</c:v>
                </c:pt>
                <c:pt idx="26709">
                  <c:v>2375.4882799999987</c:v>
                </c:pt>
                <c:pt idx="26710">
                  <c:v>2375.4882799999987</c:v>
                </c:pt>
                <c:pt idx="26711">
                  <c:v>2375.4882799999987</c:v>
                </c:pt>
                <c:pt idx="26712">
                  <c:v>2375.4882799999987</c:v>
                </c:pt>
                <c:pt idx="26713">
                  <c:v>2375.4882799999987</c:v>
                </c:pt>
                <c:pt idx="26714">
                  <c:v>2375.4882799999987</c:v>
                </c:pt>
                <c:pt idx="26715">
                  <c:v>2375.4882799999987</c:v>
                </c:pt>
                <c:pt idx="26716">
                  <c:v>2375.4882799999987</c:v>
                </c:pt>
                <c:pt idx="26717">
                  <c:v>2373.0468799999981</c:v>
                </c:pt>
                <c:pt idx="26718">
                  <c:v>2375.4882799999987</c:v>
                </c:pt>
                <c:pt idx="26719">
                  <c:v>2375.4882799999987</c:v>
                </c:pt>
                <c:pt idx="26720">
                  <c:v>2375.4882799999987</c:v>
                </c:pt>
                <c:pt idx="26721">
                  <c:v>2375.4882799999987</c:v>
                </c:pt>
                <c:pt idx="26722">
                  <c:v>2375.4882799999987</c:v>
                </c:pt>
                <c:pt idx="26723">
                  <c:v>2375.4882799999987</c:v>
                </c:pt>
                <c:pt idx="26724">
                  <c:v>2375.4882799999987</c:v>
                </c:pt>
                <c:pt idx="26725">
                  <c:v>2375.4882799999987</c:v>
                </c:pt>
                <c:pt idx="26726">
                  <c:v>2375.4882799999987</c:v>
                </c:pt>
                <c:pt idx="26727">
                  <c:v>2373.0468799999981</c:v>
                </c:pt>
                <c:pt idx="26728">
                  <c:v>2375.4882799999987</c:v>
                </c:pt>
                <c:pt idx="26729">
                  <c:v>2375.4882799999987</c:v>
                </c:pt>
                <c:pt idx="26730">
                  <c:v>2375.4882799999987</c:v>
                </c:pt>
                <c:pt idx="26731">
                  <c:v>2373.0468799999981</c:v>
                </c:pt>
                <c:pt idx="26732">
                  <c:v>2375.4882799999987</c:v>
                </c:pt>
                <c:pt idx="26733">
                  <c:v>2375.4882799999987</c:v>
                </c:pt>
                <c:pt idx="26734">
                  <c:v>2375.4882799999987</c:v>
                </c:pt>
                <c:pt idx="26735">
                  <c:v>2375.4882799999987</c:v>
                </c:pt>
                <c:pt idx="26736">
                  <c:v>2375.4882799999987</c:v>
                </c:pt>
                <c:pt idx="26737">
                  <c:v>2375.4882799999987</c:v>
                </c:pt>
                <c:pt idx="26738">
                  <c:v>2373.0468799999981</c:v>
                </c:pt>
                <c:pt idx="26739">
                  <c:v>2375.4882799999987</c:v>
                </c:pt>
                <c:pt idx="26740">
                  <c:v>2375.4882799999987</c:v>
                </c:pt>
                <c:pt idx="26741">
                  <c:v>2375.4882799999987</c:v>
                </c:pt>
                <c:pt idx="26742">
                  <c:v>2375.4882799999987</c:v>
                </c:pt>
                <c:pt idx="26743">
                  <c:v>2373.0468799999981</c:v>
                </c:pt>
                <c:pt idx="26744">
                  <c:v>2375.4882799999987</c:v>
                </c:pt>
                <c:pt idx="26745">
                  <c:v>2375.4882799999987</c:v>
                </c:pt>
                <c:pt idx="26746">
                  <c:v>2375.4882799999987</c:v>
                </c:pt>
                <c:pt idx="26747">
                  <c:v>2375.4882799999987</c:v>
                </c:pt>
                <c:pt idx="26748">
                  <c:v>2375.4882799999987</c:v>
                </c:pt>
                <c:pt idx="26749">
                  <c:v>2375.4882799999987</c:v>
                </c:pt>
                <c:pt idx="26750">
                  <c:v>2375.4882799999987</c:v>
                </c:pt>
                <c:pt idx="26751">
                  <c:v>2375.4882799999987</c:v>
                </c:pt>
                <c:pt idx="26752">
                  <c:v>2375.4882799999987</c:v>
                </c:pt>
                <c:pt idx="26753">
                  <c:v>2375.4882799999987</c:v>
                </c:pt>
                <c:pt idx="26754">
                  <c:v>2375.4882799999987</c:v>
                </c:pt>
                <c:pt idx="26755">
                  <c:v>2375.4882799999987</c:v>
                </c:pt>
                <c:pt idx="26756">
                  <c:v>2375.4882799999987</c:v>
                </c:pt>
                <c:pt idx="26757">
                  <c:v>2375.4882799999987</c:v>
                </c:pt>
                <c:pt idx="26758">
                  <c:v>2375.4882799999987</c:v>
                </c:pt>
                <c:pt idx="26759">
                  <c:v>2375.4882799999987</c:v>
                </c:pt>
                <c:pt idx="26760">
                  <c:v>2375.4882799999987</c:v>
                </c:pt>
                <c:pt idx="26761">
                  <c:v>2375.4882799999987</c:v>
                </c:pt>
                <c:pt idx="26762">
                  <c:v>2375.4882799999987</c:v>
                </c:pt>
                <c:pt idx="26763">
                  <c:v>2373.0468799999981</c:v>
                </c:pt>
                <c:pt idx="26764">
                  <c:v>2375.4882799999987</c:v>
                </c:pt>
                <c:pt idx="26765">
                  <c:v>2375.4882799999987</c:v>
                </c:pt>
                <c:pt idx="26766">
                  <c:v>2375.4882799999987</c:v>
                </c:pt>
                <c:pt idx="26767">
                  <c:v>2375.4882799999987</c:v>
                </c:pt>
                <c:pt idx="26768">
                  <c:v>2375.4882799999987</c:v>
                </c:pt>
                <c:pt idx="26769">
                  <c:v>2373.0468799999981</c:v>
                </c:pt>
                <c:pt idx="26770">
                  <c:v>2375.4882799999987</c:v>
                </c:pt>
                <c:pt idx="26771">
                  <c:v>2375.4882799999987</c:v>
                </c:pt>
                <c:pt idx="26772">
                  <c:v>2375.4882799999987</c:v>
                </c:pt>
                <c:pt idx="26773">
                  <c:v>2375.4882799999987</c:v>
                </c:pt>
                <c:pt idx="26774">
                  <c:v>2375.4882799999987</c:v>
                </c:pt>
                <c:pt idx="26775">
                  <c:v>2375.4882799999987</c:v>
                </c:pt>
                <c:pt idx="26776">
                  <c:v>2375.4882799999987</c:v>
                </c:pt>
                <c:pt idx="26777">
                  <c:v>2375.4882799999987</c:v>
                </c:pt>
                <c:pt idx="26778">
                  <c:v>2375.4882799999987</c:v>
                </c:pt>
                <c:pt idx="26779">
                  <c:v>2373.0468799999981</c:v>
                </c:pt>
                <c:pt idx="26780">
                  <c:v>2375.4882799999987</c:v>
                </c:pt>
                <c:pt idx="26781">
                  <c:v>2375.4882799999987</c:v>
                </c:pt>
                <c:pt idx="26782">
                  <c:v>2375.4882799999987</c:v>
                </c:pt>
                <c:pt idx="26783">
                  <c:v>2375.4882799999987</c:v>
                </c:pt>
                <c:pt idx="26784">
                  <c:v>2375.4882799999987</c:v>
                </c:pt>
                <c:pt idx="26785">
                  <c:v>2373.0468799999981</c:v>
                </c:pt>
                <c:pt idx="26786">
                  <c:v>2375.4882799999987</c:v>
                </c:pt>
                <c:pt idx="26787">
                  <c:v>2375.4882799999987</c:v>
                </c:pt>
                <c:pt idx="26788">
                  <c:v>2373.0468799999981</c:v>
                </c:pt>
                <c:pt idx="26789">
                  <c:v>2375.4882799999987</c:v>
                </c:pt>
                <c:pt idx="26790">
                  <c:v>2375.4882799999987</c:v>
                </c:pt>
                <c:pt idx="26791">
                  <c:v>2375.4882799999987</c:v>
                </c:pt>
                <c:pt idx="26792">
                  <c:v>2373.0468799999981</c:v>
                </c:pt>
                <c:pt idx="26793">
                  <c:v>2375.4882799999987</c:v>
                </c:pt>
                <c:pt idx="26794">
                  <c:v>2375.4882799999987</c:v>
                </c:pt>
                <c:pt idx="26795">
                  <c:v>2375.4882799999987</c:v>
                </c:pt>
                <c:pt idx="26796">
                  <c:v>2373.0468799999981</c:v>
                </c:pt>
                <c:pt idx="26797">
                  <c:v>2375.4882799999987</c:v>
                </c:pt>
                <c:pt idx="26798">
                  <c:v>2375.4882799999987</c:v>
                </c:pt>
                <c:pt idx="26799">
                  <c:v>2375.4882799999987</c:v>
                </c:pt>
                <c:pt idx="26800">
                  <c:v>2375.4882799999987</c:v>
                </c:pt>
                <c:pt idx="26801">
                  <c:v>2375.4882799999987</c:v>
                </c:pt>
                <c:pt idx="26802">
                  <c:v>2375.4882799999987</c:v>
                </c:pt>
                <c:pt idx="26803">
                  <c:v>2375.4882799999987</c:v>
                </c:pt>
                <c:pt idx="26804">
                  <c:v>2375.4882799999987</c:v>
                </c:pt>
                <c:pt idx="26805">
                  <c:v>2375.4882799999987</c:v>
                </c:pt>
                <c:pt idx="26806">
                  <c:v>2375.4882799999987</c:v>
                </c:pt>
                <c:pt idx="26807">
                  <c:v>2373.0468799999981</c:v>
                </c:pt>
                <c:pt idx="26808">
                  <c:v>2375.4882799999987</c:v>
                </c:pt>
                <c:pt idx="26809">
                  <c:v>2375.4882799999987</c:v>
                </c:pt>
                <c:pt idx="26810">
                  <c:v>2375.4882799999987</c:v>
                </c:pt>
                <c:pt idx="26811">
                  <c:v>2375.4882799999987</c:v>
                </c:pt>
                <c:pt idx="26812">
                  <c:v>2375.4882799999987</c:v>
                </c:pt>
                <c:pt idx="26813">
                  <c:v>2375.4882799999987</c:v>
                </c:pt>
                <c:pt idx="26814">
                  <c:v>2375.4882799999987</c:v>
                </c:pt>
                <c:pt idx="26815">
                  <c:v>2375.4882799999987</c:v>
                </c:pt>
                <c:pt idx="26816">
                  <c:v>2375.4882799999987</c:v>
                </c:pt>
                <c:pt idx="26817">
                  <c:v>2375.4882799999987</c:v>
                </c:pt>
                <c:pt idx="26818">
                  <c:v>2375.4882799999987</c:v>
                </c:pt>
                <c:pt idx="26819">
                  <c:v>2375.4882799999987</c:v>
                </c:pt>
                <c:pt idx="26820">
                  <c:v>2375.4882799999987</c:v>
                </c:pt>
                <c:pt idx="26821">
                  <c:v>2375.4882799999987</c:v>
                </c:pt>
                <c:pt idx="26822">
                  <c:v>2375.4882799999987</c:v>
                </c:pt>
                <c:pt idx="26823">
                  <c:v>2375.4882799999987</c:v>
                </c:pt>
                <c:pt idx="26824">
                  <c:v>2375.4882799999987</c:v>
                </c:pt>
                <c:pt idx="26825">
                  <c:v>2375.4882799999987</c:v>
                </c:pt>
                <c:pt idx="26826">
                  <c:v>2375.4882799999987</c:v>
                </c:pt>
                <c:pt idx="26827">
                  <c:v>2375.4882799999987</c:v>
                </c:pt>
                <c:pt idx="26828">
                  <c:v>2375.4882799999987</c:v>
                </c:pt>
                <c:pt idx="26829">
                  <c:v>2375.4882799999987</c:v>
                </c:pt>
                <c:pt idx="26830">
                  <c:v>2375.4882799999987</c:v>
                </c:pt>
                <c:pt idx="26831">
                  <c:v>2375.4882799999987</c:v>
                </c:pt>
                <c:pt idx="26832">
                  <c:v>2375.4882799999987</c:v>
                </c:pt>
                <c:pt idx="26833">
                  <c:v>2375.4882799999987</c:v>
                </c:pt>
                <c:pt idx="26834">
                  <c:v>2373.0468799999981</c:v>
                </c:pt>
                <c:pt idx="26835">
                  <c:v>2375.4882799999987</c:v>
                </c:pt>
                <c:pt idx="26836">
                  <c:v>2375.4882799999987</c:v>
                </c:pt>
                <c:pt idx="26837">
                  <c:v>2375.4882799999987</c:v>
                </c:pt>
                <c:pt idx="26838">
                  <c:v>2375.4882799999987</c:v>
                </c:pt>
                <c:pt idx="26839">
                  <c:v>2375.4882799999987</c:v>
                </c:pt>
                <c:pt idx="26840">
                  <c:v>2375.4882799999987</c:v>
                </c:pt>
                <c:pt idx="26841">
                  <c:v>2375.4882799999987</c:v>
                </c:pt>
                <c:pt idx="26842">
                  <c:v>2373.0468799999981</c:v>
                </c:pt>
                <c:pt idx="26843">
                  <c:v>2375.4882799999987</c:v>
                </c:pt>
                <c:pt idx="26844">
                  <c:v>2375.4882799999987</c:v>
                </c:pt>
                <c:pt idx="26845">
                  <c:v>2375.4882799999987</c:v>
                </c:pt>
                <c:pt idx="26846">
                  <c:v>2375.4882799999987</c:v>
                </c:pt>
                <c:pt idx="26847">
                  <c:v>2373.0468799999981</c:v>
                </c:pt>
                <c:pt idx="26848">
                  <c:v>2375.4882799999987</c:v>
                </c:pt>
                <c:pt idx="26849">
                  <c:v>2375.4882799999987</c:v>
                </c:pt>
                <c:pt idx="26850">
                  <c:v>2375.4882799999987</c:v>
                </c:pt>
                <c:pt idx="26851">
                  <c:v>2375.4882799999987</c:v>
                </c:pt>
                <c:pt idx="26852">
                  <c:v>2375.4882799999987</c:v>
                </c:pt>
                <c:pt idx="26853">
                  <c:v>2375.4882799999987</c:v>
                </c:pt>
                <c:pt idx="26854">
                  <c:v>2373.0468799999981</c:v>
                </c:pt>
                <c:pt idx="26855">
                  <c:v>2375.4882799999987</c:v>
                </c:pt>
                <c:pt idx="26856">
                  <c:v>2375.4882799999987</c:v>
                </c:pt>
                <c:pt idx="26857">
                  <c:v>2375.4882799999987</c:v>
                </c:pt>
                <c:pt idx="26858">
                  <c:v>2375.4882799999987</c:v>
                </c:pt>
                <c:pt idx="26859">
                  <c:v>2375.4882799999987</c:v>
                </c:pt>
                <c:pt idx="26860">
                  <c:v>2375.4882799999987</c:v>
                </c:pt>
                <c:pt idx="26861">
                  <c:v>2375.4882799999987</c:v>
                </c:pt>
                <c:pt idx="26862">
                  <c:v>2375.4882799999987</c:v>
                </c:pt>
                <c:pt idx="26863">
                  <c:v>2375.4882799999987</c:v>
                </c:pt>
                <c:pt idx="26864">
                  <c:v>2375.4882799999987</c:v>
                </c:pt>
                <c:pt idx="26865">
                  <c:v>2375.4882799999987</c:v>
                </c:pt>
                <c:pt idx="26866">
                  <c:v>2375.4882799999987</c:v>
                </c:pt>
                <c:pt idx="26867">
                  <c:v>2375.4882799999987</c:v>
                </c:pt>
                <c:pt idx="26868">
                  <c:v>2375.4882799999987</c:v>
                </c:pt>
                <c:pt idx="26869">
                  <c:v>2375.4882799999987</c:v>
                </c:pt>
                <c:pt idx="26870">
                  <c:v>2375.4882799999987</c:v>
                </c:pt>
                <c:pt idx="26871">
                  <c:v>2375.4882799999987</c:v>
                </c:pt>
                <c:pt idx="26872">
                  <c:v>2375.4882799999987</c:v>
                </c:pt>
                <c:pt idx="26873">
                  <c:v>2375.4882799999987</c:v>
                </c:pt>
                <c:pt idx="26874">
                  <c:v>2375.4882799999987</c:v>
                </c:pt>
                <c:pt idx="26875">
                  <c:v>2375.4882799999987</c:v>
                </c:pt>
                <c:pt idx="26876">
                  <c:v>2375.4882799999987</c:v>
                </c:pt>
                <c:pt idx="26877">
                  <c:v>2375.4882799999987</c:v>
                </c:pt>
                <c:pt idx="26878">
                  <c:v>2375.4882799999987</c:v>
                </c:pt>
                <c:pt idx="26879">
                  <c:v>2375.4882799999987</c:v>
                </c:pt>
                <c:pt idx="26880">
                  <c:v>2373.0468799999981</c:v>
                </c:pt>
                <c:pt idx="26881">
                  <c:v>2375.4882799999987</c:v>
                </c:pt>
                <c:pt idx="26882">
                  <c:v>2375.4882799999987</c:v>
                </c:pt>
                <c:pt idx="26883">
                  <c:v>2375.4882799999987</c:v>
                </c:pt>
                <c:pt idx="26884">
                  <c:v>2375.4882799999987</c:v>
                </c:pt>
                <c:pt idx="26885">
                  <c:v>2375.4882799999987</c:v>
                </c:pt>
                <c:pt idx="26886">
                  <c:v>2375.4882799999987</c:v>
                </c:pt>
                <c:pt idx="26887">
                  <c:v>2375.4882799999987</c:v>
                </c:pt>
                <c:pt idx="26888">
                  <c:v>2375.4882799999987</c:v>
                </c:pt>
                <c:pt idx="26889">
                  <c:v>2375.4882799999987</c:v>
                </c:pt>
                <c:pt idx="26890">
                  <c:v>2375.4882799999987</c:v>
                </c:pt>
                <c:pt idx="26891">
                  <c:v>2375.4882799999987</c:v>
                </c:pt>
                <c:pt idx="26892">
                  <c:v>2375.4882799999987</c:v>
                </c:pt>
                <c:pt idx="26893">
                  <c:v>2375.4882799999987</c:v>
                </c:pt>
                <c:pt idx="26894">
                  <c:v>2375.4882799999987</c:v>
                </c:pt>
                <c:pt idx="26895">
                  <c:v>2373.0468799999981</c:v>
                </c:pt>
                <c:pt idx="26896">
                  <c:v>2375.4882799999987</c:v>
                </c:pt>
                <c:pt idx="26897">
                  <c:v>2375.4882799999987</c:v>
                </c:pt>
                <c:pt idx="26898">
                  <c:v>2375.4882799999987</c:v>
                </c:pt>
                <c:pt idx="26899">
                  <c:v>2375.4882799999987</c:v>
                </c:pt>
                <c:pt idx="26900">
                  <c:v>2375.4882799999987</c:v>
                </c:pt>
                <c:pt idx="26901">
                  <c:v>2375.4882799999987</c:v>
                </c:pt>
                <c:pt idx="26902">
                  <c:v>2375.4882799999987</c:v>
                </c:pt>
                <c:pt idx="26903">
                  <c:v>2375.4882799999987</c:v>
                </c:pt>
                <c:pt idx="26904">
                  <c:v>2373.0468799999981</c:v>
                </c:pt>
                <c:pt idx="26905">
                  <c:v>2375.4882799999987</c:v>
                </c:pt>
                <c:pt idx="26906">
                  <c:v>2375.4882799999987</c:v>
                </c:pt>
                <c:pt idx="26907">
                  <c:v>2373.0468799999981</c:v>
                </c:pt>
                <c:pt idx="26908">
                  <c:v>2375.4882799999987</c:v>
                </c:pt>
                <c:pt idx="26909">
                  <c:v>2375.4882799999987</c:v>
                </c:pt>
                <c:pt idx="26910">
                  <c:v>2375.4882799999987</c:v>
                </c:pt>
                <c:pt idx="26911">
                  <c:v>2375.4882799999987</c:v>
                </c:pt>
                <c:pt idx="26912">
                  <c:v>2375.4882799999987</c:v>
                </c:pt>
                <c:pt idx="26913">
                  <c:v>2375.4882799999987</c:v>
                </c:pt>
                <c:pt idx="26914">
                  <c:v>2375.4882799999987</c:v>
                </c:pt>
                <c:pt idx="26915">
                  <c:v>2375.4882799999987</c:v>
                </c:pt>
                <c:pt idx="26916">
                  <c:v>2375.4882799999987</c:v>
                </c:pt>
                <c:pt idx="26917">
                  <c:v>2375.4882799999987</c:v>
                </c:pt>
                <c:pt idx="26918">
                  <c:v>2375.4882799999987</c:v>
                </c:pt>
                <c:pt idx="26919">
                  <c:v>2375.4882799999987</c:v>
                </c:pt>
                <c:pt idx="26920">
                  <c:v>2375.4882799999987</c:v>
                </c:pt>
                <c:pt idx="26921">
                  <c:v>2375.4882799999987</c:v>
                </c:pt>
                <c:pt idx="26922">
                  <c:v>2373.0468799999981</c:v>
                </c:pt>
                <c:pt idx="26923">
                  <c:v>2375.4882799999987</c:v>
                </c:pt>
                <c:pt idx="26924">
                  <c:v>2375.4882799999987</c:v>
                </c:pt>
                <c:pt idx="26925">
                  <c:v>2375.4882799999987</c:v>
                </c:pt>
                <c:pt idx="26926">
                  <c:v>2373.0468799999981</c:v>
                </c:pt>
                <c:pt idx="26927">
                  <c:v>2375.4882799999987</c:v>
                </c:pt>
                <c:pt idx="26928">
                  <c:v>2375.4882799999987</c:v>
                </c:pt>
                <c:pt idx="26929">
                  <c:v>2375.4882799999987</c:v>
                </c:pt>
                <c:pt idx="26930">
                  <c:v>2375.4882799999987</c:v>
                </c:pt>
                <c:pt idx="26931">
                  <c:v>2375.4882799999987</c:v>
                </c:pt>
                <c:pt idx="26932">
                  <c:v>2375.4882799999987</c:v>
                </c:pt>
                <c:pt idx="26933">
                  <c:v>2373.0468799999981</c:v>
                </c:pt>
                <c:pt idx="26934">
                  <c:v>2375.4882799999987</c:v>
                </c:pt>
                <c:pt idx="26935">
                  <c:v>2375.4882799999987</c:v>
                </c:pt>
                <c:pt idx="26936">
                  <c:v>2375.4882799999987</c:v>
                </c:pt>
                <c:pt idx="26937">
                  <c:v>2375.4882799999987</c:v>
                </c:pt>
                <c:pt idx="26938">
                  <c:v>2375.4882799999987</c:v>
                </c:pt>
                <c:pt idx="26939">
                  <c:v>2375.4882799999987</c:v>
                </c:pt>
                <c:pt idx="26940">
                  <c:v>2375.4882799999987</c:v>
                </c:pt>
                <c:pt idx="26941">
                  <c:v>2373.0468799999981</c:v>
                </c:pt>
                <c:pt idx="26942">
                  <c:v>2375.4882799999987</c:v>
                </c:pt>
                <c:pt idx="26943">
                  <c:v>2375.4882799999987</c:v>
                </c:pt>
                <c:pt idx="26944">
                  <c:v>2373.0468799999981</c:v>
                </c:pt>
                <c:pt idx="26945">
                  <c:v>2375.4882799999987</c:v>
                </c:pt>
                <c:pt idx="26946">
                  <c:v>2373.0468799999981</c:v>
                </c:pt>
                <c:pt idx="26947">
                  <c:v>2373.0468799999981</c:v>
                </c:pt>
                <c:pt idx="26948">
                  <c:v>2375.4882799999987</c:v>
                </c:pt>
                <c:pt idx="26949">
                  <c:v>2373.0468799999981</c:v>
                </c:pt>
                <c:pt idx="26950">
                  <c:v>2375.4882799999987</c:v>
                </c:pt>
                <c:pt idx="26951">
                  <c:v>2373.0468799999981</c:v>
                </c:pt>
                <c:pt idx="26952">
                  <c:v>2375.4882799999987</c:v>
                </c:pt>
                <c:pt idx="26953">
                  <c:v>2375.4882799999987</c:v>
                </c:pt>
                <c:pt idx="26954">
                  <c:v>2375.4882799999987</c:v>
                </c:pt>
                <c:pt idx="26955">
                  <c:v>2375.4882799999987</c:v>
                </c:pt>
                <c:pt idx="26956">
                  <c:v>2375.4882799999987</c:v>
                </c:pt>
                <c:pt idx="26957">
                  <c:v>2375.4882799999987</c:v>
                </c:pt>
                <c:pt idx="26958">
                  <c:v>2375.4882799999987</c:v>
                </c:pt>
                <c:pt idx="26959">
                  <c:v>2375.4882799999987</c:v>
                </c:pt>
                <c:pt idx="26960">
                  <c:v>2375.4882799999987</c:v>
                </c:pt>
                <c:pt idx="26961">
                  <c:v>2375.4882799999987</c:v>
                </c:pt>
                <c:pt idx="26962">
                  <c:v>2375.4882799999987</c:v>
                </c:pt>
                <c:pt idx="26963">
                  <c:v>2373.0468799999981</c:v>
                </c:pt>
                <c:pt idx="26964">
                  <c:v>2375.4882799999987</c:v>
                </c:pt>
                <c:pt idx="26965">
                  <c:v>2375.4882799999987</c:v>
                </c:pt>
                <c:pt idx="26966">
                  <c:v>2375.4882799999987</c:v>
                </c:pt>
                <c:pt idx="26967">
                  <c:v>2375.4882799999987</c:v>
                </c:pt>
                <c:pt idx="26968">
                  <c:v>2375.4882799999987</c:v>
                </c:pt>
                <c:pt idx="26969">
                  <c:v>2375.4882799999987</c:v>
                </c:pt>
                <c:pt idx="26970">
                  <c:v>2375.4882799999987</c:v>
                </c:pt>
                <c:pt idx="26971">
                  <c:v>2375.4882799999987</c:v>
                </c:pt>
                <c:pt idx="26972">
                  <c:v>2375.4882799999987</c:v>
                </c:pt>
                <c:pt idx="26973">
                  <c:v>2373.0468799999981</c:v>
                </c:pt>
                <c:pt idx="26974">
                  <c:v>2375.4882799999987</c:v>
                </c:pt>
                <c:pt idx="26975">
                  <c:v>2375.4882799999987</c:v>
                </c:pt>
                <c:pt idx="26976">
                  <c:v>2375.4882799999987</c:v>
                </c:pt>
                <c:pt idx="26977">
                  <c:v>2375.4882799999987</c:v>
                </c:pt>
                <c:pt idx="26978">
                  <c:v>2375.4882799999987</c:v>
                </c:pt>
                <c:pt idx="26979">
                  <c:v>2375.4882799999987</c:v>
                </c:pt>
                <c:pt idx="26980">
                  <c:v>2373.0468799999981</c:v>
                </c:pt>
                <c:pt idx="26981">
                  <c:v>2375.4882799999987</c:v>
                </c:pt>
                <c:pt idx="26982">
                  <c:v>2375.4882799999987</c:v>
                </c:pt>
                <c:pt idx="26983">
                  <c:v>2375.4882799999987</c:v>
                </c:pt>
                <c:pt idx="26984">
                  <c:v>2373.0468799999981</c:v>
                </c:pt>
                <c:pt idx="26985">
                  <c:v>2375.4882799999987</c:v>
                </c:pt>
                <c:pt idx="26986">
                  <c:v>2375.4882799999987</c:v>
                </c:pt>
                <c:pt idx="26987">
                  <c:v>2375.4882799999987</c:v>
                </c:pt>
                <c:pt idx="26988">
                  <c:v>2375.4882799999987</c:v>
                </c:pt>
                <c:pt idx="26989">
                  <c:v>2375.4882799999987</c:v>
                </c:pt>
                <c:pt idx="26990">
                  <c:v>2375.4882799999987</c:v>
                </c:pt>
                <c:pt idx="26991">
                  <c:v>2375.4882799999987</c:v>
                </c:pt>
                <c:pt idx="26992">
                  <c:v>2375.4882799999987</c:v>
                </c:pt>
                <c:pt idx="26993">
                  <c:v>2373.0468799999981</c:v>
                </c:pt>
                <c:pt idx="26994">
                  <c:v>2375.4882799999987</c:v>
                </c:pt>
                <c:pt idx="26995">
                  <c:v>2373.0468799999981</c:v>
                </c:pt>
                <c:pt idx="26996">
                  <c:v>2375.4882799999987</c:v>
                </c:pt>
                <c:pt idx="26997">
                  <c:v>2373.0468799999981</c:v>
                </c:pt>
                <c:pt idx="26998">
                  <c:v>2375.4882799999987</c:v>
                </c:pt>
                <c:pt idx="26999">
                  <c:v>2375.4882799999987</c:v>
                </c:pt>
                <c:pt idx="27000">
                  <c:v>2375.4882799999987</c:v>
                </c:pt>
                <c:pt idx="27001">
                  <c:v>2375.4882799999987</c:v>
                </c:pt>
                <c:pt idx="27002">
                  <c:v>2375.4882799999987</c:v>
                </c:pt>
                <c:pt idx="27003">
                  <c:v>2375.4882799999987</c:v>
                </c:pt>
                <c:pt idx="27004">
                  <c:v>2375.4882799999987</c:v>
                </c:pt>
                <c:pt idx="27005">
                  <c:v>2375.4882799999987</c:v>
                </c:pt>
                <c:pt idx="27006">
                  <c:v>2375.4882799999987</c:v>
                </c:pt>
                <c:pt idx="27007">
                  <c:v>2373.0468799999981</c:v>
                </c:pt>
                <c:pt idx="27008">
                  <c:v>2375.4882799999987</c:v>
                </c:pt>
                <c:pt idx="27009">
                  <c:v>2375.4882799999987</c:v>
                </c:pt>
                <c:pt idx="27010">
                  <c:v>2375.4882799999987</c:v>
                </c:pt>
                <c:pt idx="27011">
                  <c:v>2373.0468799999981</c:v>
                </c:pt>
                <c:pt idx="27012">
                  <c:v>2373.0468799999981</c:v>
                </c:pt>
                <c:pt idx="27013">
                  <c:v>2373.0468799999981</c:v>
                </c:pt>
                <c:pt idx="27014">
                  <c:v>2375.4882799999987</c:v>
                </c:pt>
                <c:pt idx="27015">
                  <c:v>2375.4882799999987</c:v>
                </c:pt>
                <c:pt idx="27016">
                  <c:v>2375.4882799999987</c:v>
                </c:pt>
                <c:pt idx="27017">
                  <c:v>2375.4882799999987</c:v>
                </c:pt>
                <c:pt idx="27018">
                  <c:v>2375.4882799999987</c:v>
                </c:pt>
                <c:pt idx="27019">
                  <c:v>2375.4882799999987</c:v>
                </c:pt>
                <c:pt idx="27020">
                  <c:v>2375.4882799999987</c:v>
                </c:pt>
                <c:pt idx="27021">
                  <c:v>2373.0468799999981</c:v>
                </c:pt>
                <c:pt idx="27022">
                  <c:v>2375.4882799999987</c:v>
                </c:pt>
                <c:pt idx="27023">
                  <c:v>2375.4882799999987</c:v>
                </c:pt>
                <c:pt idx="27024">
                  <c:v>2375.4882799999987</c:v>
                </c:pt>
                <c:pt idx="27025">
                  <c:v>2375.4882799999987</c:v>
                </c:pt>
                <c:pt idx="27026">
                  <c:v>2373.0468799999981</c:v>
                </c:pt>
                <c:pt idx="27027">
                  <c:v>2375.4882799999987</c:v>
                </c:pt>
                <c:pt idx="27028">
                  <c:v>2375.4882799999987</c:v>
                </c:pt>
                <c:pt idx="27029">
                  <c:v>2375.4882799999987</c:v>
                </c:pt>
                <c:pt idx="27030">
                  <c:v>2375.4882799999987</c:v>
                </c:pt>
                <c:pt idx="27031">
                  <c:v>2375.4882799999987</c:v>
                </c:pt>
                <c:pt idx="27032">
                  <c:v>2373.0468799999981</c:v>
                </c:pt>
                <c:pt idx="27033">
                  <c:v>2375.4882799999987</c:v>
                </c:pt>
                <c:pt idx="27034">
                  <c:v>2373.0468799999981</c:v>
                </c:pt>
                <c:pt idx="27035">
                  <c:v>2375.4882799999987</c:v>
                </c:pt>
                <c:pt idx="27036">
                  <c:v>2373.0468799999981</c:v>
                </c:pt>
                <c:pt idx="27037">
                  <c:v>2375.4882799999987</c:v>
                </c:pt>
                <c:pt idx="27038">
                  <c:v>2373.0468799999981</c:v>
                </c:pt>
                <c:pt idx="27039">
                  <c:v>2375.4882799999987</c:v>
                </c:pt>
                <c:pt idx="27040">
                  <c:v>2375.4882799999987</c:v>
                </c:pt>
                <c:pt idx="27041">
                  <c:v>2375.4882799999987</c:v>
                </c:pt>
                <c:pt idx="27042">
                  <c:v>2375.4882799999987</c:v>
                </c:pt>
                <c:pt idx="27043">
                  <c:v>2375.4882799999987</c:v>
                </c:pt>
                <c:pt idx="27044">
                  <c:v>2375.4882799999987</c:v>
                </c:pt>
                <c:pt idx="27045">
                  <c:v>2375.4882799999987</c:v>
                </c:pt>
                <c:pt idx="27046">
                  <c:v>2373.0468799999981</c:v>
                </c:pt>
                <c:pt idx="27047">
                  <c:v>2375.4882799999987</c:v>
                </c:pt>
                <c:pt idx="27048">
                  <c:v>2375.4882799999987</c:v>
                </c:pt>
                <c:pt idx="27049">
                  <c:v>2375.4882799999987</c:v>
                </c:pt>
                <c:pt idx="27050">
                  <c:v>2375.4882799999987</c:v>
                </c:pt>
                <c:pt idx="27051">
                  <c:v>2375.4882799999987</c:v>
                </c:pt>
                <c:pt idx="27052">
                  <c:v>2375.4882799999987</c:v>
                </c:pt>
                <c:pt idx="27053">
                  <c:v>2375.4882799999987</c:v>
                </c:pt>
                <c:pt idx="27054">
                  <c:v>2375.4882799999987</c:v>
                </c:pt>
                <c:pt idx="27055">
                  <c:v>2375.4882799999987</c:v>
                </c:pt>
                <c:pt idx="27056">
                  <c:v>2373.0468799999981</c:v>
                </c:pt>
                <c:pt idx="27057">
                  <c:v>2373.0468799999981</c:v>
                </c:pt>
                <c:pt idx="27058">
                  <c:v>2375.4882799999987</c:v>
                </c:pt>
                <c:pt idx="27059">
                  <c:v>2375.4882799999987</c:v>
                </c:pt>
                <c:pt idx="27060">
                  <c:v>2375.4882799999987</c:v>
                </c:pt>
                <c:pt idx="27061">
                  <c:v>2375.4882799999987</c:v>
                </c:pt>
                <c:pt idx="27062">
                  <c:v>2375.4882799999987</c:v>
                </c:pt>
                <c:pt idx="27063">
                  <c:v>2375.4882799999987</c:v>
                </c:pt>
                <c:pt idx="27064">
                  <c:v>2375.4882799999987</c:v>
                </c:pt>
                <c:pt idx="27065">
                  <c:v>2375.4882799999987</c:v>
                </c:pt>
                <c:pt idx="27066">
                  <c:v>2375.4882799999987</c:v>
                </c:pt>
                <c:pt idx="27067">
                  <c:v>2373.0468799999981</c:v>
                </c:pt>
                <c:pt idx="27068">
                  <c:v>2375.4882799999987</c:v>
                </c:pt>
                <c:pt idx="27069">
                  <c:v>2373.0468799999981</c:v>
                </c:pt>
                <c:pt idx="27070">
                  <c:v>2373.0468799999981</c:v>
                </c:pt>
                <c:pt idx="27071">
                  <c:v>2375.4882799999987</c:v>
                </c:pt>
                <c:pt idx="27072">
                  <c:v>2375.4882799999987</c:v>
                </c:pt>
                <c:pt idx="27073">
                  <c:v>2375.4882799999987</c:v>
                </c:pt>
                <c:pt idx="27074">
                  <c:v>2375.4882799999987</c:v>
                </c:pt>
                <c:pt idx="27075">
                  <c:v>2375.4882799999987</c:v>
                </c:pt>
                <c:pt idx="27076">
                  <c:v>2375.4882799999987</c:v>
                </c:pt>
                <c:pt idx="27077">
                  <c:v>2375.4882799999987</c:v>
                </c:pt>
                <c:pt idx="27078">
                  <c:v>2373.0468799999981</c:v>
                </c:pt>
                <c:pt idx="27079">
                  <c:v>2375.4882799999987</c:v>
                </c:pt>
                <c:pt idx="27080">
                  <c:v>2375.4882799999987</c:v>
                </c:pt>
                <c:pt idx="27081">
                  <c:v>2375.4882799999987</c:v>
                </c:pt>
                <c:pt idx="27082">
                  <c:v>2375.4882799999987</c:v>
                </c:pt>
                <c:pt idx="27083">
                  <c:v>2375.4882799999987</c:v>
                </c:pt>
                <c:pt idx="27084">
                  <c:v>2375.4882799999987</c:v>
                </c:pt>
                <c:pt idx="27085">
                  <c:v>2373.0468799999981</c:v>
                </c:pt>
                <c:pt idx="27086">
                  <c:v>2375.4882799999987</c:v>
                </c:pt>
                <c:pt idx="27087">
                  <c:v>2375.4882799999987</c:v>
                </c:pt>
                <c:pt idx="27088">
                  <c:v>2375.4882799999987</c:v>
                </c:pt>
                <c:pt idx="27089">
                  <c:v>2375.4882799999987</c:v>
                </c:pt>
                <c:pt idx="27090">
                  <c:v>2375.4882799999987</c:v>
                </c:pt>
                <c:pt idx="27091">
                  <c:v>2375.4882799999987</c:v>
                </c:pt>
                <c:pt idx="27092">
                  <c:v>2375.4882799999987</c:v>
                </c:pt>
                <c:pt idx="27093">
                  <c:v>2375.4882799999987</c:v>
                </c:pt>
                <c:pt idx="27094">
                  <c:v>2373.0468799999981</c:v>
                </c:pt>
                <c:pt idx="27095">
                  <c:v>2375.4882799999987</c:v>
                </c:pt>
                <c:pt idx="27096">
                  <c:v>2375.4882799999987</c:v>
                </c:pt>
                <c:pt idx="27097">
                  <c:v>2373.0468799999981</c:v>
                </c:pt>
                <c:pt idx="27098">
                  <c:v>2375.4882799999987</c:v>
                </c:pt>
                <c:pt idx="27099">
                  <c:v>2375.4882799999987</c:v>
                </c:pt>
                <c:pt idx="27100">
                  <c:v>2375.4882799999987</c:v>
                </c:pt>
                <c:pt idx="27101">
                  <c:v>2375.4882799999987</c:v>
                </c:pt>
                <c:pt idx="27102">
                  <c:v>2373.0468799999981</c:v>
                </c:pt>
                <c:pt idx="27103">
                  <c:v>2375.4882799999987</c:v>
                </c:pt>
                <c:pt idx="27104">
                  <c:v>2375.4882799999987</c:v>
                </c:pt>
                <c:pt idx="27105">
                  <c:v>2375.4882799999987</c:v>
                </c:pt>
                <c:pt idx="27106">
                  <c:v>2373.0468799999981</c:v>
                </c:pt>
                <c:pt idx="27107">
                  <c:v>2375.4882799999987</c:v>
                </c:pt>
                <c:pt idx="27108">
                  <c:v>2375.4882799999987</c:v>
                </c:pt>
                <c:pt idx="27109">
                  <c:v>2375.4882799999987</c:v>
                </c:pt>
                <c:pt idx="27110">
                  <c:v>2375.4882799999987</c:v>
                </c:pt>
                <c:pt idx="27111">
                  <c:v>2375.4882799999987</c:v>
                </c:pt>
                <c:pt idx="27112">
                  <c:v>2375.4882799999987</c:v>
                </c:pt>
                <c:pt idx="27113">
                  <c:v>2373.0468799999981</c:v>
                </c:pt>
                <c:pt idx="27114">
                  <c:v>2375.4882799999987</c:v>
                </c:pt>
                <c:pt idx="27115">
                  <c:v>2375.4882799999987</c:v>
                </c:pt>
                <c:pt idx="27116">
                  <c:v>2375.4882799999987</c:v>
                </c:pt>
                <c:pt idx="27117">
                  <c:v>2375.4882799999987</c:v>
                </c:pt>
                <c:pt idx="27118">
                  <c:v>2375.4882799999987</c:v>
                </c:pt>
                <c:pt idx="27119">
                  <c:v>2375.4882799999987</c:v>
                </c:pt>
                <c:pt idx="27120">
                  <c:v>2375.4882799999987</c:v>
                </c:pt>
                <c:pt idx="27121">
                  <c:v>2373.0468799999981</c:v>
                </c:pt>
                <c:pt idx="27122">
                  <c:v>2373.0468799999981</c:v>
                </c:pt>
                <c:pt idx="27123">
                  <c:v>2375.4882799999987</c:v>
                </c:pt>
                <c:pt idx="27124">
                  <c:v>2375.4882799999987</c:v>
                </c:pt>
                <c:pt idx="27125">
                  <c:v>2375.4882799999987</c:v>
                </c:pt>
                <c:pt idx="27126">
                  <c:v>2375.4882799999987</c:v>
                </c:pt>
                <c:pt idx="27127">
                  <c:v>2375.4882799999987</c:v>
                </c:pt>
                <c:pt idx="27128">
                  <c:v>2373.0468799999981</c:v>
                </c:pt>
                <c:pt idx="27129">
                  <c:v>2373.0468799999981</c:v>
                </c:pt>
                <c:pt idx="27130">
                  <c:v>2375.4882799999987</c:v>
                </c:pt>
                <c:pt idx="27131">
                  <c:v>2375.4882799999987</c:v>
                </c:pt>
                <c:pt idx="27132">
                  <c:v>2375.4882799999987</c:v>
                </c:pt>
                <c:pt idx="27133">
                  <c:v>2375.4882799999987</c:v>
                </c:pt>
                <c:pt idx="27134">
                  <c:v>2375.4882799999987</c:v>
                </c:pt>
                <c:pt idx="27135">
                  <c:v>2375.4882799999987</c:v>
                </c:pt>
                <c:pt idx="27136">
                  <c:v>2373.0468799999981</c:v>
                </c:pt>
                <c:pt idx="27137">
                  <c:v>2375.4882799999987</c:v>
                </c:pt>
                <c:pt idx="27138">
                  <c:v>2375.4882799999987</c:v>
                </c:pt>
                <c:pt idx="27139">
                  <c:v>2375.4882799999987</c:v>
                </c:pt>
                <c:pt idx="27140">
                  <c:v>2373.0468799999981</c:v>
                </c:pt>
                <c:pt idx="27141">
                  <c:v>2373.0468799999981</c:v>
                </c:pt>
                <c:pt idx="27142">
                  <c:v>2375.4882799999987</c:v>
                </c:pt>
                <c:pt idx="27143">
                  <c:v>2375.4882799999987</c:v>
                </c:pt>
                <c:pt idx="27144">
                  <c:v>2373.0468799999981</c:v>
                </c:pt>
                <c:pt idx="27145">
                  <c:v>2373.0468799999981</c:v>
                </c:pt>
                <c:pt idx="27146">
                  <c:v>2375.4882799999987</c:v>
                </c:pt>
                <c:pt idx="27147">
                  <c:v>2375.4882799999987</c:v>
                </c:pt>
                <c:pt idx="27148">
                  <c:v>2373.0468799999981</c:v>
                </c:pt>
                <c:pt idx="27149">
                  <c:v>2373.0468799999981</c:v>
                </c:pt>
                <c:pt idx="27150">
                  <c:v>2375.4882799999987</c:v>
                </c:pt>
                <c:pt idx="27151">
                  <c:v>2375.4882799999987</c:v>
                </c:pt>
                <c:pt idx="27152">
                  <c:v>2375.4882799999987</c:v>
                </c:pt>
                <c:pt idx="27153">
                  <c:v>2373.0468799999981</c:v>
                </c:pt>
                <c:pt idx="27154">
                  <c:v>2375.4882799999987</c:v>
                </c:pt>
                <c:pt idx="27155">
                  <c:v>2375.4882799999987</c:v>
                </c:pt>
                <c:pt idx="27156">
                  <c:v>2375.4882799999987</c:v>
                </c:pt>
                <c:pt idx="27157">
                  <c:v>2375.4882799999987</c:v>
                </c:pt>
                <c:pt idx="27158">
                  <c:v>2375.4882799999987</c:v>
                </c:pt>
                <c:pt idx="27159">
                  <c:v>2375.4882799999987</c:v>
                </c:pt>
                <c:pt idx="27160">
                  <c:v>2375.4882799999987</c:v>
                </c:pt>
                <c:pt idx="27161">
                  <c:v>2375.4882799999987</c:v>
                </c:pt>
                <c:pt idx="27162">
                  <c:v>2375.4882799999987</c:v>
                </c:pt>
                <c:pt idx="27163">
                  <c:v>2375.4882799999987</c:v>
                </c:pt>
                <c:pt idx="27164">
                  <c:v>2375.4882799999987</c:v>
                </c:pt>
                <c:pt idx="27165">
                  <c:v>2375.4882799999987</c:v>
                </c:pt>
                <c:pt idx="27166">
                  <c:v>2373.0468799999981</c:v>
                </c:pt>
                <c:pt idx="27167">
                  <c:v>2375.4882799999987</c:v>
                </c:pt>
                <c:pt idx="27168">
                  <c:v>2375.4882799999987</c:v>
                </c:pt>
                <c:pt idx="27169">
                  <c:v>2375.4882799999987</c:v>
                </c:pt>
                <c:pt idx="27170">
                  <c:v>2375.4882799999987</c:v>
                </c:pt>
                <c:pt idx="27171">
                  <c:v>2373.0468799999981</c:v>
                </c:pt>
                <c:pt idx="27172">
                  <c:v>2375.4882799999987</c:v>
                </c:pt>
                <c:pt idx="27173">
                  <c:v>2375.4882799999987</c:v>
                </c:pt>
                <c:pt idx="27174">
                  <c:v>2375.4882799999987</c:v>
                </c:pt>
                <c:pt idx="27175">
                  <c:v>2375.4882799999987</c:v>
                </c:pt>
                <c:pt idx="27176">
                  <c:v>2375.4882799999987</c:v>
                </c:pt>
                <c:pt idx="27177">
                  <c:v>2373.0468799999981</c:v>
                </c:pt>
                <c:pt idx="27178">
                  <c:v>2375.4882799999987</c:v>
                </c:pt>
                <c:pt idx="27179">
                  <c:v>2373.0468799999981</c:v>
                </c:pt>
                <c:pt idx="27180">
                  <c:v>2373.0468799999981</c:v>
                </c:pt>
                <c:pt idx="27181">
                  <c:v>2375.4882799999987</c:v>
                </c:pt>
                <c:pt idx="27182">
                  <c:v>2375.4882799999987</c:v>
                </c:pt>
                <c:pt idx="27183">
                  <c:v>2373.0468799999981</c:v>
                </c:pt>
                <c:pt idx="27184">
                  <c:v>2375.4882799999987</c:v>
                </c:pt>
                <c:pt idx="27185">
                  <c:v>2375.4882799999987</c:v>
                </c:pt>
                <c:pt idx="27186">
                  <c:v>2373.0468799999981</c:v>
                </c:pt>
                <c:pt idx="27187">
                  <c:v>2373.0468799999981</c:v>
                </c:pt>
                <c:pt idx="27188">
                  <c:v>2375.4882799999987</c:v>
                </c:pt>
                <c:pt idx="27189">
                  <c:v>2373.0468799999981</c:v>
                </c:pt>
                <c:pt idx="27190">
                  <c:v>2375.4882799999987</c:v>
                </c:pt>
                <c:pt idx="27191">
                  <c:v>2375.4882799999987</c:v>
                </c:pt>
                <c:pt idx="27192">
                  <c:v>2375.4882799999987</c:v>
                </c:pt>
                <c:pt idx="27193">
                  <c:v>2375.4882799999987</c:v>
                </c:pt>
                <c:pt idx="27194">
                  <c:v>2375.4882799999987</c:v>
                </c:pt>
                <c:pt idx="27195">
                  <c:v>2375.4882799999987</c:v>
                </c:pt>
                <c:pt idx="27196">
                  <c:v>2375.4882799999987</c:v>
                </c:pt>
                <c:pt idx="27197">
                  <c:v>2373.0468799999981</c:v>
                </c:pt>
                <c:pt idx="27198">
                  <c:v>2373.0468799999981</c:v>
                </c:pt>
                <c:pt idx="27199">
                  <c:v>2375.4882799999987</c:v>
                </c:pt>
                <c:pt idx="27200">
                  <c:v>2375.4882799999987</c:v>
                </c:pt>
                <c:pt idx="27201">
                  <c:v>2373.0468799999981</c:v>
                </c:pt>
                <c:pt idx="27202">
                  <c:v>2375.4882799999987</c:v>
                </c:pt>
                <c:pt idx="27203">
                  <c:v>2375.4882799999987</c:v>
                </c:pt>
                <c:pt idx="27204">
                  <c:v>2375.4882799999987</c:v>
                </c:pt>
                <c:pt idx="27205">
                  <c:v>2375.4882799999987</c:v>
                </c:pt>
                <c:pt idx="27206">
                  <c:v>2375.4882799999987</c:v>
                </c:pt>
                <c:pt idx="27207">
                  <c:v>2375.4882799999987</c:v>
                </c:pt>
                <c:pt idx="27208">
                  <c:v>2375.4882799999987</c:v>
                </c:pt>
                <c:pt idx="27209">
                  <c:v>2375.4882799999987</c:v>
                </c:pt>
                <c:pt idx="27210">
                  <c:v>2375.4882799999987</c:v>
                </c:pt>
                <c:pt idx="27211">
                  <c:v>2375.4882799999987</c:v>
                </c:pt>
                <c:pt idx="27212">
                  <c:v>2373.0468799999981</c:v>
                </c:pt>
                <c:pt idx="27213">
                  <c:v>2373.0468799999981</c:v>
                </c:pt>
                <c:pt idx="27214">
                  <c:v>2375.4882799999987</c:v>
                </c:pt>
                <c:pt idx="27215">
                  <c:v>2375.4882799999987</c:v>
                </c:pt>
                <c:pt idx="27216">
                  <c:v>2373.0468799999981</c:v>
                </c:pt>
                <c:pt idx="27217">
                  <c:v>2375.4882799999987</c:v>
                </c:pt>
                <c:pt idx="27218">
                  <c:v>2373.0468799999981</c:v>
                </c:pt>
                <c:pt idx="27219">
                  <c:v>2375.4882799999987</c:v>
                </c:pt>
                <c:pt idx="27220">
                  <c:v>2375.4882799999987</c:v>
                </c:pt>
                <c:pt idx="27221">
                  <c:v>2375.4882799999987</c:v>
                </c:pt>
                <c:pt idx="27222">
                  <c:v>2373.0468799999981</c:v>
                </c:pt>
                <c:pt idx="27223">
                  <c:v>2375.4882799999987</c:v>
                </c:pt>
                <c:pt idx="27224">
                  <c:v>2375.4882799999987</c:v>
                </c:pt>
                <c:pt idx="27225">
                  <c:v>2373.0468799999981</c:v>
                </c:pt>
                <c:pt idx="27226">
                  <c:v>2373.0468799999981</c:v>
                </c:pt>
                <c:pt idx="27227">
                  <c:v>2375.4882799999987</c:v>
                </c:pt>
                <c:pt idx="27228">
                  <c:v>2375.4882799999987</c:v>
                </c:pt>
                <c:pt idx="27229">
                  <c:v>2375.4882799999987</c:v>
                </c:pt>
                <c:pt idx="27230">
                  <c:v>2373.0468799999981</c:v>
                </c:pt>
                <c:pt idx="27231">
                  <c:v>2373.0468799999981</c:v>
                </c:pt>
                <c:pt idx="27232">
                  <c:v>2375.4882799999987</c:v>
                </c:pt>
                <c:pt idx="27233">
                  <c:v>2375.4882799999987</c:v>
                </c:pt>
                <c:pt idx="27234">
                  <c:v>2373.0468799999981</c:v>
                </c:pt>
                <c:pt idx="27235">
                  <c:v>2375.4882799999987</c:v>
                </c:pt>
                <c:pt idx="27236">
                  <c:v>2375.4882799999987</c:v>
                </c:pt>
                <c:pt idx="27237">
                  <c:v>2375.4882799999987</c:v>
                </c:pt>
                <c:pt idx="27238">
                  <c:v>2373.0468799999981</c:v>
                </c:pt>
                <c:pt idx="27239">
                  <c:v>2375.4882799999987</c:v>
                </c:pt>
                <c:pt idx="27240">
                  <c:v>2375.4882799999987</c:v>
                </c:pt>
                <c:pt idx="27241">
                  <c:v>2373.0468799999981</c:v>
                </c:pt>
                <c:pt idx="27242">
                  <c:v>2375.4882799999987</c:v>
                </c:pt>
                <c:pt idx="27243">
                  <c:v>2375.4882799999987</c:v>
                </c:pt>
                <c:pt idx="27244">
                  <c:v>2373.0468799999981</c:v>
                </c:pt>
                <c:pt idx="27245">
                  <c:v>2375.4882799999987</c:v>
                </c:pt>
                <c:pt idx="27246">
                  <c:v>2373.0468799999981</c:v>
                </c:pt>
                <c:pt idx="27247">
                  <c:v>2375.4882799999987</c:v>
                </c:pt>
                <c:pt idx="27248">
                  <c:v>2375.4882799999987</c:v>
                </c:pt>
                <c:pt idx="27249">
                  <c:v>2375.4882799999987</c:v>
                </c:pt>
                <c:pt idx="27250">
                  <c:v>2375.4882799999987</c:v>
                </c:pt>
                <c:pt idx="27251">
                  <c:v>2375.4882799999987</c:v>
                </c:pt>
                <c:pt idx="27252">
                  <c:v>2373.0468799999981</c:v>
                </c:pt>
                <c:pt idx="27253">
                  <c:v>2375.4882799999987</c:v>
                </c:pt>
                <c:pt idx="27254">
                  <c:v>2375.4882799999987</c:v>
                </c:pt>
                <c:pt idx="27255">
                  <c:v>2375.4882799999987</c:v>
                </c:pt>
                <c:pt idx="27256">
                  <c:v>2373.0468799999981</c:v>
                </c:pt>
                <c:pt idx="27257">
                  <c:v>2373.0468799999981</c:v>
                </c:pt>
                <c:pt idx="27258">
                  <c:v>2375.4882799999987</c:v>
                </c:pt>
                <c:pt idx="27259">
                  <c:v>2373.0468799999981</c:v>
                </c:pt>
                <c:pt idx="27260">
                  <c:v>2375.4882799999987</c:v>
                </c:pt>
                <c:pt idx="27261">
                  <c:v>2375.4882799999987</c:v>
                </c:pt>
                <c:pt idx="27262">
                  <c:v>2375.4882799999987</c:v>
                </c:pt>
                <c:pt idx="27263">
                  <c:v>2375.4882799999987</c:v>
                </c:pt>
                <c:pt idx="27264">
                  <c:v>2373.0468799999981</c:v>
                </c:pt>
                <c:pt idx="27265">
                  <c:v>2375.4882799999987</c:v>
                </c:pt>
                <c:pt idx="27266">
                  <c:v>2375.4882799999987</c:v>
                </c:pt>
                <c:pt idx="27267">
                  <c:v>2375.4882799999987</c:v>
                </c:pt>
                <c:pt idx="27268">
                  <c:v>2375.4882799999987</c:v>
                </c:pt>
                <c:pt idx="27269">
                  <c:v>2375.4882799999987</c:v>
                </c:pt>
                <c:pt idx="27270">
                  <c:v>2375.4882799999987</c:v>
                </c:pt>
                <c:pt idx="27271">
                  <c:v>2375.4882799999987</c:v>
                </c:pt>
                <c:pt idx="27272">
                  <c:v>2373.0468799999981</c:v>
                </c:pt>
                <c:pt idx="27273">
                  <c:v>2373.0468799999981</c:v>
                </c:pt>
                <c:pt idx="27274">
                  <c:v>2375.4882799999987</c:v>
                </c:pt>
                <c:pt idx="27275">
                  <c:v>2375.4882799999987</c:v>
                </c:pt>
                <c:pt idx="27276">
                  <c:v>2373.0468799999981</c:v>
                </c:pt>
                <c:pt idx="27277">
                  <c:v>2373.0468799999981</c:v>
                </c:pt>
                <c:pt idx="27278">
                  <c:v>2373.0468799999981</c:v>
                </c:pt>
                <c:pt idx="27279">
                  <c:v>2373.0468799999981</c:v>
                </c:pt>
                <c:pt idx="27280">
                  <c:v>2373.0468799999981</c:v>
                </c:pt>
                <c:pt idx="27281">
                  <c:v>2375.4882799999987</c:v>
                </c:pt>
                <c:pt idx="27282">
                  <c:v>2375.4882799999987</c:v>
                </c:pt>
                <c:pt idx="27283">
                  <c:v>2375.4882799999987</c:v>
                </c:pt>
                <c:pt idx="27284">
                  <c:v>2375.4882799999987</c:v>
                </c:pt>
                <c:pt idx="27285">
                  <c:v>2375.4882799999987</c:v>
                </c:pt>
                <c:pt idx="27286">
                  <c:v>2373.0468799999981</c:v>
                </c:pt>
                <c:pt idx="27287">
                  <c:v>2375.4882799999987</c:v>
                </c:pt>
                <c:pt idx="27288">
                  <c:v>2375.4882799999987</c:v>
                </c:pt>
                <c:pt idx="27289">
                  <c:v>2373.0468799999981</c:v>
                </c:pt>
                <c:pt idx="27290">
                  <c:v>2375.4882799999987</c:v>
                </c:pt>
                <c:pt idx="27291">
                  <c:v>2375.4882799999987</c:v>
                </c:pt>
                <c:pt idx="27292">
                  <c:v>2373.0468799999981</c:v>
                </c:pt>
                <c:pt idx="27293">
                  <c:v>2373.0468799999981</c:v>
                </c:pt>
                <c:pt idx="27294">
                  <c:v>2373.0468799999981</c:v>
                </c:pt>
                <c:pt idx="27295">
                  <c:v>2375.4882799999987</c:v>
                </c:pt>
                <c:pt idx="27296">
                  <c:v>2375.4882799999987</c:v>
                </c:pt>
                <c:pt idx="27297">
                  <c:v>2375.4882799999987</c:v>
                </c:pt>
                <c:pt idx="27298">
                  <c:v>2375.4882799999987</c:v>
                </c:pt>
                <c:pt idx="27299">
                  <c:v>2373.0468799999981</c:v>
                </c:pt>
                <c:pt idx="27300">
                  <c:v>2375.4882799999987</c:v>
                </c:pt>
                <c:pt idx="27301">
                  <c:v>2373.0468799999981</c:v>
                </c:pt>
                <c:pt idx="27302">
                  <c:v>2375.4882799999987</c:v>
                </c:pt>
                <c:pt idx="27303">
                  <c:v>2375.4882799999987</c:v>
                </c:pt>
                <c:pt idx="27304">
                  <c:v>2373.0468799999981</c:v>
                </c:pt>
                <c:pt idx="27305">
                  <c:v>2373.0468799999981</c:v>
                </c:pt>
                <c:pt idx="27306">
                  <c:v>2375.4882799999987</c:v>
                </c:pt>
                <c:pt idx="27307">
                  <c:v>2375.4882799999987</c:v>
                </c:pt>
                <c:pt idx="27308">
                  <c:v>2373.0468799999981</c:v>
                </c:pt>
                <c:pt idx="27309">
                  <c:v>2373.0468799999981</c:v>
                </c:pt>
                <c:pt idx="27310">
                  <c:v>2373.0468799999981</c:v>
                </c:pt>
                <c:pt idx="27311">
                  <c:v>2375.4882799999987</c:v>
                </c:pt>
                <c:pt idx="27312">
                  <c:v>2375.4882799999987</c:v>
                </c:pt>
                <c:pt idx="27313">
                  <c:v>2373.0468799999981</c:v>
                </c:pt>
                <c:pt idx="27314">
                  <c:v>2373.0468799999981</c:v>
                </c:pt>
                <c:pt idx="27315">
                  <c:v>2375.4882799999987</c:v>
                </c:pt>
                <c:pt idx="27316">
                  <c:v>2375.4882799999987</c:v>
                </c:pt>
                <c:pt idx="27317">
                  <c:v>2373.0468799999981</c:v>
                </c:pt>
                <c:pt idx="27318">
                  <c:v>2375.4882799999987</c:v>
                </c:pt>
                <c:pt idx="27319">
                  <c:v>2375.4882799999987</c:v>
                </c:pt>
                <c:pt idx="27320">
                  <c:v>2375.4882799999987</c:v>
                </c:pt>
                <c:pt idx="27321">
                  <c:v>2375.4882799999987</c:v>
                </c:pt>
                <c:pt idx="27322">
                  <c:v>2373.0468799999981</c:v>
                </c:pt>
                <c:pt idx="27323">
                  <c:v>2375.4882799999987</c:v>
                </c:pt>
                <c:pt idx="27324">
                  <c:v>2375.4882799999987</c:v>
                </c:pt>
                <c:pt idx="27325">
                  <c:v>2375.4882799999987</c:v>
                </c:pt>
                <c:pt idx="27326">
                  <c:v>2375.4882799999987</c:v>
                </c:pt>
                <c:pt idx="27327">
                  <c:v>2373.0468799999981</c:v>
                </c:pt>
                <c:pt idx="27328">
                  <c:v>2375.4882799999987</c:v>
                </c:pt>
                <c:pt idx="27329">
                  <c:v>2375.4882799999987</c:v>
                </c:pt>
                <c:pt idx="27330">
                  <c:v>2373.0468799999981</c:v>
                </c:pt>
                <c:pt idx="27331">
                  <c:v>2375.4882799999987</c:v>
                </c:pt>
                <c:pt idx="27332">
                  <c:v>2375.4882799999987</c:v>
                </c:pt>
                <c:pt idx="27333">
                  <c:v>2375.4882799999987</c:v>
                </c:pt>
                <c:pt idx="27334">
                  <c:v>2375.4882799999987</c:v>
                </c:pt>
                <c:pt idx="27335">
                  <c:v>2373.0468799999981</c:v>
                </c:pt>
                <c:pt idx="27336">
                  <c:v>2373.0468799999981</c:v>
                </c:pt>
                <c:pt idx="27337">
                  <c:v>2375.4882799999987</c:v>
                </c:pt>
                <c:pt idx="27338">
                  <c:v>2373.0468799999981</c:v>
                </c:pt>
                <c:pt idx="27339">
                  <c:v>2375.4882799999987</c:v>
                </c:pt>
                <c:pt idx="27340">
                  <c:v>2375.4882799999987</c:v>
                </c:pt>
                <c:pt idx="27341">
                  <c:v>2373.0468799999981</c:v>
                </c:pt>
                <c:pt idx="27342">
                  <c:v>2375.4882799999987</c:v>
                </c:pt>
                <c:pt idx="27343">
                  <c:v>2375.4882799999987</c:v>
                </c:pt>
                <c:pt idx="27344">
                  <c:v>2375.4882799999987</c:v>
                </c:pt>
                <c:pt idx="27345">
                  <c:v>2373.0468799999981</c:v>
                </c:pt>
                <c:pt idx="27346">
                  <c:v>2375.4882799999987</c:v>
                </c:pt>
                <c:pt idx="27347">
                  <c:v>2373.0468799999981</c:v>
                </c:pt>
                <c:pt idx="27348">
                  <c:v>2375.4882799999987</c:v>
                </c:pt>
                <c:pt idx="27349">
                  <c:v>2375.4882799999987</c:v>
                </c:pt>
                <c:pt idx="27350">
                  <c:v>2375.4882799999987</c:v>
                </c:pt>
                <c:pt idx="27351">
                  <c:v>2375.4882799999987</c:v>
                </c:pt>
                <c:pt idx="27352">
                  <c:v>2375.4882799999987</c:v>
                </c:pt>
                <c:pt idx="27353">
                  <c:v>2373.0468799999981</c:v>
                </c:pt>
                <c:pt idx="27354">
                  <c:v>2373.0468799999981</c:v>
                </c:pt>
                <c:pt idx="27355">
                  <c:v>2375.4882799999987</c:v>
                </c:pt>
                <c:pt idx="27356">
                  <c:v>2373.0468799999981</c:v>
                </c:pt>
                <c:pt idx="27357">
                  <c:v>2373.0468799999981</c:v>
                </c:pt>
                <c:pt idx="27358">
                  <c:v>2375.4882799999987</c:v>
                </c:pt>
                <c:pt idx="27359">
                  <c:v>2375.4882799999987</c:v>
                </c:pt>
                <c:pt idx="27360">
                  <c:v>2375.4882799999987</c:v>
                </c:pt>
                <c:pt idx="27361">
                  <c:v>2375.4882799999987</c:v>
                </c:pt>
                <c:pt idx="27362">
                  <c:v>2375.4882799999987</c:v>
                </c:pt>
                <c:pt idx="27363">
                  <c:v>2375.4882799999987</c:v>
                </c:pt>
                <c:pt idx="27364">
                  <c:v>2375.4882799999987</c:v>
                </c:pt>
                <c:pt idx="27365">
                  <c:v>2375.4882799999987</c:v>
                </c:pt>
                <c:pt idx="27366">
                  <c:v>2373.0468799999981</c:v>
                </c:pt>
                <c:pt idx="27367">
                  <c:v>2375.4882799999987</c:v>
                </c:pt>
                <c:pt idx="27368">
                  <c:v>2375.4882799999987</c:v>
                </c:pt>
                <c:pt idx="27369">
                  <c:v>2375.4882799999987</c:v>
                </c:pt>
                <c:pt idx="27370">
                  <c:v>2375.4882799999987</c:v>
                </c:pt>
                <c:pt idx="27371">
                  <c:v>2375.4882799999987</c:v>
                </c:pt>
                <c:pt idx="27372">
                  <c:v>2373.0468799999981</c:v>
                </c:pt>
                <c:pt idx="27373">
                  <c:v>2375.4882799999987</c:v>
                </c:pt>
                <c:pt idx="27374">
                  <c:v>2375.4882799999987</c:v>
                </c:pt>
                <c:pt idx="27375">
                  <c:v>2375.4882799999987</c:v>
                </c:pt>
                <c:pt idx="27376">
                  <c:v>2375.4882799999987</c:v>
                </c:pt>
                <c:pt idx="27377">
                  <c:v>2373.0468799999981</c:v>
                </c:pt>
                <c:pt idx="27378">
                  <c:v>2375.4882799999987</c:v>
                </c:pt>
                <c:pt idx="27379">
                  <c:v>2375.4882799999987</c:v>
                </c:pt>
                <c:pt idx="27380">
                  <c:v>2375.4882799999987</c:v>
                </c:pt>
                <c:pt idx="27381">
                  <c:v>2375.4882799999987</c:v>
                </c:pt>
                <c:pt idx="27382">
                  <c:v>2375.4882799999987</c:v>
                </c:pt>
                <c:pt idx="27383">
                  <c:v>2375.4882799999987</c:v>
                </c:pt>
                <c:pt idx="27384">
                  <c:v>2375.4882799999987</c:v>
                </c:pt>
                <c:pt idx="27385">
                  <c:v>2373.0468799999981</c:v>
                </c:pt>
                <c:pt idx="27386">
                  <c:v>2373.0468799999981</c:v>
                </c:pt>
                <c:pt idx="27387">
                  <c:v>2373.0468799999981</c:v>
                </c:pt>
                <c:pt idx="27388">
                  <c:v>2373.0468799999981</c:v>
                </c:pt>
                <c:pt idx="27389">
                  <c:v>2373.0468799999981</c:v>
                </c:pt>
                <c:pt idx="27390">
                  <c:v>2375.4882799999987</c:v>
                </c:pt>
                <c:pt idx="27391">
                  <c:v>2375.4882799999987</c:v>
                </c:pt>
                <c:pt idx="27392">
                  <c:v>2373.0468799999981</c:v>
                </c:pt>
                <c:pt idx="27393">
                  <c:v>2373.0468799999981</c:v>
                </c:pt>
                <c:pt idx="27394">
                  <c:v>2373.0468799999981</c:v>
                </c:pt>
                <c:pt idx="27395">
                  <c:v>2375.4882799999987</c:v>
                </c:pt>
                <c:pt idx="27396">
                  <c:v>2375.4882799999987</c:v>
                </c:pt>
                <c:pt idx="27397">
                  <c:v>2375.4882799999987</c:v>
                </c:pt>
                <c:pt idx="27398">
                  <c:v>2375.4882799999987</c:v>
                </c:pt>
                <c:pt idx="27399">
                  <c:v>2375.4882799999987</c:v>
                </c:pt>
                <c:pt idx="27400">
                  <c:v>2373.0468799999981</c:v>
                </c:pt>
                <c:pt idx="27401">
                  <c:v>2375.4882799999987</c:v>
                </c:pt>
                <c:pt idx="27402">
                  <c:v>2373.0468799999981</c:v>
                </c:pt>
                <c:pt idx="27403">
                  <c:v>2375.4882799999987</c:v>
                </c:pt>
                <c:pt idx="27404">
                  <c:v>2375.4882799999987</c:v>
                </c:pt>
                <c:pt idx="27405">
                  <c:v>2375.4882799999987</c:v>
                </c:pt>
                <c:pt idx="27406">
                  <c:v>2375.4882799999987</c:v>
                </c:pt>
                <c:pt idx="27407">
                  <c:v>2373.0468799999981</c:v>
                </c:pt>
                <c:pt idx="27408">
                  <c:v>2375.4882799999987</c:v>
                </c:pt>
                <c:pt idx="27409">
                  <c:v>2375.4882799999987</c:v>
                </c:pt>
                <c:pt idx="27410">
                  <c:v>2375.4882799999987</c:v>
                </c:pt>
                <c:pt idx="27411">
                  <c:v>2375.4882799999987</c:v>
                </c:pt>
                <c:pt idx="27412">
                  <c:v>2375.4882799999987</c:v>
                </c:pt>
                <c:pt idx="27413">
                  <c:v>2375.4882799999987</c:v>
                </c:pt>
                <c:pt idx="27414">
                  <c:v>2375.4882799999987</c:v>
                </c:pt>
                <c:pt idx="27415">
                  <c:v>2375.4882799999987</c:v>
                </c:pt>
                <c:pt idx="27416">
                  <c:v>2375.4882799999987</c:v>
                </c:pt>
                <c:pt idx="27417">
                  <c:v>2375.4882799999987</c:v>
                </c:pt>
                <c:pt idx="27418">
                  <c:v>2373.0468799999981</c:v>
                </c:pt>
                <c:pt idx="27419">
                  <c:v>2375.4882799999987</c:v>
                </c:pt>
                <c:pt idx="27420">
                  <c:v>2375.4882799999987</c:v>
                </c:pt>
                <c:pt idx="27421">
                  <c:v>2375.4882799999987</c:v>
                </c:pt>
                <c:pt idx="27422">
                  <c:v>2373.0468799999981</c:v>
                </c:pt>
                <c:pt idx="27423">
                  <c:v>2373.0468799999981</c:v>
                </c:pt>
                <c:pt idx="27424">
                  <c:v>2375.4882799999987</c:v>
                </c:pt>
                <c:pt idx="27425">
                  <c:v>2375.4882799999987</c:v>
                </c:pt>
                <c:pt idx="27426">
                  <c:v>2375.4882799999987</c:v>
                </c:pt>
                <c:pt idx="27427">
                  <c:v>2373.0468799999981</c:v>
                </c:pt>
                <c:pt idx="27428">
                  <c:v>2375.4882799999987</c:v>
                </c:pt>
                <c:pt idx="27429">
                  <c:v>2375.4882799999987</c:v>
                </c:pt>
                <c:pt idx="27430">
                  <c:v>2375.4882799999987</c:v>
                </c:pt>
                <c:pt idx="27431">
                  <c:v>2373.0468799999981</c:v>
                </c:pt>
                <c:pt idx="27432">
                  <c:v>2375.4882799999987</c:v>
                </c:pt>
                <c:pt idx="27433">
                  <c:v>2373.0468799999981</c:v>
                </c:pt>
                <c:pt idx="27434">
                  <c:v>2373.0468799999981</c:v>
                </c:pt>
                <c:pt idx="27435">
                  <c:v>2373.0468799999981</c:v>
                </c:pt>
                <c:pt idx="27436">
                  <c:v>2375.4882799999987</c:v>
                </c:pt>
                <c:pt idx="27437">
                  <c:v>2375.4882799999987</c:v>
                </c:pt>
                <c:pt idx="27438">
                  <c:v>2375.4882799999987</c:v>
                </c:pt>
                <c:pt idx="27439">
                  <c:v>2375.4882799999987</c:v>
                </c:pt>
                <c:pt idx="27440">
                  <c:v>2375.4882799999987</c:v>
                </c:pt>
                <c:pt idx="27441">
                  <c:v>2373.0468799999981</c:v>
                </c:pt>
                <c:pt idx="27442">
                  <c:v>2375.4882799999987</c:v>
                </c:pt>
                <c:pt idx="27443">
                  <c:v>2373.0468799999981</c:v>
                </c:pt>
                <c:pt idx="27444">
                  <c:v>2375.4882799999987</c:v>
                </c:pt>
                <c:pt idx="27445">
                  <c:v>2373.0468799999981</c:v>
                </c:pt>
                <c:pt idx="27446">
                  <c:v>2375.4882799999987</c:v>
                </c:pt>
                <c:pt idx="27447">
                  <c:v>2375.4882799999987</c:v>
                </c:pt>
                <c:pt idx="27448">
                  <c:v>2375.4882799999987</c:v>
                </c:pt>
                <c:pt idx="27449">
                  <c:v>2375.4882799999987</c:v>
                </c:pt>
                <c:pt idx="27450">
                  <c:v>2375.4882799999987</c:v>
                </c:pt>
                <c:pt idx="27451">
                  <c:v>2375.4882799999987</c:v>
                </c:pt>
                <c:pt idx="27452">
                  <c:v>2375.4882799999987</c:v>
                </c:pt>
                <c:pt idx="27453">
                  <c:v>2375.4882799999987</c:v>
                </c:pt>
                <c:pt idx="27454">
                  <c:v>2373.0468799999981</c:v>
                </c:pt>
                <c:pt idx="27455">
                  <c:v>2373.0468799999981</c:v>
                </c:pt>
                <c:pt idx="27456">
                  <c:v>2375.4882799999987</c:v>
                </c:pt>
                <c:pt idx="27457">
                  <c:v>2375.4882799999987</c:v>
                </c:pt>
                <c:pt idx="27458">
                  <c:v>2375.4882799999987</c:v>
                </c:pt>
                <c:pt idx="27459">
                  <c:v>2375.4882799999987</c:v>
                </c:pt>
                <c:pt idx="27460">
                  <c:v>2375.4882799999987</c:v>
                </c:pt>
                <c:pt idx="27461">
                  <c:v>2373.0468799999981</c:v>
                </c:pt>
                <c:pt idx="27462">
                  <c:v>2375.4882799999987</c:v>
                </c:pt>
                <c:pt idx="27463">
                  <c:v>2373.0468799999981</c:v>
                </c:pt>
                <c:pt idx="27464">
                  <c:v>2373.0468799999981</c:v>
                </c:pt>
                <c:pt idx="27465">
                  <c:v>2373.0468799999981</c:v>
                </c:pt>
                <c:pt idx="27466">
                  <c:v>2373.0468799999981</c:v>
                </c:pt>
                <c:pt idx="27467">
                  <c:v>2375.4882799999987</c:v>
                </c:pt>
                <c:pt idx="27468">
                  <c:v>2375.4882799999987</c:v>
                </c:pt>
                <c:pt idx="27469">
                  <c:v>2375.4882799999987</c:v>
                </c:pt>
                <c:pt idx="27470">
                  <c:v>2373.0468799999981</c:v>
                </c:pt>
                <c:pt idx="27471">
                  <c:v>2375.4882799999987</c:v>
                </c:pt>
                <c:pt idx="27472">
                  <c:v>2375.4882799999987</c:v>
                </c:pt>
                <c:pt idx="27473">
                  <c:v>2375.4882799999987</c:v>
                </c:pt>
                <c:pt idx="27474">
                  <c:v>2375.4882799999987</c:v>
                </c:pt>
                <c:pt idx="27475">
                  <c:v>2375.4882799999987</c:v>
                </c:pt>
                <c:pt idx="27476">
                  <c:v>2375.4882799999987</c:v>
                </c:pt>
                <c:pt idx="27477">
                  <c:v>2375.4882799999987</c:v>
                </c:pt>
                <c:pt idx="27478">
                  <c:v>2375.4882799999987</c:v>
                </c:pt>
                <c:pt idx="27479">
                  <c:v>2373.0468799999981</c:v>
                </c:pt>
                <c:pt idx="27480">
                  <c:v>2373.0468799999981</c:v>
                </c:pt>
                <c:pt idx="27481">
                  <c:v>2375.4882799999987</c:v>
                </c:pt>
                <c:pt idx="27482">
                  <c:v>2375.4882799999987</c:v>
                </c:pt>
                <c:pt idx="27483">
                  <c:v>2375.4882799999987</c:v>
                </c:pt>
                <c:pt idx="27484">
                  <c:v>2373.0468799999981</c:v>
                </c:pt>
                <c:pt idx="27485">
                  <c:v>2375.4882799999987</c:v>
                </c:pt>
                <c:pt idx="27486">
                  <c:v>2373.0468799999981</c:v>
                </c:pt>
                <c:pt idx="27487">
                  <c:v>2375.4882799999987</c:v>
                </c:pt>
                <c:pt idx="27488">
                  <c:v>2375.4882799999987</c:v>
                </c:pt>
                <c:pt idx="27489">
                  <c:v>2375.4882799999987</c:v>
                </c:pt>
                <c:pt idx="27490">
                  <c:v>2375.4882799999987</c:v>
                </c:pt>
                <c:pt idx="27491">
                  <c:v>2373.0468799999981</c:v>
                </c:pt>
                <c:pt idx="27492">
                  <c:v>2375.4882799999987</c:v>
                </c:pt>
                <c:pt idx="27493">
                  <c:v>2375.4882799999987</c:v>
                </c:pt>
                <c:pt idx="27494">
                  <c:v>2373.0468799999981</c:v>
                </c:pt>
                <c:pt idx="27495">
                  <c:v>2375.4882799999987</c:v>
                </c:pt>
                <c:pt idx="27496">
                  <c:v>2375.4882799999987</c:v>
                </c:pt>
                <c:pt idx="27497">
                  <c:v>2375.4882799999987</c:v>
                </c:pt>
                <c:pt idx="27498">
                  <c:v>2375.4882799999987</c:v>
                </c:pt>
                <c:pt idx="27499">
                  <c:v>2373.0468799999981</c:v>
                </c:pt>
                <c:pt idx="27500">
                  <c:v>2375.4882799999987</c:v>
                </c:pt>
                <c:pt idx="27501">
                  <c:v>2373.0468799999981</c:v>
                </c:pt>
                <c:pt idx="27502">
                  <c:v>2373.0468799999981</c:v>
                </c:pt>
                <c:pt idx="27503">
                  <c:v>2375.4882799999987</c:v>
                </c:pt>
                <c:pt idx="27504">
                  <c:v>2375.4882799999987</c:v>
                </c:pt>
                <c:pt idx="27505">
                  <c:v>2375.4882799999987</c:v>
                </c:pt>
                <c:pt idx="27506">
                  <c:v>2373.0468799999981</c:v>
                </c:pt>
                <c:pt idx="27507">
                  <c:v>2373.0468799999981</c:v>
                </c:pt>
                <c:pt idx="27508">
                  <c:v>2375.4882799999987</c:v>
                </c:pt>
                <c:pt idx="27509">
                  <c:v>2375.4882799999987</c:v>
                </c:pt>
                <c:pt idx="27510">
                  <c:v>2375.4882799999987</c:v>
                </c:pt>
                <c:pt idx="27511">
                  <c:v>2373.0468799999981</c:v>
                </c:pt>
                <c:pt idx="27512">
                  <c:v>2373.0468799999981</c:v>
                </c:pt>
                <c:pt idx="27513">
                  <c:v>2375.4882799999987</c:v>
                </c:pt>
                <c:pt idx="27514">
                  <c:v>2375.4882799999987</c:v>
                </c:pt>
                <c:pt idx="27515">
                  <c:v>2375.4882799999987</c:v>
                </c:pt>
                <c:pt idx="27516">
                  <c:v>2373.0468799999981</c:v>
                </c:pt>
                <c:pt idx="27517">
                  <c:v>2375.4882799999987</c:v>
                </c:pt>
                <c:pt idx="27518">
                  <c:v>2375.4882799999987</c:v>
                </c:pt>
                <c:pt idx="27519">
                  <c:v>2373.0468799999981</c:v>
                </c:pt>
                <c:pt idx="27520">
                  <c:v>2373.0468799999981</c:v>
                </c:pt>
                <c:pt idx="27521">
                  <c:v>2373.0468799999981</c:v>
                </c:pt>
                <c:pt idx="27522">
                  <c:v>2373.0468799999981</c:v>
                </c:pt>
                <c:pt idx="27523">
                  <c:v>2373.0468799999981</c:v>
                </c:pt>
                <c:pt idx="27524">
                  <c:v>2375.4882799999987</c:v>
                </c:pt>
                <c:pt idx="27525">
                  <c:v>2373.0468799999981</c:v>
                </c:pt>
                <c:pt idx="27526">
                  <c:v>2375.4882799999987</c:v>
                </c:pt>
                <c:pt idx="27527">
                  <c:v>2373.0468799999981</c:v>
                </c:pt>
                <c:pt idx="27528">
                  <c:v>2375.4882799999987</c:v>
                </c:pt>
                <c:pt idx="27529">
                  <c:v>2375.4882799999987</c:v>
                </c:pt>
                <c:pt idx="27530">
                  <c:v>2373.0468799999981</c:v>
                </c:pt>
                <c:pt idx="27531">
                  <c:v>2375.4882799999987</c:v>
                </c:pt>
                <c:pt idx="27532">
                  <c:v>2375.4882799999987</c:v>
                </c:pt>
                <c:pt idx="27533">
                  <c:v>2373.0468799999981</c:v>
                </c:pt>
                <c:pt idx="27534">
                  <c:v>2373.0468799999981</c:v>
                </c:pt>
                <c:pt idx="27535">
                  <c:v>2375.4882799999987</c:v>
                </c:pt>
                <c:pt idx="27536">
                  <c:v>2375.4882799999987</c:v>
                </c:pt>
                <c:pt idx="27537">
                  <c:v>2375.4882799999987</c:v>
                </c:pt>
                <c:pt idx="27538">
                  <c:v>2375.4882799999987</c:v>
                </c:pt>
                <c:pt idx="27539">
                  <c:v>2375.4882799999987</c:v>
                </c:pt>
                <c:pt idx="27540">
                  <c:v>2373.0468799999981</c:v>
                </c:pt>
                <c:pt idx="27541">
                  <c:v>2375.4882799999987</c:v>
                </c:pt>
                <c:pt idx="27542">
                  <c:v>2375.4882799999987</c:v>
                </c:pt>
                <c:pt idx="27543">
                  <c:v>2375.4882799999987</c:v>
                </c:pt>
                <c:pt idx="27544">
                  <c:v>2373.0468799999981</c:v>
                </c:pt>
                <c:pt idx="27545">
                  <c:v>2373.0468799999981</c:v>
                </c:pt>
                <c:pt idx="27546">
                  <c:v>2375.4882799999987</c:v>
                </c:pt>
                <c:pt idx="27547">
                  <c:v>2375.4882799999987</c:v>
                </c:pt>
                <c:pt idx="27548">
                  <c:v>2373.0468799999981</c:v>
                </c:pt>
                <c:pt idx="27549">
                  <c:v>2375.4882799999987</c:v>
                </c:pt>
                <c:pt idx="27550">
                  <c:v>2373.0468799999981</c:v>
                </c:pt>
                <c:pt idx="27551">
                  <c:v>2375.4882799999987</c:v>
                </c:pt>
                <c:pt idx="27552">
                  <c:v>2375.4882799999987</c:v>
                </c:pt>
                <c:pt idx="27553">
                  <c:v>2373.0468799999981</c:v>
                </c:pt>
                <c:pt idx="27554">
                  <c:v>2375.4882799999987</c:v>
                </c:pt>
                <c:pt idx="27555">
                  <c:v>2373.0468799999981</c:v>
                </c:pt>
                <c:pt idx="27556">
                  <c:v>2373.0468799999981</c:v>
                </c:pt>
                <c:pt idx="27557">
                  <c:v>2375.4882799999987</c:v>
                </c:pt>
                <c:pt idx="27558">
                  <c:v>2375.4882799999987</c:v>
                </c:pt>
                <c:pt idx="27559">
                  <c:v>2373.0468799999981</c:v>
                </c:pt>
                <c:pt idx="27560">
                  <c:v>2373.0468799999981</c:v>
                </c:pt>
                <c:pt idx="27561">
                  <c:v>2375.4882799999987</c:v>
                </c:pt>
                <c:pt idx="27562">
                  <c:v>2375.4882799999987</c:v>
                </c:pt>
                <c:pt idx="27563">
                  <c:v>2375.4882799999987</c:v>
                </c:pt>
                <c:pt idx="27564">
                  <c:v>2373.0468799999981</c:v>
                </c:pt>
                <c:pt idx="27565">
                  <c:v>2373.0468799999981</c:v>
                </c:pt>
                <c:pt idx="27566">
                  <c:v>2375.4882799999987</c:v>
                </c:pt>
                <c:pt idx="27567">
                  <c:v>2375.4882799999987</c:v>
                </c:pt>
                <c:pt idx="27568">
                  <c:v>2375.4882799999987</c:v>
                </c:pt>
                <c:pt idx="27569">
                  <c:v>2375.4882799999987</c:v>
                </c:pt>
                <c:pt idx="27570">
                  <c:v>2373.0468799999981</c:v>
                </c:pt>
                <c:pt idx="27571">
                  <c:v>2373.0468799999981</c:v>
                </c:pt>
                <c:pt idx="27572">
                  <c:v>2375.4882799999987</c:v>
                </c:pt>
                <c:pt idx="27573">
                  <c:v>2373.0468799999981</c:v>
                </c:pt>
                <c:pt idx="27574">
                  <c:v>2373.0468799999981</c:v>
                </c:pt>
                <c:pt idx="27575">
                  <c:v>2375.4882799999987</c:v>
                </c:pt>
                <c:pt idx="27576">
                  <c:v>2373.0468799999981</c:v>
                </c:pt>
                <c:pt idx="27577">
                  <c:v>2373.0468799999981</c:v>
                </c:pt>
                <c:pt idx="27578">
                  <c:v>2373.0468799999981</c:v>
                </c:pt>
                <c:pt idx="27579">
                  <c:v>2373.0468799999981</c:v>
                </c:pt>
                <c:pt idx="27580">
                  <c:v>2375.4882799999987</c:v>
                </c:pt>
                <c:pt idx="27581">
                  <c:v>2375.4882799999987</c:v>
                </c:pt>
                <c:pt idx="27582">
                  <c:v>2375.4882799999987</c:v>
                </c:pt>
                <c:pt idx="27583">
                  <c:v>2373.0468799999981</c:v>
                </c:pt>
                <c:pt idx="27584">
                  <c:v>2375.4882799999987</c:v>
                </c:pt>
                <c:pt idx="27585">
                  <c:v>2373.0468799999981</c:v>
                </c:pt>
                <c:pt idx="27586">
                  <c:v>2375.4882799999987</c:v>
                </c:pt>
                <c:pt idx="27587">
                  <c:v>2375.4882799999987</c:v>
                </c:pt>
                <c:pt idx="27588">
                  <c:v>2375.4882799999987</c:v>
                </c:pt>
                <c:pt idx="27589">
                  <c:v>2375.4882799999987</c:v>
                </c:pt>
                <c:pt idx="27590">
                  <c:v>2375.4882799999987</c:v>
                </c:pt>
                <c:pt idx="27591">
                  <c:v>2373.0468799999981</c:v>
                </c:pt>
                <c:pt idx="27592">
                  <c:v>2373.0468799999981</c:v>
                </c:pt>
                <c:pt idx="27593">
                  <c:v>2375.4882799999987</c:v>
                </c:pt>
                <c:pt idx="27594">
                  <c:v>2375.4882799999987</c:v>
                </c:pt>
                <c:pt idx="27595">
                  <c:v>2375.4882799999987</c:v>
                </c:pt>
                <c:pt idx="27596">
                  <c:v>2375.4882799999987</c:v>
                </c:pt>
                <c:pt idx="27597">
                  <c:v>2373.0468799999981</c:v>
                </c:pt>
                <c:pt idx="27598">
                  <c:v>2373.0468799999981</c:v>
                </c:pt>
                <c:pt idx="27599">
                  <c:v>2373.0468799999981</c:v>
                </c:pt>
                <c:pt idx="27600">
                  <c:v>2373.0468799999981</c:v>
                </c:pt>
                <c:pt idx="27601">
                  <c:v>2373.0468799999981</c:v>
                </c:pt>
                <c:pt idx="27602">
                  <c:v>2373.0468799999981</c:v>
                </c:pt>
                <c:pt idx="27603">
                  <c:v>2375.4882799999987</c:v>
                </c:pt>
                <c:pt idx="27604">
                  <c:v>2375.4882799999987</c:v>
                </c:pt>
                <c:pt idx="27605">
                  <c:v>2375.4882799999987</c:v>
                </c:pt>
                <c:pt idx="27606">
                  <c:v>2373.0468799999981</c:v>
                </c:pt>
                <c:pt idx="27607">
                  <c:v>2373.0468799999981</c:v>
                </c:pt>
                <c:pt idx="27608">
                  <c:v>2373.0468799999981</c:v>
                </c:pt>
                <c:pt idx="27609">
                  <c:v>2373.0468799999981</c:v>
                </c:pt>
                <c:pt idx="27610">
                  <c:v>2375.4882799999987</c:v>
                </c:pt>
                <c:pt idx="27611">
                  <c:v>2375.4882799999987</c:v>
                </c:pt>
                <c:pt idx="27612">
                  <c:v>2373.0468799999981</c:v>
                </c:pt>
                <c:pt idx="27613">
                  <c:v>2373.0468799999981</c:v>
                </c:pt>
                <c:pt idx="27614">
                  <c:v>2375.4882799999987</c:v>
                </c:pt>
                <c:pt idx="27615">
                  <c:v>2373.0468799999981</c:v>
                </c:pt>
                <c:pt idx="27616">
                  <c:v>2375.4882799999987</c:v>
                </c:pt>
                <c:pt idx="27617">
                  <c:v>2373.0468799999981</c:v>
                </c:pt>
                <c:pt idx="27618">
                  <c:v>2373.0468799999981</c:v>
                </c:pt>
                <c:pt idx="27619">
                  <c:v>2373.0468799999981</c:v>
                </c:pt>
                <c:pt idx="27620">
                  <c:v>2373.0468799999981</c:v>
                </c:pt>
                <c:pt idx="27621">
                  <c:v>2373.0468799999981</c:v>
                </c:pt>
                <c:pt idx="27622">
                  <c:v>2375.4882799999987</c:v>
                </c:pt>
                <c:pt idx="27623">
                  <c:v>2373.0468799999981</c:v>
                </c:pt>
                <c:pt idx="27624">
                  <c:v>2373.0468799999981</c:v>
                </c:pt>
                <c:pt idx="27625">
                  <c:v>2373.0468799999981</c:v>
                </c:pt>
                <c:pt idx="27626">
                  <c:v>2373.0468799999981</c:v>
                </c:pt>
                <c:pt idx="27627">
                  <c:v>2375.4882799999987</c:v>
                </c:pt>
                <c:pt idx="27628">
                  <c:v>2375.4882799999987</c:v>
                </c:pt>
                <c:pt idx="27629">
                  <c:v>2373.0468799999981</c:v>
                </c:pt>
                <c:pt idx="27630">
                  <c:v>2375.4882799999987</c:v>
                </c:pt>
                <c:pt idx="27631">
                  <c:v>2375.4882799999987</c:v>
                </c:pt>
                <c:pt idx="27632">
                  <c:v>2375.4882799999987</c:v>
                </c:pt>
                <c:pt idx="27633">
                  <c:v>2373.0468799999981</c:v>
                </c:pt>
                <c:pt idx="27634">
                  <c:v>2373.0468799999981</c:v>
                </c:pt>
                <c:pt idx="27635">
                  <c:v>2373.0468799999981</c:v>
                </c:pt>
                <c:pt idx="27636">
                  <c:v>2375.4882799999987</c:v>
                </c:pt>
                <c:pt idx="27637">
                  <c:v>2375.4882799999987</c:v>
                </c:pt>
                <c:pt idx="27638">
                  <c:v>2373.0468799999981</c:v>
                </c:pt>
                <c:pt idx="27639">
                  <c:v>2373.0468799999981</c:v>
                </c:pt>
                <c:pt idx="27640">
                  <c:v>2373.0468799999981</c:v>
                </c:pt>
                <c:pt idx="27641">
                  <c:v>2373.0468799999981</c:v>
                </c:pt>
                <c:pt idx="27642">
                  <c:v>2373.0468799999981</c:v>
                </c:pt>
                <c:pt idx="27643">
                  <c:v>2373.0468799999981</c:v>
                </c:pt>
                <c:pt idx="27644">
                  <c:v>2375.4882799999987</c:v>
                </c:pt>
                <c:pt idx="27645">
                  <c:v>2375.4882799999987</c:v>
                </c:pt>
                <c:pt idx="27646">
                  <c:v>2375.4882799999987</c:v>
                </c:pt>
                <c:pt idx="27647">
                  <c:v>2373.0468799999981</c:v>
                </c:pt>
                <c:pt idx="27648">
                  <c:v>2373.0468799999981</c:v>
                </c:pt>
                <c:pt idx="27649">
                  <c:v>2373.0468799999981</c:v>
                </c:pt>
                <c:pt idx="27650">
                  <c:v>2375.4882799999987</c:v>
                </c:pt>
                <c:pt idx="27651">
                  <c:v>2375.4882799999987</c:v>
                </c:pt>
                <c:pt idx="27652">
                  <c:v>2373.0468799999981</c:v>
                </c:pt>
                <c:pt idx="27653">
                  <c:v>2373.0468799999981</c:v>
                </c:pt>
                <c:pt idx="27654">
                  <c:v>2373.0468799999981</c:v>
                </c:pt>
                <c:pt idx="27655">
                  <c:v>2375.4882799999987</c:v>
                </c:pt>
                <c:pt idx="27656">
                  <c:v>2373.0468799999981</c:v>
                </c:pt>
                <c:pt idx="27657">
                  <c:v>2375.4882799999987</c:v>
                </c:pt>
                <c:pt idx="27658">
                  <c:v>2375.4882799999987</c:v>
                </c:pt>
                <c:pt idx="27659">
                  <c:v>2373.0468799999981</c:v>
                </c:pt>
                <c:pt idx="27660">
                  <c:v>2375.4882799999987</c:v>
                </c:pt>
                <c:pt idx="27661">
                  <c:v>2373.0468799999981</c:v>
                </c:pt>
                <c:pt idx="27662">
                  <c:v>2373.0468799999981</c:v>
                </c:pt>
                <c:pt idx="27663">
                  <c:v>2375.4882799999987</c:v>
                </c:pt>
                <c:pt idx="27664">
                  <c:v>2375.4882799999987</c:v>
                </c:pt>
                <c:pt idx="27665">
                  <c:v>2375.4882799999987</c:v>
                </c:pt>
                <c:pt idx="27666">
                  <c:v>2373.0468799999981</c:v>
                </c:pt>
                <c:pt idx="27667">
                  <c:v>2373.0468799999981</c:v>
                </c:pt>
                <c:pt idx="27668">
                  <c:v>2375.4882799999987</c:v>
                </c:pt>
                <c:pt idx="27669">
                  <c:v>2373.0468799999981</c:v>
                </c:pt>
                <c:pt idx="27670">
                  <c:v>2375.4882799999987</c:v>
                </c:pt>
                <c:pt idx="27671">
                  <c:v>2373.0468799999981</c:v>
                </c:pt>
                <c:pt idx="27672">
                  <c:v>2375.4882799999987</c:v>
                </c:pt>
                <c:pt idx="27673">
                  <c:v>2375.4882799999987</c:v>
                </c:pt>
                <c:pt idx="27674">
                  <c:v>2373.0468799999981</c:v>
                </c:pt>
                <c:pt idx="27675">
                  <c:v>2373.0468799999981</c:v>
                </c:pt>
                <c:pt idx="27676">
                  <c:v>2375.4882799999987</c:v>
                </c:pt>
                <c:pt idx="27677">
                  <c:v>2375.4882799999987</c:v>
                </c:pt>
                <c:pt idx="27678">
                  <c:v>2375.4882799999987</c:v>
                </c:pt>
                <c:pt idx="27679">
                  <c:v>2375.4882799999987</c:v>
                </c:pt>
                <c:pt idx="27680">
                  <c:v>2375.4882799999987</c:v>
                </c:pt>
                <c:pt idx="27681">
                  <c:v>2375.4882799999987</c:v>
                </c:pt>
                <c:pt idx="27682">
                  <c:v>2375.4882799999987</c:v>
                </c:pt>
                <c:pt idx="27683">
                  <c:v>2373.0468799999981</c:v>
                </c:pt>
                <c:pt idx="27684">
                  <c:v>2373.0468799999981</c:v>
                </c:pt>
                <c:pt idx="27685">
                  <c:v>2373.0468799999981</c:v>
                </c:pt>
                <c:pt idx="27686">
                  <c:v>2375.4882799999987</c:v>
                </c:pt>
                <c:pt idx="27687">
                  <c:v>2373.0468799999981</c:v>
                </c:pt>
                <c:pt idx="27688">
                  <c:v>2375.4882799999987</c:v>
                </c:pt>
                <c:pt idx="27689">
                  <c:v>2373.0468799999981</c:v>
                </c:pt>
                <c:pt idx="27690">
                  <c:v>2375.4882799999987</c:v>
                </c:pt>
                <c:pt idx="27691">
                  <c:v>2375.4882799999987</c:v>
                </c:pt>
                <c:pt idx="27692">
                  <c:v>2375.4882799999987</c:v>
                </c:pt>
                <c:pt idx="27693">
                  <c:v>2375.4882799999987</c:v>
                </c:pt>
                <c:pt idx="27694">
                  <c:v>2373.0468799999981</c:v>
                </c:pt>
                <c:pt idx="27695">
                  <c:v>2375.4882799999987</c:v>
                </c:pt>
                <c:pt idx="27696">
                  <c:v>2373.0468799999981</c:v>
                </c:pt>
                <c:pt idx="27697">
                  <c:v>2375.4882799999987</c:v>
                </c:pt>
                <c:pt idx="27698">
                  <c:v>2375.4882799999987</c:v>
                </c:pt>
                <c:pt idx="27699">
                  <c:v>2373.0468799999981</c:v>
                </c:pt>
                <c:pt idx="27700">
                  <c:v>2375.4882799999987</c:v>
                </c:pt>
                <c:pt idx="27701">
                  <c:v>2373.0468799999981</c:v>
                </c:pt>
                <c:pt idx="27702">
                  <c:v>2373.0468799999981</c:v>
                </c:pt>
                <c:pt idx="27703">
                  <c:v>2375.4882799999987</c:v>
                </c:pt>
                <c:pt idx="27704">
                  <c:v>2373.0468799999981</c:v>
                </c:pt>
                <c:pt idx="27705">
                  <c:v>2375.4882799999987</c:v>
                </c:pt>
                <c:pt idx="27706">
                  <c:v>2375.4882799999987</c:v>
                </c:pt>
                <c:pt idx="27707">
                  <c:v>2373.0468799999981</c:v>
                </c:pt>
                <c:pt idx="27708">
                  <c:v>2375.4882799999987</c:v>
                </c:pt>
                <c:pt idx="27709">
                  <c:v>2375.4882799999987</c:v>
                </c:pt>
                <c:pt idx="27710">
                  <c:v>2375.4882799999987</c:v>
                </c:pt>
                <c:pt idx="27711">
                  <c:v>2375.4882799999987</c:v>
                </c:pt>
                <c:pt idx="27712">
                  <c:v>2373.0468799999981</c:v>
                </c:pt>
                <c:pt idx="27713">
                  <c:v>2375.4882799999987</c:v>
                </c:pt>
                <c:pt idx="27714">
                  <c:v>2375.4882799999987</c:v>
                </c:pt>
                <c:pt idx="27715">
                  <c:v>2375.4882799999987</c:v>
                </c:pt>
                <c:pt idx="27716">
                  <c:v>2375.4882799999987</c:v>
                </c:pt>
                <c:pt idx="27717">
                  <c:v>2375.4882799999987</c:v>
                </c:pt>
                <c:pt idx="27718">
                  <c:v>2375.4882799999987</c:v>
                </c:pt>
                <c:pt idx="27719">
                  <c:v>2375.4882799999987</c:v>
                </c:pt>
                <c:pt idx="27720">
                  <c:v>2375.4882799999987</c:v>
                </c:pt>
                <c:pt idx="27721">
                  <c:v>2373.0468799999981</c:v>
                </c:pt>
                <c:pt idx="27722">
                  <c:v>2375.4882799999987</c:v>
                </c:pt>
                <c:pt idx="27723">
                  <c:v>2373.0468799999981</c:v>
                </c:pt>
                <c:pt idx="27724">
                  <c:v>2373.0468799999981</c:v>
                </c:pt>
                <c:pt idx="27725">
                  <c:v>2373.0468799999981</c:v>
                </c:pt>
                <c:pt idx="27726">
                  <c:v>2375.4882799999987</c:v>
                </c:pt>
                <c:pt idx="27727">
                  <c:v>2373.0468799999981</c:v>
                </c:pt>
                <c:pt idx="27728">
                  <c:v>2373.0468799999981</c:v>
                </c:pt>
                <c:pt idx="27729">
                  <c:v>2375.4882799999987</c:v>
                </c:pt>
                <c:pt idx="27730">
                  <c:v>2373.0468799999981</c:v>
                </c:pt>
                <c:pt idx="27731">
                  <c:v>2373.0468799999981</c:v>
                </c:pt>
                <c:pt idx="27732">
                  <c:v>2373.0468799999981</c:v>
                </c:pt>
                <c:pt idx="27733">
                  <c:v>2373.0468799999981</c:v>
                </c:pt>
                <c:pt idx="27734">
                  <c:v>2373.0468799999981</c:v>
                </c:pt>
                <c:pt idx="27735">
                  <c:v>2375.4882799999987</c:v>
                </c:pt>
                <c:pt idx="27736">
                  <c:v>2375.4882799999987</c:v>
                </c:pt>
                <c:pt idx="27737">
                  <c:v>2375.4882799999987</c:v>
                </c:pt>
                <c:pt idx="27738">
                  <c:v>2373.0468799999981</c:v>
                </c:pt>
                <c:pt idx="27739">
                  <c:v>2373.0468799999981</c:v>
                </c:pt>
                <c:pt idx="27740">
                  <c:v>2373.0468799999981</c:v>
                </c:pt>
                <c:pt idx="27741">
                  <c:v>2375.4882799999987</c:v>
                </c:pt>
                <c:pt idx="27742">
                  <c:v>2375.4882799999987</c:v>
                </c:pt>
                <c:pt idx="27743">
                  <c:v>2373.0468799999981</c:v>
                </c:pt>
                <c:pt idx="27744">
                  <c:v>2375.4882799999987</c:v>
                </c:pt>
                <c:pt idx="27745">
                  <c:v>2375.4882799999987</c:v>
                </c:pt>
                <c:pt idx="27746">
                  <c:v>2375.4882799999987</c:v>
                </c:pt>
                <c:pt idx="27747">
                  <c:v>2375.4882799999987</c:v>
                </c:pt>
                <c:pt idx="27748">
                  <c:v>2373.0468799999981</c:v>
                </c:pt>
                <c:pt idx="27749">
                  <c:v>2373.0468799999981</c:v>
                </c:pt>
                <c:pt idx="27750">
                  <c:v>2373.0468799999981</c:v>
                </c:pt>
                <c:pt idx="27751">
                  <c:v>2375.4882799999987</c:v>
                </c:pt>
                <c:pt idx="27752">
                  <c:v>2373.0468799999981</c:v>
                </c:pt>
                <c:pt idx="27753">
                  <c:v>2373.0468799999981</c:v>
                </c:pt>
                <c:pt idx="27754">
                  <c:v>2375.4882799999987</c:v>
                </c:pt>
                <c:pt idx="27755">
                  <c:v>2373.0468799999981</c:v>
                </c:pt>
                <c:pt idx="27756">
                  <c:v>2373.0468799999981</c:v>
                </c:pt>
                <c:pt idx="27757">
                  <c:v>2375.4882799999987</c:v>
                </c:pt>
                <c:pt idx="27758">
                  <c:v>2373.0468799999981</c:v>
                </c:pt>
                <c:pt idx="27759">
                  <c:v>2375.4882799999987</c:v>
                </c:pt>
                <c:pt idx="27760">
                  <c:v>2373.0468799999981</c:v>
                </c:pt>
                <c:pt idx="27761">
                  <c:v>2373.0468799999981</c:v>
                </c:pt>
                <c:pt idx="27762">
                  <c:v>2373.0468799999981</c:v>
                </c:pt>
                <c:pt idx="27763">
                  <c:v>2373.0468799999981</c:v>
                </c:pt>
                <c:pt idx="27764">
                  <c:v>2375.4882799999987</c:v>
                </c:pt>
                <c:pt idx="27765">
                  <c:v>2375.4882799999987</c:v>
                </c:pt>
                <c:pt idx="27766">
                  <c:v>2373.0468799999981</c:v>
                </c:pt>
                <c:pt idx="27767">
                  <c:v>2375.4882799999987</c:v>
                </c:pt>
                <c:pt idx="27768">
                  <c:v>2373.0468799999981</c:v>
                </c:pt>
                <c:pt idx="27769">
                  <c:v>2373.0468799999981</c:v>
                </c:pt>
                <c:pt idx="27770">
                  <c:v>2373.0468799999981</c:v>
                </c:pt>
                <c:pt idx="27771">
                  <c:v>2373.0468799999981</c:v>
                </c:pt>
                <c:pt idx="27772">
                  <c:v>2373.0468799999981</c:v>
                </c:pt>
                <c:pt idx="27773">
                  <c:v>2373.0468799999981</c:v>
                </c:pt>
                <c:pt idx="27774">
                  <c:v>2375.4882799999987</c:v>
                </c:pt>
                <c:pt idx="27775">
                  <c:v>2375.4882799999987</c:v>
                </c:pt>
                <c:pt idx="27776">
                  <c:v>2373.0468799999981</c:v>
                </c:pt>
                <c:pt idx="27777">
                  <c:v>2375.4882799999987</c:v>
                </c:pt>
                <c:pt idx="27778">
                  <c:v>2373.0468799999981</c:v>
                </c:pt>
                <c:pt idx="27779">
                  <c:v>2373.0468799999981</c:v>
                </c:pt>
                <c:pt idx="27780">
                  <c:v>2373.0468799999981</c:v>
                </c:pt>
                <c:pt idx="27781">
                  <c:v>2375.4882799999987</c:v>
                </c:pt>
                <c:pt idx="27782">
                  <c:v>2375.4882799999987</c:v>
                </c:pt>
                <c:pt idx="27783">
                  <c:v>2375.4882799999987</c:v>
                </c:pt>
                <c:pt idx="27784">
                  <c:v>2375.4882799999987</c:v>
                </c:pt>
                <c:pt idx="27785">
                  <c:v>2375.4882799999987</c:v>
                </c:pt>
                <c:pt idx="27786">
                  <c:v>2373.0468799999981</c:v>
                </c:pt>
                <c:pt idx="27787">
                  <c:v>2373.0468799999981</c:v>
                </c:pt>
                <c:pt idx="27788">
                  <c:v>2375.4882799999987</c:v>
                </c:pt>
                <c:pt idx="27789">
                  <c:v>2373.0468799999981</c:v>
                </c:pt>
                <c:pt idx="27790">
                  <c:v>2373.0468799999981</c:v>
                </c:pt>
                <c:pt idx="27791">
                  <c:v>2373.0468799999981</c:v>
                </c:pt>
                <c:pt idx="27792">
                  <c:v>2375.4882799999987</c:v>
                </c:pt>
                <c:pt idx="27793">
                  <c:v>2375.4882799999987</c:v>
                </c:pt>
                <c:pt idx="27794">
                  <c:v>2373.0468799999981</c:v>
                </c:pt>
                <c:pt idx="27795">
                  <c:v>2373.0468799999981</c:v>
                </c:pt>
                <c:pt idx="27796">
                  <c:v>2373.0468799999981</c:v>
                </c:pt>
                <c:pt idx="27797">
                  <c:v>2373.0468799999981</c:v>
                </c:pt>
                <c:pt idx="27798">
                  <c:v>2375.4882799999987</c:v>
                </c:pt>
                <c:pt idx="27799">
                  <c:v>2373.0468799999981</c:v>
                </c:pt>
                <c:pt idx="27800">
                  <c:v>2375.4882799999987</c:v>
                </c:pt>
                <c:pt idx="27801">
                  <c:v>2373.0468799999981</c:v>
                </c:pt>
                <c:pt idx="27802">
                  <c:v>2375.4882799999987</c:v>
                </c:pt>
                <c:pt idx="27803">
                  <c:v>2375.4882799999987</c:v>
                </c:pt>
                <c:pt idx="27804">
                  <c:v>2375.4882799999987</c:v>
                </c:pt>
                <c:pt idx="27805">
                  <c:v>2375.4882799999987</c:v>
                </c:pt>
                <c:pt idx="27806">
                  <c:v>2373.0468799999981</c:v>
                </c:pt>
                <c:pt idx="27807">
                  <c:v>2375.4882799999987</c:v>
                </c:pt>
                <c:pt idx="27808">
                  <c:v>2373.0468799999981</c:v>
                </c:pt>
                <c:pt idx="27809">
                  <c:v>2373.0468799999981</c:v>
                </c:pt>
                <c:pt idx="27810">
                  <c:v>2373.0468799999981</c:v>
                </c:pt>
                <c:pt idx="27811">
                  <c:v>2373.0468799999981</c:v>
                </c:pt>
                <c:pt idx="27812">
                  <c:v>2373.0468799999981</c:v>
                </c:pt>
                <c:pt idx="27813">
                  <c:v>2373.0468799999981</c:v>
                </c:pt>
                <c:pt idx="27814">
                  <c:v>2373.0468799999981</c:v>
                </c:pt>
                <c:pt idx="27815">
                  <c:v>2375.4882799999987</c:v>
                </c:pt>
                <c:pt idx="27816">
                  <c:v>2373.0468799999981</c:v>
                </c:pt>
                <c:pt idx="27817">
                  <c:v>2375.4882799999987</c:v>
                </c:pt>
                <c:pt idx="27818">
                  <c:v>2375.4882799999987</c:v>
                </c:pt>
                <c:pt idx="27819">
                  <c:v>2373.0468799999981</c:v>
                </c:pt>
                <c:pt idx="27820">
                  <c:v>2375.4882799999987</c:v>
                </c:pt>
                <c:pt idx="27821">
                  <c:v>2373.0468799999981</c:v>
                </c:pt>
                <c:pt idx="27822">
                  <c:v>2375.4882799999987</c:v>
                </c:pt>
                <c:pt idx="27823">
                  <c:v>2375.4882799999987</c:v>
                </c:pt>
                <c:pt idx="27824">
                  <c:v>2373.0468799999981</c:v>
                </c:pt>
                <c:pt idx="27825">
                  <c:v>2375.4882799999987</c:v>
                </c:pt>
                <c:pt idx="27826">
                  <c:v>2373.0468799999981</c:v>
                </c:pt>
                <c:pt idx="27827">
                  <c:v>2373.0468799999981</c:v>
                </c:pt>
                <c:pt idx="27828">
                  <c:v>2373.0468799999981</c:v>
                </c:pt>
                <c:pt idx="27829">
                  <c:v>2373.0468799999981</c:v>
                </c:pt>
                <c:pt idx="27830">
                  <c:v>2373.0468799999981</c:v>
                </c:pt>
                <c:pt idx="27831">
                  <c:v>2375.4882799999987</c:v>
                </c:pt>
                <c:pt idx="27832">
                  <c:v>2373.0468799999981</c:v>
                </c:pt>
                <c:pt idx="27833">
                  <c:v>2373.0468799999981</c:v>
                </c:pt>
                <c:pt idx="27834">
                  <c:v>2373.0468799999981</c:v>
                </c:pt>
                <c:pt idx="27835">
                  <c:v>2373.0468799999981</c:v>
                </c:pt>
                <c:pt idx="27836">
                  <c:v>2373.0468799999981</c:v>
                </c:pt>
                <c:pt idx="27837">
                  <c:v>2375.4882799999987</c:v>
                </c:pt>
                <c:pt idx="27838">
                  <c:v>2375.4882799999987</c:v>
                </c:pt>
                <c:pt idx="27839">
                  <c:v>2373.0468799999981</c:v>
                </c:pt>
                <c:pt idx="27840">
                  <c:v>2375.4882799999987</c:v>
                </c:pt>
                <c:pt idx="27841">
                  <c:v>2375.4882799999987</c:v>
                </c:pt>
                <c:pt idx="27842">
                  <c:v>2373.0468799999981</c:v>
                </c:pt>
                <c:pt idx="27843">
                  <c:v>2373.0468799999981</c:v>
                </c:pt>
                <c:pt idx="27844">
                  <c:v>2375.4882799999987</c:v>
                </c:pt>
                <c:pt idx="27845">
                  <c:v>2373.0468799999981</c:v>
                </c:pt>
                <c:pt idx="27846">
                  <c:v>2375.4882799999987</c:v>
                </c:pt>
                <c:pt idx="27847">
                  <c:v>2373.0468799999981</c:v>
                </c:pt>
                <c:pt idx="27848">
                  <c:v>2373.0468799999981</c:v>
                </c:pt>
                <c:pt idx="27849">
                  <c:v>2373.0468799999981</c:v>
                </c:pt>
                <c:pt idx="27850">
                  <c:v>2375.4882799999987</c:v>
                </c:pt>
                <c:pt idx="27851">
                  <c:v>2373.0468799999981</c:v>
                </c:pt>
                <c:pt idx="27852">
                  <c:v>2373.0468799999981</c:v>
                </c:pt>
                <c:pt idx="27853">
                  <c:v>2373.0468799999981</c:v>
                </c:pt>
                <c:pt idx="27854">
                  <c:v>2375.4882799999987</c:v>
                </c:pt>
                <c:pt idx="27855">
                  <c:v>2375.4882799999987</c:v>
                </c:pt>
                <c:pt idx="27856">
                  <c:v>2373.0468799999981</c:v>
                </c:pt>
                <c:pt idx="27857">
                  <c:v>2375.4882799999987</c:v>
                </c:pt>
                <c:pt idx="27858">
                  <c:v>2373.0468799999981</c:v>
                </c:pt>
                <c:pt idx="27859">
                  <c:v>2373.0468799999981</c:v>
                </c:pt>
                <c:pt idx="27860">
                  <c:v>2373.0468799999981</c:v>
                </c:pt>
                <c:pt idx="27861">
                  <c:v>2373.0468799999981</c:v>
                </c:pt>
                <c:pt idx="27862">
                  <c:v>2373.0468799999981</c:v>
                </c:pt>
                <c:pt idx="27863">
                  <c:v>2373.0468799999981</c:v>
                </c:pt>
                <c:pt idx="27864">
                  <c:v>2375.4882799999987</c:v>
                </c:pt>
                <c:pt idx="27865">
                  <c:v>2375.4882799999987</c:v>
                </c:pt>
                <c:pt idx="27866">
                  <c:v>2375.4882799999987</c:v>
                </c:pt>
                <c:pt idx="27867">
                  <c:v>2375.4882799999987</c:v>
                </c:pt>
                <c:pt idx="27868">
                  <c:v>2375.4882799999987</c:v>
                </c:pt>
                <c:pt idx="27869">
                  <c:v>2375.4882799999987</c:v>
                </c:pt>
                <c:pt idx="27870">
                  <c:v>2375.4882799999987</c:v>
                </c:pt>
                <c:pt idx="27871">
                  <c:v>2373.0468799999981</c:v>
                </c:pt>
                <c:pt idx="27872">
                  <c:v>2373.0468799999981</c:v>
                </c:pt>
                <c:pt idx="27873">
                  <c:v>2373.0468799999981</c:v>
                </c:pt>
                <c:pt idx="27874">
                  <c:v>2375.4882799999987</c:v>
                </c:pt>
                <c:pt idx="27875">
                  <c:v>2373.0468799999981</c:v>
                </c:pt>
                <c:pt idx="27876">
                  <c:v>2375.4882799999987</c:v>
                </c:pt>
                <c:pt idx="27877">
                  <c:v>2375.4882799999987</c:v>
                </c:pt>
                <c:pt idx="27878">
                  <c:v>2375.4882799999987</c:v>
                </c:pt>
                <c:pt idx="27879">
                  <c:v>2373.0468799999981</c:v>
                </c:pt>
                <c:pt idx="27880">
                  <c:v>2375.4882799999987</c:v>
                </c:pt>
                <c:pt idx="27881">
                  <c:v>2373.0468799999981</c:v>
                </c:pt>
                <c:pt idx="27882">
                  <c:v>2373.0468799999981</c:v>
                </c:pt>
                <c:pt idx="27883">
                  <c:v>2373.0468799999981</c:v>
                </c:pt>
                <c:pt idx="27884">
                  <c:v>2373.0468799999981</c:v>
                </c:pt>
                <c:pt idx="27885">
                  <c:v>2373.0468799999981</c:v>
                </c:pt>
                <c:pt idx="27886">
                  <c:v>2373.0468799999981</c:v>
                </c:pt>
                <c:pt idx="27887">
                  <c:v>2373.0468799999981</c:v>
                </c:pt>
                <c:pt idx="27888">
                  <c:v>2375.4882799999987</c:v>
                </c:pt>
                <c:pt idx="27889">
                  <c:v>2373.0468799999981</c:v>
                </c:pt>
                <c:pt idx="27890">
                  <c:v>2373.0468799999981</c:v>
                </c:pt>
                <c:pt idx="27891">
                  <c:v>2373.0468799999981</c:v>
                </c:pt>
                <c:pt idx="27892">
                  <c:v>2373.0468799999981</c:v>
                </c:pt>
                <c:pt idx="27893">
                  <c:v>2373.0468799999981</c:v>
                </c:pt>
                <c:pt idx="27894">
                  <c:v>2373.0468799999981</c:v>
                </c:pt>
                <c:pt idx="27895">
                  <c:v>2373.0468799999981</c:v>
                </c:pt>
                <c:pt idx="27896">
                  <c:v>2373.0468799999981</c:v>
                </c:pt>
                <c:pt idx="27897">
                  <c:v>2373.0468799999981</c:v>
                </c:pt>
                <c:pt idx="27898">
                  <c:v>2373.0468799999981</c:v>
                </c:pt>
                <c:pt idx="27899">
                  <c:v>2373.0468799999981</c:v>
                </c:pt>
                <c:pt idx="27900">
                  <c:v>2373.0468799999981</c:v>
                </c:pt>
                <c:pt idx="27901">
                  <c:v>2373.0468799999981</c:v>
                </c:pt>
                <c:pt idx="27902">
                  <c:v>2373.0468799999981</c:v>
                </c:pt>
                <c:pt idx="27903">
                  <c:v>2373.0468799999981</c:v>
                </c:pt>
                <c:pt idx="27904">
                  <c:v>2373.0468799999981</c:v>
                </c:pt>
                <c:pt idx="27905">
                  <c:v>2375.4882799999987</c:v>
                </c:pt>
                <c:pt idx="27906">
                  <c:v>2373.0468799999981</c:v>
                </c:pt>
                <c:pt idx="27907">
                  <c:v>2373.0468799999981</c:v>
                </c:pt>
                <c:pt idx="27908">
                  <c:v>2373.0468799999981</c:v>
                </c:pt>
                <c:pt idx="27909">
                  <c:v>2375.4882799999987</c:v>
                </c:pt>
                <c:pt idx="27910">
                  <c:v>2373.0468799999981</c:v>
                </c:pt>
                <c:pt idx="27911">
                  <c:v>2375.4882799999987</c:v>
                </c:pt>
                <c:pt idx="27912">
                  <c:v>2373.0468799999981</c:v>
                </c:pt>
                <c:pt idx="27913">
                  <c:v>2373.0468799999981</c:v>
                </c:pt>
                <c:pt idx="27914">
                  <c:v>2375.4882799999987</c:v>
                </c:pt>
                <c:pt idx="27915">
                  <c:v>2373.0468799999981</c:v>
                </c:pt>
                <c:pt idx="27916">
                  <c:v>2375.4882799999987</c:v>
                </c:pt>
                <c:pt idx="27917">
                  <c:v>2373.0468799999981</c:v>
                </c:pt>
                <c:pt idx="27918">
                  <c:v>2375.4882799999987</c:v>
                </c:pt>
                <c:pt idx="27919">
                  <c:v>2375.4882799999987</c:v>
                </c:pt>
                <c:pt idx="27920">
                  <c:v>2373.0468799999981</c:v>
                </c:pt>
                <c:pt idx="27921">
                  <c:v>2373.0468799999981</c:v>
                </c:pt>
                <c:pt idx="27922">
                  <c:v>2373.0468799999981</c:v>
                </c:pt>
                <c:pt idx="27923">
                  <c:v>2373.0468799999981</c:v>
                </c:pt>
                <c:pt idx="27924">
                  <c:v>2373.0468799999981</c:v>
                </c:pt>
                <c:pt idx="27925">
                  <c:v>2373.0468799999981</c:v>
                </c:pt>
                <c:pt idx="27926">
                  <c:v>2373.0468799999981</c:v>
                </c:pt>
                <c:pt idx="27927">
                  <c:v>2373.0468799999981</c:v>
                </c:pt>
                <c:pt idx="27928">
                  <c:v>2373.0468799999981</c:v>
                </c:pt>
                <c:pt idx="27929">
                  <c:v>2373.0468799999981</c:v>
                </c:pt>
                <c:pt idx="27930">
                  <c:v>2373.0468799999981</c:v>
                </c:pt>
                <c:pt idx="27931">
                  <c:v>2375.4882799999987</c:v>
                </c:pt>
                <c:pt idx="27932">
                  <c:v>2373.0468799999981</c:v>
                </c:pt>
                <c:pt idx="27933">
                  <c:v>2375.4882799999987</c:v>
                </c:pt>
                <c:pt idx="27934">
                  <c:v>2373.0468799999981</c:v>
                </c:pt>
                <c:pt idx="27935">
                  <c:v>2373.0468799999981</c:v>
                </c:pt>
                <c:pt idx="27936">
                  <c:v>2375.4882799999987</c:v>
                </c:pt>
                <c:pt idx="27937">
                  <c:v>2373.0468799999981</c:v>
                </c:pt>
                <c:pt idx="27938">
                  <c:v>2373.0468799999981</c:v>
                </c:pt>
                <c:pt idx="27939">
                  <c:v>2375.4882799999987</c:v>
                </c:pt>
                <c:pt idx="27940">
                  <c:v>2373.0468799999981</c:v>
                </c:pt>
                <c:pt idx="27941">
                  <c:v>2373.0468799999981</c:v>
                </c:pt>
                <c:pt idx="27942">
                  <c:v>2375.4882799999987</c:v>
                </c:pt>
                <c:pt idx="27943">
                  <c:v>2373.0468799999981</c:v>
                </c:pt>
                <c:pt idx="27944">
                  <c:v>2373.0468799999981</c:v>
                </c:pt>
                <c:pt idx="27945">
                  <c:v>2373.0468799999981</c:v>
                </c:pt>
                <c:pt idx="27946">
                  <c:v>2373.0468799999981</c:v>
                </c:pt>
                <c:pt idx="27947">
                  <c:v>2373.0468799999981</c:v>
                </c:pt>
                <c:pt idx="27948">
                  <c:v>2373.0468799999981</c:v>
                </c:pt>
                <c:pt idx="27949">
                  <c:v>2373.0468799999981</c:v>
                </c:pt>
                <c:pt idx="27950">
                  <c:v>2373.0468799999981</c:v>
                </c:pt>
                <c:pt idx="27951">
                  <c:v>2373.0468799999981</c:v>
                </c:pt>
                <c:pt idx="27952">
                  <c:v>2375.4882799999987</c:v>
                </c:pt>
                <c:pt idx="27953">
                  <c:v>2375.4882799999987</c:v>
                </c:pt>
                <c:pt idx="27954">
                  <c:v>2373.0468799999981</c:v>
                </c:pt>
                <c:pt idx="27955">
                  <c:v>2375.4882799999987</c:v>
                </c:pt>
                <c:pt idx="27956">
                  <c:v>2373.0468799999981</c:v>
                </c:pt>
                <c:pt idx="27957">
                  <c:v>2373.0468799999981</c:v>
                </c:pt>
                <c:pt idx="27958">
                  <c:v>2375.4882799999987</c:v>
                </c:pt>
                <c:pt idx="27959">
                  <c:v>2373.0468799999981</c:v>
                </c:pt>
                <c:pt idx="27960">
                  <c:v>2375.4882799999987</c:v>
                </c:pt>
                <c:pt idx="27961">
                  <c:v>2373.0468799999981</c:v>
                </c:pt>
                <c:pt idx="27962">
                  <c:v>2373.0468799999981</c:v>
                </c:pt>
                <c:pt idx="27963">
                  <c:v>2373.0468799999981</c:v>
                </c:pt>
                <c:pt idx="27964">
                  <c:v>2373.0468799999981</c:v>
                </c:pt>
                <c:pt idx="27965">
                  <c:v>2375.4882799999987</c:v>
                </c:pt>
                <c:pt idx="27966">
                  <c:v>2373.0468799999981</c:v>
                </c:pt>
                <c:pt idx="27967">
                  <c:v>2375.4882799999987</c:v>
                </c:pt>
                <c:pt idx="27968">
                  <c:v>2373.0468799999981</c:v>
                </c:pt>
                <c:pt idx="27969">
                  <c:v>2373.0468799999981</c:v>
                </c:pt>
                <c:pt idx="27970">
                  <c:v>2373.0468799999981</c:v>
                </c:pt>
                <c:pt idx="27971">
                  <c:v>2373.0468799999981</c:v>
                </c:pt>
                <c:pt idx="27972">
                  <c:v>2375.4882799999987</c:v>
                </c:pt>
                <c:pt idx="27973">
                  <c:v>2375.4882799999987</c:v>
                </c:pt>
                <c:pt idx="27974">
                  <c:v>2373.0468799999981</c:v>
                </c:pt>
                <c:pt idx="27975">
                  <c:v>2373.0468799999981</c:v>
                </c:pt>
                <c:pt idx="27976">
                  <c:v>2375.4882799999987</c:v>
                </c:pt>
                <c:pt idx="27977">
                  <c:v>2375.4882799999987</c:v>
                </c:pt>
                <c:pt idx="27978">
                  <c:v>2375.4882799999987</c:v>
                </c:pt>
                <c:pt idx="27979">
                  <c:v>2375.4882799999987</c:v>
                </c:pt>
                <c:pt idx="27980">
                  <c:v>2373.0468799999981</c:v>
                </c:pt>
                <c:pt idx="27981">
                  <c:v>2375.4882799999987</c:v>
                </c:pt>
                <c:pt idx="27982">
                  <c:v>2373.0468799999981</c:v>
                </c:pt>
                <c:pt idx="27983">
                  <c:v>2373.0468799999981</c:v>
                </c:pt>
                <c:pt idx="27984">
                  <c:v>2375.4882799999987</c:v>
                </c:pt>
                <c:pt idx="27985">
                  <c:v>2373.0468799999981</c:v>
                </c:pt>
                <c:pt idx="27986">
                  <c:v>2375.4882799999987</c:v>
                </c:pt>
                <c:pt idx="27987">
                  <c:v>2373.0468799999981</c:v>
                </c:pt>
                <c:pt idx="27988">
                  <c:v>2373.0468799999981</c:v>
                </c:pt>
                <c:pt idx="27989">
                  <c:v>2373.0468799999981</c:v>
                </c:pt>
                <c:pt idx="27990">
                  <c:v>2373.0468799999981</c:v>
                </c:pt>
                <c:pt idx="27991">
                  <c:v>2373.0468799999981</c:v>
                </c:pt>
                <c:pt idx="27992">
                  <c:v>2373.0468799999981</c:v>
                </c:pt>
                <c:pt idx="27993">
                  <c:v>2373.0468799999981</c:v>
                </c:pt>
                <c:pt idx="27994">
                  <c:v>2375.4882799999987</c:v>
                </c:pt>
                <c:pt idx="27995">
                  <c:v>2373.0468799999981</c:v>
                </c:pt>
                <c:pt idx="27996">
                  <c:v>2373.0468799999981</c:v>
                </c:pt>
                <c:pt idx="27997">
                  <c:v>2375.4882799999987</c:v>
                </c:pt>
                <c:pt idx="27998">
                  <c:v>2375.4882799999987</c:v>
                </c:pt>
                <c:pt idx="27999">
                  <c:v>2373.0468799999981</c:v>
                </c:pt>
                <c:pt idx="28000">
                  <c:v>2375.4882799999987</c:v>
                </c:pt>
                <c:pt idx="28001">
                  <c:v>2373.0468799999981</c:v>
                </c:pt>
                <c:pt idx="28002">
                  <c:v>2373.0468799999981</c:v>
                </c:pt>
                <c:pt idx="28003">
                  <c:v>2373.0468799999981</c:v>
                </c:pt>
                <c:pt idx="28004">
                  <c:v>2375.4882799999987</c:v>
                </c:pt>
                <c:pt idx="28005">
                  <c:v>2373.0468799999981</c:v>
                </c:pt>
                <c:pt idx="28006">
                  <c:v>2373.0468799999981</c:v>
                </c:pt>
                <c:pt idx="28007">
                  <c:v>2373.0468799999981</c:v>
                </c:pt>
                <c:pt idx="28008">
                  <c:v>2373.0468799999981</c:v>
                </c:pt>
                <c:pt idx="28009">
                  <c:v>2375.4882799999987</c:v>
                </c:pt>
                <c:pt idx="28010">
                  <c:v>2373.0468799999981</c:v>
                </c:pt>
                <c:pt idx="28011">
                  <c:v>2373.0468799999981</c:v>
                </c:pt>
                <c:pt idx="28012">
                  <c:v>2375.4882799999987</c:v>
                </c:pt>
                <c:pt idx="28013">
                  <c:v>2373.0468799999981</c:v>
                </c:pt>
                <c:pt idx="28014">
                  <c:v>2375.4882799999987</c:v>
                </c:pt>
                <c:pt idx="28015">
                  <c:v>2375.4882799999987</c:v>
                </c:pt>
                <c:pt idx="28016">
                  <c:v>2373.0468799999981</c:v>
                </c:pt>
                <c:pt idx="28017">
                  <c:v>2373.0468799999981</c:v>
                </c:pt>
                <c:pt idx="28018">
                  <c:v>2375.4882799999987</c:v>
                </c:pt>
                <c:pt idx="28019">
                  <c:v>2373.0468799999981</c:v>
                </c:pt>
                <c:pt idx="28020">
                  <c:v>2375.4882799999987</c:v>
                </c:pt>
                <c:pt idx="28021">
                  <c:v>2373.0468799999981</c:v>
                </c:pt>
                <c:pt idx="28022">
                  <c:v>2375.4882799999987</c:v>
                </c:pt>
                <c:pt idx="28023">
                  <c:v>2373.0468799999981</c:v>
                </c:pt>
                <c:pt idx="28024">
                  <c:v>2373.0468799999981</c:v>
                </c:pt>
                <c:pt idx="28025">
                  <c:v>2373.0468799999981</c:v>
                </c:pt>
                <c:pt idx="28026">
                  <c:v>2373.0468799999981</c:v>
                </c:pt>
                <c:pt idx="28027">
                  <c:v>2375.4882799999987</c:v>
                </c:pt>
                <c:pt idx="28028">
                  <c:v>2373.0468799999981</c:v>
                </c:pt>
                <c:pt idx="28029">
                  <c:v>2375.4882799999987</c:v>
                </c:pt>
                <c:pt idx="28030">
                  <c:v>2375.4882799999987</c:v>
                </c:pt>
                <c:pt idx="28031">
                  <c:v>2373.0468799999981</c:v>
                </c:pt>
                <c:pt idx="28032">
                  <c:v>2373.0468799999981</c:v>
                </c:pt>
                <c:pt idx="28033">
                  <c:v>2375.4882799999987</c:v>
                </c:pt>
                <c:pt idx="28034">
                  <c:v>2373.0468799999981</c:v>
                </c:pt>
                <c:pt idx="28035">
                  <c:v>2373.0468799999981</c:v>
                </c:pt>
                <c:pt idx="28036">
                  <c:v>2373.0468799999981</c:v>
                </c:pt>
                <c:pt idx="28037">
                  <c:v>2375.4882799999987</c:v>
                </c:pt>
                <c:pt idx="28038">
                  <c:v>2373.0468799999981</c:v>
                </c:pt>
                <c:pt idx="28039">
                  <c:v>2375.4882799999987</c:v>
                </c:pt>
                <c:pt idx="28040">
                  <c:v>2373.0468799999981</c:v>
                </c:pt>
                <c:pt idx="28041">
                  <c:v>2373.0468799999981</c:v>
                </c:pt>
                <c:pt idx="28042">
                  <c:v>2375.4882799999987</c:v>
                </c:pt>
                <c:pt idx="28043">
                  <c:v>2373.0468799999981</c:v>
                </c:pt>
                <c:pt idx="28044">
                  <c:v>2375.4882799999987</c:v>
                </c:pt>
                <c:pt idx="28045">
                  <c:v>2375.4882799999987</c:v>
                </c:pt>
                <c:pt idx="28046">
                  <c:v>2373.0468799999981</c:v>
                </c:pt>
                <c:pt idx="28047">
                  <c:v>2375.4882799999987</c:v>
                </c:pt>
                <c:pt idx="28048">
                  <c:v>2373.0468799999981</c:v>
                </c:pt>
                <c:pt idx="28049">
                  <c:v>2373.0468799999981</c:v>
                </c:pt>
                <c:pt idx="28050">
                  <c:v>2373.0468799999981</c:v>
                </c:pt>
                <c:pt idx="28051">
                  <c:v>2373.0468799999981</c:v>
                </c:pt>
                <c:pt idx="28052">
                  <c:v>2373.0468799999981</c:v>
                </c:pt>
                <c:pt idx="28053">
                  <c:v>2375.4882799999987</c:v>
                </c:pt>
                <c:pt idx="28054">
                  <c:v>2373.0468799999981</c:v>
                </c:pt>
                <c:pt idx="28055">
                  <c:v>2373.0468799999981</c:v>
                </c:pt>
                <c:pt idx="28056">
                  <c:v>2373.0468799999981</c:v>
                </c:pt>
                <c:pt idx="28057">
                  <c:v>2373.0468799999981</c:v>
                </c:pt>
                <c:pt idx="28058">
                  <c:v>2375.4882799999987</c:v>
                </c:pt>
                <c:pt idx="28059">
                  <c:v>2373.0468799999981</c:v>
                </c:pt>
                <c:pt idx="28060">
                  <c:v>2373.0468799999981</c:v>
                </c:pt>
                <c:pt idx="28061">
                  <c:v>2373.0468799999981</c:v>
                </c:pt>
                <c:pt idx="28062">
                  <c:v>2373.0468799999981</c:v>
                </c:pt>
                <c:pt idx="28063">
                  <c:v>2373.0468799999981</c:v>
                </c:pt>
                <c:pt idx="28064">
                  <c:v>2373.0468799999981</c:v>
                </c:pt>
                <c:pt idx="28065">
                  <c:v>2375.4882799999987</c:v>
                </c:pt>
                <c:pt idx="28066">
                  <c:v>2373.0468799999981</c:v>
                </c:pt>
                <c:pt idx="28067">
                  <c:v>2373.0468799999981</c:v>
                </c:pt>
                <c:pt idx="28068">
                  <c:v>2373.0468799999981</c:v>
                </c:pt>
                <c:pt idx="28069">
                  <c:v>2373.0468799999981</c:v>
                </c:pt>
                <c:pt idx="28070">
                  <c:v>2373.0468799999981</c:v>
                </c:pt>
                <c:pt idx="28071">
                  <c:v>2375.4882799999987</c:v>
                </c:pt>
                <c:pt idx="28072">
                  <c:v>2373.0468799999981</c:v>
                </c:pt>
                <c:pt idx="28073">
                  <c:v>2375.4882799999987</c:v>
                </c:pt>
                <c:pt idx="28074">
                  <c:v>2373.0468799999981</c:v>
                </c:pt>
                <c:pt idx="28075">
                  <c:v>2373.0468799999981</c:v>
                </c:pt>
                <c:pt idx="28076">
                  <c:v>2373.0468799999981</c:v>
                </c:pt>
                <c:pt idx="28077">
                  <c:v>2375.4882799999987</c:v>
                </c:pt>
                <c:pt idx="28078">
                  <c:v>2373.0468799999981</c:v>
                </c:pt>
                <c:pt idx="28079">
                  <c:v>2375.4882799999987</c:v>
                </c:pt>
                <c:pt idx="28080">
                  <c:v>2373.0468799999981</c:v>
                </c:pt>
                <c:pt idx="28081">
                  <c:v>2375.4882799999987</c:v>
                </c:pt>
                <c:pt idx="28082">
                  <c:v>2373.0468799999981</c:v>
                </c:pt>
                <c:pt idx="28083">
                  <c:v>2373.0468799999981</c:v>
                </c:pt>
                <c:pt idx="28084">
                  <c:v>2373.0468799999981</c:v>
                </c:pt>
                <c:pt idx="28085">
                  <c:v>2373.0468799999981</c:v>
                </c:pt>
                <c:pt idx="28086">
                  <c:v>2373.0468799999981</c:v>
                </c:pt>
                <c:pt idx="28087">
                  <c:v>2373.0468799999981</c:v>
                </c:pt>
                <c:pt idx="28088">
                  <c:v>2373.0468799999981</c:v>
                </c:pt>
                <c:pt idx="28089">
                  <c:v>2373.0468799999981</c:v>
                </c:pt>
                <c:pt idx="28090">
                  <c:v>2373.0468799999981</c:v>
                </c:pt>
                <c:pt idx="28091">
                  <c:v>2373.0468799999981</c:v>
                </c:pt>
                <c:pt idx="28092">
                  <c:v>2373.0468799999981</c:v>
                </c:pt>
                <c:pt idx="28093">
                  <c:v>2375.4882799999987</c:v>
                </c:pt>
                <c:pt idx="28094">
                  <c:v>2375.4882799999987</c:v>
                </c:pt>
                <c:pt idx="28095">
                  <c:v>2373.0468799999981</c:v>
                </c:pt>
                <c:pt idx="28096">
                  <c:v>2373.0468799999981</c:v>
                </c:pt>
                <c:pt idx="28097">
                  <c:v>2373.0468799999981</c:v>
                </c:pt>
                <c:pt idx="28098">
                  <c:v>2373.0468799999981</c:v>
                </c:pt>
                <c:pt idx="28099">
                  <c:v>2373.0468799999981</c:v>
                </c:pt>
                <c:pt idx="28100">
                  <c:v>2375.4882799999987</c:v>
                </c:pt>
                <c:pt idx="28101">
                  <c:v>2373.0468799999981</c:v>
                </c:pt>
                <c:pt idx="28102">
                  <c:v>2373.0468799999981</c:v>
                </c:pt>
                <c:pt idx="28103">
                  <c:v>2375.4882799999987</c:v>
                </c:pt>
                <c:pt idx="28104">
                  <c:v>2373.0468799999981</c:v>
                </c:pt>
                <c:pt idx="28105">
                  <c:v>2373.0468799999981</c:v>
                </c:pt>
                <c:pt idx="28106">
                  <c:v>2375.4882799999987</c:v>
                </c:pt>
                <c:pt idx="28107">
                  <c:v>2375.4882799999987</c:v>
                </c:pt>
                <c:pt idx="28108">
                  <c:v>2373.0468799999981</c:v>
                </c:pt>
                <c:pt idx="28109">
                  <c:v>2373.0468799999981</c:v>
                </c:pt>
                <c:pt idx="28110">
                  <c:v>2373.0468799999981</c:v>
                </c:pt>
                <c:pt idx="28111">
                  <c:v>2373.0468799999981</c:v>
                </c:pt>
                <c:pt idx="28112">
                  <c:v>2375.4882799999987</c:v>
                </c:pt>
                <c:pt idx="28113">
                  <c:v>2373.0468799999981</c:v>
                </c:pt>
                <c:pt idx="28114">
                  <c:v>2373.0468799999981</c:v>
                </c:pt>
                <c:pt idx="28115">
                  <c:v>2373.0468799999981</c:v>
                </c:pt>
                <c:pt idx="28116">
                  <c:v>2373.0468799999981</c:v>
                </c:pt>
                <c:pt idx="28117">
                  <c:v>2375.4882799999987</c:v>
                </c:pt>
                <c:pt idx="28118">
                  <c:v>2373.0468799999981</c:v>
                </c:pt>
                <c:pt idx="28119">
                  <c:v>2373.0468799999981</c:v>
                </c:pt>
                <c:pt idx="28120">
                  <c:v>2373.0468799999981</c:v>
                </c:pt>
                <c:pt idx="28121">
                  <c:v>2373.0468799999981</c:v>
                </c:pt>
                <c:pt idx="28122">
                  <c:v>2373.0468799999981</c:v>
                </c:pt>
                <c:pt idx="28123">
                  <c:v>2373.0468799999981</c:v>
                </c:pt>
                <c:pt idx="28124">
                  <c:v>2373.0468799999981</c:v>
                </c:pt>
                <c:pt idx="28125">
                  <c:v>2373.0468799999981</c:v>
                </c:pt>
                <c:pt idx="28126">
                  <c:v>2373.0468799999981</c:v>
                </c:pt>
                <c:pt idx="28127">
                  <c:v>2375.4882799999987</c:v>
                </c:pt>
                <c:pt idx="28128">
                  <c:v>2373.0468799999981</c:v>
                </c:pt>
                <c:pt idx="28129">
                  <c:v>2373.0468799999981</c:v>
                </c:pt>
                <c:pt idx="28130">
                  <c:v>2373.0468799999981</c:v>
                </c:pt>
                <c:pt idx="28131">
                  <c:v>2375.4882799999987</c:v>
                </c:pt>
                <c:pt idx="28132">
                  <c:v>2373.0468799999981</c:v>
                </c:pt>
                <c:pt idx="28133">
                  <c:v>2373.0468799999981</c:v>
                </c:pt>
                <c:pt idx="28134">
                  <c:v>2375.4882799999987</c:v>
                </c:pt>
                <c:pt idx="28135">
                  <c:v>2373.0468799999981</c:v>
                </c:pt>
                <c:pt idx="28136">
                  <c:v>2373.0468799999981</c:v>
                </c:pt>
                <c:pt idx="28137">
                  <c:v>2373.0468799999981</c:v>
                </c:pt>
                <c:pt idx="28138">
                  <c:v>2373.0468799999981</c:v>
                </c:pt>
                <c:pt idx="28139">
                  <c:v>2375.4882799999987</c:v>
                </c:pt>
                <c:pt idx="28140">
                  <c:v>2373.0468799999981</c:v>
                </c:pt>
                <c:pt idx="28141">
                  <c:v>2373.0468799999981</c:v>
                </c:pt>
                <c:pt idx="28142">
                  <c:v>2373.0468799999981</c:v>
                </c:pt>
                <c:pt idx="28143">
                  <c:v>2375.4882799999987</c:v>
                </c:pt>
                <c:pt idx="28144">
                  <c:v>2375.4882799999987</c:v>
                </c:pt>
                <c:pt idx="28145">
                  <c:v>2373.0468799999981</c:v>
                </c:pt>
                <c:pt idx="28146">
                  <c:v>2373.0468799999981</c:v>
                </c:pt>
                <c:pt idx="28147">
                  <c:v>2373.0468799999981</c:v>
                </c:pt>
                <c:pt idx="28148">
                  <c:v>2373.0468799999981</c:v>
                </c:pt>
                <c:pt idx="28149">
                  <c:v>2373.0468799999981</c:v>
                </c:pt>
                <c:pt idx="28150">
                  <c:v>2373.0468799999981</c:v>
                </c:pt>
                <c:pt idx="28151">
                  <c:v>2373.0468799999981</c:v>
                </c:pt>
                <c:pt idx="28152">
                  <c:v>2373.0468799999981</c:v>
                </c:pt>
                <c:pt idx="28153">
                  <c:v>2373.0468799999981</c:v>
                </c:pt>
                <c:pt idx="28154">
                  <c:v>2373.0468799999981</c:v>
                </c:pt>
                <c:pt idx="28155">
                  <c:v>2373.0468799999981</c:v>
                </c:pt>
                <c:pt idx="28156">
                  <c:v>2373.0468799999981</c:v>
                </c:pt>
                <c:pt idx="28157">
                  <c:v>2373.0468799999981</c:v>
                </c:pt>
                <c:pt idx="28158">
                  <c:v>2373.0468799999981</c:v>
                </c:pt>
                <c:pt idx="28159">
                  <c:v>2373.0468799999981</c:v>
                </c:pt>
                <c:pt idx="28160">
                  <c:v>2375.4882799999987</c:v>
                </c:pt>
                <c:pt idx="28161">
                  <c:v>2373.0468799999981</c:v>
                </c:pt>
                <c:pt idx="28162">
                  <c:v>2375.4882799999987</c:v>
                </c:pt>
                <c:pt idx="28163">
                  <c:v>2373.0468799999981</c:v>
                </c:pt>
                <c:pt idx="28164">
                  <c:v>2373.0468799999981</c:v>
                </c:pt>
                <c:pt idx="28165">
                  <c:v>2373.0468799999981</c:v>
                </c:pt>
                <c:pt idx="28166">
                  <c:v>2373.0468799999981</c:v>
                </c:pt>
                <c:pt idx="28167">
                  <c:v>2375.4882799999987</c:v>
                </c:pt>
                <c:pt idx="28168">
                  <c:v>2373.0468799999981</c:v>
                </c:pt>
                <c:pt idx="28169">
                  <c:v>2373.0468799999981</c:v>
                </c:pt>
                <c:pt idx="28170">
                  <c:v>2373.0468799999981</c:v>
                </c:pt>
                <c:pt idx="28171">
                  <c:v>2373.0468799999981</c:v>
                </c:pt>
                <c:pt idx="28172">
                  <c:v>2373.0468799999981</c:v>
                </c:pt>
                <c:pt idx="28173">
                  <c:v>2373.0468799999981</c:v>
                </c:pt>
                <c:pt idx="28174">
                  <c:v>2375.4882799999987</c:v>
                </c:pt>
                <c:pt idx="28175">
                  <c:v>2375.4882799999987</c:v>
                </c:pt>
                <c:pt idx="28176">
                  <c:v>2373.0468799999981</c:v>
                </c:pt>
                <c:pt idx="28177">
                  <c:v>2373.0468799999981</c:v>
                </c:pt>
                <c:pt idx="28178">
                  <c:v>2373.0468799999981</c:v>
                </c:pt>
                <c:pt idx="28179">
                  <c:v>2373.0468799999981</c:v>
                </c:pt>
                <c:pt idx="28180">
                  <c:v>2375.4882799999987</c:v>
                </c:pt>
                <c:pt idx="28181">
                  <c:v>2373.0468799999981</c:v>
                </c:pt>
                <c:pt idx="28182">
                  <c:v>2373.0468799999981</c:v>
                </c:pt>
                <c:pt idx="28183">
                  <c:v>2373.0468799999981</c:v>
                </c:pt>
                <c:pt idx="28184">
                  <c:v>2373.0468799999981</c:v>
                </c:pt>
                <c:pt idx="28185">
                  <c:v>2375.4882799999987</c:v>
                </c:pt>
                <c:pt idx="28186">
                  <c:v>2373.0468799999981</c:v>
                </c:pt>
                <c:pt idx="28187">
                  <c:v>2373.0468799999981</c:v>
                </c:pt>
                <c:pt idx="28188">
                  <c:v>2373.0468799999981</c:v>
                </c:pt>
                <c:pt idx="28189">
                  <c:v>2373.0468799999981</c:v>
                </c:pt>
                <c:pt idx="28190">
                  <c:v>2373.0468799999981</c:v>
                </c:pt>
                <c:pt idx="28191">
                  <c:v>2373.0468799999981</c:v>
                </c:pt>
                <c:pt idx="28192">
                  <c:v>2375.4882799999987</c:v>
                </c:pt>
                <c:pt idx="28193">
                  <c:v>2373.0468799999981</c:v>
                </c:pt>
                <c:pt idx="28194">
                  <c:v>2373.0468799999981</c:v>
                </c:pt>
                <c:pt idx="28195">
                  <c:v>2373.0468799999981</c:v>
                </c:pt>
                <c:pt idx="28196">
                  <c:v>2373.0468799999981</c:v>
                </c:pt>
                <c:pt idx="28197">
                  <c:v>2373.0468799999981</c:v>
                </c:pt>
                <c:pt idx="28198">
                  <c:v>2375.4882799999987</c:v>
                </c:pt>
                <c:pt idx="28199">
                  <c:v>2373.0468799999981</c:v>
                </c:pt>
                <c:pt idx="28200">
                  <c:v>2373.0468799999981</c:v>
                </c:pt>
                <c:pt idx="28201">
                  <c:v>2373.0468799999981</c:v>
                </c:pt>
                <c:pt idx="28202">
                  <c:v>2373.0468799999981</c:v>
                </c:pt>
                <c:pt idx="28203">
                  <c:v>2375.4882799999987</c:v>
                </c:pt>
                <c:pt idx="28204">
                  <c:v>2375.4882799999987</c:v>
                </c:pt>
                <c:pt idx="28205">
                  <c:v>2375.4882799999987</c:v>
                </c:pt>
                <c:pt idx="28206">
                  <c:v>2373.0468799999981</c:v>
                </c:pt>
                <c:pt idx="28207">
                  <c:v>2373.0468799999981</c:v>
                </c:pt>
                <c:pt idx="28208">
                  <c:v>2373.0468799999981</c:v>
                </c:pt>
                <c:pt idx="28209">
                  <c:v>2375.4882799999987</c:v>
                </c:pt>
                <c:pt idx="28210">
                  <c:v>2375.4882799999987</c:v>
                </c:pt>
                <c:pt idx="28211">
                  <c:v>2373.0468799999981</c:v>
                </c:pt>
                <c:pt idx="28212">
                  <c:v>2373.0468799999981</c:v>
                </c:pt>
                <c:pt idx="28213">
                  <c:v>2375.4882799999987</c:v>
                </c:pt>
                <c:pt idx="28214">
                  <c:v>2373.0468799999981</c:v>
                </c:pt>
                <c:pt idx="28215">
                  <c:v>2375.4882799999987</c:v>
                </c:pt>
                <c:pt idx="28216">
                  <c:v>2373.0468799999981</c:v>
                </c:pt>
                <c:pt idx="28217">
                  <c:v>2373.0468799999981</c:v>
                </c:pt>
                <c:pt idx="28218">
                  <c:v>2373.0468799999981</c:v>
                </c:pt>
                <c:pt idx="28219">
                  <c:v>2373.0468799999981</c:v>
                </c:pt>
                <c:pt idx="28220">
                  <c:v>2373.0468799999981</c:v>
                </c:pt>
                <c:pt idx="28221">
                  <c:v>2373.0468799999981</c:v>
                </c:pt>
                <c:pt idx="28222">
                  <c:v>2373.0468799999981</c:v>
                </c:pt>
                <c:pt idx="28223">
                  <c:v>2373.0468799999981</c:v>
                </c:pt>
                <c:pt idx="28224">
                  <c:v>2373.0468799999981</c:v>
                </c:pt>
                <c:pt idx="28225">
                  <c:v>2373.0468799999981</c:v>
                </c:pt>
                <c:pt idx="28226">
                  <c:v>2373.0468799999981</c:v>
                </c:pt>
                <c:pt idx="28227">
                  <c:v>2373.0468799999981</c:v>
                </c:pt>
                <c:pt idx="28228">
                  <c:v>2373.0468799999981</c:v>
                </c:pt>
                <c:pt idx="28229">
                  <c:v>2373.0468799999981</c:v>
                </c:pt>
                <c:pt idx="28230">
                  <c:v>2373.0468799999981</c:v>
                </c:pt>
                <c:pt idx="28231">
                  <c:v>2373.0468799999981</c:v>
                </c:pt>
                <c:pt idx="28232">
                  <c:v>2375.4882799999987</c:v>
                </c:pt>
                <c:pt idx="28233">
                  <c:v>2373.0468799999981</c:v>
                </c:pt>
                <c:pt idx="28234">
                  <c:v>2375.4882799999987</c:v>
                </c:pt>
                <c:pt idx="28235">
                  <c:v>2375.4882799999987</c:v>
                </c:pt>
                <c:pt idx="28236">
                  <c:v>2375.4882799999987</c:v>
                </c:pt>
                <c:pt idx="28237">
                  <c:v>2373.0468799999981</c:v>
                </c:pt>
                <c:pt idx="28238">
                  <c:v>2373.0468799999981</c:v>
                </c:pt>
                <c:pt idx="28239">
                  <c:v>2373.0468799999981</c:v>
                </c:pt>
                <c:pt idx="28240">
                  <c:v>2373.0468799999981</c:v>
                </c:pt>
                <c:pt idx="28241">
                  <c:v>2375.4882799999987</c:v>
                </c:pt>
                <c:pt idx="28242">
                  <c:v>2373.0468799999981</c:v>
                </c:pt>
                <c:pt idx="28243">
                  <c:v>2375.4882799999987</c:v>
                </c:pt>
                <c:pt idx="28244">
                  <c:v>2373.0468799999981</c:v>
                </c:pt>
                <c:pt idx="28245">
                  <c:v>2375.4882799999987</c:v>
                </c:pt>
                <c:pt idx="28246">
                  <c:v>2373.0468799999981</c:v>
                </c:pt>
                <c:pt idx="28247">
                  <c:v>2375.4882799999987</c:v>
                </c:pt>
                <c:pt idx="28248">
                  <c:v>2375.4882799999987</c:v>
                </c:pt>
                <c:pt idx="28249">
                  <c:v>2373.0468799999981</c:v>
                </c:pt>
                <c:pt idx="28250">
                  <c:v>2375.4882799999987</c:v>
                </c:pt>
                <c:pt idx="28251">
                  <c:v>2373.0468799999981</c:v>
                </c:pt>
                <c:pt idx="28252">
                  <c:v>2373.0468799999981</c:v>
                </c:pt>
                <c:pt idx="28253">
                  <c:v>2373.0468799999981</c:v>
                </c:pt>
                <c:pt idx="28254">
                  <c:v>2373.0468799999981</c:v>
                </c:pt>
                <c:pt idx="28255">
                  <c:v>2375.4882799999987</c:v>
                </c:pt>
                <c:pt idx="28256">
                  <c:v>2373.0468799999981</c:v>
                </c:pt>
                <c:pt idx="28257">
                  <c:v>2373.0468799999981</c:v>
                </c:pt>
                <c:pt idx="28258">
                  <c:v>2373.0468799999981</c:v>
                </c:pt>
                <c:pt idx="28259">
                  <c:v>2373.0468799999981</c:v>
                </c:pt>
                <c:pt idx="28260">
                  <c:v>2373.0468799999981</c:v>
                </c:pt>
                <c:pt idx="28261">
                  <c:v>2373.0468799999981</c:v>
                </c:pt>
                <c:pt idx="28262">
                  <c:v>2375.4882799999987</c:v>
                </c:pt>
                <c:pt idx="28263">
                  <c:v>2373.0468799999981</c:v>
                </c:pt>
                <c:pt idx="28264">
                  <c:v>2373.0468799999981</c:v>
                </c:pt>
                <c:pt idx="28265">
                  <c:v>2373.0468799999981</c:v>
                </c:pt>
                <c:pt idx="28266">
                  <c:v>2375.4882799999987</c:v>
                </c:pt>
                <c:pt idx="28267">
                  <c:v>2373.0468799999981</c:v>
                </c:pt>
                <c:pt idx="28268">
                  <c:v>2373.0468799999981</c:v>
                </c:pt>
                <c:pt idx="28269">
                  <c:v>2373.0468799999981</c:v>
                </c:pt>
                <c:pt idx="28270">
                  <c:v>2373.0468799999981</c:v>
                </c:pt>
                <c:pt idx="28271">
                  <c:v>2375.4882799999987</c:v>
                </c:pt>
                <c:pt idx="28272">
                  <c:v>2373.0468799999981</c:v>
                </c:pt>
                <c:pt idx="28273">
                  <c:v>2373.0468799999981</c:v>
                </c:pt>
                <c:pt idx="28274">
                  <c:v>2375.4882799999987</c:v>
                </c:pt>
                <c:pt idx="28275">
                  <c:v>2375.4882799999987</c:v>
                </c:pt>
                <c:pt idx="28276">
                  <c:v>2373.0468799999981</c:v>
                </c:pt>
                <c:pt idx="28277">
                  <c:v>2375.4882799999987</c:v>
                </c:pt>
                <c:pt idx="28278">
                  <c:v>2375.4882799999987</c:v>
                </c:pt>
                <c:pt idx="28279">
                  <c:v>2373.0468799999981</c:v>
                </c:pt>
                <c:pt idx="28280">
                  <c:v>2375.4882799999987</c:v>
                </c:pt>
                <c:pt idx="28281">
                  <c:v>2373.0468799999981</c:v>
                </c:pt>
                <c:pt idx="28282">
                  <c:v>2373.0468799999981</c:v>
                </c:pt>
                <c:pt idx="28283">
                  <c:v>2375.4882799999987</c:v>
                </c:pt>
                <c:pt idx="28284">
                  <c:v>2373.0468799999981</c:v>
                </c:pt>
                <c:pt idx="28285">
                  <c:v>2373.0468799999981</c:v>
                </c:pt>
                <c:pt idx="28286">
                  <c:v>2373.0468799999981</c:v>
                </c:pt>
                <c:pt idx="28287">
                  <c:v>2375.4882799999987</c:v>
                </c:pt>
                <c:pt idx="28288">
                  <c:v>2373.0468799999981</c:v>
                </c:pt>
                <c:pt idx="28289">
                  <c:v>2373.0468799999981</c:v>
                </c:pt>
                <c:pt idx="28290">
                  <c:v>2373.0468799999981</c:v>
                </c:pt>
                <c:pt idx="28291">
                  <c:v>2375.4882799999987</c:v>
                </c:pt>
                <c:pt idx="28292">
                  <c:v>2375.4882799999987</c:v>
                </c:pt>
                <c:pt idx="28293">
                  <c:v>2373.0468799999981</c:v>
                </c:pt>
                <c:pt idx="28294">
                  <c:v>2375.4882799999987</c:v>
                </c:pt>
                <c:pt idx="28295">
                  <c:v>2373.0468799999981</c:v>
                </c:pt>
                <c:pt idx="28296">
                  <c:v>2375.4882799999987</c:v>
                </c:pt>
                <c:pt idx="28297">
                  <c:v>2373.0468799999981</c:v>
                </c:pt>
                <c:pt idx="28298">
                  <c:v>2373.0468799999981</c:v>
                </c:pt>
                <c:pt idx="28299">
                  <c:v>2373.0468799999981</c:v>
                </c:pt>
                <c:pt idx="28300">
                  <c:v>2373.0468799999981</c:v>
                </c:pt>
                <c:pt idx="28301">
                  <c:v>2373.0468799999981</c:v>
                </c:pt>
                <c:pt idx="28302">
                  <c:v>2373.0468799999981</c:v>
                </c:pt>
                <c:pt idx="28303">
                  <c:v>2373.0468799999981</c:v>
                </c:pt>
                <c:pt idx="28304">
                  <c:v>2373.0468799999981</c:v>
                </c:pt>
                <c:pt idx="28305">
                  <c:v>2373.0468799999981</c:v>
                </c:pt>
                <c:pt idx="28306">
                  <c:v>2373.0468799999981</c:v>
                </c:pt>
                <c:pt idx="28307">
                  <c:v>2375.4882799999987</c:v>
                </c:pt>
                <c:pt idx="28308">
                  <c:v>2373.0468799999981</c:v>
                </c:pt>
                <c:pt idx="28309">
                  <c:v>2375.4882799999987</c:v>
                </c:pt>
                <c:pt idx="28310">
                  <c:v>2375.4882799999987</c:v>
                </c:pt>
                <c:pt idx="28311">
                  <c:v>2375.4882799999987</c:v>
                </c:pt>
                <c:pt idx="28312">
                  <c:v>2373.0468799999981</c:v>
                </c:pt>
                <c:pt idx="28313">
                  <c:v>2373.0468799999981</c:v>
                </c:pt>
                <c:pt idx="28314">
                  <c:v>2375.4882799999987</c:v>
                </c:pt>
                <c:pt idx="28315">
                  <c:v>2373.0468799999981</c:v>
                </c:pt>
                <c:pt idx="28316">
                  <c:v>2373.0468799999981</c:v>
                </c:pt>
                <c:pt idx="28317">
                  <c:v>2373.0468799999981</c:v>
                </c:pt>
                <c:pt idx="28318">
                  <c:v>2373.0468799999981</c:v>
                </c:pt>
                <c:pt idx="28319">
                  <c:v>2373.0468799999981</c:v>
                </c:pt>
                <c:pt idx="28320">
                  <c:v>2373.0468799999981</c:v>
                </c:pt>
                <c:pt idx="28321">
                  <c:v>2373.0468799999981</c:v>
                </c:pt>
                <c:pt idx="28322">
                  <c:v>2373.0468799999981</c:v>
                </c:pt>
                <c:pt idx="28323">
                  <c:v>2373.0468799999981</c:v>
                </c:pt>
                <c:pt idx="28324">
                  <c:v>2373.0468799999981</c:v>
                </c:pt>
                <c:pt idx="28325">
                  <c:v>2373.0468799999981</c:v>
                </c:pt>
                <c:pt idx="28326">
                  <c:v>2373.0468799999981</c:v>
                </c:pt>
                <c:pt idx="28327">
                  <c:v>2373.0468799999981</c:v>
                </c:pt>
                <c:pt idx="28328">
                  <c:v>2373.0468799999981</c:v>
                </c:pt>
                <c:pt idx="28329">
                  <c:v>2373.0468799999981</c:v>
                </c:pt>
                <c:pt idx="28330">
                  <c:v>2373.0468799999981</c:v>
                </c:pt>
                <c:pt idx="28331">
                  <c:v>2373.0468799999981</c:v>
                </c:pt>
                <c:pt idx="28332">
                  <c:v>2373.0468799999981</c:v>
                </c:pt>
                <c:pt idx="28333">
                  <c:v>2373.0468799999981</c:v>
                </c:pt>
                <c:pt idx="28334">
                  <c:v>2373.0468799999981</c:v>
                </c:pt>
                <c:pt idx="28335">
                  <c:v>2375.4882799999987</c:v>
                </c:pt>
                <c:pt idx="28336">
                  <c:v>2373.0468799999981</c:v>
                </c:pt>
                <c:pt idx="28337">
                  <c:v>2373.0468799999981</c:v>
                </c:pt>
                <c:pt idx="28338">
                  <c:v>2373.0468799999981</c:v>
                </c:pt>
                <c:pt idx="28339">
                  <c:v>2373.0468799999981</c:v>
                </c:pt>
                <c:pt idx="28340">
                  <c:v>2373.0468799999981</c:v>
                </c:pt>
                <c:pt idx="28341">
                  <c:v>2373.0468799999981</c:v>
                </c:pt>
                <c:pt idx="28342">
                  <c:v>2373.0468799999981</c:v>
                </c:pt>
                <c:pt idx="28343">
                  <c:v>2373.0468799999981</c:v>
                </c:pt>
                <c:pt idx="28344">
                  <c:v>2373.0468799999981</c:v>
                </c:pt>
                <c:pt idx="28345">
                  <c:v>2373.0468799999981</c:v>
                </c:pt>
                <c:pt idx="28346">
                  <c:v>2373.0468799999981</c:v>
                </c:pt>
                <c:pt idx="28347">
                  <c:v>2373.0468799999981</c:v>
                </c:pt>
                <c:pt idx="28348">
                  <c:v>2375.4882799999987</c:v>
                </c:pt>
                <c:pt idx="28349">
                  <c:v>2373.0468799999981</c:v>
                </c:pt>
                <c:pt idx="28350">
                  <c:v>2373.0468799999981</c:v>
                </c:pt>
                <c:pt idx="28351">
                  <c:v>2373.0468799999981</c:v>
                </c:pt>
                <c:pt idx="28352">
                  <c:v>2373.0468799999981</c:v>
                </c:pt>
                <c:pt idx="28353">
                  <c:v>2373.0468799999981</c:v>
                </c:pt>
                <c:pt idx="28354">
                  <c:v>2373.0468799999981</c:v>
                </c:pt>
                <c:pt idx="28355">
                  <c:v>2373.0468799999981</c:v>
                </c:pt>
                <c:pt idx="28356">
                  <c:v>2373.0468799999981</c:v>
                </c:pt>
                <c:pt idx="28357">
                  <c:v>2373.0468799999981</c:v>
                </c:pt>
                <c:pt idx="28358">
                  <c:v>2373.0468799999981</c:v>
                </c:pt>
                <c:pt idx="28359">
                  <c:v>2373.0468799999981</c:v>
                </c:pt>
                <c:pt idx="28360">
                  <c:v>2373.0468799999981</c:v>
                </c:pt>
                <c:pt idx="28361">
                  <c:v>2373.0468799999981</c:v>
                </c:pt>
                <c:pt idx="28362">
                  <c:v>2373.0468799999981</c:v>
                </c:pt>
                <c:pt idx="28363">
                  <c:v>2373.0468799999981</c:v>
                </c:pt>
                <c:pt idx="28364">
                  <c:v>2373.0468799999981</c:v>
                </c:pt>
                <c:pt idx="28365">
                  <c:v>2373.0468799999981</c:v>
                </c:pt>
                <c:pt idx="28366">
                  <c:v>2373.0468799999981</c:v>
                </c:pt>
                <c:pt idx="28367">
                  <c:v>2373.0468799999981</c:v>
                </c:pt>
                <c:pt idx="28368">
                  <c:v>2373.0468799999981</c:v>
                </c:pt>
                <c:pt idx="28369">
                  <c:v>2373.0468799999981</c:v>
                </c:pt>
                <c:pt idx="28370">
                  <c:v>2373.0468799999981</c:v>
                </c:pt>
                <c:pt idx="28371">
                  <c:v>2373.0468799999981</c:v>
                </c:pt>
                <c:pt idx="28372">
                  <c:v>2373.0468799999981</c:v>
                </c:pt>
                <c:pt idx="28373">
                  <c:v>2373.0468799999981</c:v>
                </c:pt>
                <c:pt idx="28374">
                  <c:v>2373.0468799999981</c:v>
                </c:pt>
                <c:pt idx="28375">
                  <c:v>2373.0468799999981</c:v>
                </c:pt>
                <c:pt idx="28376">
                  <c:v>2373.0468799999981</c:v>
                </c:pt>
                <c:pt idx="28377">
                  <c:v>2373.0468799999981</c:v>
                </c:pt>
                <c:pt idx="28378">
                  <c:v>2373.0468799999981</c:v>
                </c:pt>
                <c:pt idx="28379">
                  <c:v>2373.0468799999981</c:v>
                </c:pt>
                <c:pt idx="28380">
                  <c:v>2373.0468799999981</c:v>
                </c:pt>
                <c:pt idx="28381">
                  <c:v>2373.0468799999981</c:v>
                </c:pt>
                <c:pt idx="28382">
                  <c:v>2373.0468799999981</c:v>
                </c:pt>
                <c:pt idx="28383">
                  <c:v>2373.0468799999981</c:v>
                </c:pt>
                <c:pt idx="28384">
                  <c:v>2373.0468799999981</c:v>
                </c:pt>
                <c:pt idx="28385">
                  <c:v>2375.4882799999987</c:v>
                </c:pt>
                <c:pt idx="28386">
                  <c:v>2373.0468799999981</c:v>
                </c:pt>
                <c:pt idx="28387">
                  <c:v>2375.4882799999987</c:v>
                </c:pt>
                <c:pt idx="28388">
                  <c:v>2373.0468799999981</c:v>
                </c:pt>
                <c:pt idx="28389">
                  <c:v>2373.0468799999981</c:v>
                </c:pt>
                <c:pt idx="28390">
                  <c:v>2373.0468799999981</c:v>
                </c:pt>
                <c:pt idx="28391">
                  <c:v>2375.4882799999987</c:v>
                </c:pt>
                <c:pt idx="28392">
                  <c:v>2373.0468799999981</c:v>
                </c:pt>
                <c:pt idx="28393">
                  <c:v>2373.0468799999981</c:v>
                </c:pt>
                <c:pt idx="28394">
                  <c:v>2373.0468799999981</c:v>
                </c:pt>
                <c:pt idx="28395">
                  <c:v>2373.0468799999981</c:v>
                </c:pt>
                <c:pt idx="28396">
                  <c:v>2373.0468799999981</c:v>
                </c:pt>
                <c:pt idx="28397">
                  <c:v>2373.0468799999981</c:v>
                </c:pt>
                <c:pt idx="28398">
                  <c:v>2373.0468799999981</c:v>
                </c:pt>
                <c:pt idx="28399">
                  <c:v>2373.0468799999981</c:v>
                </c:pt>
                <c:pt idx="28400">
                  <c:v>2373.0468799999981</c:v>
                </c:pt>
                <c:pt idx="28401">
                  <c:v>2373.0468799999981</c:v>
                </c:pt>
                <c:pt idx="28402">
                  <c:v>2373.0468799999981</c:v>
                </c:pt>
                <c:pt idx="28403">
                  <c:v>2373.0468799999981</c:v>
                </c:pt>
                <c:pt idx="28404">
                  <c:v>2373.0468799999981</c:v>
                </c:pt>
                <c:pt idx="28405">
                  <c:v>2373.0468799999981</c:v>
                </c:pt>
                <c:pt idx="28406">
                  <c:v>2373.0468799999981</c:v>
                </c:pt>
                <c:pt idx="28407">
                  <c:v>2373.0468799999981</c:v>
                </c:pt>
                <c:pt idx="28408">
                  <c:v>2375.4882799999987</c:v>
                </c:pt>
                <c:pt idx="28409">
                  <c:v>2373.0468799999981</c:v>
                </c:pt>
                <c:pt idx="28410">
                  <c:v>2373.0468799999981</c:v>
                </c:pt>
                <c:pt idx="28411">
                  <c:v>2373.0468799999981</c:v>
                </c:pt>
                <c:pt idx="28412">
                  <c:v>2375.4882799999987</c:v>
                </c:pt>
                <c:pt idx="28413">
                  <c:v>2373.0468799999981</c:v>
                </c:pt>
                <c:pt idx="28414">
                  <c:v>2373.0468799999981</c:v>
                </c:pt>
                <c:pt idx="28415">
                  <c:v>2373.0468799999981</c:v>
                </c:pt>
                <c:pt idx="28416">
                  <c:v>2373.0468799999981</c:v>
                </c:pt>
                <c:pt idx="28417">
                  <c:v>2373.0468799999981</c:v>
                </c:pt>
                <c:pt idx="28418">
                  <c:v>2373.0468799999981</c:v>
                </c:pt>
                <c:pt idx="28419">
                  <c:v>2373.0468799999981</c:v>
                </c:pt>
                <c:pt idx="28420">
                  <c:v>2373.0468799999981</c:v>
                </c:pt>
                <c:pt idx="28421">
                  <c:v>2373.0468799999981</c:v>
                </c:pt>
                <c:pt idx="28422">
                  <c:v>2373.0468799999981</c:v>
                </c:pt>
                <c:pt idx="28423">
                  <c:v>2373.0468799999981</c:v>
                </c:pt>
                <c:pt idx="28424">
                  <c:v>2373.0468799999981</c:v>
                </c:pt>
                <c:pt idx="28425">
                  <c:v>2373.0468799999981</c:v>
                </c:pt>
                <c:pt idx="28426">
                  <c:v>2373.0468799999981</c:v>
                </c:pt>
                <c:pt idx="28427">
                  <c:v>2373.0468799999981</c:v>
                </c:pt>
                <c:pt idx="28428">
                  <c:v>2373.0468799999981</c:v>
                </c:pt>
                <c:pt idx="28429">
                  <c:v>2373.0468799999981</c:v>
                </c:pt>
                <c:pt idx="28430">
                  <c:v>2373.0468799999981</c:v>
                </c:pt>
                <c:pt idx="28431">
                  <c:v>2375.4882799999987</c:v>
                </c:pt>
                <c:pt idx="28432">
                  <c:v>2373.0468799999981</c:v>
                </c:pt>
                <c:pt idx="28433">
                  <c:v>2375.4882799999987</c:v>
                </c:pt>
                <c:pt idx="28434">
                  <c:v>2373.0468799999981</c:v>
                </c:pt>
                <c:pt idx="28435">
                  <c:v>2373.0468799999981</c:v>
                </c:pt>
                <c:pt idx="28436">
                  <c:v>2373.0468799999981</c:v>
                </c:pt>
                <c:pt idx="28437">
                  <c:v>2373.0468799999981</c:v>
                </c:pt>
                <c:pt idx="28438">
                  <c:v>2373.0468799999981</c:v>
                </c:pt>
                <c:pt idx="28439">
                  <c:v>2373.0468799999981</c:v>
                </c:pt>
                <c:pt idx="28440">
                  <c:v>2373.0468799999981</c:v>
                </c:pt>
                <c:pt idx="28441">
                  <c:v>2373.0468799999981</c:v>
                </c:pt>
                <c:pt idx="28442">
                  <c:v>2373.0468799999981</c:v>
                </c:pt>
                <c:pt idx="28443">
                  <c:v>2373.0468799999981</c:v>
                </c:pt>
                <c:pt idx="28444">
                  <c:v>2373.0468799999981</c:v>
                </c:pt>
                <c:pt idx="28445">
                  <c:v>2373.0468799999981</c:v>
                </c:pt>
                <c:pt idx="28446">
                  <c:v>2373.0468799999981</c:v>
                </c:pt>
                <c:pt idx="28447">
                  <c:v>2373.0468799999981</c:v>
                </c:pt>
                <c:pt idx="28448">
                  <c:v>2373.0468799999981</c:v>
                </c:pt>
                <c:pt idx="28449">
                  <c:v>2373.0468799999981</c:v>
                </c:pt>
                <c:pt idx="28450">
                  <c:v>2373.0468799999981</c:v>
                </c:pt>
                <c:pt idx="28451">
                  <c:v>2373.0468799999981</c:v>
                </c:pt>
                <c:pt idx="28452">
                  <c:v>2373.0468799999981</c:v>
                </c:pt>
                <c:pt idx="28453">
                  <c:v>2373.0468799999981</c:v>
                </c:pt>
                <c:pt idx="28454">
                  <c:v>2373.0468799999981</c:v>
                </c:pt>
                <c:pt idx="28455">
                  <c:v>2373.0468799999981</c:v>
                </c:pt>
                <c:pt idx="28456">
                  <c:v>2373.0468799999981</c:v>
                </c:pt>
                <c:pt idx="28457">
                  <c:v>2373.0468799999981</c:v>
                </c:pt>
                <c:pt idx="28458">
                  <c:v>2375.4882799999987</c:v>
                </c:pt>
                <c:pt idx="28459">
                  <c:v>2373.0468799999981</c:v>
                </c:pt>
                <c:pt idx="28460">
                  <c:v>2373.0468799999981</c:v>
                </c:pt>
                <c:pt idx="28461">
                  <c:v>2373.0468799999981</c:v>
                </c:pt>
                <c:pt idx="28462">
                  <c:v>2373.0468799999981</c:v>
                </c:pt>
                <c:pt idx="28463">
                  <c:v>2373.0468799999981</c:v>
                </c:pt>
                <c:pt idx="28464">
                  <c:v>2373.0468799999981</c:v>
                </c:pt>
                <c:pt idx="28465">
                  <c:v>2373.0468799999981</c:v>
                </c:pt>
                <c:pt idx="28466">
                  <c:v>2373.0468799999981</c:v>
                </c:pt>
                <c:pt idx="28467">
                  <c:v>2373.0468799999981</c:v>
                </c:pt>
                <c:pt idx="28468">
                  <c:v>2373.0468799999981</c:v>
                </c:pt>
                <c:pt idx="28469">
                  <c:v>2373.0468799999981</c:v>
                </c:pt>
                <c:pt idx="28470">
                  <c:v>2373.0468799999981</c:v>
                </c:pt>
                <c:pt idx="28471">
                  <c:v>2373.0468799999981</c:v>
                </c:pt>
                <c:pt idx="28472">
                  <c:v>2373.0468799999981</c:v>
                </c:pt>
                <c:pt idx="28473">
                  <c:v>2373.0468799999981</c:v>
                </c:pt>
                <c:pt idx="28474">
                  <c:v>2373.0468799999981</c:v>
                </c:pt>
                <c:pt idx="28475">
                  <c:v>2373.0468799999981</c:v>
                </c:pt>
                <c:pt idx="28476">
                  <c:v>2373.0468799999981</c:v>
                </c:pt>
                <c:pt idx="28477">
                  <c:v>2373.0468799999981</c:v>
                </c:pt>
                <c:pt idx="28478">
                  <c:v>2373.0468799999981</c:v>
                </c:pt>
                <c:pt idx="28479">
                  <c:v>2373.0468799999981</c:v>
                </c:pt>
                <c:pt idx="28480">
                  <c:v>2375.4882799999987</c:v>
                </c:pt>
                <c:pt idx="28481">
                  <c:v>2373.0468799999981</c:v>
                </c:pt>
                <c:pt idx="28482">
                  <c:v>2373.0468799999981</c:v>
                </c:pt>
                <c:pt idx="28483">
                  <c:v>2373.0468799999981</c:v>
                </c:pt>
                <c:pt idx="28484">
                  <c:v>2373.0468799999981</c:v>
                </c:pt>
                <c:pt idx="28485">
                  <c:v>2373.0468799999981</c:v>
                </c:pt>
                <c:pt idx="28486">
                  <c:v>2373.0468799999981</c:v>
                </c:pt>
                <c:pt idx="28487">
                  <c:v>2373.0468799999981</c:v>
                </c:pt>
                <c:pt idx="28488">
                  <c:v>2373.0468799999981</c:v>
                </c:pt>
                <c:pt idx="28489">
                  <c:v>2375.4882799999987</c:v>
                </c:pt>
                <c:pt idx="28490">
                  <c:v>2373.0468799999981</c:v>
                </c:pt>
                <c:pt idx="28491">
                  <c:v>2373.0468799999981</c:v>
                </c:pt>
                <c:pt idx="28492">
                  <c:v>2373.0468799999981</c:v>
                </c:pt>
                <c:pt idx="28493">
                  <c:v>2373.0468799999981</c:v>
                </c:pt>
                <c:pt idx="28494">
                  <c:v>2373.0468799999981</c:v>
                </c:pt>
                <c:pt idx="28495">
                  <c:v>2373.0468799999981</c:v>
                </c:pt>
                <c:pt idx="28496">
                  <c:v>2373.0468799999981</c:v>
                </c:pt>
                <c:pt idx="28497">
                  <c:v>2373.0468799999981</c:v>
                </c:pt>
                <c:pt idx="28498">
                  <c:v>2373.0468799999981</c:v>
                </c:pt>
                <c:pt idx="28499">
                  <c:v>2373.0468799999981</c:v>
                </c:pt>
                <c:pt idx="28500">
                  <c:v>2373.0468799999981</c:v>
                </c:pt>
                <c:pt idx="28501">
                  <c:v>2375.4882799999987</c:v>
                </c:pt>
                <c:pt idx="28502">
                  <c:v>2373.0468799999981</c:v>
                </c:pt>
                <c:pt idx="28503">
                  <c:v>2373.0468799999981</c:v>
                </c:pt>
                <c:pt idx="28504">
                  <c:v>2373.0468799999981</c:v>
                </c:pt>
                <c:pt idx="28505">
                  <c:v>2373.0468799999981</c:v>
                </c:pt>
                <c:pt idx="28506">
                  <c:v>2373.0468799999981</c:v>
                </c:pt>
                <c:pt idx="28507">
                  <c:v>2375.4882799999987</c:v>
                </c:pt>
                <c:pt idx="28508">
                  <c:v>2373.0468799999981</c:v>
                </c:pt>
                <c:pt idx="28509">
                  <c:v>2373.0468799999981</c:v>
                </c:pt>
                <c:pt idx="28510">
                  <c:v>2373.0468799999981</c:v>
                </c:pt>
                <c:pt idx="28511">
                  <c:v>2373.0468799999981</c:v>
                </c:pt>
                <c:pt idx="28512">
                  <c:v>2373.0468799999981</c:v>
                </c:pt>
                <c:pt idx="28513">
                  <c:v>2373.0468799999981</c:v>
                </c:pt>
                <c:pt idx="28514">
                  <c:v>2375.4882799999987</c:v>
                </c:pt>
                <c:pt idx="28515">
                  <c:v>2373.0468799999981</c:v>
                </c:pt>
                <c:pt idx="28516">
                  <c:v>2373.0468799999981</c:v>
                </c:pt>
                <c:pt idx="28517">
                  <c:v>2373.0468799999981</c:v>
                </c:pt>
                <c:pt idx="28518">
                  <c:v>2373.0468799999981</c:v>
                </c:pt>
                <c:pt idx="28519">
                  <c:v>2375.4882799999987</c:v>
                </c:pt>
                <c:pt idx="28520">
                  <c:v>2373.0468799999981</c:v>
                </c:pt>
                <c:pt idx="28521">
                  <c:v>2373.0468799999981</c:v>
                </c:pt>
                <c:pt idx="28522">
                  <c:v>2373.0468799999981</c:v>
                </c:pt>
                <c:pt idx="28523">
                  <c:v>2373.0468799999981</c:v>
                </c:pt>
                <c:pt idx="28524">
                  <c:v>2375.4882799999987</c:v>
                </c:pt>
                <c:pt idx="28525">
                  <c:v>2373.0468799999981</c:v>
                </c:pt>
                <c:pt idx="28526">
                  <c:v>2373.0468799999981</c:v>
                </c:pt>
                <c:pt idx="28527">
                  <c:v>2373.0468799999981</c:v>
                </c:pt>
                <c:pt idx="28528">
                  <c:v>2373.0468799999981</c:v>
                </c:pt>
                <c:pt idx="28529">
                  <c:v>2373.0468799999981</c:v>
                </c:pt>
                <c:pt idx="28530">
                  <c:v>2375.4882799999987</c:v>
                </c:pt>
                <c:pt idx="28531">
                  <c:v>2373.0468799999981</c:v>
                </c:pt>
                <c:pt idx="28532">
                  <c:v>2373.0468799999981</c:v>
                </c:pt>
                <c:pt idx="28533">
                  <c:v>2373.0468799999981</c:v>
                </c:pt>
                <c:pt idx="28534">
                  <c:v>2373.0468799999981</c:v>
                </c:pt>
                <c:pt idx="28535">
                  <c:v>2373.0468799999981</c:v>
                </c:pt>
                <c:pt idx="28536">
                  <c:v>2373.0468799999981</c:v>
                </c:pt>
                <c:pt idx="28537">
                  <c:v>2373.0468799999981</c:v>
                </c:pt>
                <c:pt idx="28538">
                  <c:v>2373.0468799999981</c:v>
                </c:pt>
                <c:pt idx="28539">
                  <c:v>2373.0468799999981</c:v>
                </c:pt>
                <c:pt idx="28540">
                  <c:v>2373.0468799999981</c:v>
                </c:pt>
                <c:pt idx="28541">
                  <c:v>2375.4882799999987</c:v>
                </c:pt>
                <c:pt idx="28542">
                  <c:v>2373.0468799999981</c:v>
                </c:pt>
                <c:pt idx="28543">
                  <c:v>2373.0468799999981</c:v>
                </c:pt>
                <c:pt idx="28544">
                  <c:v>2373.0468799999981</c:v>
                </c:pt>
                <c:pt idx="28545">
                  <c:v>2373.0468799999981</c:v>
                </c:pt>
                <c:pt idx="28546">
                  <c:v>2373.0468799999981</c:v>
                </c:pt>
                <c:pt idx="28547">
                  <c:v>2373.0468799999981</c:v>
                </c:pt>
                <c:pt idx="28548">
                  <c:v>2373.0468799999981</c:v>
                </c:pt>
                <c:pt idx="28549">
                  <c:v>2373.0468799999981</c:v>
                </c:pt>
                <c:pt idx="28550">
                  <c:v>2373.0468799999981</c:v>
                </c:pt>
                <c:pt idx="28551">
                  <c:v>2373.0468799999981</c:v>
                </c:pt>
                <c:pt idx="28552">
                  <c:v>2373.0468799999981</c:v>
                </c:pt>
                <c:pt idx="28553">
                  <c:v>2375.4882799999987</c:v>
                </c:pt>
                <c:pt idx="28554">
                  <c:v>2375.4882799999987</c:v>
                </c:pt>
                <c:pt idx="28555">
                  <c:v>2373.0468799999981</c:v>
                </c:pt>
                <c:pt idx="28556">
                  <c:v>2373.0468799999981</c:v>
                </c:pt>
                <c:pt idx="28557">
                  <c:v>2373.0468799999981</c:v>
                </c:pt>
                <c:pt idx="28558">
                  <c:v>2373.0468799999981</c:v>
                </c:pt>
                <c:pt idx="28559">
                  <c:v>2373.0468799999981</c:v>
                </c:pt>
                <c:pt idx="28560">
                  <c:v>2373.0468799999981</c:v>
                </c:pt>
                <c:pt idx="28561">
                  <c:v>2375.4882799999987</c:v>
                </c:pt>
                <c:pt idx="28562">
                  <c:v>2373.0468799999981</c:v>
                </c:pt>
                <c:pt idx="28563">
                  <c:v>2373.0468799999981</c:v>
                </c:pt>
                <c:pt idx="28564">
                  <c:v>2375.4882799999987</c:v>
                </c:pt>
                <c:pt idx="28565">
                  <c:v>2373.0468799999981</c:v>
                </c:pt>
                <c:pt idx="28566">
                  <c:v>2373.0468799999981</c:v>
                </c:pt>
                <c:pt idx="28567">
                  <c:v>2375.4882799999987</c:v>
                </c:pt>
                <c:pt idx="28568">
                  <c:v>2373.0468799999981</c:v>
                </c:pt>
                <c:pt idx="28569">
                  <c:v>2373.0468799999981</c:v>
                </c:pt>
                <c:pt idx="28570">
                  <c:v>2373.0468799999981</c:v>
                </c:pt>
                <c:pt idx="28571">
                  <c:v>2373.0468799999981</c:v>
                </c:pt>
                <c:pt idx="28572">
                  <c:v>2373.0468799999981</c:v>
                </c:pt>
                <c:pt idx="28573">
                  <c:v>2373.0468799999981</c:v>
                </c:pt>
                <c:pt idx="28574">
                  <c:v>2373.0468799999981</c:v>
                </c:pt>
                <c:pt idx="28575">
                  <c:v>2373.0468799999981</c:v>
                </c:pt>
                <c:pt idx="28576">
                  <c:v>2373.0468799999981</c:v>
                </c:pt>
                <c:pt idx="28577">
                  <c:v>2373.0468799999981</c:v>
                </c:pt>
                <c:pt idx="28578">
                  <c:v>2373.0468799999981</c:v>
                </c:pt>
                <c:pt idx="28579">
                  <c:v>2373.0468799999981</c:v>
                </c:pt>
                <c:pt idx="28580">
                  <c:v>2373.0468799999981</c:v>
                </c:pt>
                <c:pt idx="28581">
                  <c:v>2373.0468799999981</c:v>
                </c:pt>
                <c:pt idx="28582">
                  <c:v>2375.4882799999987</c:v>
                </c:pt>
                <c:pt idx="28583">
                  <c:v>2373.0468799999981</c:v>
                </c:pt>
                <c:pt idx="28584">
                  <c:v>2373.0468799999981</c:v>
                </c:pt>
                <c:pt idx="28585">
                  <c:v>2373.0468799999981</c:v>
                </c:pt>
                <c:pt idx="28586">
                  <c:v>2373.0468799999981</c:v>
                </c:pt>
                <c:pt idx="28587">
                  <c:v>2373.0468799999981</c:v>
                </c:pt>
                <c:pt idx="28588">
                  <c:v>2373.0468799999981</c:v>
                </c:pt>
                <c:pt idx="28589">
                  <c:v>2375.4882799999987</c:v>
                </c:pt>
                <c:pt idx="28590">
                  <c:v>2373.0468799999981</c:v>
                </c:pt>
                <c:pt idx="28591">
                  <c:v>2373.0468799999981</c:v>
                </c:pt>
                <c:pt idx="28592">
                  <c:v>2373.0468799999981</c:v>
                </c:pt>
                <c:pt idx="28593">
                  <c:v>2373.0468799999981</c:v>
                </c:pt>
                <c:pt idx="28594">
                  <c:v>2373.0468799999981</c:v>
                </c:pt>
                <c:pt idx="28595">
                  <c:v>2373.0468799999981</c:v>
                </c:pt>
                <c:pt idx="28596">
                  <c:v>2375.4882799999987</c:v>
                </c:pt>
                <c:pt idx="28597">
                  <c:v>2373.0468799999981</c:v>
                </c:pt>
                <c:pt idx="28598">
                  <c:v>2373.0468799999981</c:v>
                </c:pt>
                <c:pt idx="28599">
                  <c:v>2373.0468799999981</c:v>
                </c:pt>
                <c:pt idx="28600">
                  <c:v>2373.0468799999981</c:v>
                </c:pt>
                <c:pt idx="28601">
                  <c:v>2373.0468799999981</c:v>
                </c:pt>
                <c:pt idx="28602">
                  <c:v>2373.0468799999981</c:v>
                </c:pt>
                <c:pt idx="28603">
                  <c:v>2373.0468799999981</c:v>
                </c:pt>
                <c:pt idx="28604">
                  <c:v>2373.0468799999981</c:v>
                </c:pt>
                <c:pt idx="28605">
                  <c:v>2373.0468799999981</c:v>
                </c:pt>
                <c:pt idx="28606">
                  <c:v>2373.0468799999981</c:v>
                </c:pt>
                <c:pt idx="28607">
                  <c:v>2373.0468799999981</c:v>
                </c:pt>
                <c:pt idx="28608">
                  <c:v>2373.0468799999981</c:v>
                </c:pt>
                <c:pt idx="28609">
                  <c:v>2373.0468799999981</c:v>
                </c:pt>
                <c:pt idx="28610">
                  <c:v>2373.0468799999981</c:v>
                </c:pt>
                <c:pt idx="28611">
                  <c:v>2373.0468799999981</c:v>
                </c:pt>
                <c:pt idx="28612">
                  <c:v>2373.0468799999981</c:v>
                </c:pt>
                <c:pt idx="28613">
                  <c:v>2373.0468799999981</c:v>
                </c:pt>
                <c:pt idx="28614">
                  <c:v>2373.0468799999981</c:v>
                </c:pt>
                <c:pt idx="28615">
                  <c:v>2373.0468799999981</c:v>
                </c:pt>
                <c:pt idx="28616">
                  <c:v>2373.0468799999981</c:v>
                </c:pt>
                <c:pt idx="28617">
                  <c:v>2373.0468799999981</c:v>
                </c:pt>
                <c:pt idx="28618">
                  <c:v>2373.0468799999981</c:v>
                </c:pt>
                <c:pt idx="28619">
                  <c:v>2373.0468799999981</c:v>
                </c:pt>
                <c:pt idx="28620">
                  <c:v>2373.0468799999981</c:v>
                </c:pt>
                <c:pt idx="28621">
                  <c:v>2373.0468799999981</c:v>
                </c:pt>
                <c:pt idx="28622">
                  <c:v>2373.0468799999981</c:v>
                </c:pt>
                <c:pt idx="28623">
                  <c:v>2373.0468799999981</c:v>
                </c:pt>
                <c:pt idx="28624">
                  <c:v>2373.0468799999981</c:v>
                </c:pt>
                <c:pt idx="28625">
                  <c:v>2373.0468799999981</c:v>
                </c:pt>
                <c:pt idx="28626">
                  <c:v>2373.0468799999981</c:v>
                </c:pt>
                <c:pt idx="28627">
                  <c:v>2375.4882799999987</c:v>
                </c:pt>
                <c:pt idx="28628">
                  <c:v>2373.0468799999981</c:v>
                </c:pt>
                <c:pt idx="28629">
                  <c:v>2373.0468799999981</c:v>
                </c:pt>
                <c:pt idx="28630">
                  <c:v>2373.0468799999981</c:v>
                </c:pt>
                <c:pt idx="28631">
                  <c:v>2373.0468799999981</c:v>
                </c:pt>
                <c:pt idx="28632">
                  <c:v>2373.0468799999981</c:v>
                </c:pt>
                <c:pt idx="28633">
                  <c:v>2373.0468799999981</c:v>
                </c:pt>
                <c:pt idx="28634">
                  <c:v>2373.0468799999981</c:v>
                </c:pt>
                <c:pt idx="28635">
                  <c:v>2373.0468799999981</c:v>
                </c:pt>
                <c:pt idx="28636">
                  <c:v>2373.0468799999981</c:v>
                </c:pt>
                <c:pt idx="28637">
                  <c:v>2373.0468799999981</c:v>
                </c:pt>
                <c:pt idx="28638">
                  <c:v>2373.0468799999981</c:v>
                </c:pt>
                <c:pt idx="28639">
                  <c:v>2373.0468799999981</c:v>
                </c:pt>
                <c:pt idx="28640">
                  <c:v>2373.0468799999981</c:v>
                </c:pt>
                <c:pt idx="28641">
                  <c:v>2373.0468799999981</c:v>
                </c:pt>
                <c:pt idx="28642">
                  <c:v>2373.0468799999981</c:v>
                </c:pt>
                <c:pt idx="28643">
                  <c:v>2373.0468799999981</c:v>
                </c:pt>
                <c:pt idx="28644">
                  <c:v>2373.0468799999981</c:v>
                </c:pt>
                <c:pt idx="28645">
                  <c:v>2373.0468799999981</c:v>
                </c:pt>
                <c:pt idx="28646">
                  <c:v>2373.0468799999981</c:v>
                </c:pt>
                <c:pt idx="28647">
                  <c:v>2373.0468799999981</c:v>
                </c:pt>
                <c:pt idx="28648">
                  <c:v>2373.0468799999981</c:v>
                </c:pt>
                <c:pt idx="28649">
                  <c:v>2373.0468799999981</c:v>
                </c:pt>
                <c:pt idx="28650">
                  <c:v>2373.0468799999981</c:v>
                </c:pt>
                <c:pt idx="28651">
                  <c:v>2373.0468799999981</c:v>
                </c:pt>
                <c:pt idx="28652">
                  <c:v>2373.0468799999981</c:v>
                </c:pt>
                <c:pt idx="28653">
                  <c:v>2375.4882799999987</c:v>
                </c:pt>
                <c:pt idx="28654">
                  <c:v>2375.4882799999987</c:v>
                </c:pt>
                <c:pt idx="28655">
                  <c:v>2373.0468799999981</c:v>
                </c:pt>
                <c:pt idx="28656">
                  <c:v>2373.0468799999981</c:v>
                </c:pt>
                <c:pt idx="28657">
                  <c:v>2373.0468799999981</c:v>
                </c:pt>
                <c:pt idx="28658">
                  <c:v>2373.0468799999981</c:v>
                </c:pt>
                <c:pt idx="28659">
                  <c:v>2373.0468799999981</c:v>
                </c:pt>
                <c:pt idx="28660">
                  <c:v>2373.0468799999981</c:v>
                </c:pt>
                <c:pt idx="28661">
                  <c:v>2373.0468799999981</c:v>
                </c:pt>
                <c:pt idx="28662">
                  <c:v>2373.0468799999981</c:v>
                </c:pt>
                <c:pt idx="28663">
                  <c:v>2373.0468799999981</c:v>
                </c:pt>
                <c:pt idx="28664">
                  <c:v>2373.0468799999981</c:v>
                </c:pt>
                <c:pt idx="28665">
                  <c:v>2373.0468799999981</c:v>
                </c:pt>
                <c:pt idx="28666">
                  <c:v>2373.0468799999981</c:v>
                </c:pt>
                <c:pt idx="28667">
                  <c:v>2373.0468799999981</c:v>
                </c:pt>
                <c:pt idx="28668">
                  <c:v>2373.0468799999981</c:v>
                </c:pt>
                <c:pt idx="28669">
                  <c:v>2373.0468799999981</c:v>
                </c:pt>
                <c:pt idx="28670">
                  <c:v>2373.0468799999981</c:v>
                </c:pt>
                <c:pt idx="28671">
                  <c:v>2373.0468799999981</c:v>
                </c:pt>
                <c:pt idx="28672">
                  <c:v>2373.0468799999981</c:v>
                </c:pt>
                <c:pt idx="28673">
                  <c:v>2373.0468799999981</c:v>
                </c:pt>
                <c:pt idx="28674">
                  <c:v>2375.4882799999987</c:v>
                </c:pt>
                <c:pt idx="28675">
                  <c:v>2373.0468799999981</c:v>
                </c:pt>
                <c:pt idx="28676">
                  <c:v>2373.0468799999981</c:v>
                </c:pt>
                <c:pt idx="28677">
                  <c:v>2373.0468799999981</c:v>
                </c:pt>
                <c:pt idx="28678">
                  <c:v>2375.4882799999987</c:v>
                </c:pt>
                <c:pt idx="28679">
                  <c:v>2373.0468799999981</c:v>
                </c:pt>
                <c:pt idx="28680">
                  <c:v>2373.0468799999981</c:v>
                </c:pt>
                <c:pt idx="28681">
                  <c:v>2373.0468799999981</c:v>
                </c:pt>
                <c:pt idx="28682">
                  <c:v>2373.0468799999981</c:v>
                </c:pt>
                <c:pt idx="28683">
                  <c:v>2373.0468799999981</c:v>
                </c:pt>
                <c:pt idx="28684">
                  <c:v>2373.0468799999981</c:v>
                </c:pt>
                <c:pt idx="28685">
                  <c:v>2373.0468799999981</c:v>
                </c:pt>
                <c:pt idx="28686">
                  <c:v>2373.0468799999981</c:v>
                </c:pt>
                <c:pt idx="28687">
                  <c:v>2373.0468799999981</c:v>
                </c:pt>
                <c:pt idx="28688">
                  <c:v>2373.0468799999981</c:v>
                </c:pt>
                <c:pt idx="28689">
                  <c:v>2375.4882799999987</c:v>
                </c:pt>
                <c:pt idx="28690">
                  <c:v>2373.0468799999981</c:v>
                </c:pt>
                <c:pt idx="28691">
                  <c:v>2373.0468799999981</c:v>
                </c:pt>
                <c:pt idx="28692">
                  <c:v>2373.0468799999981</c:v>
                </c:pt>
                <c:pt idx="28693">
                  <c:v>2373.0468799999981</c:v>
                </c:pt>
                <c:pt idx="28694">
                  <c:v>2373.0468799999981</c:v>
                </c:pt>
                <c:pt idx="28695">
                  <c:v>2373.0468799999981</c:v>
                </c:pt>
                <c:pt idx="28696">
                  <c:v>2373.0468799999981</c:v>
                </c:pt>
                <c:pt idx="28697">
                  <c:v>2373.0468799999981</c:v>
                </c:pt>
                <c:pt idx="28698">
                  <c:v>2373.0468799999981</c:v>
                </c:pt>
                <c:pt idx="28699">
                  <c:v>2373.0468799999981</c:v>
                </c:pt>
                <c:pt idx="28700">
                  <c:v>2373.0468799999981</c:v>
                </c:pt>
                <c:pt idx="28701">
                  <c:v>2373.0468799999981</c:v>
                </c:pt>
                <c:pt idx="28702">
                  <c:v>2373.0468799999981</c:v>
                </c:pt>
                <c:pt idx="28703">
                  <c:v>2373.0468799999981</c:v>
                </c:pt>
                <c:pt idx="28704">
                  <c:v>2373.0468799999981</c:v>
                </c:pt>
                <c:pt idx="28705">
                  <c:v>2373.0468799999981</c:v>
                </c:pt>
                <c:pt idx="28706">
                  <c:v>2373.0468799999981</c:v>
                </c:pt>
                <c:pt idx="28707">
                  <c:v>2373.0468799999981</c:v>
                </c:pt>
                <c:pt idx="28708">
                  <c:v>2373.0468799999981</c:v>
                </c:pt>
                <c:pt idx="28709">
                  <c:v>2373.0468799999981</c:v>
                </c:pt>
                <c:pt idx="28710">
                  <c:v>2373.0468799999981</c:v>
                </c:pt>
                <c:pt idx="28711">
                  <c:v>2373.0468799999981</c:v>
                </c:pt>
                <c:pt idx="28712">
                  <c:v>2373.0468799999981</c:v>
                </c:pt>
                <c:pt idx="28713">
                  <c:v>2373.0468799999981</c:v>
                </c:pt>
                <c:pt idx="28714">
                  <c:v>2373.0468799999981</c:v>
                </c:pt>
                <c:pt idx="28715">
                  <c:v>2373.0468799999981</c:v>
                </c:pt>
                <c:pt idx="28716">
                  <c:v>2373.0468799999981</c:v>
                </c:pt>
                <c:pt idx="28717">
                  <c:v>2373.0468799999981</c:v>
                </c:pt>
                <c:pt idx="28718">
                  <c:v>2373.0468799999981</c:v>
                </c:pt>
                <c:pt idx="28719">
                  <c:v>2373.0468799999981</c:v>
                </c:pt>
                <c:pt idx="28720">
                  <c:v>2373.0468799999981</c:v>
                </c:pt>
                <c:pt idx="28721">
                  <c:v>2373.0468799999981</c:v>
                </c:pt>
                <c:pt idx="28722">
                  <c:v>2373.0468799999981</c:v>
                </c:pt>
                <c:pt idx="28723">
                  <c:v>2373.0468799999981</c:v>
                </c:pt>
                <c:pt idx="28724">
                  <c:v>2373.0468799999981</c:v>
                </c:pt>
                <c:pt idx="28725">
                  <c:v>2373.0468799999981</c:v>
                </c:pt>
                <c:pt idx="28726">
                  <c:v>2373.0468799999981</c:v>
                </c:pt>
                <c:pt idx="28727">
                  <c:v>2373.0468799999981</c:v>
                </c:pt>
                <c:pt idx="28728">
                  <c:v>2373.0468799999981</c:v>
                </c:pt>
                <c:pt idx="28729">
                  <c:v>2373.0468799999981</c:v>
                </c:pt>
                <c:pt idx="28730">
                  <c:v>2373.0468799999981</c:v>
                </c:pt>
                <c:pt idx="28731">
                  <c:v>2373.0468799999981</c:v>
                </c:pt>
                <c:pt idx="28732">
                  <c:v>2373.0468799999981</c:v>
                </c:pt>
                <c:pt idx="28733">
                  <c:v>2373.0468799999981</c:v>
                </c:pt>
                <c:pt idx="28734">
                  <c:v>2373.0468799999981</c:v>
                </c:pt>
                <c:pt idx="28735">
                  <c:v>2373.0468799999981</c:v>
                </c:pt>
                <c:pt idx="28736">
                  <c:v>2373.0468799999981</c:v>
                </c:pt>
                <c:pt idx="28737">
                  <c:v>2373.0468799999981</c:v>
                </c:pt>
                <c:pt idx="28738">
                  <c:v>2373.0468799999981</c:v>
                </c:pt>
                <c:pt idx="28739">
                  <c:v>2373.0468799999981</c:v>
                </c:pt>
                <c:pt idx="28740">
                  <c:v>2373.0468799999981</c:v>
                </c:pt>
                <c:pt idx="28741">
                  <c:v>2373.0468799999981</c:v>
                </c:pt>
                <c:pt idx="28742">
                  <c:v>2373.0468799999981</c:v>
                </c:pt>
                <c:pt idx="28743">
                  <c:v>2373.0468799999981</c:v>
                </c:pt>
                <c:pt idx="28744">
                  <c:v>2373.0468799999981</c:v>
                </c:pt>
                <c:pt idx="28745">
                  <c:v>2373.0468799999981</c:v>
                </c:pt>
                <c:pt idx="28746">
                  <c:v>2373.0468799999981</c:v>
                </c:pt>
                <c:pt idx="28747">
                  <c:v>2373.0468799999981</c:v>
                </c:pt>
                <c:pt idx="28748">
                  <c:v>2373.0468799999981</c:v>
                </c:pt>
                <c:pt idx="28749">
                  <c:v>2373.0468799999981</c:v>
                </c:pt>
                <c:pt idx="28750">
                  <c:v>2373.0468799999981</c:v>
                </c:pt>
                <c:pt idx="28751">
                  <c:v>2373.0468799999981</c:v>
                </c:pt>
                <c:pt idx="28752">
                  <c:v>2373.0468799999981</c:v>
                </c:pt>
                <c:pt idx="28753">
                  <c:v>2373.0468799999981</c:v>
                </c:pt>
                <c:pt idx="28754">
                  <c:v>2373.0468799999981</c:v>
                </c:pt>
                <c:pt idx="28755">
                  <c:v>2373.0468799999981</c:v>
                </c:pt>
                <c:pt idx="28756">
                  <c:v>2373.0468799999981</c:v>
                </c:pt>
                <c:pt idx="28757">
                  <c:v>2373.0468799999981</c:v>
                </c:pt>
                <c:pt idx="28758">
                  <c:v>2373.0468799999981</c:v>
                </c:pt>
                <c:pt idx="28759">
                  <c:v>2373.0468799999981</c:v>
                </c:pt>
                <c:pt idx="28760">
                  <c:v>2373.0468799999981</c:v>
                </c:pt>
                <c:pt idx="28761">
                  <c:v>2373.0468799999981</c:v>
                </c:pt>
                <c:pt idx="28762">
                  <c:v>2375.4882799999987</c:v>
                </c:pt>
                <c:pt idx="28763">
                  <c:v>2373.0468799999981</c:v>
                </c:pt>
                <c:pt idx="28764">
                  <c:v>2373.0468799999981</c:v>
                </c:pt>
                <c:pt idx="28765">
                  <c:v>2373.0468799999981</c:v>
                </c:pt>
                <c:pt idx="28766">
                  <c:v>2373.0468799999981</c:v>
                </c:pt>
                <c:pt idx="28767">
                  <c:v>2373.0468799999981</c:v>
                </c:pt>
                <c:pt idx="28768">
                  <c:v>2373.0468799999981</c:v>
                </c:pt>
                <c:pt idx="28769">
                  <c:v>2373.0468799999981</c:v>
                </c:pt>
                <c:pt idx="28770">
                  <c:v>2373.0468799999981</c:v>
                </c:pt>
                <c:pt idx="28771">
                  <c:v>2373.0468799999981</c:v>
                </c:pt>
                <c:pt idx="28772">
                  <c:v>2373.0468799999981</c:v>
                </c:pt>
                <c:pt idx="28773">
                  <c:v>2373.0468799999981</c:v>
                </c:pt>
                <c:pt idx="28774">
                  <c:v>2373.0468799999981</c:v>
                </c:pt>
                <c:pt idx="28775">
                  <c:v>2373.0468799999981</c:v>
                </c:pt>
                <c:pt idx="28776">
                  <c:v>2373.0468799999981</c:v>
                </c:pt>
                <c:pt idx="28777">
                  <c:v>2373.0468799999981</c:v>
                </c:pt>
                <c:pt idx="28778">
                  <c:v>2373.0468799999981</c:v>
                </c:pt>
                <c:pt idx="28779">
                  <c:v>2373.0468799999981</c:v>
                </c:pt>
                <c:pt idx="28780">
                  <c:v>2373.0468799999981</c:v>
                </c:pt>
                <c:pt idx="28781">
                  <c:v>2373.0468799999981</c:v>
                </c:pt>
                <c:pt idx="28782">
                  <c:v>2373.0468799999981</c:v>
                </c:pt>
                <c:pt idx="28783">
                  <c:v>2373.0468799999981</c:v>
                </c:pt>
                <c:pt idx="28784">
                  <c:v>2373.0468799999981</c:v>
                </c:pt>
                <c:pt idx="28785">
                  <c:v>2373.0468799999981</c:v>
                </c:pt>
                <c:pt idx="28786">
                  <c:v>2373.0468799999981</c:v>
                </c:pt>
                <c:pt idx="28787">
                  <c:v>2373.0468799999981</c:v>
                </c:pt>
                <c:pt idx="28788">
                  <c:v>2373.0468799999981</c:v>
                </c:pt>
                <c:pt idx="28789">
                  <c:v>2373.0468799999981</c:v>
                </c:pt>
                <c:pt idx="28790">
                  <c:v>2373.0468799999981</c:v>
                </c:pt>
                <c:pt idx="28791">
                  <c:v>2373.0468799999981</c:v>
                </c:pt>
                <c:pt idx="28792">
                  <c:v>2373.0468799999981</c:v>
                </c:pt>
                <c:pt idx="28793">
                  <c:v>2373.0468799999981</c:v>
                </c:pt>
                <c:pt idx="28794">
                  <c:v>2373.0468799999981</c:v>
                </c:pt>
                <c:pt idx="28795">
                  <c:v>2373.0468799999981</c:v>
                </c:pt>
                <c:pt idx="28796">
                  <c:v>2373.0468799999981</c:v>
                </c:pt>
                <c:pt idx="28797">
                  <c:v>2373.0468799999981</c:v>
                </c:pt>
                <c:pt idx="28798">
                  <c:v>2373.0468799999981</c:v>
                </c:pt>
                <c:pt idx="28799">
                  <c:v>2373.0468799999981</c:v>
                </c:pt>
                <c:pt idx="28800">
                  <c:v>2373.0468799999981</c:v>
                </c:pt>
                <c:pt idx="28801">
                  <c:v>2373.0468799999981</c:v>
                </c:pt>
                <c:pt idx="28802">
                  <c:v>2373.0468799999981</c:v>
                </c:pt>
                <c:pt idx="28803">
                  <c:v>2373.0468799999981</c:v>
                </c:pt>
                <c:pt idx="28804">
                  <c:v>2373.0468799999981</c:v>
                </c:pt>
                <c:pt idx="28805">
                  <c:v>2373.0468799999981</c:v>
                </c:pt>
                <c:pt idx="28806">
                  <c:v>2370.60547</c:v>
                </c:pt>
                <c:pt idx="28807">
                  <c:v>2373.0468799999981</c:v>
                </c:pt>
                <c:pt idx="28808">
                  <c:v>2373.0468799999981</c:v>
                </c:pt>
                <c:pt idx="28809">
                  <c:v>2373.0468799999981</c:v>
                </c:pt>
                <c:pt idx="28810">
                  <c:v>2373.0468799999981</c:v>
                </c:pt>
                <c:pt idx="28811">
                  <c:v>2373.0468799999981</c:v>
                </c:pt>
                <c:pt idx="28812">
                  <c:v>2373.0468799999981</c:v>
                </c:pt>
                <c:pt idx="28813">
                  <c:v>2373.0468799999981</c:v>
                </c:pt>
                <c:pt idx="28814">
                  <c:v>2373.0468799999981</c:v>
                </c:pt>
                <c:pt idx="28815">
                  <c:v>2375.4882799999987</c:v>
                </c:pt>
                <c:pt idx="28816">
                  <c:v>2373.0468799999981</c:v>
                </c:pt>
                <c:pt idx="28817">
                  <c:v>2373.0468799999981</c:v>
                </c:pt>
                <c:pt idx="28818">
                  <c:v>2373.0468799999981</c:v>
                </c:pt>
                <c:pt idx="28819">
                  <c:v>2373.0468799999981</c:v>
                </c:pt>
                <c:pt idx="28820">
                  <c:v>2373.0468799999981</c:v>
                </c:pt>
                <c:pt idx="28821">
                  <c:v>2373.0468799999981</c:v>
                </c:pt>
                <c:pt idx="28822">
                  <c:v>2373.0468799999981</c:v>
                </c:pt>
                <c:pt idx="28823">
                  <c:v>2373.0468799999981</c:v>
                </c:pt>
                <c:pt idx="28824">
                  <c:v>2373.0468799999981</c:v>
                </c:pt>
                <c:pt idx="28825">
                  <c:v>2373.0468799999981</c:v>
                </c:pt>
                <c:pt idx="28826">
                  <c:v>2373.0468799999981</c:v>
                </c:pt>
                <c:pt idx="28827">
                  <c:v>2373.0468799999981</c:v>
                </c:pt>
                <c:pt idx="28828">
                  <c:v>2373.0468799999981</c:v>
                </c:pt>
                <c:pt idx="28829">
                  <c:v>2373.0468799999981</c:v>
                </c:pt>
                <c:pt idx="28830">
                  <c:v>2373.0468799999981</c:v>
                </c:pt>
                <c:pt idx="28831">
                  <c:v>2373.0468799999981</c:v>
                </c:pt>
                <c:pt idx="28832">
                  <c:v>2373.0468799999981</c:v>
                </c:pt>
                <c:pt idx="28833">
                  <c:v>2373.0468799999981</c:v>
                </c:pt>
                <c:pt idx="28834">
                  <c:v>2373.0468799999981</c:v>
                </c:pt>
                <c:pt idx="28835">
                  <c:v>2373.0468799999981</c:v>
                </c:pt>
                <c:pt idx="28836">
                  <c:v>2373.0468799999981</c:v>
                </c:pt>
                <c:pt idx="28837">
                  <c:v>2373.0468799999981</c:v>
                </c:pt>
                <c:pt idx="28838">
                  <c:v>2373.0468799999981</c:v>
                </c:pt>
                <c:pt idx="28839">
                  <c:v>2375.4882799999987</c:v>
                </c:pt>
                <c:pt idx="28840">
                  <c:v>2373.0468799999981</c:v>
                </c:pt>
                <c:pt idx="28841">
                  <c:v>2373.0468799999981</c:v>
                </c:pt>
                <c:pt idx="28842">
                  <c:v>2373.0468799999981</c:v>
                </c:pt>
                <c:pt idx="28843">
                  <c:v>2373.0468799999981</c:v>
                </c:pt>
                <c:pt idx="28844">
                  <c:v>2373.0468799999981</c:v>
                </c:pt>
                <c:pt idx="28845">
                  <c:v>2373.0468799999981</c:v>
                </c:pt>
                <c:pt idx="28846">
                  <c:v>2373.0468799999981</c:v>
                </c:pt>
                <c:pt idx="28847">
                  <c:v>2373.0468799999981</c:v>
                </c:pt>
                <c:pt idx="28848">
                  <c:v>2373.0468799999981</c:v>
                </c:pt>
                <c:pt idx="28849">
                  <c:v>2373.0468799999981</c:v>
                </c:pt>
                <c:pt idx="28850">
                  <c:v>2373.0468799999981</c:v>
                </c:pt>
                <c:pt idx="28851">
                  <c:v>2373.0468799999981</c:v>
                </c:pt>
                <c:pt idx="28852">
                  <c:v>2373.0468799999981</c:v>
                </c:pt>
                <c:pt idx="28853">
                  <c:v>2373.0468799999981</c:v>
                </c:pt>
                <c:pt idx="28854">
                  <c:v>2373.0468799999981</c:v>
                </c:pt>
                <c:pt idx="28855">
                  <c:v>2373.0468799999981</c:v>
                </c:pt>
                <c:pt idx="28856">
                  <c:v>2373.0468799999981</c:v>
                </c:pt>
                <c:pt idx="28857">
                  <c:v>2375.4882799999987</c:v>
                </c:pt>
                <c:pt idx="28858">
                  <c:v>2373.0468799999981</c:v>
                </c:pt>
                <c:pt idx="28859">
                  <c:v>2373.0468799999981</c:v>
                </c:pt>
                <c:pt idx="28860">
                  <c:v>2373.0468799999981</c:v>
                </c:pt>
                <c:pt idx="28861">
                  <c:v>2373.0468799999981</c:v>
                </c:pt>
                <c:pt idx="28862">
                  <c:v>2373.0468799999981</c:v>
                </c:pt>
                <c:pt idx="28863">
                  <c:v>2373.0468799999981</c:v>
                </c:pt>
                <c:pt idx="28864">
                  <c:v>2373.0468799999981</c:v>
                </c:pt>
                <c:pt idx="28865">
                  <c:v>2373.0468799999981</c:v>
                </c:pt>
                <c:pt idx="28866">
                  <c:v>2373.0468799999981</c:v>
                </c:pt>
                <c:pt idx="28867">
                  <c:v>2373.0468799999981</c:v>
                </c:pt>
                <c:pt idx="28868">
                  <c:v>2373.0468799999981</c:v>
                </c:pt>
                <c:pt idx="28869">
                  <c:v>2373.0468799999981</c:v>
                </c:pt>
                <c:pt idx="28870">
                  <c:v>2373.0468799999981</c:v>
                </c:pt>
                <c:pt idx="28871">
                  <c:v>2373.0468799999981</c:v>
                </c:pt>
                <c:pt idx="28872">
                  <c:v>2373.0468799999981</c:v>
                </c:pt>
                <c:pt idx="28873">
                  <c:v>2373.0468799999981</c:v>
                </c:pt>
                <c:pt idx="28874">
                  <c:v>2370.60547</c:v>
                </c:pt>
                <c:pt idx="28875">
                  <c:v>2375.4882799999987</c:v>
                </c:pt>
                <c:pt idx="28876">
                  <c:v>2373.0468799999981</c:v>
                </c:pt>
                <c:pt idx="28877">
                  <c:v>2373.0468799999981</c:v>
                </c:pt>
                <c:pt idx="28878">
                  <c:v>2373.0468799999981</c:v>
                </c:pt>
                <c:pt idx="28879">
                  <c:v>2373.0468799999981</c:v>
                </c:pt>
                <c:pt idx="28880">
                  <c:v>2373.0468799999981</c:v>
                </c:pt>
                <c:pt idx="28881">
                  <c:v>2373.0468799999981</c:v>
                </c:pt>
                <c:pt idx="28882">
                  <c:v>2373.0468799999981</c:v>
                </c:pt>
                <c:pt idx="28883">
                  <c:v>2373.0468799999981</c:v>
                </c:pt>
                <c:pt idx="28884">
                  <c:v>2375.4882799999987</c:v>
                </c:pt>
                <c:pt idx="28885">
                  <c:v>2373.0468799999981</c:v>
                </c:pt>
                <c:pt idx="28886">
                  <c:v>2373.0468799999981</c:v>
                </c:pt>
                <c:pt idx="28887">
                  <c:v>2373.0468799999981</c:v>
                </c:pt>
                <c:pt idx="28888">
                  <c:v>2373.0468799999981</c:v>
                </c:pt>
                <c:pt idx="28889">
                  <c:v>2373.0468799999981</c:v>
                </c:pt>
                <c:pt idx="28890">
                  <c:v>2373.0468799999981</c:v>
                </c:pt>
                <c:pt idx="28891">
                  <c:v>2373.0468799999981</c:v>
                </c:pt>
                <c:pt idx="28892">
                  <c:v>2373.0468799999981</c:v>
                </c:pt>
                <c:pt idx="28893">
                  <c:v>2373.0468799999981</c:v>
                </c:pt>
                <c:pt idx="28894">
                  <c:v>2373.0468799999981</c:v>
                </c:pt>
                <c:pt idx="28895">
                  <c:v>2373.0468799999981</c:v>
                </c:pt>
                <c:pt idx="28896">
                  <c:v>2373.0468799999981</c:v>
                </c:pt>
                <c:pt idx="28897">
                  <c:v>2373.0468799999981</c:v>
                </c:pt>
                <c:pt idx="28898">
                  <c:v>2373.0468799999981</c:v>
                </c:pt>
                <c:pt idx="28899">
                  <c:v>2373.0468799999981</c:v>
                </c:pt>
                <c:pt idx="28900">
                  <c:v>2373.0468799999981</c:v>
                </c:pt>
                <c:pt idx="28901">
                  <c:v>2373.0468799999981</c:v>
                </c:pt>
                <c:pt idx="28902">
                  <c:v>2373.0468799999981</c:v>
                </c:pt>
                <c:pt idx="28903">
                  <c:v>2373.0468799999981</c:v>
                </c:pt>
                <c:pt idx="28904">
                  <c:v>2373.0468799999981</c:v>
                </c:pt>
                <c:pt idx="28905">
                  <c:v>2373.0468799999981</c:v>
                </c:pt>
                <c:pt idx="28906">
                  <c:v>2373.0468799999981</c:v>
                </c:pt>
                <c:pt idx="28907">
                  <c:v>2373.0468799999981</c:v>
                </c:pt>
                <c:pt idx="28908">
                  <c:v>2373.0468799999981</c:v>
                </c:pt>
                <c:pt idx="28909">
                  <c:v>2373.0468799999981</c:v>
                </c:pt>
                <c:pt idx="28910">
                  <c:v>2373.0468799999981</c:v>
                </c:pt>
                <c:pt idx="28911">
                  <c:v>2373.0468799999981</c:v>
                </c:pt>
                <c:pt idx="28912">
                  <c:v>2373.0468799999981</c:v>
                </c:pt>
                <c:pt idx="28913">
                  <c:v>2373.0468799999981</c:v>
                </c:pt>
                <c:pt idx="28914">
                  <c:v>2373.0468799999981</c:v>
                </c:pt>
                <c:pt idx="28915">
                  <c:v>2373.0468799999981</c:v>
                </c:pt>
                <c:pt idx="28916">
                  <c:v>2373.0468799999981</c:v>
                </c:pt>
                <c:pt idx="28917">
                  <c:v>2373.0468799999981</c:v>
                </c:pt>
                <c:pt idx="28918">
                  <c:v>2373.0468799999981</c:v>
                </c:pt>
                <c:pt idx="28919">
                  <c:v>2373.0468799999981</c:v>
                </c:pt>
                <c:pt idx="28920">
                  <c:v>2373.0468799999981</c:v>
                </c:pt>
                <c:pt idx="28921">
                  <c:v>2373.0468799999981</c:v>
                </c:pt>
                <c:pt idx="28922">
                  <c:v>2373.0468799999981</c:v>
                </c:pt>
                <c:pt idx="28923">
                  <c:v>2373.0468799999981</c:v>
                </c:pt>
                <c:pt idx="28924">
                  <c:v>2373.0468799999981</c:v>
                </c:pt>
                <c:pt idx="28925">
                  <c:v>2373.0468799999981</c:v>
                </c:pt>
                <c:pt idx="28926">
                  <c:v>2373.0468799999981</c:v>
                </c:pt>
                <c:pt idx="28927">
                  <c:v>2373.0468799999981</c:v>
                </c:pt>
                <c:pt idx="28928">
                  <c:v>2373.0468799999981</c:v>
                </c:pt>
                <c:pt idx="28929">
                  <c:v>2373.0468799999981</c:v>
                </c:pt>
                <c:pt idx="28930">
                  <c:v>2375.4882799999987</c:v>
                </c:pt>
                <c:pt idx="28931">
                  <c:v>2373.0468799999981</c:v>
                </c:pt>
                <c:pt idx="28932">
                  <c:v>2373.0468799999981</c:v>
                </c:pt>
                <c:pt idx="28933">
                  <c:v>2373.0468799999981</c:v>
                </c:pt>
                <c:pt idx="28934">
                  <c:v>2373.0468799999981</c:v>
                </c:pt>
                <c:pt idx="28935">
                  <c:v>2373.0468799999981</c:v>
                </c:pt>
                <c:pt idx="28936">
                  <c:v>2373.0468799999981</c:v>
                </c:pt>
                <c:pt idx="28937">
                  <c:v>2373.0468799999981</c:v>
                </c:pt>
                <c:pt idx="28938">
                  <c:v>2373.0468799999981</c:v>
                </c:pt>
                <c:pt idx="28939">
                  <c:v>2373.0468799999981</c:v>
                </c:pt>
                <c:pt idx="28940">
                  <c:v>2373.0468799999981</c:v>
                </c:pt>
                <c:pt idx="28941">
                  <c:v>2373.0468799999981</c:v>
                </c:pt>
                <c:pt idx="28942">
                  <c:v>2373.0468799999981</c:v>
                </c:pt>
                <c:pt idx="28943">
                  <c:v>2373.0468799999981</c:v>
                </c:pt>
                <c:pt idx="28944">
                  <c:v>2373.0468799999981</c:v>
                </c:pt>
                <c:pt idx="28945">
                  <c:v>2373.0468799999981</c:v>
                </c:pt>
                <c:pt idx="28946">
                  <c:v>2373.0468799999981</c:v>
                </c:pt>
                <c:pt idx="28947">
                  <c:v>2373.0468799999981</c:v>
                </c:pt>
                <c:pt idx="28948">
                  <c:v>2373.0468799999981</c:v>
                </c:pt>
                <c:pt idx="28949">
                  <c:v>2373.0468799999981</c:v>
                </c:pt>
                <c:pt idx="28950">
                  <c:v>2373.0468799999981</c:v>
                </c:pt>
                <c:pt idx="28951">
                  <c:v>2373.0468799999981</c:v>
                </c:pt>
                <c:pt idx="28952">
                  <c:v>2373.0468799999981</c:v>
                </c:pt>
                <c:pt idx="28953">
                  <c:v>2373.0468799999981</c:v>
                </c:pt>
                <c:pt idx="28954">
                  <c:v>2373.0468799999981</c:v>
                </c:pt>
                <c:pt idx="28955">
                  <c:v>2373.0468799999981</c:v>
                </c:pt>
                <c:pt idx="28956">
                  <c:v>2373.0468799999981</c:v>
                </c:pt>
                <c:pt idx="28957">
                  <c:v>2375.4882799999987</c:v>
                </c:pt>
                <c:pt idx="28958">
                  <c:v>2373.0468799999981</c:v>
                </c:pt>
                <c:pt idx="28959">
                  <c:v>2373.0468799999981</c:v>
                </c:pt>
                <c:pt idx="28960">
                  <c:v>2373.0468799999981</c:v>
                </c:pt>
                <c:pt idx="28961">
                  <c:v>2373.0468799999981</c:v>
                </c:pt>
                <c:pt idx="28962">
                  <c:v>2373.0468799999981</c:v>
                </c:pt>
                <c:pt idx="28963">
                  <c:v>2373.0468799999981</c:v>
                </c:pt>
                <c:pt idx="28964">
                  <c:v>2373.0468799999981</c:v>
                </c:pt>
                <c:pt idx="28965">
                  <c:v>2373.0468799999981</c:v>
                </c:pt>
                <c:pt idx="28966">
                  <c:v>2373.0468799999981</c:v>
                </c:pt>
                <c:pt idx="28967">
                  <c:v>2373.0468799999981</c:v>
                </c:pt>
                <c:pt idx="28968">
                  <c:v>2373.0468799999981</c:v>
                </c:pt>
                <c:pt idx="28969">
                  <c:v>2373.0468799999981</c:v>
                </c:pt>
                <c:pt idx="28970">
                  <c:v>2373.0468799999981</c:v>
                </c:pt>
                <c:pt idx="28971">
                  <c:v>2373.0468799999981</c:v>
                </c:pt>
                <c:pt idx="28972">
                  <c:v>2373.0468799999981</c:v>
                </c:pt>
                <c:pt idx="28973">
                  <c:v>2373.0468799999981</c:v>
                </c:pt>
                <c:pt idx="28974">
                  <c:v>2375.4882799999987</c:v>
                </c:pt>
                <c:pt idx="28975">
                  <c:v>2373.0468799999981</c:v>
                </c:pt>
                <c:pt idx="28976">
                  <c:v>2373.0468799999981</c:v>
                </c:pt>
                <c:pt idx="28977">
                  <c:v>2373.0468799999981</c:v>
                </c:pt>
                <c:pt idx="28978">
                  <c:v>2373.0468799999981</c:v>
                </c:pt>
                <c:pt idx="28979">
                  <c:v>2373.0468799999981</c:v>
                </c:pt>
                <c:pt idx="28980">
                  <c:v>2373.0468799999981</c:v>
                </c:pt>
                <c:pt idx="28981">
                  <c:v>2373.0468799999981</c:v>
                </c:pt>
                <c:pt idx="28982">
                  <c:v>2373.0468799999981</c:v>
                </c:pt>
                <c:pt idx="28983">
                  <c:v>2373.0468799999981</c:v>
                </c:pt>
                <c:pt idx="28984">
                  <c:v>2373.0468799999981</c:v>
                </c:pt>
                <c:pt idx="28985">
                  <c:v>2373.0468799999981</c:v>
                </c:pt>
                <c:pt idx="28986">
                  <c:v>2373.0468799999981</c:v>
                </c:pt>
                <c:pt idx="28987">
                  <c:v>2373.0468799999981</c:v>
                </c:pt>
                <c:pt idx="28988">
                  <c:v>2373.0468799999981</c:v>
                </c:pt>
                <c:pt idx="28989">
                  <c:v>2373.0468799999981</c:v>
                </c:pt>
                <c:pt idx="28990">
                  <c:v>2373.0468799999981</c:v>
                </c:pt>
                <c:pt idx="28991">
                  <c:v>2373.0468799999981</c:v>
                </c:pt>
                <c:pt idx="28992">
                  <c:v>2373.0468799999981</c:v>
                </c:pt>
                <c:pt idx="28993">
                  <c:v>2373.0468799999981</c:v>
                </c:pt>
                <c:pt idx="28994">
                  <c:v>2373.0468799999981</c:v>
                </c:pt>
                <c:pt idx="28995">
                  <c:v>2373.0468799999981</c:v>
                </c:pt>
                <c:pt idx="28996">
                  <c:v>2373.0468799999981</c:v>
                </c:pt>
                <c:pt idx="28997">
                  <c:v>2373.0468799999981</c:v>
                </c:pt>
                <c:pt idx="28998">
                  <c:v>2373.0468799999981</c:v>
                </c:pt>
                <c:pt idx="28999">
                  <c:v>2373.0468799999981</c:v>
                </c:pt>
                <c:pt idx="29000">
                  <c:v>2373.0468799999981</c:v>
                </c:pt>
                <c:pt idx="29001">
                  <c:v>2373.0468799999981</c:v>
                </c:pt>
                <c:pt idx="29002">
                  <c:v>2373.0468799999981</c:v>
                </c:pt>
                <c:pt idx="29003">
                  <c:v>2373.0468799999981</c:v>
                </c:pt>
                <c:pt idx="29004">
                  <c:v>2373.0468799999981</c:v>
                </c:pt>
                <c:pt idx="29005">
                  <c:v>2373.0468799999981</c:v>
                </c:pt>
                <c:pt idx="29006">
                  <c:v>2373.0468799999981</c:v>
                </c:pt>
                <c:pt idx="29007">
                  <c:v>2373.0468799999981</c:v>
                </c:pt>
                <c:pt idx="29008">
                  <c:v>2373.0468799999981</c:v>
                </c:pt>
                <c:pt idx="29009">
                  <c:v>2373.0468799999981</c:v>
                </c:pt>
                <c:pt idx="29010">
                  <c:v>2373.0468799999981</c:v>
                </c:pt>
                <c:pt idx="29011">
                  <c:v>2373.0468799999981</c:v>
                </c:pt>
                <c:pt idx="29012">
                  <c:v>2373.0468799999981</c:v>
                </c:pt>
                <c:pt idx="29013">
                  <c:v>2373.0468799999981</c:v>
                </c:pt>
                <c:pt idx="29014">
                  <c:v>2373.0468799999981</c:v>
                </c:pt>
                <c:pt idx="29015">
                  <c:v>2373.0468799999981</c:v>
                </c:pt>
                <c:pt idx="29016">
                  <c:v>2373.0468799999981</c:v>
                </c:pt>
                <c:pt idx="29017">
                  <c:v>2373.0468799999981</c:v>
                </c:pt>
                <c:pt idx="29018">
                  <c:v>2373.0468799999981</c:v>
                </c:pt>
                <c:pt idx="29019">
                  <c:v>2373.0468799999981</c:v>
                </c:pt>
                <c:pt idx="29020">
                  <c:v>2373.0468799999981</c:v>
                </c:pt>
                <c:pt idx="29021">
                  <c:v>2373.0468799999981</c:v>
                </c:pt>
                <c:pt idx="29022">
                  <c:v>2373.0468799999981</c:v>
                </c:pt>
                <c:pt idx="29023">
                  <c:v>2373.0468799999981</c:v>
                </c:pt>
                <c:pt idx="29024">
                  <c:v>2373.0468799999981</c:v>
                </c:pt>
                <c:pt idx="29025">
                  <c:v>2373.0468799999981</c:v>
                </c:pt>
                <c:pt idx="29026">
                  <c:v>2373.0468799999981</c:v>
                </c:pt>
                <c:pt idx="29027">
                  <c:v>2373.0468799999981</c:v>
                </c:pt>
                <c:pt idx="29028">
                  <c:v>2373.0468799999981</c:v>
                </c:pt>
                <c:pt idx="29029">
                  <c:v>2373.0468799999981</c:v>
                </c:pt>
                <c:pt idx="29030">
                  <c:v>2373.0468799999981</c:v>
                </c:pt>
                <c:pt idx="29031">
                  <c:v>2373.0468799999981</c:v>
                </c:pt>
                <c:pt idx="29032">
                  <c:v>2373.0468799999981</c:v>
                </c:pt>
                <c:pt idx="29033">
                  <c:v>2373.0468799999981</c:v>
                </c:pt>
                <c:pt idx="29034">
                  <c:v>2373.0468799999981</c:v>
                </c:pt>
                <c:pt idx="29035">
                  <c:v>2373.0468799999981</c:v>
                </c:pt>
                <c:pt idx="29036">
                  <c:v>2373.0468799999981</c:v>
                </c:pt>
                <c:pt idx="29037">
                  <c:v>2373.0468799999981</c:v>
                </c:pt>
                <c:pt idx="29038">
                  <c:v>2373.0468799999981</c:v>
                </c:pt>
                <c:pt idx="29039">
                  <c:v>2373.0468799999981</c:v>
                </c:pt>
                <c:pt idx="29040">
                  <c:v>2373.0468799999981</c:v>
                </c:pt>
                <c:pt idx="29041">
                  <c:v>2373.0468799999981</c:v>
                </c:pt>
                <c:pt idx="29042">
                  <c:v>2373.0468799999981</c:v>
                </c:pt>
                <c:pt idx="29043">
                  <c:v>2373.0468799999981</c:v>
                </c:pt>
                <c:pt idx="29044">
                  <c:v>2373.0468799999981</c:v>
                </c:pt>
                <c:pt idx="29045">
                  <c:v>2373.0468799999981</c:v>
                </c:pt>
                <c:pt idx="29046">
                  <c:v>2373.0468799999981</c:v>
                </c:pt>
                <c:pt idx="29047">
                  <c:v>2373.0468799999981</c:v>
                </c:pt>
                <c:pt idx="29048">
                  <c:v>2373.0468799999981</c:v>
                </c:pt>
                <c:pt idx="29049">
                  <c:v>2373.0468799999981</c:v>
                </c:pt>
                <c:pt idx="29050">
                  <c:v>2373.0468799999981</c:v>
                </c:pt>
                <c:pt idx="29051">
                  <c:v>2373.0468799999981</c:v>
                </c:pt>
                <c:pt idx="29052">
                  <c:v>2373.0468799999981</c:v>
                </c:pt>
                <c:pt idx="29053">
                  <c:v>2373.0468799999981</c:v>
                </c:pt>
                <c:pt idx="29054">
                  <c:v>2373.0468799999981</c:v>
                </c:pt>
                <c:pt idx="29055">
                  <c:v>2373.0468799999981</c:v>
                </c:pt>
                <c:pt idx="29056">
                  <c:v>2373.0468799999981</c:v>
                </c:pt>
                <c:pt idx="29057">
                  <c:v>2373.0468799999981</c:v>
                </c:pt>
                <c:pt idx="29058">
                  <c:v>2373.0468799999981</c:v>
                </c:pt>
                <c:pt idx="29059">
                  <c:v>2373.0468799999981</c:v>
                </c:pt>
                <c:pt idx="29060">
                  <c:v>2373.0468799999981</c:v>
                </c:pt>
                <c:pt idx="29061">
                  <c:v>2373.0468799999981</c:v>
                </c:pt>
                <c:pt idx="29062">
                  <c:v>2373.0468799999981</c:v>
                </c:pt>
                <c:pt idx="29063">
                  <c:v>2373.0468799999981</c:v>
                </c:pt>
                <c:pt idx="29064">
                  <c:v>2373.0468799999981</c:v>
                </c:pt>
                <c:pt idx="29065">
                  <c:v>2373.0468799999981</c:v>
                </c:pt>
                <c:pt idx="29066">
                  <c:v>2373.0468799999981</c:v>
                </c:pt>
                <c:pt idx="29067">
                  <c:v>2373.0468799999981</c:v>
                </c:pt>
                <c:pt idx="29068">
                  <c:v>2373.0468799999981</c:v>
                </c:pt>
                <c:pt idx="29069">
                  <c:v>2373.0468799999981</c:v>
                </c:pt>
                <c:pt idx="29070">
                  <c:v>2373.0468799999981</c:v>
                </c:pt>
                <c:pt idx="29071">
                  <c:v>2373.0468799999981</c:v>
                </c:pt>
                <c:pt idx="29072">
                  <c:v>2373.0468799999981</c:v>
                </c:pt>
                <c:pt idx="29073">
                  <c:v>2373.0468799999981</c:v>
                </c:pt>
                <c:pt idx="29074">
                  <c:v>2373.0468799999981</c:v>
                </c:pt>
                <c:pt idx="29075">
                  <c:v>2373.0468799999981</c:v>
                </c:pt>
                <c:pt idx="29076">
                  <c:v>2373.0468799999981</c:v>
                </c:pt>
                <c:pt idx="29077">
                  <c:v>2373.0468799999981</c:v>
                </c:pt>
                <c:pt idx="29078">
                  <c:v>2373.0468799999981</c:v>
                </c:pt>
                <c:pt idx="29079">
                  <c:v>2373.0468799999981</c:v>
                </c:pt>
                <c:pt idx="29080">
                  <c:v>2373.0468799999981</c:v>
                </c:pt>
                <c:pt idx="29081">
                  <c:v>2373.0468799999981</c:v>
                </c:pt>
                <c:pt idx="29082">
                  <c:v>2373.0468799999981</c:v>
                </c:pt>
                <c:pt idx="29083">
                  <c:v>2373.0468799999981</c:v>
                </c:pt>
                <c:pt idx="29084">
                  <c:v>2373.0468799999981</c:v>
                </c:pt>
                <c:pt idx="29085">
                  <c:v>2373.0468799999981</c:v>
                </c:pt>
                <c:pt idx="29086">
                  <c:v>2373.0468799999981</c:v>
                </c:pt>
                <c:pt idx="29087">
                  <c:v>2373.0468799999981</c:v>
                </c:pt>
                <c:pt idx="29088">
                  <c:v>2373.0468799999981</c:v>
                </c:pt>
                <c:pt idx="29089">
                  <c:v>2373.0468799999981</c:v>
                </c:pt>
                <c:pt idx="29090">
                  <c:v>2373.0468799999981</c:v>
                </c:pt>
                <c:pt idx="29091">
                  <c:v>2373.0468799999981</c:v>
                </c:pt>
                <c:pt idx="29092">
                  <c:v>2370.60547</c:v>
                </c:pt>
                <c:pt idx="29093">
                  <c:v>2373.0468799999981</c:v>
                </c:pt>
                <c:pt idx="29094">
                  <c:v>2373.0468799999981</c:v>
                </c:pt>
                <c:pt idx="29095">
                  <c:v>2373.0468799999981</c:v>
                </c:pt>
                <c:pt idx="29096">
                  <c:v>2370.60547</c:v>
                </c:pt>
                <c:pt idx="29097">
                  <c:v>2373.0468799999981</c:v>
                </c:pt>
                <c:pt idx="29098">
                  <c:v>2373.0468799999981</c:v>
                </c:pt>
                <c:pt idx="29099">
                  <c:v>2373.0468799999981</c:v>
                </c:pt>
                <c:pt idx="29100">
                  <c:v>2373.0468799999981</c:v>
                </c:pt>
                <c:pt idx="29101">
                  <c:v>2373.0468799999981</c:v>
                </c:pt>
                <c:pt idx="29102">
                  <c:v>2373.0468799999981</c:v>
                </c:pt>
                <c:pt idx="29103">
                  <c:v>2373.0468799999981</c:v>
                </c:pt>
                <c:pt idx="29104">
                  <c:v>2373.0468799999981</c:v>
                </c:pt>
                <c:pt idx="29105">
                  <c:v>2373.0468799999981</c:v>
                </c:pt>
                <c:pt idx="29106">
                  <c:v>2373.0468799999981</c:v>
                </c:pt>
                <c:pt idx="29107">
                  <c:v>2373.0468799999981</c:v>
                </c:pt>
                <c:pt idx="29108">
                  <c:v>2373.0468799999981</c:v>
                </c:pt>
                <c:pt idx="29109">
                  <c:v>2373.0468799999981</c:v>
                </c:pt>
                <c:pt idx="29110">
                  <c:v>2373.0468799999981</c:v>
                </c:pt>
                <c:pt idx="29111">
                  <c:v>2373.0468799999981</c:v>
                </c:pt>
                <c:pt idx="29112">
                  <c:v>2373.0468799999981</c:v>
                </c:pt>
                <c:pt idx="29113">
                  <c:v>2373.0468799999981</c:v>
                </c:pt>
                <c:pt idx="29114">
                  <c:v>2373.0468799999981</c:v>
                </c:pt>
                <c:pt idx="29115">
                  <c:v>2373.0468799999981</c:v>
                </c:pt>
                <c:pt idx="29116">
                  <c:v>2373.0468799999981</c:v>
                </c:pt>
                <c:pt idx="29117">
                  <c:v>2373.0468799999981</c:v>
                </c:pt>
                <c:pt idx="29118">
                  <c:v>2373.0468799999981</c:v>
                </c:pt>
                <c:pt idx="29119">
                  <c:v>2373.0468799999981</c:v>
                </c:pt>
                <c:pt idx="29120">
                  <c:v>2375.4882799999987</c:v>
                </c:pt>
                <c:pt idx="29121">
                  <c:v>2373.0468799999981</c:v>
                </c:pt>
                <c:pt idx="29122">
                  <c:v>2373.0468799999981</c:v>
                </c:pt>
                <c:pt idx="29123">
                  <c:v>2373.0468799999981</c:v>
                </c:pt>
                <c:pt idx="29124">
                  <c:v>2373.0468799999981</c:v>
                </c:pt>
                <c:pt idx="29125">
                  <c:v>2373.0468799999981</c:v>
                </c:pt>
                <c:pt idx="29126">
                  <c:v>2373.0468799999981</c:v>
                </c:pt>
                <c:pt idx="29127">
                  <c:v>2373.0468799999981</c:v>
                </c:pt>
                <c:pt idx="29128">
                  <c:v>2373.0468799999981</c:v>
                </c:pt>
                <c:pt idx="29129">
                  <c:v>2373.0468799999981</c:v>
                </c:pt>
                <c:pt idx="29130">
                  <c:v>2373.0468799999981</c:v>
                </c:pt>
                <c:pt idx="29131">
                  <c:v>2373.0468799999981</c:v>
                </c:pt>
                <c:pt idx="29132">
                  <c:v>2373.0468799999981</c:v>
                </c:pt>
                <c:pt idx="29133">
                  <c:v>2373.0468799999981</c:v>
                </c:pt>
                <c:pt idx="29134">
                  <c:v>2373.0468799999981</c:v>
                </c:pt>
                <c:pt idx="29135">
                  <c:v>2373.0468799999981</c:v>
                </c:pt>
                <c:pt idx="29136">
                  <c:v>2373.0468799999981</c:v>
                </c:pt>
                <c:pt idx="29137">
                  <c:v>2373.0468799999981</c:v>
                </c:pt>
                <c:pt idx="29138">
                  <c:v>2373.0468799999981</c:v>
                </c:pt>
                <c:pt idx="29139">
                  <c:v>2373.0468799999981</c:v>
                </c:pt>
                <c:pt idx="29140">
                  <c:v>2373.0468799999981</c:v>
                </c:pt>
                <c:pt idx="29141">
                  <c:v>2373.0468799999981</c:v>
                </c:pt>
                <c:pt idx="29142">
                  <c:v>2373.0468799999981</c:v>
                </c:pt>
                <c:pt idx="29143">
                  <c:v>2373.0468799999981</c:v>
                </c:pt>
                <c:pt idx="29144">
                  <c:v>2373.0468799999981</c:v>
                </c:pt>
                <c:pt idx="29145">
                  <c:v>2373.0468799999981</c:v>
                </c:pt>
                <c:pt idx="29146">
                  <c:v>2373.0468799999981</c:v>
                </c:pt>
                <c:pt idx="29147">
                  <c:v>2373.0468799999981</c:v>
                </c:pt>
                <c:pt idx="29148">
                  <c:v>2373.0468799999981</c:v>
                </c:pt>
                <c:pt idx="29149">
                  <c:v>2373.0468799999981</c:v>
                </c:pt>
                <c:pt idx="29150">
                  <c:v>2373.0468799999981</c:v>
                </c:pt>
                <c:pt idx="29151">
                  <c:v>2373.0468799999981</c:v>
                </c:pt>
                <c:pt idx="29152">
                  <c:v>2373.0468799999981</c:v>
                </c:pt>
                <c:pt idx="29153">
                  <c:v>2373.0468799999981</c:v>
                </c:pt>
                <c:pt idx="29154">
                  <c:v>2373.0468799999981</c:v>
                </c:pt>
                <c:pt idx="29155">
                  <c:v>2373.0468799999981</c:v>
                </c:pt>
                <c:pt idx="29156">
                  <c:v>2373.0468799999981</c:v>
                </c:pt>
                <c:pt idx="29157">
                  <c:v>2373.0468799999981</c:v>
                </c:pt>
                <c:pt idx="29158">
                  <c:v>2373.0468799999981</c:v>
                </c:pt>
                <c:pt idx="29159">
                  <c:v>2373.0468799999981</c:v>
                </c:pt>
                <c:pt idx="29160">
                  <c:v>2373.0468799999981</c:v>
                </c:pt>
                <c:pt idx="29161">
                  <c:v>2373.0468799999981</c:v>
                </c:pt>
                <c:pt idx="29162">
                  <c:v>2373.0468799999981</c:v>
                </c:pt>
                <c:pt idx="29163">
                  <c:v>2373.0468799999981</c:v>
                </c:pt>
                <c:pt idx="29164">
                  <c:v>2373.0468799999981</c:v>
                </c:pt>
                <c:pt idx="29165">
                  <c:v>2373.0468799999981</c:v>
                </c:pt>
                <c:pt idx="29166">
                  <c:v>2373.0468799999981</c:v>
                </c:pt>
                <c:pt idx="29167">
                  <c:v>2373.0468799999981</c:v>
                </c:pt>
                <c:pt idx="29168">
                  <c:v>2373.0468799999981</c:v>
                </c:pt>
                <c:pt idx="29169">
                  <c:v>2373.0468799999981</c:v>
                </c:pt>
                <c:pt idx="29170">
                  <c:v>2373.0468799999981</c:v>
                </c:pt>
                <c:pt idx="29171">
                  <c:v>2373.0468799999981</c:v>
                </c:pt>
                <c:pt idx="29172">
                  <c:v>2373.0468799999981</c:v>
                </c:pt>
                <c:pt idx="29173">
                  <c:v>2373.0468799999981</c:v>
                </c:pt>
                <c:pt idx="29174">
                  <c:v>2373.0468799999981</c:v>
                </c:pt>
                <c:pt idx="29175">
                  <c:v>2373.0468799999981</c:v>
                </c:pt>
                <c:pt idx="29176">
                  <c:v>2373.0468799999981</c:v>
                </c:pt>
                <c:pt idx="29177">
                  <c:v>2373.0468799999981</c:v>
                </c:pt>
                <c:pt idx="29178">
                  <c:v>2373.0468799999981</c:v>
                </c:pt>
                <c:pt idx="29179">
                  <c:v>2373.0468799999981</c:v>
                </c:pt>
                <c:pt idx="29180">
                  <c:v>2373.0468799999981</c:v>
                </c:pt>
                <c:pt idx="29181">
                  <c:v>2373.0468799999981</c:v>
                </c:pt>
                <c:pt idx="29182">
                  <c:v>2373.0468799999981</c:v>
                </c:pt>
                <c:pt idx="29183">
                  <c:v>2373.0468799999981</c:v>
                </c:pt>
                <c:pt idx="29184">
                  <c:v>2373.0468799999981</c:v>
                </c:pt>
                <c:pt idx="29185">
                  <c:v>2373.0468799999981</c:v>
                </c:pt>
                <c:pt idx="29186">
                  <c:v>2373.0468799999981</c:v>
                </c:pt>
                <c:pt idx="29187">
                  <c:v>2373.0468799999981</c:v>
                </c:pt>
                <c:pt idx="29188">
                  <c:v>2373.0468799999981</c:v>
                </c:pt>
                <c:pt idx="29189">
                  <c:v>2373.0468799999981</c:v>
                </c:pt>
                <c:pt idx="29190">
                  <c:v>2373.0468799999981</c:v>
                </c:pt>
                <c:pt idx="29191">
                  <c:v>2373.0468799999981</c:v>
                </c:pt>
                <c:pt idx="29192">
                  <c:v>2373.0468799999981</c:v>
                </c:pt>
                <c:pt idx="29193">
                  <c:v>2373.0468799999981</c:v>
                </c:pt>
                <c:pt idx="29194">
                  <c:v>2373.0468799999981</c:v>
                </c:pt>
                <c:pt idx="29195">
                  <c:v>2373.0468799999981</c:v>
                </c:pt>
                <c:pt idx="29196">
                  <c:v>2373.0468799999981</c:v>
                </c:pt>
                <c:pt idx="29197">
                  <c:v>2373.0468799999981</c:v>
                </c:pt>
                <c:pt idx="29198">
                  <c:v>2373.0468799999981</c:v>
                </c:pt>
                <c:pt idx="29199">
                  <c:v>2373.0468799999981</c:v>
                </c:pt>
                <c:pt idx="29200">
                  <c:v>2370.60547</c:v>
                </c:pt>
                <c:pt idx="29201">
                  <c:v>2373.0468799999981</c:v>
                </c:pt>
                <c:pt idx="29202">
                  <c:v>2373.0468799999981</c:v>
                </c:pt>
                <c:pt idx="29203">
                  <c:v>2373.0468799999981</c:v>
                </c:pt>
                <c:pt idx="29204">
                  <c:v>2373.0468799999981</c:v>
                </c:pt>
                <c:pt idx="29205">
                  <c:v>2373.0468799999981</c:v>
                </c:pt>
                <c:pt idx="29206">
                  <c:v>2373.0468799999981</c:v>
                </c:pt>
                <c:pt idx="29207">
                  <c:v>2373.0468799999981</c:v>
                </c:pt>
                <c:pt idx="29208">
                  <c:v>2373.0468799999981</c:v>
                </c:pt>
                <c:pt idx="29209">
                  <c:v>2373.0468799999981</c:v>
                </c:pt>
                <c:pt idx="29210">
                  <c:v>2373.0468799999981</c:v>
                </c:pt>
                <c:pt idx="29211">
                  <c:v>2373.0468799999981</c:v>
                </c:pt>
                <c:pt idx="29212">
                  <c:v>2373.0468799999981</c:v>
                </c:pt>
                <c:pt idx="29213">
                  <c:v>2373.0468799999981</c:v>
                </c:pt>
                <c:pt idx="29214">
                  <c:v>2373.0468799999981</c:v>
                </c:pt>
                <c:pt idx="29215">
                  <c:v>2373.0468799999981</c:v>
                </c:pt>
                <c:pt idx="29216">
                  <c:v>2373.0468799999981</c:v>
                </c:pt>
                <c:pt idx="29217">
                  <c:v>2373.0468799999981</c:v>
                </c:pt>
                <c:pt idx="29218">
                  <c:v>2373.0468799999981</c:v>
                </c:pt>
                <c:pt idx="29219">
                  <c:v>2373.0468799999981</c:v>
                </c:pt>
                <c:pt idx="29220">
                  <c:v>2373.0468799999981</c:v>
                </c:pt>
                <c:pt idx="29221">
                  <c:v>2373.0468799999981</c:v>
                </c:pt>
                <c:pt idx="29222">
                  <c:v>2373.0468799999981</c:v>
                </c:pt>
                <c:pt idx="29223">
                  <c:v>2373.0468799999981</c:v>
                </c:pt>
                <c:pt idx="29224">
                  <c:v>2373.0468799999981</c:v>
                </c:pt>
                <c:pt idx="29225">
                  <c:v>2373.0468799999981</c:v>
                </c:pt>
                <c:pt idx="29226">
                  <c:v>2373.0468799999981</c:v>
                </c:pt>
                <c:pt idx="29227">
                  <c:v>2373.0468799999981</c:v>
                </c:pt>
                <c:pt idx="29228">
                  <c:v>2373.0468799999981</c:v>
                </c:pt>
                <c:pt idx="29229">
                  <c:v>2373.0468799999981</c:v>
                </c:pt>
                <c:pt idx="29230">
                  <c:v>2373.0468799999981</c:v>
                </c:pt>
                <c:pt idx="29231">
                  <c:v>2373.0468799999981</c:v>
                </c:pt>
                <c:pt idx="29232">
                  <c:v>2373.0468799999981</c:v>
                </c:pt>
                <c:pt idx="29233">
                  <c:v>2373.0468799999981</c:v>
                </c:pt>
                <c:pt idx="29234">
                  <c:v>2373.0468799999981</c:v>
                </c:pt>
                <c:pt idx="29235">
                  <c:v>2373.0468799999981</c:v>
                </c:pt>
                <c:pt idx="29236">
                  <c:v>2373.0468799999981</c:v>
                </c:pt>
                <c:pt idx="29237">
                  <c:v>2373.0468799999981</c:v>
                </c:pt>
                <c:pt idx="29238">
                  <c:v>2373.0468799999981</c:v>
                </c:pt>
                <c:pt idx="29239">
                  <c:v>2373.0468799999981</c:v>
                </c:pt>
                <c:pt idx="29240">
                  <c:v>2373.0468799999981</c:v>
                </c:pt>
                <c:pt idx="29241">
                  <c:v>2373.0468799999981</c:v>
                </c:pt>
                <c:pt idx="29242">
                  <c:v>2373.0468799999981</c:v>
                </c:pt>
                <c:pt idx="29243">
                  <c:v>2373.0468799999981</c:v>
                </c:pt>
                <c:pt idx="29244">
                  <c:v>2373.0468799999981</c:v>
                </c:pt>
                <c:pt idx="29245">
                  <c:v>2373.0468799999981</c:v>
                </c:pt>
                <c:pt idx="29246">
                  <c:v>2373.0468799999981</c:v>
                </c:pt>
                <c:pt idx="29247">
                  <c:v>2373.0468799999981</c:v>
                </c:pt>
                <c:pt idx="29248">
                  <c:v>2373.0468799999981</c:v>
                </c:pt>
                <c:pt idx="29249">
                  <c:v>2373.0468799999981</c:v>
                </c:pt>
                <c:pt idx="29250">
                  <c:v>2373.0468799999981</c:v>
                </c:pt>
                <c:pt idx="29251">
                  <c:v>2370.60547</c:v>
                </c:pt>
                <c:pt idx="29252">
                  <c:v>2373.0468799999981</c:v>
                </c:pt>
                <c:pt idx="29253">
                  <c:v>2373.0468799999981</c:v>
                </c:pt>
                <c:pt idx="29254">
                  <c:v>2373.0468799999981</c:v>
                </c:pt>
                <c:pt idx="29255">
                  <c:v>2373.0468799999981</c:v>
                </c:pt>
                <c:pt idx="29256">
                  <c:v>2373.0468799999981</c:v>
                </c:pt>
                <c:pt idx="29257">
                  <c:v>2373.0468799999981</c:v>
                </c:pt>
                <c:pt idx="29258">
                  <c:v>2373.0468799999981</c:v>
                </c:pt>
                <c:pt idx="29259">
                  <c:v>2373.0468799999981</c:v>
                </c:pt>
                <c:pt idx="29260">
                  <c:v>2373.0468799999981</c:v>
                </c:pt>
                <c:pt idx="29261">
                  <c:v>2373.0468799999981</c:v>
                </c:pt>
                <c:pt idx="29262">
                  <c:v>2373.0468799999981</c:v>
                </c:pt>
                <c:pt idx="29263">
                  <c:v>2373.0468799999981</c:v>
                </c:pt>
                <c:pt idx="29264">
                  <c:v>2373.0468799999981</c:v>
                </c:pt>
                <c:pt idx="29265">
                  <c:v>2373.0468799999981</c:v>
                </c:pt>
                <c:pt idx="29266">
                  <c:v>2373.0468799999981</c:v>
                </c:pt>
                <c:pt idx="29267">
                  <c:v>2373.0468799999981</c:v>
                </c:pt>
                <c:pt idx="29268">
                  <c:v>2373.0468799999981</c:v>
                </c:pt>
                <c:pt idx="29269">
                  <c:v>2373.0468799999981</c:v>
                </c:pt>
                <c:pt idx="29270">
                  <c:v>2373.0468799999981</c:v>
                </c:pt>
                <c:pt idx="29271">
                  <c:v>2373.0468799999981</c:v>
                </c:pt>
                <c:pt idx="29272">
                  <c:v>2373.0468799999981</c:v>
                </c:pt>
                <c:pt idx="29273">
                  <c:v>2373.0468799999981</c:v>
                </c:pt>
                <c:pt idx="29274">
                  <c:v>2373.0468799999981</c:v>
                </c:pt>
                <c:pt idx="29275">
                  <c:v>2373.0468799999981</c:v>
                </c:pt>
                <c:pt idx="29276">
                  <c:v>2373.0468799999981</c:v>
                </c:pt>
                <c:pt idx="29277">
                  <c:v>2373.0468799999981</c:v>
                </c:pt>
                <c:pt idx="29278">
                  <c:v>2373.0468799999981</c:v>
                </c:pt>
                <c:pt idx="29279">
                  <c:v>2373.0468799999981</c:v>
                </c:pt>
                <c:pt idx="29280">
                  <c:v>2373.0468799999981</c:v>
                </c:pt>
                <c:pt idx="29281">
                  <c:v>2373.0468799999981</c:v>
                </c:pt>
                <c:pt idx="29282">
                  <c:v>2373.0468799999981</c:v>
                </c:pt>
                <c:pt idx="29283">
                  <c:v>2373.0468799999981</c:v>
                </c:pt>
                <c:pt idx="29284">
                  <c:v>2373.0468799999981</c:v>
                </c:pt>
                <c:pt idx="29285">
                  <c:v>2373.0468799999981</c:v>
                </c:pt>
                <c:pt idx="29286">
                  <c:v>2373.0468799999981</c:v>
                </c:pt>
                <c:pt idx="29287">
                  <c:v>2373.0468799999981</c:v>
                </c:pt>
                <c:pt idx="29288">
                  <c:v>2373.0468799999981</c:v>
                </c:pt>
                <c:pt idx="29289">
                  <c:v>2373.0468799999981</c:v>
                </c:pt>
                <c:pt idx="29290">
                  <c:v>2373.0468799999981</c:v>
                </c:pt>
                <c:pt idx="29291">
                  <c:v>2373.0468799999981</c:v>
                </c:pt>
                <c:pt idx="29292">
                  <c:v>2373.0468799999981</c:v>
                </c:pt>
                <c:pt idx="29293">
                  <c:v>2373.0468799999981</c:v>
                </c:pt>
                <c:pt idx="29294">
                  <c:v>2373.0468799999981</c:v>
                </c:pt>
                <c:pt idx="29295">
                  <c:v>2373.0468799999981</c:v>
                </c:pt>
                <c:pt idx="29296">
                  <c:v>2373.0468799999981</c:v>
                </c:pt>
                <c:pt idx="29297">
                  <c:v>2373.0468799999981</c:v>
                </c:pt>
                <c:pt idx="29298">
                  <c:v>2373.0468799999981</c:v>
                </c:pt>
                <c:pt idx="29299">
                  <c:v>2373.0468799999981</c:v>
                </c:pt>
                <c:pt idx="29300">
                  <c:v>2373.0468799999981</c:v>
                </c:pt>
                <c:pt idx="29301">
                  <c:v>2373.0468799999981</c:v>
                </c:pt>
                <c:pt idx="29302">
                  <c:v>2373.0468799999981</c:v>
                </c:pt>
                <c:pt idx="29303">
                  <c:v>2373.0468799999981</c:v>
                </c:pt>
                <c:pt idx="29304">
                  <c:v>2373.0468799999981</c:v>
                </c:pt>
                <c:pt idx="29305">
                  <c:v>2373.0468799999981</c:v>
                </c:pt>
                <c:pt idx="29306">
                  <c:v>2373.0468799999981</c:v>
                </c:pt>
                <c:pt idx="29307">
                  <c:v>2370.60547</c:v>
                </c:pt>
                <c:pt idx="29308">
                  <c:v>2373.0468799999981</c:v>
                </c:pt>
                <c:pt idx="29309">
                  <c:v>2373.0468799999981</c:v>
                </c:pt>
                <c:pt idx="29310">
                  <c:v>2373.0468799999981</c:v>
                </c:pt>
                <c:pt idx="29311">
                  <c:v>2373.0468799999981</c:v>
                </c:pt>
                <c:pt idx="29312">
                  <c:v>2373.0468799999981</c:v>
                </c:pt>
                <c:pt idx="29313">
                  <c:v>2373.0468799999981</c:v>
                </c:pt>
                <c:pt idx="29314">
                  <c:v>2373.0468799999981</c:v>
                </c:pt>
                <c:pt idx="29315">
                  <c:v>2373.0468799999981</c:v>
                </c:pt>
                <c:pt idx="29316">
                  <c:v>2373.0468799999981</c:v>
                </c:pt>
                <c:pt idx="29317">
                  <c:v>2373.0468799999981</c:v>
                </c:pt>
                <c:pt idx="29318">
                  <c:v>2373.0468799999981</c:v>
                </c:pt>
                <c:pt idx="29319">
                  <c:v>2373.0468799999981</c:v>
                </c:pt>
                <c:pt idx="29320">
                  <c:v>2373.0468799999981</c:v>
                </c:pt>
                <c:pt idx="29321">
                  <c:v>2373.0468799999981</c:v>
                </c:pt>
                <c:pt idx="29322">
                  <c:v>2373.0468799999981</c:v>
                </c:pt>
                <c:pt idx="29323">
                  <c:v>2373.0468799999981</c:v>
                </c:pt>
                <c:pt idx="29324">
                  <c:v>2373.0468799999981</c:v>
                </c:pt>
                <c:pt idx="29325">
                  <c:v>2373.0468799999981</c:v>
                </c:pt>
                <c:pt idx="29326">
                  <c:v>2373.0468799999981</c:v>
                </c:pt>
                <c:pt idx="29327">
                  <c:v>2373.0468799999981</c:v>
                </c:pt>
                <c:pt idx="29328">
                  <c:v>2373.0468799999981</c:v>
                </c:pt>
                <c:pt idx="29329">
                  <c:v>2373.0468799999981</c:v>
                </c:pt>
                <c:pt idx="29330">
                  <c:v>2373.0468799999981</c:v>
                </c:pt>
                <c:pt idx="29331">
                  <c:v>2373.0468799999981</c:v>
                </c:pt>
                <c:pt idx="29332">
                  <c:v>2373.0468799999981</c:v>
                </c:pt>
                <c:pt idx="29333">
                  <c:v>2373.0468799999981</c:v>
                </c:pt>
                <c:pt idx="29334">
                  <c:v>2373.0468799999981</c:v>
                </c:pt>
                <c:pt idx="29335">
                  <c:v>2373.0468799999981</c:v>
                </c:pt>
                <c:pt idx="29336">
                  <c:v>2370.60547</c:v>
                </c:pt>
                <c:pt idx="29337">
                  <c:v>2373.0468799999981</c:v>
                </c:pt>
                <c:pt idx="29338">
                  <c:v>2373.0468799999981</c:v>
                </c:pt>
                <c:pt idx="29339">
                  <c:v>2373.0468799999981</c:v>
                </c:pt>
                <c:pt idx="29340">
                  <c:v>2373.0468799999981</c:v>
                </c:pt>
                <c:pt idx="29341">
                  <c:v>2373.0468799999981</c:v>
                </c:pt>
                <c:pt idx="29342">
                  <c:v>2370.60547</c:v>
                </c:pt>
                <c:pt idx="29343">
                  <c:v>2373.0468799999981</c:v>
                </c:pt>
                <c:pt idx="29344">
                  <c:v>2373.0468799999981</c:v>
                </c:pt>
                <c:pt idx="29345">
                  <c:v>2373.0468799999981</c:v>
                </c:pt>
                <c:pt idx="29346">
                  <c:v>2373.0468799999981</c:v>
                </c:pt>
                <c:pt idx="29347">
                  <c:v>2373.0468799999981</c:v>
                </c:pt>
                <c:pt idx="29348">
                  <c:v>2373.0468799999981</c:v>
                </c:pt>
                <c:pt idx="29349">
                  <c:v>2373.0468799999981</c:v>
                </c:pt>
                <c:pt idx="29350">
                  <c:v>2370.60547</c:v>
                </c:pt>
                <c:pt idx="29351">
                  <c:v>2373.0468799999981</c:v>
                </c:pt>
                <c:pt idx="29352">
                  <c:v>2373.0468799999981</c:v>
                </c:pt>
                <c:pt idx="29353">
                  <c:v>2373.0468799999981</c:v>
                </c:pt>
                <c:pt idx="29354">
                  <c:v>2373.0468799999981</c:v>
                </c:pt>
                <c:pt idx="29355">
                  <c:v>2373.0468799999981</c:v>
                </c:pt>
                <c:pt idx="29356">
                  <c:v>2373.0468799999981</c:v>
                </c:pt>
                <c:pt idx="29357">
                  <c:v>2373.0468799999981</c:v>
                </c:pt>
                <c:pt idx="29358">
                  <c:v>2373.0468799999981</c:v>
                </c:pt>
                <c:pt idx="29359">
                  <c:v>2373.0468799999981</c:v>
                </c:pt>
                <c:pt idx="29360">
                  <c:v>2373.0468799999981</c:v>
                </c:pt>
                <c:pt idx="29361">
                  <c:v>2373.0468799999981</c:v>
                </c:pt>
                <c:pt idx="29362">
                  <c:v>2373.0468799999981</c:v>
                </c:pt>
                <c:pt idx="29363">
                  <c:v>2373.0468799999981</c:v>
                </c:pt>
                <c:pt idx="29364">
                  <c:v>2373.0468799999981</c:v>
                </c:pt>
                <c:pt idx="29365">
                  <c:v>2373.0468799999981</c:v>
                </c:pt>
                <c:pt idx="29366">
                  <c:v>2373.0468799999981</c:v>
                </c:pt>
                <c:pt idx="29367">
                  <c:v>2370.60547</c:v>
                </c:pt>
                <c:pt idx="29368">
                  <c:v>2373.0468799999981</c:v>
                </c:pt>
                <c:pt idx="29369">
                  <c:v>2373.0468799999981</c:v>
                </c:pt>
                <c:pt idx="29370">
                  <c:v>2373.0468799999981</c:v>
                </c:pt>
                <c:pt idx="29371">
                  <c:v>2373.0468799999981</c:v>
                </c:pt>
                <c:pt idx="29372">
                  <c:v>2373.0468799999981</c:v>
                </c:pt>
                <c:pt idx="29373">
                  <c:v>2373.0468799999981</c:v>
                </c:pt>
                <c:pt idx="29374">
                  <c:v>2373.0468799999981</c:v>
                </c:pt>
                <c:pt idx="29375">
                  <c:v>2373.0468799999981</c:v>
                </c:pt>
                <c:pt idx="29376">
                  <c:v>2373.0468799999981</c:v>
                </c:pt>
                <c:pt idx="29377">
                  <c:v>2373.0468799999981</c:v>
                </c:pt>
                <c:pt idx="29378">
                  <c:v>2373.0468799999981</c:v>
                </c:pt>
                <c:pt idx="29379">
                  <c:v>2373.0468799999981</c:v>
                </c:pt>
                <c:pt idx="29380">
                  <c:v>2373.0468799999981</c:v>
                </c:pt>
                <c:pt idx="29381">
                  <c:v>2373.0468799999981</c:v>
                </c:pt>
                <c:pt idx="29382">
                  <c:v>2373.0468799999981</c:v>
                </c:pt>
                <c:pt idx="29383">
                  <c:v>2373.0468799999981</c:v>
                </c:pt>
                <c:pt idx="29384">
                  <c:v>2373.0468799999981</c:v>
                </c:pt>
                <c:pt idx="29385">
                  <c:v>2373.0468799999981</c:v>
                </c:pt>
                <c:pt idx="29386">
                  <c:v>2373.0468799999981</c:v>
                </c:pt>
                <c:pt idx="29387">
                  <c:v>2373.0468799999981</c:v>
                </c:pt>
                <c:pt idx="29388">
                  <c:v>2373.0468799999981</c:v>
                </c:pt>
                <c:pt idx="29389">
                  <c:v>2373.0468799999981</c:v>
                </c:pt>
                <c:pt idx="29390">
                  <c:v>2373.0468799999981</c:v>
                </c:pt>
                <c:pt idx="29391">
                  <c:v>2373.0468799999981</c:v>
                </c:pt>
                <c:pt idx="29392">
                  <c:v>2373.0468799999981</c:v>
                </c:pt>
                <c:pt idx="29393">
                  <c:v>2373.0468799999981</c:v>
                </c:pt>
                <c:pt idx="29394">
                  <c:v>2373.0468799999981</c:v>
                </c:pt>
                <c:pt idx="29395">
                  <c:v>2373.0468799999981</c:v>
                </c:pt>
                <c:pt idx="29396">
                  <c:v>2370.60547</c:v>
                </c:pt>
                <c:pt idx="29397">
                  <c:v>2373.0468799999981</c:v>
                </c:pt>
                <c:pt idx="29398">
                  <c:v>2373.0468799999981</c:v>
                </c:pt>
                <c:pt idx="29399">
                  <c:v>2373.0468799999981</c:v>
                </c:pt>
                <c:pt idx="29400">
                  <c:v>2373.0468799999981</c:v>
                </c:pt>
                <c:pt idx="29401">
                  <c:v>2373.0468799999981</c:v>
                </c:pt>
                <c:pt idx="29402">
                  <c:v>2373.0468799999981</c:v>
                </c:pt>
                <c:pt idx="29403">
                  <c:v>2373.0468799999981</c:v>
                </c:pt>
                <c:pt idx="29404">
                  <c:v>2373.0468799999981</c:v>
                </c:pt>
                <c:pt idx="29405">
                  <c:v>2373.0468799999981</c:v>
                </c:pt>
                <c:pt idx="29406">
                  <c:v>2373.0468799999981</c:v>
                </c:pt>
                <c:pt idx="29407">
                  <c:v>2373.0468799999981</c:v>
                </c:pt>
                <c:pt idx="29408">
                  <c:v>2373.0468799999981</c:v>
                </c:pt>
                <c:pt idx="29409">
                  <c:v>2370.60547</c:v>
                </c:pt>
                <c:pt idx="29410">
                  <c:v>2373.0468799999981</c:v>
                </c:pt>
                <c:pt idx="29411">
                  <c:v>2373.0468799999981</c:v>
                </c:pt>
                <c:pt idx="29412">
                  <c:v>2373.0468799999981</c:v>
                </c:pt>
                <c:pt idx="29413">
                  <c:v>2370.60547</c:v>
                </c:pt>
                <c:pt idx="29414">
                  <c:v>2370.60547</c:v>
                </c:pt>
                <c:pt idx="29415">
                  <c:v>2373.0468799999981</c:v>
                </c:pt>
                <c:pt idx="29416">
                  <c:v>2373.0468799999981</c:v>
                </c:pt>
                <c:pt idx="29417">
                  <c:v>2373.0468799999981</c:v>
                </c:pt>
                <c:pt idx="29418">
                  <c:v>2373.0468799999981</c:v>
                </c:pt>
                <c:pt idx="29419">
                  <c:v>2373.0468799999981</c:v>
                </c:pt>
                <c:pt idx="29420">
                  <c:v>2373.0468799999981</c:v>
                </c:pt>
                <c:pt idx="29421">
                  <c:v>2373.0468799999981</c:v>
                </c:pt>
                <c:pt idx="29422">
                  <c:v>2373.0468799999981</c:v>
                </c:pt>
                <c:pt idx="29423">
                  <c:v>2373.0468799999981</c:v>
                </c:pt>
                <c:pt idx="29424">
                  <c:v>2373.0468799999981</c:v>
                </c:pt>
                <c:pt idx="29425">
                  <c:v>2373.0468799999981</c:v>
                </c:pt>
                <c:pt idx="29426">
                  <c:v>2373.0468799999981</c:v>
                </c:pt>
                <c:pt idx="29427">
                  <c:v>2373.0468799999981</c:v>
                </c:pt>
                <c:pt idx="29428">
                  <c:v>2373.0468799999981</c:v>
                </c:pt>
                <c:pt idx="29429">
                  <c:v>2373.0468799999981</c:v>
                </c:pt>
                <c:pt idx="29430">
                  <c:v>2373.0468799999981</c:v>
                </c:pt>
                <c:pt idx="29431">
                  <c:v>2370.60547</c:v>
                </c:pt>
                <c:pt idx="29432">
                  <c:v>2373.0468799999981</c:v>
                </c:pt>
                <c:pt idx="29433">
                  <c:v>2373.0468799999981</c:v>
                </c:pt>
                <c:pt idx="29434">
                  <c:v>2373.0468799999981</c:v>
                </c:pt>
                <c:pt idx="29435">
                  <c:v>2373.0468799999981</c:v>
                </c:pt>
                <c:pt idx="29436">
                  <c:v>2373.0468799999981</c:v>
                </c:pt>
                <c:pt idx="29437">
                  <c:v>2373.0468799999981</c:v>
                </c:pt>
                <c:pt idx="29438">
                  <c:v>2373.0468799999981</c:v>
                </c:pt>
                <c:pt idx="29439">
                  <c:v>2373.0468799999981</c:v>
                </c:pt>
                <c:pt idx="29440">
                  <c:v>2373.0468799999981</c:v>
                </c:pt>
                <c:pt idx="29441">
                  <c:v>2373.0468799999981</c:v>
                </c:pt>
                <c:pt idx="29442">
                  <c:v>2373.0468799999981</c:v>
                </c:pt>
                <c:pt idx="29443">
                  <c:v>2373.0468799999981</c:v>
                </c:pt>
                <c:pt idx="29444">
                  <c:v>2373.0468799999981</c:v>
                </c:pt>
                <c:pt idx="29445">
                  <c:v>2373.0468799999981</c:v>
                </c:pt>
                <c:pt idx="29446">
                  <c:v>2373.0468799999981</c:v>
                </c:pt>
                <c:pt idx="29447">
                  <c:v>2373.0468799999981</c:v>
                </c:pt>
                <c:pt idx="29448">
                  <c:v>2373.0468799999981</c:v>
                </c:pt>
                <c:pt idx="29449">
                  <c:v>2373.0468799999981</c:v>
                </c:pt>
                <c:pt idx="29450">
                  <c:v>2373.0468799999981</c:v>
                </c:pt>
                <c:pt idx="29451">
                  <c:v>2373.0468799999981</c:v>
                </c:pt>
                <c:pt idx="29452">
                  <c:v>2373.0468799999981</c:v>
                </c:pt>
                <c:pt idx="29453">
                  <c:v>2373.0468799999981</c:v>
                </c:pt>
                <c:pt idx="29454">
                  <c:v>2373.0468799999981</c:v>
                </c:pt>
                <c:pt idx="29455">
                  <c:v>2373.0468799999981</c:v>
                </c:pt>
                <c:pt idx="29456">
                  <c:v>2373.0468799999981</c:v>
                </c:pt>
                <c:pt idx="29457">
                  <c:v>2373.0468799999981</c:v>
                </c:pt>
                <c:pt idx="29458">
                  <c:v>2373.0468799999981</c:v>
                </c:pt>
                <c:pt idx="29459">
                  <c:v>2373.0468799999981</c:v>
                </c:pt>
                <c:pt idx="29460">
                  <c:v>2370.60547</c:v>
                </c:pt>
                <c:pt idx="29461">
                  <c:v>2370.60547</c:v>
                </c:pt>
                <c:pt idx="29462">
                  <c:v>2373.0468799999981</c:v>
                </c:pt>
                <c:pt idx="29463">
                  <c:v>2373.0468799999981</c:v>
                </c:pt>
                <c:pt idx="29464">
                  <c:v>2373.0468799999981</c:v>
                </c:pt>
                <c:pt idx="29465">
                  <c:v>2373.0468799999981</c:v>
                </c:pt>
                <c:pt idx="29466">
                  <c:v>2373.0468799999981</c:v>
                </c:pt>
                <c:pt idx="29467">
                  <c:v>2373.0468799999981</c:v>
                </c:pt>
                <c:pt idx="29468">
                  <c:v>2370.60547</c:v>
                </c:pt>
                <c:pt idx="29469">
                  <c:v>2373.0468799999981</c:v>
                </c:pt>
                <c:pt idx="29470">
                  <c:v>2370.60547</c:v>
                </c:pt>
                <c:pt idx="29471">
                  <c:v>2373.0468799999981</c:v>
                </c:pt>
                <c:pt idx="29472">
                  <c:v>2373.0468799999981</c:v>
                </c:pt>
                <c:pt idx="29473">
                  <c:v>2373.0468799999981</c:v>
                </c:pt>
                <c:pt idx="29474">
                  <c:v>2373.0468799999981</c:v>
                </c:pt>
                <c:pt idx="29475">
                  <c:v>2373.0468799999981</c:v>
                </c:pt>
                <c:pt idx="29476">
                  <c:v>2373.0468799999981</c:v>
                </c:pt>
                <c:pt idx="29477">
                  <c:v>2373.0468799999981</c:v>
                </c:pt>
                <c:pt idx="29478">
                  <c:v>2373.0468799999981</c:v>
                </c:pt>
                <c:pt idx="29479">
                  <c:v>2373.0468799999981</c:v>
                </c:pt>
                <c:pt idx="29480">
                  <c:v>2373.0468799999981</c:v>
                </c:pt>
                <c:pt idx="29481">
                  <c:v>2373.0468799999981</c:v>
                </c:pt>
                <c:pt idx="29482">
                  <c:v>2373.0468799999981</c:v>
                </c:pt>
                <c:pt idx="29483">
                  <c:v>2373.0468799999981</c:v>
                </c:pt>
                <c:pt idx="29484">
                  <c:v>2373.0468799999981</c:v>
                </c:pt>
                <c:pt idx="29485">
                  <c:v>2373.0468799999981</c:v>
                </c:pt>
                <c:pt idx="29486">
                  <c:v>2373.0468799999981</c:v>
                </c:pt>
                <c:pt idx="29487">
                  <c:v>2373.0468799999981</c:v>
                </c:pt>
                <c:pt idx="29488">
                  <c:v>2373.0468799999981</c:v>
                </c:pt>
                <c:pt idx="29489">
                  <c:v>2373.0468799999981</c:v>
                </c:pt>
                <c:pt idx="29490">
                  <c:v>2373.0468799999981</c:v>
                </c:pt>
                <c:pt idx="29491">
                  <c:v>2373.0468799999981</c:v>
                </c:pt>
                <c:pt idx="29492">
                  <c:v>2373.0468799999981</c:v>
                </c:pt>
                <c:pt idx="29493">
                  <c:v>2373.0468799999981</c:v>
                </c:pt>
                <c:pt idx="29494">
                  <c:v>2373.0468799999981</c:v>
                </c:pt>
                <c:pt idx="29495">
                  <c:v>2373.0468799999981</c:v>
                </c:pt>
                <c:pt idx="29496">
                  <c:v>2373.0468799999981</c:v>
                </c:pt>
                <c:pt idx="29497">
                  <c:v>2373.0468799999981</c:v>
                </c:pt>
                <c:pt idx="29498">
                  <c:v>2373.0468799999981</c:v>
                </c:pt>
                <c:pt idx="29499">
                  <c:v>2373.0468799999981</c:v>
                </c:pt>
                <c:pt idx="29500">
                  <c:v>2373.0468799999981</c:v>
                </c:pt>
                <c:pt idx="29501">
                  <c:v>2373.0468799999981</c:v>
                </c:pt>
                <c:pt idx="29502">
                  <c:v>2373.0468799999981</c:v>
                </c:pt>
                <c:pt idx="29503">
                  <c:v>2373.0468799999981</c:v>
                </c:pt>
                <c:pt idx="29504">
                  <c:v>2373.0468799999981</c:v>
                </c:pt>
                <c:pt idx="29505">
                  <c:v>2373.0468799999981</c:v>
                </c:pt>
                <c:pt idx="29506">
                  <c:v>2373.0468799999981</c:v>
                </c:pt>
                <c:pt idx="29507">
                  <c:v>2373.0468799999981</c:v>
                </c:pt>
                <c:pt idx="29508">
                  <c:v>2373.0468799999981</c:v>
                </c:pt>
                <c:pt idx="29509">
                  <c:v>2373.0468799999981</c:v>
                </c:pt>
                <c:pt idx="29510">
                  <c:v>2373.0468799999981</c:v>
                </c:pt>
                <c:pt idx="29511">
                  <c:v>2373.0468799999981</c:v>
                </c:pt>
                <c:pt idx="29512">
                  <c:v>2373.0468799999981</c:v>
                </c:pt>
                <c:pt idx="29513">
                  <c:v>2373.0468799999981</c:v>
                </c:pt>
                <c:pt idx="29514">
                  <c:v>2373.0468799999981</c:v>
                </c:pt>
                <c:pt idx="29515">
                  <c:v>2373.0468799999981</c:v>
                </c:pt>
                <c:pt idx="29516">
                  <c:v>2373.0468799999981</c:v>
                </c:pt>
                <c:pt idx="29517">
                  <c:v>2373.0468799999981</c:v>
                </c:pt>
                <c:pt idx="29518">
                  <c:v>2373.0468799999981</c:v>
                </c:pt>
                <c:pt idx="29519">
                  <c:v>2373.0468799999981</c:v>
                </c:pt>
                <c:pt idx="29520">
                  <c:v>2373.0468799999981</c:v>
                </c:pt>
                <c:pt idx="29521">
                  <c:v>2373.0468799999981</c:v>
                </c:pt>
                <c:pt idx="29522">
                  <c:v>2373.0468799999981</c:v>
                </c:pt>
                <c:pt idx="29523">
                  <c:v>2370.60547</c:v>
                </c:pt>
                <c:pt idx="29524">
                  <c:v>2373.0468799999981</c:v>
                </c:pt>
                <c:pt idx="29525">
                  <c:v>2373.0468799999981</c:v>
                </c:pt>
                <c:pt idx="29526">
                  <c:v>2373.0468799999981</c:v>
                </c:pt>
                <c:pt idx="29527">
                  <c:v>2373.0468799999981</c:v>
                </c:pt>
                <c:pt idx="29528">
                  <c:v>2373.0468799999981</c:v>
                </c:pt>
                <c:pt idx="29529">
                  <c:v>2373.0468799999981</c:v>
                </c:pt>
                <c:pt idx="29530">
                  <c:v>2373.0468799999981</c:v>
                </c:pt>
                <c:pt idx="29531">
                  <c:v>2373.0468799999981</c:v>
                </c:pt>
                <c:pt idx="29532">
                  <c:v>2373.0468799999981</c:v>
                </c:pt>
                <c:pt idx="29533">
                  <c:v>2373.0468799999981</c:v>
                </c:pt>
                <c:pt idx="29534">
                  <c:v>2373.0468799999981</c:v>
                </c:pt>
                <c:pt idx="29535">
                  <c:v>2373.0468799999981</c:v>
                </c:pt>
                <c:pt idx="29536">
                  <c:v>2373.0468799999981</c:v>
                </c:pt>
                <c:pt idx="29537">
                  <c:v>2373.0468799999981</c:v>
                </c:pt>
                <c:pt idx="29538">
                  <c:v>2373.0468799999981</c:v>
                </c:pt>
                <c:pt idx="29539">
                  <c:v>2373.0468799999981</c:v>
                </c:pt>
                <c:pt idx="29540">
                  <c:v>2373.0468799999981</c:v>
                </c:pt>
                <c:pt idx="29541">
                  <c:v>2373.0468799999981</c:v>
                </c:pt>
                <c:pt idx="29542">
                  <c:v>2373.0468799999981</c:v>
                </c:pt>
                <c:pt idx="29543">
                  <c:v>2373.0468799999981</c:v>
                </c:pt>
                <c:pt idx="29544">
                  <c:v>2373.0468799999981</c:v>
                </c:pt>
                <c:pt idx="29545">
                  <c:v>2373.0468799999981</c:v>
                </c:pt>
                <c:pt idx="29546">
                  <c:v>2373.0468799999981</c:v>
                </c:pt>
                <c:pt idx="29547">
                  <c:v>2373.0468799999981</c:v>
                </c:pt>
                <c:pt idx="29548">
                  <c:v>2373.0468799999981</c:v>
                </c:pt>
                <c:pt idx="29549">
                  <c:v>2373.0468799999981</c:v>
                </c:pt>
                <c:pt idx="29550">
                  <c:v>2373.0468799999981</c:v>
                </c:pt>
                <c:pt idx="29551">
                  <c:v>2373.0468799999981</c:v>
                </c:pt>
                <c:pt idx="29552">
                  <c:v>2373.0468799999981</c:v>
                </c:pt>
                <c:pt idx="29553">
                  <c:v>2373.0468799999981</c:v>
                </c:pt>
                <c:pt idx="29554">
                  <c:v>2373.0468799999981</c:v>
                </c:pt>
                <c:pt idx="29555">
                  <c:v>2373.0468799999981</c:v>
                </c:pt>
                <c:pt idx="29556">
                  <c:v>2373.0468799999981</c:v>
                </c:pt>
                <c:pt idx="29557">
                  <c:v>2373.0468799999981</c:v>
                </c:pt>
                <c:pt idx="29558">
                  <c:v>2373.0468799999981</c:v>
                </c:pt>
                <c:pt idx="29559">
                  <c:v>2373.0468799999981</c:v>
                </c:pt>
                <c:pt idx="29560">
                  <c:v>2373.0468799999981</c:v>
                </c:pt>
                <c:pt idx="29561">
                  <c:v>2373.0468799999981</c:v>
                </c:pt>
                <c:pt idx="29562">
                  <c:v>2373.0468799999981</c:v>
                </c:pt>
                <c:pt idx="29563">
                  <c:v>2373.0468799999981</c:v>
                </c:pt>
                <c:pt idx="29564">
                  <c:v>2373.0468799999981</c:v>
                </c:pt>
                <c:pt idx="29565">
                  <c:v>2373.0468799999981</c:v>
                </c:pt>
                <c:pt idx="29566">
                  <c:v>2373.0468799999981</c:v>
                </c:pt>
                <c:pt idx="29567">
                  <c:v>2373.0468799999981</c:v>
                </c:pt>
                <c:pt idx="29568">
                  <c:v>2373.0468799999981</c:v>
                </c:pt>
                <c:pt idx="29569">
                  <c:v>2373.0468799999981</c:v>
                </c:pt>
                <c:pt idx="29570">
                  <c:v>2370.60547</c:v>
                </c:pt>
                <c:pt idx="29571">
                  <c:v>2373.0468799999981</c:v>
                </c:pt>
                <c:pt idx="29572">
                  <c:v>2373.0468799999981</c:v>
                </c:pt>
                <c:pt idx="29573">
                  <c:v>2373.0468799999981</c:v>
                </c:pt>
                <c:pt idx="29574">
                  <c:v>2373.0468799999981</c:v>
                </c:pt>
                <c:pt idx="29575">
                  <c:v>2373.0468799999981</c:v>
                </c:pt>
                <c:pt idx="29576">
                  <c:v>2373.0468799999981</c:v>
                </c:pt>
                <c:pt idx="29577">
                  <c:v>2373.0468799999981</c:v>
                </c:pt>
                <c:pt idx="29578">
                  <c:v>2373.0468799999981</c:v>
                </c:pt>
                <c:pt idx="29579">
                  <c:v>2370.60547</c:v>
                </c:pt>
                <c:pt idx="29580">
                  <c:v>2373.0468799999981</c:v>
                </c:pt>
                <c:pt idx="29581">
                  <c:v>2373.0468799999981</c:v>
                </c:pt>
                <c:pt idx="29582">
                  <c:v>2373.0468799999981</c:v>
                </c:pt>
                <c:pt idx="29583">
                  <c:v>2373.0468799999981</c:v>
                </c:pt>
                <c:pt idx="29584">
                  <c:v>2373.0468799999981</c:v>
                </c:pt>
                <c:pt idx="29585">
                  <c:v>2373.0468799999981</c:v>
                </c:pt>
                <c:pt idx="29586">
                  <c:v>2373.0468799999981</c:v>
                </c:pt>
                <c:pt idx="29587">
                  <c:v>2373.0468799999981</c:v>
                </c:pt>
                <c:pt idx="29588">
                  <c:v>2373.0468799999981</c:v>
                </c:pt>
                <c:pt idx="29589">
                  <c:v>2373.0468799999981</c:v>
                </c:pt>
                <c:pt idx="29590">
                  <c:v>2370.60547</c:v>
                </c:pt>
                <c:pt idx="29591">
                  <c:v>2373.0468799999981</c:v>
                </c:pt>
                <c:pt idx="29592">
                  <c:v>2373.0468799999981</c:v>
                </c:pt>
                <c:pt idx="29593">
                  <c:v>2373.0468799999981</c:v>
                </c:pt>
                <c:pt idx="29594">
                  <c:v>2373.0468799999981</c:v>
                </c:pt>
                <c:pt idx="29595">
                  <c:v>2373.0468799999981</c:v>
                </c:pt>
                <c:pt idx="29596">
                  <c:v>2373.0468799999981</c:v>
                </c:pt>
                <c:pt idx="29597">
                  <c:v>2370.60547</c:v>
                </c:pt>
                <c:pt idx="29598">
                  <c:v>2370.60547</c:v>
                </c:pt>
                <c:pt idx="29599">
                  <c:v>2373.0468799999981</c:v>
                </c:pt>
                <c:pt idx="29600">
                  <c:v>2373.0468799999981</c:v>
                </c:pt>
                <c:pt idx="29601">
                  <c:v>2373.0468799999981</c:v>
                </c:pt>
                <c:pt idx="29602">
                  <c:v>2373.0468799999981</c:v>
                </c:pt>
                <c:pt idx="29603">
                  <c:v>2373.0468799999981</c:v>
                </c:pt>
                <c:pt idx="29604">
                  <c:v>2373.0468799999981</c:v>
                </c:pt>
                <c:pt idx="29605">
                  <c:v>2373.0468799999981</c:v>
                </c:pt>
                <c:pt idx="29606">
                  <c:v>2373.0468799999981</c:v>
                </c:pt>
                <c:pt idx="29607">
                  <c:v>2373.0468799999981</c:v>
                </c:pt>
                <c:pt idx="29608">
                  <c:v>2373.0468799999981</c:v>
                </c:pt>
                <c:pt idx="29609">
                  <c:v>2373.0468799999981</c:v>
                </c:pt>
                <c:pt idx="29610">
                  <c:v>2373.0468799999981</c:v>
                </c:pt>
                <c:pt idx="29611">
                  <c:v>2373.0468799999981</c:v>
                </c:pt>
                <c:pt idx="29612">
                  <c:v>2370.60547</c:v>
                </c:pt>
                <c:pt idx="29613">
                  <c:v>2373.0468799999981</c:v>
                </c:pt>
                <c:pt idx="29614">
                  <c:v>2373.0468799999981</c:v>
                </c:pt>
                <c:pt idx="29615">
                  <c:v>2373.0468799999981</c:v>
                </c:pt>
                <c:pt idx="29616">
                  <c:v>2373.0468799999981</c:v>
                </c:pt>
                <c:pt idx="29617">
                  <c:v>2373.0468799999981</c:v>
                </c:pt>
                <c:pt idx="29618">
                  <c:v>2370.60547</c:v>
                </c:pt>
                <c:pt idx="29619">
                  <c:v>2373.0468799999981</c:v>
                </c:pt>
                <c:pt idx="29620">
                  <c:v>2373.0468799999981</c:v>
                </c:pt>
                <c:pt idx="29621">
                  <c:v>2373.0468799999981</c:v>
                </c:pt>
                <c:pt idx="29622">
                  <c:v>2373.0468799999981</c:v>
                </c:pt>
                <c:pt idx="29623">
                  <c:v>2373.0468799999981</c:v>
                </c:pt>
                <c:pt idx="29624">
                  <c:v>2373.0468799999981</c:v>
                </c:pt>
                <c:pt idx="29625">
                  <c:v>2373.0468799999981</c:v>
                </c:pt>
                <c:pt idx="29626">
                  <c:v>2373.0468799999981</c:v>
                </c:pt>
                <c:pt idx="29627">
                  <c:v>2373.0468799999981</c:v>
                </c:pt>
                <c:pt idx="29628">
                  <c:v>2373.0468799999981</c:v>
                </c:pt>
                <c:pt idx="29629">
                  <c:v>2373.0468799999981</c:v>
                </c:pt>
                <c:pt idx="29630">
                  <c:v>2373.0468799999981</c:v>
                </c:pt>
                <c:pt idx="29631">
                  <c:v>2373.0468799999981</c:v>
                </c:pt>
                <c:pt idx="29632">
                  <c:v>2370.60547</c:v>
                </c:pt>
                <c:pt idx="29633">
                  <c:v>2373.0468799999981</c:v>
                </c:pt>
                <c:pt idx="29634">
                  <c:v>2373.0468799999981</c:v>
                </c:pt>
                <c:pt idx="29635">
                  <c:v>2373.0468799999981</c:v>
                </c:pt>
                <c:pt idx="29636">
                  <c:v>2370.60547</c:v>
                </c:pt>
                <c:pt idx="29637">
                  <c:v>2373.0468799999981</c:v>
                </c:pt>
                <c:pt idx="29638">
                  <c:v>2373.0468799999981</c:v>
                </c:pt>
                <c:pt idx="29639">
                  <c:v>2373.0468799999981</c:v>
                </c:pt>
                <c:pt idx="29640">
                  <c:v>2373.0468799999981</c:v>
                </c:pt>
                <c:pt idx="29641">
                  <c:v>2373.0468799999981</c:v>
                </c:pt>
                <c:pt idx="29642">
                  <c:v>2373.0468799999981</c:v>
                </c:pt>
                <c:pt idx="29643">
                  <c:v>2373.0468799999981</c:v>
                </c:pt>
                <c:pt idx="29644">
                  <c:v>2373.0468799999981</c:v>
                </c:pt>
                <c:pt idx="29645">
                  <c:v>2373.0468799999981</c:v>
                </c:pt>
                <c:pt idx="29646">
                  <c:v>2373.0468799999981</c:v>
                </c:pt>
                <c:pt idx="29647">
                  <c:v>2373.0468799999981</c:v>
                </c:pt>
                <c:pt idx="29648">
                  <c:v>2373.0468799999981</c:v>
                </c:pt>
                <c:pt idx="29649">
                  <c:v>2373.0468799999981</c:v>
                </c:pt>
                <c:pt idx="29650">
                  <c:v>2373.0468799999981</c:v>
                </c:pt>
                <c:pt idx="29651">
                  <c:v>2370.60547</c:v>
                </c:pt>
                <c:pt idx="29652">
                  <c:v>2373.0468799999981</c:v>
                </c:pt>
                <c:pt idx="29653">
                  <c:v>2373.0468799999981</c:v>
                </c:pt>
                <c:pt idx="29654">
                  <c:v>2373.0468799999981</c:v>
                </c:pt>
                <c:pt idx="29655">
                  <c:v>2373.0468799999981</c:v>
                </c:pt>
                <c:pt idx="29656">
                  <c:v>2373.0468799999981</c:v>
                </c:pt>
                <c:pt idx="29657">
                  <c:v>2373.0468799999981</c:v>
                </c:pt>
                <c:pt idx="29658">
                  <c:v>2373.0468799999981</c:v>
                </c:pt>
                <c:pt idx="29659">
                  <c:v>2373.0468799999981</c:v>
                </c:pt>
                <c:pt idx="29660">
                  <c:v>2373.0468799999981</c:v>
                </c:pt>
                <c:pt idx="29661">
                  <c:v>2373.0468799999981</c:v>
                </c:pt>
                <c:pt idx="29662">
                  <c:v>2373.0468799999981</c:v>
                </c:pt>
                <c:pt idx="29663">
                  <c:v>2373.0468799999981</c:v>
                </c:pt>
                <c:pt idx="29664">
                  <c:v>2373.0468799999981</c:v>
                </c:pt>
                <c:pt idx="29665">
                  <c:v>2370.60547</c:v>
                </c:pt>
                <c:pt idx="29666">
                  <c:v>2373.0468799999981</c:v>
                </c:pt>
                <c:pt idx="29667">
                  <c:v>2373.0468799999981</c:v>
                </c:pt>
                <c:pt idx="29668">
                  <c:v>2370.60547</c:v>
                </c:pt>
                <c:pt idx="29669">
                  <c:v>2373.0468799999981</c:v>
                </c:pt>
                <c:pt idx="29670">
                  <c:v>2373.0468799999981</c:v>
                </c:pt>
                <c:pt idx="29671">
                  <c:v>2373.0468799999981</c:v>
                </c:pt>
                <c:pt idx="29672">
                  <c:v>2373.0468799999981</c:v>
                </c:pt>
                <c:pt idx="29673">
                  <c:v>2373.0468799999981</c:v>
                </c:pt>
                <c:pt idx="29674">
                  <c:v>2373.0468799999981</c:v>
                </c:pt>
                <c:pt idx="29675">
                  <c:v>2373.0468799999981</c:v>
                </c:pt>
                <c:pt idx="29676">
                  <c:v>2373.0468799999981</c:v>
                </c:pt>
                <c:pt idx="29677">
                  <c:v>2373.0468799999981</c:v>
                </c:pt>
                <c:pt idx="29678">
                  <c:v>2370.60547</c:v>
                </c:pt>
                <c:pt idx="29679">
                  <c:v>2373.0468799999981</c:v>
                </c:pt>
                <c:pt idx="29680">
                  <c:v>2373.0468799999981</c:v>
                </c:pt>
                <c:pt idx="29681">
                  <c:v>2373.0468799999981</c:v>
                </c:pt>
                <c:pt idx="29682">
                  <c:v>2373.0468799999981</c:v>
                </c:pt>
                <c:pt idx="29683">
                  <c:v>2373.0468799999981</c:v>
                </c:pt>
                <c:pt idx="29684">
                  <c:v>2373.0468799999981</c:v>
                </c:pt>
                <c:pt idx="29685">
                  <c:v>2373.0468799999981</c:v>
                </c:pt>
                <c:pt idx="29686">
                  <c:v>2370.60547</c:v>
                </c:pt>
                <c:pt idx="29687">
                  <c:v>2373.0468799999981</c:v>
                </c:pt>
                <c:pt idx="29688">
                  <c:v>2373.0468799999981</c:v>
                </c:pt>
                <c:pt idx="29689">
                  <c:v>2373.0468799999981</c:v>
                </c:pt>
                <c:pt idx="29690">
                  <c:v>2370.60547</c:v>
                </c:pt>
                <c:pt idx="29691">
                  <c:v>2373.0468799999981</c:v>
                </c:pt>
                <c:pt idx="29692">
                  <c:v>2373.0468799999981</c:v>
                </c:pt>
                <c:pt idx="29693">
                  <c:v>2373.0468799999981</c:v>
                </c:pt>
                <c:pt idx="29694">
                  <c:v>2373.0468799999981</c:v>
                </c:pt>
                <c:pt idx="29695">
                  <c:v>2373.0468799999981</c:v>
                </c:pt>
                <c:pt idx="29696">
                  <c:v>2373.0468799999981</c:v>
                </c:pt>
                <c:pt idx="29697">
                  <c:v>2370.60547</c:v>
                </c:pt>
                <c:pt idx="29698">
                  <c:v>2370.60547</c:v>
                </c:pt>
                <c:pt idx="29699">
                  <c:v>2373.0468799999981</c:v>
                </c:pt>
                <c:pt idx="29700">
                  <c:v>2370.60547</c:v>
                </c:pt>
                <c:pt idx="29701">
                  <c:v>2373.0468799999981</c:v>
                </c:pt>
                <c:pt idx="29702">
                  <c:v>2373.0468799999981</c:v>
                </c:pt>
                <c:pt idx="29703">
                  <c:v>2373.0468799999981</c:v>
                </c:pt>
                <c:pt idx="29704">
                  <c:v>2370.60547</c:v>
                </c:pt>
                <c:pt idx="29705">
                  <c:v>2373.0468799999981</c:v>
                </c:pt>
                <c:pt idx="29706">
                  <c:v>2373.0468799999981</c:v>
                </c:pt>
                <c:pt idx="29707">
                  <c:v>2373.0468799999981</c:v>
                </c:pt>
                <c:pt idx="29708">
                  <c:v>2373.0468799999981</c:v>
                </c:pt>
                <c:pt idx="29709">
                  <c:v>2373.0468799999981</c:v>
                </c:pt>
                <c:pt idx="29710">
                  <c:v>2373.0468799999981</c:v>
                </c:pt>
                <c:pt idx="29711">
                  <c:v>2373.0468799999981</c:v>
                </c:pt>
                <c:pt idx="29712">
                  <c:v>2373.0468799999981</c:v>
                </c:pt>
                <c:pt idx="29713">
                  <c:v>2370.60547</c:v>
                </c:pt>
                <c:pt idx="29714">
                  <c:v>2370.60547</c:v>
                </c:pt>
                <c:pt idx="29715">
                  <c:v>2373.0468799999981</c:v>
                </c:pt>
                <c:pt idx="29716">
                  <c:v>2370.60547</c:v>
                </c:pt>
                <c:pt idx="29717">
                  <c:v>2373.0468799999981</c:v>
                </c:pt>
                <c:pt idx="29718">
                  <c:v>2373.0468799999981</c:v>
                </c:pt>
                <c:pt idx="29719">
                  <c:v>2373.0468799999981</c:v>
                </c:pt>
                <c:pt idx="29720">
                  <c:v>2373.0468799999981</c:v>
                </c:pt>
                <c:pt idx="29721">
                  <c:v>2373.0468799999981</c:v>
                </c:pt>
                <c:pt idx="29722">
                  <c:v>2373.0468799999981</c:v>
                </c:pt>
                <c:pt idx="29723">
                  <c:v>2373.0468799999981</c:v>
                </c:pt>
                <c:pt idx="29724">
                  <c:v>2370.60547</c:v>
                </c:pt>
                <c:pt idx="29725">
                  <c:v>2373.0468799999981</c:v>
                </c:pt>
                <c:pt idx="29726">
                  <c:v>2370.60547</c:v>
                </c:pt>
                <c:pt idx="29727">
                  <c:v>2373.0468799999981</c:v>
                </c:pt>
                <c:pt idx="29728">
                  <c:v>2373.0468799999981</c:v>
                </c:pt>
                <c:pt idx="29729">
                  <c:v>2373.0468799999981</c:v>
                </c:pt>
                <c:pt idx="29730">
                  <c:v>2373.0468799999981</c:v>
                </c:pt>
                <c:pt idx="29731">
                  <c:v>2373.0468799999981</c:v>
                </c:pt>
                <c:pt idx="29732">
                  <c:v>2373.0468799999981</c:v>
                </c:pt>
                <c:pt idx="29733">
                  <c:v>2373.0468799999981</c:v>
                </c:pt>
                <c:pt idx="29734">
                  <c:v>2373.0468799999981</c:v>
                </c:pt>
                <c:pt idx="29735">
                  <c:v>2373.0468799999981</c:v>
                </c:pt>
                <c:pt idx="29736">
                  <c:v>2373.0468799999981</c:v>
                </c:pt>
                <c:pt idx="29737">
                  <c:v>2373.0468799999981</c:v>
                </c:pt>
                <c:pt idx="29738">
                  <c:v>2373.0468799999981</c:v>
                </c:pt>
                <c:pt idx="29739">
                  <c:v>2373.0468799999981</c:v>
                </c:pt>
                <c:pt idx="29740">
                  <c:v>2373.0468799999981</c:v>
                </c:pt>
                <c:pt idx="29741">
                  <c:v>2370.60547</c:v>
                </c:pt>
                <c:pt idx="29742">
                  <c:v>2373.0468799999981</c:v>
                </c:pt>
                <c:pt idx="29743">
                  <c:v>2370.60547</c:v>
                </c:pt>
                <c:pt idx="29744">
                  <c:v>2370.60547</c:v>
                </c:pt>
                <c:pt idx="29745">
                  <c:v>2373.0468799999981</c:v>
                </c:pt>
                <c:pt idx="29746">
                  <c:v>2373.0468799999981</c:v>
                </c:pt>
                <c:pt idx="29747">
                  <c:v>2373.0468799999981</c:v>
                </c:pt>
                <c:pt idx="29748">
                  <c:v>2373.0468799999981</c:v>
                </c:pt>
                <c:pt idx="29749">
                  <c:v>2373.0468799999981</c:v>
                </c:pt>
                <c:pt idx="29750">
                  <c:v>2373.0468799999981</c:v>
                </c:pt>
                <c:pt idx="29751">
                  <c:v>2373.0468799999981</c:v>
                </c:pt>
                <c:pt idx="29752">
                  <c:v>2373.0468799999981</c:v>
                </c:pt>
                <c:pt idx="29753">
                  <c:v>2373.0468799999981</c:v>
                </c:pt>
                <c:pt idx="29754">
                  <c:v>2373.0468799999981</c:v>
                </c:pt>
                <c:pt idx="29755">
                  <c:v>2370.60547</c:v>
                </c:pt>
                <c:pt idx="29756">
                  <c:v>2373.0468799999981</c:v>
                </c:pt>
                <c:pt idx="29757">
                  <c:v>2373.0468799999981</c:v>
                </c:pt>
                <c:pt idx="29758">
                  <c:v>2373.0468799999981</c:v>
                </c:pt>
                <c:pt idx="29759">
                  <c:v>2370.60547</c:v>
                </c:pt>
                <c:pt idx="29760">
                  <c:v>2370.60547</c:v>
                </c:pt>
                <c:pt idx="29761">
                  <c:v>2373.0468799999981</c:v>
                </c:pt>
                <c:pt idx="29762">
                  <c:v>2373.0468799999981</c:v>
                </c:pt>
                <c:pt idx="29763">
                  <c:v>2373.0468799999981</c:v>
                </c:pt>
                <c:pt idx="29764">
                  <c:v>2373.0468799999981</c:v>
                </c:pt>
                <c:pt idx="29765">
                  <c:v>2373.0468799999981</c:v>
                </c:pt>
                <c:pt idx="29766">
                  <c:v>2373.0468799999981</c:v>
                </c:pt>
                <c:pt idx="29767">
                  <c:v>2373.0468799999981</c:v>
                </c:pt>
                <c:pt idx="29768">
                  <c:v>2373.0468799999981</c:v>
                </c:pt>
                <c:pt idx="29769">
                  <c:v>2373.0468799999981</c:v>
                </c:pt>
                <c:pt idx="29770">
                  <c:v>2373.0468799999981</c:v>
                </c:pt>
                <c:pt idx="29771">
                  <c:v>2373.0468799999981</c:v>
                </c:pt>
                <c:pt idx="29772">
                  <c:v>2373.0468799999981</c:v>
                </c:pt>
                <c:pt idx="29773">
                  <c:v>2373.0468799999981</c:v>
                </c:pt>
                <c:pt idx="29774">
                  <c:v>2370.60547</c:v>
                </c:pt>
                <c:pt idx="29775">
                  <c:v>2373.0468799999981</c:v>
                </c:pt>
                <c:pt idx="29776">
                  <c:v>2370.60547</c:v>
                </c:pt>
                <c:pt idx="29777">
                  <c:v>2370.60547</c:v>
                </c:pt>
                <c:pt idx="29778">
                  <c:v>2373.0468799999981</c:v>
                </c:pt>
                <c:pt idx="29779">
                  <c:v>2373.0468799999981</c:v>
                </c:pt>
                <c:pt idx="29780">
                  <c:v>2373.0468799999981</c:v>
                </c:pt>
                <c:pt idx="29781">
                  <c:v>2373.0468799999981</c:v>
                </c:pt>
                <c:pt idx="29782">
                  <c:v>2373.0468799999981</c:v>
                </c:pt>
                <c:pt idx="29783">
                  <c:v>2373.0468799999981</c:v>
                </c:pt>
                <c:pt idx="29784">
                  <c:v>2373.0468799999981</c:v>
                </c:pt>
                <c:pt idx="29785">
                  <c:v>2373.0468799999981</c:v>
                </c:pt>
                <c:pt idx="29786">
                  <c:v>2373.0468799999981</c:v>
                </c:pt>
                <c:pt idx="29787">
                  <c:v>2373.0468799999981</c:v>
                </c:pt>
                <c:pt idx="29788">
                  <c:v>2373.0468799999981</c:v>
                </c:pt>
                <c:pt idx="29789">
                  <c:v>2373.0468799999981</c:v>
                </c:pt>
                <c:pt idx="29790">
                  <c:v>2370.60547</c:v>
                </c:pt>
                <c:pt idx="29791">
                  <c:v>2373.0468799999981</c:v>
                </c:pt>
                <c:pt idx="29792">
                  <c:v>2373.0468799999981</c:v>
                </c:pt>
                <c:pt idx="29793">
                  <c:v>2373.0468799999981</c:v>
                </c:pt>
                <c:pt idx="29794">
                  <c:v>2370.60547</c:v>
                </c:pt>
                <c:pt idx="29795">
                  <c:v>2370.60547</c:v>
                </c:pt>
                <c:pt idx="29796">
                  <c:v>2370.60547</c:v>
                </c:pt>
                <c:pt idx="29797">
                  <c:v>2370.60547</c:v>
                </c:pt>
                <c:pt idx="29798">
                  <c:v>2373.0468799999981</c:v>
                </c:pt>
                <c:pt idx="29799">
                  <c:v>2373.0468799999981</c:v>
                </c:pt>
                <c:pt idx="29800">
                  <c:v>2373.0468799999981</c:v>
                </c:pt>
                <c:pt idx="29801">
                  <c:v>2373.0468799999981</c:v>
                </c:pt>
                <c:pt idx="29802">
                  <c:v>2373.0468799999981</c:v>
                </c:pt>
                <c:pt idx="29803">
                  <c:v>2370.60547</c:v>
                </c:pt>
                <c:pt idx="29804">
                  <c:v>2373.0468799999981</c:v>
                </c:pt>
                <c:pt idx="29805">
                  <c:v>2370.60547</c:v>
                </c:pt>
                <c:pt idx="29806">
                  <c:v>2373.0468799999981</c:v>
                </c:pt>
                <c:pt idx="29807">
                  <c:v>2373.0468799999981</c:v>
                </c:pt>
                <c:pt idx="29808">
                  <c:v>2370.60547</c:v>
                </c:pt>
                <c:pt idx="29809">
                  <c:v>2373.0468799999981</c:v>
                </c:pt>
                <c:pt idx="29810">
                  <c:v>2373.0468799999981</c:v>
                </c:pt>
                <c:pt idx="29811">
                  <c:v>2370.60547</c:v>
                </c:pt>
                <c:pt idx="29812">
                  <c:v>2373.0468799999981</c:v>
                </c:pt>
                <c:pt idx="29813">
                  <c:v>2370.60547</c:v>
                </c:pt>
                <c:pt idx="29814">
                  <c:v>2373.0468799999981</c:v>
                </c:pt>
                <c:pt idx="29815">
                  <c:v>2373.0468799999981</c:v>
                </c:pt>
                <c:pt idx="29816">
                  <c:v>2373.0468799999981</c:v>
                </c:pt>
                <c:pt idx="29817">
                  <c:v>2370.60547</c:v>
                </c:pt>
                <c:pt idx="29818">
                  <c:v>2373.0468799999981</c:v>
                </c:pt>
                <c:pt idx="29819">
                  <c:v>2370.60547</c:v>
                </c:pt>
                <c:pt idx="29820">
                  <c:v>2370.60547</c:v>
                </c:pt>
                <c:pt idx="29821">
                  <c:v>2373.0468799999981</c:v>
                </c:pt>
                <c:pt idx="29822">
                  <c:v>2373.0468799999981</c:v>
                </c:pt>
                <c:pt idx="29823">
                  <c:v>2373.0468799999981</c:v>
                </c:pt>
                <c:pt idx="29824">
                  <c:v>2373.0468799999981</c:v>
                </c:pt>
                <c:pt idx="29825">
                  <c:v>2370.60547</c:v>
                </c:pt>
                <c:pt idx="29826">
                  <c:v>2370.60547</c:v>
                </c:pt>
                <c:pt idx="29827">
                  <c:v>2373.0468799999981</c:v>
                </c:pt>
                <c:pt idx="29828">
                  <c:v>2373.0468799999981</c:v>
                </c:pt>
                <c:pt idx="29829">
                  <c:v>2373.0468799999981</c:v>
                </c:pt>
                <c:pt idx="29830">
                  <c:v>2373.0468799999981</c:v>
                </c:pt>
                <c:pt idx="29831">
                  <c:v>2373.0468799999981</c:v>
                </c:pt>
                <c:pt idx="29832">
                  <c:v>2373.0468799999981</c:v>
                </c:pt>
                <c:pt idx="29833">
                  <c:v>2373.0468799999981</c:v>
                </c:pt>
                <c:pt idx="29834">
                  <c:v>2373.0468799999981</c:v>
                </c:pt>
                <c:pt idx="29835">
                  <c:v>2373.0468799999981</c:v>
                </c:pt>
                <c:pt idx="29836">
                  <c:v>2373.0468799999981</c:v>
                </c:pt>
                <c:pt idx="29837">
                  <c:v>2373.0468799999981</c:v>
                </c:pt>
                <c:pt idx="29838">
                  <c:v>2370.60547</c:v>
                </c:pt>
                <c:pt idx="29839">
                  <c:v>2373.0468799999981</c:v>
                </c:pt>
                <c:pt idx="29840">
                  <c:v>2373.0468799999981</c:v>
                </c:pt>
                <c:pt idx="29841">
                  <c:v>2370.60547</c:v>
                </c:pt>
                <c:pt idx="29842">
                  <c:v>2373.0468799999981</c:v>
                </c:pt>
                <c:pt idx="29843">
                  <c:v>2370.60547</c:v>
                </c:pt>
                <c:pt idx="29844">
                  <c:v>2373.0468799999981</c:v>
                </c:pt>
                <c:pt idx="29845">
                  <c:v>2373.0468799999981</c:v>
                </c:pt>
                <c:pt idx="29846">
                  <c:v>2373.0468799999981</c:v>
                </c:pt>
                <c:pt idx="29847">
                  <c:v>2373.0468799999981</c:v>
                </c:pt>
                <c:pt idx="29848">
                  <c:v>2373.0468799999981</c:v>
                </c:pt>
                <c:pt idx="29849">
                  <c:v>2373.0468799999981</c:v>
                </c:pt>
                <c:pt idx="29850">
                  <c:v>2373.0468799999981</c:v>
                </c:pt>
                <c:pt idx="29851">
                  <c:v>2373.0468799999981</c:v>
                </c:pt>
                <c:pt idx="29852">
                  <c:v>2370.60547</c:v>
                </c:pt>
                <c:pt idx="29853">
                  <c:v>2373.0468799999981</c:v>
                </c:pt>
                <c:pt idx="29854">
                  <c:v>2373.0468799999981</c:v>
                </c:pt>
                <c:pt idx="29855">
                  <c:v>2373.0468799999981</c:v>
                </c:pt>
                <c:pt idx="29856">
                  <c:v>2373.0468799999981</c:v>
                </c:pt>
                <c:pt idx="29857">
                  <c:v>2373.0468799999981</c:v>
                </c:pt>
                <c:pt idx="29858">
                  <c:v>2373.0468799999981</c:v>
                </c:pt>
                <c:pt idx="29859">
                  <c:v>2373.0468799999981</c:v>
                </c:pt>
                <c:pt idx="29860">
                  <c:v>2373.0468799999981</c:v>
                </c:pt>
                <c:pt idx="29861">
                  <c:v>2373.0468799999981</c:v>
                </c:pt>
                <c:pt idx="29862">
                  <c:v>2370.60547</c:v>
                </c:pt>
                <c:pt idx="29863">
                  <c:v>2373.0468799999981</c:v>
                </c:pt>
                <c:pt idx="29864">
                  <c:v>2373.0468799999981</c:v>
                </c:pt>
                <c:pt idx="29865">
                  <c:v>2373.0468799999981</c:v>
                </c:pt>
                <c:pt idx="29866">
                  <c:v>2373.0468799999981</c:v>
                </c:pt>
                <c:pt idx="29867">
                  <c:v>2373.0468799999981</c:v>
                </c:pt>
                <c:pt idx="29868">
                  <c:v>2370.60547</c:v>
                </c:pt>
                <c:pt idx="29869">
                  <c:v>2373.0468799999981</c:v>
                </c:pt>
                <c:pt idx="29870">
                  <c:v>2370.60547</c:v>
                </c:pt>
                <c:pt idx="29871">
                  <c:v>2370.60547</c:v>
                </c:pt>
                <c:pt idx="29872">
                  <c:v>2373.0468799999981</c:v>
                </c:pt>
                <c:pt idx="29873">
                  <c:v>2373.0468799999981</c:v>
                </c:pt>
                <c:pt idx="29874">
                  <c:v>2373.0468799999981</c:v>
                </c:pt>
                <c:pt idx="29875">
                  <c:v>2373.0468799999981</c:v>
                </c:pt>
                <c:pt idx="29876">
                  <c:v>2373.0468799999981</c:v>
                </c:pt>
                <c:pt idx="29877">
                  <c:v>2373.0468799999981</c:v>
                </c:pt>
                <c:pt idx="29878">
                  <c:v>2373.0468799999981</c:v>
                </c:pt>
                <c:pt idx="29879">
                  <c:v>2370.60547</c:v>
                </c:pt>
                <c:pt idx="29880">
                  <c:v>2373.0468799999981</c:v>
                </c:pt>
                <c:pt idx="29881">
                  <c:v>2370.60547</c:v>
                </c:pt>
                <c:pt idx="29882">
                  <c:v>2373.0468799999981</c:v>
                </c:pt>
                <c:pt idx="29883">
                  <c:v>2373.0468799999981</c:v>
                </c:pt>
                <c:pt idx="29884">
                  <c:v>2373.0468799999981</c:v>
                </c:pt>
                <c:pt idx="29885">
                  <c:v>2370.60547</c:v>
                </c:pt>
                <c:pt idx="29886">
                  <c:v>2373.0468799999981</c:v>
                </c:pt>
                <c:pt idx="29887">
                  <c:v>2373.0468799999981</c:v>
                </c:pt>
                <c:pt idx="29888">
                  <c:v>2370.60547</c:v>
                </c:pt>
                <c:pt idx="29889">
                  <c:v>2373.0468799999981</c:v>
                </c:pt>
                <c:pt idx="29890">
                  <c:v>2370.60547</c:v>
                </c:pt>
                <c:pt idx="29891">
                  <c:v>2373.0468799999981</c:v>
                </c:pt>
                <c:pt idx="29892">
                  <c:v>2373.0468799999981</c:v>
                </c:pt>
                <c:pt idx="29893">
                  <c:v>2373.0468799999981</c:v>
                </c:pt>
                <c:pt idx="29894">
                  <c:v>2373.0468799999981</c:v>
                </c:pt>
                <c:pt idx="29895">
                  <c:v>2373.0468799999981</c:v>
                </c:pt>
                <c:pt idx="29896">
                  <c:v>2373.0468799999981</c:v>
                </c:pt>
                <c:pt idx="29897">
                  <c:v>2373.0468799999981</c:v>
                </c:pt>
                <c:pt idx="29898">
                  <c:v>2373.0468799999981</c:v>
                </c:pt>
                <c:pt idx="29899">
                  <c:v>2373.0468799999981</c:v>
                </c:pt>
                <c:pt idx="29900">
                  <c:v>2373.0468799999981</c:v>
                </c:pt>
                <c:pt idx="29901">
                  <c:v>2373.0468799999981</c:v>
                </c:pt>
                <c:pt idx="29902">
                  <c:v>2370.60547</c:v>
                </c:pt>
                <c:pt idx="29903">
                  <c:v>2373.0468799999981</c:v>
                </c:pt>
                <c:pt idx="29904">
                  <c:v>2373.0468799999981</c:v>
                </c:pt>
                <c:pt idx="29905">
                  <c:v>2373.0468799999981</c:v>
                </c:pt>
                <c:pt idx="29906">
                  <c:v>2373.0468799999981</c:v>
                </c:pt>
                <c:pt idx="29907">
                  <c:v>2373.0468799999981</c:v>
                </c:pt>
                <c:pt idx="29908">
                  <c:v>2373.0468799999981</c:v>
                </c:pt>
                <c:pt idx="29909">
                  <c:v>2373.0468799999981</c:v>
                </c:pt>
                <c:pt idx="29910">
                  <c:v>2370.60547</c:v>
                </c:pt>
                <c:pt idx="29911">
                  <c:v>2373.0468799999981</c:v>
                </c:pt>
                <c:pt idx="29912">
                  <c:v>2373.0468799999981</c:v>
                </c:pt>
                <c:pt idx="29913">
                  <c:v>2373.0468799999981</c:v>
                </c:pt>
                <c:pt idx="29914">
                  <c:v>2370.60547</c:v>
                </c:pt>
                <c:pt idx="29915">
                  <c:v>2370.60547</c:v>
                </c:pt>
                <c:pt idx="29916">
                  <c:v>2373.0468799999981</c:v>
                </c:pt>
                <c:pt idx="29917">
                  <c:v>2370.60547</c:v>
                </c:pt>
                <c:pt idx="29918">
                  <c:v>2373.0468799999981</c:v>
                </c:pt>
                <c:pt idx="29919">
                  <c:v>2373.0468799999981</c:v>
                </c:pt>
                <c:pt idx="29920">
                  <c:v>2373.0468799999981</c:v>
                </c:pt>
                <c:pt idx="29921">
                  <c:v>2373.0468799999981</c:v>
                </c:pt>
                <c:pt idx="29922">
                  <c:v>2373.0468799999981</c:v>
                </c:pt>
                <c:pt idx="29923">
                  <c:v>2373.0468799999981</c:v>
                </c:pt>
                <c:pt idx="29924">
                  <c:v>2373.0468799999981</c:v>
                </c:pt>
                <c:pt idx="29925">
                  <c:v>2373.0468799999981</c:v>
                </c:pt>
                <c:pt idx="29926">
                  <c:v>2373.0468799999981</c:v>
                </c:pt>
                <c:pt idx="29927">
                  <c:v>2373.0468799999981</c:v>
                </c:pt>
                <c:pt idx="29928">
                  <c:v>2373.0468799999981</c:v>
                </c:pt>
                <c:pt idx="29929">
                  <c:v>2373.0468799999981</c:v>
                </c:pt>
                <c:pt idx="29930">
                  <c:v>2373.0468799999981</c:v>
                </c:pt>
                <c:pt idx="29931">
                  <c:v>2373.0468799999981</c:v>
                </c:pt>
                <c:pt idx="29932">
                  <c:v>2373.0468799999981</c:v>
                </c:pt>
                <c:pt idx="29933">
                  <c:v>2373.0468799999981</c:v>
                </c:pt>
                <c:pt idx="29934">
                  <c:v>2373.0468799999981</c:v>
                </c:pt>
                <c:pt idx="29935">
                  <c:v>2373.0468799999981</c:v>
                </c:pt>
                <c:pt idx="29936">
                  <c:v>2373.0468799999981</c:v>
                </c:pt>
                <c:pt idx="29937">
                  <c:v>2373.0468799999981</c:v>
                </c:pt>
                <c:pt idx="29938">
                  <c:v>2370.60547</c:v>
                </c:pt>
                <c:pt idx="29939">
                  <c:v>2373.0468799999981</c:v>
                </c:pt>
                <c:pt idx="29940">
                  <c:v>2370.60547</c:v>
                </c:pt>
                <c:pt idx="29941">
                  <c:v>2373.0468799999981</c:v>
                </c:pt>
                <c:pt idx="29942">
                  <c:v>2373.0468799999981</c:v>
                </c:pt>
                <c:pt idx="29943">
                  <c:v>2373.0468799999981</c:v>
                </c:pt>
                <c:pt idx="29944">
                  <c:v>2373.0468799999981</c:v>
                </c:pt>
                <c:pt idx="29945">
                  <c:v>2373.0468799999981</c:v>
                </c:pt>
                <c:pt idx="29946">
                  <c:v>2373.0468799999981</c:v>
                </c:pt>
                <c:pt idx="29947">
                  <c:v>2373.0468799999981</c:v>
                </c:pt>
                <c:pt idx="29948">
                  <c:v>2370.60547</c:v>
                </c:pt>
                <c:pt idx="29949">
                  <c:v>2373.0468799999981</c:v>
                </c:pt>
                <c:pt idx="29950">
                  <c:v>2370.60547</c:v>
                </c:pt>
                <c:pt idx="29951">
                  <c:v>2373.0468799999981</c:v>
                </c:pt>
                <c:pt idx="29952">
                  <c:v>2370.60547</c:v>
                </c:pt>
                <c:pt idx="29953">
                  <c:v>2373.0468799999981</c:v>
                </c:pt>
                <c:pt idx="29954">
                  <c:v>2370.60547</c:v>
                </c:pt>
                <c:pt idx="29955">
                  <c:v>2373.0468799999981</c:v>
                </c:pt>
                <c:pt idx="29956">
                  <c:v>2373.0468799999981</c:v>
                </c:pt>
                <c:pt idx="29957">
                  <c:v>2370.60547</c:v>
                </c:pt>
                <c:pt idx="29958">
                  <c:v>2373.0468799999981</c:v>
                </c:pt>
                <c:pt idx="29959">
                  <c:v>2373.0468799999981</c:v>
                </c:pt>
                <c:pt idx="29960">
                  <c:v>2373.0468799999981</c:v>
                </c:pt>
                <c:pt idx="29961">
                  <c:v>2373.0468799999981</c:v>
                </c:pt>
                <c:pt idx="29962">
                  <c:v>2373.0468799999981</c:v>
                </c:pt>
                <c:pt idx="29963">
                  <c:v>2373.0468799999981</c:v>
                </c:pt>
                <c:pt idx="29964">
                  <c:v>2373.0468799999981</c:v>
                </c:pt>
                <c:pt idx="29965">
                  <c:v>2373.0468799999981</c:v>
                </c:pt>
                <c:pt idx="29966">
                  <c:v>2373.0468799999981</c:v>
                </c:pt>
                <c:pt idx="29967">
                  <c:v>2370.60547</c:v>
                </c:pt>
                <c:pt idx="29968">
                  <c:v>2370.60547</c:v>
                </c:pt>
                <c:pt idx="29969">
                  <c:v>2370.60547</c:v>
                </c:pt>
                <c:pt idx="29970">
                  <c:v>2373.0468799999981</c:v>
                </c:pt>
                <c:pt idx="29971">
                  <c:v>2373.0468799999981</c:v>
                </c:pt>
                <c:pt idx="29972">
                  <c:v>2373.0468799999981</c:v>
                </c:pt>
                <c:pt idx="29973">
                  <c:v>2373.0468799999981</c:v>
                </c:pt>
                <c:pt idx="29974">
                  <c:v>2373.0468799999981</c:v>
                </c:pt>
                <c:pt idx="29975">
                  <c:v>2373.0468799999981</c:v>
                </c:pt>
                <c:pt idx="29976">
                  <c:v>2373.0468799999981</c:v>
                </c:pt>
                <c:pt idx="29977">
                  <c:v>2370.60547</c:v>
                </c:pt>
                <c:pt idx="29978">
                  <c:v>2370.60547</c:v>
                </c:pt>
                <c:pt idx="29979">
                  <c:v>2370.60547</c:v>
                </c:pt>
                <c:pt idx="29980">
                  <c:v>2370.60547</c:v>
                </c:pt>
                <c:pt idx="29981">
                  <c:v>2373.0468799999981</c:v>
                </c:pt>
                <c:pt idx="29982">
                  <c:v>2370.60547</c:v>
                </c:pt>
                <c:pt idx="29983">
                  <c:v>2370.60547</c:v>
                </c:pt>
                <c:pt idx="29984">
                  <c:v>2370.60547</c:v>
                </c:pt>
                <c:pt idx="29985">
                  <c:v>2373.0468799999981</c:v>
                </c:pt>
                <c:pt idx="29986">
                  <c:v>2370.60547</c:v>
                </c:pt>
                <c:pt idx="29987">
                  <c:v>2373.0468799999981</c:v>
                </c:pt>
                <c:pt idx="29988">
                  <c:v>2373.0468799999981</c:v>
                </c:pt>
                <c:pt idx="29989">
                  <c:v>2373.0468799999981</c:v>
                </c:pt>
                <c:pt idx="29990">
                  <c:v>2373.0468799999981</c:v>
                </c:pt>
                <c:pt idx="29991">
                  <c:v>2370.60547</c:v>
                </c:pt>
                <c:pt idx="29992">
                  <c:v>2373.0468799999981</c:v>
                </c:pt>
                <c:pt idx="29993">
                  <c:v>2373.0468799999981</c:v>
                </c:pt>
                <c:pt idx="29994">
                  <c:v>2373.0468799999981</c:v>
                </c:pt>
                <c:pt idx="29995">
                  <c:v>2373.0468799999981</c:v>
                </c:pt>
                <c:pt idx="29996">
                  <c:v>2373.0468799999981</c:v>
                </c:pt>
                <c:pt idx="29997">
                  <c:v>2373.0468799999981</c:v>
                </c:pt>
                <c:pt idx="29998">
                  <c:v>2375.4882799999987</c:v>
                </c:pt>
                <c:pt idx="29999">
                  <c:v>2373.0468799999981</c:v>
                </c:pt>
                <c:pt idx="30000">
                  <c:v>2373.0468799999981</c:v>
                </c:pt>
                <c:pt idx="30001">
                  <c:v>2373.0468799999981</c:v>
                </c:pt>
                <c:pt idx="30002">
                  <c:v>2373.0468799999981</c:v>
                </c:pt>
                <c:pt idx="30003">
                  <c:v>2373.0468799999981</c:v>
                </c:pt>
                <c:pt idx="30004">
                  <c:v>2373.0468799999981</c:v>
                </c:pt>
                <c:pt idx="30005">
                  <c:v>2370.60547</c:v>
                </c:pt>
                <c:pt idx="30006">
                  <c:v>2370.60547</c:v>
                </c:pt>
                <c:pt idx="30007">
                  <c:v>2373.0468799999981</c:v>
                </c:pt>
                <c:pt idx="30008">
                  <c:v>2373.0468799999981</c:v>
                </c:pt>
                <c:pt idx="30009">
                  <c:v>2370.60547</c:v>
                </c:pt>
                <c:pt idx="30010">
                  <c:v>2373.0468799999981</c:v>
                </c:pt>
                <c:pt idx="30011">
                  <c:v>2370.60547</c:v>
                </c:pt>
                <c:pt idx="30012">
                  <c:v>2370.60547</c:v>
                </c:pt>
                <c:pt idx="30013">
                  <c:v>2373.0468799999981</c:v>
                </c:pt>
                <c:pt idx="30014">
                  <c:v>2373.0468799999981</c:v>
                </c:pt>
                <c:pt idx="30015">
                  <c:v>2373.0468799999981</c:v>
                </c:pt>
                <c:pt idx="30016">
                  <c:v>2373.0468799999981</c:v>
                </c:pt>
                <c:pt idx="30017">
                  <c:v>2373.0468799999981</c:v>
                </c:pt>
                <c:pt idx="30018">
                  <c:v>2370.60547</c:v>
                </c:pt>
                <c:pt idx="30019">
                  <c:v>2370.60547</c:v>
                </c:pt>
                <c:pt idx="30020">
                  <c:v>2373.0468799999981</c:v>
                </c:pt>
                <c:pt idx="30021">
                  <c:v>2370.60547</c:v>
                </c:pt>
                <c:pt idx="30022">
                  <c:v>2373.0468799999981</c:v>
                </c:pt>
                <c:pt idx="30023">
                  <c:v>2373.0468799999981</c:v>
                </c:pt>
                <c:pt idx="30024">
                  <c:v>2373.0468799999981</c:v>
                </c:pt>
                <c:pt idx="30025">
                  <c:v>2373.0468799999981</c:v>
                </c:pt>
                <c:pt idx="30026">
                  <c:v>2370.60547</c:v>
                </c:pt>
                <c:pt idx="30027">
                  <c:v>2373.0468799999981</c:v>
                </c:pt>
                <c:pt idx="30028">
                  <c:v>2370.60547</c:v>
                </c:pt>
                <c:pt idx="30029">
                  <c:v>2370.60547</c:v>
                </c:pt>
                <c:pt idx="30030">
                  <c:v>2373.0468799999981</c:v>
                </c:pt>
                <c:pt idx="30031">
                  <c:v>2373.0468799999981</c:v>
                </c:pt>
                <c:pt idx="30032">
                  <c:v>2373.0468799999981</c:v>
                </c:pt>
                <c:pt idx="30033">
                  <c:v>2373.0468799999981</c:v>
                </c:pt>
                <c:pt idx="30034">
                  <c:v>2373.0468799999981</c:v>
                </c:pt>
                <c:pt idx="30035">
                  <c:v>2373.0468799999981</c:v>
                </c:pt>
                <c:pt idx="30036">
                  <c:v>2370.60547</c:v>
                </c:pt>
                <c:pt idx="30037">
                  <c:v>2373.0468799999981</c:v>
                </c:pt>
                <c:pt idx="30038">
                  <c:v>2373.0468799999981</c:v>
                </c:pt>
                <c:pt idx="30039">
                  <c:v>2373.0468799999981</c:v>
                </c:pt>
                <c:pt idx="30040">
                  <c:v>2373.0468799999981</c:v>
                </c:pt>
                <c:pt idx="30041">
                  <c:v>2373.0468799999981</c:v>
                </c:pt>
                <c:pt idx="30042">
                  <c:v>2373.0468799999981</c:v>
                </c:pt>
                <c:pt idx="30043">
                  <c:v>2373.0468799999981</c:v>
                </c:pt>
                <c:pt idx="30044">
                  <c:v>2373.0468799999981</c:v>
                </c:pt>
                <c:pt idx="30045">
                  <c:v>2373.0468799999981</c:v>
                </c:pt>
                <c:pt idx="30046">
                  <c:v>2370.60547</c:v>
                </c:pt>
                <c:pt idx="30047">
                  <c:v>2373.0468799999981</c:v>
                </c:pt>
                <c:pt idx="30048">
                  <c:v>2373.0468799999981</c:v>
                </c:pt>
                <c:pt idx="30049">
                  <c:v>2373.0468799999981</c:v>
                </c:pt>
                <c:pt idx="30050">
                  <c:v>2370.60547</c:v>
                </c:pt>
                <c:pt idx="30051">
                  <c:v>2370.60547</c:v>
                </c:pt>
                <c:pt idx="30052">
                  <c:v>2373.0468799999981</c:v>
                </c:pt>
                <c:pt idx="30053">
                  <c:v>2373.0468799999981</c:v>
                </c:pt>
                <c:pt idx="30054">
                  <c:v>2373.0468799999981</c:v>
                </c:pt>
                <c:pt idx="30055">
                  <c:v>2370.60547</c:v>
                </c:pt>
                <c:pt idx="30056">
                  <c:v>2373.0468799999981</c:v>
                </c:pt>
                <c:pt idx="30057">
                  <c:v>2373.0468799999981</c:v>
                </c:pt>
                <c:pt idx="30058">
                  <c:v>2373.0468799999981</c:v>
                </c:pt>
                <c:pt idx="30059">
                  <c:v>2370.60547</c:v>
                </c:pt>
                <c:pt idx="30060">
                  <c:v>2370.60547</c:v>
                </c:pt>
                <c:pt idx="30061">
                  <c:v>2373.0468799999981</c:v>
                </c:pt>
                <c:pt idx="30062">
                  <c:v>2370.60547</c:v>
                </c:pt>
                <c:pt idx="30063">
                  <c:v>2373.0468799999981</c:v>
                </c:pt>
                <c:pt idx="30064">
                  <c:v>2370.60547</c:v>
                </c:pt>
                <c:pt idx="30065">
                  <c:v>2373.0468799999981</c:v>
                </c:pt>
                <c:pt idx="30066">
                  <c:v>2370.60547</c:v>
                </c:pt>
                <c:pt idx="30067">
                  <c:v>2373.0468799999981</c:v>
                </c:pt>
                <c:pt idx="30068">
                  <c:v>2373.0468799999981</c:v>
                </c:pt>
                <c:pt idx="30069">
                  <c:v>2373.0468799999981</c:v>
                </c:pt>
                <c:pt idx="30070">
                  <c:v>2373.0468799999981</c:v>
                </c:pt>
                <c:pt idx="30071">
                  <c:v>2370.60547</c:v>
                </c:pt>
                <c:pt idx="30072">
                  <c:v>2370.60547</c:v>
                </c:pt>
                <c:pt idx="30073">
                  <c:v>2373.0468799999981</c:v>
                </c:pt>
                <c:pt idx="30074">
                  <c:v>2373.0468799999981</c:v>
                </c:pt>
                <c:pt idx="30075">
                  <c:v>2373.0468799999981</c:v>
                </c:pt>
                <c:pt idx="30076">
                  <c:v>2373.0468799999981</c:v>
                </c:pt>
                <c:pt idx="30077">
                  <c:v>2373.0468799999981</c:v>
                </c:pt>
                <c:pt idx="30078">
                  <c:v>2373.0468799999981</c:v>
                </c:pt>
                <c:pt idx="30079">
                  <c:v>2370.60547</c:v>
                </c:pt>
                <c:pt idx="30080">
                  <c:v>2373.0468799999981</c:v>
                </c:pt>
                <c:pt idx="30081">
                  <c:v>2373.0468799999981</c:v>
                </c:pt>
                <c:pt idx="30082">
                  <c:v>2370.60547</c:v>
                </c:pt>
                <c:pt idx="30083">
                  <c:v>2373.0468799999981</c:v>
                </c:pt>
                <c:pt idx="30084">
                  <c:v>2373.0468799999981</c:v>
                </c:pt>
                <c:pt idx="30085">
                  <c:v>2370.60547</c:v>
                </c:pt>
                <c:pt idx="30086">
                  <c:v>2373.0468799999981</c:v>
                </c:pt>
                <c:pt idx="30087">
                  <c:v>2373.0468799999981</c:v>
                </c:pt>
                <c:pt idx="30088">
                  <c:v>2373.0468799999981</c:v>
                </c:pt>
                <c:pt idx="30089">
                  <c:v>2373.0468799999981</c:v>
                </c:pt>
                <c:pt idx="30090">
                  <c:v>2373.0468799999981</c:v>
                </c:pt>
                <c:pt idx="30091">
                  <c:v>2373.0468799999981</c:v>
                </c:pt>
                <c:pt idx="30092">
                  <c:v>2373.0468799999981</c:v>
                </c:pt>
                <c:pt idx="30093">
                  <c:v>2373.0468799999981</c:v>
                </c:pt>
                <c:pt idx="30094">
                  <c:v>2373.0468799999981</c:v>
                </c:pt>
                <c:pt idx="30095">
                  <c:v>2373.0468799999981</c:v>
                </c:pt>
                <c:pt idx="30096">
                  <c:v>2370.60547</c:v>
                </c:pt>
                <c:pt idx="30097">
                  <c:v>2373.0468799999981</c:v>
                </c:pt>
                <c:pt idx="30098">
                  <c:v>2373.0468799999981</c:v>
                </c:pt>
                <c:pt idx="30099">
                  <c:v>2370.60547</c:v>
                </c:pt>
                <c:pt idx="30100">
                  <c:v>2373.0468799999981</c:v>
                </c:pt>
                <c:pt idx="30101">
                  <c:v>2370.60547</c:v>
                </c:pt>
                <c:pt idx="30102">
                  <c:v>2370.60547</c:v>
                </c:pt>
                <c:pt idx="30103">
                  <c:v>2373.0468799999981</c:v>
                </c:pt>
                <c:pt idx="30104">
                  <c:v>2370.60547</c:v>
                </c:pt>
                <c:pt idx="30105">
                  <c:v>2373.0468799999981</c:v>
                </c:pt>
                <c:pt idx="30106">
                  <c:v>2373.0468799999981</c:v>
                </c:pt>
                <c:pt idx="30107">
                  <c:v>2373.0468799999981</c:v>
                </c:pt>
                <c:pt idx="30108">
                  <c:v>2373.0468799999981</c:v>
                </c:pt>
                <c:pt idx="30109">
                  <c:v>2370.60547</c:v>
                </c:pt>
                <c:pt idx="30110">
                  <c:v>2373.0468799999981</c:v>
                </c:pt>
                <c:pt idx="30111">
                  <c:v>2373.0468799999981</c:v>
                </c:pt>
                <c:pt idx="30112">
                  <c:v>2373.0468799999981</c:v>
                </c:pt>
                <c:pt idx="30113">
                  <c:v>2370.60547</c:v>
                </c:pt>
                <c:pt idx="30114">
                  <c:v>2373.0468799999981</c:v>
                </c:pt>
                <c:pt idx="30115">
                  <c:v>2373.0468799999981</c:v>
                </c:pt>
                <c:pt idx="30116">
                  <c:v>2373.0468799999981</c:v>
                </c:pt>
                <c:pt idx="30117">
                  <c:v>2373.0468799999981</c:v>
                </c:pt>
                <c:pt idx="30118">
                  <c:v>2373.0468799999981</c:v>
                </c:pt>
                <c:pt idx="30119">
                  <c:v>2373.0468799999981</c:v>
                </c:pt>
                <c:pt idx="30120">
                  <c:v>2370.60547</c:v>
                </c:pt>
                <c:pt idx="30121">
                  <c:v>2373.0468799999981</c:v>
                </c:pt>
                <c:pt idx="30122">
                  <c:v>2373.0468799999981</c:v>
                </c:pt>
                <c:pt idx="30123">
                  <c:v>2370.60547</c:v>
                </c:pt>
                <c:pt idx="30124">
                  <c:v>2373.0468799999981</c:v>
                </c:pt>
                <c:pt idx="30125">
                  <c:v>2373.0468799999981</c:v>
                </c:pt>
                <c:pt idx="30126">
                  <c:v>2370.60547</c:v>
                </c:pt>
                <c:pt idx="30127">
                  <c:v>2370.60547</c:v>
                </c:pt>
                <c:pt idx="30128">
                  <c:v>2373.0468799999981</c:v>
                </c:pt>
                <c:pt idx="30129">
                  <c:v>2373.0468799999981</c:v>
                </c:pt>
                <c:pt idx="30130">
                  <c:v>2373.0468799999981</c:v>
                </c:pt>
                <c:pt idx="30131">
                  <c:v>2373.0468799999981</c:v>
                </c:pt>
                <c:pt idx="30132">
                  <c:v>2373.0468799999981</c:v>
                </c:pt>
                <c:pt idx="30133">
                  <c:v>2373.0468799999981</c:v>
                </c:pt>
                <c:pt idx="30134">
                  <c:v>2370.60547</c:v>
                </c:pt>
                <c:pt idx="30135">
                  <c:v>2373.0468799999981</c:v>
                </c:pt>
                <c:pt idx="30136">
                  <c:v>2373.0468799999981</c:v>
                </c:pt>
                <c:pt idx="30137">
                  <c:v>2370.60547</c:v>
                </c:pt>
                <c:pt idx="30138">
                  <c:v>2370.60547</c:v>
                </c:pt>
                <c:pt idx="30139">
                  <c:v>2373.0468799999981</c:v>
                </c:pt>
                <c:pt idx="30140">
                  <c:v>2373.0468799999981</c:v>
                </c:pt>
                <c:pt idx="30141">
                  <c:v>2373.0468799999981</c:v>
                </c:pt>
                <c:pt idx="30142">
                  <c:v>2373.0468799999981</c:v>
                </c:pt>
                <c:pt idx="30143">
                  <c:v>2373.0468799999981</c:v>
                </c:pt>
                <c:pt idx="30144">
                  <c:v>2373.0468799999981</c:v>
                </c:pt>
                <c:pt idx="30145">
                  <c:v>2373.0468799999981</c:v>
                </c:pt>
                <c:pt idx="30146">
                  <c:v>2373.0468799999981</c:v>
                </c:pt>
                <c:pt idx="30147">
                  <c:v>2373.0468799999981</c:v>
                </c:pt>
                <c:pt idx="30148">
                  <c:v>2373.0468799999981</c:v>
                </c:pt>
                <c:pt idx="30149">
                  <c:v>2373.0468799999981</c:v>
                </c:pt>
                <c:pt idx="30150">
                  <c:v>2373.0468799999981</c:v>
                </c:pt>
                <c:pt idx="30151">
                  <c:v>2370.60547</c:v>
                </c:pt>
                <c:pt idx="30152">
                  <c:v>2373.0468799999981</c:v>
                </c:pt>
                <c:pt idx="30153">
                  <c:v>2373.0468799999981</c:v>
                </c:pt>
                <c:pt idx="30154">
                  <c:v>2373.0468799999981</c:v>
                </c:pt>
                <c:pt idx="30155">
                  <c:v>2373.0468799999981</c:v>
                </c:pt>
                <c:pt idx="30156">
                  <c:v>2373.0468799999981</c:v>
                </c:pt>
                <c:pt idx="30157">
                  <c:v>2370.60547</c:v>
                </c:pt>
                <c:pt idx="30158">
                  <c:v>2373.0468799999981</c:v>
                </c:pt>
                <c:pt idx="30159">
                  <c:v>2370.60547</c:v>
                </c:pt>
                <c:pt idx="30160">
                  <c:v>2370.60547</c:v>
                </c:pt>
                <c:pt idx="30161">
                  <c:v>2373.0468799999981</c:v>
                </c:pt>
                <c:pt idx="30162">
                  <c:v>2373.0468799999981</c:v>
                </c:pt>
                <c:pt idx="30163">
                  <c:v>2370.60547</c:v>
                </c:pt>
                <c:pt idx="30164">
                  <c:v>2373.0468799999981</c:v>
                </c:pt>
                <c:pt idx="30165">
                  <c:v>2370.60547</c:v>
                </c:pt>
                <c:pt idx="30166">
                  <c:v>2373.0468799999981</c:v>
                </c:pt>
                <c:pt idx="30167">
                  <c:v>2373.0468799999981</c:v>
                </c:pt>
                <c:pt idx="30168">
                  <c:v>2370.60547</c:v>
                </c:pt>
                <c:pt idx="30169">
                  <c:v>2370.60547</c:v>
                </c:pt>
                <c:pt idx="30170">
                  <c:v>2370.60547</c:v>
                </c:pt>
                <c:pt idx="30171">
                  <c:v>2370.60547</c:v>
                </c:pt>
                <c:pt idx="30172">
                  <c:v>2373.0468799999981</c:v>
                </c:pt>
                <c:pt idx="30173">
                  <c:v>2370.60547</c:v>
                </c:pt>
                <c:pt idx="30174">
                  <c:v>2370.60547</c:v>
                </c:pt>
                <c:pt idx="30175">
                  <c:v>2373.0468799999981</c:v>
                </c:pt>
                <c:pt idx="30176">
                  <c:v>2370.60547</c:v>
                </c:pt>
                <c:pt idx="30177">
                  <c:v>2373.0468799999981</c:v>
                </c:pt>
                <c:pt idx="30178">
                  <c:v>2373.0468799999981</c:v>
                </c:pt>
                <c:pt idx="30179">
                  <c:v>2373.0468799999981</c:v>
                </c:pt>
                <c:pt idx="30180">
                  <c:v>2373.0468799999981</c:v>
                </c:pt>
                <c:pt idx="30181">
                  <c:v>2373.0468799999981</c:v>
                </c:pt>
                <c:pt idx="30182">
                  <c:v>2373.0468799999981</c:v>
                </c:pt>
                <c:pt idx="30183">
                  <c:v>2373.0468799999981</c:v>
                </c:pt>
                <c:pt idx="30184">
                  <c:v>2370.60547</c:v>
                </c:pt>
                <c:pt idx="30185">
                  <c:v>2373.0468799999981</c:v>
                </c:pt>
                <c:pt idx="30186">
                  <c:v>2373.0468799999981</c:v>
                </c:pt>
                <c:pt idx="30187">
                  <c:v>2373.0468799999981</c:v>
                </c:pt>
                <c:pt idx="30188">
                  <c:v>2373.0468799999981</c:v>
                </c:pt>
                <c:pt idx="30189">
                  <c:v>2370.60547</c:v>
                </c:pt>
                <c:pt idx="30190">
                  <c:v>2370.60547</c:v>
                </c:pt>
                <c:pt idx="30191">
                  <c:v>2373.0468799999981</c:v>
                </c:pt>
                <c:pt idx="30192">
                  <c:v>2370.60547</c:v>
                </c:pt>
                <c:pt idx="30193">
                  <c:v>2373.0468799999981</c:v>
                </c:pt>
                <c:pt idx="30194">
                  <c:v>2373.0468799999981</c:v>
                </c:pt>
                <c:pt idx="30195">
                  <c:v>2370.60547</c:v>
                </c:pt>
                <c:pt idx="30196">
                  <c:v>2373.0468799999981</c:v>
                </c:pt>
                <c:pt idx="30197">
                  <c:v>2370.60547</c:v>
                </c:pt>
                <c:pt idx="30198">
                  <c:v>2373.0468799999981</c:v>
                </c:pt>
                <c:pt idx="30199">
                  <c:v>2370.60547</c:v>
                </c:pt>
                <c:pt idx="30200">
                  <c:v>2370.60547</c:v>
                </c:pt>
                <c:pt idx="30201">
                  <c:v>2370.60547</c:v>
                </c:pt>
                <c:pt idx="30202">
                  <c:v>2370.60547</c:v>
                </c:pt>
                <c:pt idx="30203">
                  <c:v>2373.0468799999981</c:v>
                </c:pt>
                <c:pt idx="30204">
                  <c:v>2373.0468799999981</c:v>
                </c:pt>
                <c:pt idx="30205">
                  <c:v>2370.60547</c:v>
                </c:pt>
                <c:pt idx="30206">
                  <c:v>2370.60547</c:v>
                </c:pt>
                <c:pt idx="30207">
                  <c:v>2370.60547</c:v>
                </c:pt>
                <c:pt idx="30208">
                  <c:v>2373.0468799999981</c:v>
                </c:pt>
                <c:pt idx="30209">
                  <c:v>2370.60547</c:v>
                </c:pt>
                <c:pt idx="30210">
                  <c:v>2370.60547</c:v>
                </c:pt>
                <c:pt idx="30211">
                  <c:v>2370.60547</c:v>
                </c:pt>
                <c:pt idx="30212">
                  <c:v>2373.0468799999981</c:v>
                </c:pt>
                <c:pt idx="30213">
                  <c:v>2370.60547</c:v>
                </c:pt>
                <c:pt idx="30214">
                  <c:v>2373.0468799999981</c:v>
                </c:pt>
                <c:pt idx="30215">
                  <c:v>2373.0468799999981</c:v>
                </c:pt>
                <c:pt idx="30216">
                  <c:v>2370.60547</c:v>
                </c:pt>
                <c:pt idx="30217">
                  <c:v>2373.0468799999981</c:v>
                </c:pt>
                <c:pt idx="30218">
                  <c:v>2370.60547</c:v>
                </c:pt>
                <c:pt idx="30219">
                  <c:v>2370.60547</c:v>
                </c:pt>
                <c:pt idx="30220">
                  <c:v>2373.0468799999981</c:v>
                </c:pt>
                <c:pt idx="30221">
                  <c:v>2373.0468799999981</c:v>
                </c:pt>
                <c:pt idx="30222">
                  <c:v>2373.0468799999981</c:v>
                </c:pt>
                <c:pt idx="30223">
                  <c:v>2373.0468799999981</c:v>
                </c:pt>
                <c:pt idx="30224">
                  <c:v>2373.0468799999981</c:v>
                </c:pt>
                <c:pt idx="30225">
                  <c:v>2373.0468799999981</c:v>
                </c:pt>
                <c:pt idx="30226">
                  <c:v>2370.60547</c:v>
                </c:pt>
                <c:pt idx="30227">
                  <c:v>2370.60547</c:v>
                </c:pt>
                <c:pt idx="30228">
                  <c:v>2370.60547</c:v>
                </c:pt>
                <c:pt idx="30229">
                  <c:v>2370.60547</c:v>
                </c:pt>
                <c:pt idx="30230">
                  <c:v>2373.0468799999981</c:v>
                </c:pt>
                <c:pt idx="30231">
                  <c:v>2370.60547</c:v>
                </c:pt>
                <c:pt idx="30232">
                  <c:v>2373.0468799999981</c:v>
                </c:pt>
                <c:pt idx="30233">
                  <c:v>2370.60547</c:v>
                </c:pt>
                <c:pt idx="30234">
                  <c:v>2373.0468799999981</c:v>
                </c:pt>
                <c:pt idx="30235">
                  <c:v>2373.0468799999981</c:v>
                </c:pt>
                <c:pt idx="30236">
                  <c:v>2373.0468799999981</c:v>
                </c:pt>
                <c:pt idx="30237">
                  <c:v>2373.0468799999981</c:v>
                </c:pt>
                <c:pt idx="30238">
                  <c:v>2370.60547</c:v>
                </c:pt>
                <c:pt idx="30239">
                  <c:v>2370.60547</c:v>
                </c:pt>
                <c:pt idx="30240">
                  <c:v>2373.0468799999981</c:v>
                </c:pt>
                <c:pt idx="30241">
                  <c:v>2370.60547</c:v>
                </c:pt>
                <c:pt idx="30242">
                  <c:v>2373.0468799999981</c:v>
                </c:pt>
                <c:pt idx="30243">
                  <c:v>2370.60547</c:v>
                </c:pt>
                <c:pt idx="30244">
                  <c:v>2370.60547</c:v>
                </c:pt>
                <c:pt idx="30245">
                  <c:v>2370.60547</c:v>
                </c:pt>
                <c:pt idx="30246">
                  <c:v>2373.0468799999981</c:v>
                </c:pt>
                <c:pt idx="30247">
                  <c:v>2373.0468799999981</c:v>
                </c:pt>
                <c:pt idx="30248">
                  <c:v>2370.60547</c:v>
                </c:pt>
                <c:pt idx="30249">
                  <c:v>2370.60547</c:v>
                </c:pt>
                <c:pt idx="30250">
                  <c:v>2373.0468799999981</c:v>
                </c:pt>
                <c:pt idx="30251">
                  <c:v>2370.60547</c:v>
                </c:pt>
                <c:pt idx="30252">
                  <c:v>2370.60547</c:v>
                </c:pt>
                <c:pt idx="30253">
                  <c:v>2370.60547</c:v>
                </c:pt>
                <c:pt idx="30254">
                  <c:v>2373.0468799999981</c:v>
                </c:pt>
                <c:pt idx="30255">
                  <c:v>2373.0468799999981</c:v>
                </c:pt>
                <c:pt idx="30256">
                  <c:v>2370.60547</c:v>
                </c:pt>
                <c:pt idx="30257">
                  <c:v>2373.0468799999981</c:v>
                </c:pt>
                <c:pt idx="30258">
                  <c:v>2373.0468799999981</c:v>
                </c:pt>
                <c:pt idx="30259">
                  <c:v>2370.60547</c:v>
                </c:pt>
                <c:pt idx="30260">
                  <c:v>2373.0468799999981</c:v>
                </c:pt>
                <c:pt idx="30261">
                  <c:v>2370.60547</c:v>
                </c:pt>
                <c:pt idx="30262">
                  <c:v>2370.60547</c:v>
                </c:pt>
                <c:pt idx="30263">
                  <c:v>2370.60547</c:v>
                </c:pt>
                <c:pt idx="30264">
                  <c:v>2373.0468799999981</c:v>
                </c:pt>
                <c:pt idx="30265">
                  <c:v>2373.0468799999981</c:v>
                </c:pt>
                <c:pt idx="30266">
                  <c:v>2373.0468799999981</c:v>
                </c:pt>
                <c:pt idx="30267">
                  <c:v>2373.0468799999981</c:v>
                </c:pt>
                <c:pt idx="30268">
                  <c:v>2373.0468799999981</c:v>
                </c:pt>
                <c:pt idx="30269">
                  <c:v>2370.60547</c:v>
                </c:pt>
                <c:pt idx="30270">
                  <c:v>2370.60547</c:v>
                </c:pt>
                <c:pt idx="30271">
                  <c:v>2373.0468799999981</c:v>
                </c:pt>
                <c:pt idx="30272">
                  <c:v>2370.60547</c:v>
                </c:pt>
                <c:pt idx="30273">
                  <c:v>2373.0468799999981</c:v>
                </c:pt>
                <c:pt idx="30274">
                  <c:v>2373.0468799999981</c:v>
                </c:pt>
                <c:pt idx="30275">
                  <c:v>2370.60547</c:v>
                </c:pt>
                <c:pt idx="30276">
                  <c:v>2373.0468799999981</c:v>
                </c:pt>
                <c:pt idx="30277">
                  <c:v>2370.60547</c:v>
                </c:pt>
                <c:pt idx="30278">
                  <c:v>2370.60547</c:v>
                </c:pt>
                <c:pt idx="30279">
                  <c:v>2373.0468799999981</c:v>
                </c:pt>
                <c:pt idx="30280">
                  <c:v>2370.60547</c:v>
                </c:pt>
                <c:pt idx="30281">
                  <c:v>2373.0468799999981</c:v>
                </c:pt>
                <c:pt idx="30282">
                  <c:v>2370.60547</c:v>
                </c:pt>
                <c:pt idx="30283">
                  <c:v>2373.0468799999981</c:v>
                </c:pt>
                <c:pt idx="30284">
                  <c:v>2370.60547</c:v>
                </c:pt>
                <c:pt idx="30285">
                  <c:v>2373.0468799999981</c:v>
                </c:pt>
                <c:pt idx="30286">
                  <c:v>2370.60547</c:v>
                </c:pt>
                <c:pt idx="30287">
                  <c:v>2373.0468799999981</c:v>
                </c:pt>
                <c:pt idx="30288">
                  <c:v>2373.0468799999981</c:v>
                </c:pt>
                <c:pt idx="30289">
                  <c:v>2373.0468799999981</c:v>
                </c:pt>
                <c:pt idx="30290">
                  <c:v>2373.0468799999981</c:v>
                </c:pt>
                <c:pt idx="30291">
                  <c:v>2373.0468799999981</c:v>
                </c:pt>
                <c:pt idx="30292">
                  <c:v>2370.60547</c:v>
                </c:pt>
                <c:pt idx="30293">
                  <c:v>2370.60547</c:v>
                </c:pt>
                <c:pt idx="30294">
                  <c:v>2370.60547</c:v>
                </c:pt>
                <c:pt idx="30295">
                  <c:v>2373.0468799999981</c:v>
                </c:pt>
                <c:pt idx="30296">
                  <c:v>2373.0468799999981</c:v>
                </c:pt>
                <c:pt idx="30297">
                  <c:v>2373.0468799999981</c:v>
                </c:pt>
                <c:pt idx="30298">
                  <c:v>2370.60547</c:v>
                </c:pt>
                <c:pt idx="30299">
                  <c:v>2370.60547</c:v>
                </c:pt>
                <c:pt idx="30300">
                  <c:v>2373.0468799999981</c:v>
                </c:pt>
                <c:pt idx="30301">
                  <c:v>2373.0468799999981</c:v>
                </c:pt>
                <c:pt idx="30302">
                  <c:v>2370.60547</c:v>
                </c:pt>
                <c:pt idx="30303">
                  <c:v>2373.0468799999981</c:v>
                </c:pt>
                <c:pt idx="30304">
                  <c:v>2373.0468799999981</c:v>
                </c:pt>
                <c:pt idx="30305">
                  <c:v>2370.60547</c:v>
                </c:pt>
                <c:pt idx="30306">
                  <c:v>2370.60547</c:v>
                </c:pt>
                <c:pt idx="30307">
                  <c:v>2373.0468799999981</c:v>
                </c:pt>
                <c:pt idx="30308">
                  <c:v>2370.60547</c:v>
                </c:pt>
                <c:pt idx="30309">
                  <c:v>2373.0468799999981</c:v>
                </c:pt>
                <c:pt idx="30310">
                  <c:v>2373.0468799999981</c:v>
                </c:pt>
                <c:pt idx="30311">
                  <c:v>2370.60547</c:v>
                </c:pt>
                <c:pt idx="30312">
                  <c:v>2373.0468799999981</c:v>
                </c:pt>
                <c:pt idx="30313">
                  <c:v>2373.0468799999981</c:v>
                </c:pt>
                <c:pt idx="30314">
                  <c:v>2373.0468799999981</c:v>
                </c:pt>
                <c:pt idx="30315">
                  <c:v>2373.0468799999981</c:v>
                </c:pt>
                <c:pt idx="30316">
                  <c:v>2373.0468799999981</c:v>
                </c:pt>
                <c:pt idx="30317">
                  <c:v>2370.60547</c:v>
                </c:pt>
                <c:pt idx="30318">
                  <c:v>2370.60547</c:v>
                </c:pt>
                <c:pt idx="30319">
                  <c:v>2373.0468799999981</c:v>
                </c:pt>
                <c:pt idx="30320">
                  <c:v>2373.0468799999981</c:v>
                </c:pt>
                <c:pt idx="30321">
                  <c:v>2370.60547</c:v>
                </c:pt>
                <c:pt idx="30322">
                  <c:v>2370.60547</c:v>
                </c:pt>
                <c:pt idx="30323">
                  <c:v>2373.0468799999981</c:v>
                </c:pt>
                <c:pt idx="30324">
                  <c:v>2373.0468799999981</c:v>
                </c:pt>
                <c:pt idx="30325">
                  <c:v>2370.60547</c:v>
                </c:pt>
                <c:pt idx="30326">
                  <c:v>2370.60547</c:v>
                </c:pt>
                <c:pt idx="30327">
                  <c:v>2373.0468799999981</c:v>
                </c:pt>
                <c:pt idx="30328">
                  <c:v>2373.0468799999981</c:v>
                </c:pt>
                <c:pt idx="30329">
                  <c:v>2370.60547</c:v>
                </c:pt>
                <c:pt idx="30330">
                  <c:v>2370.60547</c:v>
                </c:pt>
                <c:pt idx="30331">
                  <c:v>2373.0468799999981</c:v>
                </c:pt>
                <c:pt idx="30332">
                  <c:v>2373.0468799999981</c:v>
                </c:pt>
                <c:pt idx="30333">
                  <c:v>2373.0468799999981</c:v>
                </c:pt>
                <c:pt idx="30334">
                  <c:v>2373.0468799999981</c:v>
                </c:pt>
                <c:pt idx="30335">
                  <c:v>2373.0468799999981</c:v>
                </c:pt>
                <c:pt idx="30336">
                  <c:v>2373.0468799999981</c:v>
                </c:pt>
                <c:pt idx="30337">
                  <c:v>2373.0468799999981</c:v>
                </c:pt>
                <c:pt idx="30338">
                  <c:v>2370.60547</c:v>
                </c:pt>
                <c:pt idx="30339">
                  <c:v>2373.0468799999981</c:v>
                </c:pt>
                <c:pt idx="30340">
                  <c:v>2373.0468799999981</c:v>
                </c:pt>
                <c:pt idx="30341">
                  <c:v>2370.60547</c:v>
                </c:pt>
                <c:pt idx="30342">
                  <c:v>2373.0468799999981</c:v>
                </c:pt>
                <c:pt idx="30343">
                  <c:v>2373.0468799999981</c:v>
                </c:pt>
                <c:pt idx="30344">
                  <c:v>2370.60547</c:v>
                </c:pt>
                <c:pt idx="30345">
                  <c:v>2373.0468799999981</c:v>
                </c:pt>
                <c:pt idx="30346">
                  <c:v>2370.60547</c:v>
                </c:pt>
                <c:pt idx="30347">
                  <c:v>2373.0468799999981</c:v>
                </c:pt>
                <c:pt idx="30348">
                  <c:v>2373.0468799999981</c:v>
                </c:pt>
                <c:pt idx="30349">
                  <c:v>2370.60547</c:v>
                </c:pt>
                <c:pt idx="30350">
                  <c:v>2370.60547</c:v>
                </c:pt>
                <c:pt idx="30351">
                  <c:v>2373.0468799999981</c:v>
                </c:pt>
                <c:pt idx="30352">
                  <c:v>2373.0468799999981</c:v>
                </c:pt>
                <c:pt idx="30353">
                  <c:v>2370.60547</c:v>
                </c:pt>
                <c:pt idx="30354">
                  <c:v>2373.0468799999981</c:v>
                </c:pt>
                <c:pt idx="30355">
                  <c:v>2373.0468799999981</c:v>
                </c:pt>
                <c:pt idx="30356">
                  <c:v>2370.60547</c:v>
                </c:pt>
                <c:pt idx="30357">
                  <c:v>2373.0468799999981</c:v>
                </c:pt>
                <c:pt idx="30358">
                  <c:v>2370.60547</c:v>
                </c:pt>
                <c:pt idx="30359">
                  <c:v>2370.60547</c:v>
                </c:pt>
                <c:pt idx="30360">
                  <c:v>2370.60547</c:v>
                </c:pt>
                <c:pt idx="30361">
                  <c:v>2370.60547</c:v>
                </c:pt>
                <c:pt idx="30362">
                  <c:v>2370.60547</c:v>
                </c:pt>
                <c:pt idx="30363">
                  <c:v>2370.60547</c:v>
                </c:pt>
                <c:pt idx="30364">
                  <c:v>2373.0468799999981</c:v>
                </c:pt>
                <c:pt idx="30365">
                  <c:v>2373.0468799999981</c:v>
                </c:pt>
                <c:pt idx="30366">
                  <c:v>2373.0468799999981</c:v>
                </c:pt>
                <c:pt idx="30367">
                  <c:v>2373.0468799999981</c:v>
                </c:pt>
                <c:pt idx="30368">
                  <c:v>2370.60547</c:v>
                </c:pt>
                <c:pt idx="30369">
                  <c:v>2370.60547</c:v>
                </c:pt>
                <c:pt idx="30370">
                  <c:v>2373.0468799999981</c:v>
                </c:pt>
                <c:pt idx="30371">
                  <c:v>2370.60547</c:v>
                </c:pt>
                <c:pt idx="30372">
                  <c:v>2370.60547</c:v>
                </c:pt>
                <c:pt idx="30373">
                  <c:v>2373.0468799999981</c:v>
                </c:pt>
                <c:pt idx="30374">
                  <c:v>2373.0468799999981</c:v>
                </c:pt>
                <c:pt idx="30375">
                  <c:v>2370.60547</c:v>
                </c:pt>
                <c:pt idx="30376">
                  <c:v>2373.0468799999981</c:v>
                </c:pt>
                <c:pt idx="30377">
                  <c:v>2373.0468799999981</c:v>
                </c:pt>
                <c:pt idx="30378">
                  <c:v>2370.60547</c:v>
                </c:pt>
                <c:pt idx="30379">
                  <c:v>2370.60547</c:v>
                </c:pt>
                <c:pt idx="30380">
                  <c:v>2370.60547</c:v>
                </c:pt>
                <c:pt idx="30381">
                  <c:v>2370.60547</c:v>
                </c:pt>
                <c:pt idx="30382">
                  <c:v>2370.60547</c:v>
                </c:pt>
                <c:pt idx="30383">
                  <c:v>2373.0468799999981</c:v>
                </c:pt>
                <c:pt idx="30384">
                  <c:v>2370.60547</c:v>
                </c:pt>
                <c:pt idx="30385">
                  <c:v>2373.0468799999981</c:v>
                </c:pt>
                <c:pt idx="30386">
                  <c:v>2373.0468799999981</c:v>
                </c:pt>
                <c:pt idx="30387">
                  <c:v>2370.60547</c:v>
                </c:pt>
                <c:pt idx="30388">
                  <c:v>2373.0468799999981</c:v>
                </c:pt>
                <c:pt idx="30389">
                  <c:v>2373.0468799999981</c:v>
                </c:pt>
                <c:pt idx="30390">
                  <c:v>2373.0468799999981</c:v>
                </c:pt>
                <c:pt idx="30391">
                  <c:v>2373.0468799999981</c:v>
                </c:pt>
                <c:pt idx="30392">
                  <c:v>2370.60547</c:v>
                </c:pt>
                <c:pt idx="30393">
                  <c:v>2370.60547</c:v>
                </c:pt>
                <c:pt idx="30394">
                  <c:v>2373.0468799999981</c:v>
                </c:pt>
                <c:pt idx="30395">
                  <c:v>2370.60547</c:v>
                </c:pt>
                <c:pt idx="30396">
                  <c:v>2370.60547</c:v>
                </c:pt>
                <c:pt idx="30397">
                  <c:v>2370.60547</c:v>
                </c:pt>
                <c:pt idx="30398">
                  <c:v>2370.60547</c:v>
                </c:pt>
                <c:pt idx="30399">
                  <c:v>2370.60547</c:v>
                </c:pt>
                <c:pt idx="30400">
                  <c:v>2370.60547</c:v>
                </c:pt>
                <c:pt idx="30401">
                  <c:v>2370.60547</c:v>
                </c:pt>
                <c:pt idx="30402">
                  <c:v>2370.60547</c:v>
                </c:pt>
                <c:pt idx="30403">
                  <c:v>2373.0468799999981</c:v>
                </c:pt>
                <c:pt idx="30404">
                  <c:v>2373.0468799999981</c:v>
                </c:pt>
                <c:pt idx="30405">
                  <c:v>2370.60547</c:v>
                </c:pt>
                <c:pt idx="30406">
                  <c:v>2373.0468799999981</c:v>
                </c:pt>
                <c:pt idx="30407">
                  <c:v>2370.60547</c:v>
                </c:pt>
                <c:pt idx="30408">
                  <c:v>2373.0468799999981</c:v>
                </c:pt>
                <c:pt idx="30409">
                  <c:v>2370.60547</c:v>
                </c:pt>
                <c:pt idx="30410">
                  <c:v>2370.60547</c:v>
                </c:pt>
                <c:pt idx="30411">
                  <c:v>2373.0468799999981</c:v>
                </c:pt>
                <c:pt idx="30412">
                  <c:v>2370.60547</c:v>
                </c:pt>
                <c:pt idx="30413">
                  <c:v>2370.60547</c:v>
                </c:pt>
                <c:pt idx="30414">
                  <c:v>2373.0468799999981</c:v>
                </c:pt>
                <c:pt idx="30415">
                  <c:v>2373.0468799999981</c:v>
                </c:pt>
                <c:pt idx="30416">
                  <c:v>2373.0468799999981</c:v>
                </c:pt>
                <c:pt idx="30417">
                  <c:v>2373.0468799999981</c:v>
                </c:pt>
                <c:pt idx="30418">
                  <c:v>2370.60547</c:v>
                </c:pt>
                <c:pt idx="30419">
                  <c:v>2373.0468799999981</c:v>
                </c:pt>
                <c:pt idx="30420">
                  <c:v>2370.60547</c:v>
                </c:pt>
                <c:pt idx="30421">
                  <c:v>2370.60547</c:v>
                </c:pt>
                <c:pt idx="30422">
                  <c:v>2373.0468799999981</c:v>
                </c:pt>
                <c:pt idx="30423">
                  <c:v>2370.60547</c:v>
                </c:pt>
                <c:pt idx="30424">
                  <c:v>2373.0468799999981</c:v>
                </c:pt>
                <c:pt idx="30425">
                  <c:v>2373.0468799999981</c:v>
                </c:pt>
                <c:pt idx="30426">
                  <c:v>2373.0468799999981</c:v>
                </c:pt>
                <c:pt idx="30427">
                  <c:v>2373.0468799999981</c:v>
                </c:pt>
                <c:pt idx="30428">
                  <c:v>2373.0468799999981</c:v>
                </c:pt>
                <c:pt idx="30429">
                  <c:v>2370.60547</c:v>
                </c:pt>
                <c:pt idx="30430">
                  <c:v>2370.60547</c:v>
                </c:pt>
                <c:pt idx="30431">
                  <c:v>2373.0468799999981</c:v>
                </c:pt>
                <c:pt idx="30432">
                  <c:v>2373.0468799999981</c:v>
                </c:pt>
                <c:pt idx="30433">
                  <c:v>2373.0468799999981</c:v>
                </c:pt>
                <c:pt idx="30434">
                  <c:v>2373.0468799999981</c:v>
                </c:pt>
                <c:pt idx="30435">
                  <c:v>2370.60547</c:v>
                </c:pt>
                <c:pt idx="30436">
                  <c:v>2373.0468799999981</c:v>
                </c:pt>
                <c:pt idx="30437">
                  <c:v>2373.0468799999981</c:v>
                </c:pt>
                <c:pt idx="30438">
                  <c:v>2370.60547</c:v>
                </c:pt>
                <c:pt idx="30439">
                  <c:v>2370.60547</c:v>
                </c:pt>
                <c:pt idx="30440">
                  <c:v>2373.0468799999981</c:v>
                </c:pt>
                <c:pt idx="30441">
                  <c:v>2373.0468799999981</c:v>
                </c:pt>
                <c:pt idx="30442">
                  <c:v>2370.60547</c:v>
                </c:pt>
                <c:pt idx="30443">
                  <c:v>2373.0468799999981</c:v>
                </c:pt>
                <c:pt idx="30444">
                  <c:v>2370.60547</c:v>
                </c:pt>
                <c:pt idx="30445">
                  <c:v>2373.0468799999981</c:v>
                </c:pt>
                <c:pt idx="30446">
                  <c:v>2370.60547</c:v>
                </c:pt>
                <c:pt idx="30447">
                  <c:v>2370.60547</c:v>
                </c:pt>
                <c:pt idx="30448">
                  <c:v>2370.60547</c:v>
                </c:pt>
                <c:pt idx="30449">
                  <c:v>2373.0468799999981</c:v>
                </c:pt>
                <c:pt idx="30450">
                  <c:v>2370.60547</c:v>
                </c:pt>
                <c:pt idx="30451">
                  <c:v>2370.60547</c:v>
                </c:pt>
                <c:pt idx="30452">
                  <c:v>2373.0468799999981</c:v>
                </c:pt>
                <c:pt idx="30453">
                  <c:v>2373.0468799999981</c:v>
                </c:pt>
                <c:pt idx="30454">
                  <c:v>2370.60547</c:v>
                </c:pt>
                <c:pt idx="30455">
                  <c:v>2370.60547</c:v>
                </c:pt>
                <c:pt idx="30456">
                  <c:v>2370.60547</c:v>
                </c:pt>
                <c:pt idx="30457">
                  <c:v>2370.60547</c:v>
                </c:pt>
                <c:pt idx="30458">
                  <c:v>2370.60547</c:v>
                </c:pt>
                <c:pt idx="30459">
                  <c:v>2373.0468799999981</c:v>
                </c:pt>
                <c:pt idx="30460">
                  <c:v>2370.60547</c:v>
                </c:pt>
                <c:pt idx="30461">
                  <c:v>2370.60547</c:v>
                </c:pt>
                <c:pt idx="30462">
                  <c:v>2370.60547</c:v>
                </c:pt>
                <c:pt idx="30463">
                  <c:v>2370.60547</c:v>
                </c:pt>
                <c:pt idx="30464">
                  <c:v>2373.0468799999981</c:v>
                </c:pt>
                <c:pt idx="30465">
                  <c:v>2373.0468799999981</c:v>
                </c:pt>
                <c:pt idx="30466">
                  <c:v>2370.60547</c:v>
                </c:pt>
                <c:pt idx="30467">
                  <c:v>2373.0468799999981</c:v>
                </c:pt>
                <c:pt idx="30468">
                  <c:v>2370.60547</c:v>
                </c:pt>
                <c:pt idx="30469">
                  <c:v>2370.60547</c:v>
                </c:pt>
                <c:pt idx="30470">
                  <c:v>2370.60547</c:v>
                </c:pt>
                <c:pt idx="30471">
                  <c:v>2370.60547</c:v>
                </c:pt>
                <c:pt idx="30472">
                  <c:v>2373.0468799999981</c:v>
                </c:pt>
                <c:pt idx="30473">
                  <c:v>2370.60547</c:v>
                </c:pt>
                <c:pt idx="30474">
                  <c:v>2373.0468799999981</c:v>
                </c:pt>
                <c:pt idx="30475">
                  <c:v>2373.0468799999981</c:v>
                </c:pt>
                <c:pt idx="30476">
                  <c:v>2370.60547</c:v>
                </c:pt>
                <c:pt idx="30477">
                  <c:v>2373.0468799999981</c:v>
                </c:pt>
                <c:pt idx="30478">
                  <c:v>2370.60547</c:v>
                </c:pt>
                <c:pt idx="30479">
                  <c:v>2370.60547</c:v>
                </c:pt>
                <c:pt idx="30480">
                  <c:v>2370.60547</c:v>
                </c:pt>
                <c:pt idx="30481">
                  <c:v>2370.60547</c:v>
                </c:pt>
                <c:pt idx="30482">
                  <c:v>2370.60547</c:v>
                </c:pt>
                <c:pt idx="30483">
                  <c:v>2370.60547</c:v>
                </c:pt>
                <c:pt idx="30484">
                  <c:v>2373.0468799999981</c:v>
                </c:pt>
                <c:pt idx="30485">
                  <c:v>2370.60547</c:v>
                </c:pt>
                <c:pt idx="30486">
                  <c:v>2370.60547</c:v>
                </c:pt>
                <c:pt idx="30487">
                  <c:v>2370.60547</c:v>
                </c:pt>
                <c:pt idx="30488">
                  <c:v>2373.0468799999981</c:v>
                </c:pt>
                <c:pt idx="30489">
                  <c:v>2370.60547</c:v>
                </c:pt>
                <c:pt idx="30490">
                  <c:v>2370.60547</c:v>
                </c:pt>
                <c:pt idx="30491">
                  <c:v>2370.60547</c:v>
                </c:pt>
                <c:pt idx="30492">
                  <c:v>2370.60547</c:v>
                </c:pt>
                <c:pt idx="30493">
                  <c:v>2370.60547</c:v>
                </c:pt>
                <c:pt idx="30494">
                  <c:v>2370.60547</c:v>
                </c:pt>
                <c:pt idx="30495">
                  <c:v>2370.60547</c:v>
                </c:pt>
                <c:pt idx="30496">
                  <c:v>2373.0468799999981</c:v>
                </c:pt>
                <c:pt idx="30497">
                  <c:v>2373.0468799999981</c:v>
                </c:pt>
                <c:pt idx="30498">
                  <c:v>2370.60547</c:v>
                </c:pt>
                <c:pt idx="30499">
                  <c:v>2370.60547</c:v>
                </c:pt>
                <c:pt idx="30500">
                  <c:v>2373.0468799999981</c:v>
                </c:pt>
                <c:pt idx="30501">
                  <c:v>2370.60547</c:v>
                </c:pt>
                <c:pt idx="30502">
                  <c:v>2370.60547</c:v>
                </c:pt>
                <c:pt idx="30503">
                  <c:v>2370.60547</c:v>
                </c:pt>
                <c:pt idx="30504">
                  <c:v>2370.60547</c:v>
                </c:pt>
                <c:pt idx="30505">
                  <c:v>2370.60547</c:v>
                </c:pt>
                <c:pt idx="30506">
                  <c:v>2373.0468799999981</c:v>
                </c:pt>
                <c:pt idx="30507">
                  <c:v>2373.0468799999981</c:v>
                </c:pt>
                <c:pt idx="30508">
                  <c:v>2370.60547</c:v>
                </c:pt>
                <c:pt idx="30509">
                  <c:v>2373.0468799999981</c:v>
                </c:pt>
                <c:pt idx="30510">
                  <c:v>2373.0468799999981</c:v>
                </c:pt>
                <c:pt idx="30511">
                  <c:v>2373.0468799999981</c:v>
                </c:pt>
                <c:pt idx="30512">
                  <c:v>2373.0468799999981</c:v>
                </c:pt>
                <c:pt idx="30513">
                  <c:v>2370.60547</c:v>
                </c:pt>
                <c:pt idx="30514">
                  <c:v>2373.0468799999981</c:v>
                </c:pt>
                <c:pt idx="30515">
                  <c:v>2370.60547</c:v>
                </c:pt>
                <c:pt idx="30516">
                  <c:v>2373.0468799999981</c:v>
                </c:pt>
                <c:pt idx="30517">
                  <c:v>2370.60547</c:v>
                </c:pt>
                <c:pt idx="30518">
                  <c:v>2370.60547</c:v>
                </c:pt>
                <c:pt idx="30519">
                  <c:v>2370.60547</c:v>
                </c:pt>
                <c:pt idx="30520">
                  <c:v>2370.60547</c:v>
                </c:pt>
                <c:pt idx="30521">
                  <c:v>2373.0468799999981</c:v>
                </c:pt>
                <c:pt idx="30522">
                  <c:v>2373.0468799999981</c:v>
                </c:pt>
                <c:pt idx="30523">
                  <c:v>2373.0468799999981</c:v>
                </c:pt>
                <c:pt idx="30524">
                  <c:v>2370.60547</c:v>
                </c:pt>
                <c:pt idx="30525">
                  <c:v>2373.0468799999981</c:v>
                </c:pt>
                <c:pt idx="30526">
                  <c:v>2370.60547</c:v>
                </c:pt>
                <c:pt idx="30527">
                  <c:v>2370.60547</c:v>
                </c:pt>
                <c:pt idx="30528">
                  <c:v>2370.60547</c:v>
                </c:pt>
                <c:pt idx="30529">
                  <c:v>2370.60547</c:v>
                </c:pt>
                <c:pt idx="30530">
                  <c:v>2370.60547</c:v>
                </c:pt>
                <c:pt idx="30531">
                  <c:v>2373.0468799999981</c:v>
                </c:pt>
                <c:pt idx="30532">
                  <c:v>2370.60547</c:v>
                </c:pt>
                <c:pt idx="30533">
                  <c:v>2370.60547</c:v>
                </c:pt>
                <c:pt idx="30534">
                  <c:v>2370.60547</c:v>
                </c:pt>
                <c:pt idx="30535">
                  <c:v>2370.60547</c:v>
                </c:pt>
                <c:pt idx="30536">
                  <c:v>2370.60547</c:v>
                </c:pt>
                <c:pt idx="30537">
                  <c:v>2370.60547</c:v>
                </c:pt>
                <c:pt idx="30538">
                  <c:v>2370.60547</c:v>
                </c:pt>
                <c:pt idx="30539">
                  <c:v>2370.60547</c:v>
                </c:pt>
                <c:pt idx="30540">
                  <c:v>2370.60547</c:v>
                </c:pt>
                <c:pt idx="30541">
                  <c:v>2373.0468799999981</c:v>
                </c:pt>
                <c:pt idx="30542">
                  <c:v>2370.60547</c:v>
                </c:pt>
                <c:pt idx="30543">
                  <c:v>2373.0468799999981</c:v>
                </c:pt>
                <c:pt idx="30544">
                  <c:v>2370.60547</c:v>
                </c:pt>
                <c:pt idx="30545">
                  <c:v>2370.60547</c:v>
                </c:pt>
                <c:pt idx="30546">
                  <c:v>2370.60547</c:v>
                </c:pt>
                <c:pt idx="30547">
                  <c:v>2370.60547</c:v>
                </c:pt>
                <c:pt idx="30548">
                  <c:v>2370.60547</c:v>
                </c:pt>
                <c:pt idx="30549">
                  <c:v>2370.60547</c:v>
                </c:pt>
                <c:pt idx="30550">
                  <c:v>2373.0468799999981</c:v>
                </c:pt>
                <c:pt idx="30551">
                  <c:v>2370.60547</c:v>
                </c:pt>
                <c:pt idx="30552">
                  <c:v>2370.60547</c:v>
                </c:pt>
                <c:pt idx="30553">
                  <c:v>2373.0468799999981</c:v>
                </c:pt>
                <c:pt idx="30554">
                  <c:v>2370.60547</c:v>
                </c:pt>
                <c:pt idx="30555">
                  <c:v>2373.0468799999981</c:v>
                </c:pt>
                <c:pt idx="30556">
                  <c:v>2373.0468799999981</c:v>
                </c:pt>
                <c:pt idx="30557">
                  <c:v>2370.60547</c:v>
                </c:pt>
                <c:pt idx="30558">
                  <c:v>2370.60547</c:v>
                </c:pt>
                <c:pt idx="30559">
                  <c:v>2370.60547</c:v>
                </c:pt>
                <c:pt idx="30560">
                  <c:v>2370.60547</c:v>
                </c:pt>
                <c:pt idx="30561">
                  <c:v>2373.0468799999981</c:v>
                </c:pt>
                <c:pt idx="30562">
                  <c:v>2370.60547</c:v>
                </c:pt>
                <c:pt idx="30563">
                  <c:v>2370.60547</c:v>
                </c:pt>
                <c:pt idx="30564">
                  <c:v>2370.60547</c:v>
                </c:pt>
                <c:pt idx="30565">
                  <c:v>2373.0468799999981</c:v>
                </c:pt>
                <c:pt idx="30566">
                  <c:v>2370.60547</c:v>
                </c:pt>
                <c:pt idx="30567">
                  <c:v>2373.0468799999981</c:v>
                </c:pt>
                <c:pt idx="30568">
                  <c:v>2373.0468799999981</c:v>
                </c:pt>
                <c:pt idx="30569">
                  <c:v>2370.60547</c:v>
                </c:pt>
                <c:pt idx="30570">
                  <c:v>2370.60547</c:v>
                </c:pt>
                <c:pt idx="30571">
                  <c:v>2373.0468799999981</c:v>
                </c:pt>
                <c:pt idx="30572">
                  <c:v>2370.60547</c:v>
                </c:pt>
                <c:pt idx="30573">
                  <c:v>2373.0468799999981</c:v>
                </c:pt>
                <c:pt idx="30574">
                  <c:v>2370.60547</c:v>
                </c:pt>
                <c:pt idx="30575">
                  <c:v>2370.60547</c:v>
                </c:pt>
                <c:pt idx="30576">
                  <c:v>2373.0468799999981</c:v>
                </c:pt>
                <c:pt idx="30577">
                  <c:v>2373.0468799999981</c:v>
                </c:pt>
                <c:pt idx="30578">
                  <c:v>2373.0468799999981</c:v>
                </c:pt>
                <c:pt idx="30579">
                  <c:v>2370.60547</c:v>
                </c:pt>
                <c:pt idx="30580">
                  <c:v>2373.0468799999981</c:v>
                </c:pt>
                <c:pt idx="30581">
                  <c:v>2373.0468799999981</c:v>
                </c:pt>
                <c:pt idx="30582">
                  <c:v>2370.60547</c:v>
                </c:pt>
                <c:pt idx="30583">
                  <c:v>2370.60547</c:v>
                </c:pt>
                <c:pt idx="30584">
                  <c:v>2370.60547</c:v>
                </c:pt>
                <c:pt idx="30585">
                  <c:v>2373.0468799999981</c:v>
                </c:pt>
                <c:pt idx="30586">
                  <c:v>2370.60547</c:v>
                </c:pt>
                <c:pt idx="30587">
                  <c:v>2370.60547</c:v>
                </c:pt>
                <c:pt idx="30588">
                  <c:v>2370.60547</c:v>
                </c:pt>
                <c:pt idx="30589">
                  <c:v>2373.0468799999981</c:v>
                </c:pt>
                <c:pt idx="30590">
                  <c:v>2370.60547</c:v>
                </c:pt>
                <c:pt idx="30591">
                  <c:v>2370.60547</c:v>
                </c:pt>
                <c:pt idx="30592">
                  <c:v>2370.60547</c:v>
                </c:pt>
                <c:pt idx="30593">
                  <c:v>2373.0468799999981</c:v>
                </c:pt>
                <c:pt idx="30594">
                  <c:v>2373.0468799999981</c:v>
                </c:pt>
                <c:pt idx="30595">
                  <c:v>2370.60547</c:v>
                </c:pt>
                <c:pt idx="30596">
                  <c:v>2370.60547</c:v>
                </c:pt>
                <c:pt idx="30597">
                  <c:v>2370.60547</c:v>
                </c:pt>
                <c:pt idx="30598">
                  <c:v>2370.60547</c:v>
                </c:pt>
                <c:pt idx="30599">
                  <c:v>2370.60547</c:v>
                </c:pt>
                <c:pt idx="30600">
                  <c:v>2370.60547</c:v>
                </c:pt>
                <c:pt idx="30601">
                  <c:v>2370.60547</c:v>
                </c:pt>
                <c:pt idx="30602">
                  <c:v>2373.0468799999981</c:v>
                </c:pt>
                <c:pt idx="30603">
                  <c:v>2370.60547</c:v>
                </c:pt>
                <c:pt idx="30604">
                  <c:v>2373.0468799999981</c:v>
                </c:pt>
                <c:pt idx="30605">
                  <c:v>2370.60547</c:v>
                </c:pt>
                <c:pt idx="30606">
                  <c:v>2370.60547</c:v>
                </c:pt>
                <c:pt idx="30607">
                  <c:v>2373.0468799999981</c:v>
                </c:pt>
                <c:pt idx="30608">
                  <c:v>2373.0468799999981</c:v>
                </c:pt>
                <c:pt idx="30609">
                  <c:v>2373.0468799999981</c:v>
                </c:pt>
                <c:pt idx="30610">
                  <c:v>2370.60547</c:v>
                </c:pt>
                <c:pt idx="30611">
                  <c:v>2373.0468799999981</c:v>
                </c:pt>
                <c:pt idx="30612">
                  <c:v>2373.0468799999981</c:v>
                </c:pt>
                <c:pt idx="30613">
                  <c:v>2370.60547</c:v>
                </c:pt>
                <c:pt idx="30614">
                  <c:v>2373.0468799999981</c:v>
                </c:pt>
                <c:pt idx="30615">
                  <c:v>2370.60547</c:v>
                </c:pt>
                <c:pt idx="30616">
                  <c:v>2370.60547</c:v>
                </c:pt>
                <c:pt idx="30617">
                  <c:v>2370.60547</c:v>
                </c:pt>
                <c:pt idx="30618">
                  <c:v>2373.0468799999981</c:v>
                </c:pt>
                <c:pt idx="30619">
                  <c:v>2373.0468799999981</c:v>
                </c:pt>
                <c:pt idx="30620">
                  <c:v>2370.60547</c:v>
                </c:pt>
                <c:pt idx="30621">
                  <c:v>2370.60547</c:v>
                </c:pt>
                <c:pt idx="30622">
                  <c:v>2370.60547</c:v>
                </c:pt>
                <c:pt idx="30623">
                  <c:v>2373.0468799999981</c:v>
                </c:pt>
                <c:pt idx="30624">
                  <c:v>2370.60547</c:v>
                </c:pt>
                <c:pt idx="30625">
                  <c:v>2370.60547</c:v>
                </c:pt>
                <c:pt idx="30626">
                  <c:v>2373.0468799999981</c:v>
                </c:pt>
                <c:pt idx="30627">
                  <c:v>2370.60547</c:v>
                </c:pt>
                <c:pt idx="30628">
                  <c:v>2373.0468799999981</c:v>
                </c:pt>
                <c:pt idx="30629">
                  <c:v>2373.0468799999981</c:v>
                </c:pt>
                <c:pt idx="30630">
                  <c:v>2370.60547</c:v>
                </c:pt>
                <c:pt idx="30631">
                  <c:v>2370.60547</c:v>
                </c:pt>
                <c:pt idx="30632">
                  <c:v>2370.60547</c:v>
                </c:pt>
                <c:pt idx="30633">
                  <c:v>2370.60547</c:v>
                </c:pt>
                <c:pt idx="30634">
                  <c:v>2370.60547</c:v>
                </c:pt>
                <c:pt idx="30635">
                  <c:v>2370.60547</c:v>
                </c:pt>
                <c:pt idx="30636">
                  <c:v>2373.0468799999981</c:v>
                </c:pt>
                <c:pt idx="30637">
                  <c:v>2370.60547</c:v>
                </c:pt>
                <c:pt idx="30638">
                  <c:v>2373.0468799999981</c:v>
                </c:pt>
                <c:pt idx="30639">
                  <c:v>2373.0468799999981</c:v>
                </c:pt>
                <c:pt idx="30640">
                  <c:v>2370.60547</c:v>
                </c:pt>
                <c:pt idx="30641">
                  <c:v>2373.0468799999981</c:v>
                </c:pt>
                <c:pt idx="30642">
                  <c:v>2370.60547</c:v>
                </c:pt>
                <c:pt idx="30643">
                  <c:v>2373.0468799999981</c:v>
                </c:pt>
                <c:pt idx="30644">
                  <c:v>2370.60547</c:v>
                </c:pt>
                <c:pt idx="30645">
                  <c:v>2370.60547</c:v>
                </c:pt>
                <c:pt idx="30646">
                  <c:v>2373.0468799999981</c:v>
                </c:pt>
                <c:pt idx="30647">
                  <c:v>2370.60547</c:v>
                </c:pt>
                <c:pt idx="30648">
                  <c:v>2370.60547</c:v>
                </c:pt>
                <c:pt idx="30649">
                  <c:v>2370.60547</c:v>
                </c:pt>
                <c:pt idx="30650">
                  <c:v>2370.60547</c:v>
                </c:pt>
                <c:pt idx="30651">
                  <c:v>2370.60547</c:v>
                </c:pt>
                <c:pt idx="30652">
                  <c:v>2370.60547</c:v>
                </c:pt>
                <c:pt idx="30653">
                  <c:v>2370.60547</c:v>
                </c:pt>
                <c:pt idx="30654">
                  <c:v>2370.60547</c:v>
                </c:pt>
                <c:pt idx="30655">
                  <c:v>2373.0468799999981</c:v>
                </c:pt>
                <c:pt idx="30656">
                  <c:v>2373.0468799999981</c:v>
                </c:pt>
                <c:pt idx="30657">
                  <c:v>2370.60547</c:v>
                </c:pt>
                <c:pt idx="30658">
                  <c:v>2373.0468799999981</c:v>
                </c:pt>
                <c:pt idx="30659">
                  <c:v>2373.0468799999981</c:v>
                </c:pt>
                <c:pt idx="30660">
                  <c:v>2370.60547</c:v>
                </c:pt>
                <c:pt idx="30661">
                  <c:v>2370.60547</c:v>
                </c:pt>
                <c:pt idx="30662">
                  <c:v>2373.0468799999981</c:v>
                </c:pt>
                <c:pt idx="30663">
                  <c:v>2370.60547</c:v>
                </c:pt>
                <c:pt idx="30664">
                  <c:v>2373.0468799999981</c:v>
                </c:pt>
                <c:pt idx="30665">
                  <c:v>2370.60547</c:v>
                </c:pt>
                <c:pt idx="30666">
                  <c:v>2370.60547</c:v>
                </c:pt>
                <c:pt idx="30667">
                  <c:v>2370.60547</c:v>
                </c:pt>
                <c:pt idx="30668">
                  <c:v>2370.60547</c:v>
                </c:pt>
                <c:pt idx="30669">
                  <c:v>2373.0468799999981</c:v>
                </c:pt>
                <c:pt idx="30670">
                  <c:v>2370.60547</c:v>
                </c:pt>
                <c:pt idx="30671">
                  <c:v>2370.60547</c:v>
                </c:pt>
                <c:pt idx="30672">
                  <c:v>2370.60547</c:v>
                </c:pt>
                <c:pt idx="30673">
                  <c:v>2370.60547</c:v>
                </c:pt>
                <c:pt idx="30674">
                  <c:v>2370.60547</c:v>
                </c:pt>
                <c:pt idx="30675">
                  <c:v>2370.60547</c:v>
                </c:pt>
                <c:pt idx="30676">
                  <c:v>2370.60547</c:v>
                </c:pt>
                <c:pt idx="30677">
                  <c:v>2370.60547</c:v>
                </c:pt>
                <c:pt idx="30678">
                  <c:v>2370.60547</c:v>
                </c:pt>
                <c:pt idx="30679">
                  <c:v>2370.60547</c:v>
                </c:pt>
                <c:pt idx="30680">
                  <c:v>2370.60547</c:v>
                </c:pt>
                <c:pt idx="30681">
                  <c:v>2370.60547</c:v>
                </c:pt>
                <c:pt idx="30682">
                  <c:v>2370.60547</c:v>
                </c:pt>
                <c:pt idx="30683">
                  <c:v>2370.60547</c:v>
                </c:pt>
                <c:pt idx="30684">
                  <c:v>2370.60547</c:v>
                </c:pt>
                <c:pt idx="30685">
                  <c:v>2370.60547</c:v>
                </c:pt>
                <c:pt idx="30686">
                  <c:v>2373.0468799999981</c:v>
                </c:pt>
                <c:pt idx="30687">
                  <c:v>2373.0468799999981</c:v>
                </c:pt>
                <c:pt idx="30688">
                  <c:v>2373.0468799999981</c:v>
                </c:pt>
                <c:pt idx="30689">
                  <c:v>2373.0468799999981</c:v>
                </c:pt>
                <c:pt idx="30690">
                  <c:v>2370.60547</c:v>
                </c:pt>
                <c:pt idx="30691">
                  <c:v>2370.60547</c:v>
                </c:pt>
                <c:pt idx="30692">
                  <c:v>2370.60547</c:v>
                </c:pt>
                <c:pt idx="30693">
                  <c:v>2370.60547</c:v>
                </c:pt>
                <c:pt idx="30694">
                  <c:v>2370.60547</c:v>
                </c:pt>
                <c:pt idx="30695">
                  <c:v>2370.60547</c:v>
                </c:pt>
                <c:pt idx="30696">
                  <c:v>2370.60547</c:v>
                </c:pt>
                <c:pt idx="30697">
                  <c:v>2373.0468799999981</c:v>
                </c:pt>
                <c:pt idx="30698">
                  <c:v>2370.60547</c:v>
                </c:pt>
                <c:pt idx="30699">
                  <c:v>2373.0468799999981</c:v>
                </c:pt>
                <c:pt idx="30700">
                  <c:v>2370.60547</c:v>
                </c:pt>
                <c:pt idx="30701">
                  <c:v>2370.60547</c:v>
                </c:pt>
                <c:pt idx="30702">
                  <c:v>2373.0468799999981</c:v>
                </c:pt>
                <c:pt idx="30703">
                  <c:v>2373.0468799999981</c:v>
                </c:pt>
                <c:pt idx="30704">
                  <c:v>2370.60547</c:v>
                </c:pt>
                <c:pt idx="30705">
                  <c:v>2370.60547</c:v>
                </c:pt>
                <c:pt idx="30706">
                  <c:v>2370.60547</c:v>
                </c:pt>
                <c:pt idx="30707">
                  <c:v>2370.60547</c:v>
                </c:pt>
                <c:pt idx="30708">
                  <c:v>2370.60547</c:v>
                </c:pt>
                <c:pt idx="30709">
                  <c:v>2370.60547</c:v>
                </c:pt>
                <c:pt idx="30710">
                  <c:v>2370.60547</c:v>
                </c:pt>
                <c:pt idx="30711">
                  <c:v>2370.60547</c:v>
                </c:pt>
                <c:pt idx="30712">
                  <c:v>2370.60547</c:v>
                </c:pt>
                <c:pt idx="30713">
                  <c:v>2370.60547</c:v>
                </c:pt>
                <c:pt idx="30714">
                  <c:v>2370.60547</c:v>
                </c:pt>
                <c:pt idx="30715">
                  <c:v>2373.0468799999981</c:v>
                </c:pt>
                <c:pt idx="30716">
                  <c:v>2370.60547</c:v>
                </c:pt>
                <c:pt idx="30717">
                  <c:v>2370.60547</c:v>
                </c:pt>
                <c:pt idx="30718">
                  <c:v>2373.0468799999981</c:v>
                </c:pt>
                <c:pt idx="30719">
                  <c:v>2370.60547</c:v>
                </c:pt>
                <c:pt idx="30720">
                  <c:v>2370.60547</c:v>
                </c:pt>
                <c:pt idx="30721">
                  <c:v>2370.60547</c:v>
                </c:pt>
                <c:pt idx="30722">
                  <c:v>2370.60547</c:v>
                </c:pt>
                <c:pt idx="30723">
                  <c:v>2370.60547</c:v>
                </c:pt>
                <c:pt idx="30724">
                  <c:v>2370.60547</c:v>
                </c:pt>
                <c:pt idx="30725">
                  <c:v>2370.60547</c:v>
                </c:pt>
                <c:pt idx="30726">
                  <c:v>2373.0468799999981</c:v>
                </c:pt>
                <c:pt idx="30727">
                  <c:v>2370.60547</c:v>
                </c:pt>
                <c:pt idx="30728">
                  <c:v>2370.60547</c:v>
                </c:pt>
                <c:pt idx="30729">
                  <c:v>2373.0468799999981</c:v>
                </c:pt>
                <c:pt idx="30730">
                  <c:v>2373.0468799999981</c:v>
                </c:pt>
                <c:pt idx="30731">
                  <c:v>2373.0468799999981</c:v>
                </c:pt>
                <c:pt idx="30732">
                  <c:v>2373.0468799999981</c:v>
                </c:pt>
                <c:pt idx="30733">
                  <c:v>2370.60547</c:v>
                </c:pt>
                <c:pt idx="30734">
                  <c:v>2373.0468799999981</c:v>
                </c:pt>
                <c:pt idx="30735">
                  <c:v>2370.60547</c:v>
                </c:pt>
                <c:pt idx="30736">
                  <c:v>2370.60547</c:v>
                </c:pt>
                <c:pt idx="30737">
                  <c:v>2370.60547</c:v>
                </c:pt>
                <c:pt idx="30738">
                  <c:v>2373.0468799999981</c:v>
                </c:pt>
                <c:pt idx="30739">
                  <c:v>2370.60547</c:v>
                </c:pt>
                <c:pt idx="30740">
                  <c:v>2370.60547</c:v>
                </c:pt>
                <c:pt idx="30741">
                  <c:v>2370.60547</c:v>
                </c:pt>
                <c:pt idx="30742">
                  <c:v>2370.60547</c:v>
                </c:pt>
                <c:pt idx="30743">
                  <c:v>2370.60547</c:v>
                </c:pt>
                <c:pt idx="30744">
                  <c:v>2370.60547</c:v>
                </c:pt>
                <c:pt idx="30745">
                  <c:v>2370.60547</c:v>
                </c:pt>
                <c:pt idx="30746">
                  <c:v>2370.60547</c:v>
                </c:pt>
                <c:pt idx="30747">
                  <c:v>2370.60547</c:v>
                </c:pt>
                <c:pt idx="30748">
                  <c:v>2373.0468799999981</c:v>
                </c:pt>
                <c:pt idx="30749">
                  <c:v>2370.60547</c:v>
                </c:pt>
                <c:pt idx="30750">
                  <c:v>2370.60547</c:v>
                </c:pt>
                <c:pt idx="30751">
                  <c:v>2373.0468799999981</c:v>
                </c:pt>
                <c:pt idx="30752">
                  <c:v>2370.60547</c:v>
                </c:pt>
                <c:pt idx="30753">
                  <c:v>2370.60547</c:v>
                </c:pt>
                <c:pt idx="30754">
                  <c:v>2373.0468799999981</c:v>
                </c:pt>
                <c:pt idx="30755">
                  <c:v>2370.60547</c:v>
                </c:pt>
                <c:pt idx="30756">
                  <c:v>2370.60547</c:v>
                </c:pt>
                <c:pt idx="30757">
                  <c:v>2370.60547</c:v>
                </c:pt>
                <c:pt idx="30758">
                  <c:v>2373.0468799999981</c:v>
                </c:pt>
                <c:pt idx="30759">
                  <c:v>2370.60547</c:v>
                </c:pt>
                <c:pt idx="30760">
                  <c:v>2373.0468799999981</c:v>
                </c:pt>
                <c:pt idx="30761">
                  <c:v>2370.60547</c:v>
                </c:pt>
                <c:pt idx="30762">
                  <c:v>2370.60547</c:v>
                </c:pt>
                <c:pt idx="30763">
                  <c:v>2370.60547</c:v>
                </c:pt>
                <c:pt idx="30764">
                  <c:v>2370.60547</c:v>
                </c:pt>
                <c:pt idx="30765">
                  <c:v>2370.60547</c:v>
                </c:pt>
                <c:pt idx="30766">
                  <c:v>2370.60547</c:v>
                </c:pt>
                <c:pt idx="30767">
                  <c:v>2370.60547</c:v>
                </c:pt>
                <c:pt idx="30768">
                  <c:v>2370.60547</c:v>
                </c:pt>
                <c:pt idx="30769">
                  <c:v>2370.60547</c:v>
                </c:pt>
                <c:pt idx="30770">
                  <c:v>2373.0468799999981</c:v>
                </c:pt>
                <c:pt idx="30771">
                  <c:v>2370.60547</c:v>
                </c:pt>
                <c:pt idx="30772">
                  <c:v>2370.60547</c:v>
                </c:pt>
                <c:pt idx="30773">
                  <c:v>2370.60547</c:v>
                </c:pt>
                <c:pt idx="30774">
                  <c:v>2370.60547</c:v>
                </c:pt>
                <c:pt idx="30775">
                  <c:v>2373.0468799999981</c:v>
                </c:pt>
                <c:pt idx="30776">
                  <c:v>2370.60547</c:v>
                </c:pt>
                <c:pt idx="30777">
                  <c:v>2370.60547</c:v>
                </c:pt>
                <c:pt idx="30778">
                  <c:v>2370.60547</c:v>
                </c:pt>
                <c:pt idx="30779">
                  <c:v>2370.60547</c:v>
                </c:pt>
                <c:pt idx="30780">
                  <c:v>2370.60547</c:v>
                </c:pt>
                <c:pt idx="30781">
                  <c:v>2370.60547</c:v>
                </c:pt>
                <c:pt idx="30782">
                  <c:v>2370.60547</c:v>
                </c:pt>
                <c:pt idx="30783">
                  <c:v>2370.60547</c:v>
                </c:pt>
                <c:pt idx="30784">
                  <c:v>2370.60547</c:v>
                </c:pt>
                <c:pt idx="30785">
                  <c:v>2370.60547</c:v>
                </c:pt>
                <c:pt idx="30786">
                  <c:v>2373.0468799999981</c:v>
                </c:pt>
                <c:pt idx="30787">
                  <c:v>2370.60547</c:v>
                </c:pt>
                <c:pt idx="30788">
                  <c:v>2370.60547</c:v>
                </c:pt>
                <c:pt idx="30789">
                  <c:v>2370.60547</c:v>
                </c:pt>
                <c:pt idx="30790">
                  <c:v>2370.60547</c:v>
                </c:pt>
                <c:pt idx="30791">
                  <c:v>2370.60547</c:v>
                </c:pt>
                <c:pt idx="30792">
                  <c:v>2370.60547</c:v>
                </c:pt>
                <c:pt idx="30793">
                  <c:v>2370.60547</c:v>
                </c:pt>
                <c:pt idx="30794">
                  <c:v>2370.60547</c:v>
                </c:pt>
                <c:pt idx="30795">
                  <c:v>2370.60547</c:v>
                </c:pt>
                <c:pt idx="30796">
                  <c:v>2370.60547</c:v>
                </c:pt>
                <c:pt idx="30797">
                  <c:v>2373.0468799999981</c:v>
                </c:pt>
                <c:pt idx="30798">
                  <c:v>2370.60547</c:v>
                </c:pt>
                <c:pt idx="30799">
                  <c:v>2373.0468799999981</c:v>
                </c:pt>
                <c:pt idx="30800">
                  <c:v>2373.0468799999981</c:v>
                </c:pt>
                <c:pt idx="30801">
                  <c:v>2370.60547</c:v>
                </c:pt>
                <c:pt idx="30802">
                  <c:v>2370.60547</c:v>
                </c:pt>
                <c:pt idx="30803">
                  <c:v>2370.60547</c:v>
                </c:pt>
                <c:pt idx="30804">
                  <c:v>2373.0468799999981</c:v>
                </c:pt>
                <c:pt idx="30805">
                  <c:v>2370.60547</c:v>
                </c:pt>
                <c:pt idx="30806">
                  <c:v>2370.60547</c:v>
                </c:pt>
                <c:pt idx="30807">
                  <c:v>2370.60547</c:v>
                </c:pt>
                <c:pt idx="30808">
                  <c:v>2370.60547</c:v>
                </c:pt>
                <c:pt idx="30809">
                  <c:v>2370.60547</c:v>
                </c:pt>
                <c:pt idx="30810">
                  <c:v>2370.60547</c:v>
                </c:pt>
                <c:pt idx="30811">
                  <c:v>2373.0468799999981</c:v>
                </c:pt>
                <c:pt idx="30812">
                  <c:v>2370.60547</c:v>
                </c:pt>
                <c:pt idx="30813">
                  <c:v>2370.60547</c:v>
                </c:pt>
                <c:pt idx="30814">
                  <c:v>2370.60547</c:v>
                </c:pt>
                <c:pt idx="30815">
                  <c:v>2370.60547</c:v>
                </c:pt>
                <c:pt idx="30816">
                  <c:v>2370.60547</c:v>
                </c:pt>
                <c:pt idx="30817">
                  <c:v>2370.60547</c:v>
                </c:pt>
                <c:pt idx="30818">
                  <c:v>2370.60547</c:v>
                </c:pt>
                <c:pt idx="30819">
                  <c:v>2373.0468799999981</c:v>
                </c:pt>
                <c:pt idx="30820">
                  <c:v>2370.60547</c:v>
                </c:pt>
                <c:pt idx="30821">
                  <c:v>2370.60547</c:v>
                </c:pt>
                <c:pt idx="30822">
                  <c:v>2370.60547</c:v>
                </c:pt>
                <c:pt idx="30823">
                  <c:v>2370.60547</c:v>
                </c:pt>
                <c:pt idx="30824">
                  <c:v>2370.60547</c:v>
                </c:pt>
                <c:pt idx="30825">
                  <c:v>2370.60547</c:v>
                </c:pt>
                <c:pt idx="30826">
                  <c:v>2373.0468799999981</c:v>
                </c:pt>
                <c:pt idx="30827">
                  <c:v>2373.0468799999981</c:v>
                </c:pt>
                <c:pt idx="30828">
                  <c:v>2370.60547</c:v>
                </c:pt>
                <c:pt idx="30829">
                  <c:v>2370.60547</c:v>
                </c:pt>
                <c:pt idx="30830">
                  <c:v>2370.60547</c:v>
                </c:pt>
                <c:pt idx="30831">
                  <c:v>2370.60547</c:v>
                </c:pt>
                <c:pt idx="30832">
                  <c:v>2373.0468799999981</c:v>
                </c:pt>
                <c:pt idx="30833">
                  <c:v>2370.60547</c:v>
                </c:pt>
                <c:pt idx="30834">
                  <c:v>2370.60547</c:v>
                </c:pt>
                <c:pt idx="30835">
                  <c:v>2370.60547</c:v>
                </c:pt>
                <c:pt idx="30836">
                  <c:v>2370.60547</c:v>
                </c:pt>
                <c:pt idx="30837">
                  <c:v>2370.60547</c:v>
                </c:pt>
                <c:pt idx="30838">
                  <c:v>2370.60547</c:v>
                </c:pt>
                <c:pt idx="30839">
                  <c:v>2370.60547</c:v>
                </c:pt>
                <c:pt idx="30840">
                  <c:v>2370.60547</c:v>
                </c:pt>
                <c:pt idx="30841">
                  <c:v>2370.60547</c:v>
                </c:pt>
                <c:pt idx="30842">
                  <c:v>2370.60547</c:v>
                </c:pt>
                <c:pt idx="30843">
                  <c:v>2373.0468799999981</c:v>
                </c:pt>
                <c:pt idx="30844">
                  <c:v>2370.60547</c:v>
                </c:pt>
                <c:pt idx="30845">
                  <c:v>2370.60547</c:v>
                </c:pt>
                <c:pt idx="30846">
                  <c:v>2370.60547</c:v>
                </c:pt>
                <c:pt idx="30847">
                  <c:v>2370.60547</c:v>
                </c:pt>
                <c:pt idx="30848">
                  <c:v>2370.60547</c:v>
                </c:pt>
                <c:pt idx="30849">
                  <c:v>2370.60547</c:v>
                </c:pt>
                <c:pt idx="30850">
                  <c:v>2370.60547</c:v>
                </c:pt>
                <c:pt idx="30851">
                  <c:v>2370.60547</c:v>
                </c:pt>
                <c:pt idx="30852">
                  <c:v>2370.60547</c:v>
                </c:pt>
                <c:pt idx="30853">
                  <c:v>2370.60547</c:v>
                </c:pt>
                <c:pt idx="30854">
                  <c:v>2373.0468799999981</c:v>
                </c:pt>
                <c:pt idx="30855">
                  <c:v>2370.60547</c:v>
                </c:pt>
                <c:pt idx="30856">
                  <c:v>2370.60547</c:v>
                </c:pt>
                <c:pt idx="30857">
                  <c:v>2370.60547</c:v>
                </c:pt>
                <c:pt idx="30858">
                  <c:v>2370.60547</c:v>
                </c:pt>
                <c:pt idx="30859">
                  <c:v>2370.60547</c:v>
                </c:pt>
                <c:pt idx="30860">
                  <c:v>2370.60547</c:v>
                </c:pt>
                <c:pt idx="30861">
                  <c:v>2373.0468799999981</c:v>
                </c:pt>
                <c:pt idx="30862">
                  <c:v>2370.60547</c:v>
                </c:pt>
                <c:pt idx="30863">
                  <c:v>2370.60547</c:v>
                </c:pt>
                <c:pt idx="30864">
                  <c:v>2373.0468799999981</c:v>
                </c:pt>
                <c:pt idx="30865">
                  <c:v>2373.0468799999981</c:v>
                </c:pt>
                <c:pt idx="30866">
                  <c:v>2370.60547</c:v>
                </c:pt>
                <c:pt idx="30867">
                  <c:v>2370.60547</c:v>
                </c:pt>
                <c:pt idx="30868">
                  <c:v>2370.60547</c:v>
                </c:pt>
                <c:pt idx="30869">
                  <c:v>2370.60547</c:v>
                </c:pt>
                <c:pt idx="30870">
                  <c:v>2370.60547</c:v>
                </c:pt>
                <c:pt idx="30871">
                  <c:v>2370.60547</c:v>
                </c:pt>
                <c:pt idx="30872">
                  <c:v>2370.60547</c:v>
                </c:pt>
                <c:pt idx="30873">
                  <c:v>2370.60547</c:v>
                </c:pt>
                <c:pt idx="30874">
                  <c:v>2370.60547</c:v>
                </c:pt>
                <c:pt idx="30875">
                  <c:v>2370.60547</c:v>
                </c:pt>
                <c:pt idx="30876">
                  <c:v>2370.60547</c:v>
                </c:pt>
                <c:pt idx="30877">
                  <c:v>2370.60547</c:v>
                </c:pt>
                <c:pt idx="30878">
                  <c:v>2370.60547</c:v>
                </c:pt>
                <c:pt idx="30879">
                  <c:v>2370.60547</c:v>
                </c:pt>
                <c:pt idx="30880">
                  <c:v>2370.60547</c:v>
                </c:pt>
                <c:pt idx="30881">
                  <c:v>2370.60547</c:v>
                </c:pt>
                <c:pt idx="30882">
                  <c:v>2370.60547</c:v>
                </c:pt>
                <c:pt idx="30883">
                  <c:v>2370.60547</c:v>
                </c:pt>
                <c:pt idx="30884">
                  <c:v>2373.0468799999981</c:v>
                </c:pt>
                <c:pt idx="30885">
                  <c:v>2373.0468799999981</c:v>
                </c:pt>
                <c:pt idx="30886">
                  <c:v>2370.60547</c:v>
                </c:pt>
                <c:pt idx="30887">
                  <c:v>2373.0468799999981</c:v>
                </c:pt>
                <c:pt idx="30888">
                  <c:v>2370.60547</c:v>
                </c:pt>
                <c:pt idx="30889">
                  <c:v>2370.60547</c:v>
                </c:pt>
                <c:pt idx="30890">
                  <c:v>2370.60547</c:v>
                </c:pt>
                <c:pt idx="30891">
                  <c:v>2370.60547</c:v>
                </c:pt>
                <c:pt idx="30892">
                  <c:v>2370.60547</c:v>
                </c:pt>
                <c:pt idx="30893">
                  <c:v>2370.60547</c:v>
                </c:pt>
                <c:pt idx="30894">
                  <c:v>2373.0468799999981</c:v>
                </c:pt>
                <c:pt idx="30895">
                  <c:v>2370.60547</c:v>
                </c:pt>
                <c:pt idx="30896">
                  <c:v>2370.60547</c:v>
                </c:pt>
                <c:pt idx="30897">
                  <c:v>2370.60547</c:v>
                </c:pt>
                <c:pt idx="30898">
                  <c:v>2370.60547</c:v>
                </c:pt>
                <c:pt idx="30899">
                  <c:v>2370.60547</c:v>
                </c:pt>
                <c:pt idx="30900">
                  <c:v>2370.60547</c:v>
                </c:pt>
                <c:pt idx="30901">
                  <c:v>2373.0468799999981</c:v>
                </c:pt>
                <c:pt idx="30902">
                  <c:v>2370.60547</c:v>
                </c:pt>
                <c:pt idx="30903">
                  <c:v>2370.60547</c:v>
                </c:pt>
                <c:pt idx="30904">
                  <c:v>2370.60547</c:v>
                </c:pt>
                <c:pt idx="30905">
                  <c:v>2373.0468799999981</c:v>
                </c:pt>
                <c:pt idx="30906">
                  <c:v>2370.60547</c:v>
                </c:pt>
                <c:pt idx="30907">
                  <c:v>2370.60547</c:v>
                </c:pt>
                <c:pt idx="30908">
                  <c:v>2370.60547</c:v>
                </c:pt>
                <c:pt idx="30909">
                  <c:v>2370.60547</c:v>
                </c:pt>
                <c:pt idx="30910">
                  <c:v>2370.60547</c:v>
                </c:pt>
                <c:pt idx="30911">
                  <c:v>2370.60547</c:v>
                </c:pt>
                <c:pt idx="30912">
                  <c:v>2373.0468799999981</c:v>
                </c:pt>
                <c:pt idx="30913">
                  <c:v>2373.0468799999981</c:v>
                </c:pt>
                <c:pt idx="30914">
                  <c:v>2373.0468799999981</c:v>
                </c:pt>
                <c:pt idx="30915">
                  <c:v>2370.60547</c:v>
                </c:pt>
                <c:pt idx="30916">
                  <c:v>2370.60547</c:v>
                </c:pt>
                <c:pt idx="30917">
                  <c:v>2370.60547</c:v>
                </c:pt>
                <c:pt idx="30918">
                  <c:v>2370.60547</c:v>
                </c:pt>
                <c:pt idx="30919">
                  <c:v>2373.0468799999981</c:v>
                </c:pt>
                <c:pt idx="30920">
                  <c:v>2370.60547</c:v>
                </c:pt>
                <c:pt idx="30921">
                  <c:v>2373.0468799999981</c:v>
                </c:pt>
                <c:pt idx="30922">
                  <c:v>2370.60547</c:v>
                </c:pt>
                <c:pt idx="30923">
                  <c:v>2370.60547</c:v>
                </c:pt>
                <c:pt idx="30924">
                  <c:v>2370.60547</c:v>
                </c:pt>
                <c:pt idx="30925">
                  <c:v>2370.60547</c:v>
                </c:pt>
                <c:pt idx="30926">
                  <c:v>2370.60547</c:v>
                </c:pt>
                <c:pt idx="30927">
                  <c:v>2370.60547</c:v>
                </c:pt>
                <c:pt idx="30928">
                  <c:v>2370.60547</c:v>
                </c:pt>
                <c:pt idx="30929">
                  <c:v>2373.0468799999981</c:v>
                </c:pt>
                <c:pt idx="30930">
                  <c:v>2370.60547</c:v>
                </c:pt>
                <c:pt idx="30931">
                  <c:v>2370.60547</c:v>
                </c:pt>
                <c:pt idx="30932">
                  <c:v>2370.60547</c:v>
                </c:pt>
                <c:pt idx="30933">
                  <c:v>2370.60547</c:v>
                </c:pt>
                <c:pt idx="30934">
                  <c:v>2370.60547</c:v>
                </c:pt>
                <c:pt idx="30935">
                  <c:v>2370.60547</c:v>
                </c:pt>
                <c:pt idx="30936">
                  <c:v>2370.60547</c:v>
                </c:pt>
                <c:pt idx="30937">
                  <c:v>2370.60547</c:v>
                </c:pt>
                <c:pt idx="30938">
                  <c:v>2370.60547</c:v>
                </c:pt>
                <c:pt idx="30939">
                  <c:v>2370.60547</c:v>
                </c:pt>
                <c:pt idx="30940">
                  <c:v>2370.60547</c:v>
                </c:pt>
                <c:pt idx="30941">
                  <c:v>2370.60547</c:v>
                </c:pt>
                <c:pt idx="30942">
                  <c:v>2370.60547</c:v>
                </c:pt>
                <c:pt idx="30943">
                  <c:v>2370.60547</c:v>
                </c:pt>
                <c:pt idx="30944">
                  <c:v>2370.60547</c:v>
                </c:pt>
                <c:pt idx="30945">
                  <c:v>2370.60547</c:v>
                </c:pt>
                <c:pt idx="30946">
                  <c:v>2370.60547</c:v>
                </c:pt>
                <c:pt idx="30947">
                  <c:v>2373.0468799999981</c:v>
                </c:pt>
                <c:pt idx="30948">
                  <c:v>2370.60547</c:v>
                </c:pt>
                <c:pt idx="30949">
                  <c:v>2370.60547</c:v>
                </c:pt>
                <c:pt idx="30950">
                  <c:v>2370.60547</c:v>
                </c:pt>
                <c:pt idx="30951">
                  <c:v>2370.60547</c:v>
                </c:pt>
                <c:pt idx="30952">
                  <c:v>2370.60547</c:v>
                </c:pt>
                <c:pt idx="30953">
                  <c:v>2373.0468799999981</c:v>
                </c:pt>
                <c:pt idx="30954">
                  <c:v>2370.60547</c:v>
                </c:pt>
                <c:pt idx="30955">
                  <c:v>2370.60547</c:v>
                </c:pt>
                <c:pt idx="30956">
                  <c:v>2370.60547</c:v>
                </c:pt>
                <c:pt idx="30957">
                  <c:v>2370.60547</c:v>
                </c:pt>
                <c:pt idx="30958">
                  <c:v>2370.60547</c:v>
                </c:pt>
                <c:pt idx="30959">
                  <c:v>2370.60547</c:v>
                </c:pt>
                <c:pt idx="30960">
                  <c:v>2370.60547</c:v>
                </c:pt>
                <c:pt idx="30961">
                  <c:v>2370.60547</c:v>
                </c:pt>
                <c:pt idx="30962">
                  <c:v>2370.60547</c:v>
                </c:pt>
                <c:pt idx="30963">
                  <c:v>2370.60547</c:v>
                </c:pt>
                <c:pt idx="30964">
                  <c:v>2370.60547</c:v>
                </c:pt>
                <c:pt idx="30965">
                  <c:v>2370.60547</c:v>
                </c:pt>
                <c:pt idx="30966">
                  <c:v>2373.0468799999981</c:v>
                </c:pt>
                <c:pt idx="30967">
                  <c:v>2370.60547</c:v>
                </c:pt>
                <c:pt idx="30968">
                  <c:v>2370.60547</c:v>
                </c:pt>
                <c:pt idx="30969">
                  <c:v>2370.60547</c:v>
                </c:pt>
                <c:pt idx="30970">
                  <c:v>2370.60547</c:v>
                </c:pt>
                <c:pt idx="30971">
                  <c:v>2370.60547</c:v>
                </c:pt>
                <c:pt idx="30972">
                  <c:v>2370.60547</c:v>
                </c:pt>
                <c:pt idx="30973">
                  <c:v>2370.60547</c:v>
                </c:pt>
                <c:pt idx="30974">
                  <c:v>2370.60547</c:v>
                </c:pt>
                <c:pt idx="30975">
                  <c:v>2370.60547</c:v>
                </c:pt>
                <c:pt idx="30976">
                  <c:v>2370.60547</c:v>
                </c:pt>
                <c:pt idx="30977">
                  <c:v>2370.60547</c:v>
                </c:pt>
                <c:pt idx="30978">
                  <c:v>2370.60547</c:v>
                </c:pt>
                <c:pt idx="30979">
                  <c:v>2370.60547</c:v>
                </c:pt>
                <c:pt idx="30980">
                  <c:v>2370.60547</c:v>
                </c:pt>
                <c:pt idx="30981">
                  <c:v>2370.60547</c:v>
                </c:pt>
                <c:pt idx="30982">
                  <c:v>2370.60547</c:v>
                </c:pt>
                <c:pt idx="30983">
                  <c:v>2370.60547</c:v>
                </c:pt>
                <c:pt idx="30984">
                  <c:v>2370.60547</c:v>
                </c:pt>
                <c:pt idx="30985">
                  <c:v>2370.60547</c:v>
                </c:pt>
                <c:pt idx="30986">
                  <c:v>2370.60547</c:v>
                </c:pt>
                <c:pt idx="30987">
                  <c:v>2370.60547</c:v>
                </c:pt>
                <c:pt idx="30988">
                  <c:v>2370.60547</c:v>
                </c:pt>
                <c:pt idx="30989">
                  <c:v>2370.60547</c:v>
                </c:pt>
                <c:pt idx="30990">
                  <c:v>2370.60547</c:v>
                </c:pt>
                <c:pt idx="30991">
                  <c:v>2370.60547</c:v>
                </c:pt>
                <c:pt idx="30992">
                  <c:v>2370.60547</c:v>
                </c:pt>
                <c:pt idx="30993">
                  <c:v>2370.60547</c:v>
                </c:pt>
                <c:pt idx="30994">
                  <c:v>2370.60547</c:v>
                </c:pt>
                <c:pt idx="30995">
                  <c:v>2370.60547</c:v>
                </c:pt>
                <c:pt idx="30996">
                  <c:v>2370.60547</c:v>
                </c:pt>
                <c:pt idx="30997">
                  <c:v>2370.60547</c:v>
                </c:pt>
                <c:pt idx="30998">
                  <c:v>2370.60547</c:v>
                </c:pt>
                <c:pt idx="30999">
                  <c:v>2370.60547</c:v>
                </c:pt>
                <c:pt idx="31000">
                  <c:v>2370.60547</c:v>
                </c:pt>
                <c:pt idx="31001">
                  <c:v>2370.60547</c:v>
                </c:pt>
                <c:pt idx="31002">
                  <c:v>2370.60547</c:v>
                </c:pt>
                <c:pt idx="31003">
                  <c:v>2370.60547</c:v>
                </c:pt>
                <c:pt idx="31004">
                  <c:v>2370.60547</c:v>
                </c:pt>
                <c:pt idx="31005">
                  <c:v>2370.60547</c:v>
                </c:pt>
                <c:pt idx="31006">
                  <c:v>2370.60547</c:v>
                </c:pt>
                <c:pt idx="31007">
                  <c:v>2373.0468799999981</c:v>
                </c:pt>
                <c:pt idx="31008">
                  <c:v>2370.60547</c:v>
                </c:pt>
                <c:pt idx="31009">
                  <c:v>2370.60547</c:v>
                </c:pt>
                <c:pt idx="31010">
                  <c:v>2370.60547</c:v>
                </c:pt>
                <c:pt idx="31011">
                  <c:v>2370.60547</c:v>
                </c:pt>
                <c:pt idx="31012">
                  <c:v>2370.60547</c:v>
                </c:pt>
                <c:pt idx="31013">
                  <c:v>2370.60547</c:v>
                </c:pt>
                <c:pt idx="31014">
                  <c:v>2370.60547</c:v>
                </c:pt>
                <c:pt idx="31015">
                  <c:v>2370.60547</c:v>
                </c:pt>
                <c:pt idx="31016">
                  <c:v>2370.60547</c:v>
                </c:pt>
                <c:pt idx="31017">
                  <c:v>2370.60547</c:v>
                </c:pt>
                <c:pt idx="31018">
                  <c:v>2370.60547</c:v>
                </c:pt>
                <c:pt idx="31019">
                  <c:v>2370.60547</c:v>
                </c:pt>
                <c:pt idx="31020">
                  <c:v>2370.60547</c:v>
                </c:pt>
                <c:pt idx="31021">
                  <c:v>2373.0468799999981</c:v>
                </c:pt>
                <c:pt idx="31022">
                  <c:v>2370.60547</c:v>
                </c:pt>
                <c:pt idx="31023">
                  <c:v>2370.60547</c:v>
                </c:pt>
                <c:pt idx="31024">
                  <c:v>2370.60547</c:v>
                </c:pt>
                <c:pt idx="31025">
                  <c:v>2373.0468799999981</c:v>
                </c:pt>
                <c:pt idx="31026">
                  <c:v>2370.60547</c:v>
                </c:pt>
                <c:pt idx="31027">
                  <c:v>2370.60547</c:v>
                </c:pt>
                <c:pt idx="31028">
                  <c:v>2373.0468799999981</c:v>
                </c:pt>
                <c:pt idx="31029">
                  <c:v>2370.60547</c:v>
                </c:pt>
                <c:pt idx="31030">
                  <c:v>2370.60547</c:v>
                </c:pt>
                <c:pt idx="31031">
                  <c:v>2370.60547</c:v>
                </c:pt>
                <c:pt idx="31032">
                  <c:v>2373.0468799999981</c:v>
                </c:pt>
                <c:pt idx="31033">
                  <c:v>2370.60547</c:v>
                </c:pt>
                <c:pt idx="31034">
                  <c:v>2370.60547</c:v>
                </c:pt>
                <c:pt idx="31035">
                  <c:v>2370.60547</c:v>
                </c:pt>
                <c:pt idx="31036">
                  <c:v>2370.60547</c:v>
                </c:pt>
                <c:pt idx="31037">
                  <c:v>2370.60547</c:v>
                </c:pt>
                <c:pt idx="31038">
                  <c:v>2370.60547</c:v>
                </c:pt>
                <c:pt idx="31039">
                  <c:v>2370.60547</c:v>
                </c:pt>
                <c:pt idx="31040">
                  <c:v>2370.60547</c:v>
                </c:pt>
                <c:pt idx="31041">
                  <c:v>2370.60547</c:v>
                </c:pt>
                <c:pt idx="31042">
                  <c:v>2370.60547</c:v>
                </c:pt>
                <c:pt idx="31043">
                  <c:v>2373.0468799999981</c:v>
                </c:pt>
                <c:pt idx="31044">
                  <c:v>2370.60547</c:v>
                </c:pt>
                <c:pt idx="31045">
                  <c:v>2370.60547</c:v>
                </c:pt>
                <c:pt idx="31046">
                  <c:v>2370.60547</c:v>
                </c:pt>
                <c:pt idx="31047">
                  <c:v>2373.0468799999981</c:v>
                </c:pt>
                <c:pt idx="31048">
                  <c:v>2370.60547</c:v>
                </c:pt>
                <c:pt idx="31049">
                  <c:v>2370.60547</c:v>
                </c:pt>
                <c:pt idx="31050">
                  <c:v>2370.60547</c:v>
                </c:pt>
                <c:pt idx="31051">
                  <c:v>2373.0468799999981</c:v>
                </c:pt>
                <c:pt idx="31052">
                  <c:v>2370.60547</c:v>
                </c:pt>
                <c:pt idx="31053">
                  <c:v>2370.60547</c:v>
                </c:pt>
                <c:pt idx="31054">
                  <c:v>2370.60547</c:v>
                </c:pt>
                <c:pt idx="31055">
                  <c:v>2370.60547</c:v>
                </c:pt>
                <c:pt idx="31056">
                  <c:v>2370.60547</c:v>
                </c:pt>
                <c:pt idx="31057">
                  <c:v>2370.60547</c:v>
                </c:pt>
                <c:pt idx="31058">
                  <c:v>2370.60547</c:v>
                </c:pt>
                <c:pt idx="31059">
                  <c:v>2373.0468799999981</c:v>
                </c:pt>
                <c:pt idx="31060">
                  <c:v>2370.60547</c:v>
                </c:pt>
                <c:pt idx="31061">
                  <c:v>2370.60547</c:v>
                </c:pt>
                <c:pt idx="31062">
                  <c:v>2370.60547</c:v>
                </c:pt>
                <c:pt idx="31063">
                  <c:v>2370.60547</c:v>
                </c:pt>
                <c:pt idx="31064">
                  <c:v>2370.60547</c:v>
                </c:pt>
                <c:pt idx="31065">
                  <c:v>2370.60547</c:v>
                </c:pt>
                <c:pt idx="31066">
                  <c:v>2370.60547</c:v>
                </c:pt>
                <c:pt idx="31067">
                  <c:v>2370.60547</c:v>
                </c:pt>
                <c:pt idx="31068">
                  <c:v>2370.60547</c:v>
                </c:pt>
                <c:pt idx="31069">
                  <c:v>2370.60547</c:v>
                </c:pt>
                <c:pt idx="31070">
                  <c:v>2370.60547</c:v>
                </c:pt>
                <c:pt idx="31071">
                  <c:v>2370.60547</c:v>
                </c:pt>
                <c:pt idx="31072">
                  <c:v>2370.60547</c:v>
                </c:pt>
                <c:pt idx="31073">
                  <c:v>2370.60547</c:v>
                </c:pt>
                <c:pt idx="31074">
                  <c:v>2370.60547</c:v>
                </c:pt>
                <c:pt idx="31075">
                  <c:v>2370.60547</c:v>
                </c:pt>
                <c:pt idx="31076">
                  <c:v>2370.60547</c:v>
                </c:pt>
                <c:pt idx="31077">
                  <c:v>2373.0468799999981</c:v>
                </c:pt>
                <c:pt idx="31078">
                  <c:v>2370.60547</c:v>
                </c:pt>
                <c:pt idx="31079">
                  <c:v>2370.60547</c:v>
                </c:pt>
                <c:pt idx="31080">
                  <c:v>2370.60547</c:v>
                </c:pt>
                <c:pt idx="31081">
                  <c:v>2370.60547</c:v>
                </c:pt>
                <c:pt idx="31082">
                  <c:v>2370.60547</c:v>
                </c:pt>
                <c:pt idx="31083">
                  <c:v>2370.60547</c:v>
                </c:pt>
                <c:pt idx="31084">
                  <c:v>2370.60547</c:v>
                </c:pt>
                <c:pt idx="31085">
                  <c:v>2370.60547</c:v>
                </c:pt>
                <c:pt idx="31086">
                  <c:v>2370.60547</c:v>
                </c:pt>
                <c:pt idx="31087">
                  <c:v>2370.60547</c:v>
                </c:pt>
                <c:pt idx="31088">
                  <c:v>2373.0468799999981</c:v>
                </c:pt>
                <c:pt idx="31089">
                  <c:v>2370.60547</c:v>
                </c:pt>
                <c:pt idx="31090">
                  <c:v>2370.60547</c:v>
                </c:pt>
                <c:pt idx="31091">
                  <c:v>2370.60547</c:v>
                </c:pt>
                <c:pt idx="31092">
                  <c:v>2370.60547</c:v>
                </c:pt>
                <c:pt idx="31093">
                  <c:v>2370.60547</c:v>
                </c:pt>
                <c:pt idx="31094">
                  <c:v>2373.0468799999981</c:v>
                </c:pt>
                <c:pt idx="31095">
                  <c:v>2370.60547</c:v>
                </c:pt>
                <c:pt idx="31096">
                  <c:v>2370.60547</c:v>
                </c:pt>
                <c:pt idx="31097">
                  <c:v>2370.60547</c:v>
                </c:pt>
                <c:pt idx="31098">
                  <c:v>2370.60547</c:v>
                </c:pt>
                <c:pt idx="31099">
                  <c:v>2373.0468799999981</c:v>
                </c:pt>
                <c:pt idx="31100">
                  <c:v>2370.60547</c:v>
                </c:pt>
                <c:pt idx="31101">
                  <c:v>2370.60547</c:v>
                </c:pt>
                <c:pt idx="31102">
                  <c:v>2370.60547</c:v>
                </c:pt>
                <c:pt idx="31103">
                  <c:v>2373.0468799999981</c:v>
                </c:pt>
                <c:pt idx="31104">
                  <c:v>2373.0468799999981</c:v>
                </c:pt>
                <c:pt idx="31105">
                  <c:v>2373.0468799999981</c:v>
                </c:pt>
                <c:pt idx="31106">
                  <c:v>2370.60547</c:v>
                </c:pt>
                <c:pt idx="31107">
                  <c:v>2370.60547</c:v>
                </c:pt>
                <c:pt idx="31108">
                  <c:v>2370.60547</c:v>
                </c:pt>
                <c:pt idx="31109">
                  <c:v>2370.60547</c:v>
                </c:pt>
                <c:pt idx="31110">
                  <c:v>2370.60547</c:v>
                </c:pt>
                <c:pt idx="31111">
                  <c:v>2370.60547</c:v>
                </c:pt>
                <c:pt idx="31112">
                  <c:v>2370.60547</c:v>
                </c:pt>
                <c:pt idx="31113">
                  <c:v>2370.60547</c:v>
                </c:pt>
                <c:pt idx="31114">
                  <c:v>2370.60547</c:v>
                </c:pt>
                <c:pt idx="31115">
                  <c:v>2370.60547</c:v>
                </c:pt>
                <c:pt idx="31116">
                  <c:v>2370.60547</c:v>
                </c:pt>
                <c:pt idx="31117">
                  <c:v>2370.60547</c:v>
                </c:pt>
                <c:pt idx="31118">
                  <c:v>2370.60547</c:v>
                </c:pt>
                <c:pt idx="31119">
                  <c:v>2370.60547</c:v>
                </c:pt>
                <c:pt idx="31120">
                  <c:v>2370.60547</c:v>
                </c:pt>
                <c:pt idx="31121">
                  <c:v>2370.60547</c:v>
                </c:pt>
                <c:pt idx="31122">
                  <c:v>2370.60547</c:v>
                </c:pt>
                <c:pt idx="31123">
                  <c:v>2370.60547</c:v>
                </c:pt>
                <c:pt idx="31124">
                  <c:v>2370.60547</c:v>
                </c:pt>
                <c:pt idx="31125">
                  <c:v>2370.60547</c:v>
                </c:pt>
                <c:pt idx="31126">
                  <c:v>2370.60547</c:v>
                </c:pt>
                <c:pt idx="31127">
                  <c:v>2370.60547</c:v>
                </c:pt>
                <c:pt idx="31128">
                  <c:v>2370.60547</c:v>
                </c:pt>
                <c:pt idx="31129">
                  <c:v>2370.60547</c:v>
                </c:pt>
                <c:pt idx="31130">
                  <c:v>2370.60547</c:v>
                </c:pt>
                <c:pt idx="31131">
                  <c:v>2370.60547</c:v>
                </c:pt>
                <c:pt idx="31132">
                  <c:v>2370.60547</c:v>
                </c:pt>
                <c:pt idx="31133">
                  <c:v>2370.60547</c:v>
                </c:pt>
                <c:pt idx="31134">
                  <c:v>2370.60547</c:v>
                </c:pt>
                <c:pt idx="31135">
                  <c:v>2370.60547</c:v>
                </c:pt>
                <c:pt idx="31136">
                  <c:v>2370.60547</c:v>
                </c:pt>
                <c:pt idx="31137">
                  <c:v>2370.60547</c:v>
                </c:pt>
                <c:pt idx="31138">
                  <c:v>2370.60547</c:v>
                </c:pt>
                <c:pt idx="31139">
                  <c:v>2370.60547</c:v>
                </c:pt>
                <c:pt idx="31140">
                  <c:v>2370.60547</c:v>
                </c:pt>
                <c:pt idx="31141">
                  <c:v>2370.60547</c:v>
                </c:pt>
                <c:pt idx="31142">
                  <c:v>2370.60547</c:v>
                </c:pt>
                <c:pt idx="31143">
                  <c:v>2370.60547</c:v>
                </c:pt>
                <c:pt idx="31144">
                  <c:v>2370.60547</c:v>
                </c:pt>
                <c:pt idx="31145">
                  <c:v>2370.60547</c:v>
                </c:pt>
                <c:pt idx="31146">
                  <c:v>2370.60547</c:v>
                </c:pt>
                <c:pt idx="31147">
                  <c:v>2370.60547</c:v>
                </c:pt>
                <c:pt idx="31148">
                  <c:v>2373.0468799999981</c:v>
                </c:pt>
                <c:pt idx="31149">
                  <c:v>2370.60547</c:v>
                </c:pt>
                <c:pt idx="31150">
                  <c:v>2373.0468799999981</c:v>
                </c:pt>
                <c:pt idx="31151">
                  <c:v>2370.60547</c:v>
                </c:pt>
                <c:pt idx="31152">
                  <c:v>2370.60547</c:v>
                </c:pt>
                <c:pt idx="31153">
                  <c:v>2370.60547</c:v>
                </c:pt>
                <c:pt idx="31154">
                  <c:v>2370.60547</c:v>
                </c:pt>
                <c:pt idx="31155">
                  <c:v>2370.60547</c:v>
                </c:pt>
                <c:pt idx="31156">
                  <c:v>2370.60547</c:v>
                </c:pt>
                <c:pt idx="31157">
                  <c:v>2370.60547</c:v>
                </c:pt>
                <c:pt idx="31158">
                  <c:v>2370.60547</c:v>
                </c:pt>
                <c:pt idx="31159">
                  <c:v>2370.60547</c:v>
                </c:pt>
                <c:pt idx="31160">
                  <c:v>2370.60547</c:v>
                </c:pt>
                <c:pt idx="31161">
                  <c:v>2370.60547</c:v>
                </c:pt>
                <c:pt idx="31162">
                  <c:v>2370.60547</c:v>
                </c:pt>
                <c:pt idx="31163">
                  <c:v>2370.60547</c:v>
                </c:pt>
                <c:pt idx="31164">
                  <c:v>2370.60547</c:v>
                </c:pt>
                <c:pt idx="31165">
                  <c:v>2370.60547</c:v>
                </c:pt>
                <c:pt idx="31166">
                  <c:v>2370.60547</c:v>
                </c:pt>
                <c:pt idx="31167">
                  <c:v>2373.0468799999981</c:v>
                </c:pt>
                <c:pt idx="31168">
                  <c:v>2370.60547</c:v>
                </c:pt>
                <c:pt idx="31169">
                  <c:v>2370.60547</c:v>
                </c:pt>
                <c:pt idx="31170">
                  <c:v>2370.60547</c:v>
                </c:pt>
                <c:pt idx="31171">
                  <c:v>2370.60547</c:v>
                </c:pt>
                <c:pt idx="31172">
                  <c:v>2370.60547</c:v>
                </c:pt>
                <c:pt idx="31173">
                  <c:v>2370.60547</c:v>
                </c:pt>
                <c:pt idx="31174">
                  <c:v>2370.60547</c:v>
                </c:pt>
                <c:pt idx="31175">
                  <c:v>2370.60547</c:v>
                </c:pt>
                <c:pt idx="31176">
                  <c:v>2370.60547</c:v>
                </c:pt>
                <c:pt idx="31177">
                  <c:v>2370.60547</c:v>
                </c:pt>
                <c:pt idx="31178">
                  <c:v>2370.60547</c:v>
                </c:pt>
                <c:pt idx="31179">
                  <c:v>2370.60547</c:v>
                </c:pt>
                <c:pt idx="31180">
                  <c:v>2370.60547</c:v>
                </c:pt>
                <c:pt idx="31181">
                  <c:v>2370.60547</c:v>
                </c:pt>
                <c:pt idx="31182">
                  <c:v>2370.60547</c:v>
                </c:pt>
                <c:pt idx="31183">
                  <c:v>2370.60547</c:v>
                </c:pt>
                <c:pt idx="31184">
                  <c:v>2370.60547</c:v>
                </c:pt>
                <c:pt idx="31185">
                  <c:v>2370.60547</c:v>
                </c:pt>
                <c:pt idx="31186">
                  <c:v>2370.60547</c:v>
                </c:pt>
                <c:pt idx="31187">
                  <c:v>2370.60547</c:v>
                </c:pt>
                <c:pt idx="31188">
                  <c:v>2373.0468799999981</c:v>
                </c:pt>
                <c:pt idx="31189">
                  <c:v>2370.60547</c:v>
                </c:pt>
                <c:pt idx="31190">
                  <c:v>2370.60547</c:v>
                </c:pt>
                <c:pt idx="31191">
                  <c:v>2370.60547</c:v>
                </c:pt>
                <c:pt idx="31192">
                  <c:v>2370.60547</c:v>
                </c:pt>
                <c:pt idx="31193">
                  <c:v>2373.0468799999981</c:v>
                </c:pt>
                <c:pt idx="31194">
                  <c:v>2370.60547</c:v>
                </c:pt>
                <c:pt idx="31195">
                  <c:v>2370.60547</c:v>
                </c:pt>
                <c:pt idx="31196">
                  <c:v>2370.60547</c:v>
                </c:pt>
                <c:pt idx="31197">
                  <c:v>2370.60547</c:v>
                </c:pt>
                <c:pt idx="31198">
                  <c:v>2370.60547</c:v>
                </c:pt>
                <c:pt idx="31199">
                  <c:v>2373.0468799999981</c:v>
                </c:pt>
                <c:pt idx="31200">
                  <c:v>2370.60547</c:v>
                </c:pt>
                <c:pt idx="31201">
                  <c:v>2370.60547</c:v>
                </c:pt>
                <c:pt idx="31202">
                  <c:v>2370.60547</c:v>
                </c:pt>
                <c:pt idx="31203">
                  <c:v>2370.60547</c:v>
                </c:pt>
                <c:pt idx="31204">
                  <c:v>2373.0468799999981</c:v>
                </c:pt>
                <c:pt idx="31205">
                  <c:v>2370.60547</c:v>
                </c:pt>
                <c:pt idx="31206">
                  <c:v>2370.60547</c:v>
                </c:pt>
                <c:pt idx="31207">
                  <c:v>2370.60547</c:v>
                </c:pt>
                <c:pt idx="31208">
                  <c:v>2370.60547</c:v>
                </c:pt>
                <c:pt idx="31209">
                  <c:v>2370.60547</c:v>
                </c:pt>
                <c:pt idx="31210">
                  <c:v>2370.60547</c:v>
                </c:pt>
                <c:pt idx="31211">
                  <c:v>2370.60547</c:v>
                </c:pt>
                <c:pt idx="31212">
                  <c:v>2370.60547</c:v>
                </c:pt>
                <c:pt idx="31213">
                  <c:v>2370.60547</c:v>
                </c:pt>
                <c:pt idx="31214">
                  <c:v>2370.60547</c:v>
                </c:pt>
                <c:pt idx="31215">
                  <c:v>2370.60547</c:v>
                </c:pt>
                <c:pt idx="31216">
                  <c:v>2370.60547</c:v>
                </c:pt>
                <c:pt idx="31217">
                  <c:v>2370.60547</c:v>
                </c:pt>
                <c:pt idx="31218">
                  <c:v>2370.60547</c:v>
                </c:pt>
                <c:pt idx="31219">
                  <c:v>2370.60547</c:v>
                </c:pt>
                <c:pt idx="31220">
                  <c:v>2370.60547</c:v>
                </c:pt>
                <c:pt idx="31221">
                  <c:v>2370.60547</c:v>
                </c:pt>
                <c:pt idx="31222">
                  <c:v>2370.60547</c:v>
                </c:pt>
                <c:pt idx="31223">
                  <c:v>2370.60547</c:v>
                </c:pt>
                <c:pt idx="31224">
                  <c:v>2370.60547</c:v>
                </c:pt>
                <c:pt idx="31225">
                  <c:v>2370.60547</c:v>
                </c:pt>
                <c:pt idx="31226">
                  <c:v>2370.60547</c:v>
                </c:pt>
                <c:pt idx="31227">
                  <c:v>2370.60547</c:v>
                </c:pt>
                <c:pt idx="31228">
                  <c:v>2370.60547</c:v>
                </c:pt>
                <c:pt idx="31229">
                  <c:v>2370.60547</c:v>
                </c:pt>
                <c:pt idx="31230">
                  <c:v>2370.60547</c:v>
                </c:pt>
                <c:pt idx="31231">
                  <c:v>2370.60547</c:v>
                </c:pt>
                <c:pt idx="31232">
                  <c:v>2370.60547</c:v>
                </c:pt>
                <c:pt idx="31233">
                  <c:v>2370.60547</c:v>
                </c:pt>
                <c:pt idx="31234">
                  <c:v>2370.60547</c:v>
                </c:pt>
                <c:pt idx="31235">
                  <c:v>2370.60547</c:v>
                </c:pt>
                <c:pt idx="31236">
                  <c:v>2370.60547</c:v>
                </c:pt>
                <c:pt idx="31237">
                  <c:v>2370.60547</c:v>
                </c:pt>
                <c:pt idx="31238">
                  <c:v>2370.60547</c:v>
                </c:pt>
                <c:pt idx="31239">
                  <c:v>2370.60547</c:v>
                </c:pt>
                <c:pt idx="31240">
                  <c:v>2370.60547</c:v>
                </c:pt>
                <c:pt idx="31241">
                  <c:v>2370.60547</c:v>
                </c:pt>
                <c:pt idx="31242">
                  <c:v>2370.60547</c:v>
                </c:pt>
                <c:pt idx="31243">
                  <c:v>2370.60547</c:v>
                </c:pt>
                <c:pt idx="31244">
                  <c:v>2370.60547</c:v>
                </c:pt>
                <c:pt idx="31245">
                  <c:v>2370.60547</c:v>
                </c:pt>
                <c:pt idx="31246">
                  <c:v>2370.60547</c:v>
                </c:pt>
                <c:pt idx="31247">
                  <c:v>2370.60547</c:v>
                </c:pt>
                <c:pt idx="31248">
                  <c:v>2370.60547</c:v>
                </c:pt>
                <c:pt idx="31249">
                  <c:v>2370.60547</c:v>
                </c:pt>
                <c:pt idx="31250">
                  <c:v>2370.60547</c:v>
                </c:pt>
                <c:pt idx="31251">
                  <c:v>2370.60547</c:v>
                </c:pt>
                <c:pt idx="31252">
                  <c:v>2370.60547</c:v>
                </c:pt>
                <c:pt idx="31253">
                  <c:v>2370.60547</c:v>
                </c:pt>
                <c:pt idx="31254">
                  <c:v>2370.60547</c:v>
                </c:pt>
                <c:pt idx="31255">
                  <c:v>2370.60547</c:v>
                </c:pt>
                <c:pt idx="31256">
                  <c:v>2370.60547</c:v>
                </c:pt>
                <c:pt idx="31257">
                  <c:v>2370.60547</c:v>
                </c:pt>
                <c:pt idx="31258">
                  <c:v>2370.60547</c:v>
                </c:pt>
                <c:pt idx="31259">
                  <c:v>2370.60547</c:v>
                </c:pt>
                <c:pt idx="31260">
                  <c:v>2370.60547</c:v>
                </c:pt>
                <c:pt idx="31261">
                  <c:v>2370.60547</c:v>
                </c:pt>
                <c:pt idx="31262">
                  <c:v>2370.60547</c:v>
                </c:pt>
                <c:pt idx="31263">
                  <c:v>2370.60547</c:v>
                </c:pt>
                <c:pt idx="31264">
                  <c:v>2370.60547</c:v>
                </c:pt>
                <c:pt idx="31265">
                  <c:v>2370.60547</c:v>
                </c:pt>
                <c:pt idx="31266">
                  <c:v>2370.60547</c:v>
                </c:pt>
                <c:pt idx="31267">
                  <c:v>2370.60547</c:v>
                </c:pt>
                <c:pt idx="31268">
                  <c:v>2370.60547</c:v>
                </c:pt>
                <c:pt idx="31269">
                  <c:v>2370.60547</c:v>
                </c:pt>
                <c:pt idx="31270">
                  <c:v>2370.60547</c:v>
                </c:pt>
                <c:pt idx="31271">
                  <c:v>2370.60547</c:v>
                </c:pt>
                <c:pt idx="31272">
                  <c:v>2370.60547</c:v>
                </c:pt>
                <c:pt idx="31273">
                  <c:v>2370.60547</c:v>
                </c:pt>
                <c:pt idx="31274">
                  <c:v>2370.60547</c:v>
                </c:pt>
                <c:pt idx="31275">
                  <c:v>2370.60547</c:v>
                </c:pt>
                <c:pt idx="31276">
                  <c:v>2370.60547</c:v>
                </c:pt>
                <c:pt idx="31277">
                  <c:v>2370.60547</c:v>
                </c:pt>
                <c:pt idx="31278">
                  <c:v>2370.60547</c:v>
                </c:pt>
                <c:pt idx="31279">
                  <c:v>2370.60547</c:v>
                </c:pt>
                <c:pt idx="31280">
                  <c:v>2370.60547</c:v>
                </c:pt>
                <c:pt idx="31281">
                  <c:v>2370.60547</c:v>
                </c:pt>
                <c:pt idx="31282">
                  <c:v>2373.0468799999981</c:v>
                </c:pt>
                <c:pt idx="31283">
                  <c:v>2370.60547</c:v>
                </c:pt>
                <c:pt idx="31284">
                  <c:v>2370.60547</c:v>
                </c:pt>
                <c:pt idx="31285">
                  <c:v>2370.60547</c:v>
                </c:pt>
                <c:pt idx="31286">
                  <c:v>2370.60547</c:v>
                </c:pt>
                <c:pt idx="31287">
                  <c:v>2370.60547</c:v>
                </c:pt>
                <c:pt idx="31288">
                  <c:v>2370.60547</c:v>
                </c:pt>
                <c:pt idx="31289">
                  <c:v>2370.60547</c:v>
                </c:pt>
                <c:pt idx="31290">
                  <c:v>2370.60547</c:v>
                </c:pt>
                <c:pt idx="31291">
                  <c:v>2370.60547</c:v>
                </c:pt>
                <c:pt idx="31292">
                  <c:v>2370.60547</c:v>
                </c:pt>
                <c:pt idx="31293">
                  <c:v>2370.60547</c:v>
                </c:pt>
                <c:pt idx="31294">
                  <c:v>2370.60547</c:v>
                </c:pt>
                <c:pt idx="31295">
                  <c:v>2370.60547</c:v>
                </c:pt>
                <c:pt idx="31296">
                  <c:v>2370.60547</c:v>
                </c:pt>
                <c:pt idx="31297">
                  <c:v>2370.60547</c:v>
                </c:pt>
                <c:pt idx="31298">
                  <c:v>2370.60547</c:v>
                </c:pt>
                <c:pt idx="31299">
                  <c:v>2370.60547</c:v>
                </c:pt>
                <c:pt idx="31300">
                  <c:v>2370.60547</c:v>
                </c:pt>
                <c:pt idx="31301">
                  <c:v>2370.60547</c:v>
                </c:pt>
                <c:pt idx="31302">
                  <c:v>2370.60547</c:v>
                </c:pt>
                <c:pt idx="31303">
                  <c:v>2370.60547</c:v>
                </c:pt>
                <c:pt idx="31304">
                  <c:v>2370.60547</c:v>
                </c:pt>
                <c:pt idx="31305">
                  <c:v>2370.60547</c:v>
                </c:pt>
                <c:pt idx="31306">
                  <c:v>2370.60547</c:v>
                </c:pt>
                <c:pt idx="31307">
                  <c:v>2370.60547</c:v>
                </c:pt>
                <c:pt idx="31308">
                  <c:v>2370.60547</c:v>
                </c:pt>
                <c:pt idx="31309">
                  <c:v>2370.60547</c:v>
                </c:pt>
                <c:pt idx="31310">
                  <c:v>2370.60547</c:v>
                </c:pt>
                <c:pt idx="31311">
                  <c:v>2370.60547</c:v>
                </c:pt>
                <c:pt idx="31312">
                  <c:v>2370.60547</c:v>
                </c:pt>
                <c:pt idx="31313">
                  <c:v>2370.60547</c:v>
                </c:pt>
                <c:pt idx="31314">
                  <c:v>2370.60547</c:v>
                </c:pt>
                <c:pt idx="31315">
                  <c:v>2370.60547</c:v>
                </c:pt>
                <c:pt idx="31316">
                  <c:v>2370.60547</c:v>
                </c:pt>
                <c:pt idx="31317">
                  <c:v>2370.60547</c:v>
                </c:pt>
                <c:pt idx="31318">
                  <c:v>2370.60547</c:v>
                </c:pt>
                <c:pt idx="31319">
                  <c:v>2370.60547</c:v>
                </c:pt>
                <c:pt idx="31320">
                  <c:v>2370.60547</c:v>
                </c:pt>
                <c:pt idx="31321">
                  <c:v>2370.60547</c:v>
                </c:pt>
                <c:pt idx="31322">
                  <c:v>2370.60547</c:v>
                </c:pt>
                <c:pt idx="31323">
                  <c:v>2370.60547</c:v>
                </c:pt>
                <c:pt idx="31324">
                  <c:v>2370.60547</c:v>
                </c:pt>
                <c:pt idx="31325">
                  <c:v>2373.0468799999981</c:v>
                </c:pt>
                <c:pt idx="31326">
                  <c:v>2370.60547</c:v>
                </c:pt>
                <c:pt idx="31327">
                  <c:v>2370.60547</c:v>
                </c:pt>
                <c:pt idx="31328">
                  <c:v>2370.60547</c:v>
                </c:pt>
                <c:pt idx="31329">
                  <c:v>2370.60547</c:v>
                </c:pt>
                <c:pt idx="31330">
                  <c:v>2370.60547</c:v>
                </c:pt>
                <c:pt idx="31331">
                  <c:v>2370.60547</c:v>
                </c:pt>
                <c:pt idx="31332">
                  <c:v>2370.60547</c:v>
                </c:pt>
                <c:pt idx="31333">
                  <c:v>2370.60547</c:v>
                </c:pt>
                <c:pt idx="31334">
                  <c:v>2370.60547</c:v>
                </c:pt>
                <c:pt idx="31335">
                  <c:v>2370.60547</c:v>
                </c:pt>
                <c:pt idx="31336">
                  <c:v>2370.60547</c:v>
                </c:pt>
                <c:pt idx="31337">
                  <c:v>2370.60547</c:v>
                </c:pt>
                <c:pt idx="31338">
                  <c:v>2370.60547</c:v>
                </c:pt>
                <c:pt idx="31339">
                  <c:v>2370.60547</c:v>
                </c:pt>
                <c:pt idx="31340">
                  <c:v>2370.60547</c:v>
                </c:pt>
                <c:pt idx="31341">
                  <c:v>2370.60547</c:v>
                </c:pt>
                <c:pt idx="31342">
                  <c:v>2370.60547</c:v>
                </c:pt>
                <c:pt idx="31343">
                  <c:v>2370.60547</c:v>
                </c:pt>
                <c:pt idx="31344">
                  <c:v>2370.60547</c:v>
                </c:pt>
                <c:pt idx="31345">
                  <c:v>2370.60547</c:v>
                </c:pt>
                <c:pt idx="31346">
                  <c:v>2370.60547</c:v>
                </c:pt>
                <c:pt idx="31347">
                  <c:v>2370.60547</c:v>
                </c:pt>
                <c:pt idx="31348">
                  <c:v>2370.60547</c:v>
                </c:pt>
                <c:pt idx="31349">
                  <c:v>2370.60547</c:v>
                </c:pt>
                <c:pt idx="31350">
                  <c:v>2370.60547</c:v>
                </c:pt>
                <c:pt idx="31351">
                  <c:v>2373.0468799999981</c:v>
                </c:pt>
                <c:pt idx="31352">
                  <c:v>2370.60547</c:v>
                </c:pt>
                <c:pt idx="31353">
                  <c:v>2370.60547</c:v>
                </c:pt>
                <c:pt idx="31354">
                  <c:v>2370.60547</c:v>
                </c:pt>
                <c:pt idx="31355">
                  <c:v>2370.60547</c:v>
                </c:pt>
                <c:pt idx="31356">
                  <c:v>2370.60547</c:v>
                </c:pt>
                <c:pt idx="31357">
                  <c:v>2370.60547</c:v>
                </c:pt>
                <c:pt idx="31358">
                  <c:v>2370.60547</c:v>
                </c:pt>
                <c:pt idx="31359">
                  <c:v>2370.60547</c:v>
                </c:pt>
                <c:pt idx="31360">
                  <c:v>2370.60547</c:v>
                </c:pt>
                <c:pt idx="31361">
                  <c:v>2370.60547</c:v>
                </c:pt>
                <c:pt idx="31362">
                  <c:v>2370.60547</c:v>
                </c:pt>
                <c:pt idx="31363">
                  <c:v>2370.60547</c:v>
                </c:pt>
                <c:pt idx="31364">
                  <c:v>2370.60547</c:v>
                </c:pt>
                <c:pt idx="31365">
                  <c:v>2370.60547</c:v>
                </c:pt>
                <c:pt idx="31366">
                  <c:v>2370.60547</c:v>
                </c:pt>
                <c:pt idx="31367">
                  <c:v>2370.60547</c:v>
                </c:pt>
                <c:pt idx="31368">
                  <c:v>2370.60547</c:v>
                </c:pt>
                <c:pt idx="31369">
                  <c:v>2370.60547</c:v>
                </c:pt>
                <c:pt idx="31370">
                  <c:v>2370.60547</c:v>
                </c:pt>
                <c:pt idx="31371">
                  <c:v>2370.60547</c:v>
                </c:pt>
                <c:pt idx="31372">
                  <c:v>2370.60547</c:v>
                </c:pt>
                <c:pt idx="31373">
                  <c:v>2370.60547</c:v>
                </c:pt>
                <c:pt idx="31374">
                  <c:v>2370.60547</c:v>
                </c:pt>
                <c:pt idx="31375">
                  <c:v>2370.60547</c:v>
                </c:pt>
                <c:pt idx="31376">
                  <c:v>2370.60547</c:v>
                </c:pt>
                <c:pt idx="31377">
                  <c:v>2370.60547</c:v>
                </c:pt>
                <c:pt idx="31378">
                  <c:v>2370.60547</c:v>
                </c:pt>
                <c:pt idx="31379">
                  <c:v>2370.60547</c:v>
                </c:pt>
                <c:pt idx="31380">
                  <c:v>2370.60547</c:v>
                </c:pt>
                <c:pt idx="31381">
                  <c:v>2370.60547</c:v>
                </c:pt>
                <c:pt idx="31382">
                  <c:v>2370.60547</c:v>
                </c:pt>
                <c:pt idx="31383">
                  <c:v>2370.60547</c:v>
                </c:pt>
                <c:pt idx="31384">
                  <c:v>2370.60547</c:v>
                </c:pt>
                <c:pt idx="31385">
                  <c:v>2370.60547</c:v>
                </c:pt>
                <c:pt idx="31386">
                  <c:v>2370.60547</c:v>
                </c:pt>
                <c:pt idx="31387">
                  <c:v>2370.60547</c:v>
                </c:pt>
                <c:pt idx="31388">
                  <c:v>2370.60547</c:v>
                </c:pt>
                <c:pt idx="31389">
                  <c:v>2370.60547</c:v>
                </c:pt>
                <c:pt idx="31390">
                  <c:v>2370.60547</c:v>
                </c:pt>
                <c:pt idx="31391">
                  <c:v>2370.60547</c:v>
                </c:pt>
                <c:pt idx="31392">
                  <c:v>2370.60547</c:v>
                </c:pt>
                <c:pt idx="31393">
                  <c:v>2370.60547</c:v>
                </c:pt>
                <c:pt idx="31394">
                  <c:v>2370.60547</c:v>
                </c:pt>
                <c:pt idx="31395">
                  <c:v>2370.60547</c:v>
                </c:pt>
                <c:pt idx="31396">
                  <c:v>2370.60547</c:v>
                </c:pt>
                <c:pt idx="31397">
                  <c:v>2370.60547</c:v>
                </c:pt>
                <c:pt idx="31398">
                  <c:v>2370.60547</c:v>
                </c:pt>
                <c:pt idx="31399">
                  <c:v>2370.60547</c:v>
                </c:pt>
                <c:pt idx="31400">
                  <c:v>2370.60547</c:v>
                </c:pt>
                <c:pt idx="31401">
                  <c:v>2370.60547</c:v>
                </c:pt>
                <c:pt idx="31402">
                  <c:v>2370.60547</c:v>
                </c:pt>
                <c:pt idx="31403">
                  <c:v>2370.60547</c:v>
                </c:pt>
                <c:pt idx="31404">
                  <c:v>2370.60547</c:v>
                </c:pt>
                <c:pt idx="31405">
                  <c:v>2370.60547</c:v>
                </c:pt>
                <c:pt idx="31406">
                  <c:v>2370.60547</c:v>
                </c:pt>
                <c:pt idx="31407">
                  <c:v>2373.0468799999981</c:v>
                </c:pt>
                <c:pt idx="31408">
                  <c:v>2370.60547</c:v>
                </c:pt>
                <c:pt idx="31409">
                  <c:v>2370.60547</c:v>
                </c:pt>
                <c:pt idx="31410">
                  <c:v>2370.60547</c:v>
                </c:pt>
                <c:pt idx="31411">
                  <c:v>2370.60547</c:v>
                </c:pt>
                <c:pt idx="31412">
                  <c:v>2370.60547</c:v>
                </c:pt>
                <c:pt idx="31413">
                  <c:v>2370.60547</c:v>
                </c:pt>
                <c:pt idx="31414">
                  <c:v>2370.60547</c:v>
                </c:pt>
                <c:pt idx="31415">
                  <c:v>2370.60547</c:v>
                </c:pt>
                <c:pt idx="31416">
                  <c:v>2370.60547</c:v>
                </c:pt>
                <c:pt idx="31417">
                  <c:v>2370.60547</c:v>
                </c:pt>
                <c:pt idx="31418">
                  <c:v>2370.60547</c:v>
                </c:pt>
                <c:pt idx="31419">
                  <c:v>2370.60547</c:v>
                </c:pt>
                <c:pt idx="31420">
                  <c:v>2370.60547</c:v>
                </c:pt>
                <c:pt idx="31421">
                  <c:v>2370.60547</c:v>
                </c:pt>
                <c:pt idx="31422">
                  <c:v>2370.60547</c:v>
                </c:pt>
                <c:pt idx="31423">
                  <c:v>2370.60547</c:v>
                </c:pt>
                <c:pt idx="31424">
                  <c:v>2370.60547</c:v>
                </c:pt>
                <c:pt idx="31425">
                  <c:v>2370.60547</c:v>
                </c:pt>
                <c:pt idx="31426">
                  <c:v>2370.60547</c:v>
                </c:pt>
                <c:pt idx="31427">
                  <c:v>2370.60547</c:v>
                </c:pt>
                <c:pt idx="31428">
                  <c:v>2370.60547</c:v>
                </c:pt>
                <c:pt idx="31429">
                  <c:v>2370.60547</c:v>
                </c:pt>
                <c:pt idx="31430">
                  <c:v>2370.60547</c:v>
                </c:pt>
                <c:pt idx="31431">
                  <c:v>2370.60547</c:v>
                </c:pt>
                <c:pt idx="31432">
                  <c:v>2370.60547</c:v>
                </c:pt>
                <c:pt idx="31433">
                  <c:v>2370.60547</c:v>
                </c:pt>
                <c:pt idx="31434">
                  <c:v>2370.60547</c:v>
                </c:pt>
                <c:pt idx="31435">
                  <c:v>2370.60547</c:v>
                </c:pt>
                <c:pt idx="31436">
                  <c:v>2370.60547</c:v>
                </c:pt>
                <c:pt idx="31437">
                  <c:v>2370.60547</c:v>
                </c:pt>
                <c:pt idx="31438">
                  <c:v>2370.60547</c:v>
                </c:pt>
                <c:pt idx="31439">
                  <c:v>2370.60547</c:v>
                </c:pt>
                <c:pt idx="31440">
                  <c:v>2370.60547</c:v>
                </c:pt>
                <c:pt idx="31441">
                  <c:v>2370.60547</c:v>
                </c:pt>
                <c:pt idx="31442">
                  <c:v>2370.60547</c:v>
                </c:pt>
                <c:pt idx="31443">
                  <c:v>2370.60547</c:v>
                </c:pt>
                <c:pt idx="31444">
                  <c:v>2370.60547</c:v>
                </c:pt>
                <c:pt idx="31445">
                  <c:v>2370.60547</c:v>
                </c:pt>
                <c:pt idx="31446">
                  <c:v>2370.60547</c:v>
                </c:pt>
                <c:pt idx="31447">
                  <c:v>2370.60547</c:v>
                </c:pt>
                <c:pt idx="31448">
                  <c:v>2370.60547</c:v>
                </c:pt>
                <c:pt idx="31449">
                  <c:v>2370.60547</c:v>
                </c:pt>
                <c:pt idx="31450">
                  <c:v>2370.60547</c:v>
                </c:pt>
                <c:pt idx="31451">
                  <c:v>2370.60547</c:v>
                </c:pt>
                <c:pt idx="31452">
                  <c:v>2370.60547</c:v>
                </c:pt>
                <c:pt idx="31453">
                  <c:v>2370.60547</c:v>
                </c:pt>
                <c:pt idx="31454">
                  <c:v>2370.60547</c:v>
                </c:pt>
                <c:pt idx="31455">
                  <c:v>2370.60547</c:v>
                </c:pt>
                <c:pt idx="31456">
                  <c:v>2370.60547</c:v>
                </c:pt>
                <c:pt idx="31457">
                  <c:v>2370.60547</c:v>
                </c:pt>
                <c:pt idx="31458">
                  <c:v>2370.60547</c:v>
                </c:pt>
                <c:pt idx="31459">
                  <c:v>2370.60547</c:v>
                </c:pt>
                <c:pt idx="31460">
                  <c:v>2373.0468799999981</c:v>
                </c:pt>
                <c:pt idx="31461">
                  <c:v>2370.60547</c:v>
                </c:pt>
                <c:pt idx="31462">
                  <c:v>2370.60547</c:v>
                </c:pt>
                <c:pt idx="31463">
                  <c:v>2370.60547</c:v>
                </c:pt>
                <c:pt idx="31464">
                  <c:v>2370.60547</c:v>
                </c:pt>
                <c:pt idx="31465">
                  <c:v>2370.60547</c:v>
                </c:pt>
                <c:pt idx="31466">
                  <c:v>2370.60547</c:v>
                </c:pt>
                <c:pt idx="31467">
                  <c:v>2370.60547</c:v>
                </c:pt>
                <c:pt idx="31468">
                  <c:v>2370.60547</c:v>
                </c:pt>
                <c:pt idx="31469">
                  <c:v>2370.60547</c:v>
                </c:pt>
                <c:pt idx="31470">
                  <c:v>2370.60547</c:v>
                </c:pt>
                <c:pt idx="31471">
                  <c:v>2370.60547</c:v>
                </c:pt>
                <c:pt idx="31472">
                  <c:v>2370.60547</c:v>
                </c:pt>
                <c:pt idx="31473">
                  <c:v>2370.60547</c:v>
                </c:pt>
                <c:pt idx="31474">
                  <c:v>2370.60547</c:v>
                </c:pt>
                <c:pt idx="31475">
                  <c:v>2370.60547</c:v>
                </c:pt>
                <c:pt idx="31476">
                  <c:v>2370.60547</c:v>
                </c:pt>
                <c:pt idx="31477">
                  <c:v>2370.60547</c:v>
                </c:pt>
                <c:pt idx="31478">
                  <c:v>2370.60547</c:v>
                </c:pt>
                <c:pt idx="31479">
                  <c:v>2370.60547</c:v>
                </c:pt>
                <c:pt idx="31480">
                  <c:v>2370.60547</c:v>
                </c:pt>
                <c:pt idx="31481">
                  <c:v>2370.60547</c:v>
                </c:pt>
                <c:pt idx="31482">
                  <c:v>2370.60547</c:v>
                </c:pt>
                <c:pt idx="31483">
                  <c:v>2370.60547</c:v>
                </c:pt>
                <c:pt idx="31484">
                  <c:v>2370.60547</c:v>
                </c:pt>
                <c:pt idx="31485">
                  <c:v>2370.60547</c:v>
                </c:pt>
                <c:pt idx="31486">
                  <c:v>2370.60547</c:v>
                </c:pt>
                <c:pt idx="31487">
                  <c:v>2370.60547</c:v>
                </c:pt>
                <c:pt idx="31488">
                  <c:v>2370.60547</c:v>
                </c:pt>
                <c:pt idx="31489">
                  <c:v>2370.60547</c:v>
                </c:pt>
                <c:pt idx="31490">
                  <c:v>2370.60547</c:v>
                </c:pt>
                <c:pt idx="31491">
                  <c:v>2370.60547</c:v>
                </c:pt>
                <c:pt idx="31492">
                  <c:v>2370.60547</c:v>
                </c:pt>
                <c:pt idx="31493">
                  <c:v>2370.60547</c:v>
                </c:pt>
                <c:pt idx="31494">
                  <c:v>2370.60547</c:v>
                </c:pt>
                <c:pt idx="31495">
                  <c:v>2370.60547</c:v>
                </c:pt>
                <c:pt idx="31496">
                  <c:v>2370.60547</c:v>
                </c:pt>
                <c:pt idx="31497">
                  <c:v>2370.60547</c:v>
                </c:pt>
                <c:pt idx="31498">
                  <c:v>2370.60547</c:v>
                </c:pt>
                <c:pt idx="31499">
                  <c:v>2370.60547</c:v>
                </c:pt>
                <c:pt idx="31500">
                  <c:v>2370.60547</c:v>
                </c:pt>
                <c:pt idx="31501">
                  <c:v>2370.60547</c:v>
                </c:pt>
                <c:pt idx="31502">
                  <c:v>2370.60547</c:v>
                </c:pt>
                <c:pt idx="31503">
                  <c:v>2370.60547</c:v>
                </c:pt>
                <c:pt idx="31504">
                  <c:v>2370.60547</c:v>
                </c:pt>
                <c:pt idx="31505">
                  <c:v>2370.60547</c:v>
                </c:pt>
                <c:pt idx="31506">
                  <c:v>2370.60547</c:v>
                </c:pt>
                <c:pt idx="31507">
                  <c:v>2370.60547</c:v>
                </c:pt>
                <c:pt idx="31508">
                  <c:v>2370.60547</c:v>
                </c:pt>
                <c:pt idx="31509">
                  <c:v>2370.60547</c:v>
                </c:pt>
                <c:pt idx="31510">
                  <c:v>2370.60547</c:v>
                </c:pt>
                <c:pt idx="31511">
                  <c:v>2373.0468799999981</c:v>
                </c:pt>
                <c:pt idx="31512">
                  <c:v>2370.60547</c:v>
                </c:pt>
                <c:pt idx="31513">
                  <c:v>2370.60547</c:v>
                </c:pt>
                <c:pt idx="31514">
                  <c:v>2370.60547</c:v>
                </c:pt>
                <c:pt idx="31515">
                  <c:v>2370.60547</c:v>
                </c:pt>
                <c:pt idx="31516">
                  <c:v>2373.0468799999981</c:v>
                </c:pt>
                <c:pt idx="31517">
                  <c:v>2370.60547</c:v>
                </c:pt>
                <c:pt idx="31518">
                  <c:v>2370.60547</c:v>
                </c:pt>
                <c:pt idx="31519">
                  <c:v>2370.60547</c:v>
                </c:pt>
                <c:pt idx="31520">
                  <c:v>2370.60547</c:v>
                </c:pt>
                <c:pt idx="31521">
                  <c:v>2370.60547</c:v>
                </c:pt>
                <c:pt idx="31522">
                  <c:v>2370.60547</c:v>
                </c:pt>
                <c:pt idx="31523">
                  <c:v>2370.60547</c:v>
                </c:pt>
                <c:pt idx="31524">
                  <c:v>2370.60547</c:v>
                </c:pt>
                <c:pt idx="31525">
                  <c:v>2370.60547</c:v>
                </c:pt>
                <c:pt idx="31526">
                  <c:v>2370.60547</c:v>
                </c:pt>
                <c:pt idx="31527">
                  <c:v>2370.60547</c:v>
                </c:pt>
                <c:pt idx="31528">
                  <c:v>2370.60547</c:v>
                </c:pt>
                <c:pt idx="31529">
                  <c:v>2370.60547</c:v>
                </c:pt>
                <c:pt idx="31530">
                  <c:v>2370.60547</c:v>
                </c:pt>
                <c:pt idx="31531">
                  <c:v>2370.60547</c:v>
                </c:pt>
                <c:pt idx="31532">
                  <c:v>2370.60547</c:v>
                </c:pt>
                <c:pt idx="31533">
                  <c:v>2370.60547</c:v>
                </c:pt>
                <c:pt idx="31534">
                  <c:v>2370.60547</c:v>
                </c:pt>
                <c:pt idx="31535">
                  <c:v>2370.60547</c:v>
                </c:pt>
                <c:pt idx="31536">
                  <c:v>2370.60547</c:v>
                </c:pt>
                <c:pt idx="31537">
                  <c:v>2370.60547</c:v>
                </c:pt>
                <c:pt idx="31538">
                  <c:v>2370.60547</c:v>
                </c:pt>
                <c:pt idx="31539">
                  <c:v>2370.60547</c:v>
                </c:pt>
                <c:pt idx="31540">
                  <c:v>2370.60547</c:v>
                </c:pt>
                <c:pt idx="31541">
                  <c:v>2370.60547</c:v>
                </c:pt>
                <c:pt idx="31542">
                  <c:v>2370.60547</c:v>
                </c:pt>
                <c:pt idx="31543">
                  <c:v>2370.60547</c:v>
                </c:pt>
                <c:pt idx="31544">
                  <c:v>2370.60547</c:v>
                </c:pt>
                <c:pt idx="31545">
                  <c:v>2370.60547</c:v>
                </c:pt>
                <c:pt idx="31546">
                  <c:v>2370.60547</c:v>
                </c:pt>
                <c:pt idx="31547">
                  <c:v>2370.60547</c:v>
                </c:pt>
                <c:pt idx="31548">
                  <c:v>2373.0468799999981</c:v>
                </c:pt>
                <c:pt idx="31549">
                  <c:v>2370.60547</c:v>
                </c:pt>
                <c:pt idx="31550">
                  <c:v>2370.60547</c:v>
                </c:pt>
                <c:pt idx="31551">
                  <c:v>2370.60547</c:v>
                </c:pt>
                <c:pt idx="31552">
                  <c:v>2370.60547</c:v>
                </c:pt>
                <c:pt idx="31553">
                  <c:v>2370.60547</c:v>
                </c:pt>
                <c:pt idx="31554">
                  <c:v>2370.60547</c:v>
                </c:pt>
                <c:pt idx="31555">
                  <c:v>2370.60547</c:v>
                </c:pt>
                <c:pt idx="31556">
                  <c:v>2370.60547</c:v>
                </c:pt>
                <c:pt idx="31557">
                  <c:v>2370.60547</c:v>
                </c:pt>
                <c:pt idx="31558">
                  <c:v>2370.60547</c:v>
                </c:pt>
                <c:pt idx="31559">
                  <c:v>2370.60547</c:v>
                </c:pt>
                <c:pt idx="31560">
                  <c:v>2370.60547</c:v>
                </c:pt>
                <c:pt idx="31561">
                  <c:v>2370.60547</c:v>
                </c:pt>
                <c:pt idx="31562">
                  <c:v>2373.0468799999981</c:v>
                </c:pt>
                <c:pt idx="31563">
                  <c:v>2370.60547</c:v>
                </c:pt>
                <c:pt idx="31564">
                  <c:v>2370.60547</c:v>
                </c:pt>
                <c:pt idx="31565">
                  <c:v>2370.60547</c:v>
                </c:pt>
                <c:pt idx="31566">
                  <c:v>2370.60547</c:v>
                </c:pt>
                <c:pt idx="31567">
                  <c:v>2370.60547</c:v>
                </c:pt>
                <c:pt idx="31568">
                  <c:v>2370.60547</c:v>
                </c:pt>
                <c:pt idx="31569">
                  <c:v>2370.60547</c:v>
                </c:pt>
                <c:pt idx="31570">
                  <c:v>2370.60547</c:v>
                </c:pt>
                <c:pt idx="31571">
                  <c:v>2370.60547</c:v>
                </c:pt>
                <c:pt idx="31572">
                  <c:v>2370.60547</c:v>
                </c:pt>
                <c:pt idx="31573">
                  <c:v>2370.60547</c:v>
                </c:pt>
                <c:pt idx="31574">
                  <c:v>2370.60547</c:v>
                </c:pt>
                <c:pt idx="31575">
                  <c:v>2370.60547</c:v>
                </c:pt>
                <c:pt idx="31576">
                  <c:v>2370.60547</c:v>
                </c:pt>
                <c:pt idx="31577">
                  <c:v>2370.60547</c:v>
                </c:pt>
                <c:pt idx="31578">
                  <c:v>2370.60547</c:v>
                </c:pt>
                <c:pt idx="31579">
                  <c:v>2370.60547</c:v>
                </c:pt>
                <c:pt idx="31580">
                  <c:v>2370.60547</c:v>
                </c:pt>
                <c:pt idx="31581">
                  <c:v>2373.0468799999981</c:v>
                </c:pt>
                <c:pt idx="31582">
                  <c:v>2373.0468799999981</c:v>
                </c:pt>
                <c:pt idx="31583">
                  <c:v>2370.60547</c:v>
                </c:pt>
                <c:pt idx="31584">
                  <c:v>2370.60547</c:v>
                </c:pt>
                <c:pt idx="31585">
                  <c:v>2370.60547</c:v>
                </c:pt>
                <c:pt idx="31586">
                  <c:v>2370.60547</c:v>
                </c:pt>
                <c:pt idx="31587">
                  <c:v>2370.60547</c:v>
                </c:pt>
                <c:pt idx="31588">
                  <c:v>2370.60547</c:v>
                </c:pt>
                <c:pt idx="31589">
                  <c:v>2370.60547</c:v>
                </c:pt>
                <c:pt idx="31590">
                  <c:v>2370.60547</c:v>
                </c:pt>
                <c:pt idx="31591">
                  <c:v>2370.60547</c:v>
                </c:pt>
                <c:pt idx="31592">
                  <c:v>2370.60547</c:v>
                </c:pt>
                <c:pt idx="31593">
                  <c:v>2370.60547</c:v>
                </c:pt>
                <c:pt idx="31594">
                  <c:v>2370.60547</c:v>
                </c:pt>
                <c:pt idx="31595">
                  <c:v>2370.60547</c:v>
                </c:pt>
                <c:pt idx="31596">
                  <c:v>2370.60547</c:v>
                </c:pt>
                <c:pt idx="31597">
                  <c:v>2370.60547</c:v>
                </c:pt>
                <c:pt idx="31598">
                  <c:v>2370.60547</c:v>
                </c:pt>
                <c:pt idx="31599">
                  <c:v>2373.0468799999981</c:v>
                </c:pt>
                <c:pt idx="31600">
                  <c:v>2370.60547</c:v>
                </c:pt>
                <c:pt idx="31601">
                  <c:v>2370.60547</c:v>
                </c:pt>
                <c:pt idx="31602">
                  <c:v>2370.60547</c:v>
                </c:pt>
                <c:pt idx="31603">
                  <c:v>2370.60547</c:v>
                </c:pt>
                <c:pt idx="31604">
                  <c:v>2370.60547</c:v>
                </c:pt>
                <c:pt idx="31605">
                  <c:v>2370.60547</c:v>
                </c:pt>
                <c:pt idx="31606">
                  <c:v>2370.60547</c:v>
                </c:pt>
                <c:pt idx="31607">
                  <c:v>2370.60547</c:v>
                </c:pt>
                <c:pt idx="31608">
                  <c:v>2370.60547</c:v>
                </c:pt>
                <c:pt idx="31609">
                  <c:v>2370.60547</c:v>
                </c:pt>
                <c:pt idx="31610">
                  <c:v>2370.60547</c:v>
                </c:pt>
                <c:pt idx="31611">
                  <c:v>2370.60547</c:v>
                </c:pt>
                <c:pt idx="31612">
                  <c:v>2370.60547</c:v>
                </c:pt>
                <c:pt idx="31613">
                  <c:v>2370.60547</c:v>
                </c:pt>
                <c:pt idx="31614">
                  <c:v>2370.60547</c:v>
                </c:pt>
                <c:pt idx="31615">
                  <c:v>2370.60547</c:v>
                </c:pt>
                <c:pt idx="31616">
                  <c:v>2370.60547</c:v>
                </c:pt>
                <c:pt idx="31617">
                  <c:v>2370.60547</c:v>
                </c:pt>
                <c:pt idx="31618">
                  <c:v>2370.60547</c:v>
                </c:pt>
                <c:pt idx="31619">
                  <c:v>2370.60547</c:v>
                </c:pt>
                <c:pt idx="31620">
                  <c:v>2370.60547</c:v>
                </c:pt>
                <c:pt idx="31621">
                  <c:v>2370.60547</c:v>
                </c:pt>
                <c:pt idx="31622">
                  <c:v>2370.60547</c:v>
                </c:pt>
                <c:pt idx="31623">
                  <c:v>2370.60547</c:v>
                </c:pt>
                <c:pt idx="31624">
                  <c:v>2370.60547</c:v>
                </c:pt>
                <c:pt idx="31625">
                  <c:v>2370.60547</c:v>
                </c:pt>
                <c:pt idx="31626">
                  <c:v>2370.60547</c:v>
                </c:pt>
                <c:pt idx="31627">
                  <c:v>2370.60547</c:v>
                </c:pt>
                <c:pt idx="31628">
                  <c:v>2370.60547</c:v>
                </c:pt>
                <c:pt idx="31629">
                  <c:v>2370.60547</c:v>
                </c:pt>
                <c:pt idx="31630">
                  <c:v>2370.60547</c:v>
                </c:pt>
                <c:pt idx="31631">
                  <c:v>2370.60547</c:v>
                </c:pt>
                <c:pt idx="31632">
                  <c:v>2370.60547</c:v>
                </c:pt>
                <c:pt idx="31633">
                  <c:v>2370.60547</c:v>
                </c:pt>
                <c:pt idx="31634">
                  <c:v>2370.60547</c:v>
                </c:pt>
                <c:pt idx="31635">
                  <c:v>2370.60547</c:v>
                </c:pt>
                <c:pt idx="31636">
                  <c:v>2370.60547</c:v>
                </c:pt>
                <c:pt idx="31637">
                  <c:v>2370.60547</c:v>
                </c:pt>
                <c:pt idx="31638">
                  <c:v>2370.60547</c:v>
                </c:pt>
                <c:pt idx="31639">
                  <c:v>2370.60547</c:v>
                </c:pt>
                <c:pt idx="31640">
                  <c:v>2370.60547</c:v>
                </c:pt>
                <c:pt idx="31641">
                  <c:v>2370.60547</c:v>
                </c:pt>
                <c:pt idx="31642">
                  <c:v>2370.60547</c:v>
                </c:pt>
                <c:pt idx="31643">
                  <c:v>2370.60547</c:v>
                </c:pt>
                <c:pt idx="31644">
                  <c:v>2370.60547</c:v>
                </c:pt>
                <c:pt idx="31645">
                  <c:v>2370.60547</c:v>
                </c:pt>
                <c:pt idx="31646">
                  <c:v>2370.60547</c:v>
                </c:pt>
                <c:pt idx="31647">
                  <c:v>2370.60547</c:v>
                </c:pt>
                <c:pt idx="31648">
                  <c:v>2370.60547</c:v>
                </c:pt>
                <c:pt idx="31649">
                  <c:v>2370.60547</c:v>
                </c:pt>
                <c:pt idx="31650">
                  <c:v>2370.60547</c:v>
                </c:pt>
                <c:pt idx="31651">
                  <c:v>2370.60547</c:v>
                </c:pt>
                <c:pt idx="31652">
                  <c:v>2370.60547</c:v>
                </c:pt>
                <c:pt idx="31653">
                  <c:v>2370.60547</c:v>
                </c:pt>
                <c:pt idx="31654">
                  <c:v>2370.60547</c:v>
                </c:pt>
                <c:pt idx="31655">
                  <c:v>2370.60547</c:v>
                </c:pt>
                <c:pt idx="31656">
                  <c:v>2370.60547</c:v>
                </c:pt>
                <c:pt idx="31657">
                  <c:v>2370.60547</c:v>
                </c:pt>
                <c:pt idx="31658">
                  <c:v>2370.60547</c:v>
                </c:pt>
                <c:pt idx="31659">
                  <c:v>2370.60547</c:v>
                </c:pt>
                <c:pt idx="31660">
                  <c:v>2370.60547</c:v>
                </c:pt>
                <c:pt idx="31661">
                  <c:v>2370.60547</c:v>
                </c:pt>
                <c:pt idx="31662">
                  <c:v>2370.60547</c:v>
                </c:pt>
                <c:pt idx="31663">
                  <c:v>2370.60547</c:v>
                </c:pt>
                <c:pt idx="31664">
                  <c:v>2370.60547</c:v>
                </c:pt>
                <c:pt idx="31665">
                  <c:v>2370.60547</c:v>
                </c:pt>
                <c:pt idx="31666">
                  <c:v>2370.60547</c:v>
                </c:pt>
                <c:pt idx="31667">
                  <c:v>2370.60547</c:v>
                </c:pt>
                <c:pt idx="31668">
                  <c:v>2370.60547</c:v>
                </c:pt>
                <c:pt idx="31669">
                  <c:v>2370.60547</c:v>
                </c:pt>
                <c:pt idx="31670">
                  <c:v>2370.60547</c:v>
                </c:pt>
                <c:pt idx="31671">
                  <c:v>2370.60547</c:v>
                </c:pt>
                <c:pt idx="31672">
                  <c:v>2373.0468799999981</c:v>
                </c:pt>
                <c:pt idx="31673">
                  <c:v>2370.60547</c:v>
                </c:pt>
                <c:pt idx="31674">
                  <c:v>2373.0468799999981</c:v>
                </c:pt>
                <c:pt idx="31675">
                  <c:v>2370.60547</c:v>
                </c:pt>
                <c:pt idx="31676">
                  <c:v>2370.60547</c:v>
                </c:pt>
                <c:pt idx="31677">
                  <c:v>2370.60547</c:v>
                </c:pt>
                <c:pt idx="31678">
                  <c:v>2370.60547</c:v>
                </c:pt>
                <c:pt idx="31679">
                  <c:v>2370.60547</c:v>
                </c:pt>
                <c:pt idx="31680">
                  <c:v>2370.60547</c:v>
                </c:pt>
                <c:pt idx="31681">
                  <c:v>2370.60547</c:v>
                </c:pt>
                <c:pt idx="31682">
                  <c:v>2370.60547</c:v>
                </c:pt>
                <c:pt idx="31683">
                  <c:v>2370.60547</c:v>
                </c:pt>
                <c:pt idx="31684">
                  <c:v>2370.60547</c:v>
                </c:pt>
                <c:pt idx="31685">
                  <c:v>2370.60547</c:v>
                </c:pt>
                <c:pt idx="31686">
                  <c:v>2370.60547</c:v>
                </c:pt>
                <c:pt idx="31687">
                  <c:v>2370.60547</c:v>
                </c:pt>
                <c:pt idx="31688">
                  <c:v>2370.60547</c:v>
                </c:pt>
                <c:pt idx="31689">
                  <c:v>2373.0468799999981</c:v>
                </c:pt>
                <c:pt idx="31690">
                  <c:v>2370.60547</c:v>
                </c:pt>
                <c:pt idx="31691">
                  <c:v>2370.60547</c:v>
                </c:pt>
                <c:pt idx="31692">
                  <c:v>2370.60547</c:v>
                </c:pt>
                <c:pt idx="31693">
                  <c:v>2370.60547</c:v>
                </c:pt>
                <c:pt idx="31694">
                  <c:v>2370.60547</c:v>
                </c:pt>
                <c:pt idx="31695">
                  <c:v>2370.60547</c:v>
                </c:pt>
                <c:pt idx="31696">
                  <c:v>2370.60547</c:v>
                </c:pt>
                <c:pt idx="31697">
                  <c:v>2370.60547</c:v>
                </c:pt>
                <c:pt idx="31698">
                  <c:v>2370.60547</c:v>
                </c:pt>
                <c:pt idx="31699">
                  <c:v>2370.60547</c:v>
                </c:pt>
                <c:pt idx="31700">
                  <c:v>2370.60547</c:v>
                </c:pt>
                <c:pt idx="31701">
                  <c:v>2370.60547</c:v>
                </c:pt>
                <c:pt idx="31702">
                  <c:v>2370.60547</c:v>
                </c:pt>
                <c:pt idx="31703">
                  <c:v>2370.60547</c:v>
                </c:pt>
                <c:pt idx="31704">
                  <c:v>2370.60547</c:v>
                </c:pt>
                <c:pt idx="31705">
                  <c:v>2370.60547</c:v>
                </c:pt>
                <c:pt idx="31706">
                  <c:v>2370.60547</c:v>
                </c:pt>
                <c:pt idx="31707">
                  <c:v>2370.60547</c:v>
                </c:pt>
                <c:pt idx="31708">
                  <c:v>2373.0468799999981</c:v>
                </c:pt>
                <c:pt idx="31709">
                  <c:v>2370.60547</c:v>
                </c:pt>
                <c:pt idx="31710">
                  <c:v>2370.60547</c:v>
                </c:pt>
                <c:pt idx="31711">
                  <c:v>2370.60547</c:v>
                </c:pt>
                <c:pt idx="31712">
                  <c:v>2370.60547</c:v>
                </c:pt>
                <c:pt idx="31713">
                  <c:v>2370.60547</c:v>
                </c:pt>
                <c:pt idx="31714">
                  <c:v>2370.60547</c:v>
                </c:pt>
                <c:pt idx="31715">
                  <c:v>2370.60547</c:v>
                </c:pt>
                <c:pt idx="31716">
                  <c:v>2370.60547</c:v>
                </c:pt>
                <c:pt idx="31717">
                  <c:v>2370.60547</c:v>
                </c:pt>
                <c:pt idx="31718">
                  <c:v>2370.60547</c:v>
                </c:pt>
                <c:pt idx="31719">
                  <c:v>2370.60547</c:v>
                </c:pt>
                <c:pt idx="31720">
                  <c:v>2370.60547</c:v>
                </c:pt>
                <c:pt idx="31721">
                  <c:v>2370.60547</c:v>
                </c:pt>
                <c:pt idx="31722">
                  <c:v>2370.60547</c:v>
                </c:pt>
                <c:pt idx="31723">
                  <c:v>2370.60547</c:v>
                </c:pt>
                <c:pt idx="31724">
                  <c:v>2370.60547</c:v>
                </c:pt>
                <c:pt idx="31725">
                  <c:v>2370.60547</c:v>
                </c:pt>
                <c:pt idx="31726">
                  <c:v>2370.60547</c:v>
                </c:pt>
                <c:pt idx="31727">
                  <c:v>2370.60547</c:v>
                </c:pt>
                <c:pt idx="31728">
                  <c:v>2370.60547</c:v>
                </c:pt>
                <c:pt idx="31729">
                  <c:v>2370.60547</c:v>
                </c:pt>
                <c:pt idx="31730">
                  <c:v>2370.60547</c:v>
                </c:pt>
                <c:pt idx="31731">
                  <c:v>2370.60547</c:v>
                </c:pt>
                <c:pt idx="31732">
                  <c:v>2370.60547</c:v>
                </c:pt>
                <c:pt idx="31733">
                  <c:v>2370.60547</c:v>
                </c:pt>
                <c:pt idx="31734">
                  <c:v>2370.60547</c:v>
                </c:pt>
                <c:pt idx="31735">
                  <c:v>2370.60547</c:v>
                </c:pt>
                <c:pt idx="31736">
                  <c:v>2370.60547</c:v>
                </c:pt>
                <c:pt idx="31737">
                  <c:v>2370.60547</c:v>
                </c:pt>
                <c:pt idx="31738">
                  <c:v>2370.60547</c:v>
                </c:pt>
                <c:pt idx="31739">
                  <c:v>2370.60547</c:v>
                </c:pt>
                <c:pt idx="31740">
                  <c:v>2370.60547</c:v>
                </c:pt>
                <c:pt idx="31741">
                  <c:v>2370.60547</c:v>
                </c:pt>
                <c:pt idx="31742">
                  <c:v>2370.60547</c:v>
                </c:pt>
                <c:pt idx="31743">
                  <c:v>2370.60547</c:v>
                </c:pt>
                <c:pt idx="31744">
                  <c:v>2370.60547</c:v>
                </c:pt>
                <c:pt idx="31745">
                  <c:v>2370.60547</c:v>
                </c:pt>
                <c:pt idx="31746">
                  <c:v>2370.60547</c:v>
                </c:pt>
                <c:pt idx="31747">
                  <c:v>2370.60547</c:v>
                </c:pt>
                <c:pt idx="31748">
                  <c:v>2370.60547</c:v>
                </c:pt>
                <c:pt idx="31749">
                  <c:v>2370.60547</c:v>
                </c:pt>
                <c:pt idx="31750">
                  <c:v>2370.60547</c:v>
                </c:pt>
                <c:pt idx="31751">
                  <c:v>2370.60547</c:v>
                </c:pt>
                <c:pt idx="31752">
                  <c:v>2370.60547</c:v>
                </c:pt>
                <c:pt idx="31753">
                  <c:v>2370.60547</c:v>
                </c:pt>
                <c:pt idx="31754">
                  <c:v>2370.60547</c:v>
                </c:pt>
                <c:pt idx="31755">
                  <c:v>2370.60547</c:v>
                </c:pt>
                <c:pt idx="31756">
                  <c:v>2370.60547</c:v>
                </c:pt>
                <c:pt idx="31757">
                  <c:v>2370.60547</c:v>
                </c:pt>
                <c:pt idx="31758">
                  <c:v>2370.60547</c:v>
                </c:pt>
                <c:pt idx="31759">
                  <c:v>2370.60547</c:v>
                </c:pt>
                <c:pt idx="31760">
                  <c:v>2370.60547</c:v>
                </c:pt>
                <c:pt idx="31761">
                  <c:v>2370.60547</c:v>
                </c:pt>
                <c:pt idx="31762">
                  <c:v>2370.60547</c:v>
                </c:pt>
                <c:pt idx="31763">
                  <c:v>2370.60547</c:v>
                </c:pt>
                <c:pt idx="31764">
                  <c:v>2370.60547</c:v>
                </c:pt>
                <c:pt idx="31765">
                  <c:v>2370.60547</c:v>
                </c:pt>
                <c:pt idx="31766">
                  <c:v>2370.60547</c:v>
                </c:pt>
                <c:pt idx="31767">
                  <c:v>2370.60547</c:v>
                </c:pt>
                <c:pt idx="31768">
                  <c:v>2370.60547</c:v>
                </c:pt>
                <c:pt idx="31769">
                  <c:v>2370.60547</c:v>
                </c:pt>
                <c:pt idx="31770">
                  <c:v>2373.0468799999981</c:v>
                </c:pt>
                <c:pt idx="31771">
                  <c:v>2370.60547</c:v>
                </c:pt>
                <c:pt idx="31772">
                  <c:v>2370.60547</c:v>
                </c:pt>
                <c:pt idx="31773">
                  <c:v>2370.60547</c:v>
                </c:pt>
                <c:pt idx="31774">
                  <c:v>2370.60547</c:v>
                </c:pt>
                <c:pt idx="31775">
                  <c:v>2370.60547</c:v>
                </c:pt>
                <c:pt idx="31776">
                  <c:v>2370.60547</c:v>
                </c:pt>
                <c:pt idx="31777">
                  <c:v>2370.60547</c:v>
                </c:pt>
                <c:pt idx="31778">
                  <c:v>2370.60547</c:v>
                </c:pt>
                <c:pt idx="31779">
                  <c:v>2370.60547</c:v>
                </c:pt>
                <c:pt idx="31780">
                  <c:v>2370.60547</c:v>
                </c:pt>
                <c:pt idx="31781">
                  <c:v>2370.60547</c:v>
                </c:pt>
                <c:pt idx="31782">
                  <c:v>2370.60547</c:v>
                </c:pt>
                <c:pt idx="31783">
                  <c:v>2370.60547</c:v>
                </c:pt>
                <c:pt idx="31784">
                  <c:v>2370.60547</c:v>
                </c:pt>
                <c:pt idx="31785">
                  <c:v>2370.60547</c:v>
                </c:pt>
                <c:pt idx="31786">
                  <c:v>2370.60547</c:v>
                </c:pt>
                <c:pt idx="31787">
                  <c:v>2370.60547</c:v>
                </c:pt>
                <c:pt idx="31788">
                  <c:v>2370.60547</c:v>
                </c:pt>
                <c:pt idx="31789">
                  <c:v>2370.60547</c:v>
                </c:pt>
                <c:pt idx="31790">
                  <c:v>2370.60547</c:v>
                </c:pt>
                <c:pt idx="31791">
                  <c:v>2370.60547</c:v>
                </c:pt>
                <c:pt idx="31792">
                  <c:v>2370.60547</c:v>
                </c:pt>
                <c:pt idx="31793">
                  <c:v>2370.60547</c:v>
                </c:pt>
                <c:pt idx="31794">
                  <c:v>2370.60547</c:v>
                </c:pt>
                <c:pt idx="31795">
                  <c:v>2370.60547</c:v>
                </c:pt>
                <c:pt idx="31796">
                  <c:v>2370.60547</c:v>
                </c:pt>
                <c:pt idx="31797">
                  <c:v>2370.60547</c:v>
                </c:pt>
                <c:pt idx="31798">
                  <c:v>2370.60547</c:v>
                </c:pt>
                <c:pt idx="31799">
                  <c:v>2370.60547</c:v>
                </c:pt>
                <c:pt idx="31800">
                  <c:v>2370.60547</c:v>
                </c:pt>
                <c:pt idx="31801">
                  <c:v>2370.60547</c:v>
                </c:pt>
                <c:pt idx="31802">
                  <c:v>2370.60547</c:v>
                </c:pt>
                <c:pt idx="31803">
                  <c:v>2370.60547</c:v>
                </c:pt>
                <c:pt idx="31804">
                  <c:v>2370.60547</c:v>
                </c:pt>
                <c:pt idx="31805">
                  <c:v>2370.60547</c:v>
                </c:pt>
                <c:pt idx="31806">
                  <c:v>2370.60547</c:v>
                </c:pt>
                <c:pt idx="31807">
                  <c:v>2370.60547</c:v>
                </c:pt>
                <c:pt idx="31808">
                  <c:v>2370.60547</c:v>
                </c:pt>
                <c:pt idx="31809">
                  <c:v>2370.60547</c:v>
                </c:pt>
                <c:pt idx="31810">
                  <c:v>2370.60547</c:v>
                </c:pt>
                <c:pt idx="31811">
                  <c:v>2370.60547</c:v>
                </c:pt>
                <c:pt idx="31812">
                  <c:v>2370.60547</c:v>
                </c:pt>
                <c:pt idx="31813">
                  <c:v>2370.60547</c:v>
                </c:pt>
                <c:pt idx="31814">
                  <c:v>2370.60547</c:v>
                </c:pt>
                <c:pt idx="31815">
                  <c:v>2370.60547</c:v>
                </c:pt>
                <c:pt idx="31816">
                  <c:v>2370.60547</c:v>
                </c:pt>
                <c:pt idx="31817">
                  <c:v>2370.60547</c:v>
                </c:pt>
                <c:pt idx="31818">
                  <c:v>2370.60547</c:v>
                </c:pt>
                <c:pt idx="31819">
                  <c:v>2370.60547</c:v>
                </c:pt>
                <c:pt idx="31820">
                  <c:v>2370.60547</c:v>
                </c:pt>
                <c:pt idx="31821">
                  <c:v>2370.60547</c:v>
                </c:pt>
                <c:pt idx="31822">
                  <c:v>2370.60547</c:v>
                </c:pt>
                <c:pt idx="31823">
                  <c:v>2370.60547</c:v>
                </c:pt>
                <c:pt idx="31824">
                  <c:v>2370.60547</c:v>
                </c:pt>
                <c:pt idx="31825">
                  <c:v>2370.60547</c:v>
                </c:pt>
                <c:pt idx="31826">
                  <c:v>2370.60547</c:v>
                </c:pt>
                <c:pt idx="31827">
                  <c:v>2370.60547</c:v>
                </c:pt>
                <c:pt idx="31828">
                  <c:v>2370.60547</c:v>
                </c:pt>
                <c:pt idx="31829">
                  <c:v>2370.60547</c:v>
                </c:pt>
                <c:pt idx="31830">
                  <c:v>2373.0468799999981</c:v>
                </c:pt>
                <c:pt idx="31831">
                  <c:v>2370.60547</c:v>
                </c:pt>
                <c:pt idx="31832">
                  <c:v>2370.60547</c:v>
                </c:pt>
                <c:pt idx="31833">
                  <c:v>2370.60547</c:v>
                </c:pt>
                <c:pt idx="31834">
                  <c:v>2370.60547</c:v>
                </c:pt>
                <c:pt idx="31835">
                  <c:v>2370.60547</c:v>
                </c:pt>
                <c:pt idx="31836">
                  <c:v>2370.60547</c:v>
                </c:pt>
                <c:pt idx="31837">
                  <c:v>2370.60547</c:v>
                </c:pt>
                <c:pt idx="31838">
                  <c:v>2370.60547</c:v>
                </c:pt>
                <c:pt idx="31839">
                  <c:v>2370.60547</c:v>
                </c:pt>
                <c:pt idx="31840">
                  <c:v>2370.60547</c:v>
                </c:pt>
                <c:pt idx="31841">
                  <c:v>2370.60547</c:v>
                </c:pt>
                <c:pt idx="31842">
                  <c:v>2370.60547</c:v>
                </c:pt>
                <c:pt idx="31843">
                  <c:v>2370.60547</c:v>
                </c:pt>
                <c:pt idx="31844">
                  <c:v>2370.60547</c:v>
                </c:pt>
                <c:pt idx="31845">
                  <c:v>2370.60547</c:v>
                </c:pt>
                <c:pt idx="31846">
                  <c:v>2370.60547</c:v>
                </c:pt>
                <c:pt idx="31847">
                  <c:v>2370.60547</c:v>
                </c:pt>
                <c:pt idx="31848">
                  <c:v>2370.60547</c:v>
                </c:pt>
                <c:pt idx="31849">
                  <c:v>2370.60547</c:v>
                </c:pt>
                <c:pt idx="31850">
                  <c:v>2370.60547</c:v>
                </c:pt>
                <c:pt idx="31851">
                  <c:v>2370.60547</c:v>
                </c:pt>
                <c:pt idx="31852">
                  <c:v>2370.60547</c:v>
                </c:pt>
                <c:pt idx="31853">
                  <c:v>2370.60547</c:v>
                </c:pt>
                <c:pt idx="31854">
                  <c:v>2370.60547</c:v>
                </c:pt>
                <c:pt idx="31855">
                  <c:v>2370.60547</c:v>
                </c:pt>
                <c:pt idx="31856">
                  <c:v>2370.60547</c:v>
                </c:pt>
                <c:pt idx="31857">
                  <c:v>2370.60547</c:v>
                </c:pt>
                <c:pt idx="31858">
                  <c:v>2370.60547</c:v>
                </c:pt>
                <c:pt idx="31859">
                  <c:v>2370.60547</c:v>
                </c:pt>
                <c:pt idx="31860">
                  <c:v>2370.60547</c:v>
                </c:pt>
                <c:pt idx="31861">
                  <c:v>2370.60547</c:v>
                </c:pt>
                <c:pt idx="31862">
                  <c:v>2370.60547</c:v>
                </c:pt>
                <c:pt idx="31863">
                  <c:v>2370.60547</c:v>
                </c:pt>
                <c:pt idx="31864">
                  <c:v>2373.0468799999981</c:v>
                </c:pt>
                <c:pt idx="31865">
                  <c:v>2370.60547</c:v>
                </c:pt>
                <c:pt idx="31866">
                  <c:v>2370.60547</c:v>
                </c:pt>
                <c:pt idx="31867">
                  <c:v>2370.60547</c:v>
                </c:pt>
                <c:pt idx="31868">
                  <c:v>2370.60547</c:v>
                </c:pt>
                <c:pt idx="31869">
                  <c:v>2370.60547</c:v>
                </c:pt>
                <c:pt idx="31870">
                  <c:v>2370.60547</c:v>
                </c:pt>
                <c:pt idx="31871">
                  <c:v>2370.60547</c:v>
                </c:pt>
                <c:pt idx="31872">
                  <c:v>2370.60547</c:v>
                </c:pt>
                <c:pt idx="31873">
                  <c:v>2370.60547</c:v>
                </c:pt>
                <c:pt idx="31874">
                  <c:v>2370.60547</c:v>
                </c:pt>
                <c:pt idx="31875">
                  <c:v>2370.60547</c:v>
                </c:pt>
                <c:pt idx="31876">
                  <c:v>2370.60547</c:v>
                </c:pt>
                <c:pt idx="31877">
                  <c:v>2370.60547</c:v>
                </c:pt>
                <c:pt idx="31878">
                  <c:v>2370.60547</c:v>
                </c:pt>
                <c:pt idx="31879">
                  <c:v>2370.60547</c:v>
                </c:pt>
                <c:pt idx="31880">
                  <c:v>2370.60547</c:v>
                </c:pt>
                <c:pt idx="31881">
                  <c:v>2370.60547</c:v>
                </c:pt>
                <c:pt idx="31882">
                  <c:v>2373.0468799999981</c:v>
                </c:pt>
                <c:pt idx="31883">
                  <c:v>2370.60547</c:v>
                </c:pt>
                <c:pt idx="31884">
                  <c:v>2370.60547</c:v>
                </c:pt>
                <c:pt idx="31885">
                  <c:v>2370.60547</c:v>
                </c:pt>
                <c:pt idx="31886">
                  <c:v>2370.60547</c:v>
                </c:pt>
                <c:pt idx="31887">
                  <c:v>2370.60547</c:v>
                </c:pt>
                <c:pt idx="31888">
                  <c:v>2370.60547</c:v>
                </c:pt>
                <c:pt idx="31889">
                  <c:v>2370.60547</c:v>
                </c:pt>
                <c:pt idx="31890">
                  <c:v>2370.60547</c:v>
                </c:pt>
                <c:pt idx="31891">
                  <c:v>2370.60547</c:v>
                </c:pt>
                <c:pt idx="31892">
                  <c:v>2370.60547</c:v>
                </c:pt>
                <c:pt idx="31893">
                  <c:v>2370.60547</c:v>
                </c:pt>
                <c:pt idx="31894">
                  <c:v>2370.60547</c:v>
                </c:pt>
                <c:pt idx="31895">
                  <c:v>2370.60547</c:v>
                </c:pt>
                <c:pt idx="31896">
                  <c:v>2370.60547</c:v>
                </c:pt>
                <c:pt idx="31897">
                  <c:v>2370.60547</c:v>
                </c:pt>
                <c:pt idx="31898">
                  <c:v>2370.60547</c:v>
                </c:pt>
                <c:pt idx="31899">
                  <c:v>2370.60547</c:v>
                </c:pt>
                <c:pt idx="31900">
                  <c:v>2370.60547</c:v>
                </c:pt>
                <c:pt idx="31901">
                  <c:v>2370.60547</c:v>
                </c:pt>
                <c:pt idx="31902">
                  <c:v>2370.60547</c:v>
                </c:pt>
                <c:pt idx="31903">
                  <c:v>2370.60547</c:v>
                </c:pt>
                <c:pt idx="31904">
                  <c:v>2370.60547</c:v>
                </c:pt>
                <c:pt idx="31905">
                  <c:v>2370.60547</c:v>
                </c:pt>
                <c:pt idx="31906">
                  <c:v>2370.60547</c:v>
                </c:pt>
                <c:pt idx="31907">
                  <c:v>2370.60547</c:v>
                </c:pt>
                <c:pt idx="31908">
                  <c:v>2370.60547</c:v>
                </c:pt>
                <c:pt idx="31909">
                  <c:v>2370.60547</c:v>
                </c:pt>
                <c:pt idx="31910">
                  <c:v>2370.60547</c:v>
                </c:pt>
                <c:pt idx="31911">
                  <c:v>2370.60547</c:v>
                </c:pt>
                <c:pt idx="31912">
                  <c:v>2370.60547</c:v>
                </c:pt>
                <c:pt idx="31913">
                  <c:v>2370.60547</c:v>
                </c:pt>
                <c:pt idx="31914">
                  <c:v>2370.60547</c:v>
                </c:pt>
                <c:pt idx="31915">
                  <c:v>2370.60547</c:v>
                </c:pt>
                <c:pt idx="31916">
                  <c:v>2370.60547</c:v>
                </c:pt>
                <c:pt idx="31917">
                  <c:v>2370.60547</c:v>
                </c:pt>
                <c:pt idx="31918">
                  <c:v>2370.60547</c:v>
                </c:pt>
                <c:pt idx="31919">
                  <c:v>2370.60547</c:v>
                </c:pt>
                <c:pt idx="31920">
                  <c:v>2370.60547</c:v>
                </c:pt>
                <c:pt idx="31921">
                  <c:v>2370.60547</c:v>
                </c:pt>
                <c:pt idx="31922">
                  <c:v>2370.60547</c:v>
                </c:pt>
                <c:pt idx="31923">
                  <c:v>2370.60547</c:v>
                </c:pt>
                <c:pt idx="31924">
                  <c:v>2370.60547</c:v>
                </c:pt>
                <c:pt idx="31925">
                  <c:v>2370.60547</c:v>
                </c:pt>
                <c:pt idx="31926">
                  <c:v>2370.60547</c:v>
                </c:pt>
                <c:pt idx="31927">
                  <c:v>2370.60547</c:v>
                </c:pt>
                <c:pt idx="31928">
                  <c:v>2370.60547</c:v>
                </c:pt>
                <c:pt idx="31929">
                  <c:v>2370.60547</c:v>
                </c:pt>
                <c:pt idx="31930">
                  <c:v>2370.60547</c:v>
                </c:pt>
                <c:pt idx="31931">
                  <c:v>2370.60547</c:v>
                </c:pt>
                <c:pt idx="31932">
                  <c:v>2370.60547</c:v>
                </c:pt>
                <c:pt idx="31933">
                  <c:v>2370.60547</c:v>
                </c:pt>
                <c:pt idx="31934">
                  <c:v>2370.60547</c:v>
                </c:pt>
                <c:pt idx="31935">
                  <c:v>2370.60547</c:v>
                </c:pt>
                <c:pt idx="31936">
                  <c:v>2370.60547</c:v>
                </c:pt>
                <c:pt idx="31937">
                  <c:v>2370.60547</c:v>
                </c:pt>
                <c:pt idx="31938">
                  <c:v>2370.60547</c:v>
                </c:pt>
                <c:pt idx="31939">
                  <c:v>2370.60547</c:v>
                </c:pt>
                <c:pt idx="31940">
                  <c:v>2370.60547</c:v>
                </c:pt>
                <c:pt idx="31941">
                  <c:v>2370.60547</c:v>
                </c:pt>
                <c:pt idx="31942">
                  <c:v>2370.60547</c:v>
                </c:pt>
                <c:pt idx="31943">
                  <c:v>2370.60547</c:v>
                </c:pt>
                <c:pt idx="31944">
                  <c:v>2370.60547</c:v>
                </c:pt>
                <c:pt idx="31945">
                  <c:v>2370.60547</c:v>
                </c:pt>
                <c:pt idx="31946">
                  <c:v>2370.60547</c:v>
                </c:pt>
                <c:pt idx="31947">
                  <c:v>2370.60547</c:v>
                </c:pt>
                <c:pt idx="31948">
                  <c:v>2370.60547</c:v>
                </c:pt>
                <c:pt idx="31949">
                  <c:v>2370.60547</c:v>
                </c:pt>
                <c:pt idx="31950">
                  <c:v>2370.60547</c:v>
                </c:pt>
                <c:pt idx="31951">
                  <c:v>2370.60547</c:v>
                </c:pt>
                <c:pt idx="31952">
                  <c:v>2370.60547</c:v>
                </c:pt>
                <c:pt idx="31953">
                  <c:v>2370.60547</c:v>
                </c:pt>
                <c:pt idx="31954">
                  <c:v>2370.60547</c:v>
                </c:pt>
                <c:pt idx="31955">
                  <c:v>2370.60547</c:v>
                </c:pt>
                <c:pt idx="31956">
                  <c:v>2370.60547</c:v>
                </c:pt>
                <c:pt idx="31957">
                  <c:v>2370.60547</c:v>
                </c:pt>
                <c:pt idx="31958">
                  <c:v>2370.60547</c:v>
                </c:pt>
                <c:pt idx="31959">
                  <c:v>2370.60547</c:v>
                </c:pt>
                <c:pt idx="31960">
                  <c:v>2370.60547</c:v>
                </c:pt>
                <c:pt idx="31961">
                  <c:v>2370.60547</c:v>
                </c:pt>
                <c:pt idx="31962">
                  <c:v>2370.60547</c:v>
                </c:pt>
                <c:pt idx="31963">
                  <c:v>2370.60547</c:v>
                </c:pt>
                <c:pt idx="31964">
                  <c:v>2370.60547</c:v>
                </c:pt>
                <c:pt idx="31965">
                  <c:v>2370.60547</c:v>
                </c:pt>
                <c:pt idx="31966">
                  <c:v>2370.60547</c:v>
                </c:pt>
                <c:pt idx="31967">
                  <c:v>2370.60547</c:v>
                </c:pt>
                <c:pt idx="31968">
                  <c:v>2370.60547</c:v>
                </c:pt>
                <c:pt idx="31969">
                  <c:v>2370.60547</c:v>
                </c:pt>
                <c:pt idx="31970">
                  <c:v>2370.60547</c:v>
                </c:pt>
                <c:pt idx="31971">
                  <c:v>2370.60547</c:v>
                </c:pt>
                <c:pt idx="31972">
                  <c:v>2370.60547</c:v>
                </c:pt>
                <c:pt idx="31973">
                  <c:v>2370.60547</c:v>
                </c:pt>
                <c:pt idx="31974">
                  <c:v>2368.1640599999987</c:v>
                </c:pt>
                <c:pt idx="31975">
                  <c:v>2370.60547</c:v>
                </c:pt>
                <c:pt idx="31976">
                  <c:v>2370.60547</c:v>
                </c:pt>
                <c:pt idx="31977">
                  <c:v>2370.60547</c:v>
                </c:pt>
                <c:pt idx="31978">
                  <c:v>2370.60547</c:v>
                </c:pt>
                <c:pt idx="31979">
                  <c:v>2370.60547</c:v>
                </c:pt>
                <c:pt idx="31980">
                  <c:v>2370.60547</c:v>
                </c:pt>
                <c:pt idx="31981">
                  <c:v>2370.60547</c:v>
                </c:pt>
                <c:pt idx="31982">
                  <c:v>2370.60547</c:v>
                </c:pt>
                <c:pt idx="31983">
                  <c:v>2370.60547</c:v>
                </c:pt>
                <c:pt idx="31984">
                  <c:v>2368.1640599999987</c:v>
                </c:pt>
                <c:pt idx="31985">
                  <c:v>2370.60547</c:v>
                </c:pt>
                <c:pt idx="31986">
                  <c:v>2370.60547</c:v>
                </c:pt>
                <c:pt idx="31987">
                  <c:v>2370.60547</c:v>
                </c:pt>
                <c:pt idx="31988">
                  <c:v>2370.60547</c:v>
                </c:pt>
                <c:pt idx="31989">
                  <c:v>2370.60547</c:v>
                </c:pt>
                <c:pt idx="31990">
                  <c:v>2370.60547</c:v>
                </c:pt>
                <c:pt idx="31991">
                  <c:v>2370.60547</c:v>
                </c:pt>
                <c:pt idx="31992">
                  <c:v>2370.60547</c:v>
                </c:pt>
                <c:pt idx="31993">
                  <c:v>2370.60547</c:v>
                </c:pt>
                <c:pt idx="31994">
                  <c:v>2370.60547</c:v>
                </c:pt>
                <c:pt idx="31995">
                  <c:v>2370.60547</c:v>
                </c:pt>
                <c:pt idx="31996">
                  <c:v>2370.60547</c:v>
                </c:pt>
                <c:pt idx="31997">
                  <c:v>2370.60547</c:v>
                </c:pt>
                <c:pt idx="31998">
                  <c:v>2370.60547</c:v>
                </c:pt>
                <c:pt idx="31999">
                  <c:v>2370.60547</c:v>
                </c:pt>
              </c:numCache>
            </c:numRef>
          </c:yVal>
        </c:ser>
        <c:ser>
          <c:idx val="9"/>
          <c:order val="9"/>
          <c:tx>
            <c:v>Part 10</c:v>
          </c:tx>
          <c:spPr>
            <a:ln w="28575">
              <a:solidFill>
                <a:schemeClr val="tx1"/>
              </a:solidFill>
            </a:ln>
          </c:spPr>
          <c:marker>
            <c:symbol val="circle"/>
            <c:size val="2"/>
            <c:spPr>
              <a:solidFill>
                <a:schemeClr val="tx1"/>
              </a:solidFill>
              <a:ln>
                <a:solidFill>
                  <a:schemeClr val="tx1"/>
                </a:solidFill>
              </a:ln>
            </c:spPr>
          </c:marker>
          <c:xVal>
            <c:numRef>
              <c:f>Sheet1!$A$288001:$A$320000</c:f>
              <c:numCache>
                <c:formatCode>General</c:formatCode>
                <c:ptCount val="32000"/>
                <c:pt idx="0">
                  <c:v>5759.96</c:v>
                </c:pt>
                <c:pt idx="1">
                  <c:v>5759.98</c:v>
                </c:pt>
                <c:pt idx="2">
                  <c:v>5760</c:v>
                </c:pt>
                <c:pt idx="3">
                  <c:v>5760.02</c:v>
                </c:pt>
                <c:pt idx="4">
                  <c:v>5760.04</c:v>
                </c:pt>
                <c:pt idx="5">
                  <c:v>5760.06</c:v>
                </c:pt>
                <c:pt idx="6">
                  <c:v>5760.08</c:v>
                </c:pt>
                <c:pt idx="7">
                  <c:v>5760.1</c:v>
                </c:pt>
                <c:pt idx="8">
                  <c:v>5760.1200000000035</c:v>
                </c:pt>
                <c:pt idx="9">
                  <c:v>5760.14</c:v>
                </c:pt>
                <c:pt idx="10">
                  <c:v>5760.1600000000035</c:v>
                </c:pt>
                <c:pt idx="11">
                  <c:v>5760.18</c:v>
                </c:pt>
                <c:pt idx="12">
                  <c:v>5760.2</c:v>
                </c:pt>
                <c:pt idx="13">
                  <c:v>5760.22</c:v>
                </c:pt>
                <c:pt idx="14">
                  <c:v>5760.24</c:v>
                </c:pt>
                <c:pt idx="15">
                  <c:v>5760.26</c:v>
                </c:pt>
                <c:pt idx="16">
                  <c:v>5760.28</c:v>
                </c:pt>
                <c:pt idx="17">
                  <c:v>5760.3</c:v>
                </c:pt>
                <c:pt idx="18">
                  <c:v>5760.3200000000024</c:v>
                </c:pt>
                <c:pt idx="19">
                  <c:v>5760.34</c:v>
                </c:pt>
                <c:pt idx="20">
                  <c:v>5760.3600000000024</c:v>
                </c:pt>
                <c:pt idx="21">
                  <c:v>5760.38</c:v>
                </c:pt>
                <c:pt idx="22">
                  <c:v>5760.4</c:v>
                </c:pt>
                <c:pt idx="23">
                  <c:v>5760.42</c:v>
                </c:pt>
                <c:pt idx="24">
                  <c:v>5760.44</c:v>
                </c:pt>
                <c:pt idx="25">
                  <c:v>5760.46</c:v>
                </c:pt>
                <c:pt idx="26">
                  <c:v>5760.48</c:v>
                </c:pt>
                <c:pt idx="27">
                  <c:v>5760.5</c:v>
                </c:pt>
                <c:pt idx="28">
                  <c:v>5760.52</c:v>
                </c:pt>
                <c:pt idx="29">
                  <c:v>5760.54</c:v>
                </c:pt>
                <c:pt idx="30">
                  <c:v>5760.56</c:v>
                </c:pt>
                <c:pt idx="31">
                  <c:v>5760.58</c:v>
                </c:pt>
                <c:pt idx="32">
                  <c:v>5760.6</c:v>
                </c:pt>
                <c:pt idx="33">
                  <c:v>5760.6200000000035</c:v>
                </c:pt>
                <c:pt idx="34">
                  <c:v>5760.64</c:v>
                </c:pt>
                <c:pt idx="35">
                  <c:v>5760.6600000000035</c:v>
                </c:pt>
                <c:pt idx="36">
                  <c:v>5760.68</c:v>
                </c:pt>
                <c:pt idx="37">
                  <c:v>5760.7</c:v>
                </c:pt>
                <c:pt idx="38">
                  <c:v>5760.72</c:v>
                </c:pt>
                <c:pt idx="39">
                  <c:v>5760.74</c:v>
                </c:pt>
                <c:pt idx="40">
                  <c:v>5760.76</c:v>
                </c:pt>
                <c:pt idx="41">
                  <c:v>5760.78</c:v>
                </c:pt>
                <c:pt idx="42">
                  <c:v>5760.8</c:v>
                </c:pt>
                <c:pt idx="43">
                  <c:v>5760.8200000000024</c:v>
                </c:pt>
                <c:pt idx="44">
                  <c:v>5760.84</c:v>
                </c:pt>
                <c:pt idx="45">
                  <c:v>5760.8600000000024</c:v>
                </c:pt>
                <c:pt idx="46">
                  <c:v>5760.88</c:v>
                </c:pt>
                <c:pt idx="47">
                  <c:v>5760.9</c:v>
                </c:pt>
                <c:pt idx="48">
                  <c:v>5760.92</c:v>
                </c:pt>
                <c:pt idx="49">
                  <c:v>5760.94</c:v>
                </c:pt>
                <c:pt idx="50">
                  <c:v>5760.96</c:v>
                </c:pt>
                <c:pt idx="51">
                  <c:v>5760.98</c:v>
                </c:pt>
                <c:pt idx="52">
                  <c:v>5761</c:v>
                </c:pt>
                <c:pt idx="53">
                  <c:v>5761.02</c:v>
                </c:pt>
                <c:pt idx="54">
                  <c:v>5761.04</c:v>
                </c:pt>
                <c:pt idx="55">
                  <c:v>5761.06</c:v>
                </c:pt>
                <c:pt idx="56">
                  <c:v>5761.08</c:v>
                </c:pt>
                <c:pt idx="57">
                  <c:v>5761.1</c:v>
                </c:pt>
                <c:pt idx="58">
                  <c:v>5761.1200000000035</c:v>
                </c:pt>
                <c:pt idx="59">
                  <c:v>5761.14</c:v>
                </c:pt>
                <c:pt idx="60">
                  <c:v>5761.1600000000035</c:v>
                </c:pt>
                <c:pt idx="61">
                  <c:v>5761.18</c:v>
                </c:pt>
                <c:pt idx="62">
                  <c:v>5761.2</c:v>
                </c:pt>
                <c:pt idx="63">
                  <c:v>5761.22</c:v>
                </c:pt>
                <c:pt idx="64">
                  <c:v>5761.24</c:v>
                </c:pt>
                <c:pt idx="65">
                  <c:v>5761.26</c:v>
                </c:pt>
                <c:pt idx="66">
                  <c:v>5761.28</c:v>
                </c:pt>
                <c:pt idx="67">
                  <c:v>5761.3</c:v>
                </c:pt>
                <c:pt idx="68">
                  <c:v>5761.3200000000024</c:v>
                </c:pt>
                <c:pt idx="69">
                  <c:v>5761.34</c:v>
                </c:pt>
                <c:pt idx="70">
                  <c:v>5761.3600000000024</c:v>
                </c:pt>
                <c:pt idx="71">
                  <c:v>5761.38</c:v>
                </c:pt>
                <c:pt idx="72">
                  <c:v>5761.4</c:v>
                </c:pt>
                <c:pt idx="73">
                  <c:v>5761.42</c:v>
                </c:pt>
                <c:pt idx="74">
                  <c:v>5761.44</c:v>
                </c:pt>
                <c:pt idx="75">
                  <c:v>5761.46</c:v>
                </c:pt>
                <c:pt idx="76">
                  <c:v>5761.48</c:v>
                </c:pt>
                <c:pt idx="77">
                  <c:v>5761.5</c:v>
                </c:pt>
                <c:pt idx="78">
                  <c:v>5761.52</c:v>
                </c:pt>
                <c:pt idx="79">
                  <c:v>5761.54</c:v>
                </c:pt>
                <c:pt idx="80">
                  <c:v>5761.56</c:v>
                </c:pt>
                <c:pt idx="81">
                  <c:v>5761.58</c:v>
                </c:pt>
                <c:pt idx="82">
                  <c:v>5761.6</c:v>
                </c:pt>
                <c:pt idx="83">
                  <c:v>5761.6200000000035</c:v>
                </c:pt>
                <c:pt idx="84">
                  <c:v>5761.64</c:v>
                </c:pt>
                <c:pt idx="85">
                  <c:v>5761.6600000000035</c:v>
                </c:pt>
                <c:pt idx="86">
                  <c:v>5761.68</c:v>
                </c:pt>
                <c:pt idx="87">
                  <c:v>5761.7</c:v>
                </c:pt>
                <c:pt idx="88">
                  <c:v>5761.72</c:v>
                </c:pt>
                <c:pt idx="89">
                  <c:v>5761.74</c:v>
                </c:pt>
                <c:pt idx="90">
                  <c:v>5761.76</c:v>
                </c:pt>
                <c:pt idx="91">
                  <c:v>5761.78</c:v>
                </c:pt>
                <c:pt idx="92">
                  <c:v>5761.8</c:v>
                </c:pt>
                <c:pt idx="93">
                  <c:v>5761.8200000000024</c:v>
                </c:pt>
                <c:pt idx="94">
                  <c:v>5761.84</c:v>
                </c:pt>
                <c:pt idx="95">
                  <c:v>5761.8600000000024</c:v>
                </c:pt>
                <c:pt idx="96">
                  <c:v>5761.88</c:v>
                </c:pt>
                <c:pt idx="97">
                  <c:v>5761.9</c:v>
                </c:pt>
                <c:pt idx="98">
                  <c:v>5761.92</c:v>
                </c:pt>
                <c:pt idx="99">
                  <c:v>5761.94</c:v>
                </c:pt>
                <c:pt idx="100">
                  <c:v>5761.96</c:v>
                </c:pt>
                <c:pt idx="101">
                  <c:v>5761.98</c:v>
                </c:pt>
                <c:pt idx="102">
                  <c:v>5762</c:v>
                </c:pt>
                <c:pt idx="103">
                  <c:v>5762.02</c:v>
                </c:pt>
                <c:pt idx="104">
                  <c:v>5762.04</c:v>
                </c:pt>
                <c:pt idx="105">
                  <c:v>5762.06</c:v>
                </c:pt>
                <c:pt idx="106">
                  <c:v>5762.08</c:v>
                </c:pt>
                <c:pt idx="107">
                  <c:v>5762.1</c:v>
                </c:pt>
                <c:pt idx="108">
                  <c:v>5762.1200000000035</c:v>
                </c:pt>
                <c:pt idx="109">
                  <c:v>5762.14</c:v>
                </c:pt>
                <c:pt idx="110">
                  <c:v>5762.1600000000035</c:v>
                </c:pt>
                <c:pt idx="111">
                  <c:v>5762.18</c:v>
                </c:pt>
                <c:pt idx="112">
                  <c:v>5762.2</c:v>
                </c:pt>
                <c:pt idx="113">
                  <c:v>5762.22</c:v>
                </c:pt>
                <c:pt idx="114">
                  <c:v>5762.24</c:v>
                </c:pt>
                <c:pt idx="115">
                  <c:v>5762.26</c:v>
                </c:pt>
                <c:pt idx="116">
                  <c:v>5762.28</c:v>
                </c:pt>
                <c:pt idx="117">
                  <c:v>5762.3</c:v>
                </c:pt>
                <c:pt idx="118">
                  <c:v>5762.3200000000024</c:v>
                </c:pt>
                <c:pt idx="119">
                  <c:v>5762.34</c:v>
                </c:pt>
                <c:pt idx="120">
                  <c:v>5762.3600000000024</c:v>
                </c:pt>
                <c:pt idx="121">
                  <c:v>5762.38</c:v>
                </c:pt>
                <c:pt idx="122">
                  <c:v>5762.4</c:v>
                </c:pt>
                <c:pt idx="123">
                  <c:v>5762.42</c:v>
                </c:pt>
                <c:pt idx="124">
                  <c:v>5762.44</c:v>
                </c:pt>
                <c:pt idx="125">
                  <c:v>5762.46</c:v>
                </c:pt>
                <c:pt idx="126">
                  <c:v>5762.48</c:v>
                </c:pt>
                <c:pt idx="127">
                  <c:v>5762.5</c:v>
                </c:pt>
                <c:pt idx="128">
                  <c:v>5762.52</c:v>
                </c:pt>
                <c:pt idx="129">
                  <c:v>5762.54</c:v>
                </c:pt>
                <c:pt idx="130">
                  <c:v>5762.56</c:v>
                </c:pt>
                <c:pt idx="131">
                  <c:v>5762.58</c:v>
                </c:pt>
                <c:pt idx="132">
                  <c:v>5762.6</c:v>
                </c:pt>
                <c:pt idx="133">
                  <c:v>5762.6200000000035</c:v>
                </c:pt>
                <c:pt idx="134">
                  <c:v>5762.64</c:v>
                </c:pt>
                <c:pt idx="135">
                  <c:v>5762.6600000000035</c:v>
                </c:pt>
                <c:pt idx="136">
                  <c:v>5762.68</c:v>
                </c:pt>
                <c:pt idx="137">
                  <c:v>5762.7</c:v>
                </c:pt>
                <c:pt idx="138">
                  <c:v>5762.72</c:v>
                </c:pt>
                <c:pt idx="139">
                  <c:v>5762.74</c:v>
                </c:pt>
                <c:pt idx="140">
                  <c:v>5762.76</c:v>
                </c:pt>
                <c:pt idx="141">
                  <c:v>5762.78</c:v>
                </c:pt>
                <c:pt idx="142">
                  <c:v>5762.8</c:v>
                </c:pt>
                <c:pt idx="143">
                  <c:v>5762.8200000000024</c:v>
                </c:pt>
                <c:pt idx="144">
                  <c:v>5762.84</c:v>
                </c:pt>
                <c:pt idx="145">
                  <c:v>5762.8600000000024</c:v>
                </c:pt>
                <c:pt idx="146">
                  <c:v>5762.88</c:v>
                </c:pt>
                <c:pt idx="147">
                  <c:v>5762.9</c:v>
                </c:pt>
                <c:pt idx="148">
                  <c:v>5762.92</c:v>
                </c:pt>
                <c:pt idx="149">
                  <c:v>5762.94</c:v>
                </c:pt>
                <c:pt idx="150">
                  <c:v>5762.96</c:v>
                </c:pt>
                <c:pt idx="151">
                  <c:v>5762.98</c:v>
                </c:pt>
                <c:pt idx="152">
                  <c:v>5763</c:v>
                </c:pt>
                <c:pt idx="153">
                  <c:v>5763.02</c:v>
                </c:pt>
                <c:pt idx="154">
                  <c:v>5763.04</c:v>
                </c:pt>
                <c:pt idx="155">
                  <c:v>5763.06</c:v>
                </c:pt>
                <c:pt idx="156">
                  <c:v>5763.08</c:v>
                </c:pt>
                <c:pt idx="157">
                  <c:v>5763.1</c:v>
                </c:pt>
                <c:pt idx="158">
                  <c:v>5763.1200000000035</c:v>
                </c:pt>
                <c:pt idx="159">
                  <c:v>5763.14</c:v>
                </c:pt>
                <c:pt idx="160">
                  <c:v>5763.1600000000035</c:v>
                </c:pt>
                <c:pt idx="161">
                  <c:v>5763.18</c:v>
                </c:pt>
                <c:pt idx="162">
                  <c:v>5763.2</c:v>
                </c:pt>
                <c:pt idx="163">
                  <c:v>5763.22</c:v>
                </c:pt>
                <c:pt idx="164">
                  <c:v>5763.24</c:v>
                </c:pt>
                <c:pt idx="165">
                  <c:v>5763.26</c:v>
                </c:pt>
                <c:pt idx="166">
                  <c:v>5763.28</c:v>
                </c:pt>
                <c:pt idx="167">
                  <c:v>5763.3</c:v>
                </c:pt>
                <c:pt idx="168">
                  <c:v>5763.3200000000024</c:v>
                </c:pt>
                <c:pt idx="169">
                  <c:v>5763.34</c:v>
                </c:pt>
                <c:pt idx="170">
                  <c:v>5763.3600000000024</c:v>
                </c:pt>
                <c:pt idx="171">
                  <c:v>5763.38</c:v>
                </c:pt>
                <c:pt idx="172">
                  <c:v>5763.4</c:v>
                </c:pt>
                <c:pt idx="173">
                  <c:v>5763.42</c:v>
                </c:pt>
                <c:pt idx="174">
                  <c:v>5763.44</c:v>
                </c:pt>
                <c:pt idx="175">
                  <c:v>5763.46</c:v>
                </c:pt>
                <c:pt idx="176">
                  <c:v>5763.48</c:v>
                </c:pt>
                <c:pt idx="177">
                  <c:v>5763.5</c:v>
                </c:pt>
                <c:pt idx="178">
                  <c:v>5763.52</c:v>
                </c:pt>
                <c:pt idx="179">
                  <c:v>5763.54</c:v>
                </c:pt>
                <c:pt idx="180">
                  <c:v>5763.56</c:v>
                </c:pt>
                <c:pt idx="181">
                  <c:v>5763.58</c:v>
                </c:pt>
                <c:pt idx="182">
                  <c:v>5763.6</c:v>
                </c:pt>
                <c:pt idx="183">
                  <c:v>5763.6200000000035</c:v>
                </c:pt>
                <c:pt idx="184">
                  <c:v>5763.64</c:v>
                </c:pt>
                <c:pt idx="185">
                  <c:v>5763.6600000000035</c:v>
                </c:pt>
                <c:pt idx="186">
                  <c:v>5763.68</c:v>
                </c:pt>
                <c:pt idx="187">
                  <c:v>5763.7</c:v>
                </c:pt>
                <c:pt idx="188">
                  <c:v>5763.72</c:v>
                </c:pt>
                <c:pt idx="189">
                  <c:v>5763.74</c:v>
                </c:pt>
                <c:pt idx="190">
                  <c:v>5763.76</c:v>
                </c:pt>
                <c:pt idx="191">
                  <c:v>5763.78</c:v>
                </c:pt>
                <c:pt idx="192">
                  <c:v>5763.8</c:v>
                </c:pt>
                <c:pt idx="193">
                  <c:v>5763.8200000000024</c:v>
                </c:pt>
                <c:pt idx="194">
                  <c:v>5763.84</c:v>
                </c:pt>
                <c:pt idx="195">
                  <c:v>5763.8600000000024</c:v>
                </c:pt>
                <c:pt idx="196">
                  <c:v>5763.88</c:v>
                </c:pt>
                <c:pt idx="197">
                  <c:v>5763.9</c:v>
                </c:pt>
                <c:pt idx="198">
                  <c:v>5763.92</c:v>
                </c:pt>
                <c:pt idx="199">
                  <c:v>5763.94</c:v>
                </c:pt>
                <c:pt idx="200">
                  <c:v>5763.96</c:v>
                </c:pt>
                <c:pt idx="201">
                  <c:v>5763.98</c:v>
                </c:pt>
                <c:pt idx="202">
                  <c:v>5764</c:v>
                </c:pt>
                <c:pt idx="203">
                  <c:v>5764.02</c:v>
                </c:pt>
                <c:pt idx="204">
                  <c:v>5764.04</c:v>
                </c:pt>
                <c:pt idx="205">
                  <c:v>5764.06</c:v>
                </c:pt>
                <c:pt idx="206">
                  <c:v>5764.08</c:v>
                </c:pt>
                <c:pt idx="207">
                  <c:v>5764.1</c:v>
                </c:pt>
                <c:pt idx="208">
                  <c:v>5764.1200000000035</c:v>
                </c:pt>
                <c:pt idx="209">
                  <c:v>5764.14</c:v>
                </c:pt>
                <c:pt idx="210">
                  <c:v>5764.1600000000035</c:v>
                </c:pt>
                <c:pt idx="211">
                  <c:v>5764.18</c:v>
                </c:pt>
                <c:pt idx="212">
                  <c:v>5764.2</c:v>
                </c:pt>
                <c:pt idx="213">
                  <c:v>5764.22</c:v>
                </c:pt>
                <c:pt idx="214">
                  <c:v>5764.24</c:v>
                </c:pt>
                <c:pt idx="215">
                  <c:v>5764.26</c:v>
                </c:pt>
                <c:pt idx="216">
                  <c:v>5764.28</c:v>
                </c:pt>
                <c:pt idx="217">
                  <c:v>5764.3</c:v>
                </c:pt>
                <c:pt idx="218">
                  <c:v>5764.3200000000024</c:v>
                </c:pt>
                <c:pt idx="219">
                  <c:v>5764.34</c:v>
                </c:pt>
                <c:pt idx="220">
                  <c:v>5764.3600000000024</c:v>
                </c:pt>
                <c:pt idx="221">
                  <c:v>5764.38</c:v>
                </c:pt>
                <c:pt idx="222">
                  <c:v>5764.4</c:v>
                </c:pt>
                <c:pt idx="223">
                  <c:v>5764.42</c:v>
                </c:pt>
                <c:pt idx="224">
                  <c:v>5764.44</c:v>
                </c:pt>
                <c:pt idx="225">
                  <c:v>5764.46</c:v>
                </c:pt>
                <c:pt idx="226">
                  <c:v>5764.48</c:v>
                </c:pt>
                <c:pt idx="227">
                  <c:v>5764.5</c:v>
                </c:pt>
                <c:pt idx="228">
                  <c:v>5764.52</c:v>
                </c:pt>
                <c:pt idx="229">
                  <c:v>5764.54</c:v>
                </c:pt>
                <c:pt idx="230">
                  <c:v>5764.56</c:v>
                </c:pt>
                <c:pt idx="231">
                  <c:v>5764.58</c:v>
                </c:pt>
                <c:pt idx="232">
                  <c:v>5764.6</c:v>
                </c:pt>
                <c:pt idx="233">
                  <c:v>5764.6200000000035</c:v>
                </c:pt>
                <c:pt idx="234">
                  <c:v>5764.64</c:v>
                </c:pt>
                <c:pt idx="235">
                  <c:v>5764.6600000000035</c:v>
                </c:pt>
                <c:pt idx="236">
                  <c:v>5764.68</c:v>
                </c:pt>
                <c:pt idx="237">
                  <c:v>5764.7</c:v>
                </c:pt>
                <c:pt idx="238">
                  <c:v>5764.72</c:v>
                </c:pt>
                <c:pt idx="239">
                  <c:v>5764.74</c:v>
                </c:pt>
                <c:pt idx="240">
                  <c:v>5764.76</c:v>
                </c:pt>
                <c:pt idx="241">
                  <c:v>5764.78</c:v>
                </c:pt>
                <c:pt idx="242">
                  <c:v>5764.8</c:v>
                </c:pt>
                <c:pt idx="243">
                  <c:v>5764.8200000000024</c:v>
                </c:pt>
                <c:pt idx="244">
                  <c:v>5764.84</c:v>
                </c:pt>
                <c:pt idx="245">
                  <c:v>5764.8600000000024</c:v>
                </c:pt>
                <c:pt idx="246">
                  <c:v>5764.88</c:v>
                </c:pt>
                <c:pt idx="247">
                  <c:v>5764.9</c:v>
                </c:pt>
                <c:pt idx="248">
                  <c:v>5764.92</c:v>
                </c:pt>
                <c:pt idx="249">
                  <c:v>5764.94</c:v>
                </c:pt>
                <c:pt idx="250">
                  <c:v>5764.96</c:v>
                </c:pt>
                <c:pt idx="251">
                  <c:v>5764.98</c:v>
                </c:pt>
                <c:pt idx="252">
                  <c:v>5765</c:v>
                </c:pt>
                <c:pt idx="253">
                  <c:v>5765.02</c:v>
                </c:pt>
                <c:pt idx="254">
                  <c:v>5765.04</c:v>
                </c:pt>
                <c:pt idx="255">
                  <c:v>5765.06</c:v>
                </c:pt>
                <c:pt idx="256">
                  <c:v>5765.08</c:v>
                </c:pt>
                <c:pt idx="257">
                  <c:v>5765.1</c:v>
                </c:pt>
                <c:pt idx="258">
                  <c:v>5765.1200000000035</c:v>
                </c:pt>
                <c:pt idx="259">
                  <c:v>5765.14</c:v>
                </c:pt>
                <c:pt idx="260">
                  <c:v>5765.1600000000035</c:v>
                </c:pt>
                <c:pt idx="261">
                  <c:v>5765.18</c:v>
                </c:pt>
                <c:pt idx="262">
                  <c:v>5765.2</c:v>
                </c:pt>
                <c:pt idx="263">
                  <c:v>5765.22</c:v>
                </c:pt>
                <c:pt idx="264">
                  <c:v>5765.24</c:v>
                </c:pt>
                <c:pt idx="265">
                  <c:v>5765.26</c:v>
                </c:pt>
                <c:pt idx="266">
                  <c:v>5765.28</c:v>
                </c:pt>
                <c:pt idx="267">
                  <c:v>5765.3</c:v>
                </c:pt>
                <c:pt idx="268">
                  <c:v>5765.3200000000024</c:v>
                </c:pt>
                <c:pt idx="269">
                  <c:v>5765.34</c:v>
                </c:pt>
                <c:pt idx="270">
                  <c:v>5765.3600000000024</c:v>
                </c:pt>
                <c:pt idx="271">
                  <c:v>5765.38</c:v>
                </c:pt>
                <c:pt idx="272">
                  <c:v>5765.4</c:v>
                </c:pt>
                <c:pt idx="273">
                  <c:v>5765.42</c:v>
                </c:pt>
                <c:pt idx="274">
                  <c:v>5765.44</c:v>
                </c:pt>
                <c:pt idx="275">
                  <c:v>5765.46</c:v>
                </c:pt>
                <c:pt idx="276">
                  <c:v>5765.48</c:v>
                </c:pt>
                <c:pt idx="277">
                  <c:v>5765.5</c:v>
                </c:pt>
                <c:pt idx="278">
                  <c:v>5765.52</c:v>
                </c:pt>
                <c:pt idx="279">
                  <c:v>5765.54</c:v>
                </c:pt>
                <c:pt idx="280">
                  <c:v>5765.56</c:v>
                </c:pt>
                <c:pt idx="281">
                  <c:v>5765.58</c:v>
                </c:pt>
                <c:pt idx="282">
                  <c:v>5765.6</c:v>
                </c:pt>
                <c:pt idx="283">
                  <c:v>5765.6200000000035</c:v>
                </c:pt>
                <c:pt idx="284">
                  <c:v>5765.64</c:v>
                </c:pt>
                <c:pt idx="285">
                  <c:v>5765.6600000000035</c:v>
                </c:pt>
                <c:pt idx="286">
                  <c:v>5765.68</c:v>
                </c:pt>
                <c:pt idx="287">
                  <c:v>5765.7</c:v>
                </c:pt>
                <c:pt idx="288">
                  <c:v>5765.72</c:v>
                </c:pt>
                <c:pt idx="289">
                  <c:v>5765.74</c:v>
                </c:pt>
                <c:pt idx="290">
                  <c:v>5765.76</c:v>
                </c:pt>
                <c:pt idx="291">
                  <c:v>5765.78</c:v>
                </c:pt>
                <c:pt idx="292">
                  <c:v>5765.8</c:v>
                </c:pt>
                <c:pt idx="293">
                  <c:v>5765.8200000000024</c:v>
                </c:pt>
                <c:pt idx="294">
                  <c:v>5765.84</c:v>
                </c:pt>
                <c:pt idx="295">
                  <c:v>5765.8600000000024</c:v>
                </c:pt>
                <c:pt idx="296">
                  <c:v>5765.88</c:v>
                </c:pt>
                <c:pt idx="297">
                  <c:v>5765.9</c:v>
                </c:pt>
                <c:pt idx="298">
                  <c:v>5765.92</c:v>
                </c:pt>
                <c:pt idx="299">
                  <c:v>5765.94</c:v>
                </c:pt>
                <c:pt idx="300">
                  <c:v>5765.96</c:v>
                </c:pt>
                <c:pt idx="301">
                  <c:v>5765.98</c:v>
                </c:pt>
                <c:pt idx="302">
                  <c:v>5766</c:v>
                </c:pt>
                <c:pt idx="303">
                  <c:v>5766.02</c:v>
                </c:pt>
                <c:pt idx="304">
                  <c:v>5766.04</c:v>
                </c:pt>
                <c:pt idx="305">
                  <c:v>5766.06</c:v>
                </c:pt>
                <c:pt idx="306">
                  <c:v>5766.08</c:v>
                </c:pt>
                <c:pt idx="307">
                  <c:v>5766.1</c:v>
                </c:pt>
                <c:pt idx="308">
                  <c:v>5766.1200000000035</c:v>
                </c:pt>
                <c:pt idx="309">
                  <c:v>5766.14</c:v>
                </c:pt>
                <c:pt idx="310">
                  <c:v>5766.1600000000035</c:v>
                </c:pt>
                <c:pt idx="311">
                  <c:v>5766.18</c:v>
                </c:pt>
                <c:pt idx="312">
                  <c:v>5766.2</c:v>
                </c:pt>
                <c:pt idx="313">
                  <c:v>5766.22</c:v>
                </c:pt>
                <c:pt idx="314">
                  <c:v>5766.24</c:v>
                </c:pt>
                <c:pt idx="315">
                  <c:v>5766.26</c:v>
                </c:pt>
                <c:pt idx="316">
                  <c:v>5766.28</c:v>
                </c:pt>
                <c:pt idx="317">
                  <c:v>5766.3</c:v>
                </c:pt>
                <c:pt idx="318">
                  <c:v>5766.3200000000024</c:v>
                </c:pt>
                <c:pt idx="319">
                  <c:v>5766.34</c:v>
                </c:pt>
                <c:pt idx="320">
                  <c:v>5766.3600000000024</c:v>
                </c:pt>
                <c:pt idx="321">
                  <c:v>5766.38</c:v>
                </c:pt>
                <c:pt idx="322">
                  <c:v>5766.4</c:v>
                </c:pt>
                <c:pt idx="323">
                  <c:v>5766.42</c:v>
                </c:pt>
                <c:pt idx="324">
                  <c:v>5766.44</c:v>
                </c:pt>
                <c:pt idx="325">
                  <c:v>5766.46</c:v>
                </c:pt>
                <c:pt idx="326">
                  <c:v>5766.48</c:v>
                </c:pt>
                <c:pt idx="327">
                  <c:v>5766.5</c:v>
                </c:pt>
                <c:pt idx="328">
                  <c:v>5766.52</c:v>
                </c:pt>
                <c:pt idx="329">
                  <c:v>5766.54</c:v>
                </c:pt>
                <c:pt idx="330">
                  <c:v>5766.56</c:v>
                </c:pt>
                <c:pt idx="331">
                  <c:v>5766.58</c:v>
                </c:pt>
                <c:pt idx="332">
                  <c:v>5766.6</c:v>
                </c:pt>
                <c:pt idx="333">
                  <c:v>5766.6200000000035</c:v>
                </c:pt>
                <c:pt idx="334">
                  <c:v>5766.64</c:v>
                </c:pt>
                <c:pt idx="335">
                  <c:v>5766.6600000000035</c:v>
                </c:pt>
                <c:pt idx="336">
                  <c:v>5766.68</c:v>
                </c:pt>
                <c:pt idx="337">
                  <c:v>5766.7</c:v>
                </c:pt>
                <c:pt idx="338">
                  <c:v>5766.72</c:v>
                </c:pt>
                <c:pt idx="339">
                  <c:v>5766.74</c:v>
                </c:pt>
                <c:pt idx="340">
                  <c:v>5766.76</c:v>
                </c:pt>
                <c:pt idx="341">
                  <c:v>5766.78</c:v>
                </c:pt>
                <c:pt idx="342">
                  <c:v>5766.8</c:v>
                </c:pt>
                <c:pt idx="343">
                  <c:v>5766.8200000000024</c:v>
                </c:pt>
                <c:pt idx="344">
                  <c:v>5766.84</c:v>
                </c:pt>
                <c:pt idx="345">
                  <c:v>5766.8600000000024</c:v>
                </c:pt>
                <c:pt idx="346">
                  <c:v>5766.88</c:v>
                </c:pt>
                <c:pt idx="347">
                  <c:v>5766.9</c:v>
                </c:pt>
                <c:pt idx="348">
                  <c:v>5766.92</c:v>
                </c:pt>
                <c:pt idx="349">
                  <c:v>5766.94</c:v>
                </c:pt>
                <c:pt idx="350">
                  <c:v>5766.96</c:v>
                </c:pt>
                <c:pt idx="351">
                  <c:v>5766.98</c:v>
                </c:pt>
                <c:pt idx="352">
                  <c:v>5767</c:v>
                </c:pt>
                <c:pt idx="353">
                  <c:v>5767.02</c:v>
                </c:pt>
                <c:pt idx="354">
                  <c:v>5767.04</c:v>
                </c:pt>
                <c:pt idx="355">
                  <c:v>5767.06</c:v>
                </c:pt>
                <c:pt idx="356">
                  <c:v>5767.08</c:v>
                </c:pt>
                <c:pt idx="357">
                  <c:v>5767.1</c:v>
                </c:pt>
                <c:pt idx="358">
                  <c:v>5767.1200000000035</c:v>
                </c:pt>
                <c:pt idx="359">
                  <c:v>5767.14</c:v>
                </c:pt>
                <c:pt idx="360">
                  <c:v>5767.1600000000035</c:v>
                </c:pt>
                <c:pt idx="361">
                  <c:v>5767.18</c:v>
                </c:pt>
                <c:pt idx="362">
                  <c:v>5767.2</c:v>
                </c:pt>
                <c:pt idx="363">
                  <c:v>5767.22</c:v>
                </c:pt>
                <c:pt idx="364">
                  <c:v>5767.24</c:v>
                </c:pt>
                <c:pt idx="365">
                  <c:v>5767.26</c:v>
                </c:pt>
                <c:pt idx="366">
                  <c:v>5767.28</c:v>
                </c:pt>
                <c:pt idx="367">
                  <c:v>5767.3</c:v>
                </c:pt>
                <c:pt idx="368">
                  <c:v>5767.3200000000024</c:v>
                </c:pt>
                <c:pt idx="369">
                  <c:v>5767.34</c:v>
                </c:pt>
                <c:pt idx="370">
                  <c:v>5767.3600000000024</c:v>
                </c:pt>
                <c:pt idx="371">
                  <c:v>5767.38</c:v>
                </c:pt>
                <c:pt idx="372">
                  <c:v>5767.4</c:v>
                </c:pt>
                <c:pt idx="373">
                  <c:v>5767.42</c:v>
                </c:pt>
                <c:pt idx="374">
                  <c:v>5767.44</c:v>
                </c:pt>
                <c:pt idx="375">
                  <c:v>5767.46</c:v>
                </c:pt>
                <c:pt idx="376">
                  <c:v>5767.48</c:v>
                </c:pt>
                <c:pt idx="377">
                  <c:v>5767.5</c:v>
                </c:pt>
                <c:pt idx="378">
                  <c:v>5767.52</c:v>
                </c:pt>
                <c:pt idx="379">
                  <c:v>5767.54</c:v>
                </c:pt>
                <c:pt idx="380">
                  <c:v>5767.56</c:v>
                </c:pt>
                <c:pt idx="381">
                  <c:v>5767.58</c:v>
                </c:pt>
                <c:pt idx="382">
                  <c:v>5767.6</c:v>
                </c:pt>
                <c:pt idx="383">
                  <c:v>5767.6200000000035</c:v>
                </c:pt>
                <c:pt idx="384">
                  <c:v>5767.64</c:v>
                </c:pt>
                <c:pt idx="385">
                  <c:v>5767.6600000000035</c:v>
                </c:pt>
                <c:pt idx="386">
                  <c:v>5767.68</c:v>
                </c:pt>
                <c:pt idx="387">
                  <c:v>5767.7</c:v>
                </c:pt>
                <c:pt idx="388">
                  <c:v>5767.72</c:v>
                </c:pt>
                <c:pt idx="389">
                  <c:v>5767.74</c:v>
                </c:pt>
                <c:pt idx="390">
                  <c:v>5767.76</c:v>
                </c:pt>
                <c:pt idx="391">
                  <c:v>5767.78</c:v>
                </c:pt>
                <c:pt idx="392">
                  <c:v>5767.8</c:v>
                </c:pt>
                <c:pt idx="393">
                  <c:v>5767.8200000000024</c:v>
                </c:pt>
                <c:pt idx="394">
                  <c:v>5767.84</c:v>
                </c:pt>
                <c:pt idx="395">
                  <c:v>5767.8600000000024</c:v>
                </c:pt>
                <c:pt idx="396">
                  <c:v>5767.88</c:v>
                </c:pt>
                <c:pt idx="397">
                  <c:v>5767.9</c:v>
                </c:pt>
                <c:pt idx="398">
                  <c:v>5767.92</c:v>
                </c:pt>
                <c:pt idx="399">
                  <c:v>5767.94</c:v>
                </c:pt>
                <c:pt idx="400">
                  <c:v>5767.96</c:v>
                </c:pt>
                <c:pt idx="401">
                  <c:v>5767.98</c:v>
                </c:pt>
                <c:pt idx="402">
                  <c:v>5768</c:v>
                </c:pt>
                <c:pt idx="403">
                  <c:v>5768.02</c:v>
                </c:pt>
                <c:pt idx="404">
                  <c:v>5768.04</c:v>
                </c:pt>
                <c:pt idx="405">
                  <c:v>5768.06</c:v>
                </c:pt>
                <c:pt idx="406">
                  <c:v>5768.08</c:v>
                </c:pt>
                <c:pt idx="407">
                  <c:v>5768.1</c:v>
                </c:pt>
                <c:pt idx="408">
                  <c:v>5768.1200000000035</c:v>
                </c:pt>
                <c:pt idx="409">
                  <c:v>5768.14</c:v>
                </c:pt>
                <c:pt idx="410">
                  <c:v>5768.1600000000035</c:v>
                </c:pt>
                <c:pt idx="411">
                  <c:v>5768.18</c:v>
                </c:pt>
                <c:pt idx="412">
                  <c:v>5768.2</c:v>
                </c:pt>
                <c:pt idx="413">
                  <c:v>5768.22</c:v>
                </c:pt>
                <c:pt idx="414">
                  <c:v>5768.24</c:v>
                </c:pt>
                <c:pt idx="415">
                  <c:v>5768.26</c:v>
                </c:pt>
                <c:pt idx="416">
                  <c:v>5768.28</c:v>
                </c:pt>
                <c:pt idx="417">
                  <c:v>5768.3</c:v>
                </c:pt>
                <c:pt idx="418">
                  <c:v>5768.3200000000024</c:v>
                </c:pt>
                <c:pt idx="419">
                  <c:v>5768.34</c:v>
                </c:pt>
                <c:pt idx="420">
                  <c:v>5768.3600000000024</c:v>
                </c:pt>
                <c:pt idx="421">
                  <c:v>5768.38</c:v>
                </c:pt>
                <c:pt idx="422">
                  <c:v>5768.4</c:v>
                </c:pt>
                <c:pt idx="423">
                  <c:v>5768.42</c:v>
                </c:pt>
                <c:pt idx="424">
                  <c:v>5768.44</c:v>
                </c:pt>
                <c:pt idx="425">
                  <c:v>5768.46</c:v>
                </c:pt>
                <c:pt idx="426">
                  <c:v>5768.48</c:v>
                </c:pt>
                <c:pt idx="427">
                  <c:v>5768.5</c:v>
                </c:pt>
                <c:pt idx="428">
                  <c:v>5768.52</c:v>
                </c:pt>
                <c:pt idx="429">
                  <c:v>5768.54</c:v>
                </c:pt>
                <c:pt idx="430">
                  <c:v>5768.56</c:v>
                </c:pt>
                <c:pt idx="431">
                  <c:v>5768.58</c:v>
                </c:pt>
                <c:pt idx="432">
                  <c:v>5768.6</c:v>
                </c:pt>
                <c:pt idx="433">
                  <c:v>5768.6200000000035</c:v>
                </c:pt>
                <c:pt idx="434">
                  <c:v>5768.64</c:v>
                </c:pt>
                <c:pt idx="435">
                  <c:v>5768.6600000000035</c:v>
                </c:pt>
                <c:pt idx="436">
                  <c:v>5768.68</c:v>
                </c:pt>
                <c:pt idx="437">
                  <c:v>5768.7</c:v>
                </c:pt>
                <c:pt idx="438">
                  <c:v>5768.72</c:v>
                </c:pt>
                <c:pt idx="439">
                  <c:v>5768.74</c:v>
                </c:pt>
                <c:pt idx="440">
                  <c:v>5768.76</c:v>
                </c:pt>
                <c:pt idx="441">
                  <c:v>5768.78</c:v>
                </c:pt>
                <c:pt idx="442">
                  <c:v>5768.8</c:v>
                </c:pt>
                <c:pt idx="443">
                  <c:v>5768.8200000000024</c:v>
                </c:pt>
                <c:pt idx="444">
                  <c:v>5768.84</c:v>
                </c:pt>
                <c:pt idx="445">
                  <c:v>5768.8600000000024</c:v>
                </c:pt>
                <c:pt idx="446">
                  <c:v>5768.88</c:v>
                </c:pt>
                <c:pt idx="447">
                  <c:v>5768.9</c:v>
                </c:pt>
                <c:pt idx="448">
                  <c:v>5768.92</c:v>
                </c:pt>
                <c:pt idx="449">
                  <c:v>5768.94</c:v>
                </c:pt>
                <c:pt idx="450">
                  <c:v>5768.96</c:v>
                </c:pt>
                <c:pt idx="451">
                  <c:v>5768.98</c:v>
                </c:pt>
                <c:pt idx="452">
                  <c:v>5769</c:v>
                </c:pt>
                <c:pt idx="453">
                  <c:v>5769.02</c:v>
                </c:pt>
                <c:pt idx="454">
                  <c:v>5769.04</c:v>
                </c:pt>
                <c:pt idx="455">
                  <c:v>5769.06</c:v>
                </c:pt>
                <c:pt idx="456">
                  <c:v>5769.08</c:v>
                </c:pt>
                <c:pt idx="457">
                  <c:v>5769.1</c:v>
                </c:pt>
                <c:pt idx="458">
                  <c:v>5769.1200000000035</c:v>
                </c:pt>
                <c:pt idx="459">
                  <c:v>5769.14</c:v>
                </c:pt>
                <c:pt idx="460">
                  <c:v>5769.1600000000035</c:v>
                </c:pt>
                <c:pt idx="461">
                  <c:v>5769.18</c:v>
                </c:pt>
                <c:pt idx="462">
                  <c:v>5769.2</c:v>
                </c:pt>
                <c:pt idx="463">
                  <c:v>5769.22</c:v>
                </c:pt>
                <c:pt idx="464">
                  <c:v>5769.24</c:v>
                </c:pt>
                <c:pt idx="465">
                  <c:v>5769.26</c:v>
                </c:pt>
                <c:pt idx="466">
                  <c:v>5769.28</c:v>
                </c:pt>
                <c:pt idx="467">
                  <c:v>5769.3</c:v>
                </c:pt>
                <c:pt idx="468">
                  <c:v>5769.3200000000024</c:v>
                </c:pt>
                <c:pt idx="469">
                  <c:v>5769.34</c:v>
                </c:pt>
                <c:pt idx="470">
                  <c:v>5769.3600000000024</c:v>
                </c:pt>
                <c:pt idx="471">
                  <c:v>5769.38</c:v>
                </c:pt>
                <c:pt idx="472">
                  <c:v>5769.4</c:v>
                </c:pt>
                <c:pt idx="473">
                  <c:v>5769.42</c:v>
                </c:pt>
                <c:pt idx="474">
                  <c:v>5769.44</c:v>
                </c:pt>
                <c:pt idx="475">
                  <c:v>5769.46</c:v>
                </c:pt>
                <c:pt idx="476">
                  <c:v>5769.48</c:v>
                </c:pt>
                <c:pt idx="477">
                  <c:v>5769.5</c:v>
                </c:pt>
                <c:pt idx="478">
                  <c:v>5769.52</c:v>
                </c:pt>
                <c:pt idx="479">
                  <c:v>5769.54</c:v>
                </c:pt>
                <c:pt idx="480">
                  <c:v>5769.56</c:v>
                </c:pt>
                <c:pt idx="481">
                  <c:v>5769.58</c:v>
                </c:pt>
                <c:pt idx="482">
                  <c:v>5769.6</c:v>
                </c:pt>
                <c:pt idx="483">
                  <c:v>5769.6200000000035</c:v>
                </c:pt>
                <c:pt idx="484">
                  <c:v>5769.64</c:v>
                </c:pt>
                <c:pt idx="485">
                  <c:v>5769.6600000000035</c:v>
                </c:pt>
                <c:pt idx="486">
                  <c:v>5769.68</c:v>
                </c:pt>
                <c:pt idx="487">
                  <c:v>5769.7</c:v>
                </c:pt>
                <c:pt idx="488">
                  <c:v>5769.72</c:v>
                </c:pt>
                <c:pt idx="489">
                  <c:v>5769.74</c:v>
                </c:pt>
                <c:pt idx="490">
                  <c:v>5769.76</c:v>
                </c:pt>
                <c:pt idx="491">
                  <c:v>5769.78</c:v>
                </c:pt>
                <c:pt idx="492">
                  <c:v>5769.8</c:v>
                </c:pt>
                <c:pt idx="493">
                  <c:v>5769.8200000000024</c:v>
                </c:pt>
                <c:pt idx="494">
                  <c:v>5769.84</c:v>
                </c:pt>
                <c:pt idx="495">
                  <c:v>5769.8600000000024</c:v>
                </c:pt>
                <c:pt idx="496">
                  <c:v>5769.88</c:v>
                </c:pt>
                <c:pt idx="497">
                  <c:v>5769.9</c:v>
                </c:pt>
                <c:pt idx="498">
                  <c:v>5769.92</c:v>
                </c:pt>
                <c:pt idx="499">
                  <c:v>5769.94</c:v>
                </c:pt>
                <c:pt idx="500">
                  <c:v>5769.96</c:v>
                </c:pt>
                <c:pt idx="501">
                  <c:v>5769.98</c:v>
                </c:pt>
                <c:pt idx="502">
                  <c:v>5770</c:v>
                </c:pt>
                <c:pt idx="503">
                  <c:v>5770.02</c:v>
                </c:pt>
                <c:pt idx="504">
                  <c:v>5770.04</c:v>
                </c:pt>
                <c:pt idx="505">
                  <c:v>5770.06</c:v>
                </c:pt>
                <c:pt idx="506">
                  <c:v>5770.08</c:v>
                </c:pt>
                <c:pt idx="507">
                  <c:v>5770.1</c:v>
                </c:pt>
                <c:pt idx="508">
                  <c:v>5770.1200000000035</c:v>
                </c:pt>
                <c:pt idx="509">
                  <c:v>5770.14</c:v>
                </c:pt>
                <c:pt idx="510">
                  <c:v>5770.1600000000035</c:v>
                </c:pt>
                <c:pt idx="511">
                  <c:v>5770.18</c:v>
                </c:pt>
                <c:pt idx="512">
                  <c:v>5770.2</c:v>
                </c:pt>
                <c:pt idx="513">
                  <c:v>5770.22</c:v>
                </c:pt>
                <c:pt idx="514">
                  <c:v>5770.24</c:v>
                </c:pt>
                <c:pt idx="515">
                  <c:v>5770.26</c:v>
                </c:pt>
                <c:pt idx="516">
                  <c:v>5770.28</c:v>
                </c:pt>
                <c:pt idx="517">
                  <c:v>5770.3</c:v>
                </c:pt>
                <c:pt idx="518">
                  <c:v>5770.3200000000024</c:v>
                </c:pt>
                <c:pt idx="519">
                  <c:v>5770.34</c:v>
                </c:pt>
                <c:pt idx="520">
                  <c:v>5770.3600000000024</c:v>
                </c:pt>
                <c:pt idx="521">
                  <c:v>5770.38</c:v>
                </c:pt>
                <c:pt idx="522">
                  <c:v>5770.4</c:v>
                </c:pt>
                <c:pt idx="523">
                  <c:v>5770.42</c:v>
                </c:pt>
                <c:pt idx="524">
                  <c:v>5770.44</c:v>
                </c:pt>
                <c:pt idx="525">
                  <c:v>5770.46</c:v>
                </c:pt>
                <c:pt idx="526">
                  <c:v>5770.48</c:v>
                </c:pt>
                <c:pt idx="527">
                  <c:v>5770.5</c:v>
                </c:pt>
                <c:pt idx="528">
                  <c:v>5770.52</c:v>
                </c:pt>
                <c:pt idx="529">
                  <c:v>5770.54</c:v>
                </c:pt>
                <c:pt idx="530">
                  <c:v>5770.56</c:v>
                </c:pt>
                <c:pt idx="531">
                  <c:v>5770.58</c:v>
                </c:pt>
                <c:pt idx="532">
                  <c:v>5770.6</c:v>
                </c:pt>
                <c:pt idx="533">
                  <c:v>5770.6200000000035</c:v>
                </c:pt>
                <c:pt idx="534">
                  <c:v>5770.64</c:v>
                </c:pt>
                <c:pt idx="535">
                  <c:v>5770.6600000000035</c:v>
                </c:pt>
                <c:pt idx="536">
                  <c:v>5770.68</c:v>
                </c:pt>
                <c:pt idx="537">
                  <c:v>5770.7</c:v>
                </c:pt>
                <c:pt idx="538">
                  <c:v>5770.72</c:v>
                </c:pt>
                <c:pt idx="539">
                  <c:v>5770.74</c:v>
                </c:pt>
                <c:pt idx="540">
                  <c:v>5770.76</c:v>
                </c:pt>
                <c:pt idx="541">
                  <c:v>5770.78</c:v>
                </c:pt>
                <c:pt idx="542">
                  <c:v>5770.8</c:v>
                </c:pt>
                <c:pt idx="543">
                  <c:v>5770.8200000000024</c:v>
                </c:pt>
                <c:pt idx="544">
                  <c:v>5770.84</c:v>
                </c:pt>
                <c:pt idx="545">
                  <c:v>5770.8600000000024</c:v>
                </c:pt>
                <c:pt idx="546">
                  <c:v>5770.88</c:v>
                </c:pt>
                <c:pt idx="547">
                  <c:v>5770.9</c:v>
                </c:pt>
                <c:pt idx="548">
                  <c:v>5770.92</c:v>
                </c:pt>
                <c:pt idx="549">
                  <c:v>5770.94</c:v>
                </c:pt>
                <c:pt idx="550">
                  <c:v>5770.96</c:v>
                </c:pt>
                <c:pt idx="551">
                  <c:v>5770.98</c:v>
                </c:pt>
                <c:pt idx="552">
                  <c:v>5771</c:v>
                </c:pt>
                <c:pt idx="553">
                  <c:v>5771.02</c:v>
                </c:pt>
                <c:pt idx="554">
                  <c:v>5771.04</c:v>
                </c:pt>
                <c:pt idx="555">
                  <c:v>5771.06</c:v>
                </c:pt>
                <c:pt idx="556">
                  <c:v>5771.08</c:v>
                </c:pt>
                <c:pt idx="557">
                  <c:v>5771.1</c:v>
                </c:pt>
                <c:pt idx="558">
                  <c:v>5771.1200000000035</c:v>
                </c:pt>
                <c:pt idx="559">
                  <c:v>5771.14</c:v>
                </c:pt>
                <c:pt idx="560">
                  <c:v>5771.1600000000035</c:v>
                </c:pt>
                <c:pt idx="561">
                  <c:v>5771.18</c:v>
                </c:pt>
                <c:pt idx="562">
                  <c:v>5771.2</c:v>
                </c:pt>
                <c:pt idx="563">
                  <c:v>5771.22</c:v>
                </c:pt>
                <c:pt idx="564">
                  <c:v>5771.24</c:v>
                </c:pt>
                <c:pt idx="565">
                  <c:v>5771.26</c:v>
                </c:pt>
                <c:pt idx="566">
                  <c:v>5771.28</c:v>
                </c:pt>
                <c:pt idx="567">
                  <c:v>5771.3</c:v>
                </c:pt>
                <c:pt idx="568">
                  <c:v>5771.3200000000024</c:v>
                </c:pt>
                <c:pt idx="569">
                  <c:v>5771.34</c:v>
                </c:pt>
                <c:pt idx="570">
                  <c:v>5771.3600000000024</c:v>
                </c:pt>
                <c:pt idx="571">
                  <c:v>5771.38</c:v>
                </c:pt>
                <c:pt idx="572">
                  <c:v>5771.4</c:v>
                </c:pt>
                <c:pt idx="573">
                  <c:v>5771.42</c:v>
                </c:pt>
                <c:pt idx="574">
                  <c:v>5771.44</c:v>
                </c:pt>
                <c:pt idx="575">
                  <c:v>5771.46</c:v>
                </c:pt>
                <c:pt idx="576">
                  <c:v>5771.48</c:v>
                </c:pt>
                <c:pt idx="577">
                  <c:v>5771.5</c:v>
                </c:pt>
                <c:pt idx="578">
                  <c:v>5771.52</c:v>
                </c:pt>
                <c:pt idx="579">
                  <c:v>5771.54</c:v>
                </c:pt>
                <c:pt idx="580">
                  <c:v>5771.56</c:v>
                </c:pt>
                <c:pt idx="581">
                  <c:v>5771.58</c:v>
                </c:pt>
                <c:pt idx="582">
                  <c:v>5771.6</c:v>
                </c:pt>
                <c:pt idx="583">
                  <c:v>5771.6200000000035</c:v>
                </c:pt>
                <c:pt idx="584">
                  <c:v>5771.64</c:v>
                </c:pt>
                <c:pt idx="585">
                  <c:v>5771.6600000000035</c:v>
                </c:pt>
                <c:pt idx="586">
                  <c:v>5771.68</c:v>
                </c:pt>
                <c:pt idx="587">
                  <c:v>5771.7</c:v>
                </c:pt>
                <c:pt idx="588">
                  <c:v>5771.72</c:v>
                </c:pt>
                <c:pt idx="589">
                  <c:v>5771.74</c:v>
                </c:pt>
                <c:pt idx="590">
                  <c:v>5771.76</c:v>
                </c:pt>
                <c:pt idx="591">
                  <c:v>5771.78</c:v>
                </c:pt>
                <c:pt idx="592">
                  <c:v>5771.8</c:v>
                </c:pt>
                <c:pt idx="593">
                  <c:v>5771.8200000000024</c:v>
                </c:pt>
                <c:pt idx="594">
                  <c:v>5771.84</c:v>
                </c:pt>
                <c:pt idx="595">
                  <c:v>5771.8600000000024</c:v>
                </c:pt>
                <c:pt idx="596">
                  <c:v>5771.88</c:v>
                </c:pt>
                <c:pt idx="597">
                  <c:v>5771.9</c:v>
                </c:pt>
                <c:pt idx="598">
                  <c:v>5771.92</c:v>
                </c:pt>
                <c:pt idx="599">
                  <c:v>5771.94</c:v>
                </c:pt>
                <c:pt idx="600">
                  <c:v>5771.96</c:v>
                </c:pt>
                <c:pt idx="601">
                  <c:v>5771.98</c:v>
                </c:pt>
                <c:pt idx="602">
                  <c:v>5772</c:v>
                </c:pt>
                <c:pt idx="603">
                  <c:v>5772.02</c:v>
                </c:pt>
                <c:pt idx="604">
                  <c:v>5772.04</c:v>
                </c:pt>
                <c:pt idx="605">
                  <c:v>5772.06</c:v>
                </c:pt>
                <c:pt idx="606">
                  <c:v>5772.08</c:v>
                </c:pt>
                <c:pt idx="607">
                  <c:v>5772.1</c:v>
                </c:pt>
                <c:pt idx="608">
                  <c:v>5772.1200000000035</c:v>
                </c:pt>
                <c:pt idx="609">
                  <c:v>5772.14</c:v>
                </c:pt>
                <c:pt idx="610">
                  <c:v>5772.1600000000035</c:v>
                </c:pt>
                <c:pt idx="611">
                  <c:v>5772.18</c:v>
                </c:pt>
                <c:pt idx="612">
                  <c:v>5772.2</c:v>
                </c:pt>
                <c:pt idx="613">
                  <c:v>5772.22</c:v>
                </c:pt>
                <c:pt idx="614">
                  <c:v>5772.24</c:v>
                </c:pt>
                <c:pt idx="615">
                  <c:v>5772.26</c:v>
                </c:pt>
                <c:pt idx="616">
                  <c:v>5772.28</c:v>
                </c:pt>
                <c:pt idx="617">
                  <c:v>5772.3</c:v>
                </c:pt>
                <c:pt idx="618">
                  <c:v>5772.3200000000024</c:v>
                </c:pt>
                <c:pt idx="619">
                  <c:v>5772.34</c:v>
                </c:pt>
                <c:pt idx="620">
                  <c:v>5772.3600000000024</c:v>
                </c:pt>
                <c:pt idx="621">
                  <c:v>5772.38</c:v>
                </c:pt>
                <c:pt idx="622">
                  <c:v>5772.4</c:v>
                </c:pt>
                <c:pt idx="623">
                  <c:v>5772.42</c:v>
                </c:pt>
                <c:pt idx="624">
                  <c:v>5772.44</c:v>
                </c:pt>
                <c:pt idx="625">
                  <c:v>5772.46</c:v>
                </c:pt>
                <c:pt idx="626">
                  <c:v>5772.48</c:v>
                </c:pt>
                <c:pt idx="627">
                  <c:v>5772.5</c:v>
                </c:pt>
                <c:pt idx="628">
                  <c:v>5772.52</c:v>
                </c:pt>
                <c:pt idx="629">
                  <c:v>5772.54</c:v>
                </c:pt>
                <c:pt idx="630">
                  <c:v>5772.56</c:v>
                </c:pt>
                <c:pt idx="631">
                  <c:v>5772.58</c:v>
                </c:pt>
                <c:pt idx="632">
                  <c:v>5772.6</c:v>
                </c:pt>
                <c:pt idx="633">
                  <c:v>5772.6200000000035</c:v>
                </c:pt>
                <c:pt idx="634">
                  <c:v>5772.64</c:v>
                </c:pt>
                <c:pt idx="635">
                  <c:v>5772.6600000000035</c:v>
                </c:pt>
                <c:pt idx="636">
                  <c:v>5772.68</c:v>
                </c:pt>
                <c:pt idx="637">
                  <c:v>5772.7</c:v>
                </c:pt>
                <c:pt idx="638">
                  <c:v>5772.72</c:v>
                </c:pt>
                <c:pt idx="639">
                  <c:v>5772.74</c:v>
                </c:pt>
                <c:pt idx="640">
                  <c:v>5772.76</c:v>
                </c:pt>
                <c:pt idx="641">
                  <c:v>5772.78</c:v>
                </c:pt>
                <c:pt idx="642">
                  <c:v>5772.8</c:v>
                </c:pt>
                <c:pt idx="643">
                  <c:v>5772.8200000000024</c:v>
                </c:pt>
                <c:pt idx="644">
                  <c:v>5772.84</c:v>
                </c:pt>
                <c:pt idx="645">
                  <c:v>5772.8600000000024</c:v>
                </c:pt>
                <c:pt idx="646">
                  <c:v>5772.88</c:v>
                </c:pt>
                <c:pt idx="647">
                  <c:v>5772.9</c:v>
                </c:pt>
                <c:pt idx="648">
                  <c:v>5772.92</c:v>
                </c:pt>
                <c:pt idx="649">
                  <c:v>5772.94</c:v>
                </c:pt>
                <c:pt idx="650">
                  <c:v>5772.96</c:v>
                </c:pt>
                <c:pt idx="651">
                  <c:v>5772.98</c:v>
                </c:pt>
                <c:pt idx="652">
                  <c:v>5773</c:v>
                </c:pt>
                <c:pt idx="653">
                  <c:v>5773.02</c:v>
                </c:pt>
                <c:pt idx="654">
                  <c:v>5773.04</c:v>
                </c:pt>
                <c:pt idx="655">
                  <c:v>5773.06</c:v>
                </c:pt>
                <c:pt idx="656">
                  <c:v>5773.08</c:v>
                </c:pt>
                <c:pt idx="657">
                  <c:v>5773.1</c:v>
                </c:pt>
                <c:pt idx="658">
                  <c:v>5773.1200000000035</c:v>
                </c:pt>
                <c:pt idx="659">
                  <c:v>5773.14</c:v>
                </c:pt>
                <c:pt idx="660">
                  <c:v>5773.1600000000035</c:v>
                </c:pt>
                <c:pt idx="661">
                  <c:v>5773.18</c:v>
                </c:pt>
                <c:pt idx="662">
                  <c:v>5773.2</c:v>
                </c:pt>
                <c:pt idx="663">
                  <c:v>5773.22</c:v>
                </c:pt>
                <c:pt idx="664">
                  <c:v>5773.24</c:v>
                </c:pt>
                <c:pt idx="665">
                  <c:v>5773.26</c:v>
                </c:pt>
                <c:pt idx="666">
                  <c:v>5773.28</c:v>
                </c:pt>
                <c:pt idx="667">
                  <c:v>5773.3</c:v>
                </c:pt>
                <c:pt idx="668">
                  <c:v>5773.3200000000024</c:v>
                </c:pt>
                <c:pt idx="669">
                  <c:v>5773.34</c:v>
                </c:pt>
                <c:pt idx="670">
                  <c:v>5773.3600000000024</c:v>
                </c:pt>
                <c:pt idx="671">
                  <c:v>5773.38</c:v>
                </c:pt>
                <c:pt idx="672">
                  <c:v>5773.4</c:v>
                </c:pt>
                <c:pt idx="673">
                  <c:v>5773.42</c:v>
                </c:pt>
                <c:pt idx="674">
                  <c:v>5773.44</c:v>
                </c:pt>
                <c:pt idx="675">
                  <c:v>5773.46</c:v>
                </c:pt>
                <c:pt idx="676">
                  <c:v>5773.48</c:v>
                </c:pt>
                <c:pt idx="677">
                  <c:v>5773.5</c:v>
                </c:pt>
                <c:pt idx="678">
                  <c:v>5773.52</c:v>
                </c:pt>
                <c:pt idx="679">
                  <c:v>5773.54</c:v>
                </c:pt>
                <c:pt idx="680">
                  <c:v>5773.56</c:v>
                </c:pt>
                <c:pt idx="681">
                  <c:v>5773.58</c:v>
                </c:pt>
                <c:pt idx="682">
                  <c:v>5773.6</c:v>
                </c:pt>
                <c:pt idx="683">
                  <c:v>5773.6200000000035</c:v>
                </c:pt>
                <c:pt idx="684">
                  <c:v>5773.64</c:v>
                </c:pt>
                <c:pt idx="685">
                  <c:v>5773.6600000000035</c:v>
                </c:pt>
                <c:pt idx="686">
                  <c:v>5773.68</c:v>
                </c:pt>
                <c:pt idx="687">
                  <c:v>5773.7</c:v>
                </c:pt>
                <c:pt idx="688">
                  <c:v>5773.72</c:v>
                </c:pt>
                <c:pt idx="689">
                  <c:v>5773.74</c:v>
                </c:pt>
                <c:pt idx="690">
                  <c:v>5773.76</c:v>
                </c:pt>
                <c:pt idx="691">
                  <c:v>5773.78</c:v>
                </c:pt>
                <c:pt idx="692">
                  <c:v>5773.8</c:v>
                </c:pt>
                <c:pt idx="693">
                  <c:v>5773.8200000000024</c:v>
                </c:pt>
                <c:pt idx="694">
                  <c:v>5773.84</c:v>
                </c:pt>
                <c:pt idx="695">
                  <c:v>5773.8600000000024</c:v>
                </c:pt>
                <c:pt idx="696">
                  <c:v>5773.88</c:v>
                </c:pt>
                <c:pt idx="697">
                  <c:v>5773.9</c:v>
                </c:pt>
                <c:pt idx="698">
                  <c:v>5773.92</c:v>
                </c:pt>
                <c:pt idx="699">
                  <c:v>5773.94</c:v>
                </c:pt>
                <c:pt idx="700">
                  <c:v>5773.96</c:v>
                </c:pt>
                <c:pt idx="701">
                  <c:v>5773.98</c:v>
                </c:pt>
                <c:pt idx="702">
                  <c:v>5774</c:v>
                </c:pt>
                <c:pt idx="703">
                  <c:v>5774.02</c:v>
                </c:pt>
                <c:pt idx="704">
                  <c:v>5774.04</c:v>
                </c:pt>
                <c:pt idx="705">
                  <c:v>5774.06</c:v>
                </c:pt>
                <c:pt idx="706">
                  <c:v>5774.08</c:v>
                </c:pt>
                <c:pt idx="707">
                  <c:v>5774.1</c:v>
                </c:pt>
                <c:pt idx="708">
                  <c:v>5774.1200000000035</c:v>
                </c:pt>
                <c:pt idx="709">
                  <c:v>5774.14</c:v>
                </c:pt>
                <c:pt idx="710">
                  <c:v>5774.1600000000035</c:v>
                </c:pt>
                <c:pt idx="711">
                  <c:v>5774.18</c:v>
                </c:pt>
                <c:pt idx="712">
                  <c:v>5774.2</c:v>
                </c:pt>
                <c:pt idx="713">
                  <c:v>5774.22</c:v>
                </c:pt>
                <c:pt idx="714">
                  <c:v>5774.24</c:v>
                </c:pt>
                <c:pt idx="715">
                  <c:v>5774.26</c:v>
                </c:pt>
                <c:pt idx="716">
                  <c:v>5774.28</c:v>
                </c:pt>
                <c:pt idx="717">
                  <c:v>5774.3</c:v>
                </c:pt>
                <c:pt idx="718">
                  <c:v>5774.3200000000024</c:v>
                </c:pt>
                <c:pt idx="719">
                  <c:v>5774.34</c:v>
                </c:pt>
                <c:pt idx="720">
                  <c:v>5774.3600000000024</c:v>
                </c:pt>
                <c:pt idx="721">
                  <c:v>5774.38</c:v>
                </c:pt>
                <c:pt idx="722">
                  <c:v>5774.4</c:v>
                </c:pt>
                <c:pt idx="723">
                  <c:v>5774.42</c:v>
                </c:pt>
                <c:pt idx="724">
                  <c:v>5774.44</c:v>
                </c:pt>
                <c:pt idx="725">
                  <c:v>5774.46</c:v>
                </c:pt>
                <c:pt idx="726">
                  <c:v>5774.48</c:v>
                </c:pt>
                <c:pt idx="727">
                  <c:v>5774.5</c:v>
                </c:pt>
                <c:pt idx="728">
                  <c:v>5774.52</c:v>
                </c:pt>
                <c:pt idx="729">
                  <c:v>5774.54</c:v>
                </c:pt>
                <c:pt idx="730">
                  <c:v>5774.56</c:v>
                </c:pt>
                <c:pt idx="731">
                  <c:v>5774.58</c:v>
                </c:pt>
                <c:pt idx="732">
                  <c:v>5774.6</c:v>
                </c:pt>
                <c:pt idx="733">
                  <c:v>5774.6200000000035</c:v>
                </c:pt>
                <c:pt idx="734">
                  <c:v>5774.64</c:v>
                </c:pt>
                <c:pt idx="735">
                  <c:v>5774.6600000000035</c:v>
                </c:pt>
                <c:pt idx="736">
                  <c:v>5774.68</c:v>
                </c:pt>
                <c:pt idx="737">
                  <c:v>5774.7</c:v>
                </c:pt>
                <c:pt idx="738">
                  <c:v>5774.72</c:v>
                </c:pt>
                <c:pt idx="739">
                  <c:v>5774.74</c:v>
                </c:pt>
                <c:pt idx="740">
                  <c:v>5774.76</c:v>
                </c:pt>
                <c:pt idx="741">
                  <c:v>5774.78</c:v>
                </c:pt>
                <c:pt idx="742">
                  <c:v>5774.8</c:v>
                </c:pt>
                <c:pt idx="743">
                  <c:v>5774.8200000000024</c:v>
                </c:pt>
                <c:pt idx="744">
                  <c:v>5774.84</c:v>
                </c:pt>
                <c:pt idx="745">
                  <c:v>5774.8600000000024</c:v>
                </c:pt>
                <c:pt idx="746">
                  <c:v>5774.88</c:v>
                </c:pt>
                <c:pt idx="747">
                  <c:v>5774.9</c:v>
                </c:pt>
                <c:pt idx="748">
                  <c:v>5774.92</c:v>
                </c:pt>
                <c:pt idx="749">
                  <c:v>5774.94</c:v>
                </c:pt>
                <c:pt idx="750">
                  <c:v>5774.96</c:v>
                </c:pt>
                <c:pt idx="751">
                  <c:v>5774.98</c:v>
                </c:pt>
                <c:pt idx="752">
                  <c:v>5775</c:v>
                </c:pt>
                <c:pt idx="753">
                  <c:v>5775.02</c:v>
                </c:pt>
                <c:pt idx="754">
                  <c:v>5775.04</c:v>
                </c:pt>
                <c:pt idx="755">
                  <c:v>5775.06</c:v>
                </c:pt>
                <c:pt idx="756">
                  <c:v>5775.08</c:v>
                </c:pt>
                <c:pt idx="757">
                  <c:v>5775.1</c:v>
                </c:pt>
                <c:pt idx="758">
                  <c:v>5775.1200000000035</c:v>
                </c:pt>
                <c:pt idx="759">
                  <c:v>5775.14</c:v>
                </c:pt>
                <c:pt idx="760">
                  <c:v>5775.1600000000035</c:v>
                </c:pt>
                <c:pt idx="761">
                  <c:v>5775.18</c:v>
                </c:pt>
                <c:pt idx="762">
                  <c:v>5775.2</c:v>
                </c:pt>
                <c:pt idx="763">
                  <c:v>5775.22</c:v>
                </c:pt>
                <c:pt idx="764">
                  <c:v>5775.24</c:v>
                </c:pt>
                <c:pt idx="765">
                  <c:v>5775.26</c:v>
                </c:pt>
                <c:pt idx="766">
                  <c:v>5775.28</c:v>
                </c:pt>
                <c:pt idx="767">
                  <c:v>5775.3</c:v>
                </c:pt>
                <c:pt idx="768">
                  <c:v>5775.3200000000024</c:v>
                </c:pt>
                <c:pt idx="769">
                  <c:v>5775.34</c:v>
                </c:pt>
                <c:pt idx="770">
                  <c:v>5775.3600000000024</c:v>
                </c:pt>
                <c:pt idx="771">
                  <c:v>5775.38</c:v>
                </c:pt>
                <c:pt idx="772">
                  <c:v>5775.4</c:v>
                </c:pt>
                <c:pt idx="773">
                  <c:v>5775.42</c:v>
                </c:pt>
                <c:pt idx="774">
                  <c:v>5775.44</c:v>
                </c:pt>
                <c:pt idx="775">
                  <c:v>5775.46</c:v>
                </c:pt>
                <c:pt idx="776">
                  <c:v>5775.48</c:v>
                </c:pt>
                <c:pt idx="777">
                  <c:v>5775.5</c:v>
                </c:pt>
                <c:pt idx="778">
                  <c:v>5775.52</c:v>
                </c:pt>
                <c:pt idx="779">
                  <c:v>5775.54</c:v>
                </c:pt>
                <c:pt idx="780">
                  <c:v>5775.56</c:v>
                </c:pt>
                <c:pt idx="781">
                  <c:v>5775.58</c:v>
                </c:pt>
                <c:pt idx="782">
                  <c:v>5775.6</c:v>
                </c:pt>
                <c:pt idx="783">
                  <c:v>5775.6200000000035</c:v>
                </c:pt>
                <c:pt idx="784">
                  <c:v>5775.64</c:v>
                </c:pt>
                <c:pt idx="785">
                  <c:v>5775.6600000000035</c:v>
                </c:pt>
                <c:pt idx="786">
                  <c:v>5775.68</c:v>
                </c:pt>
                <c:pt idx="787">
                  <c:v>5775.7</c:v>
                </c:pt>
                <c:pt idx="788">
                  <c:v>5775.72</c:v>
                </c:pt>
                <c:pt idx="789">
                  <c:v>5775.74</c:v>
                </c:pt>
                <c:pt idx="790">
                  <c:v>5775.76</c:v>
                </c:pt>
                <c:pt idx="791">
                  <c:v>5775.78</c:v>
                </c:pt>
                <c:pt idx="792">
                  <c:v>5775.8</c:v>
                </c:pt>
                <c:pt idx="793">
                  <c:v>5775.8200000000024</c:v>
                </c:pt>
                <c:pt idx="794">
                  <c:v>5775.84</c:v>
                </c:pt>
                <c:pt idx="795">
                  <c:v>5775.8600000000024</c:v>
                </c:pt>
                <c:pt idx="796">
                  <c:v>5775.88</c:v>
                </c:pt>
                <c:pt idx="797">
                  <c:v>5775.9</c:v>
                </c:pt>
                <c:pt idx="798">
                  <c:v>5775.92</c:v>
                </c:pt>
                <c:pt idx="799">
                  <c:v>5775.94</c:v>
                </c:pt>
                <c:pt idx="800">
                  <c:v>5775.96</c:v>
                </c:pt>
                <c:pt idx="801">
                  <c:v>5775.98</c:v>
                </c:pt>
                <c:pt idx="802">
                  <c:v>5776</c:v>
                </c:pt>
                <c:pt idx="803">
                  <c:v>5776.02</c:v>
                </c:pt>
                <c:pt idx="804">
                  <c:v>5776.04</c:v>
                </c:pt>
                <c:pt idx="805">
                  <c:v>5776.06</c:v>
                </c:pt>
                <c:pt idx="806">
                  <c:v>5776.08</c:v>
                </c:pt>
                <c:pt idx="807">
                  <c:v>5776.1</c:v>
                </c:pt>
                <c:pt idx="808">
                  <c:v>5776.1200000000035</c:v>
                </c:pt>
                <c:pt idx="809">
                  <c:v>5776.14</c:v>
                </c:pt>
                <c:pt idx="810">
                  <c:v>5776.1600000000035</c:v>
                </c:pt>
                <c:pt idx="811">
                  <c:v>5776.18</c:v>
                </c:pt>
                <c:pt idx="812">
                  <c:v>5776.2</c:v>
                </c:pt>
                <c:pt idx="813">
                  <c:v>5776.22</c:v>
                </c:pt>
                <c:pt idx="814">
                  <c:v>5776.24</c:v>
                </c:pt>
                <c:pt idx="815">
                  <c:v>5776.26</c:v>
                </c:pt>
                <c:pt idx="816">
                  <c:v>5776.28</c:v>
                </c:pt>
                <c:pt idx="817">
                  <c:v>5776.3</c:v>
                </c:pt>
                <c:pt idx="818">
                  <c:v>5776.3200000000024</c:v>
                </c:pt>
                <c:pt idx="819">
                  <c:v>5776.34</c:v>
                </c:pt>
                <c:pt idx="820">
                  <c:v>5776.3600000000024</c:v>
                </c:pt>
                <c:pt idx="821">
                  <c:v>5776.38</c:v>
                </c:pt>
                <c:pt idx="822">
                  <c:v>5776.4</c:v>
                </c:pt>
                <c:pt idx="823">
                  <c:v>5776.42</c:v>
                </c:pt>
                <c:pt idx="824">
                  <c:v>5776.44</c:v>
                </c:pt>
                <c:pt idx="825">
                  <c:v>5776.46</c:v>
                </c:pt>
                <c:pt idx="826">
                  <c:v>5776.48</c:v>
                </c:pt>
                <c:pt idx="827">
                  <c:v>5776.5</c:v>
                </c:pt>
                <c:pt idx="828">
                  <c:v>5776.52</c:v>
                </c:pt>
                <c:pt idx="829">
                  <c:v>5776.54</c:v>
                </c:pt>
                <c:pt idx="830">
                  <c:v>5776.56</c:v>
                </c:pt>
                <c:pt idx="831">
                  <c:v>5776.58</c:v>
                </c:pt>
                <c:pt idx="832">
                  <c:v>5776.6</c:v>
                </c:pt>
                <c:pt idx="833">
                  <c:v>5776.6200000000035</c:v>
                </c:pt>
                <c:pt idx="834">
                  <c:v>5776.64</c:v>
                </c:pt>
                <c:pt idx="835">
                  <c:v>5776.6600000000035</c:v>
                </c:pt>
                <c:pt idx="836">
                  <c:v>5776.68</c:v>
                </c:pt>
                <c:pt idx="837">
                  <c:v>5776.7</c:v>
                </c:pt>
                <c:pt idx="838">
                  <c:v>5776.72</c:v>
                </c:pt>
                <c:pt idx="839">
                  <c:v>5776.74</c:v>
                </c:pt>
                <c:pt idx="840">
                  <c:v>5776.76</c:v>
                </c:pt>
                <c:pt idx="841">
                  <c:v>5776.78</c:v>
                </c:pt>
                <c:pt idx="842">
                  <c:v>5776.8</c:v>
                </c:pt>
                <c:pt idx="843">
                  <c:v>5776.8200000000024</c:v>
                </c:pt>
                <c:pt idx="844">
                  <c:v>5776.84</c:v>
                </c:pt>
                <c:pt idx="845">
                  <c:v>5776.8600000000024</c:v>
                </c:pt>
                <c:pt idx="846">
                  <c:v>5776.88</c:v>
                </c:pt>
                <c:pt idx="847">
                  <c:v>5776.9</c:v>
                </c:pt>
                <c:pt idx="848">
                  <c:v>5776.92</c:v>
                </c:pt>
                <c:pt idx="849">
                  <c:v>5776.94</c:v>
                </c:pt>
                <c:pt idx="850">
                  <c:v>5776.96</c:v>
                </c:pt>
                <c:pt idx="851">
                  <c:v>5776.98</c:v>
                </c:pt>
                <c:pt idx="852">
                  <c:v>5777</c:v>
                </c:pt>
                <c:pt idx="853">
                  <c:v>5777.02</c:v>
                </c:pt>
                <c:pt idx="854">
                  <c:v>5777.04</c:v>
                </c:pt>
                <c:pt idx="855">
                  <c:v>5777.06</c:v>
                </c:pt>
                <c:pt idx="856">
                  <c:v>5777.08</c:v>
                </c:pt>
                <c:pt idx="857">
                  <c:v>5777.1</c:v>
                </c:pt>
                <c:pt idx="858">
                  <c:v>5777.1200000000035</c:v>
                </c:pt>
                <c:pt idx="859">
                  <c:v>5777.14</c:v>
                </c:pt>
                <c:pt idx="860">
                  <c:v>5777.1600000000035</c:v>
                </c:pt>
                <c:pt idx="861">
                  <c:v>5777.18</c:v>
                </c:pt>
                <c:pt idx="862">
                  <c:v>5777.2</c:v>
                </c:pt>
                <c:pt idx="863">
                  <c:v>5777.22</c:v>
                </c:pt>
                <c:pt idx="864">
                  <c:v>5777.24</c:v>
                </c:pt>
                <c:pt idx="865">
                  <c:v>5777.26</c:v>
                </c:pt>
                <c:pt idx="866">
                  <c:v>5777.28</c:v>
                </c:pt>
                <c:pt idx="867">
                  <c:v>5777.3</c:v>
                </c:pt>
                <c:pt idx="868">
                  <c:v>5777.3200000000024</c:v>
                </c:pt>
                <c:pt idx="869">
                  <c:v>5777.34</c:v>
                </c:pt>
                <c:pt idx="870">
                  <c:v>5777.3600000000024</c:v>
                </c:pt>
                <c:pt idx="871">
                  <c:v>5777.38</c:v>
                </c:pt>
                <c:pt idx="872">
                  <c:v>5777.4</c:v>
                </c:pt>
                <c:pt idx="873">
                  <c:v>5777.42</c:v>
                </c:pt>
                <c:pt idx="874">
                  <c:v>5777.44</c:v>
                </c:pt>
                <c:pt idx="875">
                  <c:v>5777.46</c:v>
                </c:pt>
                <c:pt idx="876">
                  <c:v>5777.48</c:v>
                </c:pt>
                <c:pt idx="877">
                  <c:v>5777.5</c:v>
                </c:pt>
                <c:pt idx="878">
                  <c:v>5777.52</c:v>
                </c:pt>
                <c:pt idx="879">
                  <c:v>5777.54</c:v>
                </c:pt>
                <c:pt idx="880">
                  <c:v>5777.56</c:v>
                </c:pt>
                <c:pt idx="881">
                  <c:v>5777.58</c:v>
                </c:pt>
                <c:pt idx="882">
                  <c:v>5777.6</c:v>
                </c:pt>
                <c:pt idx="883">
                  <c:v>5777.6200000000035</c:v>
                </c:pt>
                <c:pt idx="884">
                  <c:v>5777.64</c:v>
                </c:pt>
                <c:pt idx="885">
                  <c:v>5777.6600000000035</c:v>
                </c:pt>
                <c:pt idx="886">
                  <c:v>5777.68</c:v>
                </c:pt>
                <c:pt idx="887">
                  <c:v>5777.7</c:v>
                </c:pt>
                <c:pt idx="888">
                  <c:v>5777.72</c:v>
                </c:pt>
                <c:pt idx="889">
                  <c:v>5777.74</c:v>
                </c:pt>
                <c:pt idx="890">
                  <c:v>5777.76</c:v>
                </c:pt>
                <c:pt idx="891">
                  <c:v>5777.78</c:v>
                </c:pt>
                <c:pt idx="892">
                  <c:v>5777.8</c:v>
                </c:pt>
                <c:pt idx="893">
                  <c:v>5777.8200000000024</c:v>
                </c:pt>
                <c:pt idx="894">
                  <c:v>5777.84</c:v>
                </c:pt>
                <c:pt idx="895">
                  <c:v>5777.8600000000024</c:v>
                </c:pt>
                <c:pt idx="896">
                  <c:v>5777.88</c:v>
                </c:pt>
                <c:pt idx="897">
                  <c:v>5777.9</c:v>
                </c:pt>
                <c:pt idx="898">
                  <c:v>5777.92</c:v>
                </c:pt>
                <c:pt idx="899">
                  <c:v>5777.94</c:v>
                </c:pt>
                <c:pt idx="900">
                  <c:v>5777.96</c:v>
                </c:pt>
                <c:pt idx="901">
                  <c:v>5777.98</c:v>
                </c:pt>
                <c:pt idx="902">
                  <c:v>5778</c:v>
                </c:pt>
                <c:pt idx="903">
                  <c:v>5778.02</c:v>
                </c:pt>
                <c:pt idx="904">
                  <c:v>5778.04</c:v>
                </c:pt>
                <c:pt idx="905">
                  <c:v>5778.06</c:v>
                </c:pt>
                <c:pt idx="906">
                  <c:v>5778.08</c:v>
                </c:pt>
                <c:pt idx="907">
                  <c:v>5778.1</c:v>
                </c:pt>
                <c:pt idx="908">
                  <c:v>5778.1200000000035</c:v>
                </c:pt>
                <c:pt idx="909">
                  <c:v>5778.14</c:v>
                </c:pt>
                <c:pt idx="910">
                  <c:v>5778.1600000000035</c:v>
                </c:pt>
                <c:pt idx="911">
                  <c:v>5778.18</c:v>
                </c:pt>
                <c:pt idx="912">
                  <c:v>5778.2</c:v>
                </c:pt>
                <c:pt idx="913">
                  <c:v>5778.22</c:v>
                </c:pt>
                <c:pt idx="914">
                  <c:v>5778.24</c:v>
                </c:pt>
                <c:pt idx="915">
                  <c:v>5778.26</c:v>
                </c:pt>
                <c:pt idx="916">
                  <c:v>5778.28</c:v>
                </c:pt>
                <c:pt idx="917">
                  <c:v>5778.3</c:v>
                </c:pt>
                <c:pt idx="918">
                  <c:v>5778.3200000000024</c:v>
                </c:pt>
                <c:pt idx="919">
                  <c:v>5778.34</c:v>
                </c:pt>
                <c:pt idx="920">
                  <c:v>5778.3600000000024</c:v>
                </c:pt>
                <c:pt idx="921">
                  <c:v>5778.38</c:v>
                </c:pt>
                <c:pt idx="922">
                  <c:v>5778.4</c:v>
                </c:pt>
                <c:pt idx="923">
                  <c:v>5778.42</c:v>
                </c:pt>
                <c:pt idx="924">
                  <c:v>5778.44</c:v>
                </c:pt>
                <c:pt idx="925">
                  <c:v>5778.46</c:v>
                </c:pt>
                <c:pt idx="926">
                  <c:v>5778.48</c:v>
                </c:pt>
                <c:pt idx="927">
                  <c:v>5778.5</c:v>
                </c:pt>
                <c:pt idx="928">
                  <c:v>5778.52</c:v>
                </c:pt>
                <c:pt idx="929">
                  <c:v>5778.54</c:v>
                </c:pt>
                <c:pt idx="930">
                  <c:v>5778.56</c:v>
                </c:pt>
                <c:pt idx="931">
                  <c:v>5778.58</c:v>
                </c:pt>
                <c:pt idx="932">
                  <c:v>5778.6</c:v>
                </c:pt>
                <c:pt idx="933">
                  <c:v>5778.6200000000035</c:v>
                </c:pt>
                <c:pt idx="934">
                  <c:v>5778.64</c:v>
                </c:pt>
                <c:pt idx="935">
                  <c:v>5778.6600000000035</c:v>
                </c:pt>
                <c:pt idx="936">
                  <c:v>5778.68</c:v>
                </c:pt>
                <c:pt idx="937">
                  <c:v>5778.7</c:v>
                </c:pt>
                <c:pt idx="938">
                  <c:v>5778.72</c:v>
                </c:pt>
                <c:pt idx="939">
                  <c:v>5778.74</c:v>
                </c:pt>
                <c:pt idx="940">
                  <c:v>5778.76</c:v>
                </c:pt>
                <c:pt idx="941">
                  <c:v>5778.78</c:v>
                </c:pt>
                <c:pt idx="942">
                  <c:v>5778.8</c:v>
                </c:pt>
                <c:pt idx="943">
                  <c:v>5778.8200000000024</c:v>
                </c:pt>
                <c:pt idx="944">
                  <c:v>5778.84</c:v>
                </c:pt>
                <c:pt idx="945">
                  <c:v>5778.8600000000024</c:v>
                </c:pt>
                <c:pt idx="946">
                  <c:v>5778.88</c:v>
                </c:pt>
                <c:pt idx="947">
                  <c:v>5778.9</c:v>
                </c:pt>
                <c:pt idx="948">
                  <c:v>5778.92</c:v>
                </c:pt>
                <c:pt idx="949">
                  <c:v>5778.94</c:v>
                </c:pt>
                <c:pt idx="950">
                  <c:v>5778.96</c:v>
                </c:pt>
                <c:pt idx="951">
                  <c:v>5778.98</c:v>
                </c:pt>
                <c:pt idx="952">
                  <c:v>5779</c:v>
                </c:pt>
                <c:pt idx="953">
                  <c:v>5779.02</c:v>
                </c:pt>
                <c:pt idx="954">
                  <c:v>5779.04</c:v>
                </c:pt>
                <c:pt idx="955">
                  <c:v>5779.06</c:v>
                </c:pt>
                <c:pt idx="956">
                  <c:v>5779.08</c:v>
                </c:pt>
                <c:pt idx="957">
                  <c:v>5779.1</c:v>
                </c:pt>
                <c:pt idx="958">
                  <c:v>5779.1200000000035</c:v>
                </c:pt>
                <c:pt idx="959">
                  <c:v>5779.14</c:v>
                </c:pt>
                <c:pt idx="960">
                  <c:v>5779.1600000000035</c:v>
                </c:pt>
                <c:pt idx="961">
                  <c:v>5779.18</c:v>
                </c:pt>
                <c:pt idx="962">
                  <c:v>5779.2</c:v>
                </c:pt>
                <c:pt idx="963">
                  <c:v>5779.22</c:v>
                </c:pt>
                <c:pt idx="964">
                  <c:v>5779.24</c:v>
                </c:pt>
                <c:pt idx="965">
                  <c:v>5779.26</c:v>
                </c:pt>
                <c:pt idx="966">
                  <c:v>5779.28</c:v>
                </c:pt>
                <c:pt idx="967">
                  <c:v>5779.3</c:v>
                </c:pt>
                <c:pt idx="968">
                  <c:v>5779.3200000000024</c:v>
                </c:pt>
                <c:pt idx="969">
                  <c:v>5779.34</c:v>
                </c:pt>
                <c:pt idx="970">
                  <c:v>5779.3600000000024</c:v>
                </c:pt>
                <c:pt idx="971">
                  <c:v>5779.38</c:v>
                </c:pt>
                <c:pt idx="972">
                  <c:v>5779.4</c:v>
                </c:pt>
                <c:pt idx="973">
                  <c:v>5779.42</c:v>
                </c:pt>
                <c:pt idx="974">
                  <c:v>5779.44</c:v>
                </c:pt>
                <c:pt idx="975">
                  <c:v>5779.46</c:v>
                </c:pt>
                <c:pt idx="976">
                  <c:v>5779.48</c:v>
                </c:pt>
                <c:pt idx="977">
                  <c:v>5779.5</c:v>
                </c:pt>
                <c:pt idx="978">
                  <c:v>5779.52</c:v>
                </c:pt>
                <c:pt idx="979">
                  <c:v>5779.54</c:v>
                </c:pt>
                <c:pt idx="980">
                  <c:v>5779.56</c:v>
                </c:pt>
                <c:pt idx="981">
                  <c:v>5779.58</c:v>
                </c:pt>
                <c:pt idx="982">
                  <c:v>5779.6</c:v>
                </c:pt>
                <c:pt idx="983">
                  <c:v>5779.6200000000035</c:v>
                </c:pt>
                <c:pt idx="984">
                  <c:v>5779.64</c:v>
                </c:pt>
                <c:pt idx="985">
                  <c:v>5779.6600000000035</c:v>
                </c:pt>
                <c:pt idx="986">
                  <c:v>5779.68</c:v>
                </c:pt>
                <c:pt idx="987">
                  <c:v>5779.7</c:v>
                </c:pt>
                <c:pt idx="988">
                  <c:v>5779.72</c:v>
                </c:pt>
                <c:pt idx="989">
                  <c:v>5779.74</c:v>
                </c:pt>
                <c:pt idx="990">
                  <c:v>5779.76</c:v>
                </c:pt>
                <c:pt idx="991">
                  <c:v>5779.78</c:v>
                </c:pt>
                <c:pt idx="992">
                  <c:v>5779.8</c:v>
                </c:pt>
                <c:pt idx="993">
                  <c:v>5779.8200000000024</c:v>
                </c:pt>
                <c:pt idx="994">
                  <c:v>5779.84</c:v>
                </c:pt>
                <c:pt idx="995">
                  <c:v>5779.8600000000024</c:v>
                </c:pt>
                <c:pt idx="996">
                  <c:v>5779.88</c:v>
                </c:pt>
                <c:pt idx="997">
                  <c:v>5779.9</c:v>
                </c:pt>
                <c:pt idx="998">
                  <c:v>5779.92</c:v>
                </c:pt>
                <c:pt idx="999">
                  <c:v>5779.94</c:v>
                </c:pt>
                <c:pt idx="1000">
                  <c:v>5779.96</c:v>
                </c:pt>
                <c:pt idx="1001">
                  <c:v>5779.98</c:v>
                </c:pt>
                <c:pt idx="1002">
                  <c:v>5780</c:v>
                </c:pt>
                <c:pt idx="1003">
                  <c:v>5780.02</c:v>
                </c:pt>
                <c:pt idx="1004">
                  <c:v>5780.04</c:v>
                </c:pt>
                <c:pt idx="1005">
                  <c:v>5780.06</c:v>
                </c:pt>
                <c:pt idx="1006">
                  <c:v>5780.08</c:v>
                </c:pt>
                <c:pt idx="1007">
                  <c:v>5780.1</c:v>
                </c:pt>
                <c:pt idx="1008">
                  <c:v>5780.1200000000035</c:v>
                </c:pt>
                <c:pt idx="1009">
                  <c:v>5780.14</c:v>
                </c:pt>
                <c:pt idx="1010">
                  <c:v>5780.1600000000035</c:v>
                </c:pt>
                <c:pt idx="1011">
                  <c:v>5780.18</c:v>
                </c:pt>
                <c:pt idx="1012">
                  <c:v>5780.2</c:v>
                </c:pt>
                <c:pt idx="1013">
                  <c:v>5780.22</c:v>
                </c:pt>
                <c:pt idx="1014">
                  <c:v>5780.24</c:v>
                </c:pt>
                <c:pt idx="1015">
                  <c:v>5780.26</c:v>
                </c:pt>
                <c:pt idx="1016">
                  <c:v>5780.28</c:v>
                </c:pt>
                <c:pt idx="1017">
                  <c:v>5780.3</c:v>
                </c:pt>
                <c:pt idx="1018">
                  <c:v>5780.3200000000024</c:v>
                </c:pt>
                <c:pt idx="1019">
                  <c:v>5780.34</c:v>
                </c:pt>
                <c:pt idx="1020">
                  <c:v>5780.3600000000024</c:v>
                </c:pt>
                <c:pt idx="1021">
                  <c:v>5780.38</c:v>
                </c:pt>
                <c:pt idx="1022">
                  <c:v>5780.4</c:v>
                </c:pt>
                <c:pt idx="1023">
                  <c:v>5780.42</c:v>
                </c:pt>
                <c:pt idx="1024">
                  <c:v>5780.44</c:v>
                </c:pt>
                <c:pt idx="1025">
                  <c:v>5780.46</c:v>
                </c:pt>
                <c:pt idx="1026">
                  <c:v>5780.48</c:v>
                </c:pt>
                <c:pt idx="1027">
                  <c:v>5780.5</c:v>
                </c:pt>
                <c:pt idx="1028">
                  <c:v>5780.52</c:v>
                </c:pt>
                <c:pt idx="1029">
                  <c:v>5780.54</c:v>
                </c:pt>
                <c:pt idx="1030">
                  <c:v>5780.56</c:v>
                </c:pt>
                <c:pt idx="1031">
                  <c:v>5780.58</c:v>
                </c:pt>
                <c:pt idx="1032">
                  <c:v>5780.6</c:v>
                </c:pt>
                <c:pt idx="1033">
                  <c:v>5780.6200000000035</c:v>
                </c:pt>
                <c:pt idx="1034">
                  <c:v>5780.64</c:v>
                </c:pt>
                <c:pt idx="1035">
                  <c:v>5780.6600000000035</c:v>
                </c:pt>
                <c:pt idx="1036">
                  <c:v>5780.68</c:v>
                </c:pt>
                <c:pt idx="1037">
                  <c:v>5780.7</c:v>
                </c:pt>
                <c:pt idx="1038">
                  <c:v>5780.72</c:v>
                </c:pt>
                <c:pt idx="1039">
                  <c:v>5780.74</c:v>
                </c:pt>
                <c:pt idx="1040">
                  <c:v>5780.76</c:v>
                </c:pt>
                <c:pt idx="1041">
                  <c:v>5780.78</c:v>
                </c:pt>
                <c:pt idx="1042">
                  <c:v>5780.8</c:v>
                </c:pt>
                <c:pt idx="1043">
                  <c:v>5780.8200000000024</c:v>
                </c:pt>
                <c:pt idx="1044">
                  <c:v>5780.84</c:v>
                </c:pt>
                <c:pt idx="1045">
                  <c:v>5780.8600000000024</c:v>
                </c:pt>
                <c:pt idx="1046">
                  <c:v>5780.88</c:v>
                </c:pt>
                <c:pt idx="1047">
                  <c:v>5780.9</c:v>
                </c:pt>
                <c:pt idx="1048">
                  <c:v>5780.92</c:v>
                </c:pt>
                <c:pt idx="1049">
                  <c:v>5780.94</c:v>
                </c:pt>
                <c:pt idx="1050">
                  <c:v>5780.96</c:v>
                </c:pt>
                <c:pt idx="1051">
                  <c:v>5780.98</c:v>
                </c:pt>
                <c:pt idx="1052">
                  <c:v>5781</c:v>
                </c:pt>
                <c:pt idx="1053">
                  <c:v>5781.02</c:v>
                </c:pt>
                <c:pt idx="1054">
                  <c:v>5781.04</c:v>
                </c:pt>
                <c:pt idx="1055">
                  <c:v>5781.06</c:v>
                </c:pt>
                <c:pt idx="1056">
                  <c:v>5781.08</c:v>
                </c:pt>
                <c:pt idx="1057">
                  <c:v>5781.1</c:v>
                </c:pt>
                <c:pt idx="1058">
                  <c:v>5781.1200000000035</c:v>
                </c:pt>
                <c:pt idx="1059">
                  <c:v>5781.14</c:v>
                </c:pt>
                <c:pt idx="1060">
                  <c:v>5781.1600000000035</c:v>
                </c:pt>
                <c:pt idx="1061">
                  <c:v>5781.18</c:v>
                </c:pt>
                <c:pt idx="1062">
                  <c:v>5781.2</c:v>
                </c:pt>
                <c:pt idx="1063">
                  <c:v>5781.22</c:v>
                </c:pt>
                <c:pt idx="1064">
                  <c:v>5781.24</c:v>
                </c:pt>
                <c:pt idx="1065">
                  <c:v>5781.26</c:v>
                </c:pt>
                <c:pt idx="1066">
                  <c:v>5781.28</c:v>
                </c:pt>
                <c:pt idx="1067">
                  <c:v>5781.3</c:v>
                </c:pt>
                <c:pt idx="1068">
                  <c:v>5781.3200000000024</c:v>
                </c:pt>
                <c:pt idx="1069">
                  <c:v>5781.34</c:v>
                </c:pt>
                <c:pt idx="1070">
                  <c:v>5781.3600000000024</c:v>
                </c:pt>
                <c:pt idx="1071">
                  <c:v>5781.38</c:v>
                </c:pt>
                <c:pt idx="1072">
                  <c:v>5781.4</c:v>
                </c:pt>
                <c:pt idx="1073">
                  <c:v>5781.42</c:v>
                </c:pt>
                <c:pt idx="1074">
                  <c:v>5781.44</c:v>
                </c:pt>
                <c:pt idx="1075">
                  <c:v>5781.46</c:v>
                </c:pt>
                <c:pt idx="1076">
                  <c:v>5781.48</c:v>
                </c:pt>
                <c:pt idx="1077">
                  <c:v>5781.5</c:v>
                </c:pt>
                <c:pt idx="1078">
                  <c:v>5781.52</c:v>
                </c:pt>
                <c:pt idx="1079">
                  <c:v>5781.54</c:v>
                </c:pt>
                <c:pt idx="1080">
                  <c:v>5781.56</c:v>
                </c:pt>
                <c:pt idx="1081">
                  <c:v>5781.58</c:v>
                </c:pt>
                <c:pt idx="1082">
                  <c:v>5781.6</c:v>
                </c:pt>
                <c:pt idx="1083">
                  <c:v>5781.6200000000035</c:v>
                </c:pt>
                <c:pt idx="1084">
                  <c:v>5781.64</c:v>
                </c:pt>
                <c:pt idx="1085">
                  <c:v>5781.6600000000035</c:v>
                </c:pt>
                <c:pt idx="1086">
                  <c:v>5781.68</c:v>
                </c:pt>
                <c:pt idx="1087">
                  <c:v>5781.7</c:v>
                </c:pt>
                <c:pt idx="1088">
                  <c:v>5781.72</c:v>
                </c:pt>
                <c:pt idx="1089">
                  <c:v>5781.74</c:v>
                </c:pt>
                <c:pt idx="1090">
                  <c:v>5781.76</c:v>
                </c:pt>
                <c:pt idx="1091">
                  <c:v>5781.78</c:v>
                </c:pt>
                <c:pt idx="1092">
                  <c:v>5781.8</c:v>
                </c:pt>
                <c:pt idx="1093">
                  <c:v>5781.8200000000024</c:v>
                </c:pt>
                <c:pt idx="1094">
                  <c:v>5781.84</c:v>
                </c:pt>
                <c:pt idx="1095">
                  <c:v>5781.8600000000024</c:v>
                </c:pt>
                <c:pt idx="1096">
                  <c:v>5781.88</c:v>
                </c:pt>
                <c:pt idx="1097">
                  <c:v>5781.9</c:v>
                </c:pt>
                <c:pt idx="1098">
                  <c:v>5781.92</c:v>
                </c:pt>
                <c:pt idx="1099">
                  <c:v>5781.94</c:v>
                </c:pt>
                <c:pt idx="1100">
                  <c:v>5781.96</c:v>
                </c:pt>
                <c:pt idx="1101">
                  <c:v>5781.98</c:v>
                </c:pt>
                <c:pt idx="1102">
                  <c:v>5782</c:v>
                </c:pt>
                <c:pt idx="1103">
                  <c:v>5782.02</c:v>
                </c:pt>
                <c:pt idx="1104">
                  <c:v>5782.04</c:v>
                </c:pt>
                <c:pt idx="1105">
                  <c:v>5782.06</c:v>
                </c:pt>
                <c:pt idx="1106">
                  <c:v>5782.08</c:v>
                </c:pt>
                <c:pt idx="1107">
                  <c:v>5782.1</c:v>
                </c:pt>
                <c:pt idx="1108">
                  <c:v>5782.1200000000035</c:v>
                </c:pt>
                <c:pt idx="1109">
                  <c:v>5782.14</c:v>
                </c:pt>
                <c:pt idx="1110">
                  <c:v>5782.1600000000035</c:v>
                </c:pt>
                <c:pt idx="1111">
                  <c:v>5782.18</c:v>
                </c:pt>
                <c:pt idx="1112">
                  <c:v>5782.2</c:v>
                </c:pt>
                <c:pt idx="1113">
                  <c:v>5782.22</c:v>
                </c:pt>
                <c:pt idx="1114">
                  <c:v>5782.24</c:v>
                </c:pt>
                <c:pt idx="1115">
                  <c:v>5782.26</c:v>
                </c:pt>
                <c:pt idx="1116">
                  <c:v>5782.28</c:v>
                </c:pt>
                <c:pt idx="1117">
                  <c:v>5782.3</c:v>
                </c:pt>
                <c:pt idx="1118">
                  <c:v>5782.3200000000024</c:v>
                </c:pt>
                <c:pt idx="1119">
                  <c:v>5782.34</c:v>
                </c:pt>
                <c:pt idx="1120">
                  <c:v>5782.3600000000024</c:v>
                </c:pt>
                <c:pt idx="1121">
                  <c:v>5782.38</c:v>
                </c:pt>
                <c:pt idx="1122">
                  <c:v>5782.4</c:v>
                </c:pt>
                <c:pt idx="1123">
                  <c:v>5782.42</c:v>
                </c:pt>
                <c:pt idx="1124">
                  <c:v>5782.44</c:v>
                </c:pt>
                <c:pt idx="1125">
                  <c:v>5782.46</c:v>
                </c:pt>
                <c:pt idx="1126">
                  <c:v>5782.48</c:v>
                </c:pt>
                <c:pt idx="1127">
                  <c:v>5782.5</c:v>
                </c:pt>
                <c:pt idx="1128">
                  <c:v>5782.52</c:v>
                </c:pt>
                <c:pt idx="1129">
                  <c:v>5782.54</c:v>
                </c:pt>
                <c:pt idx="1130">
                  <c:v>5782.56</c:v>
                </c:pt>
                <c:pt idx="1131">
                  <c:v>5782.58</c:v>
                </c:pt>
                <c:pt idx="1132">
                  <c:v>5782.6</c:v>
                </c:pt>
                <c:pt idx="1133">
                  <c:v>5782.6200000000035</c:v>
                </c:pt>
                <c:pt idx="1134">
                  <c:v>5782.64</c:v>
                </c:pt>
                <c:pt idx="1135">
                  <c:v>5782.6600000000035</c:v>
                </c:pt>
                <c:pt idx="1136">
                  <c:v>5782.68</c:v>
                </c:pt>
                <c:pt idx="1137">
                  <c:v>5782.7</c:v>
                </c:pt>
                <c:pt idx="1138">
                  <c:v>5782.72</c:v>
                </c:pt>
                <c:pt idx="1139">
                  <c:v>5782.74</c:v>
                </c:pt>
                <c:pt idx="1140">
                  <c:v>5782.76</c:v>
                </c:pt>
                <c:pt idx="1141">
                  <c:v>5782.78</c:v>
                </c:pt>
                <c:pt idx="1142">
                  <c:v>5782.8</c:v>
                </c:pt>
                <c:pt idx="1143">
                  <c:v>5782.8200000000024</c:v>
                </c:pt>
                <c:pt idx="1144">
                  <c:v>5782.84</c:v>
                </c:pt>
                <c:pt idx="1145">
                  <c:v>5782.8600000000024</c:v>
                </c:pt>
                <c:pt idx="1146">
                  <c:v>5782.88</c:v>
                </c:pt>
                <c:pt idx="1147">
                  <c:v>5782.9</c:v>
                </c:pt>
                <c:pt idx="1148">
                  <c:v>5782.92</c:v>
                </c:pt>
                <c:pt idx="1149">
                  <c:v>5782.94</c:v>
                </c:pt>
                <c:pt idx="1150">
                  <c:v>5782.96</c:v>
                </c:pt>
                <c:pt idx="1151">
                  <c:v>5782.98</c:v>
                </c:pt>
                <c:pt idx="1152">
                  <c:v>5783</c:v>
                </c:pt>
                <c:pt idx="1153">
                  <c:v>5783.02</c:v>
                </c:pt>
                <c:pt idx="1154">
                  <c:v>5783.04</c:v>
                </c:pt>
                <c:pt idx="1155">
                  <c:v>5783.06</c:v>
                </c:pt>
                <c:pt idx="1156">
                  <c:v>5783.08</c:v>
                </c:pt>
                <c:pt idx="1157">
                  <c:v>5783.1</c:v>
                </c:pt>
                <c:pt idx="1158">
                  <c:v>5783.1200000000035</c:v>
                </c:pt>
                <c:pt idx="1159">
                  <c:v>5783.14</c:v>
                </c:pt>
                <c:pt idx="1160">
                  <c:v>5783.1600000000035</c:v>
                </c:pt>
                <c:pt idx="1161">
                  <c:v>5783.18</c:v>
                </c:pt>
                <c:pt idx="1162">
                  <c:v>5783.2</c:v>
                </c:pt>
                <c:pt idx="1163">
                  <c:v>5783.22</c:v>
                </c:pt>
                <c:pt idx="1164">
                  <c:v>5783.24</c:v>
                </c:pt>
                <c:pt idx="1165">
                  <c:v>5783.26</c:v>
                </c:pt>
                <c:pt idx="1166">
                  <c:v>5783.28</c:v>
                </c:pt>
                <c:pt idx="1167">
                  <c:v>5783.3</c:v>
                </c:pt>
                <c:pt idx="1168">
                  <c:v>5783.3200000000024</c:v>
                </c:pt>
                <c:pt idx="1169">
                  <c:v>5783.34</c:v>
                </c:pt>
                <c:pt idx="1170">
                  <c:v>5783.3600000000024</c:v>
                </c:pt>
                <c:pt idx="1171">
                  <c:v>5783.38</c:v>
                </c:pt>
                <c:pt idx="1172">
                  <c:v>5783.4</c:v>
                </c:pt>
                <c:pt idx="1173">
                  <c:v>5783.42</c:v>
                </c:pt>
                <c:pt idx="1174">
                  <c:v>5783.44</c:v>
                </c:pt>
                <c:pt idx="1175">
                  <c:v>5783.46</c:v>
                </c:pt>
                <c:pt idx="1176">
                  <c:v>5783.48</c:v>
                </c:pt>
                <c:pt idx="1177">
                  <c:v>5783.5</c:v>
                </c:pt>
                <c:pt idx="1178">
                  <c:v>5783.52</c:v>
                </c:pt>
                <c:pt idx="1179">
                  <c:v>5783.54</c:v>
                </c:pt>
                <c:pt idx="1180">
                  <c:v>5783.56</c:v>
                </c:pt>
                <c:pt idx="1181">
                  <c:v>5783.58</c:v>
                </c:pt>
                <c:pt idx="1182">
                  <c:v>5783.6</c:v>
                </c:pt>
                <c:pt idx="1183">
                  <c:v>5783.6200000000035</c:v>
                </c:pt>
                <c:pt idx="1184">
                  <c:v>5783.64</c:v>
                </c:pt>
                <c:pt idx="1185">
                  <c:v>5783.6600000000035</c:v>
                </c:pt>
                <c:pt idx="1186">
                  <c:v>5783.68</c:v>
                </c:pt>
                <c:pt idx="1187">
                  <c:v>5783.7</c:v>
                </c:pt>
                <c:pt idx="1188">
                  <c:v>5783.72</c:v>
                </c:pt>
                <c:pt idx="1189">
                  <c:v>5783.74</c:v>
                </c:pt>
                <c:pt idx="1190">
                  <c:v>5783.76</c:v>
                </c:pt>
                <c:pt idx="1191">
                  <c:v>5783.78</c:v>
                </c:pt>
                <c:pt idx="1192">
                  <c:v>5783.8</c:v>
                </c:pt>
                <c:pt idx="1193">
                  <c:v>5783.8200000000024</c:v>
                </c:pt>
                <c:pt idx="1194">
                  <c:v>5783.84</c:v>
                </c:pt>
                <c:pt idx="1195">
                  <c:v>5783.8600000000024</c:v>
                </c:pt>
                <c:pt idx="1196">
                  <c:v>5783.88</c:v>
                </c:pt>
                <c:pt idx="1197">
                  <c:v>5783.9</c:v>
                </c:pt>
                <c:pt idx="1198">
                  <c:v>5783.92</c:v>
                </c:pt>
                <c:pt idx="1199">
                  <c:v>5783.94</c:v>
                </c:pt>
                <c:pt idx="1200">
                  <c:v>5783.96</c:v>
                </c:pt>
                <c:pt idx="1201">
                  <c:v>5783.98</c:v>
                </c:pt>
                <c:pt idx="1202">
                  <c:v>5784</c:v>
                </c:pt>
                <c:pt idx="1203">
                  <c:v>5784.02</c:v>
                </c:pt>
                <c:pt idx="1204">
                  <c:v>5784.04</c:v>
                </c:pt>
                <c:pt idx="1205">
                  <c:v>5784.06</c:v>
                </c:pt>
                <c:pt idx="1206">
                  <c:v>5784.08</c:v>
                </c:pt>
                <c:pt idx="1207">
                  <c:v>5784.1</c:v>
                </c:pt>
                <c:pt idx="1208">
                  <c:v>5784.1200000000035</c:v>
                </c:pt>
                <c:pt idx="1209">
                  <c:v>5784.14</c:v>
                </c:pt>
                <c:pt idx="1210">
                  <c:v>5784.1600000000035</c:v>
                </c:pt>
                <c:pt idx="1211">
                  <c:v>5784.18</c:v>
                </c:pt>
                <c:pt idx="1212">
                  <c:v>5784.2</c:v>
                </c:pt>
                <c:pt idx="1213">
                  <c:v>5784.22</c:v>
                </c:pt>
                <c:pt idx="1214">
                  <c:v>5784.24</c:v>
                </c:pt>
                <c:pt idx="1215">
                  <c:v>5784.26</c:v>
                </c:pt>
                <c:pt idx="1216">
                  <c:v>5784.28</c:v>
                </c:pt>
                <c:pt idx="1217">
                  <c:v>5784.3</c:v>
                </c:pt>
                <c:pt idx="1218">
                  <c:v>5784.3200000000024</c:v>
                </c:pt>
                <c:pt idx="1219">
                  <c:v>5784.34</c:v>
                </c:pt>
                <c:pt idx="1220">
                  <c:v>5784.3600000000024</c:v>
                </c:pt>
                <c:pt idx="1221">
                  <c:v>5784.38</c:v>
                </c:pt>
                <c:pt idx="1222">
                  <c:v>5784.4</c:v>
                </c:pt>
                <c:pt idx="1223">
                  <c:v>5784.42</c:v>
                </c:pt>
                <c:pt idx="1224">
                  <c:v>5784.44</c:v>
                </c:pt>
                <c:pt idx="1225">
                  <c:v>5784.46</c:v>
                </c:pt>
                <c:pt idx="1226">
                  <c:v>5784.48</c:v>
                </c:pt>
                <c:pt idx="1227">
                  <c:v>5784.5</c:v>
                </c:pt>
                <c:pt idx="1228">
                  <c:v>5784.52</c:v>
                </c:pt>
                <c:pt idx="1229">
                  <c:v>5784.54</c:v>
                </c:pt>
                <c:pt idx="1230">
                  <c:v>5784.56</c:v>
                </c:pt>
                <c:pt idx="1231">
                  <c:v>5784.58</c:v>
                </c:pt>
                <c:pt idx="1232">
                  <c:v>5784.6</c:v>
                </c:pt>
                <c:pt idx="1233">
                  <c:v>5784.6200000000035</c:v>
                </c:pt>
                <c:pt idx="1234">
                  <c:v>5784.64</c:v>
                </c:pt>
                <c:pt idx="1235">
                  <c:v>5784.6600000000035</c:v>
                </c:pt>
                <c:pt idx="1236">
                  <c:v>5784.68</c:v>
                </c:pt>
                <c:pt idx="1237">
                  <c:v>5784.7</c:v>
                </c:pt>
                <c:pt idx="1238">
                  <c:v>5784.72</c:v>
                </c:pt>
                <c:pt idx="1239">
                  <c:v>5784.74</c:v>
                </c:pt>
                <c:pt idx="1240">
                  <c:v>5784.76</c:v>
                </c:pt>
                <c:pt idx="1241">
                  <c:v>5784.78</c:v>
                </c:pt>
                <c:pt idx="1242">
                  <c:v>5784.8</c:v>
                </c:pt>
                <c:pt idx="1243">
                  <c:v>5784.8200000000024</c:v>
                </c:pt>
                <c:pt idx="1244">
                  <c:v>5784.84</c:v>
                </c:pt>
                <c:pt idx="1245">
                  <c:v>5784.8600000000024</c:v>
                </c:pt>
                <c:pt idx="1246">
                  <c:v>5784.88</c:v>
                </c:pt>
                <c:pt idx="1247">
                  <c:v>5784.9</c:v>
                </c:pt>
                <c:pt idx="1248">
                  <c:v>5784.92</c:v>
                </c:pt>
                <c:pt idx="1249">
                  <c:v>5784.94</c:v>
                </c:pt>
                <c:pt idx="1250">
                  <c:v>5784.96</c:v>
                </c:pt>
                <c:pt idx="1251">
                  <c:v>5784.98</c:v>
                </c:pt>
                <c:pt idx="1252">
                  <c:v>5785</c:v>
                </c:pt>
                <c:pt idx="1253">
                  <c:v>5785.02</c:v>
                </c:pt>
                <c:pt idx="1254">
                  <c:v>5785.04</c:v>
                </c:pt>
                <c:pt idx="1255">
                  <c:v>5785.06</c:v>
                </c:pt>
                <c:pt idx="1256">
                  <c:v>5785.08</c:v>
                </c:pt>
                <c:pt idx="1257">
                  <c:v>5785.1</c:v>
                </c:pt>
                <c:pt idx="1258">
                  <c:v>5785.1200000000035</c:v>
                </c:pt>
                <c:pt idx="1259">
                  <c:v>5785.14</c:v>
                </c:pt>
                <c:pt idx="1260">
                  <c:v>5785.1600000000035</c:v>
                </c:pt>
                <c:pt idx="1261">
                  <c:v>5785.18</c:v>
                </c:pt>
                <c:pt idx="1262">
                  <c:v>5785.2</c:v>
                </c:pt>
                <c:pt idx="1263">
                  <c:v>5785.22</c:v>
                </c:pt>
                <c:pt idx="1264">
                  <c:v>5785.24</c:v>
                </c:pt>
                <c:pt idx="1265">
                  <c:v>5785.26</c:v>
                </c:pt>
                <c:pt idx="1266">
                  <c:v>5785.28</c:v>
                </c:pt>
                <c:pt idx="1267">
                  <c:v>5785.3</c:v>
                </c:pt>
                <c:pt idx="1268">
                  <c:v>5785.3200000000024</c:v>
                </c:pt>
                <c:pt idx="1269">
                  <c:v>5785.34</c:v>
                </c:pt>
                <c:pt idx="1270">
                  <c:v>5785.3600000000024</c:v>
                </c:pt>
                <c:pt idx="1271">
                  <c:v>5785.38</c:v>
                </c:pt>
                <c:pt idx="1272">
                  <c:v>5785.4</c:v>
                </c:pt>
                <c:pt idx="1273">
                  <c:v>5785.42</c:v>
                </c:pt>
                <c:pt idx="1274">
                  <c:v>5785.44</c:v>
                </c:pt>
                <c:pt idx="1275">
                  <c:v>5785.46</c:v>
                </c:pt>
                <c:pt idx="1276">
                  <c:v>5785.48</c:v>
                </c:pt>
                <c:pt idx="1277">
                  <c:v>5785.5</c:v>
                </c:pt>
                <c:pt idx="1278">
                  <c:v>5785.52</c:v>
                </c:pt>
                <c:pt idx="1279">
                  <c:v>5785.54</c:v>
                </c:pt>
                <c:pt idx="1280">
                  <c:v>5785.56</c:v>
                </c:pt>
                <c:pt idx="1281">
                  <c:v>5785.58</c:v>
                </c:pt>
                <c:pt idx="1282">
                  <c:v>5785.6</c:v>
                </c:pt>
                <c:pt idx="1283">
                  <c:v>5785.6200000000035</c:v>
                </c:pt>
                <c:pt idx="1284">
                  <c:v>5785.64</c:v>
                </c:pt>
                <c:pt idx="1285">
                  <c:v>5785.6600000000035</c:v>
                </c:pt>
                <c:pt idx="1286">
                  <c:v>5785.68</c:v>
                </c:pt>
                <c:pt idx="1287">
                  <c:v>5785.7</c:v>
                </c:pt>
                <c:pt idx="1288">
                  <c:v>5785.72</c:v>
                </c:pt>
                <c:pt idx="1289">
                  <c:v>5785.74</c:v>
                </c:pt>
                <c:pt idx="1290">
                  <c:v>5785.76</c:v>
                </c:pt>
                <c:pt idx="1291">
                  <c:v>5785.78</c:v>
                </c:pt>
                <c:pt idx="1292">
                  <c:v>5785.8</c:v>
                </c:pt>
                <c:pt idx="1293">
                  <c:v>5785.8200000000024</c:v>
                </c:pt>
                <c:pt idx="1294">
                  <c:v>5785.84</c:v>
                </c:pt>
                <c:pt idx="1295">
                  <c:v>5785.8600000000024</c:v>
                </c:pt>
                <c:pt idx="1296">
                  <c:v>5785.88</c:v>
                </c:pt>
                <c:pt idx="1297">
                  <c:v>5785.9</c:v>
                </c:pt>
                <c:pt idx="1298">
                  <c:v>5785.92</c:v>
                </c:pt>
                <c:pt idx="1299">
                  <c:v>5785.94</c:v>
                </c:pt>
                <c:pt idx="1300">
                  <c:v>5785.96</c:v>
                </c:pt>
                <c:pt idx="1301">
                  <c:v>5785.98</c:v>
                </c:pt>
                <c:pt idx="1302">
                  <c:v>5786</c:v>
                </c:pt>
                <c:pt idx="1303">
                  <c:v>5786.02</c:v>
                </c:pt>
                <c:pt idx="1304">
                  <c:v>5786.04</c:v>
                </c:pt>
                <c:pt idx="1305">
                  <c:v>5786.06</c:v>
                </c:pt>
                <c:pt idx="1306">
                  <c:v>5786.08</c:v>
                </c:pt>
                <c:pt idx="1307">
                  <c:v>5786.1</c:v>
                </c:pt>
                <c:pt idx="1308">
                  <c:v>5786.1200000000035</c:v>
                </c:pt>
                <c:pt idx="1309">
                  <c:v>5786.14</c:v>
                </c:pt>
                <c:pt idx="1310">
                  <c:v>5786.1600000000035</c:v>
                </c:pt>
                <c:pt idx="1311">
                  <c:v>5786.18</c:v>
                </c:pt>
                <c:pt idx="1312">
                  <c:v>5786.2</c:v>
                </c:pt>
                <c:pt idx="1313">
                  <c:v>5786.22</c:v>
                </c:pt>
                <c:pt idx="1314">
                  <c:v>5786.24</c:v>
                </c:pt>
                <c:pt idx="1315">
                  <c:v>5786.26</c:v>
                </c:pt>
                <c:pt idx="1316">
                  <c:v>5786.28</c:v>
                </c:pt>
                <c:pt idx="1317">
                  <c:v>5786.3</c:v>
                </c:pt>
                <c:pt idx="1318">
                  <c:v>5786.3200000000024</c:v>
                </c:pt>
                <c:pt idx="1319">
                  <c:v>5786.34</c:v>
                </c:pt>
                <c:pt idx="1320">
                  <c:v>5786.3600000000024</c:v>
                </c:pt>
                <c:pt idx="1321">
                  <c:v>5786.38</c:v>
                </c:pt>
                <c:pt idx="1322">
                  <c:v>5786.4</c:v>
                </c:pt>
                <c:pt idx="1323">
                  <c:v>5786.42</c:v>
                </c:pt>
                <c:pt idx="1324">
                  <c:v>5786.44</c:v>
                </c:pt>
                <c:pt idx="1325">
                  <c:v>5786.46</c:v>
                </c:pt>
                <c:pt idx="1326">
                  <c:v>5786.48</c:v>
                </c:pt>
                <c:pt idx="1327">
                  <c:v>5786.5</c:v>
                </c:pt>
                <c:pt idx="1328">
                  <c:v>5786.52</c:v>
                </c:pt>
                <c:pt idx="1329">
                  <c:v>5786.54</c:v>
                </c:pt>
                <c:pt idx="1330">
                  <c:v>5786.56</c:v>
                </c:pt>
                <c:pt idx="1331">
                  <c:v>5786.58</c:v>
                </c:pt>
                <c:pt idx="1332">
                  <c:v>5786.6</c:v>
                </c:pt>
                <c:pt idx="1333">
                  <c:v>5786.6200000000035</c:v>
                </c:pt>
                <c:pt idx="1334">
                  <c:v>5786.64</c:v>
                </c:pt>
                <c:pt idx="1335">
                  <c:v>5786.6600000000035</c:v>
                </c:pt>
                <c:pt idx="1336">
                  <c:v>5786.68</c:v>
                </c:pt>
                <c:pt idx="1337">
                  <c:v>5786.7</c:v>
                </c:pt>
                <c:pt idx="1338">
                  <c:v>5786.72</c:v>
                </c:pt>
                <c:pt idx="1339">
                  <c:v>5786.74</c:v>
                </c:pt>
                <c:pt idx="1340">
                  <c:v>5786.76</c:v>
                </c:pt>
                <c:pt idx="1341">
                  <c:v>5786.78</c:v>
                </c:pt>
                <c:pt idx="1342">
                  <c:v>5786.8</c:v>
                </c:pt>
                <c:pt idx="1343">
                  <c:v>5786.8200000000024</c:v>
                </c:pt>
                <c:pt idx="1344">
                  <c:v>5786.84</c:v>
                </c:pt>
                <c:pt idx="1345">
                  <c:v>5786.8600000000024</c:v>
                </c:pt>
                <c:pt idx="1346">
                  <c:v>5786.88</c:v>
                </c:pt>
                <c:pt idx="1347">
                  <c:v>5786.9</c:v>
                </c:pt>
                <c:pt idx="1348">
                  <c:v>5786.92</c:v>
                </c:pt>
                <c:pt idx="1349">
                  <c:v>5786.94</c:v>
                </c:pt>
                <c:pt idx="1350">
                  <c:v>5786.96</c:v>
                </c:pt>
                <c:pt idx="1351">
                  <c:v>5786.98</c:v>
                </c:pt>
                <c:pt idx="1352">
                  <c:v>5787</c:v>
                </c:pt>
                <c:pt idx="1353">
                  <c:v>5787.02</c:v>
                </c:pt>
                <c:pt idx="1354">
                  <c:v>5787.04</c:v>
                </c:pt>
                <c:pt idx="1355">
                  <c:v>5787.06</c:v>
                </c:pt>
                <c:pt idx="1356">
                  <c:v>5787.08</c:v>
                </c:pt>
                <c:pt idx="1357">
                  <c:v>5787.1</c:v>
                </c:pt>
                <c:pt idx="1358">
                  <c:v>5787.1200000000035</c:v>
                </c:pt>
                <c:pt idx="1359">
                  <c:v>5787.14</c:v>
                </c:pt>
                <c:pt idx="1360">
                  <c:v>5787.1600000000035</c:v>
                </c:pt>
                <c:pt idx="1361">
                  <c:v>5787.18</c:v>
                </c:pt>
                <c:pt idx="1362">
                  <c:v>5787.2</c:v>
                </c:pt>
                <c:pt idx="1363">
                  <c:v>5787.22</c:v>
                </c:pt>
                <c:pt idx="1364">
                  <c:v>5787.24</c:v>
                </c:pt>
                <c:pt idx="1365">
                  <c:v>5787.26</c:v>
                </c:pt>
                <c:pt idx="1366">
                  <c:v>5787.28</c:v>
                </c:pt>
                <c:pt idx="1367">
                  <c:v>5787.3</c:v>
                </c:pt>
                <c:pt idx="1368">
                  <c:v>5787.3200000000024</c:v>
                </c:pt>
                <c:pt idx="1369">
                  <c:v>5787.34</c:v>
                </c:pt>
                <c:pt idx="1370">
                  <c:v>5787.3600000000024</c:v>
                </c:pt>
                <c:pt idx="1371">
                  <c:v>5787.38</c:v>
                </c:pt>
                <c:pt idx="1372">
                  <c:v>5787.4</c:v>
                </c:pt>
                <c:pt idx="1373">
                  <c:v>5787.42</c:v>
                </c:pt>
                <c:pt idx="1374">
                  <c:v>5787.44</c:v>
                </c:pt>
                <c:pt idx="1375">
                  <c:v>5787.46</c:v>
                </c:pt>
                <c:pt idx="1376">
                  <c:v>5787.48</c:v>
                </c:pt>
                <c:pt idx="1377">
                  <c:v>5787.5</c:v>
                </c:pt>
                <c:pt idx="1378">
                  <c:v>5787.52</c:v>
                </c:pt>
                <c:pt idx="1379">
                  <c:v>5787.54</c:v>
                </c:pt>
                <c:pt idx="1380">
                  <c:v>5787.56</c:v>
                </c:pt>
                <c:pt idx="1381">
                  <c:v>5787.58</c:v>
                </c:pt>
                <c:pt idx="1382">
                  <c:v>5787.6</c:v>
                </c:pt>
                <c:pt idx="1383">
                  <c:v>5787.6200000000035</c:v>
                </c:pt>
                <c:pt idx="1384">
                  <c:v>5787.64</c:v>
                </c:pt>
                <c:pt idx="1385">
                  <c:v>5787.6600000000035</c:v>
                </c:pt>
                <c:pt idx="1386">
                  <c:v>5787.68</c:v>
                </c:pt>
                <c:pt idx="1387">
                  <c:v>5787.7</c:v>
                </c:pt>
                <c:pt idx="1388">
                  <c:v>5787.72</c:v>
                </c:pt>
                <c:pt idx="1389">
                  <c:v>5787.74</c:v>
                </c:pt>
                <c:pt idx="1390">
                  <c:v>5787.76</c:v>
                </c:pt>
                <c:pt idx="1391">
                  <c:v>5787.78</c:v>
                </c:pt>
                <c:pt idx="1392">
                  <c:v>5787.8</c:v>
                </c:pt>
                <c:pt idx="1393">
                  <c:v>5787.8200000000024</c:v>
                </c:pt>
                <c:pt idx="1394">
                  <c:v>5787.84</c:v>
                </c:pt>
                <c:pt idx="1395">
                  <c:v>5787.8600000000024</c:v>
                </c:pt>
                <c:pt idx="1396">
                  <c:v>5787.88</c:v>
                </c:pt>
                <c:pt idx="1397">
                  <c:v>5787.9</c:v>
                </c:pt>
                <c:pt idx="1398">
                  <c:v>5787.92</c:v>
                </c:pt>
                <c:pt idx="1399">
                  <c:v>5787.94</c:v>
                </c:pt>
                <c:pt idx="1400">
                  <c:v>5787.96</c:v>
                </c:pt>
                <c:pt idx="1401">
                  <c:v>5787.98</c:v>
                </c:pt>
                <c:pt idx="1402">
                  <c:v>5788</c:v>
                </c:pt>
                <c:pt idx="1403">
                  <c:v>5788.02</c:v>
                </c:pt>
                <c:pt idx="1404">
                  <c:v>5788.04</c:v>
                </c:pt>
                <c:pt idx="1405">
                  <c:v>5788.06</c:v>
                </c:pt>
                <c:pt idx="1406">
                  <c:v>5788.08</c:v>
                </c:pt>
                <c:pt idx="1407">
                  <c:v>5788.1</c:v>
                </c:pt>
                <c:pt idx="1408">
                  <c:v>5788.1200000000035</c:v>
                </c:pt>
                <c:pt idx="1409">
                  <c:v>5788.14</c:v>
                </c:pt>
                <c:pt idx="1410">
                  <c:v>5788.1600000000035</c:v>
                </c:pt>
                <c:pt idx="1411">
                  <c:v>5788.18</c:v>
                </c:pt>
                <c:pt idx="1412">
                  <c:v>5788.2</c:v>
                </c:pt>
                <c:pt idx="1413">
                  <c:v>5788.22</c:v>
                </c:pt>
                <c:pt idx="1414">
                  <c:v>5788.24</c:v>
                </c:pt>
                <c:pt idx="1415">
                  <c:v>5788.26</c:v>
                </c:pt>
                <c:pt idx="1416">
                  <c:v>5788.28</c:v>
                </c:pt>
                <c:pt idx="1417">
                  <c:v>5788.3</c:v>
                </c:pt>
                <c:pt idx="1418">
                  <c:v>5788.3200000000024</c:v>
                </c:pt>
                <c:pt idx="1419">
                  <c:v>5788.34</c:v>
                </c:pt>
                <c:pt idx="1420">
                  <c:v>5788.3600000000024</c:v>
                </c:pt>
                <c:pt idx="1421">
                  <c:v>5788.38</c:v>
                </c:pt>
                <c:pt idx="1422">
                  <c:v>5788.4</c:v>
                </c:pt>
                <c:pt idx="1423">
                  <c:v>5788.42</c:v>
                </c:pt>
                <c:pt idx="1424">
                  <c:v>5788.44</c:v>
                </c:pt>
                <c:pt idx="1425">
                  <c:v>5788.46</c:v>
                </c:pt>
                <c:pt idx="1426">
                  <c:v>5788.48</c:v>
                </c:pt>
                <c:pt idx="1427">
                  <c:v>5788.5</c:v>
                </c:pt>
                <c:pt idx="1428">
                  <c:v>5788.52</c:v>
                </c:pt>
                <c:pt idx="1429">
                  <c:v>5788.54</c:v>
                </c:pt>
                <c:pt idx="1430">
                  <c:v>5788.56</c:v>
                </c:pt>
                <c:pt idx="1431">
                  <c:v>5788.58</c:v>
                </c:pt>
                <c:pt idx="1432">
                  <c:v>5788.6</c:v>
                </c:pt>
                <c:pt idx="1433">
                  <c:v>5788.6200000000035</c:v>
                </c:pt>
                <c:pt idx="1434">
                  <c:v>5788.64</c:v>
                </c:pt>
                <c:pt idx="1435">
                  <c:v>5788.6600000000035</c:v>
                </c:pt>
                <c:pt idx="1436">
                  <c:v>5788.68</c:v>
                </c:pt>
                <c:pt idx="1437">
                  <c:v>5788.7</c:v>
                </c:pt>
                <c:pt idx="1438">
                  <c:v>5788.72</c:v>
                </c:pt>
                <c:pt idx="1439">
                  <c:v>5788.74</c:v>
                </c:pt>
                <c:pt idx="1440">
                  <c:v>5788.76</c:v>
                </c:pt>
                <c:pt idx="1441">
                  <c:v>5788.78</c:v>
                </c:pt>
                <c:pt idx="1442">
                  <c:v>5788.8</c:v>
                </c:pt>
                <c:pt idx="1443">
                  <c:v>5788.8200000000024</c:v>
                </c:pt>
                <c:pt idx="1444">
                  <c:v>5788.84</c:v>
                </c:pt>
                <c:pt idx="1445">
                  <c:v>5788.8600000000024</c:v>
                </c:pt>
                <c:pt idx="1446">
                  <c:v>5788.88</c:v>
                </c:pt>
                <c:pt idx="1447">
                  <c:v>5788.9</c:v>
                </c:pt>
                <c:pt idx="1448">
                  <c:v>5788.92</c:v>
                </c:pt>
                <c:pt idx="1449">
                  <c:v>5788.94</c:v>
                </c:pt>
                <c:pt idx="1450">
                  <c:v>5788.96</c:v>
                </c:pt>
                <c:pt idx="1451">
                  <c:v>5788.98</c:v>
                </c:pt>
                <c:pt idx="1452">
                  <c:v>5789</c:v>
                </c:pt>
                <c:pt idx="1453">
                  <c:v>5789.02</c:v>
                </c:pt>
                <c:pt idx="1454">
                  <c:v>5789.04</c:v>
                </c:pt>
                <c:pt idx="1455">
                  <c:v>5789.06</c:v>
                </c:pt>
                <c:pt idx="1456">
                  <c:v>5789.08</c:v>
                </c:pt>
                <c:pt idx="1457">
                  <c:v>5789.1</c:v>
                </c:pt>
                <c:pt idx="1458">
                  <c:v>5789.1200000000035</c:v>
                </c:pt>
                <c:pt idx="1459">
                  <c:v>5789.14</c:v>
                </c:pt>
                <c:pt idx="1460">
                  <c:v>5789.1600000000035</c:v>
                </c:pt>
                <c:pt idx="1461">
                  <c:v>5789.18</c:v>
                </c:pt>
                <c:pt idx="1462">
                  <c:v>5789.2</c:v>
                </c:pt>
                <c:pt idx="1463">
                  <c:v>5789.22</c:v>
                </c:pt>
                <c:pt idx="1464">
                  <c:v>5789.24</c:v>
                </c:pt>
                <c:pt idx="1465">
                  <c:v>5789.26</c:v>
                </c:pt>
                <c:pt idx="1466">
                  <c:v>5789.28</c:v>
                </c:pt>
                <c:pt idx="1467">
                  <c:v>5789.3</c:v>
                </c:pt>
                <c:pt idx="1468">
                  <c:v>5789.3200000000024</c:v>
                </c:pt>
                <c:pt idx="1469">
                  <c:v>5789.34</c:v>
                </c:pt>
                <c:pt idx="1470">
                  <c:v>5789.3600000000024</c:v>
                </c:pt>
                <c:pt idx="1471">
                  <c:v>5789.38</c:v>
                </c:pt>
                <c:pt idx="1472">
                  <c:v>5789.4</c:v>
                </c:pt>
                <c:pt idx="1473">
                  <c:v>5789.42</c:v>
                </c:pt>
                <c:pt idx="1474">
                  <c:v>5789.44</c:v>
                </c:pt>
                <c:pt idx="1475">
                  <c:v>5789.46</c:v>
                </c:pt>
                <c:pt idx="1476">
                  <c:v>5789.48</c:v>
                </c:pt>
                <c:pt idx="1477">
                  <c:v>5789.5</c:v>
                </c:pt>
                <c:pt idx="1478">
                  <c:v>5789.52</c:v>
                </c:pt>
                <c:pt idx="1479">
                  <c:v>5789.54</c:v>
                </c:pt>
                <c:pt idx="1480">
                  <c:v>5789.56</c:v>
                </c:pt>
                <c:pt idx="1481">
                  <c:v>5789.58</c:v>
                </c:pt>
                <c:pt idx="1482">
                  <c:v>5789.6</c:v>
                </c:pt>
                <c:pt idx="1483">
                  <c:v>5789.6200000000035</c:v>
                </c:pt>
                <c:pt idx="1484">
                  <c:v>5789.64</c:v>
                </c:pt>
                <c:pt idx="1485">
                  <c:v>5789.6600000000035</c:v>
                </c:pt>
                <c:pt idx="1486">
                  <c:v>5789.68</c:v>
                </c:pt>
                <c:pt idx="1487">
                  <c:v>5789.7</c:v>
                </c:pt>
                <c:pt idx="1488">
                  <c:v>5789.72</c:v>
                </c:pt>
                <c:pt idx="1489">
                  <c:v>5789.74</c:v>
                </c:pt>
                <c:pt idx="1490">
                  <c:v>5789.76</c:v>
                </c:pt>
                <c:pt idx="1491">
                  <c:v>5789.78</c:v>
                </c:pt>
                <c:pt idx="1492">
                  <c:v>5789.8</c:v>
                </c:pt>
                <c:pt idx="1493">
                  <c:v>5789.8200000000024</c:v>
                </c:pt>
                <c:pt idx="1494">
                  <c:v>5789.84</c:v>
                </c:pt>
                <c:pt idx="1495">
                  <c:v>5789.8600000000024</c:v>
                </c:pt>
                <c:pt idx="1496">
                  <c:v>5789.88</c:v>
                </c:pt>
                <c:pt idx="1497">
                  <c:v>5789.9</c:v>
                </c:pt>
                <c:pt idx="1498">
                  <c:v>5789.92</c:v>
                </c:pt>
                <c:pt idx="1499">
                  <c:v>5789.94</c:v>
                </c:pt>
                <c:pt idx="1500">
                  <c:v>5789.96</c:v>
                </c:pt>
                <c:pt idx="1501">
                  <c:v>5789.98</c:v>
                </c:pt>
                <c:pt idx="1502">
                  <c:v>5790</c:v>
                </c:pt>
                <c:pt idx="1503">
                  <c:v>5790.02</c:v>
                </c:pt>
                <c:pt idx="1504">
                  <c:v>5790.04</c:v>
                </c:pt>
                <c:pt idx="1505">
                  <c:v>5790.06</c:v>
                </c:pt>
                <c:pt idx="1506">
                  <c:v>5790.08</c:v>
                </c:pt>
                <c:pt idx="1507">
                  <c:v>5790.1</c:v>
                </c:pt>
                <c:pt idx="1508">
                  <c:v>5790.1200000000035</c:v>
                </c:pt>
                <c:pt idx="1509">
                  <c:v>5790.14</c:v>
                </c:pt>
                <c:pt idx="1510">
                  <c:v>5790.1600000000035</c:v>
                </c:pt>
                <c:pt idx="1511">
                  <c:v>5790.18</c:v>
                </c:pt>
                <c:pt idx="1512">
                  <c:v>5790.2</c:v>
                </c:pt>
                <c:pt idx="1513">
                  <c:v>5790.22</c:v>
                </c:pt>
                <c:pt idx="1514">
                  <c:v>5790.24</c:v>
                </c:pt>
                <c:pt idx="1515">
                  <c:v>5790.26</c:v>
                </c:pt>
                <c:pt idx="1516">
                  <c:v>5790.28</c:v>
                </c:pt>
                <c:pt idx="1517">
                  <c:v>5790.3</c:v>
                </c:pt>
                <c:pt idx="1518">
                  <c:v>5790.3200000000024</c:v>
                </c:pt>
                <c:pt idx="1519">
                  <c:v>5790.34</c:v>
                </c:pt>
                <c:pt idx="1520">
                  <c:v>5790.3600000000024</c:v>
                </c:pt>
                <c:pt idx="1521">
                  <c:v>5790.38</c:v>
                </c:pt>
                <c:pt idx="1522">
                  <c:v>5790.4</c:v>
                </c:pt>
                <c:pt idx="1523">
                  <c:v>5790.42</c:v>
                </c:pt>
                <c:pt idx="1524">
                  <c:v>5790.44</c:v>
                </c:pt>
                <c:pt idx="1525">
                  <c:v>5790.46</c:v>
                </c:pt>
                <c:pt idx="1526">
                  <c:v>5790.48</c:v>
                </c:pt>
                <c:pt idx="1527">
                  <c:v>5790.5</c:v>
                </c:pt>
                <c:pt idx="1528">
                  <c:v>5790.52</c:v>
                </c:pt>
                <c:pt idx="1529">
                  <c:v>5790.54</c:v>
                </c:pt>
                <c:pt idx="1530">
                  <c:v>5790.56</c:v>
                </c:pt>
                <c:pt idx="1531">
                  <c:v>5790.58</c:v>
                </c:pt>
                <c:pt idx="1532">
                  <c:v>5790.6</c:v>
                </c:pt>
                <c:pt idx="1533">
                  <c:v>5790.6200000000035</c:v>
                </c:pt>
                <c:pt idx="1534">
                  <c:v>5790.64</c:v>
                </c:pt>
                <c:pt idx="1535">
                  <c:v>5790.6600000000035</c:v>
                </c:pt>
                <c:pt idx="1536">
                  <c:v>5790.68</c:v>
                </c:pt>
                <c:pt idx="1537">
                  <c:v>5790.7</c:v>
                </c:pt>
                <c:pt idx="1538">
                  <c:v>5790.72</c:v>
                </c:pt>
                <c:pt idx="1539">
                  <c:v>5790.74</c:v>
                </c:pt>
                <c:pt idx="1540">
                  <c:v>5790.76</c:v>
                </c:pt>
                <c:pt idx="1541">
                  <c:v>5790.78</c:v>
                </c:pt>
                <c:pt idx="1542">
                  <c:v>5790.8</c:v>
                </c:pt>
                <c:pt idx="1543">
                  <c:v>5790.8200000000024</c:v>
                </c:pt>
                <c:pt idx="1544">
                  <c:v>5790.84</c:v>
                </c:pt>
                <c:pt idx="1545">
                  <c:v>5790.8600000000024</c:v>
                </c:pt>
                <c:pt idx="1546">
                  <c:v>5790.88</c:v>
                </c:pt>
                <c:pt idx="1547">
                  <c:v>5790.9</c:v>
                </c:pt>
                <c:pt idx="1548">
                  <c:v>5790.92</c:v>
                </c:pt>
                <c:pt idx="1549">
                  <c:v>5790.94</c:v>
                </c:pt>
                <c:pt idx="1550">
                  <c:v>5790.96</c:v>
                </c:pt>
                <c:pt idx="1551">
                  <c:v>5790.98</c:v>
                </c:pt>
                <c:pt idx="1552">
                  <c:v>5791</c:v>
                </c:pt>
                <c:pt idx="1553">
                  <c:v>5791.02</c:v>
                </c:pt>
                <c:pt idx="1554">
                  <c:v>5791.04</c:v>
                </c:pt>
                <c:pt idx="1555">
                  <c:v>5791.06</c:v>
                </c:pt>
                <c:pt idx="1556">
                  <c:v>5791.08</c:v>
                </c:pt>
                <c:pt idx="1557">
                  <c:v>5791.1</c:v>
                </c:pt>
                <c:pt idx="1558">
                  <c:v>5791.1200000000035</c:v>
                </c:pt>
                <c:pt idx="1559">
                  <c:v>5791.14</c:v>
                </c:pt>
                <c:pt idx="1560">
                  <c:v>5791.1600000000035</c:v>
                </c:pt>
                <c:pt idx="1561">
                  <c:v>5791.18</c:v>
                </c:pt>
                <c:pt idx="1562">
                  <c:v>5791.2</c:v>
                </c:pt>
                <c:pt idx="1563">
                  <c:v>5791.22</c:v>
                </c:pt>
                <c:pt idx="1564">
                  <c:v>5791.24</c:v>
                </c:pt>
                <c:pt idx="1565">
                  <c:v>5791.26</c:v>
                </c:pt>
                <c:pt idx="1566">
                  <c:v>5791.28</c:v>
                </c:pt>
                <c:pt idx="1567">
                  <c:v>5791.3</c:v>
                </c:pt>
                <c:pt idx="1568">
                  <c:v>5791.3200000000024</c:v>
                </c:pt>
                <c:pt idx="1569">
                  <c:v>5791.34</c:v>
                </c:pt>
                <c:pt idx="1570">
                  <c:v>5791.3600000000024</c:v>
                </c:pt>
                <c:pt idx="1571">
                  <c:v>5791.38</c:v>
                </c:pt>
                <c:pt idx="1572">
                  <c:v>5791.4</c:v>
                </c:pt>
                <c:pt idx="1573">
                  <c:v>5791.42</c:v>
                </c:pt>
                <c:pt idx="1574">
                  <c:v>5791.44</c:v>
                </c:pt>
                <c:pt idx="1575">
                  <c:v>5791.46</c:v>
                </c:pt>
                <c:pt idx="1576">
                  <c:v>5791.48</c:v>
                </c:pt>
                <c:pt idx="1577">
                  <c:v>5791.5</c:v>
                </c:pt>
                <c:pt idx="1578">
                  <c:v>5791.52</c:v>
                </c:pt>
                <c:pt idx="1579">
                  <c:v>5791.54</c:v>
                </c:pt>
                <c:pt idx="1580">
                  <c:v>5791.56</c:v>
                </c:pt>
                <c:pt idx="1581">
                  <c:v>5791.58</c:v>
                </c:pt>
                <c:pt idx="1582">
                  <c:v>5791.6</c:v>
                </c:pt>
                <c:pt idx="1583">
                  <c:v>5791.6200000000035</c:v>
                </c:pt>
                <c:pt idx="1584">
                  <c:v>5791.64</c:v>
                </c:pt>
                <c:pt idx="1585">
                  <c:v>5791.6600000000035</c:v>
                </c:pt>
                <c:pt idx="1586">
                  <c:v>5791.68</c:v>
                </c:pt>
                <c:pt idx="1587">
                  <c:v>5791.7</c:v>
                </c:pt>
                <c:pt idx="1588">
                  <c:v>5791.72</c:v>
                </c:pt>
                <c:pt idx="1589">
                  <c:v>5791.74</c:v>
                </c:pt>
                <c:pt idx="1590">
                  <c:v>5791.76</c:v>
                </c:pt>
                <c:pt idx="1591">
                  <c:v>5791.78</c:v>
                </c:pt>
                <c:pt idx="1592">
                  <c:v>5791.8</c:v>
                </c:pt>
                <c:pt idx="1593">
                  <c:v>5791.8200000000024</c:v>
                </c:pt>
                <c:pt idx="1594">
                  <c:v>5791.84</c:v>
                </c:pt>
                <c:pt idx="1595">
                  <c:v>5791.8600000000024</c:v>
                </c:pt>
                <c:pt idx="1596">
                  <c:v>5791.88</c:v>
                </c:pt>
                <c:pt idx="1597">
                  <c:v>5791.9</c:v>
                </c:pt>
                <c:pt idx="1598">
                  <c:v>5791.92</c:v>
                </c:pt>
                <c:pt idx="1599">
                  <c:v>5791.94</c:v>
                </c:pt>
                <c:pt idx="1600">
                  <c:v>5791.96</c:v>
                </c:pt>
                <c:pt idx="1601">
                  <c:v>5791.98</c:v>
                </c:pt>
                <c:pt idx="1602">
                  <c:v>5792</c:v>
                </c:pt>
                <c:pt idx="1603">
                  <c:v>5792.02</c:v>
                </c:pt>
                <c:pt idx="1604">
                  <c:v>5792.04</c:v>
                </c:pt>
                <c:pt idx="1605">
                  <c:v>5792.06</c:v>
                </c:pt>
                <c:pt idx="1606">
                  <c:v>5792.08</c:v>
                </c:pt>
                <c:pt idx="1607">
                  <c:v>5792.1</c:v>
                </c:pt>
                <c:pt idx="1608">
                  <c:v>5792.1200000000035</c:v>
                </c:pt>
                <c:pt idx="1609">
                  <c:v>5792.14</c:v>
                </c:pt>
                <c:pt idx="1610">
                  <c:v>5792.1600000000035</c:v>
                </c:pt>
                <c:pt idx="1611">
                  <c:v>5792.18</c:v>
                </c:pt>
                <c:pt idx="1612">
                  <c:v>5792.2</c:v>
                </c:pt>
                <c:pt idx="1613">
                  <c:v>5792.22</c:v>
                </c:pt>
                <c:pt idx="1614">
                  <c:v>5792.24</c:v>
                </c:pt>
                <c:pt idx="1615">
                  <c:v>5792.26</c:v>
                </c:pt>
                <c:pt idx="1616">
                  <c:v>5792.28</c:v>
                </c:pt>
                <c:pt idx="1617">
                  <c:v>5792.3</c:v>
                </c:pt>
                <c:pt idx="1618">
                  <c:v>5792.3200000000024</c:v>
                </c:pt>
                <c:pt idx="1619">
                  <c:v>5792.34</c:v>
                </c:pt>
                <c:pt idx="1620">
                  <c:v>5792.3600000000024</c:v>
                </c:pt>
                <c:pt idx="1621">
                  <c:v>5792.38</c:v>
                </c:pt>
                <c:pt idx="1622">
                  <c:v>5792.4</c:v>
                </c:pt>
                <c:pt idx="1623">
                  <c:v>5792.42</c:v>
                </c:pt>
                <c:pt idx="1624">
                  <c:v>5792.44</c:v>
                </c:pt>
                <c:pt idx="1625">
                  <c:v>5792.46</c:v>
                </c:pt>
                <c:pt idx="1626">
                  <c:v>5792.48</c:v>
                </c:pt>
                <c:pt idx="1627">
                  <c:v>5792.5</c:v>
                </c:pt>
                <c:pt idx="1628">
                  <c:v>5792.52</c:v>
                </c:pt>
                <c:pt idx="1629">
                  <c:v>5792.54</c:v>
                </c:pt>
                <c:pt idx="1630">
                  <c:v>5792.56</c:v>
                </c:pt>
                <c:pt idx="1631">
                  <c:v>5792.58</c:v>
                </c:pt>
                <c:pt idx="1632">
                  <c:v>5792.6</c:v>
                </c:pt>
                <c:pt idx="1633">
                  <c:v>5792.6200000000035</c:v>
                </c:pt>
                <c:pt idx="1634">
                  <c:v>5792.64</c:v>
                </c:pt>
                <c:pt idx="1635">
                  <c:v>5792.6600000000035</c:v>
                </c:pt>
                <c:pt idx="1636">
                  <c:v>5792.68</c:v>
                </c:pt>
                <c:pt idx="1637">
                  <c:v>5792.7</c:v>
                </c:pt>
                <c:pt idx="1638">
                  <c:v>5792.72</c:v>
                </c:pt>
                <c:pt idx="1639">
                  <c:v>5792.74</c:v>
                </c:pt>
                <c:pt idx="1640">
                  <c:v>5792.76</c:v>
                </c:pt>
                <c:pt idx="1641">
                  <c:v>5792.78</c:v>
                </c:pt>
                <c:pt idx="1642">
                  <c:v>5792.8</c:v>
                </c:pt>
                <c:pt idx="1643">
                  <c:v>5792.8200000000024</c:v>
                </c:pt>
                <c:pt idx="1644">
                  <c:v>5792.84</c:v>
                </c:pt>
                <c:pt idx="1645">
                  <c:v>5792.8600000000024</c:v>
                </c:pt>
                <c:pt idx="1646">
                  <c:v>5792.88</c:v>
                </c:pt>
                <c:pt idx="1647">
                  <c:v>5792.9</c:v>
                </c:pt>
                <c:pt idx="1648">
                  <c:v>5792.92</c:v>
                </c:pt>
                <c:pt idx="1649">
                  <c:v>5792.94</c:v>
                </c:pt>
                <c:pt idx="1650">
                  <c:v>5792.96</c:v>
                </c:pt>
                <c:pt idx="1651">
                  <c:v>5792.98</c:v>
                </c:pt>
                <c:pt idx="1652">
                  <c:v>5793</c:v>
                </c:pt>
                <c:pt idx="1653">
                  <c:v>5793.02</c:v>
                </c:pt>
                <c:pt idx="1654">
                  <c:v>5793.04</c:v>
                </c:pt>
                <c:pt idx="1655">
                  <c:v>5793.06</c:v>
                </c:pt>
                <c:pt idx="1656">
                  <c:v>5793.08</c:v>
                </c:pt>
                <c:pt idx="1657">
                  <c:v>5793.1</c:v>
                </c:pt>
                <c:pt idx="1658">
                  <c:v>5793.1200000000035</c:v>
                </c:pt>
                <c:pt idx="1659">
                  <c:v>5793.14</c:v>
                </c:pt>
                <c:pt idx="1660">
                  <c:v>5793.1600000000035</c:v>
                </c:pt>
                <c:pt idx="1661">
                  <c:v>5793.18</c:v>
                </c:pt>
                <c:pt idx="1662">
                  <c:v>5793.2</c:v>
                </c:pt>
                <c:pt idx="1663">
                  <c:v>5793.22</c:v>
                </c:pt>
                <c:pt idx="1664">
                  <c:v>5793.24</c:v>
                </c:pt>
                <c:pt idx="1665">
                  <c:v>5793.26</c:v>
                </c:pt>
                <c:pt idx="1666">
                  <c:v>5793.28</c:v>
                </c:pt>
                <c:pt idx="1667">
                  <c:v>5793.3</c:v>
                </c:pt>
                <c:pt idx="1668">
                  <c:v>5793.3200000000024</c:v>
                </c:pt>
                <c:pt idx="1669">
                  <c:v>5793.34</c:v>
                </c:pt>
                <c:pt idx="1670">
                  <c:v>5793.3600000000024</c:v>
                </c:pt>
                <c:pt idx="1671">
                  <c:v>5793.38</c:v>
                </c:pt>
                <c:pt idx="1672">
                  <c:v>5793.4</c:v>
                </c:pt>
                <c:pt idx="1673">
                  <c:v>5793.42</c:v>
                </c:pt>
                <c:pt idx="1674">
                  <c:v>5793.44</c:v>
                </c:pt>
                <c:pt idx="1675">
                  <c:v>5793.46</c:v>
                </c:pt>
                <c:pt idx="1676">
                  <c:v>5793.48</c:v>
                </c:pt>
                <c:pt idx="1677">
                  <c:v>5793.5</c:v>
                </c:pt>
                <c:pt idx="1678">
                  <c:v>5793.52</c:v>
                </c:pt>
                <c:pt idx="1679">
                  <c:v>5793.54</c:v>
                </c:pt>
                <c:pt idx="1680">
                  <c:v>5793.56</c:v>
                </c:pt>
                <c:pt idx="1681">
                  <c:v>5793.58</c:v>
                </c:pt>
                <c:pt idx="1682">
                  <c:v>5793.6</c:v>
                </c:pt>
                <c:pt idx="1683">
                  <c:v>5793.6200000000035</c:v>
                </c:pt>
                <c:pt idx="1684">
                  <c:v>5793.64</c:v>
                </c:pt>
                <c:pt idx="1685">
                  <c:v>5793.6600000000035</c:v>
                </c:pt>
                <c:pt idx="1686">
                  <c:v>5793.68</c:v>
                </c:pt>
                <c:pt idx="1687">
                  <c:v>5793.7</c:v>
                </c:pt>
                <c:pt idx="1688">
                  <c:v>5793.72</c:v>
                </c:pt>
                <c:pt idx="1689">
                  <c:v>5793.74</c:v>
                </c:pt>
                <c:pt idx="1690">
                  <c:v>5793.76</c:v>
                </c:pt>
                <c:pt idx="1691">
                  <c:v>5793.78</c:v>
                </c:pt>
                <c:pt idx="1692">
                  <c:v>5793.8</c:v>
                </c:pt>
                <c:pt idx="1693">
                  <c:v>5793.8200000000024</c:v>
                </c:pt>
                <c:pt idx="1694">
                  <c:v>5793.84</c:v>
                </c:pt>
                <c:pt idx="1695">
                  <c:v>5793.8600000000024</c:v>
                </c:pt>
                <c:pt idx="1696">
                  <c:v>5793.88</c:v>
                </c:pt>
                <c:pt idx="1697">
                  <c:v>5793.9</c:v>
                </c:pt>
                <c:pt idx="1698">
                  <c:v>5793.92</c:v>
                </c:pt>
                <c:pt idx="1699">
                  <c:v>5793.94</c:v>
                </c:pt>
                <c:pt idx="1700">
                  <c:v>5793.96</c:v>
                </c:pt>
                <c:pt idx="1701">
                  <c:v>5793.98</c:v>
                </c:pt>
                <c:pt idx="1702">
                  <c:v>5794</c:v>
                </c:pt>
                <c:pt idx="1703">
                  <c:v>5794.02</c:v>
                </c:pt>
                <c:pt idx="1704">
                  <c:v>5794.04</c:v>
                </c:pt>
                <c:pt idx="1705">
                  <c:v>5794.06</c:v>
                </c:pt>
                <c:pt idx="1706">
                  <c:v>5794.08</c:v>
                </c:pt>
                <c:pt idx="1707">
                  <c:v>5794.1</c:v>
                </c:pt>
                <c:pt idx="1708">
                  <c:v>5794.1200000000035</c:v>
                </c:pt>
                <c:pt idx="1709">
                  <c:v>5794.14</c:v>
                </c:pt>
                <c:pt idx="1710">
                  <c:v>5794.1600000000035</c:v>
                </c:pt>
                <c:pt idx="1711">
                  <c:v>5794.18</c:v>
                </c:pt>
                <c:pt idx="1712">
                  <c:v>5794.2</c:v>
                </c:pt>
                <c:pt idx="1713">
                  <c:v>5794.22</c:v>
                </c:pt>
                <c:pt idx="1714">
                  <c:v>5794.24</c:v>
                </c:pt>
                <c:pt idx="1715">
                  <c:v>5794.26</c:v>
                </c:pt>
                <c:pt idx="1716">
                  <c:v>5794.28</c:v>
                </c:pt>
                <c:pt idx="1717">
                  <c:v>5794.3</c:v>
                </c:pt>
                <c:pt idx="1718">
                  <c:v>5794.3200000000024</c:v>
                </c:pt>
                <c:pt idx="1719">
                  <c:v>5794.34</c:v>
                </c:pt>
                <c:pt idx="1720">
                  <c:v>5794.3600000000024</c:v>
                </c:pt>
                <c:pt idx="1721">
                  <c:v>5794.38</c:v>
                </c:pt>
                <c:pt idx="1722">
                  <c:v>5794.4</c:v>
                </c:pt>
                <c:pt idx="1723">
                  <c:v>5794.42</c:v>
                </c:pt>
                <c:pt idx="1724">
                  <c:v>5794.44</c:v>
                </c:pt>
                <c:pt idx="1725">
                  <c:v>5794.46</c:v>
                </c:pt>
                <c:pt idx="1726">
                  <c:v>5794.48</c:v>
                </c:pt>
                <c:pt idx="1727">
                  <c:v>5794.5</c:v>
                </c:pt>
                <c:pt idx="1728">
                  <c:v>5794.52</c:v>
                </c:pt>
                <c:pt idx="1729">
                  <c:v>5794.54</c:v>
                </c:pt>
                <c:pt idx="1730">
                  <c:v>5794.56</c:v>
                </c:pt>
                <c:pt idx="1731">
                  <c:v>5794.58</c:v>
                </c:pt>
                <c:pt idx="1732">
                  <c:v>5794.6</c:v>
                </c:pt>
                <c:pt idx="1733">
                  <c:v>5794.6200000000035</c:v>
                </c:pt>
                <c:pt idx="1734">
                  <c:v>5794.64</c:v>
                </c:pt>
                <c:pt idx="1735">
                  <c:v>5794.6600000000035</c:v>
                </c:pt>
                <c:pt idx="1736">
                  <c:v>5794.68</c:v>
                </c:pt>
                <c:pt idx="1737">
                  <c:v>5794.7</c:v>
                </c:pt>
                <c:pt idx="1738">
                  <c:v>5794.72</c:v>
                </c:pt>
                <c:pt idx="1739">
                  <c:v>5794.74</c:v>
                </c:pt>
                <c:pt idx="1740">
                  <c:v>5794.76</c:v>
                </c:pt>
                <c:pt idx="1741">
                  <c:v>5794.78</c:v>
                </c:pt>
                <c:pt idx="1742">
                  <c:v>5794.8</c:v>
                </c:pt>
                <c:pt idx="1743">
                  <c:v>5794.8200000000024</c:v>
                </c:pt>
                <c:pt idx="1744">
                  <c:v>5794.84</c:v>
                </c:pt>
                <c:pt idx="1745">
                  <c:v>5794.8600000000024</c:v>
                </c:pt>
                <c:pt idx="1746">
                  <c:v>5794.88</c:v>
                </c:pt>
                <c:pt idx="1747">
                  <c:v>5794.9</c:v>
                </c:pt>
                <c:pt idx="1748">
                  <c:v>5794.92</c:v>
                </c:pt>
                <c:pt idx="1749">
                  <c:v>5794.94</c:v>
                </c:pt>
                <c:pt idx="1750">
                  <c:v>5794.96</c:v>
                </c:pt>
                <c:pt idx="1751">
                  <c:v>5794.98</c:v>
                </c:pt>
                <c:pt idx="1752">
                  <c:v>5795</c:v>
                </c:pt>
                <c:pt idx="1753">
                  <c:v>5795.02</c:v>
                </c:pt>
                <c:pt idx="1754">
                  <c:v>5795.04</c:v>
                </c:pt>
                <c:pt idx="1755">
                  <c:v>5795.06</c:v>
                </c:pt>
                <c:pt idx="1756">
                  <c:v>5795.08</c:v>
                </c:pt>
                <c:pt idx="1757">
                  <c:v>5795.1</c:v>
                </c:pt>
                <c:pt idx="1758">
                  <c:v>5795.1200000000035</c:v>
                </c:pt>
                <c:pt idx="1759">
                  <c:v>5795.14</c:v>
                </c:pt>
                <c:pt idx="1760">
                  <c:v>5795.1600000000035</c:v>
                </c:pt>
                <c:pt idx="1761">
                  <c:v>5795.18</c:v>
                </c:pt>
                <c:pt idx="1762">
                  <c:v>5795.2</c:v>
                </c:pt>
                <c:pt idx="1763">
                  <c:v>5795.22</c:v>
                </c:pt>
                <c:pt idx="1764">
                  <c:v>5795.24</c:v>
                </c:pt>
                <c:pt idx="1765">
                  <c:v>5795.26</c:v>
                </c:pt>
                <c:pt idx="1766">
                  <c:v>5795.28</c:v>
                </c:pt>
                <c:pt idx="1767">
                  <c:v>5795.3</c:v>
                </c:pt>
                <c:pt idx="1768">
                  <c:v>5795.3200000000024</c:v>
                </c:pt>
                <c:pt idx="1769">
                  <c:v>5795.34</c:v>
                </c:pt>
                <c:pt idx="1770">
                  <c:v>5795.3600000000024</c:v>
                </c:pt>
                <c:pt idx="1771">
                  <c:v>5795.38</c:v>
                </c:pt>
                <c:pt idx="1772">
                  <c:v>5795.4</c:v>
                </c:pt>
                <c:pt idx="1773">
                  <c:v>5795.42</c:v>
                </c:pt>
                <c:pt idx="1774">
                  <c:v>5795.44</c:v>
                </c:pt>
                <c:pt idx="1775">
                  <c:v>5795.46</c:v>
                </c:pt>
                <c:pt idx="1776">
                  <c:v>5795.48</c:v>
                </c:pt>
                <c:pt idx="1777">
                  <c:v>5795.5</c:v>
                </c:pt>
                <c:pt idx="1778">
                  <c:v>5795.52</c:v>
                </c:pt>
                <c:pt idx="1779">
                  <c:v>5795.54</c:v>
                </c:pt>
                <c:pt idx="1780">
                  <c:v>5795.56</c:v>
                </c:pt>
                <c:pt idx="1781">
                  <c:v>5795.58</c:v>
                </c:pt>
                <c:pt idx="1782">
                  <c:v>5795.6</c:v>
                </c:pt>
                <c:pt idx="1783">
                  <c:v>5795.6200000000035</c:v>
                </c:pt>
                <c:pt idx="1784">
                  <c:v>5795.64</c:v>
                </c:pt>
                <c:pt idx="1785">
                  <c:v>5795.6600000000035</c:v>
                </c:pt>
                <c:pt idx="1786">
                  <c:v>5795.68</c:v>
                </c:pt>
                <c:pt idx="1787">
                  <c:v>5795.7</c:v>
                </c:pt>
                <c:pt idx="1788">
                  <c:v>5795.72</c:v>
                </c:pt>
                <c:pt idx="1789">
                  <c:v>5795.74</c:v>
                </c:pt>
                <c:pt idx="1790">
                  <c:v>5795.76</c:v>
                </c:pt>
                <c:pt idx="1791">
                  <c:v>5795.78</c:v>
                </c:pt>
                <c:pt idx="1792">
                  <c:v>5795.8</c:v>
                </c:pt>
                <c:pt idx="1793">
                  <c:v>5795.8200000000024</c:v>
                </c:pt>
                <c:pt idx="1794">
                  <c:v>5795.84</c:v>
                </c:pt>
                <c:pt idx="1795">
                  <c:v>5795.8600000000024</c:v>
                </c:pt>
                <c:pt idx="1796">
                  <c:v>5795.88</c:v>
                </c:pt>
                <c:pt idx="1797">
                  <c:v>5795.9</c:v>
                </c:pt>
                <c:pt idx="1798">
                  <c:v>5795.92</c:v>
                </c:pt>
                <c:pt idx="1799">
                  <c:v>5795.94</c:v>
                </c:pt>
                <c:pt idx="1800">
                  <c:v>5795.96</c:v>
                </c:pt>
                <c:pt idx="1801">
                  <c:v>5795.98</c:v>
                </c:pt>
                <c:pt idx="1802">
                  <c:v>5796</c:v>
                </c:pt>
                <c:pt idx="1803">
                  <c:v>5796.02</c:v>
                </c:pt>
                <c:pt idx="1804">
                  <c:v>5796.04</c:v>
                </c:pt>
                <c:pt idx="1805">
                  <c:v>5796.06</c:v>
                </c:pt>
                <c:pt idx="1806">
                  <c:v>5796.08</c:v>
                </c:pt>
                <c:pt idx="1807">
                  <c:v>5796.1</c:v>
                </c:pt>
                <c:pt idx="1808">
                  <c:v>5796.1200000000035</c:v>
                </c:pt>
                <c:pt idx="1809">
                  <c:v>5796.14</c:v>
                </c:pt>
                <c:pt idx="1810">
                  <c:v>5796.1600000000035</c:v>
                </c:pt>
                <c:pt idx="1811">
                  <c:v>5796.18</c:v>
                </c:pt>
                <c:pt idx="1812">
                  <c:v>5796.2</c:v>
                </c:pt>
                <c:pt idx="1813">
                  <c:v>5796.22</c:v>
                </c:pt>
                <c:pt idx="1814">
                  <c:v>5796.24</c:v>
                </c:pt>
                <c:pt idx="1815">
                  <c:v>5796.26</c:v>
                </c:pt>
                <c:pt idx="1816">
                  <c:v>5796.28</c:v>
                </c:pt>
                <c:pt idx="1817">
                  <c:v>5796.3</c:v>
                </c:pt>
                <c:pt idx="1818">
                  <c:v>5796.3200000000024</c:v>
                </c:pt>
                <c:pt idx="1819">
                  <c:v>5796.34</c:v>
                </c:pt>
                <c:pt idx="1820">
                  <c:v>5796.3600000000024</c:v>
                </c:pt>
                <c:pt idx="1821">
                  <c:v>5796.38</c:v>
                </c:pt>
                <c:pt idx="1822">
                  <c:v>5796.4</c:v>
                </c:pt>
                <c:pt idx="1823">
                  <c:v>5796.42</c:v>
                </c:pt>
                <c:pt idx="1824">
                  <c:v>5796.44</c:v>
                </c:pt>
                <c:pt idx="1825">
                  <c:v>5796.46</c:v>
                </c:pt>
                <c:pt idx="1826">
                  <c:v>5796.48</c:v>
                </c:pt>
                <c:pt idx="1827">
                  <c:v>5796.5</c:v>
                </c:pt>
                <c:pt idx="1828">
                  <c:v>5796.52</c:v>
                </c:pt>
                <c:pt idx="1829">
                  <c:v>5796.54</c:v>
                </c:pt>
                <c:pt idx="1830">
                  <c:v>5796.56</c:v>
                </c:pt>
                <c:pt idx="1831">
                  <c:v>5796.58</c:v>
                </c:pt>
                <c:pt idx="1832">
                  <c:v>5796.6</c:v>
                </c:pt>
                <c:pt idx="1833">
                  <c:v>5796.6200000000035</c:v>
                </c:pt>
                <c:pt idx="1834">
                  <c:v>5796.64</c:v>
                </c:pt>
                <c:pt idx="1835">
                  <c:v>5796.6600000000035</c:v>
                </c:pt>
                <c:pt idx="1836">
                  <c:v>5796.68</c:v>
                </c:pt>
                <c:pt idx="1837">
                  <c:v>5796.7</c:v>
                </c:pt>
                <c:pt idx="1838">
                  <c:v>5796.72</c:v>
                </c:pt>
                <c:pt idx="1839">
                  <c:v>5796.74</c:v>
                </c:pt>
                <c:pt idx="1840">
                  <c:v>5796.76</c:v>
                </c:pt>
                <c:pt idx="1841">
                  <c:v>5796.78</c:v>
                </c:pt>
                <c:pt idx="1842">
                  <c:v>5796.8</c:v>
                </c:pt>
                <c:pt idx="1843">
                  <c:v>5796.8200000000024</c:v>
                </c:pt>
                <c:pt idx="1844">
                  <c:v>5796.84</c:v>
                </c:pt>
                <c:pt idx="1845">
                  <c:v>5796.8600000000024</c:v>
                </c:pt>
                <c:pt idx="1846">
                  <c:v>5796.88</c:v>
                </c:pt>
                <c:pt idx="1847">
                  <c:v>5796.9</c:v>
                </c:pt>
                <c:pt idx="1848">
                  <c:v>5796.92</c:v>
                </c:pt>
                <c:pt idx="1849">
                  <c:v>5796.94</c:v>
                </c:pt>
                <c:pt idx="1850">
                  <c:v>5796.96</c:v>
                </c:pt>
                <c:pt idx="1851">
                  <c:v>5796.98</c:v>
                </c:pt>
                <c:pt idx="1852">
                  <c:v>5797</c:v>
                </c:pt>
                <c:pt idx="1853">
                  <c:v>5797.02</c:v>
                </c:pt>
                <c:pt idx="1854">
                  <c:v>5797.04</c:v>
                </c:pt>
                <c:pt idx="1855">
                  <c:v>5797.06</c:v>
                </c:pt>
                <c:pt idx="1856">
                  <c:v>5797.08</c:v>
                </c:pt>
                <c:pt idx="1857">
                  <c:v>5797.1</c:v>
                </c:pt>
                <c:pt idx="1858">
                  <c:v>5797.1200000000035</c:v>
                </c:pt>
                <c:pt idx="1859">
                  <c:v>5797.14</c:v>
                </c:pt>
                <c:pt idx="1860">
                  <c:v>5797.1600000000035</c:v>
                </c:pt>
                <c:pt idx="1861">
                  <c:v>5797.18</c:v>
                </c:pt>
                <c:pt idx="1862">
                  <c:v>5797.2</c:v>
                </c:pt>
                <c:pt idx="1863">
                  <c:v>5797.22</c:v>
                </c:pt>
                <c:pt idx="1864">
                  <c:v>5797.24</c:v>
                </c:pt>
                <c:pt idx="1865">
                  <c:v>5797.26</c:v>
                </c:pt>
                <c:pt idx="1866">
                  <c:v>5797.28</c:v>
                </c:pt>
                <c:pt idx="1867">
                  <c:v>5797.3</c:v>
                </c:pt>
                <c:pt idx="1868">
                  <c:v>5797.3200000000024</c:v>
                </c:pt>
                <c:pt idx="1869">
                  <c:v>5797.34</c:v>
                </c:pt>
                <c:pt idx="1870">
                  <c:v>5797.3600000000024</c:v>
                </c:pt>
                <c:pt idx="1871">
                  <c:v>5797.38</c:v>
                </c:pt>
                <c:pt idx="1872">
                  <c:v>5797.4</c:v>
                </c:pt>
                <c:pt idx="1873">
                  <c:v>5797.42</c:v>
                </c:pt>
                <c:pt idx="1874">
                  <c:v>5797.44</c:v>
                </c:pt>
                <c:pt idx="1875">
                  <c:v>5797.46</c:v>
                </c:pt>
                <c:pt idx="1876">
                  <c:v>5797.48</c:v>
                </c:pt>
                <c:pt idx="1877">
                  <c:v>5797.5</c:v>
                </c:pt>
                <c:pt idx="1878">
                  <c:v>5797.52</c:v>
                </c:pt>
                <c:pt idx="1879">
                  <c:v>5797.54</c:v>
                </c:pt>
                <c:pt idx="1880">
                  <c:v>5797.56</c:v>
                </c:pt>
                <c:pt idx="1881">
                  <c:v>5797.58</c:v>
                </c:pt>
                <c:pt idx="1882">
                  <c:v>5797.6</c:v>
                </c:pt>
                <c:pt idx="1883">
                  <c:v>5797.6200000000035</c:v>
                </c:pt>
                <c:pt idx="1884">
                  <c:v>5797.64</c:v>
                </c:pt>
                <c:pt idx="1885">
                  <c:v>5797.6600000000035</c:v>
                </c:pt>
                <c:pt idx="1886">
                  <c:v>5797.68</c:v>
                </c:pt>
                <c:pt idx="1887">
                  <c:v>5797.7</c:v>
                </c:pt>
                <c:pt idx="1888">
                  <c:v>5797.72</c:v>
                </c:pt>
                <c:pt idx="1889">
                  <c:v>5797.74</c:v>
                </c:pt>
                <c:pt idx="1890">
                  <c:v>5797.76</c:v>
                </c:pt>
                <c:pt idx="1891">
                  <c:v>5797.78</c:v>
                </c:pt>
                <c:pt idx="1892">
                  <c:v>5797.8</c:v>
                </c:pt>
                <c:pt idx="1893">
                  <c:v>5797.8200000000024</c:v>
                </c:pt>
                <c:pt idx="1894">
                  <c:v>5797.84</c:v>
                </c:pt>
                <c:pt idx="1895">
                  <c:v>5797.8600000000024</c:v>
                </c:pt>
                <c:pt idx="1896">
                  <c:v>5797.88</c:v>
                </c:pt>
                <c:pt idx="1897">
                  <c:v>5797.9</c:v>
                </c:pt>
                <c:pt idx="1898">
                  <c:v>5797.92</c:v>
                </c:pt>
                <c:pt idx="1899">
                  <c:v>5797.94</c:v>
                </c:pt>
                <c:pt idx="1900">
                  <c:v>5797.96</c:v>
                </c:pt>
                <c:pt idx="1901">
                  <c:v>5797.98</c:v>
                </c:pt>
                <c:pt idx="1902">
                  <c:v>5798</c:v>
                </c:pt>
                <c:pt idx="1903">
                  <c:v>5798.02</c:v>
                </c:pt>
                <c:pt idx="1904">
                  <c:v>5798.04</c:v>
                </c:pt>
                <c:pt idx="1905">
                  <c:v>5798.06</c:v>
                </c:pt>
                <c:pt idx="1906">
                  <c:v>5798.08</c:v>
                </c:pt>
                <c:pt idx="1907">
                  <c:v>5798.1</c:v>
                </c:pt>
                <c:pt idx="1908">
                  <c:v>5798.1200000000035</c:v>
                </c:pt>
                <c:pt idx="1909">
                  <c:v>5798.14</c:v>
                </c:pt>
                <c:pt idx="1910">
                  <c:v>5798.1600000000035</c:v>
                </c:pt>
                <c:pt idx="1911">
                  <c:v>5798.18</c:v>
                </c:pt>
                <c:pt idx="1912">
                  <c:v>5798.2</c:v>
                </c:pt>
                <c:pt idx="1913">
                  <c:v>5798.22</c:v>
                </c:pt>
                <c:pt idx="1914">
                  <c:v>5798.24</c:v>
                </c:pt>
                <c:pt idx="1915">
                  <c:v>5798.26</c:v>
                </c:pt>
                <c:pt idx="1916">
                  <c:v>5798.28</c:v>
                </c:pt>
                <c:pt idx="1917">
                  <c:v>5798.3</c:v>
                </c:pt>
                <c:pt idx="1918">
                  <c:v>5798.3200000000024</c:v>
                </c:pt>
                <c:pt idx="1919">
                  <c:v>5798.34</c:v>
                </c:pt>
                <c:pt idx="1920">
                  <c:v>5798.3600000000024</c:v>
                </c:pt>
                <c:pt idx="1921">
                  <c:v>5798.38</c:v>
                </c:pt>
                <c:pt idx="1922">
                  <c:v>5798.4</c:v>
                </c:pt>
                <c:pt idx="1923">
                  <c:v>5798.42</c:v>
                </c:pt>
                <c:pt idx="1924">
                  <c:v>5798.44</c:v>
                </c:pt>
                <c:pt idx="1925">
                  <c:v>5798.46</c:v>
                </c:pt>
                <c:pt idx="1926">
                  <c:v>5798.48</c:v>
                </c:pt>
                <c:pt idx="1927">
                  <c:v>5798.5</c:v>
                </c:pt>
                <c:pt idx="1928">
                  <c:v>5798.52</c:v>
                </c:pt>
                <c:pt idx="1929">
                  <c:v>5798.54</c:v>
                </c:pt>
                <c:pt idx="1930">
                  <c:v>5798.56</c:v>
                </c:pt>
                <c:pt idx="1931">
                  <c:v>5798.58</c:v>
                </c:pt>
                <c:pt idx="1932">
                  <c:v>5798.6</c:v>
                </c:pt>
                <c:pt idx="1933">
                  <c:v>5798.6200000000035</c:v>
                </c:pt>
                <c:pt idx="1934">
                  <c:v>5798.64</c:v>
                </c:pt>
                <c:pt idx="1935">
                  <c:v>5798.6600000000035</c:v>
                </c:pt>
                <c:pt idx="1936">
                  <c:v>5798.68</c:v>
                </c:pt>
                <c:pt idx="1937">
                  <c:v>5798.7</c:v>
                </c:pt>
                <c:pt idx="1938">
                  <c:v>5798.72</c:v>
                </c:pt>
                <c:pt idx="1939">
                  <c:v>5798.74</c:v>
                </c:pt>
                <c:pt idx="1940">
                  <c:v>5798.76</c:v>
                </c:pt>
                <c:pt idx="1941">
                  <c:v>5798.78</c:v>
                </c:pt>
                <c:pt idx="1942">
                  <c:v>5798.8</c:v>
                </c:pt>
                <c:pt idx="1943">
                  <c:v>5798.8200000000024</c:v>
                </c:pt>
                <c:pt idx="1944">
                  <c:v>5798.84</c:v>
                </c:pt>
                <c:pt idx="1945">
                  <c:v>5798.8600000000024</c:v>
                </c:pt>
                <c:pt idx="1946">
                  <c:v>5798.88</c:v>
                </c:pt>
                <c:pt idx="1947">
                  <c:v>5798.9</c:v>
                </c:pt>
                <c:pt idx="1948">
                  <c:v>5798.92</c:v>
                </c:pt>
                <c:pt idx="1949">
                  <c:v>5798.94</c:v>
                </c:pt>
                <c:pt idx="1950">
                  <c:v>5798.96</c:v>
                </c:pt>
                <c:pt idx="1951">
                  <c:v>5798.98</c:v>
                </c:pt>
                <c:pt idx="1952">
                  <c:v>5799</c:v>
                </c:pt>
                <c:pt idx="1953">
                  <c:v>5799.02</c:v>
                </c:pt>
                <c:pt idx="1954">
                  <c:v>5799.04</c:v>
                </c:pt>
                <c:pt idx="1955">
                  <c:v>5799.06</c:v>
                </c:pt>
                <c:pt idx="1956">
                  <c:v>5799.08</c:v>
                </c:pt>
                <c:pt idx="1957">
                  <c:v>5799.1</c:v>
                </c:pt>
                <c:pt idx="1958">
                  <c:v>5799.1200000000035</c:v>
                </c:pt>
                <c:pt idx="1959">
                  <c:v>5799.14</c:v>
                </c:pt>
                <c:pt idx="1960">
                  <c:v>5799.1600000000035</c:v>
                </c:pt>
                <c:pt idx="1961">
                  <c:v>5799.18</c:v>
                </c:pt>
                <c:pt idx="1962">
                  <c:v>5799.2</c:v>
                </c:pt>
                <c:pt idx="1963">
                  <c:v>5799.22</c:v>
                </c:pt>
                <c:pt idx="1964">
                  <c:v>5799.24</c:v>
                </c:pt>
                <c:pt idx="1965">
                  <c:v>5799.26</c:v>
                </c:pt>
                <c:pt idx="1966">
                  <c:v>5799.28</c:v>
                </c:pt>
                <c:pt idx="1967">
                  <c:v>5799.3</c:v>
                </c:pt>
                <c:pt idx="1968">
                  <c:v>5799.3200000000024</c:v>
                </c:pt>
                <c:pt idx="1969">
                  <c:v>5799.34</c:v>
                </c:pt>
                <c:pt idx="1970">
                  <c:v>5799.3600000000024</c:v>
                </c:pt>
                <c:pt idx="1971">
                  <c:v>5799.38</c:v>
                </c:pt>
                <c:pt idx="1972">
                  <c:v>5799.4</c:v>
                </c:pt>
                <c:pt idx="1973">
                  <c:v>5799.42</c:v>
                </c:pt>
                <c:pt idx="1974">
                  <c:v>5799.44</c:v>
                </c:pt>
                <c:pt idx="1975">
                  <c:v>5799.46</c:v>
                </c:pt>
                <c:pt idx="1976">
                  <c:v>5799.48</c:v>
                </c:pt>
                <c:pt idx="1977">
                  <c:v>5799.5</c:v>
                </c:pt>
                <c:pt idx="1978">
                  <c:v>5799.52</c:v>
                </c:pt>
                <c:pt idx="1979">
                  <c:v>5799.54</c:v>
                </c:pt>
                <c:pt idx="1980">
                  <c:v>5799.56</c:v>
                </c:pt>
                <c:pt idx="1981">
                  <c:v>5799.58</c:v>
                </c:pt>
                <c:pt idx="1982">
                  <c:v>5799.6</c:v>
                </c:pt>
                <c:pt idx="1983">
                  <c:v>5799.6200000000035</c:v>
                </c:pt>
                <c:pt idx="1984">
                  <c:v>5799.64</c:v>
                </c:pt>
                <c:pt idx="1985">
                  <c:v>5799.6600000000035</c:v>
                </c:pt>
                <c:pt idx="1986">
                  <c:v>5799.68</c:v>
                </c:pt>
                <c:pt idx="1987">
                  <c:v>5799.7</c:v>
                </c:pt>
                <c:pt idx="1988">
                  <c:v>5799.72</c:v>
                </c:pt>
                <c:pt idx="1989">
                  <c:v>5799.74</c:v>
                </c:pt>
                <c:pt idx="1990">
                  <c:v>5799.76</c:v>
                </c:pt>
                <c:pt idx="1991">
                  <c:v>5799.78</c:v>
                </c:pt>
                <c:pt idx="1992">
                  <c:v>5799.8</c:v>
                </c:pt>
                <c:pt idx="1993">
                  <c:v>5799.8200000000024</c:v>
                </c:pt>
                <c:pt idx="1994">
                  <c:v>5799.84</c:v>
                </c:pt>
                <c:pt idx="1995">
                  <c:v>5799.8600000000024</c:v>
                </c:pt>
                <c:pt idx="1996">
                  <c:v>5799.88</c:v>
                </c:pt>
                <c:pt idx="1997">
                  <c:v>5799.9</c:v>
                </c:pt>
                <c:pt idx="1998">
                  <c:v>5799.92</c:v>
                </c:pt>
                <c:pt idx="1999">
                  <c:v>5799.94</c:v>
                </c:pt>
                <c:pt idx="2000">
                  <c:v>5799.96</c:v>
                </c:pt>
                <c:pt idx="2001">
                  <c:v>5799.98</c:v>
                </c:pt>
                <c:pt idx="2002">
                  <c:v>5800</c:v>
                </c:pt>
                <c:pt idx="2003">
                  <c:v>5800.02</c:v>
                </c:pt>
                <c:pt idx="2004">
                  <c:v>5800.04</c:v>
                </c:pt>
                <c:pt idx="2005">
                  <c:v>5800.06</c:v>
                </c:pt>
                <c:pt idx="2006">
                  <c:v>5800.08</c:v>
                </c:pt>
                <c:pt idx="2007">
                  <c:v>5800.1</c:v>
                </c:pt>
                <c:pt idx="2008">
                  <c:v>5800.1200000000035</c:v>
                </c:pt>
                <c:pt idx="2009">
                  <c:v>5800.14</c:v>
                </c:pt>
                <c:pt idx="2010">
                  <c:v>5800.1600000000035</c:v>
                </c:pt>
                <c:pt idx="2011">
                  <c:v>5800.18</c:v>
                </c:pt>
                <c:pt idx="2012">
                  <c:v>5800.2</c:v>
                </c:pt>
                <c:pt idx="2013">
                  <c:v>5800.22</c:v>
                </c:pt>
                <c:pt idx="2014">
                  <c:v>5800.24</c:v>
                </c:pt>
                <c:pt idx="2015">
                  <c:v>5800.26</c:v>
                </c:pt>
                <c:pt idx="2016">
                  <c:v>5800.28</c:v>
                </c:pt>
                <c:pt idx="2017">
                  <c:v>5800.3</c:v>
                </c:pt>
                <c:pt idx="2018">
                  <c:v>5800.3200000000024</c:v>
                </c:pt>
                <c:pt idx="2019">
                  <c:v>5800.34</c:v>
                </c:pt>
                <c:pt idx="2020">
                  <c:v>5800.3600000000024</c:v>
                </c:pt>
                <c:pt idx="2021">
                  <c:v>5800.38</c:v>
                </c:pt>
                <c:pt idx="2022">
                  <c:v>5800.4</c:v>
                </c:pt>
                <c:pt idx="2023">
                  <c:v>5800.42</c:v>
                </c:pt>
                <c:pt idx="2024">
                  <c:v>5800.44</c:v>
                </c:pt>
                <c:pt idx="2025">
                  <c:v>5800.46</c:v>
                </c:pt>
                <c:pt idx="2026">
                  <c:v>5800.48</c:v>
                </c:pt>
                <c:pt idx="2027">
                  <c:v>5800.5</c:v>
                </c:pt>
                <c:pt idx="2028">
                  <c:v>5800.52</c:v>
                </c:pt>
                <c:pt idx="2029">
                  <c:v>5800.54</c:v>
                </c:pt>
                <c:pt idx="2030">
                  <c:v>5800.56</c:v>
                </c:pt>
                <c:pt idx="2031">
                  <c:v>5800.58</c:v>
                </c:pt>
                <c:pt idx="2032">
                  <c:v>5800.6</c:v>
                </c:pt>
                <c:pt idx="2033">
                  <c:v>5800.6200000000035</c:v>
                </c:pt>
                <c:pt idx="2034">
                  <c:v>5800.64</c:v>
                </c:pt>
                <c:pt idx="2035">
                  <c:v>5800.6600000000035</c:v>
                </c:pt>
                <c:pt idx="2036">
                  <c:v>5800.68</c:v>
                </c:pt>
                <c:pt idx="2037">
                  <c:v>5800.7</c:v>
                </c:pt>
                <c:pt idx="2038">
                  <c:v>5800.72</c:v>
                </c:pt>
                <c:pt idx="2039">
                  <c:v>5800.74</c:v>
                </c:pt>
                <c:pt idx="2040">
                  <c:v>5800.76</c:v>
                </c:pt>
                <c:pt idx="2041">
                  <c:v>5800.78</c:v>
                </c:pt>
                <c:pt idx="2042">
                  <c:v>5800.8</c:v>
                </c:pt>
                <c:pt idx="2043">
                  <c:v>5800.8200000000024</c:v>
                </c:pt>
                <c:pt idx="2044">
                  <c:v>5800.84</c:v>
                </c:pt>
                <c:pt idx="2045">
                  <c:v>5800.8600000000024</c:v>
                </c:pt>
                <c:pt idx="2046">
                  <c:v>5800.88</c:v>
                </c:pt>
                <c:pt idx="2047">
                  <c:v>5800.9</c:v>
                </c:pt>
                <c:pt idx="2048">
                  <c:v>5800.92</c:v>
                </c:pt>
                <c:pt idx="2049">
                  <c:v>5800.94</c:v>
                </c:pt>
                <c:pt idx="2050">
                  <c:v>5800.96</c:v>
                </c:pt>
                <c:pt idx="2051">
                  <c:v>5800.98</c:v>
                </c:pt>
                <c:pt idx="2052">
                  <c:v>5801</c:v>
                </c:pt>
                <c:pt idx="2053">
                  <c:v>5801.02</c:v>
                </c:pt>
                <c:pt idx="2054">
                  <c:v>5801.04</c:v>
                </c:pt>
                <c:pt idx="2055">
                  <c:v>5801.06</c:v>
                </c:pt>
                <c:pt idx="2056">
                  <c:v>5801.08</c:v>
                </c:pt>
                <c:pt idx="2057">
                  <c:v>5801.1</c:v>
                </c:pt>
                <c:pt idx="2058">
                  <c:v>5801.1200000000035</c:v>
                </c:pt>
                <c:pt idx="2059">
                  <c:v>5801.14</c:v>
                </c:pt>
                <c:pt idx="2060">
                  <c:v>5801.1600000000035</c:v>
                </c:pt>
                <c:pt idx="2061">
                  <c:v>5801.18</c:v>
                </c:pt>
                <c:pt idx="2062">
                  <c:v>5801.2</c:v>
                </c:pt>
                <c:pt idx="2063">
                  <c:v>5801.22</c:v>
                </c:pt>
                <c:pt idx="2064">
                  <c:v>5801.24</c:v>
                </c:pt>
                <c:pt idx="2065">
                  <c:v>5801.26</c:v>
                </c:pt>
                <c:pt idx="2066">
                  <c:v>5801.28</c:v>
                </c:pt>
                <c:pt idx="2067">
                  <c:v>5801.3</c:v>
                </c:pt>
                <c:pt idx="2068">
                  <c:v>5801.3200000000024</c:v>
                </c:pt>
                <c:pt idx="2069">
                  <c:v>5801.34</c:v>
                </c:pt>
                <c:pt idx="2070">
                  <c:v>5801.3600000000024</c:v>
                </c:pt>
                <c:pt idx="2071">
                  <c:v>5801.38</c:v>
                </c:pt>
                <c:pt idx="2072">
                  <c:v>5801.4</c:v>
                </c:pt>
                <c:pt idx="2073">
                  <c:v>5801.42</c:v>
                </c:pt>
                <c:pt idx="2074">
                  <c:v>5801.44</c:v>
                </c:pt>
                <c:pt idx="2075">
                  <c:v>5801.46</c:v>
                </c:pt>
                <c:pt idx="2076">
                  <c:v>5801.48</c:v>
                </c:pt>
                <c:pt idx="2077">
                  <c:v>5801.5</c:v>
                </c:pt>
                <c:pt idx="2078">
                  <c:v>5801.52</c:v>
                </c:pt>
                <c:pt idx="2079">
                  <c:v>5801.54</c:v>
                </c:pt>
                <c:pt idx="2080">
                  <c:v>5801.56</c:v>
                </c:pt>
                <c:pt idx="2081">
                  <c:v>5801.58</c:v>
                </c:pt>
                <c:pt idx="2082">
                  <c:v>5801.6</c:v>
                </c:pt>
                <c:pt idx="2083">
                  <c:v>5801.6200000000035</c:v>
                </c:pt>
                <c:pt idx="2084">
                  <c:v>5801.64</c:v>
                </c:pt>
                <c:pt idx="2085">
                  <c:v>5801.6600000000035</c:v>
                </c:pt>
                <c:pt idx="2086">
                  <c:v>5801.68</c:v>
                </c:pt>
                <c:pt idx="2087">
                  <c:v>5801.7</c:v>
                </c:pt>
                <c:pt idx="2088">
                  <c:v>5801.72</c:v>
                </c:pt>
                <c:pt idx="2089">
                  <c:v>5801.74</c:v>
                </c:pt>
                <c:pt idx="2090">
                  <c:v>5801.76</c:v>
                </c:pt>
                <c:pt idx="2091">
                  <c:v>5801.78</c:v>
                </c:pt>
                <c:pt idx="2092">
                  <c:v>5801.8</c:v>
                </c:pt>
                <c:pt idx="2093">
                  <c:v>5801.8200000000024</c:v>
                </c:pt>
                <c:pt idx="2094">
                  <c:v>5801.84</c:v>
                </c:pt>
                <c:pt idx="2095">
                  <c:v>5801.8600000000024</c:v>
                </c:pt>
                <c:pt idx="2096">
                  <c:v>5801.88</c:v>
                </c:pt>
                <c:pt idx="2097">
                  <c:v>5801.9</c:v>
                </c:pt>
                <c:pt idx="2098">
                  <c:v>5801.92</c:v>
                </c:pt>
                <c:pt idx="2099">
                  <c:v>5801.94</c:v>
                </c:pt>
                <c:pt idx="2100">
                  <c:v>5801.96</c:v>
                </c:pt>
                <c:pt idx="2101">
                  <c:v>5801.98</c:v>
                </c:pt>
                <c:pt idx="2102">
                  <c:v>5802</c:v>
                </c:pt>
                <c:pt idx="2103">
                  <c:v>5802.02</c:v>
                </c:pt>
                <c:pt idx="2104">
                  <c:v>5802.04</c:v>
                </c:pt>
                <c:pt idx="2105">
                  <c:v>5802.06</c:v>
                </c:pt>
                <c:pt idx="2106">
                  <c:v>5802.08</c:v>
                </c:pt>
                <c:pt idx="2107">
                  <c:v>5802.1</c:v>
                </c:pt>
                <c:pt idx="2108">
                  <c:v>5802.1200000000035</c:v>
                </c:pt>
                <c:pt idx="2109">
                  <c:v>5802.14</c:v>
                </c:pt>
                <c:pt idx="2110">
                  <c:v>5802.1600000000035</c:v>
                </c:pt>
                <c:pt idx="2111">
                  <c:v>5802.18</c:v>
                </c:pt>
                <c:pt idx="2112">
                  <c:v>5802.2</c:v>
                </c:pt>
                <c:pt idx="2113">
                  <c:v>5802.22</c:v>
                </c:pt>
                <c:pt idx="2114">
                  <c:v>5802.24</c:v>
                </c:pt>
                <c:pt idx="2115">
                  <c:v>5802.26</c:v>
                </c:pt>
                <c:pt idx="2116">
                  <c:v>5802.28</c:v>
                </c:pt>
                <c:pt idx="2117">
                  <c:v>5802.3</c:v>
                </c:pt>
                <c:pt idx="2118">
                  <c:v>5802.3200000000024</c:v>
                </c:pt>
                <c:pt idx="2119">
                  <c:v>5802.34</c:v>
                </c:pt>
                <c:pt idx="2120">
                  <c:v>5802.3600000000024</c:v>
                </c:pt>
                <c:pt idx="2121">
                  <c:v>5802.38</c:v>
                </c:pt>
                <c:pt idx="2122">
                  <c:v>5802.4</c:v>
                </c:pt>
                <c:pt idx="2123">
                  <c:v>5802.42</c:v>
                </c:pt>
                <c:pt idx="2124">
                  <c:v>5802.44</c:v>
                </c:pt>
                <c:pt idx="2125">
                  <c:v>5802.46</c:v>
                </c:pt>
                <c:pt idx="2126">
                  <c:v>5802.48</c:v>
                </c:pt>
                <c:pt idx="2127">
                  <c:v>5802.5</c:v>
                </c:pt>
                <c:pt idx="2128">
                  <c:v>5802.52</c:v>
                </c:pt>
                <c:pt idx="2129">
                  <c:v>5802.54</c:v>
                </c:pt>
                <c:pt idx="2130">
                  <c:v>5802.56</c:v>
                </c:pt>
                <c:pt idx="2131">
                  <c:v>5802.58</c:v>
                </c:pt>
                <c:pt idx="2132">
                  <c:v>5802.6</c:v>
                </c:pt>
                <c:pt idx="2133">
                  <c:v>5802.6200000000035</c:v>
                </c:pt>
                <c:pt idx="2134">
                  <c:v>5802.64</c:v>
                </c:pt>
                <c:pt idx="2135">
                  <c:v>5802.6600000000035</c:v>
                </c:pt>
                <c:pt idx="2136">
                  <c:v>5802.68</c:v>
                </c:pt>
                <c:pt idx="2137">
                  <c:v>5802.7</c:v>
                </c:pt>
                <c:pt idx="2138">
                  <c:v>5802.72</c:v>
                </c:pt>
                <c:pt idx="2139">
                  <c:v>5802.74</c:v>
                </c:pt>
                <c:pt idx="2140">
                  <c:v>5802.76</c:v>
                </c:pt>
                <c:pt idx="2141">
                  <c:v>5802.78</c:v>
                </c:pt>
                <c:pt idx="2142">
                  <c:v>5802.8</c:v>
                </c:pt>
                <c:pt idx="2143">
                  <c:v>5802.8200000000024</c:v>
                </c:pt>
                <c:pt idx="2144">
                  <c:v>5802.84</c:v>
                </c:pt>
                <c:pt idx="2145">
                  <c:v>5802.8600000000024</c:v>
                </c:pt>
                <c:pt idx="2146">
                  <c:v>5802.88</c:v>
                </c:pt>
                <c:pt idx="2147">
                  <c:v>5802.9</c:v>
                </c:pt>
                <c:pt idx="2148">
                  <c:v>5802.92</c:v>
                </c:pt>
                <c:pt idx="2149">
                  <c:v>5802.94</c:v>
                </c:pt>
                <c:pt idx="2150">
                  <c:v>5802.96</c:v>
                </c:pt>
                <c:pt idx="2151">
                  <c:v>5802.98</c:v>
                </c:pt>
                <c:pt idx="2152">
                  <c:v>5803</c:v>
                </c:pt>
                <c:pt idx="2153">
                  <c:v>5803.02</c:v>
                </c:pt>
                <c:pt idx="2154">
                  <c:v>5803.04</c:v>
                </c:pt>
                <c:pt idx="2155">
                  <c:v>5803.06</c:v>
                </c:pt>
                <c:pt idx="2156">
                  <c:v>5803.08</c:v>
                </c:pt>
                <c:pt idx="2157">
                  <c:v>5803.1</c:v>
                </c:pt>
                <c:pt idx="2158">
                  <c:v>5803.1200000000035</c:v>
                </c:pt>
                <c:pt idx="2159">
                  <c:v>5803.14</c:v>
                </c:pt>
                <c:pt idx="2160">
                  <c:v>5803.1600000000035</c:v>
                </c:pt>
                <c:pt idx="2161">
                  <c:v>5803.18</c:v>
                </c:pt>
                <c:pt idx="2162">
                  <c:v>5803.2</c:v>
                </c:pt>
                <c:pt idx="2163">
                  <c:v>5803.22</c:v>
                </c:pt>
                <c:pt idx="2164">
                  <c:v>5803.24</c:v>
                </c:pt>
                <c:pt idx="2165">
                  <c:v>5803.26</c:v>
                </c:pt>
                <c:pt idx="2166">
                  <c:v>5803.28</c:v>
                </c:pt>
                <c:pt idx="2167">
                  <c:v>5803.3</c:v>
                </c:pt>
                <c:pt idx="2168">
                  <c:v>5803.3200000000024</c:v>
                </c:pt>
                <c:pt idx="2169">
                  <c:v>5803.34</c:v>
                </c:pt>
                <c:pt idx="2170">
                  <c:v>5803.3600000000024</c:v>
                </c:pt>
                <c:pt idx="2171">
                  <c:v>5803.38</c:v>
                </c:pt>
                <c:pt idx="2172">
                  <c:v>5803.4</c:v>
                </c:pt>
                <c:pt idx="2173">
                  <c:v>5803.42</c:v>
                </c:pt>
                <c:pt idx="2174">
                  <c:v>5803.44</c:v>
                </c:pt>
                <c:pt idx="2175">
                  <c:v>5803.46</c:v>
                </c:pt>
                <c:pt idx="2176">
                  <c:v>5803.48</c:v>
                </c:pt>
                <c:pt idx="2177">
                  <c:v>5803.5</c:v>
                </c:pt>
                <c:pt idx="2178">
                  <c:v>5803.52</c:v>
                </c:pt>
                <c:pt idx="2179">
                  <c:v>5803.54</c:v>
                </c:pt>
                <c:pt idx="2180">
                  <c:v>5803.56</c:v>
                </c:pt>
                <c:pt idx="2181">
                  <c:v>5803.58</c:v>
                </c:pt>
                <c:pt idx="2182">
                  <c:v>5803.6</c:v>
                </c:pt>
                <c:pt idx="2183">
                  <c:v>5803.6200000000035</c:v>
                </c:pt>
                <c:pt idx="2184">
                  <c:v>5803.64</c:v>
                </c:pt>
                <c:pt idx="2185">
                  <c:v>5803.6600000000035</c:v>
                </c:pt>
                <c:pt idx="2186">
                  <c:v>5803.68</c:v>
                </c:pt>
                <c:pt idx="2187">
                  <c:v>5803.7</c:v>
                </c:pt>
                <c:pt idx="2188">
                  <c:v>5803.72</c:v>
                </c:pt>
                <c:pt idx="2189">
                  <c:v>5803.74</c:v>
                </c:pt>
                <c:pt idx="2190">
                  <c:v>5803.76</c:v>
                </c:pt>
                <c:pt idx="2191">
                  <c:v>5803.78</c:v>
                </c:pt>
                <c:pt idx="2192">
                  <c:v>5803.8</c:v>
                </c:pt>
                <c:pt idx="2193">
                  <c:v>5803.8200000000024</c:v>
                </c:pt>
                <c:pt idx="2194">
                  <c:v>5803.84</c:v>
                </c:pt>
                <c:pt idx="2195">
                  <c:v>5803.8600000000024</c:v>
                </c:pt>
                <c:pt idx="2196">
                  <c:v>5803.88</c:v>
                </c:pt>
                <c:pt idx="2197">
                  <c:v>5803.9</c:v>
                </c:pt>
                <c:pt idx="2198">
                  <c:v>5803.92</c:v>
                </c:pt>
                <c:pt idx="2199">
                  <c:v>5803.94</c:v>
                </c:pt>
                <c:pt idx="2200">
                  <c:v>5803.96</c:v>
                </c:pt>
                <c:pt idx="2201">
                  <c:v>5803.98</c:v>
                </c:pt>
                <c:pt idx="2202">
                  <c:v>5804</c:v>
                </c:pt>
                <c:pt idx="2203">
                  <c:v>5804.02</c:v>
                </c:pt>
                <c:pt idx="2204">
                  <c:v>5804.04</c:v>
                </c:pt>
                <c:pt idx="2205">
                  <c:v>5804.06</c:v>
                </c:pt>
                <c:pt idx="2206">
                  <c:v>5804.08</c:v>
                </c:pt>
                <c:pt idx="2207">
                  <c:v>5804.1</c:v>
                </c:pt>
                <c:pt idx="2208">
                  <c:v>5804.1200000000035</c:v>
                </c:pt>
                <c:pt idx="2209">
                  <c:v>5804.14</c:v>
                </c:pt>
                <c:pt idx="2210">
                  <c:v>5804.1600000000035</c:v>
                </c:pt>
                <c:pt idx="2211">
                  <c:v>5804.18</c:v>
                </c:pt>
                <c:pt idx="2212">
                  <c:v>5804.2</c:v>
                </c:pt>
                <c:pt idx="2213">
                  <c:v>5804.22</c:v>
                </c:pt>
                <c:pt idx="2214">
                  <c:v>5804.24</c:v>
                </c:pt>
                <c:pt idx="2215">
                  <c:v>5804.26</c:v>
                </c:pt>
                <c:pt idx="2216">
                  <c:v>5804.28</c:v>
                </c:pt>
                <c:pt idx="2217">
                  <c:v>5804.3</c:v>
                </c:pt>
                <c:pt idx="2218">
                  <c:v>5804.3200000000024</c:v>
                </c:pt>
                <c:pt idx="2219">
                  <c:v>5804.34</c:v>
                </c:pt>
                <c:pt idx="2220">
                  <c:v>5804.3600000000024</c:v>
                </c:pt>
                <c:pt idx="2221">
                  <c:v>5804.38</c:v>
                </c:pt>
                <c:pt idx="2222">
                  <c:v>5804.4</c:v>
                </c:pt>
                <c:pt idx="2223">
                  <c:v>5804.42</c:v>
                </c:pt>
                <c:pt idx="2224">
                  <c:v>5804.44</c:v>
                </c:pt>
                <c:pt idx="2225">
                  <c:v>5804.46</c:v>
                </c:pt>
                <c:pt idx="2226">
                  <c:v>5804.48</c:v>
                </c:pt>
                <c:pt idx="2227">
                  <c:v>5804.5</c:v>
                </c:pt>
                <c:pt idx="2228">
                  <c:v>5804.52</c:v>
                </c:pt>
                <c:pt idx="2229">
                  <c:v>5804.54</c:v>
                </c:pt>
                <c:pt idx="2230">
                  <c:v>5804.56</c:v>
                </c:pt>
                <c:pt idx="2231">
                  <c:v>5804.58</c:v>
                </c:pt>
                <c:pt idx="2232">
                  <c:v>5804.6</c:v>
                </c:pt>
                <c:pt idx="2233">
                  <c:v>5804.6200000000035</c:v>
                </c:pt>
                <c:pt idx="2234">
                  <c:v>5804.64</c:v>
                </c:pt>
                <c:pt idx="2235">
                  <c:v>5804.6600000000035</c:v>
                </c:pt>
                <c:pt idx="2236">
                  <c:v>5804.68</c:v>
                </c:pt>
                <c:pt idx="2237">
                  <c:v>5804.7</c:v>
                </c:pt>
                <c:pt idx="2238">
                  <c:v>5804.72</c:v>
                </c:pt>
                <c:pt idx="2239">
                  <c:v>5804.74</c:v>
                </c:pt>
                <c:pt idx="2240">
                  <c:v>5804.76</c:v>
                </c:pt>
                <c:pt idx="2241">
                  <c:v>5804.78</c:v>
                </c:pt>
                <c:pt idx="2242">
                  <c:v>5804.8</c:v>
                </c:pt>
                <c:pt idx="2243">
                  <c:v>5804.8200000000024</c:v>
                </c:pt>
                <c:pt idx="2244">
                  <c:v>5804.84</c:v>
                </c:pt>
                <c:pt idx="2245">
                  <c:v>5804.8600000000024</c:v>
                </c:pt>
                <c:pt idx="2246">
                  <c:v>5804.88</c:v>
                </c:pt>
                <c:pt idx="2247">
                  <c:v>5804.9</c:v>
                </c:pt>
                <c:pt idx="2248">
                  <c:v>5804.92</c:v>
                </c:pt>
                <c:pt idx="2249">
                  <c:v>5804.94</c:v>
                </c:pt>
                <c:pt idx="2250">
                  <c:v>5804.96</c:v>
                </c:pt>
                <c:pt idx="2251">
                  <c:v>5804.98</c:v>
                </c:pt>
                <c:pt idx="2252">
                  <c:v>5805</c:v>
                </c:pt>
                <c:pt idx="2253">
                  <c:v>5805.02</c:v>
                </c:pt>
                <c:pt idx="2254">
                  <c:v>5805.04</c:v>
                </c:pt>
                <c:pt idx="2255">
                  <c:v>5805.06</c:v>
                </c:pt>
                <c:pt idx="2256">
                  <c:v>5805.08</c:v>
                </c:pt>
                <c:pt idx="2257">
                  <c:v>5805.1</c:v>
                </c:pt>
                <c:pt idx="2258">
                  <c:v>5805.1200000000035</c:v>
                </c:pt>
                <c:pt idx="2259">
                  <c:v>5805.14</c:v>
                </c:pt>
                <c:pt idx="2260">
                  <c:v>5805.1600000000035</c:v>
                </c:pt>
                <c:pt idx="2261">
                  <c:v>5805.18</c:v>
                </c:pt>
                <c:pt idx="2262">
                  <c:v>5805.2</c:v>
                </c:pt>
                <c:pt idx="2263">
                  <c:v>5805.22</c:v>
                </c:pt>
                <c:pt idx="2264">
                  <c:v>5805.24</c:v>
                </c:pt>
                <c:pt idx="2265">
                  <c:v>5805.26</c:v>
                </c:pt>
                <c:pt idx="2266">
                  <c:v>5805.28</c:v>
                </c:pt>
                <c:pt idx="2267">
                  <c:v>5805.3</c:v>
                </c:pt>
                <c:pt idx="2268">
                  <c:v>5805.3200000000024</c:v>
                </c:pt>
                <c:pt idx="2269">
                  <c:v>5805.34</c:v>
                </c:pt>
                <c:pt idx="2270">
                  <c:v>5805.3600000000024</c:v>
                </c:pt>
                <c:pt idx="2271">
                  <c:v>5805.38</c:v>
                </c:pt>
                <c:pt idx="2272">
                  <c:v>5805.4</c:v>
                </c:pt>
                <c:pt idx="2273">
                  <c:v>5805.42</c:v>
                </c:pt>
                <c:pt idx="2274">
                  <c:v>5805.44</c:v>
                </c:pt>
                <c:pt idx="2275">
                  <c:v>5805.46</c:v>
                </c:pt>
                <c:pt idx="2276">
                  <c:v>5805.48</c:v>
                </c:pt>
                <c:pt idx="2277">
                  <c:v>5805.5</c:v>
                </c:pt>
                <c:pt idx="2278">
                  <c:v>5805.52</c:v>
                </c:pt>
                <c:pt idx="2279">
                  <c:v>5805.54</c:v>
                </c:pt>
                <c:pt idx="2280">
                  <c:v>5805.56</c:v>
                </c:pt>
                <c:pt idx="2281">
                  <c:v>5805.58</c:v>
                </c:pt>
                <c:pt idx="2282">
                  <c:v>5805.6</c:v>
                </c:pt>
                <c:pt idx="2283">
                  <c:v>5805.6200000000035</c:v>
                </c:pt>
                <c:pt idx="2284">
                  <c:v>5805.64</c:v>
                </c:pt>
                <c:pt idx="2285">
                  <c:v>5805.6600000000035</c:v>
                </c:pt>
                <c:pt idx="2286">
                  <c:v>5805.68</c:v>
                </c:pt>
                <c:pt idx="2287">
                  <c:v>5805.7</c:v>
                </c:pt>
                <c:pt idx="2288">
                  <c:v>5805.72</c:v>
                </c:pt>
                <c:pt idx="2289">
                  <c:v>5805.74</c:v>
                </c:pt>
                <c:pt idx="2290">
                  <c:v>5805.76</c:v>
                </c:pt>
                <c:pt idx="2291">
                  <c:v>5805.78</c:v>
                </c:pt>
                <c:pt idx="2292">
                  <c:v>5805.8</c:v>
                </c:pt>
                <c:pt idx="2293">
                  <c:v>5805.8200000000024</c:v>
                </c:pt>
                <c:pt idx="2294">
                  <c:v>5805.84</c:v>
                </c:pt>
                <c:pt idx="2295">
                  <c:v>5805.8600000000024</c:v>
                </c:pt>
                <c:pt idx="2296">
                  <c:v>5805.88</c:v>
                </c:pt>
                <c:pt idx="2297">
                  <c:v>5805.9</c:v>
                </c:pt>
                <c:pt idx="2298">
                  <c:v>5805.92</c:v>
                </c:pt>
                <c:pt idx="2299">
                  <c:v>5805.94</c:v>
                </c:pt>
                <c:pt idx="2300">
                  <c:v>5805.96</c:v>
                </c:pt>
                <c:pt idx="2301">
                  <c:v>5805.98</c:v>
                </c:pt>
                <c:pt idx="2302">
                  <c:v>5806</c:v>
                </c:pt>
                <c:pt idx="2303">
                  <c:v>5806.02</c:v>
                </c:pt>
                <c:pt idx="2304">
                  <c:v>5806.04</c:v>
                </c:pt>
                <c:pt idx="2305">
                  <c:v>5806.06</c:v>
                </c:pt>
                <c:pt idx="2306">
                  <c:v>5806.08</c:v>
                </c:pt>
                <c:pt idx="2307">
                  <c:v>5806.1</c:v>
                </c:pt>
                <c:pt idx="2308">
                  <c:v>5806.1200000000035</c:v>
                </c:pt>
                <c:pt idx="2309">
                  <c:v>5806.14</c:v>
                </c:pt>
                <c:pt idx="2310">
                  <c:v>5806.1600000000035</c:v>
                </c:pt>
                <c:pt idx="2311">
                  <c:v>5806.18</c:v>
                </c:pt>
                <c:pt idx="2312">
                  <c:v>5806.2</c:v>
                </c:pt>
                <c:pt idx="2313">
                  <c:v>5806.22</c:v>
                </c:pt>
                <c:pt idx="2314">
                  <c:v>5806.24</c:v>
                </c:pt>
                <c:pt idx="2315">
                  <c:v>5806.26</c:v>
                </c:pt>
                <c:pt idx="2316">
                  <c:v>5806.28</c:v>
                </c:pt>
                <c:pt idx="2317">
                  <c:v>5806.3</c:v>
                </c:pt>
                <c:pt idx="2318">
                  <c:v>5806.3200000000024</c:v>
                </c:pt>
                <c:pt idx="2319">
                  <c:v>5806.34</c:v>
                </c:pt>
                <c:pt idx="2320">
                  <c:v>5806.3600000000024</c:v>
                </c:pt>
                <c:pt idx="2321">
                  <c:v>5806.38</c:v>
                </c:pt>
                <c:pt idx="2322">
                  <c:v>5806.4</c:v>
                </c:pt>
                <c:pt idx="2323">
                  <c:v>5806.42</c:v>
                </c:pt>
                <c:pt idx="2324">
                  <c:v>5806.44</c:v>
                </c:pt>
                <c:pt idx="2325">
                  <c:v>5806.46</c:v>
                </c:pt>
                <c:pt idx="2326">
                  <c:v>5806.48</c:v>
                </c:pt>
                <c:pt idx="2327">
                  <c:v>5806.5</c:v>
                </c:pt>
                <c:pt idx="2328">
                  <c:v>5806.52</c:v>
                </c:pt>
                <c:pt idx="2329">
                  <c:v>5806.54</c:v>
                </c:pt>
                <c:pt idx="2330">
                  <c:v>5806.56</c:v>
                </c:pt>
                <c:pt idx="2331">
                  <c:v>5806.58</c:v>
                </c:pt>
                <c:pt idx="2332">
                  <c:v>5806.6</c:v>
                </c:pt>
                <c:pt idx="2333">
                  <c:v>5806.6200000000035</c:v>
                </c:pt>
                <c:pt idx="2334">
                  <c:v>5806.64</c:v>
                </c:pt>
                <c:pt idx="2335">
                  <c:v>5806.6600000000035</c:v>
                </c:pt>
                <c:pt idx="2336">
                  <c:v>5806.68</c:v>
                </c:pt>
                <c:pt idx="2337">
                  <c:v>5806.7</c:v>
                </c:pt>
                <c:pt idx="2338">
                  <c:v>5806.72</c:v>
                </c:pt>
                <c:pt idx="2339">
                  <c:v>5806.74</c:v>
                </c:pt>
                <c:pt idx="2340">
                  <c:v>5806.76</c:v>
                </c:pt>
                <c:pt idx="2341">
                  <c:v>5806.78</c:v>
                </c:pt>
                <c:pt idx="2342">
                  <c:v>5806.8</c:v>
                </c:pt>
                <c:pt idx="2343">
                  <c:v>5806.8200000000024</c:v>
                </c:pt>
                <c:pt idx="2344">
                  <c:v>5806.84</c:v>
                </c:pt>
                <c:pt idx="2345">
                  <c:v>5806.8600000000024</c:v>
                </c:pt>
                <c:pt idx="2346">
                  <c:v>5806.88</c:v>
                </c:pt>
                <c:pt idx="2347">
                  <c:v>5806.9</c:v>
                </c:pt>
                <c:pt idx="2348">
                  <c:v>5806.92</c:v>
                </c:pt>
                <c:pt idx="2349">
                  <c:v>5806.94</c:v>
                </c:pt>
                <c:pt idx="2350">
                  <c:v>5806.96</c:v>
                </c:pt>
                <c:pt idx="2351">
                  <c:v>5806.98</c:v>
                </c:pt>
                <c:pt idx="2352">
                  <c:v>5807</c:v>
                </c:pt>
                <c:pt idx="2353">
                  <c:v>5807.02</c:v>
                </c:pt>
                <c:pt idx="2354">
                  <c:v>5807.04</c:v>
                </c:pt>
                <c:pt idx="2355">
                  <c:v>5807.06</c:v>
                </c:pt>
                <c:pt idx="2356">
                  <c:v>5807.08</c:v>
                </c:pt>
                <c:pt idx="2357">
                  <c:v>5807.1</c:v>
                </c:pt>
                <c:pt idx="2358">
                  <c:v>5807.1200000000035</c:v>
                </c:pt>
                <c:pt idx="2359">
                  <c:v>5807.14</c:v>
                </c:pt>
                <c:pt idx="2360">
                  <c:v>5807.1600000000035</c:v>
                </c:pt>
                <c:pt idx="2361">
                  <c:v>5807.18</c:v>
                </c:pt>
                <c:pt idx="2362">
                  <c:v>5807.2</c:v>
                </c:pt>
                <c:pt idx="2363">
                  <c:v>5807.22</c:v>
                </c:pt>
                <c:pt idx="2364">
                  <c:v>5807.24</c:v>
                </c:pt>
                <c:pt idx="2365">
                  <c:v>5807.26</c:v>
                </c:pt>
                <c:pt idx="2366">
                  <c:v>5807.28</c:v>
                </c:pt>
                <c:pt idx="2367">
                  <c:v>5807.3</c:v>
                </c:pt>
                <c:pt idx="2368">
                  <c:v>5807.3200000000024</c:v>
                </c:pt>
                <c:pt idx="2369">
                  <c:v>5807.34</c:v>
                </c:pt>
                <c:pt idx="2370">
                  <c:v>5807.3600000000024</c:v>
                </c:pt>
                <c:pt idx="2371">
                  <c:v>5807.38</c:v>
                </c:pt>
                <c:pt idx="2372">
                  <c:v>5807.4</c:v>
                </c:pt>
                <c:pt idx="2373">
                  <c:v>5807.42</c:v>
                </c:pt>
                <c:pt idx="2374">
                  <c:v>5807.44</c:v>
                </c:pt>
                <c:pt idx="2375">
                  <c:v>5807.46</c:v>
                </c:pt>
                <c:pt idx="2376">
                  <c:v>5807.48</c:v>
                </c:pt>
                <c:pt idx="2377">
                  <c:v>5807.5</c:v>
                </c:pt>
                <c:pt idx="2378">
                  <c:v>5807.52</c:v>
                </c:pt>
                <c:pt idx="2379">
                  <c:v>5807.54</c:v>
                </c:pt>
                <c:pt idx="2380">
                  <c:v>5807.56</c:v>
                </c:pt>
                <c:pt idx="2381">
                  <c:v>5807.58</c:v>
                </c:pt>
                <c:pt idx="2382">
                  <c:v>5807.6</c:v>
                </c:pt>
                <c:pt idx="2383">
                  <c:v>5807.6200000000035</c:v>
                </c:pt>
                <c:pt idx="2384">
                  <c:v>5807.64</c:v>
                </c:pt>
                <c:pt idx="2385">
                  <c:v>5807.6600000000035</c:v>
                </c:pt>
                <c:pt idx="2386">
                  <c:v>5807.68</c:v>
                </c:pt>
                <c:pt idx="2387">
                  <c:v>5807.7</c:v>
                </c:pt>
                <c:pt idx="2388">
                  <c:v>5807.72</c:v>
                </c:pt>
                <c:pt idx="2389">
                  <c:v>5807.74</c:v>
                </c:pt>
                <c:pt idx="2390">
                  <c:v>5807.76</c:v>
                </c:pt>
                <c:pt idx="2391">
                  <c:v>5807.78</c:v>
                </c:pt>
                <c:pt idx="2392">
                  <c:v>5807.8</c:v>
                </c:pt>
                <c:pt idx="2393">
                  <c:v>5807.8200000000024</c:v>
                </c:pt>
                <c:pt idx="2394">
                  <c:v>5807.84</c:v>
                </c:pt>
                <c:pt idx="2395">
                  <c:v>5807.8600000000024</c:v>
                </c:pt>
                <c:pt idx="2396">
                  <c:v>5807.88</c:v>
                </c:pt>
                <c:pt idx="2397">
                  <c:v>5807.9</c:v>
                </c:pt>
                <c:pt idx="2398">
                  <c:v>5807.92</c:v>
                </c:pt>
                <c:pt idx="2399">
                  <c:v>5807.94</c:v>
                </c:pt>
                <c:pt idx="2400">
                  <c:v>5807.96</c:v>
                </c:pt>
                <c:pt idx="2401">
                  <c:v>5807.98</c:v>
                </c:pt>
                <c:pt idx="2402">
                  <c:v>5808</c:v>
                </c:pt>
                <c:pt idx="2403">
                  <c:v>5808.02</c:v>
                </c:pt>
                <c:pt idx="2404">
                  <c:v>5808.04</c:v>
                </c:pt>
                <c:pt idx="2405">
                  <c:v>5808.06</c:v>
                </c:pt>
                <c:pt idx="2406">
                  <c:v>5808.08</c:v>
                </c:pt>
                <c:pt idx="2407">
                  <c:v>5808.1</c:v>
                </c:pt>
                <c:pt idx="2408">
                  <c:v>5808.1200000000035</c:v>
                </c:pt>
                <c:pt idx="2409">
                  <c:v>5808.14</c:v>
                </c:pt>
                <c:pt idx="2410">
                  <c:v>5808.1600000000035</c:v>
                </c:pt>
                <c:pt idx="2411">
                  <c:v>5808.18</c:v>
                </c:pt>
                <c:pt idx="2412">
                  <c:v>5808.2</c:v>
                </c:pt>
                <c:pt idx="2413">
                  <c:v>5808.22</c:v>
                </c:pt>
                <c:pt idx="2414">
                  <c:v>5808.24</c:v>
                </c:pt>
                <c:pt idx="2415">
                  <c:v>5808.26</c:v>
                </c:pt>
                <c:pt idx="2416">
                  <c:v>5808.28</c:v>
                </c:pt>
                <c:pt idx="2417">
                  <c:v>5808.3</c:v>
                </c:pt>
                <c:pt idx="2418">
                  <c:v>5808.3200000000024</c:v>
                </c:pt>
                <c:pt idx="2419">
                  <c:v>5808.34</c:v>
                </c:pt>
                <c:pt idx="2420">
                  <c:v>5808.3600000000024</c:v>
                </c:pt>
                <c:pt idx="2421">
                  <c:v>5808.38</c:v>
                </c:pt>
                <c:pt idx="2422">
                  <c:v>5808.4</c:v>
                </c:pt>
                <c:pt idx="2423">
                  <c:v>5808.42</c:v>
                </c:pt>
                <c:pt idx="2424">
                  <c:v>5808.44</c:v>
                </c:pt>
                <c:pt idx="2425">
                  <c:v>5808.46</c:v>
                </c:pt>
                <c:pt idx="2426">
                  <c:v>5808.48</c:v>
                </c:pt>
                <c:pt idx="2427">
                  <c:v>5808.5</c:v>
                </c:pt>
                <c:pt idx="2428">
                  <c:v>5808.52</c:v>
                </c:pt>
                <c:pt idx="2429">
                  <c:v>5808.54</c:v>
                </c:pt>
                <c:pt idx="2430">
                  <c:v>5808.56</c:v>
                </c:pt>
                <c:pt idx="2431">
                  <c:v>5808.58</c:v>
                </c:pt>
                <c:pt idx="2432">
                  <c:v>5808.6</c:v>
                </c:pt>
                <c:pt idx="2433">
                  <c:v>5808.6200000000035</c:v>
                </c:pt>
                <c:pt idx="2434">
                  <c:v>5808.64</c:v>
                </c:pt>
                <c:pt idx="2435">
                  <c:v>5808.6600000000035</c:v>
                </c:pt>
                <c:pt idx="2436">
                  <c:v>5808.68</c:v>
                </c:pt>
                <c:pt idx="2437">
                  <c:v>5808.7</c:v>
                </c:pt>
                <c:pt idx="2438">
                  <c:v>5808.72</c:v>
                </c:pt>
                <c:pt idx="2439">
                  <c:v>5808.74</c:v>
                </c:pt>
                <c:pt idx="2440">
                  <c:v>5808.76</c:v>
                </c:pt>
                <c:pt idx="2441">
                  <c:v>5808.78</c:v>
                </c:pt>
                <c:pt idx="2442">
                  <c:v>5808.8</c:v>
                </c:pt>
                <c:pt idx="2443">
                  <c:v>5808.8200000000024</c:v>
                </c:pt>
                <c:pt idx="2444">
                  <c:v>5808.84</c:v>
                </c:pt>
                <c:pt idx="2445">
                  <c:v>5808.8600000000024</c:v>
                </c:pt>
                <c:pt idx="2446">
                  <c:v>5808.88</c:v>
                </c:pt>
                <c:pt idx="2447">
                  <c:v>5808.9</c:v>
                </c:pt>
                <c:pt idx="2448">
                  <c:v>5808.92</c:v>
                </c:pt>
                <c:pt idx="2449">
                  <c:v>5808.94</c:v>
                </c:pt>
                <c:pt idx="2450">
                  <c:v>5808.96</c:v>
                </c:pt>
                <c:pt idx="2451">
                  <c:v>5808.98</c:v>
                </c:pt>
                <c:pt idx="2452">
                  <c:v>5809</c:v>
                </c:pt>
                <c:pt idx="2453">
                  <c:v>5809.02</c:v>
                </c:pt>
                <c:pt idx="2454">
                  <c:v>5809.04</c:v>
                </c:pt>
                <c:pt idx="2455">
                  <c:v>5809.06</c:v>
                </c:pt>
                <c:pt idx="2456">
                  <c:v>5809.08</c:v>
                </c:pt>
                <c:pt idx="2457">
                  <c:v>5809.1</c:v>
                </c:pt>
                <c:pt idx="2458">
                  <c:v>5809.1200000000035</c:v>
                </c:pt>
                <c:pt idx="2459">
                  <c:v>5809.14</c:v>
                </c:pt>
                <c:pt idx="2460">
                  <c:v>5809.1600000000035</c:v>
                </c:pt>
                <c:pt idx="2461">
                  <c:v>5809.18</c:v>
                </c:pt>
                <c:pt idx="2462">
                  <c:v>5809.2</c:v>
                </c:pt>
                <c:pt idx="2463">
                  <c:v>5809.22</c:v>
                </c:pt>
                <c:pt idx="2464">
                  <c:v>5809.24</c:v>
                </c:pt>
                <c:pt idx="2465">
                  <c:v>5809.26</c:v>
                </c:pt>
                <c:pt idx="2466">
                  <c:v>5809.28</c:v>
                </c:pt>
                <c:pt idx="2467">
                  <c:v>5809.3</c:v>
                </c:pt>
                <c:pt idx="2468">
                  <c:v>5809.3200000000024</c:v>
                </c:pt>
                <c:pt idx="2469">
                  <c:v>5809.34</c:v>
                </c:pt>
                <c:pt idx="2470">
                  <c:v>5809.3600000000024</c:v>
                </c:pt>
                <c:pt idx="2471">
                  <c:v>5809.38</c:v>
                </c:pt>
                <c:pt idx="2472">
                  <c:v>5809.4</c:v>
                </c:pt>
                <c:pt idx="2473">
                  <c:v>5809.42</c:v>
                </c:pt>
                <c:pt idx="2474">
                  <c:v>5809.44</c:v>
                </c:pt>
                <c:pt idx="2475">
                  <c:v>5809.46</c:v>
                </c:pt>
                <c:pt idx="2476">
                  <c:v>5809.48</c:v>
                </c:pt>
                <c:pt idx="2477">
                  <c:v>5809.5</c:v>
                </c:pt>
                <c:pt idx="2478">
                  <c:v>5809.52</c:v>
                </c:pt>
                <c:pt idx="2479">
                  <c:v>5809.54</c:v>
                </c:pt>
                <c:pt idx="2480">
                  <c:v>5809.56</c:v>
                </c:pt>
                <c:pt idx="2481">
                  <c:v>5809.58</c:v>
                </c:pt>
                <c:pt idx="2482">
                  <c:v>5809.6</c:v>
                </c:pt>
                <c:pt idx="2483">
                  <c:v>5809.6200000000035</c:v>
                </c:pt>
                <c:pt idx="2484">
                  <c:v>5809.64</c:v>
                </c:pt>
                <c:pt idx="2485">
                  <c:v>5809.6600000000035</c:v>
                </c:pt>
                <c:pt idx="2486">
                  <c:v>5809.68</c:v>
                </c:pt>
                <c:pt idx="2487">
                  <c:v>5809.7</c:v>
                </c:pt>
                <c:pt idx="2488">
                  <c:v>5809.72</c:v>
                </c:pt>
                <c:pt idx="2489">
                  <c:v>5809.74</c:v>
                </c:pt>
                <c:pt idx="2490">
                  <c:v>5809.76</c:v>
                </c:pt>
                <c:pt idx="2491">
                  <c:v>5809.78</c:v>
                </c:pt>
                <c:pt idx="2492">
                  <c:v>5809.8</c:v>
                </c:pt>
                <c:pt idx="2493">
                  <c:v>5809.8200000000024</c:v>
                </c:pt>
                <c:pt idx="2494">
                  <c:v>5809.84</c:v>
                </c:pt>
                <c:pt idx="2495">
                  <c:v>5809.8600000000024</c:v>
                </c:pt>
                <c:pt idx="2496">
                  <c:v>5809.88</c:v>
                </c:pt>
                <c:pt idx="2497">
                  <c:v>5809.9</c:v>
                </c:pt>
                <c:pt idx="2498">
                  <c:v>5809.92</c:v>
                </c:pt>
                <c:pt idx="2499">
                  <c:v>5809.94</c:v>
                </c:pt>
                <c:pt idx="2500">
                  <c:v>5809.96</c:v>
                </c:pt>
                <c:pt idx="2501">
                  <c:v>5809.98</c:v>
                </c:pt>
                <c:pt idx="2502">
                  <c:v>5810</c:v>
                </c:pt>
                <c:pt idx="2503">
                  <c:v>5810.02</c:v>
                </c:pt>
                <c:pt idx="2504">
                  <c:v>5810.04</c:v>
                </c:pt>
                <c:pt idx="2505">
                  <c:v>5810.06</c:v>
                </c:pt>
                <c:pt idx="2506">
                  <c:v>5810.08</c:v>
                </c:pt>
                <c:pt idx="2507">
                  <c:v>5810.1</c:v>
                </c:pt>
                <c:pt idx="2508">
                  <c:v>5810.1200000000035</c:v>
                </c:pt>
                <c:pt idx="2509">
                  <c:v>5810.14</c:v>
                </c:pt>
                <c:pt idx="2510">
                  <c:v>5810.1600000000035</c:v>
                </c:pt>
                <c:pt idx="2511">
                  <c:v>5810.18</c:v>
                </c:pt>
                <c:pt idx="2512">
                  <c:v>5810.2</c:v>
                </c:pt>
                <c:pt idx="2513">
                  <c:v>5810.22</c:v>
                </c:pt>
                <c:pt idx="2514">
                  <c:v>5810.24</c:v>
                </c:pt>
                <c:pt idx="2515">
                  <c:v>5810.26</c:v>
                </c:pt>
                <c:pt idx="2516">
                  <c:v>5810.28</c:v>
                </c:pt>
                <c:pt idx="2517">
                  <c:v>5810.3</c:v>
                </c:pt>
                <c:pt idx="2518">
                  <c:v>5810.3200000000024</c:v>
                </c:pt>
                <c:pt idx="2519">
                  <c:v>5810.34</c:v>
                </c:pt>
                <c:pt idx="2520">
                  <c:v>5810.3600000000024</c:v>
                </c:pt>
                <c:pt idx="2521">
                  <c:v>5810.38</c:v>
                </c:pt>
                <c:pt idx="2522">
                  <c:v>5810.4</c:v>
                </c:pt>
                <c:pt idx="2523">
                  <c:v>5810.42</c:v>
                </c:pt>
                <c:pt idx="2524">
                  <c:v>5810.44</c:v>
                </c:pt>
                <c:pt idx="2525">
                  <c:v>5810.46</c:v>
                </c:pt>
                <c:pt idx="2526">
                  <c:v>5810.48</c:v>
                </c:pt>
                <c:pt idx="2527">
                  <c:v>5810.5</c:v>
                </c:pt>
                <c:pt idx="2528">
                  <c:v>5810.52</c:v>
                </c:pt>
                <c:pt idx="2529">
                  <c:v>5810.54</c:v>
                </c:pt>
                <c:pt idx="2530">
                  <c:v>5810.56</c:v>
                </c:pt>
                <c:pt idx="2531">
                  <c:v>5810.58</c:v>
                </c:pt>
                <c:pt idx="2532">
                  <c:v>5810.6</c:v>
                </c:pt>
                <c:pt idx="2533">
                  <c:v>5810.6200000000035</c:v>
                </c:pt>
                <c:pt idx="2534">
                  <c:v>5810.64</c:v>
                </c:pt>
                <c:pt idx="2535">
                  <c:v>5810.6600000000035</c:v>
                </c:pt>
                <c:pt idx="2536">
                  <c:v>5810.68</c:v>
                </c:pt>
                <c:pt idx="2537">
                  <c:v>5810.7</c:v>
                </c:pt>
                <c:pt idx="2538">
                  <c:v>5810.72</c:v>
                </c:pt>
                <c:pt idx="2539">
                  <c:v>5810.74</c:v>
                </c:pt>
                <c:pt idx="2540">
                  <c:v>5810.76</c:v>
                </c:pt>
                <c:pt idx="2541">
                  <c:v>5810.78</c:v>
                </c:pt>
                <c:pt idx="2542">
                  <c:v>5810.8</c:v>
                </c:pt>
                <c:pt idx="2543">
                  <c:v>5810.8200000000024</c:v>
                </c:pt>
                <c:pt idx="2544">
                  <c:v>5810.84</c:v>
                </c:pt>
                <c:pt idx="2545">
                  <c:v>5810.8600000000024</c:v>
                </c:pt>
                <c:pt idx="2546">
                  <c:v>5810.88</c:v>
                </c:pt>
                <c:pt idx="2547">
                  <c:v>5810.9</c:v>
                </c:pt>
                <c:pt idx="2548">
                  <c:v>5810.92</c:v>
                </c:pt>
                <c:pt idx="2549">
                  <c:v>5810.94</c:v>
                </c:pt>
                <c:pt idx="2550">
                  <c:v>5810.96</c:v>
                </c:pt>
                <c:pt idx="2551">
                  <c:v>5810.98</c:v>
                </c:pt>
                <c:pt idx="2552">
                  <c:v>5811</c:v>
                </c:pt>
                <c:pt idx="2553">
                  <c:v>5811.02</c:v>
                </c:pt>
                <c:pt idx="2554">
                  <c:v>5811.04</c:v>
                </c:pt>
                <c:pt idx="2555">
                  <c:v>5811.06</c:v>
                </c:pt>
                <c:pt idx="2556">
                  <c:v>5811.08</c:v>
                </c:pt>
                <c:pt idx="2557">
                  <c:v>5811.1</c:v>
                </c:pt>
                <c:pt idx="2558">
                  <c:v>5811.1200000000035</c:v>
                </c:pt>
                <c:pt idx="2559">
                  <c:v>5811.14</c:v>
                </c:pt>
                <c:pt idx="2560">
                  <c:v>5811.1600000000035</c:v>
                </c:pt>
                <c:pt idx="2561">
                  <c:v>5811.18</c:v>
                </c:pt>
                <c:pt idx="2562">
                  <c:v>5811.2</c:v>
                </c:pt>
                <c:pt idx="2563">
                  <c:v>5811.22</c:v>
                </c:pt>
                <c:pt idx="2564">
                  <c:v>5811.24</c:v>
                </c:pt>
                <c:pt idx="2565">
                  <c:v>5811.26</c:v>
                </c:pt>
                <c:pt idx="2566">
                  <c:v>5811.28</c:v>
                </c:pt>
                <c:pt idx="2567">
                  <c:v>5811.3</c:v>
                </c:pt>
                <c:pt idx="2568">
                  <c:v>5811.3200000000024</c:v>
                </c:pt>
                <c:pt idx="2569">
                  <c:v>5811.34</c:v>
                </c:pt>
                <c:pt idx="2570">
                  <c:v>5811.3600000000024</c:v>
                </c:pt>
                <c:pt idx="2571">
                  <c:v>5811.38</c:v>
                </c:pt>
                <c:pt idx="2572">
                  <c:v>5811.4</c:v>
                </c:pt>
                <c:pt idx="2573">
                  <c:v>5811.42</c:v>
                </c:pt>
                <c:pt idx="2574">
                  <c:v>5811.44</c:v>
                </c:pt>
                <c:pt idx="2575">
                  <c:v>5811.46</c:v>
                </c:pt>
                <c:pt idx="2576">
                  <c:v>5811.48</c:v>
                </c:pt>
                <c:pt idx="2577">
                  <c:v>5811.5</c:v>
                </c:pt>
                <c:pt idx="2578">
                  <c:v>5811.52</c:v>
                </c:pt>
                <c:pt idx="2579">
                  <c:v>5811.54</c:v>
                </c:pt>
                <c:pt idx="2580">
                  <c:v>5811.56</c:v>
                </c:pt>
                <c:pt idx="2581">
                  <c:v>5811.58</c:v>
                </c:pt>
                <c:pt idx="2582">
                  <c:v>5811.6</c:v>
                </c:pt>
                <c:pt idx="2583">
                  <c:v>5811.6200000000035</c:v>
                </c:pt>
                <c:pt idx="2584">
                  <c:v>5811.64</c:v>
                </c:pt>
                <c:pt idx="2585">
                  <c:v>5811.6600000000035</c:v>
                </c:pt>
                <c:pt idx="2586">
                  <c:v>5811.68</c:v>
                </c:pt>
                <c:pt idx="2587">
                  <c:v>5811.7</c:v>
                </c:pt>
                <c:pt idx="2588">
                  <c:v>5811.72</c:v>
                </c:pt>
                <c:pt idx="2589">
                  <c:v>5811.74</c:v>
                </c:pt>
                <c:pt idx="2590">
                  <c:v>5811.76</c:v>
                </c:pt>
                <c:pt idx="2591">
                  <c:v>5811.78</c:v>
                </c:pt>
                <c:pt idx="2592">
                  <c:v>5811.8</c:v>
                </c:pt>
                <c:pt idx="2593">
                  <c:v>5811.8200000000024</c:v>
                </c:pt>
                <c:pt idx="2594">
                  <c:v>5811.84</c:v>
                </c:pt>
                <c:pt idx="2595">
                  <c:v>5811.8600000000024</c:v>
                </c:pt>
                <c:pt idx="2596">
                  <c:v>5811.88</c:v>
                </c:pt>
                <c:pt idx="2597">
                  <c:v>5811.9</c:v>
                </c:pt>
                <c:pt idx="2598">
                  <c:v>5811.92</c:v>
                </c:pt>
                <c:pt idx="2599">
                  <c:v>5811.94</c:v>
                </c:pt>
                <c:pt idx="2600">
                  <c:v>5811.96</c:v>
                </c:pt>
                <c:pt idx="2601">
                  <c:v>5811.98</c:v>
                </c:pt>
                <c:pt idx="2602">
                  <c:v>5812</c:v>
                </c:pt>
                <c:pt idx="2603">
                  <c:v>5812.02</c:v>
                </c:pt>
                <c:pt idx="2604">
                  <c:v>5812.04</c:v>
                </c:pt>
                <c:pt idx="2605">
                  <c:v>5812.06</c:v>
                </c:pt>
                <c:pt idx="2606">
                  <c:v>5812.08</c:v>
                </c:pt>
                <c:pt idx="2607">
                  <c:v>5812.1</c:v>
                </c:pt>
                <c:pt idx="2608">
                  <c:v>5812.1200000000035</c:v>
                </c:pt>
                <c:pt idx="2609">
                  <c:v>5812.14</c:v>
                </c:pt>
                <c:pt idx="2610">
                  <c:v>5812.1600000000035</c:v>
                </c:pt>
                <c:pt idx="2611">
                  <c:v>5812.18</c:v>
                </c:pt>
                <c:pt idx="2612">
                  <c:v>5812.2</c:v>
                </c:pt>
                <c:pt idx="2613">
                  <c:v>5812.22</c:v>
                </c:pt>
                <c:pt idx="2614">
                  <c:v>5812.24</c:v>
                </c:pt>
                <c:pt idx="2615">
                  <c:v>5812.26</c:v>
                </c:pt>
                <c:pt idx="2616">
                  <c:v>5812.28</c:v>
                </c:pt>
                <c:pt idx="2617">
                  <c:v>5812.3</c:v>
                </c:pt>
                <c:pt idx="2618">
                  <c:v>5812.3200000000024</c:v>
                </c:pt>
                <c:pt idx="2619">
                  <c:v>5812.34</c:v>
                </c:pt>
                <c:pt idx="2620">
                  <c:v>5812.3600000000024</c:v>
                </c:pt>
                <c:pt idx="2621">
                  <c:v>5812.38</c:v>
                </c:pt>
                <c:pt idx="2622">
                  <c:v>5812.4</c:v>
                </c:pt>
                <c:pt idx="2623">
                  <c:v>5812.42</c:v>
                </c:pt>
                <c:pt idx="2624">
                  <c:v>5812.44</c:v>
                </c:pt>
                <c:pt idx="2625">
                  <c:v>5812.46</c:v>
                </c:pt>
                <c:pt idx="2626">
                  <c:v>5812.48</c:v>
                </c:pt>
                <c:pt idx="2627">
                  <c:v>5812.5</c:v>
                </c:pt>
                <c:pt idx="2628">
                  <c:v>5812.52</c:v>
                </c:pt>
                <c:pt idx="2629">
                  <c:v>5812.54</c:v>
                </c:pt>
                <c:pt idx="2630">
                  <c:v>5812.56</c:v>
                </c:pt>
                <c:pt idx="2631">
                  <c:v>5812.58</c:v>
                </c:pt>
                <c:pt idx="2632">
                  <c:v>5812.6</c:v>
                </c:pt>
                <c:pt idx="2633">
                  <c:v>5812.6200000000035</c:v>
                </c:pt>
                <c:pt idx="2634">
                  <c:v>5812.64</c:v>
                </c:pt>
                <c:pt idx="2635">
                  <c:v>5812.6600000000035</c:v>
                </c:pt>
                <c:pt idx="2636">
                  <c:v>5812.68</c:v>
                </c:pt>
                <c:pt idx="2637">
                  <c:v>5812.7</c:v>
                </c:pt>
                <c:pt idx="2638">
                  <c:v>5812.72</c:v>
                </c:pt>
                <c:pt idx="2639">
                  <c:v>5812.74</c:v>
                </c:pt>
                <c:pt idx="2640">
                  <c:v>5812.76</c:v>
                </c:pt>
                <c:pt idx="2641">
                  <c:v>5812.78</c:v>
                </c:pt>
                <c:pt idx="2642">
                  <c:v>5812.8</c:v>
                </c:pt>
                <c:pt idx="2643">
                  <c:v>5812.8200000000024</c:v>
                </c:pt>
                <c:pt idx="2644">
                  <c:v>5812.84</c:v>
                </c:pt>
                <c:pt idx="2645">
                  <c:v>5812.8600000000024</c:v>
                </c:pt>
                <c:pt idx="2646">
                  <c:v>5812.88</c:v>
                </c:pt>
                <c:pt idx="2647">
                  <c:v>5812.9</c:v>
                </c:pt>
                <c:pt idx="2648">
                  <c:v>5812.92</c:v>
                </c:pt>
                <c:pt idx="2649">
                  <c:v>5812.94</c:v>
                </c:pt>
                <c:pt idx="2650">
                  <c:v>5812.96</c:v>
                </c:pt>
                <c:pt idx="2651">
                  <c:v>5812.98</c:v>
                </c:pt>
                <c:pt idx="2652">
                  <c:v>5813</c:v>
                </c:pt>
                <c:pt idx="2653">
                  <c:v>5813.02</c:v>
                </c:pt>
                <c:pt idx="2654">
                  <c:v>5813.04</c:v>
                </c:pt>
                <c:pt idx="2655">
                  <c:v>5813.06</c:v>
                </c:pt>
                <c:pt idx="2656">
                  <c:v>5813.08</c:v>
                </c:pt>
                <c:pt idx="2657">
                  <c:v>5813.1</c:v>
                </c:pt>
                <c:pt idx="2658">
                  <c:v>5813.1200000000035</c:v>
                </c:pt>
                <c:pt idx="2659">
                  <c:v>5813.14</c:v>
                </c:pt>
                <c:pt idx="2660">
                  <c:v>5813.1600000000035</c:v>
                </c:pt>
                <c:pt idx="2661">
                  <c:v>5813.18</c:v>
                </c:pt>
                <c:pt idx="2662">
                  <c:v>5813.2</c:v>
                </c:pt>
                <c:pt idx="2663">
                  <c:v>5813.22</c:v>
                </c:pt>
                <c:pt idx="2664">
                  <c:v>5813.24</c:v>
                </c:pt>
                <c:pt idx="2665">
                  <c:v>5813.26</c:v>
                </c:pt>
                <c:pt idx="2666">
                  <c:v>5813.28</c:v>
                </c:pt>
                <c:pt idx="2667">
                  <c:v>5813.3</c:v>
                </c:pt>
                <c:pt idx="2668">
                  <c:v>5813.3200000000024</c:v>
                </c:pt>
                <c:pt idx="2669">
                  <c:v>5813.34</c:v>
                </c:pt>
                <c:pt idx="2670">
                  <c:v>5813.3600000000024</c:v>
                </c:pt>
                <c:pt idx="2671">
                  <c:v>5813.38</c:v>
                </c:pt>
                <c:pt idx="2672">
                  <c:v>5813.4</c:v>
                </c:pt>
                <c:pt idx="2673">
                  <c:v>5813.42</c:v>
                </c:pt>
                <c:pt idx="2674">
                  <c:v>5813.44</c:v>
                </c:pt>
                <c:pt idx="2675">
                  <c:v>5813.46</c:v>
                </c:pt>
                <c:pt idx="2676">
                  <c:v>5813.48</c:v>
                </c:pt>
                <c:pt idx="2677">
                  <c:v>5813.5</c:v>
                </c:pt>
                <c:pt idx="2678">
                  <c:v>5813.52</c:v>
                </c:pt>
                <c:pt idx="2679">
                  <c:v>5813.54</c:v>
                </c:pt>
                <c:pt idx="2680">
                  <c:v>5813.56</c:v>
                </c:pt>
                <c:pt idx="2681">
                  <c:v>5813.58</c:v>
                </c:pt>
                <c:pt idx="2682">
                  <c:v>5813.6</c:v>
                </c:pt>
                <c:pt idx="2683">
                  <c:v>5813.6200000000035</c:v>
                </c:pt>
                <c:pt idx="2684">
                  <c:v>5813.64</c:v>
                </c:pt>
                <c:pt idx="2685">
                  <c:v>5813.6600000000035</c:v>
                </c:pt>
                <c:pt idx="2686">
                  <c:v>5813.68</c:v>
                </c:pt>
                <c:pt idx="2687">
                  <c:v>5813.7</c:v>
                </c:pt>
                <c:pt idx="2688">
                  <c:v>5813.72</c:v>
                </c:pt>
                <c:pt idx="2689">
                  <c:v>5813.74</c:v>
                </c:pt>
                <c:pt idx="2690">
                  <c:v>5813.76</c:v>
                </c:pt>
                <c:pt idx="2691">
                  <c:v>5813.78</c:v>
                </c:pt>
                <c:pt idx="2692">
                  <c:v>5813.8</c:v>
                </c:pt>
                <c:pt idx="2693">
                  <c:v>5813.8200000000024</c:v>
                </c:pt>
                <c:pt idx="2694">
                  <c:v>5813.84</c:v>
                </c:pt>
                <c:pt idx="2695">
                  <c:v>5813.8600000000024</c:v>
                </c:pt>
                <c:pt idx="2696">
                  <c:v>5813.88</c:v>
                </c:pt>
                <c:pt idx="2697">
                  <c:v>5813.9</c:v>
                </c:pt>
                <c:pt idx="2698">
                  <c:v>5813.92</c:v>
                </c:pt>
                <c:pt idx="2699">
                  <c:v>5813.94</c:v>
                </c:pt>
                <c:pt idx="2700">
                  <c:v>5813.96</c:v>
                </c:pt>
                <c:pt idx="2701">
                  <c:v>5813.98</c:v>
                </c:pt>
                <c:pt idx="2702">
                  <c:v>5814</c:v>
                </c:pt>
                <c:pt idx="2703">
                  <c:v>5814.02</c:v>
                </c:pt>
                <c:pt idx="2704">
                  <c:v>5814.04</c:v>
                </c:pt>
                <c:pt idx="2705">
                  <c:v>5814.06</c:v>
                </c:pt>
                <c:pt idx="2706">
                  <c:v>5814.08</c:v>
                </c:pt>
                <c:pt idx="2707">
                  <c:v>5814.1</c:v>
                </c:pt>
                <c:pt idx="2708">
                  <c:v>5814.1200000000035</c:v>
                </c:pt>
                <c:pt idx="2709">
                  <c:v>5814.14</c:v>
                </c:pt>
                <c:pt idx="2710">
                  <c:v>5814.1600000000035</c:v>
                </c:pt>
                <c:pt idx="2711">
                  <c:v>5814.18</c:v>
                </c:pt>
                <c:pt idx="2712">
                  <c:v>5814.2</c:v>
                </c:pt>
                <c:pt idx="2713">
                  <c:v>5814.22</c:v>
                </c:pt>
                <c:pt idx="2714">
                  <c:v>5814.24</c:v>
                </c:pt>
                <c:pt idx="2715">
                  <c:v>5814.26</c:v>
                </c:pt>
                <c:pt idx="2716">
                  <c:v>5814.28</c:v>
                </c:pt>
                <c:pt idx="2717">
                  <c:v>5814.3</c:v>
                </c:pt>
                <c:pt idx="2718">
                  <c:v>5814.3200000000024</c:v>
                </c:pt>
                <c:pt idx="2719">
                  <c:v>5814.34</c:v>
                </c:pt>
                <c:pt idx="2720">
                  <c:v>5814.3600000000024</c:v>
                </c:pt>
                <c:pt idx="2721">
                  <c:v>5814.38</c:v>
                </c:pt>
                <c:pt idx="2722">
                  <c:v>5814.4</c:v>
                </c:pt>
                <c:pt idx="2723">
                  <c:v>5814.42</c:v>
                </c:pt>
                <c:pt idx="2724">
                  <c:v>5814.44</c:v>
                </c:pt>
                <c:pt idx="2725">
                  <c:v>5814.46</c:v>
                </c:pt>
                <c:pt idx="2726">
                  <c:v>5814.48</c:v>
                </c:pt>
                <c:pt idx="2727">
                  <c:v>5814.5</c:v>
                </c:pt>
                <c:pt idx="2728">
                  <c:v>5814.52</c:v>
                </c:pt>
                <c:pt idx="2729">
                  <c:v>5814.54</c:v>
                </c:pt>
                <c:pt idx="2730">
                  <c:v>5814.56</c:v>
                </c:pt>
                <c:pt idx="2731">
                  <c:v>5814.58</c:v>
                </c:pt>
                <c:pt idx="2732">
                  <c:v>5814.6</c:v>
                </c:pt>
                <c:pt idx="2733">
                  <c:v>5814.6200000000035</c:v>
                </c:pt>
                <c:pt idx="2734">
                  <c:v>5814.64</c:v>
                </c:pt>
                <c:pt idx="2735">
                  <c:v>5814.6600000000035</c:v>
                </c:pt>
                <c:pt idx="2736">
                  <c:v>5814.68</c:v>
                </c:pt>
                <c:pt idx="2737">
                  <c:v>5814.7</c:v>
                </c:pt>
                <c:pt idx="2738">
                  <c:v>5814.72</c:v>
                </c:pt>
                <c:pt idx="2739">
                  <c:v>5814.74</c:v>
                </c:pt>
                <c:pt idx="2740">
                  <c:v>5814.76</c:v>
                </c:pt>
                <c:pt idx="2741">
                  <c:v>5814.78</c:v>
                </c:pt>
                <c:pt idx="2742">
                  <c:v>5814.8</c:v>
                </c:pt>
                <c:pt idx="2743">
                  <c:v>5814.8200000000024</c:v>
                </c:pt>
                <c:pt idx="2744">
                  <c:v>5814.84</c:v>
                </c:pt>
                <c:pt idx="2745">
                  <c:v>5814.8600000000024</c:v>
                </c:pt>
                <c:pt idx="2746">
                  <c:v>5814.88</c:v>
                </c:pt>
                <c:pt idx="2747">
                  <c:v>5814.9</c:v>
                </c:pt>
                <c:pt idx="2748">
                  <c:v>5814.92</c:v>
                </c:pt>
                <c:pt idx="2749">
                  <c:v>5814.94</c:v>
                </c:pt>
                <c:pt idx="2750">
                  <c:v>5814.96</c:v>
                </c:pt>
                <c:pt idx="2751">
                  <c:v>5814.98</c:v>
                </c:pt>
                <c:pt idx="2752">
                  <c:v>5815</c:v>
                </c:pt>
                <c:pt idx="2753">
                  <c:v>5815.02</c:v>
                </c:pt>
                <c:pt idx="2754">
                  <c:v>5815.04</c:v>
                </c:pt>
                <c:pt idx="2755">
                  <c:v>5815.06</c:v>
                </c:pt>
                <c:pt idx="2756">
                  <c:v>5815.08</c:v>
                </c:pt>
                <c:pt idx="2757">
                  <c:v>5815.1</c:v>
                </c:pt>
                <c:pt idx="2758">
                  <c:v>5815.1200000000035</c:v>
                </c:pt>
                <c:pt idx="2759">
                  <c:v>5815.14</c:v>
                </c:pt>
                <c:pt idx="2760">
                  <c:v>5815.1600000000035</c:v>
                </c:pt>
                <c:pt idx="2761">
                  <c:v>5815.18</c:v>
                </c:pt>
                <c:pt idx="2762">
                  <c:v>5815.2</c:v>
                </c:pt>
                <c:pt idx="2763">
                  <c:v>5815.22</c:v>
                </c:pt>
                <c:pt idx="2764">
                  <c:v>5815.24</c:v>
                </c:pt>
                <c:pt idx="2765">
                  <c:v>5815.26</c:v>
                </c:pt>
                <c:pt idx="2766">
                  <c:v>5815.28</c:v>
                </c:pt>
                <c:pt idx="2767">
                  <c:v>5815.3</c:v>
                </c:pt>
                <c:pt idx="2768">
                  <c:v>5815.3200000000024</c:v>
                </c:pt>
                <c:pt idx="2769">
                  <c:v>5815.34</c:v>
                </c:pt>
                <c:pt idx="2770">
                  <c:v>5815.3600000000024</c:v>
                </c:pt>
                <c:pt idx="2771">
                  <c:v>5815.38</c:v>
                </c:pt>
                <c:pt idx="2772">
                  <c:v>5815.4</c:v>
                </c:pt>
                <c:pt idx="2773">
                  <c:v>5815.42</c:v>
                </c:pt>
                <c:pt idx="2774">
                  <c:v>5815.44</c:v>
                </c:pt>
                <c:pt idx="2775">
                  <c:v>5815.46</c:v>
                </c:pt>
                <c:pt idx="2776">
                  <c:v>5815.48</c:v>
                </c:pt>
                <c:pt idx="2777">
                  <c:v>5815.5</c:v>
                </c:pt>
                <c:pt idx="2778">
                  <c:v>5815.52</c:v>
                </c:pt>
                <c:pt idx="2779">
                  <c:v>5815.54</c:v>
                </c:pt>
                <c:pt idx="2780">
                  <c:v>5815.56</c:v>
                </c:pt>
                <c:pt idx="2781">
                  <c:v>5815.58</c:v>
                </c:pt>
                <c:pt idx="2782">
                  <c:v>5815.6</c:v>
                </c:pt>
                <c:pt idx="2783">
                  <c:v>5815.6200000000035</c:v>
                </c:pt>
                <c:pt idx="2784">
                  <c:v>5815.64</c:v>
                </c:pt>
                <c:pt idx="2785">
                  <c:v>5815.6600000000035</c:v>
                </c:pt>
                <c:pt idx="2786">
                  <c:v>5815.68</c:v>
                </c:pt>
                <c:pt idx="2787">
                  <c:v>5815.7</c:v>
                </c:pt>
                <c:pt idx="2788">
                  <c:v>5815.72</c:v>
                </c:pt>
                <c:pt idx="2789">
                  <c:v>5815.74</c:v>
                </c:pt>
                <c:pt idx="2790">
                  <c:v>5815.76</c:v>
                </c:pt>
                <c:pt idx="2791">
                  <c:v>5815.78</c:v>
                </c:pt>
                <c:pt idx="2792">
                  <c:v>5815.8</c:v>
                </c:pt>
                <c:pt idx="2793">
                  <c:v>5815.8200000000024</c:v>
                </c:pt>
                <c:pt idx="2794">
                  <c:v>5815.84</c:v>
                </c:pt>
                <c:pt idx="2795">
                  <c:v>5815.8600000000024</c:v>
                </c:pt>
                <c:pt idx="2796">
                  <c:v>5815.88</c:v>
                </c:pt>
                <c:pt idx="2797">
                  <c:v>5815.9</c:v>
                </c:pt>
                <c:pt idx="2798">
                  <c:v>5815.92</c:v>
                </c:pt>
                <c:pt idx="2799">
                  <c:v>5815.94</c:v>
                </c:pt>
                <c:pt idx="2800">
                  <c:v>5815.96</c:v>
                </c:pt>
                <c:pt idx="2801">
                  <c:v>5815.98</c:v>
                </c:pt>
                <c:pt idx="2802">
                  <c:v>5816</c:v>
                </c:pt>
                <c:pt idx="2803">
                  <c:v>5816.02</c:v>
                </c:pt>
                <c:pt idx="2804">
                  <c:v>5816.04</c:v>
                </c:pt>
                <c:pt idx="2805">
                  <c:v>5816.06</c:v>
                </c:pt>
                <c:pt idx="2806">
                  <c:v>5816.08</c:v>
                </c:pt>
                <c:pt idx="2807">
                  <c:v>5816.1</c:v>
                </c:pt>
                <c:pt idx="2808">
                  <c:v>5816.1200000000035</c:v>
                </c:pt>
                <c:pt idx="2809">
                  <c:v>5816.14</c:v>
                </c:pt>
                <c:pt idx="2810">
                  <c:v>5816.1600000000035</c:v>
                </c:pt>
                <c:pt idx="2811">
                  <c:v>5816.18</c:v>
                </c:pt>
                <c:pt idx="2812">
                  <c:v>5816.2</c:v>
                </c:pt>
                <c:pt idx="2813">
                  <c:v>5816.22</c:v>
                </c:pt>
                <c:pt idx="2814">
                  <c:v>5816.24</c:v>
                </c:pt>
                <c:pt idx="2815">
                  <c:v>5816.26</c:v>
                </c:pt>
                <c:pt idx="2816">
                  <c:v>5816.28</c:v>
                </c:pt>
                <c:pt idx="2817">
                  <c:v>5816.3</c:v>
                </c:pt>
                <c:pt idx="2818">
                  <c:v>5816.3200000000024</c:v>
                </c:pt>
                <c:pt idx="2819">
                  <c:v>5816.34</c:v>
                </c:pt>
                <c:pt idx="2820">
                  <c:v>5816.3600000000024</c:v>
                </c:pt>
                <c:pt idx="2821">
                  <c:v>5816.38</c:v>
                </c:pt>
                <c:pt idx="2822">
                  <c:v>5816.4</c:v>
                </c:pt>
                <c:pt idx="2823">
                  <c:v>5816.42</c:v>
                </c:pt>
                <c:pt idx="2824">
                  <c:v>5816.44</c:v>
                </c:pt>
                <c:pt idx="2825">
                  <c:v>5816.46</c:v>
                </c:pt>
                <c:pt idx="2826">
                  <c:v>5816.48</c:v>
                </c:pt>
                <c:pt idx="2827">
                  <c:v>5816.5</c:v>
                </c:pt>
                <c:pt idx="2828">
                  <c:v>5816.52</c:v>
                </c:pt>
                <c:pt idx="2829">
                  <c:v>5816.54</c:v>
                </c:pt>
                <c:pt idx="2830">
                  <c:v>5816.56</c:v>
                </c:pt>
                <c:pt idx="2831">
                  <c:v>5816.58</c:v>
                </c:pt>
                <c:pt idx="2832">
                  <c:v>5816.6</c:v>
                </c:pt>
                <c:pt idx="2833">
                  <c:v>5816.6200000000035</c:v>
                </c:pt>
                <c:pt idx="2834">
                  <c:v>5816.64</c:v>
                </c:pt>
                <c:pt idx="2835">
                  <c:v>5816.6600000000035</c:v>
                </c:pt>
                <c:pt idx="2836">
                  <c:v>5816.68</c:v>
                </c:pt>
                <c:pt idx="2837">
                  <c:v>5816.7</c:v>
                </c:pt>
                <c:pt idx="2838">
                  <c:v>5816.72</c:v>
                </c:pt>
                <c:pt idx="2839">
                  <c:v>5816.74</c:v>
                </c:pt>
                <c:pt idx="2840">
                  <c:v>5816.76</c:v>
                </c:pt>
                <c:pt idx="2841">
                  <c:v>5816.78</c:v>
                </c:pt>
                <c:pt idx="2842">
                  <c:v>5816.8</c:v>
                </c:pt>
                <c:pt idx="2843">
                  <c:v>5816.8200000000024</c:v>
                </c:pt>
                <c:pt idx="2844">
                  <c:v>5816.84</c:v>
                </c:pt>
                <c:pt idx="2845">
                  <c:v>5816.8600000000024</c:v>
                </c:pt>
                <c:pt idx="2846">
                  <c:v>5816.88</c:v>
                </c:pt>
                <c:pt idx="2847">
                  <c:v>5816.9</c:v>
                </c:pt>
                <c:pt idx="2848">
                  <c:v>5816.92</c:v>
                </c:pt>
                <c:pt idx="2849">
                  <c:v>5816.94</c:v>
                </c:pt>
                <c:pt idx="2850">
                  <c:v>5816.96</c:v>
                </c:pt>
                <c:pt idx="2851">
                  <c:v>5816.98</c:v>
                </c:pt>
                <c:pt idx="2852">
                  <c:v>5817</c:v>
                </c:pt>
                <c:pt idx="2853">
                  <c:v>5817.02</c:v>
                </c:pt>
                <c:pt idx="2854">
                  <c:v>5817.04</c:v>
                </c:pt>
                <c:pt idx="2855">
                  <c:v>5817.06</c:v>
                </c:pt>
                <c:pt idx="2856">
                  <c:v>5817.08</c:v>
                </c:pt>
                <c:pt idx="2857">
                  <c:v>5817.1</c:v>
                </c:pt>
                <c:pt idx="2858">
                  <c:v>5817.1200000000035</c:v>
                </c:pt>
                <c:pt idx="2859">
                  <c:v>5817.14</c:v>
                </c:pt>
                <c:pt idx="2860">
                  <c:v>5817.1600000000035</c:v>
                </c:pt>
                <c:pt idx="2861">
                  <c:v>5817.18</c:v>
                </c:pt>
                <c:pt idx="2862">
                  <c:v>5817.2</c:v>
                </c:pt>
                <c:pt idx="2863">
                  <c:v>5817.22</c:v>
                </c:pt>
                <c:pt idx="2864">
                  <c:v>5817.24</c:v>
                </c:pt>
                <c:pt idx="2865">
                  <c:v>5817.26</c:v>
                </c:pt>
                <c:pt idx="2866">
                  <c:v>5817.28</c:v>
                </c:pt>
                <c:pt idx="2867">
                  <c:v>5817.3</c:v>
                </c:pt>
                <c:pt idx="2868">
                  <c:v>5817.3200000000024</c:v>
                </c:pt>
                <c:pt idx="2869">
                  <c:v>5817.34</c:v>
                </c:pt>
                <c:pt idx="2870">
                  <c:v>5817.3600000000024</c:v>
                </c:pt>
                <c:pt idx="2871">
                  <c:v>5817.38</c:v>
                </c:pt>
                <c:pt idx="2872">
                  <c:v>5817.4</c:v>
                </c:pt>
                <c:pt idx="2873">
                  <c:v>5817.42</c:v>
                </c:pt>
                <c:pt idx="2874">
                  <c:v>5817.44</c:v>
                </c:pt>
                <c:pt idx="2875">
                  <c:v>5817.46</c:v>
                </c:pt>
                <c:pt idx="2876">
                  <c:v>5817.48</c:v>
                </c:pt>
                <c:pt idx="2877">
                  <c:v>5817.5</c:v>
                </c:pt>
                <c:pt idx="2878">
                  <c:v>5817.52</c:v>
                </c:pt>
                <c:pt idx="2879">
                  <c:v>5817.54</c:v>
                </c:pt>
                <c:pt idx="2880">
                  <c:v>5817.56</c:v>
                </c:pt>
                <c:pt idx="2881">
                  <c:v>5817.58</c:v>
                </c:pt>
                <c:pt idx="2882">
                  <c:v>5817.6</c:v>
                </c:pt>
                <c:pt idx="2883">
                  <c:v>5817.6200000000035</c:v>
                </c:pt>
                <c:pt idx="2884">
                  <c:v>5817.64</c:v>
                </c:pt>
                <c:pt idx="2885">
                  <c:v>5817.6600000000035</c:v>
                </c:pt>
                <c:pt idx="2886">
                  <c:v>5817.68</c:v>
                </c:pt>
                <c:pt idx="2887">
                  <c:v>5817.7</c:v>
                </c:pt>
                <c:pt idx="2888">
                  <c:v>5817.72</c:v>
                </c:pt>
                <c:pt idx="2889">
                  <c:v>5817.74</c:v>
                </c:pt>
                <c:pt idx="2890">
                  <c:v>5817.76</c:v>
                </c:pt>
                <c:pt idx="2891">
                  <c:v>5817.78</c:v>
                </c:pt>
                <c:pt idx="2892">
                  <c:v>5817.8</c:v>
                </c:pt>
                <c:pt idx="2893">
                  <c:v>5817.8200000000024</c:v>
                </c:pt>
                <c:pt idx="2894">
                  <c:v>5817.84</c:v>
                </c:pt>
                <c:pt idx="2895">
                  <c:v>5817.8600000000024</c:v>
                </c:pt>
                <c:pt idx="2896">
                  <c:v>5817.88</c:v>
                </c:pt>
                <c:pt idx="2897">
                  <c:v>5817.9</c:v>
                </c:pt>
                <c:pt idx="2898">
                  <c:v>5817.92</c:v>
                </c:pt>
                <c:pt idx="2899">
                  <c:v>5817.94</c:v>
                </c:pt>
                <c:pt idx="2900">
                  <c:v>5817.96</c:v>
                </c:pt>
                <c:pt idx="2901">
                  <c:v>5817.98</c:v>
                </c:pt>
                <c:pt idx="2902">
                  <c:v>5818</c:v>
                </c:pt>
                <c:pt idx="2903">
                  <c:v>5818.02</c:v>
                </c:pt>
                <c:pt idx="2904">
                  <c:v>5818.04</c:v>
                </c:pt>
                <c:pt idx="2905">
                  <c:v>5818.06</c:v>
                </c:pt>
                <c:pt idx="2906">
                  <c:v>5818.08</c:v>
                </c:pt>
                <c:pt idx="2907">
                  <c:v>5818.1</c:v>
                </c:pt>
                <c:pt idx="2908">
                  <c:v>5818.1200000000035</c:v>
                </c:pt>
                <c:pt idx="2909">
                  <c:v>5818.14</c:v>
                </c:pt>
                <c:pt idx="2910">
                  <c:v>5818.1600000000035</c:v>
                </c:pt>
                <c:pt idx="2911">
                  <c:v>5818.18</c:v>
                </c:pt>
                <c:pt idx="2912">
                  <c:v>5818.2</c:v>
                </c:pt>
                <c:pt idx="2913">
                  <c:v>5818.22</c:v>
                </c:pt>
                <c:pt idx="2914">
                  <c:v>5818.24</c:v>
                </c:pt>
                <c:pt idx="2915">
                  <c:v>5818.26</c:v>
                </c:pt>
                <c:pt idx="2916">
                  <c:v>5818.28</c:v>
                </c:pt>
                <c:pt idx="2917">
                  <c:v>5818.3</c:v>
                </c:pt>
                <c:pt idx="2918">
                  <c:v>5818.3200000000024</c:v>
                </c:pt>
                <c:pt idx="2919">
                  <c:v>5818.34</c:v>
                </c:pt>
                <c:pt idx="2920">
                  <c:v>5818.3600000000024</c:v>
                </c:pt>
                <c:pt idx="2921">
                  <c:v>5818.38</c:v>
                </c:pt>
                <c:pt idx="2922">
                  <c:v>5818.4</c:v>
                </c:pt>
                <c:pt idx="2923">
                  <c:v>5818.42</c:v>
                </c:pt>
                <c:pt idx="2924">
                  <c:v>5818.44</c:v>
                </c:pt>
                <c:pt idx="2925">
                  <c:v>5818.46</c:v>
                </c:pt>
                <c:pt idx="2926">
                  <c:v>5818.48</c:v>
                </c:pt>
                <c:pt idx="2927">
                  <c:v>5818.5</c:v>
                </c:pt>
                <c:pt idx="2928">
                  <c:v>5818.52</c:v>
                </c:pt>
                <c:pt idx="2929">
                  <c:v>5818.54</c:v>
                </c:pt>
                <c:pt idx="2930">
                  <c:v>5818.56</c:v>
                </c:pt>
                <c:pt idx="2931">
                  <c:v>5818.58</c:v>
                </c:pt>
                <c:pt idx="2932">
                  <c:v>5818.6</c:v>
                </c:pt>
                <c:pt idx="2933">
                  <c:v>5818.6200000000035</c:v>
                </c:pt>
                <c:pt idx="2934">
                  <c:v>5818.64</c:v>
                </c:pt>
                <c:pt idx="2935">
                  <c:v>5818.6600000000035</c:v>
                </c:pt>
                <c:pt idx="2936">
                  <c:v>5818.68</c:v>
                </c:pt>
                <c:pt idx="2937">
                  <c:v>5818.7</c:v>
                </c:pt>
                <c:pt idx="2938">
                  <c:v>5818.72</c:v>
                </c:pt>
                <c:pt idx="2939">
                  <c:v>5818.74</c:v>
                </c:pt>
                <c:pt idx="2940">
                  <c:v>5818.76</c:v>
                </c:pt>
                <c:pt idx="2941">
                  <c:v>5818.78</c:v>
                </c:pt>
                <c:pt idx="2942">
                  <c:v>5818.8</c:v>
                </c:pt>
                <c:pt idx="2943">
                  <c:v>5818.8200000000024</c:v>
                </c:pt>
                <c:pt idx="2944">
                  <c:v>5818.84</c:v>
                </c:pt>
                <c:pt idx="2945">
                  <c:v>5818.8600000000024</c:v>
                </c:pt>
                <c:pt idx="2946">
                  <c:v>5818.88</c:v>
                </c:pt>
                <c:pt idx="2947">
                  <c:v>5818.9</c:v>
                </c:pt>
                <c:pt idx="2948">
                  <c:v>5818.92</c:v>
                </c:pt>
                <c:pt idx="2949">
                  <c:v>5818.94</c:v>
                </c:pt>
                <c:pt idx="2950">
                  <c:v>5818.96</c:v>
                </c:pt>
                <c:pt idx="2951">
                  <c:v>5818.98</c:v>
                </c:pt>
                <c:pt idx="2952">
                  <c:v>5819</c:v>
                </c:pt>
                <c:pt idx="2953">
                  <c:v>5819.02</c:v>
                </c:pt>
                <c:pt idx="2954">
                  <c:v>5819.04</c:v>
                </c:pt>
                <c:pt idx="2955">
                  <c:v>5819.06</c:v>
                </c:pt>
                <c:pt idx="2956">
                  <c:v>5819.08</c:v>
                </c:pt>
                <c:pt idx="2957">
                  <c:v>5819.1</c:v>
                </c:pt>
                <c:pt idx="2958">
                  <c:v>5819.1200000000035</c:v>
                </c:pt>
                <c:pt idx="2959">
                  <c:v>5819.14</c:v>
                </c:pt>
                <c:pt idx="2960">
                  <c:v>5819.1600000000035</c:v>
                </c:pt>
                <c:pt idx="2961">
                  <c:v>5819.18</c:v>
                </c:pt>
                <c:pt idx="2962">
                  <c:v>5819.2</c:v>
                </c:pt>
                <c:pt idx="2963">
                  <c:v>5819.22</c:v>
                </c:pt>
                <c:pt idx="2964">
                  <c:v>5819.24</c:v>
                </c:pt>
                <c:pt idx="2965">
                  <c:v>5819.26</c:v>
                </c:pt>
                <c:pt idx="2966">
                  <c:v>5819.28</c:v>
                </c:pt>
                <c:pt idx="2967">
                  <c:v>5819.3</c:v>
                </c:pt>
                <c:pt idx="2968">
                  <c:v>5819.3200000000024</c:v>
                </c:pt>
                <c:pt idx="2969">
                  <c:v>5819.34</c:v>
                </c:pt>
                <c:pt idx="2970">
                  <c:v>5819.3600000000024</c:v>
                </c:pt>
                <c:pt idx="2971">
                  <c:v>5819.38</c:v>
                </c:pt>
                <c:pt idx="2972">
                  <c:v>5819.4</c:v>
                </c:pt>
                <c:pt idx="2973">
                  <c:v>5819.42</c:v>
                </c:pt>
                <c:pt idx="2974">
                  <c:v>5819.44</c:v>
                </c:pt>
                <c:pt idx="2975">
                  <c:v>5819.46</c:v>
                </c:pt>
                <c:pt idx="2976">
                  <c:v>5819.48</c:v>
                </c:pt>
                <c:pt idx="2977">
                  <c:v>5819.5</c:v>
                </c:pt>
                <c:pt idx="2978">
                  <c:v>5819.52</c:v>
                </c:pt>
                <c:pt idx="2979">
                  <c:v>5819.54</c:v>
                </c:pt>
                <c:pt idx="2980">
                  <c:v>5819.56</c:v>
                </c:pt>
                <c:pt idx="2981">
                  <c:v>5819.58</c:v>
                </c:pt>
                <c:pt idx="2982">
                  <c:v>5819.6</c:v>
                </c:pt>
                <c:pt idx="2983">
                  <c:v>5819.6200000000035</c:v>
                </c:pt>
                <c:pt idx="2984">
                  <c:v>5819.64</c:v>
                </c:pt>
                <c:pt idx="2985">
                  <c:v>5819.6600000000035</c:v>
                </c:pt>
                <c:pt idx="2986">
                  <c:v>5819.68</c:v>
                </c:pt>
                <c:pt idx="2987">
                  <c:v>5819.7</c:v>
                </c:pt>
                <c:pt idx="2988">
                  <c:v>5819.72</c:v>
                </c:pt>
                <c:pt idx="2989">
                  <c:v>5819.74</c:v>
                </c:pt>
                <c:pt idx="2990">
                  <c:v>5819.76</c:v>
                </c:pt>
                <c:pt idx="2991">
                  <c:v>5819.78</c:v>
                </c:pt>
                <c:pt idx="2992">
                  <c:v>5819.8</c:v>
                </c:pt>
                <c:pt idx="2993">
                  <c:v>5819.8200000000024</c:v>
                </c:pt>
                <c:pt idx="2994">
                  <c:v>5819.84</c:v>
                </c:pt>
                <c:pt idx="2995">
                  <c:v>5819.8600000000024</c:v>
                </c:pt>
                <c:pt idx="2996">
                  <c:v>5819.88</c:v>
                </c:pt>
                <c:pt idx="2997">
                  <c:v>5819.9</c:v>
                </c:pt>
                <c:pt idx="2998">
                  <c:v>5819.92</c:v>
                </c:pt>
                <c:pt idx="2999">
                  <c:v>5819.94</c:v>
                </c:pt>
                <c:pt idx="3000">
                  <c:v>5819.96</c:v>
                </c:pt>
                <c:pt idx="3001">
                  <c:v>5819.98</c:v>
                </c:pt>
                <c:pt idx="3002">
                  <c:v>5820</c:v>
                </c:pt>
                <c:pt idx="3003">
                  <c:v>5820.02</c:v>
                </c:pt>
                <c:pt idx="3004">
                  <c:v>5820.04</c:v>
                </c:pt>
                <c:pt idx="3005">
                  <c:v>5820.06</c:v>
                </c:pt>
                <c:pt idx="3006">
                  <c:v>5820.08</c:v>
                </c:pt>
                <c:pt idx="3007">
                  <c:v>5820.1</c:v>
                </c:pt>
                <c:pt idx="3008">
                  <c:v>5820.1200000000035</c:v>
                </c:pt>
                <c:pt idx="3009">
                  <c:v>5820.14</c:v>
                </c:pt>
                <c:pt idx="3010">
                  <c:v>5820.1600000000035</c:v>
                </c:pt>
                <c:pt idx="3011">
                  <c:v>5820.18</c:v>
                </c:pt>
                <c:pt idx="3012">
                  <c:v>5820.2</c:v>
                </c:pt>
                <c:pt idx="3013">
                  <c:v>5820.22</c:v>
                </c:pt>
                <c:pt idx="3014">
                  <c:v>5820.24</c:v>
                </c:pt>
                <c:pt idx="3015">
                  <c:v>5820.26</c:v>
                </c:pt>
                <c:pt idx="3016">
                  <c:v>5820.28</c:v>
                </c:pt>
                <c:pt idx="3017">
                  <c:v>5820.3</c:v>
                </c:pt>
                <c:pt idx="3018">
                  <c:v>5820.3200000000024</c:v>
                </c:pt>
                <c:pt idx="3019">
                  <c:v>5820.34</c:v>
                </c:pt>
                <c:pt idx="3020">
                  <c:v>5820.3600000000024</c:v>
                </c:pt>
                <c:pt idx="3021">
                  <c:v>5820.38</c:v>
                </c:pt>
                <c:pt idx="3022">
                  <c:v>5820.4</c:v>
                </c:pt>
                <c:pt idx="3023">
                  <c:v>5820.42</c:v>
                </c:pt>
                <c:pt idx="3024">
                  <c:v>5820.44</c:v>
                </c:pt>
                <c:pt idx="3025">
                  <c:v>5820.46</c:v>
                </c:pt>
                <c:pt idx="3026">
                  <c:v>5820.48</c:v>
                </c:pt>
                <c:pt idx="3027">
                  <c:v>5820.5</c:v>
                </c:pt>
                <c:pt idx="3028">
                  <c:v>5820.52</c:v>
                </c:pt>
                <c:pt idx="3029">
                  <c:v>5820.54</c:v>
                </c:pt>
                <c:pt idx="3030">
                  <c:v>5820.56</c:v>
                </c:pt>
                <c:pt idx="3031">
                  <c:v>5820.58</c:v>
                </c:pt>
                <c:pt idx="3032">
                  <c:v>5820.6</c:v>
                </c:pt>
                <c:pt idx="3033">
                  <c:v>5820.6200000000035</c:v>
                </c:pt>
                <c:pt idx="3034">
                  <c:v>5820.64</c:v>
                </c:pt>
                <c:pt idx="3035">
                  <c:v>5820.6600000000035</c:v>
                </c:pt>
                <c:pt idx="3036">
                  <c:v>5820.68</c:v>
                </c:pt>
                <c:pt idx="3037">
                  <c:v>5820.7</c:v>
                </c:pt>
                <c:pt idx="3038">
                  <c:v>5820.72</c:v>
                </c:pt>
                <c:pt idx="3039">
                  <c:v>5820.74</c:v>
                </c:pt>
                <c:pt idx="3040">
                  <c:v>5820.76</c:v>
                </c:pt>
                <c:pt idx="3041">
                  <c:v>5820.78</c:v>
                </c:pt>
                <c:pt idx="3042">
                  <c:v>5820.8</c:v>
                </c:pt>
                <c:pt idx="3043">
                  <c:v>5820.8200000000024</c:v>
                </c:pt>
                <c:pt idx="3044">
                  <c:v>5820.84</c:v>
                </c:pt>
                <c:pt idx="3045">
                  <c:v>5820.8600000000024</c:v>
                </c:pt>
                <c:pt idx="3046">
                  <c:v>5820.88</c:v>
                </c:pt>
                <c:pt idx="3047">
                  <c:v>5820.9</c:v>
                </c:pt>
                <c:pt idx="3048">
                  <c:v>5820.92</c:v>
                </c:pt>
                <c:pt idx="3049">
                  <c:v>5820.94</c:v>
                </c:pt>
                <c:pt idx="3050">
                  <c:v>5820.96</c:v>
                </c:pt>
                <c:pt idx="3051">
                  <c:v>5820.98</c:v>
                </c:pt>
                <c:pt idx="3052">
                  <c:v>5821</c:v>
                </c:pt>
                <c:pt idx="3053">
                  <c:v>5821.02</c:v>
                </c:pt>
                <c:pt idx="3054">
                  <c:v>5821.04</c:v>
                </c:pt>
                <c:pt idx="3055">
                  <c:v>5821.06</c:v>
                </c:pt>
                <c:pt idx="3056">
                  <c:v>5821.08</c:v>
                </c:pt>
                <c:pt idx="3057">
                  <c:v>5821.1</c:v>
                </c:pt>
                <c:pt idx="3058">
                  <c:v>5821.1200000000035</c:v>
                </c:pt>
                <c:pt idx="3059">
                  <c:v>5821.14</c:v>
                </c:pt>
                <c:pt idx="3060">
                  <c:v>5821.1600000000035</c:v>
                </c:pt>
                <c:pt idx="3061">
                  <c:v>5821.18</c:v>
                </c:pt>
                <c:pt idx="3062">
                  <c:v>5821.2</c:v>
                </c:pt>
                <c:pt idx="3063">
                  <c:v>5821.22</c:v>
                </c:pt>
                <c:pt idx="3064">
                  <c:v>5821.24</c:v>
                </c:pt>
                <c:pt idx="3065">
                  <c:v>5821.26</c:v>
                </c:pt>
                <c:pt idx="3066">
                  <c:v>5821.28</c:v>
                </c:pt>
                <c:pt idx="3067">
                  <c:v>5821.3</c:v>
                </c:pt>
                <c:pt idx="3068">
                  <c:v>5821.3200000000024</c:v>
                </c:pt>
                <c:pt idx="3069">
                  <c:v>5821.34</c:v>
                </c:pt>
                <c:pt idx="3070">
                  <c:v>5821.3600000000024</c:v>
                </c:pt>
                <c:pt idx="3071">
                  <c:v>5821.38</c:v>
                </c:pt>
                <c:pt idx="3072">
                  <c:v>5821.4</c:v>
                </c:pt>
                <c:pt idx="3073">
                  <c:v>5821.42</c:v>
                </c:pt>
                <c:pt idx="3074">
                  <c:v>5821.44</c:v>
                </c:pt>
                <c:pt idx="3075">
                  <c:v>5821.46</c:v>
                </c:pt>
                <c:pt idx="3076">
                  <c:v>5821.48</c:v>
                </c:pt>
                <c:pt idx="3077">
                  <c:v>5821.5</c:v>
                </c:pt>
                <c:pt idx="3078">
                  <c:v>5821.52</c:v>
                </c:pt>
                <c:pt idx="3079">
                  <c:v>5821.54</c:v>
                </c:pt>
                <c:pt idx="3080">
                  <c:v>5821.56</c:v>
                </c:pt>
                <c:pt idx="3081">
                  <c:v>5821.58</c:v>
                </c:pt>
                <c:pt idx="3082">
                  <c:v>5821.6</c:v>
                </c:pt>
                <c:pt idx="3083">
                  <c:v>5821.6200000000035</c:v>
                </c:pt>
                <c:pt idx="3084">
                  <c:v>5821.64</c:v>
                </c:pt>
                <c:pt idx="3085">
                  <c:v>5821.6600000000035</c:v>
                </c:pt>
                <c:pt idx="3086">
                  <c:v>5821.68</c:v>
                </c:pt>
                <c:pt idx="3087">
                  <c:v>5821.7</c:v>
                </c:pt>
                <c:pt idx="3088">
                  <c:v>5821.72</c:v>
                </c:pt>
                <c:pt idx="3089">
                  <c:v>5821.74</c:v>
                </c:pt>
                <c:pt idx="3090">
                  <c:v>5821.76</c:v>
                </c:pt>
                <c:pt idx="3091">
                  <c:v>5821.78</c:v>
                </c:pt>
                <c:pt idx="3092">
                  <c:v>5821.8</c:v>
                </c:pt>
                <c:pt idx="3093">
                  <c:v>5821.8200000000024</c:v>
                </c:pt>
                <c:pt idx="3094">
                  <c:v>5821.84</c:v>
                </c:pt>
                <c:pt idx="3095">
                  <c:v>5821.8600000000024</c:v>
                </c:pt>
                <c:pt idx="3096">
                  <c:v>5821.88</c:v>
                </c:pt>
                <c:pt idx="3097">
                  <c:v>5821.9</c:v>
                </c:pt>
                <c:pt idx="3098">
                  <c:v>5821.92</c:v>
                </c:pt>
                <c:pt idx="3099">
                  <c:v>5821.94</c:v>
                </c:pt>
                <c:pt idx="3100">
                  <c:v>5821.96</c:v>
                </c:pt>
                <c:pt idx="3101">
                  <c:v>5821.98</c:v>
                </c:pt>
                <c:pt idx="3102">
                  <c:v>5822</c:v>
                </c:pt>
                <c:pt idx="3103">
                  <c:v>5822.02</c:v>
                </c:pt>
                <c:pt idx="3104">
                  <c:v>5822.04</c:v>
                </c:pt>
                <c:pt idx="3105">
                  <c:v>5822.06</c:v>
                </c:pt>
                <c:pt idx="3106">
                  <c:v>5822.08</c:v>
                </c:pt>
                <c:pt idx="3107">
                  <c:v>5822.1</c:v>
                </c:pt>
                <c:pt idx="3108">
                  <c:v>5822.1200000000035</c:v>
                </c:pt>
                <c:pt idx="3109">
                  <c:v>5822.14</c:v>
                </c:pt>
                <c:pt idx="3110">
                  <c:v>5822.1600000000035</c:v>
                </c:pt>
                <c:pt idx="3111">
                  <c:v>5822.18</c:v>
                </c:pt>
                <c:pt idx="3112">
                  <c:v>5822.2</c:v>
                </c:pt>
                <c:pt idx="3113">
                  <c:v>5822.22</c:v>
                </c:pt>
                <c:pt idx="3114">
                  <c:v>5822.24</c:v>
                </c:pt>
                <c:pt idx="3115">
                  <c:v>5822.26</c:v>
                </c:pt>
                <c:pt idx="3116">
                  <c:v>5822.28</c:v>
                </c:pt>
                <c:pt idx="3117">
                  <c:v>5822.3</c:v>
                </c:pt>
                <c:pt idx="3118">
                  <c:v>5822.3200000000024</c:v>
                </c:pt>
                <c:pt idx="3119">
                  <c:v>5822.34</c:v>
                </c:pt>
                <c:pt idx="3120">
                  <c:v>5822.3600000000024</c:v>
                </c:pt>
                <c:pt idx="3121">
                  <c:v>5822.38</c:v>
                </c:pt>
                <c:pt idx="3122">
                  <c:v>5822.4</c:v>
                </c:pt>
                <c:pt idx="3123">
                  <c:v>5822.42</c:v>
                </c:pt>
                <c:pt idx="3124">
                  <c:v>5822.44</c:v>
                </c:pt>
                <c:pt idx="3125">
                  <c:v>5822.46</c:v>
                </c:pt>
                <c:pt idx="3126">
                  <c:v>5822.48</c:v>
                </c:pt>
                <c:pt idx="3127">
                  <c:v>5822.5</c:v>
                </c:pt>
                <c:pt idx="3128">
                  <c:v>5822.52</c:v>
                </c:pt>
                <c:pt idx="3129">
                  <c:v>5822.54</c:v>
                </c:pt>
                <c:pt idx="3130">
                  <c:v>5822.56</c:v>
                </c:pt>
                <c:pt idx="3131">
                  <c:v>5822.58</c:v>
                </c:pt>
                <c:pt idx="3132">
                  <c:v>5822.6</c:v>
                </c:pt>
                <c:pt idx="3133">
                  <c:v>5822.6200000000035</c:v>
                </c:pt>
                <c:pt idx="3134">
                  <c:v>5822.64</c:v>
                </c:pt>
                <c:pt idx="3135">
                  <c:v>5822.6600000000035</c:v>
                </c:pt>
                <c:pt idx="3136">
                  <c:v>5822.68</c:v>
                </c:pt>
                <c:pt idx="3137">
                  <c:v>5822.7</c:v>
                </c:pt>
                <c:pt idx="3138">
                  <c:v>5822.72</c:v>
                </c:pt>
                <c:pt idx="3139">
                  <c:v>5822.74</c:v>
                </c:pt>
                <c:pt idx="3140">
                  <c:v>5822.76</c:v>
                </c:pt>
                <c:pt idx="3141">
                  <c:v>5822.78</c:v>
                </c:pt>
                <c:pt idx="3142">
                  <c:v>5822.8</c:v>
                </c:pt>
                <c:pt idx="3143">
                  <c:v>5822.8200000000024</c:v>
                </c:pt>
                <c:pt idx="3144">
                  <c:v>5822.84</c:v>
                </c:pt>
                <c:pt idx="3145">
                  <c:v>5822.8600000000024</c:v>
                </c:pt>
                <c:pt idx="3146">
                  <c:v>5822.88</c:v>
                </c:pt>
                <c:pt idx="3147">
                  <c:v>5822.9</c:v>
                </c:pt>
                <c:pt idx="3148">
                  <c:v>5822.92</c:v>
                </c:pt>
                <c:pt idx="3149">
                  <c:v>5822.94</c:v>
                </c:pt>
                <c:pt idx="3150">
                  <c:v>5822.96</c:v>
                </c:pt>
                <c:pt idx="3151">
                  <c:v>5822.98</c:v>
                </c:pt>
                <c:pt idx="3152">
                  <c:v>5823</c:v>
                </c:pt>
                <c:pt idx="3153">
                  <c:v>5823.02</c:v>
                </c:pt>
                <c:pt idx="3154">
                  <c:v>5823.04</c:v>
                </c:pt>
                <c:pt idx="3155">
                  <c:v>5823.06</c:v>
                </c:pt>
                <c:pt idx="3156">
                  <c:v>5823.08</c:v>
                </c:pt>
                <c:pt idx="3157">
                  <c:v>5823.1</c:v>
                </c:pt>
                <c:pt idx="3158">
                  <c:v>5823.1200000000035</c:v>
                </c:pt>
                <c:pt idx="3159">
                  <c:v>5823.14</c:v>
                </c:pt>
                <c:pt idx="3160">
                  <c:v>5823.1600000000035</c:v>
                </c:pt>
                <c:pt idx="3161">
                  <c:v>5823.18</c:v>
                </c:pt>
                <c:pt idx="3162">
                  <c:v>5823.2</c:v>
                </c:pt>
                <c:pt idx="3163">
                  <c:v>5823.22</c:v>
                </c:pt>
                <c:pt idx="3164">
                  <c:v>5823.24</c:v>
                </c:pt>
                <c:pt idx="3165">
                  <c:v>5823.26</c:v>
                </c:pt>
                <c:pt idx="3166">
                  <c:v>5823.28</c:v>
                </c:pt>
                <c:pt idx="3167">
                  <c:v>5823.3</c:v>
                </c:pt>
                <c:pt idx="3168">
                  <c:v>5823.3200000000024</c:v>
                </c:pt>
                <c:pt idx="3169">
                  <c:v>5823.34</c:v>
                </c:pt>
                <c:pt idx="3170">
                  <c:v>5823.3600000000024</c:v>
                </c:pt>
                <c:pt idx="3171">
                  <c:v>5823.38</c:v>
                </c:pt>
                <c:pt idx="3172">
                  <c:v>5823.4</c:v>
                </c:pt>
                <c:pt idx="3173">
                  <c:v>5823.42</c:v>
                </c:pt>
                <c:pt idx="3174">
                  <c:v>5823.44</c:v>
                </c:pt>
                <c:pt idx="3175">
                  <c:v>5823.46</c:v>
                </c:pt>
                <c:pt idx="3176">
                  <c:v>5823.48</c:v>
                </c:pt>
                <c:pt idx="3177">
                  <c:v>5823.5</c:v>
                </c:pt>
                <c:pt idx="3178">
                  <c:v>5823.52</c:v>
                </c:pt>
                <c:pt idx="3179">
                  <c:v>5823.54</c:v>
                </c:pt>
                <c:pt idx="3180">
                  <c:v>5823.56</c:v>
                </c:pt>
                <c:pt idx="3181">
                  <c:v>5823.58</c:v>
                </c:pt>
                <c:pt idx="3182">
                  <c:v>5823.6</c:v>
                </c:pt>
                <c:pt idx="3183">
                  <c:v>5823.6200000000035</c:v>
                </c:pt>
                <c:pt idx="3184">
                  <c:v>5823.64</c:v>
                </c:pt>
                <c:pt idx="3185">
                  <c:v>5823.6600000000035</c:v>
                </c:pt>
                <c:pt idx="3186">
                  <c:v>5823.68</c:v>
                </c:pt>
                <c:pt idx="3187">
                  <c:v>5823.7</c:v>
                </c:pt>
                <c:pt idx="3188">
                  <c:v>5823.72</c:v>
                </c:pt>
                <c:pt idx="3189">
                  <c:v>5823.74</c:v>
                </c:pt>
                <c:pt idx="3190">
                  <c:v>5823.76</c:v>
                </c:pt>
                <c:pt idx="3191">
                  <c:v>5823.78</c:v>
                </c:pt>
                <c:pt idx="3192">
                  <c:v>5823.8</c:v>
                </c:pt>
                <c:pt idx="3193">
                  <c:v>5823.8200000000024</c:v>
                </c:pt>
                <c:pt idx="3194">
                  <c:v>5823.84</c:v>
                </c:pt>
                <c:pt idx="3195">
                  <c:v>5823.8600000000024</c:v>
                </c:pt>
                <c:pt idx="3196">
                  <c:v>5823.88</c:v>
                </c:pt>
                <c:pt idx="3197">
                  <c:v>5823.9</c:v>
                </c:pt>
                <c:pt idx="3198">
                  <c:v>5823.92</c:v>
                </c:pt>
                <c:pt idx="3199">
                  <c:v>5823.94</c:v>
                </c:pt>
                <c:pt idx="3200">
                  <c:v>5823.96</c:v>
                </c:pt>
                <c:pt idx="3201">
                  <c:v>5823.98</c:v>
                </c:pt>
                <c:pt idx="3202">
                  <c:v>5824</c:v>
                </c:pt>
                <c:pt idx="3203">
                  <c:v>5824.02</c:v>
                </c:pt>
                <c:pt idx="3204">
                  <c:v>5824.04</c:v>
                </c:pt>
                <c:pt idx="3205">
                  <c:v>5824.06</c:v>
                </c:pt>
                <c:pt idx="3206">
                  <c:v>5824.08</c:v>
                </c:pt>
                <c:pt idx="3207">
                  <c:v>5824.1</c:v>
                </c:pt>
                <c:pt idx="3208">
                  <c:v>5824.1200000000035</c:v>
                </c:pt>
                <c:pt idx="3209">
                  <c:v>5824.14</c:v>
                </c:pt>
                <c:pt idx="3210">
                  <c:v>5824.1600000000035</c:v>
                </c:pt>
                <c:pt idx="3211">
                  <c:v>5824.18</c:v>
                </c:pt>
                <c:pt idx="3212">
                  <c:v>5824.2</c:v>
                </c:pt>
                <c:pt idx="3213">
                  <c:v>5824.22</c:v>
                </c:pt>
                <c:pt idx="3214">
                  <c:v>5824.24</c:v>
                </c:pt>
                <c:pt idx="3215">
                  <c:v>5824.26</c:v>
                </c:pt>
                <c:pt idx="3216">
                  <c:v>5824.28</c:v>
                </c:pt>
                <c:pt idx="3217">
                  <c:v>5824.3</c:v>
                </c:pt>
                <c:pt idx="3218">
                  <c:v>5824.3200000000024</c:v>
                </c:pt>
                <c:pt idx="3219">
                  <c:v>5824.34</c:v>
                </c:pt>
                <c:pt idx="3220">
                  <c:v>5824.3600000000024</c:v>
                </c:pt>
                <c:pt idx="3221">
                  <c:v>5824.38</c:v>
                </c:pt>
                <c:pt idx="3222">
                  <c:v>5824.4</c:v>
                </c:pt>
                <c:pt idx="3223">
                  <c:v>5824.42</c:v>
                </c:pt>
                <c:pt idx="3224">
                  <c:v>5824.44</c:v>
                </c:pt>
                <c:pt idx="3225">
                  <c:v>5824.46</c:v>
                </c:pt>
                <c:pt idx="3226">
                  <c:v>5824.48</c:v>
                </c:pt>
                <c:pt idx="3227">
                  <c:v>5824.5</c:v>
                </c:pt>
                <c:pt idx="3228">
                  <c:v>5824.52</c:v>
                </c:pt>
                <c:pt idx="3229">
                  <c:v>5824.54</c:v>
                </c:pt>
                <c:pt idx="3230">
                  <c:v>5824.56</c:v>
                </c:pt>
                <c:pt idx="3231">
                  <c:v>5824.58</c:v>
                </c:pt>
                <c:pt idx="3232">
                  <c:v>5824.6</c:v>
                </c:pt>
                <c:pt idx="3233">
                  <c:v>5824.6200000000035</c:v>
                </c:pt>
                <c:pt idx="3234">
                  <c:v>5824.64</c:v>
                </c:pt>
                <c:pt idx="3235">
                  <c:v>5824.6600000000035</c:v>
                </c:pt>
                <c:pt idx="3236">
                  <c:v>5824.68</c:v>
                </c:pt>
                <c:pt idx="3237">
                  <c:v>5824.7</c:v>
                </c:pt>
                <c:pt idx="3238">
                  <c:v>5824.72</c:v>
                </c:pt>
                <c:pt idx="3239">
                  <c:v>5824.74</c:v>
                </c:pt>
                <c:pt idx="3240">
                  <c:v>5824.76</c:v>
                </c:pt>
                <c:pt idx="3241">
                  <c:v>5824.78</c:v>
                </c:pt>
                <c:pt idx="3242">
                  <c:v>5824.8</c:v>
                </c:pt>
                <c:pt idx="3243">
                  <c:v>5824.8200000000024</c:v>
                </c:pt>
                <c:pt idx="3244">
                  <c:v>5824.84</c:v>
                </c:pt>
                <c:pt idx="3245">
                  <c:v>5824.8600000000024</c:v>
                </c:pt>
                <c:pt idx="3246">
                  <c:v>5824.88</c:v>
                </c:pt>
                <c:pt idx="3247">
                  <c:v>5824.9</c:v>
                </c:pt>
                <c:pt idx="3248">
                  <c:v>5824.92</c:v>
                </c:pt>
                <c:pt idx="3249">
                  <c:v>5824.94</c:v>
                </c:pt>
                <c:pt idx="3250">
                  <c:v>5824.96</c:v>
                </c:pt>
                <c:pt idx="3251">
                  <c:v>5824.98</c:v>
                </c:pt>
                <c:pt idx="3252">
                  <c:v>5825</c:v>
                </c:pt>
                <c:pt idx="3253">
                  <c:v>5825.02</c:v>
                </c:pt>
                <c:pt idx="3254">
                  <c:v>5825.04</c:v>
                </c:pt>
                <c:pt idx="3255">
                  <c:v>5825.06</c:v>
                </c:pt>
                <c:pt idx="3256">
                  <c:v>5825.08</c:v>
                </c:pt>
                <c:pt idx="3257">
                  <c:v>5825.1</c:v>
                </c:pt>
                <c:pt idx="3258">
                  <c:v>5825.1200000000035</c:v>
                </c:pt>
                <c:pt idx="3259">
                  <c:v>5825.14</c:v>
                </c:pt>
                <c:pt idx="3260">
                  <c:v>5825.1600000000035</c:v>
                </c:pt>
                <c:pt idx="3261">
                  <c:v>5825.18</c:v>
                </c:pt>
                <c:pt idx="3262">
                  <c:v>5825.2</c:v>
                </c:pt>
                <c:pt idx="3263">
                  <c:v>5825.22</c:v>
                </c:pt>
                <c:pt idx="3264">
                  <c:v>5825.24</c:v>
                </c:pt>
                <c:pt idx="3265">
                  <c:v>5825.26</c:v>
                </c:pt>
                <c:pt idx="3266">
                  <c:v>5825.28</c:v>
                </c:pt>
                <c:pt idx="3267">
                  <c:v>5825.3</c:v>
                </c:pt>
                <c:pt idx="3268">
                  <c:v>5825.3200000000024</c:v>
                </c:pt>
                <c:pt idx="3269">
                  <c:v>5825.34</c:v>
                </c:pt>
                <c:pt idx="3270">
                  <c:v>5825.3600000000024</c:v>
                </c:pt>
                <c:pt idx="3271">
                  <c:v>5825.38</c:v>
                </c:pt>
                <c:pt idx="3272">
                  <c:v>5825.4</c:v>
                </c:pt>
                <c:pt idx="3273">
                  <c:v>5825.42</c:v>
                </c:pt>
                <c:pt idx="3274">
                  <c:v>5825.44</c:v>
                </c:pt>
                <c:pt idx="3275">
                  <c:v>5825.46</c:v>
                </c:pt>
                <c:pt idx="3276">
                  <c:v>5825.48</c:v>
                </c:pt>
                <c:pt idx="3277">
                  <c:v>5825.5</c:v>
                </c:pt>
                <c:pt idx="3278">
                  <c:v>5825.52</c:v>
                </c:pt>
                <c:pt idx="3279">
                  <c:v>5825.54</c:v>
                </c:pt>
                <c:pt idx="3280">
                  <c:v>5825.56</c:v>
                </c:pt>
                <c:pt idx="3281">
                  <c:v>5825.58</c:v>
                </c:pt>
                <c:pt idx="3282">
                  <c:v>5825.6</c:v>
                </c:pt>
                <c:pt idx="3283">
                  <c:v>5825.6200000000035</c:v>
                </c:pt>
                <c:pt idx="3284">
                  <c:v>5825.64</c:v>
                </c:pt>
                <c:pt idx="3285">
                  <c:v>5825.6600000000035</c:v>
                </c:pt>
                <c:pt idx="3286">
                  <c:v>5825.68</c:v>
                </c:pt>
                <c:pt idx="3287">
                  <c:v>5825.7</c:v>
                </c:pt>
                <c:pt idx="3288">
                  <c:v>5825.72</c:v>
                </c:pt>
                <c:pt idx="3289">
                  <c:v>5825.74</c:v>
                </c:pt>
                <c:pt idx="3290">
                  <c:v>5825.76</c:v>
                </c:pt>
                <c:pt idx="3291">
                  <c:v>5825.78</c:v>
                </c:pt>
                <c:pt idx="3292">
                  <c:v>5825.8</c:v>
                </c:pt>
                <c:pt idx="3293">
                  <c:v>5825.8200000000024</c:v>
                </c:pt>
                <c:pt idx="3294">
                  <c:v>5825.84</c:v>
                </c:pt>
                <c:pt idx="3295">
                  <c:v>5825.8600000000024</c:v>
                </c:pt>
                <c:pt idx="3296">
                  <c:v>5825.88</c:v>
                </c:pt>
                <c:pt idx="3297">
                  <c:v>5825.9</c:v>
                </c:pt>
                <c:pt idx="3298">
                  <c:v>5825.92</c:v>
                </c:pt>
                <c:pt idx="3299">
                  <c:v>5825.94</c:v>
                </c:pt>
                <c:pt idx="3300">
                  <c:v>5825.96</c:v>
                </c:pt>
                <c:pt idx="3301">
                  <c:v>5825.98</c:v>
                </c:pt>
                <c:pt idx="3302">
                  <c:v>5826</c:v>
                </c:pt>
                <c:pt idx="3303">
                  <c:v>5826.02</c:v>
                </c:pt>
                <c:pt idx="3304">
                  <c:v>5826.04</c:v>
                </c:pt>
                <c:pt idx="3305">
                  <c:v>5826.06</c:v>
                </c:pt>
                <c:pt idx="3306">
                  <c:v>5826.08</c:v>
                </c:pt>
                <c:pt idx="3307">
                  <c:v>5826.1</c:v>
                </c:pt>
                <c:pt idx="3308">
                  <c:v>5826.1200000000035</c:v>
                </c:pt>
                <c:pt idx="3309">
                  <c:v>5826.14</c:v>
                </c:pt>
                <c:pt idx="3310">
                  <c:v>5826.1600000000035</c:v>
                </c:pt>
                <c:pt idx="3311">
                  <c:v>5826.18</c:v>
                </c:pt>
                <c:pt idx="3312">
                  <c:v>5826.2</c:v>
                </c:pt>
                <c:pt idx="3313">
                  <c:v>5826.22</c:v>
                </c:pt>
                <c:pt idx="3314">
                  <c:v>5826.24</c:v>
                </c:pt>
                <c:pt idx="3315">
                  <c:v>5826.26</c:v>
                </c:pt>
                <c:pt idx="3316">
                  <c:v>5826.28</c:v>
                </c:pt>
                <c:pt idx="3317">
                  <c:v>5826.3</c:v>
                </c:pt>
                <c:pt idx="3318">
                  <c:v>5826.3200000000024</c:v>
                </c:pt>
                <c:pt idx="3319">
                  <c:v>5826.34</c:v>
                </c:pt>
                <c:pt idx="3320">
                  <c:v>5826.3600000000024</c:v>
                </c:pt>
                <c:pt idx="3321">
                  <c:v>5826.38</c:v>
                </c:pt>
                <c:pt idx="3322">
                  <c:v>5826.4</c:v>
                </c:pt>
                <c:pt idx="3323">
                  <c:v>5826.42</c:v>
                </c:pt>
                <c:pt idx="3324">
                  <c:v>5826.44</c:v>
                </c:pt>
                <c:pt idx="3325">
                  <c:v>5826.46</c:v>
                </c:pt>
                <c:pt idx="3326">
                  <c:v>5826.48</c:v>
                </c:pt>
                <c:pt idx="3327">
                  <c:v>5826.5</c:v>
                </c:pt>
                <c:pt idx="3328">
                  <c:v>5826.52</c:v>
                </c:pt>
                <c:pt idx="3329">
                  <c:v>5826.54</c:v>
                </c:pt>
                <c:pt idx="3330">
                  <c:v>5826.56</c:v>
                </c:pt>
                <c:pt idx="3331">
                  <c:v>5826.58</c:v>
                </c:pt>
                <c:pt idx="3332">
                  <c:v>5826.6</c:v>
                </c:pt>
                <c:pt idx="3333">
                  <c:v>5826.6200000000035</c:v>
                </c:pt>
                <c:pt idx="3334">
                  <c:v>5826.64</c:v>
                </c:pt>
                <c:pt idx="3335">
                  <c:v>5826.6600000000035</c:v>
                </c:pt>
                <c:pt idx="3336">
                  <c:v>5826.68</c:v>
                </c:pt>
                <c:pt idx="3337">
                  <c:v>5826.7</c:v>
                </c:pt>
                <c:pt idx="3338">
                  <c:v>5826.72</c:v>
                </c:pt>
                <c:pt idx="3339">
                  <c:v>5826.74</c:v>
                </c:pt>
                <c:pt idx="3340">
                  <c:v>5826.76</c:v>
                </c:pt>
                <c:pt idx="3341">
                  <c:v>5826.78</c:v>
                </c:pt>
                <c:pt idx="3342">
                  <c:v>5826.8</c:v>
                </c:pt>
                <c:pt idx="3343">
                  <c:v>5826.8200000000024</c:v>
                </c:pt>
                <c:pt idx="3344">
                  <c:v>5826.84</c:v>
                </c:pt>
                <c:pt idx="3345">
                  <c:v>5826.8600000000024</c:v>
                </c:pt>
                <c:pt idx="3346">
                  <c:v>5826.88</c:v>
                </c:pt>
                <c:pt idx="3347">
                  <c:v>5826.9</c:v>
                </c:pt>
                <c:pt idx="3348">
                  <c:v>5826.92</c:v>
                </c:pt>
                <c:pt idx="3349">
                  <c:v>5826.94</c:v>
                </c:pt>
                <c:pt idx="3350">
                  <c:v>5826.96</c:v>
                </c:pt>
                <c:pt idx="3351">
                  <c:v>5826.98</c:v>
                </c:pt>
                <c:pt idx="3352">
                  <c:v>5827</c:v>
                </c:pt>
                <c:pt idx="3353">
                  <c:v>5827.02</c:v>
                </c:pt>
                <c:pt idx="3354">
                  <c:v>5827.04</c:v>
                </c:pt>
                <c:pt idx="3355">
                  <c:v>5827.06</c:v>
                </c:pt>
                <c:pt idx="3356">
                  <c:v>5827.08</c:v>
                </c:pt>
                <c:pt idx="3357">
                  <c:v>5827.1</c:v>
                </c:pt>
                <c:pt idx="3358">
                  <c:v>5827.1200000000035</c:v>
                </c:pt>
                <c:pt idx="3359">
                  <c:v>5827.14</c:v>
                </c:pt>
                <c:pt idx="3360">
                  <c:v>5827.1600000000035</c:v>
                </c:pt>
                <c:pt idx="3361">
                  <c:v>5827.18</c:v>
                </c:pt>
                <c:pt idx="3362">
                  <c:v>5827.2</c:v>
                </c:pt>
                <c:pt idx="3363">
                  <c:v>5827.22</c:v>
                </c:pt>
                <c:pt idx="3364">
                  <c:v>5827.24</c:v>
                </c:pt>
                <c:pt idx="3365">
                  <c:v>5827.26</c:v>
                </c:pt>
                <c:pt idx="3366">
                  <c:v>5827.28</c:v>
                </c:pt>
                <c:pt idx="3367">
                  <c:v>5827.3</c:v>
                </c:pt>
                <c:pt idx="3368">
                  <c:v>5827.3200000000024</c:v>
                </c:pt>
                <c:pt idx="3369">
                  <c:v>5827.34</c:v>
                </c:pt>
                <c:pt idx="3370">
                  <c:v>5827.3600000000024</c:v>
                </c:pt>
                <c:pt idx="3371">
                  <c:v>5827.38</c:v>
                </c:pt>
                <c:pt idx="3372">
                  <c:v>5827.4</c:v>
                </c:pt>
                <c:pt idx="3373">
                  <c:v>5827.42</c:v>
                </c:pt>
                <c:pt idx="3374">
                  <c:v>5827.44</c:v>
                </c:pt>
                <c:pt idx="3375">
                  <c:v>5827.46</c:v>
                </c:pt>
                <c:pt idx="3376">
                  <c:v>5827.48</c:v>
                </c:pt>
                <c:pt idx="3377">
                  <c:v>5827.5</c:v>
                </c:pt>
                <c:pt idx="3378">
                  <c:v>5827.52</c:v>
                </c:pt>
                <c:pt idx="3379">
                  <c:v>5827.54</c:v>
                </c:pt>
                <c:pt idx="3380">
                  <c:v>5827.56</c:v>
                </c:pt>
                <c:pt idx="3381">
                  <c:v>5827.58</c:v>
                </c:pt>
                <c:pt idx="3382">
                  <c:v>5827.6</c:v>
                </c:pt>
                <c:pt idx="3383">
                  <c:v>5827.6200000000035</c:v>
                </c:pt>
                <c:pt idx="3384">
                  <c:v>5827.64</c:v>
                </c:pt>
                <c:pt idx="3385">
                  <c:v>5827.6600000000035</c:v>
                </c:pt>
                <c:pt idx="3386">
                  <c:v>5827.68</c:v>
                </c:pt>
                <c:pt idx="3387">
                  <c:v>5827.7</c:v>
                </c:pt>
                <c:pt idx="3388">
                  <c:v>5827.72</c:v>
                </c:pt>
                <c:pt idx="3389">
                  <c:v>5827.74</c:v>
                </c:pt>
                <c:pt idx="3390">
                  <c:v>5827.76</c:v>
                </c:pt>
                <c:pt idx="3391">
                  <c:v>5827.78</c:v>
                </c:pt>
                <c:pt idx="3392">
                  <c:v>5827.8</c:v>
                </c:pt>
                <c:pt idx="3393">
                  <c:v>5827.8200000000024</c:v>
                </c:pt>
                <c:pt idx="3394">
                  <c:v>5827.84</c:v>
                </c:pt>
                <c:pt idx="3395">
                  <c:v>5827.8600000000024</c:v>
                </c:pt>
                <c:pt idx="3396">
                  <c:v>5827.88</c:v>
                </c:pt>
                <c:pt idx="3397">
                  <c:v>5827.9</c:v>
                </c:pt>
                <c:pt idx="3398">
                  <c:v>5827.92</c:v>
                </c:pt>
                <c:pt idx="3399">
                  <c:v>5827.94</c:v>
                </c:pt>
                <c:pt idx="3400">
                  <c:v>5827.96</c:v>
                </c:pt>
                <c:pt idx="3401">
                  <c:v>5827.98</c:v>
                </c:pt>
                <c:pt idx="3402">
                  <c:v>5828</c:v>
                </c:pt>
                <c:pt idx="3403">
                  <c:v>5828.02</c:v>
                </c:pt>
                <c:pt idx="3404">
                  <c:v>5828.04</c:v>
                </c:pt>
                <c:pt idx="3405">
                  <c:v>5828.06</c:v>
                </c:pt>
                <c:pt idx="3406">
                  <c:v>5828.08</c:v>
                </c:pt>
                <c:pt idx="3407">
                  <c:v>5828.1</c:v>
                </c:pt>
                <c:pt idx="3408">
                  <c:v>5828.1200000000035</c:v>
                </c:pt>
                <c:pt idx="3409">
                  <c:v>5828.14</c:v>
                </c:pt>
                <c:pt idx="3410">
                  <c:v>5828.1600000000035</c:v>
                </c:pt>
                <c:pt idx="3411">
                  <c:v>5828.18</c:v>
                </c:pt>
                <c:pt idx="3412">
                  <c:v>5828.2</c:v>
                </c:pt>
                <c:pt idx="3413">
                  <c:v>5828.22</c:v>
                </c:pt>
                <c:pt idx="3414">
                  <c:v>5828.24</c:v>
                </c:pt>
                <c:pt idx="3415">
                  <c:v>5828.26</c:v>
                </c:pt>
                <c:pt idx="3416">
                  <c:v>5828.28</c:v>
                </c:pt>
                <c:pt idx="3417">
                  <c:v>5828.3</c:v>
                </c:pt>
                <c:pt idx="3418">
                  <c:v>5828.3200000000024</c:v>
                </c:pt>
                <c:pt idx="3419">
                  <c:v>5828.34</c:v>
                </c:pt>
                <c:pt idx="3420">
                  <c:v>5828.3600000000024</c:v>
                </c:pt>
                <c:pt idx="3421">
                  <c:v>5828.38</c:v>
                </c:pt>
                <c:pt idx="3422">
                  <c:v>5828.4</c:v>
                </c:pt>
                <c:pt idx="3423">
                  <c:v>5828.42</c:v>
                </c:pt>
                <c:pt idx="3424">
                  <c:v>5828.44</c:v>
                </c:pt>
                <c:pt idx="3425">
                  <c:v>5828.46</c:v>
                </c:pt>
                <c:pt idx="3426">
                  <c:v>5828.48</c:v>
                </c:pt>
                <c:pt idx="3427">
                  <c:v>5828.5</c:v>
                </c:pt>
                <c:pt idx="3428">
                  <c:v>5828.52</c:v>
                </c:pt>
                <c:pt idx="3429">
                  <c:v>5828.54</c:v>
                </c:pt>
                <c:pt idx="3430">
                  <c:v>5828.56</c:v>
                </c:pt>
                <c:pt idx="3431">
                  <c:v>5828.58</c:v>
                </c:pt>
                <c:pt idx="3432">
                  <c:v>5828.6</c:v>
                </c:pt>
                <c:pt idx="3433">
                  <c:v>5828.6200000000035</c:v>
                </c:pt>
                <c:pt idx="3434">
                  <c:v>5828.64</c:v>
                </c:pt>
                <c:pt idx="3435">
                  <c:v>5828.6600000000035</c:v>
                </c:pt>
                <c:pt idx="3436">
                  <c:v>5828.68</c:v>
                </c:pt>
                <c:pt idx="3437">
                  <c:v>5828.7</c:v>
                </c:pt>
                <c:pt idx="3438">
                  <c:v>5828.72</c:v>
                </c:pt>
                <c:pt idx="3439">
                  <c:v>5828.74</c:v>
                </c:pt>
                <c:pt idx="3440">
                  <c:v>5828.76</c:v>
                </c:pt>
                <c:pt idx="3441">
                  <c:v>5828.78</c:v>
                </c:pt>
                <c:pt idx="3442">
                  <c:v>5828.8</c:v>
                </c:pt>
                <c:pt idx="3443">
                  <c:v>5828.8200000000024</c:v>
                </c:pt>
                <c:pt idx="3444">
                  <c:v>5828.84</c:v>
                </c:pt>
                <c:pt idx="3445">
                  <c:v>5828.8600000000024</c:v>
                </c:pt>
                <c:pt idx="3446">
                  <c:v>5828.88</c:v>
                </c:pt>
                <c:pt idx="3447">
                  <c:v>5828.9</c:v>
                </c:pt>
                <c:pt idx="3448">
                  <c:v>5828.92</c:v>
                </c:pt>
                <c:pt idx="3449">
                  <c:v>5828.94</c:v>
                </c:pt>
                <c:pt idx="3450">
                  <c:v>5828.96</c:v>
                </c:pt>
                <c:pt idx="3451">
                  <c:v>5828.98</c:v>
                </c:pt>
                <c:pt idx="3452">
                  <c:v>5829</c:v>
                </c:pt>
                <c:pt idx="3453">
                  <c:v>5829.02</c:v>
                </c:pt>
                <c:pt idx="3454">
                  <c:v>5829.04</c:v>
                </c:pt>
                <c:pt idx="3455">
                  <c:v>5829.06</c:v>
                </c:pt>
                <c:pt idx="3456">
                  <c:v>5829.08</c:v>
                </c:pt>
                <c:pt idx="3457">
                  <c:v>5829.1</c:v>
                </c:pt>
                <c:pt idx="3458">
                  <c:v>5829.1200000000035</c:v>
                </c:pt>
                <c:pt idx="3459">
                  <c:v>5829.14</c:v>
                </c:pt>
                <c:pt idx="3460">
                  <c:v>5829.1600000000035</c:v>
                </c:pt>
                <c:pt idx="3461">
                  <c:v>5829.18</c:v>
                </c:pt>
                <c:pt idx="3462">
                  <c:v>5829.2</c:v>
                </c:pt>
                <c:pt idx="3463">
                  <c:v>5829.22</c:v>
                </c:pt>
                <c:pt idx="3464">
                  <c:v>5829.24</c:v>
                </c:pt>
                <c:pt idx="3465">
                  <c:v>5829.26</c:v>
                </c:pt>
                <c:pt idx="3466">
                  <c:v>5829.28</c:v>
                </c:pt>
                <c:pt idx="3467">
                  <c:v>5829.3</c:v>
                </c:pt>
                <c:pt idx="3468">
                  <c:v>5829.3200000000024</c:v>
                </c:pt>
                <c:pt idx="3469">
                  <c:v>5829.34</c:v>
                </c:pt>
                <c:pt idx="3470">
                  <c:v>5829.3600000000024</c:v>
                </c:pt>
                <c:pt idx="3471">
                  <c:v>5829.38</c:v>
                </c:pt>
                <c:pt idx="3472">
                  <c:v>5829.4</c:v>
                </c:pt>
                <c:pt idx="3473">
                  <c:v>5829.42</c:v>
                </c:pt>
                <c:pt idx="3474">
                  <c:v>5829.44</c:v>
                </c:pt>
                <c:pt idx="3475">
                  <c:v>5829.46</c:v>
                </c:pt>
                <c:pt idx="3476">
                  <c:v>5829.48</c:v>
                </c:pt>
                <c:pt idx="3477">
                  <c:v>5829.5</c:v>
                </c:pt>
                <c:pt idx="3478">
                  <c:v>5829.52</c:v>
                </c:pt>
                <c:pt idx="3479">
                  <c:v>5829.54</c:v>
                </c:pt>
                <c:pt idx="3480">
                  <c:v>5829.56</c:v>
                </c:pt>
                <c:pt idx="3481">
                  <c:v>5829.58</c:v>
                </c:pt>
                <c:pt idx="3482">
                  <c:v>5829.6</c:v>
                </c:pt>
                <c:pt idx="3483">
                  <c:v>5829.6200000000035</c:v>
                </c:pt>
                <c:pt idx="3484">
                  <c:v>5829.64</c:v>
                </c:pt>
                <c:pt idx="3485">
                  <c:v>5829.6600000000035</c:v>
                </c:pt>
                <c:pt idx="3486">
                  <c:v>5829.68</c:v>
                </c:pt>
                <c:pt idx="3487">
                  <c:v>5829.7</c:v>
                </c:pt>
                <c:pt idx="3488">
                  <c:v>5829.72</c:v>
                </c:pt>
                <c:pt idx="3489">
                  <c:v>5829.74</c:v>
                </c:pt>
                <c:pt idx="3490">
                  <c:v>5829.76</c:v>
                </c:pt>
                <c:pt idx="3491">
                  <c:v>5829.78</c:v>
                </c:pt>
                <c:pt idx="3492">
                  <c:v>5829.8</c:v>
                </c:pt>
                <c:pt idx="3493">
                  <c:v>5829.8200000000024</c:v>
                </c:pt>
                <c:pt idx="3494">
                  <c:v>5829.84</c:v>
                </c:pt>
                <c:pt idx="3495">
                  <c:v>5829.8600000000024</c:v>
                </c:pt>
                <c:pt idx="3496">
                  <c:v>5829.88</c:v>
                </c:pt>
                <c:pt idx="3497">
                  <c:v>5829.9</c:v>
                </c:pt>
                <c:pt idx="3498">
                  <c:v>5829.92</c:v>
                </c:pt>
                <c:pt idx="3499">
                  <c:v>5829.94</c:v>
                </c:pt>
                <c:pt idx="3500">
                  <c:v>5829.96</c:v>
                </c:pt>
                <c:pt idx="3501">
                  <c:v>5829.98</c:v>
                </c:pt>
                <c:pt idx="3502">
                  <c:v>5830</c:v>
                </c:pt>
                <c:pt idx="3503">
                  <c:v>5830.02</c:v>
                </c:pt>
                <c:pt idx="3504">
                  <c:v>5830.04</c:v>
                </c:pt>
                <c:pt idx="3505">
                  <c:v>5830.06</c:v>
                </c:pt>
                <c:pt idx="3506">
                  <c:v>5830.08</c:v>
                </c:pt>
                <c:pt idx="3507">
                  <c:v>5830.1</c:v>
                </c:pt>
                <c:pt idx="3508">
                  <c:v>5830.1200000000035</c:v>
                </c:pt>
                <c:pt idx="3509">
                  <c:v>5830.14</c:v>
                </c:pt>
                <c:pt idx="3510">
                  <c:v>5830.1600000000035</c:v>
                </c:pt>
                <c:pt idx="3511">
                  <c:v>5830.18</c:v>
                </c:pt>
                <c:pt idx="3512">
                  <c:v>5830.2</c:v>
                </c:pt>
                <c:pt idx="3513">
                  <c:v>5830.22</c:v>
                </c:pt>
                <c:pt idx="3514">
                  <c:v>5830.24</c:v>
                </c:pt>
                <c:pt idx="3515">
                  <c:v>5830.26</c:v>
                </c:pt>
                <c:pt idx="3516">
                  <c:v>5830.28</c:v>
                </c:pt>
                <c:pt idx="3517">
                  <c:v>5830.3</c:v>
                </c:pt>
                <c:pt idx="3518">
                  <c:v>5830.3200000000024</c:v>
                </c:pt>
                <c:pt idx="3519">
                  <c:v>5830.34</c:v>
                </c:pt>
                <c:pt idx="3520">
                  <c:v>5830.3600000000024</c:v>
                </c:pt>
                <c:pt idx="3521">
                  <c:v>5830.38</c:v>
                </c:pt>
                <c:pt idx="3522">
                  <c:v>5830.4</c:v>
                </c:pt>
                <c:pt idx="3523">
                  <c:v>5830.42</c:v>
                </c:pt>
                <c:pt idx="3524">
                  <c:v>5830.44</c:v>
                </c:pt>
                <c:pt idx="3525">
                  <c:v>5830.46</c:v>
                </c:pt>
                <c:pt idx="3526">
                  <c:v>5830.48</c:v>
                </c:pt>
                <c:pt idx="3527">
                  <c:v>5830.5</c:v>
                </c:pt>
                <c:pt idx="3528">
                  <c:v>5830.52</c:v>
                </c:pt>
                <c:pt idx="3529">
                  <c:v>5830.54</c:v>
                </c:pt>
                <c:pt idx="3530">
                  <c:v>5830.56</c:v>
                </c:pt>
                <c:pt idx="3531">
                  <c:v>5830.58</c:v>
                </c:pt>
                <c:pt idx="3532">
                  <c:v>5830.6</c:v>
                </c:pt>
                <c:pt idx="3533">
                  <c:v>5830.6200000000035</c:v>
                </c:pt>
                <c:pt idx="3534">
                  <c:v>5830.64</c:v>
                </c:pt>
                <c:pt idx="3535">
                  <c:v>5830.6600000000035</c:v>
                </c:pt>
                <c:pt idx="3536">
                  <c:v>5830.68</c:v>
                </c:pt>
                <c:pt idx="3537">
                  <c:v>5830.7</c:v>
                </c:pt>
                <c:pt idx="3538">
                  <c:v>5830.72</c:v>
                </c:pt>
                <c:pt idx="3539">
                  <c:v>5830.74</c:v>
                </c:pt>
                <c:pt idx="3540">
                  <c:v>5830.76</c:v>
                </c:pt>
                <c:pt idx="3541">
                  <c:v>5830.78</c:v>
                </c:pt>
                <c:pt idx="3542">
                  <c:v>5830.8</c:v>
                </c:pt>
                <c:pt idx="3543">
                  <c:v>5830.8200000000024</c:v>
                </c:pt>
                <c:pt idx="3544">
                  <c:v>5830.84</c:v>
                </c:pt>
                <c:pt idx="3545">
                  <c:v>5830.8600000000024</c:v>
                </c:pt>
                <c:pt idx="3546">
                  <c:v>5830.88</c:v>
                </c:pt>
                <c:pt idx="3547">
                  <c:v>5830.9</c:v>
                </c:pt>
                <c:pt idx="3548">
                  <c:v>5830.92</c:v>
                </c:pt>
                <c:pt idx="3549">
                  <c:v>5830.94</c:v>
                </c:pt>
                <c:pt idx="3550">
                  <c:v>5830.96</c:v>
                </c:pt>
                <c:pt idx="3551">
                  <c:v>5830.98</c:v>
                </c:pt>
                <c:pt idx="3552">
                  <c:v>5831</c:v>
                </c:pt>
                <c:pt idx="3553">
                  <c:v>5831.02</c:v>
                </c:pt>
                <c:pt idx="3554">
                  <c:v>5831.04</c:v>
                </c:pt>
                <c:pt idx="3555">
                  <c:v>5831.06</c:v>
                </c:pt>
                <c:pt idx="3556">
                  <c:v>5831.08</c:v>
                </c:pt>
                <c:pt idx="3557">
                  <c:v>5831.1</c:v>
                </c:pt>
                <c:pt idx="3558">
                  <c:v>5831.1200000000035</c:v>
                </c:pt>
                <c:pt idx="3559">
                  <c:v>5831.14</c:v>
                </c:pt>
                <c:pt idx="3560">
                  <c:v>5831.1600000000035</c:v>
                </c:pt>
                <c:pt idx="3561">
                  <c:v>5831.18</c:v>
                </c:pt>
                <c:pt idx="3562">
                  <c:v>5831.2</c:v>
                </c:pt>
                <c:pt idx="3563">
                  <c:v>5831.22</c:v>
                </c:pt>
                <c:pt idx="3564">
                  <c:v>5831.24</c:v>
                </c:pt>
                <c:pt idx="3565">
                  <c:v>5831.26</c:v>
                </c:pt>
                <c:pt idx="3566">
                  <c:v>5831.28</c:v>
                </c:pt>
                <c:pt idx="3567">
                  <c:v>5831.3</c:v>
                </c:pt>
                <c:pt idx="3568">
                  <c:v>5831.3200000000024</c:v>
                </c:pt>
                <c:pt idx="3569">
                  <c:v>5831.34</c:v>
                </c:pt>
                <c:pt idx="3570">
                  <c:v>5831.3600000000024</c:v>
                </c:pt>
                <c:pt idx="3571">
                  <c:v>5831.38</c:v>
                </c:pt>
                <c:pt idx="3572">
                  <c:v>5831.4</c:v>
                </c:pt>
                <c:pt idx="3573">
                  <c:v>5831.42</c:v>
                </c:pt>
                <c:pt idx="3574">
                  <c:v>5831.44</c:v>
                </c:pt>
                <c:pt idx="3575">
                  <c:v>5831.46</c:v>
                </c:pt>
                <c:pt idx="3576">
                  <c:v>5831.48</c:v>
                </c:pt>
                <c:pt idx="3577">
                  <c:v>5831.5</c:v>
                </c:pt>
                <c:pt idx="3578">
                  <c:v>5831.52</c:v>
                </c:pt>
                <c:pt idx="3579">
                  <c:v>5831.54</c:v>
                </c:pt>
                <c:pt idx="3580">
                  <c:v>5831.56</c:v>
                </c:pt>
                <c:pt idx="3581">
                  <c:v>5831.58</c:v>
                </c:pt>
                <c:pt idx="3582">
                  <c:v>5831.6</c:v>
                </c:pt>
                <c:pt idx="3583">
                  <c:v>5831.6200000000035</c:v>
                </c:pt>
                <c:pt idx="3584">
                  <c:v>5831.64</c:v>
                </c:pt>
                <c:pt idx="3585">
                  <c:v>5831.6600000000035</c:v>
                </c:pt>
                <c:pt idx="3586">
                  <c:v>5831.68</c:v>
                </c:pt>
                <c:pt idx="3587">
                  <c:v>5831.7</c:v>
                </c:pt>
                <c:pt idx="3588">
                  <c:v>5831.72</c:v>
                </c:pt>
                <c:pt idx="3589">
                  <c:v>5831.74</c:v>
                </c:pt>
                <c:pt idx="3590">
                  <c:v>5831.76</c:v>
                </c:pt>
                <c:pt idx="3591">
                  <c:v>5831.78</c:v>
                </c:pt>
                <c:pt idx="3592">
                  <c:v>5831.8</c:v>
                </c:pt>
                <c:pt idx="3593">
                  <c:v>5831.8200000000024</c:v>
                </c:pt>
                <c:pt idx="3594">
                  <c:v>5831.84</c:v>
                </c:pt>
                <c:pt idx="3595">
                  <c:v>5831.8600000000024</c:v>
                </c:pt>
                <c:pt idx="3596">
                  <c:v>5831.88</c:v>
                </c:pt>
                <c:pt idx="3597">
                  <c:v>5831.9</c:v>
                </c:pt>
                <c:pt idx="3598">
                  <c:v>5831.92</c:v>
                </c:pt>
                <c:pt idx="3599">
                  <c:v>5831.94</c:v>
                </c:pt>
                <c:pt idx="3600">
                  <c:v>5831.96</c:v>
                </c:pt>
                <c:pt idx="3601">
                  <c:v>5831.98</c:v>
                </c:pt>
                <c:pt idx="3602">
                  <c:v>5832</c:v>
                </c:pt>
                <c:pt idx="3603">
                  <c:v>5832.02</c:v>
                </c:pt>
                <c:pt idx="3604">
                  <c:v>5832.04</c:v>
                </c:pt>
                <c:pt idx="3605">
                  <c:v>5832.06</c:v>
                </c:pt>
                <c:pt idx="3606">
                  <c:v>5832.08</c:v>
                </c:pt>
                <c:pt idx="3607">
                  <c:v>5832.1</c:v>
                </c:pt>
                <c:pt idx="3608">
                  <c:v>5832.1200000000035</c:v>
                </c:pt>
                <c:pt idx="3609">
                  <c:v>5832.14</c:v>
                </c:pt>
                <c:pt idx="3610">
                  <c:v>5832.1600000000035</c:v>
                </c:pt>
                <c:pt idx="3611">
                  <c:v>5832.18</c:v>
                </c:pt>
                <c:pt idx="3612">
                  <c:v>5832.2</c:v>
                </c:pt>
                <c:pt idx="3613">
                  <c:v>5832.22</c:v>
                </c:pt>
                <c:pt idx="3614">
                  <c:v>5832.24</c:v>
                </c:pt>
                <c:pt idx="3615">
                  <c:v>5832.26</c:v>
                </c:pt>
                <c:pt idx="3616">
                  <c:v>5832.28</c:v>
                </c:pt>
                <c:pt idx="3617">
                  <c:v>5832.3</c:v>
                </c:pt>
                <c:pt idx="3618">
                  <c:v>5832.3200000000024</c:v>
                </c:pt>
                <c:pt idx="3619">
                  <c:v>5832.34</c:v>
                </c:pt>
                <c:pt idx="3620">
                  <c:v>5832.3600000000024</c:v>
                </c:pt>
                <c:pt idx="3621">
                  <c:v>5832.38</c:v>
                </c:pt>
                <c:pt idx="3622">
                  <c:v>5832.4</c:v>
                </c:pt>
                <c:pt idx="3623">
                  <c:v>5832.42</c:v>
                </c:pt>
                <c:pt idx="3624">
                  <c:v>5832.44</c:v>
                </c:pt>
                <c:pt idx="3625">
                  <c:v>5832.46</c:v>
                </c:pt>
                <c:pt idx="3626">
                  <c:v>5832.48</c:v>
                </c:pt>
                <c:pt idx="3627">
                  <c:v>5832.5</c:v>
                </c:pt>
                <c:pt idx="3628">
                  <c:v>5832.52</c:v>
                </c:pt>
                <c:pt idx="3629">
                  <c:v>5832.54</c:v>
                </c:pt>
                <c:pt idx="3630">
                  <c:v>5832.56</c:v>
                </c:pt>
                <c:pt idx="3631">
                  <c:v>5832.58</c:v>
                </c:pt>
                <c:pt idx="3632">
                  <c:v>5832.6</c:v>
                </c:pt>
                <c:pt idx="3633">
                  <c:v>5832.6200000000035</c:v>
                </c:pt>
                <c:pt idx="3634">
                  <c:v>5832.64</c:v>
                </c:pt>
                <c:pt idx="3635">
                  <c:v>5832.6600000000035</c:v>
                </c:pt>
                <c:pt idx="3636">
                  <c:v>5832.68</c:v>
                </c:pt>
                <c:pt idx="3637">
                  <c:v>5832.7</c:v>
                </c:pt>
                <c:pt idx="3638">
                  <c:v>5832.72</c:v>
                </c:pt>
                <c:pt idx="3639">
                  <c:v>5832.74</c:v>
                </c:pt>
                <c:pt idx="3640">
                  <c:v>5832.76</c:v>
                </c:pt>
                <c:pt idx="3641">
                  <c:v>5832.78</c:v>
                </c:pt>
                <c:pt idx="3642">
                  <c:v>5832.8</c:v>
                </c:pt>
                <c:pt idx="3643">
                  <c:v>5832.8200000000024</c:v>
                </c:pt>
                <c:pt idx="3644">
                  <c:v>5832.84</c:v>
                </c:pt>
                <c:pt idx="3645">
                  <c:v>5832.8600000000024</c:v>
                </c:pt>
                <c:pt idx="3646">
                  <c:v>5832.88</c:v>
                </c:pt>
                <c:pt idx="3647">
                  <c:v>5832.9</c:v>
                </c:pt>
                <c:pt idx="3648">
                  <c:v>5832.92</c:v>
                </c:pt>
                <c:pt idx="3649">
                  <c:v>5832.94</c:v>
                </c:pt>
                <c:pt idx="3650">
                  <c:v>5832.96</c:v>
                </c:pt>
                <c:pt idx="3651">
                  <c:v>5832.98</c:v>
                </c:pt>
                <c:pt idx="3652">
                  <c:v>5833</c:v>
                </c:pt>
                <c:pt idx="3653">
                  <c:v>5833.02</c:v>
                </c:pt>
                <c:pt idx="3654">
                  <c:v>5833.04</c:v>
                </c:pt>
                <c:pt idx="3655">
                  <c:v>5833.06</c:v>
                </c:pt>
                <c:pt idx="3656">
                  <c:v>5833.08</c:v>
                </c:pt>
                <c:pt idx="3657">
                  <c:v>5833.1</c:v>
                </c:pt>
                <c:pt idx="3658">
                  <c:v>5833.1200000000035</c:v>
                </c:pt>
                <c:pt idx="3659">
                  <c:v>5833.14</c:v>
                </c:pt>
                <c:pt idx="3660">
                  <c:v>5833.1600000000035</c:v>
                </c:pt>
                <c:pt idx="3661">
                  <c:v>5833.18</c:v>
                </c:pt>
                <c:pt idx="3662">
                  <c:v>5833.2</c:v>
                </c:pt>
                <c:pt idx="3663">
                  <c:v>5833.22</c:v>
                </c:pt>
                <c:pt idx="3664">
                  <c:v>5833.24</c:v>
                </c:pt>
                <c:pt idx="3665">
                  <c:v>5833.26</c:v>
                </c:pt>
                <c:pt idx="3666">
                  <c:v>5833.28</c:v>
                </c:pt>
                <c:pt idx="3667">
                  <c:v>5833.3</c:v>
                </c:pt>
                <c:pt idx="3668">
                  <c:v>5833.3200000000024</c:v>
                </c:pt>
                <c:pt idx="3669">
                  <c:v>5833.34</c:v>
                </c:pt>
                <c:pt idx="3670">
                  <c:v>5833.3600000000024</c:v>
                </c:pt>
                <c:pt idx="3671">
                  <c:v>5833.38</c:v>
                </c:pt>
                <c:pt idx="3672">
                  <c:v>5833.4</c:v>
                </c:pt>
                <c:pt idx="3673">
                  <c:v>5833.42</c:v>
                </c:pt>
                <c:pt idx="3674">
                  <c:v>5833.44</c:v>
                </c:pt>
                <c:pt idx="3675">
                  <c:v>5833.46</c:v>
                </c:pt>
                <c:pt idx="3676">
                  <c:v>5833.48</c:v>
                </c:pt>
                <c:pt idx="3677">
                  <c:v>5833.5</c:v>
                </c:pt>
                <c:pt idx="3678">
                  <c:v>5833.52</c:v>
                </c:pt>
                <c:pt idx="3679">
                  <c:v>5833.54</c:v>
                </c:pt>
                <c:pt idx="3680">
                  <c:v>5833.56</c:v>
                </c:pt>
                <c:pt idx="3681">
                  <c:v>5833.58</c:v>
                </c:pt>
                <c:pt idx="3682">
                  <c:v>5833.6</c:v>
                </c:pt>
                <c:pt idx="3683">
                  <c:v>5833.6200000000035</c:v>
                </c:pt>
                <c:pt idx="3684">
                  <c:v>5833.64</c:v>
                </c:pt>
                <c:pt idx="3685">
                  <c:v>5833.6600000000035</c:v>
                </c:pt>
                <c:pt idx="3686">
                  <c:v>5833.68</c:v>
                </c:pt>
                <c:pt idx="3687">
                  <c:v>5833.7</c:v>
                </c:pt>
                <c:pt idx="3688">
                  <c:v>5833.72</c:v>
                </c:pt>
                <c:pt idx="3689">
                  <c:v>5833.74</c:v>
                </c:pt>
                <c:pt idx="3690">
                  <c:v>5833.76</c:v>
                </c:pt>
                <c:pt idx="3691">
                  <c:v>5833.78</c:v>
                </c:pt>
                <c:pt idx="3692">
                  <c:v>5833.8</c:v>
                </c:pt>
                <c:pt idx="3693">
                  <c:v>5833.8200000000024</c:v>
                </c:pt>
                <c:pt idx="3694">
                  <c:v>5833.84</c:v>
                </c:pt>
                <c:pt idx="3695">
                  <c:v>5833.8600000000024</c:v>
                </c:pt>
                <c:pt idx="3696">
                  <c:v>5833.88</c:v>
                </c:pt>
                <c:pt idx="3697">
                  <c:v>5833.9</c:v>
                </c:pt>
                <c:pt idx="3698">
                  <c:v>5833.92</c:v>
                </c:pt>
                <c:pt idx="3699">
                  <c:v>5833.94</c:v>
                </c:pt>
                <c:pt idx="3700">
                  <c:v>5833.96</c:v>
                </c:pt>
                <c:pt idx="3701">
                  <c:v>5833.98</c:v>
                </c:pt>
                <c:pt idx="3702">
                  <c:v>5834</c:v>
                </c:pt>
                <c:pt idx="3703">
                  <c:v>5834.02</c:v>
                </c:pt>
                <c:pt idx="3704">
                  <c:v>5834.04</c:v>
                </c:pt>
                <c:pt idx="3705">
                  <c:v>5834.06</c:v>
                </c:pt>
                <c:pt idx="3706">
                  <c:v>5834.08</c:v>
                </c:pt>
                <c:pt idx="3707">
                  <c:v>5834.1</c:v>
                </c:pt>
                <c:pt idx="3708">
                  <c:v>5834.1200000000035</c:v>
                </c:pt>
                <c:pt idx="3709">
                  <c:v>5834.14</c:v>
                </c:pt>
                <c:pt idx="3710">
                  <c:v>5834.1600000000035</c:v>
                </c:pt>
                <c:pt idx="3711">
                  <c:v>5834.18</c:v>
                </c:pt>
                <c:pt idx="3712">
                  <c:v>5834.2</c:v>
                </c:pt>
                <c:pt idx="3713">
                  <c:v>5834.22</c:v>
                </c:pt>
                <c:pt idx="3714">
                  <c:v>5834.24</c:v>
                </c:pt>
                <c:pt idx="3715">
                  <c:v>5834.26</c:v>
                </c:pt>
                <c:pt idx="3716">
                  <c:v>5834.28</c:v>
                </c:pt>
                <c:pt idx="3717">
                  <c:v>5834.3</c:v>
                </c:pt>
                <c:pt idx="3718">
                  <c:v>5834.3200000000024</c:v>
                </c:pt>
                <c:pt idx="3719">
                  <c:v>5834.34</c:v>
                </c:pt>
                <c:pt idx="3720">
                  <c:v>5834.3600000000024</c:v>
                </c:pt>
                <c:pt idx="3721">
                  <c:v>5834.38</c:v>
                </c:pt>
                <c:pt idx="3722">
                  <c:v>5834.4</c:v>
                </c:pt>
                <c:pt idx="3723">
                  <c:v>5834.42</c:v>
                </c:pt>
                <c:pt idx="3724">
                  <c:v>5834.44</c:v>
                </c:pt>
                <c:pt idx="3725">
                  <c:v>5834.46</c:v>
                </c:pt>
                <c:pt idx="3726">
                  <c:v>5834.48</c:v>
                </c:pt>
                <c:pt idx="3727">
                  <c:v>5834.5</c:v>
                </c:pt>
                <c:pt idx="3728">
                  <c:v>5834.52</c:v>
                </c:pt>
                <c:pt idx="3729">
                  <c:v>5834.54</c:v>
                </c:pt>
                <c:pt idx="3730">
                  <c:v>5834.56</c:v>
                </c:pt>
                <c:pt idx="3731">
                  <c:v>5834.58</c:v>
                </c:pt>
                <c:pt idx="3732">
                  <c:v>5834.6</c:v>
                </c:pt>
                <c:pt idx="3733">
                  <c:v>5834.6200000000035</c:v>
                </c:pt>
                <c:pt idx="3734">
                  <c:v>5834.64</c:v>
                </c:pt>
                <c:pt idx="3735">
                  <c:v>5834.6600000000035</c:v>
                </c:pt>
                <c:pt idx="3736">
                  <c:v>5834.68</c:v>
                </c:pt>
                <c:pt idx="3737">
                  <c:v>5834.7</c:v>
                </c:pt>
                <c:pt idx="3738">
                  <c:v>5834.72</c:v>
                </c:pt>
                <c:pt idx="3739">
                  <c:v>5834.74</c:v>
                </c:pt>
                <c:pt idx="3740">
                  <c:v>5834.76</c:v>
                </c:pt>
                <c:pt idx="3741">
                  <c:v>5834.78</c:v>
                </c:pt>
                <c:pt idx="3742">
                  <c:v>5834.8</c:v>
                </c:pt>
                <c:pt idx="3743">
                  <c:v>5834.8200000000024</c:v>
                </c:pt>
                <c:pt idx="3744">
                  <c:v>5834.84</c:v>
                </c:pt>
                <c:pt idx="3745">
                  <c:v>5834.8600000000024</c:v>
                </c:pt>
                <c:pt idx="3746">
                  <c:v>5834.88</c:v>
                </c:pt>
                <c:pt idx="3747">
                  <c:v>5834.9</c:v>
                </c:pt>
                <c:pt idx="3748">
                  <c:v>5834.92</c:v>
                </c:pt>
                <c:pt idx="3749">
                  <c:v>5834.94</c:v>
                </c:pt>
                <c:pt idx="3750">
                  <c:v>5834.96</c:v>
                </c:pt>
                <c:pt idx="3751">
                  <c:v>5834.98</c:v>
                </c:pt>
                <c:pt idx="3752">
                  <c:v>5835</c:v>
                </c:pt>
                <c:pt idx="3753">
                  <c:v>5835.02</c:v>
                </c:pt>
                <c:pt idx="3754">
                  <c:v>5835.04</c:v>
                </c:pt>
                <c:pt idx="3755">
                  <c:v>5835.06</c:v>
                </c:pt>
                <c:pt idx="3756">
                  <c:v>5835.08</c:v>
                </c:pt>
                <c:pt idx="3757">
                  <c:v>5835.1</c:v>
                </c:pt>
                <c:pt idx="3758">
                  <c:v>5835.1200000000035</c:v>
                </c:pt>
                <c:pt idx="3759">
                  <c:v>5835.14</c:v>
                </c:pt>
                <c:pt idx="3760">
                  <c:v>5835.1600000000035</c:v>
                </c:pt>
                <c:pt idx="3761">
                  <c:v>5835.18</c:v>
                </c:pt>
                <c:pt idx="3762">
                  <c:v>5835.2</c:v>
                </c:pt>
                <c:pt idx="3763">
                  <c:v>5835.22</c:v>
                </c:pt>
                <c:pt idx="3764">
                  <c:v>5835.24</c:v>
                </c:pt>
                <c:pt idx="3765">
                  <c:v>5835.26</c:v>
                </c:pt>
                <c:pt idx="3766">
                  <c:v>5835.28</c:v>
                </c:pt>
                <c:pt idx="3767">
                  <c:v>5835.3</c:v>
                </c:pt>
                <c:pt idx="3768">
                  <c:v>5835.3200000000024</c:v>
                </c:pt>
                <c:pt idx="3769">
                  <c:v>5835.34</c:v>
                </c:pt>
                <c:pt idx="3770">
                  <c:v>5835.3600000000024</c:v>
                </c:pt>
                <c:pt idx="3771">
                  <c:v>5835.38</c:v>
                </c:pt>
                <c:pt idx="3772">
                  <c:v>5835.4</c:v>
                </c:pt>
                <c:pt idx="3773">
                  <c:v>5835.42</c:v>
                </c:pt>
                <c:pt idx="3774">
                  <c:v>5835.44</c:v>
                </c:pt>
                <c:pt idx="3775">
                  <c:v>5835.46</c:v>
                </c:pt>
                <c:pt idx="3776">
                  <c:v>5835.48</c:v>
                </c:pt>
                <c:pt idx="3777">
                  <c:v>5835.5</c:v>
                </c:pt>
                <c:pt idx="3778">
                  <c:v>5835.52</c:v>
                </c:pt>
                <c:pt idx="3779">
                  <c:v>5835.54</c:v>
                </c:pt>
                <c:pt idx="3780">
                  <c:v>5835.56</c:v>
                </c:pt>
                <c:pt idx="3781">
                  <c:v>5835.58</c:v>
                </c:pt>
                <c:pt idx="3782">
                  <c:v>5835.6</c:v>
                </c:pt>
                <c:pt idx="3783">
                  <c:v>5835.6200000000035</c:v>
                </c:pt>
                <c:pt idx="3784">
                  <c:v>5835.64</c:v>
                </c:pt>
                <c:pt idx="3785">
                  <c:v>5835.6600000000035</c:v>
                </c:pt>
                <c:pt idx="3786">
                  <c:v>5835.68</c:v>
                </c:pt>
                <c:pt idx="3787">
                  <c:v>5835.7</c:v>
                </c:pt>
                <c:pt idx="3788">
                  <c:v>5835.72</c:v>
                </c:pt>
                <c:pt idx="3789">
                  <c:v>5835.74</c:v>
                </c:pt>
                <c:pt idx="3790">
                  <c:v>5835.76</c:v>
                </c:pt>
                <c:pt idx="3791">
                  <c:v>5835.78</c:v>
                </c:pt>
                <c:pt idx="3792">
                  <c:v>5835.8</c:v>
                </c:pt>
                <c:pt idx="3793">
                  <c:v>5835.8200000000024</c:v>
                </c:pt>
                <c:pt idx="3794">
                  <c:v>5835.84</c:v>
                </c:pt>
                <c:pt idx="3795">
                  <c:v>5835.8600000000024</c:v>
                </c:pt>
                <c:pt idx="3796">
                  <c:v>5835.88</c:v>
                </c:pt>
                <c:pt idx="3797">
                  <c:v>5835.9</c:v>
                </c:pt>
                <c:pt idx="3798">
                  <c:v>5835.92</c:v>
                </c:pt>
                <c:pt idx="3799">
                  <c:v>5835.94</c:v>
                </c:pt>
                <c:pt idx="3800">
                  <c:v>5835.96</c:v>
                </c:pt>
                <c:pt idx="3801">
                  <c:v>5835.98</c:v>
                </c:pt>
                <c:pt idx="3802">
                  <c:v>5836</c:v>
                </c:pt>
                <c:pt idx="3803">
                  <c:v>5836.02</c:v>
                </c:pt>
                <c:pt idx="3804">
                  <c:v>5836.04</c:v>
                </c:pt>
                <c:pt idx="3805">
                  <c:v>5836.06</c:v>
                </c:pt>
                <c:pt idx="3806">
                  <c:v>5836.08</c:v>
                </c:pt>
                <c:pt idx="3807">
                  <c:v>5836.1</c:v>
                </c:pt>
                <c:pt idx="3808">
                  <c:v>5836.1200000000035</c:v>
                </c:pt>
                <c:pt idx="3809">
                  <c:v>5836.14</c:v>
                </c:pt>
                <c:pt idx="3810">
                  <c:v>5836.1600000000035</c:v>
                </c:pt>
                <c:pt idx="3811">
                  <c:v>5836.18</c:v>
                </c:pt>
                <c:pt idx="3812">
                  <c:v>5836.2</c:v>
                </c:pt>
                <c:pt idx="3813">
                  <c:v>5836.22</c:v>
                </c:pt>
                <c:pt idx="3814">
                  <c:v>5836.24</c:v>
                </c:pt>
                <c:pt idx="3815">
                  <c:v>5836.26</c:v>
                </c:pt>
                <c:pt idx="3816">
                  <c:v>5836.28</c:v>
                </c:pt>
                <c:pt idx="3817">
                  <c:v>5836.3</c:v>
                </c:pt>
                <c:pt idx="3818">
                  <c:v>5836.3200000000024</c:v>
                </c:pt>
                <c:pt idx="3819">
                  <c:v>5836.34</c:v>
                </c:pt>
                <c:pt idx="3820">
                  <c:v>5836.3600000000024</c:v>
                </c:pt>
                <c:pt idx="3821">
                  <c:v>5836.38</c:v>
                </c:pt>
                <c:pt idx="3822">
                  <c:v>5836.4</c:v>
                </c:pt>
                <c:pt idx="3823">
                  <c:v>5836.42</c:v>
                </c:pt>
                <c:pt idx="3824">
                  <c:v>5836.44</c:v>
                </c:pt>
                <c:pt idx="3825">
                  <c:v>5836.46</c:v>
                </c:pt>
                <c:pt idx="3826">
                  <c:v>5836.48</c:v>
                </c:pt>
                <c:pt idx="3827">
                  <c:v>5836.5</c:v>
                </c:pt>
                <c:pt idx="3828">
                  <c:v>5836.52</c:v>
                </c:pt>
                <c:pt idx="3829">
                  <c:v>5836.54</c:v>
                </c:pt>
                <c:pt idx="3830">
                  <c:v>5836.56</c:v>
                </c:pt>
                <c:pt idx="3831">
                  <c:v>5836.58</c:v>
                </c:pt>
                <c:pt idx="3832">
                  <c:v>5836.6</c:v>
                </c:pt>
                <c:pt idx="3833">
                  <c:v>5836.6200000000035</c:v>
                </c:pt>
                <c:pt idx="3834">
                  <c:v>5836.64</c:v>
                </c:pt>
                <c:pt idx="3835">
                  <c:v>5836.6600000000035</c:v>
                </c:pt>
                <c:pt idx="3836">
                  <c:v>5836.68</c:v>
                </c:pt>
                <c:pt idx="3837">
                  <c:v>5836.7</c:v>
                </c:pt>
                <c:pt idx="3838">
                  <c:v>5836.72</c:v>
                </c:pt>
                <c:pt idx="3839">
                  <c:v>5836.74</c:v>
                </c:pt>
                <c:pt idx="3840">
                  <c:v>5836.76</c:v>
                </c:pt>
                <c:pt idx="3841">
                  <c:v>5836.78</c:v>
                </c:pt>
                <c:pt idx="3842">
                  <c:v>5836.8</c:v>
                </c:pt>
                <c:pt idx="3843">
                  <c:v>5836.8200000000024</c:v>
                </c:pt>
                <c:pt idx="3844">
                  <c:v>5836.84</c:v>
                </c:pt>
                <c:pt idx="3845">
                  <c:v>5836.8600000000024</c:v>
                </c:pt>
                <c:pt idx="3846">
                  <c:v>5836.88</c:v>
                </c:pt>
                <c:pt idx="3847">
                  <c:v>5836.9</c:v>
                </c:pt>
                <c:pt idx="3848">
                  <c:v>5836.92</c:v>
                </c:pt>
                <c:pt idx="3849">
                  <c:v>5836.94</c:v>
                </c:pt>
                <c:pt idx="3850">
                  <c:v>5836.96</c:v>
                </c:pt>
                <c:pt idx="3851">
                  <c:v>5836.98</c:v>
                </c:pt>
                <c:pt idx="3852">
                  <c:v>5837</c:v>
                </c:pt>
                <c:pt idx="3853">
                  <c:v>5837.02</c:v>
                </c:pt>
                <c:pt idx="3854">
                  <c:v>5837.04</c:v>
                </c:pt>
                <c:pt idx="3855">
                  <c:v>5837.06</c:v>
                </c:pt>
                <c:pt idx="3856">
                  <c:v>5837.08</c:v>
                </c:pt>
                <c:pt idx="3857">
                  <c:v>5837.1</c:v>
                </c:pt>
                <c:pt idx="3858">
                  <c:v>5837.1200000000035</c:v>
                </c:pt>
                <c:pt idx="3859">
                  <c:v>5837.14</c:v>
                </c:pt>
                <c:pt idx="3860">
                  <c:v>5837.1600000000035</c:v>
                </c:pt>
                <c:pt idx="3861">
                  <c:v>5837.18</c:v>
                </c:pt>
                <c:pt idx="3862">
                  <c:v>5837.2</c:v>
                </c:pt>
                <c:pt idx="3863">
                  <c:v>5837.22</c:v>
                </c:pt>
                <c:pt idx="3864">
                  <c:v>5837.24</c:v>
                </c:pt>
                <c:pt idx="3865">
                  <c:v>5837.26</c:v>
                </c:pt>
                <c:pt idx="3866">
                  <c:v>5837.28</c:v>
                </c:pt>
                <c:pt idx="3867">
                  <c:v>5837.3</c:v>
                </c:pt>
                <c:pt idx="3868">
                  <c:v>5837.3200000000024</c:v>
                </c:pt>
                <c:pt idx="3869">
                  <c:v>5837.34</c:v>
                </c:pt>
                <c:pt idx="3870">
                  <c:v>5837.3600000000024</c:v>
                </c:pt>
                <c:pt idx="3871">
                  <c:v>5837.38</c:v>
                </c:pt>
                <c:pt idx="3872">
                  <c:v>5837.4</c:v>
                </c:pt>
                <c:pt idx="3873">
                  <c:v>5837.42</c:v>
                </c:pt>
                <c:pt idx="3874">
                  <c:v>5837.44</c:v>
                </c:pt>
                <c:pt idx="3875">
                  <c:v>5837.46</c:v>
                </c:pt>
                <c:pt idx="3876">
                  <c:v>5837.48</c:v>
                </c:pt>
                <c:pt idx="3877">
                  <c:v>5837.5</c:v>
                </c:pt>
                <c:pt idx="3878">
                  <c:v>5837.52</c:v>
                </c:pt>
                <c:pt idx="3879">
                  <c:v>5837.54</c:v>
                </c:pt>
                <c:pt idx="3880">
                  <c:v>5837.56</c:v>
                </c:pt>
                <c:pt idx="3881">
                  <c:v>5837.58</c:v>
                </c:pt>
                <c:pt idx="3882">
                  <c:v>5837.6</c:v>
                </c:pt>
                <c:pt idx="3883">
                  <c:v>5837.6200000000035</c:v>
                </c:pt>
                <c:pt idx="3884">
                  <c:v>5837.64</c:v>
                </c:pt>
                <c:pt idx="3885">
                  <c:v>5837.6600000000035</c:v>
                </c:pt>
                <c:pt idx="3886">
                  <c:v>5837.68</c:v>
                </c:pt>
                <c:pt idx="3887">
                  <c:v>5837.7</c:v>
                </c:pt>
                <c:pt idx="3888">
                  <c:v>5837.72</c:v>
                </c:pt>
                <c:pt idx="3889">
                  <c:v>5837.74</c:v>
                </c:pt>
                <c:pt idx="3890">
                  <c:v>5837.76</c:v>
                </c:pt>
                <c:pt idx="3891">
                  <c:v>5837.78</c:v>
                </c:pt>
                <c:pt idx="3892">
                  <c:v>5837.8</c:v>
                </c:pt>
                <c:pt idx="3893">
                  <c:v>5837.8200000000024</c:v>
                </c:pt>
                <c:pt idx="3894">
                  <c:v>5837.84</c:v>
                </c:pt>
                <c:pt idx="3895">
                  <c:v>5837.8600000000024</c:v>
                </c:pt>
                <c:pt idx="3896">
                  <c:v>5837.88</c:v>
                </c:pt>
                <c:pt idx="3897">
                  <c:v>5837.9</c:v>
                </c:pt>
                <c:pt idx="3898">
                  <c:v>5837.92</c:v>
                </c:pt>
                <c:pt idx="3899">
                  <c:v>5837.94</c:v>
                </c:pt>
                <c:pt idx="3900">
                  <c:v>5837.96</c:v>
                </c:pt>
                <c:pt idx="3901">
                  <c:v>5837.98</c:v>
                </c:pt>
                <c:pt idx="3902">
                  <c:v>5838</c:v>
                </c:pt>
                <c:pt idx="3903">
                  <c:v>5838.02</c:v>
                </c:pt>
                <c:pt idx="3904">
                  <c:v>5838.04</c:v>
                </c:pt>
                <c:pt idx="3905">
                  <c:v>5838.06</c:v>
                </c:pt>
                <c:pt idx="3906">
                  <c:v>5838.08</c:v>
                </c:pt>
                <c:pt idx="3907">
                  <c:v>5838.1</c:v>
                </c:pt>
                <c:pt idx="3908">
                  <c:v>5838.1200000000035</c:v>
                </c:pt>
                <c:pt idx="3909">
                  <c:v>5838.14</c:v>
                </c:pt>
                <c:pt idx="3910">
                  <c:v>5838.1600000000035</c:v>
                </c:pt>
                <c:pt idx="3911">
                  <c:v>5838.18</c:v>
                </c:pt>
                <c:pt idx="3912">
                  <c:v>5838.2</c:v>
                </c:pt>
                <c:pt idx="3913">
                  <c:v>5838.22</c:v>
                </c:pt>
                <c:pt idx="3914">
                  <c:v>5838.24</c:v>
                </c:pt>
                <c:pt idx="3915">
                  <c:v>5838.26</c:v>
                </c:pt>
                <c:pt idx="3916">
                  <c:v>5838.28</c:v>
                </c:pt>
                <c:pt idx="3917">
                  <c:v>5838.3</c:v>
                </c:pt>
                <c:pt idx="3918">
                  <c:v>5838.3200000000024</c:v>
                </c:pt>
                <c:pt idx="3919">
                  <c:v>5838.34</c:v>
                </c:pt>
                <c:pt idx="3920">
                  <c:v>5838.3600000000024</c:v>
                </c:pt>
                <c:pt idx="3921">
                  <c:v>5838.38</c:v>
                </c:pt>
                <c:pt idx="3922">
                  <c:v>5838.4</c:v>
                </c:pt>
                <c:pt idx="3923">
                  <c:v>5838.42</c:v>
                </c:pt>
                <c:pt idx="3924">
                  <c:v>5838.44</c:v>
                </c:pt>
                <c:pt idx="3925">
                  <c:v>5838.46</c:v>
                </c:pt>
                <c:pt idx="3926">
                  <c:v>5838.48</c:v>
                </c:pt>
                <c:pt idx="3927">
                  <c:v>5838.5</c:v>
                </c:pt>
                <c:pt idx="3928">
                  <c:v>5838.52</c:v>
                </c:pt>
                <c:pt idx="3929">
                  <c:v>5838.54</c:v>
                </c:pt>
                <c:pt idx="3930">
                  <c:v>5838.56</c:v>
                </c:pt>
                <c:pt idx="3931">
                  <c:v>5838.58</c:v>
                </c:pt>
                <c:pt idx="3932">
                  <c:v>5838.6</c:v>
                </c:pt>
                <c:pt idx="3933">
                  <c:v>5838.6200000000035</c:v>
                </c:pt>
                <c:pt idx="3934">
                  <c:v>5838.64</c:v>
                </c:pt>
                <c:pt idx="3935">
                  <c:v>5838.6600000000035</c:v>
                </c:pt>
                <c:pt idx="3936">
                  <c:v>5838.68</c:v>
                </c:pt>
                <c:pt idx="3937">
                  <c:v>5838.7</c:v>
                </c:pt>
                <c:pt idx="3938">
                  <c:v>5838.72</c:v>
                </c:pt>
                <c:pt idx="3939">
                  <c:v>5838.74</c:v>
                </c:pt>
                <c:pt idx="3940">
                  <c:v>5838.76</c:v>
                </c:pt>
                <c:pt idx="3941">
                  <c:v>5838.78</c:v>
                </c:pt>
                <c:pt idx="3942">
                  <c:v>5838.8</c:v>
                </c:pt>
                <c:pt idx="3943">
                  <c:v>5838.8200000000024</c:v>
                </c:pt>
                <c:pt idx="3944">
                  <c:v>5838.84</c:v>
                </c:pt>
                <c:pt idx="3945">
                  <c:v>5838.8600000000024</c:v>
                </c:pt>
                <c:pt idx="3946">
                  <c:v>5838.88</c:v>
                </c:pt>
                <c:pt idx="3947">
                  <c:v>5838.9</c:v>
                </c:pt>
                <c:pt idx="3948">
                  <c:v>5838.92</c:v>
                </c:pt>
                <c:pt idx="3949">
                  <c:v>5838.94</c:v>
                </c:pt>
                <c:pt idx="3950">
                  <c:v>5838.96</c:v>
                </c:pt>
                <c:pt idx="3951">
                  <c:v>5838.98</c:v>
                </c:pt>
                <c:pt idx="3952">
                  <c:v>5839</c:v>
                </c:pt>
                <c:pt idx="3953">
                  <c:v>5839.02</c:v>
                </c:pt>
                <c:pt idx="3954">
                  <c:v>5839.04</c:v>
                </c:pt>
                <c:pt idx="3955">
                  <c:v>5839.06</c:v>
                </c:pt>
                <c:pt idx="3956">
                  <c:v>5839.08</c:v>
                </c:pt>
                <c:pt idx="3957">
                  <c:v>5839.1</c:v>
                </c:pt>
                <c:pt idx="3958">
                  <c:v>5839.1200000000035</c:v>
                </c:pt>
                <c:pt idx="3959">
                  <c:v>5839.14</c:v>
                </c:pt>
                <c:pt idx="3960">
                  <c:v>5839.1600000000035</c:v>
                </c:pt>
                <c:pt idx="3961">
                  <c:v>5839.18</c:v>
                </c:pt>
                <c:pt idx="3962">
                  <c:v>5839.2</c:v>
                </c:pt>
                <c:pt idx="3963">
                  <c:v>5839.22</c:v>
                </c:pt>
                <c:pt idx="3964">
                  <c:v>5839.24</c:v>
                </c:pt>
                <c:pt idx="3965">
                  <c:v>5839.26</c:v>
                </c:pt>
                <c:pt idx="3966">
                  <c:v>5839.28</c:v>
                </c:pt>
                <c:pt idx="3967">
                  <c:v>5839.3</c:v>
                </c:pt>
                <c:pt idx="3968">
                  <c:v>5839.3200000000024</c:v>
                </c:pt>
                <c:pt idx="3969">
                  <c:v>5839.34</c:v>
                </c:pt>
                <c:pt idx="3970">
                  <c:v>5839.3600000000024</c:v>
                </c:pt>
                <c:pt idx="3971">
                  <c:v>5839.38</c:v>
                </c:pt>
                <c:pt idx="3972">
                  <c:v>5839.4</c:v>
                </c:pt>
                <c:pt idx="3973">
                  <c:v>5839.42</c:v>
                </c:pt>
                <c:pt idx="3974">
                  <c:v>5839.44</c:v>
                </c:pt>
                <c:pt idx="3975">
                  <c:v>5839.46</c:v>
                </c:pt>
                <c:pt idx="3976">
                  <c:v>5839.48</c:v>
                </c:pt>
                <c:pt idx="3977">
                  <c:v>5839.5</c:v>
                </c:pt>
                <c:pt idx="3978">
                  <c:v>5839.52</c:v>
                </c:pt>
                <c:pt idx="3979">
                  <c:v>5839.54</c:v>
                </c:pt>
                <c:pt idx="3980">
                  <c:v>5839.56</c:v>
                </c:pt>
                <c:pt idx="3981">
                  <c:v>5839.58</c:v>
                </c:pt>
                <c:pt idx="3982">
                  <c:v>5839.6</c:v>
                </c:pt>
                <c:pt idx="3983">
                  <c:v>5839.6200000000035</c:v>
                </c:pt>
                <c:pt idx="3984">
                  <c:v>5839.64</c:v>
                </c:pt>
                <c:pt idx="3985">
                  <c:v>5839.6600000000035</c:v>
                </c:pt>
                <c:pt idx="3986">
                  <c:v>5839.68</c:v>
                </c:pt>
                <c:pt idx="3987">
                  <c:v>5839.7</c:v>
                </c:pt>
                <c:pt idx="3988">
                  <c:v>5839.72</c:v>
                </c:pt>
                <c:pt idx="3989">
                  <c:v>5839.74</c:v>
                </c:pt>
                <c:pt idx="3990">
                  <c:v>5839.76</c:v>
                </c:pt>
                <c:pt idx="3991">
                  <c:v>5839.78</c:v>
                </c:pt>
                <c:pt idx="3992">
                  <c:v>5839.8</c:v>
                </c:pt>
                <c:pt idx="3993">
                  <c:v>5839.8200000000024</c:v>
                </c:pt>
                <c:pt idx="3994">
                  <c:v>5839.84</c:v>
                </c:pt>
                <c:pt idx="3995">
                  <c:v>5839.8600000000024</c:v>
                </c:pt>
                <c:pt idx="3996">
                  <c:v>5839.88</c:v>
                </c:pt>
                <c:pt idx="3997">
                  <c:v>5839.9</c:v>
                </c:pt>
                <c:pt idx="3998">
                  <c:v>5839.92</c:v>
                </c:pt>
                <c:pt idx="3999">
                  <c:v>5839.94</c:v>
                </c:pt>
                <c:pt idx="4000">
                  <c:v>5839.96</c:v>
                </c:pt>
                <c:pt idx="4001">
                  <c:v>5839.98</c:v>
                </c:pt>
                <c:pt idx="4002">
                  <c:v>5840</c:v>
                </c:pt>
                <c:pt idx="4003">
                  <c:v>5840.02</c:v>
                </c:pt>
                <c:pt idx="4004">
                  <c:v>5840.04</c:v>
                </c:pt>
                <c:pt idx="4005">
                  <c:v>5840.06</c:v>
                </c:pt>
                <c:pt idx="4006">
                  <c:v>5840.08</c:v>
                </c:pt>
                <c:pt idx="4007">
                  <c:v>5840.1</c:v>
                </c:pt>
                <c:pt idx="4008">
                  <c:v>5840.1200000000035</c:v>
                </c:pt>
                <c:pt idx="4009">
                  <c:v>5840.14</c:v>
                </c:pt>
                <c:pt idx="4010">
                  <c:v>5840.1600000000035</c:v>
                </c:pt>
                <c:pt idx="4011">
                  <c:v>5840.18</c:v>
                </c:pt>
                <c:pt idx="4012">
                  <c:v>5840.2</c:v>
                </c:pt>
                <c:pt idx="4013">
                  <c:v>5840.22</c:v>
                </c:pt>
                <c:pt idx="4014">
                  <c:v>5840.24</c:v>
                </c:pt>
                <c:pt idx="4015">
                  <c:v>5840.26</c:v>
                </c:pt>
                <c:pt idx="4016">
                  <c:v>5840.28</c:v>
                </c:pt>
                <c:pt idx="4017">
                  <c:v>5840.3</c:v>
                </c:pt>
                <c:pt idx="4018">
                  <c:v>5840.3200000000024</c:v>
                </c:pt>
                <c:pt idx="4019">
                  <c:v>5840.34</c:v>
                </c:pt>
                <c:pt idx="4020">
                  <c:v>5840.3600000000024</c:v>
                </c:pt>
                <c:pt idx="4021">
                  <c:v>5840.38</c:v>
                </c:pt>
                <c:pt idx="4022">
                  <c:v>5840.4</c:v>
                </c:pt>
                <c:pt idx="4023">
                  <c:v>5840.42</c:v>
                </c:pt>
                <c:pt idx="4024">
                  <c:v>5840.44</c:v>
                </c:pt>
                <c:pt idx="4025">
                  <c:v>5840.46</c:v>
                </c:pt>
                <c:pt idx="4026">
                  <c:v>5840.48</c:v>
                </c:pt>
                <c:pt idx="4027">
                  <c:v>5840.5</c:v>
                </c:pt>
                <c:pt idx="4028">
                  <c:v>5840.52</c:v>
                </c:pt>
                <c:pt idx="4029">
                  <c:v>5840.54</c:v>
                </c:pt>
                <c:pt idx="4030">
                  <c:v>5840.56</c:v>
                </c:pt>
                <c:pt idx="4031">
                  <c:v>5840.58</c:v>
                </c:pt>
                <c:pt idx="4032">
                  <c:v>5840.6</c:v>
                </c:pt>
                <c:pt idx="4033">
                  <c:v>5840.6200000000035</c:v>
                </c:pt>
                <c:pt idx="4034">
                  <c:v>5840.64</c:v>
                </c:pt>
                <c:pt idx="4035">
                  <c:v>5840.6600000000035</c:v>
                </c:pt>
                <c:pt idx="4036">
                  <c:v>5840.68</c:v>
                </c:pt>
                <c:pt idx="4037">
                  <c:v>5840.7</c:v>
                </c:pt>
                <c:pt idx="4038">
                  <c:v>5840.72</c:v>
                </c:pt>
                <c:pt idx="4039">
                  <c:v>5840.74</c:v>
                </c:pt>
                <c:pt idx="4040">
                  <c:v>5840.76</c:v>
                </c:pt>
                <c:pt idx="4041">
                  <c:v>5840.78</c:v>
                </c:pt>
                <c:pt idx="4042">
                  <c:v>5840.8</c:v>
                </c:pt>
                <c:pt idx="4043">
                  <c:v>5840.8200000000024</c:v>
                </c:pt>
                <c:pt idx="4044">
                  <c:v>5840.84</c:v>
                </c:pt>
                <c:pt idx="4045">
                  <c:v>5840.8600000000024</c:v>
                </c:pt>
                <c:pt idx="4046">
                  <c:v>5840.88</c:v>
                </c:pt>
                <c:pt idx="4047">
                  <c:v>5840.9</c:v>
                </c:pt>
                <c:pt idx="4048">
                  <c:v>5840.92</c:v>
                </c:pt>
                <c:pt idx="4049">
                  <c:v>5840.94</c:v>
                </c:pt>
                <c:pt idx="4050">
                  <c:v>5840.96</c:v>
                </c:pt>
                <c:pt idx="4051">
                  <c:v>5840.98</c:v>
                </c:pt>
                <c:pt idx="4052">
                  <c:v>5841</c:v>
                </c:pt>
                <c:pt idx="4053">
                  <c:v>5841.02</c:v>
                </c:pt>
                <c:pt idx="4054">
                  <c:v>5841.04</c:v>
                </c:pt>
                <c:pt idx="4055">
                  <c:v>5841.06</c:v>
                </c:pt>
                <c:pt idx="4056">
                  <c:v>5841.08</c:v>
                </c:pt>
                <c:pt idx="4057">
                  <c:v>5841.1</c:v>
                </c:pt>
                <c:pt idx="4058">
                  <c:v>5841.1200000000035</c:v>
                </c:pt>
                <c:pt idx="4059">
                  <c:v>5841.14</c:v>
                </c:pt>
                <c:pt idx="4060">
                  <c:v>5841.1600000000035</c:v>
                </c:pt>
                <c:pt idx="4061">
                  <c:v>5841.18</c:v>
                </c:pt>
                <c:pt idx="4062">
                  <c:v>5841.2</c:v>
                </c:pt>
                <c:pt idx="4063">
                  <c:v>5841.22</c:v>
                </c:pt>
                <c:pt idx="4064">
                  <c:v>5841.24</c:v>
                </c:pt>
                <c:pt idx="4065">
                  <c:v>5841.26</c:v>
                </c:pt>
                <c:pt idx="4066">
                  <c:v>5841.28</c:v>
                </c:pt>
                <c:pt idx="4067">
                  <c:v>5841.3</c:v>
                </c:pt>
                <c:pt idx="4068">
                  <c:v>5841.3200000000024</c:v>
                </c:pt>
                <c:pt idx="4069">
                  <c:v>5841.34</c:v>
                </c:pt>
                <c:pt idx="4070">
                  <c:v>5841.3600000000024</c:v>
                </c:pt>
                <c:pt idx="4071">
                  <c:v>5841.38</c:v>
                </c:pt>
                <c:pt idx="4072">
                  <c:v>5841.4</c:v>
                </c:pt>
                <c:pt idx="4073">
                  <c:v>5841.42</c:v>
                </c:pt>
                <c:pt idx="4074">
                  <c:v>5841.44</c:v>
                </c:pt>
                <c:pt idx="4075">
                  <c:v>5841.46</c:v>
                </c:pt>
                <c:pt idx="4076">
                  <c:v>5841.48</c:v>
                </c:pt>
                <c:pt idx="4077">
                  <c:v>5841.5</c:v>
                </c:pt>
                <c:pt idx="4078">
                  <c:v>5841.52</c:v>
                </c:pt>
                <c:pt idx="4079">
                  <c:v>5841.54</c:v>
                </c:pt>
                <c:pt idx="4080">
                  <c:v>5841.56</c:v>
                </c:pt>
                <c:pt idx="4081">
                  <c:v>5841.58</c:v>
                </c:pt>
                <c:pt idx="4082">
                  <c:v>5841.6</c:v>
                </c:pt>
                <c:pt idx="4083">
                  <c:v>5841.6200000000035</c:v>
                </c:pt>
                <c:pt idx="4084">
                  <c:v>5841.64</c:v>
                </c:pt>
                <c:pt idx="4085">
                  <c:v>5841.6600000000035</c:v>
                </c:pt>
                <c:pt idx="4086">
                  <c:v>5841.68</c:v>
                </c:pt>
                <c:pt idx="4087">
                  <c:v>5841.7</c:v>
                </c:pt>
                <c:pt idx="4088">
                  <c:v>5841.72</c:v>
                </c:pt>
                <c:pt idx="4089">
                  <c:v>5841.74</c:v>
                </c:pt>
                <c:pt idx="4090">
                  <c:v>5841.76</c:v>
                </c:pt>
                <c:pt idx="4091">
                  <c:v>5841.78</c:v>
                </c:pt>
                <c:pt idx="4092">
                  <c:v>5841.8</c:v>
                </c:pt>
                <c:pt idx="4093">
                  <c:v>5841.8200000000024</c:v>
                </c:pt>
                <c:pt idx="4094">
                  <c:v>5841.84</c:v>
                </c:pt>
                <c:pt idx="4095">
                  <c:v>5841.8600000000024</c:v>
                </c:pt>
                <c:pt idx="4096">
                  <c:v>5841.88</c:v>
                </c:pt>
                <c:pt idx="4097">
                  <c:v>5841.9</c:v>
                </c:pt>
                <c:pt idx="4098">
                  <c:v>5841.92</c:v>
                </c:pt>
                <c:pt idx="4099">
                  <c:v>5841.94</c:v>
                </c:pt>
                <c:pt idx="4100">
                  <c:v>5841.96</c:v>
                </c:pt>
                <c:pt idx="4101">
                  <c:v>5841.98</c:v>
                </c:pt>
                <c:pt idx="4102">
                  <c:v>5842</c:v>
                </c:pt>
                <c:pt idx="4103">
                  <c:v>5842.02</c:v>
                </c:pt>
                <c:pt idx="4104">
                  <c:v>5842.04</c:v>
                </c:pt>
                <c:pt idx="4105">
                  <c:v>5842.06</c:v>
                </c:pt>
                <c:pt idx="4106">
                  <c:v>5842.08</c:v>
                </c:pt>
                <c:pt idx="4107">
                  <c:v>5842.1</c:v>
                </c:pt>
                <c:pt idx="4108">
                  <c:v>5842.1200000000035</c:v>
                </c:pt>
                <c:pt idx="4109">
                  <c:v>5842.14</c:v>
                </c:pt>
                <c:pt idx="4110">
                  <c:v>5842.1600000000035</c:v>
                </c:pt>
                <c:pt idx="4111">
                  <c:v>5842.18</c:v>
                </c:pt>
                <c:pt idx="4112">
                  <c:v>5842.2</c:v>
                </c:pt>
                <c:pt idx="4113">
                  <c:v>5842.22</c:v>
                </c:pt>
                <c:pt idx="4114">
                  <c:v>5842.24</c:v>
                </c:pt>
                <c:pt idx="4115">
                  <c:v>5842.26</c:v>
                </c:pt>
                <c:pt idx="4116">
                  <c:v>5842.28</c:v>
                </c:pt>
                <c:pt idx="4117">
                  <c:v>5842.3</c:v>
                </c:pt>
                <c:pt idx="4118">
                  <c:v>5842.3200000000024</c:v>
                </c:pt>
                <c:pt idx="4119">
                  <c:v>5842.34</c:v>
                </c:pt>
                <c:pt idx="4120">
                  <c:v>5842.3600000000024</c:v>
                </c:pt>
                <c:pt idx="4121">
                  <c:v>5842.38</c:v>
                </c:pt>
                <c:pt idx="4122">
                  <c:v>5842.4</c:v>
                </c:pt>
                <c:pt idx="4123">
                  <c:v>5842.42</c:v>
                </c:pt>
                <c:pt idx="4124">
                  <c:v>5842.44</c:v>
                </c:pt>
                <c:pt idx="4125">
                  <c:v>5842.46</c:v>
                </c:pt>
                <c:pt idx="4126">
                  <c:v>5842.48</c:v>
                </c:pt>
                <c:pt idx="4127">
                  <c:v>5842.5</c:v>
                </c:pt>
                <c:pt idx="4128">
                  <c:v>5842.52</c:v>
                </c:pt>
                <c:pt idx="4129">
                  <c:v>5842.54</c:v>
                </c:pt>
                <c:pt idx="4130">
                  <c:v>5842.56</c:v>
                </c:pt>
                <c:pt idx="4131">
                  <c:v>5842.58</c:v>
                </c:pt>
                <c:pt idx="4132">
                  <c:v>5842.6</c:v>
                </c:pt>
                <c:pt idx="4133">
                  <c:v>5842.6200000000035</c:v>
                </c:pt>
                <c:pt idx="4134">
                  <c:v>5842.64</c:v>
                </c:pt>
                <c:pt idx="4135">
                  <c:v>5842.6600000000035</c:v>
                </c:pt>
                <c:pt idx="4136">
                  <c:v>5842.68</c:v>
                </c:pt>
                <c:pt idx="4137">
                  <c:v>5842.7</c:v>
                </c:pt>
                <c:pt idx="4138">
                  <c:v>5842.72</c:v>
                </c:pt>
                <c:pt idx="4139">
                  <c:v>5842.74</c:v>
                </c:pt>
                <c:pt idx="4140">
                  <c:v>5842.76</c:v>
                </c:pt>
                <c:pt idx="4141">
                  <c:v>5842.78</c:v>
                </c:pt>
                <c:pt idx="4142">
                  <c:v>5842.8</c:v>
                </c:pt>
                <c:pt idx="4143">
                  <c:v>5842.8200000000024</c:v>
                </c:pt>
                <c:pt idx="4144">
                  <c:v>5842.84</c:v>
                </c:pt>
                <c:pt idx="4145">
                  <c:v>5842.8600000000024</c:v>
                </c:pt>
                <c:pt idx="4146">
                  <c:v>5842.88</c:v>
                </c:pt>
                <c:pt idx="4147">
                  <c:v>5842.9</c:v>
                </c:pt>
                <c:pt idx="4148">
                  <c:v>5842.92</c:v>
                </c:pt>
                <c:pt idx="4149">
                  <c:v>5842.94</c:v>
                </c:pt>
                <c:pt idx="4150">
                  <c:v>5842.96</c:v>
                </c:pt>
                <c:pt idx="4151">
                  <c:v>5842.98</c:v>
                </c:pt>
                <c:pt idx="4152">
                  <c:v>5843</c:v>
                </c:pt>
                <c:pt idx="4153">
                  <c:v>5843.02</c:v>
                </c:pt>
                <c:pt idx="4154">
                  <c:v>5843.04</c:v>
                </c:pt>
                <c:pt idx="4155">
                  <c:v>5843.06</c:v>
                </c:pt>
                <c:pt idx="4156">
                  <c:v>5843.08</c:v>
                </c:pt>
                <c:pt idx="4157">
                  <c:v>5843.1</c:v>
                </c:pt>
                <c:pt idx="4158">
                  <c:v>5843.1200000000035</c:v>
                </c:pt>
                <c:pt idx="4159">
                  <c:v>5843.14</c:v>
                </c:pt>
                <c:pt idx="4160">
                  <c:v>5843.1600000000035</c:v>
                </c:pt>
                <c:pt idx="4161">
                  <c:v>5843.18</c:v>
                </c:pt>
                <c:pt idx="4162">
                  <c:v>5843.2</c:v>
                </c:pt>
                <c:pt idx="4163">
                  <c:v>5843.22</c:v>
                </c:pt>
                <c:pt idx="4164">
                  <c:v>5843.24</c:v>
                </c:pt>
                <c:pt idx="4165">
                  <c:v>5843.26</c:v>
                </c:pt>
                <c:pt idx="4166">
                  <c:v>5843.28</c:v>
                </c:pt>
                <c:pt idx="4167">
                  <c:v>5843.3</c:v>
                </c:pt>
                <c:pt idx="4168">
                  <c:v>5843.3200000000024</c:v>
                </c:pt>
                <c:pt idx="4169">
                  <c:v>5843.34</c:v>
                </c:pt>
                <c:pt idx="4170">
                  <c:v>5843.3600000000024</c:v>
                </c:pt>
                <c:pt idx="4171">
                  <c:v>5843.38</c:v>
                </c:pt>
                <c:pt idx="4172">
                  <c:v>5843.4</c:v>
                </c:pt>
                <c:pt idx="4173">
                  <c:v>5843.42</c:v>
                </c:pt>
                <c:pt idx="4174">
                  <c:v>5843.44</c:v>
                </c:pt>
                <c:pt idx="4175">
                  <c:v>5843.46</c:v>
                </c:pt>
                <c:pt idx="4176">
                  <c:v>5843.48</c:v>
                </c:pt>
                <c:pt idx="4177">
                  <c:v>5843.5</c:v>
                </c:pt>
                <c:pt idx="4178">
                  <c:v>5843.52</c:v>
                </c:pt>
                <c:pt idx="4179">
                  <c:v>5843.54</c:v>
                </c:pt>
                <c:pt idx="4180">
                  <c:v>5843.56</c:v>
                </c:pt>
                <c:pt idx="4181">
                  <c:v>5843.58</c:v>
                </c:pt>
                <c:pt idx="4182">
                  <c:v>5843.6</c:v>
                </c:pt>
                <c:pt idx="4183">
                  <c:v>5843.6200000000035</c:v>
                </c:pt>
                <c:pt idx="4184">
                  <c:v>5843.64</c:v>
                </c:pt>
                <c:pt idx="4185">
                  <c:v>5843.6600000000035</c:v>
                </c:pt>
                <c:pt idx="4186">
                  <c:v>5843.68</c:v>
                </c:pt>
                <c:pt idx="4187">
                  <c:v>5843.7</c:v>
                </c:pt>
                <c:pt idx="4188">
                  <c:v>5843.72</c:v>
                </c:pt>
                <c:pt idx="4189">
                  <c:v>5843.74</c:v>
                </c:pt>
                <c:pt idx="4190">
                  <c:v>5843.76</c:v>
                </c:pt>
                <c:pt idx="4191">
                  <c:v>5843.78</c:v>
                </c:pt>
                <c:pt idx="4192">
                  <c:v>5843.8</c:v>
                </c:pt>
                <c:pt idx="4193">
                  <c:v>5843.8200000000024</c:v>
                </c:pt>
                <c:pt idx="4194">
                  <c:v>5843.84</c:v>
                </c:pt>
                <c:pt idx="4195">
                  <c:v>5843.8600000000024</c:v>
                </c:pt>
                <c:pt idx="4196">
                  <c:v>5843.88</c:v>
                </c:pt>
                <c:pt idx="4197">
                  <c:v>5843.9</c:v>
                </c:pt>
                <c:pt idx="4198">
                  <c:v>5843.92</c:v>
                </c:pt>
                <c:pt idx="4199">
                  <c:v>5843.94</c:v>
                </c:pt>
                <c:pt idx="4200">
                  <c:v>5843.96</c:v>
                </c:pt>
                <c:pt idx="4201">
                  <c:v>5843.98</c:v>
                </c:pt>
                <c:pt idx="4202">
                  <c:v>5844</c:v>
                </c:pt>
                <c:pt idx="4203">
                  <c:v>5844.02</c:v>
                </c:pt>
                <c:pt idx="4204">
                  <c:v>5844.04</c:v>
                </c:pt>
                <c:pt idx="4205">
                  <c:v>5844.06</c:v>
                </c:pt>
                <c:pt idx="4206">
                  <c:v>5844.08</c:v>
                </c:pt>
                <c:pt idx="4207">
                  <c:v>5844.1</c:v>
                </c:pt>
                <c:pt idx="4208">
                  <c:v>5844.1200000000035</c:v>
                </c:pt>
                <c:pt idx="4209">
                  <c:v>5844.14</c:v>
                </c:pt>
                <c:pt idx="4210">
                  <c:v>5844.1600000000035</c:v>
                </c:pt>
                <c:pt idx="4211">
                  <c:v>5844.18</c:v>
                </c:pt>
                <c:pt idx="4212">
                  <c:v>5844.2</c:v>
                </c:pt>
                <c:pt idx="4213">
                  <c:v>5844.22</c:v>
                </c:pt>
                <c:pt idx="4214">
                  <c:v>5844.24</c:v>
                </c:pt>
                <c:pt idx="4215">
                  <c:v>5844.26</c:v>
                </c:pt>
                <c:pt idx="4216">
                  <c:v>5844.28</c:v>
                </c:pt>
                <c:pt idx="4217">
                  <c:v>5844.3</c:v>
                </c:pt>
                <c:pt idx="4218">
                  <c:v>5844.3200000000024</c:v>
                </c:pt>
                <c:pt idx="4219">
                  <c:v>5844.34</c:v>
                </c:pt>
                <c:pt idx="4220">
                  <c:v>5844.3600000000024</c:v>
                </c:pt>
                <c:pt idx="4221">
                  <c:v>5844.38</c:v>
                </c:pt>
                <c:pt idx="4222">
                  <c:v>5844.4</c:v>
                </c:pt>
                <c:pt idx="4223">
                  <c:v>5844.42</c:v>
                </c:pt>
                <c:pt idx="4224">
                  <c:v>5844.44</c:v>
                </c:pt>
                <c:pt idx="4225">
                  <c:v>5844.46</c:v>
                </c:pt>
                <c:pt idx="4226">
                  <c:v>5844.48</c:v>
                </c:pt>
                <c:pt idx="4227">
                  <c:v>5844.5</c:v>
                </c:pt>
                <c:pt idx="4228">
                  <c:v>5844.52</c:v>
                </c:pt>
                <c:pt idx="4229">
                  <c:v>5844.54</c:v>
                </c:pt>
                <c:pt idx="4230">
                  <c:v>5844.56</c:v>
                </c:pt>
                <c:pt idx="4231">
                  <c:v>5844.58</c:v>
                </c:pt>
                <c:pt idx="4232">
                  <c:v>5844.6</c:v>
                </c:pt>
                <c:pt idx="4233">
                  <c:v>5844.6200000000035</c:v>
                </c:pt>
                <c:pt idx="4234">
                  <c:v>5844.64</c:v>
                </c:pt>
                <c:pt idx="4235">
                  <c:v>5844.6600000000035</c:v>
                </c:pt>
                <c:pt idx="4236">
                  <c:v>5844.68</c:v>
                </c:pt>
                <c:pt idx="4237">
                  <c:v>5844.7</c:v>
                </c:pt>
                <c:pt idx="4238">
                  <c:v>5844.72</c:v>
                </c:pt>
                <c:pt idx="4239">
                  <c:v>5844.74</c:v>
                </c:pt>
                <c:pt idx="4240">
                  <c:v>5844.76</c:v>
                </c:pt>
                <c:pt idx="4241">
                  <c:v>5844.78</c:v>
                </c:pt>
                <c:pt idx="4242">
                  <c:v>5844.8</c:v>
                </c:pt>
                <c:pt idx="4243">
                  <c:v>5844.8200000000024</c:v>
                </c:pt>
                <c:pt idx="4244">
                  <c:v>5844.84</c:v>
                </c:pt>
                <c:pt idx="4245">
                  <c:v>5844.8600000000024</c:v>
                </c:pt>
                <c:pt idx="4246">
                  <c:v>5844.88</c:v>
                </c:pt>
                <c:pt idx="4247">
                  <c:v>5844.9</c:v>
                </c:pt>
                <c:pt idx="4248">
                  <c:v>5844.92</c:v>
                </c:pt>
                <c:pt idx="4249">
                  <c:v>5844.94</c:v>
                </c:pt>
                <c:pt idx="4250">
                  <c:v>5844.96</c:v>
                </c:pt>
                <c:pt idx="4251">
                  <c:v>5844.98</c:v>
                </c:pt>
                <c:pt idx="4252">
                  <c:v>5845</c:v>
                </c:pt>
                <c:pt idx="4253">
                  <c:v>5845.02</c:v>
                </c:pt>
                <c:pt idx="4254">
                  <c:v>5845.04</c:v>
                </c:pt>
                <c:pt idx="4255">
                  <c:v>5845.06</c:v>
                </c:pt>
                <c:pt idx="4256">
                  <c:v>5845.08</c:v>
                </c:pt>
                <c:pt idx="4257">
                  <c:v>5845.1</c:v>
                </c:pt>
                <c:pt idx="4258">
                  <c:v>5845.1200000000035</c:v>
                </c:pt>
                <c:pt idx="4259">
                  <c:v>5845.14</c:v>
                </c:pt>
                <c:pt idx="4260">
                  <c:v>5845.1600000000035</c:v>
                </c:pt>
                <c:pt idx="4261">
                  <c:v>5845.18</c:v>
                </c:pt>
                <c:pt idx="4262">
                  <c:v>5845.2</c:v>
                </c:pt>
                <c:pt idx="4263">
                  <c:v>5845.22</c:v>
                </c:pt>
                <c:pt idx="4264">
                  <c:v>5845.24</c:v>
                </c:pt>
                <c:pt idx="4265">
                  <c:v>5845.26</c:v>
                </c:pt>
                <c:pt idx="4266">
                  <c:v>5845.28</c:v>
                </c:pt>
                <c:pt idx="4267">
                  <c:v>5845.3</c:v>
                </c:pt>
                <c:pt idx="4268">
                  <c:v>5845.3200000000024</c:v>
                </c:pt>
                <c:pt idx="4269">
                  <c:v>5845.34</c:v>
                </c:pt>
                <c:pt idx="4270">
                  <c:v>5845.3600000000024</c:v>
                </c:pt>
                <c:pt idx="4271">
                  <c:v>5845.38</c:v>
                </c:pt>
                <c:pt idx="4272">
                  <c:v>5845.4</c:v>
                </c:pt>
                <c:pt idx="4273">
                  <c:v>5845.42</c:v>
                </c:pt>
                <c:pt idx="4274">
                  <c:v>5845.44</c:v>
                </c:pt>
                <c:pt idx="4275">
                  <c:v>5845.46</c:v>
                </c:pt>
                <c:pt idx="4276">
                  <c:v>5845.48</c:v>
                </c:pt>
                <c:pt idx="4277">
                  <c:v>5845.5</c:v>
                </c:pt>
                <c:pt idx="4278">
                  <c:v>5845.52</c:v>
                </c:pt>
                <c:pt idx="4279">
                  <c:v>5845.54</c:v>
                </c:pt>
                <c:pt idx="4280">
                  <c:v>5845.56</c:v>
                </c:pt>
                <c:pt idx="4281">
                  <c:v>5845.58</c:v>
                </c:pt>
                <c:pt idx="4282">
                  <c:v>5845.6</c:v>
                </c:pt>
                <c:pt idx="4283">
                  <c:v>5845.6200000000035</c:v>
                </c:pt>
                <c:pt idx="4284">
                  <c:v>5845.64</c:v>
                </c:pt>
                <c:pt idx="4285">
                  <c:v>5845.6600000000035</c:v>
                </c:pt>
                <c:pt idx="4286">
                  <c:v>5845.68</c:v>
                </c:pt>
                <c:pt idx="4287">
                  <c:v>5845.7</c:v>
                </c:pt>
                <c:pt idx="4288">
                  <c:v>5845.72</c:v>
                </c:pt>
                <c:pt idx="4289">
                  <c:v>5845.74</c:v>
                </c:pt>
                <c:pt idx="4290">
                  <c:v>5845.76</c:v>
                </c:pt>
                <c:pt idx="4291">
                  <c:v>5845.78</c:v>
                </c:pt>
                <c:pt idx="4292">
                  <c:v>5845.8</c:v>
                </c:pt>
                <c:pt idx="4293">
                  <c:v>5845.8200000000024</c:v>
                </c:pt>
                <c:pt idx="4294">
                  <c:v>5845.84</c:v>
                </c:pt>
                <c:pt idx="4295">
                  <c:v>5845.8600000000024</c:v>
                </c:pt>
                <c:pt idx="4296">
                  <c:v>5845.88</c:v>
                </c:pt>
                <c:pt idx="4297">
                  <c:v>5845.9</c:v>
                </c:pt>
                <c:pt idx="4298">
                  <c:v>5845.92</c:v>
                </c:pt>
                <c:pt idx="4299">
                  <c:v>5845.94</c:v>
                </c:pt>
                <c:pt idx="4300">
                  <c:v>5845.96</c:v>
                </c:pt>
                <c:pt idx="4301">
                  <c:v>5845.98</c:v>
                </c:pt>
                <c:pt idx="4302">
                  <c:v>5846</c:v>
                </c:pt>
                <c:pt idx="4303">
                  <c:v>5846.02</c:v>
                </c:pt>
                <c:pt idx="4304">
                  <c:v>5846.04</c:v>
                </c:pt>
                <c:pt idx="4305">
                  <c:v>5846.06</c:v>
                </c:pt>
                <c:pt idx="4306">
                  <c:v>5846.08</c:v>
                </c:pt>
                <c:pt idx="4307">
                  <c:v>5846.1</c:v>
                </c:pt>
                <c:pt idx="4308">
                  <c:v>5846.1200000000035</c:v>
                </c:pt>
                <c:pt idx="4309">
                  <c:v>5846.14</c:v>
                </c:pt>
                <c:pt idx="4310">
                  <c:v>5846.1600000000035</c:v>
                </c:pt>
                <c:pt idx="4311">
                  <c:v>5846.18</c:v>
                </c:pt>
                <c:pt idx="4312">
                  <c:v>5846.2</c:v>
                </c:pt>
                <c:pt idx="4313">
                  <c:v>5846.22</c:v>
                </c:pt>
                <c:pt idx="4314">
                  <c:v>5846.24</c:v>
                </c:pt>
                <c:pt idx="4315">
                  <c:v>5846.26</c:v>
                </c:pt>
                <c:pt idx="4316">
                  <c:v>5846.28</c:v>
                </c:pt>
                <c:pt idx="4317">
                  <c:v>5846.3</c:v>
                </c:pt>
                <c:pt idx="4318">
                  <c:v>5846.3200000000024</c:v>
                </c:pt>
                <c:pt idx="4319">
                  <c:v>5846.34</c:v>
                </c:pt>
                <c:pt idx="4320">
                  <c:v>5846.3600000000024</c:v>
                </c:pt>
                <c:pt idx="4321">
                  <c:v>5846.38</c:v>
                </c:pt>
                <c:pt idx="4322">
                  <c:v>5846.4</c:v>
                </c:pt>
                <c:pt idx="4323">
                  <c:v>5846.42</c:v>
                </c:pt>
                <c:pt idx="4324">
                  <c:v>5846.44</c:v>
                </c:pt>
                <c:pt idx="4325">
                  <c:v>5846.46</c:v>
                </c:pt>
                <c:pt idx="4326">
                  <c:v>5846.48</c:v>
                </c:pt>
                <c:pt idx="4327">
                  <c:v>5846.5</c:v>
                </c:pt>
                <c:pt idx="4328">
                  <c:v>5846.52</c:v>
                </c:pt>
                <c:pt idx="4329">
                  <c:v>5846.54</c:v>
                </c:pt>
                <c:pt idx="4330">
                  <c:v>5846.56</c:v>
                </c:pt>
                <c:pt idx="4331">
                  <c:v>5846.58</c:v>
                </c:pt>
                <c:pt idx="4332">
                  <c:v>5846.6</c:v>
                </c:pt>
                <c:pt idx="4333">
                  <c:v>5846.6200000000035</c:v>
                </c:pt>
                <c:pt idx="4334">
                  <c:v>5846.64</c:v>
                </c:pt>
                <c:pt idx="4335">
                  <c:v>5846.6600000000035</c:v>
                </c:pt>
                <c:pt idx="4336">
                  <c:v>5846.68</c:v>
                </c:pt>
                <c:pt idx="4337">
                  <c:v>5846.7</c:v>
                </c:pt>
                <c:pt idx="4338">
                  <c:v>5846.72</c:v>
                </c:pt>
                <c:pt idx="4339">
                  <c:v>5846.74</c:v>
                </c:pt>
                <c:pt idx="4340">
                  <c:v>5846.76</c:v>
                </c:pt>
                <c:pt idx="4341">
                  <c:v>5846.78</c:v>
                </c:pt>
                <c:pt idx="4342">
                  <c:v>5846.8</c:v>
                </c:pt>
                <c:pt idx="4343">
                  <c:v>5846.8200000000024</c:v>
                </c:pt>
                <c:pt idx="4344">
                  <c:v>5846.84</c:v>
                </c:pt>
                <c:pt idx="4345">
                  <c:v>5846.8600000000024</c:v>
                </c:pt>
                <c:pt idx="4346">
                  <c:v>5846.88</c:v>
                </c:pt>
                <c:pt idx="4347">
                  <c:v>5846.9</c:v>
                </c:pt>
                <c:pt idx="4348">
                  <c:v>5846.92</c:v>
                </c:pt>
                <c:pt idx="4349">
                  <c:v>5846.94</c:v>
                </c:pt>
                <c:pt idx="4350">
                  <c:v>5846.96</c:v>
                </c:pt>
                <c:pt idx="4351">
                  <c:v>5846.98</c:v>
                </c:pt>
                <c:pt idx="4352">
                  <c:v>5847</c:v>
                </c:pt>
                <c:pt idx="4353">
                  <c:v>5847.02</c:v>
                </c:pt>
                <c:pt idx="4354">
                  <c:v>5847.04</c:v>
                </c:pt>
                <c:pt idx="4355">
                  <c:v>5847.06</c:v>
                </c:pt>
                <c:pt idx="4356">
                  <c:v>5847.08</c:v>
                </c:pt>
                <c:pt idx="4357">
                  <c:v>5847.1</c:v>
                </c:pt>
                <c:pt idx="4358">
                  <c:v>5847.1200000000035</c:v>
                </c:pt>
                <c:pt idx="4359">
                  <c:v>5847.14</c:v>
                </c:pt>
                <c:pt idx="4360">
                  <c:v>5847.1600000000035</c:v>
                </c:pt>
                <c:pt idx="4361">
                  <c:v>5847.18</c:v>
                </c:pt>
                <c:pt idx="4362">
                  <c:v>5847.2</c:v>
                </c:pt>
                <c:pt idx="4363">
                  <c:v>5847.22</c:v>
                </c:pt>
                <c:pt idx="4364">
                  <c:v>5847.24</c:v>
                </c:pt>
                <c:pt idx="4365">
                  <c:v>5847.26</c:v>
                </c:pt>
                <c:pt idx="4366">
                  <c:v>5847.28</c:v>
                </c:pt>
                <c:pt idx="4367">
                  <c:v>5847.3</c:v>
                </c:pt>
                <c:pt idx="4368">
                  <c:v>5847.3200000000024</c:v>
                </c:pt>
                <c:pt idx="4369">
                  <c:v>5847.34</c:v>
                </c:pt>
                <c:pt idx="4370">
                  <c:v>5847.3600000000024</c:v>
                </c:pt>
                <c:pt idx="4371">
                  <c:v>5847.38</c:v>
                </c:pt>
                <c:pt idx="4372">
                  <c:v>5847.4</c:v>
                </c:pt>
                <c:pt idx="4373">
                  <c:v>5847.42</c:v>
                </c:pt>
                <c:pt idx="4374">
                  <c:v>5847.44</c:v>
                </c:pt>
                <c:pt idx="4375">
                  <c:v>5847.46</c:v>
                </c:pt>
                <c:pt idx="4376">
                  <c:v>5847.48</c:v>
                </c:pt>
                <c:pt idx="4377">
                  <c:v>5847.5</c:v>
                </c:pt>
                <c:pt idx="4378">
                  <c:v>5847.52</c:v>
                </c:pt>
                <c:pt idx="4379">
                  <c:v>5847.54</c:v>
                </c:pt>
                <c:pt idx="4380">
                  <c:v>5847.56</c:v>
                </c:pt>
                <c:pt idx="4381">
                  <c:v>5847.58</c:v>
                </c:pt>
                <c:pt idx="4382">
                  <c:v>5847.6</c:v>
                </c:pt>
                <c:pt idx="4383">
                  <c:v>5847.6200000000035</c:v>
                </c:pt>
                <c:pt idx="4384">
                  <c:v>5847.64</c:v>
                </c:pt>
                <c:pt idx="4385">
                  <c:v>5847.6600000000035</c:v>
                </c:pt>
                <c:pt idx="4386">
                  <c:v>5847.68</c:v>
                </c:pt>
                <c:pt idx="4387">
                  <c:v>5847.7</c:v>
                </c:pt>
                <c:pt idx="4388">
                  <c:v>5847.72</c:v>
                </c:pt>
                <c:pt idx="4389">
                  <c:v>5847.74</c:v>
                </c:pt>
                <c:pt idx="4390">
                  <c:v>5847.76</c:v>
                </c:pt>
                <c:pt idx="4391">
                  <c:v>5847.78</c:v>
                </c:pt>
                <c:pt idx="4392">
                  <c:v>5847.8</c:v>
                </c:pt>
                <c:pt idx="4393">
                  <c:v>5847.8200000000024</c:v>
                </c:pt>
                <c:pt idx="4394">
                  <c:v>5847.84</c:v>
                </c:pt>
                <c:pt idx="4395">
                  <c:v>5847.8600000000024</c:v>
                </c:pt>
                <c:pt idx="4396">
                  <c:v>5847.88</c:v>
                </c:pt>
                <c:pt idx="4397">
                  <c:v>5847.9</c:v>
                </c:pt>
                <c:pt idx="4398">
                  <c:v>5847.92</c:v>
                </c:pt>
                <c:pt idx="4399">
                  <c:v>5847.94</c:v>
                </c:pt>
                <c:pt idx="4400">
                  <c:v>5847.96</c:v>
                </c:pt>
                <c:pt idx="4401">
                  <c:v>5847.98</c:v>
                </c:pt>
                <c:pt idx="4402">
                  <c:v>5848</c:v>
                </c:pt>
                <c:pt idx="4403">
                  <c:v>5848.02</c:v>
                </c:pt>
                <c:pt idx="4404">
                  <c:v>5848.04</c:v>
                </c:pt>
                <c:pt idx="4405">
                  <c:v>5848.06</c:v>
                </c:pt>
                <c:pt idx="4406">
                  <c:v>5848.08</c:v>
                </c:pt>
                <c:pt idx="4407">
                  <c:v>5848.1</c:v>
                </c:pt>
                <c:pt idx="4408">
                  <c:v>5848.1200000000035</c:v>
                </c:pt>
                <c:pt idx="4409">
                  <c:v>5848.14</c:v>
                </c:pt>
                <c:pt idx="4410">
                  <c:v>5848.1600000000035</c:v>
                </c:pt>
                <c:pt idx="4411">
                  <c:v>5848.18</c:v>
                </c:pt>
                <c:pt idx="4412">
                  <c:v>5848.2</c:v>
                </c:pt>
                <c:pt idx="4413">
                  <c:v>5848.22</c:v>
                </c:pt>
                <c:pt idx="4414">
                  <c:v>5848.24</c:v>
                </c:pt>
                <c:pt idx="4415">
                  <c:v>5848.26</c:v>
                </c:pt>
                <c:pt idx="4416">
                  <c:v>5848.28</c:v>
                </c:pt>
                <c:pt idx="4417">
                  <c:v>5848.3</c:v>
                </c:pt>
                <c:pt idx="4418">
                  <c:v>5848.3200000000024</c:v>
                </c:pt>
                <c:pt idx="4419">
                  <c:v>5848.34</c:v>
                </c:pt>
                <c:pt idx="4420">
                  <c:v>5848.3600000000024</c:v>
                </c:pt>
                <c:pt idx="4421">
                  <c:v>5848.38</c:v>
                </c:pt>
                <c:pt idx="4422">
                  <c:v>5848.4</c:v>
                </c:pt>
                <c:pt idx="4423">
                  <c:v>5848.42</c:v>
                </c:pt>
                <c:pt idx="4424">
                  <c:v>5848.44</c:v>
                </c:pt>
                <c:pt idx="4425">
                  <c:v>5848.46</c:v>
                </c:pt>
                <c:pt idx="4426">
                  <c:v>5848.48</c:v>
                </c:pt>
                <c:pt idx="4427">
                  <c:v>5848.5</c:v>
                </c:pt>
                <c:pt idx="4428">
                  <c:v>5848.52</c:v>
                </c:pt>
                <c:pt idx="4429">
                  <c:v>5848.54</c:v>
                </c:pt>
                <c:pt idx="4430">
                  <c:v>5848.56</c:v>
                </c:pt>
                <c:pt idx="4431">
                  <c:v>5848.58</c:v>
                </c:pt>
                <c:pt idx="4432">
                  <c:v>5848.6</c:v>
                </c:pt>
                <c:pt idx="4433">
                  <c:v>5848.6200000000035</c:v>
                </c:pt>
                <c:pt idx="4434">
                  <c:v>5848.64</c:v>
                </c:pt>
                <c:pt idx="4435">
                  <c:v>5848.6600000000035</c:v>
                </c:pt>
                <c:pt idx="4436">
                  <c:v>5848.68</c:v>
                </c:pt>
                <c:pt idx="4437">
                  <c:v>5848.7</c:v>
                </c:pt>
                <c:pt idx="4438">
                  <c:v>5848.72</c:v>
                </c:pt>
                <c:pt idx="4439">
                  <c:v>5848.74</c:v>
                </c:pt>
                <c:pt idx="4440">
                  <c:v>5848.76</c:v>
                </c:pt>
                <c:pt idx="4441">
                  <c:v>5848.78</c:v>
                </c:pt>
                <c:pt idx="4442">
                  <c:v>5848.8</c:v>
                </c:pt>
                <c:pt idx="4443">
                  <c:v>5848.8200000000024</c:v>
                </c:pt>
                <c:pt idx="4444">
                  <c:v>5848.84</c:v>
                </c:pt>
                <c:pt idx="4445">
                  <c:v>5848.8600000000024</c:v>
                </c:pt>
                <c:pt idx="4446">
                  <c:v>5848.88</c:v>
                </c:pt>
                <c:pt idx="4447">
                  <c:v>5848.9</c:v>
                </c:pt>
                <c:pt idx="4448">
                  <c:v>5848.92</c:v>
                </c:pt>
                <c:pt idx="4449">
                  <c:v>5848.94</c:v>
                </c:pt>
                <c:pt idx="4450">
                  <c:v>5848.96</c:v>
                </c:pt>
                <c:pt idx="4451">
                  <c:v>5848.98</c:v>
                </c:pt>
                <c:pt idx="4452">
                  <c:v>5849</c:v>
                </c:pt>
                <c:pt idx="4453">
                  <c:v>5849.02</c:v>
                </c:pt>
                <c:pt idx="4454">
                  <c:v>5849.04</c:v>
                </c:pt>
                <c:pt idx="4455">
                  <c:v>5849.06</c:v>
                </c:pt>
                <c:pt idx="4456">
                  <c:v>5849.08</c:v>
                </c:pt>
                <c:pt idx="4457">
                  <c:v>5849.1</c:v>
                </c:pt>
                <c:pt idx="4458">
                  <c:v>5849.1200000000035</c:v>
                </c:pt>
                <c:pt idx="4459">
                  <c:v>5849.14</c:v>
                </c:pt>
                <c:pt idx="4460">
                  <c:v>5849.1600000000035</c:v>
                </c:pt>
                <c:pt idx="4461">
                  <c:v>5849.18</c:v>
                </c:pt>
                <c:pt idx="4462">
                  <c:v>5849.2</c:v>
                </c:pt>
                <c:pt idx="4463">
                  <c:v>5849.22</c:v>
                </c:pt>
                <c:pt idx="4464">
                  <c:v>5849.24</c:v>
                </c:pt>
                <c:pt idx="4465">
                  <c:v>5849.26</c:v>
                </c:pt>
                <c:pt idx="4466">
                  <c:v>5849.28</c:v>
                </c:pt>
                <c:pt idx="4467">
                  <c:v>5849.3</c:v>
                </c:pt>
                <c:pt idx="4468">
                  <c:v>5849.3200000000024</c:v>
                </c:pt>
                <c:pt idx="4469">
                  <c:v>5849.34</c:v>
                </c:pt>
                <c:pt idx="4470">
                  <c:v>5849.3600000000024</c:v>
                </c:pt>
                <c:pt idx="4471">
                  <c:v>5849.38</c:v>
                </c:pt>
                <c:pt idx="4472">
                  <c:v>5849.4</c:v>
                </c:pt>
                <c:pt idx="4473">
                  <c:v>5849.42</c:v>
                </c:pt>
                <c:pt idx="4474">
                  <c:v>5849.44</c:v>
                </c:pt>
                <c:pt idx="4475">
                  <c:v>5849.46</c:v>
                </c:pt>
                <c:pt idx="4476">
                  <c:v>5849.48</c:v>
                </c:pt>
                <c:pt idx="4477">
                  <c:v>5849.5</c:v>
                </c:pt>
                <c:pt idx="4478">
                  <c:v>5849.52</c:v>
                </c:pt>
                <c:pt idx="4479">
                  <c:v>5849.54</c:v>
                </c:pt>
                <c:pt idx="4480">
                  <c:v>5849.56</c:v>
                </c:pt>
                <c:pt idx="4481">
                  <c:v>5849.58</c:v>
                </c:pt>
                <c:pt idx="4482">
                  <c:v>5849.6</c:v>
                </c:pt>
                <c:pt idx="4483">
                  <c:v>5849.6200000000035</c:v>
                </c:pt>
                <c:pt idx="4484">
                  <c:v>5849.64</c:v>
                </c:pt>
                <c:pt idx="4485">
                  <c:v>5849.6600000000035</c:v>
                </c:pt>
                <c:pt idx="4486">
                  <c:v>5849.68</c:v>
                </c:pt>
                <c:pt idx="4487">
                  <c:v>5849.7</c:v>
                </c:pt>
                <c:pt idx="4488">
                  <c:v>5849.72</c:v>
                </c:pt>
                <c:pt idx="4489">
                  <c:v>5849.74</c:v>
                </c:pt>
                <c:pt idx="4490">
                  <c:v>5849.76</c:v>
                </c:pt>
                <c:pt idx="4491">
                  <c:v>5849.78</c:v>
                </c:pt>
                <c:pt idx="4492">
                  <c:v>5849.8</c:v>
                </c:pt>
                <c:pt idx="4493">
                  <c:v>5849.8200000000024</c:v>
                </c:pt>
                <c:pt idx="4494">
                  <c:v>5849.84</c:v>
                </c:pt>
                <c:pt idx="4495">
                  <c:v>5849.8600000000024</c:v>
                </c:pt>
                <c:pt idx="4496">
                  <c:v>5849.88</c:v>
                </c:pt>
                <c:pt idx="4497">
                  <c:v>5849.9</c:v>
                </c:pt>
                <c:pt idx="4498">
                  <c:v>5849.92</c:v>
                </c:pt>
                <c:pt idx="4499">
                  <c:v>5849.94</c:v>
                </c:pt>
                <c:pt idx="4500">
                  <c:v>5849.96</c:v>
                </c:pt>
                <c:pt idx="4501">
                  <c:v>5849.98</c:v>
                </c:pt>
                <c:pt idx="4502">
                  <c:v>5850</c:v>
                </c:pt>
                <c:pt idx="4503">
                  <c:v>5850.02</c:v>
                </c:pt>
                <c:pt idx="4504">
                  <c:v>5850.04</c:v>
                </c:pt>
                <c:pt idx="4505">
                  <c:v>5850.06</c:v>
                </c:pt>
                <c:pt idx="4506">
                  <c:v>5850.08</c:v>
                </c:pt>
                <c:pt idx="4507">
                  <c:v>5850.1</c:v>
                </c:pt>
                <c:pt idx="4508">
                  <c:v>5850.1200000000035</c:v>
                </c:pt>
                <c:pt idx="4509">
                  <c:v>5850.14</c:v>
                </c:pt>
                <c:pt idx="4510">
                  <c:v>5850.1600000000035</c:v>
                </c:pt>
                <c:pt idx="4511">
                  <c:v>5850.18</c:v>
                </c:pt>
                <c:pt idx="4512">
                  <c:v>5850.2</c:v>
                </c:pt>
                <c:pt idx="4513">
                  <c:v>5850.22</c:v>
                </c:pt>
                <c:pt idx="4514">
                  <c:v>5850.24</c:v>
                </c:pt>
                <c:pt idx="4515">
                  <c:v>5850.26</c:v>
                </c:pt>
                <c:pt idx="4516">
                  <c:v>5850.28</c:v>
                </c:pt>
                <c:pt idx="4517">
                  <c:v>5850.3</c:v>
                </c:pt>
                <c:pt idx="4518">
                  <c:v>5850.3200000000024</c:v>
                </c:pt>
                <c:pt idx="4519">
                  <c:v>5850.34</c:v>
                </c:pt>
                <c:pt idx="4520">
                  <c:v>5850.3600000000024</c:v>
                </c:pt>
                <c:pt idx="4521">
                  <c:v>5850.38</c:v>
                </c:pt>
                <c:pt idx="4522">
                  <c:v>5850.4</c:v>
                </c:pt>
                <c:pt idx="4523">
                  <c:v>5850.42</c:v>
                </c:pt>
                <c:pt idx="4524">
                  <c:v>5850.44</c:v>
                </c:pt>
                <c:pt idx="4525">
                  <c:v>5850.46</c:v>
                </c:pt>
                <c:pt idx="4526">
                  <c:v>5850.48</c:v>
                </c:pt>
                <c:pt idx="4527">
                  <c:v>5850.5</c:v>
                </c:pt>
                <c:pt idx="4528">
                  <c:v>5850.52</c:v>
                </c:pt>
                <c:pt idx="4529">
                  <c:v>5850.54</c:v>
                </c:pt>
                <c:pt idx="4530">
                  <c:v>5850.56</c:v>
                </c:pt>
                <c:pt idx="4531">
                  <c:v>5850.58</c:v>
                </c:pt>
                <c:pt idx="4532">
                  <c:v>5850.6</c:v>
                </c:pt>
                <c:pt idx="4533">
                  <c:v>5850.6200000000035</c:v>
                </c:pt>
                <c:pt idx="4534">
                  <c:v>5850.64</c:v>
                </c:pt>
                <c:pt idx="4535">
                  <c:v>5850.6600000000035</c:v>
                </c:pt>
                <c:pt idx="4536">
                  <c:v>5850.68</c:v>
                </c:pt>
                <c:pt idx="4537">
                  <c:v>5850.7</c:v>
                </c:pt>
                <c:pt idx="4538">
                  <c:v>5850.72</c:v>
                </c:pt>
                <c:pt idx="4539">
                  <c:v>5850.74</c:v>
                </c:pt>
                <c:pt idx="4540">
                  <c:v>5850.76</c:v>
                </c:pt>
                <c:pt idx="4541">
                  <c:v>5850.78</c:v>
                </c:pt>
                <c:pt idx="4542">
                  <c:v>5850.8</c:v>
                </c:pt>
                <c:pt idx="4543">
                  <c:v>5850.8200000000024</c:v>
                </c:pt>
                <c:pt idx="4544">
                  <c:v>5850.84</c:v>
                </c:pt>
                <c:pt idx="4545">
                  <c:v>5850.8600000000024</c:v>
                </c:pt>
                <c:pt idx="4546">
                  <c:v>5850.88</c:v>
                </c:pt>
                <c:pt idx="4547">
                  <c:v>5850.9</c:v>
                </c:pt>
                <c:pt idx="4548">
                  <c:v>5850.92</c:v>
                </c:pt>
                <c:pt idx="4549">
                  <c:v>5850.94</c:v>
                </c:pt>
                <c:pt idx="4550">
                  <c:v>5850.96</c:v>
                </c:pt>
                <c:pt idx="4551">
                  <c:v>5850.98</c:v>
                </c:pt>
                <c:pt idx="4552">
                  <c:v>5851</c:v>
                </c:pt>
                <c:pt idx="4553">
                  <c:v>5851.02</c:v>
                </c:pt>
                <c:pt idx="4554">
                  <c:v>5851.04</c:v>
                </c:pt>
                <c:pt idx="4555">
                  <c:v>5851.06</c:v>
                </c:pt>
                <c:pt idx="4556">
                  <c:v>5851.08</c:v>
                </c:pt>
                <c:pt idx="4557">
                  <c:v>5851.1</c:v>
                </c:pt>
                <c:pt idx="4558">
                  <c:v>5851.1200000000035</c:v>
                </c:pt>
                <c:pt idx="4559">
                  <c:v>5851.14</c:v>
                </c:pt>
                <c:pt idx="4560">
                  <c:v>5851.1600000000035</c:v>
                </c:pt>
                <c:pt idx="4561">
                  <c:v>5851.18</c:v>
                </c:pt>
                <c:pt idx="4562">
                  <c:v>5851.2</c:v>
                </c:pt>
                <c:pt idx="4563">
                  <c:v>5851.22</c:v>
                </c:pt>
                <c:pt idx="4564">
                  <c:v>5851.24</c:v>
                </c:pt>
                <c:pt idx="4565">
                  <c:v>5851.26</c:v>
                </c:pt>
                <c:pt idx="4566">
                  <c:v>5851.28</c:v>
                </c:pt>
                <c:pt idx="4567">
                  <c:v>5851.3</c:v>
                </c:pt>
                <c:pt idx="4568">
                  <c:v>5851.3200000000024</c:v>
                </c:pt>
                <c:pt idx="4569">
                  <c:v>5851.34</c:v>
                </c:pt>
                <c:pt idx="4570">
                  <c:v>5851.3600000000024</c:v>
                </c:pt>
                <c:pt idx="4571">
                  <c:v>5851.38</c:v>
                </c:pt>
                <c:pt idx="4572">
                  <c:v>5851.4</c:v>
                </c:pt>
                <c:pt idx="4573">
                  <c:v>5851.42</c:v>
                </c:pt>
                <c:pt idx="4574">
                  <c:v>5851.44</c:v>
                </c:pt>
                <c:pt idx="4575">
                  <c:v>5851.46</c:v>
                </c:pt>
                <c:pt idx="4576">
                  <c:v>5851.48</c:v>
                </c:pt>
                <c:pt idx="4577">
                  <c:v>5851.5</c:v>
                </c:pt>
                <c:pt idx="4578">
                  <c:v>5851.52</c:v>
                </c:pt>
                <c:pt idx="4579">
                  <c:v>5851.54</c:v>
                </c:pt>
                <c:pt idx="4580">
                  <c:v>5851.56</c:v>
                </c:pt>
                <c:pt idx="4581">
                  <c:v>5851.58</c:v>
                </c:pt>
                <c:pt idx="4582">
                  <c:v>5851.6</c:v>
                </c:pt>
                <c:pt idx="4583">
                  <c:v>5851.6200000000035</c:v>
                </c:pt>
                <c:pt idx="4584">
                  <c:v>5851.64</c:v>
                </c:pt>
                <c:pt idx="4585">
                  <c:v>5851.6600000000035</c:v>
                </c:pt>
                <c:pt idx="4586">
                  <c:v>5851.68</c:v>
                </c:pt>
                <c:pt idx="4587">
                  <c:v>5851.7</c:v>
                </c:pt>
                <c:pt idx="4588">
                  <c:v>5851.72</c:v>
                </c:pt>
                <c:pt idx="4589">
                  <c:v>5851.74</c:v>
                </c:pt>
                <c:pt idx="4590">
                  <c:v>5851.76</c:v>
                </c:pt>
                <c:pt idx="4591">
                  <c:v>5851.78</c:v>
                </c:pt>
                <c:pt idx="4592">
                  <c:v>5851.8</c:v>
                </c:pt>
                <c:pt idx="4593">
                  <c:v>5851.8200000000024</c:v>
                </c:pt>
                <c:pt idx="4594">
                  <c:v>5851.84</c:v>
                </c:pt>
                <c:pt idx="4595">
                  <c:v>5851.8600000000024</c:v>
                </c:pt>
                <c:pt idx="4596">
                  <c:v>5851.88</c:v>
                </c:pt>
                <c:pt idx="4597">
                  <c:v>5851.9</c:v>
                </c:pt>
                <c:pt idx="4598">
                  <c:v>5851.92</c:v>
                </c:pt>
                <c:pt idx="4599">
                  <c:v>5851.94</c:v>
                </c:pt>
                <c:pt idx="4600">
                  <c:v>5851.96</c:v>
                </c:pt>
                <c:pt idx="4601">
                  <c:v>5851.98</c:v>
                </c:pt>
                <c:pt idx="4602">
                  <c:v>5852</c:v>
                </c:pt>
                <c:pt idx="4603">
                  <c:v>5852.02</c:v>
                </c:pt>
                <c:pt idx="4604">
                  <c:v>5852.04</c:v>
                </c:pt>
                <c:pt idx="4605">
                  <c:v>5852.06</c:v>
                </c:pt>
                <c:pt idx="4606">
                  <c:v>5852.08</c:v>
                </c:pt>
                <c:pt idx="4607">
                  <c:v>5852.1</c:v>
                </c:pt>
                <c:pt idx="4608">
                  <c:v>5852.1200000000035</c:v>
                </c:pt>
                <c:pt idx="4609">
                  <c:v>5852.14</c:v>
                </c:pt>
                <c:pt idx="4610">
                  <c:v>5852.1600000000035</c:v>
                </c:pt>
                <c:pt idx="4611">
                  <c:v>5852.18</c:v>
                </c:pt>
                <c:pt idx="4612">
                  <c:v>5852.2</c:v>
                </c:pt>
                <c:pt idx="4613">
                  <c:v>5852.22</c:v>
                </c:pt>
                <c:pt idx="4614">
                  <c:v>5852.24</c:v>
                </c:pt>
                <c:pt idx="4615">
                  <c:v>5852.26</c:v>
                </c:pt>
                <c:pt idx="4616">
                  <c:v>5852.28</c:v>
                </c:pt>
                <c:pt idx="4617">
                  <c:v>5852.3</c:v>
                </c:pt>
                <c:pt idx="4618">
                  <c:v>5852.3200000000024</c:v>
                </c:pt>
                <c:pt idx="4619">
                  <c:v>5852.34</c:v>
                </c:pt>
                <c:pt idx="4620">
                  <c:v>5852.3600000000024</c:v>
                </c:pt>
                <c:pt idx="4621">
                  <c:v>5852.38</c:v>
                </c:pt>
                <c:pt idx="4622">
                  <c:v>5852.4</c:v>
                </c:pt>
                <c:pt idx="4623">
                  <c:v>5852.42</c:v>
                </c:pt>
                <c:pt idx="4624">
                  <c:v>5852.44</c:v>
                </c:pt>
                <c:pt idx="4625">
                  <c:v>5852.46</c:v>
                </c:pt>
                <c:pt idx="4626">
                  <c:v>5852.48</c:v>
                </c:pt>
                <c:pt idx="4627">
                  <c:v>5852.5</c:v>
                </c:pt>
                <c:pt idx="4628">
                  <c:v>5852.52</c:v>
                </c:pt>
                <c:pt idx="4629">
                  <c:v>5852.54</c:v>
                </c:pt>
                <c:pt idx="4630">
                  <c:v>5852.56</c:v>
                </c:pt>
                <c:pt idx="4631">
                  <c:v>5852.58</c:v>
                </c:pt>
                <c:pt idx="4632">
                  <c:v>5852.6</c:v>
                </c:pt>
                <c:pt idx="4633">
                  <c:v>5852.6200000000035</c:v>
                </c:pt>
                <c:pt idx="4634">
                  <c:v>5852.64</c:v>
                </c:pt>
                <c:pt idx="4635">
                  <c:v>5852.6600000000035</c:v>
                </c:pt>
                <c:pt idx="4636">
                  <c:v>5852.68</c:v>
                </c:pt>
                <c:pt idx="4637">
                  <c:v>5852.7</c:v>
                </c:pt>
                <c:pt idx="4638">
                  <c:v>5852.72</c:v>
                </c:pt>
                <c:pt idx="4639">
                  <c:v>5852.74</c:v>
                </c:pt>
                <c:pt idx="4640">
                  <c:v>5852.76</c:v>
                </c:pt>
                <c:pt idx="4641">
                  <c:v>5852.78</c:v>
                </c:pt>
                <c:pt idx="4642">
                  <c:v>5852.8</c:v>
                </c:pt>
                <c:pt idx="4643">
                  <c:v>5852.8200000000024</c:v>
                </c:pt>
                <c:pt idx="4644">
                  <c:v>5852.84</c:v>
                </c:pt>
                <c:pt idx="4645">
                  <c:v>5852.8600000000024</c:v>
                </c:pt>
                <c:pt idx="4646">
                  <c:v>5852.88</c:v>
                </c:pt>
                <c:pt idx="4647">
                  <c:v>5852.9</c:v>
                </c:pt>
                <c:pt idx="4648">
                  <c:v>5852.92</c:v>
                </c:pt>
                <c:pt idx="4649">
                  <c:v>5852.94</c:v>
                </c:pt>
                <c:pt idx="4650">
                  <c:v>5852.96</c:v>
                </c:pt>
                <c:pt idx="4651">
                  <c:v>5852.98</c:v>
                </c:pt>
                <c:pt idx="4652">
                  <c:v>5853</c:v>
                </c:pt>
                <c:pt idx="4653">
                  <c:v>5853.02</c:v>
                </c:pt>
                <c:pt idx="4654">
                  <c:v>5853.04</c:v>
                </c:pt>
                <c:pt idx="4655">
                  <c:v>5853.06</c:v>
                </c:pt>
                <c:pt idx="4656">
                  <c:v>5853.08</c:v>
                </c:pt>
                <c:pt idx="4657">
                  <c:v>5853.1</c:v>
                </c:pt>
                <c:pt idx="4658">
                  <c:v>5853.1200000000035</c:v>
                </c:pt>
                <c:pt idx="4659">
                  <c:v>5853.14</c:v>
                </c:pt>
                <c:pt idx="4660">
                  <c:v>5853.1600000000035</c:v>
                </c:pt>
                <c:pt idx="4661">
                  <c:v>5853.18</c:v>
                </c:pt>
                <c:pt idx="4662">
                  <c:v>5853.2</c:v>
                </c:pt>
                <c:pt idx="4663">
                  <c:v>5853.22</c:v>
                </c:pt>
                <c:pt idx="4664">
                  <c:v>5853.24</c:v>
                </c:pt>
                <c:pt idx="4665">
                  <c:v>5853.26</c:v>
                </c:pt>
                <c:pt idx="4666">
                  <c:v>5853.28</c:v>
                </c:pt>
                <c:pt idx="4667">
                  <c:v>5853.3</c:v>
                </c:pt>
                <c:pt idx="4668">
                  <c:v>5853.3200000000024</c:v>
                </c:pt>
                <c:pt idx="4669">
                  <c:v>5853.34</c:v>
                </c:pt>
                <c:pt idx="4670">
                  <c:v>5853.3600000000024</c:v>
                </c:pt>
                <c:pt idx="4671">
                  <c:v>5853.38</c:v>
                </c:pt>
                <c:pt idx="4672">
                  <c:v>5853.4</c:v>
                </c:pt>
                <c:pt idx="4673">
                  <c:v>5853.42</c:v>
                </c:pt>
                <c:pt idx="4674">
                  <c:v>5853.44</c:v>
                </c:pt>
                <c:pt idx="4675">
                  <c:v>5853.46</c:v>
                </c:pt>
                <c:pt idx="4676">
                  <c:v>5853.48</c:v>
                </c:pt>
                <c:pt idx="4677">
                  <c:v>5853.5</c:v>
                </c:pt>
                <c:pt idx="4678">
                  <c:v>5853.52</c:v>
                </c:pt>
                <c:pt idx="4679">
                  <c:v>5853.54</c:v>
                </c:pt>
                <c:pt idx="4680">
                  <c:v>5853.56</c:v>
                </c:pt>
                <c:pt idx="4681">
                  <c:v>5853.58</c:v>
                </c:pt>
                <c:pt idx="4682">
                  <c:v>5853.6</c:v>
                </c:pt>
                <c:pt idx="4683">
                  <c:v>5853.6200000000035</c:v>
                </c:pt>
                <c:pt idx="4684">
                  <c:v>5853.64</c:v>
                </c:pt>
                <c:pt idx="4685">
                  <c:v>5853.6600000000035</c:v>
                </c:pt>
                <c:pt idx="4686">
                  <c:v>5853.68</c:v>
                </c:pt>
                <c:pt idx="4687">
                  <c:v>5853.7</c:v>
                </c:pt>
                <c:pt idx="4688">
                  <c:v>5853.72</c:v>
                </c:pt>
                <c:pt idx="4689">
                  <c:v>5853.74</c:v>
                </c:pt>
                <c:pt idx="4690">
                  <c:v>5853.76</c:v>
                </c:pt>
                <c:pt idx="4691">
                  <c:v>5853.78</c:v>
                </c:pt>
                <c:pt idx="4692">
                  <c:v>5853.8</c:v>
                </c:pt>
                <c:pt idx="4693">
                  <c:v>5853.8200000000024</c:v>
                </c:pt>
                <c:pt idx="4694">
                  <c:v>5853.84</c:v>
                </c:pt>
                <c:pt idx="4695">
                  <c:v>5853.8600000000024</c:v>
                </c:pt>
                <c:pt idx="4696">
                  <c:v>5853.88</c:v>
                </c:pt>
                <c:pt idx="4697">
                  <c:v>5853.9</c:v>
                </c:pt>
                <c:pt idx="4698">
                  <c:v>5853.92</c:v>
                </c:pt>
                <c:pt idx="4699">
                  <c:v>5853.94</c:v>
                </c:pt>
                <c:pt idx="4700">
                  <c:v>5853.96</c:v>
                </c:pt>
                <c:pt idx="4701">
                  <c:v>5853.98</c:v>
                </c:pt>
                <c:pt idx="4702">
                  <c:v>5854</c:v>
                </c:pt>
                <c:pt idx="4703">
                  <c:v>5854.02</c:v>
                </c:pt>
                <c:pt idx="4704">
                  <c:v>5854.04</c:v>
                </c:pt>
                <c:pt idx="4705">
                  <c:v>5854.06</c:v>
                </c:pt>
                <c:pt idx="4706">
                  <c:v>5854.08</c:v>
                </c:pt>
                <c:pt idx="4707">
                  <c:v>5854.1</c:v>
                </c:pt>
                <c:pt idx="4708">
                  <c:v>5854.1200000000035</c:v>
                </c:pt>
                <c:pt idx="4709">
                  <c:v>5854.14</c:v>
                </c:pt>
                <c:pt idx="4710">
                  <c:v>5854.1600000000035</c:v>
                </c:pt>
                <c:pt idx="4711">
                  <c:v>5854.18</c:v>
                </c:pt>
                <c:pt idx="4712">
                  <c:v>5854.2</c:v>
                </c:pt>
                <c:pt idx="4713">
                  <c:v>5854.22</c:v>
                </c:pt>
                <c:pt idx="4714">
                  <c:v>5854.24</c:v>
                </c:pt>
                <c:pt idx="4715">
                  <c:v>5854.26</c:v>
                </c:pt>
                <c:pt idx="4716">
                  <c:v>5854.28</c:v>
                </c:pt>
                <c:pt idx="4717">
                  <c:v>5854.3</c:v>
                </c:pt>
                <c:pt idx="4718">
                  <c:v>5854.3200000000024</c:v>
                </c:pt>
                <c:pt idx="4719">
                  <c:v>5854.34</c:v>
                </c:pt>
                <c:pt idx="4720">
                  <c:v>5854.3600000000024</c:v>
                </c:pt>
                <c:pt idx="4721">
                  <c:v>5854.38</c:v>
                </c:pt>
                <c:pt idx="4722">
                  <c:v>5854.4</c:v>
                </c:pt>
                <c:pt idx="4723">
                  <c:v>5854.42</c:v>
                </c:pt>
                <c:pt idx="4724">
                  <c:v>5854.44</c:v>
                </c:pt>
                <c:pt idx="4725">
                  <c:v>5854.46</c:v>
                </c:pt>
                <c:pt idx="4726">
                  <c:v>5854.48</c:v>
                </c:pt>
                <c:pt idx="4727">
                  <c:v>5854.5</c:v>
                </c:pt>
                <c:pt idx="4728">
                  <c:v>5854.52</c:v>
                </c:pt>
                <c:pt idx="4729">
                  <c:v>5854.54</c:v>
                </c:pt>
                <c:pt idx="4730">
                  <c:v>5854.56</c:v>
                </c:pt>
                <c:pt idx="4731">
                  <c:v>5854.58</c:v>
                </c:pt>
                <c:pt idx="4732">
                  <c:v>5854.6</c:v>
                </c:pt>
                <c:pt idx="4733">
                  <c:v>5854.6200000000035</c:v>
                </c:pt>
                <c:pt idx="4734">
                  <c:v>5854.64</c:v>
                </c:pt>
                <c:pt idx="4735">
                  <c:v>5854.6600000000035</c:v>
                </c:pt>
                <c:pt idx="4736">
                  <c:v>5854.68</c:v>
                </c:pt>
                <c:pt idx="4737">
                  <c:v>5854.7</c:v>
                </c:pt>
                <c:pt idx="4738">
                  <c:v>5854.72</c:v>
                </c:pt>
                <c:pt idx="4739">
                  <c:v>5854.74</c:v>
                </c:pt>
                <c:pt idx="4740">
                  <c:v>5854.76</c:v>
                </c:pt>
                <c:pt idx="4741">
                  <c:v>5854.78</c:v>
                </c:pt>
                <c:pt idx="4742">
                  <c:v>5854.8</c:v>
                </c:pt>
                <c:pt idx="4743">
                  <c:v>5854.8200000000024</c:v>
                </c:pt>
                <c:pt idx="4744">
                  <c:v>5854.84</c:v>
                </c:pt>
                <c:pt idx="4745">
                  <c:v>5854.8600000000024</c:v>
                </c:pt>
                <c:pt idx="4746">
                  <c:v>5854.88</c:v>
                </c:pt>
                <c:pt idx="4747">
                  <c:v>5854.9</c:v>
                </c:pt>
                <c:pt idx="4748">
                  <c:v>5854.92</c:v>
                </c:pt>
                <c:pt idx="4749">
                  <c:v>5854.94</c:v>
                </c:pt>
                <c:pt idx="4750">
                  <c:v>5854.96</c:v>
                </c:pt>
                <c:pt idx="4751">
                  <c:v>5854.98</c:v>
                </c:pt>
                <c:pt idx="4752">
                  <c:v>5855</c:v>
                </c:pt>
                <c:pt idx="4753">
                  <c:v>5855.02</c:v>
                </c:pt>
                <c:pt idx="4754">
                  <c:v>5855.04</c:v>
                </c:pt>
                <c:pt idx="4755">
                  <c:v>5855.06</c:v>
                </c:pt>
                <c:pt idx="4756">
                  <c:v>5855.08</c:v>
                </c:pt>
                <c:pt idx="4757">
                  <c:v>5855.1</c:v>
                </c:pt>
                <c:pt idx="4758">
                  <c:v>5855.1200000000035</c:v>
                </c:pt>
                <c:pt idx="4759">
                  <c:v>5855.14</c:v>
                </c:pt>
                <c:pt idx="4760">
                  <c:v>5855.1600000000035</c:v>
                </c:pt>
                <c:pt idx="4761">
                  <c:v>5855.18</c:v>
                </c:pt>
                <c:pt idx="4762">
                  <c:v>5855.2</c:v>
                </c:pt>
                <c:pt idx="4763">
                  <c:v>5855.22</c:v>
                </c:pt>
                <c:pt idx="4764">
                  <c:v>5855.24</c:v>
                </c:pt>
                <c:pt idx="4765">
                  <c:v>5855.26</c:v>
                </c:pt>
                <c:pt idx="4766">
                  <c:v>5855.28</c:v>
                </c:pt>
                <c:pt idx="4767">
                  <c:v>5855.3</c:v>
                </c:pt>
                <c:pt idx="4768">
                  <c:v>5855.3200000000024</c:v>
                </c:pt>
                <c:pt idx="4769">
                  <c:v>5855.34</c:v>
                </c:pt>
                <c:pt idx="4770">
                  <c:v>5855.3600000000024</c:v>
                </c:pt>
                <c:pt idx="4771">
                  <c:v>5855.38</c:v>
                </c:pt>
                <c:pt idx="4772">
                  <c:v>5855.4</c:v>
                </c:pt>
                <c:pt idx="4773">
                  <c:v>5855.42</c:v>
                </c:pt>
                <c:pt idx="4774">
                  <c:v>5855.44</c:v>
                </c:pt>
                <c:pt idx="4775">
                  <c:v>5855.46</c:v>
                </c:pt>
                <c:pt idx="4776">
                  <c:v>5855.48</c:v>
                </c:pt>
                <c:pt idx="4777">
                  <c:v>5855.5</c:v>
                </c:pt>
                <c:pt idx="4778">
                  <c:v>5855.52</c:v>
                </c:pt>
                <c:pt idx="4779">
                  <c:v>5855.54</c:v>
                </c:pt>
                <c:pt idx="4780">
                  <c:v>5855.56</c:v>
                </c:pt>
                <c:pt idx="4781">
                  <c:v>5855.58</c:v>
                </c:pt>
                <c:pt idx="4782">
                  <c:v>5855.6</c:v>
                </c:pt>
                <c:pt idx="4783">
                  <c:v>5855.6200000000035</c:v>
                </c:pt>
                <c:pt idx="4784">
                  <c:v>5855.64</c:v>
                </c:pt>
                <c:pt idx="4785">
                  <c:v>5855.6600000000035</c:v>
                </c:pt>
                <c:pt idx="4786">
                  <c:v>5855.68</c:v>
                </c:pt>
                <c:pt idx="4787">
                  <c:v>5855.7</c:v>
                </c:pt>
                <c:pt idx="4788">
                  <c:v>5855.72</c:v>
                </c:pt>
                <c:pt idx="4789">
                  <c:v>5855.74</c:v>
                </c:pt>
                <c:pt idx="4790">
                  <c:v>5855.76</c:v>
                </c:pt>
                <c:pt idx="4791">
                  <c:v>5855.78</c:v>
                </c:pt>
                <c:pt idx="4792">
                  <c:v>5855.8</c:v>
                </c:pt>
                <c:pt idx="4793">
                  <c:v>5855.8200000000024</c:v>
                </c:pt>
                <c:pt idx="4794">
                  <c:v>5855.84</c:v>
                </c:pt>
                <c:pt idx="4795">
                  <c:v>5855.8600000000024</c:v>
                </c:pt>
                <c:pt idx="4796">
                  <c:v>5855.88</c:v>
                </c:pt>
                <c:pt idx="4797">
                  <c:v>5855.9</c:v>
                </c:pt>
                <c:pt idx="4798">
                  <c:v>5855.92</c:v>
                </c:pt>
                <c:pt idx="4799">
                  <c:v>5855.94</c:v>
                </c:pt>
                <c:pt idx="4800">
                  <c:v>5855.96</c:v>
                </c:pt>
                <c:pt idx="4801">
                  <c:v>5855.98</c:v>
                </c:pt>
                <c:pt idx="4802">
                  <c:v>5856</c:v>
                </c:pt>
                <c:pt idx="4803">
                  <c:v>5856.02</c:v>
                </c:pt>
                <c:pt idx="4804">
                  <c:v>5856.04</c:v>
                </c:pt>
                <c:pt idx="4805">
                  <c:v>5856.06</c:v>
                </c:pt>
                <c:pt idx="4806">
                  <c:v>5856.08</c:v>
                </c:pt>
                <c:pt idx="4807">
                  <c:v>5856.1</c:v>
                </c:pt>
                <c:pt idx="4808">
                  <c:v>5856.1200000000035</c:v>
                </c:pt>
                <c:pt idx="4809">
                  <c:v>5856.14</c:v>
                </c:pt>
                <c:pt idx="4810">
                  <c:v>5856.1600000000035</c:v>
                </c:pt>
                <c:pt idx="4811">
                  <c:v>5856.18</c:v>
                </c:pt>
                <c:pt idx="4812">
                  <c:v>5856.2</c:v>
                </c:pt>
                <c:pt idx="4813">
                  <c:v>5856.22</c:v>
                </c:pt>
                <c:pt idx="4814">
                  <c:v>5856.24</c:v>
                </c:pt>
                <c:pt idx="4815">
                  <c:v>5856.26</c:v>
                </c:pt>
                <c:pt idx="4816">
                  <c:v>5856.28</c:v>
                </c:pt>
                <c:pt idx="4817">
                  <c:v>5856.3</c:v>
                </c:pt>
                <c:pt idx="4818">
                  <c:v>5856.3200000000024</c:v>
                </c:pt>
                <c:pt idx="4819">
                  <c:v>5856.34</c:v>
                </c:pt>
                <c:pt idx="4820">
                  <c:v>5856.3600000000024</c:v>
                </c:pt>
                <c:pt idx="4821">
                  <c:v>5856.38</c:v>
                </c:pt>
                <c:pt idx="4822">
                  <c:v>5856.4</c:v>
                </c:pt>
                <c:pt idx="4823">
                  <c:v>5856.42</c:v>
                </c:pt>
                <c:pt idx="4824">
                  <c:v>5856.44</c:v>
                </c:pt>
                <c:pt idx="4825">
                  <c:v>5856.46</c:v>
                </c:pt>
                <c:pt idx="4826">
                  <c:v>5856.48</c:v>
                </c:pt>
                <c:pt idx="4827">
                  <c:v>5856.5</c:v>
                </c:pt>
                <c:pt idx="4828">
                  <c:v>5856.52</c:v>
                </c:pt>
                <c:pt idx="4829">
                  <c:v>5856.54</c:v>
                </c:pt>
                <c:pt idx="4830">
                  <c:v>5856.56</c:v>
                </c:pt>
                <c:pt idx="4831">
                  <c:v>5856.58</c:v>
                </c:pt>
                <c:pt idx="4832">
                  <c:v>5856.6</c:v>
                </c:pt>
                <c:pt idx="4833">
                  <c:v>5856.6200000000035</c:v>
                </c:pt>
                <c:pt idx="4834">
                  <c:v>5856.64</c:v>
                </c:pt>
                <c:pt idx="4835">
                  <c:v>5856.6600000000035</c:v>
                </c:pt>
                <c:pt idx="4836">
                  <c:v>5856.68</c:v>
                </c:pt>
                <c:pt idx="4837">
                  <c:v>5856.7</c:v>
                </c:pt>
                <c:pt idx="4838">
                  <c:v>5856.72</c:v>
                </c:pt>
                <c:pt idx="4839">
                  <c:v>5856.74</c:v>
                </c:pt>
                <c:pt idx="4840">
                  <c:v>5856.76</c:v>
                </c:pt>
                <c:pt idx="4841">
                  <c:v>5856.78</c:v>
                </c:pt>
                <c:pt idx="4842">
                  <c:v>5856.8</c:v>
                </c:pt>
                <c:pt idx="4843">
                  <c:v>5856.8200000000024</c:v>
                </c:pt>
                <c:pt idx="4844">
                  <c:v>5856.84</c:v>
                </c:pt>
                <c:pt idx="4845">
                  <c:v>5856.8600000000024</c:v>
                </c:pt>
                <c:pt idx="4846">
                  <c:v>5856.88</c:v>
                </c:pt>
                <c:pt idx="4847">
                  <c:v>5856.9</c:v>
                </c:pt>
                <c:pt idx="4848">
                  <c:v>5856.92</c:v>
                </c:pt>
                <c:pt idx="4849">
                  <c:v>5856.94</c:v>
                </c:pt>
                <c:pt idx="4850">
                  <c:v>5856.96</c:v>
                </c:pt>
                <c:pt idx="4851">
                  <c:v>5856.98</c:v>
                </c:pt>
                <c:pt idx="4852">
                  <c:v>5857</c:v>
                </c:pt>
                <c:pt idx="4853">
                  <c:v>5857.02</c:v>
                </c:pt>
                <c:pt idx="4854">
                  <c:v>5857.04</c:v>
                </c:pt>
                <c:pt idx="4855">
                  <c:v>5857.06</c:v>
                </c:pt>
                <c:pt idx="4856">
                  <c:v>5857.08</c:v>
                </c:pt>
                <c:pt idx="4857">
                  <c:v>5857.1</c:v>
                </c:pt>
                <c:pt idx="4858">
                  <c:v>5857.1200000000035</c:v>
                </c:pt>
                <c:pt idx="4859">
                  <c:v>5857.14</c:v>
                </c:pt>
                <c:pt idx="4860">
                  <c:v>5857.1600000000035</c:v>
                </c:pt>
                <c:pt idx="4861">
                  <c:v>5857.18</c:v>
                </c:pt>
                <c:pt idx="4862">
                  <c:v>5857.2</c:v>
                </c:pt>
                <c:pt idx="4863">
                  <c:v>5857.22</c:v>
                </c:pt>
                <c:pt idx="4864">
                  <c:v>5857.24</c:v>
                </c:pt>
                <c:pt idx="4865">
                  <c:v>5857.26</c:v>
                </c:pt>
                <c:pt idx="4866">
                  <c:v>5857.28</c:v>
                </c:pt>
                <c:pt idx="4867">
                  <c:v>5857.3</c:v>
                </c:pt>
                <c:pt idx="4868">
                  <c:v>5857.3200000000024</c:v>
                </c:pt>
                <c:pt idx="4869">
                  <c:v>5857.34</c:v>
                </c:pt>
                <c:pt idx="4870">
                  <c:v>5857.3600000000024</c:v>
                </c:pt>
                <c:pt idx="4871">
                  <c:v>5857.38</c:v>
                </c:pt>
                <c:pt idx="4872">
                  <c:v>5857.4</c:v>
                </c:pt>
                <c:pt idx="4873">
                  <c:v>5857.42</c:v>
                </c:pt>
                <c:pt idx="4874">
                  <c:v>5857.44</c:v>
                </c:pt>
                <c:pt idx="4875">
                  <c:v>5857.46</c:v>
                </c:pt>
                <c:pt idx="4876">
                  <c:v>5857.48</c:v>
                </c:pt>
                <c:pt idx="4877">
                  <c:v>5857.5</c:v>
                </c:pt>
                <c:pt idx="4878">
                  <c:v>5857.52</c:v>
                </c:pt>
                <c:pt idx="4879">
                  <c:v>5857.54</c:v>
                </c:pt>
                <c:pt idx="4880">
                  <c:v>5857.56</c:v>
                </c:pt>
                <c:pt idx="4881">
                  <c:v>5857.58</c:v>
                </c:pt>
                <c:pt idx="4882">
                  <c:v>5857.6</c:v>
                </c:pt>
                <c:pt idx="4883">
                  <c:v>5857.6200000000035</c:v>
                </c:pt>
                <c:pt idx="4884">
                  <c:v>5857.64</c:v>
                </c:pt>
                <c:pt idx="4885">
                  <c:v>5857.6600000000035</c:v>
                </c:pt>
                <c:pt idx="4886">
                  <c:v>5857.68</c:v>
                </c:pt>
                <c:pt idx="4887">
                  <c:v>5857.7</c:v>
                </c:pt>
                <c:pt idx="4888">
                  <c:v>5857.72</c:v>
                </c:pt>
                <c:pt idx="4889">
                  <c:v>5857.74</c:v>
                </c:pt>
                <c:pt idx="4890">
                  <c:v>5857.76</c:v>
                </c:pt>
                <c:pt idx="4891">
                  <c:v>5857.78</c:v>
                </c:pt>
                <c:pt idx="4892">
                  <c:v>5857.8</c:v>
                </c:pt>
                <c:pt idx="4893">
                  <c:v>5857.8200000000024</c:v>
                </c:pt>
                <c:pt idx="4894">
                  <c:v>5857.84</c:v>
                </c:pt>
                <c:pt idx="4895">
                  <c:v>5857.8600000000024</c:v>
                </c:pt>
                <c:pt idx="4896">
                  <c:v>5857.88</c:v>
                </c:pt>
                <c:pt idx="4897">
                  <c:v>5857.9</c:v>
                </c:pt>
                <c:pt idx="4898">
                  <c:v>5857.92</c:v>
                </c:pt>
                <c:pt idx="4899">
                  <c:v>5857.94</c:v>
                </c:pt>
                <c:pt idx="4900">
                  <c:v>5857.96</c:v>
                </c:pt>
                <c:pt idx="4901">
                  <c:v>5857.98</c:v>
                </c:pt>
                <c:pt idx="4902">
                  <c:v>5858</c:v>
                </c:pt>
                <c:pt idx="4903">
                  <c:v>5858.02</c:v>
                </c:pt>
                <c:pt idx="4904">
                  <c:v>5858.04</c:v>
                </c:pt>
                <c:pt idx="4905">
                  <c:v>5858.06</c:v>
                </c:pt>
                <c:pt idx="4906">
                  <c:v>5858.08</c:v>
                </c:pt>
                <c:pt idx="4907">
                  <c:v>5858.1</c:v>
                </c:pt>
                <c:pt idx="4908">
                  <c:v>5858.1200000000035</c:v>
                </c:pt>
                <c:pt idx="4909">
                  <c:v>5858.14</c:v>
                </c:pt>
                <c:pt idx="4910">
                  <c:v>5858.1600000000035</c:v>
                </c:pt>
                <c:pt idx="4911">
                  <c:v>5858.18</c:v>
                </c:pt>
                <c:pt idx="4912">
                  <c:v>5858.2</c:v>
                </c:pt>
                <c:pt idx="4913">
                  <c:v>5858.22</c:v>
                </c:pt>
                <c:pt idx="4914">
                  <c:v>5858.24</c:v>
                </c:pt>
                <c:pt idx="4915">
                  <c:v>5858.26</c:v>
                </c:pt>
                <c:pt idx="4916">
                  <c:v>5858.28</c:v>
                </c:pt>
                <c:pt idx="4917">
                  <c:v>5858.3</c:v>
                </c:pt>
                <c:pt idx="4918">
                  <c:v>5858.3200000000024</c:v>
                </c:pt>
                <c:pt idx="4919">
                  <c:v>5858.34</c:v>
                </c:pt>
                <c:pt idx="4920">
                  <c:v>5858.3600000000024</c:v>
                </c:pt>
                <c:pt idx="4921">
                  <c:v>5858.38</c:v>
                </c:pt>
                <c:pt idx="4922">
                  <c:v>5858.4</c:v>
                </c:pt>
                <c:pt idx="4923">
                  <c:v>5858.42</c:v>
                </c:pt>
                <c:pt idx="4924">
                  <c:v>5858.44</c:v>
                </c:pt>
                <c:pt idx="4925">
                  <c:v>5858.46</c:v>
                </c:pt>
                <c:pt idx="4926">
                  <c:v>5858.48</c:v>
                </c:pt>
                <c:pt idx="4927">
                  <c:v>5858.5</c:v>
                </c:pt>
                <c:pt idx="4928">
                  <c:v>5858.52</c:v>
                </c:pt>
                <c:pt idx="4929">
                  <c:v>5858.54</c:v>
                </c:pt>
                <c:pt idx="4930">
                  <c:v>5858.56</c:v>
                </c:pt>
                <c:pt idx="4931">
                  <c:v>5858.58</c:v>
                </c:pt>
                <c:pt idx="4932">
                  <c:v>5858.6</c:v>
                </c:pt>
                <c:pt idx="4933">
                  <c:v>5858.6200000000035</c:v>
                </c:pt>
                <c:pt idx="4934">
                  <c:v>5858.64</c:v>
                </c:pt>
                <c:pt idx="4935">
                  <c:v>5858.6600000000035</c:v>
                </c:pt>
                <c:pt idx="4936">
                  <c:v>5858.68</c:v>
                </c:pt>
                <c:pt idx="4937">
                  <c:v>5858.7</c:v>
                </c:pt>
                <c:pt idx="4938">
                  <c:v>5858.72</c:v>
                </c:pt>
                <c:pt idx="4939">
                  <c:v>5858.74</c:v>
                </c:pt>
                <c:pt idx="4940">
                  <c:v>5858.76</c:v>
                </c:pt>
                <c:pt idx="4941">
                  <c:v>5858.78</c:v>
                </c:pt>
                <c:pt idx="4942">
                  <c:v>5858.8</c:v>
                </c:pt>
                <c:pt idx="4943">
                  <c:v>5858.8200000000024</c:v>
                </c:pt>
                <c:pt idx="4944">
                  <c:v>5858.84</c:v>
                </c:pt>
                <c:pt idx="4945">
                  <c:v>5858.8600000000024</c:v>
                </c:pt>
                <c:pt idx="4946">
                  <c:v>5858.88</c:v>
                </c:pt>
                <c:pt idx="4947">
                  <c:v>5858.9</c:v>
                </c:pt>
                <c:pt idx="4948">
                  <c:v>5858.92</c:v>
                </c:pt>
                <c:pt idx="4949">
                  <c:v>5858.94</c:v>
                </c:pt>
                <c:pt idx="4950">
                  <c:v>5858.96</c:v>
                </c:pt>
                <c:pt idx="4951">
                  <c:v>5858.98</c:v>
                </c:pt>
                <c:pt idx="4952">
                  <c:v>5859</c:v>
                </c:pt>
                <c:pt idx="4953">
                  <c:v>5859.02</c:v>
                </c:pt>
                <c:pt idx="4954">
                  <c:v>5859.04</c:v>
                </c:pt>
                <c:pt idx="4955">
                  <c:v>5859.06</c:v>
                </c:pt>
                <c:pt idx="4956">
                  <c:v>5859.08</c:v>
                </c:pt>
                <c:pt idx="4957">
                  <c:v>5859.1</c:v>
                </c:pt>
                <c:pt idx="4958">
                  <c:v>5859.1200000000035</c:v>
                </c:pt>
                <c:pt idx="4959">
                  <c:v>5859.14</c:v>
                </c:pt>
                <c:pt idx="4960">
                  <c:v>5859.1600000000035</c:v>
                </c:pt>
                <c:pt idx="4961">
                  <c:v>5859.18</c:v>
                </c:pt>
                <c:pt idx="4962">
                  <c:v>5859.2</c:v>
                </c:pt>
                <c:pt idx="4963">
                  <c:v>5859.22</c:v>
                </c:pt>
                <c:pt idx="4964">
                  <c:v>5859.24</c:v>
                </c:pt>
                <c:pt idx="4965">
                  <c:v>5859.26</c:v>
                </c:pt>
                <c:pt idx="4966">
                  <c:v>5859.28</c:v>
                </c:pt>
                <c:pt idx="4967">
                  <c:v>5859.3</c:v>
                </c:pt>
                <c:pt idx="4968">
                  <c:v>5859.3200000000024</c:v>
                </c:pt>
                <c:pt idx="4969">
                  <c:v>5859.34</c:v>
                </c:pt>
                <c:pt idx="4970">
                  <c:v>5859.3600000000024</c:v>
                </c:pt>
                <c:pt idx="4971">
                  <c:v>5859.38</c:v>
                </c:pt>
                <c:pt idx="4972">
                  <c:v>5859.4</c:v>
                </c:pt>
                <c:pt idx="4973">
                  <c:v>5859.42</c:v>
                </c:pt>
                <c:pt idx="4974">
                  <c:v>5859.44</c:v>
                </c:pt>
                <c:pt idx="4975">
                  <c:v>5859.46</c:v>
                </c:pt>
                <c:pt idx="4976">
                  <c:v>5859.48</c:v>
                </c:pt>
                <c:pt idx="4977">
                  <c:v>5859.5</c:v>
                </c:pt>
                <c:pt idx="4978">
                  <c:v>5859.52</c:v>
                </c:pt>
                <c:pt idx="4979">
                  <c:v>5859.54</c:v>
                </c:pt>
                <c:pt idx="4980">
                  <c:v>5859.56</c:v>
                </c:pt>
                <c:pt idx="4981">
                  <c:v>5859.58</c:v>
                </c:pt>
                <c:pt idx="4982">
                  <c:v>5859.6</c:v>
                </c:pt>
                <c:pt idx="4983">
                  <c:v>5859.6200000000035</c:v>
                </c:pt>
                <c:pt idx="4984">
                  <c:v>5859.64</c:v>
                </c:pt>
                <c:pt idx="4985">
                  <c:v>5859.6600000000035</c:v>
                </c:pt>
                <c:pt idx="4986">
                  <c:v>5859.68</c:v>
                </c:pt>
                <c:pt idx="4987">
                  <c:v>5859.7</c:v>
                </c:pt>
                <c:pt idx="4988">
                  <c:v>5859.72</c:v>
                </c:pt>
                <c:pt idx="4989">
                  <c:v>5859.74</c:v>
                </c:pt>
                <c:pt idx="4990">
                  <c:v>5859.76</c:v>
                </c:pt>
                <c:pt idx="4991">
                  <c:v>5859.78</c:v>
                </c:pt>
                <c:pt idx="4992">
                  <c:v>5859.8</c:v>
                </c:pt>
                <c:pt idx="4993">
                  <c:v>5859.8200000000024</c:v>
                </c:pt>
                <c:pt idx="4994">
                  <c:v>5859.84</c:v>
                </c:pt>
                <c:pt idx="4995">
                  <c:v>5859.8600000000024</c:v>
                </c:pt>
                <c:pt idx="4996">
                  <c:v>5859.88</c:v>
                </c:pt>
                <c:pt idx="4997">
                  <c:v>5859.9</c:v>
                </c:pt>
                <c:pt idx="4998">
                  <c:v>5859.92</c:v>
                </c:pt>
                <c:pt idx="4999">
                  <c:v>5859.94</c:v>
                </c:pt>
                <c:pt idx="5000">
                  <c:v>5859.96</c:v>
                </c:pt>
                <c:pt idx="5001">
                  <c:v>5859.98</c:v>
                </c:pt>
                <c:pt idx="5002">
                  <c:v>5860</c:v>
                </c:pt>
                <c:pt idx="5003">
                  <c:v>5860.02</c:v>
                </c:pt>
                <c:pt idx="5004">
                  <c:v>5860.04</c:v>
                </c:pt>
                <c:pt idx="5005">
                  <c:v>5860.06</c:v>
                </c:pt>
                <c:pt idx="5006">
                  <c:v>5860.08</c:v>
                </c:pt>
                <c:pt idx="5007">
                  <c:v>5860.1</c:v>
                </c:pt>
                <c:pt idx="5008">
                  <c:v>5860.1200000000035</c:v>
                </c:pt>
                <c:pt idx="5009">
                  <c:v>5860.14</c:v>
                </c:pt>
                <c:pt idx="5010">
                  <c:v>5860.1600000000035</c:v>
                </c:pt>
                <c:pt idx="5011">
                  <c:v>5860.18</c:v>
                </c:pt>
                <c:pt idx="5012">
                  <c:v>5860.2</c:v>
                </c:pt>
                <c:pt idx="5013">
                  <c:v>5860.22</c:v>
                </c:pt>
                <c:pt idx="5014">
                  <c:v>5860.24</c:v>
                </c:pt>
                <c:pt idx="5015">
                  <c:v>5860.26</c:v>
                </c:pt>
                <c:pt idx="5016">
                  <c:v>5860.28</c:v>
                </c:pt>
                <c:pt idx="5017">
                  <c:v>5860.3</c:v>
                </c:pt>
                <c:pt idx="5018">
                  <c:v>5860.3200000000024</c:v>
                </c:pt>
                <c:pt idx="5019">
                  <c:v>5860.34</c:v>
                </c:pt>
                <c:pt idx="5020">
                  <c:v>5860.3600000000024</c:v>
                </c:pt>
                <c:pt idx="5021">
                  <c:v>5860.38</c:v>
                </c:pt>
                <c:pt idx="5022">
                  <c:v>5860.4</c:v>
                </c:pt>
                <c:pt idx="5023">
                  <c:v>5860.42</c:v>
                </c:pt>
                <c:pt idx="5024">
                  <c:v>5860.44</c:v>
                </c:pt>
                <c:pt idx="5025">
                  <c:v>5860.46</c:v>
                </c:pt>
                <c:pt idx="5026">
                  <c:v>5860.48</c:v>
                </c:pt>
                <c:pt idx="5027">
                  <c:v>5860.5</c:v>
                </c:pt>
                <c:pt idx="5028">
                  <c:v>5860.52</c:v>
                </c:pt>
                <c:pt idx="5029">
                  <c:v>5860.54</c:v>
                </c:pt>
                <c:pt idx="5030">
                  <c:v>5860.56</c:v>
                </c:pt>
                <c:pt idx="5031">
                  <c:v>5860.58</c:v>
                </c:pt>
                <c:pt idx="5032">
                  <c:v>5860.6</c:v>
                </c:pt>
                <c:pt idx="5033">
                  <c:v>5860.6200000000035</c:v>
                </c:pt>
                <c:pt idx="5034">
                  <c:v>5860.64</c:v>
                </c:pt>
                <c:pt idx="5035">
                  <c:v>5860.6600000000035</c:v>
                </c:pt>
                <c:pt idx="5036">
                  <c:v>5860.68</c:v>
                </c:pt>
                <c:pt idx="5037">
                  <c:v>5860.7</c:v>
                </c:pt>
                <c:pt idx="5038">
                  <c:v>5860.72</c:v>
                </c:pt>
                <c:pt idx="5039">
                  <c:v>5860.74</c:v>
                </c:pt>
                <c:pt idx="5040">
                  <c:v>5860.76</c:v>
                </c:pt>
                <c:pt idx="5041">
                  <c:v>5860.78</c:v>
                </c:pt>
                <c:pt idx="5042">
                  <c:v>5860.8</c:v>
                </c:pt>
                <c:pt idx="5043">
                  <c:v>5860.8200000000024</c:v>
                </c:pt>
                <c:pt idx="5044">
                  <c:v>5860.84</c:v>
                </c:pt>
                <c:pt idx="5045">
                  <c:v>5860.8600000000024</c:v>
                </c:pt>
                <c:pt idx="5046">
                  <c:v>5860.88</c:v>
                </c:pt>
                <c:pt idx="5047">
                  <c:v>5860.9</c:v>
                </c:pt>
                <c:pt idx="5048">
                  <c:v>5860.92</c:v>
                </c:pt>
                <c:pt idx="5049">
                  <c:v>5860.94</c:v>
                </c:pt>
                <c:pt idx="5050">
                  <c:v>5860.96</c:v>
                </c:pt>
                <c:pt idx="5051">
                  <c:v>5860.98</c:v>
                </c:pt>
                <c:pt idx="5052">
                  <c:v>5861</c:v>
                </c:pt>
                <c:pt idx="5053">
                  <c:v>5861.02</c:v>
                </c:pt>
                <c:pt idx="5054">
                  <c:v>5861.04</c:v>
                </c:pt>
                <c:pt idx="5055">
                  <c:v>5861.06</c:v>
                </c:pt>
                <c:pt idx="5056">
                  <c:v>5861.08</c:v>
                </c:pt>
                <c:pt idx="5057">
                  <c:v>5861.1</c:v>
                </c:pt>
                <c:pt idx="5058">
                  <c:v>5861.1200000000035</c:v>
                </c:pt>
                <c:pt idx="5059">
                  <c:v>5861.14</c:v>
                </c:pt>
                <c:pt idx="5060">
                  <c:v>5861.1600000000035</c:v>
                </c:pt>
                <c:pt idx="5061">
                  <c:v>5861.18</c:v>
                </c:pt>
                <c:pt idx="5062">
                  <c:v>5861.2</c:v>
                </c:pt>
                <c:pt idx="5063">
                  <c:v>5861.22</c:v>
                </c:pt>
                <c:pt idx="5064">
                  <c:v>5861.24</c:v>
                </c:pt>
                <c:pt idx="5065">
                  <c:v>5861.26</c:v>
                </c:pt>
                <c:pt idx="5066">
                  <c:v>5861.28</c:v>
                </c:pt>
                <c:pt idx="5067">
                  <c:v>5861.3</c:v>
                </c:pt>
                <c:pt idx="5068">
                  <c:v>5861.3200000000024</c:v>
                </c:pt>
                <c:pt idx="5069">
                  <c:v>5861.34</c:v>
                </c:pt>
                <c:pt idx="5070">
                  <c:v>5861.3600000000024</c:v>
                </c:pt>
                <c:pt idx="5071">
                  <c:v>5861.38</c:v>
                </c:pt>
                <c:pt idx="5072">
                  <c:v>5861.4</c:v>
                </c:pt>
                <c:pt idx="5073">
                  <c:v>5861.42</c:v>
                </c:pt>
                <c:pt idx="5074">
                  <c:v>5861.44</c:v>
                </c:pt>
                <c:pt idx="5075">
                  <c:v>5861.46</c:v>
                </c:pt>
                <c:pt idx="5076">
                  <c:v>5861.48</c:v>
                </c:pt>
                <c:pt idx="5077">
                  <c:v>5861.5</c:v>
                </c:pt>
                <c:pt idx="5078">
                  <c:v>5861.52</c:v>
                </c:pt>
                <c:pt idx="5079">
                  <c:v>5861.54</c:v>
                </c:pt>
                <c:pt idx="5080">
                  <c:v>5861.56</c:v>
                </c:pt>
                <c:pt idx="5081">
                  <c:v>5861.58</c:v>
                </c:pt>
                <c:pt idx="5082">
                  <c:v>5861.6</c:v>
                </c:pt>
                <c:pt idx="5083">
                  <c:v>5861.6200000000035</c:v>
                </c:pt>
                <c:pt idx="5084">
                  <c:v>5861.64</c:v>
                </c:pt>
                <c:pt idx="5085">
                  <c:v>5861.6600000000035</c:v>
                </c:pt>
                <c:pt idx="5086">
                  <c:v>5861.68</c:v>
                </c:pt>
                <c:pt idx="5087">
                  <c:v>5861.7</c:v>
                </c:pt>
                <c:pt idx="5088">
                  <c:v>5861.72</c:v>
                </c:pt>
                <c:pt idx="5089">
                  <c:v>5861.74</c:v>
                </c:pt>
                <c:pt idx="5090">
                  <c:v>5861.76</c:v>
                </c:pt>
                <c:pt idx="5091">
                  <c:v>5861.78</c:v>
                </c:pt>
                <c:pt idx="5092">
                  <c:v>5861.8</c:v>
                </c:pt>
                <c:pt idx="5093">
                  <c:v>5861.8200000000024</c:v>
                </c:pt>
                <c:pt idx="5094">
                  <c:v>5861.84</c:v>
                </c:pt>
                <c:pt idx="5095">
                  <c:v>5861.8600000000024</c:v>
                </c:pt>
                <c:pt idx="5096">
                  <c:v>5861.88</c:v>
                </c:pt>
                <c:pt idx="5097">
                  <c:v>5861.9</c:v>
                </c:pt>
                <c:pt idx="5098">
                  <c:v>5861.92</c:v>
                </c:pt>
                <c:pt idx="5099">
                  <c:v>5861.94</c:v>
                </c:pt>
                <c:pt idx="5100">
                  <c:v>5861.96</c:v>
                </c:pt>
                <c:pt idx="5101">
                  <c:v>5861.98</c:v>
                </c:pt>
                <c:pt idx="5102">
                  <c:v>5862</c:v>
                </c:pt>
                <c:pt idx="5103">
                  <c:v>5862.02</c:v>
                </c:pt>
                <c:pt idx="5104">
                  <c:v>5862.04</c:v>
                </c:pt>
                <c:pt idx="5105">
                  <c:v>5862.06</c:v>
                </c:pt>
                <c:pt idx="5106">
                  <c:v>5862.08</c:v>
                </c:pt>
                <c:pt idx="5107">
                  <c:v>5862.1</c:v>
                </c:pt>
                <c:pt idx="5108">
                  <c:v>5862.1200000000035</c:v>
                </c:pt>
                <c:pt idx="5109">
                  <c:v>5862.14</c:v>
                </c:pt>
                <c:pt idx="5110">
                  <c:v>5862.1600000000035</c:v>
                </c:pt>
                <c:pt idx="5111">
                  <c:v>5862.18</c:v>
                </c:pt>
                <c:pt idx="5112">
                  <c:v>5862.2</c:v>
                </c:pt>
                <c:pt idx="5113">
                  <c:v>5862.22</c:v>
                </c:pt>
                <c:pt idx="5114">
                  <c:v>5862.24</c:v>
                </c:pt>
                <c:pt idx="5115">
                  <c:v>5862.26</c:v>
                </c:pt>
                <c:pt idx="5116">
                  <c:v>5862.28</c:v>
                </c:pt>
                <c:pt idx="5117">
                  <c:v>5862.3</c:v>
                </c:pt>
                <c:pt idx="5118">
                  <c:v>5862.3200000000024</c:v>
                </c:pt>
                <c:pt idx="5119">
                  <c:v>5862.34</c:v>
                </c:pt>
                <c:pt idx="5120">
                  <c:v>5862.3600000000024</c:v>
                </c:pt>
                <c:pt idx="5121">
                  <c:v>5862.38</c:v>
                </c:pt>
                <c:pt idx="5122">
                  <c:v>5862.4</c:v>
                </c:pt>
                <c:pt idx="5123">
                  <c:v>5862.42</c:v>
                </c:pt>
                <c:pt idx="5124">
                  <c:v>5862.44</c:v>
                </c:pt>
                <c:pt idx="5125">
                  <c:v>5862.46</c:v>
                </c:pt>
                <c:pt idx="5126">
                  <c:v>5862.48</c:v>
                </c:pt>
                <c:pt idx="5127">
                  <c:v>5862.5</c:v>
                </c:pt>
                <c:pt idx="5128">
                  <c:v>5862.52</c:v>
                </c:pt>
                <c:pt idx="5129">
                  <c:v>5862.54</c:v>
                </c:pt>
                <c:pt idx="5130">
                  <c:v>5862.56</c:v>
                </c:pt>
                <c:pt idx="5131">
                  <c:v>5862.58</c:v>
                </c:pt>
                <c:pt idx="5132">
                  <c:v>5862.6</c:v>
                </c:pt>
                <c:pt idx="5133">
                  <c:v>5862.6200000000035</c:v>
                </c:pt>
                <c:pt idx="5134">
                  <c:v>5862.64</c:v>
                </c:pt>
                <c:pt idx="5135">
                  <c:v>5862.6600000000035</c:v>
                </c:pt>
                <c:pt idx="5136">
                  <c:v>5862.68</c:v>
                </c:pt>
                <c:pt idx="5137">
                  <c:v>5862.7</c:v>
                </c:pt>
                <c:pt idx="5138">
                  <c:v>5862.72</c:v>
                </c:pt>
                <c:pt idx="5139">
                  <c:v>5862.74</c:v>
                </c:pt>
                <c:pt idx="5140">
                  <c:v>5862.76</c:v>
                </c:pt>
                <c:pt idx="5141">
                  <c:v>5862.78</c:v>
                </c:pt>
                <c:pt idx="5142">
                  <c:v>5862.8</c:v>
                </c:pt>
                <c:pt idx="5143">
                  <c:v>5862.8200000000024</c:v>
                </c:pt>
                <c:pt idx="5144">
                  <c:v>5862.84</c:v>
                </c:pt>
                <c:pt idx="5145">
                  <c:v>5862.8600000000024</c:v>
                </c:pt>
                <c:pt idx="5146">
                  <c:v>5862.88</c:v>
                </c:pt>
                <c:pt idx="5147">
                  <c:v>5862.9</c:v>
                </c:pt>
                <c:pt idx="5148">
                  <c:v>5862.92</c:v>
                </c:pt>
                <c:pt idx="5149">
                  <c:v>5862.94</c:v>
                </c:pt>
                <c:pt idx="5150">
                  <c:v>5862.96</c:v>
                </c:pt>
                <c:pt idx="5151">
                  <c:v>5862.98</c:v>
                </c:pt>
                <c:pt idx="5152">
                  <c:v>5863</c:v>
                </c:pt>
                <c:pt idx="5153">
                  <c:v>5863.02</c:v>
                </c:pt>
                <c:pt idx="5154">
                  <c:v>5863.04</c:v>
                </c:pt>
                <c:pt idx="5155">
                  <c:v>5863.06</c:v>
                </c:pt>
                <c:pt idx="5156">
                  <c:v>5863.08</c:v>
                </c:pt>
                <c:pt idx="5157">
                  <c:v>5863.1</c:v>
                </c:pt>
                <c:pt idx="5158">
                  <c:v>5863.1200000000035</c:v>
                </c:pt>
                <c:pt idx="5159">
                  <c:v>5863.14</c:v>
                </c:pt>
                <c:pt idx="5160">
                  <c:v>5863.1600000000035</c:v>
                </c:pt>
                <c:pt idx="5161">
                  <c:v>5863.18</c:v>
                </c:pt>
                <c:pt idx="5162">
                  <c:v>5863.2</c:v>
                </c:pt>
                <c:pt idx="5163">
                  <c:v>5863.22</c:v>
                </c:pt>
                <c:pt idx="5164">
                  <c:v>5863.24</c:v>
                </c:pt>
                <c:pt idx="5165">
                  <c:v>5863.26</c:v>
                </c:pt>
                <c:pt idx="5166">
                  <c:v>5863.28</c:v>
                </c:pt>
                <c:pt idx="5167">
                  <c:v>5863.3</c:v>
                </c:pt>
                <c:pt idx="5168">
                  <c:v>5863.3200000000024</c:v>
                </c:pt>
                <c:pt idx="5169">
                  <c:v>5863.34</c:v>
                </c:pt>
                <c:pt idx="5170">
                  <c:v>5863.3600000000024</c:v>
                </c:pt>
                <c:pt idx="5171">
                  <c:v>5863.38</c:v>
                </c:pt>
                <c:pt idx="5172">
                  <c:v>5863.4</c:v>
                </c:pt>
                <c:pt idx="5173">
                  <c:v>5863.42</c:v>
                </c:pt>
                <c:pt idx="5174">
                  <c:v>5863.44</c:v>
                </c:pt>
                <c:pt idx="5175">
                  <c:v>5863.46</c:v>
                </c:pt>
                <c:pt idx="5176">
                  <c:v>5863.48</c:v>
                </c:pt>
                <c:pt idx="5177">
                  <c:v>5863.5</c:v>
                </c:pt>
                <c:pt idx="5178">
                  <c:v>5863.52</c:v>
                </c:pt>
                <c:pt idx="5179">
                  <c:v>5863.54</c:v>
                </c:pt>
                <c:pt idx="5180">
                  <c:v>5863.56</c:v>
                </c:pt>
                <c:pt idx="5181">
                  <c:v>5863.58</c:v>
                </c:pt>
                <c:pt idx="5182">
                  <c:v>5863.6</c:v>
                </c:pt>
                <c:pt idx="5183">
                  <c:v>5863.6200000000035</c:v>
                </c:pt>
                <c:pt idx="5184">
                  <c:v>5863.64</c:v>
                </c:pt>
                <c:pt idx="5185">
                  <c:v>5863.6600000000035</c:v>
                </c:pt>
                <c:pt idx="5186">
                  <c:v>5863.68</c:v>
                </c:pt>
                <c:pt idx="5187">
                  <c:v>5863.7</c:v>
                </c:pt>
                <c:pt idx="5188">
                  <c:v>5863.72</c:v>
                </c:pt>
                <c:pt idx="5189">
                  <c:v>5863.74</c:v>
                </c:pt>
                <c:pt idx="5190">
                  <c:v>5863.76</c:v>
                </c:pt>
                <c:pt idx="5191">
                  <c:v>5863.78</c:v>
                </c:pt>
                <c:pt idx="5192">
                  <c:v>5863.8</c:v>
                </c:pt>
                <c:pt idx="5193">
                  <c:v>5863.8200000000024</c:v>
                </c:pt>
                <c:pt idx="5194">
                  <c:v>5863.84</c:v>
                </c:pt>
                <c:pt idx="5195">
                  <c:v>5863.8600000000024</c:v>
                </c:pt>
                <c:pt idx="5196">
                  <c:v>5863.88</c:v>
                </c:pt>
                <c:pt idx="5197">
                  <c:v>5863.9</c:v>
                </c:pt>
                <c:pt idx="5198">
                  <c:v>5863.92</c:v>
                </c:pt>
                <c:pt idx="5199">
                  <c:v>5863.94</c:v>
                </c:pt>
                <c:pt idx="5200">
                  <c:v>5863.96</c:v>
                </c:pt>
                <c:pt idx="5201">
                  <c:v>5863.98</c:v>
                </c:pt>
                <c:pt idx="5202">
                  <c:v>5864</c:v>
                </c:pt>
                <c:pt idx="5203">
                  <c:v>5864.02</c:v>
                </c:pt>
                <c:pt idx="5204">
                  <c:v>5864.04</c:v>
                </c:pt>
                <c:pt idx="5205">
                  <c:v>5864.06</c:v>
                </c:pt>
                <c:pt idx="5206">
                  <c:v>5864.08</c:v>
                </c:pt>
                <c:pt idx="5207">
                  <c:v>5864.1</c:v>
                </c:pt>
                <c:pt idx="5208">
                  <c:v>5864.1200000000035</c:v>
                </c:pt>
                <c:pt idx="5209">
                  <c:v>5864.14</c:v>
                </c:pt>
                <c:pt idx="5210">
                  <c:v>5864.1600000000035</c:v>
                </c:pt>
                <c:pt idx="5211">
                  <c:v>5864.18</c:v>
                </c:pt>
                <c:pt idx="5212">
                  <c:v>5864.2</c:v>
                </c:pt>
                <c:pt idx="5213">
                  <c:v>5864.22</c:v>
                </c:pt>
                <c:pt idx="5214">
                  <c:v>5864.24</c:v>
                </c:pt>
                <c:pt idx="5215">
                  <c:v>5864.26</c:v>
                </c:pt>
                <c:pt idx="5216">
                  <c:v>5864.28</c:v>
                </c:pt>
                <c:pt idx="5217">
                  <c:v>5864.3</c:v>
                </c:pt>
                <c:pt idx="5218">
                  <c:v>5864.3200000000024</c:v>
                </c:pt>
                <c:pt idx="5219">
                  <c:v>5864.34</c:v>
                </c:pt>
                <c:pt idx="5220">
                  <c:v>5864.3600000000024</c:v>
                </c:pt>
                <c:pt idx="5221">
                  <c:v>5864.38</c:v>
                </c:pt>
                <c:pt idx="5222">
                  <c:v>5864.4</c:v>
                </c:pt>
                <c:pt idx="5223">
                  <c:v>5864.42</c:v>
                </c:pt>
                <c:pt idx="5224">
                  <c:v>5864.44</c:v>
                </c:pt>
                <c:pt idx="5225">
                  <c:v>5864.46</c:v>
                </c:pt>
                <c:pt idx="5226">
                  <c:v>5864.48</c:v>
                </c:pt>
                <c:pt idx="5227">
                  <c:v>5864.5</c:v>
                </c:pt>
                <c:pt idx="5228">
                  <c:v>5864.52</c:v>
                </c:pt>
                <c:pt idx="5229">
                  <c:v>5864.54</c:v>
                </c:pt>
                <c:pt idx="5230">
                  <c:v>5864.56</c:v>
                </c:pt>
                <c:pt idx="5231">
                  <c:v>5864.58</c:v>
                </c:pt>
                <c:pt idx="5232">
                  <c:v>5864.6</c:v>
                </c:pt>
                <c:pt idx="5233">
                  <c:v>5864.6200000000035</c:v>
                </c:pt>
                <c:pt idx="5234">
                  <c:v>5864.64</c:v>
                </c:pt>
                <c:pt idx="5235">
                  <c:v>5864.6600000000035</c:v>
                </c:pt>
                <c:pt idx="5236">
                  <c:v>5864.68</c:v>
                </c:pt>
                <c:pt idx="5237">
                  <c:v>5864.7</c:v>
                </c:pt>
                <c:pt idx="5238">
                  <c:v>5864.72</c:v>
                </c:pt>
                <c:pt idx="5239">
                  <c:v>5864.74</c:v>
                </c:pt>
                <c:pt idx="5240">
                  <c:v>5864.76</c:v>
                </c:pt>
                <c:pt idx="5241">
                  <c:v>5864.78</c:v>
                </c:pt>
                <c:pt idx="5242">
                  <c:v>5864.8</c:v>
                </c:pt>
                <c:pt idx="5243">
                  <c:v>5864.8200000000024</c:v>
                </c:pt>
                <c:pt idx="5244">
                  <c:v>5864.84</c:v>
                </c:pt>
                <c:pt idx="5245">
                  <c:v>5864.8600000000024</c:v>
                </c:pt>
                <c:pt idx="5246">
                  <c:v>5864.88</c:v>
                </c:pt>
                <c:pt idx="5247">
                  <c:v>5864.9</c:v>
                </c:pt>
                <c:pt idx="5248">
                  <c:v>5864.92</c:v>
                </c:pt>
                <c:pt idx="5249">
                  <c:v>5864.94</c:v>
                </c:pt>
                <c:pt idx="5250">
                  <c:v>5864.96</c:v>
                </c:pt>
                <c:pt idx="5251">
                  <c:v>5864.98</c:v>
                </c:pt>
                <c:pt idx="5252">
                  <c:v>5865</c:v>
                </c:pt>
                <c:pt idx="5253">
                  <c:v>5865.02</c:v>
                </c:pt>
                <c:pt idx="5254">
                  <c:v>5865.04</c:v>
                </c:pt>
                <c:pt idx="5255">
                  <c:v>5865.06</c:v>
                </c:pt>
                <c:pt idx="5256">
                  <c:v>5865.08</c:v>
                </c:pt>
                <c:pt idx="5257">
                  <c:v>5865.1</c:v>
                </c:pt>
                <c:pt idx="5258">
                  <c:v>5865.1200000000035</c:v>
                </c:pt>
                <c:pt idx="5259">
                  <c:v>5865.14</c:v>
                </c:pt>
                <c:pt idx="5260">
                  <c:v>5865.1600000000035</c:v>
                </c:pt>
                <c:pt idx="5261">
                  <c:v>5865.18</c:v>
                </c:pt>
                <c:pt idx="5262">
                  <c:v>5865.2</c:v>
                </c:pt>
                <c:pt idx="5263">
                  <c:v>5865.22</c:v>
                </c:pt>
                <c:pt idx="5264">
                  <c:v>5865.24</c:v>
                </c:pt>
                <c:pt idx="5265">
                  <c:v>5865.26</c:v>
                </c:pt>
                <c:pt idx="5266">
                  <c:v>5865.28</c:v>
                </c:pt>
                <c:pt idx="5267">
                  <c:v>5865.3</c:v>
                </c:pt>
                <c:pt idx="5268">
                  <c:v>5865.3200000000024</c:v>
                </c:pt>
                <c:pt idx="5269">
                  <c:v>5865.34</c:v>
                </c:pt>
                <c:pt idx="5270">
                  <c:v>5865.3600000000024</c:v>
                </c:pt>
                <c:pt idx="5271">
                  <c:v>5865.38</c:v>
                </c:pt>
                <c:pt idx="5272">
                  <c:v>5865.4</c:v>
                </c:pt>
                <c:pt idx="5273">
                  <c:v>5865.42</c:v>
                </c:pt>
                <c:pt idx="5274">
                  <c:v>5865.44</c:v>
                </c:pt>
                <c:pt idx="5275">
                  <c:v>5865.46</c:v>
                </c:pt>
                <c:pt idx="5276">
                  <c:v>5865.48</c:v>
                </c:pt>
                <c:pt idx="5277">
                  <c:v>5865.5</c:v>
                </c:pt>
                <c:pt idx="5278">
                  <c:v>5865.52</c:v>
                </c:pt>
                <c:pt idx="5279">
                  <c:v>5865.54</c:v>
                </c:pt>
                <c:pt idx="5280">
                  <c:v>5865.56</c:v>
                </c:pt>
                <c:pt idx="5281">
                  <c:v>5865.58</c:v>
                </c:pt>
                <c:pt idx="5282">
                  <c:v>5865.6</c:v>
                </c:pt>
                <c:pt idx="5283">
                  <c:v>5865.6200000000035</c:v>
                </c:pt>
                <c:pt idx="5284">
                  <c:v>5865.64</c:v>
                </c:pt>
                <c:pt idx="5285">
                  <c:v>5865.6600000000035</c:v>
                </c:pt>
                <c:pt idx="5286">
                  <c:v>5865.68</c:v>
                </c:pt>
                <c:pt idx="5287">
                  <c:v>5865.7</c:v>
                </c:pt>
                <c:pt idx="5288">
                  <c:v>5865.72</c:v>
                </c:pt>
                <c:pt idx="5289">
                  <c:v>5865.74</c:v>
                </c:pt>
                <c:pt idx="5290">
                  <c:v>5865.76</c:v>
                </c:pt>
                <c:pt idx="5291">
                  <c:v>5865.78</c:v>
                </c:pt>
                <c:pt idx="5292">
                  <c:v>5865.8</c:v>
                </c:pt>
                <c:pt idx="5293">
                  <c:v>5865.8200000000024</c:v>
                </c:pt>
                <c:pt idx="5294">
                  <c:v>5865.84</c:v>
                </c:pt>
                <c:pt idx="5295">
                  <c:v>5865.8600000000024</c:v>
                </c:pt>
                <c:pt idx="5296">
                  <c:v>5865.88</c:v>
                </c:pt>
                <c:pt idx="5297">
                  <c:v>5865.9</c:v>
                </c:pt>
                <c:pt idx="5298">
                  <c:v>5865.92</c:v>
                </c:pt>
                <c:pt idx="5299">
                  <c:v>5865.94</c:v>
                </c:pt>
                <c:pt idx="5300">
                  <c:v>5865.96</c:v>
                </c:pt>
                <c:pt idx="5301">
                  <c:v>5865.98</c:v>
                </c:pt>
                <c:pt idx="5302">
                  <c:v>5866</c:v>
                </c:pt>
                <c:pt idx="5303">
                  <c:v>5866.02</c:v>
                </c:pt>
                <c:pt idx="5304">
                  <c:v>5866.04</c:v>
                </c:pt>
                <c:pt idx="5305">
                  <c:v>5866.06</c:v>
                </c:pt>
                <c:pt idx="5306">
                  <c:v>5866.08</c:v>
                </c:pt>
                <c:pt idx="5307">
                  <c:v>5866.1</c:v>
                </c:pt>
                <c:pt idx="5308">
                  <c:v>5866.1200000000035</c:v>
                </c:pt>
                <c:pt idx="5309">
                  <c:v>5866.14</c:v>
                </c:pt>
                <c:pt idx="5310">
                  <c:v>5866.1600000000035</c:v>
                </c:pt>
                <c:pt idx="5311">
                  <c:v>5866.18</c:v>
                </c:pt>
                <c:pt idx="5312">
                  <c:v>5866.2</c:v>
                </c:pt>
                <c:pt idx="5313">
                  <c:v>5866.22</c:v>
                </c:pt>
                <c:pt idx="5314">
                  <c:v>5866.24</c:v>
                </c:pt>
                <c:pt idx="5315">
                  <c:v>5866.26</c:v>
                </c:pt>
                <c:pt idx="5316">
                  <c:v>5866.28</c:v>
                </c:pt>
                <c:pt idx="5317">
                  <c:v>5866.3</c:v>
                </c:pt>
                <c:pt idx="5318">
                  <c:v>5866.3200000000024</c:v>
                </c:pt>
                <c:pt idx="5319">
                  <c:v>5866.34</c:v>
                </c:pt>
                <c:pt idx="5320">
                  <c:v>5866.3600000000024</c:v>
                </c:pt>
                <c:pt idx="5321">
                  <c:v>5866.38</c:v>
                </c:pt>
                <c:pt idx="5322">
                  <c:v>5866.4</c:v>
                </c:pt>
                <c:pt idx="5323">
                  <c:v>5866.42</c:v>
                </c:pt>
                <c:pt idx="5324">
                  <c:v>5866.44</c:v>
                </c:pt>
                <c:pt idx="5325">
                  <c:v>5866.46</c:v>
                </c:pt>
                <c:pt idx="5326">
                  <c:v>5866.48</c:v>
                </c:pt>
                <c:pt idx="5327">
                  <c:v>5866.5</c:v>
                </c:pt>
                <c:pt idx="5328">
                  <c:v>5866.52</c:v>
                </c:pt>
                <c:pt idx="5329">
                  <c:v>5866.54</c:v>
                </c:pt>
                <c:pt idx="5330">
                  <c:v>5866.56</c:v>
                </c:pt>
                <c:pt idx="5331">
                  <c:v>5866.58</c:v>
                </c:pt>
                <c:pt idx="5332">
                  <c:v>5866.6</c:v>
                </c:pt>
                <c:pt idx="5333">
                  <c:v>5866.6200000000035</c:v>
                </c:pt>
                <c:pt idx="5334">
                  <c:v>5866.64</c:v>
                </c:pt>
                <c:pt idx="5335">
                  <c:v>5866.6600000000035</c:v>
                </c:pt>
                <c:pt idx="5336">
                  <c:v>5866.68</c:v>
                </c:pt>
                <c:pt idx="5337">
                  <c:v>5866.7</c:v>
                </c:pt>
                <c:pt idx="5338">
                  <c:v>5866.72</c:v>
                </c:pt>
                <c:pt idx="5339">
                  <c:v>5866.74</c:v>
                </c:pt>
                <c:pt idx="5340">
                  <c:v>5866.76</c:v>
                </c:pt>
                <c:pt idx="5341">
                  <c:v>5866.78</c:v>
                </c:pt>
                <c:pt idx="5342">
                  <c:v>5866.8</c:v>
                </c:pt>
                <c:pt idx="5343">
                  <c:v>5866.8200000000024</c:v>
                </c:pt>
                <c:pt idx="5344">
                  <c:v>5866.84</c:v>
                </c:pt>
                <c:pt idx="5345">
                  <c:v>5866.8600000000024</c:v>
                </c:pt>
                <c:pt idx="5346">
                  <c:v>5866.88</c:v>
                </c:pt>
                <c:pt idx="5347">
                  <c:v>5866.9</c:v>
                </c:pt>
                <c:pt idx="5348">
                  <c:v>5866.92</c:v>
                </c:pt>
                <c:pt idx="5349">
                  <c:v>5866.94</c:v>
                </c:pt>
                <c:pt idx="5350">
                  <c:v>5866.96</c:v>
                </c:pt>
                <c:pt idx="5351">
                  <c:v>5866.98</c:v>
                </c:pt>
                <c:pt idx="5352">
                  <c:v>5867</c:v>
                </c:pt>
                <c:pt idx="5353">
                  <c:v>5867.02</c:v>
                </c:pt>
                <c:pt idx="5354">
                  <c:v>5867.04</c:v>
                </c:pt>
                <c:pt idx="5355">
                  <c:v>5867.06</c:v>
                </c:pt>
                <c:pt idx="5356">
                  <c:v>5867.08</c:v>
                </c:pt>
                <c:pt idx="5357">
                  <c:v>5867.1</c:v>
                </c:pt>
                <c:pt idx="5358">
                  <c:v>5867.1200000000035</c:v>
                </c:pt>
                <c:pt idx="5359">
                  <c:v>5867.14</c:v>
                </c:pt>
                <c:pt idx="5360">
                  <c:v>5867.1600000000035</c:v>
                </c:pt>
                <c:pt idx="5361">
                  <c:v>5867.18</c:v>
                </c:pt>
                <c:pt idx="5362">
                  <c:v>5867.2</c:v>
                </c:pt>
                <c:pt idx="5363">
                  <c:v>5867.22</c:v>
                </c:pt>
                <c:pt idx="5364">
                  <c:v>5867.24</c:v>
                </c:pt>
                <c:pt idx="5365">
                  <c:v>5867.26</c:v>
                </c:pt>
                <c:pt idx="5366">
                  <c:v>5867.28</c:v>
                </c:pt>
                <c:pt idx="5367">
                  <c:v>5867.3</c:v>
                </c:pt>
                <c:pt idx="5368">
                  <c:v>5867.3200000000024</c:v>
                </c:pt>
                <c:pt idx="5369">
                  <c:v>5867.34</c:v>
                </c:pt>
                <c:pt idx="5370">
                  <c:v>5867.3600000000024</c:v>
                </c:pt>
                <c:pt idx="5371">
                  <c:v>5867.38</c:v>
                </c:pt>
                <c:pt idx="5372">
                  <c:v>5867.4</c:v>
                </c:pt>
                <c:pt idx="5373">
                  <c:v>5867.42</c:v>
                </c:pt>
                <c:pt idx="5374">
                  <c:v>5867.44</c:v>
                </c:pt>
                <c:pt idx="5375">
                  <c:v>5867.46</c:v>
                </c:pt>
                <c:pt idx="5376">
                  <c:v>5867.48</c:v>
                </c:pt>
                <c:pt idx="5377">
                  <c:v>5867.5</c:v>
                </c:pt>
                <c:pt idx="5378">
                  <c:v>5867.52</c:v>
                </c:pt>
                <c:pt idx="5379">
                  <c:v>5867.54</c:v>
                </c:pt>
                <c:pt idx="5380">
                  <c:v>5867.56</c:v>
                </c:pt>
                <c:pt idx="5381">
                  <c:v>5867.58</c:v>
                </c:pt>
                <c:pt idx="5382">
                  <c:v>5867.6</c:v>
                </c:pt>
                <c:pt idx="5383">
                  <c:v>5867.6200000000035</c:v>
                </c:pt>
                <c:pt idx="5384">
                  <c:v>5867.64</c:v>
                </c:pt>
                <c:pt idx="5385">
                  <c:v>5867.6600000000035</c:v>
                </c:pt>
                <c:pt idx="5386">
                  <c:v>5867.68</c:v>
                </c:pt>
                <c:pt idx="5387">
                  <c:v>5867.7</c:v>
                </c:pt>
                <c:pt idx="5388">
                  <c:v>5867.72</c:v>
                </c:pt>
                <c:pt idx="5389">
                  <c:v>5867.74</c:v>
                </c:pt>
                <c:pt idx="5390">
                  <c:v>5867.76</c:v>
                </c:pt>
                <c:pt idx="5391">
                  <c:v>5867.78</c:v>
                </c:pt>
                <c:pt idx="5392">
                  <c:v>5867.8</c:v>
                </c:pt>
                <c:pt idx="5393">
                  <c:v>5867.8200000000024</c:v>
                </c:pt>
                <c:pt idx="5394">
                  <c:v>5867.84</c:v>
                </c:pt>
                <c:pt idx="5395">
                  <c:v>5867.8600000000024</c:v>
                </c:pt>
                <c:pt idx="5396">
                  <c:v>5867.88</c:v>
                </c:pt>
                <c:pt idx="5397">
                  <c:v>5867.9</c:v>
                </c:pt>
                <c:pt idx="5398">
                  <c:v>5867.92</c:v>
                </c:pt>
                <c:pt idx="5399">
                  <c:v>5867.94</c:v>
                </c:pt>
                <c:pt idx="5400">
                  <c:v>5867.96</c:v>
                </c:pt>
                <c:pt idx="5401">
                  <c:v>5867.98</c:v>
                </c:pt>
                <c:pt idx="5402">
                  <c:v>5868</c:v>
                </c:pt>
                <c:pt idx="5403">
                  <c:v>5868.02</c:v>
                </c:pt>
                <c:pt idx="5404">
                  <c:v>5868.04</c:v>
                </c:pt>
                <c:pt idx="5405">
                  <c:v>5868.06</c:v>
                </c:pt>
                <c:pt idx="5406">
                  <c:v>5868.08</c:v>
                </c:pt>
                <c:pt idx="5407">
                  <c:v>5868.1</c:v>
                </c:pt>
                <c:pt idx="5408">
                  <c:v>5868.1200000000035</c:v>
                </c:pt>
                <c:pt idx="5409">
                  <c:v>5868.14</c:v>
                </c:pt>
                <c:pt idx="5410">
                  <c:v>5868.1600000000035</c:v>
                </c:pt>
                <c:pt idx="5411">
                  <c:v>5868.18</c:v>
                </c:pt>
                <c:pt idx="5412">
                  <c:v>5868.2</c:v>
                </c:pt>
                <c:pt idx="5413">
                  <c:v>5868.22</c:v>
                </c:pt>
                <c:pt idx="5414">
                  <c:v>5868.24</c:v>
                </c:pt>
                <c:pt idx="5415">
                  <c:v>5868.26</c:v>
                </c:pt>
                <c:pt idx="5416">
                  <c:v>5868.28</c:v>
                </c:pt>
                <c:pt idx="5417">
                  <c:v>5868.3</c:v>
                </c:pt>
                <c:pt idx="5418">
                  <c:v>5868.3200000000024</c:v>
                </c:pt>
                <c:pt idx="5419">
                  <c:v>5868.34</c:v>
                </c:pt>
                <c:pt idx="5420">
                  <c:v>5868.3600000000024</c:v>
                </c:pt>
                <c:pt idx="5421">
                  <c:v>5868.38</c:v>
                </c:pt>
                <c:pt idx="5422">
                  <c:v>5868.4</c:v>
                </c:pt>
                <c:pt idx="5423">
                  <c:v>5868.42</c:v>
                </c:pt>
                <c:pt idx="5424">
                  <c:v>5868.44</c:v>
                </c:pt>
                <c:pt idx="5425">
                  <c:v>5868.46</c:v>
                </c:pt>
                <c:pt idx="5426">
                  <c:v>5868.48</c:v>
                </c:pt>
                <c:pt idx="5427">
                  <c:v>5868.5</c:v>
                </c:pt>
                <c:pt idx="5428">
                  <c:v>5868.52</c:v>
                </c:pt>
                <c:pt idx="5429">
                  <c:v>5868.54</c:v>
                </c:pt>
                <c:pt idx="5430">
                  <c:v>5868.56</c:v>
                </c:pt>
                <c:pt idx="5431">
                  <c:v>5868.58</c:v>
                </c:pt>
                <c:pt idx="5432">
                  <c:v>5868.6</c:v>
                </c:pt>
                <c:pt idx="5433">
                  <c:v>5868.6200000000035</c:v>
                </c:pt>
                <c:pt idx="5434">
                  <c:v>5868.64</c:v>
                </c:pt>
                <c:pt idx="5435">
                  <c:v>5868.6600000000035</c:v>
                </c:pt>
                <c:pt idx="5436">
                  <c:v>5868.68</c:v>
                </c:pt>
                <c:pt idx="5437">
                  <c:v>5868.7</c:v>
                </c:pt>
                <c:pt idx="5438">
                  <c:v>5868.72</c:v>
                </c:pt>
                <c:pt idx="5439">
                  <c:v>5868.74</c:v>
                </c:pt>
                <c:pt idx="5440">
                  <c:v>5868.76</c:v>
                </c:pt>
                <c:pt idx="5441">
                  <c:v>5868.78</c:v>
                </c:pt>
                <c:pt idx="5442">
                  <c:v>5868.8</c:v>
                </c:pt>
                <c:pt idx="5443">
                  <c:v>5868.8200000000024</c:v>
                </c:pt>
                <c:pt idx="5444">
                  <c:v>5868.84</c:v>
                </c:pt>
                <c:pt idx="5445">
                  <c:v>5868.8600000000024</c:v>
                </c:pt>
                <c:pt idx="5446">
                  <c:v>5868.88</c:v>
                </c:pt>
                <c:pt idx="5447">
                  <c:v>5868.9</c:v>
                </c:pt>
                <c:pt idx="5448">
                  <c:v>5868.92</c:v>
                </c:pt>
                <c:pt idx="5449">
                  <c:v>5868.94</c:v>
                </c:pt>
                <c:pt idx="5450">
                  <c:v>5868.96</c:v>
                </c:pt>
                <c:pt idx="5451">
                  <c:v>5868.98</c:v>
                </c:pt>
                <c:pt idx="5452">
                  <c:v>5869</c:v>
                </c:pt>
                <c:pt idx="5453">
                  <c:v>5869.02</c:v>
                </c:pt>
                <c:pt idx="5454">
                  <c:v>5869.04</c:v>
                </c:pt>
                <c:pt idx="5455">
                  <c:v>5869.06</c:v>
                </c:pt>
                <c:pt idx="5456">
                  <c:v>5869.08</c:v>
                </c:pt>
                <c:pt idx="5457">
                  <c:v>5869.1</c:v>
                </c:pt>
                <c:pt idx="5458">
                  <c:v>5869.1200000000035</c:v>
                </c:pt>
                <c:pt idx="5459">
                  <c:v>5869.14</c:v>
                </c:pt>
                <c:pt idx="5460">
                  <c:v>5869.1600000000035</c:v>
                </c:pt>
                <c:pt idx="5461">
                  <c:v>5869.18</c:v>
                </c:pt>
                <c:pt idx="5462">
                  <c:v>5869.2</c:v>
                </c:pt>
                <c:pt idx="5463">
                  <c:v>5869.22</c:v>
                </c:pt>
                <c:pt idx="5464">
                  <c:v>5869.24</c:v>
                </c:pt>
                <c:pt idx="5465">
                  <c:v>5869.26</c:v>
                </c:pt>
                <c:pt idx="5466">
                  <c:v>5869.28</c:v>
                </c:pt>
                <c:pt idx="5467">
                  <c:v>5869.3</c:v>
                </c:pt>
                <c:pt idx="5468">
                  <c:v>5869.3200000000024</c:v>
                </c:pt>
                <c:pt idx="5469">
                  <c:v>5869.34</c:v>
                </c:pt>
                <c:pt idx="5470">
                  <c:v>5869.3600000000024</c:v>
                </c:pt>
                <c:pt idx="5471">
                  <c:v>5869.38</c:v>
                </c:pt>
                <c:pt idx="5472">
                  <c:v>5869.4</c:v>
                </c:pt>
                <c:pt idx="5473">
                  <c:v>5869.42</c:v>
                </c:pt>
                <c:pt idx="5474">
                  <c:v>5869.44</c:v>
                </c:pt>
                <c:pt idx="5475">
                  <c:v>5869.46</c:v>
                </c:pt>
                <c:pt idx="5476">
                  <c:v>5869.48</c:v>
                </c:pt>
                <c:pt idx="5477">
                  <c:v>5869.5</c:v>
                </c:pt>
                <c:pt idx="5478">
                  <c:v>5869.52</c:v>
                </c:pt>
                <c:pt idx="5479">
                  <c:v>5869.54</c:v>
                </c:pt>
                <c:pt idx="5480">
                  <c:v>5869.56</c:v>
                </c:pt>
                <c:pt idx="5481">
                  <c:v>5869.58</c:v>
                </c:pt>
                <c:pt idx="5482">
                  <c:v>5869.6</c:v>
                </c:pt>
                <c:pt idx="5483">
                  <c:v>5869.6200000000035</c:v>
                </c:pt>
                <c:pt idx="5484">
                  <c:v>5869.64</c:v>
                </c:pt>
                <c:pt idx="5485">
                  <c:v>5869.6600000000035</c:v>
                </c:pt>
                <c:pt idx="5486">
                  <c:v>5869.68</c:v>
                </c:pt>
                <c:pt idx="5487">
                  <c:v>5869.7</c:v>
                </c:pt>
                <c:pt idx="5488">
                  <c:v>5869.72</c:v>
                </c:pt>
                <c:pt idx="5489">
                  <c:v>5869.74</c:v>
                </c:pt>
                <c:pt idx="5490">
                  <c:v>5869.76</c:v>
                </c:pt>
                <c:pt idx="5491">
                  <c:v>5869.78</c:v>
                </c:pt>
                <c:pt idx="5492">
                  <c:v>5869.8</c:v>
                </c:pt>
                <c:pt idx="5493">
                  <c:v>5869.8200000000024</c:v>
                </c:pt>
                <c:pt idx="5494">
                  <c:v>5869.84</c:v>
                </c:pt>
                <c:pt idx="5495">
                  <c:v>5869.8600000000024</c:v>
                </c:pt>
                <c:pt idx="5496">
                  <c:v>5869.88</c:v>
                </c:pt>
                <c:pt idx="5497">
                  <c:v>5869.9</c:v>
                </c:pt>
                <c:pt idx="5498">
                  <c:v>5869.92</c:v>
                </c:pt>
                <c:pt idx="5499">
                  <c:v>5869.94</c:v>
                </c:pt>
                <c:pt idx="5500">
                  <c:v>5869.96</c:v>
                </c:pt>
                <c:pt idx="5501">
                  <c:v>5869.98</c:v>
                </c:pt>
                <c:pt idx="5502">
                  <c:v>5870</c:v>
                </c:pt>
                <c:pt idx="5503">
                  <c:v>5870.02</c:v>
                </c:pt>
                <c:pt idx="5504">
                  <c:v>5870.04</c:v>
                </c:pt>
                <c:pt idx="5505">
                  <c:v>5870.06</c:v>
                </c:pt>
                <c:pt idx="5506">
                  <c:v>5870.08</c:v>
                </c:pt>
                <c:pt idx="5507">
                  <c:v>5870.1</c:v>
                </c:pt>
                <c:pt idx="5508">
                  <c:v>5870.1200000000035</c:v>
                </c:pt>
                <c:pt idx="5509">
                  <c:v>5870.14</c:v>
                </c:pt>
                <c:pt idx="5510">
                  <c:v>5870.1600000000035</c:v>
                </c:pt>
                <c:pt idx="5511">
                  <c:v>5870.18</c:v>
                </c:pt>
                <c:pt idx="5512">
                  <c:v>5870.2</c:v>
                </c:pt>
                <c:pt idx="5513">
                  <c:v>5870.22</c:v>
                </c:pt>
                <c:pt idx="5514">
                  <c:v>5870.24</c:v>
                </c:pt>
                <c:pt idx="5515">
                  <c:v>5870.26</c:v>
                </c:pt>
                <c:pt idx="5516">
                  <c:v>5870.28</c:v>
                </c:pt>
                <c:pt idx="5517">
                  <c:v>5870.3</c:v>
                </c:pt>
                <c:pt idx="5518">
                  <c:v>5870.3200000000024</c:v>
                </c:pt>
                <c:pt idx="5519">
                  <c:v>5870.34</c:v>
                </c:pt>
                <c:pt idx="5520">
                  <c:v>5870.3600000000024</c:v>
                </c:pt>
                <c:pt idx="5521">
                  <c:v>5870.38</c:v>
                </c:pt>
                <c:pt idx="5522">
                  <c:v>5870.4</c:v>
                </c:pt>
                <c:pt idx="5523">
                  <c:v>5870.42</c:v>
                </c:pt>
                <c:pt idx="5524">
                  <c:v>5870.44</c:v>
                </c:pt>
                <c:pt idx="5525">
                  <c:v>5870.46</c:v>
                </c:pt>
                <c:pt idx="5526">
                  <c:v>5870.48</c:v>
                </c:pt>
                <c:pt idx="5527">
                  <c:v>5870.5</c:v>
                </c:pt>
                <c:pt idx="5528">
                  <c:v>5870.52</c:v>
                </c:pt>
                <c:pt idx="5529">
                  <c:v>5870.54</c:v>
                </c:pt>
                <c:pt idx="5530">
                  <c:v>5870.56</c:v>
                </c:pt>
                <c:pt idx="5531">
                  <c:v>5870.58</c:v>
                </c:pt>
                <c:pt idx="5532">
                  <c:v>5870.6</c:v>
                </c:pt>
                <c:pt idx="5533">
                  <c:v>5870.6200000000035</c:v>
                </c:pt>
                <c:pt idx="5534">
                  <c:v>5870.64</c:v>
                </c:pt>
                <c:pt idx="5535">
                  <c:v>5870.6600000000035</c:v>
                </c:pt>
                <c:pt idx="5536">
                  <c:v>5870.68</c:v>
                </c:pt>
                <c:pt idx="5537">
                  <c:v>5870.7</c:v>
                </c:pt>
                <c:pt idx="5538">
                  <c:v>5870.72</c:v>
                </c:pt>
                <c:pt idx="5539">
                  <c:v>5870.74</c:v>
                </c:pt>
                <c:pt idx="5540">
                  <c:v>5870.76</c:v>
                </c:pt>
                <c:pt idx="5541">
                  <c:v>5870.78</c:v>
                </c:pt>
                <c:pt idx="5542">
                  <c:v>5870.8</c:v>
                </c:pt>
                <c:pt idx="5543">
                  <c:v>5870.8200000000024</c:v>
                </c:pt>
                <c:pt idx="5544">
                  <c:v>5870.84</c:v>
                </c:pt>
                <c:pt idx="5545">
                  <c:v>5870.8600000000024</c:v>
                </c:pt>
                <c:pt idx="5546">
                  <c:v>5870.88</c:v>
                </c:pt>
                <c:pt idx="5547">
                  <c:v>5870.9</c:v>
                </c:pt>
                <c:pt idx="5548">
                  <c:v>5870.92</c:v>
                </c:pt>
                <c:pt idx="5549">
                  <c:v>5870.94</c:v>
                </c:pt>
                <c:pt idx="5550">
                  <c:v>5870.96</c:v>
                </c:pt>
                <c:pt idx="5551">
                  <c:v>5870.98</c:v>
                </c:pt>
                <c:pt idx="5552">
                  <c:v>5871</c:v>
                </c:pt>
                <c:pt idx="5553">
                  <c:v>5871.02</c:v>
                </c:pt>
                <c:pt idx="5554">
                  <c:v>5871.04</c:v>
                </c:pt>
                <c:pt idx="5555">
                  <c:v>5871.06</c:v>
                </c:pt>
                <c:pt idx="5556">
                  <c:v>5871.08</c:v>
                </c:pt>
                <c:pt idx="5557">
                  <c:v>5871.1</c:v>
                </c:pt>
                <c:pt idx="5558">
                  <c:v>5871.1200000000035</c:v>
                </c:pt>
                <c:pt idx="5559">
                  <c:v>5871.14</c:v>
                </c:pt>
                <c:pt idx="5560">
                  <c:v>5871.1600000000035</c:v>
                </c:pt>
                <c:pt idx="5561">
                  <c:v>5871.18</c:v>
                </c:pt>
                <c:pt idx="5562">
                  <c:v>5871.2</c:v>
                </c:pt>
                <c:pt idx="5563">
                  <c:v>5871.22</c:v>
                </c:pt>
                <c:pt idx="5564">
                  <c:v>5871.24</c:v>
                </c:pt>
                <c:pt idx="5565">
                  <c:v>5871.26</c:v>
                </c:pt>
                <c:pt idx="5566">
                  <c:v>5871.28</c:v>
                </c:pt>
                <c:pt idx="5567">
                  <c:v>5871.3</c:v>
                </c:pt>
                <c:pt idx="5568">
                  <c:v>5871.3200000000024</c:v>
                </c:pt>
                <c:pt idx="5569">
                  <c:v>5871.34</c:v>
                </c:pt>
                <c:pt idx="5570">
                  <c:v>5871.3600000000024</c:v>
                </c:pt>
                <c:pt idx="5571">
                  <c:v>5871.38</c:v>
                </c:pt>
                <c:pt idx="5572">
                  <c:v>5871.4</c:v>
                </c:pt>
                <c:pt idx="5573">
                  <c:v>5871.42</c:v>
                </c:pt>
                <c:pt idx="5574">
                  <c:v>5871.44</c:v>
                </c:pt>
                <c:pt idx="5575">
                  <c:v>5871.46</c:v>
                </c:pt>
                <c:pt idx="5576">
                  <c:v>5871.48</c:v>
                </c:pt>
                <c:pt idx="5577">
                  <c:v>5871.5</c:v>
                </c:pt>
                <c:pt idx="5578">
                  <c:v>5871.52</c:v>
                </c:pt>
                <c:pt idx="5579">
                  <c:v>5871.54</c:v>
                </c:pt>
                <c:pt idx="5580">
                  <c:v>5871.56</c:v>
                </c:pt>
                <c:pt idx="5581">
                  <c:v>5871.58</c:v>
                </c:pt>
                <c:pt idx="5582">
                  <c:v>5871.6</c:v>
                </c:pt>
                <c:pt idx="5583">
                  <c:v>5871.6200000000035</c:v>
                </c:pt>
                <c:pt idx="5584">
                  <c:v>5871.64</c:v>
                </c:pt>
                <c:pt idx="5585">
                  <c:v>5871.6600000000035</c:v>
                </c:pt>
                <c:pt idx="5586">
                  <c:v>5871.68</c:v>
                </c:pt>
                <c:pt idx="5587">
                  <c:v>5871.7</c:v>
                </c:pt>
                <c:pt idx="5588">
                  <c:v>5871.72</c:v>
                </c:pt>
                <c:pt idx="5589">
                  <c:v>5871.74</c:v>
                </c:pt>
                <c:pt idx="5590">
                  <c:v>5871.76</c:v>
                </c:pt>
                <c:pt idx="5591">
                  <c:v>5871.78</c:v>
                </c:pt>
                <c:pt idx="5592">
                  <c:v>5871.8</c:v>
                </c:pt>
                <c:pt idx="5593">
                  <c:v>5871.8200000000024</c:v>
                </c:pt>
                <c:pt idx="5594">
                  <c:v>5871.84</c:v>
                </c:pt>
                <c:pt idx="5595">
                  <c:v>5871.8600000000024</c:v>
                </c:pt>
                <c:pt idx="5596">
                  <c:v>5871.88</c:v>
                </c:pt>
                <c:pt idx="5597">
                  <c:v>5871.9</c:v>
                </c:pt>
                <c:pt idx="5598">
                  <c:v>5871.92</c:v>
                </c:pt>
                <c:pt idx="5599">
                  <c:v>5871.94</c:v>
                </c:pt>
                <c:pt idx="5600">
                  <c:v>5871.96</c:v>
                </c:pt>
                <c:pt idx="5601">
                  <c:v>5871.98</c:v>
                </c:pt>
                <c:pt idx="5602">
                  <c:v>5872</c:v>
                </c:pt>
                <c:pt idx="5603">
                  <c:v>5872.02</c:v>
                </c:pt>
                <c:pt idx="5604">
                  <c:v>5872.04</c:v>
                </c:pt>
                <c:pt idx="5605">
                  <c:v>5872.06</c:v>
                </c:pt>
                <c:pt idx="5606">
                  <c:v>5872.08</c:v>
                </c:pt>
                <c:pt idx="5607">
                  <c:v>5872.1</c:v>
                </c:pt>
                <c:pt idx="5608">
                  <c:v>5872.1200000000035</c:v>
                </c:pt>
                <c:pt idx="5609">
                  <c:v>5872.14</c:v>
                </c:pt>
                <c:pt idx="5610">
                  <c:v>5872.1600000000035</c:v>
                </c:pt>
                <c:pt idx="5611">
                  <c:v>5872.18</c:v>
                </c:pt>
                <c:pt idx="5612">
                  <c:v>5872.2</c:v>
                </c:pt>
                <c:pt idx="5613">
                  <c:v>5872.22</c:v>
                </c:pt>
                <c:pt idx="5614">
                  <c:v>5872.24</c:v>
                </c:pt>
                <c:pt idx="5615">
                  <c:v>5872.26</c:v>
                </c:pt>
                <c:pt idx="5616">
                  <c:v>5872.28</c:v>
                </c:pt>
                <c:pt idx="5617">
                  <c:v>5872.3</c:v>
                </c:pt>
                <c:pt idx="5618">
                  <c:v>5872.3200000000024</c:v>
                </c:pt>
                <c:pt idx="5619">
                  <c:v>5872.34</c:v>
                </c:pt>
                <c:pt idx="5620">
                  <c:v>5872.3600000000024</c:v>
                </c:pt>
                <c:pt idx="5621">
                  <c:v>5872.38</c:v>
                </c:pt>
                <c:pt idx="5622">
                  <c:v>5872.4</c:v>
                </c:pt>
                <c:pt idx="5623">
                  <c:v>5872.42</c:v>
                </c:pt>
                <c:pt idx="5624">
                  <c:v>5872.44</c:v>
                </c:pt>
                <c:pt idx="5625">
                  <c:v>5872.46</c:v>
                </c:pt>
                <c:pt idx="5626">
                  <c:v>5872.48</c:v>
                </c:pt>
                <c:pt idx="5627">
                  <c:v>5872.5</c:v>
                </c:pt>
                <c:pt idx="5628">
                  <c:v>5872.52</c:v>
                </c:pt>
                <c:pt idx="5629">
                  <c:v>5872.54</c:v>
                </c:pt>
                <c:pt idx="5630">
                  <c:v>5872.56</c:v>
                </c:pt>
                <c:pt idx="5631">
                  <c:v>5872.58</c:v>
                </c:pt>
                <c:pt idx="5632">
                  <c:v>5872.6</c:v>
                </c:pt>
                <c:pt idx="5633">
                  <c:v>5872.6200000000035</c:v>
                </c:pt>
                <c:pt idx="5634">
                  <c:v>5872.64</c:v>
                </c:pt>
                <c:pt idx="5635">
                  <c:v>5872.6600000000035</c:v>
                </c:pt>
                <c:pt idx="5636">
                  <c:v>5872.68</c:v>
                </c:pt>
                <c:pt idx="5637">
                  <c:v>5872.7</c:v>
                </c:pt>
                <c:pt idx="5638">
                  <c:v>5872.72</c:v>
                </c:pt>
                <c:pt idx="5639">
                  <c:v>5872.74</c:v>
                </c:pt>
                <c:pt idx="5640">
                  <c:v>5872.76</c:v>
                </c:pt>
                <c:pt idx="5641">
                  <c:v>5872.78</c:v>
                </c:pt>
                <c:pt idx="5642">
                  <c:v>5872.8</c:v>
                </c:pt>
                <c:pt idx="5643">
                  <c:v>5872.8200000000024</c:v>
                </c:pt>
                <c:pt idx="5644">
                  <c:v>5872.84</c:v>
                </c:pt>
                <c:pt idx="5645">
                  <c:v>5872.8600000000024</c:v>
                </c:pt>
                <c:pt idx="5646">
                  <c:v>5872.88</c:v>
                </c:pt>
                <c:pt idx="5647">
                  <c:v>5872.9</c:v>
                </c:pt>
                <c:pt idx="5648">
                  <c:v>5872.92</c:v>
                </c:pt>
                <c:pt idx="5649">
                  <c:v>5872.94</c:v>
                </c:pt>
                <c:pt idx="5650">
                  <c:v>5872.96</c:v>
                </c:pt>
                <c:pt idx="5651">
                  <c:v>5872.98</c:v>
                </c:pt>
                <c:pt idx="5652">
                  <c:v>5873</c:v>
                </c:pt>
                <c:pt idx="5653">
                  <c:v>5873.02</c:v>
                </c:pt>
                <c:pt idx="5654">
                  <c:v>5873.04</c:v>
                </c:pt>
                <c:pt idx="5655">
                  <c:v>5873.06</c:v>
                </c:pt>
                <c:pt idx="5656">
                  <c:v>5873.08</c:v>
                </c:pt>
                <c:pt idx="5657">
                  <c:v>5873.1</c:v>
                </c:pt>
                <c:pt idx="5658">
                  <c:v>5873.1200000000035</c:v>
                </c:pt>
                <c:pt idx="5659">
                  <c:v>5873.14</c:v>
                </c:pt>
                <c:pt idx="5660">
                  <c:v>5873.1600000000035</c:v>
                </c:pt>
                <c:pt idx="5661">
                  <c:v>5873.18</c:v>
                </c:pt>
                <c:pt idx="5662">
                  <c:v>5873.2</c:v>
                </c:pt>
                <c:pt idx="5663">
                  <c:v>5873.22</c:v>
                </c:pt>
                <c:pt idx="5664">
                  <c:v>5873.24</c:v>
                </c:pt>
                <c:pt idx="5665">
                  <c:v>5873.26</c:v>
                </c:pt>
                <c:pt idx="5666">
                  <c:v>5873.28</c:v>
                </c:pt>
                <c:pt idx="5667">
                  <c:v>5873.3</c:v>
                </c:pt>
                <c:pt idx="5668">
                  <c:v>5873.3200000000024</c:v>
                </c:pt>
                <c:pt idx="5669">
                  <c:v>5873.34</c:v>
                </c:pt>
                <c:pt idx="5670">
                  <c:v>5873.3600000000024</c:v>
                </c:pt>
                <c:pt idx="5671">
                  <c:v>5873.38</c:v>
                </c:pt>
                <c:pt idx="5672">
                  <c:v>5873.4</c:v>
                </c:pt>
                <c:pt idx="5673">
                  <c:v>5873.42</c:v>
                </c:pt>
                <c:pt idx="5674">
                  <c:v>5873.44</c:v>
                </c:pt>
                <c:pt idx="5675">
                  <c:v>5873.46</c:v>
                </c:pt>
                <c:pt idx="5676">
                  <c:v>5873.48</c:v>
                </c:pt>
                <c:pt idx="5677">
                  <c:v>5873.5</c:v>
                </c:pt>
                <c:pt idx="5678">
                  <c:v>5873.52</c:v>
                </c:pt>
                <c:pt idx="5679">
                  <c:v>5873.54</c:v>
                </c:pt>
                <c:pt idx="5680">
                  <c:v>5873.56</c:v>
                </c:pt>
                <c:pt idx="5681">
                  <c:v>5873.58</c:v>
                </c:pt>
                <c:pt idx="5682">
                  <c:v>5873.6</c:v>
                </c:pt>
                <c:pt idx="5683">
                  <c:v>5873.6200000000035</c:v>
                </c:pt>
                <c:pt idx="5684">
                  <c:v>5873.64</c:v>
                </c:pt>
                <c:pt idx="5685">
                  <c:v>5873.6600000000035</c:v>
                </c:pt>
                <c:pt idx="5686">
                  <c:v>5873.68</c:v>
                </c:pt>
                <c:pt idx="5687">
                  <c:v>5873.7</c:v>
                </c:pt>
                <c:pt idx="5688">
                  <c:v>5873.72</c:v>
                </c:pt>
                <c:pt idx="5689">
                  <c:v>5873.74</c:v>
                </c:pt>
                <c:pt idx="5690">
                  <c:v>5873.76</c:v>
                </c:pt>
                <c:pt idx="5691">
                  <c:v>5873.78</c:v>
                </c:pt>
                <c:pt idx="5692">
                  <c:v>5873.8</c:v>
                </c:pt>
                <c:pt idx="5693">
                  <c:v>5873.8200000000024</c:v>
                </c:pt>
                <c:pt idx="5694">
                  <c:v>5873.84</c:v>
                </c:pt>
                <c:pt idx="5695">
                  <c:v>5873.8600000000024</c:v>
                </c:pt>
                <c:pt idx="5696">
                  <c:v>5873.88</c:v>
                </c:pt>
                <c:pt idx="5697">
                  <c:v>5873.9</c:v>
                </c:pt>
                <c:pt idx="5698">
                  <c:v>5873.92</c:v>
                </c:pt>
                <c:pt idx="5699">
                  <c:v>5873.94</c:v>
                </c:pt>
                <c:pt idx="5700">
                  <c:v>5873.96</c:v>
                </c:pt>
                <c:pt idx="5701">
                  <c:v>5873.98</c:v>
                </c:pt>
                <c:pt idx="5702">
                  <c:v>5874</c:v>
                </c:pt>
                <c:pt idx="5703">
                  <c:v>5874.02</c:v>
                </c:pt>
                <c:pt idx="5704">
                  <c:v>5874.04</c:v>
                </c:pt>
                <c:pt idx="5705">
                  <c:v>5874.06</c:v>
                </c:pt>
                <c:pt idx="5706">
                  <c:v>5874.08</c:v>
                </c:pt>
                <c:pt idx="5707">
                  <c:v>5874.1</c:v>
                </c:pt>
                <c:pt idx="5708">
                  <c:v>5874.1200000000035</c:v>
                </c:pt>
                <c:pt idx="5709">
                  <c:v>5874.14</c:v>
                </c:pt>
                <c:pt idx="5710">
                  <c:v>5874.1600000000035</c:v>
                </c:pt>
                <c:pt idx="5711">
                  <c:v>5874.18</c:v>
                </c:pt>
                <c:pt idx="5712">
                  <c:v>5874.2</c:v>
                </c:pt>
                <c:pt idx="5713">
                  <c:v>5874.22</c:v>
                </c:pt>
                <c:pt idx="5714">
                  <c:v>5874.24</c:v>
                </c:pt>
                <c:pt idx="5715">
                  <c:v>5874.26</c:v>
                </c:pt>
                <c:pt idx="5716">
                  <c:v>5874.28</c:v>
                </c:pt>
                <c:pt idx="5717">
                  <c:v>5874.3</c:v>
                </c:pt>
                <c:pt idx="5718">
                  <c:v>5874.3200000000024</c:v>
                </c:pt>
                <c:pt idx="5719">
                  <c:v>5874.34</c:v>
                </c:pt>
                <c:pt idx="5720">
                  <c:v>5874.3600000000024</c:v>
                </c:pt>
                <c:pt idx="5721">
                  <c:v>5874.38</c:v>
                </c:pt>
                <c:pt idx="5722">
                  <c:v>5874.4</c:v>
                </c:pt>
                <c:pt idx="5723">
                  <c:v>5874.42</c:v>
                </c:pt>
                <c:pt idx="5724">
                  <c:v>5874.44</c:v>
                </c:pt>
                <c:pt idx="5725">
                  <c:v>5874.46</c:v>
                </c:pt>
                <c:pt idx="5726">
                  <c:v>5874.48</c:v>
                </c:pt>
                <c:pt idx="5727">
                  <c:v>5874.5</c:v>
                </c:pt>
                <c:pt idx="5728">
                  <c:v>5874.52</c:v>
                </c:pt>
                <c:pt idx="5729">
                  <c:v>5874.54</c:v>
                </c:pt>
                <c:pt idx="5730">
                  <c:v>5874.56</c:v>
                </c:pt>
                <c:pt idx="5731">
                  <c:v>5874.58</c:v>
                </c:pt>
                <c:pt idx="5732">
                  <c:v>5874.6</c:v>
                </c:pt>
                <c:pt idx="5733">
                  <c:v>5874.6200000000035</c:v>
                </c:pt>
                <c:pt idx="5734">
                  <c:v>5874.64</c:v>
                </c:pt>
                <c:pt idx="5735">
                  <c:v>5874.6600000000035</c:v>
                </c:pt>
                <c:pt idx="5736">
                  <c:v>5874.68</c:v>
                </c:pt>
                <c:pt idx="5737">
                  <c:v>5874.7</c:v>
                </c:pt>
                <c:pt idx="5738">
                  <c:v>5874.72</c:v>
                </c:pt>
                <c:pt idx="5739">
                  <c:v>5874.74</c:v>
                </c:pt>
                <c:pt idx="5740">
                  <c:v>5874.76</c:v>
                </c:pt>
                <c:pt idx="5741">
                  <c:v>5874.78</c:v>
                </c:pt>
                <c:pt idx="5742">
                  <c:v>5874.8</c:v>
                </c:pt>
                <c:pt idx="5743">
                  <c:v>5874.8200000000024</c:v>
                </c:pt>
                <c:pt idx="5744">
                  <c:v>5874.84</c:v>
                </c:pt>
                <c:pt idx="5745">
                  <c:v>5874.8600000000024</c:v>
                </c:pt>
                <c:pt idx="5746">
                  <c:v>5874.88</c:v>
                </c:pt>
                <c:pt idx="5747">
                  <c:v>5874.9</c:v>
                </c:pt>
                <c:pt idx="5748">
                  <c:v>5874.92</c:v>
                </c:pt>
                <c:pt idx="5749">
                  <c:v>5874.94</c:v>
                </c:pt>
                <c:pt idx="5750">
                  <c:v>5874.96</c:v>
                </c:pt>
                <c:pt idx="5751">
                  <c:v>5874.98</c:v>
                </c:pt>
                <c:pt idx="5752">
                  <c:v>5875</c:v>
                </c:pt>
                <c:pt idx="5753">
                  <c:v>5875.02</c:v>
                </c:pt>
                <c:pt idx="5754">
                  <c:v>5875.04</c:v>
                </c:pt>
                <c:pt idx="5755">
                  <c:v>5875.06</c:v>
                </c:pt>
                <c:pt idx="5756">
                  <c:v>5875.08</c:v>
                </c:pt>
                <c:pt idx="5757">
                  <c:v>5875.1</c:v>
                </c:pt>
                <c:pt idx="5758">
                  <c:v>5875.1200000000035</c:v>
                </c:pt>
                <c:pt idx="5759">
                  <c:v>5875.14</c:v>
                </c:pt>
                <c:pt idx="5760">
                  <c:v>5875.1600000000035</c:v>
                </c:pt>
                <c:pt idx="5761">
                  <c:v>5875.18</c:v>
                </c:pt>
                <c:pt idx="5762">
                  <c:v>5875.2</c:v>
                </c:pt>
                <c:pt idx="5763">
                  <c:v>5875.22</c:v>
                </c:pt>
                <c:pt idx="5764">
                  <c:v>5875.24</c:v>
                </c:pt>
                <c:pt idx="5765">
                  <c:v>5875.26</c:v>
                </c:pt>
                <c:pt idx="5766">
                  <c:v>5875.28</c:v>
                </c:pt>
                <c:pt idx="5767">
                  <c:v>5875.3</c:v>
                </c:pt>
                <c:pt idx="5768">
                  <c:v>5875.3200000000024</c:v>
                </c:pt>
                <c:pt idx="5769">
                  <c:v>5875.34</c:v>
                </c:pt>
                <c:pt idx="5770">
                  <c:v>5875.3600000000024</c:v>
                </c:pt>
                <c:pt idx="5771">
                  <c:v>5875.38</c:v>
                </c:pt>
                <c:pt idx="5772">
                  <c:v>5875.4</c:v>
                </c:pt>
                <c:pt idx="5773">
                  <c:v>5875.42</c:v>
                </c:pt>
                <c:pt idx="5774">
                  <c:v>5875.44</c:v>
                </c:pt>
                <c:pt idx="5775">
                  <c:v>5875.46</c:v>
                </c:pt>
                <c:pt idx="5776">
                  <c:v>5875.48</c:v>
                </c:pt>
                <c:pt idx="5777">
                  <c:v>5875.5</c:v>
                </c:pt>
                <c:pt idx="5778">
                  <c:v>5875.52</c:v>
                </c:pt>
                <c:pt idx="5779">
                  <c:v>5875.54</c:v>
                </c:pt>
                <c:pt idx="5780">
                  <c:v>5875.56</c:v>
                </c:pt>
                <c:pt idx="5781">
                  <c:v>5875.58</c:v>
                </c:pt>
                <c:pt idx="5782">
                  <c:v>5875.6</c:v>
                </c:pt>
                <c:pt idx="5783">
                  <c:v>5875.6200000000035</c:v>
                </c:pt>
                <c:pt idx="5784">
                  <c:v>5875.64</c:v>
                </c:pt>
                <c:pt idx="5785">
                  <c:v>5875.6600000000035</c:v>
                </c:pt>
                <c:pt idx="5786">
                  <c:v>5875.68</c:v>
                </c:pt>
                <c:pt idx="5787">
                  <c:v>5875.7</c:v>
                </c:pt>
                <c:pt idx="5788">
                  <c:v>5875.72</c:v>
                </c:pt>
                <c:pt idx="5789">
                  <c:v>5875.74</c:v>
                </c:pt>
                <c:pt idx="5790">
                  <c:v>5875.76</c:v>
                </c:pt>
                <c:pt idx="5791">
                  <c:v>5875.78</c:v>
                </c:pt>
                <c:pt idx="5792">
                  <c:v>5875.8</c:v>
                </c:pt>
                <c:pt idx="5793">
                  <c:v>5875.8200000000024</c:v>
                </c:pt>
                <c:pt idx="5794">
                  <c:v>5875.84</c:v>
                </c:pt>
                <c:pt idx="5795">
                  <c:v>5875.8600000000024</c:v>
                </c:pt>
                <c:pt idx="5796">
                  <c:v>5875.88</c:v>
                </c:pt>
                <c:pt idx="5797">
                  <c:v>5875.9</c:v>
                </c:pt>
                <c:pt idx="5798">
                  <c:v>5875.92</c:v>
                </c:pt>
                <c:pt idx="5799">
                  <c:v>5875.94</c:v>
                </c:pt>
                <c:pt idx="5800">
                  <c:v>5875.96</c:v>
                </c:pt>
                <c:pt idx="5801">
                  <c:v>5875.98</c:v>
                </c:pt>
                <c:pt idx="5802">
                  <c:v>5876</c:v>
                </c:pt>
                <c:pt idx="5803">
                  <c:v>5876.02</c:v>
                </c:pt>
                <c:pt idx="5804">
                  <c:v>5876.04</c:v>
                </c:pt>
                <c:pt idx="5805">
                  <c:v>5876.06</c:v>
                </c:pt>
                <c:pt idx="5806">
                  <c:v>5876.08</c:v>
                </c:pt>
                <c:pt idx="5807">
                  <c:v>5876.1</c:v>
                </c:pt>
                <c:pt idx="5808">
                  <c:v>5876.1200000000035</c:v>
                </c:pt>
                <c:pt idx="5809">
                  <c:v>5876.14</c:v>
                </c:pt>
                <c:pt idx="5810">
                  <c:v>5876.1600000000035</c:v>
                </c:pt>
                <c:pt idx="5811">
                  <c:v>5876.18</c:v>
                </c:pt>
                <c:pt idx="5812">
                  <c:v>5876.2</c:v>
                </c:pt>
                <c:pt idx="5813">
                  <c:v>5876.22</c:v>
                </c:pt>
                <c:pt idx="5814">
                  <c:v>5876.24</c:v>
                </c:pt>
                <c:pt idx="5815">
                  <c:v>5876.26</c:v>
                </c:pt>
                <c:pt idx="5816">
                  <c:v>5876.28</c:v>
                </c:pt>
                <c:pt idx="5817">
                  <c:v>5876.3</c:v>
                </c:pt>
                <c:pt idx="5818">
                  <c:v>5876.3200000000024</c:v>
                </c:pt>
                <c:pt idx="5819">
                  <c:v>5876.34</c:v>
                </c:pt>
                <c:pt idx="5820">
                  <c:v>5876.3600000000024</c:v>
                </c:pt>
                <c:pt idx="5821">
                  <c:v>5876.38</c:v>
                </c:pt>
                <c:pt idx="5822">
                  <c:v>5876.4</c:v>
                </c:pt>
                <c:pt idx="5823">
                  <c:v>5876.42</c:v>
                </c:pt>
                <c:pt idx="5824">
                  <c:v>5876.44</c:v>
                </c:pt>
                <c:pt idx="5825">
                  <c:v>5876.46</c:v>
                </c:pt>
                <c:pt idx="5826">
                  <c:v>5876.48</c:v>
                </c:pt>
                <c:pt idx="5827">
                  <c:v>5876.5</c:v>
                </c:pt>
                <c:pt idx="5828">
                  <c:v>5876.52</c:v>
                </c:pt>
                <c:pt idx="5829">
                  <c:v>5876.54</c:v>
                </c:pt>
                <c:pt idx="5830">
                  <c:v>5876.56</c:v>
                </c:pt>
                <c:pt idx="5831">
                  <c:v>5876.58</c:v>
                </c:pt>
                <c:pt idx="5832">
                  <c:v>5876.6</c:v>
                </c:pt>
                <c:pt idx="5833">
                  <c:v>5876.6200000000035</c:v>
                </c:pt>
                <c:pt idx="5834">
                  <c:v>5876.64</c:v>
                </c:pt>
                <c:pt idx="5835">
                  <c:v>5876.6600000000035</c:v>
                </c:pt>
                <c:pt idx="5836">
                  <c:v>5876.68</c:v>
                </c:pt>
                <c:pt idx="5837">
                  <c:v>5876.7</c:v>
                </c:pt>
                <c:pt idx="5838">
                  <c:v>5876.72</c:v>
                </c:pt>
                <c:pt idx="5839">
                  <c:v>5876.74</c:v>
                </c:pt>
                <c:pt idx="5840">
                  <c:v>5876.76</c:v>
                </c:pt>
                <c:pt idx="5841">
                  <c:v>5876.78</c:v>
                </c:pt>
                <c:pt idx="5842">
                  <c:v>5876.8</c:v>
                </c:pt>
                <c:pt idx="5843">
                  <c:v>5876.8200000000024</c:v>
                </c:pt>
                <c:pt idx="5844">
                  <c:v>5876.84</c:v>
                </c:pt>
                <c:pt idx="5845">
                  <c:v>5876.8600000000024</c:v>
                </c:pt>
                <c:pt idx="5846">
                  <c:v>5876.88</c:v>
                </c:pt>
                <c:pt idx="5847">
                  <c:v>5876.9</c:v>
                </c:pt>
                <c:pt idx="5848">
                  <c:v>5876.92</c:v>
                </c:pt>
                <c:pt idx="5849">
                  <c:v>5876.94</c:v>
                </c:pt>
                <c:pt idx="5850">
                  <c:v>5876.96</c:v>
                </c:pt>
                <c:pt idx="5851">
                  <c:v>5876.98</c:v>
                </c:pt>
                <c:pt idx="5852">
                  <c:v>5877</c:v>
                </c:pt>
                <c:pt idx="5853">
                  <c:v>5877.02</c:v>
                </c:pt>
                <c:pt idx="5854">
                  <c:v>5877.04</c:v>
                </c:pt>
                <c:pt idx="5855">
                  <c:v>5877.06</c:v>
                </c:pt>
                <c:pt idx="5856">
                  <c:v>5877.08</c:v>
                </c:pt>
                <c:pt idx="5857">
                  <c:v>5877.1</c:v>
                </c:pt>
                <c:pt idx="5858">
                  <c:v>5877.1200000000035</c:v>
                </c:pt>
                <c:pt idx="5859">
                  <c:v>5877.14</c:v>
                </c:pt>
                <c:pt idx="5860">
                  <c:v>5877.1600000000035</c:v>
                </c:pt>
                <c:pt idx="5861">
                  <c:v>5877.18</c:v>
                </c:pt>
                <c:pt idx="5862">
                  <c:v>5877.2</c:v>
                </c:pt>
                <c:pt idx="5863">
                  <c:v>5877.22</c:v>
                </c:pt>
                <c:pt idx="5864">
                  <c:v>5877.24</c:v>
                </c:pt>
                <c:pt idx="5865">
                  <c:v>5877.26</c:v>
                </c:pt>
                <c:pt idx="5866">
                  <c:v>5877.28</c:v>
                </c:pt>
                <c:pt idx="5867">
                  <c:v>5877.3</c:v>
                </c:pt>
                <c:pt idx="5868">
                  <c:v>5877.3200000000024</c:v>
                </c:pt>
                <c:pt idx="5869">
                  <c:v>5877.34</c:v>
                </c:pt>
                <c:pt idx="5870">
                  <c:v>5877.3600000000024</c:v>
                </c:pt>
                <c:pt idx="5871">
                  <c:v>5877.38</c:v>
                </c:pt>
                <c:pt idx="5872">
                  <c:v>5877.4</c:v>
                </c:pt>
                <c:pt idx="5873">
                  <c:v>5877.42</c:v>
                </c:pt>
                <c:pt idx="5874">
                  <c:v>5877.44</c:v>
                </c:pt>
                <c:pt idx="5875">
                  <c:v>5877.46</c:v>
                </c:pt>
                <c:pt idx="5876">
                  <c:v>5877.48</c:v>
                </c:pt>
                <c:pt idx="5877">
                  <c:v>5877.5</c:v>
                </c:pt>
                <c:pt idx="5878">
                  <c:v>5877.52</c:v>
                </c:pt>
                <c:pt idx="5879">
                  <c:v>5877.54</c:v>
                </c:pt>
                <c:pt idx="5880">
                  <c:v>5877.56</c:v>
                </c:pt>
                <c:pt idx="5881">
                  <c:v>5877.58</c:v>
                </c:pt>
                <c:pt idx="5882">
                  <c:v>5877.6</c:v>
                </c:pt>
                <c:pt idx="5883">
                  <c:v>5877.6200000000035</c:v>
                </c:pt>
                <c:pt idx="5884">
                  <c:v>5877.64</c:v>
                </c:pt>
                <c:pt idx="5885">
                  <c:v>5877.6600000000035</c:v>
                </c:pt>
                <c:pt idx="5886">
                  <c:v>5877.68</c:v>
                </c:pt>
                <c:pt idx="5887">
                  <c:v>5877.7</c:v>
                </c:pt>
                <c:pt idx="5888">
                  <c:v>5877.72</c:v>
                </c:pt>
                <c:pt idx="5889">
                  <c:v>5877.74</c:v>
                </c:pt>
                <c:pt idx="5890">
                  <c:v>5877.76</c:v>
                </c:pt>
                <c:pt idx="5891">
                  <c:v>5877.78</c:v>
                </c:pt>
                <c:pt idx="5892">
                  <c:v>5877.8</c:v>
                </c:pt>
                <c:pt idx="5893">
                  <c:v>5877.8200000000024</c:v>
                </c:pt>
                <c:pt idx="5894">
                  <c:v>5877.84</c:v>
                </c:pt>
                <c:pt idx="5895">
                  <c:v>5877.8600000000024</c:v>
                </c:pt>
                <c:pt idx="5896">
                  <c:v>5877.88</c:v>
                </c:pt>
                <c:pt idx="5897">
                  <c:v>5877.9</c:v>
                </c:pt>
                <c:pt idx="5898">
                  <c:v>5877.92</c:v>
                </c:pt>
                <c:pt idx="5899">
                  <c:v>5877.94</c:v>
                </c:pt>
                <c:pt idx="5900">
                  <c:v>5877.96</c:v>
                </c:pt>
                <c:pt idx="5901">
                  <c:v>5877.98</c:v>
                </c:pt>
                <c:pt idx="5902">
                  <c:v>5878</c:v>
                </c:pt>
                <c:pt idx="5903">
                  <c:v>5878.02</c:v>
                </c:pt>
                <c:pt idx="5904">
                  <c:v>5878.04</c:v>
                </c:pt>
                <c:pt idx="5905">
                  <c:v>5878.06</c:v>
                </c:pt>
                <c:pt idx="5906">
                  <c:v>5878.08</c:v>
                </c:pt>
                <c:pt idx="5907">
                  <c:v>5878.1</c:v>
                </c:pt>
                <c:pt idx="5908">
                  <c:v>5878.1200000000035</c:v>
                </c:pt>
                <c:pt idx="5909">
                  <c:v>5878.14</c:v>
                </c:pt>
                <c:pt idx="5910">
                  <c:v>5878.1600000000035</c:v>
                </c:pt>
                <c:pt idx="5911">
                  <c:v>5878.18</c:v>
                </c:pt>
                <c:pt idx="5912">
                  <c:v>5878.2</c:v>
                </c:pt>
                <c:pt idx="5913">
                  <c:v>5878.22</c:v>
                </c:pt>
                <c:pt idx="5914">
                  <c:v>5878.24</c:v>
                </c:pt>
                <c:pt idx="5915">
                  <c:v>5878.26</c:v>
                </c:pt>
                <c:pt idx="5916">
                  <c:v>5878.28</c:v>
                </c:pt>
                <c:pt idx="5917">
                  <c:v>5878.3</c:v>
                </c:pt>
                <c:pt idx="5918">
                  <c:v>5878.3200000000024</c:v>
                </c:pt>
                <c:pt idx="5919">
                  <c:v>5878.34</c:v>
                </c:pt>
                <c:pt idx="5920">
                  <c:v>5878.3600000000024</c:v>
                </c:pt>
                <c:pt idx="5921">
                  <c:v>5878.38</c:v>
                </c:pt>
                <c:pt idx="5922">
                  <c:v>5878.4</c:v>
                </c:pt>
                <c:pt idx="5923">
                  <c:v>5878.42</c:v>
                </c:pt>
                <c:pt idx="5924">
                  <c:v>5878.44</c:v>
                </c:pt>
                <c:pt idx="5925">
                  <c:v>5878.46</c:v>
                </c:pt>
                <c:pt idx="5926">
                  <c:v>5878.48</c:v>
                </c:pt>
                <c:pt idx="5927">
                  <c:v>5878.5</c:v>
                </c:pt>
                <c:pt idx="5928">
                  <c:v>5878.52</c:v>
                </c:pt>
                <c:pt idx="5929">
                  <c:v>5878.54</c:v>
                </c:pt>
                <c:pt idx="5930">
                  <c:v>5878.56</c:v>
                </c:pt>
                <c:pt idx="5931">
                  <c:v>5878.58</c:v>
                </c:pt>
                <c:pt idx="5932">
                  <c:v>5878.6</c:v>
                </c:pt>
                <c:pt idx="5933">
                  <c:v>5878.6200000000035</c:v>
                </c:pt>
                <c:pt idx="5934">
                  <c:v>5878.64</c:v>
                </c:pt>
                <c:pt idx="5935">
                  <c:v>5878.6600000000035</c:v>
                </c:pt>
                <c:pt idx="5936">
                  <c:v>5878.68</c:v>
                </c:pt>
                <c:pt idx="5937">
                  <c:v>5878.7</c:v>
                </c:pt>
                <c:pt idx="5938">
                  <c:v>5878.72</c:v>
                </c:pt>
                <c:pt idx="5939">
                  <c:v>5878.74</c:v>
                </c:pt>
                <c:pt idx="5940">
                  <c:v>5878.76</c:v>
                </c:pt>
                <c:pt idx="5941">
                  <c:v>5878.78</c:v>
                </c:pt>
                <c:pt idx="5942">
                  <c:v>5878.8</c:v>
                </c:pt>
                <c:pt idx="5943">
                  <c:v>5878.8200000000024</c:v>
                </c:pt>
                <c:pt idx="5944">
                  <c:v>5878.84</c:v>
                </c:pt>
                <c:pt idx="5945">
                  <c:v>5878.8600000000024</c:v>
                </c:pt>
                <c:pt idx="5946">
                  <c:v>5878.88</c:v>
                </c:pt>
                <c:pt idx="5947">
                  <c:v>5878.9</c:v>
                </c:pt>
                <c:pt idx="5948">
                  <c:v>5878.92</c:v>
                </c:pt>
                <c:pt idx="5949">
                  <c:v>5878.94</c:v>
                </c:pt>
                <c:pt idx="5950">
                  <c:v>5878.96</c:v>
                </c:pt>
                <c:pt idx="5951">
                  <c:v>5878.98</c:v>
                </c:pt>
                <c:pt idx="5952">
                  <c:v>5879</c:v>
                </c:pt>
                <c:pt idx="5953">
                  <c:v>5879.02</c:v>
                </c:pt>
                <c:pt idx="5954">
                  <c:v>5879.04</c:v>
                </c:pt>
                <c:pt idx="5955">
                  <c:v>5879.06</c:v>
                </c:pt>
                <c:pt idx="5956">
                  <c:v>5879.08</c:v>
                </c:pt>
                <c:pt idx="5957">
                  <c:v>5879.1</c:v>
                </c:pt>
                <c:pt idx="5958">
                  <c:v>5879.1200000000035</c:v>
                </c:pt>
                <c:pt idx="5959">
                  <c:v>5879.14</c:v>
                </c:pt>
                <c:pt idx="5960">
                  <c:v>5879.1600000000035</c:v>
                </c:pt>
                <c:pt idx="5961">
                  <c:v>5879.18</c:v>
                </c:pt>
                <c:pt idx="5962">
                  <c:v>5879.2</c:v>
                </c:pt>
                <c:pt idx="5963">
                  <c:v>5879.22</c:v>
                </c:pt>
                <c:pt idx="5964">
                  <c:v>5879.24</c:v>
                </c:pt>
                <c:pt idx="5965">
                  <c:v>5879.26</c:v>
                </c:pt>
                <c:pt idx="5966">
                  <c:v>5879.28</c:v>
                </c:pt>
                <c:pt idx="5967">
                  <c:v>5879.3</c:v>
                </c:pt>
                <c:pt idx="5968">
                  <c:v>5879.3200000000024</c:v>
                </c:pt>
                <c:pt idx="5969">
                  <c:v>5879.34</c:v>
                </c:pt>
                <c:pt idx="5970">
                  <c:v>5879.3600000000024</c:v>
                </c:pt>
                <c:pt idx="5971">
                  <c:v>5879.38</c:v>
                </c:pt>
                <c:pt idx="5972">
                  <c:v>5879.4</c:v>
                </c:pt>
                <c:pt idx="5973">
                  <c:v>5879.42</c:v>
                </c:pt>
                <c:pt idx="5974">
                  <c:v>5879.44</c:v>
                </c:pt>
                <c:pt idx="5975">
                  <c:v>5879.46</c:v>
                </c:pt>
                <c:pt idx="5976">
                  <c:v>5879.48</c:v>
                </c:pt>
                <c:pt idx="5977">
                  <c:v>5879.5</c:v>
                </c:pt>
                <c:pt idx="5978">
                  <c:v>5879.52</c:v>
                </c:pt>
                <c:pt idx="5979">
                  <c:v>5879.54</c:v>
                </c:pt>
                <c:pt idx="5980">
                  <c:v>5879.56</c:v>
                </c:pt>
                <c:pt idx="5981">
                  <c:v>5879.58</c:v>
                </c:pt>
                <c:pt idx="5982">
                  <c:v>5879.6</c:v>
                </c:pt>
                <c:pt idx="5983">
                  <c:v>5879.6200000000035</c:v>
                </c:pt>
                <c:pt idx="5984">
                  <c:v>5879.64</c:v>
                </c:pt>
                <c:pt idx="5985">
                  <c:v>5879.6600000000035</c:v>
                </c:pt>
                <c:pt idx="5986">
                  <c:v>5879.68</c:v>
                </c:pt>
                <c:pt idx="5987">
                  <c:v>5879.7</c:v>
                </c:pt>
                <c:pt idx="5988">
                  <c:v>5879.72</c:v>
                </c:pt>
                <c:pt idx="5989">
                  <c:v>5879.74</c:v>
                </c:pt>
                <c:pt idx="5990">
                  <c:v>5879.76</c:v>
                </c:pt>
                <c:pt idx="5991">
                  <c:v>5879.78</c:v>
                </c:pt>
                <c:pt idx="5992">
                  <c:v>5879.8</c:v>
                </c:pt>
                <c:pt idx="5993">
                  <c:v>5879.8200000000024</c:v>
                </c:pt>
                <c:pt idx="5994">
                  <c:v>5879.84</c:v>
                </c:pt>
                <c:pt idx="5995">
                  <c:v>5879.8600000000024</c:v>
                </c:pt>
                <c:pt idx="5996">
                  <c:v>5879.88</c:v>
                </c:pt>
                <c:pt idx="5997">
                  <c:v>5879.9</c:v>
                </c:pt>
                <c:pt idx="5998">
                  <c:v>5879.92</c:v>
                </c:pt>
                <c:pt idx="5999">
                  <c:v>5879.94</c:v>
                </c:pt>
                <c:pt idx="6000">
                  <c:v>5879.96</c:v>
                </c:pt>
                <c:pt idx="6001">
                  <c:v>5879.98</c:v>
                </c:pt>
                <c:pt idx="6002">
                  <c:v>5880</c:v>
                </c:pt>
                <c:pt idx="6003">
                  <c:v>5880.02</c:v>
                </c:pt>
                <c:pt idx="6004">
                  <c:v>5880.04</c:v>
                </c:pt>
                <c:pt idx="6005">
                  <c:v>5880.06</c:v>
                </c:pt>
                <c:pt idx="6006">
                  <c:v>5880.08</c:v>
                </c:pt>
                <c:pt idx="6007">
                  <c:v>5880.1</c:v>
                </c:pt>
                <c:pt idx="6008">
                  <c:v>5880.1200000000035</c:v>
                </c:pt>
                <c:pt idx="6009">
                  <c:v>5880.14</c:v>
                </c:pt>
                <c:pt idx="6010">
                  <c:v>5880.1600000000035</c:v>
                </c:pt>
                <c:pt idx="6011">
                  <c:v>5880.18</c:v>
                </c:pt>
                <c:pt idx="6012">
                  <c:v>5880.2</c:v>
                </c:pt>
                <c:pt idx="6013">
                  <c:v>5880.22</c:v>
                </c:pt>
                <c:pt idx="6014">
                  <c:v>5880.24</c:v>
                </c:pt>
                <c:pt idx="6015">
                  <c:v>5880.26</c:v>
                </c:pt>
                <c:pt idx="6016">
                  <c:v>5880.28</c:v>
                </c:pt>
                <c:pt idx="6017">
                  <c:v>5880.3</c:v>
                </c:pt>
                <c:pt idx="6018">
                  <c:v>5880.3200000000024</c:v>
                </c:pt>
                <c:pt idx="6019">
                  <c:v>5880.34</c:v>
                </c:pt>
                <c:pt idx="6020">
                  <c:v>5880.3600000000024</c:v>
                </c:pt>
                <c:pt idx="6021">
                  <c:v>5880.38</c:v>
                </c:pt>
                <c:pt idx="6022">
                  <c:v>5880.4</c:v>
                </c:pt>
                <c:pt idx="6023">
                  <c:v>5880.42</c:v>
                </c:pt>
                <c:pt idx="6024">
                  <c:v>5880.44</c:v>
                </c:pt>
                <c:pt idx="6025">
                  <c:v>5880.46</c:v>
                </c:pt>
                <c:pt idx="6026">
                  <c:v>5880.48</c:v>
                </c:pt>
                <c:pt idx="6027">
                  <c:v>5880.5</c:v>
                </c:pt>
                <c:pt idx="6028">
                  <c:v>5880.52</c:v>
                </c:pt>
                <c:pt idx="6029">
                  <c:v>5880.54</c:v>
                </c:pt>
                <c:pt idx="6030">
                  <c:v>5880.56</c:v>
                </c:pt>
                <c:pt idx="6031">
                  <c:v>5880.58</c:v>
                </c:pt>
                <c:pt idx="6032">
                  <c:v>5880.6</c:v>
                </c:pt>
                <c:pt idx="6033">
                  <c:v>5880.6200000000035</c:v>
                </c:pt>
                <c:pt idx="6034">
                  <c:v>5880.64</c:v>
                </c:pt>
                <c:pt idx="6035">
                  <c:v>5880.6600000000035</c:v>
                </c:pt>
                <c:pt idx="6036">
                  <c:v>5880.68</c:v>
                </c:pt>
                <c:pt idx="6037">
                  <c:v>5880.7</c:v>
                </c:pt>
                <c:pt idx="6038">
                  <c:v>5880.72</c:v>
                </c:pt>
                <c:pt idx="6039">
                  <c:v>5880.74</c:v>
                </c:pt>
                <c:pt idx="6040">
                  <c:v>5880.76</c:v>
                </c:pt>
                <c:pt idx="6041">
                  <c:v>5880.78</c:v>
                </c:pt>
                <c:pt idx="6042">
                  <c:v>5880.8</c:v>
                </c:pt>
                <c:pt idx="6043">
                  <c:v>5880.8200000000024</c:v>
                </c:pt>
                <c:pt idx="6044">
                  <c:v>5880.84</c:v>
                </c:pt>
                <c:pt idx="6045">
                  <c:v>5880.8600000000024</c:v>
                </c:pt>
                <c:pt idx="6046">
                  <c:v>5880.88</c:v>
                </c:pt>
                <c:pt idx="6047">
                  <c:v>5880.9</c:v>
                </c:pt>
                <c:pt idx="6048">
                  <c:v>5880.92</c:v>
                </c:pt>
                <c:pt idx="6049">
                  <c:v>5880.94</c:v>
                </c:pt>
                <c:pt idx="6050">
                  <c:v>5880.96</c:v>
                </c:pt>
                <c:pt idx="6051">
                  <c:v>5880.98</c:v>
                </c:pt>
                <c:pt idx="6052">
                  <c:v>5881</c:v>
                </c:pt>
                <c:pt idx="6053">
                  <c:v>5881.02</c:v>
                </c:pt>
                <c:pt idx="6054">
                  <c:v>5881.04</c:v>
                </c:pt>
                <c:pt idx="6055">
                  <c:v>5881.06</c:v>
                </c:pt>
                <c:pt idx="6056">
                  <c:v>5881.08</c:v>
                </c:pt>
                <c:pt idx="6057">
                  <c:v>5881.1</c:v>
                </c:pt>
                <c:pt idx="6058">
                  <c:v>5881.1200000000035</c:v>
                </c:pt>
                <c:pt idx="6059">
                  <c:v>5881.14</c:v>
                </c:pt>
                <c:pt idx="6060">
                  <c:v>5881.1600000000035</c:v>
                </c:pt>
                <c:pt idx="6061">
                  <c:v>5881.18</c:v>
                </c:pt>
                <c:pt idx="6062">
                  <c:v>5881.2</c:v>
                </c:pt>
                <c:pt idx="6063">
                  <c:v>5881.22</c:v>
                </c:pt>
                <c:pt idx="6064">
                  <c:v>5881.24</c:v>
                </c:pt>
                <c:pt idx="6065">
                  <c:v>5881.26</c:v>
                </c:pt>
                <c:pt idx="6066">
                  <c:v>5881.28</c:v>
                </c:pt>
                <c:pt idx="6067">
                  <c:v>5881.3</c:v>
                </c:pt>
                <c:pt idx="6068">
                  <c:v>5881.3200000000024</c:v>
                </c:pt>
                <c:pt idx="6069">
                  <c:v>5881.34</c:v>
                </c:pt>
                <c:pt idx="6070">
                  <c:v>5881.3600000000024</c:v>
                </c:pt>
                <c:pt idx="6071">
                  <c:v>5881.38</c:v>
                </c:pt>
                <c:pt idx="6072">
                  <c:v>5881.4</c:v>
                </c:pt>
                <c:pt idx="6073">
                  <c:v>5881.42</c:v>
                </c:pt>
                <c:pt idx="6074">
                  <c:v>5881.44</c:v>
                </c:pt>
                <c:pt idx="6075">
                  <c:v>5881.46</c:v>
                </c:pt>
                <c:pt idx="6076">
                  <c:v>5881.48</c:v>
                </c:pt>
                <c:pt idx="6077">
                  <c:v>5881.5</c:v>
                </c:pt>
                <c:pt idx="6078">
                  <c:v>5881.52</c:v>
                </c:pt>
                <c:pt idx="6079">
                  <c:v>5881.54</c:v>
                </c:pt>
                <c:pt idx="6080">
                  <c:v>5881.56</c:v>
                </c:pt>
                <c:pt idx="6081">
                  <c:v>5881.58</c:v>
                </c:pt>
                <c:pt idx="6082">
                  <c:v>5881.6</c:v>
                </c:pt>
                <c:pt idx="6083">
                  <c:v>5881.6200000000035</c:v>
                </c:pt>
                <c:pt idx="6084">
                  <c:v>5881.64</c:v>
                </c:pt>
                <c:pt idx="6085">
                  <c:v>5881.6600000000035</c:v>
                </c:pt>
                <c:pt idx="6086">
                  <c:v>5881.68</c:v>
                </c:pt>
                <c:pt idx="6087">
                  <c:v>5881.7</c:v>
                </c:pt>
                <c:pt idx="6088">
                  <c:v>5881.72</c:v>
                </c:pt>
                <c:pt idx="6089">
                  <c:v>5881.74</c:v>
                </c:pt>
                <c:pt idx="6090">
                  <c:v>5881.76</c:v>
                </c:pt>
                <c:pt idx="6091">
                  <c:v>5881.78</c:v>
                </c:pt>
                <c:pt idx="6092">
                  <c:v>5881.8</c:v>
                </c:pt>
                <c:pt idx="6093">
                  <c:v>5881.8200000000024</c:v>
                </c:pt>
                <c:pt idx="6094">
                  <c:v>5881.84</c:v>
                </c:pt>
                <c:pt idx="6095">
                  <c:v>5881.8600000000024</c:v>
                </c:pt>
                <c:pt idx="6096">
                  <c:v>5881.88</c:v>
                </c:pt>
                <c:pt idx="6097">
                  <c:v>5881.9</c:v>
                </c:pt>
                <c:pt idx="6098">
                  <c:v>5881.92</c:v>
                </c:pt>
                <c:pt idx="6099">
                  <c:v>5881.94</c:v>
                </c:pt>
                <c:pt idx="6100">
                  <c:v>5881.96</c:v>
                </c:pt>
                <c:pt idx="6101">
                  <c:v>5881.98</c:v>
                </c:pt>
                <c:pt idx="6102">
                  <c:v>5882</c:v>
                </c:pt>
                <c:pt idx="6103">
                  <c:v>5882.02</c:v>
                </c:pt>
                <c:pt idx="6104">
                  <c:v>5882.04</c:v>
                </c:pt>
                <c:pt idx="6105">
                  <c:v>5882.06</c:v>
                </c:pt>
                <c:pt idx="6106">
                  <c:v>5882.08</c:v>
                </c:pt>
                <c:pt idx="6107">
                  <c:v>5882.1</c:v>
                </c:pt>
                <c:pt idx="6108">
                  <c:v>5882.1200000000035</c:v>
                </c:pt>
                <c:pt idx="6109">
                  <c:v>5882.14</c:v>
                </c:pt>
                <c:pt idx="6110">
                  <c:v>5882.1600000000035</c:v>
                </c:pt>
                <c:pt idx="6111">
                  <c:v>5882.18</c:v>
                </c:pt>
                <c:pt idx="6112">
                  <c:v>5882.2</c:v>
                </c:pt>
                <c:pt idx="6113">
                  <c:v>5882.22</c:v>
                </c:pt>
                <c:pt idx="6114">
                  <c:v>5882.24</c:v>
                </c:pt>
                <c:pt idx="6115">
                  <c:v>5882.26</c:v>
                </c:pt>
                <c:pt idx="6116">
                  <c:v>5882.28</c:v>
                </c:pt>
                <c:pt idx="6117">
                  <c:v>5882.3</c:v>
                </c:pt>
                <c:pt idx="6118">
                  <c:v>5882.3200000000024</c:v>
                </c:pt>
                <c:pt idx="6119">
                  <c:v>5882.34</c:v>
                </c:pt>
                <c:pt idx="6120">
                  <c:v>5882.3600000000024</c:v>
                </c:pt>
                <c:pt idx="6121">
                  <c:v>5882.38</c:v>
                </c:pt>
                <c:pt idx="6122">
                  <c:v>5882.4</c:v>
                </c:pt>
                <c:pt idx="6123">
                  <c:v>5882.42</c:v>
                </c:pt>
                <c:pt idx="6124">
                  <c:v>5882.44</c:v>
                </c:pt>
                <c:pt idx="6125">
                  <c:v>5882.46</c:v>
                </c:pt>
                <c:pt idx="6126">
                  <c:v>5882.48</c:v>
                </c:pt>
                <c:pt idx="6127">
                  <c:v>5882.5</c:v>
                </c:pt>
                <c:pt idx="6128">
                  <c:v>5882.52</c:v>
                </c:pt>
                <c:pt idx="6129">
                  <c:v>5882.54</c:v>
                </c:pt>
                <c:pt idx="6130">
                  <c:v>5882.56</c:v>
                </c:pt>
                <c:pt idx="6131">
                  <c:v>5882.58</c:v>
                </c:pt>
                <c:pt idx="6132">
                  <c:v>5882.6</c:v>
                </c:pt>
                <c:pt idx="6133">
                  <c:v>5882.6200000000035</c:v>
                </c:pt>
                <c:pt idx="6134">
                  <c:v>5882.64</c:v>
                </c:pt>
                <c:pt idx="6135">
                  <c:v>5882.6600000000035</c:v>
                </c:pt>
                <c:pt idx="6136">
                  <c:v>5882.68</c:v>
                </c:pt>
                <c:pt idx="6137">
                  <c:v>5882.7</c:v>
                </c:pt>
                <c:pt idx="6138">
                  <c:v>5882.72</c:v>
                </c:pt>
                <c:pt idx="6139">
                  <c:v>5882.74</c:v>
                </c:pt>
                <c:pt idx="6140">
                  <c:v>5882.76</c:v>
                </c:pt>
                <c:pt idx="6141">
                  <c:v>5882.78</c:v>
                </c:pt>
                <c:pt idx="6142">
                  <c:v>5882.8</c:v>
                </c:pt>
                <c:pt idx="6143">
                  <c:v>5882.8200000000024</c:v>
                </c:pt>
                <c:pt idx="6144">
                  <c:v>5882.84</c:v>
                </c:pt>
                <c:pt idx="6145">
                  <c:v>5882.8600000000024</c:v>
                </c:pt>
                <c:pt idx="6146">
                  <c:v>5882.88</c:v>
                </c:pt>
                <c:pt idx="6147">
                  <c:v>5882.9</c:v>
                </c:pt>
                <c:pt idx="6148">
                  <c:v>5882.92</c:v>
                </c:pt>
                <c:pt idx="6149">
                  <c:v>5882.94</c:v>
                </c:pt>
                <c:pt idx="6150">
                  <c:v>5882.96</c:v>
                </c:pt>
                <c:pt idx="6151">
                  <c:v>5882.98</c:v>
                </c:pt>
                <c:pt idx="6152">
                  <c:v>5883</c:v>
                </c:pt>
                <c:pt idx="6153">
                  <c:v>5883.02</c:v>
                </c:pt>
                <c:pt idx="6154">
                  <c:v>5883.04</c:v>
                </c:pt>
                <c:pt idx="6155">
                  <c:v>5883.06</c:v>
                </c:pt>
                <c:pt idx="6156">
                  <c:v>5883.08</c:v>
                </c:pt>
                <c:pt idx="6157">
                  <c:v>5883.1</c:v>
                </c:pt>
                <c:pt idx="6158">
                  <c:v>5883.1200000000035</c:v>
                </c:pt>
                <c:pt idx="6159">
                  <c:v>5883.14</c:v>
                </c:pt>
                <c:pt idx="6160">
                  <c:v>5883.1600000000035</c:v>
                </c:pt>
                <c:pt idx="6161">
                  <c:v>5883.18</c:v>
                </c:pt>
                <c:pt idx="6162">
                  <c:v>5883.2</c:v>
                </c:pt>
                <c:pt idx="6163">
                  <c:v>5883.22</c:v>
                </c:pt>
                <c:pt idx="6164">
                  <c:v>5883.24</c:v>
                </c:pt>
                <c:pt idx="6165">
                  <c:v>5883.26</c:v>
                </c:pt>
                <c:pt idx="6166">
                  <c:v>5883.28</c:v>
                </c:pt>
                <c:pt idx="6167">
                  <c:v>5883.3</c:v>
                </c:pt>
                <c:pt idx="6168">
                  <c:v>5883.3200000000024</c:v>
                </c:pt>
                <c:pt idx="6169">
                  <c:v>5883.34</c:v>
                </c:pt>
                <c:pt idx="6170">
                  <c:v>5883.3600000000024</c:v>
                </c:pt>
                <c:pt idx="6171">
                  <c:v>5883.38</c:v>
                </c:pt>
                <c:pt idx="6172">
                  <c:v>5883.4</c:v>
                </c:pt>
                <c:pt idx="6173">
                  <c:v>5883.42</c:v>
                </c:pt>
                <c:pt idx="6174">
                  <c:v>5883.44</c:v>
                </c:pt>
                <c:pt idx="6175">
                  <c:v>5883.46</c:v>
                </c:pt>
                <c:pt idx="6176">
                  <c:v>5883.48</c:v>
                </c:pt>
                <c:pt idx="6177">
                  <c:v>5883.5</c:v>
                </c:pt>
                <c:pt idx="6178">
                  <c:v>5883.52</c:v>
                </c:pt>
                <c:pt idx="6179">
                  <c:v>5883.54</c:v>
                </c:pt>
                <c:pt idx="6180">
                  <c:v>5883.56</c:v>
                </c:pt>
                <c:pt idx="6181">
                  <c:v>5883.58</c:v>
                </c:pt>
                <c:pt idx="6182">
                  <c:v>5883.6</c:v>
                </c:pt>
                <c:pt idx="6183">
                  <c:v>5883.6200000000035</c:v>
                </c:pt>
                <c:pt idx="6184">
                  <c:v>5883.64</c:v>
                </c:pt>
                <c:pt idx="6185">
                  <c:v>5883.6600000000035</c:v>
                </c:pt>
                <c:pt idx="6186">
                  <c:v>5883.68</c:v>
                </c:pt>
                <c:pt idx="6187">
                  <c:v>5883.7</c:v>
                </c:pt>
                <c:pt idx="6188">
                  <c:v>5883.72</c:v>
                </c:pt>
                <c:pt idx="6189">
                  <c:v>5883.74</c:v>
                </c:pt>
                <c:pt idx="6190">
                  <c:v>5883.76</c:v>
                </c:pt>
                <c:pt idx="6191">
                  <c:v>5883.78</c:v>
                </c:pt>
                <c:pt idx="6192">
                  <c:v>5883.8</c:v>
                </c:pt>
                <c:pt idx="6193">
                  <c:v>5883.8200000000024</c:v>
                </c:pt>
                <c:pt idx="6194">
                  <c:v>5883.84</c:v>
                </c:pt>
                <c:pt idx="6195">
                  <c:v>5883.8600000000024</c:v>
                </c:pt>
                <c:pt idx="6196">
                  <c:v>5883.88</c:v>
                </c:pt>
                <c:pt idx="6197">
                  <c:v>5883.9</c:v>
                </c:pt>
                <c:pt idx="6198">
                  <c:v>5883.92</c:v>
                </c:pt>
                <c:pt idx="6199">
                  <c:v>5883.94</c:v>
                </c:pt>
                <c:pt idx="6200">
                  <c:v>5883.96</c:v>
                </c:pt>
                <c:pt idx="6201">
                  <c:v>5883.98</c:v>
                </c:pt>
                <c:pt idx="6202">
                  <c:v>5884</c:v>
                </c:pt>
                <c:pt idx="6203">
                  <c:v>5884.02</c:v>
                </c:pt>
                <c:pt idx="6204">
                  <c:v>5884.04</c:v>
                </c:pt>
                <c:pt idx="6205">
                  <c:v>5884.06</c:v>
                </c:pt>
                <c:pt idx="6206">
                  <c:v>5884.08</c:v>
                </c:pt>
                <c:pt idx="6207">
                  <c:v>5884.1</c:v>
                </c:pt>
                <c:pt idx="6208">
                  <c:v>5884.1200000000035</c:v>
                </c:pt>
                <c:pt idx="6209">
                  <c:v>5884.14</c:v>
                </c:pt>
                <c:pt idx="6210">
                  <c:v>5884.1600000000035</c:v>
                </c:pt>
                <c:pt idx="6211">
                  <c:v>5884.18</c:v>
                </c:pt>
                <c:pt idx="6212">
                  <c:v>5884.2</c:v>
                </c:pt>
                <c:pt idx="6213">
                  <c:v>5884.22</c:v>
                </c:pt>
                <c:pt idx="6214">
                  <c:v>5884.24</c:v>
                </c:pt>
                <c:pt idx="6215">
                  <c:v>5884.26</c:v>
                </c:pt>
                <c:pt idx="6216">
                  <c:v>5884.28</c:v>
                </c:pt>
                <c:pt idx="6217">
                  <c:v>5884.3</c:v>
                </c:pt>
                <c:pt idx="6218">
                  <c:v>5884.3200000000024</c:v>
                </c:pt>
                <c:pt idx="6219">
                  <c:v>5884.34</c:v>
                </c:pt>
                <c:pt idx="6220">
                  <c:v>5884.3600000000024</c:v>
                </c:pt>
                <c:pt idx="6221">
                  <c:v>5884.38</c:v>
                </c:pt>
                <c:pt idx="6222">
                  <c:v>5884.4</c:v>
                </c:pt>
                <c:pt idx="6223">
                  <c:v>5884.42</c:v>
                </c:pt>
                <c:pt idx="6224">
                  <c:v>5884.44</c:v>
                </c:pt>
                <c:pt idx="6225">
                  <c:v>5884.46</c:v>
                </c:pt>
                <c:pt idx="6226">
                  <c:v>5884.48</c:v>
                </c:pt>
                <c:pt idx="6227">
                  <c:v>5884.5</c:v>
                </c:pt>
                <c:pt idx="6228">
                  <c:v>5884.52</c:v>
                </c:pt>
                <c:pt idx="6229">
                  <c:v>5884.54</c:v>
                </c:pt>
                <c:pt idx="6230">
                  <c:v>5884.56</c:v>
                </c:pt>
                <c:pt idx="6231">
                  <c:v>5884.58</c:v>
                </c:pt>
                <c:pt idx="6232">
                  <c:v>5884.6</c:v>
                </c:pt>
                <c:pt idx="6233">
                  <c:v>5884.6200000000035</c:v>
                </c:pt>
                <c:pt idx="6234">
                  <c:v>5884.64</c:v>
                </c:pt>
                <c:pt idx="6235">
                  <c:v>5884.6600000000035</c:v>
                </c:pt>
                <c:pt idx="6236">
                  <c:v>5884.68</c:v>
                </c:pt>
                <c:pt idx="6237">
                  <c:v>5884.7</c:v>
                </c:pt>
                <c:pt idx="6238">
                  <c:v>5884.72</c:v>
                </c:pt>
                <c:pt idx="6239">
                  <c:v>5884.74</c:v>
                </c:pt>
                <c:pt idx="6240">
                  <c:v>5884.76</c:v>
                </c:pt>
                <c:pt idx="6241">
                  <c:v>5884.78</c:v>
                </c:pt>
                <c:pt idx="6242">
                  <c:v>5884.8</c:v>
                </c:pt>
                <c:pt idx="6243">
                  <c:v>5884.8200000000024</c:v>
                </c:pt>
                <c:pt idx="6244">
                  <c:v>5884.84</c:v>
                </c:pt>
                <c:pt idx="6245">
                  <c:v>5884.8600000000024</c:v>
                </c:pt>
                <c:pt idx="6246">
                  <c:v>5884.88</c:v>
                </c:pt>
                <c:pt idx="6247">
                  <c:v>5884.9</c:v>
                </c:pt>
                <c:pt idx="6248">
                  <c:v>5884.92</c:v>
                </c:pt>
                <c:pt idx="6249">
                  <c:v>5884.94</c:v>
                </c:pt>
                <c:pt idx="6250">
                  <c:v>5884.96</c:v>
                </c:pt>
                <c:pt idx="6251">
                  <c:v>5884.98</c:v>
                </c:pt>
                <c:pt idx="6252">
                  <c:v>5885</c:v>
                </c:pt>
                <c:pt idx="6253">
                  <c:v>5885.02</c:v>
                </c:pt>
                <c:pt idx="6254">
                  <c:v>5885.04</c:v>
                </c:pt>
                <c:pt idx="6255">
                  <c:v>5885.06</c:v>
                </c:pt>
                <c:pt idx="6256">
                  <c:v>5885.08</c:v>
                </c:pt>
                <c:pt idx="6257">
                  <c:v>5885.1</c:v>
                </c:pt>
                <c:pt idx="6258">
                  <c:v>5885.1200000000035</c:v>
                </c:pt>
                <c:pt idx="6259">
                  <c:v>5885.14</c:v>
                </c:pt>
                <c:pt idx="6260">
                  <c:v>5885.1600000000035</c:v>
                </c:pt>
                <c:pt idx="6261">
                  <c:v>5885.18</c:v>
                </c:pt>
                <c:pt idx="6262">
                  <c:v>5885.2</c:v>
                </c:pt>
                <c:pt idx="6263">
                  <c:v>5885.22</c:v>
                </c:pt>
                <c:pt idx="6264">
                  <c:v>5885.24</c:v>
                </c:pt>
                <c:pt idx="6265">
                  <c:v>5885.26</c:v>
                </c:pt>
                <c:pt idx="6266">
                  <c:v>5885.28</c:v>
                </c:pt>
                <c:pt idx="6267">
                  <c:v>5885.3</c:v>
                </c:pt>
                <c:pt idx="6268">
                  <c:v>5885.3200000000024</c:v>
                </c:pt>
                <c:pt idx="6269">
                  <c:v>5885.34</c:v>
                </c:pt>
                <c:pt idx="6270">
                  <c:v>5885.3600000000024</c:v>
                </c:pt>
                <c:pt idx="6271">
                  <c:v>5885.38</c:v>
                </c:pt>
                <c:pt idx="6272">
                  <c:v>5885.4</c:v>
                </c:pt>
                <c:pt idx="6273">
                  <c:v>5885.42</c:v>
                </c:pt>
                <c:pt idx="6274">
                  <c:v>5885.44</c:v>
                </c:pt>
                <c:pt idx="6275">
                  <c:v>5885.46</c:v>
                </c:pt>
                <c:pt idx="6276">
                  <c:v>5885.48</c:v>
                </c:pt>
                <c:pt idx="6277">
                  <c:v>5885.5</c:v>
                </c:pt>
                <c:pt idx="6278">
                  <c:v>5885.52</c:v>
                </c:pt>
                <c:pt idx="6279">
                  <c:v>5885.54</c:v>
                </c:pt>
                <c:pt idx="6280">
                  <c:v>5885.56</c:v>
                </c:pt>
                <c:pt idx="6281">
                  <c:v>5885.58</c:v>
                </c:pt>
                <c:pt idx="6282">
                  <c:v>5885.6</c:v>
                </c:pt>
                <c:pt idx="6283">
                  <c:v>5885.6200000000035</c:v>
                </c:pt>
                <c:pt idx="6284">
                  <c:v>5885.64</c:v>
                </c:pt>
                <c:pt idx="6285">
                  <c:v>5885.6600000000035</c:v>
                </c:pt>
                <c:pt idx="6286">
                  <c:v>5885.68</c:v>
                </c:pt>
                <c:pt idx="6287">
                  <c:v>5885.7</c:v>
                </c:pt>
                <c:pt idx="6288">
                  <c:v>5885.72</c:v>
                </c:pt>
                <c:pt idx="6289">
                  <c:v>5885.74</c:v>
                </c:pt>
                <c:pt idx="6290">
                  <c:v>5885.76</c:v>
                </c:pt>
                <c:pt idx="6291">
                  <c:v>5885.78</c:v>
                </c:pt>
                <c:pt idx="6292">
                  <c:v>5885.8</c:v>
                </c:pt>
                <c:pt idx="6293">
                  <c:v>5885.8200000000024</c:v>
                </c:pt>
                <c:pt idx="6294">
                  <c:v>5885.84</c:v>
                </c:pt>
                <c:pt idx="6295">
                  <c:v>5885.8600000000024</c:v>
                </c:pt>
                <c:pt idx="6296">
                  <c:v>5885.88</c:v>
                </c:pt>
                <c:pt idx="6297">
                  <c:v>5885.9</c:v>
                </c:pt>
                <c:pt idx="6298">
                  <c:v>5885.92</c:v>
                </c:pt>
                <c:pt idx="6299">
                  <c:v>5885.94</c:v>
                </c:pt>
                <c:pt idx="6300">
                  <c:v>5885.96</c:v>
                </c:pt>
                <c:pt idx="6301">
                  <c:v>5885.98</c:v>
                </c:pt>
                <c:pt idx="6302">
                  <c:v>5886</c:v>
                </c:pt>
                <c:pt idx="6303">
                  <c:v>5886.02</c:v>
                </c:pt>
                <c:pt idx="6304">
                  <c:v>5886.04</c:v>
                </c:pt>
                <c:pt idx="6305">
                  <c:v>5886.06</c:v>
                </c:pt>
                <c:pt idx="6306">
                  <c:v>5886.08</c:v>
                </c:pt>
                <c:pt idx="6307">
                  <c:v>5886.1</c:v>
                </c:pt>
                <c:pt idx="6308">
                  <c:v>5886.1200000000035</c:v>
                </c:pt>
                <c:pt idx="6309">
                  <c:v>5886.14</c:v>
                </c:pt>
                <c:pt idx="6310">
                  <c:v>5886.1600000000035</c:v>
                </c:pt>
                <c:pt idx="6311">
                  <c:v>5886.18</c:v>
                </c:pt>
                <c:pt idx="6312">
                  <c:v>5886.2</c:v>
                </c:pt>
                <c:pt idx="6313">
                  <c:v>5886.22</c:v>
                </c:pt>
                <c:pt idx="6314">
                  <c:v>5886.24</c:v>
                </c:pt>
                <c:pt idx="6315">
                  <c:v>5886.26</c:v>
                </c:pt>
                <c:pt idx="6316">
                  <c:v>5886.28</c:v>
                </c:pt>
                <c:pt idx="6317">
                  <c:v>5886.3</c:v>
                </c:pt>
                <c:pt idx="6318">
                  <c:v>5886.3200000000024</c:v>
                </c:pt>
                <c:pt idx="6319">
                  <c:v>5886.34</c:v>
                </c:pt>
                <c:pt idx="6320">
                  <c:v>5886.3600000000024</c:v>
                </c:pt>
                <c:pt idx="6321">
                  <c:v>5886.38</c:v>
                </c:pt>
                <c:pt idx="6322">
                  <c:v>5886.4</c:v>
                </c:pt>
                <c:pt idx="6323">
                  <c:v>5886.42</c:v>
                </c:pt>
                <c:pt idx="6324">
                  <c:v>5886.44</c:v>
                </c:pt>
                <c:pt idx="6325">
                  <c:v>5886.46</c:v>
                </c:pt>
                <c:pt idx="6326">
                  <c:v>5886.48</c:v>
                </c:pt>
                <c:pt idx="6327">
                  <c:v>5886.5</c:v>
                </c:pt>
                <c:pt idx="6328">
                  <c:v>5886.52</c:v>
                </c:pt>
                <c:pt idx="6329">
                  <c:v>5886.54</c:v>
                </c:pt>
                <c:pt idx="6330">
                  <c:v>5886.56</c:v>
                </c:pt>
                <c:pt idx="6331">
                  <c:v>5886.58</c:v>
                </c:pt>
                <c:pt idx="6332">
                  <c:v>5886.6</c:v>
                </c:pt>
                <c:pt idx="6333">
                  <c:v>5886.6200000000035</c:v>
                </c:pt>
                <c:pt idx="6334">
                  <c:v>5886.64</c:v>
                </c:pt>
                <c:pt idx="6335">
                  <c:v>5886.6600000000035</c:v>
                </c:pt>
                <c:pt idx="6336">
                  <c:v>5886.68</c:v>
                </c:pt>
                <c:pt idx="6337">
                  <c:v>5886.7</c:v>
                </c:pt>
                <c:pt idx="6338">
                  <c:v>5886.72</c:v>
                </c:pt>
                <c:pt idx="6339">
                  <c:v>5886.74</c:v>
                </c:pt>
                <c:pt idx="6340">
                  <c:v>5886.76</c:v>
                </c:pt>
                <c:pt idx="6341">
                  <c:v>5886.78</c:v>
                </c:pt>
                <c:pt idx="6342">
                  <c:v>5886.8</c:v>
                </c:pt>
                <c:pt idx="6343">
                  <c:v>5886.8200000000024</c:v>
                </c:pt>
                <c:pt idx="6344">
                  <c:v>5886.84</c:v>
                </c:pt>
                <c:pt idx="6345">
                  <c:v>5886.8600000000024</c:v>
                </c:pt>
                <c:pt idx="6346">
                  <c:v>5886.88</c:v>
                </c:pt>
                <c:pt idx="6347">
                  <c:v>5886.9</c:v>
                </c:pt>
                <c:pt idx="6348">
                  <c:v>5886.92</c:v>
                </c:pt>
                <c:pt idx="6349">
                  <c:v>5886.94</c:v>
                </c:pt>
                <c:pt idx="6350">
                  <c:v>5886.96</c:v>
                </c:pt>
                <c:pt idx="6351">
                  <c:v>5886.98</c:v>
                </c:pt>
                <c:pt idx="6352">
                  <c:v>5887</c:v>
                </c:pt>
                <c:pt idx="6353">
                  <c:v>5887.02</c:v>
                </c:pt>
                <c:pt idx="6354">
                  <c:v>5887.04</c:v>
                </c:pt>
                <c:pt idx="6355">
                  <c:v>5887.06</c:v>
                </c:pt>
                <c:pt idx="6356">
                  <c:v>5887.08</c:v>
                </c:pt>
                <c:pt idx="6357">
                  <c:v>5887.1</c:v>
                </c:pt>
                <c:pt idx="6358">
                  <c:v>5887.1200000000035</c:v>
                </c:pt>
                <c:pt idx="6359">
                  <c:v>5887.14</c:v>
                </c:pt>
                <c:pt idx="6360">
                  <c:v>5887.1600000000035</c:v>
                </c:pt>
                <c:pt idx="6361">
                  <c:v>5887.18</c:v>
                </c:pt>
                <c:pt idx="6362">
                  <c:v>5887.2</c:v>
                </c:pt>
                <c:pt idx="6363">
                  <c:v>5887.22</c:v>
                </c:pt>
                <c:pt idx="6364">
                  <c:v>5887.24</c:v>
                </c:pt>
                <c:pt idx="6365">
                  <c:v>5887.26</c:v>
                </c:pt>
                <c:pt idx="6366">
                  <c:v>5887.28</c:v>
                </c:pt>
                <c:pt idx="6367">
                  <c:v>5887.3</c:v>
                </c:pt>
                <c:pt idx="6368">
                  <c:v>5887.3200000000024</c:v>
                </c:pt>
                <c:pt idx="6369">
                  <c:v>5887.34</c:v>
                </c:pt>
                <c:pt idx="6370">
                  <c:v>5887.3600000000024</c:v>
                </c:pt>
                <c:pt idx="6371">
                  <c:v>5887.38</c:v>
                </c:pt>
                <c:pt idx="6372">
                  <c:v>5887.4</c:v>
                </c:pt>
                <c:pt idx="6373">
                  <c:v>5887.42</c:v>
                </c:pt>
                <c:pt idx="6374">
                  <c:v>5887.44</c:v>
                </c:pt>
                <c:pt idx="6375">
                  <c:v>5887.46</c:v>
                </c:pt>
                <c:pt idx="6376">
                  <c:v>5887.48</c:v>
                </c:pt>
                <c:pt idx="6377">
                  <c:v>5887.5</c:v>
                </c:pt>
                <c:pt idx="6378">
                  <c:v>5887.52</c:v>
                </c:pt>
                <c:pt idx="6379">
                  <c:v>5887.54</c:v>
                </c:pt>
                <c:pt idx="6380">
                  <c:v>5887.56</c:v>
                </c:pt>
                <c:pt idx="6381">
                  <c:v>5887.58</c:v>
                </c:pt>
                <c:pt idx="6382">
                  <c:v>5887.6</c:v>
                </c:pt>
                <c:pt idx="6383">
                  <c:v>5887.6200000000035</c:v>
                </c:pt>
                <c:pt idx="6384">
                  <c:v>5887.64</c:v>
                </c:pt>
                <c:pt idx="6385">
                  <c:v>5887.6600000000035</c:v>
                </c:pt>
                <c:pt idx="6386">
                  <c:v>5887.68</c:v>
                </c:pt>
                <c:pt idx="6387">
                  <c:v>5887.7</c:v>
                </c:pt>
                <c:pt idx="6388">
                  <c:v>5887.72</c:v>
                </c:pt>
                <c:pt idx="6389">
                  <c:v>5887.74</c:v>
                </c:pt>
                <c:pt idx="6390">
                  <c:v>5887.76</c:v>
                </c:pt>
                <c:pt idx="6391">
                  <c:v>5887.78</c:v>
                </c:pt>
                <c:pt idx="6392">
                  <c:v>5887.8</c:v>
                </c:pt>
                <c:pt idx="6393">
                  <c:v>5887.8200000000024</c:v>
                </c:pt>
                <c:pt idx="6394">
                  <c:v>5887.84</c:v>
                </c:pt>
                <c:pt idx="6395">
                  <c:v>5887.8600000000024</c:v>
                </c:pt>
                <c:pt idx="6396">
                  <c:v>5887.88</c:v>
                </c:pt>
                <c:pt idx="6397">
                  <c:v>5887.9</c:v>
                </c:pt>
                <c:pt idx="6398">
                  <c:v>5887.92</c:v>
                </c:pt>
                <c:pt idx="6399">
                  <c:v>5887.94</c:v>
                </c:pt>
                <c:pt idx="6400">
                  <c:v>5887.96</c:v>
                </c:pt>
                <c:pt idx="6401">
                  <c:v>5887.98</c:v>
                </c:pt>
                <c:pt idx="6402">
                  <c:v>5888</c:v>
                </c:pt>
                <c:pt idx="6403">
                  <c:v>5888.02</c:v>
                </c:pt>
                <c:pt idx="6404">
                  <c:v>5888.04</c:v>
                </c:pt>
                <c:pt idx="6405">
                  <c:v>5888.06</c:v>
                </c:pt>
                <c:pt idx="6406">
                  <c:v>5888.08</c:v>
                </c:pt>
                <c:pt idx="6407">
                  <c:v>5888.1</c:v>
                </c:pt>
                <c:pt idx="6408">
                  <c:v>5888.1200000000035</c:v>
                </c:pt>
                <c:pt idx="6409">
                  <c:v>5888.14</c:v>
                </c:pt>
                <c:pt idx="6410">
                  <c:v>5888.1600000000035</c:v>
                </c:pt>
                <c:pt idx="6411">
                  <c:v>5888.18</c:v>
                </c:pt>
                <c:pt idx="6412">
                  <c:v>5888.2</c:v>
                </c:pt>
                <c:pt idx="6413">
                  <c:v>5888.22</c:v>
                </c:pt>
                <c:pt idx="6414">
                  <c:v>5888.24</c:v>
                </c:pt>
                <c:pt idx="6415">
                  <c:v>5888.26</c:v>
                </c:pt>
                <c:pt idx="6416">
                  <c:v>5888.28</c:v>
                </c:pt>
                <c:pt idx="6417">
                  <c:v>5888.3</c:v>
                </c:pt>
                <c:pt idx="6418">
                  <c:v>5888.3200000000024</c:v>
                </c:pt>
                <c:pt idx="6419">
                  <c:v>5888.34</c:v>
                </c:pt>
                <c:pt idx="6420">
                  <c:v>5888.3600000000024</c:v>
                </c:pt>
                <c:pt idx="6421">
                  <c:v>5888.38</c:v>
                </c:pt>
                <c:pt idx="6422">
                  <c:v>5888.4</c:v>
                </c:pt>
                <c:pt idx="6423">
                  <c:v>5888.42</c:v>
                </c:pt>
                <c:pt idx="6424">
                  <c:v>5888.44</c:v>
                </c:pt>
                <c:pt idx="6425">
                  <c:v>5888.46</c:v>
                </c:pt>
                <c:pt idx="6426">
                  <c:v>5888.48</c:v>
                </c:pt>
                <c:pt idx="6427">
                  <c:v>5888.5</c:v>
                </c:pt>
                <c:pt idx="6428">
                  <c:v>5888.52</c:v>
                </c:pt>
                <c:pt idx="6429">
                  <c:v>5888.54</c:v>
                </c:pt>
                <c:pt idx="6430">
                  <c:v>5888.56</c:v>
                </c:pt>
                <c:pt idx="6431">
                  <c:v>5888.58</c:v>
                </c:pt>
                <c:pt idx="6432">
                  <c:v>5888.6</c:v>
                </c:pt>
                <c:pt idx="6433">
                  <c:v>5888.6200000000035</c:v>
                </c:pt>
                <c:pt idx="6434">
                  <c:v>5888.64</c:v>
                </c:pt>
                <c:pt idx="6435">
                  <c:v>5888.6600000000035</c:v>
                </c:pt>
                <c:pt idx="6436">
                  <c:v>5888.68</c:v>
                </c:pt>
                <c:pt idx="6437">
                  <c:v>5888.7</c:v>
                </c:pt>
                <c:pt idx="6438">
                  <c:v>5888.72</c:v>
                </c:pt>
                <c:pt idx="6439">
                  <c:v>5888.74</c:v>
                </c:pt>
                <c:pt idx="6440">
                  <c:v>5888.76</c:v>
                </c:pt>
                <c:pt idx="6441">
                  <c:v>5888.78</c:v>
                </c:pt>
                <c:pt idx="6442">
                  <c:v>5888.8</c:v>
                </c:pt>
                <c:pt idx="6443">
                  <c:v>5888.8200000000024</c:v>
                </c:pt>
                <c:pt idx="6444">
                  <c:v>5888.84</c:v>
                </c:pt>
                <c:pt idx="6445">
                  <c:v>5888.8600000000024</c:v>
                </c:pt>
                <c:pt idx="6446">
                  <c:v>5888.88</c:v>
                </c:pt>
                <c:pt idx="6447">
                  <c:v>5888.9</c:v>
                </c:pt>
                <c:pt idx="6448">
                  <c:v>5888.92</c:v>
                </c:pt>
                <c:pt idx="6449">
                  <c:v>5888.94</c:v>
                </c:pt>
                <c:pt idx="6450">
                  <c:v>5888.96</c:v>
                </c:pt>
                <c:pt idx="6451">
                  <c:v>5888.98</c:v>
                </c:pt>
                <c:pt idx="6452">
                  <c:v>5889</c:v>
                </c:pt>
                <c:pt idx="6453">
                  <c:v>5889.02</c:v>
                </c:pt>
                <c:pt idx="6454">
                  <c:v>5889.04</c:v>
                </c:pt>
                <c:pt idx="6455">
                  <c:v>5889.06</c:v>
                </c:pt>
                <c:pt idx="6456">
                  <c:v>5889.08</c:v>
                </c:pt>
                <c:pt idx="6457">
                  <c:v>5889.1</c:v>
                </c:pt>
                <c:pt idx="6458">
                  <c:v>5889.1200000000035</c:v>
                </c:pt>
                <c:pt idx="6459">
                  <c:v>5889.14</c:v>
                </c:pt>
                <c:pt idx="6460">
                  <c:v>5889.1600000000035</c:v>
                </c:pt>
                <c:pt idx="6461">
                  <c:v>5889.18</c:v>
                </c:pt>
                <c:pt idx="6462">
                  <c:v>5889.2</c:v>
                </c:pt>
                <c:pt idx="6463">
                  <c:v>5889.22</c:v>
                </c:pt>
                <c:pt idx="6464">
                  <c:v>5889.24</c:v>
                </c:pt>
                <c:pt idx="6465">
                  <c:v>5889.26</c:v>
                </c:pt>
                <c:pt idx="6466">
                  <c:v>5889.28</c:v>
                </c:pt>
                <c:pt idx="6467">
                  <c:v>5889.3</c:v>
                </c:pt>
                <c:pt idx="6468">
                  <c:v>5889.3200000000024</c:v>
                </c:pt>
                <c:pt idx="6469">
                  <c:v>5889.34</c:v>
                </c:pt>
                <c:pt idx="6470">
                  <c:v>5889.3600000000024</c:v>
                </c:pt>
                <c:pt idx="6471">
                  <c:v>5889.38</c:v>
                </c:pt>
                <c:pt idx="6472">
                  <c:v>5889.4</c:v>
                </c:pt>
                <c:pt idx="6473">
                  <c:v>5889.42</c:v>
                </c:pt>
                <c:pt idx="6474">
                  <c:v>5889.44</c:v>
                </c:pt>
                <c:pt idx="6475">
                  <c:v>5889.46</c:v>
                </c:pt>
                <c:pt idx="6476">
                  <c:v>5889.48</c:v>
                </c:pt>
                <c:pt idx="6477">
                  <c:v>5889.5</c:v>
                </c:pt>
                <c:pt idx="6478">
                  <c:v>5889.52</c:v>
                </c:pt>
                <c:pt idx="6479">
                  <c:v>5889.54</c:v>
                </c:pt>
                <c:pt idx="6480">
                  <c:v>5889.56</c:v>
                </c:pt>
                <c:pt idx="6481">
                  <c:v>5889.58</c:v>
                </c:pt>
                <c:pt idx="6482">
                  <c:v>5889.6</c:v>
                </c:pt>
                <c:pt idx="6483">
                  <c:v>5889.6200000000035</c:v>
                </c:pt>
                <c:pt idx="6484">
                  <c:v>5889.64</c:v>
                </c:pt>
                <c:pt idx="6485">
                  <c:v>5889.6600000000035</c:v>
                </c:pt>
                <c:pt idx="6486">
                  <c:v>5889.68</c:v>
                </c:pt>
                <c:pt idx="6487">
                  <c:v>5889.7</c:v>
                </c:pt>
                <c:pt idx="6488">
                  <c:v>5889.72</c:v>
                </c:pt>
                <c:pt idx="6489">
                  <c:v>5889.74</c:v>
                </c:pt>
                <c:pt idx="6490">
                  <c:v>5889.76</c:v>
                </c:pt>
                <c:pt idx="6491">
                  <c:v>5889.78</c:v>
                </c:pt>
                <c:pt idx="6492">
                  <c:v>5889.8</c:v>
                </c:pt>
                <c:pt idx="6493">
                  <c:v>5889.8200000000024</c:v>
                </c:pt>
                <c:pt idx="6494">
                  <c:v>5889.84</c:v>
                </c:pt>
                <c:pt idx="6495">
                  <c:v>5889.8600000000024</c:v>
                </c:pt>
                <c:pt idx="6496">
                  <c:v>5889.88</c:v>
                </c:pt>
                <c:pt idx="6497">
                  <c:v>5889.9</c:v>
                </c:pt>
                <c:pt idx="6498">
                  <c:v>5889.92</c:v>
                </c:pt>
                <c:pt idx="6499">
                  <c:v>5889.94</c:v>
                </c:pt>
                <c:pt idx="6500">
                  <c:v>5889.96</c:v>
                </c:pt>
                <c:pt idx="6501">
                  <c:v>5889.98</c:v>
                </c:pt>
                <c:pt idx="6502">
                  <c:v>5890</c:v>
                </c:pt>
                <c:pt idx="6503">
                  <c:v>5890.02</c:v>
                </c:pt>
                <c:pt idx="6504">
                  <c:v>5890.04</c:v>
                </c:pt>
                <c:pt idx="6505">
                  <c:v>5890.06</c:v>
                </c:pt>
                <c:pt idx="6506">
                  <c:v>5890.08</c:v>
                </c:pt>
                <c:pt idx="6507">
                  <c:v>5890.1</c:v>
                </c:pt>
                <c:pt idx="6508">
                  <c:v>5890.1200000000035</c:v>
                </c:pt>
                <c:pt idx="6509">
                  <c:v>5890.14</c:v>
                </c:pt>
                <c:pt idx="6510">
                  <c:v>5890.1600000000035</c:v>
                </c:pt>
                <c:pt idx="6511">
                  <c:v>5890.18</c:v>
                </c:pt>
                <c:pt idx="6512">
                  <c:v>5890.2</c:v>
                </c:pt>
                <c:pt idx="6513">
                  <c:v>5890.22</c:v>
                </c:pt>
                <c:pt idx="6514">
                  <c:v>5890.24</c:v>
                </c:pt>
                <c:pt idx="6515">
                  <c:v>5890.26</c:v>
                </c:pt>
                <c:pt idx="6516">
                  <c:v>5890.28</c:v>
                </c:pt>
                <c:pt idx="6517">
                  <c:v>5890.3</c:v>
                </c:pt>
                <c:pt idx="6518">
                  <c:v>5890.3200000000024</c:v>
                </c:pt>
                <c:pt idx="6519">
                  <c:v>5890.34</c:v>
                </c:pt>
                <c:pt idx="6520">
                  <c:v>5890.3600000000024</c:v>
                </c:pt>
                <c:pt idx="6521">
                  <c:v>5890.38</c:v>
                </c:pt>
                <c:pt idx="6522">
                  <c:v>5890.4</c:v>
                </c:pt>
                <c:pt idx="6523">
                  <c:v>5890.42</c:v>
                </c:pt>
                <c:pt idx="6524">
                  <c:v>5890.44</c:v>
                </c:pt>
                <c:pt idx="6525">
                  <c:v>5890.46</c:v>
                </c:pt>
                <c:pt idx="6526">
                  <c:v>5890.48</c:v>
                </c:pt>
                <c:pt idx="6527">
                  <c:v>5890.5</c:v>
                </c:pt>
                <c:pt idx="6528">
                  <c:v>5890.52</c:v>
                </c:pt>
                <c:pt idx="6529">
                  <c:v>5890.54</c:v>
                </c:pt>
                <c:pt idx="6530">
                  <c:v>5890.56</c:v>
                </c:pt>
                <c:pt idx="6531">
                  <c:v>5890.58</c:v>
                </c:pt>
                <c:pt idx="6532">
                  <c:v>5890.6</c:v>
                </c:pt>
                <c:pt idx="6533">
                  <c:v>5890.6200000000035</c:v>
                </c:pt>
                <c:pt idx="6534">
                  <c:v>5890.64</c:v>
                </c:pt>
                <c:pt idx="6535">
                  <c:v>5890.6600000000035</c:v>
                </c:pt>
                <c:pt idx="6536">
                  <c:v>5890.68</c:v>
                </c:pt>
                <c:pt idx="6537">
                  <c:v>5890.7</c:v>
                </c:pt>
                <c:pt idx="6538">
                  <c:v>5890.72</c:v>
                </c:pt>
                <c:pt idx="6539">
                  <c:v>5890.74</c:v>
                </c:pt>
                <c:pt idx="6540">
                  <c:v>5890.76</c:v>
                </c:pt>
                <c:pt idx="6541">
                  <c:v>5890.78</c:v>
                </c:pt>
                <c:pt idx="6542">
                  <c:v>5890.8</c:v>
                </c:pt>
                <c:pt idx="6543">
                  <c:v>5890.8200000000024</c:v>
                </c:pt>
                <c:pt idx="6544">
                  <c:v>5890.84</c:v>
                </c:pt>
                <c:pt idx="6545">
                  <c:v>5890.8600000000024</c:v>
                </c:pt>
                <c:pt idx="6546">
                  <c:v>5890.88</c:v>
                </c:pt>
                <c:pt idx="6547">
                  <c:v>5890.9</c:v>
                </c:pt>
                <c:pt idx="6548">
                  <c:v>5890.92</c:v>
                </c:pt>
                <c:pt idx="6549">
                  <c:v>5890.94</c:v>
                </c:pt>
                <c:pt idx="6550">
                  <c:v>5890.96</c:v>
                </c:pt>
                <c:pt idx="6551">
                  <c:v>5890.98</c:v>
                </c:pt>
                <c:pt idx="6552">
                  <c:v>5891</c:v>
                </c:pt>
                <c:pt idx="6553">
                  <c:v>5891.02</c:v>
                </c:pt>
                <c:pt idx="6554">
                  <c:v>5891.04</c:v>
                </c:pt>
                <c:pt idx="6555">
                  <c:v>5891.06</c:v>
                </c:pt>
                <c:pt idx="6556">
                  <c:v>5891.08</c:v>
                </c:pt>
                <c:pt idx="6557">
                  <c:v>5891.1</c:v>
                </c:pt>
                <c:pt idx="6558">
                  <c:v>5891.1200000000035</c:v>
                </c:pt>
                <c:pt idx="6559">
                  <c:v>5891.14</c:v>
                </c:pt>
                <c:pt idx="6560">
                  <c:v>5891.1600000000035</c:v>
                </c:pt>
                <c:pt idx="6561">
                  <c:v>5891.18</c:v>
                </c:pt>
                <c:pt idx="6562">
                  <c:v>5891.2</c:v>
                </c:pt>
                <c:pt idx="6563">
                  <c:v>5891.22</c:v>
                </c:pt>
                <c:pt idx="6564">
                  <c:v>5891.24</c:v>
                </c:pt>
                <c:pt idx="6565">
                  <c:v>5891.26</c:v>
                </c:pt>
                <c:pt idx="6566">
                  <c:v>5891.28</c:v>
                </c:pt>
                <c:pt idx="6567">
                  <c:v>5891.3</c:v>
                </c:pt>
                <c:pt idx="6568">
                  <c:v>5891.3200000000024</c:v>
                </c:pt>
                <c:pt idx="6569">
                  <c:v>5891.34</c:v>
                </c:pt>
                <c:pt idx="6570">
                  <c:v>5891.3600000000024</c:v>
                </c:pt>
                <c:pt idx="6571">
                  <c:v>5891.38</c:v>
                </c:pt>
                <c:pt idx="6572">
                  <c:v>5891.4</c:v>
                </c:pt>
                <c:pt idx="6573">
                  <c:v>5891.42</c:v>
                </c:pt>
                <c:pt idx="6574">
                  <c:v>5891.44</c:v>
                </c:pt>
                <c:pt idx="6575">
                  <c:v>5891.46</c:v>
                </c:pt>
                <c:pt idx="6576">
                  <c:v>5891.48</c:v>
                </c:pt>
                <c:pt idx="6577">
                  <c:v>5891.5</c:v>
                </c:pt>
                <c:pt idx="6578">
                  <c:v>5891.52</c:v>
                </c:pt>
                <c:pt idx="6579">
                  <c:v>5891.54</c:v>
                </c:pt>
                <c:pt idx="6580">
                  <c:v>5891.56</c:v>
                </c:pt>
                <c:pt idx="6581">
                  <c:v>5891.58</c:v>
                </c:pt>
                <c:pt idx="6582">
                  <c:v>5891.6</c:v>
                </c:pt>
                <c:pt idx="6583">
                  <c:v>5891.6200000000035</c:v>
                </c:pt>
                <c:pt idx="6584">
                  <c:v>5891.64</c:v>
                </c:pt>
                <c:pt idx="6585">
                  <c:v>5891.6600000000035</c:v>
                </c:pt>
                <c:pt idx="6586">
                  <c:v>5891.68</c:v>
                </c:pt>
                <c:pt idx="6587">
                  <c:v>5891.7</c:v>
                </c:pt>
                <c:pt idx="6588">
                  <c:v>5891.72</c:v>
                </c:pt>
                <c:pt idx="6589">
                  <c:v>5891.74</c:v>
                </c:pt>
                <c:pt idx="6590">
                  <c:v>5891.76</c:v>
                </c:pt>
                <c:pt idx="6591">
                  <c:v>5891.78</c:v>
                </c:pt>
                <c:pt idx="6592">
                  <c:v>5891.8</c:v>
                </c:pt>
                <c:pt idx="6593">
                  <c:v>5891.8200000000024</c:v>
                </c:pt>
                <c:pt idx="6594">
                  <c:v>5891.84</c:v>
                </c:pt>
                <c:pt idx="6595">
                  <c:v>5891.8600000000024</c:v>
                </c:pt>
                <c:pt idx="6596">
                  <c:v>5891.88</c:v>
                </c:pt>
                <c:pt idx="6597">
                  <c:v>5891.9</c:v>
                </c:pt>
                <c:pt idx="6598">
                  <c:v>5891.92</c:v>
                </c:pt>
                <c:pt idx="6599">
                  <c:v>5891.94</c:v>
                </c:pt>
                <c:pt idx="6600">
                  <c:v>5891.96</c:v>
                </c:pt>
                <c:pt idx="6601">
                  <c:v>5891.98</c:v>
                </c:pt>
                <c:pt idx="6602">
                  <c:v>5892</c:v>
                </c:pt>
                <c:pt idx="6603">
                  <c:v>5892.02</c:v>
                </c:pt>
                <c:pt idx="6604">
                  <c:v>5892.04</c:v>
                </c:pt>
                <c:pt idx="6605">
                  <c:v>5892.06</c:v>
                </c:pt>
                <c:pt idx="6606">
                  <c:v>5892.08</c:v>
                </c:pt>
                <c:pt idx="6607">
                  <c:v>5892.1</c:v>
                </c:pt>
                <c:pt idx="6608">
                  <c:v>5892.1200000000035</c:v>
                </c:pt>
                <c:pt idx="6609">
                  <c:v>5892.14</c:v>
                </c:pt>
                <c:pt idx="6610">
                  <c:v>5892.1600000000035</c:v>
                </c:pt>
                <c:pt idx="6611">
                  <c:v>5892.18</c:v>
                </c:pt>
                <c:pt idx="6612">
                  <c:v>5892.2</c:v>
                </c:pt>
                <c:pt idx="6613">
                  <c:v>5892.22</c:v>
                </c:pt>
                <c:pt idx="6614">
                  <c:v>5892.24</c:v>
                </c:pt>
                <c:pt idx="6615">
                  <c:v>5892.26</c:v>
                </c:pt>
                <c:pt idx="6616">
                  <c:v>5892.28</c:v>
                </c:pt>
                <c:pt idx="6617">
                  <c:v>5892.3</c:v>
                </c:pt>
                <c:pt idx="6618">
                  <c:v>5892.3200000000024</c:v>
                </c:pt>
                <c:pt idx="6619">
                  <c:v>5892.34</c:v>
                </c:pt>
                <c:pt idx="6620">
                  <c:v>5892.3600000000024</c:v>
                </c:pt>
                <c:pt idx="6621">
                  <c:v>5892.38</c:v>
                </c:pt>
                <c:pt idx="6622">
                  <c:v>5892.4</c:v>
                </c:pt>
                <c:pt idx="6623">
                  <c:v>5892.42</c:v>
                </c:pt>
                <c:pt idx="6624">
                  <c:v>5892.44</c:v>
                </c:pt>
                <c:pt idx="6625">
                  <c:v>5892.46</c:v>
                </c:pt>
                <c:pt idx="6626">
                  <c:v>5892.48</c:v>
                </c:pt>
                <c:pt idx="6627">
                  <c:v>5892.5</c:v>
                </c:pt>
                <c:pt idx="6628">
                  <c:v>5892.52</c:v>
                </c:pt>
                <c:pt idx="6629">
                  <c:v>5892.54</c:v>
                </c:pt>
                <c:pt idx="6630">
                  <c:v>5892.56</c:v>
                </c:pt>
                <c:pt idx="6631">
                  <c:v>5892.58</c:v>
                </c:pt>
                <c:pt idx="6632">
                  <c:v>5892.6</c:v>
                </c:pt>
                <c:pt idx="6633">
                  <c:v>5892.6200000000035</c:v>
                </c:pt>
                <c:pt idx="6634">
                  <c:v>5892.64</c:v>
                </c:pt>
                <c:pt idx="6635">
                  <c:v>5892.6600000000035</c:v>
                </c:pt>
                <c:pt idx="6636">
                  <c:v>5892.68</c:v>
                </c:pt>
                <c:pt idx="6637">
                  <c:v>5892.7</c:v>
                </c:pt>
                <c:pt idx="6638">
                  <c:v>5892.72</c:v>
                </c:pt>
                <c:pt idx="6639">
                  <c:v>5892.74</c:v>
                </c:pt>
                <c:pt idx="6640">
                  <c:v>5892.76</c:v>
                </c:pt>
                <c:pt idx="6641">
                  <c:v>5892.78</c:v>
                </c:pt>
                <c:pt idx="6642">
                  <c:v>5892.8</c:v>
                </c:pt>
                <c:pt idx="6643">
                  <c:v>5892.8200000000024</c:v>
                </c:pt>
                <c:pt idx="6644">
                  <c:v>5892.84</c:v>
                </c:pt>
                <c:pt idx="6645">
                  <c:v>5892.8600000000024</c:v>
                </c:pt>
                <c:pt idx="6646">
                  <c:v>5892.88</c:v>
                </c:pt>
                <c:pt idx="6647">
                  <c:v>5892.9</c:v>
                </c:pt>
                <c:pt idx="6648">
                  <c:v>5892.92</c:v>
                </c:pt>
                <c:pt idx="6649">
                  <c:v>5892.94</c:v>
                </c:pt>
                <c:pt idx="6650">
                  <c:v>5892.96</c:v>
                </c:pt>
                <c:pt idx="6651">
                  <c:v>5892.98</c:v>
                </c:pt>
                <c:pt idx="6652">
                  <c:v>5893</c:v>
                </c:pt>
                <c:pt idx="6653">
                  <c:v>5893.02</c:v>
                </c:pt>
                <c:pt idx="6654">
                  <c:v>5893.04</c:v>
                </c:pt>
                <c:pt idx="6655">
                  <c:v>5893.06</c:v>
                </c:pt>
                <c:pt idx="6656">
                  <c:v>5893.08</c:v>
                </c:pt>
                <c:pt idx="6657">
                  <c:v>5893.1</c:v>
                </c:pt>
                <c:pt idx="6658">
                  <c:v>5893.1200000000035</c:v>
                </c:pt>
                <c:pt idx="6659">
                  <c:v>5893.14</c:v>
                </c:pt>
                <c:pt idx="6660">
                  <c:v>5893.1600000000035</c:v>
                </c:pt>
                <c:pt idx="6661">
                  <c:v>5893.18</c:v>
                </c:pt>
                <c:pt idx="6662">
                  <c:v>5893.2</c:v>
                </c:pt>
                <c:pt idx="6663">
                  <c:v>5893.22</c:v>
                </c:pt>
                <c:pt idx="6664">
                  <c:v>5893.24</c:v>
                </c:pt>
                <c:pt idx="6665">
                  <c:v>5893.26</c:v>
                </c:pt>
                <c:pt idx="6666">
                  <c:v>5893.28</c:v>
                </c:pt>
                <c:pt idx="6667">
                  <c:v>5893.3</c:v>
                </c:pt>
                <c:pt idx="6668">
                  <c:v>5893.3200000000024</c:v>
                </c:pt>
                <c:pt idx="6669">
                  <c:v>5893.34</c:v>
                </c:pt>
                <c:pt idx="6670">
                  <c:v>5893.3600000000024</c:v>
                </c:pt>
                <c:pt idx="6671">
                  <c:v>5893.38</c:v>
                </c:pt>
                <c:pt idx="6672">
                  <c:v>5893.4</c:v>
                </c:pt>
                <c:pt idx="6673">
                  <c:v>5893.42</c:v>
                </c:pt>
                <c:pt idx="6674">
                  <c:v>5893.44</c:v>
                </c:pt>
                <c:pt idx="6675">
                  <c:v>5893.46</c:v>
                </c:pt>
                <c:pt idx="6676">
                  <c:v>5893.48</c:v>
                </c:pt>
                <c:pt idx="6677">
                  <c:v>5893.5</c:v>
                </c:pt>
                <c:pt idx="6678">
                  <c:v>5893.52</c:v>
                </c:pt>
                <c:pt idx="6679">
                  <c:v>5893.54</c:v>
                </c:pt>
                <c:pt idx="6680">
                  <c:v>5893.56</c:v>
                </c:pt>
                <c:pt idx="6681">
                  <c:v>5893.58</c:v>
                </c:pt>
                <c:pt idx="6682">
                  <c:v>5893.6</c:v>
                </c:pt>
                <c:pt idx="6683">
                  <c:v>5893.6200000000035</c:v>
                </c:pt>
                <c:pt idx="6684">
                  <c:v>5893.64</c:v>
                </c:pt>
                <c:pt idx="6685">
                  <c:v>5893.6600000000035</c:v>
                </c:pt>
                <c:pt idx="6686">
                  <c:v>5893.68</c:v>
                </c:pt>
                <c:pt idx="6687">
                  <c:v>5893.7</c:v>
                </c:pt>
                <c:pt idx="6688">
                  <c:v>5893.72</c:v>
                </c:pt>
                <c:pt idx="6689">
                  <c:v>5893.74</c:v>
                </c:pt>
                <c:pt idx="6690">
                  <c:v>5893.76</c:v>
                </c:pt>
                <c:pt idx="6691">
                  <c:v>5893.78</c:v>
                </c:pt>
                <c:pt idx="6692">
                  <c:v>5893.8</c:v>
                </c:pt>
                <c:pt idx="6693">
                  <c:v>5893.8200000000024</c:v>
                </c:pt>
                <c:pt idx="6694">
                  <c:v>5893.84</c:v>
                </c:pt>
                <c:pt idx="6695">
                  <c:v>5893.8600000000024</c:v>
                </c:pt>
                <c:pt idx="6696">
                  <c:v>5893.88</c:v>
                </c:pt>
                <c:pt idx="6697">
                  <c:v>5893.9</c:v>
                </c:pt>
                <c:pt idx="6698">
                  <c:v>5893.92</c:v>
                </c:pt>
                <c:pt idx="6699">
                  <c:v>5893.94</c:v>
                </c:pt>
                <c:pt idx="6700">
                  <c:v>5893.96</c:v>
                </c:pt>
                <c:pt idx="6701">
                  <c:v>5893.98</c:v>
                </c:pt>
                <c:pt idx="6702">
                  <c:v>5894</c:v>
                </c:pt>
                <c:pt idx="6703">
                  <c:v>5894.02</c:v>
                </c:pt>
                <c:pt idx="6704">
                  <c:v>5894.04</c:v>
                </c:pt>
                <c:pt idx="6705">
                  <c:v>5894.06</c:v>
                </c:pt>
                <c:pt idx="6706">
                  <c:v>5894.08</c:v>
                </c:pt>
                <c:pt idx="6707">
                  <c:v>5894.1</c:v>
                </c:pt>
                <c:pt idx="6708">
                  <c:v>5894.1200000000035</c:v>
                </c:pt>
                <c:pt idx="6709">
                  <c:v>5894.14</c:v>
                </c:pt>
                <c:pt idx="6710">
                  <c:v>5894.1600000000035</c:v>
                </c:pt>
                <c:pt idx="6711">
                  <c:v>5894.18</c:v>
                </c:pt>
                <c:pt idx="6712">
                  <c:v>5894.2</c:v>
                </c:pt>
                <c:pt idx="6713">
                  <c:v>5894.22</c:v>
                </c:pt>
                <c:pt idx="6714">
                  <c:v>5894.24</c:v>
                </c:pt>
                <c:pt idx="6715">
                  <c:v>5894.26</c:v>
                </c:pt>
                <c:pt idx="6716">
                  <c:v>5894.28</c:v>
                </c:pt>
                <c:pt idx="6717">
                  <c:v>5894.3</c:v>
                </c:pt>
                <c:pt idx="6718">
                  <c:v>5894.3200000000024</c:v>
                </c:pt>
                <c:pt idx="6719">
                  <c:v>5894.34</c:v>
                </c:pt>
                <c:pt idx="6720">
                  <c:v>5894.3600000000024</c:v>
                </c:pt>
                <c:pt idx="6721">
                  <c:v>5894.38</c:v>
                </c:pt>
                <c:pt idx="6722">
                  <c:v>5894.4</c:v>
                </c:pt>
                <c:pt idx="6723">
                  <c:v>5894.42</c:v>
                </c:pt>
                <c:pt idx="6724">
                  <c:v>5894.44</c:v>
                </c:pt>
                <c:pt idx="6725">
                  <c:v>5894.46</c:v>
                </c:pt>
                <c:pt idx="6726">
                  <c:v>5894.48</c:v>
                </c:pt>
                <c:pt idx="6727">
                  <c:v>5894.5</c:v>
                </c:pt>
                <c:pt idx="6728">
                  <c:v>5894.52</c:v>
                </c:pt>
                <c:pt idx="6729">
                  <c:v>5894.54</c:v>
                </c:pt>
                <c:pt idx="6730">
                  <c:v>5894.56</c:v>
                </c:pt>
                <c:pt idx="6731">
                  <c:v>5894.58</c:v>
                </c:pt>
                <c:pt idx="6732">
                  <c:v>5894.6</c:v>
                </c:pt>
                <c:pt idx="6733">
                  <c:v>5894.6200000000035</c:v>
                </c:pt>
                <c:pt idx="6734">
                  <c:v>5894.64</c:v>
                </c:pt>
                <c:pt idx="6735">
                  <c:v>5894.6600000000035</c:v>
                </c:pt>
                <c:pt idx="6736">
                  <c:v>5894.68</c:v>
                </c:pt>
                <c:pt idx="6737">
                  <c:v>5894.7</c:v>
                </c:pt>
                <c:pt idx="6738">
                  <c:v>5894.72</c:v>
                </c:pt>
                <c:pt idx="6739">
                  <c:v>5894.74</c:v>
                </c:pt>
                <c:pt idx="6740">
                  <c:v>5894.76</c:v>
                </c:pt>
                <c:pt idx="6741">
                  <c:v>5894.78</c:v>
                </c:pt>
                <c:pt idx="6742">
                  <c:v>5894.8</c:v>
                </c:pt>
                <c:pt idx="6743">
                  <c:v>5894.8200000000024</c:v>
                </c:pt>
                <c:pt idx="6744">
                  <c:v>5894.84</c:v>
                </c:pt>
                <c:pt idx="6745">
                  <c:v>5894.8600000000024</c:v>
                </c:pt>
                <c:pt idx="6746">
                  <c:v>5894.88</c:v>
                </c:pt>
                <c:pt idx="6747">
                  <c:v>5894.9</c:v>
                </c:pt>
                <c:pt idx="6748">
                  <c:v>5894.92</c:v>
                </c:pt>
                <c:pt idx="6749">
                  <c:v>5894.94</c:v>
                </c:pt>
                <c:pt idx="6750">
                  <c:v>5894.96</c:v>
                </c:pt>
                <c:pt idx="6751">
                  <c:v>5894.98</c:v>
                </c:pt>
                <c:pt idx="6752">
                  <c:v>5895</c:v>
                </c:pt>
                <c:pt idx="6753">
                  <c:v>5895.02</c:v>
                </c:pt>
                <c:pt idx="6754">
                  <c:v>5895.04</c:v>
                </c:pt>
                <c:pt idx="6755">
                  <c:v>5895.06</c:v>
                </c:pt>
                <c:pt idx="6756">
                  <c:v>5895.08</c:v>
                </c:pt>
                <c:pt idx="6757">
                  <c:v>5895.1</c:v>
                </c:pt>
                <c:pt idx="6758">
                  <c:v>5895.1200000000035</c:v>
                </c:pt>
                <c:pt idx="6759">
                  <c:v>5895.14</c:v>
                </c:pt>
                <c:pt idx="6760">
                  <c:v>5895.1600000000035</c:v>
                </c:pt>
                <c:pt idx="6761">
                  <c:v>5895.18</c:v>
                </c:pt>
                <c:pt idx="6762">
                  <c:v>5895.2</c:v>
                </c:pt>
                <c:pt idx="6763">
                  <c:v>5895.22</c:v>
                </c:pt>
                <c:pt idx="6764">
                  <c:v>5895.24</c:v>
                </c:pt>
                <c:pt idx="6765">
                  <c:v>5895.26</c:v>
                </c:pt>
                <c:pt idx="6766">
                  <c:v>5895.28</c:v>
                </c:pt>
                <c:pt idx="6767">
                  <c:v>5895.3</c:v>
                </c:pt>
                <c:pt idx="6768">
                  <c:v>5895.3200000000024</c:v>
                </c:pt>
                <c:pt idx="6769">
                  <c:v>5895.34</c:v>
                </c:pt>
                <c:pt idx="6770">
                  <c:v>5895.3600000000024</c:v>
                </c:pt>
                <c:pt idx="6771">
                  <c:v>5895.38</c:v>
                </c:pt>
                <c:pt idx="6772">
                  <c:v>5895.4</c:v>
                </c:pt>
                <c:pt idx="6773">
                  <c:v>5895.42</c:v>
                </c:pt>
                <c:pt idx="6774">
                  <c:v>5895.44</c:v>
                </c:pt>
                <c:pt idx="6775">
                  <c:v>5895.46</c:v>
                </c:pt>
                <c:pt idx="6776">
                  <c:v>5895.48</c:v>
                </c:pt>
                <c:pt idx="6777">
                  <c:v>5895.5</c:v>
                </c:pt>
                <c:pt idx="6778">
                  <c:v>5895.52</c:v>
                </c:pt>
                <c:pt idx="6779">
                  <c:v>5895.54</c:v>
                </c:pt>
                <c:pt idx="6780">
                  <c:v>5895.56</c:v>
                </c:pt>
                <c:pt idx="6781">
                  <c:v>5895.58</c:v>
                </c:pt>
                <c:pt idx="6782">
                  <c:v>5895.6</c:v>
                </c:pt>
                <c:pt idx="6783">
                  <c:v>5895.6200000000035</c:v>
                </c:pt>
                <c:pt idx="6784">
                  <c:v>5895.64</c:v>
                </c:pt>
                <c:pt idx="6785">
                  <c:v>5895.6600000000035</c:v>
                </c:pt>
                <c:pt idx="6786">
                  <c:v>5895.68</c:v>
                </c:pt>
                <c:pt idx="6787">
                  <c:v>5895.7</c:v>
                </c:pt>
                <c:pt idx="6788">
                  <c:v>5895.72</c:v>
                </c:pt>
                <c:pt idx="6789">
                  <c:v>5895.74</c:v>
                </c:pt>
                <c:pt idx="6790">
                  <c:v>5895.76</c:v>
                </c:pt>
                <c:pt idx="6791">
                  <c:v>5895.78</c:v>
                </c:pt>
                <c:pt idx="6792">
                  <c:v>5895.8</c:v>
                </c:pt>
                <c:pt idx="6793">
                  <c:v>5895.8200000000024</c:v>
                </c:pt>
                <c:pt idx="6794">
                  <c:v>5895.84</c:v>
                </c:pt>
                <c:pt idx="6795">
                  <c:v>5895.8600000000024</c:v>
                </c:pt>
                <c:pt idx="6796">
                  <c:v>5895.88</c:v>
                </c:pt>
                <c:pt idx="6797">
                  <c:v>5895.9</c:v>
                </c:pt>
                <c:pt idx="6798">
                  <c:v>5895.92</c:v>
                </c:pt>
                <c:pt idx="6799">
                  <c:v>5895.94</c:v>
                </c:pt>
                <c:pt idx="6800">
                  <c:v>5895.96</c:v>
                </c:pt>
                <c:pt idx="6801">
                  <c:v>5895.98</c:v>
                </c:pt>
                <c:pt idx="6802">
                  <c:v>5896</c:v>
                </c:pt>
                <c:pt idx="6803">
                  <c:v>5896.02</c:v>
                </c:pt>
                <c:pt idx="6804">
                  <c:v>5896.04</c:v>
                </c:pt>
                <c:pt idx="6805">
                  <c:v>5896.06</c:v>
                </c:pt>
                <c:pt idx="6806">
                  <c:v>5896.08</c:v>
                </c:pt>
                <c:pt idx="6807">
                  <c:v>5896.1</c:v>
                </c:pt>
                <c:pt idx="6808">
                  <c:v>5896.1200000000035</c:v>
                </c:pt>
                <c:pt idx="6809">
                  <c:v>5896.14</c:v>
                </c:pt>
                <c:pt idx="6810">
                  <c:v>5896.1600000000035</c:v>
                </c:pt>
                <c:pt idx="6811">
                  <c:v>5896.18</c:v>
                </c:pt>
                <c:pt idx="6812">
                  <c:v>5896.2</c:v>
                </c:pt>
                <c:pt idx="6813">
                  <c:v>5896.22</c:v>
                </c:pt>
                <c:pt idx="6814">
                  <c:v>5896.24</c:v>
                </c:pt>
                <c:pt idx="6815">
                  <c:v>5896.26</c:v>
                </c:pt>
                <c:pt idx="6816">
                  <c:v>5896.28</c:v>
                </c:pt>
                <c:pt idx="6817">
                  <c:v>5896.3</c:v>
                </c:pt>
                <c:pt idx="6818">
                  <c:v>5896.3200000000024</c:v>
                </c:pt>
                <c:pt idx="6819">
                  <c:v>5896.34</c:v>
                </c:pt>
                <c:pt idx="6820">
                  <c:v>5896.3600000000024</c:v>
                </c:pt>
                <c:pt idx="6821">
                  <c:v>5896.38</c:v>
                </c:pt>
                <c:pt idx="6822">
                  <c:v>5896.4</c:v>
                </c:pt>
                <c:pt idx="6823">
                  <c:v>5896.42</c:v>
                </c:pt>
                <c:pt idx="6824">
                  <c:v>5896.44</c:v>
                </c:pt>
                <c:pt idx="6825">
                  <c:v>5896.46</c:v>
                </c:pt>
                <c:pt idx="6826">
                  <c:v>5896.48</c:v>
                </c:pt>
                <c:pt idx="6827">
                  <c:v>5896.5</c:v>
                </c:pt>
                <c:pt idx="6828">
                  <c:v>5896.52</c:v>
                </c:pt>
                <c:pt idx="6829">
                  <c:v>5896.54</c:v>
                </c:pt>
                <c:pt idx="6830">
                  <c:v>5896.56</c:v>
                </c:pt>
                <c:pt idx="6831">
                  <c:v>5896.58</c:v>
                </c:pt>
                <c:pt idx="6832">
                  <c:v>5896.6</c:v>
                </c:pt>
                <c:pt idx="6833">
                  <c:v>5896.6200000000035</c:v>
                </c:pt>
                <c:pt idx="6834">
                  <c:v>5896.64</c:v>
                </c:pt>
                <c:pt idx="6835">
                  <c:v>5896.6600000000035</c:v>
                </c:pt>
                <c:pt idx="6836">
                  <c:v>5896.68</c:v>
                </c:pt>
                <c:pt idx="6837">
                  <c:v>5896.7</c:v>
                </c:pt>
                <c:pt idx="6838">
                  <c:v>5896.72</c:v>
                </c:pt>
                <c:pt idx="6839">
                  <c:v>5896.74</c:v>
                </c:pt>
                <c:pt idx="6840">
                  <c:v>5896.76</c:v>
                </c:pt>
                <c:pt idx="6841">
                  <c:v>5896.78</c:v>
                </c:pt>
                <c:pt idx="6842">
                  <c:v>5896.8</c:v>
                </c:pt>
                <c:pt idx="6843">
                  <c:v>5896.8200000000024</c:v>
                </c:pt>
                <c:pt idx="6844">
                  <c:v>5896.84</c:v>
                </c:pt>
                <c:pt idx="6845">
                  <c:v>5896.8600000000024</c:v>
                </c:pt>
                <c:pt idx="6846">
                  <c:v>5896.88</c:v>
                </c:pt>
                <c:pt idx="6847">
                  <c:v>5896.9</c:v>
                </c:pt>
                <c:pt idx="6848">
                  <c:v>5896.92</c:v>
                </c:pt>
                <c:pt idx="6849">
                  <c:v>5896.94</c:v>
                </c:pt>
                <c:pt idx="6850">
                  <c:v>5896.96</c:v>
                </c:pt>
                <c:pt idx="6851">
                  <c:v>5896.98</c:v>
                </c:pt>
                <c:pt idx="6852">
                  <c:v>5897</c:v>
                </c:pt>
                <c:pt idx="6853">
                  <c:v>5897.02</c:v>
                </c:pt>
                <c:pt idx="6854">
                  <c:v>5897.04</c:v>
                </c:pt>
                <c:pt idx="6855">
                  <c:v>5897.06</c:v>
                </c:pt>
                <c:pt idx="6856">
                  <c:v>5897.08</c:v>
                </c:pt>
                <c:pt idx="6857">
                  <c:v>5897.1</c:v>
                </c:pt>
                <c:pt idx="6858">
                  <c:v>5897.1200000000035</c:v>
                </c:pt>
                <c:pt idx="6859">
                  <c:v>5897.14</c:v>
                </c:pt>
                <c:pt idx="6860">
                  <c:v>5897.1600000000035</c:v>
                </c:pt>
                <c:pt idx="6861">
                  <c:v>5897.18</c:v>
                </c:pt>
                <c:pt idx="6862">
                  <c:v>5897.2</c:v>
                </c:pt>
                <c:pt idx="6863">
                  <c:v>5897.22</c:v>
                </c:pt>
                <c:pt idx="6864">
                  <c:v>5897.24</c:v>
                </c:pt>
                <c:pt idx="6865">
                  <c:v>5897.26</c:v>
                </c:pt>
                <c:pt idx="6866">
                  <c:v>5897.28</c:v>
                </c:pt>
                <c:pt idx="6867">
                  <c:v>5897.3</c:v>
                </c:pt>
                <c:pt idx="6868">
                  <c:v>5897.3200000000024</c:v>
                </c:pt>
                <c:pt idx="6869">
                  <c:v>5897.34</c:v>
                </c:pt>
                <c:pt idx="6870">
                  <c:v>5897.3600000000024</c:v>
                </c:pt>
                <c:pt idx="6871">
                  <c:v>5897.38</c:v>
                </c:pt>
                <c:pt idx="6872">
                  <c:v>5897.4</c:v>
                </c:pt>
                <c:pt idx="6873">
                  <c:v>5897.42</c:v>
                </c:pt>
                <c:pt idx="6874">
                  <c:v>5897.44</c:v>
                </c:pt>
                <c:pt idx="6875">
                  <c:v>5897.46</c:v>
                </c:pt>
                <c:pt idx="6876">
                  <c:v>5897.48</c:v>
                </c:pt>
                <c:pt idx="6877">
                  <c:v>5897.5</c:v>
                </c:pt>
                <c:pt idx="6878">
                  <c:v>5897.52</c:v>
                </c:pt>
                <c:pt idx="6879">
                  <c:v>5897.54</c:v>
                </c:pt>
                <c:pt idx="6880">
                  <c:v>5897.56</c:v>
                </c:pt>
                <c:pt idx="6881">
                  <c:v>5897.58</c:v>
                </c:pt>
                <c:pt idx="6882">
                  <c:v>5897.6</c:v>
                </c:pt>
                <c:pt idx="6883">
                  <c:v>5897.6200000000035</c:v>
                </c:pt>
                <c:pt idx="6884">
                  <c:v>5897.64</c:v>
                </c:pt>
                <c:pt idx="6885">
                  <c:v>5897.6600000000035</c:v>
                </c:pt>
                <c:pt idx="6886">
                  <c:v>5897.68</c:v>
                </c:pt>
                <c:pt idx="6887">
                  <c:v>5897.7</c:v>
                </c:pt>
                <c:pt idx="6888">
                  <c:v>5897.72</c:v>
                </c:pt>
                <c:pt idx="6889">
                  <c:v>5897.74</c:v>
                </c:pt>
                <c:pt idx="6890">
                  <c:v>5897.76</c:v>
                </c:pt>
                <c:pt idx="6891">
                  <c:v>5897.78</c:v>
                </c:pt>
                <c:pt idx="6892">
                  <c:v>5897.8</c:v>
                </c:pt>
                <c:pt idx="6893">
                  <c:v>5897.8200000000024</c:v>
                </c:pt>
                <c:pt idx="6894">
                  <c:v>5897.84</c:v>
                </c:pt>
                <c:pt idx="6895">
                  <c:v>5897.8600000000024</c:v>
                </c:pt>
                <c:pt idx="6896">
                  <c:v>5897.88</c:v>
                </c:pt>
                <c:pt idx="6897">
                  <c:v>5897.9</c:v>
                </c:pt>
                <c:pt idx="6898">
                  <c:v>5897.92</c:v>
                </c:pt>
                <c:pt idx="6899">
                  <c:v>5897.94</c:v>
                </c:pt>
                <c:pt idx="6900">
                  <c:v>5897.96</c:v>
                </c:pt>
                <c:pt idx="6901">
                  <c:v>5897.98</c:v>
                </c:pt>
                <c:pt idx="6902">
                  <c:v>5898</c:v>
                </c:pt>
                <c:pt idx="6903">
                  <c:v>5898.02</c:v>
                </c:pt>
                <c:pt idx="6904">
                  <c:v>5898.04</c:v>
                </c:pt>
                <c:pt idx="6905">
                  <c:v>5898.06</c:v>
                </c:pt>
                <c:pt idx="6906">
                  <c:v>5898.08</c:v>
                </c:pt>
                <c:pt idx="6907">
                  <c:v>5898.1</c:v>
                </c:pt>
                <c:pt idx="6908">
                  <c:v>5898.1200000000035</c:v>
                </c:pt>
                <c:pt idx="6909">
                  <c:v>5898.14</c:v>
                </c:pt>
                <c:pt idx="6910">
                  <c:v>5898.1600000000035</c:v>
                </c:pt>
                <c:pt idx="6911">
                  <c:v>5898.18</c:v>
                </c:pt>
                <c:pt idx="6912">
                  <c:v>5898.2</c:v>
                </c:pt>
                <c:pt idx="6913">
                  <c:v>5898.22</c:v>
                </c:pt>
                <c:pt idx="6914">
                  <c:v>5898.24</c:v>
                </c:pt>
                <c:pt idx="6915">
                  <c:v>5898.26</c:v>
                </c:pt>
                <c:pt idx="6916">
                  <c:v>5898.28</c:v>
                </c:pt>
                <c:pt idx="6917">
                  <c:v>5898.3</c:v>
                </c:pt>
                <c:pt idx="6918">
                  <c:v>5898.3200000000024</c:v>
                </c:pt>
                <c:pt idx="6919">
                  <c:v>5898.34</c:v>
                </c:pt>
                <c:pt idx="6920">
                  <c:v>5898.3600000000024</c:v>
                </c:pt>
                <c:pt idx="6921">
                  <c:v>5898.38</c:v>
                </c:pt>
                <c:pt idx="6922">
                  <c:v>5898.4</c:v>
                </c:pt>
                <c:pt idx="6923">
                  <c:v>5898.42</c:v>
                </c:pt>
                <c:pt idx="6924">
                  <c:v>5898.44</c:v>
                </c:pt>
                <c:pt idx="6925">
                  <c:v>5898.46</c:v>
                </c:pt>
                <c:pt idx="6926">
                  <c:v>5898.48</c:v>
                </c:pt>
                <c:pt idx="6927">
                  <c:v>5898.5</c:v>
                </c:pt>
                <c:pt idx="6928">
                  <c:v>5898.52</c:v>
                </c:pt>
                <c:pt idx="6929">
                  <c:v>5898.54</c:v>
                </c:pt>
                <c:pt idx="6930">
                  <c:v>5898.56</c:v>
                </c:pt>
                <c:pt idx="6931">
                  <c:v>5898.58</c:v>
                </c:pt>
                <c:pt idx="6932">
                  <c:v>5898.6</c:v>
                </c:pt>
                <c:pt idx="6933">
                  <c:v>5898.6200000000035</c:v>
                </c:pt>
                <c:pt idx="6934">
                  <c:v>5898.64</c:v>
                </c:pt>
                <c:pt idx="6935">
                  <c:v>5898.6600000000035</c:v>
                </c:pt>
                <c:pt idx="6936">
                  <c:v>5898.68</c:v>
                </c:pt>
                <c:pt idx="6937">
                  <c:v>5898.7</c:v>
                </c:pt>
                <c:pt idx="6938">
                  <c:v>5898.72</c:v>
                </c:pt>
                <c:pt idx="6939">
                  <c:v>5898.74</c:v>
                </c:pt>
                <c:pt idx="6940">
                  <c:v>5898.76</c:v>
                </c:pt>
                <c:pt idx="6941">
                  <c:v>5898.78</c:v>
                </c:pt>
                <c:pt idx="6942">
                  <c:v>5898.8</c:v>
                </c:pt>
                <c:pt idx="6943">
                  <c:v>5898.8200000000024</c:v>
                </c:pt>
                <c:pt idx="6944">
                  <c:v>5898.84</c:v>
                </c:pt>
                <c:pt idx="6945">
                  <c:v>5898.8600000000024</c:v>
                </c:pt>
                <c:pt idx="6946">
                  <c:v>5898.88</c:v>
                </c:pt>
                <c:pt idx="6947">
                  <c:v>5898.9</c:v>
                </c:pt>
                <c:pt idx="6948">
                  <c:v>5898.92</c:v>
                </c:pt>
                <c:pt idx="6949">
                  <c:v>5898.94</c:v>
                </c:pt>
                <c:pt idx="6950">
                  <c:v>5898.96</c:v>
                </c:pt>
                <c:pt idx="6951">
                  <c:v>5898.98</c:v>
                </c:pt>
                <c:pt idx="6952">
                  <c:v>5899</c:v>
                </c:pt>
                <c:pt idx="6953">
                  <c:v>5899.02</c:v>
                </c:pt>
                <c:pt idx="6954">
                  <c:v>5899.04</c:v>
                </c:pt>
                <c:pt idx="6955">
                  <c:v>5899.06</c:v>
                </c:pt>
                <c:pt idx="6956">
                  <c:v>5899.08</c:v>
                </c:pt>
                <c:pt idx="6957">
                  <c:v>5899.1</c:v>
                </c:pt>
                <c:pt idx="6958">
                  <c:v>5899.1200000000035</c:v>
                </c:pt>
                <c:pt idx="6959">
                  <c:v>5899.14</c:v>
                </c:pt>
                <c:pt idx="6960">
                  <c:v>5899.1600000000035</c:v>
                </c:pt>
                <c:pt idx="6961">
                  <c:v>5899.18</c:v>
                </c:pt>
                <c:pt idx="6962">
                  <c:v>5899.2</c:v>
                </c:pt>
                <c:pt idx="6963">
                  <c:v>5899.22</c:v>
                </c:pt>
                <c:pt idx="6964">
                  <c:v>5899.24</c:v>
                </c:pt>
                <c:pt idx="6965">
                  <c:v>5899.26</c:v>
                </c:pt>
                <c:pt idx="6966">
                  <c:v>5899.28</c:v>
                </c:pt>
                <c:pt idx="6967">
                  <c:v>5899.3</c:v>
                </c:pt>
                <c:pt idx="6968">
                  <c:v>5899.3200000000024</c:v>
                </c:pt>
                <c:pt idx="6969">
                  <c:v>5899.34</c:v>
                </c:pt>
                <c:pt idx="6970">
                  <c:v>5899.3600000000024</c:v>
                </c:pt>
                <c:pt idx="6971">
                  <c:v>5899.38</c:v>
                </c:pt>
                <c:pt idx="6972">
                  <c:v>5899.4</c:v>
                </c:pt>
                <c:pt idx="6973">
                  <c:v>5899.42</c:v>
                </c:pt>
                <c:pt idx="6974">
                  <c:v>5899.44</c:v>
                </c:pt>
                <c:pt idx="6975">
                  <c:v>5899.46</c:v>
                </c:pt>
                <c:pt idx="6976">
                  <c:v>5899.48</c:v>
                </c:pt>
                <c:pt idx="6977">
                  <c:v>5899.5</c:v>
                </c:pt>
                <c:pt idx="6978">
                  <c:v>5899.52</c:v>
                </c:pt>
                <c:pt idx="6979">
                  <c:v>5899.54</c:v>
                </c:pt>
                <c:pt idx="6980">
                  <c:v>5899.56</c:v>
                </c:pt>
                <c:pt idx="6981">
                  <c:v>5899.58</c:v>
                </c:pt>
                <c:pt idx="6982">
                  <c:v>5899.6</c:v>
                </c:pt>
                <c:pt idx="6983">
                  <c:v>5899.6200000000035</c:v>
                </c:pt>
                <c:pt idx="6984">
                  <c:v>5899.64</c:v>
                </c:pt>
                <c:pt idx="6985">
                  <c:v>5899.6600000000035</c:v>
                </c:pt>
                <c:pt idx="6986">
                  <c:v>5899.68</c:v>
                </c:pt>
                <c:pt idx="6987">
                  <c:v>5899.7</c:v>
                </c:pt>
                <c:pt idx="6988">
                  <c:v>5899.72</c:v>
                </c:pt>
                <c:pt idx="6989">
                  <c:v>5899.74</c:v>
                </c:pt>
                <c:pt idx="6990">
                  <c:v>5899.76</c:v>
                </c:pt>
                <c:pt idx="6991">
                  <c:v>5899.78</c:v>
                </c:pt>
                <c:pt idx="6992">
                  <c:v>5899.8</c:v>
                </c:pt>
                <c:pt idx="6993">
                  <c:v>5899.8200000000024</c:v>
                </c:pt>
                <c:pt idx="6994">
                  <c:v>5899.84</c:v>
                </c:pt>
                <c:pt idx="6995">
                  <c:v>5899.8600000000024</c:v>
                </c:pt>
                <c:pt idx="6996">
                  <c:v>5899.88</c:v>
                </c:pt>
                <c:pt idx="6997">
                  <c:v>5899.9</c:v>
                </c:pt>
                <c:pt idx="6998">
                  <c:v>5899.92</c:v>
                </c:pt>
                <c:pt idx="6999">
                  <c:v>5899.94</c:v>
                </c:pt>
                <c:pt idx="7000">
                  <c:v>5899.96</c:v>
                </c:pt>
                <c:pt idx="7001">
                  <c:v>5899.98</c:v>
                </c:pt>
                <c:pt idx="7002">
                  <c:v>5900</c:v>
                </c:pt>
                <c:pt idx="7003">
                  <c:v>5900.02</c:v>
                </c:pt>
                <c:pt idx="7004">
                  <c:v>5900.04</c:v>
                </c:pt>
                <c:pt idx="7005">
                  <c:v>5900.06</c:v>
                </c:pt>
                <c:pt idx="7006">
                  <c:v>5900.08</c:v>
                </c:pt>
                <c:pt idx="7007">
                  <c:v>5900.1</c:v>
                </c:pt>
                <c:pt idx="7008">
                  <c:v>5900.1200000000035</c:v>
                </c:pt>
                <c:pt idx="7009">
                  <c:v>5900.14</c:v>
                </c:pt>
                <c:pt idx="7010">
                  <c:v>5900.1600000000035</c:v>
                </c:pt>
                <c:pt idx="7011">
                  <c:v>5900.18</c:v>
                </c:pt>
                <c:pt idx="7012">
                  <c:v>5900.2</c:v>
                </c:pt>
                <c:pt idx="7013">
                  <c:v>5900.22</c:v>
                </c:pt>
                <c:pt idx="7014">
                  <c:v>5900.24</c:v>
                </c:pt>
                <c:pt idx="7015">
                  <c:v>5900.26</c:v>
                </c:pt>
                <c:pt idx="7016">
                  <c:v>5900.28</c:v>
                </c:pt>
                <c:pt idx="7017">
                  <c:v>5900.3</c:v>
                </c:pt>
                <c:pt idx="7018">
                  <c:v>5900.3200000000024</c:v>
                </c:pt>
                <c:pt idx="7019">
                  <c:v>5900.34</c:v>
                </c:pt>
                <c:pt idx="7020">
                  <c:v>5900.3600000000024</c:v>
                </c:pt>
                <c:pt idx="7021">
                  <c:v>5900.38</c:v>
                </c:pt>
                <c:pt idx="7022">
                  <c:v>5900.4</c:v>
                </c:pt>
                <c:pt idx="7023">
                  <c:v>5900.42</c:v>
                </c:pt>
                <c:pt idx="7024">
                  <c:v>5900.44</c:v>
                </c:pt>
                <c:pt idx="7025">
                  <c:v>5900.46</c:v>
                </c:pt>
                <c:pt idx="7026">
                  <c:v>5900.48</c:v>
                </c:pt>
                <c:pt idx="7027">
                  <c:v>5900.5</c:v>
                </c:pt>
                <c:pt idx="7028">
                  <c:v>5900.52</c:v>
                </c:pt>
                <c:pt idx="7029">
                  <c:v>5900.54</c:v>
                </c:pt>
                <c:pt idx="7030">
                  <c:v>5900.56</c:v>
                </c:pt>
                <c:pt idx="7031">
                  <c:v>5900.58</c:v>
                </c:pt>
                <c:pt idx="7032">
                  <c:v>5900.6</c:v>
                </c:pt>
                <c:pt idx="7033">
                  <c:v>5900.6200000000035</c:v>
                </c:pt>
                <c:pt idx="7034">
                  <c:v>5900.64</c:v>
                </c:pt>
                <c:pt idx="7035">
                  <c:v>5900.6600000000035</c:v>
                </c:pt>
                <c:pt idx="7036">
                  <c:v>5900.68</c:v>
                </c:pt>
                <c:pt idx="7037">
                  <c:v>5900.7</c:v>
                </c:pt>
                <c:pt idx="7038">
                  <c:v>5900.72</c:v>
                </c:pt>
                <c:pt idx="7039">
                  <c:v>5900.74</c:v>
                </c:pt>
                <c:pt idx="7040">
                  <c:v>5900.76</c:v>
                </c:pt>
                <c:pt idx="7041">
                  <c:v>5900.78</c:v>
                </c:pt>
                <c:pt idx="7042">
                  <c:v>5900.8</c:v>
                </c:pt>
                <c:pt idx="7043">
                  <c:v>5900.8200000000024</c:v>
                </c:pt>
                <c:pt idx="7044">
                  <c:v>5900.84</c:v>
                </c:pt>
                <c:pt idx="7045">
                  <c:v>5900.8600000000024</c:v>
                </c:pt>
                <c:pt idx="7046">
                  <c:v>5900.88</c:v>
                </c:pt>
                <c:pt idx="7047">
                  <c:v>5900.9</c:v>
                </c:pt>
                <c:pt idx="7048">
                  <c:v>5900.92</c:v>
                </c:pt>
                <c:pt idx="7049">
                  <c:v>5900.94</c:v>
                </c:pt>
                <c:pt idx="7050">
                  <c:v>5900.96</c:v>
                </c:pt>
                <c:pt idx="7051">
                  <c:v>5900.98</c:v>
                </c:pt>
                <c:pt idx="7052">
                  <c:v>5901</c:v>
                </c:pt>
                <c:pt idx="7053">
                  <c:v>5901.02</c:v>
                </c:pt>
                <c:pt idx="7054">
                  <c:v>5901.04</c:v>
                </c:pt>
                <c:pt idx="7055">
                  <c:v>5901.06</c:v>
                </c:pt>
                <c:pt idx="7056">
                  <c:v>5901.08</c:v>
                </c:pt>
                <c:pt idx="7057">
                  <c:v>5901.1</c:v>
                </c:pt>
                <c:pt idx="7058">
                  <c:v>5901.1200000000035</c:v>
                </c:pt>
                <c:pt idx="7059">
                  <c:v>5901.14</c:v>
                </c:pt>
                <c:pt idx="7060">
                  <c:v>5901.1600000000035</c:v>
                </c:pt>
                <c:pt idx="7061">
                  <c:v>5901.18</c:v>
                </c:pt>
                <c:pt idx="7062">
                  <c:v>5901.2</c:v>
                </c:pt>
                <c:pt idx="7063">
                  <c:v>5901.22</c:v>
                </c:pt>
                <c:pt idx="7064">
                  <c:v>5901.24</c:v>
                </c:pt>
                <c:pt idx="7065">
                  <c:v>5901.26</c:v>
                </c:pt>
                <c:pt idx="7066">
                  <c:v>5901.28</c:v>
                </c:pt>
                <c:pt idx="7067">
                  <c:v>5901.3</c:v>
                </c:pt>
                <c:pt idx="7068">
                  <c:v>5901.3200000000024</c:v>
                </c:pt>
                <c:pt idx="7069">
                  <c:v>5901.34</c:v>
                </c:pt>
                <c:pt idx="7070">
                  <c:v>5901.3600000000024</c:v>
                </c:pt>
                <c:pt idx="7071">
                  <c:v>5901.38</c:v>
                </c:pt>
                <c:pt idx="7072">
                  <c:v>5901.4</c:v>
                </c:pt>
                <c:pt idx="7073">
                  <c:v>5901.42</c:v>
                </c:pt>
                <c:pt idx="7074">
                  <c:v>5901.44</c:v>
                </c:pt>
                <c:pt idx="7075">
                  <c:v>5901.46</c:v>
                </c:pt>
                <c:pt idx="7076">
                  <c:v>5901.48</c:v>
                </c:pt>
                <c:pt idx="7077">
                  <c:v>5901.5</c:v>
                </c:pt>
                <c:pt idx="7078">
                  <c:v>5901.52</c:v>
                </c:pt>
                <c:pt idx="7079">
                  <c:v>5901.54</c:v>
                </c:pt>
                <c:pt idx="7080">
                  <c:v>5901.56</c:v>
                </c:pt>
                <c:pt idx="7081">
                  <c:v>5901.58</c:v>
                </c:pt>
                <c:pt idx="7082">
                  <c:v>5901.6</c:v>
                </c:pt>
                <c:pt idx="7083">
                  <c:v>5901.6200000000035</c:v>
                </c:pt>
                <c:pt idx="7084">
                  <c:v>5901.64</c:v>
                </c:pt>
                <c:pt idx="7085">
                  <c:v>5901.6600000000035</c:v>
                </c:pt>
                <c:pt idx="7086">
                  <c:v>5901.68</c:v>
                </c:pt>
                <c:pt idx="7087">
                  <c:v>5901.7</c:v>
                </c:pt>
                <c:pt idx="7088">
                  <c:v>5901.72</c:v>
                </c:pt>
                <c:pt idx="7089">
                  <c:v>5901.74</c:v>
                </c:pt>
                <c:pt idx="7090">
                  <c:v>5901.76</c:v>
                </c:pt>
                <c:pt idx="7091">
                  <c:v>5901.78</c:v>
                </c:pt>
                <c:pt idx="7092">
                  <c:v>5901.8</c:v>
                </c:pt>
                <c:pt idx="7093">
                  <c:v>5901.8200000000024</c:v>
                </c:pt>
                <c:pt idx="7094">
                  <c:v>5901.84</c:v>
                </c:pt>
                <c:pt idx="7095">
                  <c:v>5901.8600000000024</c:v>
                </c:pt>
                <c:pt idx="7096">
                  <c:v>5901.88</c:v>
                </c:pt>
                <c:pt idx="7097">
                  <c:v>5901.9</c:v>
                </c:pt>
                <c:pt idx="7098">
                  <c:v>5901.92</c:v>
                </c:pt>
                <c:pt idx="7099">
                  <c:v>5901.94</c:v>
                </c:pt>
                <c:pt idx="7100">
                  <c:v>5901.96</c:v>
                </c:pt>
                <c:pt idx="7101">
                  <c:v>5901.98</c:v>
                </c:pt>
                <c:pt idx="7102">
                  <c:v>5902</c:v>
                </c:pt>
                <c:pt idx="7103">
                  <c:v>5902.02</c:v>
                </c:pt>
                <c:pt idx="7104">
                  <c:v>5902.04</c:v>
                </c:pt>
                <c:pt idx="7105">
                  <c:v>5902.06</c:v>
                </c:pt>
                <c:pt idx="7106">
                  <c:v>5902.08</c:v>
                </c:pt>
                <c:pt idx="7107">
                  <c:v>5902.1</c:v>
                </c:pt>
                <c:pt idx="7108">
                  <c:v>5902.1200000000035</c:v>
                </c:pt>
                <c:pt idx="7109">
                  <c:v>5902.14</c:v>
                </c:pt>
                <c:pt idx="7110">
                  <c:v>5902.1600000000035</c:v>
                </c:pt>
                <c:pt idx="7111">
                  <c:v>5902.18</c:v>
                </c:pt>
                <c:pt idx="7112">
                  <c:v>5902.2</c:v>
                </c:pt>
                <c:pt idx="7113">
                  <c:v>5902.22</c:v>
                </c:pt>
                <c:pt idx="7114">
                  <c:v>5902.24</c:v>
                </c:pt>
                <c:pt idx="7115">
                  <c:v>5902.26</c:v>
                </c:pt>
                <c:pt idx="7116">
                  <c:v>5902.28</c:v>
                </c:pt>
                <c:pt idx="7117">
                  <c:v>5902.3</c:v>
                </c:pt>
                <c:pt idx="7118">
                  <c:v>5902.3200000000024</c:v>
                </c:pt>
                <c:pt idx="7119">
                  <c:v>5902.34</c:v>
                </c:pt>
                <c:pt idx="7120">
                  <c:v>5902.3600000000024</c:v>
                </c:pt>
                <c:pt idx="7121">
                  <c:v>5902.38</c:v>
                </c:pt>
                <c:pt idx="7122">
                  <c:v>5902.4</c:v>
                </c:pt>
                <c:pt idx="7123">
                  <c:v>5902.42</c:v>
                </c:pt>
                <c:pt idx="7124">
                  <c:v>5902.44</c:v>
                </c:pt>
                <c:pt idx="7125">
                  <c:v>5902.46</c:v>
                </c:pt>
                <c:pt idx="7126">
                  <c:v>5902.48</c:v>
                </c:pt>
                <c:pt idx="7127">
                  <c:v>5902.5</c:v>
                </c:pt>
                <c:pt idx="7128">
                  <c:v>5902.52</c:v>
                </c:pt>
                <c:pt idx="7129">
                  <c:v>5902.54</c:v>
                </c:pt>
                <c:pt idx="7130">
                  <c:v>5902.56</c:v>
                </c:pt>
                <c:pt idx="7131">
                  <c:v>5902.58</c:v>
                </c:pt>
                <c:pt idx="7132">
                  <c:v>5902.6</c:v>
                </c:pt>
                <c:pt idx="7133">
                  <c:v>5902.6200000000035</c:v>
                </c:pt>
                <c:pt idx="7134">
                  <c:v>5902.64</c:v>
                </c:pt>
                <c:pt idx="7135">
                  <c:v>5902.6600000000035</c:v>
                </c:pt>
                <c:pt idx="7136">
                  <c:v>5902.68</c:v>
                </c:pt>
                <c:pt idx="7137">
                  <c:v>5902.7</c:v>
                </c:pt>
                <c:pt idx="7138">
                  <c:v>5902.72</c:v>
                </c:pt>
                <c:pt idx="7139">
                  <c:v>5902.74</c:v>
                </c:pt>
                <c:pt idx="7140">
                  <c:v>5902.76</c:v>
                </c:pt>
                <c:pt idx="7141">
                  <c:v>5902.78</c:v>
                </c:pt>
                <c:pt idx="7142">
                  <c:v>5902.8</c:v>
                </c:pt>
                <c:pt idx="7143">
                  <c:v>5902.8200000000024</c:v>
                </c:pt>
                <c:pt idx="7144">
                  <c:v>5902.84</c:v>
                </c:pt>
                <c:pt idx="7145">
                  <c:v>5902.8600000000024</c:v>
                </c:pt>
                <c:pt idx="7146">
                  <c:v>5902.88</c:v>
                </c:pt>
                <c:pt idx="7147">
                  <c:v>5902.9</c:v>
                </c:pt>
                <c:pt idx="7148">
                  <c:v>5902.92</c:v>
                </c:pt>
                <c:pt idx="7149">
                  <c:v>5902.94</c:v>
                </c:pt>
                <c:pt idx="7150">
                  <c:v>5902.96</c:v>
                </c:pt>
                <c:pt idx="7151">
                  <c:v>5902.98</c:v>
                </c:pt>
                <c:pt idx="7152">
                  <c:v>5903</c:v>
                </c:pt>
                <c:pt idx="7153">
                  <c:v>5903.02</c:v>
                </c:pt>
                <c:pt idx="7154">
                  <c:v>5903.04</c:v>
                </c:pt>
                <c:pt idx="7155">
                  <c:v>5903.06</c:v>
                </c:pt>
                <c:pt idx="7156">
                  <c:v>5903.08</c:v>
                </c:pt>
                <c:pt idx="7157">
                  <c:v>5903.1</c:v>
                </c:pt>
                <c:pt idx="7158">
                  <c:v>5903.1200000000035</c:v>
                </c:pt>
                <c:pt idx="7159">
                  <c:v>5903.14</c:v>
                </c:pt>
                <c:pt idx="7160">
                  <c:v>5903.1600000000035</c:v>
                </c:pt>
                <c:pt idx="7161">
                  <c:v>5903.18</c:v>
                </c:pt>
                <c:pt idx="7162">
                  <c:v>5903.2</c:v>
                </c:pt>
                <c:pt idx="7163">
                  <c:v>5903.22</c:v>
                </c:pt>
                <c:pt idx="7164">
                  <c:v>5903.24</c:v>
                </c:pt>
                <c:pt idx="7165">
                  <c:v>5903.26</c:v>
                </c:pt>
                <c:pt idx="7166">
                  <c:v>5903.28</c:v>
                </c:pt>
                <c:pt idx="7167">
                  <c:v>5903.3</c:v>
                </c:pt>
                <c:pt idx="7168">
                  <c:v>5903.3200000000024</c:v>
                </c:pt>
                <c:pt idx="7169">
                  <c:v>5903.34</c:v>
                </c:pt>
                <c:pt idx="7170">
                  <c:v>5903.3600000000024</c:v>
                </c:pt>
                <c:pt idx="7171">
                  <c:v>5903.38</c:v>
                </c:pt>
                <c:pt idx="7172">
                  <c:v>5903.4</c:v>
                </c:pt>
                <c:pt idx="7173">
                  <c:v>5903.42</c:v>
                </c:pt>
                <c:pt idx="7174">
                  <c:v>5903.44</c:v>
                </c:pt>
                <c:pt idx="7175">
                  <c:v>5903.46</c:v>
                </c:pt>
                <c:pt idx="7176">
                  <c:v>5903.48</c:v>
                </c:pt>
                <c:pt idx="7177">
                  <c:v>5903.5</c:v>
                </c:pt>
                <c:pt idx="7178">
                  <c:v>5903.52</c:v>
                </c:pt>
                <c:pt idx="7179">
                  <c:v>5903.54</c:v>
                </c:pt>
                <c:pt idx="7180">
                  <c:v>5903.56</c:v>
                </c:pt>
                <c:pt idx="7181">
                  <c:v>5903.58</c:v>
                </c:pt>
                <c:pt idx="7182">
                  <c:v>5903.6</c:v>
                </c:pt>
                <c:pt idx="7183">
                  <c:v>5903.6200000000035</c:v>
                </c:pt>
                <c:pt idx="7184">
                  <c:v>5903.64</c:v>
                </c:pt>
                <c:pt idx="7185">
                  <c:v>5903.6600000000035</c:v>
                </c:pt>
                <c:pt idx="7186">
                  <c:v>5903.68</c:v>
                </c:pt>
                <c:pt idx="7187">
                  <c:v>5903.7</c:v>
                </c:pt>
                <c:pt idx="7188">
                  <c:v>5903.72</c:v>
                </c:pt>
                <c:pt idx="7189">
                  <c:v>5903.74</c:v>
                </c:pt>
                <c:pt idx="7190">
                  <c:v>5903.76</c:v>
                </c:pt>
                <c:pt idx="7191">
                  <c:v>5903.78</c:v>
                </c:pt>
                <c:pt idx="7192">
                  <c:v>5903.8</c:v>
                </c:pt>
                <c:pt idx="7193">
                  <c:v>5903.8200000000024</c:v>
                </c:pt>
                <c:pt idx="7194">
                  <c:v>5903.84</c:v>
                </c:pt>
                <c:pt idx="7195">
                  <c:v>5903.8600000000024</c:v>
                </c:pt>
                <c:pt idx="7196">
                  <c:v>5903.88</c:v>
                </c:pt>
                <c:pt idx="7197">
                  <c:v>5903.9</c:v>
                </c:pt>
                <c:pt idx="7198">
                  <c:v>5903.92</c:v>
                </c:pt>
                <c:pt idx="7199">
                  <c:v>5903.94</c:v>
                </c:pt>
                <c:pt idx="7200">
                  <c:v>5903.96</c:v>
                </c:pt>
                <c:pt idx="7201">
                  <c:v>5903.98</c:v>
                </c:pt>
                <c:pt idx="7202">
                  <c:v>5904</c:v>
                </c:pt>
                <c:pt idx="7203">
                  <c:v>5904.02</c:v>
                </c:pt>
                <c:pt idx="7204">
                  <c:v>5904.04</c:v>
                </c:pt>
                <c:pt idx="7205">
                  <c:v>5904.06</c:v>
                </c:pt>
                <c:pt idx="7206">
                  <c:v>5904.08</c:v>
                </c:pt>
                <c:pt idx="7207">
                  <c:v>5904.1</c:v>
                </c:pt>
                <c:pt idx="7208">
                  <c:v>5904.1200000000035</c:v>
                </c:pt>
                <c:pt idx="7209">
                  <c:v>5904.14</c:v>
                </c:pt>
                <c:pt idx="7210">
                  <c:v>5904.1600000000035</c:v>
                </c:pt>
                <c:pt idx="7211">
                  <c:v>5904.18</c:v>
                </c:pt>
                <c:pt idx="7212">
                  <c:v>5904.2</c:v>
                </c:pt>
                <c:pt idx="7213">
                  <c:v>5904.22</c:v>
                </c:pt>
                <c:pt idx="7214">
                  <c:v>5904.24</c:v>
                </c:pt>
                <c:pt idx="7215">
                  <c:v>5904.26</c:v>
                </c:pt>
                <c:pt idx="7216">
                  <c:v>5904.28</c:v>
                </c:pt>
                <c:pt idx="7217">
                  <c:v>5904.3</c:v>
                </c:pt>
                <c:pt idx="7218">
                  <c:v>5904.3200000000024</c:v>
                </c:pt>
                <c:pt idx="7219">
                  <c:v>5904.34</c:v>
                </c:pt>
                <c:pt idx="7220">
                  <c:v>5904.3600000000024</c:v>
                </c:pt>
                <c:pt idx="7221">
                  <c:v>5904.38</c:v>
                </c:pt>
                <c:pt idx="7222">
                  <c:v>5904.4</c:v>
                </c:pt>
                <c:pt idx="7223">
                  <c:v>5904.42</c:v>
                </c:pt>
                <c:pt idx="7224">
                  <c:v>5904.44</c:v>
                </c:pt>
                <c:pt idx="7225">
                  <c:v>5904.46</c:v>
                </c:pt>
                <c:pt idx="7226">
                  <c:v>5904.48</c:v>
                </c:pt>
                <c:pt idx="7227">
                  <c:v>5904.5</c:v>
                </c:pt>
                <c:pt idx="7228">
                  <c:v>5904.52</c:v>
                </c:pt>
                <c:pt idx="7229">
                  <c:v>5904.54</c:v>
                </c:pt>
                <c:pt idx="7230">
                  <c:v>5904.56</c:v>
                </c:pt>
                <c:pt idx="7231">
                  <c:v>5904.58</c:v>
                </c:pt>
                <c:pt idx="7232">
                  <c:v>5904.6</c:v>
                </c:pt>
                <c:pt idx="7233">
                  <c:v>5904.6200000000035</c:v>
                </c:pt>
                <c:pt idx="7234">
                  <c:v>5904.64</c:v>
                </c:pt>
                <c:pt idx="7235">
                  <c:v>5904.6600000000035</c:v>
                </c:pt>
                <c:pt idx="7236">
                  <c:v>5904.68</c:v>
                </c:pt>
                <c:pt idx="7237">
                  <c:v>5904.7</c:v>
                </c:pt>
                <c:pt idx="7238">
                  <c:v>5904.72</c:v>
                </c:pt>
                <c:pt idx="7239">
                  <c:v>5904.74</c:v>
                </c:pt>
                <c:pt idx="7240">
                  <c:v>5904.76</c:v>
                </c:pt>
                <c:pt idx="7241">
                  <c:v>5904.78</c:v>
                </c:pt>
                <c:pt idx="7242">
                  <c:v>5904.8</c:v>
                </c:pt>
                <c:pt idx="7243">
                  <c:v>5904.8200000000024</c:v>
                </c:pt>
                <c:pt idx="7244">
                  <c:v>5904.84</c:v>
                </c:pt>
                <c:pt idx="7245">
                  <c:v>5904.8600000000024</c:v>
                </c:pt>
                <c:pt idx="7246">
                  <c:v>5904.88</c:v>
                </c:pt>
                <c:pt idx="7247">
                  <c:v>5904.9</c:v>
                </c:pt>
                <c:pt idx="7248">
                  <c:v>5904.92</c:v>
                </c:pt>
                <c:pt idx="7249">
                  <c:v>5904.94</c:v>
                </c:pt>
                <c:pt idx="7250">
                  <c:v>5904.96</c:v>
                </c:pt>
                <c:pt idx="7251">
                  <c:v>5904.98</c:v>
                </c:pt>
                <c:pt idx="7252">
                  <c:v>5905</c:v>
                </c:pt>
                <c:pt idx="7253">
                  <c:v>5905.02</c:v>
                </c:pt>
                <c:pt idx="7254">
                  <c:v>5905.04</c:v>
                </c:pt>
                <c:pt idx="7255">
                  <c:v>5905.06</c:v>
                </c:pt>
                <c:pt idx="7256">
                  <c:v>5905.08</c:v>
                </c:pt>
                <c:pt idx="7257">
                  <c:v>5905.1</c:v>
                </c:pt>
                <c:pt idx="7258">
                  <c:v>5905.1200000000035</c:v>
                </c:pt>
                <c:pt idx="7259">
                  <c:v>5905.14</c:v>
                </c:pt>
                <c:pt idx="7260">
                  <c:v>5905.1600000000035</c:v>
                </c:pt>
                <c:pt idx="7261">
                  <c:v>5905.18</c:v>
                </c:pt>
                <c:pt idx="7262">
                  <c:v>5905.2</c:v>
                </c:pt>
                <c:pt idx="7263">
                  <c:v>5905.22</c:v>
                </c:pt>
                <c:pt idx="7264">
                  <c:v>5905.24</c:v>
                </c:pt>
                <c:pt idx="7265">
                  <c:v>5905.26</c:v>
                </c:pt>
                <c:pt idx="7266">
                  <c:v>5905.28</c:v>
                </c:pt>
                <c:pt idx="7267">
                  <c:v>5905.3</c:v>
                </c:pt>
                <c:pt idx="7268">
                  <c:v>5905.3200000000024</c:v>
                </c:pt>
                <c:pt idx="7269">
                  <c:v>5905.34</c:v>
                </c:pt>
                <c:pt idx="7270">
                  <c:v>5905.3600000000024</c:v>
                </c:pt>
                <c:pt idx="7271">
                  <c:v>5905.38</c:v>
                </c:pt>
                <c:pt idx="7272">
                  <c:v>5905.4</c:v>
                </c:pt>
                <c:pt idx="7273">
                  <c:v>5905.42</c:v>
                </c:pt>
                <c:pt idx="7274">
                  <c:v>5905.44</c:v>
                </c:pt>
                <c:pt idx="7275">
                  <c:v>5905.46</c:v>
                </c:pt>
                <c:pt idx="7276">
                  <c:v>5905.48</c:v>
                </c:pt>
                <c:pt idx="7277">
                  <c:v>5905.5</c:v>
                </c:pt>
                <c:pt idx="7278">
                  <c:v>5905.52</c:v>
                </c:pt>
                <c:pt idx="7279">
                  <c:v>5905.54</c:v>
                </c:pt>
                <c:pt idx="7280">
                  <c:v>5905.56</c:v>
                </c:pt>
                <c:pt idx="7281">
                  <c:v>5905.58</c:v>
                </c:pt>
                <c:pt idx="7282">
                  <c:v>5905.6</c:v>
                </c:pt>
                <c:pt idx="7283">
                  <c:v>5905.6200000000035</c:v>
                </c:pt>
                <c:pt idx="7284">
                  <c:v>5905.64</c:v>
                </c:pt>
                <c:pt idx="7285">
                  <c:v>5905.6600000000035</c:v>
                </c:pt>
                <c:pt idx="7286">
                  <c:v>5905.68</c:v>
                </c:pt>
                <c:pt idx="7287">
                  <c:v>5905.7</c:v>
                </c:pt>
                <c:pt idx="7288">
                  <c:v>5905.72</c:v>
                </c:pt>
                <c:pt idx="7289">
                  <c:v>5905.74</c:v>
                </c:pt>
                <c:pt idx="7290">
                  <c:v>5905.76</c:v>
                </c:pt>
                <c:pt idx="7291">
                  <c:v>5905.78</c:v>
                </c:pt>
                <c:pt idx="7292">
                  <c:v>5905.8</c:v>
                </c:pt>
                <c:pt idx="7293">
                  <c:v>5905.8200000000024</c:v>
                </c:pt>
                <c:pt idx="7294">
                  <c:v>5905.84</c:v>
                </c:pt>
                <c:pt idx="7295">
                  <c:v>5905.8600000000024</c:v>
                </c:pt>
                <c:pt idx="7296">
                  <c:v>5905.88</c:v>
                </c:pt>
                <c:pt idx="7297">
                  <c:v>5905.9</c:v>
                </c:pt>
                <c:pt idx="7298">
                  <c:v>5905.92</c:v>
                </c:pt>
                <c:pt idx="7299">
                  <c:v>5905.94</c:v>
                </c:pt>
                <c:pt idx="7300">
                  <c:v>5905.96</c:v>
                </c:pt>
                <c:pt idx="7301">
                  <c:v>5905.98</c:v>
                </c:pt>
                <c:pt idx="7302">
                  <c:v>5906</c:v>
                </c:pt>
                <c:pt idx="7303">
                  <c:v>5906.02</c:v>
                </c:pt>
                <c:pt idx="7304">
                  <c:v>5906.04</c:v>
                </c:pt>
                <c:pt idx="7305">
                  <c:v>5906.06</c:v>
                </c:pt>
                <c:pt idx="7306">
                  <c:v>5906.08</c:v>
                </c:pt>
                <c:pt idx="7307">
                  <c:v>5906.1</c:v>
                </c:pt>
                <c:pt idx="7308">
                  <c:v>5906.1200000000035</c:v>
                </c:pt>
                <c:pt idx="7309">
                  <c:v>5906.14</c:v>
                </c:pt>
                <c:pt idx="7310">
                  <c:v>5906.1600000000035</c:v>
                </c:pt>
                <c:pt idx="7311">
                  <c:v>5906.18</c:v>
                </c:pt>
                <c:pt idx="7312">
                  <c:v>5906.2</c:v>
                </c:pt>
                <c:pt idx="7313">
                  <c:v>5906.22</c:v>
                </c:pt>
                <c:pt idx="7314">
                  <c:v>5906.24</c:v>
                </c:pt>
                <c:pt idx="7315">
                  <c:v>5906.26</c:v>
                </c:pt>
                <c:pt idx="7316">
                  <c:v>5906.28</c:v>
                </c:pt>
                <c:pt idx="7317">
                  <c:v>5906.3</c:v>
                </c:pt>
                <c:pt idx="7318">
                  <c:v>5906.3200000000024</c:v>
                </c:pt>
                <c:pt idx="7319">
                  <c:v>5906.34</c:v>
                </c:pt>
                <c:pt idx="7320">
                  <c:v>5906.3600000000024</c:v>
                </c:pt>
                <c:pt idx="7321">
                  <c:v>5906.38</c:v>
                </c:pt>
                <c:pt idx="7322">
                  <c:v>5906.4</c:v>
                </c:pt>
                <c:pt idx="7323">
                  <c:v>5906.42</c:v>
                </c:pt>
                <c:pt idx="7324">
                  <c:v>5906.44</c:v>
                </c:pt>
                <c:pt idx="7325">
                  <c:v>5906.46</c:v>
                </c:pt>
                <c:pt idx="7326">
                  <c:v>5906.48</c:v>
                </c:pt>
                <c:pt idx="7327">
                  <c:v>5906.5</c:v>
                </c:pt>
                <c:pt idx="7328">
                  <c:v>5906.52</c:v>
                </c:pt>
                <c:pt idx="7329">
                  <c:v>5906.54</c:v>
                </c:pt>
                <c:pt idx="7330">
                  <c:v>5906.56</c:v>
                </c:pt>
                <c:pt idx="7331">
                  <c:v>5906.58</c:v>
                </c:pt>
                <c:pt idx="7332">
                  <c:v>5906.6</c:v>
                </c:pt>
                <c:pt idx="7333">
                  <c:v>5906.6200000000035</c:v>
                </c:pt>
                <c:pt idx="7334">
                  <c:v>5906.64</c:v>
                </c:pt>
                <c:pt idx="7335">
                  <c:v>5906.6600000000035</c:v>
                </c:pt>
                <c:pt idx="7336">
                  <c:v>5906.68</c:v>
                </c:pt>
                <c:pt idx="7337">
                  <c:v>5906.7</c:v>
                </c:pt>
                <c:pt idx="7338">
                  <c:v>5906.72</c:v>
                </c:pt>
                <c:pt idx="7339">
                  <c:v>5906.74</c:v>
                </c:pt>
                <c:pt idx="7340">
                  <c:v>5906.76</c:v>
                </c:pt>
                <c:pt idx="7341">
                  <c:v>5906.78</c:v>
                </c:pt>
                <c:pt idx="7342">
                  <c:v>5906.8</c:v>
                </c:pt>
                <c:pt idx="7343">
                  <c:v>5906.8200000000024</c:v>
                </c:pt>
                <c:pt idx="7344">
                  <c:v>5906.84</c:v>
                </c:pt>
                <c:pt idx="7345">
                  <c:v>5906.8600000000024</c:v>
                </c:pt>
                <c:pt idx="7346">
                  <c:v>5906.88</c:v>
                </c:pt>
                <c:pt idx="7347">
                  <c:v>5906.9</c:v>
                </c:pt>
                <c:pt idx="7348">
                  <c:v>5906.92</c:v>
                </c:pt>
                <c:pt idx="7349">
                  <c:v>5906.94</c:v>
                </c:pt>
                <c:pt idx="7350">
                  <c:v>5906.96</c:v>
                </c:pt>
                <c:pt idx="7351">
                  <c:v>5906.98</c:v>
                </c:pt>
                <c:pt idx="7352">
                  <c:v>5907</c:v>
                </c:pt>
                <c:pt idx="7353">
                  <c:v>5907.02</c:v>
                </c:pt>
                <c:pt idx="7354">
                  <c:v>5907.04</c:v>
                </c:pt>
                <c:pt idx="7355">
                  <c:v>5907.06</c:v>
                </c:pt>
                <c:pt idx="7356">
                  <c:v>5907.08</c:v>
                </c:pt>
                <c:pt idx="7357">
                  <c:v>5907.1</c:v>
                </c:pt>
                <c:pt idx="7358">
                  <c:v>5907.1200000000035</c:v>
                </c:pt>
                <c:pt idx="7359">
                  <c:v>5907.14</c:v>
                </c:pt>
                <c:pt idx="7360">
                  <c:v>5907.1600000000035</c:v>
                </c:pt>
                <c:pt idx="7361">
                  <c:v>5907.18</c:v>
                </c:pt>
                <c:pt idx="7362">
                  <c:v>5907.2</c:v>
                </c:pt>
                <c:pt idx="7363">
                  <c:v>5907.22</c:v>
                </c:pt>
                <c:pt idx="7364">
                  <c:v>5907.24</c:v>
                </c:pt>
                <c:pt idx="7365">
                  <c:v>5907.26</c:v>
                </c:pt>
                <c:pt idx="7366">
                  <c:v>5907.28</c:v>
                </c:pt>
                <c:pt idx="7367">
                  <c:v>5907.3</c:v>
                </c:pt>
                <c:pt idx="7368">
                  <c:v>5907.3200000000024</c:v>
                </c:pt>
                <c:pt idx="7369">
                  <c:v>5907.34</c:v>
                </c:pt>
                <c:pt idx="7370">
                  <c:v>5907.3600000000024</c:v>
                </c:pt>
                <c:pt idx="7371">
                  <c:v>5907.38</c:v>
                </c:pt>
                <c:pt idx="7372">
                  <c:v>5907.4</c:v>
                </c:pt>
                <c:pt idx="7373">
                  <c:v>5907.42</c:v>
                </c:pt>
                <c:pt idx="7374">
                  <c:v>5907.44</c:v>
                </c:pt>
                <c:pt idx="7375">
                  <c:v>5907.46</c:v>
                </c:pt>
                <c:pt idx="7376">
                  <c:v>5907.48</c:v>
                </c:pt>
                <c:pt idx="7377">
                  <c:v>5907.5</c:v>
                </c:pt>
                <c:pt idx="7378">
                  <c:v>5907.52</c:v>
                </c:pt>
                <c:pt idx="7379">
                  <c:v>5907.54</c:v>
                </c:pt>
                <c:pt idx="7380">
                  <c:v>5907.56</c:v>
                </c:pt>
                <c:pt idx="7381">
                  <c:v>5907.58</c:v>
                </c:pt>
                <c:pt idx="7382">
                  <c:v>5907.6</c:v>
                </c:pt>
                <c:pt idx="7383">
                  <c:v>5907.6200000000035</c:v>
                </c:pt>
                <c:pt idx="7384">
                  <c:v>5907.64</c:v>
                </c:pt>
                <c:pt idx="7385">
                  <c:v>5907.6600000000035</c:v>
                </c:pt>
                <c:pt idx="7386">
                  <c:v>5907.68</c:v>
                </c:pt>
                <c:pt idx="7387">
                  <c:v>5907.7</c:v>
                </c:pt>
                <c:pt idx="7388">
                  <c:v>5907.72</c:v>
                </c:pt>
                <c:pt idx="7389">
                  <c:v>5907.74</c:v>
                </c:pt>
                <c:pt idx="7390">
                  <c:v>5907.76</c:v>
                </c:pt>
                <c:pt idx="7391">
                  <c:v>5907.78</c:v>
                </c:pt>
                <c:pt idx="7392">
                  <c:v>5907.8</c:v>
                </c:pt>
                <c:pt idx="7393">
                  <c:v>5907.8200000000024</c:v>
                </c:pt>
                <c:pt idx="7394">
                  <c:v>5907.84</c:v>
                </c:pt>
                <c:pt idx="7395">
                  <c:v>5907.8600000000024</c:v>
                </c:pt>
                <c:pt idx="7396">
                  <c:v>5907.88</c:v>
                </c:pt>
                <c:pt idx="7397">
                  <c:v>5907.9</c:v>
                </c:pt>
                <c:pt idx="7398">
                  <c:v>5907.92</c:v>
                </c:pt>
                <c:pt idx="7399">
                  <c:v>5907.94</c:v>
                </c:pt>
                <c:pt idx="7400">
                  <c:v>5907.96</c:v>
                </c:pt>
                <c:pt idx="7401">
                  <c:v>5907.98</c:v>
                </c:pt>
                <c:pt idx="7402">
                  <c:v>5908</c:v>
                </c:pt>
                <c:pt idx="7403">
                  <c:v>5908.02</c:v>
                </c:pt>
                <c:pt idx="7404">
                  <c:v>5908.04</c:v>
                </c:pt>
                <c:pt idx="7405">
                  <c:v>5908.06</c:v>
                </c:pt>
                <c:pt idx="7406">
                  <c:v>5908.08</c:v>
                </c:pt>
                <c:pt idx="7407">
                  <c:v>5908.1</c:v>
                </c:pt>
                <c:pt idx="7408">
                  <c:v>5908.1200000000035</c:v>
                </c:pt>
                <c:pt idx="7409">
                  <c:v>5908.14</c:v>
                </c:pt>
                <c:pt idx="7410">
                  <c:v>5908.1600000000035</c:v>
                </c:pt>
                <c:pt idx="7411">
                  <c:v>5908.18</c:v>
                </c:pt>
                <c:pt idx="7412">
                  <c:v>5908.2</c:v>
                </c:pt>
                <c:pt idx="7413">
                  <c:v>5908.22</c:v>
                </c:pt>
                <c:pt idx="7414">
                  <c:v>5908.24</c:v>
                </c:pt>
                <c:pt idx="7415">
                  <c:v>5908.26</c:v>
                </c:pt>
                <c:pt idx="7416">
                  <c:v>5908.28</c:v>
                </c:pt>
                <c:pt idx="7417">
                  <c:v>5908.3</c:v>
                </c:pt>
                <c:pt idx="7418">
                  <c:v>5908.3200000000024</c:v>
                </c:pt>
                <c:pt idx="7419">
                  <c:v>5908.34</c:v>
                </c:pt>
                <c:pt idx="7420">
                  <c:v>5908.3600000000024</c:v>
                </c:pt>
                <c:pt idx="7421">
                  <c:v>5908.38</c:v>
                </c:pt>
                <c:pt idx="7422">
                  <c:v>5908.4</c:v>
                </c:pt>
                <c:pt idx="7423">
                  <c:v>5908.42</c:v>
                </c:pt>
                <c:pt idx="7424">
                  <c:v>5908.44</c:v>
                </c:pt>
                <c:pt idx="7425">
                  <c:v>5908.46</c:v>
                </c:pt>
                <c:pt idx="7426">
                  <c:v>5908.48</c:v>
                </c:pt>
                <c:pt idx="7427">
                  <c:v>5908.5</c:v>
                </c:pt>
                <c:pt idx="7428">
                  <c:v>5908.52</c:v>
                </c:pt>
                <c:pt idx="7429">
                  <c:v>5908.54</c:v>
                </c:pt>
                <c:pt idx="7430">
                  <c:v>5908.56</c:v>
                </c:pt>
                <c:pt idx="7431">
                  <c:v>5908.58</c:v>
                </c:pt>
                <c:pt idx="7432">
                  <c:v>5908.6</c:v>
                </c:pt>
                <c:pt idx="7433">
                  <c:v>5908.6200000000035</c:v>
                </c:pt>
                <c:pt idx="7434">
                  <c:v>5908.64</c:v>
                </c:pt>
                <c:pt idx="7435">
                  <c:v>5908.6600000000035</c:v>
                </c:pt>
                <c:pt idx="7436">
                  <c:v>5908.68</c:v>
                </c:pt>
                <c:pt idx="7437">
                  <c:v>5908.7</c:v>
                </c:pt>
                <c:pt idx="7438">
                  <c:v>5908.72</c:v>
                </c:pt>
                <c:pt idx="7439">
                  <c:v>5908.74</c:v>
                </c:pt>
                <c:pt idx="7440">
                  <c:v>5908.76</c:v>
                </c:pt>
                <c:pt idx="7441">
                  <c:v>5908.78</c:v>
                </c:pt>
                <c:pt idx="7442">
                  <c:v>5908.8</c:v>
                </c:pt>
                <c:pt idx="7443">
                  <c:v>5908.8200000000024</c:v>
                </c:pt>
                <c:pt idx="7444">
                  <c:v>5908.84</c:v>
                </c:pt>
                <c:pt idx="7445">
                  <c:v>5908.8600000000024</c:v>
                </c:pt>
                <c:pt idx="7446">
                  <c:v>5908.88</c:v>
                </c:pt>
                <c:pt idx="7447">
                  <c:v>5908.9</c:v>
                </c:pt>
                <c:pt idx="7448">
                  <c:v>5908.92</c:v>
                </c:pt>
                <c:pt idx="7449">
                  <c:v>5908.94</c:v>
                </c:pt>
                <c:pt idx="7450">
                  <c:v>5908.96</c:v>
                </c:pt>
                <c:pt idx="7451">
                  <c:v>5908.98</c:v>
                </c:pt>
                <c:pt idx="7452">
                  <c:v>5909</c:v>
                </c:pt>
                <c:pt idx="7453">
                  <c:v>5909.02</c:v>
                </c:pt>
                <c:pt idx="7454">
                  <c:v>5909.04</c:v>
                </c:pt>
                <c:pt idx="7455">
                  <c:v>5909.06</c:v>
                </c:pt>
                <c:pt idx="7456">
                  <c:v>5909.08</c:v>
                </c:pt>
                <c:pt idx="7457">
                  <c:v>5909.1</c:v>
                </c:pt>
                <c:pt idx="7458">
                  <c:v>5909.1200000000035</c:v>
                </c:pt>
                <c:pt idx="7459">
                  <c:v>5909.14</c:v>
                </c:pt>
                <c:pt idx="7460">
                  <c:v>5909.1600000000035</c:v>
                </c:pt>
                <c:pt idx="7461">
                  <c:v>5909.18</c:v>
                </c:pt>
                <c:pt idx="7462">
                  <c:v>5909.2</c:v>
                </c:pt>
                <c:pt idx="7463">
                  <c:v>5909.22</c:v>
                </c:pt>
                <c:pt idx="7464">
                  <c:v>5909.24</c:v>
                </c:pt>
                <c:pt idx="7465">
                  <c:v>5909.26</c:v>
                </c:pt>
                <c:pt idx="7466">
                  <c:v>5909.28</c:v>
                </c:pt>
                <c:pt idx="7467">
                  <c:v>5909.3</c:v>
                </c:pt>
                <c:pt idx="7468">
                  <c:v>5909.3200000000024</c:v>
                </c:pt>
                <c:pt idx="7469">
                  <c:v>5909.34</c:v>
                </c:pt>
                <c:pt idx="7470">
                  <c:v>5909.3600000000024</c:v>
                </c:pt>
                <c:pt idx="7471">
                  <c:v>5909.38</c:v>
                </c:pt>
                <c:pt idx="7472">
                  <c:v>5909.4</c:v>
                </c:pt>
                <c:pt idx="7473">
                  <c:v>5909.42</c:v>
                </c:pt>
                <c:pt idx="7474">
                  <c:v>5909.44</c:v>
                </c:pt>
                <c:pt idx="7475">
                  <c:v>5909.46</c:v>
                </c:pt>
                <c:pt idx="7476">
                  <c:v>5909.48</c:v>
                </c:pt>
                <c:pt idx="7477">
                  <c:v>5909.5</c:v>
                </c:pt>
                <c:pt idx="7478">
                  <c:v>5909.52</c:v>
                </c:pt>
                <c:pt idx="7479">
                  <c:v>5909.54</c:v>
                </c:pt>
                <c:pt idx="7480">
                  <c:v>5909.56</c:v>
                </c:pt>
                <c:pt idx="7481">
                  <c:v>5909.58</c:v>
                </c:pt>
                <c:pt idx="7482">
                  <c:v>5909.6</c:v>
                </c:pt>
                <c:pt idx="7483">
                  <c:v>5909.6200000000035</c:v>
                </c:pt>
                <c:pt idx="7484">
                  <c:v>5909.64</c:v>
                </c:pt>
                <c:pt idx="7485">
                  <c:v>5909.6600000000035</c:v>
                </c:pt>
                <c:pt idx="7486">
                  <c:v>5909.68</c:v>
                </c:pt>
                <c:pt idx="7487">
                  <c:v>5909.7</c:v>
                </c:pt>
                <c:pt idx="7488">
                  <c:v>5909.72</c:v>
                </c:pt>
                <c:pt idx="7489">
                  <c:v>5909.74</c:v>
                </c:pt>
                <c:pt idx="7490">
                  <c:v>5909.76</c:v>
                </c:pt>
                <c:pt idx="7491">
                  <c:v>5909.78</c:v>
                </c:pt>
                <c:pt idx="7492">
                  <c:v>5909.8</c:v>
                </c:pt>
                <c:pt idx="7493">
                  <c:v>5909.8200000000024</c:v>
                </c:pt>
                <c:pt idx="7494">
                  <c:v>5909.84</c:v>
                </c:pt>
                <c:pt idx="7495">
                  <c:v>5909.8600000000024</c:v>
                </c:pt>
                <c:pt idx="7496">
                  <c:v>5909.88</c:v>
                </c:pt>
                <c:pt idx="7497">
                  <c:v>5909.9</c:v>
                </c:pt>
                <c:pt idx="7498">
                  <c:v>5909.92</c:v>
                </c:pt>
                <c:pt idx="7499">
                  <c:v>5909.94</c:v>
                </c:pt>
                <c:pt idx="7500">
                  <c:v>5909.96</c:v>
                </c:pt>
                <c:pt idx="7501">
                  <c:v>5909.98</c:v>
                </c:pt>
                <c:pt idx="7502">
                  <c:v>5910</c:v>
                </c:pt>
                <c:pt idx="7503">
                  <c:v>5910.02</c:v>
                </c:pt>
                <c:pt idx="7504">
                  <c:v>5910.04</c:v>
                </c:pt>
                <c:pt idx="7505">
                  <c:v>5910.06</c:v>
                </c:pt>
                <c:pt idx="7506">
                  <c:v>5910.08</c:v>
                </c:pt>
                <c:pt idx="7507">
                  <c:v>5910.1</c:v>
                </c:pt>
                <c:pt idx="7508">
                  <c:v>5910.1200000000035</c:v>
                </c:pt>
                <c:pt idx="7509">
                  <c:v>5910.14</c:v>
                </c:pt>
                <c:pt idx="7510">
                  <c:v>5910.1600000000035</c:v>
                </c:pt>
                <c:pt idx="7511">
                  <c:v>5910.18</c:v>
                </c:pt>
                <c:pt idx="7512">
                  <c:v>5910.2</c:v>
                </c:pt>
                <c:pt idx="7513">
                  <c:v>5910.22</c:v>
                </c:pt>
                <c:pt idx="7514">
                  <c:v>5910.24</c:v>
                </c:pt>
                <c:pt idx="7515">
                  <c:v>5910.26</c:v>
                </c:pt>
                <c:pt idx="7516">
                  <c:v>5910.28</c:v>
                </c:pt>
                <c:pt idx="7517">
                  <c:v>5910.3</c:v>
                </c:pt>
                <c:pt idx="7518">
                  <c:v>5910.3200000000024</c:v>
                </c:pt>
                <c:pt idx="7519">
                  <c:v>5910.34</c:v>
                </c:pt>
                <c:pt idx="7520">
                  <c:v>5910.3600000000024</c:v>
                </c:pt>
                <c:pt idx="7521">
                  <c:v>5910.38</c:v>
                </c:pt>
                <c:pt idx="7522">
                  <c:v>5910.4</c:v>
                </c:pt>
                <c:pt idx="7523">
                  <c:v>5910.42</c:v>
                </c:pt>
                <c:pt idx="7524">
                  <c:v>5910.44</c:v>
                </c:pt>
                <c:pt idx="7525">
                  <c:v>5910.46</c:v>
                </c:pt>
                <c:pt idx="7526">
                  <c:v>5910.48</c:v>
                </c:pt>
                <c:pt idx="7527">
                  <c:v>5910.5</c:v>
                </c:pt>
                <c:pt idx="7528">
                  <c:v>5910.52</c:v>
                </c:pt>
                <c:pt idx="7529">
                  <c:v>5910.54</c:v>
                </c:pt>
                <c:pt idx="7530">
                  <c:v>5910.56</c:v>
                </c:pt>
                <c:pt idx="7531">
                  <c:v>5910.58</c:v>
                </c:pt>
                <c:pt idx="7532">
                  <c:v>5910.6</c:v>
                </c:pt>
                <c:pt idx="7533">
                  <c:v>5910.6200000000035</c:v>
                </c:pt>
                <c:pt idx="7534">
                  <c:v>5910.64</c:v>
                </c:pt>
                <c:pt idx="7535">
                  <c:v>5910.6600000000035</c:v>
                </c:pt>
                <c:pt idx="7536">
                  <c:v>5910.68</c:v>
                </c:pt>
                <c:pt idx="7537">
                  <c:v>5910.7</c:v>
                </c:pt>
                <c:pt idx="7538">
                  <c:v>5910.72</c:v>
                </c:pt>
                <c:pt idx="7539">
                  <c:v>5910.74</c:v>
                </c:pt>
                <c:pt idx="7540">
                  <c:v>5910.76</c:v>
                </c:pt>
                <c:pt idx="7541">
                  <c:v>5910.78</c:v>
                </c:pt>
                <c:pt idx="7542">
                  <c:v>5910.8</c:v>
                </c:pt>
                <c:pt idx="7543">
                  <c:v>5910.8200000000024</c:v>
                </c:pt>
                <c:pt idx="7544">
                  <c:v>5910.84</c:v>
                </c:pt>
                <c:pt idx="7545">
                  <c:v>5910.8600000000024</c:v>
                </c:pt>
                <c:pt idx="7546">
                  <c:v>5910.88</c:v>
                </c:pt>
                <c:pt idx="7547">
                  <c:v>5910.9</c:v>
                </c:pt>
                <c:pt idx="7548">
                  <c:v>5910.92</c:v>
                </c:pt>
                <c:pt idx="7549">
                  <c:v>5910.94</c:v>
                </c:pt>
                <c:pt idx="7550">
                  <c:v>5910.96</c:v>
                </c:pt>
                <c:pt idx="7551">
                  <c:v>5910.98</c:v>
                </c:pt>
                <c:pt idx="7552">
                  <c:v>5911</c:v>
                </c:pt>
                <c:pt idx="7553">
                  <c:v>5911.02</c:v>
                </c:pt>
                <c:pt idx="7554">
                  <c:v>5911.04</c:v>
                </c:pt>
                <c:pt idx="7555">
                  <c:v>5911.06</c:v>
                </c:pt>
                <c:pt idx="7556">
                  <c:v>5911.08</c:v>
                </c:pt>
                <c:pt idx="7557">
                  <c:v>5911.1</c:v>
                </c:pt>
                <c:pt idx="7558">
                  <c:v>5911.1200000000035</c:v>
                </c:pt>
                <c:pt idx="7559">
                  <c:v>5911.14</c:v>
                </c:pt>
                <c:pt idx="7560">
                  <c:v>5911.1600000000035</c:v>
                </c:pt>
                <c:pt idx="7561">
                  <c:v>5911.18</c:v>
                </c:pt>
                <c:pt idx="7562">
                  <c:v>5911.2</c:v>
                </c:pt>
                <c:pt idx="7563">
                  <c:v>5911.22</c:v>
                </c:pt>
                <c:pt idx="7564">
                  <c:v>5911.24</c:v>
                </c:pt>
                <c:pt idx="7565">
                  <c:v>5911.26</c:v>
                </c:pt>
                <c:pt idx="7566">
                  <c:v>5911.28</c:v>
                </c:pt>
                <c:pt idx="7567">
                  <c:v>5911.3</c:v>
                </c:pt>
                <c:pt idx="7568">
                  <c:v>5911.3200000000024</c:v>
                </c:pt>
                <c:pt idx="7569">
                  <c:v>5911.34</c:v>
                </c:pt>
                <c:pt idx="7570">
                  <c:v>5911.3600000000024</c:v>
                </c:pt>
                <c:pt idx="7571">
                  <c:v>5911.38</c:v>
                </c:pt>
                <c:pt idx="7572">
                  <c:v>5911.4</c:v>
                </c:pt>
                <c:pt idx="7573">
                  <c:v>5911.42</c:v>
                </c:pt>
                <c:pt idx="7574">
                  <c:v>5911.44</c:v>
                </c:pt>
                <c:pt idx="7575">
                  <c:v>5911.46</c:v>
                </c:pt>
                <c:pt idx="7576">
                  <c:v>5911.48</c:v>
                </c:pt>
                <c:pt idx="7577">
                  <c:v>5911.5</c:v>
                </c:pt>
                <c:pt idx="7578">
                  <c:v>5911.52</c:v>
                </c:pt>
                <c:pt idx="7579">
                  <c:v>5911.54</c:v>
                </c:pt>
                <c:pt idx="7580">
                  <c:v>5911.56</c:v>
                </c:pt>
                <c:pt idx="7581">
                  <c:v>5911.58</c:v>
                </c:pt>
                <c:pt idx="7582">
                  <c:v>5911.6</c:v>
                </c:pt>
                <c:pt idx="7583">
                  <c:v>5911.6200000000035</c:v>
                </c:pt>
                <c:pt idx="7584">
                  <c:v>5911.64</c:v>
                </c:pt>
                <c:pt idx="7585">
                  <c:v>5911.6600000000035</c:v>
                </c:pt>
                <c:pt idx="7586">
                  <c:v>5911.68</c:v>
                </c:pt>
                <c:pt idx="7587">
                  <c:v>5911.7</c:v>
                </c:pt>
                <c:pt idx="7588">
                  <c:v>5911.72</c:v>
                </c:pt>
                <c:pt idx="7589">
                  <c:v>5911.74</c:v>
                </c:pt>
                <c:pt idx="7590">
                  <c:v>5911.76</c:v>
                </c:pt>
                <c:pt idx="7591">
                  <c:v>5911.78</c:v>
                </c:pt>
                <c:pt idx="7592">
                  <c:v>5911.8</c:v>
                </c:pt>
                <c:pt idx="7593">
                  <c:v>5911.8200000000024</c:v>
                </c:pt>
                <c:pt idx="7594">
                  <c:v>5911.84</c:v>
                </c:pt>
                <c:pt idx="7595">
                  <c:v>5911.8600000000024</c:v>
                </c:pt>
                <c:pt idx="7596">
                  <c:v>5911.88</c:v>
                </c:pt>
                <c:pt idx="7597">
                  <c:v>5911.9</c:v>
                </c:pt>
                <c:pt idx="7598">
                  <c:v>5911.92</c:v>
                </c:pt>
                <c:pt idx="7599">
                  <c:v>5911.94</c:v>
                </c:pt>
                <c:pt idx="7600">
                  <c:v>5911.96</c:v>
                </c:pt>
                <c:pt idx="7601">
                  <c:v>5911.98</c:v>
                </c:pt>
                <c:pt idx="7602">
                  <c:v>5912</c:v>
                </c:pt>
                <c:pt idx="7603">
                  <c:v>5912.02</c:v>
                </c:pt>
                <c:pt idx="7604">
                  <c:v>5912.04</c:v>
                </c:pt>
                <c:pt idx="7605">
                  <c:v>5912.06</c:v>
                </c:pt>
                <c:pt idx="7606">
                  <c:v>5912.08</c:v>
                </c:pt>
                <c:pt idx="7607">
                  <c:v>5912.1</c:v>
                </c:pt>
                <c:pt idx="7608">
                  <c:v>5912.1200000000035</c:v>
                </c:pt>
                <c:pt idx="7609">
                  <c:v>5912.14</c:v>
                </c:pt>
                <c:pt idx="7610">
                  <c:v>5912.1600000000035</c:v>
                </c:pt>
                <c:pt idx="7611">
                  <c:v>5912.18</c:v>
                </c:pt>
                <c:pt idx="7612">
                  <c:v>5912.2</c:v>
                </c:pt>
                <c:pt idx="7613">
                  <c:v>5912.22</c:v>
                </c:pt>
                <c:pt idx="7614">
                  <c:v>5912.24</c:v>
                </c:pt>
                <c:pt idx="7615">
                  <c:v>5912.26</c:v>
                </c:pt>
                <c:pt idx="7616">
                  <c:v>5912.28</c:v>
                </c:pt>
                <c:pt idx="7617">
                  <c:v>5912.3</c:v>
                </c:pt>
                <c:pt idx="7618">
                  <c:v>5912.3200000000024</c:v>
                </c:pt>
                <c:pt idx="7619">
                  <c:v>5912.34</c:v>
                </c:pt>
                <c:pt idx="7620">
                  <c:v>5912.3600000000024</c:v>
                </c:pt>
                <c:pt idx="7621">
                  <c:v>5912.38</c:v>
                </c:pt>
                <c:pt idx="7622">
                  <c:v>5912.4</c:v>
                </c:pt>
                <c:pt idx="7623">
                  <c:v>5912.42</c:v>
                </c:pt>
                <c:pt idx="7624">
                  <c:v>5912.44</c:v>
                </c:pt>
                <c:pt idx="7625">
                  <c:v>5912.46</c:v>
                </c:pt>
                <c:pt idx="7626">
                  <c:v>5912.48</c:v>
                </c:pt>
                <c:pt idx="7627">
                  <c:v>5912.5</c:v>
                </c:pt>
                <c:pt idx="7628">
                  <c:v>5912.52</c:v>
                </c:pt>
                <c:pt idx="7629">
                  <c:v>5912.54</c:v>
                </c:pt>
                <c:pt idx="7630">
                  <c:v>5912.56</c:v>
                </c:pt>
                <c:pt idx="7631">
                  <c:v>5912.58</c:v>
                </c:pt>
                <c:pt idx="7632">
                  <c:v>5912.6</c:v>
                </c:pt>
                <c:pt idx="7633">
                  <c:v>5912.6200000000035</c:v>
                </c:pt>
                <c:pt idx="7634">
                  <c:v>5912.64</c:v>
                </c:pt>
                <c:pt idx="7635">
                  <c:v>5912.6600000000035</c:v>
                </c:pt>
                <c:pt idx="7636">
                  <c:v>5912.68</c:v>
                </c:pt>
                <c:pt idx="7637">
                  <c:v>5912.7</c:v>
                </c:pt>
                <c:pt idx="7638">
                  <c:v>5912.72</c:v>
                </c:pt>
                <c:pt idx="7639">
                  <c:v>5912.74</c:v>
                </c:pt>
                <c:pt idx="7640">
                  <c:v>5912.76</c:v>
                </c:pt>
                <c:pt idx="7641">
                  <c:v>5912.78</c:v>
                </c:pt>
                <c:pt idx="7642">
                  <c:v>5912.8</c:v>
                </c:pt>
                <c:pt idx="7643">
                  <c:v>5912.8200000000024</c:v>
                </c:pt>
                <c:pt idx="7644">
                  <c:v>5912.84</c:v>
                </c:pt>
                <c:pt idx="7645">
                  <c:v>5912.8600000000024</c:v>
                </c:pt>
                <c:pt idx="7646">
                  <c:v>5912.88</c:v>
                </c:pt>
                <c:pt idx="7647">
                  <c:v>5912.9</c:v>
                </c:pt>
                <c:pt idx="7648">
                  <c:v>5912.92</c:v>
                </c:pt>
                <c:pt idx="7649">
                  <c:v>5912.94</c:v>
                </c:pt>
                <c:pt idx="7650">
                  <c:v>5912.96</c:v>
                </c:pt>
                <c:pt idx="7651">
                  <c:v>5912.98</c:v>
                </c:pt>
                <c:pt idx="7652">
                  <c:v>5913</c:v>
                </c:pt>
                <c:pt idx="7653">
                  <c:v>5913.02</c:v>
                </c:pt>
                <c:pt idx="7654">
                  <c:v>5913.04</c:v>
                </c:pt>
                <c:pt idx="7655">
                  <c:v>5913.06</c:v>
                </c:pt>
                <c:pt idx="7656">
                  <c:v>5913.08</c:v>
                </c:pt>
                <c:pt idx="7657">
                  <c:v>5913.1</c:v>
                </c:pt>
                <c:pt idx="7658">
                  <c:v>5913.1200000000035</c:v>
                </c:pt>
                <c:pt idx="7659">
                  <c:v>5913.14</c:v>
                </c:pt>
                <c:pt idx="7660">
                  <c:v>5913.1600000000035</c:v>
                </c:pt>
                <c:pt idx="7661">
                  <c:v>5913.18</c:v>
                </c:pt>
                <c:pt idx="7662">
                  <c:v>5913.2</c:v>
                </c:pt>
                <c:pt idx="7663">
                  <c:v>5913.22</c:v>
                </c:pt>
                <c:pt idx="7664">
                  <c:v>5913.24</c:v>
                </c:pt>
                <c:pt idx="7665">
                  <c:v>5913.26</c:v>
                </c:pt>
                <c:pt idx="7666">
                  <c:v>5913.28</c:v>
                </c:pt>
                <c:pt idx="7667">
                  <c:v>5913.3</c:v>
                </c:pt>
                <c:pt idx="7668">
                  <c:v>5913.3200000000024</c:v>
                </c:pt>
                <c:pt idx="7669">
                  <c:v>5913.34</c:v>
                </c:pt>
                <c:pt idx="7670">
                  <c:v>5913.3600000000024</c:v>
                </c:pt>
                <c:pt idx="7671">
                  <c:v>5913.38</c:v>
                </c:pt>
                <c:pt idx="7672">
                  <c:v>5913.4</c:v>
                </c:pt>
                <c:pt idx="7673">
                  <c:v>5913.42</c:v>
                </c:pt>
                <c:pt idx="7674">
                  <c:v>5913.44</c:v>
                </c:pt>
                <c:pt idx="7675">
                  <c:v>5913.46</c:v>
                </c:pt>
                <c:pt idx="7676">
                  <c:v>5913.48</c:v>
                </c:pt>
                <c:pt idx="7677">
                  <c:v>5913.5</c:v>
                </c:pt>
                <c:pt idx="7678">
                  <c:v>5913.52</c:v>
                </c:pt>
                <c:pt idx="7679">
                  <c:v>5913.54</c:v>
                </c:pt>
                <c:pt idx="7680">
                  <c:v>5913.56</c:v>
                </c:pt>
                <c:pt idx="7681">
                  <c:v>5913.58</c:v>
                </c:pt>
                <c:pt idx="7682">
                  <c:v>5913.6</c:v>
                </c:pt>
                <c:pt idx="7683">
                  <c:v>5913.6200000000035</c:v>
                </c:pt>
                <c:pt idx="7684">
                  <c:v>5913.64</c:v>
                </c:pt>
                <c:pt idx="7685">
                  <c:v>5913.6600000000035</c:v>
                </c:pt>
                <c:pt idx="7686">
                  <c:v>5913.68</c:v>
                </c:pt>
                <c:pt idx="7687">
                  <c:v>5913.7</c:v>
                </c:pt>
                <c:pt idx="7688">
                  <c:v>5913.72</c:v>
                </c:pt>
                <c:pt idx="7689">
                  <c:v>5913.74</c:v>
                </c:pt>
                <c:pt idx="7690">
                  <c:v>5913.76</c:v>
                </c:pt>
                <c:pt idx="7691">
                  <c:v>5913.78</c:v>
                </c:pt>
                <c:pt idx="7692">
                  <c:v>5913.8</c:v>
                </c:pt>
                <c:pt idx="7693">
                  <c:v>5913.8200000000024</c:v>
                </c:pt>
                <c:pt idx="7694">
                  <c:v>5913.84</c:v>
                </c:pt>
                <c:pt idx="7695">
                  <c:v>5913.8600000000024</c:v>
                </c:pt>
                <c:pt idx="7696">
                  <c:v>5913.88</c:v>
                </c:pt>
                <c:pt idx="7697">
                  <c:v>5913.9</c:v>
                </c:pt>
                <c:pt idx="7698">
                  <c:v>5913.92</c:v>
                </c:pt>
                <c:pt idx="7699">
                  <c:v>5913.94</c:v>
                </c:pt>
                <c:pt idx="7700">
                  <c:v>5913.96</c:v>
                </c:pt>
                <c:pt idx="7701">
                  <c:v>5913.98</c:v>
                </c:pt>
                <c:pt idx="7702">
                  <c:v>5914</c:v>
                </c:pt>
                <c:pt idx="7703">
                  <c:v>5914.02</c:v>
                </c:pt>
                <c:pt idx="7704">
                  <c:v>5914.04</c:v>
                </c:pt>
                <c:pt idx="7705">
                  <c:v>5914.06</c:v>
                </c:pt>
                <c:pt idx="7706">
                  <c:v>5914.08</c:v>
                </c:pt>
                <c:pt idx="7707">
                  <c:v>5914.1</c:v>
                </c:pt>
                <c:pt idx="7708">
                  <c:v>5914.1200000000035</c:v>
                </c:pt>
                <c:pt idx="7709">
                  <c:v>5914.14</c:v>
                </c:pt>
                <c:pt idx="7710">
                  <c:v>5914.1600000000035</c:v>
                </c:pt>
                <c:pt idx="7711">
                  <c:v>5914.18</c:v>
                </c:pt>
                <c:pt idx="7712">
                  <c:v>5914.2</c:v>
                </c:pt>
                <c:pt idx="7713">
                  <c:v>5914.22</c:v>
                </c:pt>
                <c:pt idx="7714">
                  <c:v>5914.24</c:v>
                </c:pt>
                <c:pt idx="7715">
                  <c:v>5914.26</c:v>
                </c:pt>
                <c:pt idx="7716">
                  <c:v>5914.28</c:v>
                </c:pt>
                <c:pt idx="7717">
                  <c:v>5914.3</c:v>
                </c:pt>
                <c:pt idx="7718">
                  <c:v>5914.3200000000024</c:v>
                </c:pt>
                <c:pt idx="7719">
                  <c:v>5914.34</c:v>
                </c:pt>
                <c:pt idx="7720">
                  <c:v>5914.3600000000024</c:v>
                </c:pt>
                <c:pt idx="7721">
                  <c:v>5914.38</c:v>
                </c:pt>
                <c:pt idx="7722">
                  <c:v>5914.4</c:v>
                </c:pt>
                <c:pt idx="7723">
                  <c:v>5914.42</c:v>
                </c:pt>
                <c:pt idx="7724">
                  <c:v>5914.44</c:v>
                </c:pt>
                <c:pt idx="7725">
                  <c:v>5914.46</c:v>
                </c:pt>
                <c:pt idx="7726">
                  <c:v>5914.48</c:v>
                </c:pt>
                <c:pt idx="7727">
                  <c:v>5914.5</c:v>
                </c:pt>
                <c:pt idx="7728">
                  <c:v>5914.52</c:v>
                </c:pt>
                <c:pt idx="7729">
                  <c:v>5914.54</c:v>
                </c:pt>
                <c:pt idx="7730">
                  <c:v>5914.56</c:v>
                </c:pt>
                <c:pt idx="7731">
                  <c:v>5914.58</c:v>
                </c:pt>
                <c:pt idx="7732">
                  <c:v>5914.6</c:v>
                </c:pt>
                <c:pt idx="7733">
                  <c:v>5914.6200000000035</c:v>
                </c:pt>
                <c:pt idx="7734">
                  <c:v>5914.64</c:v>
                </c:pt>
                <c:pt idx="7735">
                  <c:v>5914.6600000000035</c:v>
                </c:pt>
                <c:pt idx="7736">
                  <c:v>5914.68</c:v>
                </c:pt>
                <c:pt idx="7737">
                  <c:v>5914.7</c:v>
                </c:pt>
                <c:pt idx="7738">
                  <c:v>5914.72</c:v>
                </c:pt>
                <c:pt idx="7739">
                  <c:v>5914.74</c:v>
                </c:pt>
                <c:pt idx="7740">
                  <c:v>5914.76</c:v>
                </c:pt>
                <c:pt idx="7741">
                  <c:v>5914.78</c:v>
                </c:pt>
                <c:pt idx="7742">
                  <c:v>5914.8</c:v>
                </c:pt>
                <c:pt idx="7743">
                  <c:v>5914.8200000000024</c:v>
                </c:pt>
                <c:pt idx="7744">
                  <c:v>5914.84</c:v>
                </c:pt>
                <c:pt idx="7745">
                  <c:v>5914.8600000000024</c:v>
                </c:pt>
                <c:pt idx="7746">
                  <c:v>5914.88</c:v>
                </c:pt>
                <c:pt idx="7747">
                  <c:v>5914.9</c:v>
                </c:pt>
                <c:pt idx="7748">
                  <c:v>5914.92</c:v>
                </c:pt>
                <c:pt idx="7749">
                  <c:v>5914.94</c:v>
                </c:pt>
                <c:pt idx="7750">
                  <c:v>5914.96</c:v>
                </c:pt>
                <c:pt idx="7751">
                  <c:v>5914.98</c:v>
                </c:pt>
                <c:pt idx="7752">
                  <c:v>5915</c:v>
                </c:pt>
                <c:pt idx="7753">
                  <c:v>5915.02</c:v>
                </c:pt>
                <c:pt idx="7754">
                  <c:v>5915.04</c:v>
                </c:pt>
                <c:pt idx="7755">
                  <c:v>5915.06</c:v>
                </c:pt>
                <c:pt idx="7756">
                  <c:v>5915.08</c:v>
                </c:pt>
                <c:pt idx="7757">
                  <c:v>5915.1</c:v>
                </c:pt>
                <c:pt idx="7758">
                  <c:v>5915.1200000000035</c:v>
                </c:pt>
                <c:pt idx="7759">
                  <c:v>5915.14</c:v>
                </c:pt>
                <c:pt idx="7760">
                  <c:v>5915.1600000000035</c:v>
                </c:pt>
                <c:pt idx="7761">
                  <c:v>5915.18</c:v>
                </c:pt>
                <c:pt idx="7762">
                  <c:v>5915.2</c:v>
                </c:pt>
                <c:pt idx="7763">
                  <c:v>5915.22</c:v>
                </c:pt>
                <c:pt idx="7764">
                  <c:v>5915.24</c:v>
                </c:pt>
                <c:pt idx="7765">
                  <c:v>5915.26</c:v>
                </c:pt>
                <c:pt idx="7766">
                  <c:v>5915.28</c:v>
                </c:pt>
                <c:pt idx="7767">
                  <c:v>5915.3</c:v>
                </c:pt>
                <c:pt idx="7768">
                  <c:v>5915.3200000000024</c:v>
                </c:pt>
                <c:pt idx="7769">
                  <c:v>5915.34</c:v>
                </c:pt>
                <c:pt idx="7770">
                  <c:v>5915.3600000000024</c:v>
                </c:pt>
                <c:pt idx="7771">
                  <c:v>5915.38</c:v>
                </c:pt>
                <c:pt idx="7772">
                  <c:v>5915.4</c:v>
                </c:pt>
                <c:pt idx="7773">
                  <c:v>5915.42</c:v>
                </c:pt>
                <c:pt idx="7774">
                  <c:v>5915.44</c:v>
                </c:pt>
                <c:pt idx="7775">
                  <c:v>5915.46</c:v>
                </c:pt>
                <c:pt idx="7776">
                  <c:v>5915.48</c:v>
                </c:pt>
                <c:pt idx="7777">
                  <c:v>5915.5</c:v>
                </c:pt>
                <c:pt idx="7778">
                  <c:v>5915.52</c:v>
                </c:pt>
                <c:pt idx="7779">
                  <c:v>5915.54</c:v>
                </c:pt>
                <c:pt idx="7780">
                  <c:v>5915.56</c:v>
                </c:pt>
                <c:pt idx="7781">
                  <c:v>5915.58</c:v>
                </c:pt>
                <c:pt idx="7782">
                  <c:v>5915.6</c:v>
                </c:pt>
                <c:pt idx="7783">
                  <c:v>5915.6200000000035</c:v>
                </c:pt>
                <c:pt idx="7784">
                  <c:v>5915.64</c:v>
                </c:pt>
                <c:pt idx="7785">
                  <c:v>5915.6600000000035</c:v>
                </c:pt>
                <c:pt idx="7786">
                  <c:v>5915.68</c:v>
                </c:pt>
                <c:pt idx="7787">
                  <c:v>5915.7</c:v>
                </c:pt>
                <c:pt idx="7788">
                  <c:v>5915.72</c:v>
                </c:pt>
                <c:pt idx="7789">
                  <c:v>5915.74</c:v>
                </c:pt>
                <c:pt idx="7790">
                  <c:v>5915.76</c:v>
                </c:pt>
                <c:pt idx="7791">
                  <c:v>5915.78</c:v>
                </c:pt>
                <c:pt idx="7792">
                  <c:v>5915.8</c:v>
                </c:pt>
                <c:pt idx="7793">
                  <c:v>5915.8200000000024</c:v>
                </c:pt>
                <c:pt idx="7794">
                  <c:v>5915.84</c:v>
                </c:pt>
                <c:pt idx="7795">
                  <c:v>5915.8600000000024</c:v>
                </c:pt>
                <c:pt idx="7796">
                  <c:v>5915.88</c:v>
                </c:pt>
                <c:pt idx="7797">
                  <c:v>5915.9</c:v>
                </c:pt>
                <c:pt idx="7798">
                  <c:v>5915.92</c:v>
                </c:pt>
                <c:pt idx="7799">
                  <c:v>5915.94</c:v>
                </c:pt>
                <c:pt idx="7800">
                  <c:v>5915.96</c:v>
                </c:pt>
                <c:pt idx="7801">
                  <c:v>5915.98</c:v>
                </c:pt>
                <c:pt idx="7802">
                  <c:v>5916</c:v>
                </c:pt>
                <c:pt idx="7803">
                  <c:v>5916.02</c:v>
                </c:pt>
                <c:pt idx="7804">
                  <c:v>5916.04</c:v>
                </c:pt>
                <c:pt idx="7805">
                  <c:v>5916.06</c:v>
                </c:pt>
                <c:pt idx="7806">
                  <c:v>5916.08</c:v>
                </c:pt>
                <c:pt idx="7807">
                  <c:v>5916.1</c:v>
                </c:pt>
                <c:pt idx="7808">
                  <c:v>5916.1200000000035</c:v>
                </c:pt>
                <c:pt idx="7809">
                  <c:v>5916.14</c:v>
                </c:pt>
                <c:pt idx="7810">
                  <c:v>5916.1600000000035</c:v>
                </c:pt>
                <c:pt idx="7811">
                  <c:v>5916.18</c:v>
                </c:pt>
                <c:pt idx="7812">
                  <c:v>5916.2</c:v>
                </c:pt>
                <c:pt idx="7813">
                  <c:v>5916.22</c:v>
                </c:pt>
                <c:pt idx="7814">
                  <c:v>5916.24</c:v>
                </c:pt>
                <c:pt idx="7815">
                  <c:v>5916.26</c:v>
                </c:pt>
                <c:pt idx="7816">
                  <c:v>5916.28</c:v>
                </c:pt>
                <c:pt idx="7817">
                  <c:v>5916.3</c:v>
                </c:pt>
                <c:pt idx="7818">
                  <c:v>5916.3200000000024</c:v>
                </c:pt>
                <c:pt idx="7819">
                  <c:v>5916.34</c:v>
                </c:pt>
                <c:pt idx="7820">
                  <c:v>5916.3600000000024</c:v>
                </c:pt>
                <c:pt idx="7821">
                  <c:v>5916.38</c:v>
                </c:pt>
                <c:pt idx="7822">
                  <c:v>5916.4</c:v>
                </c:pt>
                <c:pt idx="7823">
                  <c:v>5916.42</c:v>
                </c:pt>
                <c:pt idx="7824">
                  <c:v>5916.44</c:v>
                </c:pt>
                <c:pt idx="7825">
                  <c:v>5916.46</c:v>
                </c:pt>
                <c:pt idx="7826">
                  <c:v>5916.48</c:v>
                </c:pt>
                <c:pt idx="7827">
                  <c:v>5916.5</c:v>
                </c:pt>
                <c:pt idx="7828">
                  <c:v>5916.52</c:v>
                </c:pt>
                <c:pt idx="7829">
                  <c:v>5916.54</c:v>
                </c:pt>
                <c:pt idx="7830">
                  <c:v>5916.56</c:v>
                </c:pt>
                <c:pt idx="7831">
                  <c:v>5916.58</c:v>
                </c:pt>
                <c:pt idx="7832">
                  <c:v>5916.6</c:v>
                </c:pt>
                <c:pt idx="7833">
                  <c:v>5916.6200000000035</c:v>
                </c:pt>
                <c:pt idx="7834">
                  <c:v>5916.64</c:v>
                </c:pt>
                <c:pt idx="7835">
                  <c:v>5916.6600000000035</c:v>
                </c:pt>
                <c:pt idx="7836">
                  <c:v>5916.68</c:v>
                </c:pt>
                <c:pt idx="7837">
                  <c:v>5916.7</c:v>
                </c:pt>
                <c:pt idx="7838">
                  <c:v>5916.72</c:v>
                </c:pt>
                <c:pt idx="7839">
                  <c:v>5916.74</c:v>
                </c:pt>
                <c:pt idx="7840">
                  <c:v>5916.76</c:v>
                </c:pt>
                <c:pt idx="7841">
                  <c:v>5916.78</c:v>
                </c:pt>
                <c:pt idx="7842">
                  <c:v>5916.8</c:v>
                </c:pt>
                <c:pt idx="7843">
                  <c:v>5916.8200000000024</c:v>
                </c:pt>
                <c:pt idx="7844">
                  <c:v>5916.84</c:v>
                </c:pt>
                <c:pt idx="7845">
                  <c:v>5916.8600000000024</c:v>
                </c:pt>
                <c:pt idx="7846">
                  <c:v>5916.88</c:v>
                </c:pt>
                <c:pt idx="7847">
                  <c:v>5916.9</c:v>
                </c:pt>
                <c:pt idx="7848">
                  <c:v>5916.92</c:v>
                </c:pt>
                <c:pt idx="7849">
                  <c:v>5916.94</c:v>
                </c:pt>
                <c:pt idx="7850">
                  <c:v>5916.96</c:v>
                </c:pt>
                <c:pt idx="7851">
                  <c:v>5916.98</c:v>
                </c:pt>
                <c:pt idx="7852">
                  <c:v>5917</c:v>
                </c:pt>
                <c:pt idx="7853">
                  <c:v>5917.02</c:v>
                </c:pt>
                <c:pt idx="7854">
                  <c:v>5917.04</c:v>
                </c:pt>
                <c:pt idx="7855">
                  <c:v>5917.06</c:v>
                </c:pt>
                <c:pt idx="7856">
                  <c:v>5917.08</c:v>
                </c:pt>
                <c:pt idx="7857">
                  <c:v>5917.1</c:v>
                </c:pt>
                <c:pt idx="7858">
                  <c:v>5917.1200000000035</c:v>
                </c:pt>
                <c:pt idx="7859">
                  <c:v>5917.14</c:v>
                </c:pt>
                <c:pt idx="7860">
                  <c:v>5917.1600000000035</c:v>
                </c:pt>
                <c:pt idx="7861">
                  <c:v>5917.18</c:v>
                </c:pt>
                <c:pt idx="7862">
                  <c:v>5917.2</c:v>
                </c:pt>
                <c:pt idx="7863">
                  <c:v>5917.22</c:v>
                </c:pt>
                <c:pt idx="7864">
                  <c:v>5917.24</c:v>
                </c:pt>
                <c:pt idx="7865">
                  <c:v>5917.26</c:v>
                </c:pt>
                <c:pt idx="7866">
                  <c:v>5917.28</c:v>
                </c:pt>
                <c:pt idx="7867">
                  <c:v>5917.3</c:v>
                </c:pt>
                <c:pt idx="7868">
                  <c:v>5917.3200000000024</c:v>
                </c:pt>
                <c:pt idx="7869">
                  <c:v>5917.34</c:v>
                </c:pt>
                <c:pt idx="7870">
                  <c:v>5917.3600000000024</c:v>
                </c:pt>
                <c:pt idx="7871">
                  <c:v>5917.38</c:v>
                </c:pt>
                <c:pt idx="7872">
                  <c:v>5917.4</c:v>
                </c:pt>
                <c:pt idx="7873">
                  <c:v>5917.42</c:v>
                </c:pt>
                <c:pt idx="7874">
                  <c:v>5917.44</c:v>
                </c:pt>
                <c:pt idx="7875">
                  <c:v>5917.46</c:v>
                </c:pt>
                <c:pt idx="7876">
                  <c:v>5917.48</c:v>
                </c:pt>
                <c:pt idx="7877">
                  <c:v>5917.5</c:v>
                </c:pt>
                <c:pt idx="7878">
                  <c:v>5917.52</c:v>
                </c:pt>
                <c:pt idx="7879">
                  <c:v>5917.54</c:v>
                </c:pt>
                <c:pt idx="7880">
                  <c:v>5917.56</c:v>
                </c:pt>
                <c:pt idx="7881">
                  <c:v>5917.58</c:v>
                </c:pt>
                <c:pt idx="7882">
                  <c:v>5917.6</c:v>
                </c:pt>
                <c:pt idx="7883">
                  <c:v>5917.6200000000035</c:v>
                </c:pt>
                <c:pt idx="7884">
                  <c:v>5917.64</c:v>
                </c:pt>
                <c:pt idx="7885">
                  <c:v>5917.6600000000035</c:v>
                </c:pt>
                <c:pt idx="7886">
                  <c:v>5917.68</c:v>
                </c:pt>
                <c:pt idx="7887">
                  <c:v>5917.7</c:v>
                </c:pt>
                <c:pt idx="7888">
                  <c:v>5917.72</c:v>
                </c:pt>
                <c:pt idx="7889">
                  <c:v>5917.74</c:v>
                </c:pt>
                <c:pt idx="7890">
                  <c:v>5917.76</c:v>
                </c:pt>
                <c:pt idx="7891">
                  <c:v>5917.78</c:v>
                </c:pt>
                <c:pt idx="7892">
                  <c:v>5917.8</c:v>
                </c:pt>
                <c:pt idx="7893">
                  <c:v>5917.8200000000024</c:v>
                </c:pt>
                <c:pt idx="7894">
                  <c:v>5917.84</c:v>
                </c:pt>
                <c:pt idx="7895">
                  <c:v>5917.8600000000024</c:v>
                </c:pt>
                <c:pt idx="7896">
                  <c:v>5917.88</c:v>
                </c:pt>
                <c:pt idx="7897">
                  <c:v>5917.9</c:v>
                </c:pt>
                <c:pt idx="7898">
                  <c:v>5917.92</c:v>
                </c:pt>
                <c:pt idx="7899">
                  <c:v>5917.94</c:v>
                </c:pt>
                <c:pt idx="7900">
                  <c:v>5917.96</c:v>
                </c:pt>
                <c:pt idx="7901">
                  <c:v>5917.98</c:v>
                </c:pt>
                <c:pt idx="7902">
                  <c:v>5918</c:v>
                </c:pt>
                <c:pt idx="7903">
                  <c:v>5918.02</c:v>
                </c:pt>
                <c:pt idx="7904">
                  <c:v>5918.04</c:v>
                </c:pt>
                <c:pt idx="7905">
                  <c:v>5918.06</c:v>
                </c:pt>
                <c:pt idx="7906">
                  <c:v>5918.08</c:v>
                </c:pt>
                <c:pt idx="7907">
                  <c:v>5918.1</c:v>
                </c:pt>
                <c:pt idx="7908">
                  <c:v>5918.1200000000035</c:v>
                </c:pt>
                <c:pt idx="7909">
                  <c:v>5918.14</c:v>
                </c:pt>
                <c:pt idx="7910">
                  <c:v>5918.1600000000035</c:v>
                </c:pt>
                <c:pt idx="7911">
                  <c:v>5918.18</c:v>
                </c:pt>
                <c:pt idx="7912">
                  <c:v>5918.2</c:v>
                </c:pt>
                <c:pt idx="7913">
                  <c:v>5918.22</c:v>
                </c:pt>
                <c:pt idx="7914">
                  <c:v>5918.24</c:v>
                </c:pt>
                <c:pt idx="7915">
                  <c:v>5918.26</c:v>
                </c:pt>
                <c:pt idx="7916">
                  <c:v>5918.28</c:v>
                </c:pt>
                <c:pt idx="7917">
                  <c:v>5918.3</c:v>
                </c:pt>
                <c:pt idx="7918">
                  <c:v>5918.3200000000024</c:v>
                </c:pt>
                <c:pt idx="7919">
                  <c:v>5918.34</c:v>
                </c:pt>
                <c:pt idx="7920">
                  <c:v>5918.3600000000024</c:v>
                </c:pt>
                <c:pt idx="7921">
                  <c:v>5918.38</c:v>
                </c:pt>
                <c:pt idx="7922">
                  <c:v>5918.4</c:v>
                </c:pt>
                <c:pt idx="7923">
                  <c:v>5918.42</c:v>
                </c:pt>
                <c:pt idx="7924">
                  <c:v>5918.44</c:v>
                </c:pt>
                <c:pt idx="7925">
                  <c:v>5918.46</c:v>
                </c:pt>
                <c:pt idx="7926">
                  <c:v>5918.48</c:v>
                </c:pt>
                <c:pt idx="7927">
                  <c:v>5918.5</c:v>
                </c:pt>
                <c:pt idx="7928">
                  <c:v>5918.52</c:v>
                </c:pt>
                <c:pt idx="7929">
                  <c:v>5918.54</c:v>
                </c:pt>
                <c:pt idx="7930">
                  <c:v>5918.56</c:v>
                </c:pt>
                <c:pt idx="7931">
                  <c:v>5918.58</c:v>
                </c:pt>
                <c:pt idx="7932">
                  <c:v>5918.6</c:v>
                </c:pt>
                <c:pt idx="7933">
                  <c:v>5918.6200000000035</c:v>
                </c:pt>
                <c:pt idx="7934">
                  <c:v>5918.64</c:v>
                </c:pt>
                <c:pt idx="7935">
                  <c:v>5918.6600000000035</c:v>
                </c:pt>
                <c:pt idx="7936">
                  <c:v>5918.68</c:v>
                </c:pt>
                <c:pt idx="7937">
                  <c:v>5918.7</c:v>
                </c:pt>
                <c:pt idx="7938">
                  <c:v>5918.72</c:v>
                </c:pt>
                <c:pt idx="7939">
                  <c:v>5918.74</c:v>
                </c:pt>
                <c:pt idx="7940">
                  <c:v>5918.76</c:v>
                </c:pt>
                <c:pt idx="7941">
                  <c:v>5918.78</c:v>
                </c:pt>
                <c:pt idx="7942">
                  <c:v>5918.8</c:v>
                </c:pt>
                <c:pt idx="7943">
                  <c:v>5918.8200000000024</c:v>
                </c:pt>
                <c:pt idx="7944">
                  <c:v>5918.84</c:v>
                </c:pt>
                <c:pt idx="7945">
                  <c:v>5918.8600000000024</c:v>
                </c:pt>
                <c:pt idx="7946">
                  <c:v>5918.88</c:v>
                </c:pt>
                <c:pt idx="7947">
                  <c:v>5918.9</c:v>
                </c:pt>
                <c:pt idx="7948">
                  <c:v>5918.92</c:v>
                </c:pt>
                <c:pt idx="7949">
                  <c:v>5918.94</c:v>
                </c:pt>
                <c:pt idx="7950">
                  <c:v>5918.96</c:v>
                </c:pt>
                <c:pt idx="7951">
                  <c:v>5918.98</c:v>
                </c:pt>
                <c:pt idx="7952">
                  <c:v>5919</c:v>
                </c:pt>
                <c:pt idx="7953">
                  <c:v>5919.02</c:v>
                </c:pt>
                <c:pt idx="7954">
                  <c:v>5919.04</c:v>
                </c:pt>
                <c:pt idx="7955">
                  <c:v>5919.06</c:v>
                </c:pt>
                <c:pt idx="7956">
                  <c:v>5919.08</c:v>
                </c:pt>
                <c:pt idx="7957">
                  <c:v>5919.1</c:v>
                </c:pt>
                <c:pt idx="7958">
                  <c:v>5919.1200000000035</c:v>
                </c:pt>
                <c:pt idx="7959">
                  <c:v>5919.14</c:v>
                </c:pt>
                <c:pt idx="7960">
                  <c:v>5919.1600000000035</c:v>
                </c:pt>
                <c:pt idx="7961">
                  <c:v>5919.18</c:v>
                </c:pt>
                <c:pt idx="7962">
                  <c:v>5919.2</c:v>
                </c:pt>
                <c:pt idx="7963">
                  <c:v>5919.22</c:v>
                </c:pt>
                <c:pt idx="7964">
                  <c:v>5919.24</c:v>
                </c:pt>
                <c:pt idx="7965">
                  <c:v>5919.26</c:v>
                </c:pt>
                <c:pt idx="7966">
                  <c:v>5919.28</c:v>
                </c:pt>
                <c:pt idx="7967">
                  <c:v>5919.3</c:v>
                </c:pt>
                <c:pt idx="7968">
                  <c:v>5919.3200000000024</c:v>
                </c:pt>
                <c:pt idx="7969">
                  <c:v>5919.34</c:v>
                </c:pt>
                <c:pt idx="7970">
                  <c:v>5919.3600000000024</c:v>
                </c:pt>
                <c:pt idx="7971">
                  <c:v>5919.38</c:v>
                </c:pt>
                <c:pt idx="7972">
                  <c:v>5919.4</c:v>
                </c:pt>
                <c:pt idx="7973">
                  <c:v>5919.42</c:v>
                </c:pt>
                <c:pt idx="7974">
                  <c:v>5919.44</c:v>
                </c:pt>
                <c:pt idx="7975">
                  <c:v>5919.46</c:v>
                </c:pt>
                <c:pt idx="7976">
                  <c:v>5919.48</c:v>
                </c:pt>
                <c:pt idx="7977">
                  <c:v>5919.5</c:v>
                </c:pt>
                <c:pt idx="7978">
                  <c:v>5919.52</c:v>
                </c:pt>
                <c:pt idx="7979">
                  <c:v>5919.54</c:v>
                </c:pt>
                <c:pt idx="7980">
                  <c:v>5919.56</c:v>
                </c:pt>
                <c:pt idx="7981">
                  <c:v>5919.58</c:v>
                </c:pt>
                <c:pt idx="7982">
                  <c:v>5919.6</c:v>
                </c:pt>
                <c:pt idx="7983">
                  <c:v>5919.6200000000035</c:v>
                </c:pt>
                <c:pt idx="7984">
                  <c:v>5919.64</c:v>
                </c:pt>
                <c:pt idx="7985">
                  <c:v>5919.6600000000035</c:v>
                </c:pt>
                <c:pt idx="7986">
                  <c:v>5919.68</c:v>
                </c:pt>
                <c:pt idx="7987">
                  <c:v>5919.7</c:v>
                </c:pt>
                <c:pt idx="7988">
                  <c:v>5919.72</c:v>
                </c:pt>
                <c:pt idx="7989">
                  <c:v>5919.74</c:v>
                </c:pt>
                <c:pt idx="7990">
                  <c:v>5919.76</c:v>
                </c:pt>
                <c:pt idx="7991">
                  <c:v>5919.78</c:v>
                </c:pt>
                <c:pt idx="7992">
                  <c:v>5919.8</c:v>
                </c:pt>
                <c:pt idx="7993">
                  <c:v>5919.8200000000024</c:v>
                </c:pt>
                <c:pt idx="7994">
                  <c:v>5919.84</c:v>
                </c:pt>
                <c:pt idx="7995">
                  <c:v>5919.8600000000024</c:v>
                </c:pt>
                <c:pt idx="7996">
                  <c:v>5919.88</c:v>
                </c:pt>
                <c:pt idx="7997">
                  <c:v>5919.9</c:v>
                </c:pt>
                <c:pt idx="7998">
                  <c:v>5919.92</c:v>
                </c:pt>
                <c:pt idx="7999">
                  <c:v>5919.94</c:v>
                </c:pt>
                <c:pt idx="8000">
                  <c:v>5919.96</c:v>
                </c:pt>
                <c:pt idx="8001">
                  <c:v>5919.98</c:v>
                </c:pt>
                <c:pt idx="8002">
                  <c:v>5920</c:v>
                </c:pt>
                <c:pt idx="8003">
                  <c:v>5920.02</c:v>
                </c:pt>
                <c:pt idx="8004">
                  <c:v>5920.04</c:v>
                </c:pt>
                <c:pt idx="8005">
                  <c:v>5920.06</c:v>
                </c:pt>
                <c:pt idx="8006">
                  <c:v>5920.08</c:v>
                </c:pt>
                <c:pt idx="8007">
                  <c:v>5920.1</c:v>
                </c:pt>
                <c:pt idx="8008">
                  <c:v>5920.1200000000035</c:v>
                </c:pt>
                <c:pt idx="8009">
                  <c:v>5920.14</c:v>
                </c:pt>
                <c:pt idx="8010">
                  <c:v>5920.1600000000035</c:v>
                </c:pt>
                <c:pt idx="8011">
                  <c:v>5920.18</c:v>
                </c:pt>
                <c:pt idx="8012">
                  <c:v>5920.2</c:v>
                </c:pt>
                <c:pt idx="8013">
                  <c:v>5920.22</c:v>
                </c:pt>
                <c:pt idx="8014">
                  <c:v>5920.24</c:v>
                </c:pt>
                <c:pt idx="8015">
                  <c:v>5920.26</c:v>
                </c:pt>
                <c:pt idx="8016">
                  <c:v>5920.28</c:v>
                </c:pt>
                <c:pt idx="8017">
                  <c:v>5920.3</c:v>
                </c:pt>
                <c:pt idx="8018">
                  <c:v>5920.3200000000024</c:v>
                </c:pt>
                <c:pt idx="8019">
                  <c:v>5920.34</c:v>
                </c:pt>
                <c:pt idx="8020">
                  <c:v>5920.3600000000024</c:v>
                </c:pt>
                <c:pt idx="8021">
                  <c:v>5920.38</c:v>
                </c:pt>
                <c:pt idx="8022">
                  <c:v>5920.4</c:v>
                </c:pt>
                <c:pt idx="8023">
                  <c:v>5920.42</c:v>
                </c:pt>
                <c:pt idx="8024">
                  <c:v>5920.44</c:v>
                </c:pt>
                <c:pt idx="8025">
                  <c:v>5920.46</c:v>
                </c:pt>
                <c:pt idx="8026">
                  <c:v>5920.48</c:v>
                </c:pt>
                <c:pt idx="8027">
                  <c:v>5920.5</c:v>
                </c:pt>
                <c:pt idx="8028">
                  <c:v>5920.52</c:v>
                </c:pt>
                <c:pt idx="8029">
                  <c:v>5920.54</c:v>
                </c:pt>
                <c:pt idx="8030">
                  <c:v>5920.56</c:v>
                </c:pt>
                <c:pt idx="8031">
                  <c:v>5920.58</c:v>
                </c:pt>
                <c:pt idx="8032">
                  <c:v>5920.6</c:v>
                </c:pt>
                <c:pt idx="8033">
                  <c:v>5920.6200000000035</c:v>
                </c:pt>
                <c:pt idx="8034">
                  <c:v>5920.64</c:v>
                </c:pt>
                <c:pt idx="8035">
                  <c:v>5920.6600000000035</c:v>
                </c:pt>
                <c:pt idx="8036">
                  <c:v>5920.68</c:v>
                </c:pt>
                <c:pt idx="8037">
                  <c:v>5920.7</c:v>
                </c:pt>
                <c:pt idx="8038">
                  <c:v>5920.72</c:v>
                </c:pt>
                <c:pt idx="8039">
                  <c:v>5920.74</c:v>
                </c:pt>
                <c:pt idx="8040">
                  <c:v>5920.76</c:v>
                </c:pt>
                <c:pt idx="8041">
                  <c:v>5920.78</c:v>
                </c:pt>
                <c:pt idx="8042">
                  <c:v>5920.8</c:v>
                </c:pt>
                <c:pt idx="8043">
                  <c:v>5920.8200000000024</c:v>
                </c:pt>
                <c:pt idx="8044">
                  <c:v>5920.84</c:v>
                </c:pt>
                <c:pt idx="8045">
                  <c:v>5920.8600000000024</c:v>
                </c:pt>
                <c:pt idx="8046">
                  <c:v>5920.88</c:v>
                </c:pt>
                <c:pt idx="8047">
                  <c:v>5920.9</c:v>
                </c:pt>
                <c:pt idx="8048">
                  <c:v>5920.92</c:v>
                </c:pt>
                <c:pt idx="8049">
                  <c:v>5920.94</c:v>
                </c:pt>
                <c:pt idx="8050">
                  <c:v>5920.96</c:v>
                </c:pt>
                <c:pt idx="8051">
                  <c:v>5920.98</c:v>
                </c:pt>
                <c:pt idx="8052">
                  <c:v>5921</c:v>
                </c:pt>
                <c:pt idx="8053">
                  <c:v>5921.02</c:v>
                </c:pt>
                <c:pt idx="8054">
                  <c:v>5921.04</c:v>
                </c:pt>
                <c:pt idx="8055">
                  <c:v>5921.06</c:v>
                </c:pt>
                <c:pt idx="8056">
                  <c:v>5921.08</c:v>
                </c:pt>
                <c:pt idx="8057">
                  <c:v>5921.1</c:v>
                </c:pt>
                <c:pt idx="8058">
                  <c:v>5921.1200000000035</c:v>
                </c:pt>
                <c:pt idx="8059">
                  <c:v>5921.14</c:v>
                </c:pt>
                <c:pt idx="8060">
                  <c:v>5921.1600000000035</c:v>
                </c:pt>
                <c:pt idx="8061">
                  <c:v>5921.18</c:v>
                </c:pt>
                <c:pt idx="8062">
                  <c:v>5921.2</c:v>
                </c:pt>
                <c:pt idx="8063">
                  <c:v>5921.22</c:v>
                </c:pt>
                <c:pt idx="8064">
                  <c:v>5921.24</c:v>
                </c:pt>
                <c:pt idx="8065">
                  <c:v>5921.26</c:v>
                </c:pt>
                <c:pt idx="8066">
                  <c:v>5921.28</c:v>
                </c:pt>
                <c:pt idx="8067">
                  <c:v>5921.3</c:v>
                </c:pt>
                <c:pt idx="8068">
                  <c:v>5921.3200000000024</c:v>
                </c:pt>
                <c:pt idx="8069">
                  <c:v>5921.34</c:v>
                </c:pt>
                <c:pt idx="8070">
                  <c:v>5921.3600000000024</c:v>
                </c:pt>
                <c:pt idx="8071">
                  <c:v>5921.38</c:v>
                </c:pt>
                <c:pt idx="8072">
                  <c:v>5921.4</c:v>
                </c:pt>
                <c:pt idx="8073">
                  <c:v>5921.42</c:v>
                </c:pt>
                <c:pt idx="8074">
                  <c:v>5921.44</c:v>
                </c:pt>
                <c:pt idx="8075">
                  <c:v>5921.46</c:v>
                </c:pt>
                <c:pt idx="8076">
                  <c:v>5921.48</c:v>
                </c:pt>
                <c:pt idx="8077">
                  <c:v>5921.5</c:v>
                </c:pt>
                <c:pt idx="8078">
                  <c:v>5921.52</c:v>
                </c:pt>
                <c:pt idx="8079">
                  <c:v>5921.54</c:v>
                </c:pt>
                <c:pt idx="8080">
                  <c:v>5921.56</c:v>
                </c:pt>
                <c:pt idx="8081">
                  <c:v>5921.58</c:v>
                </c:pt>
                <c:pt idx="8082">
                  <c:v>5921.6</c:v>
                </c:pt>
                <c:pt idx="8083">
                  <c:v>5921.6200000000035</c:v>
                </c:pt>
                <c:pt idx="8084">
                  <c:v>5921.64</c:v>
                </c:pt>
                <c:pt idx="8085">
                  <c:v>5921.6600000000035</c:v>
                </c:pt>
                <c:pt idx="8086">
                  <c:v>5921.68</c:v>
                </c:pt>
                <c:pt idx="8087">
                  <c:v>5921.7</c:v>
                </c:pt>
                <c:pt idx="8088">
                  <c:v>5921.72</c:v>
                </c:pt>
                <c:pt idx="8089">
                  <c:v>5921.74</c:v>
                </c:pt>
                <c:pt idx="8090">
                  <c:v>5921.76</c:v>
                </c:pt>
                <c:pt idx="8091">
                  <c:v>5921.78</c:v>
                </c:pt>
                <c:pt idx="8092">
                  <c:v>5921.8</c:v>
                </c:pt>
                <c:pt idx="8093">
                  <c:v>5921.8200000000024</c:v>
                </c:pt>
                <c:pt idx="8094">
                  <c:v>5921.84</c:v>
                </c:pt>
                <c:pt idx="8095">
                  <c:v>5921.8600000000024</c:v>
                </c:pt>
                <c:pt idx="8096">
                  <c:v>5921.88</c:v>
                </c:pt>
                <c:pt idx="8097">
                  <c:v>5921.9</c:v>
                </c:pt>
                <c:pt idx="8098">
                  <c:v>5921.92</c:v>
                </c:pt>
                <c:pt idx="8099">
                  <c:v>5921.94</c:v>
                </c:pt>
                <c:pt idx="8100">
                  <c:v>5921.96</c:v>
                </c:pt>
                <c:pt idx="8101">
                  <c:v>5921.98</c:v>
                </c:pt>
                <c:pt idx="8102">
                  <c:v>5922</c:v>
                </c:pt>
                <c:pt idx="8103">
                  <c:v>5922.02</c:v>
                </c:pt>
                <c:pt idx="8104">
                  <c:v>5922.04</c:v>
                </c:pt>
                <c:pt idx="8105">
                  <c:v>5922.06</c:v>
                </c:pt>
                <c:pt idx="8106">
                  <c:v>5922.08</c:v>
                </c:pt>
                <c:pt idx="8107">
                  <c:v>5922.1</c:v>
                </c:pt>
                <c:pt idx="8108">
                  <c:v>5922.1200000000035</c:v>
                </c:pt>
                <c:pt idx="8109">
                  <c:v>5922.14</c:v>
                </c:pt>
                <c:pt idx="8110">
                  <c:v>5922.1600000000035</c:v>
                </c:pt>
                <c:pt idx="8111">
                  <c:v>5922.18</c:v>
                </c:pt>
                <c:pt idx="8112">
                  <c:v>5922.2</c:v>
                </c:pt>
                <c:pt idx="8113">
                  <c:v>5922.22</c:v>
                </c:pt>
                <c:pt idx="8114">
                  <c:v>5922.24</c:v>
                </c:pt>
                <c:pt idx="8115">
                  <c:v>5922.26</c:v>
                </c:pt>
                <c:pt idx="8116">
                  <c:v>5922.28</c:v>
                </c:pt>
                <c:pt idx="8117">
                  <c:v>5922.3</c:v>
                </c:pt>
                <c:pt idx="8118">
                  <c:v>5922.3200000000024</c:v>
                </c:pt>
                <c:pt idx="8119">
                  <c:v>5922.34</c:v>
                </c:pt>
                <c:pt idx="8120">
                  <c:v>5922.3600000000024</c:v>
                </c:pt>
                <c:pt idx="8121">
                  <c:v>5922.38</c:v>
                </c:pt>
                <c:pt idx="8122">
                  <c:v>5922.4</c:v>
                </c:pt>
                <c:pt idx="8123">
                  <c:v>5922.42</c:v>
                </c:pt>
                <c:pt idx="8124">
                  <c:v>5922.44</c:v>
                </c:pt>
                <c:pt idx="8125">
                  <c:v>5922.46</c:v>
                </c:pt>
                <c:pt idx="8126">
                  <c:v>5922.48</c:v>
                </c:pt>
                <c:pt idx="8127">
                  <c:v>5922.5</c:v>
                </c:pt>
                <c:pt idx="8128">
                  <c:v>5922.52</c:v>
                </c:pt>
                <c:pt idx="8129">
                  <c:v>5922.54</c:v>
                </c:pt>
                <c:pt idx="8130">
                  <c:v>5922.56</c:v>
                </c:pt>
                <c:pt idx="8131">
                  <c:v>5922.58</c:v>
                </c:pt>
                <c:pt idx="8132">
                  <c:v>5922.6</c:v>
                </c:pt>
                <c:pt idx="8133">
                  <c:v>5922.6200000000035</c:v>
                </c:pt>
                <c:pt idx="8134">
                  <c:v>5922.64</c:v>
                </c:pt>
                <c:pt idx="8135">
                  <c:v>5922.6600000000035</c:v>
                </c:pt>
                <c:pt idx="8136">
                  <c:v>5922.68</c:v>
                </c:pt>
                <c:pt idx="8137">
                  <c:v>5922.7</c:v>
                </c:pt>
                <c:pt idx="8138">
                  <c:v>5922.72</c:v>
                </c:pt>
                <c:pt idx="8139">
                  <c:v>5922.74</c:v>
                </c:pt>
                <c:pt idx="8140">
                  <c:v>5922.76</c:v>
                </c:pt>
                <c:pt idx="8141">
                  <c:v>5922.78</c:v>
                </c:pt>
                <c:pt idx="8142">
                  <c:v>5922.8</c:v>
                </c:pt>
                <c:pt idx="8143">
                  <c:v>5922.8200000000024</c:v>
                </c:pt>
                <c:pt idx="8144">
                  <c:v>5922.84</c:v>
                </c:pt>
                <c:pt idx="8145">
                  <c:v>5922.8600000000024</c:v>
                </c:pt>
                <c:pt idx="8146">
                  <c:v>5922.88</c:v>
                </c:pt>
                <c:pt idx="8147">
                  <c:v>5922.9</c:v>
                </c:pt>
                <c:pt idx="8148">
                  <c:v>5922.92</c:v>
                </c:pt>
                <c:pt idx="8149">
                  <c:v>5922.94</c:v>
                </c:pt>
                <c:pt idx="8150">
                  <c:v>5922.96</c:v>
                </c:pt>
                <c:pt idx="8151">
                  <c:v>5922.98</c:v>
                </c:pt>
                <c:pt idx="8152">
                  <c:v>5923</c:v>
                </c:pt>
                <c:pt idx="8153">
                  <c:v>5923.02</c:v>
                </c:pt>
                <c:pt idx="8154">
                  <c:v>5923.04</c:v>
                </c:pt>
                <c:pt idx="8155">
                  <c:v>5923.06</c:v>
                </c:pt>
                <c:pt idx="8156">
                  <c:v>5923.08</c:v>
                </c:pt>
                <c:pt idx="8157">
                  <c:v>5923.1</c:v>
                </c:pt>
                <c:pt idx="8158">
                  <c:v>5923.1200000000035</c:v>
                </c:pt>
                <c:pt idx="8159">
                  <c:v>5923.14</c:v>
                </c:pt>
                <c:pt idx="8160">
                  <c:v>5923.1600000000035</c:v>
                </c:pt>
                <c:pt idx="8161">
                  <c:v>5923.18</c:v>
                </c:pt>
                <c:pt idx="8162">
                  <c:v>5923.2</c:v>
                </c:pt>
                <c:pt idx="8163">
                  <c:v>5923.22</c:v>
                </c:pt>
                <c:pt idx="8164">
                  <c:v>5923.24</c:v>
                </c:pt>
                <c:pt idx="8165">
                  <c:v>5923.26</c:v>
                </c:pt>
                <c:pt idx="8166">
                  <c:v>5923.28</c:v>
                </c:pt>
                <c:pt idx="8167">
                  <c:v>5923.3</c:v>
                </c:pt>
                <c:pt idx="8168">
                  <c:v>5923.3200000000024</c:v>
                </c:pt>
                <c:pt idx="8169">
                  <c:v>5923.34</c:v>
                </c:pt>
                <c:pt idx="8170">
                  <c:v>5923.3600000000024</c:v>
                </c:pt>
                <c:pt idx="8171">
                  <c:v>5923.38</c:v>
                </c:pt>
                <c:pt idx="8172">
                  <c:v>5923.4</c:v>
                </c:pt>
                <c:pt idx="8173">
                  <c:v>5923.42</c:v>
                </c:pt>
                <c:pt idx="8174">
                  <c:v>5923.44</c:v>
                </c:pt>
                <c:pt idx="8175">
                  <c:v>5923.46</c:v>
                </c:pt>
                <c:pt idx="8176">
                  <c:v>5923.48</c:v>
                </c:pt>
                <c:pt idx="8177">
                  <c:v>5923.5</c:v>
                </c:pt>
                <c:pt idx="8178">
                  <c:v>5923.52</c:v>
                </c:pt>
                <c:pt idx="8179">
                  <c:v>5923.54</c:v>
                </c:pt>
                <c:pt idx="8180">
                  <c:v>5923.56</c:v>
                </c:pt>
                <c:pt idx="8181">
                  <c:v>5923.58</c:v>
                </c:pt>
                <c:pt idx="8182">
                  <c:v>5923.6</c:v>
                </c:pt>
                <c:pt idx="8183">
                  <c:v>5923.6200000000035</c:v>
                </c:pt>
                <c:pt idx="8184">
                  <c:v>5923.64</c:v>
                </c:pt>
                <c:pt idx="8185">
                  <c:v>5923.6600000000035</c:v>
                </c:pt>
                <c:pt idx="8186">
                  <c:v>5923.68</c:v>
                </c:pt>
                <c:pt idx="8187">
                  <c:v>5923.7</c:v>
                </c:pt>
                <c:pt idx="8188">
                  <c:v>5923.72</c:v>
                </c:pt>
                <c:pt idx="8189">
                  <c:v>5923.74</c:v>
                </c:pt>
                <c:pt idx="8190">
                  <c:v>5923.76</c:v>
                </c:pt>
                <c:pt idx="8191">
                  <c:v>5923.78</c:v>
                </c:pt>
                <c:pt idx="8192">
                  <c:v>5923.8</c:v>
                </c:pt>
                <c:pt idx="8193">
                  <c:v>5923.8200000000024</c:v>
                </c:pt>
                <c:pt idx="8194">
                  <c:v>5923.84</c:v>
                </c:pt>
                <c:pt idx="8195">
                  <c:v>5923.8600000000024</c:v>
                </c:pt>
                <c:pt idx="8196">
                  <c:v>5923.88</c:v>
                </c:pt>
                <c:pt idx="8197">
                  <c:v>5923.9</c:v>
                </c:pt>
                <c:pt idx="8198">
                  <c:v>5923.92</c:v>
                </c:pt>
                <c:pt idx="8199">
                  <c:v>5923.94</c:v>
                </c:pt>
                <c:pt idx="8200">
                  <c:v>5923.96</c:v>
                </c:pt>
                <c:pt idx="8201">
                  <c:v>5923.98</c:v>
                </c:pt>
                <c:pt idx="8202">
                  <c:v>5924</c:v>
                </c:pt>
                <c:pt idx="8203">
                  <c:v>5924.02</c:v>
                </c:pt>
                <c:pt idx="8204">
                  <c:v>5924.04</c:v>
                </c:pt>
                <c:pt idx="8205">
                  <c:v>5924.06</c:v>
                </c:pt>
                <c:pt idx="8206">
                  <c:v>5924.08</c:v>
                </c:pt>
                <c:pt idx="8207">
                  <c:v>5924.1</c:v>
                </c:pt>
                <c:pt idx="8208">
                  <c:v>5924.1200000000035</c:v>
                </c:pt>
                <c:pt idx="8209">
                  <c:v>5924.14</c:v>
                </c:pt>
                <c:pt idx="8210">
                  <c:v>5924.1600000000035</c:v>
                </c:pt>
                <c:pt idx="8211">
                  <c:v>5924.18</c:v>
                </c:pt>
                <c:pt idx="8212">
                  <c:v>5924.2</c:v>
                </c:pt>
                <c:pt idx="8213">
                  <c:v>5924.22</c:v>
                </c:pt>
                <c:pt idx="8214">
                  <c:v>5924.24</c:v>
                </c:pt>
                <c:pt idx="8215">
                  <c:v>5924.26</c:v>
                </c:pt>
                <c:pt idx="8216">
                  <c:v>5924.28</c:v>
                </c:pt>
                <c:pt idx="8217">
                  <c:v>5924.3</c:v>
                </c:pt>
                <c:pt idx="8218">
                  <c:v>5924.3200000000024</c:v>
                </c:pt>
                <c:pt idx="8219">
                  <c:v>5924.34</c:v>
                </c:pt>
                <c:pt idx="8220">
                  <c:v>5924.3600000000024</c:v>
                </c:pt>
                <c:pt idx="8221">
                  <c:v>5924.38</c:v>
                </c:pt>
                <c:pt idx="8222">
                  <c:v>5924.4</c:v>
                </c:pt>
                <c:pt idx="8223">
                  <c:v>5924.42</c:v>
                </c:pt>
                <c:pt idx="8224">
                  <c:v>5924.44</c:v>
                </c:pt>
                <c:pt idx="8225">
                  <c:v>5924.46</c:v>
                </c:pt>
                <c:pt idx="8226">
                  <c:v>5924.48</c:v>
                </c:pt>
                <c:pt idx="8227">
                  <c:v>5924.5</c:v>
                </c:pt>
                <c:pt idx="8228">
                  <c:v>5924.52</c:v>
                </c:pt>
                <c:pt idx="8229">
                  <c:v>5924.54</c:v>
                </c:pt>
                <c:pt idx="8230">
                  <c:v>5924.56</c:v>
                </c:pt>
                <c:pt idx="8231">
                  <c:v>5924.58</c:v>
                </c:pt>
                <c:pt idx="8232">
                  <c:v>5924.6</c:v>
                </c:pt>
                <c:pt idx="8233">
                  <c:v>5924.6200000000035</c:v>
                </c:pt>
                <c:pt idx="8234">
                  <c:v>5924.64</c:v>
                </c:pt>
                <c:pt idx="8235">
                  <c:v>5924.6600000000035</c:v>
                </c:pt>
                <c:pt idx="8236">
                  <c:v>5924.68</c:v>
                </c:pt>
                <c:pt idx="8237">
                  <c:v>5924.7</c:v>
                </c:pt>
                <c:pt idx="8238">
                  <c:v>5924.72</c:v>
                </c:pt>
                <c:pt idx="8239">
                  <c:v>5924.74</c:v>
                </c:pt>
                <c:pt idx="8240">
                  <c:v>5924.76</c:v>
                </c:pt>
                <c:pt idx="8241">
                  <c:v>5924.78</c:v>
                </c:pt>
                <c:pt idx="8242">
                  <c:v>5924.8</c:v>
                </c:pt>
                <c:pt idx="8243">
                  <c:v>5924.8200000000024</c:v>
                </c:pt>
                <c:pt idx="8244">
                  <c:v>5924.84</c:v>
                </c:pt>
                <c:pt idx="8245">
                  <c:v>5924.8600000000024</c:v>
                </c:pt>
                <c:pt idx="8246">
                  <c:v>5924.88</c:v>
                </c:pt>
                <c:pt idx="8247">
                  <c:v>5924.9</c:v>
                </c:pt>
                <c:pt idx="8248">
                  <c:v>5924.92</c:v>
                </c:pt>
                <c:pt idx="8249">
                  <c:v>5924.94</c:v>
                </c:pt>
                <c:pt idx="8250">
                  <c:v>5924.96</c:v>
                </c:pt>
                <c:pt idx="8251">
                  <c:v>5924.98</c:v>
                </c:pt>
                <c:pt idx="8252">
                  <c:v>5925</c:v>
                </c:pt>
                <c:pt idx="8253">
                  <c:v>5925.02</c:v>
                </c:pt>
                <c:pt idx="8254">
                  <c:v>5925.04</c:v>
                </c:pt>
                <c:pt idx="8255">
                  <c:v>5925.06</c:v>
                </c:pt>
                <c:pt idx="8256">
                  <c:v>5925.08</c:v>
                </c:pt>
                <c:pt idx="8257">
                  <c:v>5925.1</c:v>
                </c:pt>
                <c:pt idx="8258">
                  <c:v>5925.1200000000035</c:v>
                </c:pt>
                <c:pt idx="8259">
                  <c:v>5925.14</c:v>
                </c:pt>
                <c:pt idx="8260">
                  <c:v>5925.1600000000035</c:v>
                </c:pt>
                <c:pt idx="8261">
                  <c:v>5925.18</c:v>
                </c:pt>
                <c:pt idx="8262">
                  <c:v>5925.2</c:v>
                </c:pt>
                <c:pt idx="8263">
                  <c:v>5925.22</c:v>
                </c:pt>
                <c:pt idx="8264">
                  <c:v>5925.24</c:v>
                </c:pt>
                <c:pt idx="8265">
                  <c:v>5925.26</c:v>
                </c:pt>
                <c:pt idx="8266">
                  <c:v>5925.28</c:v>
                </c:pt>
                <c:pt idx="8267">
                  <c:v>5925.3</c:v>
                </c:pt>
                <c:pt idx="8268">
                  <c:v>5925.3200000000024</c:v>
                </c:pt>
                <c:pt idx="8269">
                  <c:v>5925.34</c:v>
                </c:pt>
                <c:pt idx="8270">
                  <c:v>5925.3600000000024</c:v>
                </c:pt>
                <c:pt idx="8271">
                  <c:v>5925.38</c:v>
                </c:pt>
                <c:pt idx="8272">
                  <c:v>5925.4</c:v>
                </c:pt>
                <c:pt idx="8273">
                  <c:v>5925.42</c:v>
                </c:pt>
                <c:pt idx="8274">
                  <c:v>5925.44</c:v>
                </c:pt>
                <c:pt idx="8275">
                  <c:v>5925.46</c:v>
                </c:pt>
                <c:pt idx="8276">
                  <c:v>5925.48</c:v>
                </c:pt>
                <c:pt idx="8277">
                  <c:v>5925.5</c:v>
                </c:pt>
                <c:pt idx="8278">
                  <c:v>5925.52</c:v>
                </c:pt>
                <c:pt idx="8279">
                  <c:v>5925.54</c:v>
                </c:pt>
                <c:pt idx="8280">
                  <c:v>5925.56</c:v>
                </c:pt>
                <c:pt idx="8281">
                  <c:v>5925.58</c:v>
                </c:pt>
                <c:pt idx="8282">
                  <c:v>5925.6</c:v>
                </c:pt>
                <c:pt idx="8283">
                  <c:v>5925.6200000000035</c:v>
                </c:pt>
                <c:pt idx="8284">
                  <c:v>5925.64</c:v>
                </c:pt>
                <c:pt idx="8285">
                  <c:v>5925.6600000000035</c:v>
                </c:pt>
                <c:pt idx="8286">
                  <c:v>5925.68</c:v>
                </c:pt>
                <c:pt idx="8287">
                  <c:v>5925.7</c:v>
                </c:pt>
                <c:pt idx="8288">
                  <c:v>5925.72</c:v>
                </c:pt>
                <c:pt idx="8289">
                  <c:v>5925.74</c:v>
                </c:pt>
                <c:pt idx="8290">
                  <c:v>5925.76</c:v>
                </c:pt>
                <c:pt idx="8291">
                  <c:v>5925.78</c:v>
                </c:pt>
                <c:pt idx="8292">
                  <c:v>5925.8</c:v>
                </c:pt>
                <c:pt idx="8293">
                  <c:v>5925.8200000000024</c:v>
                </c:pt>
                <c:pt idx="8294">
                  <c:v>5925.84</c:v>
                </c:pt>
                <c:pt idx="8295">
                  <c:v>5925.8600000000024</c:v>
                </c:pt>
                <c:pt idx="8296">
                  <c:v>5925.88</c:v>
                </c:pt>
                <c:pt idx="8297">
                  <c:v>5925.9</c:v>
                </c:pt>
                <c:pt idx="8298">
                  <c:v>5925.92</c:v>
                </c:pt>
                <c:pt idx="8299">
                  <c:v>5925.94</c:v>
                </c:pt>
                <c:pt idx="8300">
                  <c:v>5925.96</c:v>
                </c:pt>
                <c:pt idx="8301">
                  <c:v>5925.98</c:v>
                </c:pt>
                <c:pt idx="8302">
                  <c:v>5926</c:v>
                </c:pt>
                <c:pt idx="8303">
                  <c:v>5926.02</c:v>
                </c:pt>
                <c:pt idx="8304">
                  <c:v>5926.04</c:v>
                </c:pt>
                <c:pt idx="8305">
                  <c:v>5926.06</c:v>
                </c:pt>
                <c:pt idx="8306">
                  <c:v>5926.08</c:v>
                </c:pt>
                <c:pt idx="8307">
                  <c:v>5926.1</c:v>
                </c:pt>
                <c:pt idx="8308">
                  <c:v>5926.1200000000035</c:v>
                </c:pt>
                <c:pt idx="8309">
                  <c:v>5926.14</c:v>
                </c:pt>
                <c:pt idx="8310">
                  <c:v>5926.1600000000035</c:v>
                </c:pt>
                <c:pt idx="8311">
                  <c:v>5926.18</c:v>
                </c:pt>
                <c:pt idx="8312">
                  <c:v>5926.2</c:v>
                </c:pt>
                <c:pt idx="8313">
                  <c:v>5926.22</c:v>
                </c:pt>
                <c:pt idx="8314">
                  <c:v>5926.24</c:v>
                </c:pt>
                <c:pt idx="8315">
                  <c:v>5926.26</c:v>
                </c:pt>
                <c:pt idx="8316">
                  <c:v>5926.28</c:v>
                </c:pt>
                <c:pt idx="8317">
                  <c:v>5926.3</c:v>
                </c:pt>
                <c:pt idx="8318">
                  <c:v>5926.3200000000024</c:v>
                </c:pt>
                <c:pt idx="8319">
                  <c:v>5926.34</c:v>
                </c:pt>
                <c:pt idx="8320">
                  <c:v>5926.3600000000024</c:v>
                </c:pt>
                <c:pt idx="8321">
                  <c:v>5926.38</c:v>
                </c:pt>
                <c:pt idx="8322">
                  <c:v>5926.4</c:v>
                </c:pt>
                <c:pt idx="8323">
                  <c:v>5926.42</c:v>
                </c:pt>
                <c:pt idx="8324">
                  <c:v>5926.44</c:v>
                </c:pt>
                <c:pt idx="8325">
                  <c:v>5926.46</c:v>
                </c:pt>
                <c:pt idx="8326">
                  <c:v>5926.48</c:v>
                </c:pt>
                <c:pt idx="8327">
                  <c:v>5926.5</c:v>
                </c:pt>
                <c:pt idx="8328">
                  <c:v>5926.52</c:v>
                </c:pt>
                <c:pt idx="8329">
                  <c:v>5926.54</c:v>
                </c:pt>
                <c:pt idx="8330">
                  <c:v>5926.56</c:v>
                </c:pt>
                <c:pt idx="8331">
                  <c:v>5926.58</c:v>
                </c:pt>
                <c:pt idx="8332">
                  <c:v>5926.6</c:v>
                </c:pt>
                <c:pt idx="8333">
                  <c:v>5926.6200000000035</c:v>
                </c:pt>
                <c:pt idx="8334">
                  <c:v>5926.64</c:v>
                </c:pt>
                <c:pt idx="8335">
                  <c:v>5926.6600000000035</c:v>
                </c:pt>
                <c:pt idx="8336">
                  <c:v>5926.68</c:v>
                </c:pt>
                <c:pt idx="8337">
                  <c:v>5926.7</c:v>
                </c:pt>
                <c:pt idx="8338">
                  <c:v>5926.72</c:v>
                </c:pt>
                <c:pt idx="8339">
                  <c:v>5926.74</c:v>
                </c:pt>
                <c:pt idx="8340">
                  <c:v>5926.76</c:v>
                </c:pt>
                <c:pt idx="8341">
                  <c:v>5926.78</c:v>
                </c:pt>
                <c:pt idx="8342">
                  <c:v>5926.8</c:v>
                </c:pt>
                <c:pt idx="8343">
                  <c:v>5926.8200000000024</c:v>
                </c:pt>
                <c:pt idx="8344">
                  <c:v>5926.84</c:v>
                </c:pt>
                <c:pt idx="8345">
                  <c:v>5926.8600000000024</c:v>
                </c:pt>
                <c:pt idx="8346">
                  <c:v>5926.88</c:v>
                </c:pt>
                <c:pt idx="8347">
                  <c:v>5926.9</c:v>
                </c:pt>
                <c:pt idx="8348">
                  <c:v>5926.92</c:v>
                </c:pt>
                <c:pt idx="8349">
                  <c:v>5926.94</c:v>
                </c:pt>
                <c:pt idx="8350">
                  <c:v>5926.96</c:v>
                </c:pt>
                <c:pt idx="8351">
                  <c:v>5926.98</c:v>
                </c:pt>
                <c:pt idx="8352">
                  <c:v>5927</c:v>
                </c:pt>
                <c:pt idx="8353">
                  <c:v>5927.02</c:v>
                </c:pt>
                <c:pt idx="8354">
                  <c:v>5927.04</c:v>
                </c:pt>
                <c:pt idx="8355">
                  <c:v>5927.06</c:v>
                </c:pt>
                <c:pt idx="8356">
                  <c:v>5927.08</c:v>
                </c:pt>
                <c:pt idx="8357">
                  <c:v>5927.1</c:v>
                </c:pt>
                <c:pt idx="8358">
                  <c:v>5927.1200000000035</c:v>
                </c:pt>
                <c:pt idx="8359">
                  <c:v>5927.14</c:v>
                </c:pt>
                <c:pt idx="8360">
                  <c:v>5927.1600000000035</c:v>
                </c:pt>
                <c:pt idx="8361">
                  <c:v>5927.18</c:v>
                </c:pt>
                <c:pt idx="8362">
                  <c:v>5927.2</c:v>
                </c:pt>
                <c:pt idx="8363">
                  <c:v>5927.22</c:v>
                </c:pt>
                <c:pt idx="8364">
                  <c:v>5927.24</c:v>
                </c:pt>
                <c:pt idx="8365">
                  <c:v>5927.26</c:v>
                </c:pt>
                <c:pt idx="8366">
                  <c:v>5927.28</c:v>
                </c:pt>
                <c:pt idx="8367">
                  <c:v>5927.3</c:v>
                </c:pt>
                <c:pt idx="8368">
                  <c:v>5927.3200000000024</c:v>
                </c:pt>
                <c:pt idx="8369">
                  <c:v>5927.34</c:v>
                </c:pt>
                <c:pt idx="8370">
                  <c:v>5927.3600000000024</c:v>
                </c:pt>
                <c:pt idx="8371">
                  <c:v>5927.38</c:v>
                </c:pt>
                <c:pt idx="8372">
                  <c:v>5927.4</c:v>
                </c:pt>
                <c:pt idx="8373">
                  <c:v>5927.42</c:v>
                </c:pt>
                <c:pt idx="8374">
                  <c:v>5927.44</c:v>
                </c:pt>
                <c:pt idx="8375">
                  <c:v>5927.46</c:v>
                </c:pt>
                <c:pt idx="8376">
                  <c:v>5927.48</c:v>
                </c:pt>
                <c:pt idx="8377">
                  <c:v>5927.5</c:v>
                </c:pt>
                <c:pt idx="8378">
                  <c:v>5927.52</c:v>
                </c:pt>
                <c:pt idx="8379">
                  <c:v>5927.54</c:v>
                </c:pt>
                <c:pt idx="8380">
                  <c:v>5927.56</c:v>
                </c:pt>
                <c:pt idx="8381">
                  <c:v>5927.58</c:v>
                </c:pt>
                <c:pt idx="8382">
                  <c:v>5927.6</c:v>
                </c:pt>
                <c:pt idx="8383">
                  <c:v>5927.6200000000035</c:v>
                </c:pt>
                <c:pt idx="8384">
                  <c:v>5927.64</c:v>
                </c:pt>
                <c:pt idx="8385">
                  <c:v>5927.6600000000035</c:v>
                </c:pt>
                <c:pt idx="8386">
                  <c:v>5927.68</c:v>
                </c:pt>
                <c:pt idx="8387">
                  <c:v>5927.7</c:v>
                </c:pt>
                <c:pt idx="8388">
                  <c:v>5927.72</c:v>
                </c:pt>
                <c:pt idx="8389">
                  <c:v>5927.74</c:v>
                </c:pt>
                <c:pt idx="8390">
                  <c:v>5927.76</c:v>
                </c:pt>
                <c:pt idx="8391">
                  <c:v>5927.78</c:v>
                </c:pt>
                <c:pt idx="8392">
                  <c:v>5927.8</c:v>
                </c:pt>
                <c:pt idx="8393">
                  <c:v>5927.8200000000024</c:v>
                </c:pt>
                <c:pt idx="8394">
                  <c:v>5927.84</c:v>
                </c:pt>
                <c:pt idx="8395">
                  <c:v>5927.8600000000024</c:v>
                </c:pt>
                <c:pt idx="8396">
                  <c:v>5927.88</c:v>
                </c:pt>
                <c:pt idx="8397">
                  <c:v>5927.9</c:v>
                </c:pt>
                <c:pt idx="8398">
                  <c:v>5927.92</c:v>
                </c:pt>
                <c:pt idx="8399">
                  <c:v>5927.94</c:v>
                </c:pt>
                <c:pt idx="8400">
                  <c:v>5927.96</c:v>
                </c:pt>
                <c:pt idx="8401">
                  <c:v>5927.98</c:v>
                </c:pt>
                <c:pt idx="8402">
                  <c:v>5928</c:v>
                </c:pt>
                <c:pt idx="8403">
                  <c:v>5928.02</c:v>
                </c:pt>
                <c:pt idx="8404">
                  <c:v>5928.04</c:v>
                </c:pt>
                <c:pt idx="8405">
                  <c:v>5928.06</c:v>
                </c:pt>
                <c:pt idx="8406">
                  <c:v>5928.08</c:v>
                </c:pt>
                <c:pt idx="8407">
                  <c:v>5928.1</c:v>
                </c:pt>
                <c:pt idx="8408">
                  <c:v>5928.1200000000035</c:v>
                </c:pt>
                <c:pt idx="8409">
                  <c:v>5928.14</c:v>
                </c:pt>
                <c:pt idx="8410">
                  <c:v>5928.1600000000035</c:v>
                </c:pt>
                <c:pt idx="8411">
                  <c:v>5928.18</c:v>
                </c:pt>
                <c:pt idx="8412">
                  <c:v>5928.2</c:v>
                </c:pt>
                <c:pt idx="8413">
                  <c:v>5928.22</c:v>
                </c:pt>
                <c:pt idx="8414">
                  <c:v>5928.24</c:v>
                </c:pt>
                <c:pt idx="8415">
                  <c:v>5928.26</c:v>
                </c:pt>
                <c:pt idx="8416">
                  <c:v>5928.28</c:v>
                </c:pt>
                <c:pt idx="8417">
                  <c:v>5928.3</c:v>
                </c:pt>
                <c:pt idx="8418">
                  <c:v>5928.3200000000024</c:v>
                </c:pt>
                <c:pt idx="8419">
                  <c:v>5928.34</c:v>
                </c:pt>
                <c:pt idx="8420">
                  <c:v>5928.3600000000024</c:v>
                </c:pt>
                <c:pt idx="8421">
                  <c:v>5928.38</c:v>
                </c:pt>
                <c:pt idx="8422">
                  <c:v>5928.4</c:v>
                </c:pt>
                <c:pt idx="8423">
                  <c:v>5928.42</c:v>
                </c:pt>
                <c:pt idx="8424">
                  <c:v>5928.44</c:v>
                </c:pt>
                <c:pt idx="8425">
                  <c:v>5928.46</c:v>
                </c:pt>
                <c:pt idx="8426">
                  <c:v>5928.48</c:v>
                </c:pt>
                <c:pt idx="8427">
                  <c:v>5928.5</c:v>
                </c:pt>
                <c:pt idx="8428">
                  <c:v>5928.52</c:v>
                </c:pt>
                <c:pt idx="8429">
                  <c:v>5928.54</c:v>
                </c:pt>
                <c:pt idx="8430">
                  <c:v>5928.56</c:v>
                </c:pt>
                <c:pt idx="8431">
                  <c:v>5928.58</c:v>
                </c:pt>
                <c:pt idx="8432">
                  <c:v>5928.6</c:v>
                </c:pt>
                <c:pt idx="8433">
                  <c:v>5928.6200000000035</c:v>
                </c:pt>
                <c:pt idx="8434">
                  <c:v>5928.64</c:v>
                </c:pt>
                <c:pt idx="8435">
                  <c:v>5928.6600000000035</c:v>
                </c:pt>
                <c:pt idx="8436">
                  <c:v>5928.68</c:v>
                </c:pt>
                <c:pt idx="8437">
                  <c:v>5928.7</c:v>
                </c:pt>
                <c:pt idx="8438">
                  <c:v>5928.72</c:v>
                </c:pt>
                <c:pt idx="8439">
                  <c:v>5928.74</c:v>
                </c:pt>
                <c:pt idx="8440">
                  <c:v>5928.76</c:v>
                </c:pt>
                <c:pt idx="8441">
                  <c:v>5928.78</c:v>
                </c:pt>
                <c:pt idx="8442">
                  <c:v>5928.8</c:v>
                </c:pt>
                <c:pt idx="8443">
                  <c:v>5928.8200000000024</c:v>
                </c:pt>
                <c:pt idx="8444">
                  <c:v>5928.84</c:v>
                </c:pt>
                <c:pt idx="8445">
                  <c:v>5928.8600000000024</c:v>
                </c:pt>
                <c:pt idx="8446">
                  <c:v>5928.88</c:v>
                </c:pt>
                <c:pt idx="8447">
                  <c:v>5928.9</c:v>
                </c:pt>
                <c:pt idx="8448">
                  <c:v>5928.92</c:v>
                </c:pt>
                <c:pt idx="8449">
                  <c:v>5928.94</c:v>
                </c:pt>
                <c:pt idx="8450">
                  <c:v>5928.96</c:v>
                </c:pt>
                <c:pt idx="8451">
                  <c:v>5928.98</c:v>
                </c:pt>
                <c:pt idx="8452">
                  <c:v>5929</c:v>
                </c:pt>
                <c:pt idx="8453">
                  <c:v>5929.02</c:v>
                </c:pt>
                <c:pt idx="8454">
                  <c:v>5929.04</c:v>
                </c:pt>
                <c:pt idx="8455">
                  <c:v>5929.06</c:v>
                </c:pt>
                <c:pt idx="8456">
                  <c:v>5929.08</c:v>
                </c:pt>
                <c:pt idx="8457">
                  <c:v>5929.1</c:v>
                </c:pt>
                <c:pt idx="8458">
                  <c:v>5929.1200000000035</c:v>
                </c:pt>
                <c:pt idx="8459">
                  <c:v>5929.14</c:v>
                </c:pt>
                <c:pt idx="8460">
                  <c:v>5929.1600000000035</c:v>
                </c:pt>
                <c:pt idx="8461">
                  <c:v>5929.18</c:v>
                </c:pt>
                <c:pt idx="8462">
                  <c:v>5929.2</c:v>
                </c:pt>
                <c:pt idx="8463">
                  <c:v>5929.22</c:v>
                </c:pt>
                <c:pt idx="8464">
                  <c:v>5929.24</c:v>
                </c:pt>
                <c:pt idx="8465">
                  <c:v>5929.26</c:v>
                </c:pt>
                <c:pt idx="8466">
                  <c:v>5929.28</c:v>
                </c:pt>
                <c:pt idx="8467">
                  <c:v>5929.3</c:v>
                </c:pt>
                <c:pt idx="8468">
                  <c:v>5929.3200000000024</c:v>
                </c:pt>
                <c:pt idx="8469">
                  <c:v>5929.34</c:v>
                </c:pt>
                <c:pt idx="8470">
                  <c:v>5929.3600000000024</c:v>
                </c:pt>
                <c:pt idx="8471">
                  <c:v>5929.38</c:v>
                </c:pt>
                <c:pt idx="8472">
                  <c:v>5929.4</c:v>
                </c:pt>
                <c:pt idx="8473">
                  <c:v>5929.42</c:v>
                </c:pt>
                <c:pt idx="8474">
                  <c:v>5929.44</c:v>
                </c:pt>
                <c:pt idx="8475">
                  <c:v>5929.46</c:v>
                </c:pt>
                <c:pt idx="8476">
                  <c:v>5929.48</c:v>
                </c:pt>
                <c:pt idx="8477">
                  <c:v>5929.5</c:v>
                </c:pt>
                <c:pt idx="8478">
                  <c:v>5929.52</c:v>
                </c:pt>
                <c:pt idx="8479">
                  <c:v>5929.54</c:v>
                </c:pt>
                <c:pt idx="8480">
                  <c:v>5929.56</c:v>
                </c:pt>
                <c:pt idx="8481">
                  <c:v>5929.58</c:v>
                </c:pt>
                <c:pt idx="8482">
                  <c:v>5929.6</c:v>
                </c:pt>
                <c:pt idx="8483">
                  <c:v>5929.6200000000035</c:v>
                </c:pt>
                <c:pt idx="8484">
                  <c:v>5929.64</c:v>
                </c:pt>
                <c:pt idx="8485">
                  <c:v>5929.6600000000035</c:v>
                </c:pt>
                <c:pt idx="8486">
                  <c:v>5929.68</c:v>
                </c:pt>
                <c:pt idx="8487">
                  <c:v>5929.7</c:v>
                </c:pt>
                <c:pt idx="8488">
                  <c:v>5929.72</c:v>
                </c:pt>
                <c:pt idx="8489">
                  <c:v>5929.74</c:v>
                </c:pt>
                <c:pt idx="8490">
                  <c:v>5929.76</c:v>
                </c:pt>
                <c:pt idx="8491">
                  <c:v>5929.78</c:v>
                </c:pt>
                <c:pt idx="8492">
                  <c:v>5929.8</c:v>
                </c:pt>
                <c:pt idx="8493">
                  <c:v>5929.8200000000024</c:v>
                </c:pt>
                <c:pt idx="8494">
                  <c:v>5929.84</c:v>
                </c:pt>
                <c:pt idx="8495">
                  <c:v>5929.8600000000024</c:v>
                </c:pt>
                <c:pt idx="8496">
                  <c:v>5929.88</c:v>
                </c:pt>
                <c:pt idx="8497">
                  <c:v>5929.9</c:v>
                </c:pt>
                <c:pt idx="8498">
                  <c:v>5929.92</c:v>
                </c:pt>
                <c:pt idx="8499">
                  <c:v>5929.94</c:v>
                </c:pt>
                <c:pt idx="8500">
                  <c:v>5929.96</c:v>
                </c:pt>
                <c:pt idx="8501">
                  <c:v>5929.98</c:v>
                </c:pt>
                <c:pt idx="8502">
                  <c:v>5930</c:v>
                </c:pt>
                <c:pt idx="8503">
                  <c:v>5930.02</c:v>
                </c:pt>
                <c:pt idx="8504">
                  <c:v>5930.04</c:v>
                </c:pt>
                <c:pt idx="8505">
                  <c:v>5930.06</c:v>
                </c:pt>
                <c:pt idx="8506">
                  <c:v>5930.08</c:v>
                </c:pt>
                <c:pt idx="8507">
                  <c:v>5930.1</c:v>
                </c:pt>
                <c:pt idx="8508">
                  <c:v>5930.1200000000035</c:v>
                </c:pt>
                <c:pt idx="8509">
                  <c:v>5930.14</c:v>
                </c:pt>
                <c:pt idx="8510">
                  <c:v>5930.1600000000035</c:v>
                </c:pt>
                <c:pt idx="8511">
                  <c:v>5930.18</c:v>
                </c:pt>
                <c:pt idx="8512">
                  <c:v>5930.2</c:v>
                </c:pt>
                <c:pt idx="8513">
                  <c:v>5930.22</c:v>
                </c:pt>
                <c:pt idx="8514">
                  <c:v>5930.24</c:v>
                </c:pt>
                <c:pt idx="8515">
                  <c:v>5930.26</c:v>
                </c:pt>
                <c:pt idx="8516">
                  <c:v>5930.28</c:v>
                </c:pt>
                <c:pt idx="8517">
                  <c:v>5930.3</c:v>
                </c:pt>
                <c:pt idx="8518">
                  <c:v>5930.3200000000024</c:v>
                </c:pt>
                <c:pt idx="8519">
                  <c:v>5930.34</c:v>
                </c:pt>
                <c:pt idx="8520">
                  <c:v>5930.3600000000024</c:v>
                </c:pt>
                <c:pt idx="8521">
                  <c:v>5930.38</c:v>
                </c:pt>
                <c:pt idx="8522">
                  <c:v>5930.4</c:v>
                </c:pt>
                <c:pt idx="8523">
                  <c:v>5930.42</c:v>
                </c:pt>
                <c:pt idx="8524">
                  <c:v>5930.44</c:v>
                </c:pt>
                <c:pt idx="8525">
                  <c:v>5930.46</c:v>
                </c:pt>
                <c:pt idx="8526">
                  <c:v>5930.48</c:v>
                </c:pt>
                <c:pt idx="8527">
                  <c:v>5930.5</c:v>
                </c:pt>
                <c:pt idx="8528">
                  <c:v>5930.52</c:v>
                </c:pt>
                <c:pt idx="8529">
                  <c:v>5930.54</c:v>
                </c:pt>
                <c:pt idx="8530">
                  <c:v>5930.56</c:v>
                </c:pt>
                <c:pt idx="8531">
                  <c:v>5930.58</c:v>
                </c:pt>
                <c:pt idx="8532">
                  <c:v>5930.6</c:v>
                </c:pt>
                <c:pt idx="8533">
                  <c:v>5930.6200000000035</c:v>
                </c:pt>
                <c:pt idx="8534">
                  <c:v>5930.64</c:v>
                </c:pt>
                <c:pt idx="8535">
                  <c:v>5930.6600000000035</c:v>
                </c:pt>
                <c:pt idx="8536">
                  <c:v>5930.68</c:v>
                </c:pt>
                <c:pt idx="8537">
                  <c:v>5930.7</c:v>
                </c:pt>
                <c:pt idx="8538">
                  <c:v>5930.72</c:v>
                </c:pt>
                <c:pt idx="8539">
                  <c:v>5930.74</c:v>
                </c:pt>
                <c:pt idx="8540">
                  <c:v>5930.76</c:v>
                </c:pt>
                <c:pt idx="8541">
                  <c:v>5930.78</c:v>
                </c:pt>
                <c:pt idx="8542">
                  <c:v>5930.8</c:v>
                </c:pt>
                <c:pt idx="8543">
                  <c:v>5930.8200000000024</c:v>
                </c:pt>
                <c:pt idx="8544">
                  <c:v>5930.84</c:v>
                </c:pt>
                <c:pt idx="8545">
                  <c:v>5930.8600000000024</c:v>
                </c:pt>
                <c:pt idx="8546">
                  <c:v>5930.88</c:v>
                </c:pt>
                <c:pt idx="8547">
                  <c:v>5930.9</c:v>
                </c:pt>
                <c:pt idx="8548">
                  <c:v>5930.92</c:v>
                </c:pt>
                <c:pt idx="8549">
                  <c:v>5930.94</c:v>
                </c:pt>
                <c:pt idx="8550">
                  <c:v>5930.96</c:v>
                </c:pt>
                <c:pt idx="8551">
                  <c:v>5930.98</c:v>
                </c:pt>
                <c:pt idx="8552">
                  <c:v>5931</c:v>
                </c:pt>
                <c:pt idx="8553">
                  <c:v>5931.02</c:v>
                </c:pt>
                <c:pt idx="8554">
                  <c:v>5931.04</c:v>
                </c:pt>
                <c:pt idx="8555">
                  <c:v>5931.06</c:v>
                </c:pt>
                <c:pt idx="8556">
                  <c:v>5931.08</c:v>
                </c:pt>
                <c:pt idx="8557">
                  <c:v>5931.1</c:v>
                </c:pt>
                <c:pt idx="8558">
                  <c:v>5931.1200000000035</c:v>
                </c:pt>
                <c:pt idx="8559">
                  <c:v>5931.14</c:v>
                </c:pt>
                <c:pt idx="8560">
                  <c:v>5931.1600000000035</c:v>
                </c:pt>
                <c:pt idx="8561">
                  <c:v>5931.18</c:v>
                </c:pt>
                <c:pt idx="8562">
                  <c:v>5931.2</c:v>
                </c:pt>
                <c:pt idx="8563">
                  <c:v>5931.22</c:v>
                </c:pt>
                <c:pt idx="8564">
                  <c:v>5931.24</c:v>
                </c:pt>
                <c:pt idx="8565">
                  <c:v>5931.26</c:v>
                </c:pt>
                <c:pt idx="8566">
                  <c:v>5931.28</c:v>
                </c:pt>
                <c:pt idx="8567">
                  <c:v>5931.3</c:v>
                </c:pt>
                <c:pt idx="8568">
                  <c:v>5931.3200000000024</c:v>
                </c:pt>
                <c:pt idx="8569">
                  <c:v>5931.34</c:v>
                </c:pt>
                <c:pt idx="8570">
                  <c:v>5931.3600000000024</c:v>
                </c:pt>
                <c:pt idx="8571">
                  <c:v>5931.38</c:v>
                </c:pt>
                <c:pt idx="8572">
                  <c:v>5931.4</c:v>
                </c:pt>
                <c:pt idx="8573">
                  <c:v>5931.42</c:v>
                </c:pt>
                <c:pt idx="8574">
                  <c:v>5931.44</c:v>
                </c:pt>
                <c:pt idx="8575">
                  <c:v>5931.46</c:v>
                </c:pt>
                <c:pt idx="8576">
                  <c:v>5931.48</c:v>
                </c:pt>
                <c:pt idx="8577">
                  <c:v>5931.5</c:v>
                </c:pt>
                <c:pt idx="8578">
                  <c:v>5931.52</c:v>
                </c:pt>
                <c:pt idx="8579">
                  <c:v>5931.54</c:v>
                </c:pt>
                <c:pt idx="8580">
                  <c:v>5931.56</c:v>
                </c:pt>
                <c:pt idx="8581">
                  <c:v>5931.58</c:v>
                </c:pt>
                <c:pt idx="8582">
                  <c:v>5931.6</c:v>
                </c:pt>
                <c:pt idx="8583">
                  <c:v>5931.6200000000035</c:v>
                </c:pt>
                <c:pt idx="8584">
                  <c:v>5931.64</c:v>
                </c:pt>
                <c:pt idx="8585">
                  <c:v>5931.6600000000035</c:v>
                </c:pt>
                <c:pt idx="8586">
                  <c:v>5931.68</c:v>
                </c:pt>
                <c:pt idx="8587">
                  <c:v>5931.7</c:v>
                </c:pt>
                <c:pt idx="8588">
                  <c:v>5931.72</c:v>
                </c:pt>
                <c:pt idx="8589">
                  <c:v>5931.74</c:v>
                </c:pt>
                <c:pt idx="8590">
                  <c:v>5931.76</c:v>
                </c:pt>
                <c:pt idx="8591">
                  <c:v>5931.78</c:v>
                </c:pt>
                <c:pt idx="8592">
                  <c:v>5931.8</c:v>
                </c:pt>
                <c:pt idx="8593">
                  <c:v>5931.8200000000024</c:v>
                </c:pt>
                <c:pt idx="8594">
                  <c:v>5931.84</c:v>
                </c:pt>
                <c:pt idx="8595">
                  <c:v>5931.8600000000024</c:v>
                </c:pt>
                <c:pt idx="8596">
                  <c:v>5931.88</c:v>
                </c:pt>
                <c:pt idx="8597">
                  <c:v>5931.9</c:v>
                </c:pt>
                <c:pt idx="8598">
                  <c:v>5931.92</c:v>
                </c:pt>
                <c:pt idx="8599">
                  <c:v>5931.94</c:v>
                </c:pt>
                <c:pt idx="8600">
                  <c:v>5931.96</c:v>
                </c:pt>
                <c:pt idx="8601">
                  <c:v>5931.98</c:v>
                </c:pt>
                <c:pt idx="8602">
                  <c:v>5932</c:v>
                </c:pt>
                <c:pt idx="8603">
                  <c:v>5932.02</c:v>
                </c:pt>
                <c:pt idx="8604">
                  <c:v>5932.04</c:v>
                </c:pt>
                <c:pt idx="8605">
                  <c:v>5932.06</c:v>
                </c:pt>
                <c:pt idx="8606">
                  <c:v>5932.08</c:v>
                </c:pt>
                <c:pt idx="8607">
                  <c:v>5932.1</c:v>
                </c:pt>
                <c:pt idx="8608">
                  <c:v>5932.1200000000035</c:v>
                </c:pt>
                <c:pt idx="8609">
                  <c:v>5932.14</c:v>
                </c:pt>
                <c:pt idx="8610">
                  <c:v>5932.1600000000035</c:v>
                </c:pt>
                <c:pt idx="8611">
                  <c:v>5932.18</c:v>
                </c:pt>
                <c:pt idx="8612">
                  <c:v>5932.2</c:v>
                </c:pt>
                <c:pt idx="8613">
                  <c:v>5932.22</c:v>
                </c:pt>
                <c:pt idx="8614">
                  <c:v>5932.24</c:v>
                </c:pt>
                <c:pt idx="8615">
                  <c:v>5932.26</c:v>
                </c:pt>
                <c:pt idx="8616">
                  <c:v>5932.28</c:v>
                </c:pt>
                <c:pt idx="8617">
                  <c:v>5932.3</c:v>
                </c:pt>
                <c:pt idx="8618">
                  <c:v>5932.3200000000024</c:v>
                </c:pt>
                <c:pt idx="8619">
                  <c:v>5932.34</c:v>
                </c:pt>
                <c:pt idx="8620">
                  <c:v>5932.3600000000024</c:v>
                </c:pt>
                <c:pt idx="8621">
                  <c:v>5932.38</c:v>
                </c:pt>
                <c:pt idx="8622">
                  <c:v>5932.4</c:v>
                </c:pt>
                <c:pt idx="8623">
                  <c:v>5932.42</c:v>
                </c:pt>
                <c:pt idx="8624">
                  <c:v>5932.44</c:v>
                </c:pt>
                <c:pt idx="8625">
                  <c:v>5932.46</c:v>
                </c:pt>
                <c:pt idx="8626">
                  <c:v>5932.48</c:v>
                </c:pt>
                <c:pt idx="8627">
                  <c:v>5932.5</c:v>
                </c:pt>
                <c:pt idx="8628">
                  <c:v>5932.52</c:v>
                </c:pt>
                <c:pt idx="8629">
                  <c:v>5932.54</c:v>
                </c:pt>
                <c:pt idx="8630">
                  <c:v>5932.56</c:v>
                </c:pt>
                <c:pt idx="8631">
                  <c:v>5932.58</c:v>
                </c:pt>
                <c:pt idx="8632">
                  <c:v>5932.6</c:v>
                </c:pt>
                <c:pt idx="8633">
                  <c:v>5932.6200000000035</c:v>
                </c:pt>
                <c:pt idx="8634">
                  <c:v>5932.64</c:v>
                </c:pt>
                <c:pt idx="8635">
                  <c:v>5932.6600000000035</c:v>
                </c:pt>
                <c:pt idx="8636">
                  <c:v>5932.68</c:v>
                </c:pt>
                <c:pt idx="8637">
                  <c:v>5932.7</c:v>
                </c:pt>
                <c:pt idx="8638">
                  <c:v>5932.72</c:v>
                </c:pt>
                <c:pt idx="8639">
                  <c:v>5932.74</c:v>
                </c:pt>
                <c:pt idx="8640">
                  <c:v>5932.76</c:v>
                </c:pt>
                <c:pt idx="8641">
                  <c:v>5932.78</c:v>
                </c:pt>
                <c:pt idx="8642">
                  <c:v>5932.8</c:v>
                </c:pt>
                <c:pt idx="8643">
                  <c:v>5932.8200000000024</c:v>
                </c:pt>
                <c:pt idx="8644">
                  <c:v>5932.84</c:v>
                </c:pt>
                <c:pt idx="8645">
                  <c:v>5932.8600000000024</c:v>
                </c:pt>
                <c:pt idx="8646">
                  <c:v>5932.88</c:v>
                </c:pt>
                <c:pt idx="8647">
                  <c:v>5932.9</c:v>
                </c:pt>
                <c:pt idx="8648">
                  <c:v>5932.92</c:v>
                </c:pt>
                <c:pt idx="8649">
                  <c:v>5932.94</c:v>
                </c:pt>
                <c:pt idx="8650">
                  <c:v>5932.96</c:v>
                </c:pt>
                <c:pt idx="8651">
                  <c:v>5932.98</c:v>
                </c:pt>
                <c:pt idx="8652">
                  <c:v>5933</c:v>
                </c:pt>
                <c:pt idx="8653">
                  <c:v>5933.02</c:v>
                </c:pt>
                <c:pt idx="8654">
                  <c:v>5933.04</c:v>
                </c:pt>
                <c:pt idx="8655">
                  <c:v>5933.06</c:v>
                </c:pt>
                <c:pt idx="8656">
                  <c:v>5933.08</c:v>
                </c:pt>
                <c:pt idx="8657">
                  <c:v>5933.1</c:v>
                </c:pt>
                <c:pt idx="8658">
                  <c:v>5933.1200000000035</c:v>
                </c:pt>
                <c:pt idx="8659">
                  <c:v>5933.14</c:v>
                </c:pt>
                <c:pt idx="8660">
                  <c:v>5933.1600000000035</c:v>
                </c:pt>
                <c:pt idx="8661">
                  <c:v>5933.18</c:v>
                </c:pt>
                <c:pt idx="8662">
                  <c:v>5933.2</c:v>
                </c:pt>
                <c:pt idx="8663">
                  <c:v>5933.22</c:v>
                </c:pt>
                <c:pt idx="8664">
                  <c:v>5933.24</c:v>
                </c:pt>
                <c:pt idx="8665">
                  <c:v>5933.26</c:v>
                </c:pt>
                <c:pt idx="8666">
                  <c:v>5933.28</c:v>
                </c:pt>
                <c:pt idx="8667">
                  <c:v>5933.3</c:v>
                </c:pt>
                <c:pt idx="8668">
                  <c:v>5933.3200000000024</c:v>
                </c:pt>
                <c:pt idx="8669">
                  <c:v>5933.34</c:v>
                </c:pt>
                <c:pt idx="8670">
                  <c:v>5933.3600000000024</c:v>
                </c:pt>
                <c:pt idx="8671">
                  <c:v>5933.38</c:v>
                </c:pt>
                <c:pt idx="8672">
                  <c:v>5933.4</c:v>
                </c:pt>
                <c:pt idx="8673">
                  <c:v>5933.42</c:v>
                </c:pt>
                <c:pt idx="8674">
                  <c:v>5933.44</c:v>
                </c:pt>
                <c:pt idx="8675">
                  <c:v>5933.46</c:v>
                </c:pt>
                <c:pt idx="8676">
                  <c:v>5933.48</c:v>
                </c:pt>
                <c:pt idx="8677">
                  <c:v>5933.5</c:v>
                </c:pt>
                <c:pt idx="8678">
                  <c:v>5933.52</c:v>
                </c:pt>
                <c:pt idx="8679">
                  <c:v>5933.54</c:v>
                </c:pt>
                <c:pt idx="8680">
                  <c:v>5933.56</c:v>
                </c:pt>
                <c:pt idx="8681">
                  <c:v>5933.58</c:v>
                </c:pt>
                <c:pt idx="8682">
                  <c:v>5933.6</c:v>
                </c:pt>
                <c:pt idx="8683">
                  <c:v>5933.6200000000035</c:v>
                </c:pt>
                <c:pt idx="8684">
                  <c:v>5933.64</c:v>
                </c:pt>
                <c:pt idx="8685">
                  <c:v>5933.6600000000035</c:v>
                </c:pt>
                <c:pt idx="8686">
                  <c:v>5933.68</c:v>
                </c:pt>
                <c:pt idx="8687">
                  <c:v>5933.7</c:v>
                </c:pt>
                <c:pt idx="8688">
                  <c:v>5933.72</c:v>
                </c:pt>
                <c:pt idx="8689">
                  <c:v>5933.74</c:v>
                </c:pt>
                <c:pt idx="8690">
                  <c:v>5933.76</c:v>
                </c:pt>
                <c:pt idx="8691">
                  <c:v>5933.78</c:v>
                </c:pt>
                <c:pt idx="8692">
                  <c:v>5933.8</c:v>
                </c:pt>
                <c:pt idx="8693">
                  <c:v>5933.8200000000024</c:v>
                </c:pt>
                <c:pt idx="8694">
                  <c:v>5933.84</c:v>
                </c:pt>
                <c:pt idx="8695">
                  <c:v>5933.8600000000024</c:v>
                </c:pt>
                <c:pt idx="8696">
                  <c:v>5933.88</c:v>
                </c:pt>
                <c:pt idx="8697">
                  <c:v>5933.9</c:v>
                </c:pt>
                <c:pt idx="8698">
                  <c:v>5933.92</c:v>
                </c:pt>
                <c:pt idx="8699">
                  <c:v>5933.94</c:v>
                </c:pt>
                <c:pt idx="8700">
                  <c:v>5933.96</c:v>
                </c:pt>
                <c:pt idx="8701">
                  <c:v>5933.98</c:v>
                </c:pt>
                <c:pt idx="8702">
                  <c:v>5934</c:v>
                </c:pt>
                <c:pt idx="8703">
                  <c:v>5934.02</c:v>
                </c:pt>
                <c:pt idx="8704">
                  <c:v>5934.04</c:v>
                </c:pt>
                <c:pt idx="8705">
                  <c:v>5934.06</c:v>
                </c:pt>
                <c:pt idx="8706">
                  <c:v>5934.08</c:v>
                </c:pt>
                <c:pt idx="8707">
                  <c:v>5934.1</c:v>
                </c:pt>
                <c:pt idx="8708">
                  <c:v>5934.1200000000035</c:v>
                </c:pt>
                <c:pt idx="8709">
                  <c:v>5934.14</c:v>
                </c:pt>
                <c:pt idx="8710">
                  <c:v>5934.1600000000035</c:v>
                </c:pt>
                <c:pt idx="8711">
                  <c:v>5934.18</c:v>
                </c:pt>
                <c:pt idx="8712">
                  <c:v>5934.2</c:v>
                </c:pt>
                <c:pt idx="8713">
                  <c:v>5934.22</c:v>
                </c:pt>
                <c:pt idx="8714">
                  <c:v>5934.24</c:v>
                </c:pt>
                <c:pt idx="8715">
                  <c:v>5934.26</c:v>
                </c:pt>
                <c:pt idx="8716">
                  <c:v>5934.28</c:v>
                </c:pt>
                <c:pt idx="8717">
                  <c:v>5934.3</c:v>
                </c:pt>
                <c:pt idx="8718">
                  <c:v>5934.3200000000024</c:v>
                </c:pt>
                <c:pt idx="8719">
                  <c:v>5934.34</c:v>
                </c:pt>
                <c:pt idx="8720">
                  <c:v>5934.3600000000024</c:v>
                </c:pt>
                <c:pt idx="8721">
                  <c:v>5934.38</c:v>
                </c:pt>
                <c:pt idx="8722">
                  <c:v>5934.4</c:v>
                </c:pt>
                <c:pt idx="8723">
                  <c:v>5934.42</c:v>
                </c:pt>
                <c:pt idx="8724">
                  <c:v>5934.44</c:v>
                </c:pt>
                <c:pt idx="8725">
                  <c:v>5934.46</c:v>
                </c:pt>
                <c:pt idx="8726">
                  <c:v>5934.48</c:v>
                </c:pt>
                <c:pt idx="8727">
                  <c:v>5934.5</c:v>
                </c:pt>
                <c:pt idx="8728">
                  <c:v>5934.52</c:v>
                </c:pt>
                <c:pt idx="8729">
                  <c:v>5934.54</c:v>
                </c:pt>
                <c:pt idx="8730">
                  <c:v>5934.56</c:v>
                </c:pt>
                <c:pt idx="8731">
                  <c:v>5934.58</c:v>
                </c:pt>
                <c:pt idx="8732">
                  <c:v>5934.6</c:v>
                </c:pt>
                <c:pt idx="8733">
                  <c:v>5934.6200000000035</c:v>
                </c:pt>
                <c:pt idx="8734">
                  <c:v>5934.64</c:v>
                </c:pt>
                <c:pt idx="8735">
                  <c:v>5934.6600000000035</c:v>
                </c:pt>
                <c:pt idx="8736">
                  <c:v>5934.68</c:v>
                </c:pt>
                <c:pt idx="8737">
                  <c:v>5934.7</c:v>
                </c:pt>
                <c:pt idx="8738">
                  <c:v>5934.72</c:v>
                </c:pt>
                <c:pt idx="8739">
                  <c:v>5934.74</c:v>
                </c:pt>
                <c:pt idx="8740">
                  <c:v>5934.76</c:v>
                </c:pt>
                <c:pt idx="8741">
                  <c:v>5934.78</c:v>
                </c:pt>
                <c:pt idx="8742">
                  <c:v>5934.8</c:v>
                </c:pt>
                <c:pt idx="8743">
                  <c:v>5934.8200000000024</c:v>
                </c:pt>
                <c:pt idx="8744">
                  <c:v>5934.84</c:v>
                </c:pt>
                <c:pt idx="8745">
                  <c:v>5934.8600000000024</c:v>
                </c:pt>
                <c:pt idx="8746">
                  <c:v>5934.88</c:v>
                </c:pt>
                <c:pt idx="8747">
                  <c:v>5934.9</c:v>
                </c:pt>
                <c:pt idx="8748">
                  <c:v>5934.92</c:v>
                </c:pt>
                <c:pt idx="8749">
                  <c:v>5934.94</c:v>
                </c:pt>
                <c:pt idx="8750">
                  <c:v>5934.96</c:v>
                </c:pt>
                <c:pt idx="8751">
                  <c:v>5934.98</c:v>
                </c:pt>
                <c:pt idx="8752">
                  <c:v>5935</c:v>
                </c:pt>
                <c:pt idx="8753">
                  <c:v>5935.02</c:v>
                </c:pt>
                <c:pt idx="8754">
                  <c:v>5935.04</c:v>
                </c:pt>
                <c:pt idx="8755">
                  <c:v>5935.06</c:v>
                </c:pt>
                <c:pt idx="8756">
                  <c:v>5935.08</c:v>
                </c:pt>
                <c:pt idx="8757">
                  <c:v>5935.1</c:v>
                </c:pt>
                <c:pt idx="8758">
                  <c:v>5935.1200000000035</c:v>
                </c:pt>
                <c:pt idx="8759">
                  <c:v>5935.14</c:v>
                </c:pt>
                <c:pt idx="8760">
                  <c:v>5935.1600000000035</c:v>
                </c:pt>
                <c:pt idx="8761">
                  <c:v>5935.18</c:v>
                </c:pt>
                <c:pt idx="8762">
                  <c:v>5935.2</c:v>
                </c:pt>
                <c:pt idx="8763">
                  <c:v>5935.22</c:v>
                </c:pt>
                <c:pt idx="8764">
                  <c:v>5935.24</c:v>
                </c:pt>
                <c:pt idx="8765">
                  <c:v>5935.26</c:v>
                </c:pt>
                <c:pt idx="8766">
                  <c:v>5935.28</c:v>
                </c:pt>
                <c:pt idx="8767">
                  <c:v>5935.3</c:v>
                </c:pt>
                <c:pt idx="8768">
                  <c:v>5935.3200000000024</c:v>
                </c:pt>
                <c:pt idx="8769">
                  <c:v>5935.34</c:v>
                </c:pt>
                <c:pt idx="8770">
                  <c:v>5935.3600000000024</c:v>
                </c:pt>
                <c:pt idx="8771">
                  <c:v>5935.38</c:v>
                </c:pt>
                <c:pt idx="8772">
                  <c:v>5935.4</c:v>
                </c:pt>
                <c:pt idx="8773">
                  <c:v>5935.42</c:v>
                </c:pt>
                <c:pt idx="8774">
                  <c:v>5935.44</c:v>
                </c:pt>
                <c:pt idx="8775">
                  <c:v>5935.46</c:v>
                </c:pt>
                <c:pt idx="8776">
                  <c:v>5935.48</c:v>
                </c:pt>
                <c:pt idx="8777">
                  <c:v>5935.5</c:v>
                </c:pt>
                <c:pt idx="8778">
                  <c:v>5935.52</c:v>
                </c:pt>
                <c:pt idx="8779">
                  <c:v>5935.54</c:v>
                </c:pt>
                <c:pt idx="8780">
                  <c:v>5935.56</c:v>
                </c:pt>
                <c:pt idx="8781">
                  <c:v>5935.58</c:v>
                </c:pt>
                <c:pt idx="8782">
                  <c:v>5935.6</c:v>
                </c:pt>
                <c:pt idx="8783">
                  <c:v>5935.6200000000035</c:v>
                </c:pt>
                <c:pt idx="8784">
                  <c:v>5935.64</c:v>
                </c:pt>
                <c:pt idx="8785">
                  <c:v>5935.6600000000035</c:v>
                </c:pt>
                <c:pt idx="8786">
                  <c:v>5935.68</c:v>
                </c:pt>
                <c:pt idx="8787">
                  <c:v>5935.7</c:v>
                </c:pt>
                <c:pt idx="8788">
                  <c:v>5935.72</c:v>
                </c:pt>
                <c:pt idx="8789">
                  <c:v>5935.74</c:v>
                </c:pt>
                <c:pt idx="8790">
                  <c:v>5935.76</c:v>
                </c:pt>
                <c:pt idx="8791">
                  <c:v>5935.78</c:v>
                </c:pt>
                <c:pt idx="8792">
                  <c:v>5935.8</c:v>
                </c:pt>
                <c:pt idx="8793">
                  <c:v>5935.8200000000024</c:v>
                </c:pt>
                <c:pt idx="8794">
                  <c:v>5935.84</c:v>
                </c:pt>
                <c:pt idx="8795">
                  <c:v>5935.8600000000024</c:v>
                </c:pt>
                <c:pt idx="8796">
                  <c:v>5935.88</c:v>
                </c:pt>
                <c:pt idx="8797">
                  <c:v>5935.9</c:v>
                </c:pt>
                <c:pt idx="8798">
                  <c:v>5935.92</c:v>
                </c:pt>
                <c:pt idx="8799">
                  <c:v>5935.94</c:v>
                </c:pt>
                <c:pt idx="8800">
                  <c:v>5935.96</c:v>
                </c:pt>
                <c:pt idx="8801">
                  <c:v>5935.98</c:v>
                </c:pt>
                <c:pt idx="8802">
                  <c:v>5936</c:v>
                </c:pt>
                <c:pt idx="8803">
                  <c:v>5936.02</c:v>
                </c:pt>
                <c:pt idx="8804">
                  <c:v>5936.04</c:v>
                </c:pt>
                <c:pt idx="8805">
                  <c:v>5936.06</c:v>
                </c:pt>
                <c:pt idx="8806">
                  <c:v>5936.08</c:v>
                </c:pt>
                <c:pt idx="8807">
                  <c:v>5936.1</c:v>
                </c:pt>
                <c:pt idx="8808">
                  <c:v>5936.1200000000035</c:v>
                </c:pt>
                <c:pt idx="8809">
                  <c:v>5936.14</c:v>
                </c:pt>
                <c:pt idx="8810">
                  <c:v>5936.1600000000035</c:v>
                </c:pt>
                <c:pt idx="8811">
                  <c:v>5936.18</c:v>
                </c:pt>
                <c:pt idx="8812">
                  <c:v>5936.2</c:v>
                </c:pt>
                <c:pt idx="8813">
                  <c:v>5936.22</c:v>
                </c:pt>
                <c:pt idx="8814">
                  <c:v>5936.24</c:v>
                </c:pt>
                <c:pt idx="8815">
                  <c:v>5936.26</c:v>
                </c:pt>
                <c:pt idx="8816">
                  <c:v>5936.28</c:v>
                </c:pt>
                <c:pt idx="8817">
                  <c:v>5936.3</c:v>
                </c:pt>
                <c:pt idx="8818">
                  <c:v>5936.3200000000024</c:v>
                </c:pt>
                <c:pt idx="8819">
                  <c:v>5936.34</c:v>
                </c:pt>
                <c:pt idx="8820">
                  <c:v>5936.3600000000024</c:v>
                </c:pt>
                <c:pt idx="8821">
                  <c:v>5936.38</c:v>
                </c:pt>
                <c:pt idx="8822">
                  <c:v>5936.4</c:v>
                </c:pt>
                <c:pt idx="8823">
                  <c:v>5936.42</c:v>
                </c:pt>
                <c:pt idx="8824">
                  <c:v>5936.44</c:v>
                </c:pt>
                <c:pt idx="8825">
                  <c:v>5936.46</c:v>
                </c:pt>
                <c:pt idx="8826">
                  <c:v>5936.48</c:v>
                </c:pt>
                <c:pt idx="8827">
                  <c:v>5936.5</c:v>
                </c:pt>
                <c:pt idx="8828">
                  <c:v>5936.52</c:v>
                </c:pt>
                <c:pt idx="8829">
                  <c:v>5936.54</c:v>
                </c:pt>
                <c:pt idx="8830">
                  <c:v>5936.56</c:v>
                </c:pt>
                <c:pt idx="8831">
                  <c:v>5936.58</c:v>
                </c:pt>
                <c:pt idx="8832">
                  <c:v>5936.6</c:v>
                </c:pt>
                <c:pt idx="8833">
                  <c:v>5936.6200000000035</c:v>
                </c:pt>
                <c:pt idx="8834">
                  <c:v>5936.64</c:v>
                </c:pt>
                <c:pt idx="8835">
                  <c:v>5936.6600000000035</c:v>
                </c:pt>
                <c:pt idx="8836">
                  <c:v>5936.68</c:v>
                </c:pt>
                <c:pt idx="8837">
                  <c:v>5936.7</c:v>
                </c:pt>
                <c:pt idx="8838">
                  <c:v>5936.72</c:v>
                </c:pt>
                <c:pt idx="8839">
                  <c:v>5936.74</c:v>
                </c:pt>
                <c:pt idx="8840">
                  <c:v>5936.76</c:v>
                </c:pt>
                <c:pt idx="8841">
                  <c:v>5936.78</c:v>
                </c:pt>
                <c:pt idx="8842">
                  <c:v>5936.8</c:v>
                </c:pt>
                <c:pt idx="8843">
                  <c:v>5936.8200000000024</c:v>
                </c:pt>
                <c:pt idx="8844">
                  <c:v>5936.84</c:v>
                </c:pt>
                <c:pt idx="8845">
                  <c:v>5936.8600000000024</c:v>
                </c:pt>
                <c:pt idx="8846">
                  <c:v>5936.88</c:v>
                </c:pt>
                <c:pt idx="8847">
                  <c:v>5936.9</c:v>
                </c:pt>
                <c:pt idx="8848">
                  <c:v>5936.92</c:v>
                </c:pt>
                <c:pt idx="8849">
                  <c:v>5936.94</c:v>
                </c:pt>
                <c:pt idx="8850">
                  <c:v>5936.96</c:v>
                </c:pt>
                <c:pt idx="8851">
                  <c:v>5936.98</c:v>
                </c:pt>
                <c:pt idx="8852">
                  <c:v>5937</c:v>
                </c:pt>
                <c:pt idx="8853">
                  <c:v>5937.02</c:v>
                </c:pt>
                <c:pt idx="8854">
                  <c:v>5937.04</c:v>
                </c:pt>
                <c:pt idx="8855">
                  <c:v>5937.06</c:v>
                </c:pt>
                <c:pt idx="8856">
                  <c:v>5937.08</c:v>
                </c:pt>
                <c:pt idx="8857">
                  <c:v>5937.1</c:v>
                </c:pt>
                <c:pt idx="8858">
                  <c:v>5937.1200000000035</c:v>
                </c:pt>
                <c:pt idx="8859">
                  <c:v>5937.14</c:v>
                </c:pt>
                <c:pt idx="8860">
                  <c:v>5937.1600000000035</c:v>
                </c:pt>
                <c:pt idx="8861">
                  <c:v>5937.18</c:v>
                </c:pt>
                <c:pt idx="8862">
                  <c:v>5937.2</c:v>
                </c:pt>
                <c:pt idx="8863">
                  <c:v>5937.22</c:v>
                </c:pt>
                <c:pt idx="8864">
                  <c:v>5937.24</c:v>
                </c:pt>
                <c:pt idx="8865">
                  <c:v>5937.26</c:v>
                </c:pt>
                <c:pt idx="8866">
                  <c:v>5937.28</c:v>
                </c:pt>
                <c:pt idx="8867">
                  <c:v>5937.3</c:v>
                </c:pt>
                <c:pt idx="8868">
                  <c:v>5937.3200000000024</c:v>
                </c:pt>
                <c:pt idx="8869">
                  <c:v>5937.34</c:v>
                </c:pt>
                <c:pt idx="8870">
                  <c:v>5937.3600000000024</c:v>
                </c:pt>
                <c:pt idx="8871">
                  <c:v>5937.38</c:v>
                </c:pt>
                <c:pt idx="8872">
                  <c:v>5937.4</c:v>
                </c:pt>
                <c:pt idx="8873">
                  <c:v>5937.42</c:v>
                </c:pt>
                <c:pt idx="8874">
                  <c:v>5937.44</c:v>
                </c:pt>
                <c:pt idx="8875">
                  <c:v>5937.46</c:v>
                </c:pt>
                <c:pt idx="8876">
                  <c:v>5937.48</c:v>
                </c:pt>
                <c:pt idx="8877">
                  <c:v>5937.5</c:v>
                </c:pt>
                <c:pt idx="8878">
                  <c:v>5937.52</c:v>
                </c:pt>
                <c:pt idx="8879">
                  <c:v>5937.54</c:v>
                </c:pt>
                <c:pt idx="8880">
                  <c:v>5937.56</c:v>
                </c:pt>
                <c:pt idx="8881">
                  <c:v>5937.58</c:v>
                </c:pt>
                <c:pt idx="8882">
                  <c:v>5937.6</c:v>
                </c:pt>
                <c:pt idx="8883">
                  <c:v>5937.6200000000035</c:v>
                </c:pt>
                <c:pt idx="8884">
                  <c:v>5937.64</c:v>
                </c:pt>
                <c:pt idx="8885">
                  <c:v>5937.6600000000035</c:v>
                </c:pt>
                <c:pt idx="8886">
                  <c:v>5937.68</c:v>
                </c:pt>
                <c:pt idx="8887">
                  <c:v>5937.7</c:v>
                </c:pt>
                <c:pt idx="8888">
                  <c:v>5937.72</c:v>
                </c:pt>
                <c:pt idx="8889">
                  <c:v>5937.74</c:v>
                </c:pt>
                <c:pt idx="8890">
                  <c:v>5937.76</c:v>
                </c:pt>
                <c:pt idx="8891">
                  <c:v>5937.78</c:v>
                </c:pt>
                <c:pt idx="8892">
                  <c:v>5937.8</c:v>
                </c:pt>
                <c:pt idx="8893">
                  <c:v>5937.8200000000024</c:v>
                </c:pt>
                <c:pt idx="8894">
                  <c:v>5937.84</c:v>
                </c:pt>
                <c:pt idx="8895">
                  <c:v>5937.8600000000024</c:v>
                </c:pt>
                <c:pt idx="8896">
                  <c:v>5937.88</c:v>
                </c:pt>
                <c:pt idx="8897">
                  <c:v>5937.9</c:v>
                </c:pt>
                <c:pt idx="8898">
                  <c:v>5937.92</c:v>
                </c:pt>
                <c:pt idx="8899">
                  <c:v>5937.94</c:v>
                </c:pt>
                <c:pt idx="8900">
                  <c:v>5937.96</c:v>
                </c:pt>
                <c:pt idx="8901">
                  <c:v>5937.98</c:v>
                </c:pt>
                <c:pt idx="8902">
                  <c:v>5938</c:v>
                </c:pt>
                <c:pt idx="8903">
                  <c:v>5938.02</c:v>
                </c:pt>
                <c:pt idx="8904">
                  <c:v>5938.04</c:v>
                </c:pt>
                <c:pt idx="8905">
                  <c:v>5938.06</c:v>
                </c:pt>
                <c:pt idx="8906">
                  <c:v>5938.08</c:v>
                </c:pt>
                <c:pt idx="8907">
                  <c:v>5938.1</c:v>
                </c:pt>
                <c:pt idx="8908">
                  <c:v>5938.1200000000035</c:v>
                </c:pt>
                <c:pt idx="8909">
                  <c:v>5938.14</c:v>
                </c:pt>
                <c:pt idx="8910">
                  <c:v>5938.1600000000035</c:v>
                </c:pt>
                <c:pt idx="8911">
                  <c:v>5938.18</c:v>
                </c:pt>
                <c:pt idx="8912">
                  <c:v>5938.2</c:v>
                </c:pt>
                <c:pt idx="8913">
                  <c:v>5938.22</c:v>
                </c:pt>
                <c:pt idx="8914">
                  <c:v>5938.24</c:v>
                </c:pt>
                <c:pt idx="8915">
                  <c:v>5938.26</c:v>
                </c:pt>
                <c:pt idx="8916">
                  <c:v>5938.28</c:v>
                </c:pt>
                <c:pt idx="8917">
                  <c:v>5938.3</c:v>
                </c:pt>
                <c:pt idx="8918">
                  <c:v>5938.3200000000024</c:v>
                </c:pt>
                <c:pt idx="8919">
                  <c:v>5938.34</c:v>
                </c:pt>
                <c:pt idx="8920">
                  <c:v>5938.3600000000024</c:v>
                </c:pt>
                <c:pt idx="8921">
                  <c:v>5938.38</c:v>
                </c:pt>
                <c:pt idx="8922">
                  <c:v>5938.4</c:v>
                </c:pt>
                <c:pt idx="8923">
                  <c:v>5938.42</c:v>
                </c:pt>
                <c:pt idx="8924">
                  <c:v>5938.44</c:v>
                </c:pt>
                <c:pt idx="8925">
                  <c:v>5938.46</c:v>
                </c:pt>
                <c:pt idx="8926">
                  <c:v>5938.48</c:v>
                </c:pt>
                <c:pt idx="8927">
                  <c:v>5938.5</c:v>
                </c:pt>
                <c:pt idx="8928">
                  <c:v>5938.52</c:v>
                </c:pt>
                <c:pt idx="8929">
                  <c:v>5938.54</c:v>
                </c:pt>
                <c:pt idx="8930">
                  <c:v>5938.56</c:v>
                </c:pt>
                <c:pt idx="8931">
                  <c:v>5938.58</c:v>
                </c:pt>
                <c:pt idx="8932">
                  <c:v>5938.6</c:v>
                </c:pt>
                <c:pt idx="8933">
                  <c:v>5938.6200000000035</c:v>
                </c:pt>
                <c:pt idx="8934">
                  <c:v>5938.64</c:v>
                </c:pt>
                <c:pt idx="8935">
                  <c:v>5938.6600000000035</c:v>
                </c:pt>
                <c:pt idx="8936">
                  <c:v>5938.68</c:v>
                </c:pt>
                <c:pt idx="8937">
                  <c:v>5938.7</c:v>
                </c:pt>
                <c:pt idx="8938">
                  <c:v>5938.72</c:v>
                </c:pt>
                <c:pt idx="8939">
                  <c:v>5938.74</c:v>
                </c:pt>
                <c:pt idx="8940">
                  <c:v>5938.76</c:v>
                </c:pt>
                <c:pt idx="8941">
                  <c:v>5938.78</c:v>
                </c:pt>
                <c:pt idx="8942">
                  <c:v>5938.8</c:v>
                </c:pt>
                <c:pt idx="8943">
                  <c:v>5938.8200000000024</c:v>
                </c:pt>
                <c:pt idx="8944">
                  <c:v>5938.84</c:v>
                </c:pt>
                <c:pt idx="8945">
                  <c:v>5938.8600000000024</c:v>
                </c:pt>
                <c:pt idx="8946">
                  <c:v>5938.88</c:v>
                </c:pt>
                <c:pt idx="8947">
                  <c:v>5938.9</c:v>
                </c:pt>
                <c:pt idx="8948">
                  <c:v>5938.92</c:v>
                </c:pt>
                <c:pt idx="8949">
                  <c:v>5938.94</c:v>
                </c:pt>
                <c:pt idx="8950">
                  <c:v>5938.96</c:v>
                </c:pt>
                <c:pt idx="8951">
                  <c:v>5938.98</c:v>
                </c:pt>
                <c:pt idx="8952">
                  <c:v>5939</c:v>
                </c:pt>
                <c:pt idx="8953">
                  <c:v>5939.02</c:v>
                </c:pt>
                <c:pt idx="8954">
                  <c:v>5939.04</c:v>
                </c:pt>
                <c:pt idx="8955">
                  <c:v>5939.06</c:v>
                </c:pt>
                <c:pt idx="8956">
                  <c:v>5939.08</c:v>
                </c:pt>
                <c:pt idx="8957">
                  <c:v>5939.1</c:v>
                </c:pt>
                <c:pt idx="8958">
                  <c:v>5939.1200000000035</c:v>
                </c:pt>
                <c:pt idx="8959">
                  <c:v>5939.14</c:v>
                </c:pt>
                <c:pt idx="8960">
                  <c:v>5939.1600000000035</c:v>
                </c:pt>
                <c:pt idx="8961">
                  <c:v>5939.18</c:v>
                </c:pt>
                <c:pt idx="8962">
                  <c:v>5939.2</c:v>
                </c:pt>
                <c:pt idx="8963">
                  <c:v>5939.22</c:v>
                </c:pt>
                <c:pt idx="8964">
                  <c:v>5939.24</c:v>
                </c:pt>
                <c:pt idx="8965">
                  <c:v>5939.26</c:v>
                </c:pt>
                <c:pt idx="8966">
                  <c:v>5939.28</c:v>
                </c:pt>
                <c:pt idx="8967">
                  <c:v>5939.3</c:v>
                </c:pt>
                <c:pt idx="8968">
                  <c:v>5939.3200000000024</c:v>
                </c:pt>
                <c:pt idx="8969">
                  <c:v>5939.34</c:v>
                </c:pt>
                <c:pt idx="8970">
                  <c:v>5939.3600000000024</c:v>
                </c:pt>
                <c:pt idx="8971">
                  <c:v>5939.38</c:v>
                </c:pt>
                <c:pt idx="8972">
                  <c:v>5939.4</c:v>
                </c:pt>
                <c:pt idx="8973">
                  <c:v>5939.42</c:v>
                </c:pt>
                <c:pt idx="8974">
                  <c:v>5939.44</c:v>
                </c:pt>
                <c:pt idx="8975">
                  <c:v>5939.46</c:v>
                </c:pt>
                <c:pt idx="8976">
                  <c:v>5939.48</c:v>
                </c:pt>
                <c:pt idx="8977">
                  <c:v>5939.5</c:v>
                </c:pt>
                <c:pt idx="8978">
                  <c:v>5939.52</c:v>
                </c:pt>
                <c:pt idx="8979">
                  <c:v>5939.54</c:v>
                </c:pt>
                <c:pt idx="8980">
                  <c:v>5939.56</c:v>
                </c:pt>
                <c:pt idx="8981">
                  <c:v>5939.58</c:v>
                </c:pt>
                <c:pt idx="8982">
                  <c:v>5939.6</c:v>
                </c:pt>
                <c:pt idx="8983">
                  <c:v>5939.6200000000035</c:v>
                </c:pt>
                <c:pt idx="8984">
                  <c:v>5939.64</c:v>
                </c:pt>
                <c:pt idx="8985">
                  <c:v>5939.6600000000035</c:v>
                </c:pt>
                <c:pt idx="8986">
                  <c:v>5939.68</c:v>
                </c:pt>
                <c:pt idx="8987">
                  <c:v>5939.7</c:v>
                </c:pt>
                <c:pt idx="8988">
                  <c:v>5939.72</c:v>
                </c:pt>
                <c:pt idx="8989">
                  <c:v>5939.74</c:v>
                </c:pt>
                <c:pt idx="8990">
                  <c:v>5939.76</c:v>
                </c:pt>
                <c:pt idx="8991">
                  <c:v>5939.78</c:v>
                </c:pt>
                <c:pt idx="8992">
                  <c:v>5939.8</c:v>
                </c:pt>
                <c:pt idx="8993">
                  <c:v>5939.8200000000024</c:v>
                </c:pt>
                <c:pt idx="8994">
                  <c:v>5939.84</c:v>
                </c:pt>
                <c:pt idx="8995">
                  <c:v>5939.8600000000024</c:v>
                </c:pt>
                <c:pt idx="8996">
                  <c:v>5939.88</c:v>
                </c:pt>
                <c:pt idx="8997">
                  <c:v>5939.9</c:v>
                </c:pt>
                <c:pt idx="8998">
                  <c:v>5939.92</c:v>
                </c:pt>
                <c:pt idx="8999">
                  <c:v>5939.94</c:v>
                </c:pt>
                <c:pt idx="9000">
                  <c:v>5939.96</c:v>
                </c:pt>
                <c:pt idx="9001">
                  <c:v>5939.98</c:v>
                </c:pt>
                <c:pt idx="9002">
                  <c:v>5940</c:v>
                </c:pt>
                <c:pt idx="9003">
                  <c:v>5940.02</c:v>
                </c:pt>
                <c:pt idx="9004">
                  <c:v>5940.04</c:v>
                </c:pt>
                <c:pt idx="9005">
                  <c:v>5940.06</c:v>
                </c:pt>
                <c:pt idx="9006">
                  <c:v>5940.08</c:v>
                </c:pt>
                <c:pt idx="9007">
                  <c:v>5940.1</c:v>
                </c:pt>
                <c:pt idx="9008">
                  <c:v>5940.1200000000035</c:v>
                </c:pt>
                <c:pt idx="9009">
                  <c:v>5940.14</c:v>
                </c:pt>
                <c:pt idx="9010">
                  <c:v>5940.1600000000035</c:v>
                </c:pt>
                <c:pt idx="9011">
                  <c:v>5940.18</c:v>
                </c:pt>
                <c:pt idx="9012">
                  <c:v>5940.2</c:v>
                </c:pt>
                <c:pt idx="9013">
                  <c:v>5940.22</c:v>
                </c:pt>
                <c:pt idx="9014">
                  <c:v>5940.24</c:v>
                </c:pt>
                <c:pt idx="9015">
                  <c:v>5940.26</c:v>
                </c:pt>
                <c:pt idx="9016">
                  <c:v>5940.28</c:v>
                </c:pt>
                <c:pt idx="9017">
                  <c:v>5940.3</c:v>
                </c:pt>
                <c:pt idx="9018">
                  <c:v>5940.3200000000024</c:v>
                </c:pt>
                <c:pt idx="9019">
                  <c:v>5940.34</c:v>
                </c:pt>
                <c:pt idx="9020">
                  <c:v>5940.3600000000024</c:v>
                </c:pt>
                <c:pt idx="9021">
                  <c:v>5940.38</c:v>
                </c:pt>
                <c:pt idx="9022">
                  <c:v>5940.4</c:v>
                </c:pt>
                <c:pt idx="9023">
                  <c:v>5940.42</c:v>
                </c:pt>
                <c:pt idx="9024">
                  <c:v>5940.44</c:v>
                </c:pt>
                <c:pt idx="9025">
                  <c:v>5940.46</c:v>
                </c:pt>
                <c:pt idx="9026">
                  <c:v>5940.48</c:v>
                </c:pt>
                <c:pt idx="9027">
                  <c:v>5940.5</c:v>
                </c:pt>
                <c:pt idx="9028">
                  <c:v>5940.52</c:v>
                </c:pt>
                <c:pt idx="9029">
                  <c:v>5940.54</c:v>
                </c:pt>
                <c:pt idx="9030">
                  <c:v>5940.56</c:v>
                </c:pt>
                <c:pt idx="9031">
                  <c:v>5940.58</c:v>
                </c:pt>
                <c:pt idx="9032">
                  <c:v>5940.6</c:v>
                </c:pt>
                <c:pt idx="9033">
                  <c:v>5940.6200000000035</c:v>
                </c:pt>
                <c:pt idx="9034">
                  <c:v>5940.64</c:v>
                </c:pt>
                <c:pt idx="9035">
                  <c:v>5940.6600000000035</c:v>
                </c:pt>
                <c:pt idx="9036">
                  <c:v>5940.68</c:v>
                </c:pt>
                <c:pt idx="9037">
                  <c:v>5940.7</c:v>
                </c:pt>
                <c:pt idx="9038">
                  <c:v>5940.72</c:v>
                </c:pt>
                <c:pt idx="9039">
                  <c:v>5940.74</c:v>
                </c:pt>
                <c:pt idx="9040">
                  <c:v>5940.76</c:v>
                </c:pt>
                <c:pt idx="9041">
                  <c:v>5940.78</c:v>
                </c:pt>
                <c:pt idx="9042">
                  <c:v>5940.8</c:v>
                </c:pt>
                <c:pt idx="9043">
                  <c:v>5940.8200000000024</c:v>
                </c:pt>
                <c:pt idx="9044">
                  <c:v>5940.84</c:v>
                </c:pt>
                <c:pt idx="9045">
                  <c:v>5940.8600000000024</c:v>
                </c:pt>
                <c:pt idx="9046">
                  <c:v>5940.88</c:v>
                </c:pt>
                <c:pt idx="9047">
                  <c:v>5940.9</c:v>
                </c:pt>
                <c:pt idx="9048">
                  <c:v>5940.92</c:v>
                </c:pt>
                <c:pt idx="9049">
                  <c:v>5940.94</c:v>
                </c:pt>
                <c:pt idx="9050">
                  <c:v>5940.96</c:v>
                </c:pt>
                <c:pt idx="9051">
                  <c:v>5940.98</c:v>
                </c:pt>
                <c:pt idx="9052">
                  <c:v>5941</c:v>
                </c:pt>
                <c:pt idx="9053">
                  <c:v>5941.02</c:v>
                </c:pt>
                <c:pt idx="9054">
                  <c:v>5941.04</c:v>
                </c:pt>
                <c:pt idx="9055">
                  <c:v>5941.06</c:v>
                </c:pt>
                <c:pt idx="9056">
                  <c:v>5941.08</c:v>
                </c:pt>
                <c:pt idx="9057">
                  <c:v>5941.1</c:v>
                </c:pt>
                <c:pt idx="9058">
                  <c:v>5941.1200000000035</c:v>
                </c:pt>
                <c:pt idx="9059">
                  <c:v>5941.14</c:v>
                </c:pt>
                <c:pt idx="9060">
                  <c:v>5941.1600000000035</c:v>
                </c:pt>
                <c:pt idx="9061">
                  <c:v>5941.18</c:v>
                </c:pt>
                <c:pt idx="9062">
                  <c:v>5941.2</c:v>
                </c:pt>
                <c:pt idx="9063">
                  <c:v>5941.22</c:v>
                </c:pt>
                <c:pt idx="9064">
                  <c:v>5941.24</c:v>
                </c:pt>
                <c:pt idx="9065">
                  <c:v>5941.26</c:v>
                </c:pt>
                <c:pt idx="9066">
                  <c:v>5941.28</c:v>
                </c:pt>
                <c:pt idx="9067">
                  <c:v>5941.3</c:v>
                </c:pt>
                <c:pt idx="9068">
                  <c:v>5941.3200000000024</c:v>
                </c:pt>
                <c:pt idx="9069">
                  <c:v>5941.34</c:v>
                </c:pt>
                <c:pt idx="9070">
                  <c:v>5941.3600000000024</c:v>
                </c:pt>
                <c:pt idx="9071">
                  <c:v>5941.38</c:v>
                </c:pt>
                <c:pt idx="9072">
                  <c:v>5941.4</c:v>
                </c:pt>
                <c:pt idx="9073">
                  <c:v>5941.42</c:v>
                </c:pt>
                <c:pt idx="9074">
                  <c:v>5941.44</c:v>
                </c:pt>
                <c:pt idx="9075">
                  <c:v>5941.46</c:v>
                </c:pt>
                <c:pt idx="9076">
                  <c:v>5941.48</c:v>
                </c:pt>
                <c:pt idx="9077">
                  <c:v>5941.5</c:v>
                </c:pt>
                <c:pt idx="9078">
                  <c:v>5941.52</c:v>
                </c:pt>
                <c:pt idx="9079">
                  <c:v>5941.54</c:v>
                </c:pt>
                <c:pt idx="9080">
                  <c:v>5941.56</c:v>
                </c:pt>
                <c:pt idx="9081">
                  <c:v>5941.58</c:v>
                </c:pt>
                <c:pt idx="9082">
                  <c:v>5941.6</c:v>
                </c:pt>
                <c:pt idx="9083">
                  <c:v>5941.6200000000035</c:v>
                </c:pt>
                <c:pt idx="9084">
                  <c:v>5941.64</c:v>
                </c:pt>
                <c:pt idx="9085">
                  <c:v>5941.6600000000035</c:v>
                </c:pt>
                <c:pt idx="9086">
                  <c:v>5941.68</c:v>
                </c:pt>
                <c:pt idx="9087">
                  <c:v>5941.7</c:v>
                </c:pt>
                <c:pt idx="9088">
                  <c:v>5941.72</c:v>
                </c:pt>
                <c:pt idx="9089">
                  <c:v>5941.74</c:v>
                </c:pt>
                <c:pt idx="9090">
                  <c:v>5941.76</c:v>
                </c:pt>
                <c:pt idx="9091">
                  <c:v>5941.78</c:v>
                </c:pt>
                <c:pt idx="9092">
                  <c:v>5941.8</c:v>
                </c:pt>
                <c:pt idx="9093">
                  <c:v>5941.8200000000024</c:v>
                </c:pt>
                <c:pt idx="9094">
                  <c:v>5941.84</c:v>
                </c:pt>
                <c:pt idx="9095">
                  <c:v>5941.8600000000024</c:v>
                </c:pt>
                <c:pt idx="9096">
                  <c:v>5941.88</c:v>
                </c:pt>
                <c:pt idx="9097">
                  <c:v>5941.9</c:v>
                </c:pt>
                <c:pt idx="9098">
                  <c:v>5941.92</c:v>
                </c:pt>
                <c:pt idx="9099">
                  <c:v>5941.94</c:v>
                </c:pt>
                <c:pt idx="9100">
                  <c:v>5941.96</c:v>
                </c:pt>
                <c:pt idx="9101">
                  <c:v>5941.98</c:v>
                </c:pt>
                <c:pt idx="9102">
                  <c:v>5942</c:v>
                </c:pt>
                <c:pt idx="9103">
                  <c:v>5942.02</c:v>
                </c:pt>
                <c:pt idx="9104">
                  <c:v>5942.04</c:v>
                </c:pt>
                <c:pt idx="9105">
                  <c:v>5942.06</c:v>
                </c:pt>
                <c:pt idx="9106">
                  <c:v>5942.08</c:v>
                </c:pt>
                <c:pt idx="9107">
                  <c:v>5942.1</c:v>
                </c:pt>
                <c:pt idx="9108">
                  <c:v>5942.1200000000035</c:v>
                </c:pt>
                <c:pt idx="9109">
                  <c:v>5942.14</c:v>
                </c:pt>
                <c:pt idx="9110">
                  <c:v>5942.1600000000035</c:v>
                </c:pt>
                <c:pt idx="9111">
                  <c:v>5942.18</c:v>
                </c:pt>
                <c:pt idx="9112">
                  <c:v>5942.2</c:v>
                </c:pt>
                <c:pt idx="9113">
                  <c:v>5942.22</c:v>
                </c:pt>
                <c:pt idx="9114">
                  <c:v>5942.24</c:v>
                </c:pt>
                <c:pt idx="9115">
                  <c:v>5942.26</c:v>
                </c:pt>
                <c:pt idx="9116">
                  <c:v>5942.28</c:v>
                </c:pt>
                <c:pt idx="9117">
                  <c:v>5942.3</c:v>
                </c:pt>
                <c:pt idx="9118">
                  <c:v>5942.3200000000024</c:v>
                </c:pt>
                <c:pt idx="9119">
                  <c:v>5942.34</c:v>
                </c:pt>
                <c:pt idx="9120">
                  <c:v>5942.3600000000024</c:v>
                </c:pt>
                <c:pt idx="9121">
                  <c:v>5942.38</c:v>
                </c:pt>
                <c:pt idx="9122">
                  <c:v>5942.4</c:v>
                </c:pt>
                <c:pt idx="9123">
                  <c:v>5942.42</c:v>
                </c:pt>
                <c:pt idx="9124">
                  <c:v>5942.44</c:v>
                </c:pt>
                <c:pt idx="9125">
                  <c:v>5942.46</c:v>
                </c:pt>
                <c:pt idx="9126">
                  <c:v>5942.48</c:v>
                </c:pt>
                <c:pt idx="9127">
                  <c:v>5942.5</c:v>
                </c:pt>
                <c:pt idx="9128">
                  <c:v>5942.52</c:v>
                </c:pt>
                <c:pt idx="9129">
                  <c:v>5942.54</c:v>
                </c:pt>
                <c:pt idx="9130">
                  <c:v>5942.56</c:v>
                </c:pt>
                <c:pt idx="9131">
                  <c:v>5942.58</c:v>
                </c:pt>
                <c:pt idx="9132">
                  <c:v>5942.6</c:v>
                </c:pt>
                <c:pt idx="9133">
                  <c:v>5942.6200000000035</c:v>
                </c:pt>
                <c:pt idx="9134">
                  <c:v>5942.64</c:v>
                </c:pt>
                <c:pt idx="9135">
                  <c:v>5942.6600000000035</c:v>
                </c:pt>
                <c:pt idx="9136">
                  <c:v>5942.68</c:v>
                </c:pt>
                <c:pt idx="9137">
                  <c:v>5942.7</c:v>
                </c:pt>
                <c:pt idx="9138">
                  <c:v>5942.72</c:v>
                </c:pt>
                <c:pt idx="9139">
                  <c:v>5942.74</c:v>
                </c:pt>
                <c:pt idx="9140">
                  <c:v>5942.76</c:v>
                </c:pt>
                <c:pt idx="9141">
                  <c:v>5942.78</c:v>
                </c:pt>
                <c:pt idx="9142">
                  <c:v>5942.8</c:v>
                </c:pt>
                <c:pt idx="9143">
                  <c:v>5942.8200000000024</c:v>
                </c:pt>
                <c:pt idx="9144">
                  <c:v>5942.84</c:v>
                </c:pt>
                <c:pt idx="9145">
                  <c:v>5942.8600000000024</c:v>
                </c:pt>
                <c:pt idx="9146">
                  <c:v>5942.88</c:v>
                </c:pt>
                <c:pt idx="9147">
                  <c:v>5942.9</c:v>
                </c:pt>
                <c:pt idx="9148">
                  <c:v>5942.92</c:v>
                </c:pt>
                <c:pt idx="9149">
                  <c:v>5942.94</c:v>
                </c:pt>
                <c:pt idx="9150">
                  <c:v>5942.96</c:v>
                </c:pt>
                <c:pt idx="9151">
                  <c:v>5942.98</c:v>
                </c:pt>
                <c:pt idx="9152">
                  <c:v>5943</c:v>
                </c:pt>
                <c:pt idx="9153">
                  <c:v>5943.02</c:v>
                </c:pt>
                <c:pt idx="9154">
                  <c:v>5943.04</c:v>
                </c:pt>
                <c:pt idx="9155">
                  <c:v>5943.06</c:v>
                </c:pt>
                <c:pt idx="9156">
                  <c:v>5943.08</c:v>
                </c:pt>
                <c:pt idx="9157">
                  <c:v>5943.1</c:v>
                </c:pt>
                <c:pt idx="9158">
                  <c:v>5943.1200000000035</c:v>
                </c:pt>
                <c:pt idx="9159">
                  <c:v>5943.14</c:v>
                </c:pt>
                <c:pt idx="9160">
                  <c:v>5943.1600000000035</c:v>
                </c:pt>
                <c:pt idx="9161">
                  <c:v>5943.18</c:v>
                </c:pt>
                <c:pt idx="9162">
                  <c:v>5943.2</c:v>
                </c:pt>
                <c:pt idx="9163">
                  <c:v>5943.22</c:v>
                </c:pt>
                <c:pt idx="9164">
                  <c:v>5943.24</c:v>
                </c:pt>
                <c:pt idx="9165">
                  <c:v>5943.26</c:v>
                </c:pt>
                <c:pt idx="9166">
                  <c:v>5943.28</c:v>
                </c:pt>
                <c:pt idx="9167">
                  <c:v>5943.3</c:v>
                </c:pt>
                <c:pt idx="9168">
                  <c:v>5943.3200000000024</c:v>
                </c:pt>
                <c:pt idx="9169">
                  <c:v>5943.34</c:v>
                </c:pt>
                <c:pt idx="9170">
                  <c:v>5943.3600000000024</c:v>
                </c:pt>
                <c:pt idx="9171">
                  <c:v>5943.38</c:v>
                </c:pt>
                <c:pt idx="9172">
                  <c:v>5943.4</c:v>
                </c:pt>
                <c:pt idx="9173">
                  <c:v>5943.42</c:v>
                </c:pt>
                <c:pt idx="9174">
                  <c:v>5943.44</c:v>
                </c:pt>
                <c:pt idx="9175">
                  <c:v>5943.46</c:v>
                </c:pt>
                <c:pt idx="9176">
                  <c:v>5943.48</c:v>
                </c:pt>
                <c:pt idx="9177">
                  <c:v>5943.5</c:v>
                </c:pt>
                <c:pt idx="9178">
                  <c:v>5943.52</c:v>
                </c:pt>
                <c:pt idx="9179">
                  <c:v>5943.54</c:v>
                </c:pt>
                <c:pt idx="9180">
                  <c:v>5943.56</c:v>
                </c:pt>
                <c:pt idx="9181">
                  <c:v>5943.58</c:v>
                </c:pt>
                <c:pt idx="9182">
                  <c:v>5943.6</c:v>
                </c:pt>
                <c:pt idx="9183">
                  <c:v>5943.6200000000035</c:v>
                </c:pt>
                <c:pt idx="9184">
                  <c:v>5943.64</c:v>
                </c:pt>
                <c:pt idx="9185">
                  <c:v>5943.6600000000035</c:v>
                </c:pt>
                <c:pt idx="9186">
                  <c:v>5943.68</c:v>
                </c:pt>
                <c:pt idx="9187">
                  <c:v>5943.7</c:v>
                </c:pt>
                <c:pt idx="9188">
                  <c:v>5943.72</c:v>
                </c:pt>
                <c:pt idx="9189">
                  <c:v>5943.74</c:v>
                </c:pt>
                <c:pt idx="9190">
                  <c:v>5943.76</c:v>
                </c:pt>
                <c:pt idx="9191">
                  <c:v>5943.78</c:v>
                </c:pt>
                <c:pt idx="9192">
                  <c:v>5943.8</c:v>
                </c:pt>
                <c:pt idx="9193">
                  <c:v>5943.8200000000024</c:v>
                </c:pt>
                <c:pt idx="9194">
                  <c:v>5943.84</c:v>
                </c:pt>
                <c:pt idx="9195">
                  <c:v>5943.8600000000024</c:v>
                </c:pt>
                <c:pt idx="9196">
                  <c:v>5943.88</c:v>
                </c:pt>
                <c:pt idx="9197">
                  <c:v>5943.9</c:v>
                </c:pt>
                <c:pt idx="9198">
                  <c:v>5943.92</c:v>
                </c:pt>
                <c:pt idx="9199">
                  <c:v>5943.94</c:v>
                </c:pt>
                <c:pt idx="9200">
                  <c:v>5943.96</c:v>
                </c:pt>
                <c:pt idx="9201">
                  <c:v>5943.98</c:v>
                </c:pt>
                <c:pt idx="9202">
                  <c:v>5944</c:v>
                </c:pt>
                <c:pt idx="9203">
                  <c:v>5944.02</c:v>
                </c:pt>
                <c:pt idx="9204">
                  <c:v>5944.04</c:v>
                </c:pt>
                <c:pt idx="9205">
                  <c:v>5944.06</c:v>
                </c:pt>
                <c:pt idx="9206">
                  <c:v>5944.08</c:v>
                </c:pt>
                <c:pt idx="9207">
                  <c:v>5944.1</c:v>
                </c:pt>
                <c:pt idx="9208">
                  <c:v>5944.1200000000035</c:v>
                </c:pt>
                <c:pt idx="9209">
                  <c:v>5944.14</c:v>
                </c:pt>
                <c:pt idx="9210">
                  <c:v>5944.1600000000035</c:v>
                </c:pt>
                <c:pt idx="9211">
                  <c:v>5944.18</c:v>
                </c:pt>
                <c:pt idx="9212">
                  <c:v>5944.2</c:v>
                </c:pt>
                <c:pt idx="9213">
                  <c:v>5944.22</c:v>
                </c:pt>
                <c:pt idx="9214">
                  <c:v>5944.24</c:v>
                </c:pt>
                <c:pt idx="9215">
                  <c:v>5944.26</c:v>
                </c:pt>
                <c:pt idx="9216">
                  <c:v>5944.28</c:v>
                </c:pt>
                <c:pt idx="9217">
                  <c:v>5944.3</c:v>
                </c:pt>
                <c:pt idx="9218">
                  <c:v>5944.3200000000024</c:v>
                </c:pt>
                <c:pt idx="9219">
                  <c:v>5944.34</c:v>
                </c:pt>
                <c:pt idx="9220">
                  <c:v>5944.3600000000024</c:v>
                </c:pt>
                <c:pt idx="9221">
                  <c:v>5944.38</c:v>
                </c:pt>
                <c:pt idx="9222">
                  <c:v>5944.4</c:v>
                </c:pt>
                <c:pt idx="9223">
                  <c:v>5944.42</c:v>
                </c:pt>
                <c:pt idx="9224">
                  <c:v>5944.44</c:v>
                </c:pt>
                <c:pt idx="9225">
                  <c:v>5944.46</c:v>
                </c:pt>
                <c:pt idx="9226">
                  <c:v>5944.48</c:v>
                </c:pt>
                <c:pt idx="9227">
                  <c:v>5944.5</c:v>
                </c:pt>
                <c:pt idx="9228">
                  <c:v>5944.52</c:v>
                </c:pt>
                <c:pt idx="9229">
                  <c:v>5944.54</c:v>
                </c:pt>
                <c:pt idx="9230">
                  <c:v>5944.56</c:v>
                </c:pt>
                <c:pt idx="9231">
                  <c:v>5944.58</c:v>
                </c:pt>
                <c:pt idx="9232">
                  <c:v>5944.6</c:v>
                </c:pt>
                <c:pt idx="9233">
                  <c:v>5944.6200000000035</c:v>
                </c:pt>
                <c:pt idx="9234">
                  <c:v>5944.64</c:v>
                </c:pt>
                <c:pt idx="9235">
                  <c:v>5944.6600000000035</c:v>
                </c:pt>
                <c:pt idx="9236">
                  <c:v>5944.68</c:v>
                </c:pt>
                <c:pt idx="9237">
                  <c:v>5944.7</c:v>
                </c:pt>
                <c:pt idx="9238">
                  <c:v>5944.72</c:v>
                </c:pt>
                <c:pt idx="9239">
                  <c:v>5944.74</c:v>
                </c:pt>
                <c:pt idx="9240">
                  <c:v>5944.76</c:v>
                </c:pt>
                <c:pt idx="9241">
                  <c:v>5944.78</c:v>
                </c:pt>
                <c:pt idx="9242">
                  <c:v>5944.8</c:v>
                </c:pt>
                <c:pt idx="9243">
                  <c:v>5944.8200000000024</c:v>
                </c:pt>
                <c:pt idx="9244">
                  <c:v>5944.84</c:v>
                </c:pt>
                <c:pt idx="9245">
                  <c:v>5944.8600000000024</c:v>
                </c:pt>
                <c:pt idx="9246">
                  <c:v>5944.88</c:v>
                </c:pt>
                <c:pt idx="9247">
                  <c:v>5944.9</c:v>
                </c:pt>
                <c:pt idx="9248">
                  <c:v>5944.92</c:v>
                </c:pt>
                <c:pt idx="9249">
                  <c:v>5944.94</c:v>
                </c:pt>
                <c:pt idx="9250">
                  <c:v>5944.96</c:v>
                </c:pt>
                <c:pt idx="9251">
                  <c:v>5944.98</c:v>
                </c:pt>
                <c:pt idx="9252">
                  <c:v>5945</c:v>
                </c:pt>
                <c:pt idx="9253">
                  <c:v>5945.02</c:v>
                </c:pt>
                <c:pt idx="9254">
                  <c:v>5945.04</c:v>
                </c:pt>
                <c:pt idx="9255">
                  <c:v>5945.06</c:v>
                </c:pt>
                <c:pt idx="9256">
                  <c:v>5945.08</c:v>
                </c:pt>
                <c:pt idx="9257">
                  <c:v>5945.1</c:v>
                </c:pt>
                <c:pt idx="9258">
                  <c:v>5945.1200000000035</c:v>
                </c:pt>
                <c:pt idx="9259">
                  <c:v>5945.14</c:v>
                </c:pt>
                <c:pt idx="9260">
                  <c:v>5945.1600000000035</c:v>
                </c:pt>
                <c:pt idx="9261">
                  <c:v>5945.18</c:v>
                </c:pt>
                <c:pt idx="9262">
                  <c:v>5945.2</c:v>
                </c:pt>
                <c:pt idx="9263">
                  <c:v>5945.22</c:v>
                </c:pt>
                <c:pt idx="9264">
                  <c:v>5945.24</c:v>
                </c:pt>
                <c:pt idx="9265">
                  <c:v>5945.26</c:v>
                </c:pt>
                <c:pt idx="9266">
                  <c:v>5945.28</c:v>
                </c:pt>
                <c:pt idx="9267">
                  <c:v>5945.3</c:v>
                </c:pt>
                <c:pt idx="9268">
                  <c:v>5945.3200000000024</c:v>
                </c:pt>
                <c:pt idx="9269">
                  <c:v>5945.34</c:v>
                </c:pt>
                <c:pt idx="9270">
                  <c:v>5945.3600000000024</c:v>
                </c:pt>
                <c:pt idx="9271">
                  <c:v>5945.38</c:v>
                </c:pt>
                <c:pt idx="9272">
                  <c:v>5945.4</c:v>
                </c:pt>
                <c:pt idx="9273">
                  <c:v>5945.42</c:v>
                </c:pt>
                <c:pt idx="9274">
                  <c:v>5945.44</c:v>
                </c:pt>
                <c:pt idx="9275">
                  <c:v>5945.46</c:v>
                </c:pt>
                <c:pt idx="9276">
                  <c:v>5945.48</c:v>
                </c:pt>
                <c:pt idx="9277">
                  <c:v>5945.5</c:v>
                </c:pt>
                <c:pt idx="9278">
                  <c:v>5945.52</c:v>
                </c:pt>
                <c:pt idx="9279">
                  <c:v>5945.54</c:v>
                </c:pt>
                <c:pt idx="9280">
                  <c:v>5945.56</c:v>
                </c:pt>
                <c:pt idx="9281">
                  <c:v>5945.58</c:v>
                </c:pt>
                <c:pt idx="9282">
                  <c:v>5945.6</c:v>
                </c:pt>
                <c:pt idx="9283">
                  <c:v>5945.6200000000035</c:v>
                </c:pt>
                <c:pt idx="9284">
                  <c:v>5945.64</c:v>
                </c:pt>
                <c:pt idx="9285">
                  <c:v>5945.6600000000035</c:v>
                </c:pt>
                <c:pt idx="9286">
                  <c:v>5945.68</c:v>
                </c:pt>
                <c:pt idx="9287">
                  <c:v>5945.7</c:v>
                </c:pt>
                <c:pt idx="9288">
                  <c:v>5945.72</c:v>
                </c:pt>
                <c:pt idx="9289">
                  <c:v>5945.74</c:v>
                </c:pt>
                <c:pt idx="9290">
                  <c:v>5945.76</c:v>
                </c:pt>
                <c:pt idx="9291">
                  <c:v>5945.78</c:v>
                </c:pt>
                <c:pt idx="9292">
                  <c:v>5945.8</c:v>
                </c:pt>
                <c:pt idx="9293">
                  <c:v>5945.8200000000024</c:v>
                </c:pt>
                <c:pt idx="9294">
                  <c:v>5945.84</c:v>
                </c:pt>
                <c:pt idx="9295">
                  <c:v>5945.8600000000024</c:v>
                </c:pt>
                <c:pt idx="9296">
                  <c:v>5945.88</c:v>
                </c:pt>
                <c:pt idx="9297">
                  <c:v>5945.9</c:v>
                </c:pt>
                <c:pt idx="9298">
                  <c:v>5945.92</c:v>
                </c:pt>
                <c:pt idx="9299">
                  <c:v>5945.94</c:v>
                </c:pt>
                <c:pt idx="9300">
                  <c:v>5945.96</c:v>
                </c:pt>
                <c:pt idx="9301">
                  <c:v>5945.98</c:v>
                </c:pt>
                <c:pt idx="9302">
                  <c:v>5946</c:v>
                </c:pt>
                <c:pt idx="9303">
                  <c:v>5946.02</c:v>
                </c:pt>
                <c:pt idx="9304">
                  <c:v>5946.04</c:v>
                </c:pt>
                <c:pt idx="9305">
                  <c:v>5946.06</c:v>
                </c:pt>
                <c:pt idx="9306">
                  <c:v>5946.08</c:v>
                </c:pt>
                <c:pt idx="9307">
                  <c:v>5946.1</c:v>
                </c:pt>
                <c:pt idx="9308">
                  <c:v>5946.1200000000035</c:v>
                </c:pt>
                <c:pt idx="9309">
                  <c:v>5946.14</c:v>
                </c:pt>
                <c:pt idx="9310">
                  <c:v>5946.1600000000035</c:v>
                </c:pt>
                <c:pt idx="9311">
                  <c:v>5946.18</c:v>
                </c:pt>
                <c:pt idx="9312">
                  <c:v>5946.2</c:v>
                </c:pt>
                <c:pt idx="9313">
                  <c:v>5946.22</c:v>
                </c:pt>
                <c:pt idx="9314">
                  <c:v>5946.24</c:v>
                </c:pt>
                <c:pt idx="9315">
                  <c:v>5946.26</c:v>
                </c:pt>
                <c:pt idx="9316">
                  <c:v>5946.28</c:v>
                </c:pt>
                <c:pt idx="9317">
                  <c:v>5946.3</c:v>
                </c:pt>
                <c:pt idx="9318">
                  <c:v>5946.3200000000024</c:v>
                </c:pt>
                <c:pt idx="9319">
                  <c:v>5946.34</c:v>
                </c:pt>
                <c:pt idx="9320">
                  <c:v>5946.3600000000024</c:v>
                </c:pt>
                <c:pt idx="9321">
                  <c:v>5946.38</c:v>
                </c:pt>
                <c:pt idx="9322">
                  <c:v>5946.4</c:v>
                </c:pt>
                <c:pt idx="9323">
                  <c:v>5946.42</c:v>
                </c:pt>
                <c:pt idx="9324">
                  <c:v>5946.44</c:v>
                </c:pt>
                <c:pt idx="9325">
                  <c:v>5946.46</c:v>
                </c:pt>
                <c:pt idx="9326">
                  <c:v>5946.48</c:v>
                </c:pt>
                <c:pt idx="9327">
                  <c:v>5946.5</c:v>
                </c:pt>
                <c:pt idx="9328">
                  <c:v>5946.52</c:v>
                </c:pt>
                <c:pt idx="9329">
                  <c:v>5946.54</c:v>
                </c:pt>
                <c:pt idx="9330">
                  <c:v>5946.56</c:v>
                </c:pt>
                <c:pt idx="9331">
                  <c:v>5946.58</c:v>
                </c:pt>
                <c:pt idx="9332">
                  <c:v>5946.6</c:v>
                </c:pt>
                <c:pt idx="9333">
                  <c:v>5946.6200000000035</c:v>
                </c:pt>
                <c:pt idx="9334">
                  <c:v>5946.64</c:v>
                </c:pt>
                <c:pt idx="9335">
                  <c:v>5946.6600000000035</c:v>
                </c:pt>
                <c:pt idx="9336">
                  <c:v>5946.68</c:v>
                </c:pt>
                <c:pt idx="9337">
                  <c:v>5946.7</c:v>
                </c:pt>
                <c:pt idx="9338">
                  <c:v>5946.72</c:v>
                </c:pt>
                <c:pt idx="9339">
                  <c:v>5946.74</c:v>
                </c:pt>
                <c:pt idx="9340">
                  <c:v>5946.76</c:v>
                </c:pt>
                <c:pt idx="9341">
                  <c:v>5946.78</c:v>
                </c:pt>
                <c:pt idx="9342">
                  <c:v>5946.8</c:v>
                </c:pt>
                <c:pt idx="9343">
                  <c:v>5946.8200000000024</c:v>
                </c:pt>
                <c:pt idx="9344">
                  <c:v>5946.84</c:v>
                </c:pt>
                <c:pt idx="9345">
                  <c:v>5946.8600000000024</c:v>
                </c:pt>
                <c:pt idx="9346">
                  <c:v>5946.88</c:v>
                </c:pt>
                <c:pt idx="9347">
                  <c:v>5946.9</c:v>
                </c:pt>
                <c:pt idx="9348">
                  <c:v>5946.92</c:v>
                </c:pt>
                <c:pt idx="9349">
                  <c:v>5946.94</c:v>
                </c:pt>
                <c:pt idx="9350">
                  <c:v>5946.96</c:v>
                </c:pt>
                <c:pt idx="9351">
                  <c:v>5946.98</c:v>
                </c:pt>
                <c:pt idx="9352">
                  <c:v>5947</c:v>
                </c:pt>
                <c:pt idx="9353">
                  <c:v>5947.02</c:v>
                </c:pt>
                <c:pt idx="9354">
                  <c:v>5947.04</c:v>
                </c:pt>
                <c:pt idx="9355">
                  <c:v>5947.06</c:v>
                </c:pt>
                <c:pt idx="9356">
                  <c:v>5947.08</c:v>
                </c:pt>
                <c:pt idx="9357">
                  <c:v>5947.1</c:v>
                </c:pt>
                <c:pt idx="9358">
                  <c:v>5947.1200000000035</c:v>
                </c:pt>
                <c:pt idx="9359">
                  <c:v>5947.14</c:v>
                </c:pt>
                <c:pt idx="9360">
                  <c:v>5947.1600000000035</c:v>
                </c:pt>
                <c:pt idx="9361">
                  <c:v>5947.18</c:v>
                </c:pt>
                <c:pt idx="9362">
                  <c:v>5947.2</c:v>
                </c:pt>
                <c:pt idx="9363">
                  <c:v>5947.22</c:v>
                </c:pt>
                <c:pt idx="9364">
                  <c:v>5947.24</c:v>
                </c:pt>
                <c:pt idx="9365">
                  <c:v>5947.26</c:v>
                </c:pt>
                <c:pt idx="9366">
                  <c:v>5947.28</c:v>
                </c:pt>
                <c:pt idx="9367">
                  <c:v>5947.3</c:v>
                </c:pt>
                <c:pt idx="9368">
                  <c:v>5947.3200000000024</c:v>
                </c:pt>
                <c:pt idx="9369">
                  <c:v>5947.34</c:v>
                </c:pt>
                <c:pt idx="9370">
                  <c:v>5947.3600000000024</c:v>
                </c:pt>
                <c:pt idx="9371">
                  <c:v>5947.38</c:v>
                </c:pt>
                <c:pt idx="9372">
                  <c:v>5947.4</c:v>
                </c:pt>
                <c:pt idx="9373">
                  <c:v>5947.42</c:v>
                </c:pt>
                <c:pt idx="9374">
                  <c:v>5947.44</c:v>
                </c:pt>
                <c:pt idx="9375">
                  <c:v>5947.46</c:v>
                </c:pt>
                <c:pt idx="9376">
                  <c:v>5947.48</c:v>
                </c:pt>
                <c:pt idx="9377">
                  <c:v>5947.5</c:v>
                </c:pt>
                <c:pt idx="9378">
                  <c:v>5947.52</c:v>
                </c:pt>
                <c:pt idx="9379">
                  <c:v>5947.54</c:v>
                </c:pt>
                <c:pt idx="9380">
                  <c:v>5947.56</c:v>
                </c:pt>
                <c:pt idx="9381">
                  <c:v>5947.58</c:v>
                </c:pt>
                <c:pt idx="9382">
                  <c:v>5947.6</c:v>
                </c:pt>
                <c:pt idx="9383">
                  <c:v>5947.6200000000035</c:v>
                </c:pt>
                <c:pt idx="9384">
                  <c:v>5947.64</c:v>
                </c:pt>
                <c:pt idx="9385">
                  <c:v>5947.6600000000035</c:v>
                </c:pt>
                <c:pt idx="9386">
                  <c:v>5947.68</c:v>
                </c:pt>
                <c:pt idx="9387">
                  <c:v>5947.7</c:v>
                </c:pt>
                <c:pt idx="9388">
                  <c:v>5947.72</c:v>
                </c:pt>
                <c:pt idx="9389">
                  <c:v>5947.74</c:v>
                </c:pt>
                <c:pt idx="9390">
                  <c:v>5947.76</c:v>
                </c:pt>
                <c:pt idx="9391">
                  <c:v>5947.78</c:v>
                </c:pt>
                <c:pt idx="9392">
                  <c:v>5947.8</c:v>
                </c:pt>
                <c:pt idx="9393">
                  <c:v>5947.8200000000024</c:v>
                </c:pt>
                <c:pt idx="9394">
                  <c:v>5947.84</c:v>
                </c:pt>
                <c:pt idx="9395">
                  <c:v>5947.8600000000024</c:v>
                </c:pt>
                <c:pt idx="9396">
                  <c:v>5947.88</c:v>
                </c:pt>
                <c:pt idx="9397">
                  <c:v>5947.9</c:v>
                </c:pt>
                <c:pt idx="9398">
                  <c:v>5947.92</c:v>
                </c:pt>
                <c:pt idx="9399">
                  <c:v>5947.94</c:v>
                </c:pt>
                <c:pt idx="9400">
                  <c:v>5947.96</c:v>
                </c:pt>
                <c:pt idx="9401">
                  <c:v>5947.98</c:v>
                </c:pt>
                <c:pt idx="9402">
                  <c:v>5948</c:v>
                </c:pt>
                <c:pt idx="9403">
                  <c:v>5948.02</c:v>
                </c:pt>
                <c:pt idx="9404">
                  <c:v>5948.04</c:v>
                </c:pt>
                <c:pt idx="9405">
                  <c:v>5948.06</c:v>
                </c:pt>
                <c:pt idx="9406">
                  <c:v>5948.08</c:v>
                </c:pt>
                <c:pt idx="9407">
                  <c:v>5948.1</c:v>
                </c:pt>
                <c:pt idx="9408">
                  <c:v>5948.1200000000035</c:v>
                </c:pt>
                <c:pt idx="9409">
                  <c:v>5948.14</c:v>
                </c:pt>
                <c:pt idx="9410">
                  <c:v>5948.1600000000035</c:v>
                </c:pt>
                <c:pt idx="9411">
                  <c:v>5948.18</c:v>
                </c:pt>
                <c:pt idx="9412">
                  <c:v>5948.2</c:v>
                </c:pt>
                <c:pt idx="9413">
                  <c:v>5948.22</c:v>
                </c:pt>
                <c:pt idx="9414">
                  <c:v>5948.24</c:v>
                </c:pt>
                <c:pt idx="9415">
                  <c:v>5948.26</c:v>
                </c:pt>
                <c:pt idx="9416">
                  <c:v>5948.28</c:v>
                </c:pt>
                <c:pt idx="9417">
                  <c:v>5948.3</c:v>
                </c:pt>
                <c:pt idx="9418">
                  <c:v>5948.3200000000024</c:v>
                </c:pt>
                <c:pt idx="9419">
                  <c:v>5948.34</c:v>
                </c:pt>
                <c:pt idx="9420">
                  <c:v>5948.3600000000024</c:v>
                </c:pt>
                <c:pt idx="9421">
                  <c:v>5948.38</c:v>
                </c:pt>
                <c:pt idx="9422">
                  <c:v>5948.4</c:v>
                </c:pt>
                <c:pt idx="9423">
                  <c:v>5948.42</c:v>
                </c:pt>
                <c:pt idx="9424">
                  <c:v>5948.44</c:v>
                </c:pt>
                <c:pt idx="9425">
                  <c:v>5948.46</c:v>
                </c:pt>
                <c:pt idx="9426">
                  <c:v>5948.48</c:v>
                </c:pt>
                <c:pt idx="9427">
                  <c:v>5948.5</c:v>
                </c:pt>
                <c:pt idx="9428">
                  <c:v>5948.52</c:v>
                </c:pt>
                <c:pt idx="9429">
                  <c:v>5948.54</c:v>
                </c:pt>
                <c:pt idx="9430">
                  <c:v>5948.56</c:v>
                </c:pt>
                <c:pt idx="9431">
                  <c:v>5948.58</c:v>
                </c:pt>
                <c:pt idx="9432">
                  <c:v>5948.6</c:v>
                </c:pt>
                <c:pt idx="9433">
                  <c:v>5948.6200000000035</c:v>
                </c:pt>
                <c:pt idx="9434">
                  <c:v>5948.64</c:v>
                </c:pt>
                <c:pt idx="9435">
                  <c:v>5948.6600000000035</c:v>
                </c:pt>
                <c:pt idx="9436">
                  <c:v>5948.68</c:v>
                </c:pt>
                <c:pt idx="9437">
                  <c:v>5948.7</c:v>
                </c:pt>
                <c:pt idx="9438">
                  <c:v>5948.72</c:v>
                </c:pt>
                <c:pt idx="9439">
                  <c:v>5948.74</c:v>
                </c:pt>
                <c:pt idx="9440">
                  <c:v>5948.76</c:v>
                </c:pt>
                <c:pt idx="9441">
                  <c:v>5948.78</c:v>
                </c:pt>
                <c:pt idx="9442">
                  <c:v>5948.8</c:v>
                </c:pt>
                <c:pt idx="9443">
                  <c:v>5948.8200000000024</c:v>
                </c:pt>
                <c:pt idx="9444">
                  <c:v>5948.84</c:v>
                </c:pt>
                <c:pt idx="9445">
                  <c:v>5948.8600000000024</c:v>
                </c:pt>
                <c:pt idx="9446">
                  <c:v>5948.88</c:v>
                </c:pt>
                <c:pt idx="9447">
                  <c:v>5948.9</c:v>
                </c:pt>
                <c:pt idx="9448">
                  <c:v>5948.92</c:v>
                </c:pt>
                <c:pt idx="9449">
                  <c:v>5948.94</c:v>
                </c:pt>
                <c:pt idx="9450">
                  <c:v>5948.96</c:v>
                </c:pt>
                <c:pt idx="9451">
                  <c:v>5948.98</c:v>
                </c:pt>
                <c:pt idx="9452">
                  <c:v>5949</c:v>
                </c:pt>
                <c:pt idx="9453">
                  <c:v>5949.02</c:v>
                </c:pt>
                <c:pt idx="9454">
                  <c:v>5949.04</c:v>
                </c:pt>
                <c:pt idx="9455">
                  <c:v>5949.06</c:v>
                </c:pt>
                <c:pt idx="9456">
                  <c:v>5949.08</c:v>
                </c:pt>
                <c:pt idx="9457">
                  <c:v>5949.1</c:v>
                </c:pt>
                <c:pt idx="9458">
                  <c:v>5949.1200000000035</c:v>
                </c:pt>
                <c:pt idx="9459">
                  <c:v>5949.14</c:v>
                </c:pt>
                <c:pt idx="9460">
                  <c:v>5949.1600000000035</c:v>
                </c:pt>
                <c:pt idx="9461">
                  <c:v>5949.18</c:v>
                </c:pt>
                <c:pt idx="9462">
                  <c:v>5949.2</c:v>
                </c:pt>
                <c:pt idx="9463">
                  <c:v>5949.22</c:v>
                </c:pt>
                <c:pt idx="9464">
                  <c:v>5949.24</c:v>
                </c:pt>
                <c:pt idx="9465">
                  <c:v>5949.26</c:v>
                </c:pt>
                <c:pt idx="9466">
                  <c:v>5949.28</c:v>
                </c:pt>
                <c:pt idx="9467">
                  <c:v>5949.3</c:v>
                </c:pt>
                <c:pt idx="9468">
                  <c:v>5949.3200000000024</c:v>
                </c:pt>
                <c:pt idx="9469">
                  <c:v>5949.34</c:v>
                </c:pt>
                <c:pt idx="9470">
                  <c:v>5949.3600000000024</c:v>
                </c:pt>
                <c:pt idx="9471">
                  <c:v>5949.38</c:v>
                </c:pt>
                <c:pt idx="9472">
                  <c:v>5949.4</c:v>
                </c:pt>
                <c:pt idx="9473">
                  <c:v>5949.42</c:v>
                </c:pt>
                <c:pt idx="9474">
                  <c:v>5949.44</c:v>
                </c:pt>
                <c:pt idx="9475">
                  <c:v>5949.46</c:v>
                </c:pt>
                <c:pt idx="9476">
                  <c:v>5949.48</c:v>
                </c:pt>
                <c:pt idx="9477">
                  <c:v>5949.5</c:v>
                </c:pt>
                <c:pt idx="9478">
                  <c:v>5949.52</c:v>
                </c:pt>
                <c:pt idx="9479">
                  <c:v>5949.54</c:v>
                </c:pt>
                <c:pt idx="9480">
                  <c:v>5949.56</c:v>
                </c:pt>
                <c:pt idx="9481">
                  <c:v>5949.58</c:v>
                </c:pt>
                <c:pt idx="9482">
                  <c:v>5949.6</c:v>
                </c:pt>
                <c:pt idx="9483">
                  <c:v>5949.6200000000035</c:v>
                </c:pt>
                <c:pt idx="9484">
                  <c:v>5949.64</c:v>
                </c:pt>
                <c:pt idx="9485">
                  <c:v>5949.6600000000035</c:v>
                </c:pt>
                <c:pt idx="9486">
                  <c:v>5949.68</c:v>
                </c:pt>
                <c:pt idx="9487">
                  <c:v>5949.7</c:v>
                </c:pt>
                <c:pt idx="9488">
                  <c:v>5949.72</c:v>
                </c:pt>
                <c:pt idx="9489">
                  <c:v>5949.74</c:v>
                </c:pt>
                <c:pt idx="9490">
                  <c:v>5949.76</c:v>
                </c:pt>
                <c:pt idx="9491">
                  <c:v>5949.78</c:v>
                </c:pt>
                <c:pt idx="9492">
                  <c:v>5949.8</c:v>
                </c:pt>
                <c:pt idx="9493">
                  <c:v>5949.8200000000024</c:v>
                </c:pt>
                <c:pt idx="9494">
                  <c:v>5949.84</c:v>
                </c:pt>
                <c:pt idx="9495">
                  <c:v>5949.8600000000024</c:v>
                </c:pt>
                <c:pt idx="9496">
                  <c:v>5949.88</c:v>
                </c:pt>
                <c:pt idx="9497">
                  <c:v>5949.9</c:v>
                </c:pt>
                <c:pt idx="9498">
                  <c:v>5949.92</c:v>
                </c:pt>
                <c:pt idx="9499">
                  <c:v>5949.94</c:v>
                </c:pt>
                <c:pt idx="9500">
                  <c:v>5949.96</c:v>
                </c:pt>
                <c:pt idx="9501">
                  <c:v>5949.98</c:v>
                </c:pt>
                <c:pt idx="9502">
                  <c:v>5950</c:v>
                </c:pt>
                <c:pt idx="9503">
                  <c:v>5950.02</c:v>
                </c:pt>
                <c:pt idx="9504">
                  <c:v>5950.04</c:v>
                </c:pt>
                <c:pt idx="9505">
                  <c:v>5950.06</c:v>
                </c:pt>
                <c:pt idx="9506">
                  <c:v>5950.08</c:v>
                </c:pt>
                <c:pt idx="9507">
                  <c:v>5950.1</c:v>
                </c:pt>
                <c:pt idx="9508">
                  <c:v>5950.1200000000035</c:v>
                </c:pt>
                <c:pt idx="9509">
                  <c:v>5950.14</c:v>
                </c:pt>
                <c:pt idx="9510">
                  <c:v>5950.1600000000035</c:v>
                </c:pt>
                <c:pt idx="9511">
                  <c:v>5950.18</c:v>
                </c:pt>
                <c:pt idx="9512">
                  <c:v>5950.2</c:v>
                </c:pt>
                <c:pt idx="9513">
                  <c:v>5950.22</c:v>
                </c:pt>
                <c:pt idx="9514">
                  <c:v>5950.24</c:v>
                </c:pt>
                <c:pt idx="9515">
                  <c:v>5950.26</c:v>
                </c:pt>
                <c:pt idx="9516">
                  <c:v>5950.28</c:v>
                </c:pt>
                <c:pt idx="9517">
                  <c:v>5950.3</c:v>
                </c:pt>
                <c:pt idx="9518">
                  <c:v>5950.3200000000024</c:v>
                </c:pt>
                <c:pt idx="9519">
                  <c:v>5950.34</c:v>
                </c:pt>
                <c:pt idx="9520">
                  <c:v>5950.3600000000024</c:v>
                </c:pt>
                <c:pt idx="9521">
                  <c:v>5950.38</c:v>
                </c:pt>
                <c:pt idx="9522">
                  <c:v>5950.4</c:v>
                </c:pt>
                <c:pt idx="9523">
                  <c:v>5950.42</c:v>
                </c:pt>
                <c:pt idx="9524">
                  <c:v>5950.44</c:v>
                </c:pt>
                <c:pt idx="9525">
                  <c:v>5950.46</c:v>
                </c:pt>
                <c:pt idx="9526">
                  <c:v>5950.48</c:v>
                </c:pt>
                <c:pt idx="9527">
                  <c:v>5950.5</c:v>
                </c:pt>
                <c:pt idx="9528">
                  <c:v>5950.52</c:v>
                </c:pt>
                <c:pt idx="9529">
                  <c:v>5950.54</c:v>
                </c:pt>
                <c:pt idx="9530">
                  <c:v>5950.56</c:v>
                </c:pt>
                <c:pt idx="9531">
                  <c:v>5950.58</c:v>
                </c:pt>
                <c:pt idx="9532">
                  <c:v>5950.6</c:v>
                </c:pt>
                <c:pt idx="9533">
                  <c:v>5950.6200000000035</c:v>
                </c:pt>
                <c:pt idx="9534">
                  <c:v>5950.64</c:v>
                </c:pt>
                <c:pt idx="9535">
                  <c:v>5950.6600000000035</c:v>
                </c:pt>
                <c:pt idx="9536">
                  <c:v>5950.68</c:v>
                </c:pt>
                <c:pt idx="9537">
                  <c:v>5950.7</c:v>
                </c:pt>
                <c:pt idx="9538">
                  <c:v>5950.72</c:v>
                </c:pt>
                <c:pt idx="9539">
                  <c:v>5950.74</c:v>
                </c:pt>
                <c:pt idx="9540">
                  <c:v>5950.76</c:v>
                </c:pt>
                <c:pt idx="9541">
                  <c:v>5950.78</c:v>
                </c:pt>
                <c:pt idx="9542">
                  <c:v>5950.8</c:v>
                </c:pt>
                <c:pt idx="9543">
                  <c:v>5950.8200000000024</c:v>
                </c:pt>
                <c:pt idx="9544">
                  <c:v>5950.84</c:v>
                </c:pt>
                <c:pt idx="9545">
                  <c:v>5950.8600000000024</c:v>
                </c:pt>
                <c:pt idx="9546">
                  <c:v>5950.88</c:v>
                </c:pt>
                <c:pt idx="9547">
                  <c:v>5950.9</c:v>
                </c:pt>
                <c:pt idx="9548">
                  <c:v>5950.92</c:v>
                </c:pt>
                <c:pt idx="9549">
                  <c:v>5950.94</c:v>
                </c:pt>
                <c:pt idx="9550">
                  <c:v>5950.96</c:v>
                </c:pt>
                <c:pt idx="9551">
                  <c:v>5950.98</c:v>
                </c:pt>
                <c:pt idx="9552">
                  <c:v>5951</c:v>
                </c:pt>
                <c:pt idx="9553">
                  <c:v>5951.02</c:v>
                </c:pt>
                <c:pt idx="9554">
                  <c:v>5951.04</c:v>
                </c:pt>
                <c:pt idx="9555">
                  <c:v>5951.06</c:v>
                </c:pt>
                <c:pt idx="9556">
                  <c:v>5951.08</c:v>
                </c:pt>
                <c:pt idx="9557">
                  <c:v>5951.1</c:v>
                </c:pt>
                <c:pt idx="9558">
                  <c:v>5951.1200000000035</c:v>
                </c:pt>
                <c:pt idx="9559">
                  <c:v>5951.14</c:v>
                </c:pt>
                <c:pt idx="9560">
                  <c:v>5951.1600000000035</c:v>
                </c:pt>
                <c:pt idx="9561">
                  <c:v>5951.18</c:v>
                </c:pt>
                <c:pt idx="9562">
                  <c:v>5951.2</c:v>
                </c:pt>
                <c:pt idx="9563">
                  <c:v>5951.22</c:v>
                </c:pt>
                <c:pt idx="9564">
                  <c:v>5951.24</c:v>
                </c:pt>
                <c:pt idx="9565">
                  <c:v>5951.26</c:v>
                </c:pt>
                <c:pt idx="9566">
                  <c:v>5951.28</c:v>
                </c:pt>
                <c:pt idx="9567">
                  <c:v>5951.3</c:v>
                </c:pt>
                <c:pt idx="9568">
                  <c:v>5951.3200000000024</c:v>
                </c:pt>
                <c:pt idx="9569">
                  <c:v>5951.34</c:v>
                </c:pt>
                <c:pt idx="9570">
                  <c:v>5951.3600000000024</c:v>
                </c:pt>
                <c:pt idx="9571">
                  <c:v>5951.38</c:v>
                </c:pt>
                <c:pt idx="9572">
                  <c:v>5951.4</c:v>
                </c:pt>
                <c:pt idx="9573">
                  <c:v>5951.42</c:v>
                </c:pt>
                <c:pt idx="9574">
                  <c:v>5951.44</c:v>
                </c:pt>
                <c:pt idx="9575">
                  <c:v>5951.46</c:v>
                </c:pt>
                <c:pt idx="9576">
                  <c:v>5951.48</c:v>
                </c:pt>
                <c:pt idx="9577">
                  <c:v>5951.5</c:v>
                </c:pt>
                <c:pt idx="9578">
                  <c:v>5951.52</c:v>
                </c:pt>
                <c:pt idx="9579">
                  <c:v>5951.54</c:v>
                </c:pt>
                <c:pt idx="9580">
                  <c:v>5951.56</c:v>
                </c:pt>
                <c:pt idx="9581">
                  <c:v>5951.58</c:v>
                </c:pt>
                <c:pt idx="9582">
                  <c:v>5951.6</c:v>
                </c:pt>
                <c:pt idx="9583">
                  <c:v>5951.6200000000035</c:v>
                </c:pt>
                <c:pt idx="9584">
                  <c:v>5951.64</c:v>
                </c:pt>
                <c:pt idx="9585">
                  <c:v>5951.6600000000035</c:v>
                </c:pt>
                <c:pt idx="9586">
                  <c:v>5951.68</c:v>
                </c:pt>
                <c:pt idx="9587">
                  <c:v>5951.7</c:v>
                </c:pt>
                <c:pt idx="9588">
                  <c:v>5951.72</c:v>
                </c:pt>
                <c:pt idx="9589">
                  <c:v>5951.74</c:v>
                </c:pt>
                <c:pt idx="9590">
                  <c:v>5951.76</c:v>
                </c:pt>
                <c:pt idx="9591">
                  <c:v>5951.78</c:v>
                </c:pt>
                <c:pt idx="9592">
                  <c:v>5951.8</c:v>
                </c:pt>
                <c:pt idx="9593">
                  <c:v>5951.8200000000024</c:v>
                </c:pt>
                <c:pt idx="9594">
                  <c:v>5951.84</c:v>
                </c:pt>
                <c:pt idx="9595">
                  <c:v>5951.8600000000024</c:v>
                </c:pt>
                <c:pt idx="9596">
                  <c:v>5951.88</c:v>
                </c:pt>
                <c:pt idx="9597">
                  <c:v>5951.9</c:v>
                </c:pt>
                <c:pt idx="9598">
                  <c:v>5951.92</c:v>
                </c:pt>
                <c:pt idx="9599">
                  <c:v>5951.94</c:v>
                </c:pt>
                <c:pt idx="9600">
                  <c:v>5951.96</c:v>
                </c:pt>
                <c:pt idx="9601">
                  <c:v>5951.98</c:v>
                </c:pt>
                <c:pt idx="9602">
                  <c:v>5952</c:v>
                </c:pt>
                <c:pt idx="9603">
                  <c:v>5952.02</c:v>
                </c:pt>
                <c:pt idx="9604">
                  <c:v>5952.04</c:v>
                </c:pt>
                <c:pt idx="9605">
                  <c:v>5952.06</c:v>
                </c:pt>
                <c:pt idx="9606">
                  <c:v>5952.08</c:v>
                </c:pt>
                <c:pt idx="9607">
                  <c:v>5952.1</c:v>
                </c:pt>
                <c:pt idx="9608">
                  <c:v>5952.1200000000035</c:v>
                </c:pt>
                <c:pt idx="9609">
                  <c:v>5952.14</c:v>
                </c:pt>
                <c:pt idx="9610">
                  <c:v>5952.1600000000035</c:v>
                </c:pt>
                <c:pt idx="9611">
                  <c:v>5952.18</c:v>
                </c:pt>
                <c:pt idx="9612">
                  <c:v>5952.2</c:v>
                </c:pt>
                <c:pt idx="9613">
                  <c:v>5952.22</c:v>
                </c:pt>
                <c:pt idx="9614">
                  <c:v>5952.24</c:v>
                </c:pt>
                <c:pt idx="9615">
                  <c:v>5952.26</c:v>
                </c:pt>
                <c:pt idx="9616">
                  <c:v>5952.28</c:v>
                </c:pt>
                <c:pt idx="9617">
                  <c:v>5952.3</c:v>
                </c:pt>
                <c:pt idx="9618">
                  <c:v>5952.3200000000024</c:v>
                </c:pt>
                <c:pt idx="9619">
                  <c:v>5952.34</c:v>
                </c:pt>
                <c:pt idx="9620">
                  <c:v>5952.3600000000024</c:v>
                </c:pt>
                <c:pt idx="9621">
                  <c:v>5952.38</c:v>
                </c:pt>
                <c:pt idx="9622">
                  <c:v>5952.4</c:v>
                </c:pt>
                <c:pt idx="9623">
                  <c:v>5952.42</c:v>
                </c:pt>
                <c:pt idx="9624">
                  <c:v>5952.44</c:v>
                </c:pt>
                <c:pt idx="9625">
                  <c:v>5952.46</c:v>
                </c:pt>
                <c:pt idx="9626">
                  <c:v>5952.48</c:v>
                </c:pt>
                <c:pt idx="9627">
                  <c:v>5952.5</c:v>
                </c:pt>
                <c:pt idx="9628">
                  <c:v>5952.52</c:v>
                </c:pt>
                <c:pt idx="9629">
                  <c:v>5952.54</c:v>
                </c:pt>
                <c:pt idx="9630">
                  <c:v>5952.56</c:v>
                </c:pt>
                <c:pt idx="9631">
                  <c:v>5952.58</c:v>
                </c:pt>
                <c:pt idx="9632">
                  <c:v>5952.6</c:v>
                </c:pt>
                <c:pt idx="9633">
                  <c:v>5952.6200000000035</c:v>
                </c:pt>
                <c:pt idx="9634">
                  <c:v>5952.64</c:v>
                </c:pt>
                <c:pt idx="9635">
                  <c:v>5952.6600000000035</c:v>
                </c:pt>
                <c:pt idx="9636">
                  <c:v>5952.68</c:v>
                </c:pt>
                <c:pt idx="9637">
                  <c:v>5952.7</c:v>
                </c:pt>
                <c:pt idx="9638">
                  <c:v>5952.72</c:v>
                </c:pt>
                <c:pt idx="9639">
                  <c:v>5952.74</c:v>
                </c:pt>
                <c:pt idx="9640">
                  <c:v>5952.76</c:v>
                </c:pt>
                <c:pt idx="9641">
                  <c:v>5952.78</c:v>
                </c:pt>
                <c:pt idx="9642">
                  <c:v>5952.8</c:v>
                </c:pt>
                <c:pt idx="9643">
                  <c:v>5952.8200000000024</c:v>
                </c:pt>
                <c:pt idx="9644">
                  <c:v>5952.84</c:v>
                </c:pt>
                <c:pt idx="9645">
                  <c:v>5952.8600000000024</c:v>
                </c:pt>
                <c:pt idx="9646">
                  <c:v>5952.88</c:v>
                </c:pt>
                <c:pt idx="9647">
                  <c:v>5952.9</c:v>
                </c:pt>
                <c:pt idx="9648">
                  <c:v>5952.92</c:v>
                </c:pt>
                <c:pt idx="9649">
                  <c:v>5952.94</c:v>
                </c:pt>
                <c:pt idx="9650">
                  <c:v>5952.96</c:v>
                </c:pt>
                <c:pt idx="9651">
                  <c:v>5952.98</c:v>
                </c:pt>
                <c:pt idx="9652">
                  <c:v>5953</c:v>
                </c:pt>
                <c:pt idx="9653">
                  <c:v>5953.02</c:v>
                </c:pt>
                <c:pt idx="9654">
                  <c:v>5953.04</c:v>
                </c:pt>
                <c:pt idx="9655">
                  <c:v>5953.06</c:v>
                </c:pt>
                <c:pt idx="9656">
                  <c:v>5953.08</c:v>
                </c:pt>
                <c:pt idx="9657">
                  <c:v>5953.1</c:v>
                </c:pt>
                <c:pt idx="9658">
                  <c:v>5953.1200000000035</c:v>
                </c:pt>
                <c:pt idx="9659">
                  <c:v>5953.14</c:v>
                </c:pt>
                <c:pt idx="9660">
                  <c:v>5953.1600000000035</c:v>
                </c:pt>
                <c:pt idx="9661">
                  <c:v>5953.18</c:v>
                </c:pt>
                <c:pt idx="9662">
                  <c:v>5953.2</c:v>
                </c:pt>
                <c:pt idx="9663">
                  <c:v>5953.22</c:v>
                </c:pt>
                <c:pt idx="9664">
                  <c:v>5953.24</c:v>
                </c:pt>
                <c:pt idx="9665">
                  <c:v>5953.26</c:v>
                </c:pt>
                <c:pt idx="9666">
                  <c:v>5953.28</c:v>
                </c:pt>
                <c:pt idx="9667">
                  <c:v>5953.3</c:v>
                </c:pt>
                <c:pt idx="9668">
                  <c:v>5953.3200000000024</c:v>
                </c:pt>
                <c:pt idx="9669">
                  <c:v>5953.34</c:v>
                </c:pt>
                <c:pt idx="9670">
                  <c:v>5953.3600000000024</c:v>
                </c:pt>
                <c:pt idx="9671">
                  <c:v>5953.38</c:v>
                </c:pt>
                <c:pt idx="9672">
                  <c:v>5953.4</c:v>
                </c:pt>
                <c:pt idx="9673">
                  <c:v>5953.42</c:v>
                </c:pt>
                <c:pt idx="9674">
                  <c:v>5953.44</c:v>
                </c:pt>
                <c:pt idx="9675">
                  <c:v>5953.46</c:v>
                </c:pt>
                <c:pt idx="9676">
                  <c:v>5953.48</c:v>
                </c:pt>
                <c:pt idx="9677">
                  <c:v>5953.5</c:v>
                </c:pt>
                <c:pt idx="9678">
                  <c:v>5953.52</c:v>
                </c:pt>
                <c:pt idx="9679">
                  <c:v>5953.54</c:v>
                </c:pt>
                <c:pt idx="9680">
                  <c:v>5953.56</c:v>
                </c:pt>
                <c:pt idx="9681">
                  <c:v>5953.58</c:v>
                </c:pt>
                <c:pt idx="9682">
                  <c:v>5953.6</c:v>
                </c:pt>
                <c:pt idx="9683">
                  <c:v>5953.6200000000035</c:v>
                </c:pt>
                <c:pt idx="9684">
                  <c:v>5953.64</c:v>
                </c:pt>
                <c:pt idx="9685">
                  <c:v>5953.6600000000035</c:v>
                </c:pt>
                <c:pt idx="9686">
                  <c:v>5953.68</c:v>
                </c:pt>
                <c:pt idx="9687">
                  <c:v>5953.7</c:v>
                </c:pt>
                <c:pt idx="9688">
                  <c:v>5953.72</c:v>
                </c:pt>
                <c:pt idx="9689">
                  <c:v>5953.74</c:v>
                </c:pt>
                <c:pt idx="9690">
                  <c:v>5953.76</c:v>
                </c:pt>
                <c:pt idx="9691">
                  <c:v>5953.78</c:v>
                </c:pt>
                <c:pt idx="9692">
                  <c:v>5953.8</c:v>
                </c:pt>
                <c:pt idx="9693">
                  <c:v>5953.8200000000024</c:v>
                </c:pt>
                <c:pt idx="9694">
                  <c:v>5953.84</c:v>
                </c:pt>
                <c:pt idx="9695">
                  <c:v>5953.8600000000024</c:v>
                </c:pt>
                <c:pt idx="9696">
                  <c:v>5953.88</c:v>
                </c:pt>
                <c:pt idx="9697">
                  <c:v>5953.9</c:v>
                </c:pt>
                <c:pt idx="9698">
                  <c:v>5953.92</c:v>
                </c:pt>
                <c:pt idx="9699">
                  <c:v>5953.94</c:v>
                </c:pt>
                <c:pt idx="9700">
                  <c:v>5953.96</c:v>
                </c:pt>
                <c:pt idx="9701">
                  <c:v>5953.98</c:v>
                </c:pt>
                <c:pt idx="9702">
                  <c:v>5954</c:v>
                </c:pt>
                <c:pt idx="9703">
                  <c:v>5954.02</c:v>
                </c:pt>
                <c:pt idx="9704">
                  <c:v>5954.04</c:v>
                </c:pt>
                <c:pt idx="9705">
                  <c:v>5954.06</c:v>
                </c:pt>
                <c:pt idx="9706">
                  <c:v>5954.08</c:v>
                </c:pt>
                <c:pt idx="9707">
                  <c:v>5954.1</c:v>
                </c:pt>
                <c:pt idx="9708">
                  <c:v>5954.1200000000035</c:v>
                </c:pt>
                <c:pt idx="9709">
                  <c:v>5954.14</c:v>
                </c:pt>
                <c:pt idx="9710">
                  <c:v>5954.1600000000035</c:v>
                </c:pt>
                <c:pt idx="9711">
                  <c:v>5954.18</c:v>
                </c:pt>
                <c:pt idx="9712">
                  <c:v>5954.2</c:v>
                </c:pt>
                <c:pt idx="9713">
                  <c:v>5954.22</c:v>
                </c:pt>
                <c:pt idx="9714">
                  <c:v>5954.24</c:v>
                </c:pt>
                <c:pt idx="9715">
                  <c:v>5954.26</c:v>
                </c:pt>
                <c:pt idx="9716">
                  <c:v>5954.28</c:v>
                </c:pt>
                <c:pt idx="9717">
                  <c:v>5954.3</c:v>
                </c:pt>
                <c:pt idx="9718">
                  <c:v>5954.3200000000024</c:v>
                </c:pt>
                <c:pt idx="9719">
                  <c:v>5954.34</c:v>
                </c:pt>
                <c:pt idx="9720">
                  <c:v>5954.3600000000024</c:v>
                </c:pt>
                <c:pt idx="9721">
                  <c:v>5954.38</c:v>
                </c:pt>
                <c:pt idx="9722">
                  <c:v>5954.4</c:v>
                </c:pt>
                <c:pt idx="9723">
                  <c:v>5954.42</c:v>
                </c:pt>
                <c:pt idx="9724">
                  <c:v>5954.44</c:v>
                </c:pt>
                <c:pt idx="9725">
                  <c:v>5954.46</c:v>
                </c:pt>
                <c:pt idx="9726">
                  <c:v>5954.48</c:v>
                </c:pt>
                <c:pt idx="9727">
                  <c:v>5954.5</c:v>
                </c:pt>
                <c:pt idx="9728">
                  <c:v>5954.52</c:v>
                </c:pt>
                <c:pt idx="9729">
                  <c:v>5954.54</c:v>
                </c:pt>
                <c:pt idx="9730">
                  <c:v>5954.56</c:v>
                </c:pt>
                <c:pt idx="9731">
                  <c:v>5954.58</c:v>
                </c:pt>
                <c:pt idx="9732">
                  <c:v>5954.6</c:v>
                </c:pt>
                <c:pt idx="9733">
                  <c:v>5954.6200000000035</c:v>
                </c:pt>
                <c:pt idx="9734">
                  <c:v>5954.64</c:v>
                </c:pt>
                <c:pt idx="9735">
                  <c:v>5954.6600000000035</c:v>
                </c:pt>
                <c:pt idx="9736">
                  <c:v>5954.68</c:v>
                </c:pt>
                <c:pt idx="9737">
                  <c:v>5954.7</c:v>
                </c:pt>
                <c:pt idx="9738">
                  <c:v>5954.72</c:v>
                </c:pt>
                <c:pt idx="9739">
                  <c:v>5954.74</c:v>
                </c:pt>
                <c:pt idx="9740">
                  <c:v>5954.76</c:v>
                </c:pt>
                <c:pt idx="9741">
                  <c:v>5954.78</c:v>
                </c:pt>
                <c:pt idx="9742">
                  <c:v>5954.8</c:v>
                </c:pt>
                <c:pt idx="9743">
                  <c:v>5954.8200000000024</c:v>
                </c:pt>
                <c:pt idx="9744">
                  <c:v>5954.84</c:v>
                </c:pt>
                <c:pt idx="9745">
                  <c:v>5954.8600000000024</c:v>
                </c:pt>
                <c:pt idx="9746">
                  <c:v>5954.88</c:v>
                </c:pt>
                <c:pt idx="9747">
                  <c:v>5954.9</c:v>
                </c:pt>
                <c:pt idx="9748">
                  <c:v>5954.92</c:v>
                </c:pt>
                <c:pt idx="9749">
                  <c:v>5954.94</c:v>
                </c:pt>
                <c:pt idx="9750">
                  <c:v>5954.96</c:v>
                </c:pt>
                <c:pt idx="9751">
                  <c:v>5954.98</c:v>
                </c:pt>
                <c:pt idx="9752">
                  <c:v>5955</c:v>
                </c:pt>
                <c:pt idx="9753">
                  <c:v>5955.02</c:v>
                </c:pt>
                <c:pt idx="9754">
                  <c:v>5955.04</c:v>
                </c:pt>
                <c:pt idx="9755">
                  <c:v>5955.06</c:v>
                </c:pt>
                <c:pt idx="9756">
                  <c:v>5955.08</c:v>
                </c:pt>
                <c:pt idx="9757">
                  <c:v>5955.1</c:v>
                </c:pt>
                <c:pt idx="9758">
                  <c:v>5955.1200000000035</c:v>
                </c:pt>
                <c:pt idx="9759">
                  <c:v>5955.14</c:v>
                </c:pt>
                <c:pt idx="9760">
                  <c:v>5955.1600000000035</c:v>
                </c:pt>
                <c:pt idx="9761">
                  <c:v>5955.18</c:v>
                </c:pt>
                <c:pt idx="9762">
                  <c:v>5955.2</c:v>
                </c:pt>
                <c:pt idx="9763">
                  <c:v>5955.22</c:v>
                </c:pt>
                <c:pt idx="9764">
                  <c:v>5955.24</c:v>
                </c:pt>
                <c:pt idx="9765">
                  <c:v>5955.26</c:v>
                </c:pt>
                <c:pt idx="9766">
                  <c:v>5955.28</c:v>
                </c:pt>
                <c:pt idx="9767">
                  <c:v>5955.3</c:v>
                </c:pt>
                <c:pt idx="9768">
                  <c:v>5955.3200000000024</c:v>
                </c:pt>
                <c:pt idx="9769">
                  <c:v>5955.34</c:v>
                </c:pt>
                <c:pt idx="9770">
                  <c:v>5955.3600000000024</c:v>
                </c:pt>
                <c:pt idx="9771">
                  <c:v>5955.38</c:v>
                </c:pt>
                <c:pt idx="9772">
                  <c:v>5955.4</c:v>
                </c:pt>
                <c:pt idx="9773">
                  <c:v>5955.42</c:v>
                </c:pt>
                <c:pt idx="9774">
                  <c:v>5955.44</c:v>
                </c:pt>
                <c:pt idx="9775">
                  <c:v>5955.46</c:v>
                </c:pt>
                <c:pt idx="9776">
                  <c:v>5955.48</c:v>
                </c:pt>
                <c:pt idx="9777">
                  <c:v>5955.5</c:v>
                </c:pt>
                <c:pt idx="9778">
                  <c:v>5955.52</c:v>
                </c:pt>
                <c:pt idx="9779">
                  <c:v>5955.54</c:v>
                </c:pt>
                <c:pt idx="9780">
                  <c:v>5955.56</c:v>
                </c:pt>
                <c:pt idx="9781">
                  <c:v>5955.58</c:v>
                </c:pt>
                <c:pt idx="9782">
                  <c:v>5955.6</c:v>
                </c:pt>
                <c:pt idx="9783">
                  <c:v>5955.6200000000035</c:v>
                </c:pt>
                <c:pt idx="9784">
                  <c:v>5955.64</c:v>
                </c:pt>
                <c:pt idx="9785">
                  <c:v>5955.6600000000035</c:v>
                </c:pt>
                <c:pt idx="9786">
                  <c:v>5955.68</c:v>
                </c:pt>
                <c:pt idx="9787">
                  <c:v>5955.7</c:v>
                </c:pt>
                <c:pt idx="9788">
                  <c:v>5955.72</c:v>
                </c:pt>
                <c:pt idx="9789">
                  <c:v>5955.74</c:v>
                </c:pt>
                <c:pt idx="9790">
                  <c:v>5955.76</c:v>
                </c:pt>
                <c:pt idx="9791">
                  <c:v>5955.78</c:v>
                </c:pt>
                <c:pt idx="9792">
                  <c:v>5955.8</c:v>
                </c:pt>
                <c:pt idx="9793">
                  <c:v>5955.8200000000024</c:v>
                </c:pt>
                <c:pt idx="9794">
                  <c:v>5955.84</c:v>
                </c:pt>
                <c:pt idx="9795">
                  <c:v>5955.8600000000024</c:v>
                </c:pt>
                <c:pt idx="9796">
                  <c:v>5955.88</c:v>
                </c:pt>
                <c:pt idx="9797">
                  <c:v>5955.9</c:v>
                </c:pt>
                <c:pt idx="9798">
                  <c:v>5955.92</c:v>
                </c:pt>
                <c:pt idx="9799">
                  <c:v>5955.94</c:v>
                </c:pt>
                <c:pt idx="9800">
                  <c:v>5955.96</c:v>
                </c:pt>
                <c:pt idx="9801">
                  <c:v>5955.98</c:v>
                </c:pt>
                <c:pt idx="9802">
                  <c:v>5956</c:v>
                </c:pt>
                <c:pt idx="9803">
                  <c:v>5956.02</c:v>
                </c:pt>
                <c:pt idx="9804">
                  <c:v>5956.04</c:v>
                </c:pt>
                <c:pt idx="9805">
                  <c:v>5956.06</c:v>
                </c:pt>
                <c:pt idx="9806">
                  <c:v>5956.08</c:v>
                </c:pt>
                <c:pt idx="9807">
                  <c:v>5956.1</c:v>
                </c:pt>
                <c:pt idx="9808">
                  <c:v>5956.1200000000035</c:v>
                </c:pt>
                <c:pt idx="9809">
                  <c:v>5956.14</c:v>
                </c:pt>
                <c:pt idx="9810">
                  <c:v>5956.1600000000035</c:v>
                </c:pt>
                <c:pt idx="9811">
                  <c:v>5956.18</c:v>
                </c:pt>
                <c:pt idx="9812">
                  <c:v>5956.2</c:v>
                </c:pt>
                <c:pt idx="9813">
                  <c:v>5956.22</c:v>
                </c:pt>
                <c:pt idx="9814">
                  <c:v>5956.24</c:v>
                </c:pt>
                <c:pt idx="9815">
                  <c:v>5956.26</c:v>
                </c:pt>
                <c:pt idx="9816">
                  <c:v>5956.28</c:v>
                </c:pt>
                <c:pt idx="9817">
                  <c:v>5956.3</c:v>
                </c:pt>
                <c:pt idx="9818">
                  <c:v>5956.3200000000024</c:v>
                </c:pt>
                <c:pt idx="9819">
                  <c:v>5956.34</c:v>
                </c:pt>
                <c:pt idx="9820">
                  <c:v>5956.3600000000024</c:v>
                </c:pt>
                <c:pt idx="9821">
                  <c:v>5956.38</c:v>
                </c:pt>
                <c:pt idx="9822">
                  <c:v>5956.4</c:v>
                </c:pt>
                <c:pt idx="9823">
                  <c:v>5956.42</c:v>
                </c:pt>
                <c:pt idx="9824">
                  <c:v>5956.44</c:v>
                </c:pt>
                <c:pt idx="9825">
                  <c:v>5956.46</c:v>
                </c:pt>
                <c:pt idx="9826">
                  <c:v>5956.48</c:v>
                </c:pt>
                <c:pt idx="9827">
                  <c:v>5956.5</c:v>
                </c:pt>
                <c:pt idx="9828">
                  <c:v>5956.52</c:v>
                </c:pt>
                <c:pt idx="9829">
                  <c:v>5956.54</c:v>
                </c:pt>
                <c:pt idx="9830">
                  <c:v>5956.56</c:v>
                </c:pt>
                <c:pt idx="9831">
                  <c:v>5956.58</c:v>
                </c:pt>
                <c:pt idx="9832">
                  <c:v>5956.6</c:v>
                </c:pt>
                <c:pt idx="9833">
                  <c:v>5956.6200000000035</c:v>
                </c:pt>
                <c:pt idx="9834">
                  <c:v>5956.64</c:v>
                </c:pt>
                <c:pt idx="9835">
                  <c:v>5956.6600000000035</c:v>
                </c:pt>
                <c:pt idx="9836">
                  <c:v>5956.68</c:v>
                </c:pt>
                <c:pt idx="9837">
                  <c:v>5956.7</c:v>
                </c:pt>
                <c:pt idx="9838">
                  <c:v>5956.72</c:v>
                </c:pt>
                <c:pt idx="9839">
                  <c:v>5956.74</c:v>
                </c:pt>
                <c:pt idx="9840">
                  <c:v>5956.76</c:v>
                </c:pt>
                <c:pt idx="9841">
                  <c:v>5956.78</c:v>
                </c:pt>
                <c:pt idx="9842">
                  <c:v>5956.8</c:v>
                </c:pt>
                <c:pt idx="9843">
                  <c:v>5956.8200000000024</c:v>
                </c:pt>
                <c:pt idx="9844">
                  <c:v>5956.84</c:v>
                </c:pt>
                <c:pt idx="9845">
                  <c:v>5956.8600000000024</c:v>
                </c:pt>
                <c:pt idx="9846">
                  <c:v>5956.88</c:v>
                </c:pt>
                <c:pt idx="9847">
                  <c:v>5956.9</c:v>
                </c:pt>
                <c:pt idx="9848">
                  <c:v>5956.92</c:v>
                </c:pt>
                <c:pt idx="9849">
                  <c:v>5956.94</c:v>
                </c:pt>
                <c:pt idx="9850">
                  <c:v>5956.96</c:v>
                </c:pt>
                <c:pt idx="9851">
                  <c:v>5956.98</c:v>
                </c:pt>
                <c:pt idx="9852">
                  <c:v>5957</c:v>
                </c:pt>
                <c:pt idx="9853">
                  <c:v>5957.02</c:v>
                </c:pt>
                <c:pt idx="9854">
                  <c:v>5957.04</c:v>
                </c:pt>
                <c:pt idx="9855">
                  <c:v>5957.06</c:v>
                </c:pt>
                <c:pt idx="9856">
                  <c:v>5957.08</c:v>
                </c:pt>
                <c:pt idx="9857">
                  <c:v>5957.1</c:v>
                </c:pt>
                <c:pt idx="9858">
                  <c:v>5957.1200000000035</c:v>
                </c:pt>
                <c:pt idx="9859">
                  <c:v>5957.14</c:v>
                </c:pt>
                <c:pt idx="9860">
                  <c:v>5957.1600000000035</c:v>
                </c:pt>
                <c:pt idx="9861">
                  <c:v>5957.18</c:v>
                </c:pt>
                <c:pt idx="9862">
                  <c:v>5957.2</c:v>
                </c:pt>
                <c:pt idx="9863">
                  <c:v>5957.22</c:v>
                </c:pt>
                <c:pt idx="9864">
                  <c:v>5957.24</c:v>
                </c:pt>
                <c:pt idx="9865">
                  <c:v>5957.26</c:v>
                </c:pt>
                <c:pt idx="9866">
                  <c:v>5957.28</c:v>
                </c:pt>
                <c:pt idx="9867">
                  <c:v>5957.3</c:v>
                </c:pt>
                <c:pt idx="9868">
                  <c:v>5957.3200000000024</c:v>
                </c:pt>
                <c:pt idx="9869">
                  <c:v>5957.34</c:v>
                </c:pt>
                <c:pt idx="9870">
                  <c:v>5957.3600000000024</c:v>
                </c:pt>
                <c:pt idx="9871">
                  <c:v>5957.38</c:v>
                </c:pt>
                <c:pt idx="9872">
                  <c:v>5957.4</c:v>
                </c:pt>
                <c:pt idx="9873">
                  <c:v>5957.42</c:v>
                </c:pt>
                <c:pt idx="9874">
                  <c:v>5957.44</c:v>
                </c:pt>
                <c:pt idx="9875">
                  <c:v>5957.46</c:v>
                </c:pt>
                <c:pt idx="9876">
                  <c:v>5957.48</c:v>
                </c:pt>
                <c:pt idx="9877">
                  <c:v>5957.5</c:v>
                </c:pt>
                <c:pt idx="9878">
                  <c:v>5957.52</c:v>
                </c:pt>
                <c:pt idx="9879">
                  <c:v>5957.54</c:v>
                </c:pt>
                <c:pt idx="9880">
                  <c:v>5957.56</c:v>
                </c:pt>
                <c:pt idx="9881">
                  <c:v>5957.58</c:v>
                </c:pt>
                <c:pt idx="9882">
                  <c:v>5957.6</c:v>
                </c:pt>
                <c:pt idx="9883">
                  <c:v>5957.6200000000035</c:v>
                </c:pt>
                <c:pt idx="9884">
                  <c:v>5957.64</c:v>
                </c:pt>
                <c:pt idx="9885">
                  <c:v>5957.6600000000035</c:v>
                </c:pt>
                <c:pt idx="9886">
                  <c:v>5957.68</c:v>
                </c:pt>
                <c:pt idx="9887">
                  <c:v>5957.7</c:v>
                </c:pt>
                <c:pt idx="9888">
                  <c:v>5957.72</c:v>
                </c:pt>
                <c:pt idx="9889">
                  <c:v>5957.74</c:v>
                </c:pt>
                <c:pt idx="9890">
                  <c:v>5957.76</c:v>
                </c:pt>
                <c:pt idx="9891">
                  <c:v>5957.78</c:v>
                </c:pt>
                <c:pt idx="9892">
                  <c:v>5957.8</c:v>
                </c:pt>
                <c:pt idx="9893">
                  <c:v>5957.8200000000024</c:v>
                </c:pt>
                <c:pt idx="9894">
                  <c:v>5957.84</c:v>
                </c:pt>
                <c:pt idx="9895">
                  <c:v>5957.8600000000024</c:v>
                </c:pt>
                <c:pt idx="9896">
                  <c:v>5957.88</c:v>
                </c:pt>
                <c:pt idx="9897">
                  <c:v>5957.9</c:v>
                </c:pt>
                <c:pt idx="9898">
                  <c:v>5957.92</c:v>
                </c:pt>
                <c:pt idx="9899">
                  <c:v>5957.94</c:v>
                </c:pt>
                <c:pt idx="9900">
                  <c:v>5957.96</c:v>
                </c:pt>
                <c:pt idx="9901">
                  <c:v>5957.98</c:v>
                </c:pt>
                <c:pt idx="9902">
                  <c:v>5958</c:v>
                </c:pt>
                <c:pt idx="9903">
                  <c:v>5958.02</c:v>
                </c:pt>
                <c:pt idx="9904">
                  <c:v>5958.04</c:v>
                </c:pt>
                <c:pt idx="9905">
                  <c:v>5958.06</c:v>
                </c:pt>
                <c:pt idx="9906">
                  <c:v>5958.08</c:v>
                </c:pt>
                <c:pt idx="9907">
                  <c:v>5958.1</c:v>
                </c:pt>
                <c:pt idx="9908">
                  <c:v>5958.1200000000035</c:v>
                </c:pt>
                <c:pt idx="9909">
                  <c:v>5958.14</c:v>
                </c:pt>
                <c:pt idx="9910">
                  <c:v>5958.1600000000035</c:v>
                </c:pt>
                <c:pt idx="9911">
                  <c:v>5958.18</c:v>
                </c:pt>
                <c:pt idx="9912">
                  <c:v>5958.2</c:v>
                </c:pt>
                <c:pt idx="9913">
                  <c:v>5958.22</c:v>
                </c:pt>
                <c:pt idx="9914">
                  <c:v>5958.24</c:v>
                </c:pt>
                <c:pt idx="9915">
                  <c:v>5958.26</c:v>
                </c:pt>
                <c:pt idx="9916">
                  <c:v>5958.28</c:v>
                </c:pt>
                <c:pt idx="9917">
                  <c:v>5958.3</c:v>
                </c:pt>
                <c:pt idx="9918">
                  <c:v>5958.3200000000024</c:v>
                </c:pt>
                <c:pt idx="9919">
                  <c:v>5958.34</c:v>
                </c:pt>
                <c:pt idx="9920">
                  <c:v>5958.3600000000024</c:v>
                </c:pt>
                <c:pt idx="9921">
                  <c:v>5958.38</c:v>
                </c:pt>
                <c:pt idx="9922">
                  <c:v>5958.4</c:v>
                </c:pt>
                <c:pt idx="9923">
                  <c:v>5958.42</c:v>
                </c:pt>
                <c:pt idx="9924">
                  <c:v>5958.44</c:v>
                </c:pt>
                <c:pt idx="9925">
                  <c:v>5958.46</c:v>
                </c:pt>
                <c:pt idx="9926">
                  <c:v>5958.48</c:v>
                </c:pt>
                <c:pt idx="9927">
                  <c:v>5958.5</c:v>
                </c:pt>
                <c:pt idx="9928">
                  <c:v>5958.52</c:v>
                </c:pt>
                <c:pt idx="9929">
                  <c:v>5958.54</c:v>
                </c:pt>
                <c:pt idx="9930">
                  <c:v>5958.56</c:v>
                </c:pt>
                <c:pt idx="9931">
                  <c:v>5958.58</c:v>
                </c:pt>
                <c:pt idx="9932">
                  <c:v>5958.6</c:v>
                </c:pt>
                <c:pt idx="9933">
                  <c:v>5958.6200000000035</c:v>
                </c:pt>
                <c:pt idx="9934">
                  <c:v>5958.64</c:v>
                </c:pt>
                <c:pt idx="9935">
                  <c:v>5958.6600000000035</c:v>
                </c:pt>
                <c:pt idx="9936">
                  <c:v>5958.68</c:v>
                </c:pt>
                <c:pt idx="9937">
                  <c:v>5958.7</c:v>
                </c:pt>
                <c:pt idx="9938">
                  <c:v>5958.72</c:v>
                </c:pt>
                <c:pt idx="9939">
                  <c:v>5958.74</c:v>
                </c:pt>
                <c:pt idx="9940">
                  <c:v>5958.76</c:v>
                </c:pt>
                <c:pt idx="9941">
                  <c:v>5958.78</c:v>
                </c:pt>
                <c:pt idx="9942">
                  <c:v>5958.8</c:v>
                </c:pt>
                <c:pt idx="9943">
                  <c:v>5958.8200000000024</c:v>
                </c:pt>
                <c:pt idx="9944">
                  <c:v>5958.84</c:v>
                </c:pt>
                <c:pt idx="9945">
                  <c:v>5958.8600000000024</c:v>
                </c:pt>
                <c:pt idx="9946">
                  <c:v>5958.88</c:v>
                </c:pt>
                <c:pt idx="9947">
                  <c:v>5958.9</c:v>
                </c:pt>
                <c:pt idx="9948">
                  <c:v>5958.92</c:v>
                </c:pt>
                <c:pt idx="9949">
                  <c:v>5958.94</c:v>
                </c:pt>
                <c:pt idx="9950">
                  <c:v>5958.96</c:v>
                </c:pt>
                <c:pt idx="9951">
                  <c:v>5958.98</c:v>
                </c:pt>
                <c:pt idx="9952">
                  <c:v>5959</c:v>
                </c:pt>
                <c:pt idx="9953">
                  <c:v>5959.02</c:v>
                </c:pt>
                <c:pt idx="9954">
                  <c:v>5959.04</c:v>
                </c:pt>
                <c:pt idx="9955">
                  <c:v>5959.06</c:v>
                </c:pt>
                <c:pt idx="9956">
                  <c:v>5959.08</c:v>
                </c:pt>
                <c:pt idx="9957">
                  <c:v>5959.1</c:v>
                </c:pt>
                <c:pt idx="9958">
                  <c:v>5959.1200000000035</c:v>
                </c:pt>
                <c:pt idx="9959">
                  <c:v>5959.14</c:v>
                </c:pt>
                <c:pt idx="9960">
                  <c:v>5959.1600000000035</c:v>
                </c:pt>
                <c:pt idx="9961">
                  <c:v>5959.18</c:v>
                </c:pt>
                <c:pt idx="9962">
                  <c:v>5959.2</c:v>
                </c:pt>
                <c:pt idx="9963">
                  <c:v>5959.22</c:v>
                </c:pt>
                <c:pt idx="9964">
                  <c:v>5959.24</c:v>
                </c:pt>
                <c:pt idx="9965">
                  <c:v>5959.26</c:v>
                </c:pt>
                <c:pt idx="9966">
                  <c:v>5959.28</c:v>
                </c:pt>
                <c:pt idx="9967">
                  <c:v>5959.3</c:v>
                </c:pt>
                <c:pt idx="9968">
                  <c:v>5959.3200000000024</c:v>
                </c:pt>
                <c:pt idx="9969">
                  <c:v>5959.34</c:v>
                </c:pt>
                <c:pt idx="9970">
                  <c:v>5959.3600000000024</c:v>
                </c:pt>
                <c:pt idx="9971">
                  <c:v>5959.38</c:v>
                </c:pt>
                <c:pt idx="9972">
                  <c:v>5959.4</c:v>
                </c:pt>
                <c:pt idx="9973">
                  <c:v>5959.42</c:v>
                </c:pt>
                <c:pt idx="9974">
                  <c:v>5959.44</c:v>
                </c:pt>
                <c:pt idx="9975">
                  <c:v>5959.46</c:v>
                </c:pt>
                <c:pt idx="9976">
                  <c:v>5959.48</c:v>
                </c:pt>
                <c:pt idx="9977">
                  <c:v>5959.5</c:v>
                </c:pt>
                <c:pt idx="9978">
                  <c:v>5959.52</c:v>
                </c:pt>
                <c:pt idx="9979">
                  <c:v>5959.54</c:v>
                </c:pt>
                <c:pt idx="9980">
                  <c:v>5959.56</c:v>
                </c:pt>
                <c:pt idx="9981">
                  <c:v>5959.58</c:v>
                </c:pt>
                <c:pt idx="9982">
                  <c:v>5959.6</c:v>
                </c:pt>
                <c:pt idx="9983">
                  <c:v>5959.6200000000035</c:v>
                </c:pt>
                <c:pt idx="9984">
                  <c:v>5959.64</c:v>
                </c:pt>
                <c:pt idx="9985">
                  <c:v>5959.6600000000035</c:v>
                </c:pt>
                <c:pt idx="9986">
                  <c:v>5959.68</c:v>
                </c:pt>
                <c:pt idx="9987">
                  <c:v>5959.7</c:v>
                </c:pt>
                <c:pt idx="9988">
                  <c:v>5959.72</c:v>
                </c:pt>
                <c:pt idx="9989">
                  <c:v>5959.74</c:v>
                </c:pt>
                <c:pt idx="9990">
                  <c:v>5959.76</c:v>
                </c:pt>
                <c:pt idx="9991">
                  <c:v>5959.78</c:v>
                </c:pt>
                <c:pt idx="9992">
                  <c:v>5959.8</c:v>
                </c:pt>
                <c:pt idx="9993">
                  <c:v>5959.8200000000024</c:v>
                </c:pt>
                <c:pt idx="9994">
                  <c:v>5959.84</c:v>
                </c:pt>
                <c:pt idx="9995">
                  <c:v>5959.8600000000024</c:v>
                </c:pt>
                <c:pt idx="9996">
                  <c:v>5959.88</c:v>
                </c:pt>
                <c:pt idx="9997">
                  <c:v>5959.9</c:v>
                </c:pt>
                <c:pt idx="9998">
                  <c:v>5959.92</c:v>
                </c:pt>
                <c:pt idx="9999">
                  <c:v>5959.94</c:v>
                </c:pt>
                <c:pt idx="10000">
                  <c:v>5959.96</c:v>
                </c:pt>
                <c:pt idx="10001">
                  <c:v>5959.98</c:v>
                </c:pt>
                <c:pt idx="10002">
                  <c:v>5960</c:v>
                </c:pt>
                <c:pt idx="10003">
                  <c:v>5960.02</c:v>
                </c:pt>
                <c:pt idx="10004">
                  <c:v>5960.04</c:v>
                </c:pt>
                <c:pt idx="10005">
                  <c:v>5960.06</c:v>
                </c:pt>
                <c:pt idx="10006">
                  <c:v>5960.08</c:v>
                </c:pt>
                <c:pt idx="10007">
                  <c:v>5960.1</c:v>
                </c:pt>
                <c:pt idx="10008">
                  <c:v>5960.1200000000035</c:v>
                </c:pt>
                <c:pt idx="10009">
                  <c:v>5960.14</c:v>
                </c:pt>
                <c:pt idx="10010">
                  <c:v>5960.1600000000035</c:v>
                </c:pt>
                <c:pt idx="10011">
                  <c:v>5960.18</c:v>
                </c:pt>
                <c:pt idx="10012">
                  <c:v>5960.2</c:v>
                </c:pt>
                <c:pt idx="10013">
                  <c:v>5960.22</c:v>
                </c:pt>
                <c:pt idx="10014">
                  <c:v>5960.24</c:v>
                </c:pt>
                <c:pt idx="10015">
                  <c:v>5960.26</c:v>
                </c:pt>
                <c:pt idx="10016">
                  <c:v>5960.28</c:v>
                </c:pt>
                <c:pt idx="10017">
                  <c:v>5960.3</c:v>
                </c:pt>
                <c:pt idx="10018">
                  <c:v>5960.3200000000024</c:v>
                </c:pt>
                <c:pt idx="10019">
                  <c:v>5960.34</c:v>
                </c:pt>
                <c:pt idx="10020">
                  <c:v>5960.3600000000024</c:v>
                </c:pt>
                <c:pt idx="10021">
                  <c:v>5960.38</c:v>
                </c:pt>
                <c:pt idx="10022">
                  <c:v>5960.4</c:v>
                </c:pt>
                <c:pt idx="10023">
                  <c:v>5960.42</c:v>
                </c:pt>
                <c:pt idx="10024">
                  <c:v>5960.44</c:v>
                </c:pt>
                <c:pt idx="10025">
                  <c:v>5960.46</c:v>
                </c:pt>
                <c:pt idx="10026">
                  <c:v>5960.48</c:v>
                </c:pt>
                <c:pt idx="10027">
                  <c:v>5960.5</c:v>
                </c:pt>
                <c:pt idx="10028">
                  <c:v>5960.52</c:v>
                </c:pt>
                <c:pt idx="10029">
                  <c:v>5960.54</c:v>
                </c:pt>
                <c:pt idx="10030">
                  <c:v>5960.56</c:v>
                </c:pt>
                <c:pt idx="10031">
                  <c:v>5960.58</c:v>
                </c:pt>
                <c:pt idx="10032">
                  <c:v>5960.6</c:v>
                </c:pt>
                <c:pt idx="10033">
                  <c:v>5960.6200000000035</c:v>
                </c:pt>
                <c:pt idx="10034">
                  <c:v>5960.64</c:v>
                </c:pt>
                <c:pt idx="10035">
                  <c:v>5960.6600000000035</c:v>
                </c:pt>
                <c:pt idx="10036">
                  <c:v>5960.68</c:v>
                </c:pt>
                <c:pt idx="10037">
                  <c:v>5960.7</c:v>
                </c:pt>
                <c:pt idx="10038">
                  <c:v>5960.72</c:v>
                </c:pt>
                <c:pt idx="10039">
                  <c:v>5960.74</c:v>
                </c:pt>
                <c:pt idx="10040">
                  <c:v>5960.76</c:v>
                </c:pt>
                <c:pt idx="10041">
                  <c:v>5960.78</c:v>
                </c:pt>
                <c:pt idx="10042">
                  <c:v>5960.8</c:v>
                </c:pt>
                <c:pt idx="10043">
                  <c:v>5960.8200000000024</c:v>
                </c:pt>
                <c:pt idx="10044">
                  <c:v>5960.84</c:v>
                </c:pt>
                <c:pt idx="10045">
                  <c:v>5960.8600000000024</c:v>
                </c:pt>
                <c:pt idx="10046">
                  <c:v>5960.88</c:v>
                </c:pt>
                <c:pt idx="10047">
                  <c:v>5960.9</c:v>
                </c:pt>
                <c:pt idx="10048">
                  <c:v>5960.92</c:v>
                </c:pt>
                <c:pt idx="10049">
                  <c:v>5960.94</c:v>
                </c:pt>
                <c:pt idx="10050">
                  <c:v>5960.96</c:v>
                </c:pt>
                <c:pt idx="10051">
                  <c:v>5960.98</c:v>
                </c:pt>
                <c:pt idx="10052">
                  <c:v>5961</c:v>
                </c:pt>
                <c:pt idx="10053">
                  <c:v>5961.02</c:v>
                </c:pt>
                <c:pt idx="10054">
                  <c:v>5961.04</c:v>
                </c:pt>
                <c:pt idx="10055">
                  <c:v>5961.06</c:v>
                </c:pt>
                <c:pt idx="10056">
                  <c:v>5961.08</c:v>
                </c:pt>
                <c:pt idx="10057">
                  <c:v>5961.1</c:v>
                </c:pt>
                <c:pt idx="10058">
                  <c:v>5961.1200000000035</c:v>
                </c:pt>
                <c:pt idx="10059">
                  <c:v>5961.14</c:v>
                </c:pt>
                <c:pt idx="10060">
                  <c:v>5961.1600000000035</c:v>
                </c:pt>
                <c:pt idx="10061">
                  <c:v>5961.18</c:v>
                </c:pt>
                <c:pt idx="10062">
                  <c:v>5961.2</c:v>
                </c:pt>
                <c:pt idx="10063">
                  <c:v>5961.22</c:v>
                </c:pt>
                <c:pt idx="10064">
                  <c:v>5961.24</c:v>
                </c:pt>
                <c:pt idx="10065">
                  <c:v>5961.26</c:v>
                </c:pt>
                <c:pt idx="10066">
                  <c:v>5961.28</c:v>
                </c:pt>
                <c:pt idx="10067">
                  <c:v>5961.3</c:v>
                </c:pt>
                <c:pt idx="10068">
                  <c:v>5961.3200000000024</c:v>
                </c:pt>
                <c:pt idx="10069">
                  <c:v>5961.34</c:v>
                </c:pt>
                <c:pt idx="10070">
                  <c:v>5961.3600000000024</c:v>
                </c:pt>
                <c:pt idx="10071">
                  <c:v>5961.38</c:v>
                </c:pt>
                <c:pt idx="10072">
                  <c:v>5961.4</c:v>
                </c:pt>
                <c:pt idx="10073">
                  <c:v>5961.42</c:v>
                </c:pt>
                <c:pt idx="10074">
                  <c:v>5961.44</c:v>
                </c:pt>
                <c:pt idx="10075">
                  <c:v>5961.46</c:v>
                </c:pt>
                <c:pt idx="10076">
                  <c:v>5961.48</c:v>
                </c:pt>
                <c:pt idx="10077">
                  <c:v>5961.5</c:v>
                </c:pt>
                <c:pt idx="10078">
                  <c:v>5961.52</c:v>
                </c:pt>
                <c:pt idx="10079">
                  <c:v>5961.54</c:v>
                </c:pt>
                <c:pt idx="10080">
                  <c:v>5961.56</c:v>
                </c:pt>
                <c:pt idx="10081">
                  <c:v>5961.58</c:v>
                </c:pt>
                <c:pt idx="10082">
                  <c:v>5961.6</c:v>
                </c:pt>
                <c:pt idx="10083">
                  <c:v>5961.6200000000035</c:v>
                </c:pt>
                <c:pt idx="10084">
                  <c:v>5961.64</c:v>
                </c:pt>
                <c:pt idx="10085">
                  <c:v>5961.6600000000035</c:v>
                </c:pt>
                <c:pt idx="10086">
                  <c:v>5961.68</c:v>
                </c:pt>
                <c:pt idx="10087">
                  <c:v>5961.7</c:v>
                </c:pt>
                <c:pt idx="10088">
                  <c:v>5961.72</c:v>
                </c:pt>
                <c:pt idx="10089">
                  <c:v>5961.74</c:v>
                </c:pt>
                <c:pt idx="10090">
                  <c:v>5961.76</c:v>
                </c:pt>
                <c:pt idx="10091">
                  <c:v>5961.78</c:v>
                </c:pt>
                <c:pt idx="10092">
                  <c:v>5961.8</c:v>
                </c:pt>
                <c:pt idx="10093">
                  <c:v>5961.8200000000024</c:v>
                </c:pt>
                <c:pt idx="10094">
                  <c:v>5961.84</c:v>
                </c:pt>
                <c:pt idx="10095">
                  <c:v>5961.8600000000024</c:v>
                </c:pt>
                <c:pt idx="10096">
                  <c:v>5961.88</c:v>
                </c:pt>
                <c:pt idx="10097">
                  <c:v>5961.9</c:v>
                </c:pt>
                <c:pt idx="10098">
                  <c:v>5961.92</c:v>
                </c:pt>
                <c:pt idx="10099">
                  <c:v>5961.94</c:v>
                </c:pt>
                <c:pt idx="10100">
                  <c:v>5961.96</c:v>
                </c:pt>
                <c:pt idx="10101">
                  <c:v>5961.98</c:v>
                </c:pt>
                <c:pt idx="10102">
                  <c:v>5962</c:v>
                </c:pt>
                <c:pt idx="10103">
                  <c:v>5962.02</c:v>
                </c:pt>
                <c:pt idx="10104">
                  <c:v>5962.04</c:v>
                </c:pt>
                <c:pt idx="10105">
                  <c:v>5962.06</c:v>
                </c:pt>
                <c:pt idx="10106">
                  <c:v>5962.08</c:v>
                </c:pt>
                <c:pt idx="10107">
                  <c:v>5962.1</c:v>
                </c:pt>
                <c:pt idx="10108">
                  <c:v>5962.1200000000035</c:v>
                </c:pt>
                <c:pt idx="10109">
                  <c:v>5962.14</c:v>
                </c:pt>
                <c:pt idx="10110">
                  <c:v>5962.1600000000035</c:v>
                </c:pt>
                <c:pt idx="10111">
                  <c:v>5962.18</c:v>
                </c:pt>
                <c:pt idx="10112">
                  <c:v>5962.2</c:v>
                </c:pt>
                <c:pt idx="10113">
                  <c:v>5962.22</c:v>
                </c:pt>
                <c:pt idx="10114">
                  <c:v>5962.24</c:v>
                </c:pt>
                <c:pt idx="10115">
                  <c:v>5962.26</c:v>
                </c:pt>
                <c:pt idx="10116">
                  <c:v>5962.28</c:v>
                </c:pt>
                <c:pt idx="10117">
                  <c:v>5962.3</c:v>
                </c:pt>
                <c:pt idx="10118">
                  <c:v>5962.3200000000024</c:v>
                </c:pt>
                <c:pt idx="10119">
                  <c:v>5962.34</c:v>
                </c:pt>
                <c:pt idx="10120">
                  <c:v>5962.3600000000024</c:v>
                </c:pt>
                <c:pt idx="10121">
                  <c:v>5962.38</c:v>
                </c:pt>
                <c:pt idx="10122">
                  <c:v>5962.4</c:v>
                </c:pt>
                <c:pt idx="10123">
                  <c:v>5962.42</c:v>
                </c:pt>
                <c:pt idx="10124">
                  <c:v>5962.44</c:v>
                </c:pt>
                <c:pt idx="10125">
                  <c:v>5962.46</c:v>
                </c:pt>
                <c:pt idx="10126">
                  <c:v>5962.48</c:v>
                </c:pt>
                <c:pt idx="10127">
                  <c:v>5962.5</c:v>
                </c:pt>
                <c:pt idx="10128">
                  <c:v>5962.52</c:v>
                </c:pt>
                <c:pt idx="10129">
                  <c:v>5962.54</c:v>
                </c:pt>
                <c:pt idx="10130">
                  <c:v>5962.56</c:v>
                </c:pt>
                <c:pt idx="10131">
                  <c:v>5962.58</c:v>
                </c:pt>
                <c:pt idx="10132">
                  <c:v>5962.6</c:v>
                </c:pt>
                <c:pt idx="10133">
                  <c:v>5962.6200000000035</c:v>
                </c:pt>
                <c:pt idx="10134">
                  <c:v>5962.64</c:v>
                </c:pt>
                <c:pt idx="10135">
                  <c:v>5962.6600000000035</c:v>
                </c:pt>
                <c:pt idx="10136">
                  <c:v>5962.68</c:v>
                </c:pt>
                <c:pt idx="10137">
                  <c:v>5962.7</c:v>
                </c:pt>
                <c:pt idx="10138">
                  <c:v>5962.72</c:v>
                </c:pt>
                <c:pt idx="10139">
                  <c:v>5962.74</c:v>
                </c:pt>
                <c:pt idx="10140">
                  <c:v>5962.76</c:v>
                </c:pt>
                <c:pt idx="10141">
                  <c:v>5962.78</c:v>
                </c:pt>
                <c:pt idx="10142">
                  <c:v>5962.8</c:v>
                </c:pt>
                <c:pt idx="10143">
                  <c:v>5962.8200000000024</c:v>
                </c:pt>
                <c:pt idx="10144">
                  <c:v>5962.84</c:v>
                </c:pt>
                <c:pt idx="10145">
                  <c:v>5962.8600000000024</c:v>
                </c:pt>
                <c:pt idx="10146">
                  <c:v>5962.88</c:v>
                </c:pt>
                <c:pt idx="10147">
                  <c:v>5962.9</c:v>
                </c:pt>
                <c:pt idx="10148">
                  <c:v>5962.92</c:v>
                </c:pt>
                <c:pt idx="10149">
                  <c:v>5962.94</c:v>
                </c:pt>
                <c:pt idx="10150">
                  <c:v>5962.96</c:v>
                </c:pt>
                <c:pt idx="10151">
                  <c:v>5962.98</c:v>
                </c:pt>
                <c:pt idx="10152">
                  <c:v>5963</c:v>
                </c:pt>
                <c:pt idx="10153">
                  <c:v>5963.02</c:v>
                </c:pt>
                <c:pt idx="10154">
                  <c:v>5963.04</c:v>
                </c:pt>
                <c:pt idx="10155">
                  <c:v>5963.06</c:v>
                </c:pt>
                <c:pt idx="10156">
                  <c:v>5963.08</c:v>
                </c:pt>
                <c:pt idx="10157">
                  <c:v>5963.1</c:v>
                </c:pt>
                <c:pt idx="10158">
                  <c:v>5963.1200000000035</c:v>
                </c:pt>
                <c:pt idx="10159">
                  <c:v>5963.14</c:v>
                </c:pt>
                <c:pt idx="10160">
                  <c:v>5963.1600000000035</c:v>
                </c:pt>
                <c:pt idx="10161">
                  <c:v>5963.18</c:v>
                </c:pt>
                <c:pt idx="10162">
                  <c:v>5963.2</c:v>
                </c:pt>
                <c:pt idx="10163">
                  <c:v>5963.22</c:v>
                </c:pt>
                <c:pt idx="10164">
                  <c:v>5963.24</c:v>
                </c:pt>
                <c:pt idx="10165">
                  <c:v>5963.26</c:v>
                </c:pt>
                <c:pt idx="10166">
                  <c:v>5963.28</c:v>
                </c:pt>
                <c:pt idx="10167">
                  <c:v>5963.3</c:v>
                </c:pt>
                <c:pt idx="10168">
                  <c:v>5963.3200000000024</c:v>
                </c:pt>
                <c:pt idx="10169">
                  <c:v>5963.34</c:v>
                </c:pt>
                <c:pt idx="10170">
                  <c:v>5963.3600000000024</c:v>
                </c:pt>
                <c:pt idx="10171">
                  <c:v>5963.38</c:v>
                </c:pt>
                <c:pt idx="10172">
                  <c:v>5963.4</c:v>
                </c:pt>
                <c:pt idx="10173">
                  <c:v>5963.42</c:v>
                </c:pt>
                <c:pt idx="10174">
                  <c:v>5963.44</c:v>
                </c:pt>
                <c:pt idx="10175">
                  <c:v>5963.46</c:v>
                </c:pt>
                <c:pt idx="10176">
                  <c:v>5963.48</c:v>
                </c:pt>
                <c:pt idx="10177">
                  <c:v>5963.5</c:v>
                </c:pt>
                <c:pt idx="10178">
                  <c:v>5963.52</c:v>
                </c:pt>
                <c:pt idx="10179">
                  <c:v>5963.54</c:v>
                </c:pt>
                <c:pt idx="10180">
                  <c:v>5963.56</c:v>
                </c:pt>
                <c:pt idx="10181">
                  <c:v>5963.58</c:v>
                </c:pt>
                <c:pt idx="10182">
                  <c:v>5963.6</c:v>
                </c:pt>
                <c:pt idx="10183">
                  <c:v>5963.6200000000035</c:v>
                </c:pt>
                <c:pt idx="10184">
                  <c:v>5963.64</c:v>
                </c:pt>
                <c:pt idx="10185">
                  <c:v>5963.6600000000035</c:v>
                </c:pt>
                <c:pt idx="10186">
                  <c:v>5963.68</c:v>
                </c:pt>
                <c:pt idx="10187">
                  <c:v>5963.7</c:v>
                </c:pt>
                <c:pt idx="10188">
                  <c:v>5963.72</c:v>
                </c:pt>
                <c:pt idx="10189">
                  <c:v>5963.74</c:v>
                </c:pt>
                <c:pt idx="10190">
                  <c:v>5963.76</c:v>
                </c:pt>
                <c:pt idx="10191">
                  <c:v>5963.78</c:v>
                </c:pt>
                <c:pt idx="10192">
                  <c:v>5963.8</c:v>
                </c:pt>
                <c:pt idx="10193">
                  <c:v>5963.8200000000024</c:v>
                </c:pt>
                <c:pt idx="10194">
                  <c:v>5963.84</c:v>
                </c:pt>
                <c:pt idx="10195">
                  <c:v>5963.8600000000024</c:v>
                </c:pt>
                <c:pt idx="10196">
                  <c:v>5963.88</c:v>
                </c:pt>
                <c:pt idx="10197">
                  <c:v>5963.9</c:v>
                </c:pt>
                <c:pt idx="10198">
                  <c:v>5963.92</c:v>
                </c:pt>
                <c:pt idx="10199">
                  <c:v>5963.94</c:v>
                </c:pt>
                <c:pt idx="10200">
                  <c:v>5963.96</c:v>
                </c:pt>
                <c:pt idx="10201">
                  <c:v>5963.98</c:v>
                </c:pt>
                <c:pt idx="10202">
                  <c:v>5964</c:v>
                </c:pt>
                <c:pt idx="10203">
                  <c:v>5964.02</c:v>
                </c:pt>
                <c:pt idx="10204">
                  <c:v>5964.04</c:v>
                </c:pt>
                <c:pt idx="10205">
                  <c:v>5964.06</c:v>
                </c:pt>
                <c:pt idx="10206">
                  <c:v>5964.08</c:v>
                </c:pt>
                <c:pt idx="10207">
                  <c:v>5964.1</c:v>
                </c:pt>
                <c:pt idx="10208">
                  <c:v>5964.1200000000035</c:v>
                </c:pt>
                <c:pt idx="10209">
                  <c:v>5964.14</c:v>
                </c:pt>
                <c:pt idx="10210">
                  <c:v>5964.1600000000035</c:v>
                </c:pt>
                <c:pt idx="10211">
                  <c:v>5964.18</c:v>
                </c:pt>
                <c:pt idx="10212">
                  <c:v>5964.2</c:v>
                </c:pt>
                <c:pt idx="10213">
                  <c:v>5964.22</c:v>
                </c:pt>
                <c:pt idx="10214">
                  <c:v>5964.24</c:v>
                </c:pt>
                <c:pt idx="10215">
                  <c:v>5964.26</c:v>
                </c:pt>
                <c:pt idx="10216">
                  <c:v>5964.28</c:v>
                </c:pt>
                <c:pt idx="10217">
                  <c:v>5964.3</c:v>
                </c:pt>
                <c:pt idx="10218">
                  <c:v>5964.3200000000024</c:v>
                </c:pt>
                <c:pt idx="10219">
                  <c:v>5964.34</c:v>
                </c:pt>
                <c:pt idx="10220">
                  <c:v>5964.3600000000024</c:v>
                </c:pt>
                <c:pt idx="10221">
                  <c:v>5964.38</c:v>
                </c:pt>
                <c:pt idx="10222">
                  <c:v>5964.4</c:v>
                </c:pt>
                <c:pt idx="10223">
                  <c:v>5964.42</c:v>
                </c:pt>
                <c:pt idx="10224">
                  <c:v>5964.44</c:v>
                </c:pt>
                <c:pt idx="10225">
                  <c:v>5964.46</c:v>
                </c:pt>
                <c:pt idx="10226">
                  <c:v>5964.48</c:v>
                </c:pt>
                <c:pt idx="10227">
                  <c:v>5964.5</c:v>
                </c:pt>
                <c:pt idx="10228">
                  <c:v>5964.52</c:v>
                </c:pt>
                <c:pt idx="10229">
                  <c:v>5964.54</c:v>
                </c:pt>
                <c:pt idx="10230">
                  <c:v>5964.56</c:v>
                </c:pt>
                <c:pt idx="10231">
                  <c:v>5964.58</c:v>
                </c:pt>
                <c:pt idx="10232">
                  <c:v>5964.6</c:v>
                </c:pt>
                <c:pt idx="10233">
                  <c:v>5964.6200000000035</c:v>
                </c:pt>
                <c:pt idx="10234">
                  <c:v>5964.64</c:v>
                </c:pt>
                <c:pt idx="10235">
                  <c:v>5964.6600000000035</c:v>
                </c:pt>
                <c:pt idx="10236">
                  <c:v>5964.68</c:v>
                </c:pt>
                <c:pt idx="10237">
                  <c:v>5964.7</c:v>
                </c:pt>
                <c:pt idx="10238">
                  <c:v>5964.72</c:v>
                </c:pt>
                <c:pt idx="10239">
                  <c:v>5964.74</c:v>
                </c:pt>
                <c:pt idx="10240">
                  <c:v>5964.76</c:v>
                </c:pt>
                <c:pt idx="10241">
                  <c:v>5964.78</c:v>
                </c:pt>
                <c:pt idx="10242">
                  <c:v>5964.8</c:v>
                </c:pt>
                <c:pt idx="10243">
                  <c:v>5964.8200000000024</c:v>
                </c:pt>
                <c:pt idx="10244">
                  <c:v>5964.84</c:v>
                </c:pt>
                <c:pt idx="10245">
                  <c:v>5964.8600000000024</c:v>
                </c:pt>
                <c:pt idx="10246">
                  <c:v>5964.88</c:v>
                </c:pt>
                <c:pt idx="10247">
                  <c:v>5964.9</c:v>
                </c:pt>
                <c:pt idx="10248">
                  <c:v>5964.92</c:v>
                </c:pt>
                <c:pt idx="10249">
                  <c:v>5964.94</c:v>
                </c:pt>
                <c:pt idx="10250">
                  <c:v>5964.96</c:v>
                </c:pt>
                <c:pt idx="10251">
                  <c:v>5964.98</c:v>
                </c:pt>
                <c:pt idx="10252">
                  <c:v>5965</c:v>
                </c:pt>
                <c:pt idx="10253">
                  <c:v>5965.02</c:v>
                </c:pt>
                <c:pt idx="10254">
                  <c:v>5965.04</c:v>
                </c:pt>
                <c:pt idx="10255">
                  <c:v>5965.06</c:v>
                </c:pt>
                <c:pt idx="10256">
                  <c:v>5965.08</c:v>
                </c:pt>
                <c:pt idx="10257">
                  <c:v>5965.1</c:v>
                </c:pt>
                <c:pt idx="10258">
                  <c:v>5965.1200000000035</c:v>
                </c:pt>
                <c:pt idx="10259">
                  <c:v>5965.14</c:v>
                </c:pt>
                <c:pt idx="10260">
                  <c:v>5965.1600000000035</c:v>
                </c:pt>
                <c:pt idx="10261">
                  <c:v>5965.18</c:v>
                </c:pt>
                <c:pt idx="10262">
                  <c:v>5965.2</c:v>
                </c:pt>
                <c:pt idx="10263">
                  <c:v>5965.22</c:v>
                </c:pt>
                <c:pt idx="10264">
                  <c:v>5965.24</c:v>
                </c:pt>
                <c:pt idx="10265">
                  <c:v>5965.26</c:v>
                </c:pt>
                <c:pt idx="10266">
                  <c:v>5965.28</c:v>
                </c:pt>
                <c:pt idx="10267">
                  <c:v>5965.3</c:v>
                </c:pt>
                <c:pt idx="10268">
                  <c:v>5965.3200000000024</c:v>
                </c:pt>
                <c:pt idx="10269">
                  <c:v>5965.34</c:v>
                </c:pt>
                <c:pt idx="10270">
                  <c:v>5965.3600000000024</c:v>
                </c:pt>
                <c:pt idx="10271">
                  <c:v>5965.38</c:v>
                </c:pt>
                <c:pt idx="10272">
                  <c:v>5965.4</c:v>
                </c:pt>
                <c:pt idx="10273">
                  <c:v>5965.42</c:v>
                </c:pt>
                <c:pt idx="10274">
                  <c:v>5965.44</c:v>
                </c:pt>
                <c:pt idx="10275">
                  <c:v>5965.46</c:v>
                </c:pt>
                <c:pt idx="10276">
                  <c:v>5965.48</c:v>
                </c:pt>
                <c:pt idx="10277">
                  <c:v>5965.5</c:v>
                </c:pt>
                <c:pt idx="10278">
                  <c:v>5965.52</c:v>
                </c:pt>
                <c:pt idx="10279">
                  <c:v>5965.54</c:v>
                </c:pt>
                <c:pt idx="10280">
                  <c:v>5965.56</c:v>
                </c:pt>
                <c:pt idx="10281">
                  <c:v>5965.58</c:v>
                </c:pt>
                <c:pt idx="10282">
                  <c:v>5965.6</c:v>
                </c:pt>
                <c:pt idx="10283">
                  <c:v>5965.6200000000035</c:v>
                </c:pt>
                <c:pt idx="10284">
                  <c:v>5965.64</c:v>
                </c:pt>
                <c:pt idx="10285">
                  <c:v>5965.6600000000035</c:v>
                </c:pt>
                <c:pt idx="10286">
                  <c:v>5965.68</c:v>
                </c:pt>
                <c:pt idx="10287">
                  <c:v>5965.7</c:v>
                </c:pt>
                <c:pt idx="10288">
                  <c:v>5965.72</c:v>
                </c:pt>
                <c:pt idx="10289">
                  <c:v>5965.74</c:v>
                </c:pt>
                <c:pt idx="10290">
                  <c:v>5965.76</c:v>
                </c:pt>
                <c:pt idx="10291">
                  <c:v>5965.78</c:v>
                </c:pt>
                <c:pt idx="10292">
                  <c:v>5965.8</c:v>
                </c:pt>
                <c:pt idx="10293">
                  <c:v>5965.8200000000024</c:v>
                </c:pt>
                <c:pt idx="10294">
                  <c:v>5965.84</c:v>
                </c:pt>
                <c:pt idx="10295">
                  <c:v>5965.8600000000024</c:v>
                </c:pt>
                <c:pt idx="10296">
                  <c:v>5965.88</c:v>
                </c:pt>
                <c:pt idx="10297">
                  <c:v>5965.9</c:v>
                </c:pt>
                <c:pt idx="10298">
                  <c:v>5965.92</c:v>
                </c:pt>
                <c:pt idx="10299">
                  <c:v>5965.94</c:v>
                </c:pt>
                <c:pt idx="10300">
                  <c:v>5965.96</c:v>
                </c:pt>
                <c:pt idx="10301">
                  <c:v>5965.98</c:v>
                </c:pt>
                <c:pt idx="10302">
                  <c:v>5966</c:v>
                </c:pt>
                <c:pt idx="10303">
                  <c:v>5966.02</c:v>
                </c:pt>
                <c:pt idx="10304">
                  <c:v>5966.04</c:v>
                </c:pt>
                <c:pt idx="10305">
                  <c:v>5966.06</c:v>
                </c:pt>
                <c:pt idx="10306">
                  <c:v>5966.08</c:v>
                </c:pt>
                <c:pt idx="10307">
                  <c:v>5966.1</c:v>
                </c:pt>
                <c:pt idx="10308">
                  <c:v>5966.1200000000035</c:v>
                </c:pt>
                <c:pt idx="10309">
                  <c:v>5966.14</c:v>
                </c:pt>
                <c:pt idx="10310">
                  <c:v>5966.1600000000035</c:v>
                </c:pt>
                <c:pt idx="10311">
                  <c:v>5966.18</c:v>
                </c:pt>
                <c:pt idx="10312">
                  <c:v>5966.2</c:v>
                </c:pt>
                <c:pt idx="10313">
                  <c:v>5966.22</c:v>
                </c:pt>
                <c:pt idx="10314">
                  <c:v>5966.24</c:v>
                </c:pt>
                <c:pt idx="10315">
                  <c:v>5966.26</c:v>
                </c:pt>
                <c:pt idx="10316">
                  <c:v>5966.28</c:v>
                </c:pt>
                <c:pt idx="10317">
                  <c:v>5966.3</c:v>
                </c:pt>
                <c:pt idx="10318">
                  <c:v>5966.3200000000024</c:v>
                </c:pt>
                <c:pt idx="10319">
                  <c:v>5966.34</c:v>
                </c:pt>
                <c:pt idx="10320">
                  <c:v>5966.3600000000024</c:v>
                </c:pt>
                <c:pt idx="10321">
                  <c:v>5966.38</c:v>
                </c:pt>
                <c:pt idx="10322">
                  <c:v>5966.4</c:v>
                </c:pt>
                <c:pt idx="10323">
                  <c:v>5966.42</c:v>
                </c:pt>
                <c:pt idx="10324">
                  <c:v>5966.44</c:v>
                </c:pt>
                <c:pt idx="10325">
                  <c:v>5966.46</c:v>
                </c:pt>
                <c:pt idx="10326">
                  <c:v>5966.48</c:v>
                </c:pt>
                <c:pt idx="10327">
                  <c:v>5966.5</c:v>
                </c:pt>
                <c:pt idx="10328">
                  <c:v>5966.52</c:v>
                </c:pt>
                <c:pt idx="10329">
                  <c:v>5966.54</c:v>
                </c:pt>
                <c:pt idx="10330">
                  <c:v>5966.56</c:v>
                </c:pt>
                <c:pt idx="10331">
                  <c:v>5966.58</c:v>
                </c:pt>
                <c:pt idx="10332">
                  <c:v>5966.6</c:v>
                </c:pt>
                <c:pt idx="10333">
                  <c:v>5966.6200000000035</c:v>
                </c:pt>
                <c:pt idx="10334">
                  <c:v>5966.64</c:v>
                </c:pt>
                <c:pt idx="10335">
                  <c:v>5966.6600000000035</c:v>
                </c:pt>
                <c:pt idx="10336">
                  <c:v>5966.68</c:v>
                </c:pt>
                <c:pt idx="10337">
                  <c:v>5966.7</c:v>
                </c:pt>
                <c:pt idx="10338">
                  <c:v>5966.72</c:v>
                </c:pt>
                <c:pt idx="10339">
                  <c:v>5966.74</c:v>
                </c:pt>
                <c:pt idx="10340">
                  <c:v>5966.76</c:v>
                </c:pt>
                <c:pt idx="10341">
                  <c:v>5966.78</c:v>
                </c:pt>
                <c:pt idx="10342">
                  <c:v>5966.8</c:v>
                </c:pt>
                <c:pt idx="10343">
                  <c:v>5966.8200000000024</c:v>
                </c:pt>
                <c:pt idx="10344">
                  <c:v>5966.84</c:v>
                </c:pt>
                <c:pt idx="10345">
                  <c:v>5966.8600000000024</c:v>
                </c:pt>
                <c:pt idx="10346">
                  <c:v>5966.88</c:v>
                </c:pt>
                <c:pt idx="10347">
                  <c:v>5966.9</c:v>
                </c:pt>
                <c:pt idx="10348">
                  <c:v>5966.92</c:v>
                </c:pt>
                <c:pt idx="10349">
                  <c:v>5966.94</c:v>
                </c:pt>
                <c:pt idx="10350">
                  <c:v>5966.96</c:v>
                </c:pt>
                <c:pt idx="10351">
                  <c:v>5966.98</c:v>
                </c:pt>
                <c:pt idx="10352">
                  <c:v>5967</c:v>
                </c:pt>
                <c:pt idx="10353">
                  <c:v>5967.02</c:v>
                </c:pt>
                <c:pt idx="10354">
                  <c:v>5967.04</c:v>
                </c:pt>
                <c:pt idx="10355">
                  <c:v>5967.06</c:v>
                </c:pt>
                <c:pt idx="10356">
                  <c:v>5967.08</c:v>
                </c:pt>
                <c:pt idx="10357">
                  <c:v>5967.1</c:v>
                </c:pt>
                <c:pt idx="10358">
                  <c:v>5967.1200000000035</c:v>
                </c:pt>
                <c:pt idx="10359">
                  <c:v>5967.14</c:v>
                </c:pt>
                <c:pt idx="10360">
                  <c:v>5967.1600000000035</c:v>
                </c:pt>
                <c:pt idx="10361">
                  <c:v>5967.18</c:v>
                </c:pt>
                <c:pt idx="10362">
                  <c:v>5967.2</c:v>
                </c:pt>
                <c:pt idx="10363">
                  <c:v>5967.22</c:v>
                </c:pt>
                <c:pt idx="10364">
                  <c:v>5967.24</c:v>
                </c:pt>
                <c:pt idx="10365">
                  <c:v>5967.26</c:v>
                </c:pt>
                <c:pt idx="10366">
                  <c:v>5967.28</c:v>
                </c:pt>
                <c:pt idx="10367">
                  <c:v>5967.3</c:v>
                </c:pt>
                <c:pt idx="10368">
                  <c:v>5967.3200000000024</c:v>
                </c:pt>
                <c:pt idx="10369">
                  <c:v>5967.34</c:v>
                </c:pt>
                <c:pt idx="10370">
                  <c:v>5967.3600000000024</c:v>
                </c:pt>
                <c:pt idx="10371">
                  <c:v>5967.38</c:v>
                </c:pt>
                <c:pt idx="10372">
                  <c:v>5967.4</c:v>
                </c:pt>
                <c:pt idx="10373">
                  <c:v>5967.42</c:v>
                </c:pt>
                <c:pt idx="10374">
                  <c:v>5967.44</c:v>
                </c:pt>
                <c:pt idx="10375">
                  <c:v>5967.46</c:v>
                </c:pt>
                <c:pt idx="10376">
                  <c:v>5967.48</c:v>
                </c:pt>
                <c:pt idx="10377">
                  <c:v>5967.5</c:v>
                </c:pt>
                <c:pt idx="10378">
                  <c:v>5967.52</c:v>
                </c:pt>
                <c:pt idx="10379">
                  <c:v>5967.54</c:v>
                </c:pt>
                <c:pt idx="10380">
                  <c:v>5967.56</c:v>
                </c:pt>
                <c:pt idx="10381">
                  <c:v>5967.58</c:v>
                </c:pt>
                <c:pt idx="10382">
                  <c:v>5967.6</c:v>
                </c:pt>
                <c:pt idx="10383">
                  <c:v>5967.6200000000035</c:v>
                </c:pt>
                <c:pt idx="10384">
                  <c:v>5967.64</c:v>
                </c:pt>
                <c:pt idx="10385">
                  <c:v>5967.6600000000035</c:v>
                </c:pt>
                <c:pt idx="10386">
                  <c:v>5967.68</c:v>
                </c:pt>
                <c:pt idx="10387">
                  <c:v>5967.7</c:v>
                </c:pt>
                <c:pt idx="10388">
                  <c:v>5967.72</c:v>
                </c:pt>
                <c:pt idx="10389">
                  <c:v>5967.74</c:v>
                </c:pt>
                <c:pt idx="10390">
                  <c:v>5967.76</c:v>
                </c:pt>
                <c:pt idx="10391">
                  <c:v>5967.78</c:v>
                </c:pt>
                <c:pt idx="10392">
                  <c:v>5967.8</c:v>
                </c:pt>
                <c:pt idx="10393">
                  <c:v>5967.8200000000024</c:v>
                </c:pt>
                <c:pt idx="10394">
                  <c:v>5967.84</c:v>
                </c:pt>
                <c:pt idx="10395">
                  <c:v>5967.8600000000024</c:v>
                </c:pt>
                <c:pt idx="10396">
                  <c:v>5967.88</c:v>
                </c:pt>
                <c:pt idx="10397">
                  <c:v>5967.9</c:v>
                </c:pt>
                <c:pt idx="10398">
                  <c:v>5967.92</c:v>
                </c:pt>
                <c:pt idx="10399">
                  <c:v>5967.94</c:v>
                </c:pt>
                <c:pt idx="10400">
                  <c:v>5967.96</c:v>
                </c:pt>
                <c:pt idx="10401">
                  <c:v>5967.98</c:v>
                </c:pt>
                <c:pt idx="10402">
                  <c:v>5968</c:v>
                </c:pt>
                <c:pt idx="10403">
                  <c:v>5968.02</c:v>
                </c:pt>
                <c:pt idx="10404">
                  <c:v>5968.04</c:v>
                </c:pt>
                <c:pt idx="10405">
                  <c:v>5968.06</c:v>
                </c:pt>
                <c:pt idx="10406">
                  <c:v>5968.08</c:v>
                </c:pt>
                <c:pt idx="10407">
                  <c:v>5968.1</c:v>
                </c:pt>
                <c:pt idx="10408">
                  <c:v>5968.1200000000035</c:v>
                </c:pt>
                <c:pt idx="10409">
                  <c:v>5968.14</c:v>
                </c:pt>
                <c:pt idx="10410">
                  <c:v>5968.1600000000035</c:v>
                </c:pt>
                <c:pt idx="10411">
                  <c:v>5968.18</c:v>
                </c:pt>
                <c:pt idx="10412">
                  <c:v>5968.2</c:v>
                </c:pt>
                <c:pt idx="10413">
                  <c:v>5968.22</c:v>
                </c:pt>
                <c:pt idx="10414">
                  <c:v>5968.24</c:v>
                </c:pt>
                <c:pt idx="10415">
                  <c:v>5968.26</c:v>
                </c:pt>
                <c:pt idx="10416">
                  <c:v>5968.28</c:v>
                </c:pt>
                <c:pt idx="10417">
                  <c:v>5968.3</c:v>
                </c:pt>
                <c:pt idx="10418">
                  <c:v>5968.3200000000024</c:v>
                </c:pt>
                <c:pt idx="10419">
                  <c:v>5968.34</c:v>
                </c:pt>
                <c:pt idx="10420">
                  <c:v>5968.3600000000024</c:v>
                </c:pt>
                <c:pt idx="10421">
                  <c:v>5968.38</c:v>
                </c:pt>
                <c:pt idx="10422">
                  <c:v>5968.4</c:v>
                </c:pt>
                <c:pt idx="10423">
                  <c:v>5968.42</c:v>
                </c:pt>
                <c:pt idx="10424">
                  <c:v>5968.44</c:v>
                </c:pt>
                <c:pt idx="10425">
                  <c:v>5968.46</c:v>
                </c:pt>
                <c:pt idx="10426">
                  <c:v>5968.48</c:v>
                </c:pt>
                <c:pt idx="10427">
                  <c:v>5968.5</c:v>
                </c:pt>
                <c:pt idx="10428">
                  <c:v>5968.52</c:v>
                </c:pt>
                <c:pt idx="10429">
                  <c:v>5968.54</c:v>
                </c:pt>
                <c:pt idx="10430">
                  <c:v>5968.56</c:v>
                </c:pt>
                <c:pt idx="10431">
                  <c:v>5968.58</c:v>
                </c:pt>
                <c:pt idx="10432">
                  <c:v>5968.6</c:v>
                </c:pt>
                <c:pt idx="10433">
                  <c:v>5968.6200000000035</c:v>
                </c:pt>
                <c:pt idx="10434">
                  <c:v>5968.64</c:v>
                </c:pt>
                <c:pt idx="10435">
                  <c:v>5968.6600000000035</c:v>
                </c:pt>
                <c:pt idx="10436">
                  <c:v>5968.68</c:v>
                </c:pt>
                <c:pt idx="10437">
                  <c:v>5968.7</c:v>
                </c:pt>
                <c:pt idx="10438">
                  <c:v>5968.72</c:v>
                </c:pt>
                <c:pt idx="10439">
                  <c:v>5968.74</c:v>
                </c:pt>
                <c:pt idx="10440">
                  <c:v>5968.76</c:v>
                </c:pt>
                <c:pt idx="10441">
                  <c:v>5968.78</c:v>
                </c:pt>
                <c:pt idx="10442">
                  <c:v>5968.8</c:v>
                </c:pt>
                <c:pt idx="10443">
                  <c:v>5968.8200000000024</c:v>
                </c:pt>
                <c:pt idx="10444">
                  <c:v>5968.84</c:v>
                </c:pt>
                <c:pt idx="10445">
                  <c:v>5968.8600000000024</c:v>
                </c:pt>
                <c:pt idx="10446">
                  <c:v>5968.88</c:v>
                </c:pt>
                <c:pt idx="10447">
                  <c:v>5968.9</c:v>
                </c:pt>
                <c:pt idx="10448">
                  <c:v>5968.92</c:v>
                </c:pt>
                <c:pt idx="10449">
                  <c:v>5968.94</c:v>
                </c:pt>
                <c:pt idx="10450">
                  <c:v>5968.96</c:v>
                </c:pt>
                <c:pt idx="10451">
                  <c:v>5968.98</c:v>
                </c:pt>
                <c:pt idx="10452">
                  <c:v>5969</c:v>
                </c:pt>
                <c:pt idx="10453">
                  <c:v>5969.02</c:v>
                </c:pt>
                <c:pt idx="10454">
                  <c:v>5969.04</c:v>
                </c:pt>
                <c:pt idx="10455">
                  <c:v>5969.06</c:v>
                </c:pt>
                <c:pt idx="10456">
                  <c:v>5969.08</c:v>
                </c:pt>
                <c:pt idx="10457">
                  <c:v>5969.1</c:v>
                </c:pt>
                <c:pt idx="10458">
                  <c:v>5969.1200000000035</c:v>
                </c:pt>
                <c:pt idx="10459">
                  <c:v>5969.14</c:v>
                </c:pt>
                <c:pt idx="10460">
                  <c:v>5969.1600000000035</c:v>
                </c:pt>
                <c:pt idx="10461">
                  <c:v>5969.18</c:v>
                </c:pt>
                <c:pt idx="10462">
                  <c:v>5969.2</c:v>
                </c:pt>
                <c:pt idx="10463">
                  <c:v>5969.22</c:v>
                </c:pt>
                <c:pt idx="10464">
                  <c:v>5969.24</c:v>
                </c:pt>
                <c:pt idx="10465">
                  <c:v>5969.26</c:v>
                </c:pt>
                <c:pt idx="10466">
                  <c:v>5969.28</c:v>
                </c:pt>
                <c:pt idx="10467">
                  <c:v>5969.3</c:v>
                </c:pt>
                <c:pt idx="10468">
                  <c:v>5969.3200000000024</c:v>
                </c:pt>
                <c:pt idx="10469">
                  <c:v>5969.34</c:v>
                </c:pt>
                <c:pt idx="10470">
                  <c:v>5969.3600000000024</c:v>
                </c:pt>
                <c:pt idx="10471">
                  <c:v>5969.38</c:v>
                </c:pt>
                <c:pt idx="10472">
                  <c:v>5969.4</c:v>
                </c:pt>
                <c:pt idx="10473">
                  <c:v>5969.42</c:v>
                </c:pt>
                <c:pt idx="10474">
                  <c:v>5969.44</c:v>
                </c:pt>
                <c:pt idx="10475">
                  <c:v>5969.46</c:v>
                </c:pt>
                <c:pt idx="10476">
                  <c:v>5969.48</c:v>
                </c:pt>
                <c:pt idx="10477">
                  <c:v>5969.5</c:v>
                </c:pt>
                <c:pt idx="10478">
                  <c:v>5969.52</c:v>
                </c:pt>
                <c:pt idx="10479">
                  <c:v>5969.54</c:v>
                </c:pt>
                <c:pt idx="10480">
                  <c:v>5969.56</c:v>
                </c:pt>
                <c:pt idx="10481">
                  <c:v>5969.58</c:v>
                </c:pt>
                <c:pt idx="10482">
                  <c:v>5969.6</c:v>
                </c:pt>
                <c:pt idx="10483">
                  <c:v>5969.6200000000035</c:v>
                </c:pt>
                <c:pt idx="10484">
                  <c:v>5969.64</c:v>
                </c:pt>
                <c:pt idx="10485">
                  <c:v>5969.6600000000035</c:v>
                </c:pt>
                <c:pt idx="10486">
                  <c:v>5969.68</c:v>
                </c:pt>
                <c:pt idx="10487">
                  <c:v>5969.7</c:v>
                </c:pt>
                <c:pt idx="10488">
                  <c:v>5969.72</c:v>
                </c:pt>
                <c:pt idx="10489">
                  <c:v>5969.74</c:v>
                </c:pt>
                <c:pt idx="10490">
                  <c:v>5969.76</c:v>
                </c:pt>
                <c:pt idx="10491">
                  <c:v>5969.78</c:v>
                </c:pt>
                <c:pt idx="10492">
                  <c:v>5969.8</c:v>
                </c:pt>
                <c:pt idx="10493">
                  <c:v>5969.8200000000024</c:v>
                </c:pt>
                <c:pt idx="10494">
                  <c:v>5969.84</c:v>
                </c:pt>
                <c:pt idx="10495">
                  <c:v>5969.8600000000024</c:v>
                </c:pt>
                <c:pt idx="10496">
                  <c:v>5969.88</c:v>
                </c:pt>
                <c:pt idx="10497">
                  <c:v>5969.9</c:v>
                </c:pt>
                <c:pt idx="10498">
                  <c:v>5969.92</c:v>
                </c:pt>
                <c:pt idx="10499">
                  <c:v>5969.94</c:v>
                </c:pt>
                <c:pt idx="10500">
                  <c:v>5969.96</c:v>
                </c:pt>
                <c:pt idx="10501">
                  <c:v>5969.98</c:v>
                </c:pt>
                <c:pt idx="10502">
                  <c:v>5970</c:v>
                </c:pt>
                <c:pt idx="10503">
                  <c:v>5970.02</c:v>
                </c:pt>
                <c:pt idx="10504">
                  <c:v>5970.04</c:v>
                </c:pt>
                <c:pt idx="10505">
                  <c:v>5970.06</c:v>
                </c:pt>
                <c:pt idx="10506">
                  <c:v>5970.08</c:v>
                </c:pt>
                <c:pt idx="10507">
                  <c:v>5970.1</c:v>
                </c:pt>
                <c:pt idx="10508">
                  <c:v>5970.1200000000035</c:v>
                </c:pt>
                <c:pt idx="10509">
                  <c:v>5970.14</c:v>
                </c:pt>
                <c:pt idx="10510">
                  <c:v>5970.1600000000035</c:v>
                </c:pt>
                <c:pt idx="10511">
                  <c:v>5970.18</c:v>
                </c:pt>
                <c:pt idx="10512">
                  <c:v>5970.2</c:v>
                </c:pt>
                <c:pt idx="10513">
                  <c:v>5970.22</c:v>
                </c:pt>
                <c:pt idx="10514">
                  <c:v>5970.24</c:v>
                </c:pt>
                <c:pt idx="10515">
                  <c:v>5970.26</c:v>
                </c:pt>
                <c:pt idx="10516">
                  <c:v>5970.28</c:v>
                </c:pt>
                <c:pt idx="10517">
                  <c:v>5970.3</c:v>
                </c:pt>
                <c:pt idx="10518">
                  <c:v>5970.3200000000024</c:v>
                </c:pt>
                <c:pt idx="10519">
                  <c:v>5970.34</c:v>
                </c:pt>
                <c:pt idx="10520">
                  <c:v>5970.3600000000024</c:v>
                </c:pt>
                <c:pt idx="10521">
                  <c:v>5970.38</c:v>
                </c:pt>
                <c:pt idx="10522">
                  <c:v>5970.4</c:v>
                </c:pt>
                <c:pt idx="10523">
                  <c:v>5970.42</c:v>
                </c:pt>
                <c:pt idx="10524">
                  <c:v>5970.44</c:v>
                </c:pt>
                <c:pt idx="10525">
                  <c:v>5970.46</c:v>
                </c:pt>
                <c:pt idx="10526">
                  <c:v>5970.48</c:v>
                </c:pt>
                <c:pt idx="10527">
                  <c:v>5970.5</c:v>
                </c:pt>
                <c:pt idx="10528">
                  <c:v>5970.52</c:v>
                </c:pt>
                <c:pt idx="10529">
                  <c:v>5970.54</c:v>
                </c:pt>
                <c:pt idx="10530">
                  <c:v>5970.56</c:v>
                </c:pt>
                <c:pt idx="10531">
                  <c:v>5970.58</c:v>
                </c:pt>
                <c:pt idx="10532">
                  <c:v>5970.6</c:v>
                </c:pt>
                <c:pt idx="10533">
                  <c:v>5970.6200000000035</c:v>
                </c:pt>
                <c:pt idx="10534">
                  <c:v>5970.64</c:v>
                </c:pt>
                <c:pt idx="10535">
                  <c:v>5970.6600000000035</c:v>
                </c:pt>
                <c:pt idx="10536">
                  <c:v>5970.68</c:v>
                </c:pt>
                <c:pt idx="10537">
                  <c:v>5970.7</c:v>
                </c:pt>
                <c:pt idx="10538">
                  <c:v>5970.72</c:v>
                </c:pt>
                <c:pt idx="10539">
                  <c:v>5970.74</c:v>
                </c:pt>
                <c:pt idx="10540">
                  <c:v>5970.76</c:v>
                </c:pt>
                <c:pt idx="10541">
                  <c:v>5970.78</c:v>
                </c:pt>
                <c:pt idx="10542">
                  <c:v>5970.8</c:v>
                </c:pt>
                <c:pt idx="10543">
                  <c:v>5970.8200000000024</c:v>
                </c:pt>
                <c:pt idx="10544">
                  <c:v>5970.84</c:v>
                </c:pt>
                <c:pt idx="10545">
                  <c:v>5970.8600000000024</c:v>
                </c:pt>
                <c:pt idx="10546">
                  <c:v>5970.88</c:v>
                </c:pt>
                <c:pt idx="10547">
                  <c:v>5970.9</c:v>
                </c:pt>
                <c:pt idx="10548">
                  <c:v>5970.92</c:v>
                </c:pt>
                <c:pt idx="10549">
                  <c:v>5970.94</c:v>
                </c:pt>
                <c:pt idx="10550">
                  <c:v>5970.96</c:v>
                </c:pt>
                <c:pt idx="10551">
                  <c:v>5970.98</c:v>
                </c:pt>
                <c:pt idx="10552">
                  <c:v>5971</c:v>
                </c:pt>
                <c:pt idx="10553">
                  <c:v>5971.02</c:v>
                </c:pt>
                <c:pt idx="10554">
                  <c:v>5971.04</c:v>
                </c:pt>
                <c:pt idx="10555">
                  <c:v>5971.06</c:v>
                </c:pt>
                <c:pt idx="10556">
                  <c:v>5971.08</c:v>
                </c:pt>
                <c:pt idx="10557">
                  <c:v>5971.1</c:v>
                </c:pt>
                <c:pt idx="10558">
                  <c:v>5971.1200000000035</c:v>
                </c:pt>
                <c:pt idx="10559">
                  <c:v>5971.14</c:v>
                </c:pt>
                <c:pt idx="10560">
                  <c:v>5971.1600000000035</c:v>
                </c:pt>
                <c:pt idx="10561">
                  <c:v>5971.18</c:v>
                </c:pt>
                <c:pt idx="10562">
                  <c:v>5971.2</c:v>
                </c:pt>
                <c:pt idx="10563">
                  <c:v>5971.22</c:v>
                </c:pt>
                <c:pt idx="10564">
                  <c:v>5971.24</c:v>
                </c:pt>
                <c:pt idx="10565">
                  <c:v>5971.26</c:v>
                </c:pt>
                <c:pt idx="10566">
                  <c:v>5971.28</c:v>
                </c:pt>
                <c:pt idx="10567">
                  <c:v>5971.3</c:v>
                </c:pt>
                <c:pt idx="10568">
                  <c:v>5971.3200000000024</c:v>
                </c:pt>
                <c:pt idx="10569">
                  <c:v>5971.34</c:v>
                </c:pt>
                <c:pt idx="10570">
                  <c:v>5971.3600000000024</c:v>
                </c:pt>
                <c:pt idx="10571">
                  <c:v>5971.38</c:v>
                </c:pt>
                <c:pt idx="10572">
                  <c:v>5971.4</c:v>
                </c:pt>
                <c:pt idx="10573">
                  <c:v>5971.42</c:v>
                </c:pt>
                <c:pt idx="10574">
                  <c:v>5971.44</c:v>
                </c:pt>
                <c:pt idx="10575">
                  <c:v>5971.46</c:v>
                </c:pt>
                <c:pt idx="10576">
                  <c:v>5971.48</c:v>
                </c:pt>
                <c:pt idx="10577">
                  <c:v>5971.5</c:v>
                </c:pt>
                <c:pt idx="10578">
                  <c:v>5971.52</c:v>
                </c:pt>
                <c:pt idx="10579">
                  <c:v>5971.54</c:v>
                </c:pt>
                <c:pt idx="10580">
                  <c:v>5971.56</c:v>
                </c:pt>
                <c:pt idx="10581">
                  <c:v>5971.58</c:v>
                </c:pt>
                <c:pt idx="10582">
                  <c:v>5971.6</c:v>
                </c:pt>
                <c:pt idx="10583">
                  <c:v>5971.6200000000035</c:v>
                </c:pt>
                <c:pt idx="10584">
                  <c:v>5971.64</c:v>
                </c:pt>
                <c:pt idx="10585">
                  <c:v>5971.6600000000035</c:v>
                </c:pt>
                <c:pt idx="10586">
                  <c:v>5971.68</c:v>
                </c:pt>
                <c:pt idx="10587">
                  <c:v>5971.7</c:v>
                </c:pt>
                <c:pt idx="10588">
                  <c:v>5971.72</c:v>
                </c:pt>
                <c:pt idx="10589">
                  <c:v>5971.74</c:v>
                </c:pt>
                <c:pt idx="10590">
                  <c:v>5971.76</c:v>
                </c:pt>
                <c:pt idx="10591">
                  <c:v>5971.78</c:v>
                </c:pt>
                <c:pt idx="10592">
                  <c:v>5971.8</c:v>
                </c:pt>
                <c:pt idx="10593">
                  <c:v>5971.8200000000024</c:v>
                </c:pt>
                <c:pt idx="10594">
                  <c:v>5971.84</c:v>
                </c:pt>
                <c:pt idx="10595">
                  <c:v>5971.8600000000024</c:v>
                </c:pt>
                <c:pt idx="10596">
                  <c:v>5971.88</c:v>
                </c:pt>
                <c:pt idx="10597">
                  <c:v>5971.9</c:v>
                </c:pt>
                <c:pt idx="10598">
                  <c:v>5971.92</c:v>
                </c:pt>
                <c:pt idx="10599">
                  <c:v>5971.94</c:v>
                </c:pt>
                <c:pt idx="10600">
                  <c:v>5971.96</c:v>
                </c:pt>
                <c:pt idx="10601">
                  <c:v>5971.98</c:v>
                </c:pt>
                <c:pt idx="10602">
                  <c:v>5972</c:v>
                </c:pt>
                <c:pt idx="10603">
                  <c:v>5972.02</c:v>
                </c:pt>
                <c:pt idx="10604">
                  <c:v>5972.04</c:v>
                </c:pt>
                <c:pt idx="10605">
                  <c:v>5972.06</c:v>
                </c:pt>
                <c:pt idx="10606">
                  <c:v>5972.08</c:v>
                </c:pt>
                <c:pt idx="10607">
                  <c:v>5972.1</c:v>
                </c:pt>
                <c:pt idx="10608">
                  <c:v>5972.1200000000035</c:v>
                </c:pt>
                <c:pt idx="10609">
                  <c:v>5972.14</c:v>
                </c:pt>
                <c:pt idx="10610">
                  <c:v>5972.1600000000035</c:v>
                </c:pt>
                <c:pt idx="10611">
                  <c:v>5972.18</c:v>
                </c:pt>
                <c:pt idx="10612">
                  <c:v>5972.2</c:v>
                </c:pt>
                <c:pt idx="10613">
                  <c:v>5972.22</c:v>
                </c:pt>
                <c:pt idx="10614">
                  <c:v>5972.24</c:v>
                </c:pt>
                <c:pt idx="10615">
                  <c:v>5972.26</c:v>
                </c:pt>
                <c:pt idx="10616">
                  <c:v>5972.28</c:v>
                </c:pt>
                <c:pt idx="10617">
                  <c:v>5972.3</c:v>
                </c:pt>
                <c:pt idx="10618">
                  <c:v>5972.3200000000024</c:v>
                </c:pt>
                <c:pt idx="10619">
                  <c:v>5972.34</c:v>
                </c:pt>
                <c:pt idx="10620">
                  <c:v>5972.3600000000024</c:v>
                </c:pt>
                <c:pt idx="10621">
                  <c:v>5972.38</c:v>
                </c:pt>
                <c:pt idx="10622">
                  <c:v>5972.4</c:v>
                </c:pt>
                <c:pt idx="10623">
                  <c:v>5972.42</c:v>
                </c:pt>
                <c:pt idx="10624">
                  <c:v>5972.44</c:v>
                </c:pt>
                <c:pt idx="10625">
                  <c:v>5972.46</c:v>
                </c:pt>
                <c:pt idx="10626">
                  <c:v>5972.48</c:v>
                </c:pt>
                <c:pt idx="10627">
                  <c:v>5972.5</c:v>
                </c:pt>
                <c:pt idx="10628">
                  <c:v>5972.52</c:v>
                </c:pt>
                <c:pt idx="10629">
                  <c:v>5972.54</c:v>
                </c:pt>
                <c:pt idx="10630">
                  <c:v>5972.56</c:v>
                </c:pt>
                <c:pt idx="10631">
                  <c:v>5972.58</c:v>
                </c:pt>
                <c:pt idx="10632">
                  <c:v>5972.6</c:v>
                </c:pt>
                <c:pt idx="10633">
                  <c:v>5972.6200000000035</c:v>
                </c:pt>
                <c:pt idx="10634">
                  <c:v>5972.64</c:v>
                </c:pt>
                <c:pt idx="10635">
                  <c:v>5972.6600000000035</c:v>
                </c:pt>
                <c:pt idx="10636">
                  <c:v>5972.68</c:v>
                </c:pt>
                <c:pt idx="10637">
                  <c:v>5972.7</c:v>
                </c:pt>
                <c:pt idx="10638">
                  <c:v>5972.72</c:v>
                </c:pt>
                <c:pt idx="10639">
                  <c:v>5972.74</c:v>
                </c:pt>
                <c:pt idx="10640">
                  <c:v>5972.76</c:v>
                </c:pt>
                <c:pt idx="10641">
                  <c:v>5972.78</c:v>
                </c:pt>
                <c:pt idx="10642">
                  <c:v>5972.8</c:v>
                </c:pt>
                <c:pt idx="10643">
                  <c:v>5972.8200000000024</c:v>
                </c:pt>
                <c:pt idx="10644">
                  <c:v>5972.84</c:v>
                </c:pt>
                <c:pt idx="10645">
                  <c:v>5972.8600000000024</c:v>
                </c:pt>
                <c:pt idx="10646">
                  <c:v>5972.88</c:v>
                </c:pt>
                <c:pt idx="10647">
                  <c:v>5972.9</c:v>
                </c:pt>
                <c:pt idx="10648">
                  <c:v>5972.92</c:v>
                </c:pt>
                <c:pt idx="10649">
                  <c:v>5972.94</c:v>
                </c:pt>
                <c:pt idx="10650">
                  <c:v>5972.96</c:v>
                </c:pt>
                <c:pt idx="10651">
                  <c:v>5972.98</c:v>
                </c:pt>
                <c:pt idx="10652">
                  <c:v>5973</c:v>
                </c:pt>
                <c:pt idx="10653">
                  <c:v>5973.02</c:v>
                </c:pt>
                <c:pt idx="10654">
                  <c:v>5973.04</c:v>
                </c:pt>
                <c:pt idx="10655">
                  <c:v>5973.06</c:v>
                </c:pt>
                <c:pt idx="10656">
                  <c:v>5973.08</c:v>
                </c:pt>
                <c:pt idx="10657">
                  <c:v>5973.1</c:v>
                </c:pt>
                <c:pt idx="10658">
                  <c:v>5973.1200000000035</c:v>
                </c:pt>
                <c:pt idx="10659">
                  <c:v>5973.14</c:v>
                </c:pt>
                <c:pt idx="10660">
                  <c:v>5973.1600000000035</c:v>
                </c:pt>
                <c:pt idx="10661">
                  <c:v>5973.18</c:v>
                </c:pt>
                <c:pt idx="10662">
                  <c:v>5973.2</c:v>
                </c:pt>
                <c:pt idx="10663">
                  <c:v>5973.22</c:v>
                </c:pt>
                <c:pt idx="10664">
                  <c:v>5973.24</c:v>
                </c:pt>
                <c:pt idx="10665">
                  <c:v>5973.26</c:v>
                </c:pt>
                <c:pt idx="10666">
                  <c:v>5973.28</c:v>
                </c:pt>
                <c:pt idx="10667">
                  <c:v>5973.3</c:v>
                </c:pt>
                <c:pt idx="10668">
                  <c:v>5973.3200000000024</c:v>
                </c:pt>
                <c:pt idx="10669">
                  <c:v>5973.34</c:v>
                </c:pt>
                <c:pt idx="10670">
                  <c:v>5973.3600000000024</c:v>
                </c:pt>
                <c:pt idx="10671">
                  <c:v>5973.38</c:v>
                </c:pt>
                <c:pt idx="10672">
                  <c:v>5973.4</c:v>
                </c:pt>
                <c:pt idx="10673">
                  <c:v>5973.42</c:v>
                </c:pt>
                <c:pt idx="10674">
                  <c:v>5973.44</c:v>
                </c:pt>
                <c:pt idx="10675">
                  <c:v>5973.46</c:v>
                </c:pt>
                <c:pt idx="10676">
                  <c:v>5973.48</c:v>
                </c:pt>
                <c:pt idx="10677">
                  <c:v>5973.5</c:v>
                </c:pt>
                <c:pt idx="10678">
                  <c:v>5973.52</c:v>
                </c:pt>
                <c:pt idx="10679">
                  <c:v>5973.54</c:v>
                </c:pt>
                <c:pt idx="10680">
                  <c:v>5973.56</c:v>
                </c:pt>
                <c:pt idx="10681">
                  <c:v>5973.58</c:v>
                </c:pt>
                <c:pt idx="10682">
                  <c:v>5973.6</c:v>
                </c:pt>
                <c:pt idx="10683">
                  <c:v>5973.6200000000035</c:v>
                </c:pt>
                <c:pt idx="10684">
                  <c:v>5973.64</c:v>
                </c:pt>
                <c:pt idx="10685">
                  <c:v>5973.6600000000035</c:v>
                </c:pt>
                <c:pt idx="10686">
                  <c:v>5973.68</c:v>
                </c:pt>
                <c:pt idx="10687">
                  <c:v>5973.7</c:v>
                </c:pt>
                <c:pt idx="10688">
                  <c:v>5973.72</c:v>
                </c:pt>
                <c:pt idx="10689">
                  <c:v>5973.74</c:v>
                </c:pt>
                <c:pt idx="10690">
                  <c:v>5973.76</c:v>
                </c:pt>
                <c:pt idx="10691">
                  <c:v>5973.78</c:v>
                </c:pt>
                <c:pt idx="10692">
                  <c:v>5973.8</c:v>
                </c:pt>
                <c:pt idx="10693">
                  <c:v>5973.8200000000024</c:v>
                </c:pt>
                <c:pt idx="10694">
                  <c:v>5973.84</c:v>
                </c:pt>
                <c:pt idx="10695">
                  <c:v>5973.8600000000024</c:v>
                </c:pt>
                <c:pt idx="10696">
                  <c:v>5973.88</c:v>
                </c:pt>
                <c:pt idx="10697">
                  <c:v>5973.9</c:v>
                </c:pt>
                <c:pt idx="10698">
                  <c:v>5973.92</c:v>
                </c:pt>
                <c:pt idx="10699">
                  <c:v>5973.94</c:v>
                </c:pt>
                <c:pt idx="10700">
                  <c:v>5973.96</c:v>
                </c:pt>
                <c:pt idx="10701">
                  <c:v>5973.98</c:v>
                </c:pt>
                <c:pt idx="10702">
                  <c:v>5974</c:v>
                </c:pt>
                <c:pt idx="10703">
                  <c:v>5974.02</c:v>
                </c:pt>
                <c:pt idx="10704">
                  <c:v>5974.04</c:v>
                </c:pt>
                <c:pt idx="10705">
                  <c:v>5974.06</c:v>
                </c:pt>
                <c:pt idx="10706">
                  <c:v>5974.08</c:v>
                </c:pt>
                <c:pt idx="10707">
                  <c:v>5974.1</c:v>
                </c:pt>
                <c:pt idx="10708">
                  <c:v>5974.1200000000035</c:v>
                </c:pt>
                <c:pt idx="10709">
                  <c:v>5974.14</c:v>
                </c:pt>
                <c:pt idx="10710">
                  <c:v>5974.1600000000035</c:v>
                </c:pt>
                <c:pt idx="10711">
                  <c:v>5974.18</c:v>
                </c:pt>
                <c:pt idx="10712">
                  <c:v>5974.2</c:v>
                </c:pt>
                <c:pt idx="10713">
                  <c:v>5974.22</c:v>
                </c:pt>
                <c:pt idx="10714">
                  <c:v>5974.24</c:v>
                </c:pt>
                <c:pt idx="10715">
                  <c:v>5974.26</c:v>
                </c:pt>
                <c:pt idx="10716">
                  <c:v>5974.28</c:v>
                </c:pt>
                <c:pt idx="10717">
                  <c:v>5974.3</c:v>
                </c:pt>
                <c:pt idx="10718">
                  <c:v>5974.3200000000024</c:v>
                </c:pt>
                <c:pt idx="10719">
                  <c:v>5974.34</c:v>
                </c:pt>
                <c:pt idx="10720">
                  <c:v>5974.3600000000024</c:v>
                </c:pt>
                <c:pt idx="10721">
                  <c:v>5974.38</c:v>
                </c:pt>
                <c:pt idx="10722">
                  <c:v>5974.4</c:v>
                </c:pt>
                <c:pt idx="10723">
                  <c:v>5974.42</c:v>
                </c:pt>
                <c:pt idx="10724">
                  <c:v>5974.44</c:v>
                </c:pt>
                <c:pt idx="10725">
                  <c:v>5974.46</c:v>
                </c:pt>
                <c:pt idx="10726">
                  <c:v>5974.48</c:v>
                </c:pt>
                <c:pt idx="10727">
                  <c:v>5974.5</c:v>
                </c:pt>
                <c:pt idx="10728">
                  <c:v>5974.52</c:v>
                </c:pt>
                <c:pt idx="10729">
                  <c:v>5974.54</c:v>
                </c:pt>
                <c:pt idx="10730">
                  <c:v>5974.56</c:v>
                </c:pt>
                <c:pt idx="10731">
                  <c:v>5974.58</c:v>
                </c:pt>
                <c:pt idx="10732">
                  <c:v>5974.6</c:v>
                </c:pt>
                <c:pt idx="10733">
                  <c:v>5974.6200000000035</c:v>
                </c:pt>
                <c:pt idx="10734">
                  <c:v>5974.64</c:v>
                </c:pt>
                <c:pt idx="10735">
                  <c:v>5974.6600000000035</c:v>
                </c:pt>
                <c:pt idx="10736">
                  <c:v>5974.68</c:v>
                </c:pt>
                <c:pt idx="10737">
                  <c:v>5974.7</c:v>
                </c:pt>
                <c:pt idx="10738">
                  <c:v>5974.72</c:v>
                </c:pt>
                <c:pt idx="10739">
                  <c:v>5974.74</c:v>
                </c:pt>
                <c:pt idx="10740">
                  <c:v>5974.76</c:v>
                </c:pt>
                <c:pt idx="10741">
                  <c:v>5974.78</c:v>
                </c:pt>
                <c:pt idx="10742">
                  <c:v>5974.8</c:v>
                </c:pt>
                <c:pt idx="10743">
                  <c:v>5974.8200000000024</c:v>
                </c:pt>
                <c:pt idx="10744">
                  <c:v>5974.84</c:v>
                </c:pt>
                <c:pt idx="10745">
                  <c:v>5974.8600000000024</c:v>
                </c:pt>
                <c:pt idx="10746">
                  <c:v>5974.88</c:v>
                </c:pt>
                <c:pt idx="10747">
                  <c:v>5974.9</c:v>
                </c:pt>
                <c:pt idx="10748">
                  <c:v>5974.92</c:v>
                </c:pt>
                <c:pt idx="10749">
                  <c:v>5974.94</c:v>
                </c:pt>
                <c:pt idx="10750">
                  <c:v>5974.96</c:v>
                </c:pt>
                <c:pt idx="10751">
                  <c:v>5974.98</c:v>
                </c:pt>
                <c:pt idx="10752">
                  <c:v>5975</c:v>
                </c:pt>
                <c:pt idx="10753">
                  <c:v>5975.02</c:v>
                </c:pt>
                <c:pt idx="10754">
                  <c:v>5975.04</c:v>
                </c:pt>
                <c:pt idx="10755">
                  <c:v>5975.06</c:v>
                </c:pt>
                <c:pt idx="10756">
                  <c:v>5975.08</c:v>
                </c:pt>
                <c:pt idx="10757">
                  <c:v>5975.1</c:v>
                </c:pt>
                <c:pt idx="10758">
                  <c:v>5975.1200000000035</c:v>
                </c:pt>
                <c:pt idx="10759">
                  <c:v>5975.14</c:v>
                </c:pt>
                <c:pt idx="10760">
                  <c:v>5975.1600000000035</c:v>
                </c:pt>
                <c:pt idx="10761">
                  <c:v>5975.18</c:v>
                </c:pt>
                <c:pt idx="10762">
                  <c:v>5975.2</c:v>
                </c:pt>
                <c:pt idx="10763">
                  <c:v>5975.22</c:v>
                </c:pt>
                <c:pt idx="10764">
                  <c:v>5975.24</c:v>
                </c:pt>
                <c:pt idx="10765">
                  <c:v>5975.26</c:v>
                </c:pt>
                <c:pt idx="10766">
                  <c:v>5975.28</c:v>
                </c:pt>
                <c:pt idx="10767">
                  <c:v>5975.3</c:v>
                </c:pt>
                <c:pt idx="10768">
                  <c:v>5975.3200000000024</c:v>
                </c:pt>
                <c:pt idx="10769">
                  <c:v>5975.34</c:v>
                </c:pt>
                <c:pt idx="10770">
                  <c:v>5975.3600000000024</c:v>
                </c:pt>
                <c:pt idx="10771">
                  <c:v>5975.38</c:v>
                </c:pt>
                <c:pt idx="10772">
                  <c:v>5975.4</c:v>
                </c:pt>
                <c:pt idx="10773">
                  <c:v>5975.42</c:v>
                </c:pt>
                <c:pt idx="10774">
                  <c:v>5975.44</c:v>
                </c:pt>
                <c:pt idx="10775">
                  <c:v>5975.46</c:v>
                </c:pt>
                <c:pt idx="10776">
                  <c:v>5975.48</c:v>
                </c:pt>
                <c:pt idx="10777">
                  <c:v>5975.5</c:v>
                </c:pt>
                <c:pt idx="10778">
                  <c:v>5975.52</c:v>
                </c:pt>
                <c:pt idx="10779">
                  <c:v>5975.54</c:v>
                </c:pt>
                <c:pt idx="10780">
                  <c:v>5975.56</c:v>
                </c:pt>
                <c:pt idx="10781">
                  <c:v>5975.58</c:v>
                </c:pt>
                <c:pt idx="10782">
                  <c:v>5975.6</c:v>
                </c:pt>
                <c:pt idx="10783">
                  <c:v>5975.6200000000035</c:v>
                </c:pt>
                <c:pt idx="10784">
                  <c:v>5975.64</c:v>
                </c:pt>
                <c:pt idx="10785">
                  <c:v>5975.6600000000035</c:v>
                </c:pt>
                <c:pt idx="10786">
                  <c:v>5975.68</c:v>
                </c:pt>
                <c:pt idx="10787">
                  <c:v>5975.7</c:v>
                </c:pt>
                <c:pt idx="10788">
                  <c:v>5975.72</c:v>
                </c:pt>
                <c:pt idx="10789">
                  <c:v>5975.74</c:v>
                </c:pt>
                <c:pt idx="10790">
                  <c:v>5975.76</c:v>
                </c:pt>
                <c:pt idx="10791">
                  <c:v>5975.78</c:v>
                </c:pt>
                <c:pt idx="10792">
                  <c:v>5975.8</c:v>
                </c:pt>
                <c:pt idx="10793">
                  <c:v>5975.8200000000024</c:v>
                </c:pt>
                <c:pt idx="10794">
                  <c:v>5975.84</c:v>
                </c:pt>
                <c:pt idx="10795">
                  <c:v>5975.8600000000024</c:v>
                </c:pt>
                <c:pt idx="10796">
                  <c:v>5975.88</c:v>
                </c:pt>
                <c:pt idx="10797">
                  <c:v>5975.9</c:v>
                </c:pt>
                <c:pt idx="10798">
                  <c:v>5975.92</c:v>
                </c:pt>
                <c:pt idx="10799">
                  <c:v>5975.94</c:v>
                </c:pt>
                <c:pt idx="10800">
                  <c:v>5975.96</c:v>
                </c:pt>
                <c:pt idx="10801">
                  <c:v>5975.98</c:v>
                </c:pt>
                <c:pt idx="10802">
                  <c:v>5976</c:v>
                </c:pt>
                <c:pt idx="10803">
                  <c:v>5976.02</c:v>
                </c:pt>
                <c:pt idx="10804">
                  <c:v>5976.04</c:v>
                </c:pt>
                <c:pt idx="10805">
                  <c:v>5976.06</c:v>
                </c:pt>
                <c:pt idx="10806">
                  <c:v>5976.08</c:v>
                </c:pt>
                <c:pt idx="10807">
                  <c:v>5976.1</c:v>
                </c:pt>
                <c:pt idx="10808">
                  <c:v>5976.1200000000035</c:v>
                </c:pt>
                <c:pt idx="10809">
                  <c:v>5976.14</c:v>
                </c:pt>
                <c:pt idx="10810">
                  <c:v>5976.1600000000035</c:v>
                </c:pt>
                <c:pt idx="10811">
                  <c:v>5976.18</c:v>
                </c:pt>
                <c:pt idx="10812">
                  <c:v>5976.2</c:v>
                </c:pt>
                <c:pt idx="10813">
                  <c:v>5976.22</c:v>
                </c:pt>
                <c:pt idx="10814">
                  <c:v>5976.24</c:v>
                </c:pt>
                <c:pt idx="10815">
                  <c:v>5976.26</c:v>
                </c:pt>
                <c:pt idx="10816">
                  <c:v>5976.28</c:v>
                </c:pt>
                <c:pt idx="10817">
                  <c:v>5976.3</c:v>
                </c:pt>
                <c:pt idx="10818">
                  <c:v>5976.3200000000024</c:v>
                </c:pt>
                <c:pt idx="10819">
                  <c:v>5976.34</c:v>
                </c:pt>
                <c:pt idx="10820">
                  <c:v>5976.3600000000024</c:v>
                </c:pt>
                <c:pt idx="10821">
                  <c:v>5976.38</c:v>
                </c:pt>
                <c:pt idx="10822">
                  <c:v>5976.4</c:v>
                </c:pt>
                <c:pt idx="10823">
                  <c:v>5976.42</c:v>
                </c:pt>
                <c:pt idx="10824">
                  <c:v>5976.44</c:v>
                </c:pt>
                <c:pt idx="10825">
                  <c:v>5976.46</c:v>
                </c:pt>
                <c:pt idx="10826">
                  <c:v>5976.48</c:v>
                </c:pt>
                <c:pt idx="10827">
                  <c:v>5976.5</c:v>
                </c:pt>
                <c:pt idx="10828">
                  <c:v>5976.52</c:v>
                </c:pt>
                <c:pt idx="10829">
                  <c:v>5976.54</c:v>
                </c:pt>
                <c:pt idx="10830">
                  <c:v>5976.56</c:v>
                </c:pt>
                <c:pt idx="10831">
                  <c:v>5976.58</c:v>
                </c:pt>
                <c:pt idx="10832">
                  <c:v>5976.6</c:v>
                </c:pt>
                <c:pt idx="10833">
                  <c:v>5976.6200000000035</c:v>
                </c:pt>
                <c:pt idx="10834">
                  <c:v>5976.64</c:v>
                </c:pt>
                <c:pt idx="10835">
                  <c:v>5976.6600000000035</c:v>
                </c:pt>
                <c:pt idx="10836">
                  <c:v>5976.68</c:v>
                </c:pt>
                <c:pt idx="10837">
                  <c:v>5976.7</c:v>
                </c:pt>
                <c:pt idx="10838">
                  <c:v>5976.72</c:v>
                </c:pt>
                <c:pt idx="10839">
                  <c:v>5976.74</c:v>
                </c:pt>
                <c:pt idx="10840">
                  <c:v>5976.76</c:v>
                </c:pt>
                <c:pt idx="10841">
                  <c:v>5976.78</c:v>
                </c:pt>
                <c:pt idx="10842">
                  <c:v>5976.8</c:v>
                </c:pt>
                <c:pt idx="10843">
                  <c:v>5976.8200000000024</c:v>
                </c:pt>
                <c:pt idx="10844">
                  <c:v>5976.84</c:v>
                </c:pt>
                <c:pt idx="10845">
                  <c:v>5976.8600000000024</c:v>
                </c:pt>
                <c:pt idx="10846">
                  <c:v>5976.88</c:v>
                </c:pt>
                <c:pt idx="10847">
                  <c:v>5976.9</c:v>
                </c:pt>
                <c:pt idx="10848">
                  <c:v>5976.92</c:v>
                </c:pt>
                <c:pt idx="10849">
                  <c:v>5976.94</c:v>
                </c:pt>
                <c:pt idx="10850">
                  <c:v>5976.96</c:v>
                </c:pt>
                <c:pt idx="10851">
                  <c:v>5976.98</c:v>
                </c:pt>
                <c:pt idx="10852">
                  <c:v>5977</c:v>
                </c:pt>
                <c:pt idx="10853">
                  <c:v>5977.02</c:v>
                </c:pt>
                <c:pt idx="10854">
                  <c:v>5977.04</c:v>
                </c:pt>
                <c:pt idx="10855">
                  <c:v>5977.06</c:v>
                </c:pt>
                <c:pt idx="10856">
                  <c:v>5977.08</c:v>
                </c:pt>
                <c:pt idx="10857">
                  <c:v>5977.1</c:v>
                </c:pt>
                <c:pt idx="10858">
                  <c:v>5977.1200000000035</c:v>
                </c:pt>
                <c:pt idx="10859">
                  <c:v>5977.14</c:v>
                </c:pt>
                <c:pt idx="10860">
                  <c:v>5977.1600000000035</c:v>
                </c:pt>
                <c:pt idx="10861">
                  <c:v>5977.18</c:v>
                </c:pt>
                <c:pt idx="10862">
                  <c:v>5977.2</c:v>
                </c:pt>
                <c:pt idx="10863">
                  <c:v>5977.22</c:v>
                </c:pt>
                <c:pt idx="10864">
                  <c:v>5977.24</c:v>
                </c:pt>
                <c:pt idx="10865">
                  <c:v>5977.26</c:v>
                </c:pt>
                <c:pt idx="10866">
                  <c:v>5977.28</c:v>
                </c:pt>
                <c:pt idx="10867">
                  <c:v>5977.3</c:v>
                </c:pt>
                <c:pt idx="10868">
                  <c:v>5977.3200000000024</c:v>
                </c:pt>
                <c:pt idx="10869">
                  <c:v>5977.34</c:v>
                </c:pt>
                <c:pt idx="10870">
                  <c:v>5977.3600000000024</c:v>
                </c:pt>
                <c:pt idx="10871">
                  <c:v>5977.38</c:v>
                </c:pt>
                <c:pt idx="10872">
                  <c:v>5977.4</c:v>
                </c:pt>
                <c:pt idx="10873">
                  <c:v>5977.42</c:v>
                </c:pt>
                <c:pt idx="10874">
                  <c:v>5977.44</c:v>
                </c:pt>
                <c:pt idx="10875">
                  <c:v>5977.46</c:v>
                </c:pt>
                <c:pt idx="10876">
                  <c:v>5977.48</c:v>
                </c:pt>
                <c:pt idx="10877">
                  <c:v>5977.5</c:v>
                </c:pt>
                <c:pt idx="10878">
                  <c:v>5977.52</c:v>
                </c:pt>
                <c:pt idx="10879">
                  <c:v>5977.54</c:v>
                </c:pt>
                <c:pt idx="10880">
                  <c:v>5977.56</c:v>
                </c:pt>
                <c:pt idx="10881">
                  <c:v>5977.58</c:v>
                </c:pt>
                <c:pt idx="10882">
                  <c:v>5977.6</c:v>
                </c:pt>
                <c:pt idx="10883">
                  <c:v>5977.6200000000035</c:v>
                </c:pt>
                <c:pt idx="10884">
                  <c:v>5977.64</c:v>
                </c:pt>
                <c:pt idx="10885">
                  <c:v>5977.6600000000035</c:v>
                </c:pt>
                <c:pt idx="10886">
                  <c:v>5977.68</c:v>
                </c:pt>
                <c:pt idx="10887">
                  <c:v>5977.7</c:v>
                </c:pt>
                <c:pt idx="10888">
                  <c:v>5977.72</c:v>
                </c:pt>
                <c:pt idx="10889">
                  <c:v>5977.74</c:v>
                </c:pt>
                <c:pt idx="10890">
                  <c:v>5977.76</c:v>
                </c:pt>
                <c:pt idx="10891">
                  <c:v>5977.78</c:v>
                </c:pt>
                <c:pt idx="10892">
                  <c:v>5977.8</c:v>
                </c:pt>
                <c:pt idx="10893">
                  <c:v>5977.8200000000024</c:v>
                </c:pt>
                <c:pt idx="10894">
                  <c:v>5977.84</c:v>
                </c:pt>
                <c:pt idx="10895">
                  <c:v>5977.8600000000024</c:v>
                </c:pt>
                <c:pt idx="10896">
                  <c:v>5977.88</c:v>
                </c:pt>
                <c:pt idx="10897">
                  <c:v>5977.9</c:v>
                </c:pt>
                <c:pt idx="10898">
                  <c:v>5977.92</c:v>
                </c:pt>
                <c:pt idx="10899">
                  <c:v>5977.94</c:v>
                </c:pt>
                <c:pt idx="10900">
                  <c:v>5977.96</c:v>
                </c:pt>
                <c:pt idx="10901">
                  <c:v>5977.98</c:v>
                </c:pt>
                <c:pt idx="10902">
                  <c:v>5978</c:v>
                </c:pt>
                <c:pt idx="10903">
                  <c:v>5978.02</c:v>
                </c:pt>
                <c:pt idx="10904">
                  <c:v>5978.04</c:v>
                </c:pt>
                <c:pt idx="10905">
                  <c:v>5978.06</c:v>
                </c:pt>
                <c:pt idx="10906">
                  <c:v>5978.08</c:v>
                </c:pt>
                <c:pt idx="10907">
                  <c:v>5978.1</c:v>
                </c:pt>
                <c:pt idx="10908">
                  <c:v>5978.1200000000035</c:v>
                </c:pt>
                <c:pt idx="10909">
                  <c:v>5978.14</c:v>
                </c:pt>
                <c:pt idx="10910">
                  <c:v>5978.1600000000035</c:v>
                </c:pt>
                <c:pt idx="10911">
                  <c:v>5978.18</c:v>
                </c:pt>
                <c:pt idx="10912">
                  <c:v>5978.2</c:v>
                </c:pt>
                <c:pt idx="10913">
                  <c:v>5978.22</c:v>
                </c:pt>
                <c:pt idx="10914">
                  <c:v>5978.24</c:v>
                </c:pt>
                <c:pt idx="10915">
                  <c:v>5978.26</c:v>
                </c:pt>
                <c:pt idx="10916">
                  <c:v>5978.28</c:v>
                </c:pt>
                <c:pt idx="10917">
                  <c:v>5978.3</c:v>
                </c:pt>
                <c:pt idx="10918">
                  <c:v>5978.3200000000024</c:v>
                </c:pt>
                <c:pt idx="10919">
                  <c:v>5978.34</c:v>
                </c:pt>
                <c:pt idx="10920">
                  <c:v>5978.3600000000024</c:v>
                </c:pt>
                <c:pt idx="10921">
                  <c:v>5978.38</c:v>
                </c:pt>
                <c:pt idx="10922">
                  <c:v>5978.4</c:v>
                </c:pt>
                <c:pt idx="10923">
                  <c:v>5978.42</c:v>
                </c:pt>
                <c:pt idx="10924">
                  <c:v>5978.44</c:v>
                </c:pt>
                <c:pt idx="10925">
                  <c:v>5978.46</c:v>
                </c:pt>
                <c:pt idx="10926">
                  <c:v>5978.48</c:v>
                </c:pt>
                <c:pt idx="10927">
                  <c:v>5978.5</c:v>
                </c:pt>
                <c:pt idx="10928">
                  <c:v>5978.52</c:v>
                </c:pt>
                <c:pt idx="10929">
                  <c:v>5978.54</c:v>
                </c:pt>
                <c:pt idx="10930">
                  <c:v>5978.56</c:v>
                </c:pt>
                <c:pt idx="10931">
                  <c:v>5978.58</c:v>
                </c:pt>
                <c:pt idx="10932">
                  <c:v>5978.6</c:v>
                </c:pt>
                <c:pt idx="10933">
                  <c:v>5978.6200000000035</c:v>
                </c:pt>
                <c:pt idx="10934">
                  <c:v>5978.64</c:v>
                </c:pt>
                <c:pt idx="10935">
                  <c:v>5978.6600000000035</c:v>
                </c:pt>
                <c:pt idx="10936">
                  <c:v>5978.68</c:v>
                </c:pt>
                <c:pt idx="10937">
                  <c:v>5978.7</c:v>
                </c:pt>
                <c:pt idx="10938">
                  <c:v>5978.72</c:v>
                </c:pt>
                <c:pt idx="10939">
                  <c:v>5978.74</c:v>
                </c:pt>
                <c:pt idx="10940">
                  <c:v>5978.76</c:v>
                </c:pt>
                <c:pt idx="10941">
                  <c:v>5978.78</c:v>
                </c:pt>
                <c:pt idx="10942">
                  <c:v>5978.8</c:v>
                </c:pt>
                <c:pt idx="10943">
                  <c:v>5978.8200000000024</c:v>
                </c:pt>
                <c:pt idx="10944">
                  <c:v>5978.84</c:v>
                </c:pt>
                <c:pt idx="10945">
                  <c:v>5978.8600000000024</c:v>
                </c:pt>
                <c:pt idx="10946">
                  <c:v>5978.88</c:v>
                </c:pt>
                <c:pt idx="10947">
                  <c:v>5978.9</c:v>
                </c:pt>
                <c:pt idx="10948">
                  <c:v>5978.92</c:v>
                </c:pt>
                <c:pt idx="10949">
                  <c:v>5978.94</c:v>
                </c:pt>
                <c:pt idx="10950">
                  <c:v>5978.96</c:v>
                </c:pt>
                <c:pt idx="10951">
                  <c:v>5978.98</c:v>
                </c:pt>
                <c:pt idx="10952">
                  <c:v>5979</c:v>
                </c:pt>
                <c:pt idx="10953">
                  <c:v>5979.02</c:v>
                </c:pt>
                <c:pt idx="10954">
                  <c:v>5979.04</c:v>
                </c:pt>
                <c:pt idx="10955">
                  <c:v>5979.06</c:v>
                </c:pt>
                <c:pt idx="10956">
                  <c:v>5979.08</c:v>
                </c:pt>
                <c:pt idx="10957">
                  <c:v>5979.1</c:v>
                </c:pt>
                <c:pt idx="10958">
                  <c:v>5979.1200000000035</c:v>
                </c:pt>
                <c:pt idx="10959">
                  <c:v>5979.14</c:v>
                </c:pt>
                <c:pt idx="10960">
                  <c:v>5979.1600000000035</c:v>
                </c:pt>
                <c:pt idx="10961">
                  <c:v>5979.18</c:v>
                </c:pt>
                <c:pt idx="10962">
                  <c:v>5979.2</c:v>
                </c:pt>
                <c:pt idx="10963">
                  <c:v>5979.22</c:v>
                </c:pt>
                <c:pt idx="10964">
                  <c:v>5979.24</c:v>
                </c:pt>
                <c:pt idx="10965">
                  <c:v>5979.26</c:v>
                </c:pt>
                <c:pt idx="10966">
                  <c:v>5979.28</c:v>
                </c:pt>
                <c:pt idx="10967">
                  <c:v>5979.3</c:v>
                </c:pt>
                <c:pt idx="10968">
                  <c:v>5979.3200000000024</c:v>
                </c:pt>
                <c:pt idx="10969">
                  <c:v>5979.34</c:v>
                </c:pt>
                <c:pt idx="10970">
                  <c:v>5979.3600000000024</c:v>
                </c:pt>
                <c:pt idx="10971">
                  <c:v>5979.38</c:v>
                </c:pt>
                <c:pt idx="10972">
                  <c:v>5979.4</c:v>
                </c:pt>
                <c:pt idx="10973">
                  <c:v>5979.42</c:v>
                </c:pt>
                <c:pt idx="10974">
                  <c:v>5979.44</c:v>
                </c:pt>
                <c:pt idx="10975">
                  <c:v>5979.46</c:v>
                </c:pt>
                <c:pt idx="10976">
                  <c:v>5979.48</c:v>
                </c:pt>
                <c:pt idx="10977">
                  <c:v>5979.5</c:v>
                </c:pt>
                <c:pt idx="10978">
                  <c:v>5979.52</c:v>
                </c:pt>
                <c:pt idx="10979">
                  <c:v>5979.54</c:v>
                </c:pt>
                <c:pt idx="10980">
                  <c:v>5979.56</c:v>
                </c:pt>
                <c:pt idx="10981">
                  <c:v>5979.58</c:v>
                </c:pt>
                <c:pt idx="10982">
                  <c:v>5979.6</c:v>
                </c:pt>
                <c:pt idx="10983">
                  <c:v>5979.6200000000035</c:v>
                </c:pt>
                <c:pt idx="10984">
                  <c:v>5979.64</c:v>
                </c:pt>
                <c:pt idx="10985">
                  <c:v>5979.6600000000035</c:v>
                </c:pt>
                <c:pt idx="10986">
                  <c:v>5979.68</c:v>
                </c:pt>
                <c:pt idx="10987">
                  <c:v>5979.7</c:v>
                </c:pt>
                <c:pt idx="10988">
                  <c:v>5979.72</c:v>
                </c:pt>
                <c:pt idx="10989">
                  <c:v>5979.74</c:v>
                </c:pt>
                <c:pt idx="10990">
                  <c:v>5979.76</c:v>
                </c:pt>
                <c:pt idx="10991">
                  <c:v>5979.78</c:v>
                </c:pt>
                <c:pt idx="10992">
                  <c:v>5979.8</c:v>
                </c:pt>
                <c:pt idx="10993">
                  <c:v>5979.8200000000024</c:v>
                </c:pt>
                <c:pt idx="10994">
                  <c:v>5979.84</c:v>
                </c:pt>
                <c:pt idx="10995">
                  <c:v>5979.8600000000024</c:v>
                </c:pt>
                <c:pt idx="10996">
                  <c:v>5979.88</c:v>
                </c:pt>
                <c:pt idx="10997">
                  <c:v>5979.9</c:v>
                </c:pt>
                <c:pt idx="10998">
                  <c:v>5979.92</c:v>
                </c:pt>
                <c:pt idx="10999">
                  <c:v>5979.94</c:v>
                </c:pt>
                <c:pt idx="11000">
                  <c:v>5979.96</c:v>
                </c:pt>
                <c:pt idx="11001">
                  <c:v>5979.98</c:v>
                </c:pt>
                <c:pt idx="11002">
                  <c:v>5980</c:v>
                </c:pt>
                <c:pt idx="11003">
                  <c:v>5980.02</c:v>
                </c:pt>
                <c:pt idx="11004">
                  <c:v>5980.04</c:v>
                </c:pt>
                <c:pt idx="11005">
                  <c:v>5980.06</c:v>
                </c:pt>
                <c:pt idx="11006">
                  <c:v>5980.08</c:v>
                </c:pt>
                <c:pt idx="11007">
                  <c:v>5980.1</c:v>
                </c:pt>
                <c:pt idx="11008">
                  <c:v>5980.1200000000035</c:v>
                </c:pt>
                <c:pt idx="11009">
                  <c:v>5980.14</c:v>
                </c:pt>
                <c:pt idx="11010">
                  <c:v>5980.1600000000035</c:v>
                </c:pt>
                <c:pt idx="11011">
                  <c:v>5980.18</c:v>
                </c:pt>
                <c:pt idx="11012">
                  <c:v>5980.2</c:v>
                </c:pt>
                <c:pt idx="11013">
                  <c:v>5980.22</c:v>
                </c:pt>
                <c:pt idx="11014">
                  <c:v>5980.24</c:v>
                </c:pt>
                <c:pt idx="11015">
                  <c:v>5980.26</c:v>
                </c:pt>
                <c:pt idx="11016">
                  <c:v>5980.28</c:v>
                </c:pt>
                <c:pt idx="11017">
                  <c:v>5980.3</c:v>
                </c:pt>
                <c:pt idx="11018">
                  <c:v>5980.3200000000024</c:v>
                </c:pt>
                <c:pt idx="11019">
                  <c:v>5980.34</c:v>
                </c:pt>
                <c:pt idx="11020">
                  <c:v>5980.3600000000024</c:v>
                </c:pt>
                <c:pt idx="11021">
                  <c:v>5980.38</c:v>
                </c:pt>
                <c:pt idx="11022">
                  <c:v>5980.4</c:v>
                </c:pt>
                <c:pt idx="11023">
                  <c:v>5980.42</c:v>
                </c:pt>
                <c:pt idx="11024">
                  <c:v>5980.44</c:v>
                </c:pt>
                <c:pt idx="11025">
                  <c:v>5980.46</c:v>
                </c:pt>
                <c:pt idx="11026">
                  <c:v>5980.48</c:v>
                </c:pt>
                <c:pt idx="11027">
                  <c:v>5980.5</c:v>
                </c:pt>
                <c:pt idx="11028">
                  <c:v>5980.52</c:v>
                </c:pt>
                <c:pt idx="11029">
                  <c:v>5980.54</c:v>
                </c:pt>
                <c:pt idx="11030">
                  <c:v>5980.56</c:v>
                </c:pt>
                <c:pt idx="11031">
                  <c:v>5980.58</c:v>
                </c:pt>
                <c:pt idx="11032">
                  <c:v>5980.6</c:v>
                </c:pt>
                <c:pt idx="11033">
                  <c:v>5980.6200000000035</c:v>
                </c:pt>
                <c:pt idx="11034">
                  <c:v>5980.64</c:v>
                </c:pt>
                <c:pt idx="11035">
                  <c:v>5980.6600000000035</c:v>
                </c:pt>
                <c:pt idx="11036">
                  <c:v>5980.68</c:v>
                </c:pt>
                <c:pt idx="11037">
                  <c:v>5980.7</c:v>
                </c:pt>
                <c:pt idx="11038">
                  <c:v>5980.72</c:v>
                </c:pt>
                <c:pt idx="11039">
                  <c:v>5980.74</c:v>
                </c:pt>
                <c:pt idx="11040">
                  <c:v>5980.76</c:v>
                </c:pt>
                <c:pt idx="11041">
                  <c:v>5980.78</c:v>
                </c:pt>
                <c:pt idx="11042">
                  <c:v>5980.8</c:v>
                </c:pt>
                <c:pt idx="11043">
                  <c:v>5980.8200000000024</c:v>
                </c:pt>
                <c:pt idx="11044">
                  <c:v>5980.84</c:v>
                </c:pt>
                <c:pt idx="11045">
                  <c:v>5980.8600000000024</c:v>
                </c:pt>
                <c:pt idx="11046">
                  <c:v>5980.88</c:v>
                </c:pt>
                <c:pt idx="11047">
                  <c:v>5980.9</c:v>
                </c:pt>
                <c:pt idx="11048">
                  <c:v>5980.92</c:v>
                </c:pt>
                <c:pt idx="11049">
                  <c:v>5980.94</c:v>
                </c:pt>
                <c:pt idx="11050">
                  <c:v>5980.96</c:v>
                </c:pt>
                <c:pt idx="11051">
                  <c:v>5980.98</c:v>
                </c:pt>
                <c:pt idx="11052">
                  <c:v>5981</c:v>
                </c:pt>
                <c:pt idx="11053">
                  <c:v>5981.02</c:v>
                </c:pt>
                <c:pt idx="11054">
                  <c:v>5981.04</c:v>
                </c:pt>
                <c:pt idx="11055">
                  <c:v>5981.06</c:v>
                </c:pt>
                <c:pt idx="11056">
                  <c:v>5981.08</c:v>
                </c:pt>
                <c:pt idx="11057">
                  <c:v>5981.1</c:v>
                </c:pt>
                <c:pt idx="11058">
                  <c:v>5981.1200000000035</c:v>
                </c:pt>
                <c:pt idx="11059">
                  <c:v>5981.14</c:v>
                </c:pt>
                <c:pt idx="11060">
                  <c:v>5981.1600000000035</c:v>
                </c:pt>
                <c:pt idx="11061">
                  <c:v>5981.18</c:v>
                </c:pt>
                <c:pt idx="11062">
                  <c:v>5981.2</c:v>
                </c:pt>
                <c:pt idx="11063">
                  <c:v>5981.22</c:v>
                </c:pt>
                <c:pt idx="11064">
                  <c:v>5981.24</c:v>
                </c:pt>
                <c:pt idx="11065">
                  <c:v>5981.26</c:v>
                </c:pt>
                <c:pt idx="11066">
                  <c:v>5981.28</c:v>
                </c:pt>
                <c:pt idx="11067">
                  <c:v>5981.3</c:v>
                </c:pt>
                <c:pt idx="11068">
                  <c:v>5981.3200000000024</c:v>
                </c:pt>
                <c:pt idx="11069">
                  <c:v>5981.34</c:v>
                </c:pt>
                <c:pt idx="11070">
                  <c:v>5981.3600000000024</c:v>
                </c:pt>
                <c:pt idx="11071">
                  <c:v>5981.38</c:v>
                </c:pt>
                <c:pt idx="11072">
                  <c:v>5981.4</c:v>
                </c:pt>
                <c:pt idx="11073">
                  <c:v>5981.42</c:v>
                </c:pt>
                <c:pt idx="11074">
                  <c:v>5981.44</c:v>
                </c:pt>
                <c:pt idx="11075">
                  <c:v>5981.46</c:v>
                </c:pt>
                <c:pt idx="11076">
                  <c:v>5981.48</c:v>
                </c:pt>
                <c:pt idx="11077">
                  <c:v>5981.5</c:v>
                </c:pt>
                <c:pt idx="11078">
                  <c:v>5981.52</c:v>
                </c:pt>
                <c:pt idx="11079">
                  <c:v>5981.54</c:v>
                </c:pt>
                <c:pt idx="11080">
                  <c:v>5981.56</c:v>
                </c:pt>
                <c:pt idx="11081">
                  <c:v>5981.58</c:v>
                </c:pt>
                <c:pt idx="11082">
                  <c:v>5981.6</c:v>
                </c:pt>
                <c:pt idx="11083">
                  <c:v>5981.6200000000035</c:v>
                </c:pt>
                <c:pt idx="11084">
                  <c:v>5981.64</c:v>
                </c:pt>
                <c:pt idx="11085">
                  <c:v>5981.6600000000035</c:v>
                </c:pt>
                <c:pt idx="11086">
                  <c:v>5981.68</c:v>
                </c:pt>
                <c:pt idx="11087">
                  <c:v>5981.7</c:v>
                </c:pt>
                <c:pt idx="11088">
                  <c:v>5981.72</c:v>
                </c:pt>
                <c:pt idx="11089">
                  <c:v>5981.74</c:v>
                </c:pt>
                <c:pt idx="11090">
                  <c:v>5981.76</c:v>
                </c:pt>
                <c:pt idx="11091">
                  <c:v>5981.78</c:v>
                </c:pt>
                <c:pt idx="11092">
                  <c:v>5981.8</c:v>
                </c:pt>
                <c:pt idx="11093">
                  <c:v>5981.8200000000024</c:v>
                </c:pt>
                <c:pt idx="11094">
                  <c:v>5981.84</c:v>
                </c:pt>
                <c:pt idx="11095">
                  <c:v>5981.8600000000024</c:v>
                </c:pt>
                <c:pt idx="11096">
                  <c:v>5981.88</c:v>
                </c:pt>
                <c:pt idx="11097">
                  <c:v>5981.9</c:v>
                </c:pt>
                <c:pt idx="11098">
                  <c:v>5981.92</c:v>
                </c:pt>
                <c:pt idx="11099">
                  <c:v>5981.94</c:v>
                </c:pt>
                <c:pt idx="11100">
                  <c:v>5981.96</c:v>
                </c:pt>
                <c:pt idx="11101">
                  <c:v>5981.98</c:v>
                </c:pt>
                <c:pt idx="11102">
                  <c:v>5982</c:v>
                </c:pt>
                <c:pt idx="11103">
                  <c:v>5982.02</c:v>
                </c:pt>
                <c:pt idx="11104">
                  <c:v>5982.04</c:v>
                </c:pt>
                <c:pt idx="11105">
                  <c:v>5982.06</c:v>
                </c:pt>
                <c:pt idx="11106">
                  <c:v>5982.08</c:v>
                </c:pt>
                <c:pt idx="11107">
                  <c:v>5982.1</c:v>
                </c:pt>
                <c:pt idx="11108">
                  <c:v>5982.1200000000035</c:v>
                </c:pt>
                <c:pt idx="11109">
                  <c:v>5982.14</c:v>
                </c:pt>
                <c:pt idx="11110">
                  <c:v>5982.1600000000035</c:v>
                </c:pt>
                <c:pt idx="11111">
                  <c:v>5982.18</c:v>
                </c:pt>
                <c:pt idx="11112">
                  <c:v>5982.2</c:v>
                </c:pt>
                <c:pt idx="11113">
                  <c:v>5982.22</c:v>
                </c:pt>
                <c:pt idx="11114">
                  <c:v>5982.24</c:v>
                </c:pt>
                <c:pt idx="11115">
                  <c:v>5982.26</c:v>
                </c:pt>
                <c:pt idx="11116">
                  <c:v>5982.28</c:v>
                </c:pt>
                <c:pt idx="11117">
                  <c:v>5982.3</c:v>
                </c:pt>
                <c:pt idx="11118">
                  <c:v>5982.3200000000024</c:v>
                </c:pt>
                <c:pt idx="11119">
                  <c:v>5982.34</c:v>
                </c:pt>
                <c:pt idx="11120">
                  <c:v>5982.3600000000024</c:v>
                </c:pt>
                <c:pt idx="11121">
                  <c:v>5982.38</c:v>
                </c:pt>
                <c:pt idx="11122">
                  <c:v>5982.4</c:v>
                </c:pt>
                <c:pt idx="11123">
                  <c:v>5982.42</c:v>
                </c:pt>
                <c:pt idx="11124">
                  <c:v>5982.44</c:v>
                </c:pt>
                <c:pt idx="11125">
                  <c:v>5982.46</c:v>
                </c:pt>
                <c:pt idx="11126">
                  <c:v>5982.48</c:v>
                </c:pt>
                <c:pt idx="11127">
                  <c:v>5982.5</c:v>
                </c:pt>
                <c:pt idx="11128">
                  <c:v>5982.52</c:v>
                </c:pt>
                <c:pt idx="11129">
                  <c:v>5982.54</c:v>
                </c:pt>
                <c:pt idx="11130">
                  <c:v>5982.56</c:v>
                </c:pt>
                <c:pt idx="11131">
                  <c:v>5982.58</c:v>
                </c:pt>
                <c:pt idx="11132">
                  <c:v>5982.6</c:v>
                </c:pt>
                <c:pt idx="11133">
                  <c:v>5982.6200000000035</c:v>
                </c:pt>
                <c:pt idx="11134">
                  <c:v>5982.64</c:v>
                </c:pt>
                <c:pt idx="11135">
                  <c:v>5982.6600000000035</c:v>
                </c:pt>
                <c:pt idx="11136">
                  <c:v>5982.68</c:v>
                </c:pt>
                <c:pt idx="11137">
                  <c:v>5982.7</c:v>
                </c:pt>
                <c:pt idx="11138">
                  <c:v>5982.72</c:v>
                </c:pt>
                <c:pt idx="11139">
                  <c:v>5982.74</c:v>
                </c:pt>
                <c:pt idx="11140">
                  <c:v>5982.76</c:v>
                </c:pt>
                <c:pt idx="11141">
                  <c:v>5982.78</c:v>
                </c:pt>
                <c:pt idx="11142">
                  <c:v>5982.8</c:v>
                </c:pt>
                <c:pt idx="11143">
                  <c:v>5982.8200000000024</c:v>
                </c:pt>
                <c:pt idx="11144">
                  <c:v>5982.84</c:v>
                </c:pt>
                <c:pt idx="11145">
                  <c:v>5982.8600000000024</c:v>
                </c:pt>
                <c:pt idx="11146">
                  <c:v>5982.88</c:v>
                </c:pt>
                <c:pt idx="11147">
                  <c:v>5982.9</c:v>
                </c:pt>
                <c:pt idx="11148">
                  <c:v>5982.92</c:v>
                </c:pt>
                <c:pt idx="11149">
                  <c:v>5982.94</c:v>
                </c:pt>
                <c:pt idx="11150">
                  <c:v>5982.96</c:v>
                </c:pt>
                <c:pt idx="11151">
                  <c:v>5982.98</c:v>
                </c:pt>
                <c:pt idx="11152">
                  <c:v>5983</c:v>
                </c:pt>
                <c:pt idx="11153">
                  <c:v>5983.02</c:v>
                </c:pt>
                <c:pt idx="11154">
                  <c:v>5983.04</c:v>
                </c:pt>
                <c:pt idx="11155">
                  <c:v>5983.06</c:v>
                </c:pt>
                <c:pt idx="11156">
                  <c:v>5983.08</c:v>
                </c:pt>
                <c:pt idx="11157">
                  <c:v>5983.1</c:v>
                </c:pt>
                <c:pt idx="11158">
                  <c:v>5983.1200000000035</c:v>
                </c:pt>
                <c:pt idx="11159">
                  <c:v>5983.14</c:v>
                </c:pt>
                <c:pt idx="11160">
                  <c:v>5983.1600000000035</c:v>
                </c:pt>
                <c:pt idx="11161">
                  <c:v>5983.18</c:v>
                </c:pt>
                <c:pt idx="11162">
                  <c:v>5983.2</c:v>
                </c:pt>
                <c:pt idx="11163">
                  <c:v>5983.22</c:v>
                </c:pt>
                <c:pt idx="11164">
                  <c:v>5983.24</c:v>
                </c:pt>
                <c:pt idx="11165">
                  <c:v>5983.26</c:v>
                </c:pt>
                <c:pt idx="11166">
                  <c:v>5983.28</c:v>
                </c:pt>
                <c:pt idx="11167">
                  <c:v>5983.3</c:v>
                </c:pt>
                <c:pt idx="11168">
                  <c:v>5983.3200000000024</c:v>
                </c:pt>
                <c:pt idx="11169">
                  <c:v>5983.34</c:v>
                </c:pt>
                <c:pt idx="11170">
                  <c:v>5983.3600000000024</c:v>
                </c:pt>
                <c:pt idx="11171">
                  <c:v>5983.38</c:v>
                </c:pt>
                <c:pt idx="11172">
                  <c:v>5983.4</c:v>
                </c:pt>
                <c:pt idx="11173">
                  <c:v>5983.42</c:v>
                </c:pt>
                <c:pt idx="11174">
                  <c:v>5983.44</c:v>
                </c:pt>
                <c:pt idx="11175">
                  <c:v>5983.46</c:v>
                </c:pt>
                <c:pt idx="11176">
                  <c:v>5983.48</c:v>
                </c:pt>
                <c:pt idx="11177">
                  <c:v>5983.5</c:v>
                </c:pt>
                <c:pt idx="11178">
                  <c:v>5983.52</c:v>
                </c:pt>
                <c:pt idx="11179">
                  <c:v>5983.54</c:v>
                </c:pt>
                <c:pt idx="11180">
                  <c:v>5983.56</c:v>
                </c:pt>
                <c:pt idx="11181">
                  <c:v>5983.58</c:v>
                </c:pt>
                <c:pt idx="11182">
                  <c:v>5983.6</c:v>
                </c:pt>
                <c:pt idx="11183">
                  <c:v>5983.6200000000035</c:v>
                </c:pt>
                <c:pt idx="11184">
                  <c:v>5983.64</c:v>
                </c:pt>
                <c:pt idx="11185">
                  <c:v>5983.6600000000035</c:v>
                </c:pt>
                <c:pt idx="11186">
                  <c:v>5983.68</c:v>
                </c:pt>
                <c:pt idx="11187">
                  <c:v>5983.7</c:v>
                </c:pt>
                <c:pt idx="11188">
                  <c:v>5983.72</c:v>
                </c:pt>
                <c:pt idx="11189">
                  <c:v>5983.74</c:v>
                </c:pt>
                <c:pt idx="11190">
                  <c:v>5983.76</c:v>
                </c:pt>
                <c:pt idx="11191">
                  <c:v>5983.78</c:v>
                </c:pt>
                <c:pt idx="11192">
                  <c:v>5983.8</c:v>
                </c:pt>
                <c:pt idx="11193">
                  <c:v>5983.8200000000024</c:v>
                </c:pt>
                <c:pt idx="11194">
                  <c:v>5983.84</c:v>
                </c:pt>
                <c:pt idx="11195">
                  <c:v>5983.8600000000024</c:v>
                </c:pt>
                <c:pt idx="11196">
                  <c:v>5983.88</c:v>
                </c:pt>
                <c:pt idx="11197">
                  <c:v>5983.9</c:v>
                </c:pt>
                <c:pt idx="11198">
                  <c:v>5983.92</c:v>
                </c:pt>
                <c:pt idx="11199">
                  <c:v>5983.94</c:v>
                </c:pt>
                <c:pt idx="11200">
                  <c:v>5983.96</c:v>
                </c:pt>
                <c:pt idx="11201">
                  <c:v>5983.98</c:v>
                </c:pt>
                <c:pt idx="11202">
                  <c:v>5984</c:v>
                </c:pt>
                <c:pt idx="11203">
                  <c:v>5984.02</c:v>
                </c:pt>
                <c:pt idx="11204">
                  <c:v>5984.04</c:v>
                </c:pt>
                <c:pt idx="11205">
                  <c:v>5984.06</c:v>
                </c:pt>
                <c:pt idx="11206">
                  <c:v>5984.08</c:v>
                </c:pt>
                <c:pt idx="11207">
                  <c:v>5984.1</c:v>
                </c:pt>
                <c:pt idx="11208">
                  <c:v>5984.1200000000035</c:v>
                </c:pt>
                <c:pt idx="11209">
                  <c:v>5984.14</c:v>
                </c:pt>
                <c:pt idx="11210">
                  <c:v>5984.1600000000035</c:v>
                </c:pt>
                <c:pt idx="11211">
                  <c:v>5984.18</c:v>
                </c:pt>
                <c:pt idx="11212">
                  <c:v>5984.2</c:v>
                </c:pt>
                <c:pt idx="11213">
                  <c:v>5984.22</c:v>
                </c:pt>
                <c:pt idx="11214">
                  <c:v>5984.24</c:v>
                </c:pt>
                <c:pt idx="11215">
                  <c:v>5984.26</c:v>
                </c:pt>
                <c:pt idx="11216">
                  <c:v>5984.28</c:v>
                </c:pt>
                <c:pt idx="11217">
                  <c:v>5984.3</c:v>
                </c:pt>
                <c:pt idx="11218">
                  <c:v>5984.3200000000024</c:v>
                </c:pt>
                <c:pt idx="11219">
                  <c:v>5984.34</c:v>
                </c:pt>
                <c:pt idx="11220">
                  <c:v>5984.3600000000024</c:v>
                </c:pt>
                <c:pt idx="11221">
                  <c:v>5984.38</c:v>
                </c:pt>
                <c:pt idx="11222">
                  <c:v>5984.4</c:v>
                </c:pt>
                <c:pt idx="11223">
                  <c:v>5984.42</c:v>
                </c:pt>
                <c:pt idx="11224">
                  <c:v>5984.44</c:v>
                </c:pt>
                <c:pt idx="11225">
                  <c:v>5984.46</c:v>
                </c:pt>
                <c:pt idx="11226">
                  <c:v>5984.48</c:v>
                </c:pt>
                <c:pt idx="11227">
                  <c:v>5984.5</c:v>
                </c:pt>
                <c:pt idx="11228">
                  <c:v>5984.52</c:v>
                </c:pt>
                <c:pt idx="11229">
                  <c:v>5984.54</c:v>
                </c:pt>
                <c:pt idx="11230">
                  <c:v>5984.56</c:v>
                </c:pt>
                <c:pt idx="11231">
                  <c:v>5984.58</c:v>
                </c:pt>
                <c:pt idx="11232">
                  <c:v>5984.6</c:v>
                </c:pt>
                <c:pt idx="11233">
                  <c:v>5984.6200000000035</c:v>
                </c:pt>
                <c:pt idx="11234">
                  <c:v>5984.64</c:v>
                </c:pt>
                <c:pt idx="11235">
                  <c:v>5984.6600000000035</c:v>
                </c:pt>
                <c:pt idx="11236">
                  <c:v>5984.68</c:v>
                </c:pt>
                <c:pt idx="11237">
                  <c:v>5984.7</c:v>
                </c:pt>
                <c:pt idx="11238">
                  <c:v>5984.72</c:v>
                </c:pt>
                <c:pt idx="11239">
                  <c:v>5984.74</c:v>
                </c:pt>
                <c:pt idx="11240">
                  <c:v>5984.76</c:v>
                </c:pt>
                <c:pt idx="11241">
                  <c:v>5984.78</c:v>
                </c:pt>
                <c:pt idx="11242">
                  <c:v>5984.8</c:v>
                </c:pt>
                <c:pt idx="11243">
                  <c:v>5984.8200000000024</c:v>
                </c:pt>
                <c:pt idx="11244">
                  <c:v>5984.84</c:v>
                </c:pt>
                <c:pt idx="11245">
                  <c:v>5984.8600000000024</c:v>
                </c:pt>
                <c:pt idx="11246">
                  <c:v>5984.88</c:v>
                </c:pt>
                <c:pt idx="11247">
                  <c:v>5984.9</c:v>
                </c:pt>
                <c:pt idx="11248">
                  <c:v>5984.92</c:v>
                </c:pt>
                <c:pt idx="11249">
                  <c:v>5984.94</c:v>
                </c:pt>
                <c:pt idx="11250">
                  <c:v>5984.96</c:v>
                </c:pt>
                <c:pt idx="11251">
                  <c:v>5984.98</c:v>
                </c:pt>
                <c:pt idx="11252">
                  <c:v>5985</c:v>
                </c:pt>
                <c:pt idx="11253">
                  <c:v>5985.02</c:v>
                </c:pt>
                <c:pt idx="11254">
                  <c:v>5985.04</c:v>
                </c:pt>
                <c:pt idx="11255">
                  <c:v>5985.06</c:v>
                </c:pt>
                <c:pt idx="11256">
                  <c:v>5985.08</c:v>
                </c:pt>
                <c:pt idx="11257">
                  <c:v>5985.1</c:v>
                </c:pt>
                <c:pt idx="11258">
                  <c:v>5985.1200000000035</c:v>
                </c:pt>
                <c:pt idx="11259">
                  <c:v>5985.14</c:v>
                </c:pt>
                <c:pt idx="11260">
                  <c:v>5985.1600000000035</c:v>
                </c:pt>
                <c:pt idx="11261">
                  <c:v>5985.18</c:v>
                </c:pt>
                <c:pt idx="11262">
                  <c:v>5985.2</c:v>
                </c:pt>
                <c:pt idx="11263">
                  <c:v>5985.22</c:v>
                </c:pt>
                <c:pt idx="11264">
                  <c:v>5985.24</c:v>
                </c:pt>
                <c:pt idx="11265">
                  <c:v>5985.26</c:v>
                </c:pt>
                <c:pt idx="11266">
                  <c:v>5985.28</c:v>
                </c:pt>
                <c:pt idx="11267">
                  <c:v>5985.3</c:v>
                </c:pt>
                <c:pt idx="11268">
                  <c:v>5985.3200000000024</c:v>
                </c:pt>
                <c:pt idx="11269">
                  <c:v>5985.34</c:v>
                </c:pt>
                <c:pt idx="11270">
                  <c:v>5985.3600000000024</c:v>
                </c:pt>
                <c:pt idx="11271">
                  <c:v>5985.38</c:v>
                </c:pt>
                <c:pt idx="11272">
                  <c:v>5985.4</c:v>
                </c:pt>
                <c:pt idx="11273">
                  <c:v>5985.42</c:v>
                </c:pt>
                <c:pt idx="11274">
                  <c:v>5985.44</c:v>
                </c:pt>
                <c:pt idx="11275">
                  <c:v>5985.46</c:v>
                </c:pt>
                <c:pt idx="11276">
                  <c:v>5985.48</c:v>
                </c:pt>
                <c:pt idx="11277">
                  <c:v>5985.5</c:v>
                </c:pt>
                <c:pt idx="11278">
                  <c:v>5985.52</c:v>
                </c:pt>
                <c:pt idx="11279">
                  <c:v>5985.54</c:v>
                </c:pt>
                <c:pt idx="11280">
                  <c:v>5985.56</c:v>
                </c:pt>
                <c:pt idx="11281">
                  <c:v>5985.58</c:v>
                </c:pt>
                <c:pt idx="11282">
                  <c:v>5985.6</c:v>
                </c:pt>
                <c:pt idx="11283">
                  <c:v>5985.6200000000035</c:v>
                </c:pt>
                <c:pt idx="11284">
                  <c:v>5985.64</c:v>
                </c:pt>
                <c:pt idx="11285">
                  <c:v>5985.6600000000035</c:v>
                </c:pt>
                <c:pt idx="11286">
                  <c:v>5985.68</c:v>
                </c:pt>
                <c:pt idx="11287">
                  <c:v>5985.7</c:v>
                </c:pt>
                <c:pt idx="11288">
                  <c:v>5985.72</c:v>
                </c:pt>
                <c:pt idx="11289">
                  <c:v>5985.74</c:v>
                </c:pt>
                <c:pt idx="11290">
                  <c:v>5985.76</c:v>
                </c:pt>
                <c:pt idx="11291">
                  <c:v>5985.78</c:v>
                </c:pt>
                <c:pt idx="11292">
                  <c:v>5985.8</c:v>
                </c:pt>
                <c:pt idx="11293">
                  <c:v>5985.8200000000024</c:v>
                </c:pt>
                <c:pt idx="11294">
                  <c:v>5985.84</c:v>
                </c:pt>
                <c:pt idx="11295">
                  <c:v>5985.8600000000024</c:v>
                </c:pt>
                <c:pt idx="11296">
                  <c:v>5985.88</c:v>
                </c:pt>
                <c:pt idx="11297">
                  <c:v>5985.9</c:v>
                </c:pt>
                <c:pt idx="11298">
                  <c:v>5985.92</c:v>
                </c:pt>
                <c:pt idx="11299">
                  <c:v>5985.94</c:v>
                </c:pt>
                <c:pt idx="11300">
                  <c:v>5985.96</c:v>
                </c:pt>
                <c:pt idx="11301">
                  <c:v>5985.98</c:v>
                </c:pt>
                <c:pt idx="11302">
                  <c:v>5986</c:v>
                </c:pt>
                <c:pt idx="11303">
                  <c:v>5986.02</c:v>
                </c:pt>
                <c:pt idx="11304">
                  <c:v>5986.04</c:v>
                </c:pt>
                <c:pt idx="11305">
                  <c:v>5986.06</c:v>
                </c:pt>
                <c:pt idx="11306">
                  <c:v>5986.08</c:v>
                </c:pt>
                <c:pt idx="11307">
                  <c:v>5986.1</c:v>
                </c:pt>
                <c:pt idx="11308">
                  <c:v>5986.1200000000035</c:v>
                </c:pt>
                <c:pt idx="11309">
                  <c:v>5986.14</c:v>
                </c:pt>
                <c:pt idx="11310">
                  <c:v>5986.1600000000035</c:v>
                </c:pt>
                <c:pt idx="11311">
                  <c:v>5986.18</c:v>
                </c:pt>
                <c:pt idx="11312">
                  <c:v>5986.2</c:v>
                </c:pt>
                <c:pt idx="11313">
                  <c:v>5986.22</c:v>
                </c:pt>
                <c:pt idx="11314">
                  <c:v>5986.24</c:v>
                </c:pt>
                <c:pt idx="11315">
                  <c:v>5986.26</c:v>
                </c:pt>
                <c:pt idx="11316">
                  <c:v>5986.28</c:v>
                </c:pt>
                <c:pt idx="11317">
                  <c:v>5986.3</c:v>
                </c:pt>
                <c:pt idx="11318">
                  <c:v>5986.3200000000024</c:v>
                </c:pt>
                <c:pt idx="11319">
                  <c:v>5986.34</c:v>
                </c:pt>
                <c:pt idx="11320">
                  <c:v>5986.3600000000024</c:v>
                </c:pt>
                <c:pt idx="11321">
                  <c:v>5986.38</c:v>
                </c:pt>
                <c:pt idx="11322">
                  <c:v>5986.4</c:v>
                </c:pt>
                <c:pt idx="11323">
                  <c:v>5986.42</c:v>
                </c:pt>
                <c:pt idx="11324">
                  <c:v>5986.44</c:v>
                </c:pt>
                <c:pt idx="11325">
                  <c:v>5986.46</c:v>
                </c:pt>
                <c:pt idx="11326">
                  <c:v>5986.48</c:v>
                </c:pt>
                <c:pt idx="11327">
                  <c:v>5986.5</c:v>
                </c:pt>
                <c:pt idx="11328">
                  <c:v>5986.52</c:v>
                </c:pt>
                <c:pt idx="11329">
                  <c:v>5986.54</c:v>
                </c:pt>
                <c:pt idx="11330">
                  <c:v>5986.56</c:v>
                </c:pt>
                <c:pt idx="11331">
                  <c:v>5986.58</c:v>
                </c:pt>
                <c:pt idx="11332">
                  <c:v>5986.6</c:v>
                </c:pt>
                <c:pt idx="11333">
                  <c:v>5986.6200000000035</c:v>
                </c:pt>
                <c:pt idx="11334">
                  <c:v>5986.64</c:v>
                </c:pt>
                <c:pt idx="11335">
                  <c:v>5986.6600000000035</c:v>
                </c:pt>
                <c:pt idx="11336">
                  <c:v>5986.68</c:v>
                </c:pt>
                <c:pt idx="11337">
                  <c:v>5986.7</c:v>
                </c:pt>
                <c:pt idx="11338">
                  <c:v>5986.72</c:v>
                </c:pt>
                <c:pt idx="11339">
                  <c:v>5986.74</c:v>
                </c:pt>
                <c:pt idx="11340">
                  <c:v>5986.76</c:v>
                </c:pt>
                <c:pt idx="11341">
                  <c:v>5986.78</c:v>
                </c:pt>
                <c:pt idx="11342">
                  <c:v>5986.8</c:v>
                </c:pt>
                <c:pt idx="11343">
                  <c:v>5986.8200000000024</c:v>
                </c:pt>
                <c:pt idx="11344">
                  <c:v>5986.84</c:v>
                </c:pt>
                <c:pt idx="11345">
                  <c:v>5986.8600000000024</c:v>
                </c:pt>
                <c:pt idx="11346">
                  <c:v>5986.88</c:v>
                </c:pt>
                <c:pt idx="11347">
                  <c:v>5986.9</c:v>
                </c:pt>
                <c:pt idx="11348">
                  <c:v>5986.92</c:v>
                </c:pt>
                <c:pt idx="11349">
                  <c:v>5986.94</c:v>
                </c:pt>
                <c:pt idx="11350">
                  <c:v>5986.96</c:v>
                </c:pt>
                <c:pt idx="11351">
                  <c:v>5986.98</c:v>
                </c:pt>
                <c:pt idx="11352">
                  <c:v>5987</c:v>
                </c:pt>
                <c:pt idx="11353">
                  <c:v>5987.02</c:v>
                </c:pt>
                <c:pt idx="11354">
                  <c:v>5987.04</c:v>
                </c:pt>
                <c:pt idx="11355">
                  <c:v>5987.06</c:v>
                </c:pt>
                <c:pt idx="11356">
                  <c:v>5987.08</c:v>
                </c:pt>
                <c:pt idx="11357">
                  <c:v>5987.1</c:v>
                </c:pt>
                <c:pt idx="11358">
                  <c:v>5987.1200000000035</c:v>
                </c:pt>
                <c:pt idx="11359">
                  <c:v>5987.14</c:v>
                </c:pt>
                <c:pt idx="11360">
                  <c:v>5987.1600000000035</c:v>
                </c:pt>
                <c:pt idx="11361">
                  <c:v>5987.18</c:v>
                </c:pt>
                <c:pt idx="11362">
                  <c:v>5987.2</c:v>
                </c:pt>
                <c:pt idx="11363">
                  <c:v>5987.22</c:v>
                </c:pt>
                <c:pt idx="11364">
                  <c:v>5987.24</c:v>
                </c:pt>
                <c:pt idx="11365">
                  <c:v>5987.26</c:v>
                </c:pt>
                <c:pt idx="11366">
                  <c:v>5987.28</c:v>
                </c:pt>
                <c:pt idx="11367">
                  <c:v>5987.3</c:v>
                </c:pt>
                <c:pt idx="11368">
                  <c:v>5987.3200000000024</c:v>
                </c:pt>
                <c:pt idx="11369">
                  <c:v>5987.34</c:v>
                </c:pt>
                <c:pt idx="11370">
                  <c:v>5987.3600000000024</c:v>
                </c:pt>
                <c:pt idx="11371">
                  <c:v>5987.38</c:v>
                </c:pt>
                <c:pt idx="11372">
                  <c:v>5987.4</c:v>
                </c:pt>
                <c:pt idx="11373">
                  <c:v>5987.42</c:v>
                </c:pt>
                <c:pt idx="11374">
                  <c:v>5987.44</c:v>
                </c:pt>
                <c:pt idx="11375">
                  <c:v>5987.46</c:v>
                </c:pt>
                <c:pt idx="11376">
                  <c:v>5987.48</c:v>
                </c:pt>
                <c:pt idx="11377">
                  <c:v>5987.5</c:v>
                </c:pt>
                <c:pt idx="11378">
                  <c:v>5987.52</c:v>
                </c:pt>
                <c:pt idx="11379">
                  <c:v>5987.54</c:v>
                </c:pt>
                <c:pt idx="11380">
                  <c:v>5987.56</c:v>
                </c:pt>
                <c:pt idx="11381">
                  <c:v>5987.58</c:v>
                </c:pt>
                <c:pt idx="11382">
                  <c:v>5987.6</c:v>
                </c:pt>
                <c:pt idx="11383">
                  <c:v>5987.6200000000035</c:v>
                </c:pt>
                <c:pt idx="11384">
                  <c:v>5987.64</c:v>
                </c:pt>
                <c:pt idx="11385">
                  <c:v>5987.6600000000035</c:v>
                </c:pt>
                <c:pt idx="11386">
                  <c:v>5987.68</c:v>
                </c:pt>
                <c:pt idx="11387">
                  <c:v>5987.7</c:v>
                </c:pt>
                <c:pt idx="11388">
                  <c:v>5987.72</c:v>
                </c:pt>
                <c:pt idx="11389">
                  <c:v>5987.74</c:v>
                </c:pt>
                <c:pt idx="11390">
                  <c:v>5987.76</c:v>
                </c:pt>
                <c:pt idx="11391">
                  <c:v>5987.78</c:v>
                </c:pt>
                <c:pt idx="11392">
                  <c:v>5987.8</c:v>
                </c:pt>
                <c:pt idx="11393">
                  <c:v>5987.8200000000024</c:v>
                </c:pt>
                <c:pt idx="11394">
                  <c:v>5987.84</c:v>
                </c:pt>
                <c:pt idx="11395">
                  <c:v>5987.8600000000024</c:v>
                </c:pt>
                <c:pt idx="11396">
                  <c:v>5987.88</c:v>
                </c:pt>
                <c:pt idx="11397">
                  <c:v>5987.9</c:v>
                </c:pt>
                <c:pt idx="11398">
                  <c:v>5987.92</c:v>
                </c:pt>
                <c:pt idx="11399">
                  <c:v>5987.94</c:v>
                </c:pt>
                <c:pt idx="11400">
                  <c:v>5987.96</c:v>
                </c:pt>
                <c:pt idx="11401">
                  <c:v>5987.98</c:v>
                </c:pt>
                <c:pt idx="11402">
                  <c:v>5988</c:v>
                </c:pt>
                <c:pt idx="11403">
                  <c:v>5988.02</c:v>
                </c:pt>
                <c:pt idx="11404">
                  <c:v>5988.04</c:v>
                </c:pt>
                <c:pt idx="11405">
                  <c:v>5988.06</c:v>
                </c:pt>
                <c:pt idx="11406">
                  <c:v>5988.08</c:v>
                </c:pt>
                <c:pt idx="11407">
                  <c:v>5988.1</c:v>
                </c:pt>
                <c:pt idx="11408">
                  <c:v>5988.1200000000035</c:v>
                </c:pt>
                <c:pt idx="11409">
                  <c:v>5988.14</c:v>
                </c:pt>
                <c:pt idx="11410">
                  <c:v>5988.1600000000035</c:v>
                </c:pt>
                <c:pt idx="11411">
                  <c:v>5988.18</c:v>
                </c:pt>
                <c:pt idx="11412">
                  <c:v>5988.2</c:v>
                </c:pt>
                <c:pt idx="11413">
                  <c:v>5988.22</c:v>
                </c:pt>
                <c:pt idx="11414">
                  <c:v>5988.24</c:v>
                </c:pt>
                <c:pt idx="11415">
                  <c:v>5988.26</c:v>
                </c:pt>
                <c:pt idx="11416">
                  <c:v>5988.28</c:v>
                </c:pt>
                <c:pt idx="11417">
                  <c:v>5988.3</c:v>
                </c:pt>
                <c:pt idx="11418">
                  <c:v>5988.3200000000024</c:v>
                </c:pt>
                <c:pt idx="11419">
                  <c:v>5988.34</c:v>
                </c:pt>
                <c:pt idx="11420">
                  <c:v>5988.3600000000024</c:v>
                </c:pt>
                <c:pt idx="11421">
                  <c:v>5988.38</c:v>
                </c:pt>
                <c:pt idx="11422">
                  <c:v>5988.4</c:v>
                </c:pt>
                <c:pt idx="11423">
                  <c:v>5988.42</c:v>
                </c:pt>
                <c:pt idx="11424">
                  <c:v>5988.44</c:v>
                </c:pt>
                <c:pt idx="11425">
                  <c:v>5988.46</c:v>
                </c:pt>
                <c:pt idx="11426">
                  <c:v>5988.48</c:v>
                </c:pt>
                <c:pt idx="11427">
                  <c:v>5988.5</c:v>
                </c:pt>
                <c:pt idx="11428">
                  <c:v>5988.52</c:v>
                </c:pt>
                <c:pt idx="11429">
                  <c:v>5988.54</c:v>
                </c:pt>
                <c:pt idx="11430">
                  <c:v>5988.56</c:v>
                </c:pt>
                <c:pt idx="11431">
                  <c:v>5988.58</c:v>
                </c:pt>
                <c:pt idx="11432">
                  <c:v>5988.6</c:v>
                </c:pt>
                <c:pt idx="11433">
                  <c:v>5988.6200000000035</c:v>
                </c:pt>
                <c:pt idx="11434">
                  <c:v>5988.64</c:v>
                </c:pt>
                <c:pt idx="11435">
                  <c:v>5988.6600000000035</c:v>
                </c:pt>
                <c:pt idx="11436">
                  <c:v>5988.68</c:v>
                </c:pt>
                <c:pt idx="11437">
                  <c:v>5988.7</c:v>
                </c:pt>
                <c:pt idx="11438">
                  <c:v>5988.72</c:v>
                </c:pt>
                <c:pt idx="11439">
                  <c:v>5988.74</c:v>
                </c:pt>
                <c:pt idx="11440">
                  <c:v>5988.76</c:v>
                </c:pt>
                <c:pt idx="11441">
                  <c:v>5988.78</c:v>
                </c:pt>
                <c:pt idx="11442">
                  <c:v>5988.8</c:v>
                </c:pt>
                <c:pt idx="11443">
                  <c:v>5988.8200000000024</c:v>
                </c:pt>
                <c:pt idx="11444">
                  <c:v>5988.84</c:v>
                </c:pt>
                <c:pt idx="11445">
                  <c:v>5988.8600000000024</c:v>
                </c:pt>
                <c:pt idx="11446">
                  <c:v>5988.88</c:v>
                </c:pt>
                <c:pt idx="11447">
                  <c:v>5988.9</c:v>
                </c:pt>
                <c:pt idx="11448">
                  <c:v>5988.92</c:v>
                </c:pt>
                <c:pt idx="11449">
                  <c:v>5988.94</c:v>
                </c:pt>
                <c:pt idx="11450">
                  <c:v>5988.96</c:v>
                </c:pt>
                <c:pt idx="11451">
                  <c:v>5988.98</c:v>
                </c:pt>
                <c:pt idx="11452">
                  <c:v>5989</c:v>
                </c:pt>
                <c:pt idx="11453">
                  <c:v>5989.02</c:v>
                </c:pt>
                <c:pt idx="11454">
                  <c:v>5989.04</c:v>
                </c:pt>
                <c:pt idx="11455">
                  <c:v>5989.06</c:v>
                </c:pt>
                <c:pt idx="11456">
                  <c:v>5989.08</c:v>
                </c:pt>
                <c:pt idx="11457">
                  <c:v>5989.1</c:v>
                </c:pt>
                <c:pt idx="11458">
                  <c:v>5989.1200000000035</c:v>
                </c:pt>
                <c:pt idx="11459">
                  <c:v>5989.14</c:v>
                </c:pt>
                <c:pt idx="11460">
                  <c:v>5989.1600000000035</c:v>
                </c:pt>
                <c:pt idx="11461">
                  <c:v>5989.18</c:v>
                </c:pt>
                <c:pt idx="11462">
                  <c:v>5989.2</c:v>
                </c:pt>
                <c:pt idx="11463">
                  <c:v>5989.22</c:v>
                </c:pt>
                <c:pt idx="11464">
                  <c:v>5989.24</c:v>
                </c:pt>
                <c:pt idx="11465">
                  <c:v>5989.26</c:v>
                </c:pt>
                <c:pt idx="11466">
                  <c:v>5989.28</c:v>
                </c:pt>
                <c:pt idx="11467">
                  <c:v>5989.3</c:v>
                </c:pt>
                <c:pt idx="11468">
                  <c:v>5989.3200000000024</c:v>
                </c:pt>
                <c:pt idx="11469">
                  <c:v>5989.34</c:v>
                </c:pt>
                <c:pt idx="11470">
                  <c:v>5989.3600000000024</c:v>
                </c:pt>
                <c:pt idx="11471">
                  <c:v>5989.38</c:v>
                </c:pt>
                <c:pt idx="11472">
                  <c:v>5989.4</c:v>
                </c:pt>
                <c:pt idx="11473">
                  <c:v>5989.42</c:v>
                </c:pt>
                <c:pt idx="11474">
                  <c:v>5989.44</c:v>
                </c:pt>
                <c:pt idx="11475">
                  <c:v>5989.46</c:v>
                </c:pt>
                <c:pt idx="11476">
                  <c:v>5989.48</c:v>
                </c:pt>
                <c:pt idx="11477">
                  <c:v>5989.5</c:v>
                </c:pt>
                <c:pt idx="11478">
                  <c:v>5989.52</c:v>
                </c:pt>
                <c:pt idx="11479">
                  <c:v>5989.54</c:v>
                </c:pt>
                <c:pt idx="11480">
                  <c:v>5989.56</c:v>
                </c:pt>
                <c:pt idx="11481">
                  <c:v>5989.58</c:v>
                </c:pt>
                <c:pt idx="11482">
                  <c:v>5989.6</c:v>
                </c:pt>
                <c:pt idx="11483">
                  <c:v>5989.6200000000035</c:v>
                </c:pt>
                <c:pt idx="11484">
                  <c:v>5989.64</c:v>
                </c:pt>
                <c:pt idx="11485">
                  <c:v>5989.6600000000035</c:v>
                </c:pt>
                <c:pt idx="11486">
                  <c:v>5989.68</c:v>
                </c:pt>
                <c:pt idx="11487">
                  <c:v>5989.7</c:v>
                </c:pt>
                <c:pt idx="11488">
                  <c:v>5989.72</c:v>
                </c:pt>
                <c:pt idx="11489">
                  <c:v>5989.74</c:v>
                </c:pt>
                <c:pt idx="11490">
                  <c:v>5989.76</c:v>
                </c:pt>
                <c:pt idx="11491">
                  <c:v>5989.78</c:v>
                </c:pt>
                <c:pt idx="11492">
                  <c:v>5989.8</c:v>
                </c:pt>
                <c:pt idx="11493">
                  <c:v>5989.8200000000024</c:v>
                </c:pt>
                <c:pt idx="11494">
                  <c:v>5989.84</c:v>
                </c:pt>
                <c:pt idx="11495">
                  <c:v>5989.8600000000024</c:v>
                </c:pt>
                <c:pt idx="11496">
                  <c:v>5989.88</c:v>
                </c:pt>
                <c:pt idx="11497">
                  <c:v>5989.9</c:v>
                </c:pt>
                <c:pt idx="11498">
                  <c:v>5989.92</c:v>
                </c:pt>
                <c:pt idx="11499">
                  <c:v>5989.94</c:v>
                </c:pt>
                <c:pt idx="11500">
                  <c:v>5989.96</c:v>
                </c:pt>
                <c:pt idx="11501">
                  <c:v>5989.98</c:v>
                </c:pt>
                <c:pt idx="11502">
                  <c:v>5990</c:v>
                </c:pt>
                <c:pt idx="11503">
                  <c:v>5990.02</c:v>
                </c:pt>
                <c:pt idx="11504">
                  <c:v>5990.04</c:v>
                </c:pt>
                <c:pt idx="11505">
                  <c:v>5990.06</c:v>
                </c:pt>
                <c:pt idx="11506">
                  <c:v>5990.08</c:v>
                </c:pt>
                <c:pt idx="11507">
                  <c:v>5990.1</c:v>
                </c:pt>
                <c:pt idx="11508">
                  <c:v>5990.1200000000035</c:v>
                </c:pt>
                <c:pt idx="11509">
                  <c:v>5990.14</c:v>
                </c:pt>
                <c:pt idx="11510">
                  <c:v>5990.1600000000035</c:v>
                </c:pt>
                <c:pt idx="11511">
                  <c:v>5990.18</c:v>
                </c:pt>
                <c:pt idx="11512">
                  <c:v>5990.2</c:v>
                </c:pt>
                <c:pt idx="11513">
                  <c:v>5990.22</c:v>
                </c:pt>
                <c:pt idx="11514">
                  <c:v>5990.24</c:v>
                </c:pt>
                <c:pt idx="11515">
                  <c:v>5990.26</c:v>
                </c:pt>
                <c:pt idx="11516">
                  <c:v>5990.28</c:v>
                </c:pt>
                <c:pt idx="11517">
                  <c:v>5990.3</c:v>
                </c:pt>
                <c:pt idx="11518">
                  <c:v>5990.3200000000024</c:v>
                </c:pt>
                <c:pt idx="11519">
                  <c:v>5990.34</c:v>
                </c:pt>
                <c:pt idx="11520">
                  <c:v>5990.3600000000024</c:v>
                </c:pt>
                <c:pt idx="11521">
                  <c:v>5990.38</c:v>
                </c:pt>
                <c:pt idx="11522">
                  <c:v>5990.4</c:v>
                </c:pt>
                <c:pt idx="11523">
                  <c:v>5990.42</c:v>
                </c:pt>
                <c:pt idx="11524">
                  <c:v>5990.44</c:v>
                </c:pt>
                <c:pt idx="11525">
                  <c:v>5990.46</c:v>
                </c:pt>
                <c:pt idx="11526">
                  <c:v>5990.48</c:v>
                </c:pt>
                <c:pt idx="11527">
                  <c:v>5990.5</c:v>
                </c:pt>
                <c:pt idx="11528">
                  <c:v>5990.52</c:v>
                </c:pt>
                <c:pt idx="11529">
                  <c:v>5990.54</c:v>
                </c:pt>
                <c:pt idx="11530">
                  <c:v>5990.56</c:v>
                </c:pt>
                <c:pt idx="11531">
                  <c:v>5990.58</c:v>
                </c:pt>
                <c:pt idx="11532">
                  <c:v>5990.6</c:v>
                </c:pt>
                <c:pt idx="11533">
                  <c:v>5990.6200000000035</c:v>
                </c:pt>
                <c:pt idx="11534">
                  <c:v>5990.64</c:v>
                </c:pt>
                <c:pt idx="11535">
                  <c:v>5990.6600000000035</c:v>
                </c:pt>
                <c:pt idx="11536">
                  <c:v>5990.68</c:v>
                </c:pt>
                <c:pt idx="11537">
                  <c:v>5990.7</c:v>
                </c:pt>
                <c:pt idx="11538">
                  <c:v>5990.72</c:v>
                </c:pt>
                <c:pt idx="11539">
                  <c:v>5990.74</c:v>
                </c:pt>
                <c:pt idx="11540">
                  <c:v>5990.76</c:v>
                </c:pt>
                <c:pt idx="11541">
                  <c:v>5990.78</c:v>
                </c:pt>
                <c:pt idx="11542">
                  <c:v>5990.8</c:v>
                </c:pt>
                <c:pt idx="11543">
                  <c:v>5990.8200000000024</c:v>
                </c:pt>
                <c:pt idx="11544">
                  <c:v>5990.84</c:v>
                </c:pt>
                <c:pt idx="11545">
                  <c:v>5990.8600000000024</c:v>
                </c:pt>
                <c:pt idx="11546">
                  <c:v>5990.88</c:v>
                </c:pt>
                <c:pt idx="11547">
                  <c:v>5990.9</c:v>
                </c:pt>
                <c:pt idx="11548">
                  <c:v>5990.92</c:v>
                </c:pt>
                <c:pt idx="11549">
                  <c:v>5990.94</c:v>
                </c:pt>
                <c:pt idx="11550">
                  <c:v>5990.96</c:v>
                </c:pt>
                <c:pt idx="11551">
                  <c:v>5990.98</c:v>
                </c:pt>
                <c:pt idx="11552">
                  <c:v>5991</c:v>
                </c:pt>
                <c:pt idx="11553">
                  <c:v>5991.02</c:v>
                </c:pt>
                <c:pt idx="11554">
                  <c:v>5991.04</c:v>
                </c:pt>
                <c:pt idx="11555">
                  <c:v>5991.06</c:v>
                </c:pt>
                <c:pt idx="11556">
                  <c:v>5991.08</c:v>
                </c:pt>
                <c:pt idx="11557">
                  <c:v>5991.1</c:v>
                </c:pt>
                <c:pt idx="11558">
                  <c:v>5991.1200000000035</c:v>
                </c:pt>
                <c:pt idx="11559">
                  <c:v>5991.14</c:v>
                </c:pt>
                <c:pt idx="11560">
                  <c:v>5991.1600000000035</c:v>
                </c:pt>
                <c:pt idx="11561">
                  <c:v>5991.18</c:v>
                </c:pt>
                <c:pt idx="11562">
                  <c:v>5991.2</c:v>
                </c:pt>
                <c:pt idx="11563">
                  <c:v>5991.22</c:v>
                </c:pt>
                <c:pt idx="11564">
                  <c:v>5991.24</c:v>
                </c:pt>
                <c:pt idx="11565">
                  <c:v>5991.26</c:v>
                </c:pt>
                <c:pt idx="11566">
                  <c:v>5991.28</c:v>
                </c:pt>
                <c:pt idx="11567">
                  <c:v>5991.3</c:v>
                </c:pt>
                <c:pt idx="11568">
                  <c:v>5991.3200000000024</c:v>
                </c:pt>
                <c:pt idx="11569">
                  <c:v>5991.34</c:v>
                </c:pt>
                <c:pt idx="11570">
                  <c:v>5991.3600000000024</c:v>
                </c:pt>
                <c:pt idx="11571">
                  <c:v>5991.38</c:v>
                </c:pt>
                <c:pt idx="11572">
                  <c:v>5991.4</c:v>
                </c:pt>
                <c:pt idx="11573">
                  <c:v>5991.42</c:v>
                </c:pt>
                <c:pt idx="11574">
                  <c:v>5991.44</c:v>
                </c:pt>
                <c:pt idx="11575">
                  <c:v>5991.46</c:v>
                </c:pt>
                <c:pt idx="11576">
                  <c:v>5991.48</c:v>
                </c:pt>
                <c:pt idx="11577">
                  <c:v>5991.5</c:v>
                </c:pt>
                <c:pt idx="11578">
                  <c:v>5991.52</c:v>
                </c:pt>
                <c:pt idx="11579">
                  <c:v>5991.54</c:v>
                </c:pt>
                <c:pt idx="11580">
                  <c:v>5991.56</c:v>
                </c:pt>
                <c:pt idx="11581">
                  <c:v>5991.58</c:v>
                </c:pt>
                <c:pt idx="11582">
                  <c:v>5991.6</c:v>
                </c:pt>
                <c:pt idx="11583">
                  <c:v>5991.6200000000035</c:v>
                </c:pt>
                <c:pt idx="11584">
                  <c:v>5991.64</c:v>
                </c:pt>
                <c:pt idx="11585">
                  <c:v>5991.6600000000035</c:v>
                </c:pt>
                <c:pt idx="11586">
                  <c:v>5991.68</c:v>
                </c:pt>
                <c:pt idx="11587">
                  <c:v>5991.7</c:v>
                </c:pt>
                <c:pt idx="11588">
                  <c:v>5991.72</c:v>
                </c:pt>
                <c:pt idx="11589">
                  <c:v>5991.74</c:v>
                </c:pt>
                <c:pt idx="11590">
                  <c:v>5991.76</c:v>
                </c:pt>
                <c:pt idx="11591">
                  <c:v>5991.78</c:v>
                </c:pt>
                <c:pt idx="11592">
                  <c:v>5991.8</c:v>
                </c:pt>
                <c:pt idx="11593">
                  <c:v>5991.8200000000024</c:v>
                </c:pt>
                <c:pt idx="11594">
                  <c:v>5991.84</c:v>
                </c:pt>
                <c:pt idx="11595">
                  <c:v>5991.8600000000024</c:v>
                </c:pt>
                <c:pt idx="11596">
                  <c:v>5991.88</c:v>
                </c:pt>
                <c:pt idx="11597">
                  <c:v>5991.9</c:v>
                </c:pt>
                <c:pt idx="11598">
                  <c:v>5991.92</c:v>
                </c:pt>
                <c:pt idx="11599">
                  <c:v>5991.94</c:v>
                </c:pt>
                <c:pt idx="11600">
                  <c:v>5991.96</c:v>
                </c:pt>
                <c:pt idx="11601">
                  <c:v>5991.98</c:v>
                </c:pt>
                <c:pt idx="11602">
                  <c:v>5992</c:v>
                </c:pt>
                <c:pt idx="11603">
                  <c:v>5992.02</c:v>
                </c:pt>
                <c:pt idx="11604">
                  <c:v>5992.04</c:v>
                </c:pt>
                <c:pt idx="11605">
                  <c:v>5992.06</c:v>
                </c:pt>
                <c:pt idx="11606">
                  <c:v>5992.08</c:v>
                </c:pt>
                <c:pt idx="11607">
                  <c:v>5992.1</c:v>
                </c:pt>
                <c:pt idx="11608">
                  <c:v>5992.1200000000035</c:v>
                </c:pt>
                <c:pt idx="11609">
                  <c:v>5992.14</c:v>
                </c:pt>
                <c:pt idx="11610">
                  <c:v>5992.1600000000035</c:v>
                </c:pt>
                <c:pt idx="11611">
                  <c:v>5992.18</c:v>
                </c:pt>
                <c:pt idx="11612">
                  <c:v>5992.2</c:v>
                </c:pt>
                <c:pt idx="11613">
                  <c:v>5992.22</c:v>
                </c:pt>
                <c:pt idx="11614">
                  <c:v>5992.24</c:v>
                </c:pt>
                <c:pt idx="11615">
                  <c:v>5992.26</c:v>
                </c:pt>
                <c:pt idx="11616">
                  <c:v>5992.28</c:v>
                </c:pt>
                <c:pt idx="11617">
                  <c:v>5992.3</c:v>
                </c:pt>
                <c:pt idx="11618">
                  <c:v>5992.3200000000024</c:v>
                </c:pt>
                <c:pt idx="11619">
                  <c:v>5992.34</c:v>
                </c:pt>
                <c:pt idx="11620">
                  <c:v>5992.3600000000024</c:v>
                </c:pt>
                <c:pt idx="11621">
                  <c:v>5992.38</c:v>
                </c:pt>
                <c:pt idx="11622">
                  <c:v>5992.4</c:v>
                </c:pt>
                <c:pt idx="11623">
                  <c:v>5992.42</c:v>
                </c:pt>
                <c:pt idx="11624">
                  <c:v>5992.44</c:v>
                </c:pt>
                <c:pt idx="11625">
                  <c:v>5992.46</c:v>
                </c:pt>
                <c:pt idx="11626">
                  <c:v>5992.48</c:v>
                </c:pt>
                <c:pt idx="11627">
                  <c:v>5992.5</c:v>
                </c:pt>
                <c:pt idx="11628">
                  <c:v>5992.52</c:v>
                </c:pt>
                <c:pt idx="11629">
                  <c:v>5992.54</c:v>
                </c:pt>
                <c:pt idx="11630">
                  <c:v>5992.56</c:v>
                </c:pt>
                <c:pt idx="11631">
                  <c:v>5992.58</c:v>
                </c:pt>
                <c:pt idx="11632">
                  <c:v>5992.6</c:v>
                </c:pt>
                <c:pt idx="11633">
                  <c:v>5992.6200000000035</c:v>
                </c:pt>
                <c:pt idx="11634">
                  <c:v>5992.64</c:v>
                </c:pt>
                <c:pt idx="11635">
                  <c:v>5992.6600000000035</c:v>
                </c:pt>
                <c:pt idx="11636">
                  <c:v>5992.68</c:v>
                </c:pt>
                <c:pt idx="11637">
                  <c:v>5992.7</c:v>
                </c:pt>
                <c:pt idx="11638">
                  <c:v>5992.72</c:v>
                </c:pt>
                <c:pt idx="11639">
                  <c:v>5992.74</c:v>
                </c:pt>
                <c:pt idx="11640">
                  <c:v>5992.76</c:v>
                </c:pt>
                <c:pt idx="11641">
                  <c:v>5992.78</c:v>
                </c:pt>
                <c:pt idx="11642">
                  <c:v>5992.8</c:v>
                </c:pt>
                <c:pt idx="11643">
                  <c:v>5992.8200000000024</c:v>
                </c:pt>
                <c:pt idx="11644">
                  <c:v>5992.84</c:v>
                </c:pt>
                <c:pt idx="11645">
                  <c:v>5992.8600000000024</c:v>
                </c:pt>
                <c:pt idx="11646">
                  <c:v>5992.88</c:v>
                </c:pt>
                <c:pt idx="11647">
                  <c:v>5992.9</c:v>
                </c:pt>
                <c:pt idx="11648">
                  <c:v>5992.92</c:v>
                </c:pt>
                <c:pt idx="11649">
                  <c:v>5992.94</c:v>
                </c:pt>
                <c:pt idx="11650">
                  <c:v>5992.96</c:v>
                </c:pt>
                <c:pt idx="11651">
                  <c:v>5992.98</c:v>
                </c:pt>
                <c:pt idx="11652">
                  <c:v>5993</c:v>
                </c:pt>
                <c:pt idx="11653">
                  <c:v>5993.02</c:v>
                </c:pt>
                <c:pt idx="11654">
                  <c:v>5993.04</c:v>
                </c:pt>
                <c:pt idx="11655">
                  <c:v>5993.06</c:v>
                </c:pt>
                <c:pt idx="11656">
                  <c:v>5993.08</c:v>
                </c:pt>
                <c:pt idx="11657">
                  <c:v>5993.1</c:v>
                </c:pt>
                <c:pt idx="11658">
                  <c:v>5993.1200000000035</c:v>
                </c:pt>
                <c:pt idx="11659">
                  <c:v>5993.14</c:v>
                </c:pt>
                <c:pt idx="11660">
                  <c:v>5993.1600000000035</c:v>
                </c:pt>
                <c:pt idx="11661">
                  <c:v>5993.18</c:v>
                </c:pt>
                <c:pt idx="11662">
                  <c:v>5993.2</c:v>
                </c:pt>
                <c:pt idx="11663">
                  <c:v>5993.22</c:v>
                </c:pt>
                <c:pt idx="11664">
                  <c:v>5993.24</c:v>
                </c:pt>
                <c:pt idx="11665">
                  <c:v>5993.26</c:v>
                </c:pt>
                <c:pt idx="11666">
                  <c:v>5993.28</c:v>
                </c:pt>
                <c:pt idx="11667">
                  <c:v>5993.3</c:v>
                </c:pt>
                <c:pt idx="11668">
                  <c:v>5993.3200000000024</c:v>
                </c:pt>
                <c:pt idx="11669">
                  <c:v>5993.34</c:v>
                </c:pt>
                <c:pt idx="11670">
                  <c:v>5993.3600000000024</c:v>
                </c:pt>
                <c:pt idx="11671">
                  <c:v>5993.38</c:v>
                </c:pt>
                <c:pt idx="11672">
                  <c:v>5993.4</c:v>
                </c:pt>
                <c:pt idx="11673">
                  <c:v>5993.42</c:v>
                </c:pt>
                <c:pt idx="11674">
                  <c:v>5993.44</c:v>
                </c:pt>
                <c:pt idx="11675">
                  <c:v>5993.46</c:v>
                </c:pt>
                <c:pt idx="11676">
                  <c:v>5993.48</c:v>
                </c:pt>
                <c:pt idx="11677">
                  <c:v>5993.5</c:v>
                </c:pt>
                <c:pt idx="11678">
                  <c:v>5993.52</c:v>
                </c:pt>
                <c:pt idx="11679">
                  <c:v>5993.54</c:v>
                </c:pt>
                <c:pt idx="11680">
                  <c:v>5993.56</c:v>
                </c:pt>
                <c:pt idx="11681">
                  <c:v>5993.58</c:v>
                </c:pt>
                <c:pt idx="11682">
                  <c:v>5993.6</c:v>
                </c:pt>
                <c:pt idx="11683">
                  <c:v>5993.6200000000035</c:v>
                </c:pt>
                <c:pt idx="11684">
                  <c:v>5993.64</c:v>
                </c:pt>
                <c:pt idx="11685">
                  <c:v>5993.6600000000035</c:v>
                </c:pt>
                <c:pt idx="11686">
                  <c:v>5993.68</c:v>
                </c:pt>
                <c:pt idx="11687">
                  <c:v>5993.7</c:v>
                </c:pt>
                <c:pt idx="11688">
                  <c:v>5993.72</c:v>
                </c:pt>
                <c:pt idx="11689">
                  <c:v>5993.74</c:v>
                </c:pt>
                <c:pt idx="11690">
                  <c:v>5993.76</c:v>
                </c:pt>
                <c:pt idx="11691">
                  <c:v>5993.78</c:v>
                </c:pt>
                <c:pt idx="11692">
                  <c:v>5993.8</c:v>
                </c:pt>
                <c:pt idx="11693">
                  <c:v>5993.8200000000024</c:v>
                </c:pt>
                <c:pt idx="11694">
                  <c:v>5993.84</c:v>
                </c:pt>
                <c:pt idx="11695">
                  <c:v>5993.8600000000024</c:v>
                </c:pt>
                <c:pt idx="11696">
                  <c:v>5993.88</c:v>
                </c:pt>
                <c:pt idx="11697">
                  <c:v>5993.9</c:v>
                </c:pt>
                <c:pt idx="11698">
                  <c:v>5993.92</c:v>
                </c:pt>
                <c:pt idx="11699">
                  <c:v>5993.94</c:v>
                </c:pt>
                <c:pt idx="11700">
                  <c:v>5993.96</c:v>
                </c:pt>
                <c:pt idx="11701">
                  <c:v>5993.98</c:v>
                </c:pt>
                <c:pt idx="11702">
                  <c:v>5994</c:v>
                </c:pt>
                <c:pt idx="11703">
                  <c:v>5994.02</c:v>
                </c:pt>
                <c:pt idx="11704">
                  <c:v>5994.04</c:v>
                </c:pt>
                <c:pt idx="11705">
                  <c:v>5994.06</c:v>
                </c:pt>
                <c:pt idx="11706">
                  <c:v>5994.08</c:v>
                </c:pt>
                <c:pt idx="11707">
                  <c:v>5994.1</c:v>
                </c:pt>
                <c:pt idx="11708">
                  <c:v>5994.1200000000035</c:v>
                </c:pt>
                <c:pt idx="11709">
                  <c:v>5994.14</c:v>
                </c:pt>
                <c:pt idx="11710">
                  <c:v>5994.1600000000035</c:v>
                </c:pt>
                <c:pt idx="11711">
                  <c:v>5994.18</c:v>
                </c:pt>
                <c:pt idx="11712">
                  <c:v>5994.2</c:v>
                </c:pt>
                <c:pt idx="11713">
                  <c:v>5994.22</c:v>
                </c:pt>
                <c:pt idx="11714">
                  <c:v>5994.24</c:v>
                </c:pt>
                <c:pt idx="11715">
                  <c:v>5994.26</c:v>
                </c:pt>
                <c:pt idx="11716">
                  <c:v>5994.28</c:v>
                </c:pt>
                <c:pt idx="11717">
                  <c:v>5994.3</c:v>
                </c:pt>
                <c:pt idx="11718">
                  <c:v>5994.3200000000024</c:v>
                </c:pt>
                <c:pt idx="11719">
                  <c:v>5994.34</c:v>
                </c:pt>
                <c:pt idx="11720">
                  <c:v>5994.3600000000024</c:v>
                </c:pt>
                <c:pt idx="11721">
                  <c:v>5994.38</c:v>
                </c:pt>
                <c:pt idx="11722">
                  <c:v>5994.4</c:v>
                </c:pt>
                <c:pt idx="11723">
                  <c:v>5994.42</c:v>
                </c:pt>
                <c:pt idx="11724">
                  <c:v>5994.44</c:v>
                </c:pt>
                <c:pt idx="11725">
                  <c:v>5994.46</c:v>
                </c:pt>
                <c:pt idx="11726">
                  <c:v>5994.48</c:v>
                </c:pt>
                <c:pt idx="11727">
                  <c:v>5994.5</c:v>
                </c:pt>
                <c:pt idx="11728">
                  <c:v>5994.52</c:v>
                </c:pt>
                <c:pt idx="11729">
                  <c:v>5994.54</c:v>
                </c:pt>
                <c:pt idx="11730">
                  <c:v>5994.56</c:v>
                </c:pt>
                <c:pt idx="11731">
                  <c:v>5994.58</c:v>
                </c:pt>
                <c:pt idx="11732">
                  <c:v>5994.6</c:v>
                </c:pt>
                <c:pt idx="11733">
                  <c:v>5994.6200000000035</c:v>
                </c:pt>
                <c:pt idx="11734">
                  <c:v>5994.64</c:v>
                </c:pt>
                <c:pt idx="11735">
                  <c:v>5994.6600000000035</c:v>
                </c:pt>
                <c:pt idx="11736">
                  <c:v>5994.68</c:v>
                </c:pt>
                <c:pt idx="11737">
                  <c:v>5994.7</c:v>
                </c:pt>
                <c:pt idx="11738">
                  <c:v>5994.72</c:v>
                </c:pt>
                <c:pt idx="11739">
                  <c:v>5994.74</c:v>
                </c:pt>
                <c:pt idx="11740">
                  <c:v>5994.76</c:v>
                </c:pt>
                <c:pt idx="11741">
                  <c:v>5994.78</c:v>
                </c:pt>
                <c:pt idx="11742">
                  <c:v>5994.8</c:v>
                </c:pt>
                <c:pt idx="11743">
                  <c:v>5994.8200000000024</c:v>
                </c:pt>
                <c:pt idx="11744">
                  <c:v>5994.84</c:v>
                </c:pt>
                <c:pt idx="11745">
                  <c:v>5994.8600000000024</c:v>
                </c:pt>
                <c:pt idx="11746">
                  <c:v>5994.88</c:v>
                </c:pt>
                <c:pt idx="11747">
                  <c:v>5994.9</c:v>
                </c:pt>
                <c:pt idx="11748">
                  <c:v>5994.92</c:v>
                </c:pt>
                <c:pt idx="11749">
                  <c:v>5994.94</c:v>
                </c:pt>
                <c:pt idx="11750">
                  <c:v>5994.96</c:v>
                </c:pt>
                <c:pt idx="11751">
                  <c:v>5994.98</c:v>
                </c:pt>
                <c:pt idx="11752">
                  <c:v>5995</c:v>
                </c:pt>
                <c:pt idx="11753">
                  <c:v>5995.02</c:v>
                </c:pt>
                <c:pt idx="11754">
                  <c:v>5995.04</c:v>
                </c:pt>
                <c:pt idx="11755">
                  <c:v>5995.06</c:v>
                </c:pt>
                <c:pt idx="11756">
                  <c:v>5995.08</c:v>
                </c:pt>
                <c:pt idx="11757">
                  <c:v>5995.1</c:v>
                </c:pt>
                <c:pt idx="11758">
                  <c:v>5995.1200000000035</c:v>
                </c:pt>
                <c:pt idx="11759">
                  <c:v>5995.14</c:v>
                </c:pt>
                <c:pt idx="11760">
                  <c:v>5995.1600000000035</c:v>
                </c:pt>
                <c:pt idx="11761">
                  <c:v>5995.18</c:v>
                </c:pt>
                <c:pt idx="11762">
                  <c:v>5995.2</c:v>
                </c:pt>
                <c:pt idx="11763">
                  <c:v>5995.22</c:v>
                </c:pt>
                <c:pt idx="11764">
                  <c:v>5995.24</c:v>
                </c:pt>
                <c:pt idx="11765">
                  <c:v>5995.26</c:v>
                </c:pt>
                <c:pt idx="11766">
                  <c:v>5995.28</c:v>
                </c:pt>
                <c:pt idx="11767">
                  <c:v>5995.3</c:v>
                </c:pt>
                <c:pt idx="11768">
                  <c:v>5995.3200000000024</c:v>
                </c:pt>
                <c:pt idx="11769">
                  <c:v>5995.34</c:v>
                </c:pt>
                <c:pt idx="11770">
                  <c:v>5995.3600000000024</c:v>
                </c:pt>
                <c:pt idx="11771">
                  <c:v>5995.38</c:v>
                </c:pt>
                <c:pt idx="11772">
                  <c:v>5995.4</c:v>
                </c:pt>
                <c:pt idx="11773">
                  <c:v>5995.42</c:v>
                </c:pt>
                <c:pt idx="11774">
                  <c:v>5995.44</c:v>
                </c:pt>
                <c:pt idx="11775">
                  <c:v>5995.46</c:v>
                </c:pt>
                <c:pt idx="11776">
                  <c:v>5995.48</c:v>
                </c:pt>
                <c:pt idx="11777">
                  <c:v>5995.5</c:v>
                </c:pt>
                <c:pt idx="11778">
                  <c:v>5995.52</c:v>
                </c:pt>
                <c:pt idx="11779">
                  <c:v>5995.54</c:v>
                </c:pt>
                <c:pt idx="11780">
                  <c:v>5995.56</c:v>
                </c:pt>
                <c:pt idx="11781">
                  <c:v>5995.58</c:v>
                </c:pt>
                <c:pt idx="11782">
                  <c:v>5995.6</c:v>
                </c:pt>
                <c:pt idx="11783">
                  <c:v>5995.6200000000035</c:v>
                </c:pt>
                <c:pt idx="11784">
                  <c:v>5995.64</c:v>
                </c:pt>
                <c:pt idx="11785">
                  <c:v>5995.6600000000035</c:v>
                </c:pt>
                <c:pt idx="11786">
                  <c:v>5995.68</c:v>
                </c:pt>
                <c:pt idx="11787">
                  <c:v>5995.7</c:v>
                </c:pt>
                <c:pt idx="11788">
                  <c:v>5995.72</c:v>
                </c:pt>
                <c:pt idx="11789">
                  <c:v>5995.74</c:v>
                </c:pt>
                <c:pt idx="11790">
                  <c:v>5995.76</c:v>
                </c:pt>
                <c:pt idx="11791">
                  <c:v>5995.78</c:v>
                </c:pt>
                <c:pt idx="11792">
                  <c:v>5995.8</c:v>
                </c:pt>
                <c:pt idx="11793">
                  <c:v>5995.8200000000024</c:v>
                </c:pt>
                <c:pt idx="11794">
                  <c:v>5995.84</c:v>
                </c:pt>
                <c:pt idx="11795">
                  <c:v>5995.8600000000024</c:v>
                </c:pt>
                <c:pt idx="11796">
                  <c:v>5995.88</c:v>
                </c:pt>
                <c:pt idx="11797">
                  <c:v>5995.9</c:v>
                </c:pt>
                <c:pt idx="11798">
                  <c:v>5995.92</c:v>
                </c:pt>
                <c:pt idx="11799">
                  <c:v>5995.94</c:v>
                </c:pt>
                <c:pt idx="11800">
                  <c:v>5995.96</c:v>
                </c:pt>
                <c:pt idx="11801">
                  <c:v>5995.98</c:v>
                </c:pt>
                <c:pt idx="11802">
                  <c:v>5996</c:v>
                </c:pt>
                <c:pt idx="11803">
                  <c:v>5996.02</c:v>
                </c:pt>
                <c:pt idx="11804">
                  <c:v>5996.04</c:v>
                </c:pt>
                <c:pt idx="11805">
                  <c:v>5996.06</c:v>
                </c:pt>
                <c:pt idx="11806">
                  <c:v>5996.08</c:v>
                </c:pt>
                <c:pt idx="11807">
                  <c:v>5996.1</c:v>
                </c:pt>
                <c:pt idx="11808">
                  <c:v>5996.1200000000035</c:v>
                </c:pt>
                <c:pt idx="11809">
                  <c:v>5996.14</c:v>
                </c:pt>
                <c:pt idx="11810">
                  <c:v>5996.1600000000035</c:v>
                </c:pt>
                <c:pt idx="11811">
                  <c:v>5996.18</c:v>
                </c:pt>
                <c:pt idx="11812">
                  <c:v>5996.2</c:v>
                </c:pt>
                <c:pt idx="11813">
                  <c:v>5996.22</c:v>
                </c:pt>
                <c:pt idx="11814">
                  <c:v>5996.24</c:v>
                </c:pt>
                <c:pt idx="11815">
                  <c:v>5996.26</c:v>
                </c:pt>
                <c:pt idx="11816">
                  <c:v>5996.28</c:v>
                </c:pt>
                <c:pt idx="11817">
                  <c:v>5996.3</c:v>
                </c:pt>
                <c:pt idx="11818">
                  <c:v>5996.3200000000024</c:v>
                </c:pt>
                <c:pt idx="11819">
                  <c:v>5996.34</c:v>
                </c:pt>
                <c:pt idx="11820">
                  <c:v>5996.3600000000024</c:v>
                </c:pt>
                <c:pt idx="11821">
                  <c:v>5996.38</c:v>
                </c:pt>
                <c:pt idx="11822">
                  <c:v>5996.4</c:v>
                </c:pt>
                <c:pt idx="11823">
                  <c:v>5996.42</c:v>
                </c:pt>
                <c:pt idx="11824">
                  <c:v>5996.44</c:v>
                </c:pt>
                <c:pt idx="11825">
                  <c:v>5996.46</c:v>
                </c:pt>
                <c:pt idx="11826">
                  <c:v>5996.48</c:v>
                </c:pt>
                <c:pt idx="11827">
                  <c:v>5996.5</c:v>
                </c:pt>
                <c:pt idx="11828">
                  <c:v>5996.52</c:v>
                </c:pt>
                <c:pt idx="11829">
                  <c:v>5996.54</c:v>
                </c:pt>
                <c:pt idx="11830">
                  <c:v>5996.56</c:v>
                </c:pt>
                <c:pt idx="11831">
                  <c:v>5996.58</c:v>
                </c:pt>
                <c:pt idx="11832">
                  <c:v>5996.6</c:v>
                </c:pt>
                <c:pt idx="11833">
                  <c:v>5996.6200000000035</c:v>
                </c:pt>
                <c:pt idx="11834">
                  <c:v>5996.64</c:v>
                </c:pt>
                <c:pt idx="11835">
                  <c:v>5996.6600000000035</c:v>
                </c:pt>
                <c:pt idx="11836">
                  <c:v>5996.68</c:v>
                </c:pt>
                <c:pt idx="11837">
                  <c:v>5996.7</c:v>
                </c:pt>
                <c:pt idx="11838">
                  <c:v>5996.72</c:v>
                </c:pt>
                <c:pt idx="11839">
                  <c:v>5996.74</c:v>
                </c:pt>
                <c:pt idx="11840">
                  <c:v>5996.76</c:v>
                </c:pt>
                <c:pt idx="11841">
                  <c:v>5996.78</c:v>
                </c:pt>
                <c:pt idx="11842">
                  <c:v>5996.8</c:v>
                </c:pt>
                <c:pt idx="11843">
                  <c:v>5996.8200000000024</c:v>
                </c:pt>
                <c:pt idx="11844">
                  <c:v>5996.84</c:v>
                </c:pt>
                <c:pt idx="11845">
                  <c:v>5996.8600000000024</c:v>
                </c:pt>
                <c:pt idx="11846">
                  <c:v>5996.88</c:v>
                </c:pt>
                <c:pt idx="11847">
                  <c:v>5996.9</c:v>
                </c:pt>
                <c:pt idx="11848">
                  <c:v>5996.92</c:v>
                </c:pt>
                <c:pt idx="11849">
                  <c:v>5996.94</c:v>
                </c:pt>
                <c:pt idx="11850">
                  <c:v>5996.96</c:v>
                </c:pt>
                <c:pt idx="11851">
                  <c:v>5996.98</c:v>
                </c:pt>
                <c:pt idx="11852">
                  <c:v>5997</c:v>
                </c:pt>
                <c:pt idx="11853">
                  <c:v>5997.02</c:v>
                </c:pt>
                <c:pt idx="11854">
                  <c:v>5997.04</c:v>
                </c:pt>
                <c:pt idx="11855">
                  <c:v>5997.06</c:v>
                </c:pt>
                <c:pt idx="11856">
                  <c:v>5997.08</c:v>
                </c:pt>
                <c:pt idx="11857">
                  <c:v>5997.1</c:v>
                </c:pt>
                <c:pt idx="11858">
                  <c:v>5997.1200000000035</c:v>
                </c:pt>
                <c:pt idx="11859">
                  <c:v>5997.14</c:v>
                </c:pt>
                <c:pt idx="11860">
                  <c:v>5997.1600000000035</c:v>
                </c:pt>
                <c:pt idx="11861">
                  <c:v>5997.18</c:v>
                </c:pt>
                <c:pt idx="11862">
                  <c:v>5997.2</c:v>
                </c:pt>
                <c:pt idx="11863">
                  <c:v>5997.22</c:v>
                </c:pt>
                <c:pt idx="11864">
                  <c:v>5997.24</c:v>
                </c:pt>
                <c:pt idx="11865">
                  <c:v>5997.26</c:v>
                </c:pt>
                <c:pt idx="11866">
                  <c:v>5997.28</c:v>
                </c:pt>
                <c:pt idx="11867">
                  <c:v>5997.3</c:v>
                </c:pt>
                <c:pt idx="11868">
                  <c:v>5997.3200000000024</c:v>
                </c:pt>
                <c:pt idx="11869">
                  <c:v>5997.34</c:v>
                </c:pt>
                <c:pt idx="11870">
                  <c:v>5997.3600000000024</c:v>
                </c:pt>
                <c:pt idx="11871">
                  <c:v>5997.38</c:v>
                </c:pt>
                <c:pt idx="11872">
                  <c:v>5997.4</c:v>
                </c:pt>
                <c:pt idx="11873">
                  <c:v>5997.42</c:v>
                </c:pt>
                <c:pt idx="11874">
                  <c:v>5997.44</c:v>
                </c:pt>
                <c:pt idx="11875">
                  <c:v>5997.46</c:v>
                </c:pt>
                <c:pt idx="11876">
                  <c:v>5997.48</c:v>
                </c:pt>
                <c:pt idx="11877">
                  <c:v>5997.5</c:v>
                </c:pt>
                <c:pt idx="11878">
                  <c:v>5997.52</c:v>
                </c:pt>
                <c:pt idx="11879">
                  <c:v>5997.54</c:v>
                </c:pt>
                <c:pt idx="11880">
                  <c:v>5997.56</c:v>
                </c:pt>
                <c:pt idx="11881">
                  <c:v>5997.58</c:v>
                </c:pt>
                <c:pt idx="11882">
                  <c:v>5997.6</c:v>
                </c:pt>
                <c:pt idx="11883">
                  <c:v>5997.6200000000035</c:v>
                </c:pt>
                <c:pt idx="11884">
                  <c:v>5997.64</c:v>
                </c:pt>
                <c:pt idx="11885">
                  <c:v>5997.6600000000035</c:v>
                </c:pt>
                <c:pt idx="11886">
                  <c:v>5997.68</c:v>
                </c:pt>
                <c:pt idx="11887">
                  <c:v>5997.7</c:v>
                </c:pt>
                <c:pt idx="11888">
                  <c:v>5997.72</c:v>
                </c:pt>
                <c:pt idx="11889">
                  <c:v>5997.74</c:v>
                </c:pt>
                <c:pt idx="11890">
                  <c:v>5997.76</c:v>
                </c:pt>
                <c:pt idx="11891">
                  <c:v>5997.78</c:v>
                </c:pt>
                <c:pt idx="11892">
                  <c:v>5997.8</c:v>
                </c:pt>
                <c:pt idx="11893">
                  <c:v>5997.8200000000024</c:v>
                </c:pt>
                <c:pt idx="11894">
                  <c:v>5997.84</c:v>
                </c:pt>
                <c:pt idx="11895">
                  <c:v>5997.8600000000024</c:v>
                </c:pt>
                <c:pt idx="11896">
                  <c:v>5997.88</c:v>
                </c:pt>
                <c:pt idx="11897">
                  <c:v>5997.9</c:v>
                </c:pt>
                <c:pt idx="11898">
                  <c:v>5997.92</c:v>
                </c:pt>
                <c:pt idx="11899">
                  <c:v>5997.94</c:v>
                </c:pt>
                <c:pt idx="11900">
                  <c:v>5997.96</c:v>
                </c:pt>
                <c:pt idx="11901">
                  <c:v>5997.98</c:v>
                </c:pt>
                <c:pt idx="11902">
                  <c:v>5998</c:v>
                </c:pt>
                <c:pt idx="11903">
                  <c:v>5998.02</c:v>
                </c:pt>
                <c:pt idx="11904">
                  <c:v>5998.04</c:v>
                </c:pt>
                <c:pt idx="11905">
                  <c:v>5998.06</c:v>
                </c:pt>
                <c:pt idx="11906">
                  <c:v>5998.08</c:v>
                </c:pt>
                <c:pt idx="11907">
                  <c:v>5998.1</c:v>
                </c:pt>
                <c:pt idx="11908">
                  <c:v>5998.1200000000035</c:v>
                </c:pt>
                <c:pt idx="11909">
                  <c:v>5998.14</c:v>
                </c:pt>
                <c:pt idx="11910">
                  <c:v>5998.1600000000035</c:v>
                </c:pt>
                <c:pt idx="11911">
                  <c:v>5998.18</c:v>
                </c:pt>
                <c:pt idx="11912">
                  <c:v>5998.2</c:v>
                </c:pt>
                <c:pt idx="11913">
                  <c:v>5998.22</c:v>
                </c:pt>
                <c:pt idx="11914">
                  <c:v>5998.24</c:v>
                </c:pt>
                <c:pt idx="11915">
                  <c:v>5998.26</c:v>
                </c:pt>
                <c:pt idx="11916">
                  <c:v>5998.28</c:v>
                </c:pt>
                <c:pt idx="11917">
                  <c:v>5998.3</c:v>
                </c:pt>
                <c:pt idx="11918">
                  <c:v>5998.3200000000024</c:v>
                </c:pt>
                <c:pt idx="11919">
                  <c:v>5998.34</c:v>
                </c:pt>
                <c:pt idx="11920">
                  <c:v>5998.3600000000024</c:v>
                </c:pt>
                <c:pt idx="11921">
                  <c:v>5998.38</c:v>
                </c:pt>
                <c:pt idx="11922">
                  <c:v>5998.4</c:v>
                </c:pt>
                <c:pt idx="11923">
                  <c:v>5998.42</c:v>
                </c:pt>
                <c:pt idx="11924">
                  <c:v>5998.44</c:v>
                </c:pt>
                <c:pt idx="11925">
                  <c:v>5998.46</c:v>
                </c:pt>
                <c:pt idx="11926">
                  <c:v>5998.48</c:v>
                </c:pt>
                <c:pt idx="11927">
                  <c:v>5998.5</c:v>
                </c:pt>
                <c:pt idx="11928">
                  <c:v>5998.52</c:v>
                </c:pt>
                <c:pt idx="11929">
                  <c:v>5998.54</c:v>
                </c:pt>
                <c:pt idx="11930">
                  <c:v>5998.56</c:v>
                </c:pt>
                <c:pt idx="11931">
                  <c:v>5998.58</c:v>
                </c:pt>
                <c:pt idx="11932">
                  <c:v>5998.6</c:v>
                </c:pt>
                <c:pt idx="11933">
                  <c:v>5998.6200000000035</c:v>
                </c:pt>
                <c:pt idx="11934">
                  <c:v>5998.64</c:v>
                </c:pt>
                <c:pt idx="11935">
                  <c:v>5998.6600000000035</c:v>
                </c:pt>
                <c:pt idx="11936">
                  <c:v>5998.68</c:v>
                </c:pt>
                <c:pt idx="11937">
                  <c:v>5998.7</c:v>
                </c:pt>
                <c:pt idx="11938">
                  <c:v>5998.72</c:v>
                </c:pt>
                <c:pt idx="11939">
                  <c:v>5998.74</c:v>
                </c:pt>
                <c:pt idx="11940">
                  <c:v>5998.76</c:v>
                </c:pt>
                <c:pt idx="11941">
                  <c:v>5998.78</c:v>
                </c:pt>
                <c:pt idx="11942">
                  <c:v>5998.8</c:v>
                </c:pt>
                <c:pt idx="11943">
                  <c:v>5998.8200000000024</c:v>
                </c:pt>
                <c:pt idx="11944">
                  <c:v>5998.84</c:v>
                </c:pt>
                <c:pt idx="11945">
                  <c:v>5998.8600000000024</c:v>
                </c:pt>
                <c:pt idx="11946">
                  <c:v>5998.88</c:v>
                </c:pt>
                <c:pt idx="11947">
                  <c:v>5998.9</c:v>
                </c:pt>
                <c:pt idx="11948">
                  <c:v>5998.92</c:v>
                </c:pt>
                <c:pt idx="11949">
                  <c:v>5998.94</c:v>
                </c:pt>
                <c:pt idx="11950">
                  <c:v>5998.96</c:v>
                </c:pt>
                <c:pt idx="11951">
                  <c:v>5998.98</c:v>
                </c:pt>
                <c:pt idx="11952">
                  <c:v>5999</c:v>
                </c:pt>
                <c:pt idx="11953">
                  <c:v>5999.02</c:v>
                </c:pt>
                <c:pt idx="11954">
                  <c:v>5999.04</c:v>
                </c:pt>
                <c:pt idx="11955">
                  <c:v>5999.06</c:v>
                </c:pt>
                <c:pt idx="11956">
                  <c:v>5999.08</c:v>
                </c:pt>
                <c:pt idx="11957">
                  <c:v>5999.1</c:v>
                </c:pt>
                <c:pt idx="11958">
                  <c:v>5999.1200000000035</c:v>
                </c:pt>
                <c:pt idx="11959">
                  <c:v>5999.14</c:v>
                </c:pt>
                <c:pt idx="11960">
                  <c:v>5999.1600000000035</c:v>
                </c:pt>
                <c:pt idx="11961">
                  <c:v>5999.18</c:v>
                </c:pt>
                <c:pt idx="11962">
                  <c:v>5999.2</c:v>
                </c:pt>
                <c:pt idx="11963">
                  <c:v>5999.22</c:v>
                </c:pt>
                <c:pt idx="11964">
                  <c:v>5999.24</c:v>
                </c:pt>
                <c:pt idx="11965">
                  <c:v>5999.26</c:v>
                </c:pt>
                <c:pt idx="11966">
                  <c:v>5999.28</c:v>
                </c:pt>
                <c:pt idx="11967">
                  <c:v>5999.3</c:v>
                </c:pt>
                <c:pt idx="11968">
                  <c:v>5999.3200000000024</c:v>
                </c:pt>
                <c:pt idx="11969">
                  <c:v>5999.34</c:v>
                </c:pt>
                <c:pt idx="11970">
                  <c:v>5999.3600000000024</c:v>
                </c:pt>
                <c:pt idx="11971">
                  <c:v>5999.38</c:v>
                </c:pt>
                <c:pt idx="11972">
                  <c:v>5999.4</c:v>
                </c:pt>
                <c:pt idx="11973">
                  <c:v>5999.42</c:v>
                </c:pt>
                <c:pt idx="11974">
                  <c:v>5999.44</c:v>
                </c:pt>
                <c:pt idx="11975">
                  <c:v>5999.46</c:v>
                </c:pt>
                <c:pt idx="11976">
                  <c:v>5999.48</c:v>
                </c:pt>
                <c:pt idx="11977">
                  <c:v>5999.5</c:v>
                </c:pt>
                <c:pt idx="11978">
                  <c:v>5999.52</c:v>
                </c:pt>
                <c:pt idx="11979">
                  <c:v>5999.54</c:v>
                </c:pt>
                <c:pt idx="11980">
                  <c:v>5999.56</c:v>
                </c:pt>
                <c:pt idx="11981">
                  <c:v>5999.58</c:v>
                </c:pt>
                <c:pt idx="11982">
                  <c:v>5999.6</c:v>
                </c:pt>
                <c:pt idx="11983">
                  <c:v>5999.6200000000035</c:v>
                </c:pt>
                <c:pt idx="11984">
                  <c:v>5999.64</c:v>
                </c:pt>
                <c:pt idx="11985">
                  <c:v>5999.6600000000035</c:v>
                </c:pt>
                <c:pt idx="11986">
                  <c:v>5999.68</c:v>
                </c:pt>
                <c:pt idx="11987">
                  <c:v>5999.7</c:v>
                </c:pt>
                <c:pt idx="11988">
                  <c:v>5999.72</c:v>
                </c:pt>
                <c:pt idx="11989">
                  <c:v>5999.74</c:v>
                </c:pt>
                <c:pt idx="11990">
                  <c:v>5999.76</c:v>
                </c:pt>
                <c:pt idx="11991">
                  <c:v>5999.78</c:v>
                </c:pt>
                <c:pt idx="11992">
                  <c:v>5999.8</c:v>
                </c:pt>
                <c:pt idx="11993">
                  <c:v>5999.8200000000024</c:v>
                </c:pt>
                <c:pt idx="11994">
                  <c:v>5999.84</c:v>
                </c:pt>
                <c:pt idx="11995">
                  <c:v>5999.8600000000024</c:v>
                </c:pt>
                <c:pt idx="11996">
                  <c:v>5999.88</c:v>
                </c:pt>
                <c:pt idx="11997">
                  <c:v>5999.9</c:v>
                </c:pt>
                <c:pt idx="11998">
                  <c:v>5999.92</c:v>
                </c:pt>
                <c:pt idx="11999">
                  <c:v>5999.94</c:v>
                </c:pt>
                <c:pt idx="12000">
                  <c:v>5999.96</c:v>
                </c:pt>
                <c:pt idx="12001">
                  <c:v>5999.98</c:v>
                </c:pt>
                <c:pt idx="12002">
                  <c:v>6000</c:v>
                </c:pt>
                <c:pt idx="12003">
                  <c:v>6000.02</c:v>
                </c:pt>
                <c:pt idx="12004">
                  <c:v>6000.04</c:v>
                </c:pt>
                <c:pt idx="12005">
                  <c:v>6000.06</c:v>
                </c:pt>
                <c:pt idx="12006">
                  <c:v>6000.08</c:v>
                </c:pt>
                <c:pt idx="12007">
                  <c:v>6000.1</c:v>
                </c:pt>
                <c:pt idx="12008">
                  <c:v>6000.1200000000035</c:v>
                </c:pt>
                <c:pt idx="12009">
                  <c:v>6000.14</c:v>
                </c:pt>
                <c:pt idx="12010">
                  <c:v>6000.1600000000035</c:v>
                </c:pt>
                <c:pt idx="12011">
                  <c:v>6000.18</c:v>
                </c:pt>
                <c:pt idx="12012">
                  <c:v>6000.2</c:v>
                </c:pt>
                <c:pt idx="12013">
                  <c:v>6000.22</c:v>
                </c:pt>
                <c:pt idx="12014">
                  <c:v>6000.24</c:v>
                </c:pt>
                <c:pt idx="12015">
                  <c:v>6000.26</c:v>
                </c:pt>
                <c:pt idx="12016">
                  <c:v>6000.28</c:v>
                </c:pt>
                <c:pt idx="12017">
                  <c:v>6000.3</c:v>
                </c:pt>
                <c:pt idx="12018">
                  <c:v>6000.3200000000024</c:v>
                </c:pt>
                <c:pt idx="12019">
                  <c:v>6000.34</c:v>
                </c:pt>
                <c:pt idx="12020">
                  <c:v>6000.3600000000024</c:v>
                </c:pt>
                <c:pt idx="12021">
                  <c:v>6000.38</c:v>
                </c:pt>
                <c:pt idx="12022">
                  <c:v>6000.4</c:v>
                </c:pt>
                <c:pt idx="12023">
                  <c:v>6000.42</c:v>
                </c:pt>
                <c:pt idx="12024">
                  <c:v>6000.44</c:v>
                </c:pt>
                <c:pt idx="12025">
                  <c:v>6000.46</c:v>
                </c:pt>
                <c:pt idx="12026">
                  <c:v>6000.48</c:v>
                </c:pt>
                <c:pt idx="12027">
                  <c:v>6000.5</c:v>
                </c:pt>
                <c:pt idx="12028">
                  <c:v>6000.52</c:v>
                </c:pt>
                <c:pt idx="12029">
                  <c:v>6000.54</c:v>
                </c:pt>
                <c:pt idx="12030">
                  <c:v>6000.56</c:v>
                </c:pt>
                <c:pt idx="12031">
                  <c:v>6000.58</c:v>
                </c:pt>
                <c:pt idx="12032">
                  <c:v>6000.6</c:v>
                </c:pt>
                <c:pt idx="12033">
                  <c:v>6000.6200000000035</c:v>
                </c:pt>
                <c:pt idx="12034">
                  <c:v>6000.64</c:v>
                </c:pt>
                <c:pt idx="12035">
                  <c:v>6000.6600000000035</c:v>
                </c:pt>
                <c:pt idx="12036">
                  <c:v>6000.68</c:v>
                </c:pt>
                <c:pt idx="12037">
                  <c:v>6000.7</c:v>
                </c:pt>
                <c:pt idx="12038">
                  <c:v>6000.72</c:v>
                </c:pt>
                <c:pt idx="12039">
                  <c:v>6000.74</c:v>
                </c:pt>
                <c:pt idx="12040">
                  <c:v>6000.76</c:v>
                </c:pt>
                <c:pt idx="12041">
                  <c:v>6000.78</c:v>
                </c:pt>
                <c:pt idx="12042">
                  <c:v>6000.8</c:v>
                </c:pt>
                <c:pt idx="12043">
                  <c:v>6000.8200000000024</c:v>
                </c:pt>
                <c:pt idx="12044">
                  <c:v>6000.84</c:v>
                </c:pt>
                <c:pt idx="12045">
                  <c:v>6000.8600000000024</c:v>
                </c:pt>
                <c:pt idx="12046">
                  <c:v>6000.88</c:v>
                </c:pt>
                <c:pt idx="12047">
                  <c:v>6000.9</c:v>
                </c:pt>
                <c:pt idx="12048">
                  <c:v>6000.92</c:v>
                </c:pt>
                <c:pt idx="12049">
                  <c:v>6000.94</c:v>
                </c:pt>
                <c:pt idx="12050">
                  <c:v>6000.96</c:v>
                </c:pt>
                <c:pt idx="12051">
                  <c:v>6000.98</c:v>
                </c:pt>
                <c:pt idx="12052">
                  <c:v>6001</c:v>
                </c:pt>
                <c:pt idx="12053">
                  <c:v>6001.02</c:v>
                </c:pt>
                <c:pt idx="12054">
                  <c:v>6001.04</c:v>
                </c:pt>
                <c:pt idx="12055">
                  <c:v>6001.06</c:v>
                </c:pt>
                <c:pt idx="12056">
                  <c:v>6001.08</c:v>
                </c:pt>
                <c:pt idx="12057">
                  <c:v>6001.1</c:v>
                </c:pt>
                <c:pt idx="12058">
                  <c:v>6001.1200000000035</c:v>
                </c:pt>
                <c:pt idx="12059">
                  <c:v>6001.14</c:v>
                </c:pt>
                <c:pt idx="12060">
                  <c:v>6001.1600000000035</c:v>
                </c:pt>
                <c:pt idx="12061">
                  <c:v>6001.18</c:v>
                </c:pt>
                <c:pt idx="12062">
                  <c:v>6001.2</c:v>
                </c:pt>
                <c:pt idx="12063">
                  <c:v>6001.22</c:v>
                </c:pt>
                <c:pt idx="12064">
                  <c:v>6001.24</c:v>
                </c:pt>
                <c:pt idx="12065">
                  <c:v>6001.26</c:v>
                </c:pt>
                <c:pt idx="12066">
                  <c:v>6001.28</c:v>
                </c:pt>
                <c:pt idx="12067">
                  <c:v>6001.3</c:v>
                </c:pt>
                <c:pt idx="12068">
                  <c:v>6001.3200000000024</c:v>
                </c:pt>
                <c:pt idx="12069">
                  <c:v>6001.34</c:v>
                </c:pt>
                <c:pt idx="12070">
                  <c:v>6001.3600000000024</c:v>
                </c:pt>
                <c:pt idx="12071">
                  <c:v>6001.38</c:v>
                </c:pt>
                <c:pt idx="12072">
                  <c:v>6001.4</c:v>
                </c:pt>
                <c:pt idx="12073">
                  <c:v>6001.42</c:v>
                </c:pt>
                <c:pt idx="12074">
                  <c:v>6001.44</c:v>
                </c:pt>
                <c:pt idx="12075">
                  <c:v>6001.46</c:v>
                </c:pt>
                <c:pt idx="12076">
                  <c:v>6001.48</c:v>
                </c:pt>
                <c:pt idx="12077">
                  <c:v>6001.5</c:v>
                </c:pt>
                <c:pt idx="12078">
                  <c:v>6001.52</c:v>
                </c:pt>
                <c:pt idx="12079">
                  <c:v>6001.54</c:v>
                </c:pt>
                <c:pt idx="12080">
                  <c:v>6001.56</c:v>
                </c:pt>
                <c:pt idx="12081">
                  <c:v>6001.58</c:v>
                </c:pt>
                <c:pt idx="12082">
                  <c:v>6001.6</c:v>
                </c:pt>
                <c:pt idx="12083">
                  <c:v>6001.6200000000035</c:v>
                </c:pt>
                <c:pt idx="12084">
                  <c:v>6001.64</c:v>
                </c:pt>
                <c:pt idx="12085">
                  <c:v>6001.6600000000035</c:v>
                </c:pt>
                <c:pt idx="12086">
                  <c:v>6001.68</c:v>
                </c:pt>
                <c:pt idx="12087">
                  <c:v>6001.7</c:v>
                </c:pt>
                <c:pt idx="12088">
                  <c:v>6001.72</c:v>
                </c:pt>
                <c:pt idx="12089">
                  <c:v>6001.74</c:v>
                </c:pt>
                <c:pt idx="12090">
                  <c:v>6001.76</c:v>
                </c:pt>
                <c:pt idx="12091">
                  <c:v>6001.78</c:v>
                </c:pt>
                <c:pt idx="12092">
                  <c:v>6001.8</c:v>
                </c:pt>
                <c:pt idx="12093">
                  <c:v>6001.8200000000024</c:v>
                </c:pt>
                <c:pt idx="12094">
                  <c:v>6001.84</c:v>
                </c:pt>
                <c:pt idx="12095">
                  <c:v>6001.8600000000024</c:v>
                </c:pt>
                <c:pt idx="12096">
                  <c:v>6001.88</c:v>
                </c:pt>
                <c:pt idx="12097">
                  <c:v>6001.9</c:v>
                </c:pt>
                <c:pt idx="12098">
                  <c:v>6001.92</c:v>
                </c:pt>
                <c:pt idx="12099">
                  <c:v>6001.94</c:v>
                </c:pt>
                <c:pt idx="12100">
                  <c:v>6001.96</c:v>
                </c:pt>
                <c:pt idx="12101">
                  <c:v>6001.98</c:v>
                </c:pt>
                <c:pt idx="12102">
                  <c:v>6002</c:v>
                </c:pt>
                <c:pt idx="12103">
                  <c:v>6002.02</c:v>
                </c:pt>
                <c:pt idx="12104">
                  <c:v>6002.04</c:v>
                </c:pt>
                <c:pt idx="12105">
                  <c:v>6002.06</c:v>
                </c:pt>
                <c:pt idx="12106">
                  <c:v>6002.08</c:v>
                </c:pt>
                <c:pt idx="12107">
                  <c:v>6002.1</c:v>
                </c:pt>
                <c:pt idx="12108">
                  <c:v>6002.1200000000035</c:v>
                </c:pt>
                <c:pt idx="12109">
                  <c:v>6002.14</c:v>
                </c:pt>
                <c:pt idx="12110">
                  <c:v>6002.1600000000035</c:v>
                </c:pt>
                <c:pt idx="12111">
                  <c:v>6002.18</c:v>
                </c:pt>
                <c:pt idx="12112">
                  <c:v>6002.2</c:v>
                </c:pt>
                <c:pt idx="12113">
                  <c:v>6002.22</c:v>
                </c:pt>
                <c:pt idx="12114">
                  <c:v>6002.24</c:v>
                </c:pt>
                <c:pt idx="12115">
                  <c:v>6002.26</c:v>
                </c:pt>
                <c:pt idx="12116">
                  <c:v>6002.28</c:v>
                </c:pt>
                <c:pt idx="12117">
                  <c:v>6002.3</c:v>
                </c:pt>
                <c:pt idx="12118">
                  <c:v>6002.3200000000024</c:v>
                </c:pt>
                <c:pt idx="12119">
                  <c:v>6002.34</c:v>
                </c:pt>
                <c:pt idx="12120">
                  <c:v>6002.3600000000024</c:v>
                </c:pt>
                <c:pt idx="12121">
                  <c:v>6002.38</c:v>
                </c:pt>
                <c:pt idx="12122">
                  <c:v>6002.4</c:v>
                </c:pt>
                <c:pt idx="12123">
                  <c:v>6002.42</c:v>
                </c:pt>
                <c:pt idx="12124">
                  <c:v>6002.44</c:v>
                </c:pt>
                <c:pt idx="12125">
                  <c:v>6002.46</c:v>
                </c:pt>
                <c:pt idx="12126">
                  <c:v>6002.48</c:v>
                </c:pt>
                <c:pt idx="12127">
                  <c:v>6002.5</c:v>
                </c:pt>
                <c:pt idx="12128">
                  <c:v>6002.52</c:v>
                </c:pt>
                <c:pt idx="12129">
                  <c:v>6002.54</c:v>
                </c:pt>
                <c:pt idx="12130">
                  <c:v>6002.56</c:v>
                </c:pt>
                <c:pt idx="12131">
                  <c:v>6002.58</c:v>
                </c:pt>
                <c:pt idx="12132">
                  <c:v>6002.6</c:v>
                </c:pt>
                <c:pt idx="12133">
                  <c:v>6002.6200000000035</c:v>
                </c:pt>
                <c:pt idx="12134">
                  <c:v>6002.64</c:v>
                </c:pt>
                <c:pt idx="12135">
                  <c:v>6002.6600000000035</c:v>
                </c:pt>
                <c:pt idx="12136">
                  <c:v>6002.68</c:v>
                </c:pt>
                <c:pt idx="12137">
                  <c:v>6002.7</c:v>
                </c:pt>
                <c:pt idx="12138">
                  <c:v>6002.72</c:v>
                </c:pt>
                <c:pt idx="12139">
                  <c:v>6002.74</c:v>
                </c:pt>
                <c:pt idx="12140">
                  <c:v>6002.76</c:v>
                </c:pt>
                <c:pt idx="12141">
                  <c:v>6002.78</c:v>
                </c:pt>
                <c:pt idx="12142">
                  <c:v>6002.8</c:v>
                </c:pt>
                <c:pt idx="12143">
                  <c:v>6002.8200000000024</c:v>
                </c:pt>
                <c:pt idx="12144">
                  <c:v>6002.84</c:v>
                </c:pt>
                <c:pt idx="12145">
                  <c:v>6002.8600000000024</c:v>
                </c:pt>
                <c:pt idx="12146">
                  <c:v>6002.88</c:v>
                </c:pt>
                <c:pt idx="12147">
                  <c:v>6002.9</c:v>
                </c:pt>
                <c:pt idx="12148">
                  <c:v>6002.92</c:v>
                </c:pt>
                <c:pt idx="12149">
                  <c:v>6002.94</c:v>
                </c:pt>
                <c:pt idx="12150">
                  <c:v>6002.96</c:v>
                </c:pt>
                <c:pt idx="12151">
                  <c:v>6002.98</c:v>
                </c:pt>
                <c:pt idx="12152">
                  <c:v>6003</c:v>
                </c:pt>
                <c:pt idx="12153">
                  <c:v>6003.02</c:v>
                </c:pt>
                <c:pt idx="12154">
                  <c:v>6003.04</c:v>
                </c:pt>
                <c:pt idx="12155">
                  <c:v>6003.06</c:v>
                </c:pt>
                <c:pt idx="12156">
                  <c:v>6003.08</c:v>
                </c:pt>
                <c:pt idx="12157">
                  <c:v>6003.1</c:v>
                </c:pt>
                <c:pt idx="12158">
                  <c:v>6003.1200000000035</c:v>
                </c:pt>
                <c:pt idx="12159">
                  <c:v>6003.14</c:v>
                </c:pt>
                <c:pt idx="12160">
                  <c:v>6003.1600000000035</c:v>
                </c:pt>
                <c:pt idx="12161">
                  <c:v>6003.18</c:v>
                </c:pt>
                <c:pt idx="12162">
                  <c:v>6003.2</c:v>
                </c:pt>
                <c:pt idx="12163">
                  <c:v>6003.22</c:v>
                </c:pt>
                <c:pt idx="12164">
                  <c:v>6003.24</c:v>
                </c:pt>
                <c:pt idx="12165">
                  <c:v>6003.26</c:v>
                </c:pt>
                <c:pt idx="12166">
                  <c:v>6003.28</c:v>
                </c:pt>
                <c:pt idx="12167">
                  <c:v>6003.3</c:v>
                </c:pt>
                <c:pt idx="12168">
                  <c:v>6003.3200000000024</c:v>
                </c:pt>
                <c:pt idx="12169">
                  <c:v>6003.34</c:v>
                </c:pt>
                <c:pt idx="12170">
                  <c:v>6003.3600000000024</c:v>
                </c:pt>
                <c:pt idx="12171">
                  <c:v>6003.38</c:v>
                </c:pt>
                <c:pt idx="12172">
                  <c:v>6003.4</c:v>
                </c:pt>
                <c:pt idx="12173">
                  <c:v>6003.42</c:v>
                </c:pt>
                <c:pt idx="12174">
                  <c:v>6003.44</c:v>
                </c:pt>
                <c:pt idx="12175">
                  <c:v>6003.46</c:v>
                </c:pt>
                <c:pt idx="12176">
                  <c:v>6003.48</c:v>
                </c:pt>
                <c:pt idx="12177">
                  <c:v>6003.5</c:v>
                </c:pt>
                <c:pt idx="12178">
                  <c:v>6003.52</c:v>
                </c:pt>
                <c:pt idx="12179">
                  <c:v>6003.54</c:v>
                </c:pt>
                <c:pt idx="12180">
                  <c:v>6003.56</c:v>
                </c:pt>
                <c:pt idx="12181">
                  <c:v>6003.58</c:v>
                </c:pt>
                <c:pt idx="12182">
                  <c:v>6003.6</c:v>
                </c:pt>
                <c:pt idx="12183">
                  <c:v>6003.6200000000035</c:v>
                </c:pt>
                <c:pt idx="12184">
                  <c:v>6003.64</c:v>
                </c:pt>
                <c:pt idx="12185">
                  <c:v>6003.6600000000035</c:v>
                </c:pt>
                <c:pt idx="12186">
                  <c:v>6003.68</c:v>
                </c:pt>
                <c:pt idx="12187">
                  <c:v>6003.7</c:v>
                </c:pt>
                <c:pt idx="12188">
                  <c:v>6003.72</c:v>
                </c:pt>
                <c:pt idx="12189">
                  <c:v>6003.74</c:v>
                </c:pt>
                <c:pt idx="12190">
                  <c:v>6003.76</c:v>
                </c:pt>
                <c:pt idx="12191">
                  <c:v>6003.78</c:v>
                </c:pt>
                <c:pt idx="12192">
                  <c:v>6003.8</c:v>
                </c:pt>
                <c:pt idx="12193">
                  <c:v>6003.8200000000024</c:v>
                </c:pt>
                <c:pt idx="12194">
                  <c:v>6003.84</c:v>
                </c:pt>
                <c:pt idx="12195">
                  <c:v>6003.8600000000024</c:v>
                </c:pt>
                <c:pt idx="12196">
                  <c:v>6003.88</c:v>
                </c:pt>
                <c:pt idx="12197">
                  <c:v>6003.9</c:v>
                </c:pt>
                <c:pt idx="12198">
                  <c:v>6003.92</c:v>
                </c:pt>
                <c:pt idx="12199">
                  <c:v>6003.94</c:v>
                </c:pt>
                <c:pt idx="12200">
                  <c:v>6003.96</c:v>
                </c:pt>
                <c:pt idx="12201">
                  <c:v>6003.98</c:v>
                </c:pt>
                <c:pt idx="12202">
                  <c:v>6004</c:v>
                </c:pt>
                <c:pt idx="12203">
                  <c:v>6004.02</c:v>
                </c:pt>
                <c:pt idx="12204">
                  <c:v>6004.04</c:v>
                </c:pt>
                <c:pt idx="12205">
                  <c:v>6004.06</c:v>
                </c:pt>
                <c:pt idx="12206">
                  <c:v>6004.08</c:v>
                </c:pt>
                <c:pt idx="12207">
                  <c:v>6004.1</c:v>
                </c:pt>
                <c:pt idx="12208">
                  <c:v>6004.1200000000035</c:v>
                </c:pt>
                <c:pt idx="12209">
                  <c:v>6004.14</c:v>
                </c:pt>
                <c:pt idx="12210">
                  <c:v>6004.1600000000035</c:v>
                </c:pt>
                <c:pt idx="12211">
                  <c:v>6004.18</c:v>
                </c:pt>
                <c:pt idx="12212">
                  <c:v>6004.2</c:v>
                </c:pt>
                <c:pt idx="12213">
                  <c:v>6004.22</c:v>
                </c:pt>
                <c:pt idx="12214">
                  <c:v>6004.24</c:v>
                </c:pt>
                <c:pt idx="12215">
                  <c:v>6004.26</c:v>
                </c:pt>
                <c:pt idx="12216">
                  <c:v>6004.28</c:v>
                </c:pt>
                <c:pt idx="12217">
                  <c:v>6004.3</c:v>
                </c:pt>
                <c:pt idx="12218">
                  <c:v>6004.3200000000024</c:v>
                </c:pt>
                <c:pt idx="12219">
                  <c:v>6004.34</c:v>
                </c:pt>
                <c:pt idx="12220">
                  <c:v>6004.3600000000024</c:v>
                </c:pt>
                <c:pt idx="12221">
                  <c:v>6004.38</c:v>
                </c:pt>
                <c:pt idx="12222">
                  <c:v>6004.4</c:v>
                </c:pt>
                <c:pt idx="12223">
                  <c:v>6004.42</c:v>
                </c:pt>
                <c:pt idx="12224">
                  <c:v>6004.44</c:v>
                </c:pt>
                <c:pt idx="12225">
                  <c:v>6004.46</c:v>
                </c:pt>
                <c:pt idx="12226">
                  <c:v>6004.48</c:v>
                </c:pt>
                <c:pt idx="12227">
                  <c:v>6004.5</c:v>
                </c:pt>
                <c:pt idx="12228">
                  <c:v>6004.52</c:v>
                </c:pt>
                <c:pt idx="12229">
                  <c:v>6004.54</c:v>
                </c:pt>
                <c:pt idx="12230">
                  <c:v>6004.56</c:v>
                </c:pt>
                <c:pt idx="12231">
                  <c:v>6004.58</c:v>
                </c:pt>
                <c:pt idx="12232">
                  <c:v>6004.6</c:v>
                </c:pt>
                <c:pt idx="12233">
                  <c:v>6004.6200000000035</c:v>
                </c:pt>
                <c:pt idx="12234">
                  <c:v>6004.64</c:v>
                </c:pt>
                <c:pt idx="12235">
                  <c:v>6004.6600000000035</c:v>
                </c:pt>
                <c:pt idx="12236">
                  <c:v>6004.68</c:v>
                </c:pt>
                <c:pt idx="12237">
                  <c:v>6004.7</c:v>
                </c:pt>
                <c:pt idx="12238">
                  <c:v>6004.72</c:v>
                </c:pt>
                <c:pt idx="12239">
                  <c:v>6004.74</c:v>
                </c:pt>
                <c:pt idx="12240">
                  <c:v>6004.76</c:v>
                </c:pt>
                <c:pt idx="12241">
                  <c:v>6004.78</c:v>
                </c:pt>
                <c:pt idx="12242">
                  <c:v>6004.8</c:v>
                </c:pt>
                <c:pt idx="12243">
                  <c:v>6004.8200000000024</c:v>
                </c:pt>
                <c:pt idx="12244">
                  <c:v>6004.84</c:v>
                </c:pt>
                <c:pt idx="12245">
                  <c:v>6004.8600000000024</c:v>
                </c:pt>
                <c:pt idx="12246">
                  <c:v>6004.88</c:v>
                </c:pt>
                <c:pt idx="12247">
                  <c:v>6004.9</c:v>
                </c:pt>
                <c:pt idx="12248">
                  <c:v>6004.92</c:v>
                </c:pt>
                <c:pt idx="12249">
                  <c:v>6004.94</c:v>
                </c:pt>
                <c:pt idx="12250">
                  <c:v>6004.96</c:v>
                </c:pt>
                <c:pt idx="12251">
                  <c:v>6004.98</c:v>
                </c:pt>
                <c:pt idx="12252">
                  <c:v>6005</c:v>
                </c:pt>
                <c:pt idx="12253">
                  <c:v>6005.02</c:v>
                </c:pt>
                <c:pt idx="12254">
                  <c:v>6005.04</c:v>
                </c:pt>
                <c:pt idx="12255">
                  <c:v>6005.06</c:v>
                </c:pt>
                <c:pt idx="12256">
                  <c:v>6005.08</c:v>
                </c:pt>
                <c:pt idx="12257">
                  <c:v>6005.1</c:v>
                </c:pt>
                <c:pt idx="12258">
                  <c:v>6005.1200000000035</c:v>
                </c:pt>
                <c:pt idx="12259">
                  <c:v>6005.14</c:v>
                </c:pt>
                <c:pt idx="12260">
                  <c:v>6005.1600000000035</c:v>
                </c:pt>
                <c:pt idx="12261">
                  <c:v>6005.18</c:v>
                </c:pt>
                <c:pt idx="12262">
                  <c:v>6005.2</c:v>
                </c:pt>
                <c:pt idx="12263">
                  <c:v>6005.22</c:v>
                </c:pt>
                <c:pt idx="12264">
                  <c:v>6005.24</c:v>
                </c:pt>
                <c:pt idx="12265">
                  <c:v>6005.26</c:v>
                </c:pt>
                <c:pt idx="12266">
                  <c:v>6005.28</c:v>
                </c:pt>
                <c:pt idx="12267">
                  <c:v>6005.3</c:v>
                </c:pt>
                <c:pt idx="12268">
                  <c:v>6005.3200000000024</c:v>
                </c:pt>
                <c:pt idx="12269">
                  <c:v>6005.34</c:v>
                </c:pt>
                <c:pt idx="12270">
                  <c:v>6005.3600000000024</c:v>
                </c:pt>
                <c:pt idx="12271">
                  <c:v>6005.38</c:v>
                </c:pt>
                <c:pt idx="12272">
                  <c:v>6005.4</c:v>
                </c:pt>
                <c:pt idx="12273">
                  <c:v>6005.42</c:v>
                </c:pt>
                <c:pt idx="12274">
                  <c:v>6005.44</c:v>
                </c:pt>
                <c:pt idx="12275">
                  <c:v>6005.46</c:v>
                </c:pt>
                <c:pt idx="12276">
                  <c:v>6005.48</c:v>
                </c:pt>
                <c:pt idx="12277">
                  <c:v>6005.5</c:v>
                </c:pt>
                <c:pt idx="12278">
                  <c:v>6005.52</c:v>
                </c:pt>
                <c:pt idx="12279">
                  <c:v>6005.54</c:v>
                </c:pt>
                <c:pt idx="12280">
                  <c:v>6005.56</c:v>
                </c:pt>
                <c:pt idx="12281">
                  <c:v>6005.58</c:v>
                </c:pt>
                <c:pt idx="12282">
                  <c:v>6005.6</c:v>
                </c:pt>
                <c:pt idx="12283">
                  <c:v>6005.6200000000035</c:v>
                </c:pt>
                <c:pt idx="12284">
                  <c:v>6005.64</c:v>
                </c:pt>
                <c:pt idx="12285">
                  <c:v>6005.6600000000035</c:v>
                </c:pt>
                <c:pt idx="12286">
                  <c:v>6005.68</c:v>
                </c:pt>
                <c:pt idx="12287">
                  <c:v>6005.7</c:v>
                </c:pt>
                <c:pt idx="12288">
                  <c:v>6005.72</c:v>
                </c:pt>
                <c:pt idx="12289">
                  <c:v>6005.74</c:v>
                </c:pt>
                <c:pt idx="12290">
                  <c:v>6005.76</c:v>
                </c:pt>
                <c:pt idx="12291">
                  <c:v>6005.78</c:v>
                </c:pt>
                <c:pt idx="12292">
                  <c:v>6005.8</c:v>
                </c:pt>
                <c:pt idx="12293">
                  <c:v>6005.8200000000024</c:v>
                </c:pt>
                <c:pt idx="12294">
                  <c:v>6005.84</c:v>
                </c:pt>
                <c:pt idx="12295">
                  <c:v>6005.8600000000024</c:v>
                </c:pt>
                <c:pt idx="12296">
                  <c:v>6005.88</c:v>
                </c:pt>
                <c:pt idx="12297">
                  <c:v>6005.9</c:v>
                </c:pt>
                <c:pt idx="12298">
                  <c:v>6005.92</c:v>
                </c:pt>
                <c:pt idx="12299">
                  <c:v>6005.94</c:v>
                </c:pt>
                <c:pt idx="12300">
                  <c:v>6005.96</c:v>
                </c:pt>
                <c:pt idx="12301">
                  <c:v>6005.98</c:v>
                </c:pt>
                <c:pt idx="12302">
                  <c:v>6006</c:v>
                </c:pt>
                <c:pt idx="12303">
                  <c:v>6006.02</c:v>
                </c:pt>
                <c:pt idx="12304">
                  <c:v>6006.04</c:v>
                </c:pt>
                <c:pt idx="12305">
                  <c:v>6006.06</c:v>
                </c:pt>
                <c:pt idx="12306">
                  <c:v>6006.08</c:v>
                </c:pt>
                <c:pt idx="12307">
                  <c:v>6006.1</c:v>
                </c:pt>
                <c:pt idx="12308">
                  <c:v>6006.1200000000035</c:v>
                </c:pt>
                <c:pt idx="12309">
                  <c:v>6006.14</c:v>
                </c:pt>
                <c:pt idx="12310">
                  <c:v>6006.1600000000035</c:v>
                </c:pt>
                <c:pt idx="12311">
                  <c:v>6006.18</c:v>
                </c:pt>
                <c:pt idx="12312">
                  <c:v>6006.2</c:v>
                </c:pt>
                <c:pt idx="12313">
                  <c:v>6006.22</c:v>
                </c:pt>
                <c:pt idx="12314">
                  <c:v>6006.24</c:v>
                </c:pt>
                <c:pt idx="12315">
                  <c:v>6006.26</c:v>
                </c:pt>
                <c:pt idx="12316">
                  <c:v>6006.28</c:v>
                </c:pt>
                <c:pt idx="12317">
                  <c:v>6006.3</c:v>
                </c:pt>
                <c:pt idx="12318">
                  <c:v>6006.3200000000024</c:v>
                </c:pt>
                <c:pt idx="12319">
                  <c:v>6006.34</c:v>
                </c:pt>
                <c:pt idx="12320">
                  <c:v>6006.3600000000024</c:v>
                </c:pt>
                <c:pt idx="12321">
                  <c:v>6006.38</c:v>
                </c:pt>
                <c:pt idx="12322">
                  <c:v>6006.4</c:v>
                </c:pt>
                <c:pt idx="12323">
                  <c:v>6006.42</c:v>
                </c:pt>
                <c:pt idx="12324">
                  <c:v>6006.44</c:v>
                </c:pt>
                <c:pt idx="12325">
                  <c:v>6006.46</c:v>
                </c:pt>
                <c:pt idx="12326">
                  <c:v>6006.48</c:v>
                </c:pt>
                <c:pt idx="12327">
                  <c:v>6006.5</c:v>
                </c:pt>
                <c:pt idx="12328">
                  <c:v>6006.52</c:v>
                </c:pt>
                <c:pt idx="12329">
                  <c:v>6006.54</c:v>
                </c:pt>
                <c:pt idx="12330">
                  <c:v>6006.56</c:v>
                </c:pt>
                <c:pt idx="12331">
                  <c:v>6006.58</c:v>
                </c:pt>
                <c:pt idx="12332">
                  <c:v>6006.6</c:v>
                </c:pt>
                <c:pt idx="12333">
                  <c:v>6006.6200000000035</c:v>
                </c:pt>
                <c:pt idx="12334">
                  <c:v>6006.64</c:v>
                </c:pt>
                <c:pt idx="12335">
                  <c:v>6006.6600000000035</c:v>
                </c:pt>
                <c:pt idx="12336">
                  <c:v>6006.68</c:v>
                </c:pt>
                <c:pt idx="12337">
                  <c:v>6006.7</c:v>
                </c:pt>
                <c:pt idx="12338">
                  <c:v>6006.72</c:v>
                </c:pt>
                <c:pt idx="12339">
                  <c:v>6006.74</c:v>
                </c:pt>
                <c:pt idx="12340">
                  <c:v>6006.76</c:v>
                </c:pt>
                <c:pt idx="12341">
                  <c:v>6006.78</c:v>
                </c:pt>
                <c:pt idx="12342">
                  <c:v>6006.8</c:v>
                </c:pt>
                <c:pt idx="12343">
                  <c:v>6006.8200000000024</c:v>
                </c:pt>
                <c:pt idx="12344">
                  <c:v>6006.84</c:v>
                </c:pt>
                <c:pt idx="12345">
                  <c:v>6006.8600000000024</c:v>
                </c:pt>
                <c:pt idx="12346">
                  <c:v>6006.88</c:v>
                </c:pt>
                <c:pt idx="12347">
                  <c:v>6006.9</c:v>
                </c:pt>
                <c:pt idx="12348">
                  <c:v>6006.92</c:v>
                </c:pt>
                <c:pt idx="12349">
                  <c:v>6006.94</c:v>
                </c:pt>
                <c:pt idx="12350">
                  <c:v>6006.96</c:v>
                </c:pt>
                <c:pt idx="12351">
                  <c:v>6006.98</c:v>
                </c:pt>
                <c:pt idx="12352">
                  <c:v>6007</c:v>
                </c:pt>
                <c:pt idx="12353">
                  <c:v>6007.02</c:v>
                </c:pt>
                <c:pt idx="12354">
                  <c:v>6007.04</c:v>
                </c:pt>
                <c:pt idx="12355">
                  <c:v>6007.06</c:v>
                </c:pt>
                <c:pt idx="12356">
                  <c:v>6007.08</c:v>
                </c:pt>
                <c:pt idx="12357">
                  <c:v>6007.1</c:v>
                </c:pt>
                <c:pt idx="12358">
                  <c:v>6007.1200000000035</c:v>
                </c:pt>
                <c:pt idx="12359">
                  <c:v>6007.14</c:v>
                </c:pt>
                <c:pt idx="12360">
                  <c:v>6007.1600000000035</c:v>
                </c:pt>
                <c:pt idx="12361">
                  <c:v>6007.18</c:v>
                </c:pt>
                <c:pt idx="12362">
                  <c:v>6007.2</c:v>
                </c:pt>
                <c:pt idx="12363">
                  <c:v>6007.22</c:v>
                </c:pt>
                <c:pt idx="12364">
                  <c:v>6007.24</c:v>
                </c:pt>
                <c:pt idx="12365">
                  <c:v>6007.26</c:v>
                </c:pt>
                <c:pt idx="12366">
                  <c:v>6007.28</c:v>
                </c:pt>
                <c:pt idx="12367">
                  <c:v>6007.3</c:v>
                </c:pt>
                <c:pt idx="12368">
                  <c:v>6007.3200000000024</c:v>
                </c:pt>
                <c:pt idx="12369">
                  <c:v>6007.34</c:v>
                </c:pt>
                <c:pt idx="12370">
                  <c:v>6007.3600000000024</c:v>
                </c:pt>
                <c:pt idx="12371">
                  <c:v>6007.38</c:v>
                </c:pt>
                <c:pt idx="12372">
                  <c:v>6007.4</c:v>
                </c:pt>
                <c:pt idx="12373">
                  <c:v>6007.42</c:v>
                </c:pt>
                <c:pt idx="12374">
                  <c:v>6007.44</c:v>
                </c:pt>
                <c:pt idx="12375">
                  <c:v>6007.46</c:v>
                </c:pt>
                <c:pt idx="12376">
                  <c:v>6007.48</c:v>
                </c:pt>
                <c:pt idx="12377">
                  <c:v>6007.5</c:v>
                </c:pt>
                <c:pt idx="12378">
                  <c:v>6007.52</c:v>
                </c:pt>
                <c:pt idx="12379">
                  <c:v>6007.54</c:v>
                </c:pt>
                <c:pt idx="12380">
                  <c:v>6007.56</c:v>
                </c:pt>
                <c:pt idx="12381">
                  <c:v>6007.58</c:v>
                </c:pt>
                <c:pt idx="12382">
                  <c:v>6007.6</c:v>
                </c:pt>
                <c:pt idx="12383">
                  <c:v>6007.6200000000035</c:v>
                </c:pt>
                <c:pt idx="12384">
                  <c:v>6007.64</c:v>
                </c:pt>
                <c:pt idx="12385">
                  <c:v>6007.6600000000035</c:v>
                </c:pt>
                <c:pt idx="12386">
                  <c:v>6007.68</c:v>
                </c:pt>
                <c:pt idx="12387">
                  <c:v>6007.7</c:v>
                </c:pt>
                <c:pt idx="12388">
                  <c:v>6007.72</c:v>
                </c:pt>
                <c:pt idx="12389">
                  <c:v>6007.74</c:v>
                </c:pt>
                <c:pt idx="12390">
                  <c:v>6007.76</c:v>
                </c:pt>
                <c:pt idx="12391">
                  <c:v>6007.78</c:v>
                </c:pt>
                <c:pt idx="12392">
                  <c:v>6007.8</c:v>
                </c:pt>
                <c:pt idx="12393">
                  <c:v>6007.8200000000024</c:v>
                </c:pt>
                <c:pt idx="12394">
                  <c:v>6007.84</c:v>
                </c:pt>
                <c:pt idx="12395">
                  <c:v>6007.8600000000024</c:v>
                </c:pt>
                <c:pt idx="12396">
                  <c:v>6007.88</c:v>
                </c:pt>
                <c:pt idx="12397">
                  <c:v>6007.9</c:v>
                </c:pt>
                <c:pt idx="12398">
                  <c:v>6007.92</c:v>
                </c:pt>
                <c:pt idx="12399">
                  <c:v>6007.94</c:v>
                </c:pt>
                <c:pt idx="12400">
                  <c:v>6007.96</c:v>
                </c:pt>
                <c:pt idx="12401">
                  <c:v>6007.98</c:v>
                </c:pt>
                <c:pt idx="12402">
                  <c:v>6008</c:v>
                </c:pt>
                <c:pt idx="12403">
                  <c:v>6008.02</c:v>
                </c:pt>
                <c:pt idx="12404">
                  <c:v>6008.04</c:v>
                </c:pt>
                <c:pt idx="12405">
                  <c:v>6008.06</c:v>
                </c:pt>
                <c:pt idx="12406">
                  <c:v>6008.08</c:v>
                </c:pt>
                <c:pt idx="12407">
                  <c:v>6008.1</c:v>
                </c:pt>
                <c:pt idx="12408">
                  <c:v>6008.1200000000035</c:v>
                </c:pt>
                <c:pt idx="12409">
                  <c:v>6008.14</c:v>
                </c:pt>
                <c:pt idx="12410">
                  <c:v>6008.1600000000035</c:v>
                </c:pt>
                <c:pt idx="12411">
                  <c:v>6008.18</c:v>
                </c:pt>
                <c:pt idx="12412">
                  <c:v>6008.2</c:v>
                </c:pt>
                <c:pt idx="12413">
                  <c:v>6008.22</c:v>
                </c:pt>
                <c:pt idx="12414">
                  <c:v>6008.24</c:v>
                </c:pt>
                <c:pt idx="12415">
                  <c:v>6008.26</c:v>
                </c:pt>
                <c:pt idx="12416">
                  <c:v>6008.28</c:v>
                </c:pt>
                <c:pt idx="12417">
                  <c:v>6008.3</c:v>
                </c:pt>
                <c:pt idx="12418">
                  <c:v>6008.3200000000024</c:v>
                </c:pt>
                <c:pt idx="12419">
                  <c:v>6008.34</c:v>
                </c:pt>
                <c:pt idx="12420">
                  <c:v>6008.3600000000024</c:v>
                </c:pt>
                <c:pt idx="12421">
                  <c:v>6008.38</c:v>
                </c:pt>
                <c:pt idx="12422">
                  <c:v>6008.4</c:v>
                </c:pt>
                <c:pt idx="12423">
                  <c:v>6008.42</c:v>
                </c:pt>
                <c:pt idx="12424">
                  <c:v>6008.44</c:v>
                </c:pt>
                <c:pt idx="12425">
                  <c:v>6008.46</c:v>
                </c:pt>
                <c:pt idx="12426">
                  <c:v>6008.48</c:v>
                </c:pt>
                <c:pt idx="12427">
                  <c:v>6008.5</c:v>
                </c:pt>
                <c:pt idx="12428">
                  <c:v>6008.52</c:v>
                </c:pt>
                <c:pt idx="12429">
                  <c:v>6008.54</c:v>
                </c:pt>
                <c:pt idx="12430">
                  <c:v>6008.56</c:v>
                </c:pt>
                <c:pt idx="12431">
                  <c:v>6008.58</c:v>
                </c:pt>
                <c:pt idx="12432">
                  <c:v>6008.6</c:v>
                </c:pt>
                <c:pt idx="12433">
                  <c:v>6008.6200000000035</c:v>
                </c:pt>
                <c:pt idx="12434">
                  <c:v>6008.64</c:v>
                </c:pt>
                <c:pt idx="12435">
                  <c:v>6008.6600000000035</c:v>
                </c:pt>
                <c:pt idx="12436">
                  <c:v>6008.68</c:v>
                </c:pt>
                <c:pt idx="12437">
                  <c:v>6008.7</c:v>
                </c:pt>
                <c:pt idx="12438">
                  <c:v>6008.72</c:v>
                </c:pt>
                <c:pt idx="12439">
                  <c:v>6008.74</c:v>
                </c:pt>
                <c:pt idx="12440">
                  <c:v>6008.76</c:v>
                </c:pt>
                <c:pt idx="12441">
                  <c:v>6008.78</c:v>
                </c:pt>
                <c:pt idx="12442">
                  <c:v>6008.8</c:v>
                </c:pt>
                <c:pt idx="12443">
                  <c:v>6008.8200000000024</c:v>
                </c:pt>
                <c:pt idx="12444">
                  <c:v>6008.84</c:v>
                </c:pt>
                <c:pt idx="12445">
                  <c:v>6008.8600000000024</c:v>
                </c:pt>
                <c:pt idx="12446">
                  <c:v>6008.88</c:v>
                </c:pt>
                <c:pt idx="12447">
                  <c:v>6008.9</c:v>
                </c:pt>
                <c:pt idx="12448">
                  <c:v>6008.92</c:v>
                </c:pt>
                <c:pt idx="12449">
                  <c:v>6008.94</c:v>
                </c:pt>
                <c:pt idx="12450">
                  <c:v>6008.96</c:v>
                </c:pt>
                <c:pt idx="12451">
                  <c:v>6008.98</c:v>
                </c:pt>
                <c:pt idx="12452">
                  <c:v>6009</c:v>
                </c:pt>
                <c:pt idx="12453">
                  <c:v>6009.02</c:v>
                </c:pt>
                <c:pt idx="12454">
                  <c:v>6009.04</c:v>
                </c:pt>
                <c:pt idx="12455">
                  <c:v>6009.06</c:v>
                </c:pt>
                <c:pt idx="12456">
                  <c:v>6009.08</c:v>
                </c:pt>
                <c:pt idx="12457">
                  <c:v>6009.1</c:v>
                </c:pt>
                <c:pt idx="12458">
                  <c:v>6009.1200000000035</c:v>
                </c:pt>
                <c:pt idx="12459">
                  <c:v>6009.14</c:v>
                </c:pt>
                <c:pt idx="12460">
                  <c:v>6009.1600000000035</c:v>
                </c:pt>
                <c:pt idx="12461">
                  <c:v>6009.18</c:v>
                </c:pt>
                <c:pt idx="12462">
                  <c:v>6009.2</c:v>
                </c:pt>
                <c:pt idx="12463">
                  <c:v>6009.22</c:v>
                </c:pt>
                <c:pt idx="12464">
                  <c:v>6009.24</c:v>
                </c:pt>
                <c:pt idx="12465">
                  <c:v>6009.26</c:v>
                </c:pt>
                <c:pt idx="12466">
                  <c:v>6009.28</c:v>
                </c:pt>
                <c:pt idx="12467">
                  <c:v>6009.3</c:v>
                </c:pt>
                <c:pt idx="12468">
                  <c:v>6009.3200000000024</c:v>
                </c:pt>
                <c:pt idx="12469">
                  <c:v>6009.34</c:v>
                </c:pt>
                <c:pt idx="12470">
                  <c:v>6009.3600000000024</c:v>
                </c:pt>
                <c:pt idx="12471">
                  <c:v>6009.38</c:v>
                </c:pt>
                <c:pt idx="12472">
                  <c:v>6009.4</c:v>
                </c:pt>
                <c:pt idx="12473">
                  <c:v>6009.42</c:v>
                </c:pt>
                <c:pt idx="12474">
                  <c:v>6009.44</c:v>
                </c:pt>
                <c:pt idx="12475">
                  <c:v>6009.46</c:v>
                </c:pt>
                <c:pt idx="12476">
                  <c:v>6009.48</c:v>
                </c:pt>
                <c:pt idx="12477">
                  <c:v>6009.5</c:v>
                </c:pt>
                <c:pt idx="12478">
                  <c:v>6009.52</c:v>
                </c:pt>
                <c:pt idx="12479">
                  <c:v>6009.54</c:v>
                </c:pt>
                <c:pt idx="12480">
                  <c:v>6009.56</c:v>
                </c:pt>
                <c:pt idx="12481">
                  <c:v>6009.58</c:v>
                </c:pt>
                <c:pt idx="12482">
                  <c:v>6009.6</c:v>
                </c:pt>
                <c:pt idx="12483">
                  <c:v>6009.6200000000035</c:v>
                </c:pt>
                <c:pt idx="12484">
                  <c:v>6009.64</c:v>
                </c:pt>
                <c:pt idx="12485">
                  <c:v>6009.6600000000035</c:v>
                </c:pt>
                <c:pt idx="12486">
                  <c:v>6009.68</c:v>
                </c:pt>
                <c:pt idx="12487">
                  <c:v>6009.7</c:v>
                </c:pt>
                <c:pt idx="12488">
                  <c:v>6009.72</c:v>
                </c:pt>
                <c:pt idx="12489">
                  <c:v>6009.74</c:v>
                </c:pt>
                <c:pt idx="12490">
                  <c:v>6009.76</c:v>
                </c:pt>
                <c:pt idx="12491">
                  <c:v>6009.78</c:v>
                </c:pt>
                <c:pt idx="12492">
                  <c:v>6009.8</c:v>
                </c:pt>
                <c:pt idx="12493">
                  <c:v>6009.8200000000024</c:v>
                </c:pt>
                <c:pt idx="12494">
                  <c:v>6009.84</c:v>
                </c:pt>
                <c:pt idx="12495">
                  <c:v>6009.8600000000024</c:v>
                </c:pt>
                <c:pt idx="12496">
                  <c:v>6009.88</c:v>
                </c:pt>
                <c:pt idx="12497">
                  <c:v>6009.9</c:v>
                </c:pt>
                <c:pt idx="12498">
                  <c:v>6009.92</c:v>
                </c:pt>
                <c:pt idx="12499">
                  <c:v>6009.94</c:v>
                </c:pt>
                <c:pt idx="12500">
                  <c:v>6009.96</c:v>
                </c:pt>
                <c:pt idx="12501">
                  <c:v>6009.98</c:v>
                </c:pt>
                <c:pt idx="12502">
                  <c:v>6010</c:v>
                </c:pt>
                <c:pt idx="12503">
                  <c:v>6010.02</c:v>
                </c:pt>
                <c:pt idx="12504">
                  <c:v>6010.04</c:v>
                </c:pt>
                <c:pt idx="12505">
                  <c:v>6010.06</c:v>
                </c:pt>
                <c:pt idx="12506">
                  <c:v>6010.08</c:v>
                </c:pt>
                <c:pt idx="12507">
                  <c:v>6010.1</c:v>
                </c:pt>
                <c:pt idx="12508">
                  <c:v>6010.1200000000035</c:v>
                </c:pt>
                <c:pt idx="12509">
                  <c:v>6010.14</c:v>
                </c:pt>
                <c:pt idx="12510">
                  <c:v>6010.1600000000035</c:v>
                </c:pt>
                <c:pt idx="12511">
                  <c:v>6010.18</c:v>
                </c:pt>
                <c:pt idx="12512">
                  <c:v>6010.2</c:v>
                </c:pt>
                <c:pt idx="12513">
                  <c:v>6010.22</c:v>
                </c:pt>
                <c:pt idx="12514">
                  <c:v>6010.24</c:v>
                </c:pt>
                <c:pt idx="12515">
                  <c:v>6010.26</c:v>
                </c:pt>
                <c:pt idx="12516">
                  <c:v>6010.28</c:v>
                </c:pt>
                <c:pt idx="12517">
                  <c:v>6010.3</c:v>
                </c:pt>
                <c:pt idx="12518">
                  <c:v>6010.3200000000024</c:v>
                </c:pt>
                <c:pt idx="12519">
                  <c:v>6010.34</c:v>
                </c:pt>
                <c:pt idx="12520">
                  <c:v>6010.3600000000024</c:v>
                </c:pt>
                <c:pt idx="12521">
                  <c:v>6010.38</c:v>
                </c:pt>
                <c:pt idx="12522">
                  <c:v>6010.4</c:v>
                </c:pt>
                <c:pt idx="12523">
                  <c:v>6010.42</c:v>
                </c:pt>
                <c:pt idx="12524">
                  <c:v>6010.44</c:v>
                </c:pt>
                <c:pt idx="12525">
                  <c:v>6010.46</c:v>
                </c:pt>
                <c:pt idx="12526">
                  <c:v>6010.48</c:v>
                </c:pt>
                <c:pt idx="12527">
                  <c:v>6010.5</c:v>
                </c:pt>
                <c:pt idx="12528">
                  <c:v>6010.52</c:v>
                </c:pt>
                <c:pt idx="12529">
                  <c:v>6010.54</c:v>
                </c:pt>
                <c:pt idx="12530">
                  <c:v>6010.56</c:v>
                </c:pt>
                <c:pt idx="12531">
                  <c:v>6010.58</c:v>
                </c:pt>
                <c:pt idx="12532">
                  <c:v>6010.6</c:v>
                </c:pt>
                <c:pt idx="12533">
                  <c:v>6010.6200000000035</c:v>
                </c:pt>
                <c:pt idx="12534">
                  <c:v>6010.64</c:v>
                </c:pt>
                <c:pt idx="12535">
                  <c:v>6010.6600000000035</c:v>
                </c:pt>
                <c:pt idx="12536">
                  <c:v>6010.68</c:v>
                </c:pt>
                <c:pt idx="12537">
                  <c:v>6010.7</c:v>
                </c:pt>
                <c:pt idx="12538">
                  <c:v>6010.72</c:v>
                </c:pt>
                <c:pt idx="12539">
                  <c:v>6010.74</c:v>
                </c:pt>
                <c:pt idx="12540">
                  <c:v>6010.76</c:v>
                </c:pt>
                <c:pt idx="12541">
                  <c:v>6010.78</c:v>
                </c:pt>
                <c:pt idx="12542">
                  <c:v>6010.8</c:v>
                </c:pt>
                <c:pt idx="12543">
                  <c:v>6010.8200000000024</c:v>
                </c:pt>
                <c:pt idx="12544">
                  <c:v>6010.84</c:v>
                </c:pt>
                <c:pt idx="12545">
                  <c:v>6010.8600000000024</c:v>
                </c:pt>
                <c:pt idx="12546">
                  <c:v>6010.88</c:v>
                </c:pt>
                <c:pt idx="12547">
                  <c:v>6010.9</c:v>
                </c:pt>
                <c:pt idx="12548">
                  <c:v>6010.92</c:v>
                </c:pt>
                <c:pt idx="12549">
                  <c:v>6010.94</c:v>
                </c:pt>
                <c:pt idx="12550">
                  <c:v>6010.96</c:v>
                </c:pt>
                <c:pt idx="12551">
                  <c:v>6010.98</c:v>
                </c:pt>
                <c:pt idx="12552">
                  <c:v>6011</c:v>
                </c:pt>
                <c:pt idx="12553">
                  <c:v>6011.02</c:v>
                </c:pt>
                <c:pt idx="12554">
                  <c:v>6011.04</c:v>
                </c:pt>
                <c:pt idx="12555">
                  <c:v>6011.06</c:v>
                </c:pt>
                <c:pt idx="12556">
                  <c:v>6011.08</c:v>
                </c:pt>
                <c:pt idx="12557">
                  <c:v>6011.1</c:v>
                </c:pt>
                <c:pt idx="12558">
                  <c:v>6011.1200000000035</c:v>
                </c:pt>
                <c:pt idx="12559">
                  <c:v>6011.14</c:v>
                </c:pt>
                <c:pt idx="12560">
                  <c:v>6011.1600000000035</c:v>
                </c:pt>
                <c:pt idx="12561">
                  <c:v>6011.18</c:v>
                </c:pt>
                <c:pt idx="12562">
                  <c:v>6011.2</c:v>
                </c:pt>
                <c:pt idx="12563">
                  <c:v>6011.22</c:v>
                </c:pt>
                <c:pt idx="12564">
                  <c:v>6011.24</c:v>
                </c:pt>
                <c:pt idx="12565">
                  <c:v>6011.26</c:v>
                </c:pt>
                <c:pt idx="12566">
                  <c:v>6011.28</c:v>
                </c:pt>
                <c:pt idx="12567">
                  <c:v>6011.3</c:v>
                </c:pt>
                <c:pt idx="12568">
                  <c:v>6011.3200000000024</c:v>
                </c:pt>
                <c:pt idx="12569">
                  <c:v>6011.34</c:v>
                </c:pt>
                <c:pt idx="12570">
                  <c:v>6011.3600000000024</c:v>
                </c:pt>
                <c:pt idx="12571">
                  <c:v>6011.38</c:v>
                </c:pt>
                <c:pt idx="12572">
                  <c:v>6011.4</c:v>
                </c:pt>
                <c:pt idx="12573">
                  <c:v>6011.42</c:v>
                </c:pt>
                <c:pt idx="12574">
                  <c:v>6011.44</c:v>
                </c:pt>
                <c:pt idx="12575">
                  <c:v>6011.46</c:v>
                </c:pt>
                <c:pt idx="12576">
                  <c:v>6011.48</c:v>
                </c:pt>
                <c:pt idx="12577">
                  <c:v>6011.5</c:v>
                </c:pt>
                <c:pt idx="12578">
                  <c:v>6011.52</c:v>
                </c:pt>
                <c:pt idx="12579">
                  <c:v>6011.54</c:v>
                </c:pt>
                <c:pt idx="12580">
                  <c:v>6011.56</c:v>
                </c:pt>
                <c:pt idx="12581">
                  <c:v>6011.58</c:v>
                </c:pt>
                <c:pt idx="12582">
                  <c:v>6011.6</c:v>
                </c:pt>
                <c:pt idx="12583">
                  <c:v>6011.6200000000035</c:v>
                </c:pt>
                <c:pt idx="12584">
                  <c:v>6011.64</c:v>
                </c:pt>
                <c:pt idx="12585">
                  <c:v>6011.6600000000035</c:v>
                </c:pt>
                <c:pt idx="12586">
                  <c:v>6011.68</c:v>
                </c:pt>
                <c:pt idx="12587">
                  <c:v>6011.7</c:v>
                </c:pt>
                <c:pt idx="12588">
                  <c:v>6011.72</c:v>
                </c:pt>
                <c:pt idx="12589">
                  <c:v>6011.74</c:v>
                </c:pt>
                <c:pt idx="12590">
                  <c:v>6011.76</c:v>
                </c:pt>
                <c:pt idx="12591">
                  <c:v>6011.78</c:v>
                </c:pt>
                <c:pt idx="12592">
                  <c:v>6011.8</c:v>
                </c:pt>
                <c:pt idx="12593">
                  <c:v>6011.8200000000024</c:v>
                </c:pt>
                <c:pt idx="12594">
                  <c:v>6011.84</c:v>
                </c:pt>
                <c:pt idx="12595">
                  <c:v>6011.8600000000024</c:v>
                </c:pt>
                <c:pt idx="12596">
                  <c:v>6011.88</c:v>
                </c:pt>
                <c:pt idx="12597">
                  <c:v>6011.9</c:v>
                </c:pt>
                <c:pt idx="12598">
                  <c:v>6011.92</c:v>
                </c:pt>
                <c:pt idx="12599">
                  <c:v>6011.94</c:v>
                </c:pt>
                <c:pt idx="12600">
                  <c:v>6011.96</c:v>
                </c:pt>
                <c:pt idx="12601">
                  <c:v>6011.98</c:v>
                </c:pt>
                <c:pt idx="12602">
                  <c:v>6012</c:v>
                </c:pt>
                <c:pt idx="12603">
                  <c:v>6012.02</c:v>
                </c:pt>
                <c:pt idx="12604">
                  <c:v>6012.04</c:v>
                </c:pt>
                <c:pt idx="12605">
                  <c:v>6012.06</c:v>
                </c:pt>
                <c:pt idx="12606">
                  <c:v>6012.08</c:v>
                </c:pt>
                <c:pt idx="12607">
                  <c:v>6012.1</c:v>
                </c:pt>
                <c:pt idx="12608">
                  <c:v>6012.1200000000035</c:v>
                </c:pt>
                <c:pt idx="12609">
                  <c:v>6012.14</c:v>
                </c:pt>
                <c:pt idx="12610">
                  <c:v>6012.1600000000035</c:v>
                </c:pt>
                <c:pt idx="12611">
                  <c:v>6012.18</c:v>
                </c:pt>
                <c:pt idx="12612">
                  <c:v>6012.2</c:v>
                </c:pt>
                <c:pt idx="12613">
                  <c:v>6012.22</c:v>
                </c:pt>
                <c:pt idx="12614">
                  <c:v>6012.24</c:v>
                </c:pt>
                <c:pt idx="12615">
                  <c:v>6012.26</c:v>
                </c:pt>
                <c:pt idx="12616">
                  <c:v>6012.28</c:v>
                </c:pt>
                <c:pt idx="12617">
                  <c:v>6012.3</c:v>
                </c:pt>
                <c:pt idx="12618">
                  <c:v>6012.3200000000024</c:v>
                </c:pt>
                <c:pt idx="12619">
                  <c:v>6012.34</c:v>
                </c:pt>
                <c:pt idx="12620">
                  <c:v>6012.3600000000024</c:v>
                </c:pt>
                <c:pt idx="12621">
                  <c:v>6012.38</c:v>
                </c:pt>
                <c:pt idx="12622">
                  <c:v>6012.4</c:v>
                </c:pt>
                <c:pt idx="12623">
                  <c:v>6012.42</c:v>
                </c:pt>
                <c:pt idx="12624">
                  <c:v>6012.44</c:v>
                </c:pt>
                <c:pt idx="12625">
                  <c:v>6012.46</c:v>
                </c:pt>
                <c:pt idx="12626">
                  <c:v>6012.48</c:v>
                </c:pt>
                <c:pt idx="12627">
                  <c:v>6012.5</c:v>
                </c:pt>
                <c:pt idx="12628">
                  <c:v>6012.52</c:v>
                </c:pt>
                <c:pt idx="12629">
                  <c:v>6012.54</c:v>
                </c:pt>
                <c:pt idx="12630">
                  <c:v>6012.56</c:v>
                </c:pt>
                <c:pt idx="12631">
                  <c:v>6012.58</c:v>
                </c:pt>
                <c:pt idx="12632">
                  <c:v>6012.6</c:v>
                </c:pt>
                <c:pt idx="12633">
                  <c:v>6012.6200000000035</c:v>
                </c:pt>
                <c:pt idx="12634">
                  <c:v>6012.64</c:v>
                </c:pt>
                <c:pt idx="12635">
                  <c:v>6012.6600000000035</c:v>
                </c:pt>
                <c:pt idx="12636">
                  <c:v>6012.68</c:v>
                </c:pt>
                <c:pt idx="12637">
                  <c:v>6012.7</c:v>
                </c:pt>
                <c:pt idx="12638">
                  <c:v>6012.72</c:v>
                </c:pt>
                <c:pt idx="12639">
                  <c:v>6012.74</c:v>
                </c:pt>
                <c:pt idx="12640">
                  <c:v>6012.76</c:v>
                </c:pt>
                <c:pt idx="12641">
                  <c:v>6012.78</c:v>
                </c:pt>
                <c:pt idx="12642">
                  <c:v>6012.8</c:v>
                </c:pt>
                <c:pt idx="12643">
                  <c:v>6012.8200000000024</c:v>
                </c:pt>
                <c:pt idx="12644">
                  <c:v>6012.84</c:v>
                </c:pt>
                <c:pt idx="12645">
                  <c:v>6012.8600000000024</c:v>
                </c:pt>
                <c:pt idx="12646">
                  <c:v>6012.88</c:v>
                </c:pt>
                <c:pt idx="12647">
                  <c:v>6012.9</c:v>
                </c:pt>
                <c:pt idx="12648">
                  <c:v>6012.92</c:v>
                </c:pt>
                <c:pt idx="12649">
                  <c:v>6012.94</c:v>
                </c:pt>
                <c:pt idx="12650">
                  <c:v>6012.96</c:v>
                </c:pt>
                <c:pt idx="12651">
                  <c:v>6012.98</c:v>
                </c:pt>
                <c:pt idx="12652">
                  <c:v>6013</c:v>
                </c:pt>
                <c:pt idx="12653">
                  <c:v>6013.02</c:v>
                </c:pt>
                <c:pt idx="12654">
                  <c:v>6013.04</c:v>
                </c:pt>
                <c:pt idx="12655">
                  <c:v>6013.06</c:v>
                </c:pt>
                <c:pt idx="12656">
                  <c:v>6013.08</c:v>
                </c:pt>
                <c:pt idx="12657">
                  <c:v>6013.1</c:v>
                </c:pt>
                <c:pt idx="12658">
                  <c:v>6013.1200000000035</c:v>
                </c:pt>
                <c:pt idx="12659">
                  <c:v>6013.14</c:v>
                </c:pt>
                <c:pt idx="12660">
                  <c:v>6013.1600000000035</c:v>
                </c:pt>
                <c:pt idx="12661">
                  <c:v>6013.18</c:v>
                </c:pt>
                <c:pt idx="12662">
                  <c:v>6013.2</c:v>
                </c:pt>
                <c:pt idx="12663">
                  <c:v>6013.22</c:v>
                </c:pt>
                <c:pt idx="12664">
                  <c:v>6013.24</c:v>
                </c:pt>
                <c:pt idx="12665">
                  <c:v>6013.26</c:v>
                </c:pt>
                <c:pt idx="12666">
                  <c:v>6013.28</c:v>
                </c:pt>
                <c:pt idx="12667">
                  <c:v>6013.3</c:v>
                </c:pt>
                <c:pt idx="12668">
                  <c:v>6013.3200000000024</c:v>
                </c:pt>
                <c:pt idx="12669">
                  <c:v>6013.34</c:v>
                </c:pt>
                <c:pt idx="12670">
                  <c:v>6013.3600000000024</c:v>
                </c:pt>
                <c:pt idx="12671">
                  <c:v>6013.38</c:v>
                </c:pt>
                <c:pt idx="12672">
                  <c:v>6013.4</c:v>
                </c:pt>
                <c:pt idx="12673">
                  <c:v>6013.42</c:v>
                </c:pt>
                <c:pt idx="12674">
                  <c:v>6013.44</c:v>
                </c:pt>
                <c:pt idx="12675">
                  <c:v>6013.46</c:v>
                </c:pt>
                <c:pt idx="12676">
                  <c:v>6013.48</c:v>
                </c:pt>
                <c:pt idx="12677">
                  <c:v>6013.5</c:v>
                </c:pt>
                <c:pt idx="12678">
                  <c:v>6013.52</c:v>
                </c:pt>
                <c:pt idx="12679">
                  <c:v>6013.54</c:v>
                </c:pt>
                <c:pt idx="12680">
                  <c:v>6013.56</c:v>
                </c:pt>
                <c:pt idx="12681">
                  <c:v>6013.58</c:v>
                </c:pt>
                <c:pt idx="12682">
                  <c:v>6013.6</c:v>
                </c:pt>
                <c:pt idx="12683">
                  <c:v>6013.6200000000035</c:v>
                </c:pt>
                <c:pt idx="12684">
                  <c:v>6013.64</c:v>
                </c:pt>
                <c:pt idx="12685">
                  <c:v>6013.6600000000035</c:v>
                </c:pt>
                <c:pt idx="12686">
                  <c:v>6013.68</c:v>
                </c:pt>
                <c:pt idx="12687">
                  <c:v>6013.7</c:v>
                </c:pt>
                <c:pt idx="12688">
                  <c:v>6013.72</c:v>
                </c:pt>
                <c:pt idx="12689">
                  <c:v>6013.74</c:v>
                </c:pt>
                <c:pt idx="12690">
                  <c:v>6013.76</c:v>
                </c:pt>
                <c:pt idx="12691">
                  <c:v>6013.78</c:v>
                </c:pt>
                <c:pt idx="12692">
                  <c:v>6013.8</c:v>
                </c:pt>
                <c:pt idx="12693">
                  <c:v>6013.8200000000024</c:v>
                </c:pt>
                <c:pt idx="12694">
                  <c:v>6013.84</c:v>
                </c:pt>
                <c:pt idx="12695">
                  <c:v>6013.8600000000024</c:v>
                </c:pt>
                <c:pt idx="12696">
                  <c:v>6013.88</c:v>
                </c:pt>
                <c:pt idx="12697">
                  <c:v>6013.9</c:v>
                </c:pt>
                <c:pt idx="12698">
                  <c:v>6013.92</c:v>
                </c:pt>
                <c:pt idx="12699">
                  <c:v>6013.94</c:v>
                </c:pt>
                <c:pt idx="12700">
                  <c:v>6013.96</c:v>
                </c:pt>
                <c:pt idx="12701">
                  <c:v>6013.98</c:v>
                </c:pt>
                <c:pt idx="12702">
                  <c:v>6014</c:v>
                </c:pt>
                <c:pt idx="12703">
                  <c:v>6014.02</c:v>
                </c:pt>
                <c:pt idx="12704">
                  <c:v>6014.04</c:v>
                </c:pt>
                <c:pt idx="12705">
                  <c:v>6014.06</c:v>
                </c:pt>
                <c:pt idx="12706">
                  <c:v>6014.08</c:v>
                </c:pt>
                <c:pt idx="12707">
                  <c:v>6014.1</c:v>
                </c:pt>
                <c:pt idx="12708">
                  <c:v>6014.1200000000035</c:v>
                </c:pt>
                <c:pt idx="12709">
                  <c:v>6014.14</c:v>
                </c:pt>
                <c:pt idx="12710">
                  <c:v>6014.1600000000035</c:v>
                </c:pt>
                <c:pt idx="12711">
                  <c:v>6014.18</c:v>
                </c:pt>
                <c:pt idx="12712">
                  <c:v>6014.2</c:v>
                </c:pt>
                <c:pt idx="12713">
                  <c:v>6014.22</c:v>
                </c:pt>
                <c:pt idx="12714">
                  <c:v>6014.24</c:v>
                </c:pt>
                <c:pt idx="12715">
                  <c:v>6014.26</c:v>
                </c:pt>
                <c:pt idx="12716">
                  <c:v>6014.28</c:v>
                </c:pt>
                <c:pt idx="12717">
                  <c:v>6014.3</c:v>
                </c:pt>
                <c:pt idx="12718">
                  <c:v>6014.3200000000024</c:v>
                </c:pt>
                <c:pt idx="12719">
                  <c:v>6014.34</c:v>
                </c:pt>
                <c:pt idx="12720">
                  <c:v>6014.3600000000024</c:v>
                </c:pt>
                <c:pt idx="12721">
                  <c:v>6014.38</c:v>
                </c:pt>
                <c:pt idx="12722">
                  <c:v>6014.4</c:v>
                </c:pt>
                <c:pt idx="12723">
                  <c:v>6014.42</c:v>
                </c:pt>
                <c:pt idx="12724">
                  <c:v>6014.44</c:v>
                </c:pt>
                <c:pt idx="12725">
                  <c:v>6014.46</c:v>
                </c:pt>
                <c:pt idx="12726">
                  <c:v>6014.48</c:v>
                </c:pt>
                <c:pt idx="12727">
                  <c:v>6014.5</c:v>
                </c:pt>
                <c:pt idx="12728">
                  <c:v>6014.52</c:v>
                </c:pt>
                <c:pt idx="12729">
                  <c:v>6014.54</c:v>
                </c:pt>
                <c:pt idx="12730">
                  <c:v>6014.56</c:v>
                </c:pt>
                <c:pt idx="12731">
                  <c:v>6014.58</c:v>
                </c:pt>
                <c:pt idx="12732">
                  <c:v>6014.6</c:v>
                </c:pt>
                <c:pt idx="12733">
                  <c:v>6014.6200000000035</c:v>
                </c:pt>
                <c:pt idx="12734">
                  <c:v>6014.64</c:v>
                </c:pt>
                <c:pt idx="12735">
                  <c:v>6014.6600000000035</c:v>
                </c:pt>
                <c:pt idx="12736">
                  <c:v>6014.68</c:v>
                </c:pt>
                <c:pt idx="12737">
                  <c:v>6014.7</c:v>
                </c:pt>
                <c:pt idx="12738">
                  <c:v>6014.72</c:v>
                </c:pt>
                <c:pt idx="12739">
                  <c:v>6014.74</c:v>
                </c:pt>
                <c:pt idx="12740">
                  <c:v>6014.76</c:v>
                </c:pt>
                <c:pt idx="12741">
                  <c:v>6014.78</c:v>
                </c:pt>
                <c:pt idx="12742">
                  <c:v>6014.8</c:v>
                </c:pt>
                <c:pt idx="12743">
                  <c:v>6014.8200000000024</c:v>
                </c:pt>
                <c:pt idx="12744">
                  <c:v>6014.84</c:v>
                </c:pt>
                <c:pt idx="12745">
                  <c:v>6014.8600000000024</c:v>
                </c:pt>
                <c:pt idx="12746">
                  <c:v>6014.88</c:v>
                </c:pt>
                <c:pt idx="12747">
                  <c:v>6014.9</c:v>
                </c:pt>
                <c:pt idx="12748">
                  <c:v>6014.92</c:v>
                </c:pt>
                <c:pt idx="12749">
                  <c:v>6014.94</c:v>
                </c:pt>
                <c:pt idx="12750">
                  <c:v>6014.96</c:v>
                </c:pt>
                <c:pt idx="12751">
                  <c:v>6014.98</c:v>
                </c:pt>
                <c:pt idx="12752">
                  <c:v>6015</c:v>
                </c:pt>
                <c:pt idx="12753">
                  <c:v>6015.02</c:v>
                </c:pt>
                <c:pt idx="12754">
                  <c:v>6015.04</c:v>
                </c:pt>
                <c:pt idx="12755">
                  <c:v>6015.06</c:v>
                </c:pt>
                <c:pt idx="12756">
                  <c:v>6015.08</c:v>
                </c:pt>
                <c:pt idx="12757">
                  <c:v>6015.1</c:v>
                </c:pt>
                <c:pt idx="12758">
                  <c:v>6015.1200000000035</c:v>
                </c:pt>
                <c:pt idx="12759">
                  <c:v>6015.14</c:v>
                </c:pt>
                <c:pt idx="12760">
                  <c:v>6015.1600000000035</c:v>
                </c:pt>
                <c:pt idx="12761">
                  <c:v>6015.18</c:v>
                </c:pt>
                <c:pt idx="12762">
                  <c:v>6015.2</c:v>
                </c:pt>
                <c:pt idx="12763">
                  <c:v>6015.22</c:v>
                </c:pt>
                <c:pt idx="12764">
                  <c:v>6015.24</c:v>
                </c:pt>
                <c:pt idx="12765">
                  <c:v>6015.26</c:v>
                </c:pt>
                <c:pt idx="12766">
                  <c:v>6015.28</c:v>
                </c:pt>
                <c:pt idx="12767">
                  <c:v>6015.3</c:v>
                </c:pt>
                <c:pt idx="12768">
                  <c:v>6015.3200000000024</c:v>
                </c:pt>
                <c:pt idx="12769">
                  <c:v>6015.34</c:v>
                </c:pt>
                <c:pt idx="12770">
                  <c:v>6015.3600000000024</c:v>
                </c:pt>
                <c:pt idx="12771">
                  <c:v>6015.38</c:v>
                </c:pt>
                <c:pt idx="12772">
                  <c:v>6015.4</c:v>
                </c:pt>
                <c:pt idx="12773">
                  <c:v>6015.42</c:v>
                </c:pt>
                <c:pt idx="12774">
                  <c:v>6015.44</c:v>
                </c:pt>
                <c:pt idx="12775">
                  <c:v>6015.46</c:v>
                </c:pt>
                <c:pt idx="12776">
                  <c:v>6015.48</c:v>
                </c:pt>
                <c:pt idx="12777">
                  <c:v>6015.5</c:v>
                </c:pt>
                <c:pt idx="12778">
                  <c:v>6015.52</c:v>
                </c:pt>
                <c:pt idx="12779">
                  <c:v>6015.54</c:v>
                </c:pt>
                <c:pt idx="12780">
                  <c:v>6015.56</c:v>
                </c:pt>
                <c:pt idx="12781">
                  <c:v>6015.58</c:v>
                </c:pt>
                <c:pt idx="12782">
                  <c:v>6015.6</c:v>
                </c:pt>
                <c:pt idx="12783">
                  <c:v>6015.6200000000035</c:v>
                </c:pt>
                <c:pt idx="12784">
                  <c:v>6015.64</c:v>
                </c:pt>
                <c:pt idx="12785">
                  <c:v>6015.6600000000035</c:v>
                </c:pt>
                <c:pt idx="12786">
                  <c:v>6015.68</c:v>
                </c:pt>
                <c:pt idx="12787">
                  <c:v>6015.7</c:v>
                </c:pt>
                <c:pt idx="12788">
                  <c:v>6015.72</c:v>
                </c:pt>
                <c:pt idx="12789">
                  <c:v>6015.74</c:v>
                </c:pt>
                <c:pt idx="12790">
                  <c:v>6015.76</c:v>
                </c:pt>
                <c:pt idx="12791">
                  <c:v>6015.78</c:v>
                </c:pt>
                <c:pt idx="12792">
                  <c:v>6015.8</c:v>
                </c:pt>
                <c:pt idx="12793">
                  <c:v>6015.8200000000024</c:v>
                </c:pt>
                <c:pt idx="12794">
                  <c:v>6015.84</c:v>
                </c:pt>
                <c:pt idx="12795">
                  <c:v>6015.8600000000024</c:v>
                </c:pt>
                <c:pt idx="12796">
                  <c:v>6015.88</c:v>
                </c:pt>
                <c:pt idx="12797">
                  <c:v>6015.9</c:v>
                </c:pt>
                <c:pt idx="12798">
                  <c:v>6015.92</c:v>
                </c:pt>
                <c:pt idx="12799">
                  <c:v>6015.94</c:v>
                </c:pt>
                <c:pt idx="12800">
                  <c:v>6015.96</c:v>
                </c:pt>
                <c:pt idx="12801">
                  <c:v>6015.98</c:v>
                </c:pt>
                <c:pt idx="12802">
                  <c:v>6016</c:v>
                </c:pt>
                <c:pt idx="12803">
                  <c:v>6016.02</c:v>
                </c:pt>
                <c:pt idx="12804">
                  <c:v>6016.04</c:v>
                </c:pt>
                <c:pt idx="12805">
                  <c:v>6016.06</c:v>
                </c:pt>
                <c:pt idx="12806">
                  <c:v>6016.08</c:v>
                </c:pt>
                <c:pt idx="12807">
                  <c:v>6016.1</c:v>
                </c:pt>
                <c:pt idx="12808">
                  <c:v>6016.1200000000035</c:v>
                </c:pt>
                <c:pt idx="12809">
                  <c:v>6016.14</c:v>
                </c:pt>
                <c:pt idx="12810">
                  <c:v>6016.1600000000035</c:v>
                </c:pt>
                <c:pt idx="12811">
                  <c:v>6016.18</c:v>
                </c:pt>
                <c:pt idx="12812">
                  <c:v>6016.2</c:v>
                </c:pt>
                <c:pt idx="12813">
                  <c:v>6016.22</c:v>
                </c:pt>
                <c:pt idx="12814">
                  <c:v>6016.24</c:v>
                </c:pt>
                <c:pt idx="12815">
                  <c:v>6016.26</c:v>
                </c:pt>
                <c:pt idx="12816">
                  <c:v>6016.28</c:v>
                </c:pt>
                <c:pt idx="12817">
                  <c:v>6016.3</c:v>
                </c:pt>
                <c:pt idx="12818">
                  <c:v>6016.3200000000024</c:v>
                </c:pt>
                <c:pt idx="12819">
                  <c:v>6016.34</c:v>
                </c:pt>
                <c:pt idx="12820">
                  <c:v>6016.3600000000024</c:v>
                </c:pt>
                <c:pt idx="12821">
                  <c:v>6016.38</c:v>
                </c:pt>
                <c:pt idx="12822">
                  <c:v>6016.4</c:v>
                </c:pt>
                <c:pt idx="12823">
                  <c:v>6016.42</c:v>
                </c:pt>
                <c:pt idx="12824">
                  <c:v>6016.44</c:v>
                </c:pt>
                <c:pt idx="12825">
                  <c:v>6016.46</c:v>
                </c:pt>
                <c:pt idx="12826">
                  <c:v>6016.48</c:v>
                </c:pt>
                <c:pt idx="12827">
                  <c:v>6016.5</c:v>
                </c:pt>
                <c:pt idx="12828">
                  <c:v>6016.52</c:v>
                </c:pt>
                <c:pt idx="12829">
                  <c:v>6016.54</c:v>
                </c:pt>
                <c:pt idx="12830">
                  <c:v>6016.56</c:v>
                </c:pt>
                <c:pt idx="12831">
                  <c:v>6016.58</c:v>
                </c:pt>
                <c:pt idx="12832">
                  <c:v>6016.6</c:v>
                </c:pt>
                <c:pt idx="12833">
                  <c:v>6016.6200000000035</c:v>
                </c:pt>
                <c:pt idx="12834">
                  <c:v>6016.64</c:v>
                </c:pt>
                <c:pt idx="12835">
                  <c:v>6016.6600000000035</c:v>
                </c:pt>
                <c:pt idx="12836">
                  <c:v>6016.68</c:v>
                </c:pt>
                <c:pt idx="12837">
                  <c:v>6016.7</c:v>
                </c:pt>
                <c:pt idx="12838">
                  <c:v>6016.72</c:v>
                </c:pt>
                <c:pt idx="12839">
                  <c:v>6016.74</c:v>
                </c:pt>
                <c:pt idx="12840">
                  <c:v>6016.76</c:v>
                </c:pt>
                <c:pt idx="12841">
                  <c:v>6016.78</c:v>
                </c:pt>
                <c:pt idx="12842">
                  <c:v>6016.8</c:v>
                </c:pt>
                <c:pt idx="12843">
                  <c:v>6016.8200000000024</c:v>
                </c:pt>
                <c:pt idx="12844">
                  <c:v>6016.84</c:v>
                </c:pt>
                <c:pt idx="12845">
                  <c:v>6016.8600000000024</c:v>
                </c:pt>
                <c:pt idx="12846">
                  <c:v>6016.88</c:v>
                </c:pt>
                <c:pt idx="12847">
                  <c:v>6016.9</c:v>
                </c:pt>
                <c:pt idx="12848">
                  <c:v>6016.92</c:v>
                </c:pt>
                <c:pt idx="12849">
                  <c:v>6016.94</c:v>
                </c:pt>
                <c:pt idx="12850">
                  <c:v>6016.96</c:v>
                </c:pt>
                <c:pt idx="12851">
                  <c:v>6016.98</c:v>
                </c:pt>
                <c:pt idx="12852">
                  <c:v>6017</c:v>
                </c:pt>
                <c:pt idx="12853">
                  <c:v>6017.02</c:v>
                </c:pt>
                <c:pt idx="12854">
                  <c:v>6017.04</c:v>
                </c:pt>
                <c:pt idx="12855">
                  <c:v>6017.06</c:v>
                </c:pt>
                <c:pt idx="12856">
                  <c:v>6017.08</c:v>
                </c:pt>
                <c:pt idx="12857">
                  <c:v>6017.1</c:v>
                </c:pt>
                <c:pt idx="12858">
                  <c:v>6017.1200000000035</c:v>
                </c:pt>
                <c:pt idx="12859">
                  <c:v>6017.14</c:v>
                </c:pt>
                <c:pt idx="12860">
                  <c:v>6017.1600000000035</c:v>
                </c:pt>
                <c:pt idx="12861">
                  <c:v>6017.18</c:v>
                </c:pt>
                <c:pt idx="12862">
                  <c:v>6017.2</c:v>
                </c:pt>
                <c:pt idx="12863">
                  <c:v>6017.22</c:v>
                </c:pt>
                <c:pt idx="12864">
                  <c:v>6017.24</c:v>
                </c:pt>
                <c:pt idx="12865">
                  <c:v>6017.26</c:v>
                </c:pt>
                <c:pt idx="12866">
                  <c:v>6017.28</c:v>
                </c:pt>
                <c:pt idx="12867">
                  <c:v>6017.3</c:v>
                </c:pt>
                <c:pt idx="12868">
                  <c:v>6017.3200000000024</c:v>
                </c:pt>
                <c:pt idx="12869">
                  <c:v>6017.34</c:v>
                </c:pt>
                <c:pt idx="12870">
                  <c:v>6017.3600000000024</c:v>
                </c:pt>
                <c:pt idx="12871">
                  <c:v>6017.38</c:v>
                </c:pt>
                <c:pt idx="12872">
                  <c:v>6017.4</c:v>
                </c:pt>
                <c:pt idx="12873">
                  <c:v>6017.42</c:v>
                </c:pt>
                <c:pt idx="12874">
                  <c:v>6017.44</c:v>
                </c:pt>
                <c:pt idx="12875">
                  <c:v>6017.46</c:v>
                </c:pt>
                <c:pt idx="12876">
                  <c:v>6017.48</c:v>
                </c:pt>
                <c:pt idx="12877">
                  <c:v>6017.5</c:v>
                </c:pt>
                <c:pt idx="12878">
                  <c:v>6017.52</c:v>
                </c:pt>
                <c:pt idx="12879">
                  <c:v>6017.54</c:v>
                </c:pt>
                <c:pt idx="12880">
                  <c:v>6017.56</c:v>
                </c:pt>
                <c:pt idx="12881">
                  <c:v>6017.58</c:v>
                </c:pt>
                <c:pt idx="12882">
                  <c:v>6017.6</c:v>
                </c:pt>
                <c:pt idx="12883">
                  <c:v>6017.6200000000035</c:v>
                </c:pt>
                <c:pt idx="12884">
                  <c:v>6017.64</c:v>
                </c:pt>
                <c:pt idx="12885">
                  <c:v>6017.6600000000035</c:v>
                </c:pt>
                <c:pt idx="12886">
                  <c:v>6017.68</c:v>
                </c:pt>
                <c:pt idx="12887">
                  <c:v>6017.7</c:v>
                </c:pt>
                <c:pt idx="12888">
                  <c:v>6017.72</c:v>
                </c:pt>
                <c:pt idx="12889">
                  <c:v>6017.74</c:v>
                </c:pt>
                <c:pt idx="12890">
                  <c:v>6017.76</c:v>
                </c:pt>
                <c:pt idx="12891">
                  <c:v>6017.78</c:v>
                </c:pt>
                <c:pt idx="12892">
                  <c:v>6017.8</c:v>
                </c:pt>
                <c:pt idx="12893">
                  <c:v>6017.8200000000024</c:v>
                </c:pt>
                <c:pt idx="12894">
                  <c:v>6017.84</c:v>
                </c:pt>
                <c:pt idx="12895">
                  <c:v>6017.8600000000024</c:v>
                </c:pt>
                <c:pt idx="12896">
                  <c:v>6017.88</c:v>
                </c:pt>
                <c:pt idx="12897">
                  <c:v>6017.9</c:v>
                </c:pt>
                <c:pt idx="12898">
                  <c:v>6017.92</c:v>
                </c:pt>
                <c:pt idx="12899">
                  <c:v>6017.94</c:v>
                </c:pt>
                <c:pt idx="12900">
                  <c:v>6017.96</c:v>
                </c:pt>
                <c:pt idx="12901">
                  <c:v>6017.98</c:v>
                </c:pt>
                <c:pt idx="12902">
                  <c:v>6018</c:v>
                </c:pt>
                <c:pt idx="12903">
                  <c:v>6018.02</c:v>
                </c:pt>
                <c:pt idx="12904">
                  <c:v>6018.04</c:v>
                </c:pt>
                <c:pt idx="12905">
                  <c:v>6018.06</c:v>
                </c:pt>
                <c:pt idx="12906">
                  <c:v>6018.08</c:v>
                </c:pt>
                <c:pt idx="12907">
                  <c:v>6018.1</c:v>
                </c:pt>
                <c:pt idx="12908">
                  <c:v>6018.1200000000035</c:v>
                </c:pt>
                <c:pt idx="12909">
                  <c:v>6018.14</c:v>
                </c:pt>
                <c:pt idx="12910">
                  <c:v>6018.1600000000035</c:v>
                </c:pt>
                <c:pt idx="12911">
                  <c:v>6018.18</c:v>
                </c:pt>
                <c:pt idx="12912">
                  <c:v>6018.2</c:v>
                </c:pt>
                <c:pt idx="12913">
                  <c:v>6018.22</c:v>
                </c:pt>
                <c:pt idx="12914">
                  <c:v>6018.24</c:v>
                </c:pt>
                <c:pt idx="12915">
                  <c:v>6018.26</c:v>
                </c:pt>
                <c:pt idx="12916">
                  <c:v>6018.28</c:v>
                </c:pt>
                <c:pt idx="12917">
                  <c:v>6018.3</c:v>
                </c:pt>
                <c:pt idx="12918">
                  <c:v>6018.3200000000024</c:v>
                </c:pt>
                <c:pt idx="12919">
                  <c:v>6018.34</c:v>
                </c:pt>
                <c:pt idx="12920">
                  <c:v>6018.3600000000024</c:v>
                </c:pt>
                <c:pt idx="12921">
                  <c:v>6018.38</c:v>
                </c:pt>
                <c:pt idx="12922">
                  <c:v>6018.4</c:v>
                </c:pt>
                <c:pt idx="12923">
                  <c:v>6018.42</c:v>
                </c:pt>
                <c:pt idx="12924">
                  <c:v>6018.44</c:v>
                </c:pt>
                <c:pt idx="12925">
                  <c:v>6018.46</c:v>
                </c:pt>
                <c:pt idx="12926">
                  <c:v>6018.48</c:v>
                </c:pt>
                <c:pt idx="12927">
                  <c:v>6018.5</c:v>
                </c:pt>
                <c:pt idx="12928">
                  <c:v>6018.52</c:v>
                </c:pt>
                <c:pt idx="12929">
                  <c:v>6018.54</c:v>
                </c:pt>
                <c:pt idx="12930">
                  <c:v>6018.56</c:v>
                </c:pt>
                <c:pt idx="12931">
                  <c:v>6018.58</c:v>
                </c:pt>
                <c:pt idx="12932">
                  <c:v>6018.6</c:v>
                </c:pt>
                <c:pt idx="12933">
                  <c:v>6018.6200000000035</c:v>
                </c:pt>
                <c:pt idx="12934">
                  <c:v>6018.64</c:v>
                </c:pt>
                <c:pt idx="12935">
                  <c:v>6018.6600000000035</c:v>
                </c:pt>
                <c:pt idx="12936">
                  <c:v>6018.68</c:v>
                </c:pt>
                <c:pt idx="12937">
                  <c:v>6018.7</c:v>
                </c:pt>
                <c:pt idx="12938">
                  <c:v>6018.72</c:v>
                </c:pt>
                <c:pt idx="12939">
                  <c:v>6018.74</c:v>
                </c:pt>
                <c:pt idx="12940">
                  <c:v>6018.76</c:v>
                </c:pt>
                <c:pt idx="12941">
                  <c:v>6018.78</c:v>
                </c:pt>
                <c:pt idx="12942">
                  <c:v>6018.8</c:v>
                </c:pt>
                <c:pt idx="12943">
                  <c:v>6018.8200000000024</c:v>
                </c:pt>
                <c:pt idx="12944">
                  <c:v>6018.84</c:v>
                </c:pt>
                <c:pt idx="12945">
                  <c:v>6018.8600000000024</c:v>
                </c:pt>
                <c:pt idx="12946">
                  <c:v>6018.88</c:v>
                </c:pt>
                <c:pt idx="12947">
                  <c:v>6018.9</c:v>
                </c:pt>
                <c:pt idx="12948">
                  <c:v>6018.92</c:v>
                </c:pt>
                <c:pt idx="12949">
                  <c:v>6018.94</c:v>
                </c:pt>
                <c:pt idx="12950">
                  <c:v>6018.96</c:v>
                </c:pt>
                <c:pt idx="12951">
                  <c:v>6018.98</c:v>
                </c:pt>
                <c:pt idx="12952">
                  <c:v>6019</c:v>
                </c:pt>
                <c:pt idx="12953">
                  <c:v>6019.02</c:v>
                </c:pt>
                <c:pt idx="12954">
                  <c:v>6019.04</c:v>
                </c:pt>
                <c:pt idx="12955">
                  <c:v>6019.06</c:v>
                </c:pt>
                <c:pt idx="12956">
                  <c:v>6019.08</c:v>
                </c:pt>
                <c:pt idx="12957">
                  <c:v>6019.1</c:v>
                </c:pt>
                <c:pt idx="12958">
                  <c:v>6019.1200000000035</c:v>
                </c:pt>
                <c:pt idx="12959">
                  <c:v>6019.14</c:v>
                </c:pt>
                <c:pt idx="12960">
                  <c:v>6019.1600000000035</c:v>
                </c:pt>
                <c:pt idx="12961">
                  <c:v>6019.18</c:v>
                </c:pt>
                <c:pt idx="12962">
                  <c:v>6019.2</c:v>
                </c:pt>
                <c:pt idx="12963">
                  <c:v>6019.22</c:v>
                </c:pt>
                <c:pt idx="12964">
                  <c:v>6019.24</c:v>
                </c:pt>
                <c:pt idx="12965">
                  <c:v>6019.26</c:v>
                </c:pt>
                <c:pt idx="12966">
                  <c:v>6019.28</c:v>
                </c:pt>
                <c:pt idx="12967">
                  <c:v>6019.3</c:v>
                </c:pt>
                <c:pt idx="12968">
                  <c:v>6019.3200000000024</c:v>
                </c:pt>
                <c:pt idx="12969">
                  <c:v>6019.34</c:v>
                </c:pt>
                <c:pt idx="12970">
                  <c:v>6019.3600000000024</c:v>
                </c:pt>
                <c:pt idx="12971">
                  <c:v>6019.38</c:v>
                </c:pt>
                <c:pt idx="12972">
                  <c:v>6019.4</c:v>
                </c:pt>
                <c:pt idx="12973">
                  <c:v>6019.42</c:v>
                </c:pt>
                <c:pt idx="12974">
                  <c:v>6019.44</c:v>
                </c:pt>
                <c:pt idx="12975">
                  <c:v>6019.46</c:v>
                </c:pt>
                <c:pt idx="12976">
                  <c:v>6019.48</c:v>
                </c:pt>
                <c:pt idx="12977">
                  <c:v>6019.5</c:v>
                </c:pt>
                <c:pt idx="12978">
                  <c:v>6019.52</c:v>
                </c:pt>
                <c:pt idx="12979">
                  <c:v>6019.54</c:v>
                </c:pt>
                <c:pt idx="12980">
                  <c:v>6019.56</c:v>
                </c:pt>
                <c:pt idx="12981">
                  <c:v>6019.58</c:v>
                </c:pt>
                <c:pt idx="12982">
                  <c:v>6019.6</c:v>
                </c:pt>
                <c:pt idx="12983">
                  <c:v>6019.6200000000035</c:v>
                </c:pt>
                <c:pt idx="12984">
                  <c:v>6019.64</c:v>
                </c:pt>
                <c:pt idx="12985">
                  <c:v>6019.6600000000035</c:v>
                </c:pt>
                <c:pt idx="12986">
                  <c:v>6019.68</c:v>
                </c:pt>
                <c:pt idx="12987">
                  <c:v>6019.7</c:v>
                </c:pt>
                <c:pt idx="12988">
                  <c:v>6019.72</c:v>
                </c:pt>
                <c:pt idx="12989">
                  <c:v>6019.74</c:v>
                </c:pt>
                <c:pt idx="12990">
                  <c:v>6019.76</c:v>
                </c:pt>
                <c:pt idx="12991">
                  <c:v>6019.78</c:v>
                </c:pt>
                <c:pt idx="12992">
                  <c:v>6019.8</c:v>
                </c:pt>
                <c:pt idx="12993">
                  <c:v>6019.8200000000024</c:v>
                </c:pt>
                <c:pt idx="12994">
                  <c:v>6019.84</c:v>
                </c:pt>
                <c:pt idx="12995">
                  <c:v>6019.8600000000024</c:v>
                </c:pt>
                <c:pt idx="12996">
                  <c:v>6019.88</c:v>
                </c:pt>
                <c:pt idx="12997">
                  <c:v>6019.9</c:v>
                </c:pt>
                <c:pt idx="12998">
                  <c:v>6019.92</c:v>
                </c:pt>
                <c:pt idx="12999">
                  <c:v>6019.94</c:v>
                </c:pt>
                <c:pt idx="13000">
                  <c:v>6019.96</c:v>
                </c:pt>
                <c:pt idx="13001">
                  <c:v>6019.98</c:v>
                </c:pt>
                <c:pt idx="13002">
                  <c:v>6020</c:v>
                </c:pt>
                <c:pt idx="13003">
                  <c:v>6020.02</c:v>
                </c:pt>
                <c:pt idx="13004">
                  <c:v>6020.04</c:v>
                </c:pt>
                <c:pt idx="13005">
                  <c:v>6020.06</c:v>
                </c:pt>
                <c:pt idx="13006">
                  <c:v>6020.08</c:v>
                </c:pt>
                <c:pt idx="13007">
                  <c:v>6020.1</c:v>
                </c:pt>
                <c:pt idx="13008">
                  <c:v>6020.1200000000035</c:v>
                </c:pt>
                <c:pt idx="13009">
                  <c:v>6020.14</c:v>
                </c:pt>
                <c:pt idx="13010">
                  <c:v>6020.1600000000035</c:v>
                </c:pt>
                <c:pt idx="13011">
                  <c:v>6020.18</c:v>
                </c:pt>
                <c:pt idx="13012">
                  <c:v>6020.2</c:v>
                </c:pt>
                <c:pt idx="13013">
                  <c:v>6020.22</c:v>
                </c:pt>
                <c:pt idx="13014">
                  <c:v>6020.24</c:v>
                </c:pt>
                <c:pt idx="13015">
                  <c:v>6020.26</c:v>
                </c:pt>
                <c:pt idx="13016">
                  <c:v>6020.28</c:v>
                </c:pt>
                <c:pt idx="13017">
                  <c:v>6020.3</c:v>
                </c:pt>
                <c:pt idx="13018">
                  <c:v>6020.3200000000024</c:v>
                </c:pt>
                <c:pt idx="13019">
                  <c:v>6020.34</c:v>
                </c:pt>
                <c:pt idx="13020">
                  <c:v>6020.3600000000024</c:v>
                </c:pt>
                <c:pt idx="13021">
                  <c:v>6020.38</c:v>
                </c:pt>
                <c:pt idx="13022">
                  <c:v>6020.4</c:v>
                </c:pt>
                <c:pt idx="13023">
                  <c:v>6020.42</c:v>
                </c:pt>
                <c:pt idx="13024">
                  <c:v>6020.44</c:v>
                </c:pt>
                <c:pt idx="13025">
                  <c:v>6020.46</c:v>
                </c:pt>
                <c:pt idx="13026">
                  <c:v>6020.48</c:v>
                </c:pt>
                <c:pt idx="13027">
                  <c:v>6020.5</c:v>
                </c:pt>
                <c:pt idx="13028">
                  <c:v>6020.52</c:v>
                </c:pt>
                <c:pt idx="13029">
                  <c:v>6020.54</c:v>
                </c:pt>
                <c:pt idx="13030">
                  <c:v>6020.56</c:v>
                </c:pt>
                <c:pt idx="13031">
                  <c:v>6020.58</c:v>
                </c:pt>
                <c:pt idx="13032">
                  <c:v>6020.6</c:v>
                </c:pt>
                <c:pt idx="13033">
                  <c:v>6020.6200000000035</c:v>
                </c:pt>
                <c:pt idx="13034">
                  <c:v>6020.64</c:v>
                </c:pt>
                <c:pt idx="13035">
                  <c:v>6020.6600000000035</c:v>
                </c:pt>
                <c:pt idx="13036">
                  <c:v>6020.68</c:v>
                </c:pt>
                <c:pt idx="13037">
                  <c:v>6020.7</c:v>
                </c:pt>
                <c:pt idx="13038">
                  <c:v>6020.72</c:v>
                </c:pt>
                <c:pt idx="13039">
                  <c:v>6020.74</c:v>
                </c:pt>
                <c:pt idx="13040">
                  <c:v>6020.76</c:v>
                </c:pt>
                <c:pt idx="13041">
                  <c:v>6020.78</c:v>
                </c:pt>
                <c:pt idx="13042">
                  <c:v>6020.8</c:v>
                </c:pt>
                <c:pt idx="13043">
                  <c:v>6020.8200000000024</c:v>
                </c:pt>
                <c:pt idx="13044">
                  <c:v>6020.84</c:v>
                </c:pt>
                <c:pt idx="13045">
                  <c:v>6020.8600000000024</c:v>
                </c:pt>
                <c:pt idx="13046">
                  <c:v>6020.88</c:v>
                </c:pt>
                <c:pt idx="13047">
                  <c:v>6020.9</c:v>
                </c:pt>
                <c:pt idx="13048">
                  <c:v>6020.92</c:v>
                </c:pt>
                <c:pt idx="13049">
                  <c:v>6020.94</c:v>
                </c:pt>
                <c:pt idx="13050">
                  <c:v>6020.96</c:v>
                </c:pt>
                <c:pt idx="13051">
                  <c:v>6020.98</c:v>
                </c:pt>
                <c:pt idx="13052">
                  <c:v>6021</c:v>
                </c:pt>
                <c:pt idx="13053">
                  <c:v>6021.02</c:v>
                </c:pt>
                <c:pt idx="13054">
                  <c:v>6021.04</c:v>
                </c:pt>
                <c:pt idx="13055">
                  <c:v>6021.06</c:v>
                </c:pt>
                <c:pt idx="13056">
                  <c:v>6021.08</c:v>
                </c:pt>
                <c:pt idx="13057">
                  <c:v>6021.1</c:v>
                </c:pt>
                <c:pt idx="13058">
                  <c:v>6021.1200000000035</c:v>
                </c:pt>
                <c:pt idx="13059">
                  <c:v>6021.14</c:v>
                </c:pt>
                <c:pt idx="13060">
                  <c:v>6021.1600000000035</c:v>
                </c:pt>
                <c:pt idx="13061">
                  <c:v>6021.18</c:v>
                </c:pt>
                <c:pt idx="13062">
                  <c:v>6021.2</c:v>
                </c:pt>
                <c:pt idx="13063">
                  <c:v>6021.22</c:v>
                </c:pt>
                <c:pt idx="13064">
                  <c:v>6021.24</c:v>
                </c:pt>
                <c:pt idx="13065">
                  <c:v>6021.26</c:v>
                </c:pt>
                <c:pt idx="13066">
                  <c:v>6021.28</c:v>
                </c:pt>
                <c:pt idx="13067">
                  <c:v>6021.3</c:v>
                </c:pt>
                <c:pt idx="13068">
                  <c:v>6021.3200000000024</c:v>
                </c:pt>
                <c:pt idx="13069">
                  <c:v>6021.34</c:v>
                </c:pt>
                <c:pt idx="13070">
                  <c:v>6021.3600000000024</c:v>
                </c:pt>
                <c:pt idx="13071">
                  <c:v>6021.38</c:v>
                </c:pt>
                <c:pt idx="13072">
                  <c:v>6021.4</c:v>
                </c:pt>
                <c:pt idx="13073">
                  <c:v>6021.42</c:v>
                </c:pt>
                <c:pt idx="13074">
                  <c:v>6021.44</c:v>
                </c:pt>
                <c:pt idx="13075">
                  <c:v>6021.46</c:v>
                </c:pt>
                <c:pt idx="13076">
                  <c:v>6021.48</c:v>
                </c:pt>
                <c:pt idx="13077">
                  <c:v>6021.5</c:v>
                </c:pt>
                <c:pt idx="13078">
                  <c:v>6021.52</c:v>
                </c:pt>
                <c:pt idx="13079">
                  <c:v>6021.54</c:v>
                </c:pt>
                <c:pt idx="13080">
                  <c:v>6021.56</c:v>
                </c:pt>
                <c:pt idx="13081">
                  <c:v>6021.58</c:v>
                </c:pt>
                <c:pt idx="13082">
                  <c:v>6021.6</c:v>
                </c:pt>
                <c:pt idx="13083">
                  <c:v>6021.6200000000035</c:v>
                </c:pt>
                <c:pt idx="13084">
                  <c:v>6021.64</c:v>
                </c:pt>
                <c:pt idx="13085">
                  <c:v>6021.6600000000035</c:v>
                </c:pt>
                <c:pt idx="13086">
                  <c:v>6021.68</c:v>
                </c:pt>
                <c:pt idx="13087">
                  <c:v>6021.7</c:v>
                </c:pt>
                <c:pt idx="13088">
                  <c:v>6021.72</c:v>
                </c:pt>
                <c:pt idx="13089">
                  <c:v>6021.74</c:v>
                </c:pt>
                <c:pt idx="13090">
                  <c:v>6021.76</c:v>
                </c:pt>
                <c:pt idx="13091">
                  <c:v>6021.78</c:v>
                </c:pt>
                <c:pt idx="13092">
                  <c:v>6021.8</c:v>
                </c:pt>
                <c:pt idx="13093">
                  <c:v>6021.8200000000024</c:v>
                </c:pt>
                <c:pt idx="13094">
                  <c:v>6021.84</c:v>
                </c:pt>
                <c:pt idx="13095">
                  <c:v>6021.8600000000024</c:v>
                </c:pt>
                <c:pt idx="13096">
                  <c:v>6021.88</c:v>
                </c:pt>
                <c:pt idx="13097">
                  <c:v>6021.9</c:v>
                </c:pt>
                <c:pt idx="13098">
                  <c:v>6021.92</c:v>
                </c:pt>
                <c:pt idx="13099">
                  <c:v>6021.94</c:v>
                </c:pt>
                <c:pt idx="13100">
                  <c:v>6021.96</c:v>
                </c:pt>
                <c:pt idx="13101">
                  <c:v>6021.98</c:v>
                </c:pt>
                <c:pt idx="13102">
                  <c:v>6022</c:v>
                </c:pt>
                <c:pt idx="13103">
                  <c:v>6022.02</c:v>
                </c:pt>
                <c:pt idx="13104">
                  <c:v>6022.04</c:v>
                </c:pt>
                <c:pt idx="13105">
                  <c:v>6022.06</c:v>
                </c:pt>
                <c:pt idx="13106">
                  <c:v>6022.08</c:v>
                </c:pt>
                <c:pt idx="13107">
                  <c:v>6022.1</c:v>
                </c:pt>
                <c:pt idx="13108">
                  <c:v>6022.1200000000035</c:v>
                </c:pt>
                <c:pt idx="13109">
                  <c:v>6022.14</c:v>
                </c:pt>
                <c:pt idx="13110">
                  <c:v>6022.1600000000035</c:v>
                </c:pt>
                <c:pt idx="13111">
                  <c:v>6022.18</c:v>
                </c:pt>
                <c:pt idx="13112">
                  <c:v>6022.2</c:v>
                </c:pt>
                <c:pt idx="13113">
                  <c:v>6022.22</c:v>
                </c:pt>
                <c:pt idx="13114">
                  <c:v>6022.24</c:v>
                </c:pt>
                <c:pt idx="13115">
                  <c:v>6022.26</c:v>
                </c:pt>
                <c:pt idx="13116">
                  <c:v>6022.28</c:v>
                </c:pt>
                <c:pt idx="13117">
                  <c:v>6022.3</c:v>
                </c:pt>
                <c:pt idx="13118">
                  <c:v>6022.3200000000024</c:v>
                </c:pt>
                <c:pt idx="13119">
                  <c:v>6022.34</c:v>
                </c:pt>
                <c:pt idx="13120">
                  <c:v>6022.3600000000024</c:v>
                </c:pt>
                <c:pt idx="13121">
                  <c:v>6022.38</c:v>
                </c:pt>
                <c:pt idx="13122">
                  <c:v>6022.4</c:v>
                </c:pt>
                <c:pt idx="13123">
                  <c:v>6022.42</c:v>
                </c:pt>
                <c:pt idx="13124">
                  <c:v>6022.44</c:v>
                </c:pt>
                <c:pt idx="13125">
                  <c:v>6022.46</c:v>
                </c:pt>
                <c:pt idx="13126">
                  <c:v>6022.48</c:v>
                </c:pt>
                <c:pt idx="13127">
                  <c:v>6022.5</c:v>
                </c:pt>
                <c:pt idx="13128">
                  <c:v>6022.52</c:v>
                </c:pt>
                <c:pt idx="13129">
                  <c:v>6022.54</c:v>
                </c:pt>
                <c:pt idx="13130">
                  <c:v>6022.56</c:v>
                </c:pt>
                <c:pt idx="13131">
                  <c:v>6022.58</c:v>
                </c:pt>
                <c:pt idx="13132">
                  <c:v>6022.6</c:v>
                </c:pt>
                <c:pt idx="13133">
                  <c:v>6022.6200000000035</c:v>
                </c:pt>
                <c:pt idx="13134">
                  <c:v>6022.64</c:v>
                </c:pt>
                <c:pt idx="13135">
                  <c:v>6022.6600000000035</c:v>
                </c:pt>
                <c:pt idx="13136">
                  <c:v>6022.68</c:v>
                </c:pt>
                <c:pt idx="13137">
                  <c:v>6022.7</c:v>
                </c:pt>
                <c:pt idx="13138">
                  <c:v>6022.72</c:v>
                </c:pt>
                <c:pt idx="13139">
                  <c:v>6022.74</c:v>
                </c:pt>
                <c:pt idx="13140">
                  <c:v>6022.76</c:v>
                </c:pt>
                <c:pt idx="13141">
                  <c:v>6022.78</c:v>
                </c:pt>
                <c:pt idx="13142">
                  <c:v>6022.8</c:v>
                </c:pt>
                <c:pt idx="13143">
                  <c:v>6022.8200000000024</c:v>
                </c:pt>
                <c:pt idx="13144">
                  <c:v>6022.84</c:v>
                </c:pt>
                <c:pt idx="13145">
                  <c:v>6022.8600000000024</c:v>
                </c:pt>
                <c:pt idx="13146">
                  <c:v>6022.88</c:v>
                </c:pt>
                <c:pt idx="13147">
                  <c:v>6022.9</c:v>
                </c:pt>
                <c:pt idx="13148">
                  <c:v>6022.92</c:v>
                </c:pt>
                <c:pt idx="13149">
                  <c:v>6022.94</c:v>
                </c:pt>
                <c:pt idx="13150">
                  <c:v>6022.96</c:v>
                </c:pt>
                <c:pt idx="13151">
                  <c:v>6022.98</c:v>
                </c:pt>
                <c:pt idx="13152">
                  <c:v>6023</c:v>
                </c:pt>
                <c:pt idx="13153">
                  <c:v>6023.02</c:v>
                </c:pt>
                <c:pt idx="13154">
                  <c:v>6023.04</c:v>
                </c:pt>
                <c:pt idx="13155">
                  <c:v>6023.06</c:v>
                </c:pt>
                <c:pt idx="13156">
                  <c:v>6023.08</c:v>
                </c:pt>
                <c:pt idx="13157">
                  <c:v>6023.1</c:v>
                </c:pt>
                <c:pt idx="13158">
                  <c:v>6023.1200000000035</c:v>
                </c:pt>
                <c:pt idx="13159">
                  <c:v>6023.14</c:v>
                </c:pt>
                <c:pt idx="13160">
                  <c:v>6023.1600000000035</c:v>
                </c:pt>
                <c:pt idx="13161">
                  <c:v>6023.18</c:v>
                </c:pt>
                <c:pt idx="13162">
                  <c:v>6023.2</c:v>
                </c:pt>
                <c:pt idx="13163">
                  <c:v>6023.22</c:v>
                </c:pt>
                <c:pt idx="13164">
                  <c:v>6023.24</c:v>
                </c:pt>
                <c:pt idx="13165">
                  <c:v>6023.26</c:v>
                </c:pt>
                <c:pt idx="13166">
                  <c:v>6023.28</c:v>
                </c:pt>
                <c:pt idx="13167">
                  <c:v>6023.3</c:v>
                </c:pt>
                <c:pt idx="13168">
                  <c:v>6023.3200000000024</c:v>
                </c:pt>
                <c:pt idx="13169">
                  <c:v>6023.34</c:v>
                </c:pt>
                <c:pt idx="13170">
                  <c:v>6023.3600000000024</c:v>
                </c:pt>
                <c:pt idx="13171">
                  <c:v>6023.38</c:v>
                </c:pt>
                <c:pt idx="13172">
                  <c:v>6023.4</c:v>
                </c:pt>
                <c:pt idx="13173">
                  <c:v>6023.42</c:v>
                </c:pt>
                <c:pt idx="13174">
                  <c:v>6023.44</c:v>
                </c:pt>
                <c:pt idx="13175">
                  <c:v>6023.46</c:v>
                </c:pt>
                <c:pt idx="13176">
                  <c:v>6023.48</c:v>
                </c:pt>
                <c:pt idx="13177">
                  <c:v>6023.5</c:v>
                </c:pt>
                <c:pt idx="13178">
                  <c:v>6023.52</c:v>
                </c:pt>
                <c:pt idx="13179">
                  <c:v>6023.54</c:v>
                </c:pt>
                <c:pt idx="13180">
                  <c:v>6023.56</c:v>
                </c:pt>
                <c:pt idx="13181">
                  <c:v>6023.58</c:v>
                </c:pt>
                <c:pt idx="13182">
                  <c:v>6023.6</c:v>
                </c:pt>
                <c:pt idx="13183">
                  <c:v>6023.6200000000035</c:v>
                </c:pt>
                <c:pt idx="13184">
                  <c:v>6023.64</c:v>
                </c:pt>
                <c:pt idx="13185">
                  <c:v>6023.6600000000035</c:v>
                </c:pt>
                <c:pt idx="13186">
                  <c:v>6023.68</c:v>
                </c:pt>
                <c:pt idx="13187">
                  <c:v>6023.7</c:v>
                </c:pt>
                <c:pt idx="13188">
                  <c:v>6023.72</c:v>
                </c:pt>
                <c:pt idx="13189">
                  <c:v>6023.74</c:v>
                </c:pt>
                <c:pt idx="13190">
                  <c:v>6023.76</c:v>
                </c:pt>
                <c:pt idx="13191">
                  <c:v>6023.78</c:v>
                </c:pt>
                <c:pt idx="13192">
                  <c:v>6023.8</c:v>
                </c:pt>
                <c:pt idx="13193">
                  <c:v>6023.8200000000024</c:v>
                </c:pt>
                <c:pt idx="13194">
                  <c:v>6023.84</c:v>
                </c:pt>
                <c:pt idx="13195">
                  <c:v>6023.8600000000024</c:v>
                </c:pt>
                <c:pt idx="13196">
                  <c:v>6023.88</c:v>
                </c:pt>
                <c:pt idx="13197">
                  <c:v>6023.9</c:v>
                </c:pt>
                <c:pt idx="13198">
                  <c:v>6023.92</c:v>
                </c:pt>
                <c:pt idx="13199">
                  <c:v>6023.94</c:v>
                </c:pt>
                <c:pt idx="13200">
                  <c:v>6023.96</c:v>
                </c:pt>
                <c:pt idx="13201">
                  <c:v>6023.98</c:v>
                </c:pt>
                <c:pt idx="13202">
                  <c:v>6024</c:v>
                </c:pt>
                <c:pt idx="13203">
                  <c:v>6024.02</c:v>
                </c:pt>
                <c:pt idx="13204">
                  <c:v>6024.04</c:v>
                </c:pt>
                <c:pt idx="13205">
                  <c:v>6024.06</c:v>
                </c:pt>
                <c:pt idx="13206">
                  <c:v>6024.08</c:v>
                </c:pt>
                <c:pt idx="13207">
                  <c:v>6024.1</c:v>
                </c:pt>
                <c:pt idx="13208">
                  <c:v>6024.1200000000035</c:v>
                </c:pt>
                <c:pt idx="13209">
                  <c:v>6024.14</c:v>
                </c:pt>
                <c:pt idx="13210">
                  <c:v>6024.1600000000035</c:v>
                </c:pt>
                <c:pt idx="13211">
                  <c:v>6024.18</c:v>
                </c:pt>
                <c:pt idx="13212">
                  <c:v>6024.2</c:v>
                </c:pt>
                <c:pt idx="13213">
                  <c:v>6024.22</c:v>
                </c:pt>
                <c:pt idx="13214">
                  <c:v>6024.24</c:v>
                </c:pt>
                <c:pt idx="13215">
                  <c:v>6024.26</c:v>
                </c:pt>
                <c:pt idx="13216">
                  <c:v>6024.28</c:v>
                </c:pt>
                <c:pt idx="13217">
                  <c:v>6024.3</c:v>
                </c:pt>
                <c:pt idx="13218">
                  <c:v>6024.3200000000024</c:v>
                </c:pt>
                <c:pt idx="13219">
                  <c:v>6024.34</c:v>
                </c:pt>
                <c:pt idx="13220">
                  <c:v>6024.3600000000024</c:v>
                </c:pt>
                <c:pt idx="13221">
                  <c:v>6024.38</c:v>
                </c:pt>
                <c:pt idx="13222">
                  <c:v>6024.4</c:v>
                </c:pt>
                <c:pt idx="13223">
                  <c:v>6024.42</c:v>
                </c:pt>
                <c:pt idx="13224">
                  <c:v>6024.44</c:v>
                </c:pt>
                <c:pt idx="13225">
                  <c:v>6024.46</c:v>
                </c:pt>
                <c:pt idx="13226">
                  <c:v>6024.48</c:v>
                </c:pt>
                <c:pt idx="13227">
                  <c:v>6024.5</c:v>
                </c:pt>
                <c:pt idx="13228">
                  <c:v>6024.52</c:v>
                </c:pt>
                <c:pt idx="13229">
                  <c:v>6024.54</c:v>
                </c:pt>
                <c:pt idx="13230">
                  <c:v>6024.56</c:v>
                </c:pt>
                <c:pt idx="13231">
                  <c:v>6024.58</c:v>
                </c:pt>
                <c:pt idx="13232">
                  <c:v>6024.6</c:v>
                </c:pt>
                <c:pt idx="13233">
                  <c:v>6024.6200000000035</c:v>
                </c:pt>
                <c:pt idx="13234">
                  <c:v>6024.64</c:v>
                </c:pt>
                <c:pt idx="13235">
                  <c:v>6024.6600000000035</c:v>
                </c:pt>
                <c:pt idx="13236">
                  <c:v>6024.68</c:v>
                </c:pt>
                <c:pt idx="13237">
                  <c:v>6024.7</c:v>
                </c:pt>
                <c:pt idx="13238">
                  <c:v>6024.72</c:v>
                </c:pt>
                <c:pt idx="13239">
                  <c:v>6024.74</c:v>
                </c:pt>
                <c:pt idx="13240">
                  <c:v>6024.76</c:v>
                </c:pt>
                <c:pt idx="13241">
                  <c:v>6024.78</c:v>
                </c:pt>
                <c:pt idx="13242">
                  <c:v>6024.8</c:v>
                </c:pt>
                <c:pt idx="13243">
                  <c:v>6024.8200000000024</c:v>
                </c:pt>
                <c:pt idx="13244">
                  <c:v>6024.84</c:v>
                </c:pt>
                <c:pt idx="13245">
                  <c:v>6024.8600000000024</c:v>
                </c:pt>
                <c:pt idx="13246">
                  <c:v>6024.88</c:v>
                </c:pt>
                <c:pt idx="13247">
                  <c:v>6024.9</c:v>
                </c:pt>
                <c:pt idx="13248">
                  <c:v>6024.92</c:v>
                </c:pt>
                <c:pt idx="13249">
                  <c:v>6024.94</c:v>
                </c:pt>
                <c:pt idx="13250">
                  <c:v>6024.96</c:v>
                </c:pt>
                <c:pt idx="13251">
                  <c:v>6024.98</c:v>
                </c:pt>
                <c:pt idx="13252">
                  <c:v>6025</c:v>
                </c:pt>
                <c:pt idx="13253">
                  <c:v>6025.02</c:v>
                </c:pt>
                <c:pt idx="13254">
                  <c:v>6025.04</c:v>
                </c:pt>
                <c:pt idx="13255">
                  <c:v>6025.06</c:v>
                </c:pt>
                <c:pt idx="13256">
                  <c:v>6025.08</c:v>
                </c:pt>
                <c:pt idx="13257">
                  <c:v>6025.1</c:v>
                </c:pt>
                <c:pt idx="13258">
                  <c:v>6025.1200000000035</c:v>
                </c:pt>
                <c:pt idx="13259">
                  <c:v>6025.14</c:v>
                </c:pt>
                <c:pt idx="13260">
                  <c:v>6025.1600000000035</c:v>
                </c:pt>
                <c:pt idx="13261">
                  <c:v>6025.18</c:v>
                </c:pt>
                <c:pt idx="13262">
                  <c:v>6025.2</c:v>
                </c:pt>
                <c:pt idx="13263">
                  <c:v>6025.22</c:v>
                </c:pt>
                <c:pt idx="13264">
                  <c:v>6025.24</c:v>
                </c:pt>
                <c:pt idx="13265">
                  <c:v>6025.26</c:v>
                </c:pt>
                <c:pt idx="13266">
                  <c:v>6025.28</c:v>
                </c:pt>
                <c:pt idx="13267">
                  <c:v>6025.3</c:v>
                </c:pt>
                <c:pt idx="13268">
                  <c:v>6025.3200000000024</c:v>
                </c:pt>
                <c:pt idx="13269">
                  <c:v>6025.34</c:v>
                </c:pt>
                <c:pt idx="13270">
                  <c:v>6025.3600000000024</c:v>
                </c:pt>
                <c:pt idx="13271">
                  <c:v>6025.38</c:v>
                </c:pt>
                <c:pt idx="13272">
                  <c:v>6025.4</c:v>
                </c:pt>
                <c:pt idx="13273">
                  <c:v>6025.42</c:v>
                </c:pt>
                <c:pt idx="13274">
                  <c:v>6025.44</c:v>
                </c:pt>
                <c:pt idx="13275">
                  <c:v>6025.46</c:v>
                </c:pt>
                <c:pt idx="13276">
                  <c:v>6025.48</c:v>
                </c:pt>
                <c:pt idx="13277">
                  <c:v>6025.5</c:v>
                </c:pt>
                <c:pt idx="13278">
                  <c:v>6025.52</c:v>
                </c:pt>
                <c:pt idx="13279">
                  <c:v>6025.54</c:v>
                </c:pt>
                <c:pt idx="13280">
                  <c:v>6025.56</c:v>
                </c:pt>
                <c:pt idx="13281">
                  <c:v>6025.58</c:v>
                </c:pt>
                <c:pt idx="13282">
                  <c:v>6025.6</c:v>
                </c:pt>
                <c:pt idx="13283">
                  <c:v>6025.6200000000035</c:v>
                </c:pt>
                <c:pt idx="13284">
                  <c:v>6025.64</c:v>
                </c:pt>
                <c:pt idx="13285">
                  <c:v>6025.6600000000035</c:v>
                </c:pt>
                <c:pt idx="13286">
                  <c:v>6025.68</c:v>
                </c:pt>
                <c:pt idx="13287">
                  <c:v>6025.7</c:v>
                </c:pt>
                <c:pt idx="13288">
                  <c:v>6025.72</c:v>
                </c:pt>
                <c:pt idx="13289">
                  <c:v>6025.74</c:v>
                </c:pt>
                <c:pt idx="13290">
                  <c:v>6025.76</c:v>
                </c:pt>
                <c:pt idx="13291">
                  <c:v>6025.78</c:v>
                </c:pt>
                <c:pt idx="13292">
                  <c:v>6025.8</c:v>
                </c:pt>
                <c:pt idx="13293">
                  <c:v>6025.8200000000024</c:v>
                </c:pt>
                <c:pt idx="13294">
                  <c:v>6025.84</c:v>
                </c:pt>
                <c:pt idx="13295">
                  <c:v>6025.8600000000024</c:v>
                </c:pt>
                <c:pt idx="13296">
                  <c:v>6025.88</c:v>
                </c:pt>
                <c:pt idx="13297">
                  <c:v>6025.9</c:v>
                </c:pt>
                <c:pt idx="13298">
                  <c:v>6025.92</c:v>
                </c:pt>
                <c:pt idx="13299">
                  <c:v>6025.94</c:v>
                </c:pt>
                <c:pt idx="13300">
                  <c:v>6025.96</c:v>
                </c:pt>
                <c:pt idx="13301">
                  <c:v>6025.98</c:v>
                </c:pt>
                <c:pt idx="13302">
                  <c:v>6026</c:v>
                </c:pt>
                <c:pt idx="13303">
                  <c:v>6026.02</c:v>
                </c:pt>
                <c:pt idx="13304">
                  <c:v>6026.04</c:v>
                </c:pt>
                <c:pt idx="13305">
                  <c:v>6026.06</c:v>
                </c:pt>
                <c:pt idx="13306">
                  <c:v>6026.08</c:v>
                </c:pt>
                <c:pt idx="13307">
                  <c:v>6026.1</c:v>
                </c:pt>
                <c:pt idx="13308">
                  <c:v>6026.1200000000035</c:v>
                </c:pt>
                <c:pt idx="13309">
                  <c:v>6026.14</c:v>
                </c:pt>
                <c:pt idx="13310">
                  <c:v>6026.1600000000035</c:v>
                </c:pt>
                <c:pt idx="13311">
                  <c:v>6026.18</c:v>
                </c:pt>
                <c:pt idx="13312">
                  <c:v>6026.2</c:v>
                </c:pt>
                <c:pt idx="13313">
                  <c:v>6026.22</c:v>
                </c:pt>
                <c:pt idx="13314">
                  <c:v>6026.24</c:v>
                </c:pt>
                <c:pt idx="13315">
                  <c:v>6026.26</c:v>
                </c:pt>
                <c:pt idx="13316">
                  <c:v>6026.28</c:v>
                </c:pt>
                <c:pt idx="13317">
                  <c:v>6026.3</c:v>
                </c:pt>
                <c:pt idx="13318">
                  <c:v>6026.3200000000024</c:v>
                </c:pt>
                <c:pt idx="13319">
                  <c:v>6026.34</c:v>
                </c:pt>
                <c:pt idx="13320">
                  <c:v>6026.3600000000024</c:v>
                </c:pt>
                <c:pt idx="13321">
                  <c:v>6026.38</c:v>
                </c:pt>
                <c:pt idx="13322">
                  <c:v>6026.4</c:v>
                </c:pt>
                <c:pt idx="13323">
                  <c:v>6026.42</c:v>
                </c:pt>
                <c:pt idx="13324">
                  <c:v>6026.44</c:v>
                </c:pt>
                <c:pt idx="13325">
                  <c:v>6026.46</c:v>
                </c:pt>
                <c:pt idx="13326">
                  <c:v>6026.48</c:v>
                </c:pt>
                <c:pt idx="13327">
                  <c:v>6026.5</c:v>
                </c:pt>
                <c:pt idx="13328">
                  <c:v>6026.52</c:v>
                </c:pt>
                <c:pt idx="13329">
                  <c:v>6026.54</c:v>
                </c:pt>
                <c:pt idx="13330">
                  <c:v>6026.56</c:v>
                </c:pt>
                <c:pt idx="13331">
                  <c:v>6026.58</c:v>
                </c:pt>
                <c:pt idx="13332">
                  <c:v>6026.6</c:v>
                </c:pt>
                <c:pt idx="13333">
                  <c:v>6026.6200000000035</c:v>
                </c:pt>
                <c:pt idx="13334">
                  <c:v>6026.64</c:v>
                </c:pt>
                <c:pt idx="13335">
                  <c:v>6026.6600000000035</c:v>
                </c:pt>
                <c:pt idx="13336">
                  <c:v>6026.68</c:v>
                </c:pt>
                <c:pt idx="13337">
                  <c:v>6026.7</c:v>
                </c:pt>
                <c:pt idx="13338">
                  <c:v>6026.72</c:v>
                </c:pt>
                <c:pt idx="13339">
                  <c:v>6026.74</c:v>
                </c:pt>
                <c:pt idx="13340">
                  <c:v>6026.76</c:v>
                </c:pt>
                <c:pt idx="13341">
                  <c:v>6026.78</c:v>
                </c:pt>
                <c:pt idx="13342">
                  <c:v>6026.8</c:v>
                </c:pt>
                <c:pt idx="13343">
                  <c:v>6026.8200000000024</c:v>
                </c:pt>
                <c:pt idx="13344">
                  <c:v>6026.84</c:v>
                </c:pt>
                <c:pt idx="13345">
                  <c:v>6026.8600000000024</c:v>
                </c:pt>
                <c:pt idx="13346">
                  <c:v>6026.88</c:v>
                </c:pt>
                <c:pt idx="13347">
                  <c:v>6026.9</c:v>
                </c:pt>
                <c:pt idx="13348">
                  <c:v>6026.92</c:v>
                </c:pt>
                <c:pt idx="13349">
                  <c:v>6026.94</c:v>
                </c:pt>
                <c:pt idx="13350">
                  <c:v>6026.96</c:v>
                </c:pt>
                <c:pt idx="13351">
                  <c:v>6026.98</c:v>
                </c:pt>
                <c:pt idx="13352">
                  <c:v>6027</c:v>
                </c:pt>
                <c:pt idx="13353">
                  <c:v>6027.02</c:v>
                </c:pt>
                <c:pt idx="13354">
                  <c:v>6027.04</c:v>
                </c:pt>
                <c:pt idx="13355">
                  <c:v>6027.06</c:v>
                </c:pt>
                <c:pt idx="13356">
                  <c:v>6027.08</c:v>
                </c:pt>
                <c:pt idx="13357">
                  <c:v>6027.1</c:v>
                </c:pt>
                <c:pt idx="13358">
                  <c:v>6027.1200000000035</c:v>
                </c:pt>
                <c:pt idx="13359">
                  <c:v>6027.14</c:v>
                </c:pt>
                <c:pt idx="13360">
                  <c:v>6027.1600000000035</c:v>
                </c:pt>
                <c:pt idx="13361">
                  <c:v>6027.18</c:v>
                </c:pt>
                <c:pt idx="13362">
                  <c:v>6027.2</c:v>
                </c:pt>
                <c:pt idx="13363">
                  <c:v>6027.22</c:v>
                </c:pt>
                <c:pt idx="13364">
                  <c:v>6027.24</c:v>
                </c:pt>
                <c:pt idx="13365">
                  <c:v>6027.26</c:v>
                </c:pt>
                <c:pt idx="13366">
                  <c:v>6027.28</c:v>
                </c:pt>
                <c:pt idx="13367">
                  <c:v>6027.3</c:v>
                </c:pt>
                <c:pt idx="13368">
                  <c:v>6027.3200000000024</c:v>
                </c:pt>
                <c:pt idx="13369">
                  <c:v>6027.34</c:v>
                </c:pt>
                <c:pt idx="13370">
                  <c:v>6027.3600000000024</c:v>
                </c:pt>
                <c:pt idx="13371">
                  <c:v>6027.38</c:v>
                </c:pt>
                <c:pt idx="13372">
                  <c:v>6027.4</c:v>
                </c:pt>
                <c:pt idx="13373">
                  <c:v>6027.42</c:v>
                </c:pt>
                <c:pt idx="13374">
                  <c:v>6027.44</c:v>
                </c:pt>
                <c:pt idx="13375">
                  <c:v>6027.46</c:v>
                </c:pt>
                <c:pt idx="13376">
                  <c:v>6027.48</c:v>
                </c:pt>
                <c:pt idx="13377">
                  <c:v>6027.5</c:v>
                </c:pt>
                <c:pt idx="13378">
                  <c:v>6027.52</c:v>
                </c:pt>
                <c:pt idx="13379">
                  <c:v>6027.54</c:v>
                </c:pt>
                <c:pt idx="13380">
                  <c:v>6027.56</c:v>
                </c:pt>
                <c:pt idx="13381">
                  <c:v>6027.58</c:v>
                </c:pt>
                <c:pt idx="13382">
                  <c:v>6027.6</c:v>
                </c:pt>
                <c:pt idx="13383">
                  <c:v>6027.6200000000035</c:v>
                </c:pt>
                <c:pt idx="13384">
                  <c:v>6027.64</c:v>
                </c:pt>
                <c:pt idx="13385">
                  <c:v>6027.6600000000035</c:v>
                </c:pt>
                <c:pt idx="13386">
                  <c:v>6027.68</c:v>
                </c:pt>
                <c:pt idx="13387">
                  <c:v>6027.7</c:v>
                </c:pt>
                <c:pt idx="13388">
                  <c:v>6027.72</c:v>
                </c:pt>
                <c:pt idx="13389">
                  <c:v>6027.74</c:v>
                </c:pt>
                <c:pt idx="13390">
                  <c:v>6027.76</c:v>
                </c:pt>
                <c:pt idx="13391">
                  <c:v>6027.78</c:v>
                </c:pt>
                <c:pt idx="13392">
                  <c:v>6027.8</c:v>
                </c:pt>
                <c:pt idx="13393">
                  <c:v>6027.8200000000024</c:v>
                </c:pt>
                <c:pt idx="13394">
                  <c:v>6027.84</c:v>
                </c:pt>
                <c:pt idx="13395">
                  <c:v>6027.8600000000024</c:v>
                </c:pt>
                <c:pt idx="13396">
                  <c:v>6027.88</c:v>
                </c:pt>
                <c:pt idx="13397">
                  <c:v>6027.9</c:v>
                </c:pt>
                <c:pt idx="13398">
                  <c:v>6027.92</c:v>
                </c:pt>
                <c:pt idx="13399">
                  <c:v>6027.94</c:v>
                </c:pt>
                <c:pt idx="13400">
                  <c:v>6027.96</c:v>
                </c:pt>
                <c:pt idx="13401">
                  <c:v>6027.98</c:v>
                </c:pt>
                <c:pt idx="13402">
                  <c:v>6028</c:v>
                </c:pt>
                <c:pt idx="13403">
                  <c:v>6028.02</c:v>
                </c:pt>
                <c:pt idx="13404">
                  <c:v>6028.04</c:v>
                </c:pt>
                <c:pt idx="13405">
                  <c:v>6028.06</c:v>
                </c:pt>
                <c:pt idx="13406">
                  <c:v>6028.08</c:v>
                </c:pt>
                <c:pt idx="13407">
                  <c:v>6028.1</c:v>
                </c:pt>
                <c:pt idx="13408">
                  <c:v>6028.1200000000035</c:v>
                </c:pt>
                <c:pt idx="13409">
                  <c:v>6028.14</c:v>
                </c:pt>
                <c:pt idx="13410">
                  <c:v>6028.1600000000035</c:v>
                </c:pt>
                <c:pt idx="13411">
                  <c:v>6028.18</c:v>
                </c:pt>
                <c:pt idx="13412">
                  <c:v>6028.2</c:v>
                </c:pt>
                <c:pt idx="13413">
                  <c:v>6028.22</c:v>
                </c:pt>
                <c:pt idx="13414">
                  <c:v>6028.24</c:v>
                </c:pt>
                <c:pt idx="13415">
                  <c:v>6028.26</c:v>
                </c:pt>
                <c:pt idx="13416">
                  <c:v>6028.28</c:v>
                </c:pt>
                <c:pt idx="13417">
                  <c:v>6028.3</c:v>
                </c:pt>
                <c:pt idx="13418">
                  <c:v>6028.3200000000024</c:v>
                </c:pt>
                <c:pt idx="13419">
                  <c:v>6028.34</c:v>
                </c:pt>
                <c:pt idx="13420">
                  <c:v>6028.3600000000024</c:v>
                </c:pt>
                <c:pt idx="13421">
                  <c:v>6028.38</c:v>
                </c:pt>
                <c:pt idx="13422">
                  <c:v>6028.4</c:v>
                </c:pt>
                <c:pt idx="13423">
                  <c:v>6028.42</c:v>
                </c:pt>
                <c:pt idx="13424">
                  <c:v>6028.44</c:v>
                </c:pt>
                <c:pt idx="13425">
                  <c:v>6028.46</c:v>
                </c:pt>
                <c:pt idx="13426">
                  <c:v>6028.48</c:v>
                </c:pt>
                <c:pt idx="13427">
                  <c:v>6028.5</c:v>
                </c:pt>
                <c:pt idx="13428">
                  <c:v>6028.52</c:v>
                </c:pt>
                <c:pt idx="13429">
                  <c:v>6028.54</c:v>
                </c:pt>
                <c:pt idx="13430">
                  <c:v>6028.56</c:v>
                </c:pt>
                <c:pt idx="13431">
                  <c:v>6028.58</c:v>
                </c:pt>
                <c:pt idx="13432">
                  <c:v>6028.6</c:v>
                </c:pt>
                <c:pt idx="13433">
                  <c:v>6028.6200000000035</c:v>
                </c:pt>
                <c:pt idx="13434">
                  <c:v>6028.64</c:v>
                </c:pt>
                <c:pt idx="13435">
                  <c:v>6028.6600000000035</c:v>
                </c:pt>
                <c:pt idx="13436">
                  <c:v>6028.68</c:v>
                </c:pt>
                <c:pt idx="13437">
                  <c:v>6028.7</c:v>
                </c:pt>
                <c:pt idx="13438">
                  <c:v>6028.72</c:v>
                </c:pt>
                <c:pt idx="13439">
                  <c:v>6028.74</c:v>
                </c:pt>
                <c:pt idx="13440">
                  <c:v>6028.76</c:v>
                </c:pt>
                <c:pt idx="13441">
                  <c:v>6028.78</c:v>
                </c:pt>
                <c:pt idx="13442">
                  <c:v>6028.8</c:v>
                </c:pt>
                <c:pt idx="13443">
                  <c:v>6028.8200000000024</c:v>
                </c:pt>
                <c:pt idx="13444">
                  <c:v>6028.84</c:v>
                </c:pt>
                <c:pt idx="13445">
                  <c:v>6028.8600000000024</c:v>
                </c:pt>
                <c:pt idx="13446">
                  <c:v>6028.88</c:v>
                </c:pt>
                <c:pt idx="13447">
                  <c:v>6028.9</c:v>
                </c:pt>
                <c:pt idx="13448">
                  <c:v>6028.92</c:v>
                </c:pt>
                <c:pt idx="13449">
                  <c:v>6028.94</c:v>
                </c:pt>
                <c:pt idx="13450">
                  <c:v>6028.96</c:v>
                </c:pt>
                <c:pt idx="13451">
                  <c:v>6028.98</c:v>
                </c:pt>
                <c:pt idx="13452">
                  <c:v>6029</c:v>
                </c:pt>
                <c:pt idx="13453">
                  <c:v>6029.02</c:v>
                </c:pt>
                <c:pt idx="13454">
                  <c:v>6029.04</c:v>
                </c:pt>
                <c:pt idx="13455">
                  <c:v>6029.06</c:v>
                </c:pt>
                <c:pt idx="13456">
                  <c:v>6029.08</c:v>
                </c:pt>
                <c:pt idx="13457">
                  <c:v>6029.1</c:v>
                </c:pt>
                <c:pt idx="13458">
                  <c:v>6029.1200000000035</c:v>
                </c:pt>
                <c:pt idx="13459">
                  <c:v>6029.14</c:v>
                </c:pt>
                <c:pt idx="13460">
                  <c:v>6029.1600000000035</c:v>
                </c:pt>
                <c:pt idx="13461">
                  <c:v>6029.18</c:v>
                </c:pt>
                <c:pt idx="13462">
                  <c:v>6029.2</c:v>
                </c:pt>
                <c:pt idx="13463">
                  <c:v>6029.22</c:v>
                </c:pt>
                <c:pt idx="13464">
                  <c:v>6029.24</c:v>
                </c:pt>
                <c:pt idx="13465">
                  <c:v>6029.26</c:v>
                </c:pt>
                <c:pt idx="13466">
                  <c:v>6029.28</c:v>
                </c:pt>
                <c:pt idx="13467">
                  <c:v>6029.3</c:v>
                </c:pt>
                <c:pt idx="13468">
                  <c:v>6029.3200000000024</c:v>
                </c:pt>
                <c:pt idx="13469">
                  <c:v>6029.34</c:v>
                </c:pt>
                <c:pt idx="13470">
                  <c:v>6029.3600000000024</c:v>
                </c:pt>
                <c:pt idx="13471">
                  <c:v>6029.38</c:v>
                </c:pt>
                <c:pt idx="13472">
                  <c:v>6029.4</c:v>
                </c:pt>
                <c:pt idx="13473">
                  <c:v>6029.42</c:v>
                </c:pt>
                <c:pt idx="13474">
                  <c:v>6029.44</c:v>
                </c:pt>
                <c:pt idx="13475">
                  <c:v>6029.46</c:v>
                </c:pt>
                <c:pt idx="13476">
                  <c:v>6029.48</c:v>
                </c:pt>
                <c:pt idx="13477">
                  <c:v>6029.5</c:v>
                </c:pt>
                <c:pt idx="13478">
                  <c:v>6029.52</c:v>
                </c:pt>
                <c:pt idx="13479">
                  <c:v>6029.54</c:v>
                </c:pt>
                <c:pt idx="13480">
                  <c:v>6029.56</c:v>
                </c:pt>
                <c:pt idx="13481">
                  <c:v>6029.58</c:v>
                </c:pt>
                <c:pt idx="13482">
                  <c:v>6029.6</c:v>
                </c:pt>
                <c:pt idx="13483">
                  <c:v>6029.6200000000035</c:v>
                </c:pt>
                <c:pt idx="13484">
                  <c:v>6029.64</c:v>
                </c:pt>
                <c:pt idx="13485">
                  <c:v>6029.6600000000035</c:v>
                </c:pt>
                <c:pt idx="13486">
                  <c:v>6029.68</c:v>
                </c:pt>
                <c:pt idx="13487">
                  <c:v>6029.7</c:v>
                </c:pt>
                <c:pt idx="13488">
                  <c:v>6029.72</c:v>
                </c:pt>
                <c:pt idx="13489">
                  <c:v>6029.74</c:v>
                </c:pt>
                <c:pt idx="13490">
                  <c:v>6029.76</c:v>
                </c:pt>
                <c:pt idx="13491">
                  <c:v>6029.78</c:v>
                </c:pt>
                <c:pt idx="13492">
                  <c:v>6029.8</c:v>
                </c:pt>
                <c:pt idx="13493">
                  <c:v>6029.8200000000024</c:v>
                </c:pt>
                <c:pt idx="13494">
                  <c:v>6029.84</c:v>
                </c:pt>
                <c:pt idx="13495">
                  <c:v>6029.8600000000024</c:v>
                </c:pt>
                <c:pt idx="13496">
                  <c:v>6029.88</c:v>
                </c:pt>
                <c:pt idx="13497">
                  <c:v>6029.9</c:v>
                </c:pt>
                <c:pt idx="13498">
                  <c:v>6029.92</c:v>
                </c:pt>
                <c:pt idx="13499">
                  <c:v>6029.94</c:v>
                </c:pt>
                <c:pt idx="13500">
                  <c:v>6029.96</c:v>
                </c:pt>
                <c:pt idx="13501">
                  <c:v>6029.98</c:v>
                </c:pt>
                <c:pt idx="13502">
                  <c:v>6030</c:v>
                </c:pt>
                <c:pt idx="13503">
                  <c:v>6030.02</c:v>
                </c:pt>
                <c:pt idx="13504">
                  <c:v>6030.04</c:v>
                </c:pt>
                <c:pt idx="13505">
                  <c:v>6030.06</c:v>
                </c:pt>
                <c:pt idx="13506">
                  <c:v>6030.08</c:v>
                </c:pt>
                <c:pt idx="13507">
                  <c:v>6030.1</c:v>
                </c:pt>
                <c:pt idx="13508">
                  <c:v>6030.1200000000035</c:v>
                </c:pt>
                <c:pt idx="13509">
                  <c:v>6030.14</c:v>
                </c:pt>
                <c:pt idx="13510">
                  <c:v>6030.1600000000035</c:v>
                </c:pt>
                <c:pt idx="13511">
                  <c:v>6030.18</c:v>
                </c:pt>
                <c:pt idx="13512">
                  <c:v>6030.2</c:v>
                </c:pt>
                <c:pt idx="13513">
                  <c:v>6030.22</c:v>
                </c:pt>
                <c:pt idx="13514">
                  <c:v>6030.24</c:v>
                </c:pt>
                <c:pt idx="13515">
                  <c:v>6030.26</c:v>
                </c:pt>
                <c:pt idx="13516">
                  <c:v>6030.28</c:v>
                </c:pt>
                <c:pt idx="13517">
                  <c:v>6030.3</c:v>
                </c:pt>
                <c:pt idx="13518">
                  <c:v>6030.3200000000024</c:v>
                </c:pt>
                <c:pt idx="13519">
                  <c:v>6030.34</c:v>
                </c:pt>
                <c:pt idx="13520">
                  <c:v>6030.3600000000024</c:v>
                </c:pt>
                <c:pt idx="13521">
                  <c:v>6030.38</c:v>
                </c:pt>
                <c:pt idx="13522">
                  <c:v>6030.4</c:v>
                </c:pt>
                <c:pt idx="13523">
                  <c:v>6030.42</c:v>
                </c:pt>
                <c:pt idx="13524">
                  <c:v>6030.44</c:v>
                </c:pt>
                <c:pt idx="13525">
                  <c:v>6030.46</c:v>
                </c:pt>
                <c:pt idx="13526">
                  <c:v>6030.48</c:v>
                </c:pt>
                <c:pt idx="13527">
                  <c:v>6030.5</c:v>
                </c:pt>
                <c:pt idx="13528">
                  <c:v>6030.52</c:v>
                </c:pt>
                <c:pt idx="13529">
                  <c:v>6030.54</c:v>
                </c:pt>
                <c:pt idx="13530">
                  <c:v>6030.56</c:v>
                </c:pt>
                <c:pt idx="13531">
                  <c:v>6030.58</c:v>
                </c:pt>
                <c:pt idx="13532">
                  <c:v>6030.6</c:v>
                </c:pt>
                <c:pt idx="13533">
                  <c:v>6030.6200000000035</c:v>
                </c:pt>
                <c:pt idx="13534">
                  <c:v>6030.64</c:v>
                </c:pt>
                <c:pt idx="13535">
                  <c:v>6030.6600000000035</c:v>
                </c:pt>
                <c:pt idx="13536">
                  <c:v>6030.68</c:v>
                </c:pt>
                <c:pt idx="13537">
                  <c:v>6030.7</c:v>
                </c:pt>
                <c:pt idx="13538">
                  <c:v>6030.72</c:v>
                </c:pt>
                <c:pt idx="13539">
                  <c:v>6030.74</c:v>
                </c:pt>
                <c:pt idx="13540">
                  <c:v>6030.76</c:v>
                </c:pt>
                <c:pt idx="13541">
                  <c:v>6030.78</c:v>
                </c:pt>
                <c:pt idx="13542">
                  <c:v>6030.8</c:v>
                </c:pt>
                <c:pt idx="13543">
                  <c:v>6030.8200000000024</c:v>
                </c:pt>
                <c:pt idx="13544">
                  <c:v>6030.84</c:v>
                </c:pt>
                <c:pt idx="13545">
                  <c:v>6030.8600000000024</c:v>
                </c:pt>
                <c:pt idx="13546">
                  <c:v>6030.88</c:v>
                </c:pt>
                <c:pt idx="13547">
                  <c:v>6030.9</c:v>
                </c:pt>
                <c:pt idx="13548">
                  <c:v>6030.92</c:v>
                </c:pt>
                <c:pt idx="13549">
                  <c:v>6030.94</c:v>
                </c:pt>
                <c:pt idx="13550">
                  <c:v>6030.96</c:v>
                </c:pt>
                <c:pt idx="13551">
                  <c:v>6030.98</c:v>
                </c:pt>
                <c:pt idx="13552">
                  <c:v>6031</c:v>
                </c:pt>
                <c:pt idx="13553">
                  <c:v>6031.02</c:v>
                </c:pt>
                <c:pt idx="13554">
                  <c:v>6031.04</c:v>
                </c:pt>
                <c:pt idx="13555">
                  <c:v>6031.06</c:v>
                </c:pt>
                <c:pt idx="13556">
                  <c:v>6031.08</c:v>
                </c:pt>
                <c:pt idx="13557">
                  <c:v>6031.1</c:v>
                </c:pt>
                <c:pt idx="13558">
                  <c:v>6031.1200000000035</c:v>
                </c:pt>
                <c:pt idx="13559">
                  <c:v>6031.14</c:v>
                </c:pt>
                <c:pt idx="13560">
                  <c:v>6031.1600000000035</c:v>
                </c:pt>
                <c:pt idx="13561">
                  <c:v>6031.18</c:v>
                </c:pt>
                <c:pt idx="13562">
                  <c:v>6031.2</c:v>
                </c:pt>
                <c:pt idx="13563">
                  <c:v>6031.22</c:v>
                </c:pt>
                <c:pt idx="13564">
                  <c:v>6031.24</c:v>
                </c:pt>
                <c:pt idx="13565">
                  <c:v>6031.26</c:v>
                </c:pt>
                <c:pt idx="13566">
                  <c:v>6031.28</c:v>
                </c:pt>
                <c:pt idx="13567">
                  <c:v>6031.3</c:v>
                </c:pt>
                <c:pt idx="13568">
                  <c:v>6031.3200000000024</c:v>
                </c:pt>
                <c:pt idx="13569">
                  <c:v>6031.34</c:v>
                </c:pt>
                <c:pt idx="13570">
                  <c:v>6031.3600000000024</c:v>
                </c:pt>
                <c:pt idx="13571">
                  <c:v>6031.38</c:v>
                </c:pt>
                <c:pt idx="13572">
                  <c:v>6031.4</c:v>
                </c:pt>
                <c:pt idx="13573">
                  <c:v>6031.42</c:v>
                </c:pt>
                <c:pt idx="13574">
                  <c:v>6031.44</c:v>
                </c:pt>
                <c:pt idx="13575">
                  <c:v>6031.46</c:v>
                </c:pt>
                <c:pt idx="13576">
                  <c:v>6031.48</c:v>
                </c:pt>
                <c:pt idx="13577">
                  <c:v>6031.5</c:v>
                </c:pt>
                <c:pt idx="13578">
                  <c:v>6031.52</c:v>
                </c:pt>
                <c:pt idx="13579">
                  <c:v>6031.54</c:v>
                </c:pt>
                <c:pt idx="13580">
                  <c:v>6031.56</c:v>
                </c:pt>
                <c:pt idx="13581">
                  <c:v>6031.58</c:v>
                </c:pt>
                <c:pt idx="13582">
                  <c:v>6031.6</c:v>
                </c:pt>
                <c:pt idx="13583">
                  <c:v>6031.6200000000035</c:v>
                </c:pt>
                <c:pt idx="13584">
                  <c:v>6031.64</c:v>
                </c:pt>
                <c:pt idx="13585">
                  <c:v>6031.6600000000035</c:v>
                </c:pt>
                <c:pt idx="13586">
                  <c:v>6031.68</c:v>
                </c:pt>
                <c:pt idx="13587">
                  <c:v>6031.7</c:v>
                </c:pt>
                <c:pt idx="13588">
                  <c:v>6031.72</c:v>
                </c:pt>
                <c:pt idx="13589">
                  <c:v>6031.74</c:v>
                </c:pt>
                <c:pt idx="13590">
                  <c:v>6031.76</c:v>
                </c:pt>
                <c:pt idx="13591">
                  <c:v>6031.78</c:v>
                </c:pt>
                <c:pt idx="13592">
                  <c:v>6031.8</c:v>
                </c:pt>
                <c:pt idx="13593">
                  <c:v>6031.8200000000024</c:v>
                </c:pt>
                <c:pt idx="13594">
                  <c:v>6031.84</c:v>
                </c:pt>
                <c:pt idx="13595">
                  <c:v>6031.8600000000024</c:v>
                </c:pt>
                <c:pt idx="13596">
                  <c:v>6031.88</c:v>
                </c:pt>
                <c:pt idx="13597">
                  <c:v>6031.9</c:v>
                </c:pt>
                <c:pt idx="13598">
                  <c:v>6031.92</c:v>
                </c:pt>
                <c:pt idx="13599">
                  <c:v>6031.94</c:v>
                </c:pt>
                <c:pt idx="13600">
                  <c:v>6031.96</c:v>
                </c:pt>
                <c:pt idx="13601">
                  <c:v>6031.98</c:v>
                </c:pt>
                <c:pt idx="13602">
                  <c:v>6032</c:v>
                </c:pt>
                <c:pt idx="13603">
                  <c:v>6032.02</c:v>
                </c:pt>
                <c:pt idx="13604">
                  <c:v>6032.04</c:v>
                </c:pt>
                <c:pt idx="13605">
                  <c:v>6032.06</c:v>
                </c:pt>
                <c:pt idx="13606">
                  <c:v>6032.08</c:v>
                </c:pt>
                <c:pt idx="13607">
                  <c:v>6032.1</c:v>
                </c:pt>
                <c:pt idx="13608">
                  <c:v>6032.1200000000035</c:v>
                </c:pt>
                <c:pt idx="13609">
                  <c:v>6032.14</c:v>
                </c:pt>
                <c:pt idx="13610">
                  <c:v>6032.1600000000035</c:v>
                </c:pt>
                <c:pt idx="13611">
                  <c:v>6032.18</c:v>
                </c:pt>
                <c:pt idx="13612">
                  <c:v>6032.2</c:v>
                </c:pt>
                <c:pt idx="13613">
                  <c:v>6032.22</c:v>
                </c:pt>
                <c:pt idx="13614">
                  <c:v>6032.24</c:v>
                </c:pt>
                <c:pt idx="13615">
                  <c:v>6032.26</c:v>
                </c:pt>
                <c:pt idx="13616">
                  <c:v>6032.28</c:v>
                </c:pt>
                <c:pt idx="13617">
                  <c:v>6032.3</c:v>
                </c:pt>
                <c:pt idx="13618">
                  <c:v>6032.3200000000024</c:v>
                </c:pt>
                <c:pt idx="13619">
                  <c:v>6032.34</c:v>
                </c:pt>
                <c:pt idx="13620">
                  <c:v>6032.3600000000024</c:v>
                </c:pt>
                <c:pt idx="13621">
                  <c:v>6032.38</c:v>
                </c:pt>
                <c:pt idx="13622">
                  <c:v>6032.4</c:v>
                </c:pt>
                <c:pt idx="13623">
                  <c:v>6032.42</c:v>
                </c:pt>
                <c:pt idx="13624">
                  <c:v>6032.44</c:v>
                </c:pt>
                <c:pt idx="13625">
                  <c:v>6032.46</c:v>
                </c:pt>
                <c:pt idx="13626">
                  <c:v>6032.48</c:v>
                </c:pt>
                <c:pt idx="13627">
                  <c:v>6032.5</c:v>
                </c:pt>
                <c:pt idx="13628">
                  <c:v>6032.52</c:v>
                </c:pt>
                <c:pt idx="13629">
                  <c:v>6032.54</c:v>
                </c:pt>
                <c:pt idx="13630">
                  <c:v>6032.56</c:v>
                </c:pt>
                <c:pt idx="13631">
                  <c:v>6032.58</c:v>
                </c:pt>
                <c:pt idx="13632">
                  <c:v>6032.6</c:v>
                </c:pt>
                <c:pt idx="13633">
                  <c:v>6032.6200000000035</c:v>
                </c:pt>
                <c:pt idx="13634">
                  <c:v>6032.64</c:v>
                </c:pt>
                <c:pt idx="13635">
                  <c:v>6032.6600000000035</c:v>
                </c:pt>
                <c:pt idx="13636">
                  <c:v>6032.68</c:v>
                </c:pt>
                <c:pt idx="13637">
                  <c:v>6032.7</c:v>
                </c:pt>
                <c:pt idx="13638">
                  <c:v>6032.72</c:v>
                </c:pt>
                <c:pt idx="13639">
                  <c:v>6032.74</c:v>
                </c:pt>
                <c:pt idx="13640">
                  <c:v>6032.76</c:v>
                </c:pt>
                <c:pt idx="13641">
                  <c:v>6032.78</c:v>
                </c:pt>
                <c:pt idx="13642">
                  <c:v>6032.8</c:v>
                </c:pt>
                <c:pt idx="13643">
                  <c:v>6032.8200000000024</c:v>
                </c:pt>
                <c:pt idx="13644">
                  <c:v>6032.84</c:v>
                </c:pt>
                <c:pt idx="13645">
                  <c:v>6032.8600000000024</c:v>
                </c:pt>
                <c:pt idx="13646">
                  <c:v>6032.88</c:v>
                </c:pt>
                <c:pt idx="13647">
                  <c:v>6032.9</c:v>
                </c:pt>
                <c:pt idx="13648">
                  <c:v>6032.92</c:v>
                </c:pt>
                <c:pt idx="13649">
                  <c:v>6032.94</c:v>
                </c:pt>
                <c:pt idx="13650">
                  <c:v>6032.96</c:v>
                </c:pt>
                <c:pt idx="13651">
                  <c:v>6032.98</c:v>
                </c:pt>
                <c:pt idx="13652">
                  <c:v>6033</c:v>
                </c:pt>
                <c:pt idx="13653">
                  <c:v>6033.02</c:v>
                </c:pt>
                <c:pt idx="13654">
                  <c:v>6033.04</c:v>
                </c:pt>
                <c:pt idx="13655">
                  <c:v>6033.06</c:v>
                </c:pt>
                <c:pt idx="13656">
                  <c:v>6033.08</c:v>
                </c:pt>
                <c:pt idx="13657">
                  <c:v>6033.1</c:v>
                </c:pt>
                <c:pt idx="13658">
                  <c:v>6033.1200000000035</c:v>
                </c:pt>
                <c:pt idx="13659">
                  <c:v>6033.14</c:v>
                </c:pt>
                <c:pt idx="13660">
                  <c:v>6033.1600000000035</c:v>
                </c:pt>
                <c:pt idx="13661">
                  <c:v>6033.18</c:v>
                </c:pt>
                <c:pt idx="13662">
                  <c:v>6033.2</c:v>
                </c:pt>
                <c:pt idx="13663">
                  <c:v>6033.22</c:v>
                </c:pt>
                <c:pt idx="13664">
                  <c:v>6033.24</c:v>
                </c:pt>
                <c:pt idx="13665">
                  <c:v>6033.26</c:v>
                </c:pt>
                <c:pt idx="13666">
                  <c:v>6033.28</c:v>
                </c:pt>
                <c:pt idx="13667">
                  <c:v>6033.3</c:v>
                </c:pt>
                <c:pt idx="13668">
                  <c:v>6033.3200000000024</c:v>
                </c:pt>
                <c:pt idx="13669">
                  <c:v>6033.34</c:v>
                </c:pt>
                <c:pt idx="13670">
                  <c:v>6033.3600000000024</c:v>
                </c:pt>
                <c:pt idx="13671">
                  <c:v>6033.38</c:v>
                </c:pt>
                <c:pt idx="13672">
                  <c:v>6033.4</c:v>
                </c:pt>
                <c:pt idx="13673">
                  <c:v>6033.42</c:v>
                </c:pt>
                <c:pt idx="13674">
                  <c:v>6033.44</c:v>
                </c:pt>
                <c:pt idx="13675">
                  <c:v>6033.46</c:v>
                </c:pt>
                <c:pt idx="13676">
                  <c:v>6033.48</c:v>
                </c:pt>
                <c:pt idx="13677">
                  <c:v>6033.5</c:v>
                </c:pt>
                <c:pt idx="13678">
                  <c:v>6033.52</c:v>
                </c:pt>
                <c:pt idx="13679">
                  <c:v>6033.54</c:v>
                </c:pt>
                <c:pt idx="13680">
                  <c:v>6033.56</c:v>
                </c:pt>
                <c:pt idx="13681">
                  <c:v>6033.58</c:v>
                </c:pt>
                <c:pt idx="13682">
                  <c:v>6033.6</c:v>
                </c:pt>
                <c:pt idx="13683">
                  <c:v>6033.6200000000035</c:v>
                </c:pt>
                <c:pt idx="13684">
                  <c:v>6033.64</c:v>
                </c:pt>
                <c:pt idx="13685">
                  <c:v>6033.6600000000035</c:v>
                </c:pt>
                <c:pt idx="13686">
                  <c:v>6033.68</c:v>
                </c:pt>
                <c:pt idx="13687">
                  <c:v>6033.7</c:v>
                </c:pt>
                <c:pt idx="13688">
                  <c:v>6033.72</c:v>
                </c:pt>
                <c:pt idx="13689">
                  <c:v>6033.74</c:v>
                </c:pt>
                <c:pt idx="13690">
                  <c:v>6033.76</c:v>
                </c:pt>
                <c:pt idx="13691">
                  <c:v>6033.78</c:v>
                </c:pt>
                <c:pt idx="13692">
                  <c:v>6033.8</c:v>
                </c:pt>
                <c:pt idx="13693">
                  <c:v>6033.8200000000024</c:v>
                </c:pt>
                <c:pt idx="13694">
                  <c:v>6033.84</c:v>
                </c:pt>
                <c:pt idx="13695">
                  <c:v>6033.8600000000024</c:v>
                </c:pt>
                <c:pt idx="13696">
                  <c:v>6033.88</c:v>
                </c:pt>
                <c:pt idx="13697">
                  <c:v>6033.9</c:v>
                </c:pt>
                <c:pt idx="13698">
                  <c:v>6033.92</c:v>
                </c:pt>
                <c:pt idx="13699">
                  <c:v>6033.94</c:v>
                </c:pt>
                <c:pt idx="13700">
                  <c:v>6033.96</c:v>
                </c:pt>
                <c:pt idx="13701">
                  <c:v>6033.98</c:v>
                </c:pt>
                <c:pt idx="13702">
                  <c:v>6034</c:v>
                </c:pt>
                <c:pt idx="13703">
                  <c:v>6034.02</c:v>
                </c:pt>
                <c:pt idx="13704">
                  <c:v>6034.04</c:v>
                </c:pt>
                <c:pt idx="13705">
                  <c:v>6034.06</c:v>
                </c:pt>
                <c:pt idx="13706">
                  <c:v>6034.08</c:v>
                </c:pt>
                <c:pt idx="13707">
                  <c:v>6034.1</c:v>
                </c:pt>
                <c:pt idx="13708">
                  <c:v>6034.1200000000035</c:v>
                </c:pt>
                <c:pt idx="13709">
                  <c:v>6034.14</c:v>
                </c:pt>
                <c:pt idx="13710">
                  <c:v>6034.1600000000035</c:v>
                </c:pt>
                <c:pt idx="13711">
                  <c:v>6034.18</c:v>
                </c:pt>
                <c:pt idx="13712">
                  <c:v>6034.2</c:v>
                </c:pt>
                <c:pt idx="13713">
                  <c:v>6034.22</c:v>
                </c:pt>
                <c:pt idx="13714">
                  <c:v>6034.24</c:v>
                </c:pt>
                <c:pt idx="13715">
                  <c:v>6034.26</c:v>
                </c:pt>
                <c:pt idx="13716">
                  <c:v>6034.28</c:v>
                </c:pt>
                <c:pt idx="13717">
                  <c:v>6034.3</c:v>
                </c:pt>
                <c:pt idx="13718">
                  <c:v>6034.3200000000024</c:v>
                </c:pt>
                <c:pt idx="13719">
                  <c:v>6034.34</c:v>
                </c:pt>
                <c:pt idx="13720">
                  <c:v>6034.3600000000024</c:v>
                </c:pt>
                <c:pt idx="13721">
                  <c:v>6034.38</c:v>
                </c:pt>
                <c:pt idx="13722">
                  <c:v>6034.4</c:v>
                </c:pt>
                <c:pt idx="13723">
                  <c:v>6034.42</c:v>
                </c:pt>
                <c:pt idx="13724">
                  <c:v>6034.44</c:v>
                </c:pt>
                <c:pt idx="13725">
                  <c:v>6034.46</c:v>
                </c:pt>
                <c:pt idx="13726">
                  <c:v>6034.48</c:v>
                </c:pt>
                <c:pt idx="13727">
                  <c:v>6034.5</c:v>
                </c:pt>
                <c:pt idx="13728">
                  <c:v>6034.52</c:v>
                </c:pt>
                <c:pt idx="13729">
                  <c:v>6034.54</c:v>
                </c:pt>
                <c:pt idx="13730">
                  <c:v>6034.56</c:v>
                </c:pt>
                <c:pt idx="13731">
                  <c:v>6034.58</c:v>
                </c:pt>
                <c:pt idx="13732">
                  <c:v>6034.6</c:v>
                </c:pt>
                <c:pt idx="13733">
                  <c:v>6034.6200000000035</c:v>
                </c:pt>
                <c:pt idx="13734">
                  <c:v>6034.64</c:v>
                </c:pt>
                <c:pt idx="13735">
                  <c:v>6034.6600000000035</c:v>
                </c:pt>
                <c:pt idx="13736">
                  <c:v>6034.68</c:v>
                </c:pt>
                <c:pt idx="13737">
                  <c:v>6034.7</c:v>
                </c:pt>
                <c:pt idx="13738">
                  <c:v>6034.72</c:v>
                </c:pt>
                <c:pt idx="13739">
                  <c:v>6034.74</c:v>
                </c:pt>
                <c:pt idx="13740">
                  <c:v>6034.76</c:v>
                </c:pt>
                <c:pt idx="13741">
                  <c:v>6034.78</c:v>
                </c:pt>
                <c:pt idx="13742">
                  <c:v>6034.8</c:v>
                </c:pt>
                <c:pt idx="13743">
                  <c:v>6034.8200000000024</c:v>
                </c:pt>
                <c:pt idx="13744">
                  <c:v>6034.84</c:v>
                </c:pt>
                <c:pt idx="13745">
                  <c:v>6034.8600000000024</c:v>
                </c:pt>
                <c:pt idx="13746">
                  <c:v>6034.88</c:v>
                </c:pt>
                <c:pt idx="13747">
                  <c:v>6034.9</c:v>
                </c:pt>
                <c:pt idx="13748">
                  <c:v>6034.92</c:v>
                </c:pt>
                <c:pt idx="13749">
                  <c:v>6034.94</c:v>
                </c:pt>
                <c:pt idx="13750">
                  <c:v>6034.96</c:v>
                </c:pt>
                <c:pt idx="13751">
                  <c:v>6034.98</c:v>
                </c:pt>
                <c:pt idx="13752">
                  <c:v>6035</c:v>
                </c:pt>
                <c:pt idx="13753">
                  <c:v>6035.02</c:v>
                </c:pt>
                <c:pt idx="13754">
                  <c:v>6035.04</c:v>
                </c:pt>
                <c:pt idx="13755">
                  <c:v>6035.06</c:v>
                </c:pt>
                <c:pt idx="13756">
                  <c:v>6035.08</c:v>
                </c:pt>
                <c:pt idx="13757">
                  <c:v>6035.1</c:v>
                </c:pt>
                <c:pt idx="13758">
                  <c:v>6035.1200000000035</c:v>
                </c:pt>
                <c:pt idx="13759">
                  <c:v>6035.14</c:v>
                </c:pt>
                <c:pt idx="13760">
                  <c:v>6035.1600000000035</c:v>
                </c:pt>
                <c:pt idx="13761">
                  <c:v>6035.18</c:v>
                </c:pt>
                <c:pt idx="13762">
                  <c:v>6035.2</c:v>
                </c:pt>
                <c:pt idx="13763">
                  <c:v>6035.22</c:v>
                </c:pt>
                <c:pt idx="13764">
                  <c:v>6035.24</c:v>
                </c:pt>
                <c:pt idx="13765">
                  <c:v>6035.26</c:v>
                </c:pt>
                <c:pt idx="13766">
                  <c:v>6035.28</c:v>
                </c:pt>
                <c:pt idx="13767">
                  <c:v>6035.3</c:v>
                </c:pt>
                <c:pt idx="13768">
                  <c:v>6035.3200000000024</c:v>
                </c:pt>
                <c:pt idx="13769">
                  <c:v>6035.34</c:v>
                </c:pt>
                <c:pt idx="13770">
                  <c:v>6035.3600000000024</c:v>
                </c:pt>
                <c:pt idx="13771">
                  <c:v>6035.38</c:v>
                </c:pt>
                <c:pt idx="13772">
                  <c:v>6035.4</c:v>
                </c:pt>
                <c:pt idx="13773">
                  <c:v>6035.42</c:v>
                </c:pt>
                <c:pt idx="13774">
                  <c:v>6035.44</c:v>
                </c:pt>
                <c:pt idx="13775">
                  <c:v>6035.46</c:v>
                </c:pt>
                <c:pt idx="13776">
                  <c:v>6035.48</c:v>
                </c:pt>
                <c:pt idx="13777">
                  <c:v>6035.5</c:v>
                </c:pt>
                <c:pt idx="13778">
                  <c:v>6035.52</c:v>
                </c:pt>
                <c:pt idx="13779">
                  <c:v>6035.54</c:v>
                </c:pt>
                <c:pt idx="13780">
                  <c:v>6035.56</c:v>
                </c:pt>
                <c:pt idx="13781">
                  <c:v>6035.58</c:v>
                </c:pt>
                <c:pt idx="13782">
                  <c:v>6035.6</c:v>
                </c:pt>
                <c:pt idx="13783">
                  <c:v>6035.6200000000035</c:v>
                </c:pt>
                <c:pt idx="13784">
                  <c:v>6035.64</c:v>
                </c:pt>
                <c:pt idx="13785">
                  <c:v>6035.6600000000035</c:v>
                </c:pt>
                <c:pt idx="13786">
                  <c:v>6035.68</c:v>
                </c:pt>
                <c:pt idx="13787">
                  <c:v>6035.7</c:v>
                </c:pt>
                <c:pt idx="13788">
                  <c:v>6035.72</c:v>
                </c:pt>
                <c:pt idx="13789">
                  <c:v>6035.74</c:v>
                </c:pt>
                <c:pt idx="13790">
                  <c:v>6035.76</c:v>
                </c:pt>
                <c:pt idx="13791">
                  <c:v>6035.78</c:v>
                </c:pt>
                <c:pt idx="13792">
                  <c:v>6035.8</c:v>
                </c:pt>
                <c:pt idx="13793">
                  <c:v>6035.8200000000024</c:v>
                </c:pt>
                <c:pt idx="13794">
                  <c:v>6035.84</c:v>
                </c:pt>
                <c:pt idx="13795">
                  <c:v>6035.8600000000024</c:v>
                </c:pt>
                <c:pt idx="13796">
                  <c:v>6035.88</c:v>
                </c:pt>
                <c:pt idx="13797">
                  <c:v>6035.9</c:v>
                </c:pt>
                <c:pt idx="13798">
                  <c:v>6035.92</c:v>
                </c:pt>
                <c:pt idx="13799">
                  <c:v>6035.94</c:v>
                </c:pt>
                <c:pt idx="13800">
                  <c:v>6035.96</c:v>
                </c:pt>
                <c:pt idx="13801">
                  <c:v>6035.98</c:v>
                </c:pt>
                <c:pt idx="13802">
                  <c:v>6036</c:v>
                </c:pt>
                <c:pt idx="13803">
                  <c:v>6036.02</c:v>
                </c:pt>
                <c:pt idx="13804">
                  <c:v>6036.04</c:v>
                </c:pt>
                <c:pt idx="13805">
                  <c:v>6036.06</c:v>
                </c:pt>
                <c:pt idx="13806">
                  <c:v>6036.08</c:v>
                </c:pt>
                <c:pt idx="13807">
                  <c:v>6036.1</c:v>
                </c:pt>
                <c:pt idx="13808">
                  <c:v>6036.1200000000035</c:v>
                </c:pt>
                <c:pt idx="13809">
                  <c:v>6036.14</c:v>
                </c:pt>
                <c:pt idx="13810">
                  <c:v>6036.1600000000035</c:v>
                </c:pt>
                <c:pt idx="13811">
                  <c:v>6036.18</c:v>
                </c:pt>
                <c:pt idx="13812">
                  <c:v>6036.2</c:v>
                </c:pt>
                <c:pt idx="13813">
                  <c:v>6036.22</c:v>
                </c:pt>
                <c:pt idx="13814">
                  <c:v>6036.24</c:v>
                </c:pt>
                <c:pt idx="13815">
                  <c:v>6036.26</c:v>
                </c:pt>
                <c:pt idx="13816">
                  <c:v>6036.28</c:v>
                </c:pt>
                <c:pt idx="13817">
                  <c:v>6036.3</c:v>
                </c:pt>
                <c:pt idx="13818">
                  <c:v>6036.3200000000024</c:v>
                </c:pt>
                <c:pt idx="13819">
                  <c:v>6036.34</c:v>
                </c:pt>
                <c:pt idx="13820">
                  <c:v>6036.3600000000024</c:v>
                </c:pt>
                <c:pt idx="13821">
                  <c:v>6036.38</c:v>
                </c:pt>
                <c:pt idx="13822">
                  <c:v>6036.4</c:v>
                </c:pt>
                <c:pt idx="13823">
                  <c:v>6036.42</c:v>
                </c:pt>
                <c:pt idx="13824">
                  <c:v>6036.44</c:v>
                </c:pt>
                <c:pt idx="13825">
                  <c:v>6036.46</c:v>
                </c:pt>
                <c:pt idx="13826">
                  <c:v>6036.48</c:v>
                </c:pt>
                <c:pt idx="13827">
                  <c:v>6036.5</c:v>
                </c:pt>
                <c:pt idx="13828">
                  <c:v>6036.52</c:v>
                </c:pt>
                <c:pt idx="13829">
                  <c:v>6036.54</c:v>
                </c:pt>
                <c:pt idx="13830">
                  <c:v>6036.56</c:v>
                </c:pt>
                <c:pt idx="13831">
                  <c:v>6036.58</c:v>
                </c:pt>
                <c:pt idx="13832">
                  <c:v>6036.6</c:v>
                </c:pt>
                <c:pt idx="13833">
                  <c:v>6036.6200000000035</c:v>
                </c:pt>
                <c:pt idx="13834">
                  <c:v>6036.64</c:v>
                </c:pt>
                <c:pt idx="13835">
                  <c:v>6036.6600000000035</c:v>
                </c:pt>
                <c:pt idx="13836">
                  <c:v>6036.68</c:v>
                </c:pt>
                <c:pt idx="13837">
                  <c:v>6036.7</c:v>
                </c:pt>
                <c:pt idx="13838">
                  <c:v>6036.72</c:v>
                </c:pt>
                <c:pt idx="13839">
                  <c:v>6036.74</c:v>
                </c:pt>
                <c:pt idx="13840">
                  <c:v>6036.76</c:v>
                </c:pt>
                <c:pt idx="13841">
                  <c:v>6036.78</c:v>
                </c:pt>
                <c:pt idx="13842">
                  <c:v>6036.8</c:v>
                </c:pt>
                <c:pt idx="13843">
                  <c:v>6036.8200000000024</c:v>
                </c:pt>
                <c:pt idx="13844">
                  <c:v>6036.84</c:v>
                </c:pt>
                <c:pt idx="13845">
                  <c:v>6036.8600000000024</c:v>
                </c:pt>
                <c:pt idx="13846">
                  <c:v>6036.88</c:v>
                </c:pt>
                <c:pt idx="13847">
                  <c:v>6036.9</c:v>
                </c:pt>
                <c:pt idx="13848">
                  <c:v>6036.92</c:v>
                </c:pt>
                <c:pt idx="13849">
                  <c:v>6036.94</c:v>
                </c:pt>
                <c:pt idx="13850">
                  <c:v>6036.96</c:v>
                </c:pt>
                <c:pt idx="13851">
                  <c:v>6036.98</c:v>
                </c:pt>
                <c:pt idx="13852">
                  <c:v>6037</c:v>
                </c:pt>
                <c:pt idx="13853">
                  <c:v>6037.02</c:v>
                </c:pt>
                <c:pt idx="13854">
                  <c:v>6037.04</c:v>
                </c:pt>
                <c:pt idx="13855">
                  <c:v>6037.06</c:v>
                </c:pt>
                <c:pt idx="13856">
                  <c:v>6037.08</c:v>
                </c:pt>
                <c:pt idx="13857">
                  <c:v>6037.1</c:v>
                </c:pt>
                <c:pt idx="13858">
                  <c:v>6037.1200000000035</c:v>
                </c:pt>
                <c:pt idx="13859">
                  <c:v>6037.14</c:v>
                </c:pt>
                <c:pt idx="13860">
                  <c:v>6037.1600000000035</c:v>
                </c:pt>
                <c:pt idx="13861">
                  <c:v>6037.18</c:v>
                </c:pt>
                <c:pt idx="13862">
                  <c:v>6037.2</c:v>
                </c:pt>
                <c:pt idx="13863">
                  <c:v>6037.22</c:v>
                </c:pt>
                <c:pt idx="13864">
                  <c:v>6037.24</c:v>
                </c:pt>
                <c:pt idx="13865">
                  <c:v>6037.26</c:v>
                </c:pt>
                <c:pt idx="13866">
                  <c:v>6037.28</c:v>
                </c:pt>
                <c:pt idx="13867">
                  <c:v>6037.3</c:v>
                </c:pt>
                <c:pt idx="13868">
                  <c:v>6037.3200000000024</c:v>
                </c:pt>
                <c:pt idx="13869">
                  <c:v>6037.34</c:v>
                </c:pt>
                <c:pt idx="13870">
                  <c:v>6037.3600000000024</c:v>
                </c:pt>
                <c:pt idx="13871">
                  <c:v>6037.38</c:v>
                </c:pt>
                <c:pt idx="13872">
                  <c:v>6037.4</c:v>
                </c:pt>
                <c:pt idx="13873">
                  <c:v>6037.42</c:v>
                </c:pt>
                <c:pt idx="13874">
                  <c:v>6037.44</c:v>
                </c:pt>
                <c:pt idx="13875">
                  <c:v>6037.46</c:v>
                </c:pt>
                <c:pt idx="13876">
                  <c:v>6037.48</c:v>
                </c:pt>
                <c:pt idx="13877">
                  <c:v>6037.5</c:v>
                </c:pt>
                <c:pt idx="13878">
                  <c:v>6037.52</c:v>
                </c:pt>
                <c:pt idx="13879">
                  <c:v>6037.54</c:v>
                </c:pt>
                <c:pt idx="13880">
                  <c:v>6037.56</c:v>
                </c:pt>
                <c:pt idx="13881">
                  <c:v>6037.58</c:v>
                </c:pt>
                <c:pt idx="13882">
                  <c:v>6037.6</c:v>
                </c:pt>
                <c:pt idx="13883">
                  <c:v>6037.6200000000035</c:v>
                </c:pt>
                <c:pt idx="13884">
                  <c:v>6037.64</c:v>
                </c:pt>
                <c:pt idx="13885">
                  <c:v>6037.6600000000035</c:v>
                </c:pt>
                <c:pt idx="13886">
                  <c:v>6037.68</c:v>
                </c:pt>
                <c:pt idx="13887">
                  <c:v>6037.7</c:v>
                </c:pt>
                <c:pt idx="13888">
                  <c:v>6037.72</c:v>
                </c:pt>
                <c:pt idx="13889">
                  <c:v>6037.74</c:v>
                </c:pt>
                <c:pt idx="13890">
                  <c:v>6037.76</c:v>
                </c:pt>
                <c:pt idx="13891">
                  <c:v>6037.78</c:v>
                </c:pt>
                <c:pt idx="13892">
                  <c:v>6037.8</c:v>
                </c:pt>
                <c:pt idx="13893">
                  <c:v>6037.8200000000024</c:v>
                </c:pt>
                <c:pt idx="13894">
                  <c:v>6037.84</c:v>
                </c:pt>
                <c:pt idx="13895">
                  <c:v>6037.8600000000024</c:v>
                </c:pt>
                <c:pt idx="13896">
                  <c:v>6037.88</c:v>
                </c:pt>
                <c:pt idx="13897">
                  <c:v>6037.9</c:v>
                </c:pt>
                <c:pt idx="13898">
                  <c:v>6037.92</c:v>
                </c:pt>
                <c:pt idx="13899">
                  <c:v>6037.94</c:v>
                </c:pt>
                <c:pt idx="13900">
                  <c:v>6037.96</c:v>
                </c:pt>
                <c:pt idx="13901">
                  <c:v>6037.98</c:v>
                </c:pt>
                <c:pt idx="13902">
                  <c:v>6038</c:v>
                </c:pt>
                <c:pt idx="13903">
                  <c:v>6038.02</c:v>
                </c:pt>
                <c:pt idx="13904">
                  <c:v>6038.04</c:v>
                </c:pt>
                <c:pt idx="13905">
                  <c:v>6038.06</c:v>
                </c:pt>
                <c:pt idx="13906">
                  <c:v>6038.08</c:v>
                </c:pt>
                <c:pt idx="13907">
                  <c:v>6038.1</c:v>
                </c:pt>
                <c:pt idx="13908">
                  <c:v>6038.1200000000035</c:v>
                </c:pt>
                <c:pt idx="13909">
                  <c:v>6038.14</c:v>
                </c:pt>
                <c:pt idx="13910">
                  <c:v>6038.1600000000035</c:v>
                </c:pt>
                <c:pt idx="13911">
                  <c:v>6038.18</c:v>
                </c:pt>
                <c:pt idx="13912">
                  <c:v>6038.2</c:v>
                </c:pt>
                <c:pt idx="13913">
                  <c:v>6038.22</c:v>
                </c:pt>
                <c:pt idx="13914">
                  <c:v>6038.24</c:v>
                </c:pt>
                <c:pt idx="13915">
                  <c:v>6038.26</c:v>
                </c:pt>
                <c:pt idx="13916">
                  <c:v>6038.28</c:v>
                </c:pt>
                <c:pt idx="13917">
                  <c:v>6038.3</c:v>
                </c:pt>
                <c:pt idx="13918">
                  <c:v>6038.3200000000024</c:v>
                </c:pt>
                <c:pt idx="13919">
                  <c:v>6038.34</c:v>
                </c:pt>
                <c:pt idx="13920">
                  <c:v>6038.3600000000024</c:v>
                </c:pt>
                <c:pt idx="13921">
                  <c:v>6038.38</c:v>
                </c:pt>
                <c:pt idx="13922">
                  <c:v>6038.4</c:v>
                </c:pt>
                <c:pt idx="13923">
                  <c:v>6038.42</c:v>
                </c:pt>
                <c:pt idx="13924">
                  <c:v>6038.44</c:v>
                </c:pt>
                <c:pt idx="13925">
                  <c:v>6038.46</c:v>
                </c:pt>
                <c:pt idx="13926">
                  <c:v>6038.48</c:v>
                </c:pt>
                <c:pt idx="13927">
                  <c:v>6038.5</c:v>
                </c:pt>
                <c:pt idx="13928">
                  <c:v>6038.52</c:v>
                </c:pt>
                <c:pt idx="13929">
                  <c:v>6038.54</c:v>
                </c:pt>
                <c:pt idx="13930">
                  <c:v>6038.56</c:v>
                </c:pt>
                <c:pt idx="13931">
                  <c:v>6038.58</c:v>
                </c:pt>
                <c:pt idx="13932">
                  <c:v>6038.6</c:v>
                </c:pt>
                <c:pt idx="13933">
                  <c:v>6038.6200000000035</c:v>
                </c:pt>
                <c:pt idx="13934">
                  <c:v>6038.64</c:v>
                </c:pt>
                <c:pt idx="13935">
                  <c:v>6038.6600000000035</c:v>
                </c:pt>
                <c:pt idx="13936">
                  <c:v>6038.68</c:v>
                </c:pt>
                <c:pt idx="13937">
                  <c:v>6038.7</c:v>
                </c:pt>
                <c:pt idx="13938">
                  <c:v>6038.72</c:v>
                </c:pt>
                <c:pt idx="13939">
                  <c:v>6038.74</c:v>
                </c:pt>
                <c:pt idx="13940">
                  <c:v>6038.76</c:v>
                </c:pt>
                <c:pt idx="13941">
                  <c:v>6038.78</c:v>
                </c:pt>
                <c:pt idx="13942">
                  <c:v>6038.8</c:v>
                </c:pt>
                <c:pt idx="13943">
                  <c:v>6038.8200000000024</c:v>
                </c:pt>
                <c:pt idx="13944">
                  <c:v>6038.84</c:v>
                </c:pt>
                <c:pt idx="13945">
                  <c:v>6038.8600000000024</c:v>
                </c:pt>
                <c:pt idx="13946">
                  <c:v>6038.88</c:v>
                </c:pt>
                <c:pt idx="13947">
                  <c:v>6038.9</c:v>
                </c:pt>
                <c:pt idx="13948">
                  <c:v>6038.92</c:v>
                </c:pt>
                <c:pt idx="13949">
                  <c:v>6038.94</c:v>
                </c:pt>
                <c:pt idx="13950">
                  <c:v>6038.96</c:v>
                </c:pt>
                <c:pt idx="13951">
                  <c:v>6038.98</c:v>
                </c:pt>
                <c:pt idx="13952">
                  <c:v>6039</c:v>
                </c:pt>
                <c:pt idx="13953">
                  <c:v>6039.02</c:v>
                </c:pt>
                <c:pt idx="13954">
                  <c:v>6039.04</c:v>
                </c:pt>
                <c:pt idx="13955">
                  <c:v>6039.06</c:v>
                </c:pt>
                <c:pt idx="13956">
                  <c:v>6039.08</c:v>
                </c:pt>
                <c:pt idx="13957">
                  <c:v>6039.1</c:v>
                </c:pt>
                <c:pt idx="13958">
                  <c:v>6039.1200000000035</c:v>
                </c:pt>
                <c:pt idx="13959">
                  <c:v>6039.14</c:v>
                </c:pt>
                <c:pt idx="13960">
                  <c:v>6039.1600000000035</c:v>
                </c:pt>
                <c:pt idx="13961">
                  <c:v>6039.18</c:v>
                </c:pt>
                <c:pt idx="13962">
                  <c:v>6039.2</c:v>
                </c:pt>
                <c:pt idx="13963">
                  <c:v>6039.22</c:v>
                </c:pt>
                <c:pt idx="13964">
                  <c:v>6039.24</c:v>
                </c:pt>
                <c:pt idx="13965">
                  <c:v>6039.26</c:v>
                </c:pt>
                <c:pt idx="13966">
                  <c:v>6039.28</c:v>
                </c:pt>
                <c:pt idx="13967">
                  <c:v>6039.3</c:v>
                </c:pt>
                <c:pt idx="13968">
                  <c:v>6039.3200000000024</c:v>
                </c:pt>
                <c:pt idx="13969">
                  <c:v>6039.34</c:v>
                </c:pt>
                <c:pt idx="13970">
                  <c:v>6039.3600000000024</c:v>
                </c:pt>
                <c:pt idx="13971">
                  <c:v>6039.38</c:v>
                </c:pt>
                <c:pt idx="13972">
                  <c:v>6039.4</c:v>
                </c:pt>
                <c:pt idx="13973">
                  <c:v>6039.42</c:v>
                </c:pt>
                <c:pt idx="13974">
                  <c:v>6039.44</c:v>
                </c:pt>
                <c:pt idx="13975">
                  <c:v>6039.46</c:v>
                </c:pt>
                <c:pt idx="13976">
                  <c:v>6039.48</c:v>
                </c:pt>
                <c:pt idx="13977">
                  <c:v>6039.5</c:v>
                </c:pt>
                <c:pt idx="13978">
                  <c:v>6039.52</c:v>
                </c:pt>
                <c:pt idx="13979">
                  <c:v>6039.54</c:v>
                </c:pt>
                <c:pt idx="13980">
                  <c:v>6039.56</c:v>
                </c:pt>
                <c:pt idx="13981">
                  <c:v>6039.58</c:v>
                </c:pt>
                <c:pt idx="13982">
                  <c:v>6039.6</c:v>
                </c:pt>
                <c:pt idx="13983">
                  <c:v>6039.6200000000035</c:v>
                </c:pt>
                <c:pt idx="13984">
                  <c:v>6039.64</c:v>
                </c:pt>
                <c:pt idx="13985">
                  <c:v>6039.6600000000035</c:v>
                </c:pt>
                <c:pt idx="13986">
                  <c:v>6039.68</c:v>
                </c:pt>
                <c:pt idx="13987">
                  <c:v>6039.7</c:v>
                </c:pt>
                <c:pt idx="13988">
                  <c:v>6039.72</c:v>
                </c:pt>
                <c:pt idx="13989">
                  <c:v>6039.74</c:v>
                </c:pt>
                <c:pt idx="13990">
                  <c:v>6039.76</c:v>
                </c:pt>
                <c:pt idx="13991">
                  <c:v>6039.78</c:v>
                </c:pt>
                <c:pt idx="13992">
                  <c:v>6039.8</c:v>
                </c:pt>
                <c:pt idx="13993">
                  <c:v>6039.8200000000024</c:v>
                </c:pt>
                <c:pt idx="13994">
                  <c:v>6039.84</c:v>
                </c:pt>
                <c:pt idx="13995">
                  <c:v>6039.8600000000024</c:v>
                </c:pt>
                <c:pt idx="13996">
                  <c:v>6039.88</c:v>
                </c:pt>
                <c:pt idx="13997">
                  <c:v>6039.9</c:v>
                </c:pt>
                <c:pt idx="13998">
                  <c:v>6039.92</c:v>
                </c:pt>
                <c:pt idx="13999">
                  <c:v>6039.94</c:v>
                </c:pt>
                <c:pt idx="14000">
                  <c:v>6039.96</c:v>
                </c:pt>
                <c:pt idx="14001">
                  <c:v>6039.98</c:v>
                </c:pt>
                <c:pt idx="14002">
                  <c:v>6040</c:v>
                </c:pt>
                <c:pt idx="14003">
                  <c:v>6040.02</c:v>
                </c:pt>
                <c:pt idx="14004">
                  <c:v>6040.04</c:v>
                </c:pt>
                <c:pt idx="14005">
                  <c:v>6040.06</c:v>
                </c:pt>
                <c:pt idx="14006">
                  <c:v>6040.08</c:v>
                </c:pt>
                <c:pt idx="14007">
                  <c:v>6040.1</c:v>
                </c:pt>
                <c:pt idx="14008">
                  <c:v>6040.1200000000035</c:v>
                </c:pt>
                <c:pt idx="14009">
                  <c:v>6040.14</c:v>
                </c:pt>
                <c:pt idx="14010">
                  <c:v>6040.1600000000035</c:v>
                </c:pt>
                <c:pt idx="14011">
                  <c:v>6040.18</c:v>
                </c:pt>
                <c:pt idx="14012">
                  <c:v>6040.2</c:v>
                </c:pt>
                <c:pt idx="14013">
                  <c:v>6040.22</c:v>
                </c:pt>
                <c:pt idx="14014">
                  <c:v>6040.24</c:v>
                </c:pt>
                <c:pt idx="14015">
                  <c:v>6040.26</c:v>
                </c:pt>
                <c:pt idx="14016">
                  <c:v>6040.28</c:v>
                </c:pt>
                <c:pt idx="14017">
                  <c:v>6040.3</c:v>
                </c:pt>
                <c:pt idx="14018">
                  <c:v>6040.3200000000024</c:v>
                </c:pt>
                <c:pt idx="14019">
                  <c:v>6040.34</c:v>
                </c:pt>
                <c:pt idx="14020">
                  <c:v>6040.3600000000024</c:v>
                </c:pt>
                <c:pt idx="14021">
                  <c:v>6040.38</c:v>
                </c:pt>
                <c:pt idx="14022">
                  <c:v>6040.4</c:v>
                </c:pt>
                <c:pt idx="14023">
                  <c:v>6040.42</c:v>
                </c:pt>
                <c:pt idx="14024">
                  <c:v>6040.44</c:v>
                </c:pt>
                <c:pt idx="14025">
                  <c:v>6040.46</c:v>
                </c:pt>
                <c:pt idx="14026">
                  <c:v>6040.48</c:v>
                </c:pt>
                <c:pt idx="14027">
                  <c:v>6040.5</c:v>
                </c:pt>
                <c:pt idx="14028">
                  <c:v>6040.52</c:v>
                </c:pt>
                <c:pt idx="14029">
                  <c:v>6040.54</c:v>
                </c:pt>
                <c:pt idx="14030">
                  <c:v>6040.56</c:v>
                </c:pt>
                <c:pt idx="14031">
                  <c:v>6040.58</c:v>
                </c:pt>
                <c:pt idx="14032">
                  <c:v>6040.6</c:v>
                </c:pt>
                <c:pt idx="14033">
                  <c:v>6040.6200000000035</c:v>
                </c:pt>
                <c:pt idx="14034">
                  <c:v>6040.64</c:v>
                </c:pt>
                <c:pt idx="14035">
                  <c:v>6040.6600000000035</c:v>
                </c:pt>
                <c:pt idx="14036">
                  <c:v>6040.68</c:v>
                </c:pt>
                <c:pt idx="14037">
                  <c:v>6040.7</c:v>
                </c:pt>
                <c:pt idx="14038">
                  <c:v>6040.72</c:v>
                </c:pt>
                <c:pt idx="14039">
                  <c:v>6040.74</c:v>
                </c:pt>
                <c:pt idx="14040">
                  <c:v>6040.76</c:v>
                </c:pt>
                <c:pt idx="14041">
                  <c:v>6040.78</c:v>
                </c:pt>
                <c:pt idx="14042">
                  <c:v>6040.8</c:v>
                </c:pt>
                <c:pt idx="14043">
                  <c:v>6040.8200000000024</c:v>
                </c:pt>
                <c:pt idx="14044">
                  <c:v>6040.84</c:v>
                </c:pt>
                <c:pt idx="14045">
                  <c:v>6040.8600000000024</c:v>
                </c:pt>
                <c:pt idx="14046">
                  <c:v>6040.88</c:v>
                </c:pt>
                <c:pt idx="14047">
                  <c:v>6040.9</c:v>
                </c:pt>
                <c:pt idx="14048">
                  <c:v>6040.92</c:v>
                </c:pt>
                <c:pt idx="14049">
                  <c:v>6040.94</c:v>
                </c:pt>
                <c:pt idx="14050">
                  <c:v>6040.96</c:v>
                </c:pt>
                <c:pt idx="14051">
                  <c:v>6040.98</c:v>
                </c:pt>
                <c:pt idx="14052">
                  <c:v>6041</c:v>
                </c:pt>
                <c:pt idx="14053">
                  <c:v>6041.02</c:v>
                </c:pt>
                <c:pt idx="14054">
                  <c:v>6041.04</c:v>
                </c:pt>
                <c:pt idx="14055">
                  <c:v>6041.06</c:v>
                </c:pt>
                <c:pt idx="14056">
                  <c:v>6041.08</c:v>
                </c:pt>
                <c:pt idx="14057">
                  <c:v>6041.1</c:v>
                </c:pt>
                <c:pt idx="14058">
                  <c:v>6041.1200000000035</c:v>
                </c:pt>
                <c:pt idx="14059">
                  <c:v>6041.14</c:v>
                </c:pt>
                <c:pt idx="14060">
                  <c:v>6041.1600000000035</c:v>
                </c:pt>
                <c:pt idx="14061">
                  <c:v>6041.18</c:v>
                </c:pt>
                <c:pt idx="14062">
                  <c:v>6041.2</c:v>
                </c:pt>
                <c:pt idx="14063">
                  <c:v>6041.22</c:v>
                </c:pt>
                <c:pt idx="14064">
                  <c:v>6041.24</c:v>
                </c:pt>
                <c:pt idx="14065">
                  <c:v>6041.26</c:v>
                </c:pt>
                <c:pt idx="14066">
                  <c:v>6041.28</c:v>
                </c:pt>
                <c:pt idx="14067">
                  <c:v>6041.3</c:v>
                </c:pt>
                <c:pt idx="14068">
                  <c:v>6041.3200000000024</c:v>
                </c:pt>
                <c:pt idx="14069">
                  <c:v>6041.34</c:v>
                </c:pt>
                <c:pt idx="14070">
                  <c:v>6041.3600000000024</c:v>
                </c:pt>
                <c:pt idx="14071">
                  <c:v>6041.38</c:v>
                </c:pt>
                <c:pt idx="14072">
                  <c:v>6041.4</c:v>
                </c:pt>
                <c:pt idx="14073">
                  <c:v>6041.42</c:v>
                </c:pt>
                <c:pt idx="14074">
                  <c:v>6041.44</c:v>
                </c:pt>
                <c:pt idx="14075">
                  <c:v>6041.46</c:v>
                </c:pt>
                <c:pt idx="14076">
                  <c:v>6041.48</c:v>
                </c:pt>
                <c:pt idx="14077">
                  <c:v>6041.5</c:v>
                </c:pt>
                <c:pt idx="14078">
                  <c:v>6041.52</c:v>
                </c:pt>
                <c:pt idx="14079">
                  <c:v>6041.54</c:v>
                </c:pt>
                <c:pt idx="14080">
                  <c:v>6041.56</c:v>
                </c:pt>
                <c:pt idx="14081">
                  <c:v>6041.58</c:v>
                </c:pt>
                <c:pt idx="14082">
                  <c:v>6041.6</c:v>
                </c:pt>
                <c:pt idx="14083">
                  <c:v>6041.6200000000035</c:v>
                </c:pt>
                <c:pt idx="14084">
                  <c:v>6041.64</c:v>
                </c:pt>
                <c:pt idx="14085">
                  <c:v>6041.6600000000035</c:v>
                </c:pt>
                <c:pt idx="14086">
                  <c:v>6041.68</c:v>
                </c:pt>
                <c:pt idx="14087">
                  <c:v>6041.7</c:v>
                </c:pt>
                <c:pt idx="14088">
                  <c:v>6041.72</c:v>
                </c:pt>
                <c:pt idx="14089">
                  <c:v>6041.74</c:v>
                </c:pt>
                <c:pt idx="14090">
                  <c:v>6041.76</c:v>
                </c:pt>
                <c:pt idx="14091">
                  <c:v>6041.78</c:v>
                </c:pt>
                <c:pt idx="14092">
                  <c:v>6041.8</c:v>
                </c:pt>
                <c:pt idx="14093">
                  <c:v>6041.8200000000024</c:v>
                </c:pt>
                <c:pt idx="14094">
                  <c:v>6041.84</c:v>
                </c:pt>
                <c:pt idx="14095">
                  <c:v>6041.8600000000024</c:v>
                </c:pt>
                <c:pt idx="14096">
                  <c:v>6041.88</c:v>
                </c:pt>
                <c:pt idx="14097">
                  <c:v>6041.9</c:v>
                </c:pt>
                <c:pt idx="14098">
                  <c:v>6041.92</c:v>
                </c:pt>
                <c:pt idx="14099">
                  <c:v>6041.94</c:v>
                </c:pt>
                <c:pt idx="14100">
                  <c:v>6041.96</c:v>
                </c:pt>
                <c:pt idx="14101">
                  <c:v>6041.98</c:v>
                </c:pt>
                <c:pt idx="14102">
                  <c:v>6042</c:v>
                </c:pt>
                <c:pt idx="14103">
                  <c:v>6042.02</c:v>
                </c:pt>
                <c:pt idx="14104">
                  <c:v>6042.04</c:v>
                </c:pt>
                <c:pt idx="14105">
                  <c:v>6042.06</c:v>
                </c:pt>
                <c:pt idx="14106">
                  <c:v>6042.08</c:v>
                </c:pt>
                <c:pt idx="14107">
                  <c:v>6042.1</c:v>
                </c:pt>
                <c:pt idx="14108">
                  <c:v>6042.1200000000035</c:v>
                </c:pt>
                <c:pt idx="14109">
                  <c:v>6042.14</c:v>
                </c:pt>
                <c:pt idx="14110">
                  <c:v>6042.1600000000035</c:v>
                </c:pt>
                <c:pt idx="14111">
                  <c:v>6042.18</c:v>
                </c:pt>
                <c:pt idx="14112">
                  <c:v>6042.2</c:v>
                </c:pt>
                <c:pt idx="14113">
                  <c:v>6042.22</c:v>
                </c:pt>
                <c:pt idx="14114">
                  <c:v>6042.24</c:v>
                </c:pt>
                <c:pt idx="14115">
                  <c:v>6042.26</c:v>
                </c:pt>
                <c:pt idx="14116">
                  <c:v>6042.28</c:v>
                </c:pt>
                <c:pt idx="14117">
                  <c:v>6042.3</c:v>
                </c:pt>
                <c:pt idx="14118">
                  <c:v>6042.3200000000024</c:v>
                </c:pt>
                <c:pt idx="14119">
                  <c:v>6042.34</c:v>
                </c:pt>
                <c:pt idx="14120">
                  <c:v>6042.3600000000024</c:v>
                </c:pt>
                <c:pt idx="14121">
                  <c:v>6042.38</c:v>
                </c:pt>
                <c:pt idx="14122">
                  <c:v>6042.4</c:v>
                </c:pt>
                <c:pt idx="14123">
                  <c:v>6042.42</c:v>
                </c:pt>
                <c:pt idx="14124">
                  <c:v>6042.44</c:v>
                </c:pt>
                <c:pt idx="14125">
                  <c:v>6042.46</c:v>
                </c:pt>
                <c:pt idx="14126">
                  <c:v>6042.48</c:v>
                </c:pt>
                <c:pt idx="14127">
                  <c:v>6042.5</c:v>
                </c:pt>
                <c:pt idx="14128">
                  <c:v>6042.52</c:v>
                </c:pt>
                <c:pt idx="14129">
                  <c:v>6042.54</c:v>
                </c:pt>
                <c:pt idx="14130">
                  <c:v>6042.56</c:v>
                </c:pt>
                <c:pt idx="14131">
                  <c:v>6042.58</c:v>
                </c:pt>
                <c:pt idx="14132">
                  <c:v>6042.6</c:v>
                </c:pt>
                <c:pt idx="14133">
                  <c:v>6042.6200000000035</c:v>
                </c:pt>
                <c:pt idx="14134">
                  <c:v>6042.64</c:v>
                </c:pt>
                <c:pt idx="14135">
                  <c:v>6042.6600000000035</c:v>
                </c:pt>
                <c:pt idx="14136">
                  <c:v>6042.68</c:v>
                </c:pt>
                <c:pt idx="14137">
                  <c:v>6042.7</c:v>
                </c:pt>
                <c:pt idx="14138">
                  <c:v>6042.72</c:v>
                </c:pt>
                <c:pt idx="14139">
                  <c:v>6042.74</c:v>
                </c:pt>
                <c:pt idx="14140">
                  <c:v>6042.76</c:v>
                </c:pt>
                <c:pt idx="14141">
                  <c:v>6042.78</c:v>
                </c:pt>
                <c:pt idx="14142">
                  <c:v>6042.8</c:v>
                </c:pt>
                <c:pt idx="14143">
                  <c:v>6042.8200000000024</c:v>
                </c:pt>
                <c:pt idx="14144">
                  <c:v>6042.84</c:v>
                </c:pt>
                <c:pt idx="14145">
                  <c:v>6042.8600000000024</c:v>
                </c:pt>
                <c:pt idx="14146">
                  <c:v>6042.88</c:v>
                </c:pt>
                <c:pt idx="14147">
                  <c:v>6042.9</c:v>
                </c:pt>
                <c:pt idx="14148">
                  <c:v>6042.92</c:v>
                </c:pt>
                <c:pt idx="14149">
                  <c:v>6042.94</c:v>
                </c:pt>
                <c:pt idx="14150">
                  <c:v>6042.96</c:v>
                </c:pt>
                <c:pt idx="14151">
                  <c:v>6042.98</c:v>
                </c:pt>
                <c:pt idx="14152">
                  <c:v>6043</c:v>
                </c:pt>
                <c:pt idx="14153">
                  <c:v>6043.02</c:v>
                </c:pt>
                <c:pt idx="14154">
                  <c:v>6043.04</c:v>
                </c:pt>
                <c:pt idx="14155">
                  <c:v>6043.06</c:v>
                </c:pt>
                <c:pt idx="14156">
                  <c:v>6043.08</c:v>
                </c:pt>
                <c:pt idx="14157">
                  <c:v>6043.1</c:v>
                </c:pt>
                <c:pt idx="14158">
                  <c:v>6043.1200000000035</c:v>
                </c:pt>
                <c:pt idx="14159">
                  <c:v>6043.14</c:v>
                </c:pt>
                <c:pt idx="14160">
                  <c:v>6043.1600000000035</c:v>
                </c:pt>
                <c:pt idx="14161">
                  <c:v>6043.18</c:v>
                </c:pt>
                <c:pt idx="14162">
                  <c:v>6043.2</c:v>
                </c:pt>
                <c:pt idx="14163">
                  <c:v>6043.22</c:v>
                </c:pt>
                <c:pt idx="14164">
                  <c:v>6043.24</c:v>
                </c:pt>
                <c:pt idx="14165">
                  <c:v>6043.26</c:v>
                </c:pt>
                <c:pt idx="14166">
                  <c:v>6043.28</c:v>
                </c:pt>
                <c:pt idx="14167">
                  <c:v>6043.3</c:v>
                </c:pt>
                <c:pt idx="14168">
                  <c:v>6043.3200000000024</c:v>
                </c:pt>
                <c:pt idx="14169">
                  <c:v>6043.34</c:v>
                </c:pt>
                <c:pt idx="14170">
                  <c:v>6043.3600000000024</c:v>
                </c:pt>
                <c:pt idx="14171">
                  <c:v>6043.38</c:v>
                </c:pt>
                <c:pt idx="14172">
                  <c:v>6043.4</c:v>
                </c:pt>
                <c:pt idx="14173">
                  <c:v>6043.42</c:v>
                </c:pt>
                <c:pt idx="14174">
                  <c:v>6043.44</c:v>
                </c:pt>
                <c:pt idx="14175">
                  <c:v>6043.46</c:v>
                </c:pt>
                <c:pt idx="14176">
                  <c:v>6043.48</c:v>
                </c:pt>
                <c:pt idx="14177">
                  <c:v>6043.5</c:v>
                </c:pt>
                <c:pt idx="14178">
                  <c:v>6043.52</c:v>
                </c:pt>
                <c:pt idx="14179">
                  <c:v>6043.54</c:v>
                </c:pt>
                <c:pt idx="14180">
                  <c:v>6043.56</c:v>
                </c:pt>
                <c:pt idx="14181">
                  <c:v>6043.58</c:v>
                </c:pt>
                <c:pt idx="14182">
                  <c:v>6043.6</c:v>
                </c:pt>
                <c:pt idx="14183">
                  <c:v>6043.6200000000035</c:v>
                </c:pt>
                <c:pt idx="14184">
                  <c:v>6043.64</c:v>
                </c:pt>
                <c:pt idx="14185">
                  <c:v>6043.6600000000035</c:v>
                </c:pt>
                <c:pt idx="14186">
                  <c:v>6043.68</c:v>
                </c:pt>
                <c:pt idx="14187">
                  <c:v>6043.7</c:v>
                </c:pt>
                <c:pt idx="14188">
                  <c:v>6043.72</c:v>
                </c:pt>
                <c:pt idx="14189">
                  <c:v>6043.74</c:v>
                </c:pt>
                <c:pt idx="14190">
                  <c:v>6043.76</c:v>
                </c:pt>
                <c:pt idx="14191">
                  <c:v>6043.78</c:v>
                </c:pt>
                <c:pt idx="14192">
                  <c:v>6043.8</c:v>
                </c:pt>
                <c:pt idx="14193">
                  <c:v>6043.8200000000024</c:v>
                </c:pt>
                <c:pt idx="14194">
                  <c:v>6043.84</c:v>
                </c:pt>
                <c:pt idx="14195">
                  <c:v>6043.8600000000024</c:v>
                </c:pt>
                <c:pt idx="14196">
                  <c:v>6043.88</c:v>
                </c:pt>
                <c:pt idx="14197">
                  <c:v>6043.9</c:v>
                </c:pt>
                <c:pt idx="14198">
                  <c:v>6043.92</c:v>
                </c:pt>
                <c:pt idx="14199">
                  <c:v>6043.94</c:v>
                </c:pt>
                <c:pt idx="14200">
                  <c:v>6043.96</c:v>
                </c:pt>
                <c:pt idx="14201">
                  <c:v>6043.98</c:v>
                </c:pt>
                <c:pt idx="14202">
                  <c:v>6044</c:v>
                </c:pt>
                <c:pt idx="14203">
                  <c:v>6044.02</c:v>
                </c:pt>
                <c:pt idx="14204">
                  <c:v>6044.04</c:v>
                </c:pt>
                <c:pt idx="14205">
                  <c:v>6044.06</c:v>
                </c:pt>
                <c:pt idx="14206">
                  <c:v>6044.08</c:v>
                </c:pt>
                <c:pt idx="14207">
                  <c:v>6044.1</c:v>
                </c:pt>
                <c:pt idx="14208">
                  <c:v>6044.1200000000035</c:v>
                </c:pt>
                <c:pt idx="14209">
                  <c:v>6044.14</c:v>
                </c:pt>
                <c:pt idx="14210">
                  <c:v>6044.1600000000035</c:v>
                </c:pt>
                <c:pt idx="14211">
                  <c:v>6044.18</c:v>
                </c:pt>
                <c:pt idx="14212">
                  <c:v>6044.2</c:v>
                </c:pt>
                <c:pt idx="14213">
                  <c:v>6044.22</c:v>
                </c:pt>
                <c:pt idx="14214">
                  <c:v>6044.24</c:v>
                </c:pt>
                <c:pt idx="14215">
                  <c:v>6044.26</c:v>
                </c:pt>
                <c:pt idx="14216">
                  <c:v>6044.28</c:v>
                </c:pt>
                <c:pt idx="14217">
                  <c:v>6044.3</c:v>
                </c:pt>
                <c:pt idx="14218">
                  <c:v>6044.3200000000024</c:v>
                </c:pt>
                <c:pt idx="14219">
                  <c:v>6044.34</c:v>
                </c:pt>
                <c:pt idx="14220">
                  <c:v>6044.3600000000024</c:v>
                </c:pt>
                <c:pt idx="14221">
                  <c:v>6044.38</c:v>
                </c:pt>
                <c:pt idx="14222">
                  <c:v>6044.4</c:v>
                </c:pt>
                <c:pt idx="14223">
                  <c:v>6044.42</c:v>
                </c:pt>
                <c:pt idx="14224">
                  <c:v>6044.44</c:v>
                </c:pt>
                <c:pt idx="14225">
                  <c:v>6044.46</c:v>
                </c:pt>
                <c:pt idx="14226">
                  <c:v>6044.48</c:v>
                </c:pt>
                <c:pt idx="14227">
                  <c:v>6044.5</c:v>
                </c:pt>
                <c:pt idx="14228">
                  <c:v>6044.52</c:v>
                </c:pt>
                <c:pt idx="14229">
                  <c:v>6044.54</c:v>
                </c:pt>
                <c:pt idx="14230">
                  <c:v>6044.56</c:v>
                </c:pt>
                <c:pt idx="14231">
                  <c:v>6044.58</c:v>
                </c:pt>
                <c:pt idx="14232">
                  <c:v>6044.6</c:v>
                </c:pt>
                <c:pt idx="14233">
                  <c:v>6044.6200000000035</c:v>
                </c:pt>
                <c:pt idx="14234">
                  <c:v>6044.64</c:v>
                </c:pt>
                <c:pt idx="14235">
                  <c:v>6044.6600000000035</c:v>
                </c:pt>
                <c:pt idx="14236">
                  <c:v>6044.68</c:v>
                </c:pt>
                <c:pt idx="14237">
                  <c:v>6044.7</c:v>
                </c:pt>
                <c:pt idx="14238">
                  <c:v>6044.72</c:v>
                </c:pt>
                <c:pt idx="14239">
                  <c:v>6044.74</c:v>
                </c:pt>
                <c:pt idx="14240">
                  <c:v>6044.76</c:v>
                </c:pt>
                <c:pt idx="14241">
                  <c:v>6044.78</c:v>
                </c:pt>
                <c:pt idx="14242">
                  <c:v>6044.8</c:v>
                </c:pt>
                <c:pt idx="14243">
                  <c:v>6044.8200000000024</c:v>
                </c:pt>
                <c:pt idx="14244">
                  <c:v>6044.84</c:v>
                </c:pt>
                <c:pt idx="14245">
                  <c:v>6044.8600000000024</c:v>
                </c:pt>
                <c:pt idx="14246">
                  <c:v>6044.88</c:v>
                </c:pt>
                <c:pt idx="14247">
                  <c:v>6044.9</c:v>
                </c:pt>
                <c:pt idx="14248">
                  <c:v>6044.92</c:v>
                </c:pt>
                <c:pt idx="14249">
                  <c:v>6044.94</c:v>
                </c:pt>
                <c:pt idx="14250">
                  <c:v>6044.96</c:v>
                </c:pt>
                <c:pt idx="14251">
                  <c:v>6044.98</c:v>
                </c:pt>
                <c:pt idx="14252">
                  <c:v>6045</c:v>
                </c:pt>
                <c:pt idx="14253">
                  <c:v>6045.02</c:v>
                </c:pt>
                <c:pt idx="14254">
                  <c:v>6045.04</c:v>
                </c:pt>
                <c:pt idx="14255">
                  <c:v>6045.06</c:v>
                </c:pt>
                <c:pt idx="14256">
                  <c:v>6045.08</c:v>
                </c:pt>
                <c:pt idx="14257">
                  <c:v>6045.1</c:v>
                </c:pt>
                <c:pt idx="14258">
                  <c:v>6045.1200000000035</c:v>
                </c:pt>
                <c:pt idx="14259">
                  <c:v>6045.14</c:v>
                </c:pt>
                <c:pt idx="14260">
                  <c:v>6045.1600000000035</c:v>
                </c:pt>
                <c:pt idx="14261">
                  <c:v>6045.18</c:v>
                </c:pt>
                <c:pt idx="14262">
                  <c:v>6045.2</c:v>
                </c:pt>
                <c:pt idx="14263">
                  <c:v>6045.22</c:v>
                </c:pt>
                <c:pt idx="14264">
                  <c:v>6045.24</c:v>
                </c:pt>
                <c:pt idx="14265">
                  <c:v>6045.26</c:v>
                </c:pt>
                <c:pt idx="14266">
                  <c:v>6045.28</c:v>
                </c:pt>
                <c:pt idx="14267">
                  <c:v>6045.3</c:v>
                </c:pt>
                <c:pt idx="14268">
                  <c:v>6045.3200000000024</c:v>
                </c:pt>
                <c:pt idx="14269">
                  <c:v>6045.34</c:v>
                </c:pt>
                <c:pt idx="14270">
                  <c:v>6045.3600000000024</c:v>
                </c:pt>
                <c:pt idx="14271">
                  <c:v>6045.38</c:v>
                </c:pt>
                <c:pt idx="14272">
                  <c:v>6045.4</c:v>
                </c:pt>
                <c:pt idx="14273">
                  <c:v>6045.42</c:v>
                </c:pt>
                <c:pt idx="14274">
                  <c:v>6045.44</c:v>
                </c:pt>
                <c:pt idx="14275">
                  <c:v>6045.46</c:v>
                </c:pt>
                <c:pt idx="14276">
                  <c:v>6045.48</c:v>
                </c:pt>
                <c:pt idx="14277">
                  <c:v>6045.5</c:v>
                </c:pt>
                <c:pt idx="14278">
                  <c:v>6045.52</c:v>
                </c:pt>
                <c:pt idx="14279">
                  <c:v>6045.54</c:v>
                </c:pt>
                <c:pt idx="14280">
                  <c:v>6045.56</c:v>
                </c:pt>
                <c:pt idx="14281">
                  <c:v>6045.58</c:v>
                </c:pt>
                <c:pt idx="14282">
                  <c:v>6045.6</c:v>
                </c:pt>
                <c:pt idx="14283">
                  <c:v>6045.6200000000035</c:v>
                </c:pt>
                <c:pt idx="14284">
                  <c:v>6045.64</c:v>
                </c:pt>
                <c:pt idx="14285">
                  <c:v>6045.6600000000035</c:v>
                </c:pt>
                <c:pt idx="14286">
                  <c:v>6045.68</c:v>
                </c:pt>
                <c:pt idx="14287">
                  <c:v>6045.7</c:v>
                </c:pt>
                <c:pt idx="14288">
                  <c:v>6045.72</c:v>
                </c:pt>
                <c:pt idx="14289">
                  <c:v>6045.74</c:v>
                </c:pt>
                <c:pt idx="14290">
                  <c:v>6045.76</c:v>
                </c:pt>
                <c:pt idx="14291">
                  <c:v>6045.78</c:v>
                </c:pt>
                <c:pt idx="14292">
                  <c:v>6045.8</c:v>
                </c:pt>
                <c:pt idx="14293">
                  <c:v>6045.8200000000024</c:v>
                </c:pt>
                <c:pt idx="14294">
                  <c:v>6045.84</c:v>
                </c:pt>
                <c:pt idx="14295">
                  <c:v>6045.8600000000024</c:v>
                </c:pt>
                <c:pt idx="14296">
                  <c:v>6045.88</c:v>
                </c:pt>
                <c:pt idx="14297">
                  <c:v>6045.9</c:v>
                </c:pt>
                <c:pt idx="14298">
                  <c:v>6045.92</c:v>
                </c:pt>
                <c:pt idx="14299">
                  <c:v>6045.94</c:v>
                </c:pt>
                <c:pt idx="14300">
                  <c:v>6045.96</c:v>
                </c:pt>
                <c:pt idx="14301">
                  <c:v>6045.98</c:v>
                </c:pt>
                <c:pt idx="14302">
                  <c:v>6046</c:v>
                </c:pt>
                <c:pt idx="14303">
                  <c:v>6046.02</c:v>
                </c:pt>
                <c:pt idx="14304">
                  <c:v>6046.04</c:v>
                </c:pt>
                <c:pt idx="14305">
                  <c:v>6046.06</c:v>
                </c:pt>
                <c:pt idx="14306">
                  <c:v>6046.08</c:v>
                </c:pt>
                <c:pt idx="14307">
                  <c:v>6046.1</c:v>
                </c:pt>
                <c:pt idx="14308">
                  <c:v>6046.1200000000035</c:v>
                </c:pt>
                <c:pt idx="14309">
                  <c:v>6046.14</c:v>
                </c:pt>
                <c:pt idx="14310">
                  <c:v>6046.1600000000035</c:v>
                </c:pt>
                <c:pt idx="14311">
                  <c:v>6046.18</c:v>
                </c:pt>
                <c:pt idx="14312">
                  <c:v>6046.2</c:v>
                </c:pt>
                <c:pt idx="14313">
                  <c:v>6046.22</c:v>
                </c:pt>
                <c:pt idx="14314">
                  <c:v>6046.24</c:v>
                </c:pt>
                <c:pt idx="14315">
                  <c:v>6046.26</c:v>
                </c:pt>
                <c:pt idx="14316">
                  <c:v>6046.28</c:v>
                </c:pt>
                <c:pt idx="14317">
                  <c:v>6046.3</c:v>
                </c:pt>
                <c:pt idx="14318">
                  <c:v>6046.3200000000024</c:v>
                </c:pt>
                <c:pt idx="14319">
                  <c:v>6046.34</c:v>
                </c:pt>
                <c:pt idx="14320">
                  <c:v>6046.3600000000024</c:v>
                </c:pt>
                <c:pt idx="14321">
                  <c:v>6046.38</c:v>
                </c:pt>
                <c:pt idx="14322">
                  <c:v>6046.4</c:v>
                </c:pt>
                <c:pt idx="14323">
                  <c:v>6046.42</c:v>
                </c:pt>
                <c:pt idx="14324">
                  <c:v>6046.44</c:v>
                </c:pt>
                <c:pt idx="14325">
                  <c:v>6046.46</c:v>
                </c:pt>
                <c:pt idx="14326">
                  <c:v>6046.48</c:v>
                </c:pt>
                <c:pt idx="14327">
                  <c:v>6046.5</c:v>
                </c:pt>
                <c:pt idx="14328">
                  <c:v>6046.52</c:v>
                </c:pt>
                <c:pt idx="14329">
                  <c:v>6046.54</c:v>
                </c:pt>
                <c:pt idx="14330">
                  <c:v>6046.56</c:v>
                </c:pt>
                <c:pt idx="14331">
                  <c:v>6046.58</c:v>
                </c:pt>
                <c:pt idx="14332">
                  <c:v>6046.6</c:v>
                </c:pt>
                <c:pt idx="14333">
                  <c:v>6046.6200000000035</c:v>
                </c:pt>
                <c:pt idx="14334">
                  <c:v>6046.64</c:v>
                </c:pt>
                <c:pt idx="14335">
                  <c:v>6046.6600000000035</c:v>
                </c:pt>
                <c:pt idx="14336">
                  <c:v>6046.68</c:v>
                </c:pt>
                <c:pt idx="14337">
                  <c:v>6046.7</c:v>
                </c:pt>
                <c:pt idx="14338">
                  <c:v>6046.72</c:v>
                </c:pt>
                <c:pt idx="14339">
                  <c:v>6046.74</c:v>
                </c:pt>
                <c:pt idx="14340">
                  <c:v>6046.76</c:v>
                </c:pt>
                <c:pt idx="14341">
                  <c:v>6046.78</c:v>
                </c:pt>
                <c:pt idx="14342">
                  <c:v>6046.8</c:v>
                </c:pt>
                <c:pt idx="14343">
                  <c:v>6046.8200000000024</c:v>
                </c:pt>
                <c:pt idx="14344">
                  <c:v>6046.84</c:v>
                </c:pt>
                <c:pt idx="14345">
                  <c:v>6046.8600000000024</c:v>
                </c:pt>
                <c:pt idx="14346">
                  <c:v>6046.88</c:v>
                </c:pt>
                <c:pt idx="14347">
                  <c:v>6046.9</c:v>
                </c:pt>
                <c:pt idx="14348">
                  <c:v>6046.92</c:v>
                </c:pt>
                <c:pt idx="14349">
                  <c:v>6046.94</c:v>
                </c:pt>
                <c:pt idx="14350">
                  <c:v>6046.96</c:v>
                </c:pt>
                <c:pt idx="14351">
                  <c:v>6046.98</c:v>
                </c:pt>
                <c:pt idx="14352">
                  <c:v>6047</c:v>
                </c:pt>
                <c:pt idx="14353">
                  <c:v>6047.02</c:v>
                </c:pt>
                <c:pt idx="14354">
                  <c:v>6047.04</c:v>
                </c:pt>
                <c:pt idx="14355">
                  <c:v>6047.06</c:v>
                </c:pt>
                <c:pt idx="14356">
                  <c:v>6047.08</c:v>
                </c:pt>
                <c:pt idx="14357">
                  <c:v>6047.1</c:v>
                </c:pt>
                <c:pt idx="14358">
                  <c:v>6047.1200000000035</c:v>
                </c:pt>
                <c:pt idx="14359">
                  <c:v>6047.14</c:v>
                </c:pt>
                <c:pt idx="14360">
                  <c:v>6047.1600000000035</c:v>
                </c:pt>
                <c:pt idx="14361">
                  <c:v>6047.18</c:v>
                </c:pt>
                <c:pt idx="14362">
                  <c:v>6047.2</c:v>
                </c:pt>
                <c:pt idx="14363">
                  <c:v>6047.22</c:v>
                </c:pt>
                <c:pt idx="14364">
                  <c:v>6047.24</c:v>
                </c:pt>
                <c:pt idx="14365">
                  <c:v>6047.26</c:v>
                </c:pt>
                <c:pt idx="14366">
                  <c:v>6047.28</c:v>
                </c:pt>
                <c:pt idx="14367">
                  <c:v>6047.3</c:v>
                </c:pt>
                <c:pt idx="14368">
                  <c:v>6047.3200000000024</c:v>
                </c:pt>
                <c:pt idx="14369">
                  <c:v>6047.34</c:v>
                </c:pt>
                <c:pt idx="14370">
                  <c:v>6047.3600000000024</c:v>
                </c:pt>
                <c:pt idx="14371">
                  <c:v>6047.38</c:v>
                </c:pt>
                <c:pt idx="14372">
                  <c:v>6047.4</c:v>
                </c:pt>
                <c:pt idx="14373">
                  <c:v>6047.42</c:v>
                </c:pt>
                <c:pt idx="14374">
                  <c:v>6047.44</c:v>
                </c:pt>
                <c:pt idx="14375">
                  <c:v>6047.46</c:v>
                </c:pt>
                <c:pt idx="14376">
                  <c:v>6047.48</c:v>
                </c:pt>
                <c:pt idx="14377">
                  <c:v>6047.5</c:v>
                </c:pt>
                <c:pt idx="14378">
                  <c:v>6047.52</c:v>
                </c:pt>
                <c:pt idx="14379">
                  <c:v>6047.54</c:v>
                </c:pt>
                <c:pt idx="14380">
                  <c:v>6047.56</c:v>
                </c:pt>
                <c:pt idx="14381">
                  <c:v>6047.58</c:v>
                </c:pt>
                <c:pt idx="14382">
                  <c:v>6047.6</c:v>
                </c:pt>
                <c:pt idx="14383">
                  <c:v>6047.6200000000035</c:v>
                </c:pt>
                <c:pt idx="14384">
                  <c:v>6047.64</c:v>
                </c:pt>
                <c:pt idx="14385">
                  <c:v>6047.6600000000035</c:v>
                </c:pt>
                <c:pt idx="14386">
                  <c:v>6047.68</c:v>
                </c:pt>
                <c:pt idx="14387">
                  <c:v>6047.7</c:v>
                </c:pt>
                <c:pt idx="14388">
                  <c:v>6047.72</c:v>
                </c:pt>
                <c:pt idx="14389">
                  <c:v>6047.74</c:v>
                </c:pt>
                <c:pt idx="14390">
                  <c:v>6047.76</c:v>
                </c:pt>
                <c:pt idx="14391">
                  <c:v>6047.78</c:v>
                </c:pt>
                <c:pt idx="14392">
                  <c:v>6047.8</c:v>
                </c:pt>
                <c:pt idx="14393">
                  <c:v>6047.8200000000024</c:v>
                </c:pt>
                <c:pt idx="14394">
                  <c:v>6047.84</c:v>
                </c:pt>
                <c:pt idx="14395">
                  <c:v>6047.8600000000024</c:v>
                </c:pt>
                <c:pt idx="14396">
                  <c:v>6047.88</c:v>
                </c:pt>
                <c:pt idx="14397">
                  <c:v>6047.9</c:v>
                </c:pt>
                <c:pt idx="14398">
                  <c:v>6047.92</c:v>
                </c:pt>
                <c:pt idx="14399">
                  <c:v>6047.94</c:v>
                </c:pt>
                <c:pt idx="14400">
                  <c:v>6047.96</c:v>
                </c:pt>
                <c:pt idx="14401">
                  <c:v>6047.98</c:v>
                </c:pt>
                <c:pt idx="14402">
                  <c:v>6048</c:v>
                </c:pt>
                <c:pt idx="14403">
                  <c:v>6048.02</c:v>
                </c:pt>
                <c:pt idx="14404">
                  <c:v>6048.04</c:v>
                </c:pt>
                <c:pt idx="14405">
                  <c:v>6048.06</c:v>
                </c:pt>
                <c:pt idx="14406">
                  <c:v>6048.08</c:v>
                </c:pt>
                <c:pt idx="14407">
                  <c:v>6048.1</c:v>
                </c:pt>
                <c:pt idx="14408">
                  <c:v>6048.1200000000035</c:v>
                </c:pt>
                <c:pt idx="14409">
                  <c:v>6048.14</c:v>
                </c:pt>
                <c:pt idx="14410">
                  <c:v>6048.1600000000035</c:v>
                </c:pt>
                <c:pt idx="14411">
                  <c:v>6048.18</c:v>
                </c:pt>
                <c:pt idx="14412">
                  <c:v>6048.2</c:v>
                </c:pt>
                <c:pt idx="14413">
                  <c:v>6048.22</c:v>
                </c:pt>
                <c:pt idx="14414">
                  <c:v>6048.24</c:v>
                </c:pt>
                <c:pt idx="14415">
                  <c:v>6048.26</c:v>
                </c:pt>
                <c:pt idx="14416">
                  <c:v>6048.28</c:v>
                </c:pt>
                <c:pt idx="14417">
                  <c:v>6048.3</c:v>
                </c:pt>
                <c:pt idx="14418">
                  <c:v>6048.3200000000024</c:v>
                </c:pt>
                <c:pt idx="14419">
                  <c:v>6048.34</c:v>
                </c:pt>
                <c:pt idx="14420">
                  <c:v>6048.3600000000024</c:v>
                </c:pt>
                <c:pt idx="14421">
                  <c:v>6048.38</c:v>
                </c:pt>
                <c:pt idx="14422">
                  <c:v>6048.4</c:v>
                </c:pt>
                <c:pt idx="14423">
                  <c:v>6048.42</c:v>
                </c:pt>
                <c:pt idx="14424">
                  <c:v>6048.44</c:v>
                </c:pt>
                <c:pt idx="14425">
                  <c:v>6048.46</c:v>
                </c:pt>
                <c:pt idx="14426">
                  <c:v>6048.48</c:v>
                </c:pt>
                <c:pt idx="14427">
                  <c:v>6048.5</c:v>
                </c:pt>
                <c:pt idx="14428">
                  <c:v>6048.52</c:v>
                </c:pt>
                <c:pt idx="14429">
                  <c:v>6048.54</c:v>
                </c:pt>
                <c:pt idx="14430">
                  <c:v>6048.56</c:v>
                </c:pt>
                <c:pt idx="14431">
                  <c:v>6048.58</c:v>
                </c:pt>
                <c:pt idx="14432">
                  <c:v>6048.6</c:v>
                </c:pt>
                <c:pt idx="14433">
                  <c:v>6048.6200000000035</c:v>
                </c:pt>
                <c:pt idx="14434">
                  <c:v>6048.64</c:v>
                </c:pt>
                <c:pt idx="14435">
                  <c:v>6048.6600000000035</c:v>
                </c:pt>
                <c:pt idx="14436">
                  <c:v>6048.68</c:v>
                </c:pt>
                <c:pt idx="14437">
                  <c:v>6048.7</c:v>
                </c:pt>
                <c:pt idx="14438">
                  <c:v>6048.72</c:v>
                </c:pt>
                <c:pt idx="14439">
                  <c:v>6048.74</c:v>
                </c:pt>
                <c:pt idx="14440">
                  <c:v>6048.76</c:v>
                </c:pt>
                <c:pt idx="14441">
                  <c:v>6048.78</c:v>
                </c:pt>
                <c:pt idx="14442">
                  <c:v>6048.8</c:v>
                </c:pt>
                <c:pt idx="14443">
                  <c:v>6048.8200000000024</c:v>
                </c:pt>
                <c:pt idx="14444">
                  <c:v>6048.84</c:v>
                </c:pt>
                <c:pt idx="14445">
                  <c:v>6048.8600000000024</c:v>
                </c:pt>
                <c:pt idx="14446">
                  <c:v>6048.88</c:v>
                </c:pt>
                <c:pt idx="14447">
                  <c:v>6048.9</c:v>
                </c:pt>
                <c:pt idx="14448">
                  <c:v>6048.92</c:v>
                </c:pt>
                <c:pt idx="14449">
                  <c:v>6048.94</c:v>
                </c:pt>
                <c:pt idx="14450">
                  <c:v>6048.96</c:v>
                </c:pt>
                <c:pt idx="14451">
                  <c:v>6048.98</c:v>
                </c:pt>
                <c:pt idx="14452">
                  <c:v>6049</c:v>
                </c:pt>
                <c:pt idx="14453">
                  <c:v>6049.02</c:v>
                </c:pt>
                <c:pt idx="14454">
                  <c:v>6049.04</c:v>
                </c:pt>
                <c:pt idx="14455">
                  <c:v>6049.06</c:v>
                </c:pt>
                <c:pt idx="14456">
                  <c:v>6049.08</c:v>
                </c:pt>
                <c:pt idx="14457">
                  <c:v>6049.1</c:v>
                </c:pt>
                <c:pt idx="14458">
                  <c:v>6049.1200000000035</c:v>
                </c:pt>
                <c:pt idx="14459">
                  <c:v>6049.14</c:v>
                </c:pt>
                <c:pt idx="14460">
                  <c:v>6049.1600000000035</c:v>
                </c:pt>
                <c:pt idx="14461">
                  <c:v>6049.18</c:v>
                </c:pt>
                <c:pt idx="14462">
                  <c:v>6049.2</c:v>
                </c:pt>
                <c:pt idx="14463">
                  <c:v>6049.22</c:v>
                </c:pt>
                <c:pt idx="14464">
                  <c:v>6049.24</c:v>
                </c:pt>
                <c:pt idx="14465">
                  <c:v>6049.26</c:v>
                </c:pt>
                <c:pt idx="14466">
                  <c:v>6049.28</c:v>
                </c:pt>
                <c:pt idx="14467">
                  <c:v>6049.3</c:v>
                </c:pt>
                <c:pt idx="14468">
                  <c:v>6049.3200000000024</c:v>
                </c:pt>
                <c:pt idx="14469">
                  <c:v>6049.34</c:v>
                </c:pt>
                <c:pt idx="14470">
                  <c:v>6049.3600000000024</c:v>
                </c:pt>
                <c:pt idx="14471">
                  <c:v>6049.38</c:v>
                </c:pt>
                <c:pt idx="14472">
                  <c:v>6049.4</c:v>
                </c:pt>
                <c:pt idx="14473">
                  <c:v>6049.42</c:v>
                </c:pt>
                <c:pt idx="14474">
                  <c:v>6049.44</c:v>
                </c:pt>
                <c:pt idx="14475">
                  <c:v>6049.46</c:v>
                </c:pt>
                <c:pt idx="14476">
                  <c:v>6049.48</c:v>
                </c:pt>
                <c:pt idx="14477">
                  <c:v>6049.5</c:v>
                </c:pt>
                <c:pt idx="14478">
                  <c:v>6049.52</c:v>
                </c:pt>
                <c:pt idx="14479">
                  <c:v>6049.54</c:v>
                </c:pt>
                <c:pt idx="14480">
                  <c:v>6049.56</c:v>
                </c:pt>
                <c:pt idx="14481">
                  <c:v>6049.58</c:v>
                </c:pt>
                <c:pt idx="14482">
                  <c:v>6049.6</c:v>
                </c:pt>
                <c:pt idx="14483">
                  <c:v>6049.6200000000035</c:v>
                </c:pt>
                <c:pt idx="14484">
                  <c:v>6049.64</c:v>
                </c:pt>
                <c:pt idx="14485">
                  <c:v>6049.6600000000035</c:v>
                </c:pt>
                <c:pt idx="14486">
                  <c:v>6049.68</c:v>
                </c:pt>
                <c:pt idx="14487">
                  <c:v>6049.7</c:v>
                </c:pt>
                <c:pt idx="14488">
                  <c:v>6049.72</c:v>
                </c:pt>
                <c:pt idx="14489">
                  <c:v>6049.74</c:v>
                </c:pt>
                <c:pt idx="14490">
                  <c:v>6049.76</c:v>
                </c:pt>
                <c:pt idx="14491">
                  <c:v>6049.78</c:v>
                </c:pt>
                <c:pt idx="14492">
                  <c:v>6049.8</c:v>
                </c:pt>
                <c:pt idx="14493">
                  <c:v>6049.8200000000024</c:v>
                </c:pt>
                <c:pt idx="14494">
                  <c:v>6049.84</c:v>
                </c:pt>
                <c:pt idx="14495">
                  <c:v>6049.8600000000024</c:v>
                </c:pt>
                <c:pt idx="14496">
                  <c:v>6049.88</c:v>
                </c:pt>
                <c:pt idx="14497">
                  <c:v>6049.9</c:v>
                </c:pt>
                <c:pt idx="14498">
                  <c:v>6049.92</c:v>
                </c:pt>
                <c:pt idx="14499">
                  <c:v>6049.94</c:v>
                </c:pt>
                <c:pt idx="14500">
                  <c:v>6049.96</c:v>
                </c:pt>
                <c:pt idx="14501">
                  <c:v>6049.98</c:v>
                </c:pt>
                <c:pt idx="14502">
                  <c:v>6050</c:v>
                </c:pt>
                <c:pt idx="14503">
                  <c:v>6050.02</c:v>
                </c:pt>
                <c:pt idx="14504">
                  <c:v>6050.04</c:v>
                </c:pt>
                <c:pt idx="14505">
                  <c:v>6050.06</c:v>
                </c:pt>
                <c:pt idx="14506">
                  <c:v>6050.08</c:v>
                </c:pt>
                <c:pt idx="14507">
                  <c:v>6050.1</c:v>
                </c:pt>
                <c:pt idx="14508">
                  <c:v>6050.1200000000035</c:v>
                </c:pt>
                <c:pt idx="14509">
                  <c:v>6050.14</c:v>
                </c:pt>
                <c:pt idx="14510">
                  <c:v>6050.1600000000035</c:v>
                </c:pt>
                <c:pt idx="14511">
                  <c:v>6050.18</c:v>
                </c:pt>
                <c:pt idx="14512">
                  <c:v>6050.2</c:v>
                </c:pt>
                <c:pt idx="14513">
                  <c:v>6050.22</c:v>
                </c:pt>
                <c:pt idx="14514">
                  <c:v>6050.24</c:v>
                </c:pt>
                <c:pt idx="14515">
                  <c:v>6050.26</c:v>
                </c:pt>
                <c:pt idx="14516">
                  <c:v>6050.28</c:v>
                </c:pt>
                <c:pt idx="14517">
                  <c:v>6050.3</c:v>
                </c:pt>
                <c:pt idx="14518">
                  <c:v>6050.3200000000024</c:v>
                </c:pt>
                <c:pt idx="14519">
                  <c:v>6050.34</c:v>
                </c:pt>
                <c:pt idx="14520">
                  <c:v>6050.3600000000024</c:v>
                </c:pt>
                <c:pt idx="14521">
                  <c:v>6050.38</c:v>
                </c:pt>
                <c:pt idx="14522">
                  <c:v>6050.4</c:v>
                </c:pt>
                <c:pt idx="14523">
                  <c:v>6050.42</c:v>
                </c:pt>
                <c:pt idx="14524">
                  <c:v>6050.44</c:v>
                </c:pt>
                <c:pt idx="14525">
                  <c:v>6050.46</c:v>
                </c:pt>
                <c:pt idx="14526">
                  <c:v>6050.48</c:v>
                </c:pt>
                <c:pt idx="14527">
                  <c:v>6050.5</c:v>
                </c:pt>
                <c:pt idx="14528">
                  <c:v>6050.52</c:v>
                </c:pt>
                <c:pt idx="14529">
                  <c:v>6050.54</c:v>
                </c:pt>
                <c:pt idx="14530">
                  <c:v>6050.56</c:v>
                </c:pt>
                <c:pt idx="14531">
                  <c:v>6050.58</c:v>
                </c:pt>
                <c:pt idx="14532">
                  <c:v>6050.6</c:v>
                </c:pt>
                <c:pt idx="14533">
                  <c:v>6050.6200000000035</c:v>
                </c:pt>
                <c:pt idx="14534">
                  <c:v>6050.64</c:v>
                </c:pt>
                <c:pt idx="14535">
                  <c:v>6050.6600000000035</c:v>
                </c:pt>
                <c:pt idx="14536">
                  <c:v>6050.68</c:v>
                </c:pt>
                <c:pt idx="14537">
                  <c:v>6050.7</c:v>
                </c:pt>
                <c:pt idx="14538">
                  <c:v>6050.72</c:v>
                </c:pt>
                <c:pt idx="14539">
                  <c:v>6050.74</c:v>
                </c:pt>
                <c:pt idx="14540">
                  <c:v>6050.76</c:v>
                </c:pt>
                <c:pt idx="14541">
                  <c:v>6050.78</c:v>
                </c:pt>
                <c:pt idx="14542">
                  <c:v>6050.8</c:v>
                </c:pt>
                <c:pt idx="14543">
                  <c:v>6050.8200000000024</c:v>
                </c:pt>
                <c:pt idx="14544">
                  <c:v>6050.84</c:v>
                </c:pt>
                <c:pt idx="14545">
                  <c:v>6050.8600000000024</c:v>
                </c:pt>
                <c:pt idx="14546">
                  <c:v>6050.88</c:v>
                </c:pt>
                <c:pt idx="14547">
                  <c:v>6050.9</c:v>
                </c:pt>
                <c:pt idx="14548">
                  <c:v>6050.92</c:v>
                </c:pt>
                <c:pt idx="14549">
                  <c:v>6050.94</c:v>
                </c:pt>
                <c:pt idx="14550">
                  <c:v>6050.96</c:v>
                </c:pt>
                <c:pt idx="14551">
                  <c:v>6050.98</c:v>
                </c:pt>
                <c:pt idx="14552">
                  <c:v>6051</c:v>
                </c:pt>
                <c:pt idx="14553">
                  <c:v>6051.02</c:v>
                </c:pt>
                <c:pt idx="14554">
                  <c:v>6051.04</c:v>
                </c:pt>
                <c:pt idx="14555">
                  <c:v>6051.06</c:v>
                </c:pt>
                <c:pt idx="14556">
                  <c:v>6051.08</c:v>
                </c:pt>
                <c:pt idx="14557">
                  <c:v>6051.1</c:v>
                </c:pt>
                <c:pt idx="14558">
                  <c:v>6051.1200000000035</c:v>
                </c:pt>
                <c:pt idx="14559">
                  <c:v>6051.14</c:v>
                </c:pt>
                <c:pt idx="14560">
                  <c:v>6051.1600000000035</c:v>
                </c:pt>
                <c:pt idx="14561">
                  <c:v>6051.18</c:v>
                </c:pt>
                <c:pt idx="14562">
                  <c:v>6051.2</c:v>
                </c:pt>
                <c:pt idx="14563">
                  <c:v>6051.22</c:v>
                </c:pt>
                <c:pt idx="14564">
                  <c:v>6051.24</c:v>
                </c:pt>
                <c:pt idx="14565">
                  <c:v>6051.26</c:v>
                </c:pt>
                <c:pt idx="14566">
                  <c:v>6051.28</c:v>
                </c:pt>
                <c:pt idx="14567">
                  <c:v>6051.3</c:v>
                </c:pt>
                <c:pt idx="14568">
                  <c:v>6051.3200000000024</c:v>
                </c:pt>
                <c:pt idx="14569">
                  <c:v>6051.34</c:v>
                </c:pt>
                <c:pt idx="14570">
                  <c:v>6051.3600000000024</c:v>
                </c:pt>
                <c:pt idx="14571">
                  <c:v>6051.38</c:v>
                </c:pt>
                <c:pt idx="14572">
                  <c:v>6051.4</c:v>
                </c:pt>
                <c:pt idx="14573">
                  <c:v>6051.42</c:v>
                </c:pt>
                <c:pt idx="14574">
                  <c:v>6051.44</c:v>
                </c:pt>
                <c:pt idx="14575">
                  <c:v>6051.46</c:v>
                </c:pt>
                <c:pt idx="14576">
                  <c:v>6051.48</c:v>
                </c:pt>
                <c:pt idx="14577">
                  <c:v>6051.5</c:v>
                </c:pt>
                <c:pt idx="14578">
                  <c:v>6051.52</c:v>
                </c:pt>
                <c:pt idx="14579">
                  <c:v>6051.54</c:v>
                </c:pt>
                <c:pt idx="14580">
                  <c:v>6051.56</c:v>
                </c:pt>
                <c:pt idx="14581">
                  <c:v>6051.58</c:v>
                </c:pt>
                <c:pt idx="14582">
                  <c:v>6051.6</c:v>
                </c:pt>
                <c:pt idx="14583">
                  <c:v>6051.6200000000035</c:v>
                </c:pt>
                <c:pt idx="14584">
                  <c:v>6051.64</c:v>
                </c:pt>
                <c:pt idx="14585">
                  <c:v>6051.6600000000035</c:v>
                </c:pt>
                <c:pt idx="14586">
                  <c:v>6051.68</c:v>
                </c:pt>
                <c:pt idx="14587">
                  <c:v>6051.7</c:v>
                </c:pt>
                <c:pt idx="14588">
                  <c:v>6051.72</c:v>
                </c:pt>
                <c:pt idx="14589">
                  <c:v>6051.74</c:v>
                </c:pt>
                <c:pt idx="14590">
                  <c:v>6051.76</c:v>
                </c:pt>
                <c:pt idx="14591">
                  <c:v>6051.78</c:v>
                </c:pt>
                <c:pt idx="14592">
                  <c:v>6051.8</c:v>
                </c:pt>
                <c:pt idx="14593">
                  <c:v>6051.8200000000024</c:v>
                </c:pt>
                <c:pt idx="14594">
                  <c:v>6051.84</c:v>
                </c:pt>
                <c:pt idx="14595">
                  <c:v>6051.8600000000024</c:v>
                </c:pt>
                <c:pt idx="14596">
                  <c:v>6051.88</c:v>
                </c:pt>
                <c:pt idx="14597">
                  <c:v>6051.9</c:v>
                </c:pt>
                <c:pt idx="14598">
                  <c:v>6051.92</c:v>
                </c:pt>
                <c:pt idx="14599">
                  <c:v>6051.94</c:v>
                </c:pt>
                <c:pt idx="14600">
                  <c:v>6051.96</c:v>
                </c:pt>
                <c:pt idx="14601">
                  <c:v>6051.98</c:v>
                </c:pt>
                <c:pt idx="14602">
                  <c:v>6052</c:v>
                </c:pt>
                <c:pt idx="14603">
                  <c:v>6052.02</c:v>
                </c:pt>
                <c:pt idx="14604">
                  <c:v>6052.04</c:v>
                </c:pt>
                <c:pt idx="14605">
                  <c:v>6052.06</c:v>
                </c:pt>
                <c:pt idx="14606">
                  <c:v>6052.08</c:v>
                </c:pt>
                <c:pt idx="14607">
                  <c:v>6052.1</c:v>
                </c:pt>
                <c:pt idx="14608">
                  <c:v>6052.1200000000035</c:v>
                </c:pt>
                <c:pt idx="14609">
                  <c:v>6052.14</c:v>
                </c:pt>
                <c:pt idx="14610">
                  <c:v>6052.1600000000035</c:v>
                </c:pt>
                <c:pt idx="14611">
                  <c:v>6052.18</c:v>
                </c:pt>
                <c:pt idx="14612">
                  <c:v>6052.2</c:v>
                </c:pt>
                <c:pt idx="14613">
                  <c:v>6052.22</c:v>
                </c:pt>
                <c:pt idx="14614">
                  <c:v>6052.24</c:v>
                </c:pt>
                <c:pt idx="14615">
                  <c:v>6052.26</c:v>
                </c:pt>
                <c:pt idx="14616">
                  <c:v>6052.28</c:v>
                </c:pt>
                <c:pt idx="14617">
                  <c:v>6052.3</c:v>
                </c:pt>
                <c:pt idx="14618">
                  <c:v>6052.3200000000024</c:v>
                </c:pt>
                <c:pt idx="14619">
                  <c:v>6052.34</c:v>
                </c:pt>
                <c:pt idx="14620">
                  <c:v>6052.3600000000024</c:v>
                </c:pt>
                <c:pt idx="14621">
                  <c:v>6052.38</c:v>
                </c:pt>
                <c:pt idx="14622">
                  <c:v>6052.4</c:v>
                </c:pt>
                <c:pt idx="14623">
                  <c:v>6052.42</c:v>
                </c:pt>
                <c:pt idx="14624">
                  <c:v>6052.44</c:v>
                </c:pt>
                <c:pt idx="14625">
                  <c:v>6052.46</c:v>
                </c:pt>
                <c:pt idx="14626">
                  <c:v>6052.48</c:v>
                </c:pt>
                <c:pt idx="14627">
                  <c:v>6052.5</c:v>
                </c:pt>
                <c:pt idx="14628">
                  <c:v>6052.52</c:v>
                </c:pt>
                <c:pt idx="14629">
                  <c:v>6052.54</c:v>
                </c:pt>
                <c:pt idx="14630">
                  <c:v>6052.56</c:v>
                </c:pt>
                <c:pt idx="14631">
                  <c:v>6052.58</c:v>
                </c:pt>
                <c:pt idx="14632">
                  <c:v>6052.6</c:v>
                </c:pt>
                <c:pt idx="14633">
                  <c:v>6052.6200000000035</c:v>
                </c:pt>
                <c:pt idx="14634">
                  <c:v>6052.64</c:v>
                </c:pt>
                <c:pt idx="14635">
                  <c:v>6052.6600000000035</c:v>
                </c:pt>
                <c:pt idx="14636">
                  <c:v>6052.68</c:v>
                </c:pt>
                <c:pt idx="14637">
                  <c:v>6052.7</c:v>
                </c:pt>
                <c:pt idx="14638">
                  <c:v>6052.72</c:v>
                </c:pt>
                <c:pt idx="14639">
                  <c:v>6052.74</c:v>
                </c:pt>
                <c:pt idx="14640">
                  <c:v>6052.76</c:v>
                </c:pt>
                <c:pt idx="14641">
                  <c:v>6052.78</c:v>
                </c:pt>
                <c:pt idx="14642">
                  <c:v>6052.8</c:v>
                </c:pt>
                <c:pt idx="14643">
                  <c:v>6052.8200000000024</c:v>
                </c:pt>
                <c:pt idx="14644">
                  <c:v>6052.84</c:v>
                </c:pt>
                <c:pt idx="14645">
                  <c:v>6052.8600000000024</c:v>
                </c:pt>
                <c:pt idx="14646">
                  <c:v>6052.88</c:v>
                </c:pt>
                <c:pt idx="14647">
                  <c:v>6052.9</c:v>
                </c:pt>
                <c:pt idx="14648">
                  <c:v>6052.92</c:v>
                </c:pt>
                <c:pt idx="14649">
                  <c:v>6052.94</c:v>
                </c:pt>
                <c:pt idx="14650">
                  <c:v>6052.96</c:v>
                </c:pt>
                <c:pt idx="14651">
                  <c:v>6052.98</c:v>
                </c:pt>
                <c:pt idx="14652">
                  <c:v>6053</c:v>
                </c:pt>
                <c:pt idx="14653">
                  <c:v>6053.02</c:v>
                </c:pt>
                <c:pt idx="14654">
                  <c:v>6053.04</c:v>
                </c:pt>
                <c:pt idx="14655">
                  <c:v>6053.06</c:v>
                </c:pt>
                <c:pt idx="14656">
                  <c:v>6053.08</c:v>
                </c:pt>
                <c:pt idx="14657">
                  <c:v>6053.1</c:v>
                </c:pt>
                <c:pt idx="14658">
                  <c:v>6053.1200000000035</c:v>
                </c:pt>
                <c:pt idx="14659">
                  <c:v>6053.14</c:v>
                </c:pt>
                <c:pt idx="14660">
                  <c:v>6053.1600000000035</c:v>
                </c:pt>
                <c:pt idx="14661">
                  <c:v>6053.18</c:v>
                </c:pt>
                <c:pt idx="14662">
                  <c:v>6053.2</c:v>
                </c:pt>
                <c:pt idx="14663">
                  <c:v>6053.22</c:v>
                </c:pt>
                <c:pt idx="14664">
                  <c:v>6053.24</c:v>
                </c:pt>
                <c:pt idx="14665">
                  <c:v>6053.26</c:v>
                </c:pt>
                <c:pt idx="14666">
                  <c:v>6053.28</c:v>
                </c:pt>
                <c:pt idx="14667">
                  <c:v>6053.3</c:v>
                </c:pt>
                <c:pt idx="14668">
                  <c:v>6053.3200000000024</c:v>
                </c:pt>
                <c:pt idx="14669">
                  <c:v>6053.34</c:v>
                </c:pt>
                <c:pt idx="14670">
                  <c:v>6053.3600000000024</c:v>
                </c:pt>
                <c:pt idx="14671">
                  <c:v>6053.38</c:v>
                </c:pt>
                <c:pt idx="14672">
                  <c:v>6053.4</c:v>
                </c:pt>
                <c:pt idx="14673">
                  <c:v>6053.42</c:v>
                </c:pt>
                <c:pt idx="14674">
                  <c:v>6053.44</c:v>
                </c:pt>
                <c:pt idx="14675">
                  <c:v>6053.46</c:v>
                </c:pt>
                <c:pt idx="14676">
                  <c:v>6053.48</c:v>
                </c:pt>
                <c:pt idx="14677">
                  <c:v>6053.5</c:v>
                </c:pt>
                <c:pt idx="14678">
                  <c:v>6053.52</c:v>
                </c:pt>
                <c:pt idx="14679">
                  <c:v>6053.54</c:v>
                </c:pt>
                <c:pt idx="14680">
                  <c:v>6053.56</c:v>
                </c:pt>
                <c:pt idx="14681">
                  <c:v>6053.58</c:v>
                </c:pt>
                <c:pt idx="14682">
                  <c:v>6053.6</c:v>
                </c:pt>
                <c:pt idx="14683">
                  <c:v>6053.6200000000035</c:v>
                </c:pt>
                <c:pt idx="14684">
                  <c:v>6053.64</c:v>
                </c:pt>
                <c:pt idx="14685">
                  <c:v>6053.6600000000035</c:v>
                </c:pt>
                <c:pt idx="14686">
                  <c:v>6053.68</c:v>
                </c:pt>
                <c:pt idx="14687">
                  <c:v>6053.7</c:v>
                </c:pt>
                <c:pt idx="14688">
                  <c:v>6053.72</c:v>
                </c:pt>
                <c:pt idx="14689">
                  <c:v>6053.74</c:v>
                </c:pt>
                <c:pt idx="14690">
                  <c:v>6053.76</c:v>
                </c:pt>
                <c:pt idx="14691">
                  <c:v>6053.78</c:v>
                </c:pt>
                <c:pt idx="14692">
                  <c:v>6053.8</c:v>
                </c:pt>
                <c:pt idx="14693">
                  <c:v>6053.8200000000024</c:v>
                </c:pt>
                <c:pt idx="14694">
                  <c:v>6053.84</c:v>
                </c:pt>
                <c:pt idx="14695">
                  <c:v>6053.8600000000024</c:v>
                </c:pt>
                <c:pt idx="14696">
                  <c:v>6053.88</c:v>
                </c:pt>
                <c:pt idx="14697">
                  <c:v>6053.9</c:v>
                </c:pt>
                <c:pt idx="14698">
                  <c:v>6053.92</c:v>
                </c:pt>
                <c:pt idx="14699">
                  <c:v>6053.94</c:v>
                </c:pt>
                <c:pt idx="14700">
                  <c:v>6053.96</c:v>
                </c:pt>
                <c:pt idx="14701">
                  <c:v>6053.98</c:v>
                </c:pt>
                <c:pt idx="14702">
                  <c:v>6054</c:v>
                </c:pt>
                <c:pt idx="14703">
                  <c:v>6054.02</c:v>
                </c:pt>
                <c:pt idx="14704">
                  <c:v>6054.04</c:v>
                </c:pt>
                <c:pt idx="14705">
                  <c:v>6054.06</c:v>
                </c:pt>
                <c:pt idx="14706">
                  <c:v>6054.08</c:v>
                </c:pt>
                <c:pt idx="14707">
                  <c:v>6054.1</c:v>
                </c:pt>
                <c:pt idx="14708">
                  <c:v>6054.1200000000035</c:v>
                </c:pt>
                <c:pt idx="14709">
                  <c:v>6054.14</c:v>
                </c:pt>
                <c:pt idx="14710">
                  <c:v>6054.1600000000035</c:v>
                </c:pt>
                <c:pt idx="14711">
                  <c:v>6054.18</c:v>
                </c:pt>
                <c:pt idx="14712">
                  <c:v>6054.2</c:v>
                </c:pt>
                <c:pt idx="14713">
                  <c:v>6054.22</c:v>
                </c:pt>
                <c:pt idx="14714">
                  <c:v>6054.24</c:v>
                </c:pt>
                <c:pt idx="14715">
                  <c:v>6054.26</c:v>
                </c:pt>
                <c:pt idx="14716">
                  <c:v>6054.28</c:v>
                </c:pt>
                <c:pt idx="14717">
                  <c:v>6054.3</c:v>
                </c:pt>
                <c:pt idx="14718">
                  <c:v>6054.3200000000024</c:v>
                </c:pt>
                <c:pt idx="14719">
                  <c:v>6054.34</c:v>
                </c:pt>
                <c:pt idx="14720">
                  <c:v>6054.3600000000024</c:v>
                </c:pt>
                <c:pt idx="14721">
                  <c:v>6054.38</c:v>
                </c:pt>
                <c:pt idx="14722">
                  <c:v>6054.4</c:v>
                </c:pt>
                <c:pt idx="14723">
                  <c:v>6054.42</c:v>
                </c:pt>
                <c:pt idx="14724">
                  <c:v>6054.44</c:v>
                </c:pt>
                <c:pt idx="14725">
                  <c:v>6054.46</c:v>
                </c:pt>
                <c:pt idx="14726">
                  <c:v>6054.48</c:v>
                </c:pt>
                <c:pt idx="14727">
                  <c:v>6054.5</c:v>
                </c:pt>
                <c:pt idx="14728">
                  <c:v>6054.52</c:v>
                </c:pt>
                <c:pt idx="14729">
                  <c:v>6054.54</c:v>
                </c:pt>
                <c:pt idx="14730">
                  <c:v>6054.56</c:v>
                </c:pt>
                <c:pt idx="14731">
                  <c:v>6054.58</c:v>
                </c:pt>
                <c:pt idx="14732">
                  <c:v>6054.6</c:v>
                </c:pt>
                <c:pt idx="14733">
                  <c:v>6054.6200000000035</c:v>
                </c:pt>
                <c:pt idx="14734">
                  <c:v>6054.64</c:v>
                </c:pt>
                <c:pt idx="14735">
                  <c:v>6054.6600000000035</c:v>
                </c:pt>
                <c:pt idx="14736">
                  <c:v>6054.68</c:v>
                </c:pt>
                <c:pt idx="14737">
                  <c:v>6054.7</c:v>
                </c:pt>
                <c:pt idx="14738">
                  <c:v>6054.72</c:v>
                </c:pt>
                <c:pt idx="14739">
                  <c:v>6054.74</c:v>
                </c:pt>
                <c:pt idx="14740">
                  <c:v>6054.76</c:v>
                </c:pt>
                <c:pt idx="14741">
                  <c:v>6054.78</c:v>
                </c:pt>
                <c:pt idx="14742">
                  <c:v>6054.8</c:v>
                </c:pt>
                <c:pt idx="14743">
                  <c:v>6054.8200000000024</c:v>
                </c:pt>
                <c:pt idx="14744">
                  <c:v>6054.84</c:v>
                </c:pt>
                <c:pt idx="14745">
                  <c:v>6054.8600000000024</c:v>
                </c:pt>
                <c:pt idx="14746">
                  <c:v>6054.88</c:v>
                </c:pt>
                <c:pt idx="14747">
                  <c:v>6054.9</c:v>
                </c:pt>
                <c:pt idx="14748">
                  <c:v>6054.92</c:v>
                </c:pt>
                <c:pt idx="14749">
                  <c:v>6054.94</c:v>
                </c:pt>
                <c:pt idx="14750">
                  <c:v>6054.96</c:v>
                </c:pt>
                <c:pt idx="14751">
                  <c:v>6054.98</c:v>
                </c:pt>
                <c:pt idx="14752">
                  <c:v>6055</c:v>
                </c:pt>
                <c:pt idx="14753">
                  <c:v>6055.02</c:v>
                </c:pt>
                <c:pt idx="14754">
                  <c:v>6055.04</c:v>
                </c:pt>
                <c:pt idx="14755">
                  <c:v>6055.06</c:v>
                </c:pt>
                <c:pt idx="14756">
                  <c:v>6055.08</c:v>
                </c:pt>
                <c:pt idx="14757">
                  <c:v>6055.1</c:v>
                </c:pt>
                <c:pt idx="14758">
                  <c:v>6055.1200000000035</c:v>
                </c:pt>
                <c:pt idx="14759">
                  <c:v>6055.14</c:v>
                </c:pt>
                <c:pt idx="14760">
                  <c:v>6055.1600000000035</c:v>
                </c:pt>
                <c:pt idx="14761">
                  <c:v>6055.18</c:v>
                </c:pt>
                <c:pt idx="14762">
                  <c:v>6055.2</c:v>
                </c:pt>
                <c:pt idx="14763">
                  <c:v>6055.22</c:v>
                </c:pt>
                <c:pt idx="14764">
                  <c:v>6055.24</c:v>
                </c:pt>
                <c:pt idx="14765">
                  <c:v>6055.26</c:v>
                </c:pt>
                <c:pt idx="14766">
                  <c:v>6055.28</c:v>
                </c:pt>
                <c:pt idx="14767">
                  <c:v>6055.3</c:v>
                </c:pt>
                <c:pt idx="14768">
                  <c:v>6055.3200000000024</c:v>
                </c:pt>
                <c:pt idx="14769">
                  <c:v>6055.34</c:v>
                </c:pt>
                <c:pt idx="14770">
                  <c:v>6055.3600000000024</c:v>
                </c:pt>
                <c:pt idx="14771">
                  <c:v>6055.38</c:v>
                </c:pt>
                <c:pt idx="14772">
                  <c:v>6055.4</c:v>
                </c:pt>
                <c:pt idx="14773">
                  <c:v>6055.42</c:v>
                </c:pt>
                <c:pt idx="14774">
                  <c:v>6055.44</c:v>
                </c:pt>
                <c:pt idx="14775">
                  <c:v>6055.46</c:v>
                </c:pt>
                <c:pt idx="14776">
                  <c:v>6055.48</c:v>
                </c:pt>
                <c:pt idx="14777">
                  <c:v>6055.5</c:v>
                </c:pt>
                <c:pt idx="14778">
                  <c:v>6055.52</c:v>
                </c:pt>
                <c:pt idx="14779">
                  <c:v>6055.54</c:v>
                </c:pt>
                <c:pt idx="14780">
                  <c:v>6055.56</c:v>
                </c:pt>
                <c:pt idx="14781">
                  <c:v>6055.58</c:v>
                </c:pt>
                <c:pt idx="14782">
                  <c:v>6055.6</c:v>
                </c:pt>
                <c:pt idx="14783">
                  <c:v>6055.6200000000035</c:v>
                </c:pt>
                <c:pt idx="14784">
                  <c:v>6055.64</c:v>
                </c:pt>
                <c:pt idx="14785">
                  <c:v>6055.6600000000035</c:v>
                </c:pt>
                <c:pt idx="14786">
                  <c:v>6055.68</c:v>
                </c:pt>
                <c:pt idx="14787">
                  <c:v>6055.7</c:v>
                </c:pt>
                <c:pt idx="14788">
                  <c:v>6055.72</c:v>
                </c:pt>
                <c:pt idx="14789">
                  <c:v>6055.74</c:v>
                </c:pt>
                <c:pt idx="14790">
                  <c:v>6055.76</c:v>
                </c:pt>
                <c:pt idx="14791">
                  <c:v>6055.78</c:v>
                </c:pt>
                <c:pt idx="14792">
                  <c:v>6055.8</c:v>
                </c:pt>
                <c:pt idx="14793">
                  <c:v>6055.8200000000024</c:v>
                </c:pt>
                <c:pt idx="14794">
                  <c:v>6055.84</c:v>
                </c:pt>
                <c:pt idx="14795">
                  <c:v>6055.8600000000024</c:v>
                </c:pt>
                <c:pt idx="14796">
                  <c:v>6055.88</c:v>
                </c:pt>
                <c:pt idx="14797">
                  <c:v>6055.9</c:v>
                </c:pt>
                <c:pt idx="14798">
                  <c:v>6055.92</c:v>
                </c:pt>
                <c:pt idx="14799">
                  <c:v>6055.94</c:v>
                </c:pt>
                <c:pt idx="14800">
                  <c:v>6055.96</c:v>
                </c:pt>
                <c:pt idx="14801">
                  <c:v>6055.98</c:v>
                </c:pt>
                <c:pt idx="14802">
                  <c:v>6056</c:v>
                </c:pt>
                <c:pt idx="14803">
                  <c:v>6056.02</c:v>
                </c:pt>
                <c:pt idx="14804">
                  <c:v>6056.04</c:v>
                </c:pt>
                <c:pt idx="14805">
                  <c:v>6056.06</c:v>
                </c:pt>
                <c:pt idx="14806">
                  <c:v>6056.08</c:v>
                </c:pt>
                <c:pt idx="14807">
                  <c:v>6056.1</c:v>
                </c:pt>
                <c:pt idx="14808">
                  <c:v>6056.1200000000035</c:v>
                </c:pt>
                <c:pt idx="14809">
                  <c:v>6056.14</c:v>
                </c:pt>
                <c:pt idx="14810">
                  <c:v>6056.1600000000035</c:v>
                </c:pt>
                <c:pt idx="14811">
                  <c:v>6056.18</c:v>
                </c:pt>
                <c:pt idx="14812">
                  <c:v>6056.2</c:v>
                </c:pt>
                <c:pt idx="14813">
                  <c:v>6056.22</c:v>
                </c:pt>
                <c:pt idx="14814">
                  <c:v>6056.24</c:v>
                </c:pt>
                <c:pt idx="14815">
                  <c:v>6056.26</c:v>
                </c:pt>
                <c:pt idx="14816">
                  <c:v>6056.28</c:v>
                </c:pt>
                <c:pt idx="14817">
                  <c:v>6056.3</c:v>
                </c:pt>
                <c:pt idx="14818">
                  <c:v>6056.3200000000024</c:v>
                </c:pt>
                <c:pt idx="14819">
                  <c:v>6056.34</c:v>
                </c:pt>
                <c:pt idx="14820">
                  <c:v>6056.3600000000024</c:v>
                </c:pt>
                <c:pt idx="14821">
                  <c:v>6056.38</c:v>
                </c:pt>
                <c:pt idx="14822">
                  <c:v>6056.4</c:v>
                </c:pt>
                <c:pt idx="14823">
                  <c:v>6056.42</c:v>
                </c:pt>
                <c:pt idx="14824">
                  <c:v>6056.44</c:v>
                </c:pt>
                <c:pt idx="14825">
                  <c:v>6056.46</c:v>
                </c:pt>
                <c:pt idx="14826">
                  <c:v>6056.48</c:v>
                </c:pt>
                <c:pt idx="14827">
                  <c:v>6056.5</c:v>
                </c:pt>
                <c:pt idx="14828">
                  <c:v>6056.52</c:v>
                </c:pt>
                <c:pt idx="14829">
                  <c:v>6056.54</c:v>
                </c:pt>
                <c:pt idx="14830">
                  <c:v>6056.56</c:v>
                </c:pt>
                <c:pt idx="14831">
                  <c:v>6056.58</c:v>
                </c:pt>
                <c:pt idx="14832">
                  <c:v>6056.6</c:v>
                </c:pt>
                <c:pt idx="14833">
                  <c:v>6056.6200000000035</c:v>
                </c:pt>
                <c:pt idx="14834">
                  <c:v>6056.64</c:v>
                </c:pt>
                <c:pt idx="14835">
                  <c:v>6056.6600000000035</c:v>
                </c:pt>
                <c:pt idx="14836">
                  <c:v>6056.68</c:v>
                </c:pt>
                <c:pt idx="14837">
                  <c:v>6056.7</c:v>
                </c:pt>
                <c:pt idx="14838">
                  <c:v>6056.72</c:v>
                </c:pt>
                <c:pt idx="14839">
                  <c:v>6056.74</c:v>
                </c:pt>
                <c:pt idx="14840">
                  <c:v>6056.76</c:v>
                </c:pt>
                <c:pt idx="14841">
                  <c:v>6056.78</c:v>
                </c:pt>
                <c:pt idx="14842">
                  <c:v>6056.8</c:v>
                </c:pt>
                <c:pt idx="14843">
                  <c:v>6056.8200000000024</c:v>
                </c:pt>
                <c:pt idx="14844">
                  <c:v>6056.84</c:v>
                </c:pt>
                <c:pt idx="14845">
                  <c:v>6056.8600000000024</c:v>
                </c:pt>
                <c:pt idx="14846">
                  <c:v>6056.88</c:v>
                </c:pt>
                <c:pt idx="14847">
                  <c:v>6056.9</c:v>
                </c:pt>
                <c:pt idx="14848">
                  <c:v>6056.92</c:v>
                </c:pt>
                <c:pt idx="14849">
                  <c:v>6056.94</c:v>
                </c:pt>
                <c:pt idx="14850">
                  <c:v>6056.96</c:v>
                </c:pt>
                <c:pt idx="14851">
                  <c:v>6056.98</c:v>
                </c:pt>
                <c:pt idx="14852">
                  <c:v>6057</c:v>
                </c:pt>
                <c:pt idx="14853">
                  <c:v>6057.02</c:v>
                </c:pt>
                <c:pt idx="14854">
                  <c:v>6057.04</c:v>
                </c:pt>
                <c:pt idx="14855">
                  <c:v>6057.06</c:v>
                </c:pt>
                <c:pt idx="14856">
                  <c:v>6057.08</c:v>
                </c:pt>
                <c:pt idx="14857">
                  <c:v>6057.1</c:v>
                </c:pt>
                <c:pt idx="14858">
                  <c:v>6057.1200000000035</c:v>
                </c:pt>
                <c:pt idx="14859">
                  <c:v>6057.14</c:v>
                </c:pt>
                <c:pt idx="14860">
                  <c:v>6057.1600000000035</c:v>
                </c:pt>
                <c:pt idx="14861">
                  <c:v>6057.18</c:v>
                </c:pt>
                <c:pt idx="14862">
                  <c:v>6057.2</c:v>
                </c:pt>
                <c:pt idx="14863">
                  <c:v>6057.22</c:v>
                </c:pt>
                <c:pt idx="14864">
                  <c:v>6057.24</c:v>
                </c:pt>
                <c:pt idx="14865">
                  <c:v>6057.26</c:v>
                </c:pt>
                <c:pt idx="14866">
                  <c:v>6057.28</c:v>
                </c:pt>
                <c:pt idx="14867">
                  <c:v>6057.3</c:v>
                </c:pt>
                <c:pt idx="14868">
                  <c:v>6057.3200000000024</c:v>
                </c:pt>
                <c:pt idx="14869">
                  <c:v>6057.34</c:v>
                </c:pt>
                <c:pt idx="14870">
                  <c:v>6057.3600000000024</c:v>
                </c:pt>
                <c:pt idx="14871">
                  <c:v>6057.38</c:v>
                </c:pt>
                <c:pt idx="14872">
                  <c:v>6057.4</c:v>
                </c:pt>
                <c:pt idx="14873">
                  <c:v>6057.42</c:v>
                </c:pt>
                <c:pt idx="14874">
                  <c:v>6057.44</c:v>
                </c:pt>
                <c:pt idx="14875">
                  <c:v>6057.46</c:v>
                </c:pt>
                <c:pt idx="14876">
                  <c:v>6057.48</c:v>
                </c:pt>
                <c:pt idx="14877">
                  <c:v>6057.5</c:v>
                </c:pt>
                <c:pt idx="14878">
                  <c:v>6057.52</c:v>
                </c:pt>
                <c:pt idx="14879">
                  <c:v>6057.54</c:v>
                </c:pt>
                <c:pt idx="14880">
                  <c:v>6057.56</c:v>
                </c:pt>
                <c:pt idx="14881">
                  <c:v>6057.58</c:v>
                </c:pt>
                <c:pt idx="14882">
                  <c:v>6057.6</c:v>
                </c:pt>
                <c:pt idx="14883">
                  <c:v>6057.6200000000035</c:v>
                </c:pt>
                <c:pt idx="14884">
                  <c:v>6057.64</c:v>
                </c:pt>
                <c:pt idx="14885">
                  <c:v>6057.6600000000035</c:v>
                </c:pt>
                <c:pt idx="14886">
                  <c:v>6057.68</c:v>
                </c:pt>
                <c:pt idx="14887">
                  <c:v>6057.7</c:v>
                </c:pt>
                <c:pt idx="14888">
                  <c:v>6057.72</c:v>
                </c:pt>
                <c:pt idx="14889">
                  <c:v>6057.74</c:v>
                </c:pt>
                <c:pt idx="14890">
                  <c:v>6057.76</c:v>
                </c:pt>
                <c:pt idx="14891">
                  <c:v>6057.78</c:v>
                </c:pt>
                <c:pt idx="14892">
                  <c:v>6057.8</c:v>
                </c:pt>
                <c:pt idx="14893">
                  <c:v>6057.8200000000024</c:v>
                </c:pt>
                <c:pt idx="14894">
                  <c:v>6057.84</c:v>
                </c:pt>
                <c:pt idx="14895">
                  <c:v>6057.8600000000024</c:v>
                </c:pt>
                <c:pt idx="14896">
                  <c:v>6057.88</c:v>
                </c:pt>
                <c:pt idx="14897">
                  <c:v>6057.9</c:v>
                </c:pt>
                <c:pt idx="14898">
                  <c:v>6057.92</c:v>
                </c:pt>
                <c:pt idx="14899">
                  <c:v>6057.94</c:v>
                </c:pt>
                <c:pt idx="14900">
                  <c:v>6057.96</c:v>
                </c:pt>
                <c:pt idx="14901">
                  <c:v>6057.98</c:v>
                </c:pt>
                <c:pt idx="14902">
                  <c:v>6058</c:v>
                </c:pt>
                <c:pt idx="14903">
                  <c:v>6058.02</c:v>
                </c:pt>
                <c:pt idx="14904">
                  <c:v>6058.04</c:v>
                </c:pt>
                <c:pt idx="14905">
                  <c:v>6058.06</c:v>
                </c:pt>
                <c:pt idx="14906">
                  <c:v>6058.08</c:v>
                </c:pt>
                <c:pt idx="14907">
                  <c:v>6058.1</c:v>
                </c:pt>
                <c:pt idx="14908">
                  <c:v>6058.1200000000035</c:v>
                </c:pt>
                <c:pt idx="14909">
                  <c:v>6058.14</c:v>
                </c:pt>
                <c:pt idx="14910">
                  <c:v>6058.1600000000035</c:v>
                </c:pt>
                <c:pt idx="14911">
                  <c:v>6058.18</c:v>
                </c:pt>
                <c:pt idx="14912">
                  <c:v>6058.2</c:v>
                </c:pt>
                <c:pt idx="14913">
                  <c:v>6058.22</c:v>
                </c:pt>
                <c:pt idx="14914">
                  <c:v>6058.24</c:v>
                </c:pt>
                <c:pt idx="14915">
                  <c:v>6058.26</c:v>
                </c:pt>
                <c:pt idx="14916">
                  <c:v>6058.28</c:v>
                </c:pt>
                <c:pt idx="14917">
                  <c:v>6058.3</c:v>
                </c:pt>
                <c:pt idx="14918">
                  <c:v>6058.3200000000024</c:v>
                </c:pt>
                <c:pt idx="14919">
                  <c:v>6058.34</c:v>
                </c:pt>
                <c:pt idx="14920">
                  <c:v>6058.3600000000024</c:v>
                </c:pt>
                <c:pt idx="14921">
                  <c:v>6058.38</c:v>
                </c:pt>
                <c:pt idx="14922">
                  <c:v>6058.4</c:v>
                </c:pt>
                <c:pt idx="14923">
                  <c:v>6058.42</c:v>
                </c:pt>
                <c:pt idx="14924">
                  <c:v>6058.44</c:v>
                </c:pt>
                <c:pt idx="14925">
                  <c:v>6058.46</c:v>
                </c:pt>
                <c:pt idx="14926">
                  <c:v>6058.48</c:v>
                </c:pt>
                <c:pt idx="14927">
                  <c:v>6058.5</c:v>
                </c:pt>
                <c:pt idx="14928">
                  <c:v>6058.52</c:v>
                </c:pt>
                <c:pt idx="14929">
                  <c:v>6058.54</c:v>
                </c:pt>
                <c:pt idx="14930">
                  <c:v>6058.56</c:v>
                </c:pt>
                <c:pt idx="14931">
                  <c:v>6058.58</c:v>
                </c:pt>
                <c:pt idx="14932">
                  <c:v>6058.6</c:v>
                </c:pt>
                <c:pt idx="14933">
                  <c:v>6058.6200000000035</c:v>
                </c:pt>
                <c:pt idx="14934">
                  <c:v>6058.64</c:v>
                </c:pt>
                <c:pt idx="14935">
                  <c:v>6058.6600000000035</c:v>
                </c:pt>
                <c:pt idx="14936">
                  <c:v>6058.68</c:v>
                </c:pt>
                <c:pt idx="14937">
                  <c:v>6058.7</c:v>
                </c:pt>
                <c:pt idx="14938">
                  <c:v>6058.72</c:v>
                </c:pt>
                <c:pt idx="14939">
                  <c:v>6058.74</c:v>
                </c:pt>
                <c:pt idx="14940">
                  <c:v>6058.76</c:v>
                </c:pt>
                <c:pt idx="14941">
                  <c:v>6058.78</c:v>
                </c:pt>
                <c:pt idx="14942">
                  <c:v>6058.8</c:v>
                </c:pt>
                <c:pt idx="14943">
                  <c:v>6058.8200000000024</c:v>
                </c:pt>
                <c:pt idx="14944">
                  <c:v>6058.84</c:v>
                </c:pt>
                <c:pt idx="14945">
                  <c:v>6058.8600000000024</c:v>
                </c:pt>
                <c:pt idx="14946">
                  <c:v>6058.88</c:v>
                </c:pt>
                <c:pt idx="14947">
                  <c:v>6058.9</c:v>
                </c:pt>
                <c:pt idx="14948">
                  <c:v>6058.92</c:v>
                </c:pt>
                <c:pt idx="14949">
                  <c:v>6058.94</c:v>
                </c:pt>
                <c:pt idx="14950">
                  <c:v>6058.96</c:v>
                </c:pt>
                <c:pt idx="14951">
                  <c:v>6058.98</c:v>
                </c:pt>
                <c:pt idx="14952">
                  <c:v>6059</c:v>
                </c:pt>
                <c:pt idx="14953">
                  <c:v>6059.02</c:v>
                </c:pt>
                <c:pt idx="14954">
                  <c:v>6059.04</c:v>
                </c:pt>
                <c:pt idx="14955">
                  <c:v>6059.06</c:v>
                </c:pt>
                <c:pt idx="14956">
                  <c:v>6059.08</c:v>
                </c:pt>
                <c:pt idx="14957">
                  <c:v>6059.1</c:v>
                </c:pt>
                <c:pt idx="14958">
                  <c:v>6059.1200000000035</c:v>
                </c:pt>
                <c:pt idx="14959">
                  <c:v>6059.14</c:v>
                </c:pt>
                <c:pt idx="14960">
                  <c:v>6059.1600000000035</c:v>
                </c:pt>
                <c:pt idx="14961">
                  <c:v>6059.18</c:v>
                </c:pt>
                <c:pt idx="14962">
                  <c:v>6059.2</c:v>
                </c:pt>
                <c:pt idx="14963">
                  <c:v>6059.22</c:v>
                </c:pt>
                <c:pt idx="14964">
                  <c:v>6059.24</c:v>
                </c:pt>
                <c:pt idx="14965">
                  <c:v>6059.26</c:v>
                </c:pt>
                <c:pt idx="14966">
                  <c:v>6059.28</c:v>
                </c:pt>
                <c:pt idx="14967">
                  <c:v>6059.3</c:v>
                </c:pt>
                <c:pt idx="14968">
                  <c:v>6059.3200000000024</c:v>
                </c:pt>
                <c:pt idx="14969">
                  <c:v>6059.34</c:v>
                </c:pt>
                <c:pt idx="14970">
                  <c:v>6059.3600000000024</c:v>
                </c:pt>
                <c:pt idx="14971">
                  <c:v>6059.38</c:v>
                </c:pt>
                <c:pt idx="14972">
                  <c:v>6059.4</c:v>
                </c:pt>
                <c:pt idx="14973">
                  <c:v>6059.42</c:v>
                </c:pt>
                <c:pt idx="14974">
                  <c:v>6059.44</c:v>
                </c:pt>
                <c:pt idx="14975">
                  <c:v>6059.46</c:v>
                </c:pt>
                <c:pt idx="14976">
                  <c:v>6059.48</c:v>
                </c:pt>
                <c:pt idx="14977">
                  <c:v>6059.5</c:v>
                </c:pt>
                <c:pt idx="14978">
                  <c:v>6059.52</c:v>
                </c:pt>
                <c:pt idx="14979">
                  <c:v>6059.54</c:v>
                </c:pt>
                <c:pt idx="14980">
                  <c:v>6059.56</c:v>
                </c:pt>
                <c:pt idx="14981">
                  <c:v>6059.58</c:v>
                </c:pt>
                <c:pt idx="14982">
                  <c:v>6059.6</c:v>
                </c:pt>
                <c:pt idx="14983">
                  <c:v>6059.6200000000035</c:v>
                </c:pt>
                <c:pt idx="14984">
                  <c:v>6059.64</c:v>
                </c:pt>
                <c:pt idx="14985">
                  <c:v>6059.6600000000035</c:v>
                </c:pt>
                <c:pt idx="14986">
                  <c:v>6059.68</c:v>
                </c:pt>
                <c:pt idx="14987">
                  <c:v>6059.7</c:v>
                </c:pt>
                <c:pt idx="14988">
                  <c:v>6059.72</c:v>
                </c:pt>
                <c:pt idx="14989">
                  <c:v>6059.74</c:v>
                </c:pt>
                <c:pt idx="14990">
                  <c:v>6059.76</c:v>
                </c:pt>
                <c:pt idx="14991">
                  <c:v>6059.78</c:v>
                </c:pt>
                <c:pt idx="14992">
                  <c:v>6059.8</c:v>
                </c:pt>
                <c:pt idx="14993">
                  <c:v>6059.8200000000024</c:v>
                </c:pt>
                <c:pt idx="14994">
                  <c:v>6059.84</c:v>
                </c:pt>
                <c:pt idx="14995">
                  <c:v>6059.8600000000024</c:v>
                </c:pt>
                <c:pt idx="14996">
                  <c:v>6059.88</c:v>
                </c:pt>
                <c:pt idx="14997">
                  <c:v>6059.9</c:v>
                </c:pt>
                <c:pt idx="14998">
                  <c:v>6059.92</c:v>
                </c:pt>
                <c:pt idx="14999">
                  <c:v>6059.94</c:v>
                </c:pt>
                <c:pt idx="15000">
                  <c:v>6059.96</c:v>
                </c:pt>
                <c:pt idx="15001">
                  <c:v>6059.98</c:v>
                </c:pt>
                <c:pt idx="15002">
                  <c:v>6060</c:v>
                </c:pt>
                <c:pt idx="15003">
                  <c:v>6060.02</c:v>
                </c:pt>
                <c:pt idx="15004">
                  <c:v>6060.04</c:v>
                </c:pt>
                <c:pt idx="15005">
                  <c:v>6060.06</c:v>
                </c:pt>
                <c:pt idx="15006">
                  <c:v>6060.08</c:v>
                </c:pt>
                <c:pt idx="15007">
                  <c:v>6060.1</c:v>
                </c:pt>
                <c:pt idx="15008">
                  <c:v>6060.1200000000035</c:v>
                </c:pt>
                <c:pt idx="15009">
                  <c:v>6060.14</c:v>
                </c:pt>
                <c:pt idx="15010">
                  <c:v>6060.1600000000035</c:v>
                </c:pt>
                <c:pt idx="15011">
                  <c:v>6060.18</c:v>
                </c:pt>
                <c:pt idx="15012">
                  <c:v>6060.2</c:v>
                </c:pt>
                <c:pt idx="15013">
                  <c:v>6060.22</c:v>
                </c:pt>
                <c:pt idx="15014">
                  <c:v>6060.24</c:v>
                </c:pt>
                <c:pt idx="15015">
                  <c:v>6060.26</c:v>
                </c:pt>
                <c:pt idx="15016">
                  <c:v>6060.28</c:v>
                </c:pt>
                <c:pt idx="15017">
                  <c:v>6060.3</c:v>
                </c:pt>
                <c:pt idx="15018">
                  <c:v>6060.3200000000024</c:v>
                </c:pt>
                <c:pt idx="15019">
                  <c:v>6060.34</c:v>
                </c:pt>
                <c:pt idx="15020">
                  <c:v>6060.3600000000024</c:v>
                </c:pt>
                <c:pt idx="15021">
                  <c:v>6060.38</c:v>
                </c:pt>
                <c:pt idx="15022">
                  <c:v>6060.4</c:v>
                </c:pt>
                <c:pt idx="15023">
                  <c:v>6060.42</c:v>
                </c:pt>
                <c:pt idx="15024">
                  <c:v>6060.44</c:v>
                </c:pt>
                <c:pt idx="15025">
                  <c:v>6060.46</c:v>
                </c:pt>
                <c:pt idx="15026">
                  <c:v>6060.48</c:v>
                </c:pt>
                <c:pt idx="15027">
                  <c:v>6060.5</c:v>
                </c:pt>
                <c:pt idx="15028">
                  <c:v>6060.52</c:v>
                </c:pt>
                <c:pt idx="15029">
                  <c:v>6060.54</c:v>
                </c:pt>
                <c:pt idx="15030">
                  <c:v>6060.56</c:v>
                </c:pt>
                <c:pt idx="15031">
                  <c:v>6060.58</c:v>
                </c:pt>
                <c:pt idx="15032">
                  <c:v>6060.6</c:v>
                </c:pt>
                <c:pt idx="15033">
                  <c:v>6060.6200000000035</c:v>
                </c:pt>
                <c:pt idx="15034">
                  <c:v>6060.64</c:v>
                </c:pt>
                <c:pt idx="15035">
                  <c:v>6060.6600000000035</c:v>
                </c:pt>
                <c:pt idx="15036">
                  <c:v>6060.68</c:v>
                </c:pt>
                <c:pt idx="15037">
                  <c:v>6060.7</c:v>
                </c:pt>
                <c:pt idx="15038">
                  <c:v>6060.72</c:v>
                </c:pt>
                <c:pt idx="15039">
                  <c:v>6060.74</c:v>
                </c:pt>
                <c:pt idx="15040">
                  <c:v>6060.76</c:v>
                </c:pt>
                <c:pt idx="15041">
                  <c:v>6060.78</c:v>
                </c:pt>
                <c:pt idx="15042">
                  <c:v>6060.8</c:v>
                </c:pt>
                <c:pt idx="15043">
                  <c:v>6060.8200000000024</c:v>
                </c:pt>
                <c:pt idx="15044">
                  <c:v>6060.84</c:v>
                </c:pt>
                <c:pt idx="15045">
                  <c:v>6060.8600000000024</c:v>
                </c:pt>
                <c:pt idx="15046">
                  <c:v>6060.88</c:v>
                </c:pt>
                <c:pt idx="15047">
                  <c:v>6060.9</c:v>
                </c:pt>
                <c:pt idx="15048">
                  <c:v>6060.92</c:v>
                </c:pt>
                <c:pt idx="15049">
                  <c:v>6060.94</c:v>
                </c:pt>
                <c:pt idx="15050">
                  <c:v>6060.96</c:v>
                </c:pt>
                <c:pt idx="15051">
                  <c:v>6060.98</c:v>
                </c:pt>
                <c:pt idx="15052">
                  <c:v>6061</c:v>
                </c:pt>
                <c:pt idx="15053">
                  <c:v>6061.02</c:v>
                </c:pt>
                <c:pt idx="15054">
                  <c:v>6061.04</c:v>
                </c:pt>
                <c:pt idx="15055">
                  <c:v>6061.06</c:v>
                </c:pt>
                <c:pt idx="15056">
                  <c:v>6061.08</c:v>
                </c:pt>
                <c:pt idx="15057">
                  <c:v>6061.1</c:v>
                </c:pt>
                <c:pt idx="15058">
                  <c:v>6061.1200000000035</c:v>
                </c:pt>
                <c:pt idx="15059">
                  <c:v>6061.14</c:v>
                </c:pt>
                <c:pt idx="15060">
                  <c:v>6061.1600000000035</c:v>
                </c:pt>
                <c:pt idx="15061">
                  <c:v>6061.18</c:v>
                </c:pt>
                <c:pt idx="15062">
                  <c:v>6061.2</c:v>
                </c:pt>
                <c:pt idx="15063">
                  <c:v>6061.22</c:v>
                </c:pt>
                <c:pt idx="15064">
                  <c:v>6061.24</c:v>
                </c:pt>
                <c:pt idx="15065">
                  <c:v>6061.26</c:v>
                </c:pt>
                <c:pt idx="15066">
                  <c:v>6061.28</c:v>
                </c:pt>
                <c:pt idx="15067">
                  <c:v>6061.3</c:v>
                </c:pt>
                <c:pt idx="15068">
                  <c:v>6061.3200000000024</c:v>
                </c:pt>
                <c:pt idx="15069">
                  <c:v>6061.34</c:v>
                </c:pt>
                <c:pt idx="15070">
                  <c:v>6061.3600000000024</c:v>
                </c:pt>
                <c:pt idx="15071">
                  <c:v>6061.38</c:v>
                </c:pt>
                <c:pt idx="15072">
                  <c:v>6061.4</c:v>
                </c:pt>
                <c:pt idx="15073">
                  <c:v>6061.42</c:v>
                </c:pt>
                <c:pt idx="15074">
                  <c:v>6061.44</c:v>
                </c:pt>
                <c:pt idx="15075">
                  <c:v>6061.46</c:v>
                </c:pt>
                <c:pt idx="15076">
                  <c:v>6061.48</c:v>
                </c:pt>
                <c:pt idx="15077">
                  <c:v>6061.5</c:v>
                </c:pt>
                <c:pt idx="15078">
                  <c:v>6061.52</c:v>
                </c:pt>
                <c:pt idx="15079">
                  <c:v>6061.54</c:v>
                </c:pt>
                <c:pt idx="15080">
                  <c:v>6061.56</c:v>
                </c:pt>
                <c:pt idx="15081">
                  <c:v>6061.58</c:v>
                </c:pt>
                <c:pt idx="15082">
                  <c:v>6061.6</c:v>
                </c:pt>
                <c:pt idx="15083">
                  <c:v>6061.6200000000035</c:v>
                </c:pt>
                <c:pt idx="15084">
                  <c:v>6061.64</c:v>
                </c:pt>
                <c:pt idx="15085">
                  <c:v>6061.6600000000035</c:v>
                </c:pt>
                <c:pt idx="15086">
                  <c:v>6061.68</c:v>
                </c:pt>
                <c:pt idx="15087">
                  <c:v>6061.7</c:v>
                </c:pt>
                <c:pt idx="15088">
                  <c:v>6061.72</c:v>
                </c:pt>
                <c:pt idx="15089">
                  <c:v>6061.74</c:v>
                </c:pt>
                <c:pt idx="15090">
                  <c:v>6061.76</c:v>
                </c:pt>
                <c:pt idx="15091">
                  <c:v>6061.78</c:v>
                </c:pt>
                <c:pt idx="15092">
                  <c:v>6061.8</c:v>
                </c:pt>
                <c:pt idx="15093">
                  <c:v>6061.8200000000024</c:v>
                </c:pt>
                <c:pt idx="15094">
                  <c:v>6061.84</c:v>
                </c:pt>
                <c:pt idx="15095">
                  <c:v>6061.8600000000024</c:v>
                </c:pt>
                <c:pt idx="15096">
                  <c:v>6061.88</c:v>
                </c:pt>
                <c:pt idx="15097">
                  <c:v>6061.9</c:v>
                </c:pt>
                <c:pt idx="15098">
                  <c:v>6061.92</c:v>
                </c:pt>
                <c:pt idx="15099">
                  <c:v>6061.94</c:v>
                </c:pt>
                <c:pt idx="15100">
                  <c:v>6061.96</c:v>
                </c:pt>
                <c:pt idx="15101">
                  <c:v>6061.98</c:v>
                </c:pt>
                <c:pt idx="15102">
                  <c:v>6062</c:v>
                </c:pt>
                <c:pt idx="15103">
                  <c:v>6062.02</c:v>
                </c:pt>
                <c:pt idx="15104">
                  <c:v>6062.04</c:v>
                </c:pt>
                <c:pt idx="15105">
                  <c:v>6062.06</c:v>
                </c:pt>
                <c:pt idx="15106">
                  <c:v>6062.08</c:v>
                </c:pt>
                <c:pt idx="15107">
                  <c:v>6062.1</c:v>
                </c:pt>
                <c:pt idx="15108">
                  <c:v>6062.1200000000035</c:v>
                </c:pt>
                <c:pt idx="15109">
                  <c:v>6062.14</c:v>
                </c:pt>
                <c:pt idx="15110">
                  <c:v>6062.1600000000035</c:v>
                </c:pt>
                <c:pt idx="15111">
                  <c:v>6062.18</c:v>
                </c:pt>
                <c:pt idx="15112">
                  <c:v>6062.2</c:v>
                </c:pt>
                <c:pt idx="15113">
                  <c:v>6062.22</c:v>
                </c:pt>
                <c:pt idx="15114">
                  <c:v>6062.24</c:v>
                </c:pt>
                <c:pt idx="15115">
                  <c:v>6062.26</c:v>
                </c:pt>
                <c:pt idx="15116">
                  <c:v>6062.28</c:v>
                </c:pt>
                <c:pt idx="15117">
                  <c:v>6062.3</c:v>
                </c:pt>
                <c:pt idx="15118">
                  <c:v>6062.3200000000024</c:v>
                </c:pt>
                <c:pt idx="15119">
                  <c:v>6062.34</c:v>
                </c:pt>
                <c:pt idx="15120">
                  <c:v>6062.3600000000024</c:v>
                </c:pt>
                <c:pt idx="15121">
                  <c:v>6062.38</c:v>
                </c:pt>
                <c:pt idx="15122">
                  <c:v>6062.4</c:v>
                </c:pt>
                <c:pt idx="15123">
                  <c:v>6062.42</c:v>
                </c:pt>
                <c:pt idx="15124">
                  <c:v>6062.44</c:v>
                </c:pt>
                <c:pt idx="15125">
                  <c:v>6062.46</c:v>
                </c:pt>
                <c:pt idx="15126">
                  <c:v>6062.48</c:v>
                </c:pt>
                <c:pt idx="15127">
                  <c:v>6062.5</c:v>
                </c:pt>
                <c:pt idx="15128">
                  <c:v>6062.52</c:v>
                </c:pt>
                <c:pt idx="15129">
                  <c:v>6062.54</c:v>
                </c:pt>
                <c:pt idx="15130">
                  <c:v>6062.56</c:v>
                </c:pt>
                <c:pt idx="15131">
                  <c:v>6062.58</c:v>
                </c:pt>
                <c:pt idx="15132">
                  <c:v>6062.6</c:v>
                </c:pt>
                <c:pt idx="15133">
                  <c:v>6062.6200000000035</c:v>
                </c:pt>
                <c:pt idx="15134">
                  <c:v>6062.64</c:v>
                </c:pt>
                <c:pt idx="15135">
                  <c:v>6062.6600000000035</c:v>
                </c:pt>
                <c:pt idx="15136">
                  <c:v>6062.68</c:v>
                </c:pt>
                <c:pt idx="15137">
                  <c:v>6062.7</c:v>
                </c:pt>
                <c:pt idx="15138">
                  <c:v>6062.72</c:v>
                </c:pt>
                <c:pt idx="15139">
                  <c:v>6062.74</c:v>
                </c:pt>
                <c:pt idx="15140">
                  <c:v>6062.76</c:v>
                </c:pt>
                <c:pt idx="15141">
                  <c:v>6062.78</c:v>
                </c:pt>
                <c:pt idx="15142">
                  <c:v>6062.8</c:v>
                </c:pt>
                <c:pt idx="15143">
                  <c:v>6062.8200000000024</c:v>
                </c:pt>
                <c:pt idx="15144">
                  <c:v>6062.84</c:v>
                </c:pt>
                <c:pt idx="15145">
                  <c:v>6062.8600000000024</c:v>
                </c:pt>
                <c:pt idx="15146">
                  <c:v>6062.88</c:v>
                </c:pt>
                <c:pt idx="15147">
                  <c:v>6062.9</c:v>
                </c:pt>
                <c:pt idx="15148">
                  <c:v>6062.92</c:v>
                </c:pt>
                <c:pt idx="15149">
                  <c:v>6062.94</c:v>
                </c:pt>
                <c:pt idx="15150">
                  <c:v>6062.96</c:v>
                </c:pt>
                <c:pt idx="15151">
                  <c:v>6062.98</c:v>
                </c:pt>
                <c:pt idx="15152">
                  <c:v>6063</c:v>
                </c:pt>
                <c:pt idx="15153">
                  <c:v>6063.02</c:v>
                </c:pt>
                <c:pt idx="15154">
                  <c:v>6063.04</c:v>
                </c:pt>
                <c:pt idx="15155">
                  <c:v>6063.06</c:v>
                </c:pt>
                <c:pt idx="15156">
                  <c:v>6063.08</c:v>
                </c:pt>
                <c:pt idx="15157">
                  <c:v>6063.1</c:v>
                </c:pt>
                <c:pt idx="15158">
                  <c:v>6063.1200000000035</c:v>
                </c:pt>
                <c:pt idx="15159">
                  <c:v>6063.14</c:v>
                </c:pt>
                <c:pt idx="15160">
                  <c:v>6063.1600000000035</c:v>
                </c:pt>
                <c:pt idx="15161">
                  <c:v>6063.18</c:v>
                </c:pt>
                <c:pt idx="15162">
                  <c:v>6063.2</c:v>
                </c:pt>
                <c:pt idx="15163">
                  <c:v>6063.22</c:v>
                </c:pt>
                <c:pt idx="15164">
                  <c:v>6063.24</c:v>
                </c:pt>
                <c:pt idx="15165">
                  <c:v>6063.26</c:v>
                </c:pt>
                <c:pt idx="15166">
                  <c:v>6063.28</c:v>
                </c:pt>
                <c:pt idx="15167">
                  <c:v>6063.3</c:v>
                </c:pt>
                <c:pt idx="15168">
                  <c:v>6063.3200000000024</c:v>
                </c:pt>
                <c:pt idx="15169">
                  <c:v>6063.34</c:v>
                </c:pt>
                <c:pt idx="15170">
                  <c:v>6063.3600000000024</c:v>
                </c:pt>
                <c:pt idx="15171">
                  <c:v>6063.38</c:v>
                </c:pt>
                <c:pt idx="15172">
                  <c:v>6063.4</c:v>
                </c:pt>
                <c:pt idx="15173">
                  <c:v>6063.42</c:v>
                </c:pt>
                <c:pt idx="15174">
                  <c:v>6063.44</c:v>
                </c:pt>
                <c:pt idx="15175">
                  <c:v>6063.46</c:v>
                </c:pt>
                <c:pt idx="15176">
                  <c:v>6063.48</c:v>
                </c:pt>
                <c:pt idx="15177">
                  <c:v>6063.5</c:v>
                </c:pt>
                <c:pt idx="15178">
                  <c:v>6063.52</c:v>
                </c:pt>
                <c:pt idx="15179">
                  <c:v>6063.54</c:v>
                </c:pt>
                <c:pt idx="15180">
                  <c:v>6063.56</c:v>
                </c:pt>
                <c:pt idx="15181">
                  <c:v>6063.58</c:v>
                </c:pt>
                <c:pt idx="15182">
                  <c:v>6063.6</c:v>
                </c:pt>
                <c:pt idx="15183">
                  <c:v>6063.6200000000035</c:v>
                </c:pt>
                <c:pt idx="15184">
                  <c:v>6063.64</c:v>
                </c:pt>
                <c:pt idx="15185">
                  <c:v>6063.6600000000035</c:v>
                </c:pt>
                <c:pt idx="15186">
                  <c:v>6063.68</c:v>
                </c:pt>
                <c:pt idx="15187">
                  <c:v>6063.7</c:v>
                </c:pt>
                <c:pt idx="15188">
                  <c:v>6063.72</c:v>
                </c:pt>
                <c:pt idx="15189">
                  <c:v>6063.74</c:v>
                </c:pt>
                <c:pt idx="15190">
                  <c:v>6063.76</c:v>
                </c:pt>
                <c:pt idx="15191">
                  <c:v>6063.78</c:v>
                </c:pt>
                <c:pt idx="15192">
                  <c:v>6063.8</c:v>
                </c:pt>
                <c:pt idx="15193">
                  <c:v>6063.8200000000024</c:v>
                </c:pt>
                <c:pt idx="15194">
                  <c:v>6063.84</c:v>
                </c:pt>
                <c:pt idx="15195">
                  <c:v>6063.8600000000024</c:v>
                </c:pt>
                <c:pt idx="15196">
                  <c:v>6063.88</c:v>
                </c:pt>
                <c:pt idx="15197">
                  <c:v>6063.9</c:v>
                </c:pt>
                <c:pt idx="15198">
                  <c:v>6063.92</c:v>
                </c:pt>
                <c:pt idx="15199">
                  <c:v>6063.94</c:v>
                </c:pt>
                <c:pt idx="15200">
                  <c:v>6063.96</c:v>
                </c:pt>
                <c:pt idx="15201">
                  <c:v>6063.98</c:v>
                </c:pt>
                <c:pt idx="15202">
                  <c:v>6064</c:v>
                </c:pt>
                <c:pt idx="15203">
                  <c:v>6064.02</c:v>
                </c:pt>
                <c:pt idx="15204">
                  <c:v>6064.04</c:v>
                </c:pt>
                <c:pt idx="15205">
                  <c:v>6064.06</c:v>
                </c:pt>
                <c:pt idx="15206">
                  <c:v>6064.08</c:v>
                </c:pt>
                <c:pt idx="15207">
                  <c:v>6064.1</c:v>
                </c:pt>
                <c:pt idx="15208">
                  <c:v>6064.1200000000035</c:v>
                </c:pt>
                <c:pt idx="15209">
                  <c:v>6064.14</c:v>
                </c:pt>
                <c:pt idx="15210">
                  <c:v>6064.1600000000035</c:v>
                </c:pt>
                <c:pt idx="15211">
                  <c:v>6064.18</c:v>
                </c:pt>
                <c:pt idx="15212">
                  <c:v>6064.2</c:v>
                </c:pt>
                <c:pt idx="15213">
                  <c:v>6064.22</c:v>
                </c:pt>
                <c:pt idx="15214">
                  <c:v>6064.24</c:v>
                </c:pt>
                <c:pt idx="15215">
                  <c:v>6064.26</c:v>
                </c:pt>
                <c:pt idx="15216">
                  <c:v>6064.28</c:v>
                </c:pt>
                <c:pt idx="15217">
                  <c:v>6064.3</c:v>
                </c:pt>
                <c:pt idx="15218">
                  <c:v>6064.3200000000024</c:v>
                </c:pt>
                <c:pt idx="15219">
                  <c:v>6064.34</c:v>
                </c:pt>
                <c:pt idx="15220">
                  <c:v>6064.3600000000024</c:v>
                </c:pt>
                <c:pt idx="15221">
                  <c:v>6064.38</c:v>
                </c:pt>
                <c:pt idx="15222">
                  <c:v>6064.4</c:v>
                </c:pt>
                <c:pt idx="15223">
                  <c:v>6064.42</c:v>
                </c:pt>
                <c:pt idx="15224">
                  <c:v>6064.44</c:v>
                </c:pt>
                <c:pt idx="15225">
                  <c:v>6064.46</c:v>
                </c:pt>
                <c:pt idx="15226">
                  <c:v>6064.48</c:v>
                </c:pt>
                <c:pt idx="15227">
                  <c:v>6064.5</c:v>
                </c:pt>
                <c:pt idx="15228">
                  <c:v>6064.52</c:v>
                </c:pt>
                <c:pt idx="15229">
                  <c:v>6064.54</c:v>
                </c:pt>
                <c:pt idx="15230">
                  <c:v>6064.56</c:v>
                </c:pt>
                <c:pt idx="15231">
                  <c:v>6064.58</c:v>
                </c:pt>
                <c:pt idx="15232">
                  <c:v>6064.6</c:v>
                </c:pt>
                <c:pt idx="15233">
                  <c:v>6064.6200000000035</c:v>
                </c:pt>
                <c:pt idx="15234">
                  <c:v>6064.64</c:v>
                </c:pt>
                <c:pt idx="15235">
                  <c:v>6064.6600000000035</c:v>
                </c:pt>
                <c:pt idx="15236">
                  <c:v>6064.68</c:v>
                </c:pt>
                <c:pt idx="15237">
                  <c:v>6064.7</c:v>
                </c:pt>
                <c:pt idx="15238">
                  <c:v>6064.72</c:v>
                </c:pt>
                <c:pt idx="15239">
                  <c:v>6064.74</c:v>
                </c:pt>
                <c:pt idx="15240">
                  <c:v>6064.76</c:v>
                </c:pt>
                <c:pt idx="15241">
                  <c:v>6064.78</c:v>
                </c:pt>
                <c:pt idx="15242">
                  <c:v>6064.8</c:v>
                </c:pt>
                <c:pt idx="15243">
                  <c:v>6064.8200000000024</c:v>
                </c:pt>
                <c:pt idx="15244">
                  <c:v>6064.84</c:v>
                </c:pt>
                <c:pt idx="15245">
                  <c:v>6064.8600000000024</c:v>
                </c:pt>
                <c:pt idx="15246">
                  <c:v>6064.88</c:v>
                </c:pt>
                <c:pt idx="15247">
                  <c:v>6064.9</c:v>
                </c:pt>
                <c:pt idx="15248">
                  <c:v>6064.92</c:v>
                </c:pt>
                <c:pt idx="15249">
                  <c:v>6064.94</c:v>
                </c:pt>
                <c:pt idx="15250">
                  <c:v>6064.96</c:v>
                </c:pt>
                <c:pt idx="15251">
                  <c:v>6064.98</c:v>
                </c:pt>
                <c:pt idx="15252">
                  <c:v>6065</c:v>
                </c:pt>
                <c:pt idx="15253">
                  <c:v>6065.02</c:v>
                </c:pt>
                <c:pt idx="15254">
                  <c:v>6065.04</c:v>
                </c:pt>
                <c:pt idx="15255">
                  <c:v>6065.06</c:v>
                </c:pt>
                <c:pt idx="15256">
                  <c:v>6065.08</c:v>
                </c:pt>
                <c:pt idx="15257">
                  <c:v>6065.1</c:v>
                </c:pt>
                <c:pt idx="15258">
                  <c:v>6065.1200000000035</c:v>
                </c:pt>
                <c:pt idx="15259">
                  <c:v>6065.14</c:v>
                </c:pt>
                <c:pt idx="15260">
                  <c:v>6065.1600000000035</c:v>
                </c:pt>
                <c:pt idx="15261">
                  <c:v>6065.18</c:v>
                </c:pt>
                <c:pt idx="15262">
                  <c:v>6065.2</c:v>
                </c:pt>
                <c:pt idx="15263">
                  <c:v>6065.22</c:v>
                </c:pt>
                <c:pt idx="15264">
                  <c:v>6065.24</c:v>
                </c:pt>
                <c:pt idx="15265">
                  <c:v>6065.26</c:v>
                </c:pt>
                <c:pt idx="15266">
                  <c:v>6065.28</c:v>
                </c:pt>
                <c:pt idx="15267">
                  <c:v>6065.3</c:v>
                </c:pt>
                <c:pt idx="15268">
                  <c:v>6065.3200000000024</c:v>
                </c:pt>
                <c:pt idx="15269">
                  <c:v>6065.34</c:v>
                </c:pt>
                <c:pt idx="15270">
                  <c:v>6065.3600000000024</c:v>
                </c:pt>
                <c:pt idx="15271">
                  <c:v>6065.38</c:v>
                </c:pt>
                <c:pt idx="15272">
                  <c:v>6065.4</c:v>
                </c:pt>
                <c:pt idx="15273">
                  <c:v>6065.42</c:v>
                </c:pt>
                <c:pt idx="15274">
                  <c:v>6065.44</c:v>
                </c:pt>
                <c:pt idx="15275">
                  <c:v>6065.46</c:v>
                </c:pt>
                <c:pt idx="15276">
                  <c:v>6065.48</c:v>
                </c:pt>
                <c:pt idx="15277">
                  <c:v>6065.5</c:v>
                </c:pt>
                <c:pt idx="15278">
                  <c:v>6065.52</c:v>
                </c:pt>
                <c:pt idx="15279">
                  <c:v>6065.54</c:v>
                </c:pt>
                <c:pt idx="15280">
                  <c:v>6065.56</c:v>
                </c:pt>
                <c:pt idx="15281">
                  <c:v>6065.58</c:v>
                </c:pt>
                <c:pt idx="15282">
                  <c:v>6065.6</c:v>
                </c:pt>
                <c:pt idx="15283">
                  <c:v>6065.6200000000035</c:v>
                </c:pt>
                <c:pt idx="15284">
                  <c:v>6065.64</c:v>
                </c:pt>
                <c:pt idx="15285">
                  <c:v>6065.6600000000035</c:v>
                </c:pt>
                <c:pt idx="15286">
                  <c:v>6065.68</c:v>
                </c:pt>
                <c:pt idx="15287">
                  <c:v>6065.7</c:v>
                </c:pt>
                <c:pt idx="15288">
                  <c:v>6065.72</c:v>
                </c:pt>
                <c:pt idx="15289">
                  <c:v>6065.74</c:v>
                </c:pt>
                <c:pt idx="15290">
                  <c:v>6065.76</c:v>
                </c:pt>
                <c:pt idx="15291">
                  <c:v>6065.78</c:v>
                </c:pt>
                <c:pt idx="15292">
                  <c:v>6065.8</c:v>
                </c:pt>
                <c:pt idx="15293">
                  <c:v>6065.8200000000024</c:v>
                </c:pt>
                <c:pt idx="15294">
                  <c:v>6065.84</c:v>
                </c:pt>
                <c:pt idx="15295">
                  <c:v>6065.8600000000024</c:v>
                </c:pt>
                <c:pt idx="15296">
                  <c:v>6065.88</c:v>
                </c:pt>
                <c:pt idx="15297">
                  <c:v>6065.9</c:v>
                </c:pt>
                <c:pt idx="15298">
                  <c:v>6065.92</c:v>
                </c:pt>
                <c:pt idx="15299">
                  <c:v>6065.94</c:v>
                </c:pt>
                <c:pt idx="15300">
                  <c:v>6065.96</c:v>
                </c:pt>
                <c:pt idx="15301">
                  <c:v>6065.98</c:v>
                </c:pt>
                <c:pt idx="15302">
                  <c:v>6066</c:v>
                </c:pt>
                <c:pt idx="15303">
                  <c:v>6066.02</c:v>
                </c:pt>
                <c:pt idx="15304">
                  <c:v>6066.04</c:v>
                </c:pt>
                <c:pt idx="15305">
                  <c:v>6066.06</c:v>
                </c:pt>
                <c:pt idx="15306">
                  <c:v>6066.08</c:v>
                </c:pt>
                <c:pt idx="15307">
                  <c:v>6066.1</c:v>
                </c:pt>
                <c:pt idx="15308">
                  <c:v>6066.1200000000035</c:v>
                </c:pt>
                <c:pt idx="15309">
                  <c:v>6066.14</c:v>
                </c:pt>
                <c:pt idx="15310">
                  <c:v>6066.1600000000035</c:v>
                </c:pt>
                <c:pt idx="15311">
                  <c:v>6066.18</c:v>
                </c:pt>
                <c:pt idx="15312">
                  <c:v>6066.2</c:v>
                </c:pt>
                <c:pt idx="15313">
                  <c:v>6066.22</c:v>
                </c:pt>
                <c:pt idx="15314">
                  <c:v>6066.24</c:v>
                </c:pt>
                <c:pt idx="15315">
                  <c:v>6066.26</c:v>
                </c:pt>
                <c:pt idx="15316">
                  <c:v>6066.28</c:v>
                </c:pt>
                <c:pt idx="15317">
                  <c:v>6066.3</c:v>
                </c:pt>
                <c:pt idx="15318">
                  <c:v>6066.3200000000024</c:v>
                </c:pt>
                <c:pt idx="15319">
                  <c:v>6066.34</c:v>
                </c:pt>
                <c:pt idx="15320">
                  <c:v>6066.3600000000024</c:v>
                </c:pt>
                <c:pt idx="15321">
                  <c:v>6066.38</c:v>
                </c:pt>
                <c:pt idx="15322">
                  <c:v>6066.4</c:v>
                </c:pt>
                <c:pt idx="15323">
                  <c:v>6066.42</c:v>
                </c:pt>
                <c:pt idx="15324">
                  <c:v>6066.44</c:v>
                </c:pt>
                <c:pt idx="15325">
                  <c:v>6066.46</c:v>
                </c:pt>
                <c:pt idx="15326">
                  <c:v>6066.48</c:v>
                </c:pt>
                <c:pt idx="15327">
                  <c:v>6066.5</c:v>
                </c:pt>
                <c:pt idx="15328">
                  <c:v>6066.52</c:v>
                </c:pt>
                <c:pt idx="15329">
                  <c:v>6066.54</c:v>
                </c:pt>
                <c:pt idx="15330">
                  <c:v>6066.56</c:v>
                </c:pt>
                <c:pt idx="15331">
                  <c:v>6066.58</c:v>
                </c:pt>
                <c:pt idx="15332">
                  <c:v>6066.6</c:v>
                </c:pt>
                <c:pt idx="15333">
                  <c:v>6066.6200000000035</c:v>
                </c:pt>
                <c:pt idx="15334">
                  <c:v>6066.64</c:v>
                </c:pt>
                <c:pt idx="15335">
                  <c:v>6066.6600000000035</c:v>
                </c:pt>
                <c:pt idx="15336">
                  <c:v>6066.68</c:v>
                </c:pt>
                <c:pt idx="15337">
                  <c:v>6066.7</c:v>
                </c:pt>
                <c:pt idx="15338">
                  <c:v>6066.72</c:v>
                </c:pt>
                <c:pt idx="15339">
                  <c:v>6066.74</c:v>
                </c:pt>
                <c:pt idx="15340">
                  <c:v>6066.76</c:v>
                </c:pt>
                <c:pt idx="15341">
                  <c:v>6066.78</c:v>
                </c:pt>
                <c:pt idx="15342">
                  <c:v>6066.8</c:v>
                </c:pt>
                <c:pt idx="15343">
                  <c:v>6066.8200000000024</c:v>
                </c:pt>
                <c:pt idx="15344">
                  <c:v>6066.84</c:v>
                </c:pt>
                <c:pt idx="15345">
                  <c:v>6066.8600000000024</c:v>
                </c:pt>
                <c:pt idx="15346">
                  <c:v>6066.88</c:v>
                </c:pt>
                <c:pt idx="15347">
                  <c:v>6066.9</c:v>
                </c:pt>
                <c:pt idx="15348">
                  <c:v>6066.92</c:v>
                </c:pt>
                <c:pt idx="15349">
                  <c:v>6066.94</c:v>
                </c:pt>
                <c:pt idx="15350">
                  <c:v>6066.96</c:v>
                </c:pt>
                <c:pt idx="15351">
                  <c:v>6066.98</c:v>
                </c:pt>
                <c:pt idx="15352">
                  <c:v>6067</c:v>
                </c:pt>
                <c:pt idx="15353">
                  <c:v>6067.02</c:v>
                </c:pt>
                <c:pt idx="15354">
                  <c:v>6067.04</c:v>
                </c:pt>
                <c:pt idx="15355">
                  <c:v>6067.06</c:v>
                </c:pt>
                <c:pt idx="15356">
                  <c:v>6067.08</c:v>
                </c:pt>
                <c:pt idx="15357">
                  <c:v>6067.1</c:v>
                </c:pt>
                <c:pt idx="15358">
                  <c:v>6067.1200000000035</c:v>
                </c:pt>
                <c:pt idx="15359">
                  <c:v>6067.14</c:v>
                </c:pt>
                <c:pt idx="15360">
                  <c:v>6067.1600000000035</c:v>
                </c:pt>
                <c:pt idx="15361">
                  <c:v>6067.18</c:v>
                </c:pt>
                <c:pt idx="15362">
                  <c:v>6067.2</c:v>
                </c:pt>
                <c:pt idx="15363">
                  <c:v>6067.22</c:v>
                </c:pt>
                <c:pt idx="15364">
                  <c:v>6067.24</c:v>
                </c:pt>
                <c:pt idx="15365">
                  <c:v>6067.26</c:v>
                </c:pt>
                <c:pt idx="15366">
                  <c:v>6067.28</c:v>
                </c:pt>
                <c:pt idx="15367">
                  <c:v>6067.3</c:v>
                </c:pt>
                <c:pt idx="15368">
                  <c:v>6067.3200000000024</c:v>
                </c:pt>
                <c:pt idx="15369">
                  <c:v>6067.34</c:v>
                </c:pt>
                <c:pt idx="15370">
                  <c:v>6067.3600000000024</c:v>
                </c:pt>
                <c:pt idx="15371">
                  <c:v>6067.38</c:v>
                </c:pt>
                <c:pt idx="15372">
                  <c:v>6067.4</c:v>
                </c:pt>
                <c:pt idx="15373">
                  <c:v>6067.42</c:v>
                </c:pt>
                <c:pt idx="15374">
                  <c:v>6067.44</c:v>
                </c:pt>
                <c:pt idx="15375">
                  <c:v>6067.46</c:v>
                </c:pt>
                <c:pt idx="15376">
                  <c:v>6067.48</c:v>
                </c:pt>
                <c:pt idx="15377">
                  <c:v>6067.5</c:v>
                </c:pt>
                <c:pt idx="15378">
                  <c:v>6067.52</c:v>
                </c:pt>
                <c:pt idx="15379">
                  <c:v>6067.54</c:v>
                </c:pt>
                <c:pt idx="15380">
                  <c:v>6067.56</c:v>
                </c:pt>
                <c:pt idx="15381">
                  <c:v>6067.58</c:v>
                </c:pt>
                <c:pt idx="15382">
                  <c:v>6067.6</c:v>
                </c:pt>
                <c:pt idx="15383">
                  <c:v>6067.6200000000035</c:v>
                </c:pt>
                <c:pt idx="15384">
                  <c:v>6067.64</c:v>
                </c:pt>
                <c:pt idx="15385">
                  <c:v>6067.6600000000035</c:v>
                </c:pt>
                <c:pt idx="15386">
                  <c:v>6067.68</c:v>
                </c:pt>
                <c:pt idx="15387">
                  <c:v>6067.7</c:v>
                </c:pt>
                <c:pt idx="15388">
                  <c:v>6067.72</c:v>
                </c:pt>
                <c:pt idx="15389">
                  <c:v>6067.74</c:v>
                </c:pt>
                <c:pt idx="15390">
                  <c:v>6067.76</c:v>
                </c:pt>
                <c:pt idx="15391">
                  <c:v>6067.78</c:v>
                </c:pt>
                <c:pt idx="15392">
                  <c:v>6067.8</c:v>
                </c:pt>
                <c:pt idx="15393">
                  <c:v>6067.8200000000024</c:v>
                </c:pt>
                <c:pt idx="15394">
                  <c:v>6067.84</c:v>
                </c:pt>
                <c:pt idx="15395">
                  <c:v>6067.8600000000024</c:v>
                </c:pt>
                <c:pt idx="15396">
                  <c:v>6067.88</c:v>
                </c:pt>
                <c:pt idx="15397">
                  <c:v>6067.9</c:v>
                </c:pt>
                <c:pt idx="15398">
                  <c:v>6067.92</c:v>
                </c:pt>
                <c:pt idx="15399">
                  <c:v>6067.94</c:v>
                </c:pt>
                <c:pt idx="15400">
                  <c:v>6067.96</c:v>
                </c:pt>
                <c:pt idx="15401">
                  <c:v>6067.98</c:v>
                </c:pt>
                <c:pt idx="15402">
                  <c:v>6068</c:v>
                </c:pt>
                <c:pt idx="15403">
                  <c:v>6068.02</c:v>
                </c:pt>
                <c:pt idx="15404">
                  <c:v>6068.04</c:v>
                </c:pt>
                <c:pt idx="15405">
                  <c:v>6068.06</c:v>
                </c:pt>
                <c:pt idx="15406">
                  <c:v>6068.08</c:v>
                </c:pt>
                <c:pt idx="15407">
                  <c:v>6068.1</c:v>
                </c:pt>
                <c:pt idx="15408">
                  <c:v>6068.1200000000035</c:v>
                </c:pt>
                <c:pt idx="15409">
                  <c:v>6068.14</c:v>
                </c:pt>
                <c:pt idx="15410">
                  <c:v>6068.1600000000035</c:v>
                </c:pt>
                <c:pt idx="15411">
                  <c:v>6068.18</c:v>
                </c:pt>
                <c:pt idx="15412">
                  <c:v>6068.2</c:v>
                </c:pt>
                <c:pt idx="15413">
                  <c:v>6068.22</c:v>
                </c:pt>
                <c:pt idx="15414">
                  <c:v>6068.24</c:v>
                </c:pt>
                <c:pt idx="15415">
                  <c:v>6068.26</c:v>
                </c:pt>
                <c:pt idx="15416">
                  <c:v>6068.28</c:v>
                </c:pt>
                <c:pt idx="15417">
                  <c:v>6068.3</c:v>
                </c:pt>
                <c:pt idx="15418">
                  <c:v>6068.3200000000024</c:v>
                </c:pt>
                <c:pt idx="15419">
                  <c:v>6068.34</c:v>
                </c:pt>
                <c:pt idx="15420">
                  <c:v>6068.3600000000024</c:v>
                </c:pt>
                <c:pt idx="15421">
                  <c:v>6068.38</c:v>
                </c:pt>
                <c:pt idx="15422">
                  <c:v>6068.4</c:v>
                </c:pt>
                <c:pt idx="15423">
                  <c:v>6068.42</c:v>
                </c:pt>
                <c:pt idx="15424">
                  <c:v>6068.44</c:v>
                </c:pt>
                <c:pt idx="15425">
                  <c:v>6068.46</c:v>
                </c:pt>
                <c:pt idx="15426">
                  <c:v>6068.48</c:v>
                </c:pt>
                <c:pt idx="15427">
                  <c:v>6068.5</c:v>
                </c:pt>
                <c:pt idx="15428">
                  <c:v>6068.52</c:v>
                </c:pt>
                <c:pt idx="15429">
                  <c:v>6068.54</c:v>
                </c:pt>
                <c:pt idx="15430">
                  <c:v>6068.56</c:v>
                </c:pt>
                <c:pt idx="15431">
                  <c:v>6068.58</c:v>
                </c:pt>
                <c:pt idx="15432">
                  <c:v>6068.6</c:v>
                </c:pt>
                <c:pt idx="15433">
                  <c:v>6068.6200000000035</c:v>
                </c:pt>
                <c:pt idx="15434">
                  <c:v>6068.64</c:v>
                </c:pt>
                <c:pt idx="15435">
                  <c:v>6068.6600000000035</c:v>
                </c:pt>
                <c:pt idx="15436">
                  <c:v>6068.68</c:v>
                </c:pt>
                <c:pt idx="15437">
                  <c:v>6068.7</c:v>
                </c:pt>
                <c:pt idx="15438">
                  <c:v>6068.72</c:v>
                </c:pt>
                <c:pt idx="15439">
                  <c:v>6068.74</c:v>
                </c:pt>
                <c:pt idx="15440">
                  <c:v>6068.76</c:v>
                </c:pt>
                <c:pt idx="15441">
                  <c:v>6068.78</c:v>
                </c:pt>
                <c:pt idx="15442">
                  <c:v>6068.8</c:v>
                </c:pt>
                <c:pt idx="15443">
                  <c:v>6068.8200000000024</c:v>
                </c:pt>
                <c:pt idx="15444">
                  <c:v>6068.84</c:v>
                </c:pt>
                <c:pt idx="15445">
                  <c:v>6068.8600000000024</c:v>
                </c:pt>
                <c:pt idx="15446">
                  <c:v>6068.88</c:v>
                </c:pt>
                <c:pt idx="15447">
                  <c:v>6068.9</c:v>
                </c:pt>
                <c:pt idx="15448">
                  <c:v>6068.92</c:v>
                </c:pt>
                <c:pt idx="15449">
                  <c:v>6068.94</c:v>
                </c:pt>
                <c:pt idx="15450">
                  <c:v>6068.96</c:v>
                </c:pt>
                <c:pt idx="15451">
                  <c:v>6068.98</c:v>
                </c:pt>
                <c:pt idx="15452">
                  <c:v>6069</c:v>
                </c:pt>
                <c:pt idx="15453">
                  <c:v>6069.02</c:v>
                </c:pt>
                <c:pt idx="15454">
                  <c:v>6069.04</c:v>
                </c:pt>
                <c:pt idx="15455">
                  <c:v>6069.06</c:v>
                </c:pt>
                <c:pt idx="15456">
                  <c:v>6069.08</c:v>
                </c:pt>
                <c:pt idx="15457">
                  <c:v>6069.1</c:v>
                </c:pt>
                <c:pt idx="15458">
                  <c:v>6069.1200000000035</c:v>
                </c:pt>
                <c:pt idx="15459">
                  <c:v>6069.14</c:v>
                </c:pt>
                <c:pt idx="15460">
                  <c:v>6069.1600000000035</c:v>
                </c:pt>
                <c:pt idx="15461">
                  <c:v>6069.18</c:v>
                </c:pt>
                <c:pt idx="15462">
                  <c:v>6069.2</c:v>
                </c:pt>
                <c:pt idx="15463">
                  <c:v>6069.22</c:v>
                </c:pt>
                <c:pt idx="15464">
                  <c:v>6069.24</c:v>
                </c:pt>
                <c:pt idx="15465">
                  <c:v>6069.26</c:v>
                </c:pt>
                <c:pt idx="15466">
                  <c:v>6069.28</c:v>
                </c:pt>
                <c:pt idx="15467">
                  <c:v>6069.3</c:v>
                </c:pt>
                <c:pt idx="15468">
                  <c:v>6069.3200000000024</c:v>
                </c:pt>
                <c:pt idx="15469">
                  <c:v>6069.34</c:v>
                </c:pt>
                <c:pt idx="15470">
                  <c:v>6069.3600000000024</c:v>
                </c:pt>
                <c:pt idx="15471">
                  <c:v>6069.38</c:v>
                </c:pt>
                <c:pt idx="15472">
                  <c:v>6069.4</c:v>
                </c:pt>
                <c:pt idx="15473">
                  <c:v>6069.42</c:v>
                </c:pt>
                <c:pt idx="15474">
                  <c:v>6069.44</c:v>
                </c:pt>
                <c:pt idx="15475">
                  <c:v>6069.46</c:v>
                </c:pt>
                <c:pt idx="15476">
                  <c:v>6069.48</c:v>
                </c:pt>
                <c:pt idx="15477">
                  <c:v>6069.5</c:v>
                </c:pt>
                <c:pt idx="15478">
                  <c:v>6069.52</c:v>
                </c:pt>
                <c:pt idx="15479">
                  <c:v>6069.54</c:v>
                </c:pt>
                <c:pt idx="15480">
                  <c:v>6069.56</c:v>
                </c:pt>
                <c:pt idx="15481">
                  <c:v>6069.58</c:v>
                </c:pt>
                <c:pt idx="15482">
                  <c:v>6069.6</c:v>
                </c:pt>
                <c:pt idx="15483">
                  <c:v>6069.6200000000035</c:v>
                </c:pt>
                <c:pt idx="15484">
                  <c:v>6069.64</c:v>
                </c:pt>
                <c:pt idx="15485">
                  <c:v>6069.6600000000035</c:v>
                </c:pt>
                <c:pt idx="15486">
                  <c:v>6069.68</c:v>
                </c:pt>
                <c:pt idx="15487">
                  <c:v>6069.7</c:v>
                </c:pt>
                <c:pt idx="15488">
                  <c:v>6069.72</c:v>
                </c:pt>
                <c:pt idx="15489">
                  <c:v>6069.74</c:v>
                </c:pt>
                <c:pt idx="15490">
                  <c:v>6069.76</c:v>
                </c:pt>
                <c:pt idx="15491">
                  <c:v>6069.78</c:v>
                </c:pt>
                <c:pt idx="15492">
                  <c:v>6069.8</c:v>
                </c:pt>
                <c:pt idx="15493">
                  <c:v>6069.8200000000024</c:v>
                </c:pt>
                <c:pt idx="15494">
                  <c:v>6069.84</c:v>
                </c:pt>
                <c:pt idx="15495">
                  <c:v>6069.8600000000024</c:v>
                </c:pt>
                <c:pt idx="15496">
                  <c:v>6069.88</c:v>
                </c:pt>
                <c:pt idx="15497">
                  <c:v>6069.9</c:v>
                </c:pt>
                <c:pt idx="15498">
                  <c:v>6069.92</c:v>
                </c:pt>
                <c:pt idx="15499">
                  <c:v>6069.94</c:v>
                </c:pt>
                <c:pt idx="15500">
                  <c:v>6069.96</c:v>
                </c:pt>
                <c:pt idx="15501">
                  <c:v>6069.98</c:v>
                </c:pt>
                <c:pt idx="15502">
                  <c:v>6070</c:v>
                </c:pt>
                <c:pt idx="15503">
                  <c:v>6070.02</c:v>
                </c:pt>
                <c:pt idx="15504">
                  <c:v>6070.04</c:v>
                </c:pt>
                <c:pt idx="15505">
                  <c:v>6070.06</c:v>
                </c:pt>
                <c:pt idx="15506">
                  <c:v>6070.08</c:v>
                </c:pt>
                <c:pt idx="15507">
                  <c:v>6070.1</c:v>
                </c:pt>
                <c:pt idx="15508">
                  <c:v>6070.1200000000035</c:v>
                </c:pt>
                <c:pt idx="15509">
                  <c:v>6070.14</c:v>
                </c:pt>
                <c:pt idx="15510">
                  <c:v>6070.1600000000035</c:v>
                </c:pt>
                <c:pt idx="15511">
                  <c:v>6070.18</c:v>
                </c:pt>
                <c:pt idx="15512">
                  <c:v>6070.2</c:v>
                </c:pt>
                <c:pt idx="15513">
                  <c:v>6070.22</c:v>
                </c:pt>
                <c:pt idx="15514">
                  <c:v>6070.24</c:v>
                </c:pt>
                <c:pt idx="15515">
                  <c:v>6070.26</c:v>
                </c:pt>
                <c:pt idx="15516">
                  <c:v>6070.28</c:v>
                </c:pt>
                <c:pt idx="15517">
                  <c:v>6070.3</c:v>
                </c:pt>
                <c:pt idx="15518">
                  <c:v>6070.3200000000024</c:v>
                </c:pt>
                <c:pt idx="15519">
                  <c:v>6070.34</c:v>
                </c:pt>
                <c:pt idx="15520">
                  <c:v>6070.3600000000024</c:v>
                </c:pt>
                <c:pt idx="15521">
                  <c:v>6070.38</c:v>
                </c:pt>
                <c:pt idx="15522">
                  <c:v>6070.4</c:v>
                </c:pt>
                <c:pt idx="15523">
                  <c:v>6070.42</c:v>
                </c:pt>
                <c:pt idx="15524">
                  <c:v>6070.44</c:v>
                </c:pt>
                <c:pt idx="15525">
                  <c:v>6070.46</c:v>
                </c:pt>
                <c:pt idx="15526">
                  <c:v>6070.48</c:v>
                </c:pt>
                <c:pt idx="15527">
                  <c:v>6070.5</c:v>
                </c:pt>
                <c:pt idx="15528">
                  <c:v>6070.52</c:v>
                </c:pt>
                <c:pt idx="15529">
                  <c:v>6070.54</c:v>
                </c:pt>
                <c:pt idx="15530">
                  <c:v>6070.56</c:v>
                </c:pt>
                <c:pt idx="15531">
                  <c:v>6070.58</c:v>
                </c:pt>
                <c:pt idx="15532">
                  <c:v>6070.6</c:v>
                </c:pt>
                <c:pt idx="15533">
                  <c:v>6070.6200000000035</c:v>
                </c:pt>
                <c:pt idx="15534">
                  <c:v>6070.64</c:v>
                </c:pt>
                <c:pt idx="15535">
                  <c:v>6070.6600000000035</c:v>
                </c:pt>
                <c:pt idx="15536">
                  <c:v>6070.68</c:v>
                </c:pt>
                <c:pt idx="15537">
                  <c:v>6070.7</c:v>
                </c:pt>
                <c:pt idx="15538">
                  <c:v>6070.72</c:v>
                </c:pt>
                <c:pt idx="15539">
                  <c:v>6070.74</c:v>
                </c:pt>
                <c:pt idx="15540">
                  <c:v>6070.76</c:v>
                </c:pt>
                <c:pt idx="15541">
                  <c:v>6070.78</c:v>
                </c:pt>
                <c:pt idx="15542">
                  <c:v>6070.8</c:v>
                </c:pt>
                <c:pt idx="15543">
                  <c:v>6070.8200000000024</c:v>
                </c:pt>
                <c:pt idx="15544">
                  <c:v>6070.84</c:v>
                </c:pt>
                <c:pt idx="15545">
                  <c:v>6070.8600000000024</c:v>
                </c:pt>
                <c:pt idx="15546">
                  <c:v>6070.88</c:v>
                </c:pt>
                <c:pt idx="15547">
                  <c:v>6070.9</c:v>
                </c:pt>
                <c:pt idx="15548">
                  <c:v>6070.92</c:v>
                </c:pt>
                <c:pt idx="15549">
                  <c:v>6070.94</c:v>
                </c:pt>
                <c:pt idx="15550">
                  <c:v>6070.96</c:v>
                </c:pt>
                <c:pt idx="15551">
                  <c:v>6070.98</c:v>
                </c:pt>
                <c:pt idx="15552">
                  <c:v>6071</c:v>
                </c:pt>
                <c:pt idx="15553">
                  <c:v>6071.02</c:v>
                </c:pt>
                <c:pt idx="15554">
                  <c:v>6071.04</c:v>
                </c:pt>
                <c:pt idx="15555">
                  <c:v>6071.06</c:v>
                </c:pt>
                <c:pt idx="15556">
                  <c:v>6071.08</c:v>
                </c:pt>
                <c:pt idx="15557">
                  <c:v>6071.1</c:v>
                </c:pt>
                <c:pt idx="15558">
                  <c:v>6071.1200000000035</c:v>
                </c:pt>
                <c:pt idx="15559">
                  <c:v>6071.14</c:v>
                </c:pt>
                <c:pt idx="15560">
                  <c:v>6071.1600000000035</c:v>
                </c:pt>
                <c:pt idx="15561">
                  <c:v>6071.18</c:v>
                </c:pt>
                <c:pt idx="15562">
                  <c:v>6071.2</c:v>
                </c:pt>
                <c:pt idx="15563">
                  <c:v>6071.22</c:v>
                </c:pt>
                <c:pt idx="15564">
                  <c:v>6071.24</c:v>
                </c:pt>
                <c:pt idx="15565">
                  <c:v>6071.26</c:v>
                </c:pt>
                <c:pt idx="15566">
                  <c:v>6071.28</c:v>
                </c:pt>
                <c:pt idx="15567">
                  <c:v>6071.3</c:v>
                </c:pt>
                <c:pt idx="15568">
                  <c:v>6071.3200000000024</c:v>
                </c:pt>
                <c:pt idx="15569">
                  <c:v>6071.34</c:v>
                </c:pt>
                <c:pt idx="15570">
                  <c:v>6071.3600000000024</c:v>
                </c:pt>
                <c:pt idx="15571">
                  <c:v>6071.38</c:v>
                </c:pt>
                <c:pt idx="15572">
                  <c:v>6071.4</c:v>
                </c:pt>
                <c:pt idx="15573">
                  <c:v>6071.42</c:v>
                </c:pt>
                <c:pt idx="15574">
                  <c:v>6071.44</c:v>
                </c:pt>
                <c:pt idx="15575">
                  <c:v>6071.46</c:v>
                </c:pt>
                <c:pt idx="15576">
                  <c:v>6071.48</c:v>
                </c:pt>
                <c:pt idx="15577">
                  <c:v>6071.5</c:v>
                </c:pt>
                <c:pt idx="15578">
                  <c:v>6071.52</c:v>
                </c:pt>
                <c:pt idx="15579">
                  <c:v>6071.54</c:v>
                </c:pt>
                <c:pt idx="15580">
                  <c:v>6071.56</c:v>
                </c:pt>
                <c:pt idx="15581">
                  <c:v>6071.58</c:v>
                </c:pt>
                <c:pt idx="15582">
                  <c:v>6071.6</c:v>
                </c:pt>
                <c:pt idx="15583">
                  <c:v>6071.6200000000035</c:v>
                </c:pt>
                <c:pt idx="15584">
                  <c:v>6071.64</c:v>
                </c:pt>
                <c:pt idx="15585">
                  <c:v>6071.6600000000035</c:v>
                </c:pt>
                <c:pt idx="15586">
                  <c:v>6071.68</c:v>
                </c:pt>
                <c:pt idx="15587">
                  <c:v>6071.7</c:v>
                </c:pt>
                <c:pt idx="15588">
                  <c:v>6071.72</c:v>
                </c:pt>
                <c:pt idx="15589">
                  <c:v>6071.74</c:v>
                </c:pt>
                <c:pt idx="15590">
                  <c:v>6071.76</c:v>
                </c:pt>
                <c:pt idx="15591">
                  <c:v>6071.78</c:v>
                </c:pt>
                <c:pt idx="15592">
                  <c:v>6071.8</c:v>
                </c:pt>
                <c:pt idx="15593">
                  <c:v>6071.8200000000024</c:v>
                </c:pt>
                <c:pt idx="15594">
                  <c:v>6071.84</c:v>
                </c:pt>
                <c:pt idx="15595">
                  <c:v>6071.8600000000024</c:v>
                </c:pt>
                <c:pt idx="15596">
                  <c:v>6071.88</c:v>
                </c:pt>
                <c:pt idx="15597">
                  <c:v>6071.9</c:v>
                </c:pt>
                <c:pt idx="15598">
                  <c:v>6071.92</c:v>
                </c:pt>
                <c:pt idx="15599">
                  <c:v>6071.94</c:v>
                </c:pt>
                <c:pt idx="15600">
                  <c:v>6071.96</c:v>
                </c:pt>
                <c:pt idx="15601">
                  <c:v>6071.98</c:v>
                </c:pt>
                <c:pt idx="15602">
                  <c:v>6072</c:v>
                </c:pt>
                <c:pt idx="15603">
                  <c:v>6072.02</c:v>
                </c:pt>
                <c:pt idx="15604">
                  <c:v>6072.04</c:v>
                </c:pt>
                <c:pt idx="15605">
                  <c:v>6072.06</c:v>
                </c:pt>
                <c:pt idx="15606">
                  <c:v>6072.08</c:v>
                </c:pt>
                <c:pt idx="15607">
                  <c:v>6072.1</c:v>
                </c:pt>
                <c:pt idx="15608">
                  <c:v>6072.1200000000035</c:v>
                </c:pt>
                <c:pt idx="15609">
                  <c:v>6072.14</c:v>
                </c:pt>
                <c:pt idx="15610">
                  <c:v>6072.1600000000035</c:v>
                </c:pt>
                <c:pt idx="15611">
                  <c:v>6072.18</c:v>
                </c:pt>
                <c:pt idx="15612">
                  <c:v>6072.2</c:v>
                </c:pt>
                <c:pt idx="15613">
                  <c:v>6072.22</c:v>
                </c:pt>
                <c:pt idx="15614">
                  <c:v>6072.24</c:v>
                </c:pt>
                <c:pt idx="15615">
                  <c:v>6072.26</c:v>
                </c:pt>
                <c:pt idx="15616">
                  <c:v>6072.28</c:v>
                </c:pt>
                <c:pt idx="15617">
                  <c:v>6072.3</c:v>
                </c:pt>
                <c:pt idx="15618">
                  <c:v>6072.3200000000024</c:v>
                </c:pt>
                <c:pt idx="15619">
                  <c:v>6072.34</c:v>
                </c:pt>
                <c:pt idx="15620">
                  <c:v>6072.3600000000024</c:v>
                </c:pt>
                <c:pt idx="15621">
                  <c:v>6072.38</c:v>
                </c:pt>
                <c:pt idx="15622">
                  <c:v>6072.4</c:v>
                </c:pt>
                <c:pt idx="15623">
                  <c:v>6072.42</c:v>
                </c:pt>
                <c:pt idx="15624">
                  <c:v>6072.44</c:v>
                </c:pt>
                <c:pt idx="15625">
                  <c:v>6072.46</c:v>
                </c:pt>
                <c:pt idx="15626">
                  <c:v>6072.48</c:v>
                </c:pt>
                <c:pt idx="15627">
                  <c:v>6072.5</c:v>
                </c:pt>
                <c:pt idx="15628">
                  <c:v>6072.52</c:v>
                </c:pt>
                <c:pt idx="15629">
                  <c:v>6072.54</c:v>
                </c:pt>
                <c:pt idx="15630">
                  <c:v>6072.56</c:v>
                </c:pt>
                <c:pt idx="15631">
                  <c:v>6072.58</c:v>
                </c:pt>
                <c:pt idx="15632">
                  <c:v>6072.6</c:v>
                </c:pt>
                <c:pt idx="15633">
                  <c:v>6072.6200000000035</c:v>
                </c:pt>
                <c:pt idx="15634">
                  <c:v>6072.64</c:v>
                </c:pt>
                <c:pt idx="15635">
                  <c:v>6072.6600000000035</c:v>
                </c:pt>
                <c:pt idx="15636">
                  <c:v>6072.68</c:v>
                </c:pt>
                <c:pt idx="15637">
                  <c:v>6072.7</c:v>
                </c:pt>
                <c:pt idx="15638">
                  <c:v>6072.72</c:v>
                </c:pt>
                <c:pt idx="15639">
                  <c:v>6072.74</c:v>
                </c:pt>
                <c:pt idx="15640">
                  <c:v>6072.76</c:v>
                </c:pt>
                <c:pt idx="15641">
                  <c:v>6072.78</c:v>
                </c:pt>
                <c:pt idx="15642">
                  <c:v>6072.8</c:v>
                </c:pt>
                <c:pt idx="15643">
                  <c:v>6072.8200000000024</c:v>
                </c:pt>
                <c:pt idx="15644">
                  <c:v>6072.84</c:v>
                </c:pt>
                <c:pt idx="15645">
                  <c:v>6072.8600000000024</c:v>
                </c:pt>
                <c:pt idx="15646">
                  <c:v>6072.88</c:v>
                </c:pt>
                <c:pt idx="15647">
                  <c:v>6072.9</c:v>
                </c:pt>
                <c:pt idx="15648">
                  <c:v>6072.92</c:v>
                </c:pt>
                <c:pt idx="15649">
                  <c:v>6072.94</c:v>
                </c:pt>
                <c:pt idx="15650">
                  <c:v>6072.96</c:v>
                </c:pt>
                <c:pt idx="15651">
                  <c:v>6072.98</c:v>
                </c:pt>
                <c:pt idx="15652">
                  <c:v>6073</c:v>
                </c:pt>
                <c:pt idx="15653">
                  <c:v>6073.02</c:v>
                </c:pt>
                <c:pt idx="15654">
                  <c:v>6073.04</c:v>
                </c:pt>
                <c:pt idx="15655">
                  <c:v>6073.06</c:v>
                </c:pt>
                <c:pt idx="15656">
                  <c:v>6073.08</c:v>
                </c:pt>
                <c:pt idx="15657">
                  <c:v>6073.1</c:v>
                </c:pt>
                <c:pt idx="15658">
                  <c:v>6073.1200000000035</c:v>
                </c:pt>
                <c:pt idx="15659">
                  <c:v>6073.14</c:v>
                </c:pt>
                <c:pt idx="15660">
                  <c:v>6073.1600000000035</c:v>
                </c:pt>
                <c:pt idx="15661">
                  <c:v>6073.18</c:v>
                </c:pt>
                <c:pt idx="15662">
                  <c:v>6073.2</c:v>
                </c:pt>
                <c:pt idx="15663">
                  <c:v>6073.22</c:v>
                </c:pt>
                <c:pt idx="15664">
                  <c:v>6073.24</c:v>
                </c:pt>
                <c:pt idx="15665">
                  <c:v>6073.26</c:v>
                </c:pt>
                <c:pt idx="15666">
                  <c:v>6073.28</c:v>
                </c:pt>
                <c:pt idx="15667">
                  <c:v>6073.3</c:v>
                </c:pt>
                <c:pt idx="15668">
                  <c:v>6073.3200000000024</c:v>
                </c:pt>
                <c:pt idx="15669">
                  <c:v>6073.34</c:v>
                </c:pt>
                <c:pt idx="15670">
                  <c:v>6073.3600000000024</c:v>
                </c:pt>
                <c:pt idx="15671">
                  <c:v>6073.38</c:v>
                </c:pt>
                <c:pt idx="15672">
                  <c:v>6073.4</c:v>
                </c:pt>
                <c:pt idx="15673">
                  <c:v>6073.42</c:v>
                </c:pt>
                <c:pt idx="15674">
                  <c:v>6073.44</c:v>
                </c:pt>
                <c:pt idx="15675">
                  <c:v>6073.46</c:v>
                </c:pt>
                <c:pt idx="15676">
                  <c:v>6073.48</c:v>
                </c:pt>
                <c:pt idx="15677">
                  <c:v>6073.5</c:v>
                </c:pt>
                <c:pt idx="15678">
                  <c:v>6073.52</c:v>
                </c:pt>
                <c:pt idx="15679">
                  <c:v>6073.54</c:v>
                </c:pt>
                <c:pt idx="15680">
                  <c:v>6073.56</c:v>
                </c:pt>
                <c:pt idx="15681">
                  <c:v>6073.58</c:v>
                </c:pt>
                <c:pt idx="15682">
                  <c:v>6073.6</c:v>
                </c:pt>
                <c:pt idx="15683">
                  <c:v>6073.6200000000035</c:v>
                </c:pt>
                <c:pt idx="15684">
                  <c:v>6073.64</c:v>
                </c:pt>
                <c:pt idx="15685">
                  <c:v>6073.6600000000035</c:v>
                </c:pt>
                <c:pt idx="15686">
                  <c:v>6073.68</c:v>
                </c:pt>
                <c:pt idx="15687">
                  <c:v>6073.7</c:v>
                </c:pt>
                <c:pt idx="15688">
                  <c:v>6073.72</c:v>
                </c:pt>
                <c:pt idx="15689">
                  <c:v>6073.74</c:v>
                </c:pt>
                <c:pt idx="15690">
                  <c:v>6073.76</c:v>
                </c:pt>
                <c:pt idx="15691">
                  <c:v>6073.78</c:v>
                </c:pt>
                <c:pt idx="15692">
                  <c:v>6073.8</c:v>
                </c:pt>
                <c:pt idx="15693">
                  <c:v>6073.8200000000024</c:v>
                </c:pt>
                <c:pt idx="15694">
                  <c:v>6073.84</c:v>
                </c:pt>
                <c:pt idx="15695">
                  <c:v>6073.8600000000024</c:v>
                </c:pt>
                <c:pt idx="15696">
                  <c:v>6073.88</c:v>
                </c:pt>
                <c:pt idx="15697">
                  <c:v>6073.9</c:v>
                </c:pt>
                <c:pt idx="15698">
                  <c:v>6073.92</c:v>
                </c:pt>
                <c:pt idx="15699">
                  <c:v>6073.94</c:v>
                </c:pt>
                <c:pt idx="15700">
                  <c:v>6073.96</c:v>
                </c:pt>
                <c:pt idx="15701">
                  <c:v>6073.98</c:v>
                </c:pt>
                <c:pt idx="15702">
                  <c:v>6074</c:v>
                </c:pt>
                <c:pt idx="15703">
                  <c:v>6074.02</c:v>
                </c:pt>
                <c:pt idx="15704">
                  <c:v>6074.04</c:v>
                </c:pt>
                <c:pt idx="15705">
                  <c:v>6074.06</c:v>
                </c:pt>
                <c:pt idx="15706">
                  <c:v>6074.08</c:v>
                </c:pt>
                <c:pt idx="15707">
                  <c:v>6074.1</c:v>
                </c:pt>
                <c:pt idx="15708">
                  <c:v>6074.1200000000035</c:v>
                </c:pt>
                <c:pt idx="15709">
                  <c:v>6074.14</c:v>
                </c:pt>
                <c:pt idx="15710">
                  <c:v>6074.1600000000035</c:v>
                </c:pt>
                <c:pt idx="15711">
                  <c:v>6074.18</c:v>
                </c:pt>
                <c:pt idx="15712">
                  <c:v>6074.2</c:v>
                </c:pt>
                <c:pt idx="15713">
                  <c:v>6074.22</c:v>
                </c:pt>
                <c:pt idx="15714">
                  <c:v>6074.24</c:v>
                </c:pt>
                <c:pt idx="15715">
                  <c:v>6074.26</c:v>
                </c:pt>
                <c:pt idx="15716">
                  <c:v>6074.28</c:v>
                </c:pt>
                <c:pt idx="15717">
                  <c:v>6074.3</c:v>
                </c:pt>
                <c:pt idx="15718">
                  <c:v>6074.3200000000024</c:v>
                </c:pt>
                <c:pt idx="15719">
                  <c:v>6074.34</c:v>
                </c:pt>
                <c:pt idx="15720">
                  <c:v>6074.3600000000024</c:v>
                </c:pt>
                <c:pt idx="15721">
                  <c:v>6074.38</c:v>
                </c:pt>
                <c:pt idx="15722">
                  <c:v>6074.4</c:v>
                </c:pt>
                <c:pt idx="15723">
                  <c:v>6074.42</c:v>
                </c:pt>
                <c:pt idx="15724">
                  <c:v>6074.44</c:v>
                </c:pt>
                <c:pt idx="15725">
                  <c:v>6074.46</c:v>
                </c:pt>
                <c:pt idx="15726">
                  <c:v>6074.48</c:v>
                </c:pt>
                <c:pt idx="15727">
                  <c:v>6074.5</c:v>
                </c:pt>
                <c:pt idx="15728">
                  <c:v>6074.52</c:v>
                </c:pt>
                <c:pt idx="15729">
                  <c:v>6074.54</c:v>
                </c:pt>
                <c:pt idx="15730">
                  <c:v>6074.56</c:v>
                </c:pt>
                <c:pt idx="15731">
                  <c:v>6074.58</c:v>
                </c:pt>
                <c:pt idx="15732">
                  <c:v>6074.6</c:v>
                </c:pt>
                <c:pt idx="15733">
                  <c:v>6074.6200000000035</c:v>
                </c:pt>
                <c:pt idx="15734">
                  <c:v>6074.64</c:v>
                </c:pt>
                <c:pt idx="15735">
                  <c:v>6074.6600000000035</c:v>
                </c:pt>
                <c:pt idx="15736">
                  <c:v>6074.68</c:v>
                </c:pt>
                <c:pt idx="15737">
                  <c:v>6074.7</c:v>
                </c:pt>
                <c:pt idx="15738">
                  <c:v>6074.72</c:v>
                </c:pt>
                <c:pt idx="15739">
                  <c:v>6074.74</c:v>
                </c:pt>
                <c:pt idx="15740">
                  <c:v>6074.76</c:v>
                </c:pt>
                <c:pt idx="15741">
                  <c:v>6074.78</c:v>
                </c:pt>
                <c:pt idx="15742">
                  <c:v>6074.8</c:v>
                </c:pt>
                <c:pt idx="15743">
                  <c:v>6074.8200000000024</c:v>
                </c:pt>
                <c:pt idx="15744">
                  <c:v>6074.84</c:v>
                </c:pt>
                <c:pt idx="15745">
                  <c:v>6074.8600000000024</c:v>
                </c:pt>
                <c:pt idx="15746">
                  <c:v>6074.88</c:v>
                </c:pt>
                <c:pt idx="15747">
                  <c:v>6074.9</c:v>
                </c:pt>
                <c:pt idx="15748">
                  <c:v>6074.92</c:v>
                </c:pt>
                <c:pt idx="15749">
                  <c:v>6074.94</c:v>
                </c:pt>
                <c:pt idx="15750">
                  <c:v>6074.96</c:v>
                </c:pt>
                <c:pt idx="15751">
                  <c:v>6074.98</c:v>
                </c:pt>
                <c:pt idx="15752">
                  <c:v>6075</c:v>
                </c:pt>
                <c:pt idx="15753">
                  <c:v>6075.02</c:v>
                </c:pt>
                <c:pt idx="15754">
                  <c:v>6075.04</c:v>
                </c:pt>
                <c:pt idx="15755">
                  <c:v>6075.06</c:v>
                </c:pt>
                <c:pt idx="15756">
                  <c:v>6075.08</c:v>
                </c:pt>
                <c:pt idx="15757">
                  <c:v>6075.1</c:v>
                </c:pt>
                <c:pt idx="15758">
                  <c:v>6075.1200000000035</c:v>
                </c:pt>
                <c:pt idx="15759">
                  <c:v>6075.14</c:v>
                </c:pt>
                <c:pt idx="15760">
                  <c:v>6075.1600000000035</c:v>
                </c:pt>
                <c:pt idx="15761">
                  <c:v>6075.18</c:v>
                </c:pt>
                <c:pt idx="15762">
                  <c:v>6075.2</c:v>
                </c:pt>
                <c:pt idx="15763">
                  <c:v>6075.22</c:v>
                </c:pt>
                <c:pt idx="15764">
                  <c:v>6075.24</c:v>
                </c:pt>
                <c:pt idx="15765">
                  <c:v>6075.26</c:v>
                </c:pt>
                <c:pt idx="15766">
                  <c:v>6075.28</c:v>
                </c:pt>
                <c:pt idx="15767">
                  <c:v>6075.3</c:v>
                </c:pt>
                <c:pt idx="15768">
                  <c:v>6075.3200000000024</c:v>
                </c:pt>
                <c:pt idx="15769">
                  <c:v>6075.34</c:v>
                </c:pt>
                <c:pt idx="15770">
                  <c:v>6075.3600000000024</c:v>
                </c:pt>
                <c:pt idx="15771">
                  <c:v>6075.38</c:v>
                </c:pt>
                <c:pt idx="15772">
                  <c:v>6075.4</c:v>
                </c:pt>
                <c:pt idx="15773">
                  <c:v>6075.42</c:v>
                </c:pt>
                <c:pt idx="15774">
                  <c:v>6075.44</c:v>
                </c:pt>
                <c:pt idx="15775">
                  <c:v>6075.46</c:v>
                </c:pt>
                <c:pt idx="15776">
                  <c:v>6075.48</c:v>
                </c:pt>
                <c:pt idx="15777">
                  <c:v>6075.5</c:v>
                </c:pt>
                <c:pt idx="15778">
                  <c:v>6075.52</c:v>
                </c:pt>
                <c:pt idx="15779">
                  <c:v>6075.54</c:v>
                </c:pt>
                <c:pt idx="15780">
                  <c:v>6075.56</c:v>
                </c:pt>
                <c:pt idx="15781">
                  <c:v>6075.58</c:v>
                </c:pt>
                <c:pt idx="15782">
                  <c:v>6075.6</c:v>
                </c:pt>
                <c:pt idx="15783">
                  <c:v>6075.6200000000035</c:v>
                </c:pt>
                <c:pt idx="15784">
                  <c:v>6075.64</c:v>
                </c:pt>
                <c:pt idx="15785">
                  <c:v>6075.6600000000035</c:v>
                </c:pt>
                <c:pt idx="15786">
                  <c:v>6075.68</c:v>
                </c:pt>
                <c:pt idx="15787">
                  <c:v>6075.7</c:v>
                </c:pt>
                <c:pt idx="15788">
                  <c:v>6075.72</c:v>
                </c:pt>
                <c:pt idx="15789">
                  <c:v>6075.74</c:v>
                </c:pt>
                <c:pt idx="15790">
                  <c:v>6075.76</c:v>
                </c:pt>
                <c:pt idx="15791">
                  <c:v>6075.78</c:v>
                </c:pt>
                <c:pt idx="15792">
                  <c:v>6075.8</c:v>
                </c:pt>
                <c:pt idx="15793">
                  <c:v>6075.8200000000024</c:v>
                </c:pt>
                <c:pt idx="15794">
                  <c:v>6075.84</c:v>
                </c:pt>
                <c:pt idx="15795">
                  <c:v>6075.8600000000024</c:v>
                </c:pt>
                <c:pt idx="15796">
                  <c:v>6075.88</c:v>
                </c:pt>
                <c:pt idx="15797">
                  <c:v>6075.9</c:v>
                </c:pt>
                <c:pt idx="15798">
                  <c:v>6075.92</c:v>
                </c:pt>
                <c:pt idx="15799">
                  <c:v>6075.94</c:v>
                </c:pt>
                <c:pt idx="15800">
                  <c:v>6075.96</c:v>
                </c:pt>
                <c:pt idx="15801">
                  <c:v>6075.98</c:v>
                </c:pt>
                <c:pt idx="15802">
                  <c:v>6076</c:v>
                </c:pt>
                <c:pt idx="15803">
                  <c:v>6076.02</c:v>
                </c:pt>
                <c:pt idx="15804">
                  <c:v>6076.04</c:v>
                </c:pt>
                <c:pt idx="15805">
                  <c:v>6076.06</c:v>
                </c:pt>
                <c:pt idx="15806">
                  <c:v>6076.08</c:v>
                </c:pt>
                <c:pt idx="15807">
                  <c:v>6076.1</c:v>
                </c:pt>
                <c:pt idx="15808">
                  <c:v>6076.1200000000035</c:v>
                </c:pt>
                <c:pt idx="15809">
                  <c:v>6076.14</c:v>
                </c:pt>
                <c:pt idx="15810">
                  <c:v>6076.1600000000035</c:v>
                </c:pt>
                <c:pt idx="15811">
                  <c:v>6076.18</c:v>
                </c:pt>
                <c:pt idx="15812">
                  <c:v>6076.2</c:v>
                </c:pt>
                <c:pt idx="15813">
                  <c:v>6076.22</c:v>
                </c:pt>
                <c:pt idx="15814">
                  <c:v>6076.24</c:v>
                </c:pt>
                <c:pt idx="15815">
                  <c:v>6076.26</c:v>
                </c:pt>
                <c:pt idx="15816">
                  <c:v>6076.28</c:v>
                </c:pt>
                <c:pt idx="15817">
                  <c:v>6076.3</c:v>
                </c:pt>
                <c:pt idx="15818">
                  <c:v>6076.3200000000024</c:v>
                </c:pt>
                <c:pt idx="15819">
                  <c:v>6076.34</c:v>
                </c:pt>
                <c:pt idx="15820">
                  <c:v>6076.3600000000024</c:v>
                </c:pt>
                <c:pt idx="15821">
                  <c:v>6076.38</c:v>
                </c:pt>
                <c:pt idx="15822">
                  <c:v>6076.4</c:v>
                </c:pt>
                <c:pt idx="15823">
                  <c:v>6076.42</c:v>
                </c:pt>
                <c:pt idx="15824">
                  <c:v>6076.44</c:v>
                </c:pt>
                <c:pt idx="15825">
                  <c:v>6076.46</c:v>
                </c:pt>
                <c:pt idx="15826">
                  <c:v>6076.48</c:v>
                </c:pt>
                <c:pt idx="15827">
                  <c:v>6076.5</c:v>
                </c:pt>
                <c:pt idx="15828">
                  <c:v>6076.52</c:v>
                </c:pt>
                <c:pt idx="15829">
                  <c:v>6076.54</c:v>
                </c:pt>
                <c:pt idx="15830">
                  <c:v>6076.56</c:v>
                </c:pt>
                <c:pt idx="15831">
                  <c:v>6076.58</c:v>
                </c:pt>
                <c:pt idx="15832">
                  <c:v>6076.6</c:v>
                </c:pt>
                <c:pt idx="15833">
                  <c:v>6076.6200000000035</c:v>
                </c:pt>
                <c:pt idx="15834">
                  <c:v>6076.64</c:v>
                </c:pt>
                <c:pt idx="15835">
                  <c:v>6076.6600000000035</c:v>
                </c:pt>
                <c:pt idx="15836">
                  <c:v>6076.68</c:v>
                </c:pt>
                <c:pt idx="15837">
                  <c:v>6076.7</c:v>
                </c:pt>
                <c:pt idx="15838">
                  <c:v>6076.72</c:v>
                </c:pt>
                <c:pt idx="15839">
                  <c:v>6076.74</c:v>
                </c:pt>
                <c:pt idx="15840">
                  <c:v>6076.76</c:v>
                </c:pt>
                <c:pt idx="15841">
                  <c:v>6076.78</c:v>
                </c:pt>
                <c:pt idx="15842">
                  <c:v>6076.8</c:v>
                </c:pt>
                <c:pt idx="15843">
                  <c:v>6076.8200000000024</c:v>
                </c:pt>
                <c:pt idx="15844">
                  <c:v>6076.84</c:v>
                </c:pt>
                <c:pt idx="15845">
                  <c:v>6076.8600000000024</c:v>
                </c:pt>
                <c:pt idx="15846">
                  <c:v>6076.88</c:v>
                </c:pt>
                <c:pt idx="15847">
                  <c:v>6076.9</c:v>
                </c:pt>
                <c:pt idx="15848">
                  <c:v>6076.92</c:v>
                </c:pt>
                <c:pt idx="15849">
                  <c:v>6076.94</c:v>
                </c:pt>
                <c:pt idx="15850">
                  <c:v>6076.96</c:v>
                </c:pt>
                <c:pt idx="15851">
                  <c:v>6076.98</c:v>
                </c:pt>
                <c:pt idx="15852">
                  <c:v>6077</c:v>
                </c:pt>
                <c:pt idx="15853">
                  <c:v>6077.02</c:v>
                </c:pt>
                <c:pt idx="15854">
                  <c:v>6077.04</c:v>
                </c:pt>
                <c:pt idx="15855">
                  <c:v>6077.06</c:v>
                </c:pt>
                <c:pt idx="15856">
                  <c:v>6077.08</c:v>
                </c:pt>
                <c:pt idx="15857">
                  <c:v>6077.1</c:v>
                </c:pt>
                <c:pt idx="15858">
                  <c:v>6077.1200000000035</c:v>
                </c:pt>
                <c:pt idx="15859">
                  <c:v>6077.14</c:v>
                </c:pt>
                <c:pt idx="15860">
                  <c:v>6077.1600000000035</c:v>
                </c:pt>
                <c:pt idx="15861">
                  <c:v>6077.18</c:v>
                </c:pt>
                <c:pt idx="15862">
                  <c:v>6077.2</c:v>
                </c:pt>
                <c:pt idx="15863">
                  <c:v>6077.22</c:v>
                </c:pt>
                <c:pt idx="15864">
                  <c:v>6077.24</c:v>
                </c:pt>
                <c:pt idx="15865">
                  <c:v>6077.26</c:v>
                </c:pt>
                <c:pt idx="15866">
                  <c:v>6077.28</c:v>
                </c:pt>
                <c:pt idx="15867">
                  <c:v>6077.3</c:v>
                </c:pt>
                <c:pt idx="15868">
                  <c:v>6077.3200000000024</c:v>
                </c:pt>
                <c:pt idx="15869">
                  <c:v>6077.34</c:v>
                </c:pt>
                <c:pt idx="15870">
                  <c:v>6077.3600000000024</c:v>
                </c:pt>
                <c:pt idx="15871">
                  <c:v>6077.38</c:v>
                </c:pt>
                <c:pt idx="15872">
                  <c:v>6077.4</c:v>
                </c:pt>
                <c:pt idx="15873">
                  <c:v>6077.42</c:v>
                </c:pt>
                <c:pt idx="15874">
                  <c:v>6077.44</c:v>
                </c:pt>
                <c:pt idx="15875">
                  <c:v>6077.46</c:v>
                </c:pt>
                <c:pt idx="15876">
                  <c:v>6077.48</c:v>
                </c:pt>
                <c:pt idx="15877">
                  <c:v>6077.5</c:v>
                </c:pt>
                <c:pt idx="15878">
                  <c:v>6077.52</c:v>
                </c:pt>
                <c:pt idx="15879">
                  <c:v>6077.54</c:v>
                </c:pt>
                <c:pt idx="15880">
                  <c:v>6077.56</c:v>
                </c:pt>
                <c:pt idx="15881">
                  <c:v>6077.58</c:v>
                </c:pt>
                <c:pt idx="15882">
                  <c:v>6077.6</c:v>
                </c:pt>
                <c:pt idx="15883">
                  <c:v>6077.6200000000035</c:v>
                </c:pt>
                <c:pt idx="15884">
                  <c:v>6077.64</c:v>
                </c:pt>
                <c:pt idx="15885">
                  <c:v>6077.6600000000035</c:v>
                </c:pt>
                <c:pt idx="15886">
                  <c:v>6077.68</c:v>
                </c:pt>
                <c:pt idx="15887">
                  <c:v>6077.7</c:v>
                </c:pt>
                <c:pt idx="15888">
                  <c:v>6077.72</c:v>
                </c:pt>
                <c:pt idx="15889">
                  <c:v>6077.74</c:v>
                </c:pt>
                <c:pt idx="15890">
                  <c:v>6077.76</c:v>
                </c:pt>
                <c:pt idx="15891">
                  <c:v>6077.78</c:v>
                </c:pt>
                <c:pt idx="15892">
                  <c:v>6077.8</c:v>
                </c:pt>
                <c:pt idx="15893">
                  <c:v>6077.8200000000024</c:v>
                </c:pt>
                <c:pt idx="15894">
                  <c:v>6077.84</c:v>
                </c:pt>
                <c:pt idx="15895">
                  <c:v>6077.8600000000024</c:v>
                </c:pt>
                <c:pt idx="15896">
                  <c:v>6077.88</c:v>
                </c:pt>
                <c:pt idx="15897">
                  <c:v>6077.9</c:v>
                </c:pt>
                <c:pt idx="15898">
                  <c:v>6077.92</c:v>
                </c:pt>
                <c:pt idx="15899">
                  <c:v>6077.94</c:v>
                </c:pt>
                <c:pt idx="15900">
                  <c:v>6077.96</c:v>
                </c:pt>
                <c:pt idx="15901">
                  <c:v>6077.98</c:v>
                </c:pt>
                <c:pt idx="15902">
                  <c:v>6078</c:v>
                </c:pt>
                <c:pt idx="15903">
                  <c:v>6078.02</c:v>
                </c:pt>
                <c:pt idx="15904">
                  <c:v>6078.04</c:v>
                </c:pt>
                <c:pt idx="15905">
                  <c:v>6078.06</c:v>
                </c:pt>
                <c:pt idx="15906">
                  <c:v>6078.08</c:v>
                </c:pt>
                <c:pt idx="15907">
                  <c:v>6078.1</c:v>
                </c:pt>
                <c:pt idx="15908">
                  <c:v>6078.1200000000035</c:v>
                </c:pt>
                <c:pt idx="15909">
                  <c:v>6078.14</c:v>
                </c:pt>
                <c:pt idx="15910">
                  <c:v>6078.1600000000035</c:v>
                </c:pt>
                <c:pt idx="15911">
                  <c:v>6078.18</c:v>
                </c:pt>
                <c:pt idx="15912">
                  <c:v>6078.2</c:v>
                </c:pt>
                <c:pt idx="15913">
                  <c:v>6078.22</c:v>
                </c:pt>
                <c:pt idx="15914">
                  <c:v>6078.24</c:v>
                </c:pt>
                <c:pt idx="15915">
                  <c:v>6078.26</c:v>
                </c:pt>
                <c:pt idx="15916">
                  <c:v>6078.28</c:v>
                </c:pt>
                <c:pt idx="15917">
                  <c:v>6078.3</c:v>
                </c:pt>
                <c:pt idx="15918">
                  <c:v>6078.3200000000024</c:v>
                </c:pt>
                <c:pt idx="15919">
                  <c:v>6078.34</c:v>
                </c:pt>
                <c:pt idx="15920">
                  <c:v>6078.3600000000024</c:v>
                </c:pt>
                <c:pt idx="15921">
                  <c:v>6078.38</c:v>
                </c:pt>
                <c:pt idx="15922">
                  <c:v>6078.4</c:v>
                </c:pt>
                <c:pt idx="15923">
                  <c:v>6078.42</c:v>
                </c:pt>
                <c:pt idx="15924">
                  <c:v>6078.44</c:v>
                </c:pt>
                <c:pt idx="15925">
                  <c:v>6078.46</c:v>
                </c:pt>
                <c:pt idx="15926">
                  <c:v>6078.48</c:v>
                </c:pt>
                <c:pt idx="15927">
                  <c:v>6078.5</c:v>
                </c:pt>
                <c:pt idx="15928">
                  <c:v>6078.52</c:v>
                </c:pt>
                <c:pt idx="15929">
                  <c:v>6078.54</c:v>
                </c:pt>
                <c:pt idx="15930">
                  <c:v>6078.56</c:v>
                </c:pt>
                <c:pt idx="15931">
                  <c:v>6078.58</c:v>
                </c:pt>
                <c:pt idx="15932">
                  <c:v>6078.6</c:v>
                </c:pt>
                <c:pt idx="15933">
                  <c:v>6078.6200000000035</c:v>
                </c:pt>
                <c:pt idx="15934">
                  <c:v>6078.64</c:v>
                </c:pt>
                <c:pt idx="15935">
                  <c:v>6078.6600000000035</c:v>
                </c:pt>
                <c:pt idx="15936">
                  <c:v>6078.68</c:v>
                </c:pt>
                <c:pt idx="15937">
                  <c:v>6078.7</c:v>
                </c:pt>
                <c:pt idx="15938">
                  <c:v>6078.72</c:v>
                </c:pt>
                <c:pt idx="15939">
                  <c:v>6078.74</c:v>
                </c:pt>
                <c:pt idx="15940">
                  <c:v>6078.76</c:v>
                </c:pt>
                <c:pt idx="15941">
                  <c:v>6078.78</c:v>
                </c:pt>
                <c:pt idx="15942">
                  <c:v>6078.8</c:v>
                </c:pt>
                <c:pt idx="15943">
                  <c:v>6078.8200000000024</c:v>
                </c:pt>
                <c:pt idx="15944">
                  <c:v>6078.84</c:v>
                </c:pt>
                <c:pt idx="15945">
                  <c:v>6078.8600000000024</c:v>
                </c:pt>
                <c:pt idx="15946">
                  <c:v>6078.88</c:v>
                </c:pt>
                <c:pt idx="15947">
                  <c:v>6078.9</c:v>
                </c:pt>
                <c:pt idx="15948">
                  <c:v>6078.92</c:v>
                </c:pt>
                <c:pt idx="15949">
                  <c:v>6078.94</c:v>
                </c:pt>
                <c:pt idx="15950">
                  <c:v>6078.96</c:v>
                </c:pt>
                <c:pt idx="15951">
                  <c:v>6078.98</c:v>
                </c:pt>
                <c:pt idx="15952">
                  <c:v>6079</c:v>
                </c:pt>
                <c:pt idx="15953">
                  <c:v>6079.02</c:v>
                </c:pt>
                <c:pt idx="15954">
                  <c:v>6079.04</c:v>
                </c:pt>
                <c:pt idx="15955">
                  <c:v>6079.06</c:v>
                </c:pt>
                <c:pt idx="15956">
                  <c:v>6079.08</c:v>
                </c:pt>
                <c:pt idx="15957">
                  <c:v>6079.1</c:v>
                </c:pt>
                <c:pt idx="15958">
                  <c:v>6079.1200000000035</c:v>
                </c:pt>
                <c:pt idx="15959">
                  <c:v>6079.14</c:v>
                </c:pt>
                <c:pt idx="15960">
                  <c:v>6079.1600000000035</c:v>
                </c:pt>
                <c:pt idx="15961">
                  <c:v>6079.18</c:v>
                </c:pt>
                <c:pt idx="15962">
                  <c:v>6079.2</c:v>
                </c:pt>
                <c:pt idx="15963">
                  <c:v>6079.22</c:v>
                </c:pt>
                <c:pt idx="15964">
                  <c:v>6079.24</c:v>
                </c:pt>
                <c:pt idx="15965">
                  <c:v>6079.26</c:v>
                </c:pt>
                <c:pt idx="15966">
                  <c:v>6079.28</c:v>
                </c:pt>
                <c:pt idx="15967">
                  <c:v>6079.3</c:v>
                </c:pt>
                <c:pt idx="15968">
                  <c:v>6079.3200000000024</c:v>
                </c:pt>
                <c:pt idx="15969">
                  <c:v>6079.34</c:v>
                </c:pt>
                <c:pt idx="15970">
                  <c:v>6079.3600000000024</c:v>
                </c:pt>
                <c:pt idx="15971">
                  <c:v>6079.38</c:v>
                </c:pt>
                <c:pt idx="15972">
                  <c:v>6079.4</c:v>
                </c:pt>
                <c:pt idx="15973">
                  <c:v>6079.42</c:v>
                </c:pt>
                <c:pt idx="15974">
                  <c:v>6079.44</c:v>
                </c:pt>
                <c:pt idx="15975">
                  <c:v>6079.46</c:v>
                </c:pt>
                <c:pt idx="15976">
                  <c:v>6079.48</c:v>
                </c:pt>
                <c:pt idx="15977">
                  <c:v>6079.5</c:v>
                </c:pt>
                <c:pt idx="15978">
                  <c:v>6079.52</c:v>
                </c:pt>
                <c:pt idx="15979">
                  <c:v>6079.54</c:v>
                </c:pt>
                <c:pt idx="15980">
                  <c:v>6079.56</c:v>
                </c:pt>
                <c:pt idx="15981">
                  <c:v>6079.58</c:v>
                </c:pt>
                <c:pt idx="15982">
                  <c:v>6079.6</c:v>
                </c:pt>
                <c:pt idx="15983">
                  <c:v>6079.6200000000035</c:v>
                </c:pt>
                <c:pt idx="15984">
                  <c:v>6079.64</c:v>
                </c:pt>
                <c:pt idx="15985">
                  <c:v>6079.6600000000035</c:v>
                </c:pt>
                <c:pt idx="15986">
                  <c:v>6079.68</c:v>
                </c:pt>
                <c:pt idx="15987">
                  <c:v>6079.7</c:v>
                </c:pt>
                <c:pt idx="15988">
                  <c:v>6079.72</c:v>
                </c:pt>
                <c:pt idx="15989">
                  <c:v>6079.74</c:v>
                </c:pt>
                <c:pt idx="15990">
                  <c:v>6079.76</c:v>
                </c:pt>
                <c:pt idx="15991">
                  <c:v>6079.78</c:v>
                </c:pt>
                <c:pt idx="15992">
                  <c:v>6079.8</c:v>
                </c:pt>
                <c:pt idx="15993">
                  <c:v>6079.8200000000024</c:v>
                </c:pt>
                <c:pt idx="15994">
                  <c:v>6079.84</c:v>
                </c:pt>
                <c:pt idx="15995">
                  <c:v>6079.8600000000024</c:v>
                </c:pt>
                <c:pt idx="15996">
                  <c:v>6079.88</c:v>
                </c:pt>
                <c:pt idx="15997">
                  <c:v>6079.9</c:v>
                </c:pt>
                <c:pt idx="15998">
                  <c:v>6079.92</c:v>
                </c:pt>
                <c:pt idx="15999">
                  <c:v>6079.94</c:v>
                </c:pt>
                <c:pt idx="16000">
                  <c:v>6079.96</c:v>
                </c:pt>
                <c:pt idx="16001">
                  <c:v>6079.98</c:v>
                </c:pt>
                <c:pt idx="16002">
                  <c:v>6080</c:v>
                </c:pt>
                <c:pt idx="16003">
                  <c:v>6080.02</c:v>
                </c:pt>
                <c:pt idx="16004">
                  <c:v>6080.04</c:v>
                </c:pt>
                <c:pt idx="16005">
                  <c:v>6080.06</c:v>
                </c:pt>
                <c:pt idx="16006">
                  <c:v>6080.08</c:v>
                </c:pt>
                <c:pt idx="16007">
                  <c:v>6080.1</c:v>
                </c:pt>
                <c:pt idx="16008">
                  <c:v>6080.1200000000035</c:v>
                </c:pt>
                <c:pt idx="16009">
                  <c:v>6080.14</c:v>
                </c:pt>
                <c:pt idx="16010">
                  <c:v>6080.1600000000035</c:v>
                </c:pt>
                <c:pt idx="16011">
                  <c:v>6080.18</c:v>
                </c:pt>
                <c:pt idx="16012">
                  <c:v>6080.2</c:v>
                </c:pt>
                <c:pt idx="16013">
                  <c:v>6080.22</c:v>
                </c:pt>
                <c:pt idx="16014">
                  <c:v>6080.24</c:v>
                </c:pt>
                <c:pt idx="16015">
                  <c:v>6080.26</c:v>
                </c:pt>
                <c:pt idx="16016">
                  <c:v>6080.28</c:v>
                </c:pt>
                <c:pt idx="16017">
                  <c:v>6080.3</c:v>
                </c:pt>
                <c:pt idx="16018">
                  <c:v>6080.3200000000024</c:v>
                </c:pt>
                <c:pt idx="16019">
                  <c:v>6080.34</c:v>
                </c:pt>
                <c:pt idx="16020">
                  <c:v>6080.3600000000024</c:v>
                </c:pt>
                <c:pt idx="16021">
                  <c:v>6080.38</c:v>
                </c:pt>
                <c:pt idx="16022">
                  <c:v>6080.4</c:v>
                </c:pt>
                <c:pt idx="16023">
                  <c:v>6080.42</c:v>
                </c:pt>
                <c:pt idx="16024">
                  <c:v>6080.44</c:v>
                </c:pt>
                <c:pt idx="16025">
                  <c:v>6080.46</c:v>
                </c:pt>
                <c:pt idx="16026">
                  <c:v>6080.48</c:v>
                </c:pt>
                <c:pt idx="16027">
                  <c:v>6080.5</c:v>
                </c:pt>
                <c:pt idx="16028">
                  <c:v>6080.52</c:v>
                </c:pt>
                <c:pt idx="16029">
                  <c:v>6080.54</c:v>
                </c:pt>
                <c:pt idx="16030">
                  <c:v>6080.56</c:v>
                </c:pt>
                <c:pt idx="16031">
                  <c:v>6080.58</c:v>
                </c:pt>
                <c:pt idx="16032">
                  <c:v>6080.6</c:v>
                </c:pt>
                <c:pt idx="16033">
                  <c:v>6080.6200000000035</c:v>
                </c:pt>
                <c:pt idx="16034">
                  <c:v>6080.64</c:v>
                </c:pt>
                <c:pt idx="16035">
                  <c:v>6080.6600000000035</c:v>
                </c:pt>
                <c:pt idx="16036">
                  <c:v>6080.68</c:v>
                </c:pt>
                <c:pt idx="16037">
                  <c:v>6080.7</c:v>
                </c:pt>
                <c:pt idx="16038">
                  <c:v>6080.72</c:v>
                </c:pt>
                <c:pt idx="16039">
                  <c:v>6080.74</c:v>
                </c:pt>
                <c:pt idx="16040">
                  <c:v>6080.76</c:v>
                </c:pt>
                <c:pt idx="16041">
                  <c:v>6080.78</c:v>
                </c:pt>
                <c:pt idx="16042">
                  <c:v>6080.8</c:v>
                </c:pt>
                <c:pt idx="16043">
                  <c:v>6080.8200000000024</c:v>
                </c:pt>
                <c:pt idx="16044">
                  <c:v>6080.84</c:v>
                </c:pt>
                <c:pt idx="16045">
                  <c:v>6080.8600000000024</c:v>
                </c:pt>
                <c:pt idx="16046">
                  <c:v>6080.88</c:v>
                </c:pt>
                <c:pt idx="16047">
                  <c:v>6080.9</c:v>
                </c:pt>
                <c:pt idx="16048">
                  <c:v>6080.92</c:v>
                </c:pt>
                <c:pt idx="16049">
                  <c:v>6080.94</c:v>
                </c:pt>
                <c:pt idx="16050">
                  <c:v>6080.96</c:v>
                </c:pt>
                <c:pt idx="16051">
                  <c:v>6080.98</c:v>
                </c:pt>
                <c:pt idx="16052">
                  <c:v>6081</c:v>
                </c:pt>
                <c:pt idx="16053">
                  <c:v>6081.02</c:v>
                </c:pt>
                <c:pt idx="16054">
                  <c:v>6081.04</c:v>
                </c:pt>
                <c:pt idx="16055">
                  <c:v>6081.06</c:v>
                </c:pt>
                <c:pt idx="16056">
                  <c:v>6081.08</c:v>
                </c:pt>
                <c:pt idx="16057">
                  <c:v>6081.1</c:v>
                </c:pt>
                <c:pt idx="16058">
                  <c:v>6081.1200000000035</c:v>
                </c:pt>
                <c:pt idx="16059">
                  <c:v>6081.14</c:v>
                </c:pt>
                <c:pt idx="16060">
                  <c:v>6081.1600000000035</c:v>
                </c:pt>
                <c:pt idx="16061">
                  <c:v>6081.18</c:v>
                </c:pt>
                <c:pt idx="16062">
                  <c:v>6081.2</c:v>
                </c:pt>
                <c:pt idx="16063">
                  <c:v>6081.22</c:v>
                </c:pt>
                <c:pt idx="16064">
                  <c:v>6081.24</c:v>
                </c:pt>
                <c:pt idx="16065">
                  <c:v>6081.26</c:v>
                </c:pt>
                <c:pt idx="16066">
                  <c:v>6081.28</c:v>
                </c:pt>
                <c:pt idx="16067">
                  <c:v>6081.3</c:v>
                </c:pt>
                <c:pt idx="16068">
                  <c:v>6081.3200000000024</c:v>
                </c:pt>
                <c:pt idx="16069">
                  <c:v>6081.34</c:v>
                </c:pt>
                <c:pt idx="16070">
                  <c:v>6081.3600000000024</c:v>
                </c:pt>
                <c:pt idx="16071">
                  <c:v>6081.38</c:v>
                </c:pt>
                <c:pt idx="16072">
                  <c:v>6081.4</c:v>
                </c:pt>
                <c:pt idx="16073">
                  <c:v>6081.42</c:v>
                </c:pt>
                <c:pt idx="16074">
                  <c:v>6081.44</c:v>
                </c:pt>
                <c:pt idx="16075">
                  <c:v>6081.46</c:v>
                </c:pt>
                <c:pt idx="16076">
                  <c:v>6081.48</c:v>
                </c:pt>
                <c:pt idx="16077">
                  <c:v>6081.5</c:v>
                </c:pt>
                <c:pt idx="16078">
                  <c:v>6081.52</c:v>
                </c:pt>
                <c:pt idx="16079">
                  <c:v>6081.54</c:v>
                </c:pt>
                <c:pt idx="16080">
                  <c:v>6081.56</c:v>
                </c:pt>
                <c:pt idx="16081">
                  <c:v>6081.58</c:v>
                </c:pt>
                <c:pt idx="16082">
                  <c:v>6081.6</c:v>
                </c:pt>
                <c:pt idx="16083">
                  <c:v>6081.6200000000035</c:v>
                </c:pt>
                <c:pt idx="16084">
                  <c:v>6081.64</c:v>
                </c:pt>
                <c:pt idx="16085">
                  <c:v>6081.6600000000035</c:v>
                </c:pt>
                <c:pt idx="16086">
                  <c:v>6081.68</c:v>
                </c:pt>
                <c:pt idx="16087">
                  <c:v>6081.7</c:v>
                </c:pt>
                <c:pt idx="16088">
                  <c:v>6081.72</c:v>
                </c:pt>
                <c:pt idx="16089">
                  <c:v>6081.74</c:v>
                </c:pt>
                <c:pt idx="16090">
                  <c:v>6081.76</c:v>
                </c:pt>
                <c:pt idx="16091">
                  <c:v>6081.78</c:v>
                </c:pt>
                <c:pt idx="16092">
                  <c:v>6081.8</c:v>
                </c:pt>
                <c:pt idx="16093">
                  <c:v>6081.8200000000024</c:v>
                </c:pt>
                <c:pt idx="16094">
                  <c:v>6081.84</c:v>
                </c:pt>
                <c:pt idx="16095">
                  <c:v>6081.8600000000024</c:v>
                </c:pt>
                <c:pt idx="16096">
                  <c:v>6081.88</c:v>
                </c:pt>
                <c:pt idx="16097">
                  <c:v>6081.9</c:v>
                </c:pt>
                <c:pt idx="16098">
                  <c:v>6081.92</c:v>
                </c:pt>
                <c:pt idx="16099">
                  <c:v>6081.94</c:v>
                </c:pt>
                <c:pt idx="16100">
                  <c:v>6081.96</c:v>
                </c:pt>
                <c:pt idx="16101">
                  <c:v>6081.98</c:v>
                </c:pt>
                <c:pt idx="16102">
                  <c:v>6082</c:v>
                </c:pt>
                <c:pt idx="16103">
                  <c:v>6082.02</c:v>
                </c:pt>
                <c:pt idx="16104">
                  <c:v>6082.04</c:v>
                </c:pt>
                <c:pt idx="16105">
                  <c:v>6082.06</c:v>
                </c:pt>
                <c:pt idx="16106">
                  <c:v>6082.08</c:v>
                </c:pt>
                <c:pt idx="16107">
                  <c:v>6082.1</c:v>
                </c:pt>
                <c:pt idx="16108">
                  <c:v>6082.1200000000035</c:v>
                </c:pt>
                <c:pt idx="16109">
                  <c:v>6082.14</c:v>
                </c:pt>
                <c:pt idx="16110">
                  <c:v>6082.1600000000035</c:v>
                </c:pt>
                <c:pt idx="16111">
                  <c:v>6082.18</c:v>
                </c:pt>
                <c:pt idx="16112">
                  <c:v>6082.2</c:v>
                </c:pt>
                <c:pt idx="16113">
                  <c:v>6082.22</c:v>
                </c:pt>
                <c:pt idx="16114">
                  <c:v>6082.24</c:v>
                </c:pt>
                <c:pt idx="16115">
                  <c:v>6082.26</c:v>
                </c:pt>
                <c:pt idx="16116">
                  <c:v>6082.28</c:v>
                </c:pt>
                <c:pt idx="16117">
                  <c:v>6082.3</c:v>
                </c:pt>
                <c:pt idx="16118">
                  <c:v>6082.3200000000024</c:v>
                </c:pt>
                <c:pt idx="16119">
                  <c:v>6082.34</c:v>
                </c:pt>
                <c:pt idx="16120">
                  <c:v>6082.3600000000024</c:v>
                </c:pt>
                <c:pt idx="16121">
                  <c:v>6082.38</c:v>
                </c:pt>
                <c:pt idx="16122">
                  <c:v>6082.4</c:v>
                </c:pt>
                <c:pt idx="16123">
                  <c:v>6082.42</c:v>
                </c:pt>
                <c:pt idx="16124">
                  <c:v>6082.44</c:v>
                </c:pt>
                <c:pt idx="16125">
                  <c:v>6082.46</c:v>
                </c:pt>
                <c:pt idx="16126">
                  <c:v>6082.48</c:v>
                </c:pt>
                <c:pt idx="16127">
                  <c:v>6082.5</c:v>
                </c:pt>
                <c:pt idx="16128">
                  <c:v>6082.52</c:v>
                </c:pt>
                <c:pt idx="16129">
                  <c:v>6082.54</c:v>
                </c:pt>
                <c:pt idx="16130">
                  <c:v>6082.56</c:v>
                </c:pt>
                <c:pt idx="16131">
                  <c:v>6082.58</c:v>
                </c:pt>
                <c:pt idx="16132">
                  <c:v>6082.6</c:v>
                </c:pt>
                <c:pt idx="16133">
                  <c:v>6082.6200000000035</c:v>
                </c:pt>
                <c:pt idx="16134">
                  <c:v>6082.64</c:v>
                </c:pt>
                <c:pt idx="16135">
                  <c:v>6082.6600000000035</c:v>
                </c:pt>
                <c:pt idx="16136">
                  <c:v>6082.68</c:v>
                </c:pt>
                <c:pt idx="16137">
                  <c:v>6082.7</c:v>
                </c:pt>
                <c:pt idx="16138">
                  <c:v>6082.72</c:v>
                </c:pt>
                <c:pt idx="16139">
                  <c:v>6082.74</c:v>
                </c:pt>
                <c:pt idx="16140">
                  <c:v>6082.76</c:v>
                </c:pt>
                <c:pt idx="16141">
                  <c:v>6082.78</c:v>
                </c:pt>
                <c:pt idx="16142">
                  <c:v>6082.8</c:v>
                </c:pt>
                <c:pt idx="16143">
                  <c:v>6082.8200000000024</c:v>
                </c:pt>
                <c:pt idx="16144">
                  <c:v>6082.84</c:v>
                </c:pt>
                <c:pt idx="16145">
                  <c:v>6082.8600000000024</c:v>
                </c:pt>
                <c:pt idx="16146">
                  <c:v>6082.88</c:v>
                </c:pt>
                <c:pt idx="16147">
                  <c:v>6082.9</c:v>
                </c:pt>
                <c:pt idx="16148">
                  <c:v>6082.92</c:v>
                </c:pt>
                <c:pt idx="16149">
                  <c:v>6082.94</c:v>
                </c:pt>
                <c:pt idx="16150">
                  <c:v>6082.96</c:v>
                </c:pt>
                <c:pt idx="16151">
                  <c:v>6082.98</c:v>
                </c:pt>
                <c:pt idx="16152">
                  <c:v>6083</c:v>
                </c:pt>
                <c:pt idx="16153">
                  <c:v>6083.02</c:v>
                </c:pt>
                <c:pt idx="16154">
                  <c:v>6083.04</c:v>
                </c:pt>
                <c:pt idx="16155">
                  <c:v>6083.06</c:v>
                </c:pt>
                <c:pt idx="16156">
                  <c:v>6083.08</c:v>
                </c:pt>
                <c:pt idx="16157">
                  <c:v>6083.1</c:v>
                </c:pt>
                <c:pt idx="16158">
                  <c:v>6083.1200000000035</c:v>
                </c:pt>
                <c:pt idx="16159">
                  <c:v>6083.14</c:v>
                </c:pt>
                <c:pt idx="16160">
                  <c:v>6083.1600000000035</c:v>
                </c:pt>
                <c:pt idx="16161">
                  <c:v>6083.18</c:v>
                </c:pt>
                <c:pt idx="16162">
                  <c:v>6083.2</c:v>
                </c:pt>
                <c:pt idx="16163">
                  <c:v>6083.22</c:v>
                </c:pt>
                <c:pt idx="16164">
                  <c:v>6083.24</c:v>
                </c:pt>
                <c:pt idx="16165">
                  <c:v>6083.26</c:v>
                </c:pt>
                <c:pt idx="16166">
                  <c:v>6083.28</c:v>
                </c:pt>
                <c:pt idx="16167">
                  <c:v>6083.3</c:v>
                </c:pt>
                <c:pt idx="16168">
                  <c:v>6083.3200000000024</c:v>
                </c:pt>
                <c:pt idx="16169">
                  <c:v>6083.34</c:v>
                </c:pt>
                <c:pt idx="16170">
                  <c:v>6083.3600000000024</c:v>
                </c:pt>
                <c:pt idx="16171">
                  <c:v>6083.38</c:v>
                </c:pt>
                <c:pt idx="16172">
                  <c:v>6083.4</c:v>
                </c:pt>
                <c:pt idx="16173">
                  <c:v>6083.42</c:v>
                </c:pt>
                <c:pt idx="16174">
                  <c:v>6083.44</c:v>
                </c:pt>
                <c:pt idx="16175">
                  <c:v>6083.46</c:v>
                </c:pt>
                <c:pt idx="16176">
                  <c:v>6083.48</c:v>
                </c:pt>
                <c:pt idx="16177">
                  <c:v>6083.5</c:v>
                </c:pt>
                <c:pt idx="16178">
                  <c:v>6083.52</c:v>
                </c:pt>
                <c:pt idx="16179">
                  <c:v>6083.54</c:v>
                </c:pt>
                <c:pt idx="16180">
                  <c:v>6083.56</c:v>
                </c:pt>
                <c:pt idx="16181">
                  <c:v>6083.58</c:v>
                </c:pt>
                <c:pt idx="16182">
                  <c:v>6083.6</c:v>
                </c:pt>
                <c:pt idx="16183">
                  <c:v>6083.6200000000035</c:v>
                </c:pt>
                <c:pt idx="16184">
                  <c:v>6083.64</c:v>
                </c:pt>
                <c:pt idx="16185">
                  <c:v>6083.6600000000035</c:v>
                </c:pt>
                <c:pt idx="16186">
                  <c:v>6083.68</c:v>
                </c:pt>
                <c:pt idx="16187">
                  <c:v>6083.7</c:v>
                </c:pt>
                <c:pt idx="16188">
                  <c:v>6083.72</c:v>
                </c:pt>
                <c:pt idx="16189">
                  <c:v>6083.74</c:v>
                </c:pt>
                <c:pt idx="16190">
                  <c:v>6083.76</c:v>
                </c:pt>
                <c:pt idx="16191">
                  <c:v>6083.78</c:v>
                </c:pt>
                <c:pt idx="16192">
                  <c:v>6083.8</c:v>
                </c:pt>
                <c:pt idx="16193">
                  <c:v>6083.8200000000024</c:v>
                </c:pt>
                <c:pt idx="16194">
                  <c:v>6083.84</c:v>
                </c:pt>
                <c:pt idx="16195">
                  <c:v>6083.8600000000024</c:v>
                </c:pt>
                <c:pt idx="16196">
                  <c:v>6083.88</c:v>
                </c:pt>
                <c:pt idx="16197">
                  <c:v>6083.9</c:v>
                </c:pt>
                <c:pt idx="16198">
                  <c:v>6083.92</c:v>
                </c:pt>
                <c:pt idx="16199">
                  <c:v>6083.94</c:v>
                </c:pt>
                <c:pt idx="16200">
                  <c:v>6083.96</c:v>
                </c:pt>
                <c:pt idx="16201">
                  <c:v>6083.98</c:v>
                </c:pt>
                <c:pt idx="16202">
                  <c:v>6084</c:v>
                </c:pt>
                <c:pt idx="16203">
                  <c:v>6084.02</c:v>
                </c:pt>
                <c:pt idx="16204">
                  <c:v>6084.04</c:v>
                </c:pt>
                <c:pt idx="16205">
                  <c:v>6084.06</c:v>
                </c:pt>
                <c:pt idx="16206">
                  <c:v>6084.08</c:v>
                </c:pt>
                <c:pt idx="16207">
                  <c:v>6084.1</c:v>
                </c:pt>
                <c:pt idx="16208">
                  <c:v>6084.1200000000035</c:v>
                </c:pt>
                <c:pt idx="16209">
                  <c:v>6084.14</c:v>
                </c:pt>
                <c:pt idx="16210">
                  <c:v>6084.1600000000035</c:v>
                </c:pt>
                <c:pt idx="16211">
                  <c:v>6084.18</c:v>
                </c:pt>
                <c:pt idx="16212">
                  <c:v>6084.2</c:v>
                </c:pt>
                <c:pt idx="16213">
                  <c:v>6084.22</c:v>
                </c:pt>
                <c:pt idx="16214">
                  <c:v>6084.24</c:v>
                </c:pt>
                <c:pt idx="16215">
                  <c:v>6084.26</c:v>
                </c:pt>
                <c:pt idx="16216">
                  <c:v>6084.28</c:v>
                </c:pt>
                <c:pt idx="16217">
                  <c:v>6084.3</c:v>
                </c:pt>
                <c:pt idx="16218">
                  <c:v>6084.3200000000024</c:v>
                </c:pt>
                <c:pt idx="16219">
                  <c:v>6084.34</c:v>
                </c:pt>
                <c:pt idx="16220">
                  <c:v>6084.3600000000024</c:v>
                </c:pt>
                <c:pt idx="16221">
                  <c:v>6084.38</c:v>
                </c:pt>
                <c:pt idx="16222">
                  <c:v>6084.4</c:v>
                </c:pt>
                <c:pt idx="16223">
                  <c:v>6084.42</c:v>
                </c:pt>
                <c:pt idx="16224">
                  <c:v>6084.44</c:v>
                </c:pt>
                <c:pt idx="16225">
                  <c:v>6084.46</c:v>
                </c:pt>
                <c:pt idx="16226">
                  <c:v>6084.48</c:v>
                </c:pt>
                <c:pt idx="16227">
                  <c:v>6084.5</c:v>
                </c:pt>
                <c:pt idx="16228">
                  <c:v>6084.52</c:v>
                </c:pt>
                <c:pt idx="16229">
                  <c:v>6084.54</c:v>
                </c:pt>
                <c:pt idx="16230">
                  <c:v>6084.56</c:v>
                </c:pt>
                <c:pt idx="16231">
                  <c:v>6084.58</c:v>
                </c:pt>
                <c:pt idx="16232">
                  <c:v>6084.6</c:v>
                </c:pt>
                <c:pt idx="16233">
                  <c:v>6084.6200000000035</c:v>
                </c:pt>
                <c:pt idx="16234">
                  <c:v>6084.64</c:v>
                </c:pt>
                <c:pt idx="16235">
                  <c:v>6084.6600000000035</c:v>
                </c:pt>
                <c:pt idx="16236">
                  <c:v>6084.68</c:v>
                </c:pt>
                <c:pt idx="16237">
                  <c:v>6084.7</c:v>
                </c:pt>
                <c:pt idx="16238">
                  <c:v>6084.72</c:v>
                </c:pt>
                <c:pt idx="16239">
                  <c:v>6084.74</c:v>
                </c:pt>
                <c:pt idx="16240">
                  <c:v>6084.76</c:v>
                </c:pt>
                <c:pt idx="16241">
                  <c:v>6084.78</c:v>
                </c:pt>
                <c:pt idx="16242">
                  <c:v>6084.8</c:v>
                </c:pt>
                <c:pt idx="16243">
                  <c:v>6084.8200000000024</c:v>
                </c:pt>
                <c:pt idx="16244">
                  <c:v>6084.84</c:v>
                </c:pt>
                <c:pt idx="16245">
                  <c:v>6084.8600000000024</c:v>
                </c:pt>
                <c:pt idx="16246">
                  <c:v>6084.88</c:v>
                </c:pt>
                <c:pt idx="16247">
                  <c:v>6084.9</c:v>
                </c:pt>
                <c:pt idx="16248">
                  <c:v>6084.92</c:v>
                </c:pt>
                <c:pt idx="16249">
                  <c:v>6084.94</c:v>
                </c:pt>
                <c:pt idx="16250">
                  <c:v>6084.96</c:v>
                </c:pt>
                <c:pt idx="16251">
                  <c:v>6084.98</c:v>
                </c:pt>
                <c:pt idx="16252">
                  <c:v>6085</c:v>
                </c:pt>
                <c:pt idx="16253">
                  <c:v>6085.02</c:v>
                </c:pt>
                <c:pt idx="16254">
                  <c:v>6085.04</c:v>
                </c:pt>
                <c:pt idx="16255">
                  <c:v>6085.06</c:v>
                </c:pt>
                <c:pt idx="16256">
                  <c:v>6085.08</c:v>
                </c:pt>
                <c:pt idx="16257">
                  <c:v>6085.1</c:v>
                </c:pt>
                <c:pt idx="16258">
                  <c:v>6085.1200000000035</c:v>
                </c:pt>
                <c:pt idx="16259">
                  <c:v>6085.14</c:v>
                </c:pt>
                <c:pt idx="16260">
                  <c:v>6085.1600000000035</c:v>
                </c:pt>
                <c:pt idx="16261">
                  <c:v>6085.18</c:v>
                </c:pt>
                <c:pt idx="16262">
                  <c:v>6085.2</c:v>
                </c:pt>
                <c:pt idx="16263">
                  <c:v>6085.22</c:v>
                </c:pt>
                <c:pt idx="16264">
                  <c:v>6085.24</c:v>
                </c:pt>
                <c:pt idx="16265">
                  <c:v>6085.26</c:v>
                </c:pt>
                <c:pt idx="16266">
                  <c:v>6085.28</c:v>
                </c:pt>
                <c:pt idx="16267">
                  <c:v>6085.3</c:v>
                </c:pt>
                <c:pt idx="16268">
                  <c:v>6085.3200000000024</c:v>
                </c:pt>
                <c:pt idx="16269">
                  <c:v>6085.34</c:v>
                </c:pt>
                <c:pt idx="16270">
                  <c:v>6085.3600000000024</c:v>
                </c:pt>
                <c:pt idx="16271">
                  <c:v>6085.38</c:v>
                </c:pt>
                <c:pt idx="16272">
                  <c:v>6085.4</c:v>
                </c:pt>
                <c:pt idx="16273">
                  <c:v>6085.42</c:v>
                </c:pt>
                <c:pt idx="16274">
                  <c:v>6085.44</c:v>
                </c:pt>
                <c:pt idx="16275">
                  <c:v>6085.46</c:v>
                </c:pt>
                <c:pt idx="16276">
                  <c:v>6085.48</c:v>
                </c:pt>
                <c:pt idx="16277">
                  <c:v>6085.5</c:v>
                </c:pt>
                <c:pt idx="16278">
                  <c:v>6085.52</c:v>
                </c:pt>
                <c:pt idx="16279">
                  <c:v>6085.54</c:v>
                </c:pt>
                <c:pt idx="16280">
                  <c:v>6085.56</c:v>
                </c:pt>
                <c:pt idx="16281">
                  <c:v>6085.58</c:v>
                </c:pt>
                <c:pt idx="16282">
                  <c:v>6085.6</c:v>
                </c:pt>
                <c:pt idx="16283">
                  <c:v>6085.6200000000035</c:v>
                </c:pt>
                <c:pt idx="16284">
                  <c:v>6085.64</c:v>
                </c:pt>
                <c:pt idx="16285">
                  <c:v>6085.6600000000035</c:v>
                </c:pt>
                <c:pt idx="16286">
                  <c:v>6085.68</c:v>
                </c:pt>
                <c:pt idx="16287">
                  <c:v>6085.7</c:v>
                </c:pt>
                <c:pt idx="16288">
                  <c:v>6085.72</c:v>
                </c:pt>
                <c:pt idx="16289">
                  <c:v>6085.74</c:v>
                </c:pt>
                <c:pt idx="16290">
                  <c:v>6085.76</c:v>
                </c:pt>
                <c:pt idx="16291">
                  <c:v>6085.78</c:v>
                </c:pt>
                <c:pt idx="16292">
                  <c:v>6085.8</c:v>
                </c:pt>
                <c:pt idx="16293">
                  <c:v>6085.8200000000024</c:v>
                </c:pt>
                <c:pt idx="16294">
                  <c:v>6085.84</c:v>
                </c:pt>
                <c:pt idx="16295">
                  <c:v>6085.8600000000024</c:v>
                </c:pt>
                <c:pt idx="16296">
                  <c:v>6085.88</c:v>
                </c:pt>
                <c:pt idx="16297">
                  <c:v>6085.9</c:v>
                </c:pt>
                <c:pt idx="16298">
                  <c:v>6085.92</c:v>
                </c:pt>
                <c:pt idx="16299">
                  <c:v>6085.94</c:v>
                </c:pt>
                <c:pt idx="16300">
                  <c:v>6085.96</c:v>
                </c:pt>
                <c:pt idx="16301">
                  <c:v>6085.98</c:v>
                </c:pt>
                <c:pt idx="16302">
                  <c:v>6086</c:v>
                </c:pt>
                <c:pt idx="16303">
                  <c:v>6086.02</c:v>
                </c:pt>
                <c:pt idx="16304">
                  <c:v>6086.04</c:v>
                </c:pt>
                <c:pt idx="16305">
                  <c:v>6086.06</c:v>
                </c:pt>
                <c:pt idx="16306">
                  <c:v>6086.08</c:v>
                </c:pt>
                <c:pt idx="16307">
                  <c:v>6086.1</c:v>
                </c:pt>
                <c:pt idx="16308">
                  <c:v>6086.1200000000035</c:v>
                </c:pt>
                <c:pt idx="16309">
                  <c:v>6086.14</c:v>
                </c:pt>
                <c:pt idx="16310">
                  <c:v>6086.1600000000035</c:v>
                </c:pt>
                <c:pt idx="16311">
                  <c:v>6086.18</c:v>
                </c:pt>
                <c:pt idx="16312">
                  <c:v>6086.2</c:v>
                </c:pt>
                <c:pt idx="16313">
                  <c:v>6086.22</c:v>
                </c:pt>
                <c:pt idx="16314">
                  <c:v>6086.24</c:v>
                </c:pt>
                <c:pt idx="16315">
                  <c:v>6086.26</c:v>
                </c:pt>
                <c:pt idx="16316">
                  <c:v>6086.28</c:v>
                </c:pt>
                <c:pt idx="16317">
                  <c:v>6086.3</c:v>
                </c:pt>
                <c:pt idx="16318">
                  <c:v>6086.3200000000024</c:v>
                </c:pt>
                <c:pt idx="16319">
                  <c:v>6086.34</c:v>
                </c:pt>
                <c:pt idx="16320">
                  <c:v>6086.3600000000024</c:v>
                </c:pt>
                <c:pt idx="16321">
                  <c:v>6086.38</c:v>
                </c:pt>
                <c:pt idx="16322">
                  <c:v>6086.4</c:v>
                </c:pt>
                <c:pt idx="16323">
                  <c:v>6086.42</c:v>
                </c:pt>
                <c:pt idx="16324">
                  <c:v>6086.44</c:v>
                </c:pt>
                <c:pt idx="16325">
                  <c:v>6086.46</c:v>
                </c:pt>
                <c:pt idx="16326">
                  <c:v>6086.48</c:v>
                </c:pt>
                <c:pt idx="16327">
                  <c:v>6086.5</c:v>
                </c:pt>
                <c:pt idx="16328">
                  <c:v>6086.52</c:v>
                </c:pt>
                <c:pt idx="16329">
                  <c:v>6086.54</c:v>
                </c:pt>
                <c:pt idx="16330">
                  <c:v>6086.56</c:v>
                </c:pt>
                <c:pt idx="16331">
                  <c:v>6086.58</c:v>
                </c:pt>
                <c:pt idx="16332">
                  <c:v>6086.6</c:v>
                </c:pt>
                <c:pt idx="16333">
                  <c:v>6086.6200000000035</c:v>
                </c:pt>
                <c:pt idx="16334">
                  <c:v>6086.64</c:v>
                </c:pt>
                <c:pt idx="16335">
                  <c:v>6086.6600000000035</c:v>
                </c:pt>
                <c:pt idx="16336">
                  <c:v>6086.68</c:v>
                </c:pt>
                <c:pt idx="16337">
                  <c:v>6086.7</c:v>
                </c:pt>
                <c:pt idx="16338">
                  <c:v>6086.72</c:v>
                </c:pt>
                <c:pt idx="16339">
                  <c:v>6086.74</c:v>
                </c:pt>
                <c:pt idx="16340">
                  <c:v>6086.76</c:v>
                </c:pt>
                <c:pt idx="16341">
                  <c:v>6086.78</c:v>
                </c:pt>
                <c:pt idx="16342">
                  <c:v>6086.8</c:v>
                </c:pt>
                <c:pt idx="16343">
                  <c:v>6086.8200000000024</c:v>
                </c:pt>
                <c:pt idx="16344">
                  <c:v>6086.84</c:v>
                </c:pt>
                <c:pt idx="16345">
                  <c:v>6086.8600000000024</c:v>
                </c:pt>
                <c:pt idx="16346">
                  <c:v>6086.88</c:v>
                </c:pt>
                <c:pt idx="16347">
                  <c:v>6086.9</c:v>
                </c:pt>
                <c:pt idx="16348">
                  <c:v>6086.92</c:v>
                </c:pt>
                <c:pt idx="16349">
                  <c:v>6086.94</c:v>
                </c:pt>
                <c:pt idx="16350">
                  <c:v>6086.96</c:v>
                </c:pt>
                <c:pt idx="16351">
                  <c:v>6086.98</c:v>
                </c:pt>
                <c:pt idx="16352">
                  <c:v>6087</c:v>
                </c:pt>
                <c:pt idx="16353">
                  <c:v>6087.02</c:v>
                </c:pt>
                <c:pt idx="16354">
                  <c:v>6087.04</c:v>
                </c:pt>
                <c:pt idx="16355">
                  <c:v>6087.06</c:v>
                </c:pt>
                <c:pt idx="16356">
                  <c:v>6087.08</c:v>
                </c:pt>
                <c:pt idx="16357">
                  <c:v>6087.1</c:v>
                </c:pt>
                <c:pt idx="16358">
                  <c:v>6087.1200000000035</c:v>
                </c:pt>
                <c:pt idx="16359">
                  <c:v>6087.14</c:v>
                </c:pt>
                <c:pt idx="16360">
                  <c:v>6087.1600000000035</c:v>
                </c:pt>
                <c:pt idx="16361">
                  <c:v>6087.18</c:v>
                </c:pt>
                <c:pt idx="16362">
                  <c:v>6087.2</c:v>
                </c:pt>
                <c:pt idx="16363">
                  <c:v>6087.22</c:v>
                </c:pt>
                <c:pt idx="16364">
                  <c:v>6087.24</c:v>
                </c:pt>
                <c:pt idx="16365">
                  <c:v>6087.26</c:v>
                </c:pt>
                <c:pt idx="16366">
                  <c:v>6087.28</c:v>
                </c:pt>
                <c:pt idx="16367">
                  <c:v>6087.3</c:v>
                </c:pt>
                <c:pt idx="16368">
                  <c:v>6087.3200000000024</c:v>
                </c:pt>
                <c:pt idx="16369">
                  <c:v>6087.34</c:v>
                </c:pt>
                <c:pt idx="16370">
                  <c:v>6087.3600000000024</c:v>
                </c:pt>
                <c:pt idx="16371">
                  <c:v>6087.38</c:v>
                </c:pt>
                <c:pt idx="16372">
                  <c:v>6087.4</c:v>
                </c:pt>
                <c:pt idx="16373">
                  <c:v>6087.42</c:v>
                </c:pt>
                <c:pt idx="16374">
                  <c:v>6087.44</c:v>
                </c:pt>
                <c:pt idx="16375">
                  <c:v>6087.46</c:v>
                </c:pt>
                <c:pt idx="16376">
                  <c:v>6087.48</c:v>
                </c:pt>
                <c:pt idx="16377">
                  <c:v>6087.5</c:v>
                </c:pt>
                <c:pt idx="16378">
                  <c:v>6087.52</c:v>
                </c:pt>
                <c:pt idx="16379">
                  <c:v>6087.54</c:v>
                </c:pt>
                <c:pt idx="16380">
                  <c:v>6087.56</c:v>
                </c:pt>
                <c:pt idx="16381">
                  <c:v>6087.58</c:v>
                </c:pt>
                <c:pt idx="16382">
                  <c:v>6087.6</c:v>
                </c:pt>
                <c:pt idx="16383">
                  <c:v>6087.6200000000035</c:v>
                </c:pt>
                <c:pt idx="16384">
                  <c:v>6087.64</c:v>
                </c:pt>
                <c:pt idx="16385">
                  <c:v>6087.6600000000035</c:v>
                </c:pt>
                <c:pt idx="16386">
                  <c:v>6087.68</c:v>
                </c:pt>
                <c:pt idx="16387">
                  <c:v>6087.7</c:v>
                </c:pt>
                <c:pt idx="16388">
                  <c:v>6087.72</c:v>
                </c:pt>
                <c:pt idx="16389">
                  <c:v>6087.74</c:v>
                </c:pt>
                <c:pt idx="16390">
                  <c:v>6087.76</c:v>
                </c:pt>
                <c:pt idx="16391">
                  <c:v>6087.78</c:v>
                </c:pt>
                <c:pt idx="16392">
                  <c:v>6087.8</c:v>
                </c:pt>
                <c:pt idx="16393">
                  <c:v>6087.8200000000024</c:v>
                </c:pt>
                <c:pt idx="16394">
                  <c:v>6087.84</c:v>
                </c:pt>
                <c:pt idx="16395">
                  <c:v>6087.8600000000024</c:v>
                </c:pt>
                <c:pt idx="16396">
                  <c:v>6087.88</c:v>
                </c:pt>
                <c:pt idx="16397">
                  <c:v>6087.9</c:v>
                </c:pt>
                <c:pt idx="16398">
                  <c:v>6087.92</c:v>
                </c:pt>
                <c:pt idx="16399">
                  <c:v>6087.94</c:v>
                </c:pt>
                <c:pt idx="16400">
                  <c:v>6087.96</c:v>
                </c:pt>
                <c:pt idx="16401">
                  <c:v>6087.98</c:v>
                </c:pt>
                <c:pt idx="16402">
                  <c:v>6088</c:v>
                </c:pt>
                <c:pt idx="16403">
                  <c:v>6088.02</c:v>
                </c:pt>
                <c:pt idx="16404">
                  <c:v>6088.04</c:v>
                </c:pt>
                <c:pt idx="16405">
                  <c:v>6088.06</c:v>
                </c:pt>
                <c:pt idx="16406">
                  <c:v>6088.08</c:v>
                </c:pt>
                <c:pt idx="16407">
                  <c:v>6088.1</c:v>
                </c:pt>
                <c:pt idx="16408">
                  <c:v>6088.1200000000035</c:v>
                </c:pt>
                <c:pt idx="16409">
                  <c:v>6088.14</c:v>
                </c:pt>
                <c:pt idx="16410">
                  <c:v>6088.1600000000035</c:v>
                </c:pt>
                <c:pt idx="16411">
                  <c:v>6088.18</c:v>
                </c:pt>
                <c:pt idx="16412">
                  <c:v>6088.2</c:v>
                </c:pt>
                <c:pt idx="16413">
                  <c:v>6088.22</c:v>
                </c:pt>
                <c:pt idx="16414">
                  <c:v>6088.24</c:v>
                </c:pt>
                <c:pt idx="16415">
                  <c:v>6088.26</c:v>
                </c:pt>
                <c:pt idx="16416">
                  <c:v>6088.28</c:v>
                </c:pt>
                <c:pt idx="16417">
                  <c:v>6088.3</c:v>
                </c:pt>
                <c:pt idx="16418">
                  <c:v>6088.3200000000024</c:v>
                </c:pt>
                <c:pt idx="16419">
                  <c:v>6088.34</c:v>
                </c:pt>
                <c:pt idx="16420">
                  <c:v>6088.3600000000024</c:v>
                </c:pt>
                <c:pt idx="16421">
                  <c:v>6088.38</c:v>
                </c:pt>
                <c:pt idx="16422">
                  <c:v>6088.4</c:v>
                </c:pt>
                <c:pt idx="16423">
                  <c:v>6088.42</c:v>
                </c:pt>
                <c:pt idx="16424">
                  <c:v>6088.44</c:v>
                </c:pt>
                <c:pt idx="16425">
                  <c:v>6088.46</c:v>
                </c:pt>
                <c:pt idx="16426">
                  <c:v>6088.48</c:v>
                </c:pt>
                <c:pt idx="16427">
                  <c:v>6088.5</c:v>
                </c:pt>
                <c:pt idx="16428">
                  <c:v>6088.52</c:v>
                </c:pt>
                <c:pt idx="16429">
                  <c:v>6088.54</c:v>
                </c:pt>
                <c:pt idx="16430">
                  <c:v>6088.56</c:v>
                </c:pt>
                <c:pt idx="16431">
                  <c:v>6088.58</c:v>
                </c:pt>
                <c:pt idx="16432">
                  <c:v>6088.6</c:v>
                </c:pt>
                <c:pt idx="16433">
                  <c:v>6088.6200000000035</c:v>
                </c:pt>
                <c:pt idx="16434">
                  <c:v>6088.64</c:v>
                </c:pt>
                <c:pt idx="16435">
                  <c:v>6088.6600000000035</c:v>
                </c:pt>
                <c:pt idx="16436">
                  <c:v>6088.68</c:v>
                </c:pt>
                <c:pt idx="16437">
                  <c:v>6088.7</c:v>
                </c:pt>
                <c:pt idx="16438">
                  <c:v>6088.72</c:v>
                </c:pt>
                <c:pt idx="16439">
                  <c:v>6088.74</c:v>
                </c:pt>
                <c:pt idx="16440">
                  <c:v>6088.76</c:v>
                </c:pt>
                <c:pt idx="16441">
                  <c:v>6088.78</c:v>
                </c:pt>
                <c:pt idx="16442">
                  <c:v>6088.8</c:v>
                </c:pt>
                <c:pt idx="16443">
                  <c:v>6088.8200000000024</c:v>
                </c:pt>
                <c:pt idx="16444">
                  <c:v>6088.84</c:v>
                </c:pt>
                <c:pt idx="16445">
                  <c:v>6088.8600000000024</c:v>
                </c:pt>
                <c:pt idx="16446">
                  <c:v>6088.88</c:v>
                </c:pt>
                <c:pt idx="16447">
                  <c:v>6088.9</c:v>
                </c:pt>
                <c:pt idx="16448">
                  <c:v>6088.92</c:v>
                </c:pt>
                <c:pt idx="16449">
                  <c:v>6088.94</c:v>
                </c:pt>
                <c:pt idx="16450">
                  <c:v>6088.96</c:v>
                </c:pt>
                <c:pt idx="16451">
                  <c:v>6088.98</c:v>
                </c:pt>
                <c:pt idx="16452">
                  <c:v>6089</c:v>
                </c:pt>
                <c:pt idx="16453">
                  <c:v>6089.02</c:v>
                </c:pt>
                <c:pt idx="16454">
                  <c:v>6089.04</c:v>
                </c:pt>
                <c:pt idx="16455">
                  <c:v>6089.06</c:v>
                </c:pt>
                <c:pt idx="16456">
                  <c:v>6089.08</c:v>
                </c:pt>
                <c:pt idx="16457">
                  <c:v>6089.1</c:v>
                </c:pt>
                <c:pt idx="16458">
                  <c:v>6089.1200000000035</c:v>
                </c:pt>
                <c:pt idx="16459">
                  <c:v>6089.14</c:v>
                </c:pt>
                <c:pt idx="16460">
                  <c:v>6089.1600000000035</c:v>
                </c:pt>
                <c:pt idx="16461">
                  <c:v>6089.18</c:v>
                </c:pt>
                <c:pt idx="16462">
                  <c:v>6089.2</c:v>
                </c:pt>
                <c:pt idx="16463">
                  <c:v>6089.22</c:v>
                </c:pt>
                <c:pt idx="16464">
                  <c:v>6089.24</c:v>
                </c:pt>
                <c:pt idx="16465">
                  <c:v>6089.26</c:v>
                </c:pt>
                <c:pt idx="16466">
                  <c:v>6089.28</c:v>
                </c:pt>
                <c:pt idx="16467">
                  <c:v>6089.3</c:v>
                </c:pt>
                <c:pt idx="16468">
                  <c:v>6089.3200000000024</c:v>
                </c:pt>
                <c:pt idx="16469">
                  <c:v>6089.34</c:v>
                </c:pt>
                <c:pt idx="16470">
                  <c:v>6089.3600000000024</c:v>
                </c:pt>
                <c:pt idx="16471">
                  <c:v>6089.38</c:v>
                </c:pt>
                <c:pt idx="16472">
                  <c:v>6089.4</c:v>
                </c:pt>
                <c:pt idx="16473">
                  <c:v>6089.42</c:v>
                </c:pt>
                <c:pt idx="16474">
                  <c:v>6089.44</c:v>
                </c:pt>
                <c:pt idx="16475">
                  <c:v>6089.46</c:v>
                </c:pt>
                <c:pt idx="16476">
                  <c:v>6089.48</c:v>
                </c:pt>
                <c:pt idx="16477">
                  <c:v>6089.5</c:v>
                </c:pt>
                <c:pt idx="16478">
                  <c:v>6089.52</c:v>
                </c:pt>
                <c:pt idx="16479">
                  <c:v>6089.54</c:v>
                </c:pt>
                <c:pt idx="16480">
                  <c:v>6089.56</c:v>
                </c:pt>
                <c:pt idx="16481">
                  <c:v>6089.58</c:v>
                </c:pt>
                <c:pt idx="16482">
                  <c:v>6089.6</c:v>
                </c:pt>
                <c:pt idx="16483">
                  <c:v>6089.6200000000035</c:v>
                </c:pt>
                <c:pt idx="16484">
                  <c:v>6089.64</c:v>
                </c:pt>
                <c:pt idx="16485">
                  <c:v>6089.6600000000035</c:v>
                </c:pt>
                <c:pt idx="16486">
                  <c:v>6089.68</c:v>
                </c:pt>
                <c:pt idx="16487">
                  <c:v>6089.7</c:v>
                </c:pt>
                <c:pt idx="16488">
                  <c:v>6089.72</c:v>
                </c:pt>
                <c:pt idx="16489">
                  <c:v>6089.74</c:v>
                </c:pt>
                <c:pt idx="16490">
                  <c:v>6089.76</c:v>
                </c:pt>
                <c:pt idx="16491">
                  <c:v>6089.78</c:v>
                </c:pt>
                <c:pt idx="16492">
                  <c:v>6089.8</c:v>
                </c:pt>
                <c:pt idx="16493">
                  <c:v>6089.8200000000024</c:v>
                </c:pt>
                <c:pt idx="16494">
                  <c:v>6089.84</c:v>
                </c:pt>
                <c:pt idx="16495">
                  <c:v>6089.8600000000024</c:v>
                </c:pt>
                <c:pt idx="16496">
                  <c:v>6089.88</c:v>
                </c:pt>
                <c:pt idx="16497">
                  <c:v>6089.9</c:v>
                </c:pt>
                <c:pt idx="16498">
                  <c:v>6089.92</c:v>
                </c:pt>
                <c:pt idx="16499">
                  <c:v>6089.94</c:v>
                </c:pt>
                <c:pt idx="16500">
                  <c:v>6089.96</c:v>
                </c:pt>
                <c:pt idx="16501">
                  <c:v>6089.98</c:v>
                </c:pt>
                <c:pt idx="16502">
                  <c:v>6090</c:v>
                </c:pt>
                <c:pt idx="16503">
                  <c:v>6090.02</c:v>
                </c:pt>
                <c:pt idx="16504">
                  <c:v>6090.04</c:v>
                </c:pt>
                <c:pt idx="16505">
                  <c:v>6090.06</c:v>
                </c:pt>
                <c:pt idx="16506">
                  <c:v>6090.08</c:v>
                </c:pt>
                <c:pt idx="16507">
                  <c:v>6090.1</c:v>
                </c:pt>
                <c:pt idx="16508">
                  <c:v>6090.1200000000035</c:v>
                </c:pt>
                <c:pt idx="16509">
                  <c:v>6090.14</c:v>
                </c:pt>
                <c:pt idx="16510">
                  <c:v>6090.1600000000035</c:v>
                </c:pt>
                <c:pt idx="16511">
                  <c:v>6090.18</c:v>
                </c:pt>
                <c:pt idx="16512">
                  <c:v>6090.2</c:v>
                </c:pt>
                <c:pt idx="16513">
                  <c:v>6090.22</c:v>
                </c:pt>
                <c:pt idx="16514">
                  <c:v>6090.24</c:v>
                </c:pt>
                <c:pt idx="16515">
                  <c:v>6090.26</c:v>
                </c:pt>
                <c:pt idx="16516">
                  <c:v>6090.28</c:v>
                </c:pt>
                <c:pt idx="16517">
                  <c:v>6090.3</c:v>
                </c:pt>
                <c:pt idx="16518">
                  <c:v>6090.3200000000024</c:v>
                </c:pt>
                <c:pt idx="16519">
                  <c:v>6090.34</c:v>
                </c:pt>
                <c:pt idx="16520">
                  <c:v>6090.3600000000024</c:v>
                </c:pt>
                <c:pt idx="16521">
                  <c:v>6090.38</c:v>
                </c:pt>
                <c:pt idx="16522">
                  <c:v>6090.4</c:v>
                </c:pt>
                <c:pt idx="16523">
                  <c:v>6090.42</c:v>
                </c:pt>
                <c:pt idx="16524">
                  <c:v>6090.44</c:v>
                </c:pt>
                <c:pt idx="16525">
                  <c:v>6090.46</c:v>
                </c:pt>
                <c:pt idx="16526">
                  <c:v>6090.48</c:v>
                </c:pt>
                <c:pt idx="16527">
                  <c:v>6090.5</c:v>
                </c:pt>
                <c:pt idx="16528">
                  <c:v>6090.52</c:v>
                </c:pt>
                <c:pt idx="16529">
                  <c:v>6090.54</c:v>
                </c:pt>
                <c:pt idx="16530">
                  <c:v>6090.56</c:v>
                </c:pt>
                <c:pt idx="16531">
                  <c:v>6090.58</c:v>
                </c:pt>
                <c:pt idx="16532">
                  <c:v>6090.6</c:v>
                </c:pt>
                <c:pt idx="16533">
                  <c:v>6090.6200000000035</c:v>
                </c:pt>
                <c:pt idx="16534">
                  <c:v>6090.64</c:v>
                </c:pt>
                <c:pt idx="16535">
                  <c:v>6090.6600000000035</c:v>
                </c:pt>
                <c:pt idx="16536">
                  <c:v>6090.68</c:v>
                </c:pt>
                <c:pt idx="16537">
                  <c:v>6090.7</c:v>
                </c:pt>
                <c:pt idx="16538">
                  <c:v>6090.72</c:v>
                </c:pt>
                <c:pt idx="16539">
                  <c:v>6090.74</c:v>
                </c:pt>
                <c:pt idx="16540">
                  <c:v>6090.76</c:v>
                </c:pt>
                <c:pt idx="16541">
                  <c:v>6090.78</c:v>
                </c:pt>
                <c:pt idx="16542">
                  <c:v>6090.8</c:v>
                </c:pt>
                <c:pt idx="16543">
                  <c:v>6090.8200000000024</c:v>
                </c:pt>
                <c:pt idx="16544">
                  <c:v>6090.84</c:v>
                </c:pt>
                <c:pt idx="16545">
                  <c:v>6090.8600000000024</c:v>
                </c:pt>
                <c:pt idx="16546">
                  <c:v>6090.88</c:v>
                </c:pt>
                <c:pt idx="16547">
                  <c:v>6090.9</c:v>
                </c:pt>
                <c:pt idx="16548">
                  <c:v>6090.92</c:v>
                </c:pt>
                <c:pt idx="16549">
                  <c:v>6090.94</c:v>
                </c:pt>
                <c:pt idx="16550">
                  <c:v>6090.96</c:v>
                </c:pt>
                <c:pt idx="16551">
                  <c:v>6090.98</c:v>
                </c:pt>
                <c:pt idx="16552">
                  <c:v>6091</c:v>
                </c:pt>
                <c:pt idx="16553">
                  <c:v>6091.02</c:v>
                </c:pt>
                <c:pt idx="16554">
                  <c:v>6091.04</c:v>
                </c:pt>
                <c:pt idx="16555">
                  <c:v>6091.06</c:v>
                </c:pt>
                <c:pt idx="16556">
                  <c:v>6091.08</c:v>
                </c:pt>
                <c:pt idx="16557">
                  <c:v>6091.1</c:v>
                </c:pt>
                <c:pt idx="16558">
                  <c:v>6091.1200000000035</c:v>
                </c:pt>
                <c:pt idx="16559">
                  <c:v>6091.14</c:v>
                </c:pt>
                <c:pt idx="16560">
                  <c:v>6091.1600000000035</c:v>
                </c:pt>
                <c:pt idx="16561">
                  <c:v>6091.18</c:v>
                </c:pt>
                <c:pt idx="16562">
                  <c:v>6091.2</c:v>
                </c:pt>
                <c:pt idx="16563">
                  <c:v>6091.22</c:v>
                </c:pt>
                <c:pt idx="16564">
                  <c:v>6091.24</c:v>
                </c:pt>
                <c:pt idx="16565">
                  <c:v>6091.26</c:v>
                </c:pt>
                <c:pt idx="16566">
                  <c:v>6091.28</c:v>
                </c:pt>
                <c:pt idx="16567">
                  <c:v>6091.3</c:v>
                </c:pt>
                <c:pt idx="16568">
                  <c:v>6091.3200000000024</c:v>
                </c:pt>
                <c:pt idx="16569">
                  <c:v>6091.34</c:v>
                </c:pt>
                <c:pt idx="16570">
                  <c:v>6091.3600000000024</c:v>
                </c:pt>
                <c:pt idx="16571">
                  <c:v>6091.38</c:v>
                </c:pt>
                <c:pt idx="16572">
                  <c:v>6091.4</c:v>
                </c:pt>
                <c:pt idx="16573">
                  <c:v>6091.42</c:v>
                </c:pt>
                <c:pt idx="16574">
                  <c:v>6091.44</c:v>
                </c:pt>
                <c:pt idx="16575">
                  <c:v>6091.46</c:v>
                </c:pt>
                <c:pt idx="16576">
                  <c:v>6091.48</c:v>
                </c:pt>
                <c:pt idx="16577">
                  <c:v>6091.5</c:v>
                </c:pt>
                <c:pt idx="16578">
                  <c:v>6091.52</c:v>
                </c:pt>
                <c:pt idx="16579">
                  <c:v>6091.54</c:v>
                </c:pt>
                <c:pt idx="16580">
                  <c:v>6091.56</c:v>
                </c:pt>
                <c:pt idx="16581">
                  <c:v>6091.58</c:v>
                </c:pt>
                <c:pt idx="16582">
                  <c:v>6091.6</c:v>
                </c:pt>
                <c:pt idx="16583">
                  <c:v>6091.6200000000035</c:v>
                </c:pt>
                <c:pt idx="16584">
                  <c:v>6091.64</c:v>
                </c:pt>
                <c:pt idx="16585">
                  <c:v>6091.6600000000035</c:v>
                </c:pt>
                <c:pt idx="16586">
                  <c:v>6091.68</c:v>
                </c:pt>
                <c:pt idx="16587">
                  <c:v>6091.7</c:v>
                </c:pt>
                <c:pt idx="16588">
                  <c:v>6091.72</c:v>
                </c:pt>
                <c:pt idx="16589">
                  <c:v>6091.74</c:v>
                </c:pt>
                <c:pt idx="16590">
                  <c:v>6091.76</c:v>
                </c:pt>
                <c:pt idx="16591">
                  <c:v>6091.78</c:v>
                </c:pt>
                <c:pt idx="16592">
                  <c:v>6091.8</c:v>
                </c:pt>
                <c:pt idx="16593">
                  <c:v>6091.8200000000024</c:v>
                </c:pt>
                <c:pt idx="16594">
                  <c:v>6091.84</c:v>
                </c:pt>
                <c:pt idx="16595">
                  <c:v>6091.8600000000024</c:v>
                </c:pt>
                <c:pt idx="16596">
                  <c:v>6091.88</c:v>
                </c:pt>
                <c:pt idx="16597">
                  <c:v>6091.9</c:v>
                </c:pt>
                <c:pt idx="16598">
                  <c:v>6091.92</c:v>
                </c:pt>
                <c:pt idx="16599">
                  <c:v>6091.94</c:v>
                </c:pt>
                <c:pt idx="16600">
                  <c:v>6091.96</c:v>
                </c:pt>
                <c:pt idx="16601">
                  <c:v>6091.98</c:v>
                </c:pt>
                <c:pt idx="16602">
                  <c:v>6092</c:v>
                </c:pt>
                <c:pt idx="16603">
                  <c:v>6092.02</c:v>
                </c:pt>
                <c:pt idx="16604">
                  <c:v>6092.04</c:v>
                </c:pt>
                <c:pt idx="16605">
                  <c:v>6092.06</c:v>
                </c:pt>
                <c:pt idx="16606">
                  <c:v>6092.08</c:v>
                </c:pt>
                <c:pt idx="16607">
                  <c:v>6092.1</c:v>
                </c:pt>
                <c:pt idx="16608">
                  <c:v>6092.1200000000035</c:v>
                </c:pt>
                <c:pt idx="16609">
                  <c:v>6092.14</c:v>
                </c:pt>
                <c:pt idx="16610">
                  <c:v>6092.1600000000035</c:v>
                </c:pt>
                <c:pt idx="16611">
                  <c:v>6092.18</c:v>
                </c:pt>
                <c:pt idx="16612">
                  <c:v>6092.2</c:v>
                </c:pt>
                <c:pt idx="16613">
                  <c:v>6092.22</c:v>
                </c:pt>
                <c:pt idx="16614">
                  <c:v>6092.24</c:v>
                </c:pt>
                <c:pt idx="16615">
                  <c:v>6092.26</c:v>
                </c:pt>
                <c:pt idx="16616">
                  <c:v>6092.28</c:v>
                </c:pt>
                <c:pt idx="16617">
                  <c:v>6092.3</c:v>
                </c:pt>
                <c:pt idx="16618">
                  <c:v>6092.3200000000024</c:v>
                </c:pt>
                <c:pt idx="16619">
                  <c:v>6092.34</c:v>
                </c:pt>
                <c:pt idx="16620">
                  <c:v>6092.3600000000024</c:v>
                </c:pt>
                <c:pt idx="16621">
                  <c:v>6092.38</c:v>
                </c:pt>
                <c:pt idx="16622">
                  <c:v>6092.4</c:v>
                </c:pt>
                <c:pt idx="16623">
                  <c:v>6092.42</c:v>
                </c:pt>
                <c:pt idx="16624">
                  <c:v>6092.44</c:v>
                </c:pt>
                <c:pt idx="16625">
                  <c:v>6092.46</c:v>
                </c:pt>
                <c:pt idx="16626">
                  <c:v>6092.48</c:v>
                </c:pt>
                <c:pt idx="16627">
                  <c:v>6092.5</c:v>
                </c:pt>
                <c:pt idx="16628">
                  <c:v>6092.52</c:v>
                </c:pt>
                <c:pt idx="16629">
                  <c:v>6092.54</c:v>
                </c:pt>
                <c:pt idx="16630">
                  <c:v>6092.56</c:v>
                </c:pt>
                <c:pt idx="16631">
                  <c:v>6092.58</c:v>
                </c:pt>
                <c:pt idx="16632">
                  <c:v>6092.6</c:v>
                </c:pt>
                <c:pt idx="16633">
                  <c:v>6092.6200000000035</c:v>
                </c:pt>
                <c:pt idx="16634">
                  <c:v>6092.64</c:v>
                </c:pt>
                <c:pt idx="16635">
                  <c:v>6092.6600000000035</c:v>
                </c:pt>
                <c:pt idx="16636">
                  <c:v>6092.68</c:v>
                </c:pt>
                <c:pt idx="16637">
                  <c:v>6092.7</c:v>
                </c:pt>
                <c:pt idx="16638">
                  <c:v>6092.72</c:v>
                </c:pt>
                <c:pt idx="16639">
                  <c:v>6092.74</c:v>
                </c:pt>
                <c:pt idx="16640">
                  <c:v>6092.76</c:v>
                </c:pt>
                <c:pt idx="16641">
                  <c:v>6092.78</c:v>
                </c:pt>
                <c:pt idx="16642">
                  <c:v>6092.8</c:v>
                </c:pt>
                <c:pt idx="16643">
                  <c:v>6092.8200000000024</c:v>
                </c:pt>
                <c:pt idx="16644">
                  <c:v>6092.84</c:v>
                </c:pt>
                <c:pt idx="16645">
                  <c:v>6092.8600000000024</c:v>
                </c:pt>
                <c:pt idx="16646">
                  <c:v>6092.88</c:v>
                </c:pt>
                <c:pt idx="16647">
                  <c:v>6092.9</c:v>
                </c:pt>
                <c:pt idx="16648">
                  <c:v>6092.92</c:v>
                </c:pt>
                <c:pt idx="16649">
                  <c:v>6092.94</c:v>
                </c:pt>
                <c:pt idx="16650">
                  <c:v>6092.96</c:v>
                </c:pt>
                <c:pt idx="16651">
                  <c:v>6092.98</c:v>
                </c:pt>
                <c:pt idx="16652">
                  <c:v>6093</c:v>
                </c:pt>
                <c:pt idx="16653">
                  <c:v>6093.02</c:v>
                </c:pt>
                <c:pt idx="16654">
                  <c:v>6093.04</c:v>
                </c:pt>
                <c:pt idx="16655">
                  <c:v>6093.06</c:v>
                </c:pt>
                <c:pt idx="16656">
                  <c:v>6093.08</c:v>
                </c:pt>
                <c:pt idx="16657">
                  <c:v>6093.1</c:v>
                </c:pt>
                <c:pt idx="16658">
                  <c:v>6093.1200000000035</c:v>
                </c:pt>
                <c:pt idx="16659">
                  <c:v>6093.14</c:v>
                </c:pt>
                <c:pt idx="16660">
                  <c:v>6093.1600000000035</c:v>
                </c:pt>
                <c:pt idx="16661">
                  <c:v>6093.18</c:v>
                </c:pt>
                <c:pt idx="16662">
                  <c:v>6093.2</c:v>
                </c:pt>
                <c:pt idx="16663">
                  <c:v>6093.22</c:v>
                </c:pt>
                <c:pt idx="16664">
                  <c:v>6093.24</c:v>
                </c:pt>
                <c:pt idx="16665">
                  <c:v>6093.26</c:v>
                </c:pt>
                <c:pt idx="16666">
                  <c:v>6093.28</c:v>
                </c:pt>
                <c:pt idx="16667">
                  <c:v>6093.3</c:v>
                </c:pt>
                <c:pt idx="16668">
                  <c:v>6093.3200000000024</c:v>
                </c:pt>
                <c:pt idx="16669">
                  <c:v>6093.34</c:v>
                </c:pt>
                <c:pt idx="16670">
                  <c:v>6093.3600000000024</c:v>
                </c:pt>
                <c:pt idx="16671">
                  <c:v>6093.38</c:v>
                </c:pt>
                <c:pt idx="16672">
                  <c:v>6093.4</c:v>
                </c:pt>
                <c:pt idx="16673">
                  <c:v>6093.42</c:v>
                </c:pt>
                <c:pt idx="16674">
                  <c:v>6093.44</c:v>
                </c:pt>
                <c:pt idx="16675">
                  <c:v>6093.46</c:v>
                </c:pt>
                <c:pt idx="16676">
                  <c:v>6093.48</c:v>
                </c:pt>
                <c:pt idx="16677">
                  <c:v>6093.5</c:v>
                </c:pt>
                <c:pt idx="16678">
                  <c:v>6093.52</c:v>
                </c:pt>
                <c:pt idx="16679">
                  <c:v>6093.54</c:v>
                </c:pt>
                <c:pt idx="16680">
                  <c:v>6093.56</c:v>
                </c:pt>
                <c:pt idx="16681">
                  <c:v>6093.58</c:v>
                </c:pt>
                <c:pt idx="16682">
                  <c:v>6093.6</c:v>
                </c:pt>
                <c:pt idx="16683">
                  <c:v>6093.6200000000035</c:v>
                </c:pt>
                <c:pt idx="16684">
                  <c:v>6093.64</c:v>
                </c:pt>
                <c:pt idx="16685">
                  <c:v>6093.6600000000035</c:v>
                </c:pt>
                <c:pt idx="16686">
                  <c:v>6093.68</c:v>
                </c:pt>
                <c:pt idx="16687">
                  <c:v>6093.7</c:v>
                </c:pt>
                <c:pt idx="16688">
                  <c:v>6093.72</c:v>
                </c:pt>
                <c:pt idx="16689">
                  <c:v>6093.74</c:v>
                </c:pt>
                <c:pt idx="16690">
                  <c:v>6093.76</c:v>
                </c:pt>
                <c:pt idx="16691">
                  <c:v>6093.78</c:v>
                </c:pt>
                <c:pt idx="16692">
                  <c:v>6093.8</c:v>
                </c:pt>
                <c:pt idx="16693">
                  <c:v>6093.8200000000024</c:v>
                </c:pt>
                <c:pt idx="16694">
                  <c:v>6093.84</c:v>
                </c:pt>
                <c:pt idx="16695">
                  <c:v>6093.8600000000024</c:v>
                </c:pt>
                <c:pt idx="16696">
                  <c:v>6093.88</c:v>
                </c:pt>
                <c:pt idx="16697">
                  <c:v>6093.9</c:v>
                </c:pt>
                <c:pt idx="16698">
                  <c:v>6093.92</c:v>
                </c:pt>
                <c:pt idx="16699">
                  <c:v>6093.94</c:v>
                </c:pt>
                <c:pt idx="16700">
                  <c:v>6093.96</c:v>
                </c:pt>
                <c:pt idx="16701">
                  <c:v>6093.98</c:v>
                </c:pt>
                <c:pt idx="16702">
                  <c:v>6094</c:v>
                </c:pt>
                <c:pt idx="16703">
                  <c:v>6094.02</c:v>
                </c:pt>
                <c:pt idx="16704">
                  <c:v>6094.04</c:v>
                </c:pt>
                <c:pt idx="16705">
                  <c:v>6094.06</c:v>
                </c:pt>
                <c:pt idx="16706">
                  <c:v>6094.08</c:v>
                </c:pt>
                <c:pt idx="16707">
                  <c:v>6094.1</c:v>
                </c:pt>
                <c:pt idx="16708">
                  <c:v>6094.1200000000035</c:v>
                </c:pt>
                <c:pt idx="16709">
                  <c:v>6094.14</c:v>
                </c:pt>
                <c:pt idx="16710">
                  <c:v>6094.1600000000035</c:v>
                </c:pt>
                <c:pt idx="16711">
                  <c:v>6094.18</c:v>
                </c:pt>
                <c:pt idx="16712">
                  <c:v>6094.2</c:v>
                </c:pt>
                <c:pt idx="16713">
                  <c:v>6094.22</c:v>
                </c:pt>
                <c:pt idx="16714">
                  <c:v>6094.24</c:v>
                </c:pt>
                <c:pt idx="16715">
                  <c:v>6094.26</c:v>
                </c:pt>
                <c:pt idx="16716">
                  <c:v>6094.28</c:v>
                </c:pt>
                <c:pt idx="16717">
                  <c:v>6094.3</c:v>
                </c:pt>
                <c:pt idx="16718">
                  <c:v>6094.3200000000024</c:v>
                </c:pt>
                <c:pt idx="16719">
                  <c:v>6094.34</c:v>
                </c:pt>
                <c:pt idx="16720">
                  <c:v>6094.3600000000024</c:v>
                </c:pt>
                <c:pt idx="16721">
                  <c:v>6094.38</c:v>
                </c:pt>
                <c:pt idx="16722">
                  <c:v>6094.4</c:v>
                </c:pt>
                <c:pt idx="16723">
                  <c:v>6094.42</c:v>
                </c:pt>
                <c:pt idx="16724">
                  <c:v>6094.44</c:v>
                </c:pt>
                <c:pt idx="16725">
                  <c:v>6094.46</c:v>
                </c:pt>
                <c:pt idx="16726">
                  <c:v>6094.48</c:v>
                </c:pt>
                <c:pt idx="16727">
                  <c:v>6094.5</c:v>
                </c:pt>
                <c:pt idx="16728">
                  <c:v>6094.52</c:v>
                </c:pt>
                <c:pt idx="16729">
                  <c:v>6094.54</c:v>
                </c:pt>
                <c:pt idx="16730">
                  <c:v>6094.56</c:v>
                </c:pt>
                <c:pt idx="16731">
                  <c:v>6094.58</c:v>
                </c:pt>
                <c:pt idx="16732">
                  <c:v>6094.6</c:v>
                </c:pt>
                <c:pt idx="16733">
                  <c:v>6094.6200000000035</c:v>
                </c:pt>
                <c:pt idx="16734">
                  <c:v>6094.64</c:v>
                </c:pt>
                <c:pt idx="16735">
                  <c:v>6094.6600000000035</c:v>
                </c:pt>
                <c:pt idx="16736">
                  <c:v>6094.68</c:v>
                </c:pt>
                <c:pt idx="16737">
                  <c:v>6094.7</c:v>
                </c:pt>
                <c:pt idx="16738">
                  <c:v>6094.72</c:v>
                </c:pt>
                <c:pt idx="16739">
                  <c:v>6094.74</c:v>
                </c:pt>
                <c:pt idx="16740">
                  <c:v>6094.76</c:v>
                </c:pt>
                <c:pt idx="16741">
                  <c:v>6094.78</c:v>
                </c:pt>
                <c:pt idx="16742">
                  <c:v>6094.8</c:v>
                </c:pt>
                <c:pt idx="16743">
                  <c:v>6094.8200000000024</c:v>
                </c:pt>
                <c:pt idx="16744">
                  <c:v>6094.84</c:v>
                </c:pt>
                <c:pt idx="16745">
                  <c:v>6094.8600000000024</c:v>
                </c:pt>
                <c:pt idx="16746">
                  <c:v>6094.88</c:v>
                </c:pt>
                <c:pt idx="16747">
                  <c:v>6094.9</c:v>
                </c:pt>
                <c:pt idx="16748">
                  <c:v>6094.92</c:v>
                </c:pt>
                <c:pt idx="16749">
                  <c:v>6094.94</c:v>
                </c:pt>
                <c:pt idx="16750">
                  <c:v>6094.96</c:v>
                </c:pt>
                <c:pt idx="16751">
                  <c:v>6094.98</c:v>
                </c:pt>
                <c:pt idx="16752">
                  <c:v>6095</c:v>
                </c:pt>
                <c:pt idx="16753">
                  <c:v>6095.02</c:v>
                </c:pt>
                <c:pt idx="16754">
                  <c:v>6095.04</c:v>
                </c:pt>
                <c:pt idx="16755">
                  <c:v>6095.06</c:v>
                </c:pt>
                <c:pt idx="16756">
                  <c:v>6095.08</c:v>
                </c:pt>
                <c:pt idx="16757">
                  <c:v>6095.1</c:v>
                </c:pt>
                <c:pt idx="16758">
                  <c:v>6095.1200000000035</c:v>
                </c:pt>
                <c:pt idx="16759">
                  <c:v>6095.14</c:v>
                </c:pt>
                <c:pt idx="16760">
                  <c:v>6095.1600000000035</c:v>
                </c:pt>
                <c:pt idx="16761">
                  <c:v>6095.18</c:v>
                </c:pt>
                <c:pt idx="16762">
                  <c:v>6095.2</c:v>
                </c:pt>
                <c:pt idx="16763">
                  <c:v>6095.22</c:v>
                </c:pt>
                <c:pt idx="16764">
                  <c:v>6095.24</c:v>
                </c:pt>
                <c:pt idx="16765">
                  <c:v>6095.26</c:v>
                </c:pt>
                <c:pt idx="16766">
                  <c:v>6095.28</c:v>
                </c:pt>
                <c:pt idx="16767">
                  <c:v>6095.3</c:v>
                </c:pt>
                <c:pt idx="16768">
                  <c:v>6095.3200000000024</c:v>
                </c:pt>
                <c:pt idx="16769">
                  <c:v>6095.34</c:v>
                </c:pt>
                <c:pt idx="16770">
                  <c:v>6095.3600000000024</c:v>
                </c:pt>
                <c:pt idx="16771">
                  <c:v>6095.38</c:v>
                </c:pt>
                <c:pt idx="16772">
                  <c:v>6095.4</c:v>
                </c:pt>
                <c:pt idx="16773">
                  <c:v>6095.42</c:v>
                </c:pt>
                <c:pt idx="16774">
                  <c:v>6095.44</c:v>
                </c:pt>
                <c:pt idx="16775">
                  <c:v>6095.46</c:v>
                </c:pt>
                <c:pt idx="16776">
                  <c:v>6095.48</c:v>
                </c:pt>
                <c:pt idx="16777">
                  <c:v>6095.5</c:v>
                </c:pt>
                <c:pt idx="16778">
                  <c:v>6095.52</c:v>
                </c:pt>
                <c:pt idx="16779">
                  <c:v>6095.54</c:v>
                </c:pt>
                <c:pt idx="16780">
                  <c:v>6095.56</c:v>
                </c:pt>
                <c:pt idx="16781">
                  <c:v>6095.58</c:v>
                </c:pt>
                <c:pt idx="16782">
                  <c:v>6095.6</c:v>
                </c:pt>
                <c:pt idx="16783">
                  <c:v>6095.6200000000035</c:v>
                </c:pt>
                <c:pt idx="16784">
                  <c:v>6095.64</c:v>
                </c:pt>
                <c:pt idx="16785">
                  <c:v>6095.6600000000035</c:v>
                </c:pt>
                <c:pt idx="16786">
                  <c:v>6095.68</c:v>
                </c:pt>
                <c:pt idx="16787">
                  <c:v>6095.7</c:v>
                </c:pt>
                <c:pt idx="16788">
                  <c:v>6095.72</c:v>
                </c:pt>
                <c:pt idx="16789">
                  <c:v>6095.74</c:v>
                </c:pt>
                <c:pt idx="16790">
                  <c:v>6095.76</c:v>
                </c:pt>
                <c:pt idx="16791">
                  <c:v>6095.78</c:v>
                </c:pt>
                <c:pt idx="16792">
                  <c:v>6095.8</c:v>
                </c:pt>
                <c:pt idx="16793">
                  <c:v>6095.8200000000024</c:v>
                </c:pt>
                <c:pt idx="16794">
                  <c:v>6095.84</c:v>
                </c:pt>
                <c:pt idx="16795">
                  <c:v>6095.8600000000024</c:v>
                </c:pt>
                <c:pt idx="16796">
                  <c:v>6095.88</c:v>
                </c:pt>
                <c:pt idx="16797">
                  <c:v>6095.9</c:v>
                </c:pt>
                <c:pt idx="16798">
                  <c:v>6095.92</c:v>
                </c:pt>
                <c:pt idx="16799">
                  <c:v>6095.94</c:v>
                </c:pt>
                <c:pt idx="16800">
                  <c:v>6095.96</c:v>
                </c:pt>
                <c:pt idx="16801">
                  <c:v>6095.98</c:v>
                </c:pt>
                <c:pt idx="16802">
                  <c:v>6096</c:v>
                </c:pt>
                <c:pt idx="16803">
                  <c:v>6096.02</c:v>
                </c:pt>
                <c:pt idx="16804">
                  <c:v>6096.04</c:v>
                </c:pt>
                <c:pt idx="16805">
                  <c:v>6096.06</c:v>
                </c:pt>
                <c:pt idx="16806">
                  <c:v>6096.08</c:v>
                </c:pt>
                <c:pt idx="16807">
                  <c:v>6096.1</c:v>
                </c:pt>
                <c:pt idx="16808">
                  <c:v>6096.1200000000035</c:v>
                </c:pt>
                <c:pt idx="16809">
                  <c:v>6096.14</c:v>
                </c:pt>
                <c:pt idx="16810">
                  <c:v>6096.1600000000035</c:v>
                </c:pt>
                <c:pt idx="16811">
                  <c:v>6096.18</c:v>
                </c:pt>
                <c:pt idx="16812">
                  <c:v>6096.2</c:v>
                </c:pt>
                <c:pt idx="16813">
                  <c:v>6096.22</c:v>
                </c:pt>
                <c:pt idx="16814">
                  <c:v>6096.24</c:v>
                </c:pt>
                <c:pt idx="16815">
                  <c:v>6096.26</c:v>
                </c:pt>
                <c:pt idx="16816">
                  <c:v>6096.28</c:v>
                </c:pt>
                <c:pt idx="16817">
                  <c:v>6096.3</c:v>
                </c:pt>
                <c:pt idx="16818">
                  <c:v>6096.3200000000024</c:v>
                </c:pt>
                <c:pt idx="16819">
                  <c:v>6096.34</c:v>
                </c:pt>
                <c:pt idx="16820">
                  <c:v>6096.3600000000024</c:v>
                </c:pt>
                <c:pt idx="16821">
                  <c:v>6096.38</c:v>
                </c:pt>
                <c:pt idx="16822">
                  <c:v>6096.4</c:v>
                </c:pt>
                <c:pt idx="16823">
                  <c:v>6096.42</c:v>
                </c:pt>
                <c:pt idx="16824">
                  <c:v>6096.44</c:v>
                </c:pt>
                <c:pt idx="16825">
                  <c:v>6096.46</c:v>
                </c:pt>
                <c:pt idx="16826">
                  <c:v>6096.48</c:v>
                </c:pt>
                <c:pt idx="16827">
                  <c:v>6096.5</c:v>
                </c:pt>
                <c:pt idx="16828">
                  <c:v>6096.52</c:v>
                </c:pt>
                <c:pt idx="16829">
                  <c:v>6096.54</c:v>
                </c:pt>
                <c:pt idx="16830">
                  <c:v>6096.56</c:v>
                </c:pt>
                <c:pt idx="16831">
                  <c:v>6096.58</c:v>
                </c:pt>
                <c:pt idx="16832">
                  <c:v>6096.6</c:v>
                </c:pt>
                <c:pt idx="16833">
                  <c:v>6096.6200000000035</c:v>
                </c:pt>
                <c:pt idx="16834">
                  <c:v>6096.64</c:v>
                </c:pt>
                <c:pt idx="16835">
                  <c:v>6096.6600000000035</c:v>
                </c:pt>
                <c:pt idx="16836">
                  <c:v>6096.68</c:v>
                </c:pt>
                <c:pt idx="16837">
                  <c:v>6096.7</c:v>
                </c:pt>
                <c:pt idx="16838">
                  <c:v>6096.72</c:v>
                </c:pt>
                <c:pt idx="16839">
                  <c:v>6096.74</c:v>
                </c:pt>
                <c:pt idx="16840">
                  <c:v>6096.76</c:v>
                </c:pt>
                <c:pt idx="16841">
                  <c:v>6096.78</c:v>
                </c:pt>
                <c:pt idx="16842">
                  <c:v>6096.8</c:v>
                </c:pt>
                <c:pt idx="16843">
                  <c:v>6096.8200000000024</c:v>
                </c:pt>
                <c:pt idx="16844">
                  <c:v>6096.84</c:v>
                </c:pt>
                <c:pt idx="16845">
                  <c:v>6096.8600000000024</c:v>
                </c:pt>
                <c:pt idx="16846">
                  <c:v>6096.88</c:v>
                </c:pt>
                <c:pt idx="16847">
                  <c:v>6096.9</c:v>
                </c:pt>
                <c:pt idx="16848">
                  <c:v>6096.92</c:v>
                </c:pt>
                <c:pt idx="16849">
                  <c:v>6096.94</c:v>
                </c:pt>
                <c:pt idx="16850">
                  <c:v>6096.96</c:v>
                </c:pt>
                <c:pt idx="16851">
                  <c:v>6096.98</c:v>
                </c:pt>
                <c:pt idx="16852">
                  <c:v>6097</c:v>
                </c:pt>
                <c:pt idx="16853">
                  <c:v>6097.02</c:v>
                </c:pt>
                <c:pt idx="16854">
                  <c:v>6097.04</c:v>
                </c:pt>
                <c:pt idx="16855">
                  <c:v>6097.06</c:v>
                </c:pt>
                <c:pt idx="16856">
                  <c:v>6097.08</c:v>
                </c:pt>
                <c:pt idx="16857">
                  <c:v>6097.1</c:v>
                </c:pt>
                <c:pt idx="16858">
                  <c:v>6097.1200000000035</c:v>
                </c:pt>
                <c:pt idx="16859">
                  <c:v>6097.14</c:v>
                </c:pt>
                <c:pt idx="16860">
                  <c:v>6097.1600000000035</c:v>
                </c:pt>
                <c:pt idx="16861">
                  <c:v>6097.18</c:v>
                </c:pt>
                <c:pt idx="16862">
                  <c:v>6097.2</c:v>
                </c:pt>
                <c:pt idx="16863">
                  <c:v>6097.22</c:v>
                </c:pt>
                <c:pt idx="16864">
                  <c:v>6097.24</c:v>
                </c:pt>
                <c:pt idx="16865">
                  <c:v>6097.26</c:v>
                </c:pt>
                <c:pt idx="16866">
                  <c:v>6097.28</c:v>
                </c:pt>
                <c:pt idx="16867">
                  <c:v>6097.3</c:v>
                </c:pt>
                <c:pt idx="16868">
                  <c:v>6097.3200000000024</c:v>
                </c:pt>
                <c:pt idx="16869">
                  <c:v>6097.34</c:v>
                </c:pt>
                <c:pt idx="16870">
                  <c:v>6097.3600000000024</c:v>
                </c:pt>
                <c:pt idx="16871">
                  <c:v>6097.38</c:v>
                </c:pt>
                <c:pt idx="16872">
                  <c:v>6097.4</c:v>
                </c:pt>
                <c:pt idx="16873">
                  <c:v>6097.42</c:v>
                </c:pt>
                <c:pt idx="16874">
                  <c:v>6097.44</c:v>
                </c:pt>
                <c:pt idx="16875">
                  <c:v>6097.46</c:v>
                </c:pt>
                <c:pt idx="16876">
                  <c:v>6097.48</c:v>
                </c:pt>
                <c:pt idx="16877">
                  <c:v>6097.5</c:v>
                </c:pt>
                <c:pt idx="16878">
                  <c:v>6097.52</c:v>
                </c:pt>
                <c:pt idx="16879">
                  <c:v>6097.54</c:v>
                </c:pt>
                <c:pt idx="16880">
                  <c:v>6097.56</c:v>
                </c:pt>
                <c:pt idx="16881">
                  <c:v>6097.58</c:v>
                </c:pt>
                <c:pt idx="16882">
                  <c:v>6097.6</c:v>
                </c:pt>
                <c:pt idx="16883">
                  <c:v>6097.6200000000035</c:v>
                </c:pt>
                <c:pt idx="16884">
                  <c:v>6097.64</c:v>
                </c:pt>
                <c:pt idx="16885">
                  <c:v>6097.6600000000035</c:v>
                </c:pt>
                <c:pt idx="16886">
                  <c:v>6097.68</c:v>
                </c:pt>
                <c:pt idx="16887">
                  <c:v>6097.7</c:v>
                </c:pt>
                <c:pt idx="16888">
                  <c:v>6097.72</c:v>
                </c:pt>
                <c:pt idx="16889">
                  <c:v>6097.74</c:v>
                </c:pt>
                <c:pt idx="16890">
                  <c:v>6097.76</c:v>
                </c:pt>
                <c:pt idx="16891">
                  <c:v>6097.78</c:v>
                </c:pt>
                <c:pt idx="16892">
                  <c:v>6097.8</c:v>
                </c:pt>
                <c:pt idx="16893">
                  <c:v>6097.8200000000024</c:v>
                </c:pt>
                <c:pt idx="16894">
                  <c:v>6097.84</c:v>
                </c:pt>
                <c:pt idx="16895">
                  <c:v>6097.8600000000024</c:v>
                </c:pt>
                <c:pt idx="16896">
                  <c:v>6097.88</c:v>
                </c:pt>
                <c:pt idx="16897">
                  <c:v>6097.9</c:v>
                </c:pt>
                <c:pt idx="16898">
                  <c:v>6097.92</c:v>
                </c:pt>
                <c:pt idx="16899">
                  <c:v>6097.94</c:v>
                </c:pt>
                <c:pt idx="16900">
                  <c:v>6097.96</c:v>
                </c:pt>
                <c:pt idx="16901">
                  <c:v>6097.98</c:v>
                </c:pt>
                <c:pt idx="16902">
                  <c:v>6098</c:v>
                </c:pt>
                <c:pt idx="16903">
                  <c:v>6098.02</c:v>
                </c:pt>
                <c:pt idx="16904">
                  <c:v>6098.04</c:v>
                </c:pt>
                <c:pt idx="16905">
                  <c:v>6098.06</c:v>
                </c:pt>
                <c:pt idx="16906">
                  <c:v>6098.08</c:v>
                </c:pt>
                <c:pt idx="16907">
                  <c:v>6098.1</c:v>
                </c:pt>
                <c:pt idx="16908">
                  <c:v>6098.1200000000035</c:v>
                </c:pt>
                <c:pt idx="16909">
                  <c:v>6098.14</c:v>
                </c:pt>
                <c:pt idx="16910">
                  <c:v>6098.1600000000035</c:v>
                </c:pt>
                <c:pt idx="16911">
                  <c:v>6098.18</c:v>
                </c:pt>
                <c:pt idx="16912">
                  <c:v>6098.2</c:v>
                </c:pt>
                <c:pt idx="16913">
                  <c:v>6098.22</c:v>
                </c:pt>
                <c:pt idx="16914">
                  <c:v>6098.24</c:v>
                </c:pt>
                <c:pt idx="16915">
                  <c:v>6098.26</c:v>
                </c:pt>
                <c:pt idx="16916">
                  <c:v>6098.28</c:v>
                </c:pt>
                <c:pt idx="16917">
                  <c:v>6098.3</c:v>
                </c:pt>
                <c:pt idx="16918">
                  <c:v>6098.3200000000024</c:v>
                </c:pt>
                <c:pt idx="16919">
                  <c:v>6098.34</c:v>
                </c:pt>
                <c:pt idx="16920">
                  <c:v>6098.3600000000024</c:v>
                </c:pt>
                <c:pt idx="16921">
                  <c:v>6098.38</c:v>
                </c:pt>
                <c:pt idx="16922">
                  <c:v>6098.4</c:v>
                </c:pt>
                <c:pt idx="16923">
                  <c:v>6098.42</c:v>
                </c:pt>
                <c:pt idx="16924">
                  <c:v>6098.44</c:v>
                </c:pt>
                <c:pt idx="16925">
                  <c:v>6098.46</c:v>
                </c:pt>
                <c:pt idx="16926">
                  <c:v>6098.48</c:v>
                </c:pt>
                <c:pt idx="16927">
                  <c:v>6098.5</c:v>
                </c:pt>
                <c:pt idx="16928">
                  <c:v>6098.52</c:v>
                </c:pt>
                <c:pt idx="16929">
                  <c:v>6098.54</c:v>
                </c:pt>
                <c:pt idx="16930">
                  <c:v>6098.56</c:v>
                </c:pt>
                <c:pt idx="16931">
                  <c:v>6098.58</c:v>
                </c:pt>
                <c:pt idx="16932">
                  <c:v>6098.6</c:v>
                </c:pt>
                <c:pt idx="16933">
                  <c:v>6098.6200000000035</c:v>
                </c:pt>
                <c:pt idx="16934">
                  <c:v>6098.64</c:v>
                </c:pt>
                <c:pt idx="16935">
                  <c:v>6098.6600000000035</c:v>
                </c:pt>
                <c:pt idx="16936">
                  <c:v>6098.68</c:v>
                </c:pt>
                <c:pt idx="16937">
                  <c:v>6098.7</c:v>
                </c:pt>
                <c:pt idx="16938">
                  <c:v>6098.72</c:v>
                </c:pt>
                <c:pt idx="16939">
                  <c:v>6098.74</c:v>
                </c:pt>
                <c:pt idx="16940">
                  <c:v>6098.76</c:v>
                </c:pt>
                <c:pt idx="16941">
                  <c:v>6098.78</c:v>
                </c:pt>
                <c:pt idx="16942">
                  <c:v>6098.8</c:v>
                </c:pt>
                <c:pt idx="16943">
                  <c:v>6098.8200000000024</c:v>
                </c:pt>
                <c:pt idx="16944">
                  <c:v>6098.84</c:v>
                </c:pt>
                <c:pt idx="16945">
                  <c:v>6098.8600000000024</c:v>
                </c:pt>
                <c:pt idx="16946">
                  <c:v>6098.88</c:v>
                </c:pt>
                <c:pt idx="16947">
                  <c:v>6098.9</c:v>
                </c:pt>
                <c:pt idx="16948">
                  <c:v>6098.92</c:v>
                </c:pt>
                <c:pt idx="16949">
                  <c:v>6098.94</c:v>
                </c:pt>
                <c:pt idx="16950">
                  <c:v>6098.96</c:v>
                </c:pt>
                <c:pt idx="16951">
                  <c:v>6098.98</c:v>
                </c:pt>
                <c:pt idx="16952">
                  <c:v>6099</c:v>
                </c:pt>
                <c:pt idx="16953">
                  <c:v>6099.02</c:v>
                </c:pt>
                <c:pt idx="16954">
                  <c:v>6099.04</c:v>
                </c:pt>
                <c:pt idx="16955">
                  <c:v>6099.06</c:v>
                </c:pt>
                <c:pt idx="16956">
                  <c:v>6099.08</c:v>
                </c:pt>
                <c:pt idx="16957">
                  <c:v>6099.1</c:v>
                </c:pt>
                <c:pt idx="16958">
                  <c:v>6099.1200000000035</c:v>
                </c:pt>
                <c:pt idx="16959">
                  <c:v>6099.14</c:v>
                </c:pt>
                <c:pt idx="16960">
                  <c:v>6099.1600000000035</c:v>
                </c:pt>
                <c:pt idx="16961">
                  <c:v>6099.18</c:v>
                </c:pt>
                <c:pt idx="16962">
                  <c:v>6099.2</c:v>
                </c:pt>
                <c:pt idx="16963">
                  <c:v>6099.22</c:v>
                </c:pt>
                <c:pt idx="16964">
                  <c:v>6099.24</c:v>
                </c:pt>
                <c:pt idx="16965">
                  <c:v>6099.26</c:v>
                </c:pt>
                <c:pt idx="16966">
                  <c:v>6099.28</c:v>
                </c:pt>
                <c:pt idx="16967">
                  <c:v>6099.3</c:v>
                </c:pt>
                <c:pt idx="16968">
                  <c:v>6099.3200000000024</c:v>
                </c:pt>
                <c:pt idx="16969">
                  <c:v>6099.34</c:v>
                </c:pt>
                <c:pt idx="16970">
                  <c:v>6099.3600000000024</c:v>
                </c:pt>
                <c:pt idx="16971">
                  <c:v>6099.38</c:v>
                </c:pt>
                <c:pt idx="16972">
                  <c:v>6099.4</c:v>
                </c:pt>
                <c:pt idx="16973">
                  <c:v>6099.42</c:v>
                </c:pt>
                <c:pt idx="16974">
                  <c:v>6099.44</c:v>
                </c:pt>
                <c:pt idx="16975">
                  <c:v>6099.46</c:v>
                </c:pt>
                <c:pt idx="16976">
                  <c:v>6099.48</c:v>
                </c:pt>
                <c:pt idx="16977">
                  <c:v>6099.5</c:v>
                </c:pt>
                <c:pt idx="16978">
                  <c:v>6099.52</c:v>
                </c:pt>
                <c:pt idx="16979">
                  <c:v>6099.54</c:v>
                </c:pt>
                <c:pt idx="16980">
                  <c:v>6099.56</c:v>
                </c:pt>
                <c:pt idx="16981">
                  <c:v>6099.58</c:v>
                </c:pt>
                <c:pt idx="16982">
                  <c:v>6099.6</c:v>
                </c:pt>
                <c:pt idx="16983">
                  <c:v>6099.6200000000035</c:v>
                </c:pt>
                <c:pt idx="16984">
                  <c:v>6099.64</c:v>
                </c:pt>
                <c:pt idx="16985">
                  <c:v>6099.6600000000035</c:v>
                </c:pt>
                <c:pt idx="16986">
                  <c:v>6099.68</c:v>
                </c:pt>
                <c:pt idx="16987">
                  <c:v>6099.7</c:v>
                </c:pt>
                <c:pt idx="16988">
                  <c:v>6099.72</c:v>
                </c:pt>
                <c:pt idx="16989">
                  <c:v>6099.74</c:v>
                </c:pt>
                <c:pt idx="16990">
                  <c:v>6099.76</c:v>
                </c:pt>
                <c:pt idx="16991">
                  <c:v>6099.78</c:v>
                </c:pt>
                <c:pt idx="16992">
                  <c:v>6099.8</c:v>
                </c:pt>
                <c:pt idx="16993">
                  <c:v>6099.8200000000024</c:v>
                </c:pt>
                <c:pt idx="16994">
                  <c:v>6099.84</c:v>
                </c:pt>
                <c:pt idx="16995">
                  <c:v>6099.8600000000024</c:v>
                </c:pt>
                <c:pt idx="16996">
                  <c:v>6099.88</c:v>
                </c:pt>
                <c:pt idx="16997">
                  <c:v>6099.9</c:v>
                </c:pt>
                <c:pt idx="16998">
                  <c:v>6099.92</c:v>
                </c:pt>
                <c:pt idx="16999">
                  <c:v>6099.94</c:v>
                </c:pt>
                <c:pt idx="17000">
                  <c:v>6099.96</c:v>
                </c:pt>
                <c:pt idx="17001">
                  <c:v>6099.98</c:v>
                </c:pt>
                <c:pt idx="17002">
                  <c:v>6100</c:v>
                </c:pt>
                <c:pt idx="17003">
                  <c:v>6100.02</c:v>
                </c:pt>
                <c:pt idx="17004">
                  <c:v>6100.04</c:v>
                </c:pt>
                <c:pt idx="17005">
                  <c:v>6100.06</c:v>
                </c:pt>
                <c:pt idx="17006">
                  <c:v>6100.08</c:v>
                </c:pt>
                <c:pt idx="17007">
                  <c:v>6100.1</c:v>
                </c:pt>
                <c:pt idx="17008">
                  <c:v>6100.1200000000035</c:v>
                </c:pt>
                <c:pt idx="17009">
                  <c:v>6100.14</c:v>
                </c:pt>
                <c:pt idx="17010">
                  <c:v>6100.1600000000035</c:v>
                </c:pt>
                <c:pt idx="17011">
                  <c:v>6100.18</c:v>
                </c:pt>
                <c:pt idx="17012">
                  <c:v>6100.2</c:v>
                </c:pt>
                <c:pt idx="17013">
                  <c:v>6100.22</c:v>
                </c:pt>
                <c:pt idx="17014">
                  <c:v>6100.24</c:v>
                </c:pt>
                <c:pt idx="17015">
                  <c:v>6100.26</c:v>
                </c:pt>
                <c:pt idx="17016">
                  <c:v>6100.28</c:v>
                </c:pt>
                <c:pt idx="17017">
                  <c:v>6100.3</c:v>
                </c:pt>
                <c:pt idx="17018">
                  <c:v>6100.3200000000024</c:v>
                </c:pt>
                <c:pt idx="17019">
                  <c:v>6100.34</c:v>
                </c:pt>
                <c:pt idx="17020">
                  <c:v>6100.3600000000024</c:v>
                </c:pt>
                <c:pt idx="17021">
                  <c:v>6100.38</c:v>
                </c:pt>
                <c:pt idx="17022">
                  <c:v>6100.4</c:v>
                </c:pt>
                <c:pt idx="17023">
                  <c:v>6100.42</c:v>
                </c:pt>
                <c:pt idx="17024">
                  <c:v>6100.44</c:v>
                </c:pt>
                <c:pt idx="17025">
                  <c:v>6100.46</c:v>
                </c:pt>
                <c:pt idx="17026">
                  <c:v>6100.48</c:v>
                </c:pt>
                <c:pt idx="17027">
                  <c:v>6100.5</c:v>
                </c:pt>
                <c:pt idx="17028">
                  <c:v>6100.52</c:v>
                </c:pt>
                <c:pt idx="17029">
                  <c:v>6100.54</c:v>
                </c:pt>
                <c:pt idx="17030">
                  <c:v>6100.56</c:v>
                </c:pt>
                <c:pt idx="17031">
                  <c:v>6100.58</c:v>
                </c:pt>
                <c:pt idx="17032">
                  <c:v>6100.6</c:v>
                </c:pt>
                <c:pt idx="17033">
                  <c:v>6100.6200000000035</c:v>
                </c:pt>
                <c:pt idx="17034">
                  <c:v>6100.64</c:v>
                </c:pt>
                <c:pt idx="17035">
                  <c:v>6100.6600000000035</c:v>
                </c:pt>
                <c:pt idx="17036">
                  <c:v>6100.68</c:v>
                </c:pt>
                <c:pt idx="17037">
                  <c:v>6100.7</c:v>
                </c:pt>
                <c:pt idx="17038">
                  <c:v>6100.72</c:v>
                </c:pt>
                <c:pt idx="17039">
                  <c:v>6100.74</c:v>
                </c:pt>
                <c:pt idx="17040">
                  <c:v>6100.76</c:v>
                </c:pt>
                <c:pt idx="17041">
                  <c:v>6100.78</c:v>
                </c:pt>
                <c:pt idx="17042">
                  <c:v>6100.8</c:v>
                </c:pt>
                <c:pt idx="17043">
                  <c:v>6100.8200000000024</c:v>
                </c:pt>
                <c:pt idx="17044">
                  <c:v>6100.84</c:v>
                </c:pt>
                <c:pt idx="17045">
                  <c:v>6100.8600000000024</c:v>
                </c:pt>
                <c:pt idx="17046">
                  <c:v>6100.88</c:v>
                </c:pt>
                <c:pt idx="17047">
                  <c:v>6100.9</c:v>
                </c:pt>
                <c:pt idx="17048">
                  <c:v>6100.92</c:v>
                </c:pt>
                <c:pt idx="17049">
                  <c:v>6100.94</c:v>
                </c:pt>
                <c:pt idx="17050">
                  <c:v>6100.96</c:v>
                </c:pt>
                <c:pt idx="17051">
                  <c:v>6100.98</c:v>
                </c:pt>
                <c:pt idx="17052">
                  <c:v>6101</c:v>
                </c:pt>
                <c:pt idx="17053">
                  <c:v>6101.02</c:v>
                </c:pt>
                <c:pt idx="17054">
                  <c:v>6101.04</c:v>
                </c:pt>
                <c:pt idx="17055">
                  <c:v>6101.06</c:v>
                </c:pt>
                <c:pt idx="17056">
                  <c:v>6101.08</c:v>
                </c:pt>
                <c:pt idx="17057">
                  <c:v>6101.1</c:v>
                </c:pt>
                <c:pt idx="17058">
                  <c:v>6101.1200000000035</c:v>
                </c:pt>
                <c:pt idx="17059">
                  <c:v>6101.14</c:v>
                </c:pt>
                <c:pt idx="17060">
                  <c:v>6101.1600000000035</c:v>
                </c:pt>
                <c:pt idx="17061">
                  <c:v>6101.18</c:v>
                </c:pt>
                <c:pt idx="17062">
                  <c:v>6101.2</c:v>
                </c:pt>
                <c:pt idx="17063">
                  <c:v>6101.22</c:v>
                </c:pt>
                <c:pt idx="17064">
                  <c:v>6101.24</c:v>
                </c:pt>
                <c:pt idx="17065">
                  <c:v>6101.26</c:v>
                </c:pt>
                <c:pt idx="17066">
                  <c:v>6101.28</c:v>
                </c:pt>
                <c:pt idx="17067">
                  <c:v>6101.3</c:v>
                </c:pt>
                <c:pt idx="17068">
                  <c:v>6101.3200000000024</c:v>
                </c:pt>
                <c:pt idx="17069">
                  <c:v>6101.34</c:v>
                </c:pt>
                <c:pt idx="17070">
                  <c:v>6101.3600000000024</c:v>
                </c:pt>
                <c:pt idx="17071">
                  <c:v>6101.38</c:v>
                </c:pt>
                <c:pt idx="17072">
                  <c:v>6101.4</c:v>
                </c:pt>
                <c:pt idx="17073">
                  <c:v>6101.42</c:v>
                </c:pt>
                <c:pt idx="17074">
                  <c:v>6101.44</c:v>
                </c:pt>
                <c:pt idx="17075">
                  <c:v>6101.46</c:v>
                </c:pt>
                <c:pt idx="17076">
                  <c:v>6101.48</c:v>
                </c:pt>
                <c:pt idx="17077">
                  <c:v>6101.5</c:v>
                </c:pt>
                <c:pt idx="17078">
                  <c:v>6101.52</c:v>
                </c:pt>
                <c:pt idx="17079">
                  <c:v>6101.54</c:v>
                </c:pt>
                <c:pt idx="17080">
                  <c:v>6101.56</c:v>
                </c:pt>
                <c:pt idx="17081">
                  <c:v>6101.58</c:v>
                </c:pt>
                <c:pt idx="17082">
                  <c:v>6101.6</c:v>
                </c:pt>
                <c:pt idx="17083">
                  <c:v>6101.6200000000035</c:v>
                </c:pt>
                <c:pt idx="17084">
                  <c:v>6101.64</c:v>
                </c:pt>
                <c:pt idx="17085">
                  <c:v>6101.6600000000035</c:v>
                </c:pt>
                <c:pt idx="17086">
                  <c:v>6101.68</c:v>
                </c:pt>
                <c:pt idx="17087">
                  <c:v>6101.7</c:v>
                </c:pt>
                <c:pt idx="17088">
                  <c:v>6101.72</c:v>
                </c:pt>
                <c:pt idx="17089">
                  <c:v>6101.74</c:v>
                </c:pt>
                <c:pt idx="17090">
                  <c:v>6101.76</c:v>
                </c:pt>
                <c:pt idx="17091">
                  <c:v>6101.78</c:v>
                </c:pt>
                <c:pt idx="17092">
                  <c:v>6101.8</c:v>
                </c:pt>
                <c:pt idx="17093">
                  <c:v>6101.8200000000024</c:v>
                </c:pt>
                <c:pt idx="17094">
                  <c:v>6101.84</c:v>
                </c:pt>
                <c:pt idx="17095">
                  <c:v>6101.8600000000024</c:v>
                </c:pt>
                <c:pt idx="17096">
                  <c:v>6101.88</c:v>
                </c:pt>
                <c:pt idx="17097">
                  <c:v>6101.9</c:v>
                </c:pt>
                <c:pt idx="17098">
                  <c:v>6101.92</c:v>
                </c:pt>
                <c:pt idx="17099">
                  <c:v>6101.94</c:v>
                </c:pt>
                <c:pt idx="17100">
                  <c:v>6101.96</c:v>
                </c:pt>
                <c:pt idx="17101">
                  <c:v>6101.98</c:v>
                </c:pt>
                <c:pt idx="17102">
                  <c:v>6102</c:v>
                </c:pt>
                <c:pt idx="17103">
                  <c:v>6102.02</c:v>
                </c:pt>
                <c:pt idx="17104">
                  <c:v>6102.04</c:v>
                </c:pt>
                <c:pt idx="17105">
                  <c:v>6102.06</c:v>
                </c:pt>
                <c:pt idx="17106">
                  <c:v>6102.08</c:v>
                </c:pt>
                <c:pt idx="17107">
                  <c:v>6102.1</c:v>
                </c:pt>
                <c:pt idx="17108">
                  <c:v>6102.1200000000035</c:v>
                </c:pt>
                <c:pt idx="17109">
                  <c:v>6102.14</c:v>
                </c:pt>
                <c:pt idx="17110">
                  <c:v>6102.1600000000035</c:v>
                </c:pt>
                <c:pt idx="17111">
                  <c:v>6102.18</c:v>
                </c:pt>
                <c:pt idx="17112">
                  <c:v>6102.2</c:v>
                </c:pt>
                <c:pt idx="17113">
                  <c:v>6102.22</c:v>
                </c:pt>
                <c:pt idx="17114">
                  <c:v>6102.24</c:v>
                </c:pt>
                <c:pt idx="17115">
                  <c:v>6102.26</c:v>
                </c:pt>
                <c:pt idx="17116">
                  <c:v>6102.28</c:v>
                </c:pt>
                <c:pt idx="17117">
                  <c:v>6102.3</c:v>
                </c:pt>
                <c:pt idx="17118">
                  <c:v>6102.3200000000024</c:v>
                </c:pt>
                <c:pt idx="17119">
                  <c:v>6102.34</c:v>
                </c:pt>
                <c:pt idx="17120">
                  <c:v>6102.3600000000024</c:v>
                </c:pt>
                <c:pt idx="17121">
                  <c:v>6102.38</c:v>
                </c:pt>
                <c:pt idx="17122">
                  <c:v>6102.4</c:v>
                </c:pt>
                <c:pt idx="17123">
                  <c:v>6102.42</c:v>
                </c:pt>
                <c:pt idx="17124">
                  <c:v>6102.44</c:v>
                </c:pt>
                <c:pt idx="17125">
                  <c:v>6102.46</c:v>
                </c:pt>
                <c:pt idx="17126">
                  <c:v>6102.48</c:v>
                </c:pt>
                <c:pt idx="17127">
                  <c:v>6102.5</c:v>
                </c:pt>
                <c:pt idx="17128">
                  <c:v>6102.52</c:v>
                </c:pt>
                <c:pt idx="17129">
                  <c:v>6102.54</c:v>
                </c:pt>
                <c:pt idx="17130">
                  <c:v>6102.56</c:v>
                </c:pt>
                <c:pt idx="17131">
                  <c:v>6102.58</c:v>
                </c:pt>
                <c:pt idx="17132">
                  <c:v>6102.6</c:v>
                </c:pt>
                <c:pt idx="17133">
                  <c:v>6102.6200000000035</c:v>
                </c:pt>
                <c:pt idx="17134">
                  <c:v>6102.64</c:v>
                </c:pt>
                <c:pt idx="17135">
                  <c:v>6102.6600000000035</c:v>
                </c:pt>
                <c:pt idx="17136">
                  <c:v>6102.68</c:v>
                </c:pt>
                <c:pt idx="17137">
                  <c:v>6102.7</c:v>
                </c:pt>
                <c:pt idx="17138">
                  <c:v>6102.72</c:v>
                </c:pt>
                <c:pt idx="17139">
                  <c:v>6102.74</c:v>
                </c:pt>
                <c:pt idx="17140">
                  <c:v>6102.76</c:v>
                </c:pt>
                <c:pt idx="17141">
                  <c:v>6102.78</c:v>
                </c:pt>
                <c:pt idx="17142">
                  <c:v>6102.8</c:v>
                </c:pt>
                <c:pt idx="17143">
                  <c:v>6102.8200000000024</c:v>
                </c:pt>
                <c:pt idx="17144">
                  <c:v>6102.84</c:v>
                </c:pt>
                <c:pt idx="17145">
                  <c:v>6102.8600000000024</c:v>
                </c:pt>
                <c:pt idx="17146">
                  <c:v>6102.88</c:v>
                </c:pt>
                <c:pt idx="17147">
                  <c:v>6102.9</c:v>
                </c:pt>
                <c:pt idx="17148">
                  <c:v>6102.92</c:v>
                </c:pt>
                <c:pt idx="17149">
                  <c:v>6102.94</c:v>
                </c:pt>
                <c:pt idx="17150">
                  <c:v>6102.96</c:v>
                </c:pt>
                <c:pt idx="17151">
                  <c:v>6102.98</c:v>
                </c:pt>
                <c:pt idx="17152">
                  <c:v>6103</c:v>
                </c:pt>
                <c:pt idx="17153">
                  <c:v>6103.02</c:v>
                </c:pt>
                <c:pt idx="17154">
                  <c:v>6103.04</c:v>
                </c:pt>
                <c:pt idx="17155">
                  <c:v>6103.06</c:v>
                </c:pt>
                <c:pt idx="17156">
                  <c:v>6103.08</c:v>
                </c:pt>
                <c:pt idx="17157">
                  <c:v>6103.1</c:v>
                </c:pt>
                <c:pt idx="17158">
                  <c:v>6103.1200000000035</c:v>
                </c:pt>
                <c:pt idx="17159">
                  <c:v>6103.14</c:v>
                </c:pt>
                <c:pt idx="17160">
                  <c:v>6103.1600000000035</c:v>
                </c:pt>
                <c:pt idx="17161">
                  <c:v>6103.18</c:v>
                </c:pt>
                <c:pt idx="17162">
                  <c:v>6103.2</c:v>
                </c:pt>
                <c:pt idx="17163">
                  <c:v>6103.22</c:v>
                </c:pt>
                <c:pt idx="17164">
                  <c:v>6103.24</c:v>
                </c:pt>
                <c:pt idx="17165">
                  <c:v>6103.26</c:v>
                </c:pt>
                <c:pt idx="17166">
                  <c:v>6103.28</c:v>
                </c:pt>
                <c:pt idx="17167">
                  <c:v>6103.3</c:v>
                </c:pt>
                <c:pt idx="17168">
                  <c:v>6103.3200000000024</c:v>
                </c:pt>
                <c:pt idx="17169">
                  <c:v>6103.34</c:v>
                </c:pt>
                <c:pt idx="17170">
                  <c:v>6103.3600000000024</c:v>
                </c:pt>
                <c:pt idx="17171">
                  <c:v>6103.38</c:v>
                </c:pt>
                <c:pt idx="17172">
                  <c:v>6103.4</c:v>
                </c:pt>
                <c:pt idx="17173">
                  <c:v>6103.42</c:v>
                </c:pt>
                <c:pt idx="17174">
                  <c:v>6103.44</c:v>
                </c:pt>
                <c:pt idx="17175">
                  <c:v>6103.46</c:v>
                </c:pt>
                <c:pt idx="17176">
                  <c:v>6103.48</c:v>
                </c:pt>
                <c:pt idx="17177">
                  <c:v>6103.5</c:v>
                </c:pt>
                <c:pt idx="17178">
                  <c:v>6103.52</c:v>
                </c:pt>
                <c:pt idx="17179">
                  <c:v>6103.54</c:v>
                </c:pt>
                <c:pt idx="17180">
                  <c:v>6103.56</c:v>
                </c:pt>
                <c:pt idx="17181">
                  <c:v>6103.58</c:v>
                </c:pt>
                <c:pt idx="17182">
                  <c:v>6103.6</c:v>
                </c:pt>
                <c:pt idx="17183">
                  <c:v>6103.6200000000035</c:v>
                </c:pt>
                <c:pt idx="17184">
                  <c:v>6103.64</c:v>
                </c:pt>
                <c:pt idx="17185">
                  <c:v>6103.6600000000035</c:v>
                </c:pt>
                <c:pt idx="17186">
                  <c:v>6103.68</c:v>
                </c:pt>
                <c:pt idx="17187">
                  <c:v>6103.7</c:v>
                </c:pt>
                <c:pt idx="17188">
                  <c:v>6103.72</c:v>
                </c:pt>
                <c:pt idx="17189">
                  <c:v>6103.74</c:v>
                </c:pt>
                <c:pt idx="17190">
                  <c:v>6103.76</c:v>
                </c:pt>
                <c:pt idx="17191">
                  <c:v>6103.78</c:v>
                </c:pt>
                <c:pt idx="17192">
                  <c:v>6103.8</c:v>
                </c:pt>
                <c:pt idx="17193">
                  <c:v>6103.8200000000024</c:v>
                </c:pt>
                <c:pt idx="17194">
                  <c:v>6103.84</c:v>
                </c:pt>
                <c:pt idx="17195">
                  <c:v>6103.8600000000024</c:v>
                </c:pt>
                <c:pt idx="17196">
                  <c:v>6103.88</c:v>
                </c:pt>
                <c:pt idx="17197">
                  <c:v>6103.9</c:v>
                </c:pt>
                <c:pt idx="17198">
                  <c:v>6103.92</c:v>
                </c:pt>
                <c:pt idx="17199">
                  <c:v>6103.94</c:v>
                </c:pt>
                <c:pt idx="17200">
                  <c:v>6103.96</c:v>
                </c:pt>
                <c:pt idx="17201">
                  <c:v>6103.98</c:v>
                </c:pt>
                <c:pt idx="17202">
                  <c:v>6104</c:v>
                </c:pt>
                <c:pt idx="17203">
                  <c:v>6104.02</c:v>
                </c:pt>
                <c:pt idx="17204">
                  <c:v>6104.04</c:v>
                </c:pt>
                <c:pt idx="17205">
                  <c:v>6104.06</c:v>
                </c:pt>
                <c:pt idx="17206">
                  <c:v>6104.08</c:v>
                </c:pt>
                <c:pt idx="17207">
                  <c:v>6104.1</c:v>
                </c:pt>
                <c:pt idx="17208">
                  <c:v>6104.1200000000035</c:v>
                </c:pt>
                <c:pt idx="17209">
                  <c:v>6104.14</c:v>
                </c:pt>
                <c:pt idx="17210">
                  <c:v>6104.1600000000035</c:v>
                </c:pt>
                <c:pt idx="17211">
                  <c:v>6104.18</c:v>
                </c:pt>
                <c:pt idx="17212">
                  <c:v>6104.2</c:v>
                </c:pt>
                <c:pt idx="17213">
                  <c:v>6104.22</c:v>
                </c:pt>
                <c:pt idx="17214">
                  <c:v>6104.24</c:v>
                </c:pt>
                <c:pt idx="17215">
                  <c:v>6104.26</c:v>
                </c:pt>
                <c:pt idx="17216">
                  <c:v>6104.28</c:v>
                </c:pt>
                <c:pt idx="17217">
                  <c:v>6104.3</c:v>
                </c:pt>
                <c:pt idx="17218">
                  <c:v>6104.3200000000024</c:v>
                </c:pt>
                <c:pt idx="17219">
                  <c:v>6104.34</c:v>
                </c:pt>
                <c:pt idx="17220">
                  <c:v>6104.3600000000024</c:v>
                </c:pt>
                <c:pt idx="17221">
                  <c:v>6104.38</c:v>
                </c:pt>
                <c:pt idx="17222">
                  <c:v>6104.4</c:v>
                </c:pt>
                <c:pt idx="17223">
                  <c:v>6104.42</c:v>
                </c:pt>
                <c:pt idx="17224">
                  <c:v>6104.44</c:v>
                </c:pt>
                <c:pt idx="17225">
                  <c:v>6104.46</c:v>
                </c:pt>
                <c:pt idx="17226">
                  <c:v>6104.48</c:v>
                </c:pt>
                <c:pt idx="17227">
                  <c:v>6104.5</c:v>
                </c:pt>
                <c:pt idx="17228">
                  <c:v>6104.52</c:v>
                </c:pt>
                <c:pt idx="17229">
                  <c:v>6104.54</c:v>
                </c:pt>
                <c:pt idx="17230">
                  <c:v>6104.56</c:v>
                </c:pt>
                <c:pt idx="17231">
                  <c:v>6104.58</c:v>
                </c:pt>
                <c:pt idx="17232">
                  <c:v>6104.6</c:v>
                </c:pt>
                <c:pt idx="17233">
                  <c:v>6104.6200000000035</c:v>
                </c:pt>
                <c:pt idx="17234">
                  <c:v>6104.64</c:v>
                </c:pt>
                <c:pt idx="17235">
                  <c:v>6104.6600000000035</c:v>
                </c:pt>
                <c:pt idx="17236">
                  <c:v>6104.68</c:v>
                </c:pt>
                <c:pt idx="17237">
                  <c:v>6104.7</c:v>
                </c:pt>
                <c:pt idx="17238">
                  <c:v>6104.72</c:v>
                </c:pt>
                <c:pt idx="17239">
                  <c:v>6104.74</c:v>
                </c:pt>
                <c:pt idx="17240">
                  <c:v>6104.76</c:v>
                </c:pt>
                <c:pt idx="17241">
                  <c:v>6104.78</c:v>
                </c:pt>
                <c:pt idx="17242">
                  <c:v>6104.8</c:v>
                </c:pt>
                <c:pt idx="17243">
                  <c:v>6104.8200000000024</c:v>
                </c:pt>
                <c:pt idx="17244">
                  <c:v>6104.84</c:v>
                </c:pt>
                <c:pt idx="17245">
                  <c:v>6104.8600000000024</c:v>
                </c:pt>
                <c:pt idx="17246">
                  <c:v>6104.88</c:v>
                </c:pt>
                <c:pt idx="17247">
                  <c:v>6104.9</c:v>
                </c:pt>
                <c:pt idx="17248">
                  <c:v>6104.92</c:v>
                </c:pt>
                <c:pt idx="17249">
                  <c:v>6104.94</c:v>
                </c:pt>
                <c:pt idx="17250">
                  <c:v>6104.96</c:v>
                </c:pt>
                <c:pt idx="17251">
                  <c:v>6104.98</c:v>
                </c:pt>
                <c:pt idx="17252">
                  <c:v>6105</c:v>
                </c:pt>
                <c:pt idx="17253">
                  <c:v>6105.02</c:v>
                </c:pt>
                <c:pt idx="17254">
                  <c:v>6105.04</c:v>
                </c:pt>
                <c:pt idx="17255">
                  <c:v>6105.06</c:v>
                </c:pt>
                <c:pt idx="17256">
                  <c:v>6105.08</c:v>
                </c:pt>
                <c:pt idx="17257">
                  <c:v>6105.1</c:v>
                </c:pt>
                <c:pt idx="17258">
                  <c:v>6105.1200000000035</c:v>
                </c:pt>
                <c:pt idx="17259">
                  <c:v>6105.14</c:v>
                </c:pt>
                <c:pt idx="17260">
                  <c:v>6105.1600000000035</c:v>
                </c:pt>
                <c:pt idx="17261">
                  <c:v>6105.18</c:v>
                </c:pt>
                <c:pt idx="17262">
                  <c:v>6105.2</c:v>
                </c:pt>
                <c:pt idx="17263">
                  <c:v>6105.22</c:v>
                </c:pt>
                <c:pt idx="17264">
                  <c:v>6105.24</c:v>
                </c:pt>
                <c:pt idx="17265">
                  <c:v>6105.26</c:v>
                </c:pt>
                <c:pt idx="17266">
                  <c:v>6105.28</c:v>
                </c:pt>
                <c:pt idx="17267">
                  <c:v>6105.3</c:v>
                </c:pt>
                <c:pt idx="17268">
                  <c:v>6105.3200000000024</c:v>
                </c:pt>
                <c:pt idx="17269">
                  <c:v>6105.34</c:v>
                </c:pt>
                <c:pt idx="17270">
                  <c:v>6105.3600000000024</c:v>
                </c:pt>
                <c:pt idx="17271">
                  <c:v>6105.38</c:v>
                </c:pt>
                <c:pt idx="17272">
                  <c:v>6105.4</c:v>
                </c:pt>
                <c:pt idx="17273">
                  <c:v>6105.42</c:v>
                </c:pt>
                <c:pt idx="17274">
                  <c:v>6105.44</c:v>
                </c:pt>
                <c:pt idx="17275">
                  <c:v>6105.46</c:v>
                </c:pt>
                <c:pt idx="17276">
                  <c:v>6105.48</c:v>
                </c:pt>
                <c:pt idx="17277">
                  <c:v>6105.5</c:v>
                </c:pt>
                <c:pt idx="17278">
                  <c:v>6105.52</c:v>
                </c:pt>
                <c:pt idx="17279">
                  <c:v>6105.54</c:v>
                </c:pt>
                <c:pt idx="17280">
                  <c:v>6105.56</c:v>
                </c:pt>
                <c:pt idx="17281">
                  <c:v>6105.58</c:v>
                </c:pt>
                <c:pt idx="17282">
                  <c:v>6105.6</c:v>
                </c:pt>
                <c:pt idx="17283">
                  <c:v>6105.6200000000035</c:v>
                </c:pt>
                <c:pt idx="17284">
                  <c:v>6105.64</c:v>
                </c:pt>
                <c:pt idx="17285">
                  <c:v>6105.6600000000035</c:v>
                </c:pt>
                <c:pt idx="17286">
                  <c:v>6105.68</c:v>
                </c:pt>
                <c:pt idx="17287">
                  <c:v>6105.7</c:v>
                </c:pt>
                <c:pt idx="17288">
                  <c:v>6105.72</c:v>
                </c:pt>
                <c:pt idx="17289">
                  <c:v>6105.74</c:v>
                </c:pt>
                <c:pt idx="17290">
                  <c:v>6105.76</c:v>
                </c:pt>
                <c:pt idx="17291">
                  <c:v>6105.78</c:v>
                </c:pt>
                <c:pt idx="17292">
                  <c:v>6105.8</c:v>
                </c:pt>
                <c:pt idx="17293">
                  <c:v>6105.8200000000024</c:v>
                </c:pt>
                <c:pt idx="17294">
                  <c:v>6105.84</c:v>
                </c:pt>
                <c:pt idx="17295">
                  <c:v>6105.8600000000024</c:v>
                </c:pt>
                <c:pt idx="17296">
                  <c:v>6105.88</c:v>
                </c:pt>
                <c:pt idx="17297">
                  <c:v>6105.9</c:v>
                </c:pt>
                <c:pt idx="17298">
                  <c:v>6105.92</c:v>
                </c:pt>
                <c:pt idx="17299">
                  <c:v>6105.94</c:v>
                </c:pt>
                <c:pt idx="17300">
                  <c:v>6105.96</c:v>
                </c:pt>
                <c:pt idx="17301">
                  <c:v>6105.98</c:v>
                </c:pt>
                <c:pt idx="17302">
                  <c:v>6106</c:v>
                </c:pt>
                <c:pt idx="17303">
                  <c:v>6106.02</c:v>
                </c:pt>
                <c:pt idx="17304">
                  <c:v>6106.04</c:v>
                </c:pt>
                <c:pt idx="17305">
                  <c:v>6106.06</c:v>
                </c:pt>
                <c:pt idx="17306">
                  <c:v>6106.08</c:v>
                </c:pt>
                <c:pt idx="17307">
                  <c:v>6106.1</c:v>
                </c:pt>
                <c:pt idx="17308">
                  <c:v>6106.1200000000035</c:v>
                </c:pt>
                <c:pt idx="17309">
                  <c:v>6106.14</c:v>
                </c:pt>
                <c:pt idx="17310">
                  <c:v>6106.1600000000035</c:v>
                </c:pt>
                <c:pt idx="17311">
                  <c:v>6106.18</c:v>
                </c:pt>
                <c:pt idx="17312">
                  <c:v>6106.2</c:v>
                </c:pt>
                <c:pt idx="17313">
                  <c:v>6106.22</c:v>
                </c:pt>
                <c:pt idx="17314">
                  <c:v>6106.24</c:v>
                </c:pt>
                <c:pt idx="17315">
                  <c:v>6106.26</c:v>
                </c:pt>
                <c:pt idx="17316">
                  <c:v>6106.28</c:v>
                </c:pt>
                <c:pt idx="17317">
                  <c:v>6106.3</c:v>
                </c:pt>
                <c:pt idx="17318">
                  <c:v>6106.3200000000024</c:v>
                </c:pt>
                <c:pt idx="17319">
                  <c:v>6106.34</c:v>
                </c:pt>
                <c:pt idx="17320">
                  <c:v>6106.3600000000024</c:v>
                </c:pt>
                <c:pt idx="17321">
                  <c:v>6106.38</c:v>
                </c:pt>
                <c:pt idx="17322">
                  <c:v>6106.4</c:v>
                </c:pt>
                <c:pt idx="17323">
                  <c:v>6106.42</c:v>
                </c:pt>
                <c:pt idx="17324">
                  <c:v>6106.44</c:v>
                </c:pt>
                <c:pt idx="17325">
                  <c:v>6106.46</c:v>
                </c:pt>
                <c:pt idx="17326">
                  <c:v>6106.48</c:v>
                </c:pt>
                <c:pt idx="17327">
                  <c:v>6106.5</c:v>
                </c:pt>
                <c:pt idx="17328">
                  <c:v>6106.52</c:v>
                </c:pt>
                <c:pt idx="17329">
                  <c:v>6106.54</c:v>
                </c:pt>
                <c:pt idx="17330">
                  <c:v>6106.56</c:v>
                </c:pt>
                <c:pt idx="17331">
                  <c:v>6106.58</c:v>
                </c:pt>
                <c:pt idx="17332">
                  <c:v>6106.6</c:v>
                </c:pt>
                <c:pt idx="17333">
                  <c:v>6106.6200000000035</c:v>
                </c:pt>
                <c:pt idx="17334">
                  <c:v>6106.64</c:v>
                </c:pt>
                <c:pt idx="17335">
                  <c:v>6106.6600000000035</c:v>
                </c:pt>
                <c:pt idx="17336">
                  <c:v>6106.68</c:v>
                </c:pt>
                <c:pt idx="17337">
                  <c:v>6106.7</c:v>
                </c:pt>
                <c:pt idx="17338">
                  <c:v>6106.72</c:v>
                </c:pt>
                <c:pt idx="17339">
                  <c:v>6106.74</c:v>
                </c:pt>
                <c:pt idx="17340">
                  <c:v>6106.76</c:v>
                </c:pt>
                <c:pt idx="17341">
                  <c:v>6106.78</c:v>
                </c:pt>
                <c:pt idx="17342">
                  <c:v>6106.8</c:v>
                </c:pt>
                <c:pt idx="17343">
                  <c:v>6106.8200000000024</c:v>
                </c:pt>
                <c:pt idx="17344">
                  <c:v>6106.84</c:v>
                </c:pt>
                <c:pt idx="17345">
                  <c:v>6106.8600000000024</c:v>
                </c:pt>
                <c:pt idx="17346">
                  <c:v>6106.88</c:v>
                </c:pt>
                <c:pt idx="17347">
                  <c:v>6106.9</c:v>
                </c:pt>
                <c:pt idx="17348">
                  <c:v>6106.92</c:v>
                </c:pt>
                <c:pt idx="17349">
                  <c:v>6106.94</c:v>
                </c:pt>
                <c:pt idx="17350">
                  <c:v>6106.96</c:v>
                </c:pt>
                <c:pt idx="17351">
                  <c:v>6106.98</c:v>
                </c:pt>
                <c:pt idx="17352">
                  <c:v>6107</c:v>
                </c:pt>
                <c:pt idx="17353">
                  <c:v>6107.02</c:v>
                </c:pt>
                <c:pt idx="17354">
                  <c:v>6107.04</c:v>
                </c:pt>
                <c:pt idx="17355">
                  <c:v>6107.06</c:v>
                </c:pt>
                <c:pt idx="17356">
                  <c:v>6107.08</c:v>
                </c:pt>
                <c:pt idx="17357">
                  <c:v>6107.1</c:v>
                </c:pt>
                <c:pt idx="17358">
                  <c:v>6107.1200000000035</c:v>
                </c:pt>
                <c:pt idx="17359">
                  <c:v>6107.14</c:v>
                </c:pt>
                <c:pt idx="17360">
                  <c:v>6107.1600000000035</c:v>
                </c:pt>
                <c:pt idx="17361">
                  <c:v>6107.18</c:v>
                </c:pt>
                <c:pt idx="17362">
                  <c:v>6107.2</c:v>
                </c:pt>
                <c:pt idx="17363">
                  <c:v>6107.22</c:v>
                </c:pt>
                <c:pt idx="17364">
                  <c:v>6107.24</c:v>
                </c:pt>
                <c:pt idx="17365">
                  <c:v>6107.26</c:v>
                </c:pt>
                <c:pt idx="17366">
                  <c:v>6107.28</c:v>
                </c:pt>
                <c:pt idx="17367">
                  <c:v>6107.3</c:v>
                </c:pt>
                <c:pt idx="17368">
                  <c:v>6107.3200000000024</c:v>
                </c:pt>
                <c:pt idx="17369">
                  <c:v>6107.34</c:v>
                </c:pt>
                <c:pt idx="17370">
                  <c:v>6107.3600000000024</c:v>
                </c:pt>
                <c:pt idx="17371">
                  <c:v>6107.38</c:v>
                </c:pt>
                <c:pt idx="17372">
                  <c:v>6107.4</c:v>
                </c:pt>
                <c:pt idx="17373">
                  <c:v>6107.42</c:v>
                </c:pt>
                <c:pt idx="17374">
                  <c:v>6107.44</c:v>
                </c:pt>
                <c:pt idx="17375">
                  <c:v>6107.46</c:v>
                </c:pt>
                <c:pt idx="17376">
                  <c:v>6107.48</c:v>
                </c:pt>
                <c:pt idx="17377">
                  <c:v>6107.5</c:v>
                </c:pt>
                <c:pt idx="17378">
                  <c:v>6107.52</c:v>
                </c:pt>
                <c:pt idx="17379">
                  <c:v>6107.54</c:v>
                </c:pt>
                <c:pt idx="17380">
                  <c:v>6107.56</c:v>
                </c:pt>
                <c:pt idx="17381">
                  <c:v>6107.58</c:v>
                </c:pt>
                <c:pt idx="17382">
                  <c:v>6107.6</c:v>
                </c:pt>
                <c:pt idx="17383">
                  <c:v>6107.6200000000035</c:v>
                </c:pt>
                <c:pt idx="17384">
                  <c:v>6107.64</c:v>
                </c:pt>
                <c:pt idx="17385">
                  <c:v>6107.6600000000035</c:v>
                </c:pt>
                <c:pt idx="17386">
                  <c:v>6107.68</c:v>
                </c:pt>
                <c:pt idx="17387">
                  <c:v>6107.7</c:v>
                </c:pt>
                <c:pt idx="17388">
                  <c:v>6107.72</c:v>
                </c:pt>
                <c:pt idx="17389">
                  <c:v>6107.74</c:v>
                </c:pt>
                <c:pt idx="17390">
                  <c:v>6107.76</c:v>
                </c:pt>
                <c:pt idx="17391">
                  <c:v>6107.78</c:v>
                </c:pt>
                <c:pt idx="17392">
                  <c:v>6107.8</c:v>
                </c:pt>
                <c:pt idx="17393">
                  <c:v>6107.8200000000024</c:v>
                </c:pt>
                <c:pt idx="17394">
                  <c:v>6107.84</c:v>
                </c:pt>
                <c:pt idx="17395">
                  <c:v>6107.8600000000024</c:v>
                </c:pt>
                <c:pt idx="17396">
                  <c:v>6107.88</c:v>
                </c:pt>
                <c:pt idx="17397">
                  <c:v>6107.9</c:v>
                </c:pt>
                <c:pt idx="17398">
                  <c:v>6107.92</c:v>
                </c:pt>
                <c:pt idx="17399">
                  <c:v>6107.94</c:v>
                </c:pt>
                <c:pt idx="17400">
                  <c:v>6107.96</c:v>
                </c:pt>
                <c:pt idx="17401">
                  <c:v>6107.98</c:v>
                </c:pt>
                <c:pt idx="17402">
                  <c:v>6108</c:v>
                </c:pt>
                <c:pt idx="17403">
                  <c:v>6108.02</c:v>
                </c:pt>
                <c:pt idx="17404">
                  <c:v>6108.04</c:v>
                </c:pt>
                <c:pt idx="17405">
                  <c:v>6108.06</c:v>
                </c:pt>
                <c:pt idx="17406">
                  <c:v>6108.08</c:v>
                </c:pt>
                <c:pt idx="17407">
                  <c:v>6108.1</c:v>
                </c:pt>
                <c:pt idx="17408">
                  <c:v>6108.1200000000035</c:v>
                </c:pt>
                <c:pt idx="17409">
                  <c:v>6108.14</c:v>
                </c:pt>
                <c:pt idx="17410">
                  <c:v>6108.1600000000035</c:v>
                </c:pt>
                <c:pt idx="17411">
                  <c:v>6108.18</c:v>
                </c:pt>
                <c:pt idx="17412">
                  <c:v>6108.2</c:v>
                </c:pt>
                <c:pt idx="17413">
                  <c:v>6108.22</c:v>
                </c:pt>
                <c:pt idx="17414">
                  <c:v>6108.24</c:v>
                </c:pt>
                <c:pt idx="17415">
                  <c:v>6108.26</c:v>
                </c:pt>
                <c:pt idx="17416">
                  <c:v>6108.28</c:v>
                </c:pt>
                <c:pt idx="17417">
                  <c:v>6108.3</c:v>
                </c:pt>
                <c:pt idx="17418">
                  <c:v>6108.3200000000024</c:v>
                </c:pt>
                <c:pt idx="17419">
                  <c:v>6108.34</c:v>
                </c:pt>
                <c:pt idx="17420">
                  <c:v>6108.3600000000024</c:v>
                </c:pt>
                <c:pt idx="17421">
                  <c:v>6108.38</c:v>
                </c:pt>
                <c:pt idx="17422">
                  <c:v>6108.4</c:v>
                </c:pt>
                <c:pt idx="17423">
                  <c:v>6108.42</c:v>
                </c:pt>
                <c:pt idx="17424">
                  <c:v>6108.44</c:v>
                </c:pt>
                <c:pt idx="17425">
                  <c:v>6108.46</c:v>
                </c:pt>
                <c:pt idx="17426">
                  <c:v>6108.48</c:v>
                </c:pt>
                <c:pt idx="17427">
                  <c:v>6108.5</c:v>
                </c:pt>
                <c:pt idx="17428">
                  <c:v>6108.52</c:v>
                </c:pt>
                <c:pt idx="17429">
                  <c:v>6108.54</c:v>
                </c:pt>
                <c:pt idx="17430">
                  <c:v>6108.56</c:v>
                </c:pt>
                <c:pt idx="17431">
                  <c:v>6108.58</c:v>
                </c:pt>
                <c:pt idx="17432">
                  <c:v>6108.6</c:v>
                </c:pt>
                <c:pt idx="17433">
                  <c:v>6108.6200000000035</c:v>
                </c:pt>
                <c:pt idx="17434">
                  <c:v>6108.64</c:v>
                </c:pt>
                <c:pt idx="17435">
                  <c:v>6108.6600000000035</c:v>
                </c:pt>
                <c:pt idx="17436">
                  <c:v>6108.68</c:v>
                </c:pt>
                <c:pt idx="17437">
                  <c:v>6108.7</c:v>
                </c:pt>
                <c:pt idx="17438">
                  <c:v>6108.72</c:v>
                </c:pt>
                <c:pt idx="17439">
                  <c:v>6108.74</c:v>
                </c:pt>
                <c:pt idx="17440">
                  <c:v>6108.76</c:v>
                </c:pt>
                <c:pt idx="17441">
                  <c:v>6108.78</c:v>
                </c:pt>
                <c:pt idx="17442">
                  <c:v>6108.8</c:v>
                </c:pt>
                <c:pt idx="17443">
                  <c:v>6108.8200000000024</c:v>
                </c:pt>
                <c:pt idx="17444">
                  <c:v>6108.84</c:v>
                </c:pt>
                <c:pt idx="17445">
                  <c:v>6108.8600000000024</c:v>
                </c:pt>
                <c:pt idx="17446">
                  <c:v>6108.88</c:v>
                </c:pt>
                <c:pt idx="17447">
                  <c:v>6108.9</c:v>
                </c:pt>
                <c:pt idx="17448">
                  <c:v>6108.92</c:v>
                </c:pt>
                <c:pt idx="17449">
                  <c:v>6108.94</c:v>
                </c:pt>
                <c:pt idx="17450">
                  <c:v>6108.96</c:v>
                </c:pt>
                <c:pt idx="17451">
                  <c:v>6108.98</c:v>
                </c:pt>
                <c:pt idx="17452">
                  <c:v>6109</c:v>
                </c:pt>
                <c:pt idx="17453">
                  <c:v>6109.02</c:v>
                </c:pt>
                <c:pt idx="17454">
                  <c:v>6109.04</c:v>
                </c:pt>
                <c:pt idx="17455">
                  <c:v>6109.06</c:v>
                </c:pt>
                <c:pt idx="17456">
                  <c:v>6109.08</c:v>
                </c:pt>
                <c:pt idx="17457">
                  <c:v>6109.1</c:v>
                </c:pt>
                <c:pt idx="17458">
                  <c:v>6109.1200000000035</c:v>
                </c:pt>
                <c:pt idx="17459">
                  <c:v>6109.14</c:v>
                </c:pt>
                <c:pt idx="17460">
                  <c:v>6109.1600000000035</c:v>
                </c:pt>
                <c:pt idx="17461">
                  <c:v>6109.18</c:v>
                </c:pt>
                <c:pt idx="17462">
                  <c:v>6109.2</c:v>
                </c:pt>
                <c:pt idx="17463">
                  <c:v>6109.22</c:v>
                </c:pt>
                <c:pt idx="17464">
                  <c:v>6109.24</c:v>
                </c:pt>
                <c:pt idx="17465">
                  <c:v>6109.26</c:v>
                </c:pt>
                <c:pt idx="17466">
                  <c:v>6109.28</c:v>
                </c:pt>
                <c:pt idx="17467">
                  <c:v>6109.3</c:v>
                </c:pt>
                <c:pt idx="17468">
                  <c:v>6109.3200000000024</c:v>
                </c:pt>
                <c:pt idx="17469">
                  <c:v>6109.34</c:v>
                </c:pt>
                <c:pt idx="17470">
                  <c:v>6109.3600000000024</c:v>
                </c:pt>
                <c:pt idx="17471">
                  <c:v>6109.38</c:v>
                </c:pt>
                <c:pt idx="17472">
                  <c:v>6109.4</c:v>
                </c:pt>
                <c:pt idx="17473">
                  <c:v>6109.42</c:v>
                </c:pt>
                <c:pt idx="17474">
                  <c:v>6109.44</c:v>
                </c:pt>
                <c:pt idx="17475">
                  <c:v>6109.46</c:v>
                </c:pt>
                <c:pt idx="17476">
                  <c:v>6109.48</c:v>
                </c:pt>
                <c:pt idx="17477">
                  <c:v>6109.5</c:v>
                </c:pt>
                <c:pt idx="17478">
                  <c:v>6109.52</c:v>
                </c:pt>
                <c:pt idx="17479">
                  <c:v>6109.54</c:v>
                </c:pt>
                <c:pt idx="17480">
                  <c:v>6109.56</c:v>
                </c:pt>
                <c:pt idx="17481">
                  <c:v>6109.58</c:v>
                </c:pt>
                <c:pt idx="17482">
                  <c:v>6109.6</c:v>
                </c:pt>
                <c:pt idx="17483">
                  <c:v>6109.6200000000035</c:v>
                </c:pt>
                <c:pt idx="17484">
                  <c:v>6109.64</c:v>
                </c:pt>
                <c:pt idx="17485">
                  <c:v>6109.6600000000035</c:v>
                </c:pt>
                <c:pt idx="17486">
                  <c:v>6109.68</c:v>
                </c:pt>
                <c:pt idx="17487">
                  <c:v>6109.7</c:v>
                </c:pt>
                <c:pt idx="17488">
                  <c:v>6109.72</c:v>
                </c:pt>
                <c:pt idx="17489">
                  <c:v>6109.74</c:v>
                </c:pt>
                <c:pt idx="17490">
                  <c:v>6109.76</c:v>
                </c:pt>
                <c:pt idx="17491">
                  <c:v>6109.78</c:v>
                </c:pt>
                <c:pt idx="17492">
                  <c:v>6109.8</c:v>
                </c:pt>
                <c:pt idx="17493">
                  <c:v>6109.8200000000024</c:v>
                </c:pt>
                <c:pt idx="17494">
                  <c:v>6109.84</c:v>
                </c:pt>
                <c:pt idx="17495">
                  <c:v>6109.8600000000024</c:v>
                </c:pt>
                <c:pt idx="17496">
                  <c:v>6109.88</c:v>
                </c:pt>
                <c:pt idx="17497">
                  <c:v>6109.9</c:v>
                </c:pt>
                <c:pt idx="17498">
                  <c:v>6109.92</c:v>
                </c:pt>
                <c:pt idx="17499">
                  <c:v>6109.94</c:v>
                </c:pt>
                <c:pt idx="17500">
                  <c:v>6109.96</c:v>
                </c:pt>
                <c:pt idx="17501">
                  <c:v>6109.98</c:v>
                </c:pt>
                <c:pt idx="17502">
                  <c:v>6110</c:v>
                </c:pt>
                <c:pt idx="17503">
                  <c:v>6110.02</c:v>
                </c:pt>
                <c:pt idx="17504">
                  <c:v>6110.04</c:v>
                </c:pt>
                <c:pt idx="17505">
                  <c:v>6110.06</c:v>
                </c:pt>
                <c:pt idx="17506">
                  <c:v>6110.08</c:v>
                </c:pt>
                <c:pt idx="17507">
                  <c:v>6110.1</c:v>
                </c:pt>
                <c:pt idx="17508">
                  <c:v>6110.1200000000035</c:v>
                </c:pt>
                <c:pt idx="17509">
                  <c:v>6110.14</c:v>
                </c:pt>
                <c:pt idx="17510">
                  <c:v>6110.1600000000035</c:v>
                </c:pt>
                <c:pt idx="17511">
                  <c:v>6110.18</c:v>
                </c:pt>
                <c:pt idx="17512">
                  <c:v>6110.2</c:v>
                </c:pt>
                <c:pt idx="17513">
                  <c:v>6110.22</c:v>
                </c:pt>
                <c:pt idx="17514">
                  <c:v>6110.24</c:v>
                </c:pt>
                <c:pt idx="17515">
                  <c:v>6110.26</c:v>
                </c:pt>
                <c:pt idx="17516">
                  <c:v>6110.28</c:v>
                </c:pt>
                <c:pt idx="17517">
                  <c:v>6110.3</c:v>
                </c:pt>
                <c:pt idx="17518">
                  <c:v>6110.3200000000024</c:v>
                </c:pt>
                <c:pt idx="17519">
                  <c:v>6110.34</c:v>
                </c:pt>
                <c:pt idx="17520">
                  <c:v>6110.3600000000024</c:v>
                </c:pt>
                <c:pt idx="17521">
                  <c:v>6110.38</c:v>
                </c:pt>
                <c:pt idx="17522">
                  <c:v>6110.4</c:v>
                </c:pt>
                <c:pt idx="17523">
                  <c:v>6110.42</c:v>
                </c:pt>
                <c:pt idx="17524">
                  <c:v>6110.44</c:v>
                </c:pt>
                <c:pt idx="17525">
                  <c:v>6110.46</c:v>
                </c:pt>
                <c:pt idx="17526">
                  <c:v>6110.48</c:v>
                </c:pt>
                <c:pt idx="17527">
                  <c:v>6110.5</c:v>
                </c:pt>
                <c:pt idx="17528">
                  <c:v>6110.52</c:v>
                </c:pt>
                <c:pt idx="17529">
                  <c:v>6110.54</c:v>
                </c:pt>
                <c:pt idx="17530">
                  <c:v>6110.56</c:v>
                </c:pt>
                <c:pt idx="17531">
                  <c:v>6110.58</c:v>
                </c:pt>
                <c:pt idx="17532">
                  <c:v>6110.6</c:v>
                </c:pt>
                <c:pt idx="17533">
                  <c:v>6110.6200000000035</c:v>
                </c:pt>
                <c:pt idx="17534">
                  <c:v>6110.64</c:v>
                </c:pt>
                <c:pt idx="17535">
                  <c:v>6110.6600000000035</c:v>
                </c:pt>
                <c:pt idx="17536">
                  <c:v>6110.68</c:v>
                </c:pt>
                <c:pt idx="17537">
                  <c:v>6110.7</c:v>
                </c:pt>
                <c:pt idx="17538">
                  <c:v>6110.72</c:v>
                </c:pt>
                <c:pt idx="17539">
                  <c:v>6110.74</c:v>
                </c:pt>
                <c:pt idx="17540">
                  <c:v>6110.76</c:v>
                </c:pt>
                <c:pt idx="17541">
                  <c:v>6110.78</c:v>
                </c:pt>
                <c:pt idx="17542">
                  <c:v>6110.8</c:v>
                </c:pt>
                <c:pt idx="17543">
                  <c:v>6110.8200000000024</c:v>
                </c:pt>
                <c:pt idx="17544">
                  <c:v>6110.84</c:v>
                </c:pt>
                <c:pt idx="17545">
                  <c:v>6110.8600000000024</c:v>
                </c:pt>
                <c:pt idx="17546">
                  <c:v>6110.88</c:v>
                </c:pt>
                <c:pt idx="17547">
                  <c:v>6110.9</c:v>
                </c:pt>
                <c:pt idx="17548">
                  <c:v>6110.92</c:v>
                </c:pt>
                <c:pt idx="17549">
                  <c:v>6110.94</c:v>
                </c:pt>
                <c:pt idx="17550">
                  <c:v>6110.96</c:v>
                </c:pt>
                <c:pt idx="17551">
                  <c:v>6110.98</c:v>
                </c:pt>
                <c:pt idx="17552">
                  <c:v>6111</c:v>
                </c:pt>
                <c:pt idx="17553">
                  <c:v>6111.02</c:v>
                </c:pt>
                <c:pt idx="17554">
                  <c:v>6111.04</c:v>
                </c:pt>
                <c:pt idx="17555">
                  <c:v>6111.06</c:v>
                </c:pt>
                <c:pt idx="17556">
                  <c:v>6111.08</c:v>
                </c:pt>
                <c:pt idx="17557">
                  <c:v>6111.1</c:v>
                </c:pt>
                <c:pt idx="17558">
                  <c:v>6111.1200000000035</c:v>
                </c:pt>
                <c:pt idx="17559">
                  <c:v>6111.14</c:v>
                </c:pt>
                <c:pt idx="17560">
                  <c:v>6111.1600000000035</c:v>
                </c:pt>
                <c:pt idx="17561">
                  <c:v>6111.18</c:v>
                </c:pt>
                <c:pt idx="17562">
                  <c:v>6111.2</c:v>
                </c:pt>
                <c:pt idx="17563">
                  <c:v>6111.22</c:v>
                </c:pt>
                <c:pt idx="17564">
                  <c:v>6111.24</c:v>
                </c:pt>
                <c:pt idx="17565">
                  <c:v>6111.26</c:v>
                </c:pt>
                <c:pt idx="17566">
                  <c:v>6111.28</c:v>
                </c:pt>
                <c:pt idx="17567">
                  <c:v>6111.3</c:v>
                </c:pt>
                <c:pt idx="17568">
                  <c:v>6111.3200000000024</c:v>
                </c:pt>
                <c:pt idx="17569">
                  <c:v>6111.34</c:v>
                </c:pt>
                <c:pt idx="17570">
                  <c:v>6111.3600000000024</c:v>
                </c:pt>
                <c:pt idx="17571">
                  <c:v>6111.38</c:v>
                </c:pt>
                <c:pt idx="17572">
                  <c:v>6111.4</c:v>
                </c:pt>
                <c:pt idx="17573">
                  <c:v>6111.42</c:v>
                </c:pt>
                <c:pt idx="17574">
                  <c:v>6111.44</c:v>
                </c:pt>
                <c:pt idx="17575">
                  <c:v>6111.46</c:v>
                </c:pt>
                <c:pt idx="17576">
                  <c:v>6111.48</c:v>
                </c:pt>
                <c:pt idx="17577">
                  <c:v>6111.5</c:v>
                </c:pt>
                <c:pt idx="17578">
                  <c:v>6111.52</c:v>
                </c:pt>
                <c:pt idx="17579">
                  <c:v>6111.54</c:v>
                </c:pt>
                <c:pt idx="17580">
                  <c:v>6111.56</c:v>
                </c:pt>
                <c:pt idx="17581">
                  <c:v>6111.58</c:v>
                </c:pt>
                <c:pt idx="17582">
                  <c:v>6111.6</c:v>
                </c:pt>
                <c:pt idx="17583">
                  <c:v>6111.6200000000035</c:v>
                </c:pt>
                <c:pt idx="17584">
                  <c:v>6111.64</c:v>
                </c:pt>
                <c:pt idx="17585">
                  <c:v>6111.6600000000035</c:v>
                </c:pt>
                <c:pt idx="17586">
                  <c:v>6111.68</c:v>
                </c:pt>
                <c:pt idx="17587">
                  <c:v>6111.7</c:v>
                </c:pt>
                <c:pt idx="17588">
                  <c:v>6111.72</c:v>
                </c:pt>
                <c:pt idx="17589">
                  <c:v>6111.74</c:v>
                </c:pt>
                <c:pt idx="17590">
                  <c:v>6111.76</c:v>
                </c:pt>
                <c:pt idx="17591">
                  <c:v>6111.78</c:v>
                </c:pt>
                <c:pt idx="17592">
                  <c:v>6111.8</c:v>
                </c:pt>
                <c:pt idx="17593">
                  <c:v>6111.8200000000024</c:v>
                </c:pt>
                <c:pt idx="17594">
                  <c:v>6111.84</c:v>
                </c:pt>
                <c:pt idx="17595">
                  <c:v>6111.8600000000024</c:v>
                </c:pt>
                <c:pt idx="17596">
                  <c:v>6111.88</c:v>
                </c:pt>
                <c:pt idx="17597">
                  <c:v>6111.9</c:v>
                </c:pt>
                <c:pt idx="17598">
                  <c:v>6111.92</c:v>
                </c:pt>
                <c:pt idx="17599">
                  <c:v>6111.94</c:v>
                </c:pt>
                <c:pt idx="17600">
                  <c:v>6111.96</c:v>
                </c:pt>
                <c:pt idx="17601">
                  <c:v>6111.98</c:v>
                </c:pt>
                <c:pt idx="17602">
                  <c:v>6112</c:v>
                </c:pt>
                <c:pt idx="17603">
                  <c:v>6112.02</c:v>
                </c:pt>
                <c:pt idx="17604">
                  <c:v>6112.04</c:v>
                </c:pt>
                <c:pt idx="17605">
                  <c:v>6112.06</c:v>
                </c:pt>
                <c:pt idx="17606">
                  <c:v>6112.08</c:v>
                </c:pt>
                <c:pt idx="17607">
                  <c:v>6112.1</c:v>
                </c:pt>
                <c:pt idx="17608">
                  <c:v>6112.1200000000035</c:v>
                </c:pt>
                <c:pt idx="17609">
                  <c:v>6112.14</c:v>
                </c:pt>
                <c:pt idx="17610">
                  <c:v>6112.1600000000035</c:v>
                </c:pt>
                <c:pt idx="17611">
                  <c:v>6112.18</c:v>
                </c:pt>
                <c:pt idx="17612">
                  <c:v>6112.2</c:v>
                </c:pt>
                <c:pt idx="17613">
                  <c:v>6112.22</c:v>
                </c:pt>
                <c:pt idx="17614">
                  <c:v>6112.24</c:v>
                </c:pt>
                <c:pt idx="17615">
                  <c:v>6112.26</c:v>
                </c:pt>
                <c:pt idx="17616">
                  <c:v>6112.28</c:v>
                </c:pt>
                <c:pt idx="17617">
                  <c:v>6112.3</c:v>
                </c:pt>
                <c:pt idx="17618">
                  <c:v>6112.3200000000024</c:v>
                </c:pt>
                <c:pt idx="17619">
                  <c:v>6112.34</c:v>
                </c:pt>
                <c:pt idx="17620">
                  <c:v>6112.3600000000024</c:v>
                </c:pt>
                <c:pt idx="17621">
                  <c:v>6112.38</c:v>
                </c:pt>
                <c:pt idx="17622">
                  <c:v>6112.4</c:v>
                </c:pt>
                <c:pt idx="17623">
                  <c:v>6112.42</c:v>
                </c:pt>
                <c:pt idx="17624">
                  <c:v>6112.44</c:v>
                </c:pt>
                <c:pt idx="17625">
                  <c:v>6112.46</c:v>
                </c:pt>
                <c:pt idx="17626">
                  <c:v>6112.48</c:v>
                </c:pt>
                <c:pt idx="17627">
                  <c:v>6112.5</c:v>
                </c:pt>
                <c:pt idx="17628">
                  <c:v>6112.52</c:v>
                </c:pt>
                <c:pt idx="17629">
                  <c:v>6112.54</c:v>
                </c:pt>
                <c:pt idx="17630">
                  <c:v>6112.56</c:v>
                </c:pt>
                <c:pt idx="17631">
                  <c:v>6112.58</c:v>
                </c:pt>
                <c:pt idx="17632">
                  <c:v>6112.6</c:v>
                </c:pt>
                <c:pt idx="17633">
                  <c:v>6112.6200000000035</c:v>
                </c:pt>
                <c:pt idx="17634">
                  <c:v>6112.64</c:v>
                </c:pt>
                <c:pt idx="17635">
                  <c:v>6112.6600000000035</c:v>
                </c:pt>
                <c:pt idx="17636">
                  <c:v>6112.68</c:v>
                </c:pt>
                <c:pt idx="17637">
                  <c:v>6112.7</c:v>
                </c:pt>
                <c:pt idx="17638">
                  <c:v>6112.72</c:v>
                </c:pt>
                <c:pt idx="17639">
                  <c:v>6112.74</c:v>
                </c:pt>
                <c:pt idx="17640">
                  <c:v>6112.76</c:v>
                </c:pt>
                <c:pt idx="17641">
                  <c:v>6112.78</c:v>
                </c:pt>
                <c:pt idx="17642">
                  <c:v>6112.8</c:v>
                </c:pt>
                <c:pt idx="17643">
                  <c:v>6112.8200000000024</c:v>
                </c:pt>
                <c:pt idx="17644">
                  <c:v>6112.84</c:v>
                </c:pt>
                <c:pt idx="17645">
                  <c:v>6112.8600000000024</c:v>
                </c:pt>
                <c:pt idx="17646">
                  <c:v>6112.88</c:v>
                </c:pt>
                <c:pt idx="17647">
                  <c:v>6112.9</c:v>
                </c:pt>
                <c:pt idx="17648">
                  <c:v>6112.92</c:v>
                </c:pt>
                <c:pt idx="17649">
                  <c:v>6112.94</c:v>
                </c:pt>
                <c:pt idx="17650">
                  <c:v>6112.96</c:v>
                </c:pt>
                <c:pt idx="17651">
                  <c:v>6112.98</c:v>
                </c:pt>
                <c:pt idx="17652">
                  <c:v>6113</c:v>
                </c:pt>
                <c:pt idx="17653">
                  <c:v>6113.02</c:v>
                </c:pt>
                <c:pt idx="17654">
                  <c:v>6113.04</c:v>
                </c:pt>
                <c:pt idx="17655">
                  <c:v>6113.06</c:v>
                </c:pt>
                <c:pt idx="17656">
                  <c:v>6113.08</c:v>
                </c:pt>
                <c:pt idx="17657">
                  <c:v>6113.1</c:v>
                </c:pt>
                <c:pt idx="17658">
                  <c:v>6113.1200000000035</c:v>
                </c:pt>
                <c:pt idx="17659">
                  <c:v>6113.14</c:v>
                </c:pt>
                <c:pt idx="17660">
                  <c:v>6113.1600000000035</c:v>
                </c:pt>
                <c:pt idx="17661">
                  <c:v>6113.18</c:v>
                </c:pt>
                <c:pt idx="17662">
                  <c:v>6113.2</c:v>
                </c:pt>
                <c:pt idx="17663">
                  <c:v>6113.22</c:v>
                </c:pt>
                <c:pt idx="17664">
                  <c:v>6113.24</c:v>
                </c:pt>
                <c:pt idx="17665">
                  <c:v>6113.26</c:v>
                </c:pt>
                <c:pt idx="17666">
                  <c:v>6113.28</c:v>
                </c:pt>
                <c:pt idx="17667">
                  <c:v>6113.3</c:v>
                </c:pt>
                <c:pt idx="17668">
                  <c:v>6113.3200000000024</c:v>
                </c:pt>
                <c:pt idx="17669">
                  <c:v>6113.34</c:v>
                </c:pt>
                <c:pt idx="17670">
                  <c:v>6113.3600000000024</c:v>
                </c:pt>
                <c:pt idx="17671">
                  <c:v>6113.38</c:v>
                </c:pt>
                <c:pt idx="17672">
                  <c:v>6113.4</c:v>
                </c:pt>
                <c:pt idx="17673">
                  <c:v>6113.42</c:v>
                </c:pt>
                <c:pt idx="17674">
                  <c:v>6113.44</c:v>
                </c:pt>
                <c:pt idx="17675">
                  <c:v>6113.46</c:v>
                </c:pt>
                <c:pt idx="17676">
                  <c:v>6113.48</c:v>
                </c:pt>
                <c:pt idx="17677">
                  <c:v>6113.5</c:v>
                </c:pt>
                <c:pt idx="17678">
                  <c:v>6113.52</c:v>
                </c:pt>
                <c:pt idx="17679">
                  <c:v>6113.54</c:v>
                </c:pt>
                <c:pt idx="17680">
                  <c:v>6113.56</c:v>
                </c:pt>
                <c:pt idx="17681">
                  <c:v>6113.58</c:v>
                </c:pt>
                <c:pt idx="17682">
                  <c:v>6113.6</c:v>
                </c:pt>
                <c:pt idx="17683">
                  <c:v>6113.6200000000035</c:v>
                </c:pt>
                <c:pt idx="17684">
                  <c:v>6113.64</c:v>
                </c:pt>
                <c:pt idx="17685">
                  <c:v>6113.6600000000035</c:v>
                </c:pt>
                <c:pt idx="17686">
                  <c:v>6113.68</c:v>
                </c:pt>
                <c:pt idx="17687">
                  <c:v>6113.7</c:v>
                </c:pt>
                <c:pt idx="17688">
                  <c:v>6113.72</c:v>
                </c:pt>
                <c:pt idx="17689">
                  <c:v>6113.74</c:v>
                </c:pt>
                <c:pt idx="17690">
                  <c:v>6113.76</c:v>
                </c:pt>
                <c:pt idx="17691">
                  <c:v>6113.78</c:v>
                </c:pt>
                <c:pt idx="17692">
                  <c:v>6113.8</c:v>
                </c:pt>
                <c:pt idx="17693">
                  <c:v>6113.8200000000024</c:v>
                </c:pt>
                <c:pt idx="17694">
                  <c:v>6113.84</c:v>
                </c:pt>
                <c:pt idx="17695">
                  <c:v>6113.8600000000024</c:v>
                </c:pt>
                <c:pt idx="17696">
                  <c:v>6113.88</c:v>
                </c:pt>
                <c:pt idx="17697">
                  <c:v>6113.9</c:v>
                </c:pt>
                <c:pt idx="17698">
                  <c:v>6113.92</c:v>
                </c:pt>
                <c:pt idx="17699">
                  <c:v>6113.94</c:v>
                </c:pt>
                <c:pt idx="17700">
                  <c:v>6113.96</c:v>
                </c:pt>
                <c:pt idx="17701">
                  <c:v>6113.98</c:v>
                </c:pt>
                <c:pt idx="17702">
                  <c:v>6114</c:v>
                </c:pt>
                <c:pt idx="17703">
                  <c:v>6114.02</c:v>
                </c:pt>
                <c:pt idx="17704">
                  <c:v>6114.04</c:v>
                </c:pt>
                <c:pt idx="17705">
                  <c:v>6114.06</c:v>
                </c:pt>
                <c:pt idx="17706">
                  <c:v>6114.08</c:v>
                </c:pt>
                <c:pt idx="17707">
                  <c:v>6114.1</c:v>
                </c:pt>
                <c:pt idx="17708">
                  <c:v>6114.1200000000035</c:v>
                </c:pt>
                <c:pt idx="17709">
                  <c:v>6114.14</c:v>
                </c:pt>
                <c:pt idx="17710">
                  <c:v>6114.1600000000035</c:v>
                </c:pt>
                <c:pt idx="17711">
                  <c:v>6114.18</c:v>
                </c:pt>
                <c:pt idx="17712">
                  <c:v>6114.2</c:v>
                </c:pt>
                <c:pt idx="17713">
                  <c:v>6114.22</c:v>
                </c:pt>
                <c:pt idx="17714">
                  <c:v>6114.24</c:v>
                </c:pt>
                <c:pt idx="17715">
                  <c:v>6114.26</c:v>
                </c:pt>
                <c:pt idx="17716">
                  <c:v>6114.28</c:v>
                </c:pt>
                <c:pt idx="17717">
                  <c:v>6114.3</c:v>
                </c:pt>
                <c:pt idx="17718">
                  <c:v>6114.3200000000024</c:v>
                </c:pt>
                <c:pt idx="17719">
                  <c:v>6114.34</c:v>
                </c:pt>
                <c:pt idx="17720">
                  <c:v>6114.3600000000024</c:v>
                </c:pt>
                <c:pt idx="17721">
                  <c:v>6114.38</c:v>
                </c:pt>
                <c:pt idx="17722">
                  <c:v>6114.4</c:v>
                </c:pt>
                <c:pt idx="17723">
                  <c:v>6114.42</c:v>
                </c:pt>
                <c:pt idx="17724">
                  <c:v>6114.44</c:v>
                </c:pt>
                <c:pt idx="17725">
                  <c:v>6114.46</c:v>
                </c:pt>
                <c:pt idx="17726">
                  <c:v>6114.48</c:v>
                </c:pt>
                <c:pt idx="17727">
                  <c:v>6114.5</c:v>
                </c:pt>
                <c:pt idx="17728">
                  <c:v>6114.52</c:v>
                </c:pt>
                <c:pt idx="17729">
                  <c:v>6114.54</c:v>
                </c:pt>
                <c:pt idx="17730">
                  <c:v>6114.56</c:v>
                </c:pt>
                <c:pt idx="17731">
                  <c:v>6114.58</c:v>
                </c:pt>
                <c:pt idx="17732">
                  <c:v>6114.6</c:v>
                </c:pt>
                <c:pt idx="17733">
                  <c:v>6114.6200000000035</c:v>
                </c:pt>
                <c:pt idx="17734">
                  <c:v>6114.64</c:v>
                </c:pt>
                <c:pt idx="17735">
                  <c:v>6114.6600000000035</c:v>
                </c:pt>
                <c:pt idx="17736">
                  <c:v>6114.68</c:v>
                </c:pt>
                <c:pt idx="17737">
                  <c:v>6114.7</c:v>
                </c:pt>
                <c:pt idx="17738">
                  <c:v>6114.72</c:v>
                </c:pt>
                <c:pt idx="17739">
                  <c:v>6114.74</c:v>
                </c:pt>
                <c:pt idx="17740">
                  <c:v>6114.76</c:v>
                </c:pt>
                <c:pt idx="17741">
                  <c:v>6114.78</c:v>
                </c:pt>
                <c:pt idx="17742">
                  <c:v>6114.8</c:v>
                </c:pt>
                <c:pt idx="17743">
                  <c:v>6114.8200000000024</c:v>
                </c:pt>
                <c:pt idx="17744">
                  <c:v>6114.84</c:v>
                </c:pt>
                <c:pt idx="17745">
                  <c:v>6114.8600000000024</c:v>
                </c:pt>
                <c:pt idx="17746">
                  <c:v>6114.88</c:v>
                </c:pt>
                <c:pt idx="17747">
                  <c:v>6114.9</c:v>
                </c:pt>
                <c:pt idx="17748">
                  <c:v>6114.92</c:v>
                </c:pt>
                <c:pt idx="17749">
                  <c:v>6114.94</c:v>
                </c:pt>
                <c:pt idx="17750">
                  <c:v>6114.96</c:v>
                </c:pt>
                <c:pt idx="17751">
                  <c:v>6114.98</c:v>
                </c:pt>
                <c:pt idx="17752">
                  <c:v>6115</c:v>
                </c:pt>
                <c:pt idx="17753">
                  <c:v>6115.02</c:v>
                </c:pt>
                <c:pt idx="17754">
                  <c:v>6115.04</c:v>
                </c:pt>
                <c:pt idx="17755">
                  <c:v>6115.06</c:v>
                </c:pt>
                <c:pt idx="17756">
                  <c:v>6115.08</c:v>
                </c:pt>
                <c:pt idx="17757">
                  <c:v>6115.1</c:v>
                </c:pt>
                <c:pt idx="17758">
                  <c:v>6115.1200000000035</c:v>
                </c:pt>
                <c:pt idx="17759">
                  <c:v>6115.14</c:v>
                </c:pt>
                <c:pt idx="17760">
                  <c:v>6115.1600000000035</c:v>
                </c:pt>
                <c:pt idx="17761">
                  <c:v>6115.18</c:v>
                </c:pt>
                <c:pt idx="17762">
                  <c:v>6115.2</c:v>
                </c:pt>
                <c:pt idx="17763">
                  <c:v>6115.22</c:v>
                </c:pt>
                <c:pt idx="17764">
                  <c:v>6115.24</c:v>
                </c:pt>
                <c:pt idx="17765">
                  <c:v>6115.26</c:v>
                </c:pt>
                <c:pt idx="17766">
                  <c:v>6115.28</c:v>
                </c:pt>
                <c:pt idx="17767">
                  <c:v>6115.3</c:v>
                </c:pt>
                <c:pt idx="17768">
                  <c:v>6115.3200000000024</c:v>
                </c:pt>
                <c:pt idx="17769">
                  <c:v>6115.34</c:v>
                </c:pt>
                <c:pt idx="17770">
                  <c:v>6115.3600000000024</c:v>
                </c:pt>
                <c:pt idx="17771">
                  <c:v>6115.38</c:v>
                </c:pt>
                <c:pt idx="17772">
                  <c:v>6115.4</c:v>
                </c:pt>
                <c:pt idx="17773">
                  <c:v>6115.42</c:v>
                </c:pt>
                <c:pt idx="17774">
                  <c:v>6115.44</c:v>
                </c:pt>
                <c:pt idx="17775">
                  <c:v>6115.46</c:v>
                </c:pt>
                <c:pt idx="17776">
                  <c:v>6115.48</c:v>
                </c:pt>
                <c:pt idx="17777">
                  <c:v>6115.5</c:v>
                </c:pt>
                <c:pt idx="17778">
                  <c:v>6115.52</c:v>
                </c:pt>
                <c:pt idx="17779">
                  <c:v>6115.54</c:v>
                </c:pt>
                <c:pt idx="17780">
                  <c:v>6115.56</c:v>
                </c:pt>
                <c:pt idx="17781">
                  <c:v>6115.58</c:v>
                </c:pt>
                <c:pt idx="17782">
                  <c:v>6115.6</c:v>
                </c:pt>
                <c:pt idx="17783">
                  <c:v>6115.6200000000035</c:v>
                </c:pt>
                <c:pt idx="17784">
                  <c:v>6115.64</c:v>
                </c:pt>
                <c:pt idx="17785">
                  <c:v>6115.6600000000035</c:v>
                </c:pt>
                <c:pt idx="17786">
                  <c:v>6115.68</c:v>
                </c:pt>
                <c:pt idx="17787">
                  <c:v>6115.7</c:v>
                </c:pt>
                <c:pt idx="17788">
                  <c:v>6115.72</c:v>
                </c:pt>
                <c:pt idx="17789">
                  <c:v>6115.74</c:v>
                </c:pt>
                <c:pt idx="17790">
                  <c:v>6115.76</c:v>
                </c:pt>
                <c:pt idx="17791">
                  <c:v>6115.78</c:v>
                </c:pt>
                <c:pt idx="17792">
                  <c:v>6115.8</c:v>
                </c:pt>
                <c:pt idx="17793">
                  <c:v>6115.8200000000024</c:v>
                </c:pt>
                <c:pt idx="17794">
                  <c:v>6115.84</c:v>
                </c:pt>
                <c:pt idx="17795">
                  <c:v>6115.8600000000024</c:v>
                </c:pt>
                <c:pt idx="17796">
                  <c:v>6115.88</c:v>
                </c:pt>
                <c:pt idx="17797">
                  <c:v>6115.9</c:v>
                </c:pt>
                <c:pt idx="17798">
                  <c:v>6115.92</c:v>
                </c:pt>
                <c:pt idx="17799">
                  <c:v>6115.94</c:v>
                </c:pt>
                <c:pt idx="17800">
                  <c:v>6115.96</c:v>
                </c:pt>
                <c:pt idx="17801">
                  <c:v>6115.98</c:v>
                </c:pt>
                <c:pt idx="17802">
                  <c:v>6116</c:v>
                </c:pt>
                <c:pt idx="17803">
                  <c:v>6116.02</c:v>
                </c:pt>
                <c:pt idx="17804">
                  <c:v>6116.04</c:v>
                </c:pt>
                <c:pt idx="17805">
                  <c:v>6116.06</c:v>
                </c:pt>
                <c:pt idx="17806">
                  <c:v>6116.08</c:v>
                </c:pt>
                <c:pt idx="17807">
                  <c:v>6116.1</c:v>
                </c:pt>
                <c:pt idx="17808">
                  <c:v>6116.1200000000035</c:v>
                </c:pt>
                <c:pt idx="17809">
                  <c:v>6116.14</c:v>
                </c:pt>
                <c:pt idx="17810">
                  <c:v>6116.1600000000035</c:v>
                </c:pt>
                <c:pt idx="17811">
                  <c:v>6116.18</c:v>
                </c:pt>
                <c:pt idx="17812">
                  <c:v>6116.2</c:v>
                </c:pt>
                <c:pt idx="17813">
                  <c:v>6116.22</c:v>
                </c:pt>
                <c:pt idx="17814">
                  <c:v>6116.24</c:v>
                </c:pt>
                <c:pt idx="17815">
                  <c:v>6116.26</c:v>
                </c:pt>
                <c:pt idx="17816">
                  <c:v>6116.28</c:v>
                </c:pt>
                <c:pt idx="17817">
                  <c:v>6116.3</c:v>
                </c:pt>
                <c:pt idx="17818">
                  <c:v>6116.3200000000024</c:v>
                </c:pt>
                <c:pt idx="17819">
                  <c:v>6116.34</c:v>
                </c:pt>
                <c:pt idx="17820">
                  <c:v>6116.3600000000024</c:v>
                </c:pt>
                <c:pt idx="17821">
                  <c:v>6116.38</c:v>
                </c:pt>
                <c:pt idx="17822">
                  <c:v>6116.4</c:v>
                </c:pt>
                <c:pt idx="17823">
                  <c:v>6116.42</c:v>
                </c:pt>
                <c:pt idx="17824">
                  <c:v>6116.44</c:v>
                </c:pt>
                <c:pt idx="17825">
                  <c:v>6116.46</c:v>
                </c:pt>
                <c:pt idx="17826">
                  <c:v>6116.48</c:v>
                </c:pt>
                <c:pt idx="17827">
                  <c:v>6116.5</c:v>
                </c:pt>
                <c:pt idx="17828">
                  <c:v>6116.52</c:v>
                </c:pt>
                <c:pt idx="17829">
                  <c:v>6116.54</c:v>
                </c:pt>
                <c:pt idx="17830">
                  <c:v>6116.56</c:v>
                </c:pt>
                <c:pt idx="17831">
                  <c:v>6116.58</c:v>
                </c:pt>
                <c:pt idx="17832">
                  <c:v>6116.6</c:v>
                </c:pt>
                <c:pt idx="17833">
                  <c:v>6116.6200000000035</c:v>
                </c:pt>
                <c:pt idx="17834">
                  <c:v>6116.64</c:v>
                </c:pt>
                <c:pt idx="17835">
                  <c:v>6116.6600000000035</c:v>
                </c:pt>
                <c:pt idx="17836">
                  <c:v>6116.68</c:v>
                </c:pt>
                <c:pt idx="17837">
                  <c:v>6116.7</c:v>
                </c:pt>
                <c:pt idx="17838">
                  <c:v>6116.72</c:v>
                </c:pt>
                <c:pt idx="17839">
                  <c:v>6116.74</c:v>
                </c:pt>
                <c:pt idx="17840">
                  <c:v>6116.76</c:v>
                </c:pt>
                <c:pt idx="17841">
                  <c:v>6116.78</c:v>
                </c:pt>
                <c:pt idx="17842">
                  <c:v>6116.8</c:v>
                </c:pt>
                <c:pt idx="17843">
                  <c:v>6116.8200000000024</c:v>
                </c:pt>
                <c:pt idx="17844">
                  <c:v>6116.84</c:v>
                </c:pt>
                <c:pt idx="17845">
                  <c:v>6116.8600000000024</c:v>
                </c:pt>
                <c:pt idx="17846">
                  <c:v>6116.88</c:v>
                </c:pt>
                <c:pt idx="17847">
                  <c:v>6116.9</c:v>
                </c:pt>
                <c:pt idx="17848">
                  <c:v>6116.92</c:v>
                </c:pt>
                <c:pt idx="17849">
                  <c:v>6116.94</c:v>
                </c:pt>
                <c:pt idx="17850">
                  <c:v>6116.96</c:v>
                </c:pt>
                <c:pt idx="17851">
                  <c:v>6116.98</c:v>
                </c:pt>
                <c:pt idx="17852">
                  <c:v>6117</c:v>
                </c:pt>
                <c:pt idx="17853">
                  <c:v>6117.02</c:v>
                </c:pt>
                <c:pt idx="17854">
                  <c:v>6117.04</c:v>
                </c:pt>
                <c:pt idx="17855">
                  <c:v>6117.06</c:v>
                </c:pt>
                <c:pt idx="17856">
                  <c:v>6117.08</c:v>
                </c:pt>
                <c:pt idx="17857">
                  <c:v>6117.1</c:v>
                </c:pt>
                <c:pt idx="17858">
                  <c:v>6117.1200000000035</c:v>
                </c:pt>
                <c:pt idx="17859">
                  <c:v>6117.14</c:v>
                </c:pt>
                <c:pt idx="17860">
                  <c:v>6117.1600000000035</c:v>
                </c:pt>
                <c:pt idx="17861">
                  <c:v>6117.18</c:v>
                </c:pt>
                <c:pt idx="17862">
                  <c:v>6117.2</c:v>
                </c:pt>
                <c:pt idx="17863">
                  <c:v>6117.22</c:v>
                </c:pt>
                <c:pt idx="17864">
                  <c:v>6117.24</c:v>
                </c:pt>
                <c:pt idx="17865">
                  <c:v>6117.26</c:v>
                </c:pt>
                <c:pt idx="17866">
                  <c:v>6117.28</c:v>
                </c:pt>
                <c:pt idx="17867">
                  <c:v>6117.3</c:v>
                </c:pt>
                <c:pt idx="17868">
                  <c:v>6117.3200000000024</c:v>
                </c:pt>
                <c:pt idx="17869">
                  <c:v>6117.34</c:v>
                </c:pt>
                <c:pt idx="17870">
                  <c:v>6117.3600000000024</c:v>
                </c:pt>
                <c:pt idx="17871">
                  <c:v>6117.38</c:v>
                </c:pt>
                <c:pt idx="17872">
                  <c:v>6117.4</c:v>
                </c:pt>
                <c:pt idx="17873">
                  <c:v>6117.42</c:v>
                </c:pt>
                <c:pt idx="17874">
                  <c:v>6117.44</c:v>
                </c:pt>
                <c:pt idx="17875">
                  <c:v>6117.46</c:v>
                </c:pt>
                <c:pt idx="17876">
                  <c:v>6117.48</c:v>
                </c:pt>
                <c:pt idx="17877">
                  <c:v>6117.5</c:v>
                </c:pt>
                <c:pt idx="17878">
                  <c:v>6117.52</c:v>
                </c:pt>
                <c:pt idx="17879">
                  <c:v>6117.54</c:v>
                </c:pt>
                <c:pt idx="17880">
                  <c:v>6117.56</c:v>
                </c:pt>
                <c:pt idx="17881">
                  <c:v>6117.58</c:v>
                </c:pt>
                <c:pt idx="17882">
                  <c:v>6117.6</c:v>
                </c:pt>
                <c:pt idx="17883">
                  <c:v>6117.6200000000035</c:v>
                </c:pt>
                <c:pt idx="17884">
                  <c:v>6117.64</c:v>
                </c:pt>
                <c:pt idx="17885">
                  <c:v>6117.6600000000035</c:v>
                </c:pt>
                <c:pt idx="17886">
                  <c:v>6117.68</c:v>
                </c:pt>
                <c:pt idx="17887">
                  <c:v>6117.7</c:v>
                </c:pt>
                <c:pt idx="17888">
                  <c:v>6117.72</c:v>
                </c:pt>
                <c:pt idx="17889">
                  <c:v>6117.74</c:v>
                </c:pt>
                <c:pt idx="17890">
                  <c:v>6117.76</c:v>
                </c:pt>
                <c:pt idx="17891">
                  <c:v>6117.78</c:v>
                </c:pt>
                <c:pt idx="17892">
                  <c:v>6117.8</c:v>
                </c:pt>
                <c:pt idx="17893">
                  <c:v>6117.8200000000024</c:v>
                </c:pt>
                <c:pt idx="17894">
                  <c:v>6117.84</c:v>
                </c:pt>
                <c:pt idx="17895">
                  <c:v>6117.8600000000024</c:v>
                </c:pt>
                <c:pt idx="17896">
                  <c:v>6117.88</c:v>
                </c:pt>
                <c:pt idx="17897">
                  <c:v>6117.9</c:v>
                </c:pt>
                <c:pt idx="17898">
                  <c:v>6117.92</c:v>
                </c:pt>
                <c:pt idx="17899">
                  <c:v>6117.94</c:v>
                </c:pt>
                <c:pt idx="17900">
                  <c:v>6117.96</c:v>
                </c:pt>
                <c:pt idx="17901">
                  <c:v>6117.98</c:v>
                </c:pt>
                <c:pt idx="17902">
                  <c:v>6118</c:v>
                </c:pt>
                <c:pt idx="17903">
                  <c:v>6118.02</c:v>
                </c:pt>
                <c:pt idx="17904">
                  <c:v>6118.04</c:v>
                </c:pt>
                <c:pt idx="17905">
                  <c:v>6118.06</c:v>
                </c:pt>
                <c:pt idx="17906">
                  <c:v>6118.08</c:v>
                </c:pt>
                <c:pt idx="17907">
                  <c:v>6118.1</c:v>
                </c:pt>
                <c:pt idx="17908">
                  <c:v>6118.1200000000035</c:v>
                </c:pt>
                <c:pt idx="17909">
                  <c:v>6118.14</c:v>
                </c:pt>
                <c:pt idx="17910">
                  <c:v>6118.1600000000035</c:v>
                </c:pt>
                <c:pt idx="17911">
                  <c:v>6118.18</c:v>
                </c:pt>
                <c:pt idx="17912">
                  <c:v>6118.2</c:v>
                </c:pt>
                <c:pt idx="17913">
                  <c:v>6118.22</c:v>
                </c:pt>
                <c:pt idx="17914">
                  <c:v>6118.24</c:v>
                </c:pt>
                <c:pt idx="17915">
                  <c:v>6118.26</c:v>
                </c:pt>
                <c:pt idx="17916">
                  <c:v>6118.28</c:v>
                </c:pt>
                <c:pt idx="17917">
                  <c:v>6118.3</c:v>
                </c:pt>
                <c:pt idx="17918">
                  <c:v>6118.3200000000024</c:v>
                </c:pt>
                <c:pt idx="17919">
                  <c:v>6118.34</c:v>
                </c:pt>
                <c:pt idx="17920">
                  <c:v>6118.3600000000024</c:v>
                </c:pt>
                <c:pt idx="17921">
                  <c:v>6118.38</c:v>
                </c:pt>
                <c:pt idx="17922">
                  <c:v>6118.4</c:v>
                </c:pt>
                <c:pt idx="17923">
                  <c:v>6118.42</c:v>
                </c:pt>
                <c:pt idx="17924">
                  <c:v>6118.44</c:v>
                </c:pt>
                <c:pt idx="17925">
                  <c:v>6118.46</c:v>
                </c:pt>
                <c:pt idx="17926">
                  <c:v>6118.48</c:v>
                </c:pt>
                <c:pt idx="17927">
                  <c:v>6118.5</c:v>
                </c:pt>
                <c:pt idx="17928">
                  <c:v>6118.52</c:v>
                </c:pt>
                <c:pt idx="17929">
                  <c:v>6118.54</c:v>
                </c:pt>
                <c:pt idx="17930">
                  <c:v>6118.56</c:v>
                </c:pt>
                <c:pt idx="17931">
                  <c:v>6118.58</c:v>
                </c:pt>
                <c:pt idx="17932">
                  <c:v>6118.6</c:v>
                </c:pt>
                <c:pt idx="17933">
                  <c:v>6118.6200000000035</c:v>
                </c:pt>
                <c:pt idx="17934">
                  <c:v>6118.64</c:v>
                </c:pt>
                <c:pt idx="17935">
                  <c:v>6118.6600000000035</c:v>
                </c:pt>
                <c:pt idx="17936">
                  <c:v>6118.68</c:v>
                </c:pt>
                <c:pt idx="17937">
                  <c:v>6118.7</c:v>
                </c:pt>
                <c:pt idx="17938">
                  <c:v>6118.72</c:v>
                </c:pt>
                <c:pt idx="17939">
                  <c:v>6118.74</c:v>
                </c:pt>
                <c:pt idx="17940">
                  <c:v>6118.76</c:v>
                </c:pt>
                <c:pt idx="17941">
                  <c:v>6118.78</c:v>
                </c:pt>
                <c:pt idx="17942">
                  <c:v>6118.8</c:v>
                </c:pt>
                <c:pt idx="17943">
                  <c:v>6118.8200000000024</c:v>
                </c:pt>
                <c:pt idx="17944">
                  <c:v>6118.84</c:v>
                </c:pt>
                <c:pt idx="17945">
                  <c:v>6118.8600000000024</c:v>
                </c:pt>
                <c:pt idx="17946">
                  <c:v>6118.88</c:v>
                </c:pt>
                <c:pt idx="17947">
                  <c:v>6118.9</c:v>
                </c:pt>
                <c:pt idx="17948">
                  <c:v>6118.92</c:v>
                </c:pt>
                <c:pt idx="17949">
                  <c:v>6118.94</c:v>
                </c:pt>
                <c:pt idx="17950">
                  <c:v>6118.96</c:v>
                </c:pt>
                <c:pt idx="17951">
                  <c:v>6118.98</c:v>
                </c:pt>
                <c:pt idx="17952">
                  <c:v>6119</c:v>
                </c:pt>
                <c:pt idx="17953">
                  <c:v>6119.02</c:v>
                </c:pt>
                <c:pt idx="17954">
                  <c:v>6119.04</c:v>
                </c:pt>
                <c:pt idx="17955">
                  <c:v>6119.06</c:v>
                </c:pt>
                <c:pt idx="17956">
                  <c:v>6119.08</c:v>
                </c:pt>
                <c:pt idx="17957">
                  <c:v>6119.1</c:v>
                </c:pt>
                <c:pt idx="17958">
                  <c:v>6119.1200000000035</c:v>
                </c:pt>
                <c:pt idx="17959">
                  <c:v>6119.14</c:v>
                </c:pt>
                <c:pt idx="17960">
                  <c:v>6119.1600000000035</c:v>
                </c:pt>
                <c:pt idx="17961">
                  <c:v>6119.18</c:v>
                </c:pt>
                <c:pt idx="17962">
                  <c:v>6119.2</c:v>
                </c:pt>
                <c:pt idx="17963">
                  <c:v>6119.22</c:v>
                </c:pt>
                <c:pt idx="17964">
                  <c:v>6119.24</c:v>
                </c:pt>
                <c:pt idx="17965">
                  <c:v>6119.26</c:v>
                </c:pt>
                <c:pt idx="17966">
                  <c:v>6119.28</c:v>
                </c:pt>
                <c:pt idx="17967">
                  <c:v>6119.3</c:v>
                </c:pt>
                <c:pt idx="17968">
                  <c:v>6119.3200000000024</c:v>
                </c:pt>
                <c:pt idx="17969">
                  <c:v>6119.34</c:v>
                </c:pt>
                <c:pt idx="17970">
                  <c:v>6119.3600000000024</c:v>
                </c:pt>
                <c:pt idx="17971">
                  <c:v>6119.38</c:v>
                </c:pt>
                <c:pt idx="17972">
                  <c:v>6119.4</c:v>
                </c:pt>
                <c:pt idx="17973">
                  <c:v>6119.42</c:v>
                </c:pt>
                <c:pt idx="17974">
                  <c:v>6119.44</c:v>
                </c:pt>
                <c:pt idx="17975">
                  <c:v>6119.46</c:v>
                </c:pt>
                <c:pt idx="17976">
                  <c:v>6119.48</c:v>
                </c:pt>
                <c:pt idx="17977">
                  <c:v>6119.5</c:v>
                </c:pt>
                <c:pt idx="17978">
                  <c:v>6119.52</c:v>
                </c:pt>
                <c:pt idx="17979">
                  <c:v>6119.54</c:v>
                </c:pt>
                <c:pt idx="17980">
                  <c:v>6119.56</c:v>
                </c:pt>
                <c:pt idx="17981">
                  <c:v>6119.58</c:v>
                </c:pt>
                <c:pt idx="17982">
                  <c:v>6119.6</c:v>
                </c:pt>
                <c:pt idx="17983">
                  <c:v>6119.6200000000035</c:v>
                </c:pt>
                <c:pt idx="17984">
                  <c:v>6119.64</c:v>
                </c:pt>
                <c:pt idx="17985">
                  <c:v>6119.6600000000035</c:v>
                </c:pt>
                <c:pt idx="17986">
                  <c:v>6119.68</c:v>
                </c:pt>
                <c:pt idx="17987">
                  <c:v>6119.7</c:v>
                </c:pt>
                <c:pt idx="17988">
                  <c:v>6119.72</c:v>
                </c:pt>
                <c:pt idx="17989">
                  <c:v>6119.74</c:v>
                </c:pt>
                <c:pt idx="17990">
                  <c:v>6119.76</c:v>
                </c:pt>
                <c:pt idx="17991">
                  <c:v>6119.78</c:v>
                </c:pt>
                <c:pt idx="17992">
                  <c:v>6119.8</c:v>
                </c:pt>
                <c:pt idx="17993">
                  <c:v>6119.8200000000024</c:v>
                </c:pt>
                <c:pt idx="17994">
                  <c:v>6119.84</c:v>
                </c:pt>
                <c:pt idx="17995">
                  <c:v>6119.8600000000024</c:v>
                </c:pt>
                <c:pt idx="17996">
                  <c:v>6119.88</c:v>
                </c:pt>
                <c:pt idx="17997">
                  <c:v>6119.9</c:v>
                </c:pt>
                <c:pt idx="17998">
                  <c:v>6119.92</c:v>
                </c:pt>
                <c:pt idx="17999">
                  <c:v>6119.94</c:v>
                </c:pt>
                <c:pt idx="18000">
                  <c:v>6119.96</c:v>
                </c:pt>
                <c:pt idx="18001">
                  <c:v>6119.98</c:v>
                </c:pt>
                <c:pt idx="18002">
                  <c:v>6120</c:v>
                </c:pt>
                <c:pt idx="18003">
                  <c:v>6120.02</c:v>
                </c:pt>
                <c:pt idx="18004">
                  <c:v>6120.04</c:v>
                </c:pt>
                <c:pt idx="18005">
                  <c:v>6120.06</c:v>
                </c:pt>
                <c:pt idx="18006">
                  <c:v>6120.08</c:v>
                </c:pt>
                <c:pt idx="18007">
                  <c:v>6120.1</c:v>
                </c:pt>
                <c:pt idx="18008">
                  <c:v>6120.1200000000035</c:v>
                </c:pt>
                <c:pt idx="18009">
                  <c:v>6120.14</c:v>
                </c:pt>
                <c:pt idx="18010">
                  <c:v>6120.1600000000035</c:v>
                </c:pt>
                <c:pt idx="18011">
                  <c:v>6120.18</c:v>
                </c:pt>
                <c:pt idx="18012">
                  <c:v>6120.2</c:v>
                </c:pt>
                <c:pt idx="18013">
                  <c:v>6120.22</c:v>
                </c:pt>
                <c:pt idx="18014">
                  <c:v>6120.24</c:v>
                </c:pt>
                <c:pt idx="18015">
                  <c:v>6120.26</c:v>
                </c:pt>
                <c:pt idx="18016">
                  <c:v>6120.28</c:v>
                </c:pt>
                <c:pt idx="18017">
                  <c:v>6120.3</c:v>
                </c:pt>
                <c:pt idx="18018">
                  <c:v>6120.3200000000024</c:v>
                </c:pt>
                <c:pt idx="18019">
                  <c:v>6120.34</c:v>
                </c:pt>
                <c:pt idx="18020">
                  <c:v>6120.3600000000024</c:v>
                </c:pt>
                <c:pt idx="18021">
                  <c:v>6120.38</c:v>
                </c:pt>
                <c:pt idx="18022">
                  <c:v>6120.4</c:v>
                </c:pt>
                <c:pt idx="18023">
                  <c:v>6120.42</c:v>
                </c:pt>
                <c:pt idx="18024">
                  <c:v>6120.44</c:v>
                </c:pt>
                <c:pt idx="18025">
                  <c:v>6120.46</c:v>
                </c:pt>
                <c:pt idx="18026">
                  <c:v>6120.48</c:v>
                </c:pt>
                <c:pt idx="18027">
                  <c:v>6120.5</c:v>
                </c:pt>
                <c:pt idx="18028">
                  <c:v>6120.52</c:v>
                </c:pt>
                <c:pt idx="18029">
                  <c:v>6120.54</c:v>
                </c:pt>
                <c:pt idx="18030">
                  <c:v>6120.56</c:v>
                </c:pt>
                <c:pt idx="18031">
                  <c:v>6120.58</c:v>
                </c:pt>
                <c:pt idx="18032">
                  <c:v>6120.6</c:v>
                </c:pt>
                <c:pt idx="18033">
                  <c:v>6120.6200000000035</c:v>
                </c:pt>
                <c:pt idx="18034">
                  <c:v>6120.64</c:v>
                </c:pt>
                <c:pt idx="18035">
                  <c:v>6120.6600000000035</c:v>
                </c:pt>
                <c:pt idx="18036">
                  <c:v>6120.68</c:v>
                </c:pt>
                <c:pt idx="18037">
                  <c:v>6120.7</c:v>
                </c:pt>
                <c:pt idx="18038">
                  <c:v>6120.72</c:v>
                </c:pt>
                <c:pt idx="18039">
                  <c:v>6120.74</c:v>
                </c:pt>
                <c:pt idx="18040">
                  <c:v>6120.76</c:v>
                </c:pt>
                <c:pt idx="18041">
                  <c:v>6120.78</c:v>
                </c:pt>
                <c:pt idx="18042">
                  <c:v>6120.8</c:v>
                </c:pt>
                <c:pt idx="18043">
                  <c:v>6120.8200000000024</c:v>
                </c:pt>
                <c:pt idx="18044">
                  <c:v>6120.84</c:v>
                </c:pt>
                <c:pt idx="18045">
                  <c:v>6120.8600000000024</c:v>
                </c:pt>
                <c:pt idx="18046">
                  <c:v>6120.88</c:v>
                </c:pt>
                <c:pt idx="18047">
                  <c:v>6120.9</c:v>
                </c:pt>
                <c:pt idx="18048">
                  <c:v>6120.92</c:v>
                </c:pt>
                <c:pt idx="18049">
                  <c:v>6120.94</c:v>
                </c:pt>
                <c:pt idx="18050">
                  <c:v>6120.96</c:v>
                </c:pt>
                <c:pt idx="18051">
                  <c:v>6120.98</c:v>
                </c:pt>
                <c:pt idx="18052">
                  <c:v>6121</c:v>
                </c:pt>
                <c:pt idx="18053">
                  <c:v>6121.02</c:v>
                </c:pt>
                <c:pt idx="18054">
                  <c:v>6121.04</c:v>
                </c:pt>
                <c:pt idx="18055">
                  <c:v>6121.06</c:v>
                </c:pt>
                <c:pt idx="18056">
                  <c:v>6121.08</c:v>
                </c:pt>
                <c:pt idx="18057">
                  <c:v>6121.1</c:v>
                </c:pt>
                <c:pt idx="18058">
                  <c:v>6121.1200000000035</c:v>
                </c:pt>
                <c:pt idx="18059">
                  <c:v>6121.14</c:v>
                </c:pt>
                <c:pt idx="18060">
                  <c:v>6121.1600000000035</c:v>
                </c:pt>
                <c:pt idx="18061">
                  <c:v>6121.18</c:v>
                </c:pt>
                <c:pt idx="18062">
                  <c:v>6121.2</c:v>
                </c:pt>
                <c:pt idx="18063">
                  <c:v>6121.22</c:v>
                </c:pt>
                <c:pt idx="18064">
                  <c:v>6121.24</c:v>
                </c:pt>
                <c:pt idx="18065">
                  <c:v>6121.26</c:v>
                </c:pt>
                <c:pt idx="18066">
                  <c:v>6121.28</c:v>
                </c:pt>
                <c:pt idx="18067">
                  <c:v>6121.3</c:v>
                </c:pt>
                <c:pt idx="18068">
                  <c:v>6121.3200000000024</c:v>
                </c:pt>
                <c:pt idx="18069">
                  <c:v>6121.34</c:v>
                </c:pt>
                <c:pt idx="18070">
                  <c:v>6121.3600000000024</c:v>
                </c:pt>
                <c:pt idx="18071">
                  <c:v>6121.38</c:v>
                </c:pt>
                <c:pt idx="18072">
                  <c:v>6121.4</c:v>
                </c:pt>
                <c:pt idx="18073">
                  <c:v>6121.42</c:v>
                </c:pt>
                <c:pt idx="18074">
                  <c:v>6121.44</c:v>
                </c:pt>
                <c:pt idx="18075">
                  <c:v>6121.46</c:v>
                </c:pt>
                <c:pt idx="18076">
                  <c:v>6121.48</c:v>
                </c:pt>
                <c:pt idx="18077">
                  <c:v>6121.5</c:v>
                </c:pt>
                <c:pt idx="18078">
                  <c:v>6121.52</c:v>
                </c:pt>
                <c:pt idx="18079">
                  <c:v>6121.54</c:v>
                </c:pt>
                <c:pt idx="18080">
                  <c:v>6121.56</c:v>
                </c:pt>
                <c:pt idx="18081">
                  <c:v>6121.58</c:v>
                </c:pt>
                <c:pt idx="18082">
                  <c:v>6121.6</c:v>
                </c:pt>
                <c:pt idx="18083">
                  <c:v>6121.6200000000035</c:v>
                </c:pt>
                <c:pt idx="18084">
                  <c:v>6121.64</c:v>
                </c:pt>
                <c:pt idx="18085">
                  <c:v>6121.6600000000035</c:v>
                </c:pt>
                <c:pt idx="18086">
                  <c:v>6121.68</c:v>
                </c:pt>
                <c:pt idx="18087">
                  <c:v>6121.7</c:v>
                </c:pt>
                <c:pt idx="18088">
                  <c:v>6121.72</c:v>
                </c:pt>
                <c:pt idx="18089">
                  <c:v>6121.74</c:v>
                </c:pt>
                <c:pt idx="18090">
                  <c:v>6121.76</c:v>
                </c:pt>
                <c:pt idx="18091">
                  <c:v>6121.78</c:v>
                </c:pt>
                <c:pt idx="18092">
                  <c:v>6121.8</c:v>
                </c:pt>
                <c:pt idx="18093">
                  <c:v>6121.8200000000024</c:v>
                </c:pt>
                <c:pt idx="18094">
                  <c:v>6121.84</c:v>
                </c:pt>
                <c:pt idx="18095">
                  <c:v>6121.8600000000024</c:v>
                </c:pt>
                <c:pt idx="18096">
                  <c:v>6121.88</c:v>
                </c:pt>
                <c:pt idx="18097">
                  <c:v>6121.9</c:v>
                </c:pt>
                <c:pt idx="18098">
                  <c:v>6121.92</c:v>
                </c:pt>
                <c:pt idx="18099">
                  <c:v>6121.94</c:v>
                </c:pt>
                <c:pt idx="18100">
                  <c:v>6121.96</c:v>
                </c:pt>
                <c:pt idx="18101">
                  <c:v>6121.98</c:v>
                </c:pt>
                <c:pt idx="18102">
                  <c:v>6122</c:v>
                </c:pt>
                <c:pt idx="18103">
                  <c:v>6122.02</c:v>
                </c:pt>
                <c:pt idx="18104">
                  <c:v>6122.04</c:v>
                </c:pt>
                <c:pt idx="18105">
                  <c:v>6122.06</c:v>
                </c:pt>
                <c:pt idx="18106">
                  <c:v>6122.08</c:v>
                </c:pt>
                <c:pt idx="18107">
                  <c:v>6122.1</c:v>
                </c:pt>
                <c:pt idx="18108">
                  <c:v>6122.1200000000035</c:v>
                </c:pt>
                <c:pt idx="18109">
                  <c:v>6122.14</c:v>
                </c:pt>
                <c:pt idx="18110">
                  <c:v>6122.1600000000035</c:v>
                </c:pt>
                <c:pt idx="18111">
                  <c:v>6122.18</c:v>
                </c:pt>
                <c:pt idx="18112">
                  <c:v>6122.2</c:v>
                </c:pt>
                <c:pt idx="18113">
                  <c:v>6122.22</c:v>
                </c:pt>
                <c:pt idx="18114">
                  <c:v>6122.24</c:v>
                </c:pt>
                <c:pt idx="18115">
                  <c:v>6122.26</c:v>
                </c:pt>
                <c:pt idx="18116">
                  <c:v>6122.28</c:v>
                </c:pt>
                <c:pt idx="18117">
                  <c:v>6122.3</c:v>
                </c:pt>
                <c:pt idx="18118">
                  <c:v>6122.3200000000024</c:v>
                </c:pt>
                <c:pt idx="18119">
                  <c:v>6122.34</c:v>
                </c:pt>
                <c:pt idx="18120">
                  <c:v>6122.3600000000024</c:v>
                </c:pt>
                <c:pt idx="18121">
                  <c:v>6122.38</c:v>
                </c:pt>
                <c:pt idx="18122">
                  <c:v>6122.4</c:v>
                </c:pt>
                <c:pt idx="18123">
                  <c:v>6122.42</c:v>
                </c:pt>
                <c:pt idx="18124">
                  <c:v>6122.44</c:v>
                </c:pt>
                <c:pt idx="18125">
                  <c:v>6122.46</c:v>
                </c:pt>
                <c:pt idx="18126">
                  <c:v>6122.48</c:v>
                </c:pt>
                <c:pt idx="18127">
                  <c:v>6122.5</c:v>
                </c:pt>
                <c:pt idx="18128">
                  <c:v>6122.52</c:v>
                </c:pt>
                <c:pt idx="18129">
                  <c:v>6122.54</c:v>
                </c:pt>
                <c:pt idx="18130">
                  <c:v>6122.56</c:v>
                </c:pt>
                <c:pt idx="18131">
                  <c:v>6122.58</c:v>
                </c:pt>
                <c:pt idx="18132">
                  <c:v>6122.6</c:v>
                </c:pt>
                <c:pt idx="18133">
                  <c:v>6122.6200000000035</c:v>
                </c:pt>
                <c:pt idx="18134">
                  <c:v>6122.64</c:v>
                </c:pt>
                <c:pt idx="18135">
                  <c:v>6122.6600000000035</c:v>
                </c:pt>
                <c:pt idx="18136">
                  <c:v>6122.68</c:v>
                </c:pt>
                <c:pt idx="18137">
                  <c:v>6122.7</c:v>
                </c:pt>
                <c:pt idx="18138">
                  <c:v>6122.72</c:v>
                </c:pt>
                <c:pt idx="18139">
                  <c:v>6122.74</c:v>
                </c:pt>
                <c:pt idx="18140">
                  <c:v>6122.76</c:v>
                </c:pt>
                <c:pt idx="18141">
                  <c:v>6122.78</c:v>
                </c:pt>
                <c:pt idx="18142">
                  <c:v>6122.8</c:v>
                </c:pt>
                <c:pt idx="18143">
                  <c:v>6122.8200000000024</c:v>
                </c:pt>
                <c:pt idx="18144">
                  <c:v>6122.84</c:v>
                </c:pt>
                <c:pt idx="18145">
                  <c:v>6122.8600000000024</c:v>
                </c:pt>
                <c:pt idx="18146">
                  <c:v>6122.88</c:v>
                </c:pt>
                <c:pt idx="18147">
                  <c:v>6122.9</c:v>
                </c:pt>
                <c:pt idx="18148">
                  <c:v>6122.92</c:v>
                </c:pt>
                <c:pt idx="18149">
                  <c:v>6122.94</c:v>
                </c:pt>
                <c:pt idx="18150">
                  <c:v>6122.96</c:v>
                </c:pt>
                <c:pt idx="18151">
                  <c:v>6122.98</c:v>
                </c:pt>
                <c:pt idx="18152">
                  <c:v>6123</c:v>
                </c:pt>
                <c:pt idx="18153">
                  <c:v>6123.02</c:v>
                </c:pt>
                <c:pt idx="18154">
                  <c:v>6123.04</c:v>
                </c:pt>
                <c:pt idx="18155">
                  <c:v>6123.06</c:v>
                </c:pt>
                <c:pt idx="18156">
                  <c:v>6123.08</c:v>
                </c:pt>
                <c:pt idx="18157">
                  <c:v>6123.1</c:v>
                </c:pt>
                <c:pt idx="18158">
                  <c:v>6123.1200000000035</c:v>
                </c:pt>
                <c:pt idx="18159">
                  <c:v>6123.14</c:v>
                </c:pt>
                <c:pt idx="18160">
                  <c:v>6123.1600000000035</c:v>
                </c:pt>
                <c:pt idx="18161">
                  <c:v>6123.18</c:v>
                </c:pt>
                <c:pt idx="18162">
                  <c:v>6123.2</c:v>
                </c:pt>
                <c:pt idx="18163">
                  <c:v>6123.22</c:v>
                </c:pt>
                <c:pt idx="18164">
                  <c:v>6123.24</c:v>
                </c:pt>
                <c:pt idx="18165">
                  <c:v>6123.26</c:v>
                </c:pt>
                <c:pt idx="18166">
                  <c:v>6123.28</c:v>
                </c:pt>
                <c:pt idx="18167">
                  <c:v>6123.3</c:v>
                </c:pt>
                <c:pt idx="18168">
                  <c:v>6123.3200000000024</c:v>
                </c:pt>
                <c:pt idx="18169">
                  <c:v>6123.34</c:v>
                </c:pt>
                <c:pt idx="18170">
                  <c:v>6123.3600000000024</c:v>
                </c:pt>
                <c:pt idx="18171">
                  <c:v>6123.38</c:v>
                </c:pt>
                <c:pt idx="18172">
                  <c:v>6123.4</c:v>
                </c:pt>
                <c:pt idx="18173">
                  <c:v>6123.42</c:v>
                </c:pt>
                <c:pt idx="18174">
                  <c:v>6123.44</c:v>
                </c:pt>
                <c:pt idx="18175">
                  <c:v>6123.46</c:v>
                </c:pt>
                <c:pt idx="18176">
                  <c:v>6123.48</c:v>
                </c:pt>
                <c:pt idx="18177">
                  <c:v>6123.5</c:v>
                </c:pt>
                <c:pt idx="18178">
                  <c:v>6123.52</c:v>
                </c:pt>
                <c:pt idx="18179">
                  <c:v>6123.54</c:v>
                </c:pt>
                <c:pt idx="18180">
                  <c:v>6123.56</c:v>
                </c:pt>
                <c:pt idx="18181">
                  <c:v>6123.58</c:v>
                </c:pt>
                <c:pt idx="18182">
                  <c:v>6123.6</c:v>
                </c:pt>
                <c:pt idx="18183">
                  <c:v>6123.6200000000035</c:v>
                </c:pt>
                <c:pt idx="18184">
                  <c:v>6123.64</c:v>
                </c:pt>
                <c:pt idx="18185">
                  <c:v>6123.6600000000035</c:v>
                </c:pt>
                <c:pt idx="18186">
                  <c:v>6123.68</c:v>
                </c:pt>
                <c:pt idx="18187">
                  <c:v>6123.7</c:v>
                </c:pt>
                <c:pt idx="18188">
                  <c:v>6123.72</c:v>
                </c:pt>
                <c:pt idx="18189">
                  <c:v>6123.74</c:v>
                </c:pt>
                <c:pt idx="18190">
                  <c:v>6123.76</c:v>
                </c:pt>
                <c:pt idx="18191">
                  <c:v>6123.78</c:v>
                </c:pt>
                <c:pt idx="18192">
                  <c:v>6123.8</c:v>
                </c:pt>
                <c:pt idx="18193">
                  <c:v>6123.8200000000024</c:v>
                </c:pt>
                <c:pt idx="18194">
                  <c:v>6123.84</c:v>
                </c:pt>
                <c:pt idx="18195">
                  <c:v>6123.8600000000024</c:v>
                </c:pt>
                <c:pt idx="18196">
                  <c:v>6123.88</c:v>
                </c:pt>
                <c:pt idx="18197">
                  <c:v>6123.9</c:v>
                </c:pt>
                <c:pt idx="18198">
                  <c:v>6123.92</c:v>
                </c:pt>
                <c:pt idx="18199">
                  <c:v>6123.94</c:v>
                </c:pt>
                <c:pt idx="18200">
                  <c:v>6123.96</c:v>
                </c:pt>
                <c:pt idx="18201">
                  <c:v>6123.98</c:v>
                </c:pt>
                <c:pt idx="18202">
                  <c:v>6124</c:v>
                </c:pt>
                <c:pt idx="18203">
                  <c:v>6124.02</c:v>
                </c:pt>
                <c:pt idx="18204">
                  <c:v>6124.04</c:v>
                </c:pt>
                <c:pt idx="18205">
                  <c:v>6124.06</c:v>
                </c:pt>
                <c:pt idx="18206">
                  <c:v>6124.08</c:v>
                </c:pt>
                <c:pt idx="18207">
                  <c:v>6124.1</c:v>
                </c:pt>
                <c:pt idx="18208">
                  <c:v>6124.1200000000035</c:v>
                </c:pt>
                <c:pt idx="18209">
                  <c:v>6124.14</c:v>
                </c:pt>
                <c:pt idx="18210">
                  <c:v>6124.1600000000035</c:v>
                </c:pt>
                <c:pt idx="18211">
                  <c:v>6124.18</c:v>
                </c:pt>
                <c:pt idx="18212">
                  <c:v>6124.2</c:v>
                </c:pt>
                <c:pt idx="18213">
                  <c:v>6124.22</c:v>
                </c:pt>
                <c:pt idx="18214">
                  <c:v>6124.24</c:v>
                </c:pt>
                <c:pt idx="18215">
                  <c:v>6124.26</c:v>
                </c:pt>
                <c:pt idx="18216">
                  <c:v>6124.28</c:v>
                </c:pt>
                <c:pt idx="18217">
                  <c:v>6124.3</c:v>
                </c:pt>
                <c:pt idx="18218">
                  <c:v>6124.3200000000024</c:v>
                </c:pt>
                <c:pt idx="18219">
                  <c:v>6124.34</c:v>
                </c:pt>
                <c:pt idx="18220">
                  <c:v>6124.3600000000024</c:v>
                </c:pt>
                <c:pt idx="18221">
                  <c:v>6124.38</c:v>
                </c:pt>
                <c:pt idx="18222">
                  <c:v>6124.4</c:v>
                </c:pt>
                <c:pt idx="18223">
                  <c:v>6124.42</c:v>
                </c:pt>
                <c:pt idx="18224">
                  <c:v>6124.44</c:v>
                </c:pt>
                <c:pt idx="18225">
                  <c:v>6124.46</c:v>
                </c:pt>
                <c:pt idx="18226">
                  <c:v>6124.48</c:v>
                </c:pt>
                <c:pt idx="18227">
                  <c:v>6124.5</c:v>
                </c:pt>
                <c:pt idx="18228">
                  <c:v>6124.52</c:v>
                </c:pt>
                <c:pt idx="18229">
                  <c:v>6124.54</c:v>
                </c:pt>
                <c:pt idx="18230">
                  <c:v>6124.56</c:v>
                </c:pt>
                <c:pt idx="18231">
                  <c:v>6124.58</c:v>
                </c:pt>
                <c:pt idx="18232">
                  <c:v>6124.6</c:v>
                </c:pt>
                <c:pt idx="18233">
                  <c:v>6124.6200000000035</c:v>
                </c:pt>
                <c:pt idx="18234">
                  <c:v>6124.64</c:v>
                </c:pt>
                <c:pt idx="18235">
                  <c:v>6124.6600000000035</c:v>
                </c:pt>
                <c:pt idx="18236">
                  <c:v>6124.68</c:v>
                </c:pt>
                <c:pt idx="18237">
                  <c:v>6124.7</c:v>
                </c:pt>
                <c:pt idx="18238">
                  <c:v>6124.72</c:v>
                </c:pt>
                <c:pt idx="18239">
                  <c:v>6124.74</c:v>
                </c:pt>
                <c:pt idx="18240">
                  <c:v>6124.76</c:v>
                </c:pt>
                <c:pt idx="18241">
                  <c:v>6124.78</c:v>
                </c:pt>
                <c:pt idx="18242">
                  <c:v>6124.8</c:v>
                </c:pt>
                <c:pt idx="18243">
                  <c:v>6124.8200000000024</c:v>
                </c:pt>
                <c:pt idx="18244">
                  <c:v>6124.84</c:v>
                </c:pt>
                <c:pt idx="18245">
                  <c:v>6124.8600000000024</c:v>
                </c:pt>
                <c:pt idx="18246">
                  <c:v>6124.88</c:v>
                </c:pt>
                <c:pt idx="18247">
                  <c:v>6124.9</c:v>
                </c:pt>
                <c:pt idx="18248">
                  <c:v>6124.92</c:v>
                </c:pt>
                <c:pt idx="18249">
                  <c:v>6124.94</c:v>
                </c:pt>
                <c:pt idx="18250">
                  <c:v>6124.96</c:v>
                </c:pt>
                <c:pt idx="18251">
                  <c:v>6124.98</c:v>
                </c:pt>
                <c:pt idx="18252">
                  <c:v>6125</c:v>
                </c:pt>
                <c:pt idx="18253">
                  <c:v>6125.02</c:v>
                </c:pt>
                <c:pt idx="18254">
                  <c:v>6125.04</c:v>
                </c:pt>
                <c:pt idx="18255">
                  <c:v>6125.06</c:v>
                </c:pt>
                <c:pt idx="18256">
                  <c:v>6125.08</c:v>
                </c:pt>
                <c:pt idx="18257">
                  <c:v>6125.1</c:v>
                </c:pt>
                <c:pt idx="18258">
                  <c:v>6125.1200000000035</c:v>
                </c:pt>
                <c:pt idx="18259">
                  <c:v>6125.14</c:v>
                </c:pt>
                <c:pt idx="18260">
                  <c:v>6125.1600000000035</c:v>
                </c:pt>
                <c:pt idx="18261">
                  <c:v>6125.18</c:v>
                </c:pt>
                <c:pt idx="18262">
                  <c:v>6125.2</c:v>
                </c:pt>
                <c:pt idx="18263">
                  <c:v>6125.22</c:v>
                </c:pt>
                <c:pt idx="18264">
                  <c:v>6125.24</c:v>
                </c:pt>
                <c:pt idx="18265">
                  <c:v>6125.26</c:v>
                </c:pt>
                <c:pt idx="18266">
                  <c:v>6125.28</c:v>
                </c:pt>
                <c:pt idx="18267">
                  <c:v>6125.3</c:v>
                </c:pt>
                <c:pt idx="18268">
                  <c:v>6125.3200000000024</c:v>
                </c:pt>
                <c:pt idx="18269">
                  <c:v>6125.34</c:v>
                </c:pt>
                <c:pt idx="18270">
                  <c:v>6125.3600000000024</c:v>
                </c:pt>
                <c:pt idx="18271">
                  <c:v>6125.38</c:v>
                </c:pt>
                <c:pt idx="18272">
                  <c:v>6125.4</c:v>
                </c:pt>
                <c:pt idx="18273">
                  <c:v>6125.42</c:v>
                </c:pt>
                <c:pt idx="18274">
                  <c:v>6125.44</c:v>
                </c:pt>
                <c:pt idx="18275">
                  <c:v>6125.46</c:v>
                </c:pt>
                <c:pt idx="18276">
                  <c:v>6125.48</c:v>
                </c:pt>
                <c:pt idx="18277">
                  <c:v>6125.5</c:v>
                </c:pt>
                <c:pt idx="18278">
                  <c:v>6125.52</c:v>
                </c:pt>
                <c:pt idx="18279">
                  <c:v>6125.54</c:v>
                </c:pt>
                <c:pt idx="18280">
                  <c:v>6125.56</c:v>
                </c:pt>
                <c:pt idx="18281">
                  <c:v>6125.58</c:v>
                </c:pt>
                <c:pt idx="18282">
                  <c:v>6125.6</c:v>
                </c:pt>
                <c:pt idx="18283">
                  <c:v>6125.6200000000035</c:v>
                </c:pt>
                <c:pt idx="18284">
                  <c:v>6125.64</c:v>
                </c:pt>
                <c:pt idx="18285">
                  <c:v>6125.6600000000035</c:v>
                </c:pt>
                <c:pt idx="18286">
                  <c:v>6125.68</c:v>
                </c:pt>
                <c:pt idx="18287">
                  <c:v>6125.7</c:v>
                </c:pt>
                <c:pt idx="18288">
                  <c:v>6125.72</c:v>
                </c:pt>
                <c:pt idx="18289">
                  <c:v>6125.74</c:v>
                </c:pt>
                <c:pt idx="18290">
                  <c:v>6125.76</c:v>
                </c:pt>
                <c:pt idx="18291">
                  <c:v>6125.78</c:v>
                </c:pt>
                <c:pt idx="18292">
                  <c:v>6125.8</c:v>
                </c:pt>
                <c:pt idx="18293">
                  <c:v>6125.8200000000024</c:v>
                </c:pt>
                <c:pt idx="18294">
                  <c:v>6125.84</c:v>
                </c:pt>
                <c:pt idx="18295">
                  <c:v>6125.8600000000024</c:v>
                </c:pt>
                <c:pt idx="18296">
                  <c:v>6125.88</c:v>
                </c:pt>
                <c:pt idx="18297">
                  <c:v>6125.9</c:v>
                </c:pt>
                <c:pt idx="18298">
                  <c:v>6125.92</c:v>
                </c:pt>
                <c:pt idx="18299">
                  <c:v>6125.94</c:v>
                </c:pt>
                <c:pt idx="18300">
                  <c:v>6125.96</c:v>
                </c:pt>
                <c:pt idx="18301">
                  <c:v>6125.98</c:v>
                </c:pt>
                <c:pt idx="18302">
                  <c:v>6126</c:v>
                </c:pt>
                <c:pt idx="18303">
                  <c:v>6126.02</c:v>
                </c:pt>
                <c:pt idx="18304">
                  <c:v>6126.04</c:v>
                </c:pt>
                <c:pt idx="18305">
                  <c:v>6126.06</c:v>
                </c:pt>
                <c:pt idx="18306">
                  <c:v>6126.08</c:v>
                </c:pt>
                <c:pt idx="18307">
                  <c:v>6126.1</c:v>
                </c:pt>
                <c:pt idx="18308">
                  <c:v>6126.1200000000035</c:v>
                </c:pt>
                <c:pt idx="18309">
                  <c:v>6126.14</c:v>
                </c:pt>
                <c:pt idx="18310">
                  <c:v>6126.1600000000035</c:v>
                </c:pt>
                <c:pt idx="18311">
                  <c:v>6126.18</c:v>
                </c:pt>
                <c:pt idx="18312">
                  <c:v>6126.2</c:v>
                </c:pt>
                <c:pt idx="18313">
                  <c:v>6126.22</c:v>
                </c:pt>
                <c:pt idx="18314">
                  <c:v>6126.24</c:v>
                </c:pt>
                <c:pt idx="18315">
                  <c:v>6126.26</c:v>
                </c:pt>
                <c:pt idx="18316">
                  <c:v>6126.28</c:v>
                </c:pt>
                <c:pt idx="18317">
                  <c:v>6126.3</c:v>
                </c:pt>
                <c:pt idx="18318">
                  <c:v>6126.3200000000024</c:v>
                </c:pt>
                <c:pt idx="18319">
                  <c:v>6126.34</c:v>
                </c:pt>
                <c:pt idx="18320">
                  <c:v>6126.3600000000024</c:v>
                </c:pt>
                <c:pt idx="18321">
                  <c:v>6126.38</c:v>
                </c:pt>
                <c:pt idx="18322">
                  <c:v>6126.4</c:v>
                </c:pt>
                <c:pt idx="18323">
                  <c:v>6126.42</c:v>
                </c:pt>
                <c:pt idx="18324">
                  <c:v>6126.44</c:v>
                </c:pt>
                <c:pt idx="18325">
                  <c:v>6126.46</c:v>
                </c:pt>
                <c:pt idx="18326">
                  <c:v>6126.48</c:v>
                </c:pt>
                <c:pt idx="18327">
                  <c:v>6126.5</c:v>
                </c:pt>
                <c:pt idx="18328">
                  <c:v>6126.52</c:v>
                </c:pt>
                <c:pt idx="18329">
                  <c:v>6126.54</c:v>
                </c:pt>
                <c:pt idx="18330">
                  <c:v>6126.56</c:v>
                </c:pt>
                <c:pt idx="18331">
                  <c:v>6126.58</c:v>
                </c:pt>
                <c:pt idx="18332">
                  <c:v>6126.6</c:v>
                </c:pt>
                <c:pt idx="18333">
                  <c:v>6126.6200000000035</c:v>
                </c:pt>
                <c:pt idx="18334">
                  <c:v>6126.64</c:v>
                </c:pt>
                <c:pt idx="18335">
                  <c:v>6126.6600000000035</c:v>
                </c:pt>
                <c:pt idx="18336">
                  <c:v>6126.68</c:v>
                </c:pt>
                <c:pt idx="18337">
                  <c:v>6126.7</c:v>
                </c:pt>
                <c:pt idx="18338">
                  <c:v>6126.72</c:v>
                </c:pt>
                <c:pt idx="18339">
                  <c:v>6126.74</c:v>
                </c:pt>
                <c:pt idx="18340">
                  <c:v>6126.76</c:v>
                </c:pt>
                <c:pt idx="18341">
                  <c:v>6126.78</c:v>
                </c:pt>
                <c:pt idx="18342">
                  <c:v>6126.8</c:v>
                </c:pt>
                <c:pt idx="18343">
                  <c:v>6126.8200000000024</c:v>
                </c:pt>
                <c:pt idx="18344">
                  <c:v>6126.84</c:v>
                </c:pt>
                <c:pt idx="18345">
                  <c:v>6126.8600000000024</c:v>
                </c:pt>
                <c:pt idx="18346">
                  <c:v>6126.88</c:v>
                </c:pt>
                <c:pt idx="18347">
                  <c:v>6126.9</c:v>
                </c:pt>
                <c:pt idx="18348">
                  <c:v>6126.92</c:v>
                </c:pt>
                <c:pt idx="18349">
                  <c:v>6126.94</c:v>
                </c:pt>
                <c:pt idx="18350">
                  <c:v>6126.96</c:v>
                </c:pt>
                <c:pt idx="18351">
                  <c:v>6126.98</c:v>
                </c:pt>
                <c:pt idx="18352">
                  <c:v>6127</c:v>
                </c:pt>
                <c:pt idx="18353">
                  <c:v>6127.02</c:v>
                </c:pt>
                <c:pt idx="18354">
                  <c:v>6127.04</c:v>
                </c:pt>
                <c:pt idx="18355">
                  <c:v>6127.06</c:v>
                </c:pt>
                <c:pt idx="18356">
                  <c:v>6127.08</c:v>
                </c:pt>
                <c:pt idx="18357">
                  <c:v>6127.1</c:v>
                </c:pt>
                <c:pt idx="18358">
                  <c:v>6127.1200000000035</c:v>
                </c:pt>
                <c:pt idx="18359">
                  <c:v>6127.14</c:v>
                </c:pt>
                <c:pt idx="18360">
                  <c:v>6127.1600000000035</c:v>
                </c:pt>
                <c:pt idx="18361">
                  <c:v>6127.18</c:v>
                </c:pt>
                <c:pt idx="18362">
                  <c:v>6127.2</c:v>
                </c:pt>
                <c:pt idx="18363">
                  <c:v>6127.22</c:v>
                </c:pt>
                <c:pt idx="18364">
                  <c:v>6127.24</c:v>
                </c:pt>
                <c:pt idx="18365">
                  <c:v>6127.26</c:v>
                </c:pt>
                <c:pt idx="18366">
                  <c:v>6127.28</c:v>
                </c:pt>
                <c:pt idx="18367">
                  <c:v>6127.3</c:v>
                </c:pt>
                <c:pt idx="18368">
                  <c:v>6127.3200000000024</c:v>
                </c:pt>
                <c:pt idx="18369">
                  <c:v>6127.34</c:v>
                </c:pt>
                <c:pt idx="18370">
                  <c:v>6127.3600000000024</c:v>
                </c:pt>
                <c:pt idx="18371">
                  <c:v>6127.38</c:v>
                </c:pt>
                <c:pt idx="18372">
                  <c:v>6127.4</c:v>
                </c:pt>
                <c:pt idx="18373">
                  <c:v>6127.42</c:v>
                </c:pt>
                <c:pt idx="18374">
                  <c:v>6127.44</c:v>
                </c:pt>
                <c:pt idx="18375">
                  <c:v>6127.46</c:v>
                </c:pt>
                <c:pt idx="18376">
                  <c:v>6127.48</c:v>
                </c:pt>
                <c:pt idx="18377">
                  <c:v>6127.5</c:v>
                </c:pt>
                <c:pt idx="18378">
                  <c:v>6127.52</c:v>
                </c:pt>
                <c:pt idx="18379">
                  <c:v>6127.54</c:v>
                </c:pt>
                <c:pt idx="18380">
                  <c:v>6127.56</c:v>
                </c:pt>
                <c:pt idx="18381">
                  <c:v>6127.58</c:v>
                </c:pt>
                <c:pt idx="18382">
                  <c:v>6127.6</c:v>
                </c:pt>
                <c:pt idx="18383">
                  <c:v>6127.6200000000035</c:v>
                </c:pt>
                <c:pt idx="18384">
                  <c:v>6127.64</c:v>
                </c:pt>
                <c:pt idx="18385">
                  <c:v>6127.6600000000035</c:v>
                </c:pt>
                <c:pt idx="18386">
                  <c:v>6127.68</c:v>
                </c:pt>
                <c:pt idx="18387">
                  <c:v>6127.7</c:v>
                </c:pt>
                <c:pt idx="18388">
                  <c:v>6127.72</c:v>
                </c:pt>
                <c:pt idx="18389">
                  <c:v>6127.74</c:v>
                </c:pt>
                <c:pt idx="18390">
                  <c:v>6127.76</c:v>
                </c:pt>
                <c:pt idx="18391">
                  <c:v>6127.78</c:v>
                </c:pt>
                <c:pt idx="18392">
                  <c:v>6127.8</c:v>
                </c:pt>
                <c:pt idx="18393">
                  <c:v>6127.8200000000024</c:v>
                </c:pt>
                <c:pt idx="18394">
                  <c:v>6127.84</c:v>
                </c:pt>
                <c:pt idx="18395">
                  <c:v>6127.8600000000024</c:v>
                </c:pt>
                <c:pt idx="18396">
                  <c:v>6127.88</c:v>
                </c:pt>
                <c:pt idx="18397">
                  <c:v>6127.9</c:v>
                </c:pt>
                <c:pt idx="18398">
                  <c:v>6127.92</c:v>
                </c:pt>
                <c:pt idx="18399">
                  <c:v>6127.94</c:v>
                </c:pt>
                <c:pt idx="18400">
                  <c:v>6127.96</c:v>
                </c:pt>
                <c:pt idx="18401">
                  <c:v>6127.98</c:v>
                </c:pt>
                <c:pt idx="18402">
                  <c:v>6128</c:v>
                </c:pt>
                <c:pt idx="18403">
                  <c:v>6128.02</c:v>
                </c:pt>
                <c:pt idx="18404">
                  <c:v>6128.04</c:v>
                </c:pt>
                <c:pt idx="18405">
                  <c:v>6128.06</c:v>
                </c:pt>
                <c:pt idx="18406">
                  <c:v>6128.08</c:v>
                </c:pt>
                <c:pt idx="18407">
                  <c:v>6128.1</c:v>
                </c:pt>
                <c:pt idx="18408">
                  <c:v>6128.1200000000035</c:v>
                </c:pt>
                <c:pt idx="18409">
                  <c:v>6128.14</c:v>
                </c:pt>
                <c:pt idx="18410">
                  <c:v>6128.1600000000035</c:v>
                </c:pt>
                <c:pt idx="18411">
                  <c:v>6128.18</c:v>
                </c:pt>
                <c:pt idx="18412">
                  <c:v>6128.2</c:v>
                </c:pt>
                <c:pt idx="18413">
                  <c:v>6128.22</c:v>
                </c:pt>
                <c:pt idx="18414">
                  <c:v>6128.24</c:v>
                </c:pt>
                <c:pt idx="18415">
                  <c:v>6128.26</c:v>
                </c:pt>
                <c:pt idx="18416">
                  <c:v>6128.28</c:v>
                </c:pt>
                <c:pt idx="18417">
                  <c:v>6128.3</c:v>
                </c:pt>
                <c:pt idx="18418">
                  <c:v>6128.3200000000024</c:v>
                </c:pt>
                <c:pt idx="18419">
                  <c:v>6128.34</c:v>
                </c:pt>
                <c:pt idx="18420">
                  <c:v>6128.3600000000024</c:v>
                </c:pt>
                <c:pt idx="18421">
                  <c:v>6128.38</c:v>
                </c:pt>
                <c:pt idx="18422">
                  <c:v>6128.4</c:v>
                </c:pt>
                <c:pt idx="18423">
                  <c:v>6128.42</c:v>
                </c:pt>
                <c:pt idx="18424">
                  <c:v>6128.44</c:v>
                </c:pt>
                <c:pt idx="18425">
                  <c:v>6128.46</c:v>
                </c:pt>
                <c:pt idx="18426">
                  <c:v>6128.48</c:v>
                </c:pt>
                <c:pt idx="18427">
                  <c:v>6128.5</c:v>
                </c:pt>
                <c:pt idx="18428">
                  <c:v>6128.52</c:v>
                </c:pt>
                <c:pt idx="18429">
                  <c:v>6128.54</c:v>
                </c:pt>
                <c:pt idx="18430">
                  <c:v>6128.56</c:v>
                </c:pt>
                <c:pt idx="18431">
                  <c:v>6128.58</c:v>
                </c:pt>
                <c:pt idx="18432">
                  <c:v>6128.6</c:v>
                </c:pt>
                <c:pt idx="18433">
                  <c:v>6128.6200000000035</c:v>
                </c:pt>
                <c:pt idx="18434">
                  <c:v>6128.64</c:v>
                </c:pt>
                <c:pt idx="18435">
                  <c:v>6128.6600000000035</c:v>
                </c:pt>
                <c:pt idx="18436">
                  <c:v>6128.68</c:v>
                </c:pt>
                <c:pt idx="18437">
                  <c:v>6128.7</c:v>
                </c:pt>
                <c:pt idx="18438">
                  <c:v>6128.72</c:v>
                </c:pt>
                <c:pt idx="18439">
                  <c:v>6128.74</c:v>
                </c:pt>
                <c:pt idx="18440">
                  <c:v>6128.76</c:v>
                </c:pt>
                <c:pt idx="18441">
                  <c:v>6128.78</c:v>
                </c:pt>
                <c:pt idx="18442">
                  <c:v>6128.8</c:v>
                </c:pt>
                <c:pt idx="18443">
                  <c:v>6128.8200000000024</c:v>
                </c:pt>
                <c:pt idx="18444">
                  <c:v>6128.84</c:v>
                </c:pt>
                <c:pt idx="18445">
                  <c:v>6128.8600000000024</c:v>
                </c:pt>
                <c:pt idx="18446">
                  <c:v>6128.88</c:v>
                </c:pt>
                <c:pt idx="18447">
                  <c:v>6128.9</c:v>
                </c:pt>
                <c:pt idx="18448">
                  <c:v>6128.92</c:v>
                </c:pt>
                <c:pt idx="18449">
                  <c:v>6128.94</c:v>
                </c:pt>
                <c:pt idx="18450">
                  <c:v>6128.96</c:v>
                </c:pt>
                <c:pt idx="18451">
                  <c:v>6128.98</c:v>
                </c:pt>
                <c:pt idx="18452">
                  <c:v>6129</c:v>
                </c:pt>
                <c:pt idx="18453">
                  <c:v>6129.02</c:v>
                </c:pt>
                <c:pt idx="18454">
                  <c:v>6129.04</c:v>
                </c:pt>
                <c:pt idx="18455">
                  <c:v>6129.06</c:v>
                </c:pt>
                <c:pt idx="18456">
                  <c:v>6129.08</c:v>
                </c:pt>
                <c:pt idx="18457">
                  <c:v>6129.1</c:v>
                </c:pt>
                <c:pt idx="18458">
                  <c:v>6129.1200000000035</c:v>
                </c:pt>
                <c:pt idx="18459">
                  <c:v>6129.14</c:v>
                </c:pt>
                <c:pt idx="18460">
                  <c:v>6129.1600000000035</c:v>
                </c:pt>
                <c:pt idx="18461">
                  <c:v>6129.18</c:v>
                </c:pt>
                <c:pt idx="18462">
                  <c:v>6129.2</c:v>
                </c:pt>
                <c:pt idx="18463">
                  <c:v>6129.22</c:v>
                </c:pt>
                <c:pt idx="18464">
                  <c:v>6129.24</c:v>
                </c:pt>
                <c:pt idx="18465">
                  <c:v>6129.26</c:v>
                </c:pt>
                <c:pt idx="18466">
                  <c:v>6129.28</c:v>
                </c:pt>
                <c:pt idx="18467">
                  <c:v>6129.3</c:v>
                </c:pt>
                <c:pt idx="18468">
                  <c:v>6129.3200000000024</c:v>
                </c:pt>
                <c:pt idx="18469">
                  <c:v>6129.34</c:v>
                </c:pt>
                <c:pt idx="18470">
                  <c:v>6129.3600000000024</c:v>
                </c:pt>
                <c:pt idx="18471">
                  <c:v>6129.38</c:v>
                </c:pt>
                <c:pt idx="18472">
                  <c:v>6129.4</c:v>
                </c:pt>
                <c:pt idx="18473">
                  <c:v>6129.42</c:v>
                </c:pt>
                <c:pt idx="18474">
                  <c:v>6129.44</c:v>
                </c:pt>
                <c:pt idx="18475">
                  <c:v>6129.46</c:v>
                </c:pt>
                <c:pt idx="18476">
                  <c:v>6129.48</c:v>
                </c:pt>
                <c:pt idx="18477">
                  <c:v>6129.5</c:v>
                </c:pt>
                <c:pt idx="18478">
                  <c:v>6129.52</c:v>
                </c:pt>
                <c:pt idx="18479">
                  <c:v>6129.54</c:v>
                </c:pt>
                <c:pt idx="18480">
                  <c:v>6129.56</c:v>
                </c:pt>
                <c:pt idx="18481">
                  <c:v>6129.58</c:v>
                </c:pt>
                <c:pt idx="18482">
                  <c:v>6129.6</c:v>
                </c:pt>
                <c:pt idx="18483">
                  <c:v>6129.6200000000035</c:v>
                </c:pt>
                <c:pt idx="18484">
                  <c:v>6129.64</c:v>
                </c:pt>
                <c:pt idx="18485">
                  <c:v>6129.6600000000035</c:v>
                </c:pt>
                <c:pt idx="18486">
                  <c:v>6129.68</c:v>
                </c:pt>
                <c:pt idx="18487">
                  <c:v>6129.7</c:v>
                </c:pt>
                <c:pt idx="18488">
                  <c:v>6129.72</c:v>
                </c:pt>
                <c:pt idx="18489">
                  <c:v>6129.74</c:v>
                </c:pt>
                <c:pt idx="18490">
                  <c:v>6129.76</c:v>
                </c:pt>
                <c:pt idx="18491">
                  <c:v>6129.78</c:v>
                </c:pt>
                <c:pt idx="18492">
                  <c:v>6129.8</c:v>
                </c:pt>
                <c:pt idx="18493">
                  <c:v>6129.8200000000024</c:v>
                </c:pt>
                <c:pt idx="18494">
                  <c:v>6129.84</c:v>
                </c:pt>
                <c:pt idx="18495">
                  <c:v>6129.8600000000024</c:v>
                </c:pt>
                <c:pt idx="18496">
                  <c:v>6129.88</c:v>
                </c:pt>
                <c:pt idx="18497">
                  <c:v>6129.9</c:v>
                </c:pt>
                <c:pt idx="18498">
                  <c:v>6129.92</c:v>
                </c:pt>
                <c:pt idx="18499">
                  <c:v>6129.94</c:v>
                </c:pt>
                <c:pt idx="18500">
                  <c:v>6129.96</c:v>
                </c:pt>
                <c:pt idx="18501">
                  <c:v>6129.98</c:v>
                </c:pt>
                <c:pt idx="18502">
                  <c:v>6130</c:v>
                </c:pt>
                <c:pt idx="18503">
                  <c:v>6130.02</c:v>
                </c:pt>
                <c:pt idx="18504">
                  <c:v>6130.04</c:v>
                </c:pt>
                <c:pt idx="18505">
                  <c:v>6130.06</c:v>
                </c:pt>
                <c:pt idx="18506">
                  <c:v>6130.08</c:v>
                </c:pt>
                <c:pt idx="18507">
                  <c:v>6130.1</c:v>
                </c:pt>
                <c:pt idx="18508">
                  <c:v>6130.1200000000035</c:v>
                </c:pt>
                <c:pt idx="18509">
                  <c:v>6130.14</c:v>
                </c:pt>
                <c:pt idx="18510">
                  <c:v>6130.1600000000035</c:v>
                </c:pt>
                <c:pt idx="18511">
                  <c:v>6130.18</c:v>
                </c:pt>
                <c:pt idx="18512">
                  <c:v>6130.2</c:v>
                </c:pt>
                <c:pt idx="18513">
                  <c:v>6130.22</c:v>
                </c:pt>
                <c:pt idx="18514">
                  <c:v>6130.24</c:v>
                </c:pt>
                <c:pt idx="18515">
                  <c:v>6130.26</c:v>
                </c:pt>
                <c:pt idx="18516">
                  <c:v>6130.28</c:v>
                </c:pt>
                <c:pt idx="18517">
                  <c:v>6130.3</c:v>
                </c:pt>
                <c:pt idx="18518">
                  <c:v>6130.3200000000024</c:v>
                </c:pt>
                <c:pt idx="18519">
                  <c:v>6130.34</c:v>
                </c:pt>
                <c:pt idx="18520">
                  <c:v>6130.3600000000024</c:v>
                </c:pt>
                <c:pt idx="18521">
                  <c:v>6130.38</c:v>
                </c:pt>
                <c:pt idx="18522">
                  <c:v>6130.4</c:v>
                </c:pt>
                <c:pt idx="18523">
                  <c:v>6130.42</c:v>
                </c:pt>
                <c:pt idx="18524">
                  <c:v>6130.44</c:v>
                </c:pt>
                <c:pt idx="18525">
                  <c:v>6130.46</c:v>
                </c:pt>
                <c:pt idx="18526">
                  <c:v>6130.48</c:v>
                </c:pt>
                <c:pt idx="18527">
                  <c:v>6130.5</c:v>
                </c:pt>
                <c:pt idx="18528">
                  <c:v>6130.52</c:v>
                </c:pt>
                <c:pt idx="18529">
                  <c:v>6130.54</c:v>
                </c:pt>
                <c:pt idx="18530">
                  <c:v>6130.56</c:v>
                </c:pt>
                <c:pt idx="18531">
                  <c:v>6130.58</c:v>
                </c:pt>
                <c:pt idx="18532">
                  <c:v>6130.6</c:v>
                </c:pt>
                <c:pt idx="18533">
                  <c:v>6130.6200000000035</c:v>
                </c:pt>
                <c:pt idx="18534">
                  <c:v>6130.64</c:v>
                </c:pt>
                <c:pt idx="18535">
                  <c:v>6130.6600000000035</c:v>
                </c:pt>
                <c:pt idx="18536">
                  <c:v>6130.68</c:v>
                </c:pt>
                <c:pt idx="18537">
                  <c:v>6130.7</c:v>
                </c:pt>
                <c:pt idx="18538">
                  <c:v>6130.72</c:v>
                </c:pt>
                <c:pt idx="18539">
                  <c:v>6130.74</c:v>
                </c:pt>
                <c:pt idx="18540">
                  <c:v>6130.76</c:v>
                </c:pt>
                <c:pt idx="18541">
                  <c:v>6130.78</c:v>
                </c:pt>
                <c:pt idx="18542">
                  <c:v>6130.8</c:v>
                </c:pt>
                <c:pt idx="18543">
                  <c:v>6130.8200000000024</c:v>
                </c:pt>
                <c:pt idx="18544">
                  <c:v>6130.84</c:v>
                </c:pt>
                <c:pt idx="18545">
                  <c:v>6130.8600000000024</c:v>
                </c:pt>
                <c:pt idx="18546">
                  <c:v>6130.88</c:v>
                </c:pt>
                <c:pt idx="18547">
                  <c:v>6130.9</c:v>
                </c:pt>
                <c:pt idx="18548">
                  <c:v>6130.92</c:v>
                </c:pt>
                <c:pt idx="18549">
                  <c:v>6130.94</c:v>
                </c:pt>
                <c:pt idx="18550">
                  <c:v>6130.96</c:v>
                </c:pt>
                <c:pt idx="18551">
                  <c:v>6130.98</c:v>
                </c:pt>
                <c:pt idx="18552">
                  <c:v>6131</c:v>
                </c:pt>
                <c:pt idx="18553">
                  <c:v>6131.02</c:v>
                </c:pt>
                <c:pt idx="18554">
                  <c:v>6131.04</c:v>
                </c:pt>
                <c:pt idx="18555">
                  <c:v>6131.06</c:v>
                </c:pt>
                <c:pt idx="18556">
                  <c:v>6131.08</c:v>
                </c:pt>
                <c:pt idx="18557">
                  <c:v>6131.1</c:v>
                </c:pt>
                <c:pt idx="18558">
                  <c:v>6131.1200000000035</c:v>
                </c:pt>
                <c:pt idx="18559">
                  <c:v>6131.14</c:v>
                </c:pt>
                <c:pt idx="18560">
                  <c:v>6131.1600000000035</c:v>
                </c:pt>
                <c:pt idx="18561">
                  <c:v>6131.18</c:v>
                </c:pt>
                <c:pt idx="18562">
                  <c:v>6131.2</c:v>
                </c:pt>
                <c:pt idx="18563">
                  <c:v>6131.22</c:v>
                </c:pt>
                <c:pt idx="18564">
                  <c:v>6131.24</c:v>
                </c:pt>
                <c:pt idx="18565">
                  <c:v>6131.26</c:v>
                </c:pt>
                <c:pt idx="18566">
                  <c:v>6131.28</c:v>
                </c:pt>
                <c:pt idx="18567">
                  <c:v>6131.3</c:v>
                </c:pt>
                <c:pt idx="18568">
                  <c:v>6131.3200000000024</c:v>
                </c:pt>
                <c:pt idx="18569">
                  <c:v>6131.34</c:v>
                </c:pt>
                <c:pt idx="18570">
                  <c:v>6131.3600000000024</c:v>
                </c:pt>
                <c:pt idx="18571">
                  <c:v>6131.38</c:v>
                </c:pt>
                <c:pt idx="18572">
                  <c:v>6131.4</c:v>
                </c:pt>
                <c:pt idx="18573">
                  <c:v>6131.42</c:v>
                </c:pt>
                <c:pt idx="18574">
                  <c:v>6131.44</c:v>
                </c:pt>
                <c:pt idx="18575">
                  <c:v>6131.46</c:v>
                </c:pt>
                <c:pt idx="18576">
                  <c:v>6131.48</c:v>
                </c:pt>
                <c:pt idx="18577">
                  <c:v>6131.5</c:v>
                </c:pt>
                <c:pt idx="18578">
                  <c:v>6131.52</c:v>
                </c:pt>
                <c:pt idx="18579">
                  <c:v>6131.54</c:v>
                </c:pt>
                <c:pt idx="18580">
                  <c:v>6131.56</c:v>
                </c:pt>
                <c:pt idx="18581">
                  <c:v>6131.58</c:v>
                </c:pt>
                <c:pt idx="18582">
                  <c:v>6131.6</c:v>
                </c:pt>
                <c:pt idx="18583">
                  <c:v>6131.6200000000035</c:v>
                </c:pt>
                <c:pt idx="18584">
                  <c:v>6131.64</c:v>
                </c:pt>
                <c:pt idx="18585">
                  <c:v>6131.6600000000035</c:v>
                </c:pt>
                <c:pt idx="18586">
                  <c:v>6131.68</c:v>
                </c:pt>
                <c:pt idx="18587">
                  <c:v>6131.7</c:v>
                </c:pt>
                <c:pt idx="18588">
                  <c:v>6131.72</c:v>
                </c:pt>
                <c:pt idx="18589">
                  <c:v>6131.74</c:v>
                </c:pt>
                <c:pt idx="18590">
                  <c:v>6131.76</c:v>
                </c:pt>
                <c:pt idx="18591">
                  <c:v>6131.78</c:v>
                </c:pt>
                <c:pt idx="18592">
                  <c:v>6131.8</c:v>
                </c:pt>
                <c:pt idx="18593">
                  <c:v>6131.8200000000024</c:v>
                </c:pt>
                <c:pt idx="18594">
                  <c:v>6131.84</c:v>
                </c:pt>
                <c:pt idx="18595">
                  <c:v>6131.8600000000024</c:v>
                </c:pt>
                <c:pt idx="18596">
                  <c:v>6131.88</c:v>
                </c:pt>
                <c:pt idx="18597">
                  <c:v>6131.9</c:v>
                </c:pt>
                <c:pt idx="18598">
                  <c:v>6131.92</c:v>
                </c:pt>
                <c:pt idx="18599">
                  <c:v>6131.94</c:v>
                </c:pt>
                <c:pt idx="18600">
                  <c:v>6131.96</c:v>
                </c:pt>
                <c:pt idx="18601">
                  <c:v>6131.98</c:v>
                </c:pt>
                <c:pt idx="18602">
                  <c:v>6132</c:v>
                </c:pt>
                <c:pt idx="18603">
                  <c:v>6132.02</c:v>
                </c:pt>
                <c:pt idx="18604">
                  <c:v>6132.04</c:v>
                </c:pt>
                <c:pt idx="18605">
                  <c:v>6132.06</c:v>
                </c:pt>
                <c:pt idx="18606">
                  <c:v>6132.08</c:v>
                </c:pt>
                <c:pt idx="18607">
                  <c:v>6132.1</c:v>
                </c:pt>
                <c:pt idx="18608">
                  <c:v>6132.1200000000035</c:v>
                </c:pt>
                <c:pt idx="18609">
                  <c:v>6132.14</c:v>
                </c:pt>
                <c:pt idx="18610">
                  <c:v>6132.1600000000035</c:v>
                </c:pt>
                <c:pt idx="18611">
                  <c:v>6132.18</c:v>
                </c:pt>
                <c:pt idx="18612">
                  <c:v>6132.2</c:v>
                </c:pt>
                <c:pt idx="18613">
                  <c:v>6132.22</c:v>
                </c:pt>
                <c:pt idx="18614">
                  <c:v>6132.24</c:v>
                </c:pt>
                <c:pt idx="18615">
                  <c:v>6132.26</c:v>
                </c:pt>
                <c:pt idx="18616">
                  <c:v>6132.28</c:v>
                </c:pt>
                <c:pt idx="18617">
                  <c:v>6132.3</c:v>
                </c:pt>
                <c:pt idx="18618">
                  <c:v>6132.3200000000024</c:v>
                </c:pt>
                <c:pt idx="18619">
                  <c:v>6132.34</c:v>
                </c:pt>
                <c:pt idx="18620">
                  <c:v>6132.3600000000024</c:v>
                </c:pt>
                <c:pt idx="18621">
                  <c:v>6132.38</c:v>
                </c:pt>
                <c:pt idx="18622">
                  <c:v>6132.4</c:v>
                </c:pt>
                <c:pt idx="18623">
                  <c:v>6132.42</c:v>
                </c:pt>
                <c:pt idx="18624">
                  <c:v>6132.44</c:v>
                </c:pt>
                <c:pt idx="18625">
                  <c:v>6132.46</c:v>
                </c:pt>
                <c:pt idx="18626">
                  <c:v>6132.48</c:v>
                </c:pt>
                <c:pt idx="18627">
                  <c:v>6132.5</c:v>
                </c:pt>
                <c:pt idx="18628">
                  <c:v>6132.52</c:v>
                </c:pt>
                <c:pt idx="18629">
                  <c:v>6132.54</c:v>
                </c:pt>
                <c:pt idx="18630">
                  <c:v>6132.56</c:v>
                </c:pt>
                <c:pt idx="18631">
                  <c:v>6132.58</c:v>
                </c:pt>
                <c:pt idx="18632">
                  <c:v>6132.6</c:v>
                </c:pt>
                <c:pt idx="18633">
                  <c:v>6132.6200000000035</c:v>
                </c:pt>
                <c:pt idx="18634">
                  <c:v>6132.64</c:v>
                </c:pt>
                <c:pt idx="18635">
                  <c:v>6132.6600000000035</c:v>
                </c:pt>
                <c:pt idx="18636">
                  <c:v>6132.68</c:v>
                </c:pt>
                <c:pt idx="18637">
                  <c:v>6132.7</c:v>
                </c:pt>
                <c:pt idx="18638">
                  <c:v>6132.72</c:v>
                </c:pt>
                <c:pt idx="18639">
                  <c:v>6132.74</c:v>
                </c:pt>
                <c:pt idx="18640">
                  <c:v>6132.76</c:v>
                </c:pt>
                <c:pt idx="18641">
                  <c:v>6132.78</c:v>
                </c:pt>
                <c:pt idx="18642">
                  <c:v>6132.8</c:v>
                </c:pt>
                <c:pt idx="18643">
                  <c:v>6132.8200000000024</c:v>
                </c:pt>
                <c:pt idx="18644">
                  <c:v>6132.84</c:v>
                </c:pt>
                <c:pt idx="18645">
                  <c:v>6132.8600000000024</c:v>
                </c:pt>
                <c:pt idx="18646">
                  <c:v>6132.88</c:v>
                </c:pt>
                <c:pt idx="18647">
                  <c:v>6132.9</c:v>
                </c:pt>
                <c:pt idx="18648">
                  <c:v>6132.92</c:v>
                </c:pt>
                <c:pt idx="18649">
                  <c:v>6132.94</c:v>
                </c:pt>
                <c:pt idx="18650">
                  <c:v>6132.96</c:v>
                </c:pt>
                <c:pt idx="18651">
                  <c:v>6132.98</c:v>
                </c:pt>
                <c:pt idx="18652">
                  <c:v>6133</c:v>
                </c:pt>
                <c:pt idx="18653">
                  <c:v>6133.02</c:v>
                </c:pt>
                <c:pt idx="18654">
                  <c:v>6133.04</c:v>
                </c:pt>
                <c:pt idx="18655">
                  <c:v>6133.06</c:v>
                </c:pt>
                <c:pt idx="18656">
                  <c:v>6133.08</c:v>
                </c:pt>
                <c:pt idx="18657">
                  <c:v>6133.1</c:v>
                </c:pt>
                <c:pt idx="18658">
                  <c:v>6133.1200000000035</c:v>
                </c:pt>
                <c:pt idx="18659">
                  <c:v>6133.14</c:v>
                </c:pt>
                <c:pt idx="18660">
                  <c:v>6133.1600000000035</c:v>
                </c:pt>
                <c:pt idx="18661">
                  <c:v>6133.18</c:v>
                </c:pt>
                <c:pt idx="18662">
                  <c:v>6133.2</c:v>
                </c:pt>
                <c:pt idx="18663">
                  <c:v>6133.22</c:v>
                </c:pt>
                <c:pt idx="18664">
                  <c:v>6133.24</c:v>
                </c:pt>
                <c:pt idx="18665">
                  <c:v>6133.26</c:v>
                </c:pt>
                <c:pt idx="18666">
                  <c:v>6133.28</c:v>
                </c:pt>
                <c:pt idx="18667">
                  <c:v>6133.3</c:v>
                </c:pt>
                <c:pt idx="18668">
                  <c:v>6133.3200000000024</c:v>
                </c:pt>
                <c:pt idx="18669">
                  <c:v>6133.34</c:v>
                </c:pt>
                <c:pt idx="18670">
                  <c:v>6133.3600000000024</c:v>
                </c:pt>
                <c:pt idx="18671">
                  <c:v>6133.38</c:v>
                </c:pt>
                <c:pt idx="18672">
                  <c:v>6133.4</c:v>
                </c:pt>
                <c:pt idx="18673">
                  <c:v>6133.42</c:v>
                </c:pt>
                <c:pt idx="18674">
                  <c:v>6133.44</c:v>
                </c:pt>
                <c:pt idx="18675">
                  <c:v>6133.46</c:v>
                </c:pt>
                <c:pt idx="18676">
                  <c:v>6133.48</c:v>
                </c:pt>
                <c:pt idx="18677">
                  <c:v>6133.5</c:v>
                </c:pt>
                <c:pt idx="18678">
                  <c:v>6133.52</c:v>
                </c:pt>
                <c:pt idx="18679">
                  <c:v>6133.54</c:v>
                </c:pt>
                <c:pt idx="18680">
                  <c:v>6133.56</c:v>
                </c:pt>
                <c:pt idx="18681">
                  <c:v>6133.58</c:v>
                </c:pt>
                <c:pt idx="18682">
                  <c:v>6133.6</c:v>
                </c:pt>
                <c:pt idx="18683">
                  <c:v>6133.6200000000035</c:v>
                </c:pt>
                <c:pt idx="18684">
                  <c:v>6133.64</c:v>
                </c:pt>
                <c:pt idx="18685">
                  <c:v>6133.6600000000035</c:v>
                </c:pt>
                <c:pt idx="18686">
                  <c:v>6133.68</c:v>
                </c:pt>
                <c:pt idx="18687">
                  <c:v>6133.7</c:v>
                </c:pt>
                <c:pt idx="18688">
                  <c:v>6133.72</c:v>
                </c:pt>
                <c:pt idx="18689">
                  <c:v>6133.74</c:v>
                </c:pt>
                <c:pt idx="18690">
                  <c:v>6133.76</c:v>
                </c:pt>
                <c:pt idx="18691">
                  <c:v>6133.78</c:v>
                </c:pt>
                <c:pt idx="18692">
                  <c:v>6133.8</c:v>
                </c:pt>
                <c:pt idx="18693">
                  <c:v>6133.8200000000024</c:v>
                </c:pt>
                <c:pt idx="18694">
                  <c:v>6133.84</c:v>
                </c:pt>
                <c:pt idx="18695">
                  <c:v>6133.8600000000024</c:v>
                </c:pt>
                <c:pt idx="18696">
                  <c:v>6133.88</c:v>
                </c:pt>
                <c:pt idx="18697">
                  <c:v>6133.9</c:v>
                </c:pt>
                <c:pt idx="18698">
                  <c:v>6133.92</c:v>
                </c:pt>
                <c:pt idx="18699">
                  <c:v>6133.94</c:v>
                </c:pt>
                <c:pt idx="18700">
                  <c:v>6133.96</c:v>
                </c:pt>
                <c:pt idx="18701">
                  <c:v>6133.98</c:v>
                </c:pt>
                <c:pt idx="18702">
                  <c:v>6134</c:v>
                </c:pt>
                <c:pt idx="18703">
                  <c:v>6134.02</c:v>
                </c:pt>
                <c:pt idx="18704">
                  <c:v>6134.04</c:v>
                </c:pt>
                <c:pt idx="18705">
                  <c:v>6134.06</c:v>
                </c:pt>
                <c:pt idx="18706">
                  <c:v>6134.08</c:v>
                </c:pt>
                <c:pt idx="18707">
                  <c:v>6134.1</c:v>
                </c:pt>
                <c:pt idx="18708">
                  <c:v>6134.1200000000035</c:v>
                </c:pt>
                <c:pt idx="18709">
                  <c:v>6134.14</c:v>
                </c:pt>
                <c:pt idx="18710">
                  <c:v>6134.1600000000035</c:v>
                </c:pt>
                <c:pt idx="18711">
                  <c:v>6134.18</c:v>
                </c:pt>
                <c:pt idx="18712">
                  <c:v>6134.2</c:v>
                </c:pt>
                <c:pt idx="18713">
                  <c:v>6134.22</c:v>
                </c:pt>
                <c:pt idx="18714">
                  <c:v>6134.24</c:v>
                </c:pt>
                <c:pt idx="18715">
                  <c:v>6134.26</c:v>
                </c:pt>
                <c:pt idx="18716">
                  <c:v>6134.28</c:v>
                </c:pt>
                <c:pt idx="18717">
                  <c:v>6134.3</c:v>
                </c:pt>
                <c:pt idx="18718">
                  <c:v>6134.3200000000024</c:v>
                </c:pt>
                <c:pt idx="18719">
                  <c:v>6134.34</c:v>
                </c:pt>
                <c:pt idx="18720">
                  <c:v>6134.3600000000024</c:v>
                </c:pt>
                <c:pt idx="18721">
                  <c:v>6134.38</c:v>
                </c:pt>
                <c:pt idx="18722">
                  <c:v>6134.4</c:v>
                </c:pt>
                <c:pt idx="18723">
                  <c:v>6134.42</c:v>
                </c:pt>
                <c:pt idx="18724">
                  <c:v>6134.44</c:v>
                </c:pt>
                <c:pt idx="18725">
                  <c:v>6134.46</c:v>
                </c:pt>
                <c:pt idx="18726">
                  <c:v>6134.48</c:v>
                </c:pt>
                <c:pt idx="18727">
                  <c:v>6134.5</c:v>
                </c:pt>
                <c:pt idx="18728">
                  <c:v>6134.52</c:v>
                </c:pt>
                <c:pt idx="18729">
                  <c:v>6134.54</c:v>
                </c:pt>
                <c:pt idx="18730">
                  <c:v>6134.56</c:v>
                </c:pt>
                <c:pt idx="18731">
                  <c:v>6134.58</c:v>
                </c:pt>
                <c:pt idx="18732">
                  <c:v>6134.6</c:v>
                </c:pt>
                <c:pt idx="18733">
                  <c:v>6134.6200000000035</c:v>
                </c:pt>
                <c:pt idx="18734">
                  <c:v>6134.64</c:v>
                </c:pt>
                <c:pt idx="18735">
                  <c:v>6134.6600000000035</c:v>
                </c:pt>
                <c:pt idx="18736">
                  <c:v>6134.68</c:v>
                </c:pt>
                <c:pt idx="18737">
                  <c:v>6134.7</c:v>
                </c:pt>
                <c:pt idx="18738">
                  <c:v>6134.72</c:v>
                </c:pt>
                <c:pt idx="18739">
                  <c:v>6134.74</c:v>
                </c:pt>
                <c:pt idx="18740">
                  <c:v>6134.76</c:v>
                </c:pt>
                <c:pt idx="18741">
                  <c:v>6134.78</c:v>
                </c:pt>
                <c:pt idx="18742">
                  <c:v>6134.8</c:v>
                </c:pt>
                <c:pt idx="18743">
                  <c:v>6134.8200000000024</c:v>
                </c:pt>
                <c:pt idx="18744">
                  <c:v>6134.84</c:v>
                </c:pt>
                <c:pt idx="18745">
                  <c:v>6134.8600000000024</c:v>
                </c:pt>
                <c:pt idx="18746">
                  <c:v>6134.88</c:v>
                </c:pt>
                <c:pt idx="18747">
                  <c:v>6134.9</c:v>
                </c:pt>
                <c:pt idx="18748">
                  <c:v>6134.92</c:v>
                </c:pt>
                <c:pt idx="18749">
                  <c:v>6134.94</c:v>
                </c:pt>
                <c:pt idx="18750">
                  <c:v>6134.96</c:v>
                </c:pt>
                <c:pt idx="18751">
                  <c:v>6134.98</c:v>
                </c:pt>
                <c:pt idx="18752">
                  <c:v>6135</c:v>
                </c:pt>
                <c:pt idx="18753">
                  <c:v>6135.02</c:v>
                </c:pt>
                <c:pt idx="18754">
                  <c:v>6135.04</c:v>
                </c:pt>
                <c:pt idx="18755">
                  <c:v>6135.06</c:v>
                </c:pt>
                <c:pt idx="18756">
                  <c:v>6135.08</c:v>
                </c:pt>
                <c:pt idx="18757">
                  <c:v>6135.1</c:v>
                </c:pt>
                <c:pt idx="18758">
                  <c:v>6135.1200000000035</c:v>
                </c:pt>
                <c:pt idx="18759">
                  <c:v>6135.14</c:v>
                </c:pt>
                <c:pt idx="18760">
                  <c:v>6135.1600000000035</c:v>
                </c:pt>
                <c:pt idx="18761">
                  <c:v>6135.18</c:v>
                </c:pt>
                <c:pt idx="18762">
                  <c:v>6135.2</c:v>
                </c:pt>
                <c:pt idx="18763">
                  <c:v>6135.22</c:v>
                </c:pt>
                <c:pt idx="18764">
                  <c:v>6135.24</c:v>
                </c:pt>
                <c:pt idx="18765">
                  <c:v>6135.26</c:v>
                </c:pt>
                <c:pt idx="18766">
                  <c:v>6135.28</c:v>
                </c:pt>
                <c:pt idx="18767">
                  <c:v>6135.3</c:v>
                </c:pt>
                <c:pt idx="18768">
                  <c:v>6135.3200000000024</c:v>
                </c:pt>
                <c:pt idx="18769">
                  <c:v>6135.34</c:v>
                </c:pt>
                <c:pt idx="18770">
                  <c:v>6135.3600000000024</c:v>
                </c:pt>
                <c:pt idx="18771">
                  <c:v>6135.38</c:v>
                </c:pt>
                <c:pt idx="18772">
                  <c:v>6135.4</c:v>
                </c:pt>
                <c:pt idx="18773">
                  <c:v>6135.42</c:v>
                </c:pt>
                <c:pt idx="18774">
                  <c:v>6135.44</c:v>
                </c:pt>
                <c:pt idx="18775">
                  <c:v>6135.46</c:v>
                </c:pt>
                <c:pt idx="18776">
                  <c:v>6135.48</c:v>
                </c:pt>
                <c:pt idx="18777">
                  <c:v>6135.5</c:v>
                </c:pt>
                <c:pt idx="18778">
                  <c:v>6135.52</c:v>
                </c:pt>
                <c:pt idx="18779">
                  <c:v>6135.54</c:v>
                </c:pt>
                <c:pt idx="18780">
                  <c:v>6135.56</c:v>
                </c:pt>
                <c:pt idx="18781">
                  <c:v>6135.58</c:v>
                </c:pt>
                <c:pt idx="18782">
                  <c:v>6135.6</c:v>
                </c:pt>
                <c:pt idx="18783">
                  <c:v>6135.6200000000035</c:v>
                </c:pt>
                <c:pt idx="18784">
                  <c:v>6135.64</c:v>
                </c:pt>
                <c:pt idx="18785">
                  <c:v>6135.6600000000035</c:v>
                </c:pt>
                <c:pt idx="18786">
                  <c:v>6135.68</c:v>
                </c:pt>
                <c:pt idx="18787">
                  <c:v>6135.7</c:v>
                </c:pt>
                <c:pt idx="18788">
                  <c:v>6135.72</c:v>
                </c:pt>
                <c:pt idx="18789">
                  <c:v>6135.74</c:v>
                </c:pt>
                <c:pt idx="18790">
                  <c:v>6135.76</c:v>
                </c:pt>
                <c:pt idx="18791">
                  <c:v>6135.78</c:v>
                </c:pt>
                <c:pt idx="18792">
                  <c:v>6135.8</c:v>
                </c:pt>
                <c:pt idx="18793">
                  <c:v>6135.8200000000024</c:v>
                </c:pt>
                <c:pt idx="18794">
                  <c:v>6135.84</c:v>
                </c:pt>
                <c:pt idx="18795">
                  <c:v>6135.8600000000024</c:v>
                </c:pt>
                <c:pt idx="18796">
                  <c:v>6135.88</c:v>
                </c:pt>
                <c:pt idx="18797">
                  <c:v>6135.9</c:v>
                </c:pt>
                <c:pt idx="18798">
                  <c:v>6135.92</c:v>
                </c:pt>
                <c:pt idx="18799">
                  <c:v>6135.94</c:v>
                </c:pt>
                <c:pt idx="18800">
                  <c:v>6135.96</c:v>
                </c:pt>
                <c:pt idx="18801">
                  <c:v>6135.98</c:v>
                </c:pt>
                <c:pt idx="18802">
                  <c:v>6136</c:v>
                </c:pt>
                <c:pt idx="18803">
                  <c:v>6136.02</c:v>
                </c:pt>
                <c:pt idx="18804">
                  <c:v>6136.04</c:v>
                </c:pt>
                <c:pt idx="18805">
                  <c:v>6136.06</c:v>
                </c:pt>
                <c:pt idx="18806">
                  <c:v>6136.08</c:v>
                </c:pt>
                <c:pt idx="18807">
                  <c:v>6136.1</c:v>
                </c:pt>
                <c:pt idx="18808">
                  <c:v>6136.1200000000035</c:v>
                </c:pt>
                <c:pt idx="18809">
                  <c:v>6136.14</c:v>
                </c:pt>
                <c:pt idx="18810">
                  <c:v>6136.1600000000035</c:v>
                </c:pt>
                <c:pt idx="18811">
                  <c:v>6136.18</c:v>
                </c:pt>
                <c:pt idx="18812">
                  <c:v>6136.2</c:v>
                </c:pt>
                <c:pt idx="18813">
                  <c:v>6136.22</c:v>
                </c:pt>
                <c:pt idx="18814">
                  <c:v>6136.24</c:v>
                </c:pt>
                <c:pt idx="18815">
                  <c:v>6136.26</c:v>
                </c:pt>
                <c:pt idx="18816">
                  <c:v>6136.28</c:v>
                </c:pt>
                <c:pt idx="18817">
                  <c:v>6136.3</c:v>
                </c:pt>
                <c:pt idx="18818">
                  <c:v>6136.3200000000024</c:v>
                </c:pt>
                <c:pt idx="18819">
                  <c:v>6136.34</c:v>
                </c:pt>
                <c:pt idx="18820">
                  <c:v>6136.3600000000024</c:v>
                </c:pt>
                <c:pt idx="18821">
                  <c:v>6136.38</c:v>
                </c:pt>
                <c:pt idx="18822">
                  <c:v>6136.4</c:v>
                </c:pt>
                <c:pt idx="18823">
                  <c:v>6136.42</c:v>
                </c:pt>
                <c:pt idx="18824">
                  <c:v>6136.44</c:v>
                </c:pt>
                <c:pt idx="18825">
                  <c:v>6136.46</c:v>
                </c:pt>
                <c:pt idx="18826">
                  <c:v>6136.48</c:v>
                </c:pt>
                <c:pt idx="18827">
                  <c:v>6136.5</c:v>
                </c:pt>
                <c:pt idx="18828">
                  <c:v>6136.52</c:v>
                </c:pt>
                <c:pt idx="18829">
                  <c:v>6136.54</c:v>
                </c:pt>
                <c:pt idx="18830">
                  <c:v>6136.56</c:v>
                </c:pt>
                <c:pt idx="18831">
                  <c:v>6136.58</c:v>
                </c:pt>
                <c:pt idx="18832">
                  <c:v>6136.6</c:v>
                </c:pt>
                <c:pt idx="18833">
                  <c:v>6136.6200000000035</c:v>
                </c:pt>
                <c:pt idx="18834">
                  <c:v>6136.64</c:v>
                </c:pt>
                <c:pt idx="18835">
                  <c:v>6136.6600000000035</c:v>
                </c:pt>
                <c:pt idx="18836">
                  <c:v>6136.68</c:v>
                </c:pt>
                <c:pt idx="18837">
                  <c:v>6136.7</c:v>
                </c:pt>
                <c:pt idx="18838">
                  <c:v>6136.72</c:v>
                </c:pt>
                <c:pt idx="18839">
                  <c:v>6136.74</c:v>
                </c:pt>
                <c:pt idx="18840">
                  <c:v>6136.76</c:v>
                </c:pt>
                <c:pt idx="18841">
                  <c:v>6136.78</c:v>
                </c:pt>
                <c:pt idx="18842">
                  <c:v>6136.8</c:v>
                </c:pt>
                <c:pt idx="18843">
                  <c:v>6136.8200000000024</c:v>
                </c:pt>
                <c:pt idx="18844">
                  <c:v>6136.84</c:v>
                </c:pt>
                <c:pt idx="18845">
                  <c:v>6136.8600000000024</c:v>
                </c:pt>
                <c:pt idx="18846">
                  <c:v>6136.88</c:v>
                </c:pt>
                <c:pt idx="18847">
                  <c:v>6136.9</c:v>
                </c:pt>
                <c:pt idx="18848">
                  <c:v>6136.92</c:v>
                </c:pt>
                <c:pt idx="18849">
                  <c:v>6136.94</c:v>
                </c:pt>
                <c:pt idx="18850">
                  <c:v>6136.96</c:v>
                </c:pt>
                <c:pt idx="18851">
                  <c:v>6136.98</c:v>
                </c:pt>
                <c:pt idx="18852">
                  <c:v>6137</c:v>
                </c:pt>
                <c:pt idx="18853">
                  <c:v>6137.02</c:v>
                </c:pt>
                <c:pt idx="18854">
                  <c:v>6137.04</c:v>
                </c:pt>
                <c:pt idx="18855">
                  <c:v>6137.06</c:v>
                </c:pt>
                <c:pt idx="18856">
                  <c:v>6137.08</c:v>
                </c:pt>
                <c:pt idx="18857">
                  <c:v>6137.1</c:v>
                </c:pt>
                <c:pt idx="18858">
                  <c:v>6137.1200000000035</c:v>
                </c:pt>
                <c:pt idx="18859">
                  <c:v>6137.14</c:v>
                </c:pt>
                <c:pt idx="18860">
                  <c:v>6137.1600000000035</c:v>
                </c:pt>
                <c:pt idx="18861">
                  <c:v>6137.18</c:v>
                </c:pt>
                <c:pt idx="18862">
                  <c:v>6137.2</c:v>
                </c:pt>
                <c:pt idx="18863">
                  <c:v>6137.22</c:v>
                </c:pt>
                <c:pt idx="18864">
                  <c:v>6137.24</c:v>
                </c:pt>
                <c:pt idx="18865">
                  <c:v>6137.26</c:v>
                </c:pt>
                <c:pt idx="18866">
                  <c:v>6137.28</c:v>
                </c:pt>
                <c:pt idx="18867">
                  <c:v>6137.3</c:v>
                </c:pt>
                <c:pt idx="18868">
                  <c:v>6137.3200000000024</c:v>
                </c:pt>
                <c:pt idx="18869">
                  <c:v>6137.34</c:v>
                </c:pt>
                <c:pt idx="18870">
                  <c:v>6137.3600000000024</c:v>
                </c:pt>
                <c:pt idx="18871">
                  <c:v>6137.38</c:v>
                </c:pt>
                <c:pt idx="18872">
                  <c:v>6137.4</c:v>
                </c:pt>
                <c:pt idx="18873">
                  <c:v>6137.42</c:v>
                </c:pt>
                <c:pt idx="18874">
                  <c:v>6137.44</c:v>
                </c:pt>
                <c:pt idx="18875">
                  <c:v>6137.46</c:v>
                </c:pt>
                <c:pt idx="18876">
                  <c:v>6137.48</c:v>
                </c:pt>
                <c:pt idx="18877">
                  <c:v>6137.5</c:v>
                </c:pt>
                <c:pt idx="18878">
                  <c:v>6137.52</c:v>
                </c:pt>
                <c:pt idx="18879">
                  <c:v>6137.54</c:v>
                </c:pt>
                <c:pt idx="18880">
                  <c:v>6137.56</c:v>
                </c:pt>
                <c:pt idx="18881">
                  <c:v>6137.58</c:v>
                </c:pt>
                <c:pt idx="18882">
                  <c:v>6137.6</c:v>
                </c:pt>
                <c:pt idx="18883">
                  <c:v>6137.6200000000035</c:v>
                </c:pt>
                <c:pt idx="18884">
                  <c:v>6137.64</c:v>
                </c:pt>
                <c:pt idx="18885">
                  <c:v>6137.6600000000035</c:v>
                </c:pt>
                <c:pt idx="18886">
                  <c:v>6137.68</c:v>
                </c:pt>
                <c:pt idx="18887">
                  <c:v>6137.7</c:v>
                </c:pt>
                <c:pt idx="18888">
                  <c:v>6137.72</c:v>
                </c:pt>
                <c:pt idx="18889">
                  <c:v>6137.74</c:v>
                </c:pt>
                <c:pt idx="18890">
                  <c:v>6137.76</c:v>
                </c:pt>
                <c:pt idx="18891">
                  <c:v>6137.78</c:v>
                </c:pt>
                <c:pt idx="18892">
                  <c:v>6137.8</c:v>
                </c:pt>
                <c:pt idx="18893">
                  <c:v>6137.8200000000024</c:v>
                </c:pt>
                <c:pt idx="18894">
                  <c:v>6137.84</c:v>
                </c:pt>
                <c:pt idx="18895">
                  <c:v>6137.8600000000024</c:v>
                </c:pt>
                <c:pt idx="18896">
                  <c:v>6137.88</c:v>
                </c:pt>
                <c:pt idx="18897">
                  <c:v>6137.9</c:v>
                </c:pt>
                <c:pt idx="18898">
                  <c:v>6137.92</c:v>
                </c:pt>
                <c:pt idx="18899">
                  <c:v>6137.94</c:v>
                </c:pt>
                <c:pt idx="18900">
                  <c:v>6137.96</c:v>
                </c:pt>
                <c:pt idx="18901">
                  <c:v>6137.98</c:v>
                </c:pt>
                <c:pt idx="18902">
                  <c:v>6138</c:v>
                </c:pt>
                <c:pt idx="18903">
                  <c:v>6138.02</c:v>
                </c:pt>
                <c:pt idx="18904">
                  <c:v>6138.04</c:v>
                </c:pt>
                <c:pt idx="18905">
                  <c:v>6138.06</c:v>
                </c:pt>
                <c:pt idx="18906">
                  <c:v>6138.08</c:v>
                </c:pt>
                <c:pt idx="18907">
                  <c:v>6138.1</c:v>
                </c:pt>
                <c:pt idx="18908">
                  <c:v>6138.1200000000035</c:v>
                </c:pt>
                <c:pt idx="18909">
                  <c:v>6138.14</c:v>
                </c:pt>
                <c:pt idx="18910">
                  <c:v>6138.1600000000035</c:v>
                </c:pt>
                <c:pt idx="18911">
                  <c:v>6138.18</c:v>
                </c:pt>
                <c:pt idx="18912">
                  <c:v>6138.2</c:v>
                </c:pt>
                <c:pt idx="18913">
                  <c:v>6138.22</c:v>
                </c:pt>
                <c:pt idx="18914">
                  <c:v>6138.24</c:v>
                </c:pt>
                <c:pt idx="18915">
                  <c:v>6138.26</c:v>
                </c:pt>
                <c:pt idx="18916">
                  <c:v>6138.28</c:v>
                </c:pt>
                <c:pt idx="18917">
                  <c:v>6138.3</c:v>
                </c:pt>
                <c:pt idx="18918">
                  <c:v>6138.3200000000024</c:v>
                </c:pt>
                <c:pt idx="18919">
                  <c:v>6138.34</c:v>
                </c:pt>
                <c:pt idx="18920">
                  <c:v>6138.3600000000024</c:v>
                </c:pt>
                <c:pt idx="18921">
                  <c:v>6138.38</c:v>
                </c:pt>
                <c:pt idx="18922">
                  <c:v>6138.4</c:v>
                </c:pt>
                <c:pt idx="18923">
                  <c:v>6138.42</c:v>
                </c:pt>
                <c:pt idx="18924">
                  <c:v>6138.44</c:v>
                </c:pt>
                <c:pt idx="18925">
                  <c:v>6138.46</c:v>
                </c:pt>
                <c:pt idx="18926">
                  <c:v>6138.48</c:v>
                </c:pt>
                <c:pt idx="18927">
                  <c:v>6138.5</c:v>
                </c:pt>
                <c:pt idx="18928">
                  <c:v>6138.52</c:v>
                </c:pt>
                <c:pt idx="18929">
                  <c:v>6138.54</c:v>
                </c:pt>
                <c:pt idx="18930">
                  <c:v>6138.56</c:v>
                </c:pt>
                <c:pt idx="18931">
                  <c:v>6138.58</c:v>
                </c:pt>
                <c:pt idx="18932">
                  <c:v>6138.6</c:v>
                </c:pt>
                <c:pt idx="18933">
                  <c:v>6138.6200000000035</c:v>
                </c:pt>
                <c:pt idx="18934">
                  <c:v>6138.64</c:v>
                </c:pt>
                <c:pt idx="18935">
                  <c:v>6138.6600000000035</c:v>
                </c:pt>
                <c:pt idx="18936">
                  <c:v>6138.68</c:v>
                </c:pt>
                <c:pt idx="18937">
                  <c:v>6138.7</c:v>
                </c:pt>
                <c:pt idx="18938">
                  <c:v>6138.72</c:v>
                </c:pt>
                <c:pt idx="18939">
                  <c:v>6138.74</c:v>
                </c:pt>
                <c:pt idx="18940">
                  <c:v>6138.76</c:v>
                </c:pt>
                <c:pt idx="18941">
                  <c:v>6138.78</c:v>
                </c:pt>
                <c:pt idx="18942">
                  <c:v>6138.8</c:v>
                </c:pt>
                <c:pt idx="18943">
                  <c:v>6138.8200000000024</c:v>
                </c:pt>
                <c:pt idx="18944">
                  <c:v>6138.84</c:v>
                </c:pt>
                <c:pt idx="18945">
                  <c:v>6138.8600000000024</c:v>
                </c:pt>
                <c:pt idx="18946">
                  <c:v>6138.88</c:v>
                </c:pt>
                <c:pt idx="18947">
                  <c:v>6138.9</c:v>
                </c:pt>
                <c:pt idx="18948">
                  <c:v>6138.92</c:v>
                </c:pt>
                <c:pt idx="18949">
                  <c:v>6138.94</c:v>
                </c:pt>
                <c:pt idx="18950">
                  <c:v>6138.96</c:v>
                </c:pt>
                <c:pt idx="18951">
                  <c:v>6138.98</c:v>
                </c:pt>
                <c:pt idx="18952">
                  <c:v>6139</c:v>
                </c:pt>
                <c:pt idx="18953">
                  <c:v>6139.02</c:v>
                </c:pt>
                <c:pt idx="18954">
                  <c:v>6139.04</c:v>
                </c:pt>
                <c:pt idx="18955">
                  <c:v>6139.06</c:v>
                </c:pt>
                <c:pt idx="18956">
                  <c:v>6139.08</c:v>
                </c:pt>
                <c:pt idx="18957">
                  <c:v>6139.1</c:v>
                </c:pt>
                <c:pt idx="18958">
                  <c:v>6139.1200000000035</c:v>
                </c:pt>
                <c:pt idx="18959">
                  <c:v>6139.14</c:v>
                </c:pt>
                <c:pt idx="18960">
                  <c:v>6139.1600000000035</c:v>
                </c:pt>
                <c:pt idx="18961">
                  <c:v>6139.18</c:v>
                </c:pt>
                <c:pt idx="18962">
                  <c:v>6139.2</c:v>
                </c:pt>
                <c:pt idx="18963">
                  <c:v>6139.22</c:v>
                </c:pt>
                <c:pt idx="18964">
                  <c:v>6139.24</c:v>
                </c:pt>
                <c:pt idx="18965">
                  <c:v>6139.26</c:v>
                </c:pt>
                <c:pt idx="18966">
                  <c:v>6139.28</c:v>
                </c:pt>
                <c:pt idx="18967">
                  <c:v>6139.3</c:v>
                </c:pt>
                <c:pt idx="18968">
                  <c:v>6139.3200000000024</c:v>
                </c:pt>
                <c:pt idx="18969">
                  <c:v>6139.34</c:v>
                </c:pt>
                <c:pt idx="18970">
                  <c:v>6139.3600000000024</c:v>
                </c:pt>
                <c:pt idx="18971">
                  <c:v>6139.38</c:v>
                </c:pt>
                <c:pt idx="18972">
                  <c:v>6139.4</c:v>
                </c:pt>
                <c:pt idx="18973">
                  <c:v>6139.42</c:v>
                </c:pt>
                <c:pt idx="18974">
                  <c:v>6139.44</c:v>
                </c:pt>
                <c:pt idx="18975">
                  <c:v>6139.46</c:v>
                </c:pt>
                <c:pt idx="18976">
                  <c:v>6139.48</c:v>
                </c:pt>
                <c:pt idx="18977">
                  <c:v>6139.5</c:v>
                </c:pt>
                <c:pt idx="18978">
                  <c:v>6139.52</c:v>
                </c:pt>
                <c:pt idx="18979">
                  <c:v>6139.54</c:v>
                </c:pt>
                <c:pt idx="18980">
                  <c:v>6139.56</c:v>
                </c:pt>
                <c:pt idx="18981">
                  <c:v>6139.58</c:v>
                </c:pt>
                <c:pt idx="18982">
                  <c:v>6139.6</c:v>
                </c:pt>
                <c:pt idx="18983">
                  <c:v>6139.6200000000035</c:v>
                </c:pt>
                <c:pt idx="18984">
                  <c:v>6139.64</c:v>
                </c:pt>
                <c:pt idx="18985">
                  <c:v>6139.6600000000035</c:v>
                </c:pt>
                <c:pt idx="18986">
                  <c:v>6139.68</c:v>
                </c:pt>
                <c:pt idx="18987">
                  <c:v>6139.7</c:v>
                </c:pt>
                <c:pt idx="18988">
                  <c:v>6139.72</c:v>
                </c:pt>
                <c:pt idx="18989">
                  <c:v>6139.74</c:v>
                </c:pt>
                <c:pt idx="18990">
                  <c:v>6139.76</c:v>
                </c:pt>
                <c:pt idx="18991">
                  <c:v>6139.78</c:v>
                </c:pt>
                <c:pt idx="18992">
                  <c:v>6139.8</c:v>
                </c:pt>
                <c:pt idx="18993">
                  <c:v>6139.8200000000024</c:v>
                </c:pt>
                <c:pt idx="18994">
                  <c:v>6139.84</c:v>
                </c:pt>
                <c:pt idx="18995">
                  <c:v>6139.8600000000024</c:v>
                </c:pt>
                <c:pt idx="18996">
                  <c:v>6139.88</c:v>
                </c:pt>
                <c:pt idx="18997">
                  <c:v>6139.9</c:v>
                </c:pt>
                <c:pt idx="18998">
                  <c:v>6139.92</c:v>
                </c:pt>
                <c:pt idx="18999">
                  <c:v>6139.94</c:v>
                </c:pt>
                <c:pt idx="19000">
                  <c:v>6139.96</c:v>
                </c:pt>
                <c:pt idx="19001">
                  <c:v>6139.98</c:v>
                </c:pt>
                <c:pt idx="19002">
                  <c:v>6140</c:v>
                </c:pt>
                <c:pt idx="19003">
                  <c:v>6140.02</c:v>
                </c:pt>
                <c:pt idx="19004">
                  <c:v>6140.04</c:v>
                </c:pt>
                <c:pt idx="19005">
                  <c:v>6140.06</c:v>
                </c:pt>
                <c:pt idx="19006">
                  <c:v>6140.08</c:v>
                </c:pt>
                <c:pt idx="19007">
                  <c:v>6140.1</c:v>
                </c:pt>
                <c:pt idx="19008">
                  <c:v>6140.1200000000035</c:v>
                </c:pt>
                <c:pt idx="19009">
                  <c:v>6140.14</c:v>
                </c:pt>
                <c:pt idx="19010">
                  <c:v>6140.1600000000035</c:v>
                </c:pt>
                <c:pt idx="19011">
                  <c:v>6140.18</c:v>
                </c:pt>
                <c:pt idx="19012">
                  <c:v>6140.2</c:v>
                </c:pt>
                <c:pt idx="19013">
                  <c:v>6140.22</c:v>
                </c:pt>
                <c:pt idx="19014">
                  <c:v>6140.24</c:v>
                </c:pt>
                <c:pt idx="19015">
                  <c:v>6140.26</c:v>
                </c:pt>
                <c:pt idx="19016">
                  <c:v>6140.28</c:v>
                </c:pt>
                <c:pt idx="19017">
                  <c:v>6140.3</c:v>
                </c:pt>
                <c:pt idx="19018">
                  <c:v>6140.3200000000024</c:v>
                </c:pt>
                <c:pt idx="19019">
                  <c:v>6140.34</c:v>
                </c:pt>
                <c:pt idx="19020">
                  <c:v>6140.3600000000024</c:v>
                </c:pt>
                <c:pt idx="19021">
                  <c:v>6140.38</c:v>
                </c:pt>
                <c:pt idx="19022">
                  <c:v>6140.4</c:v>
                </c:pt>
                <c:pt idx="19023">
                  <c:v>6140.42</c:v>
                </c:pt>
                <c:pt idx="19024">
                  <c:v>6140.44</c:v>
                </c:pt>
                <c:pt idx="19025">
                  <c:v>6140.46</c:v>
                </c:pt>
                <c:pt idx="19026">
                  <c:v>6140.48</c:v>
                </c:pt>
                <c:pt idx="19027">
                  <c:v>6140.5</c:v>
                </c:pt>
                <c:pt idx="19028">
                  <c:v>6140.52</c:v>
                </c:pt>
                <c:pt idx="19029">
                  <c:v>6140.54</c:v>
                </c:pt>
                <c:pt idx="19030">
                  <c:v>6140.56</c:v>
                </c:pt>
                <c:pt idx="19031">
                  <c:v>6140.58</c:v>
                </c:pt>
                <c:pt idx="19032">
                  <c:v>6140.6</c:v>
                </c:pt>
                <c:pt idx="19033">
                  <c:v>6140.6200000000035</c:v>
                </c:pt>
                <c:pt idx="19034">
                  <c:v>6140.64</c:v>
                </c:pt>
                <c:pt idx="19035">
                  <c:v>6140.6600000000035</c:v>
                </c:pt>
                <c:pt idx="19036">
                  <c:v>6140.68</c:v>
                </c:pt>
                <c:pt idx="19037">
                  <c:v>6140.7</c:v>
                </c:pt>
                <c:pt idx="19038">
                  <c:v>6140.72</c:v>
                </c:pt>
                <c:pt idx="19039">
                  <c:v>6140.74</c:v>
                </c:pt>
                <c:pt idx="19040">
                  <c:v>6140.76</c:v>
                </c:pt>
                <c:pt idx="19041">
                  <c:v>6140.78</c:v>
                </c:pt>
                <c:pt idx="19042">
                  <c:v>6140.8</c:v>
                </c:pt>
                <c:pt idx="19043">
                  <c:v>6140.8200000000024</c:v>
                </c:pt>
                <c:pt idx="19044">
                  <c:v>6140.84</c:v>
                </c:pt>
                <c:pt idx="19045">
                  <c:v>6140.8600000000024</c:v>
                </c:pt>
                <c:pt idx="19046">
                  <c:v>6140.88</c:v>
                </c:pt>
                <c:pt idx="19047">
                  <c:v>6140.9</c:v>
                </c:pt>
                <c:pt idx="19048">
                  <c:v>6140.92</c:v>
                </c:pt>
                <c:pt idx="19049">
                  <c:v>6140.94</c:v>
                </c:pt>
                <c:pt idx="19050">
                  <c:v>6140.96</c:v>
                </c:pt>
                <c:pt idx="19051">
                  <c:v>6140.98</c:v>
                </c:pt>
                <c:pt idx="19052">
                  <c:v>6141</c:v>
                </c:pt>
                <c:pt idx="19053">
                  <c:v>6141.02</c:v>
                </c:pt>
                <c:pt idx="19054">
                  <c:v>6141.04</c:v>
                </c:pt>
                <c:pt idx="19055">
                  <c:v>6141.06</c:v>
                </c:pt>
                <c:pt idx="19056">
                  <c:v>6141.08</c:v>
                </c:pt>
                <c:pt idx="19057">
                  <c:v>6141.1</c:v>
                </c:pt>
                <c:pt idx="19058">
                  <c:v>6141.1200000000035</c:v>
                </c:pt>
                <c:pt idx="19059">
                  <c:v>6141.14</c:v>
                </c:pt>
                <c:pt idx="19060">
                  <c:v>6141.1600000000035</c:v>
                </c:pt>
                <c:pt idx="19061">
                  <c:v>6141.18</c:v>
                </c:pt>
                <c:pt idx="19062">
                  <c:v>6141.2</c:v>
                </c:pt>
                <c:pt idx="19063">
                  <c:v>6141.22</c:v>
                </c:pt>
                <c:pt idx="19064">
                  <c:v>6141.24</c:v>
                </c:pt>
                <c:pt idx="19065">
                  <c:v>6141.26</c:v>
                </c:pt>
                <c:pt idx="19066">
                  <c:v>6141.28</c:v>
                </c:pt>
                <c:pt idx="19067">
                  <c:v>6141.3</c:v>
                </c:pt>
                <c:pt idx="19068">
                  <c:v>6141.3200000000024</c:v>
                </c:pt>
                <c:pt idx="19069">
                  <c:v>6141.34</c:v>
                </c:pt>
                <c:pt idx="19070">
                  <c:v>6141.3600000000024</c:v>
                </c:pt>
                <c:pt idx="19071">
                  <c:v>6141.38</c:v>
                </c:pt>
                <c:pt idx="19072">
                  <c:v>6141.4</c:v>
                </c:pt>
                <c:pt idx="19073">
                  <c:v>6141.42</c:v>
                </c:pt>
                <c:pt idx="19074">
                  <c:v>6141.44</c:v>
                </c:pt>
                <c:pt idx="19075">
                  <c:v>6141.46</c:v>
                </c:pt>
                <c:pt idx="19076">
                  <c:v>6141.48</c:v>
                </c:pt>
                <c:pt idx="19077">
                  <c:v>6141.5</c:v>
                </c:pt>
                <c:pt idx="19078">
                  <c:v>6141.52</c:v>
                </c:pt>
                <c:pt idx="19079">
                  <c:v>6141.54</c:v>
                </c:pt>
                <c:pt idx="19080">
                  <c:v>6141.56</c:v>
                </c:pt>
                <c:pt idx="19081">
                  <c:v>6141.58</c:v>
                </c:pt>
                <c:pt idx="19082">
                  <c:v>6141.6</c:v>
                </c:pt>
                <c:pt idx="19083">
                  <c:v>6141.6200000000035</c:v>
                </c:pt>
                <c:pt idx="19084">
                  <c:v>6141.64</c:v>
                </c:pt>
                <c:pt idx="19085">
                  <c:v>6141.6600000000035</c:v>
                </c:pt>
                <c:pt idx="19086">
                  <c:v>6141.68</c:v>
                </c:pt>
                <c:pt idx="19087">
                  <c:v>6141.7</c:v>
                </c:pt>
                <c:pt idx="19088">
                  <c:v>6141.72</c:v>
                </c:pt>
                <c:pt idx="19089">
                  <c:v>6141.74</c:v>
                </c:pt>
                <c:pt idx="19090">
                  <c:v>6141.76</c:v>
                </c:pt>
                <c:pt idx="19091">
                  <c:v>6141.78</c:v>
                </c:pt>
                <c:pt idx="19092">
                  <c:v>6141.8</c:v>
                </c:pt>
                <c:pt idx="19093">
                  <c:v>6141.8200000000024</c:v>
                </c:pt>
                <c:pt idx="19094">
                  <c:v>6141.84</c:v>
                </c:pt>
                <c:pt idx="19095">
                  <c:v>6141.8600000000024</c:v>
                </c:pt>
                <c:pt idx="19096">
                  <c:v>6141.88</c:v>
                </c:pt>
                <c:pt idx="19097">
                  <c:v>6141.9</c:v>
                </c:pt>
                <c:pt idx="19098">
                  <c:v>6141.92</c:v>
                </c:pt>
                <c:pt idx="19099">
                  <c:v>6141.94</c:v>
                </c:pt>
                <c:pt idx="19100">
                  <c:v>6141.96</c:v>
                </c:pt>
                <c:pt idx="19101">
                  <c:v>6141.98</c:v>
                </c:pt>
                <c:pt idx="19102">
                  <c:v>6142</c:v>
                </c:pt>
                <c:pt idx="19103">
                  <c:v>6142.02</c:v>
                </c:pt>
                <c:pt idx="19104">
                  <c:v>6142.04</c:v>
                </c:pt>
                <c:pt idx="19105">
                  <c:v>6142.06</c:v>
                </c:pt>
                <c:pt idx="19106">
                  <c:v>6142.08</c:v>
                </c:pt>
                <c:pt idx="19107">
                  <c:v>6142.1</c:v>
                </c:pt>
                <c:pt idx="19108">
                  <c:v>6142.1200000000035</c:v>
                </c:pt>
                <c:pt idx="19109">
                  <c:v>6142.14</c:v>
                </c:pt>
                <c:pt idx="19110">
                  <c:v>6142.1600000000035</c:v>
                </c:pt>
                <c:pt idx="19111">
                  <c:v>6142.18</c:v>
                </c:pt>
                <c:pt idx="19112">
                  <c:v>6142.2</c:v>
                </c:pt>
                <c:pt idx="19113">
                  <c:v>6142.22</c:v>
                </c:pt>
                <c:pt idx="19114">
                  <c:v>6142.24</c:v>
                </c:pt>
                <c:pt idx="19115">
                  <c:v>6142.26</c:v>
                </c:pt>
                <c:pt idx="19116">
                  <c:v>6142.28</c:v>
                </c:pt>
                <c:pt idx="19117">
                  <c:v>6142.3</c:v>
                </c:pt>
                <c:pt idx="19118">
                  <c:v>6142.3200000000024</c:v>
                </c:pt>
                <c:pt idx="19119">
                  <c:v>6142.34</c:v>
                </c:pt>
                <c:pt idx="19120">
                  <c:v>6142.3600000000024</c:v>
                </c:pt>
                <c:pt idx="19121">
                  <c:v>6142.38</c:v>
                </c:pt>
                <c:pt idx="19122">
                  <c:v>6142.4</c:v>
                </c:pt>
                <c:pt idx="19123">
                  <c:v>6142.42</c:v>
                </c:pt>
                <c:pt idx="19124">
                  <c:v>6142.44</c:v>
                </c:pt>
                <c:pt idx="19125">
                  <c:v>6142.46</c:v>
                </c:pt>
                <c:pt idx="19126">
                  <c:v>6142.48</c:v>
                </c:pt>
                <c:pt idx="19127">
                  <c:v>6142.5</c:v>
                </c:pt>
                <c:pt idx="19128">
                  <c:v>6142.52</c:v>
                </c:pt>
                <c:pt idx="19129">
                  <c:v>6142.54</c:v>
                </c:pt>
                <c:pt idx="19130">
                  <c:v>6142.56</c:v>
                </c:pt>
                <c:pt idx="19131">
                  <c:v>6142.58</c:v>
                </c:pt>
                <c:pt idx="19132">
                  <c:v>6142.6</c:v>
                </c:pt>
                <c:pt idx="19133">
                  <c:v>6142.6200000000035</c:v>
                </c:pt>
                <c:pt idx="19134">
                  <c:v>6142.64</c:v>
                </c:pt>
                <c:pt idx="19135">
                  <c:v>6142.6600000000035</c:v>
                </c:pt>
                <c:pt idx="19136">
                  <c:v>6142.68</c:v>
                </c:pt>
                <c:pt idx="19137">
                  <c:v>6142.7</c:v>
                </c:pt>
                <c:pt idx="19138">
                  <c:v>6142.72</c:v>
                </c:pt>
                <c:pt idx="19139">
                  <c:v>6142.74</c:v>
                </c:pt>
                <c:pt idx="19140">
                  <c:v>6142.76</c:v>
                </c:pt>
                <c:pt idx="19141">
                  <c:v>6142.78</c:v>
                </c:pt>
                <c:pt idx="19142">
                  <c:v>6142.8</c:v>
                </c:pt>
                <c:pt idx="19143">
                  <c:v>6142.8200000000024</c:v>
                </c:pt>
                <c:pt idx="19144">
                  <c:v>6142.84</c:v>
                </c:pt>
                <c:pt idx="19145">
                  <c:v>6142.8600000000024</c:v>
                </c:pt>
                <c:pt idx="19146">
                  <c:v>6142.88</c:v>
                </c:pt>
                <c:pt idx="19147">
                  <c:v>6142.9</c:v>
                </c:pt>
                <c:pt idx="19148">
                  <c:v>6142.92</c:v>
                </c:pt>
                <c:pt idx="19149">
                  <c:v>6142.94</c:v>
                </c:pt>
                <c:pt idx="19150">
                  <c:v>6142.96</c:v>
                </c:pt>
                <c:pt idx="19151">
                  <c:v>6142.98</c:v>
                </c:pt>
                <c:pt idx="19152">
                  <c:v>6143</c:v>
                </c:pt>
                <c:pt idx="19153">
                  <c:v>6143.02</c:v>
                </c:pt>
                <c:pt idx="19154">
                  <c:v>6143.04</c:v>
                </c:pt>
                <c:pt idx="19155">
                  <c:v>6143.06</c:v>
                </c:pt>
                <c:pt idx="19156">
                  <c:v>6143.08</c:v>
                </c:pt>
                <c:pt idx="19157">
                  <c:v>6143.1</c:v>
                </c:pt>
                <c:pt idx="19158">
                  <c:v>6143.1200000000035</c:v>
                </c:pt>
                <c:pt idx="19159">
                  <c:v>6143.14</c:v>
                </c:pt>
                <c:pt idx="19160">
                  <c:v>6143.1600000000035</c:v>
                </c:pt>
                <c:pt idx="19161">
                  <c:v>6143.18</c:v>
                </c:pt>
                <c:pt idx="19162">
                  <c:v>6143.2</c:v>
                </c:pt>
                <c:pt idx="19163">
                  <c:v>6143.22</c:v>
                </c:pt>
                <c:pt idx="19164">
                  <c:v>6143.24</c:v>
                </c:pt>
                <c:pt idx="19165">
                  <c:v>6143.26</c:v>
                </c:pt>
                <c:pt idx="19166">
                  <c:v>6143.28</c:v>
                </c:pt>
                <c:pt idx="19167">
                  <c:v>6143.3</c:v>
                </c:pt>
                <c:pt idx="19168">
                  <c:v>6143.3200000000024</c:v>
                </c:pt>
                <c:pt idx="19169">
                  <c:v>6143.34</c:v>
                </c:pt>
                <c:pt idx="19170">
                  <c:v>6143.3600000000024</c:v>
                </c:pt>
                <c:pt idx="19171">
                  <c:v>6143.38</c:v>
                </c:pt>
                <c:pt idx="19172">
                  <c:v>6143.4</c:v>
                </c:pt>
                <c:pt idx="19173">
                  <c:v>6143.42</c:v>
                </c:pt>
                <c:pt idx="19174">
                  <c:v>6143.44</c:v>
                </c:pt>
                <c:pt idx="19175">
                  <c:v>6143.46</c:v>
                </c:pt>
                <c:pt idx="19176">
                  <c:v>6143.48</c:v>
                </c:pt>
                <c:pt idx="19177">
                  <c:v>6143.5</c:v>
                </c:pt>
                <c:pt idx="19178">
                  <c:v>6143.52</c:v>
                </c:pt>
                <c:pt idx="19179">
                  <c:v>6143.54</c:v>
                </c:pt>
                <c:pt idx="19180">
                  <c:v>6143.56</c:v>
                </c:pt>
                <c:pt idx="19181">
                  <c:v>6143.58</c:v>
                </c:pt>
                <c:pt idx="19182">
                  <c:v>6143.6</c:v>
                </c:pt>
                <c:pt idx="19183">
                  <c:v>6143.6200000000035</c:v>
                </c:pt>
                <c:pt idx="19184">
                  <c:v>6143.64</c:v>
                </c:pt>
                <c:pt idx="19185">
                  <c:v>6143.6600000000035</c:v>
                </c:pt>
                <c:pt idx="19186">
                  <c:v>6143.68</c:v>
                </c:pt>
                <c:pt idx="19187">
                  <c:v>6143.7</c:v>
                </c:pt>
                <c:pt idx="19188">
                  <c:v>6143.72</c:v>
                </c:pt>
                <c:pt idx="19189">
                  <c:v>6143.74</c:v>
                </c:pt>
                <c:pt idx="19190">
                  <c:v>6143.76</c:v>
                </c:pt>
                <c:pt idx="19191">
                  <c:v>6143.78</c:v>
                </c:pt>
                <c:pt idx="19192">
                  <c:v>6143.8</c:v>
                </c:pt>
                <c:pt idx="19193">
                  <c:v>6143.8200000000024</c:v>
                </c:pt>
                <c:pt idx="19194">
                  <c:v>6143.84</c:v>
                </c:pt>
                <c:pt idx="19195">
                  <c:v>6143.8600000000024</c:v>
                </c:pt>
                <c:pt idx="19196">
                  <c:v>6143.88</c:v>
                </c:pt>
                <c:pt idx="19197">
                  <c:v>6143.9</c:v>
                </c:pt>
                <c:pt idx="19198">
                  <c:v>6143.92</c:v>
                </c:pt>
                <c:pt idx="19199">
                  <c:v>6143.94</c:v>
                </c:pt>
                <c:pt idx="19200">
                  <c:v>6143.96</c:v>
                </c:pt>
                <c:pt idx="19201">
                  <c:v>6143.98</c:v>
                </c:pt>
                <c:pt idx="19202">
                  <c:v>6144</c:v>
                </c:pt>
                <c:pt idx="19203">
                  <c:v>6144.02</c:v>
                </c:pt>
                <c:pt idx="19204">
                  <c:v>6144.04</c:v>
                </c:pt>
                <c:pt idx="19205">
                  <c:v>6144.06</c:v>
                </c:pt>
                <c:pt idx="19206">
                  <c:v>6144.08</c:v>
                </c:pt>
                <c:pt idx="19207">
                  <c:v>6144.1</c:v>
                </c:pt>
                <c:pt idx="19208">
                  <c:v>6144.1200000000035</c:v>
                </c:pt>
                <c:pt idx="19209">
                  <c:v>6144.14</c:v>
                </c:pt>
                <c:pt idx="19210">
                  <c:v>6144.1600000000035</c:v>
                </c:pt>
                <c:pt idx="19211">
                  <c:v>6144.18</c:v>
                </c:pt>
                <c:pt idx="19212">
                  <c:v>6144.2</c:v>
                </c:pt>
                <c:pt idx="19213">
                  <c:v>6144.22</c:v>
                </c:pt>
                <c:pt idx="19214">
                  <c:v>6144.24</c:v>
                </c:pt>
                <c:pt idx="19215">
                  <c:v>6144.26</c:v>
                </c:pt>
                <c:pt idx="19216">
                  <c:v>6144.28</c:v>
                </c:pt>
                <c:pt idx="19217">
                  <c:v>6144.3</c:v>
                </c:pt>
                <c:pt idx="19218">
                  <c:v>6144.3200000000024</c:v>
                </c:pt>
                <c:pt idx="19219">
                  <c:v>6144.34</c:v>
                </c:pt>
                <c:pt idx="19220">
                  <c:v>6144.3600000000024</c:v>
                </c:pt>
                <c:pt idx="19221">
                  <c:v>6144.38</c:v>
                </c:pt>
                <c:pt idx="19222">
                  <c:v>6144.4</c:v>
                </c:pt>
                <c:pt idx="19223">
                  <c:v>6144.42</c:v>
                </c:pt>
                <c:pt idx="19224">
                  <c:v>6144.44</c:v>
                </c:pt>
                <c:pt idx="19225">
                  <c:v>6144.46</c:v>
                </c:pt>
                <c:pt idx="19226">
                  <c:v>6144.48</c:v>
                </c:pt>
                <c:pt idx="19227">
                  <c:v>6144.5</c:v>
                </c:pt>
                <c:pt idx="19228">
                  <c:v>6144.52</c:v>
                </c:pt>
                <c:pt idx="19229">
                  <c:v>6144.54</c:v>
                </c:pt>
                <c:pt idx="19230">
                  <c:v>6144.56</c:v>
                </c:pt>
                <c:pt idx="19231">
                  <c:v>6144.58</c:v>
                </c:pt>
                <c:pt idx="19232">
                  <c:v>6144.6</c:v>
                </c:pt>
                <c:pt idx="19233">
                  <c:v>6144.6200000000035</c:v>
                </c:pt>
                <c:pt idx="19234">
                  <c:v>6144.64</c:v>
                </c:pt>
                <c:pt idx="19235">
                  <c:v>6144.6600000000035</c:v>
                </c:pt>
                <c:pt idx="19236">
                  <c:v>6144.68</c:v>
                </c:pt>
                <c:pt idx="19237">
                  <c:v>6144.7</c:v>
                </c:pt>
                <c:pt idx="19238">
                  <c:v>6144.72</c:v>
                </c:pt>
                <c:pt idx="19239">
                  <c:v>6144.74</c:v>
                </c:pt>
                <c:pt idx="19240">
                  <c:v>6144.76</c:v>
                </c:pt>
                <c:pt idx="19241">
                  <c:v>6144.78</c:v>
                </c:pt>
                <c:pt idx="19242">
                  <c:v>6144.8</c:v>
                </c:pt>
                <c:pt idx="19243">
                  <c:v>6144.8200000000024</c:v>
                </c:pt>
                <c:pt idx="19244">
                  <c:v>6144.84</c:v>
                </c:pt>
                <c:pt idx="19245">
                  <c:v>6144.8600000000024</c:v>
                </c:pt>
                <c:pt idx="19246">
                  <c:v>6144.88</c:v>
                </c:pt>
                <c:pt idx="19247">
                  <c:v>6144.9</c:v>
                </c:pt>
                <c:pt idx="19248">
                  <c:v>6144.92</c:v>
                </c:pt>
                <c:pt idx="19249">
                  <c:v>6144.94</c:v>
                </c:pt>
                <c:pt idx="19250">
                  <c:v>6144.96</c:v>
                </c:pt>
                <c:pt idx="19251">
                  <c:v>6144.98</c:v>
                </c:pt>
                <c:pt idx="19252">
                  <c:v>6145</c:v>
                </c:pt>
                <c:pt idx="19253">
                  <c:v>6145.02</c:v>
                </c:pt>
                <c:pt idx="19254">
                  <c:v>6145.04</c:v>
                </c:pt>
                <c:pt idx="19255">
                  <c:v>6145.06</c:v>
                </c:pt>
                <c:pt idx="19256">
                  <c:v>6145.08</c:v>
                </c:pt>
                <c:pt idx="19257">
                  <c:v>6145.1</c:v>
                </c:pt>
                <c:pt idx="19258">
                  <c:v>6145.1200000000035</c:v>
                </c:pt>
                <c:pt idx="19259">
                  <c:v>6145.14</c:v>
                </c:pt>
                <c:pt idx="19260">
                  <c:v>6145.1600000000035</c:v>
                </c:pt>
                <c:pt idx="19261">
                  <c:v>6145.18</c:v>
                </c:pt>
                <c:pt idx="19262">
                  <c:v>6145.2</c:v>
                </c:pt>
                <c:pt idx="19263">
                  <c:v>6145.22</c:v>
                </c:pt>
                <c:pt idx="19264">
                  <c:v>6145.24</c:v>
                </c:pt>
                <c:pt idx="19265">
                  <c:v>6145.26</c:v>
                </c:pt>
                <c:pt idx="19266">
                  <c:v>6145.28</c:v>
                </c:pt>
                <c:pt idx="19267">
                  <c:v>6145.3</c:v>
                </c:pt>
                <c:pt idx="19268">
                  <c:v>6145.3200000000024</c:v>
                </c:pt>
                <c:pt idx="19269">
                  <c:v>6145.34</c:v>
                </c:pt>
                <c:pt idx="19270">
                  <c:v>6145.3600000000024</c:v>
                </c:pt>
                <c:pt idx="19271">
                  <c:v>6145.38</c:v>
                </c:pt>
                <c:pt idx="19272">
                  <c:v>6145.4</c:v>
                </c:pt>
                <c:pt idx="19273">
                  <c:v>6145.42</c:v>
                </c:pt>
                <c:pt idx="19274">
                  <c:v>6145.44</c:v>
                </c:pt>
                <c:pt idx="19275">
                  <c:v>6145.46</c:v>
                </c:pt>
                <c:pt idx="19276">
                  <c:v>6145.48</c:v>
                </c:pt>
                <c:pt idx="19277">
                  <c:v>6145.5</c:v>
                </c:pt>
                <c:pt idx="19278">
                  <c:v>6145.52</c:v>
                </c:pt>
                <c:pt idx="19279">
                  <c:v>6145.54</c:v>
                </c:pt>
                <c:pt idx="19280">
                  <c:v>6145.56</c:v>
                </c:pt>
                <c:pt idx="19281">
                  <c:v>6145.58</c:v>
                </c:pt>
                <c:pt idx="19282">
                  <c:v>6145.6</c:v>
                </c:pt>
                <c:pt idx="19283">
                  <c:v>6145.6200000000035</c:v>
                </c:pt>
                <c:pt idx="19284">
                  <c:v>6145.64</c:v>
                </c:pt>
                <c:pt idx="19285">
                  <c:v>6145.6600000000035</c:v>
                </c:pt>
                <c:pt idx="19286">
                  <c:v>6145.68</c:v>
                </c:pt>
                <c:pt idx="19287">
                  <c:v>6145.7</c:v>
                </c:pt>
                <c:pt idx="19288">
                  <c:v>6145.72</c:v>
                </c:pt>
                <c:pt idx="19289">
                  <c:v>6145.74</c:v>
                </c:pt>
                <c:pt idx="19290">
                  <c:v>6145.76</c:v>
                </c:pt>
                <c:pt idx="19291">
                  <c:v>6145.78</c:v>
                </c:pt>
                <c:pt idx="19292">
                  <c:v>6145.8</c:v>
                </c:pt>
                <c:pt idx="19293">
                  <c:v>6145.8200000000024</c:v>
                </c:pt>
                <c:pt idx="19294">
                  <c:v>6145.84</c:v>
                </c:pt>
                <c:pt idx="19295">
                  <c:v>6145.8600000000024</c:v>
                </c:pt>
                <c:pt idx="19296">
                  <c:v>6145.88</c:v>
                </c:pt>
                <c:pt idx="19297">
                  <c:v>6145.9</c:v>
                </c:pt>
                <c:pt idx="19298">
                  <c:v>6145.92</c:v>
                </c:pt>
                <c:pt idx="19299">
                  <c:v>6145.94</c:v>
                </c:pt>
                <c:pt idx="19300">
                  <c:v>6145.96</c:v>
                </c:pt>
                <c:pt idx="19301">
                  <c:v>6145.98</c:v>
                </c:pt>
                <c:pt idx="19302">
                  <c:v>6146</c:v>
                </c:pt>
                <c:pt idx="19303">
                  <c:v>6146.02</c:v>
                </c:pt>
                <c:pt idx="19304">
                  <c:v>6146.04</c:v>
                </c:pt>
                <c:pt idx="19305">
                  <c:v>6146.06</c:v>
                </c:pt>
                <c:pt idx="19306">
                  <c:v>6146.08</c:v>
                </c:pt>
                <c:pt idx="19307">
                  <c:v>6146.1</c:v>
                </c:pt>
                <c:pt idx="19308">
                  <c:v>6146.1200000000035</c:v>
                </c:pt>
                <c:pt idx="19309">
                  <c:v>6146.14</c:v>
                </c:pt>
                <c:pt idx="19310">
                  <c:v>6146.1600000000035</c:v>
                </c:pt>
                <c:pt idx="19311">
                  <c:v>6146.18</c:v>
                </c:pt>
                <c:pt idx="19312">
                  <c:v>6146.2</c:v>
                </c:pt>
                <c:pt idx="19313">
                  <c:v>6146.22</c:v>
                </c:pt>
                <c:pt idx="19314">
                  <c:v>6146.24</c:v>
                </c:pt>
                <c:pt idx="19315">
                  <c:v>6146.26</c:v>
                </c:pt>
                <c:pt idx="19316">
                  <c:v>6146.28</c:v>
                </c:pt>
                <c:pt idx="19317">
                  <c:v>6146.3</c:v>
                </c:pt>
                <c:pt idx="19318">
                  <c:v>6146.3200000000024</c:v>
                </c:pt>
                <c:pt idx="19319">
                  <c:v>6146.34</c:v>
                </c:pt>
                <c:pt idx="19320">
                  <c:v>6146.3600000000024</c:v>
                </c:pt>
                <c:pt idx="19321">
                  <c:v>6146.38</c:v>
                </c:pt>
                <c:pt idx="19322">
                  <c:v>6146.4</c:v>
                </c:pt>
                <c:pt idx="19323">
                  <c:v>6146.42</c:v>
                </c:pt>
                <c:pt idx="19324">
                  <c:v>6146.44</c:v>
                </c:pt>
                <c:pt idx="19325">
                  <c:v>6146.46</c:v>
                </c:pt>
                <c:pt idx="19326">
                  <c:v>6146.48</c:v>
                </c:pt>
                <c:pt idx="19327">
                  <c:v>6146.5</c:v>
                </c:pt>
                <c:pt idx="19328">
                  <c:v>6146.52</c:v>
                </c:pt>
                <c:pt idx="19329">
                  <c:v>6146.54</c:v>
                </c:pt>
                <c:pt idx="19330">
                  <c:v>6146.56</c:v>
                </c:pt>
                <c:pt idx="19331">
                  <c:v>6146.58</c:v>
                </c:pt>
                <c:pt idx="19332">
                  <c:v>6146.6</c:v>
                </c:pt>
                <c:pt idx="19333">
                  <c:v>6146.6200000000035</c:v>
                </c:pt>
                <c:pt idx="19334">
                  <c:v>6146.64</c:v>
                </c:pt>
                <c:pt idx="19335">
                  <c:v>6146.6600000000035</c:v>
                </c:pt>
                <c:pt idx="19336">
                  <c:v>6146.68</c:v>
                </c:pt>
                <c:pt idx="19337">
                  <c:v>6146.7</c:v>
                </c:pt>
                <c:pt idx="19338">
                  <c:v>6146.72</c:v>
                </c:pt>
                <c:pt idx="19339">
                  <c:v>6146.74</c:v>
                </c:pt>
                <c:pt idx="19340">
                  <c:v>6146.76</c:v>
                </c:pt>
                <c:pt idx="19341">
                  <c:v>6146.78</c:v>
                </c:pt>
                <c:pt idx="19342">
                  <c:v>6146.8</c:v>
                </c:pt>
                <c:pt idx="19343">
                  <c:v>6146.8200000000024</c:v>
                </c:pt>
                <c:pt idx="19344">
                  <c:v>6146.84</c:v>
                </c:pt>
                <c:pt idx="19345">
                  <c:v>6146.8600000000024</c:v>
                </c:pt>
                <c:pt idx="19346">
                  <c:v>6146.88</c:v>
                </c:pt>
                <c:pt idx="19347">
                  <c:v>6146.9</c:v>
                </c:pt>
                <c:pt idx="19348">
                  <c:v>6146.92</c:v>
                </c:pt>
                <c:pt idx="19349">
                  <c:v>6146.94</c:v>
                </c:pt>
                <c:pt idx="19350">
                  <c:v>6146.96</c:v>
                </c:pt>
                <c:pt idx="19351">
                  <c:v>6146.98</c:v>
                </c:pt>
                <c:pt idx="19352">
                  <c:v>6147</c:v>
                </c:pt>
                <c:pt idx="19353">
                  <c:v>6147.02</c:v>
                </c:pt>
                <c:pt idx="19354">
                  <c:v>6147.04</c:v>
                </c:pt>
                <c:pt idx="19355">
                  <c:v>6147.06</c:v>
                </c:pt>
                <c:pt idx="19356">
                  <c:v>6147.08</c:v>
                </c:pt>
                <c:pt idx="19357">
                  <c:v>6147.1</c:v>
                </c:pt>
                <c:pt idx="19358">
                  <c:v>6147.1200000000035</c:v>
                </c:pt>
                <c:pt idx="19359">
                  <c:v>6147.14</c:v>
                </c:pt>
                <c:pt idx="19360">
                  <c:v>6147.1600000000035</c:v>
                </c:pt>
                <c:pt idx="19361">
                  <c:v>6147.18</c:v>
                </c:pt>
                <c:pt idx="19362">
                  <c:v>6147.2</c:v>
                </c:pt>
                <c:pt idx="19363">
                  <c:v>6147.22</c:v>
                </c:pt>
                <c:pt idx="19364">
                  <c:v>6147.24</c:v>
                </c:pt>
                <c:pt idx="19365">
                  <c:v>6147.26</c:v>
                </c:pt>
                <c:pt idx="19366">
                  <c:v>6147.28</c:v>
                </c:pt>
                <c:pt idx="19367">
                  <c:v>6147.3</c:v>
                </c:pt>
                <c:pt idx="19368">
                  <c:v>6147.3200000000024</c:v>
                </c:pt>
                <c:pt idx="19369">
                  <c:v>6147.34</c:v>
                </c:pt>
                <c:pt idx="19370">
                  <c:v>6147.3600000000024</c:v>
                </c:pt>
                <c:pt idx="19371">
                  <c:v>6147.38</c:v>
                </c:pt>
                <c:pt idx="19372">
                  <c:v>6147.4</c:v>
                </c:pt>
                <c:pt idx="19373">
                  <c:v>6147.42</c:v>
                </c:pt>
                <c:pt idx="19374">
                  <c:v>6147.44</c:v>
                </c:pt>
                <c:pt idx="19375">
                  <c:v>6147.46</c:v>
                </c:pt>
                <c:pt idx="19376">
                  <c:v>6147.48</c:v>
                </c:pt>
                <c:pt idx="19377">
                  <c:v>6147.5</c:v>
                </c:pt>
                <c:pt idx="19378">
                  <c:v>6147.52</c:v>
                </c:pt>
                <c:pt idx="19379">
                  <c:v>6147.54</c:v>
                </c:pt>
                <c:pt idx="19380">
                  <c:v>6147.56</c:v>
                </c:pt>
                <c:pt idx="19381">
                  <c:v>6147.58</c:v>
                </c:pt>
                <c:pt idx="19382">
                  <c:v>6147.6</c:v>
                </c:pt>
                <c:pt idx="19383">
                  <c:v>6147.6200000000035</c:v>
                </c:pt>
                <c:pt idx="19384">
                  <c:v>6147.64</c:v>
                </c:pt>
                <c:pt idx="19385">
                  <c:v>6147.6600000000035</c:v>
                </c:pt>
                <c:pt idx="19386">
                  <c:v>6147.68</c:v>
                </c:pt>
                <c:pt idx="19387">
                  <c:v>6147.7</c:v>
                </c:pt>
                <c:pt idx="19388">
                  <c:v>6147.72</c:v>
                </c:pt>
                <c:pt idx="19389">
                  <c:v>6147.74</c:v>
                </c:pt>
                <c:pt idx="19390">
                  <c:v>6147.76</c:v>
                </c:pt>
                <c:pt idx="19391">
                  <c:v>6147.78</c:v>
                </c:pt>
                <c:pt idx="19392">
                  <c:v>6147.8</c:v>
                </c:pt>
                <c:pt idx="19393">
                  <c:v>6147.8200000000024</c:v>
                </c:pt>
                <c:pt idx="19394">
                  <c:v>6147.84</c:v>
                </c:pt>
                <c:pt idx="19395">
                  <c:v>6147.8600000000024</c:v>
                </c:pt>
                <c:pt idx="19396">
                  <c:v>6147.88</c:v>
                </c:pt>
                <c:pt idx="19397">
                  <c:v>6147.9</c:v>
                </c:pt>
                <c:pt idx="19398">
                  <c:v>6147.92</c:v>
                </c:pt>
                <c:pt idx="19399">
                  <c:v>6147.94</c:v>
                </c:pt>
                <c:pt idx="19400">
                  <c:v>6147.96</c:v>
                </c:pt>
                <c:pt idx="19401">
                  <c:v>6147.98</c:v>
                </c:pt>
                <c:pt idx="19402">
                  <c:v>6148</c:v>
                </c:pt>
                <c:pt idx="19403">
                  <c:v>6148.02</c:v>
                </c:pt>
                <c:pt idx="19404">
                  <c:v>6148.04</c:v>
                </c:pt>
                <c:pt idx="19405">
                  <c:v>6148.06</c:v>
                </c:pt>
                <c:pt idx="19406">
                  <c:v>6148.08</c:v>
                </c:pt>
                <c:pt idx="19407">
                  <c:v>6148.1</c:v>
                </c:pt>
                <c:pt idx="19408">
                  <c:v>6148.1200000000035</c:v>
                </c:pt>
                <c:pt idx="19409">
                  <c:v>6148.14</c:v>
                </c:pt>
                <c:pt idx="19410">
                  <c:v>6148.1600000000035</c:v>
                </c:pt>
                <c:pt idx="19411">
                  <c:v>6148.18</c:v>
                </c:pt>
                <c:pt idx="19412">
                  <c:v>6148.2</c:v>
                </c:pt>
                <c:pt idx="19413">
                  <c:v>6148.22</c:v>
                </c:pt>
                <c:pt idx="19414">
                  <c:v>6148.24</c:v>
                </c:pt>
                <c:pt idx="19415">
                  <c:v>6148.26</c:v>
                </c:pt>
                <c:pt idx="19416">
                  <c:v>6148.28</c:v>
                </c:pt>
                <c:pt idx="19417">
                  <c:v>6148.3</c:v>
                </c:pt>
                <c:pt idx="19418">
                  <c:v>6148.3200000000024</c:v>
                </c:pt>
                <c:pt idx="19419">
                  <c:v>6148.34</c:v>
                </c:pt>
                <c:pt idx="19420">
                  <c:v>6148.3600000000024</c:v>
                </c:pt>
                <c:pt idx="19421">
                  <c:v>6148.38</c:v>
                </c:pt>
                <c:pt idx="19422">
                  <c:v>6148.4</c:v>
                </c:pt>
                <c:pt idx="19423">
                  <c:v>6148.42</c:v>
                </c:pt>
                <c:pt idx="19424">
                  <c:v>6148.44</c:v>
                </c:pt>
                <c:pt idx="19425">
                  <c:v>6148.46</c:v>
                </c:pt>
                <c:pt idx="19426">
                  <c:v>6148.48</c:v>
                </c:pt>
                <c:pt idx="19427">
                  <c:v>6148.5</c:v>
                </c:pt>
                <c:pt idx="19428">
                  <c:v>6148.52</c:v>
                </c:pt>
                <c:pt idx="19429">
                  <c:v>6148.54</c:v>
                </c:pt>
                <c:pt idx="19430">
                  <c:v>6148.56</c:v>
                </c:pt>
                <c:pt idx="19431">
                  <c:v>6148.58</c:v>
                </c:pt>
                <c:pt idx="19432">
                  <c:v>6148.6</c:v>
                </c:pt>
                <c:pt idx="19433">
                  <c:v>6148.6200000000035</c:v>
                </c:pt>
                <c:pt idx="19434">
                  <c:v>6148.64</c:v>
                </c:pt>
                <c:pt idx="19435">
                  <c:v>6148.6600000000035</c:v>
                </c:pt>
                <c:pt idx="19436">
                  <c:v>6148.68</c:v>
                </c:pt>
                <c:pt idx="19437">
                  <c:v>6148.7</c:v>
                </c:pt>
                <c:pt idx="19438">
                  <c:v>6148.72</c:v>
                </c:pt>
                <c:pt idx="19439">
                  <c:v>6148.74</c:v>
                </c:pt>
                <c:pt idx="19440">
                  <c:v>6148.76</c:v>
                </c:pt>
                <c:pt idx="19441">
                  <c:v>6148.78</c:v>
                </c:pt>
                <c:pt idx="19442">
                  <c:v>6148.8</c:v>
                </c:pt>
                <c:pt idx="19443">
                  <c:v>6148.8200000000024</c:v>
                </c:pt>
                <c:pt idx="19444">
                  <c:v>6148.84</c:v>
                </c:pt>
                <c:pt idx="19445">
                  <c:v>6148.8600000000024</c:v>
                </c:pt>
                <c:pt idx="19446">
                  <c:v>6148.88</c:v>
                </c:pt>
                <c:pt idx="19447">
                  <c:v>6148.9</c:v>
                </c:pt>
                <c:pt idx="19448">
                  <c:v>6148.92</c:v>
                </c:pt>
                <c:pt idx="19449">
                  <c:v>6148.94</c:v>
                </c:pt>
                <c:pt idx="19450">
                  <c:v>6148.96</c:v>
                </c:pt>
                <c:pt idx="19451">
                  <c:v>6148.98</c:v>
                </c:pt>
                <c:pt idx="19452">
                  <c:v>6149</c:v>
                </c:pt>
                <c:pt idx="19453">
                  <c:v>6149.02</c:v>
                </c:pt>
                <c:pt idx="19454">
                  <c:v>6149.04</c:v>
                </c:pt>
                <c:pt idx="19455">
                  <c:v>6149.06</c:v>
                </c:pt>
                <c:pt idx="19456">
                  <c:v>6149.08</c:v>
                </c:pt>
                <c:pt idx="19457">
                  <c:v>6149.1</c:v>
                </c:pt>
                <c:pt idx="19458">
                  <c:v>6149.1200000000035</c:v>
                </c:pt>
                <c:pt idx="19459">
                  <c:v>6149.14</c:v>
                </c:pt>
                <c:pt idx="19460">
                  <c:v>6149.1600000000035</c:v>
                </c:pt>
                <c:pt idx="19461">
                  <c:v>6149.18</c:v>
                </c:pt>
                <c:pt idx="19462">
                  <c:v>6149.2</c:v>
                </c:pt>
                <c:pt idx="19463">
                  <c:v>6149.22</c:v>
                </c:pt>
                <c:pt idx="19464">
                  <c:v>6149.24</c:v>
                </c:pt>
                <c:pt idx="19465">
                  <c:v>6149.26</c:v>
                </c:pt>
                <c:pt idx="19466">
                  <c:v>6149.28</c:v>
                </c:pt>
                <c:pt idx="19467">
                  <c:v>6149.3</c:v>
                </c:pt>
                <c:pt idx="19468">
                  <c:v>6149.3200000000024</c:v>
                </c:pt>
                <c:pt idx="19469">
                  <c:v>6149.34</c:v>
                </c:pt>
                <c:pt idx="19470">
                  <c:v>6149.3600000000024</c:v>
                </c:pt>
                <c:pt idx="19471">
                  <c:v>6149.38</c:v>
                </c:pt>
                <c:pt idx="19472">
                  <c:v>6149.4</c:v>
                </c:pt>
                <c:pt idx="19473">
                  <c:v>6149.42</c:v>
                </c:pt>
                <c:pt idx="19474">
                  <c:v>6149.44</c:v>
                </c:pt>
                <c:pt idx="19475">
                  <c:v>6149.46</c:v>
                </c:pt>
                <c:pt idx="19476">
                  <c:v>6149.48</c:v>
                </c:pt>
                <c:pt idx="19477">
                  <c:v>6149.5</c:v>
                </c:pt>
                <c:pt idx="19478">
                  <c:v>6149.52</c:v>
                </c:pt>
                <c:pt idx="19479">
                  <c:v>6149.54</c:v>
                </c:pt>
                <c:pt idx="19480">
                  <c:v>6149.56</c:v>
                </c:pt>
                <c:pt idx="19481">
                  <c:v>6149.58</c:v>
                </c:pt>
                <c:pt idx="19482">
                  <c:v>6149.6</c:v>
                </c:pt>
                <c:pt idx="19483">
                  <c:v>6149.6200000000035</c:v>
                </c:pt>
                <c:pt idx="19484">
                  <c:v>6149.64</c:v>
                </c:pt>
                <c:pt idx="19485">
                  <c:v>6149.6600000000035</c:v>
                </c:pt>
                <c:pt idx="19486">
                  <c:v>6149.68</c:v>
                </c:pt>
                <c:pt idx="19487">
                  <c:v>6149.7</c:v>
                </c:pt>
                <c:pt idx="19488">
                  <c:v>6149.72</c:v>
                </c:pt>
                <c:pt idx="19489">
                  <c:v>6149.74</c:v>
                </c:pt>
                <c:pt idx="19490">
                  <c:v>6149.76</c:v>
                </c:pt>
                <c:pt idx="19491">
                  <c:v>6149.78</c:v>
                </c:pt>
                <c:pt idx="19492">
                  <c:v>6149.8</c:v>
                </c:pt>
                <c:pt idx="19493">
                  <c:v>6149.8200000000024</c:v>
                </c:pt>
                <c:pt idx="19494">
                  <c:v>6149.84</c:v>
                </c:pt>
                <c:pt idx="19495">
                  <c:v>6149.8600000000024</c:v>
                </c:pt>
                <c:pt idx="19496">
                  <c:v>6149.88</c:v>
                </c:pt>
                <c:pt idx="19497">
                  <c:v>6149.9</c:v>
                </c:pt>
                <c:pt idx="19498">
                  <c:v>6149.92</c:v>
                </c:pt>
                <c:pt idx="19499">
                  <c:v>6149.94</c:v>
                </c:pt>
                <c:pt idx="19500">
                  <c:v>6149.96</c:v>
                </c:pt>
                <c:pt idx="19501">
                  <c:v>6149.98</c:v>
                </c:pt>
                <c:pt idx="19502">
                  <c:v>6150</c:v>
                </c:pt>
                <c:pt idx="19503">
                  <c:v>6150.02</c:v>
                </c:pt>
                <c:pt idx="19504">
                  <c:v>6150.04</c:v>
                </c:pt>
                <c:pt idx="19505">
                  <c:v>6150.06</c:v>
                </c:pt>
                <c:pt idx="19506">
                  <c:v>6150.08</c:v>
                </c:pt>
                <c:pt idx="19507">
                  <c:v>6150.1</c:v>
                </c:pt>
                <c:pt idx="19508">
                  <c:v>6150.1200000000035</c:v>
                </c:pt>
                <c:pt idx="19509">
                  <c:v>6150.14</c:v>
                </c:pt>
                <c:pt idx="19510">
                  <c:v>6150.1600000000035</c:v>
                </c:pt>
                <c:pt idx="19511">
                  <c:v>6150.18</c:v>
                </c:pt>
                <c:pt idx="19512">
                  <c:v>6150.2</c:v>
                </c:pt>
                <c:pt idx="19513">
                  <c:v>6150.22</c:v>
                </c:pt>
                <c:pt idx="19514">
                  <c:v>6150.24</c:v>
                </c:pt>
                <c:pt idx="19515">
                  <c:v>6150.26</c:v>
                </c:pt>
                <c:pt idx="19516">
                  <c:v>6150.28</c:v>
                </c:pt>
                <c:pt idx="19517">
                  <c:v>6150.3</c:v>
                </c:pt>
                <c:pt idx="19518">
                  <c:v>6150.3200000000024</c:v>
                </c:pt>
                <c:pt idx="19519">
                  <c:v>6150.34</c:v>
                </c:pt>
                <c:pt idx="19520">
                  <c:v>6150.3600000000024</c:v>
                </c:pt>
                <c:pt idx="19521">
                  <c:v>6150.38</c:v>
                </c:pt>
                <c:pt idx="19522">
                  <c:v>6150.4</c:v>
                </c:pt>
                <c:pt idx="19523">
                  <c:v>6150.42</c:v>
                </c:pt>
                <c:pt idx="19524">
                  <c:v>6150.44</c:v>
                </c:pt>
                <c:pt idx="19525">
                  <c:v>6150.46</c:v>
                </c:pt>
                <c:pt idx="19526">
                  <c:v>6150.48</c:v>
                </c:pt>
                <c:pt idx="19527">
                  <c:v>6150.5</c:v>
                </c:pt>
                <c:pt idx="19528">
                  <c:v>6150.52</c:v>
                </c:pt>
                <c:pt idx="19529">
                  <c:v>6150.54</c:v>
                </c:pt>
                <c:pt idx="19530">
                  <c:v>6150.56</c:v>
                </c:pt>
                <c:pt idx="19531">
                  <c:v>6150.58</c:v>
                </c:pt>
                <c:pt idx="19532">
                  <c:v>6150.6</c:v>
                </c:pt>
                <c:pt idx="19533">
                  <c:v>6150.6200000000035</c:v>
                </c:pt>
                <c:pt idx="19534">
                  <c:v>6150.64</c:v>
                </c:pt>
                <c:pt idx="19535">
                  <c:v>6150.6600000000035</c:v>
                </c:pt>
                <c:pt idx="19536">
                  <c:v>6150.68</c:v>
                </c:pt>
                <c:pt idx="19537">
                  <c:v>6150.7</c:v>
                </c:pt>
                <c:pt idx="19538">
                  <c:v>6150.72</c:v>
                </c:pt>
                <c:pt idx="19539">
                  <c:v>6150.74</c:v>
                </c:pt>
                <c:pt idx="19540">
                  <c:v>6150.76</c:v>
                </c:pt>
                <c:pt idx="19541">
                  <c:v>6150.78</c:v>
                </c:pt>
                <c:pt idx="19542">
                  <c:v>6150.8</c:v>
                </c:pt>
                <c:pt idx="19543">
                  <c:v>6150.8200000000024</c:v>
                </c:pt>
                <c:pt idx="19544">
                  <c:v>6150.84</c:v>
                </c:pt>
                <c:pt idx="19545">
                  <c:v>6150.8600000000024</c:v>
                </c:pt>
                <c:pt idx="19546">
                  <c:v>6150.88</c:v>
                </c:pt>
                <c:pt idx="19547">
                  <c:v>6150.9</c:v>
                </c:pt>
                <c:pt idx="19548">
                  <c:v>6150.92</c:v>
                </c:pt>
                <c:pt idx="19549">
                  <c:v>6150.94</c:v>
                </c:pt>
                <c:pt idx="19550">
                  <c:v>6150.96</c:v>
                </c:pt>
                <c:pt idx="19551">
                  <c:v>6150.98</c:v>
                </c:pt>
                <c:pt idx="19552">
                  <c:v>6151</c:v>
                </c:pt>
                <c:pt idx="19553">
                  <c:v>6151.02</c:v>
                </c:pt>
                <c:pt idx="19554">
                  <c:v>6151.04</c:v>
                </c:pt>
                <c:pt idx="19555">
                  <c:v>6151.06</c:v>
                </c:pt>
                <c:pt idx="19556">
                  <c:v>6151.08</c:v>
                </c:pt>
                <c:pt idx="19557">
                  <c:v>6151.1</c:v>
                </c:pt>
                <c:pt idx="19558">
                  <c:v>6151.1200000000035</c:v>
                </c:pt>
                <c:pt idx="19559">
                  <c:v>6151.14</c:v>
                </c:pt>
                <c:pt idx="19560">
                  <c:v>6151.1600000000035</c:v>
                </c:pt>
                <c:pt idx="19561">
                  <c:v>6151.18</c:v>
                </c:pt>
                <c:pt idx="19562">
                  <c:v>6151.2</c:v>
                </c:pt>
                <c:pt idx="19563">
                  <c:v>6151.22</c:v>
                </c:pt>
                <c:pt idx="19564">
                  <c:v>6151.24</c:v>
                </c:pt>
                <c:pt idx="19565">
                  <c:v>6151.26</c:v>
                </c:pt>
                <c:pt idx="19566">
                  <c:v>6151.28</c:v>
                </c:pt>
                <c:pt idx="19567">
                  <c:v>6151.3</c:v>
                </c:pt>
                <c:pt idx="19568">
                  <c:v>6151.3200000000024</c:v>
                </c:pt>
                <c:pt idx="19569">
                  <c:v>6151.34</c:v>
                </c:pt>
                <c:pt idx="19570">
                  <c:v>6151.3600000000024</c:v>
                </c:pt>
                <c:pt idx="19571">
                  <c:v>6151.38</c:v>
                </c:pt>
                <c:pt idx="19572">
                  <c:v>6151.4</c:v>
                </c:pt>
                <c:pt idx="19573">
                  <c:v>6151.42</c:v>
                </c:pt>
                <c:pt idx="19574">
                  <c:v>6151.44</c:v>
                </c:pt>
                <c:pt idx="19575">
                  <c:v>6151.46</c:v>
                </c:pt>
                <c:pt idx="19576">
                  <c:v>6151.48</c:v>
                </c:pt>
                <c:pt idx="19577">
                  <c:v>6151.5</c:v>
                </c:pt>
                <c:pt idx="19578">
                  <c:v>6151.52</c:v>
                </c:pt>
                <c:pt idx="19579">
                  <c:v>6151.54</c:v>
                </c:pt>
                <c:pt idx="19580">
                  <c:v>6151.56</c:v>
                </c:pt>
                <c:pt idx="19581">
                  <c:v>6151.58</c:v>
                </c:pt>
                <c:pt idx="19582">
                  <c:v>6151.6</c:v>
                </c:pt>
                <c:pt idx="19583">
                  <c:v>6151.6200000000035</c:v>
                </c:pt>
                <c:pt idx="19584">
                  <c:v>6151.64</c:v>
                </c:pt>
                <c:pt idx="19585">
                  <c:v>6151.6600000000035</c:v>
                </c:pt>
                <c:pt idx="19586">
                  <c:v>6151.68</c:v>
                </c:pt>
                <c:pt idx="19587">
                  <c:v>6151.7</c:v>
                </c:pt>
                <c:pt idx="19588">
                  <c:v>6151.72</c:v>
                </c:pt>
                <c:pt idx="19589">
                  <c:v>6151.74</c:v>
                </c:pt>
                <c:pt idx="19590">
                  <c:v>6151.76</c:v>
                </c:pt>
                <c:pt idx="19591">
                  <c:v>6151.78</c:v>
                </c:pt>
                <c:pt idx="19592">
                  <c:v>6151.8</c:v>
                </c:pt>
                <c:pt idx="19593">
                  <c:v>6151.8200000000024</c:v>
                </c:pt>
                <c:pt idx="19594">
                  <c:v>6151.84</c:v>
                </c:pt>
                <c:pt idx="19595">
                  <c:v>6151.8600000000024</c:v>
                </c:pt>
                <c:pt idx="19596">
                  <c:v>6151.88</c:v>
                </c:pt>
                <c:pt idx="19597">
                  <c:v>6151.9</c:v>
                </c:pt>
                <c:pt idx="19598">
                  <c:v>6151.92</c:v>
                </c:pt>
                <c:pt idx="19599">
                  <c:v>6151.94</c:v>
                </c:pt>
                <c:pt idx="19600">
                  <c:v>6151.96</c:v>
                </c:pt>
                <c:pt idx="19601">
                  <c:v>6151.98</c:v>
                </c:pt>
                <c:pt idx="19602">
                  <c:v>6152</c:v>
                </c:pt>
                <c:pt idx="19603">
                  <c:v>6152.02</c:v>
                </c:pt>
                <c:pt idx="19604">
                  <c:v>6152.04</c:v>
                </c:pt>
                <c:pt idx="19605">
                  <c:v>6152.06</c:v>
                </c:pt>
                <c:pt idx="19606">
                  <c:v>6152.08</c:v>
                </c:pt>
                <c:pt idx="19607">
                  <c:v>6152.1</c:v>
                </c:pt>
                <c:pt idx="19608">
                  <c:v>6152.1200000000035</c:v>
                </c:pt>
                <c:pt idx="19609">
                  <c:v>6152.14</c:v>
                </c:pt>
                <c:pt idx="19610">
                  <c:v>6152.1600000000035</c:v>
                </c:pt>
                <c:pt idx="19611">
                  <c:v>6152.18</c:v>
                </c:pt>
                <c:pt idx="19612">
                  <c:v>6152.2</c:v>
                </c:pt>
                <c:pt idx="19613">
                  <c:v>6152.22</c:v>
                </c:pt>
                <c:pt idx="19614">
                  <c:v>6152.24</c:v>
                </c:pt>
                <c:pt idx="19615">
                  <c:v>6152.26</c:v>
                </c:pt>
                <c:pt idx="19616">
                  <c:v>6152.28</c:v>
                </c:pt>
                <c:pt idx="19617">
                  <c:v>6152.3</c:v>
                </c:pt>
                <c:pt idx="19618">
                  <c:v>6152.3200000000024</c:v>
                </c:pt>
                <c:pt idx="19619">
                  <c:v>6152.34</c:v>
                </c:pt>
                <c:pt idx="19620">
                  <c:v>6152.3600000000024</c:v>
                </c:pt>
                <c:pt idx="19621">
                  <c:v>6152.38</c:v>
                </c:pt>
                <c:pt idx="19622">
                  <c:v>6152.4</c:v>
                </c:pt>
                <c:pt idx="19623">
                  <c:v>6152.42</c:v>
                </c:pt>
                <c:pt idx="19624">
                  <c:v>6152.44</c:v>
                </c:pt>
                <c:pt idx="19625">
                  <c:v>6152.46</c:v>
                </c:pt>
                <c:pt idx="19626">
                  <c:v>6152.48</c:v>
                </c:pt>
                <c:pt idx="19627">
                  <c:v>6152.5</c:v>
                </c:pt>
                <c:pt idx="19628">
                  <c:v>6152.52</c:v>
                </c:pt>
                <c:pt idx="19629">
                  <c:v>6152.54</c:v>
                </c:pt>
                <c:pt idx="19630">
                  <c:v>6152.56</c:v>
                </c:pt>
                <c:pt idx="19631">
                  <c:v>6152.58</c:v>
                </c:pt>
                <c:pt idx="19632">
                  <c:v>6152.6</c:v>
                </c:pt>
                <c:pt idx="19633">
                  <c:v>6152.6200000000035</c:v>
                </c:pt>
                <c:pt idx="19634">
                  <c:v>6152.64</c:v>
                </c:pt>
                <c:pt idx="19635">
                  <c:v>6152.6600000000035</c:v>
                </c:pt>
                <c:pt idx="19636">
                  <c:v>6152.68</c:v>
                </c:pt>
                <c:pt idx="19637">
                  <c:v>6152.7</c:v>
                </c:pt>
                <c:pt idx="19638">
                  <c:v>6152.72</c:v>
                </c:pt>
                <c:pt idx="19639">
                  <c:v>6152.74</c:v>
                </c:pt>
                <c:pt idx="19640">
                  <c:v>6152.76</c:v>
                </c:pt>
                <c:pt idx="19641">
                  <c:v>6152.78</c:v>
                </c:pt>
                <c:pt idx="19642">
                  <c:v>6152.8</c:v>
                </c:pt>
                <c:pt idx="19643">
                  <c:v>6152.8200000000024</c:v>
                </c:pt>
                <c:pt idx="19644">
                  <c:v>6152.84</c:v>
                </c:pt>
                <c:pt idx="19645">
                  <c:v>6152.8600000000024</c:v>
                </c:pt>
                <c:pt idx="19646">
                  <c:v>6152.88</c:v>
                </c:pt>
                <c:pt idx="19647">
                  <c:v>6152.9</c:v>
                </c:pt>
                <c:pt idx="19648">
                  <c:v>6152.92</c:v>
                </c:pt>
                <c:pt idx="19649">
                  <c:v>6152.94</c:v>
                </c:pt>
                <c:pt idx="19650">
                  <c:v>6152.96</c:v>
                </c:pt>
                <c:pt idx="19651">
                  <c:v>6152.98</c:v>
                </c:pt>
                <c:pt idx="19652">
                  <c:v>6153</c:v>
                </c:pt>
                <c:pt idx="19653">
                  <c:v>6153.02</c:v>
                </c:pt>
                <c:pt idx="19654">
                  <c:v>6153.04</c:v>
                </c:pt>
                <c:pt idx="19655">
                  <c:v>6153.06</c:v>
                </c:pt>
                <c:pt idx="19656">
                  <c:v>6153.08</c:v>
                </c:pt>
                <c:pt idx="19657">
                  <c:v>6153.1</c:v>
                </c:pt>
                <c:pt idx="19658">
                  <c:v>6153.1200000000035</c:v>
                </c:pt>
                <c:pt idx="19659">
                  <c:v>6153.14</c:v>
                </c:pt>
                <c:pt idx="19660">
                  <c:v>6153.1600000000035</c:v>
                </c:pt>
                <c:pt idx="19661">
                  <c:v>6153.18</c:v>
                </c:pt>
                <c:pt idx="19662">
                  <c:v>6153.2</c:v>
                </c:pt>
                <c:pt idx="19663">
                  <c:v>6153.22</c:v>
                </c:pt>
                <c:pt idx="19664">
                  <c:v>6153.24</c:v>
                </c:pt>
                <c:pt idx="19665">
                  <c:v>6153.26</c:v>
                </c:pt>
                <c:pt idx="19666">
                  <c:v>6153.28</c:v>
                </c:pt>
                <c:pt idx="19667">
                  <c:v>6153.3</c:v>
                </c:pt>
                <c:pt idx="19668">
                  <c:v>6153.3200000000024</c:v>
                </c:pt>
                <c:pt idx="19669">
                  <c:v>6153.34</c:v>
                </c:pt>
                <c:pt idx="19670">
                  <c:v>6153.3600000000024</c:v>
                </c:pt>
                <c:pt idx="19671">
                  <c:v>6153.38</c:v>
                </c:pt>
                <c:pt idx="19672">
                  <c:v>6153.4</c:v>
                </c:pt>
                <c:pt idx="19673">
                  <c:v>6153.42</c:v>
                </c:pt>
                <c:pt idx="19674">
                  <c:v>6153.44</c:v>
                </c:pt>
                <c:pt idx="19675">
                  <c:v>6153.46</c:v>
                </c:pt>
                <c:pt idx="19676">
                  <c:v>6153.48</c:v>
                </c:pt>
                <c:pt idx="19677">
                  <c:v>6153.5</c:v>
                </c:pt>
                <c:pt idx="19678">
                  <c:v>6153.52</c:v>
                </c:pt>
                <c:pt idx="19679">
                  <c:v>6153.54</c:v>
                </c:pt>
                <c:pt idx="19680">
                  <c:v>6153.56</c:v>
                </c:pt>
                <c:pt idx="19681">
                  <c:v>6153.58</c:v>
                </c:pt>
                <c:pt idx="19682">
                  <c:v>6153.6</c:v>
                </c:pt>
                <c:pt idx="19683">
                  <c:v>6153.6200000000035</c:v>
                </c:pt>
                <c:pt idx="19684">
                  <c:v>6153.64</c:v>
                </c:pt>
                <c:pt idx="19685">
                  <c:v>6153.6600000000035</c:v>
                </c:pt>
                <c:pt idx="19686">
                  <c:v>6153.68</c:v>
                </c:pt>
                <c:pt idx="19687">
                  <c:v>6153.7</c:v>
                </c:pt>
                <c:pt idx="19688">
                  <c:v>6153.72</c:v>
                </c:pt>
                <c:pt idx="19689">
                  <c:v>6153.74</c:v>
                </c:pt>
                <c:pt idx="19690">
                  <c:v>6153.76</c:v>
                </c:pt>
                <c:pt idx="19691">
                  <c:v>6153.78</c:v>
                </c:pt>
                <c:pt idx="19692">
                  <c:v>6153.8</c:v>
                </c:pt>
                <c:pt idx="19693">
                  <c:v>6153.8200000000024</c:v>
                </c:pt>
                <c:pt idx="19694">
                  <c:v>6153.84</c:v>
                </c:pt>
                <c:pt idx="19695">
                  <c:v>6153.8600000000024</c:v>
                </c:pt>
                <c:pt idx="19696">
                  <c:v>6153.88</c:v>
                </c:pt>
                <c:pt idx="19697">
                  <c:v>6153.9</c:v>
                </c:pt>
                <c:pt idx="19698">
                  <c:v>6153.92</c:v>
                </c:pt>
                <c:pt idx="19699">
                  <c:v>6153.94</c:v>
                </c:pt>
                <c:pt idx="19700">
                  <c:v>6153.96</c:v>
                </c:pt>
                <c:pt idx="19701">
                  <c:v>6153.98</c:v>
                </c:pt>
                <c:pt idx="19702">
                  <c:v>6154</c:v>
                </c:pt>
                <c:pt idx="19703">
                  <c:v>6154.02</c:v>
                </c:pt>
                <c:pt idx="19704">
                  <c:v>6154.04</c:v>
                </c:pt>
                <c:pt idx="19705">
                  <c:v>6154.06</c:v>
                </c:pt>
                <c:pt idx="19706">
                  <c:v>6154.08</c:v>
                </c:pt>
                <c:pt idx="19707">
                  <c:v>6154.1</c:v>
                </c:pt>
                <c:pt idx="19708">
                  <c:v>6154.1200000000035</c:v>
                </c:pt>
                <c:pt idx="19709">
                  <c:v>6154.14</c:v>
                </c:pt>
                <c:pt idx="19710">
                  <c:v>6154.1600000000035</c:v>
                </c:pt>
                <c:pt idx="19711">
                  <c:v>6154.18</c:v>
                </c:pt>
                <c:pt idx="19712">
                  <c:v>6154.2</c:v>
                </c:pt>
                <c:pt idx="19713">
                  <c:v>6154.22</c:v>
                </c:pt>
                <c:pt idx="19714">
                  <c:v>6154.24</c:v>
                </c:pt>
                <c:pt idx="19715">
                  <c:v>6154.26</c:v>
                </c:pt>
                <c:pt idx="19716">
                  <c:v>6154.28</c:v>
                </c:pt>
                <c:pt idx="19717">
                  <c:v>6154.3</c:v>
                </c:pt>
                <c:pt idx="19718">
                  <c:v>6154.3200000000024</c:v>
                </c:pt>
                <c:pt idx="19719">
                  <c:v>6154.34</c:v>
                </c:pt>
                <c:pt idx="19720">
                  <c:v>6154.3600000000024</c:v>
                </c:pt>
                <c:pt idx="19721">
                  <c:v>6154.38</c:v>
                </c:pt>
                <c:pt idx="19722">
                  <c:v>6154.4</c:v>
                </c:pt>
                <c:pt idx="19723">
                  <c:v>6154.42</c:v>
                </c:pt>
                <c:pt idx="19724">
                  <c:v>6154.44</c:v>
                </c:pt>
                <c:pt idx="19725">
                  <c:v>6154.46</c:v>
                </c:pt>
                <c:pt idx="19726">
                  <c:v>6154.48</c:v>
                </c:pt>
                <c:pt idx="19727">
                  <c:v>6154.5</c:v>
                </c:pt>
                <c:pt idx="19728">
                  <c:v>6154.52</c:v>
                </c:pt>
                <c:pt idx="19729">
                  <c:v>6154.54</c:v>
                </c:pt>
                <c:pt idx="19730">
                  <c:v>6154.56</c:v>
                </c:pt>
                <c:pt idx="19731">
                  <c:v>6154.58</c:v>
                </c:pt>
                <c:pt idx="19732">
                  <c:v>6154.6</c:v>
                </c:pt>
                <c:pt idx="19733">
                  <c:v>6154.6200000000035</c:v>
                </c:pt>
                <c:pt idx="19734">
                  <c:v>6154.64</c:v>
                </c:pt>
                <c:pt idx="19735">
                  <c:v>6154.6600000000035</c:v>
                </c:pt>
                <c:pt idx="19736">
                  <c:v>6154.68</c:v>
                </c:pt>
                <c:pt idx="19737">
                  <c:v>6154.7</c:v>
                </c:pt>
                <c:pt idx="19738">
                  <c:v>6154.72</c:v>
                </c:pt>
                <c:pt idx="19739">
                  <c:v>6154.74</c:v>
                </c:pt>
                <c:pt idx="19740">
                  <c:v>6154.76</c:v>
                </c:pt>
                <c:pt idx="19741">
                  <c:v>6154.78</c:v>
                </c:pt>
                <c:pt idx="19742">
                  <c:v>6154.8</c:v>
                </c:pt>
                <c:pt idx="19743">
                  <c:v>6154.8200000000024</c:v>
                </c:pt>
                <c:pt idx="19744">
                  <c:v>6154.84</c:v>
                </c:pt>
                <c:pt idx="19745">
                  <c:v>6154.8600000000024</c:v>
                </c:pt>
                <c:pt idx="19746">
                  <c:v>6154.88</c:v>
                </c:pt>
                <c:pt idx="19747">
                  <c:v>6154.9</c:v>
                </c:pt>
                <c:pt idx="19748">
                  <c:v>6154.92</c:v>
                </c:pt>
                <c:pt idx="19749">
                  <c:v>6154.94</c:v>
                </c:pt>
                <c:pt idx="19750">
                  <c:v>6154.96</c:v>
                </c:pt>
                <c:pt idx="19751">
                  <c:v>6154.98</c:v>
                </c:pt>
                <c:pt idx="19752">
                  <c:v>6155</c:v>
                </c:pt>
                <c:pt idx="19753">
                  <c:v>6155.02</c:v>
                </c:pt>
                <c:pt idx="19754">
                  <c:v>6155.04</c:v>
                </c:pt>
                <c:pt idx="19755">
                  <c:v>6155.06</c:v>
                </c:pt>
                <c:pt idx="19756">
                  <c:v>6155.08</c:v>
                </c:pt>
                <c:pt idx="19757">
                  <c:v>6155.1</c:v>
                </c:pt>
                <c:pt idx="19758">
                  <c:v>6155.1200000000035</c:v>
                </c:pt>
                <c:pt idx="19759">
                  <c:v>6155.14</c:v>
                </c:pt>
                <c:pt idx="19760">
                  <c:v>6155.1600000000035</c:v>
                </c:pt>
                <c:pt idx="19761">
                  <c:v>6155.18</c:v>
                </c:pt>
                <c:pt idx="19762">
                  <c:v>6155.2</c:v>
                </c:pt>
                <c:pt idx="19763">
                  <c:v>6155.22</c:v>
                </c:pt>
                <c:pt idx="19764">
                  <c:v>6155.24</c:v>
                </c:pt>
                <c:pt idx="19765">
                  <c:v>6155.26</c:v>
                </c:pt>
                <c:pt idx="19766">
                  <c:v>6155.28</c:v>
                </c:pt>
                <c:pt idx="19767">
                  <c:v>6155.3</c:v>
                </c:pt>
                <c:pt idx="19768">
                  <c:v>6155.3200000000024</c:v>
                </c:pt>
                <c:pt idx="19769">
                  <c:v>6155.34</c:v>
                </c:pt>
                <c:pt idx="19770">
                  <c:v>6155.3600000000024</c:v>
                </c:pt>
                <c:pt idx="19771">
                  <c:v>6155.38</c:v>
                </c:pt>
                <c:pt idx="19772">
                  <c:v>6155.4</c:v>
                </c:pt>
                <c:pt idx="19773">
                  <c:v>6155.42</c:v>
                </c:pt>
                <c:pt idx="19774">
                  <c:v>6155.44</c:v>
                </c:pt>
                <c:pt idx="19775">
                  <c:v>6155.46</c:v>
                </c:pt>
                <c:pt idx="19776">
                  <c:v>6155.48</c:v>
                </c:pt>
                <c:pt idx="19777">
                  <c:v>6155.5</c:v>
                </c:pt>
                <c:pt idx="19778">
                  <c:v>6155.52</c:v>
                </c:pt>
                <c:pt idx="19779">
                  <c:v>6155.54</c:v>
                </c:pt>
                <c:pt idx="19780">
                  <c:v>6155.56</c:v>
                </c:pt>
                <c:pt idx="19781">
                  <c:v>6155.58</c:v>
                </c:pt>
                <c:pt idx="19782">
                  <c:v>6155.6</c:v>
                </c:pt>
                <c:pt idx="19783">
                  <c:v>6155.6200000000035</c:v>
                </c:pt>
                <c:pt idx="19784">
                  <c:v>6155.64</c:v>
                </c:pt>
                <c:pt idx="19785">
                  <c:v>6155.6600000000035</c:v>
                </c:pt>
                <c:pt idx="19786">
                  <c:v>6155.68</c:v>
                </c:pt>
                <c:pt idx="19787">
                  <c:v>6155.7</c:v>
                </c:pt>
                <c:pt idx="19788">
                  <c:v>6155.72</c:v>
                </c:pt>
                <c:pt idx="19789">
                  <c:v>6155.74</c:v>
                </c:pt>
                <c:pt idx="19790">
                  <c:v>6155.76</c:v>
                </c:pt>
                <c:pt idx="19791">
                  <c:v>6155.78</c:v>
                </c:pt>
                <c:pt idx="19792">
                  <c:v>6155.8</c:v>
                </c:pt>
                <c:pt idx="19793">
                  <c:v>6155.8200000000024</c:v>
                </c:pt>
                <c:pt idx="19794">
                  <c:v>6155.84</c:v>
                </c:pt>
                <c:pt idx="19795">
                  <c:v>6155.8600000000024</c:v>
                </c:pt>
                <c:pt idx="19796">
                  <c:v>6155.88</c:v>
                </c:pt>
                <c:pt idx="19797">
                  <c:v>6155.9</c:v>
                </c:pt>
                <c:pt idx="19798">
                  <c:v>6155.92</c:v>
                </c:pt>
                <c:pt idx="19799">
                  <c:v>6155.94</c:v>
                </c:pt>
                <c:pt idx="19800">
                  <c:v>6155.96</c:v>
                </c:pt>
                <c:pt idx="19801">
                  <c:v>6155.98</c:v>
                </c:pt>
                <c:pt idx="19802">
                  <c:v>6156</c:v>
                </c:pt>
                <c:pt idx="19803">
                  <c:v>6156.02</c:v>
                </c:pt>
                <c:pt idx="19804">
                  <c:v>6156.04</c:v>
                </c:pt>
                <c:pt idx="19805">
                  <c:v>6156.06</c:v>
                </c:pt>
                <c:pt idx="19806">
                  <c:v>6156.08</c:v>
                </c:pt>
                <c:pt idx="19807">
                  <c:v>6156.1</c:v>
                </c:pt>
                <c:pt idx="19808">
                  <c:v>6156.1200000000035</c:v>
                </c:pt>
                <c:pt idx="19809">
                  <c:v>6156.14</c:v>
                </c:pt>
                <c:pt idx="19810">
                  <c:v>6156.1600000000035</c:v>
                </c:pt>
                <c:pt idx="19811">
                  <c:v>6156.18</c:v>
                </c:pt>
                <c:pt idx="19812">
                  <c:v>6156.2</c:v>
                </c:pt>
                <c:pt idx="19813">
                  <c:v>6156.22</c:v>
                </c:pt>
                <c:pt idx="19814">
                  <c:v>6156.24</c:v>
                </c:pt>
                <c:pt idx="19815">
                  <c:v>6156.26</c:v>
                </c:pt>
                <c:pt idx="19816">
                  <c:v>6156.28</c:v>
                </c:pt>
                <c:pt idx="19817">
                  <c:v>6156.3</c:v>
                </c:pt>
                <c:pt idx="19818">
                  <c:v>6156.3200000000024</c:v>
                </c:pt>
                <c:pt idx="19819">
                  <c:v>6156.34</c:v>
                </c:pt>
                <c:pt idx="19820">
                  <c:v>6156.3600000000024</c:v>
                </c:pt>
                <c:pt idx="19821">
                  <c:v>6156.38</c:v>
                </c:pt>
                <c:pt idx="19822">
                  <c:v>6156.4</c:v>
                </c:pt>
                <c:pt idx="19823">
                  <c:v>6156.42</c:v>
                </c:pt>
                <c:pt idx="19824">
                  <c:v>6156.44</c:v>
                </c:pt>
                <c:pt idx="19825">
                  <c:v>6156.46</c:v>
                </c:pt>
                <c:pt idx="19826">
                  <c:v>6156.48</c:v>
                </c:pt>
                <c:pt idx="19827">
                  <c:v>6156.5</c:v>
                </c:pt>
                <c:pt idx="19828">
                  <c:v>6156.52</c:v>
                </c:pt>
                <c:pt idx="19829">
                  <c:v>6156.54</c:v>
                </c:pt>
                <c:pt idx="19830">
                  <c:v>6156.56</c:v>
                </c:pt>
                <c:pt idx="19831">
                  <c:v>6156.58</c:v>
                </c:pt>
                <c:pt idx="19832">
                  <c:v>6156.6</c:v>
                </c:pt>
                <c:pt idx="19833">
                  <c:v>6156.6200000000035</c:v>
                </c:pt>
                <c:pt idx="19834">
                  <c:v>6156.64</c:v>
                </c:pt>
                <c:pt idx="19835">
                  <c:v>6156.6600000000035</c:v>
                </c:pt>
                <c:pt idx="19836">
                  <c:v>6156.68</c:v>
                </c:pt>
                <c:pt idx="19837">
                  <c:v>6156.7</c:v>
                </c:pt>
                <c:pt idx="19838">
                  <c:v>6156.72</c:v>
                </c:pt>
                <c:pt idx="19839">
                  <c:v>6156.74</c:v>
                </c:pt>
                <c:pt idx="19840">
                  <c:v>6156.76</c:v>
                </c:pt>
                <c:pt idx="19841">
                  <c:v>6156.78</c:v>
                </c:pt>
                <c:pt idx="19842">
                  <c:v>6156.8</c:v>
                </c:pt>
                <c:pt idx="19843">
                  <c:v>6156.8200000000024</c:v>
                </c:pt>
                <c:pt idx="19844">
                  <c:v>6156.84</c:v>
                </c:pt>
                <c:pt idx="19845">
                  <c:v>6156.8600000000024</c:v>
                </c:pt>
                <c:pt idx="19846">
                  <c:v>6156.88</c:v>
                </c:pt>
                <c:pt idx="19847">
                  <c:v>6156.9</c:v>
                </c:pt>
                <c:pt idx="19848">
                  <c:v>6156.92</c:v>
                </c:pt>
                <c:pt idx="19849">
                  <c:v>6156.94</c:v>
                </c:pt>
                <c:pt idx="19850">
                  <c:v>6156.96</c:v>
                </c:pt>
                <c:pt idx="19851">
                  <c:v>6156.98</c:v>
                </c:pt>
                <c:pt idx="19852">
                  <c:v>6157</c:v>
                </c:pt>
                <c:pt idx="19853">
                  <c:v>6157.02</c:v>
                </c:pt>
                <c:pt idx="19854">
                  <c:v>6157.04</c:v>
                </c:pt>
                <c:pt idx="19855">
                  <c:v>6157.06</c:v>
                </c:pt>
                <c:pt idx="19856">
                  <c:v>6157.08</c:v>
                </c:pt>
                <c:pt idx="19857">
                  <c:v>6157.1</c:v>
                </c:pt>
                <c:pt idx="19858">
                  <c:v>6157.1200000000035</c:v>
                </c:pt>
                <c:pt idx="19859">
                  <c:v>6157.14</c:v>
                </c:pt>
                <c:pt idx="19860">
                  <c:v>6157.1600000000035</c:v>
                </c:pt>
                <c:pt idx="19861">
                  <c:v>6157.18</c:v>
                </c:pt>
                <c:pt idx="19862">
                  <c:v>6157.2</c:v>
                </c:pt>
                <c:pt idx="19863">
                  <c:v>6157.22</c:v>
                </c:pt>
                <c:pt idx="19864">
                  <c:v>6157.24</c:v>
                </c:pt>
                <c:pt idx="19865">
                  <c:v>6157.26</c:v>
                </c:pt>
                <c:pt idx="19866">
                  <c:v>6157.28</c:v>
                </c:pt>
                <c:pt idx="19867">
                  <c:v>6157.3</c:v>
                </c:pt>
                <c:pt idx="19868">
                  <c:v>6157.3200000000024</c:v>
                </c:pt>
                <c:pt idx="19869">
                  <c:v>6157.34</c:v>
                </c:pt>
                <c:pt idx="19870">
                  <c:v>6157.3600000000024</c:v>
                </c:pt>
                <c:pt idx="19871">
                  <c:v>6157.38</c:v>
                </c:pt>
                <c:pt idx="19872">
                  <c:v>6157.4</c:v>
                </c:pt>
                <c:pt idx="19873">
                  <c:v>6157.42</c:v>
                </c:pt>
                <c:pt idx="19874">
                  <c:v>6157.44</c:v>
                </c:pt>
                <c:pt idx="19875">
                  <c:v>6157.46</c:v>
                </c:pt>
                <c:pt idx="19876">
                  <c:v>6157.48</c:v>
                </c:pt>
                <c:pt idx="19877">
                  <c:v>6157.5</c:v>
                </c:pt>
                <c:pt idx="19878">
                  <c:v>6157.52</c:v>
                </c:pt>
                <c:pt idx="19879">
                  <c:v>6157.54</c:v>
                </c:pt>
                <c:pt idx="19880">
                  <c:v>6157.56</c:v>
                </c:pt>
                <c:pt idx="19881">
                  <c:v>6157.58</c:v>
                </c:pt>
                <c:pt idx="19882">
                  <c:v>6157.6</c:v>
                </c:pt>
                <c:pt idx="19883">
                  <c:v>6157.6200000000035</c:v>
                </c:pt>
                <c:pt idx="19884">
                  <c:v>6157.64</c:v>
                </c:pt>
                <c:pt idx="19885">
                  <c:v>6157.6600000000035</c:v>
                </c:pt>
                <c:pt idx="19886">
                  <c:v>6157.68</c:v>
                </c:pt>
                <c:pt idx="19887">
                  <c:v>6157.7</c:v>
                </c:pt>
                <c:pt idx="19888">
                  <c:v>6157.72</c:v>
                </c:pt>
                <c:pt idx="19889">
                  <c:v>6157.74</c:v>
                </c:pt>
                <c:pt idx="19890">
                  <c:v>6157.76</c:v>
                </c:pt>
                <c:pt idx="19891">
                  <c:v>6157.78</c:v>
                </c:pt>
                <c:pt idx="19892">
                  <c:v>6157.8</c:v>
                </c:pt>
                <c:pt idx="19893">
                  <c:v>6157.8200000000024</c:v>
                </c:pt>
                <c:pt idx="19894">
                  <c:v>6157.84</c:v>
                </c:pt>
                <c:pt idx="19895">
                  <c:v>6157.8600000000024</c:v>
                </c:pt>
                <c:pt idx="19896">
                  <c:v>6157.88</c:v>
                </c:pt>
                <c:pt idx="19897">
                  <c:v>6157.9</c:v>
                </c:pt>
                <c:pt idx="19898">
                  <c:v>6157.92</c:v>
                </c:pt>
                <c:pt idx="19899">
                  <c:v>6157.94</c:v>
                </c:pt>
                <c:pt idx="19900">
                  <c:v>6157.96</c:v>
                </c:pt>
                <c:pt idx="19901">
                  <c:v>6157.98</c:v>
                </c:pt>
                <c:pt idx="19902">
                  <c:v>6158</c:v>
                </c:pt>
                <c:pt idx="19903">
                  <c:v>6158.02</c:v>
                </c:pt>
                <c:pt idx="19904">
                  <c:v>6158.04</c:v>
                </c:pt>
                <c:pt idx="19905">
                  <c:v>6158.06</c:v>
                </c:pt>
                <c:pt idx="19906">
                  <c:v>6158.08</c:v>
                </c:pt>
                <c:pt idx="19907">
                  <c:v>6158.1</c:v>
                </c:pt>
                <c:pt idx="19908">
                  <c:v>6158.1200000000035</c:v>
                </c:pt>
                <c:pt idx="19909">
                  <c:v>6158.14</c:v>
                </c:pt>
                <c:pt idx="19910">
                  <c:v>6158.1600000000035</c:v>
                </c:pt>
                <c:pt idx="19911">
                  <c:v>6158.18</c:v>
                </c:pt>
                <c:pt idx="19912">
                  <c:v>6158.2</c:v>
                </c:pt>
                <c:pt idx="19913">
                  <c:v>6158.22</c:v>
                </c:pt>
                <c:pt idx="19914">
                  <c:v>6158.24</c:v>
                </c:pt>
                <c:pt idx="19915">
                  <c:v>6158.26</c:v>
                </c:pt>
                <c:pt idx="19916">
                  <c:v>6158.28</c:v>
                </c:pt>
                <c:pt idx="19917">
                  <c:v>6158.3</c:v>
                </c:pt>
                <c:pt idx="19918">
                  <c:v>6158.3200000000024</c:v>
                </c:pt>
                <c:pt idx="19919">
                  <c:v>6158.34</c:v>
                </c:pt>
                <c:pt idx="19920">
                  <c:v>6158.3600000000024</c:v>
                </c:pt>
                <c:pt idx="19921">
                  <c:v>6158.38</c:v>
                </c:pt>
                <c:pt idx="19922">
                  <c:v>6158.4</c:v>
                </c:pt>
                <c:pt idx="19923">
                  <c:v>6158.42</c:v>
                </c:pt>
                <c:pt idx="19924">
                  <c:v>6158.44</c:v>
                </c:pt>
                <c:pt idx="19925">
                  <c:v>6158.46</c:v>
                </c:pt>
                <c:pt idx="19926">
                  <c:v>6158.48</c:v>
                </c:pt>
                <c:pt idx="19927">
                  <c:v>6158.5</c:v>
                </c:pt>
                <c:pt idx="19928">
                  <c:v>6158.52</c:v>
                </c:pt>
                <c:pt idx="19929">
                  <c:v>6158.54</c:v>
                </c:pt>
                <c:pt idx="19930">
                  <c:v>6158.56</c:v>
                </c:pt>
                <c:pt idx="19931">
                  <c:v>6158.58</c:v>
                </c:pt>
                <c:pt idx="19932">
                  <c:v>6158.6</c:v>
                </c:pt>
                <c:pt idx="19933">
                  <c:v>6158.6200000000035</c:v>
                </c:pt>
                <c:pt idx="19934">
                  <c:v>6158.64</c:v>
                </c:pt>
                <c:pt idx="19935">
                  <c:v>6158.6600000000035</c:v>
                </c:pt>
                <c:pt idx="19936">
                  <c:v>6158.68</c:v>
                </c:pt>
                <c:pt idx="19937">
                  <c:v>6158.7</c:v>
                </c:pt>
                <c:pt idx="19938">
                  <c:v>6158.72</c:v>
                </c:pt>
                <c:pt idx="19939">
                  <c:v>6158.74</c:v>
                </c:pt>
                <c:pt idx="19940">
                  <c:v>6158.76</c:v>
                </c:pt>
                <c:pt idx="19941">
                  <c:v>6158.78</c:v>
                </c:pt>
                <c:pt idx="19942">
                  <c:v>6158.8</c:v>
                </c:pt>
                <c:pt idx="19943">
                  <c:v>6158.8200000000024</c:v>
                </c:pt>
                <c:pt idx="19944">
                  <c:v>6158.84</c:v>
                </c:pt>
                <c:pt idx="19945">
                  <c:v>6158.8600000000024</c:v>
                </c:pt>
                <c:pt idx="19946">
                  <c:v>6158.88</c:v>
                </c:pt>
                <c:pt idx="19947">
                  <c:v>6158.9</c:v>
                </c:pt>
                <c:pt idx="19948">
                  <c:v>6158.92</c:v>
                </c:pt>
                <c:pt idx="19949">
                  <c:v>6158.94</c:v>
                </c:pt>
                <c:pt idx="19950">
                  <c:v>6158.96</c:v>
                </c:pt>
                <c:pt idx="19951">
                  <c:v>6158.98</c:v>
                </c:pt>
                <c:pt idx="19952">
                  <c:v>6159</c:v>
                </c:pt>
                <c:pt idx="19953">
                  <c:v>6159.02</c:v>
                </c:pt>
                <c:pt idx="19954">
                  <c:v>6159.04</c:v>
                </c:pt>
                <c:pt idx="19955">
                  <c:v>6159.06</c:v>
                </c:pt>
                <c:pt idx="19956">
                  <c:v>6159.08</c:v>
                </c:pt>
                <c:pt idx="19957">
                  <c:v>6159.1</c:v>
                </c:pt>
                <c:pt idx="19958">
                  <c:v>6159.1200000000035</c:v>
                </c:pt>
                <c:pt idx="19959">
                  <c:v>6159.14</c:v>
                </c:pt>
                <c:pt idx="19960">
                  <c:v>6159.1600000000035</c:v>
                </c:pt>
                <c:pt idx="19961">
                  <c:v>6159.18</c:v>
                </c:pt>
                <c:pt idx="19962">
                  <c:v>6159.2</c:v>
                </c:pt>
                <c:pt idx="19963">
                  <c:v>6159.22</c:v>
                </c:pt>
                <c:pt idx="19964">
                  <c:v>6159.24</c:v>
                </c:pt>
                <c:pt idx="19965">
                  <c:v>6159.26</c:v>
                </c:pt>
                <c:pt idx="19966">
                  <c:v>6159.28</c:v>
                </c:pt>
                <c:pt idx="19967">
                  <c:v>6159.3</c:v>
                </c:pt>
                <c:pt idx="19968">
                  <c:v>6159.3200000000024</c:v>
                </c:pt>
                <c:pt idx="19969">
                  <c:v>6159.34</c:v>
                </c:pt>
                <c:pt idx="19970">
                  <c:v>6159.3600000000024</c:v>
                </c:pt>
                <c:pt idx="19971">
                  <c:v>6159.38</c:v>
                </c:pt>
                <c:pt idx="19972">
                  <c:v>6159.4</c:v>
                </c:pt>
                <c:pt idx="19973">
                  <c:v>6159.42</c:v>
                </c:pt>
                <c:pt idx="19974">
                  <c:v>6159.44</c:v>
                </c:pt>
                <c:pt idx="19975">
                  <c:v>6159.46</c:v>
                </c:pt>
                <c:pt idx="19976">
                  <c:v>6159.48</c:v>
                </c:pt>
                <c:pt idx="19977">
                  <c:v>6159.5</c:v>
                </c:pt>
                <c:pt idx="19978">
                  <c:v>6159.52</c:v>
                </c:pt>
                <c:pt idx="19979">
                  <c:v>6159.54</c:v>
                </c:pt>
                <c:pt idx="19980">
                  <c:v>6159.56</c:v>
                </c:pt>
                <c:pt idx="19981">
                  <c:v>6159.58</c:v>
                </c:pt>
                <c:pt idx="19982">
                  <c:v>6159.6</c:v>
                </c:pt>
                <c:pt idx="19983">
                  <c:v>6159.6200000000035</c:v>
                </c:pt>
                <c:pt idx="19984">
                  <c:v>6159.64</c:v>
                </c:pt>
                <c:pt idx="19985">
                  <c:v>6159.6600000000035</c:v>
                </c:pt>
                <c:pt idx="19986">
                  <c:v>6159.68</c:v>
                </c:pt>
                <c:pt idx="19987">
                  <c:v>6159.7</c:v>
                </c:pt>
                <c:pt idx="19988">
                  <c:v>6159.72</c:v>
                </c:pt>
                <c:pt idx="19989">
                  <c:v>6159.74</c:v>
                </c:pt>
                <c:pt idx="19990">
                  <c:v>6159.76</c:v>
                </c:pt>
                <c:pt idx="19991">
                  <c:v>6159.78</c:v>
                </c:pt>
                <c:pt idx="19992">
                  <c:v>6159.8</c:v>
                </c:pt>
                <c:pt idx="19993">
                  <c:v>6159.8200000000024</c:v>
                </c:pt>
                <c:pt idx="19994">
                  <c:v>6159.84</c:v>
                </c:pt>
                <c:pt idx="19995">
                  <c:v>6159.8600000000024</c:v>
                </c:pt>
                <c:pt idx="19996">
                  <c:v>6159.88</c:v>
                </c:pt>
                <c:pt idx="19997">
                  <c:v>6159.9</c:v>
                </c:pt>
                <c:pt idx="19998">
                  <c:v>6159.92</c:v>
                </c:pt>
                <c:pt idx="19999">
                  <c:v>6159.94</c:v>
                </c:pt>
                <c:pt idx="20000">
                  <c:v>6159.96</c:v>
                </c:pt>
                <c:pt idx="20001">
                  <c:v>6159.98</c:v>
                </c:pt>
                <c:pt idx="20002">
                  <c:v>6160</c:v>
                </c:pt>
                <c:pt idx="20003">
                  <c:v>6160.02</c:v>
                </c:pt>
                <c:pt idx="20004">
                  <c:v>6160.04</c:v>
                </c:pt>
                <c:pt idx="20005">
                  <c:v>6160.06</c:v>
                </c:pt>
                <c:pt idx="20006">
                  <c:v>6160.08</c:v>
                </c:pt>
                <c:pt idx="20007">
                  <c:v>6160.1</c:v>
                </c:pt>
                <c:pt idx="20008">
                  <c:v>6160.1200000000035</c:v>
                </c:pt>
                <c:pt idx="20009">
                  <c:v>6160.14</c:v>
                </c:pt>
                <c:pt idx="20010">
                  <c:v>6160.1600000000035</c:v>
                </c:pt>
                <c:pt idx="20011">
                  <c:v>6160.18</c:v>
                </c:pt>
                <c:pt idx="20012">
                  <c:v>6160.2</c:v>
                </c:pt>
                <c:pt idx="20013">
                  <c:v>6160.22</c:v>
                </c:pt>
                <c:pt idx="20014">
                  <c:v>6160.24</c:v>
                </c:pt>
                <c:pt idx="20015">
                  <c:v>6160.26</c:v>
                </c:pt>
                <c:pt idx="20016">
                  <c:v>6160.28</c:v>
                </c:pt>
                <c:pt idx="20017">
                  <c:v>6160.3</c:v>
                </c:pt>
                <c:pt idx="20018">
                  <c:v>6160.3200000000024</c:v>
                </c:pt>
                <c:pt idx="20019">
                  <c:v>6160.34</c:v>
                </c:pt>
                <c:pt idx="20020">
                  <c:v>6160.3600000000024</c:v>
                </c:pt>
                <c:pt idx="20021">
                  <c:v>6160.38</c:v>
                </c:pt>
                <c:pt idx="20022">
                  <c:v>6160.4</c:v>
                </c:pt>
                <c:pt idx="20023">
                  <c:v>6160.42</c:v>
                </c:pt>
                <c:pt idx="20024">
                  <c:v>6160.44</c:v>
                </c:pt>
                <c:pt idx="20025">
                  <c:v>6160.46</c:v>
                </c:pt>
                <c:pt idx="20026">
                  <c:v>6160.48</c:v>
                </c:pt>
                <c:pt idx="20027">
                  <c:v>6160.5</c:v>
                </c:pt>
                <c:pt idx="20028">
                  <c:v>6160.52</c:v>
                </c:pt>
                <c:pt idx="20029">
                  <c:v>6160.54</c:v>
                </c:pt>
                <c:pt idx="20030">
                  <c:v>6160.56</c:v>
                </c:pt>
                <c:pt idx="20031">
                  <c:v>6160.58</c:v>
                </c:pt>
                <c:pt idx="20032">
                  <c:v>6160.6</c:v>
                </c:pt>
                <c:pt idx="20033">
                  <c:v>6160.6200000000035</c:v>
                </c:pt>
                <c:pt idx="20034">
                  <c:v>6160.64</c:v>
                </c:pt>
                <c:pt idx="20035">
                  <c:v>6160.6600000000035</c:v>
                </c:pt>
                <c:pt idx="20036">
                  <c:v>6160.68</c:v>
                </c:pt>
                <c:pt idx="20037">
                  <c:v>6160.7</c:v>
                </c:pt>
                <c:pt idx="20038">
                  <c:v>6160.72</c:v>
                </c:pt>
                <c:pt idx="20039">
                  <c:v>6160.74</c:v>
                </c:pt>
                <c:pt idx="20040">
                  <c:v>6160.76</c:v>
                </c:pt>
                <c:pt idx="20041">
                  <c:v>6160.78</c:v>
                </c:pt>
                <c:pt idx="20042">
                  <c:v>6160.8</c:v>
                </c:pt>
                <c:pt idx="20043">
                  <c:v>6160.8200000000024</c:v>
                </c:pt>
                <c:pt idx="20044">
                  <c:v>6160.84</c:v>
                </c:pt>
                <c:pt idx="20045">
                  <c:v>6160.8600000000024</c:v>
                </c:pt>
                <c:pt idx="20046">
                  <c:v>6160.88</c:v>
                </c:pt>
                <c:pt idx="20047">
                  <c:v>6160.9</c:v>
                </c:pt>
                <c:pt idx="20048">
                  <c:v>6160.92</c:v>
                </c:pt>
                <c:pt idx="20049">
                  <c:v>6160.94</c:v>
                </c:pt>
                <c:pt idx="20050">
                  <c:v>6160.96</c:v>
                </c:pt>
                <c:pt idx="20051">
                  <c:v>6160.98</c:v>
                </c:pt>
                <c:pt idx="20052">
                  <c:v>6161</c:v>
                </c:pt>
                <c:pt idx="20053">
                  <c:v>6161.02</c:v>
                </c:pt>
                <c:pt idx="20054">
                  <c:v>6161.04</c:v>
                </c:pt>
                <c:pt idx="20055">
                  <c:v>6161.06</c:v>
                </c:pt>
                <c:pt idx="20056">
                  <c:v>6161.08</c:v>
                </c:pt>
                <c:pt idx="20057">
                  <c:v>6161.1</c:v>
                </c:pt>
                <c:pt idx="20058">
                  <c:v>6161.1200000000035</c:v>
                </c:pt>
                <c:pt idx="20059">
                  <c:v>6161.14</c:v>
                </c:pt>
                <c:pt idx="20060">
                  <c:v>6161.1600000000035</c:v>
                </c:pt>
                <c:pt idx="20061">
                  <c:v>6161.18</c:v>
                </c:pt>
                <c:pt idx="20062">
                  <c:v>6161.2</c:v>
                </c:pt>
                <c:pt idx="20063">
                  <c:v>6161.22</c:v>
                </c:pt>
                <c:pt idx="20064">
                  <c:v>6161.24</c:v>
                </c:pt>
                <c:pt idx="20065">
                  <c:v>6161.26</c:v>
                </c:pt>
                <c:pt idx="20066">
                  <c:v>6161.28</c:v>
                </c:pt>
                <c:pt idx="20067">
                  <c:v>6161.3</c:v>
                </c:pt>
                <c:pt idx="20068">
                  <c:v>6161.3200000000024</c:v>
                </c:pt>
                <c:pt idx="20069">
                  <c:v>6161.34</c:v>
                </c:pt>
                <c:pt idx="20070">
                  <c:v>6161.3600000000024</c:v>
                </c:pt>
                <c:pt idx="20071">
                  <c:v>6161.38</c:v>
                </c:pt>
                <c:pt idx="20072">
                  <c:v>6161.4</c:v>
                </c:pt>
                <c:pt idx="20073">
                  <c:v>6161.42</c:v>
                </c:pt>
                <c:pt idx="20074">
                  <c:v>6161.44</c:v>
                </c:pt>
                <c:pt idx="20075">
                  <c:v>6161.46</c:v>
                </c:pt>
                <c:pt idx="20076">
                  <c:v>6161.48</c:v>
                </c:pt>
                <c:pt idx="20077">
                  <c:v>6161.5</c:v>
                </c:pt>
                <c:pt idx="20078">
                  <c:v>6161.52</c:v>
                </c:pt>
                <c:pt idx="20079">
                  <c:v>6161.54</c:v>
                </c:pt>
                <c:pt idx="20080">
                  <c:v>6161.56</c:v>
                </c:pt>
                <c:pt idx="20081">
                  <c:v>6161.58</c:v>
                </c:pt>
                <c:pt idx="20082">
                  <c:v>6161.6</c:v>
                </c:pt>
                <c:pt idx="20083">
                  <c:v>6161.6200000000035</c:v>
                </c:pt>
                <c:pt idx="20084">
                  <c:v>6161.64</c:v>
                </c:pt>
                <c:pt idx="20085">
                  <c:v>6161.6600000000035</c:v>
                </c:pt>
                <c:pt idx="20086">
                  <c:v>6161.68</c:v>
                </c:pt>
                <c:pt idx="20087">
                  <c:v>6161.7</c:v>
                </c:pt>
                <c:pt idx="20088">
                  <c:v>6161.72</c:v>
                </c:pt>
                <c:pt idx="20089">
                  <c:v>6161.74</c:v>
                </c:pt>
                <c:pt idx="20090">
                  <c:v>6161.76</c:v>
                </c:pt>
                <c:pt idx="20091">
                  <c:v>6161.78</c:v>
                </c:pt>
                <c:pt idx="20092">
                  <c:v>6161.8</c:v>
                </c:pt>
                <c:pt idx="20093">
                  <c:v>6161.8200000000024</c:v>
                </c:pt>
                <c:pt idx="20094">
                  <c:v>6161.84</c:v>
                </c:pt>
                <c:pt idx="20095">
                  <c:v>6161.8600000000024</c:v>
                </c:pt>
                <c:pt idx="20096">
                  <c:v>6161.88</c:v>
                </c:pt>
                <c:pt idx="20097">
                  <c:v>6161.9</c:v>
                </c:pt>
                <c:pt idx="20098">
                  <c:v>6161.92</c:v>
                </c:pt>
                <c:pt idx="20099">
                  <c:v>6161.94</c:v>
                </c:pt>
                <c:pt idx="20100">
                  <c:v>6161.96</c:v>
                </c:pt>
                <c:pt idx="20101">
                  <c:v>6161.98</c:v>
                </c:pt>
                <c:pt idx="20102">
                  <c:v>6162</c:v>
                </c:pt>
                <c:pt idx="20103">
                  <c:v>6162.02</c:v>
                </c:pt>
                <c:pt idx="20104">
                  <c:v>6162.04</c:v>
                </c:pt>
                <c:pt idx="20105">
                  <c:v>6162.06</c:v>
                </c:pt>
                <c:pt idx="20106">
                  <c:v>6162.08</c:v>
                </c:pt>
                <c:pt idx="20107">
                  <c:v>6162.1</c:v>
                </c:pt>
                <c:pt idx="20108">
                  <c:v>6162.1200000000035</c:v>
                </c:pt>
                <c:pt idx="20109">
                  <c:v>6162.14</c:v>
                </c:pt>
                <c:pt idx="20110">
                  <c:v>6162.1600000000035</c:v>
                </c:pt>
                <c:pt idx="20111">
                  <c:v>6162.18</c:v>
                </c:pt>
                <c:pt idx="20112">
                  <c:v>6162.2</c:v>
                </c:pt>
                <c:pt idx="20113">
                  <c:v>6162.22</c:v>
                </c:pt>
                <c:pt idx="20114">
                  <c:v>6162.24</c:v>
                </c:pt>
                <c:pt idx="20115">
                  <c:v>6162.26</c:v>
                </c:pt>
                <c:pt idx="20116">
                  <c:v>6162.28</c:v>
                </c:pt>
                <c:pt idx="20117">
                  <c:v>6162.3</c:v>
                </c:pt>
                <c:pt idx="20118">
                  <c:v>6162.3200000000024</c:v>
                </c:pt>
                <c:pt idx="20119">
                  <c:v>6162.34</c:v>
                </c:pt>
                <c:pt idx="20120">
                  <c:v>6162.3600000000024</c:v>
                </c:pt>
                <c:pt idx="20121">
                  <c:v>6162.38</c:v>
                </c:pt>
                <c:pt idx="20122">
                  <c:v>6162.4</c:v>
                </c:pt>
                <c:pt idx="20123">
                  <c:v>6162.42</c:v>
                </c:pt>
                <c:pt idx="20124">
                  <c:v>6162.44</c:v>
                </c:pt>
                <c:pt idx="20125">
                  <c:v>6162.46</c:v>
                </c:pt>
                <c:pt idx="20126">
                  <c:v>6162.48</c:v>
                </c:pt>
                <c:pt idx="20127">
                  <c:v>6162.5</c:v>
                </c:pt>
                <c:pt idx="20128">
                  <c:v>6162.52</c:v>
                </c:pt>
                <c:pt idx="20129">
                  <c:v>6162.54</c:v>
                </c:pt>
                <c:pt idx="20130">
                  <c:v>6162.56</c:v>
                </c:pt>
                <c:pt idx="20131">
                  <c:v>6162.58</c:v>
                </c:pt>
                <c:pt idx="20132">
                  <c:v>6162.6</c:v>
                </c:pt>
                <c:pt idx="20133">
                  <c:v>6162.6200000000035</c:v>
                </c:pt>
                <c:pt idx="20134">
                  <c:v>6162.64</c:v>
                </c:pt>
                <c:pt idx="20135">
                  <c:v>6162.6600000000035</c:v>
                </c:pt>
                <c:pt idx="20136">
                  <c:v>6162.68</c:v>
                </c:pt>
                <c:pt idx="20137">
                  <c:v>6162.7</c:v>
                </c:pt>
                <c:pt idx="20138">
                  <c:v>6162.72</c:v>
                </c:pt>
                <c:pt idx="20139">
                  <c:v>6162.74</c:v>
                </c:pt>
                <c:pt idx="20140">
                  <c:v>6162.76</c:v>
                </c:pt>
                <c:pt idx="20141">
                  <c:v>6162.78</c:v>
                </c:pt>
                <c:pt idx="20142">
                  <c:v>6162.8</c:v>
                </c:pt>
                <c:pt idx="20143">
                  <c:v>6162.8200000000024</c:v>
                </c:pt>
                <c:pt idx="20144">
                  <c:v>6162.84</c:v>
                </c:pt>
                <c:pt idx="20145">
                  <c:v>6162.8600000000024</c:v>
                </c:pt>
                <c:pt idx="20146">
                  <c:v>6162.88</c:v>
                </c:pt>
                <c:pt idx="20147">
                  <c:v>6162.9</c:v>
                </c:pt>
                <c:pt idx="20148">
                  <c:v>6162.92</c:v>
                </c:pt>
                <c:pt idx="20149">
                  <c:v>6162.94</c:v>
                </c:pt>
                <c:pt idx="20150">
                  <c:v>6162.96</c:v>
                </c:pt>
                <c:pt idx="20151">
                  <c:v>6162.98</c:v>
                </c:pt>
                <c:pt idx="20152">
                  <c:v>6163</c:v>
                </c:pt>
                <c:pt idx="20153">
                  <c:v>6163.02</c:v>
                </c:pt>
                <c:pt idx="20154">
                  <c:v>6163.04</c:v>
                </c:pt>
                <c:pt idx="20155">
                  <c:v>6163.06</c:v>
                </c:pt>
                <c:pt idx="20156">
                  <c:v>6163.08</c:v>
                </c:pt>
                <c:pt idx="20157">
                  <c:v>6163.1</c:v>
                </c:pt>
                <c:pt idx="20158">
                  <c:v>6163.1200000000035</c:v>
                </c:pt>
                <c:pt idx="20159">
                  <c:v>6163.14</c:v>
                </c:pt>
                <c:pt idx="20160">
                  <c:v>6163.1600000000035</c:v>
                </c:pt>
                <c:pt idx="20161">
                  <c:v>6163.18</c:v>
                </c:pt>
                <c:pt idx="20162">
                  <c:v>6163.2</c:v>
                </c:pt>
                <c:pt idx="20163">
                  <c:v>6163.22</c:v>
                </c:pt>
                <c:pt idx="20164">
                  <c:v>6163.24</c:v>
                </c:pt>
                <c:pt idx="20165">
                  <c:v>6163.26</c:v>
                </c:pt>
                <c:pt idx="20166">
                  <c:v>6163.28</c:v>
                </c:pt>
                <c:pt idx="20167">
                  <c:v>6163.3</c:v>
                </c:pt>
                <c:pt idx="20168">
                  <c:v>6163.3200000000024</c:v>
                </c:pt>
                <c:pt idx="20169">
                  <c:v>6163.34</c:v>
                </c:pt>
                <c:pt idx="20170">
                  <c:v>6163.3600000000024</c:v>
                </c:pt>
                <c:pt idx="20171">
                  <c:v>6163.38</c:v>
                </c:pt>
                <c:pt idx="20172">
                  <c:v>6163.4</c:v>
                </c:pt>
                <c:pt idx="20173">
                  <c:v>6163.42</c:v>
                </c:pt>
                <c:pt idx="20174">
                  <c:v>6163.44</c:v>
                </c:pt>
                <c:pt idx="20175">
                  <c:v>6163.46</c:v>
                </c:pt>
                <c:pt idx="20176">
                  <c:v>6163.48</c:v>
                </c:pt>
                <c:pt idx="20177">
                  <c:v>6163.5</c:v>
                </c:pt>
                <c:pt idx="20178">
                  <c:v>6163.52</c:v>
                </c:pt>
                <c:pt idx="20179">
                  <c:v>6163.54</c:v>
                </c:pt>
                <c:pt idx="20180">
                  <c:v>6163.56</c:v>
                </c:pt>
                <c:pt idx="20181">
                  <c:v>6163.58</c:v>
                </c:pt>
                <c:pt idx="20182">
                  <c:v>6163.6</c:v>
                </c:pt>
                <c:pt idx="20183">
                  <c:v>6163.6200000000035</c:v>
                </c:pt>
                <c:pt idx="20184">
                  <c:v>6163.64</c:v>
                </c:pt>
                <c:pt idx="20185">
                  <c:v>6163.6600000000035</c:v>
                </c:pt>
                <c:pt idx="20186">
                  <c:v>6163.68</c:v>
                </c:pt>
                <c:pt idx="20187">
                  <c:v>6163.7</c:v>
                </c:pt>
                <c:pt idx="20188">
                  <c:v>6163.72</c:v>
                </c:pt>
                <c:pt idx="20189">
                  <c:v>6163.74</c:v>
                </c:pt>
                <c:pt idx="20190">
                  <c:v>6163.76</c:v>
                </c:pt>
                <c:pt idx="20191">
                  <c:v>6163.78</c:v>
                </c:pt>
                <c:pt idx="20192">
                  <c:v>6163.8</c:v>
                </c:pt>
                <c:pt idx="20193">
                  <c:v>6163.8200000000024</c:v>
                </c:pt>
                <c:pt idx="20194">
                  <c:v>6163.84</c:v>
                </c:pt>
                <c:pt idx="20195">
                  <c:v>6163.8600000000024</c:v>
                </c:pt>
                <c:pt idx="20196">
                  <c:v>6163.88</c:v>
                </c:pt>
                <c:pt idx="20197">
                  <c:v>6163.9</c:v>
                </c:pt>
                <c:pt idx="20198">
                  <c:v>6163.92</c:v>
                </c:pt>
                <c:pt idx="20199">
                  <c:v>6163.94</c:v>
                </c:pt>
                <c:pt idx="20200">
                  <c:v>6163.96</c:v>
                </c:pt>
                <c:pt idx="20201">
                  <c:v>6163.98</c:v>
                </c:pt>
                <c:pt idx="20202">
                  <c:v>6164</c:v>
                </c:pt>
                <c:pt idx="20203">
                  <c:v>6164.02</c:v>
                </c:pt>
                <c:pt idx="20204">
                  <c:v>6164.04</c:v>
                </c:pt>
                <c:pt idx="20205">
                  <c:v>6164.06</c:v>
                </c:pt>
                <c:pt idx="20206">
                  <c:v>6164.08</c:v>
                </c:pt>
                <c:pt idx="20207">
                  <c:v>6164.1</c:v>
                </c:pt>
                <c:pt idx="20208">
                  <c:v>6164.1200000000035</c:v>
                </c:pt>
                <c:pt idx="20209">
                  <c:v>6164.14</c:v>
                </c:pt>
                <c:pt idx="20210">
                  <c:v>6164.1600000000035</c:v>
                </c:pt>
                <c:pt idx="20211">
                  <c:v>6164.18</c:v>
                </c:pt>
                <c:pt idx="20212">
                  <c:v>6164.2</c:v>
                </c:pt>
                <c:pt idx="20213">
                  <c:v>6164.22</c:v>
                </c:pt>
                <c:pt idx="20214">
                  <c:v>6164.24</c:v>
                </c:pt>
                <c:pt idx="20215">
                  <c:v>6164.26</c:v>
                </c:pt>
                <c:pt idx="20216">
                  <c:v>6164.28</c:v>
                </c:pt>
                <c:pt idx="20217">
                  <c:v>6164.3</c:v>
                </c:pt>
                <c:pt idx="20218">
                  <c:v>6164.3200000000024</c:v>
                </c:pt>
                <c:pt idx="20219">
                  <c:v>6164.34</c:v>
                </c:pt>
                <c:pt idx="20220">
                  <c:v>6164.3600000000024</c:v>
                </c:pt>
                <c:pt idx="20221">
                  <c:v>6164.38</c:v>
                </c:pt>
                <c:pt idx="20222">
                  <c:v>6164.4</c:v>
                </c:pt>
                <c:pt idx="20223">
                  <c:v>6164.42</c:v>
                </c:pt>
                <c:pt idx="20224">
                  <c:v>6164.44</c:v>
                </c:pt>
                <c:pt idx="20225">
                  <c:v>6164.46</c:v>
                </c:pt>
                <c:pt idx="20226">
                  <c:v>6164.48</c:v>
                </c:pt>
                <c:pt idx="20227">
                  <c:v>6164.5</c:v>
                </c:pt>
                <c:pt idx="20228">
                  <c:v>6164.52</c:v>
                </c:pt>
                <c:pt idx="20229">
                  <c:v>6164.54</c:v>
                </c:pt>
                <c:pt idx="20230">
                  <c:v>6164.56</c:v>
                </c:pt>
                <c:pt idx="20231">
                  <c:v>6164.58</c:v>
                </c:pt>
                <c:pt idx="20232">
                  <c:v>6164.6</c:v>
                </c:pt>
                <c:pt idx="20233">
                  <c:v>6164.6200000000035</c:v>
                </c:pt>
                <c:pt idx="20234">
                  <c:v>6164.64</c:v>
                </c:pt>
                <c:pt idx="20235">
                  <c:v>6164.6600000000035</c:v>
                </c:pt>
                <c:pt idx="20236">
                  <c:v>6164.68</c:v>
                </c:pt>
                <c:pt idx="20237">
                  <c:v>6164.7</c:v>
                </c:pt>
                <c:pt idx="20238">
                  <c:v>6164.72</c:v>
                </c:pt>
                <c:pt idx="20239">
                  <c:v>6164.74</c:v>
                </c:pt>
                <c:pt idx="20240">
                  <c:v>6164.76</c:v>
                </c:pt>
                <c:pt idx="20241">
                  <c:v>6164.78</c:v>
                </c:pt>
                <c:pt idx="20242">
                  <c:v>6164.8</c:v>
                </c:pt>
                <c:pt idx="20243">
                  <c:v>6164.8200000000024</c:v>
                </c:pt>
                <c:pt idx="20244">
                  <c:v>6164.84</c:v>
                </c:pt>
                <c:pt idx="20245">
                  <c:v>6164.8600000000024</c:v>
                </c:pt>
                <c:pt idx="20246">
                  <c:v>6164.88</c:v>
                </c:pt>
                <c:pt idx="20247">
                  <c:v>6164.9</c:v>
                </c:pt>
                <c:pt idx="20248">
                  <c:v>6164.92</c:v>
                </c:pt>
                <c:pt idx="20249">
                  <c:v>6164.94</c:v>
                </c:pt>
                <c:pt idx="20250">
                  <c:v>6164.96</c:v>
                </c:pt>
                <c:pt idx="20251">
                  <c:v>6164.98</c:v>
                </c:pt>
                <c:pt idx="20252">
                  <c:v>6165</c:v>
                </c:pt>
                <c:pt idx="20253">
                  <c:v>6165.02</c:v>
                </c:pt>
                <c:pt idx="20254">
                  <c:v>6165.04</c:v>
                </c:pt>
                <c:pt idx="20255">
                  <c:v>6165.06</c:v>
                </c:pt>
                <c:pt idx="20256">
                  <c:v>6165.08</c:v>
                </c:pt>
                <c:pt idx="20257">
                  <c:v>6165.1</c:v>
                </c:pt>
                <c:pt idx="20258">
                  <c:v>6165.1200000000035</c:v>
                </c:pt>
                <c:pt idx="20259">
                  <c:v>6165.14</c:v>
                </c:pt>
                <c:pt idx="20260">
                  <c:v>6165.1600000000035</c:v>
                </c:pt>
                <c:pt idx="20261">
                  <c:v>6165.18</c:v>
                </c:pt>
                <c:pt idx="20262">
                  <c:v>6165.2</c:v>
                </c:pt>
                <c:pt idx="20263">
                  <c:v>6165.22</c:v>
                </c:pt>
                <c:pt idx="20264">
                  <c:v>6165.24</c:v>
                </c:pt>
                <c:pt idx="20265">
                  <c:v>6165.26</c:v>
                </c:pt>
                <c:pt idx="20266">
                  <c:v>6165.28</c:v>
                </c:pt>
                <c:pt idx="20267">
                  <c:v>6165.3</c:v>
                </c:pt>
                <c:pt idx="20268">
                  <c:v>6165.3200000000024</c:v>
                </c:pt>
                <c:pt idx="20269">
                  <c:v>6165.34</c:v>
                </c:pt>
                <c:pt idx="20270">
                  <c:v>6165.3600000000024</c:v>
                </c:pt>
                <c:pt idx="20271">
                  <c:v>6165.38</c:v>
                </c:pt>
                <c:pt idx="20272">
                  <c:v>6165.4</c:v>
                </c:pt>
                <c:pt idx="20273">
                  <c:v>6165.42</c:v>
                </c:pt>
                <c:pt idx="20274">
                  <c:v>6165.44</c:v>
                </c:pt>
                <c:pt idx="20275">
                  <c:v>6165.46</c:v>
                </c:pt>
                <c:pt idx="20276">
                  <c:v>6165.48</c:v>
                </c:pt>
                <c:pt idx="20277">
                  <c:v>6165.5</c:v>
                </c:pt>
                <c:pt idx="20278">
                  <c:v>6165.52</c:v>
                </c:pt>
                <c:pt idx="20279">
                  <c:v>6165.54</c:v>
                </c:pt>
                <c:pt idx="20280">
                  <c:v>6165.56</c:v>
                </c:pt>
                <c:pt idx="20281">
                  <c:v>6165.58</c:v>
                </c:pt>
                <c:pt idx="20282">
                  <c:v>6165.6</c:v>
                </c:pt>
                <c:pt idx="20283">
                  <c:v>6165.6200000000035</c:v>
                </c:pt>
                <c:pt idx="20284">
                  <c:v>6165.64</c:v>
                </c:pt>
                <c:pt idx="20285">
                  <c:v>6165.6600000000035</c:v>
                </c:pt>
                <c:pt idx="20286">
                  <c:v>6165.68</c:v>
                </c:pt>
                <c:pt idx="20287">
                  <c:v>6165.7</c:v>
                </c:pt>
                <c:pt idx="20288">
                  <c:v>6165.72</c:v>
                </c:pt>
                <c:pt idx="20289">
                  <c:v>6165.74</c:v>
                </c:pt>
                <c:pt idx="20290">
                  <c:v>6165.76</c:v>
                </c:pt>
                <c:pt idx="20291">
                  <c:v>6165.78</c:v>
                </c:pt>
                <c:pt idx="20292">
                  <c:v>6165.8</c:v>
                </c:pt>
                <c:pt idx="20293">
                  <c:v>6165.8200000000024</c:v>
                </c:pt>
                <c:pt idx="20294">
                  <c:v>6165.84</c:v>
                </c:pt>
                <c:pt idx="20295">
                  <c:v>6165.8600000000024</c:v>
                </c:pt>
                <c:pt idx="20296">
                  <c:v>6165.88</c:v>
                </c:pt>
                <c:pt idx="20297">
                  <c:v>6165.9</c:v>
                </c:pt>
                <c:pt idx="20298">
                  <c:v>6165.92</c:v>
                </c:pt>
                <c:pt idx="20299">
                  <c:v>6165.94</c:v>
                </c:pt>
                <c:pt idx="20300">
                  <c:v>6165.96</c:v>
                </c:pt>
                <c:pt idx="20301">
                  <c:v>6165.98</c:v>
                </c:pt>
                <c:pt idx="20302">
                  <c:v>6166</c:v>
                </c:pt>
                <c:pt idx="20303">
                  <c:v>6166.02</c:v>
                </c:pt>
                <c:pt idx="20304">
                  <c:v>6166.04</c:v>
                </c:pt>
                <c:pt idx="20305">
                  <c:v>6166.06</c:v>
                </c:pt>
                <c:pt idx="20306">
                  <c:v>6166.08</c:v>
                </c:pt>
                <c:pt idx="20307">
                  <c:v>6166.1</c:v>
                </c:pt>
                <c:pt idx="20308">
                  <c:v>6166.1200000000035</c:v>
                </c:pt>
                <c:pt idx="20309">
                  <c:v>6166.14</c:v>
                </c:pt>
                <c:pt idx="20310">
                  <c:v>6166.1600000000035</c:v>
                </c:pt>
                <c:pt idx="20311">
                  <c:v>6166.18</c:v>
                </c:pt>
                <c:pt idx="20312">
                  <c:v>6166.2</c:v>
                </c:pt>
                <c:pt idx="20313">
                  <c:v>6166.22</c:v>
                </c:pt>
                <c:pt idx="20314">
                  <c:v>6166.24</c:v>
                </c:pt>
                <c:pt idx="20315">
                  <c:v>6166.26</c:v>
                </c:pt>
                <c:pt idx="20316">
                  <c:v>6166.28</c:v>
                </c:pt>
                <c:pt idx="20317">
                  <c:v>6166.3</c:v>
                </c:pt>
                <c:pt idx="20318">
                  <c:v>6166.3200000000024</c:v>
                </c:pt>
                <c:pt idx="20319">
                  <c:v>6166.34</c:v>
                </c:pt>
                <c:pt idx="20320">
                  <c:v>6166.3600000000024</c:v>
                </c:pt>
                <c:pt idx="20321">
                  <c:v>6166.38</c:v>
                </c:pt>
                <c:pt idx="20322">
                  <c:v>6166.4</c:v>
                </c:pt>
                <c:pt idx="20323">
                  <c:v>6166.42</c:v>
                </c:pt>
                <c:pt idx="20324">
                  <c:v>6166.44</c:v>
                </c:pt>
                <c:pt idx="20325">
                  <c:v>6166.46</c:v>
                </c:pt>
                <c:pt idx="20326">
                  <c:v>6166.48</c:v>
                </c:pt>
                <c:pt idx="20327">
                  <c:v>6166.5</c:v>
                </c:pt>
                <c:pt idx="20328">
                  <c:v>6166.52</c:v>
                </c:pt>
                <c:pt idx="20329">
                  <c:v>6166.54</c:v>
                </c:pt>
                <c:pt idx="20330">
                  <c:v>6166.56</c:v>
                </c:pt>
                <c:pt idx="20331">
                  <c:v>6166.58</c:v>
                </c:pt>
                <c:pt idx="20332">
                  <c:v>6166.6</c:v>
                </c:pt>
                <c:pt idx="20333">
                  <c:v>6166.6200000000035</c:v>
                </c:pt>
                <c:pt idx="20334">
                  <c:v>6166.64</c:v>
                </c:pt>
                <c:pt idx="20335">
                  <c:v>6166.6600000000035</c:v>
                </c:pt>
                <c:pt idx="20336">
                  <c:v>6166.68</c:v>
                </c:pt>
                <c:pt idx="20337">
                  <c:v>6166.7</c:v>
                </c:pt>
                <c:pt idx="20338">
                  <c:v>6166.72</c:v>
                </c:pt>
                <c:pt idx="20339">
                  <c:v>6166.74</c:v>
                </c:pt>
                <c:pt idx="20340">
                  <c:v>6166.76</c:v>
                </c:pt>
                <c:pt idx="20341">
                  <c:v>6166.78</c:v>
                </c:pt>
                <c:pt idx="20342">
                  <c:v>6166.8</c:v>
                </c:pt>
                <c:pt idx="20343">
                  <c:v>6166.8200000000024</c:v>
                </c:pt>
                <c:pt idx="20344">
                  <c:v>6166.84</c:v>
                </c:pt>
                <c:pt idx="20345">
                  <c:v>6166.8600000000024</c:v>
                </c:pt>
                <c:pt idx="20346">
                  <c:v>6166.88</c:v>
                </c:pt>
                <c:pt idx="20347">
                  <c:v>6166.9</c:v>
                </c:pt>
                <c:pt idx="20348">
                  <c:v>6166.92</c:v>
                </c:pt>
                <c:pt idx="20349">
                  <c:v>6166.94</c:v>
                </c:pt>
                <c:pt idx="20350">
                  <c:v>6166.96</c:v>
                </c:pt>
                <c:pt idx="20351">
                  <c:v>6166.98</c:v>
                </c:pt>
                <c:pt idx="20352">
                  <c:v>6167</c:v>
                </c:pt>
                <c:pt idx="20353">
                  <c:v>6167.02</c:v>
                </c:pt>
                <c:pt idx="20354">
                  <c:v>6167.04</c:v>
                </c:pt>
                <c:pt idx="20355">
                  <c:v>6167.06</c:v>
                </c:pt>
                <c:pt idx="20356">
                  <c:v>6167.08</c:v>
                </c:pt>
                <c:pt idx="20357">
                  <c:v>6167.1</c:v>
                </c:pt>
                <c:pt idx="20358">
                  <c:v>6167.1200000000035</c:v>
                </c:pt>
                <c:pt idx="20359">
                  <c:v>6167.14</c:v>
                </c:pt>
                <c:pt idx="20360">
                  <c:v>6167.1600000000035</c:v>
                </c:pt>
                <c:pt idx="20361">
                  <c:v>6167.18</c:v>
                </c:pt>
                <c:pt idx="20362">
                  <c:v>6167.2</c:v>
                </c:pt>
                <c:pt idx="20363">
                  <c:v>6167.22</c:v>
                </c:pt>
                <c:pt idx="20364">
                  <c:v>6167.24</c:v>
                </c:pt>
                <c:pt idx="20365">
                  <c:v>6167.26</c:v>
                </c:pt>
                <c:pt idx="20366">
                  <c:v>6167.28</c:v>
                </c:pt>
                <c:pt idx="20367">
                  <c:v>6167.3</c:v>
                </c:pt>
                <c:pt idx="20368">
                  <c:v>6167.3200000000024</c:v>
                </c:pt>
                <c:pt idx="20369">
                  <c:v>6167.34</c:v>
                </c:pt>
                <c:pt idx="20370">
                  <c:v>6167.3600000000024</c:v>
                </c:pt>
                <c:pt idx="20371">
                  <c:v>6167.38</c:v>
                </c:pt>
                <c:pt idx="20372">
                  <c:v>6167.4</c:v>
                </c:pt>
                <c:pt idx="20373">
                  <c:v>6167.42</c:v>
                </c:pt>
                <c:pt idx="20374">
                  <c:v>6167.44</c:v>
                </c:pt>
                <c:pt idx="20375">
                  <c:v>6167.46</c:v>
                </c:pt>
                <c:pt idx="20376">
                  <c:v>6167.48</c:v>
                </c:pt>
                <c:pt idx="20377">
                  <c:v>6167.5</c:v>
                </c:pt>
                <c:pt idx="20378">
                  <c:v>6167.52</c:v>
                </c:pt>
                <c:pt idx="20379">
                  <c:v>6167.54</c:v>
                </c:pt>
                <c:pt idx="20380">
                  <c:v>6167.56</c:v>
                </c:pt>
                <c:pt idx="20381">
                  <c:v>6167.58</c:v>
                </c:pt>
                <c:pt idx="20382">
                  <c:v>6167.6</c:v>
                </c:pt>
                <c:pt idx="20383">
                  <c:v>6167.6200000000035</c:v>
                </c:pt>
                <c:pt idx="20384">
                  <c:v>6167.64</c:v>
                </c:pt>
                <c:pt idx="20385">
                  <c:v>6167.6600000000035</c:v>
                </c:pt>
                <c:pt idx="20386">
                  <c:v>6167.68</c:v>
                </c:pt>
                <c:pt idx="20387">
                  <c:v>6167.7</c:v>
                </c:pt>
                <c:pt idx="20388">
                  <c:v>6167.72</c:v>
                </c:pt>
                <c:pt idx="20389">
                  <c:v>6167.74</c:v>
                </c:pt>
                <c:pt idx="20390">
                  <c:v>6167.76</c:v>
                </c:pt>
                <c:pt idx="20391">
                  <c:v>6167.78</c:v>
                </c:pt>
                <c:pt idx="20392">
                  <c:v>6167.8</c:v>
                </c:pt>
                <c:pt idx="20393">
                  <c:v>6167.8200000000024</c:v>
                </c:pt>
                <c:pt idx="20394">
                  <c:v>6167.84</c:v>
                </c:pt>
                <c:pt idx="20395">
                  <c:v>6167.8600000000024</c:v>
                </c:pt>
                <c:pt idx="20396">
                  <c:v>6167.88</c:v>
                </c:pt>
                <c:pt idx="20397">
                  <c:v>6167.9</c:v>
                </c:pt>
                <c:pt idx="20398">
                  <c:v>6167.92</c:v>
                </c:pt>
                <c:pt idx="20399">
                  <c:v>6167.94</c:v>
                </c:pt>
                <c:pt idx="20400">
                  <c:v>6167.96</c:v>
                </c:pt>
                <c:pt idx="20401">
                  <c:v>6167.98</c:v>
                </c:pt>
                <c:pt idx="20402">
                  <c:v>6168</c:v>
                </c:pt>
                <c:pt idx="20403">
                  <c:v>6168.02</c:v>
                </c:pt>
                <c:pt idx="20404">
                  <c:v>6168.04</c:v>
                </c:pt>
                <c:pt idx="20405">
                  <c:v>6168.06</c:v>
                </c:pt>
                <c:pt idx="20406">
                  <c:v>6168.08</c:v>
                </c:pt>
                <c:pt idx="20407">
                  <c:v>6168.1</c:v>
                </c:pt>
                <c:pt idx="20408">
                  <c:v>6168.1200000000035</c:v>
                </c:pt>
                <c:pt idx="20409">
                  <c:v>6168.14</c:v>
                </c:pt>
                <c:pt idx="20410">
                  <c:v>6168.1600000000035</c:v>
                </c:pt>
                <c:pt idx="20411">
                  <c:v>6168.18</c:v>
                </c:pt>
                <c:pt idx="20412">
                  <c:v>6168.2</c:v>
                </c:pt>
                <c:pt idx="20413">
                  <c:v>6168.22</c:v>
                </c:pt>
                <c:pt idx="20414">
                  <c:v>6168.24</c:v>
                </c:pt>
                <c:pt idx="20415">
                  <c:v>6168.26</c:v>
                </c:pt>
                <c:pt idx="20416">
                  <c:v>6168.28</c:v>
                </c:pt>
                <c:pt idx="20417">
                  <c:v>6168.3</c:v>
                </c:pt>
                <c:pt idx="20418">
                  <c:v>6168.3200000000024</c:v>
                </c:pt>
                <c:pt idx="20419">
                  <c:v>6168.34</c:v>
                </c:pt>
                <c:pt idx="20420">
                  <c:v>6168.3600000000024</c:v>
                </c:pt>
                <c:pt idx="20421">
                  <c:v>6168.38</c:v>
                </c:pt>
                <c:pt idx="20422">
                  <c:v>6168.4</c:v>
                </c:pt>
                <c:pt idx="20423">
                  <c:v>6168.42</c:v>
                </c:pt>
                <c:pt idx="20424">
                  <c:v>6168.44</c:v>
                </c:pt>
                <c:pt idx="20425">
                  <c:v>6168.46</c:v>
                </c:pt>
                <c:pt idx="20426">
                  <c:v>6168.48</c:v>
                </c:pt>
                <c:pt idx="20427">
                  <c:v>6168.5</c:v>
                </c:pt>
                <c:pt idx="20428">
                  <c:v>6168.52</c:v>
                </c:pt>
                <c:pt idx="20429">
                  <c:v>6168.54</c:v>
                </c:pt>
                <c:pt idx="20430">
                  <c:v>6168.56</c:v>
                </c:pt>
                <c:pt idx="20431">
                  <c:v>6168.58</c:v>
                </c:pt>
                <c:pt idx="20432">
                  <c:v>6168.6</c:v>
                </c:pt>
                <c:pt idx="20433">
                  <c:v>6168.6200000000035</c:v>
                </c:pt>
                <c:pt idx="20434">
                  <c:v>6168.64</c:v>
                </c:pt>
                <c:pt idx="20435">
                  <c:v>6168.6600000000035</c:v>
                </c:pt>
                <c:pt idx="20436">
                  <c:v>6168.68</c:v>
                </c:pt>
                <c:pt idx="20437">
                  <c:v>6168.7</c:v>
                </c:pt>
                <c:pt idx="20438">
                  <c:v>6168.72</c:v>
                </c:pt>
                <c:pt idx="20439">
                  <c:v>6168.74</c:v>
                </c:pt>
                <c:pt idx="20440">
                  <c:v>6168.76</c:v>
                </c:pt>
                <c:pt idx="20441">
                  <c:v>6168.78</c:v>
                </c:pt>
                <c:pt idx="20442">
                  <c:v>6168.8</c:v>
                </c:pt>
                <c:pt idx="20443">
                  <c:v>6168.8200000000024</c:v>
                </c:pt>
                <c:pt idx="20444">
                  <c:v>6168.84</c:v>
                </c:pt>
                <c:pt idx="20445">
                  <c:v>6168.8600000000024</c:v>
                </c:pt>
                <c:pt idx="20446">
                  <c:v>6168.88</c:v>
                </c:pt>
                <c:pt idx="20447">
                  <c:v>6168.9</c:v>
                </c:pt>
                <c:pt idx="20448">
                  <c:v>6168.92</c:v>
                </c:pt>
                <c:pt idx="20449">
                  <c:v>6168.94</c:v>
                </c:pt>
                <c:pt idx="20450">
                  <c:v>6168.96</c:v>
                </c:pt>
                <c:pt idx="20451">
                  <c:v>6168.98</c:v>
                </c:pt>
                <c:pt idx="20452">
                  <c:v>6169</c:v>
                </c:pt>
                <c:pt idx="20453">
                  <c:v>6169.02</c:v>
                </c:pt>
                <c:pt idx="20454">
                  <c:v>6169.04</c:v>
                </c:pt>
                <c:pt idx="20455">
                  <c:v>6169.06</c:v>
                </c:pt>
                <c:pt idx="20456">
                  <c:v>6169.08</c:v>
                </c:pt>
                <c:pt idx="20457">
                  <c:v>6169.1</c:v>
                </c:pt>
                <c:pt idx="20458">
                  <c:v>6169.1200000000035</c:v>
                </c:pt>
                <c:pt idx="20459">
                  <c:v>6169.14</c:v>
                </c:pt>
                <c:pt idx="20460">
                  <c:v>6169.1600000000035</c:v>
                </c:pt>
                <c:pt idx="20461">
                  <c:v>6169.18</c:v>
                </c:pt>
                <c:pt idx="20462">
                  <c:v>6169.2</c:v>
                </c:pt>
                <c:pt idx="20463">
                  <c:v>6169.22</c:v>
                </c:pt>
                <c:pt idx="20464">
                  <c:v>6169.24</c:v>
                </c:pt>
                <c:pt idx="20465">
                  <c:v>6169.26</c:v>
                </c:pt>
                <c:pt idx="20466">
                  <c:v>6169.28</c:v>
                </c:pt>
                <c:pt idx="20467">
                  <c:v>6169.3</c:v>
                </c:pt>
                <c:pt idx="20468">
                  <c:v>6169.3200000000024</c:v>
                </c:pt>
                <c:pt idx="20469">
                  <c:v>6169.34</c:v>
                </c:pt>
                <c:pt idx="20470">
                  <c:v>6169.3600000000024</c:v>
                </c:pt>
                <c:pt idx="20471">
                  <c:v>6169.38</c:v>
                </c:pt>
                <c:pt idx="20472">
                  <c:v>6169.4</c:v>
                </c:pt>
                <c:pt idx="20473">
                  <c:v>6169.42</c:v>
                </c:pt>
                <c:pt idx="20474">
                  <c:v>6169.44</c:v>
                </c:pt>
                <c:pt idx="20475">
                  <c:v>6169.46</c:v>
                </c:pt>
                <c:pt idx="20476">
                  <c:v>6169.48</c:v>
                </c:pt>
                <c:pt idx="20477">
                  <c:v>6169.5</c:v>
                </c:pt>
                <c:pt idx="20478">
                  <c:v>6169.52</c:v>
                </c:pt>
                <c:pt idx="20479">
                  <c:v>6169.54</c:v>
                </c:pt>
                <c:pt idx="20480">
                  <c:v>6169.56</c:v>
                </c:pt>
                <c:pt idx="20481">
                  <c:v>6169.58</c:v>
                </c:pt>
                <c:pt idx="20482">
                  <c:v>6169.6</c:v>
                </c:pt>
                <c:pt idx="20483">
                  <c:v>6169.6200000000035</c:v>
                </c:pt>
                <c:pt idx="20484">
                  <c:v>6169.64</c:v>
                </c:pt>
                <c:pt idx="20485">
                  <c:v>6169.6600000000035</c:v>
                </c:pt>
                <c:pt idx="20486">
                  <c:v>6169.68</c:v>
                </c:pt>
                <c:pt idx="20487">
                  <c:v>6169.7</c:v>
                </c:pt>
                <c:pt idx="20488">
                  <c:v>6169.72</c:v>
                </c:pt>
                <c:pt idx="20489">
                  <c:v>6169.74</c:v>
                </c:pt>
                <c:pt idx="20490">
                  <c:v>6169.76</c:v>
                </c:pt>
                <c:pt idx="20491">
                  <c:v>6169.78</c:v>
                </c:pt>
                <c:pt idx="20492">
                  <c:v>6169.8</c:v>
                </c:pt>
                <c:pt idx="20493">
                  <c:v>6169.8200000000024</c:v>
                </c:pt>
                <c:pt idx="20494">
                  <c:v>6169.84</c:v>
                </c:pt>
                <c:pt idx="20495">
                  <c:v>6169.8600000000024</c:v>
                </c:pt>
                <c:pt idx="20496">
                  <c:v>6169.88</c:v>
                </c:pt>
                <c:pt idx="20497">
                  <c:v>6169.9</c:v>
                </c:pt>
                <c:pt idx="20498">
                  <c:v>6169.92</c:v>
                </c:pt>
                <c:pt idx="20499">
                  <c:v>6169.94</c:v>
                </c:pt>
                <c:pt idx="20500">
                  <c:v>6169.96</c:v>
                </c:pt>
                <c:pt idx="20501">
                  <c:v>6169.98</c:v>
                </c:pt>
                <c:pt idx="20502">
                  <c:v>6170</c:v>
                </c:pt>
                <c:pt idx="20503">
                  <c:v>6170.02</c:v>
                </c:pt>
                <c:pt idx="20504">
                  <c:v>6170.04</c:v>
                </c:pt>
                <c:pt idx="20505">
                  <c:v>6170.06</c:v>
                </c:pt>
                <c:pt idx="20506">
                  <c:v>6170.08</c:v>
                </c:pt>
                <c:pt idx="20507">
                  <c:v>6170.1</c:v>
                </c:pt>
                <c:pt idx="20508">
                  <c:v>6170.1200000000035</c:v>
                </c:pt>
                <c:pt idx="20509">
                  <c:v>6170.14</c:v>
                </c:pt>
                <c:pt idx="20510">
                  <c:v>6170.1600000000035</c:v>
                </c:pt>
                <c:pt idx="20511">
                  <c:v>6170.18</c:v>
                </c:pt>
                <c:pt idx="20512">
                  <c:v>6170.2</c:v>
                </c:pt>
                <c:pt idx="20513">
                  <c:v>6170.22</c:v>
                </c:pt>
                <c:pt idx="20514">
                  <c:v>6170.24</c:v>
                </c:pt>
                <c:pt idx="20515">
                  <c:v>6170.26</c:v>
                </c:pt>
                <c:pt idx="20516">
                  <c:v>6170.28</c:v>
                </c:pt>
                <c:pt idx="20517">
                  <c:v>6170.3</c:v>
                </c:pt>
                <c:pt idx="20518">
                  <c:v>6170.3200000000024</c:v>
                </c:pt>
                <c:pt idx="20519">
                  <c:v>6170.34</c:v>
                </c:pt>
                <c:pt idx="20520">
                  <c:v>6170.3600000000024</c:v>
                </c:pt>
                <c:pt idx="20521">
                  <c:v>6170.38</c:v>
                </c:pt>
                <c:pt idx="20522">
                  <c:v>6170.4</c:v>
                </c:pt>
                <c:pt idx="20523">
                  <c:v>6170.42</c:v>
                </c:pt>
                <c:pt idx="20524">
                  <c:v>6170.44</c:v>
                </c:pt>
                <c:pt idx="20525">
                  <c:v>6170.46</c:v>
                </c:pt>
                <c:pt idx="20526">
                  <c:v>6170.48</c:v>
                </c:pt>
                <c:pt idx="20527">
                  <c:v>6170.5</c:v>
                </c:pt>
                <c:pt idx="20528">
                  <c:v>6170.52</c:v>
                </c:pt>
                <c:pt idx="20529">
                  <c:v>6170.54</c:v>
                </c:pt>
                <c:pt idx="20530">
                  <c:v>6170.56</c:v>
                </c:pt>
                <c:pt idx="20531">
                  <c:v>6170.58</c:v>
                </c:pt>
                <c:pt idx="20532">
                  <c:v>6170.6</c:v>
                </c:pt>
                <c:pt idx="20533">
                  <c:v>6170.6200000000035</c:v>
                </c:pt>
                <c:pt idx="20534">
                  <c:v>6170.64</c:v>
                </c:pt>
                <c:pt idx="20535">
                  <c:v>6170.6600000000035</c:v>
                </c:pt>
                <c:pt idx="20536">
                  <c:v>6170.68</c:v>
                </c:pt>
                <c:pt idx="20537">
                  <c:v>6170.7</c:v>
                </c:pt>
                <c:pt idx="20538">
                  <c:v>6170.72</c:v>
                </c:pt>
                <c:pt idx="20539">
                  <c:v>6170.74</c:v>
                </c:pt>
                <c:pt idx="20540">
                  <c:v>6170.76</c:v>
                </c:pt>
                <c:pt idx="20541">
                  <c:v>6170.78</c:v>
                </c:pt>
                <c:pt idx="20542">
                  <c:v>6170.8</c:v>
                </c:pt>
                <c:pt idx="20543">
                  <c:v>6170.8200000000024</c:v>
                </c:pt>
                <c:pt idx="20544">
                  <c:v>6170.84</c:v>
                </c:pt>
                <c:pt idx="20545">
                  <c:v>6170.8600000000024</c:v>
                </c:pt>
                <c:pt idx="20546">
                  <c:v>6170.88</c:v>
                </c:pt>
                <c:pt idx="20547">
                  <c:v>6170.9</c:v>
                </c:pt>
                <c:pt idx="20548">
                  <c:v>6170.92</c:v>
                </c:pt>
                <c:pt idx="20549">
                  <c:v>6170.94</c:v>
                </c:pt>
                <c:pt idx="20550">
                  <c:v>6170.96</c:v>
                </c:pt>
                <c:pt idx="20551">
                  <c:v>6170.98</c:v>
                </c:pt>
                <c:pt idx="20552">
                  <c:v>6171</c:v>
                </c:pt>
                <c:pt idx="20553">
                  <c:v>6171.02</c:v>
                </c:pt>
                <c:pt idx="20554">
                  <c:v>6171.04</c:v>
                </c:pt>
                <c:pt idx="20555">
                  <c:v>6171.06</c:v>
                </c:pt>
                <c:pt idx="20556">
                  <c:v>6171.08</c:v>
                </c:pt>
                <c:pt idx="20557">
                  <c:v>6171.1</c:v>
                </c:pt>
                <c:pt idx="20558">
                  <c:v>6171.1200000000035</c:v>
                </c:pt>
                <c:pt idx="20559">
                  <c:v>6171.14</c:v>
                </c:pt>
                <c:pt idx="20560">
                  <c:v>6171.1600000000035</c:v>
                </c:pt>
                <c:pt idx="20561">
                  <c:v>6171.18</c:v>
                </c:pt>
                <c:pt idx="20562">
                  <c:v>6171.2</c:v>
                </c:pt>
                <c:pt idx="20563">
                  <c:v>6171.22</c:v>
                </c:pt>
                <c:pt idx="20564">
                  <c:v>6171.24</c:v>
                </c:pt>
                <c:pt idx="20565">
                  <c:v>6171.26</c:v>
                </c:pt>
                <c:pt idx="20566">
                  <c:v>6171.28</c:v>
                </c:pt>
                <c:pt idx="20567">
                  <c:v>6171.3</c:v>
                </c:pt>
                <c:pt idx="20568">
                  <c:v>6171.3200000000024</c:v>
                </c:pt>
                <c:pt idx="20569">
                  <c:v>6171.34</c:v>
                </c:pt>
                <c:pt idx="20570">
                  <c:v>6171.3600000000024</c:v>
                </c:pt>
                <c:pt idx="20571">
                  <c:v>6171.38</c:v>
                </c:pt>
                <c:pt idx="20572">
                  <c:v>6171.4</c:v>
                </c:pt>
                <c:pt idx="20573">
                  <c:v>6171.42</c:v>
                </c:pt>
                <c:pt idx="20574">
                  <c:v>6171.44</c:v>
                </c:pt>
                <c:pt idx="20575">
                  <c:v>6171.46</c:v>
                </c:pt>
                <c:pt idx="20576">
                  <c:v>6171.48</c:v>
                </c:pt>
                <c:pt idx="20577">
                  <c:v>6171.5</c:v>
                </c:pt>
                <c:pt idx="20578">
                  <c:v>6171.52</c:v>
                </c:pt>
                <c:pt idx="20579">
                  <c:v>6171.54</c:v>
                </c:pt>
                <c:pt idx="20580">
                  <c:v>6171.56</c:v>
                </c:pt>
                <c:pt idx="20581">
                  <c:v>6171.58</c:v>
                </c:pt>
                <c:pt idx="20582">
                  <c:v>6171.6</c:v>
                </c:pt>
                <c:pt idx="20583">
                  <c:v>6171.6200000000035</c:v>
                </c:pt>
                <c:pt idx="20584">
                  <c:v>6171.64</c:v>
                </c:pt>
                <c:pt idx="20585">
                  <c:v>6171.6600000000035</c:v>
                </c:pt>
                <c:pt idx="20586">
                  <c:v>6171.68</c:v>
                </c:pt>
                <c:pt idx="20587">
                  <c:v>6171.7</c:v>
                </c:pt>
                <c:pt idx="20588">
                  <c:v>6171.72</c:v>
                </c:pt>
                <c:pt idx="20589">
                  <c:v>6171.74</c:v>
                </c:pt>
                <c:pt idx="20590">
                  <c:v>6171.76</c:v>
                </c:pt>
                <c:pt idx="20591">
                  <c:v>6171.78</c:v>
                </c:pt>
                <c:pt idx="20592">
                  <c:v>6171.8</c:v>
                </c:pt>
                <c:pt idx="20593">
                  <c:v>6171.8200000000024</c:v>
                </c:pt>
                <c:pt idx="20594">
                  <c:v>6171.84</c:v>
                </c:pt>
                <c:pt idx="20595">
                  <c:v>6171.8600000000024</c:v>
                </c:pt>
                <c:pt idx="20596">
                  <c:v>6171.88</c:v>
                </c:pt>
                <c:pt idx="20597">
                  <c:v>6171.9</c:v>
                </c:pt>
                <c:pt idx="20598">
                  <c:v>6171.92</c:v>
                </c:pt>
                <c:pt idx="20599">
                  <c:v>6171.94</c:v>
                </c:pt>
                <c:pt idx="20600">
                  <c:v>6171.96</c:v>
                </c:pt>
                <c:pt idx="20601">
                  <c:v>6171.98</c:v>
                </c:pt>
                <c:pt idx="20602">
                  <c:v>6172</c:v>
                </c:pt>
                <c:pt idx="20603">
                  <c:v>6172.02</c:v>
                </c:pt>
                <c:pt idx="20604">
                  <c:v>6172.04</c:v>
                </c:pt>
                <c:pt idx="20605">
                  <c:v>6172.06</c:v>
                </c:pt>
                <c:pt idx="20606">
                  <c:v>6172.08</c:v>
                </c:pt>
                <c:pt idx="20607">
                  <c:v>6172.1</c:v>
                </c:pt>
                <c:pt idx="20608">
                  <c:v>6172.1200000000035</c:v>
                </c:pt>
                <c:pt idx="20609">
                  <c:v>6172.14</c:v>
                </c:pt>
                <c:pt idx="20610">
                  <c:v>6172.1600000000035</c:v>
                </c:pt>
                <c:pt idx="20611">
                  <c:v>6172.18</c:v>
                </c:pt>
                <c:pt idx="20612">
                  <c:v>6172.2</c:v>
                </c:pt>
                <c:pt idx="20613">
                  <c:v>6172.22</c:v>
                </c:pt>
                <c:pt idx="20614">
                  <c:v>6172.24</c:v>
                </c:pt>
                <c:pt idx="20615">
                  <c:v>6172.26</c:v>
                </c:pt>
                <c:pt idx="20616">
                  <c:v>6172.28</c:v>
                </c:pt>
                <c:pt idx="20617">
                  <c:v>6172.3</c:v>
                </c:pt>
                <c:pt idx="20618">
                  <c:v>6172.3200000000024</c:v>
                </c:pt>
                <c:pt idx="20619">
                  <c:v>6172.34</c:v>
                </c:pt>
                <c:pt idx="20620">
                  <c:v>6172.3600000000024</c:v>
                </c:pt>
                <c:pt idx="20621">
                  <c:v>6172.38</c:v>
                </c:pt>
                <c:pt idx="20622">
                  <c:v>6172.4</c:v>
                </c:pt>
                <c:pt idx="20623">
                  <c:v>6172.42</c:v>
                </c:pt>
                <c:pt idx="20624">
                  <c:v>6172.44</c:v>
                </c:pt>
                <c:pt idx="20625">
                  <c:v>6172.46</c:v>
                </c:pt>
                <c:pt idx="20626">
                  <c:v>6172.48</c:v>
                </c:pt>
                <c:pt idx="20627">
                  <c:v>6172.5</c:v>
                </c:pt>
                <c:pt idx="20628">
                  <c:v>6172.52</c:v>
                </c:pt>
                <c:pt idx="20629">
                  <c:v>6172.54</c:v>
                </c:pt>
                <c:pt idx="20630">
                  <c:v>6172.56</c:v>
                </c:pt>
                <c:pt idx="20631">
                  <c:v>6172.58</c:v>
                </c:pt>
                <c:pt idx="20632">
                  <c:v>6172.6</c:v>
                </c:pt>
                <c:pt idx="20633">
                  <c:v>6172.6200000000035</c:v>
                </c:pt>
                <c:pt idx="20634">
                  <c:v>6172.64</c:v>
                </c:pt>
                <c:pt idx="20635">
                  <c:v>6172.6600000000035</c:v>
                </c:pt>
                <c:pt idx="20636">
                  <c:v>6172.68</c:v>
                </c:pt>
                <c:pt idx="20637">
                  <c:v>6172.7</c:v>
                </c:pt>
                <c:pt idx="20638">
                  <c:v>6172.72</c:v>
                </c:pt>
                <c:pt idx="20639">
                  <c:v>6172.74</c:v>
                </c:pt>
                <c:pt idx="20640">
                  <c:v>6172.76</c:v>
                </c:pt>
                <c:pt idx="20641">
                  <c:v>6172.78</c:v>
                </c:pt>
                <c:pt idx="20642">
                  <c:v>6172.8</c:v>
                </c:pt>
                <c:pt idx="20643">
                  <c:v>6172.8200000000024</c:v>
                </c:pt>
                <c:pt idx="20644">
                  <c:v>6172.84</c:v>
                </c:pt>
                <c:pt idx="20645">
                  <c:v>6172.8600000000024</c:v>
                </c:pt>
                <c:pt idx="20646">
                  <c:v>6172.88</c:v>
                </c:pt>
                <c:pt idx="20647">
                  <c:v>6172.9</c:v>
                </c:pt>
                <c:pt idx="20648">
                  <c:v>6172.92</c:v>
                </c:pt>
                <c:pt idx="20649">
                  <c:v>6172.94</c:v>
                </c:pt>
                <c:pt idx="20650">
                  <c:v>6172.96</c:v>
                </c:pt>
                <c:pt idx="20651">
                  <c:v>6172.98</c:v>
                </c:pt>
                <c:pt idx="20652">
                  <c:v>6173</c:v>
                </c:pt>
                <c:pt idx="20653">
                  <c:v>6173.02</c:v>
                </c:pt>
                <c:pt idx="20654">
                  <c:v>6173.04</c:v>
                </c:pt>
                <c:pt idx="20655">
                  <c:v>6173.06</c:v>
                </c:pt>
                <c:pt idx="20656">
                  <c:v>6173.08</c:v>
                </c:pt>
                <c:pt idx="20657">
                  <c:v>6173.1</c:v>
                </c:pt>
                <c:pt idx="20658">
                  <c:v>6173.1200000000035</c:v>
                </c:pt>
                <c:pt idx="20659">
                  <c:v>6173.14</c:v>
                </c:pt>
                <c:pt idx="20660">
                  <c:v>6173.1600000000035</c:v>
                </c:pt>
                <c:pt idx="20661">
                  <c:v>6173.18</c:v>
                </c:pt>
                <c:pt idx="20662">
                  <c:v>6173.2</c:v>
                </c:pt>
                <c:pt idx="20663">
                  <c:v>6173.22</c:v>
                </c:pt>
                <c:pt idx="20664">
                  <c:v>6173.24</c:v>
                </c:pt>
                <c:pt idx="20665">
                  <c:v>6173.26</c:v>
                </c:pt>
                <c:pt idx="20666">
                  <c:v>6173.28</c:v>
                </c:pt>
                <c:pt idx="20667">
                  <c:v>6173.3</c:v>
                </c:pt>
                <c:pt idx="20668">
                  <c:v>6173.3200000000024</c:v>
                </c:pt>
                <c:pt idx="20669">
                  <c:v>6173.34</c:v>
                </c:pt>
                <c:pt idx="20670">
                  <c:v>6173.3600000000024</c:v>
                </c:pt>
                <c:pt idx="20671">
                  <c:v>6173.38</c:v>
                </c:pt>
                <c:pt idx="20672">
                  <c:v>6173.4</c:v>
                </c:pt>
                <c:pt idx="20673">
                  <c:v>6173.42</c:v>
                </c:pt>
                <c:pt idx="20674">
                  <c:v>6173.44</c:v>
                </c:pt>
                <c:pt idx="20675">
                  <c:v>6173.46</c:v>
                </c:pt>
                <c:pt idx="20676">
                  <c:v>6173.48</c:v>
                </c:pt>
                <c:pt idx="20677">
                  <c:v>6173.5</c:v>
                </c:pt>
                <c:pt idx="20678">
                  <c:v>6173.52</c:v>
                </c:pt>
                <c:pt idx="20679">
                  <c:v>6173.54</c:v>
                </c:pt>
                <c:pt idx="20680">
                  <c:v>6173.56</c:v>
                </c:pt>
                <c:pt idx="20681">
                  <c:v>6173.58</c:v>
                </c:pt>
                <c:pt idx="20682">
                  <c:v>6173.6</c:v>
                </c:pt>
                <c:pt idx="20683">
                  <c:v>6173.6200000000035</c:v>
                </c:pt>
                <c:pt idx="20684">
                  <c:v>6173.64</c:v>
                </c:pt>
                <c:pt idx="20685">
                  <c:v>6173.6600000000035</c:v>
                </c:pt>
                <c:pt idx="20686">
                  <c:v>6173.68</c:v>
                </c:pt>
                <c:pt idx="20687">
                  <c:v>6173.7</c:v>
                </c:pt>
                <c:pt idx="20688">
                  <c:v>6173.72</c:v>
                </c:pt>
                <c:pt idx="20689">
                  <c:v>6173.74</c:v>
                </c:pt>
                <c:pt idx="20690">
                  <c:v>6173.76</c:v>
                </c:pt>
                <c:pt idx="20691">
                  <c:v>6173.78</c:v>
                </c:pt>
                <c:pt idx="20692">
                  <c:v>6173.8</c:v>
                </c:pt>
                <c:pt idx="20693">
                  <c:v>6173.8200000000024</c:v>
                </c:pt>
                <c:pt idx="20694">
                  <c:v>6173.84</c:v>
                </c:pt>
                <c:pt idx="20695">
                  <c:v>6173.8600000000024</c:v>
                </c:pt>
                <c:pt idx="20696">
                  <c:v>6173.88</c:v>
                </c:pt>
                <c:pt idx="20697">
                  <c:v>6173.9</c:v>
                </c:pt>
                <c:pt idx="20698">
                  <c:v>6173.92</c:v>
                </c:pt>
                <c:pt idx="20699">
                  <c:v>6173.94</c:v>
                </c:pt>
                <c:pt idx="20700">
                  <c:v>6173.96</c:v>
                </c:pt>
                <c:pt idx="20701">
                  <c:v>6173.98</c:v>
                </c:pt>
                <c:pt idx="20702">
                  <c:v>6174</c:v>
                </c:pt>
                <c:pt idx="20703">
                  <c:v>6174.02</c:v>
                </c:pt>
                <c:pt idx="20704">
                  <c:v>6174.04</c:v>
                </c:pt>
                <c:pt idx="20705">
                  <c:v>6174.06</c:v>
                </c:pt>
                <c:pt idx="20706">
                  <c:v>6174.08</c:v>
                </c:pt>
                <c:pt idx="20707">
                  <c:v>6174.1</c:v>
                </c:pt>
                <c:pt idx="20708">
                  <c:v>6174.1200000000035</c:v>
                </c:pt>
                <c:pt idx="20709">
                  <c:v>6174.14</c:v>
                </c:pt>
                <c:pt idx="20710">
                  <c:v>6174.1600000000035</c:v>
                </c:pt>
                <c:pt idx="20711">
                  <c:v>6174.18</c:v>
                </c:pt>
                <c:pt idx="20712">
                  <c:v>6174.2</c:v>
                </c:pt>
                <c:pt idx="20713">
                  <c:v>6174.22</c:v>
                </c:pt>
                <c:pt idx="20714">
                  <c:v>6174.24</c:v>
                </c:pt>
                <c:pt idx="20715">
                  <c:v>6174.26</c:v>
                </c:pt>
                <c:pt idx="20716">
                  <c:v>6174.28</c:v>
                </c:pt>
                <c:pt idx="20717">
                  <c:v>6174.3</c:v>
                </c:pt>
                <c:pt idx="20718">
                  <c:v>6174.3200000000024</c:v>
                </c:pt>
                <c:pt idx="20719">
                  <c:v>6174.34</c:v>
                </c:pt>
                <c:pt idx="20720">
                  <c:v>6174.3600000000024</c:v>
                </c:pt>
                <c:pt idx="20721">
                  <c:v>6174.38</c:v>
                </c:pt>
                <c:pt idx="20722">
                  <c:v>6174.4</c:v>
                </c:pt>
                <c:pt idx="20723">
                  <c:v>6174.42</c:v>
                </c:pt>
                <c:pt idx="20724">
                  <c:v>6174.44</c:v>
                </c:pt>
                <c:pt idx="20725">
                  <c:v>6174.46</c:v>
                </c:pt>
                <c:pt idx="20726">
                  <c:v>6174.48</c:v>
                </c:pt>
                <c:pt idx="20727">
                  <c:v>6174.5</c:v>
                </c:pt>
                <c:pt idx="20728">
                  <c:v>6174.52</c:v>
                </c:pt>
                <c:pt idx="20729">
                  <c:v>6174.54</c:v>
                </c:pt>
                <c:pt idx="20730">
                  <c:v>6174.56</c:v>
                </c:pt>
                <c:pt idx="20731">
                  <c:v>6174.58</c:v>
                </c:pt>
                <c:pt idx="20732">
                  <c:v>6174.6</c:v>
                </c:pt>
                <c:pt idx="20733">
                  <c:v>6174.6200000000035</c:v>
                </c:pt>
                <c:pt idx="20734">
                  <c:v>6174.64</c:v>
                </c:pt>
                <c:pt idx="20735">
                  <c:v>6174.6600000000035</c:v>
                </c:pt>
                <c:pt idx="20736">
                  <c:v>6174.68</c:v>
                </c:pt>
                <c:pt idx="20737">
                  <c:v>6174.7</c:v>
                </c:pt>
                <c:pt idx="20738">
                  <c:v>6174.72</c:v>
                </c:pt>
                <c:pt idx="20739">
                  <c:v>6174.74</c:v>
                </c:pt>
                <c:pt idx="20740">
                  <c:v>6174.76</c:v>
                </c:pt>
                <c:pt idx="20741">
                  <c:v>6174.78</c:v>
                </c:pt>
                <c:pt idx="20742">
                  <c:v>6174.8</c:v>
                </c:pt>
                <c:pt idx="20743">
                  <c:v>6174.8200000000024</c:v>
                </c:pt>
                <c:pt idx="20744">
                  <c:v>6174.84</c:v>
                </c:pt>
                <c:pt idx="20745">
                  <c:v>6174.8600000000024</c:v>
                </c:pt>
                <c:pt idx="20746">
                  <c:v>6174.88</c:v>
                </c:pt>
                <c:pt idx="20747">
                  <c:v>6174.9</c:v>
                </c:pt>
                <c:pt idx="20748">
                  <c:v>6174.92</c:v>
                </c:pt>
                <c:pt idx="20749">
                  <c:v>6174.94</c:v>
                </c:pt>
                <c:pt idx="20750">
                  <c:v>6174.96</c:v>
                </c:pt>
                <c:pt idx="20751">
                  <c:v>6174.98</c:v>
                </c:pt>
                <c:pt idx="20752">
                  <c:v>6175</c:v>
                </c:pt>
                <c:pt idx="20753">
                  <c:v>6175.02</c:v>
                </c:pt>
                <c:pt idx="20754">
                  <c:v>6175.04</c:v>
                </c:pt>
                <c:pt idx="20755">
                  <c:v>6175.06</c:v>
                </c:pt>
                <c:pt idx="20756">
                  <c:v>6175.08</c:v>
                </c:pt>
                <c:pt idx="20757">
                  <c:v>6175.1</c:v>
                </c:pt>
                <c:pt idx="20758">
                  <c:v>6175.1200000000035</c:v>
                </c:pt>
                <c:pt idx="20759">
                  <c:v>6175.14</c:v>
                </c:pt>
                <c:pt idx="20760">
                  <c:v>6175.1600000000035</c:v>
                </c:pt>
                <c:pt idx="20761">
                  <c:v>6175.18</c:v>
                </c:pt>
                <c:pt idx="20762">
                  <c:v>6175.2</c:v>
                </c:pt>
                <c:pt idx="20763">
                  <c:v>6175.22</c:v>
                </c:pt>
                <c:pt idx="20764">
                  <c:v>6175.24</c:v>
                </c:pt>
                <c:pt idx="20765">
                  <c:v>6175.26</c:v>
                </c:pt>
                <c:pt idx="20766">
                  <c:v>6175.28</c:v>
                </c:pt>
                <c:pt idx="20767">
                  <c:v>6175.3</c:v>
                </c:pt>
                <c:pt idx="20768">
                  <c:v>6175.3200000000024</c:v>
                </c:pt>
                <c:pt idx="20769">
                  <c:v>6175.34</c:v>
                </c:pt>
                <c:pt idx="20770">
                  <c:v>6175.3600000000024</c:v>
                </c:pt>
                <c:pt idx="20771">
                  <c:v>6175.38</c:v>
                </c:pt>
                <c:pt idx="20772">
                  <c:v>6175.4</c:v>
                </c:pt>
                <c:pt idx="20773">
                  <c:v>6175.42</c:v>
                </c:pt>
                <c:pt idx="20774">
                  <c:v>6175.44</c:v>
                </c:pt>
                <c:pt idx="20775">
                  <c:v>6175.46</c:v>
                </c:pt>
                <c:pt idx="20776">
                  <c:v>6175.48</c:v>
                </c:pt>
                <c:pt idx="20777">
                  <c:v>6175.5</c:v>
                </c:pt>
                <c:pt idx="20778">
                  <c:v>6175.52</c:v>
                </c:pt>
                <c:pt idx="20779">
                  <c:v>6175.54</c:v>
                </c:pt>
                <c:pt idx="20780">
                  <c:v>6175.56</c:v>
                </c:pt>
                <c:pt idx="20781">
                  <c:v>6175.58</c:v>
                </c:pt>
                <c:pt idx="20782">
                  <c:v>6175.6</c:v>
                </c:pt>
                <c:pt idx="20783">
                  <c:v>6175.6200000000035</c:v>
                </c:pt>
                <c:pt idx="20784">
                  <c:v>6175.64</c:v>
                </c:pt>
                <c:pt idx="20785">
                  <c:v>6175.6600000000035</c:v>
                </c:pt>
                <c:pt idx="20786">
                  <c:v>6175.68</c:v>
                </c:pt>
                <c:pt idx="20787">
                  <c:v>6175.7</c:v>
                </c:pt>
                <c:pt idx="20788">
                  <c:v>6175.72</c:v>
                </c:pt>
                <c:pt idx="20789">
                  <c:v>6175.74</c:v>
                </c:pt>
                <c:pt idx="20790">
                  <c:v>6175.76</c:v>
                </c:pt>
                <c:pt idx="20791">
                  <c:v>6175.78</c:v>
                </c:pt>
                <c:pt idx="20792">
                  <c:v>6175.8</c:v>
                </c:pt>
                <c:pt idx="20793">
                  <c:v>6175.8200000000024</c:v>
                </c:pt>
                <c:pt idx="20794">
                  <c:v>6175.84</c:v>
                </c:pt>
                <c:pt idx="20795">
                  <c:v>6175.8600000000024</c:v>
                </c:pt>
                <c:pt idx="20796">
                  <c:v>6175.88</c:v>
                </c:pt>
                <c:pt idx="20797">
                  <c:v>6175.9</c:v>
                </c:pt>
                <c:pt idx="20798">
                  <c:v>6175.92</c:v>
                </c:pt>
                <c:pt idx="20799">
                  <c:v>6175.94</c:v>
                </c:pt>
                <c:pt idx="20800">
                  <c:v>6175.96</c:v>
                </c:pt>
                <c:pt idx="20801">
                  <c:v>6175.98</c:v>
                </c:pt>
                <c:pt idx="20802">
                  <c:v>6176</c:v>
                </c:pt>
                <c:pt idx="20803">
                  <c:v>6176.02</c:v>
                </c:pt>
                <c:pt idx="20804">
                  <c:v>6176.04</c:v>
                </c:pt>
                <c:pt idx="20805">
                  <c:v>6176.06</c:v>
                </c:pt>
                <c:pt idx="20806">
                  <c:v>6176.08</c:v>
                </c:pt>
                <c:pt idx="20807">
                  <c:v>6176.1</c:v>
                </c:pt>
                <c:pt idx="20808">
                  <c:v>6176.1200000000035</c:v>
                </c:pt>
                <c:pt idx="20809">
                  <c:v>6176.14</c:v>
                </c:pt>
                <c:pt idx="20810">
                  <c:v>6176.1600000000035</c:v>
                </c:pt>
                <c:pt idx="20811">
                  <c:v>6176.18</c:v>
                </c:pt>
                <c:pt idx="20812">
                  <c:v>6176.2</c:v>
                </c:pt>
                <c:pt idx="20813">
                  <c:v>6176.22</c:v>
                </c:pt>
                <c:pt idx="20814">
                  <c:v>6176.24</c:v>
                </c:pt>
                <c:pt idx="20815">
                  <c:v>6176.26</c:v>
                </c:pt>
                <c:pt idx="20816">
                  <c:v>6176.28</c:v>
                </c:pt>
                <c:pt idx="20817">
                  <c:v>6176.3</c:v>
                </c:pt>
                <c:pt idx="20818">
                  <c:v>6176.3200000000024</c:v>
                </c:pt>
                <c:pt idx="20819">
                  <c:v>6176.34</c:v>
                </c:pt>
                <c:pt idx="20820">
                  <c:v>6176.3600000000024</c:v>
                </c:pt>
                <c:pt idx="20821">
                  <c:v>6176.38</c:v>
                </c:pt>
                <c:pt idx="20822">
                  <c:v>6176.4</c:v>
                </c:pt>
                <c:pt idx="20823">
                  <c:v>6176.42</c:v>
                </c:pt>
                <c:pt idx="20824">
                  <c:v>6176.44</c:v>
                </c:pt>
                <c:pt idx="20825">
                  <c:v>6176.46</c:v>
                </c:pt>
                <c:pt idx="20826">
                  <c:v>6176.48</c:v>
                </c:pt>
                <c:pt idx="20827">
                  <c:v>6176.5</c:v>
                </c:pt>
                <c:pt idx="20828">
                  <c:v>6176.52</c:v>
                </c:pt>
                <c:pt idx="20829">
                  <c:v>6176.54</c:v>
                </c:pt>
                <c:pt idx="20830">
                  <c:v>6176.56</c:v>
                </c:pt>
                <c:pt idx="20831">
                  <c:v>6176.58</c:v>
                </c:pt>
                <c:pt idx="20832">
                  <c:v>6176.6</c:v>
                </c:pt>
                <c:pt idx="20833">
                  <c:v>6176.6200000000035</c:v>
                </c:pt>
                <c:pt idx="20834">
                  <c:v>6176.64</c:v>
                </c:pt>
                <c:pt idx="20835">
                  <c:v>6176.6600000000035</c:v>
                </c:pt>
                <c:pt idx="20836">
                  <c:v>6176.68</c:v>
                </c:pt>
                <c:pt idx="20837">
                  <c:v>6176.7</c:v>
                </c:pt>
                <c:pt idx="20838">
                  <c:v>6176.72</c:v>
                </c:pt>
                <c:pt idx="20839">
                  <c:v>6176.74</c:v>
                </c:pt>
                <c:pt idx="20840">
                  <c:v>6176.76</c:v>
                </c:pt>
                <c:pt idx="20841">
                  <c:v>6176.78</c:v>
                </c:pt>
                <c:pt idx="20842">
                  <c:v>6176.8</c:v>
                </c:pt>
                <c:pt idx="20843">
                  <c:v>6176.8200000000024</c:v>
                </c:pt>
                <c:pt idx="20844">
                  <c:v>6176.84</c:v>
                </c:pt>
                <c:pt idx="20845">
                  <c:v>6176.8600000000024</c:v>
                </c:pt>
                <c:pt idx="20846">
                  <c:v>6176.88</c:v>
                </c:pt>
                <c:pt idx="20847">
                  <c:v>6176.9</c:v>
                </c:pt>
                <c:pt idx="20848">
                  <c:v>6176.92</c:v>
                </c:pt>
                <c:pt idx="20849">
                  <c:v>6176.94</c:v>
                </c:pt>
                <c:pt idx="20850">
                  <c:v>6176.96</c:v>
                </c:pt>
                <c:pt idx="20851">
                  <c:v>6176.98</c:v>
                </c:pt>
                <c:pt idx="20852">
                  <c:v>6177</c:v>
                </c:pt>
                <c:pt idx="20853">
                  <c:v>6177.02</c:v>
                </c:pt>
                <c:pt idx="20854">
                  <c:v>6177.04</c:v>
                </c:pt>
                <c:pt idx="20855">
                  <c:v>6177.06</c:v>
                </c:pt>
                <c:pt idx="20856">
                  <c:v>6177.08</c:v>
                </c:pt>
                <c:pt idx="20857">
                  <c:v>6177.1</c:v>
                </c:pt>
                <c:pt idx="20858">
                  <c:v>6177.1200000000035</c:v>
                </c:pt>
                <c:pt idx="20859">
                  <c:v>6177.14</c:v>
                </c:pt>
                <c:pt idx="20860">
                  <c:v>6177.1600000000035</c:v>
                </c:pt>
                <c:pt idx="20861">
                  <c:v>6177.18</c:v>
                </c:pt>
                <c:pt idx="20862">
                  <c:v>6177.2</c:v>
                </c:pt>
                <c:pt idx="20863">
                  <c:v>6177.22</c:v>
                </c:pt>
                <c:pt idx="20864">
                  <c:v>6177.24</c:v>
                </c:pt>
                <c:pt idx="20865">
                  <c:v>6177.26</c:v>
                </c:pt>
                <c:pt idx="20866">
                  <c:v>6177.28</c:v>
                </c:pt>
                <c:pt idx="20867">
                  <c:v>6177.3</c:v>
                </c:pt>
                <c:pt idx="20868">
                  <c:v>6177.3200000000024</c:v>
                </c:pt>
                <c:pt idx="20869">
                  <c:v>6177.34</c:v>
                </c:pt>
                <c:pt idx="20870">
                  <c:v>6177.3600000000024</c:v>
                </c:pt>
                <c:pt idx="20871">
                  <c:v>6177.38</c:v>
                </c:pt>
                <c:pt idx="20872">
                  <c:v>6177.4</c:v>
                </c:pt>
                <c:pt idx="20873">
                  <c:v>6177.42</c:v>
                </c:pt>
                <c:pt idx="20874">
                  <c:v>6177.44</c:v>
                </c:pt>
                <c:pt idx="20875">
                  <c:v>6177.46</c:v>
                </c:pt>
                <c:pt idx="20876">
                  <c:v>6177.48</c:v>
                </c:pt>
                <c:pt idx="20877">
                  <c:v>6177.5</c:v>
                </c:pt>
                <c:pt idx="20878">
                  <c:v>6177.52</c:v>
                </c:pt>
                <c:pt idx="20879">
                  <c:v>6177.54</c:v>
                </c:pt>
                <c:pt idx="20880">
                  <c:v>6177.56</c:v>
                </c:pt>
                <c:pt idx="20881">
                  <c:v>6177.58</c:v>
                </c:pt>
                <c:pt idx="20882">
                  <c:v>6177.6</c:v>
                </c:pt>
                <c:pt idx="20883">
                  <c:v>6177.6200000000035</c:v>
                </c:pt>
                <c:pt idx="20884">
                  <c:v>6177.64</c:v>
                </c:pt>
                <c:pt idx="20885">
                  <c:v>6177.6600000000035</c:v>
                </c:pt>
                <c:pt idx="20886">
                  <c:v>6177.68</c:v>
                </c:pt>
                <c:pt idx="20887">
                  <c:v>6177.7</c:v>
                </c:pt>
                <c:pt idx="20888">
                  <c:v>6177.72</c:v>
                </c:pt>
                <c:pt idx="20889">
                  <c:v>6177.74</c:v>
                </c:pt>
                <c:pt idx="20890">
                  <c:v>6177.76</c:v>
                </c:pt>
                <c:pt idx="20891">
                  <c:v>6177.78</c:v>
                </c:pt>
                <c:pt idx="20892">
                  <c:v>6177.8</c:v>
                </c:pt>
                <c:pt idx="20893">
                  <c:v>6177.8200000000024</c:v>
                </c:pt>
                <c:pt idx="20894">
                  <c:v>6177.84</c:v>
                </c:pt>
                <c:pt idx="20895">
                  <c:v>6177.8600000000024</c:v>
                </c:pt>
                <c:pt idx="20896">
                  <c:v>6177.88</c:v>
                </c:pt>
                <c:pt idx="20897">
                  <c:v>6177.9</c:v>
                </c:pt>
                <c:pt idx="20898">
                  <c:v>6177.92</c:v>
                </c:pt>
                <c:pt idx="20899">
                  <c:v>6177.94</c:v>
                </c:pt>
                <c:pt idx="20900">
                  <c:v>6177.96</c:v>
                </c:pt>
                <c:pt idx="20901">
                  <c:v>6177.98</c:v>
                </c:pt>
                <c:pt idx="20902">
                  <c:v>6178</c:v>
                </c:pt>
                <c:pt idx="20903">
                  <c:v>6178.02</c:v>
                </c:pt>
                <c:pt idx="20904">
                  <c:v>6178.04</c:v>
                </c:pt>
                <c:pt idx="20905">
                  <c:v>6178.06</c:v>
                </c:pt>
                <c:pt idx="20906">
                  <c:v>6178.08</c:v>
                </c:pt>
                <c:pt idx="20907">
                  <c:v>6178.1</c:v>
                </c:pt>
                <c:pt idx="20908">
                  <c:v>6178.1200000000035</c:v>
                </c:pt>
                <c:pt idx="20909">
                  <c:v>6178.14</c:v>
                </c:pt>
                <c:pt idx="20910">
                  <c:v>6178.1600000000035</c:v>
                </c:pt>
                <c:pt idx="20911">
                  <c:v>6178.18</c:v>
                </c:pt>
                <c:pt idx="20912">
                  <c:v>6178.2</c:v>
                </c:pt>
                <c:pt idx="20913">
                  <c:v>6178.22</c:v>
                </c:pt>
                <c:pt idx="20914">
                  <c:v>6178.24</c:v>
                </c:pt>
                <c:pt idx="20915">
                  <c:v>6178.26</c:v>
                </c:pt>
                <c:pt idx="20916">
                  <c:v>6178.28</c:v>
                </c:pt>
                <c:pt idx="20917">
                  <c:v>6178.3</c:v>
                </c:pt>
                <c:pt idx="20918">
                  <c:v>6178.3200000000024</c:v>
                </c:pt>
                <c:pt idx="20919">
                  <c:v>6178.34</c:v>
                </c:pt>
                <c:pt idx="20920">
                  <c:v>6178.3600000000024</c:v>
                </c:pt>
                <c:pt idx="20921">
                  <c:v>6178.38</c:v>
                </c:pt>
                <c:pt idx="20922">
                  <c:v>6178.4</c:v>
                </c:pt>
                <c:pt idx="20923">
                  <c:v>6178.42</c:v>
                </c:pt>
                <c:pt idx="20924">
                  <c:v>6178.44</c:v>
                </c:pt>
                <c:pt idx="20925">
                  <c:v>6178.46</c:v>
                </c:pt>
                <c:pt idx="20926">
                  <c:v>6178.48</c:v>
                </c:pt>
                <c:pt idx="20927">
                  <c:v>6178.5</c:v>
                </c:pt>
                <c:pt idx="20928">
                  <c:v>6178.52</c:v>
                </c:pt>
                <c:pt idx="20929">
                  <c:v>6178.54</c:v>
                </c:pt>
                <c:pt idx="20930">
                  <c:v>6178.56</c:v>
                </c:pt>
                <c:pt idx="20931">
                  <c:v>6178.58</c:v>
                </c:pt>
                <c:pt idx="20932">
                  <c:v>6178.6</c:v>
                </c:pt>
                <c:pt idx="20933">
                  <c:v>6178.6200000000035</c:v>
                </c:pt>
                <c:pt idx="20934">
                  <c:v>6178.64</c:v>
                </c:pt>
                <c:pt idx="20935">
                  <c:v>6178.6600000000035</c:v>
                </c:pt>
                <c:pt idx="20936">
                  <c:v>6178.68</c:v>
                </c:pt>
                <c:pt idx="20937">
                  <c:v>6178.7</c:v>
                </c:pt>
                <c:pt idx="20938">
                  <c:v>6178.72</c:v>
                </c:pt>
                <c:pt idx="20939">
                  <c:v>6178.74</c:v>
                </c:pt>
                <c:pt idx="20940">
                  <c:v>6178.76</c:v>
                </c:pt>
                <c:pt idx="20941">
                  <c:v>6178.78</c:v>
                </c:pt>
                <c:pt idx="20942">
                  <c:v>6178.8</c:v>
                </c:pt>
                <c:pt idx="20943">
                  <c:v>6178.8200000000024</c:v>
                </c:pt>
                <c:pt idx="20944">
                  <c:v>6178.84</c:v>
                </c:pt>
                <c:pt idx="20945">
                  <c:v>6178.8600000000024</c:v>
                </c:pt>
                <c:pt idx="20946">
                  <c:v>6178.88</c:v>
                </c:pt>
                <c:pt idx="20947">
                  <c:v>6178.9</c:v>
                </c:pt>
                <c:pt idx="20948">
                  <c:v>6178.92</c:v>
                </c:pt>
                <c:pt idx="20949">
                  <c:v>6178.94</c:v>
                </c:pt>
                <c:pt idx="20950">
                  <c:v>6178.96</c:v>
                </c:pt>
                <c:pt idx="20951">
                  <c:v>6178.98</c:v>
                </c:pt>
                <c:pt idx="20952">
                  <c:v>6179</c:v>
                </c:pt>
                <c:pt idx="20953">
                  <c:v>6179.02</c:v>
                </c:pt>
                <c:pt idx="20954">
                  <c:v>6179.04</c:v>
                </c:pt>
                <c:pt idx="20955">
                  <c:v>6179.06</c:v>
                </c:pt>
                <c:pt idx="20956">
                  <c:v>6179.08</c:v>
                </c:pt>
                <c:pt idx="20957">
                  <c:v>6179.1</c:v>
                </c:pt>
                <c:pt idx="20958">
                  <c:v>6179.1200000000035</c:v>
                </c:pt>
                <c:pt idx="20959">
                  <c:v>6179.14</c:v>
                </c:pt>
                <c:pt idx="20960">
                  <c:v>6179.1600000000035</c:v>
                </c:pt>
                <c:pt idx="20961">
                  <c:v>6179.18</c:v>
                </c:pt>
                <c:pt idx="20962">
                  <c:v>6179.2</c:v>
                </c:pt>
                <c:pt idx="20963">
                  <c:v>6179.22</c:v>
                </c:pt>
                <c:pt idx="20964">
                  <c:v>6179.24</c:v>
                </c:pt>
                <c:pt idx="20965">
                  <c:v>6179.26</c:v>
                </c:pt>
                <c:pt idx="20966">
                  <c:v>6179.28</c:v>
                </c:pt>
                <c:pt idx="20967">
                  <c:v>6179.3</c:v>
                </c:pt>
                <c:pt idx="20968">
                  <c:v>6179.3200000000024</c:v>
                </c:pt>
                <c:pt idx="20969">
                  <c:v>6179.34</c:v>
                </c:pt>
                <c:pt idx="20970">
                  <c:v>6179.3600000000024</c:v>
                </c:pt>
                <c:pt idx="20971">
                  <c:v>6179.38</c:v>
                </c:pt>
                <c:pt idx="20972">
                  <c:v>6179.4</c:v>
                </c:pt>
                <c:pt idx="20973">
                  <c:v>6179.42</c:v>
                </c:pt>
                <c:pt idx="20974">
                  <c:v>6179.44</c:v>
                </c:pt>
                <c:pt idx="20975">
                  <c:v>6179.46</c:v>
                </c:pt>
                <c:pt idx="20976">
                  <c:v>6179.48</c:v>
                </c:pt>
                <c:pt idx="20977">
                  <c:v>6179.5</c:v>
                </c:pt>
                <c:pt idx="20978">
                  <c:v>6179.52</c:v>
                </c:pt>
                <c:pt idx="20979">
                  <c:v>6179.54</c:v>
                </c:pt>
                <c:pt idx="20980">
                  <c:v>6179.56</c:v>
                </c:pt>
                <c:pt idx="20981">
                  <c:v>6179.58</c:v>
                </c:pt>
                <c:pt idx="20982">
                  <c:v>6179.6</c:v>
                </c:pt>
                <c:pt idx="20983">
                  <c:v>6179.6200000000035</c:v>
                </c:pt>
                <c:pt idx="20984">
                  <c:v>6179.64</c:v>
                </c:pt>
                <c:pt idx="20985">
                  <c:v>6179.6600000000035</c:v>
                </c:pt>
                <c:pt idx="20986">
                  <c:v>6179.68</c:v>
                </c:pt>
                <c:pt idx="20987">
                  <c:v>6179.7</c:v>
                </c:pt>
                <c:pt idx="20988">
                  <c:v>6179.72</c:v>
                </c:pt>
                <c:pt idx="20989">
                  <c:v>6179.74</c:v>
                </c:pt>
                <c:pt idx="20990">
                  <c:v>6179.76</c:v>
                </c:pt>
                <c:pt idx="20991">
                  <c:v>6179.78</c:v>
                </c:pt>
                <c:pt idx="20992">
                  <c:v>6179.8</c:v>
                </c:pt>
                <c:pt idx="20993">
                  <c:v>6179.8200000000024</c:v>
                </c:pt>
                <c:pt idx="20994">
                  <c:v>6179.84</c:v>
                </c:pt>
                <c:pt idx="20995">
                  <c:v>6179.8600000000024</c:v>
                </c:pt>
                <c:pt idx="20996">
                  <c:v>6179.88</c:v>
                </c:pt>
                <c:pt idx="20997">
                  <c:v>6179.9</c:v>
                </c:pt>
                <c:pt idx="20998">
                  <c:v>6179.92</c:v>
                </c:pt>
                <c:pt idx="20999">
                  <c:v>6179.94</c:v>
                </c:pt>
                <c:pt idx="21000">
                  <c:v>6179.96</c:v>
                </c:pt>
                <c:pt idx="21001">
                  <c:v>6179.98</c:v>
                </c:pt>
                <c:pt idx="21002">
                  <c:v>6180</c:v>
                </c:pt>
                <c:pt idx="21003">
                  <c:v>6180.02</c:v>
                </c:pt>
                <c:pt idx="21004">
                  <c:v>6180.04</c:v>
                </c:pt>
                <c:pt idx="21005">
                  <c:v>6180.06</c:v>
                </c:pt>
                <c:pt idx="21006">
                  <c:v>6180.08</c:v>
                </c:pt>
                <c:pt idx="21007">
                  <c:v>6180.1</c:v>
                </c:pt>
                <c:pt idx="21008">
                  <c:v>6180.1200000000035</c:v>
                </c:pt>
                <c:pt idx="21009">
                  <c:v>6180.14</c:v>
                </c:pt>
                <c:pt idx="21010">
                  <c:v>6180.1600000000035</c:v>
                </c:pt>
                <c:pt idx="21011">
                  <c:v>6180.18</c:v>
                </c:pt>
                <c:pt idx="21012">
                  <c:v>6180.2</c:v>
                </c:pt>
                <c:pt idx="21013">
                  <c:v>6180.22</c:v>
                </c:pt>
                <c:pt idx="21014">
                  <c:v>6180.24</c:v>
                </c:pt>
                <c:pt idx="21015">
                  <c:v>6180.26</c:v>
                </c:pt>
                <c:pt idx="21016">
                  <c:v>6180.28</c:v>
                </c:pt>
                <c:pt idx="21017">
                  <c:v>6180.3</c:v>
                </c:pt>
                <c:pt idx="21018">
                  <c:v>6180.3200000000024</c:v>
                </c:pt>
                <c:pt idx="21019">
                  <c:v>6180.34</c:v>
                </c:pt>
                <c:pt idx="21020">
                  <c:v>6180.3600000000024</c:v>
                </c:pt>
                <c:pt idx="21021">
                  <c:v>6180.38</c:v>
                </c:pt>
                <c:pt idx="21022">
                  <c:v>6180.4</c:v>
                </c:pt>
                <c:pt idx="21023">
                  <c:v>6180.42</c:v>
                </c:pt>
                <c:pt idx="21024">
                  <c:v>6180.44</c:v>
                </c:pt>
                <c:pt idx="21025">
                  <c:v>6180.46</c:v>
                </c:pt>
                <c:pt idx="21026">
                  <c:v>6180.48</c:v>
                </c:pt>
                <c:pt idx="21027">
                  <c:v>6180.5</c:v>
                </c:pt>
                <c:pt idx="21028">
                  <c:v>6180.52</c:v>
                </c:pt>
                <c:pt idx="21029">
                  <c:v>6180.54</c:v>
                </c:pt>
                <c:pt idx="21030">
                  <c:v>6180.56</c:v>
                </c:pt>
                <c:pt idx="21031">
                  <c:v>6180.58</c:v>
                </c:pt>
                <c:pt idx="21032">
                  <c:v>6180.6</c:v>
                </c:pt>
                <c:pt idx="21033">
                  <c:v>6180.6200000000035</c:v>
                </c:pt>
                <c:pt idx="21034">
                  <c:v>6180.64</c:v>
                </c:pt>
                <c:pt idx="21035">
                  <c:v>6180.6600000000035</c:v>
                </c:pt>
                <c:pt idx="21036">
                  <c:v>6180.68</c:v>
                </c:pt>
                <c:pt idx="21037">
                  <c:v>6180.7</c:v>
                </c:pt>
                <c:pt idx="21038">
                  <c:v>6180.72</c:v>
                </c:pt>
                <c:pt idx="21039">
                  <c:v>6180.74</c:v>
                </c:pt>
                <c:pt idx="21040">
                  <c:v>6180.76</c:v>
                </c:pt>
                <c:pt idx="21041">
                  <c:v>6180.78</c:v>
                </c:pt>
                <c:pt idx="21042">
                  <c:v>6180.8</c:v>
                </c:pt>
                <c:pt idx="21043">
                  <c:v>6180.8200000000024</c:v>
                </c:pt>
                <c:pt idx="21044">
                  <c:v>6180.84</c:v>
                </c:pt>
                <c:pt idx="21045">
                  <c:v>6180.8600000000024</c:v>
                </c:pt>
                <c:pt idx="21046">
                  <c:v>6180.88</c:v>
                </c:pt>
                <c:pt idx="21047">
                  <c:v>6180.9</c:v>
                </c:pt>
                <c:pt idx="21048">
                  <c:v>6180.92</c:v>
                </c:pt>
                <c:pt idx="21049">
                  <c:v>6180.94</c:v>
                </c:pt>
                <c:pt idx="21050">
                  <c:v>6180.96</c:v>
                </c:pt>
                <c:pt idx="21051">
                  <c:v>6180.98</c:v>
                </c:pt>
                <c:pt idx="21052">
                  <c:v>6181</c:v>
                </c:pt>
                <c:pt idx="21053">
                  <c:v>6181.02</c:v>
                </c:pt>
                <c:pt idx="21054">
                  <c:v>6181.04</c:v>
                </c:pt>
                <c:pt idx="21055">
                  <c:v>6181.06</c:v>
                </c:pt>
                <c:pt idx="21056">
                  <c:v>6181.08</c:v>
                </c:pt>
                <c:pt idx="21057">
                  <c:v>6181.1</c:v>
                </c:pt>
                <c:pt idx="21058">
                  <c:v>6181.1200000000035</c:v>
                </c:pt>
                <c:pt idx="21059">
                  <c:v>6181.14</c:v>
                </c:pt>
                <c:pt idx="21060">
                  <c:v>6181.1600000000035</c:v>
                </c:pt>
                <c:pt idx="21061">
                  <c:v>6181.18</c:v>
                </c:pt>
                <c:pt idx="21062">
                  <c:v>6181.2</c:v>
                </c:pt>
                <c:pt idx="21063">
                  <c:v>6181.22</c:v>
                </c:pt>
                <c:pt idx="21064">
                  <c:v>6181.24</c:v>
                </c:pt>
                <c:pt idx="21065">
                  <c:v>6181.26</c:v>
                </c:pt>
                <c:pt idx="21066">
                  <c:v>6181.28</c:v>
                </c:pt>
                <c:pt idx="21067">
                  <c:v>6181.3</c:v>
                </c:pt>
                <c:pt idx="21068">
                  <c:v>6181.3200000000024</c:v>
                </c:pt>
                <c:pt idx="21069">
                  <c:v>6181.34</c:v>
                </c:pt>
                <c:pt idx="21070">
                  <c:v>6181.3600000000024</c:v>
                </c:pt>
                <c:pt idx="21071">
                  <c:v>6181.38</c:v>
                </c:pt>
                <c:pt idx="21072">
                  <c:v>6181.4</c:v>
                </c:pt>
                <c:pt idx="21073">
                  <c:v>6181.42</c:v>
                </c:pt>
                <c:pt idx="21074">
                  <c:v>6181.44</c:v>
                </c:pt>
                <c:pt idx="21075">
                  <c:v>6181.46</c:v>
                </c:pt>
                <c:pt idx="21076">
                  <c:v>6181.48</c:v>
                </c:pt>
                <c:pt idx="21077">
                  <c:v>6181.5</c:v>
                </c:pt>
                <c:pt idx="21078">
                  <c:v>6181.52</c:v>
                </c:pt>
                <c:pt idx="21079">
                  <c:v>6181.54</c:v>
                </c:pt>
                <c:pt idx="21080">
                  <c:v>6181.56</c:v>
                </c:pt>
                <c:pt idx="21081">
                  <c:v>6181.58</c:v>
                </c:pt>
                <c:pt idx="21082">
                  <c:v>6181.6</c:v>
                </c:pt>
                <c:pt idx="21083">
                  <c:v>6181.6200000000035</c:v>
                </c:pt>
                <c:pt idx="21084">
                  <c:v>6181.64</c:v>
                </c:pt>
                <c:pt idx="21085">
                  <c:v>6181.6600000000035</c:v>
                </c:pt>
                <c:pt idx="21086">
                  <c:v>6181.68</c:v>
                </c:pt>
                <c:pt idx="21087">
                  <c:v>6181.7</c:v>
                </c:pt>
                <c:pt idx="21088">
                  <c:v>6181.72</c:v>
                </c:pt>
                <c:pt idx="21089">
                  <c:v>6181.74</c:v>
                </c:pt>
                <c:pt idx="21090">
                  <c:v>6181.76</c:v>
                </c:pt>
                <c:pt idx="21091">
                  <c:v>6181.78</c:v>
                </c:pt>
                <c:pt idx="21092">
                  <c:v>6181.8</c:v>
                </c:pt>
                <c:pt idx="21093">
                  <c:v>6181.8200000000024</c:v>
                </c:pt>
                <c:pt idx="21094">
                  <c:v>6181.84</c:v>
                </c:pt>
                <c:pt idx="21095">
                  <c:v>6181.8600000000024</c:v>
                </c:pt>
                <c:pt idx="21096">
                  <c:v>6181.88</c:v>
                </c:pt>
                <c:pt idx="21097">
                  <c:v>6181.9</c:v>
                </c:pt>
                <c:pt idx="21098">
                  <c:v>6181.92</c:v>
                </c:pt>
                <c:pt idx="21099">
                  <c:v>6181.94</c:v>
                </c:pt>
                <c:pt idx="21100">
                  <c:v>6181.96</c:v>
                </c:pt>
                <c:pt idx="21101">
                  <c:v>6181.98</c:v>
                </c:pt>
                <c:pt idx="21102">
                  <c:v>6182</c:v>
                </c:pt>
                <c:pt idx="21103">
                  <c:v>6182.02</c:v>
                </c:pt>
                <c:pt idx="21104">
                  <c:v>6182.04</c:v>
                </c:pt>
                <c:pt idx="21105">
                  <c:v>6182.06</c:v>
                </c:pt>
                <c:pt idx="21106">
                  <c:v>6182.08</c:v>
                </c:pt>
                <c:pt idx="21107">
                  <c:v>6182.1</c:v>
                </c:pt>
                <c:pt idx="21108">
                  <c:v>6182.1200000000035</c:v>
                </c:pt>
                <c:pt idx="21109">
                  <c:v>6182.14</c:v>
                </c:pt>
                <c:pt idx="21110">
                  <c:v>6182.1600000000035</c:v>
                </c:pt>
                <c:pt idx="21111">
                  <c:v>6182.18</c:v>
                </c:pt>
                <c:pt idx="21112">
                  <c:v>6182.2</c:v>
                </c:pt>
                <c:pt idx="21113">
                  <c:v>6182.22</c:v>
                </c:pt>
                <c:pt idx="21114">
                  <c:v>6182.24</c:v>
                </c:pt>
                <c:pt idx="21115">
                  <c:v>6182.26</c:v>
                </c:pt>
                <c:pt idx="21116">
                  <c:v>6182.28</c:v>
                </c:pt>
                <c:pt idx="21117">
                  <c:v>6182.3</c:v>
                </c:pt>
                <c:pt idx="21118">
                  <c:v>6182.3200000000024</c:v>
                </c:pt>
                <c:pt idx="21119">
                  <c:v>6182.34</c:v>
                </c:pt>
                <c:pt idx="21120">
                  <c:v>6182.3600000000024</c:v>
                </c:pt>
                <c:pt idx="21121">
                  <c:v>6182.38</c:v>
                </c:pt>
                <c:pt idx="21122">
                  <c:v>6182.4</c:v>
                </c:pt>
                <c:pt idx="21123">
                  <c:v>6182.42</c:v>
                </c:pt>
                <c:pt idx="21124">
                  <c:v>6182.44</c:v>
                </c:pt>
                <c:pt idx="21125">
                  <c:v>6182.46</c:v>
                </c:pt>
                <c:pt idx="21126">
                  <c:v>6182.48</c:v>
                </c:pt>
                <c:pt idx="21127">
                  <c:v>6182.5</c:v>
                </c:pt>
                <c:pt idx="21128">
                  <c:v>6182.52</c:v>
                </c:pt>
                <c:pt idx="21129">
                  <c:v>6182.54</c:v>
                </c:pt>
                <c:pt idx="21130">
                  <c:v>6182.56</c:v>
                </c:pt>
                <c:pt idx="21131">
                  <c:v>6182.58</c:v>
                </c:pt>
                <c:pt idx="21132">
                  <c:v>6182.6</c:v>
                </c:pt>
                <c:pt idx="21133">
                  <c:v>6182.6200000000035</c:v>
                </c:pt>
                <c:pt idx="21134">
                  <c:v>6182.64</c:v>
                </c:pt>
                <c:pt idx="21135">
                  <c:v>6182.6600000000035</c:v>
                </c:pt>
                <c:pt idx="21136">
                  <c:v>6182.68</c:v>
                </c:pt>
                <c:pt idx="21137">
                  <c:v>6182.7</c:v>
                </c:pt>
                <c:pt idx="21138">
                  <c:v>6182.72</c:v>
                </c:pt>
                <c:pt idx="21139">
                  <c:v>6182.74</c:v>
                </c:pt>
                <c:pt idx="21140">
                  <c:v>6182.76</c:v>
                </c:pt>
                <c:pt idx="21141">
                  <c:v>6182.78</c:v>
                </c:pt>
                <c:pt idx="21142">
                  <c:v>6182.8</c:v>
                </c:pt>
                <c:pt idx="21143">
                  <c:v>6182.8200000000024</c:v>
                </c:pt>
                <c:pt idx="21144">
                  <c:v>6182.84</c:v>
                </c:pt>
                <c:pt idx="21145">
                  <c:v>6182.8600000000024</c:v>
                </c:pt>
                <c:pt idx="21146">
                  <c:v>6182.88</c:v>
                </c:pt>
                <c:pt idx="21147">
                  <c:v>6182.9</c:v>
                </c:pt>
                <c:pt idx="21148">
                  <c:v>6182.92</c:v>
                </c:pt>
                <c:pt idx="21149">
                  <c:v>6182.94</c:v>
                </c:pt>
                <c:pt idx="21150">
                  <c:v>6182.96</c:v>
                </c:pt>
                <c:pt idx="21151">
                  <c:v>6182.98</c:v>
                </c:pt>
                <c:pt idx="21152">
                  <c:v>6183</c:v>
                </c:pt>
                <c:pt idx="21153">
                  <c:v>6183.02</c:v>
                </c:pt>
                <c:pt idx="21154">
                  <c:v>6183.04</c:v>
                </c:pt>
                <c:pt idx="21155">
                  <c:v>6183.06</c:v>
                </c:pt>
                <c:pt idx="21156">
                  <c:v>6183.08</c:v>
                </c:pt>
                <c:pt idx="21157">
                  <c:v>6183.1</c:v>
                </c:pt>
                <c:pt idx="21158">
                  <c:v>6183.1200000000035</c:v>
                </c:pt>
                <c:pt idx="21159">
                  <c:v>6183.14</c:v>
                </c:pt>
                <c:pt idx="21160">
                  <c:v>6183.1600000000035</c:v>
                </c:pt>
                <c:pt idx="21161">
                  <c:v>6183.18</c:v>
                </c:pt>
                <c:pt idx="21162">
                  <c:v>6183.2</c:v>
                </c:pt>
                <c:pt idx="21163">
                  <c:v>6183.22</c:v>
                </c:pt>
                <c:pt idx="21164">
                  <c:v>6183.24</c:v>
                </c:pt>
                <c:pt idx="21165">
                  <c:v>6183.26</c:v>
                </c:pt>
                <c:pt idx="21166">
                  <c:v>6183.28</c:v>
                </c:pt>
                <c:pt idx="21167">
                  <c:v>6183.3</c:v>
                </c:pt>
                <c:pt idx="21168">
                  <c:v>6183.3200000000024</c:v>
                </c:pt>
                <c:pt idx="21169">
                  <c:v>6183.34</c:v>
                </c:pt>
                <c:pt idx="21170">
                  <c:v>6183.3600000000024</c:v>
                </c:pt>
                <c:pt idx="21171">
                  <c:v>6183.38</c:v>
                </c:pt>
                <c:pt idx="21172">
                  <c:v>6183.4</c:v>
                </c:pt>
                <c:pt idx="21173">
                  <c:v>6183.42</c:v>
                </c:pt>
                <c:pt idx="21174">
                  <c:v>6183.44</c:v>
                </c:pt>
                <c:pt idx="21175">
                  <c:v>6183.46</c:v>
                </c:pt>
                <c:pt idx="21176">
                  <c:v>6183.48</c:v>
                </c:pt>
                <c:pt idx="21177">
                  <c:v>6183.5</c:v>
                </c:pt>
                <c:pt idx="21178">
                  <c:v>6183.52</c:v>
                </c:pt>
                <c:pt idx="21179">
                  <c:v>6183.54</c:v>
                </c:pt>
                <c:pt idx="21180">
                  <c:v>6183.56</c:v>
                </c:pt>
                <c:pt idx="21181">
                  <c:v>6183.58</c:v>
                </c:pt>
                <c:pt idx="21182">
                  <c:v>6183.6</c:v>
                </c:pt>
                <c:pt idx="21183">
                  <c:v>6183.6200000000035</c:v>
                </c:pt>
                <c:pt idx="21184">
                  <c:v>6183.64</c:v>
                </c:pt>
                <c:pt idx="21185">
                  <c:v>6183.6600000000035</c:v>
                </c:pt>
                <c:pt idx="21186">
                  <c:v>6183.68</c:v>
                </c:pt>
                <c:pt idx="21187">
                  <c:v>6183.7</c:v>
                </c:pt>
                <c:pt idx="21188">
                  <c:v>6183.72</c:v>
                </c:pt>
                <c:pt idx="21189">
                  <c:v>6183.74</c:v>
                </c:pt>
                <c:pt idx="21190">
                  <c:v>6183.76</c:v>
                </c:pt>
                <c:pt idx="21191">
                  <c:v>6183.78</c:v>
                </c:pt>
                <c:pt idx="21192">
                  <c:v>6183.8</c:v>
                </c:pt>
                <c:pt idx="21193">
                  <c:v>6183.8200000000024</c:v>
                </c:pt>
                <c:pt idx="21194">
                  <c:v>6183.84</c:v>
                </c:pt>
                <c:pt idx="21195">
                  <c:v>6183.8600000000024</c:v>
                </c:pt>
                <c:pt idx="21196">
                  <c:v>6183.88</c:v>
                </c:pt>
                <c:pt idx="21197">
                  <c:v>6183.9</c:v>
                </c:pt>
                <c:pt idx="21198">
                  <c:v>6183.92</c:v>
                </c:pt>
                <c:pt idx="21199">
                  <c:v>6183.94</c:v>
                </c:pt>
                <c:pt idx="21200">
                  <c:v>6183.96</c:v>
                </c:pt>
                <c:pt idx="21201">
                  <c:v>6183.98</c:v>
                </c:pt>
                <c:pt idx="21202">
                  <c:v>6184</c:v>
                </c:pt>
                <c:pt idx="21203">
                  <c:v>6184.02</c:v>
                </c:pt>
                <c:pt idx="21204">
                  <c:v>6184.04</c:v>
                </c:pt>
                <c:pt idx="21205">
                  <c:v>6184.06</c:v>
                </c:pt>
                <c:pt idx="21206">
                  <c:v>6184.08</c:v>
                </c:pt>
                <c:pt idx="21207">
                  <c:v>6184.1</c:v>
                </c:pt>
                <c:pt idx="21208">
                  <c:v>6184.1200000000035</c:v>
                </c:pt>
                <c:pt idx="21209">
                  <c:v>6184.14</c:v>
                </c:pt>
                <c:pt idx="21210">
                  <c:v>6184.1600000000035</c:v>
                </c:pt>
                <c:pt idx="21211">
                  <c:v>6184.18</c:v>
                </c:pt>
                <c:pt idx="21212">
                  <c:v>6184.2</c:v>
                </c:pt>
                <c:pt idx="21213">
                  <c:v>6184.22</c:v>
                </c:pt>
                <c:pt idx="21214">
                  <c:v>6184.24</c:v>
                </c:pt>
                <c:pt idx="21215">
                  <c:v>6184.26</c:v>
                </c:pt>
                <c:pt idx="21216">
                  <c:v>6184.28</c:v>
                </c:pt>
                <c:pt idx="21217">
                  <c:v>6184.3</c:v>
                </c:pt>
                <c:pt idx="21218">
                  <c:v>6184.3200000000024</c:v>
                </c:pt>
                <c:pt idx="21219">
                  <c:v>6184.34</c:v>
                </c:pt>
                <c:pt idx="21220">
                  <c:v>6184.3600000000024</c:v>
                </c:pt>
                <c:pt idx="21221">
                  <c:v>6184.38</c:v>
                </c:pt>
                <c:pt idx="21222">
                  <c:v>6184.4</c:v>
                </c:pt>
                <c:pt idx="21223">
                  <c:v>6184.42</c:v>
                </c:pt>
                <c:pt idx="21224">
                  <c:v>6184.44</c:v>
                </c:pt>
                <c:pt idx="21225">
                  <c:v>6184.46</c:v>
                </c:pt>
                <c:pt idx="21226">
                  <c:v>6184.48</c:v>
                </c:pt>
                <c:pt idx="21227">
                  <c:v>6184.5</c:v>
                </c:pt>
                <c:pt idx="21228">
                  <c:v>6184.52</c:v>
                </c:pt>
                <c:pt idx="21229">
                  <c:v>6184.54</c:v>
                </c:pt>
                <c:pt idx="21230">
                  <c:v>6184.56</c:v>
                </c:pt>
                <c:pt idx="21231">
                  <c:v>6184.58</c:v>
                </c:pt>
                <c:pt idx="21232">
                  <c:v>6184.6</c:v>
                </c:pt>
                <c:pt idx="21233">
                  <c:v>6184.6200000000035</c:v>
                </c:pt>
                <c:pt idx="21234">
                  <c:v>6184.64</c:v>
                </c:pt>
                <c:pt idx="21235">
                  <c:v>6184.6600000000035</c:v>
                </c:pt>
                <c:pt idx="21236">
                  <c:v>6184.68</c:v>
                </c:pt>
                <c:pt idx="21237">
                  <c:v>6184.7</c:v>
                </c:pt>
                <c:pt idx="21238">
                  <c:v>6184.72</c:v>
                </c:pt>
                <c:pt idx="21239">
                  <c:v>6184.74</c:v>
                </c:pt>
                <c:pt idx="21240">
                  <c:v>6184.76</c:v>
                </c:pt>
                <c:pt idx="21241">
                  <c:v>6184.78</c:v>
                </c:pt>
                <c:pt idx="21242">
                  <c:v>6184.8</c:v>
                </c:pt>
                <c:pt idx="21243">
                  <c:v>6184.8200000000024</c:v>
                </c:pt>
                <c:pt idx="21244">
                  <c:v>6184.84</c:v>
                </c:pt>
                <c:pt idx="21245">
                  <c:v>6184.8600000000024</c:v>
                </c:pt>
                <c:pt idx="21246">
                  <c:v>6184.88</c:v>
                </c:pt>
                <c:pt idx="21247">
                  <c:v>6184.9</c:v>
                </c:pt>
                <c:pt idx="21248">
                  <c:v>6184.92</c:v>
                </c:pt>
                <c:pt idx="21249">
                  <c:v>6184.94</c:v>
                </c:pt>
                <c:pt idx="21250">
                  <c:v>6184.96</c:v>
                </c:pt>
                <c:pt idx="21251">
                  <c:v>6184.98</c:v>
                </c:pt>
                <c:pt idx="21252">
                  <c:v>6185</c:v>
                </c:pt>
                <c:pt idx="21253">
                  <c:v>6185.02</c:v>
                </c:pt>
                <c:pt idx="21254">
                  <c:v>6185.04</c:v>
                </c:pt>
                <c:pt idx="21255">
                  <c:v>6185.06</c:v>
                </c:pt>
                <c:pt idx="21256">
                  <c:v>6185.08</c:v>
                </c:pt>
                <c:pt idx="21257">
                  <c:v>6185.1</c:v>
                </c:pt>
                <c:pt idx="21258">
                  <c:v>6185.1200000000035</c:v>
                </c:pt>
                <c:pt idx="21259">
                  <c:v>6185.14</c:v>
                </c:pt>
                <c:pt idx="21260">
                  <c:v>6185.1600000000035</c:v>
                </c:pt>
                <c:pt idx="21261">
                  <c:v>6185.18</c:v>
                </c:pt>
                <c:pt idx="21262">
                  <c:v>6185.2</c:v>
                </c:pt>
                <c:pt idx="21263">
                  <c:v>6185.22</c:v>
                </c:pt>
                <c:pt idx="21264">
                  <c:v>6185.24</c:v>
                </c:pt>
                <c:pt idx="21265">
                  <c:v>6185.26</c:v>
                </c:pt>
                <c:pt idx="21266">
                  <c:v>6185.28</c:v>
                </c:pt>
                <c:pt idx="21267">
                  <c:v>6185.3</c:v>
                </c:pt>
                <c:pt idx="21268">
                  <c:v>6185.3200000000024</c:v>
                </c:pt>
                <c:pt idx="21269">
                  <c:v>6185.34</c:v>
                </c:pt>
                <c:pt idx="21270">
                  <c:v>6185.3600000000024</c:v>
                </c:pt>
                <c:pt idx="21271">
                  <c:v>6185.38</c:v>
                </c:pt>
                <c:pt idx="21272">
                  <c:v>6185.4</c:v>
                </c:pt>
                <c:pt idx="21273">
                  <c:v>6185.42</c:v>
                </c:pt>
                <c:pt idx="21274">
                  <c:v>6185.44</c:v>
                </c:pt>
                <c:pt idx="21275">
                  <c:v>6185.46</c:v>
                </c:pt>
                <c:pt idx="21276">
                  <c:v>6185.48</c:v>
                </c:pt>
                <c:pt idx="21277">
                  <c:v>6185.5</c:v>
                </c:pt>
                <c:pt idx="21278">
                  <c:v>6185.52</c:v>
                </c:pt>
                <c:pt idx="21279">
                  <c:v>6185.54</c:v>
                </c:pt>
                <c:pt idx="21280">
                  <c:v>6185.56</c:v>
                </c:pt>
                <c:pt idx="21281">
                  <c:v>6185.58</c:v>
                </c:pt>
                <c:pt idx="21282">
                  <c:v>6185.6</c:v>
                </c:pt>
                <c:pt idx="21283">
                  <c:v>6185.6200000000035</c:v>
                </c:pt>
                <c:pt idx="21284">
                  <c:v>6185.64</c:v>
                </c:pt>
                <c:pt idx="21285">
                  <c:v>6185.6600000000035</c:v>
                </c:pt>
                <c:pt idx="21286">
                  <c:v>6185.68</c:v>
                </c:pt>
                <c:pt idx="21287">
                  <c:v>6185.7</c:v>
                </c:pt>
                <c:pt idx="21288">
                  <c:v>6185.72</c:v>
                </c:pt>
                <c:pt idx="21289">
                  <c:v>6185.74</c:v>
                </c:pt>
                <c:pt idx="21290">
                  <c:v>6185.76</c:v>
                </c:pt>
                <c:pt idx="21291">
                  <c:v>6185.78</c:v>
                </c:pt>
                <c:pt idx="21292">
                  <c:v>6185.8</c:v>
                </c:pt>
                <c:pt idx="21293">
                  <c:v>6185.8200000000024</c:v>
                </c:pt>
                <c:pt idx="21294">
                  <c:v>6185.84</c:v>
                </c:pt>
                <c:pt idx="21295">
                  <c:v>6185.8600000000024</c:v>
                </c:pt>
                <c:pt idx="21296">
                  <c:v>6185.88</c:v>
                </c:pt>
                <c:pt idx="21297">
                  <c:v>6185.9</c:v>
                </c:pt>
                <c:pt idx="21298">
                  <c:v>6185.92</c:v>
                </c:pt>
                <c:pt idx="21299">
                  <c:v>6185.94</c:v>
                </c:pt>
                <c:pt idx="21300">
                  <c:v>6185.96</c:v>
                </c:pt>
                <c:pt idx="21301">
                  <c:v>6185.98</c:v>
                </c:pt>
                <c:pt idx="21302">
                  <c:v>6186</c:v>
                </c:pt>
                <c:pt idx="21303">
                  <c:v>6186.02</c:v>
                </c:pt>
                <c:pt idx="21304">
                  <c:v>6186.04</c:v>
                </c:pt>
                <c:pt idx="21305">
                  <c:v>6186.06</c:v>
                </c:pt>
                <c:pt idx="21306">
                  <c:v>6186.08</c:v>
                </c:pt>
                <c:pt idx="21307">
                  <c:v>6186.1</c:v>
                </c:pt>
                <c:pt idx="21308">
                  <c:v>6186.1200000000035</c:v>
                </c:pt>
                <c:pt idx="21309">
                  <c:v>6186.14</c:v>
                </c:pt>
                <c:pt idx="21310">
                  <c:v>6186.1600000000035</c:v>
                </c:pt>
                <c:pt idx="21311">
                  <c:v>6186.18</c:v>
                </c:pt>
                <c:pt idx="21312">
                  <c:v>6186.2</c:v>
                </c:pt>
                <c:pt idx="21313">
                  <c:v>6186.22</c:v>
                </c:pt>
                <c:pt idx="21314">
                  <c:v>6186.24</c:v>
                </c:pt>
                <c:pt idx="21315">
                  <c:v>6186.26</c:v>
                </c:pt>
                <c:pt idx="21316">
                  <c:v>6186.28</c:v>
                </c:pt>
                <c:pt idx="21317">
                  <c:v>6186.3</c:v>
                </c:pt>
                <c:pt idx="21318">
                  <c:v>6186.3200000000024</c:v>
                </c:pt>
                <c:pt idx="21319">
                  <c:v>6186.34</c:v>
                </c:pt>
                <c:pt idx="21320">
                  <c:v>6186.3600000000024</c:v>
                </c:pt>
                <c:pt idx="21321">
                  <c:v>6186.38</c:v>
                </c:pt>
                <c:pt idx="21322">
                  <c:v>6186.4</c:v>
                </c:pt>
                <c:pt idx="21323">
                  <c:v>6186.42</c:v>
                </c:pt>
                <c:pt idx="21324">
                  <c:v>6186.44</c:v>
                </c:pt>
                <c:pt idx="21325">
                  <c:v>6186.46</c:v>
                </c:pt>
                <c:pt idx="21326">
                  <c:v>6186.48</c:v>
                </c:pt>
                <c:pt idx="21327">
                  <c:v>6186.5</c:v>
                </c:pt>
                <c:pt idx="21328">
                  <c:v>6186.52</c:v>
                </c:pt>
                <c:pt idx="21329">
                  <c:v>6186.54</c:v>
                </c:pt>
                <c:pt idx="21330">
                  <c:v>6186.56</c:v>
                </c:pt>
                <c:pt idx="21331">
                  <c:v>6186.58</c:v>
                </c:pt>
                <c:pt idx="21332">
                  <c:v>6186.6</c:v>
                </c:pt>
                <c:pt idx="21333">
                  <c:v>6186.6200000000035</c:v>
                </c:pt>
                <c:pt idx="21334">
                  <c:v>6186.64</c:v>
                </c:pt>
                <c:pt idx="21335">
                  <c:v>6186.6600000000035</c:v>
                </c:pt>
                <c:pt idx="21336">
                  <c:v>6186.68</c:v>
                </c:pt>
                <c:pt idx="21337">
                  <c:v>6186.7</c:v>
                </c:pt>
                <c:pt idx="21338">
                  <c:v>6186.72</c:v>
                </c:pt>
                <c:pt idx="21339">
                  <c:v>6186.74</c:v>
                </c:pt>
                <c:pt idx="21340">
                  <c:v>6186.76</c:v>
                </c:pt>
                <c:pt idx="21341">
                  <c:v>6186.78</c:v>
                </c:pt>
                <c:pt idx="21342">
                  <c:v>6186.8</c:v>
                </c:pt>
                <c:pt idx="21343">
                  <c:v>6186.8200000000024</c:v>
                </c:pt>
                <c:pt idx="21344">
                  <c:v>6186.84</c:v>
                </c:pt>
                <c:pt idx="21345">
                  <c:v>6186.8600000000024</c:v>
                </c:pt>
                <c:pt idx="21346">
                  <c:v>6186.88</c:v>
                </c:pt>
                <c:pt idx="21347">
                  <c:v>6186.9</c:v>
                </c:pt>
                <c:pt idx="21348">
                  <c:v>6186.92</c:v>
                </c:pt>
                <c:pt idx="21349">
                  <c:v>6186.94</c:v>
                </c:pt>
                <c:pt idx="21350">
                  <c:v>6186.96</c:v>
                </c:pt>
                <c:pt idx="21351">
                  <c:v>6186.98</c:v>
                </c:pt>
                <c:pt idx="21352">
                  <c:v>6187</c:v>
                </c:pt>
                <c:pt idx="21353">
                  <c:v>6187.02</c:v>
                </c:pt>
                <c:pt idx="21354">
                  <c:v>6187.04</c:v>
                </c:pt>
                <c:pt idx="21355">
                  <c:v>6187.06</c:v>
                </c:pt>
                <c:pt idx="21356">
                  <c:v>6187.08</c:v>
                </c:pt>
                <c:pt idx="21357">
                  <c:v>6187.1</c:v>
                </c:pt>
                <c:pt idx="21358">
                  <c:v>6187.1200000000035</c:v>
                </c:pt>
                <c:pt idx="21359">
                  <c:v>6187.14</c:v>
                </c:pt>
                <c:pt idx="21360">
                  <c:v>6187.1600000000035</c:v>
                </c:pt>
                <c:pt idx="21361">
                  <c:v>6187.18</c:v>
                </c:pt>
                <c:pt idx="21362">
                  <c:v>6187.2</c:v>
                </c:pt>
                <c:pt idx="21363">
                  <c:v>6187.22</c:v>
                </c:pt>
                <c:pt idx="21364">
                  <c:v>6187.24</c:v>
                </c:pt>
                <c:pt idx="21365">
                  <c:v>6187.26</c:v>
                </c:pt>
                <c:pt idx="21366">
                  <c:v>6187.28</c:v>
                </c:pt>
                <c:pt idx="21367">
                  <c:v>6187.3</c:v>
                </c:pt>
                <c:pt idx="21368">
                  <c:v>6187.3200000000024</c:v>
                </c:pt>
                <c:pt idx="21369">
                  <c:v>6187.34</c:v>
                </c:pt>
                <c:pt idx="21370">
                  <c:v>6187.3600000000024</c:v>
                </c:pt>
                <c:pt idx="21371">
                  <c:v>6187.38</c:v>
                </c:pt>
                <c:pt idx="21372">
                  <c:v>6187.4</c:v>
                </c:pt>
                <c:pt idx="21373">
                  <c:v>6187.42</c:v>
                </c:pt>
                <c:pt idx="21374">
                  <c:v>6187.44</c:v>
                </c:pt>
                <c:pt idx="21375">
                  <c:v>6187.46</c:v>
                </c:pt>
                <c:pt idx="21376">
                  <c:v>6187.48</c:v>
                </c:pt>
                <c:pt idx="21377">
                  <c:v>6187.5</c:v>
                </c:pt>
                <c:pt idx="21378">
                  <c:v>6187.52</c:v>
                </c:pt>
                <c:pt idx="21379">
                  <c:v>6187.54</c:v>
                </c:pt>
                <c:pt idx="21380">
                  <c:v>6187.56</c:v>
                </c:pt>
                <c:pt idx="21381">
                  <c:v>6187.58</c:v>
                </c:pt>
                <c:pt idx="21382">
                  <c:v>6187.6</c:v>
                </c:pt>
                <c:pt idx="21383">
                  <c:v>6187.6200000000035</c:v>
                </c:pt>
                <c:pt idx="21384">
                  <c:v>6187.64</c:v>
                </c:pt>
                <c:pt idx="21385">
                  <c:v>6187.6600000000035</c:v>
                </c:pt>
                <c:pt idx="21386">
                  <c:v>6187.68</c:v>
                </c:pt>
                <c:pt idx="21387">
                  <c:v>6187.7</c:v>
                </c:pt>
                <c:pt idx="21388">
                  <c:v>6187.72</c:v>
                </c:pt>
                <c:pt idx="21389">
                  <c:v>6187.74</c:v>
                </c:pt>
                <c:pt idx="21390">
                  <c:v>6187.76</c:v>
                </c:pt>
                <c:pt idx="21391">
                  <c:v>6187.78</c:v>
                </c:pt>
                <c:pt idx="21392">
                  <c:v>6187.8</c:v>
                </c:pt>
                <c:pt idx="21393">
                  <c:v>6187.8200000000024</c:v>
                </c:pt>
                <c:pt idx="21394">
                  <c:v>6187.84</c:v>
                </c:pt>
                <c:pt idx="21395">
                  <c:v>6187.8600000000024</c:v>
                </c:pt>
                <c:pt idx="21396">
                  <c:v>6187.88</c:v>
                </c:pt>
                <c:pt idx="21397">
                  <c:v>6187.9</c:v>
                </c:pt>
                <c:pt idx="21398">
                  <c:v>6187.92</c:v>
                </c:pt>
                <c:pt idx="21399">
                  <c:v>6187.94</c:v>
                </c:pt>
                <c:pt idx="21400">
                  <c:v>6187.96</c:v>
                </c:pt>
                <c:pt idx="21401">
                  <c:v>6187.98</c:v>
                </c:pt>
                <c:pt idx="21402">
                  <c:v>6188</c:v>
                </c:pt>
                <c:pt idx="21403">
                  <c:v>6188.02</c:v>
                </c:pt>
                <c:pt idx="21404">
                  <c:v>6188.04</c:v>
                </c:pt>
                <c:pt idx="21405">
                  <c:v>6188.06</c:v>
                </c:pt>
                <c:pt idx="21406">
                  <c:v>6188.08</c:v>
                </c:pt>
                <c:pt idx="21407">
                  <c:v>6188.1</c:v>
                </c:pt>
                <c:pt idx="21408">
                  <c:v>6188.1200000000035</c:v>
                </c:pt>
                <c:pt idx="21409">
                  <c:v>6188.14</c:v>
                </c:pt>
                <c:pt idx="21410">
                  <c:v>6188.1600000000035</c:v>
                </c:pt>
                <c:pt idx="21411">
                  <c:v>6188.18</c:v>
                </c:pt>
                <c:pt idx="21412">
                  <c:v>6188.2</c:v>
                </c:pt>
                <c:pt idx="21413">
                  <c:v>6188.22</c:v>
                </c:pt>
                <c:pt idx="21414">
                  <c:v>6188.24</c:v>
                </c:pt>
                <c:pt idx="21415">
                  <c:v>6188.26</c:v>
                </c:pt>
                <c:pt idx="21416">
                  <c:v>6188.28</c:v>
                </c:pt>
                <c:pt idx="21417">
                  <c:v>6188.3</c:v>
                </c:pt>
                <c:pt idx="21418">
                  <c:v>6188.3200000000024</c:v>
                </c:pt>
                <c:pt idx="21419">
                  <c:v>6188.34</c:v>
                </c:pt>
                <c:pt idx="21420">
                  <c:v>6188.3600000000024</c:v>
                </c:pt>
                <c:pt idx="21421">
                  <c:v>6188.38</c:v>
                </c:pt>
                <c:pt idx="21422">
                  <c:v>6188.4</c:v>
                </c:pt>
                <c:pt idx="21423">
                  <c:v>6188.42</c:v>
                </c:pt>
                <c:pt idx="21424">
                  <c:v>6188.44</c:v>
                </c:pt>
                <c:pt idx="21425">
                  <c:v>6188.46</c:v>
                </c:pt>
                <c:pt idx="21426">
                  <c:v>6188.48</c:v>
                </c:pt>
                <c:pt idx="21427">
                  <c:v>6188.5</c:v>
                </c:pt>
                <c:pt idx="21428">
                  <c:v>6188.52</c:v>
                </c:pt>
                <c:pt idx="21429">
                  <c:v>6188.54</c:v>
                </c:pt>
                <c:pt idx="21430">
                  <c:v>6188.56</c:v>
                </c:pt>
                <c:pt idx="21431">
                  <c:v>6188.58</c:v>
                </c:pt>
                <c:pt idx="21432">
                  <c:v>6188.6</c:v>
                </c:pt>
                <c:pt idx="21433">
                  <c:v>6188.6200000000035</c:v>
                </c:pt>
                <c:pt idx="21434">
                  <c:v>6188.64</c:v>
                </c:pt>
                <c:pt idx="21435">
                  <c:v>6188.6600000000035</c:v>
                </c:pt>
                <c:pt idx="21436">
                  <c:v>6188.68</c:v>
                </c:pt>
                <c:pt idx="21437">
                  <c:v>6188.7</c:v>
                </c:pt>
                <c:pt idx="21438">
                  <c:v>6188.72</c:v>
                </c:pt>
                <c:pt idx="21439">
                  <c:v>6188.74</c:v>
                </c:pt>
                <c:pt idx="21440">
                  <c:v>6188.76</c:v>
                </c:pt>
                <c:pt idx="21441">
                  <c:v>6188.78</c:v>
                </c:pt>
                <c:pt idx="21442">
                  <c:v>6188.8</c:v>
                </c:pt>
                <c:pt idx="21443">
                  <c:v>6188.8200000000024</c:v>
                </c:pt>
                <c:pt idx="21444">
                  <c:v>6188.84</c:v>
                </c:pt>
                <c:pt idx="21445">
                  <c:v>6188.8600000000024</c:v>
                </c:pt>
                <c:pt idx="21446">
                  <c:v>6188.88</c:v>
                </c:pt>
                <c:pt idx="21447">
                  <c:v>6188.9</c:v>
                </c:pt>
                <c:pt idx="21448">
                  <c:v>6188.92</c:v>
                </c:pt>
                <c:pt idx="21449">
                  <c:v>6188.94</c:v>
                </c:pt>
                <c:pt idx="21450">
                  <c:v>6188.96</c:v>
                </c:pt>
                <c:pt idx="21451">
                  <c:v>6188.98</c:v>
                </c:pt>
                <c:pt idx="21452">
                  <c:v>6189</c:v>
                </c:pt>
                <c:pt idx="21453">
                  <c:v>6189.02</c:v>
                </c:pt>
                <c:pt idx="21454">
                  <c:v>6189.04</c:v>
                </c:pt>
                <c:pt idx="21455">
                  <c:v>6189.06</c:v>
                </c:pt>
                <c:pt idx="21456">
                  <c:v>6189.08</c:v>
                </c:pt>
                <c:pt idx="21457">
                  <c:v>6189.1</c:v>
                </c:pt>
                <c:pt idx="21458">
                  <c:v>6189.1200000000035</c:v>
                </c:pt>
                <c:pt idx="21459">
                  <c:v>6189.14</c:v>
                </c:pt>
                <c:pt idx="21460">
                  <c:v>6189.1600000000035</c:v>
                </c:pt>
                <c:pt idx="21461">
                  <c:v>6189.18</c:v>
                </c:pt>
                <c:pt idx="21462">
                  <c:v>6189.2</c:v>
                </c:pt>
                <c:pt idx="21463">
                  <c:v>6189.22</c:v>
                </c:pt>
                <c:pt idx="21464">
                  <c:v>6189.24</c:v>
                </c:pt>
                <c:pt idx="21465">
                  <c:v>6189.26</c:v>
                </c:pt>
                <c:pt idx="21466">
                  <c:v>6189.28</c:v>
                </c:pt>
                <c:pt idx="21467">
                  <c:v>6189.3</c:v>
                </c:pt>
                <c:pt idx="21468">
                  <c:v>6189.3200000000024</c:v>
                </c:pt>
                <c:pt idx="21469">
                  <c:v>6189.34</c:v>
                </c:pt>
                <c:pt idx="21470">
                  <c:v>6189.3600000000024</c:v>
                </c:pt>
                <c:pt idx="21471">
                  <c:v>6189.38</c:v>
                </c:pt>
                <c:pt idx="21472">
                  <c:v>6189.4</c:v>
                </c:pt>
                <c:pt idx="21473">
                  <c:v>6189.42</c:v>
                </c:pt>
                <c:pt idx="21474">
                  <c:v>6189.44</c:v>
                </c:pt>
                <c:pt idx="21475">
                  <c:v>6189.46</c:v>
                </c:pt>
                <c:pt idx="21476">
                  <c:v>6189.48</c:v>
                </c:pt>
                <c:pt idx="21477">
                  <c:v>6189.5</c:v>
                </c:pt>
                <c:pt idx="21478">
                  <c:v>6189.52</c:v>
                </c:pt>
                <c:pt idx="21479">
                  <c:v>6189.54</c:v>
                </c:pt>
                <c:pt idx="21480">
                  <c:v>6189.56</c:v>
                </c:pt>
                <c:pt idx="21481">
                  <c:v>6189.58</c:v>
                </c:pt>
                <c:pt idx="21482">
                  <c:v>6189.6</c:v>
                </c:pt>
                <c:pt idx="21483">
                  <c:v>6189.6200000000035</c:v>
                </c:pt>
                <c:pt idx="21484">
                  <c:v>6189.64</c:v>
                </c:pt>
                <c:pt idx="21485">
                  <c:v>6189.6600000000035</c:v>
                </c:pt>
                <c:pt idx="21486">
                  <c:v>6189.68</c:v>
                </c:pt>
                <c:pt idx="21487">
                  <c:v>6189.7</c:v>
                </c:pt>
                <c:pt idx="21488">
                  <c:v>6189.72</c:v>
                </c:pt>
                <c:pt idx="21489">
                  <c:v>6189.74</c:v>
                </c:pt>
                <c:pt idx="21490">
                  <c:v>6189.76</c:v>
                </c:pt>
                <c:pt idx="21491">
                  <c:v>6189.78</c:v>
                </c:pt>
                <c:pt idx="21492">
                  <c:v>6189.8</c:v>
                </c:pt>
                <c:pt idx="21493">
                  <c:v>6189.8200000000024</c:v>
                </c:pt>
                <c:pt idx="21494">
                  <c:v>6189.84</c:v>
                </c:pt>
                <c:pt idx="21495">
                  <c:v>6189.8600000000024</c:v>
                </c:pt>
                <c:pt idx="21496">
                  <c:v>6189.88</c:v>
                </c:pt>
                <c:pt idx="21497">
                  <c:v>6189.9</c:v>
                </c:pt>
                <c:pt idx="21498">
                  <c:v>6189.92</c:v>
                </c:pt>
                <c:pt idx="21499">
                  <c:v>6189.94</c:v>
                </c:pt>
                <c:pt idx="21500">
                  <c:v>6189.96</c:v>
                </c:pt>
                <c:pt idx="21501">
                  <c:v>6189.98</c:v>
                </c:pt>
                <c:pt idx="21502">
                  <c:v>6190</c:v>
                </c:pt>
                <c:pt idx="21503">
                  <c:v>6190.02</c:v>
                </c:pt>
                <c:pt idx="21504">
                  <c:v>6190.04</c:v>
                </c:pt>
                <c:pt idx="21505">
                  <c:v>6190.06</c:v>
                </c:pt>
                <c:pt idx="21506">
                  <c:v>6190.08</c:v>
                </c:pt>
                <c:pt idx="21507">
                  <c:v>6190.1</c:v>
                </c:pt>
                <c:pt idx="21508">
                  <c:v>6190.1200000000035</c:v>
                </c:pt>
                <c:pt idx="21509">
                  <c:v>6190.14</c:v>
                </c:pt>
                <c:pt idx="21510">
                  <c:v>6190.1600000000035</c:v>
                </c:pt>
                <c:pt idx="21511">
                  <c:v>6190.18</c:v>
                </c:pt>
                <c:pt idx="21512">
                  <c:v>6190.2</c:v>
                </c:pt>
                <c:pt idx="21513">
                  <c:v>6190.22</c:v>
                </c:pt>
                <c:pt idx="21514">
                  <c:v>6190.24</c:v>
                </c:pt>
                <c:pt idx="21515">
                  <c:v>6190.26</c:v>
                </c:pt>
                <c:pt idx="21516">
                  <c:v>6190.28</c:v>
                </c:pt>
                <c:pt idx="21517">
                  <c:v>6190.3</c:v>
                </c:pt>
                <c:pt idx="21518">
                  <c:v>6190.3200000000024</c:v>
                </c:pt>
                <c:pt idx="21519">
                  <c:v>6190.34</c:v>
                </c:pt>
                <c:pt idx="21520">
                  <c:v>6190.3600000000024</c:v>
                </c:pt>
                <c:pt idx="21521">
                  <c:v>6190.38</c:v>
                </c:pt>
                <c:pt idx="21522">
                  <c:v>6190.4</c:v>
                </c:pt>
                <c:pt idx="21523">
                  <c:v>6190.42</c:v>
                </c:pt>
                <c:pt idx="21524">
                  <c:v>6190.44</c:v>
                </c:pt>
                <c:pt idx="21525">
                  <c:v>6190.46</c:v>
                </c:pt>
                <c:pt idx="21526">
                  <c:v>6190.48</c:v>
                </c:pt>
                <c:pt idx="21527">
                  <c:v>6190.5</c:v>
                </c:pt>
                <c:pt idx="21528">
                  <c:v>6190.52</c:v>
                </c:pt>
                <c:pt idx="21529">
                  <c:v>6190.54</c:v>
                </c:pt>
                <c:pt idx="21530">
                  <c:v>6190.56</c:v>
                </c:pt>
                <c:pt idx="21531">
                  <c:v>6190.58</c:v>
                </c:pt>
                <c:pt idx="21532">
                  <c:v>6190.6</c:v>
                </c:pt>
                <c:pt idx="21533">
                  <c:v>6190.6200000000035</c:v>
                </c:pt>
                <c:pt idx="21534">
                  <c:v>6190.64</c:v>
                </c:pt>
                <c:pt idx="21535">
                  <c:v>6190.6600000000035</c:v>
                </c:pt>
                <c:pt idx="21536">
                  <c:v>6190.68</c:v>
                </c:pt>
                <c:pt idx="21537">
                  <c:v>6190.7</c:v>
                </c:pt>
                <c:pt idx="21538">
                  <c:v>6190.72</c:v>
                </c:pt>
                <c:pt idx="21539">
                  <c:v>6190.74</c:v>
                </c:pt>
                <c:pt idx="21540">
                  <c:v>6190.76</c:v>
                </c:pt>
                <c:pt idx="21541">
                  <c:v>6190.78</c:v>
                </c:pt>
                <c:pt idx="21542">
                  <c:v>6190.8</c:v>
                </c:pt>
                <c:pt idx="21543">
                  <c:v>6190.8200000000024</c:v>
                </c:pt>
                <c:pt idx="21544">
                  <c:v>6190.84</c:v>
                </c:pt>
                <c:pt idx="21545">
                  <c:v>6190.8600000000024</c:v>
                </c:pt>
                <c:pt idx="21546">
                  <c:v>6190.88</c:v>
                </c:pt>
                <c:pt idx="21547">
                  <c:v>6190.9</c:v>
                </c:pt>
                <c:pt idx="21548">
                  <c:v>6190.92</c:v>
                </c:pt>
                <c:pt idx="21549">
                  <c:v>6190.94</c:v>
                </c:pt>
                <c:pt idx="21550">
                  <c:v>6190.96</c:v>
                </c:pt>
                <c:pt idx="21551">
                  <c:v>6190.98</c:v>
                </c:pt>
                <c:pt idx="21552">
                  <c:v>6191</c:v>
                </c:pt>
                <c:pt idx="21553">
                  <c:v>6191.02</c:v>
                </c:pt>
                <c:pt idx="21554">
                  <c:v>6191.04</c:v>
                </c:pt>
                <c:pt idx="21555">
                  <c:v>6191.06</c:v>
                </c:pt>
                <c:pt idx="21556">
                  <c:v>6191.08</c:v>
                </c:pt>
                <c:pt idx="21557">
                  <c:v>6191.1</c:v>
                </c:pt>
                <c:pt idx="21558">
                  <c:v>6191.1200000000035</c:v>
                </c:pt>
                <c:pt idx="21559">
                  <c:v>6191.14</c:v>
                </c:pt>
                <c:pt idx="21560">
                  <c:v>6191.1600000000035</c:v>
                </c:pt>
                <c:pt idx="21561">
                  <c:v>6191.18</c:v>
                </c:pt>
                <c:pt idx="21562">
                  <c:v>6191.2</c:v>
                </c:pt>
                <c:pt idx="21563">
                  <c:v>6191.22</c:v>
                </c:pt>
                <c:pt idx="21564">
                  <c:v>6191.24</c:v>
                </c:pt>
                <c:pt idx="21565">
                  <c:v>6191.26</c:v>
                </c:pt>
                <c:pt idx="21566">
                  <c:v>6191.28</c:v>
                </c:pt>
                <c:pt idx="21567">
                  <c:v>6191.3</c:v>
                </c:pt>
                <c:pt idx="21568">
                  <c:v>6191.3200000000024</c:v>
                </c:pt>
                <c:pt idx="21569">
                  <c:v>6191.34</c:v>
                </c:pt>
                <c:pt idx="21570">
                  <c:v>6191.3600000000024</c:v>
                </c:pt>
                <c:pt idx="21571">
                  <c:v>6191.38</c:v>
                </c:pt>
                <c:pt idx="21572">
                  <c:v>6191.4</c:v>
                </c:pt>
                <c:pt idx="21573">
                  <c:v>6191.42</c:v>
                </c:pt>
                <c:pt idx="21574">
                  <c:v>6191.44</c:v>
                </c:pt>
                <c:pt idx="21575">
                  <c:v>6191.46</c:v>
                </c:pt>
                <c:pt idx="21576">
                  <c:v>6191.48</c:v>
                </c:pt>
                <c:pt idx="21577">
                  <c:v>6191.5</c:v>
                </c:pt>
                <c:pt idx="21578">
                  <c:v>6191.52</c:v>
                </c:pt>
                <c:pt idx="21579">
                  <c:v>6191.54</c:v>
                </c:pt>
                <c:pt idx="21580">
                  <c:v>6191.56</c:v>
                </c:pt>
                <c:pt idx="21581">
                  <c:v>6191.58</c:v>
                </c:pt>
                <c:pt idx="21582">
                  <c:v>6191.6</c:v>
                </c:pt>
                <c:pt idx="21583">
                  <c:v>6191.6200000000035</c:v>
                </c:pt>
                <c:pt idx="21584">
                  <c:v>6191.64</c:v>
                </c:pt>
                <c:pt idx="21585">
                  <c:v>6191.6600000000035</c:v>
                </c:pt>
                <c:pt idx="21586">
                  <c:v>6191.68</c:v>
                </c:pt>
                <c:pt idx="21587">
                  <c:v>6191.7</c:v>
                </c:pt>
                <c:pt idx="21588">
                  <c:v>6191.72</c:v>
                </c:pt>
                <c:pt idx="21589">
                  <c:v>6191.74</c:v>
                </c:pt>
                <c:pt idx="21590">
                  <c:v>6191.76</c:v>
                </c:pt>
                <c:pt idx="21591">
                  <c:v>6191.78</c:v>
                </c:pt>
                <c:pt idx="21592">
                  <c:v>6191.8</c:v>
                </c:pt>
                <c:pt idx="21593">
                  <c:v>6191.8200000000024</c:v>
                </c:pt>
                <c:pt idx="21594">
                  <c:v>6191.84</c:v>
                </c:pt>
                <c:pt idx="21595">
                  <c:v>6191.8600000000024</c:v>
                </c:pt>
                <c:pt idx="21596">
                  <c:v>6191.88</c:v>
                </c:pt>
                <c:pt idx="21597">
                  <c:v>6191.9</c:v>
                </c:pt>
                <c:pt idx="21598">
                  <c:v>6191.92</c:v>
                </c:pt>
                <c:pt idx="21599">
                  <c:v>6191.94</c:v>
                </c:pt>
                <c:pt idx="21600">
                  <c:v>6191.96</c:v>
                </c:pt>
                <c:pt idx="21601">
                  <c:v>6191.98</c:v>
                </c:pt>
                <c:pt idx="21602">
                  <c:v>6192</c:v>
                </c:pt>
                <c:pt idx="21603">
                  <c:v>6192.02</c:v>
                </c:pt>
                <c:pt idx="21604">
                  <c:v>6192.04</c:v>
                </c:pt>
                <c:pt idx="21605">
                  <c:v>6192.06</c:v>
                </c:pt>
                <c:pt idx="21606">
                  <c:v>6192.08</c:v>
                </c:pt>
                <c:pt idx="21607">
                  <c:v>6192.1</c:v>
                </c:pt>
                <c:pt idx="21608">
                  <c:v>6192.1200000000035</c:v>
                </c:pt>
                <c:pt idx="21609">
                  <c:v>6192.14</c:v>
                </c:pt>
                <c:pt idx="21610">
                  <c:v>6192.1600000000035</c:v>
                </c:pt>
                <c:pt idx="21611">
                  <c:v>6192.18</c:v>
                </c:pt>
                <c:pt idx="21612">
                  <c:v>6192.2</c:v>
                </c:pt>
                <c:pt idx="21613">
                  <c:v>6192.22</c:v>
                </c:pt>
                <c:pt idx="21614">
                  <c:v>6192.24</c:v>
                </c:pt>
                <c:pt idx="21615">
                  <c:v>6192.26</c:v>
                </c:pt>
                <c:pt idx="21616">
                  <c:v>6192.28</c:v>
                </c:pt>
                <c:pt idx="21617">
                  <c:v>6192.3</c:v>
                </c:pt>
                <c:pt idx="21618">
                  <c:v>6192.3200000000024</c:v>
                </c:pt>
                <c:pt idx="21619">
                  <c:v>6192.34</c:v>
                </c:pt>
                <c:pt idx="21620">
                  <c:v>6192.3600000000024</c:v>
                </c:pt>
                <c:pt idx="21621">
                  <c:v>6192.38</c:v>
                </c:pt>
                <c:pt idx="21622">
                  <c:v>6192.4</c:v>
                </c:pt>
                <c:pt idx="21623">
                  <c:v>6192.42</c:v>
                </c:pt>
                <c:pt idx="21624">
                  <c:v>6192.44</c:v>
                </c:pt>
                <c:pt idx="21625">
                  <c:v>6192.46</c:v>
                </c:pt>
                <c:pt idx="21626">
                  <c:v>6192.48</c:v>
                </c:pt>
                <c:pt idx="21627">
                  <c:v>6192.5</c:v>
                </c:pt>
                <c:pt idx="21628">
                  <c:v>6192.52</c:v>
                </c:pt>
                <c:pt idx="21629">
                  <c:v>6192.54</c:v>
                </c:pt>
                <c:pt idx="21630">
                  <c:v>6192.56</c:v>
                </c:pt>
                <c:pt idx="21631">
                  <c:v>6192.58</c:v>
                </c:pt>
                <c:pt idx="21632">
                  <c:v>6192.6</c:v>
                </c:pt>
                <c:pt idx="21633">
                  <c:v>6192.6200000000035</c:v>
                </c:pt>
                <c:pt idx="21634">
                  <c:v>6192.64</c:v>
                </c:pt>
                <c:pt idx="21635">
                  <c:v>6192.6600000000035</c:v>
                </c:pt>
                <c:pt idx="21636">
                  <c:v>6192.68</c:v>
                </c:pt>
                <c:pt idx="21637">
                  <c:v>6192.7</c:v>
                </c:pt>
                <c:pt idx="21638">
                  <c:v>6192.72</c:v>
                </c:pt>
                <c:pt idx="21639">
                  <c:v>6192.74</c:v>
                </c:pt>
                <c:pt idx="21640">
                  <c:v>6192.76</c:v>
                </c:pt>
                <c:pt idx="21641">
                  <c:v>6192.78</c:v>
                </c:pt>
                <c:pt idx="21642">
                  <c:v>6192.8</c:v>
                </c:pt>
                <c:pt idx="21643">
                  <c:v>6192.8200000000024</c:v>
                </c:pt>
                <c:pt idx="21644">
                  <c:v>6192.84</c:v>
                </c:pt>
                <c:pt idx="21645">
                  <c:v>6192.8600000000024</c:v>
                </c:pt>
                <c:pt idx="21646">
                  <c:v>6192.88</c:v>
                </c:pt>
                <c:pt idx="21647">
                  <c:v>6192.9</c:v>
                </c:pt>
                <c:pt idx="21648">
                  <c:v>6192.92</c:v>
                </c:pt>
                <c:pt idx="21649">
                  <c:v>6192.94</c:v>
                </c:pt>
                <c:pt idx="21650">
                  <c:v>6192.96</c:v>
                </c:pt>
                <c:pt idx="21651">
                  <c:v>6192.98</c:v>
                </c:pt>
                <c:pt idx="21652">
                  <c:v>6193</c:v>
                </c:pt>
                <c:pt idx="21653">
                  <c:v>6193.02</c:v>
                </c:pt>
                <c:pt idx="21654">
                  <c:v>6193.04</c:v>
                </c:pt>
                <c:pt idx="21655">
                  <c:v>6193.06</c:v>
                </c:pt>
                <c:pt idx="21656">
                  <c:v>6193.08</c:v>
                </c:pt>
                <c:pt idx="21657">
                  <c:v>6193.1</c:v>
                </c:pt>
                <c:pt idx="21658">
                  <c:v>6193.1200000000035</c:v>
                </c:pt>
                <c:pt idx="21659">
                  <c:v>6193.14</c:v>
                </c:pt>
                <c:pt idx="21660">
                  <c:v>6193.1600000000035</c:v>
                </c:pt>
                <c:pt idx="21661">
                  <c:v>6193.18</c:v>
                </c:pt>
                <c:pt idx="21662">
                  <c:v>6193.2</c:v>
                </c:pt>
                <c:pt idx="21663">
                  <c:v>6193.22</c:v>
                </c:pt>
                <c:pt idx="21664">
                  <c:v>6193.24</c:v>
                </c:pt>
                <c:pt idx="21665">
                  <c:v>6193.26</c:v>
                </c:pt>
                <c:pt idx="21666">
                  <c:v>6193.28</c:v>
                </c:pt>
                <c:pt idx="21667">
                  <c:v>6193.3</c:v>
                </c:pt>
                <c:pt idx="21668">
                  <c:v>6193.3200000000024</c:v>
                </c:pt>
                <c:pt idx="21669">
                  <c:v>6193.34</c:v>
                </c:pt>
                <c:pt idx="21670">
                  <c:v>6193.3600000000024</c:v>
                </c:pt>
                <c:pt idx="21671">
                  <c:v>6193.38</c:v>
                </c:pt>
                <c:pt idx="21672">
                  <c:v>6193.4</c:v>
                </c:pt>
                <c:pt idx="21673">
                  <c:v>6193.42</c:v>
                </c:pt>
                <c:pt idx="21674">
                  <c:v>6193.44</c:v>
                </c:pt>
                <c:pt idx="21675">
                  <c:v>6193.46</c:v>
                </c:pt>
                <c:pt idx="21676">
                  <c:v>6193.48</c:v>
                </c:pt>
                <c:pt idx="21677">
                  <c:v>6193.5</c:v>
                </c:pt>
                <c:pt idx="21678">
                  <c:v>6193.52</c:v>
                </c:pt>
                <c:pt idx="21679">
                  <c:v>6193.54</c:v>
                </c:pt>
                <c:pt idx="21680">
                  <c:v>6193.56</c:v>
                </c:pt>
                <c:pt idx="21681">
                  <c:v>6193.58</c:v>
                </c:pt>
                <c:pt idx="21682">
                  <c:v>6193.6</c:v>
                </c:pt>
                <c:pt idx="21683">
                  <c:v>6193.6200000000035</c:v>
                </c:pt>
                <c:pt idx="21684">
                  <c:v>6193.64</c:v>
                </c:pt>
                <c:pt idx="21685">
                  <c:v>6193.6600000000035</c:v>
                </c:pt>
                <c:pt idx="21686">
                  <c:v>6193.68</c:v>
                </c:pt>
                <c:pt idx="21687">
                  <c:v>6193.7</c:v>
                </c:pt>
                <c:pt idx="21688">
                  <c:v>6193.72</c:v>
                </c:pt>
                <c:pt idx="21689">
                  <c:v>6193.74</c:v>
                </c:pt>
                <c:pt idx="21690">
                  <c:v>6193.76</c:v>
                </c:pt>
                <c:pt idx="21691">
                  <c:v>6193.78</c:v>
                </c:pt>
                <c:pt idx="21692">
                  <c:v>6193.8</c:v>
                </c:pt>
                <c:pt idx="21693">
                  <c:v>6193.8200000000024</c:v>
                </c:pt>
                <c:pt idx="21694">
                  <c:v>6193.84</c:v>
                </c:pt>
                <c:pt idx="21695">
                  <c:v>6193.8600000000024</c:v>
                </c:pt>
                <c:pt idx="21696">
                  <c:v>6193.88</c:v>
                </c:pt>
                <c:pt idx="21697">
                  <c:v>6193.9</c:v>
                </c:pt>
                <c:pt idx="21698">
                  <c:v>6193.92</c:v>
                </c:pt>
                <c:pt idx="21699">
                  <c:v>6193.94</c:v>
                </c:pt>
                <c:pt idx="21700">
                  <c:v>6193.96</c:v>
                </c:pt>
                <c:pt idx="21701">
                  <c:v>6193.98</c:v>
                </c:pt>
                <c:pt idx="21702">
                  <c:v>6194</c:v>
                </c:pt>
                <c:pt idx="21703">
                  <c:v>6194.02</c:v>
                </c:pt>
                <c:pt idx="21704">
                  <c:v>6194.04</c:v>
                </c:pt>
                <c:pt idx="21705">
                  <c:v>6194.06</c:v>
                </c:pt>
                <c:pt idx="21706">
                  <c:v>6194.08</c:v>
                </c:pt>
                <c:pt idx="21707">
                  <c:v>6194.1</c:v>
                </c:pt>
                <c:pt idx="21708">
                  <c:v>6194.1200000000035</c:v>
                </c:pt>
                <c:pt idx="21709">
                  <c:v>6194.14</c:v>
                </c:pt>
                <c:pt idx="21710">
                  <c:v>6194.1600000000035</c:v>
                </c:pt>
                <c:pt idx="21711">
                  <c:v>6194.18</c:v>
                </c:pt>
                <c:pt idx="21712">
                  <c:v>6194.2</c:v>
                </c:pt>
                <c:pt idx="21713">
                  <c:v>6194.22</c:v>
                </c:pt>
                <c:pt idx="21714">
                  <c:v>6194.24</c:v>
                </c:pt>
                <c:pt idx="21715">
                  <c:v>6194.26</c:v>
                </c:pt>
                <c:pt idx="21716">
                  <c:v>6194.28</c:v>
                </c:pt>
                <c:pt idx="21717">
                  <c:v>6194.3</c:v>
                </c:pt>
                <c:pt idx="21718">
                  <c:v>6194.3200000000024</c:v>
                </c:pt>
                <c:pt idx="21719">
                  <c:v>6194.34</c:v>
                </c:pt>
                <c:pt idx="21720">
                  <c:v>6194.3600000000024</c:v>
                </c:pt>
                <c:pt idx="21721">
                  <c:v>6194.38</c:v>
                </c:pt>
                <c:pt idx="21722">
                  <c:v>6194.4</c:v>
                </c:pt>
                <c:pt idx="21723">
                  <c:v>6194.42</c:v>
                </c:pt>
                <c:pt idx="21724">
                  <c:v>6194.44</c:v>
                </c:pt>
                <c:pt idx="21725">
                  <c:v>6194.46</c:v>
                </c:pt>
                <c:pt idx="21726">
                  <c:v>6194.48</c:v>
                </c:pt>
                <c:pt idx="21727">
                  <c:v>6194.5</c:v>
                </c:pt>
                <c:pt idx="21728">
                  <c:v>6194.52</c:v>
                </c:pt>
                <c:pt idx="21729">
                  <c:v>6194.54</c:v>
                </c:pt>
                <c:pt idx="21730">
                  <c:v>6194.56</c:v>
                </c:pt>
                <c:pt idx="21731">
                  <c:v>6194.58</c:v>
                </c:pt>
                <c:pt idx="21732">
                  <c:v>6194.6</c:v>
                </c:pt>
                <c:pt idx="21733">
                  <c:v>6194.6200000000035</c:v>
                </c:pt>
                <c:pt idx="21734">
                  <c:v>6194.64</c:v>
                </c:pt>
                <c:pt idx="21735">
                  <c:v>6194.6600000000035</c:v>
                </c:pt>
                <c:pt idx="21736">
                  <c:v>6194.68</c:v>
                </c:pt>
                <c:pt idx="21737">
                  <c:v>6194.7</c:v>
                </c:pt>
                <c:pt idx="21738">
                  <c:v>6194.72</c:v>
                </c:pt>
                <c:pt idx="21739">
                  <c:v>6194.74</c:v>
                </c:pt>
                <c:pt idx="21740">
                  <c:v>6194.76</c:v>
                </c:pt>
                <c:pt idx="21741">
                  <c:v>6194.78</c:v>
                </c:pt>
                <c:pt idx="21742">
                  <c:v>6194.8</c:v>
                </c:pt>
                <c:pt idx="21743">
                  <c:v>6194.8200000000024</c:v>
                </c:pt>
                <c:pt idx="21744">
                  <c:v>6194.84</c:v>
                </c:pt>
                <c:pt idx="21745">
                  <c:v>6194.8600000000024</c:v>
                </c:pt>
                <c:pt idx="21746">
                  <c:v>6194.88</c:v>
                </c:pt>
                <c:pt idx="21747">
                  <c:v>6194.9</c:v>
                </c:pt>
                <c:pt idx="21748">
                  <c:v>6194.92</c:v>
                </c:pt>
                <c:pt idx="21749">
                  <c:v>6194.94</c:v>
                </c:pt>
                <c:pt idx="21750">
                  <c:v>6194.96</c:v>
                </c:pt>
                <c:pt idx="21751">
                  <c:v>6194.98</c:v>
                </c:pt>
                <c:pt idx="21752">
                  <c:v>6195</c:v>
                </c:pt>
                <c:pt idx="21753">
                  <c:v>6195.02</c:v>
                </c:pt>
                <c:pt idx="21754">
                  <c:v>6195.04</c:v>
                </c:pt>
                <c:pt idx="21755">
                  <c:v>6195.06</c:v>
                </c:pt>
                <c:pt idx="21756">
                  <c:v>6195.08</c:v>
                </c:pt>
                <c:pt idx="21757">
                  <c:v>6195.1</c:v>
                </c:pt>
                <c:pt idx="21758">
                  <c:v>6195.1200000000035</c:v>
                </c:pt>
                <c:pt idx="21759">
                  <c:v>6195.14</c:v>
                </c:pt>
                <c:pt idx="21760">
                  <c:v>6195.1600000000035</c:v>
                </c:pt>
                <c:pt idx="21761">
                  <c:v>6195.18</c:v>
                </c:pt>
                <c:pt idx="21762">
                  <c:v>6195.2</c:v>
                </c:pt>
                <c:pt idx="21763">
                  <c:v>6195.22</c:v>
                </c:pt>
                <c:pt idx="21764">
                  <c:v>6195.24</c:v>
                </c:pt>
                <c:pt idx="21765">
                  <c:v>6195.26</c:v>
                </c:pt>
                <c:pt idx="21766">
                  <c:v>6195.28</c:v>
                </c:pt>
                <c:pt idx="21767">
                  <c:v>6195.3</c:v>
                </c:pt>
                <c:pt idx="21768">
                  <c:v>6195.3200000000024</c:v>
                </c:pt>
                <c:pt idx="21769">
                  <c:v>6195.34</c:v>
                </c:pt>
                <c:pt idx="21770">
                  <c:v>6195.3600000000024</c:v>
                </c:pt>
                <c:pt idx="21771">
                  <c:v>6195.38</c:v>
                </c:pt>
                <c:pt idx="21772">
                  <c:v>6195.4</c:v>
                </c:pt>
                <c:pt idx="21773">
                  <c:v>6195.42</c:v>
                </c:pt>
                <c:pt idx="21774">
                  <c:v>6195.44</c:v>
                </c:pt>
                <c:pt idx="21775">
                  <c:v>6195.46</c:v>
                </c:pt>
                <c:pt idx="21776">
                  <c:v>6195.48</c:v>
                </c:pt>
                <c:pt idx="21777">
                  <c:v>6195.5</c:v>
                </c:pt>
                <c:pt idx="21778">
                  <c:v>6195.52</c:v>
                </c:pt>
                <c:pt idx="21779">
                  <c:v>6195.54</c:v>
                </c:pt>
                <c:pt idx="21780">
                  <c:v>6195.56</c:v>
                </c:pt>
                <c:pt idx="21781">
                  <c:v>6195.58</c:v>
                </c:pt>
                <c:pt idx="21782">
                  <c:v>6195.6</c:v>
                </c:pt>
                <c:pt idx="21783">
                  <c:v>6195.6200000000035</c:v>
                </c:pt>
                <c:pt idx="21784">
                  <c:v>6195.64</c:v>
                </c:pt>
                <c:pt idx="21785">
                  <c:v>6195.6600000000035</c:v>
                </c:pt>
                <c:pt idx="21786">
                  <c:v>6195.68</c:v>
                </c:pt>
                <c:pt idx="21787">
                  <c:v>6195.7</c:v>
                </c:pt>
                <c:pt idx="21788">
                  <c:v>6195.72</c:v>
                </c:pt>
                <c:pt idx="21789">
                  <c:v>6195.74</c:v>
                </c:pt>
                <c:pt idx="21790">
                  <c:v>6195.76</c:v>
                </c:pt>
                <c:pt idx="21791">
                  <c:v>6195.78</c:v>
                </c:pt>
                <c:pt idx="21792">
                  <c:v>6195.8</c:v>
                </c:pt>
                <c:pt idx="21793">
                  <c:v>6195.8200000000024</c:v>
                </c:pt>
                <c:pt idx="21794">
                  <c:v>6195.84</c:v>
                </c:pt>
                <c:pt idx="21795">
                  <c:v>6195.8600000000024</c:v>
                </c:pt>
                <c:pt idx="21796">
                  <c:v>6195.88</c:v>
                </c:pt>
                <c:pt idx="21797">
                  <c:v>6195.9</c:v>
                </c:pt>
                <c:pt idx="21798">
                  <c:v>6195.92</c:v>
                </c:pt>
                <c:pt idx="21799">
                  <c:v>6195.94</c:v>
                </c:pt>
                <c:pt idx="21800">
                  <c:v>6195.96</c:v>
                </c:pt>
                <c:pt idx="21801">
                  <c:v>6195.98</c:v>
                </c:pt>
                <c:pt idx="21802">
                  <c:v>6196</c:v>
                </c:pt>
                <c:pt idx="21803">
                  <c:v>6196.02</c:v>
                </c:pt>
                <c:pt idx="21804">
                  <c:v>6196.04</c:v>
                </c:pt>
                <c:pt idx="21805">
                  <c:v>6196.06</c:v>
                </c:pt>
                <c:pt idx="21806">
                  <c:v>6196.08</c:v>
                </c:pt>
                <c:pt idx="21807">
                  <c:v>6196.1</c:v>
                </c:pt>
                <c:pt idx="21808">
                  <c:v>6196.1200000000035</c:v>
                </c:pt>
                <c:pt idx="21809">
                  <c:v>6196.14</c:v>
                </c:pt>
                <c:pt idx="21810">
                  <c:v>6196.1600000000035</c:v>
                </c:pt>
                <c:pt idx="21811">
                  <c:v>6196.18</c:v>
                </c:pt>
                <c:pt idx="21812">
                  <c:v>6196.2</c:v>
                </c:pt>
                <c:pt idx="21813">
                  <c:v>6196.22</c:v>
                </c:pt>
                <c:pt idx="21814">
                  <c:v>6196.24</c:v>
                </c:pt>
                <c:pt idx="21815">
                  <c:v>6196.26</c:v>
                </c:pt>
                <c:pt idx="21816">
                  <c:v>6196.28</c:v>
                </c:pt>
                <c:pt idx="21817">
                  <c:v>6196.3</c:v>
                </c:pt>
                <c:pt idx="21818">
                  <c:v>6196.3200000000024</c:v>
                </c:pt>
                <c:pt idx="21819">
                  <c:v>6196.34</c:v>
                </c:pt>
                <c:pt idx="21820">
                  <c:v>6196.3600000000024</c:v>
                </c:pt>
                <c:pt idx="21821">
                  <c:v>6196.38</c:v>
                </c:pt>
                <c:pt idx="21822">
                  <c:v>6196.4</c:v>
                </c:pt>
                <c:pt idx="21823">
                  <c:v>6196.42</c:v>
                </c:pt>
                <c:pt idx="21824">
                  <c:v>6196.44</c:v>
                </c:pt>
                <c:pt idx="21825">
                  <c:v>6196.46</c:v>
                </c:pt>
                <c:pt idx="21826">
                  <c:v>6196.48</c:v>
                </c:pt>
                <c:pt idx="21827">
                  <c:v>6196.5</c:v>
                </c:pt>
                <c:pt idx="21828">
                  <c:v>6196.52</c:v>
                </c:pt>
                <c:pt idx="21829">
                  <c:v>6196.54</c:v>
                </c:pt>
                <c:pt idx="21830">
                  <c:v>6196.56</c:v>
                </c:pt>
                <c:pt idx="21831">
                  <c:v>6196.58</c:v>
                </c:pt>
                <c:pt idx="21832">
                  <c:v>6196.6</c:v>
                </c:pt>
                <c:pt idx="21833">
                  <c:v>6196.6200000000035</c:v>
                </c:pt>
                <c:pt idx="21834">
                  <c:v>6196.64</c:v>
                </c:pt>
                <c:pt idx="21835">
                  <c:v>6196.6600000000035</c:v>
                </c:pt>
                <c:pt idx="21836">
                  <c:v>6196.68</c:v>
                </c:pt>
                <c:pt idx="21837">
                  <c:v>6196.7</c:v>
                </c:pt>
                <c:pt idx="21838">
                  <c:v>6196.72</c:v>
                </c:pt>
                <c:pt idx="21839">
                  <c:v>6196.74</c:v>
                </c:pt>
                <c:pt idx="21840">
                  <c:v>6196.76</c:v>
                </c:pt>
                <c:pt idx="21841">
                  <c:v>6196.78</c:v>
                </c:pt>
                <c:pt idx="21842">
                  <c:v>6196.8</c:v>
                </c:pt>
                <c:pt idx="21843">
                  <c:v>6196.8200000000024</c:v>
                </c:pt>
                <c:pt idx="21844">
                  <c:v>6196.84</c:v>
                </c:pt>
                <c:pt idx="21845">
                  <c:v>6196.8600000000024</c:v>
                </c:pt>
                <c:pt idx="21846">
                  <c:v>6196.88</c:v>
                </c:pt>
                <c:pt idx="21847">
                  <c:v>6196.9</c:v>
                </c:pt>
                <c:pt idx="21848">
                  <c:v>6196.92</c:v>
                </c:pt>
                <c:pt idx="21849">
                  <c:v>6196.94</c:v>
                </c:pt>
                <c:pt idx="21850">
                  <c:v>6196.96</c:v>
                </c:pt>
                <c:pt idx="21851">
                  <c:v>6196.98</c:v>
                </c:pt>
                <c:pt idx="21852">
                  <c:v>6197</c:v>
                </c:pt>
                <c:pt idx="21853">
                  <c:v>6197.02</c:v>
                </c:pt>
                <c:pt idx="21854">
                  <c:v>6197.04</c:v>
                </c:pt>
                <c:pt idx="21855">
                  <c:v>6197.06</c:v>
                </c:pt>
                <c:pt idx="21856">
                  <c:v>6197.08</c:v>
                </c:pt>
                <c:pt idx="21857">
                  <c:v>6197.1</c:v>
                </c:pt>
                <c:pt idx="21858">
                  <c:v>6197.1200000000035</c:v>
                </c:pt>
                <c:pt idx="21859">
                  <c:v>6197.14</c:v>
                </c:pt>
                <c:pt idx="21860">
                  <c:v>6197.1600000000035</c:v>
                </c:pt>
                <c:pt idx="21861">
                  <c:v>6197.18</c:v>
                </c:pt>
                <c:pt idx="21862">
                  <c:v>6197.2</c:v>
                </c:pt>
                <c:pt idx="21863">
                  <c:v>6197.22</c:v>
                </c:pt>
                <c:pt idx="21864">
                  <c:v>6197.24</c:v>
                </c:pt>
                <c:pt idx="21865">
                  <c:v>6197.26</c:v>
                </c:pt>
                <c:pt idx="21866">
                  <c:v>6197.28</c:v>
                </c:pt>
                <c:pt idx="21867">
                  <c:v>6197.3</c:v>
                </c:pt>
                <c:pt idx="21868">
                  <c:v>6197.3200000000024</c:v>
                </c:pt>
                <c:pt idx="21869">
                  <c:v>6197.34</c:v>
                </c:pt>
                <c:pt idx="21870">
                  <c:v>6197.3600000000024</c:v>
                </c:pt>
                <c:pt idx="21871">
                  <c:v>6197.38</c:v>
                </c:pt>
                <c:pt idx="21872">
                  <c:v>6197.4</c:v>
                </c:pt>
                <c:pt idx="21873">
                  <c:v>6197.42</c:v>
                </c:pt>
                <c:pt idx="21874">
                  <c:v>6197.44</c:v>
                </c:pt>
                <c:pt idx="21875">
                  <c:v>6197.46</c:v>
                </c:pt>
                <c:pt idx="21876">
                  <c:v>6197.48</c:v>
                </c:pt>
                <c:pt idx="21877">
                  <c:v>6197.5</c:v>
                </c:pt>
                <c:pt idx="21878">
                  <c:v>6197.52</c:v>
                </c:pt>
                <c:pt idx="21879">
                  <c:v>6197.54</c:v>
                </c:pt>
                <c:pt idx="21880">
                  <c:v>6197.56</c:v>
                </c:pt>
                <c:pt idx="21881">
                  <c:v>6197.58</c:v>
                </c:pt>
                <c:pt idx="21882">
                  <c:v>6197.6</c:v>
                </c:pt>
                <c:pt idx="21883">
                  <c:v>6197.6200000000035</c:v>
                </c:pt>
                <c:pt idx="21884">
                  <c:v>6197.64</c:v>
                </c:pt>
                <c:pt idx="21885">
                  <c:v>6197.6600000000035</c:v>
                </c:pt>
                <c:pt idx="21886">
                  <c:v>6197.68</c:v>
                </c:pt>
                <c:pt idx="21887">
                  <c:v>6197.7</c:v>
                </c:pt>
                <c:pt idx="21888">
                  <c:v>6197.72</c:v>
                </c:pt>
                <c:pt idx="21889">
                  <c:v>6197.74</c:v>
                </c:pt>
                <c:pt idx="21890">
                  <c:v>6197.76</c:v>
                </c:pt>
                <c:pt idx="21891">
                  <c:v>6197.78</c:v>
                </c:pt>
                <c:pt idx="21892">
                  <c:v>6197.8</c:v>
                </c:pt>
                <c:pt idx="21893">
                  <c:v>6197.8200000000024</c:v>
                </c:pt>
                <c:pt idx="21894">
                  <c:v>6197.84</c:v>
                </c:pt>
                <c:pt idx="21895">
                  <c:v>6197.8600000000024</c:v>
                </c:pt>
                <c:pt idx="21896">
                  <c:v>6197.88</c:v>
                </c:pt>
                <c:pt idx="21897">
                  <c:v>6197.9</c:v>
                </c:pt>
                <c:pt idx="21898">
                  <c:v>6197.92</c:v>
                </c:pt>
                <c:pt idx="21899">
                  <c:v>6197.94</c:v>
                </c:pt>
                <c:pt idx="21900">
                  <c:v>6197.96</c:v>
                </c:pt>
                <c:pt idx="21901">
                  <c:v>6197.98</c:v>
                </c:pt>
                <c:pt idx="21902">
                  <c:v>6198</c:v>
                </c:pt>
                <c:pt idx="21903">
                  <c:v>6198.02</c:v>
                </c:pt>
                <c:pt idx="21904">
                  <c:v>6198.04</c:v>
                </c:pt>
                <c:pt idx="21905">
                  <c:v>6198.06</c:v>
                </c:pt>
                <c:pt idx="21906">
                  <c:v>6198.08</c:v>
                </c:pt>
                <c:pt idx="21907">
                  <c:v>6198.1</c:v>
                </c:pt>
                <c:pt idx="21908">
                  <c:v>6198.1200000000035</c:v>
                </c:pt>
                <c:pt idx="21909">
                  <c:v>6198.14</c:v>
                </c:pt>
                <c:pt idx="21910">
                  <c:v>6198.1600000000035</c:v>
                </c:pt>
                <c:pt idx="21911">
                  <c:v>6198.18</c:v>
                </c:pt>
                <c:pt idx="21912">
                  <c:v>6198.2</c:v>
                </c:pt>
                <c:pt idx="21913">
                  <c:v>6198.22</c:v>
                </c:pt>
                <c:pt idx="21914">
                  <c:v>6198.24</c:v>
                </c:pt>
                <c:pt idx="21915">
                  <c:v>6198.26</c:v>
                </c:pt>
                <c:pt idx="21916">
                  <c:v>6198.28</c:v>
                </c:pt>
                <c:pt idx="21917">
                  <c:v>6198.3</c:v>
                </c:pt>
                <c:pt idx="21918">
                  <c:v>6198.3200000000024</c:v>
                </c:pt>
                <c:pt idx="21919">
                  <c:v>6198.34</c:v>
                </c:pt>
                <c:pt idx="21920">
                  <c:v>6198.3600000000024</c:v>
                </c:pt>
                <c:pt idx="21921">
                  <c:v>6198.38</c:v>
                </c:pt>
                <c:pt idx="21922">
                  <c:v>6198.4</c:v>
                </c:pt>
                <c:pt idx="21923">
                  <c:v>6198.42</c:v>
                </c:pt>
                <c:pt idx="21924">
                  <c:v>6198.44</c:v>
                </c:pt>
                <c:pt idx="21925">
                  <c:v>6198.46</c:v>
                </c:pt>
                <c:pt idx="21926">
                  <c:v>6198.48</c:v>
                </c:pt>
                <c:pt idx="21927">
                  <c:v>6198.5</c:v>
                </c:pt>
                <c:pt idx="21928">
                  <c:v>6198.52</c:v>
                </c:pt>
                <c:pt idx="21929">
                  <c:v>6198.54</c:v>
                </c:pt>
                <c:pt idx="21930">
                  <c:v>6198.56</c:v>
                </c:pt>
                <c:pt idx="21931">
                  <c:v>6198.58</c:v>
                </c:pt>
                <c:pt idx="21932">
                  <c:v>6198.6</c:v>
                </c:pt>
                <c:pt idx="21933">
                  <c:v>6198.6200000000035</c:v>
                </c:pt>
                <c:pt idx="21934">
                  <c:v>6198.64</c:v>
                </c:pt>
                <c:pt idx="21935">
                  <c:v>6198.6600000000035</c:v>
                </c:pt>
                <c:pt idx="21936">
                  <c:v>6198.68</c:v>
                </c:pt>
                <c:pt idx="21937">
                  <c:v>6198.7</c:v>
                </c:pt>
                <c:pt idx="21938">
                  <c:v>6198.72</c:v>
                </c:pt>
                <c:pt idx="21939">
                  <c:v>6198.74</c:v>
                </c:pt>
                <c:pt idx="21940">
                  <c:v>6198.76</c:v>
                </c:pt>
                <c:pt idx="21941">
                  <c:v>6198.78</c:v>
                </c:pt>
                <c:pt idx="21942">
                  <c:v>6198.8</c:v>
                </c:pt>
                <c:pt idx="21943">
                  <c:v>6198.8200000000024</c:v>
                </c:pt>
                <c:pt idx="21944">
                  <c:v>6198.84</c:v>
                </c:pt>
                <c:pt idx="21945">
                  <c:v>6198.8600000000024</c:v>
                </c:pt>
                <c:pt idx="21946">
                  <c:v>6198.88</c:v>
                </c:pt>
                <c:pt idx="21947">
                  <c:v>6198.9</c:v>
                </c:pt>
                <c:pt idx="21948">
                  <c:v>6198.92</c:v>
                </c:pt>
                <c:pt idx="21949">
                  <c:v>6198.94</c:v>
                </c:pt>
                <c:pt idx="21950">
                  <c:v>6198.96</c:v>
                </c:pt>
                <c:pt idx="21951">
                  <c:v>6198.98</c:v>
                </c:pt>
                <c:pt idx="21952">
                  <c:v>6199</c:v>
                </c:pt>
                <c:pt idx="21953">
                  <c:v>6199.02</c:v>
                </c:pt>
                <c:pt idx="21954">
                  <c:v>6199.04</c:v>
                </c:pt>
                <c:pt idx="21955">
                  <c:v>6199.06</c:v>
                </c:pt>
                <c:pt idx="21956">
                  <c:v>6199.08</c:v>
                </c:pt>
                <c:pt idx="21957">
                  <c:v>6199.1</c:v>
                </c:pt>
                <c:pt idx="21958">
                  <c:v>6199.1200000000035</c:v>
                </c:pt>
                <c:pt idx="21959">
                  <c:v>6199.14</c:v>
                </c:pt>
                <c:pt idx="21960">
                  <c:v>6199.1600000000035</c:v>
                </c:pt>
                <c:pt idx="21961">
                  <c:v>6199.18</c:v>
                </c:pt>
                <c:pt idx="21962">
                  <c:v>6199.2</c:v>
                </c:pt>
                <c:pt idx="21963">
                  <c:v>6199.22</c:v>
                </c:pt>
                <c:pt idx="21964">
                  <c:v>6199.24</c:v>
                </c:pt>
                <c:pt idx="21965">
                  <c:v>6199.26</c:v>
                </c:pt>
                <c:pt idx="21966">
                  <c:v>6199.28</c:v>
                </c:pt>
                <c:pt idx="21967">
                  <c:v>6199.3</c:v>
                </c:pt>
                <c:pt idx="21968">
                  <c:v>6199.3200000000024</c:v>
                </c:pt>
                <c:pt idx="21969">
                  <c:v>6199.34</c:v>
                </c:pt>
                <c:pt idx="21970">
                  <c:v>6199.3600000000024</c:v>
                </c:pt>
                <c:pt idx="21971">
                  <c:v>6199.38</c:v>
                </c:pt>
                <c:pt idx="21972">
                  <c:v>6199.4</c:v>
                </c:pt>
                <c:pt idx="21973">
                  <c:v>6199.42</c:v>
                </c:pt>
                <c:pt idx="21974">
                  <c:v>6199.44</c:v>
                </c:pt>
                <c:pt idx="21975">
                  <c:v>6199.46</c:v>
                </c:pt>
                <c:pt idx="21976">
                  <c:v>6199.48</c:v>
                </c:pt>
                <c:pt idx="21977">
                  <c:v>6199.5</c:v>
                </c:pt>
                <c:pt idx="21978">
                  <c:v>6199.52</c:v>
                </c:pt>
                <c:pt idx="21979">
                  <c:v>6199.54</c:v>
                </c:pt>
                <c:pt idx="21980">
                  <c:v>6199.56</c:v>
                </c:pt>
                <c:pt idx="21981">
                  <c:v>6199.58</c:v>
                </c:pt>
                <c:pt idx="21982">
                  <c:v>6199.6</c:v>
                </c:pt>
                <c:pt idx="21983">
                  <c:v>6199.6200000000035</c:v>
                </c:pt>
                <c:pt idx="21984">
                  <c:v>6199.64</c:v>
                </c:pt>
                <c:pt idx="21985">
                  <c:v>6199.6600000000035</c:v>
                </c:pt>
                <c:pt idx="21986">
                  <c:v>6199.68</c:v>
                </c:pt>
                <c:pt idx="21987">
                  <c:v>6199.7</c:v>
                </c:pt>
                <c:pt idx="21988">
                  <c:v>6199.72</c:v>
                </c:pt>
                <c:pt idx="21989">
                  <c:v>6199.74</c:v>
                </c:pt>
                <c:pt idx="21990">
                  <c:v>6199.76</c:v>
                </c:pt>
                <c:pt idx="21991">
                  <c:v>6199.78</c:v>
                </c:pt>
                <c:pt idx="21992">
                  <c:v>6199.8</c:v>
                </c:pt>
                <c:pt idx="21993">
                  <c:v>6199.8200000000024</c:v>
                </c:pt>
                <c:pt idx="21994">
                  <c:v>6199.84</c:v>
                </c:pt>
                <c:pt idx="21995">
                  <c:v>6199.8600000000024</c:v>
                </c:pt>
                <c:pt idx="21996">
                  <c:v>6199.88</c:v>
                </c:pt>
                <c:pt idx="21997">
                  <c:v>6199.9</c:v>
                </c:pt>
                <c:pt idx="21998">
                  <c:v>6199.92</c:v>
                </c:pt>
                <c:pt idx="21999">
                  <c:v>6199.94</c:v>
                </c:pt>
                <c:pt idx="22000">
                  <c:v>6199.96</c:v>
                </c:pt>
                <c:pt idx="22001">
                  <c:v>6199.98</c:v>
                </c:pt>
                <c:pt idx="22002">
                  <c:v>6200</c:v>
                </c:pt>
                <c:pt idx="22003">
                  <c:v>6200.02</c:v>
                </c:pt>
                <c:pt idx="22004">
                  <c:v>6200.04</c:v>
                </c:pt>
                <c:pt idx="22005">
                  <c:v>6200.06</c:v>
                </c:pt>
                <c:pt idx="22006">
                  <c:v>6200.08</c:v>
                </c:pt>
                <c:pt idx="22007">
                  <c:v>6200.1</c:v>
                </c:pt>
                <c:pt idx="22008">
                  <c:v>6200.1200000000035</c:v>
                </c:pt>
                <c:pt idx="22009">
                  <c:v>6200.14</c:v>
                </c:pt>
                <c:pt idx="22010">
                  <c:v>6200.1600000000035</c:v>
                </c:pt>
                <c:pt idx="22011">
                  <c:v>6200.18</c:v>
                </c:pt>
                <c:pt idx="22012">
                  <c:v>6200.2</c:v>
                </c:pt>
                <c:pt idx="22013">
                  <c:v>6200.22</c:v>
                </c:pt>
                <c:pt idx="22014">
                  <c:v>6200.24</c:v>
                </c:pt>
                <c:pt idx="22015">
                  <c:v>6200.26</c:v>
                </c:pt>
                <c:pt idx="22016">
                  <c:v>6200.28</c:v>
                </c:pt>
                <c:pt idx="22017">
                  <c:v>6200.3</c:v>
                </c:pt>
                <c:pt idx="22018">
                  <c:v>6200.3200000000024</c:v>
                </c:pt>
                <c:pt idx="22019">
                  <c:v>6200.34</c:v>
                </c:pt>
                <c:pt idx="22020">
                  <c:v>6200.3600000000024</c:v>
                </c:pt>
                <c:pt idx="22021">
                  <c:v>6200.38</c:v>
                </c:pt>
                <c:pt idx="22022">
                  <c:v>6200.4</c:v>
                </c:pt>
                <c:pt idx="22023">
                  <c:v>6200.42</c:v>
                </c:pt>
                <c:pt idx="22024">
                  <c:v>6200.44</c:v>
                </c:pt>
                <c:pt idx="22025">
                  <c:v>6200.46</c:v>
                </c:pt>
                <c:pt idx="22026">
                  <c:v>6200.48</c:v>
                </c:pt>
                <c:pt idx="22027">
                  <c:v>6200.5</c:v>
                </c:pt>
                <c:pt idx="22028">
                  <c:v>6200.52</c:v>
                </c:pt>
                <c:pt idx="22029">
                  <c:v>6200.54</c:v>
                </c:pt>
                <c:pt idx="22030">
                  <c:v>6200.56</c:v>
                </c:pt>
                <c:pt idx="22031">
                  <c:v>6200.58</c:v>
                </c:pt>
                <c:pt idx="22032">
                  <c:v>6200.6</c:v>
                </c:pt>
                <c:pt idx="22033">
                  <c:v>6200.6200000000035</c:v>
                </c:pt>
                <c:pt idx="22034">
                  <c:v>6200.64</c:v>
                </c:pt>
                <c:pt idx="22035">
                  <c:v>6200.6600000000035</c:v>
                </c:pt>
                <c:pt idx="22036">
                  <c:v>6200.68</c:v>
                </c:pt>
                <c:pt idx="22037">
                  <c:v>6200.7</c:v>
                </c:pt>
                <c:pt idx="22038">
                  <c:v>6200.72</c:v>
                </c:pt>
                <c:pt idx="22039">
                  <c:v>6200.74</c:v>
                </c:pt>
                <c:pt idx="22040">
                  <c:v>6200.76</c:v>
                </c:pt>
                <c:pt idx="22041">
                  <c:v>6200.78</c:v>
                </c:pt>
                <c:pt idx="22042">
                  <c:v>6200.8</c:v>
                </c:pt>
                <c:pt idx="22043">
                  <c:v>6200.8200000000024</c:v>
                </c:pt>
                <c:pt idx="22044">
                  <c:v>6200.84</c:v>
                </c:pt>
                <c:pt idx="22045">
                  <c:v>6200.8600000000024</c:v>
                </c:pt>
                <c:pt idx="22046">
                  <c:v>6200.88</c:v>
                </c:pt>
                <c:pt idx="22047">
                  <c:v>6200.9</c:v>
                </c:pt>
                <c:pt idx="22048">
                  <c:v>6200.92</c:v>
                </c:pt>
                <c:pt idx="22049">
                  <c:v>6200.94</c:v>
                </c:pt>
                <c:pt idx="22050">
                  <c:v>6200.96</c:v>
                </c:pt>
                <c:pt idx="22051">
                  <c:v>6200.98</c:v>
                </c:pt>
                <c:pt idx="22052">
                  <c:v>6201</c:v>
                </c:pt>
                <c:pt idx="22053">
                  <c:v>6201.02</c:v>
                </c:pt>
                <c:pt idx="22054">
                  <c:v>6201.04</c:v>
                </c:pt>
                <c:pt idx="22055">
                  <c:v>6201.06</c:v>
                </c:pt>
                <c:pt idx="22056">
                  <c:v>6201.08</c:v>
                </c:pt>
                <c:pt idx="22057">
                  <c:v>6201.1</c:v>
                </c:pt>
                <c:pt idx="22058">
                  <c:v>6201.1200000000035</c:v>
                </c:pt>
                <c:pt idx="22059">
                  <c:v>6201.14</c:v>
                </c:pt>
                <c:pt idx="22060">
                  <c:v>6201.1600000000035</c:v>
                </c:pt>
                <c:pt idx="22061">
                  <c:v>6201.18</c:v>
                </c:pt>
                <c:pt idx="22062">
                  <c:v>6201.2</c:v>
                </c:pt>
                <c:pt idx="22063">
                  <c:v>6201.22</c:v>
                </c:pt>
                <c:pt idx="22064">
                  <c:v>6201.24</c:v>
                </c:pt>
                <c:pt idx="22065">
                  <c:v>6201.26</c:v>
                </c:pt>
                <c:pt idx="22066">
                  <c:v>6201.28</c:v>
                </c:pt>
                <c:pt idx="22067">
                  <c:v>6201.3</c:v>
                </c:pt>
                <c:pt idx="22068">
                  <c:v>6201.3200000000024</c:v>
                </c:pt>
                <c:pt idx="22069">
                  <c:v>6201.34</c:v>
                </c:pt>
                <c:pt idx="22070">
                  <c:v>6201.3600000000024</c:v>
                </c:pt>
                <c:pt idx="22071">
                  <c:v>6201.38</c:v>
                </c:pt>
                <c:pt idx="22072">
                  <c:v>6201.4</c:v>
                </c:pt>
                <c:pt idx="22073">
                  <c:v>6201.42</c:v>
                </c:pt>
                <c:pt idx="22074">
                  <c:v>6201.44</c:v>
                </c:pt>
                <c:pt idx="22075">
                  <c:v>6201.46</c:v>
                </c:pt>
                <c:pt idx="22076">
                  <c:v>6201.48</c:v>
                </c:pt>
                <c:pt idx="22077">
                  <c:v>6201.5</c:v>
                </c:pt>
                <c:pt idx="22078">
                  <c:v>6201.52</c:v>
                </c:pt>
                <c:pt idx="22079">
                  <c:v>6201.54</c:v>
                </c:pt>
                <c:pt idx="22080">
                  <c:v>6201.56</c:v>
                </c:pt>
                <c:pt idx="22081">
                  <c:v>6201.58</c:v>
                </c:pt>
                <c:pt idx="22082">
                  <c:v>6201.6</c:v>
                </c:pt>
                <c:pt idx="22083">
                  <c:v>6201.6200000000035</c:v>
                </c:pt>
                <c:pt idx="22084">
                  <c:v>6201.64</c:v>
                </c:pt>
                <c:pt idx="22085">
                  <c:v>6201.6600000000035</c:v>
                </c:pt>
                <c:pt idx="22086">
                  <c:v>6201.68</c:v>
                </c:pt>
                <c:pt idx="22087">
                  <c:v>6201.7</c:v>
                </c:pt>
                <c:pt idx="22088">
                  <c:v>6201.72</c:v>
                </c:pt>
                <c:pt idx="22089">
                  <c:v>6201.74</c:v>
                </c:pt>
                <c:pt idx="22090">
                  <c:v>6201.76</c:v>
                </c:pt>
                <c:pt idx="22091">
                  <c:v>6201.78</c:v>
                </c:pt>
                <c:pt idx="22092">
                  <c:v>6201.8</c:v>
                </c:pt>
                <c:pt idx="22093">
                  <c:v>6201.8200000000024</c:v>
                </c:pt>
                <c:pt idx="22094">
                  <c:v>6201.84</c:v>
                </c:pt>
                <c:pt idx="22095">
                  <c:v>6201.8600000000024</c:v>
                </c:pt>
                <c:pt idx="22096">
                  <c:v>6201.88</c:v>
                </c:pt>
                <c:pt idx="22097">
                  <c:v>6201.9</c:v>
                </c:pt>
                <c:pt idx="22098">
                  <c:v>6201.92</c:v>
                </c:pt>
                <c:pt idx="22099">
                  <c:v>6201.94</c:v>
                </c:pt>
                <c:pt idx="22100">
                  <c:v>6201.96</c:v>
                </c:pt>
                <c:pt idx="22101">
                  <c:v>6201.98</c:v>
                </c:pt>
                <c:pt idx="22102">
                  <c:v>6202</c:v>
                </c:pt>
                <c:pt idx="22103">
                  <c:v>6202.02</c:v>
                </c:pt>
                <c:pt idx="22104">
                  <c:v>6202.04</c:v>
                </c:pt>
                <c:pt idx="22105">
                  <c:v>6202.06</c:v>
                </c:pt>
                <c:pt idx="22106">
                  <c:v>6202.08</c:v>
                </c:pt>
                <c:pt idx="22107">
                  <c:v>6202.1</c:v>
                </c:pt>
                <c:pt idx="22108">
                  <c:v>6202.1200000000035</c:v>
                </c:pt>
                <c:pt idx="22109">
                  <c:v>6202.14</c:v>
                </c:pt>
                <c:pt idx="22110">
                  <c:v>6202.1600000000035</c:v>
                </c:pt>
                <c:pt idx="22111">
                  <c:v>6202.18</c:v>
                </c:pt>
                <c:pt idx="22112">
                  <c:v>6202.2</c:v>
                </c:pt>
                <c:pt idx="22113">
                  <c:v>6202.22</c:v>
                </c:pt>
                <c:pt idx="22114">
                  <c:v>6202.24</c:v>
                </c:pt>
                <c:pt idx="22115">
                  <c:v>6202.26</c:v>
                </c:pt>
                <c:pt idx="22116">
                  <c:v>6202.28</c:v>
                </c:pt>
                <c:pt idx="22117">
                  <c:v>6202.3</c:v>
                </c:pt>
                <c:pt idx="22118">
                  <c:v>6202.3200000000024</c:v>
                </c:pt>
                <c:pt idx="22119">
                  <c:v>6202.34</c:v>
                </c:pt>
                <c:pt idx="22120">
                  <c:v>6202.3600000000024</c:v>
                </c:pt>
                <c:pt idx="22121">
                  <c:v>6202.38</c:v>
                </c:pt>
                <c:pt idx="22122">
                  <c:v>6202.4</c:v>
                </c:pt>
                <c:pt idx="22123">
                  <c:v>6202.42</c:v>
                </c:pt>
                <c:pt idx="22124">
                  <c:v>6202.44</c:v>
                </c:pt>
                <c:pt idx="22125">
                  <c:v>6202.46</c:v>
                </c:pt>
                <c:pt idx="22126">
                  <c:v>6202.48</c:v>
                </c:pt>
                <c:pt idx="22127">
                  <c:v>6202.5</c:v>
                </c:pt>
                <c:pt idx="22128">
                  <c:v>6202.52</c:v>
                </c:pt>
                <c:pt idx="22129">
                  <c:v>6202.54</c:v>
                </c:pt>
                <c:pt idx="22130">
                  <c:v>6202.56</c:v>
                </c:pt>
                <c:pt idx="22131">
                  <c:v>6202.58</c:v>
                </c:pt>
                <c:pt idx="22132">
                  <c:v>6202.6</c:v>
                </c:pt>
                <c:pt idx="22133">
                  <c:v>6202.6200000000035</c:v>
                </c:pt>
                <c:pt idx="22134">
                  <c:v>6202.64</c:v>
                </c:pt>
                <c:pt idx="22135">
                  <c:v>6202.6600000000035</c:v>
                </c:pt>
                <c:pt idx="22136">
                  <c:v>6202.68</c:v>
                </c:pt>
                <c:pt idx="22137">
                  <c:v>6202.7</c:v>
                </c:pt>
                <c:pt idx="22138">
                  <c:v>6202.72</c:v>
                </c:pt>
                <c:pt idx="22139">
                  <c:v>6202.74</c:v>
                </c:pt>
                <c:pt idx="22140">
                  <c:v>6202.76</c:v>
                </c:pt>
                <c:pt idx="22141">
                  <c:v>6202.78</c:v>
                </c:pt>
                <c:pt idx="22142">
                  <c:v>6202.8</c:v>
                </c:pt>
                <c:pt idx="22143">
                  <c:v>6202.8200000000024</c:v>
                </c:pt>
                <c:pt idx="22144">
                  <c:v>6202.84</c:v>
                </c:pt>
                <c:pt idx="22145">
                  <c:v>6202.8600000000024</c:v>
                </c:pt>
                <c:pt idx="22146">
                  <c:v>6202.88</c:v>
                </c:pt>
                <c:pt idx="22147">
                  <c:v>6202.9</c:v>
                </c:pt>
                <c:pt idx="22148">
                  <c:v>6202.92</c:v>
                </c:pt>
                <c:pt idx="22149">
                  <c:v>6202.94</c:v>
                </c:pt>
                <c:pt idx="22150">
                  <c:v>6202.96</c:v>
                </c:pt>
                <c:pt idx="22151">
                  <c:v>6202.98</c:v>
                </c:pt>
                <c:pt idx="22152">
                  <c:v>6203</c:v>
                </c:pt>
                <c:pt idx="22153">
                  <c:v>6203.02</c:v>
                </c:pt>
                <c:pt idx="22154">
                  <c:v>6203.04</c:v>
                </c:pt>
                <c:pt idx="22155">
                  <c:v>6203.06</c:v>
                </c:pt>
                <c:pt idx="22156">
                  <c:v>6203.08</c:v>
                </c:pt>
                <c:pt idx="22157">
                  <c:v>6203.1</c:v>
                </c:pt>
                <c:pt idx="22158">
                  <c:v>6203.1200000000035</c:v>
                </c:pt>
                <c:pt idx="22159">
                  <c:v>6203.14</c:v>
                </c:pt>
                <c:pt idx="22160">
                  <c:v>6203.1600000000035</c:v>
                </c:pt>
                <c:pt idx="22161">
                  <c:v>6203.18</c:v>
                </c:pt>
                <c:pt idx="22162">
                  <c:v>6203.2</c:v>
                </c:pt>
                <c:pt idx="22163">
                  <c:v>6203.22</c:v>
                </c:pt>
                <c:pt idx="22164">
                  <c:v>6203.24</c:v>
                </c:pt>
                <c:pt idx="22165">
                  <c:v>6203.26</c:v>
                </c:pt>
                <c:pt idx="22166">
                  <c:v>6203.28</c:v>
                </c:pt>
                <c:pt idx="22167">
                  <c:v>6203.3</c:v>
                </c:pt>
                <c:pt idx="22168">
                  <c:v>6203.3200000000024</c:v>
                </c:pt>
                <c:pt idx="22169">
                  <c:v>6203.34</c:v>
                </c:pt>
                <c:pt idx="22170">
                  <c:v>6203.3600000000024</c:v>
                </c:pt>
                <c:pt idx="22171">
                  <c:v>6203.38</c:v>
                </c:pt>
                <c:pt idx="22172">
                  <c:v>6203.4</c:v>
                </c:pt>
                <c:pt idx="22173">
                  <c:v>6203.42</c:v>
                </c:pt>
                <c:pt idx="22174">
                  <c:v>6203.44</c:v>
                </c:pt>
                <c:pt idx="22175">
                  <c:v>6203.46</c:v>
                </c:pt>
                <c:pt idx="22176">
                  <c:v>6203.48</c:v>
                </c:pt>
                <c:pt idx="22177">
                  <c:v>6203.5</c:v>
                </c:pt>
                <c:pt idx="22178">
                  <c:v>6203.52</c:v>
                </c:pt>
                <c:pt idx="22179">
                  <c:v>6203.54</c:v>
                </c:pt>
                <c:pt idx="22180">
                  <c:v>6203.56</c:v>
                </c:pt>
                <c:pt idx="22181">
                  <c:v>6203.58</c:v>
                </c:pt>
                <c:pt idx="22182">
                  <c:v>6203.6</c:v>
                </c:pt>
                <c:pt idx="22183">
                  <c:v>6203.6200000000035</c:v>
                </c:pt>
                <c:pt idx="22184">
                  <c:v>6203.64</c:v>
                </c:pt>
                <c:pt idx="22185">
                  <c:v>6203.6600000000035</c:v>
                </c:pt>
                <c:pt idx="22186">
                  <c:v>6203.68</c:v>
                </c:pt>
                <c:pt idx="22187">
                  <c:v>6203.7</c:v>
                </c:pt>
                <c:pt idx="22188">
                  <c:v>6203.72</c:v>
                </c:pt>
                <c:pt idx="22189">
                  <c:v>6203.74</c:v>
                </c:pt>
                <c:pt idx="22190">
                  <c:v>6203.76</c:v>
                </c:pt>
                <c:pt idx="22191">
                  <c:v>6203.78</c:v>
                </c:pt>
                <c:pt idx="22192">
                  <c:v>6203.8</c:v>
                </c:pt>
                <c:pt idx="22193">
                  <c:v>6203.8200000000024</c:v>
                </c:pt>
                <c:pt idx="22194">
                  <c:v>6203.84</c:v>
                </c:pt>
                <c:pt idx="22195">
                  <c:v>6203.8600000000024</c:v>
                </c:pt>
                <c:pt idx="22196">
                  <c:v>6203.88</c:v>
                </c:pt>
                <c:pt idx="22197">
                  <c:v>6203.9</c:v>
                </c:pt>
                <c:pt idx="22198">
                  <c:v>6203.92</c:v>
                </c:pt>
                <c:pt idx="22199">
                  <c:v>6203.94</c:v>
                </c:pt>
                <c:pt idx="22200">
                  <c:v>6203.96</c:v>
                </c:pt>
                <c:pt idx="22201">
                  <c:v>6203.98</c:v>
                </c:pt>
                <c:pt idx="22202">
                  <c:v>6204</c:v>
                </c:pt>
                <c:pt idx="22203">
                  <c:v>6204.02</c:v>
                </c:pt>
                <c:pt idx="22204">
                  <c:v>6204.04</c:v>
                </c:pt>
                <c:pt idx="22205">
                  <c:v>6204.06</c:v>
                </c:pt>
                <c:pt idx="22206">
                  <c:v>6204.08</c:v>
                </c:pt>
                <c:pt idx="22207">
                  <c:v>6204.1</c:v>
                </c:pt>
                <c:pt idx="22208">
                  <c:v>6204.1200000000035</c:v>
                </c:pt>
                <c:pt idx="22209">
                  <c:v>6204.14</c:v>
                </c:pt>
                <c:pt idx="22210">
                  <c:v>6204.1600000000035</c:v>
                </c:pt>
                <c:pt idx="22211">
                  <c:v>6204.18</c:v>
                </c:pt>
                <c:pt idx="22212">
                  <c:v>6204.2</c:v>
                </c:pt>
                <c:pt idx="22213">
                  <c:v>6204.22</c:v>
                </c:pt>
                <c:pt idx="22214">
                  <c:v>6204.24</c:v>
                </c:pt>
                <c:pt idx="22215">
                  <c:v>6204.26</c:v>
                </c:pt>
                <c:pt idx="22216">
                  <c:v>6204.28</c:v>
                </c:pt>
                <c:pt idx="22217">
                  <c:v>6204.3</c:v>
                </c:pt>
                <c:pt idx="22218">
                  <c:v>6204.3200000000024</c:v>
                </c:pt>
                <c:pt idx="22219">
                  <c:v>6204.34</c:v>
                </c:pt>
                <c:pt idx="22220">
                  <c:v>6204.3600000000024</c:v>
                </c:pt>
                <c:pt idx="22221">
                  <c:v>6204.38</c:v>
                </c:pt>
                <c:pt idx="22222">
                  <c:v>6204.4</c:v>
                </c:pt>
                <c:pt idx="22223">
                  <c:v>6204.42</c:v>
                </c:pt>
                <c:pt idx="22224">
                  <c:v>6204.44</c:v>
                </c:pt>
                <c:pt idx="22225">
                  <c:v>6204.46</c:v>
                </c:pt>
                <c:pt idx="22226">
                  <c:v>6204.48</c:v>
                </c:pt>
                <c:pt idx="22227">
                  <c:v>6204.5</c:v>
                </c:pt>
                <c:pt idx="22228">
                  <c:v>6204.52</c:v>
                </c:pt>
                <c:pt idx="22229">
                  <c:v>6204.54</c:v>
                </c:pt>
                <c:pt idx="22230">
                  <c:v>6204.56</c:v>
                </c:pt>
                <c:pt idx="22231">
                  <c:v>6204.58</c:v>
                </c:pt>
                <c:pt idx="22232">
                  <c:v>6204.6</c:v>
                </c:pt>
                <c:pt idx="22233">
                  <c:v>6204.6200000000035</c:v>
                </c:pt>
                <c:pt idx="22234">
                  <c:v>6204.64</c:v>
                </c:pt>
                <c:pt idx="22235">
                  <c:v>6204.6600000000035</c:v>
                </c:pt>
                <c:pt idx="22236">
                  <c:v>6204.68</c:v>
                </c:pt>
                <c:pt idx="22237">
                  <c:v>6204.7</c:v>
                </c:pt>
                <c:pt idx="22238">
                  <c:v>6204.72</c:v>
                </c:pt>
                <c:pt idx="22239">
                  <c:v>6204.74</c:v>
                </c:pt>
                <c:pt idx="22240">
                  <c:v>6204.76</c:v>
                </c:pt>
                <c:pt idx="22241">
                  <c:v>6204.78</c:v>
                </c:pt>
                <c:pt idx="22242">
                  <c:v>6204.8</c:v>
                </c:pt>
                <c:pt idx="22243">
                  <c:v>6204.8200000000024</c:v>
                </c:pt>
                <c:pt idx="22244">
                  <c:v>6204.84</c:v>
                </c:pt>
                <c:pt idx="22245">
                  <c:v>6204.8600000000024</c:v>
                </c:pt>
                <c:pt idx="22246">
                  <c:v>6204.88</c:v>
                </c:pt>
                <c:pt idx="22247">
                  <c:v>6204.9</c:v>
                </c:pt>
                <c:pt idx="22248">
                  <c:v>6204.92</c:v>
                </c:pt>
                <c:pt idx="22249">
                  <c:v>6204.94</c:v>
                </c:pt>
                <c:pt idx="22250">
                  <c:v>6204.96</c:v>
                </c:pt>
                <c:pt idx="22251">
                  <c:v>6204.98</c:v>
                </c:pt>
                <c:pt idx="22252">
                  <c:v>6205</c:v>
                </c:pt>
                <c:pt idx="22253">
                  <c:v>6205.02</c:v>
                </c:pt>
                <c:pt idx="22254">
                  <c:v>6205.04</c:v>
                </c:pt>
                <c:pt idx="22255">
                  <c:v>6205.06</c:v>
                </c:pt>
                <c:pt idx="22256">
                  <c:v>6205.08</c:v>
                </c:pt>
                <c:pt idx="22257">
                  <c:v>6205.1</c:v>
                </c:pt>
                <c:pt idx="22258">
                  <c:v>6205.1200000000035</c:v>
                </c:pt>
                <c:pt idx="22259">
                  <c:v>6205.14</c:v>
                </c:pt>
                <c:pt idx="22260">
                  <c:v>6205.1600000000035</c:v>
                </c:pt>
                <c:pt idx="22261">
                  <c:v>6205.18</c:v>
                </c:pt>
                <c:pt idx="22262">
                  <c:v>6205.2</c:v>
                </c:pt>
                <c:pt idx="22263">
                  <c:v>6205.22</c:v>
                </c:pt>
                <c:pt idx="22264">
                  <c:v>6205.24</c:v>
                </c:pt>
                <c:pt idx="22265">
                  <c:v>6205.26</c:v>
                </c:pt>
                <c:pt idx="22266">
                  <c:v>6205.28</c:v>
                </c:pt>
                <c:pt idx="22267">
                  <c:v>6205.3</c:v>
                </c:pt>
                <c:pt idx="22268">
                  <c:v>6205.3200000000024</c:v>
                </c:pt>
                <c:pt idx="22269">
                  <c:v>6205.34</c:v>
                </c:pt>
                <c:pt idx="22270">
                  <c:v>6205.3600000000024</c:v>
                </c:pt>
                <c:pt idx="22271">
                  <c:v>6205.38</c:v>
                </c:pt>
                <c:pt idx="22272">
                  <c:v>6205.4</c:v>
                </c:pt>
                <c:pt idx="22273">
                  <c:v>6205.42</c:v>
                </c:pt>
                <c:pt idx="22274">
                  <c:v>6205.44</c:v>
                </c:pt>
                <c:pt idx="22275">
                  <c:v>6205.46</c:v>
                </c:pt>
                <c:pt idx="22276">
                  <c:v>6205.48</c:v>
                </c:pt>
                <c:pt idx="22277">
                  <c:v>6205.5</c:v>
                </c:pt>
                <c:pt idx="22278">
                  <c:v>6205.52</c:v>
                </c:pt>
                <c:pt idx="22279">
                  <c:v>6205.54</c:v>
                </c:pt>
                <c:pt idx="22280">
                  <c:v>6205.56</c:v>
                </c:pt>
                <c:pt idx="22281">
                  <c:v>6205.58</c:v>
                </c:pt>
                <c:pt idx="22282">
                  <c:v>6205.6</c:v>
                </c:pt>
                <c:pt idx="22283">
                  <c:v>6205.6200000000035</c:v>
                </c:pt>
                <c:pt idx="22284">
                  <c:v>6205.64</c:v>
                </c:pt>
                <c:pt idx="22285">
                  <c:v>6205.6600000000035</c:v>
                </c:pt>
                <c:pt idx="22286">
                  <c:v>6205.68</c:v>
                </c:pt>
                <c:pt idx="22287">
                  <c:v>6205.7</c:v>
                </c:pt>
                <c:pt idx="22288">
                  <c:v>6205.72</c:v>
                </c:pt>
                <c:pt idx="22289">
                  <c:v>6205.74</c:v>
                </c:pt>
                <c:pt idx="22290">
                  <c:v>6205.76</c:v>
                </c:pt>
                <c:pt idx="22291">
                  <c:v>6205.78</c:v>
                </c:pt>
                <c:pt idx="22292">
                  <c:v>6205.8</c:v>
                </c:pt>
                <c:pt idx="22293">
                  <c:v>6205.8200000000024</c:v>
                </c:pt>
                <c:pt idx="22294">
                  <c:v>6205.84</c:v>
                </c:pt>
                <c:pt idx="22295">
                  <c:v>6205.8600000000024</c:v>
                </c:pt>
                <c:pt idx="22296">
                  <c:v>6205.88</c:v>
                </c:pt>
                <c:pt idx="22297">
                  <c:v>6205.9</c:v>
                </c:pt>
                <c:pt idx="22298">
                  <c:v>6205.92</c:v>
                </c:pt>
                <c:pt idx="22299">
                  <c:v>6205.94</c:v>
                </c:pt>
                <c:pt idx="22300">
                  <c:v>6205.96</c:v>
                </c:pt>
                <c:pt idx="22301">
                  <c:v>6205.98</c:v>
                </c:pt>
                <c:pt idx="22302">
                  <c:v>6206</c:v>
                </c:pt>
                <c:pt idx="22303">
                  <c:v>6206.02</c:v>
                </c:pt>
                <c:pt idx="22304">
                  <c:v>6206.04</c:v>
                </c:pt>
                <c:pt idx="22305">
                  <c:v>6206.06</c:v>
                </c:pt>
                <c:pt idx="22306">
                  <c:v>6206.08</c:v>
                </c:pt>
                <c:pt idx="22307">
                  <c:v>6206.1</c:v>
                </c:pt>
                <c:pt idx="22308">
                  <c:v>6206.1200000000035</c:v>
                </c:pt>
                <c:pt idx="22309">
                  <c:v>6206.14</c:v>
                </c:pt>
                <c:pt idx="22310">
                  <c:v>6206.1600000000035</c:v>
                </c:pt>
                <c:pt idx="22311">
                  <c:v>6206.18</c:v>
                </c:pt>
                <c:pt idx="22312">
                  <c:v>6206.2</c:v>
                </c:pt>
                <c:pt idx="22313">
                  <c:v>6206.22</c:v>
                </c:pt>
                <c:pt idx="22314">
                  <c:v>6206.24</c:v>
                </c:pt>
                <c:pt idx="22315">
                  <c:v>6206.26</c:v>
                </c:pt>
                <c:pt idx="22316">
                  <c:v>6206.28</c:v>
                </c:pt>
                <c:pt idx="22317">
                  <c:v>6206.3</c:v>
                </c:pt>
                <c:pt idx="22318">
                  <c:v>6206.3200000000024</c:v>
                </c:pt>
                <c:pt idx="22319">
                  <c:v>6206.34</c:v>
                </c:pt>
                <c:pt idx="22320">
                  <c:v>6206.3600000000024</c:v>
                </c:pt>
                <c:pt idx="22321">
                  <c:v>6206.38</c:v>
                </c:pt>
                <c:pt idx="22322">
                  <c:v>6206.4</c:v>
                </c:pt>
                <c:pt idx="22323">
                  <c:v>6206.42</c:v>
                </c:pt>
                <c:pt idx="22324">
                  <c:v>6206.44</c:v>
                </c:pt>
                <c:pt idx="22325">
                  <c:v>6206.46</c:v>
                </c:pt>
                <c:pt idx="22326">
                  <c:v>6206.48</c:v>
                </c:pt>
                <c:pt idx="22327">
                  <c:v>6206.5</c:v>
                </c:pt>
                <c:pt idx="22328">
                  <c:v>6206.52</c:v>
                </c:pt>
                <c:pt idx="22329">
                  <c:v>6206.54</c:v>
                </c:pt>
                <c:pt idx="22330">
                  <c:v>6206.56</c:v>
                </c:pt>
                <c:pt idx="22331">
                  <c:v>6206.58</c:v>
                </c:pt>
                <c:pt idx="22332">
                  <c:v>6206.6</c:v>
                </c:pt>
                <c:pt idx="22333">
                  <c:v>6206.6200000000035</c:v>
                </c:pt>
                <c:pt idx="22334">
                  <c:v>6206.64</c:v>
                </c:pt>
                <c:pt idx="22335">
                  <c:v>6206.6600000000035</c:v>
                </c:pt>
                <c:pt idx="22336">
                  <c:v>6206.68</c:v>
                </c:pt>
                <c:pt idx="22337">
                  <c:v>6206.7</c:v>
                </c:pt>
                <c:pt idx="22338">
                  <c:v>6206.72</c:v>
                </c:pt>
                <c:pt idx="22339">
                  <c:v>6206.74</c:v>
                </c:pt>
                <c:pt idx="22340">
                  <c:v>6206.76</c:v>
                </c:pt>
                <c:pt idx="22341">
                  <c:v>6206.78</c:v>
                </c:pt>
                <c:pt idx="22342">
                  <c:v>6206.8</c:v>
                </c:pt>
                <c:pt idx="22343">
                  <c:v>6206.8200000000024</c:v>
                </c:pt>
                <c:pt idx="22344">
                  <c:v>6206.84</c:v>
                </c:pt>
                <c:pt idx="22345">
                  <c:v>6206.8600000000024</c:v>
                </c:pt>
                <c:pt idx="22346">
                  <c:v>6206.88</c:v>
                </c:pt>
                <c:pt idx="22347">
                  <c:v>6206.9</c:v>
                </c:pt>
                <c:pt idx="22348">
                  <c:v>6206.92</c:v>
                </c:pt>
                <c:pt idx="22349">
                  <c:v>6206.94</c:v>
                </c:pt>
                <c:pt idx="22350">
                  <c:v>6206.96</c:v>
                </c:pt>
                <c:pt idx="22351">
                  <c:v>6206.98</c:v>
                </c:pt>
                <c:pt idx="22352">
                  <c:v>6207</c:v>
                </c:pt>
                <c:pt idx="22353">
                  <c:v>6207.02</c:v>
                </c:pt>
                <c:pt idx="22354">
                  <c:v>6207.04</c:v>
                </c:pt>
                <c:pt idx="22355">
                  <c:v>6207.06</c:v>
                </c:pt>
                <c:pt idx="22356">
                  <c:v>6207.08</c:v>
                </c:pt>
                <c:pt idx="22357">
                  <c:v>6207.1</c:v>
                </c:pt>
                <c:pt idx="22358">
                  <c:v>6207.1200000000035</c:v>
                </c:pt>
                <c:pt idx="22359">
                  <c:v>6207.14</c:v>
                </c:pt>
                <c:pt idx="22360">
                  <c:v>6207.1600000000035</c:v>
                </c:pt>
                <c:pt idx="22361">
                  <c:v>6207.18</c:v>
                </c:pt>
                <c:pt idx="22362">
                  <c:v>6207.2</c:v>
                </c:pt>
                <c:pt idx="22363">
                  <c:v>6207.22</c:v>
                </c:pt>
                <c:pt idx="22364">
                  <c:v>6207.24</c:v>
                </c:pt>
                <c:pt idx="22365">
                  <c:v>6207.26</c:v>
                </c:pt>
                <c:pt idx="22366">
                  <c:v>6207.28</c:v>
                </c:pt>
                <c:pt idx="22367">
                  <c:v>6207.3</c:v>
                </c:pt>
                <c:pt idx="22368">
                  <c:v>6207.3200000000024</c:v>
                </c:pt>
                <c:pt idx="22369">
                  <c:v>6207.34</c:v>
                </c:pt>
                <c:pt idx="22370">
                  <c:v>6207.3600000000024</c:v>
                </c:pt>
                <c:pt idx="22371">
                  <c:v>6207.38</c:v>
                </c:pt>
                <c:pt idx="22372">
                  <c:v>6207.4</c:v>
                </c:pt>
                <c:pt idx="22373">
                  <c:v>6207.42</c:v>
                </c:pt>
                <c:pt idx="22374">
                  <c:v>6207.44</c:v>
                </c:pt>
                <c:pt idx="22375">
                  <c:v>6207.46</c:v>
                </c:pt>
                <c:pt idx="22376">
                  <c:v>6207.48</c:v>
                </c:pt>
                <c:pt idx="22377">
                  <c:v>6207.5</c:v>
                </c:pt>
                <c:pt idx="22378">
                  <c:v>6207.52</c:v>
                </c:pt>
                <c:pt idx="22379">
                  <c:v>6207.54</c:v>
                </c:pt>
                <c:pt idx="22380">
                  <c:v>6207.56</c:v>
                </c:pt>
                <c:pt idx="22381">
                  <c:v>6207.58</c:v>
                </c:pt>
                <c:pt idx="22382">
                  <c:v>6207.6</c:v>
                </c:pt>
                <c:pt idx="22383">
                  <c:v>6207.6200000000035</c:v>
                </c:pt>
                <c:pt idx="22384">
                  <c:v>6207.64</c:v>
                </c:pt>
                <c:pt idx="22385">
                  <c:v>6207.6600000000035</c:v>
                </c:pt>
                <c:pt idx="22386">
                  <c:v>6207.68</c:v>
                </c:pt>
                <c:pt idx="22387">
                  <c:v>6207.7</c:v>
                </c:pt>
                <c:pt idx="22388">
                  <c:v>6207.72</c:v>
                </c:pt>
                <c:pt idx="22389">
                  <c:v>6207.74</c:v>
                </c:pt>
                <c:pt idx="22390">
                  <c:v>6207.76</c:v>
                </c:pt>
                <c:pt idx="22391">
                  <c:v>6207.78</c:v>
                </c:pt>
                <c:pt idx="22392">
                  <c:v>6207.8</c:v>
                </c:pt>
                <c:pt idx="22393">
                  <c:v>6207.8200000000024</c:v>
                </c:pt>
                <c:pt idx="22394">
                  <c:v>6207.84</c:v>
                </c:pt>
                <c:pt idx="22395">
                  <c:v>6207.8600000000024</c:v>
                </c:pt>
                <c:pt idx="22396">
                  <c:v>6207.88</c:v>
                </c:pt>
                <c:pt idx="22397">
                  <c:v>6207.9</c:v>
                </c:pt>
                <c:pt idx="22398">
                  <c:v>6207.92</c:v>
                </c:pt>
                <c:pt idx="22399">
                  <c:v>6207.94</c:v>
                </c:pt>
                <c:pt idx="22400">
                  <c:v>6207.96</c:v>
                </c:pt>
                <c:pt idx="22401">
                  <c:v>6207.98</c:v>
                </c:pt>
                <c:pt idx="22402">
                  <c:v>6208</c:v>
                </c:pt>
                <c:pt idx="22403">
                  <c:v>6208.02</c:v>
                </c:pt>
                <c:pt idx="22404">
                  <c:v>6208.04</c:v>
                </c:pt>
                <c:pt idx="22405">
                  <c:v>6208.06</c:v>
                </c:pt>
                <c:pt idx="22406">
                  <c:v>6208.08</c:v>
                </c:pt>
                <c:pt idx="22407">
                  <c:v>6208.1</c:v>
                </c:pt>
                <c:pt idx="22408">
                  <c:v>6208.1200000000035</c:v>
                </c:pt>
                <c:pt idx="22409">
                  <c:v>6208.14</c:v>
                </c:pt>
                <c:pt idx="22410">
                  <c:v>6208.1600000000035</c:v>
                </c:pt>
                <c:pt idx="22411">
                  <c:v>6208.18</c:v>
                </c:pt>
                <c:pt idx="22412">
                  <c:v>6208.2</c:v>
                </c:pt>
                <c:pt idx="22413">
                  <c:v>6208.22</c:v>
                </c:pt>
                <c:pt idx="22414">
                  <c:v>6208.24</c:v>
                </c:pt>
                <c:pt idx="22415">
                  <c:v>6208.26</c:v>
                </c:pt>
                <c:pt idx="22416">
                  <c:v>6208.28</c:v>
                </c:pt>
                <c:pt idx="22417">
                  <c:v>6208.3</c:v>
                </c:pt>
                <c:pt idx="22418">
                  <c:v>6208.3200000000024</c:v>
                </c:pt>
                <c:pt idx="22419">
                  <c:v>6208.34</c:v>
                </c:pt>
                <c:pt idx="22420">
                  <c:v>6208.3600000000024</c:v>
                </c:pt>
                <c:pt idx="22421">
                  <c:v>6208.38</c:v>
                </c:pt>
                <c:pt idx="22422">
                  <c:v>6208.4</c:v>
                </c:pt>
                <c:pt idx="22423">
                  <c:v>6208.42</c:v>
                </c:pt>
                <c:pt idx="22424">
                  <c:v>6208.44</c:v>
                </c:pt>
                <c:pt idx="22425">
                  <c:v>6208.46</c:v>
                </c:pt>
                <c:pt idx="22426">
                  <c:v>6208.48</c:v>
                </c:pt>
                <c:pt idx="22427">
                  <c:v>6208.5</c:v>
                </c:pt>
                <c:pt idx="22428">
                  <c:v>6208.52</c:v>
                </c:pt>
                <c:pt idx="22429">
                  <c:v>6208.54</c:v>
                </c:pt>
                <c:pt idx="22430">
                  <c:v>6208.56</c:v>
                </c:pt>
                <c:pt idx="22431">
                  <c:v>6208.58</c:v>
                </c:pt>
                <c:pt idx="22432">
                  <c:v>6208.6</c:v>
                </c:pt>
                <c:pt idx="22433">
                  <c:v>6208.6200000000035</c:v>
                </c:pt>
                <c:pt idx="22434">
                  <c:v>6208.64</c:v>
                </c:pt>
                <c:pt idx="22435">
                  <c:v>6208.6600000000035</c:v>
                </c:pt>
                <c:pt idx="22436">
                  <c:v>6208.68</c:v>
                </c:pt>
                <c:pt idx="22437">
                  <c:v>6208.7</c:v>
                </c:pt>
                <c:pt idx="22438">
                  <c:v>6208.72</c:v>
                </c:pt>
                <c:pt idx="22439">
                  <c:v>6208.74</c:v>
                </c:pt>
                <c:pt idx="22440">
                  <c:v>6208.76</c:v>
                </c:pt>
                <c:pt idx="22441">
                  <c:v>6208.78</c:v>
                </c:pt>
                <c:pt idx="22442">
                  <c:v>6208.8</c:v>
                </c:pt>
                <c:pt idx="22443">
                  <c:v>6208.8200000000024</c:v>
                </c:pt>
                <c:pt idx="22444">
                  <c:v>6208.84</c:v>
                </c:pt>
                <c:pt idx="22445">
                  <c:v>6208.8600000000024</c:v>
                </c:pt>
                <c:pt idx="22446">
                  <c:v>6208.88</c:v>
                </c:pt>
                <c:pt idx="22447">
                  <c:v>6208.9</c:v>
                </c:pt>
                <c:pt idx="22448">
                  <c:v>6208.92</c:v>
                </c:pt>
                <c:pt idx="22449">
                  <c:v>6208.94</c:v>
                </c:pt>
                <c:pt idx="22450">
                  <c:v>6208.96</c:v>
                </c:pt>
                <c:pt idx="22451">
                  <c:v>6208.98</c:v>
                </c:pt>
                <c:pt idx="22452">
                  <c:v>6209</c:v>
                </c:pt>
                <c:pt idx="22453">
                  <c:v>6209.02</c:v>
                </c:pt>
                <c:pt idx="22454">
                  <c:v>6209.04</c:v>
                </c:pt>
                <c:pt idx="22455">
                  <c:v>6209.06</c:v>
                </c:pt>
                <c:pt idx="22456">
                  <c:v>6209.08</c:v>
                </c:pt>
                <c:pt idx="22457">
                  <c:v>6209.1</c:v>
                </c:pt>
                <c:pt idx="22458">
                  <c:v>6209.1200000000035</c:v>
                </c:pt>
                <c:pt idx="22459">
                  <c:v>6209.14</c:v>
                </c:pt>
                <c:pt idx="22460">
                  <c:v>6209.1600000000035</c:v>
                </c:pt>
                <c:pt idx="22461">
                  <c:v>6209.18</c:v>
                </c:pt>
                <c:pt idx="22462">
                  <c:v>6209.2</c:v>
                </c:pt>
                <c:pt idx="22463">
                  <c:v>6209.22</c:v>
                </c:pt>
                <c:pt idx="22464">
                  <c:v>6209.24</c:v>
                </c:pt>
                <c:pt idx="22465">
                  <c:v>6209.26</c:v>
                </c:pt>
                <c:pt idx="22466">
                  <c:v>6209.28</c:v>
                </c:pt>
                <c:pt idx="22467">
                  <c:v>6209.3</c:v>
                </c:pt>
                <c:pt idx="22468">
                  <c:v>6209.3200000000024</c:v>
                </c:pt>
                <c:pt idx="22469">
                  <c:v>6209.34</c:v>
                </c:pt>
                <c:pt idx="22470">
                  <c:v>6209.3600000000024</c:v>
                </c:pt>
                <c:pt idx="22471">
                  <c:v>6209.38</c:v>
                </c:pt>
                <c:pt idx="22472">
                  <c:v>6209.4</c:v>
                </c:pt>
                <c:pt idx="22473">
                  <c:v>6209.42</c:v>
                </c:pt>
                <c:pt idx="22474">
                  <c:v>6209.44</c:v>
                </c:pt>
                <c:pt idx="22475">
                  <c:v>6209.46</c:v>
                </c:pt>
                <c:pt idx="22476">
                  <c:v>6209.48</c:v>
                </c:pt>
                <c:pt idx="22477">
                  <c:v>6209.5</c:v>
                </c:pt>
                <c:pt idx="22478">
                  <c:v>6209.52</c:v>
                </c:pt>
                <c:pt idx="22479">
                  <c:v>6209.54</c:v>
                </c:pt>
                <c:pt idx="22480">
                  <c:v>6209.56</c:v>
                </c:pt>
                <c:pt idx="22481">
                  <c:v>6209.58</c:v>
                </c:pt>
                <c:pt idx="22482">
                  <c:v>6209.6</c:v>
                </c:pt>
                <c:pt idx="22483">
                  <c:v>6209.6200000000035</c:v>
                </c:pt>
                <c:pt idx="22484">
                  <c:v>6209.64</c:v>
                </c:pt>
                <c:pt idx="22485">
                  <c:v>6209.6600000000035</c:v>
                </c:pt>
                <c:pt idx="22486">
                  <c:v>6209.68</c:v>
                </c:pt>
                <c:pt idx="22487">
                  <c:v>6209.7</c:v>
                </c:pt>
                <c:pt idx="22488">
                  <c:v>6209.72</c:v>
                </c:pt>
                <c:pt idx="22489">
                  <c:v>6209.74</c:v>
                </c:pt>
                <c:pt idx="22490">
                  <c:v>6209.76</c:v>
                </c:pt>
                <c:pt idx="22491">
                  <c:v>6209.78</c:v>
                </c:pt>
                <c:pt idx="22492">
                  <c:v>6209.8</c:v>
                </c:pt>
                <c:pt idx="22493">
                  <c:v>6209.8200000000024</c:v>
                </c:pt>
                <c:pt idx="22494">
                  <c:v>6209.84</c:v>
                </c:pt>
                <c:pt idx="22495">
                  <c:v>6209.8600000000024</c:v>
                </c:pt>
                <c:pt idx="22496">
                  <c:v>6209.88</c:v>
                </c:pt>
                <c:pt idx="22497">
                  <c:v>6209.9</c:v>
                </c:pt>
                <c:pt idx="22498">
                  <c:v>6209.92</c:v>
                </c:pt>
                <c:pt idx="22499">
                  <c:v>6209.94</c:v>
                </c:pt>
                <c:pt idx="22500">
                  <c:v>6209.96</c:v>
                </c:pt>
                <c:pt idx="22501">
                  <c:v>6209.98</c:v>
                </c:pt>
                <c:pt idx="22502">
                  <c:v>6210</c:v>
                </c:pt>
                <c:pt idx="22503">
                  <c:v>6210.02</c:v>
                </c:pt>
                <c:pt idx="22504">
                  <c:v>6210.04</c:v>
                </c:pt>
                <c:pt idx="22505">
                  <c:v>6210.06</c:v>
                </c:pt>
                <c:pt idx="22506">
                  <c:v>6210.08</c:v>
                </c:pt>
                <c:pt idx="22507">
                  <c:v>6210.1</c:v>
                </c:pt>
                <c:pt idx="22508">
                  <c:v>6210.1200000000035</c:v>
                </c:pt>
                <c:pt idx="22509">
                  <c:v>6210.14</c:v>
                </c:pt>
                <c:pt idx="22510">
                  <c:v>6210.1600000000035</c:v>
                </c:pt>
                <c:pt idx="22511">
                  <c:v>6210.18</c:v>
                </c:pt>
                <c:pt idx="22512">
                  <c:v>6210.2</c:v>
                </c:pt>
                <c:pt idx="22513">
                  <c:v>6210.22</c:v>
                </c:pt>
                <c:pt idx="22514">
                  <c:v>6210.24</c:v>
                </c:pt>
                <c:pt idx="22515">
                  <c:v>6210.26</c:v>
                </c:pt>
                <c:pt idx="22516">
                  <c:v>6210.28</c:v>
                </c:pt>
                <c:pt idx="22517">
                  <c:v>6210.3</c:v>
                </c:pt>
                <c:pt idx="22518">
                  <c:v>6210.3200000000024</c:v>
                </c:pt>
                <c:pt idx="22519">
                  <c:v>6210.34</c:v>
                </c:pt>
                <c:pt idx="22520">
                  <c:v>6210.3600000000024</c:v>
                </c:pt>
                <c:pt idx="22521">
                  <c:v>6210.38</c:v>
                </c:pt>
                <c:pt idx="22522">
                  <c:v>6210.4</c:v>
                </c:pt>
                <c:pt idx="22523">
                  <c:v>6210.42</c:v>
                </c:pt>
                <c:pt idx="22524">
                  <c:v>6210.44</c:v>
                </c:pt>
                <c:pt idx="22525">
                  <c:v>6210.46</c:v>
                </c:pt>
                <c:pt idx="22526">
                  <c:v>6210.48</c:v>
                </c:pt>
                <c:pt idx="22527">
                  <c:v>6210.5</c:v>
                </c:pt>
                <c:pt idx="22528">
                  <c:v>6210.52</c:v>
                </c:pt>
                <c:pt idx="22529">
                  <c:v>6210.54</c:v>
                </c:pt>
                <c:pt idx="22530">
                  <c:v>6210.56</c:v>
                </c:pt>
                <c:pt idx="22531">
                  <c:v>6210.58</c:v>
                </c:pt>
                <c:pt idx="22532">
                  <c:v>6210.6</c:v>
                </c:pt>
                <c:pt idx="22533">
                  <c:v>6210.6200000000035</c:v>
                </c:pt>
                <c:pt idx="22534">
                  <c:v>6210.64</c:v>
                </c:pt>
                <c:pt idx="22535">
                  <c:v>6210.6600000000035</c:v>
                </c:pt>
                <c:pt idx="22536">
                  <c:v>6210.68</c:v>
                </c:pt>
                <c:pt idx="22537">
                  <c:v>6210.7</c:v>
                </c:pt>
                <c:pt idx="22538">
                  <c:v>6210.72</c:v>
                </c:pt>
                <c:pt idx="22539">
                  <c:v>6210.74</c:v>
                </c:pt>
                <c:pt idx="22540">
                  <c:v>6210.76</c:v>
                </c:pt>
                <c:pt idx="22541">
                  <c:v>6210.78</c:v>
                </c:pt>
                <c:pt idx="22542">
                  <c:v>6210.8</c:v>
                </c:pt>
                <c:pt idx="22543">
                  <c:v>6210.8200000000024</c:v>
                </c:pt>
                <c:pt idx="22544">
                  <c:v>6210.84</c:v>
                </c:pt>
                <c:pt idx="22545">
                  <c:v>6210.8600000000024</c:v>
                </c:pt>
                <c:pt idx="22546">
                  <c:v>6210.88</c:v>
                </c:pt>
                <c:pt idx="22547">
                  <c:v>6210.9</c:v>
                </c:pt>
                <c:pt idx="22548">
                  <c:v>6210.92</c:v>
                </c:pt>
                <c:pt idx="22549">
                  <c:v>6210.94</c:v>
                </c:pt>
                <c:pt idx="22550">
                  <c:v>6210.96</c:v>
                </c:pt>
                <c:pt idx="22551">
                  <c:v>6210.98</c:v>
                </c:pt>
                <c:pt idx="22552">
                  <c:v>6211</c:v>
                </c:pt>
                <c:pt idx="22553">
                  <c:v>6211.02</c:v>
                </c:pt>
                <c:pt idx="22554">
                  <c:v>6211.04</c:v>
                </c:pt>
                <c:pt idx="22555">
                  <c:v>6211.06</c:v>
                </c:pt>
                <c:pt idx="22556">
                  <c:v>6211.08</c:v>
                </c:pt>
                <c:pt idx="22557">
                  <c:v>6211.1</c:v>
                </c:pt>
                <c:pt idx="22558">
                  <c:v>6211.1200000000035</c:v>
                </c:pt>
                <c:pt idx="22559">
                  <c:v>6211.14</c:v>
                </c:pt>
                <c:pt idx="22560">
                  <c:v>6211.1600000000035</c:v>
                </c:pt>
                <c:pt idx="22561">
                  <c:v>6211.18</c:v>
                </c:pt>
                <c:pt idx="22562">
                  <c:v>6211.2</c:v>
                </c:pt>
                <c:pt idx="22563">
                  <c:v>6211.22</c:v>
                </c:pt>
                <c:pt idx="22564">
                  <c:v>6211.24</c:v>
                </c:pt>
                <c:pt idx="22565">
                  <c:v>6211.26</c:v>
                </c:pt>
                <c:pt idx="22566">
                  <c:v>6211.28</c:v>
                </c:pt>
                <c:pt idx="22567">
                  <c:v>6211.3</c:v>
                </c:pt>
                <c:pt idx="22568">
                  <c:v>6211.3200000000024</c:v>
                </c:pt>
                <c:pt idx="22569">
                  <c:v>6211.34</c:v>
                </c:pt>
                <c:pt idx="22570">
                  <c:v>6211.3600000000024</c:v>
                </c:pt>
                <c:pt idx="22571">
                  <c:v>6211.38</c:v>
                </c:pt>
                <c:pt idx="22572">
                  <c:v>6211.4</c:v>
                </c:pt>
                <c:pt idx="22573">
                  <c:v>6211.42</c:v>
                </c:pt>
                <c:pt idx="22574">
                  <c:v>6211.44</c:v>
                </c:pt>
                <c:pt idx="22575">
                  <c:v>6211.46</c:v>
                </c:pt>
                <c:pt idx="22576">
                  <c:v>6211.48</c:v>
                </c:pt>
                <c:pt idx="22577">
                  <c:v>6211.5</c:v>
                </c:pt>
                <c:pt idx="22578">
                  <c:v>6211.52</c:v>
                </c:pt>
                <c:pt idx="22579">
                  <c:v>6211.54</c:v>
                </c:pt>
                <c:pt idx="22580">
                  <c:v>6211.56</c:v>
                </c:pt>
                <c:pt idx="22581">
                  <c:v>6211.58</c:v>
                </c:pt>
                <c:pt idx="22582">
                  <c:v>6211.6</c:v>
                </c:pt>
                <c:pt idx="22583">
                  <c:v>6211.6200000000035</c:v>
                </c:pt>
                <c:pt idx="22584">
                  <c:v>6211.64</c:v>
                </c:pt>
                <c:pt idx="22585">
                  <c:v>6211.6600000000035</c:v>
                </c:pt>
                <c:pt idx="22586">
                  <c:v>6211.68</c:v>
                </c:pt>
                <c:pt idx="22587">
                  <c:v>6211.7</c:v>
                </c:pt>
                <c:pt idx="22588">
                  <c:v>6211.72</c:v>
                </c:pt>
                <c:pt idx="22589">
                  <c:v>6211.74</c:v>
                </c:pt>
                <c:pt idx="22590">
                  <c:v>6211.76</c:v>
                </c:pt>
                <c:pt idx="22591">
                  <c:v>6211.78</c:v>
                </c:pt>
                <c:pt idx="22592">
                  <c:v>6211.8</c:v>
                </c:pt>
                <c:pt idx="22593">
                  <c:v>6211.8200000000024</c:v>
                </c:pt>
                <c:pt idx="22594">
                  <c:v>6211.84</c:v>
                </c:pt>
                <c:pt idx="22595">
                  <c:v>6211.8600000000024</c:v>
                </c:pt>
                <c:pt idx="22596">
                  <c:v>6211.88</c:v>
                </c:pt>
                <c:pt idx="22597">
                  <c:v>6211.9</c:v>
                </c:pt>
                <c:pt idx="22598">
                  <c:v>6211.92</c:v>
                </c:pt>
                <c:pt idx="22599">
                  <c:v>6211.94</c:v>
                </c:pt>
                <c:pt idx="22600">
                  <c:v>6211.96</c:v>
                </c:pt>
                <c:pt idx="22601">
                  <c:v>6211.98</c:v>
                </c:pt>
                <c:pt idx="22602">
                  <c:v>6212</c:v>
                </c:pt>
                <c:pt idx="22603">
                  <c:v>6212.02</c:v>
                </c:pt>
                <c:pt idx="22604">
                  <c:v>6212.04</c:v>
                </c:pt>
                <c:pt idx="22605">
                  <c:v>6212.06</c:v>
                </c:pt>
                <c:pt idx="22606">
                  <c:v>6212.08</c:v>
                </c:pt>
                <c:pt idx="22607">
                  <c:v>6212.1</c:v>
                </c:pt>
                <c:pt idx="22608">
                  <c:v>6212.1200000000035</c:v>
                </c:pt>
                <c:pt idx="22609">
                  <c:v>6212.14</c:v>
                </c:pt>
                <c:pt idx="22610">
                  <c:v>6212.1600000000035</c:v>
                </c:pt>
                <c:pt idx="22611">
                  <c:v>6212.18</c:v>
                </c:pt>
                <c:pt idx="22612">
                  <c:v>6212.2</c:v>
                </c:pt>
                <c:pt idx="22613">
                  <c:v>6212.22</c:v>
                </c:pt>
                <c:pt idx="22614">
                  <c:v>6212.24</c:v>
                </c:pt>
                <c:pt idx="22615">
                  <c:v>6212.26</c:v>
                </c:pt>
                <c:pt idx="22616">
                  <c:v>6212.28</c:v>
                </c:pt>
                <c:pt idx="22617">
                  <c:v>6212.3</c:v>
                </c:pt>
                <c:pt idx="22618">
                  <c:v>6212.3200000000024</c:v>
                </c:pt>
                <c:pt idx="22619">
                  <c:v>6212.34</c:v>
                </c:pt>
                <c:pt idx="22620">
                  <c:v>6212.3600000000024</c:v>
                </c:pt>
                <c:pt idx="22621">
                  <c:v>6212.38</c:v>
                </c:pt>
                <c:pt idx="22622">
                  <c:v>6212.4</c:v>
                </c:pt>
                <c:pt idx="22623">
                  <c:v>6212.42</c:v>
                </c:pt>
                <c:pt idx="22624">
                  <c:v>6212.44</c:v>
                </c:pt>
                <c:pt idx="22625">
                  <c:v>6212.46</c:v>
                </c:pt>
                <c:pt idx="22626">
                  <c:v>6212.48</c:v>
                </c:pt>
                <c:pt idx="22627">
                  <c:v>6212.5</c:v>
                </c:pt>
                <c:pt idx="22628">
                  <c:v>6212.52</c:v>
                </c:pt>
                <c:pt idx="22629">
                  <c:v>6212.54</c:v>
                </c:pt>
                <c:pt idx="22630">
                  <c:v>6212.56</c:v>
                </c:pt>
                <c:pt idx="22631">
                  <c:v>6212.58</c:v>
                </c:pt>
                <c:pt idx="22632">
                  <c:v>6212.6</c:v>
                </c:pt>
                <c:pt idx="22633">
                  <c:v>6212.6200000000035</c:v>
                </c:pt>
                <c:pt idx="22634">
                  <c:v>6212.64</c:v>
                </c:pt>
                <c:pt idx="22635">
                  <c:v>6212.6600000000035</c:v>
                </c:pt>
                <c:pt idx="22636">
                  <c:v>6212.68</c:v>
                </c:pt>
                <c:pt idx="22637">
                  <c:v>6212.7</c:v>
                </c:pt>
                <c:pt idx="22638">
                  <c:v>6212.72</c:v>
                </c:pt>
                <c:pt idx="22639">
                  <c:v>6212.74</c:v>
                </c:pt>
                <c:pt idx="22640">
                  <c:v>6212.76</c:v>
                </c:pt>
                <c:pt idx="22641">
                  <c:v>6212.78</c:v>
                </c:pt>
                <c:pt idx="22642">
                  <c:v>6212.8</c:v>
                </c:pt>
                <c:pt idx="22643">
                  <c:v>6212.8200000000024</c:v>
                </c:pt>
                <c:pt idx="22644">
                  <c:v>6212.84</c:v>
                </c:pt>
                <c:pt idx="22645">
                  <c:v>6212.8600000000024</c:v>
                </c:pt>
                <c:pt idx="22646">
                  <c:v>6212.88</c:v>
                </c:pt>
                <c:pt idx="22647">
                  <c:v>6212.9</c:v>
                </c:pt>
                <c:pt idx="22648">
                  <c:v>6212.92</c:v>
                </c:pt>
                <c:pt idx="22649">
                  <c:v>6212.94</c:v>
                </c:pt>
                <c:pt idx="22650">
                  <c:v>6212.96</c:v>
                </c:pt>
                <c:pt idx="22651">
                  <c:v>6212.98</c:v>
                </c:pt>
                <c:pt idx="22652">
                  <c:v>6213</c:v>
                </c:pt>
                <c:pt idx="22653">
                  <c:v>6213.02</c:v>
                </c:pt>
                <c:pt idx="22654">
                  <c:v>6213.04</c:v>
                </c:pt>
                <c:pt idx="22655">
                  <c:v>6213.06</c:v>
                </c:pt>
                <c:pt idx="22656">
                  <c:v>6213.08</c:v>
                </c:pt>
                <c:pt idx="22657">
                  <c:v>6213.1</c:v>
                </c:pt>
                <c:pt idx="22658">
                  <c:v>6213.1200000000035</c:v>
                </c:pt>
                <c:pt idx="22659">
                  <c:v>6213.14</c:v>
                </c:pt>
                <c:pt idx="22660">
                  <c:v>6213.1600000000035</c:v>
                </c:pt>
                <c:pt idx="22661">
                  <c:v>6213.18</c:v>
                </c:pt>
                <c:pt idx="22662">
                  <c:v>6213.2</c:v>
                </c:pt>
                <c:pt idx="22663">
                  <c:v>6213.22</c:v>
                </c:pt>
                <c:pt idx="22664">
                  <c:v>6213.24</c:v>
                </c:pt>
                <c:pt idx="22665">
                  <c:v>6213.26</c:v>
                </c:pt>
                <c:pt idx="22666">
                  <c:v>6213.28</c:v>
                </c:pt>
                <c:pt idx="22667">
                  <c:v>6213.3</c:v>
                </c:pt>
                <c:pt idx="22668">
                  <c:v>6213.3200000000024</c:v>
                </c:pt>
                <c:pt idx="22669">
                  <c:v>6213.34</c:v>
                </c:pt>
                <c:pt idx="22670">
                  <c:v>6213.3600000000024</c:v>
                </c:pt>
                <c:pt idx="22671">
                  <c:v>6213.38</c:v>
                </c:pt>
                <c:pt idx="22672">
                  <c:v>6213.4</c:v>
                </c:pt>
                <c:pt idx="22673">
                  <c:v>6213.42</c:v>
                </c:pt>
                <c:pt idx="22674">
                  <c:v>6213.44</c:v>
                </c:pt>
                <c:pt idx="22675">
                  <c:v>6213.46</c:v>
                </c:pt>
                <c:pt idx="22676">
                  <c:v>6213.48</c:v>
                </c:pt>
                <c:pt idx="22677">
                  <c:v>6213.5</c:v>
                </c:pt>
                <c:pt idx="22678">
                  <c:v>6213.52</c:v>
                </c:pt>
                <c:pt idx="22679">
                  <c:v>6213.54</c:v>
                </c:pt>
                <c:pt idx="22680">
                  <c:v>6213.56</c:v>
                </c:pt>
                <c:pt idx="22681">
                  <c:v>6213.58</c:v>
                </c:pt>
                <c:pt idx="22682">
                  <c:v>6213.6</c:v>
                </c:pt>
                <c:pt idx="22683">
                  <c:v>6213.6200000000035</c:v>
                </c:pt>
                <c:pt idx="22684">
                  <c:v>6213.64</c:v>
                </c:pt>
                <c:pt idx="22685">
                  <c:v>6213.6600000000035</c:v>
                </c:pt>
                <c:pt idx="22686">
                  <c:v>6213.68</c:v>
                </c:pt>
                <c:pt idx="22687">
                  <c:v>6213.7</c:v>
                </c:pt>
                <c:pt idx="22688">
                  <c:v>6213.72</c:v>
                </c:pt>
                <c:pt idx="22689">
                  <c:v>6213.74</c:v>
                </c:pt>
                <c:pt idx="22690">
                  <c:v>6213.76</c:v>
                </c:pt>
                <c:pt idx="22691">
                  <c:v>6213.78</c:v>
                </c:pt>
                <c:pt idx="22692">
                  <c:v>6213.8</c:v>
                </c:pt>
                <c:pt idx="22693">
                  <c:v>6213.8200000000024</c:v>
                </c:pt>
                <c:pt idx="22694">
                  <c:v>6213.84</c:v>
                </c:pt>
                <c:pt idx="22695">
                  <c:v>6213.8600000000024</c:v>
                </c:pt>
                <c:pt idx="22696">
                  <c:v>6213.88</c:v>
                </c:pt>
                <c:pt idx="22697">
                  <c:v>6213.9</c:v>
                </c:pt>
                <c:pt idx="22698">
                  <c:v>6213.92</c:v>
                </c:pt>
                <c:pt idx="22699">
                  <c:v>6213.94</c:v>
                </c:pt>
                <c:pt idx="22700">
                  <c:v>6213.96</c:v>
                </c:pt>
                <c:pt idx="22701">
                  <c:v>6213.98</c:v>
                </c:pt>
                <c:pt idx="22702">
                  <c:v>6214</c:v>
                </c:pt>
                <c:pt idx="22703">
                  <c:v>6214.02</c:v>
                </c:pt>
                <c:pt idx="22704">
                  <c:v>6214.04</c:v>
                </c:pt>
                <c:pt idx="22705">
                  <c:v>6214.06</c:v>
                </c:pt>
                <c:pt idx="22706">
                  <c:v>6214.08</c:v>
                </c:pt>
                <c:pt idx="22707">
                  <c:v>6214.1</c:v>
                </c:pt>
                <c:pt idx="22708">
                  <c:v>6214.1200000000035</c:v>
                </c:pt>
                <c:pt idx="22709">
                  <c:v>6214.14</c:v>
                </c:pt>
                <c:pt idx="22710">
                  <c:v>6214.1600000000035</c:v>
                </c:pt>
                <c:pt idx="22711">
                  <c:v>6214.18</c:v>
                </c:pt>
                <c:pt idx="22712">
                  <c:v>6214.2</c:v>
                </c:pt>
                <c:pt idx="22713">
                  <c:v>6214.22</c:v>
                </c:pt>
                <c:pt idx="22714">
                  <c:v>6214.24</c:v>
                </c:pt>
                <c:pt idx="22715">
                  <c:v>6214.26</c:v>
                </c:pt>
                <c:pt idx="22716">
                  <c:v>6214.28</c:v>
                </c:pt>
                <c:pt idx="22717">
                  <c:v>6214.3</c:v>
                </c:pt>
                <c:pt idx="22718">
                  <c:v>6214.3200000000024</c:v>
                </c:pt>
                <c:pt idx="22719">
                  <c:v>6214.34</c:v>
                </c:pt>
                <c:pt idx="22720">
                  <c:v>6214.3600000000024</c:v>
                </c:pt>
                <c:pt idx="22721">
                  <c:v>6214.38</c:v>
                </c:pt>
                <c:pt idx="22722">
                  <c:v>6214.4</c:v>
                </c:pt>
                <c:pt idx="22723">
                  <c:v>6214.42</c:v>
                </c:pt>
                <c:pt idx="22724">
                  <c:v>6214.44</c:v>
                </c:pt>
                <c:pt idx="22725">
                  <c:v>6214.46</c:v>
                </c:pt>
                <c:pt idx="22726">
                  <c:v>6214.48</c:v>
                </c:pt>
                <c:pt idx="22727">
                  <c:v>6214.5</c:v>
                </c:pt>
                <c:pt idx="22728">
                  <c:v>6214.52</c:v>
                </c:pt>
                <c:pt idx="22729">
                  <c:v>6214.54</c:v>
                </c:pt>
                <c:pt idx="22730">
                  <c:v>6214.56</c:v>
                </c:pt>
                <c:pt idx="22731">
                  <c:v>6214.58</c:v>
                </c:pt>
                <c:pt idx="22732">
                  <c:v>6214.6</c:v>
                </c:pt>
                <c:pt idx="22733">
                  <c:v>6214.6200000000035</c:v>
                </c:pt>
                <c:pt idx="22734">
                  <c:v>6214.64</c:v>
                </c:pt>
                <c:pt idx="22735">
                  <c:v>6214.6600000000035</c:v>
                </c:pt>
                <c:pt idx="22736">
                  <c:v>6214.68</c:v>
                </c:pt>
                <c:pt idx="22737">
                  <c:v>6214.7</c:v>
                </c:pt>
                <c:pt idx="22738">
                  <c:v>6214.72</c:v>
                </c:pt>
                <c:pt idx="22739">
                  <c:v>6214.74</c:v>
                </c:pt>
                <c:pt idx="22740">
                  <c:v>6214.76</c:v>
                </c:pt>
                <c:pt idx="22741">
                  <c:v>6214.78</c:v>
                </c:pt>
                <c:pt idx="22742">
                  <c:v>6214.8</c:v>
                </c:pt>
                <c:pt idx="22743">
                  <c:v>6214.8200000000024</c:v>
                </c:pt>
                <c:pt idx="22744">
                  <c:v>6214.84</c:v>
                </c:pt>
                <c:pt idx="22745">
                  <c:v>6214.8600000000024</c:v>
                </c:pt>
                <c:pt idx="22746">
                  <c:v>6214.88</c:v>
                </c:pt>
                <c:pt idx="22747">
                  <c:v>6214.9</c:v>
                </c:pt>
                <c:pt idx="22748">
                  <c:v>6214.92</c:v>
                </c:pt>
                <c:pt idx="22749">
                  <c:v>6214.94</c:v>
                </c:pt>
                <c:pt idx="22750">
                  <c:v>6214.96</c:v>
                </c:pt>
                <c:pt idx="22751">
                  <c:v>6214.98</c:v>
                </c:pt>
                <c:pt idx="22752">
                  <c:v>6215</c:v>
                </c:pt>
                <c:pt idx="22753">
                  <c:v>6215.02</c:v>
                </c:pt>
                <c:pt idx="22754">
                  <c:v>6215.04</c:v>
                </c:pt>
                <c:pt idx="22755">
                  <c:v>6215.06</c:v>
                </c:pt>
                <c:pt idx="22756">
                  <c:v>6215.08</c:v>
                </c:pt>
                <c:pt idx="22757">
                  <c:v>6215.1</c:v>
                </c:pt>
                <c:pt idx="22758">
                  <c:v>6215.1200000000035</c:v>
                </c:pt>
                <c:pt idx="22759">
                  <c:v>6215.14</c:v>
                </c:pt>
                <c:pt idx="22760">
                  <c:v>6215.1600000000035</c:v>
                </c:pt>
                <c:pt idx="22761">
                  <c:v>6215.18</c:v>
                </c:pt>
                <c:pt idx="22762">
                  <c:v>6215.2</c:v>
                </c:pt>
                <c:pt idx="22763">
                  <c:v>6215.22</c:v>
                </c:pt>
                <c:pt idx="22764">
                  <c:v>6215.24</c:v>
                </c:pt>
                <c:pt idx="22765">
                  <c:v>6215.26</c:v>
                </c:pt>
                <c:pt idx="22766">
                  <c:v>6215.28</c:v>
                </c:pt>
                <c:pt idx="22767">
                  <c:v>6215.3</c:v>
                </c:pt>
                <c:pt idx="22768">
                  <c:v>6215.3200000000024</c:v>
                </c:pt>
                <c:pt idx="22769">
                  <c:v>6215.34</c:v>
                </c:pt>
                <c:pt idx="22770">
                  <c:v>6215.3600000000024</c:v>
                </c:pt>
                <c:pt idx="22771">
                  <c:v>6215.38</c:v>
                </c:pt>
                <c:pt idx="22772">
                  <c:v>6215.4</c:v>
                </c:pt>
                <c:pt idx="22773">
                  <c:v>6215.42</c:v>
                </c:pt>
                <c:pt idx="22774">
                  <c:v>6215.44</c:v>
                </c:pt>
                <c:pt idx="22775">
                  <c:v>6215.46</c:v>
                </c:pt>
                <c:pt idx="22776">
                  <c:v>6215.48</c:v>
                </c:pt>
                <c:pt idx="22777">
                  <c:v>6215.5</c:v>
                </c:pt>
                <c:pt idx="22778">
                  <c:v>6215.52</c:v>
                </c:pt>
                <c:pt idx="22779">
                  <c:v>6215.54</c:v>
                </c:pt>
                <c:pt idx="22780">
                  <c:v>6215.56</c:v>
                </c:pt>
                <c:pt idx="22781">
                  <c:v>6215.58</c:v>
                </c:pt>
                <c:pt idx="22782">
                  <c:v>6215.6</c:v>
                </c:pt>
                <c:pt idx="22783">
                  <c:v>6215.6200000000035</c:v>
                </c:pt>
                <c:pt idx="22784">
                  <c:v>6215.64</c:v>
                </c:pt>
                <c:pt idx="22785">
                  <c:v>6215.6600000000035</c:v>
                </c:pt>
                <c:pt idx="22786">
                  <c:v>6215.68</c:v>
                </c:pt>
                <c:pt idx="22787">
                  <c:v>6215.7</c:v>
                </c:pt>
                <c:pt idx="22788">
                  <c:v>6215.72</c:v>
                </c:pt>
                <c:pt idx="22789">
                  <c:v>6215.74</c:v>
                </c:pt>
                <c:pt idx="22790">
                  <c:v>6215.76</c:v>
                </c:pt>
                <c:pt idx="22791">
                  <c:v>6215.78</c:v>
                </c:pt>
                <c:pt idx="22792">
                  <c:v>6215.8</c:v>
                </c:pt>
                <c:pt idx="22793">
                  <c:v>6215.8200000000024</c:v>
                </c:pt>
                <c:pt idx="22794">
                  <c:v>6215.84</c:v>
                </c:pt>
                <c:pt idx="22795">
                  <c:v>6215.8600000000024</c:v>
                </c:pt>
                <c:pt idx="22796">
                  <c:v>6215.88</c:v>
                </c:pt>
                <c:pt idx="22797">
                  <c:v>6215.9</c:v>
                </c:pt>
                <c:pt idx="22798">
                  <c:v>6215.92</c:v>
                </c:pt>
                <c:pt idx="22799">
                  <c:v>6215.94</c:v>
                </c:pt>
                <c:pt idx="22800">
                  <c:v>6215.96</c:v>
                </c:pt>
                <c:pt idx="22801">
                  <c:v>6215.98</c:v>
                </c:pt>
                <c:pt idx="22802">
                  <c:v>6216</c:v>
                </c:pt>
                <c:pt idx="22803">
                  <c:v>6216.02</c:v>
                </c:pt>
                <c:pt idx="22804">
                  <c:v>6216.04</c:v>
                </c:pt>
                <c:pt idx="22805">
                  <c:v>6216.06</c:v>
                </c:pt>
                <c:pt idx="22806">
                  <c:v>6216.08</c:v>
                </c:pt>
                <c:pt idx="22807">
                  <c:v>6216.1</c:v>
                </c:pt>
                <c:pt idx="22808">
                  <c:v>6216.1200000000035</c:v>
                </c:pt>
                <c:pt idx="22809">
                  <c:v>6216.14</c:v>
                </c:pt>
                <c:pt idx="22810">
                  <c:v>6216.1600000000035</c:v>
                </c:pt>
                <c:pt idx="22811">
                  <c:v>6216.18</c:v>
                </c:pt>
                <c:pt idx="22812">
                  <c:v>6216.2</c:v>
                </c:pt>
                <c:pt idx="22813">
                  <c:v>6216.22</c:v>
                </c:pt>
                <c:pt idx="22814">
                  <c:v>6216.24</c:v>
                </c:pt>
                <c:pt idx="22815">
                  <c:v>6216.26</c:v>
                </c:pt>
                <c:pt idx="22816">
                  <c:v>6216.28</c:v>
                </c:pt>
                <c:pt idx="22817">
                  <c:v>6216.3</c:v>
                </c:pt>
                <c:pt idx="22818">
                  <c:v>6216.3200000000024</c:v>
                </c:pt>
                <c:pt idx="22819">
                  <c:v>6216.34</c:v>
                </c:pt>
                <c:pt idx="22820">
                  <c:v>6216.3600000000024</c:v>
                </c:pt>
                <c:pt idx="22821">
                  <c:v>6216.38</c:v>
                </c:pt>
                <c:pt idx="22822">
                  <c:v>6216.4</c:v>
                </c:pt>
                <c:pt idx="22823">
                  <c:v>6216.42</c:v>
                </c:pt>
                <c:pt idx="22824">
                  <c:v>6216.44</c:v>
                </c:pt>
                <c:pt idx="22825">
                  <c:v>6216.46</c:v>
                </c:pt>
                <c:pt idx="22826">
                  <c:v>6216.48</c:v>
                </c:pt>
                <c:pt idx="22827">
                  <c:v>6216.5</c:v>
                </c:pt>
                <c:pt idx="22828">
                  <c:v>6216.52</c:v>
                </c:pt>
                <c:pt idx="22829">
                  <c:v>6216.54</c:v>
                </c:pt>
                <c:pt idx="22830">
                  <c:v>6216.56</c:v>
                </c:pt>
                <c:pt idx="22831">
                  <c:v>6216.58</c:v>
                </c:pt>
                <c:pt idx="22832">
                  <c:v>6216.6</c:v>
                </c:pt>
                <c:pt idx="22833">
                  <c:v>6216.6200000000035</c:v>
                </c:pt>
                <c:pt idx="22834">
                  <c:v>6216.64</c:v>
                </c:pt>
                <c:pt idx="22835">
                  <c:v>6216.6600000000035</c:v>
                </c:pt>
                <c:pt idx="22836">
                  <c:v>6216.68</c:v>
                </c:pt>
                <c:pt idx="22837">
                  <c:v>6216.7</c:v>
                </c:pt>
                <c:pt idx="22838">
                  <c:v>6216.72</c:v>
                </c:pt>
                <c:pt idx="22839">
                  <c:v>6216.74</c:v>
                </c:pt>
                <c:pt idx="22840">
                  <c:v>6216.76</c:v>
                </c:pt>
                <c:pt idx="22841">
                  <c:v>6216.78</c:v>
                </c:pt>
                <c:pt idx="22842">
                  <c:v>6216.8</c:v>
                </c:pt>
                <c:pt idx="22843">
                  <c:v>6216.8200000000024</c:v>
                </c:pt>
                <c:pt idx="22844">
                  <c:v>6216.84</c:v>
                </c:pt>
                <c:pt idx="22845">
                  <c:v>6216.8600000000024</c:v>
                </c:pt>
                <c:pt idx="22846">
                  <c:v>6216.88</c:v>
                </c:pt>
                <c:pt idx="22847">
                  <c:v>6216.9</c:v>
                </c:pt>
                <c:pt idx="22848">
                  <c:v>6216.92</c:v>
                </c:pt>
                <c:pt idx="22849">
                  <c:v>6216.94</c:v>
                </c:pt>
                <c:pt idx="22850">
                  <c:v>6216.96</c:v>
                </c:pt>
                <c:pt idx="22851">
                  <c:v>6216.98</c:v>
                </c:pt>
                <c:pt idx="22852">
                  <c:v>6217</c:v>
                </c:pt>
                <c:pt idx="22853">
                  <c:v>6217.02</c:v>
                </c:pt>
                <c:pt idx="22854">
                  <c:v>6217.04</c:v>
                </c:pt>
                <c:pt idx="22855">
                  <c:v>6217.06</c:v>
                </c:pt>
                <c:pt idx="22856">
                  <c:v>6217.08</c:v>
                </c:pt>
                <c:pt idx="22857">
                  <c:v>6217.1</c:v>
                </c:pt>
                <c:pt idx="22858">
                  <c:v>6217.1200000000035</c:v>
                </c:pt>
                <c:pt idx="22859">
                  <c:v>6217.14</c:v>
                </c:pt>
                <c:pt idx="22860">
                  <c:v>6217.1600000000035</c:v>
                </c:pt>
                <c:pt idx="22861">
                  <c:v>6217.18</c:v>
                </c:pt>
                <c:pt idx="22862">
                  <c:v>6217.2</c:v>
                </c:pt>
                <c:pt idx="22863">
                  <c:v>6217.22</c:v>
                </c:pt>
                <c:pt idx="22864">
                  <c:v>6217.24</c:v>
                </c:pt>
                <c:pt idx="22865">
                  <c:v>6217.26</c:v>
                </c:pt>
                <c:pt idx="22866">
                  <c:v>6217.28</c:v>
                </c:pt>
                <c:pt idx="22867">
                  <c:v>6217.3</c:v>
                </c:pt>
                <c:pt idx="22868">
                  <c:v>6217.3200000000024</c:v>
                </c:pt>
                <c:pt idx="22869">
                  <c:v>6217.34</c:v>
                </c:pt>
                <c:pt idx="22870">
                  <c:v>6217.3600000000024</c:v>
                </c:pt>
                <c:pt idx="22871">
                  <c:v>6217.38</c:v>
                </c:pt>
                <c:pt idx="22872">
                  <c:v>6217.4</c:v>
                </c:pt>
                <c:pt idx="22873">
                  <c:v>6217.42</c:v>
                </c:pt>
                <c:pt idx="22874">
                  <c:v>6217.44</c:v>
                </c:pt>
                <c:pt idx="22875">
                  <c:v>6217.46</c:v>
                </c:pt>
                <c:pt idx="22876">
                  <c:v>6217.48</c:v>
                </c:pt>
                <c:pt idx="22877">
                  <c:v>6217.5</c:v>
                </c:pt>
                <c:pt idx="22878">
                  <c:v>6217.52</c:v>
                </c:pt>
                <c:pt idx="22879">
                  <c:v>6217.54</c:v>
                </c:pt>
                <c:pt idx="22880">
                  <c:v>6217.56</c:v>
                </c:pt>
                <c:pt idx="22881">
                  <c:v>6217.58</c:v>
                </c:pt>
                <c:pt idx="22882">
                  <c:v>6217.6</c:v>
                </c:pt>
                <c:pt idx="22883">
                  <c:v>6217.6200000000035</c:v>
                </c:pt>
                <c:pt idx="22884">
                  <c:v>6217.64</c:v>
                </c:pt>
                <c:pt idx="22885">
                  <c:v>6217.6600000000035</c:v>
                </c:pt>
                <c:pt idx="22886">
                  <c:v>6217.68</c:v>
                </c:pt>
                <c:pt idx="22887">
                  <c:v>6217.7</c:v>
                </c:pt>
                <c:pt idx="22888">
                  <c:v>6217.72</c:v>
                </c:pt>
                <c:pt idx="22889">
                  <c:v>6217.74</c:v>
                </c:pt>
                <c:pt idx="22890">
                  <c:v>6217.76</c:v>
                </c:pt>
                <c:pt idx="22891">
                  <c:v>6217.78</c:v>
                </c:pt>
                <c:pt idx="22892">
                  <c:v>6217.8</c:v>
                </c:pt>
                <c:pt idx="22893">
                  <c:v>6217.8200000000024</c:v>
                </c:pt>
                <c:pt idx="22894">
                  <c:v>6217.84</c:v>
                </c:pt>
                <c:pt idx="22895">
                  <c:v>6217.8600000000024</c:v>
                </c:pt>
                <c:pt idx="22896">
                  <c:v>6217.88</c:v>
                </c:pt>
                <c:pt idx="22897">
                  <c:v>6217.9</c:v>
                </c:pt>
                <c:pt idx="22898">
                  <c:v>6217.92</c:v>
                </c:pt>
                <c:pt idx="22899">
                  <c:v>6217.94</c:v>
                </c:pt>
                <c:pt idx="22900">
                  <c:v>6217.96</c:v>
                </c:pt>
                <c:pt idx="22901">
                  <c:v>6217.98</c:v>
                </c:pt>
                <c:pt idx="22902">
                  <c:v>6218</c:v>
                </c:pt>
                <c:pt idx="22903">
                  <c:v>6218.02</c:v>
                </c:pt>
                <c:pt idx="22904">
                  <c:v>6218.04</c:v>
                </c:pt>
                <c:pt idx="22905">
                  <c:v>6218.06</c:v>
                </c:pt>
                <c:pt idx="22906">
                  <c:v>6218.08</c:v>
                </c:pt>
                <c:pt idx="22907">
                  <c:v>6218.1</c:v>
                </c:pt>
                <c:pt idx="22908">
                  <c:v>6218.1200000000035</c:v>
                </c:pt>
                <c:pt idx="22909">
                  <c:v>6218.14</c:v>
                </c:pt>
                <c:pt idx="22910">
                  <c:v>6218.1600000000035</c:v>
                </c:pt>
                <c:pt idx="22911">
                  <c:v>6218.18</c:v>
                </c:pt>
                <c:pt idx="22912">
                  <c:v>6218.2</c:v>
                </c:pt>
                <c:pt idx="22913">
                  <c:v>6218.22</c:v>
                </c:pt>
                <c:pt idx="22914">
                  <c:v>6218.24</c:v>
                </c:pt>
                <c:pt idx="22915">
                  <c:v>6218.26</c:v>
                </c:pt>
                <c:pt idx="22916">
                  <c:v>6218.28</c:v>
                </c:pt>
                <c:pt idx="22917">
                  <c:v>6218.3</c:v>
                </c:pt>
                <c:pt idx="22918">
                  <c:v>6218.3200000000024</c:v>
                </c:pt>
                <c:pt idx="22919">
                  <c:v>6218.34</c:v>
                </c:pt>
                <c:pt idx="22920">
                  <c:v>6218.3600000000024</c:v>
                </c:pt>
                <c:pt idx="22921">
                  <c:v>6218.38</c:v>
                </c:pt>
                <c:pt idx="22922">
                  <c:v>6218.4</c:v>
                </c:pt>
                <c:pt idx="22923">
                  <c:v>6218.42</c:v>
                </c:pt>
                <c:pt idx="22924">
                  <c:v>6218.44</c:v>
                </c:pt>
                <c:pt idx="22925">
                  <c:v>6218.46</c:v>
                </c:pt>
                <c:pt idx="22926">
                  <c:v>6218.48</c:v>
                </c:pt>
                <c:pt idx="22927">
                  <c:v>6218.5</c:v>
                </c:pt>
                <c:pt idx="22928">
                  <c:v>6218.52</c:v>
                </c:pt>
                <c:pt idx="22929">
                  <c:v>6218.54</c:v>
                </c:pt>
                <c:pt idx="22930">
                  <c:v>6218.56</c:v>
                </c:pt>
                <c:pt idx="22931">
                  <c:v>6218.58</c:v>
                </c:pt>
                <c:pt idx="22932">
                  <c:v>6218.6</c:v>
                </c:pt>
                <c:pt idx="22933">
                  <c:v>6218.6200000000035</c:v>
                </c:pt>
                <c:pt idx="22934">
                  <c:v>6218.64</c:v>
                </c:pt>
                <c:pt idx="22935">
                  <c:v>6218.6600000000035</c:v>
                </c:pt>
                <c:pt idx="22936">
                  <c:v>6218.68</c:v>
                </c:pt>
                <c:pt idx="22937">
                  <c:v>6218.7</c:v>
                </c:pt>
                <c:pt idx="22938">
                  <c:v>6218.72</c:v>
                </c:pt>
                <c:pt idx="22939">
                  <c:v>6218.74</c:v>
                </c:pt>
                <c:pt idx="22940">
                  <c:v>6218.76</c:v>
                </c:pt>
                <c:pt idx="22941">
                  <c:v>6218.78</c:v>
                </c:pt>
                <c:pt idx="22942">
                  <c:v>6218.8</c:v>
                </c:pt>
                <c:pt idx="22943">
                  <c:v>6218.8200000000024</c:v>
                </c:pt>
                <c:pt idx="22944">
                  <c:v>6218.84</c:v>
                </c:pt>
                <c:pt idx="22945">
                  <c:v>6218.8600000000024</c:v>
                </c:pt>
                <c:pt idx="22946">
                  <c:v>6218.88</c:v>
                </c:pt>
                <c:pt idx="22947">
                  <c:v>6218.9</c:v>
                </c:pt>
                <c:pt idx="22948">
                  <c:v>6218.92</c:v>
                </c:pt>
                <c:pt idx="22949">
                  <c:v>6218.94</c:v>
                </c:pt>
                <c:pt idx="22950">
                  <c:v>6218.96</c:v>
                </c:pt>
                <c:pt idx="22951">
                  <c:v>6218.98</c:v>
                </c:pt>
                <c:pt idx="22952">
                  <c:v>6219</c:v>
                </c:pt>
                <c:pt idx="22953">
                  <c:v>6219.02</c:v>
                </c:pt>
                <c:pt idx="22954">
                  <c:v>6219.04</c:v>
                </c:pt>
                <c:pt idx="22955">
                  <c:v>6219.06</c:v>
                </c:pt>
                <c:pt idx="22956">
                  <c:v>6219.08</c:v>
                </c:pt>
                <c:pt idx="22957">
                  <c:v>6219.1</c:v>
                </c:pt>
                <c:pt idx="22958">
                  <c:v>6219.1200000000035</c:v>
                </c:pt>
                <c:pt idx="22959">
                  <c:v>6219.14</c:v>
                </c:pt>
                <c:pt idx="22960">
                  <c:v>6219.1600000000035</c:v>
                </c:pt>
                <c:pt idx="22961">
                  <c:v>6219.18</c:v>
                </c:pt>
                <c:pt idx="22962">
                  <c:v>6219.2</c:v>
                </c:pt>
                <c:pt idx="22963">
                  <c:v>6219.22</c:v>
                </c:pt>
                <c:pt idx="22964">
                  <c:v>6219.24</c:v>
                </c:pt>
                <c:pt idx="22965">
                  <c:v>6219.26</c:v>
                </c:pt>
                <c:pt idx="22966">
                  <c:v>6219.28</c:v>
                </c:pt>
                <c:pt idx="22967">
                  <c:v>6219.3</c:v>
                </c:pt>
                <c:pt idx="22968">
                  <c:v>6219.3200000000024</c:v>
                </c:pt>
                <c:pt idx="22969">
                  <c:v>6219.34</c:v>
                </c:pt>
                <c:pt idx="22970">
                  <c:v>6219.3600000000024</c:v>
                </c:pt>
                <c:pt idx="22971">
                  <c:v>6219.38</c:v>
                </c:pt>
                <c:pt idx="22972">
                  <c:v>6219.4</c:v>
                </c:pt>
                <c:pt idx="22973">
                  <c:v>6219.42</c:v>
                </c:pt>
                <c:pt idx="22974">
                  <c:v>6219.44</c:v>
                </c:pt>
                <c:pt idx="22975">
                  <c:v>6219.46</c:v>
                </c:pt>
                <c:pt idx="22976">
                  <c:v>6219.48</c:v>
                </c:pt>
                <c:pt idx="22977">
                  <c:v>6219.5</c:v>
                </c:pt>
                <c:pt idx="22978">
                  <c:v>6219.52</c:v>
                </c:pt>
                <c:pt idx="22979">
                  <c:v>6219.54</c:v>
                </c:pt>
                <c:pt idx="22980">
                  <c:v>6219.56</c:v>
                </c:pt>
                <c:pt idx="22981">
                  <c:v>6219.58</c:v>
                </c:pt>
                <c:pt idx="22982">
                  <c:v>6219.6</c:v>
                </c:pt>
                <c:pt idx="22983">
                  <c:v>6219.6200000000035</c:v>
                </c:pt>
                <c:pt idx="22984">
                  <c:v>6219.64</c:v>
                </c:pt>
                <c:pt idx="22985">
                  <c:v>6219.6600000000035</c:v>
                </c:pt>
                <c:pt idx="22986">
                  <c:v>6219.68</c:v>
                </c:pt>
                <c:pt idx="22987">
                  <c:v>6219.7</c:v>
                </c:pt>
                <c:pt idx="22988">
                  <c:v>6219.72</c:v>
                </c:pt>
                <c:pt idx="22989">
                  <c:v>6219.74</c:v>
                </c:pt>
                <c:pt idx="22990">
                  <c:v>6219.76</c:v>
                </c:pt>
                <c:pt idx="22991">
                  <c:v>6219.78</c:v>
                </c:pt>
                <c:pt idx="22992">
                  <c:v>6219.8</c:v>
                </c:pt>
                <c:pt idx="22993">
                  <c:v>6219.8200000000024</c:v>
                </c:pt>
                <c:pt idx="22994">
                  <c:v>6219.84</c:v>
                </c:pt>
                <c:pt idx="22995">
                  <c:v>6219.8600000000024</c:v>
                </c:pt>
                <c:pt idx="22996">
                  <c:v>6219.88</c:v>
                </c:pt>
                <c:pt idx="22997">
                  <c:v>6219.9</c:v>
                </c:pt>
                <c:pt idx="22998">
                  <c:v>6219.92</c:v>
                </c:pt>
                <c:pt idx="22999">
                  <c:v>6219.94</c:v>
                </c:pt>
                <c:pt idx="23000">
                  <c:v>6219.96</c:v>
                </c:pt>
                <c:pt idx="23001">
                  <c:v>6219.98</c:v>
                </c:pt>
                <c:pt idx="23002">
                  <c:v>6220</c:v>
                </c:pt>
                <c:pt idx="23003">
                  <c:v>6220.02</c:v>
                </c:pt>
                <c:pt idx="23004">
                  <c:v>6220.04</c:v>
                </c:pt>
                <c:pt idx="23005">
                  <c:v>6220.06</c:v>
                </c:pt>
                <c:pt idx="23006">
                  <c:v>6220.08</c:v>
                </c:pt>
                <c:pt idx="23007">
                  <c:v>6220.1</c:v>
                </c:pt>
                <c:pt idx="23008">
                  <c:v>6220.1200000000035</c:v>
                </c:pt>
                <c:pt idx="23009">
                  <c:v>6220.14</c:v>
                </c:pt>
                <c:pt idx="23010">
                  <c:v>6220.1600000000035</c:v>
                </c:pt>
                <c:pt idx="23011">
                  <c:v>6220.18</c:v>
                </c:pt>
                <c:pt idx="23012">
                  <c:v>6220.2</c:v>
                </c:pt>
                <c:pt idx="23013">
                  <c:v>6220.22</c:v>
                </c:pt>
                <c:pt idx="23014">
                  <c:v>6220.24</c:v>
                </c:pt>
                <c:pt idx="23015">
                  <c:v>6220.26</c:v>
                </c:pt>
                <c:pt idx="23016">
                  <c:v>6220.28</c:v>
                </c:pt>
                <c:pt idx="23017">
                  <c:v>6220.3</c:v>
                </c:pt>
                <c:pt idx="23018">
                  <c:v>6220.3200000000024</c:v>
                </c:pt>
                <c:pt idx="23019">
                  <c:v>6220.34</c:v>
                </c:pt>
                <c:pt idx="23020">
                  <c:v>6220.3600000000024</c:v>
                </c:pt>
                <c:pt idx="23021">
                  <c:v>6220.38</c:v>
                </c:pt>
                <c:pt idx="23022">
                  <c:v>6220.4</c:v>
                </c:pt>
                <c:pt idx="23023">
                  <c:v>6220.42</c:v>
                </c:pt>
                <c:pt idx="23024">
                  <c:v>6220.44</c:v>
                </c:pt>
                <c:pt idx="23025">
                  <c:v>6220.46</c:v>
                </c:pt>
                <c:pt idx="23026">
                  <c:v>6220.48</c:v>
                </c:pt>
                <c:pt idx="23027">
                  <c:v>6220.5</c:v>
                </c:pt>
                <c:pt idx="23028">
                  <c:v>6220.52</c:v>
                </c:pt>
                <c:pt idx="23029">
                  <c:v>6220.54</c:v>
                </c:pt>
                <c:pt idx="23030">
                  <c:v>6220.56</c:v>
                </c:pt>
                <c:pt idx="23031">
                  <c:v>6220.58</c:v>
                </c:pt>
                <c:pt idx="23032">
                  <c:v>6220.6</c:v>
                </c:pt>
                <c:pt idx="23033">
                  <c:v>6220.6200000000035</c:v>
                </c:pt>
                <c:pt idx="23034">
                  <c:v>6220.64</c:v>
                </c:pt>
                <c:pt idx="23035">
                  <c:v>6220.6600000000035</c:v>
                </c:pt>
                <c:pt idx="23036">
                  <c:v>6220.68</c:v>
                </c:pt>
                <c:pt idx="23037">
                  <c:v>6220.7</c:v>
                </c:pt>
                <c:pt idx="23038">
                  <c:v>6220.72</c:v>
                </c:pt>
                <c:pt idx="23039">
                  <c:v>6220.74</c:v>
                </c:pt>
                <c:pt idx="23040">
                  <c:v>6220.76</c:v>
                </c:pt>
                <c:pt idx="23041">
                  <c:v>6220.78</c:v>
                </c:pt>
                <c:pt idx="23042">
                  <c:v>6220.8</c:v>
                </c:pt>
                <c:pt idx="23043">
                  <c:v>6220.8200000000024</c:v>
                </c:pt>
                <c:pt idx="23044">
                  <c:v>6220.84</c:v>
                </c:pt>
                <c:pt idx="23045">
                  <c:v>6220.8600000000024</c:v>
                </c:pt>
                <c:pt idx="23046">
                  <c:v>6220.88</c:v>
                </c:pt>
                <c:pt idx="23047">
                  <c:v>6220.9</c:v>
                </c:pt>
                <c:pt idx="23048">
                  <c:v>6220.92</c:v>
                </c:pt>
                <c:pt idx="23049">
                  <c:v>6220.94</c:v>
                </c:pt>
                <c:pt idx="23050">
                  <c:v>6220.96</c:v>
                </c:pt>
                <c:pt idx="23051">
                  <c:v>6220.98</c:v>
                </c:pt>
                <c:pt idx="23052">
                  <c:v>6221</c:v>
                </c:pt>
                <c:pt idx="23053">
                  <c:v>6221.02</c:v>
                </c:pt>
                <c:pt idx="23054">
                  <c:v>6221.04</c:v>
                </c:pt>
                <c:pt idx="23055">
                  <c:v>6221.06</c:v>
                </c:pt>
                <c:pt idx="23056">
                  <c:v>6221.08</c:v>
                </c:pt>
                <c:pt idx="23057">
                  <c:v>6221.1</c:v>
                </c:pt>
                <c:pt idx="23058">
                  <c:v>6221.1200000000035</c:v>
                </c:pt>
                <c:pt idx="23059">
                  <c:v>6221.14</c:v>
                </c:pt>
                <c:pt idx="23060">
                  <c:v>6221.1600000000035</c:v>
                </c:pt>
                <c:pt idx="23061">
                  <c:v>6221.18</c:v>
                </c:pt>
                <c:pt idx="23062">
                  <c:v>6221.2</c:v>
                </c:pt>
                <c:pt idx="23063">
                  <c:v>6221.22</c:v>
                </c:pt>
                <c:pt idx="23064">
                  <c:v>6221.24</c:v>
                </c:pt>
                <c:pt idx="23065">
                  <c:v>6221.26</c:v>
                </c:pt>
                <c:pt idx="23066">
                  <c:v>6221.28</c:v>
                </c:pt>
                <c:pt idx="23067">
                  <c:v>6221.3</c:v>
                </c:pt>
                <c:pt idx="23068">
                  <c:v>6221.3200000000024</c:v>
                </c:pt>
                <c:pt idx="23069">
                  <c:v>6221.34</c:v>
                </c:pt>
                <c:pt idx="23070">
                  <c:v>6221.3600000000024</c:v>
                </c:pt>
                <c:pt idx="23071">
                  <c:v>6221.38</c:v>
                </c:pt>
                <c:pt idx="23072">
                  <c:v>6221.4</c:v>
                </c:pt>
                <c:pt idx="23073">
                  <c:v>6221.42</c:v>
                </c:pt>
                <c:pt idx="23074">
                  <c:v>6221.44</c:v>
                </c:pt>
                <c:pt idx="23075">
                  <c:v>6221.46</c:v>
                </c:pt>
                <c:pt idx="23076">
                  <c:v>6221.48</c:v>
                </c:pt>
                <c:pt idx="23077">
                  <c:v>6221.5</c:v>
                </c:pt>
                <c:pt idx="23078">
                  <c:v>6221.52</c:v>
                </c:pt>
                <c:pt idx="23079">
                  <c:v>6221.54</c:v>
                </c:pt>
                <c:pt idx="23080">
                  <c:v>6221.56</c:v>
                </c:pt>
                <c:pt idx="23081">
                  <c:v>6221.58</c:v>
                </c:pt>
                <c:pt idx="23082">
                  <c:v>6221.6</c:v>
                </c:pt>
                <c:pt idx="23083">
                  <c:v>6221.6200000000035</c:v>
                </c:pt>
                <c:pt idx="23084">
                  <c:v>6221.64</c:v>
                </c:pt>
                <c:pt idx="23085">
                  <c:v>6221.6600000000035</c:v>
                </c:pt>
                <c:pt idx="23086">
                  <c:v>6221.68</c:v>
                </c:pt>
                <c:pt idx="23087">
                  <c:v>6221.7</c:v>
                </c:pt>
                <c:pt idx="23088">
                  <c:v>6221.72</c:v>
                </c:pt>
                <c:pt idx="23089">
                  <c:v>6221.74</c:v>
                </c:pt>
                <c:pt idx="23090">
                  <c:v>6221.76</c:v>
                </c:pt>
                <c:pt idx="23091">
                  <c:v>6221.78</c:v>
                </c:pt>
                <c:pt idx="23092">
                  <c:v>6221.8</c:v>
                </c:pt>
                <c:pt idx="23093">
                  <c:v>6221.8200000000024</c:v>
                </c:pt>
                <c:pt idx="23094">
                  <c:v>6221.84</c:v>
                </c:pt>
                <c:pt idx="23095">
                  <c:v>6221.8600000000024</c:v>
                </c:pt>
                <c:pt idx="23096">
                  <c:v>6221.88</c:v>
                </c:pt>
                <c:pt idx="23097">
                  <c:v>6221.9</c:v>
                </c:pt>
                <c:pt idx="23098">
                  <c:v>6221.92</c:v>
                </c:pt>
                <c:pt idx="23099">
                  <c:v>6221.94</c:v>
                </c:pt>
                <c:pt idx="23100">
                  <c:v>6221.96</c:v>
                </c:pt>
                <c:pt idx="23101">
                  <c:v>6221.98</c:v>
                </c:pt>
                <c:pt idx="23102">
                  <c:v>6222</c:v>
                </c:pt>
                <c:pt idx="23103">
                  <c:v>6222.02</c:v>
                </c:pt>
                <c:pt idx="23104">
                  <c:v>6222.04</c:v>
                </c:pt>
                <c:pt idx="23105">
                  <c:v>6222.06</c:v>
                </c:pt>
                <c:pt idx="23106">
                  <c:v>6222.08</c:v>
                </c:pt>
                <c:pt idx="23107">
                  <c:v>6222.1</c:v>
                </c:pt>
                <c:pt idx="23108">
                  <c:v>6222.1200000000035</c:v>
                </c:pt>
                <c:pt idx="23109">
                  <c:v>6222.14</c:v>
                </c:pt>
                <c:pt idx="23110">
                  <c:v>6222.1600000000035</c:v>
                </c:pt>
                <c:pt idx="23111">
                  <c:v>6222.18</c:v>
                </c:pt>
                <c:pt idx="23112">
                  <c:v>6222.2</c:v>
                </c:pt>
                <c:pt idx="23113">
                  <c:v>6222.22</c:v>
                </c:pt>
                <c:pt idx="23114">
                  <c:v>6222.24</c:v>
                </c:pt>
                <c:pt idx="23115">
                  <c:v>6222.26</c:v>
                </c:pt>
                <c:pt idx="23116">
                  <c:v>6222.28</c:v>
                </c:pt>
                <c:pt idx="23117">
                  <c:v>6222.3</c:v>
                </c:pt>
                <c:pt idx="23118">
                  <c:v>6222.3200000000024</c:v>
                </c:pt>
                <c:pt idx="23119">
                  <c:v>6222.34</c:v>
                </c:pt>
                <c:pt idx="23120">
                  <c:v>6222.3600000000024</c:v>
                </c:pt>
                <c:pt idx="23121">
                  <c:v>6222.38</c:v>
                </c:pt>
                <c:pt idx="23122">
                  <c:v>6222.4</c:v>
                </c:pt>
                <c:pt idx="23123">
                  <c:v>6222.42</c:v>
                </c:pt>
                <c:pt idx="23124">
                  <c:v>6222.44</c:v>
                </c:pt>
                <c:pt idx="23125">
                  <c:v>6222.46</c:v>
                </c:pt>
                <c:pt idx="23126">
                  <c:v>6222.48</c:v>
                </c:pt>
                <c:pt idx="23127">
                  <c:v>6222.5</c:v>
                </c:pt>
                <c:pt idx="23128">
                  <c:v>6222.52</c:v>
                </c:pt>
                <c:pt idx="23129">
                  <c:v>6222.54</c:v>
                </c:pt>
                <c:pt idx="23130">
                  <c:v>6222.56</c:v>
                </c:pt>
                <c:pt idx="23131">
                  <c:v>6222.58</c:v>
                </c:pt>
                <c:pt idx="23132">
                  <c:v>6222.6</c:v>
                </c:pt>
                <c:pt idx="23133">
                  <c:v>6222.6200000000035</c:v>
                </c:pt>
                <c:pt idx="23134">
                  <c:v>6222.64</c:v>
                </c:pt>
                <c:pt idx="23135">
                  <c:v>6222.6600000000035</c:v>
                </c:pt>
                <c:pt idx="23136">
                  <c:v>6222.68</c:v>
                </c:pt>
                <c:pt idx="23137">
                  <c:v>6222.7</c:v>
                </c:pt>
                <c:pt idx="23138">
                  <c:v>6222.72</c:v>
                </c:pt>
                <c:pt idx="23139">
                  <c:v>6222.74</c:v>
                </c:pt>
                <c:pt idx="23140">
                  <c:v>6222.76</c:v>
                </c:pt>
                <c:pt idx="23141">
                  <c:v>6222.78</c:v>
                </c:pt>
                <c:pt idx="23142">
                  <c:v>6222.8</c:v>
                </c:pt>
                <c:pt idx="23143">
                  <c:v>6222.8200000000024</c:v>
                </c:pt>
                <c:pt idx="23144">
                  <c:v>6222.84</c:v>
                </c:pt>
                <c:pt idx="23145">
                  <c:v>6222.8600000000024</c:v>
                </c:pt>
                <c:pt idx="23146">
                  <c:v>6222.88</c:v>
                </c:pt>
                <c:pt idx="23147">
                  <c:v>6222.9</c:v>
                </c:pt>
                <c:pt idx="23148">
                  <c:v>6222.92</c:v>
                </c:pt>
                <c:pt idx="23149">
                  <c:v>6222.94</c:v>
                </c:pt>
                <c:pt idx="23150">
                  <c:v>6222.96</c:v>
                </c:pt>
                <c:pt idx="23151">
                  <c:v>6222.98</c:v>
                </c:pt>
                <c:pt idx="23152">
                  <c:v>6223</c:v>
                </c:pt>
                <c:pt idx="23153">
                  <c:v>6223.02</c:v>
                </c:pt>
                <c:pt idx="23154">
                  <c:v>6223.04</c:v>
                </c:pt>
                <c:pt idx="23155">
                  <c:v>6223.06</c:v>
                </c:pt>
                <c:pt idx="23156">
                  <c:v>6223.08</c:v>
                </c:pt>
                <c:pt idx="23157">
                  <c:v>6223.1</c:v>
                </c:pt>
                <c:pt idx="23158">
                  <c:v>6223.1200000000035</c:v>
                </c:pt>
                <c:pt idx="23159">
                  <c:v>6223.14</c:v>
                </c:pt>
                <c:pt idx="23160">
                  <c:v>6223.1600000000035</c:v>
                </c:pt>
                <c:pt idx="23161">
                  <c:v>6223.18</c:v>
                </c:pt>
                <c:pt idx="23162">
                  <c:v>6223.2</c:v>
                </c:pt>
                <c:pt idx="23163">
                  <c:v>6223.22</c:v>
                </c:pt>
                <c:pt idx="23164">
                  <c:v>6223.24</c:v>
                </c:pt>
                <c:pt idx="23165">
                  <c:v>6223.26</c:v>
                </c:pt>
                <c:pt idx="23166">
                  <c:v>6223.28</c:v>
                </c:pt>
                <c:pt idx="23167">
                  <c:v>6223.3</c:v>
                </c:pt>
                <c:pt idx="23168">
                  <c:v>6223.3200000000024</c:v>
                </c:pt>
                <c:pt idx="23169">
                  <c:v>6223.34</c:v>
                </c:pt>
                <c:pt idx="23170">
                  <c:v>6223.3600000000024</c:v>
                </c:pt>
                <c:pt idx="23171">
                  <c:v>6223.38</c:v>
                </c:pt>
                <c:pt idx="23172">
                  <c:v>6223.4</c:v>
                </c:pt>
                <c:pt idx="23173">
                  <c:v>6223.42</c:v>
                </c:pt>
                <c:pt idx="23174">
                  <c:v>6223.44</c:v>
                </c:pt>
                <c:pt idx="23175">
                  <c:v>6223.46</c:v>
                </c:pt>
                <c:pt idx="23176">
                  <c:v>6223.48</c:v>
                </c:pt>
                <c:pt idx="23177">
                  <c:v>6223.5</c:v>
                </c:pt>
                <c:pt idx="23178">
                  <c:v>6223.52</c:v>
                </c:pt>
                <c:pt idx="23179">
                  <c:v>6223.54</c:v>
                </c:pt>
                <c:pt idx="23180">
                  <c:v>6223.56</c:v>
                </c:pt>
                <c:pt idx="23181">
                  <c:v>6223.58</c:v>
                </c:pt>
                <c:pt idx="23182">
                  <c:v>6223.6</c:v>
                </c:pt>
                <c:pt idx="23183">
                  <c:v>6223.6200000000035</c:v>
                </c:pt>
                <c:pt idx="23184">
                  <c:v>6223.64</c:v>
                </c:pt>
                <c:pt idx="23185">
                  <c:v>6223.6600000000035</c:v>
                </c:pt>
                <c:pt idx="23186">
                  <c:v>6223.68</c:v>
                </c:pt>
                <c:pt idx="23187">
                  <c:v>6223.7</c:v>
                </c:pt>
                <c:pt idx="23188">
                  <c:v>6223.72</c:v>
                </c:pt>
                <c:pt idx="23189">
                  <c:v>6223.74</c:v>
                </c:pt>
                <c:pt idx="23190">
                  <c:v>6223.76</c:v>
                </c:pt>
                <c:pt idx="23191">
                  <c:v>6223.78</c:v>
                </c:pt>
                <c:pt idx="23192">
                  <c:v>6223.8</c:v>
                </c:pt>
                <c:pt idx="23193">
                  <c:v>6223.8200000000024</c:v>
                </c:pt>
                <c:pt idx="23194">
                  <c:v>6223.84</c:v>
                </c:pt>
                <c:pt idx="23195">
                  <c:v>6223.8600000000024</c:v>
                </c:pt>
                <c:pt idx="23196">
                  <c:v>6223.88</c:v>
                </c:pt>
                <c:pt idx="23197">
                  <c:v>6223.9</c:v>
                </c:pt>
                <c:pt idx="23198">
                  <c:v>6223.92</c:v>
                </c:pt>
                <c:pt idx="23199">
                  <c:v>6223.94</c:v>
                </c:pt>
                <c:pt idx="23200">
                  <c:v>6223.96</c:v>
                </c:pt>
                <c:pt idx="23201">
                  <c:v>6223.98</c:v>
                </c:pt>
                <c:pt idx="23202">
                  <c:v>6224</c:v>
                </c:pt>
                <c:pt idx="23203">
                  <c:v>6224.02</c:v>
                </c:pt>
                <c:pt idx="23204">
                  <c:v>6224.04</c:v>
                </c:pt>
                <c:pt idx="23205">
                  <c:v>6224.06</c:v>
                </c:pt>
                <c:pt idx="23206">
                  <c:v>6224.08</c:v>
                </c:pt>
                <c:pt idx="23207">
                  <c:v>6224.1</c:v>
                </c:pt>
                <c:pt idx="23208">
                  <c:v>6224.1200000000035</c:v>
                </c:pt>
                <c:pt idx="23209">
                  <c:v>6224.14</c:v>
                </c:pt>
                <c:pt idx="23210">
                  <c:v>6224.1600000000035</c:v>
                </c:pt>
                <c:pt idx="23211">
                  <c:v>6224.18</c:v>
                </c:pt>
                <c:pt idx="23212">
                  <c:v>6224.2</c:v>
                </c:pt>
                <c:pt idx="23213">
                  <c:v>6224.22</c:v>
                </c:pt>
                <c:pt idx="23214">
                  <c:v>6224.24</c:v>
                </c:pt>
                <c:pt idx="23215">
                  <c:v>6224.26</c:v>
                </c:pt>
                <c:pt idx="23216">
                  <c:v>6224.28</c:v>
                </c:pt>
                <c:pt idx="23217">
                  <c:v>6224.3</c:v>
                </c:pt>
                <c:pt idx="23218">
                  <c:v>6224.3200000000024</c:v>
                </c:pt>
                <c:pt idx="23219">
                  <c:v>6224.34</c:v>
                </c:pt>
                <c:pt idx="23220">
                  <c:v>6224.3600000000024</c:v>
                </c:pt>
                <c:pt idx="23221">
                  <c:v>6224.38</c:v>
                </c:pt>
                <c:pt idx="23222">
                  <c:v>6224.4</c:v>
                </c:pt>
                <c:pt idx="23223">
                  <c:v>6224.42</c:v>
                </c:pt>
                <c:pt idx="23224">
                  <c:v>6224.44</c:v>
                </c:pt>
                <c:pt idx="23225">
                  <c:v>6224.46</c:v>
                </c:pt>
                <c:pt idx="23226">
                  <c:v>6224.48</c:v>
                </c:pt>
                <c:pt idx="23227">
                  <c:v>6224.5</c:v>
                </c:pt>
                <c:pt idx="23228">
                  <c:v>6224.52</c:v>
                </c:pt>
                <c:pt idx="23229">
                  <c:v>6224.54</c:v>
                </c:pt>
                <c:pt idx="23230">
                  <c:v>6224.56</c:v>
                </c:pt>
                <c:pt idx="23231">
                  <c:v>6224.58</c:v>
                </c:pt>
                <c:pt idx="23232">
                  <c:v>6224.6</c:v>
                </c:pt>
                <c:pt idx="23233">
                  <c:v>6224.6200000000035</c:v>
                </c:pt>
                <c:pt idx="23234">
                  <c:v>6224.64</c:v>
                </c:pt>
                <c:pt idx="23235">
                  <c:v>6224.6600000000035</c:v>
                </c:pt>
                <c:pt idx="23236">
                  <c:v>6224.68</c:v>
                </c:pt>
                <c:pt idx="23237">
                  <c:v>6224.7</c:v>
                </c:pt>
                <c:pt idx="23238">
                  <c:v>6224.72</c:v>
                </c:pt>
                <c:pt idx="23239">
                  <c:v>6224.74</c:v>
                </c:pt>
                <c:pt idx="23240">
                  <c:v>6224.76</c:v>
                </c:pt>
                <c:pt idx="23241">
                  <c:v>6224.78</c:v>
                </c:pt>
                <c:pt idx="23242">
                  <c:v>6224.8</c:v>
                </c:pt>
                <c:pt idx="23243">
                  <c:v>6224.8200000000024</c:v>
                </c:pt>
                <c:pt idx="23244">
                  <c:v>6224.84</c:v>
                </c:pt>
                <c:pt idx="23245">
                  <c:v>6224.8600000000024</c:v>
                </c:pt>
                <c:pt idx="23246">
                  <c:v>6224.88</c:v>
                </c:pt>
                <c:pt idx="23247">
                  <c:v>6224.9</c:v>
                </c:pt>
                <c:pt idx="23248">
                  <c:v>6224.92</c:v>
                </c:pt>
                <c:pt idx="23249">
                  <c:v>6224.94</c:v>
                </c:pt>
                <c:pt idx="23250">
                  <c:v>6224.96</c:v>
                </c:pt>
                <c:pt idx="23251">
                  <c:v>6224.98</c:v>
                </c:pt>
                <c:pt idx="23252">
                  <c:v>6225</c:v>
                </c:pt>
                <c:pt idx="23253">
                  <c:v>6225.02</c:v>
                </c:pt>
                <c:pt idx="23254">
                  <c:v>6225.04</c:v>
                </c:pt>
                <c:pt idx="23255">
                  <c:v>6225.06</c:v>
                </c:pt>
                <c:pt idx="23256">
                  <c:v>6225.08</c:v>
                </c:pt>
                <c:pt idx="23257">
                  <c:v>6225.1</c:v>
                </c:pt>
                <c:pt idx="23258">
                  <c:v>6225.1200000000035</c:v>
                </c:pt>
                <c:pt idx="23259">
                  <c:v>6225.14</c:v>
                </c:pt>
                <c:pt idx="23260">
                  <c:v>6225.1600000000035</c:v>
                </c:pt>
                <c:pt idx="23261">
                  <c:v>6225.18</c:v>
                </c:pt>
                <c:pt idx="23262">
                  <c:v>6225.2</c:v>
                </c:pt>
                <c:pt idx="23263">
                  <c:v>6225.22</c:v>
                </c:pt>
                <c:pt idx="23264">
                  <c:v>6225.24</c:v>
                </c:pt>
                <c:pt idx="23265">
                  <c:v>6225.26</c:v>
                </c:pt>
                <c:pt idx="23266">
                  <c:v>6225.28</c:v>
                </c:pt>
                <c:pt idx="23267">
                  <c:v>6225.3</c:v>
                </c:pt>
                <c:pt idx="23268">
                  <c:v>6225.3200000000024</c:v>
                </c:pt>
                <c:pt idx="23269">
                  <c:v>6225.34</c:v>
                </c:pt>
                <c:pt idx="23270">
                  <c:v>6225.3600000000024</c:v>
                </c:pt>
                <c:pt idx="23271">
                  <c:v>6225.38</c:v>
                </c:pt>
                <c:pt idx="23272">
                  <c:v>6225.4</c:v>
                </c:pt>
                <c:pt idx="23273">
                  <c:v>6225.42</c:v>
                </c:pt>
                <c:pt idx="23274">
                  <c:v>6225.44</c:v>
                </c:pt>
                <c:pt idx="23275">
                  <c:v>6225.46</c:v>
                </c:pt>
                <c:pt idx="23276">
                  <c:v>6225.48</c:v>
                </c:pt>
                <c:pt idx="23277">
                  <c:v>6225.5</c:v>
                </c:pt>
                <c:pt idx="23278">
                  <c:v>6225.52</c:v>
                </c:pt>
                <c:pt idx="23279">
                  <c:v>6225.54</c:v>
                </c:pt>
                <c:pt idx="23280">
                  <c:v>6225.56</c:v>
                </c:pt>
                <c:pt idx="23281">
                  <c:v>6225.58</c:v>
                </c:pt>
                <c:pt idx="23282">
                  <c:v>6225.6</c:v>
                </c:pt>
                <c:pt idx="23283">
                  <c:v>6225.6200000000035</c:v>
                </c:pt>
                <c:pt idx="23284">
                  <c:v>6225.64</c:v>
                </c:pt>
                <c:pt idx="23285">
                  <c:v>6225.6600000000035</c:v>
                </c:pt>
                <c:pt idx="23286">
                  <c:v>6225.68</c:v>
                </c:pt>
                <c:pt idx="23287">
                  <c:v>6225.7</c:v>
                </c:pt>
                <c:pt idx="23288">
                  <c:v>6225.72</c:v>
                </c:pt>
                <c:pt idx="23289">
                  <c:v>6225.74</c:v>
                </c:pt>
                <c:pt idx="23290">
                  <c:v>6225.76</c:v>
                </c:pt>
                <c:pt idx="23291">
                  <c:v>6225.78</c:v>
                </c:pt>
                <c:pt idx="23292">
                  <c:v>6225.8</c:v>
                </c:pt>
                <c:pt idx="23293">
                  <c:v>6225.8200000000024</c:v>
                </c:pt>
                <c:pt idx="23294">
                  <c:v>6225.84</c:v>
                </c:pt>
                <c:pt idx="23295">
                  <c:v>6225.8600000000024</c:v>
                </c:pt>
                <c:pt idx="23296">
                  <c:v>6225.88</c:v>
                </c:pt>
                <c:pt idx="23297">
                  <c:v>6225.9</c:v>
                </c:pt>
                <c:pt idx="23298">
                  <c:v>6225.92</c:v>
                </c:pt>
                <c:pt idx="23299">
                  <c:v>6225.94</c:v>
                </c:pt>
                <c:pt idx="23300">
                  <c:v>6225.96</c:v>
                </c:pt>
                <c:pt idx="23301">
                  <c:v>6225.98</c:v>
                </c:pt>
                <c:pt idx="23302">
                  <c:v>6226</c:v>
                </c:pt>
                <c:pt idx="23303">
                  <c:v>6226.02</c:v>
                </c:pt>
                <c:pt idx="23304">
                  <c:v>6226.04</c:v>
                </c:pt>
                <c:pt idx="23305">
                  <c:v>6226.06</c:v>
                </c:pt>
                <c:pt idx="23306">
                  <c:v>6226.08</c:v>
                </c:pt>
                <c:pt idx="23307">
                  <c:v>6226.1</c:v>
                </c:pt>
                <c:pt idx="23308">
                  <c:v>6226.1200000000035</c:v>
                </c:pt>
                <c:pt idx="23309">
                  <c:v>6226.14</c:v>
                </c:pt>
                <c:pt idx="23310">
                  <c:v>6226.1600000000035</c:v>
                </c:pt>
                <c:pt idx="23311">
                  <c:v>6226.18</c:v>
                </c:pt>
                <c:pt idx="23312">
                  <c:v>6226.2</c:v>
                </c:pt>
                <c:pt idx="23313">
                  <c:v>6226.22</c:v>
                </c:pt>
                <c:pt idx="23314">
                  <c:v>6226.24</c:v>
                </c:pt>
                <c:pt idx="23315">
                  <c:v>6226.26</c:v>
                </c:pt>
                <c:pt idx="23316">
                  <c:v>6226.28</c:v>
                </c:pt>
                <c:pt idx="23317">
                  <c:v>6226.3</c:v>
                </c:pt>
                <c:pt idx="23318">
                  <c:v>6226.3200000000024</c:v>
                </c:pt>
                <c:pt idx="23319">
                  <c:v>6226.34</c:v>
                </c:pt>
                <c:pt idx="23320">
                  <c:v>6226.3600000000024</c:v>
                </c:pt>
                <c:pt idx="23321">
                  <c:v>6226.38</c:v>
                </c:pt>
                <c:pt idx="23322">
                  <c:v>6226.4</c:v>
                </c:pt>
                <c:pt idx="23323">
                  <c:v>6226.42</c:v>
                </c:pt>
                <c:pt idx="23324">
                  <c:v>6226.44</c:v>
                </c:pt>
                <c:pt idx="23325">
                  <c:v>6226.46</c:v>
                </c:pt>
                <c:pt idx="23326">
                  <c:v>6226.48</c:v>
                </c:pt>
                <c:pt idx="23327">
                  <c:v>6226.5</c:v>
                </c:pt>
                <c:pt idx="23328">
                  <c:v>6226.52</c:v>
                </c:pt>
                <c:pt idx="23329">
                  <c:v>6226.54</c:v>
                </c:pt>
                <c:pt idx="23330">
                  <c:v>6226.56</c:v>
                </c:pt>
                <c:pt idx="23331">
                  <c:v>6226.58</c:v>
                </c:pt>
                <c:pt idx="23332">
                  <c:v>6226.6</c:v>
                </c:pt>
                <c:pt idx="23333">
                  <c:v>6226.6200000000035</c:v>
                </c:pt>
                <c:pt idx="23334">
                  <c:v>6226.64</c:v>
                </c:pt>
                <c:pt idx="23335">
                  <c:v>6226.6600000000035</c:v>
                </c:pt>
                <c:pt idx="23336">
                  <c:v>6226.68</c:v>
                </c:pt>
                <c:pt idx="23337">
                  <c:v>6226.7</c:v>
                </c:pt>
                <c:pt idx="23338">
                  <c:v>6226.72</c:v>
                </c:pt>
                <c:pt idx="23339">
                  <c:v>6226.74</c:v>
                </c:pt>
                <c:pt idx="23340">
                  <c:v>6226.76</c:v>
                </c:pt>
                <c:pt idx="23341">
                  <c:v>6226.78</c:v>
                </c:pt>
                <c:pt idx="23342">
                  <c:v>6226.8</c:v>
                </c:pt>
                <c:pt idx="23343">
                  <c:v>6226.8200000000024</c:v>
                </c:pt>
                <c:pt idx="23344">
                  <c:v>6226.84</c:v>
                </c:pt>
                <c:pt idx="23345">
                  <c:v>6226.8600000000024</c:v>
                </c:pt>
                <c:pt idx="23346">
                  <c:v>6226.88</c:v>
                </c:pt>
                <c:pt idx="23347">
                  <c:v>6226.9</c:v>
                </c:pt>
                <c:pt idx="23348">
                  <c:v>6226.92</c:v>
                </c:pt>
                <c:pt idx="23349">
                  <c:v>6226.94</c:v>
                </c:pt>
                <c:pt idx="23350">
                  <c:v>6226.96</c:v>
                </c:pt>
                <c:pt idx="23351">
                  <c:v>6226.98</c:v>
                </c:pt>
                <c:pt idx="23352">
                  <c:v>6227</c:v>
                </c:pt>
                <c:pt idx="23353">
                  <c:v>6227.02</c:v>
                </c:pt>
                <c:pt idx="23354">
                  <c:v>6227.04</c:v>
                </c:pt>
                <c:pt idx="23355">
                  <c:v>6227.06</c:v>
                </c:pt>
                <c:pt idx="23356">
                  <c:v>6227.08</c:v>
                </c:pt>
                <c:pt idx="23357">
                  <c:v>6227.1</c:v>
                </c:pt>
                <c:pt idx="23358">
                  <c:v>6227.1200000000035</c:v>
                </c:pt>
                <c:pt idx="23359">
                  <c:v>6227.14</c:v>
                </c:pt>
                <c:pt idx="23360">
                  <c:v>6227.1600000000035</c:v>
                </c:pt>
                <c:pt idx="23361">
                  <c:v>6227.18</c:v>
                </c:pt>
                <c:pt idx="23362">
                  <c:v>6227.2</c:v>
                </c:pt>
                <c:pt idx="23363">
                  <c:v>6227.22</c:v>
                </c:pt>
                <c:pt idx="23364">
                  <c:v>6227.24</c:v>
                </c:pt>
                <c:pt idx="23365">
                  <c:v>6227.26</c:v>
                </c:pt>
                <c:pt idx="23366">
                  <c:v>6227.28</c:v>
                </c:pt>
                <c:pt idx="23367">
                  <c:v>6227.3</c:v>
                </c:pt>
                <c:pt idx="23368">
                  <c:v>6227.3200000000024</c:v>
                </c:pt>
                <c:pt idx="23369">
                  <c:v>6227.34</c:v>
                </c:pt>
                <c:pt idx="23370">
                  <c:v>6227.3600000000024</c:v>
                </c:pt>
                <c:pt idx="23371">
                  <c:v>6227.38</c:v>
                </c:pt>
                <c:pt idx="23372">
                  <c:v>6227.4</c:v>
                </c:pt>
                <c:pt idx="23373">
                  <c:v>6227.42</c:v>
                </c:pt>
                <c:pt idx="23374">
                  <c:v>6227.44</c:v>
                </c:pt>
                <c:pt idx="23375">
                  <c:v>6227.46</c:v>
                </c:pt>
                <c:pt idx="23376">
                  <c:v>6227.48</c:v>
                </c:pt>
                <c:pt idx="23377">
                  <c:v>6227.5</c:v>
                </c:pt>
                <c:pt idx="23378">
                  <c:v>6227.52</c:v>
                </c:pt>
                <c:pt idx="23379">
                  <c:v>6227.54</c:v>
                </c:pt>
                <c:pt idx="23380">
                  <c:v>6227.56</c:v>
                </c:pt>
                <c:pt idx="23381">
                  <c:v>6227.58</c:v>
                </c:pt>
                <c:pt idx="23382">
                  <c:v>6227.6</c:v>
                </c:pt>
                <c:pt idx="23383">
                  <c:v>6227.6200000000035</c:v>
                </c:pt>
                <c:pt idx="23384">
                  <c:v>6227.64</c:v>
                </c:pt>
                <c:pt idx="23385">
                  <c:v>6227.6600000000035</c:v>
                </c:pt>
                <c:pt idx="23386">
                  <c:v>6227.68</c:v>
                </c:pt>
                <c:pt idx="23387">
                  <c:v>6227.7</c:v>
                </c:pt>
                <c:pt idx="23388">
                  <c:v>6227.72</c:v>
                </c:pt>
                <c:pt idx="23389">
                  <c:v>6227.74</c:v>
                </c:pt>
                <c:pt idx="23390">
                  <c:v>6227.76</c:v>
                </c:pt>
                <c:pt idx="23391">
                  <c:v>6227.78</c:v>
                </c:pt>
                <c:pt idx="23392">
                  <c:v>6227.8</c:v>
                </c:pt>
                <c:pt idx="23393">
                  <c:v>6227.8200000000024</c:v>
                </c:pt>
                <c:pt idx="23394">
                  <c:v>6227.84</c:v>
                </c:pt>
                <c:pt idx="23395">
                  <c:v>6227.8600000000024</c:v>
                </c:pt>
                <c:pt idx="23396">
                  <c:v>6227.88</c:v>
                </c:pt>
                <c:pt idx="23397">
                  <c:v>6227.9</c:v>
                </c:pt>
                <c:pt idx="23398">
                  <c:v>6227.92</c:v>
                </c:pt>
                <c:pt idx="23399">
                  <c:v>6227.94</c:v>
                </c:pt>
                <c:pt idx="23400">
                  <c:v>6227.96</c:v>
                </c:pt>
                <c:pt idx="23401">
                  <c:v>6227.98</c:v>
                </c:pt>
                <c:pt idx="23402">
                  <c:v>6228</c:v>
                </c:pt>
                <c:pt idx="23403">
                  <c:v>6228.02</c:v>
                </c:pt>
                <c:pt idx="23404">
                  <c:v>6228.04</c:v>
                </c:pt>
                <c:pt idx="23405">
                  <c:v>6228.06</c:v>
                </c:pt>
                <c:pt idx="23406">
                  <c:v>6228.08</c:v>
                </c:pt>
                <c:pt idx="23407">
                  <c:v>6228.1</c:v>
                </c:pt>
                <c:pt idx="23408">
                  <c:v>6228.1200000000035</c:v>
                </c:pt>
                <c:pt idx="23409">
                  <c:v>6228.14</c:v>
                </c:pt>
                <c:pt idx="23410">
                  <c:v>6228.1600000000035</c:v>
                </c:pt>
                <c:pt idx="23411">
                  <c:v>6228.18</c:v>
                </c:pt>
                <c:pt idx="23412">
                  <c:v>6228.2</c:v>
                </c:pt>
                <c:pt idx="23413">
                  <c:v>6228.22</c:v>
                </c:pt>
                <c:pt idx="23414">
                  <c:v>6228.24</c:v>
                </c:pt>
                <c:pt idx="23415">
                  <c:v>6228.26</c:v>
                </c:pt>
                <c:pt idx="23416">
                  <c:v>6228.28</c:v>
                </c:pt>
                <c:pt idx="23417">
                  <c:v>6228.3</c:v>
                </c:pt>
                <c:pt idx="23418">
                  <c:v>6228.3200000000024</c:v>
                </c:pt>
                <c:pt idx="23419">
                  <c:v>6228.34</c:v>
                </c:pt>
                <c:pt idx="23420">
                  <c:v>6228.3600000000024</c:v>
                </c:pt>
                <c:pt idx="23421">
                  <c:v>6228.38</c:v>
                </c:pt>
                <c:pt idx="23422">
                  <c:v>6228.4</c:v>
                </c:pt>
                <c:pt idx="23423">
                  <c:v>6228.42</c:v>
                </c:pt>
                <c:pt idx="23424">
                  <c:v>6228.44</c:v>
                </c:pt>
                <c:pt idx="23425">
                  <c:v>6228.46</c:v>
                </c:pt>
                <c:pt idx="23426">
                  <c:v>6228.48</c:v>
                </c:pt>
                <c:pt idx="23427">
                  <c:v>6228.5</c:v>
                </c:pt>
                <c:pt idx="23428">
                  <c:v>6228.52</c:v>
                </c:pt>
                <c:pt idx="23429">
                  <c:v>6228.54</c:v>
                </c:pt>
                <c:pt idx="23430">
                  <c:v>6228.56</c:v>
                </c:pt>
                <c:pt idx="23431">
                  <c:v>6228.58</c:v>
                </c:pt>
                <c:pt idx="23432">
                  <c:v>6228.6</c:v>
                </c:pt>
                <c:pt idx="23433">
                  <c:v>6228.6200000000035</c:v>
                </c:pt>
                <c:pt idx="23434">
                  <c:v>6228.64</c:v>
                </c:pt>
                <c:pt idx="23435">
                  <c:v>6228.6600000000035</c:v>
                </c:pt>
                <c:pt idx="23436">
                  <c:v>6228.68</c:v>
                </c:pt>
                <c:pt idx="23437">
                  <c:v>6228.7</c:v>
                </c:pt>
                <c:pt idx="23438">
                  <c:v>6228.72</c:v>
                </c:pt>
                <c:pt idx="23439">
                  <c:v>6228.74</c:v>
                </c:pt>
                <c:pt idx="23440">
                  <c:v>6228.76</c:v>
                </c:pt>
                <c:pt idx="23441">
                  <c:v>6228.78</c:v>
                </c:pt>
                <c:pt idx="23442">
                  <c:v>6228.8</c:v>
                </c:pt>
                <c:pt idx="23443">
                  <c:v>6228.8200000000024</c:v>
                </c:pt>
                <c:pt idx="23444">
                  <c:v>6228.84</c:v>
                </c:pt>
                <c:pt idx="23445">
                  <c:v>6228.8600000000024</c:v>
                </c:pt>
                <c:pt idx="23446">
                  <c:v>6228.88</c:v>
                </c:pt>
                <c:pt idx="23447">
                  <c:v>6228.9</c:v>
                </c:pt>
                <c:pt idx="23448">
                  <c:v>6228.92</c:v>
                </c:pt>
                <c:pt idx="23449">
                  <c:v>6228.94</c:v>
                </c:pt>
                <c:pt idx="23450">
                  <c:v>6228.96</c:v>
                </c:pt>
                <c:pt idx="23451">
                  <c:v>6228.98</c:v>
                </c:pt>
                <c:pt idx="23452">
                  <c:v>6229</c:v>
                </c:pt>
                <c:pt idx="23453">
                  <c:v>6229.02</c:v>
                </c:pt>
                <c:pt idx="23454">
                  <c:v>6229.04</c:v>
                </c:pt>
                <c:pt idx="23455">
                  <c:v>6229.06</c:v>
                </c:pt>
                <c:pt idx="23456">
                  <c:v>6229.08</c:v>
                </c:pt>
                <c:pt idx="23457">
                  <c:v>6229.1</c:v>
                </c:pt>
                <c:pt idx="23458">
                  <c:v>6229.1200000000035</c:v>
                </c:pt>
                <c:pt idx="23459">
                  <c:v>6229.14</c:v>
                </c:pt>
                <c:pt idx="23460">
                  <c:v>6229.1600000000035</c:v>
                </c:pt>
                <c:pt idx="23461">
                  <c:v>6229.18</c:v>
                </c:pt>
                <c:pt idx="23462">
                  <c:v>6229.2</c:v>
                </c:pt>
                <c:pt idx="23463">
                  <c:v>6229.22</c:v>
                </c:pt>
                <c:pt idx="23464">
                  <c:v>6229.24</c:v>
                </c:pt>
                <c:pt idx="23465">
                  <c:v>6229.26</c:v>
                </c:pt>
                <c:pt idx="23466">
                  <c:v>6229.28</c:v>
                </c:pt>
                <c:pt idx="23467">
                  <c:v>6229.3</c:v>
                </c:pt>
                <c:pt idx="23468">
                  <c:v>6229.3200000000024</c:v>
                </c:pt>
                <c:pt idx="23469">
                  <c:v>6229.34</c:v>
                </c:pt>
                <c:pt idx="23470">
                  <c:v>6229.3600000000024</c:v>
                </c:pt>
                <c:pt idx="23471">
                  <c:v>6229.38</c:v>
                </c:pt>
                <c:pt idx="23472">
                  <c:v>6229.4</c:v>
                </c:pt>
                <c:pt idx="23473">
                  <c:v>6229.42</c:v>
                </c:pt>
                <c:pt idx="23474">
                  <c:v>6229.44</c:v>
                </c:pt>
                <c:pt idx="23475">
                  <c:v>6229.46</c:v>
                </c:pt>
                <c:pt idx="23476">
                  <c:v>6229.48</c:v>
                </c:pt>
                <c:pt idx="23477">
                  <c:v>6229.5</c:v>
                </c:pt>
                <c:pt idx="23478">
                  <c:v>6229.52</c:v>
                </c:pt>
                <c:pt idx="23479">
                  <c:v>6229.54</c:v>
                </c:pt>
                <c:pt idx="23480">
                  <c:v>6229.56</c:v>
                </c:pt>
                <c:pt idx="23481">
                  <c:v>6229.58</c:v>
                </c:pt>
                <c:pt idx="23482">
                  <c:v>6229.6</c:v>
                </c:pt>
                <c:pt idx="23483">
                  <c:v>6229.6200000000035</c:v>
                </c:pt>
                <c:pt idx="23484">
                  <c:v>6229.64</c:v>
                </c:pt>
                <c:pt idx="23485">
                  <c:v>6229.6600000000035</c:v>
                </c:pt>
                <c:pt idx="23486">
                  <c:v>6229.68</c:v>
                </c:pt>
                <c:pt idx="23487">
                  <c:v>6229.7</c:v>
                </c:pt>
                <c:pt idx="23488">
                  <c:v>6229.72</c:v>
                </c:pt>
                <c:pt idx="23489">
                  <c:v>6229.74</c:v>
                </c:pt>
                <c:pt idx="23490">
                  <c:v>6229.76</c:v>
                </c:pt>
                <c:pt idx="23491">
                  <c:v>6229.78</c:v>
                </c:pt>
                <c:pt idx="23492">
                  <c:v>6229.8</c:v>
                </c:pt>
                <c:pt idx="23493">
                  <c:v>6229.8200000000024</c:v>
                </c:pt>
                <c:pt idx="23494">
                  <c:v>6229.84</c:v>
                </c:pt>
                <c:pt idx="23495">
                  <c:v>6229.8600000000024</c:v>
                </c:pt>
                <c:pt idx="23496">
                  <c:v>6229.88</c:v>
                </c:pt>
                <c:pt idx="23497">
                  <c:v>6229.9</c:v>
                </c:pt>
                <c:pt idx="23498">
                  <c:v>6229.92</c:v>
                </c:pt>
                <c:pt idx="23499">
                  <c:v>6229.94</c:v>
                </c:pt>
                <c:pt idx="23500">
                  <c:v>6229.96</c:v>
                </c:pt>
                <c:pt idx="23501">
                  <c:v>6229.98</c:v>
                </c:pt>
                <c:pt idx="23502">
                  <c:v>6230</c:v>
                </c:pt>
                <c:pt idx="23503">
                  <c:v>6230.02</c:v>
                </c:pt>
                <c:pt idx="23504">
                  <c:v>6230.04</c:v>
                </c:pt>
                <c:pt idx="23505">
                  <c:v>6230.06</c:v>
                </c:pt>
                <c:pt idx="23506">
                  <c:v>6230.08</c:v>
                </c:pt>
                <c:pt idx="23507">
                  <c:v>6230.1</c:v>
                </c:pt>
                <c:pt idx="23508">
                  <c:v>6230.1200000000035</c:v>
                </c:pt>
                <c:pt idx="23509">
                  <c:v>6230.14</c:v>
                </c:pt>
                <c:pt idx="23510">
                  <c:v>6230.1600000000035</c:v>
                </c:pt>
                <c:pt idx="23511">
                  <c:v>6230.18</c:v>
                </c:pt>
                <c:pt idx="23512">
                  <c:v>6230.2</c:v>
                </c:pt>
                <c:pt idx="23513">
                  <c:v>6230.22</c:v>
                </c:pt>
                <c:pt idx="23514">
                  <c:v>6230.24</c:v>
                </c:pt>
                <c:pt idx="23515">
                  <c:v>6230.26</c:v>
                </c:pt>
                <c:pt idx="23516">
                  <c:v>6230.28</c:v>
                </c:pt>
                <c:pt idx="23517">
                  <c:v>6230.3</c:v>
                </c:pt>
                <c:pt idx="23518">
                  <c:v>6230.3200000000024</c:v>
                </c:pt>
                <c:pt idx="23519">
                  <c:v>6230.34</c:v>
                </c:pt>
                <c:pt idx="23520">
                  <c:v>6230.3600000000024</c:v>
                </c:pt>
                <c:pt idx="23521">
                  <c:v>6230.38</c:v>
                </c:pt>
                <c:pt idx="23522">
                  <c:v>6230.4</c:v>
                </c:pt>
                <c:pt idx="23523">
                  <c:v>6230.42</c:v>
                </c:pt>
                <c:pt idx="23524">
                  <c:v>6230.44</c:v>
                </c:pt>
                <c:pt idx="23525">
                  <c:v>6230.46</c:v>
                </c:pt>
                <c:pt idx="23526">
                  <c:v>6230.48</c:v>
                </c:pt>
                <c:pt idx="23527">
                  <c:v>6230.5</c:v>
                </c:pt>
                <c:pt idx="23528">
                  <c:v>6230.52</c:v>
                </c:pt>
                <c:pt idx="23529">
                  <c:v>6230.54</c:v>
                </c:pt>
                <c:pt idx="23530">
                  <c:v>6230.56</c:v>
                </c:pt>
                <c:pt idx="23531">
                  <c:v>6230.58</c:v>
                </c:pt>
                <c:pt idx="23532">
                  <c:v>6230.6</c:v>
                </c:pt>
                <c:pt idx="23533">
                  <c:v>6230.6200000000035</c:v>
                </c:pt>
                <c:pt idx="23534">
                  <c:v>6230.64</c:v>
                </c:pt>
                <c:pt idx="23535">
                  <c:v>6230.6600000000035</c:v>
                </c:pt>
                <c:pt idx="23536">
                  <c:v>6230.68</c:v>
                </c:pt>
                <c:pt idx="23537">
                  <c:v>6230.7</c:v>
                </c:pt>
                <c:pt idx="23538">
                  <c:v>6230.72</c:v>
                </c:pt>
                <c:pt idx="23539">
                  <c:v>6230.74</c:v>
                </c:pt>
                <c:pt idx="23540">
                  <c:v>6230.76</c:v>
                </c:pt>
                <c:pt idx="23541">
                  <c:v>6230.78</c:v>
                </c:pt>
                <c:pt idx="23542">
                  <c:v>6230.8</c:v>
                </c:pt>
                <c:pt idx="23543">
                  <c:v>6230.8200000000024</c:v>
                </c:pt>
                <c:pt idx="23544">
                  <c:v>6230.84</c:v>
                </c:pt>
                <c:pt idx="23545">
                  <c:v>6230.8600000000024</c:v>
                </c:pt>
                <c:pt idx="23546">
                  <c:v>6230.88</c:v>
                </c:pt>
                <c:pt idx="23547">
                  <c:v>6230.9</c:v>
                </c:pt>
                <c:pt idx="23548">
                  <c:v>6230.92</c:v>
                </c:pt>
                <c:pt idx="23549">
                  <c:v>6230.94</c:v>
                </c:pt>
                <c:pt idx="23550">
                  <c:v>6230.96</c:v>
                </c:pt>
                <c:pt idx="23551">
                  <c:v>6230.98</c:v>
                </c:pt>
                <c:pt idx="23552">
                  <c:v>6231</c:v>
                </c:pt>
                <c:pt idx="23553">
                  <c:v>6231.02</c:v>
                </c:pt>
                <c:pt idx="23554">
                  <c:v>6231.04</c:v>
                </c:pt>
                <c:pt idx="23555">
                  <c:v>6231.06</c:v>
                </c:pt>
                <c:pt idx="23556">
                  <c:v>6231.08</c:v>
                </c:pt>
                <c:pt idx="23557">
                  <c:v>6231.1</c:v>
                </c:pt>
                <c:pt idx="23558">
                  <c:v>6231.1200000000035</c:v>
                </c:pt>
                <c:pt idx="23559">
                  <c:v>6231.14</c:v>
                </c:pt>
                <c:pt idx="23560">
                  <c:v>6231.1600000000035</c:v>
                </c:pt>
                <c:pt idx="23561">
                  <c:v>6231.18</c:v>
                </c:pt>
                <c:pt idx="23562">
                  <c:v>6231.2</c:v>
                </c:pt>
                <c:pt idx="23563">
                  <c:v>6231.22</c:v>
                </c:pt>
                <c:pt idx="23564">
                  <c:v>6231.24</c:v>
                </c:pt>
                <c:pt idx="23565">
                  <c:v>6231.26</c:v>
                </c:pt>
                <c:pt idx="23566">
                  <c:v>6231.28</c:v>
                </c:pt>
                <c:pt idx="23567">
                  <c:v>6231.3</c:v>
                </c:pt>
                <c:pt idx="23568">
                  <c:v>6231.3200000000024</c:v>
                </c:pt>
                <c:pt idx="23569">
                  <c:v>6231.34</c:v>
                </c:pt>
                <c:pt idx="23570">
                  <c:v>6231.3600000000024</c:v>
                </c:pt>
                <c:pt idx="23571">
                  <c:v>6231.38</c:v>
                </c:pt>
                <c:pt idx="23572">
                  <c:v>6231.4</c:v>
                </c:pt>
                <c:pt idx="23573">
                  <c:v>6231.42</c:v>
                </c:pt>
                <c:pt idx="23574">
                  <c:v>6231.44</c:v>
                </c:pt>
                <c:pt idx="23575">
                  <c:v>6231.46</c:v>
                </c:pt>
                <c:pt idx="23576">
                  <c:v>6231.48</c:v>
                </c:pt>
                <c:pt idx="23577">
                  <c:v>6231.5</c:v>
                </c:pt>
                <c:pt idx="23578">
                  <c:v>6231.52</c:v>
                </c:pt>
                <c:pt idx="23579">
                  <c:v>6231.54</c:v>
                </c:pt>
                <c:pt idx="23580">
                  <c:v>6231.56</c:v>
                </c:pt>
                <c:pt idx="23581">
                  <c:v>6231.58</c:v>
                </c:pt>
                <c:pt idx="23582">
                  <c:v>6231.6</c:v>
                </c:pt>
                <c:pt idx="23583">
                  <c:v>6231.6200000000035</c:v>
                </c:pt>
                <c:pt idx="23584">
                  <c:v>6231.64</c:v>
                </c:pt>
                <c:pt idx="23585">
                  <c:v>6231.6600000000035</c:v>
                </c:pt>
                <c:pt idx="23586">
                  <c:v>6231.68</c:v>
                </c:pt>
                <c:pt idx="23587">
                  <c:v>6231.7</c:v>
                </c:pt>
                <c:pt idx="23588">
                  <c:v>6231.72</c:v>
                </c:pt>
                <c:pt idx="23589">
                  <c:v>6231.74</c:v>
                </c:pt>
                <c:pt idx="23590">
                  <c:v>6231.76</c:v>
                </c:pt>
                <c:pt idx="23591">
                  <c:v>6231.78</c:v>
                </c:pt>
                <c:pt idx="23592">
                  <c:v>6231.8</c:v>
                </c:pt>
                <c:pt idx="23593">
                  <c:v>6231.8200000000024</c:v>
                </c:pt>
                <c:pt idx="23594">
                  <c:v>6231.84</c:v>
                </c:pt>
                <c:pt idx="23595">
                  <c:v>6231.8600000000024</c:v>
                </c:pt>
                <c:pt idx="23596">
                  <c:v>6231.88</c:v>
                </c:pt>
                <c:pt idx="23597">
                  <c:v>6231.9</c:v>
                </c:pt>
                <c:pt idx="23598">
                  <c:v>6231.92</c:v>
                </c:pt>
                <c:pt idx="23599">
                  <c:v>6231.94</c:v>
                </c:pt>
                <c:pt idx="23600">
                  <c:v>6231.96</c:v>
                </c:pt>
                <c:pt idx="23601">
                  <c:v>6231.98</c:v>
                </c:pt>
                <c:pt idx="23602">
                  <c:v>6232</c:v>
                </c:pt>
                <c:pt idx="23603">
                  <c:v>6232.02</c:v>
                </c:pt>
                <c:pt idx="23604">
                  <c:v>6232.04</c:v>
                </c:pt>
                <c:pt idx="23605">
                  <c:v>6232.06</c:v>
                </c:pt>
                <c:pt idx="23606">
                  <c:v>6232.08</c:v>
                </c:pt>
                <c:pt idx="23607">
                  <c:v>6232.1</c:v>
                </c:pt>
                <c:pt idx="23608">
                  <c:v>6232.1200000000035</c:v>
                </c:pt>
                <c:pt idx="23609">
                  <c:v>6232.14</c:v>
                </c:pt>
                <c:pt idx="23610">
                  <c:v>6232.1600000000035</c:v>
                </c:pt>
                <c:pt idx="23611">
                  <c:v>6232.18</c:v>
                </c:pt>
                <c:pt idx="23612">
                  <c:v>6232.2</c:v>
                </c:pt>
                <c:pt idx="23613">
                  <c:v>6232.22</c:v>
                </c:pt>
                <c:pt idx="23614">
                  <c:v>6232.24</c:v>
                </c:pt>
                <c:pt idx="23615">
                  <c:v>6232.26</c:v>
                </c:pt>
                <c:pt idx="23616">
                  <c:v>6232.28</c:v>
                </c:pt>
                <c:pt idx="23617">
                  <c:v>6232.3</c:v>
                </c:pt>
                <c:pt idx="23618">
                  <c:v>6232.3200000000024</c:v>
                </c:pt>
                <c:pt idx="23619">
                  <c:v>6232.34</c:v>
                </c:pt>
                <c:pt idx="23620">
                  <c:v>6232.3600000000024</c:v>
                </c:pt>
                <c:pt idx="23621">
                  <c:v>6232.38</c:v>
                </c:pt>
                <c:pt idx="23622">
                  <c:v>6232.4</c:v>
                </c:pt>
                <c:pt idx="23623">
                  <c:v>6232.42</c:v>
                </c:pt>
                <c:pt idx="23624">
                  <c:v>6232.44</c:v>
                </c:pt>
                <c:pt idx="23625">
                  <c:v>6232.46</c:v>
                </c:pt>
                <c:pt idx="23626">
                  <c:v>6232.48</c:v>
                </c:pt>
                <c:pt idx="23627">
                  <c:v>6232.5</c:v>
                </c:pt>
                <c:pt idx="23628">
                  <c:v>6232.52</c:v>
                </c:pt>
                <c:pt idx="23629">
                  <c:v>6232.54</c:v>
                </c:pt>
                <c:pt idx="23630">
                  <c:v>6232.56</c:v>
                </c:pt>
                <c:pt idx="23631">
                  <c:v>6232.58</c:v>
                </c:pt>
                <c:pt idx="23632">
                  <c:v>6232.6</c:v>
                </c:pt>
                <c:pt idx="23633">
                  <c:v>6232.6200000000035</c:v>
                </c:pt>
                <c:pt idx="23634">
                  <c:v>6232.64</c:v>
                </c:pt>
                <c:pt idx="23635">
                  <c:v>6232.6600000000035</c:v>
                </c:pt>
                <c:pt idx="23636">
                  <c:v>6232.68</c:v>
                </c:pt>
                <c:pt idx="23637">
                  <c:v>6232.7</c:v>
                </c:pt>
                <c:pt idx="23638">
                  <c:v>6232.72</c:v>
                </c:pt>
                <c:pt idx="23639">
                  <c:v>6232.74</c:v>
                </c:pt>
                <c:pt idx="23640">
                  <c:v>6232.76</c:v>
                </c:pt>
                <c:pt idx="23641">
                  <c:v>6232.78</c:v>
                </c:pt>
                <c:pt idx="23642">
                  <c:v>6232.8</c:v>
                </c:pt>
                <c:pt idx="23643">
                  <c:v>6232.8200000000024</c:v>
                </c:pt>
                <c:pt idx="23644">
                  <c:v>6232.84</c:v>
                </c:pt>
                <c:pt idx="23645">
                  <c:v>6232.8600000000024</c:v>
                </c:pt>
                <c:pt idx="23646">
                  <c:v>6232.88</c:v>
                </c:pt>
                <c:pt idx="23647">
                  <c:v>6232.9</c:v>
                </c:pt>
                <c:pt idx="23648">
                  <c:v>6232.92</c:v>
                </c:pt>
                <c:pt idx="23649">
                  <c:v>6232.94</c:v>
                </c:pt>
                <c:pt idx="23650">
                  <c:v>6232.96</c:v>
                </c:pt>
                <c:pt idx="23651">
                  <c:v>6232.98</c:v>
                </c:pt>
                <c:pt idx="23652">
                  <c:v>6233</c:v>
                </c:pt>
                <c:pt idx="23653">
                  <c:v>6233.02</c:v>
                </c:pt>
                <c:pt idx="23654">
                  <c:v>6233.04</c:v>
                </c:pt>
                <c:pt idx="23655">
                  <c:v>6233.06</c:v>
                </c:pt>
                <c:pt idx="23656">
                  <c:v>6233.08</c:v>
                </c:pt>
                <c:pt idx="23657">
                  <c:v>6233.1</c:v>
                </c:pt>
                <c:pt idx="23658">
                  <c:v>6233.1200000000035</c:v>
                </c:pt>
                <c:pt idx="23659">
                  <c:v>6233.14</c:v>
                </c:pt>
                <c:pt idx="23660">
                  <c:v>6233.1600000000035</c:v>
                </c:pt>
                <c:pt idx="23661">
                  <c:v>6233.18</c:v>
                </c:pt>
                <c:pt idx="23662">
                  <c:v>6233.2</c:v>
                </c:pt>
                <c:pt idx="23663">
                  <c:v>6233.22</c:v>
                </c:pt>
                <c:pt idx="23664">
                  <c:v>6233.24</c:v>
                </c:pt>
                <c:pt idx="23665">
                  <c:v>6233.26</c:v>
                </c:pt>
                <c:pt idx="23666">
                  <c:v>6233.28</c:v>
                </c:pt>
                <c:pt idx="23667">
                  <c:v>6233.3</c:v>
                </c:pt>
                <c:pt idx="23668">
                  <c:v>6233.3200000000024</c:v>
                </c:pt>
                <c:pt idx="23669">
                  <c:v>6233.34</c:v>
                </c:pt>
                <c:pt idx="23670">
                  <c:v>6233.3600000000024</c:v>
                </c:pt>
                <c:pt idx="23671">
                  <c:v>6233.38</c:v>
                </c:pt>
                <c:pt idx="23672">
                  <c:v>6233.4</c:v>
                </c:pt>
                <c:pt idx="23673">
                  <c:v>6233.42</c:v>
                </c:pt>
                <c:pt idx="23674">
                  <c:v>6233.44</c:v>
                </c:pt>
                <c:pt idx="23675">
                  <c:v>6233.46</c:v>
                </c:pt>
                <c:pt idx="23676">
                  <c:v>6233.48</c:v>
                </c:pt>
                <c:pt idx="23677">
                  <c:v>6233.5</c:v>
                </c:pt>
                <c:pt idx="23678">
                  <c:v>6233.52</c:v>
                </c:pt>
                <c:pt idx="23679">
                  <c:v>6233.54</c:v>
                </c:pt>
                <c:pt idx="23680">
                  <c:v>6233.56</c:v>
                </c:pt>
                <c:pt idx="23681">
                  <c:v>6233.58</c:v>
                </c:pt>
                <c:pt idx="23682">
                  <c:v>6233.6</c:v>
                </c:pt>
                <c:pt idx="23683">
                  <c:v>6233.6200000000035</c:v>
                </c:pt>
                <c:pt idx="23684">
                  <c:v>6233.64</c:v>
                </c:pt>
                <c:pt idx="23685">
                  <c:v>6233.6600000000035</c:v>
                </c:pt>
                <c:pt idx="23686">
                  <c:v>6233.68</c:v>
                </c:pt>
                <c:pt idx="23687">
                  <c:v>6233.7</c:v>
                </c:pt>
                <c:pt idx="23688">
                  <c:v>6233.72</c:v>
                </c:pt>
                <c:pt idx="23689">
                  <c:v>6233.74</c:v>
                </c:pt>
                <c:pt idx="23690">
                  <c:v>6233.76</c:v>
                </c:pt>
                <c:pt idx="23691">
                  <c:v>6233.78</c:v>
                </c:pt>
                <c:pt idx="23692">
                  <c:v>6233.8</c:v>
                </c:pt>
                <c:pt idx="23693">
                  <c:v>6233.8200000000024</c:v>
                </c:pt>
                <c:pt idx="23694">
                  <c:v>6233.84</c:v>
                </c:pt>
                <c:pt idx="23695">
                  <c:v>6233.8600000000024</c:v>
                </c:pt>
                <c:pt idx="23696">
                  <c:v>6233.88</c:v>
                </c:pt>
                <c:pt idx="23697">
                  <c:v>6233.9</c:v>
                </c:pt>
                <c:pt idx="23698">
                  <c:v>6233.92</c:v>
                </c:pt>
                <c:pt idx="23699">
                  <c:v>6233.94</c:v>
                </c:pt>
                <c:pt idx="23700">
                  <c:v>6233.96</c:v>
                </c:pt>
                <c:pt idx="23701">
                  <c:v>6233.98</c:v>
                </c:pt>
                <c:pt idx="23702">
                  <c:v>6234</c:v>
                </c:pt>
                <c:pt idx="23703">
                  <c:v>6234.02</c:v>
                </c:pt>
                <c:pt idx="23704">
                  <c:v>6234.04</c:v>
                </c:pt>
                <c:pt idx="23705">
                  <c:v>6234.06</c:v>
                </c:pt>
                <c:pt idx="23706">
                  <c:v>6234.08</c:v>
                </c:pt>
                <c:pt idx="23707">
                  <c:v>6234.1</c:v>
                </c:pt>
                <c:pt idx="23708">
                  <c:v>6234.1200000000035</c:v>
                </c:pt>
                <c:pt idx="23709">
                  <c:v>6234.14</c:v>
                </c:pt>
                <c:pt idx="23710">
                  <c:v>6234.1600000000035</c:v>
                </c:pt>
                <c:pt idx="23711">
                  <c:v>6234.18</c:v>
                </c:pt>
                <c:pt idx="23712">
                  <c:v>6234.2</c:v>
                </c:pt>
                <c:pt idx="23713">
                  <c:v>6234.22</c:v>
                </c:pt>
                <c:pt idx="23714">
                  <c:v>6234.24</c:v>
                </c:pt>
                <c:pt idx="23715">
                  <c:v>6234.26</c:v>
                </c:pt>
                <c:pt idx="23716">
                  <c:v>6234.28</c:v>
                </c:pt>
                <c:pt idx="23717">
                  <c:v>6234.3</c:v>
                </c:pt>
                <c:pt idx="23718">
                  <c:v>6234.3200000000024</c:v>
                </c:pt>
                <c:pt idx="23719">
                  <c:v>6234.34</c:v>
                </c:pt>
                <c:pt idx="23720">
                  <c:v>6234.3600000000024</c:v>
                </c:pt>
                <c:pt idx="23721">
                  <c:v>6234.38</c:v>
                </c:pt>
                <c:pt idx="23722">
                  <c:v>6234.4</c:v>
                </c:pt>
                <c:pt idx="23723">
                  <c:v>6234.42</c:v>
                </c:pt>
                <c:pt idx="23724">
                  <c:v>6234.44</c:v>
                </c:pt>
                <c:pt idx="23725">
                  <c:v>6234.46</c:v>
                </c:pt>
                <c:pt idx="23726">
                  <c:v>6234.48</c:v>
                </c:pt>
                <c:pt idx="23727">
                  <c:v>6234.5</c:v>
                </c:pt>
                <c:pt idx="23728">
                  <c:v>6234.52</c:v>
                </c:pt>
                <c:pt idx="23729">
                  <c:v>6234.54</c:v>
                </c:pt>
                <c:pt idx="23730">
                  <c:v>6234.56</c:v>
                </c:pt>
                <c:pt idx="23731">
                  <c:v>6234.58</c:v>
                </c:pt>
                <c:pt idx="23732">
                  <c:v>6234.6</c:v>
                </c:pt>
                <c:pt idx="23733">
                  <c:v>6234.6200000000035</c:v>
                </c:pt>
                <c:pt idx="23734">
                  <c:v>6234.64</c:v>
                </c:pt>
                <c:pt idx="23735">
                  <c:v>6234.6600000000035</c:v>
                </c:pt>
                <c:pt idx="23736">
                  <c:v>6234.68</c:v>
                </c:pt>
                <c:pt idx="23737">
                  <c:v>6234.7</c:v>
                </c:pt>
                <c:pt idx="23738">
                  <c:v>6234.72</c:v>
                </c:pt>
                <c:pt idx="23739">
                  <c:v>6234.74</c:v>
                </c:pt>
                <c:pt idx="23740">
                  <c:v>6234.76</c:v>
                </c:pt>
                <c:pt idx="23741">
                  <c:v>6234.78</c:v>
                </c:pt>
                <c:pt idx="23742">
                  <c:v>6234.8</c:v>
                </c:pt>
                <c:pt idx="23743">
                  <c:v>6234.8200000000024</c:v>
                </c:pt>
                <c:pt idx="23744">
                  <c:v>6234.84</c:v>
                </c:pt>
                <c:pt idx="23745">
                  <c:v>6234.8600000000024</c:v>
                </c:pt>
                <c:pt idx="23746">
                  <c:v>6234.88</c:v>
                </c:pt>
                <c:pt idx="23747">
                  <c:v>6234.9</c:v>
                </c:pt>
                <c:pt idx="23748">
                  <c:v>6234.92</c:v>
                </c:pt>
                <c:pt idx="23749">
                  <c:v>6234.94</c:v>
                </c:pt>
                <c:pt idx="23750">
                  <c:v>6234.96</c:v>
                </c:pt>
                <c:pt idx="23751">
                  <c:v>6234.98</c:v>
                </c:pt>
                <c:pt idx="23752">
                  <c:v>6235</c:v>
                </c:pt>
                <c:pt idx="23753">
                  <c:v>6235.02</c:v>
                </c:pt>
                <c:pt idx="23754">
                  <c:v>6235.04</c:v>
                </c:pt>
                <c:pt idx="23755">
                  <c:v>6235.06</c:v>
                </c:pt>
                <c:pt idx="23756">
                  <c:v>6235.08</c:v>
                </c:pt>
                <c:pt idx="23757">
                  <c:v>6235.1</c:v>
                </c:pt>
                <c:pt idx="23758">
                  <c:v>6235.1200000000035</c:v>
                </c:pt>
                <c:pt idx="23759">
                  <c:v>6235.14</c:v>
                </c:pt>
                <c:pt idx="23760">
                  <c:v>6235.1600000000035</c:v>
                </c:pt>
                <c:pt idx="23761">
                  <c:v>6235.18</c:v>
                </c:pt>
                <c:pt idx="23762">
                  <c:v>6235.2</c:v>
                </c:pt>
                <c:pt idx="23763">
                  <c:v>6235.22</c:v>
                </c:pt>
                <c:pt idx="23764">
                  <c:v>6235.24</c:v>
                </c:pt>
                <c:pt idx="23765">
                  <c:v>6235.26</c:v>
                </c:pt>
                <c:pt idx="23766">
                  <c:v>6235.28</c:v>
                </c:pt>
                <c:pt idx="23767">
                  <c:v>6235.3</c:v>
                </c:pt>
                <c:pt idx="23768">
                  <c:v>6235.3200000000024</c:v>
                </c:pt>
                <c:pt idx="23769">
                  <c:v>6235.34</c:v>
                </c:pt>
                <c:pt idx="23770">
                  <c:v>6235.3600000000024</c:v>
                </c:pt>
                <c:pt idx="23771">
                  <c:v>6235.38</c:v>
                </c:pt>
                <c:pt idx="23772">
                  <c:v>6235.4</c:v>
                </c:pt>
                <c:pt idx="23773">
                  <c:v>6235.42</c:v>
                </c:pt>
                <c:pt idx="23774">
                  <c:v>6235.44</c:v>
                </c:pt>
                <c:pt idx="23775">
                  <c:v>6235.46</c:v>
                </c:pt>
                <c:pt idx="23776">
                  <c:v>6235.48</c:v>
                </c:pt>
                <c:pt idx="23777">
                  <c:v>6235.5</c:v>
                </c:pt>
                <c:pt idx="23778">
                  <c:v>6235.52</c:v>
                </c:pt>
                <c:pt idx="23779">
                  <c:v>6235.54</c:v>
                </c:pt>
                <c:pt idx="23780">
                  <c:v>6235.56</c:v>
                </c:pt>
                <c:pt idx="23781">
                  <c:v>6235.58</c:v>
                </c:pt>
                <c:pt idx="23782">
                  <c:v>6235.6</c:v>
                </c:pt>
                <c:pt idx="23783">
                  <c:v>6235.6200000000035</c:v>
                </c:pt>
                <c:pt idx="23784">
                  <c:v>6235.64</c:v>
                </c:pt>
                <c:pt idx="23785">
                  <c:v>6235.6600000000035</c:v>
                </c:pt>
                <c:pt idx="23786">
                  <c:v>6235.68</c:v>
                </c:pt>
                <c:pt idx="23787">
                  <c:v>6235.7</c:v>
                </c:pt>
                <c:pt idx="23788">
                  <c:v>6235.72</c:v>
                </c:pt>
                <c:pt idx="23789">
                  <c:v>6235.74</c:v>
                </c:pt>
                <c:pt idx="23790">
                  <c:v>6235.76</c:v>
                </c:pt>
                <c:pt idx="23791">
                  <c:v>6235.78</c:v>
                </c:pt>
                <c:pt idx="23792">
                  <c:v>6235.8</c:v>
                </c:pt>
                <c:pt idx="23793">
                  <c:v>6235.8200000000024</c:v>
                </c:pt>
                <c:pt idx="23794">
                  <c:v>6235.84</c:v>
                </c:pt>
                <c:pt idx="23795">
                  <c:v>6235.8600000000024</c:v>
                </c:pt>
                <c:pt idx="23796">
                  <c:v>6235.88</c:v>
                </c:pt>
                <c:pt idx="23797">
                  <c:v>6235.9</c:v>
                </c:pt>
                <c:pt idx="23798">
                  <c:v>6235.92</c:v>
                </c:pt>
                <c:pt idx="23799">
                  <c:v>6235.94</c:v>
                </c:pt>
                <c:pt idx="23800">
                  <c:v>6235.96</c:v>
                </c:pt>
                <c:pt idx="23801">
                  <c:v>6235.98</c:v>
                </c:pt>
                <c:pt idx="23802">
                  <c:v>6236</c:v>
                </c:pt>
                <c:pt idx="23803">
                  <c:v>6236.02</c:v>
                </c:pt>
                <c:pt idx="23804">
                  <c:v>6236.04</c:v>
                </c:pt>
                <c:pt idx="23805">
                  <c:v>6236.06</c:v>
                </c:pt>
                <c:pt idx="23806">
                  <c:v>6236.08</c:v>
                </c:pt>
                <c:pt idx="23807">
                  <c:v>6236.1</c:v>
                </c:pt>
                <c:pt idx="23808">
                  <c:v>6236.1200000000035</c:v>
                </c:pt>
                <c:pt idx="23809">
                  <c:v>6236.14</c:v>
                </c:pt>
                <c:pt idx="23810">
                  <c:v>6236.1600000000035</c:v>
                </c:pt>
                <c:pt idx="23811">
                  <c:v>6236.18</c:v>
                </c:pt>
                <c:pt idx="23812">
                  <c:v>6236.2</c:v>
                </c:pt>
                <c:pt idx="23813">
                  <c:v>6236.22</c:v>
                </c:pt>
                <c:pt idx="23814">
                  <c:v>6236.24</c:v>
                </c:pt>
                <c:pt idx="23815">
                  <c:v>6236.26</c:v>
                </c:pt>
                <c:pt idx="23816">
                  <c:v>6236.28</c:v>
                </c:pt>
                <c:pt idx="23817">
                  <c:v>6236.3</c:v>
                </c:pt>
                <c:pt idx="23818">
                  <c:v>6236.3200000000024</c:v>
                </c:pt>
                <c:pt idx="23819">
                  <c:v>6236.34</c:v>
                </c:pt>
                <c:pt idx="23820">
                  <c:v>6236.3600000000024</c:v>
                </c:pt>
                <c:pt idx="23821">
                  <c:v>6236.38</c:v>
                </c:pt>
                <c:pt idx="23822">
                  <c:v>6236.4</c:v>
                </c:pt>
                <c:pt idx="23823">
                  <c:v>6236.42</c:v>
                </c:pt>
                <c:pt idx="23824">
                  <c:v>6236.44</c:v>
                </c:pt>
                <c:pt idx="23825">
                  <c:v>6236.46</c:v>
                </c:pt>
                <c:pt idx="23826">
                  <c:v>6236.48</c:v>
                </c:pt>
                <c:pt idx="23827">
                  <c:v>6236.5</c:v>
                </c:pt>
                <c:pt idx="23828">
                  <c:v>6236.52</c:v>
                </c:pt>
                <c:pt idx="23829">
                  <c:v>6236.54</c:v>
                </c:pt>
                <c:pt idx="23830">
                  <c:v>6236.56</c:v>
                </c:pt>
                <c:pt idx="23831">
                  <c:v>6236.58</c:v>
                </c:pt>
                <c:pt idx="23832">
                  <c:v>6236.6</c:v>
                </c:pt>
                <c:pt idx="23833">
                  <c:v>6236.6200000000035</c:v>
                </c:pt>
                <c:pt idx="23834">
                  <c:v>6236.64</c:v>
                </c:pt>
                <c:pt idx="23835">
                  <c:v>6236.6600000000035</c:v>
                </c:pt>
                <c:pt idx="23836">
                  <c:v>6236.68</c:v>
                </c:pt>
                <c:pt idx="23837">
                  <c:v>6236.7</c:v>
                </c:pt>
                <c:pt idx="23838">
                  <c:v>6236.72</c:v>
                </c:pt>
                <c:pt idx="23839">
                  <c:v>6236.74</c:v>
                </c:pt>
                <c:pt idx="23840">
                  <c:v>6236.76</c:v>
                </c:pt>
                <c:pt idx="23841">
                  <c:v>6236.78</c:v>
                </c:pt>
                <c:pt idx="23842">
                  <c:v>6236.8</c:v>
                </c:pt>
                <c:pt idx="23843">
                  <c:v>6236.8200000000024</c:v>
                </c:pt>
                <c:pt idx="23844">
                  <c:v>6236.84</c:v>
                </c:pt>
                <c:pt idx="23845">
                  <c:v>6236.8600000000024</c:v>
                </c:pt>
                <c:pt idx="23846">
                  <c:v>6236.88</c:v>
                </c:pt>
                <c:pt idx="23847">
                  <c:v>6236.9</c:v>
                </c:pt>
                <c:pt idx="23848">
                  <c:v>6236.92</c:v>
                </c:pt>
                <c:pt idx="23849">
                  <c:v>6236.94</c:v>
                </c:pt>
                <c:pt idx="23850">
                  <c:v>6236.96</c:v>
                </c:pt>
                <c:pt idx="23851">
                  <c:v>6236.98</c:v>
                </c:pt>
                <c:pt idx="23852">
                  <c:v>6237</c:v>
                </c:pt>
                <c:pt idx="23853">
                  <c:v>6237.02</c:v>
                </c:pt>
                <c:pt idx="23854">
                  <c:v>6237.04</c:v>
                </c:pt>
                <c:pt idx="23855">
                  <c:v>6237.06</c:v>
                </c:pt>
                <c:pt idx="23856">
                  <c:v>6237.08</c:v>
                </c:pt>
                <c:pt idx="23857">
                  <c:v>6237.1</c:v>
                </c:pt>
                <c:pt idx="23858">
                  <c:v>6237.1200000000035</c:v>
                </c:pt>
                <c:pt idx="23859">
                  <c:v>6237.14</c:v>
                </c:pt>
                <c:pt idx="23860">
                  <c:v>6237.1600000000035</c:v>
                </c:pt>
                <c:pt idx="23861">
                  <c:v>6237.18</c:v>
                </c:pt>
                <c:pt idx="23862">
                  <c:v>6237.2</c:v>
                </c:pt>
                <c:pt idx="23863">
                  <c:v>6237.22</c:v>
                </c:pt>
                <c:pt idx="23864">
                  <c:v>6237.24</c:v>
                </c:pt>
                <c:pt idx="23865">
                  <c:v>6237.26</c:v>
                </c:pt>
                <c:pt idx="23866">
                  <c:v>6237.28</c:v>
                </c:pt>
                <c:pt idx="23867">
                  <c:v>6237.3</c:v>
                </c:pt>
                <c:pt idx="23868">
                  <c:v>6237.3200000000024</c:v>
                </c:pt>
                <c:pt idx="23869">
                  <c:v>6237.34</c:v>
                </c:pt>
                <c:pt idx="23870">
                  <c:v>6237.3600000000024</c:v>
                </c:pt>
                <c:pt idx="23871">
                  <c:v>6237.38</c:v>
                </c:pt>
                <c:pt idx="23872">
                  <c:v>6237.4</c:v>
                </c:pt>
                <c:pt idx="23873">
                  <c:v>6237.42</c:v>
                </c:pt>
                <c:pt idx="23874">
                  <c:v>6237.44</c:v>
                </c:pt>
                <c:pt idx="23875">
                  <c:v>6237.46</c:v>
                </c:pt>
                <c:pt idx="23876">
                  <c:v>6237.48</c:v>
                </c:pt>
                <c:pt idx="23877">
                  <c:v>6237.5</c:v>
                </c:pt>
                <c:pt idx="23878">
                  <c:v>6237.52</c:v>
                </c:pt>
                <c:pt idx="23879">
                  <c:v>6237.54</c:v>
                </c:pt>
                <c:pt idx="23880">
                  <c:v>6237.56</c:v>
                </c:pt>
                <c:pt idx="23881">
                  <c:v>6237.58</c:v>
                </c:pt>
                <c:pt idx="23882">
                  <c:v>6237.6</c:v>
                </c:pt>
                <c:pt idx="23883">
                  <c:v>6237.6200000000035</c:v>
                </c:pt>
                <c:pt idx="23884">
                  <c:v>6237.64</c:v>
                </c:pt>
                <c:pt idx="23885">
                  <c:v>6237.6600000000035</c:v>
                </c:pt>
                <c:pt idx="23886">
                  <c:v>6237.68</c:v>
                </c:pt>
                <c:pt idx="23887">
                  <c:v>6237.7</c:v>
                </c:pt>
                <c:pt idx="23888">
                  <c:v>6237.72</c:v>
                </c:pt>
                <c:pt idx="23889">
                  <c:v>6237.74</c:v>
                </c:pt>
                <c:pt idx="23890">
                  <c:v>6237.76</c:v>
                </c:pt>
                <c:pt idx="23891">
                  <c:v>6237.78</c:v>
                </c:pt>
                <c:pt idx="23892">
                  <c:v>6237.8</c:v>
                </c:pt>
                <c:pt idx="23893">
                  <c:v>6237.8200000000024</c:v>
                </c:pt>
                <c:pt idx="23894">
                  <c:v>6237.84</c:v>
                </c:pt>
                <c:pt idx="23895">
                  <c:v>6237.8600000000024</c:v>
                </c:pt>
                <c:pt idx="23896">
                  <c:v>6237.88</c:v>
                </c:pt>
                <c:pt idx="23897">
                  <c:v>6237.9</c:v>
                </c:pt>
                <c:pt idx="23898">
                  <c:v>6237.92</c:v>
                </c:pt>
                <c:pt idx="23899">
                  <c:v>6237.94</c:v>
                </c:pt>
                <c:pt idx="23900">
                  <c:v>6237.96</c:v>
                </c:pt>
                <c:pt idx="23901">
                  <c:v>6237.98</c:v>
                </c:pt>
                <c:pt idx="23902">
                  <c:v>6238</c:v>
                </c:pt>
                <c:pt idx="23903">
                  <c:v>6238.02</c:v>
                </c:pt>
                <c:pt idx="23904">
                  <c:v>6238.04</c:v>
                </c:pt>
                <c:pt idx="23905">
                  <c:v>6238.06</c:v>
                </c:pt>
                <c:pt idx="23906">
                  <c:v>6238.08</c:v>
                </c:pt>
                <c:pt idx="23907">
                  <c:v>6238.1</c:v>
                </c:pt>
                <c:pt idx="23908">
                  <c:v>6238.1200000000035</c:v>
                </c:pt>
                <c:pt idx="23909">
                  <c:v>6238.14</c:v>
                </c:pt>
                <c:pt idx="23910">
                  <c:v>6238.1600000000035</c:v>
                </c:pt>
                <c:pt idx="23911">
                  <c:v>6238.18</c:v>
                </c:pt>
                <c:pt idx="23912">
                  <c:v>6238.2</c:v>
                </c:pt>
                <c:pt idx="23913">
                  <c:v>6238.22</c:v>
                </c:pt>
                <c:pt idx="23914">
                  <c:v>6238.24</c:v>
                </c:pt>
                <c:pt idx="23915">
                  <c:v>6238.26</c:v>
                </c:pt>
                <c:pt idx="23916">
                  <c:v>6238.28</c:v>
                </c:pt>
                <c:pt idx="23917">
                  <c:v>6238.3</c:v>
                </c:pt>
                <c:pt idx="23918">
                  <c:v>6238.3200000000024</c:v>
                </c:pt>
                <c:pt idx="23919">
                  <c:v>6238.34</c:v>
                </c:pt>
                <c:pt idx="23920">
                  <c:v>6238.3600000000024</c:v>
                </c:pt>
                <c:pt idx="23921">
                  <c:v>6238.38</c:v>
                </c:pt>
                <c:pt idx="23922">
                  <c:v>6238.4</c:v>
                </c:pt>
                <c:pt idx="23923">
                  <c:v>6238.42</c:v>
                </c:pt>
                <c:pt idx="23924">
                  <c:v>6238.44</c:v>
                </c:pt>
                <c:pt idx="23925">
                  <c:v>6238.46</c:v>
                </c:pt>
                <c:pt idx="23926">
                  <c:v>6238.48</c:v>
                </c:pt>
                <c:pt idx="23927">
                  <c:v>6238.5</c:v>
                </c:pt>
                <c:pt idx="23928">
                  <c:v>6238.52</c:v>
                </c:pt>
                <c:pt idx="23929">
                  <c:v>6238.54</c:v>
                </c:pt>
                <c:pt idx="23930">
                  <c:v>6238.56</c:v>
                </c:pt>
                <c:pt idx="23931">
                  <c:v>6238.58</c:v>
                </c:pt>
                <c:pt idx="23932">
                  <c:v>6238.6</c:v>
                </c:pt>
                <c:pt idx="23933">
                  <c:v>6238.6200000000035</c:v>
                </c:pt>
                <c:pt idx="23934">
                  <c:v>6238.64</c:v>
                </c:pt>
                <c:pt idx="23935">
                  <c:v>6238.6600000000035</c:v>
                </c:pt>
                <c:pt idx="23936">
                  <c:v>6238.68</c:v>
                </c:pt>
                <c:pt idx="23937">
                  <c:v>6238.7</c:v>
                </c:pt>
                <c:pt idx="23938">
                  <c:v>6238.72</c:v>
                </c:pt>
                <c:pt idx="23939">
                  <c:v>6238.74</c:v>
                </c:pt>
                <c:pt idx="23940">
                  <c:v>6238.76</c:v>
                </c:pt>
                <c:pt idx="23941">
                  <c:v>6238.78</c:v>
                </c:pt>
                <c:pt idx="23942">
                  <c:v>6238.8</c:v>
                </c:pt>
                <c:pt idx="23943">
                  <c:v>6238.8200000000024</c:v>
                </c:pt>
                <c:pt idx="23944">
                  <c:v>6238.84</c:v>
                </c:pt>
                <c:pt idx="23945">
                  <c:v>6238.8600000000024</c:v>
                </c:pt>
                <c:pt idx="23946">
                  <c:v>6238.88</c:v>
                </c:pt>
                <c:pt idx="23947">
                  <c:v>6238.9</c:v>
                </c:pt>
                <c:pt idx="23948">
                  <c:v>6238.92</c:v>
                </c:pt>
                <c:pt idx="23949">
                  <c:v>6238.94</c:v>
                </c:pt>
                <c:pt idx="23950">
                  <c:v>6238.96</c:v>
                </c:pt>
                <c:pt idx="23951">
                  <c:v>6238.98</c:v>
                </c:pt>
                <c:pt idx="23952">
                  <c:v>6239</c:v>
                </c:pt>
                <c:pt idx="23953">
                  <c:v>6239.02</c:v>
                </c:pt>
                <c:pt idx="23954">
                  <c:v>6239.04</c:v>
                </c:pt>
                <c:pt idx="23955">
                  <c:v>6239.06</c:v>
                </c:pt>
                <c:pt idx="23956">
                  <c:v>6239.08</c:v>
                </c:pt>
                <c:pt idx="23957">
                  <c:v>6239.1</c:v>
                </c:pt>
                <c:pt idx="23958">
                  <c:v>6239.1200000000035</c:v>
                </c:pt>
                <c:pt idx="23959">
                  <c:v>6239.14</c:v>
                </c:pt>
                <c:pt idx="23960">
                  <c:v>6239.1600000000035</c:v>
                </c:pt>
                <c:pt idx="23961">
                  <c:v>6239.18</c:v>
                </c:pt>
                <c:pt idx="23962">
                  <c:v>6239.2</c:v>
                </c:pt>
                <c:pt idx="23963">
                  <c:v>6239.22</c:v>
                </c:pt>
                <c:pt idx="23964">
                  <c:v>6239.24</c:v>
                </c:pt>
                <c:pt idx="23965">
                  <c:v>6239.26</c:v>
                </c:pt>
                <c:pt idx="23966">
                  <c:v>6239.28</c:v>
                </c:pt>
                <c:pt idx="23967">
                  <c:v>6239.3</c:v>
                </c:pt>
                <c:pt idx="23968">
                  <c:v>6239.3200000000024</c:v>
                </c:pt>
                <c:pt idx="23969">
                  <c:v>6239.34</c:v>
                </c:pt>
                <c:pt idx="23970">
                  <c:v>6239.3600000000024</c:v>
                </c:pt>
                <c:pt idx="23971">
                  <c:v>6239.38</c:v>
                </c:pt>
                <c:pt idx="23972">
                  <c:v>6239.4</c:v>
                </c:pt>
                <c:pt idx="23973">
                  <c:v>6239.42</c:v>
                </c:pt>
                <c:pt idx="23974">
                  <c:v>6239.44</c:v>
                </c:pt>
                <c:pt idx="23975">
                  <c:v>6239.46</c:v>
                </c:pt>
                <c:pt idx="23976">
                  <c:v>6239.48</c:v>
                </c:pt>
                <c:pt idx="23977">
                  <c:v>6239.5</c:v>
                </c:pt>
                <c:pt idx="23978">
                  <c:v>6239.52</c:v>
                </c:pt>
                <c:pt idx="23979">
                  <c:v>6239.54</c:v>
                </c:pt>
                <c:pt idx="23980">
                  <c:v>6239.56</c:v>
                </c:pt>
                <c:pt idx="23981">
                  <c:v>6239.58</c:v>
                </c:pt>
                <c:pt idx="23982">
                  <c:v>6239.6</c:v>
                </c:pt>
                <c:pt idx="23983">
                  <c:v>6239.6200000000035</c:v>
                </c:pt>
                <c:pt idx="23984">
                  <c:v>6239.64</c:v>
                </c:pt>
                <c:pt idx="23985">
                  <c:v>6239.6600000000035</c:v>
                </c:pt>
                <c:pt idx="23986">
                  <c:v>6239.68</c:v>
                </c:pt>
                <c:pt idx="23987">
                  <c:v>6239.7</c:v>
                </c:pt>
                <c:pt idx="23988">
                  <c:v>6239.72</c:v>
                </c:pt>
                <c:pt idx="23989">
                  <c:v>6239.74</c:v>
                </c:pt>
                <c:pt idx="23990">
                  <c:v>6239.76</c:v>
                </c:pt>
                <c:pt idx="23991">
                  <c:v>6239.78</c:v>
                </c:pt>
                <c:pt idx="23992">
                  <c:v>6239.8</c:v>
                </c:pt>
                <c:pt idx="23993">
                  <c:v>6239.8200000000024</c:v>
                </c:pt>
                <c:pt idx="23994">
                  <c:v>6239.84</c:v>
                </c:pt>
                <c:pt idx="23995">
                  <c:v>6239.8600000000024</c:v>
                </c:pt>
                <c:pt idx="23996">
                  <c:v>6239.88</c:v>
                </c:pt>
                <c:pt idx="23997">
                  <c:v>6239.9</c:v>
                </c:pt>
                <c:pt idx="23998">
                  <c:v>6239.92</c:v>
                </c:pt>
                <c:pt idx="23999">
                  <c:v>6239.94</c:v>
                </c:pt>
                <c:pt idx="24000">
                  <c:v>6239.96</c:v>
                </c:pt>
                <c:pt idx="24001">
                  <c:v>6239.98</c:v>
                </c:pt>
                <c:pt idx="24002">
                  <c:v>6240</c:v>
                </c:pt>
                <c:pt idx="24003">
                  <c:v>6240.02</c:v>
                </c:pt>
                <c:pt idx="24004">
                  <c:v>6240.04</c:v>
                </c:pt>
                <c:pt idx="24005">
                  <c:v>6240.06</c:v>
                </c:pt>
                <c:pt idx="24006">
                  <c:v>6240.08</c:v>
                </c:pt>
                <c:pt idx="24007">
                  <c:v>6240.1</c:v>
                </c:pt>
                <c:pt idx="24008">
                  <c:v>6240.1200000000035</c:v>
                </c:pt>
                <c:pt idx="24009">
                  <c:v>6240.14</c:v>
                </c:pt>
                <c:pt idx="24010">
                  <c:v>6240.1600000000035</c:v>
                </c:pt>
                <c:pt idx="24011">
                  <c:v>6240.18</c:v>
                </c:pt>
                <c:pt idx="24012">
                  <c:v>6240.2</c:v>
                </c:pt>
                <c:pt idx="24013">
                  <c:v>6240.22</c:v>
                </c:pt>
                <c:pt idx="24014">
                  <c:v>6240.24</c:v>
                </c:pt>
                <c:pt idx="24015">
                  <c:v>6240.26</c:v>
                </c:pt>
                <c:pt idx="24016">
                  <c:v>6240.28</c:v>
                </c:pt>
                <c:pt idx="24017">
                  <c:v>6240.3</c:v>
                </c:pt>
                <c:pt idx="24018">
                  <c:v>6240.3200000000024</c:v>
                </c:pt>
                <c:pt idx="24019">
                  <c:v>6240.34</c:v>
                </c:pt>
                <c:pt idx="24020">
                  <c:v>6240.3600000000024</c:v>
                </c:pt>
                <c:pt idx="24021">
                  <c:v>6240.38</c:v>
                </c:pt>
                <c:pt idx="24022">
                  <c:v>6240.4</c:v>
                </c:pt>
                <c:pt idx="24023">
                  <c:v>6240.42</c:v>
                </c:pt>
                <c:pt idx="24024">
                  <c:v>6240.44</c:v>
                </c:pt>
                <c:pt idx="24025">
                  <c:v>6240.46</c:v>
                </c:pt>
                <c:pt idx="24026">
                  <c:v>6240.48</c:v>
                </c:pt>
                <c:pt idx="24027">
                  <c:v>6240.5</c:v>
                </c:pt>
                <c:pt idx="24028">
                  <c:v>6240.52</c:v>
                </c:pt>
                <c:pt idx="24029">
                  <c:v>6240.54</c:v>
                </c:pt>
                <c:pt idx="24030">
                  <c:v>6240.56</c:v>
                </c:pt>
                <c:pt idx="24031">
                  <c:v>6240.58</c:v>
                </c:pt>
                <c:pt idx="24032">
                  <c:v>6240.6</c:v>
                </c:pt>
                <c:pt idx="24033">
                  <c:v>6240.6200000000035</c:v>
                </c:pt>
                <c:pt idx="24034">
                  <c:v>6240.64</c:v>
                </c:pt>
                <c:pt idx="24035">
                  <c:v>6240.6600000000035</c:v>
                </c:pt>
                <c:pt idx="24036">
                  <c:v>6240.68</c:v>
                </c:pt>
                <c:pt idx="24037">
                  <c:v>6240.7</c:v>
                </c:pt>
                <c:pt idx="24038">
                  <c:v>6240.72</c:v>
                </c:pt>
                <c:pt idx="24039">
                  <c:v>6240.74</c:v>
                </c:pt>
                <c:pt idx="24040">
                  <c:v>6240.76</c:v>
                </c:pt>
                <c:pt idx="24041">
                  <c:v>6240.78</c:v>
                </c:pt>
                <c:pt idx="24042">
                  <c:v>6240.8</c:v>
                </c:pt>
                <c:pt idx="24043">
                  <c:v>6240.8200000000024</c:v>
                </c:pt>
                <c:pt idx="24044">
                  <c:v>6240.84</c:v>
                </c:pt>
                <c:pt idx="24045">
                  <c:v>6240.8600000000024</c:v>
                </c:pt>
                <c:pt idx="24046">
                  <c:v>6240.88</c:v>
                </c:pt>
                <c:pt idx="24047">
                  <c:v>6240.9</c:v>
                </c:pt>
                <c:pt idx="24048">
                  <c:v>6240.92</c:v>
                </c:pt>
                <c:pt idx="24049">
                  <c:v>6240.94</c:v>
                </c:pt>
                <c:pt idx="24050">
                  <c:v>6240.96</c:v>
                </c:pt>
                <c:pt idx="24051">
                  <c:v>6240.98</c:v>
                </c:pt>
                <c:pt idx="24052">
                  <c:v>6241</c:v>
                </c:pt>
                <c:pt idx="24053">
                  <c:v>6241.02</c:v>
                </c:pt>
                <c:pt idx="24054">
                  <c:v>6241.04</c:v>
                </c:pt>
                <c:pt idx="24055">
                  <c:v>6241.06</c:v>
                </c:pt>
                <c:pt idx="24056">
                  <c:v>6241.08</c:v>
                </c:pt>
                <c:pt idx="24057">
                  <c:v>6241.1</c:v>
                </c:pt>
                <c:pt idx="24058">
                  <c:v>6241.1200000000035</c:v>
                </c:pt>
                <c:pt idx="24059">
                  <c:v>6241.14</c:v>
                </c:pt>
                <c:pt idx="24060">
                  <c:v>6241.1600000000035</c:v>
                </c:pt>
                <c:pt idx="24061">
                  <c:v>6241.18</c:v>
                </c:pt>
                <c:pt idx="24062">
                  <c:v>6241.2</c:v>
                </c:pt>
                <c:pt idx="24063">
                  <c:v>6241.22</c:v>
                </c:pt>
                <c:pt idx="24064">
                  <c:v>6241.24</c:v>
                </c:pt>
                <c:pt idx="24065">
                  <c:v>6241.26</c:v>
                </c:pt>
                <c:pt idx="24066">
                  <c:v>6241.28</c:v>
                </c:pt>
                <c:pt idx="24067">
                  <c:v>6241.3</c:v>
                </c:pt>
                <c:pt idx="24068">
                  <c:v>6241.3200000000024</c:v>
                </c:pt>
                <c:pt idx="24069">
                  <c:v>6241.34</c:v>
                </c:pt>
                <c:pt idx="24070">
                  <c:v>6241.3600000000024</c:v>
                </c:pt>
                <c:pt idx="24071">
                  <c:v>6241.38</c:v>
                </c:pt>
                <c:pt idx="24072">
                  <c:v>6241.4</c:v>
                </c:pt>
                <c:pt idx="24073">
                  <c:v>6241.42</c:v>
                </c:pt>
                <c:pt idx="24074">
                  <c:v>6241.44</c:v>
                </c:pt>
                <c:pt idx="24075">
                  <c:v>6241.46</c:v>
                </c:pt>
                <c:pt idx="24076">
                  <c:v>6241.48</c:v>
                </c:pt>
                <c:pt idx="24077">
                  <c:v>6241.5</c:v>
                </c:pt>
                <c:pt idx="24078">
                  <c:v>6241.52</c:v>
                </c:pt>
                <c:pt idx="24079">
                  <c:v>6241.54</c:v>
                </c:pt>
                <c:pt idx="24080">
                  <c:v>6241.56</c:v>
                </c:pt>
                <c:pt idx="24081">
                  <c:v>6241.58</c:v>
                </c:pt>
                <c:pt idx="24082">
                  <c:v>6241.6</c:v>
                </c:pt>
                <c:pt idx="24083">
                  <c:v>6241.6200000000035</c:v>
                </c:pt>
                <c:pt idx="24084">
                  <c:v>6241.64</c:v>
                </c:pt>
                <c:pt idx="24085">
                  <c:v>6241.6600000000035</c:v>
                </c:pt>
                <c:pt idx="24086">
                  <c:v>6241.68</c:v>
                </c:pt>
                <c:pt idx="24087">
                  <c:v>6241.7</c:v>
                </c:pt>
                <c:pt idx="24088">
                  <c:v>6241.72</c:v>
                </c:pt>
                <c:pt idx="24089">
                  <c:v>6241.74</c:v>
                </c:pt>
                <c:pt idx="24090">
                  <c:v>6241.76</c:v>
                </c:pt>
                <c:pt idx="24091">
                  <c:v>6241.78</c:v>
                </c:pt>
                <c:pt idx="24092">
                  <c:v>6241.8</c:v>
                </c:pt>
                <c:pt idx="24093">
                  <c:v>6241.8200000000024</c:v>
                </c:pt>
                <c:pt idx="24094">
                  <c:v>6241.84</c:v>
                </c:pt>
                <c:pt idx="24095">
                  <c:v>6241.8600000000024</c:v>
                </c:pt>
                <c:pt idx="24096">
                  <c:v>6241.88</c:v>
                </c:pt>
                <c:pt idx="24097">
                  <c:v>6241.9</c:v>
                </c:pt>
                <c:pt idx="24098">
                  <c:v>6241.92</c:v>
                </c:pt>
                <c:pt idx="24099">
                  <c:v>6241.94</c:v>
                </c:pt>
                <c:pt idx="24100">
                  <c:v>6241.96</c:v>
                </c:pt>
                <c:pt idx="24101">
                  <c:v>6241.98</c:v>
                </c:pt>
                <c:pt idx="24102">
                  <c:v>6242</c:v>
                </c:pt>
                <c:pt idx="24103">
                  <c:v>6242.02</c:v>
                </c:pt>
                <c:pt idx="24104">
                  <c:v>6242.04</c:v>
                </c:pt>
                <c:pt idx="24105">
                  <c:v>6242.06</c:v>
                </c:pt>
                <c:pt idx="24106">
                  <c:v>6242.08</c:v>
                </c:pt>
                <c:pt idx="24107">
                  <c:v>6242.1</c:v>
                </c:pt>
                <c:pt idx="24108">
                  <c:v>6242.1200000000035</c:v>
                </c:pt>
                <c:pt idx="24109">
                  <c:v>6242.14</c:v>
                </c:pt>
                <c:pt idx="24110">
                  <c:v>6242.1600000000035</c:v>
                </c:pt>
                <c:pt idx="24111">
                  <c:v>6242.18</c:v>
                </c:pt>
                <c:pt idx="24112">
                  <c:v>6242.2</c:v>
                </c:pt>
                <c:pt idx="24113">
                  <c:v>6242.22</c:v>
                </c:pt>
                <c:pt idx="24114">
                  <c:v>6242.24</c:v>
                </c:pt>
                <c:pt idx="24115">
                  <c:v>6242.26</c:v>
                </c:pt>
                <c:pt idx="24116">
                  <c:v>6242.28</c:v>
                </c:pt>
                <c:pt idx="24117">
                  <c:v>6242.3</c:v>
                </c:pt>
                <c:pt idx="24118">
                  <c:v>6242.3200000000024</c:v>
                </c:pt>
                <c:pt idx="24119">
                  <c:v>6242.34</c:v>
                </c:pt>
                <c:pt idx="24120">
                  <c:v>6242.3600000000024</c:v>
                </c:pt>
                <c:pt idx="24121">
                  <c:v>6242.38</c:v>
                </c:pt>
                <c:pt idx="24122">
                  <c:v>6242.4</c:v>
                </c:pt>
                <c:pt idx="24123">
                  <c:v>6242.42</c:v>
                </c:pt>
                <c:pt idx="24124">
                  <c:v>6242.44</c:v>
                </c:pt>
                <c:pt idx="24125">
                  <c:v>6242.46</c:v>
                </c:pt>
                <c:pt idx="24126">
                  <c:v>6242.48</c:v>
                </c:pt>
                <c:pt idx="24127">
                  <c:v>6242.5</c:v>
                </c:pt>
                <c:pt idx="24128">
                  <c:v>6242.52</c:v>
                </c:pt>
                <c:pt idx="24129">
                  <c:v>6242.54</c:v>
                </c:pt>
                <c:pt idx="24130">
                  <c:v>6242.56</c:v>
                </c:pt>
                <c:pt idx="24131">
                  <c:v>6242.58</c:v>
                </c:pt>
                <c:pt idx="24132">
                  <c:v>6242.6</c:v>
                </c:pt>
                <c:pt idx="24133">
                  <c:v>6242.6200000000035</c:v>
                </c:pt>
                <c:pt idx="24134">
                  <c:v>6242.64</c:v>
                </c:pt>
                <c:pt idx="24135">
                  <c:v>6242.6600000000035</c:v>
                </c:pt>
                <c:pt idx="24136">
                  <c:v>6242.68</c:v>
                </c:pt>
                <c:pt idx="24137">
                  <c:v>6242.7</c:v>
                </c:pt>
                <c:pt idx="24138">
                  <c:v>6242.72</c:v>
                </c:pt>
                <c:pt idx="24139">
                  <c:v>6242.74</c:v>
                </c:pt>
                <c:pt idx="24140">
                  <c:v>6242.76</c:v>
                </c:pt>
                <c:pt idx="24141">
                  <c:v>6242.78</c:v>
                </c:pt>
                <c:pt idx="24142">
                  <c:v>6242.8</c:v>
                </c:pt>
                <c:pt idx="24143">
                  <c:v>6242.8200000000024</c:v>
                </c:pt>
                <c:pt idx="24144">
                  <c:v>6242.84</c:v>
                </c:pt>
                <c:pt idx="24145">
                  <c:v>6242.8600000000024</c:v>
                </c:pt>
                <c:pt idx="24146">
                  <c:v>6242.88</c:v>
                </c:pt>
                <c:pt idx="24147">
                  <c:v>6242.9</c:v>
                </c:pt>
                <c:pt idx="24148">
                  <c:v>6242.92</c:v>
                </c:pt>
                <c:pt idx="24149">
                  <c:v>6242.94</c:v>
                </c:pt>
                <c:pt idx="24150">
                  <c:v>6242.96</c:v>
                </c:pt>
                <c:pt idx="24151">
                  <c:v>6242.98</c:v>
                </c:pt>
                <c:pt idx="24152">
                  <c:v>6243</c:v>
                </c:pt>
                <c:pt idx="24153">
                  <c:v>6243.02</c:v>
                </c:pt>
                <c:pt idx="24154">
                  <c:v>6243.04</c:v>
                </c:pt>
                <c:pt idx="24155">
                  <c:v>6243.06</c:v>
                </c:pt>
                <c:pt idx="24156">
                  <c:v>6243.08</c:v>
                </c:pt>
                <c:pt idx="24157">
                  <c:v>6243.1</c:v>
                </c:pt>
                <c:pt idx="24158">
                  <c:v>6243.1200000000035</c:v>
                </c:pt>
                <c:pt idx="24159">
                  <c:v>6243.14</c:v>
                </c:pt>
                <c:pt idx="24160">
                  <c:v>6243.1600000000035</c:v>
                </c:pt>
                <c:pt idx="24161">
                  <c:v>6243.18</c:v>
                </c:pt>
                <c:pt idx="24162">
                  <c:v>6243.2</c:v>
                </c:pt>
                <c:pt idx="24163">
                  <c:v>6243.22</c:v>
                </c:pt>
                <c:pt idx="24164">
                  <c:v>6243.24</c:v>
                </c:pt>
                <c:pt idx="24165">
                  <c:v>6243.26</c:v>
                </c:pt>
                <c:pt idx="24166">
                  <c:v>6243.28</c:v>
                </c:pt>
                <c:pt idx="24167">
                  <c:v>6243.3</c:v>
                </c:pt>
                <c:pt idx="24168">
                  <c:v>6243.3200000000024</c:v>
                </c:pt>
                <c:pt idx="24169">
                  <c:v>6243.34</c:v>
                </c:pt>
                <c:pt idx="24170">
                  <c:v>6243.3600000000024</c:v>
                </c:pt>
                <c:pt idx="24171">
                  <c:v>6243.38</c:v>
                </c:pt>
                <c:pt idx="24172">
                  <c:v>6243.4</c:v>
                </c:pt>
                <c:pt idx="24173">
                  <c:v>6243.42</c:v>
                </c:pt>
                <c:pt idx="24174">
                  <c:v>6243.44</c:v>
                </c:pt>
                <c:pt idx="24175">
                  <c:v>6243.46</c:v>
                </c:pt>
                <c:pt idx="24176">
                  <c:v>6243.48</c:v>
                </c:pt>
                <c:pt idx="24177">
                  <c:v>6243.5</c:v>
                </c:pt>
                <c:pt idx="24178">
                  <c:v>6243.52</c:v>
                </c:pt>
                <c:pt idx="24179">
                  <c:v>6243.54</c:v>
                </c:pt>
                <c:pt idx="24180">
                  <c:v>6243.56</c:v>
                </c:pt>
                <c:pt idx="24181">
                  <c:v>6243.58</c:v>
                </c:pt>
                <c:pt idx="24182">
                  <c:v>6243.6</c:v>
                </c:pt>
                <c:pt idx="24183">
                  <c:v>6243.6200000000035</c:v>
                </c:pt>
                <c:pt idx="24184">
                  <c:v>6243.64</c:v>
                </c:pt>
                <c:pt idx="24185">
                  <c:v>6243.6600000000035</c:v>
                </c:pt>
                <c:pt idx="24186">
                  <c:v>6243.68</c:v>
                </c:pt>
                <c:pt idx="24187">
                  <c:v>6243.7</c:v>
                </c:pt>
                <c:pt idx="24188">
                  <c:v>6243.72</c:v>
                </c:pt>
                <c:pt idx="24189">
                  <c:v>6243.74</c:v>
                </c:pt>
                <c:pt idx="24190">
                  <c:v>6243.76</c:v>
                </c:pt>
                <c:pt idx="24191">
                  <c:v>6243.78</c:v>
                </c:pt>
                <c:pt idx="24192">
                  <c:v>6243.8</c:v>
                </c:pt>
                <c:pt idx="24193">
                  <c:v>6243.8200000000024</c:v>
                </c:pt>
                <c:pt idx="24194">
                  <c:v>6243.84</c:v>
                </c:pt>
                <c:pt idx="24195">
                  <c:v>6243.8600000000024</c:v>
                </c:pt>
                <c:pt idx="24196">
                  <c:v>6243.88</c:v>
                </c:pt>
                <c:pt idx="24197">
                  <c:v>6243.9</c:v>
                </c:pt>
                <c:pt idx="24198">
                  <c:v>6243.92</c:v>
                </c:pt>
                <c:pt idx="24199">
                  <c:v>6243.94</c:v>
                </c:pt>
                <c:pt idx="24200">
                  <c:v>6243.96</c:v>
                </c:pt>
                <c:pt idx="24201">
                  <c:v>6243.98</c:v>
                </c:pt>
                <c:pt idx="24202">
                  <c:v>6244</c:v>
                </c:pt>
                <c:pt idx="24203">
                  <c:v>6244.02</c:v>
                </c:pt>
                <c:pt idx="24204">
                  <c:v>6244.04</c:v>
                </c:pt>
                <c:pt idx="24205">
                  <c:v>6244.06</c:v>
                </c:pt>
                <c:pt idx="24206">
                  <c:v>6244.08</c:v>
                </c:pt>
                <c:pt idx="24207">
                  <c:v>6244.1</c:v>
                </c:pt>
                <c:pt idx="24208">
                  <c:v>6244.1200000000035</c:v>
                </c:pt>
                <c:pt idx="24209">
                  <c:v>6244.14</c:v>
                </c:pt>
                <c:pt idx="24210">
                  <c:v>6244.1600000000035</c:v>
                </c:pt>
                <c:pt idx="24211">
                  <c:v>6244.18</c:v>
                </c:pt>
                <c:pt idx="24212">
                  <c:v>6244.2</c:v>
                </c:pt>
                <c:pt idx="24213">
                  <c:v>6244.22</c:v>
                </c:pt>
                <c:pt idx="24214">
                  <c:v>6244.24</c:v>
                </c:pt>
                <c:pt idx="24215">
                  <c:v>6244.26</c:v>
                </c:pt>
                <c:pt idx="24216">
                  <c:v>6244.28</c:v>
                </c:pt>
                <c:pt idx="24217">
                  <c:v>6244.3</c:v>
                </c:pt>
                <c:pt idx="24218">
                  <c:v>6244.3200000000024</c:v>
                </c:pt>
                <c:pt idx="24219">
                  <c:v>6244.34</c:v>
                </c:pt>
                <c:pt idx="24220">
                  <c:v>6244.3600000000024</c:v>
                </c:pt>
                <c:pt idx="24221">
                  <c:v>6244.38</c:v>
                </c:pt>
                <c:pt idx="24222">
                  <c:v>6244.4</c:v>
                </c:pt>
                <c:pt idx="24223">
                  <c:v>6244.42</c:v>
                </c:pt>
                <c:pt idx="24224">
                  <c:v>6244.44</c:v>
                </c:pt>
                <c:pt idx="24225">
                  <c:v>6244.46</c:v>
                </c:pt>
                <c:pt idx="24226">
                  <c:v>6244.48</c:v>
                </c:pt>
                <c:pt idx="24227">
                  <c:v>6244.5</c:v>
                </c:pt>
                <c:pt idx="24228">
                  <c:v>6244.52</c:v>
                </c:pt>
                <c:pt idx="24229">
                  <c:v>6244.54</c:v>
                </c:pt>
                <c:pt idx="24230">
                  <c:v>6244.56</c:v>
                </c:pt>
                <c:pt idx="24231">
                  <c:v>6244.58</c:v>
                </c:pt>
                <c:pt idx="24232">
                  <c:v>6244.6</c:v>
                </c:pt>
                <c:pt idx="24233">
                  <c:v>6244.6200000000035</c:v>
                </c:pt>
                <c:pt idx="24234">
                  <c:v>6244.64</c:v>
                </c:pt>
                <c:pt idx="24235">
                  <c:v>6244.6600000000035</c:v>
                </c:pt>
                <c:pt idx="24236">
                  <c:v>6244.68</c:v>
                </c:pt>
                <c:pt idx="24237">
                  <c:v>6244.7</c:v>
                </c:pt>
                <c:pt idx="24238">
                  <c:v>6244.72</c:v>
                </c:pt>
                <c:pt idx="24239">
                  <c:v>6244.74</c:v>
                </c:pt>
                <c:pt idx="24240">
                  <c:v>6244.76</c:v>
                </c:pt>
                <c:pt idx="24241">
                  <c:v>6244.78</c:v>
                </c:pt>
                <c:pt idx="24242">
                  <c:v>6244.8</c:v>
                </c:pt>
                <c:pt idx="24243">
                  <c:v>6244.8200000000024</c:v>
                </c:pt>
                <c:pt idx="24244">
                  <c:v>6244.84</c:v>
                </c:pt>
                <c:pt idx="24245">
                  <c:v>6244.8600000000024</c:v>
                </c:pt>
                <c:pt idx="24246">
                  <c:v>6244.88</c:v>
                </c:pt>
                <c:pt idx="24247">
                  <c:v>6244.9</c:v>
                </c:pt>
                <c:pt idx="24248">
                  <c:v>6244.92</c:v>
                </c:pt>
                <c:pt idx="24249">
                  <c:v>6244.94</c:v>
                </c:pt>
                <c:pt idx="24250">
                  <c:v>6244.96</c:v>
                </c:pt>
                <c:pt idx="24251">
                  <c:v>6244.98</c:v>
                </c:pt>
                <c:pt idx="24252">
                  <c:v>6245</c:v>
                </c:pt>
                <c:pt idx="24253">
                  <c:v>6245.02</c:v>
                </c:pt>
                <c:pt idx="24254">
                  <c:v>6245.04</c:v>
                </c:pt>
                <c:pt idx="24255">
                  <c:v>6245.06</c:v>
                </c:pt>
                <c:pt idx="24256">
                  <c:v>6245.08</c:v>
                </c:pt>
                <c:pt idx="24257">
                  <c:v>6245.1</c:v>
                </c:pt>
                <c:pt idx="24258">
                  <c:v>6245.1200000000035</c:v>
                </c:pt>
                <c:pt idx="24259">
                  <c:v>6245.14</c:v>
                </c:pt>
                <c:pt idx="24260">
                  <c:v>6245.1600000000035</c:v>
                </c:pt>
                <c:pt idx="24261">
                  <c:v>6245.18</c:v>
                </c:pt>
                <c:pt idx="24262">
                  <c:v>6245.2</c:v>
                </c:pt>
                <c:pt idx="24263">
                  <c:v>6245.22</c:v>
                </c:pt>
                <c:pt idx="24264">
                  <c:v>6245.24</c:v>
                </c:pt>
                <c:pt idx="24265">
                  <c:v>6245.26</c:v>
                </c:pt>
                <c:pt idx="24266">
                  <c:v>6245.28</c:v>
                </c:pt>
                <c:pt idx="24267">
                  <c:v>6245.3</c:v>
                </c:pt>
                <c:pt idx="24268">
                  <c:v>6245.3200000000024</c:v>
                </c:pt>
                <c:pt idx="24269">
                  <c:v>6245.34</c:v>
                </c:pt>
                <c:pt idx="24270">
                  <c:v>6245.3600000000024</c:v>
                </c:pt>
                <c:pt idx="24271">
                  <c:v>6245.38</c:v>
                </c:pt>
                <c:pt idx="24272">
                  <c:v>6245.4</c:v>
                </c:pt>
                <c:pt idx="24273">
                  <c:v>6245.42</c:v>
                </c:pt>
                <c:pt idx="24274">
                  <c:v>6245.44</c:v>
                </c:pt>
                <c:pt idx="24275">
                  <c:v>6245.46</c:v>
                </c:pt>
                <c:pt idx="24276">
                  <c:v>6245.48</c:v>
                </c:pt>
                <c:pt idx="24277">
                  <c:v>6245.5</c:v>
                </c:pt>
                <c:pt idx="24278">
                  <c:v>6245.52</c:v>
                </c:pt>
                <c:pt idx="24279">
                  <c:v>6245.54</c:v>
                </c:pt>
                <c:pt idx="24280">
                  <c:v>6245.56</c:v>
                </c:pt>
                <c:pt idx="24281">
                  <c:v>6245.58</c:v>
                </c:pt>
                <c:pt idx="24282">
                  <c:v>6245.6</c:v>
                </c:pt>
                <c:pt idx="24283">
                  <c:v>6245.6200000000035</c:v>
                </c:pt>
                <c:pt idx="24284">
                  <c:v>6245.64</c:v>
                </c:pt>
                <c:pt idx="24285">
                  <c:v>6245.6600000000035</c:v>
                </c:pt>
                <c:pt idx="24286">
                  <c:v>6245.68</c:v>
                </c:pt>
                <c:pt idx="24287">
                  <c:v>6245.7</c:v>
                </c:pt>
                <c:pt idx="24288">
                  <c:v>6245.72</c:v>
                </c:pt>
                <c:pt idx="24289">
                  <c:v>6245.74</c:v>
                </c:pt>
                <c:pt idx="24290">
                  <c:v>6245.76</c:v>
                </c:pt>
                <c:pt idx="24291">
                  <c:v>6245.78</c:v>
                </c:pt>
                <c:pt idx="24292">
                  <c:v>6245.8</c:v>
                </c:pt>
                <c:pt idx="24293">
                  <c:v>6245.8200000000024</c:v>
                </c:pt>
                <c:pt idx="24294">
                  <c:v>6245.84</c:v>
                </c:pt>
                <c:pt idx="24295">
                  <c:v>6245.8600000000024</c:v>
                </c:pt>
                <c:pt idx="24296">
                  <c:v>6245.88</c:v>
                </c:pt>
                <c:pt idx="24297">
                  <c:v>6245.9</c:v>
                </c:pt>
                <c:pt idx="24298">
                  <c:v>6245.92</c:v>
                </c:pt>
                <c:pt idx="24299">
                  <c:v>6245.94</c:v>
                </c:pt>
                <c:pt idx="24300">
                  <c:v>6245.96</c:v>
                </c:pt>
                <c:pt idx="24301">
                  <c:v>6245.98</c:v>
                </c:pt>
                <c:pt idx="24302">
                  <c:v>6246</c:v>
                </c:pt>
                <c:pt idx="24303">
                  <c:v>6246.02</c:v>
                </c:pt>
                <c:pt idx="24304">
                  <c:v>6246.04</c:v>
                </c:pt>
                <c:pt idx="24305">
                  <c:v>6246.06</c:v>
                </c:pt>
                <c:pt idx="24306">
                  <c:v>6246.08</c:v>
                </c:pt>
                <c:pt idx="24307">
                  <c:v>6246.1</c:v>
                </c:pt>
                <c:pt idx="24308">
                  <c:v>6246.1200000000035</c:v>
                </c:pt>
                <c:pt idx="24309">
                  <c:v>6246.14</c:v>
                </c:pt>
                <c:pt idx="24310">
                  <c:v>6246.1600000000035</c:v>
                </c:pt>
                <c:pt idx="24311">
                  <c:v>6246.18</c:v>
                </c:pt>
                <c:pt idx="24312">
                  <c:v>6246.2</c:v>
                </c:pt>
                <c:pt idx="24313">
                  <c:v>6246.22</c:v>
                </c:pt>
                <c:pt idx="24314">
                  <c:v>6246.24</c:v>
                </c:pt>
                <c:pt idx="24315">
                  <c:v>6246.26</c:v>
                </c:pt>
                <c:pt idx="24316">
                  <c:v>6246.28</c:v>
                </c:pt>
                <c:pt idx="24317">
                  <c:v>6246.3</c:v>
                </c:pt>
                <c:pt idx="24318">
                  <c:v>6246.3200000000024</c:v>
                </c:pt>
                <c:pt idx="24319">
                  <c:v>6246.34</c:v>
                </c:pt>
                <c:pt idx="24320">
                  <c:v>6246.3600000000024</c:v>
                </c:pt>
                <c:pt idx="24321">
                  <c:v>6246.38</c:v>
                </c:pt>
                <c:pt idx="24322">
                  <c:v>6246.4</c:v>
                </c:pt>
                <c:pt idx="24323">
                  <c:v>6246.42</c:v>
                </c:pt>
                <c:pt idx="24324">
                  <c:v>6246.44</c:v>
                </c:pt>
                <c:pt idx="24325">
                  <c:v>6246.46</c:v>
                </c:pt>
                <c:pt idx="24326">
                  <c:v>6246.48</c:v>
                </c:pt>
                <c:pt idx="24327">
                  <c:v>6246.5</c:v>
                </c:pt>
                <c:pt idx="24328">
                  <c:v>6246.52</c:v>
                </c:pt>
                <c:pt idx="24329">
                  <c:v>6246.54</c:v>
                </c:pt>
                <c:pt idx="24330">
                  <c:v>6246.56</c:v>
                </c:pt>
                <c:pt idx="24331">
                  <c:v>6246.58</c:v>
                </c:pt>
                <c:pt idx="24332">
                  <c:v>6246.6</c:v>
                </c:pt>
                <c:pt idx="24333">
                  <c:v>6246.6200000000035</c:v>
                </c:pt>
                <c:pt idx="24334">
                  <c:v>6246.64</c:v>
                </c:pt>
                <c:pt idx="24335">
                  <c:v>6246.6600000000035</c:v>
                </c:pt>
                <c:pt idx="24336">
                  <c:v>6246.68</c:v>
                </c:pt>
                <c:pt idx="24337">
                  <c:v>6246.7</c:v>
                </c:pt>
                <c:pt idx="24338">
                  <c:v>6246.72</c:v>
                </c:pt>
                <c:pt idx="24339">
                  <c:v>6246.74</c:v>
                </c:pt>
                <c:pt idx="24340">
                  <c:v>6246.76</c:v>
                </c:pt>
                <c:pt idx="24341">
                  <c:v>6246.78</c:v>
                </c:pt>
                <c:pt idx="24342">
                  <c:v>6246.8</c:v>
                </c:pt>
                <c:pt idx="24343">
                  <c:v>6246.8200000000024</c:v>
                </c:pt>
                <c:pt idx="24344">
                  <c:v>6246.84</c:v>
                </c:pt>
                <c:pt idx="24345">
                  <c:v>6246.8600000000024</c:v>
                </c:pt>
                <c:pt idx="24346">
                  <c:v>6246.88</c:v>
                </c:pt>
                <c:pt idx="24347">
                  <c:v>6246.9</c:v>
                </c:pt>
                <c:pt idx="24348">
                  <c:v>6246.92</c:v>
                </c:pt>
                <c:pt idx="24349">
                  <c:v>6246.94</c:v>
                </c:pt>
                <c:pt idx="24350">
                  <c:v>6246.96</c:v>
                </c:pt>
                <c:pt idx="24351">
                  <c:v>6246.98</c:v>
                </c:pt>
                <c:pt idx="24352">
                  <c:v>6247</c:v>
                </c:pt>
                <c:pt idx="24353">
                  <c:v>6247.02</c:v>
                </c:pt>
                <c:pt idx="24354">
                  <c:v>6247.04</c:v>
                </c:pt>
                <c:pt idx="24355">
                  <c:v>6247.06</c:v>
                </c:pt>
                <c:pt idx="24356">
                  <c:v>6247.08</c:v>
                </c:pt>
                <c:pt idx="24357">
                  <c:v>6247.1</c:v>
                </c:pt>
                <c:pt idx="24358">
                  <c:v>6247.1200000000035</c:v>
                </c:pt>
                <c:pt idx="24359">
                  <c:v>6247.14</c:v>
                </c:pt>
                <c:pt idx="24360">
                  <c:v>6247.1600000000035</c:v>
                </c:pt>
                <c:pt idx="24361">
                  <c:v>6247.18</c:v>
                </c:pt>
                <c:pt idx="24362">
                  <c:v>6247.2</c:v>
                </c:pt>
                <c:pt idx="24363">
                  <c:v>6247.22</c:v>
                </c:pt>
                <c:pt idx="24364">
                  <c:v>6247.24</c:v>
                </c:pt>
                <c:pt idx="24365">
                  <c:v>6247.26</c:v>
                </c:pt>
                <c:pt idx="24366">
                  <c:v>6247.28</c:v>
                </c:pt>
                <c:pt idx="24367">
                  <c:v>6247.3</c:v>
                </c:pt>
                <c:pt idx="24368">
                  <c:v>6247.3200000000024</c:v>
                </c:pt>
                <c:pt idx="24369">
                  <c:v>6247.34</c:v>
                </c:pt>
                <c:pt idx="24370">
                  <c:v>6247.3600000000024</c:v>
                </c:pt>
                <c:pt idx="24371">
                  <c:v>6247.38</c:v>
                </c:pt>
                <c:pt idx="24372">
                  <c:v>6247.4</c:v>
                </c:pt>
                <c:pt idx="24373">
                  <c:v>6247.42</c:v>
                </c:pt>
                <c:pt idx="24374">
                  <c:v>6247.44</c:v>
                </c:pt>
                <c:pt idx="24375">
                  <c:v>6247.46</c:v>
                </c:pt>
                <c:pt idx="24376">
                  <c:v>6247.48</c:v>
                </c:pt>
                <c:pt idx="24377">
                  <c:v>6247.5</c:v>
                </c:pt>
                <c:pt idx="24378">
                  <c:v>6247.52</c:v>
                </c:pt>
                <c:pt idx="24379">
                  <c:v>6247.54</c:v>
                </c:pt>
                <c:pt idx="24380">
                  <c:v>6247.56</c:v>
                </c:pt>
                <c:pt idx="24381">
                  <c:v>6247.58</c:v>
                </c:pt>
                <c:pt idx="24382">
                  <c:v>6247.6</c:v>
                </c:pt>
                <c:pt idx="24383">
                  <c:v>6247.6200000000035</c:v>
                </c:pt>
                <c:pt idx="24384">
                  <c:v>6247.64</c:v>
                </c:pt>
                <c:pt idx="24385">
                  <c:v>6247.6600000000035</c:v>
                </c:pt>
                <c:pt idx="24386">
                  <c:v>6247.68</c:v>
                </c:pt>
                <c:pt idx="24387">
                  <c:v>6247.7</c:v>
                </c:pt>
                <c:pt idx="24388">
                  <c:v>6247.72</c:v>
                </c:pt>
                <c:pt idx="24389">
                  <c:v>6247.74</c:v>
                </c:pt>
                <c:pt idx="24390">
                  <c:v>6247.76</c:v>
                </c:pt>
                <c:pt idx="24391">
                  <c:v>6247.78</c:v>
                </c:pt>
                <c:pt idx="24392">
                  <c:v>6247.8</c:v>
                </c:pt>
                <c:pt idx="24393">
                  <c:v>6247.8200000000024</c:v>
                </c:pt>
                <c:pt idx="24394">
                  <c:v>6247.84</c:v>
                </c:pt>
                <c:pt idx="24395">
                  <c:v>6247.8600000000024</c:v>
                </c:pt>
                <c:pt idx="24396">
                  <c:v>6247.88</c:v>
                </c:pt>
                <c:pt idx="24397">
                  <c:v>6247.9</c:v>
                </c:pt>
                <c:pt idx="24398">
                  <c:v>6247.92</c:v>
                </c:pt>
                <c:pt idx="24399">
                  <c:v>6247.94</c:v>
                </c:pt>
                <c:pt idx="24400">
                  <c:v>6247.96</c:v>
                </c:pt>
                <c:pt idx="24401">
                  <c:v>6247.98</c:v>
                </c:pt>
                <c:pt idx="24402">
                  <c:v>6248</c:v>
                </c:pt>
                <c:pt idx="24403">
                  <c:v>6248.02</c:v>
                </c:pt>
                <c:pt idx="24404">
                  <c:v>6248.04</c:v>
                </c:pt>
                <c:pt idx="24405">
                  <c:v>6248.06</c:v>
                </c:pt>
                <c:pt idx="24406">
                  <c:v>6248.08</c:v>
                </c:pt>
                <c:pt idx="24407">
                  <c:v>6248.1</c:v>
                </c:pt>
                <c:pt idx="24408">
                  <c:v>6248.1200000000035</c:v>
                </c:pt>
                <c:pt idx="24409">
                  <c:v>6248.14</c:v>
                </c:pt>
                <c:pt idx="24410">
                  <c:v>6248.1600000000035</c:v>
                </c:pt>
                <c:pt idx="24411">
                  <c:v>6248.18</c:v>
                </c:pt>
                <c:pt idx="24412">
                  <c:v>6248.2</c:v>
                </c:pt>
                <c:pt idx="24413">
                  <c:v>6248.22</c:v>
                </c:pt>
                <c:pt idx="24414">
                  <c:v>6248.24</c:v>
                </c:pt>
                <c:pt idx="24415">
                  <c:v>6248.26</c:v>
                </c:pt>
                <c:pt idx="24416">
                  <c:v>6248.28</c:v>
                </c:pt>
                <c:pt idx="24417">
                  <c:v>6248.3</c:v>
                </c:pt>
                <c:pt idx="24418">
                  <c:v>6248.3200000000024</c:v>
                </c:pt>
                <c:pt idx="24419">
                  <c:v>6248.34</c:v>
                </c:pt>
                <c:pt idx="24420">
                  <c:v>6248.3600000000024</c:v>
                </c:pt>
                <c:pt idx="24421">
                  <c:v>6248.38</c:v>
                </c:pt>
                <c:pt idx="24422">
                  <c:v>6248.4</c:v>
                </c:pt>
                <c:pt idx="24423">
                  <c:v>6248.42</c:v>
                </c:pt>
                <c:pt idx="24424">
                  <c:v>6248.44</c:v>
                </c:pt>
                <c:pt idx="24425">
                  <c:v>6248.46</c:v>
                </c:pt>
                <c:pt idx="24426">
                  <c:v>6248.48</c:v>
                </c:pt>
                <c:pt idx="24427">
                  <c:v>6248.5</c:v>
                </c:pt>
                <c:pt idx="24428">
                  <c:v>6248.52</c:v>
                </c:pt>
                <c:pt idx="24429">
                  <c:v>6248.54</c:v>
                </c:pt>
                <c:pt idx="24430">
                  <c:v>6248.56</c:v>
                </c:pt>
                <c:pt idx="24431">
                  <c:v>6248.58</c:v>
                </c:pt>
                <c:pt idx="24432">
                  <c:v>6248.6</c:v>
                </c:pt>
                <c:pt idx="24433">
                  <c:v>6248.6200000000035</c:v>
                </c:pt>
                <c:pt idx="24434">
                  <c:v>6248.64</c:v>
                </c:pt>
                <c:pt idx="24435">
                  <c:v>6248.6600000000035</c:v>
                </c:pt>
                <c:pt idx="24436">
                  <c:v>6248.68</c:v>
                </c:pt>
                <c:pt idx="24437">
                  <c:v>6248.7</c:v>
                </c:pt>
                <c:pt idx="24438">
                  <c:v>6248.72</c:v>
                </c:pt>
                <c:pt idx="24439">
                  <c:v>6248.74</c:v>
                </c:pt>
                <c:pt idx="24440">
                  <c:v>6248.76</c:v>
                </c:pt>
                <c:pt idx="24441">
                  <c:v>6248.78</c:v>
                </c:pt>
                <c:pt idx="24442">
                  <c:v>6248.8</c:v>
                </c:pt>
                <c:pt idx="24443">
                  <c:v>6248.8200000000024</c:v>
                </c:pt>
                <c:pt idx="24444">
                  <c:v>6248.84</c:v>
                </c:pt>
                <c:pt idx="24445">
                  <c:v>6248.8600000000024</c:v>
                </c:pt>
                <c:pt idx="24446">
                  <c:v>6248.88</c:v>
                </c:pt>
                <c:pt idx="24447">
                  <c:v>6248.9</c:v>
                </c:pt>
                <c:pt idx="24448">
                  <c:v>6248.92</c:v>
                </c:pt>
                <c:pt idx="24449">
                  <c:v>6248.94</c:v>
                </c:pt>
                <c:pt idx="24450">
                  <c:v>6248.96</c:v>
                </c:pt>
                <c:pt idx="24451">
                  <c:v>6248.98</c:v>
                </c:pt>
                <c:pt idx="24452">
                  <c:v>6249</c:v>
                </c:pt>
                <c:pt idx="24453">
                  <c:v>6249.02</c:v>
                </c:pt>
                <c:pt idx="24454">
                  <c:v>6249.04</c:v>
                </c:pt>
                <c:pt idx="24455">
                  <c:v>6249.06</c:v>
                </c:pt>
                <c:pt idx="24456">
                  <c:v>6249.08</c:v>
                </c:pt>
                <c:pt idx="24457">
                  <c:v>6249.1</c:v>
                </c:pt>
                <c:pt idx="24458">
                  <c:v>6249.1200000000035</c:v>
                </c:pt>
                <c:pt idx="24459">
                  <c:v>6249.14</c:v>
                </c:pt>
                <c:pt idx="24460">
                  <c:v>6249.1600000000035</c:v>
                </c:pt>
                <c:pt idx="24461">
                  <c:v>6249.18</c:v>
                </c:pt>
                <c:pt idx="24462">
                  <c:v>6249.2</c:v>
                </c:pt>
                <c:pt idx="24463">
                  <c:v>6249.22</c:v>
                </c:pt>
                <c:pt idx="24464">
                  <c:v>6249.24</c:v>
                </c:pt>
                <c:pt idx="24465">
                  <c:v>6249.26</c:v>
                </c:pt>
                <c:pt idx="24466">
                  <c:v>6249.28</c:v>
                </c:pt>
                <c:pt idx="24467">
                  <c:v>6249.3</c:v>
                </c:pt>
                <c:pt idx="24468">
                  <c:v>6249.3200000000024</c:v>
                </c:pt>
                <c:pt idx="24469">
                  <c:v>6249.34</c:v>
                </c:pt>
                <c:pt idx="24470">
                  <c:v>6249.3600000000024</c:v>
                </c:pt>
                <c:pt idx="24471">
                  <c:v>6249.38</c:v>
                </c:pt>
                <c:pt idx="24472">
                  <c:v>6249.4</c:v>
                </c:pt>
                <c:pt idx="24473">
                  <c:v>6249.42</c:v>
                </c:pt>
                <c:pt idx="24474">
                  <c:v>6249.44</c:v>
                </c:pt>
                <c:pt idx="24475">
                  <c:v>6249.46</c:v>
                </c:pt>
                <c:pt idx="24476">
                  <c:v>6249.48</c:v>
                </c:pt>
                <c:pt idx="24477">
                  <c:v>6249.5</c:v>
                </c:pt>
                <c:pt idx="24478">
                  <c:v>6249.52</c:v>
                </c:pt>
                <c:pt idx="24479">
                  <c:v>6249.54</c:v>
                </c:pt>
                <c:pt idx="24480">
                  <c:v>6249.56</c:v>
                </c:pt>
                <c:pt idx="24481">
                  <c:v>6249.58</c:v>
                </c:pt>
                <c:pt idx="24482">
                  <c:v>6249.6</c:v>
                </c:pt>
                <c:pt idx="24483">
                  <c:v>6249.6200000000035</c:v>
                </c:pt>
                <c:pt idx="24484">
                  <c:v>6249.64</c:v>
                </c:pt>
                <c:pt idx="24485">
                  <c:v>6249.6600000000035</c:v>
                </c:pt>
                <c:pt idx="24486">
                  <c:v>6249.68</c:v>
                </c:pt>
                <c:pt idx="24487">
                  <c:v>6249.7</c:v>
                </c:pt>
                <c:pt idx="24488">
                  <c:v>6249.72</c:v>
                </c:pt>
                <c:pt idx="24489">
                  <c:v>6249.74</c:v>
                </c:pt>
                <c:pt idx="24490">
                  <c:v>6249.76</c:v>
                </c:pt>
                <c:pt idx="24491">
                  <c:v>6249.78</c:v>
                </c:pt>
                <c:pt idx="24492">
                  <c:v>6249.8</c:v>
                </c:pt>
                <c:pt idx="24493">
                  <c:v>6249.8200000000024</c:v>
                </c:pt>
                <c:pt idx="24494">
                  <c:v>6249.84</c:v>
                </c:pt>
                <c:pt idx="24495">
                  <c:v>6249.8600000000024</c:v>
                </c:pt>
                <c:pt idx="24496">
                  <c:v>6249.88</c:v>
                </c:pt>
                <c:pt idx="24497">
                  <c:v>6249.9</c:v>
                </c:pt>
                <c:pt idx="24498">
                  <c:v>6249.92</c:v>
                </c:pt>
                <c:pt idx="24499">
                  <c:v>6249.94</c:v>
                </c:pt>
                <c:pt idx="24500">
                  <c:v>6249.96</c:v>
                </c:pt>
                <c:pt idx="24501">
                  <c:v>6249.98</c:v>
                </c:pt>
                <c:pt idx="24502">
                  <c:v>6250</c:v>
                </c:pt>
                <c:pt idx="24503">
                  <c:v>6250.02</c:v>
                </c:pt>
                <c:pt idx="24504">
                  <c:v>6250.04</c:v>
                </c:pt>
                <c:pt idx="24505">
                  <c:v>6250.06</c:v>
                </c:pt>
                <c:pt idx="24506">
                  <c:v>6250.08</c:v>
                </c:pt>
                <c:pt idx="24507">
                  <c:v>6250.1</c:v>
                </c:pt>
                <c:pt idx="24508">
                  <c:v>6250.1200000000035</c:v>
                </c:pt>
                <c:pt idx="24509">
                  <c:v>6250.14</c:v>
                </c:pt>
                <c:pt idx="24510">
                  <c:v>6250.1600000000035</c:v>
                </c:pt>
                <c:pt idx="24511">
                  <c:v>6250.18</c:v>
                </c:pt>
                <c:pt idx="24512">
                  <c:v>6250.2</c:v>
                </c:pt>
                <c:pt idx="24513">
                  <c:v>6250.22</c:v>
                </c:pt>
                <c:pt idx="24514">
                  <c:v>6250.24</c:v>
                </c:pt>
                <c:pt idx="24515">
                  <c:v>6250.26</c:v>
                </c:pt>
                <c:pt idx="24516">
                  <c:v>6250.28</c:v>
                </c:pt>
                <c:pt idx="24517">
                  <c:v>6250.3</c:v>
                </c:pt>
                <c:pt idx="24518">
                  <c:v>6250.3200000000024</c:v>
                </c:pt>
                <c:pt idx="24519">
                  <c:v>6250.34</c:v>
                </c:pt>
                <c:pt idx="24520">
                  <c:v>6250.3600000000024</c:v>
                </c:pt>
                <c:pt idx="24521">
                  <c:v>6250.38</c:v>
                </c:pt>
                <c:pt idx="24522">
                  <c:v>6250.4</c:v>
                </c:pt>
                <c:pt idx="24523">
                  <c:v>6250.42</c:v>
                </c:pt>
                <c:pt idx="24524">
                  <c:v>6250.44</c:v>
                </c:pt>
                <c:pt idx="24525">
                  <c:v>6250.46</c:v>
                </c:pt>
                <c:pt idx="24526">
                  <c:v>6250.48</c:v>
                </c:pt>
                <c:pt idx="24527">
                  <c:v>6250.5</c:v>
                </c:pt>
                <c:pt idx="24528">
                  <c:v>6250.52</c:v>
                </c:pt>
                <c:pt idx="24529">
                  <c:v>6250.54</c:v>
                </c:pt>
                <c:pt idx="24530">
                  <c:v>6250.56</c:v>
                </c:pt>
                <c:pt idx="24531">
                  <c:v>6250.58</c:v>
                </c:pt>
                <c:pt idx="24532">
                  <c:v>6250.6</c:v>
                </c:pt>
                <c:pt idx="24533">
                  <c:v>6250.6200000000035</c:v>
                </c:pt>
                <c:pt idx="24534">
                  <c:v>6250.64</c:v>
                </c:pt>
                <c:pt idx="24535">
                  <c:v>6250.6600000000035</c:v>
                </c:pt>
                <c:pt idx="24536">
                  <c:v>6250.68</c:v>
                </c:pt>
                <c:pt idx="24537">
                  <c:v>6250.7</c:v>
                </c:pt>
                <c:pt idx="24538">
                  <c:v>6250.72</c:v>
                </c:pt>
                <c:pt idx="24539">
                  <c:v>6250.74</c:v>
                </c:pt>
                <c:pt idx="24540">
                  <c:v>6250.76</c:v>
                </c:pt>
                <c:pt idx="24541">
                  <c:v>6250.78</c:v>
                </c:pt>
                <c:pt idx="24542">
                  <c:v>6250.8</c:v>
                </c:pt>
                <c:pt idx="24543">
                  <c:v>6250.8200000000024</c:v>
                </c:pt>
                <c:pt idx="24544">
                  <c:v>6250.84</c:v>
                </c:pt>
                <c:pt idx="24545">
                  <c:v>6250.8600000000024</c:v>
                </c:pt>
                <c:pt idx="24546">
                  <c:v>6250.88</c:v>
                </c:pt>
                <c:pt idx="24547">
                  <c:v>6250.9</c:v>
                </c:pt>
                <c:pt idx="24548">
                  <c:v>6250.92</c:v>
                </c:pt>
                <c:pt idx="24549">
                  <c:v>6250.94</c:v>
                </c:pt>
                <c:pt idx="24550">
                  <c:v>6250.96</c:v>
                </c:pt>
                <c:pt idx="24551">
                  <c:v>6250.98</c:v>
                </c:pt>
                <c:pt idx="24552">
                  <c:v>6251</c:v>
                </c:pt>
                <c:pt idx="24553">
                  <c:v>6251.02</c:v>
                </c:pt>
                <c:pt idx="24554">
                  <c:v>6251.04</c:v>
                </c:pt>
                <c:pt idx="24555">
                  <c:v>6251.06</c:v>
                </c:pt>
                <c:pt idx="24556">
                  <c:v>6251.08</c:v>
                </c:pt>
                <c:pt idx="24557">
                  <c:v>6251.1</c:v>
                </c:pt>
                <c:pt idx="24558">
                  <c:v>6251.1200000000035</c:v>
                </c:pt>
                <c:pt idx="24559">
                  <c:v>6251.14</c:v>
                </c:pt>
                <c:pt idx="24560">
                  <c:v>6251.1600000000035</c:v>
                </c:pt>
                <c:pt idx="24561">
                  <c:v>6251.18</c:v>
                </c:pt>
                <c:pt idx="24562">
                  <c:v>6251.2</c:v>
                </c:pt>
                <c:pt idx="24563">
                  <c:v>6251.22</c:v>
                </c:pt>
                <c:pt idx="24564">
                  <c:v>6251.24</c:v>
                </c:pt>
                <c:pt idx="24565">
                  <c:v>6251.26</c:v>
                </c:pt>
                <c:pt idx="24566">
                  <c:v>6251.28</c:v>
                </c:pt>
                <c:pt idx="24567">
                  <c:v>6251.3</c:v>
                </c:pt>
                <c:pt idx="24568">
                  <c:v>6251.3200000000024</c:v>
                </c:pt>
                <c:pt idx="24569">
                  <c:v>6251.34</c:v>
                </c:pt>
                <c:pt idx="24570">
                  <c:v>6251.3600000000024</c:v>
                </c:pt>
                <c:pt idx="24571">
                  <c:v>6251.38</c:v>
                </c:pt>
                <c:pt idx="24572">
                  <c:v>6251.4</c:v>
                </c:pt>
                <c:pt idx="24573">
                  <c:v>6251.42</c:v>
                </c:pt>
                <c:pt idx="24574">
                  <c:v>6251.44</c:v>
                </c:pt>
                <c:pt idx="24575">
                  <c:v>6251.46</c:v>
                </c:pt>
                <c:pt idx="24576">
                  <c:v>6251.48</c:v>
                </c:pt>
                <c:pt idx="24577">
                  <c:v>6251.5</c:v>
                </c:pt>
                <c:pt idx="24578">
                  <c:v>6251.52</c:v>
                </c:pt>
                <c:pt idx="24579">
                  <c:v>6251.54</c:v>
                </c:pt>
                <c:pt idx="24580">
                  <c:v>6251.56</c:v>
                </c:pt>
                <c:pt idx="24581">
                  <c:v>6251.58</c:v>
                </c:pt>
                <c:pt idx="24582">
                  <c:v>6251.6</c:v>
                </c:pt>
                <c:pt idx="24583">
                  <c:v>6251.6200000000035</c:v>
                </c:pt>
                <c:pt idx="24584">
                  <c:v>6251.64</c:v>
                </c:pt>
                <c:pt idx="24585">
                  <c:v>6251.6600000000035</c:v>
                </c:pt>
                <c:pt idx="24586">
                  <c:v>6251.68</c:v>
                </c:pt>
                <c:pt idx="24587">
                  <c:v>6251.7</c:v>
                </c:pt>
                <c:pt idx="24588">
                  <c:v>6251.72</c:v>
                </c:pt>
                <c:pt idx="24589">
                  <c:v>6251.74</c:v>
                </c:pt>
                <c:pt idx="24590">
                  <c:v>6251.76</c:v>
                </c:pt>
                <c:pt idx="24591">
                  <c:v>6251.78</c:v>
                </c:pt>
                <c:pt idx="24592">
                  <c:v>6251.8</c:v>
                </c:pt>
                <c:pt idx="24593">
                  <c:v>6251.8200000000024</c:v>
                </c:pt>
                <c:pt idx="24594">
                  <c:v>6251.84</c:v>
                </c:pt>
                <c:pt idx="24595">
                  <c:v>6251.8600000000024</c:v>
                </c:pt>
                <c:pt idx="24596">
                  <c:v>6251.88</c:v>
                </c:pt>
                <c:pt idx="24597">
                  <c:v>6251.9</c:v>
                </c:pt>
                <c:pt idx="24598">
                  <c:v>6251.92</c:v>
                </c:pt>
                <c:pt idx="24599">
                  <c:v>6251.94</c:v>
                </c:pt>
                <c:pt idx="24600">
                  <c:v>6251.96</c:v>
                </c:pt>
                <c:pt idx="24601">
                  <c:v>6251.98</c:v>
                </c:pt>
                <c:pt idx="24602">
                  <c:v>6252</c:v>
                </c:pt>
                <c:pt idx="24603">
                  <c:v>6252.02</c:v>
                </c:pt>
                <c:pt idx="24604">
                  <c:v>6252.04</c:v>
                </c:pt>
                <c:pt idx="24605">
                  <c:v>6252.06</c:v>
                </c:pt>
                <c:pt idx="24606">
                  <c:v>6252.08</c:v>
                </c:pt>
                <c:pt idx="24607">
                  <c:v>6252.1</c:v>
                </c:pt>
                <c:pt idx="24608">
                  <c:v>6252.1200000000035</c:v>
                </c:pt>
                <c:pt idx="24609">
                  <c:v>6252.14</c:v>
                </c:pt>
                <c:pt idx="24610">
                  <c:v>6252.1600000000035</c:v>
                </c:pt>
                <c:pt idx="24611">
                  <c:v>6252.18</c:v>
                </c:pt>
                <c:pt idx="24612">
                  <c:v>6252.2</c:v>
                </c:pt>
                <c:pt idx="24613">
                  <c:v>6252.22</c:v>
                </c:pt>
                <c:pt idx="24614">
                  <c:v>6252.24</c:v>
                </c:pt>
                <c:pt idx="24615">
                  <c:v>6252.26</c:v>
                </c:pt>
                <c:pt idx="24616">
                  <c:v>6252.28</c:v>
                </c:pt>
                <c:pt idx="24617">
                  <c:v>6252.3</c:v>
                </c:pt>
                <c:pt idx="24618">
                  <c:v>6252.3200000000024</c:v>
                </c:pt>
                <c:pt idx="24619">
                  <c:v>6252.34</c:v>
                </c:pt>
                <c:pt idx="24620">
                  <c:v>6252.3600000000024</c:v>
                </c:pt>
                <c:pt idx="24621">
                  <c:v>6252.38</c:v>
                </c:pt>
                <c:pt idx="24622">
                  <c:v>6252.4</c:v>
                </c:pt>
                <c:pt idx="24623">
                  <c:v>6252.42</c:v>
                </c:pt>
                <c:pt idx="24624">
                  <c:v>6252.44</c:v>
                </c:pt>
                <c:pt idx="24625">
                  <c:v>6252.46</c:v>
                </c:pt>
                <c:pt idx="24626">
                  <c:v>6252.48</c:v>
                </c:pt>
                <c:pt idx="24627">
                  <c:v>6252.5</c:v>
                </c:pt>
                <c:pt idx="24628">
                  <c:v>6252.52</c:v>
                </c:pt>
                <c:pt idx="24629">
                  <c:v>6252.54</c:v>
                </c:pt>
                <c:pt idx="24630">
                  <c:v>6252.56</c:v>
                </c:pt>
                <c:pt idx="24631">
                  <c:v>6252.58</c:v>
                </c:pt>
                <c:pt idx="24632">
                  <c:v>6252.6</c:v>
                </c:pt>
                <c:pt idx="24633">
                  <c:v>6252.6200000000035</c:v>
                </c:pt>
                <c:pt idx="24634">
                  <c:v>6252.64</c:v>
                </c:pt>
                <c:pt idx="24635">
                  <c:v>6252.6600000000035</c:v>
                </c:pt>
                <c:pt idx="24636">
                  <c:v>6252.68</c:v>
                </c:pt>
                <c:pt idx="24637">
                  <c:v>6252.7</c:v>
                </c:pt>
                <c:pt idx="24638">
                  <c:v>6252.72</c:v>
                </c:pt>
                <c:pt idx="24639">
                  <c:v>6252.74</c:v>
                </c:pt>
                <c:pt idx="24640">
                  <c:v>6252.76</c:v>
                </c:pt>
                <c:pt idx="24641">
                  <c:v>6252.78</c:v>
                </c:pt>
                <c:pt idx="24642">
                  <c:v>6252.8</c:v>
                </c:pt>
                <c:pt idx="24643">
                  <c:v>6252.8200000000024</c:v>
                </c:pt>
                <c:pt idx="24644">
                  <c:v>6252.84</c:v>
                </c:pt>
                <c:pt idx="24645">
                  <c:v>6252.8600000000024</c:v>
                </c:pt>
                <c:pt idx="24646">
                  <c:v>6252.88</c:v>
                </c:pt>
                <c:pt idx="24647">
                  <c:v>6252.9</c:v>
                </c:pt>
                <c:pt idx="24648">
                  <c:v>6252.92</c:v>
                </c:pt>
                <c:pt idx="24649">
                  <c:v>6252.94</c:v>
                </c:pt>
                <c:pt idx="24650">
                  <c:v>6252.96</c:v>
                </c:pt>
                <c:pt idx="24651">
                  <c:v>6252.98</c:v>
                </c:pt>
                <c:pt idx="24652">
                  <c:v>6253</c:v>
                </c:pt>
                <c:pt idx="24653">
                  <c:v>6253.02</c:v>
                </c:pt>
                <c:pt idx="24654">
                  <c:v>6253.04</c:v>
                </c:pt>
                <c:pt idx="24655">
                  <c:v>6253.06</c:v>
                </c:pt>
                <c:pt idx="24656">
                  <c:v>6253.08</c:v>
                </c:pt>
                <c:pt idx="24657">
                  <c:v>6253.1</c:v>
                </c:pt>
                <c:pt idx="24658">
                  <c:v>6253.1200000000035</c:v>
                </c:pt>
                <c:pt idx="24659">
                  <c:v>6253.14</c:v>
                </c:pt>
                <c:pt idx="24660">
                  <c:v>6253.1600000000035</c:v>
                </c:pt>
                <c:pt idx="24661">
                  <c:v>6253.18</c:v>
                </c:pt>
                <c:pt idx="24662">
                  <c:v>6253.2</c:v>
                </c:pt>
                <c:pt idx="24663">
                  <c:v>6253.22</c:v>
                </c:pt>
                <c:pt idx="24664">
                  <c:v>6253.24</c:v>
                </c:pt>
                <c:pt idx="24665">
                  <c:v>6253.26</c:v>
                </c:pt>
                <c:pt idx="24666">
                  <c:v>6253.28</c:v>
                </c:pt>
                <c:pt idx="24667">
                  <c:v>6253.3</c:v>
                </c:pt>
                <c:pt idx="24668">
                  <c:v>6253.3200000000024</c:v>
                </c:pt>
                <c:pt idx="24669">
                  <c:v>6253.34</c:v>
                </c:pt>
                <c:pt idx="24670">
                  <c:v>6253.3600000000024</c:v>
                </c:pt>
                <c:pt idx="24671">
                  <c:v>6253.38</c:v>
                </c:pt>
                <c:pt idx="24672">
                  <c:v>6253.4</c:v>
                </c:pt>
                <c:pt idx="24673">
                  <c:v>6253.42</c:v>
                </c:pt>
                <c:pt idx="24674">
                  <c:v>6253.44</c:v>
                </c:pt>
                <c:pt idx="24675">
                  <c:v>6253.46</c:v>
                </c:pt>
                <c:pt idx="24676">
                  <c:v>6253.48</c:v>
                </c:pt>
                <c:pt idx="24677">
                  <c:v>6253.5</c:v>
                </c:pt>
                <c:pt idx="24678">
                  <c:v>6253.52</c:v>
                </c:pt>
                <c:pt idx="24679">
                  <c:v>6253.54</c:v>
                </c:pt>
                <c:pt idx="24680">
                  <c:v>6253.56</c:v>
                </c:pt>
                <c:pt idx="24681">
                  <c:v>6253.58</c:v>
                </c:pt>
                <c:pt idx="24682">
                  <c:v>6253.6</c:v>
                </c:pt>
                <c:pt idx="24683">
                  <c:v>6253.6200000000035</c:v>
                </c:pt>
                <c:pt idx="24684">
                  <c:v>6253.64</c:v>
                </c:pt>
                <c:pt idx="24685">
                  <c:v>6253.6600000000035</c:v>
                </c:pt>
                <c:pt idx="24686">
                  <c:v>6253.68</c:v>
                </c:pt>
                <c:pt idx="24687">
                  <c:v>6253.7</c:v>
                </c:pt>
                <c:pt idx="24688">
                  <c:v>6253.72</c:v>
                </c:pt>
                <c:pt idx="24689">
                  <c:v>6253.74</c:v>
                </c:pt>
                <c:pt idx="24690">
                  <c:v>6253.76</c:v>
                </c:pt>
                <c:pt idx="24691">
                  <c:v>6253.78</c:v>
                </c:pt>
                <c:pt idx="24692">
                  <c:v>6253.8</c:v>
                </c:pt>
                <c:pt idx="24693">
                  <c:v>6253.8200000000024</c:v>
                </c:pt>
                <c:pt idx="24694">
                  <c:v>6253.84</c:v>
                </c:pt>
                <c:pt idx="24695">
                  <c:v>6253.8600000000024</c:v>
                </c:pt>
                <c:pt idx="24696">
                  <c:v>6253.88</c:v>
                </c:pt>
                <c:pt idx="24697">
                  <c:v>6253.9</c:v>
                </c:pt>
                <c:pt idx="24698">
                  <c:v>6253.92</c:v>
                </c:pt>
                <c:pt idx="24699">
                  <c:v>6253.94</c:v>
                </c:pt>
                <c:pt idx="24700">
                  <c:v>6253.96</c:v>
                </c:pt>
                <c:pt idx="24701">
                  <c:v>6253.98</c:v>
                </c:pt>
                <c:pt idx="24702">
                  <c:v>6254</c:v>
                </c:pt>
                <c:pt idx="24703">
                  <c:v>6254.02</c:v>
                </c:pt>
                <c:pt idx="24704">
                  <c:v>6254.04</c:v>
                </c:pt>
                <c:pt idx="24705">
                  <c:v>6254.06</c:v>
                </c:pt>
                <c:pt idx="24706">
                  <c:v>6254.08</c:v>
                </c:pt>
                <c:pt idx="24707">
                  <c:v>6254.1</c:v>
                </c:pt>
                <c:pt idx="24708">
                  <c:v>6254.1200000000035</c:v>
                </c:pt>
                <c:pt idx="24709">
                  <c:v>6254.14</c:v>
                </c:pt>
                <c:pt idx="24710">
                  <c:v>6254.1600000000035</c:v>
                </c:pt>
                <c:pt idx="24711">
                  <c:v>6254.18</c:v>
                </c:pt>
                <c:pt idx="24712">
                  <c:v>6254.2</c:v>
                </c:pt>
                <c:pt idx="24713">
                  <c:v>6254.22</c:v>
                </c:pt>
                <c:pt idx="24714">
                  <c:v>6254.24</c:v>
                </c:pt>
                <c:pt idx="24715">
                  <c:v>6254.26</c:v>
                </c:pt>
                <c:pt idx="24716">
                  <c:v>6254.28</c:v>
                </c:pt>
                <c:pt idx="24717">
                  <c:v>6254.3</c:v>
                </c:pt>
                <c:pt idx="24718">
                  <c:v>6254.3200000000024</c:v>
                </c:pt>
                <c:pt idx="24719">
                  <c:v>6254.34</c:v>
                </c:pt>
                <c:pt idx="24720">
                  <c:v>6254.3600000000024</c:v>
                </c:pt>
                <c:pt idx="24721">
                  <c:v>6254.38</c:v>
                </c:pt>
                <c:pt idx="24722">
                  <c:v>6254.4</c:v>
                </c:pt>
                <c:pt idx="24723">
                  <c:v>6254.42</c:v>
                </c:pt>
                <c:pt idx="24724">
                  <c:v>6254.44</c:v>
                </c:pt>
                <c:pt idx="24725">
                  <c:v>6254.46</c:v>
                </c:pt>
                <c:pt idx="24726">
                  <c:v>6254.48</c:v>
                </c:pt>
                <c:pt idx="24727">
                  <c:v>6254.5</c:v>
                </c:pt>
                <c:pt idx="24728">
                  <c:v>6254.52</c:v>
                </c:pt>
                <c:pt idx="24729">
                  <c:v>6254.54</c:v>
                </c:pt>
                <c:pt idx="24730">
                  <c:v>6254.56</c:v>
                </c:pt>
                <c:pt idx="24731">
                  <c:v>6254.58</c:v>
                </c:pt>
                <c:pt idx="24732">
                  <c:v>6254.6</c:v>
                </c:pt>
                <c:pt idx="24733">
                  <c:v>6254.6200000000035</c:v>
                </c:pt>
                <c:pt idx="24734">
                  <c:v>6254.64</c:v>
                </c:pt>
                <c:pt idx="24735">
                  <c:v>6254.6600000000035</c:v>
                </c:pt>
                <c:pt idx="24736">
                  <c:v>6254.68</c:v>
                </c:pt>
                <c:pt idx="24737">
                  <c:v>6254.7</c:v>
                </c:pt>
                <c:pt idx="24738">
                  <c:v>6254.72</c:v>
                </c:pt>
                <c:pt idx="24739">
                  <c:v>6254.74</c:v>
                </c:pt>
                <c:pt idx="24740">
                  <c:v>6254.76</c:v>
                </c:pt>
                <c:pt idx="24741">
                  <c:v>6254.78</c:v>
                </c:pt>
                <c:pt idx="24742">
                  <c:v>6254.8</c:v>
                </c:pt>
                <c:pt idx="24743">
                  <c:v>6254.8200000000024</c:v>
                </c:pt>
                <c:pt idx="24744">
                  <c:v>6254.84</c:v>
                </c:pt>
                <c:pt idx="24745">
                  <c:v>6254.8600000000024</c:v>
                </c:pt>
                <c:pt idx="24746">
                  <c:v>6254.88</c:v>
                </c:pt>
                <c:pt idx="24747">
                  <c:v>6254.9</c:v>
                </c:pt>
                <c:pt idx="24748">
                  <c:v>6254.92</c:v>
                </c:pt>
                <c:pt idx="24749">
                  <c:v>6254.94</c:v>
                </c:pt>
                <c:pt idx="24750">
                  <c:v>6254.96</c:v>
                </c:pt>
                <c:pt idx="24751">
                  <c:v>6254.98</c:v>
                </c:pt>
                <c:pt idx="24752">
                  <c:v>6255</c:v>
                </c:pt>
                <c:pt idx="24753">
                  <c:v>6255.02</c:v>
                </c:pt>
                <c:pt idx="24754">
                  <c:v>6255.04</c:v>
                </c:pt>
                <c:pt idx="24755">
                  <c:v>6255.06</c:v>
                </c:pt>
                <c:pt idx="24756">
                  <c:v>6255.08</c:v>
                </c:pt>
                <c:pt idx="24757">
                  <c:v>6255.1</c:v>
                </c:pt>
                <c:pt idx="24758">
                  <c:v>6255.1200000000035</c:v>
                </c:pt>
                <c:pt idx="24759">
                  <c:v>6255.14</c:v>
                </c:pt>
                <c:pt idx="24760">
                  <c:v>6255.1600000000035</c:v>
                </c:pt>
                <c:pt idx="24761">
                  <c:v>6255.18</c:v>
                </c:pt>
                <c:pt idx="24762">
                  <c:v>6255.2</c:v>
                </c:pt>
                <c:pt idx="24763">
                  <c:v>6255.22</c:v>
                </c:pt>
                <c:pt idx="24764">
                  <c:v>6255.24</c:v>
                </c:pt>
                <c:pt idx="24765">
                  <c:v>6255.26</c:v>
                </c:pt>
                <c:pt idx="24766">
                  <c:v>6255.28</c:v>
                </c:pt>
                <c:pt idx="24767">
                  <c:v>6255.3</c:v>
                </c:pt>
                <c:pt idx="24768">
                  <c:v>6255.3200000000024</c:v>
                </c:pt>
                <c:pt idx="24769">
                  <c:v>6255.34</c:v>
                </c:pt>
                <c:pt idx="24770">
                  <c:v>6255.3600000000024</c:v>
                </c:pt>
                <c:pt idx="24771">
                  <c:v>6255.38</c:v>
                </c:pt>
                <c:pt idx="24772">
                  <c:v>6255.4</c:v>
                </c:pt>
                <c:pt idx="24773">
                  <c:v>6255.42</c:v>
                </c:pt>
                <c:pt idx="24774">
                  <c:v>6255.44</c:v>
                </c:pt>
                <c:pt idx="24775">
                  <c:v>6255.46</c:v>
                </c:pt>
                <c:pt idx="24776">
                  <c:v>6255.48</c:v>
                </c:pt>
                <c:pt idx="24777">
                  <c:v>6255.5</c:v>
                </c:pt>
                <c:pt idx="24778">
                  <c:v>6255.52</c:v>
                </c:pt>
                <c:pt idx="24779">
                  <c:v>6255.54</c:v>
                </c:pt>
                <c:pt idx="24780">
                  <c:v>6255.56</c:v>
                </c:pt>
                <c:pt idx="24781">
                  <c:v>6255.58</c:v>
                </c:pt>
                <c:pt idx="24782">
                  <c:v>6255.6</c:v>
                </c:pt>
                <c:pt idx="24783">
                  <c:v>6255.6200000000035</c:v>
                </c:pt>
                <c:pt idx="24784">
                  <c:v>6255.64</c:v>
                </c:pt>
                <c:pt idx="24785">
                  <c:v>6255.6600000000035</c:v>
                </c:pt>
                <c:pt idx="24786">
                  <c:v>6255.68</c:v>
                </c:pt>
                <c:pt idx="24787">
                  <c:v>6255.7</c:v>
                </c:pt>
                <c:pt idx="24788">
                  <c:v>6255.72</c:v>
                </c:pt>
                <c:pt idx="24789">
                  <c:v>6255.74</c:v>
                </c:pt>
                <c:pt idx="24790">
                  <c:v>6255.76</c:v>
                </c:pt>
                <c:pt idx="24791">
                  <c:v>6255.78</c:v>
                </c:pt>
                <c:pt idx="24792">
                  <c:v>6255.8</c:v>
                </c:pt>
                <c:pt idx="24793">
                  <c:v>6255.8200000000024</c:v>
                </c:pt>
                <c:pt idx="24794">
                  <c:v>6255.84</c:v>
                </c:pt>
                <c:pt idx="24795">
                  <c:v>6255.8600000000024</c:v>
                </c:pt>
                <c:pt idx="24796">
                  <c:v>6255.88</c:v>
                </c:pt>
                <c:pt idx="24797">
                  <c:v>6255.9</c:v>
                </c:pt>
                <c:pt idx="24798">
                  <c:v>6255.92</c:v>
                </c:pt>
                <c:pt idx="24799">
                  <c:v>6255.94</c:v>
                </c:pt>
                <c:pt idx="24800">
                  <c:v>6255.96</c:v>
                </c:pt>
                <c:pt idx="24801">
                  <c:v>6255.98</c:v>
                </c:pt>
                <c:pt idx="24802">
                  <c:v>6256</c:v>
                </c:pt>
                <c:pt idx="24803">
                  <c:v>6256.02</c:v>
                </c:pt>
                <c:pt idx="24804">
                  <c:v>6256.04</c:v>
                </c:pt>
                <c:pt idx="24805">
                  <c:v>6256.06</c:v>
                </c:pt>
                <c:pt idx="24806">
                  <c:v>6256.08</c:v>
                </c:pt>
                <c:pt idx="24807">
                  <c:v>6256.1</c:v>
                </c:pt>
                <c:pt idx="24808">
                  <c:v>6256.1200000000035</c:v>
                </c:pt>
                <c:pt idx="24809">
                  <c:v>6256.14</c:v>
                </c:pt>
                <c:pt idx="24810">
                  <c:v>6256.1600000000035</c:v>
                </c:pt>
                <c:pt idx="24811">
                  <c:v>6256.18</c:v>
                </c:pt>
                <c:pt idx="24812">
                  <c:v>6256.2</c:v>
                </c:pt>
                <c:pt idx="24813">
                  <c:v>6256.22</c:v>
                </c:pt>
                <c:pt idx="24814">
                  <c:v>6256.24</c:v>
                </c:pt>
                <c:pt idx="24815">
                  <c:v>6256.26</c:v>
                </c:pt>
                <c:pt idx="24816">
                  <c:v>6256.28</c:v>
                </c:pt>
                <c:pt idx="24817">
                  <c:v>6256.3</c:v>
                </c:pt>
                <c:pt idx="24818">
                  <c:v>6256.3200000000024</c:v>
                </c:pt>
                <c:pt idx="24819">
                  <c:v>6256.34</c:v>
                </c:pt>
                <c:pt idx="24820">
                  <c:v>6256.3600000000024</c:v>
                </c:pt>
                <c:pt idx="24821">
                  <c:v>6256.38</c:v>
                </c:pt>
                <c:pt idx="24822">
                  <c:v>6256.4</c:v>
                </c:pt>
                <c:pt idx="24823">
                  <c:v>6256.42</c:v>
                </c:pt>
                <c:pt idx="24824">
                  <c:v>6256.44</c:v>
                </c:pt>
                <c:pt idx="24825">
                  <c:v>6256.46</c:v>
                </c:pt>
                <c:pt idx="24826">
                  <c:v>6256.48</c:v>
                </c:pt>
                <c:pt idx="24827">
                  <c:v>6256.5</c:v>
                </c:pt>
                <c:pt idx="24828">
                  <c:v>6256.52</c:v>
                </c:pt>
                <c:pt idx="24829">
                  <c:v>6256.54</c:v>
                </c:pt>
                <c:pt idx="24830">
                  <c:v>6256.56</c:v>
                </c:pt>
                <c:pt idx="24831">
                  <c:v>6256.58</c:v>
                </c:pt>
                <c:pt idx="24832">
                  <c:v>6256.6</c:v>
                </c:pt>
                <c:pt idx="24833">
                  <c:v>6256.6200000000035</c:v>
                </c:pt>
                <c:pt idx="24834">
                  <c:v>6256.64</c:v>
                </c:pt>
                <c:pt idx="24835">
                  <c:v>6256.6600000000035</c:v>
                </c:pt>
                <c:pt idx="24836">
                  <c:v>6256.68</c:v>
                </c:pt>
                <c:pt idx="24837">
                  <c:v>6256.7</c:v>
                </c:pt>
                <c:pt idx="24838">
                  <c:v>6256.72</c:v>
                </c:pt>
                <c:pt idx="24839">
                  <c:v>6256.74</c:v>
                </c:pt>
                <c:pt idx="24840">
                  <c:v>6256.76</c:v>
                </c:pt>
                <c:pt idx="24841">
                  <c:v>6256.78</c:v>
                </c:pt>
                <c:pt idx="24842">
                  <c:v>6256.8</c:v>
                </c:pt>
                <c:pt idx="24843">
                  <c:v>6256.8200000000024</c:v>
                </c:pt>
                <c:pt idx="24844">
                  <c:v>6256.84</c:v>
                </c:pt>
                <c:pt idx="24845">
                  <c:v>6256.8600000000024</c:v>
                </c:pt>
                <c:pt idx="24846">
                  <c:v>6256.88</c:v>
                </c:pt>
                <c:pt idx="24847">
                  <c:v>6256.9</c:v>
                </c:pt>
                <c:pt idx="24848">
                  <c:v>6256.92</c:v>
                </c:pt>
                <c:pt idx="24849">
                  <c:v>6256.94</c:v>
                </c:pt>
                <c:pt idx="24850">
                  <c:v>6256.96</c:v>
                </c:pt>
                <c:pt idx="24851">
                  <c:v>6256.98</c:v>
                </c:pt>
                <c:pt idx="24852">
                  <c:v>6257</c:v>
                </c:pt>
                <c:pt idx="24853">
                  <c:v>6257.02</c:v>
                </c:pt>
                <c:pt idx="24854">
                  <c:v>6257.04</c:v>
                </c:pt>
                <c:pt idx="24855">
                  <c:v>6257.06</c:v>
                </c:pt>
                <c:pt idx="24856">
                  <c:v>6257.08</c:v>
                </c:pt>
                <c:pt idx="24857">
                  <c:v>6257.1</c:v>
                </c:pt>
                <c:pt idx="24858">
                  <c:v>6257.1200000000035</c:v>
                </c:pt>
                <c:pt idx="24859">
                  <c:v>6257.14</c:v>
                </c:pt>
                <c:pt idx="24860">
                  <c:v>6257.1600000000035</c:v>
                </c:pt>
                <c:pt idx="24861">
                  <c:v>6257.18</c:v>
                </c:pt>
                <c:pt idx="24862">
                  <c:v>6257.2</c:v>
                </c:pt>
                <c:pt idx="24863">
                  <c:v>6257.22</c:v>
                </c:pt>
                <c:pt idx="24864">
                  <c:v>6257.24</c:v>
                </c:pt>
                <c:pt idx="24865">
                  <c:v>6257.26</c:v>
                </c:pt>
                <c:pt idx="24866">
                  <c:v>6257.28</c:v>
                </c:pt>
                <c:pt idx="24867">
                  <c:v>6257.3</c:v>
                </c:pt>
                <c:pt idx="24868">
                  <c:v>6257.3200000000024</c:v>
                </c:pt>
                <c:pt idx="24869">
                  <c:v>6257.34</c:v>
                </c:pt>
                <c:pt idx="24870">
                  <c:v>6257.3600000000024</c:v>
                </c:pt>
                <c:pt idx="24871">
                  <c:v>6257.38</c:v>
                </c:pt>
                <c:pt idx="24872">
                  <c:v>6257.4</c:v>
                </c:pt>
                <c:pt idx="24873">
                  <c:v>6257.42</c:v>
                </c:pt>
                <c:pt idx="24874">
                  <c:v>6257.44</c:v>
                </c:pt>
                <c:pt idx="24875">
                  <c:v>6257.46</c:v>
                </c:pt>
                <c:pt idx="24876">
                  <c:v>6257.48</c:v>
                </c:pt>
                <c:pt idx="24877">
                  <c:v>6257.5</c:v>
                </c:pt>
                <c:pt idx="24878">
                  <c:v>6257.52</c:v>
                </c:pt>
                <c:pt idx="24879">
                  <c:v>6257.54</c:v>
                </c:pt>
                <c:pt idx="24880">
                  <c:v>6257.56</c:v>
                </c:pt>
                <c:pt idx="24881">
                  <c:v>6257.58</c:v>
                </c:pt>
                <c:pt idx="24882">
                  <c:v>6257.6</c:v>
                </c:pt>
                <c:pt idx="24883">
                  <c:v>6257.6200000000035</c:v>
                </c:pt>
                <c:pt idx="24884">
                  <c:v>6257.64</c:v>
                </c:pt>
                <c:pt idx="24885">
                  <c:v>6257.6600000000035</c:v>
                </c:pt>
                <c:pt idx="24886">
                  <c:v>6257.68</c:v>
                </c:pt>
                <c:pt idx="24887">
                  <c:v>6257.7</c:v>
                </c:pt>
                <c:pt idx="24888">
                  <c:v>6257.72</c:v>
                </c:pt>
                <c:pt idx="24889">
                  <c:v>6257.74</c:v>
                </c:pt>
                <c:pt idx="24890">
                  <c:v>6257.76</c:v>
                </c:pt>
                <c:pt idx="24891">
                  <c:v>6257.78</c:v>
                </c:pt>
                <c:pt idx="24892">
                  <c:v>6257.8</c:v>
                </c:pt>
                <c:pt idx="24893">
                  <c:v>6257.8200000000024</c:v>
                </c:pt>
                <c:pt idx="24894">
                  <c:v>6257.84</c:v>
                </c:pt>
                <c:pt idx="24895">
                  <c:v>6257.8600000000024</c:v>
                </c:pt>
                <c:pt idx="24896">
                  <c:v>6257.88</c:v>
                </c:pt>
                <c:pt idx="24897">
                  <c:v>6257.9</c:v>
                </c:pt>
                <c:pt idx="24898">
                  <c:v>6257.92</c:v>
                </c:pt>
                <c:pt idx="24899">
                  <c:v>6257.94</c:v>
                </c:pt>
                <c:pt idx="24900">
                  <c:v>6257.96</c:v>
                </c:pt>
                <c:pt idx="24901">
                  <c:v>6257.98</c:v>
                </c:pt>
                <c:pt idx="24902">
                  <c:v>6258</c:v>
                </c:pt>
                <c:pt idx="24903">
                  <c:v>6258.02</c:v>
                </c:pt>
                <c:pt idx="24904">
                  <c:v>6258.04</c:v>
                </c:pt>
                <c:pt idx="24905">
                  <c:v>6258.06</c:v>
                </c:pt>
                <c:pt idx="24906">
                  <c:v>6258.08</c:v>
                </c:pt>
                <c:pt idx="24907">
                  <c:v>6258.1</c:v>
                </c:pt>
                <c:pt idx="24908">
                  <c:v>6258.1200000000035</c:v>
                </c:pt>
                <c:pt idx="24909">
                  <c:v>6258.14</c:v>
                </c:pt>
                <c:pt idx="24910">
                  <c:v>6258.1600000000035</c:v>
                </c:pt>
                <c:pt idx="24911">
                  <c:v>6258.18</c:v>
                </c:pt>
                <c:pt idx="24912">
                  <c:v>6258.2</c:v>
                </c:pt>
                <c:pt idx="24913">
                  <c:v>6258.22</c:v>
                </c:pt>
                <c:pt idx="24914">
                  <c:v>6258.24</c:v>
                </c:pt>
                <c:pt idx="24915">
                  <c:v>6258.26</c:v>
                </c:pt>
                <c:pt idx="24916">
                  <c:v>6258.28</c:v>
                </c:pt>
                <c:pt idx="24917">
                  <c:v>6258.3</c:v>
                </c:pt>
                <c:pt idx="24918">
                  <c:v>6258.3200000000024</c:v>
                </c:pt>
                <c:pt idx="24919">
                  <c:v>6258.34</c:v>
                </c:pt>
                <c:pt idx="24920">
                  <c:v>6258.3600000000024</c:v>
                </c:pt>
                <c:pt idx="24921">
                  <c:v>6258.38</c:v>
                </c:pt>
                <c:pt idx="24922">
                  <c:v>6258.4</c:v>
                </c:pt>
                <c:pt idx="24923">
                  <c:v>6258.42</c:v>
                </c:pt>
                <c:pt idx="24924">
                  <c:v>6258.44</c:v>
                </c:pt>
                <c:pt idx="24925">
                  <c:v>6258.46</c:v>
                </c:pt>
                <c:pt idx="24926">
                  <c:v>6258.48</c:v>
                </c:pt>
                <c:pt idx="24927">
                  <c:v>6258.5</c:v>
                </c:pt>
                <c:pt idx="24928">
                  <c:v>6258.52</c:v>
                </c:pt>
                <c:pt idx="24929">
                  <c:v>6258.54</c:v>
                </c:pt>
                <c:pt idx="24930">
                  <c:v>6258.56</c:v>
                </c:pt>
                <c:pt idx="24931">
                  <c:v>6258.58</c:v>
                </c:pt>
                <c:pt idx="24932">
                  <c:v>6258.6</c:v>
                </c:pt>
                <c:pt idx="24933">
                  <c:v>6258.6200000000035</c:v>
                </c:pt>
                <c:pt idx="24934">
                  <c:v>6258.64</c:v>
                </c:pt>
                <c:pt idx="24935">
                  <c:v>6258.6600000000035</c:v>
                </c:pt>
                <c:pt idx="24936">
                  <c:v>6258.68</c:v>
                </c:pt>
                <c:pt idx="24937">
                  <c:v>6258.7</c:v>
                </c:pt>
                <c:pt idx="24938">
                  <c:v>6258.72</c:v>
                </c:pt>
                <c:pt idx="24939">
                  <c:v>6258.74</c:v>
                </c:pt>
                <c:pt idx="24940">
                  <c:v>6258.76</c:v>
                </c:pt>
                <c:pt idx="24941">
                  <c:v>6258.78</c:v>
                </c:pt>
                <c:pt idx="24942">
                  <c:v>6258.8</c:v>
                </c:pt>
                <c:pt idx="24943">
                  <c:v>6258.8200000000024</c:v>
                </c:pt>
                <c:pt idx="24944">
                  <c:v>6258.84</c:v>
                </c:pt>
                <c:pt idx="24945">
                  <c:v>6258.8600000000024</c:v>
                </c:pt>
                <c:pt idx="24946">
                  <c:v>6258.88</c:v>
                </c:pt>
                <c:pt idx="24947">
                  <c:v>6258.9</c:v>
                </c:pt>
                <c:pt idx="24948">
                  <c:v>6258.92</c:v>
                </c:pt>
                <c:pt idx="24949">
                  <c:v>6258.94</c:v>
                </c:pt>
                <c:pt idx="24950">
                  <c:v>6258.96</c:v>
                </c:pt>
                <c:pt idx="24951">
                  <c:v>6258.98</c:v>
                </c:pt>
                <c:pt idx="24952">
                  <c:v>6259</c:v>
                </c:pt>
                <c:pt idx="24953">
                  <c:v>6259.02</c:v>
                </c:pt>
                <c:pt idx="24954">
                  <c:v>6259.04</c:v>
                </c:pt>
                <c:pt idx="24955">
                  <c:v>6259.06</c:v>
                </c:pt>
                <c:pt idx="24956">
                  <c:v>6259.08</c:v>
                </c:pt>
                <c:pt idx="24957">
                  <c:v>6259.1</c:v>
                </c:pt>
                <c:pt idx="24958">
                  <c:v>6259.1200000000035</c:v>
                </c:pt>
                <c:pt idx="24959">
                  <c:v>6259.14</c:v>
                </c:pt>
                <c:pt idx="24960">
                  <c:v>6259.1600000000035</c:v>
                </c:pt>
                <c:pt idx="24961">
                  <c:v>6259.18</c:v>
                </c:pt>
                <c:pt idx="24962">
                  <c:v>6259.2</c:v>
                </c:pt>
                <c:pt idx="24963">
                  <c:v>6259.22</c:v>
                </c:pt>
                <c:pt idx="24964">
                  <c:v>6259.24</c:v>
                </c:pt>
                <c:pt idx="24965">
                  <c:v>6259.26</c:v>
                </c:pt>
                <c:pt idx="24966">
                  <c:v>6259.28</c:v>
                </c:pt>
                <c:pt idx="24967">
                  <c:v>6259.3</c:v>
                </c:pt>
                <c:pt idx="24968">
                  <c:v>6259.3200000000024</c:v>
                </c:pt>
                <c:pt idx="24969">
                  <c:v>6259.34</c:v>
                </c:pt>
                <c:pt idx="24970">
                  <c:v>6259.3600000000024</c:v>
                </c:pt>
                <c:pt idx="24971">
                  <c:v>6259.38</c:v>
                </c:pt>
                <c:pt idx="24972">
                  <c:v>6259.4</c:v>
                </c:pt>
                <c:pt idx="24973">
                  <c:v>6259.42</c:v>
                </c:pt>
                <c:pt idx="24974">
                  <c:v>6259.44</c:v>
                </c:pt>
                <c:pt idx="24975">
                  <c:v>6259.46</c:v>
                </c:pt>
                <c:pt idx="24976">
                  <c:v>6259.48</c:v>
                </c:pt>
                <c:pt idx="24977">
                  <c:v>6259.5</c:v>
                </c:pt>
                <c:pt idx="24978">
                  <c:v>6259.52</c:v>
                </c:pt>
                <c:pt idx="24979">
                  <c:v>6259.54</c:v>
                </c:pt>
                <c:pt idx="24980">
                  <c:v>6259.56</c:v>
                </c:pt>
                <c:pt idx="24981">
                  <c:v>6259.58</c:v>
                </c:pt>
                <c:pt idx="24982">
                  <c:v>6259.6</c:v>
                </c:pt>
                <c:pt idx="24983">
                  <c:v>6259.6200000000035</c:v>
                </c:pt>
                <c:pt idx="24984">
                  <c:v>6259.64</c:v>
                </c:pt>
                <c:pt idx="24985">
                  <c:v>6259.6600000000035</c:v>
                </c:pt>
                <c:pt idx="24986">
                  <c:v>6259.68</c:v>
                </c:pt>
                <c:pt idx="24987">
                  <c:v>6259.7</c:v>
                </c:pt>
                <c:pt idx="24988">
                  <c:v>6259.72</c:v>
                </c:pt>
                <c:pt idx="24989">
                  <c:v>6259.74</c:v>
                </c:pt>
                <c:pt idx="24990">
                  <c:v>6259.76</c:v>
                </c:pt>
                <c:pt idx="24991">
                  <c:v>6259.78</c:v>
                </c:pt>
                <c:pt idx="24992">
                  <c:v>6259.8</c:v>
                </c:pt>
                <c:pt idx="24993">
                  <c:v>6259.8200000000024</c:v>
                </c:pt>
                <c:pt idx="24994">
                  <c:v>6259.84</c:v>
                </c:pt>
                <c:pt idx="24995">
                  <c:v>6259.8600000000024</c:v>
                </c:pt>
                <c:pt idx="24996">
                  <c:v>6259.88</c:v>
                </c:pt>
                <c:pt idx="24997">
                  <c:v>6259.9</c:v>
                </c:pt>
                <c:pt idx="24998">
                  <c:v>6259.92</c:v>
                </c:pt>
                <c:pt idx="24999">
                  <c:v>6259.94</c:v>
                </c:pt>
                <c:pt idx="25000">
                  <c:v>6259.96</c:v>
                </c:pt>
                <c:pt idx="25001">
                  <c:v>6259.98</c:v>
                </c:pt>
                <c:pt idx="25002">
                  <c:v>6260</c:v>
                </c:pt>
                <c:pt idx="25003">
                  <c:v>6260.02</c:v>
                </c:pt>
                <c:pt idx="25004">
                  <c:v>6260.04</c:v>
                </c:pt>
                <c:pt idx="25005">
                  <c:v>6260.06</c:v>
                </c:pt>
                <c:pt idx="25006">
                  <c:v>6260.08</c:v>
                </c:pt>
                <c:pt idx="25007">
                  <c:v>6260.1</c:v>
                </c:pt>
                <c:pt idx="25008">
                  <c:v>6260.1200000000035</c:v>
                </c:pt>
                <c:pt idx="25009">
                  <c:v>6260.14</c:v>
                </c:pt>
                <c:pt idx="25010">
                  <c:v>6260.1600000000035</c:v>
                </c:pt>
                <c:pt idx="25011">
                  <c:v>6260.18</c:v>
                </c:pt>
                <c:pt idx="25012">
                  <c:v>6260.2</c:v>
                </c:pt>
                <c:pt idx="25013">
                  <c:v>6260.22</c:v>
                </c:pt>
                <c:pt idx="25014">
                  <c:v>6260.24</c:v>
                </c:pt>
                <c:pt idx="25015">
                  <c:v>6260.26</c:v>
                </c:pt>
                <c:pt idx="25016">
                  <c:v>6260.28</c:v>
                </c:pt>
                <c:pt idx="25017">
                  <c:v>6260.3</c:v>
                </c:pt>
                <c:pt idx="25018">
                  <c:v>6260.3200000000024</c:v>
                </c:pt>
                <c:pt idx="25019">
                  <c:v>6260.34</c:v>
                </c:pt>
                <c:pt idx="25020">
                  <c:v>6260.3600000000024</c:v>
                </c:pt>
                <c:pt idx="25021">
                  <c:v>6260.38</c:v>
                </c:pt>
                <c:pt idx="25022">
                  <c:v>6260.4</c:v>
                </c:pt>
                <c:pt idx="25023">
                  <c:v>6260.42</c:v>
                </c:pt>
                <c:pt idx="25024">
                  <c:v>6260.44</c:v>
                </c:pt>
                <c:pt idx="25025">
                  <c:v>6260.46</c:v>
                </c:pt>
                <c:pt idx="25026">
                  <c:v>6260.48</c:v>
                </c:pt>
                <c:pt idx="25027">
                  <c:v>6260.5</c:v>
                </c:pt>
                <c:pt idx="25028">
                  <c:v>6260.52</c:v>
                </c:pt>
                <c:pt idx="25029">
                  <c:v>6260.54</c:v>
                </c:pt>
                <c:pt idx="25030">
                  <c:v>6260.56</c:v>
                </c:pt>
                <c:pt idx="25031">
                  <c:v>6260.58</c:v>
                </c:pt>
                <c:pt idx="25032">
                  <c:v>6260.6</c:v>
                </c:pt>
                <c:pt idx="25033">
                  <c:v>6260.6200000000035</c:v>
                </c:pt>
                <c:pt idx="25034">
                  <c:v>6260.64</c:v>
                </c:pt>
                <c:pt idx="25035">
                  <c:v>6260.6600000000035</c:v>
                </c:pt>
                <c:pt idx="25036">
                  <c:v>6260.68</c:v>
                </c:pt>
                <c:pt idx="25037">
                  <c:v>6260.7</c:v>
                </c:pt>
                <c:pt idx="25038">
                  <c:v>6260.72</c:v>
                </c:pt>
                <c:pt idx="25039">
                  <c:v>6260.74</c:v>
                </c:pt>
                <c:pt idx="25040">
                  <c:v>6260.76</c:v>
                </c:pt>
                <c:pt idx="25041">
                  <c:v>6260.78</c:v>
                </c:pt>
                <c:pt idx="25042">
                  <c:v>6260.8</c:v>
                </c:pt>
                <c:pt idx="25043">
                  <c:v>6260.8200000000024</c:v>
                </c:pt>
                <c:pt idx="25044">
                  <c:v>6260.84</c:v>
                </c:pt>
                <c:pt idx="25045">
                  <c:v>6260.8600000000024</c:v>
                </c:pt>
                <c:pt idx="25046">
                  <c:v>6260.88</c:v>
                </c:pt>
                <c:pt idx="25047">
                  <c:v>6260.9</c:v>
                </c:pt>
                <c:pt idx="25048">
                  <c:v>6260.92</c:v>
                </c:pt>
                <c:pt idx="25049">
                  <c:v>6260.94</c:v>
                </c:pt>
                <c:pt idx="25050">
                  <c:v>6260.96</c:v>
                </c:pt>
                <c:pt idx="25051">
                  <c:v>6260.98</c:v>
                </c:pt>
                <c:pt idx="25052">
                  <c:v>6261</c:v>
                </c:pt>
                <c:pt idx="25053">
                  <c:v>6261.02</c:v>
                </c:pt>
                <c:pt idx="25054">
                  <c:v>6261.04</c:v>
                </c:pt>
                <c:pt idx="25055">
                  <c:v>6261.06</c:v>
                </c:pt>
                <c:pt idx="25056">
                  <c:v>6261.08</c:v>
                </c:pt>
                <c:pt idx="25057">
                  <c:v>6261.1</c:v>
                </c:pt>
                <c:pt idx="25058">
                  <c:v>6261.1200000000035</c:v>
                </c:pt>
                <c:pt idx="25059">
                  <c:v>6261.14</c:v>
                </c:pt>
                <c:pt idx="25060">
                  <c:v>6261.1600000000035</c:v>
                </c:pt>
                <c:pt idx="25061">
                  <c:v>6261.18</c:v>
                </c:pt>
                <c:pt idx="25062">
                  <c:v>6261.2</c:v>
                </c:pt>
                <c:pt idx="25063">
                  <c:v>6261.22</c:v>
                </c:pt>
                <c:pt idx="25064">
                  <c:v>6261.24</c:v>
                </c:pt>
                <c:pt idx="25065">
                  <c:v>6261.26</c:v>
                </c:pt>
                <c:pt idx="25066">
                  <c:v>6261.28</c:v>
                </c:pt>
                <c:pt idx="25067">
                  <c:v>6261.3</c:v>
                </c:pt>
                <c:pt idx="25068">
                  <c:v>6261.3200000000024</c:v>
                </c:pt>
                <c:pt idx="25069">
                  <c:v>6261.34</c:v>
                </c:pt>
                <c:pt idx="25070">
                  <c:v>6261.3600000000024</c:v>
                </c:pt>
                <c:pt idx="25071">
                  <c:v>6261.38</c:v>
                </c:pt>
                <c:pt idx="25072">
                  <c:v>6261.4</c:v>
                </c:pt>
                <c:pt idx="25073">
                  <c:v>6261.42</c:v>
                </c:pt>
                <c:pt idx="25074">
                  <c:v>6261.44</c:v>
                </c:pt>
                <c:pt idx="25075">
                  <c:v>6261.46</c:v>
                </c:pt>
                <c:pt idx="25076">
                  <c:v>6261.48</c:v>
                </c:pt>
                <c:pt idx="25077">
                  <c:v>6261.5</c:v>
                </c:pt>
                <c:pt idx="25078">
                  <c:v>6261.52</c:v>
                </c:pt>
                <c:pt idx="25079">
                  <c:v>6261.54</c:v>
                </c:pt>
                <c:pt idx="25080">
                  <c:v>6261.56</c:v>
                </c:pt>
                <c:pt idx="25081">
                  <c:v>6261.58</c:v>
                </c:pt>
                <c:pt idx="25082">
                  <c:v>6261.6</c:v>
                </c:pt>
                <c:pt idx="25083">
                  <c:v>6261.6200000000035</c:v>
                </c:pt>
                <c:pt idx="25084">
                  <c:v>6261.64</c:v>
                </c:pt>
                <c:pt idx="25085">
                  <c:v>6261.6600000000035</c:v>
                </c:pt>
                <c:pt idx="25086">
                  <c:v>6261.68</c:v>
                </c:pt>
                <c:pt idx="25087">
                  <c:v>6261.7</c:v>
                </c:pt>
                <c:pt idx="25088">
                  <c:v>6261.72</c:v>
                </c:pt>
                <c:pt idx="25089">
                  <c:v>6261.74</c:v>
                </c:pt>
                <c:pt idx="25090">
                  <c:v>6261.76</c:v>
                </c:pt>
                <c:pt idx="25091">
                  <c:v>6261.78</c:v>
                </c:pt>
                <c:pt idx="25092">
                  <c:v>6261.8</c:v>
                </c:pt>
                <c:pt idx="25093">
                  <c:v>6261.8200000000024</c:v>
                </c:pt>
                <c:pt idx="25094">
                  <c:v>6261.84</c:v>
                </c:pt>
                <c:pt idx="25095">
                  <c:v>6261.8600000000024</c:v>
                </c:pt>
                <c:pt idx="25096">
                  <c:v>6261.88</c:v>
                </c:pt>
                <c:pt idx="25097">
                  <c:v>6261.9</c:v>
                </c:pt>
                <c:pt idx="25098">
                  <c:v>6261.92</c:v>
                </c:pt>
                <c:pt idx="25099">
                  <c:v>6261.94</c:v>
                </c:pt>
                <c:pt idx="25100">
                  <c:v>6261.96</c:v>
                </c:pt>
                <c:pt idx="25101">
                  <c:v>6261.98</c:v>
                </c:pt>
                <c:pt idx="25102">
                  <c:v>6262</c:v>
                </c:pt>
                <c:pt idx="25103">
                  <c:v>6262.02</c:v>
                </c:pt>
                <c:pt idx="25104">
                  <c:v>6262.04</c:v>
                </c:pt>
                <c:pt idx="25105">
                  <c:v>6262.06</c:v>
                </c:pt>
                <c:pt idx="25106">
                  <c:v>6262.08</c:v>
                </c:pt>
                <c:pt idx="25107">
                  <c:v>6262.1</c:v>
                </c:pt>
                <c:pt idx="25108">
                  <c:v>6262.1200000000035</c:v>
                </c:pt>
                <c:pt idx="25109">
                  <c:v>6262.14</c:v>
                </c:pt>
                <c:pt idx="25110">
                  <c:v>6262.1600000000035</c:v>
                </c:pt>
                <c:pt idx="25111">
                  <c:v>6262.18</c:v>
                </c:pt>
                <c:pt idx="25112">
                  <c:v>6262.2</c:v>
                </c:pt>
                <c:pt idx="25113">
                  <c:v>6262.22</c:v>
                </c:pt>
                <c:pt idx="25114">
                  <c:v>6262.24</c:v>
                </c:pt>
                <c:pt idx="25115">
                  <c:v>6262.26</c:v>
                </c:pt>
                <c:pt idx="25116">
                  <c:v>6262.28</c:v>
                </c:pt>
                <c:pt idx="25117">
                  <c:v>6262.3</c:v>
                </c:pt>
                <c:pt idx="25118">
                  <c:v>6262.3200000000024</c:v>
                </c:pt>
                <c:pt idx="25119">
                  <c:v>6262.34</c:v>
                </c:pt>
                <c:pt idx="25120">
                  <c:v>6262.3600000000024</c:v>
                </c:pt>
                <c:pt idx="25121">
                  <c:v>6262.38</c:v>
                </c:pt>
                <c:pt idx="25122">
                  <c:v>6262.4</c:v>
                </c:pt>
                <c:pt idx="25123">
                  <c:v>6262.42</c:v>
                </c:pt>
                <c:pt idx="25124">
                  <c:v>6262.44</c:v>
                </c:pt>
                <c:pt idx="25125">
                  <c:v>6262.46</c:v>
                </c:pt>
                <c:pt idx="25126">
                  <c:v>6262.48</c:v>
                </c:pt>
                <c:pt idx="25127">
                  <c:v>6262.5</c:v>
                </c:pt>
                <c:pt idx="25128">
                  <c:v>6262.52</c:v>
                </c:pt>
                <c:pt idx="25129">
                  <c:v>6262.54</c:v>
                </c:pt>
                <c:pt idx="25130">
                  <c:v>6262.56</c:v>
                </c:pt>
                <c:pt idx="25131">
                  <c:v>6262.58</c:v>
                </c:pt>
                <c:pt idx="25132">
                  <c:v>6262.6</c:v>
                </c:pt>
                <c:pt idx="25133">
                  <c:v>6262.6200000000035</c:v>
                </c:pt>
                <c:pt idx="25134">
                  <c:v>6262.64</c:v>
                </c:pt>
                <c:pt idx="25135">
                  <c:v>6262.6600000000035</c:v>
                </c:pt>
                <c:pt idx="25136">
                  <c:v>6262.68</c:v>
                </c:pt>
                <c:pt idx="25137">
                  <c:v>6262.7</c:v>
                </c:pt>
                <c:pt idx="25138">
                  <c:v>6262.72</c:v>
                </c:pt>
                <c:pt idx="25139">
                  <c:v>6262.74</c:v>
                </c:pt>
                <c:pt idx="25140">
                  <c:v>6262.76</c:v>
                </c:pt>
                <c:pt idx="25141">
                  <c:v>6262.78</c:v>
                </c:pt>
                <c:pt idx="25142">
                  <c:v>6262.8</c:v>
                </c:pt>
                <c:pt idx="25143">
                  <c:v>6262.8200000000024</c:v>
                </c:pt>
                <c:pt idx="25144">
                  <c:v>6262.84</c:v>
                </c:pt>
                <c:pt idx="25145">
                  <c:v>6262.8600000000024</c:v>
                </c:pt>
                <c:pt idx="25146">
                  <c:v>6262.88</c:v>
                </c:pt>
                <c:pt idx="25147">
                  <c:v>6262.9</c:v>
                </c:pt>
                <c:pt idx="25148">
                  <c:v>6262.92</c:v>
                </c:pt>
                <c:pt idx="25149">
                  <c:v>6262.94</c:v>
                </c:pt>
                <c:pt idx="25150">
                  <c:v>6262.96</c:v>
                </c:pt>
                <c:pt idx="25151">
                  <c:v>6262.98</c:v>
                </c:pt>
                <c:pt idx="25152">
                  <c:v>6263</c:v>
                </c:pt>
                <c:pt idx="25153">
                  <c:v>6263.02</c:v>
                </c:pt>
                <c:pt idx="25154">
                  <c:v>6263.04</c:v>
                </c:pt>
                <c:pt idx="25155">
                  <c:v>6263.06</c:v>
                </c:pt>
                <c:pt idx="25156">
                  <c:v>6263.08</c:v>
                </c:pt>
                <c:pt idx="25157">
                  <c:v>6263.1</c:v>
                </c:pt>
                <c:pt idx="25158">
                  <c:v>6263.1200000000035</c:v>
                </c:pt>
                <c:pt idx="25159">
                  <c:v>6263.14</c:v>
                </c:pt>
                <c:pt idx="25160">
                  <c:v>6263.1600000000035</c:v>
                </c:pt>
                <c:pt idx="25161">
                  <c:v>6263.18</c:v>
                </c:pt>
                <c:pt idx="25162">
                  <c:v>6263.2</c:v>
                </c:pt>
                <c:pt idx="25163">
                  <c:v>6263.22</c:v>
                </c:pt>
                <c:pt idx="25164">
                  <c:v>6263.24</c:v>
                </c:pt>
                <c:pt idx="25165">
                  <c:v>6263.26</c:v>
                </c:pt>
                <c:pt idx="25166">
                  <c:v>6263.28</c:v>
                </c:pt>
                <c:pt idx="25167">
                  <c:v>6263.3</c:v>
                </c:pt>
                <c:pt idx="25168">
                  <c:v>6263.3200000000024</c:v>
                </c:pt>
                <c:pt idx="25169">
                  <c:v>6263.34</c:v>
                </c:pt>
                <c:pt idx="25170">
                  <c:v>6263.3600000000024</c:v>
                </c:pt>
                <c:pt idx="25171">
                  <c:v>6263.38</c:v>
                </c:pt>
                <c:pt idx="25172">
                  <c:v>6263.4</c:v>
                </c:pt>
                <c:pt idx="25173">
                  <c:v>6263.42</c:v>
                </c:pt>
                <c:pt idx="25174">
                  <c:v>6263.44</c:v>
                </c:pt>
                <c:pt idx="25175">
                  <c:v>6263.46</c:v>
                </c:pt>
                <c:pt idx="25176">
                  <c:v>6263.48</c:v>
                </c:pt>
                <c:pt idx="25177">
                  <c:v>6263.5</c:v>
                </c:pt>
                <c:pt idx="25178">
                  <c:v>6263.52</c:v>
                </c:pt>
                <c:pt idx="25179">
                  <c:v>6263.54</c:v>
                </c:pt>
                <c:pt idx="25180">
                  <c:v>6263.56</c:v>
                </c:pt>
                <c:pt idx="25181">
                  <c:v>6263.58</c:v>
                </c:pt>
                <c:pt idx="25182">
                  <c:v>6263.6</c:v>
                </c:pt>
                <c:pt idx="25183">
                  <c:v>6263.6200000000035</c:v>
                </c:pt>
                <c:pt idx="25184">
                  <c:v>6263.64</c:v>
                </c:pt>
                <c:pt idx="25185">
                  <c:v>6263.6600000000035</c:v>
                </c:pt>
                <c:pt idx="25186">
                  <c:v>6263.68</c:v>
                </c:pt>
                <c:pt idx="25187">
                  <c:v>6263.7</c:v>
                </c:pt>
                <c:pt idx="25188">
                  <c:v>6263.72</c:v>
                </c:pt>
                <c:pt idx="25189">
                  <c:v>6263.74</c:v>
                </c:pt>
                <c:pt idx="25190">
                  <c:v>6263.76</c:v>
                </c:pt>
                <c:pt idx="25191">
                  <c:v>6263.78</c:v>
                </c:pt>
                <c:pt idx="25192">
                  <c:v>6263.8</c:v>
                </c:pt>
                <c:pt idx="25193">
                  <c:v>6263.8200000000024</c:v>
                </c:pt>
                <c:pt idx="25194">
                  <c:v>6263.84</c:v>
                </c:pt>
                <c:pt idx="25195">
                  <c:v>6263.8600000000024</c:v>
                </c:pt>
                <c:pt idx="25196">
                  <c:v>6263.88</c:v>
                </c:pt>
                <c:pt idx="25197">
                  <c:v>6263.9</c:v>
                </c:pt>
                <c:pt idx="25198">
                  <c:v>6263.92</c:v>
                </c:pt>
                <c:pt idx="25199">
                  <c:v>6263.94</c:v>
                </c:pt>
                <c:pt idx="25200">
                  <c:v>6263.96</c:v>
                </c:pt>
                <c:pt idx="25201">
                  <c:v>6263.98</c:v>
                </c:pt>
                <c:pt idx="25202">
                  <c:v>6264</c:v>
                </c:pt>
                <c:pt idx="25203">
                  <c:v>6264.02</c:v>
                </c:pt>
                <c:pt idx="25204">
                  <c:v>6264.04</c:v>
                </c:pt>
                <c:pt idx="25205">
                  <c:v>6264.06</c:v>
                </c:pt>
                <c:pt idx="25206">
                  <c:v>6264.08</c:v>
                </c:pt>
                <c:pt idx="25207">
                  <c:v>6264.1</c:v>
                </c:pt>
                <c:pt idx="25208">
                  <c:v>6264.1200000000035</c:v>
                </c:pt>
                <c:pt idx="25209">
                  <c:v>6264.14</c:v>
                </c:pt>
                <c:pt idx="25210">
                  <c:v>6264.1600000000035</c:v>
                </c:pt>
                <c:pt idx="25211">
                  <c:v>6264.18</c:v>
                </c:pt>
                <c:pt idx="25212">
                  <c:v>6264.2</c:v>
                </c:pt>
                <c:pt idx="25213">
                  <c:v>6264.22</c:v>
                </c:pt>
                <c:pt idx="25214">
                  <c:v>6264.24</c:v>
                </c:pt>
                <c:pt idx="25215">
                  <c:v>6264.26</c:v>
                </c:pt>
                <c:pt idx="25216">
                  <c:v>6264.28</c:v>
                </c:pt>
                <c:pt idx="25217">
                  <c:v>6264.3</c:v>
                </c:pt>
                <c:pt idx="25218">
                  <c:v>6264.3200000000024</c:v>
                </c:pt>
                <c:pt idx="25219">
                  <c:v>6264.34</c:v>
                </c:pt>
                <c:pt idx="25220">
                  <c:v>6264.3600000000024</c:v>
                </c:pt>
                <c:pt idx="25221">
                  <c:v>6264.38</c:v>
                </c:pt>
                <c:pt idx="25222">
                  <c:v>6264.4</c:v>
                </c:pt>
                <c:pt idx="25223">
                  <c:v>6264.42</c:v>
                </c:pt>
                <c:pt idx="25224">
                  <c:v>6264.44</c:v>
                </c:pt>
                <c:pt idx="25225">
                  <c:v>6264.46</c:v>
                </c:pt>
                <c:pt idx="25226">
                  <c:v>6264.48</c:v>
                </c:pt>
                <c:pt idx="25227">
                  <c:v>6264.5</c:v>
                </c:pt>
                <c:pt idx="25228">
                  <c:v>6264.52</c:v>
                </c:pt>
                <c:pt idx="25229">
                  <c:v>6264.54</c:v>
                </c:pt>
                <c:pt idx="25230">
                  <c:v>6264.56</c:v>
                </c:pt>
                <c:pt idx="25231">
                  <c:v>6264.58</c:v>
                </c:pt>
                <c:pt idx="25232">
                  <c:v>6264.6</c:v>
                </c:pt>
                <c:pt idx="25233">
                  <c:v>6264.6200000000035</c:v>
                </c:pt>
                <c:pt idx="25234">
                  <c:v>6264.64</c:v>
                </c:pt>
                <c:pt idx="25235">
                  <c:v>6264.6600000000035</c:v>
                </c:pt>
                <c:pt idx="25236">
                  <c:v>6264.68</c:v>
                </c:pt>
                <c:pt idx="25237">
                  <c:v>6264.7</c:v>
                </c:pt>
                <c:pt idx="25238">
                  <c:v>6264.72</c:v>
                </c:pt>
                <c:pt idx="25239">
                  <c:v>6264.74</c:v>
                </c:pt>
                <c:pt idx="25240">
                  <c:v>6264.76</c:v>
                </c:pt>
                <c:pt idx="25241">
                  <c:v>6264.78</c:v>
                </c:pt>
                <c:pt idx="25242">
                  <c:v>6264.8</c:v>
                </c:pt>
                <c:pt idx="25243">
                  <c:v>6264.8200000000024</c:v>
                </c:pt>
                <c:pt idx="25244">
                  <c:v>6264.84</c:v>
                </c:pt>
                <c:pt idx="25245">
                  <c:v>6264.8600000000024</c:v>
                </c:pt>
                <c:pt idx="25246">
                  <c:v>6264.88</c:v>
                </c:pt>
                <c:pt idx="25247">
                  <c:v>6264.9</c:v>
                </c:pt>
                <c:pt idx="25248">
                  <c:v>6264.92</c:v>
                </c:pt>
                <c:pt idx="25249">
                  <c:v>6264.94</c:v>
                </c:pt>
                <c:pt idx="25250">
                  <c:v>6264.96</c:v>
                </c:pt>
                <c:pt idx="25251">
                  <c:v>6264.98</c:v>
                </c:pt>
                <c:pt idx="25252">
                  <c:v>6265</c:v>
                </c:pt>
                <c:pt idx="25253">
                  <c:v>6265.02</c:v>
                </c:pt>
                <c:pt idx="25254">
                  <c:v>6265.04</c:v>
                </c:pt>
                <c:pt idx="25255">
                  <c:v>6265.06</c:v>
                </c:pt>
                <c:pt idx="25256">
                  <c:v>6265.08</c:v>
                </c:pt>
                <c:pt idx="25257">
                  <c:v>6265.1</c:v>
                </c:pt>
                <c:pt idx="25258">
                  <c:v>6265.1200000000035</c:v>
                </c:pt>
                <c:pt idx="25259">
                  <c:v>6265.14</c:v>
                </c:pt>
                <c:pt idx="25260">
                  <c:v>6265.1600000000035</c:v>
                </c:pt>
                <c:pt idx="25261">
                  <c:v>6265.18</c:v>
                </c:pt>
                <c:pt idx="25262">
                  <c:v>6265.2</c:v>
                </c:pt>
                <c:pt idx="25263">
                  <c:v>6265.22</c:v>
                </c:pt>
                <c:pt idx="25264">
                  <c:v>6265.24</c:v>
                </c:pt>
                <c:pt idx="25265">
                  <c:v>6265.26</c:v>
                </c:pt>
                <c:pt idx="25266">
                  <c:v>6265.28</c:v>
                </c:pt>
                <c:pt idx="25267">
                  <c:v>6265.3</c:v>
                </c:pt>
                <c:pt idx="25268">
                  <c:v>6265.3200000000024</c:v>
                </c:pt>
                <c:pt idx="25269">
                  <c:v>6265.34</c:v>
                </c:pt>
                <c:pt idx="25270">
                  <c:v>6265.3600000000024</c:v>
                </c:pt>
                <c:pt idx="25271">
                  <c:v>6265.38</c:v>
                </c:pt>
                <c:pt idx="25272">
                  <c:v>6265.4</c:v>
                </c:pt>
                <c:pt idx="25273">
                  <c:v>6265.42</c:v>
                </c:pt>
                <c:pt idx="25274">
                  <c:v>6265.44</c:v>
                </c:pt>
                <c:pt idx="25275">
                  <c:v>6265.46</c:v>
                </c:pt>
                <c:pt idx="25276">
                  <c:v>6265.48</c:v>
                </c:pt>
                <c:pt idx="25277">
                  <c:v>6265.5</c:v>
                </c:pt>
                <c:pt idx="25278">
                  <c:v>6265.52</c:v>
                </c:pt>
                <c:pt idx="25279">
                  <c:v>6265.54</c:v>
                </c:pt>
                <c:pt idx="25280">
                  <c:v>6265.56</c:v>
                </c:pt>
                <c:pt idx="25281">
                  <c:v>6265.58</c:v>
                </c:pt>
                <c:pt idx="25282">
                  <c:v>6265.6</c:v>
                </c:pt>
                <c:pt idx="25283">
                  <c:v>6265.6200000000035</c:v>
                </c:pt>
                <c:pt idx="25284">
                  <c:v>6265.64</c:v>
                </c:pt>
                <c:pt idx="25285">
                  <c:v>6265.6600000000035</c:v>
                </c:pt>
                <c:pt idx="25286">
                  <c:v>6265.68</c:v>
                </c:pt>
                <c:pt idx="25287">
                  <c:v>6265.7</c:v>
                </c:pt>
                <c:pt idx="25288">
                  <c:v>6265.72</c:v>
                </c:pt>
                <c:pt idx="25289">
                  <c:v>6265.74</c:v>
                </c:pt>
                <c:pt idx="25290">
                  <c:v>6265.76</c:v>
                </c:pt>
                <c:pt idx="25291">
                  <c:v>6265.78</c:v>
                </c:pt>
                <c:pt idx="25292">
                  <c:v>6265.8</c:v>
                </c:pt>
                <c:pt idx="25293">
                  <c:v>6265.8200000000024</c:v>
                </c:pt>
                <c:pt idx="25294">
                  <c:v>6265.84</c:v>
                </c:pt>
                <c:pt idx="25295">
                  <c:v>6265.8600000000024</c:v>
                </c:pt>
                <c:pt idx="25296">
                  <c:v>6265.88</c:v>
                </c:pt>
                <c:pt idx="25297">
                  <c:v>6265.9</c:v>
                </c:pt>
                <c:pt idx="25298">
                  <c:v>6265.92</c:v>
                </c:pt>
                <c:pt idx="25299">
                  <c:v>6265.94</c:v>
                </c:pt>
                <c:pt idx="25300">
                  <c:v>6265.96</c:v>
                </c:pt>
                <c:pt idx="25301">
                  <c:v>6265.98</c:v>
                </c:pt>
                <c:pt idx="25302">
                  <c:v>6266</c:v>
                </c:pt>
                <c:pt idx="25303">
                  <c:v>6266.02</c:v>
                </c:pt>
                <c:pt idx="25304">
                  <c:v>6266.04</c:v>
                </c:pt>
                <c:pt idx="25305">
                  <c:v>6266.06</c:v>
                </c:pt>
                <c:pt idx="25306">
                  <c:v>6266.08</c:v>
                </c:pt>
                <c:pt idx="25307">
                  <c:v>6266.1</c:v>
                </c:pt>
                <c:pt idx="25308">
                  <c:v>6266.1200000000035</c:v>
                </c:pt>
                <c:pt idx="25309">
                  <c:v>6266.14</c:v>
                </c:pt>
                <c:pt idx="25310">
                  <c:v>6266.1600000000035</c:v>
                </c:pt>
                <c:pt idx="25311">
                  <c:v>6266.18</c:v>
                </c:pt>
                <c:pt idx="25312">
                  <c:v>6266.2</c:v>
                </c:pt>
                <c:pt idx="25313">
                  <c:v>6266.22</c:v>
                </c:pt>
                <c:pt idx="25314">
                  <c:v>6266.24</c:v>
                </c:pt>
                <c:pt idx="25315">
                  <c:v>6266.26</c:v>
                </c:pt>
                <c:pt idx="25316">
                  <c:v>6266.28</c:v>
                </c:pt>
                <c:pt idx="25317">
                  <c:v>6266.3</c:v>
                </c:pt>
                <c:pt idx="25318">
                  <c:v>6266.3200000000024</c:v>
                </c:pt>
                <c:pt idx="25319">
                  <c:v>6266.34</c:v>
                </c:pt>
                <c:pt idx="25320">
                  <c:v>6266.3600000000024</c:v>
                </c:pt>
                <c:pt idx="25321">
                  <c:v>6266.38</c:v>
                </c:pt>
                <c:pt idx="25322">
                  <c:v>6266.4</c:v>
                </c:pt>
                <c:pt idx="25323">
                  <c:v>6266.42</c:v>
                </c:pt>
                <c:pt idx="25324">
                  <c:v>6266.44</c:v>
                </c:pt>
                <c:pt idx="25325">
                  <c:v>6266.46</c:v>
                </c:pt>
                <c:pt idx="25326">
                  <c:v>6266.48</c:v>
                </c:pt>
                <c:pt idx="25327">
                  <c:v>6266.5</c:v>
                </c:pt>
                <c:pt idx="25328">
                  <c:v>6266.52</c:v>
                </c:pt>
                <c:pt idx="25329">
                  <c:v>6266.54</c:v>
                </c:pt>
                <c:pt idx="25330">
                  <c:v>6266.56</c:v>
                </c:pt>
                <c:pt idx="25331">
                  <c:v>6266.58</c:v>
                </c:pt>
                <c:pt idx="25332">
                  <c:v>6266.6</c:v>
                </c:pt>
                <c:pt idx="25333">
                  <c:v>6266.6200000000035</c:v>
                </c:pt>
                <c:pt idx="25334">
                  <c:v>6266.64</c:v>
                </c:pt>
                <c:pt idx="25335">
                  <c:v>6266.6600000000035</c:v>
                </c:pt>
                <c:pt idx="25336">
                  <c:v>6266.68</c:v>
                </c:pt>
                <c:pt idx="25337">
                  <c:v>6266.7</c:v>
                </c:pt>
                <c:pt idx="25338">
                  <c:v>6266.72</c:v>
                </c:pt>
                <c:pt idx="25339">
                  <c:v>6266.74</c:v>
                </c:pt>
                <c:pt idx="25340">
                  <c:v>6266.76</c:v>
                </c:pt>
                <c:pt idx="25341">
                  <c:v>6266.78</c:v>
                </c:pt>
                <c:pt idx="25342">
                  <c:v>6266.8</c:v>
                </c:pt>
                <c:pt idx="25343">
                  <c:v>6266.8200000000024</c:v>
                </c:pt>
                <c:pt idx="25344">
                  <c:v>6266.84</c:v>
                </c:pt>
                <c:pt idx="25345">
                  <c:v>6266.8600000000024</c:v>
                </c:pt>
                <c:pt idx="25346">
                  <c:v>6266.88</c:v>
                </c:pt>
                <c:pt idx="25347">
                  <c:v>6266.9</c:v>
                </c:pt>
                <c:pt idx="25348">
                  <c:v>6266.92</c:v>
                </c:pt>
                <c:pt idx="25349">
                  <c:v>6266.94</c:v>
                </c:pt>
                <c:pt idx="25350">
                  <c:v>6266.96</c:v>
                </c:pt>
                <c:pt idx="25351">
                  <c:v>6266.98</c:v>
                </c:pt>
                <c:pt idx="25352">
                  <c:v>6267</c:v>
                </c:pt>
                <c:pt idx="25353">
                  <c:v>6267.02</c:v>
                </c:pt>
                <c:pt idx="25354">
                  <c:v>6267.04</c:v>
                </c:pt>
                <c:pt idx="25355">
                  <c:v>6267.06</c:v>
                </c:pt>
                <c:pt idx="25356">
                  <c:v>6267.08</c:v>
                </c:pt>
                <c:pt idx="25357">
                  <c:v>6267.1</c:v>
                </c:pt>
                <c:pt idx="25358">
                  <c:v>6267.1200000000035</c:v>
                </c:pt>
                <c:pt idx="25359">
                  <c:v>6267.14</c:v>
                </c:pt>
                <c:pt idx="25360">
                  <c:v>6267.1600000000035</c:v>
                </c:pt>
                <c:pt idx="25361">
                  <c:v>6267.18</c:v>
                </c:pt>
                <c:pt idx="25362">
                  <c:v>6267.2</c:v>
                </c:pt>
                <c:pt idx="25363">
                  <c:v>6267.22</c:v>
                </c:pt>
                <c:pt idx="25364">
                  <c:v>6267.24</c:v>
                </c:pt>
                <c:pt idx="25365">
                  <c:v>6267.26</c:v>
                </c:pt>
                <c:pt idx="25366">
                  <c:v>6267.28</c:v>
                </c:pt>
                <c:pt idx="25367">
                  <c:v>6267.3</c:v>
                </c:pt>
                <c:pt idx="25368">
                  <c:v>6267.3200000000024</c:v>
                </c:pt>
                <c:pt idx="25369">
                  <c:v>6267.34</c:v>
                </c:pt>
                <c:pt idx="25370">
                  <c:v>6267.3600000000024</c:v>
                </c:pt>
                <c:pt idx="25371">
                  <c:v>6267.38</c:v>
                </c:pt>
                <c:pt idx="25372">
                  <c:v>6267.4</c:v>
                </c:pt>
                <c:pt idx="25373">
                  <c:v>6267.42</c:v>
                </c:pt>
                <c:pt idx="25374">
                  <c:v>6267.44</c:v>
                </c:pt>
                <c:pt idx="25375">
                  <c:v>6267.46</c:v>
                </c:pt>
                <c:pt idx="25376">
                  <c:v>6267.48</c:v>
                </c:pt>
                <c:pt idx="25377">
                  <c:v>6267.5</c:v>
                </c:pt>
                <c:pt idx="25378">
                  <c:v>6267.52</c:v>
                </c:pt>
                <c:pt idx="25379">
                  <c:v>6267.54</c:v>
                </c:pt>
                <c:pt idx="25380">
                  <c:v>6267.56</c:v>
                </c:pt>
                <c:pt idx="25381">
                  <c:v>6267.58</c:v>
                </c:pt>
                <c:pt idx="25382">
                  <c:v>6267.6</c:v>
                </c:pt>
                <c:pt idx="25383">
                  <c:v>6267.6200000000035</c:v>
                </c:pt>
                <c:pt idx="25384">
                  <c:v>6267.64</c:v>
                </c:pt>
                <c:pt idx="25385">
                  <c:v>6267.6600000000035</c:v>
                </c:pt>
                <c:pt idx="25386">
                  <c:v>6267.68</c:v>
                </c:pt>
                <c:pt idx="25387">
                  <c:v>6267.7</c:v>
                </c:pt>
                <c:pt idx="25388">
                  <c:v>6267.72</c:v>
                </c:pt>
                <c:pt idx="25389">
                  <c:v>6267.74</c:v>
                </c:pt>
                <c:pt idx="25390">
                  <c:v>6267.76</c:v>
                </c:pt>
                <c:pt idx="25391">
                  <c:v>6267.78</c:v>
                </c:pt>
                <c:pt idx="25392">
                  <c:v>6267.8</c:v>
                </c:pt>
                <c:pt idx="25393">
                  <c:v>6267.8200000000024</c:v>
                </c:pt>
                <c:pt idx="25394">
                  <c:v>6267.84</c:v>
                </c:pt>
                <c:pt idx="25395">
                  <c:v>6267.8600000000024</c:v>
                </c:pt>
                <c:pt idx="25396">
                  <c:v>6267.88</c:v>
                </c:pt>
                <c:pt idx="25397">
                  <c:v>6267.9</c:v>
                </c:pt>
                <c:pt idx="25398">
                  <c:v>6267.92</c:v>
                </c:pt>
                <c:pt idx="25399">
                  <c:v>6267.94</c:v>
                </c:pt>
                <c:pt idx="25400">
                  <c:v>6267.96</c:v>
                </c:pt>
                <c:pt idx="25401">
                  <c:v>6267.98</c:v>
                </c:pt>
                <c:pt idx="25402">
                  <c:v>6268</c:v>
                </c:pt>
                <c:pt idx="25403">
                  <c:v>6268.02</c:v>
                </c:pt>
                <c:pt idx="25404">
                  <c:v>6268.04</c:v>
                </c:pt>
                <c:pt idx="25405">
                  <c:v>6268.06</c:v>
                </c:pt>
                <c:pt idx="25406">
                  <c:v>6268.08</c:v>
                </c:pt>
                <c:pt idx="25407">
                  <c:v>6268.1</c:v>
                </c:pt>
                <c:pt idx="25408">
                  <c:v>6268.1200000000035</c:v>
                </c:pt>
                <c:pt idx="25409">
                  <c:v>6268.14</c:v>
                </c:pt>
                <c:pt idx="25410">
                  <c:v>6268.1600000000035</c:v>
                </c:pt>
                <c:pt idx="25411">
                  <c:v>6268.18</c:v>
                </c:pt>
                <c:pt idx="25412">
                  <c:v>6268.2</c:v>
                </c:pt>
                <c:pt idx="25413">
                  <c:v>6268.22</c:v>
                </c:pt>
                <c:pt idx="25414">
                  <c:v>6268.24</c:v>
                </c:pt>
                <c:pt idx="25415">
                  <c:v>6268.26</c:v>
                </c:pt>
                <c:pt idx="25416">
                  <c:v>6268.28</c:v>
                </c:pt>
                <c:pt idx="25417">
                  <c:v>6268.3</c:v>
                </c:pt>
                <c:pt idx="25418">
                  <c:v>6268.3200000000024</c:v>
                </c:pt>
                <c:pt idx="25419">
                  <c:v>6268.34</c:v>
                </c:pt>
                <c:pt idx="25420">
                  <c:v>6268.3600000000024</c:v>
                </c:pt>
                <c:pt idx="25421">
                  <c:v>6268.38</c:v>
                </c:pt>
                <c:pt idx="25422">
                  <c:v>6268.4</c:v>
                </c:pt>
                <c:pt idx="25423">
                  <c:v>6268.42</c:v>
                </c:pt>
                <c:pt idx="25424">
                  <c:v>6268.44</c:v>
                </c:pt>
                <c:pt idx="25425">
                  <c:v>6268.46</c:v>
                </c:pt>
                <c:pt idx="25426">
                  <c:v>6268.48</c:v>
                </c:pt>
                <c:pt idx="25427">
                  <c:v>6268.5</c:v>
                </c:pt>
                <c:pt idx="25428">
                  <c:v>6268.52</c:v>
                </c:pt>
                <c:pt idx="25429">
                  <c:v>6268.54</c:v>
                </c:pt>
                <c:pt idx="25430">
                  <c:v>6268.56</c:v>
                </c:pt>
                <c:pt idx="25431">
                  <c:v>6268.58</c:v>
                </c:pt>
                <c:pt idx="25432">
                  <c:v>6268.6</c:v>
                </c:pt>
                <c:pt idx="25433">
                  <c:v>6268.6200000000035</c:v>
                </c:pt>
                <c:pt idx="25434">
                  <c:v>6268.64</c:v>
                </c:pt>
                <c:pt idx="25435">
                  <c:v>6268.6600000000035</c:v>
                </c:pt>
                <c:pt idx="25436">
                  <c:v>6268.68</c:v>
                </c:pt>
                <c:pt idx="25437">
                  <c:v>6268.7</c:v>
                </c:pt>
                <c:pt idx="25438">
                  <c:v>6268.72</c:v>
                </c:pt>
                <c:pt idx="25439">
                  <c:v>6268.74</c:v>
                </c:pt>
                <c:pt idx="25440">
                  <c:v>6268.76</c:v>
                </c:pt>
                <c:pt idx="25441">
                  <c:v>6268.78</c:v>
                </c:pt>
                <c:pt idx="25442">
                  <c:v>6268.8</c:v>
                </c:pt>
                <c:pt idx="25443">
                  <c:v>6268.8200000000024</c:v>
                </c:pt>
                <c:pt idx="25444">
                  <c:v>6268.84</c:v>
                </c:pt>
                <c:pt idx="25445">
                  <c:v>6268.8600000000024</c:v>
                </c:pt>
                <c:pt idx="25446">
                  <c:v>6268.88</c:v>
                </c:pt>
                <c:pt idx="25447">
                  <c:v>6268.9</c:v>
                </c:pt>
                <c:pt idx="25448">
                  <c:v>6268.92</c:v>
                </c:pt>
                <c:pt idx="25449">
                  <c:v>6268.94</c:v>
                </c:pt>
                <c:pt idx="25450">
                  <c:v>6268.96</c:v>
                </c:pt>
                <c:pt idx="25451">
                  <c:v>6268.98</c:v>
                </c:pt>
                <c:pt idx="25452">
                  <c:v>6269</c:v>
                </c:pt>
                <c:pt idx="25453">
                  <c:v>6269.02</c:v>
                </c:pt>
                <c:pt idx="25454">
                  <c:v>6269.04</c:v>
                </c:pt>
                <c:pt idx="25455">
                  <c:v>6269.06</c:v>
                </c:pt>
                <c:pt idx="25456">
                  <c:v>6269.08</c:v>
                </c:pt>
                <c:pt idx="25457">
                  <c:v>6269.1</c:v>
                </c:pt>
                <c:pt idx="25458">
                  <c:v>6269.1200000000035</c:v>
                </c:pt>
                <c:pt idx="25459">
                  <c:v>6269.14</c:v>
                </c:pt>
                <c:pt idx="25460">
                  <c:v>6269.1600000000035</c:v>
                </c:pt>
                <c:pt idx="25461">
                  <c:v>6269.18</c:v>
                </c:pt>
                <c:pt idx="25462">
                  <c:v>6269.2</c:v>
                </c:pt>
                <c:pt idx="25463">
                  <c:v>6269.22</c:v>
                </c:pt>
                <c:pt idx="25464">
                  <c:v>6269.24</c:v>
                </c:pt>
                <c:pt idx="25465">
                  <c:v>6269.26</c:v>
                </c:pt>
                <c:pt idx="25466">
                  <c:v>6269.28</c:v>
                </c:pt>
                <c:pt idx="25467">
                  <c:v>6269.3</c:v>
                </c:pt>
                <c:pt idx="25468">
                  <c:v>6269.3200000000024</c:v>
                </c:pt>
                <c:pt idx="25469">
                  <c:v>6269.34</c:v>
                </c:pt>
                <c:pt idx="25470">
                  <c:v>6269.3600000000024</c:v>
                </c:pt>
                <c:pt idx="25471">
                  <c:v>6269.38</c:v>
                </c:pt>
                <c:pt idx="25472">
                  <c:v>6269.4</c:v>
                </c:pt>
                <c:pt idx="25473">
                  <c:v>6269.42</c:v>
                </c:pt>
                <c:pt idx="25474">
                  <c:v>6269.44</c:v>
                </c:pt>
                <c:pt idx="25475">
                  <c:v>6269.46</c:v>
                </c:pt>
                <c:pt idx="25476">
                  <c:v>6269.48</c:v>
                </c:pt>
                <c:pt idx="25477">
                  <c:v>6269.5</c:v>
                </c:pt>
                <c:pt idx="25478">
                  <c:v>6269.52</c:v>
                </c:pt>
                <c:pt idx="25479">
                  <c:v>6269.54</c:v>
                </c:pt>
                <c:pt idx="25480">
                  <c:v>6269.56</c:v>
                </c:pt>
                <c:pt idx="25481">
                  <c:v>6269.58</c:v>
                </c:pt>
                <c:pt idx="25482">
                  <c:v>6269.6</c:v>
                </c:pt>
                <c:pt idx="25483">
                  <c:v>6269.6200000000035</c:v>
                </c:pt>
                <c:pt idx="25484">
                  <c:v>6269.64</c:v>
                </c:pt>
                <c:pt idx="25485">
                  <c:v>6269.6600000000035</c:v>
                </c:pt>
                <c:pt idx="25486">
                  <c:v>6269.68</c:v>
                </c:pt>
                <c:pt idx="25487">
                  <c:v>6269.7</c:v>
                </c:pt>
                <c:pt idx="25488">
                  <c:v>6269.72</c:v>
                </c:pt>
                <c:pt idx="25489">
                  <c:v>6269.74</c:v>
                </c:pt>
                <c:pt idx="25490">
                  <c:v>6269.76</c:v>
                </c:pt>
                <c:pt idx="25491">
                  <c:v>6269.78</c:v>
                </c:pt>
                <c:pt idx="25492">
                  <c:v>6269.8</c:v>
                </c:pt>
                <c:pt idx="25493">
                  <c:v>6269.8200000000024</c:v>
                </c:pt>
                <c:pt idx="25494">
                  <c:v>6269.84</c:v>
                </c:pt>
                <c:pt idx="25495">
                  <c:v>6269.8600000000024</c:v>
                </c:pt>
                <c:pt idx="25496">
                  <c:v>6269.88</c:v>
                </c:pt>
                <c:pt idx="25497">
                  <c:v>6269.9</c:v>
                </c:pt>
                <c:pt idx="25498">
                  <c:v>6269.92</c:v>
                </c:pt>
                <c:pt idx="25499">
                  <c:v>6269.94</c:v>
                </c:pt>
                <c:pt idx="25500">
                  <c:v>6269.96</c:v>
                </c:pt>
                <c:pt idx="25501">
                  <c:v>6269.98</c:v>
                </c:pt>
                <c:pt idx="25502">
                  <c:v>6270</c:v>
                </c:pt>
                <c:pt idx="25503">
                  <c:v>6270.02</c:v>
                </c:pt>
                <c:pt idx="25504">
                  <c:v>6270.04</c:v>
                </c:pt>
                <c:pt idx="25505">
                  <c:v>6270.06</c:v>
                </c:pt>
                <c:pt idx="25506">
                  <c:v>6270.08</c:v>
                </c:pt>
                <c:pt idx="25507">
                  <c:v>6270.1</c:v>
                </c:pt>
                <c:pt idx="25508">
                  <c:v>6270.1200000000035</c:v>
                </c:pt>
                <c:pt idx="25509">
                  <c:v>6270.14</c:v>
                </c:pt>
                <c:pt idx="25510">
                  <c:v>6270.1600000000035</c:v>
                </c:pt>
                <c:pt idx="25511">
                  <c:v>6270.18</c:v>
                </c:pt>
                <c:pt idx="25512">
                  <c:v>6270.2</c:v>
                </c:pt>
                <c:pt idx="25513">
                  <c:v>6270.22</c:v>
                </c:pt>
                <c:pt idx="25514">
                  <c:v>6270.24</c:v>
                </c:pt>
                <c:pt idx="25515">
                  <c:v>6270.26</c:v>
                </c:pt>
                <c:pt idx="25516">
                  <c:v>6270.28</c:v>
                </c:pt>
                <c:pt idx="25517">
                  <c:v>6270.3</c:v>
                </c:pt>
                <c:pt idx="25518">
                  <c:v>6270.3200000000024</c:v>
                </c:pt>
                <c:pt idx="25519">
                  <c:v>6270.34</c:v>
                </c:pt>
                <c:pt idx="25520">
                  <c:v>6270.3600000000024</c:v>
                </c:pt>
                <c:pt idx="25521">
                  <c:v>6270.38</c:v>
                </c:pt>
                <c:pt idx="25522">
                  <c:v>6270.4</c:v>
                </c:pt>
                <c:pt idx="25523">
                  <c:v>6270.42</c:v>
                </c:pt>
                <c:pt idx="25524">
                  <c:v>6270.44</c:v>
                </c:pt>
                <c:pt idx="25525">
                  <c:v>6270.46</c:v>
                </c:pt>
                <c:pt idx="25526">
                  <c:v>6270.48</c:v>
                </c:pt>
                <c:pt idx="25527">
                  <c:v>6270.5</c:v>
                </c:pt>
                <c:pt idx="25528">
                  <c:v>6270.52</c:v>
                </c:pt>
                <c:pt idx="25529">
                  <c:v>6270.54</c:v>
                </c:pt>
                <c:pt idx="25530">
                  <c:v>6270.56</c:v>
                </c:pt>
                <c:pt idx="25531">
                  <c:v>6270.58</c:v>
                </c:pt>
                <c:pt idx="25532">
                  <c:v>6270.6</c:v>
                </c:pt>
                <c:pt idx="25533">
                  <c:v>6270.6200000000035</c:v>
                </c:pt>
                <c:pt idx="25534">
                  <c:v>6270.64</c:v>
                </c:pt>
                <c:pt idx="25535">
                  <c:v>6270.6600000000035</c:v>
                </c:pt>
                <c:pt idx="25536">
                  <c:v>6270.68</c:v>
                </c:pt>
                <c:pt idx="25537">
                  <c:v>6270.7</c:v>
                </c:pt>
                <c:pt idx="25538">
                  <c:v>6270.72</c:v>
                </c:pt>
                <c:pt idx="25539">
                  <c:v>6270.74</c:v>
                </c:pt>
                <c:pt idx="25540">
                  <c:v>6270.76</c:v>
                </c:pt>
                <c:pt idx="25541">
                  <c:v>6270.78</c:v>
                </c:pt>
                <c:pt idx="25542">
                  <c:v>6270.8</c:v>
                </c:pt>
                <c:pt idx="25543">
                  <c:v>6270.8200000000024</c:v>
                </c:pt>
                <c:pt idx="25544">
                  <c:v>6270.84</c:v>
                </c:pt>
                <c:pt idx="25545">
                  <c:v>6270.8600000000024</c:v>
                </c:pt>
                <c:pt idx="25546">
                  <c:v>6270.88</c:v>
                </c:pt>
                <c:pt idx="25547">
                  <c:v>6270.9</c:v>
                </c:pt>
                <c:pt idx="25548">
                  <c:v>6270.92</c:v>
                </c:pt>
                <c:pt idx="25549">
                  <c:v>6270.94</c:v>
                </c:pt>
                <c:pt idx="25550">
                  <c:v>6270.96</c:v>
                </c:pt>
                <c:pt idx="25551">
                  <c:v>6270.98</c:v>
                </c:pt>
                <c:pt idx="25552">
                  <c:v>6271</c:v>
                </c:pt>
                <c:pt idx="25553">
                  <c:v>6271.02</c:v>
                </c:pt>
                <c:pt idx="25554">
                  <c:v>6271.04</c:v>
                </c:pt>
                <c:pt idx="25555">
                  <c:v>6271.06</c:v>
                </c:pt>
                <c:pt idx="25556">
                  <c:v>6271.08</c:v>
                </c:pt>
                <c:pt idx="25557">
                  <c:v>6271.1</c:v>
                </c:pt>
                <c:pt idx="25558">
                  <c:v>6271.1200000000035</c:v>
                </c:pt>
                <c:pt idx="25559">
                  <c:v>6271.14</c:v>
                </c:pt>
                <c:pt idx="25560">
                  <c:v>6271.1600000000035</c:v>
                </c:pt>
                <c:pt idx="25561">
                  <c:v>6271.18</c:v>
                </c:pt>
                <c:pt idx="25562">
                  <c:v>6271.2</c:v>
                </c:pt>
                <c:pt idx="25563">
                  <c:v>6271.22</c:v>
                </c:pt>
                <c:pt idx="25564">
                  <c:v>6271.24</c:v>
                </c:pt>
                <c:pt idx="25565">
                  <c:v>6271.26</c:v>
                </c:pt>
                <c:pt idx="25566">
                  <c:v>6271.28</c:v>
                </c:pt>
                <c:pt idx="25567">
                  <c:v>6271.3</c:v>
                </c:pt>
                <c:pt idx="25568">
                  <c:v>6271.3200000000024</c:v>
                </c:pt>
                <c:pt idx="25569">
                  <c:v>6271.34</c:v>
                </c:pt>
                <c:pt idx="25570">
                  <c:v>6271.3600000000024</c:v>
                </c:pt>
                <c:pt idx="25571">
                  <c:v>6271.38</c:v>
                </c:pt>
                <c:pt idx="25572">
                  <c:v>6271.4</c:v>
                </c:pt>
                <c:pt idx="25573">
                  <c:v>6271.42</c:v>
                </c:pt>
                <c:pt idx="25574">
                  <c:v>6271.44</c:v>
                </c:pt>
                <c:pt idx="25575">
                  <c:v>6271.46</c:v>
                </c:pt>
                <c:pt idx="25576">
                  <c:v>6271.48</c:v>
                </c:pt>
                <c:pt idx="25577">
                  <c:v>6271.5</c:v>
                </c:pt>
                <c:pt idx="25578">
                  <c:v>6271.52</c:v>
                </c:pt>
                <c:pt idx="25579">
                  <c:v>6271.54</c:v>
                </c:pt>
                <c:pt idx="25580">
                  <c:v>6271.56</c:v>
                </c:pt>
                <c:pt idx="25581">
                  <c:v>6271.58</c:v>
                </c:pt>
                <c:pt idx="25582">
                  <c:v>6271.6</c:v>
                </c:pt>
                <c:pt idx="25583">
                  <c:v>6271.6200000000035</c:v>
                </c:pt>
                <c:pt idx="25584">
                  <c:v>6271.64</c:v>
                </c:pt>
                <c:pt idx="25585">
                  <c:v>6271.6600000000035</c:v>
                </c:pt>
                <c:pt idx="25586">
                  <c:v>6271.68</c:v>
                </c:pt>
                <c:pt idx="25587">
                  <c:v>6271.7</c:v>
                </c:pt>
                <c:pt idx="25588">
                  <c:v>6271.72</c:v>
                </c:pt>
                <c:pt idx="25589">
                  <c:v>6271.74</c:v>
                </c:pt>
                <c:pt idx="25590">
                  <c:v>6271.76</c:v>
                </c:pt>
                <c:pt idx="25591">
                  <c:v>6271.78</c:v>
                </c:pt>
                <c:pt idx="25592">
                  <c:v>6271.8</c:v>
                </c:pt>
                <c:pt idx="25593">
                  <c:v>6271.8200000000024</c:v>
                </c:pt>
                <c:pt idx="25594">
                  <c:v>6271.84</c:v>
                </c:pt>
                <c:pt idx="25595">
                  <c:v>6271.8600000000024</c:v>
                </c:pt>
                <c:pt idx="25596">
                  <c:v>6271.88</c:v>
                </c:pt>
                <c:pt idx="25597">
                  <c:v>6271.9</c:v>
                </c:pt>
                <c:pt idx="25598">
                  <c:v>6271.92</c:v>
                </c:pt>
                <c:pt idx="25599">
                  <c:v>6271.94</c:v>
                </c:pt>
                <c:pt idx="25600">
                  <c:v>6271.96</c:v>
                </c:pt>
                <c:pt idx="25601">
                  <c:v>6271.98</c:v>
                </c:pt>
                <c:pt idx="25602">
                  <c:v>6272</c:v>
                </c:pt>
                <c:pt idx="25603">
                  <c:v>6272.02</c:v>
                </c:pt>
                <c:pt idx="25604">
                  <c:v>6272.04</c:v>
                </c:pt>
                <c:pt idx="25605">
                  <c:v>6272.06</c:v>
                </c:pt>
                <c:pt idx="25606">
                  <c:v>6272.08</c:v>
                </c:pt>
                <c:pt idx="25607">
                  <c:v>6272.1</c:v>
                </c:pt>
                <c:pt idx="25608">
                  <c:v>6272.1200000000035</c:v>
                </c:pt>
                <c:pt idx="25609">
                  <c:v>6272.14</c:v>
                </c:pt>
                <c:pt idx="25610">
                  <c:v>6272.1600000000035</c:v>
                </c:pt>
                <c:pt idx="25611">
                  <c:v>6272.18</c:v>
                </c:pt>
                <c:pt idx="25612">
                  <c:v>6272.2</c:v>
                </c:pt>
                <c:pt idx="25613">
                  <c:v>6272.22</c:v>
                </c:pt>
                <c:pt idx="25614">
                  <c:v>6272.24</c:v>
                </c:pt>
                <c:pt idx="25615">
                  <c:v>6272.26</c:v>
                </c:pt>
                <c:pt idx="25616">
                  <c:v>6272.28</c:v>
                </c:pt>
                <c:pt idx="25617">
                  <c:v>6272.3</c:v>
                </c:pt>
                <c:pt idx="25618">
                  <c:v>6272.3200000000024</c:v>
                </c:pt>
                <c:pt idx="25619">
                  <c:v>6272.34</c:v>
                </c:pt>
                <c:pt idx="25620">
                  <c:v>6272.3600000000024</c:v>
                </c:pt>
                <c:pt idx="25621">
                  <c:v>6272.38</c:v>
                </c:pt>
                <c:pt idx="25622">
                  <c:v>6272.4</c:v>
                </c:pt>
                <c:pt idx="25623">
                  <c:v>6272.42</c:v>
                </c:pt>
                <c:pt idx="25624">
                  <c:v>6272.44</c:v>
                </c:pt>
                <c:pt idx="25625">
                  <c:v>6272.46</c:v>
                </c:pt>
                <c:pt idx="25626">
                  <c:v>6272.48</c:v>
                </c:pt>
                <c:pt idx="25627">
                  <c:v>6272.5</c:v>
                </c:pt>
                <c:pt idx="25628">
                  <c:v>6272.52</c:v>
                </c:pt>
                <c:pt idx="25629">
                  <c:v>6272.54</c:v>
                </c:pt>
                <c:pt idx="25630">
                  <c:v>6272.56</c:v>
                </c:pt>
                <c:pt idx="25631">
                  <c:v>6272.58</c:v>
                </c:pt>
                <c:pt idx="25632">
                  <c:v>6272.6</c:v>
                </c:pt>
                <c:pt idx="25633">
                  <c:v>6272.6200000000035</c:v>
                </c:pt>
                <c:pt idx="25634">
                  <c:v>6272.64</c:v>
                </c:pt>
                <c:pt idx="25635">
                  <c:v>6272.6600000000035</c:v>
                </c:pt>
                <c:pt idx="25636">
                  <c:v>6272.68</c:v>
                </c:pt>
                <c:pt idx="25637">
                  <c:v>6272.7</c:v>
                </c:pt>
                <c:pt idx="25638">
                  <c:v>6272.72</c:v>
                </c:pt>
                <c:pt idx="25639">
                  <c:v>6272.74</c:v>
                </c:pt>
                <c:pt idx="25640">
                  <c:v>6272.76</c:v>
                </c:pt>
                <c:pt idx="25641">
                  <c:v>6272.78</c:v>
                </c:pt>
                <c:pt idx="25642">
                  <c:v>6272.8</c:v>
                </c:pt>
                <c:pt idx="25643">
                  <c:v>6272.8200000000024</c:v>
                </c:pt>
                <c:pt idx="25644">
                  <c:v>6272.84</c:v>
                </c:pt>
                <c:pt idx="25645">
                  <c:v>6272.8600000000024</c:v>
                </c:pt>
                <c:pt idx="25646">
                  <c:v>6272.88</c:v>
                </c:pt>
                <c:pt idx="25647">
                  <c:v>6272.9</c:v>
                </c:pt>
                <c:pt idx="25648">
                  <c:v>6272.92</c:v>
                </c:pt>
                <c:pt idx="25649">
                  <c:v>6272.94</c:v>
                </c:pt>
                <c:pt idx="25650">
                  <c:v>6272.96</c:v>
                </c:pt>
                <c:pt idx="25651">
                  <c:v>6272.98</c:v>
                </c:pt>
                <c:pt idx="25652">
                  <c:v>6273</c:v>
                </c:pt>
                <c:pt idx="25653">
                  <c:v>6273.02</c:v>
                </c:pt>
                <c:pt idx="25654">
                  <c:v>6273.04</c:v>
                </c:pt>
                <c:pt idx="25655">
                  <c:v>6273.06</c:v>
                </c:pt>
                <c:pt idx="25656">
                  <c:v>6273.08</c:v>
                </c:pt>
                <c:pt idx="25657">
                  <c:v>6273.1</c:v>
                </c:pt>
                <c:pt idx="25658">
                  <c:v>6273.1200000000035</c:v>
                </c:pt>
                <c:pt idx="25659">
                  <c:v>6273.14</c:v>
                </c:pt>
                <c:pt idx="25660">
                  <c:v>6273.1600000000035</c:v>
                </c:pt>
                <c:pt idx="25661">
                  <c:v>6273.18</c:v>
                </c:pt>
                <c:pt idx="25662">
                  <c:v>6273.2</c:v>
                </c:pt>
                <c:pt idx="25663">
                  <c:v>6273.22</c:v>
                </c:pt>
                <c:pt idx="25664">
                  <c:v>6273.24</c:v>
                </c:pt>
                <c:pt idx="25665">
                  <c:v>6273.26</c:v>
                </c:pt>
                <c:pt idx="25666">
                  <c:v>6273.28</c:v>
                </c:pt>
                <c:pt idx="25667">
                  <c:v>6273.3</c:v>
                </c:pt>
                <c:pt idx="25668">
                  <c:v>6273.3200000000024</c:v>
                </c:pt>
                <c:pt idx="25669">
                  <c:v>6273.34</c:v>
                </c:pt>
                <c:pt idx="25670">
                  <c:v>6273.3600000000024</c:v>
                </c:pt>
                <c:pt idx="25671">
                  <c:v>6273.38</c:v>
                </c:pt>
                <c:pt idx="25672">
                  <c:v>6273.4</c:v>
                </c:pt>
                <c:pt idx="25673">
                  <c:v>6273.42</c:v>
                </c:pt>
                <c:pt idx="25674">
                  <c:v>6273.44</c:v>
                </c:pt>
                <c:pt idx="25675">
                  <c:v>6273.46</c:v>
                </c:pt>
                <c:pt idx="25676">
                  <c:v>6273.48</c:v>
                </c:pt>
                <c:pt idx="25677">
                  <c:v>6273.5</c:v>
                </c:pt>
                <c:pt idx="25678">
                  <c:v>6273.52</c:v>
                </c:pt>
                <c:pt idx="25679">
                  <c:v>6273.54</c:v>
                </c:pt>
                <c:pt idx="25680">
                  <c:v>6273.56</c:v>
                </c:pt>
                <c:pt idx="25681">
                  <c:v>6273.58</c:v>
                </c:pt>
                <c:pt idx="25682">
                  <c:v>6273.6</c:v>
                </c:pt>
                <c:pt idx="25683">
                  <c:v>6273.6200000000035</c:v>
                </c:pt>
                <c:pt idx="25684">
                  <c:v>6273.64</c:v>
                </c:pt>
                <c:pt idx="25685">
                  <c:v>6273.6600000000035</c:v>
                </c:pt>
                <c:pt idx="25686">
                  <c:v>6273.68</c:v>
                </c:pt>
                <c:pt idx="25687">
                  <c:v>6273.7</c:v>
                </c:pt>
                <c:pt idx="25688">
                  <c:v>6273.72</c:v>
                </c:pt>
                <c:pt idx="25689">
                  <c:v>6273.74</c:v>
                </c:pt>
                <c:pt idx="25690">
                  <c:v>6273.76</c:v>
                </c:pt>
                <c:pt idx="25691">
                  <c:v>6273.78</c:v>
                </c:pt>
                <c:pt idx="25692">
                  <c:v>6273.8</c:v>
                </c:pt>
                <c:pt idx="25693">
                  <c:v>6273.8200000000024</c:v>
                </c:pt>
                <c:pt idx="25694">
                  <c:v>6273.84</c:v>
                </c:pt>
                <c:pt idx="25695">
                  <c:v>6273.8600000000024</c:v>
                </c:pt>
                <c:pt idx="25696">
                  <c:v>6273.88</c:v>
                </c:pt>
                <c:pt idx="25697">
                  <c:v>6273.9</c:v>
                </c:pt>
                <c:pt idx="25698">
                  <c:v>6273.92</c:v>
                </c:pt>
                <c:pt idx="25699">
                  <c:v>6273.94</c:v>
                </c:pt>
                <c:pt idx="25700">
                  <c:v>6273.96</c:v>
                </c:pt>
                <c:pt idx="25701">
                  <c:v>6273.98</c:v>
                </c:pt>
                <c:pt idx="25702">
                  <c:v>6274</c:v>
                </c:pt>
                <c:pt idx="25703">
                  <c:v>6274.02</c:v>
                </c:pt>
                <c:pt idx="25704">
                  <c:v>6274.04</c:v>
                </c:pt>
                <c:pt idx="25705">
                  <c:v>6274.06</c:v>
                </c:pt>
                <c:pt idx="25706">
                  <c:v>6274.08</c:v>
                </c:pt>
                <c:pt idx="25707">
                  <c:v>6274.1</c:v>
                </c:pt>
                <c:pt idx="25708">
                  <c:v>6274.1200000000035</c:v>
                </c:pt>
                <c:pt idx="25709">
                  <c:v>6274.14</c:v>
                </c:pt>
                <c:pt idx="25710">
                  <c:v>6274.1600000000035</c:v>
                </c:pt>
                <c:pt idx="25711">
                  <c:v>6274.18</c:v>
                </c:pt>
                <c:pt idx="25712">
                  <c:v>6274.2</c:v>
                </c:pt>
                <c:pt idx="25713">
                  <c:v>6274.22</c:v>
                </c:pt>
                <c:pt idx="25714">
                  <c:v>6274.24</c:v>
                </c:pt>
                <c:pt idx="25715">
                  <c:v>6274.26</c:v>
                </c:pt>
                <c:pt idx="25716">
                  <c:v>6274.28</c:v>
                </c:pt>
                <c:pt idx="25717">
                  <c:v>6274.3</c:v>
                </c:pt>
                <c:pt idx="25718">
                  <c:v>6274.3200000000024</c:v>
                </c:pt>
                <c:pt idx="25719">
                  <c:v>6274.34</c:v>
                </c:pt>
                <c:pt idx="25720">
                  <c:v>6274.3600000000024</c:v>
                </c:pt>
                <c:pt idx="25721">
                  <c:v>6274.38</c:v>
                </c:pt>
                <c:pt idx="25722">
                  <c:v>6274.4</c:v>
                </c:pt>
                <c:pt idx="25723">
                  <c:v>6274.42</c:v>
                </c:pt>
                <c:pt idx="25724">
                  <c:v>6274.44</c:v>
                </c:pt>
                <c:pt idx="25725">
                  <c:v>6274.46</c:v>
                </c:pt>
                <c:pt idx="25726">
                  <c:v>6274.48</c:v>
                </c:pt>
                <c:pt idx="25727">
                  <c:v>6274.5</c:v>
                </c:pt>
                <c:pt idx="25728">
                  <c:v>6274.52</c:v>
                </c:pt>
                <c:pt idx="25729">
                  <c:v>6274.54</c:v>
                </c:pt>
                <c:pt idx="25730">
                  <c:v>6274.56</c:v>
                </c:pt>
                <c:pt idx="25731">
                  <c:v>6274.58</c:v>
                </c:pt>
                <c:pt idx="25732">
                  <c:v>6274.6</c:v>
                </c:pt>
                <c:pt idx="25733">
                  <c:v>6274.6200000000035</c:v>
                </c:pt>
                <c:pt idx="25734">
                  <c:v>6274.64</c:v>
                </c:pt>
                <c:pt idx="25735">
                  <c:v>6274.6600000000035</c:v>
                </c:pt>
                <c:pt idx="25736">
                  <c:v>6274.68</c:v>
                </c:pt>
                <c:pt idx="25737">
                  <c:v>6274.7</c:v>
                </c:pt>
                <c:pt idx="25738">
                  <c:v>6274.72</c:v>
                </c:pt>
                <c:pt idx="25739">
                  <c:v>6274.74</c:v>
                </c:pt>
                <c:pt idx="25740">
                  <c:v>6274.76</c:v>
                </c:pt>
                <c:pt idx="25741">
                  <c:v>6274.78</c:v>
                </c:pt>
                <c:pt idx="25742">
                  <c:v>6274.8</c:v>
                </c:pt>
                <c:pt idx="25743">
                  <c:v>6274.8200000000024</c:v>
                </c:pt>
                <c:pt idx="25744">
                  <c:v>6274.84</c:v>
                </c:pt>
                <c:pt idx="25745">
                  <c:v>6274.8600000000024</c:v>
                </c:pt>
                <c:pt idx="25746">
                  <c:v>6274.88</c:v>
                </c:pt>
                <c:pt idx="25747">
                  <c:v>6274.9</c:v>
                </c:pt>
                <c:pt idx="25748">
                  <c:v>6274.92</c:v>
                </c:pt>
                <c:pt idx="25749">
                  <c:v>6274.94</c:v>
                </c:pt>
                <c:pt idx="25750">
                  <c:v>6274.96</c:v>
                </c:pt>
                <c:pt idx="25751">
                  <c:v>6274.98</c:v>
                </c:pt>
                <c:pt idx="25752">
                  <c:v>6275</c:v>
                </c:pt>
                <c:pt idx="25753">
                  <c:v>6275.02</c:v>
                </c:pt>
                <c:pt idx="25754">
                  <c:v>6275.04</c:v>
                </c:pt>
                <c:pt idx="25755">
                  <c:v>6275.06</c:v>
                </c:pt>
                <c:pt idx="25756">
                  <c:v>6275.08</c:v>
                </c:pt>
                <c:pt idx="25757">
                  <c:v>6275.1</c:v>
                </c:pt>
                <c:pt idx="25758">
                  <c:v>6275.1200000000035</c:v>
                </c:pt>
                <c:pt idx="25759">
                  <c:v>6275.14</c:v>
                </c:pt>
                <c:pt idx="25760">
                  <c:v>6275.1600000000035</c:v>
                </c:pt>
                <c:pt idx="25761">
                  <c:v>6275.18</c:v>
                </c:pt>
                <c:pt idx="25762">
                  <c:v>6275.2</c:v>
                </c:pt>
                <c:pt idx="25763">
                  <c:v>6275.22</c:v>
                </c:pt>
                <c:pt idx="25764">
                  <c:v>6275.24</c:v>
                </c:pt>
                <c:pt idx="25765">
                  <c:v>6275.26</c:v>
                </c:pt>
                <c:pt idx="25766">
                  <c:v>6275.28</c:v>
                </c:pt>
                <c:pt idx="25767">
                  <c:v>6275.3</c:v>
                </c:pt>
                <c:pt idx="25768">
                  <c:v>6275.3200000000024</c:v>
                </c:pt>
                <c:pt idx="25769">
                  <c:v>6275.34</c:v>
                </c:pt>
                <c:pt idx="25770">
                  <c:v>6275.3600000000024</c:v>
                </c:pt>
                <c:pt idx="25771">
                  <c:v>6275.38</c:v>
                </c:pt>
                <c:pt idx="25772">
                  <c:v>6275.4</c:v>
                </c:pt>
                <c:pt idx="25773">
                  <c:v>6275.42</c:v>
                </c:pt>
                <c:pt idx="25774">
                  <c:v>6275.44</c:v>
                </c:pt>
                <c:pt idx="25775">
                  <c:v>6275.46</c:v>
                </c:pt>
                <c:pt idx="25776">
                  <c:v>6275.48</c:v>
                </c:pt>
                <c:pt idx="25777">
                  <c:v>6275.5</c:v>
                </c:pt>
                <c:pt idx="25778">
                  <c:v>6275.52</c:v>
                </c:pt>
                <c:pt idx="25779">
                  <c:v>6275.54</c:v>
                </c:pt>
                <c:pt idx="25780">
                  <c:v>6275.56</c:v>
                </c:pt>
                <c:pt idx="25781">
                  <c:v>6275.58</c:v>
                </c:pt>
                <c:pt idx="25782">
                  <c:v>6275.6</c:v>
                </c:pt>
                <c:pt idx="25783">
                  <c:v>6275.6200000000035</c:v>
                </c:pt>
                <c:pt idx="25784">
                  <c:v>6275.64</c:v>
                </c:pt>
                <c:pt idx="25785">
                  <c:v>6275.6600000000035</c:v>
                </c:pt>
                <c:pt idx="25786">
                  <c:v>6275.68</c:v>
                </c:pt>
                <c:pt idx="25787">
                  <c:v>6275.7</c:v>
                </c:pt>
                <c:pt idx="25788">
                  <c:v>6275.72</c:v>
                </c:pt>
                <c:pt idx="25789">
                  <c:v>6275.74</c:v>
                </c:pt>
                <c:pt idx="25790">
                  <c:v>6275.76</c:v>
                </c:pt>
                <c:pt idx="25791">
                  <c:v>6275.78</c:v>
                </c:pt>
                <c:pt idx="25792">
                  <c:v>6275.8</c:v>
                </c:pt>
                <c:pt idx="25793">
                  <c:v>6275.8200000000024</c:v>
                </c:pt>
                <c:pt idx="25794">
                  <c:v>6275.84</c:v>
                </c:pt>
                <c:pt idx="25795">
                  <c:v>6275.8600000000024</c:v>
                </c:pt>
                <c:pt idx="25796">
                  <c:v>6275.88</c:v>
                </c:pt>
                <c:pt idx="25797">
                  <c:v>6275.9</c:v>
                </c:pt>
                <c:pt idx="25798">
                  <c:v>6275.92</c:v>
                </c:pt>
                <c:pt idx="25799">
                  <c:v>6275.94</c:v>
                </c:pt>
                <c:pt idx="25800">
                  <c:v>6275.96</c:v>
                </c:pt>
                <c:pt idx="25801">
                  <c:v>6275.98</c:v>
                </c:pt>
                <c:pt idx="25802">
                  <c:v>6276</c:v>
                </c:pt>
                <c:pt idx="25803">
                  <c:v>6276.02</c:v>
                </c:pt>
                <c:pt idx="25804">
                  <c:v>6276.04</c:v>
                </c:pt>
                <c:pt idx="25805">
                  <c:v>6276.06</c:v>
                </c:pt>
                <c:pt idx="25806">
                  <c:v>6276.08</c:v>
                </c:pt>
                <c:pt idx="25807">
                  <c:v>6276.1</c:v>
                </c:pt>
                <c:pt idx="25808">
                  <c:v>6276.1200000000035</c:v>
                </c:pt>
                <c:pt idx="25809">
                  <c:v>6276.14</c:v>
                </c:pt>
                <c:pt idx="25810">
                  <c:v>6276.1600000000035</c:v>
                </c:pt>
                <c:pt idx="25811">
                  <c:v>6276.18</c:v>
                </c:pt>
                <c:pt idx="25812">
                  <c:v>6276.2</c:v>
                </c:pt>
                <c:pt idx="25813">
                  <c:v>6276.22</c:v>
                </c:pt>
                <c:pt idx="25814">
                  <c:v>6276.24</c:v>
                </c:pt>
                <c:pt idx="25815">
                  <c:v>6276.26</c:v>
                </c:pt>
                <c:pt idx="25816">
                  <c:v>6276.28</c:v>
                </c:pt>
                <c:pt idx="25817">
                  <c:v>6276.3</c:v>
                </c:pt>
                <c:pt idx="25818">
                  <c:v>6276.3200000000024</c:v>
                </c:pt>
                <c:pt idx="25819">
                  <c:v>6276.34</c:v>
                </c:pt>
                <c:pt idx="25820">
                  <c:v>6276.3600000000024</c:v>
                </c:pt>
                <c:pt idx="25821">
                  <c:v>6276.38</c:v>
                </c:pt>
                <c:pt idx="25822">
                  <c:v>6276.4</c:v>
                </c:pt>
                <c:pt idx="25823">
                  <c:v>6276.42</c:v>
                </c:pt>
                <c:pt idx="25824">
                  <c:v>6276.44</c:v>
                </c:pt>
                <c:pt idx="25825">
                  <c:v>6276.46</c:v>
                </c:pt>
                <c:pt idx="25826">
                  <c:v>6276.48</c:v>
                </c:pt>
                <c:pt idx="25827">
                  <c:v>6276.5</c:v>
                </c:pt>
                <c:pt idx="25828">
                  <c:v>6276.52</c:v>
                </c:pt>
                <c:pt idx="25829">
                  <c:v>6276.54</c:v>
                </c:pt>
                <c:pt idx="25830">
                  <c:v>6276.56</c:v>
                </c:pt>
                <c:pt idx="25831">
                  <c:v>6276.58</c:v>
                </c:pt>
                <c:pt idx="25832">
                  <c:v>6276.6</c:v>
                </c:pt>
                <c:pt idx="25833">
                  <c:v>6276.6200000000035</c:v>
                </c:pt>
                <c:pt idx="25834">
                  <c:v>6276.64</c:v>
                </c:pt>
                <c:pt idx="25835">
                  <c:v>6276.6600000000035</c:v>
                </c:pt>
                <c:pt idx="25836">
                  <c:v>6276.68</c:v>
                </c:pt>
                <c:pt idx="25837">
                  <c:v>6276.7</c:v>
                </c:pt>
                <c:pt idx="25838">
                  <c:v>6276.72</c:v>
                </c:pt>
                <c:pt idx="25839">
                  <c:v>6276.74</c:v>
                </c:pt>
                <c:pt idx="25840">
                  <c:v>6276.76</c:v>
                </c:pt>
                <c:pt idx="25841">
                  <c:v>6276.78</c:v>
                </c:pt>
                <c:pt idx="25842">
                  <c:v>6276.8</c:v>
                </c:pt>
                <c:pt idx="25843">
                  <c:v>6276.8200000000024</c:v>
                </c:pt>
                <c:pt idx="25844">
                  <c:v>6276.84</c:v>
                </c:pt>
                <c:pt idx="25845">
                  <c:v>6276.8600000000024</c:v>
                </c:pt>
                <c:pt idx="25846">
                  <c:v>6276.88</c:v>
                </c:pt>
                <c:pt idx="25847">
                  <c:v>6276.9</c:v>
                </c:pt>
                <c:pt idx="25848">
                  <c:v>6276.92</c:v>
                </c:pt>
                <c:pt idx="25849">
                  <c:v>6276.94</c:v>
                </c:pt>
                <c:pt idx="25850">
                  <c:v>6276.96</c:v>
                </c:pt>
                <c:pt idx="25851">
                  <c:v>6276.98</c:v>
                </c:pt>
                <c:pt idx="25852">
                  <c:v>6277</c:v>
                </c:pt>
                <c:pt idx="25853">
                  <c:v>6277.02</c:v>
                </c:pt>
                <c:pt idx="25854">
                  <c:v>6277.04</c:v>
                </c:pt>
                <c:pt idx="25855">
                  <c:v>6277.06</c:v>
                </c:pt>
                <c:pt idx="25856">
                  <c:v>6277.08</c:v>
                </c:pt>
                <c:pt idx="25857">
                  <c:v>6277.1</c:v>
                </c:pt>
                <c:pt idx="25858">
                  <c:v>6277.1200000000035</c:v>
                </c:pt>
                <c:pt idx="25859">
                  <c:v>6277.14</c:v>
                </c:pt>
                <c:pt idx="25860">
                  <c:v>6277.1600000000035</c:v>
                </c:pt>
                <c:pt idx="25861">
                  <c:v>6277.18</c:v>
                </c:pt>
                <c:pt idx="25862">
                  <c:v>6277.2</c:v>
                </c:pt>
                <c:pt idx="25863">
                  <c:v>6277.22</c:v>
                </c:pt>
                <c:pt idx="25864">
                  <c:v>6277.24</c:v>
                </c:pt>
                <c:pt idx="25865">
                  <c:v>6277.26</c:v>
                </c:pt>
                <c:pt idx="25866">
                  <c:v>6277.28</c:v>
                </c:pt>
                <c:pt idx="25867">
                  <c:v>6277.3</c:v>
                </c:pt>
                <c:pt idx="25868">
                  <c:v>6277.3200000000024</c:v>
                </c:pt>
                <c:pt idx="25869">
                  <c:v>6277.34</c:v>
                </c:pt>
                <c:pt idx="25870">
                  <c:v>6277.3600000000024</c:v>
                </c:pt>
                <c:pt idx="25871">
                  <c:v>6277.38</c:v>
                </c:pt>
                <c:pt idx="25872">
                  <c:v>6277.4</c:v>
                </c:pt>
                <c:pt idx="25873">
                  <c:v>6277.42</c:v>
                </c:pt>
                <c:pt idx="25874">
                  <c:v>6277.44</c:v>
                </c:pt>
                <c:pt idx="25875">
                  <c:v>6277.46</c:v>
                </c:pt>
                <c:pt idx="25876">
                  <c:v>6277.48</c:v>
                </c:pt>
                <c:pt idx="25877">
                  <c:v>6277.5</c:v>
                </c:pt>
                <c:pt idx="25878">
                  <c:v>6277.52</c:v>
                </c:pt>
                <c:pt idx="25879">
                  <c:v>6277.54</c:v>
                </c:pt>
                <c:pt idx="25880">
                  <c:v>6277.56</c:v>
                </c:pt>
                <c:pt idx="25881">
                  <c:v>6277.58</c:v>
                </c:pt>
                <c:pt idx="25882">
                  <c:v>6277.6</c:v>
                </c:pt>
                <c:pt idx="25883">
                  <c:v>6277.6200000000035</c:v>
                </c:pt>
                <c:pt idx="25884">
                  <c:v>6277.64</c:v>
                </c:pt>
                <c:pt idx="25885">
                  <c:v>6277.6600000000035</c:v>
                </c:pt>
                <c:pt idx="25886">
                  <c:v>6277.68</c:v>
                </c:pt>
                <c:pt idx="25887">
                  <c:v>6277.7</c:v>
                </c:pt>
                <c:pt idx="25888">
                  <c:v>6277.72</c:v>
                </c:pt>
                <c:pt idx="25889">
                  <c:v>6277.74</c:v>
                </c:pt>
                <c:pt idx="25890">
                  <c:v>6277.76</c:v>
                </c:pt>
                <c:pt idx="25891">
                  <c:v>6277.78</c:v>
                </c:pt>
                <c:pt idx="25892">
                  <c:v>6277.8</c:v>
                </c:pt>
                <c:pt idx="25893">
                  <c:v>6277.8200000000024</c:v>
                </c:pt>
                <c:pt idx="25894">
                  <c:v>6277.84</c:v>
                </c:pt>
                <c:pt idx="25895">
                  <c:v>6277.8600000000024</c:v>
                </c:pt>
                <c:pt idx="25896">
                  <c:v>6277.88</c:v>
                </c:pt>
                <c:pt idx="25897">
                  <c:v>6277.9</c:v>
                </c:pt>
                <c:pt idx="25898">
                  <c:v>6277.92</c:v>
                </c:pt>
                <c:pt idx="25899">
                  <c:v>6277.94</c:v>
                </c:pt>
                <c:pt idx="25900">
                  <c:v>6277.96</c:v>
                </c:pt>
                <c:pt idx="25901">
                  <c:v>6277.98</c:v>
                </c:pt>
                <c:pt idx="25902">
                  <c:v>6278</c:v>
                </c:pt>
                <c:pt idx="25903">
                  <c:v>6278.02</c:v>
                </c:pt>
                <c:pt idx="25904">
                  <c:v>6278.04</c:v>
                </c:pt>
                <c:pt idx="25905">
                  <c:v>6278.06</c:v>
                </c:pt>
                <c:pt idx="25906">
                  <c:v>6278.08</c:v>
                </c:pt>
                <c:pt idx="25907">
                  <c:v>6278.1</c:v>
                </c:pt>
                <c:pt idx="25908">
                  <c:v>6278.1200000000035</c:v>
                </c:pt>
                <c:pt idx="25909">
                  <c:v>6278.14</c:v>
                </c:pt>
                <c:pt idx="25910">
                  <c:v>6278.1600000000035</c:v>
                </c:pt>
                <c:pt idx="25911">
                  <c:v>6278.18</c:v>
                </c:pt>
                <c:pt idx="25912">
                  <c:v>6278.2</c:v>
                </c:pt>
                <c:pt idx="25913">
                  <c:v>6278.22</c:v>
                </c:pt>
                <c:pt idx="25914">
                  <c:v>6278.24</c:v>
                </c:pt>
                <c:pt idx="25915">
                  <c:v>6278.26</c:v>
                </c:pt>
                <c:pt idx="25916">
                  <c:v>6278.28</c:v>
                </c:pt>
                <c:pt idx="25917">
                  <c:v>6278.3</c:v>
                </c:pt>
                <c:pt idx="25918">
                  <c:v>6278.3200000000024</c:v>
                </c:pt>
                <c:pt idx="25919">
                  <c:v>6278.34</c:v>
                </c:pt>
                <c:pt idx="25920">
                  <c:v>6278.3600000000024</c:v>
                </c:pt>
                <c:pt idx="25921">
                  <c:v>6278.38</c:v>
                </c:pt>
                <c:pt idx="25922">
                  <c:v>6278.4</c:v>
                </c:pt>
                <c:pt idx="25923">
                  <c:v>6278.42</c:v>
                </c:pt>
                <c:pt idx="25924">
                  <c:v>6278.44</c:v>
                </c:pt>
                <c:pt idx="25925">
                  <c:v>6278.46</c:v>
                </c:pt>
                <c:pt idx="25926">
                  <c:v>6278.48</c:v>
                </c:pt>
                <c:pt idx="25927">
                  <c:v>6278.5</c:v>
                </c:pt>
                <c:pt idx="25928">
                  <c:v>6278.52</c:v>
                </c:pt>
                <c:pt idx="25929">
                  <c:v>6278.54</c:v>
                </c:pt>
                <c:pt idx="25930">
                  <c:v>6278.56</c:v>
                </c:pt>
                <c:pt idx="25931">
                  <c:v>6278.58</c:v>
                </c:pt>
                <c:pt idx="25932">
                  <c:v>6278.6</c:v>
                </c:pt>
                <c:pt idx="25933">
                  <c:v>6278.6200000000035</c:v>
                </c:pt>
                <c:pt idx="25934">
                  <c:v>6278.64</c:v>
                </c:pt>
                <c:pt idx="25935">
                  <c:v>6278.6600000000035</c:v>
                </c:pt>
                <c:pt idx="25936">
                  <c:v>6278.68</c:v>
                </c:pt>
                <c:pt idx="25937">
                  <c:v>6278.7</c:v>
                </c:pt>
                <c:pt idx="25938">
                  <c:v>6278.72</c:v>
                </c:pt>
                <c:pt idx="25939">
                  <c:v>6278.74</c:v>
                </c:pt>
                <c:pt idx="25940">
                  <c:v>6278.76</c:v>
                </c:pt>
                <c:pt idx="25941">
                  <c:v>6278.78</c:v>
                </c:pt>
                <c:pt idx="25942">
                  <c:v>6278.8</c:v>
                </c:pt>
                <c:pt idx="25943">
                  <c:v>6278.8200000000024</c:v>
                </c:pt>
                <c:pt idx="25944">
                  <c:v>6278.84</c:v>
                </c:pt>
                <c:pt idx="25945">
                  <c:v>6278.8600000000024</c:v>
                </c:pt>
                <c:pt idx="25946">
                  <c:v>6278.88</c:v>
                </c:pt>
                <c:pt idx="25947">
                  <c:v>6278.9</c:v>
                </c:pt>
                <c:pt idx="25948">
                  <c:v>6278.92</c:v>
                </c:pt>
                <c:pt idx="25949">
                  <c:v>6278.94</c:v>
                </c:pt>
                <c:pt idx="25950">
                  <c:v>6278.96</c:v>
                </c:pt>
                <c:pt idx="25951">
                  <c:v>6278.98</c:v>
                </c:pt>
                <c:pt idx="25952">
                  <c:v>6279</c:v>
                </c:pt>
                <c:pt idx="25953">
                  <c:v>6279.02</c:v>
                </c:pt>
                <c:pt idx="25954">
                  <c:v>6279.04</c:v>
                </c:pt>
                <c:pt idx="25955">
                  <c:v>6279.06</c:v>
                </c:pt>
                <c:pt idx="25956">
                  <c:v>6279.08</c:v>
                </c:pt>
                <c:pt idx="25957">
                  <c:v>6279.1</c:v>
                </c:pt>
                <c:pt idx="25958">
                  <c:v>6279.1200000000035</c:v>
                </c:pt>
                <c:pt idx="25959">
                  <c:v>6279.14</c:v>
                </c:pt>
                <c:pt idx="25960">
                  <c:v>6279.1600000000035</c:v>
                </c:pt>
                <c:pt idx="25961">
                  <c:v>6279.18</c:v>
                </c:pt>
                <c:pt idx="25962">
                  <c:v>6279.2</c:v>
                </c:pt>
                <c:pt idx="25963">
                  <c:v>6279.22</c:v>
                </c:pt>
                <c:pt idx="25964">
                  <c:v>6279.24</c:v>
                </c:pt>
                <c:pt idx="25965">
                  <c:v>6279.26</c:v>
                </c:pt>
                <c:pt idx="25966">
                  <c:v>6279.28</c:v>
                </c:pt>
                <c:pt idx="25967">
                  <c:v>6279.3</c:v>
                </c:pt>
                <c:pt idx="25968">
                  <c:v>6279.3200000000024</c:v>
                </c:pt>
                <c:pt idx="25969">
                  <c:v>6279.34</c:v>
                </c:pt>
                <c:pt idx="25970">
                  <c:v>6279.3600000000024</c:v>
                </c:pt>
                <c:pt idx="25971">
                  <c:v>6279.38</c:v>
                </c:pt>
                <c:pt idx="25972">
                  <c:v>6279.4</c:v>
                </c:pt>
                <c:pt idx="25973">
                  <c:v>6279.42</c:v>
                </c:pt>
                <c:pt idx="25974">
                  <c:v>6279.44</c:v>
                </c:pt>
                <c:pt idx="25975">
                  <c:v>6279.46</c:v>
                </c:pt>
                <c:pt idx="25976">
                  <c:v>6279.48</c:v>
                </c:pt>
                <c:pt idx="25977">
                  <c:v>6279.5</c:v>
                </c:pt>
                <c:pt idx="25978">
                  <c:v>6279.52</c:v>
                </c:pt>
                <c:pt idx="25979">
                  <c:v>6279.54</c:v>
                </c:pt>
                <c:pt idx="25980">
                  <c:v>6279.56</c:v>
                </c:pt>
                <c:pt idx="25981">
                  <c:v>6279.58</c:v>
                </c:pt>
                <c:pt idx="25982">
                  <c:v>6279.6</c:v>
                </c:pt>
                <c:pt idx="25983">
                  <c:v>6279.6200000000035</c:v>
                </c:pt>
                <c:pt idx="25984">
                  <c:v>6279.64</c:v>
                </c:pt>
                <c:pt idx="25985">
                  <c:v>6279.6600000000035</c:v>
                </c:pt>
                <c:pt idx="25986">
                  <c:v>6279.68</c:v>
                </c:pt>
                <c:pt idx="25987">
                  <c:v>6279.7</c:v>
                </c:pt>
                <c:pt idx="25988">
                  <c:v>6279.72</c:v>
                </c:pt>
                <c:pt idx="25989">
                  <c:v>6279.74</c:v>
                </c:pt>
                <c:pt idx="25990">
                  <c:v>6279.76</c:v>
                </c:pt>
                <c:pt idx="25991">
                  <c:v>6279.78</c:v>
                </c:pt>
                <c:pt idx="25992">
                  <c:v>6279.8</c:v>
                </c:pt>
                <c:pt idx="25993">
                  <c:v>6279.8200000000024</c:v>
                </c:pt>
                <c:pt idx="25994">
                  <c:v>6279.84</c:v>
                </c:pt>
                <c:pt idx="25995">
                  <c:v>6279.8600000000024</c:v>
                </c:pt>
                <c:pt idx="25996">
                  <c:v>6279.88</c:v>
                </c:pt>
                <c:pt idx="25997">
                  <c:v>6279.9</c:v>
                </c:pt>
                <c:pt idx="25998">
                  <c:v>6279.92</c:v>
                </c:pt>
                <c:pt idx="25999">
                  <c:v>6279.94</c:v>
                </c:pt>
                <c:pt idx="26000">
                  <c:v>6279.96</c:v>
                </c:pt>
                <c:pt idx="26001">
                  <c:v>6279.98</c:v>
                </c:pt>
                <c:pt idx="26002">
                  <c:v>6280</c:v>
                </c:pt>
                <c:pt idx="26003">
                  <c:v>6280.02</c:v>
                </c:pt>
                <c:pt idx="26004">
                  <c:v>6280.04</c:v>
                </c:pt>
                <c:pt idx="26005">
                  <c:v>6280.06</c:v>
                </c:pt>
                <c:pt idx="26006">
                  <c:v>6280.08</c:v>
                </c:pt>
                <c:pt idx="26007">
                  <c:v>6280.1</c:v>
                </c:pt>
                <c:pt idx="26008">
                  <c:v>6280.1200000000035</c:v>
                </c:pt>
                <c:pt idx="26009">
                  <c:v>6280.14</c:v>
                </c:pt>
                <c:pt idx="26010">
                  <c:v>6280.1600000000035</c:v>
                </c:pt>
                <c:pt idx="26011">
                  <c:v>6280.18</c:v>
                </c:pt>
                <c:pt idx="26012">
                  <c:v>6280.2</c:v>
                </c:pt>
                <c:pt idx="26013">
                  <c:v>6280.22</c:v>
                </c:pt>
                <c:pt idx="26014">
                  <c:v>6280.24</c:v>
                </c:pt>
                <c:pt idx="26015">
                  <c:v>6280.26</c:v>
                </c:pt>
                <c:pt idx="26016">
                  <c:v>6280.28</c:v>
                </c:pt>
                <c:pt idx="26017">
                  <c:v>6280.3</c:v>
                </c:pt>
                <c:pt idx="26018">
                  <c:v>6280.3200000000024</c:v>
                </c:pt>
                <c:pt idx="26019">
                  <c:v>6280.34</c:v>
                </c:pt>
                <c:pt idx="26020">
                  <c:v>6280.3600000000024</c:v>
                </c:pt>
                <c:pt idx="26021">
                  <c:v>6280.38</c:v>
                </c:pt>
                <c:pt idx="26022">
                  <c:v>6280.4</c:v>
                </c:pt>
                <c:pt idx="26023">
                  <c:v>6280.42</c:v>
                </c:pt>
                <c:pt idx="26024">
                  <c:v>6280.44</c:v>
                </c:pt>
                <c:pt idx="26025">
                  <c:v>6280.46</c:v>
                </c:pt>
                <c:pt idx="26026">
                  <c:v>6280.48</c:v>
                </c:pt>
                <c:pt idx="26027">
                  <c:v>6280.5</c:v>
                </c:pt>
                <c:pt idx="26028">
                  <c:v>6280.52</c:v>
                </c:pt>
                <c:pt idx="26029">
                  <c:v>6280.54</c:v>
                </c:pt>
                <c:pt idx="26030">
                  <c:v>6280.56</c:v>
                </c:pt>
                <c:pt idx="26031">
                  <c:v>6280.58</c:v>
                </c:pt>
                <c:pt idx="26032">
                  <c:v>6280.6</c:v>
                </c:pt>
                <c:pt idx="26033">
                  <c:v>6280.6200000000035</c:v>
                </c:pt>
                <c:pt idx="26034">
                  <c:v>6280.64</c:v>
                </c:pt>
                <c:pt idx="26035">
                  <c:v>6280.6600000000035</c:v>
                </c:pt>
                <c:pt idx="26036">
                  <c:v>6280.68</c:v>
                </c:pt>
                <c:pt idx="26037">
                  <c:v>6280.7</c:v>
                </c:pt>
                <c:pt idx="26038">
                  <c:v>6280.72</c:v>
                </c:pt>
                <c:pt idx="26039">
                  <c:v>6280.74</c:v>
                </c:pt>
                <c:pt idx="26040">
                  <c:v>6280.76</c:v>
                </c:pt>
                <c:pt idx="26041">
                  <c:v>6280.78</c:v>
                </c:pt>
                <c:pt idx="26042">
                  <c:v>6280.8</c:v>
                </c:pt>
                <c:pt idx="26043">
                  <c:v>6280.8200000000024</c:v>
                </c:pt>
                <c:pt idx="26044">
                  <c:v>6280.84</c:v>
                </c:pt>
                <c:pt idx="26045">
                  <c:v>6280.8600000000024</c:v>
                </c:pt>
                <c:pt idx="26046">
                  <c:v>6280.88</c:v>
                </c:pt>
                <c:pt idx="26047">
                  <c:v>6280.9</c:v>
                </c:pt>
                <c:pt idx="26048">
                  <c:v>6280.92</c:v>
                </c:pt>
                <c:pt idx="26049">
                  <c:v>6280.94</c:v>
                </c:pt>
                <c:pt idx="26050">
                  <c:v>6280.96</c:v>
                </c:pt>
                <c:pt idx="26051">
                  <c:v>6280.98</c:v>
                </c:pt>
                <c:pt idx="26052">
                  <c:v>6281</c:v>
                </c:pt>
                <c:pt idx="26053">
                  <c:v>6281.02</c:v>
                </c:pt>
                <c:pt idx="26054">
                  <c:v>6281.04</c:v>
                </c:pt>
                <c:pt idx="26055">
                  <c:v>6281.06</c:v>
                </c:pt>
                <c:pt idx="26056">
                  <c:v>6281.08</c:v>
                </c:pt>
                <c:pt idx="26057">
                  <c:v>6281.1</c:v>
                </c:pt>
                <c:pt idx="26058">
                  <c:v>6281.1200000000035</c:v>
                </c:pt>
                <c:pt idx="26059">
                  <c:v>6281.14</c:v>
                </c:pt>
                <c:pt idx="26060">
                  <c:v>6281.1600000000035</c:v>
                </c:pt>
                <c:pt idx="26061">
                  <c:v>6281.18</c:v>
                </c:pt>
                <c:pt idx="26062">
                  <c:v>6281.2</c:v>
                </c:pt>
                <c:pt idx="26063">
                  <c:v>6281.22</c:v>
                </c:pt>
                <c:pt idx="26064">
                  <c:v>6281.24</c:v>
                </c:pt>
                <c:pt idx="26065">
                  <c:v>6281.26</c:v>
                </c:pt>
                <c:pt idx="26066">
                  <c:v>6281.28</c:v>
                </c:pt>
                <c:pt idx="26067">
                  <c:v>6281.3</c:v>
                </c:pt>
                <c:pt idx="26068">
                  <c:v>6281.3200000000024</c:v>
                </c:pt>
                <c:pt idx="26069">
                  <c:v>6281.34</c:v>
                </c:pt>
                <c:pt idx="26070">
                  <c:v>6281.3600000000024</c:v>
                </c:pt>
                <c:pt idx="26071">
                  <c:v>6281.38</c:v>
                </c:pt>
                <c:pt idx="26072">
                  <c:v>6281.4</c:v>
                </c:pt>
                <c:pt idx="26073">
                  <c:v>6281.42</c:v>
                </c:pt>
                <c:pt idx="26074">
                  <c:v>6281.44</c:v>
                </c:pt>
                <c:pt idx="26075">
                  <c:v>6281.46</c:v>
                </c:pt>
                <c:pt idx="26076">
                  <c:v>6281.48</c:v>
                </c:pt>
                <c:pt idx="26077">
                  <c:v>6281.5</c:v>
                </c:pt>
                <c:pt idx="26078">
                  <c:v>6281.52</c:v>
                </c:pt>
                <c:pt idx="26079">
                  <c:v>6281.54</c:v>
                </c:pt>
                <c:pt idx="26080">
                  <c:v>6281.56</c:v>
                </c:pt>
                <c:pt idx="26081">
                  <c:v>6281.58</c:v>
                </c:pt>
                <c:pt idx="26082">
                  <c:v>6281.6</c:v>
                </c:pt>
                <c:pt idx="26083">
                  <c:v>6281.6200000000035</c:v>
                </c:pt>
                <c:pt idx="26084">
                  <c:v>6281.64</c:v>
                </c:pt>
                <c:pt idx="26085">
                  <c:v>6281.6600000000035</c:v>
                </c:pt>
                <c:pt idx="26086">
                  <c:v>6281.68</c:v>
                </c:pt>
                <c:pt idx="26087">
                  <c:v>6281.7</c:v>
                </c:pt>
                <c:pt idx="26088">
                  <c:v>6281.72</c:v>
                </c:pt>
                <c:pt idx="26089">
                  <c:v>6281.74</c:v>
                </c:pt>
                <c:pt idx="26090">
                  <c:v>6281.76</c:v>
                </c:pt>
                <c:pt idx="26091">
                  <c:v>6281.78</c:v>
                </c:pt>
                <c:pt idx="26092">
                  <c:v>6281.8</c:v>
                </c:pt>
                <c:pt idx="26093">
                  <c:v>6281.8200000000024</c:v>
                </c:pt>
                <c:pt idx="26094">
                  <c:v>6281.84</c:v>
                </c:pt>
                <c:pt idx="26095">
                  <c:v>6281.8600000000024</c:v>
                </c:pt>
                <c:pt idx="26096">
                  <c:v>6281.88</c:v>
                </c:pt>
                <c:pt idx="26097">
                  <c:v>6281.9</c:v>
                </c:pt>
                <c:pt idx="26098">
                  <c:v>6281.92</c:v>
                </c:pt>
                <c:pt idx="26099">
                  <c:v>6281.94</c:v>
                </c:pt>
                <c:pt idx="26100">
                  <c:v>6281.96</c:v>
                </c:pt>
                <c:pt idx="26101">
                  <c:v>6281.98</c:v>
                </c:pt>
                <c:pt idx="26102">
                  <c:v>6282</c:v>
                </c:pt>
                <c:pt idx="26103">
                  <c:v>6282.02</c:v>
                </c:pt>
                <c:pt idx="26104">
                  <c:v>6282.04</c:v>
                </c:pt>
                <c:pt idx="26105">
                  <c:v>6282.06</c:v>
                </c:pt>
                <c:pt idx="26106">
                  <c:v>6282.08</c:v>
                </c:pt>
                <c:pt idx="26107">
                  <c:v>6282.1</c:v>
                </c:pt>
                <c:pt idx="26108">
                  <c:v>6282.1200000000035</c:v>
                </c:pt>
                <c:pt idx="26109">
                  <c:v>6282.14</c:v>
                </c:pt>
                <c:pt idx="26110">
                  <c:v>6282.1600000000035</c:v>
                </c:pt>
                <c:pt idx="26111">
                  <c:v>6282.18</c:v>
                </c:pt>
                <c:pt idx="26112">
                  <c:v>6282.2</c:v>
                </c:pt>
                <c:pt idx="26113">
                  <c:v>6282.22</c:v>
                </c:pt>
                <c:pt idx="26114">
                  <c:v>6282.24</c:v>
                </c:pt>
                <c:pt idx="26115">
                  <c:v>6282.26</c:v>
                </c:pt>
                <c:pt idx="26116">
                  <c:v>6282.28</c:v>
                </c:pt>
                <c:pt idx="26117">
                  <c:v>6282.3</c:v>
                </c:pt>
                <c:pt idx="26118">
                  <c:v>6282.3200000000024</c:v>
                </c:pt>
                <c:pt idx="26119">
                  <c:v>6282.34</c:v>
                </c:pt>
                <c:pt idx="26120">
                  <c:v>6282.3600000000024</c:v>
                </c:pt>
                <c:pt idx="26121">
                  <c:v>6282.38</c:v>
                </c:pt>
                <c:pt idx="26122">
                  <c:v>6282.4</c:v>
                </c:pt>
                <c:pt idx="26123">
                  <c:v>6282.42</c:v>
                </c:pt>
                <c:pt idx="26124">
                  <c:v>6282.44</c:v>
                </c:pt>
                <c:pt idx="26125">
                  <c:v>6282.46</c:v>
                </c:pt>
                <c:pt idx="26126">
                  <c:v>6282.48</c:v>
                </c:pt>
                <c:pt idx="26127">
                  <c:v>6282.5</c:v>
                </c:pt>
                <c:pt idx="26128">
                  <c:v>6282.52</c:v>
                </c:pt>
                <c:pt idx="26129">
                  <c:v>6282.54</c:v>
                </c:pt>
                <c:pt idx="26130">
                  <c:v>6282.56</c:v>
                </c:pt>
                <c:pt idx="26131">
                  <c:v>6282.58</c:v>
                </c:pt>
                <c:pt idx="26132">
                  <c:v>6282.6</c:v>
                </c:pt>
                <c:pt idx="26133">
                  <c:v>6282.6200000000035</c:v>
                </c:pt>
                <c:pt idx="26134">
                  <c:v>6282.64</c:v>
                </c:pt>
                <c:pt idx="26135">
                  <c:v>6282.6600000000035</c:v>
                </c:pt>
                <c:pt idx="26136">
                  <c:v>6282.68</c:v>
                </c:pt>
                <c:pt idx="26137">
                  <c:v>6282.7</c:v>
                </c:pt>
                <c:pt idx="26138">
                  <c:v>6282.72</c:v>
                </c:pt>
                <c:pt idx="26139">
                  <c:v>6282.74</c:v>
                </c:pt>
                <c:pt idx="26140">
                  <c:v>6282.76</c:v>
                </c:pt>
                <c:pt idx="26141">
                  <c:v>6282.78</c:v>
                </c:pt>
                <c:pt idx="26142">
                  <c:v>6282.8</c:v>
                </c:pt>
                <c:pt idx="26143">
                  <c:v>6282.8200000000024</c:v>
                </c:pt>
                <c:pt idx="26144">
                  <c:v>6282.84</c:v>
                </c:pt>
                <c:pt idx="26145">
                  <c:v>6282.8600000000024</c:v>
                </c:pt>
                <c:pt idx="26146">
                  <c:v>6282.88</c:v>
                </c:pt>
                <c:pt idx="26147">
                  <c:v>6282.9</c:v>
                </c:pt>
                <c:pt idx="26148">
                  <c:v>6282.92</c:v>
                </c:pt>
                <c:pt idx="26149">
                  <c:v>6282.94</c:v>
                </c:pt>
                <c:pt idx="26150">
                  <c:v>6282.96</c:v>
                </c:pt>
                <c:pt idx="26151">
                  <c:v>6282.98</c:v>
                </c:pt>
                <c:pt idx="26152">
                  <c:v>6283</c:v>
                </c:pt>
                <c:pt idx="26153">
                  <c:v>6283.02</c:v>
                </c:pt>
                <c:pt idx="26154">
                  <c:v>6283.04</c:v>
                </c:pt>
                <c:pt idx="26155">
                  <c:v>6283.06</c:v>
                </c:pt>
                <c:pt idx="26156">
                  <c:v>6283.08</c:v>
                </c:pt>
                <c:pt idx="26157">
                  <c:v>6283.1</c:v>
                </c:pt>
                <c:pt idx="26158">
                  <c:v>6283.1200000000035</c:v>
                </c:pt>
                <c:pt idx="26159">
                  <c:v>6283.14</c:v>
                </c:pt>
                <c:pt idx="26160">
                  <c:v>6283.1600000000035</c:v>
                </c:pt>
                <c:pt idx="26161">
                  <c:v>6283.18</c:v>
                </c:pt>
                <c:pt idx="26162">
                  <c:v>6283.2</c:v>
                </c:pt>
                <c:pt idx="26163">
                  <c:v>6283.22</c:v>
                </c:pt>
                <c:pt idx="26164">
                  <c:v>6283.24</c:v>
                </c:pt>
                <c:pt idx="26165">
                  <c:v>6283.26</c:v>
                </c:pt>
                <c:pt idx="26166">
                  <c:v>6283.28</c:v>
                </c:pt>
                <c:pt idx="26167">
                  <c:v>6283.3</c:v>
                </c:pt>
                <c:pt idx="26168">
                  <c:v>6283.3200000000024</c:v>
                </c:pt>
                <c:pt idx="26169">
                  <c:v>6283.34</c:v>
                </c:pt>
                <c:pt idx="26170">
                  <c:v>6283.3600000000024</c:v>
                </c:pt>
                <c:pt idx="26171">
                  <c:v>6283.38</c:v>
                </c:pt>
                <c:pt idx="26172">
                  <c:v>6283.4</c:v>
                </c:pt>
                <c:pt idx="26173">
                  <c:v>6283.42</c:v>
                </c:pt>
                <c:pt idx="26174">
                  <c:v>6283.44</c:v>
                </c:pt>
                <c:pt idx="26175">
                  <c:v>6283.46</c:v>
                </c:pt>
                <c:pt idx="26176">
                  <c:v>6283.48</c:v>
                </c:pt>
                <c:pt idx="26177">
                  <c:v>6283.5</c:v>
                </c:pt>
                <c:pt idx="26178">
                  <c:v>6283.52</c:v>
                </c:pt>
                <c:pt idx="26179">
                  <c:v>6283.54</c:v>
                </c:pt>
                <c:pt idx="26180">
                  <c:v>6283.56</c:v>
                </c:pt>
                <c:pt idx="26181">
                  <c:v>6283.58</c:v>
                </c:pt>
                <c:pt idx="26182">
                  <c:v>6283.6</c:v>
                </c:pt>
                <c:pt idx="26183">
                  <c:v>6283.6200000000035</c:v>
                </c:pt>
                <c:pt idx="26184">
                  <c:v>6283.64</c:v>
                </c:pt>
                <c:pt idx="26185">
                  <c:v>6283.6600000000035</c:v>
                </c:pt>
                <c:pt idx="26186">
                  <c:v>6283.68</c:v>
                </c:pt>
                <c:pt idx="26187">
                  <c:v>6283.7</c:v>
                </c:pt>
                <c:pt idx="26188">
                  <c:v>6283.72</c:v>
                </c:pt>
                <c:pt idx="26189">
                  <c:v>6283.74</c:v>
                </c:pt>
                <c:pt idx="26190">
                  <c:v>6283.76</c:v>
                </c:pt>
                <c:pt idx="26191">
                  <c:v>6283.78</c:v>
                </c:pt>
                <c:pt idx="26192">
                  <c:v>6283.8</c:v>
                </c:pt>
                <c:pt idx="26193">
                  <c:v>6283.8200000000024</c:v>
                </c:pt>
                <c:pt idx="26194">
                  <c:v>6283.84</c:v>
                </c:pt>
                <c:pt idx="26195">
                  <c:v>6283.8600000000024</c:v>
                </c:pt>
                <c:pt idx="26196">
                  <c:v>6283.88</c:v>
                </c:pt>
                <c:pt idx="26197">
                  <c:v>6283.9</c:v>
                </c:pt>
                <c:pt idx="26198">
                  <c:v>6283.92</c:v>
                </c:pt>
                <c:pt idx="26199">
                  <c:v>6283.94</c:v>
                </c:pt>
                <c:pt idx="26200">
                  <c:v>6283.96</c:v>
                </c:pt>
                <c:pt idx="26201">
                  <c:v>6283.98</c:v>
                </c:pt>
                <c:pt idx="26202">
                  <c:v>6284</c:v>
                </c:pt>
                <c:pt idx="26203">
                  <c:v>6284.02</c:v>
                </c:pt>
                <c:pt idx="26204">
                  <c:v>6284.04</c:v>
                </c:pt>
                <c:pt idx="26205">
                  <c:v>6284.06</c:v>
                </c:pt>
                <c:pt idx="26206">
                  <c:v>6284.08</c:v>
                </c:pt>
                <c:pt idx="26207">
                  <c:v>6284.1</c:v>
                </c:pt>
                <c:pt idx="26208">
                  <c:v>6284.1200000000035</c:v>
                </c:pt>
                <c:pt idx="26209">
                  <c:v>6284.14</c:v>
                </c:pt>
                <c:pt idx="26210">
                  <c:v>6284.1600000000035</c:v>
                </c:pt>
                <c:pt idx="26211">
                  <c:v>6284.18</c:v>
                </c:pt>
                <c:pt idx="26212">
                  <c:v>6284.2</c:v>
                </c:pt>
                <c:pt idx="26213">
                  <c:v>6284.22</c:v>
                </c:pt>
                <c:pt idx="26214">
                  <c:v>6284.24</c:v>
                </c:pt>
                <c:pt idx="26215">
                  <c:v>6284.26</c:v>
                </c:pt>
                <c:pt idx="26216">
                  <c:v>6284.28</c:v>
                </c:pt>
                <c:pt idx="26217">
                  <c:v>6284.3</c:v>
                </c:pt>
                <c:pt idx="26218">
                  <c:v>6284.3200000000024</c:v>
                </c:pt>
                <c:pt idx="26219">
                  <c:v>6284.34</c:v>
                </c:pt>
                <c:pt idx="26220">
                  <c:v>6284.3600000000024</c:v>
                </c:pt>
                <c:pt idx="26221">
                  <c:v>6284.38</c:v>
                </c:pt>
                <c:pt idx="26222">
                  <c:v>6284.4</c:v>
                </c:pt>
                <c:pt idx="26223">
                  <c:v>6284.42</c:v>
                </c:pt>
                <c:pt idx="26224">
                  <c:v>6284.44</c:v>
                </c:pt>
                <c:pt idx="26225">
                  <c:v>6284.46</c:v>
                </c:pt>
                <c:pt idx="26226">
                  <c:v>6284.48</c:v>
                </c:pt>
                <c:pt idx="26227">
                  <c:v>6284.5</c:v>
                </c:pt>
                <c:pt idx="26228">
                  <c:v>6284.52</c:v>
                </c:pt>
                <c:pt idx="26229">
                  <c:v>6284.54</c:v>
                </c:pt>
                <c:pt idx="26230">
                  <c:v>6284.56</c:v>
                </c:pt>
                <c:pt idx="26231">
                  <c:v>6284.58</c:v>
                </c:pt>
                <c:pt idx="26232">
                  <c:v>6284.6</c:v>
                </c:pt>
                <c:pt idx="26233">
                  <c:v>6284.6200000000035</c:v>
                </c:pt>
                <c:pt idx="26234">
                  <c:v>6284.64</c:v>
                </c:pt>
                <c:pt idx="26235">
                  <c:v>6284.6600000000035</c:v>
                </c:pt>
                <c:pt idx="26236">
                  <c:v>6284.68</c:v>
                </c:pt>
                <c:pt idx="26237">
                  <c:v>6284.7</c:v>
                </c:pt>
                <c:pt idx="26238">
                  <c:v>6284.72</c:v>
                </c:pt>
                <c:pt idx="26239">
                  <c:v>6284.74</c:v>
                </c:pt>
                <c:pt idx="26240">
                  <c:v>6284.76</c:v>
                </c:pt>
                <c:pt idx="26241">
                  <c:v>6284.78</c:v>
                </c:pt>
                <c:pt idx="26242">
                  <c:v>6284.8</c:v>
                </c:pt>
                <c:pt idx="26243">
                  <c:v>6284.8200000000024</c:v>
                </c:pt>
                <c:pt idx="26244">
                  <c:v>6284.84</c:v>
                </c:pt>
                <c:pt idx="26245">
                  <c:v>6284.8600000000024</c:v>
                </c:pt>
                <c:pt idx="26246">
                  <c:v>6284.88</c:v>
                </c:pt>
                <c:pt idx="26247">
                  <c:v>6284.9</c:v>
                </c:pt>
                <c:pt idx="26248">
                  <c:v>6284.92</c:v>
                </c:pt>
                <c:pt idx="26249">
                  <c:v>6284.94</c:v>
                </c:pt>
                <c:pt idx="26250">
                  <c:v>6284.96</c:v>
                </c:pt>
                <c:pt idx="26251">
                  <c:v>6284.98</c:v>
                </c:pt>
                <c:pt idx="26252">
                  <c:v>6285</c:v>
                </c:pt>
                <c:pt idx="26253">
                  <c:v>6285.02</c:v>
                </c:pt>
                <c:pt idx="26254">
                  <c:v>6285.04</c:v>
                </c:pt>
                <c:pt idx="26255">
                  <c:v>6285.06</c:v>
                </c:pt>
                <c:pt idx="26256">
                  <c:v>6285.08</c:v>
                </c:pt>
                <c:pt idx="26257">
                  <c:v>6285.1</c:v>
                </c:pt>
                <c:pt idx="26258">
                  <c:v>6285.1200000000035</c:v>
                </c:pt>
                <c:pt idx="26259">
                  <c:v>6285.14</c:v>
                </c:pt>
                <c:pt idx="26260">
                  <c:v>6285.1600000000035</c:v>
                </c:pt>
                <c:pt idx="26261">
                  <c:v>6285.18</c:v>
                </c:pt>
                <c:pt idx="26262">
                  <c:v>6285.2</c:v>
                </c:pt>
                <c:pt idx="26263">
                  <c:v>6285.22</c:v>
                </c:pt>
                <c:pt idx="26264">
                  <c:v>6285.24</c:v>
                </c:pt>
                <c:pt idx="26265">
                  <c:v>6285.26</c:v>
                </c:pt>
                <c:pt idx="26266">
                  <c:v>6285.28</c:v>
                </c:pt>
                <c:pt idx="26267">
                  <c:v>6285.3</c:v>
                </c:pt>
                <c:pt idx="26268">
                  <c:v>6285.3200000000024</c:v>
                </c:pt>
                <c:pt idx="26269">
                  <c:v>6285.34</c:v>
                </c:pt>
                <c:pt idx="26270">
                  <c:v>6285.3600000000024</c:v>
                </c:pt>
                <c:pt idx="26271">
                  <c:v>6285.38</c:v>
                </c:pt>
                <c:pt idx="26272">
                  <c:v>6285.4</c:v>
                </c:pt>
                <c:pt idx="26273">
                  <c:v>6285.42</c:v>
                </c:pt>
                <c:pt idx="26274">
                  <c:v>6285.44</c:v>
                </c:pt>
                <c:pt idx="26275">
                  <c:v>6285.46</c:v>
                </c:pt>
                <c:pt idx="26276">
                  <c:v>6285.48</c:v>
                </c:pt>
                <c:pt idx="26277">
                  <c:v>6285.5</c:v>
                </c:pt>
                <c:pt idx="26278">
                  <c:v>6285.52</c:v>
                </c:pt>
                <c:pt idx="26279">
                  <c:v>6285.54</c:v>
                </c:pt>
                <c:pt idx="26280">
                  <c:v>6285.56</c:v>
                </c:pt>
                <c:pt idx="26281">
                  <c:v>6285.58</c:v>
                </c:pt>
                <c:pt idx="26282">
                  <c:v>6285.6</c:v>
                </c:pt>
                <c:pt idx="26283">
                  <c:v>6285.6200000000035</c:v>
                </c:pt>
                <c:pt idx="26284">
                  <c:v>6285.64</c:v>
                </c:pt>
                <c:pt idx="26285">
                  <c:v>6285.6600000000035</c:v>
                </c:pt>
                <c:pt idx="26286">
                  <c:v>6285.68</c:v>
                </c:pt>
                <c:pt idx="26287">
                  <c:v>6285.7</c:v>
                </c:pt>
                <c:pt idx="26288">
                  <c:v>6285.72</c:v>
                </c:pt>
                <c:pt idx="26289">
                  <c:v>6285.74</c:v>
                </c:pt>
                <c:pt idx="26290">
                  <c:v>6285.76</c:v>
                </c:pt>
                <c:pt idx="26291">
                  <c:v>6285.78</c:v>
                </c:pt>
                <c:pt idx="26292">
                  <c:v>6285.8</c:v>
                </c:pt>
                <c:pt idx="26293">
                  <c:v>6285.8200000000024</c:v>
                </c:pt>
                <c:pt idx="26294">
                  <c:v>6285.84</c:v>
                </c:pt>
                <c:pt idx="26295">
                  <c:v>6285.8600000000024</c:v>
                </c:pt>
                <c:pt idx="26296">
                  <c:v>6285.88</c:v>
                </c:pt>
                <c:pt idx="26297">
                  <c:v>6285.9</c:v>
                </c:pt>
                <c:pt idx="26298">
                  <c:v>6285.92</c:v>
                </c:pt>
                <c:pt idx="26299">
                  <c:v>6285.94</c:v>
                </c:pt>
                <c:pt idx="26300">
                  <c:v>6285.96</c:v>
                </c:pt>
                <c:pt idx="26301">
                  <c:v>6285.98</c:v>
                </c:pt>
                <c:pt idx="26302">
                  <c:v>6286</c:v>
                </c:pt>
                <c:pt idx="26303">
                  <c:v>6286.02</c:v>
                </c:pt>
                <c:pt idx="26304">
                  <c:v>6286.04</c:v>
                </c:pt>
                <c:pt idx="26305">
                  <c:v>6286.06</c:v>
                </c:pt>
                <c:pt idx="26306">
                  <c:v>6286.08</c:v>
                </c:pt>
                <c:pt idx="26307">
                  <c:v>6286.1</c:v>
                </c:pt>
                <c:pt idx="26308">
                  <c:v>6286.1200000000035</c:v>
                </c:pt>
                <c:pt idx="26309">
                  <c:v>6286.14</c:v>
                </c:pt>
                <c:pt idx="26310">
                  <c:v>6286.1600000000035</c:v>
                </c:pt>
                <c:pt idx="26311">
                  <c:v>6286.18</c:v>
                </c:pt>
                <c:pt idx="26312">
                  <c:v>6286.2</c:v>
                </c:pt>
                <c:pt idx="26313">
                  <c:v>6286.22</c:v>
                </c:pt>
                <c:pt idx="26314">
                  <c:v>6286.24</c:v>
                </c:pt>
                <c:pt idx="26315">
                  <c:v>6286.26</c:v>
                </c:pt>
                <c:pt idx="26316">
                  <c:v>6286.28</c:v>
                </c:pt>
                <c:pt idx="26317">
                  <c:v>6286.3</c:v>
                </c:pt>
                <c:pt idx="26318">
                  <c:v>6286.3200000000024</c:v>
                </c:pt>
                <c:pt idx="26319">
                  <c:v>6286.34</c:v>
                </c:pt>
                <c:pt idx="26320">
                  <c:v>6286.3600000000024</c:v>
                </c:pt>
                <c:pt idx="26321">
                  <c:v>6286.38</c:v>
                </c:pt>
                <c:pt idx="26322">
                  <c:v>6286.4</c:v>
                </c:pt>
                <c:pt idx="26323">
                  <c:v>6286.42</c:v>
                </c:pt>
                <c:pt idx="26324">
                  <c:v>6286.44</c:v>
                </c:pt>
                <c:pt idx="26325">
                  <c:v>6286.46</c:v>
                </c:pt>
                <c:pt idx="26326">
                  <c:v>6286.48</c:v>
                </c:pt>
                <c:pt idx="26327">
                  <c:v>6286.5</c:v>
                </c:pt>
                <c:pt idx="26328">
                  <c:v>6286.52</c:v>
                </c:pt>
                <c:pt idx="26329">
                  <c:v>6286.54</c:v>
                </c:pt>
                <c:pt idx="26330">
                  <c:v>6286.56</c:v>
                </c:pt>
                <c:pt idx="26331">
                  <c:v>6286.58</c:v>
                </c:pt>
                <c:pt idx="26332">
                  <c:v>6286.6</c:v>
                </c:pt>
                <c:pt idx="26333">
                  <c:v>6286.6200000000035</c:v>
                </c:pt>
                <c:pt idx="26334">
                  <c:v>6286.64</c:v>
                </c:pt>
                <c:pt idx="26335">
                  <c:v>6286.6600000000035</c:v>
                </c:pt>
                <c:pt idx="26336">
                  <c:v>6286.68</c:v>
                </c:pt>
                <c:pt idx="26337">
                  <c:v>6286.7</c:v>
                </c:pt>
                <c:pt idx="26338">
                  <c:v>6286.72</c:v>
                </c:pt>
                <c:pt idx="26339">
                  <c:v>6286.74</c:v>
                </c:pt>
                <c:pt idx="26340">
                  <c:v>6286.76</c:v>
                </c:pt>
                <c:pt idx="26341">
                  <c:v>6286.78</c:v>
                </c:pt>
                <c:pt idx="26342">
                  <c:v>6286.8</c:v>
                </c:pt>
                <c:pt idx="26343">
                  <c:v>6286.8200000000024</c:v>
                </c:pt>
                <c:pt idx="26344">
                  <c:v>6286.84</c:v>
                </c:pt>
                <c:pt idx="26345">
                  <c:v>6286.8600000000024</c:v>
                </c:pt>
                <c:pt idx="26346">
                  <c:v>6286.88</c:v>
                </c:pt>
                <c:pt idx="26347">
                  <c:v>6286.9</c:v>
                </c:pt>
                <c:pt idx="26348">
                  <c:v>6286.92</c:v>
                </c:pt>
                <c:pt idx="26349">
                  <c:v>6286.94</c:v>
                </c:pt>
                <c:pt idx="26350">
                  <c:v>6286.96</c:v>
                </c:pt>
                <c:pt idx="26351">
                  <c:v>6286.98</c:v>
                </c:pt>
                <c:pt idx="26352">
                  <c:v>6287</c:v>
                </c:pt>
                <c:pt idx="26353">
                  <c:v>6287.02</c:v>
                </c:pt>
                <c:pt idx="26354">
                  <c:v>6287.04</c:v>
                </c:pt>
                <c:pt idx="26355">
                  <c:v>6287.06</c:v>
                </c:pt>
                <c:pt idx="26356">
                  <c:v>6287.08</c:v>
                </c:pt>
                <c:pt idx="26357">
                  <c:v>6287.1</c:v>
                </c:pt>
                <c:pt idx="26358">
                  <c:v>6287.1200000000035</c:v>
                </c:pt>
                <c:pt idx="26359">
                  <c:v>6287.14</c:v>
                </c:pt>
                <c:pt idx="26360">
                  <c:v>6287.1600000000035</c:v>
                </c:pt>
                <c:pt idx="26361">
                  <c:v>6287.18</c:v>
                </c:pt>
                <c:pt idx="26362">
                  <c:v>6287.2</c:v>
                </c:pt>
                <c:pt idx="26363">
                  <c:v>6287.22</c:v>
                </c:pt>
                <c:pt idx="26364">
                  <c:v>6287.24</c:v>
                </c:pt>
                <c:pt idx="26365">
                  <c:v>6287.26</c:v>
                </c:pt>
                <c:pt idx="26366">
                  <c:v>6287.28</c:v>
                </c:pt>
                <c:pt idx="26367">
                  <c:v>6287.3</c:v>
                </c:pt>
                <c:pt idx="26368">
                  <c:v>6287.3200000000024</c:v>
                </c:pt>
                <c:pt idx="26369">
                  <c:v>6287.34</c:v>
                </c:pt>
                <c:pt idx="26370">
                  <c:v>6287.3600000000024</c:v>
                </c:pt>
                <c:pt idx="26371">
                  <c:v>6287.38</c:v>
                </c:pt>
                <c:pt idx="26372">
                  <c:v>6287.4</c:v>
                </c:pt>
                <c:pt idx="26373">
                  <c:v>6287.42</c:v>
                </c:pt>
                <c:pt idx="26374">
                  <c:v>6287.44</c:v>
                </c:pt>
                <c:pt idx="26375">
                  <c:v>6287.46</c:v>
                </c:pt>
                <c:pt idx="26376">
                  <c:v>6287.48</c:v>
                </c:pt>
                <c:pt idx="26377">
                  <c:v>6287.5</c:v>
                </c:pt>
                <c:pt idx="26378">
                  <c:v>6287.52</c:v>
                </c:pt>
                <c:pt idx="26379">
                  <c:v>6287.54</c:v>
                </c:pt>
                <c:pt idx="26380">
                  <c:v>6287.56</c:v>
                </c:pt>
                <c:pt idx="26381">
                  <c:v>6287.58</c:v>
                </c:pt>
                <c:pt idx="26382">
                  <c:v>6287.6</c:v>
                </c:pt>
                <c:pt idx="26383">
                  <c:v>6287.6200000000035</c:v>
                </c:pt>
                <c:pt idx="26384">
                  <c:v>6287.64</c:v>
                </c:pt>
                <c:pt idx="26385">
                  <c:v>6287.6600000000035</c:v>
                </c:pt>
                <c:pt idx="26386">
                  <c:v>6287.68</c:v>
                </c:pt>
                <c:pt idx="26387">
                  <c:v>6287.7</c:v>
                </c:pt>
                <c:pt idx="26388">
                  <c:v>6287.72</c:v>
                </c:pt>
                <c:pt idx="26389">
                  <c:v>6287.74</c:v>
                </c:pt>
                <c:pt idx="26390">
                  <c:v>6287.76</c:v>
                </c:pt>
                <c:pt idx="26391">
                  <c:v>6287.78</c:v>
                </c:pt>
                <c:pt idx="26392">
                  <c:v>6287.8</c:v>
                </c:pt>
                <c:pt idx="26393">
                  <c:v>6287.8200000000024</c:v>
                </c:pt>
                <c:pt idx="26394">
                  <c:v>6287.84</c:v>
                </c:pt>
                <c:pt idx="26395">
                  <c:v>6287.8600000000024</c:v>
                </c:pt>
                <c:pt idx="26396">
                  <c:v>6287.88</c:v>
                </c:pt>
                <c:pt idx="26397">
                  <c:v>6287.9</c:v>
                </c:pt>
                <c:pt idx="26398">
                  <c:v>6287.92</c:v>
                </c:pt>
                <c:pt idx="26399">
                  <c:v>6287.94</c:v>
                </c:pt>
                <c:pt idx="26400">
                  <c:v>6287.96</c:v>
                </c:pt>
                <c:pt idx="26401">
                  <c:v>6287.98</c:v>
                </c:pt>
                <c:pt idx="26402">
                  <c:v>6288</c:v>
                </c:pt>
                <c:pt idx="26403">
                  <c:v>6288.02</c:v>
                </c:pt>
                <c:pt idx="26404">
                  <c:v>6288.04</c:v>
                </c:pt>
                <c:pt idx="26405">
                  <c:v>6288.06</c:v>
                </c:pt>
                <c:pt idx="26406">
                  <c:v>6288.08</c:v>
                </c:pt>
                <c:pt idx="26407">
                  <c:v>6288.1</c:v>
                </c:pt>
                <c:pt idx="26408">
                  <c:v>6288.1200000000035</c:v>
                </c:pt>
                <c:pt idx="26409">
                  <c:v>6288.14</c:v>
                </c:pt>
                <c:pt idx="26410">
                  <c:v>6288.1600000000035</c:v>
                </c:pt>
                <c:pt idx="26411">
                  <c:v>6288.18</c:v>
                </c:pt>
                <c:pt idx="26412">
                  <c:v>6288.2</c:v>
                </c:pt>
                <c:pt idx="26413">
                  <c:v>6288.22</c:v>
                </c:pt>
                <c:pt idx="26414">
                  <c:v>6288.24</c:v>
                </c:pt>
                <c:pt idx="26415">
                  <c:v>6288.26</c:v>
                </c:pt>
                <c:pt idx="26416">
                  <c:v>6288.28</c:v>
                </c:pt>
                <c:pt idx="26417">
                  <c:v>6288.3</c:v>
                </c:pt>
                <c:pt idx="26418">
                  <c:v>6288.3200000000024</c:v>
                </c:pt>
                <c:pt idx="26419">
                  <c:v>6288.34</c:v>
                </c:pt>
                <c:pt idx="26420">
                  <c:v>6288.3600000000024</c:v>
                </c:pt>
                <c:pt idx="26421">
                  <c:v>6288.38</c:v>
                </c:pt>
                <c:pt idx="26422">
                  <c:v>6288.4</c:v>
                </c:pt>
                <c:pt idx="26423">
                  <c:v>6288.42</c:v>
                </c:pt>
                <c:pt idx="26424">
                  <c:v>6288.44</c:v>
                </c:pt>
                <c:pt idx="26425">
                  <c:v>6288.46</c:v>
                </c:pt>
                <c:pt idx="26426">
                  <c:v>6288.48</c:v>
                </c:pt>
                <c:pt idx="26427">
                  <c:v>6288.5</c:v>
                </c:pt>
                <c:pt idx="26428">
                  <c:v>6288.52</c:v>
                </c:pt>
                <c:pt idx="26429">
                  <c:v>6288.54</c:v>
                </c:pt>
                <c:pt idx="26430">
                  <c:v>6288.56</c:v>
                </c:pt>
                <c:pt idx="26431">
                  <c:v>6288.58</c:v>
                </c:pt>
                <c:pt idx="26432">
                  <c:v>6288.6</c:v>
                </c:pt>
                <c:pt idx="26433">
                  <c:v>6288.6200000000035</c:v>
                </c:pt>
                <c:pt idx="26434">
                  <c:v>6288.64</c:v>
                </c:pt>
                <c:pt idx="26435">
                  <c:v>6288.6600000000035</c:v>
                </c:pt>
                <c:pt idx="26436">
                  <c:v>6288.68</c:v>
                </c:pt>
                <c:pt idx="26437">
                  <c:v>6288.7</c:v>
                </c:pt>
                <c:pt idx="26438">
                  <c:v>6288.72</c:v>
                </c:pt>
                <c:pt idx="26439">
                  <c:v>6288.74</c:v>
                </c:pt>
                <c:pt idx="26440">
                  <c:v>6288.76</c:v>
                </c:pt>
                <c:pt idx="26441">
                  <c:v>6288.78</c:v>
                </c:pt>
                <c:pt idx="26442">
                  <c:v>6288.8</c:v>
                </c:pt>
                <c:pt idx="26443">
                  <c:v>6288.8200000000024</c:v>
                </c:pt>
                <c:pt idx="26444">
                  <c:v>6288.84</c:v>
                </c:pt>
                <c:pt idx="26445">
                  <c:v>6288.8600000000024</c:v>
                </c:pt>
                <c:pt idx="26446">
                  <c:v>6288.88</c:v>
                </c:pt>
                <c:pt idx="26447">
                  <c:v>6288.9</c:v>
                </c:pt>
                <c:pt idx="26448">
                  <c:v>6288.92</c:v>
                </c:pt>
                <c:pt idx="26449">
                  <c:v>6288.94</c:v>
                </c:pt>
                <c:pt idx="26450">
                  <c:v>6288.96</c:v>
                </c:pt>
                <c:pt idx="26451">
                  <c:v>6288.98</c:v>
                </c:pt>
                <c:pt idx="26452">
                  <c:v>6289</c:v>
                </c:pt>
                <c:pt idx="26453">
                  <c:v>6289.02</c:v>
                </c:pt>
                <c:pt idx="26454">
                  <c:v>6289.04</c:v>
                </c:pt>
                <c:pt idx="26455">
                  <c:v>6289.06</c:v>
                </c:pt>
                <c:pt idx="26456">
                  <c:v>6289.08</c:v>
                </c:pt>
                <c:pt idx="26457">
                  <c:v>6289.1</c:v>
                </c:pt>
                <c:pt idx="26458">
                  <c:v>6289.1200000000035</c:v>
                </c:pt>
                <c:pt idx="26459">
                  <c:v>6289.14</c:v>
                </c:pt>
                <c:pt idx="26460">
                  <c:v>6289.1600000000035</c:v>
                </c:pt>
                <c:pt idx="26461">
                  <c:v>6289.18</c:v>
                </c:pt>
                <c:pt idx="26462">
                  <c:v>6289.2</c:v>
                </c:pt>
                <c:pt idx="26463">
                  <c:v>6289.22</c:v>
                </c:pt>
                <c:pt idx="26464">
                  <c:v>6289.24</c:v>
                </c:pt>
                <c:pt idx="26465">
                  <c:v>6289.26</c:v>
                </c:pt>
                <c:pt idx="26466">
                  <c:v>6289.28</c:v>
                </c:pt>
                <c:pt idx="26467">
                  <c:v>6289.3</c:v>
                </c:pt>
                <c:pt idx="26468">
                  <c:v>6289.3200000000024</c:v>
                </c:pt>
                <c:pt idx="26469">
                  <c:v>6289.34</c:v>
                </c:pt>
                <c:pt idx="26470">
                  <c:v>6289.3600000000024</c:v>
                </c:pt>
                <c:pt idx="26471">
                  <c:v>6289.38</c:v>
                </c:pt>
                <c:pt idx="26472">
                  <c:v>6289.4</c:v>
                </c:pt>
                <c:pt idx="26473">
                  <c:v>6289.42</c:v>
                </c:pt>
                <c:pt idx="26474">
                  <c:v>6289.44</c:v>
                </c:pt>
                <c:pt idx="26475">
                  <c:v>6289.46</c:v>
                </c:pt>
                <c:pt idx="26476">
                  <c:v>6289.48</c:v>
                </c:pt>
                <c:pt idx="26477">
                  <c:v>6289.5</c:v>
                </c:pt>
                <c:pt idx="26478">
                  <c:v>6289.52</c:v>
                </c:pt>
                <c:pt idx="26479">
                  <c:v>6289.54</c:v>
                </c:pt>
                <c:pt idx="26480">
                  <c:v>6289.56</c:v>
                </c:pt>
                <c:pt idx="26481">
                  <c:v>6289.58</c:v>
                </c:pt>
                <c:pt idx="26482">
                  <c:v>6289.6</c:v>
                </c:pt>
                <c:pt idx="26483">
                  <c:v>6289.6200000000035</c:v>
                </c:pt>
                <c:pt idx="26484">
                  <c:v>6289.64</c:v>
                </c:pt>
                <c:pt idx="26485">
                  <c:v>6289.6600000000035</c:v>
                </c:pt>
                <c:pt idx="26486">
                  <c:v>6289.68</c:v>
                </c:pt>
                <c:pt idx="26487">
                  <c:v>6289.7</c:v>
                </c:pt>
                <c:pt idx="26488">
                  <c:v>6289.72</c:v>
                </c:pt>
                <c:pt idx="26489">
                  <c:v>6289.74</c:v>
                </c:pt>
                <c:pt idx="26490">
                  <c:v>6289.76</c:v>
                </c:pt>
                <c:pt idx="26491">
                  <c:v>6289.78</c:v>
                </c:pt>
                <c:pt idx="26492">
                  <c:v>6289.8</c:v>
                </c:pt>
                <c:pt idx="26493">
                  <c:v>6289.8200000000024</c:v>
                </c:pt>
                <c:pt idx="26494">
                  <c:v>6289.84</c:v>
                </c:pt>
                <c:pt idx="26495">
                  <c:v>6289.8600000000024</c:v>
                </c:pt>
                <c:pt idx="26496">
                  <c:v>6289.88</c:v>
                </c:pt>
                <c:pt idx="26497">
                  <c:v>6289.9</c:v>
                </c:pt>
                <c:pt idx="26498">
                  <c:v>6289.92</c:v>
                </c:pt>
                <c:pt idx="26499">
                  <c:v>6289.94</c:v>
                </c:pt>
                <c:pt idx="26500">
                  <c:v>6289.96</c:v>
                </c:pt>
                <c:pt idx="26501">
                  <c:v>6289.98</c:v>
                </c:pt>
                <c:pt idx="26502">
                  <c:v>6290</c:v>
                </c:pt>
                <c:pt idx="26503">
                  <c:v>6290.02</c:v>
                </c:pt>
                <c:pt idx="26504">
                  <c:v>6290.04</c:v>
                </c:pt>
                <c:pt idx="26505">
                  <c:v>6290.06</c:v>
                </c:pt>
                <c:pt idx="26506">
                  <c:v>6290.08</c:v>
                </c:pt>
                <c:pt idx="26507">
                  <c:v>6290.1</c:v>
                </c:pt>
                <c:pt idx="26508">
                  <c:v>6290.1200000000035</c:v>
                </c:pt>
                <c:pt idx="26509">
                  <c:v>6290.14</c:v>
                </c:pt>
                <c:pt idx="26510">
                  <c:v>6290.1600000000035</c:v>
                </c:pt>
                <c:pt idx="26511">
                  <c:v>6290.18</c:v>
                </c:pt>
                <c:pt idx="26512">
                  <c:v>6290.2</c:v>
                </c:pt>
                <c:pt idx="26513">
                  <c:v>6290.22</c:v>
                </c:pt>
                <c:pt idx="26514">
                  <c:v>6290.24</c:v>
                </c:pt>
                <c:pt idx="26515">
                  <c:v>6290.26</c:v>
                </c:pt>
                <c:pt idx="26516">
                  <c:v>6290.28</c:v>
                </c:pt>
                <c:pt idx="26517">
                  <c:v>6290.3</c:v>
                </c:pt>
                <c:pt idx="26518">
                  <c:v>6290.3200000000024</c:v>
                </c:pt>
                <c:pt idx="26519">
                  <c:v>6290.34</c:v>
                </c:pt>
                <c:pt idx="26520">
                  <c:v>6290.3600000000024</c:v>
                </c:pt>
                <c:pt idx="26521">
                  <c:v>6290.38</c:v>
                </c:pt>
                <c:pt idx="26522">
                  <c:v>6290.4</c:v>
                </c:pt>
                <c:pt idx="26523">
                  <c:v>6290.42</c:v>
                </c:pt>
                <c:pt idx="26524">
                  <c:v>6290.44</c:v>
                </c:pt>
                <c:pt idx="26525">
                  <c:v>6290.46</c:v>
                </c:pt>
                <c:pt idx="26526">
                  <c:v>6290.48</c:v>
                </c:pt>
                <c:pt idx="26527">
                  <c:v>6290.5</c:v>
                </c:pt>
                <c:pt idx="26528">
                  <c:v>6290.52</c:v>
                </c:pt>
                <c:pt idx="26529">
                  <c:v>6290.54</c:v>
                </c:pt>
                <c:pt idx="26530">
                  <c:v>6290.56</c:v>
                </c:pt>
                <c:pt idx="26531">
                  <c:v>6290.58</c:v>
                </c:pt>
                <c:pt idx="26532">
                  <c:v>6290.6</c:v>
                </c:pt>
                <c:pt idx="26533">
                  <c:v>6290.6200000000035</c:v>
                </c:pt>
                <c:pt idx="26534">
                  <c:v>6290.64</c:v>
                </c:pt>
                <c:pt idx="26535">
                  <c:v>6290.6600000000035</c:v>
                </c:pt>
                <c:pt idx="26536">
                  <c:v>6290.68</c:v>
                </c:pt>
                <c:pt idx="26537">
                  <c:v>6290.7</c:v>
                </c:pt>
                <c:pt idx="26538">
                  <c:v>6290.72</c:v>
                </c:pt>
                <c:pt idx="26539">
                  <c:v>6290.74</c:v>
                </c:pt>
                <c:pt idx="26540">
                  <c:v>6290.76</c:v>
                </c:pt>
                <c:pt idx="26541">
                  <c:v>6290.78</c:v>
                </c:pt>
                <c:pt idx="26542">
                  <c:v>6290.8</c:v>
                </c:pt>
                <c:pt idx="26543">
                  <c:v>6290.8200000000024</c:v>
                </c:pt>
                <c:pt idx="26544">
                  <c:v>6290.84</c:v>
                </c:pt>
                <c:pt idx="26545">
                  <c:v>6290.8600000000024</c:v>
                </c:pt>
                <c:pt idx="26546">
                  <c:v>6290.88</c:v>
                </c:pt>
                <c:pt idx="26547">
                  <c:v>6290.9</c:v>
                </c:pt>
                <c:pt idx="26548">
                  <c:v>6290.92</c:v>
                </c:pt>
                <c:pt idx="26549">
                  <c:v>6290.94</c:v>
                </c:pt>
                <c:pt idx="26550">
                  <c:v>6290.96</c:v>
                </c:pt>
                <c:pt idx="26551">
                  <c:v>6290.98</c:v>
                </c:pt>
                <c:pt idx="26552">
                  <c:v>6291</c:v>
                </c:pt>
                <c:pt idx="26553">
                  <c:v>6291.02</c:v>
                </c:pt>
                <c:pt idx="26554">
                  <c:v>6291.04</c:v>
                </c:pt>
                <c:pt idx="26555">
                  <c:v>6291.06</c:v>
                </c:pt>
                <c:pt idx="26556">
                  <c:v>6291.08</c:v>
                </c:pt>
                <c:pt idx="26557">
                  <c:v>6291.1</c:v>
                </c:pt>
                <c:pt idx="26558">
                  <c:v>6291.1200000000035</c:v>
                </c:pt>
                <c:pt idx="26559">
                  <c:v>6291.14</c:v>
                </c:pt>
                <c:pt idx="26560">
                  <c:v>6291.1600000000035</c:v>
                </c:pt>
                <c:pt idx="26561">
                  <c:v>6291.18</c:v>
                </c:pt>
                <c:pt idx="26562">
                  <c:v>6291.2</c:v>
                </c:pt>
                <c:pt idx="26563">
                  <c:v>6291.22</c:v>
                </c:pt>
                <c:pt idx="26564">
                  <c:v>6291.24</c:v>
                </c:pt>
                <c:pt idx="26565">
                  <c:v>6291.26</c:v>
                </c:pt>
                <c:pt idx="26566">
                  <c:v>6291.28</c:v>
                </c:pt>
                <c:pt idx="26567">
                  <c:v>6291.3</c:v>
                </c:pt>
                <c:pt idx="26568">
                  <c:v>6291.3200000000024</c:v>
                </c:pt>
                <c:pt idx="26569">
                  <c:v>6291.34</c:v>
                </c:pt>
                <c:pt idx="26570">
                  <c:v>6291.3600000000024</c:v>
                </c:pt>
                <c:pt idx="26571">
                  <c:v>6291.38</c:v>
                </c:pt>
                <c:pt idx="26572">
                  <c:v>6291.4</c:v>
                </c:pt>
                <c:pt idx="26573">
                  <c:v>6291.42</c:v>
                </c:pt>
                <c:pt idx="26574">
                  <c:v>6291.44</c:v>
                </c:pt>
                <c:pt idx="26575">
                  <c:v>6291.46</c:v>
                </c:pt>
                <c:pt idx="26576">
                  <c:v>6291.48</c:v>
                </c:pt>
                <c:pt idx="26577">
                  <c:v>6291.5</c:v>
                </c:pt>
                <c:pt idx="26578">
                  <c:v>6291.52</c:v>
                </c:pt>
                <c:pt idx="26579">
                  <c:v>6291.54</c:v>
                </c:pt>
                <c:pt idx="26580">
                  <c:v>6291.56</c:v>
                </c:pt>
                <c:pt idx="26581">
                  <c:v>6291.58</c:v>
                </c:pt>
                <c:pt idx="26582">
                  <c:v>6291.6</c:v>
                </c:pt>
                <c:pt idx="26583">
                  <c:v>6291.6200000000035</c:v>
                </c:pt>
                <c:pt idx="26584">
                  <c:v>6291.64</c:v>
                </c:pt>
                <c:pt idx="26585">
                  <c:v>6291.6600000000035</c:v>
                </c:pt>
                <c:pt idx="26586">
                  <c:v>6291.68</c:v>
                </c:pt>
                <c:pt idx="26587">
                  <c:v>6291.7</c:v>
                </c:pt>
                <c:pt idx="26588">
                  <c:v>6291.72</c:v>
                </c:pt>
                <c:pt idx="26589">
                  <c:v>6291.74</c:v>
                </c:pt>
                <c:pt idx="26590">
                  <c:v>6291.76</c:v>
                </c:pt>
                <c:pt idx="26591">
                  <c:v>6291.78</c:v>
                </c:pt>
                <c:pt idx="26592">
                  <c:v>6291.8</c:v>
                </c:pt>
                <c:pt idx="26593">
                  <c:v>6291.8200000000024</c:v>
                </c:pt>
                <c:pt idx="26594">
                  <c:v>6291.84</c:v>
                </c:pt>
                <c:pt idx="26595">
                  <c:v>6291.8600000000024</c:v>
                </c:pt>
                <c:pt idx="26596">
                  <c:v>6291.88</c:v>
                </c:pt>
                <c:pt idx="26597">
                  <c:v>6291.9</c:v>
                </c:pt>
                <c:pt idx="26598">
                  <c:v>6291.92</c:v>
                </c:pt>
                <c:pt idx="26599">
                  <c:v>6291.94</c:v>
                </c:pt>
                <c:pt idx="26600">
                  <c:v>6291.96</c:v>
                </c:pt>
                <c:pt idx="26601">
                  <c:v>6291.98</c:v>
                </c:pt>
                <c:pt idx="26602">
                  <c:v>6292</c:v>
                </c:pt>
                <c:pt idx="26603">
                  <c:v>6292.02</c:v>
                </c:pt>
                <c:pt idx="26604">
                  <c:v>6292.04</c:v>
                </c:pt>
                <c:pt idx="26605">
                  <c:v>6292.06</c:v>
                </c:pt>
                <c:pt idx="26606">
                  <c:v>6292.08</c:v>
                </c:pt>
                <c:pt idx="26607">
                  <c:v>6292.1</c:v>
                </c:pt>
                <c:pt idx="26608">
                  <c:v>6292.1200000000035</c:v>
                </c:pt>
                <c:pt idx="26609">
                  <c:v>6292.14</c:v>
                </c:pt>
                <c:pt idx="26610">
                  <c:v>6292.1600000000035</c:v>
                </c:pt>
                <c:pt idx="26611">
                  <c:v>6292.18</c:v>
                </c:pt>
                <c:pt idx="26612">
                  <c:v>6292.2</c:v>
                </c:pt>
                <c:pt idx="26613">
                  <c:v>6292.22</c:v>
                </c:pt>
                <c:pt idx="26614">
                  <c:v>6292.24</c:v>
                </c:pt>
                <c:pt idx="26615">
                  <c:v>6292.26</c:v>
                </c:pt>
                <c:pt idx="26616">
                  <c:v>6292.28</c:v>
                </c:pt>
                <c:pt idx="26617">
                  <c:v>6292.3</c:v>
                </c:pt>
                <c:pt idx="26618">
                  <c:v>6292.3200000000024</c:v>
                </c:pt>
                <c:pt idx="26619">
                  <c:v>6292.34</c:v>
                </c:pt>
                <c:pt idx="26620">
                  <c:v>6292.3600000000024</c:v>
                </c:pt>
                <c:pt idx="26621">
                  <c:v>6292.38</c:v>
                </c:pt>
                <c:pt idx="26622">
                  <c:v>6292.4</c:v>
                </c:pt>
                <c:pt idx="26623">
                  <c:v>6292.42</c:v>
                </c:pt>
                <c:pt idx="26624">
                  <c:v>6292.44</c:v>
                </c:pt>
                <c:pt idx="26625">
                  <c:v>6292.46</c:v>
                </c:pt>
                <c:pt idx="26626">
                  <c:v>6292.48</c:v>
                </c:pt>
                <c:pt idx="26627">
                  <c:v>6292.5</c:v>
                </c:pt>
                <c:pt idx="26628">
                  <c:v>6292.52</c:v>
                </c:pt>
                <c:pt idx="26629">
                  <c:v>6292.54</c:v>
                </c:pt>
                <c:pt idx="26630">
                  <c:v>6292.56</c:v>
                </c:pt>
                <c:pt idx="26631">
                  <c:v>6292.58</c:v>
                </c:pt>
                <c:pt idx="26632">
                  <c:v>6292.6</c:v>
                </c:pt>
                <c:pt idx="26633">
                  <c:v>6292.6200000000035</c:v>
                </c:pt>
                <c:pt idx="26634">
                  <c:v>6292.64</c:v>
                </c:pt>
                <c:pt idx="26635">
                  <c:v>6292.6600000000035</c:v>
                </c:pt>
                <c:pt idx="26636">
                  <c:v>6292.68</c:v>
                </c:pt>
                <c:pt idx="26637">
                  <c:v>6292.7</c:v>
                </c:pt>
                <c:pt idx="26638">
                  <c:v>6292.72</c:v>
                </c:pt>
                <c:pt idx="26639">
                  <c:v>6292.74</c:v>
                </c:pt>
                <c:pt idx="26640">
                  <c:v>6292.76</c:v>
                </c:pt>
                <c:pt idx="26641">
                  <c:v>6292.78</c:v>
                </c:pt>
                <c:pt idx="26642">
                  <c:v>6292.8</c:v>
                </c:pt>
                <c:pt idx="26643">
                  <c:v>6292.8200000000024</c:v>
                </c:pt>
                <c:pt idx="26644">
                  <c:v>6292.84</c:v>
                </c:pt>
                <c:pt idx="26645">
                  <c:v>6292.8600000000024</c:v>
                </c:pt>
                <c:pt idx="26646">
                  <c:v>6292.88</c:v>
                </c:pt>
                <c:pt idx="26647">
                  <c:v>6292.9</c:v>
                </c:pt>
                <c:pt idx="26648">
                  <c:v>6292.92</c:v>
                </c:pt>
                <c:pt idx="26649">
                  <c:v>6292.94</c:v>
                </c:pt>
                <c:pt idx="26650">
                  <c:v>6292.96</c:v>
                </c:pt>
                <c:pt idx="26651">
                  <c:v>6292.98</c:v>
                </c:pt>
                <c:pt idx="26652">
                  <c:v>6293</c:v>
                </c:pt>
                <c:pt idx="26653">
                  <c:v>6293.02</c:v>
                </c:pt>
                <c:pt idx="26654">
                  <c:v>6293.04</c:v>
                </c:pt>
                <c:pt idx="26655">
                  <c:v>6293.06</c:v>
                </c:pt>
                <c:pt idx="26656">
                  <c:v>6293.08</c:v>
                </c:pt>
                <c:pt idx="26657">
                  <c:v>6293.1</c:v>
                </c:pt>
                <c:pt idx="26658">
                  <c:v>6293.1200000000035</c:v>
                </c:pt>
                <c:pt idx="26659">
                  <c:v>6293.14</c:v>
                </c:pt>
                <c:pt idx="26660">
                  <c:v>6293.1600000000035</c:v>
                </c:pt>
                <c:pt idx="26661">
                  <c:v>6293.18</c:v>
                </c:pt>
                <c:pt idx="26662">
                  <c:v>6293.2</c:v>
                </c:pt>
                <c:pt idx="26663">
                  <c:v>6293.22</c:v>
                </c:pt>
                <c:pt idx="26664">
                  <c:v>6293.24</c:v>
                </c:pt>
                <c:pt idx="26665">
                  <c:v>6293.26</c:v>
                </c:pt>
                <c:pt idx="26666">
                  <c:v>6293.28</c:v>
                </c:pt>
                <c:pt idx="26667">
                  <c:v>6293.3</c:v>
                </c:pt>
                <c:pt idx="26668">
                  <c:v>6293.3200000000024</c:v>
                </c:pt>
                <c:pt idx="26669">
                  <c:v>6293.34</c:v>
                </c:pt>
                <c:pt idx="26670">
                  <c:v>6293.3600000000024</c:v>
                </c:pt>
                <c:pt idx="26671">
                  <c:v>6293.38</c:v>
                </c:pt>
                <c:pt idx="26672">
                  <c:v>6293.4</c:v>
                </c:pt>
                <c:pt idx="26673">
                  <c:v>6293.42</c:v>
                </c:pt>
                <c:pt idx="26674">
                  <c:v>6293.44</c:v>
                </c:pt>
                <c:pt idx="26675">
                  <c:v>6293.46</c:v>
                </c:pt>
                <c:pt idx="26676">
                  <c:v>6293.48</c:v>
                </c:pt>
                <c:pt idx="26677">
                  <c:v>6293.5</c:v>
                </c:pt>
                <c:pt idx="26678">
                  <c:v>6293.52</c:v>
                </c:pt>
                <c:pt idx="26679">
                  <c:v>6293.54</c:v>
                </c:pt>
                <c:pt idx="26680">
                  <c:v>6293.56</c:v>
                </c:pt>
                <c:pt idx="26681">
                  <c:v>6293.58</c:v>
                </c:pt>
                <c:pt idx="26682">
                  <c:v>6293.6</c:v>
                </c:pt>
                <c:pt idx="26683">
                  <c:v>6293.6200000000035</c:v>
                </c:pt>
                <c:pt idx="26684">
                  <c:v>6293.64</c:v>
                </c:pt>
                <c:pt idx="26685">
                  <c:v>6293.6600000000035</c:v>
                </c:pt>
                <c:pt idx="26686">
                  <c:v>6293.68</c:v>
                </c:pt>
                <c:pt idx="26687">
                  <c:v>6293.7</c:v>
                </c:pt>
                <c:pt idx="26688">
                  <c:v>6293.72</c:v>
                </c:pt>
                <c:pt idx="26689">
                  <c:v>6293.74</c:v>
                </c:pt>
                <c:pt idx="26690">
                  <c:v>6293.76</c:v>
                </c:pt>
                <c:pt idx="26691">
                  <c:v>6293.78</c:v>
                </c:pt>
                <c:pt idx="26692">
                  <c:v>6293.8</c:v>
                </c:pt>
                <c:pt idx="26693">
                  <c:v>6293.8200000000024</c:v>
                </c:pt>
                <c:pt idx="26694">
                  <c:v>6293.84</c:v>
                </c:pt>
                <c:pt idx="26695">
                  <c:v>6293.8600000000024</c:v>
                </c:pt>
                <c:pt idx="26696">
                  <c:v>6293.88</c:v>
                </c:pt>
                <c:pt idx="26697">
                  <c:v>6293.9</c:v>
                </c:pt>
                <c:pt idx="26698">
                  <c:v>6293.92</c:v>
                </c:pt>
                <c:pt idx="26699">
                  <c:v>6293.94</c:v>
                </c:pt>
                <c:pt idx="26700">
                  <c:v>6293.96</c:v>
                </c:pt>
                <c:pt idx="26701">
                  <c:v>6293.98</c:v>
                </c:pt>
                <c:pt idx="26702">
                  <c:v>6294</c:v>
                </c:pt>
                <c:pt idx="26703">
                  <c:v>6294.02</c:v>
                </c:pt>
                <c:pt idx="26704">
                  <c:v>6294.04</c:v>
                </c:pt>
                <c:pt idx="26705">
                  <c:v>6294.06</c:v>
                </c:pt>
                <c:pt idx="26706">
                  <c:v>6294.08</c:v>
                </c:pt>
                <c:pt idx="26707">
                  <c:v>6294.1</c:v>
                </c:pt>
                <c:pt idx="26708">
                  <c:v>6294.1200000000035</c:v>
                </c:pt>
                <c:pt idx="26709">
                  <c:v>6294.14</c:v>
                </c:pt>
                <c:pt idx="26710">
                  <c:v>6294.1600000000035</c:v>
                </c:pt>
                <c:pt idx="26711">
                  <c:v>6294.18</c:v>
                </c:pt>
                <c:pt idx="26712">
                  <c:v>6294.2</c:v>
                </c:pt>
                <c:pt idx="26713">
                  <c:v>6294.22</c:v>
                </c:pt>
                <c:pt idx="26714">
                  <c:v>6294.24</c:v>
                </c:pt>
                <c:pt idx="26715">
                  <c:v>6294.26</c:v>
                </c:pt>
                <c:pt idx="26716">
                  <c:v>6294.28</c:v>
                </c:pt>
                <c:pt idx="26717">
                  <c:v>6294.3</c:v>
                </c:pt>
                <c:pt idx="26718">
                  <c:v>6294.3200000000024</c:v>
                </c:pt>
                <c:pt idx="26719">
                  <c:v>6294.34</c:v>
                </c:pt>
                <c:pt idx="26720">
                  <c:v>6294.3600000000024</c:v>
                </c:pt>
                <c:pt idx="26721">
                  <c:v>6294.38</c:v>
                </c:pt>
                <c:pt idx="26722">
                  <c:v>6294.4</c:v>
                </c:pt>
                <c:pt idx="26723">
                  <c:v>6294.42</c:v>
                </c:pt>
                <c:pt idx="26724">
                  <c:v>6294.44</c:v>
                </c:pt>
                <c:pt idx="26725">
                  <c:v>6294.46</c:v>
                </c:pt>
                <c:pt idx="26726">
                  <c:v>6294.48</c:v>
                </c:pt>
                <c:pt idx="26727">
                  <c:v>6294.5</c:v>
                </c:pt>
                <c:pt idx="26728">
                  <c:v>6294.52</c:v>
                </c:pt>
                <c:pt idx="26729">
                  <c:v>6294.54</c:v>
                </c:pt>
                <c:pt idx="26730">
                  <c:v>6294.56</c:v>
                </c:pt>
                <c:pt idx="26731">
                  <c:v>6294.58</c:v>
                </c:pt>
                <c:pt idx="26732">
                  <c:v>6294.6</c:v>
                </c:pt>
                <c:pt idx="26733">
                  <c:v>6294.6200000000035</c:v>
                </c:pt>
                <c:pt idx="26734">
                  <c:v>6294.64</c:v>
                </c:pt>
                <c:pt idx="26735">
                  <c:v>6294.6600000000035</c:v>
                </c:pt>
                <c:pt idx="26736">
                  <c:v>6294.68</c:v>
                </c:pt>
                <c:pt idx="26737">
                  <c:v>6294.7</c:v>
                </c:pt>
                <c:pt idx="26738">
                  <c:v>6294.72</c:v>
                </c:pt>
                <c:pt idx="26739">
                  <c:v>6294.74</c:v>
                </c:pt>
                <c:pt idx="26740">
                  <c:v>6294.76</c:v>
                </c:pt>
                <c:pt idx="26741">
                  <c:v>6294.78</c:v>
                </c:pt>
                <c:pt idx="26742">
                  <c:v>6294.8</c:v>
                </c:pt>
                <c:pt idx="26743">
                  <c:v>6294.8200000000024</c:v>
                </c:pt>
                <c:pt idx="26744">
                  <c:v>6294.84</c:v>
                </c:pt>
                <c:pt idx="26745">
                  <c:v>6294.8600000000024</c:v>
                </c:pt>
                <c:pt idx="26746">
                  <c:v>6294.88</c:v>
                </c:pt>
                <c:pt idx="26747">
                  <c:v>6294.9</c:v>
                </c:pt>
                <c:pt idx="26748">
                  <c:v>6294.92</c:v>
                </c:pt>
                <c:pt idx="26749">
                  <c:v>6294.94</c:v>
                </c:pt>
                <c:pt idx="26750">
                  <c:v>6294.96</c:v>
                </c:pt>
                <c:pt idx="26751">
                  <c:v>6294.98</c:v>
                </c:pt>
                <c:pt idx="26752">
                  <c:v>6295</c:v>
                </c:pt>
                <c:pt idx="26753">
                  <c:v>6295.02</c:v>
                </c:pt>
                <c:pt idx="26754">
                  <c:v>6295.04</c:v>
                </c:pt>
                <c:pt idx="26755">
                  <c:v>6295.06</c:v>
                </c:pt>
                <c:pt idx="26756">
                  <c:v>6295.08</c:v>
                </c:pt>
                <c:pt idx="26757">
                  <c:v>6295.1</c:v>
                </c:pt>
                <c:pt idx="26758">
                  <c:v>6295.1200000000035</c:v>
                </c:pt>
                <c:pt idx="26759">
                  <c:v>6295.14</c:v>
                </c:pt>
                <c:pt idx="26760">
                  <c:v>6295.1600000000035</c:v>
                </c:pt>
                <c:pt idx="26761">
                  <c:v>6295.18</c:v>
                </c:pt>
                <c:pt idx="26762">
                  <c:v>6295.2</c:v>
                </c:pt>
                <c:pt idx="26763">
                  <c:v>6295.22</c:v>
                </c:pt>
                <c:pt idx="26764">
                  <c:v>6295.24</c:v>
                </c:pt>
                <c:pt idx="26765">
                  <c:v>6295.26</c:v>
                </c:pt>
                <c:pt idx="26766">
                  <c:v>6295.28</c:v>
                </c:pt>
                <c:pt idx="26767">
                  <c:v>6295.3</c:v>
                </c:pt>
                <c:pt idx="26768">
                  <c:v>6295.3200000000024</c:v>
                </c:pt>
                <c:pt idx="26769">
                  <c:v>6295.34</c:v>
                </c:pt>
                <c:pt idx="26770">
                  <c:v>6295.3600000000024</c:v>
                </c:pt>
                <c:pt idx="26771">
                  <c:v>6295.38</c:v>
                </c:pt>
                <c:pt idx="26772">
                  <c:v>6295.4</c:v>
                </c:pt>
                <c:pt idx="26773">
                  <c:v>6295.42</c:v>
                </c:pt>
                <c:pt idx="26774">
                  <c:v>6295.44</c:v>
                </c:pt>
                <c:pt idx="26775">
                  <c:v>6295.46</c:v>
                </c:pt>
                <c:pt idx="26776">
                  <c:v>6295.48</c:v>
                </c:pt>
                <c:pt idx="26777">
                  <c:v>6295.5</c:v>
                </c:pt>
                <c:pt idx="26778">
                  <c:v>6295.52</c:v>
                </c:pt>
                <c:pt idx="26779">
                  <c:v>6295.54</c:v>
                </c:pt>
                <c:pt idx="26780">
                  <c:v>6295.56</c:v>
                </c:pt>
                <c:pt idx="26781">
                  <c:v>6295.58</c:v>
                </c:pt>
                <c:pt idx="26782">
                  <c:v>6295.6</c:v>
                </c:pt>
                <c:pt idx="26783">
                  <c:v>6295.6200000000035</c:v>
                </c:pt>
                <c:pt idx="26784">
                  <c:v>6295.64</c:v>
                </c:pt>
                <c:pt idx="26785">
                  <c:v>6295.6600000000035</c:v>
                </c:pt>
                <c:pt idx="26786">
                  <c:v>6295.68</c:v>
                </c:pt>
                <c:pt idx="26787">
                  <c:v>6295.7</c:v>
                </c:pt>
                <c:pt idx="26788">
                  <c:v>6295.72</c:v>
                </c:pt>
                <c:pt idx="26789">
                  <c:v>6295.74</c:v>
                </c:pt>
                <c:pt idx="26790">
                  <c:v>6295.76</c:v>
                </c:pt>
                <c:pt idx="26791">
                  <c:v>6295.78</c:v>
                </c:pt>
                <c:pt idx="26792">
                  <c:v>6295.8</c:v>
                </c:pt>
                <c:pt idx="26793">
                  <c:v>6295.8200000000024</c:v>
                </c:pt>
                <c:pt idx="26794">
                  <c:v>6295.84</c:v>
                </c:pt>
                <c:pt idx="26795">
                  <c:v>6295.8600000000024</c:v>
                </c:pt>
                <c:pt idx="26796">
                  <c:v>6295.88</c:v>
                </c:pt>
                <c:pt idx="26797">
                  <c:v>6295.9</c:v>
                </c:pt>
                <c:pt idx="26798">
                  <c:v>6295.92</c:v>
                </c:pt>
                <c:pt idx="26799">
                  <c:v>6295.94</c:v>
                </c:pt>
                <c:pt idx="26800">
                  <c:v>6295.96</c:v>
                </c:pt>
                <c:pt idx="26801">
                  <c:v>6295.98</c:v>
                </c:pt>
                <c:pt idx="26802">
                  <c:v>6296</c:v>
                </c:pt>
                <c:pt idx="26803">
                  <c:v>6296.02</c:v>
                </c:pt>
                <c:pt idx="26804">
                  <c:v>6296.04</c:v>
                </c:pt>
                <c:pt idx="26805">
                  <c:v>6296.06</c:v>
                </c:pt>
                <c:pt idx="26806">
                  <c:v>6296.08</c:v>
                </c:pt>
                <c:pt idx="26807">
                  <c:v>6296.1</c:v>
                </c:pt>
                <c:pt idx="26808">
                  <c:v>6296.1200000000035</c:v>
                </c:pt>
                <c:pt idx="26809">
                  <c:v>6296.14</c:v>
                </c:pt>
                <c:pt idx="26810">
                  <c:v>6296.1600000000035</c:v>
                </c:pt>
                <c:pt idx="26811">
                  <c:v>6296.18</c:v>
                </c:pt>
                <c:pt idx="26812">
                  <c:v>6296.2</c:v>
                </c:pt>
                <c:pt idx="26813">
                  <c:v>6296.22</c:v>
                </c:pt>
                <c:pt idx="26814">
                  <c:v>6296.24</c:v>
                </c:pt>
                <c:pt idx="26815">
                  <c:v>6296.26</c:v>
                </c:pt>
                <c:pt idx="26816">
                  <c:v>6296.28</c:v>
                </c:pt>
                <c:pt idx="26817">
                  <c:v>6296.3</c:v>
                </c:pt>
                <c:pt idx="26818">
                  <c:v>6296.3200000000024</c:v>
                </c:pt>
                <c:pt idx="26819">
                  <c:v>6296.34</c:v>
                </c:pt>
                <c:pt idx="26820">
                  <c:v>6296.3600000000024</c:v>
                </c:pt>
                <c:pt idx="26821">
                  <c:v>6296.38</c:v>
                </c:pt>
                <c:pt idx="26822">
                  <c:v>6296.4</c:v>
                </c:pt>
                <c:pt idx="26823">
                  <c:v>6296.42</c:v>
                </c:pt>
                <c:pt idx="26824">
                  <c:v>6296.44</c:v>
                </c:pt>
                <c:pt idx="26825">
                  <c:v>6296.46</c:v>
                </c:pt>
                <c:pt idx="26826">
                  <c:v>6296.48</c:v>
                </c:pt>
                <c:pt idx="26827">
                  <c:v>6296.5</c:v>
                </c:pt>
                <c:pt idx="26828">
                  <c:v>6296.52</c:v>
                </c:pt>
                <c:pt idx="26829">
                  <c:v>6296.54</c:v>
                </c:pt>
                <c:pt idx="26830">
                  <c:v>6296.56</c:v>
                </c:pt>
                <c:pt idx="26831">
                  <c:v>6296.58</c:v>
                </c:pt>
                <c:pt idx="26832">
                  <c:v>6296.6</c:v>
                </c:pt>
                <c:pt idx="26833">
                  <c:v>6296.6200000000035</c:v>
                </c:pt>
                <c:pt idx="26834">
                  <c:v>6296.64</c:v>
                </c:pt>
                <c:pt idx="26835">
                  <c:v>6296.6600000000035</c:v>
                </c:pt>
                <c:pt idx="26836">
                  <c:v>6296.68</c:v>
                </c:pt>
                <c:pt idx="26837">
                  <c:v>6296.7</c:v>
                </c:pt>
                <c:pt idx="26838">
                  <c:v>6296.72</c:v>
                </c:pt>
                <c:pt idx="26839">
                  <c:v>6296.74</c:v>
                </c:pt>
                <c:pt idx="26840">
                  <c:v>6296.76</c:v>
                </c:pt>
                <c:pt idx="26841">
                  <c:v>6296.78</c:v>
                </c:pt>
                <c:pt idx="26842">
                  <c:v>6296.8</c:v>
                </c:pt>
                <c:pt idx="26843">
                  <c:v>6296.8200000000024</c:v>
                </c:pt>
                <c:pt idx="26844">
                  <c:v>6296.84</c:v>
                </c:pt>
                <c:pt idx="26845">
                  <c:v>6296.8600000000024</c:v>
                </c:pt>
                <c:pt idx="26846">
                  <c:v>6296.88</c:v>
                </c:pt>
                <c:pt idx="26847">
                  <c:v>6296.9</c:v>
                </c:pt>
                <c:pt idx="26848">
                  <c:v>6296.92</c:v>
                </c:pt>
                <c:pt idx="26849">
                  <c:v>6296.94</c:v>
                </c:pt>
                <c:pt idx="26850">
                  <c:v>6296.96</c:v>
                </c:pt>
                <c:pt idx="26851">
                  <c:v>6296.98</c:v>
                </c:pt>
                <c:pt idx="26852">
                  <c:v>6297</c:v>
                </c:pt>
                <c:pt idx="26853">
                  <c:v>6297.02</c:v>
                </c:pt>
                <c:pt idx="26854">
                  <c:v>6297.04</c:v>
                </c:pt>
                <c:pt idx="26855">
                  <c:v>6297.06</c:v>
                </c:pt>
                <c:pt idx="26856">
                  <c:v>6297.08</c:v>
                </c:pt>
                <c:pt idx="26857">
                  <c:v>6297.1</c:v>
                </c:pt>
                <c:pt idx="26858">
                  <c:v>6297.1200000000035</c:v>
                </c:pt>
                <c:pt idx="26859">
                  <c:v>6297.14</c:v>
                </c:pt>
                <c:pt idx="26860">
                  <c:v>6297.1600000000035</c:v>
                </c:pt>
                <c:pt idx="26861">
                  <c:v>6297.18</c:v>
                </c:pt>
                <c:pt idx="26862">
                  <c:v>6297.2</c:v>
                </c:pt>
                <c:pt idx="26863">
                  <c:v>6297.22</c:v>
                </c:pt>
                <c:pt idx="26864">
                  <c:v>6297.24</c:v>
                </c:pt>
                <c:pt idx="26865">
                  <c:v>6297.26</c:v>
                </c:pt>
                <c:pt idx="26866">
                  <c:v>6297.28</c:v>
                </c:pt>
                <c:pt idx="26867">
                  <c:v>6297.3</c:v>
                </c:pt>
                <c:pt idx="26868">
                  <c:v>6297.3200000000024</c:v>
                </c:pt>
                <c:pt idx="26869">
                  <c:v>6297.34</c:v>
                </c:pt>
                <c:pt idx="26870">
                  <c:v>6297.3600000000024</c:v>
                </c:pt>
                <c:pt idx="26871">
                  <c:v>6297.38</c:v>
                </c:pt>
                <c:pt idx="26872">
                  <c:v>6297.4</c:v>
                </c:pt>
                <c:pt idx="26873">
                  <c:v>6297.42</c:v>
                </c:pt>
                <c:pt idx="26874">
                  <c:v>6297.44</c:v>
                </c:pt>
                <c:pt idx="26875">
                  <c:v>6297.46</c:v>
                </c:pt>
                <c:pt idx="26876">
                  <c:v>6297.48</c:v>
                </c:pt>
                <c:pt idx="26877">
                  <c:v>6297.5</c:v>
                </c:pt>
                <c:pt idx="26878">
                  <c:v>6297.52</c:v>
                </c:pt>
                <c:pt idx="26879">
                  <c:v>6297.54</c:v>
                </c:pt>
                <c:pt idx="26880">
                  <c:v>6297.56</c:v>
                </c:pt>
                <c:pt idx="26881">
                  <c:v>6297.58</c:v>
                </c:pt>
                <c:pt idx="26882">
                  <c:v>6297.6</c:v>
                </c:pt>
                <c:pt idx="26883">
                  <c:v>6297.6200000000035</c:v>
                </c:pt>
                <c:pt idx="26884">
                  <c:v>6297.64</c:v>
                </c:pt>
                <c:pt idx="26885">
                  <c:v>6297.6600000000035</c:v>
                </c:pt>
                <c:pt idx="26886">
                  <c:v>6297.68</c:v>
                </c:pt>
                <c:pt idx="26887">
                  <c:v>6297.7</c:v>
                </c:pt>
                <c:pt idx="26888">
                  <c:v>6297.72</c:v>
                </c:pt>
                <c:pt idx="26889">
                  <c:v>6297.74</c:v>
                </c:pt>
                <c:pt idx="26890">
                  <c:v>6297.76</c:v>
                </c:pt>
                <c:pt idx="26891">
                  <c:v>6297.78</c:v>
                </c:pt>
                <c:pt idx="26892">
                  <c:v>6297.8</c:v>
                </c:pt>
                <c:pt idx="26893">
                  <c:v>6297.8200000000024</c:v>
                </c:pt>
                <c:pt idx="26894">
                  <c:v>6297.84</c:v>
                </c:pt>
                <c:pt idx="26895">
                  <c:v>6297.8600000000024</c:v>
                </c:pt>
                <c:pt idx="26896">
                  <c:v>6297.88</c:v>
                </c:pt>
                <c:pt idx="26897">
                  <c:v>6297.9</c:v>
                </c:pt>
                <c:pt idx="26898">
                  <c:v>6297.92</c:v>
                </c:pt>
                <c:pt idx="26899">
                  <c:v>6297.94</c:v>
                </c:pt>
                <c:pt idx="26900">
                  <c:v>6297.96</c:v>
                </c:pt>
                <c:pt idx="26901">
                  <c:v>6297.98</c:v>
                </c:pt>
                <c:pt idx="26902">
                  <c:v>6298</c:v>
                </c:pt>
                <c:pt idx="26903">
                  <c:v>6298.02</c:v>
                </c:pt>
                <c:pt idx="26904">
                  <c:v>6298.04</c:v>
                </c:pt>
                <c:pt idx="26905">
                  <c:v>6298.06</c:v>
                </c:pt>
                <c:pt idx="26906">
                  <c:v>6298.08</c:v>
                </c:pt>
                <c:pt idx="26907">
                  <c:v>6298.1</c:v>
                </c:pt>
                <c:pt idx="26908">
                  <c:v>6298.1200000000035</c:v>
                </c:pt>
                <c:pt idx="26909">
                  <c:v>6298.14</c:v>
                </c:pt>
                <c:pt idx="26910">
                  <c:v>6298.1600000000035</c:v>
                </c:pt>
                <c:pt idx="26911">
                  <c:v>6298.18</c:v>
                </c:pt>
                <c:pt idx="26912">
                  <c:v>6298.2</c:v>
                </c:pt>
                <c:pt idx="26913">
                  <c:v>6298.22</c:v>
                </c:pt>
                <c:pt idx="26914">
                  <c:v>6298.24</c:v>
                </c:pt>
                <c:pt idx="26915">
                  <c:v>6298.26</c:v>
                </c:pt>
                <c:pt idx="26916">
                  <c:v>6298.28</c:v>
                </c:pt>
                <c:pt idx="26917">
                  <c:v>6298.3</c:v>
                </c:pt>
                <c:pt idx="26918">
                  <c:v>6298.3200000000024</c:v>
                </c:pt>
                <c:pt idx="26919">
                  <c:v>6298.34</c:v>
                </c:pt>
                <c:pt idx="26920">
                  <c:v>6298.3600000000024</c:v>
                </c:pt>
                <c:pt idx="26921">
                  <c:v>6298.38</c:v>
                </c:pt>
                <c:pt idx="26922">
                  <c:v>6298.4</c:v>
                </c:pt>
                <c:pt idx="26923">
                  <c:v>6298.42</c:v>
                </c:pt>
                <c:pt idx="26924">
                  <c:v>6298.44</c:v>
                </c:pt>
                <c:pt idx="26925">
                  <c:v>6298.46</c:v>
                </c:pt>
                <c:pt idx="26926">
                  <c:v>6298.48</c:v>
                </c:pt>
                <c:pt idx="26927">
                  <c:v>6298.5</c:v>
                </c:pt>
                <c:pt idx="26928">
                  <c:v>6298.52</c:v>
                </c:pt>
                <c:pt idx="26929">
                  <c:v>6298.54</c:v>
                </c:pt>
                <c:pt idx="26930">
                  <c:v>6298.56</c:v>
                </c:pt>
                <c:pt idx="26931">
                  <c:v>6298.58</c:v>
                </c:pt>
                <c:pt idx="26932">
                  <c:v>6298.6</c:v>
                </c:pt>
                <c:pt idx="26933">
                  <c:v>6298.6200000000035</c:v>
                </c:pt>
                <c:pt idx="26934">
                  <c:v>6298.64</c:v>
                </c:pt>
                <c:pt idx="26935">
                  <c:v>6298.6600000000035</c:v>
                </c:pt>
                <c:pt idx="26936">
                  <c:v>6298.68</c:v>
                </c:pt>
                <c:pt idx="26937">
                  <c:v>6298.7</c:v>
                </c:pt>
                <c:pt idx="26938">
                  <c:v>6298.72</c:v>
                </c:pt>
                <c:pt idx="26939">
                  <c:v>6298.74</c:v>
                </c:pt>
                <c:pt idx="26940">
                  <c:v>6298.76</c:v>
                </c:pt>
                <c:pt idx="26941">
                  <c:v>6298.78</c:v>
                </c:pt>
                <c:pt idx="26942">
                  <c:v>6298.8</c:v>
                </c:pt>
                <c:pt idx="26943">
                  <c:v>6298.8200000000024</c:v>
                </c:pt>
                <c:pt idx="26944">
                  <c:v>6298.84</c:v>
                </c:pt>
                <c:pt idx="26945">
                  <c:v>6298.8600000000024</c:v>
                </c:pt>
                <c:pt idx="26946">
                  <c:v>6298.88</c:v>
                </c:pt>
                <c:pt idx="26947">
                  <c:v>6298.9</c:v>
                </c:pt>
                <c:pt idx="26948">
                  <c:v>6298.92</c:v>
                </c:pt>
                <c:pt idx="26949">
                  <c:v>6298.94</c:v>
                </c:pt>
                <c:pt idx="26950">
                  <c:v>6298.96</c:v>
                </c:pt>
                <c:pt idx="26951">
                  <c:v>6298.98</c:v>
                </c:pt>
                <c:pt idx="26952">
                  <c:v>6299</c:v>
                </c:pt>
                <c:pt idx="26953">
                  <c:v>6299.02</c:v>
                </c:pt>
                <c:pt idx="26954">
                  <c:v>6299.04</c:v>
                </c:pt>
                <c:pt idx="26955">
                  <c:v>6299.06</c:v>
                </c:pt>
                <c:pt idx="26956">
                  <c:v>6299.08</c:v>
                </c:pt>
                <c:pt idx="26957">
                  <c:v>6299.1</c:v>
                </c:pt>
                <c:pt idx="26958">
                  <c:v>6299.1200000000035</c:v>
                </c:pt>
                <c:pt idx="26959">
                  <c:v>6299.14</c:v>
                </c:pt>
                <c:pt idx="26960">
                  <c:v>6299.1600000000035</c:v>
                </c:pt>
                <c:pt idx="26961">
                  <c:v>6299.18</c:v>
                </c:pt>
                <c:pt idx="26962">
                  <c:v>6299.2</c:v>
                </c:pt>
                <c:pt idx="26963">
                  <c:v>6299.22</c:v>
                </c:pt>
                <c:pt idx="26964">
                  <c:v>6299.24</c:v>
                </c:pt>
                <c:pt idx="26965">
                  <c:v>6299.26</c:v>
                </c:pt>
                <c:pt idx="26966">
                  <c:v>6299.28</c:v>
                </c:pt>
                <c:pt idx="26967">
                  <c:v>6299.3</c:v>
                </c:pt>
                <c:pt idx="26968">
                  <c:v>6299.3200000000024</c:v>
                </c:pt>
                <c:pt idx="26969">
                  <c:v>6299.34</c:v>
                </c:pt>
                <c:pt idx="26970">
                  <c:v>6299.3600000000024</c:v>
                </c:pt>
                <c:pt idx="26971">
                  <c:v>6299.38</c:v>
                </c:pt>
                <c:pt idx="26972">
                  <c:v>6299.4</c:v>
                </c:pt>
                <c:pt idx="26973">
                  <c:v>6299.42</c:v>
                </c:pt>
                <c:pt idx="26974">
                  <c:v>6299.44</c:v>
                </c:pt>
                <c:pt idx="26975">
                  <c:v>6299.46</c:v>
                </c:pt>
                <c:pt idx="26976">
                  <c:v>6299.48</c:v>
                </c:pt>
                <c:pt idx="26977">
                  <c:v>6299.5</c:v>
                </c:pt>
                <c:pt idx="26978">
                  <c:v>6299.52</c:v>
                </c:pt>
                <c:pt idx="26979">
                  <c:v>6299.54</c:v>
                </c:pt>
                <c:pt idx="26980">
                  <c:v>6299.56</c:v>
                </c:pt>
                <c:pt idx="26981">
                  <c:v>6299.58</c:v>
                </c:pt>
                <c:pt idx="26982">
                  <c:v>6299.6</c:v>
                </c:pt>
                <c:pt idx="26983">
                  <c:v>6299.6200000000035</c:v>
                </c:pt>
                <c:pt idx="26984">
                  <c:v>6299.64</c:v>
                </c:pt>
                <c:pt idx="26985">
                  <c:v>6299.6600000000035</c:v>
                </c:pt>
                <c:pt idx="26986">
                  <c:v>6299.68</c:v>
                </c:pt>
                <c:pt idx="26987">
                  <c:v>6299.7</c:v>
                </c:pt>
                <c:pt idx="26988">
                  <c:v>6299.72</c:v>
                </c:pt>
                <c:pt idx="26989">
                  <c:v>6299.74</c:v>
                </c:pt>
                <c:pt idx="26990">
                  <c:v>6299.76</c:v>
                </c:pt>
                <c:pt idx="26991">
                  <c:v>6299.78</c:v>
                </c:pt>
                <c:pt idx="26992">
                  <c:v>6299.8</c:v>
                </c:pt>
                <c:pt idx="26993">
                  <c:v>6299.8200000000024</c:v>
                </c:pt>
                <c:pt idx="26994">
                  <c:v>6299.84</c:v>
                </c:pt>
                <c:pt idx="26995">
                  <c:v>6299.8600000000024</c:v>
                </c:pt>
                <c:pt idx="26996">
                  <c:v>6299.88</c:v>
                </c:pt>
                <c:pt idx="26997">
                  <c:v>6299.9</c:v>
                </c:pt>
                <c:pt idx="26998">
                  <c:v>6299.92</c:v>
                </c:pt>
                <c:pt idx="26999">
                  <c:v>6299.94</c:v>
                </c:pt>
                <c:pt idx="27000">
                  <c:v>6299.96</c:v>
                </c:pt>
                <c:pt idx="27001">
                  <c:v>6299.98</c:v>
                </c:pt>
                <c:pt idx="27002">
                  <c:v>6300</c:v>
                </c:pt>
                <c:pt idx="27003">
                  <c:v>6300.02</c:v>
                </c:pt>
                <c:pt idx="27004">
                  <c:v>6300.04</c:v>
                </c:pt>
                <c:pt idx="27005">
                  <c:v>6300.06</c:v>
                </c:pt>
                <c:pt idx="27006">
                  <c:v>6300.08</c:v>
                </c:pt>
                <c:pt idx="27007">
                  <c:v>6300.1</c:v>
                </c:pt>
                <c:pt idx="27008">
                  <c:v>6300.1200000000035</c:v>
                </c:pt>
                <c:pt idx="27009">
                  <c:v>6300.14</c:v>
                </c:pt>
                <c:pt idx="27010">
                  <c:v>6300.1600000000035</c:v>
                </c:pt>
                <c:pt idx="27011">
                  <c:v>6300.18</c:v>
                </c:pt>
                <c:pt idx="27012">
                  <c:v>6300.2</c:v>
                </c:pt>
                <c:pt idx="27013">
                  <c:v>6300.22</c:v>
                </c:pt>
                <c:pt idx="27014">
                  <c:v>6300.2400000000098</c:v>
                </c:pt>
                <c:pt idx="27015">
                  <c:v>6300.2600000000102</c:v>
                </c:pt>
                <c:pt idx="27016">
                  <c:v>6300.2800000000097</c:v>
                </c:pt>
                <c:pt idx="27017">
                  <c:v>6300.3000000000102</c:v>
                </c:pt>
                <c:pt idx="27018">
                  <c:v>6300.3200000000124</c:v>
                </c:pt>
                <c:pt idx="27019">
                  <c:v>6300.3400000000101</c:v>
                </c:pt>
                <c:pt idx="27020">
                  <c:v>6300.3600000000124</c:v>
                </c:pt>
                <c:pt idx="27021">
                  <c:v>6300.3800000000101</c:v>
                </c:pt>
                <c:pt idx="27022">
                  <c:v>6300.4000000000096</c:v>
                </c:pt>
                <c:pt idx="27023">
                  <c:v>6300.4200000000101</c:v>
                </c:pt>
                <c:pt idx="27024">
                  <c:v>6300.4400000000096</c:v>
                </c:pt>
                <c:pt idx="27025">
                  <c:v>6300.46000000001</c:v>
                </c:pt>
                <c:pt idx="27026">
                  <c:v>6300.4800000000096</c:v>
                </c:pt>
                <c:pt idx="27027">
                  <c:v>6300.50000000001</c:v>
                </c:pt>
                <c:pt idx="27028">
                  <c:v>6300.5200000000104</c:v>
                </c:pt>
                <c:pt idx="27029">
                  <c:v>6300.54000000001</c:v>
                </c:pt>
                <c:pt idx="27030">
                  <c:v>6300.5600000000104</c:v>
                </c:pt>
                <c:pt idx="27031">
                  <c:v>6300.5800000000099</c:v>
                </c:pt>
                <c:pt idx="27032">
                  <c:v>6300.6000000000104</c:v>
                </c:pt>
                <c:pt idx="27033">
                  <c:v>6300.6200000000135</c:v>
                </c:pt>
                <c:pt idx="27034">
                  <c:v>6300.6400000000103</c:v>
                </c:pt>
                <c:pt idx="27035">
                  <c:v>6300.6600000000135</c:v>
                </c:pt>
                <c:pt idx="27036">
                  <c:v>6300.6800000000103</c:v>
                </c:pt>
                <c:pt idx="27037">
                  <c:v>6300.7000000000198</c:v>
                </c:pt>
                <c:pt idx="27038">
                  <c:v>6300.7200000000203</c:v>
                </c:pt>
                <c:pt idx="27039">
                  <c:v>6300.7400000000198</c:v>
                </c:pt>
                <c:pt idx="27040">
                  <c:v>6300.7600000000202</c:v>
                </c:pt>
                <c:pt idx="27041">
                  <c:v>6300.7800000000198</c:v>
                </c:pt>
                <c:pt idx="27042">
                  <c:v>6300.8000000000202</c:v>
                </c:pt>
                <c:pt idx="27043">
                  <c:v>6300.8200000000224</c:v>
                </c:pt>
                <c:pt idx="27044">
                  <c:v>6300.8400000000202</c:v>
                </c:pt>
                <c:pt idx="27045">
                  <c:v>6300.8600000000224</c:v>
                </c:pt>
                <c:pt idx="27046">
                  <c:v>6300.8800000000201</c:v>
                </c:pt>
                <c:pt idx="27047">
                  <c:v>6300.9000000000196</c:v>
                </c:pt>
                <c:pt idx="27048">
                  <c:v>6300.9200000000201</c:v>
                </c:pt>
                <c:pt idx="27049">
                  <c:v>6300.9400000000196</c:v>
                </c:pt>
                <c:pt idx="27050">
                  <c:v>6300.96000000002</c:v>
                </c:pt>
                <c:pt idx="27051">
                  <c:v>6300.9800000000196</c:v>
                </c:pt>
                <c:pt idx="27052">
                  <c:v>6301.00000000002</c:v>
                </c:pt>
                <c:pt idx="27053">
                  <c:v>6301.0200000000204</c:v>
                </c:pt>
                <c:pt idx="27054">
                  <c:v>6301.04000000002</c:v>
                </c:pt>
                <c:pt idx="27055">
                  <c:v>6301.0600000000204</c:v>
                </c:pt>
                <c:pt idx="27056">
                  <c:v>6301.0800000000199</c:v>
                </c:pt>
                <c:pt idx="27057">
                  <c:v>6301.1000000000204</c:v>
                </c:pt>
                <c:pt idx="27058">
                  <c:v>6301.1200000000235</c:v>
                </c:pt>
                <c:pt idx="27059">
                  <c:v>6301.1400000000203</c:v>
                </c:pt>
                <c:pt idx="27060">
                  <c:v>6301.1600000000335</c:v>
                </c:pt>
                <c:pt idx="27061">
                  <c:v>6301.1800000000303</c:v>
                </c:pt>
                <c:pt idx="27062">
                  <c:v>6301.2000000000298</c:v>
                </c:pt>
                <c:pt idx="27063">
                  <c:v>6301.2200000000303</c:v>
                </c:pt>
                <c:pt idx="27064">
                  <c:v>6301.2400000000298</c:v>
                </c:pt>
                <c:pt idx="27065">
                  <c:v>6301.2600000000302</c:v>
                </c:pt>
                <c:pt idx="27066">
                  <c:v>6301.2800000000298</c:v>
                </c:pt>
                <c:pt idx="27067">
                  <c:v>6301.3000000000302</c:v>
                </c:pt>
                <c:pt idx="27068">
                  <c:v>6301.3200000000334</c:v>
                </c:pt>
                <c:pt idx="27069">
                  <c:v>6301.3400000000302</c:v>
                </c:pt>
                <c:pt idx="27070">
                  <c:v>6301.3600000000324</c:v>
                </c:pt>
                <c:pt idx="27071">
                  <c:v>6301.3800000000301</c:v>
                </c:pt>
                <c:pt idx="27072">
                  <c:v>6301.4000000000296</c:v>
                </c:pt>
                <c:pt idx="27073">
                  <c:v>6301.4200000000301</c:v>
                </c:pt>
                <c:pt idx="27074">
                  <c:v>6301.4400000000296</c:v>
                </c:pt>
                <c:pt idx="27075">
                  <c:v>6301.46000000003</c:v>
                </c:pt>
                <c:pt idx="27076">
                  <c:v>6301.4800000000296</c:v>
                </c:pt>
                <c:pt idx="27077">
                  <c:v>6301.50000000003</c:v>
                </c:pt>
                <c:pt idx="27078">
                  <c:v>6301.5200000000304</c:v>
                </c:pt>
                <c:pt idx="27079">
                  <c:v>6301.54000000003</c:v>
                </c:pt>
                <c:pt idx="27080">
                  <c:v>6301.5600000000304</c:v>
                </c:pt>
                <c:pt idx="27081">
                  <c:v>6301.5800000000299</c:v>
                </c:pt>
                <c:pt idx="27082">
                  <c:v>6301.6000000000304</c:v>
                </c:pt>
                <c:pt idx="27083">
                  <c:v>6301.6200000000435</c:v>
                </c:pt>
                <c:pt idx="27084">
                  <c:v>6301.6400000000403</c:v>
                </c:pt>
                <c:pt idx="27085">
                  <c:v>6301.6600000000435</c:v>
                </c:pt>
                <c:pt idx="27086">
                  <c:v>6301.6800000000403</c:v>
                </c:pt>
                <c:pt idx="27087">
                  <c:v>6301.7000000000398</c:v>
                </c:pt>
                <c:pt idx="27088">
                  <c:v>6301.7200000000403</c:v>
                </c:pt>
                <c:pt idx="27089">
                  <c:v>6301.7400000000398</c:v>
                </c:pt>
                <c:pt idx="27090">
                  <c:v>6301.7600000000402</c:v>
                </c:pt>
                <c:pt idx="27091">
                  <c:v>6301.7800000000398</c:v>
                </c:pt>
                <c:pt idx="27092">
                  <c:v>6301.8000000000402</c:v>
                </c:pt>
                <c:pt idx="27093">
                  <c:v>6301.8200000000434</c:v>
                </c:pt>
                <c:pt idx="27094">
                  <c:v>6301.8400000000402</c:v>
                </c:pt>
                <c:pt idx="27095">
                  <c:v>6301.8600000000424</c:v>
                </c:pt>
                <c:pt idx="27096">
                  <c:v>6301.8800000000401</c:v>
                </c:pt>
                <c:pt idx="27097">
                  <c:v>6301.9000000000397</c:v>
                </c:pt>
                <c:pt idx="27098">
                  <c:v>6301.9200000000401</c:v>
                </c:pt>
                <c:pt idx="27099">
                  <c:v>6301.9400000000396</c:v>
                </c:pt>
                <c:pt idx="27100">
                  <c:v>6301.9600000000401</c:v>
                </c:pt>
                <c:pt idx="27101">
                  <c:v>6301.9800000000396</c:v>
                </c:pt>
                <c:pt idx="27102">
                  <c:v>6302.00000000004</c:v>
                </c:pt>
                <c:pt idx="27103">
                  <c:v>6302.0200000000414</c:v>
                </c:pt>
                <c:pt idx="27104">
                  <c:v>6302.04000000004</c:v>
                </c:pt>
                <c:pt idx="27105">
                  <c:v>6302.0600000000404</c:v>
                </c:pt>
                <c:pt idx="27106">
                  <c:v>6302.0800000000499</c:v>
                </c:pt>
                <c:pt idx="27107">
                  <c:v>6302.1000000000504</c:v>
                </c:pt>
                <c:pt idx="27108">
                  <c:v>6302.1200000000536</c:v>
                </c:pt>
                <c:pt idx="27109">
                  <c:v>6302.1400000000503</c:v>
                </c:pt>
                <c:pt idx="27110">
                  <c:v>6302.1600000000535</c:v>
                </c:pt>
                <c:pt idx="27111">
                  <c:v>6302.1800000000503</c:v>
                </c:pt>
                <c:pt idx="27112">
                  <c:v>6302.2000000000498</c:v>
                </c:pt>
                <c:pt idx="27113">
                  <c:v>6302.2200000000503</c:v>
                </c:pt>
                <c:pt idx="27114">
                  <c:v>6302.2400000000498</c:v>
                </c:pt>
                <c:pt idx="27115">
                  <c:v>6302.2600000000502</c:v>
                </c:pt>
                <c:pt idx="27116">
                  <c:v>6302.2800000000498</c:v>
                </c:pt>
                <c:pt idx="27117">
                  <c:v>6302.3000000000502</c:v>
                </c:pt>
                <c:pt idx="27118">
                  <c:v>6302.3200000000534</c:v>
                </c:pt>
                <c:pt idx="27119">
                  <c:v>6302.3400000000502</c:v>
                </c:pt>
                <c:pt idx="27120">
                  <c:v>6302.3600000000524</c:v>
                </c:pt>
                <c:pt idx="27121">
                  <c:v>6302.3800000000501</c:v>
                </c:pt>
                <c:pt idx="27122">
                  <c:v>6302.4000000000497</c:v>
                </c:pt>
                <c:pt idx="27123">
                  <c:v>6302.4200000000501</c:v>
                </c:pt>
                <c:pt idx="27124">
                  <c:v>6302.4400000000496</c:v>
                </c:pt>
                <c:pt idx="27125">
                  <c:v>6302.4600000000501</c:v>
                </c:pt>
                <c:pt idx="27126">
                  <c:v>6302.4800000000496</c:v>
                </c:pt>
                <c:pt idx="27127">
                  <c:v>6302.50000000005</c:v>
                </c:pt>
                <c:pt idx="27128">
                  <c:v>6302.5200000000614</c:v>
                </c:pt>
                <c:pt idx="27129">
                  <c:v>6302.54000000006</c:v>
                </c:pt>
                <c:pt idx="27130">
                  <c:v>6302.5600000000604</c:v>
                </c:pt>
                <c:pt idx="27131">
                  <c:v>6302.58000000006</c:v>
                </c:pt>
                <c:pt idx="27132">
                  <c:v>6302.6000000000604</c:v>
                </c:pt>
                <c:pt idx="27133">
                  <c:v>6302.6200000000636</c:v>
                </c:pt>
                <c:pt idx="27134">
                  <c:v>6302.6400000000604</c:v>
                </c:pt>
                <c:pt idx="27135">
                  <c:v>6302.6600000000635</c:v>
                </c:pt>
                <c:pt idx="27136">
                  <c:v>6302.6800000000603</c:v>
                </c:pt>
                <c:pt idx="27137">
                  <c:v>6302.7000000000598</c:v>
                </c:pt>
                <c:pt idx="27138">
                  <c:v>6302.7200000000603</c:v>
                </c:pt>
                <c:pt idx="27139">
                  <c:v>6302.7400000000598</c:v>
                </c:pt>
                <c:pt idx="27140">
                  <c:v>6302.7600000000602</c:v>
                </c:pt>
                <c:pt idx="27141">
                  <c:v>6302.7800000000598</c:v>
                </c:pt>
                <c:pt idx="27142">
                  <c:v>6302.8000000000602</c:v>
                </c:pt>
                <c:pt idx="27143">
                  <c:v>6302.8200000000634</c:v>
                </c:pt>
                <c:pt idx="27144">
                  <c:v>6302.8400000000602</c:v>
                </c:pt>
                <c:pt idx="27145">
                  <c:v>6302.8600000000624</c:v>
                </c:pt>
                <c:pt idx="27146">
                  <c:v>6302.8800000000601</c:v>
                </c:pt>
                <c:pt idx="27147">
                  <c:v>6302.9000000000597</c:v>
                </c:pt>
                <c:pt idx="27148">
                  <c:v>6302.9200000000601</c:v>
                </c:pt>
                <c:pt idx="27149">
                  <c:v>6302.9400000000596</c:v>
                </c:pt>
                <c:pt idx="27150">
                  <c:v>6302.9600000000601</c:v>
                </c:pt>
                <c:pt idx="27151">
                  <c:v>6302.9800000000696</c:v>
                </c:pt>
                <c:pt idx="27152">
                  <c:v>6303.00000000007</c:v>
                </c:pt>
                <c:pt idx="27153">
                  <c:v>6303.0200000000714</c:v>
                </c:pt>
                <c:pt idx="27154">
                  <c:v>6303.04000000007</c:v>
                </c:pt>
                <c:pt idx="27155">
                  <c:v>6303.0600000000704</c:v>
                </c:pt>
                <c:pt idx="27156">
                  <c:v>6303.08000000007</c:v>
                </c:pt>
                <c:pt idx="27157">
                  <c:v>6303.1000000000704</c:v>
                </c:pt>
                <c:pt idx="27158">
                  <c:v>6303.1200000000736</c:v>
                </c:pt>
                <c:pt idx="27159">
                  <c:v>6303.1400000000704</c:v>
                </c:pt>
                <c:pt idx="27160">
                  <c:v>6303.1600000000735</c:v>
                </c:pt>
                <c:pt idx="27161">
                  <c:v>6303.1800000000703</c:v>
                </c:pt>
                <c:pt idx="27162">
                  <c:v>6303.2000000000698</c:v>
                </c:pt>
                <c:pt idx="27163">
                  <c:v>6303.2200000000703</c:v>
                </c:pt>
                <c:pt idx="27164">
                  <c:v>6303.2400000000698</c:v>
                </c:pt>
                <c:pt idx="27165">
                  <c:v>6303.2600000000702</c:v>
                </c:pt>
                <c:pt idx="27166">
                  <c:v>6303.2800000000698</c:v>
                </c:pt>
                <c:pt idx="27167">
                  <c:v>6303.3000000000702</c:v>
                </c:pt>
                <c:pt idx="27168">
                  <c:v>6303.3200000000734</c:v>
                </c:pt>
                <c:pt idx="27169">
                  <c:v>6303.3400000000702</c:v>
                </c:pt>
                <c:pt idx="27170">
                  <c:v>6303.3600000000724</c:v>
                </c:pt>
                <c:pt idx="27171">
                  <c:v>6303.3800000000701</c:v>
                </c:pt>
                <c:pt idx="27172">
                  <c:v>6303.4000000000697</c:v>
                </c:pt>
                <c:pt idx="27173">
                  <c:v>6303.4200000000701</c:v>
                </c:pt>
                <c:pt idx="27174">
                  <c:v>6303.4400000000796</c:v>
                </c:pt>
                <c:pt idx="27175">
                  <c:v>6303.4600000000801</c:v>
                </c:pt>
                <c:pt idx="27176">
                  <c:v>6303.4800000000796</c:v>
                </c:pt>
                <c:pt idx="27177">
                  <c:v>6303.50000000008</c:v>
                </c:pt>
                <c:pt idx="27178">
                  <c:v>6303.5200000000814</c:v>
                </c:pt>
                <c:pt idx="27179">
                  <c:v>6303.54000000008</c:v>
                </c:pt>
                <c:pt idx="27180">
                  <c:v>6303.5600000000804</c:v>
                </c:pt>
                <c:pt idx="27181">
                  <c:v>6303.58000000008</c:v>
                </c:pt>
                <c:pt idx="27182">
                  <c:v>6303.6000000000804</c:v>
                </c:pt>
                <c:pt idx="27183">
                  <c:v>6303.6200000000836</c:v>
                </c:pt>
                <c:pt idx="27184">
                  <c:v>6303.6400000000804</c:v>
                </c:pt>
                <c:pt idx="27185">
                  <c:v>6303.6600000000835</c:v>
                </c:pt>
                <c:pt idx="27186">
                  <c:v>6303.6800000000803</c:v>
                </c:pt>
                <c:pt idx="27187">
                  <c:v>6303.7000000000799</c:v>
                </c:pt>
                <c:pt idx="27188">
                  <c:v>6303.7200000000803</c:v>
                </c:pt>
                <c:pt idx="27189">
                  <c:v>6303.7400000000798</c:v>
                </c:pt>
                <c:pt idx="27190">
                  <c:v>6303.7600000000803</c:v>
                </c:pt>
                <c:pt idx="27191">
                  <c:v>6303.7800000000798</c:v>
                </c:pt>
                <c:pt idx="27192">
                  <c:v>6303.8000000000802</c:v>
                </c:pt>
                <c:pt idx="27193">
                  <c:v>6303.8200000000834</c:v>
                </c:pt>
                <c:pt idx="27194">
                  <c:v>6303.8400000000802</c:v>
                </c:pt>
                <c:pt idx="27195">
                  <c:v>6303.8600000000824</c:v>
                </c:pt>
                <c:pt idx="27196">
                  <c:v>6303.8800000000801</c:v>
                </c:pt>
                <c:pt idx="27197">
                  <c:v>6303.9000000000897</c:v>
                </c:pt>
                <c:pt idx="27198">
                  <c:v>6303.9200000000901</c:v>
                </c:pt>
                <c:pt idx="27199">
                  <c:v>6303.9400000000896</c:v>
                </c:pt>
                <c:pt idx="27200">
                  <c:v>6303.9600000000901</c:v>
                </c:pt>
                <c:pt idx="27201">
                  <c:v>6303.9800000000896</c:v>
                </c:pt>
                <c:pt idx="27202">
                  <c:v>6304.00000000009</c:v>
                </c:pt>
                <c:pt idx="27203">
                  <c:v>6304.0200000000914</c:v>
                </c:pt>
                <c:pt idx="27204">
                  <c:v>6304.04000000009</c:v>
                </c:pt>
                <c:pt idx="27205">
                  <c:v>6304.0600000000904</c:v>
                </c:pt>
                <c:pt idx="27206">
                  <c:v>6304.08000000009</c:v>
                </c:pt>
                <c:pt idx="27207">
                  <c:v>6304.1000000000904</c:v>
                </c:pt>
                <c:pt idx="27208">
                  <c:v>6304.1200000000936</c:v>
                </c:pt>
                <c:pt idx="27209">
                  <c:v>6304.1400000000904</c:v>
                </c:pt>
                <c:pt idx="27210">
                  <c:v>6304.1600000000935</c:v>
                </c:pt>
                <c:pt idx="27211">
                  <c:v>6304.1800000000903</c:v>
                </c:pt>
                <c:pt idx="27212">
                  <c:v>6304.2000000000899</c:v>
                </c:pt>
                <c:pt idx="27213">
                  <c:v>6304.2200000000903</c:v>
                </c:pt>
                <c:pt idx="27214">
                  <c:v>6304.2400000000898</c:v>
                </c:pt>
                <c:pt idx="27215">
                  <c:v>6304.2600000000903</c:v>
                </c:pt>
                <c:pt idx="27216">
                  <c:v>6304.2800000000898</c:v>
                </c:pt>
                <c:pt idx="27217">
                  <c:v>6304.3000000000902</c:v>
                </c:pt>
                <c:pt idx="27218">
                  <c:v>6304.3200000000934</c:v>
                </c:pt>
                <c:pt idx="27219">
                  <c:v>6304.3400000000902</c:v>
                </c:pt>
                <c:pt idx="27220">
                  <c:v>6304.3600000001024</c:v>
                </c:pt>
                <c:pt idx="27221">
                  <c:v>6304.3800000001002</c:v>
                </c:pt>
                <c:pt idx="27222">
                  <c:v>6304.4000000000997</c:v>
                </c:pt>
                <c:pt idx="27223">
                  <c:v>6304.4200000001001</c:v>
                </c:pt>
                <c:pt idx="27224">
                  <c:v>6304.4400000000996</c:v>
                </c:pt>
                <c:pt idx="27225">
                  <c:v>6304.4600000001001</c:v>
                </c:pt>
                <c:pt idx="27226">
                  <c:v>6304.4800000000996</c:v>
                </c:pt>
                <c:pt idx="27227">
                  <c:v>6304.5000000001</c:v>
                </c:pt>
                <c:pt idx="27228">
                  <c:v>6304.5200000001014</c:v>
                </c:pt>
                <c:pt idx="27229">
                  <c:v>6304.5400000001</c:v>
                </c:pt>
                <c:pt idx="27230">
                  <c:v>6304.5600000001004</c:v>
                </c:pt>
                <c:pt idx="27231">
                  <c:v>6304.5800000001</c:v>
                </c:pt>
                <c:pt idx="27232">
                  <c:v>6304.6000000001004</c:v>
                </c:pt>
                <c:pt idx="27233">
                  <c:v>6304.6200000001036</c:v>
                </c:pt>
                <c:pt idx="27234">
                  <c:v>6304.6400000001004</c:v>
                </c:pt>
                <c:pt idx="27235">
                  <c:v>6304.6600000001035</c:v>
                </c:pt>
                <c:pt idx="27236">
                  <c:v>6304.6800000001003</c:v>
                </c:pt>
                <c:pt idx="27237">
                  <c:v>6304.7000000000999</c:v>
                </c:pt>
                <c:pt idx="27238">
                  <c:v>6304.7200000001003</c:v>
                </c:pt>
                <c:pt idx="27239">
                  <c:v>6304.7400000000998</c:v>
                </c:pt>
                <c:pt idx="27240">
                  <c:v>6304.7600000001003</c:v>
                </c:pt>
                <c:pt idx="27241">
                  <c:v>6304.7800000000998</c:v>
                </c:pt>
                <c:pt idx="27242">
                  <c:v>6304.8000000001002</c:v>
                </c:pt>
                <c:pt idx="27243">
                  <c:v>6304.8200000001134</c:v>
                </c:pt>
                <c:pt idx="27244">
                  <c:v>6304.8400000001102</c:v>
                </c:pt>
                <c:pt idx="27245">
                  <c:v>6304.8600000001124</c:v>
                </c:pt>
                <c:pt idx="27246">
                  <c:v>6304.8800000001102</c:v>
                </c:pt>
                <c:pt idx="27247">
                  <c:v>6304.9000000001097</c:v>
                </c:pt>
                <c:pt idx="27248">
                  <c:v>6304.9200000001101</c:v>
                </c:pt>
                <c:pt idx="27249">
                  <c:v>6304.9400000001096</c:v>
                </c:pt>
                <c:pt idx="27250">
                  <c:v>6304.9600000001101</c:v>
                </c:pt>
                <c:pt idx="27251">
                  <c:v>6304.9800000001096</c:v>
                </c:pt>
                <c:pt idx="27252">
                  <c:v>6305.00000000011</c:v>
                </c:pt>
                <c:pt idx="27253">
                  <c:v>6305.0200000001114</c:v>
                </c:pt>
                <c:pt idx="27254">
                  <c:v>6305.04000000011</c:v>
                </c:pt>
                <c:pt idx="27255">
                  <c:v>6305.0600000001104</c:v>
                </c:pt>
                <c:pt idx="27256">
                  <c:v>6305.08000000011</c:v>
                </c:pt>
                <c:pt idx="27257">
                  <c:v>6305.1000000001104</c:v>
                </c:pt>
                <c:pt idx="27258">
                  <c:v>6305.1200000001136</c:v>
                </c:pt>
                <c:pt idx="27259">
                  <c:v>6305.1400000001104</c:v>
                </c:pt>
                <c:pt idx="27260">
                  <c:v>6305.1600000001135</c:v>
                </c:pt>
                <c:pt idx="27261">
                  <c:v>6305.1800000001103</c:v>
                </c:pt>
                <c:pt idx="27262">
                  <c:v>6305.2000000001099</c:v>
                </c:pt>
                <c:pt idx="27263">
                  <c:v>6305.2200000001103</c:v>
                </c:pt>
                <c:pt idx="27264">
                  <c:v>6305.2400000001098</c:v>
                </c:pt>
                <c:pt idx="27265">
                  <c:v>6305.2600000001103</c:v>
                </c:pt>
                <c:pt idx="27266">
                  <c:v>6305.2800000001198</c:v>
                </c:pt>
                <c:pt idx="27267">
                  <c:v>6305.3000000001202</c:v>
                </c:pt>
                <c:pt idx="27268">
                  <c:v>6305.3200000001234</c:v>
                </c:pt>
                <c:pt idx="27269">
                  <c:v>6305.3400000001202</c:v>
                </c:pt>
                <c:pt idx="27270">
                  <c:v>6305.3600000001234</c:v>
                </c:pt>
                <c:pt idx="27271">
                  <c:v>6305.3800000001202</c:v>
                </c:pt>
                <c:pt idx="27272">
                  <c:v>6305.4000000001197</c:v>
                </c:pt>
                <c:pt idx="27273">
                  <c:v>6305.4200000001201</c:v>
                </c:pt>
                <c:pt idx="27274">
                  <c:v>6305.4400000001197</c:v>
                </c:pt>
                <c:pt idx="27275">
                  <c:v>6305.4600000001201</c:v>
                </c:pt>
                <c:pt idx="27276">
                  <c:v>6305.4800000001196</c:v>
                </c:pt>
                <c:pt idx="27277">
                  <c:v>6305.5000000001201</c:v>
                </c:pt>
                <c:pt idx="27278">
                  <c:v>6305.5200000001214</c:v>
                </c:pt>
                <c:pt idx="27279">
                  <c:v>6305.54000000012</c:v>
                </c:pt>
                <c:pt idx="27280">
                  <c:v>6305.5600000001214</c:v>
                </c:pt>
                <c:pt idx="27281">
                  <c:v>6305.58000000012</c:v>
                </c:pt>
                <c:pt idx="27282">
                  <c:v>6305.6000000001204</c:v>
                </c:pt>
                <c:pt idx="27283">
                  <c:v>6305.6200000001236</c:v>
                </c:pt>
                <c:pt idx="27284">
                  <c:v>6305.6400000001204</c:v>
                </c:pt>
                <c:pt idx="27285">
                  <c:v>6305.6600000001235</c:v>
                </c:pt>
                <c:pt idx="27286">
                  <c:v>6305.6800000001203</c:v>
                </c:pt>
                <c:pt idx="27287">
                  <c:v>6305.7000000001199</c:v>
                </c:pt>
                <c:pt idx="27288">
                  <c:v>6305.7200000001203</c:v>
                </c:pt>
                <c:pt idx="27289">
                  <c:v>6305.7400000001298</c:v>
                </c:pt>
                <c:pt idx="27290">
                  <c:v>6305.7600000001303</c:v>
                </c:pt>
                <c:pt idx="27291">
                  <c:v>6305.7800000001298</c:v>
                </c:pt>
                <c:pt idx="27292">
                  <c:v>6305.8000000001302</c:v>
                </c:pt>
                <c:pt idx="27293">
                  <c:v>6305.8200000001334</c:v>
                </c:pt>
                <c:pt idx="27294">
                  <c:v>6305.8400000001302</c:v>
                </c:pt>
                <c:pt idx="27295">
                  <c:v>6305.8600000001334</c:v>
                </c:pt>
                <c:pt idx="27296">
                  <c:v>6305.8800000001302</c:v>
                </c:pt>
                <c:pt idx="27297">
                  <c:v>6305.9000000001297</c:v>
                </c:pt>
                <c:pt idx="27298">
                  <c:v>6305.9200000001301</c:v>
                </c:pt>
                <c:pt idx="27299">
                  <c:v>6305.9400000001297</c:v>
                </c:pt>
                <c:pt idx="27300">
                  <c:v>6305.9600000001301</c:v>
                </c:pt>
                <c:pt idx="27301">
                  <c:v>6305.9800000001296</c:v>
                </c:pt>
                <c:pt idx="27302">
                  <c:v>6306.0000000001301</c:v>
                </c:pt>
                <c:pt idx="27303">
                  <c:v>6306.0200000001314</c:v>
                </c:pt>
                <c:pt idx="27304">
                  <c:v>6306.04000000013</c:v>
                </c:pt>
                <c:pt idx="27305">
                  <c:v>6306.0600000001314</c:v>
                </c:pt>
                <c:pt idx="27306">
                  <c:v>6306.08000000013</c:v>
                </c:pt>
                <c:pt idx="27307">
                  <c:v>6306.1000000001304</c:v>
                </c:pt>
                <c:pt idx="27308">
                  <c:v>6306.1200000001336</c:v>
                </c:pt>
                <c:pt idx="27309">
                  <c:v>6306.1400000001304</c:v>
                </c:pt>
                <c:pt idx="27310">
                  <c:v>6306.1600000001336</c:v>
                </c:pt>
                <c:pt idx="27311">
                  <c:v>6306.1800000001303</c:v>
                </c:pt>
                <c:pt idx="27312">
                  <c:v>6306.2000000001399</c:v>
                </c:pt>
                <c:pt idx="27313">
                  <c:v>6306.2200000001403</c:v>
                </c:pt>
                <c:pt idx="27314">
                  <c:v>6306.2400000001398</c:v>
                </c:pt>
                <c:pt idx="27315">
                  <c:v>6306.2600000001403</c:v>
                </c:pt>
                <c:pt idx="27316">
                  <c:v>6306.2800000001398</c:v>
                </c:pt>
                <c:pt idx="27317">
                  <c:v>6306.3000000001402</c:v>
                </c:pt>
                <c:pt idx="27318">
                  <c:v>6306.3200000001434</c:v>
                </c:pt>
                <c:pt idx="27319">
                  <c:v>6306.3400000001402</c:v>
                </c:pt>
                <c:pt idx="27320">
                  <c:v>6306.3600000001434</c:v>
                </c:pt>
                <c:pt idx="27321">
                  <c:v>6306.3800000001402</c:v>
                </c:pt>
                <c:pt idx="27322">
                  <c:v>6306.4000000001397</c:v>
                </c:pt>
                <c:pt idx="27323">
                  <c:v>6306.4200000001401</c:v>
                </c:pt>
                <c:pt idx="27324">
                  <c:v>6306.4400000001397</c:v>
                </c:pt>
                <c:pt idx="27325">
                  <c:v>6306.4600000001401</c:v>
                </c:pt>
                <c:pt idx="27326">
                  <c:v>6306.4800000001396</c:v>
                </c:pt>
                <c:pt idx="27327">
                  <c:v>6306.5000000001401</c:v>
                </c:pt>
                <c:pt idx="27328">
                  <c:v>6306.5200000001414</c:v>
                </c:pt>
                <c:pt idx="27329">
                  <c:v>6306.54000000014</c:v>
                </c:pt>
                <c:pt idx="27330">
                  <c:v>6306.5600000001414</c:v>
                </c:pt>
                <c:pt idx="27331">
                  <c:v>6306.58000000014</c:v>
                </c:pt>
                <c:pt idx="27332">
                  <c:v>6306.6000000001404</c:v>
                </c:pt>
                <c:pt idx="27333">
                  <c:v>6306.6200000001436</c:v>
                </c:pt>
                <c:pt idx="27334">
                  <c:v>6306.6400000001404</c:v>
                </c:pt>
                <c:pt idx="27335">
                  <c:v>6306.6600000001536</c:v>
                </c:pt>
                <c:pt idx="27336">
                  <c:v>6306.6800000001504</c:v>
                </c:pt>
                <c:pt idx="27337">
                  <c:v>6306.7000000001499</c:v>
                </c:pt>
                <c:pt idx="27338">
                  <c:v>6306.7200000001503</c:v>
                </c:pt>
                <c:pt idx="27339">
                  <c:v>6306.7400000001498</c:v>
                </c:pt>
                <c:pt idx="27340">
                  <c:v>6306.7600000001503</c:v>
                </c:pt>
                <c:pt idx="27341">
                  <c:v>6306.7800000001498</c:v>
                </c:pt>
                <c:pt idx="27342">
                  <c:v>6306.8000000001502</c:v>
                </c:pt>
                <c:pt idx="27343">
                  <c:v>6306.8200000001534</c:v>
                </c:pt>
                <c:pt idx="27344">
                  <c:v>6306.8400000001502</c:v>
                </c:pt>
                <c:pt idx="27345">
                  <c:v>6306.8600000001534</c:v>
                </c:pt>
                <c:pt idx="27346">
                  <c:v>6306.8800000001502</c:v>
                </c:pt>
                <c:pt idx="27347">
                  <c:v>6306.9000000001497</c:v>
                </c:pt>
                <c:pt idx="27348">
                  <c:v>6306.9200000001501</c:v>
                </c:pt>
                <c:pt idx="27349">
                  <c:v>6306.9400000001497</c:v>
                </c:pt>
                <c:pt idx="27350">
                  <c:v>6306.9600000001501</c:v>
                </c:pt>
                <c:pt idx="27351">
                  <c:v>6306.9800000001496</c:v>
                </c:pt>
                <c:pt idx="27352">
                  <c:v>6307.0000000001501</c:v>
                </c:pt>
                <c:pt idx="27353">
                  <c:v>6307.0200000001514</c:v>
                </c:pt>
                <c:pt idx="27354">
                  <c:v>6307.04000000015</c:v>
                </c:pt>
                <c:pt idx="27355">
                  <c:v>6307.0600000001514</c:v>
                </c:pt>
                <c:pt idx="27356">
                  <c:v>6307.08000000015</c:v>
                </c:pt>
                <c:pt idx="27357">
                  <c:v>6307.1000000001504</c:v>
                </c:pt>
                <c:pt idx="27358">
                  <c:v>6307.1200000001636</c:v>
                </c:pt>
                <c:pt idx="27359">
                  <c:v>6307.1400000001604</c:v>
                </c:pt>
                <c:pt idx="27360">
                  <c:v>6307.1600000001636</c:v>
                </c:pt>
                <c:pt idx="27361">
                  <c:v>6307.1800000001604</c:v>
                </c:pt>
                <c:pt idx="27362">
                  <c:v>6307.2000000001599</c:v>
                </c:pt>
                <c:pt idx="27363">
                  <c:v>6307.2200000001603</c:v>
                </c:pt>
                <c:pt idx="27364">
                  <c:v>6307.2400000001599</c:v>
                </c:pt>
                <c:pt idx="27365">
                  <c:v>6307.2600000001603</c:v>
                </c:pt>
                <c:pt idx="27366">
                  <c:v>6307.2800000001598</c:v>
                </c:pt>
                <c:pt idx="27367">
                  <c:v>6307.3000000001603</c:v>
                </c:pt>
                <c:pt idx="27368">
                  <c:v>6307.3200000001634</c:v>
                </c:pt>
                <c:pt idx="27369">
                  <c:v>6307.3400000001602</c:v>
                </c:pt>
                <c:pt idx="27370">
                  <c:v>6307.3600000001634</c:v>
                </c:pt>
                <c:pt idx="27371">
                  <c:v>6307.3800000001602</c:v>
                </c:pt>
                <c:pt idx="27372">
                  <c:v>6307.4000000001597</c:v>
                </c:pt>
                <c:pt idx="27373">
                  <c:v>6307.4200000001601</c:v>
                </c:pt>
                <c:pt idx="27374">
                  <c:v>6307.4400000001597</c:v>
                </c:pt>
                <c:pt idx="27375">
                  <c:v>6307.4600000001601</c:v>
                </c:pt>
                <c:pt idx="27376">
                  <c:v>6307.4800000001596</c:v>
                </c:pt>
                <c:pt idx="27377">
                  <c:v>6307.5000000001601</c:v>
                </c:pt>
                <c:pt idx="27378">
                  <c:v>6307.5200000001614</c:v>
                </c:pt>
                <c:pt idx="27379">
                  <c:v>6307.54000000016</c:v>
                </c:pt>
                <c:pt idx="27380">
                  <c:v>6307.5600000001714</c:v>
                </c:pt>
                <c:pt idx="27381">
                  <c:v>6307.58000000017</c:v>
                </c:pt>
                <c:pt idx="27382">
                  <c:v>6307.6000000001704</c:v>
                </c:pt>
                <c:pt idx="27383">
                  <c:v>6307.6200000001736</c:v>
                </c:pt>
                <c:pt idx="27384">
                  <c:v>6307.6400000001704</c:v>
                </c:pt>
                <c:pt idx="27385">
                  <c:v>6307.6600000001736</c:v>
                </c:pt>
                <c:pt idx="27386">
                  <c:v>6307.6800000001704</c:v>
                </c:pt>
                <c:pt idx="27387">
                  <c:v>6307.7000000001699</c:v>
                </c:pt>
                <c:pt idx="27388">
                  <c:v>6307.7200000001703</c:v>
                </c:pt>
                <c:pt idx="27389">
                  <c:v>6307.7400000001699</c:v>
                </c:pt>
                <c:pt idx="27390">
                  <c:v>6307.7600000001703</c:v>
                </c:pt>
                <c:pt idx="27391">
                  <c:v>6307.7800000001698</c:v>
                </c:pt>
                <c:pt idx="27392">
                  <c:v>6307.8000000001703</c:v>
                </c:pt>
                <c:pt idx="27393">
                  <c:v>6307.8200000001734</c:v>
                </c:pt>
                <c:pt idx="27394">
                  <c:v>6307.8400000001702</c:v>
                </c:pt>
                <c:pt idx="27395">
                  <c:v>6307.8600000001734</c:v>
                </c:pt>
                <c:pt idx="27396">
                  <c:v>6307.8800000001702</c:v>
                </c:pt>
                <c:pt idx="27397">
                  <c:v>6307.9000000001697</c:v>
                </c:pt>
                <c:pt idx="27398">
                  <c:v>6307.9200000001701</c:v>
                </c:pt>
                <c:pt idx="27399">
                  <c:v>6307.9400000001697</c:v>
                </c:pt>
                <c:pt idx="27400">
                  <c:v>6307.9600000001701</c:v>
                </c:pt>
                <c:pt idx="27401">
                  <c:v>6307.9800000001696</c:v>
                </c:pt>
                <c:pt idx="27402">
                  <c:v>6308.0000000001701</c:v>
                </c:pt>
                <c:pt idx="27403">
                  <c:v>6308.0200000001814</c:v>
                </c:pt>
                <c:pt idx="27404">
                  <c:v>6308.04000000018</c:v>
                </c:pt>
                <c:pt idx="27405">
                  <c:v>6308.0600000001814</c:v>
                </c:pt>
                <c:pt idx="27406">
                  <c:v>6308.08000000018</c:v>
                </c:pt>
                <c:pt idx="27407">
                  <c:v>6308.1000000001804</c:v>
                </c:pt>
                <c:pt idx="27408">
                  <c:v>6308.1200000001836</c:v>
                </c:pt>
                <c:pt idx="27409">
                  <c:v>6308.1400000001804</c:v>
                </c:pt>
                <c:pt idx="27410">
                  <c:v>6308.1600000001836</c:v>
                </c:pt>
                <c:pt idx="27411">
                  <c:v>6308.1800000001804</c:v>
                </c:pt>
                <c:pt idx="27412">
                  <c:v>6308.2000000001799</c:v>
                </c:pt>
                <c:pt idx="27413">
                  <c:v>6308.2200000001803</c:v>
                </c:pt>
                <c:pt idx="27414">
                  <c:v>6308.2400000001799</c:v>
                </c:pt>
                <c:pt idx="27415">
                  <c:v>6308.2600000001803</c:v>
                </c:pt>
                <c:pt idx="27416">
                  <c:v>6308.2800000001798</c:v>
                </c:pt>
                <c:pt idx="27417">
                  <c:v>6308.3000000001803</c:v>
                </c:pt>
                <c:pt idx="27418">
                  <c:v>6308.3200000001834</c:v>
                </c:pt>
                <c:pt idx="27419">
                  <c:v>6308.3400000001802</c:v>
                </c:pt>
                <c:pt idx="27420">
                  <c:v>6308.3600000001834</c:v>
                </c:pt>
                <c:pt idx="27421">
                  <c:v>6308.3800000001802</c:v>
                </c:pt>
                <c:pt idx="27422">
                  <c:v>6308.4000000001797</c:v>
                </c:pt>
                <c:pt idx="27423">
                  <c:v>6308.4200000001802</c:v>
                </c:pt>
                <c:pt idx="27424">
                  <c:v>6308.4400000001797</c:v>
                </c:pt>
                <c:pt idx="27425">
                  <c:v>6308.4600000001801</c:v>
                </c:pt>
                <c:pt idx="27426">
                  <c:v>6308.4800000001896</c:v>
                </c:pt>
                <c:pt idx="27427">
                  <c:v>6308.5000000001901</c:v>
                </c:pt>
                <c:pt idx="27428">
                  <c:v>6308.5200000001914</c:v>
                </c:pt>
                <c:pt idx="27429">
                  <c:v>6308.54000000019</c:v>
                </c:pt>
                <c:pt idx="27430">
                  <c:v>6308.5600000001914</c:v>
                </c:pt>
                <c:pt idx="27431">
                  <c:v>6308.58000000019</c:v>
                </c:pt>
                <c:pt idx="27432">
                  <c:v>6308.6000000001904</c:v>
                </c:pt>
                <c:pt idx="27433">
                  <c:v>6308.6200000001936</c:v>
                </c:pt>
                <c:pt idx="27434">
                  <c:v>6308.6400000001904</c:v>
                </c:pt>
                <c:pt idx="27435">
                  <c:v>6308.6600000001936</c:v>
                </c:pt>
                <c:pt idx="27436">
                  <c:v>6308.6800000001904</c:v>
                </c:pt>
                <c:pt idx="27437">
                  <c:v>6308.7000000001899</c:v>
                </c:pt>
                <c:pt idx="27438">
                  <c:v>6308.7200000001903</c:v>
                </c:pt>
                <c:pt idx="27439">
                  <c:v>6308.7400000001899</c:v>
                </c:pt>
                <c:pt idx="27440">
                  <c:v>6308.7600000001903</c:v>
                </c:pt>
                <c:pt idx="27441">
                  <c:v>6308.7800000001898</c:v>
                </c:pt>
                <c:pt idx="27442">
                  <c:v>6308.8000000001903</c:v>
                </c:pt>
                <c:pt idx="27443">
                  <c:v>6308.8200000001934</c:v>
                </c:pt>
                <c:pt idx="27444">
                  <c:v>6308.8400000001902</c:v>
                </c:pt>
                <c:pt idx="27445">
                  <c:v>6308.8600000001934</c:v>
                </c:pt>
                <c:pt idx="27446">
                  <c:v>6308.8800000001902</c:v>
                </c:pt>
                <c:pt idx="27447">
                  <c:v>6308.9000000001897</c:v>
                </c:pt>
                <c:pt idx="27448">
                  <c:v>6308.9200000001902</c:v>
                </c:pt>
                <c:pt idx="27449">
                  <c:v>6308.9400000001997</c:v>
                </c:pt>
                <c:pt idx="27450">
                  <c:v>6308.9600000002001</c:v>
                </c:pt>
                <c:pt idx="27451">
                  <c:v>6308.9800000001997</c:v>
                </c:pt>
                <c:pt idx="27452">
                  <c:v>6309.0000000002001</c:v>
                </c:pt>
                <c:pt idx="27453">
                  <c:v>6309.0200000002014</c:v>
                </c:pt>
                <c:pt idx="27454">
                  <c:v>6309.0400000002001</c:v>
                </c:pt>
                <c:pt idx="27455">
                  <c:v>6309.0600000002014</c:v>
                </c:pt>
                <c:pt idx="27456">
                  <c:v>6309.0800000002</c:v>
                </c:pt>
                <c:pt idx="27457">
                  <c:v>6309.1000000002014</c:v>
                </c:pt>
                <c:pt idx="27458">
                  <c:v>6309.1200000002036</c:v>
                </c:pt>
                <c:pt idx="27459">
                  <c:v>6309.1400000002004</c:v>
                </c:pt>
                <c:pt idx="27460">
                  <c:v>6309.1600000002036</c:v>
                </c:pt>
                <c:pt idx="27461">
                  <c:v>6309.1800000002004</c:v>
                </c:pt>
                <c:pt idx="27462">
                  <c:v>6309.2000000001999</c:v>
                </c:pt>
                <c:pt idx="27463">
                  <c:v>6309.2200000002003</c:v>
                </c:pt>
                <c:pt idx="27464">
                  <c:v>6309.2400000001999</c:v>
                </c:pt>
                <c:pt idx="27465">
                  <c:v>6309.2600000002003</c:v>
                </c:pt>
                <c:pt idx="27466">
                  <c:v>6309.2800000001998</c:v>
                </c:pt>
                <c:pt idx="27467">
                  <c:v>6309.3000000002003</c:v>
                </c:pt>
                <c:pt idx="27468">
                  <c:v>6309.3200000002034</c:v>
                </c:pt>
                <c:pt idx="27469">
                  <c:v>6309.3400000002002</c:v>
                </c:pt>
                <c:pt idx="27470">
                  <c:v>6309.3600000002034</c:v>
                </c:pt>
                <c:pt idx="27471">
                  <c:v>6309.3800000002002</c:v>
                </c:pt>
                <c:pt idx="27472">
                  <c:v>6309.4000000002097</c:v>
                </c:pt>
                <c:pt idx="27473">
                  <c:v>6309.4200000002102</c:v>
                </c:pt>
                <c:pt idx="27474">
                  <c:v>6309.4400000002097</c:v>
                </c:pt>
                <c:pt idx="27475">
                  <c:v>6309.4600000002101</c:v>
                </c:pt>
                <c:pt idx="27476">
                  <c:v>6309.4800000002097</c:v>
                </c:pt>
                <c:pt idx="27477">
                  <c:v>6309.5000000002101</c:v>
                </c:pt>
                <c:pt idx="27478">
                  <c:v>6309.5200000002114</c:v>
                </c:pt>
                <c:pt idx="27479">
                  <c:v>6309.5400000002101</c:v>
                </c:pt>
                <c:pt idx="27480">
                  <c:v>6309.5600000002114</c:v>
                </c:pt>
                <c:pt idx="27481">
                  <c:v>6309.58000000021</c:v>
                </c:pt>
                <c:pt idx="27482">
                  <c:v>6309.6000000002114</c:v>
                </c:pt>
                <c:pt idx="27483">
                  <c:v>6309.6200000002136</c:v>
                </c:pt>
                <c:pt idx="27484">
                  <c:v>6309.6400000002104</c:v>
                </c:pt>
                <c:pt idx="27485">
                  <c:v>6309.6600000002136</c:v>
                </c:pt>
                <c:pt idx="27486">
                  <c:v>6309.6800000002104</c:v>
                </c:pt>
                <c:pt idx="27487">
                  <c:v>6309.7000000002099</c:v>
                </c:pt>
                <c:pt idx="27488">
                  <c:v>6309.7200000002103</c:v>
                </c:pt>
                <c:pt idx="27489">
                  <c:v>6309.7400000002099</c:v>
                </c:pt>
                <c:pt idx="27490">
                  <c:v>6309.7600000002103</c:v>
                </c:pt>
                <c:pt idx="27491">
                  <c:v>6309.7800000002098</c:v>
                </c:pt>
                <c:pt idx="27492">
                  <c:v>6309.8000000002103</c:v>
                </c:pt>
                <c:pt idx="27493">
                  <c:v>6309.8200000002134</c:v>
                </c:pt>
                <c:pt idx="27494">
                  <c:v>6309.8400000002102</c:v>
                </c:pt>
                <c:pt idx="27495">
                  <c:v>6309.8600000002234</c:v>
                </c:pt>
                <c:pt idx="27496">
                  <c:v>6309.8800000002202</c:v>
                </c:pt>
                <c:pt idx="27497">
                  <c:v>6309.9000000002197</c:v>
                </c:pt>
                <c:pt idx="27498">
                  <c:v>6309.9200000002202</c:v>
                </c:pt>
                <c:pt idx="27499">
                  <c:v>6309.9400000002197</c:v>
                </c:pt>
                <c:pt idx="27500">
                  <c:v>6309.9600000002201</c:v>
                </c:pt>
                <c:pt idx="27501">
                  <c:v>6309.9800000002197</c:v>
                </c:pt>
                <c:pt idx="27502">
                  <c:v>6310.0000000002201</c:v>
                </c:pt>
                <c:pt idx="27503">
                  <c:v>6310.0200000002214</c:v>
                </c:pt>
                <c:pt idx="27504">
                  <c:v>6310.0400000002201</c:v>
                </c:pt>
                <c:pt idx="27505">
                  <c:v>6310.0600000002214</c:v>
                </c:pt>
                <c:pt idx="27506">
                  <c:v>6310.08000000022</c:v>
                </c:pt>
                <c:pt idx="27507">
                  <c:v>6310.1000000002214</c:v>
                </c:pt>
                <c:pt idx="27508">
                  <c:v>6310.1200000002236</c:v>
                </c:pt>
                <c:pt idx="27509">
                  <c:v>6310.1400000002204</c:v>
                </c:pt>
                <c:pt idx="27510">
                  <c:v>6310.1600000002236</c:v>
                </c:pt>
                <c:pt idx="27511">
                  <c:v>6310.1800000002204</c:v>
                </c:pt>
                <c:pt idx="27512">
                  <c:v>6310.2000000002199</c:v>
                </c:pt>
                <c:pt idx="27513">
                  <c:v>6310.2200000002204</c:v>
                </c:pt>
                <c:pt idx="27514">
                  <c:v>6310.2400000002199</c:v>
                </c:pt>
                <c:pt idx="27515">
                  <c:v>6310.2600000002203</c:v>
                </c:pt>
                <c:pt idx="27516">
                  <c:v>6310.2800000002198</c:v>
                </c:pt>
                <c:pt idx="27517">
                  <c:v>6310.3000000002203</c:v>
                </c:pt>
                <c:pt idx="27518">
                  <c:v>6310.3200000002334</c:v>
                </c:pt>
                <c:pt idx="27519">
                  <c:v>6310.3400000002302</c:v>
                </c:pt>
                <c:pt idx="27520">
                  <c:v>6310.3600000002334</c:v>
                </c:pt>
                <c:pt idx="27521">
                  <c:v>6310.3800000002302</c:v>
                </c:pt>
                <c:pt idx="27522">
                  <c:v>6310.4000000002297</c:v>
                </c:pt>
                <c:pt idx="27523">
                  <c:v>6310.4200000002302</c:v>
                </c:pt>
                <c:pt idx="27524">
                  <c:v>6310.4400000002297</c:v>
                </c:pt>
                <c:pt idx="27525">
                  <c:v>6310.4600000002301</c:v>
                </c:pt>
                <c:pt idx="27526">
                  <c:v>6310.4800000002297</c:v>
                </c:pt>
                <c:pt idx="27527">
                  <c:v>6310.5000000002301</c:v>
                </c:pt>
                <c:pt idx="27528">
                  <c:v>6310.5200000002314</c:v>
                </c:pt>
                <c:pt idx="27529">
                  <c:v>6310.5400000002301</c:v>
                </c:pt>
                <c:pt idx="27530">
                  <c:v>6310.5600000002314</c:v>
                </c:pt>
                <c:pt idx="27531">
                  <c:v>6310.58000000023</c:v>
                </c:pt>
                <c:pt idx="27532">
                  <c:v>6310.6000000002314</c:v>
                </c:pt>
                <c:pt idx="27533">
                  <c:v>6310.6200000002336</c:v>
                </c:pt>
                <c:pt idx="27534">
                  <c:v>6310.6400000002304</c:v>
                </c:pt>
                <c:pt idx="27535">
                  <c:v>6310.6600000002336</c:v>
                </c:pt>
                <c:pt idx="27536">
                  <c:v>6310.6800000002304</c:v>
                </c:pt>
                <c:pt idx="27537">
                  <c:v>6310.7000000002299</c:v>
                </c:pt>
                <c:pt idx="27538">
                  <c:v>6310.7200000002304</c:v>
                </c:pt>
                <c:pt idx="27539">
                  <c:v>6310.7400000002299</c:v>
                </c:pt>
                <c:pt idx="27540">
                  <c:v>6310.7600000002303</c:v>
                </c:pt>
                <c:pt idx="27541">
                  <c:v>6310.7800000002399</c:v>
                </c:pt>
                <c:pt idx="27542">
                  <c:v>6310.8000000002403</c:v>
                </c:pt>
                <c:pt idx="27543">
                  <c:v>6310.8200000002435</c:v>
                </c:pt>
                <c:pt idx="27544">
                  <c:v>6310.8400000002403</c:v>
                </c:pt>
                <c:pt idx="27545">
                  <c:v>6310.8600000002434</c:v>
                </c:pt>
                <c:pt idx="27546">
                  <c:v>6310.8800000002402</c:v>
                </c:pt>
                <c:pt idx="27547">
                  <c:v>6310.9000000002397</c:v>
                </c:pt>
                <c:pt idx="27548">
                  <c:v>6310.9200000002402</c:v>
                </c:pt>
                <c:pt idx="27549">
                  <c:v>6310.9400000002397</c:v>
                </c:pt>
                <c:pt idx="27550">
                  <c:v>6310.9600000002401</c:v>
                </c:pt>
                <c:pt idx="27551">
                  <c:v>6310.9800000002397</c:v>
                </c:pt>
                <c:pt idx="27552">
                  <c:v>6311.0000000002401</c:v>
                </c:pt>
                <c:pt idx="27553">
                  <c:v>6311.0200000002424</c:v>
                </c:pt>
                <c:pt idx="27554">
                  <c:v>6311.0400000002401</c:v>
                </c:pt>
                <c:pt idx="27555">
                  <c:v>6311.0600000002414</c:v>
                </c:pt>
                <c:pt idx="27556">
                  <c:v>6311.08000000024</c:v>
                </c:pt>
                <c:pt idx="27557">
                  <c:v>6311.1000000002414</c:v>
                </c:pt>
                <c:pt idx="27558">
                  <c:v>6311.1200000002436</c:v>
                </c:pt>
                <c:pt idx="27559">
                  <c:v>6311.1400000002404</c:v>
                </c:pt>
                <c:pt idx="27560">
                  <c:v>6311.1600000002436</c:v>
                </c:pt>
                <c:pt idx="27561">
                  <c:v>6311.1800000002404</c:v>
                </c:pt>
                <c:pt idx="27562">
                  <c:v>6311.2000000002399</c:v>
                </c:pt>
                <c:pt idx="27563">
                  <c:v>6311.2200000002404</c:v>
                </c:pt>
                <c:pt idx="27564">
                  <c:v>6311.2400000002499</c:v>
                </c:pt>
                <c:pt idx="27565">
                  <c:v>6311.2600000002503</c:v>
                </c:pt>
                <c:pt idx="27566">
                  <c:v>6311.2800000002499</c:v>
                </c:pt>
                <c:pt idx="27567">
                  <c:v>6311.3000000002503</c:v>
                </c:pt>
                <c:pt idx="27568">
                  <c:v>6311.3200000002535</c:v>
                </c:pt>
                <c:pt idx="27569">
                  <c:v>6311.3400000002503</c:v>
                </c:pt>
                <c:pt idx="27570">
                  <c:v>6311.3600000002534</c:v>
                </c:pt>
                <c:pt idx="27571">
                  <c:v>6311.3800000002502</c:v>
                </c:pt>
                <c:pt idx="27572">
                  <c:v>6311.4000000002497</c:v>
                </c:pt>
                <c:pt idx="27573">
                  <c:v>6311.4200000002502</c:v>
                </c:pt>
                <c:pt idx="27574">
                  <c:v>6311.4400000002497</c:v>
                </c:pt>
                <c:pt idx="27575">
                  <c:v>6311.4600000002501</c:v>
                </c:pt>
                <c:pt idx="27576">
                  <c:v>6311.4800000002497</c:v>
                </c:pt>
                <c:pt idx="27577">
                  <c:v>6311.5000000002501</c:v>
                </c:pt>
                <c:pt idx="27578">
                  <c:v>6311.5200000002524</c:v>
                </c:pt>
                <c:pt idx="27579">
                  <c:v>6311.5400000002501</c:v>
                </c:pt>
                <c:pt idx="27580">
                  <c:v>6311.5600000002514</c:v>
                </c:pt>
                <c:pt idx="27581">
                  <c:v>6311.58000000025</c:v>
                </c:pt>
                <c:pt idx="27582">
                  <c:v>6311.6000000002514</c:v>
                </c:pt>
                <c:pt idx="27583">
                  <c:v>6311.6200000002536</c:v>
                </c:pt>
                <c:pt idx="27584">
                  <c:v>6311.6400000002504</c:v>
                </c:pt>
                <c:pt idx="27585">
                  <c:v>6311.6600000002536</c:v>
                </c:pt>
                <c:pt idx="27586">
                  <c:v>6311.6800000002504</c:v>
                </c:pt>
                <c:pt idx="27587">
                  <c:v>6311.7000000002599</c:v>
                </c:pt>
                <c:pt idx="27588">
                  <c:v>6311.7200000002604</c:v>
                </c:pt>
                <c:pt idx="27589">
                  <c:v>6311.7400000002599</c:v>
                </c:pt>
                <c:pt idx="27590">
                  <c:v>6311.7600000002603</c:v>
                </c:pt>
                <c:pt idx="27591">
                  <c:v>6311.7800000002599</c:v>
                </c:pt>
                <c:pt idx="27592">
                  <c:v>6311.8000000002603</c:v>
                </c:pt>
                <c:pt idx="27593">
                  <c:v>6311.8200000002635</c:v>
                </c:pt>
                <c:pt idx="27594">
                  <c:v>6311.8400000002603</c:v>
                </c:pt>
                <c:pt idx="27595">
                  <c:v>6311.8600000002634</c:v>
                </c:pt>
                <c:pt idx="27596">
                  <c:v>6311.8800000002602</c:v>
                </c:pt>
                <c:pt idx="27597">
                  <c:v>6311.9000000002598</c:v>
                </c:pt>
                <c:pt idx="27598">
                  <c:v>6311.9200000002602</c:v>
                </c:pt>
                <c:pt idx="27599">
                  <c:v>6311.9400000002597</c:v>
                </c:pt>
                <c:pt idx="27600">
                  <c:v>6311.9600000002602</c:v>
                </c:pt>
                <c:pt idx="27601">
                  <c:v>6311.9800000002597</c:v>
                </c:pt>
                <c:pt idx="27602">
                  <c:v>6312.0000000002601</c:v>
                </c:pt>
                <c:pt idx="27603">
                  <c:v>6312.0200000002624</c:v>
                </c:pt>
                <c:pt idx="27604">
                  <c:v>6312.0400000002601</c:v>
                </c:pt>
                <c:pt idx="27605">
                  <c:v>6312.0600000002614</c:v>
                </c:pt>
                <c:pt idx="27606">
                  <c:v>6312.08000000026</c:v>
                </c:pt>
                <c:pt idx="27607">
                  <c:v>6312.1000000002614</c:v>
                </c:pt>
                <c:pt idx="27608">
                  <c:v>6312.1200000002636</c:v>
                </c:pt>
                <c:pt idx="27609">
                  <c:v>6312.1400000002604</c:v>
                </c:pt>
                <c:pt idx="27610">
                  <c:v>6312.1600000002736</c:v>
                </c:pt>
                <c:pt idx="27611">
                  <c:v>6312.1800000002704</c:v>
                </c:pt>
                <c:pt idx="27612">
                  <c:v>6312.2000000002699</c:v>
                </c:pt>
                <c:pt idx="27613">
                  <c:v>6312.2200000002704</c:v>
                </c:pt>
                <c:pt idx="27614">
                  <c:v>6312.2400000002699</c:v>
                </c:pt>
                <c:pt idx="27615">
                  <c:v>6312.2600000002703</c:v>
                </c:pt>
                <c:pt idx="27616">
                  <c:v>6312.2800000002699</c:v>
                </c:pt>
                <c:pt idx="27617">
                  <c:v>6312.3000000002703</c:v>
                </c:pt>
                <c:pt idx="27618">
                  <c:v>6312.3200000002735</c:v>
                </c:pt>
                <c:pt idx="27619">
                  <c:v>6312.3400000002703</c:v>
                </c:pt>
                <c:pt idx="27620">
                  <c:v>6312.3600000002734</c:v>
                </c:pt>
                <c:pt idx="27621">
                  <c:v>6312.3800000002702</c:v>
                </c:pt>
                <c:pt idx="27622">
                  <c:v>6312.4000000002698</c:v>
                </c:pt>
                <c:pt idx="27623">
                  <c:v>6312.4200000002702</c:v>
                </c:pt>
                <c:pt idx="27624">
                  <c:v>6312.4400000002697</c:v>
                </c:pt>
                <c:pt idx="27625">
                  <c:v>6312.4600000002702</c:v>
                </c:pt>
                <c:pt idx="27626">
                  <c:v>6312.4800000002697</c:v>
                </c:pt>
                <c:pt idx="27627">
                  <c:v>6312.5000000002701</c:v>
                </c:pt>
                <c:pt idx="27628">
                  <c:v>6312.5200000002724</c:v>
                </c:pt>
                <c:pt idx="27629">
                  <c:v>6312.5400000002701</c:v>
                </c:pt>
                <c:pt idx="27630">
                  <c:v>6312.5600000002714</c:v>
                </c:pt>
                <c:pt idx="27631">
                  <c:v>6312.58000000027</c:v>
                </c:pt>
                <c:pt idx="27632">
                  <c:v>6312.6000000002814</c:v>
                </c:pt>
                <c:pt idx="27633">
                  <c:v>6312.6200000002837</c:v>
                </c:pt>
                <c:pt idx="27634">
                  <c:v>6312.6400000002814</c:v>
                </c:pt>
                <c:pt idx="27635">
                  <c:v>6312.6600000002836</c:v>
                </c:pt>
                <c:pt idx="27636">
                  <c:v>6312.6800000002804</c:v>
                </c:pt>
                <c:pt idx="27637">
                  <c:v>6312.7000000002799</c:v>
                </c:pt>
                <c:pt idx="27638">
                  <c:v>6312.7200000002804</c:v>
                </c:pt>
                <c:pt idx="27639">
                  <c:v>6312.7400000002799</c:v>
                </c:pt>
                <c:pt idx="27640">
                  <c:v>6312.7600000002803</c:v>
                </c:pt>
                <c:pt idx="27641">
                  <c:v>6312.7800000002799</c:v>
                </c:pt>
                <c:pt idx="27642">
                  <c:v>6312.8000000002803</c:v>
                </c:pt>
                <c:pt idx="27643">
                  <c:v>6312.8200000002835</c:v>
                </c:pt>
                <c:pt idx="27644">
                  <c:v>6312.8400000002803</c:v>
                </c:pt>
                <c:pt idx="27645">
                  <c:v>6312.8600000002834</c:v>
                </c:pt>
                <c:pt idx="27646">
                  <c:v>6312.8800000002802</c:v>
                </c:pt>
                <c:pt idx="27647">
                  <c:v>6312.9000000002798</c:v>
                </c:pt>
                <c:pt idx="27648">
                  <c:v>6312.9200000002802</c:v>
                </c:pt>
                <c:pt idx="27649">
                  <c:v>6312.9400000002797</c:v>
                </c:pt>
                <c:pt idx="27650">
                  <c:v>6312.9600000002802</c:v>
                </c:pt>
                <c:pt idx="27651">
                  <c:v>6312.9800000002797</c:v>
                </c:pt>
                <c:pt idx="27652">
                  <c:v>6313.0000000002801</c:v>
                </c:pt>
                <c:pt idx="27653">
                  <c:v>6313.0200000002824</c:v>
                </c:pt>
                <c:pt idx="27654">
                  <c:v>6313.0400000002801</c:v>
                </c:pt>
                <c:pt idx="27655">
                  <c:v>6313.0600000002914</c:v>
                </c:pt>
                <c:pt idx="27656">
                  <c:v>6313.0800000002901</c:v>
                </c:pt>
                <c:pt idx="27657">
                  <c:v>6313.1000000002914</c:v>
                </c:pt>
                <c:pt idx="27658">
                  <c:v>6313.1200000002937</c:v>
                </c:pt>
                <c:pt idx="27659">
                  <c:v>6313.1400000002914</c:v>
                </c:pt>
                <c:pt idx="27660">
                  <c:v>6313.1600000002936</c:v>
                </c:pt>
                <c:pt idx="27661">
                  <c:v>6313.1800000002904</c:v>
                </c:pt>
                <c:pt idx="27662">
                  <c:v>6313.2000000002899</c:v>
                </c:pt>
                <c:pt idx="27663">
                  <c:v>6313.2200000002904</c:v>
                </c:pt>
                <c:pt idx="27664">
                  <c:v>6313.2400000002899</c:v>
                </c:pt>
                <c:pt idx="27665">
                  <c:v>6313.2600000002903</c:v>
                </c:pt>
                <c:pt idx="27666">
                  <c:v>6313.2800000002899</c:v>
                </c:pt>
                <c:pt idx="27667">
                  <c:v>6313.3000000002903</c:v>
                </c:pt>
                <c:pt idx="27668">
                  <c:v>6313.3200000002935</c:v>
                </c:pt>
                <c:pt idx="27669">
                  <c:v>6313.3400000002903</c:v>
                </c:pt>
                <c:pt idx="27670">
                  <c:v>6313.3600000002934</c:v>
                </c:pt>
                <c:pt idx="27671">
                  <c:v>6313.3800000002902</c:v>
                </c:pt>
                <c:pt idx="27672">
                  <c:v>6313.4000000002898</c:v>
                </c:pt>
                <c:pt idx="27673">
                  <c:v>6313.4200000002902</c:v>
                </c:pt>
                <c:pt idx="27674">
                  <c:v>6313.4400000002897</c:v>
                </c:pt>
                <c:pt idx="27675">
                  <c:v>6313.4600000002902</c:v>
                </c:pt>
                <c:pt idx="27676">
                  <c:v>6313.4800000002897</c:v>
                </c:pt>
                <c:pt idx="27677">
                  <c:v>6313.5000000002901</c:v>
                </c:pt>
                <c:pt idx="27678">
                  <c:v>6313.5200000003024</c:v>
                </c:pt>
                <c:pt idx="27679">
                  <c:v>6313.5400000003001</c:v>
                </c:pt>
                <c:pt idx="27680">
                  <c:v>6313.5600000003014</c:v>
                </c:pt>
                <c:pt idx="27681">
                  <c:v>6313.5800000003001</c:v>
                </c:pt>
                <c:pt idx="27682">
                  <c:v>6313.6000000003014</c:v>
                </c:pt>
                <c:pt idx="27683">
                  <c:v>6313.6200000003037</c:v>
                </c:pt>
                <c:pt idx="27684">
                  <c:v>6313.6400000003014</c:v>
                </c:pt>
                <c:pt idx="27685">
                  <c:v>6313.6600000003036</c:v>
                </c:pt>
                <c:pt idx="27686">
                  <c:v>6313.6800000003004</c:v>
                </c:pt>
                <c:pt idx="27687">
                  <c:v>6313.7000000003</c:v>
                </c:pt>
                <c:pt idx="27688">
                  <c:v>6313.7200000003004</c:v>
                </c:pt>
                <c:pt idx="27689">
                  <c:v>6313.7400000002999</c:v>
                </c:pt>
                <c:pt idx="27690">
                  <c:v>6313.7600000003004</c:v>
                </c:pt>
                <c:pt idx="27691">
                  <c:v>6313.7800000002999</c:v>
                </c:pt>
                <c:pt idx="27692">
                  <c:v>6313.8000000003003</c:v>
                </c:pt>
                <c:pt idx="27693">
                  <c:v>6313.8200000003035</c:v>
                </c:pt>
                <c:pt idx="27694">
                  <c:v>6313.8400000003003</c:v>
                </c:pt>
                <c:pt idx="27695">
                  <c:v>6313.8600000003034</c:v>
                </c:pt>
                <c:pt idx="27696">
                  <c:v>6313.8800000003002</c:v>
                </c:pt>
                <c:pt idx="27697">
                  <c:v>6313.9000000002998</c:v>
                </c:pt>
                <c:pt idx="27698">
                  <c:v>6313.9200000003002</c:v>
                </c:pt>
                <c:pt idx="27699">
                  <c:v>6313.9400000002997</c:v>
                </c:pt>
                <c:pt idx="27700">
                  <c:v>6313.9600000003002</c:v>
                </c:pt>
                <c:pt idx="27701">
                  <c:v>6313.9800000003097</c:v>
                </c:pt>
                <c:pt idx="27702">
                  <c:v>6314.0000000003101</c:v>
                </c:pt>
                <c:pt idx="27703">
                  <c:v>6314.0200000003124</c:v>
                </c:pt>
                <c:pt idx="27704">
                  <c:v>6314.0400000003101</c:v>
                </c:pt>
                <c:pt idx="27705">
                  <c:v>6314.0600000003114</c:v>
                </c:pt>
                <c:pt idx="27706">
                  <c:v>6314.0800000003101</c:v>
                </c:pt>
                <c:pt idx="27707">
                  <c:v>6314.1000000003114</c:v>
                </c:pt>
                <c:pt idx="27708">
                  <c:v>6314.1200000003137</c:v>
                </c:pt>
                <c:pt idx="27709">
                  <c:v>6314.1400000003114</c:v>
                </c:pt>
                <c:pt idx="27710">
                  <c:v>6314.1600000003136</c:v>
                </c:pt>
                <c:pt idx="27711">
                  <c:v>6314.1800000003104</c:v>
                </c:pt>
                <c:pt idx="27712">
                  <c:v>6314.20000000031</c:v>
                </c:pt>
                <c:pt idx="27713">
                  <c:v>6314.2200000003104</c:v>
                </c:pt>
                <c:pt idx="27714">
                  <c:v>6314.2400000003099</c:v>
                </c:pt>
                <c:pt idx="27715">
                  <c:v>6314.2600000003104</c:v>
                </c:pt>
                <c:pt idx="27716">
                  <c:v>6314.2800000003099</c:v>
                </c:pt>
                <c:pt idx="27717">
                  <c:v>6314.3000000003103</c:v>
                </c:pt>
                <c:pt idx="27718">
                  <c:v>6314.3200000003135</c:v>
                </c:pt>
                <c:pt idx="27719">
                  <c:v>6314.3400000003103</c:v>
                </c:pt>
                <c:pt idx="27720">
                  <c:v>6314.3600000003134</c:v>
                </c:pt>
                <c:pt idx="27721">
                  <c:v>6314.3800000003102</c:v>
                </c:pt>
                <c:pt idx="27722">
                  <c:v>6314.4000000003098</c:v>
                </c:pt>
                <c:pt idx="27723">
                  <c:v>6314.4200000003102</c:v>
                </c:pt>
                <c:pt idx="27724">
                  <c:v>6314.4400000003197</c:v>
                </c:pt>
                <c:pt idx="27725">
                  <c:v>6314.4600000003202</c:v>
                </c:pt>
                <c:pt idx="27726">
                  <c:v>6314.4800000003197</c:v>
                </c:pt>
                <c:pt idx="27727">
                  <c:v>6314.5000000003201</c:v>
                </c:pt>
                <c:pt idx="27728">
                  <c:v>6314.5200000003224</c:v>
                </c:pt>
                <c:pt idx="27729">
                  <c:v>6314.5400000003201</c:v>
                </c:pt>
                <c:pt idx="27730">
                  <c:v>6314.5600000003224</c:v>
                </c:pt>
                <c:pt idx="27731">
                  <c:v>6314.5800000003201</c:v>
                </c:pt>
                <c:pt idx="27732">
                  <c:v>6314.6000000003214</c:v>
                </c:pt>
                <c:pt idx="27733">
                  <c:v>6314.6200000003237</c:v>
                </c:pt>
                <c:pt idx="27734">
                  <c:v>6314.6400000003214</c:v>
                </c:pt>
                <c:pt idx="27735">
                  <c:v>6314.6600000003236</c:v>
                </c:pt>
                <c:pt idx="27736">
                  <c:v>6314.6800000003204</c:v>
                </c:pt>
                <c:pt idx="27737">
                  <c:v>6314.70000000032</c:v>
                </c:pt>
                <c:pt idx="27738">
                  <c:v>6314.7200000003204</c:v>
                </c:pt>
                <c:pt idx="27739">
                  <c:v>6314.7400000003199</c:v>
                </c:pt>
                <c:pt idx="27740">
                  <c:v>6314.7600000003204</c:v>
                </c:pt>
                <c:pt idx="27741">
                  <c:v>6314.7800000003199</c:v>
                </c:pt>
                <c:pt idx="27742">
                  <c:v>6314.8000000003203</c:v>
                </c:pt>
                <c:pt idx="27743">
                  <c:v>6314.8200000003235</c:v>
                </c:pt>
                <c:pt idx="27744">
                  <c:v>6314.8400000003203</c:v>
                </c:pt>
                <c:pt idx="27745">
                  <c:v>6314.8600000003235</c:v>
                </c:pt>
                <c:pt idx="27746">
                  <c:v>6314.8800000003203</c:v>
                </c:pt>
                <c:pt idx="27747">
                  <c:v>6314.9000000003298</c:v>
                </c:pt>
                <c:pt idx="27748">
                  <c:v>6314.9200000003302</c:v>
                </c:pt>
                <c:pt idx="27749">
                  <c:v>6314.9400000003297</c:v>
                </c:pt>
                <c:pt idx="27750">
                  <c:v>6314.9600000003302</c:v>
                </c:pt>
                <c:pt idx="27751">
                  <c:v>6314.9800000003297</c:v>
                </c:pt>
                <c:pt idx="27752">
                  <c:v>6315.0000000003301</c:v>
                </c:pt>
                <c:pt idx="27753">
                  <c:v>6315.0200000003324</c:v>
                </c:pt>
                <c:pt idx="27754">
                  <c:v>6315.0400000003301</c:v>
                </c:pt>
                <c:pt idx="27755">
                  <c:v>6315.0600000003324</c:v>
                </c:pt>
                <c:pt idx="27756">
                  <c:v>6315.0800000003301</c:v>
                </c:pt>
                <c:pt idx="27757">
                  <c:v>6315.1000000003314</c:v>
                </c:pt>
                <c:pt idx="27758">
                  <c:v>6315.1200000003337</c:v>
                </c:pt>
                <c:pt idx="27759">
                  <c:v>6315.1400000003314</c:v>
                </c:pt>
                <c:pt idx="27760">
                  <c:v>6315.1600000003336</c:v>
                </c:pt>
                <c:pt idx="27761">
                  <c:v>6315.1800000003304</c:v>
                </c:pt>
                <c:pt idx="27762">
                  <c:v>6315.20000000033</c:v>
                </c:pt>
                <c:pt idx="27763">
                  <c:v>6315.2200000003304</c:v>
                </c:pt>
                <c:pt idx="27764">
                  <c:v>6315.2400000003299</c:v>
                </c:pt>
                <c:pt idx="27765">
                  <c:v>6315.2600000003304</c:v>
                </c:pt>
                <c:pt idx="27766">
                  <c:v>6315.2800000003299</c:v>
                </c:pt>
                <c:pt idx="27767">
                  <c:v>6315.3000000003303</c:v>
                </c:pt>
                <c:pt idx="27768">
                  <c:v>6315.3200000003335</c:v>
                </c:pt>
                <c:pt idx="27769">
                  <c:v>6315.3400000003303</c:v>
                </c:pt>
                <c:pt idx="27770">
                  <c:v>6315.3600000003435</c:v>
                </c:pt>
                <c:pt idx="27771">
                  <c:v>6315.3800000003403</c:v>
                </c:pt>
                <c:pt idx="27772">
                  <c:v>6315.4000000003398</c:v>
                </c:pt>
                <c:pt idx="27773">
                  <c:v>6315.4200000003402</c:v>
                </c:pt>
                <c:pt idx="27774">
                  <c:v>6315.4400000003398</c:v>
                </c:pt>
                <c:pt idx="27775">
                  <c:v>6315.4600000003402</c:v>
                </c:pt>
                <c:pt idx="27776">
                  <c:v>6315.4800000003397</c:v>
                </c:pt>
                <c:pt idx="27777">
                  <c:v>6315.5000000003402</c:v>
                </c:pt>
                <c:pt idx="27778">
                  <c:v>6315.5200000003424</c:v>
                </c:pt>
                <c:pt idx="27779">
                  <c:v>6315.5400000003401</c:v>
                </c:pt>
                <c:pt idx="27780">
                  <c:v>6315.5600000003424</c:v>
                </c:pt>
                <c:pt idx="27781">
                  <c:v>6315.5800000003401</c:v>
                </c:pt>
                <c:pt idx="27782">
                  <c:v>6315.6000000003414</c:v>
                </c:pt>
                <c:pt idx="27783">
                  <c:v>6315.6200000003437</c:v>
                </c:pt>
                <c:pt idx="27784">
                  <c:v>6315.6400000003414</c:v>
                </c:pt>
                <c:pt idx="27785">
                  <c:v>6315.6600000003436</c:v>
                </c:pt>
                <c:pt idx="27786">
                  <c:v>6315.6800000003404</c:v>
                </c:pt>
                <c:pt idx="27787">
                  <c:v>6315.70000000034</c:v>
                </c:pt>
                <c:pt idx="27788">
                  <c:v>6315.7200000003404</c:v>
                </c:pt>
                <c:pt idx="27789">
                  <c:v>6315.7400000003399</c:v>
                </c:pt>
                <c:pt idx="27790">
                  <c:v>6315.7600000003404</c:v>
                </c:pt>
                <c:pt idx="27791">
                  <c:v>6315.7800000003399</c:v>
                </c:pt>
                <c:pt idx="27792">
                  <c:v>6315.8000000003403</c:v>
                </c:pt>
                <c:pt idx="27793">
                  <c:v>6315.8200000003535</c:v>
                </c:pt>
                <c:pt idx="27794">
                  <c:v>6315.8400000003503</c:v>
                </c:pt>
                <c:pt idx="27795">
                  <c:v>6315.8600000003535</c:v>
                </c:pt>
                <c:pt idx="27796">
                  <c:v>6315.8800000003503</c:v>
                </c:pt>
                <c:pt idx="27797">
                  <c:v>6315.9000000003498</c:v>
                </c:pt>
                <c:pt idx="27798">
                  <c:v>6315.9200000003502</c:v>
                </c:pt>
                <c:pt idx="27799">
                  <c:v>6315.9400000003498</c:v>
                </c:pt>
                <c:pt idx="27800">
                  <c:v>6315.9600000003502</c:v>
                </c:pt>
                <c:pt idx="27801">
                  <c:v>6315.9800000003497</c:v>
                </c:pt>
                <c:pt idx="27802">
                  <c:v>6316.0000000003502</c:v>
                </c:pt>
                <c:pt idx="27803">
                  <c:v>6316.0200000003524</c:v>
                </c:pt>
                <c:pt idx="27804">
                  <c:v>6316.0400000003501</c:v>
                </c:pt>
                <c:pt idx="27805">
                  <c:v>6316.0600000003524</c:v>
                </c:pt>
                <c:pt idx="27806">
                  <c:v>6316.0800000003501</c:v>
                </c:pt>
                <c:pt idx="27807">
                  <c:v>6316.1000000003514</c:v>
                </c:pt>
                <c:pt idx="27808">
                  <c:v>6316.1200000003537</c:v>
                </c:pt>
                <c:pt idx="27809">
                  <c:v>6316.1400000003514</c:v>
                </c:pt>
                <c:pt idx="27810">
                  <c:v>6316.1600000003536</c:v>
                </c:pt>
                <c:pt idx="27811">
                  <c:v>6316.1800000003504</c:v>
                </c:pt>
                <c:pt idx="27812">
                  <c:v>6316.20000000035</c:v>
                </c:pt>
                <c:pt idx="27813">
                  <c:v>6316.2200000003504</c:v>
                </c:pt>
                <c:pt idx="27814">
                  <c:v>6316.2400000003499</c:v>
                </c:pt>
                <c:pt idx="27815">
                  <c:v>6316.2600000003504</c:v>
                </c:pt>
                <c:pt idx="27816">
                  <c:v>6316.2800000003599</c:v>
                </c:pt>
                <c:pt idx="27817">
                  <c:v>6316.3000000003603</c:v>
                </c:pt>
                <c:pt idx="27818">
                  <c:v>6316.3200000003635</c:v>
                </c:pt>
                <c:pt idx="27819">
                  <c:v>6316.3400000003603</c:v>
                </c:pt>
                <c:pt idx="27820">
                  <c:v>6316.3600000003635</c:v>
                </c:pt>
                <c:pt idx="27821">
                  <c:v>6316.3800000003603</c:v>
                </c:pt>
                <c:pt idx="27822">
                  <c:v>6316.4000000003598</c:v>
                </c:pt>
                <c:pt idx="27823">
                  <c:v>6316.4200000003602</c:v>
                </c:pt>
                <c:pt idx="27824">
                  <c:v>6316.4400000003598</c:v>
                </c:pt>
                <c:pt idx="27825">
                  <c:v>6316.4600000003602</c:v>
                </c:pt>
                <c:pt idx="27826">
                  <c:v>6316.4800000003597</c:v>
                </c:pt>
                <c:pt idx="27827">
                  <c:v>6316.5000000003602</c:v>
                </c:pt>
                <c:pt idx="27828">
                  <c:v>6316.5200000003624</c:v>
                </c:pt>
                <c:pt idx="27829">
                  <c:v>6316.5400000003601</c:v>
                </c:pt>
                <c:pt idx="27830">
                  <c:v>6316.5600000003624</c:v>
                </c:pt>
                <c:pt idx="27831">
                  <c:v>6316.5800000003601</c:v>
                </c:pt>
                <c:pt idx="27832">
                  <c:v>6316.6000000003614</c:v>
                </c:pt>
                <c:pt idx="27833">
                  <c:v>6316.6200000003637</c:v>
                </c:pt>
                <c:pt idx="27834">
                  <c:v>6316.6400000003614</c:v>
                </c:pt>
                <c:pt idx="27835">
                  <c:v>6316.6600000003637</c:v>
                </c:pt>
                <c:pt idx="27836">
                  <c:v>6316.6800000003614</c:v>
                </c:pt>
                <c:pt idx="27837">
                  <c:v>6316.70000000036</c:v>
                </c:pt>
                <c:pt idx="27838">
                  <c:v>6316.7200000003604</c:v>
                </c:pt>
                <c:pt idx="27839">
                  <c:v>6316.7400000003699</c:v>
                </c:pt>
                <c:pt idx="27840">
                  <c:v>6316.7600000003704</c:v>
                </c:pt>
                <c:pt idx="27841">
                  <c:v>6316.7800000003699</c:v>
                </c:pt>
                <c:pt idx="27842">
                  <c:v>6316.8000000003703</c:v>
                </c:pt>
                <c:pt idx="27843">
                  <c:v>6316.8200000003735</c:v>
                </c:pt>
                <c:pt idx="27844">
                  <c:v>6316.8400000003703</c:v>
                </c:pt>
                <c:pt idx="27845">
                  <c:v>6316.8600000003735</c:v>
                </c:pt>
                <c:pt idx="27846">
                  <c:v>6316.8800000003703</c:v>
                </c:pt>
                <c:pt idx="27847">
                  <c:v>6316.9000000003698</c:v>
                </c:pt>
                <c:pt idx="27848">
                  <c:v>6316.9200000003702</c:v>
                </c:pt>
                <c:pt idx="27849">
                  <c:v>6316.9400000003698</c:v>
                </c:pt>
                <c:pt idx="27850">
                  <c:v>6316.9600000003702</c:v>
                </c:pt>
                <c:pt idx="27851">
                  <c:v>6316.9800000003697</c:v>
                </c:pt>
                <c:pt idx="27852">
                  <c:v>6317.0000000003702</c:v>
                </c:pt>
                <c:pt idx="27853">
                  <c:v>6317.0200000003724</c:v>
                </c:pt>
                <c:pt idx="27854">
                  <c:v>6317.0400000003701</c:v>
                </c:pt>
                <c:pt idx="27855">
                  <c:v>6317.0600000003724</c:v>
                </c:pt>
                <c:pt idx="27856">
                  <c:v>6317.0800000003701</c:v>
                </c:pt>
                <c:pt idx="27857">
                  <c:v>6317.1000000003714</c:v>
                </c:pt>
                <c:pt idx="27858">
                  <c:v>6317.1200000003737</c:v>
                </c:pt>
                <c:pt idx="27859">
                  <c:v>6317.1400000003714</c:v>
                </c:pt>
                <c:pt idx="27860">
                  <c:v>6317.1600000003737</c:v>
                </c:pt>
                <c:pt idx="27861">
                  <c:v>6317.1800000003814</c:v>
                </c:pt>
                <c:pt idx="27862">
                  <c:v>6317.20000000038</c:v>
                </c:pt>
                <c:pt idx="27863">
                  <c:v>6317.2200000003804</c:v>
                </c:pt>
                <c:pt idx="27864">
                  <c:v>6317.24000000038</c:v>
                </c:pt>
                <c:pt idx="27865">
                  <c:v>6317.2600000003804</c:v>
                </c:pt>
                <c:pt idx="27866">
                  <c:v>6317.2800000003799</c:v>
                </c:pt>
                <c:pt idx="27867">
                  <c:v>6317.3000000003804</c:v>
                </c:pt>
                <c:pt idx="27868">
                  <c:v>6317.3200000003835</c:v>
                </c:pt>
                <c:pt idx="27869">
                  <c:v>6317.3400000003803</c:v>
                </c:pt>
                <c:pt idx="27870">
                  <c:v>6317.3600000003835</c:v>
                </c:pt>
                <c:pt idx="27871">
                  <c:v>6317.3800000003803</c:v>
                </c:pt>
                <c:pt idx="27872">
                  <c:v>6317.4000000003798</c:v>
                </c:pt>
                <c:pt idx="27873">
                  <c:v>6317.4200000003802</c:v>
                </c:pt>
                <c:pt idx="27874">
                  <c:v>6317.4400000003798</c:v>
                </c:pt>
                <c:pt idx="27875">
                  <c:v>6317.4600000003802</c:v>
                </c:pt>
                <c:pt idx="27876">
                  <c:v>6317.4800000003797</c:v>
                </c:pt>
                <c:pt idx="27877">
                  <c:v>6317.5000000003802</c:v>
                </c:pt>
                <c:pt idx="27878">
                  <c:v>6317.5200000003824</c:v>
                </c:pt>
                <c:pt idx="27879">
                  <c:v>6317.5400000003801</c:v>
                </c:pt>
                <c:pt idx="27880">
                  <c:v>6317.5600000003824</c:v>
                </c:pt>
                <c:pt idx="27881">
                  <c:v>6317.5800000003801</c:v>
                </c:pt>
                <c:pt idx="27882">
                  <c:v>6317.6000000003814</c:v>
                </c:pt>
                <c:pt idx="27883">
                  <c:v>6317.6200000003837</c:v>
                </c:pt>
                <c:pt idx="27884">
                  <c:v>6317.6400000003914</c:v>
                </c:pt>
                <c:pt idx="27885">
                  <c:v>6317.6600000003937</c:v>
                </c:pt>
                <c:pt idx="27886">
                  <c:v>6317.6800000003914</c:v>
                </c:pt>
                <c:pt idx="27887">
                  <c:v>6317.70000000039</c:v>
                </c:pt>
                <c:pt idx="27888">
                  <c:v>6317.7200000003904</c:v>
                </c:pt>
                <c:pt idx="27889">
                  <c:v>6317.74000000039</c:v>
                </c:pt>
                <c:pt idx="27890">
                  <c:v>6317.7600000003904</c:v>
                </c:pt>
                <c:pt idx="27891">
                  <c:v>6317.7800000003899</c:v>
                </c:pt>
                <c:pt idx="27892">
                  <c:v>6317.8000000003904</c:v>
                </c:pt>
                <c:pt idx="27893">
                  <c:v>6317.8200000003935</c:v>
                </c:pt>
                <c:pt idx="27894">
                  <c:v>6317.8400000003903</c:v>
                </c:pt>
                <c:pt idx="27895">
                  <c:v>6317.8600000003935</c:v>
                </c:pt>
                <c:pt idx="27896">
                  <c:v>6317.8800000003903</c:v>
                </c:pt>
                <c:pt idx="27897">
                  <c:v>6317.9000000003898</c:v>
                </c:pt>
                <c:pt idx="27898">
                  <c:v>6317.9200000003902</c:v>
                </c:pt>
                <c:pt idx="27899">
                  <c:v>6317.9400000003898</c:v>
                </c:pt>
                <c:pt idx="27900">
                  <c:v>6317.9600000003902</c:v>
                </c:pt>
                <c:pt idx="27901">
                  <c:v>6317.9800000003897</c:v>
                </c:pt>
                <c:pt idx="27902">
                  <c:v>6318.0000000003902</c:v>
                </c:pt>
                <c:pt idx="27903">
                  <c:v>6318.0200000003924</c:v>
                </c:pt>
                <c:pt idx="27904">
                  <c:v>6318.0400000003901</c:v>
                </c:pt>
                <c:pt idx="27905">
                  <c:v>6318.0600000003924</c:v>
                </c:pt>
                <c:pt idx="27906">
                  <c:v>6318.0800000003901</c:v>
                </c:pt>
                <c:pt idx="27907">
                  <c:v>6318.1000000004024</c:v>
                </c:pt>
                <c:pt idx="27908">
                  <c:v>6318.1200000004037</c:v>
                </c:pt>
                <c:pt idx="27909">
                  <c:v>6318.1400000004014</c:v>
                </c:pt>
                <c:pt idx="27910">
                  <c:v>6318.1600000004037</c:v>
                </c:pt>
                <c:pt idx="27911">
                  <c:v>6318.1800000004014</c:v>
                </c:pt>
                <c:pt idx="27912">
                  <c:v>6318.2000000004</c:v>
                </c:pt>
                <c:pt idx="27913">
                  <c:v>6318.2200000004004</c:v>
                </c:pt>
                <c:pt idx="27914">
                  <c:v>6318.2400000004</c:v>
                </c:pt>
                <c:pt idx="27915">
                  <c:v>6318.2600000004004</c:v>
                </c:pt>
                <c:pt idx="27916">
                  <c:v>6318.2800000003999</c:v>
                </c:pt>
                <c:pt idx="27917">
                  <c:v>6318.3000000004004</c:v>
                </c:pt>
                <c:pt idx="27918">
                  <c:v>6318.3200000004035</c:v>
                </c:pt>
                <c:pt idx="27919">
                  <c:v>6318.3400000004003</c:v>
                </c:pt>
                <c:pt idx="27920">
                  <c:v>6318.3600000004035</c:v>
                </c:pt>
                <c:pt idx="27921">
                  <c:v>6318.3800000004003</c:v>
                </c:pt>
                <c:pt idx="27922">
                  <c:v>6318.4000000003998</c:v>
                </c:pt>
                <c:pt idx="27923">
                  <c:v>6318.4200000004003</c:v>
                </c:pt>
                <c:pt idx="27924">
                  <c:v>6318.4400000003998</c:v>
                </c:pt>
                <c:pt idx="27925">
                  <c:v>6318.4600000004002</c:v>
                </c:pt>
                <c:pt idx="27926">
                  <c:v>6318.4800000003997</c:v>
                </c:pt>
                <c:pt idx="27927">
                  <c:v>6318.5000000004002</c:v>
                </c:pt>
                <c:pt idx="27928">
                  <c:v>6318.5200000004024</c:v>
                </c:pt>
                <c:pt idx="27929">
                  <c:v>6318.5400000004001</c:v>
                </c:pt>
                <c:pt idx="27930">
                  <c:v>6318.5600000004124</c:v>
                </c:pt>
                <c:pt idx="27931">
                  <c:v>6318.5800000004101</c:v>
                </c:pt>
                <c:pt idx="27932">
                  <c:v>6318.6000000004124</c:v>
                </c:pt>
                <c:pt idx="27933">
                  <c:v>6318.6200000004137</c:v>
                </c:pt>
                <c:pt idx="27934">
                  <c:v>6318.6400000004114</c:v>
                </c:pt>
                <c:pt idx="27935">
                  <c:v>6318.6600000004137</c:v>
                </c:pt>
                <c:pt idx="27936">
                  <c:v>6318.6800000004114</c:v>
                </c:pt>
                <c:pt idx="27937">
                  <c:v>6318.70000000041</c:v>
                </c:pt>
                <c:pt idx="27938">
                  <c:v>6318.7200000004104</c:v>
                </c:pt>
                <c:pt idx="27939">
                  <c:v>6318.74000000041</c:v>
                </c:pt>
                <c:pt idx="27940">
                  <c:v>6318.7600000004104</c:v>
                </c:pt>
                <c:pt idx="27941">
                  <c:v>6318.7800000004099</c:v>
                </c:pt>
                <c:pt idx="27942">
                  <c:v>6318.8000000004104</c:v>
                </c:pt>
                <c:pt idx="27943">
                  <c:v>6318.8200000004135</c:v>
                </c:pt>
                <c:pt idx="27944">
                  <c:v>6318.8400000004103</c:v>
                </c:pt>
                <c:pt idx="27945">
                  <c:v>6318.8600000004135</c:v>
                </c:pt>
                <c:pt idx="27946">
                  <c:v>6318.8800000004103</c:v>
                </c:pt>
                <c:pt idx="27947">
                  <c:v>6318.9000000004098</c:v>
                </c:pt>
                <c:pt idx="27948">
                  <c:v>6318.9200000004103</c:v>
                </c:pt>
                <c:pt idx="27949">
                  <c:v>6318.9400000004098</c:v>
                </c:pt>
                <c:pt idx="27950">
                  <c:v>6318.9600000004102</c:v>
                </c:pt>
                <c:pt idx="27951">
                  <c:v>6318.9800000004097</c:v>
                </c:pt>
                <c:pt idx="27952">
                  <c:v>6319.0000000004102</c:v>
                </c:pt>
                <c:pt idx="27953">
                  <c:v>6319.0200000004224</c:v>
                </c:pt>
                <c:pt idx="27954">
                  <c:v>6319.0400000004202</c:v>
                </c:pt>
                <c:pt idx="27955">
                  <c:v>6319.0600000004224</c:v>
                </c:pt>
                <c:pt idx="27956">
                  <c:v>6319.0800000004201</c:v>
                </c:pt>
                <c:pt idx="27957">
                  <c:v>6319.1000000004224</c:v>
                </c:pt>
                <c:pt idx="27958">
                  <c:v>6319.1200000004237</c:v>
                </c:pt>
                <c:pt idx="27959">
                  <c:v>6319.1400000004214</c:v>
                </c:pt>
                <c:pt idx="27960">
                  <c:v>6319.1600000004237</c:v>
                </c:pt>
                <c:pt idx="27961">
                  <c:v>6319.1800000004214</c:v>
                </c:pt>
                <c:pt idx="27962">
                  <c:v>6319.20000000042</c:v>
                </c:pt>
                <c:pt idx="27963">
                  <c:v>6319.2200000004204</c:v>
                </c:pt>
                <c:pt idx="27964">
                  <c:v>6319.24000000042</c:v>
                </c:pt>
                <c:pt idx="27965">
                  <c:v>6319.2600000004204</c:v>
                </c:pt>
                <c:pt idx="27966">
                  <c:v>6319.2800000004199</c:v>
                </c:pt>
                <c:pt idx="27967">
                  <c:v>6319.3000000004204</c:v>
                </c:pt>
                <c:pt idx="27968">
                  <c:v>6319.3200000004235</c:v>
                </c:pt>
                <c:pt idx="27969">
                  <c:v>6319.3400000004203</c:v>
                </c:pt>
                <c:pt idx="27970">
                  <c:v>6319.3600000004235</c:v>
                </c:pt>
                <c:pt idx="27971">
                  <c:v>6319.3800000004203</c:v>
                </c:pt>
                <c:pt idx="27972">
                  <c:v>6319.4000000004198</c:v>
                </c:pt>
                <c:pt idx="27973">
                  <c:v>6319.4200000004203</c:v>
                </c:pt>
                <c:pt idx="27974">
                  <c:v>6319.4400000004198</c:v>
                </c:pt>
                <c:pt idx="27975">
                  <c:v>6319.4600000004202</c:v>
                </c:pt>
                <c:pt idx="27976">
                  <c:v>6319.4800000004298</c:v>
                </c:pt>
                <c:pt idx="27977">
                  <c:v>6319.5000000004302</c:v>
                </c:pt>
                <c:pt idx="27978">
                  <c:v>6319.5200000004324</c:v>
                </c:pt>
                <c:pt idx="27979">
                  <c:v>6319.5400000004302</c:v>
                </c:pt>
                <c:pt idx="27980">
                  <c:v>6319.5600000004324</c:v>
                </c:pt>
                <c:pt idx="27981">
                  <c:v>6319.5800000004301</c:v>
                </c:pt>
                <c:pt idx="27982">
                  <c:v>6319.6000000004324</c:v>
                </c:pt>
                <c:pt idx="27983">
                  <c:v>6319.6200000004337</c:v>
                </c:pt>
                <c:pt idx="27984">
                  <c:v>6319.6400000004314</c:v>
                </c:pt>
                <c:pt idx="27985">
                  <c:v>6319.6600000004337</c:v>
                </c:pt>
                <c:pt idx="27986">
                  <c:v>6319.6800000004314</c:v>
                </c:pt>
                <c:pt idx="27987">
                  <c:v>6319.70000000043</c:v>
                </c:pt>
                <c:pt idx="27988">
                  <c:v>6319.7200000004304</c:v>
                </c:pt>
                <c:pt idx="27989">
                  <c:v>6319.74000000043</c:v>
                </c:pt>
                <c:pt idx="27990">
                  <c:v>6319.7600000004304</c:v>
                </c:pt>
                <c:pt idx="27991">
                  <c:v>6319.7800000004299</c:v>
                </c:pt>
                <c:pt idx="27992">
                  <c:v>6319.8000000004304</c:v>
                </c:pt>
                <c:pt idx="27993">
                  <c:v>6319.8200000004335</c:v>
                </c:pt>
                <c:pt idx="27994">
                  <c:v>6319.8400000004303</c:v>
                </c:pt>
                <c:pt idx="27995">
                  <c:v>6319.8600000004335</c:v>
                </c:pt>
                <c:pt idx="27996">
                  <c:v>6319.8800000004303</c:v>
                </c:pt>
                <c:pt idx="27997">
                  <c:v>6319.9000000004298</c:v>
                </c:pt>
                <c:pt idx="27998">
                  <c:v>6319.9200000004303</c:v>
                </c:pt>
                <c:pt idx="27999">
                  <c:v>6319.9400000004398</c:v>
                </c:pt>
                <c:pt idx="28000">
                  <c:v>6319.9600000004402</c:v>
                </c:pt>
                <c:pt idx="28001">
                  <c:v>6319.9800000004398</c:v>
                </c:pt>
                <c:pt idx="28002">
                  <c:v>6320.0000000004402</c:v>
                </c:pt>
                <c:pt idx="28003">
                  <c:v>6320.0200000004434</c:v>
                </c:pt>
                <c:pt idx="28004">
                  <c:v>6320.0400000004402</c:v>
                </c:pt>
                <c:pt idx="28005">
                  <c:v>6320.0600000004424</c:v>
                </c:pt>
                <c:pt idx="28006">
                  <c:v>6320.0800000004401</c:v>
                </c:pt>
                <c:pt idx="28007">
                  <c:v>6320.1000000004424</c:v>
                </c:pt>
                <c:pt idx="28008">
                  <c:v>6320.1200000004437</c:v>
                </c:pt>
                <c:pt idx="28009">
                  <c:v>6320.1400000004414</c:v>
                </c:pt>
                <c:pt idx="28010">
                  <c:v>6320.1600000004437</c:v>
                </c:pt>
                <c:pt idx="28011">
                  <c:v>6320.1800000004414</c:v>
                </c:pt>
                <c:pt idx="28012">
                  <c:v>6320.20000000044</c:v>
                </c:pt>
                <c:pt idx="28013">
                  <c:v>6320.2200000004414</c:v>
                </c:pt>
                <c:pt idx="28014">
                  <c:v>6320.24000000044</c:v>
                </c:pt>
                <c:pt idx="28015">
                  <c:v>6320.2600000004404</c:v>
                </c:pt>
                <c:pt idx="28016">
                  <c:v>6320.2800000004399</c:v>
                </c:pt>
                <c:pt idx="28017">
                  <c:v>6320.3000000004404</c:v>
                </c:pt>
                <c:pt idx="28018">
                  <c:v>6320.3200000004435</c:v>
                </c:pt>
                <c:pt idx="28019">
                  <c:v>6320.3400000004403</c:v>
                </c:pt>
                <c:pt idx="28020">
                  <c:v>6320.3600000004435</c:v>
                </c:pt>
                <c:pt idx="28021">
                  <c:v>6320.3800000004403</c:v>
                </c:pt>
                <c:pt idx="28022">
                  <c:v>6320.4000000004498</c:v>
                </c:pt>
                <c:pt idx="28023">
                  <c:v>6320.4200000004503</c:v>
                </c:pt>
                <c:pt idx="28024">
                  <c:v>6320.4400000004498</c:v>
                </c:pt>
                <c:pt idx="28025">
                  <c:v>6320.4600000004502</c:v>
                </c:pt>
                <c:pt idx="28026">
                  <c:v>6320.4800000004498</c:v>
                </c:pt>
                <c:pt idx="28027">
                  <c:v>6320.5000000004502</c:v>
                </c:pt>
                <c:pt idx="28028">
                  <c:v>6320.5200000004534</c:v>
                </c:pt>
                <c:pt idx="28029">
                  <c:v>6320.5400000004502</c:v>
                </c:pt>
                <c:pt idx="28030">
                  <c:v>6320.5600000004524</c:v>
                </c:pt>
                <c:pt idx="28031">
                  <c:v>6320.5800000004501</c:v>
                </c:pt>
                <c:pt idx="28032">
                  <c:v>6320.6000000004524</c:v>
                </c:pt>
                <c:pt idx="28033">
                  <c:v>6320.6200000004537</c:v>
                </c:pt>
                <c:pt idx="28034">
                  <c:v>6320.6400000004514</c:v>
                </c:pt>
                <c:pt idx="28035">
                  <c:v>6320.6600000004537</c:v>
                </c:pt>
                <c:pt idx="28036">
                  <c:v>6320.6800000004514</c:v>
                </c:pt>
                <c:pt idx="28037">
                  <c:v>6320.70000000045</c:v>
                </c:pt>
                <c:pt idx="28038">
                  <c:v>6320.7200000004514</c:v>
                </c:pt>
                <c:pt idx="28039">
                  <c:v>6320.74000000045</c:v>
                </c:pt>
                <c:pt idx="28040">
                  <c:v>6320.7600000004504</c:v>
                </c:pt>
                <c:pt idx="28041">
                  <c:v>6320.7800000004499</c:v>
                </c:pt>
                <c:pt idx="28042">
                  <c:v>6320.8000000004504</c:v>
                </c:pt>
                <c:pt idx="28043">
                  <c:v>6320.8200000004535</c:v>
                </c:pt>
                <c:pt idx="28044">
                  <c:v>6320.8400000004503</c:v>
                </c:pt>
                <c:pt idx="28045">
                  <c:v>6320.8600000004635</c:v>
                </c:pt>
                <c:pt idx="28046">
                  <c:v>6320.8800000004603</c:v>
                </c:pt>
                <c:pt idx="28047">
                  <c:v>6320.9000000004598</c:v>
                </c:pt>
                <c:pt idx="28048">
                  <c:v>6320.9200000004603</c:v>
                </c:pt>
                <c:pt idx="28049">
                  <c:v>6320.9400000004598</c:v>
                </c:pt>
                <c:pt idx="28050">
                  <c:v>6320.9600000004602</c:v>
                </c:pt>
                <c:pt idx="28051">
                  <c:v>6320.9800000004598</c:v>
                </c:pt>
                <c:pt idx="28052">
                  <c:v>6321.0000000004602</c:v>
                </c:pt>
                <c:pt idx="28053">
                  <c:v>6321.0200000004634</c:v>
                </c:pt>
                <c:pt idx="28054">
                  <c:v>6321.0400000004602</c:v>
                </c:pt>
                <c:pt idx="28055">
                  <c:v>6321.0600000004624</c:v>
                </c:pt>
                <c:pt idx="28056">
                  <c:v>6321.0800000004601</c:v>
                </c:pt>
                <c:pt idx="28057">
                  <c:v>6321.1000000004624</c:v>
                </c:pt>
                <c:pt idx="28058">
                  <c:v>6321.1200000004637</c:v>
                </c:pt>
                <c:pt idx="28059">
                  <c:v>6321.1400000004614</c:v>
                </c:pt>
                <c:pt idx="28060">
                  <c:v>6321.1600000004637</c:v>
                </c:pt>
                <c:pt idx="28061">
                  <c:v>6321.1800000004614</c:v>
                </c:pt>
                <c:pt idx="28062">
                  <c:v>6321.20000000046</c:v>
                </c:pt>
                <c:pt idx="28063">
                  <c:v>6321.2200000004614</c:v>
                </c:pt>
                <c:pt idx="28064">
                  <c:v>6321.24000000046</c:v>
                </c:pt>
                <c:pt idx="28065">
                  <c:v>6321.2600000004604</c:v>
                </c:pt>
                <c:pt idx="28066">
                  <c:v>6321.2800000004599</c:v>
                </c:pt>
                <c:pt idx="28067">
                  <c:v>6321.3000000004604</c:v>
                </c:pt>
                <c:pt idx="28068">
                  <c:v>6321.3200000004736</c:v>
                </c:pt>
                <c:pt idx="28069">
                  <c:v>6321.3400000004704</c:v>
                </c:pt>
                <c:pt idx="28070">
                  <c:v>6321.3600000004735</c:v>
                </c:pt>
                <c:pt idx="28071">
                  <c:v>6321.3800000004703</c:v>
                </c:pt>
                <c:pt idx="28072">
                  <c:v>6321.4000000004698</c:v>
                </c:pt>
                <c:pt idx="28073">
                  <c:v>6321.4200000004703</c:v>
                </c:pt>
                <c:pt idx="28074">
                  <c:v>6321.4400000004698</c:v>
                </c:pt>
                <c:pt idx="28075">
                  <c:v>6321.4600000004702</c:v>
                </c:pt>
                <c:pt idx="28076">
                  <c:v>6321.4800000004698</c:v>
                </c:pt>
                <c:pt idx="28077">
                  <c:v>6321.5000000004702</c:v>
                </c:pt>
                <c:pt idx="28078">
                  <c:v>6321.5200000004734</c:v>
                </c:pt>
                <c:pt idx="28079">
                  <c:v>6321.5400000004702</c:v>
                </c:pt>
                <c:pt idx="28080">
                  <c:v>6321.5600000004724</c:v>
                </c:pt>
                <c:pt idx="28081">
                  <c:v>6321.5800000004701</c:v>
                </c:pt>
                <c:pt idx="28082">
                  <c:v>6321.6000000004724</c:v>
                </c:pt>
                <c:pt idx="28083">
                  <c:v>6321.6200000004737</c:v>
                </c:pt>
                <c:pt idx="28084">
                  <c:v>6321.6400000004714</c:v>
                </c:pt>
                <c:pt idx="28085">
                  <c:v>6321.6600000004737</c:v>
                </c:pt>
                <c:pt idx="28086">
                  <c:v>6321.6800000004714</c:v>
                </c:pt>
                <c:pt idx="28087">
                  <c:v>6321.70000000047</c:v>
                </c:pt>
                <c:pt idx="28088">
                  <c:v>6321.7200000004714</c:v>
                </c:pt>
                <c:pt idx="28089">
                  <c:v>6321.74000000047</c:v>
                </c:pt>
                <c:pt idx="28090">
                  <c:v>6321.7600000004704</c:v>
                </c:pt>
                <c:pt idx="28091">
                  <c:v>6321.78000000048</c:v>
                </c:pt>
                <c:pt idx="28092">
                  <c:v>6321.8000000004804</c:v>
                </c:pt>
                <c:pt idx="28093">
                  <c:v>6321.8200000004836</c:v>
                </c:pt>
                <c:pt idx="28094">
                  <c:v>6321.8400000004804</c:v>
                </c:pt>
                <c:pt idx="28095">
                  <c:v>6321.8600000004835</c:v>
                </c:pt>
                <c:pt idx="28096">
                  <c:v>6321.8800000004803</c:v>
                </c:pt>
                <c:pt idx="28097">
                  <c:v>6321.9000000004798</c:v>
                </c:pt>
                <c:pt idx="28098">
                  <c:v>6321.9200000004803</c:v>
                </c:pt>
                <c:pt idx="28099">
                  <c:v>6321.9400000004798</c:v>
                </c:pt>
                <c:pt idx="28100">
                  <c:v>6321.9600000004802</c:v>
                </c:pt>
                <c:pt idx="28101">
                  <c:v>6321.9800000004798</c:v>
                </c:pt>
                <c:pt idx="28102">
                  <c:v>6322.0000000004802</c:v>
                </c:pt>
                <c:pt idx="28103">
                  <c:v>6322.0200000004834</c:v>
                </c:pt>
                <c:pt idx="28104">
                  <c:v>6322.0400000004802</c:v>
                </c:pt>
                <c:pt idx="28105">
                  <c:v>6322.0600000004824</c:v>
                </c:pt>
                <c:pt idx="28106">
                  <c:v>6322.0800000004801</c:v>
                </c:pt>
                <c:pt idx="28107">
                  <c:v>6322.1000000004824</c:v>
                </c:pt>
                <c:pt idx="28108">
                  <c:v>6322.1200000004837</c:v>
                </c:pt>
                <c:pt idx="28109">
                  <c:v>6322.1400000004824</c:v>
                </c:pt>
                <c:pt idx="28110">
                  <c:v>6322.1600000004837</c:v>
                </c:pt>
                <c:pt idx="28111">
                  <c:v>6322.1800000004814</c:v>
                </c:pt>
                <c:pt idx="28112">
                  <c:v>6322.20000000048</c:v>
                </c:pt>
                <c:pt idx="28113">
                  <c:v>6322.2200000004914</c:v>
                </c:pt>
                <c:pt idx="28114">
                  <c:v>6322.24000000049</c:v>
                </c:pt>
                <c:pt idx="28115">
                  <c:v>6322.2600000004904</c:v>
                </c:pt>
                <c:pt idx="28116">
                  <c:v>6322.28000000049</c:v>
                </c:pt>
                <c:pt idx="28117">
                  <c:v>6322.3000000004904</c:v>
                </c:pt>
                <c:pt idx="28118">
                  <c:v>6322.3200000004936</c:v>
                </c:pt>
                <c:pt idx="28119">
                  <c:v>6322.3400000004904</c:v>
                </c:pt>
                <c:pt idx="28120">
                  <c:v>6322.3600000004935</c:v>
                </c:pt>
                <c:pt idx="28121">
                  <c:v>6322.3800000004903</c:v>
                </c:pt>
                <c:pt idx="28122">
                  <c:v>6322.4000000004899</c:v>
                </c:pt>
                <c:pt idx="28123">
                  <c:v>6322.4200000004903</c:v>
                </c:pt>
                <c:pt idx="28124">
                  <c:v>6322.4400000004898</c:v>
                </c:pt>
                <c:pt idx="28125">
                  <c:v>6322.4600000004903</c:v>
                </c:pt>
                <c:pt idx="28126">
                  <c:v>6322.4800000004898</c:v>
                </c:pt>
                <c:pt idx="28127">
                  <c:v>6322.5000000004902</c:v>
                </c:pt>
                <c:pt idx="28128">
                  <c:v>6322.5200000004934</c:v>
                </c:pt>
                <c:pt idx="28129">
                  <c:v>6322.5400000004902</c:v>
                </c:pt>
                <c:pt idx="28130">
                  <c:v>6322.5600000004924</c:v>
                </c:pt>
                <c:pt idx="28131">
                  <c:v>6322.5800000004901</c:v>
                </c:pt>
                <c:pt idx="28132">
                  <c:v>6322.6000000004924</c:v>
                </c:pt>
                <c:pt idx="28133">
                  <c:v>6322.6200000004937</c:v>
                </c:pt>
                <c:pt idx="28134">
                  <c:v>6322.6400000004924</c:v>
                </c:pt>
                <c:pt idx="28135">
                  <c:v>6322.6600000004937</c:v>
                </c:pt>
                <c:pt idx="28136">
                  <c:v>6322.6800000005014</c:v>
                </c:pt>
                <c:pt idx="28137">
                  <c:v>6322.7000000005</c:v>
                </c:pt>
                <c:pt idx="28138">
                  <c:v>6322.7200000005014</c:v>
                </c:pt>
                <c:pt idx="28139">
                  <c:v>6322.7400000005</c:v>
                </c:pt>
                <c:pt idx="28140">
                  <c:v>6322.7600000005004</c:v>
                </c:pt>
                <c:pt idx="28141">
                  <c:v>6322.7800000005</c:v>
                </c:pt>
                <c:pt idx="28142">
                  <c:v>6322.8000000005004</c:v>
                </c:pt>
                <c:pt idx="28143">
                  <c:v>6322.8200000005036</c:v>
                </c:pt>
                <c:pt idx="28144">
                  <c:v>6322.8400000005004</c:v>
                </c:pt>
                <c:pt idx="28145">
                  <c:v>6322.8600000005035</c:v>
                </c:pt>
                <c:pt idx="28146">
                  <c:v>6322.8800000005003</c:v>
                </c:pt>
                <c:pt idx="28147">
                  <c:v>6322.9000000004999</c:v>
                </c:pt>
                <c:pt idx="28148">
                  <c:v>6322.9200000005003</c:v>
                </c:pt>
                <c:pt idx="28149">
                  <c:v>6322.9400000004998</c:v>
                </c:pt>
                <c:pt idx="28150">
                  <c:v>6322.9600000005003</c:v>
                </c:pt>
                <c:pt idx="28151">
                  <c:v>6322.9800000004998</c:v>
                </c:pt>
                <c:pt idx="28152">
                  <c:v>6323.0000000005002</c:v>
                </c:pt>
                <c:pt idx="28153">
                  <c:v>6323.0200000005034</c:v>
                </c:pt>
                <c:pt idx="28154">
                  <c:v>6323.0400000005002</c:v>
                </c:pt>
                <c:pt idx="28155">
                  <c:v>6323.0600000005024</c:v>
                </c:pt>
                <c:pt idx="28156">
                  <c:v>6323.0800000005001</c:v>
                </c:pt>
                <c:pt idx="28157">
                  <c:v>6323.1000000005024</c:v>
                </c:pt>
                <c:pt idx="28158">
                  <c:v>6323.1200000005038</c:v>
                </c:pt>
                <c:pt idx="28159">
                  <c:v>6323.1400000005124</c:v>
                </c:pt>
                <c:pt idx="28160">
                  <c:v>6323.1600000005137</c:v>
                </c:pt>
                <c:pt idx="28161">
                  <c:v>6323.1800000005114</c:v>
                </c:pt>
                <c:pt idx="28162">
                  <c:v>6323.20000000051</c:v>
                </c:pt>
                <c:pt idx="28163">
                  <c:v>6323.2200000005114</c:v>
                </c:pt>
                <c:pt idx="28164">
                  <c:v>6323.24000000051</c:v>
                </c:pt>
                <c:pt idx="28165">
                  <c:v>6323.2600000005104</c:v>
                </c:pt>
                <c:pt idx="28166">
                  <c:v>6323.28000000051</c:v>
                </c:pt>
                <c:pt idx="28167">
                  <c:v>6323.3000000005104</c:v>
                </c:pt>
                <c:pt idx="28168">
                  <c:v>6323.3200000005136</c:v>
                </c:pt>
                <c:pt idx="28169">
                  <c:v>6323.3400000005104</c:v>
                </c:pt>
                <c:pt idx="28170">
                  <c:v>6323.3600000005135</c:v>
                </c:pt>
                <c:pt idx="28171">
                  <c:v>6323.3800000005103</c:v>
                </c:pt>
                <c:pt idx="28172">
                  <c:v>6323.4000000005099</c:v>
                </c:pt>
                <c:pt idx="28173">
                  <c:v>6323.4200000005103</c:v>
                </c:pt>
                <c:pt idx="28174">
                  <c:v>6323.4400000005098</c:v>
                </c:pt>
                <c:pt idx="28175">
                  <c:v>6323.4600000005103</c:v>
                </c:pt>
                <c:pt idx="28176">
                  <c:v>6323.4800000005098</c:v>
                </c:pt>
                <c:pt idx="28177">
                  <c:v>6323.5000000005102</c:v>
                </c:pt>
                <c:pt idx="28178">
                  <c:v>6323.5200000005134</c:v>
                </c:pt>
                <c:pt idx="28179">
                  <c:v>6323.5400000005102</c:v>
                </c:pt>
                <c:pt idx="28180">
                  <c:v>6323.5600000005124</c:v>
                </c:pt>
                <c:pt idx="28181">
                  <c:v>6323.5800000005102</c:v>
                </c:pt>
                <c:pt idx="28182">
                  <c:v>6323.6000000005224</c:v>
                </c:pt>
                <c:pt idx="28183">
                  <c:v>6323.6200000005238</c:v>
                </c:pt>
                <c:pt idx="28184">
                  <c:v>6323.6400000005224</c:v>
                </c:pt>
                <c:pt idx="28185">
                  <c:v>6323.6600000005237</c:v>
                </c:pt>
                <c:pt idx="28186">
                  <c:v>6323.6800000005214</c:v>
                </c:pt>
                <c:pt idx="28187">
                  <c:v>6323.70000000052</c:v>
                </c:pt>
                <c:pt idx="28188">
                  <c:v>6323.7200000005214</c:v>
                </c:pt>
                <c:pt idx="28189">
                  <c:v>6323.74000000052</c:v>
                </c:pt>
                <c:pt idx="28190">
                  <c:v>6323.7600000005204</c:v>
                </c:pt>
                <c:pt idx="28191">
                  <c:v>6323.78000000052</c:v>
                </c:pt>
                <c:pt idx="28192">
                  <c:v>6323.8000000005204</c:v>
                </c:pt>
                <c:pt idx="28193">
                  <c:v>6323.8200000005236</c:v>
                </c:pt>
                <c:pt idx="28194">
                  <c:v>6323.8400000005204</c:v>
                </c:pt>
                <c:pt idx="28195">
                  <c:v>6323.8600000005235</c:v>
                </c:pt>
                <c:pt idx="28196">
                  <c:v>6323.8800000005203</c:v>
                </c:pt>
                <c:pt idx="28197">
                  <c:v>6323.9000000005199</c:v>
                </c:pt>
                <c:pt idx="28198">
                  <c:v>6323.9200000005203</c:v>
                </c:pt>
                <c:pt idx="28199">
                  <c:v>6323.9400000005198</c:v>
                </c:pt>
                <c:pt idx="28200">
                  <c:v>6323.9600000005203</c:v>
                </c:pt>
                <c:pt idx="28201">
                  <c:v>6323.9800000005198</c:v>
                </c:pt>
                <c:pt idx="28202">
                  <c:v>6324.0000000005202</c:v>
                </c:pt>
                <c:pt idx="28203">
                  <c:v>6324.0200000005234</c:v>
                </c:pt>
                <c:pt idx="28204">
                  <c:v>6324.0400000005202</c:v>
                </c:pt>
                <c:pt idx="28205">
                  <c:v>6324.0600000005334</c:v>
                </c:pt>
                <c:pt idx="28206">
                  <c:v>6324.0800000005302</c:v>
                </c:pt>
                <c:pt idx="28207">
                  <c:v>6324.1000000005324</c:v>
                </c:pt>
                <c:pt idx="28208">
                  <c:v>6324.1200000005338</c:v>
                </c:pt>
                <c:pt idx="28209">
                  <c:v>6324.1400000005324</c:v>
                </c:pt>
                <c:pt idx="28210">
                  <c:v>6324.1600000005337</c:v>
                </c:pt>
                <c:pt idx="28211">
                  <c:v>6324.1800000005314</c:v>
                </c:pt>
                <c:pt idx="28212">
                  <c:v>6324.2000000005301</c:v>
                </c:pt>
                <c:pt idx="28213">
                  <c:v>6324.2200000005314</c:v>
                </c:pt>
                <c:pt idx="28214">
                  <c:v>6324.24000000053</c:v>
                </c:pt>
                <c:pt idx="28215">
                  <c:v>6324.2600000005314</c:v>
                </c:pt>
                <c:pt idx="28216">
                  <c:v>6324.28000000053</c:v>
                </c:pt>
                <c:pt idx="28217">
                  <c:v>6324.3000000005304</c:v>
                </c:pt>
                <c:pt idx="28218">
                  <c:v>6324.3200000005336</c:v>
                </c:pt>
                <c:pt idx="28219">
                  <c:v>6324.3400000005304</c:v>
                </c:pt>
                <c:pt idx="28220">
                  <c:v>6324.3600000005335</c:v>
                </c:pt>
                <c:pt idx="28221">
                  <c:v>6324.3800000005303</c:v>
                </c:pt>
                <c:pt idx="28222">
                  <c:v>6324.4000000005299</c:v>
                </c:pt>
                <c:pt idx="28223">
                  <c:v>6324.4200000005303</c:v>
                </c:pt>
                <c:pt idx="28224">
                  <c:v>6324.4400000005298</c:v>
                </c:pt>
                <c:pt idx="28225">
                  <c:v>6324.4600000005303</c:v>
                </c:pt>
                <c:pt idx="28226">
                  <c:v>6324.4800000005298</c:v>
                </c:pt>
                <c:pt idx="28227">
                  <c:v>6324.5000000005302</c:v>
                </c:pt>
                <c:pt idx="28228">
                  <c:v>6324.5200000005434</c:v>
                </c:pt>
                <c:pt idx="28229">
                  <c:v>6324.5400000005402</c:v>
                </c:pt>
                <c:pt idx="28230">
                  <c:v>6324.5600000005434</c:v>
                </c:pt>
                <c:pt idx="28231">
                  <c:v>6324.5800000005402</c:v>
                </c:pt>
                <c:pt idx="28232">
                  <c:v>6324.6000000005424</c:v>
                </c:pt>
                <c:pt idx="28233">
                  <c:v>6324.6200000005438</c:v>
                </c:pt>
                <c:pt idx="28234">
                  <c:v>6324.6400000005424</c:v>
                </c:pt>
                <c:pt idx="28235">
                  <c:v>6324.6600000005437</c:v>
                </c:pt>
                <c:pt idx="28236">
                  <c:v>6324.6800000005414</c:v>
                </c:pt>
                <c:pt idx="28237">
                  <c:v>6324.7000000005401</c:v>
                </c:pt>
                <c:pt idx="28238">
                  <c:v>6324.7200000005414</c:v>
                </c:pt>
                <c:pt idx="28239">
                  <c:v>6324.74000000054</c:v>
                </c:pt>
                <c:pt idx="28240">
                  <c:v>6324.7600000005414</c:v>
                </c:pt>
                <c:pt idx="28241">
                  <c:v>6324.78000000054</c:v>
                </c:pt>
                <c:pt idx="28242">
                  <c:v>6324.8000000005404</c:v>
                </c:pt>
                <c:pt idx="28243">
                  <c:v>6324.8200000005436</c:v>
                </c:pt>
                <c:pt idx="28244">
                  <c:v>6324.8400000005404</c:v>
                </c:pt>
                <c:pt idx="28245">
                  <c:v>6324.8600000005436</c:v>
                </c:pt>
                <c:pt idx="28246">
                  <c:v>6324.8800000005403</c:v>
                </c:pt>
                <c:pt idx="28247">
                  <c:v>6324.9000000005399</c:v>
                </c:pt>
                <c:pt idx="28248">
                  <c:v>6324.9200000005403</c:v>
                </c:pt>
                <c:pt idx="28249">
                  <c:v>6324.9400000005398</c:v>
                </c:pt>
                <c:pt idx="28250">
                  <c:v>6324.9600000005403</c:v>
                </c:pt>
                <c:pt idx="28251">
                  <c:v>6324.9800000005498</c:v>
                </c:pt>
                <c:pt idx="28252">
                  <c:v>6325.0000000005502</c:v>
                </c:pt>
                <c:pt idx="28253">
                  <c:v>6325.0200000005534</c:v>
                </c:pt>
                <c:pt idx="28254">
                  <c:v>6325.0400000005502</c:v>
                </c:pt>
                <c:pt idx="28255">
                  <c:v>6325.0600000005534</c:v>
                </c:pt>
                <c:pt idx="28256">
                  <c:v>6325.0800000005502</c:v>
                </c:pt>
                <c:pt idx="28257">
                  <c:v>6325.1000000005524</c:v>
                </c:pt>
                <c:pt idx="28258">
                  <c:v>6325.1200000005538</c:v>
                </c:pt>
                <c:pt idx="28259">
                  <c:v>6325.1400000005524</c:v>
                </c:pt>
                <c:pt idx="28260">
                  <c:v>6325.1600000005537</c:v>
                </c:pt>
                <c:pt idx="28261">
                  <c:v>6325.1800000005514</c:v>
                </c:pt>
                <c:pt idx="28262">
                  <c:v>6325.2000000005501</c:v>
                </c:pt>
                <c:pt idx="28263">
                  <c:v>6325.2200000005514</c:v>
                </c:pt>
                <c:pt idx="28264">
                  <c:v>6325.24000000055</c:v>
                </c:pt>
                <c:pt idx="28265">
                  <c:v>6325.2600000005514</c:v>
                </c:pt>
                <c:pt idx="28266">
                  <c:v>6325.28000000055</c:v>
                </c:pt>
                <c:pt idx="28267">
                  <c:v>6325.3000000005504</c:v>
                </c:pt>
                <c:pt idx="28268">
                  <c:v>6325.3200000005536</c:v>
                </c:pt>
                <c:pt idx="28269">
                  <c:v>6325.3400000005504</c:v>
                </c:pt>
                <c:pt idx="28270">
                  <c:v>6325.3600000005536</c:v>
                </c:pt>
                <c:pt idx="28271">
                  <c:v>6325.3800000005504</c:v>
                </c:pt>
                <c:pt idx="28272">
                  <c:v>6325.4000000005499</c:v>
                </c:pt>
                <c:pt idx="28273">
                  <c:v>6325.4200000005503</c:v>
                </c:pt>
                <c:pt idx="28274">
                  <c:v>6325.4400000005598</c:v>
                </c:pt>
                <c:pt idx="28275">
                  <c:v>6325.4600000005603</c:v>
                </c:pt>
                <c:pt idx="28276">
                  <c:v>6325.4800000005598</c:v>
                </c:pt>
                <c:pt idx="28277">
                  <c:v>6325.5000000005602</c:v>
                </c:pt>
                <c:pt idx="28278">
                  <c:v>6325.5200000005634</c:v>
                </c:pt>
                <c:pt idx="28279">
                  <c:v>6325.5400000005602</c:v>
                </c:pt>
                <c:pt idx="28280">
                  <c:v>6325.5600000005634</c:v>
                </c:pt>
                <c:pt idx="28281">
                  <c:v>6325.5800000005602</c:v>
                </c:pt>
                <c:pt idx="28282">
                  <c:v>6325.6000000005624</c:v>
                </c:pt>
                <c:pt idx="28283">
                  <c:v>6325.6200000005638</c:v>
                </c:pt>
                <c:pt idx="28284">
                  <c:v>6325.6400000005624</c:v>
                </c:pt>
                <c:pt idx="28285">
                  <c:v>6325.6600000005637</c:v>
                </c:pt>
                <c:pt idx="28286">
                  <c:v>6325.6800000005614</c:v>
                </c:pt>
                <c:pt idx="28287">
                  <c:v>6325.7000000005601</c:v>
                </c:pt>
                <c:pt idx="28288">
                  <c:v>6325.7200000005614</c:v>
                </c:pt>
                <c:pt idx="28289">
                  <c:v>6325.74000000056</c:v>
                </c:pt>
                <c:pt idx="28290">
                  <c:v>6325.7600000005614</c:v>
                </c:pt>
                <c:pt idx="28291">
                  <c:v>6325.78000000056</c:v>
                </c:pt>
                <c:pt idx="28292">
                  <c:v>6325.8000000005604</c:v>
                </c:pt>
                <c:pt idx="28293">
                  <c:v>6325.8200000005636</c:v>
                </c:pt>
                <c:pt idx="28294">
                  <c:v>6325.8400000005604</c:v>
                </c:pt>
                <c:pt idx="28295">
                  <c:v>6325.8600000005636</c:v>
                </c:pt>
                <c:pt idx="28296">
                  <c:v>6325.8800000005604</c:v>
                </c:pt>
                <c:pt idx="28297">
                  <c:v>6325.9000000005699</c:v>
                </c:pt>
                <c:pt idx="28298">
                  <c:v>6325.9200000005703</c:v>
                </c:pt>
                <c:pt idx="28299">
                  <c:v>6325.9400000005699</c:v>
                </c:pt>
                <c:pt idx="28300">
                  <c:v>6325.9600000005703</c:v>
                </c:pt>
                <c:pt idx="28301">
                  <c:v>6325.9800000005698</c:v>
                </c:pt>
                <c:pt idx="28302">
                  <c:v>6326.0000000005703</c:v>
                </c:pt>
                <c:pt idx="28303">
                  <c:v>6326.0200000005734</c:v>
                </c:pt>
                <c:pt idx="28304">
                  <c:v>6326.0400000005702</c:v>
                </c:pt>
                <c:pt idx="28305">
                  <c:v>6326.0600000005734</c:v>
                </c:pt>
                <c:pt idx="28306">
                  <c:v>6326.0800000005702</c:v>
                </c:pt>
                <c:pt idx="28307">
                  <c:v>6326.1000000005724</c:v>
                </c:pt>
                <c:pt idx="28308">
                  <c:v>6326.1200000005738</c:v>
                </c:pt>
                <c:pt idx="28309">
                  <c:v>6326.1400000005724</c:v>
                </c:pt>
                <c:pt idx="28310">
                  <c:v>6326.1600000005737</c:v>
                </c:pt>
                <c:pt idx="28311">
                  <c:v>6326.1800000005724</c:v>
                </c:pt>
                <c:pt idx="28312">
                  <c:v>6326.2000000005701</c:v>
                </c:pt>
                <c:pt idx="28313">
                  <c:v>6326.2200000005714</c:v>
                </c:pt>
                <c:pt idx="28314">
                  <c:v>6326.24000000057</c:v>
                </c:pt>
                <c:pt idx="28315">
                  <c:v>6326.2600000005714</c:v>
                </c:pt>
                <c:pt idx="28316">
                  <c:v>6326.28000000057</c:v>
                </c:pt>
                <c:pt idx="28317">
                  <c:v>6326.3000000005704</c:v>
                </c:pt>
                <c:pt idx="28318">
                  <c:v>6326.3200000005736</c:v>
                </c:pt>
                <c:pt idx="28319">
                  <c:v>6326.3400000005704</c:v>
                </c:pt>
                <c:pt idx="28320">
                  <c:v>6326.3600000005836</c:v>
                </c:pt>
                <c:pt idx="28321">
                  <c:v>6326.3800000005804</c:v>
                </c:pt>
                <c:pt idx="28322">
                  <c:v>6326.4000000005799</c:v>
                </c:pt>
                <c:pt idx="28323">
                  <c:v>6326.4200000005803</c:v>
                </c:pt>
                <c:pt idx="28324">
                  <c:v>6326.4400000005799</c:v>
                </c:pt>
                <c:pt idx="28325">
                  <c:v>6326.4600000005803</c:v>
                </c:pt>
                <c:pt idx="28326">
                  <c:v>6326.4800000005798</c:v>
                </c:pt>
                <c:pt idx="28327">
                  <c:v>6326.5000000005803</c:v>
                </c:pt>
                <c:pt idx="28328">
                  <c:v>6326.5200000005834</c:v>
                </c:pt>
                <c:pt idx="28329">
                  <c:v>6326.5400000005802</c:v>
                </c:pt>
                <c:pt idx="28330">
                  <c:v>6326.5600000005834</c:v>
                </c:pt>
                <c:pt idx="28331">
                  <c:v>6326.5800000005802</c:v>
                </c:pt>
                <c:pt idx="28332">
                  <c:v>6326.6000000005824</c:v>
                </c:pt>
                <c:pt idx="28333">
                  <c:v>6326.6200000005838</c:v>
                </c:pt>
                <c:pt idx="28334">
                  <c:v>6326.6400000005824</c:v>
                </c:pt>
                <c:pt idx="28335">
                  <c:v>6326.6600000005838</c:v>
                </c:pt>
                <c:pt idx="28336">
                  <c:v>6326.6800000005824</c:v>
                </c:pt>
                <c:pt idx="28337">
                  <c:v>6326.7000000005801</c:v>
                </c:pt>
                <c:pt idx="28338">
                  <c:v>6326.7200000005814</c:v>
                </c:pt>
                <c:pt idx="28339">
                  <c:v>6326.74000000058</c:v>
                </c:pt>
                <c:pt idx="28340">
                  <c:v>6326.7600000005814</c:v>
                </c:pt>
                <c:pt idx="28341">
                  <c:v>6326.78000000058</c:v>
                </c:pt>
                <c:pt idx="28342">
                  <c:v>6326.8000000005804</c:v>
                </c:pt>
                <c:pt idx="28343">
                  <c:v>6326.8200000005936</c:v>
                </c:pt>
                <c:pt idx="28344">
                  <c:v>6326.8400000005904</c:v>
                </c:pt>
                <c:pt idx="28345">
                  <c:v>6326.8600000005936</c:v>
                </c:pt>
                <c:pt idx="28346">
                  <c:v>6326.8800000005904</c:v>
                </c:pt>
                <c:pt idx="28347">
                  <c:v>6326.9000000005899</c:v>
                </c:pt>
                <c:pt idx="28348">
                  <c:v>6326.9200000005903</c:v>
                </c:pt>
                <c:pt idx="28349">
                  <c:v>6326.9400000005899</c:v>
                </c:pt>
                <c:pt idx="28350">
                  <c:v>6326.9600000005903</c:v>
                </c:pt>
                <c:pt idx="28351">
                  <c:v>6326.9800000005898</c:v>
                </c:pt>
                <c:pt idx="28352">
                  <c:v>6327.0000000005903</c:v>
                </c:pt>
                <c:pt idx="28353">
                  <c:v>6327.0200000005934</c:v>
                </c:pt>
                <c:pt idx="28354">
                  <c:v>6327.0400000005902</c:v>
                </c:pt>
                <c:pt idx="28355">
                  <c:v>6327.0600000005934</c:v>
                </c:pt>
                <c:pt idx="28356">
                  <c:v>6327.0800000005902</c:v>
                </c:pt>
                <c:pt idx="28357">
                  <c:v>6327.1000000005924</c:v>
                </c:pt>
                <c:pt idx="28358">
                  <c:v>6327.1200000005938</c:v>
                </c:pt>
                <c:pt idx="28359">
                  <c:v>6327.1400000005924</c:v>
                </c:pt>
                <c:pt idx="28360">
                  <c:v>6327.1600000005938</c:v>
                </c:pt>
                <c:pt idx="28361">
                  <c:v>6327.1800000005924</c:v>
                </c:pt>
                <c:pt idx="28362">
                  <c:v>6327.2000000005901</c:v>
                </c:pt>
                <c:pt idx="28363">
                  <c:v>6327.2200000005914</c:v>
                </c:pt>
                <c:pt idx="28364">
                  <c:v>6327.24000000059</c:v>
                </c:pt>
                <c:pt idx="28365">
                  <c:v>6327.2600000006014</c:v>
                </c:pt>
                <c:pt idx="28366">
                  <c:v>6327.2800000006</c:v>
                </c:pt>
                <c:pt idx="28367">
                  <c:v>6327.3000000006004</c:v>
                </c:pt>
                <c:pt idx="28368">
                  <c:v>6327.3200000006036</c:v>
                </c:pt>
                <c:pt idx="28369">
                  <c:v>6327.3400000006004</c:v>
                </c:pt>
                <c:pt idx="28370">
                  <c:v>6327.3600000006036</c:v>
                </c:pt>
                <c:pt idx="28371">
                  <c:v>6327.3800000006004</c:v>
                </c:pt>
                <c:pt idx="28372">
                  <c:v>6327.4000000005999</c:v>
                </c:pt>
                <c:pt idx="28373">
                  <c:v>6327.4200000006003</c:v>
                </c:pt>
                <c:pt idx="28374">
                  <c:v>6327.4400000005999</c:v>
                </c:pt>
                <c:pt idx="28375">
                  <c:v>6327.4600000006003</c:v>
                </c:pt>
                <c:pt idx="28376">
                  <c:v>6327.4800000005998</c:v>
                </c:pt>
                <c:pt idx="28377">
                  <c:v>6327.5000000006003</c:v>
                </c:pt>
                <c:pt idx="28378">
                  <c:v>6327.5200000006034</c:v>
                </c:pt>
                <c:pt idx="28379">
                  <c:v>6327.5400000006002</c:v>
                </c:pt>
                <c:pt idx="28380">
                  <c:v>6327.5600000006034</c:v>
                </c:pt>
                <c:pt idx="28381">
                  <c:v>6327.5800000006002</c:v>
                </c:pt>
                <c:pt idx="28382">
                  <c:v>6327.6000000006024</c:v>
                </c:pt>
                <c:pt idx="28383">
                  <c:v>6327.6200000006038</c:v>
                </c:pt>
                <c:pt idx="28384">
                  <c:v>6327.6400000006024</c:v>
                </c:pt>
                <c:pt idx="28385">
                  <c:v>6327.6600000006038</c:v>
                </c:pt>
                <c:pt idx="28386">
                  <c:v>6327.6800000006024</c:v>
                </c:pt>
                <c:pt idx="28387">
                  <c:v>6327.7000000006001</c:v>
                </c:pt>
                <c:pt idx="28388">
                  <c:v>6327.7200000006114</c:v>
                </c:pt>
                <c:pt idx="28389">
                  <c:v>6327.7400000006101</c:v>
                </c:pt>
                <c:pt idx="28390">
                  <c:v>6327.7600000006114</c:v>
                </c:pt>
                <c:pt idx="28391">
                  <c:v>6327.78000000061</c:v>
                </c:pt>
                <c:pt idx="28392">
                  <c:v>6327.8000000006114</c:v>
                </c:pt>
                <c:pt idx="28393">
                  <c:v>6327.8200000006136</c:v>
                </c:pt>
                <c:pt idx="28394">
                  <c:v>6327.8400000006104</c:v>
                </c:pt>
                <c:pt idx="28395">
                  <c:v>6327.8600000006136</c:v>
                </c:pt>
                <c:pt idx="28396">
                  <c:v>6327.8800000006104</c:v>
                </c:pt>
                <c:pt idx="28397">
                  <c:v>6327.9000000006099</c:v>
                </c:pt>
                <c:pt idx="28398">
                  <c:v>6327.9200000006103</c:v>
                </c:pt>
                <c:pt idx="28399">
                  <c:v>6327.9400000006099</c:v>
                </c:pt>
                <c:pt idx="28400">
                  <c:v>6327.9600000006103</c:v>
                </c:pt>
                <c:pt idx="28401">
                  <c:v>6327.9800000006098</c:v>
                </c:pt>
                <c:pt idx="28402">
                  <c:v>6328.0000000006103</c:v>
                </c:pt>
                <c:pt idx="28403">
                  <c:v>6328.0200000006134</c:v>
                </c:pt>
                <c:pt idx="28404">
                  <c:v>6328.0400000006102</c:v>
                </c:pt>
                <c:pt idx="28405">
                  <c:v>6328.0600000006134</c:v>
                </c:pt>
                <c:pt idx="28406">
                  <c:v>6328.0800000006102</c:v>
                </c:pt>
                <c:pt idx="28407">
                  <c:v>6328.1000000006134</c:v>
                </c:pt>
                <c:pt idx="28408">
                  <c:v>6328.1200000006138</c:v>
                </c:pt>
                <c:pt idx="28409">
                  <c:v>6328.1400000006124</c:v>
                </c:pt>
                <c:pt idx="28410">
                  <c:v>6328.1600000006138</c:v>
                </c:pt>
                <c:pt idx="28411">
                  <c:v>6328.1800000006224</c:v>
                </c:pt>
                <c:pt idx="28412">
                  <c:v>6328.2000000006201</c:v>
                </c:pt>
                <c:pt idx="28413">
                  <c:v>6328.2200000006214</c:v>
                </c:pt>
                <c:pt idx="28414">
                  <c:v>6328.2400000006201</c:v>
                </c:pt>
                <c:pt idx="28415">
                  <c:v>6328.2600000006214</c:v>
                </c:pt>
                <c:pt idx="28416">
                  <c:v>6328.28000000062</c:v>
                </c:pt>
                <c:pt idx="28417">
                  <c:v>6328.3000000006214</c:v>
                </c:pt>
                <c:pt idx="28418">
                  <c:v>6328.3200000006236</c:v>
                </c:pt>
                <c:pt idx="28419">
                  <c:v>6328.3400000006204</c:v>
                </c:pt>
                <c:pt idx="28420">
                  <c:v>6328.3600000006236</c:v>
                </c:pt>
                <c:pt idx="28421">
                  <c:v>6328.3800000006204</c:v>
                </c:pt>
                <c:pt idx="28422">
                  <c:v>6328.4000000006199</c:v>
                </c:pt>
                <c:pt idx="28423">
                  <c:v>6328.4200000006203</c:v>
                </c:pt>
                <c:pt idx="28424">
                  <c:v>6328.4400000006199</c:v>
                </c:pt>
                <c:pt idx="28425">
                  <c:v>6328.4600000006203</c:v>
                </c:pt>
                <c:pt idx="28426">
                  <c:v>6328.4800000006198</c:v>
                </c:pt>
                <c:pt idx="28427">
                  <c:v>6328.5000000006203</c:v>
                </c:pt>
                <c:pt idx="28428">
                  <c:v>6328.5200000006234</c:v>
                </c:pt>
                <c:pt idx="28429">
                  <c:v>6328.5400000006202</c:v>
                </c:pt>
                <c:pt idx="28430">
                  <c:v>6328.5600000006234</c:v>
                </c:pt>
                <c:pt idx="28431">
                  <c:v>6328.5800000006202</c:v>
                </c:pt>
                <c:pt idx="28432">
                  <c:v>6328.6000000006234</c:v>
                </c:pt>
                <c:pt idx="28433">
                  <c:v>6328.6200000006238</c:v>
                </c:pt>
                <c:pt idx="28434">
                  <c:v>6328.6400000006324</c:v>
                </c:pt>
                <c:pt idx="28435">
                  <c:v>6328.6600000006338</c:v>
                </c:pt>
                <c:pt idx="28436">
                  <c:v>6328.6800000006324</c:v>
                </c:pt>
                <c:pt idx="28437">
                  <c:v>6328.7000000006301</c:v>
                </c:pt>
                <c:pt idx="28438">
                  <c:v>6328.7200000006314</c:v>
                </c:pt>
                <c:pt idx="28439">
                  <c:v>6328.7400000006301</c:v>
                </c:pt>
                <c:pt idx="28440">
                  <c:v>6328.7600000006314</c:v>
                </c:pt>
                <c:pt idx="28441">
                  <c:v>6328.78000000063</c:v>
                </c:pt>
                <c:pt idx="28442">
                  <c:v>6328.8000000006314</c:v>
                </c:pt>
                <c:pt idx="28443">
                  <c:v>6328.8200000006336</c:v>
                </c:pt>
                <c:pt idx="28444">
                  <c:v>6328.8400000006304</c:v>
                </c:pt>
                <c:pt idx="28445">
                  <c:v>6328.8600000006336</c:v>
                </c:pt>
                <c:pt idx="28446">
                  <c:v>6328.8800000006304</c:v>
                </c:pt>
                <c:pt idx="28447">
                  <c:v>6328.9000000006299</c:v>
                </c:pt>
                <c:pt idx="28448">
                  <c:v>6328.9200000006304</c:v>
                </c:pt>
                <c:pt idx="28449">
                  <c:v>6328.9400000006299</c:v>
                </c:pt>
                <c:pt idx="28450">
                  <c:v>6328.9600000006303</c:v>
                </c:pt>
                <c:pt idx="28451">
                  <c:v>6328.9800000006298</c:v>
                </c:pt>
                <c:pt idx="28452">
                  <c:v>6329.0000000006303</c:v>
                </c:pt>
                <c:pt idx="28453">
                  <c:v>6329.0200000006334</c:v>
                </c:pt>
                <c:pt idx="28454">
                  <c:v>6329.0400000006302</c:v>
                </c:pt>
                <c:pt idx="28455">
                  <c:v>6329.0600000006334</c:v>
                </c:pt>
                <c:pt idx="28456">
                  <c:v>6329.0800000006302</c:v>
                </c:pt>
                <c:pt idx="28457">
                  <c:v>6329.1000000006434</c:v>
                </c:pt>
                <c:pt idx="28458">
                  <c:v>6329.1200000006438</c:v>
                </c:pt>
                <c:pt idx="28459">
                  <c:v>6329.1400000006424</c:v>
                </c:pt>
                <c:pt idx="28460">
                  <c:v>6329.1600000006438</c:v>
                </c:pt>
                <c:pt idx="28461">
                  <c:v>6329.1800000006424</c:v>
                </c:pt>
                <c:pt idx="28462">
                  <c:v>6329.2000000006401</c:v>
                </c:pt>
                <c:pt idx="28463">
                  <c:v>6329.2200000006414</c:v>
                </c:pt>
                <c:pt idx="28464">
                  <c:v>6329.2400000006401</c:v>
                </c:pt>
                <c:pt idx="28465">
                  <c:v>6329.2600000006414</c:v>
                </c:pt>
                <c:pt idx="28466">
                  <c:v>6329.28000000064</c:v>
                </c:pt>
                <c:pt idx="28467">
                  <c:v>6329.3000000006414</c:v>
                </c:pt>
                <c:pt idx="28468">
                  <c:v>6329.3200000006436</c:v>
                </c:pt>
                <c:pt idx="28469">
                  <c:v>6329.3400000006404</c:v>
                </c:pt>
                <c:pt idx="28470">
                  <c:v>6329.3600000006436</c:v>
                </c:pt>
                <c:pt idx="28471">
                  <c:v>6329.3800000006404</c:v>
                </c:pt>
                <c:pt idx="28472">
                  <c:v>6329.4000000006399</c:v>
                </c:pt>
                <c:pt idx="28473">
                  <c:v>6329.4200000006404</c:v>
                </c:pt>
                <c:pt idx="28474">
                  <c:v>6329.4400000006399</c:v>
                </c:pt>
                <c:pt idx="28475">
                  <c:v>6329.4600000006403</c:v>
                </c:pt>
                <c:pt idx="28476">
                  <c:v>6329.4800000006398</c:v>
                </c:pt>
                <c:pt idx="28477">
                  <c:v>6329.5000000006403</c:v>
                </c:pt>
                <c:pt idx="28478">
                  <c:v>6329.5200000006434</c:v>
                </c:pt>
                <c:pt idx="28479">
                  <c:v>6329.5400000006402</c:v>
                </c:pt>
                <c:pt idx="28480">
                  <c:v>6329.5600000006534</c:v>
                </c:pt>
                <c:pt idx="28481">
                  <c:v>6329.5800000006502</c:v>
                </c:pt>
                <c:pt idx="28482">
                  <c:v>6329.6000000006534</c:v>
                </c:pt>
                <c:pt idx="28483">
                  <c:v>6329.6200000006538</c:v>
                </c:pt>
                <c:pt idx="28484">
                  <c:v>6329.6400000006524</c:v>
                </c:pt>
                <c:pt idx="28485">
                  <c:v>6329.6600000006538</c:v>
                </c:pt>
                <c:pt idx="28486">
                  <c:v>6329.6800000006524</c:v>
                </c:pt>
                <c:pt idx="28487">
                  <c:v>6329.7000000006501</c:v>
                </c:pt>
                <c:pt idx="28488">
                  <c:v>6329.7200000006524</c:v>
                </c:pt>
                <c:pt idx="28489">
                  <c:v>6329.7400000006501</c:v>
                </c:pt>
                <c:pt idx="28490">
                  <c:v>6329.7600000006514</c:v>
                </c:pt>
                <c:pt idx="28491">
                  <c:v>6329.78000000065</c:v>
                </c:pt>
                <c:pt idx="28492">
                  <c:v>6329.8000000006514</c:v>
                </c:pt>
                <c:pt idx="28493">
                  <c:v>6329.8200000006536</c:v>
                </c:pt>
                <c:pt idx="28494">
                  <c:v>6329.8400000006504</c:v>
                </c:pt>
                <c:pt idx="28495">
                  <c:v>6329.8600000006536</c:v>
                </c:pt>
                <c:pt idx="28496">
                  <c:v>6329.8800000006504</c:v>
                </c:pt>
                <c:pt idx="28497">
                  <c:v>6329.9000000006499</c:v>
                </c:pt>
                <c:pt idx="28498">
                  <c:v>6329.9200000006504</c:v>
                </c:pt>
                <c:pt idx="28499">
                  <c:v>6329.9400000006499</c:v>
                </c:pt>
                <c:pt idx="28500">
                  <c:v>6329.9600000006503</c:v>
                </c:pt>
                <c:pt idx="28501">
                  <c:v>6329.9800000006499</c:v>
                </c:pt>
                <c:pt idx="28502">
                  <c:v>6330.0000000006503</c:v>
                </c:pt>
                <c:pt idx="28503">
                  <c:v>6330.0200000006635</c:v>
                </c:pt>
                <c:pt idx="28504">
                  <c:v>6330.0400000006603</c:v>
                </c:pt>
                <c:pt idx="28505">
                  <c:v>6330.0600000006634</c:v>
                </c:pt>
                <c:pt idx="28506">
                  <c:v>6330.0800000006602</c:v>
                </c:pt>
                <c:pt idx="28507">
                  <c:v>6330.1000000006634</c:v>
                </c:pt>
                <c:pt idx="28508">
                  <c:v>6330.1200000006638</c:v>
                </c:pt>
                <c:pt idx="28509">
                  <c:v>6330.1400000006624</c:v>
                </c:pt>
                <c:pt idx="28510">
                  <c:v>6330.1600000006638</c:v>
                </c:pt>
                <c:pt idx="28511">
                  <c:v>6330.1800000006624</c:v>
                </c:pt>
                <c:pt idx="28512">
                  <c:v>6330.2000000006601</c:v>
                </c:pt>
                <c:pt idx="28513">
                  <c:v>6330.2200000006624</c:v>
                </c:pt>
                <c:pt idx="28514">
                  <c:v>6330.2400000006601</c:v>
                </c:pt>
                <c:pt idx="28515">
                  <c:v>6330.2600000006614</c:v>
                </c:pt>
                <c:pt idx="28516">
                  <c:v>6330.28000000066</c:v>
                </c:pt>
                <c:pt idx="28517">
                  <c:v>6330.3000000006614</c:v>
                </c:pt>
                <c:pt idx="28518">
                  <c:v>6330.3200000006636</c:v>
                </c:pt>
                <c:pt idx="28519">
                  <c:v>6330.3400000006604</c:v>
                </c:pt>
                <c:pt idx="28520">
                  <c:v>6330.3600000006636</c:v>
                </c:pt>
                <c:pt idx="28521">
                  <c:v>6330.3800000006604</c:v>
                </c:pt>
                <c:pt idx="28522">
                  <c:v>6330.4000000006599</c:v>
                </c:pt>
                <c:pt idx="28523">
                  <c:v>6330.4200000006604</c:v>
                </c:pt>
                <c:pt idx="28524">
                  <c:v>6330.4400000006599</c:v>
                </c:pt>
                <c:pt idx="28525">
                  <c:v>6330.4600000006603</c:v>
                </c:pt>
                <c:pt idx="28526">
                  <c:v>6330.4800000006699</c:v>
                </c:pt>
                <c:pt idx="28527">
                  <c:v>6330.5000000006703</c:v>
                </c:pt>
                <c:pt idx="28528">
                  <c:v>6330.5200000006735</c:v>
                </c:pt>
                <c:pt idx="28529">
                  <c:v>6330.5400000006703</c:v>
                </c:pt>
                <c:pt idx="28530">
                  <c:v>6330.5600000006734</c:v>
                </c:pt>
                <c:pt idx="28531">
                  <c:v>6330.5800000006702</c:v>
                </c:pt>
                <c:pt idx="28532">
                  <c:v>6330.6000000006734</c:v>
                </c:pt>
                <c:pt idx="28533">
                  <c:v>6330.6200000006738</c:v>
                </c:pt>
                <c:pt idx="28534">
                  <c:v>6330.6400000006724</c:v>
                </c:pt>
                <c:pt idx="28535">
                  <c:v>6330.6600000006738</c:v>
                </c:pt>
                <c:pt idx="28536">
                  <c:v>6330.6800000006724</c:v>
                </c:pt>
                <c:pt idx="28537">
                  <c:v>6330.7000000006701</c:v>
                </c:pt>
                <c:pt idx="28538">
                  <c:v>6330.7200000006724</c:v>
                </c:pt>
                <c:pt idx="28539">
                  <c:v>6330.7400000006701</c:v>
                </c:pt>
                <c:pt idx="28540">
                  <c:v>6330.7600000006714</c:v>
                </c:pt>
                <c:pt idx="28541">
                  <c:v>6330.78000000067</c:v>
                </c:pt>
                <c:pt idx="28542">
                  <c:v>6330.8000000006714</c:v>
                </c:pt>
                <c:pt idx="28543">
                  <c:v>6330.8200000006736</c:v>
                </c:pt>
                <c:pt idx="28544">
                  <c:v>6330.8400000006704</c:v>
                </c:pt>
                <c:pt idx="28545">
                  <c:v>6330.8600000006736</c:v>
                </c:pt>
                <c:pt idx="28546">
                  <c:v>6330.8800000006704</c:v>
                </c:pt>
                <c:pt idx="28547">
                  <c:v>6330.9000000006699</c:v>
                </c:pt>
                <c:pt idx="28548">
                  <c:v>6330.9200000006704</c:v>
                </c:pt>
                <c:pt idx="28549">
                  <c:v>6330.9400000006799</c:v>
                </c:pt>
                <c:pt idx="28550">
                  <c:v>6330.9600000006803</c:v>
                </c:pt>
                <c:pt idx="28551">
                  <c:v>6330.9800000006799</c:v>
                </c:pt>
                <c:pt idx="28552">
                  <c:v>6331.0000000006803</c:v>
                </c:pt>
                <c:pt idx="28553">
                  <c:v>6331.0200000006835</c:v>
                </c:pt>
                <c:pt idx="28554">
                  <c:v>6331.0400000006803</c:v>
                </c:pt>
                <c:pt idx="28555">
                  <c:v>6331.0600000006834</c:v>
                </c:pt>
                <c:pt idx="28556">
                  <c:v>6331.0800000006802</c:v>
                </c:pt>
                <c:pt idx="28557">
                  <c:v>6331.1000000006834</c:v>
                </c:pt>
                <c:pt idx="28558">
                  <c:v>6331.1200000006838</c:v>
                </c:pt>
                <c:pt idx="28559">
                  <c:v>6331.1400000006824</c:v>
                </c:pt>
                <c:pt idx="28560">
                  <c:v>6331.1600000006838</c:v>
                </c:pt>
                <c:pt idx="28561">
                  <c:v>6331.1800000006824</c:v>
                </c:pt>
                <c:pt idx="28562">
                  <c:v>6331.2000000006801</c:v>
                </c:pt>
                <c:pt idx="28563">
                  <c:v>6331.2200000006824</c:v>
                </c:pt>
                <c:pt idx="28564">
                  <c:v>6331.2400000006801</c:v>
                </c:pt>
                <c:pt idx="28565">
                  <c:v>6331.2600000006814</c:v>
                </c:pt>
                <c:pt idx="28566">
                  <c:v>6331.28000000068</c:v>
                </c:pt>
                <c:pt idx="28567">
                  <c:v>6331.3000000006814</c:v>
                </c:pt>
                <c:pt idx="28568">
                  <c:v>6331.3200000006836</c:v>
                </c:pt>
                <c:pt idx="28569">
                  <c:v>6331.3400000006804</c:v>
                </c:pt>
                <c:pt idx="28570">
                  <c:v>6331.3600000006836</c:v>
                </c:pt>
                <c:pt idx="28571">
                  <c:v>6331.3800000006804</c:v>
                </c:pt>
                <c:pt idx="28572">
                  <c:v>6331.4000000006899</c:v>
                </c:pt>
                <c:pt idx="28573">
                  <c:v>6331.4200000006904</c:v>
                </c:pt>
                <c:pt idx="28574">
                  <c:v>6331.4400000006899</c:v>
                </c:pt>
                <c:pt idx="28575">
                  <c:v>6331.4600000006903</c:v>
                </c:pt>
                <c:pt idx="28576">
                  <c:v>6331.4800000006899</c:v>
                </c:pt>
                <c:pt idx="28577">
                  <c:v>6331.5000000006903</c:v>
                </c:pt>
                <c:pt idx="28578">
                  <c:v>6331.5200000006935</c:v>
                </c:pt>
                <c:pt idx="28579">
                  <c:v>6331.5400000006903</c:v>
                </c:pt>
                <c:pt idx="28580">
                  <c:v>6331.5600000006934</c:v>
                </c:pt>
                <c:pt idx="28581">
                  <c:v>6331.5800000006902</c:v>
                </c:pt>
                <c:pt idx="28582">
                  <c:v>6331.6000000006934</c:v>
                </c:pt>
                <c:pt idx="28583">
                  <c:v>6331.6200000006938</c:v>
                </c:pt>
                <c:pt idx="28584">
                  <c:v>6331.6400000006934</c:v>
                </c:pt>
                <c:pt idx="28585">
                  <c:v>6331.6600000006938</c:v>
                </c:pt>
                <c:pt idx="28586">
                  <c:v>6331.6800000006924</c:v>
                </c:pt>
                <c:pt idx="28587">
                  <c:v>6331.7000000006901</c:v>
                </c:pt>
                <c:pt idx="28588">
                  <c:v>6331.7200000006924</c:v>
                </c:pt>
                <c:pt idx="28589">
                  <c:v>6331.7400000006901</c:v>
                </c:pt>
                <c:pt idx="28590">
                  <c:v>6331.7600000006914</c:v>
                </c:pt>
                <c:pt idx="28591">
                  <c:v>6331.7800000006901</c:v>
                </c:pt>
                <c:pt idx="28592">
                  <c:v>6331.8000000006914</c:v>
                </c:pt>
                <c:pt idx="28593">
                  <c:v>6331.8200000006937</c:v>
                </c:pt>
                <c:pt idx="28594">
                  <c:v>6331.8400000006914</c:v>
                </c:pt>
                <c:pt idx="28595">
                  <c:v>6331.8600000007036</c:v>
                </c:pt>
                <c:pt idx="28596">
                  <c:v>6331.8800000007004</c:v>
                </c:pt>
                <c:pt idx="28597">
                  <c:v>6331.9000000006999</c:v>
                </c:pt>
                <c:pt idx="28598">
                  <c:v>6331.9200000007004</c:v>
                </c:pt>
                <c:pt idx="28599">
                  <c:v>6331.9400000006999</c:v>
                </c:pt>
                <c:pt idx="28600">
                  <c:v>6331.9600000007003</c:v>
                </c:pt>
                <c:pt idx="28601">
                  <c:v>6331.9800000006999</c:v>
                </c:pt>
                <c:pt idx="28602">
                  <c:v>6332.0000000007003</c:v>
                </c:pt>
                <c:pt idx="28603">
                  <c:v>6332.0200000007035</c:v>
                </c:pt>
                <c:pt idx="28604">
                  <c:v>6332.0400000007003</c:v>
                </c:pt>
                <c:pt idx="28605">
                  <c:v>6332.0600000007034</c:v>
                </c:pt>
                <c:pt idx="28606">
                  <c:v>6332.0800000007002</c:v>
                </c:pt>
                <c:pt idx="28607">
                  <c:v>6332.1000000007034</c:v>
                </c:pt>
                <c:pt idx="28608">
                  <c:v>6332.1200000007038</c:v>
                </c:pt>
                <c:pt idx="28609">
                  <c:v>6332.1400000007034</c:v>
                </c:pt>
                <c:pt idx="28610">
                  <c:v>6332.1600000007038</c:v>
                </c:pt>
                <c:pt idx="28611">
                  <c:v>6332.1800000007024</c:v>
                </c:pt>
                <c:pt idx="28612">
                  <c:v>6332.2000000007001</c:v>
                </c:pt>
                <c:pt idx="28613">
                  <c:v>6332.2200000007024</c:v>
                </c:pt>
                <c:pt idx="28614">
                  <c:v>6332.2400000007001</c:v>
                </c:pt>
                <c:pt idx="28615">
                  <c:v>6332.2600000007014</c:v>
                </c:pt>
                <c:pt idx="28616">
                  <c:v>6332.2800000007001</c:v>
                </c:pt>
                <c:pt idx="28617">
                  <c:v>6332.3000000007114</c:v>
                </c:pt>
                <c:pt idx="28618">
                  <c:v>6332.3200000007137</c:v>
                </c:pt>
                <c:pt idx="28619">
                  <c:v>6332.3400000007114</c:v>
                </c:pt>
                <c:pt idx="28620">
                  <c:v>6332.3600000007136</c:v>
                </c:pt>
                <c:pt idx="28621">
                  <c:v>6332.3800000007104</c:v>
                </c:pt>
                <c:pt idx="28622">
                  <c:v>6332.40000000071</c:v>
                </c:pt>
                <c:pt idx="28623">
                  <c:v>6332.4200000007104</c:v>
                </c:pt>
                <c:pt idx="28624">
                  <c:v>6332.4400000007099</c:v>
                </c:pt>
                <c:pt idx="28625">
                  <c:v>6332.4600000007104</c:v>
                </c:pt>
                <c:pt idx="28626">
                  <c:v>6332.4800000007099</c:v>
                </c:pt>
                <c:pt idx="28627">
                  <c:v>6332.5000000007103</c:v>
                </c:pt>
                <c:pt idx="28628">
                  <c:v>6332.5200000007135</c:v>
                </c:pt>
                <c:pt idx="28629">
                  <c:v>6332.5400000007103</c:v>
                </c:pt>
                <c:pt idx="28630">
                  <c:v>6332.5600000007134</c:v>
                </c:pt>
                <c:pt idx="28631">
                  <c:v>6332.5800000007102</c:v>
                </c:pt>
                <c:pt idx="28632">
                  <c:v>6332.6000000007134</c:v>
                </c:pt>
                <c:pt idx="28633">
                  <c:v>6332.6200000007138</c:v>
                </c:pt>
                <c:pt idx="28634">
                  <c:v>6332.6400000007134</c:v>
                </c:pt>
                <c:pt idx="28635">
                  <c:v>6332.6600000007138</c:v>
                </c:pt>
                <c:pt idx="28636">
                  <c:v>6332.6800000007124</c:v>
                </c:pt>
                <c:pt idx="28637">
                  <c:v>6332.7000000007101</c:v>
                </c:pt>
                <c:pt idx="28638">
                  <c:v>6332.7200000007124</c:v>
                </c:pt>
                <c:pt idx="28639">
                  <c:v>6332.7400000007101</c:v>
                </c:pt>
                <c:pt idx="28640">
                  <c:v>6332.7600000007214</c:v>
                </c:pt>
                <c:pt idx="28641">
                  <c:v>6332.7800000007201</c:v>
                </c:pt>
                <c:pt idx="28642">
                  <c:v>6332.8000000007214</c:v>
                </c:pt>
                <c:pt idx="28643">
                  <c:v>6332.8200000007237</c:v>
                </c:pt>
                <c:pt idx="28644">
                  <c:v>6332.8400000007214</c:v>
                </c:pt>
                <c:pt idx="28645">
                  <c:v>6332.8600000007236</c:v>
                </c:pt>
                <c:pt idx="28646">
                  <c:v>6332.8800000007204</c:v>
                </c:pt>
                <c:pt idx="28647">
                  <c:v>6332.90000000072</c:v>
                </c:pt>
                <c:pt idx="28648">
                  <c:v>6332.9200000007204</c:v>
                </c:pt>
                <c:pt idx="28649">
                  <c:v>6332.9400000007199</c:v>
                </c:pt>
                <c:pt idx="28650">
                  <c:v>6332.9600000007204</c:v>
                </c:pt>
                <c:pt idx="28651">
                  <c:v>6332.9800000007199</c:v>
                </c:pt>
                <c:pt idx="28652">
                  <c:v>6333.0000000007203</c:v>
                </c:pt>
                <c:pt idx="28653">
                  <c:v>6333.0200000007235</c:v>
                </c:pt>
                <c:pt idx="28654">
                  <c:v>6333.0400000007203</c:v>
                </c:pt>
                <c:pt idx="28655">
                  <c:v>6333.0600000007234</c:v>
                </c:pt>
                <c:pt idx="28656">
                  <c:v>6333.0800000007202</c:v>
                </c:pt>
                <c:pt idx="28657">
                  <c:v>6333.1000000007234</c:v>
                </c:pt>
                <c:pt idx="28658">
                  <c:v>6333.1200000007238</c:v>
                </c:pt>
                <c:pt idx="28659">
                  <c:v>6333.1400000007234</c:v>
                </c:pt>
                <c:pt idx="28660">
                  <c:v>6333.1600000007238</c:v>
                </c:pt>
                <c:pt idx="28661">
                  <c:v>6333.1800000007224</c:v>
                </c:pt>
                <c:pt idx="28662">
                  <c:v>6333.2000000007201</c:v>
                </c:pt>
                <c:pt idx="28663">
                  <c:v>6333.2200000007324</c:v>
                </c:pt>
                <c:pt idx="28664">
                  <c:v>6333.2400000007301</c:v>
                </c:pt>
                <c:pt idx="28665">
                  <c:v>6333.2600000007324</c:v>
                </c:pt>
                <c:pt idx="28666">
                  <c:v>6333.2800000007301</c:v>
                </c:pt>
                <c:pt idx="28667">
                  <c:v>6333.3000000007314</c:v>
                </c:pt>
                <c:pt idx="28668">
                  <c:v>6333.3200000007337</c:v>
                </c:pt>
                <c:pt idx="28669">
                  <c:v>6333.3400000007314</c:v>
                </c:pt>
                <c:pt idx="28670">
                  <c:v>6333.3600000007336</c:v>
                </c:pt>
                <c:pt idx="28671">
                  <c:v>6333.3800000007304</c:v>
                </c:pt>
                <c:pt idx="28672">
                  <c:v>6333.40000000073</c:v>
                </c:pt>
                <c:pt idx="28673">
                  <c:v>6333.4200000007304</c:v>
                </c:pt>
                <c:pt idx="28674">
                  <c:v>6333.4400000007299</c:v>
                </c:pt>
                <c:pt idx="28675">
                  <c:v>6333.4600000007304</c:v>
                </c:pt>
                <c:pt idx="28676">
                  <c:v>6333.4800000007299</c:v>
                </c:pt>
                <c:pt idx="28677">
                  <c:v>6333.5000000007303</c:v>
                </c:pt>
                <c:pt idx="28678">
                  <c:v>6333.5200000007335</c:v>
                </c:pt>
                <c:pt idx="28679">
                  <c:v>6333.5400000007303</c:v>
                </c:pt>
                <c:pt idx="28680">
                  <c:v>6333.5600000007335</c:v>
                </c:pt>
                <c:pt idx="28681">
                  <c:v>6333.5800000007303</c:v>
                </c:pt>
                <c:pt idx="28682">
                  <c:v>6333.6000000007334</c:v>
                </c:pt>
                <c:pt idx="28683">
                  <c:v>6333.6200000007339</c:v>
                </c:pt>
                <c:pt idx="28684">
                  <c:v>6333.6400000007334</c:v>
                </c:pt>
                <c:pt idx="28685">
                  <c:v>6333.6600000007338</c:v>
                </c:pt>
                <c:pt idx="28686">
                  <c:v>6333.6800000007424</c:v>
                </c:pt>
                <c:pt idx="28687">
                  <c:v>6333.7000000007401</c:v>
                </c:pt>
                <c:pt idx="28688">
                  <c:v>6333.7200000007424</c:v>
                </c:pt>
                <c:pt idx="28689">
                  <c:v>6333.7400000007401</c:v>
                </c:pt>
                <c:pt idx="28690">
                  <c:v>6333.7600000007424</c:v>
                </c:pt>
                <c:pt idx="28691">
                  <c:v>6333.7800000007401</c:v>
                </c:pt>
                <c:pt idx="28692">
                  <c:v>6333.8000000007414</c:v>
                </c:pt>
                <c:pt idx="28693">
                  <c:v>6333.8200000007437</c:v>
                </c:pt>
                <c:pt idx="28694">
                  <c:v>6333.8400000007414</c:v>
                </c:pt>
                <c:pt idx="28695">
                  <c:v>6333.8600000007436</c:v>
                </c:pt>
                <c:pt idx="28696">
                  <c:v>6333.8800000007404</c:v>
                </c:pt>
                <c:pt idx="28697">
                  <c:v>6333.90000000074</c:v>
                </c:pt>
                <c:pt idx="28698">
                  <c:v>6333.9200000007404</c:v>
                </c:pt>
                <c:pt idx="28699">
                  <c:v>6333.9400000007399</c:v>
                </c:pt>
                <c:pt idx="28700">
                  <c:v>6333.9600000007404</c:v>
                </c:pt>
                <c:pt idx="28701">
                  <c:v>6333.9800000007399</c:v>
                </c:pt>
                <c:pt idx="28702">
                  <c:v>6334.0000000007403</c:v>
                </c:pt>
                <c:pt idx="28703">
                  <c:v>6334.0200000007435</c:v>
                </c:pt>
                <c:pt idx="28704">
                  <c:v>6334.0400000007403</c:v>
                </c:pt>
                <c:pt idx="28705">
                  <c:v>6334.0600000007435</c:v>
                </c:pt>
                <c:pt idx="28706">
                  <c:v>6334.0800000007403</c:v>
                </c:pt>
                <c:pt idx="28707">
                  <c:v>6334.1000000007434</c:v>
                </c:pt>
                <c:pt idx="28708">
                  <c:v>6334.1200000007439</c:v>
                </c:pt>
                <c:pt idx="28709">
                  <c:v>6334.1400000007534</c:v>
                </c:pt>
                <c:pt idx="28710">
                  <c:v>6334.1600000007538</c:v>
                </c:pt>
                <c:pt idx="28711">
                  <c:v>6334.1800000007524</c:v>
                </c:pt>
                <c:pt idx="28712">
                  <c:v>6334.2000000007502</c:v>
                </c:pt>
                <c:pt idx="28713">
                  <c:v>6334.2200000007524</c:v>
                </c:pt>
                <c:pt idx="28714">
                  <c:v>6334.2400000007501</c:v>
                </c:pt>
                <c:pt idx="28715">
                  <c:v>6334.2600000007524</c:v>
                </c:pt>
                <c:pt idx="28716">
                  <c:v>6334.2800000007501</c:v>
                </c:pt>
                <c:pt idx="28717">
                  <c:v>6334.3000000007514</c:v>
                </c:pt>
                <c:pt idx="28718">
                  <c:v>6334.3200000007537</c:v>
                </c:pt>
                <c:pt idx="28719">
                  <c:v>6334.3400000007514</c:v>
                </c:pt>
                <c:pt idx="28720">
                  <c:v>6334.3600000007536</c:v>
                </c:pt>
                <c:pt idx="28721">
                  <c:v>6334.3800000007504</c:v>
                </c:pt>
                <c:pt idx="28722">
                  <c:v>6334.40000000075</c:v>
                </c:pt>
                <c:pt idx="28723">
                  <c:v>6334.4200000007504</c:v>
                </c:pt>
                <c:pt idx="28724">
                  <c:v>6334.4400000007499</c:v>
                </c:pt>
                <c:pt idx="28725">
                  <c:v>6334.4600000007504</c:v>
                </c:pt>
                <c:pt idx="28726">
                  <c:v>6334.4800000007499</c:v>
                </c:pt>
                <c:pt idx="28727">
                  <c:v>6334.5000000007503</c:v>
                </c:pt>
                <c:pt idx="28728">
                  <c:v>6334.5200000007535</c:v>
                </c:pt>
                <c:pt idx="28729">
                  <c:v>6334.5400000007503</c:v>
                </c:pt>
                <c:pt idx="28730">
                  <c:v>6334.5600000007535</c:v>
                </c:pt>
                <c:pt idx="28731">
                  <c:v>6334.5800000007503</c:v>
                </c:pt>
                <c:pt idx="28732">
                  <c:v>6334.6000000007634</c:v>
                </c:pt>
                <c:pt idx="28733">
                  <c:v>6334.6200000007639</c:v>
                </c:pt>
                <c:pt idx="28734">
                  <c:v>6334.6400000007634</c:v>
                </c:pt>
                <c:pt idx="28735">
                  <c:v>6334.6600000007638</c:v>
                </c:pt>
                <c:pt idx="28736">
                  <c:v>6334.6800000007624</c:v>
                </c:pt>
                <c:pt idx="28737">
                  <c:v>6334.7000000007602</c:v>
                </c:pt>
                <c:pt idx="28738">
                  <c:v>6334.7200000007624</c:v>
                </c:pt>
                <c:pt idx="28739">
                  <c:v>6334.7400000007601</c:v>
                </c:pt>
                <c:pt idx="28740">
                  <c:v>6334.7600000007624</c:v>
                </c:pt>
                <c:pt idx="28741">
                  <c:v>6334.7800000007601</c:v>
                </c:pt>
                <c:pt idx="28742">
                  <c:v>6334.8000000007614</c:v>
                </c:pt>
                <c:pt idx="28743">
                  <c:v>6334.8200000007637</c:v>
                </c:pt>
                <c:pt idx="28744">
                  <c:v>6334.8400000007614</c:v>
                </c:pt>
                <c:pt idx="28745">
                  <c:v>6334.8600000007636</c:v>
                </c:pt>
                <c:pt idx="28746">
                  <c:v>6334.8800000007604</c:v>
                </c:pt>
                <c:pt idx="28747">
                  <c:v>6334.90000000076</c:v>
                </c:pt>
                <c:pt idx="28748">
                  <c:v>6334.9200000007604</c:v>
                </c:pt>
                <c:pt idx="28749">
                  <c:v>6334.9400000007599</c:v>
                </c:pt>
                <c:pt idx="28750">
                  <c:v>6334.9600000007604</c:v>
                </c:pt>
                <c:pt idx="28751">
                  <c:v>6334.9800000007599</c:v>
                </c:pt>
                <c:pt idx="28752">
                  <c:v>6335.0000000007603</c:v>
                </c:pt>
                <c:pt idx="28753">
                  <c:v>6335.0200000007635</c:v>
                </c:pt>
                <c:pt idx="28754">
                  <c:v>6335.0400000007603</c:v>
                </c:pt>
                <c:pt idx="28755">
                  <c:v>6335.0600000007735</c:v>
                </c:pt>
                <c:pt idx="28756">
                  <c:v>6335.0800000007703</c:v>
                </c:pt>
                <c:pt idx="28757">
                  <c:v>6335.1000000007734</c:v>
                </c:pt>
                <c:pt idx="28758">
                  <c:v>6335.1200000007739</c:v>
                </c:pt>
                <c:pt idx="28759">
                  <c:v>6335.1400000007734</c:v>
                </c:pt>
                <c:pt idx="28760">
                  <c:v>6335.1600000007738</c:v>
                </c:pt>
                <c:pt idx="28761">
                  <c:v>6335.1800000007734</c:v>
                </c:pt>
                <c:pt idx="28762">
                  <c:v>6335.2000000007702</c:v>
                </c:pt>
                <c:pt idx="28763">
                  <c:v>6335.2200000007724</c:v>
                </c:pt>
                <c:pt idx="28764">
                  <c:v>6335.2400000007701</c:v>
                </c:pt>
                <c:pt idx="28765">
                  <c:v>6335.2600000007724</c:v>
                </c:pt>
                <c:pt idx="28766">
                  <c:v>6335.2800000007701</c:v>
                </c:pt>
                <c:pt idx="28767">
                  <c:v>6335.3000000007714</c:v>
                </c:pt>
                <c:pt idx="28768">
                  <c:v>6335.3200000007737</c:v>
                </c:pt>
                <c:pt idx="28769">
                  <c:v>6335.3400000007714</c:v>
                </c:pt>
                <c:pt idx="28770">
                  <c:v>6335.3600000007737</c:v>
                </c:pt>
                <c:pt idx="28771">
                  <c:v>6335.3800000007714</c:v>
                </c:pt>
                <c:pt idx="28772">
                  <c:v>6335.40000000077</c:v>
                </c:pt>
                <c:pt idx="28773">
                  <c:v>6335.4200000007704</c:v>
                </c:pt>
                <c:pt idx="28774">
                  <c:v>6335.4400000007699</c:v>
                </c:pt>
                <c:pt idx="28775">
                  <c:v>6335.4600000007704</c:v>
                </c:pt>
                <c:pt idx="28776">
                  <c:v>6335.4800000007699</c:v>
                </c:pt>
                <c:pt idx="28777">
                  <c:v>6335.5000000007703</c:v>
                </c:pt>
                <c:pt idx="28778">
                  <c:v>6335.5200000007835</c:v>
                </c:pt>
                <c:pt idx="28779">
                  <c:v>6335.5400000007803</c:v>
                </c:pt>
                <c:pt idx="28780">
                  <c:v>6335.5600000007835</c:v>
                </c:pt>
                <c:pt idx="28781">
                  <c:v>6335.5800000007803</c:v>
                </c:pt>
                <c:pt idx="28782">
                  <c:v>6335.6000000007834</c:v>
                </c:pt>
                <c:pt idx="28783">
                  <c:v>6335.6200000007839</c:v>
                </c:pt>
                <c:pt idx="28784">
                  <c:v>6335.6400000007834</c:v>
                </c:pt>
                <c:pt idx="28785">
                  <c:v>6335.6600000007838</c:v>
                </c:pt>
                <c:pt idx="28786">
                  <c:v>6335.6800000007834</c:v>
                </c:pt>
                <c:pt idx="28787">
                  <c:v>6335.7000000007802</c:v>
                </c:pt>
                <c:pt idx="28788">
                  <c:v>6335.7200000007824</c:v>
                </c:pt>
                <c:pt idx="28789">
                  <c:v>6335.7400000007801</c:v>
                </c:pt>
                <c:pt idx="28790">
                  <c:v>6335.7600000007824</c:v>
                </c:pt>
                <c:pt idx="28791">
                  <c:v>6335.7800000007801</c:v>
                </c:pt>
                <c:pt idx="28792">
                  <c:v>6335.8000000007814</c:v>
                </c:pt>
                <c:pt idx="28793">
                  <c:v>6335.8200000007837</c:v>
                </c:pt>
                <c:pt idx="28794">
                  <c:v>6335.8400000007814</c:v>
                </c:pt>
                <c:pt idx="28795">
                  <c:v>6335.8600000007837</c:v>
                </c:pt>
                <c:pt idx="28796">
                  <c:v>6335.8800000007814</c:v>
                </c:pt>
                <c:pt idx="28797">
                  <c:v>6335.90000000078</c:v>
                </c:pt>
                <c:pt idx="28798">
                  <c:v>6335.9200000007804</c:v>
                </c:pt>
                <c:pt idx="28799">
                  <c:v>6335.9400000007799</c:v>
                </c:pt>
                <c:pt idx="28800">
                  <c:v>6335.9600000007804</c:v>
                </c:pt>
                <c:pt idx="28801">
                  <c:v>6335.9800000007899</c:v>
                </c:pt>
                <c:pt idx="28802">
                  <c:v>6336.0000000007904</c:v>
                </c:pt>
                <c:pt idx="28803">
                  <c:v>6336.0200000007935</c:v>
                </c:pt>
                <c:pt idx="28804">
                  <c:v>6336.0400000007903</c:v>
                </c:pt>
                <c:pt idx="28805">
                  <c:v>6336.0600000007935</c:v>
                </c:pt>
                <c:pt idx="28806">
                  <c:v>6336.0800000007903</c:v>
                </c:pt>
                <c:pt idx="28807">
                  <c:v>6336.1000000007934</c:v>
                </c:pt>
                <c:pt idx="28808">
                  <c:v>6336.1200000007939</c:v>
                </c:pt>
                <c:pt idx="28809">
                  <c:v>6336.1400000007934</c:v>
                </c:pt>
                <c:pt idx="28810">
                  <c:v>6336.1600000007938</c:v>
                </c:pt>
                <c:pt idx="28811">
                  <c:v>6336.1800000007934</c:v>
                </c:pt>
                <c:pt idx="28812">
                  <c:v>6336.2000000007902</c:v>
                </c:pt>
                <c:pt idx="28813">
                  <c:v>6336.2200000007924</c:v>
                </c:pt>
                <c:pt idx="28814">
                  <c:v>6336.2400000007901</c:v>
                </c:pt>
                <c:pt idx="28815">
                  <c:v>6336.2600000007924</c:v>
                </c:pt>
                <c:pt idx="28816">
                  <c:v>6336.2800000007901</c:v>
                </c:pt>
                <c:pt idx="28817">
                  <c:v>6336.3000000007914</c:v>
                </c:pt>
                <c:pt idx="28818">
                  <c:v>6336.3200000007937</c:v>
                </c:pt>
                <c:pt idx="28819">
                  <c:v>6336.3400000007914</c:v>
                </c:pt>
                <c:pt idx="28820">
                  <c:v>6336.3600000007937</c:v>
                </c:pt>
                <c:pt idx="28821">
                  <c:v>6336.3800000007914</c:v>
                </c:pt>
                <c:pt idx="28822">
                  <c:v>6336.40000000079</c:v>
                </c:pt>
                <c:pt idx="28823">
                  <c:v>6336.4200000007904</c:v>
                </c:pt>
                <c:pt idx="28824">
                  <c:v>6336.4400000008</c:v>
                </c:pt>
                <c:pt idx="28825">
                  <c:v>6336.4600000008004</c:v>
                </c:pt>
                <c:pt idx="28826">
                  <c:v>6336.4800000007999</c:v>
                </c:pt>
                <c:pt idx="28827">
                  <c:v>6336.5000000008004</c:v>
                </c:pt>
                <c:pt idx="28828">
                  <c:v>6336.5200000008035</c:v>
                </c:pt>
                <c:pt idx="28829">
                  <c:v>6336.5400000008003</c:v>
                </c:pt>
                <c:pt idx="28830">
                  <c:v>6336.5600000008035</c:v>
                </c:pt>
                <c:pt idx="28831">
                  <c:v>6336.5800000008003</c:v>
                </c:pt>
                <c:pt idx="28832">
                  <c:v>6336.6000000008034</c:v>
                </c:pt>
                <c:pt idx="28833">
                  <c:v>6336.6200000008039</c:v>
                </c:pt>
                <c:pt idx="28834">
                  <c:v>6336.6400000008034</c:v>
                </c:pt>
                <c:pt idx="28835">
                  <c:v>6336.6600000008038</c:v>
                </c:pt>
                <c:pt idx="28836">
                  <c:v>6336.6800000008034</c:v>
                </c:pt>
                <c:pt idx="28837">
                  <c:v>6336.7000000008002</c:v>
                </c:pt>
                <c:pt idx="28838">
                  <c:v>6336.7200000008024</c:v>
                </c:pt>
                <c:pt idx="28839">
                  <c:v>6336.7400000008001</c:v>
                </c:pt>
                <c:pt idx="28840">
                  <c:v>6336.7600000008024</c:v>
                </c:pt>
                <c:pt idx="28841">
                  <c:v>6336.7800000008001</c:v>
                </c:pt>
                <c:pt idx="28842">
                  <c:v>6336.8000000008014</c:v>
                </c:pt>
                <c:pt idx="28843">
                  <c:v>6336.8200000008037</c:v>
                </c:pt>
                <c:pt idx="28844">
                  <c:v>6336.8400000008014</c:v>
                </c:pt>
                <c:pt idx="28845">
                  <c:v>6336.8600000008037</c:v>
                </c:pt>
                <c:pt idx="28846">
                  <c:v>6336.8800000008114</c:v>
                </c:pt>
                <c:pt idx="28847">
                  <c:v>6336.90000000081</c:v>
                </c:pt>
                <c:pt idx="28848">
                  <c:v>6336.9200000008104</c:v>
                </c:pt>
                <c:pt idx="28849">
                  <c:v>6336.94000000081</c:v>
                </c:pt>
                <c:pt idx="28850">
                  <c:v>6336.9600000008104</c:v>
                </c:pt>
                <c:pt idx="28851">
                  <c:v>6336.9800000008099</c:v>
                </c:pt>
                <c:pt idx="28852">
                  <c:v>6337.0000000008104</c:v>
                </c:pt>
                <c:pt idx="28853">
                  <c:v>6337.0200000008135</c:v>
                </c:pt>
                <c:pt idx="28854">
                  <c:v>6337.0400000008103</c:v>
                </c:pt>
                <c:pt idx="28855">
                  <c:v>6337.0600000008135</c:v>
                </c:pt>
                <c:pt idx="28856">
                  <c:v>6337.0800000008103</c:v>
                </c:pt>
                <c:pt idx="28857">
                  <c:v>6337.1000000008135</c:v>
                </c:pt>
                <c:pt idx="28858">
                  <c:v>6337.1200000008139</c:v>
                </c:pt>
                <c:pt idx="28859">
                  <c:v>6337.1400000008134</c:v>
                </c:pt>
                <c:pt idx="28860">
                  <c:v>6337.1600000008139</c:v>
                </c:pt>
                <c:pt idx="28861">
                  <c:v>6337.1800000008134</c:v>
                </c:pt>
                <c:pt idx="28862">
                  <c:v>6337.2000000008102</c:v>
                </c:pt>
                <c:pt idx="28863">
                  <c:v>6337.2200000008124</c:v>
                </c:pt>
                <c:pt idx="28864">
                  <c:v>6337.2400000008101</c:v>
                </c:pt>
                <c:pt idx="28865">
                  <c:v>6337.2600000008124</c:v>
                </c:pt>
                <c:pt idx="28866">
                  <c:v>6337.2800000008101</c:v>
                </c:pt>
                <c:pt idx="28867">
                  <c:v>6337.3000000008124</c:v>
                </c:pt>
                <c:pt idx="28868">
                  <c:v>6337.3200000008137</c:v>
                </c:pt>
                <c:pt idx="28869">
                  <c:v>6337.3400000008214</c:v>
                </c:pt>
                <c:pt idx="28870">
                  <c:v>6337.3600000008237</c:v>
                </c:pt>
                <c:pt idx="28871">
                  <c:v>6337.3800000008214</c:v>
                </c:pt>
                <c:pt idx="28872">
                  <c:v>6337.40000000082</c:v>
                </c:pt>
                <c:pt idx="28873">
                  <c:v>6337.4200000008204</c:v>
                </c:pt>
                <c:pt idx="28874">
                  <c:v>6337.44000000082</c:v>
                </c:pt>
                <c:pt idx="28875">
                  <c:v>6337.4600000008204</c:v>
                </c:pt>
                <c:pt idx="28876">
                  <c:v>6337.4800000008199</c:v>
                </c:pt>
                <c:pt idx="28877">
                  <c:v>6337.5000000008204</c:v>
                </c:pt>
                <c:pt idx="28878">
                  <c:v>6337.5200000008235</c:v>
                </c:pt>
                <c:pt idx="28879">
                  <c:v>6337.5400000008203</c:v>
                </c:pt>
                <c:pt idx="28880">
                  <c:v>6337.5600000008235</c:v>
                </c:pt>
                <c:pt idx="28881">
                  <c:v>6337.5800000008203</c:v>
                </c:pt>
                <c:pt idx="28882">
                  <c:v>6337.6000000008235</c:v>
                </c:pt>
                <c:pt idx="28883">
                  <c:v>6337.6200000008239</c:v>
                </c:pt>
                <c:pt idx="28884">
                  <c:v>6337.6400000008234</c:v>
                </c:pt>
                <c:pt idx="28885">
                  <c:v>6337.6600000008239</c:v>
                </c:pt>
                <c:pt idx="28886">
                  <c:v>6337.6800000008234</c:v>
                </c:pt>
                <c:pt idx="28887">
                  <c:v>6337.7000000008202</c:v>
                </c:pt>
                <c:pt idx="28888">
                  <c:v>6337.7200000008224</c:v>
                </c:pt>
                <c:pt idx="28889">
                  <c:v>6337.7400000008201</c:v>
                </c:pt>
                <c:pt idx="28890">
                  <c:v>6337.7600000008224</c:v>
                </c:pt>
                <c:pt idx="28891">
                  <c:v>6337.7800000008201</c:v>
                </c:pt>
                <c:pt idx="28892">
                  <c:v>6337.8000000008324</c:v>
                </c:pt>
                <c:pt idx="28893">
                  <c:v>6337.8200000008337</c:v>
                </c:pt>
                <c:pt idx="28894">
                  <c:v>6337.8400000008314</c:v>
                </c:pt>
                <c:pt idx="28895">
                  <c:v>6337.8600000008337</c:v>
                </c:pt>
                <c:pt idx="28896">
                  <c:v>6337.8800000008314</c:v>
                </c:pt>
                <c:pt idx="28897">
                  <c:v>6337.90000000083</c:v>
                </c:pt>
                <c:pt idx="28898">
                  <c:v>6337.9200000008304</c:v>
                </c:pt>
                <c:pt idx="28899">
                  <c:v>6337.94000000083</c:v>
                </c:pt>
                <c:pt idx="28900">
                  <c:v>6337.9600000008304</c:v>
                </c:pt>
                <c:pt idx="28901">
                  <c:v>6337.9800000008299</c:v>
                </c:pt>
                <c:pt idx="28902">
                  <c:v>6338.0000000008304</c:v>
                </c:pt>
                <c:pt idx="28903">
                  <c:v>6338.0200000008335</c:v>
                </c:pt>
                <c:pt idx="28904">
                  <c:v>6338.0400000008303</c:v>
                </c:pt>
                <c:pt idx="28905">
                  <c:v>6338.0600000008335</c:v>
                </c:pt>
                <c:pt idx="28906">
                  <c:v>6338.0800000008303</c:v>
                </c:pt>
                <c:pt idx="28907">
                  <c:v>6338.1000000008335</c:v>
                </c:pt>
                <c:pt idx="28908">
                  <c:v>6338.1200000008339</c:v>
                </c:pt>
                <c:pt idx="28909">
                  <c:v>6338.1400000008334</c:v>
                </c:pt>
                <c:pt idx="28910">
                  <c:v>6338.1600000008339</c:v>
                </c:pt>
                <c:pt idx="28911">
                  <c:v>6338.1800000008334</c:v>
                </c:pt>
                <c:pt idx="28912">
                  <c:v>6338.2000000008302</c:v>
                </c:pt>
                <c:pt idx="28913">
                  <c:v>6338.2200000008324</c:v>
                </c:pt>
                <c:pt idx="28914">
                  <c:v>6338.2400000008302</c:v>
                </c:pt>
                <c:pt idx="28915">
                  <c:v>6338.2600000008424</c:v>
                </c:pt>
                <c:pt idx="28916">
                  <c:v>6338.2800000008401</c:v>
                </c:pt>
                <c:pt idx="28917">
                  <c:v>6338.3000000008424</c:v>
                </c:pt>
                <c:pt idx="28918">
                  <c:v>6338.3200000008437</c:v>
                </c:pt>
                <c:pt idx="28919">
                  <c:v>6338.3400000008414</c:v>
                </c:pt>
                <c:pt idx="28920">
                  <c:v>6338.3600000008437</c:v>
                </c:pt>
                <c:pt idx="28921">
                  <c:v>6338.3800000008414</c:v>
                </c:pt>
                <c:pt idx="28922">
                  <c:v>6338.40000000084</c:v>
                </c:pt>
                <c:pt idx="28923">
                  <c:v>6338.4200000008404</c:v>
                </c:pt>
                <c:pt idx="28924">
                  <c:v>6338.44000000084</c:v>
                </c:pt>
                <c:pt idx="28925">
                  <c:v>6338.4600000008404</c:v>
                </c:pt>
                <c:pt idx="28926">
                  <c:v>6338.4800000008399</c:v>
                </c:pt>
                <c:pt idx="28927">
                  <c:v>6338.5000000008404</c:v>
                </c:pt>
                <c:pt idx="28928">
                  <c:v>6338.5200000008435</c:v>
                </c:pt>
                <c:pt idx="28929">
                  <c:v>6338.5400000008403</c:v>
                </c:pt>
                <c:pt idx="28930">
                  <c:v>6338.5600000008435</c:v>
                </c:pt>
                <c:pt idx="28931">
                  <c:v>6338.5800000008403</c:v>
                </c:pt>
                <c:pt idx="28932">
                  <c:v>6338.6000000008435</c:v>
                </c:pt>
                <c:pt idx="28933">
                  <c:v>6338.6200000008439</c:v>
                </c:pt>
                <c:pt idx="28934">
                  <c:v>6338.6400000008434</c:v>
                </c:pt>
                <c:pt idx="28935">
                  <c:v>6338.6600000008439</c:v>
                </c:pt>
                <c:pt idx="28936">
                  <c:v>6338.6800000008434</c:v>
                </c:pt>
                <c:pt idx="28937">
                  <c:v>6338.7000000008402</c:v>
                </c:pt>
                <c:pt idx="28938">
                  <c:v>6338.7200000008534</c:v>
                </c:pt>
                <c:pt idx="28939">
                  <c:v>6338.7400000008502</c:v>
                </c:pt>
                <c:pt idx="28940">
                  <c:v>6338.7600000008524</c:v>
                </c:pt>
                <c:pt idx="28941">
                  <c:v>6338.7800000008501</c:v>
                </c:pt>
                <c:pt idx="28942">
                  <c:v>6338.8000000008524</c:v>
                </c:pt>
                <c:pt idx="28943">
                  <c:v>6338.8200000008537</c:v>
                </c:pt>
                <c:pt idx="28944">
                  <c:v>6338.8400000008514</c:v>
                </c:pt>
                <c:pt idx="28945">
                  <c:v>6338.8600000008537</c:v>
                </c:pt>
                <c:pt idx="28946">
                  <c:v>6338.8800000008514</c:v>
                </c:pt>
                <c:pt idx="28947">
                  <c:v>6338.90000000085</c:v>
                </c:pt>
                <c:pt idx="28948">
                  <c:v>6338.9200000008514</c:v>
                </c:pt>
                <c:pt idx="28949">
                  <c:v>6338.94000000085</c:v>
                </c:pt>
                <c:pt idx="28950">
                  <c:v>6338.9600000008504</c:v>
                </c:pt>
                <c:pt idx="28951">
                  <c:v>6338.9800000008499</c:v>
                </c:pt>
                <c:pt idx="28952">
                  <c:v>6339.0000000008504</c:v>
                </c:pt>
                <c:pt idx="28953">
                  <c:v>6339.0200000008535</c:v>
                </c:pt>
                <c:pt idx="28954">
                  <c:v>6339.0400000008503</c:v>
                </c:pt>
                <c:pt idx="28955">
                  <c:v>6339.0600000008535</c:v>
                </c:pt>
                <c:pt idx="28956">
                  <c:v>6339.0800000008503</c:v>
                </c:pt>
                <c:pt idx="28957">
                  <c:v>6339.1000000008535</c:v>
                </c:pt>
                <c:pt idx="28958">
                  <c:v>6339.1200000008539</c:v>
                </c:pt>
                <c:pt idx="28959">
                  <c:v>6339.1400000008534</c:v>
                </c:pt>
                <c:pt idx="28960">
                  <c:v>6339.1600000008539</c:v>
                </c:pt>
                <c:pt idx="28961">
                  <c:v>6339.1800000008634</c:v>
                </c:pt>
                <c:pt idx="28962">
                  <c:v>6339.2000000008602</c:v>
                </c:pt>
                <c:pt idx="28963">
                  <c:v>6339.2200000008634</c:v>
                </c:pt>
                <c:pt idx="28964">
                  <c:v>6339.2400000008602</c:v>
                </c:pt>
                <c:pt idx="28965">
                  <c:v>6339.2600000008624</c:v>
                </c:pt>
                <c:pt idx="28966">
                  <c:v>6339.2800000008601</c:v>
                </c:pt>
                <c:pt idx="28967">
                  <c:v>6339.3000000008624</c:v>
                </c:pt>
                <c:pt idx="28968">
                  <c:v>6339.3200000008637</c:v>
                </c:pt>
                <c:pt idx="28969">
                  <c:v>6339.3400000008614</c:v>
                </c:pt>
                <c:pt idx="28970">
                  <c:v>6339.3600000008637</c:v>
                </c:pt>
                <c:pt idx="28971">
                  <c:v>6339.3800000008614</c:v>
                </c:pt>
                <c:pt idx="28972">
                  <c:v>6339.40000000086</c:v>
                </c:pt>
                <c:pt idx="28973">
                  <c:v>6339.4200000008614</c:v>
                </c:pt>
                <c:pt idx="28974">
                  <c:v>6339.44000000086</c:v>
                </c:pt>
                <c:pt idx="28975">
                  <c:v>6339.4600000008604</c:v>
                </c:pt>
                <c:pt idx="28976">
                  <c:v>6339.4800000008599</c:v>
                </c:pt>
                <c:pt idx="28977">
                  <c:v>6339.5000000008604</c:v>
                </c:pt>
                <c:pt idx="28978">
                  <c:v>6339.5200000008635</c:v>
                </c:pt>
                <c:pt idx="28979">
                  <c:v>6339.5400000008603</c:v>
                </c:pt>
                <c:pt idx="28980">
                  <c:v>6339.5600000008635</c:v>
                </c:pt>
                <c:pt idx="28981">
                  <c:v>6339.5800000008603</c:v>
                </c:pt>
                <c:pt idx="28982">
                  <c:v>6339.6000000008635</c:v>
                </c:pt>
                <c:pt idx="28983">
                  <c:v>6339.6200000008639</c:v>
                </c:pt>
                <c:pt idx="28984">
                  <c:v>6339.6400000008734</c:v>
                </c:pt>
                <c:pt idx="28985">
                  <c:v>6339.6600000008739</c:v>
                </c:pt>
                <c:pt idx="28986">
                  <c:v>6339.6800000008734</c:v>
                </c:pt>
                <c:pt idx="28987">
                  <c:v>6339.7000000008702</c:v>
                </c:pt>
                <c:pt idx="28988">
                  <c:v>6339.7200000008734</c:v>
                </c:pt>
                <c:pt idx="28989">
                  <c:v>6339.7400000008702</c:v>
                </c:pt>
                <c:pt idx="28990">
                  <c:v>6339.7600000008724</c:v>
                </c:pt>
                <c:pt idx="28991">
                  <c:v>6339.7800000008701</c:v>
                </c:pt>
                <c:pt idx="28992">
                  <c:v>6339.8000000008724</c:v>
                </c:pt>
                <c:pt idx="28993">
                  <c:v>6339.8200000008737</c:v>
                </c:pt>
                <c:pt idx="28994">
                  <c:v>6339.8400000008714</c:v>
                </c:pt>
                <c:pt idx="28995">
                  <c:v>6339.8600000008737</c:v>
                </c:pt>
                <c:pt idx="28996">
                  <c:v>6339.8800000008714</c:v>
                </c:pt>
                <c:pt idx="28997">
                  <c:v>6339.90000000087</c:v>
                </c:pt>
                <c:pt idx="28998">
                  <c:v>6339.9200000008714</c:v>
                </c:pt>
                <c:pt idx="28999">
                  <c:v>6339.94000000087</c:v>
                </c:pt>
                <c:pt idx="29000">
                  <c:v>6339.9600000008704</c:v>
                </c:pt>
                <c:pt idx="29001">
                  <c:v>6339.9800000008699</c:v>
                </c:pt>
                <c:pt idx="29002">
                  <c:v>6340.0000000008704</c:v>
                </c:pt>
                <c:pt idx="29003">
                  <c:v>6340.0200000008736</c:v>
                </c:pt>
                <c:pt idx="29004">
                  <c:v>6340.0400000008704</c:v>
                </c:pt>
                <c:pt idx="29005">
                  <c:v>6340.0600000008735</c:v>
                </c:pt>
                <c:pt idx="29006">
                  <c:v>6340.0800000008703</c:v>
                </c:pt>
                <c:pt idx="29007">
                  <c:v>6340.1000000008835</c:v>
                </c:pt>
                <c:pt idx="29008">
                  <c:v>6340.1200000008839</c:v>
                </c:pt>
                <c:pt idx="29009">
                  <c:v>6340.1400000008834</c:v>
                </c:pt>
                <c:pt idx="29010">
                  <c:v>6340.1600000008839</c:v>
                </c:pt>
                <c:pt idx="29011">
                  <c:v>6340.1800000008834</c:v>
                </c:pt>
                <c:pt idx="29012">
                  <c:v>6340.2000000008802</c:v>
                </c:pt>
                <c:pt idx="29013">
                  <c:v>6340.2200000008834</c:v>
                </c:pt>
                <c:pt idx="29014">
                  <c:v>6340.2400000008802</c:v>
                </c:pt>
                <c:pt idx="29015">
                  <c:v>6340.2600000008824</c:v>
                </c:pt>
                <c:pt idx="29016">
                  <c:v>6340.2800000008801</c:v>
                </c:pt>
                <c:pt idx="29017">
                  <c:v>6340.3000000008824</c:v>
                </c:pt>
                <c:pt idx="29018">
                  <c:v>6340.3200000008837</c:v>
                </c:pt>
                <c:pt idx="29019">
                  <c:v>6340.3400000008814</c:v>
                </c:pt>
                <c:pt idx="29020">
                  <c:v>6340.3600000008837</c:v>
                </c:pt>
                <c:pt idx="29021">
                  <c:v>6340.3800000008814</c:v>
                </c:pt>
                <c:pt idx="29022">
                  <c:v>6340.40000000088</c:v>
                </c:pt>
                <c:pt idx="29023">
                  <c:v>6340.4200000008814</c:v>
                </c:pt>
                <c:pt idx="29024">
                  <c:v>6340.44000000088</c:v>
                </c:pt>
                <c:pt idx="29025">
                  <c:v>6340.4600000008804</c:v>
                </c:pt>
                <c:pt idx="29026">
                  <c:v>6340.48000000088</c:v>
                </c:pt>
                <c:pt idx="29027">
                  <c:v>6340.5000000008804</c:v>
                </c:pt>
                <c:pt idx="29028">
                  <c:v>6340.5200000008836</c:v>
                </c:pt>
                <c:pt idx="29029">
                  <c:v>6340.5400000008804</c:v>
                </c:pt>
                <c:pt idx="29030">
                  <c:v>6340.5600000008935</c:v>
                </c:pt>
                <c:pt idx="29031">
                  <c:v>6340.5800000008903</c:v>
                </c:pt>
                <c:pt idx="29032">
                  <c:v>6340.6000000008935</c:v>
                </c:pt>
                <c:pt idx="29033">
                  <c:v>6340.6200000008939</c:v>
                </c:pt>
                <c:pt idx="29034">
                  <c:v>6340.6400000008935</c:v>
                </c:pt>
                <c:pt idx="29035">
                  <c:v>6340.6600000008939</c:v>
                </c:pt>
                <c:pt idx="29036">
                  <c:v>6340.6800000008934</c:v>
                </c:pt>
                <c:pt idx="29037">
                  <c:v>6340.7000000008902</c:v>
                </c:pt>
                <c:pt idx="29038">
                  <c:v>6340.7200000008934</c:v>
                </c:pt>
                <c:pt idx="29039">
                  <c:v>6340.7400000008902</c:v>
                </c:pt>
                <c:pt idx="29040">
                  <c:v>6340.7600000008924</c:v>
                </c:pt>
                <c:pt idx="29041">
                  <c:v>6340.7800000008901</c:v>
                </c:pt>
                <c:pt idx="29042">
                  <c:v>6340.8000000008924</c:v>
                </c:pt>
                <c:pt idx="29043">
                  <c:v>6340.8200000008937</c:v>
                </c:pt>
                <c:pt idx="29044">
                  <c:v>6340.8400000008924</c:v>
                </c:pt>
                <c:pt idx="29045">
                  <c:v>6340.8600000008937</c:v>
                </c:pt>
                <c:pt idx="29046">
                  <c:v>6340.8800000008914</c:v>
                </c:pt>
                <c:pt idx="29047">
                  <c:v>6340.90000000089</c:v>
                </c:pt>
                <c:pt idx="29048">
                  <c:v>6340.9200000008914</c:v>
                </c:pt>
                <c:pt idx="29049">
                  <c:v>6340.94000000089</c:v>
                </c:pt>
                <c:pt idx="29050">
                  <c:v>6340.9600000008904</c:v>
                </c:pt>
                <c:pt idx="29051">
                  <c:v>6340.98000000089</c:v>
                </c:pt>
                <c:pt idx="29052">
                  <c:v>6341.0000000008904</c:v>
                </c:pt>
                <c:pt idx="29053">
                  <c:v>6341.0200000009036</c:v>
                </c:pt>
                <c:pt idx="29054">
                  <c:v>6341.0400000009004</c:v>
                </c:pt>
                <c:pt idx="29055">
                  <c:v>6341.0600000009035</c:v>
                </c:pt>
                <c:pt idx="29056">
                  <c:v>6341.0800000009003</c:v>
                </c:pt>
                <c:pt idx="29057">
                  <c:v>6341.1000000009035</c:v>
                </c:pt>
                <c:pt idx="29058">
                  <c:v>6341.1200000009039</c:v>
                </c:pt>
                <c:pt idx="29059">
                  <c:v>6341.1400000009035</c:v>
                </c:pt>
                <c:pt idx="29060">
                  <c:v>6341.1600000009039</c:v>
                </c:pt>
                <c:pt idx="29061">
                  <c:v>6341.1800000009034</c:v>
                </c:pt>
                <c:pt idx="29062">
                  <c:v>6341.2000000009002</c:v>
                </c:pt>
                <c:pt idx="29063">
                  <c:v>6341.2200000009034</c:v>
                </c:pt>
                <c:pt idx="29064">
                  <c:v>6341.2400000009002</c:v>
                </c:pt>
                <c:pt idx="29065">
                  <c:v>6341.2600000009024</c:v>
                </c:pt>
                <c:pt idx="29066">
                  <c:v>6341.2800000009001</c:v>
                </c:pt>
                <c:pt idx="29067">
                  <c:v>6341.3000000009024</c:v>
                </c:pt>
                <c:pt idx="29068">
                  <c:v>6341.3200000009037</c:v>
                </c:pt>
                <c:pt idx="29069">
                  <c:v>6341.3400000009024</c:v>
                </c:pt>
                <c:pt idx="29070">
                  <c:v>6341.3600000009037</c:v>
                </c:pt>
                <c:pt idx="29071">
                  <c:v>6341.3800000009014</c:v>
                </c:pt>
                <c:pt idx="29072">
                  <c:v>6341.4000000009</c:v>
                </c:pt>
                <c:pt idx="29073">
                  <c:v>6341.4200000009014</c:v>
                </c:pt>
                <c:pt idx="29074">
                  <c:v>6341.4400000009</c:v>
                </c:pt>
                <c:pt idx="29075">
                  <c:v>6341.4600000009004</c:v>
                </c:pt>
                <c:pt idx="29076">
                  <c:v>6341.48000000091</c:v>
                </c:pt>
                <c:pt idx="29077">
                  <c:v>6341.5000000009104</c:v>
                </c:pt>
                <c:pt idx="29078">
                  <c:v>6341.5200000009136</c:v>
                </c:pt>
                <c:pt idx="29079">
                  <c:v>6341.5400000009104</c:v>
                </c:pt>
                <c:pt idx="29080">
                  <c:v>6341.5600000009135</c:v>
                </c:pt>
                <c:pt idx="29081">
                  <c:v>6341.5800000009103</c:v>
                </c:pt>
                <c:pt idx="29082">
                  <c:v>6341.6000000009135</c:v>
                </c:pt>
                <c:pt idx="29083">
                  <c:v>6341.6200000009139</c:v>
                </c:pt>
                <c:pt idx="29084">
                  <c:v>6341.6400000009135</c:v>
                </c:pt>
                <c:pt idx="29085">
                  <c:v>6341.6600000009139</c:v>
                </c:pt>
                <c:pt idx="29086">
                  <c:v>6341.6800000009134</c:v>
                </c:pt>
                <c:pt idx="29087">
                  <c:v>6341.7000000009102</c:v>
                </c:pt>
                <c:pt idx="29088">
                  <c:v>6341.7200000009134</c:v>
                </c:pt>
                <c:pt idx="29089">
                  <c:v>6341.7400000009102</c:v>
                </c:pt>
                <c:pt idx="29090">
                  <c:v>6341.7600000009124</c:v>
                </c:pt>
                <c:pt idx="29091">
                  <c:v>6341.7800000009101</c:v>
                </c:pt>
                <c:pt idx="29092">
                  <c:v>6341.8000000009124</c:v>
                </c:pt>
                <c:pt idx="29093">
                  <c:v>6341.8200000009138</c:v>
                </c:pt>
                <c:pt idx="29094">
                  <c:v>6341.8400000009124</c:v>
                </c:pt>
                <c:pt idx="29095">
                  <c:v>6341.8600000009137</c:v>
                </c:pt>
                <c:pt idx="29096">
                  <c:v>6341.8800000009114</c:v>
                </c:pt>
                <c:pt idx="29097">
                  <c:v>6341.90000000091</c:v>
                </c:pt>
                <c:pt idx="29098">
                  <c:v>6341.9200000009214</c:v>
                </c:pt>
                <c:pt idx="29099">
                  <c:v>6341.94000000092</c:v>
                </c:pt>
                <c:pt idx="29100">
                  <c:v>6341.9600000009204</c:v>
                </c:pt>
                <c:pt idx="29101">
                  <c:v>6341.98000000092</c:v>
                </c:pt>
                <c:pt idx="29102">
                  <c:v>6342.0000000009204</c:v>
                </c:pt>
                <c:pt idx="29103">
                  <c:v>6342.0200000009236</c:v>
                </c:pt>
                <c:pt idx="29104">
                  <c:v>6342.0400000009204</c:v>
                </c:pt>
                <c:pt idx="29105">
                  <c:v>6342.0600000009235</c:v>
                </c:pt>
                <c:pt idx="29106">
                  <c:v>6342.0800000009203</c:v>
                </c:pt>
                <c:pt idx="29107">
                  <c:v>6342.1000000009235</c:v>
                </c:pt>
                <c:pt idx="29108">
                  <c:v>6342.1200000009239</c:v>
                </c:pt>
                <c:pt idx="29109">
                  <c:v>6342.1400000009235</c:v>
                </c:pt>
                <c:pt idx="29110">
                  <c:v>6342.1600000009239</c:v>
                </c:pt>
                <c:pt idx="29111">
                  <c:v>6342.1800000009234</c:v>
                </c:pt>
                <c:pt idx="29112">
                  <c:v>6342.2000000009202</c:v>
                </c:pt>
                <c:pt idx="29113">
                  <c:v>6342.2200000009234</c:v>
                </c:pt>
                <c:pt idx="29114">
                  <c:v>6342.2400000009202</c:v>
                </c:pt>
                <c:pt idx="29115">
                  <c:v>6342.2600000009224</c:v>
                </c:pt>
                <c:pt idx="29116">
                  <c:v>6342.2800000009202</c:v>
                </c:pt>
                <c:pt idx="29117">
                  <c:v>6342.3000000009224</c:v>
                </c:pt>
                <c:pt idx="29118">
                  <c:v>6342.3200000009238</c:v>
                </c:pt>
                <c:pt idx="29119">
                  <c:v>6342.3400000009224</c:v>
                </c:pt>
                <c:pt idx="29120">
                  <c:v>6342.3600000009237</c:v>
                </c:pt>
                <c:pt idx="29121">
                  <c:v>6342.3800000009314</c:v>
                </c:pt>
                <c:pt idx="29122">
                  <c:v>6342.40000000093</c:v>
                </c:pt>
                <c:pt idx="29123">
                  <c:v>6342.4200000009314</c:v>
                </c:pt>
                <c:pt idx="29124">
                  <c:v>6342.44000000093</c:v>
                </c:pt>
                <c:pt idx="29125">
                  <c:v>6342.4600000009304</c:v>
                </c:pt>
                <c:pt idx="29126">
                  <c:v>6342.48000000093</c:v>
                </c:pt>
                <c:pt idx="29127">
                  <c:v>6342.5000000009304</c:v>
                </c:pt>
                <c:pt idx="29128">
                  <c:v>6342.5200000009336</c:v>
                </c:pt>
                <c:pt idx="29129">
                  <c:v>6342.5400000009304</c:v>
                </c:pt>
                <c:pt idx="29130">
                  <c:v>6342.5600000009335</c:v>
                </c:pt>
                <c:pt idx="29131">
                  <c:v>6342.5800000009303</c:v>
                </c:pt>
                <c:pt idx="29132">
                  <c:v>6342.6000000009335</c:v>
                </c:pt>
                <c:pt idx="29133">
                  <c:v>6342.6200000009339</c:v>
                </c:pt>
                <c:pt idx="29134">
                  <c:v>6342.6400000009335</c:v>
                </c:pt>
                <c:pt idx="29135">
                  <c:v>6342.6600000009339</c:v>
                </c:pt>
                <c:pt idx="29136">
                  <c:v>6342.6800000009334</c:v>
                </c:pt>
                <c:pt idx="29137">
                  <c:v>6342.7000000009302</c:v>
                </c:pt>
                <c:pt idx="29138">
                  <c:v>6342.7200000009334</c:v>
                </c:pt>
                <c:pt idx="29139">
                  <c:v>6342.7400000009302</c:v>
                </c:pt>
                <c:pt idx="29140">
                  <c:v>6342.7600000009334</c:v>
                </c:pt>
                <c:pt idx="29141">
                  <c:v>6342.7800000009302</c:v>
                </c:pt>
                <c:pt idx="29142">
                  <c:v>6342.8000000009324</c:v>
                </c:pt>
                <c:pt idx="29143">
                  <c:v>6342.8200000009338</c:v>
                </c:pt>
                <c:pt idx="29144">
                  <c:v>6342.8400000009424</c:v>
                </c:pt>
                <c:pt idx="29145">
                  <c:v>6342.8600000009437</c:v>
                </c:pt>
                <c:pt idx="29146">
                  <c:v>6342.8800000009414</c:v>
                </c:pt>
                <c:pt idx="29147">
                  <c:v>6342.9000000009401</c:v>
                </c:pt>
                <c:pt idx="29148">
                  <c:v>6342.9200000009414</c:v>
                </c:pt>
                <c:pt idx="29149">
                  <c:v>6342.94000000094</c:v>
                </c:pt>
                <c:pt idx="29150">
                  <c:v>6342.9600000009414</c:v>
                </c:pt>
                <c:pt idx="29151">
                  <c:v>6342.98000000094</c:v>
                </c:pt>
                <c:pt idx="29152">
                  <c:v>6343.0000000009404</c:v>
                </c:pt>
                <c:pt idx="29153">
                  <c:v>6343.0200000009436</c:v>
                </c:pt>
                <c:pt idx="29154">
                  <c:v>6343.0400000009404</c:v>
                </c:pt>
                <c:pt idx="29155">
                  <c:v>6343.0600000009435</c:v>
                </c:pt>
                <c:pt idx="29156">
                  <c:v>6343.0800000009403</c:v>
                </c:pt>
                <c:pt idx="29157">
                  <c:v>6343.1000000009435</c:v>
                </c:pt>
                <c:pt idx="29158">
                  <c:v>6343.1200000009439</c:v>
                </c:pt>
                <c:pt idx="29159">
                  <c:v>6343.1400000009435</c:v>
                </c:pt>
                <c:pt idx="29160">
                  <c:v>6343.1600000009439</c:v>
                </c:pt>
                <c:pt idx="29161">
                  <c:v>6343.1800000009434</c:v>
                </c:pt>
                <c:pt idx="29162">
                  <c:v>6343.2000000009402</c:v>
                </c:pt>
                <c:pt idx="29163">
                  <c:v>6343.2200000009434</c:v>
                </c:pt>
                <c:pt idx="29164">
                  <c:v>6343.2400000009402</c:v>
                </c:pt>
                <c:pt idx="29165">
                  <c:v>6343.2600000009434</c:v>
                </c:pt>
                <c:pt idx="29166">
                  <c:v>6343.2800000009402</c:v>
                </c:pt>
                <c:pt idx="29167">
                  <c:v>6343.3000000009524</c:v>
                </c:pt>
                <c:pt idx="29168">
                  <c:v>6343.3200000009538</c:v>
                </c:pt>
                <c:pt idx="29169">
                  <c:v>6343.3400000009524</c:v>
                </c:pt>
                <c:pt idx="29170">
                  <c:v>6343.3600000009537</c:v>
                </c:pt>
                <c:pt idx="29171">
                  <c:v>6343.3800000009514</c:v>
                </c:pt>
                <c:pt idx="29172">
                  <c:v>6343.4000000009501</c:v>
                </c:pt>
                <c:pt idx="29173">
                  <c:v>6343.4200000009514</c:v>
                </c:pt>
                <c:pt idx="29174">
                  <c:v>6343.44000000095</c:v>
                </c:pt>
                <c:pt idx="29175">
                  <c:v>6343.4600000009514</c:v>
                </c:pt>
                <c:pt idx="29176">
                  <c:v>6343.48000000095</c:v>
                </c:pt>
                <c:pt idx="29177">
                  <c:v>6343.5000000009504</c:v>
                </c:pt>
                <c:pt idx="29178">
                  <c:v>6343.5200000009536</c:v>
                </c:pt>
                <c:pt idx="29179">
                  <c:v>6343.5400000009504</c:v>
                </c:pt>
                <c:pt idx="29180">
                  <c:v>6343.5600000009536</c:v>
                </c:pt>
                <c:pt idx="29181">
                  <c:v>6343.5800000009503</c:v>
                </c:pt>
                <c:pt idx="29182">
                  <c:v>6343.6000000009535</c:v>
                </c:pt>
                <c:pt idx="29183">
                  <c:v>6343.620000000954</c:v>
                </c:pt>
                <c:pt idx="29184">
                  <c:v>6343.6400000009535</c:v>
                </c:pt>
                <c:pt idx="29185">
                  <c:v>6343.6600000009539</c:v>
                </c:pt>
                <c:pt idx="29186">
                  <c:v>6343.6800000009534</c:v>
                </c:pt>
                <c:pt idx="29187">
                  <c:v>6343.7000000009502</c:v>
                </c:pt>
                <c:pt idx="29188">
                  <c:v>6343.7200000009534</c:v>
                </c:pt>
                <c:pt idx="29189">
                  <c:v>6343.7400000009502</c:v>
                </c:pt>
                <c:pt idx="29190">
                  <c:v>6343.7600000009634</c:v>
                </c:pt>
                <c:pt idx="29191">
                  <c:v>6343.7800000009602</c:v>
                </c:pt>
                <c:pt idx="29192">
                  <c:v>6343.8000000009624</c:v>
                </c:pt>
                <c:pt idx="29193">
                  <c:v>6343.8200000009638</c:v>
                </c:pt>
                <c:pt idx="29194">
                  <c:v>6343.8400000009624</c:v>
                </c:pt>
                <c:pt idx="29195">
                  <c:v>6343.8600000009637</c:v>
                </c:pt>
                <c:pt idx="29196">
                  <c:v>6343.8800000009614</c:v>
                </c:pt>
                <c:pt idx="29197">
                  <c:v>6343.9000000009601</c:v>
                </c:pt>
                <c:pt idx="29198">
                  <c:v>6343.9200000009614</c:v>
                </c:pt>
                <c:pt idx="29199">
                  <c:v>6343.94000000096</c:v>
                </c:pt>
                <c:pt idx="29200">
                  <c:v>6343.9600000009614</c:v>
                </c:pt>
                <c:pt idx="29201">
                  <c:v>6343.98000000096</c:v>
                </c:pt>
                <c:pt idx="29202">
                  <c:v>6344.0000000009604</c:v>
                </c:pt>
                <c:pt idx="29203">
                  <c:v>6344.0200000009636</c:v>
                </c:pt>
                <c:pt idx="29204">
                  <c:v>6344.0400000009604</c:v>
                </c:pt>
                <c:pt idx="29205">
                  <c:v>6344.0600000009636</c:v>
                </c:pt>
                <c:pt idx="29206">
                  <c:v>6344.0800000009604</c:v>
                </c:pt>
                <c:pt idx="29207">
                  <c:v>6344.1000000009635</c:v>
                </c:pt>
                <c:pt idx="29208">
                  <c:v>6344.120000000964</c:v>
                </c:pt>
                <c:pt idx="29209">
                  <c:v>6344.1400000009635</c:v>
                </c:pt>
                <c:pt idx="29210">
                  <c:v>6344.1600000009639</c:v>
                </c:pt>
                <c:pt idx="29211">
                  <c:v>6344.1800000009634</c:v>
                </c:pt>
                <c:pt idx="29212">
                  <c:v>6344.2000000009602</c:v>
                </c:pt>
                <c:pt idx="29213">
                  <c:v>6344.2200000009734</c:v>
                </c:pt>
                <c:pt idx="29214">
                  <c:v>6344.2400000009702</c:v>
                </c:pt>
                <c:pt idx="29215">
                  <c:v>6344.2600000009734</c:v>
                </c:pt>
                <c:pt idx="29216">
                  <c:v>6344.2800000009702</c:v>
                </c:pt>
                <c:pt idx="29217">
                  <c:v>6344.3000000009724</c:v>
                </c:pt>
                <c:pt idx="29218">
                  <c:v>6344.3200000009738</c:v>
                </c:pt>
                <c:pt idx="29219">
                  <c:v>6344.3400000009724</c:v>
                </c:pt>
                <c:pt idx="29220">
                  <c:v>6344.3600000009737</c:v>
                </c:pt>
                <c:pt idx="29221">
                  <c:v>6344.3800000009714</c:v>
                </c:pt>
                <c:pt idx="29222">
                  <c:v>6344.4000000009701</c:v>
                </c:pt>
                <c:pt idx="29223">
                  <c:v>6344.4200000009714</c:v>
                </c:pt>
                <c:pt idx="29224">
                  <c:v>6344.44000000097</c:v>
                </c:pt>
                <c:pt idx="29225">
                  <c:v>6344.4600000009714</c:v>
                </c:pt>
                <c:pt idx="29226">
                  <c:v>6344.48000000097</c:v>
                </c:pt>
                <c:pt idx="29227">
                  <c:v>6344.5000000009704</c:v>
                </c:pt>
                <c:pt idx="29228">
                  <c:v>6344.5200000009736</c:v>
                </c:pt>
                <c:pt idx="29229">
                  <c:v>6344.5400000009704</c:v>
                </c:pt>
                <c:pt idx="29230">
                  <c:v>6344.5600000009736</c:v>
                </c:pt>
                <c:pt idx="29231">
                  <c:v>6344.5800000009704</c:v>
                </c:pt>
                <c:pt idx="29232">
                  <c:v>6344.6000000009735</c:v>
                </c:pt>
                <c:pt idx="29233">
                  <c:v>6344.620000000974</c:v>
                </c:pt>
                <c:pt idx="29234">
                  <c:v>6344.6400000009735</c:v>
                </c:pt>
                <c:pt idx="29235">
                  <c:v>6344.6600000009739</c:v>
                </c:pt>
                <c:pt idx="29236">
                  <c:v>6344.6800000009835</c:v>
                </c:pt>
                <c:pt idx="29237">
                  <c:v>6344.7000000009803</c:v>
                </c:pt>
                <c:pt idx="29238">
                  <c:v>6344.7200000009834</c:v>
                </c:pt>
                <c:pt idx="29239">
                  <c:v>6344.7400000009802</c:v>
                </c:pt>
                <c:pt idx="29240">
                  <c:v>6344.7600000009834</c:v>
                </c:pt>
                <c:pt idx="29241">
                  <c:v>6344.7800000009802</c:v>
                </c:pt>
                <c:pt idx="29242">
                  <c:v>6344.8000000009824</c:v>
                </c:pt>
                <c:pt idx="29243">
                  <c:v>6344.8200000009838</c:v>
                </c:pt>
                <c:pt idx="29244">
                  <c:v>6344.8400000009824</c:v>
                </c:pt>
                <c:pt idx="29245">
                  <c:v>6344.8600000009837</c:v>
                </c:pt>
                <c:pt idx="29246">
                  <c:v>6344.8800000009824</c:v>
                </c:pt>
                <c:pt idx="29247">
                  <c:v>6344.9000000009801</c:v>
                </c:pt>
                <c:pt idx="29248">
                  <c:v>6344.9200000009814</c:v>
                </c:pt>
                <c:pt idx="29249">
                  <c:v>6344.94000000098</c:v>
                </c:pt>
                <c:pt idx="29250">
                  <c:v>6344.9600000009814</c:v>
                </c:pt>
                <c:pt idx="29251">
                  <c:v>6344.98000000098</c:v>
                </c:pt>
                <c:pt idx="29252">
                  <c:v>6345.0000000009804</c:v>
                </c:pt>
                <c:pt idx="29253">
                  <c:v>6345.0200000009836</c:v>
                </c:pt>
                <c:pt idx="29254">
                  <c:v>6345.0400000009804</c:v>
                </c:pt>
                <c:pt idx="29255">
                  <c:v>6345.0600000009836</c:v>
                </c:pt>
                <c:pt idx="29256">
                  <c:v>6345.0800000009804</c:v>
                </c:pt>
                <c:pt idx="29257">
                  <c:v>6345.1000000009835</c:v>
                </c:pt>
                <c:pt idx="29258">
                  <c:v>6345.120000000984</c:v>
                </c:pt>
                <c:pt idx="29259">
                  <c:v>6345.1400000009935</c:v>
                </c:pt>
                <c:pt idx="29260">
                  <c:v>6345.1600000009939</c:v>
                </c:pt>
                <c:pt idx="29261">
                  <c:v>6345.1800000009935</c:v>
                </c:pt>
                <c:pt idx="29262">
                  <c:v>6345.2000000009903</c:v>
                </c:pt>
                <c:pt idx="29263">
                  <c:v>6345.2200000009934</c:v>
                </c:pt>
                <c:pt idx="29264">
                  <c:v>6345.2400000009902</c:v>
                </c:pt>
                <c:pt idx="29265">
                  <c:v>6345.2600000009934</c:v>
                </c:pt>
                <c:pt idx="29266">
                  <c:v>6345.2800000009902</c:v>
                </c:pt>
                <c:pt idx="29267">
                  <c:v>6345.3000000009924</c:v>
                </c:pt>
                <c:pt idx="29268">
                  <c:v>6345.3200000009938</c:v>
                </c:pt>
                <c:pt idx="29269">
                  <c:v>6345.3400000009924</c:v>
                </c:pt>
                <c:pt idx="29270">
                  <c:v>6345.3600000009938</c:v>
                </c:pt>
                <c:pt idx="29271">
                  <c:v>6345.3800000009924</c:v>
                </c:pt>
                <c:pt idx="29272">
                  <c:v>6345.4000000009901</c:v>
                </c:pt>
                <c:pt idx="29273">
                  <c:v>6345.4200000009914</c:v>
                </c:pt>
                <c:pt idx="29274">
                  <c:v>6345.44000000099</c:v>
                </c:pt>
                <c:pt idx="29275">
                  <c:v>6345.4600000009914</c:v>
                </c:pt>
                <c:pt idx="29276">
                  <c:v>6345.48000000099</c:v>
                </c:pt>
                <c:pt idx="29277">
                  <c:v>6345.5000000009904</c:v>
                </c:pt>
                <c:pt idx="29278">
                  <c:v>6345.5200000009936</c:v>
                </c:pt>
                <c:pt idx="29279">
                  <c:v>6345.5400000009904</c:v>
                </c:pt>
                <c:pt idx="29280">
                  <c:v>6345.5600000009936</c:v>
                </c:pt>
                <c:pt idx="29281">
                  <c:v>6345.5800000009904</c:v>
                </c:pt>
                <c:pt idx="29282">
                  <c:v>6345.6000000010035</c:v>
                </c:pt>
                <c:pt idx="29283">
                  <c:v>6345.620000001004</c:v>
                </c:pt>
                <c:pt idx="29284">
                  <c:v>6345.6400000010035</c:v>
                </c:pt>
                <c:pt idx="29285">
                  <c:v>6345.6600000010039</c:v>
                </c:pt>
                <c:pt idx="29286">
                  <c:v>6345.6800000010035</c:v>
                </c:pt>
                <c:pt idx="29287">
                  <c:v>6345.7000000010003</c:v>
                </c:pt>
                <c:pt idx="29288">
                  <c:v>6345.7200000010034</c:v>
                </c:pt>
                <c:pt idx="29289">
                  <c:v>6345.7400000010002</c:v>
                </c:pt>
                <c:pt idx="29290">
                  <c:v>6345.7600000010034</c:v>
                </c:pt>
                <c:pt idx="29291">
                  <c:v>6345.7800000010002</c:v>
                </c:pt>
                <c:pt idx="29292">
                  <c:v>6345.8000000010024</c:v>
                </c:pt>
                <c:pt idx="29293">
                  <c:v>6345.8200000010038</c:v>
                </c:pt>
                <c:pt idx="29294">
                  <c:v>6345.8400000010024</c:v>
                </c:pt>
                <c:pt idx="29295">
                  <c:v>6345.8600000010038</c:v>
                </c:pt>
                <c:pt idx="29296">
                  <c:v>6345.8800000010024</c:v>
                </c:pt>
                <c:pt idx="29297">
                  <c:v>6345.9000000010001</c:v>
                </c:pt>
                <c:pt idx="29298">
                  <c:v>6345.9200000010014</c:v>
                </c:pt>
                <c:pt idx="29299">
                  <c:v>6345.940000001</c:v>
                </c:pt>
                <c:pt idx="29300">
                  <c:v>6345.9600000010014</c:v>
                </c:pt>
                <c:pt idx="29301">
                  <c:v>6345.980000001</c:v>
                </c:pt>
                <c:pt idx="29302">
                  <c:v>6346.0000000010004</c:v>
                </c:pt>
                <c:pt idx="29303">
                  <c:v>6346.0200000010036</c:v>
                </c:pt>
                <c:pt idx="29304">
                  <c:v>6346.0400000010004</c:v>
                </c:pt>
                <c:pt idx="29305">
                  <c:v>6346.0600000010136</c:v>
                </c:pt>
                <c:pt idx="29306">
                  <c:v>6346.0800000010104</c:v>
                </c:pt>
                <c:pt idx="29307">
                  <c:v>6346.1000000010135</c:v>
                </c:pt>
                <c:pt idx="29308">
                  <c:v>6346.120000001014</c:v>
                </c:pt>
                <c:pt idx="29309">
                  <c:v>6346.1400000010135</c:v>
                </c:pt>
                <c:pt idx="29310">
                  <c:v>6346.1600000010139</c:v>
                </c:pt>
                <c:pt idx="29311">
                  <c:v>6346.1800000010135</c:v>
                </c:pt>
                <c:pt idx="29312">
                  <c:v>6346.2000000010103</c:v>
                </c:pt>
                <c:pt idx="29313">
                  <c:v>6346.2200000010134</c:v>
                </c:pt>
                <c:pt idx="29314">
                  <c:v>6346.2400000010102</c:v>
                </c:pt>
                <c:pt idx="29315">
                  <c:v>6346.2600000010134</c:v>
                </c:pt>
                <c:pt idx="29316">
                  <c:v>6346.2800000010102</c:v>
                </c:pt>
                <c:pt idx="29317">
                  <c:v>6346.3000000010124</c:v>
                </c:pt>
                <c:pt idx="29318">
                  <c:v>6346.3200000010138</c:v>
                </c:pt>
                <c:pt idx="29319">
                  <c:v>6346.3400000010124</c:v>
                </c:pt>
                <c:pt idx="29320">
                  <c:v>6346.3600000010138</c:v>
                </c:pt>
                <c:pt idx="29321">
                  <c:v>6346.3800000010124</c:v>
                </c:pt>
                <c:pt idx="29322">
                  <c:v>6346.4000000010101</c:v>
                </c:pt>
                <c:pt idx="29323">
                  <c:v>6346.4200000010114</c:v>
                </c:pt>
                <c:pt idx="29324">
                  <c:v>6346.44000000101</c:v>
                </c:pt>
                <c:pt idx="29325">
                  <c:v>6346.4600000010114</c:v>
                </c:pt>
                <c:pt idx="29326">
                  <c:v>6346.48000000101</c:v>
                </c:pt>
                <c:pt idx="29327">
                  <c:v>6346.5000000010104</c:v>
                </c:pt>
                <c:pt idx="29328">
                  <c:v>6346.5200000010236</c:v>
                </c:pt>
                <c:pt idx="29329">
                  <c:v>6346.5400000010204</c:v>
                </c:pt>
                <c:pt idx="29330">
                  <c:v>6346.5600000010236</c:v>
                </c:pt>
                <c:pt idx="29331">
                  <c:v>6346.5800000010204</c:v>
                </c:pt>
                <c:pt idx="29332">
                  <c:v>6346.6000000010235</c:v>
                </c:pt>
                <c:pt idx="29333">
                  <c:v>6346.620000001024</c:v>
                </c:pt>
                <c:pt idx="29334">
                  <c:v>6346.6400000010235</c:v>
                </c:pt>
                <c:pt idx="29335">
                  <c:v>6346.6600000010239</c:v>
                </c:pt>
                <c:pt idx="29336">
                  <c:v>6346.6800000010235</c:v>
                </c:pt>
                <c:pt idx="29337">
                  <c:v>6346.7000000010203</c:v>
                </c:pt>
                <c:pt idx="29338">
                  <c:v>6346.7200000010234</c:v>
                </c:pt>
                <c:pt idx="29339">
                  <c:v>6346.7400000010202</c:v>
                </c:pt>
                <c:pt idx="29340">
                  <c:v>6346.7600000010234</c:v>
                </c:pt>
                <c:pt idx="29341">
                  <c:v>6346.7800000010202</c:v>
                </c:pt>
                <c:pt idx="29342">
                  <c:v>6346.8000000010234</c:v>
                </c:pt>
                <c:pt idx="29343">
                  <c:v>6346.8200000010238</c:v>
                </c:pt>
                <c:pt idx="29344">
                  <c:v>6346.8400000010224</c:v>
                </c:pt>
                <c:pt idx="29345">
                  <c:v>6346.8600000010238</c:v>
                </c:pt>
                <c:pt idx="29346">
                  <c:v>6346.8800000010224</c:v>
                </c:pt>
                <c:pt idx="29347">
                  <c:v>6346.9000000010201</c:v>
                </c:pt>
                <c:pt idx="29348">
                  <c:v>6346.9200000010214</c:v>
                </c:pt>
                <c:pt idx="29349">
                  <c:v>6346.9400000010201</c:v>
                </c:pt>
                <c:pt idx="29350">
                  <c:v>6346.9600000010314</c:v>
                </c:pt>
                <c:pt idx="29351">
                  <c:v>6346.98000000103</c:v>
                </c:pt>
                <c:pt idx="29352">
                  <c:v>6347.0000000010314</c:v>
                </c:pt>
                <c:pt idx="29353">
                  <c:v>6347.0200000010336</c:v>
                </c:pt>
                <c:pt idx="29354">
                  <c:v>6347.0400000010304</c:v>
                </c:pt>
                <c:pt idx="29355">
                  <c:v>6347.0600000010336</c:v>
                </c:pt>
                <c:pt idx="29356">
                  <c:v>6347.0800000010304</c:v>
                </c:pt>
                <c:pt idx="29357">
                  <c:v>6347.1000000010335</c:v>
                </c:pt>
                <c:pt idx="29358">
                  <c:v>6347.120000001034</c:v>
                </c:pt>
                <c:pt idx="29359">
                  <c:v>6347.1400000010335</c:v>
                </c:pt>
                <c:pt idx="29360">
                  <c:v>6347.1600000010339</c:v>
                </c:pt>
                <c:pt idx="29361">
                  <c:v>6347.1800000010335</c:v>
                </c:pt>
                <c:pt idx="29362">
                  <c:v>6347.2000000010303</c:v>
                </c:pt>
                <c:pt idx="29363">
                  <c:v>6347.2200000010334</c:v>
                </c:pt>
                <c:pt idx="29364">
                  <c:v>6347.2400000010302</c:v>
                </c:pt>
                <c:pt idx="29365">
                  <c:v>6347.2600000010334</c:v>
                </c:pt>
                <c:pt idx="29366">
                  <c:v>6347.2800000010302</c:v>
                </c:pt>
                <c:pt idx="29367">
                  <c:v>6347.3000000010334</c:v>
                </c:pt>
                <c:pt idx="29368">
                  <c:v>6347.3200000010338</c:v>
                </c:pt>
                <c:pt idx="29369">
                  <c:v>6347.3400000010324</c:v>
                </c:pt>
                <c:pt idx="29370">
                  <c:v>6347.3600000010338</c:v>
                </c:pt>
                <c:pt idx="29371">
                  <c:v>6347.3800000010324</c:v>
                </c:pt>
                <c:pt idx="29372">
                  <c:v>6347.4000000010301</c:v>
                </c:pt>
                <c:pt idx="29373">
                  <c:v>6347.4200000010414</c:v>
                </c:pt>
                <c:pt idx="29374">
                  <c:v>6347.4400000010401</c:v>
                </c:pt>
                <c:pt idx="29375">
                  <c:v>6347.4600000010414</c:v>
                </c:pt>
                <c:pt idx="29376">
                  <c:v>6347.48000000104</c:v>
                </c:pt>
                <c:pt idx="29377">
                  <c:v>6347.5000000010414</c:v>
                </c:pt>
                <c:pt idx="29378">
                  <c:v>6347.5200000010436</c:v>
                </c:pt>
                <c:pt idx="29379">
                  <c:v>6347.5400000010404</c:v>
                </c:pt>
                <c:pt idx="29380">
                  <c:v>6347.5600000010436</c:v>
                </c:pt>
                <c:pt idx="29381">
                  <c:v>6347.5800000010404</c:v>
                </c:pt>
                <c:pt idx="29382">
                  <c:v>6347.6000000010436</c:v>
                </c:pt>
                <c:pt idx="29383">
                  <c:v>6347.620000001044</c:v>
                </c:pt>
                <c:pt idx="29384">
                  <c:v>6347.6400000010435</c:v>
                </c:pt>
                <c:pt idx="29385">
                  <c:v>6347.660000001044</c:v>
                </c:pt>
                <c:pt idx="29386">
                  <c:v>6347.6800000010435</c:v>
                </c:pt>
                <c:pt idx="29387">
                  <c:v>6347.7000000010403</c:v>
                </c:pt>
                <c:pt idx="29388">
                  <c:v>6347.7200000010434</c:v>
                </c:pt>
                <c:pt idx="29389">
                  <c:v>6347.7400000010402</c:v>
                </c:pt>
                <c:pt idx="29390">
                  <c:v>6347.7600000010434</c:v>
                </c:pt>
                <c:pt idx="29391">
                  <c:v>6347.7800000010402</c:v>
                </c:pt>
                <c:pt idx="29392">
                  <c:v>6347.8000000010434</c:v>
                </c:pt>
                <c:pt idx="29393">
                  <c:v>6347.8200000010438</c:v>
                </c:pt>
                <c:pt idx="29394">
                  <c:v>6347.8400000010424</c:v>
                </c:pt>
                <c:pt idx="29395">
                  <c:v>6347.8600000010438</c:v>
                </c:pt>
                <c:pt idx="29396">
                  <c:v>6347.8800000010524</c:v>
                </c:pt>
                <c:pt idx="29397">
                  <c:v>6347.9000000010501</c:v>
                </c:pt>
                <c:pt idx="29398">
                  <c:v>6347.9200000010514</c:v>
                </c:pt>
                <c:pt idx="29399">
                  <c:v>6347.9400000010501</c:v>
                </c:pt>
                <c:pt idx="29400">
                  <c:v>6347.9600000010514</c:v>
                </c:pt>
                <c:pt idx="29401">
                  <c:v>6347.98000000105</c:v>
                </c:pt>
                <c:pt idx="29402">
                  <c:v>6348.0000000010514</c:v>
                </c:pt>
                <c:pt idx="29403">
                  <c:v>6348.0200000010536</c:v>
                </c:pt>
                <c:pt idx="29404">
                  <c:v>6348.0400000010504</c:v>
                </c:pt>
                <c:pt idx="29405">
                  <c:v>6348.0600000010536</c:v>
                </c:pt>
                <c:pt idx="29406">
                  <c:v>6348.0800000010504</c:v>
                </c:pt>
                <c:pt idx="29407">
                  <c:v>6348.1000000010536</c:v>
                </c:pt>
                <c:pt idx="29408">
                  <c:v>6348.120000001054</c:v>
                </c:pt>
                <c:pt idx="29409">
                  <c:v>6348.1400000010535</c:v>
                </c:pt>
                <c:pt idx="29410">
                  <c:v>6348.160000001054</c:v>
                </c:pt>
                <c:pt idx="29411">
                  <c:v>6348.1800000010535</c:v>
                </c:pt>
                <c:pt idx="29412">
                  <c:v>6348.2000000010503</c:v>
                </c:pt>
                <c:pt idx="29413">
                  <c:v>6348.2200000010534</c:v>
                </c:pt>
                <c:pt idx="29414">
                  <c:v>6348.2400000010502</c:v>
                </c:pt>
                <c:pt idx="29415">
                  <c:v>6348.2600000010534</c:v>
                </c:pt>
                <c:pt idx="29416">
                  <c:v>6348.2800000010502</c:v>
                </c:pt>
                <c:pt idx="29417">
                  <c:v>6348.3000000010534</c:v>
                </c:pt>
                <c:pt idx="29418">
                  <c:v>6348.3200000010538</c:v>
                </c:pt>
                <c:pt idx="29419">
                  <c:v>6348.3400000010624</c:v>
                </c:pt>
                <c:pt idx="29420">
                  <c:v>6348.3600000010638</c:v>
                </c:pt>
                <c:pt idx="29421">
                  <c:v>6348.3800000010624</c:v>
                </c:pt>
                <c:pt idx="29422">
                  <c:v>6348.4000000010601</c:v>
                </c:pt>
                <c:pt idx="29423">
                  <c:v>6348.4200000010624</c:v>
                </c:pt>
                <c:pt idx="29424">
                  <c:v>6348.4400000010601</c:v>
                </c:pt>
                <c:pt idx="29425">
                  <c:v>6348.4600000010614</c:v>
                </c:pt>
                <c:pt idx="29426">
                  <c:v>6348.48000000106</c:v>
                </c:pt>
                <c:pt idx="29427">
                  <c:v>6348.5000000010614</c:v>
                </c:pt>
                <c:pt idx="29428">
                  <c:v>6348.5200000010636</c:v>
                </c:pt>
                <c:pt idx="29429">
                  <c:v>6348.5400000010604</c:v>
                </c:pt>
                <c:pt idx="29430">
                  <c:v>6348.5600000010636</c:v>
                </c:pt>
                <c:pt idx="29431">
                  <c:v>6348.5800000010604</c:v>
                </c:pt>
                <c:pt idx="29432">
                  <c:v>6348.6000000010636</c:v>
                </c:pt>
                <c:pt idx="29433">
                  <c:v>6348.620000001064</c:v>
                </c:pt>
                <c:pt idx="29434">
                  <c:v>6348.6400000010635</c:v>
                </c:pt>
                <c:pt idx="29435">
                  <c:v>6348.660000001064</c:v>
                </c:pt>
                <c:pt idx="29436">
                  <c:v>6348.6800000010635</c:v>
                </c:pt>
                <c:pt idx="29437">
                  <c:v>6348.7000000010603</c:v>
                </c:pt>
                <c:pt idx="29438">
                  <c:v>6348.7200000010635</c:v>
                </c:pt>
                <c:pt idx="29439">
                  <c:v>6348.7400000010603</c:v>
                </c:pt>
                <c:pt idx="29440">
                  <c:v>6348.7600000010634</c:v>
                </c:pt>
                <c:pt idx="29441">
                  <c:v>6348.7800000010602</c:v>
                </c:pt>
                <c:pt idx="29442">
                  <c:v>6348.8000000010734</c:v>
                </c:pt>
                <c:pt idx="29443">
                  <c:v>6348.8200000010738</c:v>
                </c:pt>
                <c:pt idx="29444">
                  <c:v>6348.8400000010724</c:v>
                </c:pt>
                <c:pt idx="29445">
                  <c:v>6348.8600000010738</c:v>
                </c:pt>
                <c:pt idx="29446">
                  <c:v>6348.8800000010724</c:v>
                </c:pt>
                <c:pt idx="29447">
                  <c:v>6348.9000000010701</c:v>
                </c:pt>
                <c:pt idx="29448">
                  <c:v>6348.9200000010724</c:v>
                </c:pt>
                <c:pt idx="29449">
                  <c:v>6348.9400000010701</c:v>
                </c:pt>
                <c:pt idx="29450">
                  <c:v>6348.9600000010714</c:v>
                </c:pt>
                <c:pt idx="29451">
                  <c:v>6348.98000000107</c:v>
                </c:pt>
                <c:pt idx="29452">
                  <c:v>6349.0000000010714</c:v>
                </c:pt>
                <c:pt idx="29453">
                  <c:v>6349.0200000010736</c:v>
                </c:pt>
                <c:pt idx="29454">
                  <c:v>6349.0400000010704</c:v>
                </c:pt>
                <c:pt idx="29455">
                  <c:v>6349.0600000010736</c:v>
                </c:pt>
                <c:pt idx="29456">
                  <c:v>6349.0800000010704</c:v>
                </c:pt>
                <c:pt idx="29457">
                  <c:v>6349.1000000010736</c:v>
                </c:pt>
                <c:pt idx="29458">
                  <c:v>6349.120000001074</c:v>
                </c:pt>
                <c:pt idx="29459">
                  <c:v>6349.1400000010735</c:v>
                </c:pt>
                <c:pt idx="29460">
                  <c:v>6349.160000001074</c:v>
                </c:pt>
                <c:pt idx="29461">
                  <c:v>6349.1800000010735</c:v>
                </c:pt>
                <c:pt idx="29462">
                  <c:v>6349.2000000010703</c:v>
                </c:pt>
                <c:pt idx="29463">
                  <c:v>6349.2200000010735</c:v>
                </c:pt>
                <c:pt idx="29464">
                  <c:v>6349.2400000010703</c:v>
                </c:pt>
                <c:pt idx="29465">
                  <c:v>6349.2600000010834</c:v>
                </c:pt>
                <c:pt idx="29466">
                  <c:v>6349.2800000010802</c:v>
                </c:pt>
                <c:pt idx="29467">
                  <c:v>6349.3000000010834</c:v>
                </c:pt>
                <c:pt idx="29468">
                  <c:v>6349.3200000010838</c:v>
                </c:pt>
                <c:pt idx="29469">
                  <c:v>6349.3400000010824</c:v>
                </c:pt>
                <c:pt idx="29470">
                  <c:v>6349.3600000010838</c:v>
                </c:pt>
                <c:pt idx="29471">
                  <c:v>6349.3800000010824</c:v>
                </c:pt>
                <c:pt idx="29472">
                  <c:v>6349.4000000010801</c:v>
                </c:pt>
                <c:pt idx="29473">
                  <c:v>6349.4200000010824</c:v>
                </c:pt>
                <c:pt idx="29474">
                  <c:v>6349.4400000010801</c:v>
                </c:pt>
                <c:pt idx="29475">
                  <c:v>6349.4600000010814</c:v>
                </c:pt>
                <c:pt idx="29476">
                  <c:v>6349.48000000108</c:v>
                </c:pt>
                <c:pt idx="29477">
                  <c:v>6349.5000000010814</c:v>
                </c:pt>
                <c:pt idx="29478">
                  <c:v>6349.5200000010836</c:v>
                </c:pt>
                <c:pt idx="29479">
                  <c:v>6349.5400000010804</c:v>
                </c:pt>
                <c:pt idx="29480">
                  <c:v>6349.5600000010836</c:v>
                </c:pt>
                <c:pt idx="29481">
                  <c:v>6349.5800000010804</c:v>
                </c:pt>
                <c:pt idx="29482">
                  <c:v>6349.6000000010836</c:v>
                </c:pt>
                <c:pt idx="29483">
                  <c:v>6349.620000001084</c:v>
                </c:pt>
                <c:pt idx="29484">
                  <c:v>6349.6400000010835</c:v>
                </c:pt>
                <c:pt idx="29485">
                  <c:v>6349.660000001084</c:v>
                </c:pt>
                <c:pt idx="29486">
                  <c:v>6349.6800000010835</c:v>
                </c:pt>
                <c:pt idx="29487">
                  <c:v>6349.7000000010803</c:v>
                </c:pt>
                <c:pt idx="29488">
                  <c:v>6349.7200000010935</c:v>
                </c:pt>
                <c:pt idx="29489">
                  <c:v>6349.7400000010903</c:v>
                </c:pt>
                <c:pt idx="29490">
                  <c:v>6349.7600000010934</c:v>
                </c:pt>
                <c:pt idx="29491">
                  <c:v>6349.7800000010902</c:v>
                </c:pt>
                <c:pt idx="29492">
                  <c:v>6349.8000000010934</c:v>
                </c:pt>
                <c:pt idx="29493">
                  <c:v>6349.8200000010938</c:v>
                </c:pt>
                <c:pt idx="29494">
                  <c:v>6349.8400000010924</c:v>
                </c:pt>
                <c:pt idx="29495">
                  <c:v>6349.8600000010938</c:v>
                </c:pt>
                <c:pt idx="29496">
                  <c:v>6349.8800000010924</c:v>
                </c:pt>
                <c:pt idx="29497">
                  <c:v>6349.9000000010901</c:v>
                </c:pt>
                <c:pt idx="29498">
                  <c:v>6349.9200000010924</c:v>
                </c:pt>
                <c:pt idx="29499">
                  <c:v>6349.9400000010901</c:v>
                </c:pt>
                <c:pt idx="29500">
                  <c:v>6349.9600000010914</c:v>
                </c:pt>
                <c:pt idx="29501">
                  <c:v>6349.98000000109</c:v>
                </c:pt>
                <c:pt idx="29502">
                  <c:v>6350.0000000010914</c:v>
                </c:pt>
                <c:pt idx="29503">
                  <c:v>6350.0200000010936</c:v>
                </c:pt>
                <c:pt idx="29504">
                  <c:v>6350.0400000010904</c:v>
                </c:pt>
                <c:pt idx="29505">
                  <c:v>6350.0600000010936</c:v>
                </c:pt>
                <c:pt idx="29506">
                  <c:v>6350.0800000010904</c:v>
                </c:pt>
                <c:pt idx="29507">
                  <c:v>6350.1000000010936</c:v>
                </c:pt>
                <c:pt idx="29508">
                  <c:v>6350.120000001094</c:v>
                </c:pt>
                <c:pt idx="29509">
                  <c:v>6350.1400000010935</c:v>
                </c:pt>
                <c:pt idx="29510">
                  <c:v>6350.160000001094</c:v>
                </c:pt>
                <c:pt idx="29511">
                  <c:v>6350.1800000011035</c:v>
                </c:pt>
                <c:pt idx="29512">
                  <c:v>6350.2000000011003</c:v>
                </c:pt>
                <c:pt idx="29513">
                  <c:v>6350.2200000011035</c:v>
                </c:pt>
                <c:pt idx="29514">
                  <c:v>6350.2400000011003</c:v>
                </c:pt>
                <c:pt idx="29515">
                  <c:v>6350.2600000011034</c:v>
                </c:pt>
                <c:pt idx="29516">
                  <c:v>6350.2800000011002</c:v>
                </c:pt>
                <c:pt idx="29517">
                  <c:v>6350.3000000011034</c:v>
                </c:pt>
                <c:pt idx="29518">
                  <c:v>6350.3200000011038</c:v>
                </c:pt>
                <c:pt idx="29519">
                  <c:v>6350.3400000011034</c:v>
                </c:pt>
                <c:pt idx="29520">
                  <c:v>6350.3600000011038</c:v>
                </c:pt>
                <c:pt idx="29521">
                  <c:v>6350.3800000011024</c:v>
                </c:pt>
                <c:pt idx="29522">
                  <c:v>6350.4000000011001</c:v>
                </c:pt>
                <c:pt idx="29523">
                  <c:v>6350.4200000011024</c:v>
                </c:pt>
                <c:pt idx="29524">
                  <c:v>6350.4400000011001</c:v>
                </c:pt>
                <c:pt idx="29525">
                  <c:v>6350.4600000011014</c:v>
                </c:pt>
                <c:pt idx="29526">
                  <c:v>6350.4800000011001</c:v>
                </c:pt>
                <c:pt idx="29527">
                  <c:v>6350.5000000011014</c:v>
                </c:pt>
                <c:pt idx="29528">
                  <c:v>6350.5200000011037</c:v>
                </c:pt>
                <c:pt idx="29529">
                  <c:v>6350.5400000011014</c:v>
                </c:pt>
                <c:pt idx="29530">
                  <c:v>6350.5600000011036</c:v>
                </c:pt>
                <c:pt idx="29531">
                  <c:v>6350.5800000011004</c:v>
                </c:pt>
                <c:pt idx="29532">
                  <c:v>6350.6000000011036</c:v>
                </c:pt>
                <c:pt idx="29533">
                  <c:v>6350.620000001104</c:v>
                </c:pt>
                <c:pt idx="29534">
                  <c:v>6350.6400000011135</c:v>
                </c:pt>
                <c:pt idx="29535">
                  <c:v>6350.660000001114</c:v>
                </c:pt>
                <c:pt idx="29536">
                  <c:v>6350.6800000011135</c:v>
                </c:pt>
                <c:pt idx="29537">
                  <c:v>6350.7000000011103</c:v>
                </c:pt>
                <c:pt idx="29538">
                  <c:v>6350.7200000011135</c:v>
                </c:pt>
                <c:pt idx="29539">
                  <c:v>6350.7400000011103</c:v>
                </c:pt>
                <c:pt idx="29540">
                  <c:v>6350.7600000011134</c:v>
                </c:pt>
                <c:pt idx="29541">
                  <c:v>6350.7800000011102</c:v>
                </c:pt>
                <c:pt idx="29542">
                  <c:v>6350.8000000011134</c:v>
                </c:pt>
                <c:pt idx="29543">
                  <c:v>6350.8200000011138</c:v>
                </c:pt>
                <c:pt idx="29544">
                  <c:v>6350.8400000011134</c:v>
                </c:pt>
                <c:pt idx="29545">
                  <c:v>6350.8600000011138</c:v>
                </c:pt>
                <c:pt idx="29546">
                  <c:v>6350.8800000011124</c:v>
                </c:pt>
                <c:pt idx="29547">
                  <c:v>6350.9000000011101</c:v>
                </c:pt>
                <c:pt idx="29548">
                  <c:v>6350.9200000011124</c:v>
                </c:pt>
                <c:pt idx="29549">
                  <c:v>6350.9400000011101</c:v>
                </c:pt>
                <c:pt idx="29550">
                  <c:v>6350.9600000011114</c:v>
                </c:pt>
                <c:pt idx="29551">
                  <c:v>6350.9800000011101</c:v>
                </c:pt>
                <c:pt idx="29552">
                  <c:v>6351.0000000011114</c:v>
                </c:pt>
                <c:pt idx="29553">
                  <c:v>6351.0200000011137</c:v>
                </c:pt>
                <c:pt idx="29554">
                  <c:v>6351.0400000011114</c:v>
                </c:pt>
                <c:pt idx="29555">
                  <c:v>6351.0600000011136</c:v>
                </c:pt>
                <c:pt idx="29556">
                  <c:v>6351.0800000011104</c:v>
                </c:pt>
                <c:pt idx="29557">
                  <c:v>6351.1000000011236</c:v>
                </c:pt>
                <c:pt idx="29558">
                  <c:v>6351.120000001124</c:v>
                </c:pt>
                <c:pt idx="29559">
                  <c:v>6351.1400000011236</c:v>
                </c:pt>
                <c:pt idx="29560">
                  <c:v>6351.160000001124</c:v>
                </c:pt>
                <c:pt idx="29561">
                  <c:v>6351.1800000011235</c:v>
                </c:pt>
                <c:pt idx="29562">
                  <c:v>6351.2000000011203</c:v>
                </c:pt>
                <c:pt idx="29563">
                  <c:v>6351.2200000011235</c:v>
                </c:pt>
                <c:pt idx="29564">
                  <c:v>6351.2400000011203</c:v>
                </c:pt>
                <c:pt idx="29565">
                  <c:v>6351.2600000011234</c:v>
                </c:pt>
                <c:pt idx="29566">
                  <c:v>6351.2800000011202</c:v>
                </c:pt>
                <c:pt idx="29567">
                  <c:v>6351.3000000011234</c:v>
                </c:pt>
                <c:pt idx="29568">
                  <c:v>6351.3200000011238</c:v>
                </c:pt>
                <c:pt idx="29569">
                  <c:v>6351.3400000011234</c:v>
                </c:pt>
                <c:pt idx="29570">
                  <c:v>6351.3600000011238</c:v>
                </c:pt>
                <c:pt idx="29571">
                  <c:v>6351.3800000011224</c:v>
                </c:pt>
                <c:pt idx="29572">
                  <c:v>6351.4000000011201</c:v>
                </c:pt>
                <c:pt idx="29573">
                  <c:v>6351.4200000011224</c:v>
                </c:pt>
                <c:pt idx="29574">
                  <c:v>6351.4400000011201</c:v>
                </c:pt>
                <c:pt idx="29575">
                  <c:v>6351.4600000011214</c:v>
                </c:pt>
                <c:pt idx="29576">
                  <c:v>6351.4800000011201</c:v>
                </c:pt>
                <c:pt idx="29577">
                  <c:v>6351.5000000011214</c:v>
                </c:pt>
                <c:pt idx="29578">
                  <c:v>6351.5200000011237</c:v>
                </c:pt>
                <c:pt idx="29579">
                  <c:v>6351.5400000011314</c:v>
                </c:pt>
                <c:pt idx="29580">
                  <c:v>6351.5600000011336</c:v>
                </c:pt>
                <c:pt idx="29581">
                  <c:v>6351.5800000011304</c:v>
                </c:pt>
                <c:pt idx="29582">
                  <c:v>6351.6000000011336</c:v>
                </c:pt>
                <c:pt idx="29583">
                  <c:v>6351.620000001134</c:v>
                </c:pt>
                <c:pt idx="29584">
                  <c:v>6351.6400000011336</c:v>
                </c:pt>
                <c:pt idx="29585">
                  <c:v>6351.660000001134</c:v>
                </c:pt>
                <c:pt idx="29586">
                  <c:v>6351.6800000011335</c:v>
                </c:pt>
                <c:pt idx="29587">
                  <c:v>6351.7000000011303</c:v>
                </c:pt>
                <c:pt idx="29588">
                  <c:v>6351.7200000011335</c:v>
                </c:pt>
                <c:pt idx="29589">
                  <c:v>6351.7400000011303</c:v>
                </c:pt>
                <c:pt idx="29590">
                  <c:v>6351.7600000011334</c:v>
                </c:pt>
                <c:pt idx="29591">
                  <c:v>6351.7800000011302</c:v>
                </c:pt>
                <c:pt idx="29592">
                  <c:v>6351.8000000011334</c:v>
                </c:pt>
                <c:pt idx="29593">
                  <c:v>6351.8200000011338</c:v>
                </c:pt>
                <c:pt idx="29594">
                  <c:v>6351.8400000011334</c:v>
                </c:pt>
                <c:pt idx="29595">
                  <c:v>6351.8600000011338</c:v>
                </c:pt>
                <c:pt idx="29596">
                  <c:v>6351.8800000011324</c:v>
                </c:pt>
                <c:pt idx="29597">
                  <c:v>6351.9000000011301</c:v>
                </c:pt>
                <c:pt idx="29598">
                  <c:v>6351.9200000011324</c:v>
                </c:pt>
                <c:pt idx="29599">
                  <c:v>6351.9400000011301</c:v>
                </c:pt>
                <c:pt idx="29600">
                  <c:v>6351.9600000011314</c:v>
                </c:pt>
                <c:pt idx="29601">
                  <c:v>6351.9800000011301</c:v>
                </c:pt>
                <c:pt idx="29602">
                  <c:v>6352.0000000011414</c:v>
                </c:pt>
                <c:pt idx="29603">
                  <c:v>6352.0200000011437</c:v>
                </c:pt>
                <c:pt idx="29604">
                  <c:v>6352.0400000011414</c:v>
                </c:pt>
                <c:pt idx="29605">
                  <c:v>6352.0600000011436</c:v>
                </c:pt>
                <c:pt idx="29606">
                  <c:v>6352.0800000011404</c:v>
                </c:pt>
                <c:pt idx="29607">
                  <c:v>6352.1000000011436</c:v>
                </c:pt>
                <c:pt idx="29608">
                  <c:v>6352.120000001144</c:v>
                </c:pt>
                <c:pt idx="29609">
                  <c:v>6352.1400000011436</c:v>
                </c:pt>
                <c:pt idx="29610">
                  <c:v>6352.160000001144</c:v>
                </c:pt>
                <c:pt idx="29611">
                  <c:v>6352.1800000011435</c:v>
                </c:pt>
                <c:pt idx="29612">
                  <c:v>6352.2000000011403</c:v>
                </c:pt>
                <c:pt idx="29613">
                  <c:v>6352.2200000011435</c:v>
                </c:pt>
                <c:pt idx="29614">
                  <c:v>6352.2400000011403</c:v>
                </c:pt>
                <c:pt idx="29615">
                  <c:v>6352.2600000011435</c:v>
                </c:pt>
                <c:pt idx="29616">
                  <c:v>6352.2800000011403</c:v>
                </c:pt>
                <c:pt idx="29617">
                  <c:v>6352.3000000011434</c:v>
                </c:pt>
                <c:pt idx="29618">
                  <c:v>6352.3200000011439</c:v>
                </c:pt>
                <c:pt idx="29619">
                  <c:v>6352.3400000011434</c:v>
                </c:pt>
                <c:pt idx="29620">
                  <c:v>6352.3600000011438</c:v>
                </c:pt>
                <c:pt idx="29621">
                  <c:v>6352.3800000011424</c:v>
                </c:pt>
                <c:pt idx="29622">
                  <c:v>6352.4000000011401</c:v>
                </c:pt>
                <c:pt idx="29623">
                  <c:v>6352.4200000011424</c:v>
                </c:pt>
                <c:pt idx="29624">
                  <c:v>6352.4400000011401</c:v>
                </c:pt>
                <c:pt idx="29625">
                  <c:v>6352.4600000011524</c:v>
                </c:pt>
                <c:pt idx="29626">
                  <c:v>6352.4800000011501</c:v>
                </c:pt>
                <c:pt idx="29627">
                  <c:v>6352.5000000011514</c:v>
                </c:pt>
                <c:pt idx="29628">
                  <c:v>6352.5200000011537</c:v>
                </c:pt>
                <c:pt idx="29629">
                  <c:v>6352.5400000011514</c:v>
                </c:pt>
                <c:pt idx="29630">
                  <c:v>6352.5600000011536</c:v>
                </c:pt>
                <c:pt idx="29631">
                  <c:v>6352.5800000011504</c:v>
                </c:pt>
                <c:pt idx="29632">
                  <c:v>6352.6000000011536</c:v>
                </c:pt>
                <c:pt idx="29633">
                  <c:v>6352.620000001154</c:v>
                </c:pt>
                <c:pt idx="29634">
                  <c:v>6352.6400000011536</c:v>
                </c:pt>
                <c:pt idx="29635">
                  <c:v>6352.660000001154</c:v>
                </c:pt>
                <c:pt idx="29636">
                  <c:v>6352.6800000011535</c:v>
                </c:pt>
                <c:pt idx="29637">
                  <c:v>6352.7000000011503</c:v>
                </c:pt>
                <c:pt idx="29638">
                  <c:v>6352.7200000011535</c:v>
                </c:pt>
                <c:pt idx="29639">
                  <c:v>6352.7400000011503</c:v>
                </c:pt>
                <c:pt idx="29640">
                  <c:v>6352.7600000011535</c:v>
                </c:pt>
                <c:pt idx="29641">
                  <c:v>6352.7800000011503</c:v>
                </c:pt>
                <c:pt idx="29642">
                  <c:v>6352.8000000011534</c:v>
                </c:pt>
                <c:pt idx="29643">
                  <c:v>6352.8200000011539</c:v>
                </c:pt>
                <c:pt idx="29644">
                  <c:v>6352.8400000011534</c:v>
                </c:pt>
                <c:pt idx="29645">
                  <c:v>6352.8600000011538</c:v>
                </c:pt>
                <c:pt idx="29646">
                  <c:v>6352.8800000011524</c:v>
                </c:pt>
                <c:pt idx="29647">
                  <c:v>6352.9000000011501</c:v>
                </c:pt>
                <c:pt idx="29648">
                  <c:v>6352.9200000011624</c:v>
                </c:pt>
                <c:pt idx="29649">
                  <c:v>6352.9400000011601</c:v>
                </c:pt>
                <c:pt idx="29650">
                  <c:v>6352.9600000011624</c:v>
                </c:pt>
                <c:pt idx="29651">
                  <c:v>6352.9800000011601</c:v>
                </c:pt>
                <c:pt idx="29652">
                  <c:v>6353.0000000011614</c:v>
                </c:pt>
                <c:pt idx="29653">
                  <c:v>6353.0200000011637</c:v>
                </c:pt>
                <c:pt idx="29654">
                  <c:v>6353.0400000011614</c:v>
                </c:pt>
                <c:pt idx="29655">
                  <c:v>6353.0600000011636</c:v>
                </c:pt>
                <c:pt idx="29656">
                  <c:v>6353.0800000011604</c:v>
                </c:pt>
                <c:pt idx="29657">
                  <c:v>6353.1000000011636</c:v>
                </c:pt>
                <c:pt idx="29658">
                  <c:v>6353.120000001164</c:v>
                </c:pt>
                <c:pt idx="29659">
                  <c:v>6353.1400000011636</c:v>
                </c:pt>
                <c:pt idx="29660">
                  <c:v>6353.160000001164</c:v>
                </c:pt>
                <c:pt idx="29661">
                  <c:v>6353.1800000011635</c:v>
                </c:pt>
                <c:pt idx="29662">
                  <c:v>6353.2000000011603</c:v>
                </c:pt>
                <c:pt idx="29663">
                  <c:v>6353.2200000011635</c:v>
                </c:pt>
                <c:pt idx="29664">
                  <c:v>6353.2400000011603</c:v>
                </c:pt>
                <c:pt idx="29665">
                  <c:v>6353.2600000011635</c:v>
                </c:pt>
                <c:pt idx="29666">
                  <c:v>6353.2800000011603</c:v>
                </c:pt>
                <c:pt idx="29667">
                  <c:v>6353.3000000011634</c:v>
                </c:pt>
                <c:pt idx="29668">
                  <c:v>6353.3200000011639</c:v>
                </c:pt>
                <c:pt idx="29669">
                  <c:v>6353.3400000011634</c:v>
                </c:pt>
                <c:pt idx="29670">
                  <c:v>6353.3600000011638</c:v>
                </c:pt>
                <c:pt idx="29671">
                  <c:v>6353.3800000011724</c:v>
                </c:pt>
                <c:pt idx="29672">
                  <c:v>6353.4000000011702</c:v>
                </c:pt>
                <c:pt idx="29673">
                  <c:v>6353.4200000011724</c:v>
                </c:pt>
                <c:pt idx="29674">
                  <c:v>6353.4400000011701</c:v>
                </c:pt>
                <c:pt idx="29675">
                  <c:v>6353.4600000011724</c:v>
                </c:pt>
                <c:pt idx="29676">
                  <c:v>6353.4800000011701</c:v>
                </c:pt>
                <c:pt idx="29677">
                  <c:v>6353.5000000011714</c:v>
                </c:pt>
                <c:pt idx="29678">
                  <c:v>6353.5200000011737</c:v>
                </c:pt>
                <c:pt idx="29679">
                  <c:v>6353.5400000011714</c:v>
                </c:pt>
                <c:pt idx="29680">
                  <c:v>6353.5600000011736</c:v>
                </c:pt>
                <c:pt idx="29681">
                  <c:v>6353.5800000011704</c:v>
                </c:pt>
                <c:pt idx="29682">
                  <c:v>6353.6000000011736</c:v>
                </c:pt>
                <c:pt idx="29683">
                  <c:v>6353.620000001174</c:v>
                </c:pt>
                <c:pt idx="29684">
                  <c:v>6353.6400000011736</c:v>
                </c:pt>
                <c:pt idx="29685">
                  <c:v>6353.660000001174</c:v>
                </c:pt>
                <c:pt idx="29686">
                  <c:v>6353.6800000011735</c:v>
                </c:pt>
                <c:pt idx="29687">
                  <c:v>6353.7000000011703</c:v>
                </c:pt>
                <c:pt idx="29688">
                  <c:v>6353.7200000011735</c:v>
                </c:pt>
                <c:pt idx="29689">
                  <c:v>6353.7400000011703</c:v>
                </c:pt>
                <c:pt idx="29690">
                  <c:v>6353.7600000011735</c:v>
                </c:pt>
                <c:pt idx="29691">
                  <c:v>6353.7800000011703</c:v>
                </c:pt>
                <c:pt idx="29692">
                  <c:v>6353.8000000011734</c:v>
                </c:pt>
                <c:pt idx="29693">
                  <c:v>6353.8200000011739</c:v>
                </c:pt>
                <c:pt idx="29694">
                  <c:v>6353.8400000011834</c:v>
                </c:pt>
                <c:pt idx="29695">
                  <c:v>6353.8600000011838</c:v>
                </c:pt>
                <c:pt idx="29696">
                  <c:v>6353.8800000011834</c:v>
                </c:pt>
                <c:pt idx="29697">
                  <c:v>6353.9000000011802</c:v>
                </c:pt>
                <c:pt idx="29698">
                  <c:v>6353.9200000011824</c:v>
                </c:pt>
                <c:pt idx="29699">
                  <c:v>6353.9400000011801</c:v>
                </c:pt>
                <c:pt idx="29700">
                  <c:v>6353.9600000011824</c:v>
                </c:pt>
                <c:pt idx="29701">
                  <c:v>6353.9800000011801</c:v>
                </c:pt>
                <c:pt idx="29702">
                  <c:v>6354.0000000011814</c:v>
                </c:pt>
                <c:pt idx="29703">
                  <c:v>6354.0200000011837</c:v>
                </c:pt>
                <c:pt idx="29704">
                  <c:v>6354.0400000011814</c:v>
                </c:pt>
                <c:pt idx="29705">
                  <c:v>6354.0600000011837</c:v>
                </c:pt>
                <c:pt idx="29706">
                  <c:v>6354.0800000011814</c:v>
                </c:pt>
                <c:pt idx="29707">
                  <c:v>6354.1000000011836</c:v>
                </c:pt>
                <c:pt idx="29708">
                  <c:v>6354.1200000011841</c:v>
                </c:pt>
                <c:pt idx="29709">
                  <c:v>6354.1400000011836</c:v>
                </c:pt>
                <c:pt idx="29710">
                  <c:v>6354.160000001184</c:v>
                </c:pt>
                <c:pt idx="29711">
                  <c:v>6354.1800000011835</c:v>
                </c:pt>
                <c:pt idx="29712">
                  <c:v>6354.2000000011803</c:v>
                </c:pt>
                <c:pt idx="29713">
                  <c:v>6354.2200000011835</c:v>
                </c:pt>
                <c:pt idx="29714">
                  <c:v>6354.2400000011803</c:v>
                </c:pt>
                <c:pt idx="29715">
                  <c:v>6354.2600000011835</c:v>
                </c:pt>
                <c:pt idx="29716">
                  <c:v>6354.2800000011803</c:v>
                </c:pt>
                <c:pt idx="29717">
                  <c:v>6354.3000000011934</c:v>
                </c:pt>
                <c:pt idx="29718">
                  <c:v>6354.3200000011939</c:v>
                </c:pt>
                <c:pt idx="29719">
                  <c:v>6354.3400000011934</c:v>
                </c:pt>
                <c:pt idx="29720">
                  <c:v>6354.3600000011938</c:v>
                </c:pt>
                <c:pt idx="29721">
                  <c:v>6354.3800000011934</c:v>
                </c:pt>
                <c:pt idx="29722">
                  <c:v>6354.4000000011902</c:v>
                </c:pt>
                <c:pt idx="29723">
                  <c:v>6354.4200000011924</c:v>
                </c:pt>
                <c:pt idx="29724">
                  <c:v>6354.4400000011901</c:v>
                </c:pt>
                <c:pt idx="29725">
                  <c:v>6354.4600000011924</c:v>
                </c:pt>
                <c:pt idx="29726">
                  <c:v>6354.4800000011901</c:v>
                </c:pt>
                <c:pt idx="29727">
                  <c:v>6354.5000000011914</c:v>
                </c:pt>
                <c:pt idx="29728">
                  <c:v>6354.5200000011937</c:v>
                </c:pt>
                <c:pt idx="29729">
                  <c:v>6354.5400000011914</c:v>
                </c:pt>
                <c:pt idx="29730">
                  <c:v>6354.5600000011937</c:v>
                </c:pt>
                <c:pt idx="29731">
                  <c:v>6354.5800000011914</c:v>
                </c:pt>
                <c:pt idx="29732">
                  <c:v>6354.6000000011936</c:v>
                </c:pt>
                <c:pt idx="29733">
                  <c:v>6354.6200000011941</c:v>
                </c:pt>
                <c:pt idx="29734">
                  <c:v>6354.6400000011936</c:v>
                </c:pt>
                <c:pt idx="29735">
                  <c:v>6354.660000001194</c:v>
                </c:pt>
                <c:pt idx="29736">
                  <c:v>6354.6800000011935</c:v>
                </c:pt>
                <c:pt idx="29737">
                  <c:v>6354.7000000011903</c:v>
                </c:pt>
                <c:pt idx="29738">
                  <c:v>6354.7200000011935</c:v>
                </c:pt>
                <c:pt idx="29739">
                  <c:v>6354.7400000011903</c:v>
                </c:pt>
                <c:pt idx="29740">
                  <c:v>6354.7600000012035</c:v>
                </c:pt>
                <c:pt idx="29741">
                  <c:v>6354.7800000012003</c:v>
                </c:pt>
                <c:pt idx="29742">
                  <c:v>6354.8000000012034</c:v>
                </c:pt>
                <c:pt idx="29743">
                  <c:v>6354.8200000012039</c:v>
                </c:pt>
                <c:pt idx="29744">
                  <c:v>6354.8400000012034</c:v>
                </c:pt>
                <c:pt idx="29745">
                  <c:v>6354.8600000012038</c:v>
                </c:pt>
                <c:pt idx="29746">
                  <c:v>6354.8800000012034</c:v>
                </c:pt>
                <c:pt idx="29747">
                  <c:v>6354.9000000012002</c:v>
                </c:pt>
                <c:pt idx="29748">
                  <c:v>6354.9200000012024</c:v>
                </c:pt>
                <c:pt idx="29749">
                  <c:v>6354.9400000012001</c:v>
                </c:pt>
                <c:pt idx="29750">
                  <c:v>6354.9600000012024</c:v>
                </c:pt>
                <c:pt idx="29751">
                  <c:v>6354.9800000012001</c:v>
                </c:pt>
                <c:pt idx="29752">
                  <c:v>6355.0000000012014</c:v>
                </c:pt>
                <c:pt idx="29753">
                  <c:v>6355.0200000012037</c:v>
                </c:pt>
                <c:pt idx="29754">
                  <c:v>6355.0400000012014</c:v>
                </c:pt>
                <c:pt idx="29755">
                  <c:v>6355.0600000012037</c:v>
                </c:pt>
                <c:pt idx="29756">
                  <c:v>6355.0800000012014</c:v>
                </c:pt>
                <c:pt idx="29757">
                  <c:v>6355.1000000012036</c:v>
                </c:pt>
                <c:pt idx="29758">
                  <c:v>6355.1200000012041</c:v>
                </c:pt>
                <c:pt idx="29759">
                  <c:v>6355.1400000012036</c:v>
                </c:pt>
                <c:pt idx="29760">
                  <c:v>6355.160000001204</c:v>
                </c:pt>
                <c:pt idx="29761">
                  <c:v>6355.1800000012036</c:v>
                </c:pt>
                <c:pt idx="29762">
                  <c:v>6355.2000000012004</c:v>
                </c:pt>
                <c:pt idx="29763">
                  <c:v>6355.2200000012135</c:v>
                </c:pt>
                <c:pt idx="29764">
                  <c:v>6355.2400000012103</c:v>
                </c:pt>
                <c:pt idx="29765">
                  <c:v>6355.2600000012135</c:v>
                </c:pt>
                <c:pt idx="29766">
                  <c:v>6355.2800000012103</c:v>
                </c:pt>
                <c:pt idx="29767">
                  <c:v>6355.3000000012134</c:v>
                </c:pt>
                <c:pt idx="29768">
                  <c:v>6355.3200000012139</c:v>
                </c:pt>
                <c:pt idx="29769">
                  <c:v>6355.3400000012134</c:v>
                </c:pt>
                <c:pt idx="29770">
                  <c:v>6355.3600000012138</c:v>
                </c:pt>
                <c:pt idx="29771">
                  <c:v>6355.3800000012134</c:v>
                </c:pt>
                <c:pt idx="29772">
                  <c:v>6355.4000000012102</c:v>
                </c:pt>
                <c:pt idx="29773">
                  <c:v>6355.4200000012124</c:v>
                </c:pt>
                <c:pt idx="29774">
                  <c:v>6355.4400000012101</c:v>
                </c:pt>
                <c:pt idx="29775">
                  <c:v>6355.4600000012124</c:v>
                </c:pt>
                <c:pt idx="29776">
                  <c:v>6355.4800000012101</c:v>
                </c:pt>
                <c:pt idx="29777">
                  <c:v>6355.5000000012114</c:v>
                </c:pt>
                <c:pt idx="29778">
                  <c:v>6355.5200000012137</c:v>
                </c:pt>
                <c:pt idx="29779">
                  <c:v>6355.5400000012114</c:v>
                </c:pt>
                <c:pt idx="29780">
                  <c:v>6355.5600000012137</c:v>
                </c:pt>
                <c:pt idx="29781">
                  <c:v>6355.5800000012114</c:v>
                </c:pt>
                <c:pt idx="29782">
                  <c:v>6355.6000000012136</c:v>
                </c:pt>
                <c:pt idx="29783">
                  <c:v>6355.6200000012141</c:v>
                </c:pt>
                <c:pt idx="29784">
                  <c:v>6355.6400000012136</c:v>
                </c:pt>
                <c:pt idx="29785">
                  <c:v>6355.660000001214</c:v>
                </c:pt>
                <c:pt idx="29786">
                  <c:v>6355.6800000012236</c:v>
                </c:pt>
                <c:pt idx="29787">
                  <c:v>6355.7000000012204</c:v>
                </c:pt>
                <c:pt idx="29788">
                  <c:v>6355.7200000012235</c:v>
                </c:pt>
                <c:pt idx="29789">
                  <c:v>6355.7400000012203</c:v>
                </c:pt>
                <c:pt idx="29790">
                  <c:v>6355.7600000012235</c:v>
                </c:pt>
                <c:pt idx="29791">
                  <c:v>6355.7800000012203</c:v>
                </c:pt>
                <c:pt idx="29792">
                  <c:v>6355.8000000012235</c:v>
                </c:pt>
                <c:pt idx="29793">
                  <c:v>6355.8200000012239</c:v>
                </c:pt>
                <c:pt idx="29794">
                  <c:v>6355.8400000012234</c:v>
                </c:pt>
                <c:pt idx="29795">
                  <c:v>6355.8600000012239</c:v>
                </c:pt>
                <c:pt idx="29796">
                  <c:v>6355.8800000012234</c:v>
                </c:pt>
                <c:pt idx="29797">
                  <c:v>6355.9000000012202</c:v>
                </c:pt>
                <c:pt idx="29798">
                  <c:v>6355.9200000012224</c:v>
                </c:pt>
                <c:pt idx="29799">
                  <c:v>6355.9400000012201</c:v>
                </c:pt>
                <c:pt idx="29800">
                  <c:v>6355.9600000012224</c:v>
                </c:pt>
                <c:pt idx="29801">
                  <c:v>6355.9800000012201</c:v>
                </c:pt>
                <c:pt idx="29802">
                  <c:v>6356.0000000012224</c:v>
                </c:pt>
                <c:pt idx="29803">
                  <c:v>6356.0200000012237</c:v>
                </c:pt>
                <c:pt idx="29804">
                  <c:v>6356.0400000012214</c:v>
                </c:pt>
                <c:pt idx="29805">
                  <c:v>6356.0600000012237</c:v>
                </c:pt>
                <c:pt idx="29806">
                  <c:v>6356.0800000012214</c:v>
                </c:pt>
                <c:pt idx="29807">
                  <c:v>6356.1000000012236</c:v>
                </c:pt>
                <c:pt idx="29808">
                  <c:v>6356.1200000012241</c:v>
                </c:pt>
                <c:pt idx="29809">
                  <c:v>6356.1400000012336</c:v>
                </c:pt>
                <c:pt idx="29810">
                  <c:v>6356.160000001234</c:v>
                </c:pt>
                <c:pt idx="29811">
                  <c:v>6356.1800000012336</c:v>
                </c:pt>
                <c:pt idx="29812">
                  <c:v>6356.2000000012304</c:v>
                </c:pt>
                <c:pt idx="29813">
                  <c:v>6356.2200000012335</c:v>
                </c:pt>
                <c:pt idx="29814">
                  <c:v>6356.2400000012303</c:v>
                </c:pt>
                <c:pt idx="29815">
                  <c:v>6356.2600000012335</c:v>
                </c:pt>
                <c:pt idx="29816">
                  <c:v>6356.2800000012303</c:v>
                </c:pt>
                <c:pt idx="29817">
                  <c:v>6356.3000000012335</c:v>
                </c:pt>
                <c:pt idx="29818">
                  <c:v>6356.3200000012339</c:v>
                </c:pt>
                <c:pt idx="29819">
                  <c:v>6356.3400000012334</c:v>
                </c:pt>
                <c:pt idx="29820">
                  <c:v>6356.3600000012339</c:v>
                </c:pt>
                <c:pt idx="29821">
                  <c:v>6356.3800000012334</c:v>
                </c:pt>
                <c:pt idx="29822">
                  <c:v>6356.4000000012302</c:v>
                </c:pt>
                <c:pt idx="29823">
                  <c:v>6356.4200000012324</c:v>
                </c:pt>
                <c:pt idx="29824">
                  <c:v>6356.4400000012301</c:v>
                </c:pt>
                <c:pt idx="29825">
                  <c:v>6356.4600000012324</c:v>
                </c:pt>
                <c:pt idx="29826">
                  <c:v>6356.4800000012301</c:v>
                </c:pt>
                <c:pt idx="29827">
                  <c:v>6356.5000000012324</c:v>
                </c:pt>
                <c:pt idx="29828">
                  <c:v>6356.5200000012337</c:v>
                </c:pt>
                <c:pt idx="29829">
                  <c:v>6356.5400000012314</c:v>
                </c:pt>
                <c:pt idx="29830">
                  <c:v>6356.5600000012337</c:v>
                </c:pt>
                <c:pt idx="29831">
                  <c:v>6356.5800000012414</c:v>
                </c:pt>
                <c:pt idx="29832">
                  <c:v>6356.6000000012436</c:v>
                </c:pt>
                <c:pt idx="29833">
                  <c:v>6356.6200000012441</c:v>
                </c:pt>
                <c:pt idx="29834">
                  <c:v>6356.6400000012436</c:v>
                </c:pt>
                <c:pt idx="29835">
                  <c:v>6356.660000001244</c:v>
                </c:pt>
                <c:pt idx="29836">
                  <c:v>6356.6800000012436</c:v>
                </c:pt>
                <c:pt idx="29837">
                  <c:v>6356.7000000012404</c:v>
                </c:pt>
                <c:pt idx="29838">
                  <c:v>6356.7200000012435</c:v>
                </c:pt>
                <c:pt idx="29839">
                  <c:v>6356.7400000012403</c:v>
                </c:pt>
                <c:pt idx="29840">
                  <c:v>6356.7600000012435</c:v>
                </c:pt>
                <c:pt idx="29841">
                  <c:v>6356.7800000012403</c:v>
                </c:pt>
                <c:pt idx="29842">
                  <c:v>6356.8000000012435</c:v>
                </c:pt>
                <c:pt idx="29843">
                  <c:v>6356.8200000012439</c:v>
                </c:pt>
                <c:pt idx="29844">
                  <c:v>6356.8400000012434</c:v>
                </c:pt>
                <c:pt idx="29845">
                  <c:v>6356.8600000012439</c:v>
                </c:pt>
                <c:pt idx="29846">
                  <c:v>6356.8800000012434</c:v>
                </c:pt>
                <c:pt idx="29847">
                  <c:v>6356.9000000012402</c:v>
                </c:pt>
                <c:pt idx="29848">
                  <c:v>6356.9200000012424</c:v>
                </c:pt>
                <c:pt idx="29849">
                  <c:v>6356.9400000012402</c:v>
                </c:pt>
                <c:pt idx="29850">
                  <c:v>6356.9600000012424</c:v>
                </c:pt>
                <c:pt idx="29851">
                  <c:v>6356.9800000012401</c:v>
                </c:pt>
                <c:pt idx="29852">
                  <c:v>6357.0000000012424</c:v>
                </c:pt>
                <c:pt idx="29853">
                  <c:v>6357.0200000012437</c:v>
                </c:pt>
                <c:pt idx="29854">
                  <c:v>6357.0400000012514</c:v>
                </c:pt>
                <c:pt idx="29855">
                  <c:v>6357.0600000012537</c:v>
                </c:pt>
                <c:pt idx="29856">
                  <c:v>6357.0800000012514</c:v>
                </c:pt>
                <c:pt idx="29857">
                  <c:v>6357.1000000012536</c:v>
                </c:pt>
                <c:pt idx="29858">
                  <c:v>6357.1200000012541</c:v>
                </c:pt>
                <c:pt idx="29859">
                  <c:v>6357.1400000012536</c:v>
                </c:pt>
                <c:pt idx="29860">
                  <c:v>6357.160000001254</c:v>
                </c:pt>
                <c:pt idx="29861">
                  <c:v>6357.1800000012536</c:v>
                </c:pt>
                <c:pt idx="29862">
                  <c:v>6357.2000000012504</c:v>
                </c:pt>
                <c:pt idx="29863">
                  <c:v>6357.2200000012535</c:v>
                </c:pt>
                <c:pt idx="29864">
                  <c:v>6357.2400000012503</c:v>
                </c:pt>
                <c:pt idx="29865">
                  <c:v>6357.2600000012535</c:v>
                </c:pt>
                <c:pt idx="29866">
                  <c:v>6357.2800000012503</c:v>
                </c:pt>
                <c:pt idx="29867">
                  <c:v>6357.3000000012535</c:v>
                </c:pt>
                <c:pt idx="29868">
                  <c:v>6357.3200000012539</c:v>
                </c:pt>
                <c:pt idx="29869">
                  <c:v>6357.3400000012534</c:v>
                </c:pt>
                <c:pt idx="29870">
                  <c:v>6357.3600000012539</c:v>
                </c:pt>
                <c:pt idx="29871">
                  <c:v>6357.3800000012534</c:v>
                </c:pt>
                <c:pt idx="29872">
                  <c:v>6357.4000000012502</c:v>
                </c:pt>
                <c:pt idx="29873">
                  <c:v>6357.4200000012524</c:v>
                </c:pt>
                <c:pt idx="29874">
                  <c:v>6357.4400000012502</c:v>
                </c:pt>
                <c:pt idx="29875">
                  <c:v>6357.4600000012524</c:v>
                </c:pt>
                <c:pt idx="29876">
                  <c:v>6357.4800000012501</c:v>
                </c:pt>
                <c:pt idx="29877">
                  <c:v>6357.5000000012624</c:v>
                </c:pt>
                <c:pt idx="29878">
                  <c:v>6357.5200000012637</c:v>
                </c:pt>
                <c:pt idx="29879">
                  <c:v>6357.5400000012614</c:v>
                </c:pt>
                <c:pt idx="29880">
                  <c:v>6357.5600000012637</c:v>
                </c:pt>
                <c:pt idx="29881">
                  <c:v>6357.5800000012614</c:v>
                </c:pt>
                <c:pt idx="29882">
                  <c:v>6357.6000000012637</c:v>
                </c:pt>
                <c:pt idx="29883">
                  <c:v>6357.620000001265</c:v>
                </c:pt>
                <c:pt idx="29884">
                  <c:v>6357.6400000012636</c:v>
                </c:pt>
                <c:pt idx="29885">
                  <c:v>6357.6600000012641</c:v>
                </c:pt>
                <c:pt idx="29886">
                  <c:v>6357.6800000012636</c:v>
                </c:pt>
                <c:pt idx="29887">
                  <c:v>6357.7000000012604</c:v>
                </c:pt>
                <c:pt idx="29888">
                  <c:v>6357.7200000012635</c:v>
                </c:pt>
                <c:pt idx="29889">
                  <c:v>6357.7400000012603</c:v>
                </c:pt>
                <c:pt idx="29890">
                  <c:v>6357.7600000012635</c:v>
                </c:pt>
                <c:pt idx="29891">
                  <c:v>6357.7800000012603</c:v>
                </c:pt>
                <c:pt idx="29892">
                  <c:v>6357.8000000012635</c:v>
                </c:pt>
                <c:pt idx="29893">
                  <c:v>6357.8200000012639</c:v>
                </c:pt>
                <c:pt idx="29894">
                  <c:v>6357.8400000012634</c:v>
                </c:pt>
                <c:pt idx="29895">
                  <c:v>6357.8600000012639</c:v>
                </c:pt>
                <c:pt idx="29896">
                  <c:v>6357.8800000012634</c:v>
                </c:pt>
                <c:pt idx="29897">
                  <c:v>6357.9000000012602</c:v>
                </c:pt>
                <c:pt idx="29898">
                  <c:v>6357.9200000012634</c:v>
                </c:pt>
                <c:pt idx="29899">
                  <c:v>6357.9400000012602</c:v>
                </c:pt>
                <c:pt idx="29900">
                  <c:v>6357.9600000012724</c:v>
                </c:pt>
                <c:pt idx="29901">
                  <c:v>6357.9800000012701</c:v>
                </c:pt>
                <c:pt idx="29902">
                  <c:v>6358.0000000012724</c:v>
                </c:pt>
                <c:pt idx="29903">
                  <c:v>6358.0200000012737</c:v>
                </c:pt>
                <c:pt idx="29904">
                  <c:v>6358.0400000012714</c:v>
                </c:pt>
                <c:pt idx="29905">
                  <c:v>6358.0600000012737</c:v>
                </c:pt>
                <c:pt idx="29906">
                  <c:v>6358.0800000012714</c:v>
                </c:pt>
                <c:pt idx="29907">
                  <c:v>6358.1000000012737</c:v>
                </c:pt>
                <c:pt idx="29908">
                  <c:v>6358.120000001275</c:v>
                </c:pt>
                <c:pt idx="29909">
                  <c:v>6358.1400000012736</c:v>
                </c:pt>
                <c:pt idx="29910">
                  <c:v>6358.1600000012741</c:v>
                </c:pt>
                <c:pt idx="29911">
                  <c:v>6358.1800000012736</c:v>
                </c:pt>
                <c:pt idx="29912">
                  <c:v>6358.2000000012704</c:v>
                </c:pt>
                <c:pt idx="29913">
                  <c:v>6358.2200000012735</c:v>
                </c:pt>
                <c:pt idx="29914">
                  <c:v>6358.2400000012703</c:v>
                </c:pt>
                <c:pt idx="29915">
                  <c:v>6358.2600000012735</c:v>
                </c:pt>
                <c:pt idx="29916">
                  <c:v>6358.2800000012703</c:v>
                </c:pt>
                <c:pt idx="29917">
                  <c:v>6358.3000000012735</c:v>
                </c:pt>
                <c:pt idx="29918">
                  <c:v>6358.3200000012739</c:v>
                </c:pt>
                <c:pt idx="29919">
                  <c:v>6358.3400000012734</c:v>
                </c:pt>
                <c:pt idx="29920">
                  <c:v>6358.3600000012739</c:v>
                </c:pt>
                <c:pt idx="29921">
                  <c:v>6358.3800000012734</c:v>
                </c:pt>
                <c:pt idx="29922">
                  <c:v>6358.4000000012702</c:v>
                </c:pt>
                <c:pt idx="29923">
                  <c:v>6358.4200000012834</c:v>
                </c:pt>
                <c:pt idx="29924">
                  <c:v>6358.4400000012802</c:v>
                </c:pt>
                <c:pt idx="29925">
                  <c:v>6358.4600000012824</c:v>
                </c:pt>
                <c:pt idx="29926">
                  <c:v>6358.4800000012801</c:v>
                </c:pt>
                <c:pt idx="29927">
                  <c:v>6358.5000000012824</c:v>
                </c:pt>
                <c:pt idx="29928">
                  <c:v>6358.5200000012837</c:v>
                </c:pt>
                <c:pt idx="29929">
                  <c:v>6358.5400000012814</c:v>
                </c:pt>
                <c:pt idx="29930">
                  <c:v>6358.5600000012837</c:v>
                </c:pt>
                <c:pt idx="29931">
                  <c:v>6358.5800000012814</c:v>
                </c:pt>
                <c:pt idx="29932">
                  <c:v>6358.6000000012837</c:v>
                </c:pt>
                <c:pt idx="29933">
                  <c:v>6358.6200000012841</c:v>
                </c:pt>
                <c:pt idx="29934">
                  <c:v>6358.6400000012836</c:v>
                </c:pt>
                <c:pt idx="29935">
                  <c:v>6358.6600000012841</c:v>
                </c:pt>
                <c:pt idx="29936">
                  <c:v>6358.6800000012836</c:v>
                </c:pt>
                <c:pt idx="29937">
                  <c:v>6358.7000000012804</c:v>
                </c:pt>
                <c:pt idx="29938">
                  <c:v>6358.7200000012836</c:v>
                </c:pt>
                <c:pt idx="29939">
                  <c:v>6358.7400000012804</c:v>
                </c:pt>
                <c:pt idx="29940">
                  <c:v>6358.7600000012835</c:v>
                </c:pt>
                <c:pt idx="29941">
                  <c:v>6358.7800000012803</c:v>
                </c:pt>
                <c:pt idx="29942">
                  <c:v>6358.8000000012835</c:v>
                </c:pt>
                <c:pt idx="29943">
                  <c:v>6358.8200000012839</c:v>
                </c:pt>
                <c:pt idx="29944">
                  <c:v>6358.8400000012834</c:v>
                </c:pt>
                <c:pt idx="29945">
                  <c:v>6358.8600000012839</c:v>
                </c:pt>
                <c:pt idx="29946">
                  <c:v>6358.8800000012934</c:v>
                </c:pt>
                <c:pt idx="29947">
                  <c:v>6358.9000000012902</c:v>
                </c:pt>
                <c:pt idx="29948">
                  <c:v>6358.9200000012934</c:v>
                </c:pt>
                <c:pt idx="29949">
                  <c:v>6358.9400000012902</c:v>
                </c:pt>
                <c:pt idx="29950">
                  <c:v>6358.9600000012924</c:v>
                </c:pt>
                <c:pt idx="29951">
                  <c:v>6358.9800000012901</c:v>
                </c:pt>
                <c:pt idx="29952">
                  <c:v>6359.0000000012924</c:v>
                </c:pt>
                <c:pt idx="29953">
                  <c:v>6359.0200000012937</c:v>
                </c:pt>
                <c:pt idx="29954">
                  <c:v>6359.0400000012914</c:v>
                </c:pt>
                <c:pt idx="29955">
                  <c:v>6359.0600000012937</c:v>
                </c:pt>
                <c:pt idx="29956">
                  <c:v>6359.0800000012914</c:v>
                </c:pt>
                <c:pt idx="29957">
                  <c:v>6359.1000000012937</c:v>
                </c:pt>
                <c:pt idx="29958">
                  <c:v>6359.1200000012941</c:v>
                </c:pt>
                <c:pt idx="29959">
                  <c:v>6359.1400000012936</c:v>
                </c:pt>
                <c:pt idx="29960">
                  <c:v>6359.1600000012941</c:v>
                </c:pt>
                <c:pt idx="29961">
                  <c:v>6359.1800000012936</c:v>
                </c:pt>
                <c:pt idx="29962">
                  <c:v>6359.2000000012904</c:v>
                </c:pt>
                <c:pt idx="29963">
                  <c:v>6359.2200000012936</c:v>
                </c:pt>
                <c:pt idx="29964">
                  <c:v>6359.2400000012904</c:v>
                </c:pt>
                <c:pt idx="29965">
                  <c:v>6359.2600000012935</c:v>
                </c:pt>
                <c:pt idx="29966">
                  <c:v>6359.2800000012903</c:v>
                </c:pt>
                <c:pt idx="29967">
                  <c:v>6359.3000000012935</c:v>
                </c:pt>
                <c:pt idx="29968">
                  <c:v>6359.3200000012939</c:v>
                </c:pt>
                <c:pt idx="29969">
                  <c:v>6359.3400000013035</c:v>
                </c:pt>
                <c:pt idx="29970">
                  <c:v>6359.3600000013039</c:v>
                </c:pt>
                <c:pt idx="29971">
                  <c:v>6359.3800000013034</c:v>
                </c:pt>
                <c:pt idx="29972">
                  <c:v>6359.4000000013002</c:v>
                </c:pt>
                <c:pt idx="29973">
                  <c:v>6359.4200000013034</c:v>
                </c:pt>
                <c:pt idx="29974">
                  <c:v>6359.4400000013002</c:v>
                </c:pt>
                <c:pt idx="29975">
                  <c:v>6359.4600000013024</c:v>
                </c:pt>
                <c:pt idx="29976">
                  <c:v>6359.4800000013001</c:v>
                </c:pt>
                <c:pt idx="29977">
                  <c:v>6359.5000000013024</c:v>
                </c:pt>
                <c:pt idx="29978">
                  <c:v>6359.5200000013037</c:v>
                </c:pt>
                <c:pt idx="29979">
                  <c:v>6359.5400000013024</c:v>
                </c:pt>
                <c:pt idx="29980">
                  <c:v>6359.5600000013037</c:v>
                </c:pt>
                <c:pt idx="29981">
                  <c:v>6359.5800000013014</c:v>
                </c:pt>
                <c:pt idx="29982">
                  <c:v>6359.6000000013037</c:v>
                </c:pt>
                <c:pt idx="29983">
                  <c:v>6359.6200000013041</c:v>
                </c:pt>
                <c:pt idx="29984">
                  <c:v>6359.6400000013036</c:v>
                </c:pt>
                <c:pt idx="29985">
                  <c:v>6359.6600000013041</c:v>
                </c:pt>
                <c:pt idx="29986">
                  <c:v>6359.6800000013036</c:v>
                </c:pt>
                <c:pt idx="29987">
                  <c:v>6359.7000000013004</c:v>
                </c:pt>
                <c:pt idx="29988">
                  <c:v>6359.7200000013036</c:v>
                </c:pt>
                <c:pt idx="29989">
                  <c:v>6359.7400000013004</c:v>
                </c:pt>
                <c:pt idx="29990">
                  <c:v>6359.7600000013035</c:v>
                </c:pt>
                <c:pt idx="29991">
                  <c:v>6359.7800000013003</c:v>
                </c:pt>
                <c:pt idx="29992">
                  <c:v>6359.8000000013135</c:v>
                </c:pt>
                <c:pt idx="29993">
                  <c:v>6359.8200000013139</c:v>
                </c:pt>
                <c:pt idx="29994">
                  <c:v>6359.8400000013135</c:v>
                </c:pt>
                <c:pt idx="29995">
                  <c:v>6359.8600000013139</c:v>
                </c:pt>
                <c:pt idx="29996">
                  <c:v>6359.8800000013134</c:v>
                </c:pt>
                <c:pt idx="29997">
                  <c:v>6359.9000000013102</c:v>
                </c:pt>
                <c:pt idx="29998">
                  <c:v>6359.9200000013134</c:v>
                </c:pt>
                <c:pt idx="29999">
                  <c:v>6359.9400000013102</c:v>
                </c:pt>
                <c:pt idx="30000">
                  <c:v>6359.9600000013124</c:v>
                </c:pt>
                <c:pt idx="30001">
                  <c:v>6359.9800000013101</c:v>
                </c:pt>
                <c:pt idx="30002">
                  <c:v>6360.0000000013124</c:v>
                </c:pt>
                <c:pt idx="30003">
                  <c:v>6360.0200000013137</c:v>
                </c:pt>
                <c:pt idx="30004">
                  <c:v>6360.0400000013124</c:v>
                </c:pt>
                <c:pt idx="30005">
                  <c:v>6360.0600000013137</c:v>
                </c:pt>
                <c:pt idx="30006">
                  <c:v>6360.0800000013114</c:v>
                </c:pt>
                <c:pt idx="30007">
                  <c:v>6360.1000000013137</c:v>
                </c:pt>
                <c:pt idx="30008">
                  <c:v>6360.1200000013141</c:v>
                </c:pt>
                <c:pt idx="30009">
                  <c:v>6360.1400000013136</c:v>
                </c:pt>
                <c:pt idx="30010">
                  <c:v>6360.1600000013141</c:v>
                </c:pt>
                <c:pt idx="30011">
                  <c:v>6360.1800000013136</c:v>
                </c:pt>
                <c:pt idx="30012">
                  <c:v>6360.2000000013104</c:v>
                </c:pt>
                <c:pt idx="30013">
                  <c:v>6360.2200000013136</c:v>
                </c:pt>
                <c:pt idx="30014">
                  <c:v>6360.2400000013104</c:v>
                </c:pt>
                <c:pt idx="30015">
                  <c:v>6360.2600000013235</c:v>
                </c:pt>
                <c:pt idx="30016">
                  <c:v>6360.2800000013203</c:v>
                </c:pt>
                <c:pt idx="30017">
                  <c:v>6360.3000000013235</c:v>
                </c:pt>
                <c:pt idx="30018">
                  <c:v>6360.3200000013239</c:v>
                </c:pt>
                <c:pt idx="30019">
                  <c:v>6360.3400000013235</c:v>
                </c:pt>
                <c:pt idx="30020">
                  <c:v>6360.3600000013239</c:v>
                </c:pt>
                <c:pt idx="30021">
                  <c:v>6360.3800000013234</c:v>
                </c:pt>
                <c:pt idx="30022">
                  <c:v>6360.4000000013202</c:v>
                </c:pt>
                <c:pt idx="30023">
                  <c:v>6360.4200000013234</c:v>
                </c:pt>
                <c:pt idx="30024">
                  <c:v>6360.4400000013202</c:v>
                </c:pt>
                <c:pt idx="30025">
                  <c:v>6360.4600000013224</c:v>
                </c:pt>
                <c:pt idx="30026">
                  <c:v>6360.4800000013201</c:v>
                </c:pt>
                <c:pt idx="30027">
                  <c:v>6360.5000000013224</c:v>
                </c:pt>
                <c:pt idx="30028">
                  <c:v>6360.5200000013238</c:v>
                </c:pt>
                <c:pt idx="30029">
                  <c:v>6360.5400000013224</c:v>
                </c:pt>
                <c:pt idx="30030">
                  <c:v>6360.5600000013237</c:v>
                </c:pt>
                <c:pt idx="30031">
                  <c:v>6360.5800000013214</c:v>
                </c:pt>
                <c:pt idx="30032">
                  <c:v>6360.6000000013237</c:v>
                </c:pt>
                <c:pt idx="30033">
                  <c:v>6360.6200000013241</c:v>
                </c:pt>
                <c:pt idx="30034">
                  <c:v>6360.6400000013236</c:v>
                </c:pt>
                <c:pt idx="30035">
                  <c:v>6360.6600000013241</c:v>
                </c:pt>
                <c:pt idx="30036">
                  <c:v>6360.6800000013236</c:v>
                </c:pt>
                <c:pt idx="30037">
                  <c:v>6360.7000000013204</c:v>
                </c:pt>
                <c:pt idx="30038">
                  <c:v>6360.7200000013336</c:v>
                </c:pt>
                <c:pt idx="30039">
                  <c:v>6360.7400000013304</c:v>
                </c:pt>
                <c:pt idx="30040">
                  <c:v>6360.7600000013335</c:v>
                </c:pt>
                <c:pt idx="30041">
                  <c:v>6360.7800000013303</c:v>
                </c:pt>
                <c:pt idx="30042">
                  <c:v>6360.8000000013335</c:v>
                </c:pt>
                <c:pt idx="30043">
                  <c:v>6360.8200000013339</c:v>
                </c:pt>
                <c:pt idx="30044">
                  <c:v>6360.8400000013335</c:v>
                </c:pt>
                <c:pt idx="30045">
                  <c:v>6360.8600000013339</c:v>
                </c:pt>
                <c:pt idx="30046">
                  <c:v>6360.8800000013334</c:v>
                </c:pt>
                <c:pt idx="30047">
                  <c:v>6360.9000000013302</c:v>
                </c:pt>
                <c:pt idx="30048">
                  <c:v>6360.9200000013334</c:v>
                </c:pt>
                <c:pt idx="30049">
                  <c:v>6360.9400000013302</c:v>
                </c:pt>
                <c:pt idx="30050">
                  <c:v>6360.9600000013324</c:v>
                </c:pt>
                <c:pt idx="30051">
                  <c:v>6360.9800000013302</c:v>
                </c:pt>
                <c:pt idx="30052">
                  <c:v>6361.0000000013324</c:v>
                </c:pt>
                <c:pt idx="30053">
                  <c:v>6361.0200000013338</c:v>
                </c:pt>
                <c:pt idx="30054">
                  <c:v>6361.0400000013324</c:v>
                </c:pt>
                <c:pt idx="30055">
                  <c:v>6361.0600000013337</c:v>
                </c:pt>
                <c:pt idx="30056">
                  <c:v>6361.0800000013314</c:v>
                </c:pt>
                <c:pt idx="30057">
                  <c:v>6361.1000000013337</c:v>
                </c:pt>
                <c:pt idx="30058">
                  <c:v>6361.1200000013341</c:v>
                </c:pt>
                <c:pt idx="30059">
                  <c:v>6361.1400000013336</c:v>
                </c:pt>
                <c:pt idx="30060">
                  <c:v>6361.1600000013341</c:v>
                </c:pt>
                <c:pt idx="30061">
                  <c:v>6361.1800000013436</c:v>
                </c:pt>
                <c:pt idx="30062">
                  <c:v>6361.2000000013404</c:v>
                </c:pt>
                <c:pt idx="30063">
                  <c:v>6361.2200000013436</c:v>
                </c:pt>
                <c:pt idx="30064">
                  <c:v>6361.2400000013404</c:v>
                </c:pt>
                <c:pt idx="30065">
                  <c:v>6361.2600000013435</c:v>
                </c:pt>
                <c:pt idx="30066">
                  <c:v>6361.2800000013403</c:v>
                </c:pt>
                <c:pt idx="30067">
                  <c:v>6361.3000000013435</c:v>
                </c:pt>
                <c:pt idx="30068">
                  <c:v>6361.3200000013439</c:v>
                </c:pt>
                <c:pt idx="30069">
                  <c:v>6361.3400000013435</c:v>
                </c:pt>
                <c:pt idx="30070">
                  <c:v>6361.3600000013439</c:v>
                </c:pt>
                <c:pt idx="30071">
                  <c:v>6361.3800000013434</c:v>
                </c:pt>
                <c:pt idx="30072">
                  <c:v>6361.4000000013402</c:v>
                </c:pt>
                <c:pt idx="30073">
                  <c:v>6361.4200000013434</c:v>
                </c:pt>
                <c:pt idx="30074">
                  <c:v>6361.4400000013402</c:v>
                </c:pt>
                <c:pt idx="30075">
                  <c:v>6361.4600000013434</c:v>
                </c:pt>
                <c:pt idx="30076">
                  <c:v>6361.4800000013402</c:v>
                </c:pt>
                <c:pt idx="30077">
                  <c:v>6361.5000000013424</c:v>
                </c:pt>
                <c:pt idx="30078">
                  <c:v>6361.5200000013438</c:v>
                </c:pt>
                <c:pt idx="30079">
                  <c:v>6361.5400000013424</c:v>
                </c:pt>
                <c:pt idx="30080">
                  <c:v>6361.5600000013437</c:v>
                </c:pt>
                <c:pt idx="30081">
                  <c:v>6361.5800000013414</c:v>
                </c:pt>
                <c:pt idx="30082">
                  <c:v>6361.6000000013437</c:v>
                </c:pt>
                <c:pt idx="30083">
                  <c:v>6361.6200000013541</c:v>
                </c:pt>
                <c:pt idx="30084">
                  <c:v>6361.6400000013537</c:v>
                </c:pt>
                <c:pt idx="30085">
                  <c:v>6361.660000001355</c:v>
                </c:pt>
                <c:pt idx="30086">
                  <c:v>6361.6800000013536</c:v>
                </c:pt>
                <c:pt idx="30087">
                  <c:v>6361.7000000013504</c:v>
                </c:pt>
                <c:pt idx="30088">
                  <c:v>6361.7200000013536</c:v>
                </c:pt>
                <c:pt idx="30089">
                  <c:v>6361.7400000013504</c:v>
                </c:pt>
                <c:pt idx="30090">
                  <c:v>6361.7600000013535</c:v>
                </c:pt>
                <c:pt idx="30091">
                  <c:v>6361.7800000013503</c:v>
                </c:pt>
                <c:pt idx="30092">
                  <c:v>6361.8000000013535</c:v>
                </c:pt>
                <c:pt idx="30093">
                  <c:v>6361.8200000013539</c:v>
                </c:pt>
                <c:pt idx="30094">
                  <c:v>6361.8400000013535</c:v>
                </c:pt>
                <c:pt idx="30095">
                  <c:v>6361.8600000013539</c:v>
                </c:pt>
                <c:pt idx="30096">
                  <c:v>6361.8800000013534</c:v>
                </c:pt>
                <c:pt idx="30097">
                  <c:v>6361.9000000013502</c:v>
                </c:pt>
                <c:pt idx="30098">
                  <c:v>6361.9200000013534</c:v>
                </c:pt>
                <c:pt idx="30099">
                  <c:v>6361.9400000013502</c:v>
                </c:pt>
                <c:pt idx="30100">
                  <c:v>6361.9600000013534</c:v>
                </c:pt>
                <c:pt idx="30101">
                  <c:v>6361.9800000013502</c:v>
                </c:pt>
                <c:pt idx="30102">
                  <c:v>6362.0000000013524</c:v>
                </c:pt>
                <c:pt idx="30103">
                  <c:v>6362.0200000013538</c:v>
                </c:pt>
                <c:pt idx="30104">
                  <c:v>6362.0400000013524</c:v>
                </c:pt>
                <c:pt idx="30105">
                  <c:v>6362.0600000013537</c:v>
                </c:pt>
                <c:pt idx="30106">
                  <c:v>6362.0800000013614</c:v>
                </c:pt>
                <c:pt idx="30107">
                  <c:v>6362.1000000013637</c:v>
                </c:pt>
                <c:pt idx="30108">
                  <c:v>6362.1200000013641</c:v>
                </c:pt>
                <c:pt idx="30109">
                  <c:v>6362.1400000013637</c:v>
                </c:pt>
                <c:pt idx="30110">
                  <c:v>6362.1600000013641</c:v>
                </c:pt>
                <c:pt idx="30111">
                  <c:v>6362.1800000013636</c:v>
                </c:pt>
                <c:pt idx="30112">
                  <c:v>6362.2000000013604</c:v>
                </c:pt>
                <c:pt idx="30113">
                  <c:v>6362.2200000013636</c:v>
                </c:pt>
                <c:pt idx="30114">
                  <c:v>6362.2400000013604</c:v>
                </c:pt>
                <c:pt idx="30115">
                  <c:v>6362.2600000013636</c:v>
                </c:pt>
                <c:pt idx="30116">
                  <c:v>6362.2800000013603</c:v>
                </c:pt>
                <c:pt idx="30117">
                  <c:v>6362.3000000013635</c:v>
                </c:pt>
                <c:pt idx="30118">
                  <c:v>6362.320000001364</c:v>
                </c:pt>
                <c:pt idx="30119">
                  <c:v>6362.3400000013635</c:v>
                </c:pt>
                <c:pt idx="30120">
                  <c:v>6362.3600000013639</c:v>
                </c:pt>
                <c:pt idx="30121">
                  <c:v>6362.3800000013634</c:v>
                </c:pt>
                <c:pt idx="30122">
                  <c:v>6362.4000000013602</c:v>
                </c:pt>
                <c:pt idx="30123">
                  <c:v>6362.4200000013634</c:v>
                </c:pt>
                <c:pt idx="30124">
                  <c:v>6362.4400000013602</c:v>
                </c:pt>
                <c:pt idx="30125">
                  <c:v>6362.4600000013634</c:v>
                </c:pt>
                <c:pt idx="30126">
                  <c:v>6362.4800000013602</c:v>
                </c:pt>
                <c:pt idx="30127">
                  <c:v>6362.5000000013624</c:v>
                </c:pt>
                <c:pt idx="30128">
                  <c:v>6362.5200000013638</c:v>
                </c:pt>
                <c:pt idx="30129">
                  <c:v>6362.5400000013724</c:v>
                </c:pt>
                <c:pt idx="30130">
                  <c:v>6362.5600000013737</c:v>
                </c:pt>
                <c:pt idx="30131">
                  <c:v>6362.5800000013714</c:v>
                </c:pt>
                <c:pt idx="30132">
                  <c:v>6362.6000000013737</c:v>
                </c:pt>
                <c:pt idx="30133">
                  <c:v>6362.6200000013741</c:v>
                </c:pt>
                <c:pt idx="30134">
                  <c:v>6362.6400000013737</c:v>
                </c:pt>
                <c:pt idx="30135">
                  <c:v>6362.6600000013741</c:v>
                </c:pt>
                <c:pt idx="30136">
                  <c:v>6362.6800000013736</c:v>
                </c:pt>
                <c:pt idx="30137">
                  <c:v>6362.7000000013704</c:v>
                </c:pt>
                <c:pt idx="30138">
                  <c:v>6362.7200000013736</c:v>
                </c:pt>
                <c:pt idx="30139">
                  <c:v>6362.7400000013704</c:v>
                </c:pt>
                <c:pt idx="30140">
                  <c:v>6362.7600000013736</c:v>
                </c:pt>
                <c:pt idx="30141">
                  <c:v>6362.7800000013704</c:v>
                </c:pt>
                <c:pt idx="30142">
                  <c:v>6362.8000000013735</c:v>
                </c:pt>
                <c:pt idx="30143">
                  <c:v>6362.820000001374</c:v>
                </c:pt>
                <c:pt idx="30144">
                  <c:v>6362.8400000013735</c:v>
                </c:pt>
                <c:pt idx="30145">
                  <c:v>6362.8600000013739</c:v>
                </c:pt>
                <c:pt idx="30146">
                  <c:v>6362.8800000013734</c:v>
                </c:pt>
                <c:pt idx="30147">
                  <c:v>6362.9000000013702</c:v>
                </c:pt>
                <c:pt idx="30148">
                  <c:v>6362.9200000013734</c:v>
                </c:pt>
                <c:pt idx="30149">
                  <c:v>6362.9400000013702</c:v>
                </c:pt>
                <c:pt idx="30150">
                  <c:v>6362.9600000013734</c:v>
                </c:pt>
                <c:pt idx="30151">
                  <c:v>6362.9800000013702</c:v>
                </c:pt>
                <c:pt idx="30152">
                  <c:v>6363.0000000013824</c:v>
                </c:pt>
                <c:pt idx="30153">
                  <c:v>6363.0200000013838</c:v>
                </c:pt>
                <c:pt idx="30154">
                  <c:v>6363.0400000013824</c:v>
                </c:pt>
                <c:pt idx="30155">
                  <c:v>6363.0600000013837</c:v>
                </c:pt>
                <c:pt idx="30156">
                  <c:v>6363.0800000013814</c:v>
                </c:pt>
                <c:pt idx="30157">
                  <c:v>6363.1000000013837</c:v>
                </c:pt>
                <c:pt idx="30158">
                  <c:v>6363.1200000013841</c:v>
                </c:pt>
                <c:pt idx="30159">
                  <c:v>6363.1400000013837</c:v>
                </c:pt>
                <c:pt idx="30160">
                  <c:v>6363.1600000013841</c:v>
                </c:pt>
                <c:pt idx="30161">
                  <c:v>6363.1800000013836</c:v>
                </c:pt>
                <c:pt idx="30162">
                  <c:v>6363.2000000013804</c:v>
                </c:pt>
                <c:pt idx="30163">
                  <c:v>6363.2200000013836</c:v>
                </c:pt>
                <c:pt idx="30164">
                  <c:v>6363.2400000013804</c:v>
                </c:pt>
                <c:pt idx="30165">
                  <c:v>6363.2600000013836</c:v>
                </c:pt>
                <c:pt idx="30166">
                  <c:v>6363.2800000013804</c:v>
                </c:pt>
                <c:pt idx="30167">
                  <c:v>6363.3000000013835</c:v>
                </c:pt>
                <c:pt idx="30168">
                  <c:v>6363.320000001384</c:v>
                </c:pt>
                <c:pt idx="30169">
                  <c:v>6363.3400000013835</c:v>
                </c:pt>
                <c:pt idx="30170">
                  <c:v>6363.3600000013839</c:v>
                </c:pt>
                <c:pt idx="30171">
                  <c:v>6363.3800000013835</c:v>
                </c:pt>
                <c:pt idx="30172">
                  <c:v>6363.4000000013802</c:v>
                </c:pt>
                <c:pt idx="30173">
                  <c:v>6363.4200000013834</c:v>
                </c:pt>
                <c:pt idx="30174">
                  <c:v>6363.4400000013802</c:v>
                </c:pt>
                <c:pt idx="30175">
                  <c:v>6363.4600000013934</c:v>
                </c:pt>
                <c:pt idx="30176">
                  <c:v>6363.4800000013902</c:v>
                </c:pt>
                <c:pt idx="30177">
                  <c:v>6363.5000000013924</c:v>
                </c:pt>
                <c:pt idx="30178">
                  <c:v>6363.5200000013938</c:v>
                </c:pt>
                <c:pt idx="30179">
                  <c:v>6363.5400000013924</c:v>
                </c:pt>
                <c:pt idx="30180">
                  <c:v>6363.5600000013937</c:v>
                </c:pt>
                <c:pt idx="30181">
                  <c:v>6363.5800000013924</c:v>
                </c:pt>
                <c:pt idx="30182">
                  <c:v>6363.6000000013937</c:v>
                </c:pt>
                <c:pt idx="30183">
                  <c:v>6363.6200000013941</c:v>
                </c:pt>
                <c:pt idx="30184">
                  <c:v>6363.6400000013937</c:v>
                </c:pt>
                <c:pt idx="30185">
                  <c:v>6363.6600000013941</c:v>
                </c:pt>
                <c:pt idx="30186">
                  <c:v>6363.6800000013936</c:v>
                </c:pt>
                <c:pt idx="30187">
                  <c:v>6363.7000000013904</c:v>
                </c:pt>
                <c:pt idx="30188">
                  <c:v>6363.7200000013936</c:v>
                </c:pt>
                <c:pt idx="30189">
                  <c:v>6363.7400000013904</c:v>
                </c:pt>
                <c:pt idx="30190">
                  <c:v>6363.7600000013936</c:v>
                </c:pt>
                <c:pt idx="30191">
                  <c:v>6363.7800000013904</c:v>
                </c:pt>
                <c:pt idx="30192">
                  <c:v>6363.8000000013935</c:v>
                </c:pt>
                <c:pt idx="30193">
                  <c:v>6363.820000001394</c:v>
                </c:pt>
                <c:pt idx="30194">
                  <c:v>6363.8400000013935</c:v>
                </c:pt>
                <c:pt idx="30195">
                  <c:v>6363.8600000013939</c:v>
                </c:pt>
                <c:pt idx="30196">
                  <c:v>6363.8800000013935</c:v>
                </c:pt>
                <c:pt idx="30197">
                  <c:v>6363.9000000013903</c:v>
                </c:pt>
                <c:pt idx="30198">
                  <c:v>6363.9200000014034</c:v>
                </c:pt>
                <c:pt idx="30199">
                  <c:v>6363.9400000014002</c:v>
                </c:pt>
                <c:pt idx="30200">
                  <c:v>6363.9600000014034</c:v>
                </c:pt>
                <c:pt idx="30201">
                  <c:v>6363.9800000014002</c:v>
                </c:pt>
                <c:pt idx="30202">
                  <c:v>6364.0000000014024</c:v>
                </c:pt>
                <c:pt idx="30203">
                  <c:v>6364.0200000014038</c:v>
                </c:pt>
                <c:pt idx="30204">
                  <c:v>6364.0400000014024</c:v>
                </c:pt>
                <c:pt idx="30205">
                  <c:v>6364.0600000014038</c:v>
                </c:pt>
                <c:pt idx="30206">
                  <c:v>6364.0800000014024</c:v>
                </c:pt>
                <c:pt idx="30207">
                  <c:v>6364.1000000014037</c:v>
                </c:pt>
                <c:pt idx="30208">
                  <c:v>6364.1200000014042</c:v>
                </c:pt>
                <c:pt idx="30209">
                  <c:v>6364.1400000014037</c:v>
                </c:pt>
                <c:pt idx="30210">
                  <c:v>6364.1600000014041</c:v>
                </c:pt>
                <c:pt idx="30211">
                  <c:v>6364.1800000014036</c:v>
                </c:pt>
                <c:pt idx="30212">
                  <c:v>6364.2000000014004</c:v>
                </c:pt>
                <c:pt idx="30213">
                  <c:v>6364.2200000014036</c:v>
                </c:pt>
                <c:pt idx="30214">
                  <c:v>6364.2400000014004</c:v>
                </c:pt>
                <c:pt idx="30215">
                  <c:v>6364.2600000014036</c:v>
                </c:pt>
                <c:pt idx="30216">
                  <c:v>6364.2800000014004</c:v>
                </c:pt>
                <c:pt idx="30217">
                  <c:v>6364.3000000014035</c:v>
                </c:pt>
                <c:pt idx="30218">
                  <c:v>6364.320000001404</c:v>
                </c:pt>
                <c:pt idx="30219">
                  <c:v>6364.3400000014035</c:v>
                </c:pt>
                <c:pt idx="30220">
                  <c:v>6364.3600000014039</c:v>
                </c:pt>
                <c:pt idx="30221">
                  <c:v>6364.3800000014135</c:v>
                </c:pt>
                <c:pt idx="30222">
                  <c:v>6364.4000000014103</c:v>
                </c:pt>
                <c:pt idx="30223">
                  <c:v>6364.4200000014134</c:v>
                </c:pt>
                <c:pt idx="30224">
                  <c:v>6364.4400000014102</c:v>
                </c:pt>
                <c:pt idx="30225">
                  <c:v>6364.4600000014134</c:v>
                </c:pt>
                <c:pt idx="30226">
                  <c:v>6364.4800000014102</c:v>
                </c:pt>
                <c:pt idx="30227">
                  <c:v>6364.5000000014124</c:v>
                </c:pt>
                <c:pt idx="30228">
                  <c:v>6364.5200000014138</c:v>
                </c:pt>
                <c:pt idx="30229">
                  <c:v>6364.5400000014124</c:v>
                </c:pt>
                <c:pt idx="30230">
                  <c:v>6364.5600000014138</c:v>
                </c:pt>
                <c:pt idx="30231">
                  <c:v>6364.5800000014124</c:v>
                </c:pt>
                <c:pt idx="30232">
                  <c:v>6364.6000000014137</c:v>
                </c:pt>
                <c:pt idx="30233">
                  <c:v>6364.6200000014142</c:v>
                </c:pt>
                <c:pt idx="30234">
                  <c:v>6364.6400000014137</c:v>
                </c:pt>
                <c:pt idx="30235">
                  <c:v>6364.6600000014141</c:v>
                </c:pt>
                <c:pt idx="30236">
                  <c:v>6364.6800000014136</c:v>
                </c:pt>
                <c:pt idx="30237">
                  <c:v>6364.7000000014104</c:v>
                </c:pt>
                <c:pt idx="30238">
                  <c:v>6364.7200000014136</c:v>
                </c:pt>
                <c:pt idx="30239">
                  <c:v>6364.7400000014104</c:v>
                </c:pt>
                <c:pt idx="30240">
                  <c:v>6364.7600000014136</c:v>
                </c:pt>
                <c:pt idx="30241">
                  <c:v>6364.7800000014104</c:v>
                </c:pt>
                <c:pt idx="30242">
                  <c:v>6364.8000000014135</c:v>
                </c:pt>
                <c:pt idx="30243">
                  <c:v>6364.820000001414</c:v>
                </c:pt>
                <c:pt idx="30244">
                  <c:v>6364.8400000014235</c:v>
                </c:pt>
                <c:pt idx="30245">
                  <c:v>6364.8600000014239</c:v>
                </c:pt>
                <c:pt idx="30246">
                  <c:v>6364.8800000014235</c:v>
                </c:pt>
                <c:pt idx="30247">
                  <c:v>6364.9000000014203</c:v>
                </c:pt>
                <c:pt idx="30248">
                  <c:v>6364.9200000014234</c:v>
                </c:pt>
                <c:pt idx="30249">
                  <c:v>6364.9400000014202</c:v>
                </c:pt>
                <c:pt idx="30250">
                  <c:v>6364.9600000014234</c:v>
                </c:pt>
                <c:pt idx="30251">
                  <c:v>6364.9800000014202</c:v>
                </c:pt>
                <c:pt idx="30252">
                  <c:v>6365.0000000014224</c:v>
                </c:pt>
                <c:pt idx="30253">
                  <c:v>6365.0200000014238</c:v>
                </c:pt>
                <c:pt idx="30254">
                  <c:v>6365.0400000014224</c:v>
                </c:pt>
                <c:pt idx="30255">
                  <c:v>6365.0600000014238</c:v>
                </c:pt>
                <c:pt idx="30256">
                  <c:v>6365.0800000014224</c:v>
                </c:pt>
                <c:pt idx="30257">
                  <c:v>6365.1000000014237</c:v>
                </c:pt>
                <c:pt idx="30258">
                  <c:v>6365.1200000014242</c:v>
                </c:pt>
                <c:pt idx="30259">
                  <c:v>6365.1400000014237</c:v>
                </c:pt>
                <c:pt idx="30260">
                  <c:v>6365.1600000014241</c:v>
                </c:pt>
                <c:pt idx="30261">
                  <c:v>6365.1800000014237</c:v>
                </c:pt>
                <c:pt idx="30262">
                  <c:v>6365.2000000014204</c:v>
                </c:pt>
                <c:pt idx="30263">
                  <c:v>6365.2200000014236</c:v>
                </c:pt>
                <c:pt idx="30264">
                  <c:v>6365.2400000014204</c:v>
                </c:pt>
                <c:pt idx="30265">
                  <c:v>6365.2600000014236</c:v>
                </c:pt>
                <c:pt idx="30266">
                  <c:v>6365.2800000014204</c:v>
                </c:pt>
                <c:pt idx="30267">
                  <c:v>6365.3000000014335</c:v>
                </c:pt>
                <c:pt idx="30268">
                  <c:v>6365.320000001434</c:v>
                </c:pt>
                <c:pt idx="30269">
                  <c:v>6365.3400000014335</c:v>
                </c:pt>
                <c:pt idx="30270">
                  <c:v>6365.3600000014339</c:v>
                </c:pt>
                <c:pt idx="30271">
                  <c:v>6365.3800000014335</c:v>
                </c:pt>
                <c:pt idx="30272">
                  <c:v>6365.4000000014303</c:v>
                </c:pt>
                <c:pt idx="30273">
                  <c:v>6365.4200000014334</c:v>
                </c:pt>
                <c:pt idx="30274">
                  <c:v>6365.4400000014302</c:v>
                </c:pt>
                <c:pt idx="30275">
                  <c:v>6365.4600000014334</c:v>
                </c:pt>
                <c:pt idx="30276">
                  <c:v>6365.4800000014302</c:v>
                </c:pt>
                <c:pt idx="30277">
                  <c:v>6365.5000000014334</c:v>
                </c:pt>
                <c:pt idx="30278">
                  <c:v>6365.5200000014338</c:v>
                </c:pt>
                <c:pt idx="30279">
                  <c:v>6365.5400000014324</c:v>
                </c:pt>
                <c:pt idx="30280">
                  <c:v>6365.5600000014338</c:v>
                </c:pt>
                <c:pt idx="30281">
                  <c:v>6365.5800000014324</c:v>
                </c:pt>
                <c:pt idx="30282">
                  <c:v>6365.6000000014337</c:v>
                </c:pt>
                <c:pt idx="30283">
                  <c:v>6365.6200000014342</c:v>
                </c:pt>
                <c:pt idx="30284">
                  <c:v>6365.6400000014337</c:v>
                </c:pt>
                <c:pt idx="30285">
                  <c:v>6365.6600000014341</c:v>
                </c:pt>
                <c:pt idx="30286">
                  <c:v>6365.6800000014337</c:v>
                </c:pt>
                <c:pt idx="30287">
                  <c:v>6365.7000000014314</c:v>
                </c:pt>
                <c:pt idx="30288">
                  <c:v>6365.7200000014336</c:v>
                </c:pt>
                <c:pt idx="30289">
                  <c:v>6365.7400000014304</c:v>
                </c:pt>
                <c:pt idx="30290">
                  <c:v>6365.7600000014436</c:v>
                </c:pt>
                <c:pt idx="30291">
                  <c:v>6365.7800000014404</c:v>
                </c:pt>
                <c:pt idx="30292">
                  <c:v>6365.8000000014435</c:v>
                </c:pt>
                <c:pt idx="30293">
                  <c:v>6365.820000001444</c:v>
                </c:pt>
                <c:pt idx="30294">
                  <c:v>6365.8400000014435</c:v>
                </c:pt>
                <c:pt idx="30295">
                  <c:v>6365.860000001444</c:v>
                </c:pt>
                <c:pt idx="30296">
                  <c:v>6365.8800000014435</c:v>
                </c:pt>
                <c:pt idx="30297">
                  <c:v>6365.9000000014403</c:v>
                </c:pt>
                <c:pt idx="30298">
                  <c:v>6365.9200000014434</c:v>
                </c:pt>
                <c:pt idx="30299">
                  <c:v>6365.9400000014402</c:v>
                </c:pt>
                <c:pt idx="30300">
                  <c:v>6365.9600000014434</c:v>
                </c:pt>
                <c:pt idx="30301">
                  <c:v>6365.9800000014402</c:v>
                </c:pt>
                <c:pt idx="30302">
                  <c:v>6366.0000000014434</c:v>
                </c:pt>
                <c:pt idx="30303">
                  <c:v>6366.0200000014438</c:v>
                </c:pt>
                <c:pt idx="30304">
                  <c:v>6366.0400000014424</c:v>
                </c:pt>
                <c:pt idx="30305">
                  <c:v>6366.0600000014438</c:v>
                </c:pt>
                <c:pt idx="30306">
                  <c:v>6366.0800000014424</c:v>
                </c:pt>
                <c:pt idx="30307">
                  <c:v>6366.1000000014437</c:v>
                </c:pt>
                <c:pt idx="30308">
                  <c:v>6366.1200000014442</c:v>
                </c:pt>
                <c:pt idx="30309">
                  <c:v>6366.1400000014437</c:v>
                </c:pt>
                <c:pt idx="30310">
                  <c:v>6366.1600000014441</c:v>
                </c:pt>
                <c:pt idx="30311">
                  <c:v>6366.1800000014437</c:v>
                </c:pt>
                <c:pt idx="30312">
                  <c:v>6366.2000000014514</c:v>
                </c:pt>
                <c:pt idx="30313">
                  <c:v>6366.2200000014536</c:v>
                </c:pt>
                <c:pt idx="30314">
                  <c:v>6366.2400000014504</c:v>
                </c:pt>
                <c:pt idx="30315">
                  <c:v>6366.2600000014536</c:v>
                </c:pt>
                <c:pt idx="30316">
                  <c:v>6366.2800000014504</c:v>
                </c:pt>
                <c:pt idx="30317">
                  <c:v>6366.3000000014536</c:v>
                </c:pt>
                <c:pt idx="30318">
                  <c:v>6366.320000001454</c:v>
                </c:pt>
                <c:pt idx="30319">
                  <c:v>6366.3400000014535</c:v>
                </c:pt>
                <c:pt idx="30320">
                  <c:v>6366.360000001454</c:v>
                </c:pt>
                <c:pt idx="30321">
                  <c:v>6366.3800000014535</c:v>
                </c:pt>
                <c:pt idx="30322">
                  <c:v>6366.4000000014503</c:v>
                </c:pt>
                <c:pt idx="30323">
                  <c:v>6366.4200000014534</c:v>
                </c:pt>
                <c:pt idx="30324">
                  <c:v>6366.4400000014502</c:v>
                </c:pt>
                <c:pt idx="30325">
                  <c:v>6366.4600000014534</c:v>
                </c:pt>
                <c:pt idx="30326">
                  <c:v>6366.4800000014502</c:v>
                </c:pt>
                <c:pt idx="30327">
                  <c:v>6366.5000000014534</c:v>
                </c:pt>
                <c:pt idx="30328">
                  <c:v>6366.5200000014538</c:v>
                </c:pt>
                <c:pt idx="30329">
                  <c:v>6366.5400000014524</c:v>
                </c:pt>
                <c:pt idx="30330">
                  <c:v>6366.5600000014538</c:v>
                </c:pt>
                <c:pt idx="30331">
                  <c:v>6366.5800000014524</c:v>
                </c:pt>
                <c:pt idx="30332">
                  <c:v>6366.6000000014537</c:v>
                </c:pt>
                <c:pt idx="30333">
                  <c:v>6366.6200000014542</c:v>
                </c:pt>
                <c:pt idx="30334">
                  <c:v>6366.6400000014537</c:v>
                </c:pt>
                <c:pt idx="30335">
                  <c:v>6366.6600000014641</c:v>
                </c:pt>
                <c:pt idx="30336">
                  <c:v>6366.6800000014637</c:v>
                </c:pt>
                <c:pt idx="30337">
                  <c:v>6366.7000000014614</c:v>
                </c:pt>
                <c:pt idx="30338">
                  <c:v>6366.7200000014636</c:v>
                </c:pt>
                <c:pt idx="30339">
                  <c:v>6366.7400000014604</c:v>
                </c:pt>
                <c:pt idx="30340">
                  <c:v>6366.7600000014636</c:v>
                </c:pt>
                <c:pt idx="30341">
                  <c:v>6366.7800000014604</c:v>
                </c:pt>
                <c:pt idx="30342">
                  <c:v>6366.8000000014636</c:v>
                </c:pt>
                <c:pt idx="30343">
                  <c:v>6366.820000001464</c:v>
                </c:pt>
                <c:pt idx="30344">
                  <c:v>6366.8400000014635</c:v>
                </c:pt>
                <c:pt idx="30345">
                  <c:v>6366.860000001464</c:v>
                </c:pt>
                <c:pt idx="30346">
                  <c:v>6366.8800000014635</c:v>
                </c:pt>
                <c:pt idx="30347">
                  <c:v>6366.9000000014603</c:v>
                </c:pt>
                <c:pt idx="30348">
                  <c:v>6366.9200000014634</c:v>
                </c:pt>
                <c:pt idx="30349">
                  <c:v>6366.9400000014602</c:v>
                </c:pt>
                <c:pt idx="30350">
                  <c:v>6366.9600000014634</c:v>
                </c:pt>
                <c:pt idx="30351">
                  <c:v>6366.9800000014602</c:v>
                </c:pt>
                <c:pt idx="30352">
                  <c:v>6367.0000000014634</c:v>
                </c:pt>
                <c:pt idx="30353">
                  <c:v>6367.0200000014638</c:v>
                </c:pt>
                <c:pt idx="30354">
                  <c:v>6367.0400000014624</c:v>
                </c:pt>
                <c:pt idx="30355">
                  <c:v>6367.0600000014638</c:v>
                </c:pt>
                <c:pt idx="30356">
                  <c:v>6367.0800000014624</c:v>
                </c:pt>
                <c:pt idx="30357">
                  <c:v>6367.1000000014637</c:v>
                </c:pt>
                <c:pt idx="30358">
                  <c:v>6367.1200000014751</c:v>
                </c:pt>
                <c:pt idx="30359">
                  <c:v>6367.1400000014737</c:v>
                </c:pt>
                <c:pt idx="30360">
                  <c:v>6367.1600000014741</c:v>
                </c:pt>
                <c:pt idx="30361">
                  <c:v>6367.1800000014737</c:v>
                </c:pt>
                <c:pt idx="30362">
                  <c:v>6367.2000000014714</c:v>
                </c:pt>
                <c:pt idx="30363">
                  <c:v>6367.2200000014736</c:v>
                </c:pt>
                <c:pt idx="30364">
                  <c:v>6367.2400000014704</c:v>
                </c:pt>
                <c:pt idx="30365">
                  <c:v>6367.2600000014736</c:v>
                </c:pt>
                <c:pt idx="30366">
                  <c:v>6367.2800000014704</c:v>
                </c:pt>
                <c:pt idx="30367">
                  <c:v>6367.3000000014736</c:v>
                </c:pt>
                <c:pt idx="30368">
                  <c:v>6367.320000001474</c:v>
                </c:pt>
                <c:pt idx="30369">
                  <c:v>6367.3400000014735</c:v>
                </c:pt>
                <c:pt idx="30370">
                  <c:v>6367.360000001474</c:v>
                </c:pt>
                <c:pt idx="30371">
                  <c:v>6367.3800000014735</c:v>
                </c:pt>
                <c:pt idx="30372">
                  <c:v>6367.4000000014703</c:v>
                </c:pt>
                <c:pt idx="30373">
                  <c:v>6367.4200000014735</c:v>
                </c:pt>
                <c:pt idx="30374">
                  <c:v>6367.4400000014703</c:v>
                </c:pt>
                <c:pt idx="30375">
                  <c:v>6367.4600000014734</c:v>
                </c:pt>
                <c:pt idx="30376">
                  <c:v>6367.4800000014702</c:v>
                </c:pt>
                <c:pt idx="30377">
                  <c:v>6367.5000000014734</c:v>
                </c:pt>
                <c:pt idx="30378">
                  <c:v>6367.5200000014738</c:v>
                </c:pt>
                <c:pt idx="30379">
                  <c:v>6367.5400000014724</c:v>
                </c:pt>
                <c:pt idx="30380">
                  <c:v>6367.5600000014738</c:v>
                </c:pt>
                <c:pt idx="30381">
                  <c:v>6367.5800000014824</c:v>
                </c:pt>
                <c:pt idx="30382">
                  <c:v>6367.6000000014837</c:v>
                </c:pt>
                <c:pt idx="30383">
                  <c:v>6367.6200000014851</c:v>
                </c:pt>
                <c:pt idx="30384">
                  <c:v>6367.6400000014837</c:v>
                </c:pt>
                <c:pt idx="30385">
                  <c:v>6367.6600000014841</c:v>
                </c:pt>
                <c:pt idx="30386">
                  <c:v>6367.6800000014837</c:v>
                </c:pt>
                <c:pt idx="30387">
                  <c:v>6367.7000000014814</c:v>
                </c:pt>
                <c:pt idx="30388">
                  <c:v>6367.7200000014836</c:v>
                </c:pt>
                <c:pt idx="30389">
                  <c:v>6367.7400000014804</c:v>
                </c:pt>
                <c:pt idx="30390">
                  <c:v>6367.7600000014836</c:v>
                </c:pt>
                <c:pt idx="30391">
                  <c:v>6367.7800000014804</c:v>
                </c:pt>
                <c:pt idx="30392">
                  <c:v>6367.8000000014836</c:v>
                </c:pt>
                <c:pt idx="30393">
                  <c:v>6367.820000001484</c:v>
                </c:pt>
                <c:pt idx="30394">
                  <c:v>6367.8400000014835</c:v>
                </c:pt>
                <c:pt idx="30395">
                  <c:v>6367.860000001484</c:v>
                </c:pt>
                <c:pt idx="30396">
                  <c:v>6367.8800000014835</c:v>
                </c:pt>
                <c:pt idx="30397">
                  <c:v>6367.9000000014803</c:v>
                </c:pt>
                <c:pt idx="30398">
                  <c:v>6367.9200000014835</c:v>
                </c:pt>
                <c:pt idx="30399">
                  <c:v>6367.9400000014803</c:v>
                </c:pt>
                <c:pt idx="30400">
                  <c:v>6367.9600000014834</c:v>
                </c:pt>
                <c:pt idx="30401">
                  <c:v>6367.9800000014802</c:v>
                </c:pt>
                <c:pt idx="30402">
                  <c:v>6368.0000000014834</c:v>
                </c:pt>
                <c:pt idx="30403">
                  <c:v>6368.0200000014838</c:v>
                </c:pt>
                <c:pt idx="30404">
                  <c:v>6368.0400000014924</c:v>
                </c:pt>
                <c:pt idx="30405">
                  <c:v>6368.0600000014938</c:v>
                </c:pt>
                <c:pt idx="30406">
                  <c:v>6368.0800000014924</c:v>
                </c:pt>
                <c:pt idx="30407">
                  <c:v>6368.1000000014938</c:v>
                </c:pt>
                <c:pt idx="30408">
                  <c:v>6368.1200000014951</c:v>
                </c:pt>
                <c:pt idx="30409">
                  <c:v>6368.1400000014937</c:v>
                </c:pt>
                <c:pt idx="30410">
                  <c:v>6368.1600000014942</c:v>
                </c:pt>
                <c:pt idx="30411">
                  <c:v>6368.1800000014937</c:v>
                </c:pt>
                <c:pt idx="30412">
                  <c:v>6368.2000000014914</c:v>
                </c:pt>
                <c:pt idx="30413">
                  <c:v>6368.2200000014936</c:v>
                </c:pt>
                <c:pt idx="30414">
                  <c:v>6368.2400000014904</c:v>
                </c:pt>
                <c:pt idx="30415">
                  <c:v>6368.2600000014936</c:v>
                </c:pt>
                <c:pt idx="30416">
                  <c:v>6368.2800000014904</c:v>
                </c:pt>
                <c:pt idx="30417">
                  <c:v>6368.3000000014936</c:v>
                </c:pt>
                <c:pt idx="30418">
                  <c:v>6368.320000001494</c:v>
                </c:pt>
                <c:pt idx="30419">
                  <c:v>6368.3400000014935</c:v>
                </c:pt>
                <c:pt idx="30420">
                  <c:v>6368.360000001494</c:v>
                </c:pt>
                <c:pt idx="30421">
                  <c:v>6368.3800000014935</c:v>
                </c:pt>
                <c:pt idx="30422">
                  <c:v>6368.4000000014903</c:v>
                </c:pt>
                <c:pt idx="30423">
                  <c:v>6368.4200000014935</c:v>
                </c:pt>
                <c:pt idx="30424">
                  <c:v>6368.4400000014903</c:v>
                </c:pt>
                <c:pt idx="30425">
                  <c:v>6368.4600000014934</c:v>
                </c:pt>
                <c:pt idx="30426">
                  <c:v>6368.4800000014902</c:v>
                </c:pt>
                <c:pt idx="30427">
                  <c:v>6368.5000000015034</c:v>
                </c:pt>
                <c:pt idx="30428">
                  <c:v>6368.5200000015038</c:v>
                </c:pt>
                <c:pt idx="30429">
                  <c:v>6368.5400000015024</c:v>
                </c:pt>
                <c:pt idx="30430">
                  <c:v>6368.5600000015038</c:v>
                </c:pt>
                <c:pt idx="30431">
                  <c:v>6368.5800000015024</c:v>
                </c:pt>
                <c:pt idx="30432">
                  <c:v>6368.6000000015038</c:v>
                </c:pt>
                <c:pt idx="30433">
                  <c:v>6368.6200000015051</c:v>
                </c:pt>
                <c:pt idx="30434">
                  <c:v>6368.6400000015037</c:v>
                </c:pt>
                <c:pt idx="30435">
                  <c:v>6368.6600000015042</c:v>
                </c:pt>
                <c:pt idx="30436">
                  <c:v>6368.6800000015037</c:v>
                </c:pt>
                <c:pt idx="30437">
                  <c:v>6368.7000000015014</c:v>
                </c:pt>
                <c:pt idx="30438">
                  <c:v>6368.7200000015036</c:v>
                </c:pt>
                <c:pt idx="30439">
                  <c:v>6368.7400000015004</c:v>
                </c:pt>
                <c:pt idx="30440">
                  <c:v>6368.7600000015036</c:v>
                </c:pt>
                <c:pt idx="30441">
                  <c:v>6368.7800000015004</c:v>
                </c:pt>
                <c:pt idx="30442">
                  <c:v>6368.8000000015036</c:v>
                </c:pt>
                <c:pt idx="30443">
                  <c:v>6368.820000001504</c:v>
                </c:pt>
                <c:pt idx="30444">
                  <c:v>6368.8400000015035</c:v>
                </c:pt>
                <c:pt idx="30445">
                  <c:v>6368.860000001504</c:v>
                </c:pt>
                <c:pt idx="30446">
                  <c:v>6368.8800000015035</c:v>
                </c:pt>
                <c:pt idx="30447">
                  <c:v>6368.9000000015003</c:v>
                </c:pt>
                <c:pt idx="30448">
                  <c:v>6368.9200000015035</c:v>
                </c:pt>
                <c:pt idx="30449">
                  <c:v>6368.9400000015003</c:v>
                </c:pt>
                <c:pt idx="30450">
                  <c:v>6368.9600000015134</c:v>
                </c:pt>
                <c:pt idx="30451">
                  <c:v>6368.9800000015102</c:v>
                </c:pt>
                <c:pt idx="30452">
                  <c:v>6369.0000000015134</c:v>
                </c:pt>
                <c:pt idx="30453">
                  <c:v>6369.0200000015138</c:v>
                </c:pt>
                <c:pt idx="30454">
                  <c:v>6369.0400000015134</c:v>
                </c:pt>
                <c:pt idx="30455">
                  <c:v>6369.0600000015138</c:v>
                </c:pt>
                <c:pt idx="30456">
                  <c:v>6369.0800000015124</c:v>
                </c:pt>
                <c:pt idx="30457">
                  <c:v>6369.1000000015138</c:v>
                </c:pt>
                <c:pt idx="30458">
                  <c:v>6369.1200000015151</c:v>
                </c:pt>
                <c:pt idx="30459">
                  <c:v>6369.1400000015137</c:v>
                </c:pt>
                <c:pt idx="30460">
                  <c:v>6369.1600000015142</c:v>
                </c:pt>
                <c:pt idx="30461">
                  <c:v>6369.1800000015137</c:v>
                </c:pt>
                <c:pt idx="30462">
                  <c:v>6369.2000000015114</c:v>
                </c:pt>
                <c:pt idx="30463">
                  <c:v>6369.2200000015137</c:v>
                </c:pt>
                <c:pt idx="30464">
                  <c:v>6369.2400000015114</c:v>
                </c:pt>
                <c:pt idx="30465">
                  <c:v>6369.2600000015136</c:v>
                </c:pt>
                <c:pt idx="30466">
                  <c:v>6369.2800000015104</c:v>
                </c:pt>
                <c:pt idx="30467">
                  <c:v>6369.3000000015136</c:v>
                </c:pt>
                <c:pt idx="30468">
                  <c:v>6369.320000001514</c:v>
                </c:pt>
                <c:pt idx="30469">
                  <c:v>6369.3400000015135</c:v>
                </c:pt>
                <c:pt idx="30470">
                  <c:v>6369.360000001514</c:v>
                </c:pt>
                <c:pt idx="30471">
                  <c:v>6369.3800000015135</c:v>
                </c:pt>
                <c:pt idx="30472">
                  <c:v>6369.4000000015103</c:v>
                </c:pt>
                <c:pt idx="30473">
                  <c:v>6369.4200000015235</c:v>
                </c:pt>
                <c:pt idx="30474">
                  <c:v>6369.4400000015203</c:v>
                </c:pt>
                <c:pt idx="30475">
                  <c:v>6369.4600000015234</c:v>
                </c:pt>
                <c:pt idx="30476">
                  <c:v>6369.4800000015202</c:v>
                </c:pt>
                <c:pt idx="30477">
                  <c:v>6369.5000000015234</c:v>
                </c:pt>
                <c:pt idx="30478">
                  <c:v>6369.5200000015238</c:v>
                </c:pt>
                <c:pt idx="30479">
                  <c:v>6369.5400000015234</c:v>
                </c:pt>
                <c:pt idx="30480">
                  <c:v>6369.5600000015238</c:v>
                </c:pt>
                <c:pt idx="30481">
                  <c:v>6369.5800000015224</c:v>
                </c:pt>
                <c:pt idx="30482">
                  <c:v>6369.6000000015238</c:v>
                </c:pt>
                <c:pt idx="30483">
                  <c:v>6369.6200000015251</c:v>
                </c:pt>
                <c:pt idx="30484">
                  <c:v>6369.6400000015237</c:v>
                </c:pt>
                <c:pt idx="30485">
                  <c:v>6369.6600000015242</c:v>
                </c:pt>
                <c:pt idx="30486">
                  <c:v>6369.6800000015237</c:v>
                </c:pt>
                <c:pt idx="30487">
                  <c:v>6369.7000000015214</c:v>
                </c:pt>
                <c:pt idx="30488">
                  <c:v>6369.7200000015237</c:v>
                </c:pt>
                <c:pt idx="30489">
                  <c:v>6369.7400000015214</c:v>
                </c:pt>
                <c:pt idx="30490">
                  <c:v>6369.7600000015236</c:v>
                </c:pt>
                <c:pt idx="30491">
                  <c:v>6369.7800000015204</c:v>
                </c:pt>
                <c:pt idx="30492">
                  <c:v>6369.8000000015236</c:v>
                </c:pt>
                <c:pt idx="30493">
                  <c:v>6369.820000001524</c:v>
                </c:pt>
                <c:pt idx="30494">
                  <c:v>6369.8400000015235</c:v>
                </c:pt>
                <c:pt idx="30495">
                  <c:v>6369.860000001524</c:v>
                </c:pt>
                <c:pt idx="30496">
                  <c:v>6369.8800000015335</c:v>
                </c:pt>
                <c:pt idx="30497">
                  <c:v>6369.9000000015303</c:v>
                </c:pt>
                <c:pt idx="30498">
                  <c:v>6369.9200000015335</c:v>
                </c:pt>
                <c:pt idx="30499">
                  <c:v>6369.9400000015303</c:v>
                </c:pt>
                <c:pt idx="30500">
                  <c:v>6369.9600000015334</c:v>
                </c:pt>
                <c:pt idx="30501">
                  <c:v>6369.9800000015302</c:v>
                </c:pt>
                <c:pt idx="30502">
                  <c:v>6370.0000000015334</c:v>
                </c:pt>
                <c:pt idx="30503">
                  <c:v>6370.0200000015338</c:v>
                </c:pt>
                <c:pt idx="30504">
                  <c:v>6370.0400000015334</c:v>
                </c:pt>
                <c:pt idx="30505">
                  <c:v>6370.0600000015338</c:v>
                </c:pt>
                <c:pt idx="30506">
                  <c:v>6370.0800000015324</c:v>
                </c:pt>
                <c:pt idx="30507">
                  <c:v>6370.1000000015338</c:v>
                </c:pt>
                <c:pt idx="30508">
                  <c:v>6370.1200000015351</c:v>
                </c:pt>
                <c:pt idx="30509">
                  <c:v>6370.1400000015337</c:v>
                </c:pt>
                <c:pt idx="30510">
                  <c:v>6370.1600000015342</c:v>
                </c:pt>
                <c:pt idx="30511">
                  <c:v>6370.1800000015337</c:v>
                </c:pt>
                <c:pt idx="30512">
                  <c:v>6370.2000000015314</c:v>
                </c:pt>
                <c:pt idx="30513">
                  <c:v>6370.2200000015337</c:v>
                </c:pt>
                <c:pt idx="30514">
                  <c:v>6370.2400000015314</c:v>
                </c:pt>
                <c:pt idx="30515">
                  <c:v>6370.2600000015336</c:v>
                </c:pt>
                <c:pt idx="30516">
                  <c:v>6370.2800000015304</c:v>
                </c:pt>
                <c:pt idx="30517">
                  <c:v>6370.3000000015336</c:v>
                </c:pt>
                <c:pt idx="30518">
                  <c:v>6370.320000001534</c:v>
                </c:pt>
                <c:pt idx="30519">
                  <c:v>6370.3400000015436</c:v>
                </c:pt>
                <c:pt idx="30520">
                  <c:v>6370.360000001544</c:v>
                </c:pt>
                <c:pt idx="30521">
                  <c:v>6370.3800000015435</c:v>
                </c:pt>
                <c:pt idx="30522">
                  <c:v>6370.4000000015403</c:v>
                </c:pt>
                <c:pt idx="30523">
                  <c:v>6370.4200000015435</c:v>
                </c:pt>
                <c:pt idx="30524">
                  <c:v>6370.4400000015403</c:v>
                </c:pt>
                <c:pt idx="30525">
                  <c:v>6370.4600000015434</c:v>
                </c:pt>
                <c:pt idx="30526">
                  <c:v>6370.4800000015402</c:v>
                </c:pt>
                <c:pt idx="30527">
                  <c:v>6370.5000000015434</c:v>
                </c:pt>
                <c:pt idx="30528">
                  <c:v>6370.5200000015438</c:v>
                </c:pt>
                <c:pt idx="30529">
                  <c:v>6370.5400000015434</c:v>
                </c:pt>
                <c:pt idx="30530">
                  <c:v>6370.5600000015438</c:v>
                </c:pt>
                <c:pt idx="30531">
                  <c:v>6370.5800000015424</c:v>
                </c:pt>
                <c:pt idx="30532">
                  <c:v>6370.6000000015438</c:v>
                </c:pt>
                <c:pt idx="30533">
                  <c:v>6370.6200000015451</c:v>
                </c:pt>
                <c:pt idx="30534">
                  <c:v>6370.6400000015437</c:v>
                </c:pt>
                <c:pt idx="30535">
                  <c:v>6370.6600000015442</c:v>
                </c:pt>
                <c:pt idx="30536">
                  <c:v>6370.6800000015437</c:v>
                </c:pt>
                <c:pt idx="30537">
                  <c:v>6370.7000000015414</c:v>
                </c:pt>
                <c:pt idx="30538">
                  <c:v>6370.7200000015437</c:v>
                </c:pt>
                <c:pt idx="30539">
                  <c:v>6370.7400000015414</c:v>
                </c:pt>
                <c:pt idx="30540">
                  <c:v>6370.7600000015436</c:v>
                </c:pt>
                <c:pt idx="30541">
                  <c:v>6370.7800000015404</c:v>
                </c:pt>
                <c:pt idx="30542">
                  <c:v>6370.8000000015536</c:v>
                </c:pt>
                <c:pt idx="30543">
                  <c:v>6370.820000001554</c:v>
                </c:pt>
                <c:pt idx="30544">
                  <c:v>6370.8400000015536</c:v>
                </c:pt>
                <c:pt idx="30545">
                  <c:v>6370.860000001554</c:v>
                </c:pt>
                <c:pt idx="30546">
                  <c:v>6370.8800000015535</c:v>
                </c:pt>
                <c:pt idx="30547">
                  <c:v>6370.9000000015503</c:v>
                </c:pt>
                <c:pt idx="30548">
                  <c:v>6370.9200000015535</c:v>
                </c:pt>
                <c:pt idx="30549">
                  <c:v>6370.9400000015503</c:v>
                </c:pt>
                <c:pt idx="30550">
                  <c:v>6370.9600000015535</c:v>
                </c:pt>
                <c:pt idx="30551">
                  <c:v>6370.9800000015503</c:v>
                </c:pt>
                <c:pt idx="30552">
                  <c:v>6371.0000000015534</c:v>
                </c:pt>
                <c:pt idx="30553">
                  <c:v>6371.0200000015539</c:v>
                </c:pt>
                <c:pt idx="30554">
                  <c:v>6371.0400000015534</c:v>
                </c:pt>
                <c:pt idx="30555">
                  <c:v>6371.0600000015538</c:v>
                </c:pt>
                <c:pt idx="30556">
                  <c:v>6371.0800000015524</c:v>
                </c:pt>
                <c:pt idx="30557">
                  <c:v>6371.1000000015538</c:v>
                </c:pt>
                <c:pt idx="30558">
                  <c:v>6371.1200000015551</c:v>
                </c:pt>
                <c:pt idx="30559">
                  <c:v>6371.1400000015537</c:v>
                </c:pt>
                <c:pt idx="30560">
                  <c:v>6371.1600000015551</c:v>
                </c:pt>
                <c:pt idx="30561">
                  <c:v>6371.1800000015537</c:v>
                </c:pt>
                <c:pt idx="30562">
                  <c:v>6371.2000000015514</c:v>
                </c:pt>
                <c:pt idx="30563">
                  <c:v>6371.2200000015537</c:v>
                </c:pt>
                <c:pt idx="30564">
                  <c:v>6371.2400000015614</c:v>
                </c:pt>
                <c:pt idx="30565">
                  <c:v>6371.2600000015636</c:v>
                </c:pt>
                <c:pt idx="30566">
                  <c:v>6371.2800000015604</c:v>
                </c:pt>
                <c:pt idx="30567">
                  <c:v>6371.3000000015636</c:v>
                </c:pt>
                <c:pt idx="30568">
                  <c:v>6371.320000001564</c:v>
                </c:pt>
                <c:pt idx="30569">
                  <c:v>6371.3400000015636</c:v>
                </c:pt>
                <c:pt idx="30570">
                  <c:v>6371.360000001564</c:v>
                </c:pt>
                <c:pt idx="30571">
                  <c:v>6371.3800000015635</c:v>
                </c:pt>
                <c:pt idx="30572">
                  <c:v>6371.4000000015603</c:v>
                </c:pt>
                <c:pt idx="30573">
                  <c:v>6371.4200000015635</c:v>
                </c:pt>
                <c:pt idx="30574">
                  <c:v>6371.4400000015603</c:v>
                </c:pt>
                <c:pt idx="30575">
                  <c:v>6371.4600000015635</c:v>
                </c:pt>
                <c:pt idx="30576">
                  <c:v>6371.4800000015603</c:v>
                </c:pt>
                <c:pt idx="30577">
                  <c:v>6371.5000000015634</c:v>
                </c:pt>
                <c:pt idx="30578">
                  <c:v>6371.5200000015639</c:v>
                </c:pt>
                <c:pt idx="30579">
                  <c:v>6371.5400000015634</c:v>
                </c:pt>
                <c:pt idx="30580">
                  <c:v>6371.5600000015638</c:v>
                </c:pt>
                <c:pt idx="30581">
                  <c:v>6371.5800000015624</c:v>
                </c:pt>
                <c:pt idx="30582">
                  <c:v>6371.6000000015638</c:v>
                </c:pt>
                <c:pt idx="30583">
                  <c:v>6371.6200000015651</c:v>
                </c:pt>
                <c:pt idx="30584">
                  <c:v>6371.6400000015637</c:v>
                </c:pt>
                <c:pt idx="30585">
                  <c:v>6371.6600000015651</c:v>
                </c:pt>
                <c:pt idx="30586">
                  <c:v>6371.6800000015637</c:v>
                </c:pt>
                <c:pt idx="30587">
                  <c:v>6371.7000000015714</c:v>
                </c:pt>
                <c:pt idx="30588">
                  <c:v>6371.7200000015737</c:v>
                </c:pt>
                <c:pt idx="30589">
                  <c:v>6371.7400000015714</c:v>
                </c:pt>
                <c:pt idx="30590">
                  <c:v>6371.7600000015736</c:v>
                </c:pt>
                <c:pt idx="30591">
                  <c:v>6371.7800000015704</c:v>
                </c:pt>
                <c:pt idx="30592">
                  <c:v>6371.8000000015736</c:v>
                </c:pt>
                <c:pt idx="30593">
                  <c:v>6371.820000001574</c:v>
                </c:pt>
                <c:pt idx="30594">
                  <c:v>6371.8400000015736</c:v>
                </c:pt>
                <c:pt idx="30595">
                  <c:v>6371.860000001574</c:v>
                </c:pt>
                <c:pt idx="30596">
                  <c:v>6371.8800000015735</c:v>
                </c:pt>
                <c:pt idx="30597">
                  <c:v>6371.9000000015703</c:v>
                </c:pt>
                <c:pt idx="30598">
                  <c:v>6371.9200000015735</c:v>
                </c:pt>
                <c:pt idx="30599">
                  <c:v>6371.9400000015703</c:v>
                </c:pt>
                <c:pt idx="30600">
                  <c:v>6371.9600000015735</c:v>
                </c:pt>
                <c:pt idx="30601">
                  <c:v>6371.9800000015703</c:v>
                </c:pt>
                <c:pt idx="30602">
                  <c:v>6372.0000000015734</c:v>
                </c:pt>
                <c:pt idx="30603">
                  <c:v>6372.0200000015739</c:v>
                </c:pt>
                <c:pt idx="30604">
                  <c:v>6372.0400000015734</c:v>
                </c:pt>
                <c:pt idx="30605">
                  <c:v>6372.0600000015738</c:v>
                </c:pt>
                <c:pt idx="30606">
                  <c:v>6372.0800000015724</c:v>
                </c:pt>
                <c:pt idx="30607">
                  <c:v>6372.1000000015738</c:v>
                </c:pt>
                <c:pt idx="30608">
                  <c:v>6372.1200000015751</c:v>
                </c:pt>
                <c:pt idx="30609">
                  <c:v>6372.1400000015738</c:v>
                </c:pt>
                <c:pt idx="30610">
                  <c:v>6372.1600000015851</c:v>
                </c:pt>
                <c:pt idx="30611">
                  <c:v>6372.1800000015837</c:v>
                </c:pt>
                <c:pt idx="30612">
                  <c:v>6372.2000000015814</c:v>
                </c:pt>
                <c:pt idx="30613">
                  <c:v>6372.2200000015837</c:v>
                </c:pt>
                <c:pt idx="30614">
                  <c:v>6372.2400000015814</c:v>
                </c:pt>
                <c:pt idx="30615">
                  <c:v>6372.2600000015836</c:v>
                </c:pt>
                <c:pt idx="30616">
                  <c:v>6372.2800000015804</c:v>
                </c:pt>
                <c:pt idx="30617">
                  <c:v>6372.3000000015836</c:v>
                </c:pt>
                <c:pt idx="30618">
                  <c:v>6372.320000001584</c:v>
                </c:pt>
                <c:pt idx="30619">
                  <c:v>6372.3400000015836</c:v>
                </c:pt>
                <c:pt idx="30620">
                  <c:v>6372.360000001584</c:v>
                </c:pt>
                <c:pt idx="30621">
                  <c:v>6372.3800000015835</c:v>
                </c:pt>
                <c:pt idx="30622">
                  <c:v>6372.4000000015803</c:v>
                </c:pt>
                <c:pt idx="30623">
                  <c:v>6372.4200000015835</c:v>
                </c:pt>
                <c:pt idx="30624">
                  <c:v>6372.4400000015803</c:v>
                </c:pt>
                <c:pt idx="30625">
                  <c:v>6372.4600000015835</c:v>
                </c:pt>
                <c:pt idx="30626">
                  <c:v>6372.4800000015803</c:v>
                </c:pt>
                <c:pt idx="30627">
                  <c:v>6372.5000000015834</c:v>
                </c:pt>
                <c:pt idx="30628">
                  <c:v>6372.5200000015839</c:v>
                </c:pt>
                <c:pt idx="30629">
                  <c:v>6372.5400000015834</c:v>
                </c:pt>
                <c:pt idx="30630">
                  <c:v>6372.5600000015838</c:v>
                </c:pt>
                <c:pt idx="30631">
                  <c:v>6372.5800000015824</c:v>
                </c:pt>
                <c:pt idx="30632">
                  <c:v>6372.6000000015838</c:v>
                </c:pt>
                <c:pt idx="30633">
                  <c:v>6372.6200000015951</c:v>
                </c:pt>
                <c:pt idx="30634">
                  <c:v>6372.6400000015938</c:v>
                </c:pt>
                <c:pt idx="30635">
                  <c:v>6372.6600000015951</c:v>
                </c:pt>
                <c:pt idx="30636">
                  <c:v>6372.6800000015937</c:v>
                </c:pt>
                <c:pt idx="30637">
                  <c:v>6372.7000000015914</c:v>
                </c:pt>
                <c:pt idx="30638">
                  <c:v>6372.7200000015937</c:v>
                </c:pt>
                <c:pt idx="30639">
                  <c:v>6372.7400000015914</c:v>
                </c:pt>
                <c:pt idx="30640">
                  <c:v>6372.7600000015937</c:v>
                </c:pt>
                <c:pt idx="30641">
                  <c:v>6372.7800000015914</c:v>
                </c:pt>
                <c:pt idx="30642">
                  <c:v>6372.8000000015936</c:v>
                </c:pt>
                <c:pt idx="30643">
                  <c:v>6372.8200000015941</c:v>
                </c:pt>
                <c:pt idx="30644">
                  <c:v>6372.8400000015936</c:v>
                </c:pt>
                <c:pt idx="30645">
                  <c:v>6372.860000001594</c:v>
                </c:pt>
                <c:pt idx="30646">
                  <c:v>6372.8800000015935</c:v>
                </c:pt>
                <c:pt idx="30647">
                  <c:v>6372.9000000015903</c:v>
                </c:pt>
                <c:pt idx="30648">
                  <c:v>6372.9200000015935</c:v>
                </c:pt>
                <c:pt idx="30649">
                  <c:v>6372.9400000015903</c:v>
                </c:pt>
                <c:pt idx="30650">
                  <c:v>6372.9600000015935</c:v>
                </c:pt>
                <c:pt idx="30651">
                  <c:v>6372.9800000015903</c:v>
                </c:pt>
                <c:pt idx="30652">
                  <c:v>6373.0000000015934</c:v>
                </c:pt>
                <c:pt idx="30653">
                  <c:v>6373.0200000015939</c:v>
                </c:pt>
                <c:pt idx="30654">
                  <c:v>6373.0400000015934</c:v>
                </c:pt>
                <c:pt idx="30655">
                  <c:v>6373.0600000015938</c:v>
                </c:pt>
                <c:pt idx="30656">
                  <c:v>6373.0800000016034</c:v>
                </c:pt>
                <c:pt idx="30657">
                  <c:v>6373.1000000016038</c:v>
                </c:pt>
                <c:pt idx="30658">
                  <c:v>6373.1200000016051</c:v>
                </c:pt>
                <c:pt idx="30659">
                  <c:v>6373.1400000016038</c:v>
                </c:pt>
                <c:pt idx="30660">
                  <c:v>6373.1600000016051</c:v>
                </c:pt>
                <c:pt idx="30661">
                  <c:v>6373.1800000016037</c:v>
                </c:pt>
                <c:pt idx="30662">
                  <c:v>6373.2000000016014</c:v>
                </c:pt>
                <c:pt idx="30663">
                  <c:v>6373.2200000016037</c:v>
                </c:pt>
                <c:pt idx="30664">
                  <c:v>6373.2400000016014</c:v>
                </c:pt>
                <c:pt idx="30665">
                  <c:v>6373.2600000016037</c:v>
                </c:pt>
                <c:pt idx="30666">
                  <c:v>6373.2800000016014</c:v>
                </c:pt>
                <c:pt idx="30667">
                  <c:v>6373.3000000016036</c:v>
                </c:pt>
                <c:pt idx="30668">
                  <c:v>6373.3200000016041</c:v>
                </c:pt>
                <c:pt idx="30669">
                  <c:v>6373.3400000016036</c:v>
                </c:pt>
                <c:pt idx="30670">
                  <c:v>6373.360000001604</c:v>
                </c:pt>
                <c:pt idx="30671">
                  <c:v>6373.3800000016035</c:v>
                </c:pt>
                <c:pt idx="30672">
                  <c:v>6373.4000000016003</c:v>
                </c:pt>
                <c:pt idx="30673">
                  <c:v>6373.4200000016035</c:v>
                </c:pt>
                <c:pt idx="30674">
                  <c:v>6373.4400000016003</c:v>
                </c:pt>
                <c:pt idx="30675">
                  <c:v>6373.4600000016035</c:v>
                </c:pt>
                <c:pt idx="30676">
                  <c:v>6373.4800000016003</c:v>
                </c:pt>
                <c:pt idx="30677">
                  <c:v>6373.5000000016034</c:v>
                </c:pt>
                <c:pt idx="30678">
                  <c:v>6373.5200000016039</c:v>
                </c:pt>
                <c:pt idx="30679">
                  <c:v>6373.5400000016134</c:v>
                </c:pt>
                <c:pt idx="30680">
                  <c:v>6373.5600000016138</c:v>
                </c:pt>
                <c:pt idx="30681">
                  <c:v>6373.5800000016134</c:v>
                </c:pt>
                <c:pt idx="30682">
                  <c:v>6373.6000000016138</c:v>
                </c:pt>
                <c:pt idx="30683">
                  <c:v>6373.6200000016152</c:v>
                </c:pt>
                <c:pt idx="30684">
                  <c:v>6373.6400000016138</c:v>
                </c:pt>
                <c:pt idx="30685">
                  <c:v>6373.6600000016151</c:v>
                </c:pt>
                <c:pt idx="30686">
                  <c:v>6373.6800000016137</c:v>
                </c:pt>
                <c:pt idx="30687">
                  <c:v>6373.7000000016114</c:v>
                </c:pt>
                <c:pt idx="30688">
                  <c:v>6373.7200000016137</c:v>
                </c:pt>
                <c:pt idx="30689">
                  <c:v>6373.7400000016114</c:v>
                </c:pt>
                <c:pt idx="30690">
                  <c:v>6373.7600000016137</c:v>
                </c:pt>
                <c:pt idx="30691">
                  <c:v>6373.7800000016114</c:v>
                </c:pt>
                <c:pt idx="30692">
                  <c:v>6373.8000000016136</c:v>
                </c:pt>
                <c:pt idx="30693">
                  <c:v>6373.8200000016141</c:v>
                </c:pt>
                <c:pt idx="30694">
                  <c:v>6373.8400000016136</c:v>
                </c:pt>
                <c:pt idx="30695">
                  <c:v>6373.860000001614</c:v>
                </c:pt>
                <c:pt idx="30696">
                  <c:v>6373.8800000016136</c:v>
                </c:pt>
                <c:pt idx="30697">
                  <c:v>6373.9000000016104</c:v>
                </c:pt>
                <c:pt idx="30698">
                  <c:v>6373.9200000016135</c:v>
                </c:pt>
                <c:pt idx="30699">
                  <c:v>6373.9400000016103</c:v>
                </c:pt>
                <c:pt idx="30700">
                  <c:v>6373.9600000016135</c:v>
                </c:pt>
                <c:pt idx="30701">
                  <c:v>6373.9800000016103</c:v>
                </c:pt>
                <c:pt idx="30702">
                  <c:v>6374.0000000016234</c:v>
                </c:pt>
                <c:pt idx="30703">
                  <c:v>6374.0200000016239</c:v>
                </c:pt>
                <c:pt idx="30704">
                  <c:v>6374.0400000016234</c:v>
                </c:pt>
                <c:pt idx="30705">
                  <c:v>6374.0600000016238</c:v>
                </c:pt>
                <c:pt idx="30706">
                  <c:v>6374.0800000016234</c:v>
                </c:pt>
                <c:pt idx="30707">
                  <c:v>6374.1000000016238</c:v>
                </c:pt>
                <c:pt idx="30708">
                  <c:v>6374.1200000016252</c:v>
                </c:pt>
                <c:pt idx="30709">
                  <c:v>6374.1400000016238</c:v>
                </c:pt>
                <c:pt idx="30710">
                  <c:v>6374.1600000016251</c:v>
                </c:pt>
                <c:pt idx="30711">
                  <c:v>6374.1800000016237</c:v>
                </c:pt>
                <c:pt idx="30712">
                  <c:v>6374.2000000016214</c:v>
                </c:pt>
                <c:pt idx="30713">
                  <c:v>6374.2200000016237</c:v>
                </c:pt>
                <c:pt idx="30714">
                  <c:v>6374.2400000016214</c:v>
                </c:pt>
                <c:pt idx="30715">
                  <c:v>6374.2600000016237</c:v>
                </c:pt>
                <c:pt idx="30716">
                  <c:v>6374.2800000016214</c:v>
                </c:pt>
                <c:pt idx="30717">
                  <c:v>6374.3000000016236</c:v>
                </c:pt>
                <c:pt idx="30718">
                  <c:v>6374.3200000016241</c:v>
                </c:pt>
                <c:pt idx="30719">
                  <c:v>6374.3400000016236</c:v>
                </c:pt>
                <c:pt idx="30720">
                  <c:v>6374.360000001624</c:v>
                </c:pt>
                <c:pt idx="30721">
                  <c:v>6374.3800000016236</c:v>
                </c:pt>
                <c:pt idx="30722">
                  <c:v>6374.4000000016204</c:v>
                </c:pt>
                <c:pt idx="30723">
                  <c:v>6374.4200000016235</c:v>
                </c:pt>
                <c:pt idx="30724">
                  <c:v>6374.4400000016203</c:v>
                </c:pt>
                <c:pt idx="30725">
                  <c:v>6374.4600000016335</c:v>
                </c:pt>
                <c:pt idx="30726">
                  <c:v>6374.4800000016303</c:v>
                </c:pt>
                <c:pt idx="30727">
                  <c:v>6374.5000000016335</c:v>
                </c:pt>
                <c:pt idx="30728">
                  <c:v>6374.5200000016339</c:v>
                </c:pt>
                <c:pt idx="30729">
                  <c:v>6374.5400000016334</c:v>
                </c:pt>
                <c:pt idx="30730">
                  <c:v>6374.5600000016339</c:v>
                </c:pt>
                <c:pt idx="30731">
                  <c:v>6374.5800000016334</c:v>
                </c:pt>
                <c:pt idx="30732">
                  <c:v>6374.6000000016338</c:v>
                </c:pt>
                <c:pt idx="30733">
                  <c:v>6374.6200000016352</c:v>
                </c:pt>
                <c:pt idx="30734">
                  <c:v>6374.6400000016338</c:v>
                </c:pt>
                <c:pt idx="30735">
                  <c:v>6374.6600000016351</c:v>
                </c:pt>
                <c:pt idx="30736">
                  <c:v>6374.6800000016337</c:v>
                </c:pt>
                <c:pt idx="30737">
                  <c:v>6374.7000000016324</c:v>
                </c:pt>
                <c:pt idx="30738">
                  <c:v>6374.7200000016337</c:v>
                </c:pt>
                <c:pt idx="30739">
                  <c:v>6374.7400000016314</c:v>
                </c:pt>
                <c:pt idx="30740">
                  <c:v>6374.7600000016337</c:v>
                </c:pt>
                <c:pt idx="30741">
                  <c:v>6374.7800000016314</c:v>
                </c:pt>
                <c:pt idx="30742">
                  <c:v>6374.8000000016336</c:v>
                </c:pt>
                <c:pt idx="30743">
                  <c:v>6374.8200000016341</c:v>
                </c:pt>
                <c:pt idx="30744">
                  <c:v>6374.8400000016336</c:v>
                </c:pt>
                <c:pt idx="30745">
                  <c:v>6374.860000001634</c:v>
                </c:pt>
                <c:pt idx="30746">
                  <c:v>6374.8800000016336</c:v>
                </c:pt>
                <c:pt idx="30747">
                  <c:v>6374.9000000016304</c:v>
                </c:pt>
                <c:pt idx="30748">
                  <c:v>6374.9200000016435</c:v>
                </c:pt>
                <c:pt idx="30749">
                  <c:v>6374.9400000016403</c:v>
                </c:pt>
                <c:pt idx="30750">
                  <c:v>6374.9600000016435</c:v>
                </c:pt>
                <c:pt idx="30751">
                  <c:v>6374.9800000016403</c:v>
                </c:pt>
                <c:pt idx="30752">
                  <c:v>6375.0000000016435</c:v>
                </c:pt>
                <c:pt idx="30753">
                  <c:v>6375.0200000016439</c:v>
                </c:pt>
                <c:pt idx="30754">
                  <c:v>6375.0400000016434</c:v>
                </c:pt>
                <c:pt idx="30755">
                  <c:v>6375.0600000016439</c:v>
                </c:pt>
                <c:pt idx="30756">
                  <c:v>6375.0800000016434</c:v>
                </c:pt>
                <c:pt idx="30757">
                  <c:v>6375.1000000016438</c:v>
                </c:pt>
                <c:pt idx="30758">
                  <c:v>6375.1200000016452</c:v>
                </c:pt>
                <c:pt idx="30759">
                  <c:v>6375.1400000016438</c:v>
                </c:pt>
                <c:pt idx="30760">
                  <c:v>6375.1600000016451</c:v>
                </c:pt>
                <c:pt idx="30761">
                  <c:v>6375.1800000016437</c:v>
                </c:pt>
                <c:pt idx="30762">
                  <c:v>6375.2000000016424</c:v>
                </c:pt>
                <c:pt idx="30763">
                  <c:v>6375.2200000016437</c:v>
                </c:pt>
                <c:pt idx="30764">
                  <c:v>6375.2400000016414</c:v>
                </c:pt>
                <c:pt idx="30765">
                  <c:v>6375.2600000016437</c:v>
                </c:pt>
                <c:pt idx="30766">
                  <c:v>6375.2800000016414</c:v>
                </c:pt>
                <c:pt idx="30767">
                  <c:v>6375.3000000016436</c:v>
                </c:pt>
                <c:pt idx="30768">
                  <c:v>6375.3200000016441</c:v>
                </c:pt>
                <c:pt idx="30769">
                  <c:v>6375.3400000016436</c:v>
                </c:pt>
                <c:pt idx="30770">
                  <c:v>6375.360000001644</c:v>
                </c:pt>
                <c:pt idx="30771">
                  <c:v>6375.3800000016536</c:v>
                </c:pt>
                <c:pt idx="30772">
                  <c:v>6375.4000000016504</c:v>
                </c:pt>
                <c:pt idx="30773">
                  <c:v>6375.4200000016535</c:v>
                </c:pt>
                <c:pt idx="30774">
                  <c:v>6375.4400000016503</c:v>
                </c:pt>
                <c:pt idx="30775">
                  <c:v>6375.4600000016535</c:v>
                </c:pt>
                <c:pt idx="30776">
                  <c:v>6375.4800000016503</c:v>
                </c:pt>
                <c:pt idx="30777">
                  <c:v>6375.5000000016535</c:v>
                </c:pt>
                <c:pt idx="30778">
                  <c:v>6375.5200000016539</c:v>
                </c:pt>
                <c:pt idx="30779">
                  <c:v>6375.5400000016534</c:v>
                </c:pt>
                <c:pt idx="30780">
                  <c:v>6375.5600000016539</c:v>
                </c:pt>
                <c:pt idx="30781">
                  <c:v>6375.5800000016534</c:v>
                </c:pt>
                <c:pt idx="30782">
                  <c:v>6375.6000000016538</c:v>
                </c:pt>
                <c:pt idx="30783">
                  <c:v>6375.6200000016552</c:v>
                </c:pt>
                <c:pt idx="30784">
                  <c:v>6375.6400000016538</c:v>
                </c:pt>
                <c:pt idx="30785">
                  <c:v>6375.6600000016551</c:v>
                </c:pt>
                <c:pt idx="30786">
                  <c:v>6375.6800000016538</c:v>
                </c:pt>
                <c:pt idx="30787">
                  <c:v>6375.7000000016524</c:v>
                </c:pt>
                <c:pt idx="30788">
                  <c:v>6375.7200000016537</c:v>
                </c:pt>
                <c:pt idx="30789">
                  <c:v>6375.7400000016514</c:v>
                </c:pt>
                <c:pt idx="30790">
                  <c:v>6375.7600000016537</c:v>
                </c:pt>
                <c:pt idx="30791">
                  <c:v>6375.7800000016514</c:v>
                </c:pt>
                <c:pt idx="30792">
                  <c:v>6375.8000000016536</c:v>
                </c:pt>
                <c:pt idx="30793">
                  <c:v>6375.8200000016541</c:v>
                </c:pt>
                <c:pt idx="30794">
                  <c:v>6375.8400000016636</c:v>
                </c:pt>
                <c:pt idx="30795">
                  <c:v>6375.860000001664</c:v>
                </c:pt>
                <c:pt idx="30796">
                  <c:v>6375.8800000016636</c:v>
                </c:pt>
                <c:pt idx="30797">
                  <c:v>6375.9000000016604</c:v>
                </c:pt>
                <c:pt idx="30798">
                  <c:v>6375.9200000016635</c:v>
                </c:pt>
                <c:pt idx="30799">
                  <c:v>6375.9400000016603</c:v>
                </c:pt>
                <c:pt idx="30800">
                  <c:v>6375.9600000016635</c:v>
                </c:pt>
                <c:pt idx="30801">
                  <c:v>6375.9800000016603</c:v>
                </c:pt>
                <c:pt idx="30802">
                  <c:v>6376.0000000016635</c:v>
                </c:pt>
                <c:pt idx="30803">
                  <c:v>6376.0200000016639</c:v>
                </c:pt>
                <c:pt idx="30804">
                  <c:v>6376.0400000016634</c:v>
                </c:pt>
                <c:pt idx="30805">
                  <c:v>6376.0600000016639</c:v>
                </c:pt>
                <c:pt idx="30806">
                  <c:v>6376.0800000016634</c:v>
                </c:pt>
                <c:pt idx="30807">
                  <c:v>6376.1000000016638</c:v>
                </c:pt>
                <c:pt idx="30808">
                  <c:v>6376.1200000016652</c:v>
                </c:pt>
                <c:pt idx="30809">
                  <c:v>6376.1400000016638</c:v>
                </c:pt>
                <c:pt idx="30810">
                  <c:v>6376.1600000016651</c:v>
                </c:pt>
                <c:pt idx="30811">
                  <c:v>6376.1800000016638</c:v>
                </c:pt>
                <c:pt idx="30812">
                  <c:v>6376.2000000016624</c:v>
                </c:pt>
                <c:pt idx="30813">
                  <c:v>6376.2200000016637</c:v>
                </c:pt>
                <c:pt idx="30814">
                  <c:v>6376.2400000016614</c:v>
                </c:pt>
                <c:pt idx="30815">
                  <c:v>6376.2600000016637</c:v>
                </c:pt>
                <c:pt idx="30816">
                  <c:v>6376.2800000016714</c:v>
                </c:pt>
                <c:pt idx="30817">
                  <c:v>6376.3000000016737</c:v>
                </c:pt>
                <c:pt idx="30818">
                  <c:v>6376.320000001675</c:v>
                </c:pt>
                <c:pt idx="30819">
                  <c:v>6376.3400000016736</c:v>
                </c:pt>
                <c:pt idx="30820">
                  <c:v>6376.3600000016741</c:v>
                </c:pt>
                <c:pt idx="30821">
                  <c:v>6376.3800000016736</c:v>
                </c:pt>
                <c:pt idx="30822">
                  <c:v>6376.4000000016704</c:v>
                </c:pt>
                <c:pt idx="30823">
                  <c:v>6376.4200000016735</c:v>
                </c:pt>
                <c:pt idx="30824">
                  <c:v>6376.4400000016703</c:v>
                </c:pt>
                <c:pt idx="30825">
                  <c:v>6376.4600000016735</c:v>
                </c:pt>
                <c:pt idx="30826">
                  <c:v>6376.4800000016703</c:v>
                </c:pt>
                <c:pt idx="30827">
                  <c:v>6376.5000000016735</c:v>
                </c:pt>
                <c:pt idx="30828">
                  <c:v>6376.5200000016739</c:v>
                </c:pt>
                <c:pt idx="30829">
                  <c:v>6376.5400000016734</c:v>
                </c:pt>
                <c:pt idx="30830">
                  <c:v>6376.5600000016739</c:v>
                </c:pt>
                <c:pt idx="30831">
                  <c:v>6376.5800000016734</c:v>
                </c:pt>
                <c:pt idx="30832">
                  <c:v>6376.6000000016738</c:v>
                </c:pt>
                <c:pt idx="30833">
                  <c:v>6376.6200000016752</c:v>
                </c:pt>
                <c:pt idx="30834">
                  <c:v>6376.6400000016738</c:v>
                </c:pt>
                <c:pt idx="30835">
                  <c:v>6376.6600000016751</c:v>
                </c:pt>
                <c:pt idx="30836">
                  <c:v>6376.6800000016738</c:v>
                </c:pt>
                <c:pt idx="30837">
                  <c:v>6376.7000000016724</c:v>
                </c:pt>
                <c:pt idx="30838">
                  <c:v>6376.7200000016737</c:v>
                </c:pt>
                <c:pt idx="30839">
                  <c:v>6376.7400000016814</c:v>
                </c:pt>
                <c:pt idx="30840">
                  <c:v>6376.7600000016837</c:v>
                </c:pt>
                <c:pt idx="30841">
                  <c:v>6376.7800000016814</c:v>
                </c:pt>
                <c:pt idx="30842">
                  <c:v>6376.8000000016837</c:v>
                </c:pt>
                <c:pt idx="30843">
                  <c:v>6376.8200000016841</c:v>
                </c:pt>
                <c:pt idx="30844">
                  <c:v>6376.8400000016836</c:v>
                </c:pt>
                <c:pt idx="30845">
                  <c:v>6376.8600000016841</c:v>
                </c:pt>
                <c:pt idx="30846">
                  <c:v>6376.8800000016836</c:v>
                </c:pt>
                <c:pt idx="30847">
                  <c:v>6376.9000000016804</c:v>
                </c:pt>
                <c:pt idx="30848">
                  <c:v>6376.9200000016835</c:v>
                </c:pt>
                <c:pt idx="30849">
                  <c:v>6376.9400000016803</c:v>
                </c:pt>
                <c:pt idx="30850">
                  <c:v>6376.9600000016835</c:v>
                </c:pt>
                <c:pt idx="30851">
                  <c:v>6376.9800000016803</c:v>
                </c:pt>
                <c:pt idx="30852">
                  <c:v>6377.0000000016835</c:v>
                </c:pt>
                <c:pt idx="30853">
                  <c:v>6377.0200000016839</c:v>
                </c:pt>
                <c:pt idx="30854">
                  <c:v>6377.0400000016834</c:v>
                </c:pt>
                <c:pt idx="30855">
                  <c:v>6377.0600000016839</c:v>
                </c:pt>
                <c:pt idx="30856">
                  <c:v>6377.0800000016834</c:v>
                </c:pt>
                <c:pt idx="30857">
                  <c:v>6377.1000000016838</c:v>
                </c:pt>
                <c:pt idx="30858">
                  <c:v>6377.1200000016852</c:v>
                </c:pt>
                <c:pt idx="30859">
                  <c:v>6377.1400000016838</c:v>
                </c:pt>
                <c:pt idx="30860">
                  <c:v>6377.1600000016851</c:v>
                </c:pt>
                <c:pt idx="30861">
                  <c:v>6377.1800000016838</c:v>
                </c:pt>
                <c:pt idx="30862">
                  <c:v>6377.2000000016924</c:v>
                </c:pt>
                <c:pt idx="30863">
                  <c:v>6377.2200000016937</c:v>
                </c:pt>
                <c:pt idx="30864">
                  <c:v>6377.2400000016914</c:v>
                </c:pt>
                <c:pt idx="30865">
                  <c:v>6377.2600000016937</c:v>
                </c:pt>
                <c:pt idx="30866">
                  <c:v>6377.2800000016914</c:v>
                </c:pt>
                <c:pt idx="30867">
                  <c:v>6377.3000000016937</c:v>
                </c:pt>
                <c:pt idx="30868">
                  <c:v>6377.3200000016941</c:v>
                </c:pt>
                <c:pt idx="30869">
                  <c:v>6377.3400000016936</c:v>
                </c:pt>
                <c:pt idx="30870">
                  <c:v>6377.3600000016941</c:v>
                </c:pt>
                <c:pt idx="30871">
                  <c:v>6377.3800000016936</c:v>
                </c:pt>
                <c:pt idx="30872">
                  <c:v>6377.4000000016904</c:v>
                </c:pt>
                <c:pt idx="30873">
                  <c:v>6377.4200000016936</c:v>
                </c:pt>
                <c:pt idx="30874">
                  <c:v>6377.4400000016904</c:v>
                </c:pt>
                <c:pt idx="30875">
                  <c:v>6377.4600000016935</c:v>
                </c:pt>
                <c:pt idx="30876">
                  <c:v>6377.4800000016903</c:v>
                </c:pt>
                <c:pt idx="30877">
                  <c:v>6377.5000000016935</c:v>
                </c:pt>
                <c:pt idx="30878">
                  <c:v>6377.5200000016939</c:v>
                </c:pt>
                <c:pt idx="30879">
                  <c:v>6377.5400000016934</c:v>
                </c:pt>
                <c:pt idx="30880">
                  <c:v>6377.5600000016939</c:v>
                </c:pt>
                <c:pt idx="30881">
                  <c:v>6377.5800000016934</c:v>
                </c:pt>
                <c:pt idx="30882">
                  <c:v>6377.6000000016938</c:v>
                </c:pt>
                <c:pt idx="30883">
                  <c:v>6377.6200000016952</c:v>
                </c:pt>
                <c:pt idx="30884">
                  <c:v>6377.6400000016938</c:v>
                </c:pt>
                <c:pt idx="30885">
                  <c:v>6377.6600000017052</c:v>
                </c:pt>
                <c:pt idx="30886">
                  <c:v>6377.6800000017038</c:v>
                </c:pt>
                <c:pt idx="30887">
                  <c:v>6377.7000000017024</c:v>
                </c:pt>
                <c:pt idx="30888">
                  <c:v>6377.7200000017037</c:v>
                </c:pt>
                <c:pt idx="30889">
                  <c:v>6377.7400000017014</c:v>
                </c:pt>
                <c:pt idx="30890">
                  <c:v>6377.7600000017037</c:v>
                </c:pt>
                <c:pt idx="30891">
                  <c:v>6377.7800000017014</c:v>
                </c:pt>
                <c:pt idx="30892">
                  <c:v>6377.8000000017037</c:v>
                </c:pt>
                <c:pt idx="30893">
                  <c:v>6377.8200000017041</c:v>
                </c:pt>
                <c:pt idx="30894">
                  <c:v>6377.8400000017036</c:v>
                </c:pt>
                <c:pt idx="30895">
                  <c:v>6377.8600000017041</c:v>
                </c:pt>
                <c:pt idx="30896">
                  <c:v>6377.8800000017036</c:v>
                </c:pt>
                <c:pt idx="30897">
                  <c:v>6377.9000000017004</c:v>
                </c:pt>
                <c:pt idx="30898">
                  <c:v>6377.9200000017036</c:v>
                </c:pt>
                <c:pt idx="30899">
                  <c:v>6377.9400000017004</c:v>
                </c:pt>
                <c:pt idx="30900">
                  <c:v>6377.9600000017035</c:v>
                </c:pt>
                <c:pt idx="30901">
                  <c:v>6377.9800000017003</c:v>
                </c:pt>
                <c:pt idx="30902">
                  <c:v>6378.0000000017035</c:v>
                </c:pt>
                <c:pt idx="30903">
                  <c:v>6378.0200000017039</c:v>
                </c:pt>
                <c:pt idx="30904">
                  <c:v>6378.0400000017034</c:v>
                </c:pt>
                <c:pt idx="30905">
                  <c:v>6378.0600000017039</c:v>
                </c:pt>
                <c:pt idx="30906">
                  <c:v>6378.0800000017034</c:v>
                </c:pt>
                <c:pt idx="30907">
                  <c:v>6378.1000000017038</c:v>
                </c:pt>
                <c:pt idx="30908">
                  <c:v>6378.1200000017152</c:v>
                </c:pt>
                <c:pt idx="30909">
                  <c:v>6378.1400000017138</c:v>
                </c:pt>
                <c:pt idx="30910">
                  <c:v>6378.1600000017152</c:v>
                </c:pt>
                <c:pt idx="30911">
                  <c:v>6378.1800000017138</c:v>
                </c:pt>
                <c:pt idx="30912">
                  <c:v>6378.2000000017124</c:v>
                </c:pt>
                <c:pt idx="30913">
                  <c:v>6378.2200000017137</c:v>
                </c:pt>
                <c:pt idx="30914">
                  <c:v>6378.2400000017124</c:v>
                </c:pt>
                <c:pt idx="30915">
                  <c:v>6378.2600000017137</c:v>
                </c:pt>
                <c:pt idx="30916">
                  <c:v>6378.2800000017114</c:v>
                </c:pt>
                <c:pt idx="30917">
                  <c:v>6378.3000000017137</c:v>
                </c:pt>
                <c:pt idx="30918">
                  <c:v>6378.3200000017141</c:v>
                </c:pt>
                <c:pt idx="30919">
                  <c:v>6378.3400000017136</c:v>
                </c:pt>
                <c:pt idx="30920">
                  <c:v>6378.3600000017141</c:v>
                </c:pt>
                <c:pt idx="30921">
                  <c:v>6378.3800000017136</c:v>
                </c:pt>
                <c:pt idx="30922">
                  <c:v>6378.4000000017104</c:v>
                </c:pt>
                <c:pt idx="30923">
                  <c:v>6378.4200000017136</c:v>
                </c:pt>
                <c:pt idx="30924">
                  <c:v>6378.4400000017104</c:v>
                </c:pt>
                <c:pt idx="30925">
                  <c:v>6378.4600000017135</c:v>
                </c:pt>
                <c:pt idx="30926">
                  <c:v>6378.4800000017103</c:v>
                </c:pt>
                <c:pt idx="30927">
                  <c:v>6378.5000000017135</c:v>
                </c:pt>
                <c:pt idx="30928">
                  <c:v>6378.5200000017139</c:v>
                </c:pt>
                <c:pt idx="30929">
                  <c:v>6378.5400000017135</c:v>
                </c:pt>
                <c:pt idx="30930">
                  <c:v>6378.5600000017139</c:v>
                </c:pt>
                <c:pt idx="30931">
                  <c:v>6378.5800000017234</c:v>
                </c:pt>
                <c:pt idx="30932">
                  <c:v>6378.6000000017239</c:v>
                </c:pt>
                <c:pt idx="30933">
                  <c:v>6378.6200000017252</c:v>
                </c:pt>
                <c:pt idx="30934">
                  <c:v>6378.6400000017238</c:v>
                </c:pt>
                <c:pt idx="30935">
                  <c:v>6378.6600000017252</c:v>
                </c:pt>
                <c:pt idx="30936">
                  <c:v>6378.6800000017238</c:v>
                </c:pt>
                <c:pt idx="30937">
                  <c:v>6378.7000000017224</c:v>
                </c:pt>
                <c:pt idx="30938">
                  <c:v>6378.7200000017237</c:v>
                </c:pt>
                <c:pt idx="30939">
                  <c:v>6378.7400000017224</c:v>
                </c:pt>
                <c:pt idx="30940">
                  <c:v>6378.7600000017237</c:v>
                </c:pt>
                <c:pt idx="30941">
                  <c:v>6378.7800000017214</c:v>
                </c:pt>
                <c:pt idx="30942">
                  <c:v>6378.8000000017237</c:v>
                </c:pt>
                <c:pt idx="30943">
                  <c:v>6378.8200000017241</c:v>
                </c:pt>
                <c:pt idx="30944">
                  <c:v>6378.8400000017236</c:v>
                </c:pt>
                <c:pt idx="30945">
                  <c:v>6378.8600000017241</c:v>
                </c:pt>
                <c:pt idx="30946">
                  <c:v>6378.8800000017236</c:v>
                </c:pt>
                <c:pt idx="30947">
                  <c:v>6378.9000000017204</c:v>
                </c:pt>
                <c:pt idx="30948">
                  <c:v>6378.9200000017236</c:v>
                </c:pt>
                <c:pt idx="30949">
                  <c:v>6378.9400000017204</c:v>
                </c:pt>
                <c:pt idx="30950">
                  <c:v>6378.9600000017235</c:v>
                </c:pt>
                <c:pt idx="30951">
                  <c:v>6378.9800000017203</c:v>
                </c:pt>
                <c:pt idx="30952">
                  <c:v>6379.0000000017235</c:v>
                </c:pt>
                <c:pt idx="30953">
                  <c:v>6379.0200000017239</c:v>
                </c:pt>
                <c:pt idx="30954">
                  <c:v>6379.0400000017335</c:v>
                </c:pt>
                <c:pt idx="30955">
                  <c:v>6379.0600000017339</c:v>
                </c:pt>
                <c:pt idx="30956">
                  <c:v>6379.0800000017334</c:v>
                </c:pt>
                <c:pt idx="30957">
                  <c:v>6379.1000000017339</c:v>
                </c:pt>
                <c:pt idx="30958">
                  <c:v>6379.1200000017352</c:v>
                </c:pt>
                <c:pt idx="30959">
                  <c:v>6379.1400000017338</c:v>
                </c:pt>
                <c:pt idx="30960">
                  <c:v>6379.1600000017352</c:v>
                </c:pt>
                <c:pt idx="30961">
                  <c:v>6379.1800000017338</c:v>
                </c:pt>
                <c:pt idx="30962">
                  <c:v>6379.2000000017324</c:v>
                </c:pt>
                <c:pt idx="30963">
                  <c:v>6379.2200000017338</c:v>
                </c:pt>
                <c:pt idx="30964">
                  <c:v>6379.2400000017324</c:v>
                </c:pt>
                <c:pt idx="30965">
                  <c:v>6379.2600000017337</c:v>
                </c:pt>
                <c:pt idx="30966">
                  <c:v>6379.2800000017314</c:v>
                </c:pt>
                <c:pt idx="30967">
                  <c:v>6379.3000000017337</c:v>
                </c:pt>
                <c:pt idx="30968">
                  <c:v>6379.3200000017341</c:v>
                </c:pt>
                <c:pt idx="30969">
                  <c:v>6379.3400000017336</c:v>
                </c:pt>
                <c:pt idx="30970">
                  <c:v>6379.3600000017341</c:v>
                </c:pt>
                <c:pt idx="30971">
                  <c:v>6379.3800000017336</c:v>
                </c:pt>
                <c:pt idx="30972">
                  <c:v>6379.4000000017304</c:v>
                </c:pt>
                <c:pt idx="30973">
                  <c:v>6379.4200000017336</c:v>
                </c:pt>
                <c:pt idx="30974">
                  <c:v>6379.4400000017304</c:v>
                </c:pt>
                <c:pt idx="30975">
                  <c:v>6379.4600000017335</c:v>
                </c:pt>
                <c:pt idx="30976">
                  <c:v>6379.4800000017303</c:v>
                </c:pt>
                <c:pt idx="30977">
                  <c:v>6379.5000000017435</c:v>
                </c:pt>
                <c:pt idx="30978">
                  <c:v>6379.5200000017439</c:v>
                </c:pt>
                <c:pt idx="30979">
                  <c:v>6379.5400000017435</c:v>
                </c:pt>
                <c:pt idx="30980">
                  <c:v>6379.5600000017439</c:v>
                </c:pt>
                <c:pt idx="30981">
                  <c:v>6379.5800000017434</c:v>
                </c:pt>
                <c:pt idx="30982">
                  <c:v>6379.6000000017439</c:v>
                </c:pt>
                <c:pt idx="30983">
                  <c:v>6379.6200000017452</c:v>
                </c:pt>
                <c:pt idx="30984">
                  <c:v>6379.6400000017438</c:v>
                </c:pt>
                <c:pt idx="30985">
                  <c:v>6379.6600000017452</c:v>
                </c:pt>
                <c:pt idx="30986">
                  <c:v>6379.6800000017438</c:v>
                </c:pt>
                <c:pt idx="30987">
                  <c:v>6379.7000000017424</c:v>
                </c:pt>
                <c:pt idx="30988">
                  <c:v>6379.7200000017438</c:v>
                </c:pt>
                <c:pt idx="30989">
                  <c:v>6379.7400000017424</c:v>
                </c:pt>
                <c:pt idx="30990">
                  <c:v>6379.7600000017437</c:v>
                </c:pt>
                <c:pt idx="30991">
                  <c:v>6379.7800000017414</c:v>
                </c:pt>
                <c:pt idx="30992">
                  <c:v>6379.8000000017437</c:v>
                </c:pt>
                <c:pt idx="30993">
                  <c:v>6379.8200000017441</c:v>
                </c:pt>
                <c:pt idx="30994">
                  <c:v>6379.8400000017436</c:v>
                </c:pt>
                <c:pt idx="30995">
                  <c:v>6379.8600000017441</c:v>
                </c:pt>
                <c:pt idx="30996">
                  <c:v>6379.8800000017436</c:v>
                </c:pt>
                <c:pt idx="30997">
                  <c:v>6379.9000000017404</c:v>
                </c:pt>
                <c:pt idx="30998">
                  <c:v>6379.9200000017436</c:v>
                </c:pt>
                <c:pt idx="30999">
                  <c:v>6379.9400000017404</c:v>
                </c:pt>
                <c:pt idx="31000">
                  <c:v>6379.9600000017535</c:v>
                </c:pt>
                <c:pt idx="31001">
                  <c:v>6379.9800000017503</c:v>
                </c:pt>
                <c:pt idx="31002">
                  <c:v>6380.0000000017535</c:v>
                </c:pt>
                <c:pt idx="31003">
                  <c:v>6380.0200000017539</c:v>
                </c:pt>
                <c:pt idx="31004">
                  <c:v>6380.0400000017535</c:v>
                </c:pt>
                <c:pt idx="31005">
                  <c:v>6380.0600000017539</c:v>
                </c:pt>
                <c:pt idx="31006">
                  <c:v>6380.0800000017534</c:v>
                </c:pt>
                <c:pt idx="31007">
                  <c:v>6380.1000000017539</c:v>
                </c:pt>
                <c:pt idx="31008">
                  <c:v>6380.1200000017552</c:v>
                </c:pt>
                <c:pt idx="31009">
                  <c:v>6380.1400000017538</c:v>
                </c:pt>
                <c:pt idx="31010">
                  <c:v>6380.1600000017552</c:v>
                </c:pt>
                <c:pt idx="31011">
                  <c:v>6380.1800000017538</c:v>
                </c:pt>
                <c:pt idx="31012">
                  <c:v>6380.2000000017524</c:v>
                </c:pt>
                <c:pt idx="31013">
                  <c:v>6380.2200000017538</c:v>
                </c:pt>
                <c:pt idx="31014">
                  <c:v>6380.2400000017524</c:v>
                </c:pt>
                <c:pt idx="31015">
                  <c:v>6380.2600000017537</c:v>
                </c:pt>
                <c:pt idx="31016">
                  <c:v>6380.2800000017514</c:v>
                </c:pt>
                <c:pt idx="31017">
                  <c:v>6380.3000000017537</c:v>
                </c:pt>
                <c:pt idx="31018">
                  <c:v>6380.3200000017541</c:v>
                </c:pt>
                <c:pt idx="31019">
                  <c:v>6380.3400000017537</c:v>
                </c:pt>
                <c:pt idx="31020">
                  <c:v>6380.3600000017541</c:v>
                </c:pt>
                <c:pt idx="31021">
                  <c:v>6380.3800000017536</c:v>
                </c:pt>
                <c:pt idx="31022">
                  <c:v>6380.4000000017504</c:v>
                </c:pt>
                <c:pt idx="31023">
                  <c:v>6380.4200000017636</c:v>
                </c:pt>
                <c:pt idx="31024">
                  <c:v>6380.4400000017604</c:v>
                </c:pt>
                <c:pt idx="31025">
                  <c:v>6380.4600000017635</c:v>
                </c:pt>
                <c:pt idx="31026">
                  <c:v>6380.4800000017603</c:v>
                </c:pt>
                <c:pt idx="31027">
                  <c:v>6380.5000000017635</c:v>
                </c:pt>
                <c:pt idx="31028">
                  <c:v>6380.5200000017639</c:v>
                </c:pt>
                <c:pt idx="31029">
                  <c:v>6380.5400000017635</c:v>
                </c:pt>
                <c:pt idx="31030">
                  <c:v>6380.5600000017639</c:v>
                </c:pt>
                <c:pt idx="31031">
                  <c:v>6380.5800000017634</c:v>
                </c:pt>
                <c:pt idx="31032">
                  <c:v>6380.6000000017639</c:v>
                </c:pt>
                <c:pt idx="31033">
                  <c:v>6380.6200000017652</c:v>
                </c:pt>
                <c:pt idx="31034">
                  <c:v>6380.6400000017638</c:v>
                </c:pt>
                <c:pt idx="31035">
                  <c:v>6380.6600000017652</c:v>
                </c:pt>
                <c:pt idx="31036">
                  <c:v>6380.6800000017638</c:v>
                </c:pt>
                <c:pt idx="31037">
                  <c:v>6380.7000000017624</c:v>
                </c:pt>
                <c:pt idx="31038">
                  <c:v>6380.7200000017638</c:v>
                </c:pt>
                <c:pt idx="31039">
                  <c:v>6380.7400000017624</c:v>
                </c:pt>
                <c:pt idx="31040">
                  <c:v>6380.7600000017637</c:v>
                </c:pt>
                <c:pt idx="31041">
                  <c:v>6380.7800000017614</c:v>
                </c:pt>
                <c:pt idx="31042">
                  <c:v>6380.8000000017637</c:v>
                </c:pt>
                <c:pt idx="31043">
                  <c:v>6380.8200000017641</c:v>
                </c:pt>
                <c:pt idx="31044">
                  <c:v>6380.8400000017637</c:v>
                </c:pt>
                <c:pt idx="31045">
                  <c:v>6380.8600000017741</c:v>
                </c:pt>
                <c:pt idx="31046">
                  <c:v>6380.8800000017736</c:v>
                </c:pt>
                <c:pt idx="31047">
                  <c:v>6380.9000000017704</c:v>
                </c:pt>
                <c:pt idx="31048">
                  <c:v>6380.9200000017736</c:v>
                </c:pt>
                <c:pt idx="31049">
                  <c:v>6380.9400000017704</c:v>
                </c:pt>
                <c:pt idx="31050">
                  <c:v>6380.9600000017736</c:v>
                </c:pt>
                <c:pt idx="31051">
                  <c:v>6380.9800000017703</c:v>
                </c:pt>
                <c:pt idx="31052">
                  <c:v>6381.0000000017735</c:v>
                </c:pt>
                <c:pt idx="31053">
                  <c:v>6381.020000001774</c:v>
                </c:pt>
                <c:pt idx="31054">
                  <c:v>6381.0400000017735</c:v>
                </c:pt>
                <c:pt idx="31055">
                  <c:v>6381.0600000017739</c:v>
                </c:pt>
                <c:pt idx="31056">
                  <c:v>6381.0800000017734</c:v>
                </c:pt>
                <c:pt idx="31057">
                  <c:v>6381.1000000017739</c:v>
                </c:pt>
                <c:pt idx="31058">
                  <c:v>6381.1200000017752</c:v>
                </c:pt>
                <c:pt idx="31059">
                  <c:v>6381.1400000017738</c:v>
                </c:pt>
                <c:pt idx="31060">
                  <c:v>6381.1600000017752</c:v>
                </c:pt>
                <c:pt idx="31061">
                  <c:v>6381.1800000017738</c:v>
                </c:pt>
                <c:pt idx="31062">
                  <c:v>6381.2000000017724</c:v>
                </c:pt>
                <c:pt idx="31063">
                  <c:v>6381.2200000017738</c:v>
                </c:pt>
                <c:pt idx="31064">
                  <c:v>6381.2400000017724</c:v>
                </c:pt>
                <c:pt idx="31065">
                  <c:v>6381.2600000017737</c:v>
                </c:pt>
                <c:pt idx="31066">
                  <c:v>6381.2800000017714</c:v>
                </c:pt>
                <c:pt idx="31067">
                  <c:v>6381.3000000017737</c:v>
                </c:pt>
                <c:pt idx="31068">
                  <c:v>6381.3200000017841</c:v>
                </c:pt>
                <c:pt idx="31069">
                  <c:v>6381.3400000017837</c:v>
                </c:pt>
                <c:pt idx="31070">
                  <c:v>6381.3600000017841</c:v>
                </c:pt>
                <c:pt idx="31071">
                  <c:v>6381.3800000017836</c:v>
                </c:pt>
                <c:pt idx="31072">
                  <c:v>6381.4000000017804</c:v>
                </c:pt>
                <c:pt idx="31073">
                  <c:v>6381.4200000017836</c:v>
                </c:pt>
                <c:pt idx="31074">
                  <c:v>6381.4400000017804</c:v>
                </c:pt>
                <c:pt idx="31075">
                  <c:v>6381.4600000017836</c:v>
                </c:pt>
                <c:pt idx="31076">
                  <c:v>6381.4800000017804</c:v>
                </c:pt>
                <c:pt idx="31077">
                  <c:v>6381.5000000017835</c:v>
                </c:pt>
                <c:pt idx="31078">
                  <c:v>6381.520000001784</c:v>
                </c:pt>
                <c:pt idx="31079">
                  <c:v>6381.5400000017835</c:v>
                </c:pt>
                <c:pt idx="31080">
                  <c:v>6381.5600000017839</c:v>
                </c:pt>
                <c:pt idx="31081">
                  <c:v>6381.5800000017834</c:v>
                </c:pt>
                <c:pt idx="31082">
                  <c:v>6381.6000000017839</c:v>
                </c:pt>
                <c:pt idx="31083">
                  <c:v>6381.6200000017852</c:v>
                </c:pt>
                <c:pt idx="31084">
                  <c:v>6381.6400000017838</c:v>
                </c:pt>
                <c:pt idx="31085">
                  <c:v>6381.6600000017852</c:v>
                </c:pt>
                <c:pt idx="31086">
                  <c:v>6381.6800000017838</c:v>
                </c:pt>
                <c:pt idx="31087">
                  <c:v>6381.7000000017824</c:v>
                </c:pt>
                <c:pt idx="31088">
                  <c:v>6381.7200000017838</c:v>
                </c:pt>
                <c:pt idx="31089">
                  <c:v>6381.7400000017824</c:v>
                </c:pt>
                <c:pt idx="31090">
                  <c:v>6381.7600000017837</c:v>
                </c:pt>
                <c:pt idx="31091">
                  <c:v>6381.7800000017914</c:v>
                </c:pt>
                <c:pt idx="31092">
                  <c:v>6381.8000000017937</c:v>
                </c:pt>
                <c:pt idx="31093">
                  <c:v>6381.8200000017941</c:v>
                </c:pt>
                <c:pt idx="31094">
                  <c:v>6381.8400000017937</c:v>
                </c:pt>
                <c:pt idx="31095">
                  <c:v>6381.8600000017941</c:v>
                </c:pt>
                <c:pt idx="31096">
                  <c:v>6381.8800000017936</c:v>
                </c:pt>
                <c:pt idx="31097">
                  <c:v>6381.9000000017904</c:v>
                </c:pt>
                <c:pt idx="31098">
                  <c:v>6381.9200000017936</c:v>
                </c:pt>
                <c:pt idx="31099">
                  <c:v>6381.9400000017904</c:v>
                </c:pt>
                <c:pt idx="31100">
                  <c:v>6381.9600000017936</c:v>
                </c:pt>
                <c:pt idx="31101">
                  <c:v>6381.9800000017904</c:v>
                </c:pt>
                <c:pt idx="31102">
                  <c:v>6382.0000000017935</c:v>
                </c:pt>
                <c:pt idx="31103">
                  <c:v>6382.020000001794</c:v>
                </c:pt>
                <c:pt idx="31104">
                  <c:v>6382.0400000017935</c:v>
                </c:pt>
                <c:pt idx="31105">
                  <c:v>6382.0600000017939</c:v>
                </c:pt>
                <c:pt idx="31106">
                  <c:v>6382.0800000017935</c:v>
                </c:pt>
                <c:pt idx="31107">
                  <c:v>6382.1000000017939</c:v>
                </c:pt>
                <c:pt idx="31108">
                  <c:v>6382.1200000017952</c:v>
                </c:pt>
                <c:pt idx="31109">
                  <c:v>6382.1400000017939</c:v>
                </c:pt>
                <c:pt idx="31110">
                  <c:v>6382.1600000017952</c:v>
                </c:pt>
                <c:pt idx="31111">
                  <c:v>6382.1800000017938</c:v>
                </c:pt>
                <c:pt idx="31112">
                  <c:v>6382.2000000017924</c:v>
                </c:pt>
                <c:pt idx="31113">
                  <c:v>6382.2200000017938</c:v>
                </c:pt>
                <c:pt idx="31114">
                  <c:v>6382.2400000018024</c:v>
                </c:pt>
                <c:pt idx="31115">
                  <c:v>6382.2600000018037</c:v>
                </c:pt>
                <c:pt idx="31116">
                  <c:v>6382.2800000018024</c:v>
                </c:pt>
                <c:pt idx="31117">
                  <c:v>6382.3000000018037</c:v>
                </c:pt>
                <c:pt idx="31118">
                  <c:v>6382.3200000018041</c:v>
                </c:pt>
                <c:pt idx="31119">
                  <c:v>6382.3400000018037</c:v>
                </c:pt>
                <c:pt idx="31120">
                  <c:v>6382.3600000018041</c:v>
                </c:pt>
                <c:pt idx="31121">
                  <c:v>6382.3800000018036</c:v>
                </c:pt>
                <c:pt idx="31122">
                  <c:v>6382.4000000018004</c:v>
                </c:pt>
                <c:pt idx="31123">
                  <c:v>6382.4200000018036</c:v>
                </c:pt>
                <c:pt idx="31124">
                  <c:v>6382.4400000018004</c:v>
                </c:pt>
                <c:pt idx="31125">
                  <c:v>6382.4600000018036</c:v>
                </c:pt>
                <c:pt idx="31126">
                  <c:v>6382.4800000018004</c:v>
                </c:pt>
                <c:pt idx="31127">
                  <c:v>6382.5000000018035</c:v>
                </c:pt>
                <c:pt idx="31128">
                  <c:v>6382.520000001804</c:v>
                </c:pt>
                <c:pt idx="31129">
                  <c:v>6382.5400000018035</c:v>
                </c:pt>
                <c:pt idx="31130">
                  <c:v>6382.5600000018039</c:v>
                </c:pt>
                <c:pt idx="31131">
                  <c:v>6382.5800000018035</c:v>
                </c:pt>
                <c:pt idx="31132">
                  <c:v>6382.6000000018039</c:v>
                </c:pt>
                <c:pt idx="31133">
                  <c:v>6382.6200000018052</c:v>
                </c:pt>
                <c:pt idx="31134">
                  <c:v>6382.6400000018039</c:v>
                </c:pt>
                <c:pt idx="31135">
                  <c:v>6382.6600000018052</c:v>
                </c:pt>
                <c:pt idx="31136">
                  <c:v>6382.6800000018038</c:v>
                </c:pt>
                <c:pt idx="31137">
                  <c:v>6382.7000000018124</c:v>
                </c:pt>
                <c:pt idx="31138">
                  <c:v>6382.7200000018138</c:v>
                </c:pt>
                <c:pt idx="31139">
                  <c:v>6382.7400000018124</c:v>
                </c:pt>
                <c:pt idx="31140">
                  <c:v>6382.7600000018138</c:v>
                </c:pt>
                <c:pt idx="31141">
                  <c:v>6382.7800000018124</c:v>
                </c:pt>
                <c:pt idx="31142">
                  <c:v>6382.8000000018137</c:v>
                </c:pt>
                <c:pt idx="31143">
                  <c:v>6382.8200000018142</c:v>
                </c:pt>
                <c:pt idx="31144">
                  <c:v>6382.8400000018137</c:v>
                </c:pt>
                <c:pt idx="31145">
                  <c:v>6382.8600000018141</c:v>
                </c:pt>
                <c:pt idx="31146">
                  <c:v>6382.8800000018136</c:v>
                </c:pt>
                <c:pt idx="31147">
                  <c:v>6382.9000000018104</c:v>
                </c:pt>
                <c:pt idx="31148">
                  <c:v>6382.9200000018136</c:v>
                </c:pt>
                <c:pt idx="31149">
                  <c:v>6382.9400000018104</c:v>
                </c:pt>
                <c:pt idx="31150">
                  <c:v>6382.9600000018136</c:v>
                </c:pt>
                <c:pt idx="31151">
                  <c:v>6382.9800000018104</c:v>
                </c:pt>
                <c:pt idx="31152">
                  <c:v>6383.0000000018135</c:v>
                </c:pt>
                <c:pt idx="31153">
                  <c:v>6383.020000001814</c:v>
                </c:pt>
                <c:pt idx="31154">
                  <c:v>6383.0400000018135</c:v>
                </c:pt>
                <c:pt idx="31155">
                  <c:v>6383.0600000018139</c:v>
                </c:pt>
                <c:pt idx="31156">
                  <c:v>6383.0800000018135</c:v>
                </c:pt>
                <c:pt idx="31157">
                  <c:v>6383.1000000018139</c:v>
                </c:pt>
                <c:pt idx="31158">
                  <c:v>6383.1200000018152</c:v>
                </c:pt>
                <c:pt idx="31159">
                  <c:v>6383.1400000018139</c:v>
                </c:pt>
                <c:pt idx="31160">
                  <c:v>6383.1600000018252</c:v>
                </c:pt>
                <c:pt idx="31161">
                  <c:v>6383.1800000018238</c:v>
                </c:pt>
                <c:pt idx="31162">
                  <c:v>6383.2000000018224</c:v>
                </c:pt>
                <c:pt idx="31163">
                  <c:v>6383.2200000018238</c:v>
                </c:pt>
                <c:pt idx="31164">
                  <c:v>6383.2400000018224</c:v>
                </c:pt>
                <c:pt idx="31165">
                  <c:v>6383.2600000018238</c:v>
                </c:pt>
                <c:pt idx="31166">
                  <c:v>6383.2800000018224</c:v>
                </c:pt>
                <c:pt idx="31167">
                  <c:v>6383.3000000018237</c:v>
                </c:pt>
                <c:pt idx="31168">
                  <c:v>6383.3200000018242</c:v>
                </c:pt>
                <c:pt idx="31169">
                  <c:v>6383.3400000018237</c:v>
                </c:pt>
                <c:pt idx="31170">
                  <c:v>6383.3600000018241</c:v>
                </c:pt>
                <c:pt idx="31171">
                  <c:v>6383.3800000018236</c:v>
                </c:pt>
                <c:pt idx="31172">
                  <c:v>6383.4000000018204</c:v>
                </c:pt>
                <c:pt idx="31173">
                  <c:v>6383.4200000018236</c:v>
                </c:pt>
                <c:pt idx="31174">
                  <c:v>6383.4400000018204</c:v>
                </c:pt>
                <c:pt idx="31175">
                  <c:v>6383.4600000018236</c:v>
                </c:pt>
                <c:pt idx="31176">
                  <c:v>6383.4800000018204</c:v>
                </c:pt>
                <c:pt idx="31177">
                  <c:v>6383.5000000018235</c:v>
                </c:pt>
                <c:pt idx="31178">
                  <c:v>6383.520000001824</c:v>
                </c:pt>
                <c:pt idx="31179">
                  <c:v>6383.5400000018235</c:v>
                </c:pt>
                <c:pt idx="31180">
                  <c:v>6383.5600000018239</c:v>
                </c:pt>
                <c:pt idx="31181">
                  <c:v>6383.5800000018235</c:v>
                </c:pt>
                <c:pt idx="31182">
                  <c:v>6383.6000000018239</c:v>
                </c:pt>
                <c:pt idx="31183">
                  <c:v>6383.6200000018353</c:v>
                </c:pt>
                <c:pt idx="31184">
                  <c:v>6383.6400000018339</c:v>
                </c:pt>
                <c:pt idx="31185">
                  <c:v>6383.6600000018352</c:v>
                </c:pt>
                <c:pt idx="31186">
                  <c:v>6383.6800000018338</c:v>
                </c:pt>
                <c:pt idx="31187">
                  <c:v>6383.7000000018324</c:v>
                </c:pt>
                <c:pt idx="31188">
                  <c:v>6383.7200000018338</c:v>
                </c:pt>
                <c:pt idx="31189">
                  <c:v>6383.7400000018324</c:v>
                </c:pt>
                <c:pt idx="31190">
                  <c:v>6383.7600000018338</c:v>
                </c:pt>
                <c:pt idx="31191">
                  <c:v>6383.7800000018324</c:v>
                </c:pt>
                <c:pt idx="31192">
                  <c:v>6383.8000000018337</c:v>
                </c:pt>
                <c:pt idx="31193">
                  <c:v>6383.8200000018342</c:v>
                </c:pt>
                <c:pt idx="31194">
                  <c:v>6383.8400000018337</c:v>
                </c:pt>
                <c:pt idx="31195">
                  <c:v>6383.8600000018341</c:v>
                </c:pt>
                <c:pt idx="31196">
                  <c:v>6383.8800000018337</c:v>
                </c:pt>
                <c:pt idx="31197">
                  <c:v>6383.9000000018304</c:v>
                </c:pt>
                <c:pt idx="31198">
                  <c:v>6383.9200000018336</c:v>
                </c:pt>
                <c:pt idx="31199">
                  <c:v>6383.9400000018304</c:v>
                </c:pt>
                <c:pt idx="31200">
                  <c:v>6383.9600000018336</c:v>
                </c:pt>
                <c:pt idx="31201">
                  <c:v>6383.9800000018304</c:v>
                </c:pt>
                <c:pt idx="31202">
                  <c:v>6384.0000000018335</c:v>
                </c:pt>
                <c:pt idx="31203">
                  <c:v>6384.020000001834</c:v>
                </c:pt>
                <c:pt idx="31204">
                  <c:v>6384.0400000018335</c:v>
                </c:pt>
                <c:pt idx="31205">
                  <c:v>6384.0600000018339</c:v>
                </c:pt>
                <c:pt idx="31206">
                  <c:v>6384.0800000018435</c:v>
                </c:pt>
                <c:pt idx="31207">
                  <c:v>6384.1000000018439</c:v>
                </c:pt>
                <c:pt idx="31208">
                  <c:v>6384.1200000018453</c:v>
                </c:pt>
                <c:pt idx="31209">
                  <c:v>6384.1400000018439</c:v>
                </c:pt>
                <c:pt idx="31210">
                  <c:v>6384.1600000018452</c:v>
                </c:pt>
                <c:pt idx="31211">
                  <c:v>6384.1800000018438</c:v>
                </c:pt>
                <c:pt idx="31212">
                  <c:v>6384.2000000018434</c:v>
                </c:pt>
                <c:pt idx="31213">
                  <c:v>6384.2200000018438</c:v>
                </c:pt>
                <c:pt idx="31214">
                  <c:v>6384.2400000018424</c:v>
                </c:pt>
                <c:pt idx="31215">
                  <c:v>6384.2600000018438</c:v>
                </c:pt>
                <c:pt idx="31216">
                  <c:v>6384.2800000018424</c:v>
                </c:pt>
                <c:pt idx="31217">
                  <c:v>6384.3000000018437</c:v>
                </c:pt>
                <c:pt idx="31218">
                  <c:v>6384.3200000018442</c:v>
                </c:pt>
                <c:pt idx="31219">
                  <c:v>6384.3400000018437</c:v>
                </c:pt>
                <c:pt idx="31220">
                  <c:v>6384.3600000018441</c:v>
                </c:pt>
                <c:pt idx="31221">
                  <c:v>6384.3800000018437</c:v>
                </c:pt>
                <c:pt idx="31222">
                  <c:v>6384.4000000018414</c:v>
                </c:pt>
                <c:pt idx="31223">
                  <c:v>6384.4200000018436</c:v>
                </c:pt>
                <c:pt idx="31224">
                  <c:v>6384.4400000018404</c:v>
                </c:pt>
                <c:pt idx="31225">
                  <c:v>6384.4600000018436</c:v>
                </c:pt>
                <c:pt idx="31226">
                  <c:v>6384.4800000018404</c:v>
                </c:pt>
                <c:pt idx="31227">
                  <c:v>6384.5000000018435</c:v>
                </c:pt>
                <c:pt idx="31228">
                  <c:v>6384.520000001844</c:v>
                </c:pt>
                <c:pt idx="31229">
                  <c:v>6384.5400000018535</c:v>
                </c:pt>
                <c:pt idx="31230">
                  <c:v>6384.560000001854</c:v>
                </c:pt>
                <c:pt idx="31231">
                  <c:v>6384.5800000018535</c:v>
                </c:pt>
                <c:pt idx="31232">
                  <c:v>6384.6000000018539</c:v>
                </c:pt>
                <c:pt idx="31233">
                  <c:v>6384.6200000018553</c:v>
                </c:pt>
                <c:pt idx="31234">
                  <c:v>6384.6400000018539</c:v>
                </c:pt>
                <c:pt idx="31235">
                  <c:v>6384.6600000018552</c:v>
                </c:pt>
                <c:pt idx="31236">
                  <c:v>6384.6800000018538</c:v>
                </c:pt>
                <c:pt idx="31237">
                  <c:v>6384.7000000018534</c:v>
                </c:pt>
                <c:pt idx="31238">
                  <c:v>6384.7200000018538</c:v>
                </c:pt>
                <c:pt idx="31239">
                  <c:v>6384.7400000018524</c:v>
                </c:pt>
                <c:pt idx="31240">
                  <c:v>6384.7600000018538</c:v>
                </c:pt>
                <c:pt idx="31241">
                  <c:v>6384.7800000018524</c:v>
                </c:pt>
                <c:pt idx="31242">
                  <c:v>6384.8000000018537</c:v>
                </c:pt>
                <c:pt idx="31243">
                  <c:v>6384.8200000018542</c:v>
                </c:pt>
                <c:pt idx="31244">
                  <c:v>6384.8400000018537</c:v>
                </c:pt>
                <c:pt idx="31245">
                  <c:v>6384.8600000018541</c:v>
                </c:pt>
                <c:pt idx="31246">
                  <c:v>6384.8800000018537</c:v>
                </c:pt>
                <c:pt idx="31247">
                  <c:v>6384.9000000018514</c:v>
                </c:pt>
                <c:pt idx="31248">
                  <c:v>6384.9200000018536</c:v>
                </c:pt>
                <c:pt idx="31249">
                  <c:v>6384.9400000018504</c:v>
                </c:pt>
                <c:pt idx="31250">
                  <c:v>6384.9600000018536</c:v>
                </c:pt>
                <c:pt idx="31251">
                  <c:v>6384.9800000018504</c:v>
                </c:pt>
                <c:pt idx="31252">
                  <c:v>6385.0000000018636</c:v>
                </c:pt>
                <c:pt idx="31253">
                  <c:v>6385.020000001864</c:v>
                </c:pt>
                <c:pt idx="31254">
                  <c:v>6385.0400000018635</c:v>
                </c:pt>
                <c:pt idx="31255">
                  <c:v>6385.060000001864</c:v>
                </c:pt>
                <c:pt idx="31256">
                  <c:v>6385.0800000018635</c:v>
                </c:pt>
                <c:pt idx="31257">
                  <c:v>6385.1000000018639</c:v>
                </c:pt>
                <c:pt idx="31258">
                  <c:v>6385.1200000018653</c:v>
                </c:pt>
                <c:pt idx="31259">
                  <c:v>6385.1400000018639</c:v>
                </c:pt>
                <c:pt idx="31260">
                  <c:v>6385.1600000018652</c:v>
                </c:pt>
                <c:pt idx="31261">
                  <c:v>6385.1800000018638</c:v>
                </c:pt>
                <c:pt idx="31262">
                  <c:v>6385.2000000018634</c:v>
                </c:pt>
                <c:pt idx="31263">
                  <c:v>6385.2200000018638</c:v>
                </c:pt>
                <c:pt idx="31264">
                  <c:v>6385.2400000018624</c:v>
                </c:pt>
                <c:pt idx="31265">
                  <c:v>6385.2600000018638</c:v>
                </c:pt>
                <c:pt idx="31266">
                  <c:v>6385.2800000018624</c:v>
                </c:pt>
                <c:pt idx="31267">
                  <c:v>6385.3000000018637</c:v>
                </c:pt>
                <c:pt idx="31268">
                  <c:v>6385.3200000018642</c:v>
                </c:pt>
                <c:pt idx="31269">
                  <c:v>6385.3400000018637</c:v>
                </c:pt>
                <c:pt idx="31270">
                  <c:v>6385.3600000018641</c:v>
                </c:pt>
                <c:pt idx="31271">
                  <c:v>6385.3800000018637</c:v>
                </c:pt>
                <c:pt idx="31272">
                  <c:v>6385.4000000018614</c:v>
                </c:pt>
                <c:pt idx="31273">
                  <c:v>6385.4200000018636</c:v>
                </c:pt>
                <c:pt idx="31274">
                  <c:v>6385.4400000018604</c:v>
                </c:pt>
                <c:pt idx="31275">
                  <c:v>6385.4600000018736</c:v>
                </c:pt>
                <c:pt idx="31276">
                  <c:v>6385.4800000018704</c:v>
                </c:pt>
                <c:pt idx="31277">
                  <c:v>6385.5000000018736</c:v>
                </c:pt>
                <c:pt idx="31278">
                  <c:v>6385.520000001874</c:v>
                </c:pt>
                <c:pt idx="31279">
                  <c:v>6385.5400000018735</c:v>
                </c:pt>
                <c:pt idx="31280">
                  <c:v>6385.560000001874</c:v>
                </c:pt>
                <c:pt idx="31281">
                  <c:v>6385.5800000018735</c:v>
                </c:pt>
                <c:pt idx="31282">
                  <c:v>6385.6000000018739</c:v>
                </c:pt>
                <c:pt idx="31283">
                  <c:v>6385.6200000018753</c:v>
                </c:pt>
                <c:pt idx="31284">
                  <c:v>6385.6400000018739</c:v>
                </c:pt>
                <c:pt idx="31285">
                  <c:v>6385.6600000018752</c:v>
                </c:pt>
                <c:pt idx="31286">
                  <c:v>6385.6800000018739</c:v>
                </c:pt>
                <c:pt idx="31287">
                  <c:v>6385.7000000018734</c:v>
                </c:pt>
                <c:pt idx="31288">
                  <c:v>6385.7200000018738</c:v>
                </c:pt>
                <c:pt idx="31289">
                  <c:v>6385.7400000018724</c:v>
                </c:pt>
                <c:pt idx="31290">
                  <c:v>6385.7600000018738</c:v>
                </c:pt>
                <c:pt idx="31291">
                  <c:v>6385.7800000018724</c:v>
                </c:pt>
                <c:pt idx="31292">
                  <c:v>6385.8000000018737</c:v>
                </c:pt>
                <c:pt idx="31293">
                  <c:v>6385.8200000018742</c:v>
                </c:pt>
                <c:pt idx="31294">
                  <c:v>6385.8400000018737</c:v>
                </c:pt>
                <c:pt idx="31295">
                  <c:v>6385.8600000018741</c:v>
                </c:pt>
                <c:pt idx="31296">
                  <c:v>6385.8800000018737</c:v>
                </c:pt>
                <c:pt idx="31297">
                  <c:v>6385.9000000018814</c:v>
                </c:pt>
                <c:pt idx="31298">
                  <c:v>6385.9200000018836</c:v>
                </c:pt>
                <c:pt idx="31299">
                  <c:v>6385.9400000018804</c:v>
                </c:pt>
                <c:pt idx="31300">
                  <c:v>6385.9600000018836</c:v>
                </c:pt>
                <c:pt idx="31301">
                  <c:v>6385.9800000018804</c:v>
                </c:pt>
                <c:pt idx="31302">
                  <c:v>6386.0000000018836</c:v>
                </c:pt>
                <c:pt idx="31303">
                  <c:v>6386.020000001884</c:v>
                </c:pt>
                <c:pt idx="31304">
                  <c:v>6386.0400000018835</c:v>
                </c:pt>
                <c:pt idx="31305">
                  <c:v>6386.060000001884</c:v>
                </c:pt>
                <c:pt idx="31306">
                  <c:v>6386.0800000018835</c:v>
                </c:pt>
                <c:pt idx="31307">
                  <c:v>6386.1000000018839</c:v>
                </c:pt>
                <c:pt idx="31308">
                  <c:v>6386.1200000018862</c:v>
                </c:pt>
                <c:pt idx="31309">
                  <c:v>6386.1400000018839</c:v>
                </c:pt>
                <c:pt idx="31310">
                  <c:v>6386.1600000018852</c:v>
                </c:pt>
                <c:pt idx="31311">
                  <c:v>6386.1800000018839</c:v>
                </c:pt>
                <c:pt idx="31312">
                  <c:v>6386.2000000018834</c:v>
                </c:pt>
                <c:pt idx="31313">
                  <c:v>6386.2200000018838</c:v>
                </c:pt>
                <c:pt idx="31314">
                  <c:v>6386.2400000018824</c:v>
                </c:pt>
                <c:pt idx="31315">
                  <c:v>6386.2600000018838</c:v>
                </c:pt>
                <c:pt idx="31316">
                  <c:v>6386.2800000018824</c:v>
                </c:pt>
                <c:pt idx="31317">
                  <c:v>6386.3000000018837</c:v>
                </c:pt>
                <c:pt idx="31318">
                  <c:v>6386.3200000018851</c:v>
                </c:pt>
                <c:pt idx="31319">
                  <c:v>6386.3400000018837</c:v>
                </c:pt>
                <c:pt idx="31320">
                  <c:v>6386.3600000018942</c:v>
                </c:pt>
                <c:pt idx="31321">
                  <c:v>6386.3800000018937</c:v>
                </c:pt>
                <c:pt idx="31322">
                  <c:v>6386.4000000018914</c:v>
                </c:pt>
                <c:pt idx="31323">
                  <c:v>6386.4200000018936</c:v>
                </c:pt>
                <c:pt idx="31324">
                  <c:v>6386.4400000018904</c:v>
                </c:pt>
                <c:pt idx="31325">
                  <c:v>6386.4600000018936</c:v>
                </c:pt>
                <c:pt idx="31326">
                  <c:v>6386.4800000018904</c:v>
                </c:pt>
                <c:pt idx="31327">
                  <c:v>6386.5000000018936</c:v>
                </c:pt>
                <c:pt idx="31328">
                  <c:v>6386.520000001894</c:v>
                </c:pt>
                <c:pt idx="31329">
                  <c:v>6386.5400000018935</c:v>
                </c:pt>
                <c:pt idx="31330">
                  <c:v>6386.560000001894</c:v>
                </c:pt>
                <c:pt idx="31331">
                  <c:v>6386.5800000018935</c:v>
                </c:pt>
                <c:pt idx="31332">
                  <c:v>6386.6000000018939</c:v>
                </c:pt>
                <c:pt idx="31333">
                  <c:v>6386.6200000018962</c:v>
                </c:pt>
                <c:pt idx="31334">
                  <c:v>6386.6400000018939</c:v>
                </c:pt>
                <c:pt idx="31335">
                  <c:v>6386.6600000018952</c:v>
                </c:pt>
                <c:pt idx="31336">
                  <c:v>6386.6800000018939</c:v>
                </c:pt>
                <c:pt idx="31337">
                  <c:v>6386.7000000018934</c:v>
                </c:pt>
                <c:pt idx="31338">
                  <c:v>6386.7200000018938</c:v>
                </c:pt>
                <c:pt idx="31339">
                  <c:v>6386.7400000018924</c:v>
                </c:pt>
                <c:pt idx="31340">
                  <c:v>6386.7600000018938</c:v>
                </c:pt>
                <c:pt idx="31341">
                  <c:v>6386.7800000018924</c:v>
                </c:pt>
                <c:pt idx="31342">
                  <c:v>6386.8000000018937</c:v>
                </c:pt>
                <c:pt idx="31343">
                  <c:v>6386.8200000019051</c:v>
                </c:pt>
                <c:pt idx="31344">
                  <c:v>6386.8400000019037</c:v>
                </c:pt>
                <c:pt idx="31345">
                  <c:v>6386.8600000019042</c:v>
                </c:pt>
                <c:pt idx="31346">
                  <c:v>6386.8800000019037</c:v>
                </c:pt>
                <c:pt idx="31347">
                  <c:v>6386.9000000019014</c:v>
                </c:pt>
                <c:pt idx="31348">
                  <c:v>6386.9200000019036</c:v>
                </c:pt>
                <c:pt idx="31349">
                  <c:v>6386.9400000019004</c:v>
                </c:pt>
                <c:pt idx="31350">
                  <c:v>6386.9600000019036</c:v>
                </c:pt>
                <c:pt idx="31351">
                  <c:v>6386.9800000019004</c:v>
                </c:pt>
                <c:pt idx="31352">
                  <c:v>6387.0000000019036</c:v>
                </c:pt>
                <c:pt idx="31353">
                  <c:v>6387.020000001904</c:v>
                </c:pt>
                <c:pt idx="31354">
                  <c:v>6387.0400000019035</c:v>
                </c:pt>
                <c:pt idx="31355">
                  <c:v>6387.060000001904</c:v>
                </c:pt>
                <c:pt idx="31356">
                  <c:v>6387.0800000019035</c:v>
                </c:pt>
                <c:pt idx="31357">
                  <c:v>6387.1000000019039</c:v>
                </c:pt>
                <c:pt idx="31358">
                  <c:v>6387.1200000019062</c:v>
                </c:pt>
                <c:pt idx="31359">
                  <c:v>6387.1400000019039</c:v>
                </c:pt>
                <c:pt idx="31360">
                  <c:v>6387.1600000019052</c:v>
                </c:pt>
                <c:pt idx="31361">
                  <c:v>6387.1800000019039</c:v>
                </c:pt>
                <c:pt idx="31362">
                  <c:v>6387.2000000019034</c:v>
                </c:pt>
                <c:pt idx="31363">
                  <c:v>6387.2200000019038</c:v>
                </c:pt>
                <c:pt idx="31364">
                  <c:v>6387.2400000019024</c:v>
                </c:pt>
                <c:pt idx="31365">
                  <c:v>6387.2600000019038</c:v>
                </c:pt>
                <c:pt idx="31366">
                  <c:v>6387.2800000019124</c:v>
                </c:pt>
                <c:pt idx="31367">
                  <c:v>6387.3000000019138</c:v>
                </c:pt>
                <c:pt idx="31368">
                  <c:v>6387.3200000019151</c:v>
                </c:pt>
                <c:pt idx="31369">
                  <c:v>6387.3400000019137</c:v>
                </c:pt>
                <c:pt idx="31370">
                  <c:v>6387.3600000019142</c:v>
                </c:pt>
                <c:pt idx="31371">
                  <c:v>6387.3800000019137</c:v>
                </c:pt>
                <c:pt idx="31372">
                  <c:v>6387.4000000019114</c:v>
                </c:pt>
                <c:pt idx="31373">
                  <c:v>6387.4200000019136</c:v>
                </c:pt>
                <c:pt idx="31374">
                  <c:v>6387.4400000019104</c:v>
                </c:pt>
                <c:pt idx="31375">
                  <c:v>6387.4600000019136</c:v>
                </c:pt>
                <c:pt idx="31376">
                  <c:v>6387.4800000019104</c:v>
                </c:pt>
                <c:pt idx="31377">
                  <c:v>6387.5000000019136</c:v>
                </c:pt>
                <c:pt idx="31378">
                  <c:v>6387.520000001914</c:v>
                </c:pt>
                <c:pt idx="31379">
                  <c:v>6387.5400000019135</c:v>
                </c:pt>
                <c:pt idx="31380">
                  <c:v>6387.560000001914</c:v>
                </c:pt>
                <c:pt idx="31381">
                  <c:v>6387.5800000019135</c:v>
                </c:pt>
                <c:pt idx="31382">
                  <c:v>6387.6000000019139</c:v>
                </c:pt>
                <c:pt idx="31383">
                  <c:v>6387.6200000019162</c:v>
                </c:pt>
                <c:pt idx="31384">
                  <c:v>6387.6400000019139</c:v>
                </c:pt>
                <c:pt idx="31385">
                  <c:v>6387.6600000019153</c:v>
                </c:pt>
                <c:pt idx="31386">
                  <c:v>6387.6800000019139</c:v>
                </c:pt>
                <c:pt idx="31387">
                  <c:v>6387.7000000019134</c:v>
                </c:pt>
                <c:pt idx="31388">
                  <c:v>6387.7200000019138</c:v>
                </c:pt>
                <c:pt idx="31389">
                  <c:v>6387.7400000019234</c:v>
                </c:pt>
                <c:pt idx="31390">
                  <c:v>6387.7600000019238</c:v>
                </c:pt>
                <c:pt idx="31391">
                  <c:v>6387.7800000019224</c:v>
                </c:pt>
                <c:pt idx="31392">
                  <c:v>6387.8000000019238</c:v>
                </c:pt>
                <c:pt idx="31393">
                  <c:v>6387.8200000019251</c:v>
                </c:pt>
                <c:pt idx="31394">
                  <c:v>6387.8400000019237</c:v>
                </c:pt>
                <c:pt idx="31395">
                  <c:v>6387.8600000019242</c:v>
                </c:pt>
                <c:pt idx="31396">
                  <c:v>6387.8800000019237</c:v>
                </c:pt>
                <c:pt idx="31397">
                  <c:v>6387.9000000019214</c:v>
                </c:pt>
                <c:pt idx="31398">
                  <c:v>6387.9200000019237</c:v>
                </c:pt>
                <c:pt idx="31399">
                  <c:v>6387.9400000019214</c:v>
                </c:pt>
                <c:pt idx="31400">
                  <c:v>6387.9600000019236</c:v>
                </c:pt>
                <c:pt idx="31401">
                  <c:v>6387.9800000019204</c:v>
                </c:pt>
                <c:pt idx="31402">
                  <c:v>6388.0000000019236</c:v>
                </c:pt>
                <c:pt idx="31403">
                  <c:v>6388.020000001924</c:v>
                </c:pt>
                <c:pt idx="31404">
                  <c:v>6388.0400000019235</c:v>
                </c:pt>
                <c:pt idx="31405">
                  <c:v>6388.060000001924</c:v>
                </c:pt>
                <c:pt idx="31406">
                  <c:v>6388.0800000019235</c:v>
                </c:pt>
                <c:pt idx="31407">
                  <c:v>6388.1000000019239</c:v>
                </c:pt>
                <c:pt idx="31408">
                  <c:v>6388.1200000019262</c:v>
                </c:pt>
                <c:pt idx="31409">
                  <c:v>6388.1400000019239</c:v>
                </c:pt>
                <c:pt idx="31410">
                  <c:v>6388.1600000019253</c:v>
                </c:pt>
                <c:pt idx="31411">
                  <c:v>6388.1800000019239</c:v>
                </c:pt>
                <c:pt idx="31412">
                  <c:v>6388.2000000019334</c:v>
                </c:pt>
                <c:pt idx="31413">
                  <c:v>6388.2200000019338</c:v>
                </c:pt>
                <c:pt idx="31414">
                  <c:v>6388.2400000019334</c:v>
                </c:pt>
                <c:pt idx="31415">
                  <c:v>6388.2600000019338</c:v>
                </c:pt>
                <c:pt idx="31416">
                  <c:v>6388.2800000019324</c:v>
                </c:pt>
                <c:pt idx="31417">
                  <c:v>6388.3000000019338</c:v>
                </c:pt>
                <c:pt idx="31418">
                  <c:v>6388.3200000019351</c:v>
                </c:pt>
                <c:pt idx="31419">
                  <c:v>6388.3400000019337</c:v>
                </c:pt>
                <c:pt idx="31420">
                  <c:v>6388.3600000019342</c:v>
                </c:pt>
                <c:pt idx="31421">
                  <c:v>6388.3800000019337</c:v>
                </c:pt>
                <c:pt idx="31422">
                  <c:v>6388.4000000019314</c:v>
                </c:pt>
                <c:pt idx="31423">
                  <c:v>6388.4200000019337</c:v>
                </c:pt>
                <c:pt idx="31424">
                  <c:v>6388.4400000019314</c:v>
                </c:pt>
                <c:pt idx="31425">
                  <c:v>6388.4600000019336</c:v>
                </c:pt>
                <c:pt idx="31426">
                  <c:v>6388.4800000019304</c:v>
                </c:pt>
                <c:pt idx="31427">
                  <c:v>6388.5000000019336</c:v>
                </c:pt>
                <c:pt idx="31428">
                  <c:v>6388.520000001934</c:v>
                </c:pt>
                <c:pt idx="31429">
                  <c:v>6388.5400000019335</c:v>
                </c:pt>
                <c:pt idx="31430">
                  <c:v>6388.560000001934</c:v>
                </c:pt>
                <c:pt idx="31431">
                  <c:v>6388.5800000019335</c:v>
                </c:pt>
                <c:pt idx="31432">
                  <c:v>6388.6000000019339</c:v>
                </c:pt>
                <c:pt idx="31433">
                  <c:v>6388.6200000019362</c:v>
                </c:pt>
                <c:pt idx="31434">
                  <c:v>6388.6400000019339</c:v>
                </c:pt>
                <c:pt idx="31435">
                  <c:v>6388.6600000019453</c:v>
                </c:pt>
                <c:pt idx="31436">
                  <c:v>6388.6800000019439</c:v>
                </c:pt>
                <c:pt idx="31437">
                  <c:v>6388.7000000019434</c:v>
                </c:pt>
                <c:pt idx="31438">
                  <c:v>6388.7200000019438</c:v>
                </c:pt>
                <c:pt idx="31439">
                  <c:v>6388.7400000019434</c:v>
                </c:pt>
                <c:pt idx="31440">
                  <c:v>6388.7600000019438</c:v>
                </c:pt>
                <c:pt idx="31441">
                  <c:v>6388.7800000019424</c:v>
                </c:pt>
                <c:pt idx="31442">
                  <c:v>6388.8000000019438</c:v>
                </c:pt>
                <c:pt idx="31443">
                  <c:v>6388.8200000019451</c:v>
                </c:pt>
                <c:pt idx="31444">
                  <c:v>6388.8400000019437</c:v>
                </c:pt>
                <c:pt idx="31445">
                  <c:v>6388.8600000019442</c:v>
                </c:pt>
                <c:pt idx="31446">
                  <c:v>6388.8800000019437</c:v>
                </c:pt>
                <c:pt idx="31447">
                  <c:v>6388.9000000019414</c:v>
                </c:pt>
                <c:pt idx="31448">
                  <c:v>6388.9200000019437</c:v>
                </c:pt>
                <c:pt idx="31449">
                  <c:v>6388.9400000019414</c:v>
                </c:pt>
                <c:pt idx="31450">
                  <c:v>6388.9600000019436</c:v>
                </c:pt>
                <c:pt idx="31451">
                  <c:v>6388.9800000019404</c:v>
                </c:pt>
                <c:pt idx="31452">
                  <c:v>6389.0000000019436</c:v>
                </c:pt>
                <c:pt idx="31453">
                  <c:v>6389.020000001944</c:v>
                </c:pt>
                <c:pt idx="31454">
                  <c:v>6389.0400000019436</c:v>
                </c:pt>
                <c:pt idx="31455">
                  <c:v>6389.060000001944</c:v>
                </c:pt>
                <c:pt idx="31456">
                  <c:v>6389.0800000019435</c:v>
                </c:pt>
                <c:pt idx="31457">
                  <c:v>6389.100000001944</c:v>
                </c:pt>
                <c:pt idx="31458">
                  <c:v>6389.1200000019562</c:v>
                </c:pt>
                <c:pt idx="31459">
                  <c:v>6389.1400000019539</c:v>
                </c:pt>
                <c:pt idx="31460">
                  <c:v>6389.1600000019553</c:v>
                </c:pt>
                <c:pt idx="31461">
                  <c:v>6389.1800000019539</c:v>
                </c:pt>
                <c:pt idx="31462">
                  <c:v>6389.2000000019534</c:v>
                </c:pt>
                <c:pt idx="31463">
                  <c:v>6389.2200000019538</c:v>
                </c:pt>
                <c:pt idx="31464">
                  <c:v>6389.2400000019534</c:v>
                </c:pt>
                <c:pt idx="31465">
                  <c:v>6389.2600000019538</c:v>
                </c:pt>
                <c:pt idx="31466">
                  <c:v>6389.2800000019524</c:v>
                </c:pt>
                <c:pt idx="31467">
                  <c:v>6389.3000000019538</c:v>
                </c:pt>
                <c:pt idx="31468">
                  <c:v>6389.3200000019551</c:v>
                </c:pt>
                <c:pt idx="31469">
                  <c:v>6389.3400000019537</c:v>
                </c:pt>
                <c:pt idx="31470">
                  <c:v>6389.3600000019542</c:v>
                </c:pt>
                <c:pt idx="31471">
                  <c:v>6389.3800000019537</c:v>
                </c:pt>
                <c:pt idx="31472">
                  <c:v>6389.4000000019514</c:v>
                </c:pt>
                <c:pt idx="31473">
                  <c:v>6389.4200000019537</c:v>
                </c:pt>
                <c:pt idx="31474">
                  <c:v>6389.4400000019514</c:v>
                </c:pt>
                <c:pt idx="31475">
                  <c:v>6389.4600000019536</c:v>
                </c:pt>
                <c:pt idx="31476">
                  <c:v>6389.4800000019504</c:v>
                </c:pt>
                <c:pt idx="31477">
                  <c:v>6389.5000000019536</c:v>
                </c:pt>
                <c:pt idx="31478">
                  <c:v>6389.520000001954</c:v>
                </c:pt>
                <c:pt idx="31479">
                  <c:v>6389.5400000019536</c:v>
                </c:pt>
                <c:pt idx="31480">
                  <c:v>6389.560000001954</c:v>
                </c:pt>
                <c:pt idx="31481">
                  <c:v>6389.5800000019635</c:v>
                </c:pt>
                <c:pt idx="31482">
                  <c:v>6389.600000001964</c:v>
                </c:pt>
                <c:pt idx="31483">
                  <c:v>6389.6200000019662</c:v>
                </c:pt>
                <c:pt idx="31484">
                  <c:v>6389.6400000019639</c:v>
                </c:pt>
                <c:pt idx="31485">
                  <c:v>6389.6600000019662</c:v>
                </c:pt>
                <c:pt idx="31486">
                  <c:v>6389.6800000019639</c:v>
                </c:pt>
                <c:pt idx="31487">
                  <c:v>6389.7000000019634</c:v>
                </c:pt>
                <c:pt idx="31488">
                  <c:v>6389.7200000019639</c:v>
                </c:pt>
                <c:pt idx="31489">
                  <c:v>6389.7400000019634</c:v>
                </c:pt>
                <c:pt idx="31490">
                  <c:v>6389.7600000019638</c:v>
                </c:pt>
                <c:pt idx="31491">
                  <c:v>6389.7800000019624</c:v>
                </c:pt>
                <c:pt idx="31492">
                  <c:v>6389.8000000019638</c:v>
                </c:pt>
                <c:pt idx="31493">
                  <c:v>6389.8200000019651</c:v>
                </c:pt>
                <c:pt idx="31494">
                  <c:v>6389.8400000019637</c:v>
                </c:pt>
                <c:pt idx="31495">
                  <c:v>6389.8600000019651</c:v>
                </c:pt>
                <c:pt idx="31496">
                  <c:v>6389.8800000019637</c:v>
                </c:pt>
                <c:pt idx="31497">
                  <c:v>6389.9000000019614</c:v>
                </c:pt>
                <c:pt idx="31498">
                  <c:v>6389.9200000019637</c:v>
                </c:pt>
                <c:pt idx="31499">
                  <c:v>6389.9400000019614</c:v>
                </c:pt>
                <c:pt idx="31500">
                  <c:v>6389.9600000019636</c:v>
                </c:pt>
                <c:pt idx="31501">
                  <c:v>6389.9800000019604</c:v>
                </c:pt>
                <c:pt idx="31502">
                  <c:v>6390.0000000019636</c:v>
                </c:pt>
                <c:pt idx="31503">
                  <c:v>6390.020000001964</c:v>
                </c:pt>
                <c:pt idx="31504">
                  <c:v>6390.0400000019736</c:v>
                </c:pt>
                <c:pt idx="31505">
                  <c:v>6390.060000001974</c:v>
                </c:pt>
                <c:pt idx="31506">
                  <c:v>6390.0800000019735</c:v>
                </c:pt>
                <c:pt idx="31507">
                  <c:v>6390.100000001974</c:v>
                </c:pt>
                <c:pt idx="31508">
                  <c:v>6390.1200000019762</c:v>
                </c:pt>
                <c:pt idx="31509">
                  <c:v>6390.1400000019739</c:v>
                </c:pt>
                <c:pt idx="31510">
                  <c:v>6390.1600000019762</c:v>
                </c:pt>
                <c:pt idx="31511">
                  <c:v>6390.1800000019739</c:v>
                </c:pt>
                <c:pt idx="31512">
                  <c:v>6390.2000000019734</c:v>
                </c:pt>
                <c:pt idx="31513">
                  <c:v>6390.2200000019739</c:v>
                </c:pt>
                <c:pt idx="31514">
                  <c:v>6390.2400000019734</c:v>
                </c:pt>
                <c:pt idx="31515">
                  <c:v>6390.2600000019738</c:v>
                </c:pt>
                <c:pt idx="31516">
                  <c:v>6390.2800000019724</c:v>
                </c:pt>
                <c:pt idx="31517">
                  <c:v>6390.3000000019738</c:v>
                </c:pt>
                <c:pt idx="31518">
                  <c:v>6390.3200000019751</c:v>
                </c:pt>
                <c:pt idx="31519">
                  <c:v>6390.3400000019737</c:v>
                </c:pt>
                <c:pt idx="31520">
                  <c:v>6390.3600000019751</c:v>
                </c:pt>
                <c:pt idx="31521">
                  <c:v>6390.3800000019737</c:v>
                </c:pt>
                <c:pt idx="31522">
                  <c:v>6390.4000000019714</c:v>
                </c:pt>
                <c:pt idx="31523">
                  <c:v>6390.4200000019737</c:v>
                </c:pt>
                <c:pt idx="31524">
                  <c:v>6390.4400000019714</c:v>
                </c:pt>
                <c:pt idx="31525">
                  <c:v>6390.4600000019736</c:v>
                </c:pt>
                <c:pt idx="31526">
                  <c:v>6390.4800000019704</c:v>
                </c:pt>
                <c:pt idx="31527">
                  <c:v>6390.5000000019836</c:v>
                </c:pt>
                <c:pt idx="31528">
                  <c:v>6390.520000001984</c:v>
                </c:pt>
                <c:pt idx="31529">
                  <c:v>6390.5400000019836</c:v>
                </c:pt>
                <c:pt idx="31530">
                  <c:v>6390.560000001984</c:v>
                </c:pt>
                <c:pt idx="31531">
                  <c:v>6390.5800000019835</c:v>
                </c:pt>
                <c:pt idx="31532">
                  <c:v>6390.600000001984</c:v>
                </c:pt>
                <c:pt idx="31533">
                  <c:v>6390.6200000019862</c:v>
                </c:pt>
                <c:pt idx="31534">
                  <c:v>6390.6400000019839</c:v>
                </c:pt>
                <c:pt idx="31535">
                  <c:v>6390.6600000019862</c:v>
                </c:pt>
                <c:pt idx="31536">
                  <c:v>6390.6800000019839</c:v>
                </c:pt>
                <c:pt idx="31537">
                  <c:v>6390.7000000019834</c:v>
                </c:pt>
                <c:pt idx="31538">
                  <c:v>6390.7200000019839</c:v>
                </c:pt>
                <c:pt idx="31539">
                  <c:v>6390.7400000019834</c:v>
                </c:pt>
                <c:pt idx="31540">
                  <c:v>6390.7600000019838</c:v>
                </c:pt>
                <c:pt idx="31541">
                  <c:v>6390.7800000019824</c:v>
                </c:pt>
                <c:pt idx="31542">
                  <c:v>6390.8000000019838</c:v>
                </c:pt>
                <c:pt idx="31543">
                  <c:v>6390.8200000019851</c:v>
                </c:pt>
                <c:pt idx="31544">
                  <c:v>6390.8400000019838</c:v>
                </c:pt>
                <c:pt idx="31545">
                  <c:v>6390.8600000019851</c:v>
                </c:pt>
                <c:pt idx="31546">
                  <c:v>6390.8800000019837</c:v>
                </c:pt>
                <c:pt idx="31547">
                  <c:v>6390.9000000019814</c:v>
                </c:pt>
                <c:pt idx="31548">
                  <c:v>6390.9200000019837</c:v>
                </c:pt>
                <c:pt idx="31549">
                  <c:v>6390.9400000019914</c:v>
                </c:pt>
                <c:pt idx="31550">
                  <c:v>6390.9600000019936</c:v>
                </c:pt>
                <c:pt idx="31551">
                  <c:v>6390.9800000019904</c:v>
                </c:pt>
                <c:pt idx="31552">
                  <c:v>6391.0000000019936</c:v>
                </c:pt>
                <c:pt idx="31553">
                  <c:v>6391.020000001994</c:v>
                </c:pt>
                <c:pt idx="31554">
                  <c:v>6391.0400000019936</c:v>
                </c:pt>
                <c:pt idx="31555">
                  <c:v>6391.060000001994</c:v>
                </c:pt>
                <c:pt idx="31556">
                  <c:v>6391.0800000019935</c:v>
                </c:pt>
                <c:pt idx="31557">
                  <c:v>6391.100000001994</c:v>
                </c:pt>
                <c:pt idx="31558">
                  <c:v>6391.1200000019962</c:v>
                </c:pt>
                <c:pt idx="31559">
                  <c:v>6391.1400000019939</c:v>
                </c:pt>
                <c:pt idx="31560">
                  <c:v>6391.1600000019962</c:v>
                </c:pt>
                <c:pt idx="31561">
                  <c:v>6391.1800000019939</c:v>
                </c:pt>
                <c:pt idx="31562">
                  <c:v>6391.2000000019934</c:v>
                </c:pt>
                <c:pt idx="31563">
                  <c:v>6391.2200000019939</c:v>
                </c:pt>
                <c:pt idx="31564">
                  <c:v>6391.2400000019934</c:v>
                </c:pt>
                <c:pt idx="31565">
                  <c:v>6391.2600000019938</c:v>
                </c:pt>
                <c:pt idx="31566">
                  <c:v>6391.2800000019924</c:v>
                </c:pt>
                <c:pt idx="31567">
                  <c:v>6391.3000000019938</c:v>
                </c:pt>
                <c:pt idx="31568">
                  <c:v>6391.3200000019951</c:v>
                </c:pt>
                <c:pt idx="31569">
                  <c:v>6391.3400000019938</c:v>
                </c:pt>
                <c:pt idx="31570">
                  <c:v>6391.3600000019951</c:v>
                </c:pt>
                <c:pt idx="31571">
                  <c:v>6391.3800000019937</c:v>
                </c:pt>
                <c:pt idx="31572">
                  <c:v>6391.4000000020005</c:v>
                </c:pt>
                <c:pt idx="31573">
                  <c:v>6391.4200000020001</c:v>
                </c:pt>
                <c:pt idx="31574">
                  <c:v>6391.4400000020005</c:v>
                </c:pt>
                <c:pt idx="31575">
                  <c:v>6391.460000002</c:v>
                </c:pt>
                <c:pt idx="31576">
                  <c:v>6391.4800000020005</c:v>
                </c:pt>
                <c:pt idx="31577">
                  <c:v>6391.500000002</c:v>
                </c:pt>
                <c:pt idx="31578">
                  <c:v>6391.5200000020004</c:v>
                </c:pt>
                <c:pt idx="31579">
                  <c:v>6391.5400000020009</c:v>
                </c:pt>
                <c:pt idx="31580">
                  <c:v>6391.5600000020004</c:v>
                </c:pt>
                <c:pt idx="31581">
                  <c:v>6391.5800000020008</c:v>
                </c:pt>
                <c:pt idx="31582">
                  <c:v>6391.6000000020003</c:v>
                </c:pt>
                <c:pt idx="31583">
                  <c:v>6391.6200000020044</c:v>
                </c:pt>
                <c:pt idx="31584">
                  <c:v>6391.6400000020003</c:v>
                </c:pt>
                <c:pt idx="31585">
                  <c:v>6391.6600000020044</c:v>
                </c:pt>
                <c:pt idx="31586">
                  <c:v>6391.6800000020003</c:v>
                </c:pt>
                <c:pt idx="31587">
                  <c:v>6391.7000000020007</c:v>
                </c:pt>
                <c:pt idx="31588">
                  <c:v>6391.7200000020002</c:v>
                </c:pt>
                <c:pt idx="31589">
                  <c:v>6391.7400000020007</c:v>
                </c:pt>
                <c:pt idx="31590">
                  <c:v>6391.7600000020002</c:v>
                </c:pt>
                <c:pt idx="31591">
                  <c:v>6391.7800000020006</c:v>
                </c:pt>
                <c:pt idx="31592">
                  <c:v>6391.8000000020002</c:v>
                </c:pt>
                <c:pt idx="31593">
                  <c:v>6391.8200000020024</c:v>
                </c:pt>
                <c:pt idx="31594">
                  <c:v>6391.8400000020001</c:v>
                </c:pt>
                <c:pt idx="31595">
                  <c:v>6391.8600000020124</c:v>
                </c:pt>
                <c:pt idx="31596">
                  <c:v>6391.8800000020101</c:v>
                </c:pt>
                <c:pt idx="31597">
                  <c:v>6391.9000000020096</c:v>
                </c:pt>
                <c:pt idx="31598">
                  <c:v>6391.9200000020101</c:v>
                </c:pt>
                <c:pt idx="31599">
                  <c:v>6391.9400000020096</c:v>
                </c:pt>
                <c:pt idx="31600">
                  <c:v>6391.96000000201</c:v>
                </c:pt>
                <c:pt idx="31601">
                  <c:v>6391.9800000020095</c:v>
                </c:pt>
                <c:pt idx="31602">
                  <c:v>6392.00000000201</c:v>
                </c:pt>
                <c:pt idx="31603">
                  <c:v>6392.0200000020104</c:v>
                </c:pt>
                <c:pt idx="31604">
                  <c:v>6392.0400000020099</c:v>
                </c:pt>
                <c:pt idx="31605">
                  <c:v>6392.0600000020104</c:v>
                </c:pt>
                <c:pt idx="31606">
                  <c:v>6392.0800000020099</c:v>
                </c:pt>
                <c:pt idx="31607">
                  <c:v>6392.1000000020103</c:v>
                </c:pt>
                <c:pt idx="31608">
                  <c:v>6392.1200000020135</c:v>
                </c:pt>
                <c:pt idx="31609">
                  <c:v>6392.1400000020103</c:v>
                </c:pt>
                <c:pt idx="31610">
                  <c:v>6392.1600000020135</c:v>
                </c:pt>
                <c:pt idx="31611">
                  <c:v>6392.1800000020103</c:v>
                </c:pt>
                <c:pt idx="31612">
                  <c:v>6392.2000000020098</c:v>
                </c:pt>
                <c:pt idx="31613">
                  <c:v>6392.2200000020102</c:v>
                </c:pt>
                <c:pt idx="31614">
                  <c:v>6392.2400000020098</c:v>
                </c:pt>
                <c:pt idx="31615">
                  <c:v>6392.2600000020102</c:v>
                </c:pt>
                <c:pt idx="31616">
                  <c:v>6392.2800000020097</c:v>
                </c:pt>
                <c:pt idx="31617">
                  <c:v>6392.3000000020102</c:v>
                </c:pt>
                <c:pt idx="31618">
                  <c:v>6392.3200000020224</c:v>
                </c:pt>
                <c:pt idx="31619">
                  <c:v>6392.3400000020201</c:v>
                </c:pt>
                <c:pt idx="31620">
                  <c:v>6392.3600000020224</c:v>
                </c:pt>
                <c:pt idx="31621">
                  <c:v>6392.3800000020201</c:v>
                </c:pt>
                <c:pt idx="31622">
                  <c:v>6392.4000000020196</c:v>
                </c:pt>
                <c:pt idx="31623">
                  <c:v>6392.4200000020201</c:v>
                </c:pt>
                <c:pt idx="31624">
                  <c:v>6392.4400000020196</c:v>
                </c:pt>
                <c:pt idx="31625">
                  <c:v>6392.46000000202</c:v>
                </c:pt>
                <c:pt idx="31626">
                  <c:v>6392.4800000020196</c:v>
                </c:pt>
                <c:pt idx="31627">
                  <c:v>6392.50000000202</c:v>
                </c:pt>
                <c:pt idx="31628">
                  <c:v>6392.5200000020204</c:v>
                </c:pt>
                <c:pt idx="31629">
                  <c:v>6392.54000000202</c:v>
                </c:pt>
                <c:pt idx="31630">
                  <c:v>6392.5600000020204</c:v>
                </c:pt>
                <c:pt idx="31631">
                  <c:v>6392.5800000020199</c:v>
                </c:pt>
                <c:pt idx="31632">
                  <c:v>6392.6000000020204</c:v>
                </c:pt>
                <c:pt idx="31633">
                  <c:v>6392.6200000020235</c:v>
                </c:pt>
                <c:pt idx="31634">
                  <c:v>6392.6400000020203</c:v>
                </c:pt>
                <c:pt idx="31635">
                  <c:v>6392.6600000020235</c:v>
                </c:pt>
                <c:pt idx="31636">
                  <c:v>6392.6800000020203</c:v>
                </c:pt>
                <c:pt idx="31637">
                  <c:v>6392.7000000020198</c:v>
                </c:pt>
                <c:pt idx="31638">
                  <c:v>6392.7200000020202</c:v>
                </c:pt>
                <c:pt idx="31639">
                  <c:v>6392.7400000020198</c:v>
                </c:pt>
                <c:pt idx="31640">
                  <c:v>6392.7600000020202</c:v>
                </c:pt>
                <c:pt idx="31641">
                  <c:v>6392.7800000020297</c:v>
                </c:pt>
                <c:pt idx="31642">
                  <c:v>6392.8000000020302</c:v>
                </c:pt>
                <c:pt idx="31643">
                  <c:v>6392.8200000020324</c:v>
                </c:pt>
                <c:pt idx="31644">
                  <c:v>6392.8400000020301</c:v>
                </c:pt>
                <c:pt idx="31645">
                  <c:v>6392.8600000020324</c:v>
                </c:pt>
                <c:pt idx="31646">
                  <c:v>6392.8800000020301</c:v>
                </c:pt>
                <c:pt idx="31647">
                  <c:v>6392.9000000020296</c:v>
                </c:pt>
                <c:pt idx="31648">
                  <c:v>6392.9200000020301</c:v>
                </c:pt>
                <c:pt idx="31649">
                  <c:v>6392.9400000020296</c:v>
                </c:pt>
                <c:pt idx="31650">
                  <c:v>6392.96000000203</c:v>
                </c:pt>
                <c:pt idx="31651">
                  <c:v>6392.9800000020296</c:v>
                </c:pt>
                <c:pt idx="31652">
                  <c:v>6393.00000000203</c:v>
                </c:pt>
                <c:pt idx="31653">
                  <c:v>6393.0200000020304</c:v>
                </c:pt>
                <c:pt idx="31654">
                  <c:v>6393.04000000203</c:v>
                </c:pt>
                <c:pt idx="31655">
                  <c:v>6393.0600000020304</c:v>
                </c:pt>
                <c:pt idx="31656">
                  <c:v>6393.0800000020299</c:v>
                </c:pt>
                <c:pt idx="31657">
                  <c:v>6393.1000000020304</c:v>
                </c:pt>
                <c:pt idx="31658">
                  <c:v>6393.1200000020335</c:v>
                </c:pt>
                <c:pt idx="31659">
                  <c:v>6393.1400000020303</c:v>
                </c:pt>
                <c:pt idx="31660">
                  <c:v>6393.1600000020335</c:v>
                </c:pt>
                <c:pt idx="31661">
                  <c:v>6393.1800000020303</c:v>
                </c:pt>
                <c:pt idx="31662">
                  <c:v>6393.2000000020298</c:v>
                </c:pt>
                <c:pt idx="31663">
                  <c:v>6393.2200000020302</c:v>
                </c:pt>
                <c:pt idx="31664">
                  <c:v>6393.2400000020398</c:v>
                </c:pt>
                <c:pt idx="31665">
                  <c:v>6393.2600000020402</c:v>
                </c:pt>
                <c:pt idx="31666">
                  <c:v>6393.2800000020397</c:v>
                </c:pt>
                <c:pt idx="31667">
                  <c:v>6393.3000000020402</c:v>
                </c:pt>
                <c:pt idx="31668">
                  <c:v>6393.3200000020424</c:v>
                </c:pt>
                <c:pt idx="31669">
                  <c:v>6393.3400000020401</c:v>
                </c:pt>
                <c:pt idx="31670">
                  <c:v>6393.3600000020424</c:v>
                </c:pt>
                <c:pt idx="31671">
                  <c:v>6393.3800000020401</c:v>
                </c:pt>
                <c:pt idx="31672">
                  <c:v>6393.4000000020396</c:v>
                </c:pt>
                <c:pt idx="31673">
                  <c:v>6393.4200000020401</c:v>
                </c:pt>
                <c:pt idx="31674">
                  <c:v>6393.4400000020396</c:v>
                </c:pt>
                <c:pt idx="31675">
                  <c:v>6393.46000000204</c:v>
                </c:pt>
                <c:pt idx="31676">
                  <c:v>6393.4800000020396</c:v>
                </c:pt>
                <c:pt idx="31677">
                  <c:v>6393.50000000204</c:v>
                </c:pt>
                <c:pt idx="31678">
                  <c:v>6393.5200000020404</c:v>
                </c:pt>
                <c:pt idx="31679">
                  <c:v>6393.54000000204</c:v>
                </c:pt>
                <c:pt idx="31680">
                  <c:v>6393.5600000020404</c:v>
                </c:pt>
                <c:pt idx="31681">
                  <c:v>6393.5800000020399</c:v>
                </c:pt>
                <c:pt idx="31682">
                  <c:v>6393.6000000020404</c:v>
                </c:pt>
                <c:pt idx="31683">
                  <c:v>6393.6200000020435</c:v>
                </c:pt>
                <c:pt idx="31684">
                  <c:v>6393.6400000020403</c:v>
                </c:pt>
                <c:pt idx="31685">
                  <c:v>6393.6600000020435</c:v>
                </c:pt>
                <c:pt idx="31686">
                  <c:v>6393.6800000020403</c:v>
                </c:pt>
                <c:pt idx="31687">
                  <c:v>6393.7000000020498</c:v>
                </c:pt>
                <c:pt idx="31688">
                  <c:v>6393.7200000020503</c:v>
                </c:pt>
                <c:pt idx="31689">
                  <c:v>6393.7400000020498</c:v>
                </c:pt>
                <c:pt idx="31690">
                  <c:v>6393.7600000020502</c:v>
                </c:pt>
                <c:pt idx="31691">
                  <c:v>6393.7800000020497</c:v>
                </c:pt>
                <c:pt idx="31692">
                  <c:v>6393.8000000020502</c:v>
                </c:pt>
                <c:pt idx="31693">
                  <c:v>6393.8200000020524</c:v>
                </c:pt>
                <c:pt idx="31694">
                  <c:v>6393.8400000020501</c:v>
                </c:pt>
                <c:pt idx="31695">
                  <c:v>6393.8600000020524</c:v>
                </c:pt>
                <c:pt idx="31696">
                  <c:v>6393.8800000020501</c:v>
                </c:pt>
                <c:pt idx="31697">
                  <c:v>6393.9000000020496</c:v>
                </c:pt>
                <c:pt idx="31698">
                  <c:v>6393.9200000020501</c:v>
                </c:pt>
                <c:pt idx="31699">
                  <c:v>6393.9400000020496</c:v>
                </c:pt>
                <c:pt idx="31700">
                  <c:v>6393.96000000205</c:v>
                </c:pt>
                <c:pt idx="31701">
                  <c:v>6393.9800000020496</c:v>
                </c:pt>
                <c:pt idx="31702">
                  <c:v>6394.00000000205</c:v>
                </c:pt>
                <c:pt idx="31703">
                  <c:v>6394.0200000020504</c:v>
                </c:pt>
                <c:pt idx="31704">
                  <c:v>6394.04000000205</c:v>
                </c:pt>
                <c:pt idx="31705">
                  <c:v>6394.0600000020504</c:v>
                </c:pt>
                <c:pt idx="31706">
                  <c:v>6394.0800000020499</c:v>
                </c:pt>
                <c:pt idx="31707">
                  <c:v>6394.1000000020504</c:v>
                </c:pt>
                <c:pt idx="31708">
                  <c:v>6394.1200000020535</c:v>
                </c:pt>
                <c:pt idx="31709">
                  <c:v>6394.1400000020503</c:v>
                </c:pt>
                <c:pt idx="31710">
                  <c:v>6394.1600000020635</c:v>
                </c:pt>
                <c:pt idx="31711">
                  <c:v>6394.1800000020603</c:v>
                </c:pt>
                <c:pt idx="31712">
                  <c:v>6394.2000000020598</c:v>
                </c:pt>
                <c:pt idx="31713">
                  <c:v>6394.2200000020603</c:v>
                </c:pt>
                <c:pt idx="31714">
                  <c:v>6394.2400000020598</c:v>
                </c:pt>
                <c:pt idx="31715">
                  <c:v>6394.2600000020602</c:v>
                </c:pt>
                <c:pt idx="31716">
                  <c:v>6394.2800000020598</c:v>
                </c:pt>
                <c:pt idx="31717">
                  <c:v>6394.3000000020602</c:v>
                </c:pt>
                <c:pt idx="31718">
                  <c:v>6394.3200000020624</c:v>
                </c:pt>
                <c:pt idx="31719">
                  <c:v>6394.3400000020602</c:v>
                </c:pt>
                <c:pt idx="31720">
                  <c:v>6394.3600000020624</c:v>
                </c:pt>
                <c:pt idx="31721">
                  <c:v>6394.3800000020601</c:v>
                </c:pt>
                <c:pt idx="31722">
                  <c:v>6394.4000000020596</c:v>
                </c:pt>
                <c:pt idx="31723">
                  <c:v>6394.4200000020601</c:v>
                </c:pt>
                <c:pt idx="31724">
                  <c:v>6394.4400000020596</c:v>
                </c:pt>
                <c:pt idx="31725">
                  <c:v>6394.46000000206</c:v>
                </c:pt>
                <c:pt idx="31726">
                  <c:v>6394.4800000020596</c:v>
                </c:pt>
                <c:pt idx="31727">
                  <c:v>6394.50000000206</c:v>
                </c:pt>
                <c:pt idx="31728">
                  <c:v>6394.5200000020604</c:v>
                </c:pt>
                <c:pt idx="31729">
                  <c:v>6394.54000000206</c:v>
                </c:pt>
                <c:pt idx="31730">
                  <c:v>6394.5600000020604</c:v>
                </c:pt>
                <c:pt idx="31731">
                  <c:v>6394.5800000020599</c:v>
                </c:pt>
                <c:pt idx="31732">
                  <c:v>6394.6000000020604</c:v>
                </c:pt>
                <c:pt idx="31733">
                  <c:v>6394.6200000020735</c:v>
                </c:pt>
                <c:pt idx="31734">
                  <c:v>6394.6400000020703</c:v>
                </c:pt>
                <c:pt idx="31735">
                  <c:v>6394.6600000020735</c:v>
                </c:pt>
                <c:pt idx="31736">
                  <c:v>6394.6800000020703</c:v>
                </c:pt>
                <c:pt idx="31737">
                  <c:v>6394.7000000020698</c:v>
                </c:pt>
                <c:pt idx="31738">
                  <c:v>6394.7200000020703</c:v>
                </c:pt>
                <c:pt idx="31739">
                  <c:v>6394.7400000020698</c:v>
                </c:pt>
                <c:pt idx="31740">
                  <c:v>6394.7600000020702</c:v>
                </c:pt>
                <c:pt idx="31741">
                  <c:v>6394.7800000020698</c:v>
                </c:pt>
                <c:pt idx="31742">
                  <c:v>6394.8000000020702</c:v>
                </c:pt>
                <c:pt idx="31743">
                  <c:v>6394.8200000020724</c:v>
                </c:pt>
                <c:pt idx="31744">
                  <c:v>6394.8400000020702</c:v>
                </c:pt>
                <c:pt idx="31745">
                  <c:v>6394.8600000020724</c:v>
                </c:pt>
                <c:pt idx="31746">
                  <c:v>6394.8800000020701</c:v>
                </c:pt>
                <c:pt idx="31747">
                  <c:v>6394.9000000020696</c:v>
                </c:pt>
                <c:pt idx="31748">
                  <c:v>6394.9200000020701</c:v>
                </c:pt>
                <c:pt idx="31749">
                  <c:v>6394.9400000020696</c:v>
                </c:pt>
                <c:pt idx="31750">
                  <c:v>6394.96000000207</c:v>
                </c:pt>
                <c:pt idx="31751">
                  <c:v>6394.9800000020696</c:v>
                </c:pt>
                <c:pt idx="31752">
                  <c:v>6395.00000000207</c:v>
                </c:pt>
                <c:pt idx="31753">
                  <c:v>6395.0200000020704</c:v>
                </c:pt>
                <c:pt idx="31754">
                  <c:v>6395.04000000207</c:v>
                </c:pt>
                <c:pt idx="31755">
                  <c:v>6395.0600000020704</c:v>
                </c:pt>
                <c:pt idx="31756">
                  <c:v>6395.0800000020799</c:v>
                </c:pt>
                <c:pt idx="31757">
                  <c:v>6395.1000000020804</c:v>
                </c:pt>
                <c:pt idx="31758">
                  <c:v>6395.1200000020835</c:v>
                </c:pt>
                <c:pt idx="31759">
                  <c:v>6395.1400000020803</c:v>
                </c:pt>
                <c:pt idx="31760">
                  <c:v>6395.1600000020835</c:v>
                </c:pt>
                <c:pt idx="31761">
                  <c:v>6395.1800000020803</c:v>
                </c:pt>
                <c:pt idx="31762">
                  <c:v>6395.2000000020798</c:v>
                </c:pt>
                <c:pt idx="31763">
                  <c:v>6395.2200000020803</c:v>
                </c:pt>
                <c:pt idx="31764">
                  <c:v>6395.2400000020798</c:v>
                </c:pt>
                <c:pt idx="31765">
                  <c:v>6395.2600000020802</c:v>
                </c:pt>
                <c:pt idx="31766">
                  <c:v>6395.2800000020798</c:v>
                </c:pt>
                <c:pt idx="31767">
                  <c:v>6395.3000000020802</c:v>
                </c:pt>
                <c:pt idx="31768">
                  <c:v>6395.3200000020834</c:v>
                </c:pt>
                <c:pt idx="31769">
                  <c:v>6395.3400000020802</c:v>
                </c:pt>
                <c:pt idx="31770">
                  <c:v>6395.3600000020824</c:v>
                </c:pt>
                <c:pt idx="31771">
                  <c:v>6395.3800000020801</c:v>
                </c:pt>
                <c:pt idx="31772">
                  <c:v>6395.4000000020797</c:v>
                </c:pt>
                <c:pt idx="31773">
                  <c:v>6395.4200000020801</c:v>
                </c:pt>
                <c:pt idx="31774">
                  <c:v>6395.4400000020796</c:v>
                </c:pt>
                <c:pt idx="31775">
                  <c:v>6395.4600000020801</c:v>
                </c:pt>
                <c:pt idx="31776">
                  <c:v>6395.4800000020796</c:v>
                </c:pt>
                <c:pt idx="31777">
                  <c:v>6395.50000000208</c:v>
                </c:pt>
                <c:pt idx="31778">
                  <c:v>6395.5200000020814</c:v>
                </c:pt>
                <c:pt idx="31779">
                  <c:v>6395.54000000209</c:v>
                </c:pt>
                <c:pt idx="31780">
                  <c:v>6395.5600000020904</c:v>
                </c:pt>
                <c:pt idx="31781">
                  <c:v>6395.5800000020899</c:v>
                </c:pt>
                <c:pt idx="31782">
                  <c:v>6395.6000000020904</c:v>
                </c:pt>
                <c:pt idx="31783">
                  <c:v>6395.6200000020935</c:v>
                </c:pt>
                <c:pt idx="31784">
                  <c:v>6395.6400000020903</c:v>
                </c:pt>
                <c:pt idx="31785">
                  <c:v>6395.6600000020935</c:v>
                </c:pt>
                <c:pt idx="31786">
                  <c:v>6395.6800000020903</c:v>
                </c:pt>
                <c:pt idx="31787">
                  <c:v>6395.7000000020898</c:v>
                </c:pt>
                <c:pt idx="31788">
                  <c:v>6395.7200000020903</c:v>
                </c:pt>
                <c:pt idx="31789">
                  <c:v>6395.7400000020898</c:v>
                </c:pt>
                <c:pt idx="31790">
                  <c:v>6395.7600000020902</c:v>
                </c:pt>
                <c:pt idx="31791">
                  <c:v>6395.7800000020898</c:v>
                </c:pt>
                <c:pt idx="31792">
                  <c:v>6395.8000000020902</c:v>
                </c:pt>
                <c:pt idx="31793">
                  <c:v>6395.8200000020934</c:v>
                </c:pt>
                <c:pt idx="31794">
                  <c:v>6395.8400000020902</c:v>
                </c:pt>
                <c:pt idx="31795">
                  <c:v>6395.8600000020924</c:v>
                </c:pt>
                <c:pt idx="31796">
                  <c:v>6395.8800000020901</c:v>
                </c:pt>
                <c:pt idx="31797">
                  <c:v>6395.9000000020897</c:v>
                </c:pt>
                <c:pt idx="31798">
                  <c:v>6395.9200000020901</c:v>
                </c:pt>
                <c:pt idx="31799">
                  <c:v>6395.9400000020896</c:v>
                </c:pt>
                <c:pt idx="31800">
                  <c:v>6395.9600000020901</c:v>
                </c:pt>
                <c:pt idx="31801">
                  <c:v>6395.9800000020996</c:v>
                </c:pt>
                <c:pt idx="31802">
                  <c:v>6396.0000000021</c:v>
                </c:pt>
                <c:pt idx="31803">
                  <c:v>6396.0200000021014</c:v>
                </c:pt>
                <c:pt idx="31804">
                  <c:v>6396.0400000021</c:v>
                </c:pt>
                <c:pt idx="31805">
                  <c:v>6396.0600000021004</c:v>
                </c:pt>
                <c:pt idx="31806">
                  <c:v>6396.0800000021</c:v>
                </c:pt>
                <c:pt idx="31807">
                  <c:v>6396.1000000021004</c:v>
                </c:pt>
                <c:pt idx="31808">
                  <c:v>6396.1200000021036</c:v>
                </c:pt>
                <c:pt idx="31809">
                  <c:v>6396.1400000021004</c:v>
                </c:pt>
                <c:pt idx="31810">
                  <c:v>6396.1600000021035</c:v>
                </c:pt>
                <c:pt idx="31811">
                  <c:v>6396.1800000021003</c:v>
                </c:pt>
                <c:pt idx="31812">
                  <c:v>6396.2000000020998</c:v>
                </c:pt>
                <c:pt idx="31813">
                  <c:v>6396.2200000021003</c:v>
                </c:pt>
                <c:pt idx="31814">
                  <c:v>6396.2400000020998</c:v>
                </c:pt>
                <c:pt idx="31815">
                  <c:v>6396.2600000021002</c:v>
                </c:pt>
                <c:pt idx="31816">
                  <c:v>6396.2800000020998</c:v>
                </c:pt>
                <c:pt idx="31817">
                  <c:v>6396.3000000021002</c:v>
                </c:pt>
                <c:pt idx="31818">
                  <c:v>6396.3200000021034</c:v>
                </c:pt>
                <c:pt idx="31819">
                  <c:v>6396.3400000021002</c:v>
                </c:pt>
                <c:pt idx="31820">
                  <c:v>6396.3600000021024</c:v>
                </c:pt>
                <c:pt idx="31821">
                  <c:v>6396.3800000021001</c:v>
                </c:pt>
                <c:pt idx="31822">
                  <c:v>6396.4000000020997</c:v>
                </c:pt>
                <c:pt idx="31823">
                  <c:v>6396.4200000021001</c:v>
                </c:pt>
                <c:pt idx="31824">
                  <c:v>6396.4400000021096</c:v>
                </c:pt>
                <c:pt idx="31825">
                  <c:v>6396.4600000021101</c:v>
                </c:pt>
                <c:pt idx="31826">
                  <c:v>6396.4800000021096</c:v>
                </c:pt>
                <c:pt idx="31827">
                  <c:v>6396.50000000211</c:v>
                </c:pt>
                <c:pt idx="31828">
                  <c:v>6396.5200000021114</c:v>
                </c:pt>
                <c:pt idx="31829">
                  <c:v>6396.54000000211</c:v>
                </c:pt>
                <c:pt idx="31830">
                  <c:v>6396.5600000021104</c:v>
                </c:pt>
                <c:pt idx="31831">
                  <c:v>6396.58000000211</c:v>
                </c:pt>
                <c:pt idx="31832">
                  <c:v>6396.6000000021104</c:v>
                </c:pt>
                <c:pt idx="31833">
                  <c:v>6396.6200000021136</c:v>
                </c:pt>
                <c:pt idx="31834">
                  <c:v>6396.6400000021104</c:v>
                </c:pt>
                <c:pt idx="31835">
                  <c:v>6396.6600000021135</c:v>
                </c:pt>
                <c:pt idx="31836">
                  <c:v>6396.6800000021103</c:v>
                </c:pt>
                <c:pt idx="31837">
                  <c:v>6396.7000000021098</c:v>
                </c:pt>
                <c:pt idx="31838">
                  <c:v>6396.7200000021103</c:v>
                </c:pt>
                <c:pt idx="31839">
                  <c:v>6396.7400000021098</c:v>
                </c:pt>
                <c:pt idx="31840">
                  <c:v>6396.7600000021102</c:v>
                </c:pt>
                <c:pt idx="31841">
                  <c:v>6396.7800000021098</c:v>
                </c:pt>
                <c:pt idx="31842">
                  <c:v>6396.8000000021102</c:v>
                </c:pt>
                <c:pt idx="31843">
                  <c:v>6396.8200000021134</c:v>
                </c:pt>
                <c:pt idx="31844">
                  <c:v>6396.8400000021102</c:v>
                </c:pt>
                <c:pt idx="31845">
                  <c:v>6396.8600000021124</c:v>
                </c:pt>
                <c:pt idx="31846">
                  <c:v>6396.8800000021101</c:v>
                </c:pt>
                <c:pt idx="31847">
                  <c:v>6396.9000000021197</c:v>
                </c:pt>
                <c:pt idx="31848">
                  <c:v>6396.9200000021201</c:v>
                </c:pt>
                <c:pt idx="31849">
                  <c:v>6396.9400000021196</c:v>
                </c:pt>
                <c:pt idx="31850">
                  <c:v>6396.9600000021201</c:v>
                </c:pt>
                <c:pt idx="31851">
                  <c:v>6396.9800000021196</c:v>
                </c:pt>
                <c:pt idx="31852">
                  <c:v>6397.00000000212</c:v>
                </c:pt>
                <c:pt idx="31853">
                  <c:v>6397.0200000021214</c:v>
                </c:pt>
                <c:pt idx="31854">
                  <c:v>6397.04000000212</c:v>
                </c:pt>
                <c:pt idx="31855">
                  <c:v>6397.0600000021204</c:v>
                </c:pt>
                <c:pt idx="31856">
                  <c:v>6397.08000000212</c:v>
                </c:pt>
                <c:pt idx="31857">
                  <c:v>6397.1000000021204</c:v>
                </c:pt>
                <c:pt idx="31858">
                  <c:v>6397.1200000021236</c:v>
                </c:pt>
                <c:pt idx="31859">
                  <c:v>6397.1400000021204</c:v>
                </c:pt>
                <c:pt idx="31860">
                  <c:v>6397.1600000021235</c:v>
                </c:pt>
                <c:pt idx="31861">
                  <c:v>6397.1800000021203</c:v>
                </c:pt>
                <c:pt idx="31862">
                  <c:v>6397.2000000021199</c:v>
                </c:pt>
                <c:pt idx="31863">
                  <c:v>6397.2200000021203</c:v>
                </c:pt>
                <c:pt idx="31864">
                  <c:v>6397.2400000021198</c:v>
                </c:pt>
                <c:pt idx="31865">
                  <c:v>6397.2600000021203</c:v>
                </c:pt>
                <c:pt idx="31866">
                  <c:v>6397.2800000021198</c:v>
                </c:pt>
                <c:pt idx="31867">
                  <c:v>6397.3000000021202</c:v>
                </c:pt>
                <c:pt idx="31868">
                  <c:v>6397.3200000021234</c:v>
                </c:pt>
                <c:pt idx="31869">
                  <c:v>6397.3400000021202</c:v>
                </c:pt>
                <c:pt idx="31870">
                  <c:v>6397.3600000021324</c:v>
                </c:pt>
                <c:pt idx="31871">
                  <c:v>6397.3800000021301</c:v>
                </c:pt>
                <c:pt idx="31872">
                  <c:v>6397.4000000021297</c:v>
                </c:pt>
                <c:pt idx="31873">
                  <c:v>6397.4200000021301</c:v>
                </c:pt>
                <c:pt idx="31874">
                  <c:v>6397.4400000021296</c:v>
                </c:pt>
                <c:pt idx="31875">
                  <c:v>6397.4600000021301</c:v>
                </c:pt>
                <c:pt idx="31876">
                  <c:v>6397.4800000021296</c:v>
                </c:pt>
                <c:pt idx="31877">
                  <c:v>6397.50000000213</c:v>
                </c:pt>
                <c:pt idx="31878">
                  <c:v>6397.5200000021314</c:v>
                </c:pt>
                <c:pt idx="31879">
                  <c:v>6397.54000000213</c:v>
                </c:pt>
                <c:pt idx="31880">
                  <c:v>6397.5600000021304</c:v>
                </c:pt>
                <c:pt idx="31881">
                  <c:v>6397.58000000213</c:v>
                </c:pt>
                <c:pt idx="31882">
                  <c:v>6397.6000000021304</c:v>
                </c:pt>
                <c:pt idx="31883">
                  <c:v>6397.6200000021336</c:v>
                </c:pt>
                <c:pt idx="31884">
                  <c:v>6397.6400000021304</c:v>
                </c:pt>
                <c:pt idx="31885">
                  <c:v>6397.6600000021335</c:v>
                </c:pt>
                <c:pt idx="31886">
                  <c:v>6397.6800000021303</c:v>
                </c:pt>
                <c:pt idx="31887">
                  <c:v>6397.7000000021299</c:v>
                </c:pt>
                <c:pt idx="31888">
                  <c:v>6397.7200000021303</c:v>
                </c:pt>
                <c:pt idx="31889">
                  <c:v>6397.7400000021298</c:v>
                </c:pt>
                <c:pt idx="31890">
                  <c:v>6397.7600000021303</c:v>
                </c:pt>
                <c:pt idx="31891">
                  <c:v>6397.7800000021298</c:v>
                </c:pt>
                <c:pt idx="31892">
                  <c:v>6397.8000000021302</c:v>
                </c:pt>
                <c:pt idx="31893">
                  <c:v>6397.8200000021434</c:v>
                </c:pt>
                <c:pt idx="31894">
                  <c:v>6397.8400000021402</c:v>
                </c:pt>
                <c:pt idx="31895">
                  <c:v>6397.8600000021424</c:v>
                </c:pt>
                <c:pt idx="31896">
                  <c:v>6397.8800000021402</c:v>
                </c:pt>
                <c:pt idx="31897">
                  <c:v>6397.9000000021397</c:v>
                </c:pt>
                <c:pt idx="31898">
                  <c:v>6397.9200000021401</c:v>
                </c:pt>
                <c:pt idx="31899">
                  <c:v>6397.9400000021396</c:v>
                </c:pt>
                <c:pt idx="31900">
                  <c:v>6397.9600000021401</c:v>
                </c:pt>
                <c:pt idx="31901">
                  <c:v>6397.9800000021396</c:v>
                </c:pt>
                <c:pt idx="31902">
                  <c:v>6398.00000000214</c:v>
                </c:pt>
                <c:pt idx="31903">
                  <c:v>6398.0200000021414</c:v>
                </c:pt>
                <c:pt idx="31904">
                  <c:v>6398.04000000214</c:v>
                </c:pt>
                <c:pt idx="31905">
                  <c:v>6398.0600000021404</c:v>
                </c:pt>
                <c:pt idx="31906">
                  <c:v>6398.08000000214</c:v>
                </c:pt>
                <c:pt idx="31907">
                  <c:v>6398.1000000021404</c:v>
                </c:pt>
                <c:pt idx="31908">
                  <c:v>6398.1200000021436</c:v>
                </c:pt>
                <c:pt idx="31909">
                  <c:v>6398.1400000021404</c:v>
                </c:pt>
                <c:pt idx="31910">
                  <c:v>6398.1600000021435</c:v>
                </c:pt>
                <c:pt idx="31911">
                  <c:v>6398.1800000021403</c:v>
                </c:pt>
                <c:pt idx="31912">
                  <c:v>6398.2000000021399</c:v>
                </c:pt>
                <c:pt idx="31913">
                  <c:v>6398.2200000021403</c:v>
                </c:pt>
                <c:pt idx="31914">
                  <c:v>6398.2400000021398</c:v>
                </c:pt>
                <c:pt idx="31915">
                  <c:v>6398.2600000021403</c:v>
                </c:pt>
                <c:pt idx="31916">
                  <c:v>6398.2800000021498</c:v>
                </c:pt>
                <c:pt idx="31917">
                  <c:v>6398.3000000021502</c:v>
                </c:pt>
                <c:pt idx="31918">
                  <c:v>6398.3200000021534</c:v>
                </c:pt>
                <c:pt idx="31919">
                  <c:v>6398.3400000021502</c:v>
                </c:pt>
                <c:pt idx="31920">
                  <c:v>6398.3600000021524</c:v>
                </c:pt>
                <c:pt idx="31921">
                  <c:v>6398.3800000021502</c:v>
                </c:pt>
                <c:pt idx="31922">
                  <c:v>6398.4000000021497</c:v>
                </c:pt>
                <c:pt idx="31923">
                  <c:v>6398.4200000021501</c:v>
                </c:pt>
                <c:pt idx="31924">
                  <c:v>6398.4400000021496</c:v>
                </c:pt>
                <c:pt idx="31925">
                  <c:v>6398.4600000021501</c:v>
                </c:pt>
                <c:pt idx="31926">
                  <c:v>6398.4800000021496</c:v>
                </c:pt>
                <c:pt idx="31927">
                  <c:v>6398.50000000215</c:v>
                </c:pt>
                <c:pt idx="31928">
                  <c:v>6398.5200000021514</c:v>
                </c:pt>
                <c:pt idx="31929">
                  <c:v>6398.54000000215</c:v>
                </c:pt>
                <c:pt idx="31930">
                  <c:v>6398.5600000021504</c:v>
                </c:pt>
                <c:pt idx="31931">
                  <c:v>6398.58000000215</c:v>
                </c:pt>
                <c:pt idx="31932">
                  <c:v>6398.6000000021504</c:v>
                </c:pt>
                <c:pt idx="31933">
                  <c:v>6398.6200000021536</c:v>
                </c:pt>
                <c:pt idx="31934">
                  <c:v>6398.6400000021504</c:v>
                </c:pt>
                <c:pt idx="31935">
                  <c:v>6398.6600000021535</c:v>
                </c:pt>
                <c:pt idx="31936">
                  <c:v>6398.6800000021503</c:v>
                </c:pt>
                <c:pt idx="31937">
                  <c:v>6398.7000000021499</c:v>
                </c:pt>
                <c:pt idx="31938">
                  <c:v>6398.7200000021503</c:v>
                </c:pt>
                <c:pt idx="31939">
                  <c:v>6398.7400000021598</c:v>
                </c:pt>
                <c:pt idx="31940">
                  <c:v>6398.7600000021603</c:v>
                </c:pt>
                <c:pt idx="31941">
                  <c:v>6398.7800000021598</c:v>
                </c:pt>
                <c:pt idx="31942">
                  <c:v>6398.8000000021602</c:v>
                </c:pt>
                <c:pt idx="31943">
                  <c:v>6398.8200000021634</c:v>
                </c:pt>
                <c:pt idx="31944">
                  <c:v>6398.8400000021602</c:v>
                </c:pt>
                <c:pt idx="31945">
                  <c:v>6398.8600000021634</c:v>
                </c:pt>
                <c:pt idx="31946">
                  <c:v>6398.8800000021602</c:v>
                </c:pt>
                <c:pt idx="31947">
                  <c:v>6398.9000000021597</c:v>
                </c:pt>
                <c:pt idx="31948">
                  <c:v>6398.9200000021601</c:v>
                </c:pt>
                <c:pt idx="31949">
                  <c:v>6398.9400000021596</c:v>
                </c:pt>
                <c:pt idx="31950">
                  <c:v>6398.9600000021601</c:v>
                </c:pt>
                <c:pt idx="31951">
                  <c:v>6398.9800000021596</c:v>
                </c:pt>
                <c:pt idx="31952">
                  <c:v>6399.00000000216</c:v>
                </c:pt>
                <c:pt idx="31953">
                  <c:v>6399.0200000021614</c:v>
                </c:pt>
                <c:pt idx="31954">
                  <c:v>6399.04000000216</c:v>
                </c:pt>
                <c:pt idx="31955">
                  <c:v>6399.0600000021614</c:v>
                </c:pt>
                <c:pt idx="31956">
                  <c:v>6399.08000000216</c:v>
                </c:pt>
                <c:pt idx="31957">
                  <c:v>6399.1000000021604</c:v>
                </c:pt>
                <c:pt idx="31958">
                  <c:v>6399.1200000021636</c:v>
                </c:pt>
                <c:pt idx="31959">
                  <c:v>6399.1400000021604</c:v>
                </c:pt>
                <c:pt idx="31960">
                  <c:v>6399.1600000021635</c:v>
                </c:pt>
                <c:pt idx="31961">
                  <c:v>6399.1800000021603</c:v>
                </c:pt>
                <c:pt idx="31962">
                  <c:v>6399.2000000021699</c:v>
                </c:pt>
                <c:pt idx="31963">
                  <c:v>6399.2200000021703</c:v>
                </c:pt>
                <c:pt idx="31964">
                  <c:v>6399.2400000021698</c:v>
                </c:pt>
                <c:pt idx="31965">
                  <c:v>6399.2600000021703</c:v>
                </c:pt>
                <c:pt idx="31966">
                  <c:v>6399.2800000021698</c:v>
                </c:pt>
                <c:pt idx="31967">
                  <c:v>6399.3000000021702</c:v>
                </c:pt>
                <c:pt idx="31968">
                  <c:v>6399.3200000021734</c:v>
                </c:pt>
                <c:pt idx="31969">
                  <c:v>6399.3400000021702</c:v>
                </c:pt>
                <c:pt idx="31970">
                  <c:v>6399.3600000021734</c:v>
                </c:pt>
                <c:pt idx="31971">
                  <c:v>6399.3800000021702</c:v>
                </c:pt>
                <c:pt idx="31972">
                  <c:v>6399.4000000021697</c:v>
                </c:pt>
                <c:pt idx="31973">
                  <c:v>6399.4200000021701</c:v>
                </c:pt>
                <c:pt idx="31974">
                  <c:v>6399.4400000021697</c:v>
                </c:pt>
                <c:pt idx="31975">
                  <c:v>6399.4600000021701</c:v>
                </c:pt>
                <c:pt idx="31976">
                  <c:v>6399.4800000021696</c:v>
                </c:pt>
                <c:pt idx="31977">
                  <c:v>6399.5000000021701</c:v>
                </c:pt>
                <c:pt idx="31978">
                  <c:v>6399.5200000021714</c:v>
                </c:pt>
                <c:pt idx="31979">
                  <c:v>6399.54000000217</c:v>
                </c:pt>
                <c:pt idx="31980">
                  <c:v>6399.5600000021714</c:v>
                </c:pt>
                <c:pt idx="31981">
                  <c:v>6399.58000000217</c:v>
                </c:pt>
                <c:pt idx="31982">
                  <c:v>6399.6000000021704</c:v>
                </c:pt>
                <c:pt idx="31983">
                  <c:v>6399.6200000021736</c:v>
                </c:pt>
                <c:pt idx="31984">
                  <c:v>6399.6400000021704</c:v>
                </c:pt>
                <c:pt idx="31985">
                  <c:v>6399.6600000021836</c:v>
                </c:pt>
                <c:pt idx="31986">
                  <c:v>6399.6800000021803</c:v>
                </c:pt>
                <c:pt idx="31987">
                  <c:v>6399.7000000021799</c:v>
                </c:pt>
                <c:pt idx="31988">
                  <c:v>6399.7200000021803</c:v>
                </c:pt>
                <c:pt idx="31989">
                  <c:v>6399.7400000021798</c:v>
                </c:pt>
                <c:pt idx="31990">
                  <c:v>6399.7600000021803</c:v>
                </c:pt>
                <c:pt idx="31991">
                  <c:v>6399.7800000021798</c:v>
                </c:pt>
                <c:pt idx="31992">
                  <c:v>6399.8000000021802</c:v>
                </c:pt>
                <c:pt idx="31993">
                  <c:v>6399.8200000021834</c:v>
                </c:pt>
                <c:pt idx="31994">
                  <c:v>6399.8400000021802</c:v>
                </c:pt>
                <c:pt idx="31995">
                  <c:v>6399.8600000021834</c:v>
                </c:pt>
                <c:pt idx="31996">
                  <c:v>6399.8800000021802</c:v>
                </c:pt>
                <c:pt idx="31997">
                  <c:v>6399.9000000021797</c:v>
                </c:pt>
                <c:pt idx="31998">
                  <c:v>6399.9200000021801</c:v>
                </c:pt>
                <c:pt idx="31999">
                  <c:v>6399.9400000021797</c:v>
                </c:pt>
              </c:numCache>
            </c:numRef>
          </c:xVal>
          <c:yVal>
            <c:numRef>
              <c:f>Sheet1!$B$288001:$B$320000</c:f>
              <c:numCache>
                <c:formatCode>General</c:formatCode>
                <c:ptCount val="32000"/>
                <c:pt idx="0">
                  <c:v>2370.60547</c:v>
                </c:pt>
                <c:pt idx="1">
                  <c:v>2370.60547</c:v>
                </c:pt>
                <c:pt idx="2">
                  <c:v>2370.60547</c:v>
                </c:pt>
                <c:pt idx="3">
                  <c:v>2370.60547</c:v>
                </c:pt>
                <c:pt idx="4">
                  <c:v>2370.60547</c:v>
                </c:pt>
                <c:pt idx="5">
                  <c:v>2370.60547</c:v>
                </c:pt>
                <c:pt idx="6">
                  <c:v>2370.60547</c:v>
                </c:pt>
                <c:pt idx="7">
                  <c:v>2370.60547</c:v>
                </c:pt>
                <c:pt idx="8">
                  <c:v>2370.60547</c:v>
                </c:pt>
                <c:pt idx="9">
                  <c:v>2370.60547</c:v>
                </c:pt>
                <c:pt idx="10">
                  <c:v>2370.60547</c:v>
                </c:pt>
                <c:pt idx="11">
                  <c:v>2370.60547</c:v>
                </c:pt>
                <c:pt idx="12">
                  <c:v>2368.1640599999987</c:v>
                </c:pt>
                <c:pt idx="13">
                  <c:v>2370.60547</c:v>
                </c:pt>
                <c:pt idx="14">
                  <c:v>2370.60547</c:v>
                </c:pt>
                <c:pt idx="15">
                  <c:v>2370.60547</c:v>
                </c:pt>
                <c:pt idx="16">
                  <c:v>2370.60547</c:v>
                </c:pt>
                <c:pt idx="17">
                  <c:v>2370.60547</c:v>
                </c:pt>
                <c:pt idx="18">
                  <c:v>2370.60547</c:v>
                </c:pt>
                <c:pt idx="19">
                  <c:v>2370.60547</c:v>
                </c:pt>
                <c:pt idx="20">
                  <c:v>2370.60547</c:v>
                </c:pt>
                <c:pt idx="21">
                  <c:v>2370.60547</c:v>
                </c:pt>
                <c:pt idx="22">
                  <c:v>2370.60547</c:v>
                </c:pt>
                <c:pt idx="23">
                  <c:v>2370.60547</c:v>
                </c:pt>
                <c:pt idx="24">
                  <c:v>2370.60547</c:v>
                </c:pt>
                <c:pt idx="25">
                  <c:v>2370.60547</c:v>
                </c:pt>
                <c:pt idx="26">
                  <c:v>2370.60547</c:v>
                </c:pt>
                <c:pt idx="27">
                  <c:v>2370.60547</c:v>
                </c:pt>
                <c:pt idx="28">
                  <c:v>2370.60547</c:v>
                </c:pt>
                <c:pt idx="29">
                  <c:v>2370.60547</c:v>
                </c:pt>
                <c:pt idx="30">
                  <c:v>2370.60547</c:v>
                </c:pt>
                <c:pt idx="31">
                  <c:v>2370.60547</c:v>
                </c:pt>
                <c:pt idx="32">
                  <c:v>2370.60547</c:v>
                </c:pt>
                <c:pt idx="33">
                  <c:v>2370.60547</c:v>
                </c:pt>
                <c:pt idx="34">
                  <c:v>2370.60547</c:v>
                </c:pt>
                <c:pt idx="35">
                  <c:v>2370.60547</c:v>
                </c:pt>
                <c:pt idx="36">
                  <c:v>2368.1640599999987</c:v>
                </c:pt>
                <c:pt idx="37">
                  <c:v>2370.60547</c:v>
                </c:pt>
                <c:pt idx="38">
                  <c:v>2370.60547</c:v>
                </c:pt>
                <c:pt idx="39">
                  <c:v>2370.60547</c:v>
                </c:pt>
                <c:pt idx="40">
                  <c:v>2370.60547</c:v>
                </c:pt>
                <c:pt idx="41">
                  <c:v>2370.60547</c:v>
                </c:pt>
                <c:pt idx="42">
                  <c:v>2370.60547</c:v>
                </c:pt>
                <c:pt idx="43">
                  <c:v>2370.60547</c:v>
                </c:pt>
                <c:pt idx="44">
                  <c:v>2370.60547</c:v>
                </c:pt>
                <c:pt idx="45">
                  <c:v>2370.60547</c:v>
                </c:pt>
                <c:pt idx="46">
                  <c:v>2370.60547</c:v>
                </c:pt>
                <c:pt idx="47">
                  <c:v>2370.60547</c:v>
                </c:pt>
                <c:pt idx="48">
                  <c:v>2370.60547</c:v>
                </c:pt>
                <c:pt idx="49">
                  <c:v>2370.60547</c:v>
                </c:pt>
                <c:pt idx="50">
                  <c:v>2370.60547</c:v>
                </c:pt>
                <c:pt idx="51">
                  <c:v>2370.60547</c:v>
                </c:pt>
                <c:pt idx="52">
                  <c:v>2370.60547</c:v>
                </c:pt>
                <c:pt idx="53">
                  <c:v>2370.60547</c:v>
                </c:pt>
                <c:pt idx="54">
                  <c:v>2370.60547</c:v>
                </c:pt>
                <c:pt idx="55">
                  <c:v>2370.60547</c:v>
                </c:pt>
                <c:pt idx="56">
                  <c:v>2370.60547</c:v>
                </c:pt>
                <c:pt idx="57">
                  <c:v>2370.60547</c:v>
                </c:pt>
                <c:pt idx="58">
                  <c:v>2370.60547</c:v>
                </c:pt>
                <c:pt idx="59">
                  <c:v>2370.60547</c:v>
                </c:pt>
                <c:pt idx="60">
                  <c:v>2370.60547</c:v>
                </c:pt>
                <c:pt idx="61">
                  <c:v>2368.1640599999987</c:v>
                </c:pt>
                <c:pt idx="62">
                  <c:v>2370.60547</c:v>
                </c:pt>
                <c:pt idx="63">
                  <c:v>2370.60547</c:v>
                </c:pt>
                <c:pt idx="64">
                  <c:v>2370.60547</c:v>
                </c:pt>
                <c:pt idx="65">
                  <c:v>2370.60547</c:v>
                </c:pt>
                <c:pt idx="66">
                  <c:v>2370.60547</c:v>
                </c:pt>
                <c:pt idx="67">
                  <c:v>2368.1640599999987</c:v>
                </c:pt>
                <c:pt idx="68">
                  <c:v>2370.60547</c:v>
                </c:pt>
                <c:pt idx="69">
                  <c:v>2370.60547</c:v>
                </c:pt>
                <c:pt idx="70">
                  <c:v>2370.60547</c:v>
                </c:pt>
                <c:pt idx="71">
                  <c:v>2370.60547</c:v>
                </c:pt>
                <c:pt idx="72">
                  <c:v>2370.60547</c:v>
                </c:pt>
                <c:pt idx="73">
                  <c:v>2370.60547</c:v>
                </c:pt>
                <c:pt idx="74">
                  <c:v>2370.60547</c:v>
                </c:pt>
                <c:pt idx="75">
                  <c:v>2370.60547</c:v>
                </c:pt>
                <c:pt idx="76">
                  <c:v>2370.60547</c:v>
                </c:pt>
                <c:pt idx="77">
                  <c:v>2370.60547</c:v>
                </c:pt>
                <c:pt idx="78">
                  <c:v>2370.60547</c:v>
                </c:pt>
                <c:pt idx="79">
                  <c:v>2370.60547</c:v>
                </c:pt>
                <c:pt idx="80">
                  <c:v>2370.60547</c:v>
                </c:pt>
                <c:pt idx="81">
                  <c:v>2370.60547</c:v>
                </c:pt>
                <c:pt idx="82">
                  <c:v>2370.60547</c:v>
                </c:pt>
                <c:pt idx="83">
                  <c:v>2370.60547</c:v>
                </c:pt>
                <c:pt idx="84">
                  <c:v>2370.60547</c:v>
                </c:pt>
                <c:pt idx="85">
                  <c:v>2370.60547</c:v>
                </c:pt>
                <c:pt idx="86">
                  <c:v>2370.60547</c:v>
                </c:pt>
                <c:pt idx="87">
                  <c:v>2370.60547</c:v>
                </c:pt>
                <c:pt idx="88">
                  <c:v>2370.60547</c:v>
                </c:pt>
                <c:pt idx="89">
                  <c:v>2370.60547</c:v>
                </c:pt>
                <c:pt idx="90">
                  <c:v>2370.60547</c:v>
                </c:pt>
                <c:pt idx="91">
                  <c:v>2370.60547</c:v>
                </c:pt>
                <c:pt idx="92">
                  <c:v>2370.60547</c:v>
                </c:pt>
                <c:pt idx="93">
                  <c:v>2370.60547</c:v>
                </c:pt>
                <c:pt idx="94">
                  <c:v>2370.60547</c:v>
                </c:pt>
                <c:pt idx="95">
                  <c:v>2370.60547</c:v>
                </c:pt>
                <c:pt idx="96">
                  <c:v>2370.60547</c:v>
                </c:pt>
                <c:pt idx="97">
                  <c:v>2370.60547</c:v>
                </c:pt>
                <c:pt idx="98">
                  <c:v>2370.60547</c:v>
                </c:pt>
                <c:pt idx="99">
                  <c:v>2370.60547</c:v>
                </c:pt>
                <c:pt idx="100">
                  <c:v>2370.60547</c:v>
                </c:pt>
                <c:pt idx="101">
                  <c:v>2370.60547</c:v>
                </c:pt>
                <c:pt idx="102">
                  <c:v>2370.60547</c:v>
                </c:pt>
                <c:pt idx="103">
                  <c:v>2370.60547</c:v>
                </c:pt>
                <c:pt idx="104">
                  <c:v>2370.60547</c:v>
                </c:pt>
                <c:pt idx="105">
                  <c:v>2370.60547</c:v>
                </c:pt>
                <c:pt idx="106">
                  <c:v>2370.60547</c:v>
                </c:pt>
                <c:pt idx="107">
                  <c:v>2370.60547</c:v>
                </c:pt>
                <c:pt idx="108">
                  <c:v>2370.60547</c:v>
                </c:pt>
                <c:pt idx="109">
                  <c:v>2370.60547</c:v>
                </c:pt>
                <c:pt idx="110">
                  <c:v>2370.60547</c:v>
                </c:pt>
                <c:pt idx="111">
                  <c:v>2370.60547</c:v>
                </c:pt>
                <c:pt idx="112">
                  <c:v>2370.60547</c:v>
                </c:pt>
                <c:pt idx="113">
                  <c:v>2370.60547</c:v>
                </c:pt>
                <c:pt idx="114">
                  <c:v>2370.60547</c:v>
                </c:pt>
                <c:pt idx="115">
                  <c:v>2370.60547</c:v>
                </c:pt>
                <c:pt idx="116">
                  <c:v>2370.60547</c:v>
                </c:pt>
                <c:pt idx="117">
                  <c:v>2370.60547</c:v>
                </c:pt>
                <c:pt idx="118">
                  <c:v>2370.60547</c:v>
                </c:pt>
                <c:pt idx="119">
                  <c:v>2370.60547</c:v>
                </c:pt>
                <c:pt idx="120">
                  <c:v>2370.60547</c:v>
                </c:pt>
                <c:pt idx="121">
                  <c:v>2370.60547</c:v>
                </c:pt>
                <c:pt idx="122">
                  <c:v>2370.60547</c:v>
                </c:pt>
                <c:pt idx="123">
                  <c:v>2370.60547</c:v>
                </c:pt>
                <c:pt idx="124">
                  <c:v>2370.60547</c:v>
                </c:pt>
                <c:pt idx="125">
                  <c:v>2370.60547</c:v>
                </c:pt>
                <c:pt idx="126">
                  <c:v>2370.60547</c:v>
                </c:pt>
                <c:pt idx="127">
                  <c:v>2370.60547</c:v>
                </c:pt>
                <c:pt idx="128">
                  <c:v>2368.1640599999987</c:v>
                </c:pt>
                <c:pt idx="129">
                  <c:v>2370.60547</c:v>
                </c:pt>
                <c:pt idx="130">
                  <c:v>2370.60547</c:v>
                </c:pt>
                <c:pt idx="131">
                  <c:v>2370.60547</c:v>
                </c:pt>
                <c:pt idx="132">
                  <c:v>2370.60547</c:v>
                </c:pt>
                <c:pt idx="133">
                  <c:v>2370.60547</c:v>
                </c:pt>
                <c:pt idx="134">
                  <c:v>2368.1640599999987</c:v>
                </c:pt>
                <c:pt idx="135">
                  <c:v>2370.60547</c:v>
                </c:pt>
                <c:pt idx="136">
                  <c:v>2370.60547</c:v>
                </c:pt>
                <c:pt idx="137">
                  <c:v>2370.60547</c:v>
                </c:pt>
                <c:pt idx="138">
                  <c:v>2370.60547</c:v>
                </c:pt>
                <c:pt idx="139">
                  <c:v>2370.60547</c:v>
                </c:pt>
                <c:pt idx="140">
                  <c:v>2368.1640599999987</c:v>
                </c:pt>
                <c:pt idx="141">
                  <c:v>2370.60547</c:v>
                </c:pt>
                <c:pt idx="142">
                  <c:v>2370.60547</c:v>
                </c:pt>
                <c:pt idx="143">
                  <c:v>2370.60547</c:v>
                </c:pt>
                <c:pt idx="144">
                  <c:v>2370.60547</c:v>
                </c:pt>
                <c:pt idx="145">
                  <c:v>2370.60547</c:v>
                </c:pt>
                <c:pt idx="146">
                  <c:v>2370.60547</c:v>
                </c:pt>
                <c:pt idx="147">
                  <c:v>2370.60547</c:v>
                </c:pt>
                <c:pt idx="148">
                  <c:v>2370.60547</c:v>
                </c:pt>
                <c:pt idx="149">
                  <c:v>2370.60547</c:v>
                </c:pt>
                <c:pt idx="150">
                  <c:v>2370.60547</c:v>
                </c:pt>
                <c:pt idx="151">
                  <c:v>2370.60547</c:v>
                </c:pt>
                <c:pt idx="152">
                  <c:v>2370.60547</c:v>
                </c:pt>
                <c:pt idx="153">
                  <c:v>2370.60547</c:v>
                </c:pt>
                <c:pt idx="154">
                  <c:v>2370.60547</c:v>
                </c:pt>
                <c:pt idx="155">
                  <c:v>2370.60547</c:v>
                </c:pt>
                <c:pt idx="156">
                  <c:v>2370.60547</c:v>
                </c:pt>
                <c:pt idx="157">
                  <c:v>2370.60547</c:v>
                </c:pt>
                <c:pt idx="158">
                  <c:v>2370.60547</c:v>
                </c:pt>
                <c:pt idx="159">
                  <c:v>2370.60547</c:v>
                </c:pt>
                <c:pt idx="160">
                  <c:v>2370.60547</c:v>
                </c:pt>
                <c:pt idx="161">
                  <c:v>2370.60547</c:v>
                </c:pt>
                <c:pt idx="162">
                  <c:v>2370.60547</c:v>
                </c:pt>
                <c:pt idx="163">
                  <c:v>2370.60547</c:v>
                </c:pt>
                <c:pt idx="164">
                  <c:v>2370.60547</c:v>
                </c:pt>
                <c:pt idx="165">
                  <c:v>2370.60547</c:v>
                </c:pt>
                <c:pt idx="166">
                  <c:v>2370.60547</c:v>
                </c:pt>
                <c:pt idx="167">
                  <c:v>2370.60547</c:v>
                </c:pt>
                <c:pt idx="168">
                  <c:v>2370.60547</c:v>
                </c:pt>
                <c:pt idx="169">
                  <c:v>2370.60547</c:v>
                </c:pt>
                <c:pt idx="170">
                  <c:v>2370.60547</c:v>
                </c:pt>
                <c:pt idx="171">
                  <c:v>2370.60547</c:v>
                </c:pt>
                <c:pt idx="172">
                  <c:v>2370.60547</c:v>
                </c:pt>
                <c:pt idx="173">
                  <c:v>2368.1640599999987</c:v>
                </c:pt>
                <c:pt idx="174">
                  <c:v>2370.60547</c:v>
                </c:pt>
                <c:pt idx="175">
                  <c:v>2370.60547</c:v>
                </c:pt>
                <c:pt idx="176">
                  <c:v>2370.60547</c:v>
                </c:pt>
                <c:pt idx="177">
                  <c:v>2370.60547</c:v>
                </c:pt>
                <c:pt idx="178">
                  <c:v>2370.60547</c:v>
                </c:pt>
                <c:pt idx="179">
                  <c:v>2370.60547</c:v>
                </c:pt>
                <c:pt idx="180">
                  <c:v>2370.60547</c:v>
                </c:pt>
                <c:pt idx="181">
                  <c:v>2370.60547</c:v>
                </c:pt>
                <c:pt idx="182">
                  <c:v>2370.60547</c:v>
                </c:pt>
                <c:pt idx="183">
                  <c:v>2370.60547</c:v>
                </c:pt>
                <c:pt idx="184">
                  <c:v>2370.60547</c:v>
                </c:pt>
                <c:pt idx="185">
                  <c:v>2370.60547</c:v>
                </c:pt>
                <c:pt idx="186">
                  <c:v>2370.60547</c:v>
                </c:pt>
                <c:pt idx="187">
                  <c:v>2370.60547</c:v>
                </c:pt>
                <c:pt idx="188">
                  <c:v>2370.60547</c:v>
                </c:pt>
                <c:pt idx="189">
                  <c:v>2370.60547</c:v>
                </c:pt>
                <c:pt idx="190">
                  <c:v>2370.60547</c:v>
                </c:pt>
                <c:pt idx="191">
                  <c:v>2370.60547</c:v>
                </c:pt>
                <c:pt idx="192">
                  <c:v>2370.60547</c:v>
                </c:pt>
                <c:pt idx="193">
                  <c:v>2370.60547</c:v>
                </c:pt>
                <c:pt idx="194">
                  <c:v>2370.60547</c:v>
                </c:pt>
                <c:pt idx="195">
                  <c:v>2370.60547</c:v>
                </c:pt>
                <c:pt idx="196">
                  <c:v>2370.60547</c:v>
                </c:pt>
                <c:pt idx="197">
                  <c:v>2370.60547</c:v>
                </c:pt>
                <c:pt idx="198">
                  <c:v>2370.60547</c:v>
                </c:pt>
                <c:pt idx="199">
                  <c:v>2370.60547</c:v>
                </c:pt>
                <c:pt idx="200">
                  <c:v>2370.60547</c:v>
                </c:pt>
                <c:pt idx="201">
                  <c:v>2370.60547</c:v>
                </c:pt>
                <c:pt idx="202">
                  <c:v>2370.60547</c:v>
                </c:pt>
                <c:pt idx="203">
                  <c:v>2370.60547</c:v>
                </c:pt>
                <c:pt idx="204">
                  <c:v>2370.60547</c:v>
                </c:pt>
                <c:pt idx="205">
                  <c:v>2370.60547</c:v>
                </c:pt>
                <c:pt idx="206">
                  <c:v>2370.60547</c:v>
                </c:pt>
                <c:pt idx="207">
                  <c:v>2370.60547</c:v>
                </c:pt>
                <c:pt idx="208">
                  <c:v>2370.60547</c:v>
                </c:pt>
                <c:pt idx="209">
                  <c:v>2370.60547</c:v>
                </c:pt>
                <c:pt idx="210">
                  <c:v>2370.60547</c:v>
                </c:pt>
                <c:pt idx="211">
                  <c:v>2370.60547</c:v>
                </c:pt>
                <c:pt idx="212">
                  <c:v>2370.60547</c:v>
                </c:pt>
                <c:pt idx="213">
                  <c:v>2370.60547</c:v>
                </c:pt>
                <c:pt idx="214">
                  <c:v>2370.60547</c:v>
                </c:pt>
                <c:pt idx="215">
                  <c:v>2370.60547</c:v>
                </c:pt>
                <c:pt idx="216">
                  <c:v>2370.60547</c:v>
                </c:pt>
                <c:pt idx="217">
                  <c:v>2370.60547</c:v>
                </c:pt>
                <c:pt idx="218">
                  <c:v>2368.1640599999987</c:v>
                </c:pt>
                <c:pt idx="219">
                  <c:v>2370.60547</c:v>
                </c:pt>
                <c:pt idx="220">
                  <c:v>2370.60547</c:v>
                </c:pt>
                <c:pt idx="221">
                  <c:v>2370.60547</c:v>
                </c:pt>
                <c:pt idx="222">
                  <c:v>2370.60547</c:v>
                </c:pt>
                <c:pt idx="223">
                  <c:v>2370.60547</c:v>
                </c:pt>
                <c:pt idx="224">
                  <c:v>2370.60547</c:v>
                </c:pt>
                <c:pt idx="225">
                  <c:v>2370.60547</c:v>
                </c:pt>
                <c:pt idx="226">
                  <c:v>2368.1640599999987</c:v>
                </c:pt>
                <c:pt idx="227">
                  <c:v>2370.60547</c:v>
                </c:pt>
                <c:pt idx="228">
                  <c:v>2370.60547</c:v>
                </c:pt>
                <c:pt idx="229">
                  <c:v>2370.60547</c:v>
                </c:pt>
                <c:pt idx="230">
                  <c:v>2370.60547</c:v>
                </c:pt>
                <c:pt idx="231">
                  <c:v>2368.1640599999987</c:v>
                </c:pt>
                <c:pt idx="232">
                  <c:v>2370.60547</c:v>
                </c:pt>
                <c:pt idx="233">
                  <c:v>2370.60547</c:v>
                </c:pt>
                <c:pt idx="234">
                  <c:v>2370.60547</c:v>
                </c:pt>
                <c:pt idx="235">
                  <c:v>2370.60547</c:v>
                </c:pt>
                <c:pt idx="236">
                  <c:v>2370.60547</c:v>
                </c:pt>
                <c:pt idx="237">
                  <c:v>2370.60547</c:v>
                </c:pt>
                <c:pt idx="238">
                  <c:v>2368.1640599999987</c:v>
                </c:pt>
                <c:pt idx="239">
                  <c:v>2370.60547</c:v>
                </c:pt>
                <c:pt idx="240">
                  <c:v>2370.60547</c:v>
                </c:pt>
                <c:pt idx="241">
                  <c:v>2370.60547</c:v>
                </c:pt>
                <c:pt idx="242">
                  <c:v>2370.60547</c:v>
                </c:pt>
                <c:pt idx="243">
                  <c:v>2368.1640599999987</c:v>
                </c:pt>
                <c:pt idx="244">
                  <c:v>2368.1640599999987</c:v>
                </c:pt>
                <c:pt idx="245">
                  <c:v>2370.60547</c:v>
                </c:pt>
                <c:pt idx="246">
                  <c:v>2370.60547</c:v>
                </c:pt>
                <c:pt idx="247">
                  <c:v>2370.60547</c:v>
                </c:pt>
                <c:pt idx="248">
                  <c:v>2370.60547</c:v>
                </c:pt>
                <c:pt idx="249">
                  <c:v>2370.60547</c:v>
                </c:pt>
                <c:pt idx="250">
                  <c:v>2370.60547</c:v>
                </c:pt>
                <c:pt idx="251">
                  <c:v>2370.60547</c:v>
                </c:pt>
                <c:pt idx="252">
                  <c:v>2370.60547</c:v>
                </c:pt>
                <c:pt idx="253">
                  <c:v>2368.1640599999987</c:v>
                </c:pt>
                <c:pt idx="254">
                  <c:v>2370.60547</c:v>
                </c:pt>
                <c:pt idx="255">
                  <c:v>2370.60547</c:v>
                </c:pt>
                <c:pt idx="256">
                  <c:v>2370.60547</c:v>
                </c:pt>
                <c:pt idx="257">
                  <c:v>2370.60547</c:v>
                </c:pt>
                <c:pt idx="258">
                  <c:v>2370.60547</c:v>
                </c:pt>
                <c:pt idx="259">
                  <c:v>2370.60547</c:v>
                </c:pt>
                <c:pt idx="260">
                  <c:v>2370.60547</c:v>
                </c:pt>
                <c:pt idx="261">
                  <c:v>2370.60547</c:v>
                </c:pt>
                <c:pt idx="262">
                  <c:v>2370.60547</c:v>
                </c:pt>
                <c:pt idx="263">
                  <c:v>2370.60547</c:v>
                </c:pt>
                <c:pt idx="264">
                  <c:v>2370.60547</c:v>
                </c:pt>
                <c:pt idx="265">
                  <c:v>2368.1640599999987</c:v>
                </c:pt>
                <c:pt idx="266">
                  <c:v>2370.60547</c:v>
                </c:pt>
                <c:pt idx="267">
                  <c:v>2370.60547</c:v>
                </c:pt>
                <c:pt idx="268">
                  <c:v>2370.60547</c:v>
                </c:pt>
                <c:pt idx="269">
                  <c:v>2370.60547</c:v>
                </c:pt>
                <c:pt idx="270">
                  <c:v>2370.60547</c:v>
                </c:pt>
                <c:pt idx="271">
                  <c:v>2370.60547</c:v>
                </c:pt>
                <c:pt idx="272">
                  <c:v>2370.60547</c:v>
                </c:pt>
                <c:pt idx="273">
                  <c:v>2370.60547</c:v>
                </c:pt>
                <c:pt idx="274">
                  <c:v>2370.60547</c:v>
                </c:pt>
                <c:pt idx="275">
                  <c:v>2370.60547</c:v>
                </c:pt>
                <c:pt idx="276">
                  <c:v>2370.60547</c:v>
                </c:pt>
                <c:pt idx="277">
                  <c:v>2370.60547</c:v>
                </c:pt>
                <c:pt idx="278">
                  <c:v>2370.60547</c:v>
                </c:pt>
                <c:pt idx="279">
                  <c:v>2370.60547</c:v>
                </c:pt>
                <c:pt idx="280">
                  <c:v>2370.60547</c:v>
                </c:pt>
                <c:pt idx="281">
                  <c:v>2370.60547</c:v>
                </c:pt>
                <c:pt idx="282">
                  <c:v>2370.60547</c:v>
                </c:pt>
                <c:pt idx="283">
                  <c:v>2370.60547</c:v>
                </c:pt>
                <c:pt idx="284">
                  <c:v>2370.60547</c:v>
                </c:pt>
                <c:pt idx="285">
                  <c:v>2370.60547</c:v>
                </c:pt>
                <c:pt idx="286">
                  <c:v>2370.60547</c:v>
                </c:pt>
                <c:pt idx="287">
                  <c:v>2370.60547</c:v>
                </c:pt>
                <c:pt idx="288">
                  <c:v>2370.60547</c:v>
                </c:pt>
                <c:pt idx="289">
                  <c:v>2368.1640599999987</c:v>
                </c:pt>
                <c:pt idx="290">
                  <c:v>2370.60547</c:v>
                </c:pt>
                <c:pt idx="291">
                  <c:v>2370.60547</c:v>
                </c:pt>
                <c:pt idx="292">
                  <c:v>2370.60547</c:v>
                </c:pt>
                <c:pt idx="293">
                  <c:v>2370.60547</c:v>
                </c:pt>
                <c:pt idx="294">
                  <c:v>2370.60547</c:v>
                </c:pt>
                <c:pt idx="295">
                  <c:v>2370.60547</c:v>
                </c:pt>
                <c:pt idx="296">
                  <c:v>2370.60547</c:v>
                </c:pt>
                <c:pt idx="297">
                  <c:v>2370.60547</c:v>
                </c:pt>
                <c:pt idx="298">
                  <c:v>2370.60547</c:v>
                </c:pt>
                <c:pt idx="299">
                  <c:v>2370.60547</c:v>
                </c:pt>
                <c:pt idx="300">
                  <c:v>2370.60547</c:v>
                </c:pt>
                <c:pt idx="301">
                  <c:v>2370.60547</c:v>
                </c:pt>
                <c:pt idx="302">
                  <c:v>2370.60547</c:v>
                </c:pt>
                <c:pt idx="303">
                  <c:v>2370.60547</c:v>
                </c:pt>
                <c:pt idx="304">
                  <c:v>2370.60547</c:v>
                </c:pt>
                <c:pt idx="305">
                  <c:v>2370.60547</c:v>
                </c:pt>
                <c:pt idx="306">
                  <c:v>2370.60547</c:v>
                </c:pt>
                <c:pt idx="307">
                  <c:v>2370.60547</c:v>
                </c:pt>
                <c:pt idx="308">
                  <c:v>2370.60547</c:v>
                </c:pt>
                <c:pt idx="309">
                  <c:v>2370.60547</c:v>
                </c:pt>
                <c:pt idx="310">
                  <c:v>2370.60547</c:v>
                </c:pt>
                <c:pt idx="311">
                  <c:v>2370.60547</c:v>
                </c:pt>
                <c:pt idx="312">
                  <c:v>2370.60547</c:v>
                </c:pt>
                <c:pt idx="313">
                  <c:v>2370.60547</c:v>
                </c:pt>
                <c:pt idx="314">
                  <c:v>2368.1640599999987</c:v>
                </c:pt>
                <c:pt idx="315">
                  <c:v>2370.60547</c:v>
                </c:pt>
                <c:pt idx="316">
                  <c:v>2370.60547</c:v>
                </c:pt>
                <c:pt idx="317">
                  <c:v>2370.60547</c:v>
                </c:pt>
                <c:pt idx="318">
                  <c:v>2370.60547</c:v>
                </c:pt>
                <c:pt idx="319">
                  <c:v>2368.1640599999987</c:v>
                </c:pt>
                <c:pt idx="320">
                  <c:v>2370.60547</c:v>
                </c:pt>
                <c:pt idx="321">
                  <c:v>2368.1640599999987</c:v>
                </c:pt>
                <c:pt idx="322">
                  <c:v>2370.60547</c:v>
                </c:pt>
                <c:pt idx="323">
                  <c:v>2370.60547</c:v>
                </c:pt>
                <c:pt idx="324">
                  <c:v>2370.60547</c:v>
                </c:pt>
                <c:pt idx="325">
                  <c:v>2370.60547</c:v>
                </c:pt>
                <c:pt idx="326">
                  <c:v>2370.60547</c:v>
                </c:pt>
                <c:pt idx="327">
                  <c:v>2370.60547</c:v>
                </c:pt>
                <c:pt idx="328">
                  <c:v>2370.60547</c:v>
                </c:pt>
                <c:pt idx="329">
                  <c:v>2370.60547</c:v>
                </c:pt>
                <c:pt idx="330">
                  <c:v>2370.60547</c:v>
                </c:pt>
                <c:pt idx="331">
                  <c:v>2370.60547</c:v>
                </c:pt>
                <c:pt idx="332">
                  <c:v>2370.60547</c:v>
                </c:pt>
                <c:pt idx="333">
                  <c:v>2370.60547</c:v>
                </c:pt>
                <c:pt idx="334">
                  <c:v>2370.60547</c:v>
                </c:pt>
                <c:pt idx="335">
                  <c:v>2370.60547</c:v>
                </c:pt>
                <c:pt idx="336">
                  <c:v>2370.60547</c:v>
                </c:pt>
                <c:pt idx="337">
                  <c:v>2370.60547</c:v>
                </c:pt>
                <c:pt idx="338">
                  <c:v>2370.60547</c:v>
                </c:pt>
                <c:pt idx="339">
                  <c:v>2370.60547</c:v>
                </c:pt>
                <c:pt idx="340">
                  <c:v>2370.60547</c:v>
                </c:pt>
                <c:pt idx="341">
                  <c:v>2370.60547</c:v>
                </c:pt>
                <c:pt idx="342">
                  <c:v>2370.60547</c:v>
                </c:pt>
                <c:pt idx="343">
                  <c:v>2370.60547</c:v>
                </c:pt>
                <c:pt idx="344">
                  <c:v>2370.60547</c:v>
                </c:pt>
                <c:pt idx="345">
                  <c:v>2370.60547</c:v>
                </c:pt>
                <c:pt idx="346">
                  <c:v>2370.60547</c:v>
                </c:pt>
                <c:pt idx="347">
                  <c:v>2370.60547</c:v>
                </c:pt>
                <c:pt idx="348">
                  <c:v>2370.60547</c:v>
                </c:pt>
                <c:pt idx="349">
                  <c:v>2370.60547</c:v>
                </c:pt>
                <c:pt idx="350">
                  <c:v>2370.60547</c:v>
                </c:pt>
                <c:pt idx="351">
                  <c:v>2368.1640599999987</c:v>
                </c:pt>
                <c:pt idx="352">
                  <c:v>2370.60547</c:v>
                </c:pt>
                <c:pt idx="353">
                  <c:v>2370.60547</c:v>
                </c:pt>
                <c:pt idx="354">
                  <c:v>2370.60547</c:v>
                </c:pt>
                <c:pt idx="355">
                  <c:v>2370.60547</c:v>
                </c:pt>
                <c:pt idx="356">
                  <c:v>2370.60547</c:v>
                </c:pt>
                <c:pt idx="357">
                  <c:v>2368.1640599999987</c:v>
                </c:pt>
                <c:pt idx="358">
                  <c:v>2370.60547</c:v>
                </c:pt>
                <c:pt idx="359">
                  <c:v>2370.60547</c:v>
                </c:pt>
                <c:pt idx="360">
                  <c:v>2370.60547</c:v>
                </c:pt>
                <c:pt idx="361">
                  <c:v>2370.60547</c:v>
                </c:pt>
                <c:pt idx="362">
                  <c:v>2370.60547</c:v>
                </c:pt>
                <c:pt idx="363">
                  <c:v>2370.60547</c:v>
                </c:pt>
                <c:pt idx="364">
                  <c:v>2370.60547</c:v>
                </c:pt>
                <c:pt idx="365">
                  <c:v>2370.60547</c:v>
                </c:pt>
                <c:pt idx="366">
                  <c:v>2370.60547</c:v>
                </c:pt>
                <c:pt idx="367">
                  <c:v>2370.60547</c:v>
                </c:pt>
                <c:pt idx="368">
                  <c:v>2370.60547</c:v>
                </c:pt>
                <c:pt idx="369">
                  <c:v>2370.60547</c:v>
                </c:pt>
                <c:pt idx="370">
                  <c:v>2370.60547</c:v>
                </c:pt>
                <c:pt idx="371">
                  <c:v>2370.60547</c:v>
                </c:pt>
                <c:pt idx="372">
                  <c:v>2370.60547</c:v>
                </c:pt>
                <c:pt idx="373">
                  <c:v>2370.60547</c:v>
                </c:pt>
                <c:pt idx="374">
                  <c:v>2370.60547</c:v>
                </c:pt>
                <c:pt idx="375">
                  <c:v>2370.60547</c:v>
                </c:pt>
                <c:pt idx="376">
                  <c:v>2370.60547</c:v>
                </c:pt>
                <c:pt idx="377">
                  <c:v>2370.60547</c:v>
                </c:pt>
                <c:pt idx="378">
                  <c:v>2370.60547</c:v>
                </c:pt>
                <c:pt idx="379">
                  <c:v>2370.60547</c:v>
                </c:pt>
                <c:pt idx="380">
                  <c:v>2370.60547</c:v>
                </c:pt>
                <c:pt idx="381">
                  <c:v>2370.60547</c:v>
                </c:pt>
                <c:pt idx="382">
                  <c:v>2370.60547</c:v>
                </c:pt>
                <c:pt idx="383">
                  <c:v>2370.60547</c:v>
                </c:pt>
                <c:pt idx="384">
                  <c:v>2370.60547</c:v>
                </c:pt>
                <c:pt idx="385">
                  <c:v>2370.60547</c:v>
                </c:pt>
                <c:pt idx="386">
                  <c:v>2370.60547</c:v>
                </c:pt>
                <c:pt idx="387">
                  <c:v>2370.60547</c:v>
                </c:pt>
                <c:pt idx="388">
                  <c:v>2370.60547</c:v>
                </c:pt>
                <c:pt idx="389">
                  <c:v>2370.60547</c:v>
                </c:pt>
                <c:pt idx="390">
                  <c:v>2370.60547</c:v>
                </c:pt>
                <c:pt idx="391">
                  <c:v>2370.60547</c:v>
                </c:pt>
                <c:pt idx="392">
                  <c:v>2370.60547</c:v>
                </c:pt>
                <c:pt idx="393">
                  <c:v>2370.60547</c:v>
                </c:pt>
                <c:pt idx="394">
                  <c:v>2370.60547</c:v>
                </c:pt>
                <c:pt idx="395">
                  <c:v>2368.1640599999987</c:v>
                </c:pt>
                <c:pt idx="396">
                  <c:v>2370.60547</c:v>
                </c:pt>
                <c:pt idx="397">
                  <c:v>2370.60547</c:v>
                </c:pt>
                <c:pt idx="398">
                  <c:v>2370.60547</c:v>
                </c:pt>
                <c:pt idx="399">
                  <c:v>2370.60547</c:v>
                </c:pt>
                <c:pt idx="400">
                  <c:v>2370.60547</c:v>
                </c:pt>
                <c:pt idx="401">
                  <c:v>2370.60547</c:v>
                </c:pt>
                <c:pt idx="402">
                  <c:v>2368.1640599999987</c:v>
                </c:pt>
                <c:pt idx="403">
                  <c:v>2370.60547</c:v>
                </c:pt>
                <c:pt idx="404">
                  <c:v>2370.60547</c:v>
                </c:pt>
                <c:pt idx="405">
                  <c:v>2370.60547</c:v>
                </c:pt>
                <c:pt idx="406">
                  <c:v>2370.60547</c:v>
                </c:pt>
                <c:pt idx="407">
                  <c:v>2370.60547</c:v>
                </c:pt>
                <c:pt idx="408">
                  <c:v>2370.60547</c:v>
                </c:pt>
                <c:pt idx="409">
                  <c:v>2370.60547</c:v>
                </c:pt>
                <c:pt idx="410">
                  <c:v>2370.60547</c:v>
                </c:pt>
                <c:pt idx="411">
                  <c:v>2370.60547</c:v>
                </c:pt>
                <c:pt idx="412">
                  <c:v>2370.60547</c:v>
                </c:pt>
                <c:pt idx="413">
                  <c:v>2370.60547</c:v>
                </c:pt>
                <c:pt idx="414">
                  <c:v>2370.60547</c:v>
                </c:pt>
                <c:pt idx="415">
                  <c:v>2370.60547</c:v>
                </c:pt>
                <c:pt idx="416">
                  <c:v>2370.60547</c:v>
                </c:pt>
                <c:pt idx="417">
                  <c:v>2370.60547</c:v>
                </c:pt>
                <c:pt idx="418">
                  <c:v>2370.60547</c:v>
                </c:pt>
                <c:pt idx="419">
                  <c:v>2370.60547</c:v>
                </c:pt>
                <c:pt idx="420">
                  <c:v>2370.60547</c:v>
                </c:pt>
                <c:pt idx="421">
                  <c:v>2370.60547</c:v>
                </c:pt>
                <c:pt idx="422">
                  <c:v>2370.60547</c:v>
                </c:pt>
                <c:pt idx="423">
                  <c:v>2370.60547</c:v>
                </c:pt>
                <c:pt idx="424">
                  <c:v>2370.60547</c:v>
                </c:pt>
                <c:pt idx="425">
                  <c:v>2370.60547</c:v>
                </c:pt>
                <c:pt idx="426">
                  <c:v>2370.60547</c:v>
                </c:pt>
                <c:pt idx="427">
                  <c:v>2370.60547</c:v>
                </c:pt>
                <c:pt idx="428">
                  <c:v>2370.60547</c:v>
                </c:pt>
                <c:pt idx="429">
                  <c:v>2370.60547</c:v>
                </c:pt>
                <c:pt idx="430">
                  <c:v>2370.60547</c:v>
                </c:pt>
                <c:pt idx="431">
                  <c:v>2370.60547</c:v>
                </c:pt>
                <c:pt idx="432">
                  <c:v>2370.60547</c:v>
                </c:pt>
                <c:pt idx="433">
                  <c:v>2370.60547</c:v>
                </c:pt>
                <c:pt idx="434">
                  <c:v>2370.60547</c:v>
                </c:pt>
                <c:pt idx="435">
                  <c:v>2370.60547</c:v>
                </c:pt>
                <c:pt idx="436">
                  <c:v>2370.60547</c:v>
                </c:pt>
                <c:pt idx="437">
                  <c:v>2370.60547</c:v>
                </c:pt>
                <c:pt idx="438">
                  <c:v>2370.60547</c:v>
                </c:pt>
                <c:pt idx="439">
                  <c:v>2370.60547</c:v>
                </c:pt>
                <c:pt idx="440">
                  <c:v>2370.60547</c:v>
                </c:pt>
                <c:pt idx="441">
                  <c:v>2370.60547</c:v>
                </c:pt>
                <c:pt idx="442">
                  <c:v>2370.60547</c:v>
                </c:pt>
                <c:pt idx="443">
                  <c:v>2370.60547</c:v>
                </c:pt>
                <c:pt idx="444">
                  <c:v>2370.60547</c:v>
                </c:pt>
                <c:pt idx="445">
                  <c:v>2370.60547</c:v>
                </c:pt>
                <c:pt idx="446">
                  <c:v>2370.60547</c:v>
                </c:pt>
                <c:pt idx="447">
                  <c:v>2370.60547</c:v>
                </c:pt>
                <c:pt idx="448">
                  <c:v>2370.60547</c:v>
                </c:pt>
                <c:pt idx="449">
                  <c:v>2370.60547</c:v>
                </c:pt>
                <c:pt idx="450">
                  <c:v>2370.60547</c:v>
                </c:pt>
                <c:pt idx="451">
                  <c:v>2370.60547</c:v>
                </c:pt>
                <c:pt idx="452">
                  <c:v>2370.60547</c:v>
                </c:pt>
                <c:pt idx="453">
                  <c:v>2370.60547</c:v>
                </c:pt>
                <c:pt idx="454">
                  <c:v>2370.60547</c:v>
                </c:pt>
                <c:pt idx="455">
                  <c:v>2370.60547</c:v>
                </c:pt>
                <c:pt idx="456">
                  <c:v>2370.60547</c:v>
                </c:pt>
                <c:pt idx="457">
                  <c:v>2370.60547</c:v>
                </c:pt>
                <c:pt idx="458">
                  <c:v>2370.60547</c:v>
                </c:pt>
                <c:pt idx="459">
                  <c:v>2370.60547</c:v>
                </c:pt>
                <c:pt idx="460">
                  <c:v>2370.60547</c:v>
                </c:pt>
                <c:pt idx="461">
                  <c:v>2370.60547</c:v>
                </c:pt>
                <c:pt idx="462">
                  <c:v>2370.60547</c:v>
                </c:pt>
                <c:pt idx="463">
                  <c:v>2370.60547</c:v>
                </c:pt>
                <c:pt idx="464">
                  <c:v>2370.60547</c:v>
                </c:pt>
                <c:pt idx="465">
                  <c:v>2370.60547</c:v>
                </c:pt>
                <c:pt idx="466">
                  <c:v>2368.1640599999987</c:v>
                </c:pt>
                <c:pt idx="467">
                  <c:v>2370.60547</c:v>
                </c:pt>
                <c:pt idx="468">
                  <c:v>2370.60547</c:v>
                </c:pt>
                <c:pt idx="469">
                  <c:v>2370.60547</c:v>
                </c:pt>
                <c:pt idx="470">
                  <c:v>2370.60547</c:v>
                </c:pt>
                <c:pt idx="471">
                  <c:v>2370.60547</c:v>
                </c:pt>
                <c:pt idx="472">
                  <c:v>2370.60547</c:v>
                </c:pt>
                <c:pt idx="473">
                  <c:v>2368.1640599999987</c:v>
                </c:pt>
                <c:pt idx="474">
                  <c:v>2370.60547</c:v>
                </c:pt>
                <c:pt idx="475">
                  <c:v>2370.60547</c:v>
                </c:pt>
                <c:pt idx="476">
                  <c:v>2370.60547</c:v>
                </c:pt>
                <c:pt idx="477">
                  <c:v>2370.60547</c:v>
                </c:pt>
                <c:pt idx="478">
                  <c:v>2370.60547</c:v>
                </c:pt>
                <c:pt idx="479">
                  <c:v>2370.60547</c:v>
                </c:pt>
                <c:pt idx="480">
                  <c:v>2370.60547</c:v>
                </c:pt>
                <c:pt idx="481">
                  <c:v>2370.60547</c:v>
                </c:pt>
                <c:pt idx="482">
                  <c:v>2370.60547</c:v>
                </c:pt>
                <c:pt idx="483">
                  <c:v>2370.60547</c:v>
                </c:pt>
                <c:pt idx="484">
                  <c:v>2370.60547</c:v>
                </c:pt>
                <c:pt idx="485">
                  <c:v>2370.60547</c:v>
                </c:pt>
                <c:pt idx="486">
                  <c:v>2370.60547</c:v>
                </c:pt>
                <c:pt idx="487">
                  <c:v>2370.60547</c:v>
                </c:pt>
                <c:pt idx="488">
                  <c:v>2370.60547</c:v>
                </c:pt>
                <c:pt idx="489">
                  <c:v>2370.60547</c:v>
                </c:pt>
                <c:pt idx="490">
                  <c:v>2370.60547</c:v>
                </c:pt>
                <c:pt idx="491">
                  <c:v>2370.60547</c:v>
                </c:pt>
                <c:pt idx="492">
                  <c:v>2370.60547</c:v>
                </c:pt>
                <c:pt idx="493">
                  <c:v>2370.60547</c:v>
                </c:pt>
                <c:pt idx="494">
                  <c:v>2370.60547</c:v>
                </c:pt>
                <c:pt idx="495">
                  <c:v>2370.60547</c:v>
                </c:pt>
                <c:pt idx="496">
                  <c:v>2370.60547</c:v>
                </c:pt>
                <c:pt idx="497">
                  <c:v>2370.60547</c:v>
                </c:pt>
                <c:pt idx="498">
                  <c:v>2370.60547</c:v>
                </c:pt>
                <c:pt idx="499">
                  <c:v>2370.60547</c:v>
                </c:pt>
                <c:pt idx="500">
                  <c:v>2370.60547</c:v>
                </c:pt>
                <c:pt idx="501">
                  <c:v>2370.60547</c:v>
                </c:pt>
                <c:pt idx="502">
                  <c:v>2370.60547</c:v>
                </c:pt>
                <c:pt idx="503">
                  <c:v>2370.60547</c:v>
                </c:pt>
                <c:pt idx="504">
                  <c:v>2370.60547</c:v>
                </c:pt>
                <c:pt idx="505">
                  <c:v>2370.60547</c:v>
                </c:pt>
                <c:pt idx="506">
                  <c:v>2370.60547</c:v>
                </c:pt>
                <c:pt idx="507">
                  <c:v>2370.60547</c:v>
                </c:pt>
                <c:pt idx="508">
                  <c:v>2370.60547</c:v>
                </c:pt>
                <c:pt idx="509">
                  <c:v>2370.60547</c:v>
                </c:pt>
                <c:pt idx="510">
                  <c:v>2370.60547</c:v>
                </c:pt>
                <c:pt idx="511">
                  <c:v>2370.60547</c:v>
                </c:pt>
                <c:pt idx="512">
                  <c:v>2370.60547</c:v>
                </c:pt>
                <c:pt idx="513">
                  <c:v>2370.60547</c:v>
                </c:pt>
                <c:pt idx="514">
                  <c:v>2370.60547</c:v>
                </c:pt>
                <c:pt idx="515">
                  <c:v>2370.60547</c:v>
                </c:pt>
                <c:pt idx="516">
                  <c:v>2370.60547</c:v>
                </c:pt>
                <c:pt idx="517">
                  <c:v>2370.60547</c:v>
                </c:pt>
                <c:pt idx="518">
                  <c:v>2370.60547</c:v>
                </c:pt>
                <c:pt idx="519">
                  <c:v>2370.60547</c:v>
                </c:pt>
                <c:pt idx="520">
                  <c:v>2370.60547</c:v>
                </c:pt>
                <c:pt idx="521">
                  <c:v>2370.60547</c:v>
                </c:pt>
                <c:pt idx="522">
                  <c:v>2370.60547</c:v>
                </c:pt>
                <c:pt idx="523">
                  <c:v>2370.60547</c:v>
                </c:pt>
                <c:pt idx="524">
                  <c:v>2370.60547</c:v>
                </c:pt>
                <c:pt idx="525">
                  <c:v>2370.60547</c:v>
                </c:pt>
                <c:pt idx="526">
                  <c:v>2370.60547</c:v>
                </c:pt>
                <c:pt idx="527">
                  <c:v>2370.60547</c:v>
                </c:pt>
                <c:pt idx="528">
                  <c:v>2370.60547</c:v>
                </c:pt>
                <c:pt idx="529">
                  <c:v>2368.1640599999987</c:v>
                </c:pt>
                <c:pt idx="530">
                  <c:v>2370.60547</c:v>
                </c:pt>
                <c:pt idx="531">
                  <c:v>2370.60547</c:v>
                </c:pt>
                <c:pt idx="532">
                  <c:v>2370.60547</c:v>
                </c:pt>
                <c:pt idx="533">
                  <c:v>2370.60547</c:v>
                </c:pt>
                <c:pt idx="534">
                  <c:v>2370.60547</c:v>
                </c:pt>
                <c:pt idx="535">
                  <c:v>2370.60547</c:v>
                </c:pt>
                <c:pt idx="536">
                  <c:v>2370.60547</c:v>
                </c:pt>
                <c:pt idx="537">
                  <c:v>2370.60547</c:v>
                </c:pt>
                <c:pt idx="538">
                  <c:v>2370.60547</c:v>
                </c:pt>
                <c:pt idx="539">
                  <c:v>2370.60547</c:v>
                </c:pt>
                <c:pt idx="540">
                  <c:v>2370.60547</c:v>
                </c:pt>
                <c:pt idx="541">
                  <c:v>2370.60547</c:v>
                </c:pt>
                <c:pt idx="542">
                  <c:v>2370.60547</c:v>
                </c:pt>
                <c:pt idx="543">
                  <c:v>2370.60547</c:v>
                </c:pt>
                <c:pt idx="544">
                  <c:v>2370.60547</c:v>
                </c:pt>
                <c:pt idx="545">
                  <c:v>2368.1640599999987</c:v>
                </c:pt>
                <c:pt idx="546">
                  <c:v>2370.60547</c:v>
                </c:pt>
                <c:pt idx="547">
                  <c:v>2370.60547</c:v>
                </c:pt>
                <c:pt idx="548">
                  <c:v>2370.60547</c:v>
                </c:pt>
                <c:pt idx="549">
                  <c:v>2370.60547</c:v>
                </c:pt>
                <c:pt idx="550">
                  <c:v>2370.60547</c:v>
                </c:pt>
                <c:pt idx="551">
                  <c:v>2370.60547</c:v>
                </c:pt>
                <c:pt idx="552">
                  <c:v>2370.60547</c:v>
                </c:pt>
                <c:pt idx="553">
                  <c:v>2370.60547</c:v>
                </c:pt>
                <c:pt idx="554">
                  <c:v>2368.1640599999987</c:v>
                </c:pt>
                <c:pt idx="555">
                  <c:v>2368.1640599999987</c:v>
                </c:pt>
                <c:pt idx="556">
                  <c:v>2370.60547</c:v>
                </c:pt>
                <c:pt idx="557">
                  <c:v>2370.60547</c:v>
                </c:pt>
                <c:pt idx="558">
                  <c:v>2370.60547</c:v>
                </c:pt>
                <c:pt idx="559">
                  <c:v>2370.60547</c:v>
                </c:pt>
                <c:pt idx="560">
                  <c:v>2368.1640599999987</c:v>
                </c:pt>
                <c:pt idx="561">
                  <c:v>2370.60547</c:v>
                </c:pt>
                <c:pt idx="562">
                  <c:v>2370.60547</c:v>
                </c:pt>
                <c:pt idx="563">
                  <c:v>2370.60547</c:v>
                </c:pt>
                <c:pt idx="564">
                  <c:v>2370.60547</c:v>
                </c:pt>
                <c:pt idx="565">
                  <c:v>2370.60547</c:v>
                </c:pt>
                <c:pt idx="566">
                  <c:v>2370.60547</c:v>
                </c:pt>
                <c:pt idx="567">
                  <c:v>2370.60547</c:v>
                </c:pt>
                <c:pt idx="568">
                  <c:v>2368.1640599999987</c:v>
                </c:pt>
                <c:pt idx="569">
                  <c:v>2370.60547</c:v>
                </c:pt>
                <c:pt idx="570">
                  <c:v>2368.1640599999987</c:v>
                </c:pt>
                <c:pt idx="571">
                  <c:v>2370.60547</c:v>
                </c:pt>
                <c:pt idx="572">
                  <c:v>2370.60547</c:v>
                </c:pt>
                <c:pt idx="573">
                  <c:v>2370.60547</c:v>
                </c:pt>
                <c:pt idx="574">
                  <c:v>2370.60547</c:v>
                </c:pt>
                <c:pt idx="575">
                  <c:v>2370.60547</c:v>
                </c:pt>
                <c:pt idx="576">
                  <c:v>2368.1640599999987</c:v>
                </c:pt>
                <c:pt idx="577">
                  <c:v>2370.60547</c:v>
                </c:pt>
                <c:pt idx="578">
                  <c:v>2370.60547</c:v>
                </c:pt>
                <c:pt idx="579">
                  <c:v>2370.60547</c:v>
                </c:pt>
                <c:pt idx="580">
                  <c:v>2370.60547</c:v>
                </c:pt>
                <c:pt idx="581">
                  <c:v>2370.60547</c:v>
                </c:pt>
                <c:pt idx="582">
                  <c:v>2370.60547</c:v>
                </c:pt>
                <c:pt idx="583">
                  <c:v>2370.60547</c:v>
                </c:pt>
                <c:pt idx="584">
                  <c:v>2370.60547</c:v>
                </c:pt>
                <c:pt idx="585">
                  <c:v>2370.60547</c:v>
                </c:pt>
                <c:pt idx="586">
                  <c:v>2370.60547</c:v>
                </c:pt>
                <c:pt idx="587">
                  <c:v>2370.60547</c:v>
                </c:pt>
                <c:pt idx="588">
                  <c:v>2370.60547</c:v>
                </c:pt>
                <c:pt idx="589">
                  <c:v>2370.60547</c:v>
                </c:pt>
                <c:pt idx="590">
                  <c:v>2370.60547</c:v>
                </c:pt>
                <c:pt idx="591">
                  <c:v>2370.60547</c:v>
                </c:pt>
                <c:pt idx="592">
                  <c:v>2370.60547</c:v>
                </c:pt>
                <c:pt idx="593">
                  <c:v>2370.60547</c:v>
                </c:pt>
                <c:pt idx="594">
                  <c:v>2370.60547</c:v>
                </c:pt>
                <c:pt idx="595">
                  <c:v>2370.60547</c:v>
                </c:pt>
                <c:pt idx="596">
                  <c:v>2370.60547</c:v>
                </c:pt>
                <c:pt idx="597">
                  <c:v>2370.60547</c:v>
                </c:pt>
                <c:pt idx="598">
                  <c:v>2370.60547</c:v>
                </c:pt>
                <c:pt idx="599">
                  <c:v>2370.60547</c:v>
                </c:pt>
                <c:pt idx="600">
                  <c:v>2370.60547</c:v>
                </c:pt>
                <c:pt idx="601">
                  <c:v>2370.60547</c:v>
                </c:pt>
                <c:pt idx="602">
                  <c:v>2370.60547</c:v>
                </c:pt>
                <c:pt idx="603">
                  <c:v>2370.60547</c:v>
                </c:pt>
                <c:pt idx="604">
                  <c:v>2370.60547</c:v>
                </c:pt>
                <c:pt idx="605">
                  <c:v>2370.60547</c:v>
                </c:pt>
                <c:pt idx="606">
                  <c:v>2370.60547</c:v>
                </c:pt>
                <c:pt idx="607">
                  <c:v>2368.1640599999987</c:v>
                </c:pt>
                <c:pt idx="608">
                  <c:v>2370.60547</c:v>
                </c:pt>
                <c:pt idx="609">
                  <c:v>2370.60547</c:v>
                </c:pt>
                <c:pt idx="610">
                  <c:v>2370.60547</c:v>
                </c:pt>
                <c:pt idx="611">
                  <c:v>2370.60547</c:v>
                </c:pt>
                <c:pt idx="612">
                  <c:v>2370.60547</c:v>
                </c:pt>
                <c:pt idx="613">
                  <c:v>2370.60547</c:v>
                </c:pt>
                <c:pt idx="614">
                  <c:v>2370.60547</c:v>
                </c:pt>
                <c:pt idx="615">
                  <c:v>2370.60547</c:v>
                </c:pt>
                <c:pt idx="616">
                  <c:v>2368.1640599999987</c:v>
                </c:pt>
                <c:pt idx="617">
                  <c:v>2370.60547</c:v>
                </c:pt>
                <c:pt idx="618">
                  <c:v>2370.60547</c:v>
                </c:pt>
                <c:pt idx="619">
                  <c:v>2370.60547</c:v>
                </c:pt>
                <c:pt idx="620">
                  <c:v>2370.60547</c:v>
                </c:pt>
                <c:pt idx="621">
                  <c:v>2370.60547</c:v>
                </c:pt>
                <c:pt idx="622">
                  <c:v>2370.60547</c:v>
                </c:pt>
                <c:pt idx="623">
                  <c:v>2370.60547</c:v>
                </c:pt>
                <c:pt idx="624">
                  <c:v>2368.1640599999987</c:v>
                </c:pt>
                <c:pt idx="625">
                  <c:v>2370.60547</c:v>
                </c:pt>
                <c:pt idx="626">
                  <c:v>2370.60547</c:v>
                </c:pt>
                <c:pt idx="627">
                  <c:v>2370.60547</c:v>
                </c:pt>
                <c:pt idx="628">
                  <c:v>2370.60547</c:v>
                </c:pt>
                <c:pt idx="629">
                  <c:v>2370.60547</c:v>
                </c:pt>
                <c:pt idx="630">
                  <c:v>2368.1640599999987</c:v>
                </c:pt>
                <c:pt idx="631">
                  <c:v>2370.60547</c:v>
                </c:pt>
                <c:pt idx="632">
                  <c:v>2370.60547</c:v>
                </c:pt>
                <c:pt idx="633">
                  <c:v>2370.60547</c:v>
                </c:pt>
                <c:pt idx="634">
                  <c:v>2370.60547</c:v>
                </c:pt>
                <c:pt idx="635">
                  <c:v>2370.60547</c:v>
                </c:pt>
                <c:pt idx="636">
                  <c:v>2368.1640599999987</c:v>
                </c:pt>
                <c:pt idx="637">
                  <c:v>2370.60547</c:v>
                </c:pt>
                <c:pt idx="638">
                  <c:v>2370.60547</c:v>
                </c:pt>
                <c:pt idx="639">
                  <c:v>2370.60547</c:v>
                </c:pt>
                <c:pt idx="640">
                  <c:v>2368.1640599999987</c:v>
                </c:pt>
                <c:pt idx="641">
                  <c:v>2370.60547</c:v>
                </c:pt>
                <c:pt idx="642">
                  <c:v>2370.60547</c:v>
                </c:pt>
                <c:pt idx="643">
                  <c:v>2368.1640599999987</c:v>
                </c:pt>
                <c:pt idx="644">
                  <c:v>2370.60547</c:v>
                </c:pt>
                <c:pt idx="645">
                  <c:v>2370.60547</c:v>
                </c:pt>
                <c:pt idx="646">
                  <c:v>2370.60547</c:v>
                </c:pt>
                <c:pt idx="647">
                  <c:v>2370.60547</c:v>
                </c:pt>
                <c:pt idx="648">
                  <c:v>2370.60547</c:v>
                </c:pt>
                <c:pt idx="649">
                  <c:v>2370.60547</c:v>
                </c:pt>
                <c:pt idx="650">
                  <c:v>2370.60547</c:v>
                </c:pt>
                <c:pt idx="651">
                  <c:v>2368.1640599999987</c:v>
                </c:pt>
                <c:pt idx="652">
                  <c:v>2370.60547</c:v>
                </c:pt>
                <c:pt idx="653">
                  <c:v>2370.60547</c:v>
                </c:pt>
                <c:pt idx="654">
                  <c:v>2370.60547</c:v>
                </c:pt>
                <c:pt idx="655">
                  <c:v>2368.1640599999987</c:v>
                </c:pt>
                <c:pt idx="656">
                  <c:v>2370.60547</c:v>
                </c:pt>
                <c:pt idx="657">
                  <c:v>2370.60547</c:v>
                </c:pt>
                <c:pt idx="658">
                  <c:v>2370.60547</c:v>
                </c:pt>
                <c:pt idx="659">
                  <c:v>2370.60547</c:v>
                </c:pt>
                <c:pt idx="660">
                  <c:v>2368.1640599999987</c:v>
                </c:pt>
                <c:pt idx="661">
                  <c:v>2370.60547</c:v>
                </c:pt>
                <c:pt idx="662">
                  <c:v>2370.60547</c:v>
                </c:pt>
                <c:pt idx="663">
                  <c:v>2370.60547</c:v>
                </c:pt>
                <c:pt idx="664">
                  <c:v>2370.60547</c:v>
                </c:pt>
                <c:pt idx="665">
                  <c:v>2368.1640599999987</c:v>
                </c:pt>
                <c:pt idx="666">
                  <c:v>2370.60547</c:v>
                </c:pt>
                <c:pt idx="667">
                  <c:v>2368.1640599999987</c:v>
                </c:pt>
                <c:pt idx="668">
                  <c:v>2370.60547</c:v>
                </c:pt>
                <c:pt idx="669">
                  <c:v>2370.60547</c:v>
                </c:pt>
                <c:pt idx="670">
                  <c:v>2370.60547</c:v>
                </c:pt>
                <c:pt idx="671">
                  <c:v>2370.60547</c:v>
                </c:pt>
                <c:pt idx="672">
                  <c:v>2370.60547</c:v>
                </c:pt>
                <c:pt idx="673">
                  <c:v>2370.60547</c:v>
                </c:pt>
                <c:pt idx="674">
                  <c:v>2370.60547</c:v>
                </c:pt>
                <c:pt idx="675">
                  <c:v>2368.1640599999987</c:v>
                </c:pt>
                <c:pt idx="676">
                  <c:v>2370.60547</c:v>
                </c:pt>
                <c:pt idx="677">
                  <c:v>2370.60547</c:v>
                </c:pt>
                <c:pt idx="678">
                  <c:v>2370.60547</c:v>
                </c:pt>
                <c:pt idx="679">
                  <c:v>2370.60547</c:v>
                </c:pt>
                <c:pt idx="680">
                  <c:v>2370.60547</c:v>
                </c:pt>
                <c:pt idx="681">
                  <c:v>2370.60547</c:v>
                </c:pt>
                <c:pt idx="682">
                  <c:v>2370.60547</c:v>
                </c:pt>
                <c:pt idx="683">
                  <c:v>2370.60547</c:v>
                </c:pt>
                <c:pt idx="684">
                  <c:v>2370.60547</c:v>
                </c:pt>
                <c:pt idx="685">
                  <c:v>2368.1640599999987</c:v>
                </c:pt>
                <c:pt idx="686">
                  <c:v>2370.60547</c:v>
                </c:pt>
                <c:pt idx="687">
                  <c:v>2370.60547</c:v>
                </c:pt>
                <c:pt idx="688">
                  <c:v>2370.60547</c:v>
                </c:pt>
                <c:pt idx="689">
                  <c:v>2370.60547</c:v>
                </c:pt>
                <c:pt idx="690">
                  <c:v>2370.60547</c:v>
                </c:pt>
                <c:pt idx="691">
                  <c:v>2370.60547</c:v>
                </c:pt>
                <c:pt idx="692">
                  <c:v>2370.60547</c:v>
                </c:pt>
                <c:pt idx="693">
                  <c:v>2370.60547</c:v>
                </c:pt>
                <c:pt idx="694">
                  <c:v>2370.60547</c:v>
                </c:pt>
                <c:pt idx="695">
                  <c:v>2370.60547</c:v>
                </c:pt>
                <c:pt idx="696">
                  <c:v>2370.60547</c:v>
                </c:pt>
                <c:pt idx="697">
                  <c:v>2368.1640599999987</c:v>
                </c:pt>
                <c:pt idx="698">
                  <c:v>2370.60547</c:v>
                </c:pt>
                <c:pt idx="699">
                  <c:v>2370.60547</c:v>
                </c:pt>
                <c:pt idx="700">
                  <c:v>2370.60547</c:v>
                </c:pt>
                <c:pt idx="701">
                  <c:v>2370.60547</c:v>
                </c:pt>
                <c:pt idx="702">
                  <c:v>2370.60547</c:v>
                </c:pt>
                <c:pt idx="703">
                  <c:v>2368.1640599999987</c:v>
                </c:pt>
                <c:pt idx="704">
                  <c:v>2370.60547</c:v>
                </c:pt>
                <c:pt idx="705">
                  <c:v>2370.60547</c:v>
                </c:pt>
                <c:pt idx="706">
                  <c:v>2370.60547</c:v>
                </c:pt>
                <c:pt idx="707">
                  <c:v>2370.60547</c:v>
                </c:pt>
                <c:pt idx="708">
                  <c:v>2370.60547</c:v>
                </c:pt>
                <c:pt idx="709">
                  <c:v>2370.60547</c:v>
                </c:pt>
                <c:pt idx="710">
                  <c:v>2370.60547</c:v>
                </c:pt>
                <c:pt idx="711">
                  <c:v>2370.60547</c:v>
                </c:pt>
                <c:pt idx="712">
                  <c:v>2370.60547</c:v>
                </c:pt>
                <c:pt idx="713">
                  <c:v>2370.60547</c:v>
                </c:pt>
                <c:pt idx="714">
                  <c:v>2368.1640599999987</c:v>
                </c:pt>
                <c:pt idx="715">
                  <c:v>2370.60547</c:v>
                </c:pt>
                <c:pt idx="716">
                  <c:v>2370.60547</c:v>
                </c:pt>
                <c:pt idx="717">
                  <c:v>2370.60547</c:v>
                </c:pt>
                <c:pt idx="718">
                  <c:v>2370.60547</c:v>
                </c:pt>
                <c:pt idx="719">
                  <c:v>2368.1640599999987</c:v>
                </c:pt>
                <c:pt idx="720">
                  <c:v>2370.60547</c:v>
                </c:pt>
                <c:pt idx="721">
                  <c:v>2370.60547</c:v>
                </c:pt>
                <c:pt idx="722">
                  <c:v>2370.60547</c:v>
                </c:pt>
                <c:pt idx="723">
                  <c:v>2370.60547</c:v>
                </c:pt>
                <c:pt idx="724">
                  <c:v>2370.60547</c:v>
                </c:pt>
                <c:pt idx="725">
                  <c:v>2370.60547</c:v>
                </c:pt>
                <c:pt idx="726">
                  <c:v>2370.60547</c:v>
                </c:pt>
                <c:pt idx="727">
                  <c:v>2370.60547</c:v>
                </c:pt>
                <c:pt idx="728">
                  <c:v>2370.60547</c:v>
                </c:pt>
                <c:pt idx="729">
                  <c:v>2368.1640599999987</c:v>
                </c:pt>
                <c:pt idx="730">
                  <c:v>2368.1640599999987</c:v>
                </c:pt>
                <c:pt idx="731">
                  <c:v>2368.1640599999987</c:v>
                </c:pt>
                <c:pt idx="732">
                  <c:v>2370.60547</c:v>
                </c:pt>
                <c:pt idx="733">
                  <c:v>2370.60547</c:v>
                </c:pt>
                <c:pt idx="734">
                  <c:v>2370.60547</c:v>
                </c:pt>
                <c:pt idx="735">
                  <c:v>2370.60547</c:v>
                </c:pt>
                <c:pt idx="736">
                  <c:v>2368.1640599999987</c:v>
                </c:pt>
                <c:pt idx="737">
                  <c:v>2370.60547</c:v>
                </c:pt>
                <c:pt idx="738">
                  <c:v>2368.1640599999987</c:v>
                </c:pt>
                <c:pt idx="739">
                  <c:v>2370.60547</c:v>
                </c:pt>
                <c:pt idx="740">
                  <c:v>2368.1640599999987</c:v>
                </c:pt>
                <c:pt idx="741">
                  <c:v>2370.60547</c:v>
                </c:pt>
                <c:pt idx="742">
                  <c:v>2370.60547</c:v>
                </c:pt>
                <c:pt idx="743">
                  <c:v>2370.60547</c:v>
                </c:pt>
                <c:pt idx="744">
                  <c:v>2370.60547</c:v>
                </c:pt>
                <c:pt idx="745">
                  <c:v>2370.60547</c:v>
                </c:pt>
                <c:pt idx="746">
                  <c:v>2368.1640599999987</c:v>
                </c:pt>
                <c:pt idx="747">
                  <c:v>2370.60547</c:v>
                </c:pt>
                <c:pt idx="748">
                  <c:v>2370.60547</c:v>
                </c:pt>
                <c:pt idx="749">
                  <c:v>2370.60547</c:v>
                </c:pt>
                <c:pt idx="750">
                  <c:v>2370.60547</c:v>
                </c:pt>
                <c:pt idx="751">
                  <c:v>2370.60547</c:v>
                </c:pt>
                <c:pt idx="752">
                  <c:v>2370.60547</c:v>
                </c:pt>
                <c:pt idx="753">
                  <c:v>2370.60547</c:v>
                </c:pt>
                <c:pt idx="754">
                  <c:v>2370.60547</c:v>
                </c:pt>
                <c:pt idx="755">
                  <c:v>2370.60547</c:v>
                </c:pt>
                <c:pt idx="756">
                  <c:v>2368.1640599999987</c:v>
                </c:pt>
                <c:pt idx="757">
                  <c:v>2368.1640599999987</c:v>
                </c:pt>
                <c:pt idx="758">
                  <c:v>2370.60547</c:v>
                </c:pt>
                <c:pt idx="759">
                  <c:v>2370.60547</c:v>
                </c:pt>
                <c:pt idx="760">
                  <c:v>2370.60547</c:v>
                </c:pt>
                <c:pt idx="761">
                  <c:v>2370.60547</c:v>
                </c:pt>
                <c:pt idx="762">
                  <c:v>2368.1640599999987</c:v>
                </c:pt>
                <c:pt idx="763">
                  <c:v>2370.60547</c:v>
                </c:pt>
                <c:pt idx="764">
                  <c:v>2370.60547</c:v>
                </c:pt>
                <c:pt idx="765">
                  <c:v>2370.60547</c:v>
                </c:pt>
                <c:pt idx="766">
                  <c:v>2370.60547</c:v>
                </c:pt>
                <c:pt idx="767">
                  <c:v>2370.60547</c:v>
                </c:pt>
                <c:pt idx="768">
                  <c:v>2370.60547</c:v>
                </c:pt>
                <c:pt idx="769">
                  <c:v>2370.60547</c:v>
                </c:pt>
                <c:pt idx="770">
                  <c:v>2370.60547</c:v>
                </c:pt>
                <c:pt idx="771">
                  <c:v>2370.60547</c:v>
                </c:pt>
                <c:pt idx="772">
                  <c:v>2370.60547</c:v>
                </c:pt>
                <c:pt idx="773">
                  <c:v>2370.60547</c:v>
                </c:pt>
                <c:pt idx="774">
                  <c:v>2370.60547</c:v>
                </c:pt>
                <c:pt idx="775">
                  <c:v>2370.60547</c:v>
                </c:pt>
                <c:pt idx="776">
                  <c:v>2370.60547</c:v>
                </c:pt>
                <c:pt idx="777">
                  <c:v>2370.60547</c:v>
                </c:pt>
                <c:pt idx="778">
                  <c:v>2370.60547</c:v>
                </c:pt>
                <c:pt idx="779">
                  <c:v>2370.60547</c:v>
                </c:pt>
                <c:pt idx="780">
                  <c:v>2370.60547</c:v>
                </c:pt>
                <c:pt idx="781">
                  <c:v>2370.60547</c:v>
                </c:pt>
                <c:pt idx="782">
                  <c:v>2368.1640599999987</c:v>
                </c:pt>
                <c:pt idx="783">
                  <c:v>2368.1640599999987</c:v>
                </c:pt>
                <c:pt idx="784">
                  <c:v>2370.60547</c:v>
                </c:pt>
                <c:pt idx="785">
                  <c:v>2370.60547</c:v>
                </c:pt>
                <c:pt idx="786">
                  <c:v>2370.60547</c:v>
                </c:pt>
                <c:pt idx="787">
                  <c:v>2370.60547</c:v>
                </c:pt>
                <c:pt idx="788">
                  <c:v>2368.1640599999987</c:v>
                </c:pt>
                <c:pt idx="789">
                  <c:v>2370.60547</c:v>
                </c:pt>
                <c:pt idx="790">
                  <c:v>2370.60547</c:v>
                </c:pt>
                <c:pt idx="791">
                  <c:v>2370.60547</c:v>
                </c:pt>
                <c:pt idx="792">
                  <c:v>2370.60547</c:v>
                </c:pt>
                <c:pt idx="793">
                  <c:v>2370.60547</c:v>
                </c:pt>
                <c:pt idx="794">
                  <c:v>2368.1640599999987</c:v>
                </c:pt>
                <c:pt idx="795">
                  <c:v>2370.60547</c:v>
                </c:pt>
                <c:pt idx="796">
                  <c:v>2368.1640599999987</c:v>
                </c:pt>
                <c:pt idx="797">
                  <c:v>2370.60547</c:v>
                </c:pt>
                <c:pt idx="798">
                  <c:v>2370.60547</c:v>
                </c:pt>
                <c:pt idx="799">
                  <c:v>2370.60547</c:v>
                </c:pt>
                <c:pt idx="800">
                  <c:v>2370.60547</c:v>
                </c:pt>
                <c:pt idx="801">
                  <c:v>2370.60547</c:v>
                </c:pt>
                <c:pt idx="802">
                  <c:v>2370.60547</c:v>
                </c:pt>
                <c:pt idx="803">
                  <c:v>2370.60547</c:v>
                </c:pt>
                <c:pt idx="804">
                  <c:v>2370.60547</c:v>
                </c:pt>
                <c:pt idx="805">
                  <c:v>2370.60547</c:v>
                </c:pt>
                <c:pt idx="806">
                  <c:v>2368.1640599999987</c:v>
                </c:pt>
                <c:pt idx="807">
                  <c:v>2370.60547</c:v>
                </c:pt>
                <c:pt idx="808">
                  <c:v>2370.60547</c:v>
                </c:pt>
                <c:pt idx="809">
                  <c:v>2370.60547</c:v>
                </c:pt>
                <c:pt idx="810">
                  <c:v>2368.1640599999987</c:v>
                </c:pt>
                <c:pt idx="811">
                  <c:v>2370.60547</c:v>
                </c:pt>
                <c:pt idx="812">
                  <c:v>2370.60547</c:v>
                </c:pt>
                <c:pt idx="813">
                  <c:v>2370.60547</c:v>
                </c:pt>
                <c:pt idx="814">
                  <c:v>2370.60547</c:v>
                </c:pt>
                <c:pt idx="815">
                  <c:v>2370.60547</c:v>
                </c:pt>
                <c:pt idx="816">
                  <c:v>2370.60547</c:v>
                </c:pt>
                <c:pt idx="817">
                  <c:v>2370.60547</c:v>
                </c:pt>
                <c:pt idx="818">
                  <c:v>2370.60547</c:v>
                </c:pt>
                <c:pt idx="819">
                  <c:v>2370.60547</c:v>
                </c:pt>
                <c:pt idx="820">
                  <c:v>2370.60547</c:v>
                </c:pt>
                <c:pt idx="821">
                  <c:v>2370.60547</c:v>
                </c:pt>
                <c:pt idx="822">
                  <c:v>2370.60547</c:v>
                </c:pt>
                <c:pt idx="823">
                  <c:v>2370.60547</c:v>
                </c:pt>
                <c:pt idx="824">
                  <c:v>2370.60547</c:v>
                </c:pt>
                <c:pt idx="825">
                  <c:v>2368.1640599999987</c:v>
                </c:pt>
                <c:pt idx="826">
                  <c:v>2370.60547</c:v>
                </c:pt>
                <c:pt idx="827">
                  <c:v>2370.60547</c:v>
                </c:pt>
                <c:pt idx="828">
                  <c:v>2370.60547</c:v>
                </c:pt>
                <c:pt idx="829">
                  <c:v>2370.60547</c:v>
                </c:pt>
                <c:pt idx="830">
                  <c:v>2370.60547</c:v>
                </c:pt>
                <c:pt idx="831">
                  <c:v>2370.60547</c:v>
                </c:pt>
                <c:pt idx="832">
                  <c:v>2370.60547</c:v>
                </c:pt>
                <c:pt idx="833">
                  <c:v>2368.1640599999987</c:v>
                </c:pt>
                <c:pt idx="834">
                  <c:v>2370.60547</c:v>
                </c:pt>
                <c:pt idx="835">
                  <c:v>2370.60547</c:v>
                </c:pt>
                <c:pt idx="836">
                  <c:v>2370.60547</c:v>
                </c:pt>
                <c:pt idx="837">
                  <c:v>2370.60547</c:v>
                </c:pt>
                <c:pt idx="838">
                  <c:v>2370.60547</c:v>
                </c:pt>
                <c:pt idx="839">
                  <c:v>2370.60547</c:v>
                </c:pt>
                <c:pt idx="840">
                  <c:v>2370.60547</c:v>
                </c:pt>
                <c:pt idx="841">
                  <c:v>2370.60547</c:v>
                </c:pt>
                <c:pt idx="842">
                  <c:v>2370.60547</c:v>
                </c:pt>
                <c:pt idx="843">
                  <c:v>2370.60547</c:v>
                </c:pt>
                <c:pt idx="844">
                  <c:v>2370.60547</c:v>
                </c:pt>
                <c:pt idx="845">
                  <c:v>2370.60547</c:v>
                </c:pt>
                <c:pt idx="846">
                  <c:v>2370.60547</c:v>
                </c:pt>
                <c:pt idx="847">
                  <c:v>2370.60547</c:v>
                </c:pt>
                <c:pt idx="848">
                  <c:v>2370.60547</c:v>
                </c:pt>
                <c:pt idx="849">
                  <c:v>2370.60547</c:v>
                </c:pt>
                <c:pt idx="850">
                  <c:v>2368.1640599999987</c:v>
                </c:pt>
                <c:pt idx="851">
                  <c:v>2370.60547</c:v>
                </c:pt>
                <c:pt idx="852">
                  <c:v>2370.60547</c:v>
                </c:pt>
                <c:pt idx="853">
                  <c:v>2370.60547</c:v>
                </c:pt>
                <c:pt idx="854">
                  <c:v>2368.1640599999987</c:v>
                </c:pt>
                <c:pt idx="855">
                  <c:v>2368.1640599999987</c:v>
                </c:pt>
                <c:pt idx="856">
                  <c:v>2368.1640599999987</c:v>
                </c:pt>
                <c:pt idx="857">
                  <c:v>2370.60547</c:v>
                </c:pt>
                <c:pt idx="858">
                  <c:v>2370.60547</c:v>
                </c:pt>
                <c:pt idx="859">
                  <c:v>2370.60547</c:v>
                </c:pt>
                <c:pt idx="860">
                  <c:v>2370.60547</c:v>
                </c:pt>
                <c:pt idx="861">
                  <c:v>2370.60547</c:v>
                </c:pt>
                <c:pt idx="862">
                  <c:v>2368.1640599999987</c:v>
                </c:pt>
                <c:pt idx="863">
                  <c:v>2370.60547</c:v>
                </c:pt>
                <c:pt idx="864">
                  <c:v>2370.60547</c:v>
                </c:pt>
                <c:pt idx="865">
                  <c:v>2368.1640599999987</c:v>
                </c:pt>
                <c:pt idx="866">
                  <c:v>2370.60547</c:v>
                </c:pt>
                <c:pt idx="867">
                  <c:v>2368.1640599999987</c:v>
                </c:pt>
                <c:pt idx="868">
                  <c:v>2370.60547</c:v>
                </c:pt>
                <c:pt idx="869">
                  <c:v>2368.1640599999987</c:v>
                </c:pt>
                <c:pt idx="870">
                  <c:v>2370.60547</c:v>
                </c:pt>
                <c:pt idx="871">
                  <c:v>2370.60547</c:v>
                </c:pt>
                <c:pt idx="872">
                  <c:v>2370.60547</c:v>
                </c:pt>
                <c:pt idx="873">
                  <c:v>2370.60547</c:v>
                </c:pt>
                <c:pt idx="874">
                  <c:v>2370.60547</c:v>
                </c:pt>
                <c:pt idx="875">
                  <c:v>2370.60547</c:v>
                </c:pt>
                <c:pt idx="876">
                  <c:v>2370.60547</c:v>
                </c:pt>
                <c:pt idx="877">
                  <c:v>2368.1640599999987</c:v>
                </c:pt>
                <c:pt idx="878">
                  <c:v>2370.60547</c:v>
                </c:pt>
                <c:pt idx="879">
                  <c:v>2370.60547</c:v>
                </c:pt>
                <c:pt idx="880">
                  <c:v>2370.60547</c:v>
                </c:pt>
                <c:pt idx="881">
                  <c:v>2370.60547</c:v>
                </c:pt>
                <c:pt idx="882">
                  <c:v>2370.60547</c:v>
                </c:pt>
                <c:pt idx="883">
                  <c:v>2370.60547</c:v>
                </c:pt>
                <c:pt idx="884">
                  <c:v>2370.60547</c:v>
                </c:pt>
                <c:pt idx="885">
                  <c:v>2368.1640599999987</c:v>
                </c:pt>
                <c:pt idx="886">
                  <c:v>2368.1640599999987</c:v>
                </c:pt>
                <c:pt idx="887">
                  <c:v>2368.1640599999987</c:v>
                </c:pt>
                <c:pt idx="888">
                  <c:v>2370.60547</c:v>
                </c:pt>
                <c:pt idx="889">
                  <c:v>2370.60547</c:v>
                </c:pt>
                <c:pt idx="890">
                  <c:v>2370.60547</c:v>
                </c:pt>
                <c:pt idx="891">
                  <c:v>2370.60547</c:v>
                </c:pt>
                <c:pt idx="892">
                  <c:v>2370.60547</c:v>
                </c:pt>
                <c:pt idx="893">
                  <c:v>2368.1640599999987</c:v>
                </c:pt>
                <c:pt idx="894">
                  <c:v>2370.60547</c:v>
                </c:pt>
                <c:pt idx="895">
                  <c:v>2370.60547</c:v>
                </c:pt>
                <c:pt idx="896">
                  <c:v>2370.60547</c:v>
                </c:pt>
                <c:pt idx="897">
                  <c:v>2370.60547</c:v>
                </c:pt>
                <c:pt idx="898">
                  <c:v>2368.1640599999987</c:v>
                </c:pt>
                <c:pt idx="899">
                  <c:v>2368.1640599999987</c:v>
                </c:pt>
                <c:pt idx="900">
                  <c:v>2368.1640599999987</c:v>
                </c:pt>
                <c:pt idx="901">
                  <c:v>2368.1640599999987</c:v>
                </c:pt>
                <c:pt idx="902">
                  <c:v>2368.1640599999987</c:v>
                </c:pt>
                <c:pt idx="903">
                  <c:v>2370.60547</c:v>
                </c:pt>
                <c:pt idx="904">
                  <c:v>2370.60547</c:v>
                </c:pt>
                <c:pt idx="905">
                  <c:v>2368.1640599999987</c:v>
                </c:pt>
                <c:pt idx="906">
                  <c:v>2370.60547</c:v>
                </c:pt>
                <c:pt idx="907">
                  <c:v>2370.60547</c:v>
                </c:pt>
                <c:pt idx="908">
                  <c:v>2368.1640599999987</c:v>
                </c:pt>
                <c:pt idx="909">
                  <c:v>2370.60547</c:v>
                </c:pt>
                <c:pt idx="910">
                  <c:v>2370.60547</c:v>
                </c:pt>
                <c:pt idx="911">
                  <c:v>2370.60547</c:v>
                </c:pt>
                <c:pt idx="912">
                  <c:v>2370.60547</c:v>
                </c:pt>
                <c:pt idx="913">
                  <c:v>2368.1640599999987</c:v>
                </c:pt>
                <c:pt idx="914">
                  <c:v>2370.60547</c:v>
                </c:pt>
                <c:pt idx="915">
                  <c:v>2370.60547</c:v>
                </c:pt>
                <c:pt idx="916">
                  <c:v>2368.1640599999987</c:v>
                </c:pt>
                <c:pt idx="917">
                  <c:v>2370.60547</c:v>
                </c:pt>
                <c:pt idx="918">
                  <c:v>2370.60547</c:v>
                </c:pt>
                <c:pt idx="919">
                  <c:v>2370.60547</c:v>
                </c:pt>
                <c:pt idx="920">
                  <c:v>2370.60547</c:v>
                </c:pt>
                <c:pt idx="921">
                  <c:v>2368.1640599999987</c:v>
                </c:pt>
                <c:pt idx="922">
                  <c:v>2368.1640599999987</c:v>
                </c:pt>
                <c:pt idx="923">
                  <c:v>2370.60547</c:v>
                </c:pt>
                <c:pt idx="924">
                  <c:v>2368.1640599999987</c:v>
                </c:pt>
                <c:pt idx="925">
                  <c:v>2370.60547</c:v>
                </c:pt>
                <c:pt idx="926">
                  <c:v>2370.60547</c:v>
                </c:pt>
                <c:pt idx="927">
                  <c:v>2370.60547</c:v>
                </c:pt>
                <c:pt idx="928">
                  <c:v>2370.60547</c:v>
                </c:pt>
                <c:pt idx="929">
                  <c:v>2368.1640599999987</c:v>
                </c:pt>
                <c:pt idx="930">
                  <c:v>2370.60547</c:v>
                </c:pt>
                <c:pt idx="931">
                  <c:v>2370.60547</c:v>
                </c:pt>
                <c:pt idx="932">
                  <c:v>2370.60547</c:v>
                </c:pt>
                <c:pt idx="933">
                  <c:v>2368.1640599999987</c:v>
                </c:pt>
                <c:pt idx="934">
                  <c:v>2368.1640599999987</c:v>
                </c:pt>
                <c:pt idx="935">
                  <c:v>2370.60547</c:v>
                </c:pt>
                <c:pt idx="936">
                  <c:v>2368.1640599999987</c:v>
                </c:pt>
                <c:pt idx="937">
                  <c:v>2370.60547</c:v>
                </c:pt>
                <c:pt idx="938">
                  <c:v>2368.1640599999987</c:v>
                </c:pt>
                <c:pt idx="939">
                  <c:v>2370.60547</c:v>
                </c:pt>
                <c:pt idx="940">
                  <c:v>2370.60547</c:v>
                </c:pt>
                <c:pt idx="941">
                  <c:v>2370.60547</c:v>
                </c:pt>
                <c:pt idx="942">
                  <c:v>2370.60547</c:v>
                </c:pt>
                <c:pt idx="943">
                  <c:v>2370.60547</c:v>
                </c:pt>
                <c:pt idx="944">
                  <c:v>2370.60547</c:v>
                </c:pt>
                <c:pt idx="945">
                  <c:v>2370.60547</c:v>
                </c:pt>
                <c:pt idx="946">
                  <c:v>2370.60547</c:v>
                </c:pt>
                <c:pt idx="947">
                  <c:v>2370.60547</c:v>
                </c:pt>
                <c:pt idx="948">
                  <c:v>2368.1640599999987</c:v>
                </c:pt>
                <c:pt idx="949">
                  <c:v>2370.60547</c:v>
                </c:pt>
                <c:pt idx="950">
                  <c:v>2370.60547</c:v>
                </c:pt>
                <c:pt idx="951">
                  <c:v>2370.60547</c:v>
                </c:pt>
                <c:pt idx="952">
                  <c:v>2368.1640599999987</c:v>
                </c:pt>
                <c:pt idx="953">
                  <c:v>2370.60547</c:v>
                </c:pt>
                <c:pt idx="954">
                  <c:v>2370.60547</c:v>
                </c:pt>
                <c:pt idx="955">
                  <c:v>2370.60547</c:v>
                </c:pt>
                <c:pt idx="956">
                  <c:v>2368.1640599999987</c:v>
                </c:pt>
                <c:pt idx="957">
                  <c:v>2370.60547</c:v>
                </c:pt>
                <c:pt idx="958">
                  <c:v>2370.60547</c:v>
                </c:pt>
                <c:pt idx="959">
                  <c:v>2370.60547</c:v>
                </c:pt>
                <c:pt idx="960">
                  <c:v>2368.1640599999987</c:v>
                </c:pt>
                <c:pt idx="961">
                  <c:v>2370.60547</c:v>
                </c:pt>
                <c:pt idx="962">
                  <c:v>2370.60547</c:v>
                </c:pt>
                <c:pt idx="963">
                  <c:v>2368.1640599999987</c:v>
                </c:pt>
                <c:pt idx="964">
                  <c:v>2368.1640599999987</c:v>
                </c:pt>
                <c:pt idx="965">
                  <c:v>2370.60547</c:v>
                </c:pt>
                <c:pt idx="966">
                  <c:v>2368.1640599999987</c:v>
                </c:pt>
                <c:pt idx="967">
                  <c:v>2370.60547</c:v>
                </c:pt>
                <c:pt idx="968">
                  <c:v>2370.60547</c:v>
                </c:pt>
                <c:pt idx="969">
                  <c:v>2370.60547</c:v>
                </c:pt>
                <c:pt idx="970">
                  <c:v>2370.60547</c:v>
                </c:pt>
                <c:pt idx="971">
                  <c:v>2370.60547</c:v>
                </c:pt>
                <c:pt idx="972">
                  <c:v>2370.60547</c:v>
                </c:pt>
                <c:pt idx="973">
                  <c:v>2370.60547</c:v>
                </c:pt>
                <c:pt idx="974">
                  <c:v>2370.60547</c:v>
                </c:pt>
                <c:pt idx="975">
                  <c:v>2368.1640599999987</c:v>
                </c:pt>
                <c:pt idx="976">
                  <c:v>2370.60547</c:v>
                </c:pt>
                <c:pt idx="977">
                  <c:v>2370.60547</c:v>
                </c:pt>
                <c:pt idx="978">
                  <c:v>2368.1640599999987</c:v>
                </c:pt>
                <c:pt idx="979">
                  <c:v>2370.60547</c:v>
                </c:pt>
                <c:pt idx="980">
                  <c:v>2368.1640599999987</c:v>
                </c:pt>
                <c:pt idx="981">
                  <c:v>2368.1640599999987</c:v>
                </c:pt>
                <c:pt idx="982">
                  <c:v>2368.1640599999987</c:v>
                </c:pt>
                <c:pt idx="983">
                  <c:v>2370.60547</c:v>
                </c:pt>
                <c:pt idx="984">
                  <c:v>2368.1640599999987</c:v>
                </c:pt>
                <c:pt idx="985">
                  <c:v>2370.60547</c:v>
                </c:pt>
                <c:pt idx="986">
                  <c:v>2368.1640599999987</c:v>
                </c:pt>
                <c:pt idx="987">
                  <c:v>2370.60547</c:v>
                </c:pt>
                <c:pt idx="988">
                  <c:v>2370.60547</c:v>
                </c:pt>
                <c:pt idx="989">
                  <c:v>2370.60547</c:v>
                </c:pt>
                <c:pt idx="990">
                  <c:v>2370.60547</c:v>
                </c:pt>
                <c:pt idx="991">
                  <c:v>2370.60547</c:v>
                </c:pt>
                <c:pt idx="992">
                  <c:v>2370.60547</c:v>
                </c:pt>
                <c:pt idx="993">
                  <c:v>2368.1640599999987</c:v>
                </c:pt>
                <c:pt idx="994">
                  <c:v>2370.60547</c:v>
                </c:pt>
                <c:pt idx="995">
                  <c:v>2370.60547</c:v>
                </c:pt>
                <c:pt idx="996">
                  <c:v>2370.60547</c:v>
                </c:pt>
                <c:pt idx="997">
                  <c:v>2370.60547</c:v>
                </c:pt>
                <c:pt idx="998">
                  <c:v>2370.60547</c:v>
                </c:pt>
                <c:pt idx="999">
                  <c:v>2370.60547</c:v>
                </c:pt>
                <c:pt idx="1000">
                  <c:v>2370.60547</c:v>
                </c:pt>
                <c:pt idx="1001">
                  <c:v>2368.1640599999987</c:v>
                </c:pt>
                <c:pt idx="1002">
                  <c:v>2368.1640599999987</c:v>
                </c:pt>
                <c:pt idx="1003">
                  <c:v>2370.60547</c:v>
                </c:pt>
                <c:pt idx="1004">
                  <c:v>2368.1640599999987</c:v>
                </c:pt>
                <c:pt idx="1005">
                  <c:v>2370.60547</c:v>
                </c:pt>
                <c:pt idx="1006">
                  <c:v>2368.1640599999987</c:v>
                </c:pt>
                <c:pt idx="1007">
                  <c:v>2370.60547</c:v>
                </c:pt>
                <c:pt idx="1008">
                  <c:v>2370.60547</c:v>
                </c:pt>
                <c:pt idx="1009">
                  <c:v>2370.60547</c:v>
                </c:pt>
                <c:pt idx="1010">
                  <c:v>2368.1640599999987</c:v>
                </c:pt>
                <c:pt idx="1011">
                  <c:v>2368.1640599999987</c:v>
                </c:pt>
                <c:pt idx="1012">
                  <c:v>2368.1640599999987</c:v>
                </c:pt>
                <c:pt idx="1013">
                  <c:v>2368.1640599999987</c:v>
                </c:pt>
                <c:pt idx="1014">
                  <c:v>2370.60547</c:v>
                </c:pt>
                <c:pt idx="1015">
                  <c:v>2370.60547</c:v>
                </c:pt>
                <c:pt idx="1016">
                  <c:v>2370.60547</c:v>
                </c:pt>
                <c:pt idx="1017">
                  <c:v>2368.1640599999987</c:v>
                </c:pt>
                <c:pt idx="1018">
                  <c:v>2368.1640599999987</c:v>
                </c:pt>
                <c:pt idx="1019">
                  <c:v>2368.1640599999987</c:v>
                </c:pt>
                <c:pt idx="1020">
                  <c:v>2370.60547</c:v>
                </c:pt>
                <c:pt idx="1021">
                  <c:v>2370.60547</c:v>
                </c:pt>
                <c:pt idx="1022">
                  <c:v>2370.60547</c:v>
                </c:pt>
                <c:pt idx="1023">
                  <c:v>2368.1640599999987</c:v>
                </c:pt>
                <c:pt idx="1024">
                  <c:v>2368.1640599999987</c:v>
                </c:pt>
                <c:pt idx="1025">
                  <c:v>2370.60547</c:v>
                </c:pt>
                <c:pt idx="1026">
                  <c:v>2370.60547</c:v>
                </c:pt>
                <c:pt idx="1027">
                  <c:v>2368.1640599999987</c:v>
                </c:pt>
                <c:pt idx="1028">
                  <c:v>2370.60547</c:v>
                </c:pt>
                <c:pt idx="1029">
                  <c:v>2370.60547</c:v>
                </c:pt>
                <c:pt idx="1030">
                  <c:v>2370.60547</c:v>
                </c:pt>
                <c:pt idx="1031">
                  <c:v>2370.60547</c:v>
                </c:pt>
                <c:pt idx="1032">
                  <c:v>2370.60547</c:v>
                </c:pt>
                <c:pt idx="1033">
                  <c:v>2368.1640599999987</c:v>
                </c:pt>
                <c:pt idx="1034">
                  <c:v>2370.60547</c:v>
                </c:pt>
                <c:pt idx="1035">
                  <c:v>2370.60547</c:v>
                </c:pt>
                <c:pt idx="1036">
                  <c:v>2368.1640599999987</c:v>
                </c:pt>
                <c:pt idx="1037">
                  <c:v>2370.60547</c:v>
                </c:pt>
                <c:pt idx="1038">
                  <c:v>2370.60547</c:v>
                </c:pt>
                <c:pt idx="1039">
                  <c:v>2368.1640599999987</c:v>
                </c:pt>
                <c:pt idx="1040">
                  <c:v>2368.1640599999987</c:v>
                </c:pt>
                <c:pt idx="1041">
                  <c:v>2370.60547</c:v>
                </c:pt>
                <c:pt idx="1042">
                  <c:v>2368.1640599999987</c:v>
                </c:pt>
                <c:pt idx="1043">
                  <c:v>2370.60547</c:v>
                </c:pt>
                <c:pt idx="1044">
                  <c:v>2368.1640599999987</c:v>
                </c:pt>
                <c:pt idx="1045">
                  <c:v>2368.1640599999987</c:v>
                </c:pt>
                <c:pt idx="1046">
                  <c:v>2370.60547</c:v>
                </c:pt>
                <c:pt idx="1047">
                  <c:v>2370.60547</c:v>
                </c:pt>
                <c:pt idx="1048">
                  <c:v>2370.60547</c:v>
                </c:pt>
                <c:pt idx="1049">
                  <c:v>2368.1640599999987</c:v>
                </c:pt>
                <c:pt idx="1050">
                  <c:v>2370.60547</c:v>
                </c:pt>
                <c:pt idx="1051">
                  <c:v>2370.60547</c:v>
                </c:pt>
                <c:pt idx="1052">
                  <c:v>2368.1640599999987</c:v>
                </c:pt>
                <c:pt idx="1053">
                  <c:v>2370.60547</c:v>
                </c:pt>
                <c:pt idx="1054">
                  <c:v>2370.60547</c:v>
                </c:pt>
                <c:pt idx="1055">
                  <c:v>2370.60547</c:v>
                </c:pt>
                <c:pt idx="1056">
                  <c:v>2370.60547</c:v>
                </c:pt>
                <c:pt idx="1057">
                  <c:v>2368.1640599999987</c:v>
                </c:pt>
                <c:pt idx="1058">
                  <c:v>2368.1640599999987</c:v>
                </c:pt>
                <c:pt idx="1059">
                  <c:v>2370.60547</c:v>
                </c:pt>
                <c:pt idx="1060">
                  <c:v>2368.1640599999987</c:v>
                </c:pt>
                <c:pt idx="1061">
                  <c:v>2370.60547</c:v>
                </c:pt>
                <c:pt idx="1062">
                  <c:v>2368.1640599999987</c:v>
                </c:pt>
                <c:pt idx="1063">
                  <c:v>2368.1640599999987</c:v>
                </c:pt>
                <c:pt idx="1064">
                  <c:v>2370.60547</c:v>
                </c:pt>
                <c:pt idx="1065">
                  <c:v>2368.1640599999987</c:v>
                </c:pt>
                <c:pt idx="1066">
                  <c:v>2370.60547</c:v>
                </c:pt>
                <c:pt idx="1067">
                  <c:v>2370.60547</c:v>
                </c:pt>
                <c:pt idx="1068">
                  <c:v>2368.1640599999987</c:v>
                </c:pt>
                <c:pt idx="1069">
                  <c:v>2370.60547</c:v>
                </c:pt>
                <c:pt idx="1070">
                  <c:v>2370.60547</c:v>
                </c:pt>
                <c:pt idx="1071">
                  <c:v>2370.60547</c:v>
                </c:pt>
                <c:pt idx="1072">
                  <c:v>2370.60547</c:v>
                </c:pt>
                <c:pt idx="1073">
                  <c:v>2370.60547</c:v>
                </c:pt>
                <c:pt idx="1074">
                  <c:v>2368.1640599999987</c:v>
                </c:pt>
                <c:pt idx="1075">
                  <c:v>2370.60547</c:v>
                </c:pt>
                <c:pt idx="1076">
                  <c:v>2368.1640599999987</c:v>
                </c:pt>
                <c:pt idx="1077">
                  <c:v>2370.60547</c:v>
                </c:pt>
                <c:pt idx="1078">
                  <c:v>2370.60547</c:v>
                </c:pt>
                <c:pt idx="1079">
                  <c:v>2368.1640599999987</c:v>
                </c:pt>
                <c:pt idx="1080">
                  <c:v>2370.60547</c:v>
                </c:pt>
                <c:pt idx="1081">
                  <c:v>2370.60547</c:v>
                </c:pt>
                <c:pt idx="1082">
                  <c:v>2368.1640599999987</c:v>
                </c:pt>
                <c:pt idx="1083">
                  <c:v>2370.60547</c:v>
                </c:pt>
                <c:pt idx="1084">
                  <c:v>2368.1640599999987</c:v>
                </c:pt>
                <c:pt idx="1085">
                  <c:v>2368.1640599999987</c:v>
                </c:pt>
                <c:pt idx="1086">
                  <c:v>2370.60547</c:v>
                </c:pt>
                <c:pt idx="1087">
                  <c:v>2370.60547</c:v>
                </c:pt>
                <c:pt idx="1088">
                  <c:v>2370.60547</c:v>
                </c:pt>
                <c:pt idx="1089">
                  <c:v>2370.60547</c:v>
                </c:pt>
                <c:pt idx="1090">
                  <c:v>2368.1640599999987</c:v>
                </c:pt>
                <c:pt idx="1091">
                  <c:v>2368.1640599999987</c:v>
                </c:pt>
                <c:pt idx="1092">
                  <c:v>2370.60547</c:v>
                </c:pt>
                <c:pt idx="1093">
                  <c:v>2368.1640599999987</c:v>
                </c:pt>
                <c:pt idx="1094">
                  <c:v>2370.60547</c:v>
                </c:pt>
                <c:pt idx="1095">
                  <c:v>2370.60547</c:v>
                </c:pt>
                <c:pt idx="1096">
                  <c:v>2370.60547</c:v>
                </c:pt>
                <c:pt idx="1097">
                  <c:v>2368.1640599999987</c:v>
                </c:pt>
                <c:pt idx="1098">
                  <c:v>2370.60547</c:v>
                </c:pt>
                <c:pt idx="1099">
                  <c:v>2370.60547</c:v>
                </c:pt>
                <c:pt idx="1100">
                  <c:v>2370.60547</c:v>
                </c:pt>
                <c:pt idx="1101">
                  <c:v>2370.60547</c:v>
                </c:pt>
                <c:pt idx="1102">
                  <c:v>2368.1640599999987</c:v>
                </c:pt>
                <c:pt idx="1103">
                  <c:v>2370.60547</c:v>
                </c:pt>
                <c:pt idx="1104">
                  <c:v>2370.60547</c:v>
                </c:pt>
                <c:pt idx="1105">
                  <c:v>2370.60547</c:v>
                </c:pt>
                <c:pt idx="1106">
                  <c:v>2370.60547</c:v>
                </c:pt>
                <c:pt idx="1107">
                  <c:v>2368.1640599999987</c:v>
                </c:pt>
                <c:pt idx="1108">
                  <c:v>2370.60547</c:v>
                </c:pt>
                <c:pt idx="1109">
                  <c:v>2370.60547</c:v>
                </c:pt>
                <c:pt idx="1110">
                  <c:v>2368.1640599999987</c:v>
                </c:pt>
                <c:pt idx="1111">
                  <c:v>2368.1640599999987</c:v>
                </c:pt>
                <c:pt idx="1112">
                  <c:v>2368.1640599999987</c:v>
                </c:pt>
                <c:pt idx="1113">
                  <c:v>2370.60547</c:v>
                </c:pt>
                <c:pt idx="1114">
                  <c:v>2370.60547</c:v>
                </c:pt>
                <c:pt idx="1115">
                  <c:v>2370.60547</c:v>
                </c:pt>
                <c:pt idx="1116">
                  <c:v>2368.1640599999987</c:v>
                </c:pt>
                <c:pt idx="1117">
                  <c:v>2370.60547</c:v>
                </c:pt>
                <c:pt idx="1118">
                  <c:v>2370.60547</c:v>
                </c:pt>
                <c:pt idx="1119">
                  <c:v>2370.60547</c:v>
                </c:pt>
                <c:pt idx="1120">
                  <c:v>2368.1640599999987</c:v>
                </c:pt>
                <c:pt idx="1121">
                  <c:v>2370.60547</c:v>
                </c:pt>
                <c:pt idx="1122">
                  <c:v>2368.1640599999987</c:v>
                </c:pt>
                <c:pt idx="1123">
                  <c:v>2370.60547</c:v>
                </c:pt>
                <c:pt idx="1124">
                  <c:v>2368.1640599999987</c:v>
                </c:pt>
                <c:pt idx="1125">
                  <c:v>2370.60547</c:v>
                </c:pt>
                <c:pt idx="1126">
                  <c:v>2368.1640599999987</c:v>
                </c:pt>
                <c:pt idx="1127">
                  <c:v>2370.60547</c:v>
                </c:pt>
                <c:pt idx="1128">
                  <c:v>2368.1640599999987</c:v>
                </c:pt>
                <c:pt idx="1129">
                  <c:v>2368.1640599999987</c:v>
                </c:pt>
                <c:pt idx="1130">
                  <c:v>2368.1640599999987</c:v>
                </c:pt>
                <c:pt idx="1131">
                  <c:v>2370.60547</c:v>
                </c:pt>
                <c:pt idx="1132">
                  <c:v>2368.1640599999987</c:v>
                </c:pt>
                <c:pt idx="1133">
                  <c:v>2368.1640599999987</c:v>
                </c:pt>
                <c:pt idx="1134">
                  <c:v>2368.1640599999987</c:v>
                </c:pt>
                <c:pt idx="1135">
                  <c:v>2370.60547</c:v>
                </c:pt>
                <c:pt idx="1136">
                  <c:v>2368.1640599999987</c:v>
                </c:pt>
                <c:pt idx="1137">
                  <c:v>2368.1640599999987</c:v>
                </c:pt>
                <c:pt idx="1138">
                  <c:v>2370.60547</c:v>
                </c:pt>
                <c:pt idx="1139">
                  <c:v>2370.60547</c:v>
                </c:pt>
                <c:pt idx="1140">
                  <c:v>2370.60547</c:v>
                </c:pt>
                <c:pt idx="1141">
                  <c:v>2368.1640599999987</c:v>
                </c:pt>
                <c:pt idx="1142">
                  <c:v>2368.1640599999987</c:v>
                </c:pt>
                <c:pt idx="1143">
                  <c:v>2370.60547</c:v>
                </c:pt>
                <c:pt idx="1144">
                  <c:v>2370.60547</c:v>
                </c:pt>
                <c:pt idx="1145">
                  <c:v>2368.1640599999987</c:v>
                </c:pt>
                <c:pt idx="1146">
                  <c:v>2370.60547</c:v>
                </c:pt>
                <c:pt idx="1147">
                  <c:v>2370.60547</c:v>
                </c:pt>
                <c:pt idx="1148">
                  <c:v>2370.60547</c:v>
                </c:pt>
                <c:pt idx="1149">
                  <c:v>2370.60547</c:v>
                </c:pt>
                <c:pt idx="1150">
                  <c:v>2370.60547</c:v>
                </c:pt>
                <c:pt idx="1151">
                  <c:v>2370.60547</c:v>
                </c:pt>
                <c:pt idx="1152">
                  <c:v>2370.60547</c:v>
                </c:pt>
                <c:pt idx="1153">
                  <c:v>2370.60547</c:v>
                </c:pt>
                <c:pt idx="1154">
                  <c:v>2370.60547</c:v>
                </c:pt>
                <c:pt idx="1155">
                  <c:v>2370.60547</c:v>
                </c:pt>
                <c:pt idx="1156">
                  <c:v>2368.1640599999987</c:v>
                </c:pt>
                <c:pt idx="1157">
                  <c:v>2370.60547</c:v>
                </c:pt>
                <c:pt idx="1158">
                  <c:v>2370.60547</c:v>
                </c:pt>
                <c:pt idx="1159">
                  <c:v>2368.1640599999987</c:v>
                </c:pt>
                <c:pt idx="1160">
                  <c:v>2370.60547</c:v>
                </c:pt>
                <c:pt idx="1161">
                  <c:v>2368.1640599999987</c:v>
                </c:pt>
                <c:pt idx="1162">
                  <c:v>2370.60547</c:v>
                </c:pt>
                <c:pt idx="1163">
                  <c:v>2370.60547</c:v>
                </c:pt>
                <c:pt idx="1164">
                  <c:v>2370.60547</c:v>
                </c:pt>
                <c:pt idx="1165">
                  <c:v>2370.60547</c:v>
                </c:pt>
                <c:pt idx="1166">
                  <c:v>2370.60547</c:v>
                </c:pt>
                <c:pt idx="1167">
                  <c:v>2368.1640599999987</c:v>
                </c:pt>
                <c:pt idx="1168">
                  <c:v>2370.60547</c:v>
                </c:pt>
                <c:pt idx="1169">
                  <c:v>2370.60547</c:v>
                </c:pt>
                <c:pt idx="1170">
                  <c:v>2368.1640599999987</c:v>
                </c:pt>
                <c:pt idx="1171">
                  <c:v>2368.1640599999987</c:v>
                </c:pt>
                <c:pt idx="1172">
                  <c:v>2370.60547</c:v>
                </c:pt>
                <c:pt idx="1173">
                  <c:v>2370.60547</c:v>
                </c:pt>
                <c:pt idx="1174">
                  <c:v>2370.60547</c:v>
                </c:pt>
                <c:pt idx="1175">
                  <c:v>2368.1640599999987</c:v>
                </c:pt>
                <c:pt idx="1176">
                  <c:v>2368.1640599999987</c:v>
                </c:pt>
                <c:pt idx="1177">
                  <c:v>2368.1640599999987</c:v>
                </c:pt>
                <c:pt idx="1178">
                  <c:v>2370.60547</c:v>
                </c:pt>
                <c:pt idx="1179">
                  <c:v>2368.1640599999987</c:v>
                </c:pt>
                <c:pt idx="1180">
                  <c:v>2370.60547</c:v>
                </c:pt>
                <c:pt idx="1181">
                  <c:v>2368.1640599999987</c:v>
                </c:pt>
                <c:pt idx="1182">
                  <c:v>2370.60547</c:v>
                </c:pt>
                <c:pt idx="1183">
                  <c:v>2368.1640599999987</c:v>
                </c:pt>
                <c:pt idx="1184">
                  <c:v>2368.1640599999987</c:v>
                </c:pt>
                <c:pt idx="1185">
                  <c:v>2368.1640599999987</c:v>
                </c:pt>
                <c:pt idx="1186">
                  <c:v>2370.60547</c:v>
                </c:pt>
                <c:pt idx="1187">
                  <c:v>2370.60547</c:v>
                </c:pt>
                <c:pt idx="1188">
                  <c:v>2368.1640599999987</c:v>
                </c:pt>
                <c:pt idx="1189">
                  <c:v>2370.60547</c:v>
                </c:pt>
                <c:pt idx="1190">
                  <c:v>2370.60547</c:v>
                </c:pt>
                <c:pt idx="1191">
                  <c:v>2368.1640599999987</c:v>
                </c:pt>
                <c:pt idx="1192">
                  <c:v>2368.1640599999987</c:v>
                </c:pt>
                <c:pt idx="1193">
                  <c:v>2370.60547</c:v>
                </c:pt>
                <c:pt idx="1194">
                  <c:v>2368.1640599999987</c:v>
                </c:pt>
                <c:pt idx="1195">
                  <c:v>2370.60547</c:v>
                </c:pt>
                <c:pt idx="1196">
                  <c:v>2368.1640599999987</c:v>
                </c:pt>
                <c:pt idx="1197">
                  <c:v>2370.60547</c:v>
                </c:pt>
                <c:pt idx="1198">
                  <c:v>2368.1640599999987</c:v>
                </c:pt>
                <c:pt idx="1199">
                  <c:v>2368.1640599999987</c:v>
                </c:pt>
                <c:pt idx="1200">
                  <c:v>2368.1640599999987</c:v>
                </c:pt>
                <c:pt idx="1201">
                  <c:v>2370.60547</c:v>
                </c:pt>
                <c:pt idx="1202">
                  <c:v>2368.1640599999987</c:v>
                </c:pt>
                <c:pt idx="1203">
                  <c:v>2368.1640599999987</c:v>
                </c:pt>
                <c:pt idx="1204">
                  <c:v>2370.60547</c:v>
                </c:pt>
                <c:pt idx="1205">
                  <c:v>2368.1640599999987</c:v>
                </c:pt>
                <c:pt idx="1206">
                  <c:v>2370.60547</c:v>
                </c:pt>
                <c:pt idx="1207">
                  <c:v>2370.60547</c:v>
                </c:pt>
                <c:pt idx="1208">
                  <c:v>2368.1640599999987</c:v>
                </c:pt>
                <c:pt idx="1209">
                  <c:v>2370.60547</c:v>
                </c:pt>
                <c:pt idx="1210">
                  <c:v>2370.60547</c:v>
                </c:pt>
                <c:pt idx="1211">
                  <c:v>2368.1640599999987</c:v>
                </c:pt>
                <c:pt idx="1212">
                  <c:v>2370.60547</c:v>
                </c:pt>
                <c:pt idx="1213">
                  <c:v>2368.1640599999987</c:v>
                </c:pt>
                <c:pt idx="1214">
                  <c:v>2370.60547</c:v>
                </c:pt>
                <c:pt idx="1215">
                  <c:v>2370.60547</c:v>
                </c:pt>
                <c:pt idx="1216">
                  <c:v>2370.60547</c:v>
                </c:pt>
                <c:pt idx="1217">
                  <c:v>2370.60547</c:v>
                </c:pt>
                <c:pt idx="1218">
                  <c:v>2368.1640599999987</c:v>
                </c:pt>
                <c:pt idx="1219">
                  <c:v>2370.60547</c:v>
                </c:pt>
                <c:pt idx="1220">
                  <c:v>2370.60547</c:v>
                </c:pt>
                <c:pt idx="1221">
                  <c:v>2370.60547</c:v>
                </c:pt>
                <c:pt idx="1222">
                  <c:v>2368.1640599999987</c:v>
                </c:pt>
                <c:pt idx="1223">
                  <c:v>2368.1640599999987</c:v>
                </c:pt>
                <c:pt idx="1224">
                  <c:v>2370.60547</c:v>
                </c:pt>
                <c:pt idx="1225">
                  <c:v>2370.60547</c:v>
                </c:pt>
                <c:pt idx="1226">
                  <c:v>2370.60547</c:v>
                </c:pt>
                <c:pt idx="1227">
                  <c:v>2368.1640599999987</c:v>
                </c:pt>
                <c:pt idx="1228">
                  <c:v>2370.60547</c:v>
                </c:pt>
                <c:pt idx="1229">
                  <c:v>2370.60547</c:v>
                </c:pt>
                <c:pt idx="1230">
                  <c:v>2368.1640599999987</c:v>
                </c:pt>
                <c:pt idx="1231">
                  <c:v>2370.60547</c:v>
                </c:pt>
                <c:pt idx="1232">
                  <c:v>2370.60547</c:v>
                </c:pt>
                <c:pt idx="1233">
                  <c:v>2368.1640599999987</c:v>
                </c:pt>
                <c:pt idx="1234">
                  <c:v>2368.1640599999987</c:v>
                </c:pt>
                <c:pt idx="1235">
                  <c:v>2368.1640599999987</c:v>
                </c:pt>
                <c:pt idx="1236">
                  <c:v>2370.60547</c:v>
                </c:pt>
                <c:pt idx="1237">
                  <c:v>2368.1640599999987</c:v>
                </c:pt>
                <c:pt idx="1238">
                  <c:v>2370.60547</c:v>
                </c:pt>
                <c:pt idx="1239">
                  <c:v>2370.60547</c:v>
                </c:pt>
                <c:pt idx="1240">
                  <c:v>2368.1640599999987</c:v>
                </c:pt>
                <c:pt idx="1241">
                  <c:v>2370.60547</c:v>
                </c:pt>
                <c:pt idx="1242">
                  <c:v>2368.1640599999987</c:v>
                </c:pt>
                <c:pt idx="1243">
                  <c:v>2370.60547</c:v>
                </c:pt>
                <c:pt idx="1244">
                  <c:v>2370.60547</c:v>
                </c:pt>
                <c:pt idx="1245">
                  <c:v>2368.1640599999987</c:v>
                </c:pt>
                <c:pt idx="1246">
                  <c:v>2370.60547</c:v>
                </c:pt>
                <c:pt idx="1247">
                  <c:v>2368.1640599999987</c:v>
                </c:pt>
                <c:pt idx="1248">
                  <c:v>2370.60547</c:v>
                </c:pt>
                <c:pt idx="1249">
                  <c:v>2368.1640599999987</c:v>
                </c:pt>
                <c:pt idx="1250">
                  <c:v>2368.1640599999987</c:v>
                </c:pt>
                <c:pt idx="1251">
                  <c:v>2368.1640599999987</c:v>
                </c:pt>
                <c:pt idx="1252">
                  <c:v>2368.1640599999987</c:v>
                </c:pt>
                <c:pt idx="1253">
                  <c:v>2368.1640599999987</c:v>
                </c:pt>
                <c:pt idx="1254">
                  <c:v>2368.1640599999987</c:v>
                </c:pt>
                <c:pt idx="1255">
                  <c:v>2368.1640599999987</c:v>
                </c:pt>
                <c:pt idx="1256">
                  <c:v>2368.1640599999987</c:v>
                </c:pt>
                <c:pt idx="1257">
                  <c:v>2368.1640599999987</c:v>
                </c:pt>
                <c:pt idx="1258">
                  <c:v>2368.1640599999987</c:v>
                </c:pt>
                <c:pt idx="1259">
                  <c:v>2370.60547</c:v>
                </c:pt>
                <c:pt idx="1260">
                  <c:v>2370.60547</c:v>
                </c:pt>
                <c:pt idx="1261">
                  <c:v>2370.60547</c:v>
                </c:pt>
                <c:pt idx="1262">
                  <c:v>2368.1640599999987</c:v>
                </c:pt>
                <c:pt idx="1263">
                  <c:v>2370.60547</c:v>
                </c:pt>
                <c:pt idx="1264">
                  <c:v>2368.1640599999987</c:v>
                </c:pt>
                <c:pt idx="1265">
                  <c:v>2368.1640599999987</c:v>
                </c:pt>
                <c:pt idx="1266">
                  <c:v>2368.1640599999987</c:v>
                </c:pt>
                <c:pt idx="1267">
                  <c:v>2368.1640599999987</c:v>
                </c:pt>
                <c:pt idx="1268">
                  <c:v>2368.1640599999987</c:v>
                </c:pt>
                <c:pt idx="1269">
                  <c:v>2370.60547</c:v>
                </c:pt>
                <c:pt idx="1270">
                  <c:v>2368.1640599999987</c:v>
                </c:pt>
                <c:pt idx="1271">
                  <c:v>2370.60547</c:v>
                </c:pt>
                <c:pt idx="1272">
                  <c:v>2370.60547</c:v>
                </c:pt>
                <c:pt idx="1273">
                  <c:v>2368.1640599999987</c:v>
                </c:pt>
                <c:pt idx="1274">
                  <c:v>2370.60547</c:v>
                </c:pt>
                <c:pt idx="1275">
                  <c:v>2370.60547</c:v>
                </c:pt>
                <c:pt idx="1276">
                  <c:v>2368.1640599999987</c:v>
                </c:pt>
                <c:pt idx="1277">
                  <c:v>2370.60547</c:v>
                </c:pt>
                <c:pt idx="1278">
                  <c:v>2370.60547</c:v>
                </c:pt>
                <c:pt idx="1279">
                  <c:v>2368.1640599999987</c:v>
                </c:pt>
                <c:pt idx="1280">
                  <c:v>2368.1640599999987</c:v>
                </c:pt>
                <c:pt idx="1281">
                  <c:v>2370.60547</c:v>
                </c:pt>
                <c:pt idx="1282">
                  <c:v>2368.1640599999987</c:v>
                </c:pt>
                <c:pt idx="1283">
                  <c:v>2368.1640599999987</c:v>
                </c:pt>
                <c:pt idx="1284">
                  <c:v>2370.60547</c:v>
                </c:pt>
                <c:pt idx="1285">
                  <c:v>2370.60547</c:v>
                </c:pt>
                <c:pt idx="1286">
                  <c:v>2368.1640599999987</c:v>
                </c:pt>
                <c:pt idx="1287">
                  <c:v>2368.1640599999987</c:v>
                </c:pt>
                <c:pt idx="1288">
                  <c:v>2368.1640599999987</c:v>
                </c:pt>
                <c:pt idx="1289">
                  <c:v>2368.1640599999987</c:v>
                </c:pt>
                <c:pt idx="1290">
                  <c:v>2368.1640599999987</c:v>
                </c:pt>
                <c:pt idx="1291">
                  <c:v>2368.1640599999987</c:v>
                </c:pt>
                <c:pt idx="1292">
                  <c:v>2368.1640599999987</c:v>
                </c:pt>
                <c:pt idx="1293">
                  <c:v>2368.1640599999987</c:v>
                </c:pt>
                <c:pt idx="1294">
                  <c:v>2370.60547</c:v>
                </c:pt>
                <c:pt idx="1295">
                  <c:v>2368.1640599999987</c:v>
                </c:pt>
                <c:pt idx="1296">
                  <c:v>2370.60547</c:v>
                </c:pt>
                <c:pt idx="1297">
                  <c:v>2370.60547</c:v>
                </c:pt>
                <c:pt idx="1298">
                  <c:v>2368.1640599999987</c:v>
                </c:pt>
                <c:pt idx="1299">
                  <c:v>2370.60547</c:v>
                </c:pt>
                <c:pt idx="1300">
                  <c:v>2368.1640599999987</c:v>
                </c:pt>
                <c:pt idx="1301">
                  <c:v>2368.1640599999987</c:v>
                </c:pt>
                <c:pt idx="1302">
                  <c:v>2368.1640599999987</c:v>
                </c:pt>
                <c:pt idx="1303">
                  <c:v>2370.60547</c:v>
                </c:pt>
                <c:pt idx="1304">
                  <c:v>2368.1640599999987</c:v>
                </c:pt>
                <c:pt idx="1305">
                  <c:v>2370.60547</c:v>
                </c:pt>
                <c:pt idx="1306">
                  <c:v>2370.60547</c:v>
                </c:pt>
                <c:pt idx="1307">
                  <c:v>2370.60547</c:v>
                </c:pt>
                <c:pt idx="1308">
                  <c:v>2368.1640599999987</c:v>
                </c:pt>
                <c:pt idx="1309">
                  <c:v>2370.60547</c:v>
                </c:pt>
                <c:pt idx="1310">
                  <c:v>2368.1640599999987</c:v>
                </c:pt>
                <c:pt idx="1311">
                  <c:v>2370.60547</c:v>
                </c:pt>
                <c:pt idx="1312">
                  <c:v>2368.1640599999987</c:v>
                </c:pt>
                <c:pt idx="1313">
                  <c:v>2370.60547</c:v>
                </c:pt>
                <c:pt idx="1314">
                  <c:v>2368.1640599999987</c:v>
                </c:pt>
                <c:pt idx="1315">
                  <c:v>2370.60547</c:v>
                </c:pt>
                <c:pt idx="1316">
                  <c:v>2370.60547</c:v>
                </c:pt>
                <c:pt idx="1317">
                  <c:v>2368.1640599999987</c:v>
                </c:pt>
                <c:pt idx="1318">
                  <c:v>2370.60547</c:v>
                </c:pt>
                <c:pt idx="1319">
                  <c:v>2368.1640599999987</c:v>
                </c:pt>
                <c:pt idx="1320">
                  <c:v>2368.1640599999987</c:v>
                </c:pt>
                <c:pt idx="1321">
                  <c:v>2370.60547</c:v>
                </c:pt>
                <c:pt idx="1322">
                  <c:v>2368.1640599999987</c:v>
                </c:pt>
                <c:pt idx="1323">
                  <c:v>2368.1640599999987</c:v>
                </c:pt>
                <c:pt idx="1324">
                  <c:v>2368.1640599999987</c:v>
                </c:pt>
                <c:pt idx="1325">
                  <c:v>2368.1640599999987</c:v>
                </c:pt>
                <c:pt idx="1326">
                  <c:v>2370.60547</c:v>
                </c:pt>
                <c:pt idx="1327">
                  <c:v>2368.1640599999987</c:v>
                </c:pt>
                <c:pt idx="1328">
                  <c:v>2370.60547</c:v>
                </c:pt>
                <c:pt idx="1329">
                  <c:v>2370.60547</c:v>
                </c:pt>
                <c:pt idx="1330">
                  <c:v>2370.60547</c:v>
                </c:pt>
                <c:pt idx="1331">
                  <c:v>2368.1640599999987</c:v>
                </c:pt>
                <c:pt idx="1332">
                  <c:v>2368.1640599999987</c:v>
                </c:pt>
                <c:pt idx="1333">
                  <c:v>2370.60547</c:v>
                </c:pt>
                <c:pt idx="1334">
                  <c:v>2370.60547</c:v>
                </c:pt>
                <c:pt idx="1335">
                  <c:v>2368.1640599999987</c:v>
                </c:pt>
                <c:pt idx="1336">
                  <c:v>2368.1640599999987</c:v>
                </c:pt>
                <c:pt idx="1337">
                  <c:v>2370.60547</c:v>
                </c:pt>
                <c:pt idx="1338">
                  <c:v>2368.1640599999987</c:v>
                </c:pt>
                <c:pt idx="1339">
                  <c:v>2370.60547</c:v>
                </c:pt>
                <c:pt idx="1340">
                  <c:v>2370.60547</c:v>
                </c:pt>
                <c:pt idx="1341">
                  <c:v>2368.1640599999987</c:v>
                </c:pt>
                <c:pt idx="1342">
                  <c:v>2370.60547</c:v>
                </c:pt>
                <c:pt idx="1343">
                  <c:v>2370.60547</c:v>
                </c:pt>
                <c:pt idx="1344">
                  <c:v>2368.1640599999987</c:v>
                </c:pt>
                <c:pt idx="1345">
                  <c:v>2370.60547</c:v>
                </c:pt>
                <c:pt idx="1346">
                  <c:v>2370.60547</c:v>
                </c:pt>
                <c:pt idx="1347">
                  <c:v>2368.1640599999987</c:v>
                </c:pt>
                <c:pt idx="1348">
                  <c:v>2368.1640599999987</c:v>
                </c:pt>
                <c:pt idx="1349">
                  <c:v>2368.1640599999987</c:v>
                </c:pt>
                <c:pt idx="1350">
                  <c:v>2368.1640599999987</c:v>
                </c:pt>
                <c:pt idx="1351">
                  <c:v>2368.1640599999987</c:v>
                </c:pt>
                <c:pt idx="1352">
                  <c:v>2370.60547</c:v>
                </c:pt>
                <c:pt idx="1353">
                  <c:v>2370.60547</c:v>
                </c:pt>
                <c:pt idx="1354">
                  <c:v>2368.1640599999987</c:v>
                </c:pt>
                <c:pt idx="1355">
                  <c:v>2368.1640599999987</c:v>
                </c:pt>
                <c:pt idx="1356">
                  <c:v>2368.1640599999987</c:v>
                </c:pt>
                <c:pt idx="1357">
                  <c:v>2368.1640599999987</c:v>
                </c:pt>
                <c:pt idx="1358">
                  <c:v>2368.1640599999987</c:v>
                </c:pt>
                <c:pt idx="1359">
                  <c:v>2368.1640599999987</c:v>
                </c:pt>
                <c:pt idx="1360">
                  <c:v>2370.60547</c:v>
                </c:pt>
                <c:pt idx="1361">
                  <c:v>2368.1640599999987</c:v>
                </c:pt>
                <c:pt idx="1362">
                  <c:v>2370.60547</c:v>
                </c:pt>
                <c:pt idx="1363">
                  <c:v>2370.60547</c:v>
                </c:pt>
                <c:pt idx="1364">
                  <c:v>2370.60547</c:v>
                </c:pt>
                <c:pt idx="1365">
                  <c:v>2368.1640599999987</c:v>
                </c:pt>
                <c:pt idx="1366">
                  <c:v>2368.1640599999987</c:v>
                </c:pt>
                <c:pt idx="1367">
                  <c:v>2370.60547</c:v>
                </c:pt>
                <c:pt idx="1368">
                  <c:v>2370.60547</c:v>
                </c:pt>
                <c:pt idx="1369">
                  <c:v>2370.60547</c:v>
                </c:pt>
                <c:pt idx="1370">
                  <c:v>2370.60547</c:v>
                </c:pt>
                <c:pt idx="1371">
                  <c:v>2368.1640599999987</c:v>
                </c:pt>
                <c:pt idx="1372">
                  <c:v>2370.60547</c:v>
                </c:pt>
                <c:pt idx="1373">
                  <c:v>2370.60547</c:v>
                </c:pt>
                <c:pt idx="1374">
                  <c:v>2368.1640599999987</c:v>
                </c:pt>
                <c:pt idx="1375">
                  <c:v>2368.1640599999987</c:v>
                </c:pt>
                <c:pt idx="1376">
                  <c:v>2368.1640599999987</c:v>
                </c:pt>
                <c:pt idx="1377">
                  <c:v>2370.60547</c:v>
                </c:pt>
                <c:pt idx="1378">
                  <c:v>2368.1640599999987</c:v>
                </c:pt>
                <c:pt idx="1379">
                  <c:v>2370.60547</c:v>
                </c:pt>
                <c:pt idx="1380">
                  <c:v>2370.60547</c:v>
                </c:pt>
                <c:pt idx="1381">
                  <c:v>2370.60547</c:v>
                </c:pt>
                <c:pt idx="1382">
                  <c:v>2368.1640599999987</c:v>
                </c:pt>
                <c:pt idx="1383">
                  <c:v>2368.1640599999987</c:v>
                </c:pt>
                <c:pt idx="1384">
                  <c:v>2368.1640599999987</c:v>
                </c:pt>
                <c:pt idx="1385">
                  <c:v>2368.1640599999987</c:v>
                </c:pt>
                <c:pt idx="1386">
                  <c:v>2368.1640599999987</c:v>
                </c:pt>
                <c:pt idx="1387">
                  <c:v>2370.60547</c:v>
                </c:pt>
                <c:pt idx="1388">
                  <c:v>2370.60547</c:v>
                </c:pt>
                <c:pt idx="1389">
                  <c:v>2368.1640599999987</c:v>
                </c:pt>
                <c:pt idx="1390">
                  <c:v>2368.1640599999987</c:v>
                </c:pt>
                <c:pt idx="1391">
                  <c:v>2368.1640599999987</c:v>
                </c:pt>
                <c:pt idx="1392">
                  <c:v>2368.1640599999987</c:v>
                </c:pt>
                <c:pt idx="1393">
                  <c:v>2370.60547</c:v>
                </c:pt>
                <c:pt idx="1394">
                  <c:v>2370.60547</c:v>
                </c:pt>
                <c:pt idx="1395">
                  <c:v>2368.1640599999987</c:v>
                </c:pt>
                <c:pt idx="1396">
                  <c:v>2368.1640599999987</c:v>
                </c:pt>
                <c:pt idx="1397">
                  <c:v>2368.1640599999987</c:v>
                </c:pt>
                <c:pt idx="1398">
                  <c:v>2370.60547</c:v>
                </c:pt>
                <c:pt idx="1399">
                  <c:v>2368.1640599999987</c:v>
                </c:pt>
                <c:pt idx="1400">
                  <c:v>2370.60547</c:v>
                </c:pt>
                <c:pt idx="1401">
                  <c:v>2370.60547</c:v>
                </c:pt>
                <c:pt idx="1402">
                  <c:v>2368.1640599999987</c:v>
                </c:pt>
                <c:pt idx="1403">
                  <c:v>2370.60547</c:v>
                </c:pt>
                <c:pt idx="1404">
                  <c:v>2368.1640599999987</c:v>
                </c:pt>
                <c:pt idx="1405">
                  <c:v>2370.60547</c:v>
                </c:pt>
                <c:pt idx="1406">
                  <c:v>2368.1640599999987</c:v>
                </c:pt>
                <c:pt idx="1407">
                  <c:v>2368.1640599999987</c:v>
                </c:pt>
                <c:pt idx="1408">
                  <c:v>2368.1640599999987</c:v>
                </c:pt>
                <c:pt idx="1409">
                  <c:v>2370.60547</c:v>
                </c:pt>
                <c:pt idx="1410">
                  <c:v>2368.1640599999987</c:v>
                </c:pt>
                <c:pt idx="1411">
                  <c:v>2368.1640599999987</c:v>
                </c:pt>
                <c:pt idx="1412">
                  <c:v>2370.60547</c:v>
                </c:pt>
                <c:pt idx="1413">
                  <c:v>2368.1640599999987</c:v>
                </c:pt>
                <c:pt idx="1414">
                  <c:v>2368.1640599999987</c:v>
                </c:pt>
                <c:pt idx="1415">
                  <c:v>2370.60547</c:v>
                </c:pt>
                <c:pt idx="1416">
                  <c:v>2370.60547</c:v>
                </c:pt>
                <c:pt idx="1417">
                  <c:v>2370.60547</c:v>
                </c:pt>
                <c:pt idx="1418">
                  <c:v>2370.60547</c:v>
                </c:pt>
                <c:pt idx="1419">
                  <c:v>2368.1640599999987</c:v>
                </c:pt>
                <c:pt idx="1420">
                  <c:v>2368.1640599999987</c:v>
                </c:pt>
                <c:pt idx="1421">
                  <c:v>2370.60547</c:v>
                </c:pt>
                <c:pt idx="1422">
                  <c:v>2368.1640599999987</c:v>
                </c:pt>
                <c:pt idx="1423">
                  <c:v>2368.1640599999987</c:v>
                </c:pt>
                <c:pt idx="1424">
                  <c:v>2370.60547</c:v>
                </c:pt>
                <c:pt idx="1425">
                  <c:v>2368.1640599999987</c:v>
                </c:pt>
                <c:pt idx="1426">
                  <c:v>2368.1640599999987</c:v>
                </c:pt>
                <c:pt idx="1427">
                  <c:v>2368.1640599999987</c:v>
                </c:pt>
                <c:pt idx="1428">
                  <c:v>2368.1640599999987</c:v>
                </c:pt>
                <c:pt idx="1429">
                  <c:v>2368.1640599999987</c:v>
                </c:pt>
                <c:pt idx="1430">
                  <c:v>2368.1640599999987</c:v>
                </c:pt>
                <c:pt idx="1431">
                  <c:v>2370.60547</c:v>
                </c:pt>
                <c:pt idx="1432">
                  <c:v>2368.1640599999987</c:v>
                </c:pt>
                <c:pt idx="1433">
                  <c:v>2370.60547</c:v>
                </c:pt>
                <c:pt idx="1434">
                  <c:v>2370.60547</c:v>
                </c:pt>
                <c:pt idx="1435">
                  <c:v>2370.60547</c:v>
                </c:pt>
                <c:pt idx="1436">
                  <c:v>2368.1640599999987</c:v>
                </c:pt>
                <c:pt idx="1437">
                  <c:v>2370.60547</c:v>
                </c:pt>
                <c:pt idx="1438">
                  <c:v>2370.60547</c:v>
                </c:pt>
                <c:pt idx="1439">
                  <c:v>2368.1640599999987</c:v>
                </c:pt>
                <c:pt idx="1440">
                  <c:v>2368.1640599999987</c:v>
                </c:pt>
                <c:pt idx="1441">
                  <c:v>2368.1640599999987</c:v>
                </c:pt>
                <c:pt idx="1442">
                  <c:v>2368.1640599999987</c:v>
                </c:pt>
                <c:pt idx="1443">
                  <c:v>2368.1640599999987</c:v>
                </c:pt>
                <c:pt idx="1444">
                  <c:v>2370.60547</c:v>
                </c:pt>
                <c:pt idx="1445">
                  <c:v>2368.1640599999987</c:v>
                </c:pt>
                <c:pt idx="1446">
                  <c:v>2368.1640599999987</c:v>
                </c:pt>
                <c:pt idx="1447">
                  <c:v>2368.1640599999987</c:v>
                </c:pt>
                <c:pt idx="1448">
                  <c:v>2370.60547</c:v>
                </c:pt>
                <c:pt idx="1449">
                  <c:v>2370.60547</c:v>
                </c:pt>
                <c:pt idx="1450">
                  <c:v>2368.1640599999987</c:v>
                </c:pt>
                <c:pt idx="1451">
                  <c:v>2368.1640599999987</c:v>
                </c:pt>
                <c:pt idx="1452">
                  <c:v>2370.60547</c:v>
                </c:pt>
                <c:pt idx="1453">
                  <c:v>2370.60547</c:v>
                </c:pt>
                <c:pt idx="1454">
                  <c:v>2368.1640599999987</c:v>
                </c:pt>
                <c:pt idx="1455">
                  <c:v>2368.1640599999987</c:v>
                </c:pt>
                <c:pt idx="1456">
                  <c:v>2370.60547</c:v>
                </c:pt>
                <c:pt idx="1457">
                  <c:v>2368.1640599999987</c:v>
                </c:pt>
                <c:pt idx="1458">
                  <c:v>2368.1640599999987</c:v>
                </c:pt>
                <c:pt idx="1459">
                  <c:v>2370.60547</c:v>
                </c:pt>
                <c:pt idx="1460">
                  <c:v>2368.1640599999987</c:v>
                </c:pt>
                <c:pt idx="1461">
                  <c:v>2368.1640599999987</c:v>
                </c:pt>
                <c:pt idx="1462">
                  <c:v>2368.1640599999987</c:v>
                </c:pt>
                <c:pt idx="1463">
                  <c:v>2370.60547</c:v>
                </c:pt>
                <c:pt idx="1464">
                  <c:v>2368.1640599999987</c:v>
                </c:pt>
                <c:pt idx="1465">
                  <c:v>2370.60547</c:v>
                </c:pt>
                <c:pt idx="1466">
                  <c:v>2368.1640599999987</c:v>
                </c:pt>
                <c:pt idx="1467">
                  <c:v>2370.60547</c:v>
                </c:pt>
                <c:pt idx="1468">
                  <c:v>2370.60547</c:v>
                </c:pt>
                <c:pt idx="1469">
                  <c:v>2370.60547</c:v>
                </c:pt>
                <c:pt idx="1470">
                  <c:v>2370.60547</c:v>
                </c:pt>
                <c:pt idx="1471">
                  <c:v>2370.60547</c:v>
                </c:pt>
                <c:pt idx="1472">
                  <c:v>2370.60547</c:v>
                </c:pt>
                <c:pt idx="1473">
                  <c:v>2370.60547</c:v>
                </c:pt>
                <c:pt idx="1474">
                  <c:v>2368.1640599999987</c:v>
                </c:pt>
                <c:pt idx="1475">
                  <c:v>2368.1640599999987</c:v>
                </c:pt>
                <c:pt idx="1476">
                  <c:v>2370.60547</c:v>
                </c:pt>
                <c:pt idx="1477">
                  <c:v>2370.60547</c:v>
                </c:pt>
                <c:pt idx="1478">
                  <c:v>2368.1640599999987</c:v>
                </c:pt>
                <c:pt idx="1479">
                  <c:v>2368.1640599999987</c:v>
                </c:pt>
                <c:pt idx="1480">
                  <c:v>2368.1640599999987</c:v>
                </c:pt>
                <c:pt idx="1481">
                  <c:v>2368.1640599999987</c:v>
                </c:pt>
                <c:pt idx="1482">
                  <c:v>2368.1640599999987</c:v>
                </c:pt>
                <c:pt idx="1483">
                  <c:v>2370.60547</c:v>
                </c:pt>
                <c:pt idx="1484">
                  <c:v>2368.1640599999987</c:v>
                </c:pt>
                <c:pt idx="1485">
                  <c:v>2370.60547</c:v>
                </c:pt>
                <c:pt idx="1486">
                  <c:v>2370.60547</c:v>
                </c:pt>
                <c:pt idx="1487">
                  <c:v>2370.60547</c:v>
                </c:pt>
                <c:pt idx="1488">
                  <c:v>2370.60547</c:v>
                </c:pt>
                <c:pt idx="1489">
                  <c:v>2368.1640599999987</c:v>
                </c:pt>
                <c:pt idx="1490">
                  <c:v>2368.1640599999987</c:v>
                </c:pt>
                <c:pt idx="1491">
                  <c:v>2370.60547</c:v>
                </c:pt>
                <c:pt idx="1492">
                  <c:v>2368.1640599999987</c:v>
                </c:pt>
                <c:pt idx="1493">
                  <c:v>2370.60547</c:v>
                </c:pt>
                <c:pt idx="1494">
                  <c:v>2370.60547</c:v>
                </c:pt>
                <c:pt idx="1495">
                  <c:v>2368.1640599999987</c:v>
                </c:pt>
                <c:pt idx="1496">
                  <c:v>2370.60547</c:v>
                </c:pt>
                <c:pt idx="1497">
                  <c:v>2368.1640599999987</c:v>
                </c:pt>
                <c:pt idx="1498">
                  <c:v>2368.1640599999987</c:v>
                </c:pt>
                <c:pt idx="1499">
                  <c:v>2370.60547</c:v>
                </c:pt>
                <c:pt idx="1500">
                  <c:v>2370.60547</c:v>
                </c:pt>
                <c:pt idx="1501">
                  <c:v>2368.1640599999987</c:v>
                </c:pt>
                <c:pt idx="1502">
                  <c:v>2368.1640599999987</c:v>
                </c:pt>
                <c:pt idx="1503">
                  <c:v>2368.1640599999987</c:v>
                </c:pt>
                <c:pt idx="1504">
                  <c:v>2368.1640599999987</c:v>
                </c:pt>
                <c:pt idx="1505">
                  <c:v>2368.1640599999987</c:v>
                </c:pt>
                <c:pt idx="1506">
                  <c:v>2370.60547</c:v>
                </c:pt>
                <c:pt idx="1507">
                  <c:v>2368.1640599999987</c:v>
                </c:pt>
                <c:pt idx="1508">
                  <c:v>2368.1640599999987</c:v>
                </c:pt>
                <c:pt idx="1509">
                  <c:v>2368.1640599999987</c:v>
                </c:pt>
                <c:pt idx="1510">
                  <c:v>2368.1640599999987</c:v>
                </c:pt>
                <c:pt idx="1511">
                  <c:v>2368.1640599999987</c:v>
                </c:pt>
                <c:pt idx="1512">
                  <c:v>2370.60547</c:v>
                </c:pt>
                <c:pt idx="1513">
                  <c:v>2368.1640599999987</c:v>
                </c:pt>
                <c:pt idx="1514">
                  <c:v>2370.60547</c:v>
                </c:pt>
                <c:pt idx="1515">
                  <c:v>2368.1640599999987</c:v>
                </c:pt>
                <c:pt idx="1516">
                  <c:v>2370.60547</c:v>
                </c:pt>
                <c:pt idx="1517">
                  <c:v>2370.60547</c:v>
                </c:pt>
                <c:pt idx="1518">
                  <c:v>2368.1640599999987</c:v>
                </c:pt>
                <c:pt idx="1519">
                  <c:v>2370.60547</c:v>
                </c:pt>
                <c:pt idx="1520">
                  <c:v>2368.1640599999987</c:v>
                </c:pt>
                <c:pt idx="1521">
                  <c:v>2368.1640599999987</c:v>
                </c:pt>
                <c:pt idx="1522">
                  <c:v>2368.1640599999987</c:v>
                </c:pt>
                <c:pt idx="1523">
                  <c:v>2368.1640599999987</c:v>
                </c:pt>
                <c:pt idx="1524">
                  <c:v>2370.60547</c:v>
                </c:pt>
                <c:pt idx="1525">
                  <c:v>2368.1640599999987</c:v>
                </c:pt>
                <c:pt idx="1526">
                  <c:v>2370.60547</c:v>
                </c:pt>
                <c:pt idx="1527">
                  <c:v>2368.1640599999987</c:v>
                </c:pt>
                <c:pt idx="1528">
                  <c:v>2370.60547</c:v>
                </c:pt>
                <c:pt idx="1529">
                  <c:v>2368.1640599999987</c:v>
                </c:pt>
                <c:pt idx="1530">
                  <c:v>2368.1640599999987</c:v>
                </c:pt>
                <c:pt idx="1531">
                  <c:v>2368.1640599999987</c:v>
                </c:pt>
                <c:pt idx="1532">
                  <c:v>2368.1640599999987</c:v>
                </c:pt>
                <c:pt idx="1533">
                  <c:v>2368.1640599999987</c:v>
                </c:pt>
                <c:pt idx="1534">
                  <c:v>2370.60547</c:v>
                </c:pt>
                <c:pt idx="1535">
                  <c:v>2368.1640599999987</c:v>
                </c:pt>
                <c:pt idx="1536">
                  <c:v>2368.1640599999987</c:v>
                </c:pt>
                <c:pt idx="1537">
                  <c:v>2368.1640599999987</c:v>
                </c:pt>
                <c:pt idx="1538">
                  <c:v>2368.1640599999987</c:v>
                </c:pt>
                <c:pt idx="1539">
                  <c:v>2368.1640599999987</c:v>
                </c:pt>
                <c:pt idx="1540">
                  <c:v>2368.1640599999987</c:v>
                </c:pt>
                <c:pt idx="1541">
                  <c:v>2370.60547</c:v>
                </c:pt>
                <c:pt idx="1542">
                  <c:v>2368.1640599999987</c:v>
                </c:pt>
                <c:pt idx="1543">
                  <c:v>2368.1640599999987</c:v>
                </c:pt>
                <c:pt idx="1544">
                  <c:v>2370.60547</c:v>
                </c:pt>
                <c:pt idx="1545">
                  <c:v>2368.1640599999987</c:v>
                </c:pt>
                <c:pt idx="1546">
                  <c:v>2370.60547</c:v>
                </c:pt>
                <c:pt idx="1547">
                  <c:v>2368.1640599999987</c:v>
                </c:pt>
                <c:pt idx="1548">
                  <c:v>2368.1640599999987</c:v>
                </c:pt>
                <c:pt idx="1549">
                  <c:v>2368.1640599999987</c:v>
                </c:pt>
                <c:pt idx="1550">
                  <c:v>2368.1640599999987</c:v>
                </c:pt>
                <c:pt idx="1551">
                  <c:v>2368.1640599999987</c:v>
                </c:pt>
                <c:pt idx="1552">
                  <c:v>2368.1640599999987</c:v>
                </c:pt>
                <c:pt idx="1553">
                  <c:v>2370.60547</c:v>
                </c:pt>
                <c:pt idx="1554">
                  <c:v>2368.1640599999987</c:v>
                </c:pt>
                <c:pt idx="1555">
                  <c:v>2368.1640599999987</c:v>
                </c:pt>
                <c:pt idx="1556">
                  <c:v>2368.1640599999987</c:v>
                </c:pt>
                <c:pt idx="1557">
                  <c:v>2368.1640599999987</c:v>
                </c:pt>
                <c:pt idx="1558">
                  <c:v>2370.60547</c:v>
                </c:pt>
                <c:pt idx="1559">
                  <c:v>2370.60547</c:v>
                </c:pt>
                <c:pt idx="1560">
                  <c:v>2368.1640599999987</c:v>
                </c:pt>
                <c:pt idx="1561">
                  <c:v>2368.1640599999987</c:v>
                </c:pt>
                <c:pt idx="1562">
                  <c:v>2368.1640599999987</c:v>
                </c:pt>
                <c:pt idx="1563">
                  <c:v>2368.1640599999987</c:v>
                </c:pt>
                <c:pt idx="1564">
                  <c:v>2368.1640599999987</c:v>
                </c:pt>
                <c:pt idx="1565">
                  <c:v>2368.1640599999987</c:v>
                </c:pt>
                <c:pt idx="1566">
                  <c:v>2368.1640599999987</c:v>
                </c:pt>
                <c:pt idx="1567">
                  <c:v>2368.1640599999987</c:v>
                </c:pt>
                <c:pt idx="1568">
                  <c:v>2368.1640599999987</c:v>
                </c:pt>
                <c:pt idx="1569">
                  <c:v>2368.1640599999987</c:v>
                </c:pt>
                <c:pt idx="1570">
                  <c:v>2370.60547</c:v>
                </c:pt>
                <c:pt idx="1571">
                  <c:v>2368.1640599999987</c:v>
                </c:pt>
                <c:pt idx="1572">
                  <c:v>2370.60547</c:v>
                </c:pt>
                <c:pt idx="1573">
                  <c:v>2368.1640599999987</c:v>
                </c:pt>
                <c:pt idx="1574">
                  <c:v>2370.60547</c:v>
                </c:pt>
                <c:pt idx="1575">
                  <c:v>2370.60547</c:v>
                </c:pt>
                <c:pt idx="1576">
                  <c:v>2370.60547</c:v>
                </c:pt>
                <c:pt idx="1577">
                  <c:v>2370.60547</c:v>
                </c:pt>
                <c:pt idx="1578">
                  <c:v>2370.60547</c:v>
                </c:pt>
                <c:pt idx="1579">
                  <c:v>2370.60547</c:v>
                </c:pt>
                <c:pt idx="1580">
                  <c:v>2368.1640599999987</c:v>
                </c:pt>
                <c:pt idx="1581">
                  <c:v>2368.1640599999987</c:v>
                </c:pt>
                <c:pt idx="1582">
                  <c:v>2368.1640599999987</c:v>
                </c:pt>
                <c:pt idx="1583">
                  <c:v>2370.60547</c:v>
                </c:pt>
                <c:pt idx="1584">
                  <c:v>2368.1640599999987</c:v>
                </c:pt>
                <c:pt idx="1585">
                  <c:v>2368.1640599999987</c:v>
                </c:pt>
                <c:pt idx="1586">
                  <c:v>2368.1640599999987</c:v>
                </c:pt>
                <c:pt idx="1587">
                  <c:v>2368.1640599999987</c:v>
                </c:pt>
                <c:pt idx="1588">
                  <c:v>2368.1640599999987</c:v>
                </c:pt>
                <c:pt idx="1589">
                  <c:v>2368.1640599999987</c:v>
                </c:pt>
                <c:pt idx="1590">
                  <c:v>2370.60547</c:v>
                </c:pt>
                <c:pt idx="1591">
                  <c:v>2368.1640599999987</c:v>
                </c:pt>
                <c:pt idx="1592">
                  <c:v>2368.1640599999987</c:v>
                </c:pt>
                <c:pt idx="1593">
                  <c:v>2368.1640599999987</c:v>
                </c:pt>
                <c:pt idx="1594">
                  <c:v>2368.1640599999987</c:v>
                </c:pt>
                <c:pt idx="1595">
                  <c:v>2370.60547</c:v>
                </c:pt>
                <c:pt idx="1596">
                  <c:v>2368.1640599999987</c:v>
                </c:pt>
                <c:pt idx="1597">
                  <c:v>2368.1640599999987</c:v>
                </c:pt>
                <c:pt idx="1598">
                  <c:v>2368.1640599999987</c:v>
                </c:pt>
                <c:pt idx="1599">
                  <c:v>2370.60547</c:v>
                </c:pt>
                <c:pt idx="1600">
                  <c:v>2368.1640599999987</c:v>
                </c:pt>
                <c:pt idx="1601">
                  <c:v>2368.1640599999987</c:v>
                </c:pt>
                <c:pt idx="1602">
                  <c:v>2368.1640599999987</c:v>
                </c:pt>
                <c:pt idx="1603">
                  <c:v>2368.1640599999987</c:v>
                </c:pt>
                <c:pt idx="1604">
                  <c:v>2368.1640599999987</c:v>
                </c:pt>
                <c:pt idx="1605">
                  <c:v>2370.60547</c:v>
                </c:pt>
                <c:pt idx="1606">
                  <c:v>2368.1640599999987</c:v>
                </c:pt>
                <c:pt idx="1607">
                  <c:v>2368.1640599999987</c:v>
                </c:pt>
                <c:pt idx="1608">
                  <c:v>2370.60547</c:v>
                </c:pt>
                <c:pt idx="1609">
                  <c:v>2368.1640599999987</c:v>
                </c:pt>
                <c:pt idx="1610">
                  <c:v>2370.60547</c:v>
                </c:pt>
                <c:pt idx="1611">
                  <c:v>2370.60547</c:v>
                </c:pt>
                <c:pt idx="1612">
                  <c:v>2368.1640599999987</c:v>
                </c:pt>
                <c:pt idx="1613">
                  <c:v>2368.1640599999987</c:v>
                </c:pt>
                <c:pt idx="1614">
                  <c:v>2370.60547</c:v>
                </c:pt>
                <c:pt idx="1615">
                  <c:v>2370.60547</c:v>
                </c:pt>
                <c:pt idx="1616">
                  <c:v>2368.1640599999987</c:v>
                </c:pt>
                <c:pt idx="1617">
                  <c:v>2368.1640599999987</c:v>
                </c:pt>
                <c:pt idx="1618">
                  <c:v>2368.1640599999987</c:v>
                </c:pt>
                <c:pt idx="1619">
                  <c:v>2368.1640599999987</c:v>
                </c:pt>
                <c:pt idx="1620">
                  <c:v>2370.60547</c:v>
                </c:pt>
                <c:pt idx="1621">
                  <c:v>2368.1640599999987</c:v>
                </c:pt>
                <c:pt idx="1622">
                  <c:v>2368.1640599999987</c:v>
                </c:pt>
                <c:pt idx="1623">
                  <c:v>2370.60547</c:v>
                </c:pt>
                <c:pt idx="1624">
                  <c:v>2368.1640599999987</c:v>
                </c:pt>
                <c:pt idx="1625">
                  <c:v>2370.60547</c:v>
                </c:pt>
                <c:pt idx="1626">
                  <c:v>2368.1640599999987</c:v>
                </c:pt>
                <c:pt idx="1627">
                  <c:v>2368.1640599999987</c:v>
                </c:pt>
                <c:pt idx="1628">
                  <c:v>2368.1640599999987</c:v>
                </c:pt>
                <c:pt idx="1629">
                  <c:v>2368.1640599999987</c:v>
                </c:pt>
                <c:pt idx="1630">
                  <c:v>2370.60547</c:v>
                </c:pt>
                <c:pt idx="1631">
                  <c:v>2368.1640599999987</c:v>
                </c:pt>
                <c:pt idx="1632">
                  <c:v>2370.60547</c:v>
                </c:pt>
                <c:pt idx="1633">
                  <c:v>2370.60547</c:v>
                </c:pt>
                <c:pt idx="1634">
                  <c:v>2368.1640599999987</c:v>
                </c:pt>
                <c:pt idx="1635">
                  <c:v>2370.60547</c:v>
                </c:pt>
                <c:pt idx="1636">
                  <c:v>2370.60547</c:v>
                </c:pt>
                <c:pt idx="1637">
                  <c:v>2368.1640599999987</c:v>
                </c:pt>
                <c:pt idx="1638">
                  <c:v>2368.1640599999987</c:v>
                </c:pt>
                <c:pt idx="1639">
                  <c:v>2368.1640599999987</c:v>
                </c:pt>
                <c:pt idx="1640">
                  <c:v>2368.1640599999987</c:v>
                </c:pt>
                <c:pt idx="1641">
                  <c:v>2368.1640599999987</c:v>
                </c:pt>
                <c:pt idx="1642">
                  <c:v>2368.1640599999987</c:v>
                </c:pt>
                <c:pt idx="1643">
                  <c:v>2368.1640599999987</c:v>
                </c:pt>
                <c:pt idx="1644">
                  <c:v>2368.1640599999987</c:v>
                </c:pt>
                <c:pt idx="1645">
                  <c:v>2368.1640599999987</c:v>
                </c:pt>
                <c:pt idx="1646">
                  <c:v>2370.60547</c:v>
                </c:pt>
                <c:pt idx="1647">
                  <c:v>2368.1640599999987</c:v>
                </c:pt>
                <c:pt idx="1648">
                  <c:v>2368.1640599999987</c:v>
                </c:pt>
                <c:pt idx="1649">
                  <c:v>2368.1640599999987</c:v>
                </c:pt>
                <c:pt idx="1650">
                  <c:v>2370.60547</c:v>
                </c:pt>
                <c:pt idx="1651">
                  <c:v>2368.1640599999987</c:v>
                </c:pt>
                <c:pt idx="1652">
                  <c:v>2368.1640599999987</c:v>
                </c:pt>
                <c:pt idx="1653">
                  <c:v>2370.60547</c:v>
                </c:pt>
                <c:pt idx="1654">
                  <c:v>2370.60547</c:v>
                </c:pt>
                <c:pt idx="1655">
                  <c:v>2368.1640599999987</c:v>
                </c:pt>
                <c:pt idx="1656">
                  <c:v>2368.1640599999987</c:v>
                </c:pt>
                <c:pt idx="1657">
                  <c:v>2368.1640599999987</c:v>
                </c:pt>
                <c:pt idx="1658">
                  <c:v>2368.1640599999987</c:v>
                </c:pt>
                <c:pt idx="1659">
                  <c:v>2368.1640599999987</c:v>
                </c:pt>
                <c:pt idx="1660">
                  <c:v>2370.60547</c:v>
                </c:pt>
                <c:pt idx="1661">
                  <c:v>2370.60547</c:v>
                </c:pt>
                <c:pt idx="1662">
                  <c:v>2370.60547</c:v>
                </c:pt>
                <c:pt idx="1663">
                  <c:v>2370.60547</c:v>
                </c:pt>
                <c:pt idx="1664">
                  <c:v>2370.60547</c:v>
                </c:pt>
                <c:pt idx="1665">
                  <c:v>2368.1640599999987</c:v>
                </c:pt>
                <c:pt idx="1666">
                  <c:v>2368.1640599999987</c:v>
                </c:pt>
                <c:pt idx="1667">
                  <c:v>2368.1640599999987</c:v>
                </c:pt>
                <c:pt idx="1668">
                  <c:v>2368.1640599999987</c:v>
                </c:pt>
                <c:pt idx="1669">
                  <c:v>2368.1640599999987</c:v>
                </c:pt>
                <c:pt idx="1670">
                  <c:v>2368.1640599999987</c:v>
                </c:pt>
                <c:pt idx="1671">
                  <c:v>2370.60547</c:v>
                </c:pt>
                <c:pt idx="1672">
                  <c:v>2368.1640599999987</c:v>
                </c:pt>
                <c:pt idx="1673">
                  <c:v>2368.1640599999987</c:v>
                </c:pt>
                <c:pt idx="1674">
                  <c:v>2370.60547</c:v>
                </c:pt>
                <c:pt idx="1675">
                  <c:v>2368.1640599999987</c:v>
                </c:pt>
                <c:pt idx="1676">
                  <c:v>2368.1640599999987</c:v>
                </c:pt>
                <c:pt idx="1677">
                  <c:v>2368.1640599999987</c:v>
                </c:pt>
                <c:pt idx="1678">
                  <c:v>2370.60547</c:v>
                </c:pt>
                <c:pt idx="1679">
                  <c:v>2368.1640599999987</c:v>
                </c:pt>
                <c:pt idx="1680">
                  <c:v>2368.1640599999987</c:v>
                </c:pt>
                <c:pt idx="1681">
                  <c:v>2370.60547</c:v>
                </c:pt>
                <c:pt idx="1682">
                  <c:v>2370.60547</c:v>
                </c:pt>
                <c:pt idx="1683">
                  <c:v>2370.60547</c:v>
                </c:pt>
                <c:pt idx="1684">
                  <c:v>2368.1640599999987</c:v>
                </c:pt>
                <c:pt idx="1685">
                  <c:v>2368.1640599999987</c:v>
                </c:pt>
                <c:pt idx="1686">
                  <c:v>2370.60547</c:v>
                </c:pt>
                <c:pt idx="1687">
                  <c:v>2368.1640599999987</c:v>
                </c:pt>
                <c:pt idx="1688">
                  <c:v>2368.1640599999987</c:v>
                </c:pt>
                <c:pt idx="1689">
                  <c:v>2370.60547</c:v>
                </c:pt>
                <c:pt idx="1690">
                  <c:v>2368.1640599999987</c:v>
                </c:pt>
                <c:pt idx="1691">
                  <c:v>2368.1640599999987</c:v>
                </c:pt>
                <c:pt idx="1692">
                  <c:v>2370.60547</c:v>
                </c:pt>
                <c:pt idx="1693">
                  <c:v>2368.1640599999987</c:v>
                </c:pt>
                <c:pt idx="1694">
                  <c:v>2368.1640599999987</c:v>
                </c:pt>
                <c:pt idx="1695">
                  <c:v>2368.1640599999987</c:v>
                </c:pt>
                <c:pt idx="1696">
                  <c:v>2368.1640599999987</c:v>
                </c:pt>
                <c:pt idx="1697">
                  <c:v>2368.1640599999987</c:v>
                </c:pt>
                <c:pt idx="1698">
                  <c:v>2368.1640599999987</c:v>
                </c:pt>
                <c:pt idx="1699">
                  <c:v>2368.1640599999987</c:v>
                </c:pt>
                <c:pt idx="1700">
                  <c:v>2368.1640599999987</c:v>
                </c:pt>
                <c:pt idx="1701">
                  <c:v>2368.1640599999987</c:v>
                </c:pt>
                <c:pt idx="1702">
                  <c:v>2368.1640599999987</c:v>
                </c:pt>
                <c:pt idx="1703">
                  <c:v>2368.1640599999987</c:v>
                </c:pt>
                <c:pt idx="1704">
                  <c:v>2368.1640599999987</c:v>
                </c:pt>
                <c:pt idx="1705">
                  <c:v>2368.1640599999987</c:v>
                </c:pt>
                <c:pt idx="1706">
                  <c:v>2368.1640599999987</c:v>
                </c:pt>
                <c:pt idx="1707">
                  <c:v>2370.60547</c:v>
                </c:pt>
                <c:pt idx="1708">
                  <c:v>2368.1640599999987</c:v>
                </c:pt>
                <c:pt idx="1709">
                  <c:v>2368.1640599999987</c:v>
                </c:pt>
                <c:pt idx="1710">
                  <c:v>2368.1640599999987</c:v>
                </c:pt>
                <c:pt idx="1711">
                  <c:v>2368.1640599999987</c:v>
                </c:pt>
                <c:pt idx="1712">
                  <c:v>2368.1640599999987</c:v>
                </c:pt>
                <c:pt idx="1713">
                  <c:v>2368.1640599999987</c:v>
                </c:pt>
                <c:pt idx="1714">
                  <c:v>2368.1640599999987</c:v>
                </c:pt>
                <c:pt idx="1715">
                  <c:v>2368.1640599999987</c:v>
                </c:pt>
                <c:pt idx="1716">
                  <c:v>2368.1640599999987</c:v>
                </c:pt>
                <c:pt idx="1717">
                  <c:v>2368.1640599999987</c:v>
                </c:pt>
                <c:pt idx="1718">
                  <c:v>2368.1640599999987</c:v>
                </c:pt>
                <c:pt idx="1719">
                  <c:v>2365.7226599999981</c:v>
                </c:pt>
                <c:pt idx="1720">
                  <c:v>2370.60547</c:v>
                </c:pt>
                <c:pt idx="1721">
                  <c:v>2368.1640599999987</c:v>
                </c:pt>
                <c:pt idx="1722">
                  <c:v>2368.1640599999987</c:v>
                </c:pt>
                <c:pt idx="1723">
                  <c:v>2370.60547</c:v>
                </c:pt>
                <c:pt idx="1724">
                  <c:v>2370.60547</c:v>
                </c:pt>
                <c:pt idx="1725">
                  <c:v>2368.1640599999987</c:v>
                </c:pt>
                <c:pt idx="1726">
                  <c:v>2368.1640599999987</c:v>
                </c:pt>
                <c:pt idx="1727">
                  <c:v>2368.1640599999987</c:v>
                </c:pt>
                <c:pt idx="1728">
                  <c:v>2368.1640599999987</c:v>
                </c:pt>
                <c:pt idx="1729">
                  <c:v>2368.1640599999987</c:v>
                </c:pt>
                <c:pt idx="1730">
                  <c:v>2368.1640599999987</c:v>
                </c:pt>
                <c:pt idx="1731">
                  <c:v>2368.1640599999987</c:v>
                </c:pt>
                <c:pt idx="1732">
                  <c:v>2368.1640599999987</c:v>
                </c:pt>
                <c:pt idx="1733">
                  <c:v>2370.60547</c:v>
                </c:pt>
                <c:pt idx="1734">
                  <c:v>2368.1640599999987</c:v>
                </c:pt>
                <c:pt idx="1735">
                  <c:v>2368.1640599999987</c:v>
                </c:pt>
                <c:pt idx="1736">
                  <c:v>2368.1640599999987</c:v>
                </c:pt>
                <c:pt idx="1737">
                  <c:v>2370.60547</c:v>
                </c:pt>
                <c:pt idx="1738">
                  <c:v>2368.1640599999987</c:v>
                </c:pt>
                <c:pt idx="1739">
                  <c:v>2370.60547</c:v>
                </c:pt>
                <c:pt idx="1740">
                  <c:v>2370.60547</c:v>
                </c:pt>
                <c:pt idx="1741">
                  <c:v>2368.1640599999987</c:v>
                </c:pt>
                <c:pt idx="1742">
                  <c:v>2368.1640599999987</c:v>
                </c:pt>
                <c:pt idx="1743">
                  <c:v>2368.1640599999987</c:v>
                </c:pt>
                <c:pt idx="1744">
                  <c:v>2368.1640599999987</c:v>
                </c:pt>
                <c:pt idx="1745">
                  <c:v>2368.1640599999987</c:v>
                </c:pt>
                <c:pt idx="1746">
                  <c:v>2368.1640599999987</c:v>
                </c:pt>
                <c:pt idx="1747">
                  <c:v>2370.60547</c:v>
                </c:pt>
                <c:pt idx="1748">
                  <c:v>2368.1640599999987</c:v>
                </c:pt>
                <c:pt idx="1749">
                  <c:v>2368.1640599999987</c:v>
                </c:pt>
                <c:pt idx="1750">
                  <c:v>2368.1640599999987</c:v>
                </c:pt>
                <c:pt idx="1751">
                  <c:v>2368.1640599999987</c:v>
                </c:pt>
                <c:pt idx="1752">
                  <c:v>2368.1640599999987</c:v>
                </c:pt>
                <c:pt idx="1753">
                  <c:v>2368.1640599999987</c:v>
                </c:pt>
                <c:pt idx="1754">
                  <c:v>2368.1640599999987</c:v>
                </c:pt>
                <c:pt idx="1755">
                  <c:v>2368.1640599999987</c:v>
                </c:pt>
                <c:pt idx="1756">
                  <c:v>2370.60547</c:v>
                </c:pt>
                <c:pt idx="1757">
                  <c:v>2368.1640599999987</c:v>
                </c:pt>
                <c:pt idx="1758">
                  <c:v>2368.1640599999987</c:v>
                </c:pt>
                <c:pt idx="1759">
                  <c:v>2368.1640599999987</c:v>
                </c:pt>
                <c:pt idx="1760">
                  <c:v>2368.1640599999987</c:v>
                </c:pt>
                <c:pt idx="1761">
                  <c:v>2370.60547</c:v>
                </c:pt>
                <c:pt idx="1762">
                  <c:v>2370.60547</c:v>
                </c:pt>
                <c:pt idx="1763">
                  <c:v>2368.1640599999987</c:v>
                </c:pt>
                <c:pt idx="1764">
                  <c:v>2368.1640599999987</c:v>
                </c:pt>
                <c:pt idx="1765">
                  <c:v>2368.1640599999987</c:v>
                </c:pt>
                <c:pt idx="1766">
                  <c:v>2368.1640599999987</c:v>
                </c:pt>
                <c:pt idx="1767">
                  <c:v>2368.1640599999987</c:v>
                </c:pt>
                <c:pt idx="1768">
                  <c:v>2368.1640599999987</c:v>
                </c:pt>
                <c:pt idx="1769">
                  <c:v>2368.1640599999987</c:v>
                </c:pt>
                <c:pt idx="1770">
                  <c:v>2368.1640599999987</c:v>
                </c:pt>
                <c:pt idx="1771">
                  <c:v>2368.1640599999987</c:v>
                </c:pt>
                <c:pt idx="1772">
                  <c:v>2368.1640599999987</c:v>
                </c:pt>
                <c:pt idx="1773">
                  <c:v>2368.1640599999987</c:v>
                </c:pt>
                <c:pt idx="1774">
                  <c:v>2368.1640599999987</c:v>
                </c:pt>
                <c:pt idx="1775">
                  <c:v>2368.1640599999987</c:v>
                </c:pt>
                <c:pt idx="1776">
                  <c:v>2368.1640599999987</c:v>
                </c:pt>
                <c:pt idx="1777">
                  <c:v>2368.1640599999987</c:v>
                </c:pt>
                <c:pt idx="1778">
                  <c:v>2368.1640599999987</c:v>
                </c:pt>
                <c:pt idx="1779">
                  <c:v>2368.1640599999987</c:v>
                </c:pt>
                <c:pt idx="1780">
                  <c:v>2368.1640599999987</c:v>
                </c:pt>
                <c:pt idx="1781">
                  <c:v>2368.1640599999987</c:v>
                </c:pt>
                <c:pt idx="1782">
                  <c:v>2368.1640599999987</c:v>
                </c:pt>
                <c:pt idx="1783">
                  <c:v>2368.1640599999987</c:v>
                </c:pt>
                <c:pt idx="1784">
                  <c:v>2368.1640599999987</c:v>
                </c:pt>
                <c:pt idx="1785">
                  <c:v>2368.1640599999987</c:v>
                </c:pt>
                <c:pt idx="1786">
                  <c:v>2368.1640599999987</c:v>
                </c:pt>
                <c:pt idx="1787">
                  <c:v>2368.1640599999987</c:v>
                </c:pt>
                <c:pt idx="1788">
                  <c:v>2368.1640599999987</c:v>
                </c:pt>
                <c:pt idx="1789">
                  <c:v>2368.1640599999987</c:v>
                </c:pt>
                <c:pt idx="1790">
                  <c:v>2370.60547</c:v>
                </c:pt>
                <c:pt idx="1791">
                  <c:v>2368.1640599999987</c:v>
                </c:pt>
                <c:pt idx="1792">
                  <c:v>2368.1640599999987</c:v>
                </c:pt>
                <c:pt idx="1793">
                  <c:v>2370.60547</c:v>
                </c:pt>
                <c:pt idx="1794">
                  <c:v>2368.1640599999987</c:v>
                </c:pt>
                <c:pt idx="1795">
                  <c:v>2368.1640599999987</c:v>
                </c:pt>
                <c:pt idx="1796">
                  <c:v>2370.60547</c:v>
                </c:pt>
                <c:pt idx="1797">
                  <c:v>2368.1640599999987</c:v>
                </c:pt>
                <c:pt idx="1798">
                  <c:v>2370.60547</c:v>
                </c:pt>
                <c:pt idx="1799">
                  <c:v>2368.1640599999987</c:v>
                </c:pt>
                <c:pt idx="1800">
                  <c:v>2368.1640599999987</c:v>
                </c:pt>
                <c:pt idx="1801">
                  <c:v>2368.1640599999987</c:v>
                </c:pt>
                <c:pt idx="1802">
                  <c:v>2368.1640599999987</c:v>
                </c:pt>
                <c:pt idx="1803">
                  <c:v>2368.1640599999987</c:v>
                </c:pt>
                <c:pt idx="1804">
                  <c:v>2368.1640599999987</c:v>
                </c:pt>
                <c:pt idx="1805">
                  <c:v>2368.1640599999987</c:v>
                </c:pt>
                <c:pt idx="1806">
                  <c:v>2368.1640599999987</c:v>
                </c:pt>
                <c:pt idx="1807">
                  <c:v>2368.1640599999987</c:v>
                </c:pt>
                <c:pt idx="1808">
                  <c:v>2368.1640599999987</c:v>
                </c:pt>
                <c:pt idx="1809">
                  <c:v>2368.1640599999987</c:v>
                </c:pt>
                <c:pt idx="1810">
                  <c:v>2368.1640599999987</c:v>
                </c:pt>
                <c:pt idx="1811">
                  <c:v>2368.1640599999987</c:v>
                </c:pt>
                <c:pt idx="1812">
                  <c:v>2368.1640599999987</c:v>
                </c:pt>
                <c:pt idx="1813">
                  <c:v>2368.1640599999987</c:v>
                </c:pt>
                <c:pt idx="1814">
                  <c:v>2368.1640599999987</c:v>
                </c:pt>
                <c:pt idx="1815">
                  <c:v>2370.60547</c:v>
                </c:pt>
                <c:pt idx="1816">
                  <c:v>2368.1640599999987</c:v>
                </c:pt>
                <c:pt idx="1817">
                  <c:v>2370.60547</c:v>
                </c:pt>
                <c:pt idx="1818">
                  <c:v>2368.1640599999987</c:v>
                </c:pt>
                <c:pt idx="1819">
                  <c:v>2368.1640599999987</c:v>
                </c:pt>
                <c:pt idx="1820">
                  <c:v>2370.60547</c:v>
                </c:pt>
                <c:pt idx="1821">
                  <c:v>2368.1640599999987</c:v>
                </c:pt>
                <c:pt idx="1822">
                  <c:v>2368.1640599999987</c:v>
                </c:pt>
                <c:pt idx="1823">
                  <c:v>2368.1640599999987</c:v>
                </c:pt>
                <c:pt idx="1824">
                  <c:v>2368.1640599999987</c:v>
                </c:pt>
                <c:pt idx="1825">
                  <c:v>2368.1640599999987</c:v>
                </c:pt>
                <c:pt idx="1826">
                  <c:v>2368.1640599999987</c:v>
                </c:pt>
                <c:pt idx="1827">
                  <c:v>2368.1640599999987</c:v>
                </c:pt>
                <c:pt idx="1828">
                  <c:v>2368.1640599999987</c:v>
                </c:pt>
                <c:pt idx="1829">
                  <c:v>2368.1640599999987</c:v>
                </c:pt>
                <c:pt idx="1830">
                  <c:v>2370.60547</c:v>
                </c:pt>
                <c:pt idx="1831">
                  <c:v>2368.1640599999987</c:v>
                </c:pt>
                <c:pt idx="1832">
                  <c:v>2368.1640599999987</c:v>
                </c:pt>
                <c:pt idx="1833">
                  <c:v>2368.1640599999987</c:v>
                </c:pt>
                <c:pt idx="1834">
                  <c:v>2368.1640599999987</c:v>
                </c:pt>
                <c:pt idx="1835">
                  <c:v>2368.1640599999987</c:v>
                </c:pt>
                <c:pt idx="1836">
                  <c:v>2368.1640599999987</c:v>
                </c:pt>
                <c:pt idx="1837">
                  <c:v>2368.1640599999987</c:v>
                </c:pt>
                <c:pt idx="1838">
                  <c:v>2368.1640599999987</c:v>
                </c:pt>
                <c:pt idx="1839">
                  <c:v>2370.60547</c:v>
                </c:pt>
                <c:pt idx="1840">
                  <c:v>2368.1640599999987</c:v>
                </c:pt>
                <c:pt idx="1841">
                  <c:v>2368.1640599999987</c:v>
                </c:pt>
                <c:pt idx="1842">
                  <c:v>2368.1640599999987</c:v>
                </c:pt>
                <c:pt idx="1843">
                  <c:v>2368.1640599999987</c:v>
                </c:pt>
                <c:pt idx="1844">
                  <c:v>2368.1640599999987</c:v>
                </c:pt>
                <c:pt idx="1845">
                  <c:v>2368.1640599999987</c:v>
                </c:pt>
                <c:pt idx="1846">
                  <c:v>2368.1640599999987</c:v>
                </c:pt>
                <c:pt idx="1847">
                  <c:v>2370.60547</c:v>
                </c:pt>
                <c:pt idx="1848">
                  <c:v>2368.1640599999987</c:v>
                </c:pt>
                <c:pt idx="1849">
                  <c:v>2368.1640599999987</c:v>
                </c:pt>
                <c:pt idx="1850">
                  <c:v>2365.7226599999981</c:v>
                </c:pt>
                <c:pt idx="1851">
                  <c:v>2368.1640599999987</c:v>
                </c:pt>
                <c:pt idx="1852">
                  <c:v>2368.1640599999987</c:v>
                </c:pt>
                <c:pt idx="1853">
                  <c:v>2368.1640599999987</c:v>
                </c:pt>
                <c:pt idx="1854">
                  <c:v>2368.1640599999987</c:v>
                </c:pt>
                <c:pt idx="1855">
                  <c:v>2368.1640599999987</c:v>
                </c:pt>
                <c:pt idx="1856">
                  <c:v>2368.1640599999987</c:v>
                </c:pt>
                <c:pt idx="1857">
                  <c:v>2368.1640599999987</c:v>
                </c:pt>
                <c:pt idx="1858">
                  <c:v>2368.1640599999987</c:v>
                </c:pt>
                <c:pt idx="1859">
                  <c:v>2370.60547</c:v>
                </c:pt>
                <c:pt idx="1860">
                  <c:v>2368.1640599999987</c:v>
                </c:pt>
                <c:pt idx="1861">
                  <c:v>2368.1640599999987</c:v>
                </c:pt>
                <c:pt idx="1862">
                  <c:v>2368.1640599999987</c:v>
                </c:pt>
                <c:pt idx="1863">
                  <c:v>2368.1640599999987</c:v>
                </c:pt>
                <c:pt idx="1864">
                  <c:v>2370.60547</c:v>
                </c:pt>
                <c:pt idx="1865">
                  <c:v>2368.1640599999987</c:v>
                </c:pt>
                <c:pt idx="1866">
                  <c:v>2368.1640599999987</c:v>
                </c:pt>
                <c:pt idx="1867">
                  <c:v>2368.1640599999987</c:v>
                </c:pt>
                <c:pt idx="1868">
                  <c:v>2368.1640599999987</c:v>
                </c:pt>
                <c:pt idx="1869">
                  <c:v>2368.1640599999987</c:v>
                </c:pt>
                <c:pt idx="1870">
                  <c:v>2368.1640599999987</c:v>
                </c:pt>
                <c:pt idx="1871">
                  <c:v>2368.1640599999987</c:v>
                </c:pt>
                <c:pt idx="1872">
                  <c:v>2370.60547</c:v>
                </c:pt>
                <c:pt idx="1873">
                  <c:v>2368.1640599999987</c:v>
                </c:pt>
                <c:pt idx="1874">
                  <c:v>2368.1640599999987</c:v>
                </c:pt>
                <c:pt idx="1875">
                  <c:v>2368.1640599999987</c:v>
                </c:pt>
                <c:pt idx="1876">
                  <c:v>2365.7226599999981</c:v>
                </c:pt>
                <c:pt idx="1877">
                  <c:v>2368.1640599999987</c:v>
                </c:pt>
                <c:pt idx="1878">
                  <c:v>2368.1640599999987</c:v>
                </c:pt>
                <c:pt idx="1879">
                  <c:v>2368.1640599999987</c:v>
                </c:pt>
                <c:pt idx="1880">
                  <c:v>2368.1640599999987</c:v>
                </c:pt>
                <c:pt idx="1881">
                  <c:v>2368.1640599999987</c:v>
                </c:pt>
                <c:pt idx="1882">
                  <c:v>2368.1640599999987</c:v>
                </c:pt>
                <c:pt idx="1883">
                  <c:v>2368.1640599999987</c:v>
                </c:pt>
                <c:pt idx="1884">
                  <c:v>2368.1640599999987</c:v>
                </c:pt>
                <c:pt idx="1885">
                  <c:v>2368.1640599999987</c:v>
                </c:pt>
                <c:pt idx="1886">
                  <c:v>2368.1640599999987</c:v>
                </c:pt>
                <c:pt idx="1887">
                  <c:v>2370.60547</c:v>
                </c:pt>
                <c:pt idx="1888">
                  <c:v>2368.1640599999987</c:v>
                </c:pt>
                <c:pt idx="1889">
                  <c:v>2368.1640599999987</c:v>
                </c:pt>
                <c:pt idx="1890">
                  <c:v>2368.1640599999987</c:v>
                </c:pt>
                <c:pt idx="1891">
                  <c:v>2368.1640599999987</c:v>
                </c:pt>
                <c:pt idx="1892">
                  <c:v>2368.1640599999987</c:v>
                </c:pt>
                <c:pt idx="1893">
                  <c:v>2365.7226599999981</c:v>
                </c:pt>
                <c:pt idx="1894">
                  <c:v>2368.1640599999987</c:v>
                </c:pt>
                <c:pt idx="1895">
                  <c:v>2368.1640599999987</c:v>
                </c:pt>
                <c:pt idx="1896">
                  <c:v>2370.60547</c:v>
                </c:pt>
                <c:pt idx="1897">
                  <c:v>2370.60547</c:v>
                </c:pt>
                <c:pt idx="1898">
                  <c:v>2368.1640599999987</c:v>
                </c:pt>
                <c:pt idx="1899">
                  <c:v>2368.1640599999987</c:v>
                </c:pt>
                <c:pt idx="1900">
                  <c:v>2370.60547</c:v>
                </c:pt>
                <c:pt idx="1901">
                  <c:v>2368.1640599999987</c:v>
                </c:pt>
                <c:pt idx="1902">
                  <c:v>2368.1640599999987</c:v>
                </c:pt>
                <c:pt idx="1903">
                  <c:v>2370.60547</c:v>
                </c:pt>
                <c:pt idx="1904">
                  <c:v>2370.60547</c:v>
                </c:pt>
                <c:pt idx="1905">
                  <c:v>2370.60547</c:v>
                </c:pt>
                <c:pt idx="1906">
                  <c:v>2368.1640599999987</c:v>
                </c:pt>
                <c:pt idx="1907">
                  <c:v>2365.7226599999981</c:v>
                </c:pt>
                <c:pt idx="1908">
                  <c:v>2368.1640599999987</c:v>
                </c:pt>
                <c:pt idx="1909">
                  <c:v>2368.1640599999987</c:v>
                </c:pt>
                <c:pt idx="1910">
                  <c:v>2370.60547</c:v>
                </c:pt>
                <c:pt idx="1911">
                  <c:v>2368.1640599999987</c:v>
                </c:pt>
                <c:pt idx="1912">
                  <c:v>2368.1640599999987</c:v>
                </c:pt>
                <c:pt idx="1913">
                  <c:v>2368.1640599999987</c:v>
                </c:pt>
                <c:pt idx="1914">
                  <c:v>2368.1640599999987</c:v>
                </c:pt>
                <c:pt idx="1915">
                  <c:v>2370.60547</c:v>
                </c:pt>
                <c:pt idx="1916">
                  <c:v>2368.1640599999987</c:v>
                </c:pt>
                <c:pt idx="1917">
                  <c:v>2368.1640599999987</c:v>
                </c:pt>
                <c:pt idx="1918">
                  <c:v>2370.60547</c:v>
                </c:pt>
                <c:pt idx="1919">
                  <c:v>2368.1640599999987</c:v>
                </c:pt>
                <c:pt idx="1920">
                  <c:v>2368.1640599999987</c:v>
                </c:pt>
                <c:pt idx="1921">
                  <c:v>2370.60547</c:v>
                </c:pt>
                <c:pt idx="1922">
                  <c:v>2368.1640599999987</c:v>
                </c:pt>
                <c:pt idx="1923">
                  <c:v>2368.1640599999987</c:v>
                </c:pt>
                <c:pt idx="1924">
                  <c:v>2368.1640599999987</c:v>
                </c:pt>
                <c:pt idx="1925">
                  <c:v>2368.1640599999987</c:v>
                </c:pt>
                <c:pt idx="1926">
                  <c:v>2368.1640599999987</c:v>
                </c:pt>
                <c:pt idx="1927">
                  <c:v>2370.60547</c:v>
                </c:pt>
                <c:pt idx="1928">
                  <c:v>2368.1640599999987</c:v>
                </c:pt>
                <c:pt idx="1929">
                  <c:v>2368.1640599999987</c:v>
                </c:pt>
                <c:pt idx="1930">
                  <c:v>2368.1640599999987</c:v>
                </c:pt>
                <c:pt idx="1931">
                  <c:v>2368.1640599999987</c:v>
                </c:pt>
                <c:pt idx="1932">
                  <c:v>2368.1640599999987</c:v>
                </c:pt>
                <c:pt idx="1933">
                  <c:v>2368.1640599999987</c:v>
                </c:pt>
                <c:pt idx="1934">
                  <c:v>2368.1640599999987</c:v>
                </c:pt>
                <c:pt idx="1935">
                  <c:v>2368.1640599999987</c:v>
                </c:pt>
                <c:pt idx="1936">
                  <c:v>2368.1640599999987</c:v>
                </c:pt>
                <c:pt idx="1937">
                  <c:v>2368.1640599999987</c:v>
                </c:pt>
                <c:pt idx="1938">
                  <c:v>2368.1640599999987</c:v>
                </c:pt>
                <c:pt idx="1939">
                  <c:v>2368.1640599999987</c:v>
                </c:pt>
                <c:pt idx="1940">
                  <c:v>2368.1640599999987</c:v>
                </c:pt>
                <c:pt idx="1941">
                  <c:v>2370.60547</c:v>
                </c:pt>
                <c:pt idx="1942">
                  <c:v>2368.1640599999987</c:v>
                </c:pt>
                <c:pt idx="1943">
                  <c:v>2368.1640599999987</c:v>
                </c:pt>
                <c:pt idx="1944">
                  <c:v>2368.1640599999987</c:v>
                </c:pt>
                <c:pt idx="1945">
                  <c:v>2368.1640599999987</c:v>
                </c:pt>
                <c:pt idx="1946">
                  <c:v>2368.1640599999987</c:v>
                </c:pt>
                <c:pt idx="1947">
                  <c:v>2368.1640599999987</c:v>
                </c:pt>
                <c:pt idx="1948">
                  <c:v>2368.1640599999987</c:v>
                </c:pt>
                <c:pt idx="1949">
                  <c:v>2368.1640599999987</c:v>
                </c:pt>
                <c:pt idx="1950">
                  <c:v>2368.1640599999987</c:v>
                </c:pt>
                <c:pt idx="1951">
                  <c:v>2370.60547</c:v>
                </c:pt>
                <c:pt idx="1952">
                  <c:v>2368.1640599999987</c:v>
                </c:pt>
                <c:pt idx="1953">
                  <c:v>2368.1640599999987</c:v>
                </c:pt>
                <c:pt idx="1954">
                  <c:v>2368.1640599999987</c:v>
                </c:pt>
                <c:pt idx="1955">
                  <c:v>2368.1640599999987</c:v>
                </c:pt>
                <c:pt idx="1956">
                  <c:v>2368.1640599999987</c:v>
                </c:pt>
                <c:pt idx="1957">
                  <c:v>2370.60547</c:v>
                </c:pt>
                <c:pt idx="1958">
                  <c:v>2368.1640599999987</c:v>
                </c:pt>
                <c:pt idx="1959">
                  <c:v>2368.1640599999987</c:v>
                </c:pt>
                <c:pt idx="1960">
                  <c:v>2368.1640599999987</c:v>
                </c:pt>
                <c:pt idx="1961">
                  <c:v>2368.1640599999987</c:v>
                </c:pt>
                <c:pt idx="1962">
                  <c:v>2368.1640599999987</c:v>
                </c:pt>
                <c:pt idx="1963">
                  <c:v>2368.1640599999987</c:v>
                </c:pt>
                <c:pt idx="1964">
                  <c:v>2368.1640599999987</c:v>
                </c:pt>
                <c:pt idx="1965">
                  <c:v>2368.1640599999987</c:v>
                </c:pt>
                <c:pt idx="1966">
                  <c:v>2368.1640599999987</c:v>
                </c:pt>
                <c:pt idx="1967">
                  <c:v>2368.1640599999987</c:v>
                </c:pt>
                <c:pt idx="1968">
                  <c:v>2368.1640599999987</c:v>
                </c:pt>
                <c:pt idx="1969">
                  <c:v>2370.60547</c:v>
                </c:pt>
                <c:pt idx="1970">
                  <c:v>2368.1640599999987</c:v>
                </c:pt>
                <c:pt idx="1971">
                  <c:v>2368.1640599999987</c:v>
                </c:pt>
                <c:pt idx="1972">
                  <c:v>2368.1640599999987</c:v>
                </c:pt>
                <c:pt idx="1973">
                  <c:v>2368.1640599999987</c:v>
                </c:pt>
                <c:pt idx="1974">
                  <c:v>2368.1640599999987</c:v>
                </c:pt>
                <c:pt idx="1975">
                  <c:v>2368.1640599999987</c:v>
                </c:pt>
                <c:pt idx="1976">
                  <c:v>2368.1640599999987</c:v>
                </c:pt>
                <c:pt idx="1977">
                  <c:v>2368.1640599999987</c:v>
                </c:pt>
                <c:pt idx="1978">
                  <c:v>2368.1640599999987</c:v>
                </c:pt>
                <c:pt idx="1979">
                  <c:v>2370.60547</c:v>
                </c:pt>
                <c:pt idx="1980">
                  <c:v>2368.1640599999987</c:v>
                </c:pt>
                <c:pt idx="1981">
                  <c:v>2368.1640599999987</c:v>
                </c:pt>
                <c:pt idx="1982">
                  <c:v>2368.1640599999987</c:v>
                </c:pt>
                <c:pt idx="1983">
                  <c:v>2370.60547</c:v>
                </c:pt>
                <c:pt idx="1984">
                  <c:v>2368.1640599999987</c:v>
                </c:pt>
                <c:pt idx="1985">
                  <c:v>2368.1640599999987</c:v>
                </c:pt>
                <c:pt idx="1986">
                  <c:v>2368.1640599999987</c:v>
                </c:pt>
                <c:pt idx="1987">
                  <c:v>2368.1640599999987</c:v>
                </c:pt>
                <c:pt idx="1988">
                  <c:v>2368.1640599999987</c:v>
                </c:pt>
                <c:pt idx="1989">
                  <c:v>2368.1640599999987</c:v>
                </c:pt>
                <c:pt idx="1990">
                  <c:v>2368.1640599999987</c:v>
                </c:pt>
                <c:pt idx="1991">
                  <c:v>2370.60547</c:v>
                </c:pt>
                <c:pt idx="1992">
                  <c:v>2368.1640599999987</c:v>
                </c:pt>
                <c:pt idx="1993">
                  <c:v>2368.1640599999987</c:v>
                </c:pt>
                <c:pt idx="1994">
                  <c:v>2370.60547</c:v>
                </c:pt>
                <c:pt idx="1995">
                  <c:v>2368.1640599999987</c:v>
                </c:pt>
                <c:pt idx="1996">
                  <c:v>2368.1640599999987</c:v>
                </c:pt>
                <c:pt idx="1997">
                  <c:v>2368.1640599999987</c:v>
                </c:pt>
                <c:pt idx="1998">
                  <c:v>2368.1640599999987</c:v>
                </c:pt>
                <c:pt idx="1999">
                  <c:v>2368.1640599999987</c:v>
                </c:pt>
                <c:pt idx="2000">
                  <c:v>2368.1640599999987</c:v>
                </c:pt>
                <c:pt idx="2001">
                  <c:v>2368.1640599999987</c:v>
                </c:pt>
                <c:pt idx="2002">
                  <c:v>2368.1640599999987</c:v>
                </c:pt>
                <c:pt idx="2003">
                  <c:v>2368.1640599999987</c:v>
                </c:pt>
                <c:pt idx="2004">
                  <c:v>2368.1640599999987</c:v>
                </c:pt>
                <c:pt idx="2005">
                  <c:v>2368.1640599999987</c:v>
                </c:pt>
                <c:pt idx="2006">
                  <c:v>2368.1640599999987</c:v>
                </c:pt>
                <c:pt idx="2007">
                  <c:v>2368.1640599999987</c:v>
                </c:pt>
                <c:pt idx="2008">
                  <c:v>2368.1640599999987</c:v>
                </c:pt>
                <c:pt idx="2009">
                  <c:v>2370.60547</c:v>
                </c:pt>
                <c:pt idx="2010">
                  <c:v>2368.1640599999987</c:v>
                </c:pt>
                <c:pt idx="2011">
                  <c:v>2368.1640599999987</c:v>
                </c:pt>
                <c:pt idx="2012">
                  <c:v>2368.1640599999987</c:v>
                </c:pt>
                <c:pt idx="2013">
                  <c:v>2368.1640599999987</c:v>
                </c:pt>
                <c:pt idx="2014">
                  <c:v>2368.1640599999987</c:v>
                </c:pt>
                <c:pt idx="2015">
                  <c:v>2368.1640599999987</c:v>
                </c:pt>
                <c:pt idx="2016">
                  <c:v>2365.7226599999981</c:v>
                </c:pt>
                <c:pt idx="2017">
                  <c:v>2368.1640599999987</c:v>
                </c:pt>
                <c:pt idx="2018">
                  <c:v>2368.1640599999987</c:v>
                </c:pt>
                <c:pt idx="2019">
                  <c:v>2368.1640599999987</c:v>
                </c:pt>
                <c:pt idx="2020">
                  <c:v>2368.1640599999987</c:v>
                </c:pt>
                <c:pt idx="2021">
                  <c:v>2368.1640599999987</c:v>
                </c:pt>
                <c:pt idx="2022">
                  <c:v>2368.1640599999987</c:v>
                </c:pt>
                <c:pt idx="2023">
                  <c:v>2368.1640599999987</c:v>
                </c:pt>
                <c:pt idx="2024">
                  <c:v>2368.1640599999987</c:v>
                </c:pt>
                <c:pt idx="2025">
                  <c:v>2368.1640599999987</c:v>
                </c:pt>
                <c:pt idx="2026">
                  <c:v>2368.1640599999987</c:v>
                </c:pt>
                <c:pt idx="2027">
                  <c:v>2368.1640599999987</c:v>
                </c:pt>
                <c:pt idx="2028">
                  <c:v>2368.1640599999987</c:v>
                </c:pt>
                <c:pt idx="2029">
                  <c:v>2368.1640599999987</c:v>
                </c:pt>
                <c:pt idx="2030">
                  <c:v>2368.1640599999987</c:v>
                </c:pt>
                <c:pt idx="2031">
                  <c:v>2370.60547</c:v>
                </c:pt>
                <c:pt idx="2032">
                  <c:v>2368.1640599999987</c:v>
                </c:pt>
                <c:pt idx="2033">
                  <c:v>2368.1640599999987</c:v>
                </c:pt>
                <c:pt idx="2034">
                  <c:v>2368.1640599999987</c:v>
                </c:pt>
                <c:pt idx="2035">
                  <c:v>2368.1640599999987</c:v>
                </c:pt>
                <c:pt idx="2036">
                  <c:v>2368.1640599999987</c:v>
                </c:pt>
                <c:pt idx="2037">
                  <c:v>2368.1640599999987</c:v>
                </c:pt>
                <c:pt idx="2038">
                  <c:v>2368.1640599999987</c:v>
                </c:pt>
                <c:pt idx="2039">
                  <c:v>2368.1640599999987</c:v>
                </c:pt>
                <c:pt idx="2040">
                  <c:v>2368.1640599999987</c:v>
                </c:pt>
                <c:pt idx="2041">
                  <c:v>2368.1640599999987</c:v>
                </c:pt>
                <c:pt idx="2042">
                  <c:v>2368.1640599999987</c:v>
                </c:pt>
                <c:pt idx="2043">
                  <c:v>2368.1640599999987</c:v>
                </c:pt>
                <c:pt idx="2044">
                  <c:v>2368.1640599999987</c:v>
                </c:pt>
                <c:pt idx="2045">
                  <c:v>2368.1640599999987</c:v>
                </c:pt>
                <c:pt idx="2046">
                  <c:v>2368.1640599999987</c:v>
                </c:pt>
                <c:pt idx="2047">
                  <c:v>2368.1640599999987</c:v>
                </c:pt>
                <c:pt idx="2048">
                  <c:v>2368.1640599999987</c:v>
                </c:pt>
                <c:pt idx="2049">
                  <c:v>2368.1640599999987</c:v>
                </c:pt>
                <c:pt idx="2050">
                  <c:v>2368.1640599999987</c:v>
                </c:pt>
                <c:pt idx="2051">
                  <c:v>2368.1640599999987</c:v>
                </c:pt>
                <c:pt idx="2052">
                  <c:v>2368.1640599999987</c:v>
                </c:pt>
                <c:pt idx="2053">
                  <c:v>2368.1640599999987</c:v>
                </c:pt>
                <c:pt idx="2054">
                  <c:v>2368.1640599999987</c:v>
                </c:pt>
                <c:pt idx="2055">
                  <c:v>2368.1640599999987</c:v>
                </c:pt>
                <c:pt idx="2056">
                  <c:v>2365.7226599999981</c:v>
                </c:pt>
                <c:pt idx="2057">
                  <c:v>2368.1640599999987</c:v>
                </c:pt>
                <c:pt idx="2058">
                  <c:v>2368.1640599999987</c:v>
                </c:pt>
                <c:pt idx="2059">
                  <c:v>2370.60547</c:v>
                </c:pt>
                <c:pt idx="2060">
                  <c:v>2368.1640599999987</c:v>
                </c:pt>
                <c:pt idx="2061">
                  <c:v>2368.1640599999987</c:v>
                </c:pt>
                <c:pt idx="2062">
                  <c:v>2368.1640599999987</c:v>
                </c:pt>
                <c:pt idx="2063">
                  <c:v>2368.1640599999987</c:v>
                </c:pt>
                <c:pt idx="2064">
                  <c:v>2368.1640599999987</c:v>
                </c:pt>
                <c:pt idx="2065">
                  <c:v>2368.1640599999987</c:v>
                </c:pt>
                <c:pt idx="2066">
                  <c:v>2368.1640599999987</c:v>
                </c:pt>
                <c:pt idx="2067">
                  <c:v>2365.7226599999981</c:v>
                </c:pt>
                <c:pt idx="2068">
                  <c:v>2368.1640599999987</c:v>
                </c:pt>
                <c:pt idx="2069">
                  <c:v>2368.1640599999987</c:v>
                </c:pt>
                <c:pt idx="2070">
                  <c:v>2370.60547</c:v>
                </c:pt>
                <c:pt idx="2071">
                  <c:v>2368.1640599999987</c:v>
                </c:pt>
                <c:pt idx="2072">
                  <c:v>2368.1640599999987</c:v>
                </c:pt>
                <c:pt idx="2073">
                  <c:v>2368.1640599999987</c:v>
                </c:pt>
                <c:pt idx="2074">
                  <c:v>2368.1640599999987</c:v>
                </c:pt>
                <c:pt idx="2075">
                  <c:v>2368.1640599999987</c:v>
                </c:pt>
                <c:pt idx="2076">
                  <c:v>2368.1640599999987</c:v>
                </c:pt>
                <c:pt idx="2077">
                  <c:v>2370.60547</c:v>
                </c:pt>
                <c:pt idx="2078">
                  <c:v>2365.7226599999981</c:v>
                </c:pt>
                <c:pt idx="2079">
                  <c:v>2365.7226599999981</c:v>
                </c:pt>
                <c:pt idx="2080">
                  <c:v>2368.1640599999987</c:v>
                </c:pt>
                <c:pt idx="2081">
                  <c:v>2368.1640599999987</c:v>
                </c:pt>
                <c:pt idx="2082">
                  <c:v>2368.1640599999987</c:v>
                </c:pt>
                <c:pt idx="2083">
                  <c:v>2368.1640599999987</c:v>
                </c:pt>
                <c:pt idx="2084">
                  <c:v>2368.1640599999987</c:v>
                </c:pt>
                <c:pt idx="2085">
                  <c:v>2370.60547</c:v>
                </c:pt>
                <c:pt idx="2086">
                  <c:v>2368.1640599999987</c:v>
                </c:pt>
                <c:pt idx="2087">
                  <c:v>2368.1640599999987</c:v>
                </c:pt>
                <c:pt idx="2088">
                  <c:v>2368.1640599999987</c:v>
                </c:pt>
                <c:pt idx="2089">
                  <c:v>2368.1640599999987</c:v>
                </c:pt>
                <c:pt idx="2090">
                  <c:v>2370.60547</c:v>
                </c:pt>
                <c:pt idx="2091">
                  <c:v>2368.1640599999987</c:v>
                </c:pt>
                <c:pt idx="2092">
                  <c:v>2370.60547</c:v>
                </c:pt>
                <c:pt idx="2093">
                  <c:v>2368.1640599999987</c:v>
                </c:pt>
                <c:pt idx="2094">
                  <c:v>2368.1640599999987</c:v>
                </c:pt>
                <c:pt idx="2095">
                  <c:v>2368.1640599999987</c:v>
                </c:pt>
                <c:pt idx="2096">
                  <c:v>2370.60547</c:v>
                </c:pt>
                <c:pt idx="2097">
                  <c:v>2368.1640599999987</c:v>
                </c:pt>
                <c:pt idx="2098">
                  <c:v>2368.1640599999987</c:v>
                </c:pt>
                <c:pt idx="2099">
                  <c:v>2368.1640599999987</c:v>
                </c:pt>
                <c:pt idx="2100">
                  <c:v>2368.1640599999987</c:v>
                </c:pt>
                <c:pt idx="2101">
                  <c:v>2368.1640599999987</c:v>
                </c:pt>
                <c:pt idx="2102">
                  <c:v>2368.1640599999987</c:v>
                </c:pt>
                <c:pt idx="2103">
                  <c:v>2368.1640599999987</c:v>
                </c:pt>
                <c:pt idx="2104">
                  <c:v>2368.1640599999987</c:v>
                </c:pt>
                <c:pt idx="2105">
                  <c:v>2368.1640599999987</c:v>
                </c:pt>
                <c:pt idx="2106">
                  <c:v>2368.1640599999987</c:v>
                </c:pt>
                <c:pt idx="2107">
                  <c:v>2368.1640599999987</c:v>
                </c:pt>
                <c:pt idx="2108">
                  <c:v>2368.1640599999987</c:v>
                </c:pt>
                <c:pt idx="2109">
                  <c:v>2368.1640599999987</c:v>
                </c:pt>
                <c:pt idx="2110">
                  <c:v>2368.1640599999987</c:v>
                </c:pt>
                <c:pt idx="2111">
                  <c:v>2370.60547</c:v>
                </c:pt>
                <c:pt idx="2112">
                  <c:v>2368.1640599999987</c:v>
                </c:pt>
                <c:pt idx="2113">
                  <c:v>2368.1640599999987</c:v>
                </c:pt>
                <c:pt idx="2114">
                  <c:v>2368.1640599999987</c:v>
                </c:pt>
                <c:pt idx="2115">
                  <c:v>2368.1640599999987</c:v>
                </c:pt>
                <c:pt idx="2116">
                  <c:v>2368.1640599999987</c:v>
                </c:pt>
                <c:pt idx="2117">
                  <c:v>2368.1640599999987</c:v>
                </c:pt>
                <c:pt idx="2118">
                  <c:v>2368.1640599999987</c:v>
                </c:pt>
                <c:pt idx="2119">
                  <c:v>2368.1640599999987</c:v>
                </c:pt>
                <c:pt idx="2120">
                  <c:v>2368.1640599999987</c:v>
                </c:pt>
                <c:pt idx="2121">
                  <c:v>2365.7226599999981</c:v>
                </c:pt>
                <c:pt idx="2122">
                  <c:v>2368.1640599999987</c:v>
                </c:pt>
                <c:pt idx="2123">
                  <c:v>2368.1640599999987</c:v>
                </c:pt>
                <c:pt idx="2124">
                  <c:v>2368.1640599999987</c:v>
                </c:pt>
                <c:pt idx="2125">
                  <c:v>2368.1640599999987</c:v>
                </c:pt>
                <c:pt idx="2126">
                  <c:v>2368.1640599999987</c:v>
                </c:pt>
                <c:pt idx="2127">
                  <c:v>2368.1640599999987</c:v>
                </c:pt>
                <c:pt idx="2128">
                  <c:v>2368.1640599999987</c:v>
                </c:pt>
                <c:pt idx="2129">
                  <c:v>2368.1640599999987</c:v>
                </c:pt>
                <c:pt idx="2130">
                  <c:v>2370.60547</c:v>
                </c:pt>
                <c:pt idx="2131">
                  <c:v>2368.1640599999987</c:v>
                </c:pt>
                <c:pt idx="2132">
                  <c:v>2368.1640599999987</c:v>
                </c:pt>
                <c:pt idx="2133">
                  <c:v>2368.1640599999987</c:v>
                </c:pt>
                <c:pt idx="2134">
                  <c:v>2368.1640599999987</c:v>
                </c:pt>
                <c:pt idx="2135">
                  <c:v>2368.1640599999987</c:v>
                </c:pt>
                <c:pt idx="2136">
                  <c:v>2368.1640599999987</c:v>
                </c:pt>
                <c:pt idx="2137">
                  <c:v>2368.1640599999987</c:v>
                </c:pt>
                <c:pt idx="2138">
                  <c:v>2368.1640599999987</c:v>
                </c:pt>
                <c:pt idx="2139">
                  <c:v>2368.1640599999987</c:v>
                </c:pt>
                <c:pt idx="2140">
                  <c:v>2368.1640599999987</c:v>
                </c:pt>
                <c:pt idx="2141">
                  <c:v>2368.1640599999987</c:v>
                </c:pt>
                <c:pt idx="2142">
                  <c:v>2368.1640599999987</c:v>
                </c:pt>
                <c:pt idx="2143">
                  <c:v>2368.1640599999987</c:v>
                </c:pt>
                <c:pt idx="2144">
                  <c:v>2368.1640599999987</c:v>
                </c:pt>
                <c:pt idx="2145">
                  <c:v>2368.1640599999987</c:v>
                </c:pt>
                <c:pt idx="2146">
                  <c:v>2368.1640599999987</c:v>
                </c:pt>
                <c:pt idx="2147">
                  <c:v>2368.1640599999987</c:v>
                </c:pt>
                <c:pt idx="2148">
                  <c:v>2368.1640599999987</c:v>
                </c:pt>
                <c:pt idx="2149">
                  <c:v>2368.1640599999987</c:v>
                </c:pt>
                <c:pt idx="2150">
                  <c:v>2368.1640599999987</c:v>
                </c:pt>
                <c:pt idx="2151">
                  <c:v>2368.1640599999987</c:v>
                </c:pt>
                <c:pt idx="2152">
                  <c:v>2368.1640599999987</c:v>
                </c:pt>
                <c:pt idx="2153">
                  <c:v>2368.1640599999987</c:v>
                </c:pt>
                <c:pt idx="2154">
                  <c:v>2368.1640599999987</c:v>
                </c:pt>
                <c:pt idx="2155">
                  <c:v>2370.60547</c:v>
                </c:pt>
                <c:pt idx="2156">
                  <c:v>2368.1640599999987</c:v>
                </c:pt>
                <c:pt idx="2157">
                  <c:v>2368.1640599999987</c:v>
                </c:pt>
                <c:pt idx="2158">
                  <c:v>2368.1640599999987</c:v>
                </c:pt>
                <c:pt idx="2159">
                  <c:v>2368.1640599999987</c:v>
                </c:pt>
                <c:pt idx="2160">
                  <c:v>2368.1640599999987</c:v>
                </c:pt>
                <c:pt idx="2161">
                  <c:v>2368.1640599999987</c:v>
                </c:pt>
                <c:pt idx="2162">
                  <c:v>2365.7226599999981</c:v>
                </c:pt>
                <c:pt idx="2163">
                  <c:v>2368.1640599999987</c:v>
                </c:pt>
                <c:pt idx="2164">
                  <c:v>2368.1640599999987</c:v>
                </c:pt>
                <c:pt idx="2165">
                  <c:v>2370.60547</c:v>
                </c:pt>
                <c:pt idx="2166">
                  <c:v>2368.1640599999987</c:v>
                </c:pt>
                <c:pt idx="2167">
                  <c:v>2368.1640599999987</c:v>
                </c:pt>
                <c:pt idx="2168">
                  <c:v>2368.1640599999987</c:v>
                </c:pt>
                <c:pt idx="2169">
                  <c:v>2368.1640599999987</c:v>
                </c:pt>
                <c:pt idx="2170">
                  <c:v>2368.1640599999987</c:v>
                </c:pt>
                <c:pt idx="2171">
                  <c:v>2368.1640599999987</c:v>
                </c:pt>
                <c:pt idx="2172">
                  <c:v>2370.60547</c:v>
                </c:pt>
                <c:pt idx="2173">
                  <c:v>2368.1640599999987</c:v>
                </c:pt>
                <c:pt idx="2174">
                  <c:v>2368.1640599999987</c:v>
                </c:pt>
                <c:pt idx="2175">
                  <c:v>2365.7226599999981</c:v>
                </c:pt>
                <c:pt idx="2176">
                  <c:v>2368.1640599999987</c:v>
                </c:pt>
                <c:pt idx="2177">
                  <c:v>2370.60547</c:v>
                </c:pt>
                <c:pt idx="2178">
                  <c:v>2368.1640599999987</c:v>
                </c:pt>
                <c:pt idx="2179">
                  <c:v>2368.1640599999987</c:v>
                </c:pt>
                <c:pt idx="2180">
                  <c:v>2368.1640599999987</c:v>
                </c:pt>
                <c:pt idx="2181">
                  <c:v>2370.60547</c:v>
                </c:pt>
                <c:pt idx="2182">
                  <c:v>2368.1640599999987</c:v>
                </c:pt>
                <c:pt idx="2183">
                  <c:v>2368.1640599999987</c:v>
                </c:pt>
                <c:pt idx="2184">
                  <c:v>2368.1640599999987</c:v>
                </c:pt>
                <c:pt idx="2185">
                  <c:v>2368.1640599999987</c:v>
                </c:pt>
                <c:pt idx="2186">
                  <c:v>2368.1640599999987</c:v>
                </c:pt>
                <c:pt idx="2187">
                  <c:v>2368.1640599999987</c:v>
                </c:pt>
                <c:pt idx="2188">
                  <c:v>2368.1640599999987</c:v>
                </c:pt>
                <c:pt idx="2189">
                  <c:v>2368.1640599999987</c:v>
                </c:pt>
                <c:pt idx="2190">
                  <c:v>2368.1640599999987</c:v>
                </c:pt>
                <c:pt idx="2191">
                  <c:v>2368.1640599999987</c:v>
                </c:pt>
                <c:pt idx="2192">
                  <c:v>2368.1640599999987</c:v>
                </c:pt>
                <c:pt idx="2193">
                  <c:v>2368.1640599999987</c:v>
                </c:pt>
                <c:pt idx="2194">
                  <c:v>2368.1640599999987</c:v>
                </c:pt>
                <c:pt idx="2195">
                  <c:v>2368.1640599999987</c:v>
                </c:pt>
                <c:pt idx="2196">
                  <c:v>2370.60547</c:v>
                </c:pt>
                <c:pt idx="2197">
                  <c:v>2368.1640599999987</c:v>
                </c:pt>
                <c:pt idx="2198">
                  <c:v>2368.1640599999987</c:v>
                </c:pt>
                <c:pt idx="2199">
                  <c:v>2365.7226599999981</c:v>
                </c:pt>
                <c:pt idx="2200">
                  <c:v>2368.1640599999987</c:v>
                </c:pt>
                <c:pt idx="2201">
                  <c:v>2368.1640599999987</c:v>
                </c:pt>
                <c:pt idx="2202">
                  <c:v>2368.1640599999987</c:v>
                </c:pt>
                <c:pt idx="2203">
                  <c:v>2368.1640599999987</c:v>
                </c:pt>
                <c:pt idx="2204">
                  <c:v>2368.1640599999987</c:v>
                </c:pt>
                <c:pt idx="2205">
                  <c:v>2368.1640599999987</c:v>
                </c:pt>
                <c:pt idx="2206">
                  <c:v>2370.60547</c:v>
                </c:pt>
                <c:pt idx="2207">
                  <c:v>2368.1640599999987</c:v>
                </c:pt>
                <c:pt idx="2208">
                  <c:v>2368.1640599999987</c:v>
                </c:pt>
                <c:pt idx="2209">
                  <c:v>2368.1640599999987</c:v>
                </c:pt>
                <c:pt idx="2210">
                  <c:v>2368.1640599999987</c:v>
                </c:pt>
                <c:pt idx="2211">
                  <c:v>2368.1640599999987</c:v>
                </c:pt>
                <c:pt idx="2212">
                  <c:v>2368.1640599999987</c:v>
                </c:pt>
                <c:pt idx="2213">
                  <c:v>2368.1640599999987</c:v>
                </c:pt>
                <c:pt idx="2214">
                  <c:v>2368.1640599999987</c:v>
                </c:pt>
                <c:pt idx="2215">
                  <c:v>2368.1640599999987</c:v>
                </c:pt>
                <c:pt idx="2216">
                  <c:v>2368.1640599999987</c:v>
                </c:pt>
                <c:pt idx="2217">
                  <c:v>2368.1640599999987</c:v>
                </c:pt>
                <c:pt idx="2218">
                  <c:v>2368.1640599999987</c:v>
                </c:pt>
                <c:pt idx="2219">
                  <c:v>2368.1640599999987</c:v>
                </c:pt>
                <c:pt idx="2220">
                  <c:v>2368.1640599999987</c:v>
                </c:pt>
                <c:pt idx="2221">
                  <c:v>2368.1640599999987</c:v>
                </c:pt>
                <c:pt idx="2222">
                  <c:v>2368.1640599999987</c:v>
                </c:pt>
                <c:pt idx="2223">
                  <c:v>2368.1640599999987</c:v>
                </c:pt>
                <c:pt idx="2224">
                  <c:v>2368.1640599999987</c:v>
                </c:pt>
                <c:pt idx="2225">
                  <c:v>2368.1640599999987</c:v>
                </c:pt>
                <c:pt idx="2226">
                  <c:v>2368.1640599999987</c:v>
                </c:pt>
                <c:pt idx="2227">
                  <c:v>2368.1640599999987</c:v>
                </c:pt>
                <c:pt idx="2228">
                  <c:v>2370.60547</c:v>
                </c:pt>
                <c:pt idx="2229">
                  <c:v>2368.1640599999987</c:v>
                </c:pt>
                <c:pt idx="2230">
                  <c:v>2368.1640599999987</c:v>
                </c:pt>
                <c:pt idx="2231">
                  <c:v>2368.1640599999987</c:v>
                </c:pt>
                <c:pt idx="2232">
                  <c:v>2368.1640599999987</c:v>
                </c:pt>
                <c:pt idx="2233">
                  <c:v>2368.1640599999987</c:v>
                </c:pt>
                <c:pt idx="2234">
                  <c:v>2368.1640599999987</c:v>
                </c:pt>
                <c:pt idx="2235">
                  <c:v>2368.1640599999987</c:v>
                </c:pt>
                <c:pt idx="2236">
                  <c:v>2368.1640599999987</c:v>
                </c:pt>
                <c:pt idx="2237">
                  <c:v>2368.1640599999987</c:v>
                </c:pt>
                <c:pt idx="2238">
                  <c:v>2368.1640599999987</c:v>
                </c:pt>
                <c:pt idx="2239">
                  <c:v>2370.60547</c:v>
                </c:pt>
                <c:pt idx="2240">
                  <c:v>2368.1640599999987</c:v>
                </c:pt>
                <c:pt idx="2241">
                  <c:v>2368.1640599999987</c:v>
                </c:pt>
                <c:pt idx="2242">
                  <c:v>2368.1640599999987</c:v>
                </c:pt>
                <c:pt idx="2243">
                  <c:v>2368.1640599999987</c:v>
                </c:pt>
                <c:pt idx="2244">
                  <c:v>2368.1640599999987</c:v>
                </c:pt>
                <c:pt idx="2245">
                  <c:v>2368.1640599999987</c:v>
                </c:pt>
                <c:pt idx="2246">
                  <c:v>2368.1640599999987</c:v>
                </c:pt>
                <c:pt idx="2247">
                  <c:v>2368.1640599999987</c:v>
                </c:pt>
                <c:pt idx="2248">
                  <c:v>2368.1640599999987</c:v>
                </c:pt>
                <c:pt idx="2249">
                  <c:v>2368.1640599999987</c:v>
                </c:pt>
                <c:pt idx="2250">
                  <c:v>2368.1640599999987</c:v>
                </c:pt>
                <c:pt idx="2251">
                  <c:v>2368.1640599999987</c:v>
                </c:pt>
                <c:pt idx="2252">
                  <c:v>2368.1640599999987</c:v>
                </c:pt>
                <c:pt idx="2253">
                  <c:v>2368.1640599999987</c:v>
                </c:pt>
                <c:pt idx="2254">
                  <c:v>2365.7226599999981</c:v>
                </c:pt>
                <c:pt idx="2255">
                  <c:v>2368.1640599999987</c:v>
                </c:pt>
                <c:pt idx="2256">
                  <c:v>2368.1640599999987</c:v>
                </c:pt>
                <c:pt idx="2257">
                  <c:v>2368.1640599999987</c:v>
                </c:pt>
                <c:pt idx="2258">
                  <c:v>2368.1640599999987</c:v>
                </c:pt>
                <c:pt idx="2259">
                  <c:v>2368.1640599999987</c:v>
                </c:pt>
                <c:pt idx="2260">
                  <c:v>2368.1640599999987</c:v>
                </c:pt>
                <c:pt idx="2261">
                  <c:v>2368.1640599999987</c:v>
                </c:pt>
                <c:pt idx="2262">
                  <c:v>2368.1640599999987</c:v>
                </c:pt>
                <c:pt idx="2263">
                  <c:v>2368.1640599999987</c:v>
                </c:pt>
                <c:pt idx="2264">
                  <c:v>2368.1640599999987</c:v>
                </c:pt>
                <c:pt idx="2265">
                  <c:v>2368.1640599999987</c:v>
                </c:pt>
                <c:pt idx="2266">
                  <c:v>2365.7226599999981</c:v>
                </c:pt>
                <c:pt idx="2267">
                  <c:v>2368.1640599999987</c:v>
                </c:pt>
                <c:pt idx="2268">
                  <c:v>2368.1640599999987</c:v>
                </c:pt>
                <c:pt idx="2269">
                  <c:v>2368.1640599999987</c:v>
                </c:pt>
                <c:pt idx="2270">
                  <c:v>2368.1640599999987</c:v>
                </c:pt>
                <c:pt idx="2271">
                  <c:v>2368.1640599999987</c:v>
                </c:pt>
                <c:pt idx="2272">
                  <c:v>2368.1640599999987</c:v>
                </c:pt>
                <c:pt idx="2273">
                  <c:v>2368.1640599999987</c:v>
                </c:pt>
                <c:pt idx="2274">
                  <c:v>2368.1640599999987</c:v>
                </c:pt>
                <c:pt idx="2275">
                  <c:v>2370.60547</c:v>
                </c:pt>
                <c:pt idx="2276">
                  <c:v>2365.7226599999981</c:v>
                </c:pt>
                <c:pt idx="2277">
                  <c:v>2368.1640599999987</c:v>
                </c:pt>
                <c:pt idx="2278">
                  <c:v>2368.1640599999987</c:v>
                </c:pt>
                <c:pt idx="2279">
                  <c:v>2368.1640599999987</c:v>
                </c:pt>
                <c:pt idx="2280">
                  <c:v>2368.1640599999987</c:v>
                </c:pt>
                <c:pt idx="2281">
                  <c:v>2368.1640599999987</c:v>
                </c:pt>
                <c:pt idx="2282">
                  <c:v>2368.1640599999987</c:v>
                </c:pt>
                <c:pt idx="2283">
                  <c:v>2368.1640599999987</c:v>
                </c:pt>
                <c:pt idx="2284">
                  <c:v>2368.1640599999987</c:v>
                </c:pt>
                <c:pt idx="2285">
                  <c:v>2368.1640599999987</c:v>
                </c:pt>
                <c:pt idx="2286">
                  <c:v>2368.1640599999987</c:v>
                </c:pt>
                <c:pt idx="2287">
                  <c:v>2370.60547</c:v>
                </c:pt>
                <c:pt idx="2288">
                  <c:v>2368.1640599999987</c:v>
                </c:pt>
                <c:pt idx="2289">
                  <c:v>2368.1640599999987</c:v>
                </c:pt>
                <c:pt idx="2290">
                  <c:v>2368.1640599999987</c:v>
                </c:pt>
                <c:pt idx="2291">
                  <c:v>2368.1640599999987</c:v>
                </c:pt>
                <c:pt idx="2292">
                  <c:v>2365.7226599999981</c:v>
                </c:pt>
                <c:pt idx="2293">
                  <c:v>2368.1640599999987</c:v>
                </c:pt>
                <c:pt idx="2294">
                  <c:v>2368.1640599999987</c:v>
                </c:pt>
                <c:pt idx="2295">
                  <c:v>2368.1640599999987</c:v>
                </c:pt>
                <c:pt idx="2296">
                  <c:v>2368.1640599999987</c:v>
                </c:pt>
                <c:pt idx="2297">
                  <c:v>2368.1640599999987</c:v>
                </c:pt>
                <c:pt idx="2298">
                  <c:v>2368.1640599999987</c:v>
                </c:pt>
                <c:pt idx="2299">
                  <c:v>2368.1640599999987</c:v>
                </c:pt>
                <c:pt idx="2300">
                  <c:v>2368.1640599999987</c:v>
                </c:pt>
                <c:pt idx="2301">
                  <c:v>2368.1640599999987</c:v>
                </c:pt>
                <c:pt idx="2302">
                  <c:v>2368.1640599999987</c:v>
                </c:pt>
                <c:pt idx="2303">
                  <c:v>2368.1640599999987</c:v>
                </c:pt>
                <c:pt idx="2304">
                  <c:v>2368.1640599999987</c:v>
                </c:pt>
                <c:pt idx="2305">
                  <c:v>2368.1640599999987</c:v>
                </c:pt>
                <c:pt idx="2306">
                  <c:v>2368.1640599999987</c:v>
                </c:pt>
                <c:pt idx="2307">
                  <c:v>2368.1640599999987</c:v>
                </c:pt>
                <c:pt idx="2308">
                  <c:v>2368.1640599999987</c:v>
                </c:pt>
                <c:pt idx="2309">
                  <c:v>2368.1640599999987</c:v>
                </c:pt>
                <c:pt idx="2310">
                  <c:v>2370.60547</c:v>
                </c:pt>
                <c:pt idx="2311">
                  <c:v>2368.1640599999987</c:v>
                </c:pt>
                <c:pt idx="2312">
                  <c:v>2368.1640599999987</c:v>
                </c:pt>
                <c:pt idx="2313">
                  <c:v>2368.1640599999987</c:v>
                </c:pt>
                <c:pt idx="2314">
                  <c:v>2368.1640599999987</c:v>
                </c:pt>
                <c:pt idx="2315">
                  <c:v>2370.60547</c:v>
                </c:pt>
                <c:pt idx="2316">
                  <c:v>2368.1640599999987</c:v>
                </c:pt>
                <c:pt idx="2317">
                  <c:v>2368.1640599999987</c:v>
                </c:pt>
                <c:pt idx="2318">
                  <c:v>2368.1640599999987</c:v>
                </c:pt>
                <c:pt idx="2319">
                  <c:v>2368.1640599999987</c:v>
                </c:pt>
                <c:pt idx="2320">
                  <c:v>2368.1640599999987</c:v>
                </c:pt>
                <c:pt idx="2321">
                  <c:v>2368.1640599999987</c:v>
                </c:pt>
                <c:pt idx="2322">
                  <c:v>2368.1640599999987</c:v>
                </c:pt>
                <c:pt idx="2323">
                  <c:v>2368.1640599999987</c:v>
                </c:pt>
                <c:pt idx="2324">
                  <c:v>2368.1640599999987</c:v>
                </c:pt>
                <c:pt idx="2325">
                  <c:v>2368.1640599999987</c:v>
                </c:pt>
                <c:pt idx="2326">
                  <c:v>2365.7226599999981</c:v>
                </c:pt>
                <c:pt idx="2327">
                  <c:v>2365.7226599999981</c:v>
                </c:pt>
                <c:pt idx="2328">
                  <c:v>2368.1640599999987</c:v>
                </c:pt>
                <c:pt idx="2329">
                  <c:v>2368.1640599999987</c:v>
                </c:pt>
                <c:pt idx="2330">
                  <c:v>2368.1640599999987</c:v>
                </c:pt>
                <c:pt idx="2331">
                  <c:v>2365.7226599999981</c:v>
                </c:pt>
                <c:pt idx="2332">
                  <c:v>2368.1640599999987</c:v>
                </c:pt>
                <c:pt idx="2333">
                  <c:v>2368.1640599999987</c:v>
                </c:pt>
                <c:pt idx="2334">
                  <c:v>2368.1640599999987</c:v>
                </c:pt>
                <c:pt idx="2335">
                  <c:v>2368.1640599999987</c:v>
                </c:pt>
                <c:pt idx="2336">
                  <c:v>2368.1640599999987</c:v>
                </c:pt>
                <c:pt idx="2337">
                  <c:v>2368.1640599999987</c:v>
                </c:pt>
                <c:pt idx="2338">
                  <c:v>2365.7226599999981</c:v>
                </c:pt>
                <c:pt idx="2339">
                  <c:v>2368.1640599999987</c:v>
                </c:pt>
                <c:pt idx="2340">
                  <c:v>2368.1640599999987</c:v>
                </c:pt>
                <c:pt idx="2341">
                  <c:v>2368.1640599999987</c:v>
                </c:pt>
                <c:pt idx="2342">
                  <c:v>2368.1640599999987</c:v>
                </c:pt>
                <c:pt idx="2343">
                  <c:v>2368.1640599999987</c:v>
                </c:pt>
                <c:pt idx="2344">
                  <c:v>2368.1640599999987</c:v>
                </c:pt>
                <c:pt idx="2345">
                  <c:v>2368.1640599999987</c:v>
                </c:pt>
                <c:pt idx="2346">
                  <c:v>2368.1640599999987</c:v>
                </c:pt>
                <c:pt idx="2347">
                  <c:v>2368.1640599999987</c:v>
                </c:pt>
                <c:pt idx="2348">
                  <c:v>2368.1640599999987</c:v>
                </c:pt>
                <c:pt idx="2349">
                  <c:v>2368.1640599999987</c:v>
                </c:pt>
                <c:pt idx="2350">
                  <c:v>2368.1640599999987</c:v>
                </c:pt>
                <c:pt idx="2351">
                  <c:v>2370.60547</c:v>
                </c:pt>
                <c:pt idx="2352">
                  <c:v>2368.1640599999987</c:v>
                </c:pt>
                <c:pt idx="2353">
                  <c:v>2368.1640599999987</c:v>
                </c:pt>
                <c:pt idx="2354">
                  <c:v>2368.1640599999987</c:v>
                </c:pt>
                <c:pt idx="2355">
                  <c:v>2368.1640599999987</c:v>
                </c:pt>
                <c:pt idx="2356">
                  <c:v>2368.1640599999987</c:v>
                </c:pt>
                <c:pt idx="2357">
                  <c:v>2368.1640599999987</c:v>
                </c:pt>
                <c:pt idx="2358">
                  <c:v>2365.7226599999981</c:v>
                </c:pt>
                <c:pt idx="2359">
                  <c:v>2368.1640599999987</c:v>
                </c:pt>
                <c:pt idx="2360">
                  <c:v>2368.1640599999987</c:v>
                </c:pt>
                <c:pt idx="2361">
                  <c:v>2368.1640599999987</c:v>
                </c:pt>
                <c:pt idx="2362">
                  <c:v>2368.1640599999987</c:v>
                </c:pt>
                <c:pt idx="2363">
                  <c:v>2368.1640599999987</c:v>
                </c:pt>
                <c:pt idx="2364">
                  <c:v>2368.1640599999987</c:v>
                </c:pt>
                <c:pt idx="2365">
                  <c:v>2365.7226599999981</c:v>
                </c:pt>
                <c:pt idx="2366">
                  <c:v>2368.1640599999987</c:v>
                </c:pt>
                <c:pt idx="2367">
                  <c:v>2365.7226599999981</c:v>
                </c:pt>
                <c:pt idx="2368">
                  <c:v>2365.7226599999981</c:v>
                </c:pt>
                <c:pt idx="2369">
                  <c:v>2368.1640599999987</c:v>
                </c:pt>
                <c:pt idx="2370">
                  <c:v>2368.1640599999987</c:v>
                </c:pt>
                <c:pt idx="2371">
                  <c:v>2368.1640599999987</c:v>
                </c:pt>
                <c:pt idx="2372">
                  <c:v>2368.1640599999987</c:v>
                </c:pt>
                <c:pt idx="2373">
                  <c:v>2368.1640599999987</c:v>
                </c:pt>
                <c:pt idx="2374">
                  <c:v>2368.1640599999987</c:v>
                </c:pt>
                <c:pt idx="2375">
                  <c:v>2368.1640599999987</c:v>
                </c:pt>
                <c:pt idx="2376">
                  <c:v>2368.1640599999987</c:v>
                </c:pt>
                <c:pt idx="2377">
                  <c:v>2368.1640599999987</c:v>
                </c:pt>
                <c:pt idx="2378">
                  <c:v>2368.1640599999987</c:v>
                </c:pt>
                <c:pt idx="2379">
                  <c:v>2368.1640599999987</c:v>
                </c:pt>
                <c:pt idx="2380">
                  <c:v>2368.1640599999987</c:v>
                </c:pt>
                <c:pt idx="2381">
                  <c:v>2368.1640599999987</c:v>
                </c:pt>
                <c:pt idx="2382">
                  <c:v>2368.1640599999987</c:v>
                </c:pt>
                <c:pt idx="2383">
                  <c:v>2368.1640599999987</c:v>
                </c:pt>
                <c:pt idx="2384">
                  <c:v>2368.1640599999987</c:v>
                </c:pt>
                <c:pt idx="2385">
                  <c:v>2368.1640599999987</c:v>
                </c:pt>
                <c:pt idx="2386">
                  <c:v>2368.1640599999987</c:v>
                </c:pt>
                <c:pt idx="2387">
                  <c:v>2368.1640599999987</c:v>
                </c:pt>
                <c:pt idx="2388">
                  <c:v>2368.1640599999987</c:v>
                </c:pt>
                <c:pt idx="2389">
                  <c:v>2368.1640599999987</c:v>
                </c:pt>
                <c:pt idx="2390">
                  <c:v>2368.1640599999987</c:v>
                </c:pt>
                <c:pt idx="2391">
                  <c:v>2368.1640599999987</c:v>
                </c:pt>
                <c:pt idx="2392">
                  <c:v>2365.7226599999981</c:v>
                </c:pt>
                <c:pt idx="2393">
                  <c:v>2368.1640599999987</c:v>
                </c:pt>
                <c:pt idx="2394">
                  <c:v>2368.1640599999987</c:v>
                </c:pt>
                <c:pt idx="2395">
                  <c:v>2368.1640599999987</c:v>
                </c:pt>
                <c:pt idx="2396">
                  <c:v>2368.1640599999987</c:v>
                </c:pt>
                <c:pt idx="2397">
                  <c:v>2368.1640599999987</c:v>
                </c:pt>
                <c:pt idx="2398">
                  <c:v>2365.7226599999981</c:v>
                </c:pt>
                <c:pt idx="2399">
                  <c:v>2368.1640599999987</c:v>
                </c:pt>
                <c:pt idx="2400">
                  <c:v>2368.1640599999987</c:v>
                </c:pt>
                <c:pt idx="2401">
                  <c:v>2365.7226599999981</c:v>
                </c:pt>
                <c:pt idx="2402">
                  <c:v>2368.1640599999987</c:v>
                </c:pt>
                <c:pt idx="2403">
                  <c:v>2368.1640599999987</c:v>
                </c:pt>
                <c:pt idx="2404">
                  <c:v>2365.7226599999981</c:v>
                </c:pt>
                <c:pt idx="2405">
                  <c:v>2368.1640599999987</c:v>
                </c:pt>
                <c:pt idx="2406">
                  <c:v>2368.1640599999987</c:v>
                </c:pt>
                <c:pt idx="2407">
                  <c:v>2368.1640599999987</c:v>
                </c:pt>
                <c:pt idx="2408">
                  <c:v>2368.1640599999987</c:v>
                </c:pt>
                <c:pt idx="2409">
                  <c:v>2368.1640599999987</c:v>
                </c:pt>
                <c:pt idx="2410">
                  <c:v>2368.1640599999987</c:v>
                </c:pt>
                <c:pt idx="2411">
                  <c:v>2368.1640599999987</c:v>
                </c:pt>
                <c:pt idx="2412">
                  <c:v>2368.1640599999987</c:v>
                </c:pt>
                <c:pt idx="2413">
                  <c:v>2368.1640599999987</c:v>
                </c:pt>
                <c:pt idx="2414">
                  <c:v>2368.1640599999987</c:v>
                </c:pt>
                <c:pt idx="2415">
                  <c:v>2368.1640599999987</c:v>
                </c:pt>
                <c:pt idx="2416">
                  <c:v>2365.7226599999981</c:v>
                </c:pt>
                <c:pt idx="2417">
                  <c:v>2368.1640599999987</c:v>
                </c:pt>
                <c:pt idx="2418">
                  <c:v>2368.1640599999987</c:v>
                </c:pt>
                <c:pt idx="2419">
                  <c:v>2368.1640599999987</c:v>
                </c:pt>
                <c:pt idx="2420">
                  <c:v>2368.1640599999987</c:v>
                </c:pt>
                <c:pt idx="2421">
                  <c:v>2368.1640599999987</c:v>
                </c:pt>
                <c:pt idx="2422">
                  <c:v>2368.1640599999987</c:v>
                </c:pt>
                <c:pt idx="2423">
                  <c:v>2368.1640599999987</c:v>
                </c:pt>
                <c:pt idx="2424">
                  <c:v>2370.60547</c:v>
                </c:pt>
                <c:pt idx="2425">
                  <c:v>2368.1640599999987</c:v>
                </c:pt>
                <c:pt idx="2426">
                  <c:v>2365.7226599999981</c:v>
                </c:pt>
                <c:pt idx="2427">
                  <c:v>2365.7226599999981</c:v>
                </c:pt>
                <c:pt idx="2428">
                  <c:v>2368.1640599999987</c:v>
                </c:pt>
                <c:pt idx="2429">
                  <c:v>2368.1640599999987</c:v>
                </c:pt>
                <c:pt idx="2430">
                  <c:v>2368.1640599999987</c:v>
                </c:pt>
                <c:pt idx="2431">
                  <c:v>2368.1640599999987</c:v>
                </c:pt>
                <c:pt idx="2432">
                  <c:v>2368.1640599999987</c:v>
                </c:pt>
                <c:pt idx="2433">
                  <c:v>2368.1640599999987</c:v>
                </c:pt>
                <c:pt idx="2434">
                  <c:v>2368.1640599999987</c:v>
                </c:pt>
                <c:pt idx="2435">
                  <c:v>2368.1640599999987</c:v>
                </c:pt>
                <c:pt idx="2436">
                  <c:v>2368.1640599999987</c:v>
                </c:pt>
                <c:pt idx="2437">
                  <c:v>2368.1640599999987</c:v>
                </c:pt>
                <c:pt idx="2438">
                  <c:v>2368.1640599999987</c:v>
                </c:pt>
                <c:pt idx="2439">
                  <c:v>2368.1640599999987</c:v>
                </c:pt>
                <c:pt idx="2440">
                  <c:v>2368.1640599999987</c:v>
                </c:pt>
                <c:pt idx="2441">
                  <c:v>2368.1640599999987</c:v>
                </c:pt>
                <c:pt idx="2442">
                  <c:v>2368.1640599999987</c:v>
                </c:pt>
                <c:pt idx="2443">
                  <c:v>2368.1640599999987</c:v>
                </c:pt>
                <c:pt idx="2444">
                  <c:v>2365.7226599999981</c:v>
                </c:pt>
                <c:pt idx="2445">
                  <c:v>2368.1640599999987</c:v>
                </c:pt>
                <c:pt idx="2446">
                  <c:v>2365.7226599999981</c:v>
                </c:pt>
                <c:pt idx="2447">
                  <c:v>2368.1640599999987</c:v>
                </c:pt>
                <c:pt idx="2448">
                  <c:v>2368.1640599999987</c:v>
                </c:pt>
                <c:pt idx="2449">
                  <c:v>2368.1640599999987</c:v>
                </c:pt>
                <c:pt idx="2450">
                  <c:v>2368.1640599999987</c:v>
                </c:pt>
                <c:pt idx="2451">
                  <c:v>2368.1640599999987</c:v>
                </c:pt>
                <c:pt idx="2452">
                  <c:v>2368.1640599999987</c:v>
                </c:pt>
                <c:pt idx="2453">
                  <c:v>2365.7226599999981</c:v>
                </c:pt>
                <c:pt idx="2454">
                  <c:v>2368.1640599999987</c:v>
                </c:pt>
                <c:pt idx="2455">
                  <c:v>2368.1640599999987</c:v>
                </c:pt>
                <c:pt idx="2456">
                  <c:v>2368.1640599999987</c:v>
                </c:pt>
                <c:pt idx="2457">
                  <c:v>2368.1640599999987</c:v>
                </c:pt>
                <c:pt idx="2458">
                  <c:v>2368.1640599999987</c:v>
                </c:pt>
                <c:pt idx="2459">
                  <c:v>2368.1640599999987</c:v>
                </c:pt>
                <c:pt idx="2460">
                  <c:v>2368.1640599999987</c:v>
                </c:pt>
                <c:pt idx="2461">
                  <c:v>2368.1640599999987</c:v>
                </c:pt>
                <c:pt idx="2462">
                  <c:v>2368.1640599999987</c:v>
                </c:pt>
                <c:pt idx="2463">
                  <c:v>2368.1640599999987</c:v>
                </c:pt>
                <c:pt idx="2464">
                  <c:v>2368.1640599999987</c:v>
                </c:pt>
                <c:pt idx="2465">
                  <c:v>2368.1640599999987</c:v>
                </c:pt>
                <c:pt idx="2466">
                  <c:v>2368.1640599999987</c:v>
                </c:pt>
                <c:pt idx="2467">
                  <c:v>2368.1640599999987</c:v>
                </c:pt>
                <c:pt idx="2468">
                  <c:v>2368.1640599999987</c:v>
                </c:pt>
                <c:pt idx="2469">
                  <c:v>2368.1640599999987</c:v>
                </c:pt>
                <c:pt idx="2470">
                  <c:v>2368.1640599999987</c:v>
                </c:pt>
                <c:pt idx="2471">
                  <c:v>2368.1640599999987</c:v>
                </c:pt>
                <c:pt idx="2472">
                  <c:v>2368.1640599999987</c:v>
                </c:pt>
                <c:pt idx="2473">
                  <c:v>2365.7226599999981</c:v>
                </c:pt>
                <c:pt idx="2474">
                  <c:v>2368.1640599999987</c:v>
                </c:pt>
                <c:pt idx="2475">
                  <c:v>2365.7226599999981</c:v>
                </c:pt>
                <c:pt idx="2476">
                  <c:v>2368.1640599999987</c:v>
                </c:pt>
                <c:pt idx="2477">
                  <c:v>2365.7226599999981</c:v>
                </c:pt>
                <c:pt idx="2478">
                  <c:v>2368.1640599999987</c:v>
                </c:pt>
                <c:pt idx="2479">
                  <c:v>2368.1640599999987</c:v>
                </c:pt>
                <c:pt idx="2480">
                  <c:v>2368.1640599999987</c:v>
                </c:pt>
                <c:pt idx="2481">
                  <c:v>2368.1640599999987</c:v>
                </c:pt>
                <c:pt idx="2482">
                  <c:v>2368.1640599999987</c:v>
                </c:pt>
                <c:pt idx="2483">
                  <c:v>2368.1640599999987</c:v>
                </c:pt>
                <c:pt idx="2484">
                  <c:v>2368.1640599999987</c:v>
                </c:pt>
                <c:pt idx="2485">
                  <c:v>2365.7226599999981</c:v>
                </c:pt>
                <c:pt idx="2486">
                  <c:v>2368.1640599999987</c:v>
                </c:pt>
                <c:pt idx="2487">
                  <c:v>2368.1640599999987</c:v>
                </c:pt>
                <c:pt idx="2488">
                  <c:v>2368.1640599999987</c:v>
                </c:pt>
                <c:pt idx="2489">
                  <c:v>2368.1640599999987</c:v>
                </c:pt>
                <c:pt idx="2490">
                  <c:v>2368.1640599999987</c:v>
                </c:pt>
                <c:pt idx="2491">
                  <c:v>2368.1640599999987</c:v>
                </c:pt>
                <c:pt idx="2492">
                  <c:v>2368.1640599999987</c:v>
                </c:pt>
                <c:pt idx="2493">
                  <c:v>2368.1640599999987</c:v>
                </c:pt>
                <c:pt idx="2494">
                  <c:v>2368.1640599999987</c:v>
                </c:pt>
                <c:pt idx="2495">
                  <c:v>2368.1640599999987</c:v>
                </c:pt>
                <c:pt idx="2496">
                  <c:v>2365.7226599999981</c:v>
                </c:pt>
                <c:pt idx="2497">
                  <c:v>2368.1640599999987</c:v>
                </c:pt>
                <c:pt idx="2498">
                  <c:v>2368.1640599999987</c:v>
                </c:pt>
                <c:pt idx="2499">
                  <c:v>2368.1640599999987</c:v>
                </c:pt>
                <c:pt idx="2500">
                  <c:v>2368.1640599999987</c:v>
                </c:pt>
                <c:pt idx="2501">
                  <c:v>2368.1640599999987</c:v>
                </c:pt>
                <c:pt idx="2502">
                  <c:v>2365.7226599999981</c:v>
                </c:pt>
                <c:pt idx="2503">
                  <c:v>2368.1640599999987</c:v>
                </c:pt>
                <c:pt idx="2504">
                  <c:v>2368.1640599999987</c:v>
                </c:pt>
                <c:pt idx="2505">
                  <c:v>2368.1640599999987</c:v>
                </c:pt>
                <c:pt idx="2506">
                  <c:v>2368.1640599999987</c:v>
                </c:pt>
                <c:pt idx="2507">
                  <c:v>2365.7226599999981</c:v>
                </c:pt>
                <c:pt idx="2508">
                  <c:v>2368.1640599999987</c:v>
                </c:pt>
                <c:pt idx="2509">
                  <c:v>2368.1640599999987</c:v>
                </c:pt>
                <c:pt idx="2510">
                  <c:v>2368.1640599999987</c:v>
                </c:pt>
                <c:pt idx="2511">
                  <c:v>2365.7226599999981</c:v>
                </c:pt>
                <c:pt idx="2512">
                  <c:v>2368.1640599999987</c:v>
                </c:pt>
                <c:pt idx="2513">
                  <c:v>2368.1640599999987</c:v>
                </c:pt>
                <c:pt idx="2514">
                  <c:v>2368.1640599999987</c:v>
                </c:pt>
                <c:pt idx="2515">
                  <c:v>2368.1640599999987</c:v>
                </c:pt>
                <c:pt idx="2516">
                  <c:v>2365.7226599999981</c:v>
                </c:pt>
                <c:pt idx="2517">
                  <c:v>2365.7226599999981</c:v>
                </c:pt>
                <c:pt idx="2518">
                  <c:v>2368.1640599999987</c:v>
                </c:pt>
                <c:pt idx="2519">
                  <c:v>2368.1640599999987</c:v>
                </c:pt>
                <c:pt idx="2520">
                  <c:v>2368.1640599999987</c:v>
                </c:pt>
                <c:pt idx="2521">
                  <c:v>2365.7226599999981</c:v>
                </c:pt>
                <c:pt idx="2522">
                  <c:v>2368.1640599999987</c:v>
                </c:pt>
                <c:pt idx="2523">
                  <c:v>2365.7226599999981</c:v>
                </c:pt>
                <c:pt idx="2524">
                  <c:v>2368.1640599999987</c:v>
                </c:pt>
                <c:pt idx="2525">
                  <c:v>2368.1640599999987</c:v>
                </c:pt>
                <c:pt idx="2526">
                  <c:v>2368.1640599999987</c:v>
                </c:pt>
                <c:pt idx="2527">
                  <c:v>2368.1640599999987</c:v>
                </c:pt>
                <c:pt idx="2528">
                  <c:v>2368.1640599999987</c:v>
                </c:pt>
                <c:pt idx="2529">
                  <c:v>2368.1640599999987</c:v>
                </c:pt>
                <c:pt idx="2530">
                  <c:v>2365.7226599999981</c:v>
                </c:pt>
                <c:pt idx="2531">
                  <c:v>2368.1640599999987</c:v>
                </c:pt>
                <c:pt idx="2532">
                  <c:v>2368.1640599999987</c:v>
                </c:pt>
                <c:pt idx="2533">
                  <c:v>2368.1640599999987</c:v>
                </c:pt>
                <c:pt idx="2534">
                  <c:v>2368.1640599999987</c:v>
                </c:pt>
                <c:pt idx="2535">
                  <c:v>2365.7226599999981</c:v>
                </c:pt>
                <c:pt idx="2536">
                  <c:v>2368.1640599999987</c:v>
                </c:pt>
                <c:pt idx="2537">
                  <c:v>2365.7226599999981</c:v>
                </c:pt>
                <c:pt idx="2538">
                  <c:v>2368.1640599999987</c:v>
                </c:pt>
                <c:pt idx="2539">
                  <c:v>2365.7226599999981</c:v>
                </c:pt>
                <c:pt idx="2540">
                  <c:v>2368.1640599999987</c:v>
                </c:pt>
                <c:pt idx="2541">
                  <c:v>2368.1640599999987</c:v>
                </c:pt>
                <c:pt idx="2542">
                  <c:v>2365.7226599999981</c:v>
                </c:pt>
                <c:pt idx="2543">
                  <c:v>2368.1640599999987</c:v>
                </c:pt>
                <c:pt idx="2544">
                  <c:v>2368.1640599999987</c:v>
                </c:pt>
                <c:pt idx="2545">
                  <c:v>2368.1640599999987</c:v>
                </c:pt>
                <c:pt idx="2546">
                  <c:v>2368.1640599999987</c:v>
                </c:pt>
                <c:pt idx="2547">
                  <c:v>2365.7226599999981</c:v>
                </c:pt>
                <c:pt idx="2548">
                  <c:v>2368.1640599999987</c:v>
                </c:pt>
                <c:pt idx="2549">
                  <c:v>2368.1640599999987</c:v>
                </c:pt>
                <c:pt idx="2550">
                  <c:v>2368.1640599999987</c:v>
                </c:pt>
                <c:pt idx="2551">
                  <c:v>2368.1640599999987</c:v>
                </c:pt>
                <c:pt idx="2552">
                  <c:v>2368.1640599999987</c:v>
                </c:pt>
                <c:pt idx="2553">
                  <c:v>2368.1640599999987</c:v>
                </c:pt>
                <c:pt idx="2554">
                  <c:v>2365.7226599999981</c:v>
                </c:pt>
                <c:pt idx="2555">
                  <c:v>2368.1640599999987</c:v>
                </c:pt>
                <c:pt idx="2556">
                  <c:v>2370.60547</c:v>
                </c:pt>
                <c:pt idx="2557">
                  <c:v>2368.1640599999987</c:v>
                </c:pt>
                <c:pt idx="2558">
                  <c:v>2368.1640599999987</c:v>
                </c:pt>
                <c:pt idx="2559">
                  <c:v>2365.7226599999981</c:v>
                </c:pt>
                <c:pt idx="2560">
                  <c:v>2365.7226599999981</c:v>
                </c:pt>
                <c:pt idx="2561">
                  <c:v>2365.7226599999981</c:v>
                </c:pt>
                <c:pt idx="2562">
                  <c:v>2368.1640599999987</c:v>
                </c:pt>
                <c:pt idx="2563">
                  <c:v>2368.1640599999987</c:v>
                </c:pt>
                <c:pt idx="2564">
                  <c:v>2368.1640599999987</c:v>
                </c:pt>
                <c:pt idx="2565">
                  <c:v>2368.1640599999987</c:v>
                </c:pt>
                <c:pt idx="2566">
                  <c:v>2368.1640599999987</c:v>
                </c:pt>
                <c:pt idx="2567">
                  <c:v>2368.1640599999987</c:v>
                </c:pt>
                <c:pt idx="2568">
                  <c:v>2365.7226599999981</c:v>
                </c:pt>
                <c:pt idx="2569">
                  <c:v>2365.7226599999981</c:v>
                </c:pt>
                <c:pt idx="2570">
                  <c:v>2368.1640599999987</c:v>
                </c:pt>
                <c:pt idx="2571">
                  <c:v>2368.1640599999987</c:v>
                </c:pt>
                <c:pt idx="2572">
                  <c:v>2368.1640599999987</c:v>
                </c:pt>
                <c:pt idx="2573">
                  <c:v>2365.7226599999981</c:v>
                </c:pt>
                <c:pt idx="2574">
                  <c:v>2368.1640599999987</c:v>
                </c:pt>
                <c:pt idx="2575">
                  <c:v>2365.7226599999981</c:v>
                </c:pt>
                <c:pt idx="2576">
                  <c:v>2368.1640599999987</c:v>
                </c:pt>
                <c:pt idx="2577">
                  <c:v>2368.1640599999987</c:v>
                </c:pt>
                <c:pt idx="2578">
                  <c:v>2368.1640599999987</c:v>
                </c:pt>
                <c:pt idx="2579">
                  <c:v>2368.1640599999987</c:v>
                </c:pt>
                <c:pt idx="2580">
                  <c:v>2365.7226599999981</c:v>
                </c:pt>
                <c:pt idx="2581">
                  <c:v>2368.1640599999987</c:v>
                </c:pt>
                <c:pt idx="2582">
                  <c:v>2368.1640599999987</c:v>
                </c:pt>
                <c:pt idx="2583">
                  <c:v>2368.1640599999987</c:v>
                </c:pt>
                <c:pt idx="2584">
                  <c:v>2368.1640599999987</c:v>
                </c:pt>
                <c:pt idx="2585">
                  <c:v>2368.1640599999987</c:v>
                </c:pt>
                <c:pt idx="2586">
                  <c:v>2368.1640599999987</c:v>
                </c:pt>
                <c:pt idx="2587">
                  <c:v>2368.1640599999987</c:v>
                </c:pt>
                <c:pt idx="2588">
                  <c:v>2365.7226599999981</c:v>
                </c:pt>
                <c:pt idx="2589">
                  <c:v>2368.1640599999987</c:v>
                </c:pt>
                <c:pt idx="2590">
                  <c:v>2365.7226599999981</c:v>
                </c:pt>
                <c:pt idx="2591">
                  <c:v>2365.7226599999981</c:v>
                </c:pt>
                <c:pt idx="2592">
                  <c:v>2368.1640599999987</c:v>
                </c:pt>
                <c:pt idx="2593">
                  <c:v>2368.1640599999987</c:v>
                </c:pt>
                <c:pt idx="2594">
                  <c:v>2365.7226599999981</c:v>
                </c:pt>
                <c:pt idx="2595">
                  <c:v>2368.1640599999987</c:v>
                </c:pt>
                <c:pt idx="2596">
                  <c:v>2365.7226599999981</c:v>
                </c:pt>
                <c:pt idx="2597">
                  <c:v>2368.1640599999987</c:v>
                </c:pt>
                <c:pt idx="2598">
                  <c:v>2368.1640599999987</c:v>
                </c:pt>
                <c:pt idx="2599">
                  <c:v>2368.1640599999987</c:v>
                </c:pt>
                <c:pt idx="2600">
                  <c:v>2368.1640599999987</c:v>
                </c:pt>
                <c:pt idx="2601">
                  <c:v>2368.1640599999987</c:v>
                </c:pt>
                <c:pt idx="2602">
                  <c:v>2368.1640599999987</c:v>
                </c:pt>
                <c:pt idx="2603">
                  <c:v>2368.1640599999987</c:v>
                </c:pt>
                <c:pt idx="2604">
                  <c:v>2368.1640599999987</c:v>
                </c:pt>
                <c:pt idx="2605">
                  <c:v>2368.1640599999987</c:v>
                </c:pt>
                <c:pt idx="2606">
                  <c:v>2368.1640599999987</c:v>
                </c:pt>
                <c:pt idx="2607">
                  <c:v>2368.1640599999987</c:v>
                </c:pt>
                <c:pt idx="2608">
                  <c:v>2368.1640599999987</c:v>
                </c:pt>
                <c:pt idx="2609">
                  <c:v>2368.1640599999987</c:v>
                </c:pt>
                <c:pt idx="2610">
                  <c:v>2368.1640599999987</c:v>
                </c:pt>
                <c:pt idx="2611">
                  <c:v>2368.1640599999987</c:v>
                </c:pt>
                <c:pt idx="2612">
                  <c:v>2368.1640599999987</c:v>
                </c:pt>
                <c:pt idx="2613">
                  <c:v>2368.1640599999987</c:v>
                </c:pt>
                <c:pt idx="2614">
                  <c:v>2365.7226599999981</c:v>
                </c:pt>
                <c:pt idx="2615">
                  <c:v>2368.1640599999987</c:v>
                </c:pt>
                <c:pt idx="2616">
                  <c:v>2368.1640599999987</c:v>
                </c:pt>
                <c:pt idx="2617">
                  <c:v>2368.1640599999987</c:v>
                </c:pt>
                <c:pt idx="2618">
                  <c:v>2368.1640599999987</c:v>
                </c:pt>
                <c:pt idx="2619">
                  <c:v>2368.1640599999987</c:v>
                </c:pt>
                <c:pt idx="2620">
                  <c:v>2368.1640599999987</c:v>
                </c:pt>
                <c:pt idx="2621">
                  <c:v>2368.1640599999987</c:v>
                </c:pt>
                <c:pt idx="2622">
                  <c:v>2368.1640599999987</c:v>
                </c:pt>
                <c:pt idx="2623">
                  <c:v>2365.7226599999981</c:v>
                </c:pt>
                <c:pt idx="2624">
                  <c:v>2368.1640599999987</c:v>
                </c:pt>
                <c:pt idx="2625">
                  <c:v>2368.1640599999987</c:v>
                </c:pt>
                <c:pt idx="2626">
                  <c:v>2365.7226599999981</c:v>
                </c:pt>
                <c:pt idx="2627">
                  <c:v>2368.1640599999987</c:v>
                </c:pt>
                <c:pt idx="2628">
                  <c:v>2368.1640599999987</c:v>
                </c:pt>
                <c:pt idx="2629">
                  <c:v>2365.7226599999981</c:v>
                </c:pt>
                <c:pt idx="2630">
                  <c:v>2368.1640599999987</c:v>
                </c:pt>
                <c:pt idx="2631">
                  <c:v>2368.1640599999987</c:v>
                </c:pt>
                <c:pt idx="2632">
                  <c:v>2368.1640599999987</c:v>
                </c:pt>
                <c:pt idx="2633">
                  <c:v>2365.7226599999981</c:v>
                </c:pt>
                <c:pt idx="2634">
                  <c:v>2368.1640599999987</c:v>
                </c:pt>
                <c:pt idx="2635">
                  <c:v>2368.1640599999987</c:v>
                </c:pt>
                <c:pt idx="2636">
                  <c:v>2368.1640599999987</c:v>
                </c:pt>
                <c:pt idx="2637">
                  <c:v>2365.7226599999981</c:v>
                </c:pt>
                <c:pt idx="2638">
                  <c:v>2365.7226599999981</c:v>
                </c:pt>
                <c:pt idx="2639">
                  <c:v>2368.1640599999987</c:v>
                </c:pt>
                <c:pt idx="2640">
                  <c:v>2365.7226599999981</c:v>
                </c:pt>
                <c:pt idx="2641">
                  <c:v>2368.1640599999987</c:v>
                </c:pt>
                <c:pt idx="2642">
                  <c:v>2365.7226599999981</c:v>
                </c:pt>
                <c:pt idx="2643">
                  <c:v>2368.1640599999987</c:v>
                </c:pt>
                <c:pt idx="2644">
                  <c:v>2368.1640599999987</c:v>
                </c:pt>
                <c:pt idx="2645">
                  <c:v>2368.1640599999987</c:v>
                </c:pt>
                <c:pt idx="2646">
                  <c:v>2368.1640599999987</c:v>
                </c:pt>
                <c:pt idx="2647">
                  <c:v>2368.1640599999987</c:v>
                </c:pt>
                <c:pt idx="2648">
                  <c:v>2368.1640599999987</c:v>
                </c:pt>
                <c:pt idx="2649">
                  <c:v>2365.7226599999981</c:v>
                </c:pt>
                <c:pt idx="2650">
                  <c:v>2368.1640599999987</c:v>
                </c:pt>
                <c:pt idx="2651">
                  <c:v>2368.1640599999987</c:v>
                </c:pt>
                <c:pt idx="2652">
                  <c:v>2370.60547</c:v>
                </c:pt>
                <c:pt idx="2653">
                  <c:v>2368.1640599999987</c:v>
                </c:pt>
                <c:pt idx="2654">
                  <c:v>2368.1640599999987</c:v>
                </c:pt>
                <c:pt idx="2655">
                  <c:v>2368.1640599999987</c:v>
                </c:pt>
                <c:pt idx="2656">
                  <c:v>2368.1640599999987</c:v>
                </c:pt>
                <c:pt idx="2657">
                  <c:v>2365.7226599999981</c:v>
                </c:pt>
                <c:pt idx="2658">
                  <c:v>2368.1640599999987</c:v>
                </c:pt>
                <c:pt idx="2659">
                  <c:v>2368.1640599999987</c:v>
                </c:pt>
                <c:pt idx="2660">
                  <c:v>2365.7226599999981</c:v>
                </c:pt>
                <c:pt idx="2661">
                  <c:v>2368.1640599999987</c:v>
                </c:pt>
                <c:pt idx="2662">
                  <c:v>2368.1640599999987</c:v>
                </c:pt>
                <c:pt idx="2663">
                  <c:v>2368.1640599999987</c:v>
                </c:pt>
                <c:pt idx="2664">
                  <c:v>2368.1640599999987</c:v>
                </c:pt>
                <c:pt idx="2665">
                  <c:v>2368.1640599999987</c:v>
                </c:pt>
                <c:pt idx="2666">
                  <c:v>2368.1640599999987</c:v>
                </c:pt>
                <c:pt idx="2667">
                  <c:v>2365.7226599999981</c:v>
                </c:pt>
                <c:pt idx="2668">
                  <c:v>2368.1640599999987</c:v>
                </c:pt>
                <c:pt idx="2669">
                  <c:v>2368.1640599999987</c:v>
                </c:pt>
                <c:pt idx="2670">
                  <c:v>2368.1640599999987</c:v>
                </c:pt>
                <c:pt idx="2671">
                  <c:v>2368.1640599999987</c:v>
                </c:pt>
                <c:pt idx="2672">
                  <c:v>2368.1640599999987</c:v>
                </c:pt>
                <c:pt idx="2673">
                  <c:v>2365.7226599999981</c:v>
                </c:pt>
                <c:pt idx="2674">
                  <c:v>2368.1640599999987</c:v>
                </c:pt>
                <c:pt idx="2675">
                  <c:v>2365.7226599999981</c:v>
                </c:pt>
                <c:pt idx="2676">
                  <c:v>2368.1640599999987</c:v>
                </c:pt>
                <c:pt idx="2677">
                  <c:v>2365.7226599999981</c:v>
                </c:pt>
                <c:pt idx="2678">
                  <c:v>2368.1640599999987</c:v>
                </c:pt>
                <c:pt idx="2679">
                  <c:v>2365.7226599999981</c:v>
                </c:pt>
                <c:pt idx="2680">
                  <c:v>2365.7226599999981</c:v>
                </c:pt>
                <c:pt idx="2681">
                  <c:v>2368.1640599999987</c:v>
                </c:pt>
                <c:pt idx="2682">
                  <c:v>2365.7226599999981</c:v>
                </c:pt>
                <c:pt idx="2683">
                  <c:v>2368.1640599999987</c:v>
                </c:pt>
                <c:pt idx="2684">
                  <c:v>2368.1640599999987</c:v>
                </c:pt>
                <c:pt idx="2685">
                  <c:v>2368.1640599999987</c:v>
                </c:pt>
                <c:pt idx="2686">
                  <c:v>2365.7226599999981</c:v>
                </c:pt>
                <c:pt idx="2687">
                  <c:v>2368.1640599999987</c:v>
                </c:pt>
                <c:pt idx="2688">
                  <c:v>2368.1640599999987</c:v>
                </c:pt>
                <c:pt idx="2689">
                  <c:v>2368.1640599999987</c:v>
                </c:pt>
                <c:pt idx="2690">
                  <c:v>2365.7226599999981</c:v>
                </c:pt>
                <c:pt idx="2691">
                  <c:v>2365.7226599999981</c:v>
                </c:pt>
                <c:pt idx="2692">
                  <c:v>2368.1640599999987</c:v>
                </c:pt>
                <c:pt idx="2693">
                  <c:v>2368.1640599999987</c:v>
                </c:pt>
                <c:pt idx="2694">
                  <c:v>2365.7226599999981</c:v>
                </c:pt>
                <c:pt idx="2695">
                  <c:v>2365.7226599999981</c:v>
                </c:pt>
                <c:pt idx="2696">
                  <c:v>2368.1640599999987</c:v>
                </c:pt>
                <c:pt idx="2697">
                  <c:v>2368.1640599999987</c:v>
                </c:pt>
                <c:pt idx="2698">
                  <c:v>2368.1640599999987</c:v>
                </c:pt>
                <c:pt idx="2699">
                  <c:v>2368.1640599999987</c:v>
                </c:pt>
                <c:pt idx="2700">
                  <c:v>2368.1640599999987</c:v>
                </c:pt>
                <c:pt idx="2701">
                  <c:v>2368.1640599999987</c:v>
                </c:pt>
                <c:pt idx="2702">
                  <c:v>2368.1640599999987</c:v>
                </c:pt>
                <c:pt idx="2703">
                  <c:v>2368.1640599999987</c:v>
                </c:pt>
                <c:pt idx="2704">
                  <c:v>2365.7226599999981</c:v>
                </c:pt>
                <c:pt idx="2705">
                  <c:v>2368.1640599999987</c:v>
                </c:pt>
                <c:pt idx="2706">
                  <c:v>2365.7226599999981</c:v>
                </c:pt>
                <c:pt idx="2707">
                  <c:v>2365.7226599999981</c:v>
                </c:pt>
                <c:pt idx="2708">
                  <c:v>2368.1640599999987</c:v>
                </c:pt>
                <c:pt idx="2709">
                  <c:v>2365.7226599999981</c:v>
                </c:pt>
                <c:pt idx="2710">
                  <c:v>2368.1640599999987</c:v>
                </c:pt>
                <c:pt idx="2711">
                  <c:v>2368.1640599999987</c:v>
                </c:pt>
                <c:pt idx="2712">
                  <c:v>2368.1640599999987</c:v>
                </c:pt>
                <c:pt idx="2713">
                  <c:v>2365.7226599999981</c:v>
                </c:pt>
                <c:pt idx="2714">
                  <c:v>2365.7226599999981</c:v>
                </c:pt>
                <c:pt idx="2715">
                  <c:v>2365.7226599999981</c:v>
                </c:pt>
                <c:pt idx="2716">
                  <c:v>2368.1640599999987</c:v>
                </c:pt>
                <c:pt idx="2717">
                  <c:v>2368.1640599999987</c:v>
                </c:pt>
                <c:pt idx="2718">
                  <c:v>2365.7226599999981</c:v>
                </c:pt>
                <c:pt idx="2719">
                  <c:v>2368.1640599999987</c:v>
                </c:pt>
                <c:pt idx="2720">
                  <c:v>2368.1640599999987</c:v>
                </c:pt>
                <c:pt idx="2721">
                  <c:v>2365.7226599999981</c:v>
                </c:pt>
                <c:pt idx="2722">
                  <c:v>2365.7226599999981</c:v>
                </c:pt>
                <c:pt idx="2723">
                  <c:v>2365.7226599999981</c:v>
                </c:pt>
                <c:pt idx="2724">
                  <c:v>2368.1640599999987</c:v>
                </c:pt>
                <c:pt idx="2725">
                  <c:v>2365.7226599999981</c:v>
                </c:pt>
                <c:pt idx="2726">
                  <c:v>2368.1640599999987</c:v>
                </c:pt>
                <c:pt idx="2727">
                  <c:v>2365.7226599999981</c:v>
                </c:pt>
                <c:pt idx="2728">
                  <c:v>2368.1640599999987</c:v>
                </c:pt>
                <c:pt idx="2729">
                  <c:v>2368.1640599999987</c:v>
                </c:pt>
                <c:pt idx="2730">
                  <c:v>2368.1640599999987</c:v>
                </c:pt>
                <c:pt idx="2731">
                  <c:v>2368.1640599999987</c:v>
                </c:pt>
                <c:pt idx="2732">
                  <c:v>2368.1640599999987</c:v>
                </c:pt>
                <c:pt idx="2733">
                  <c:v>2368.1640599999987</c:v>
                </c:pt>
                <c:pt idx="2734">
                  <c:v>2365.7226599999981</c:v>
                </c:pt>
                <c:pt idx="2735">
                  <c:v>2368.1640599999987</c:v>
                </c:pt>
                <c:pt idx="2736">
                  <c:v>2368.1640599999987</c:v>
                </c:pt>
                <c:pt idx="2737">
                  <c:v>2368.1640599999987</c:v>
                </c:pt>
                <c:pt idx="2738">
                  <c:v>2368.1640599999987</c:v>
                </c:pt>
                <c:pt idx="2739">
                  <c:v>2365.7226599999981</c:v>
                </c:pt>
                <c:pt idx="2740">
                  <c:v>2365.7226599999981</c:v>
                </c:pt>
                <c:pt idx="2741">
                  <c:v>2368.1640599999987</c:v>
                </c:pt>
                <c:pt idx="2742">
                  <c:v>2365.7226599999981</c:v>
                </c:pt>
                <c:pt idx="2743">
                  <c:v>2365.7226599999981</c:v>
                </c:pt>
                <c:pt idx="2744">
                  <c:v>2368.1640599999987</c:v>
                </c:pt>
                <c:pt idx="2745">
                  <c:v>2368.1640599999987</c:v>
                </c:pt>
                <c:pt idx="2746">
                  <c:v>2365.7226599999981</c:v>
                </c:pt>
                <c:pt idx="2747">
                  <c:v>2365.7226599999981</c:v>
                </c:pt>
                <c:pt idx="2748">
                  <c:v>2368.1640599999987</c:v>
                </c:pt>
                <c:pt idx="2749">
                  <c:v>2368.1640599999987</c:v>
                </c:pt>
                <c:pt idx="2750">
                  <c:v>2368.1640599999987</c:v>
                </c:pt>
                <c:pt idx="2751">
                  <c:v>2368.1640599999987</c:v>
                </c:pt>
                <c:pt idx="2752">
                  <c:v>2368.1640599999987</c:v>
                </c:pt>
                <c:pt idx="2753">
                  <c:v>2368.1640599999987</c:v>
                </c:pt>
                <c:pt idx="2754">
                  <c:v>2368.1640599999987</c:v>
                </c:pt>
                <c:pt idx="2755">
                  <c:v>2365.7226599999981</c:v>
                </c:pt>
                <c:pt idx="2756">
                  <c:v>2368.1640599999987</c:v>
                </c:pt>
                <c:pt idx="2757">
                  <c:v>2365.7226599999981</c:v>
                </c:pt>
                <c:pt idx="2758">
                  <c:v>2368.1640599999987</c:v>
                </c:pt>
                <c:pt idx="2759">
                  <c:v>2368.1640599999987</c:v>
                </c:pt>
                <c:pt idx="2760">
                  <c:v>2365.7226599999981</c:v>
                </c:pt>
                <c:pt idx="2761">
                  <c:v>2368.1640599999987</c:v>
                </c:pt>
                <c:pt idx="2762">
                  <c:v>2365.7226599999981</c:v>
                </c:pt>
                <c:pt idx="2763">
                  <c:v>2368.1640599999987</c:v>
                </c:pt>
                <c:pt idx="2764">
                  <c:v>2368.1640599999987</c:v>
                </c:pt>
                <c:pt idx="2765">
                  <c:v>2365.7226599999981</c:v>
                </c:pt>
                <c:pt idx="2766">
                  <c:v>2365.7226599999981</c:v>
                </c:pt>
                <c:pt idx="2767">
                  <c:v>2368.1640599999987</c:v>
                </c:pt>
                <c:pt idx="2768">
                  <c:v>2368.1640599999987</c:v>
                </c:pt>
                <c:pt idx="2769">
                  <c:v>2365.7226599999981</c:v>
                </c:pt>
                <c:pt idx="2770">
                  <c:v>2368.1640599999987</c:v>
                </c:pt>
                <c:pt idx="2771">
                  <c:v>2368.1640599999987</c:v>
                </c:pt>
                <c:pt idx="2772">
                  <c:v>2368.1640599999987</c:v>
                </c:pt>
                <c:pt idx="2773">
                  <c:v>2368.1640599999987</c:v>
                </c:pt>
                <c:pt idx="2774">
                  <c:v>2368.1640599999987</c:v>
                </c:pt>
                <c:pt idx="2775">
                  <c:v>2365.7226599999981</c:v>
                </c:pt>
                <c:pt idx="2776">
                  <c:v>2365.7226599999981</c:v>
                </c:pt>
                <c:pt idx="2777">
                  <c:v>2368.1640599999987</c:v>
                </c:pt>
                <c:pt idx="2778">
                  <c:v>2365.7226599999981</c:v>
                </c:pt>
                <c:pt idx="2779">
                  <c:v>2368.1640599999987</c:v>
                </c:pt>
                <c:pt idx="2780">
                  <c:v>2365.7226599999981</c:v>
                </c:pt>
                <c:pt idx="2781">
                  <c:v>2368.1640599999987</c:v>
                </c:pt>
                <c:pt idx="2782">
                  <c:v>2368.1640599999987</c:v>
                </c:pt>
                <c:pt idx="2783">
                  <c:v>2368.1640599999987</c:v>
                </c:pt>
                <c:pt idx="2784">
                  <c:v>2368.1640599999987</c:v>
                </c:pt>
                <c:pt idx="2785">
                  <c:v>2368.1640599999987</c:v>
                </c:pt>
                <c:pt idx="2786">
                  <c:v>2365.7226599999981</c:v>
                </c:pt>
                <c:pt idx="2787">
                  <c:v>2368.1640599999987</c:v>
                </c:pt>
                <c:pt idx="2788">
                  <c:v>2368.1640599999987</c:v>
                </c:pt>
                <c:pt idx="2789">
                  <c:v>2368.1640599999987</c:v>
                </c:pt>
                <c:pt idx="2790">
                  <c:v>2368.1640599999987</c:v>
                </c:pt>
                <c:pt idx="2791">
                  <c:v>2368.1640599999987</c:v>
                </c:pt>
                <c:pt idx="2792">
                  <c:v>2365.7226599999981</c:v>
                </c:pt>
                <c:pt idx="2793">
                  <c:v>2368.1640599999987</c:v>
                </c:pt>
                <c:pt idx="2794">
                  <c:v>2368.1640599999987</c:v>
                </c:pt>
                <c:pt idx="2795">
                  <c:v>2368.1640599999987</c:v>
                </c:pt>
                <c:pt idx="2796">
                  <c:v>2365.7226599999981</c:v>
                </c:pt>
                <c:pt idx="2797">
                  <c:v>2368.1640599999987</c:v>
                </c:pt>
                <c:pt idx="2798">
                  <c:v>2368.1640599999987</c:v>
                </c:pt>
                <c:pt idx="2799">
                  <c:v>2368.1640599999987</c:v>
                </c:pt>
                <c:pt idx="2800">
                  <c:v>2368.1640599999987</c:v>
                </c:pt>
                <c:pt idx="2801">
                  <c:v>2368.1640599999987</c:v>
                </c:pt>
                <c:pt idx="2802">
                  <c:v>2368.1640599999987</c:v>
                </c:pt>
                <c:pt idx="2803">
                  <c:v>2365.7226599999981</c:v>
                </c:pt>
                <c:pt idx="2804">
                  <c:v>2365.7226599999981</c:v>
                </c:pt>
                <c:pt idx="2805">
                  <c:v>2368.1640599999987</c:v>
                </c:pt>
                <c:pt idx="2806">
                  <c:v>2368.1640599999987</c:v>
                </c:pt>
                <c:pt idx="2807">
                  <c:v>2368.1640599999987</c:v>
                </c:pt>
                <c:pt idx="2808">
                  <c:v>2368.1640599999987</c:v>
                </c:pt>
                <c:pt idx="2809">
                  <c:v>2368.1640599999987</c:v>
                </c:pt>
                <c:pt idx="2810">
                  <c:v>2370.60547</c:v>
                </c:pt>
                <c:pt idx="2811">
                  <c:v>2368.1640599999987</c:v>
                </c:pt>
                <c:pt idx="2812">
                  <c:v>2368.1640599999987</c:v>
                </c:pt>
                <c:pt idx="2813">
                  <c:v>2368.1640599999987</c:v>
                </c:pt>
                <c:pt idx="2814">
                  <c:v>2368.1640599999987</c:v>
                </c:pt>
                <c:pt idx="2815">
                  <c:v>2365.7226599999981</c:v>
                </c:pt>
                <c:pt idx="2816">
                  <c:v>2368.1640599999987</c:v>
                </c:pt>
                <c:pt idx="2817">
                  <c:v>2368.1640599999987</c:v>
                </c:pt>
                <c:pt idx="2818">
                  <c:v>2365.7226599999981</c:v>
                </c:pt>
                <c:pt idx="2819">
                  <c:v>2365.7226599999981</c:v>
                </c:pt>
                <c:pt idx="2820">
                  <c:v>2368.1640599999987</c:v>
                </c:pt>
                <c:pt idx="2821">
                  <c:v>2368.1640599999987</c:v>
                </c:pt>
                <c:pt idx="2822">
                  <c:v>2368.1640599999987</c:v>
                </c:pt>
                <c:pt idx="2823">
                  <c:v>2365.7226599999981</c:v>
                </c:pt>
                <c:pt idx="2824">
                  <c:v>2368.1640599999987</c:v>
                </c:pt>
                <c:pt idx="2825">
                  <c:v>2368.1640599999987</c:v>
                </c:pt>
                <c:pt idx="2826">
                  <c:v>2368.1640599999987</c:v>
                </c:pt>
                <c:pt idx="2827">
                  <c:v>2365.7226599999981</c:v>
                </c:pt>
                <c:pt idx="2828">
                  <c:v>2365.7226599999981</c:v>
                </c:pt>
                <c:pt idx="2829">
                  <c:v>2368.1640599999987</c:v>
                </c:pt>
                <c:pt idx="2830">
                  <c:v>2368.1640599999987</c:v>
                </c:pt>
                <c:pt idx="2831">
                  <c:v>2368.1640599999987</c:v>
                </c:pt>
                <c:pt idx="2832">
                  <c:v>2368.1640599999987</c:v>
                </c:pt>
                <c:pt idx="2833">
                  <c:v>2368.1640599999987</c:v>
                </c:pt>
                <c:pt idx="2834">
                  <c:v>2365.7226599999981</c:v>
                </c:pt>
                <c:pt idx="2835">
                  <c:v>2368.1640599999987</c:v>
                </c:pt>
                <c:pt idx="2836">
                  <c:v>2365.7226599999981</c:v>
                </c:pt>
                <c:pt idx="2837">
                  <c:v>2368.1640599999987</c:v>
                </c:pt>
                <c:pt idx="2838">
                  <c:v>2368.1640599999987</c:v>
                </c:pt>
                <c:pt idx="2839">
                  <c:v>2365.7226599999981</c:v>
                </c:pt>
                <c:pt idx="2840">
                  <c:v>2368.1640599999987</c:v>
                </c:pt>
                <c:pt idx="2841">
                  <c:v>2368.1640599999987</c:v>
                </c:pt>
                <c:pt idx="2842">
                  <c:v>2365.7226599999981</c:v>
                </c:pt>
                <c:pt idx="2843">
                  <c:v>2365.7226599999981</c:v>
                </c:pt>
                <c:pt idx="2844">
                  <c:v>2365.7226599999981</c:v>
                </c:pt>
                <c:pt idx="2845">
                  <c:v>2368.1640599999987</c:v>
                </c:pt>
                <c:pt idx="2846">
                  <c:v>2368.1640599999987</c:v>
                </c:pt>
                <c:pt idx="2847">
                  <c:v>2368.1640599999987</c:v>
                </c:pt>
                <c:pt idx="2848">
                  <c:v>2365.7226599999981</c:v>
                </c:pt>
                <c:pt idx="2849">
                  <c:v>2365.7226599999981</c:v>
                </c:pt>
                <c:pt idx="2850">
                  <c:v>2365.7226599999981</c:v>
                </c:pt>
                <c:pt idx="2851">
                  <c:v>2365.7226599999981</c:v>
                </c:pt>
                <c:pt idx="2852">
                  <c:v>2365.7226599999981</c:v>
                </c:pt>
                <c:pt idx="2853">
                  <c:v>2365.7226599999981</c:v>
                </c:pt>
                <c:pt idx="2854">
                  <c:v>2368.1640599999987</c:v>
                </c:pt>
                <c:pt idx="2855">
                  <c:v>2368.1640599999987</c:v>
                </c:pt>
                <c:pt idx="2856">
                  <c:v>2368.1640599999987</c:v>
                </c:pt>
                <c:pt idx="2857">
                  <c:v>2368.1640599999987</c:v>
                </c:pt>
                <c:pt idx="2858">
                  <c:v>2365.7226599999981</c:v>
                </c:pt>
                <c:pt idx="2859">
                  <c:v>2365.7226599999981</c:v>
                </c:pt>
                <c:pt idx="2860">
                  <c:v>2368.1640599999987</c:v>
                </c:pt>
                <c:pt idx="2861">
                  <c:v>2368.1640599999987</c:v>
                </c:pt>
                <c:pt idx="2862">
                  <c:v>2368.1640599999987</c:v>
                </c:pt>
                <c:pt idx="2863">
                  <c:v>2368.1640599999987</c:v>
                </c:pt>
                <c:pt idx="2864">
                  <c:v>2365.7226599999981</c:v>
                </c:pt>
                <c:pt idx="2865">
                  <c:v>2368.1640599999987</c:v>
                </c:pt>
                <c:pt idx="2866">
                  <c:v>2365.7226599999981</c:v>
                </c:pt>
                <c:pt idx="2867">
                  <c:v>2365.7226599999981</c:v>
                </c:pt>
                <c:pt idx="2868">
                  <c:v>2368.1640599999987</c:v>
                </c:pt>
                <c:pt idx="2869">
                  <c:v>2365.7226599999981</c:v>
                </c:pt>
                <c:pt idx="2870">
                  <c:v>2368.1640599999987</c:v>
                </c:pt>
                <c:pt idx="2871">
                  <c:v>2365.7226599999981</c:v>
                </c:pt>
                <c:pt idx="2872">
                  <c:v>2368.1640599999987</c:v>
                </c:pt>
                <c:pt idx="2873">
                  <c:v>2368.1640599999987</c:v>
                </c:pt>
                <c:pt idx="2874">
                  <c:v>2368.1640599999987</c:v>
                </c:pt>
                <c:pt idx="2875">
                  <c:v>2365.7226599999981</c:v>
                </c:pt>
                <c:pt idx="2876">
                  <c:v>2368.1640599999987</c:v>
                </c:pt>
                <c:pt idx="2877">
                  <c:v>2365.7226599999981</c:v>
                </c:pt>
                <c:pt idx="2878">
                  <c:v>2368.1640599999987</c:v>
                </c:pt>
                <c:pt idx="2879">
                  <c:v>2368.1640599999987</c:v>
                </c:pt>
                <c:pt idx="2880">
                  <c:v>2365.7226599999981</c:v>
                </c:pt>
                <c:pt idx="2881">
                  <c:v>2368.1640599999987</c:v>
                </c:pt>
                <c:pt idx="2882">
                  <c:v>2368.1640599999987</c:v>
                </c:pt>
                <c:pt idx="2883">
                  <c:v>2365.7226599999981</c:v>
                </c:pt>
                <c:pt idx="2884">
                  <c:v>2368.1640599999987</c:v>
                </c:pt>
                <c:pt idx="2885">
                  <c:v>2368.1640599999987</c:v>
                </c:pt>
                <c:pt idx="2886">
                  <c:v>2368.1640599999987</c:v>
                </c:pt>
                <c:pt idx="2887">
                  <c:v>2368.1640599999987</c:v>
                </c:pt>
                <c:pt idx="2888">
                  <c:v>2365.7226599999981</c:v>
                </c:pt>
                <c:pt idx="2889">
                  <c:v>2365.7226599999981</c:v>
                </c:pt>
                <c:pt idx="2890">
                  <c:v>2368.1640599999987</c:v>
                </c:pt>
                <c:pt idx="2891">
                  <c:v>2365.7226599999981</c:v>
                </c:pt>
                <c:pt idx="2892">
                  <c:v>2365.7226599999981</c:v>
                </c:pt>
                <c:pt idx="2893">
                  <c:v>2368.1640599999987</c:v>
                </c:pt>
                <c:pt idx="2894">
                  <c:v>2365.7226599999981</c:v>
                </c:pt>
                <c:pt idx="2895">
                  <c:v>2365.7226599999981</c:v>
                </c:pt>
                <c:pt idx="2896">
                  <c:v>2368.1640599999987</c:v>
                </c:pt>
                <c:pt idx="2897">
                  <c:v>2368.1640599999987</c:v>
                </c:pt>
                <c:pt idx="2898">
                  <c:v>2368.1640599999987</c:v>
                </c:pt>
                <c:pt idx="2899">
                  <c:v>2365.7226599999981</c:v>
                </c:pt>
                <c:pt idx="2900">
                  <c:v>2365.7226599999981</c:v>
                </c:pt>
                <c:pt idx="2901">
                  <c:v>2368.1640599999987</c:v>
                </c:pt>
                <c:pt idx="2902">
                  <c:v>2368.1640599999987</c:v>
                </c:pt>
                <c:pt idx="2903">
                  <c:v>2368.1640599999987</c:v>
                </c:pt>
                <c:pt idx="2904">
                  <c:v>2368.1640599999987</c:v>
                </c:pt>
                <c:pt idx="2905">
                  <c:v>2365.7226599999981</c:v>
                </c:pt>
                <c:pt idx="2906">
                  <c:v>2368.1640599999987</c:v>
                </c:pt>
                <c:pt idx="2907">
                  <c:v>2368.1640599999987</c:v>
                </c:pt>
                <c:pt idx="2908">
                  <c:v>2368.1640599999987</c:v>
                </c:pt>
                <c:pt idx="2909">
                  <c:v>2368.1640599999987</c:v>
                </c:pt>
                <c:pt idx="2910">
                  <c:v>2368.1640599999987</c:v>
                </c:pt>
                <c:pt idx="2911">
                  <c:v>2368.1640599999987</c:v>
                </c:pt>
                <c:pt idx="2912">
                  <c:v>2365.7226599999981</c:v>
                </c:pt>
                <c:pt idx="2913">
                  <c:v>2368.1640599999987</c:v>
                </c:pt>
                <c:pt idx="2914">
                  <c:v>2368.1640599999987</c:v>
                </c:pt>
                <c:pt idx="2915">
                  <c:v>2368.1640599999987</c:v>
                </c:pt>
                <c:pt idx="2916">
                  <c:v>2365.7226599999981</c:v>
                </c:pt>
                <c:pt idx="2917">
                  <c:v>2368.1640599999987</c:v>
                </c:pt>
                <c:pt idx="2918">
                  <c:v>2365.7226599999981</c:v>
                </c:pt>
                <c:pt idx="2919">
                  <c:v>2368.1640599999987</c:v>
                </c:pt>
                <c:pt idx="2920">
                  <c:v>2365.7226599999981</c:v>
                </c:pt>
                <c:pt idx="2921">
                  <c:v>2365.7226599999981</c:v>
                </c:pt>
                <c:pt idx="2922">
                  <c:v>2368.1640599999987</c:v>
                </c:pt>
                <c:pt idx="2923">
                  <c:v>2368.1640599999987</c:v>
                </c:pt>
                <c:pt idx="2924">
                  <c:v>2368.1640599999987</c:v>
                </c:pt>
                <c:pt idx="2925">
                  <c:v>2368.1640599999987</c:v>
                </c:pt>
                <c:pt idx="2926">
                  <c:v>2368.1640599999987</c:v>
                </c:pt>
                <c:pt idx="2927">
                  <c:v>2368.1640599999987</c:v>
                </c:pt>
                <c:pt idx="2928">
                  <c:v>2368.1640599999987</c:v>
                </c:pt>
                <c:pt idx="2929">
                  <c:v>2365.7226599999981</c:v>
                </c:pt>
                <c:pt idx="2930">
                  <c:v>2368.1640599999987</c:v>
                </c:pt>
                <c:pt idx="2931">
                  <c:v>2368.1640599999987</c:v>
                </c:pt>
                <c:pt idx="2932">
                  <c:v>2365.7226599999981</c:v>
                </c:pt>
                <c:pt idx="2933">
                  <c:v>2365.7226599999981</c:v>
                </c:pt>
                <c:pt idx="2934">
                  <c:v>2365.7226599999981</c:v>
                </c:pt>
                <c:pt idx="2935">
                  <c:v>2365.7226599999981</c:v>
                </c:pt>
                <c:pt idx="2936">
                  <c:v>2368.1640599999987</c:v>
                </c:pt>
                <c:pt idx="2937">
                  <c:v>2365.7226599999981</c:v>
                </c:pt>
                <c:pt idx="2938">
                  <c:v>2368.1640599999987</c:v>
                </c:pt>
                <c:pt idx="2939">
                  <c:v>2368.1640599999987</c:v>
                </c:pt>
                <c:pt idx="2940">
                  <c:v>2368.1640599999987</c:v>
                </c:pt>
                <c:pt idx="2941">
                  <c:v>2368.1640599999987</c:v>
                </c:pt>
                <c:pt idx="2942">
                  <c:v>2365.7226599999981</c:v>
                </c:pt>
                <c:pt idx="2943">
                  <c:v>2365.7226599999981</c:v>
                </c:pt>
                <c:pt idx="2944">
                  <c:v>2368.1640599999987</c:v>
                </c:pt>
                <c:pt idx="2945">
                  <c:v>2368.1640599999987</c:v>
                </c:pt>
                <c:pt idx="2946">
                  <c:v>2368.1640599999987</c:v>
                </c:pt>
                <c:pt idx="2947">
                  <c:v>2368.1640599999987</c:v>
                </c:pt>
                <c:pt idx="2948">
                  <c:v>2368.1640599999987</c:v>
                </c:pt>
                <c:pt idx="2949">
                  <c:v>2365.7226599999981</c:v>
                </c:pt>
                <c:pt idx="2950">
                  <c:v>2368.1640599999987</c:v>
                </c:pt>
                <c:pt idx="2951">
                  <c:v>2368.1640599999987</c:v>
                </c:pt>
                <c:pt idx="2952">
                  <c:v>2365.7226599999981</c:v>
                </c:pt>
                <c:pt idx="2953">
                  <c:v>2365.7226599999981</c:v>
                </c:pt>
                <c:pt idx="2954">
                  <c:v>2368.1640599999987</c:v>
                </c:pt>
                <c:pt idx="2955">
                  <c:v>2368.1640599999987</c:v>
                </c:pt>
                <c:pt idx="2956">
                  <c:v>2368.1640599999987</c:v>
                </c:pt>
                <c:pt idx="2957">
                  <c:v>2368.1640599999987</c:v>
                </c:pt>
                <c:pt idx="2958">
                  <c:v>2368.1640599999987</c:v>
                </c:pt>
                <c:pt idx="2959">
                  <c:v>2365.7226599999981</c:v>
                </c:pt>
                <c:pt idx="2960">
                  <c:v>2365.7226599999981</c:v>
                </c:pt>
                <c:pt idx="2961">
                  <c:v>2365.7226599999981</c:v>
                </c:pt>
                <c:pt idx="2962">
                  <c:v>2368.1640599999987</c:v>
                </c:pt>
                <c:pt idx="2963">
                  <c:v>2365.7226599999981</c:v>
                </c:pt>
                <c:pt idx="2964">
                  <c:v>2368.1640599999987</c:v>
                </c:pt>
                <c:pt idx="2965">
                  <c:v>2365.7226599999981</c:v>
                </c:pt>
                <c:pt idx="2966">
                  <c:v>2365.7226599999981</c:v>
                </c:pt>
                <c:pt idx="2967">
                  <c:v>2365.7226599999981</c:v>
                </c:pt>
                <c:pt idx="2968">
                  <c:v>2365.7226599999981</c:v>
                </c:pt>
                <c:pt idx="2969">
                  <c:v>2368.1640599999987</c:v>
                </c:pt>
                <c:pt idx="2970">
                  <c:v>2368.1640599999987</c:v>
                </c:pt>
                <c:pt idx="2971">
                  <c:v>2365.7226599999981</c:v>
                </c:pt>
                <c:pt idx="2972">
                  <c:v>2368.1640599999987</c:v>
                </c:pt>
                <c:pt idx="2973">
                  <c:v>2365.7226599999981</c:v>
                </c:pt>
                <c:pt idx="2974">
                  <c:v>2365.7226599999981</c:v>
                </c:pt>
                <c:pt idx="2975">
                  <c:v>2368.1640599999987</c:v>
                </c:pt>
                <c:pt idx="2976">
                  <c:v>2368.1640599999987</c:v>
                </c:pt>
                <c:pt idx="2977">
                  <c:v>2368.1640599999987</c:v>
                </c:pt>
                <c:pt idx="2978">
                  <c:v>2368.1640599999987</c:v>
                </c:pt>
                <c:pt idx="2979">
                  <c:v>2365.7226599999981</c:v>
                </c:pt>
                <c:pt idx="2980">
                  <c:v>2365.7226599999981</c:v>
                </c:pt>
                <c:pt idx="2981">
                  <c:v>2368.1640599999987</c:v>
                </c:pt>
                <c:pt idx="2982">
                  <c:v>2365.7226599999981</c:v>
                </c:pt>
                <c:pt idx="2983">
                  <c:v>2368.1640599999987</c:v>
                </c:pt>
                <c:pt idx="2984">
                  <c:v>2368.1640599999987</c:v>
                </c:pt>
                <c:pt idx="2985">
                  <c:v>2368.1640599999987</c:v>
                </c:pt>
                <c:pt idx="2986">
                  <c:v>2368.1640599999987</c:v>
                </c:pt>
                <c:pt idx="2987">
                  <c:v>2365.7226599999981</c:v>
                </c:pt>
                <c:pt idx="2988">
                  <c:v>2368.1640599999987</c:v>
                </c:pt>
                <c:pt idx="2989">
                  <c:v>2365.7226599999981</c:v>
                </c:pt>
                <c:pt idx="2990">
                  <c:v>2368.1640599999987</c:v>
                </c:pt>
                <c:pt idx="2991">
                  <c:v>2365.7226599999981</c:v>
                </c:pt>
                <c:pt idx="2992">
                  <c:v>2368.1640599999987</c:v>
                </c:pt>
                <c:pt idx="2993">
                  <c:v>2368.1640599999987</c:v>
                </c:pt>
                <c:pt idx="2994">
                  <c:v>2368.1640599999987</c:v>
                </c:pt>
                <c:pt idx="2995">
                  <c:v>2365.7226599999981</c:v>
                </c:pt>
                <c:pt idx="2996">
                  <c:v>2368.1640599999987</c:v>
                </c:pt>
                <c:pt idx="2997">
                  <c:v>2365.7226599999981</c:v>
                </c:pt>
                <c:pt idx="2998">
                  <c:v>2368.1640599999987</c:v>
                </c:pt>
                <c:pt idx="2999">
                  <c:v>2368.1640599999987</c:v>
                </c:pt>
                <c:pt idx="3000">
                  <c:v>2365.7226599999981</c:v>
                </c:pt>
                <c:pt idx="3001">
                  <c:v>2365.7226599999981</c:v>
                </c:pt>
                <c:pt idx="3002">
                  <c:v>2365.7226599999981</c:v>
                </c:pt>
                <c:pt idx="3003">
                  <c:v>2368.1640599999987</c:v>
                </c:pt>
                <c:pt idx="3004">
                  <c:v>2365.7226599999981</c:v>
                </c:pt>
                <c:pt idx="3005">
                  <c:v>2365.7226599999981</c:v>
                </c:pt>
                <c:pt idx="3006">
                  <c:v>2365.7226599999981</c:v>
                </c:pt>
                <c:pt idx="3007">
                  <c:v>2368.1640599999987</c:v>
                </c:pt>
                <c:pt idx="3008">
                  <c:v>2368.1640599999987</c:v>
                </c:pt>
                <c:pt idx="3009">
                  <c:v>2368.1640599999987</c:v>
                </c:pt>
                <c:pt idx="3010">
                  <c:v>2365.7226599999981</c:v>
                </c:pt>
                <c:pt idx="3011">
                  <c:v>2365.7226599999981</c:v>
                </c:pt>
                <c:pt idx="3012">
                  <c:v>2365.7226599999981</c:v>
                </c:pt>
                <c:pt idx="3013">
                  <c:v>2365.7226599999981</c:v>
                </c:pt>
                <c:pt idx="3014">
                  <c:v>2368.1640599999987</c:v>
                </c:pt>
                <c:pt idx="3015">
                  <c:v>2368.1640599999987</c:v>
                </c:pt>
                <c:pt idx="3016">
                  <c:v>2365.7226599999981</c:v>
                </c:pt>
                <c:pt idx="3017">
                  <c:v>2368.1640599999987</c:v>
                </c:pt>
                <c:pt idx="3018">
                  <c:v>2368.1640599999987</c:v>
                </c:pt>
                <c:pt idx="3019">
                  <c:v>2365.7226599999981</c:v>
                </c:pt>
                <c:pt idx="3020">
                  <c:v>2368.1640599999987</c:v>
                </c:pt>
                <c:pt idx="3021">
                  <c:v>2365.7226599999981</c:v>
                </c:pt>
                <c:pt idx="3022">
                  <c:v>2368.1640599999987</c:v>
                </c:pt>
                <c:pt idx="3023">
                  <c:v>2365.7226599999981</c:v>
                </c:pt>
                <c:pt idx="3024">
                  <c:v>2365.7226599999981</c:v>
                </c:pt>
                <c:pt idx="3025">
                  <c:v>2368.1640599999987</c:v>
                </c:pt>
                <c:pt idx="3026">
                  <c:v>2365.7226599999981</c:v>
                </c:pt>
                <c:pt idx="3027">
                  <c:v>2368.1640599999987</c:v>
                </c:pt>
                <c:pt idx="3028">
                  <c:v>2365.7226599999981</c:v>
                </c:pt>
                <c:pt idx="3029">
                  <c:v>2368.1640599999987</c:v>
                </c:pt>
                <c:pt idx="3030">
                  <c:v>2368.1640599999987</c:v>
                </c:pt>
                <c:pt idx="3031">
                  <c:v>2365.7226599999981</c:v>
                </c:pt>
                <c:pt idx="3032">
                  <c:v>2365.7226599999981</c:v>
                </c:pt>
                <c:pt idx="3033">
                  <c:v>2368.1640599999987</c:v>
                </c:pt>
                <c:pt idx="3034">
                  <c:v>2368.1640599999987</c:v>
                </c:pt>
                <c:pt idx="3035">
                  <c:v>2368.1640599999987</c:v>
                </c:pt>
                <c:pt idx="3036">
                  <c:v>2368.1640599999987</c:v>
                </c:pt>
                <c:pt idx="3037">
                  <c:v>2365.7226599999981</c:v>
                </c:pt>
                <c:pt idx="3038">
                  <c:v>2368.1640599999987</c:v>
                </c:pt>
                <c:pt idx="3039">
                  <c:v>2368.1640599999987</c:v>
                </c:pt>
                <c:pt idx="3040">
                  <c:v>2368.1640599999987</c:v>
                </c:pt>
                <c:pt idx="3041">
                  <c:v>2365.7226599999981</c:v>
                </c:pt>
                <c:pt idx="3042">
                  <c:v>2365.7226599999981</c:v>
                </c:pt>
                <c:pt idx="3043">
                  <c:v>2365.7226599999981</c:v>
                </c:pt>
                <c:pt idx="3044">
                  <c:v>2365.7226599999981</c:v>
                </c:pt>
                <c:pt idx="3045">
                  <c:v>2368.1640599999987</c:v>
                </c:pt>
                <c:pt idx="3046">
                  <c:v>2368.1640599999987</c:v>
                </c:pt>
                <c:pt idx="3047">
                  <c:v>2365.7226599999981</c:v>
                </c:pt>
                <c:pt idx="3048">
                  <c:v>2368.1640599999987</c:v>
                </c:pt>
                <c:pt idx="3049">
                  <c:v>2368.1640599999987</c:v>
                </c:pt>
                <c:pt idx="3050">
                  <c:v>2365.7226599999981</c:v>
                </c:pt>
                <c:pt idx="3051">
                  <c:v>2368.1640599999987</c:v>
                </c:pt>
                <c:pt idx="3052">
                  <c:v>2368.1640599999987</c:v>
                </c:pt>
                <c:pt idx="3053">
                  <c:v>2368.1640599999987</c:v>
                </c:pt>
                <c:pt idx="3054">
                  <c:v>2365.7226599999981</c:v>
                </c:pt>
                <c:pt idx="3055">
                  <c:v>2368.1640599999987</c:v>
                </c:pt>
                <c:pt idx="3056">
                  <c:v>2368.1640599999987</c:v>
                </c:pt>
                <c:pt idx="3057">
                  <c:v>2365.7226599999981</c:v>
                </c:pt>
                <c:pt idx="3058">
                  <c:v>2368.1640599999987</c:v>
                </c:pt>
                <c:pt idx="3059">
                  <c:v>2365.7226599999981</c:v>
                </c:pt>
                <c:pt idx="3060">
                  <c:v>2368.1640599999987</c:v>
                </c:pt>
                <c:pt idx="3061">
                  <c:v>2368.1640599999987</c:v>
                </c:pt>
                <c:pt idx="3062">
                  <c:v>2368.1640599999987</c:v>
                </c:pt>
                <c:pt idx="3063">
                  <c:v>2365.7226599999981</c:v>
                </c:pt>
                <c:pt idx="3064">
                  <c:v>2368.1640599999987</c:v>
                </c:pt>
                <c:pt idx="3065">
                  <c:v>2365.7226599999981</c:v>
                </c:pt>
                <c:pt idx="3066">
                  <c:v>2368.1640599999987</c:v>
                </c:pt>
                <c:pt idx="3067">
                  <c:v>2365.7226599999981</c:v>
                </c:pt>
                <c:pt idx="3068">
                  <c:v>2368.1640599999987</c:v>
                </c:pt>
                <c:pt idx="3069">
                  <c:v>2365.7226599999981</c:v>
                </c:pt>
                <c:pt idx="3070">
                  <c:v>2368.1640599999987</c:v>
                </c:pt>
                <c:pt idx="3071">
                  <c:v>2368.1640599999987</c:v>
                </c:pt>
                <c:pt idx="3072">
                  <c:v>2365.7226599999981</c:v>
                </c:pt>
                <c:pt idx="3073">
                  <c:v>2365.7226599999981</c:v>
                </c:pt>
                <c:pt idx="3074">
                  <c:v>2368.1640599999987</c:v>
                </c:pt>
                <c:pt idx="3075">
                  <c:v>2365.7226599999981</c:v>
                </c:pt>
                <c:pt idx="3076">
                  <c:v>2365.7226599999981</c:v>
                </c:pt>
                <c:pt idx="3077">
                  <c:v>2365.7226599999981</c:v>
                </c:pt>
                <c:pt idx="3078">
                  <c:v>2365.7226599999981</c:v>
                </c:pt>
                <c:pt idx="3079">
                  <c:v>2368.1640599999987</c:v>
                </c:pt>
                <c:pt idx="3080">
                  <c:v>2365.7226599999981</c:v>
                </c:pt>
                <c:pt idx="3081">
                  <c:v>2368.1640599999987</c:v>
                </c:pt>
                <c:pt idx="3082">
                  <c:v>2368.1640599999987</c:v>
                </c:pt>
                <c:pt idx="3083">
                  <c:v>2365.7226599999981</c:v>
                </c:pt>
                <c:pt idx="3084">
                  <c:v>2365.7226599999981</c:v>
                </c:pt>
                <c:pt idx="3085">
                  <c:v>2365.7226599999981</c:v>
                </c:pt>
                <c:pt idx="3086">
                  <c:v>2365.7226599999981</c:v>
                </c:pt>
                <c:pt idx="3087">
                  <c:v>2368.1640599999987</c:v>
                </c:pt>
                <c:pt idx="3088">
                  <c:v>2368.1640599999987</c:v>
                </c:pt>
                <c:pt idx="3089">
                  <c:v>2368.1640599999987</c:v>
                </c:pt>
                <c:pt idx="3090">
                  <c:v>2368.1640599999987</c:v>
                </c:pt>
                <c:pt idx="3091">
                  <c:v>2365.7226599999981</c:v>
                </c:pt>
                <c:pt idx="3092">
                  <c:v>2365.7226599999981</c:v>
                </c:pt>
                <c:pt idx="3093">
                  <c:v>2365.7226599999981</c:v>
                </c:pt>
                <c:pt idx="3094">
                  <c:v>2365.7226599999981</c:v>
                </c:pt>
                <c:pt idx="3095">
                  <c:v>2365.7226599999981</c:v>
                </c:pt>
                <c:pt idx="3096">
                  <c:v>2368.1640599999987</c:v>
                </c:pt>
                <c:pt idx="3097">
                  <c:v>2368.1640599999987</c:v>
                </c:pt>
                <c:pt idx="3098">
                  <c:v>2365.7226599999981</c:v>
                </c:pt>
                <c:pt idx="3099">
                  <c:v>2365.7226599999981</c:v>
                </c:pt>
                <c:pt idx="3100">
                  <c:v>2365.7226599999981</c:v>
                </c:pt>
                <c:pt idx="3101">
                  <c:v>2368.1640599999987</c:v>
                </c:pt>
                <c:pt idx="3102">
                  <c:v>2368.1640599999987</c:v>
                </c:pt>
                <c:pt idx="3103">
                  <c:v>2368.1640599999987</c:v>
                </c:pt>
                <c:pt idx="3104">
                  <c:v>2365.7226599999981</c:v>
                </c:pt>
                <c:pt idx="3105">
                  <c:v>2368.1640599999987</c:v>
                </c:pt>
                <c:pt idx="3106">
                  <c:v>2365.7226599999981</c:v>
                </c:pt>
                <c:pt idx="3107">
                  <c:v>2368.1640599999987</c:v>
                </c:pt>
                <c:pt idx="3108">
                  <c:v>2368.1640599999987</c:v>
                </c:pt>
                <c:pt idx="3109">
                  <c:v>2368.1640599999987</c:v>
                </c:pt>
                <c:pt idx="3110">
                  <c:v>2368.1640599999987</c:v>
                </c:pt>
                <c:pt idx="3111">
                  <c:v>2365.7226599999981</c:v>
                </c:pt>
                <c:pt idx="3112">
                  <c:v>2368.1640599999987</c:v>
                </c:pt>
                <c:pt idx="3113">
                  <c:v>2368.1640599999987</c:v>
                </c:pt>
                <c:pt idx="3114">
                  <c:v>2365.7226599999981</c:v>
                </c:pt>
                <c:pt idx="3115">
                  <c:v>2368.1640599999987</c:v>
                </c:pt>
                <c:pt idx="3116">
                  <c:v>2368.1640599999987</c:v>
                </c:pt>
                <c:pt idx="3117">
                  <c:v>2365.7226599999981</c:v>
                </c:pt>
                <c:pt idx="3118">
                  <c:v>2368.1640599999987</c:v>
                </c:pt>
                <c:pt idx="3119">
                  <c:v>2368.1640599999987</c:v>
                </c:pt>
                <c:pt idx="3120">
                  <c:v>2365.7226599999981</c:v>
                </c:pt>
                <c:pt idx="3121">
                  <c:v>2368.1640599999987</c:v>
                </c:pt>
                <c:pt idx="3122">
                  <c:v>2365.7226599999981</c:v>
                </c:pt>
                <c:pt idx="3123">
                  <c:v>2365.7226599999981</c:v>
                </c:pt>
                <c:pt idx="3124">
                  <c:v>2368.1640599999987</c:v>
                </c:pt>
                <c:pt idx="3125">
                  <c:v>2368.1640599999987</c:v>
                </c:pt>
                <c:pt idx="3126">
                  <c:v>2365.7226599999981</c:v>
                </c:pt>
                <c:pt idx="3127">
                  <c:v>2368.1640599999987</c:v>
                </c:pt>
                <c:pt idx="3128">
                  <c:v>2368.1640599999987</c:v>
                </c:pt>
                <c:pt idx="3129">
                  <c:v>2368.1640599999987</c:v>
                </c:pt>
                <c:pt idx="3130">
                  <c:v>2365.7226599999981</c:v>
                </c:pt>
                <c:pt idx="3131">
                  <c:v>2368.1640599999987</c:v>
                </c:pt>
                <c:pt idx="3132">
                  <c:v>2365.7226599999981</c:v>
                </c:pt>
                <c:pt idx="3133">
                  <c:v>2365.7226599999981</c:v>
                </c:pt>
                <c:pt idx="3134">
                  <c:v>2368.1640599999987</c:v>
                </c:pt>
                <c:pt idx="3135">
                  <c:v>2365.7226599999981</c:v>
                </c:pt>
                <c:pt idx="3136">
                  <c:v>2368.1640599999987</c:v>
                </c:pt>
                <c:pt idx="3137">
                  <c:v>2365.7226599999981</c:v>
                </c:pt>
                <c:pt idx="3138">
                  <c:v>2368.1640599999987</c:v>
                </c:pt>
                <c:pt idx="3139">
                  <c:v>2365.7226599999981</c:v>
                </c:pt>
                <c:pt idx="3140">
                  <c:v>2368.1640599999987</c:v>
                </c:pt>
                <c:pt idx="3141">
                  <c:v>2365.7226599999981</c:v>
                </c:pt>
                <c:pt idx="3142">
                  <c:v>2365.7226599999981</c:v>
                </c:pt>
                <c:pt idx="3143">
                  <c:v>2368.1640599999987</c:v>
                </c:pt>
                <c:pt idx="3144">
                  <c:v>2365.7226599999981</c:v>
                </c:pt>
                <c:pt idx="3145">
                  <c:v>2365.7226599999981</c:v>
                </c:pt>
                <c:pt idx="3146">
                  <c:v>2368.1640599999987</c:v>
                </c:pt>
                <c:pt idx="3147">
                  <c:v>2365.7226599999981</c:v>
                </c:pt>
                <c:pt idx="3148">
                  <c:v>2365.7226599999981</c:v>
                </c:pt>
                <c:pt idx="3149">
                  <c:v>2368.1640599999987</c:v>
                </c:pt>
                <c:pt idx="3150">
                  <c:v>2365.7226599999981</c:v>
                </c:pt>
                <c:pt idx="3151">
                  <c:v>2365.7226599999981</c:v>
                </c:pt>
                <c:pt idx="3152">
                  <c:v>2368.1640599999987</c:v>
                </c:pt>
                <c:pt idx="3153">
                  <c:v>2368.1640599999987</c:v>
                </c:pt>
                <c:pt idx="3154">
                  <c:v>2368.1640599999987</c:v>
                </c:pt>
                <c:pt idx="3155">
                  <c:v>2368.1640599999987</c:v>
                </c:pt>
                <c:pt idx="3156">
                  <c:v>2365.7226599999981</c:v>
                </c:pt>
                <c:pt idx="3157">
                  <c:v>2368.1640599999987</c:v>
                </c:pt>
                <c:pt idx="3158">
                  <c:v>2368.1640599999987</c:v>
                </c:pt>
                <c:pt idx="3159">
                  <c:v>2368.1640599999987</c:v>
                </c:pt>
                <c:pt idx="3160">
                  <c:v>2365.7226599999981</c:v>
                </c:pt>
                <c:pt idx="3161">
                  <c:v>2365.7226599999981</c:v>
                </c:pt>
                <c:pt idx="3162">
                  <c:v>2365.7226599999981</c:v>
                </c:pt>
                <c:pt idx="3163">
                  <c:v>2368.1640599999987</c:v>
                </c:pt>
                <c:pt idx="3164">
                  <c:v>2368.1640599999987</c:v>
                </c:pt>
                <c:pt idx="3165">
                  <c:v>2368.1640599999987</c:v>
                </c:pt>
                <c:pt idx="3166">
                  <c:v>2365.7226599999981</c:v>
                </c:pt>
                <c:pt idx="3167">
                  <c:v>2368.1640599999987</c:v>
                </c:pt>
                <c:pt idx="3168">
                  <c:v>2365.7226599999981</c:v>
                </c:pt>
                <c:pt idx="3169">
                  <c:v>2365.7226599999981</c:v>
                </c:pt>
                <c:pt idx="3170">
                  <c:v>2365.7226599999981</c:v>
                </c:pt>
                <c:pt idx="3171">
                  <c:v>2368.1640599999987</c:v>
                </c:pt>
                <c:pt idx="3172">
                  <c:v>2365.7226599999981</c:v>
                </c:pt>
                <c:pt idx="3173">
                  <c:v>2365.7226599999981</c:v>
                </c:pt>
                <c:pt idx="3174">
                  <c:v>2365.7226599999981</c:v>
                </c:pt>
                <c:pt idx="3175">
                  <c:v>2365.7226599999981</c:v>
                </c:pt>
                <c:pt idx="3176">
                  <c:v>2368.1640599999987</c:v>
                </c:pt>
                <c:pt idx="3177">
                  <c:v>2365.7226599999981</c:v>
                </c:pt>
                <c:pt idx="3178">
                  <c:v>2365.7226599999981</c:v>
                </c:pt>
                <c:pt idx="3179">
                  <c:v>2365.7226599999981</c:v>
                </c:pt>
                <c:pt idx="3180">
                  <c:v>2365.7226599999981</c:v>
                </c:pt>
                <c:pt idx="3181">
                  <c:v>2365.7226599999981</c:v>
                </c:pt>
                <c:pt idx="3182">
                  <c:v>2365.7226599999981</c:v>
                </c:pt>
                <c:pt idx="3183">
                  <c:v>2365.7226599999981</c:v>
                </c:pt>
                <c:pt idx="3184">
                  <c:v>2365.7226599999981</c:v>
                </c:pt>
                <c:pt idx="3185">
                  <c:v>2368.1640599999987</c:v>
                </c:pt>
                <c:pt idx="3186">
                  <c:v>2365.7226599999981</c:v>
                </c:pt>
                <c:pt idx="3187">
                  <c:v>2365.7226599999981</c:v>
                </c:pt>
                <c:pt idx="3188">
                  <c:v>2368.1640599999987</c:v>
                </c:pt>
                <c:pt idx="3189">
                  <c:v>2368.1640599999987</c:v>
                </c:pt>
                <c:pt idx="3190">
                  <c:v>2365.7226599999981</c:v>
                </c:pt>
                <c:pt idx="3191">
                  <c:v>2365.7226599999981</c:v>
                </c:pt>
                <c:pt idx="3192">
                  <c:v>2368.1640599999987</c:v>
                </c:pt>
                <c:pt idx="3193">
                  <c:v>2368.1640599999987</c:v>
                </c:pt>
                <c:pt idx="3194">
                  <c:v>2368.1640599999987</c:v>
                </c:pt>
                <c:pt idx="3195">
                  <c:v>2365.7226599999981</c:v>
                </c:pt>
                <c:pt idx="3196">
                  <c:v>2368.1640599999987</c:v>
                </c:pt>
                <c:pt idx="3197">
                  <c:v>2365.7226599999981</c:v>
                </c:pt>
                <c:pt idx="3198">
                  <c:v>2368.1640599999987</c:v>
                </c:pt>
                <c:pt idx="3199">
                  <c:v>2365.7226599999981</c:v>
                </c:pt>
                <c:pt idx="3200">
                  <c:v>2368.1640599999987</c:v>
                </c:pt>
                <c:pt idx="3201">
                  <c:v>2368.1640599999987</c:v>
                </c:pt>
                <c:pt idx="3202">
                  <c:v>2365.7226599999981</c:v>
                </c:pt>
                <c:pt idx="3203">
                  <c:v>2368.1640599999987</c:v>
                </c:pt>
                <c:pt idx="3204">
                  <c:v>2365.7226599999981</c:v>
                </c:pt>
                <c:pt idx="3205">
                  <c:v>2365.7226599999981</c:v>
                </c:pt>
                <c:pt idx="3206">
                  <c:v>2365.7226599999981</c:v>
                </c:pt>
                <c:pt idx="3207">
                  <c:v>2365.7226599999981</c:v>
                </c:pt>
                <c:pt idx="3208">
                  <c:v>2368.1640599999987</c:v>
                </c:pt>
                <c:pt idx="3209">
                  <c:v>2368.1640599999987</c:v>
                </c:pt>
                <c:pt idx="3210">
                  <c:v>2365.7226599999981</c:v>
                </c:pt>
                <c:pt idx="3211">
                  <c:v>2365.7226599999981</c:v>
                </c:pt>
                <c:pt idx="3212">
                  <c:v>2368.1640599999987</c:v>
                </c:pt>
                <c:pt idx="3213">
                  <c:v>2365.7226599999981</c:v>
                </c:pt>
                <c:pt idx="3214">
                  <c:v>2365.7226599999981</c:v>
                </c:pt>
                <c:pt idx="3215">
                  <c:v>2365.7226599999981</c:v>
                </c:pt>
                <c:pt idx="3216">
                  <c:v>2368.1640599999987</c:v>
                </c:pt>
                <c:pt idx="3217">
                  <c:v>2365.7226599999981</c:v>
                </c:pt>
                <c:pt idx="3218">
                  <c:v>2365.7226599999981</c:v>
                </c:pt>
                <c:pt idx="3219">
                  <c:v>2368.1640599999987</c:v>
                </c:pt>
                <c:pt idx="3220">
                  <c:v>2365.7226599999981</c:v>
                </c:pt>
                <c:pt idx="3221">
                  <c:v>2365.7226599999981</c:v>
                </c:pt>
                <c:pt idx="3222">
                  <c:v>2365.7226599999981</c:v>
                </c:pt>
                <c:pt idx="3223">
                  <c:v>2365.7226599999981</c:v>
                </c:pt>
                <c:pt idx="3224">
                  <c:v>2365.7226599999981</c:v>
                </c:pt>
                <c:pt idx="3225">
                  <c:v>2365.7226599999981</c:v>
                </c:pt>
                <c:pt idx="3226">
                  <c:v>2365.7226599999981</c:v>
                </c:pt>
                <c:pt idx="3227">
                  <c:v>2365.7226599999981</c:v>
                </c:pt>
                <c:pt idx="3228">
                  <c:v>2365.7226599999981</c:v>
                </c:pt>
                <c:pt idx="3229">
                  <c:v>2365.7226599999981</c:v>
                </c:pt>
                <c:pt idx="3230">
                  <c:v>2368.1640599999987</c:v>
                </c:pt>
                <c:pt idx="3231">
                  <c:v>2368.1640599999987</c:v>
                </c:pt>
                <c:pt idx="3232">
                  <c:v>2368.1640599999987</c:v>
                </c:pt>
                <c:pt idx="3233">
                  <c:v>2365.7226599999981</c:v>
                </c:pt>
                <c:pt idx="3234">
                  <c:v>2368.1640599999987</c:v>
                </c:pt>
                <c:pt idx="3235">
                  <c:v>2368.1640599999987</c:v>
                </c:pt>
                <c:pt idx="3236">
                  <c:v>2368.1640599999987</c:v>
                </c:pt>
                <c:pt idx="3237">
                  <c:v>2365.7226599999981</c:v>
                </c:pt>
                <c:pt idx="3238">
                  <c:v>2368.1640599999987</c:v>
                </c:pt>
                <c:pt idx="3239">
                  <c:v>2365.7226599999981</c:v>
                </c:pt>
                <c:pt idx="3240">
                  <c:v>2368.1640599999987</c:v>
                </c:pt>
                <c:pt idx="3241">
                  <c:v>2368.1640599999987</c:v>
                </c:pt>
                <c:pt idx="3242">
                  <c:v>2368.1640599999987</c:v>
                </c:pt>
                <c:pt idx="3243">
                  <c:v>2365.7226599999981</c:v>
                </c:pt>
                <c:pt idx="3244">
                  <c:v>2368.1640599999987</c:v>
                </c:pt>
                <c:pt idx="3245">
                  <c:v>2365.7226599999981</c:v>
                </c:pt>
                <c:pt idx="3246">
                  <c:v>2368.1640599999987</c:v>
                </c:pt>
                <c:pt idx="3247">
                  <c:v>2365.7226599999981</c:v>
                </c:pt>
                <c:pt idx="3248">
                  <c:v>2365.7226599999981</c:v>
                </c:pt>
                <c:pt idx="3249">
                  <c:v>2365.7226599999981</c:v>
                </c:pt>
                <c:pt idx="3250">
                  <c:v>2365.7226599999981</c:v>
                </c:pt>
                <c:pt idx="3251">
                  <c:v>2368.1640599999987</c:v>
                </c:pt>
                <c:pt idx="3252">
                  <c:v>2365.7226599999981</c:v>
                </c:pt>
                <c:pt idx="3253">
                  <c:v>2365.7226599999981</c:v>
                </c:pt>
                <c:pt idx="3254">
                  <c:v>2368.1640599999987</c:v>
                </c:pt>
                <c:pt idx="3255">
                  <c:v>2368.1640599999987</c:v>
                </c:pt>
                <c:pt idx="3256">
                  <c:v>2368.1640599999987</c:v>
                </c:pt>
                <c:pt idx="3257">
                  <c:v>2368.1640599999987</c:v>
                </c:pt>
                <c:pt idx="3258">
                  <c:v>2365.7226599999981</c:v>
                </c:pt>
                <c:pt idx="3259">
                  <c:v>2368.1640599999987</c:v>
                </c:pt>
                <c:pt idx="3260">
                  <c:v>2368.1640599999987</c:v>
                </c:pt>
                <c:pt idx="3261">
                  <c:v>2365.7226599999981</c:v>
                </c:pt>
                <c:pt idx="3262">
                  <c:v>2368.1640599999987</c:v>
                </c:pt>
                <c:pt idx="3263">
                  <c:v>2365.7226599999981</c:v>
                </c:pt>
                <c:pt idx="3264">
                  <c:v>2365.7226599999981</c:v>
                </c:pt>
                <c:pt idx="3265">
                  <c:v>2365.7226599999981</c:v>
                </c:pt>
                <c:pt idx="3266">
                  <c:v>2368.1640599999987</c:v>
                </c:pt>
                <c:pt idx="3267">
                  <c:v>2365.7226599999981</c:v>
                </c:pt>
                <c:pt idx="3268">
                  <c:v>2368.1640599999987</c:v>
                </c:pt>
                <c:pt idx="3269">
                  <c:v>2365.7226599999981</c:v>
                </c:pt>
                <c:pt idx="3270">
                  <c:v>2365.7226599999981</c:v>
                </c:pt>
                <c:pt idx="3271">
                  <c:v>2365.7226599999981</c:v>
                </c:pt>
                <c:pt idx="3272">
                  <c:v>2365.7226599999981</c:v>
                </c:pt>
                <c:pt idx="3273">
                  <c:v>2365.7226599999981</c:v>
                </c:pt>
                <c:pt idx="3274">
                  <c:v>2365.7226599999981</c:v>
                </c:pt>
                <c:pt idx="3275">
                  <c:v>2365.7226599999981</c:v>
                </c:pt>
                <c:pt idx="3276">
                  <c:v>2365.7226599999981</c:v>
                </c:pt>
                <c:pt idx="3277">
                  <c:v>2365.7226599999981</c:v>
                </c:pt>
                <c:pt idx="3278">
                  <c:v>2368.1640599999987</c:v>
                </c:pt>
                <c:pt idx="3279">
                  <c:v>2365.7226599999981</c:v>
                </c:pt>
                <c:pt idx="3280">
                  <c:v>2365.7226599999981</c:v>
                </c:pt>
                <c:pt idx="3281">
                  <c:v>2365.7226599999981</c:v>
                </c:pt>
                <c:pt idx="3282">
                  <c:v>2365.7226599999981</c:v>
                </c:pt>
                <c:pt idx="3283">
                  <c:v>2365.7226599999981</c:v>
                </c:pt>
                <c:pt idx="3284">
                  <c:v>2365.7226599999981</c:v>
                </c:pt>
                <c:pt idx="3285">
                  <c:v>2365.7226599999981</c:v>
                </c:pt>
                <c:pt idx="3286">
                  <c:v>2365.7226599999981</c:v>
                </c:pt>
                <c:pt idx="3287">
                  <c:v>2368.1640599999987</c:v>
                </c:pt>
                <c:pt idx="3288">
                  <c:v>2365.7226599999981</c:v>
                </c:pt>
                <c:pt idx="3289">
                  <c:v>2365.7226599999981</c:v>
                </c:pt>
                <c:pt idx="3290">
                  <c:v>2365.7226599999981</c:v>
                </c:pt>
                <c:pt idx="3291">
                  <c:v>2365.7226599999981</c:v>
                </c:pt>
                <c:pt idx="3292">
                  <c:v>2365.7226599999981</c:v>
                </c:pt>
                <c:pt idx="3293">
                  <c:v>2368.1640599999987</c:v>
                </c:pt>
                <c:pt idx="3294">
                  <c:v>2368.1640599999987</c:v>
                </c:pt>
                <c:pt idx="3295">
                  <c:v>2365.7226599999981</c:v>
                </c:pt>
                <c:pt idx="3296">
                  <c:v>2365.7226599999981</c:v>
                </c:pt>
                <c:pt idx="3297">
                  <c:v>2365.7226599999981</c:v>
                </c:pt>
                <c:pt idx="3298">
                  <c:v>2365.7226599999981</c:v>
                </c:pt>
                <c:pt idx="3299">
                  <c:v>2365.7226599999981</c:v>
                </c:pt>
                <c:pt idx="3300">
                  <c:v>2365.7226599999981</c:v>
                </c:pt>
                <c:pt idx="3301">
                  <c:v>2365.7226599999981</c:v>
                </c:pt>
                <c:pt idx="3302">
                  <c:v>2365.7226599999981</c:v>
                </c:pt>
                <c:pt idx="3303">
                  <c:v>2368.1640599999987</c:v>
                </c:pt>
                <c:pt idx="3304">
                  <c:v>2365.7226599999981</c:v>
                </c:pt>
                <c:pt idx="3305">
                  <c:v>2365.7226599999981</c:v>
                </c:pt>
                <c:pt idx="3306">
                  <c:v>2365.7226599999981</c:v>
                </c:pt>
                <c:pt idx="3307">
                  <c:v>2365.7226599999981</c:v>
                </c:pt>
                <c:pt idx="3308">
                  <c:v>2368.1640599999987</c:v>
                </c:pt>
                <c:pt idx="3309">
                  <c:v>2365.7226599999981</c:v>
                </c:pt>
                <c:pt idx="3310">
                  <c:v>2365.7226599999981</c:v>
                </c:pt>
                <c:pt idx="3311">
                  <c:v>2365.7226599999981</c:v>
                </c:pt>
                <c:pt idx="3312">
                  <c:v>2365.7226599999981</c:v>
                </c:pt>
                <c:pt idx="3313">
                  <c:v>2365.7226599999981</c:v>
                </c:pt>
                <c:pt idx="3314">
                  <c:v>2365.7226599999981</c:v>
                </c:pt>
                <c:pt idx="3315">
                  <c:v>2368.1640599999987</c:v>
                </c:pt>
                <c:pt idx="3316">
                  <c:v>2368.1640599999987</c:v>
                </c:pt>
                <c:pt idx="3317">
                  <c:v>2365.7226599999981</c:v>
                </c:pt>
                <c:pt idx="3318">
                  <c:v>2368.1640599999987</c:v>
                </c:pt>
                <c:pt idx="3319">
                  <c:v>2368.1640599999987</c:v>
                </c:pt>
                <c:pt idx="3320">
                  <c:v>2368.1640599999987</c:v>
                </c:pt>
                <c:pt idx="3321">
                  <c:v>2365.7226599999981</c:v>
                </c:pt>
                <c:pt idx="3322">
                  <c:v>2365.7226599999981</c:v>
                </c:pt>
                <c:pt idx="3323">
                  <c:v>2365.7226599999981</c:v>
                </c:pt>
                <c:pt idx="3324">
                  <c:v>2365.7226599999981</c:v>
                </c:pt>
                <c:pt idx="3325">
                  <c:v>2368.1640599999987</c:v>
                </c:pt>
                <c:pt idx="3326">
                  <c:v>2365.7226599999981</c:v>
                </c:pt>
                <c:pt idx="3327">
                  <c:v>2368.1640599999987</c:v>
                </c:pt>
                <c:pt idx="3328">
                  <c:v>2365.7226599999981</c:v>
                </c:pt>
                <c:pt idx="3329">
                  <c:v>2365.7226599999981</c:v>
                </c:pt>
                <c:pt idx="3330">
                  <c:v>2365.7226599999981</c:v>
                </c:pt>
                <c:pt idx="3331">
                  <c:v>2365.7226599999981</c:v>
                </c:pt>
                <c:pt idx="3332">
                  <c:v>2368.1640599999987</c:v>
                </c:pt>
                <c:pt idx="3333">
                  <c:v>2368.1640599999987</c:v>
                </c:pt>
                <c:pt idx="3334">
                  <c:v>2368.1640599999987</c:v>
                </c:pt>
                <c:pt idx="3335">
                  <c:v>2365.7226599999981</c:v>
                </c:pt>
                <c:pt idx="3336">
                  <c:v>2368.1640599999987</c:v>
                </c:pt>
                <c:pt idx="3337">
                  <c:v>2365.7226599999981</c:v>
                </c:pt>
                <c:pt idx="3338">
                  <c:v>2365.7226599999981</c:v>
                </c:pt>
                <c:pt idx="3339">
                  <c:v>2365.7226599999981</c:v>
                </c:pt>
                <c:pt idx="3340">
                  <c:v>2368.1640599999987</c:v>
                </c:pt>
                <c:pt idx="3341">
                  <c:v>2365.7226599999981</c:v>
                </c:pt>
                <c:pt idx="3342">
                  <c:v>2365.7226599999981</c:v>
                </c:pt>
                <c:pt idx="3343">
                  <c:v>2368.1640599999987</c:v>
                </c:pt>
                <c:pt idx="3344">
                  <c:v>2365.7226599999981</c:v>
                </c:pt>
                <c:pt idx="3345">
                  <c:v>2365.7226599999981</c:v>
                </c:pt>
                <c:pt idx="3346">
                  <c:v>2368.1640599999987</c:v>
                </c:pt>
                <c:pt idx="3347">
                  <c:v>2365.7226599999981</c:v>
                </c:pt>
                <c:pt idx="3348">
                  <c:v>2365.7226599999981</c:v>
                </c:pt>
                <c:pt idx="3349">
                  <c:v>2365.7226599999981</c:v>
                </c:pt>
                <c:pt idx="3350">
                  <c:v>2365.7226599999981</c:v>
                </c:pt>
                <c:pt idx="3351">
                  <c:v>2365.7226599999981</c:v>
                </c:pt>
                <c:pt idx="3352">
                  <c:v>2368.1640599999987</c:v>
                </c:pt>
                <c:pt idx="3353">
                  <c:v>2365.7226599999981</c:v>
                </c:pt>
                <c:pt idx="3354">
                  <c:v>2365.7226599999981</c:v>
                </c:pt>
                <c:pt idx="3355">
                  <c:v>2365.7226599999981</c:v>
                </c:pt>
                <c:pt idx="3356">
                  <c:v>2368.1640599999987</c:v>
                </c:pt>
                <c:pt idx="3357">
                  <c:v>2365.7226599999981</c:v>
                </c:pt>
                <c:pt idx="3358">
                  <c:v>2365.7226599999981</c:v>
                </c:pt>
                <c:pt idx="3359">
                  <c:v>2365.7226599999981</c:v>
                </c:pt>
                <c:pt idx="3360">
                  <c:v>2365.7226599999981</c:v>
                </c:pt>
                <c:pt idx="3361">
                  <c:v>2368.1640599999987</c:v>
                </c:pt>
                <c:pt idx="3362">
                  <c:v>2368.1640599999987</c:v>
                </c:pt>
                <c:pt idx="3363">
                  <c:v>2365.7226599999981</c:v>
                </c:pt>
                <c:pt idx="3364">
                  <c:v>2365.7226599999981</c:v>
                </c:pt>
                <c:pt idx="3365">
                  <c:v>2365.7226599999981</c:v>
                </c:pt>
                <c:pt idx="3366">
                  <c:v>2368.1640599999987</c:v>
                </c:pt>
                <c:pt idx="3367">
                  <c:v>2368.1640599999987</c:v>
                </c:pt>
                <c:pt idx="3368">
                  <c:v>2368.1640599999987</c:v>
                </c:pt>
                <c:pt idx="3369">
                  <c:v>2365.7226599999981</c:v>
                </c:pt>
                <c:pt idx="3370">
                  <c:v>2368.1640599999987</c:v>
                </c:pt>
                <c:pt idx="3371">
                  <c:v>2365.7226599999981</c:v>
                </c:pt>
                <c:pt idx="3372">
                  <c:v>2365.7226599999981</c:v>
                </c:pt>
                <c:pt idx="3373">
                  <c:v>2368.1640599999987</c:v>
                </c:pt>
                <c:pt idx="3374">
                  <c:v>2365.7226599999981</c:v>
                </c:pt>
                <c:pt idx="3375">
                  <c:v>2368.1640599999987</c:v>
                </c:pt>
                <c:pt idx="3376">
                  <c:v>2365.7226599999981</c:v>
                </c:pt>
                <c:pt idx="3377">
                  <c:v>2368.1640599999987</c:v>
                </c:pt>
                <c:pt idx="3378">
                  <c:v>2368.1640599999987</c:v>
                </c:pt>
                <c:pt idx="3379">
                  <c:v>2365.7226599999981</c:v>
                </c:pt>
                <c:pt idx="3380">
                  <c:v>2368.1640599999987</c:v>
                </c:pt>
                <c:pt idx="3381">
                  <c:v>2365.7226599999981</c:v>
                </c:pt>
                <c:pt idx="3382">
                  <c:v>2365.7226599999981</c:v>
                </c:pt>
                <c:pt idx="3383">
                  <c:v>2368.1640599999987</c:v>
                </c:pt>
                <c:pt idx="3384">
                  <c:v>2365.7226599999981</c:v>
                </c:pt>
                <c:pt idx="3385">
                  <c:v>2365.7226599999981</c:v>
                </c:pt>
                <c:pt idx="3386">
                  <c:v>2368.1640599999987</c:v>
                </c:pt>
                <c:pt idx="3387">
                  <c:v>2365.7226599999981</c:v>
                </c:pt>
                <c:pt idx="3388">
                  <c:v>2365.7226599999981</c:v>
                </c:pt>
                <c:pt idx="3389">
                  <c:v>2368.1640599999987</c:v>
                </c:pt>
                <c:pt idx="3390">
                  <c:v>2368.1640599999987</c:v>
                </c:pt>
                <c:pt idx="3391">
                  <c:v>2365.7226599999981</c:v>
                </c:pt>
                <c:pt idx="3392">
                  <c:v>2368.1640599999987</c:v>
                </c:pt>
                <c:pt idx="3393">
                  <c:v>2368.1640599999987</c:v>
                </c:pt>
                <c:pt idx="3394">
                  <c:v>2365.7226599999981</c:v>
                </c:pt>
                <c:pt idx="3395">
                  <c:v>2368.1640599999987</c:v>
                </c:pt>
                <c:pt idx="3396">
                  <c:v>2365.7226599999981</c:v>
                </c:pt>
                <c:pt idx="3397">
                  <c:v>2365.7226599999981</c:v>
                </c:pt>
                <c:pt idx="3398">
                  <c:v>2365.7226599999981</c:v>
                </c:pt>
                <c:pt idx="3399">
                  <c:v>2365.7226599999981</c:v>
                </c:pt>
                <c:pt idx="3400">
                  <c:v>2365.7226599999981</c:v>
                </c:pt>
                <c:pt idx="3401">
                  <c:v>2368.1640599999987</c:v>
                </c:pt>
                <c:pt idx="3402">
                  <c:v>2365.7226599999981</c:v>
                </c:pt>
                <c:pt idx="3403">
                  <c:v>2365.7226599999981</c:v>
                </c:pt>
                <c:pt idx="3404">
                  <c:v>2365.7226599999981</c:v>
                </c:pt>
                <c:pt idx="3405">
                  <c:v>2365.7226599999981</c:v>
                </c:pt>
                <c:pt idx="3406">
                  <c:v>2365.7226599999981</c:v>
                </c:pt>
                <c:pt idx="3407">
                  <c:v>2365.7226599999981</c:v>
                </c:pt>
                <c:pt idx="3408">
                  <c:v>2365.7226599999981</c:v>
                </c:pt>
                <c:pt idx="3409">
                  <c:v>2365.7226599999981</c:v>
                </c:pt>
                <c:pt idx="3410">
                  <c:v>2365.7226599999981</c:v>
                </c:pt>
                <c:pt idx="3411">
                  <c:v>2365.7226599999981</c:v>
                </c:pt>
                <c:pt idx="3412">
                  <c:v>2365.7226599999981</c:v>
                </c:pt>
                <c:pt idx="3413">
                  <c:v>2365.7226599999981</c:v>
                </c:pt>
                <c:pt idx="3414">
                  <c:v>2368.1640599999987</c:v>
                </c:pt>
                <c:pt idx="3415">
                  <c:v>2368.1640599999987</c:v>
                </c:pt>
                <c:pt idx="3416">
                  <c:v>2365.7226599999981</c:v>
                </c:pt>
                <c:pt idx="3417">
                  <c:v>2368.1640599999987</c:v>
                </c:pt>
                <c:pt idx="3418">
                  <c:v>2365.7226599999981</c:v>
                </c:pt>
                <c:pt idx="3419">
                  <c:v>2365.7226599999981</c:v>
                </c:pt>
                <c:pt idx="3420">
                  <c:v>2368.1640599999987</c:v>
                </c:pt>
                <c:pt idx="3421">
                  <c:v>2365.7226599999981</c:v>
                </c:pt>
                <c:pt idx="3422">
                  <c:v>2365.7226599999981</c:v>
                </c:pt>
                <c:pt idx="3423">
                  <c:v>2365.7226599999981</c:v>
                </c:pt>
                <c:pt idx="3424">
                  <c:v>2365.7226599999981</c:v>
                </c:pt>
                <c:pt idx="3425">
                  <c:v>2365.7226599999981</c:v>
                </c:pt>
                <c:pt idx="3426">
                  <c:v>2365.7226599999981</c:v>
                </c:pt>
                <c:pt idx="3427">
                  <c:v>2365.7226599999981</c:v>
                </c:pt>
                <c:pt idx="3428">
                  <c:v>2365.7226599999981</c:v>
                </c:pt>
                <c:pt idx="3429">
                  <c:v>2368.1640599999987</c:v>
                </c:pt>
                <c:pt idx="3430">
                  <c:v>2368.1640599999987</c:v>
                </c:pt>
                <c:pt idx="3431">
                  <c:v>2365.7226599999981</c:v>
                </c:pt>
                <c:pt idx="3432">
                  <c:v>2368.1640599999987</c:v>
                </c:pt>
                <c:pt idx="3433">
                  <c:v>2368.1640599999987</c:v>
                </c:pt>
                <c:pt idx="3434">
                  <c:v>2365.7226599999981</c:v>
                </c:pt>
                <c:pt idx="3435">
                  <c:v>2365.7226599999981</c:v>
                </c:pt>
                <c:pt idx="3436">
                  <c:v>2368.1640599999987</c:v>
                </c:pt>
                <c:pt idx="3437">
                  <c:v>2365.7226599999981</c:v>
                </c:pt>
                <c:pt idx="3438">
                  <c:v>2365.7226599999981</c:v>
                </c:pt>
                <c:pt idx="3439">
                  <c:v>2365.7226599999981</c:v>
                </c:pt>
                <c:pt idx="3440">
                  <c:v>2368.1640599999987</c:v>
                </c:pt>
                <c:pt idx="3441">
                  <c:v>2365.7226599999981</c:v>
                </c:pt>
                <c:pt idx="3442">
                  <c:v>2368.1640599999987</c:v>
                </c:pt>
                <c:pt idx="3443">
                  <c:v>2368.1640599999987</c:v>
                </c:pt>
                <c:pt idx="3444">
                  <c:v>2365.7226599999981</c:v>
                </c:pt>
                <c:pt idx="3445">
                  <c:v>2365.7226599999981</c:v>
                </c:pt>
                <c:pt idx="3446">
                  <c:v>2365.7226599999981</c:v>
                </c:pt>
                <c:pt idx="3447">
                  <c:v>2365.7226599999981</c:v>
                </c:pt>
                <c:pt idx="3448">
                  <c:v>2365.7226599999981</c:v>
                </c:pt>
                <c:pt idx="3449">
                  <c:v>2365.7226599999981</c:v>
                </c:pt>
                <c:pt idx="3450">
                  <c:v>2365.7226599999981</c:v>
                </c:pt>
                <c:pt idx="3451">
                  <c:v>2365.7226599999981</c:v>
                </c:pt>
                <c:pt idx="3452">
                  <c:v>2365.7226599999981</c:v>
                </c:pt>
                <c:pt idx="3453">
                  <c:v>2365.7226599999981</c:v>
                </c:pt>
                <c:pt idx="3454">
                  <c:v>2365.7226599999981</c:v>
                </c:pt>
                <c:pt idx="3455">
                  <c:v>2365.7226599999981</c:v>
                </c:pt>
                <c:pt idx="3456">
                  <c:v>2365.7226599999981</c:v>
                </c:pt>
                <c:pt idx="3457">
                  <c:v>2365.7226599999981</c:v>
                </c:pt>
                <c:pt idx="3458">
                  <c:v>2365.7226599999981</c:v>
                </c:pt>
                <c:pt idx="3459">
                  <c:v>2365.7226599999981</c:v>
                </c:pt>
                <c:pt idx="3460">
                  <c:v>2365.7226599999981</c:v>
                </c:pt>
                <c:pt idx="3461">
                  <c:v>2365.7226599999981</c:v>
                </c:pt>
                <c:pt idx="3462">
                  <c:v>2365.7226599999981</c:v>
                </c:pt>
                <c:pt idx="3463">
                  <c:v>2365.7226599999981</c:v>
                </c:pt>
                <c:pt idx="3464">
                  <c:v>2365.7226599999981</c:v>
                </c:pt>
                <c:pt idx="3465">
                  <c:v>2365.7226599999981</c:v>
                </c:pt>
                <c:pt idx="3466">
                  <c:v>2368.1640599999987</c:v>
                </c:pt>
                <c:pt idx="3467">
                  <c:v>2365.7226599999981</c:v>
                </c:pt>
                <c:pt idx="3468">
                  <c:v>2365.7226599999981</c:v>
                </c:pt>
                <c:pt idx="3469">
                  <c:v>2365.7226599999981</c:v>
                </c:pt>
                <c:pt idx="3470">
                  <c:v>2365.7226599999981</c:v>
                </c:pt>
                <c:pt idx="3471">
                  <c:v>2365.7226599999981</c:v>
                </c:pt>
                <c:pt idx="3472">
                  <c:v>2365.7226599999981</c:v>
                </c:pt>
                <c:pt idx="3473">
                  <c:v>2365.7226599999981</c:v>
                </c:pt>
                <c:pt idx="3474">
                  <c:v>2365.7226599999981</c:v>
                </c:pt>
                <c:pt idx="3475">
                  <c:v>2365.7226599999981</c:v>
                </c:pt>
                <c:pt idx="3476">
                  <c:v>2365.7226599999981</c:v>
                </c:pt>
                <c:pt idx="3477">
                  <c:v>2365.7226599999981</c:v>
                </c:pt>
                <c:pt idx="3478">
                  <c:v>2365.7226599999981</c:v>
                </c:pt>
                <c:pt idx="3479">
                  <c:v>2368.1640599999987</c:v>
                </c:pt>
                <c:pt idx="3480">
                  <c:v>2365.7226599999981</c:v>
                </c:pt>
                <c:pt idx="3481">
                  <c:v>2365.7226599999981</c:v>
                </c:pt>
                <c:pt idx="3482">
                  <c:v>2365.7226599999981</c:v>
                </c:pt>
                <c:pt idx="3483">
                  <c:v>2368.1640599999987</c:v>
                </c:pt>
                <c:pt idx="3484">
                  <c:v>2365.7226599999981</c:v>
                </c:pt>
                <c:pt idx="3485">
                  <c:v>2365.7226599999981</c:v>
                </c:pt>
                <c:pt idx="3486">
                  <c:v>2365.7226599999981</c:v>
                </c:pt>
                <c:pt idx="3487">
                  <c:v>2365.7226599999981</c:v>
                </c:pt>
                <c:pt idx="3488">
                  <c:v>2365.7226599999981</c:v>
                </c:pt>
                <c:pt idx="3489">
                  <c:v>2365.7226599999981</c:v>
                </c:pt>
                <c:pt idx="3490">
                  <c:v>2365.7226599999981</c:v>
                </c:pt>
                <c:pt idx="3491">
                  <c:v>2365.7226599999981</c:v>
                </c:pt>
                <c:pt idx="3492">
                  <c:v>2365.7226599999981</c:v>
                </c:pt>
                <c:pt idx="3493">
                  <c:v>2368.1640599999987</c:v>
                </c:pt>
                <c:pt idx="3494">
                  <c:v>2365.7226599999981</c:v>
                </c:pt>
                <c:pt idx="3495">
                  <c:v>2365.7226599999981</c:v>
                </c:pt>
                <c:pt idx="3496">
                  <c:v>2365.7226599999981</c:v>
                </c:pt>
                <c:pt idx="3497">
                  <c:v>2368.1640599999987</c:v>
                </c:pt>
                <c:pt idx="3498">
                  <c:v>2368.1640599999987</c:v>
                </c:pt>
                <c:pt idx="3499">
                  <c:v>2365.7226599999981</c:v>
                </c:pt>
                <c:pt idx="3500">
                  <c:v>2368.1640599999987</c:v>
                </c:pt>
                <c:pt idx="3501">
                  <c:v>2365.7226599999981</c:v>
                </c:pt>
                <c:pt idx="3502">
                  <c:v>2365.7226599999981</c:v>
                </c:pt>
                <c:pt idx="3503">
                  <c:v>2365.7226599999981</c:v>
                </c:pt>
                <c:pt idx="3504">
                  <c:v>2365.7226599999981</c:v>
                </c:pt>
                <c:pt idx="3505">
                  <c:v>2368.1640599999987</c:v>
                </c:pt>
                <c:pt idx="3506">
                  <c:v>2365.7226599999981</c:v>
                </c:pt>
                <c:pt idx="3507">
                  <c:v>2365.7226599999981</c:v>
                </c:pt>
                <c:pt idx="3508">
                  <c:v>2368.1640599999987</c:v>
                </c:pt>
                <c:pt idx="3509">
                  <c:v>2368.1640599999987</c:v>
                </c:pt>
                <c:pt idx="3510">
                  <c:v>2365.7226599999981</c:v>
                </c:pt>
                <c:pt idx="3511">
                  <c:v>2368.1640599999987</c:v>
                </c:pt>
                <c:pt idx="3512">
                  <c:v>2365.7226599999981</c:v>
                </c:pt>
                <c:pt idx="3513">
                  <c:v>2365.7226599999981</c:v>
                </c:pt>
                <c:pt idx="3514">
                  <c:v>2368.1640599999987</c:v>
                </c:pt>
                <c:pt idx="3515">
                  <c:v>2365.7226599999981</c:v>
                </c:pt>
                <c:pt idx="3516">
                  <c:v>2365.7226599999981</c:v>
                </c:pt>
                <c:pt idx="3517">
                  <c:v>2365.7226599999981</c:v>
                </c:pt>
                <c:pt idx="3518">
                  <c:v>2365.7226599999981</c:v>
                </c:pt>
                <c:pt idx="3519">
                  <c:v>2365.7226599999981</c:v>
                </c:pt>
                <c:pt idx="3520">
                  <c:v>2365.7226599999981</c:v>
                </c:pt>
                <c:pt idx="3521">
                  <c:v>2365.7226599999981</c:v>
                </c:pt>
                <c:pt idx="3522">
                  <c:v>2368.1640599999987</c:v>
                </c:pt>
                <c:pt idx="3523">
                  <c:v>2365.7226599999981</c:v>
                </c:pt>
                <c:pt idx="3524">
                  <c:v>2365.7226599999981</c:v>
                </c:pt>
                <c:pt idx="3525">
                  <c:v>2365.7226599999981</c:v>
                </c:pt>
                <c:pt idx="3526">
                  <c:v>2365.7226599999981</c:v>
                </c:pt>
                <c:pt idx="3527">
                  <c:v>2365.7226599999981</c:v>
                </c:pt>
                <c:pt idx="3528">
                  <c:v>2365.7226599999981</c:v>
                </c:pt>
                <c:pt idx="3529">
                  <c:v>2365.7226599999981</c:v>
                </c:pt>
                <c:pt idx="3530">
                  <c:v>2365.7226599999981</c:v>
                </c:pt>
                <c:pt idx="3531">
                  <c:v>2365.7226599999981</c:v>
                </c:pt>
                <c:pt idx="3532">
                  <c:v>2368.1640599999987</c:v>
                </c:pt>
                <c:pt idx="3533">
                  <c:v>2365.7226599999981</c:v>
                </c:pt>
                <c:pt idx="3534">
                  <c:v>2368.1640599999987</c:v>
                </c:pt>
                <c:pt idx="3535">
                  <c:v>2365.7226599999981</c:v>
                </c:pt>
                <c:pt idx="3536">
                  <c:v>2365.7226599999981</c:v>
                </c:pt>
                <c:pt idx="3537">
                  <c:v>2365.7226599999981</c:v>
                </c:pt>
                <c:pt idx="3538">
                  <c:v>2368.1640599999987</c:v>
                </c:pt>
                <c:pt idx="3539">
                  <c:v>2365.7226599999981</c:v>
                </c:pt>
                <c:pt idx="3540">
                  <c:v>2365.7226599999981</c:v>
                </c:pt>
                <c:pt idx="3541">
                  <c:v>2368.1640599999987</c:v>
                </c:pt>
                <c:pt idx="3542">
                  <c:v>2365.7226599999981</c:v>
                </c:pt>
                <c:pt idx="3543">
                  <c:v>2365.7226599999981</c:v>
                </c:pt>
                <c:pt idx="3544">
                  <c:v>2368.1640599999987</c:v>
                </c:pt>
                <c:pt idx="3545">
                  <c:v>2365.7226599999981</c:v>
                </c:pt>
                <c:pt idx="3546">
                  <c:v>2365.7226599999981</c:v>
                </c:pt>
                <c:pt idx="3547">
                  <c:v>2365.7226599999981</c:v>
                </c:pt>
                <c:pt idx="3548">
                  <c:v>2368.1640599999987</c:v>
                </c:pt>
                <c:pt idx="3549">
                  <c:v>2365.7226599999981</c:v>
                </c:pt>
                <c:pt idx="3550">
                  <c:v>2365.7226599999981</c:v>
                </c:pt>
                <c:pt idx="3551">
                  <c:v>2365.7226599999981</c:v>
                </c:pt>
                <c:pt idx="3552">
                  <c:v>2365.7226599999981</c:v>
                </c:pt>
                <c:pt idx="3553">
                  <c:v>2365.7226599999981</c:v>
                </c:pt>
                <c:pt idx="3554">
                  <c:v>2365.7226599999981</c:v>
                </c:pt>
                <c:pt idx="3555">
                  <c:v>2365.7226599999981</c:v>
                </c:pt>
                <c:pt idx="3556">
                  <c:v>2365.7226599999981</c:v>
                </c:pt>
                <c:pt idx="3557">
                  <c:v>2365.7226599999981</c:v>
                </c:pt>
                <c:pt idx="3558">
                  <c:v>2365.7226599999981</c:v>
                </c:pt>
                <c:pt idx="3559">
                  <c:v>2365.7226599999981</c:v>
                </c:pt>
                <c:pt idx="3560">
                  <c:v>2365.7226599999981</c:v>
                </c:pt>
                <c:pt idx="3561">
                  <c:v>2365.7226599999981</c:v>
                </c:pt>
                <c:pt idx="3562">
                  <c:v>2365.7226599999981</c:v>
                </c:pt>
                <c:pt idx="3563">
                  <c:v>2365.7226599999981</c:v>
                </c:pt>
                <c:pt idx="3564">
                  <c:v>2365.7226599999981</c:v>
                </c:pt>
                <c:pt idx="3565">
                  <c:v>2365.7226599999981</c:v>
                </c:pt>
                <c:pt idx="3566">
                  <c:v>2368.1640599999987</c:v>
                </c:pt>
                <c:pt idx="3567">
                  <c:v>2365.7226599999981</c:v>
                </c:pt>
                <c:pt idx="3568">
                  <c:v>2365.7226599999981</c:v>
                </c:pt>
                <c:pt idx="3569">
                  <c:v>2368.1640599999987</c:v>
                </c:pt>
                <c:pt idx="3570">
                  <c:v>2365.7226599999981</c:v>
                </c:pt>
                <c:pt idx="3571">
                  <c:v>2365.7226599999981</c:v>
                </c:pt>
                <c:pt idx="3572">
                  <c:v>2368.1640599999987</c:v>
                </c:pt>
                <c:pt idx="3573">
                  <c:v>2365.7226599999981</c:v>
                </c:pt>
                <c:pt idx="3574">
                  <c:v>2365.7226599999981</c:v>
                </c:pt>
                <c:pt idx="3575">
                  <c:v>2368.1640599999987</c:v>
                </c:pt>
                <c:pt idx="3576">
                  <c:v>2365.7226599999981</c:v>
                </c:pt>
                <c:pt idx="3577">
                  <c:v>2365.7226599999981</c:v>
                </c:pt>
                <c:pt idx="3578">
                  <c:v>2365.7226599999981</c:v>
                </c:pt>
                <c:pt idx="3579">
                  <c:v>2365.7226599999981</c:v>
                </c:pt>
                <c:pt idx="3580">
                  <c:v>2365.7226599999981</c:v>
                </c:pt>
                <c:pt idx="3581">
                  <c:v>2365.7226599999981</c:v>
                </c:pt>
                <c:pt idx="3582">
                  <c:v>2365.7226599999981</c:v>
                </c:pt>
                <c:pt idx="3583">
                  <c:v>2365.7226599999981</c:v>
                </c:pt>
                <c:pt idx="3584">
                  <c:v>2365.7226599999981</c:v>
                </c:pt>
                <c:pt idx="3585">
                  <c:v>2365.7226599999981</c:v>
                </c:pt>
                <c:pt idx="3586">
                  <c:v>2365.7226599999981</c:v>
                </c:pt>
                <c:pt idx="3587">
                  <c:v>2365.7226599999981</c:v>
                </c:pt>
                <c:pt idx="3588">
                  <c:v>2365.7226599999981</c:v>
                </c:pt>
                <c:pt idx="3589">
                  <c:v>2365.7226599999981</c:v>
                </c:pt>
                <c:pt idx="3590">
                  <c:v>2365.7226599999981</c:v>
                </c:pt>
                <c:pt idx="3591">
                  <c:v>2365.7226599999981</c:v>
                </c:pt>
                <c:pt idx="3592">
                  <c:v>2365.7226599999981</c:v>
                </c:pt>
                <c:pt idx="3593">
                  <c:v>2365.7226599999981</c:v>
                </c:pt>
                <c:pt idx="3594">
                  <c:v>2365.7226599999981</c:v>
                </c:pt>
                <c:pt idx="3595">
                  <c:v>2368.1640599999987</c:v>
                </c:pt>
                <c:pt idx="3596">
                  <c:v>2365.7226599999981</c:v>
                </c:pt>
                <c:pt idx="3597">
                  <c:v>2368.1640599999987</c:v>
                </c:pt>
                <c:pt idx="3598">
                  <c:v>2365.7226599999981</c:v>
                </c:pt>
                <c:pt idx="3599">
                  <c:v>2365.7226599999981</c:v>
                </c:pt>
                <c:pt idx="3600">
                  <c:v>2365.7226599999981</c:v>
                </c:pt>
                <c:pt idx="3601">
                  <c:v>2365.7226599999981</c:v>
                </c:pt>
                <c:pt idx="3602">
                  <c:v>2365.7226599999981</c:v>
                </c:pt>
                <c:pt idx="3603">
                  <c:v>2365.7226599999981</c:v>
                </c:pt>
                <c:pt idx="3604">
                  <c:v>2365.7226599999981</c:v>
                </c:pt>
                <c:pt idx="3605">
                  <c:v>2365.7226599999981</c:v>
                </c:pt>
                <c:pt idx="3606">
                  <c:v>2365.7226599999981</c:v>
                </c:pt>
                <c:pt idx="3607">
                  <c:v>2365.7226599999981</c:v>
                </c:pt>
                <c:pt idx="3608">
                  <c:v>2365.7226599999981</c:v>
                </c:pt>
                <c:pt idx="3609">
                  <c:v>2368.1640599999987</c:v>
                </c:pt>
                <c:pt idx="3610">
                  <c:v>2365.7226599999981</c:v>
                </c:pt>
                <c:pt idx="3611">
                  <c:v>2365.7226599999981</c:v>
                </c:pt>
                <c:pt idx="3612">
                  <c:v>2365.7226599999981</c:v>
                </c:pt>
                <c:pt idx="3613">
                  <c:v>2365.7226599999981</c:v>
                </c:pt>
                <c:pt idx="3614">
                  <c:v>2365.7226599999981</c:v>
                </c:pt>
                <c:pt idx="3615">
                  <c:v>2365.7226599999981</c:v>
                </c:pt>
                <c:pt idx="3616">
                  <c:v>2365.7226599999981</c:v>
                </c:pt>
                <c:pt idx="3617">
                  <c:v>2365.7226599999981</c:v>
                </c:pt>
                <c:pt idx="3618">
                  <c:v>2368.1640599999987</c:v>
                </c:pt>
                <c:pt idx="3619">
                  <c:v>2365.7226599999981</c:v>
                </c:pt>
                <c:pt idx="3620">
                  <c:v>2368.1640599999987</c:v>
                </c:pt>
                <c:pt idx="3621">
                  <c:v>2368.1640599999987</c:v>
                </c:pt>
                <c:pt idx="3622">
                  <c:v>2365.7226599999981</c:v>
                </c:pt>
                <c:pt idx="3623">
                  <c:v>2365.7226599999981</c:v>
                </c:pt>
                <c:pt idx="3624">
                  <c:v>2365.7226599999981</c:v>
                </c:pt>
                <c:pt idx="3625">
                  <c:v>2365.7226599999981</c:v>
                </c:pt>
                <c:pt idx="3626">
                  <c:v>2368.1640599999987</c:v>
                </c:pt>
                <c:pt idx="3627">
                  <c:v>2365.7226599999981</c:v>
                </c:pt>
                <c:pt idx="3628">
                  <c:v>2368.1640599999987</c:v>
                </c:pt>
                <c:pt idx="3629">
                  <c:v>2365.7226599999981</c:v>
                </c:pt>
                <c:pt idx="3630">
                  <c:v>2365.7226599999981</c:v>
                </c:pt>
                <c:pt idx="3631">
                  <c:v>2365.7226599999981</c:v>
                </c:pt>
                <c:pt idx="3632">
                  <c:v>2368.1640599999987</c:v>
                </c:pt>
                <c:pt idx="3633">
                  <c:v>2365.7226599999981</c:v>
                </c:pt>
                <c:pt idx="3634">
                  <c:v>2365.7226599999981</c:v>
                </c:pt>
                <c:pt idx="3635">
                  <c:v>2365.7226599999981</c:v>
                </c:pt>
                <c:pt idx="3636">
                  <c:v>2365.7226599999981</c:v>
                </c:pt>
                <c:pt idx="3637">
                  <c:v>2365.7226599999981</c:v>
                </c:pt>
                <c:pt idx="3638">
                  <c:v>2365.7226599999981</c:v>
                </c:pt>
                <c:pt idx="3639">
                  <c:v>2368.1640599999987</c:v>
                </c:pt>
                <c:pt idx="3640">
                  <c:v>2365.7226599999981</c:v>
                </c:pt>
                <c:pt idx="3641">
                  <c:v>2365.7226599999981</c:v>
                </c:pt>
                <c:pt idx="3642">
                  <c:v>2368.1640599999987</c:v>
                </c:pt>
                <c:pt idx="3643">
                  <c:v>2365.7226599999981</c:v>
                </c:pt>
                <c:pt idx="3644">
                  <c:v>2365.7226599999981</c:v>
                </c:pt>
                <c:pt idx="3645">
                  <c:v>2365.7226599999981</c:v>
                </c:pt>
                <c:pt idx="3646">
                  <c:v>2365.7226599999981</c:v>
                </c:pt>
                <c:pt idx="3647">
                  <c:v>2368.1640599999987</c:v>
                </c:pt>
                <c:pt idx="3648">
                  <c:v>2365.7226599999981</c:v>
                </c:pt>
                <c:pt idx="3649">
                  <c:v>2365.7226599999981</c:v>
                </c:pt>
                <c:pt idx="3650">
                  <c:v>2365.7226599999981</c:v>
                </c:pt>
                <c:pt idx="3651">
                  <c:v>2365.7226599999981</c:v>
                </c:pt>
                <c:pt idx="3652">
                  <c:v>2365.7226599999981</c:v>
                </c:pt>
                <c:pt idx="3653">
                  <c:v>2365.7226599999981</c:v>
                </c:pt>
                <c:pt idx="3654">
                  <c:v>2365.7226599999981</c:v>
                </c:pt>
                <c:pt idx="3655">
                  <c:v>2365.7226599999981</c:v>
                </c:pt>
                <c:pt idx="3656">
                  <c:v>2365.7226599999981</c:v>
                </c:pt>
                <c:pt idx="3657">
                  <c:v>2365.7226599999981</c:v>
                </c:pt>
                <c:pt idx="3658">
                  <c:v>2368.1640599999987</c:v>
                </c:pt>
                <c:pt idx="3659">
                  <c:v>2365.7226599999981</c:v>
                </c:pt>
                <c:pt idx="3660">
                  <c:v>2365.7226599999981</c:v>
                </c:pt>
                <c:pt idx="3661">
                  <c:v>2365.7226599999981</c:v>
                </c:pt>
                <c:pt idx="3662">
                  <c:v>2365.7226599999981</c:v>
                </c:pt>
                <c:pt idx="3663">
                  <c:v>2365.7226599999981</c:v>
                </c:pt>
                <c:pt idx="3664">
                  <c:v>2365.7226599999981</c:v>
                </c:pt>
                <c:pt idx="3665">
                  <c:v>2365.7226599999981</c:v>
                </c:pt>
                <c:pt idx="3666">
                  <c:v>2368.1640599999987</c:v>
                </c:pt>
                <c:pt idx="3667">
                  <c:v>2365.7226599999981</c:v>
                </c:pt>
                <c:pt idx="3668">
                  <c:v>2365.7226599999981</c:v>
                </c:pt>
                <c:pt idx="3669">
                  <c:v>2365.7226599999981</c:v>
                </c:pt>
                <c:pt idx="3670">
                  <c:v>2365.7226599999981</c:v>
                </c:pt>
                <c:pt idx="3671">
                  <c:v>2365.7226599999981</c:v>
                </c:pt>
                <c:pt idx="3672">
                  <c:v>2365.7226599999981</c:v>
                </c:pt>
                <c:pt idx="3673">
                  <c:v>2365.7226599999981</c:v>
                </c:pt>
                <c:pt idx="3674">
                  <c:v>2368.1640599999987</c:v>
                </c:pt>
                <c:pt idx="3675">
                  <c:v>2365.7226599999981</c:v>
                </c:pt>
                <c:pt idx="3676">
                  <c:v>2365.7226599999981</c:v>
                </c:pt>
                <c:pt idx="3677">
                  <c:v>2365.7226599999981</c:v>
                </c:pt>
                <c:pt idx="3678">
                  <c:v>2365.7226599999981</c:v>
                </c:pt>
                <c:pt idx="3679">
                  <c:v>2368.1640599999987</c:v>
                </c:pt>
                <c:pt idx="3680">
                  <c:v>2365.7226599999981</c:v>
                </c:pt>
                <c:pt idx="3681">
                  <c:v>2365.7226599999981</c:v>
                </c:pt>
                <c:pt idx="3682">
                  <c:v>2365.7226599999981</c:v>
                </c:pt>
                <c:pt idx="3683">
                  <c:v>2368.1640599999987</c:v>
                </c:pt>
                <c:pt idx="3684">
                  <c:v>2365.7226599999981</c:v>
                </c:pt>
                <c:pt idx="3685">
                  <c:v>2365.7226599999981</c:v>
                </c:pt>
                <c:pt idx="3686">
                  <c:v>2365.7226599999981</c:v>
                </c:pt>
                <c:pt idx="3687">
                  <c:v>2365.7226599999981</c:v>
                </c:pt>
                <c:pt idx="3688">
                  <c:v>2365.7226599999981</c:v>
                </c:pt>
                <c:pt idx="3689">
                  <c:v>2365.7226599999981</c:v>
                </c:pt>
                <c:pt idx="3690">
                  <c:v>2365.7226599999981</c:v>
                </c:pt>
                <c:pt idx="3691">
                  <c:v>2365.7226599999981</c:v>
                </c:pt>
                <c:pt idx="3692">
                  <c:v>2368.1640599999987</c:v>
                </c:pt>
                <c:pt idx="3693">
                  <c:v>2365.7226599999981</c:v>
                </c:pt>
                <c:pt idx="3694">
                  <c:v>2365.7226599999981</c:v>
                </c:pt>
                <c:pt idx="3695">
                  <c:v>2365.7226599999981</c:v>
                </c:pt>
                <c:pt idx="3696">
                  <c:v>2365.7226599999981</c:v>
                </c:pt>
                <c:pt idx="3697">
                  <c:v>2365.7226599999981</c:v>
                </c:pt>
                <c:pt idx="3698">
                  <c:v>2365.7226599999981</c:v>
                </c:pt>
                <c:pt idx="3699">
                  <c:v>2365.7226599999981</c:v>
                </c:pt>
                <c:pt idx="3700">
                  <c:v>2365.7226599999981</c:v>
                </c:pt>
                <c:pt idx="3701">
                  <c:v>2365.7226599999981</c:v>
                </c:pt>
                <c:pt idx="3702">
                  <c:v>2365.7226599999981</c:v>
                </c:pt>
                <c:pt idx="3703">
                  <c:v>2365.7226599999981</c:v>
                </c:pt>
                <c:pt idx="3704">
                  <c:v>2365.7226599999981</c:v>
                </c:pt>
                <c:pt idx="3705">
                  <c:v>2365.7226599999981</c:v>
                </c:pt>
                <c:pt idx="3706">
                  <c:v>2365.7226599999981</c:v>
                </c:pt>
                <c:pt idx="3707">
                  <c:v>2365.7226599999981</c:v>
                </c:pt>
                <c:pt idx="3708">
                  <c:v>2368.1640599999987</c:v>
                </c:pt>
                <c:pt idx="3709">
                  <c:v>2365.7226599999981</c:v>
                </c:pt>
                <c:pt idx="3710">
                  <c:v>2365.7226599999981</c:v>
                </c:pt>
                <c:pt idx="3711">
                  <c:v>2365.7226599999981</c:v>
                </c:pt>
                <c:pt idx="3712">
                  <c:v>2365.7226599999981</c:v>
                </c:pt>
                <c:pt idx="3713">
                  <c:v>2365.7226599999981</c:v>
                </c:pt>
                <c:pt idx="3714">
                  <c:v>2365.7226599999981</c:v>
                </c:pt>
                <c:pt idx="3715">
                  <c:v>2365.7226599999981</c:v>
                </c:pt>
                <c:pt idx="3716">
                  <c:v>2365.7226599999981</c:v>
                </c:pt>
                <c:pt idx="3717">
                  <c:v>2365.7226599999981</c:v>
                </c:pt>
                <c:pt idx="3718">
                  <c:v>2365.7226599999981</c:v>
                </c:pt>
                <c:pt idx="3719">
                  <c:v>2368.1640599999987</c:v>
                </c:pt>
                <c:pt idx="3720">
                  <c:v>2365.7226599999981</c:v>
                </c:pt>
                <c:pt idx="3721">
                  <c:v>2365.7226599999981</c:v>
                </c:pt>
                <c:pt idx="3722">
                  <c:v>2365.7226599999981</c:v>
                </c:pt>
                <c:pt idx="3723">
                  <c:v>2365.7226599999981</c:v>
                </c:pt>
                <c:pt idx="3724">
                  <c:v>2365.7226599999981</c:v>
                </c:pt>
                <c:pt idx="3725">
                  <c:v>2365.7226599999981</c:v>
                </c:pt>
                <c:pt idx="3726">
                  <c:v>2365.7226599999981</c:v>
                </c:pt>
                <c:pt idx="3727">
                  <c:v>2368.1640599999987</c:v>
                </c:pt>
                <c:pt idx="3728">
                  <c:v>2365.7226599999981</c:v>
                </c:pt>
                <c:pt idx="3729">
                  <c:v>2365.7226599999981</c:v>
                </c:pt>
                <c:pt idx="3730">
                  <c:v>2365.7226599999981</c:v>
                </c:pt>
                <c:pt idx="3731">
                  <c:v>2365.7226599999981</c:v>
                </c:pt>
                <c:pt idx="3732">
                  <c:v>2365.7226599999981</c:v>
                </c:pt>
                <c:pt idx="3733">
                  <c:v>2365.7226599999981</c:v>
                </c:pt>
                <c:pt idx="3734">
                  <c:v>2365.7226599999981</c:v>
                </c:pt>
                <c:pt idx="3735">
                  <c:v>2365.7226599999981</c:v>
                </c:pt>
                <c:pt idx="3736">
                  <c:v>2365.7226599999981</c:v>
                </c:pt>
                <c:pt idx="3737">
                  <c:v>2365.7226599999981</c:v>
                </c:pt>
                <c:pt idx="3738">
                  <c:v>2368.1640599999987</c:v>
                </c:pt>
                <c:pt idx="3739">
                  <c:v>2365.7226599999981</c:v>
                </c:pt>
                <c:pt idx="3740">
                  <c:v>2365.7226599999981</c:v>
                </c:pt>
                <c:pt idx="3741">
                  <c:v>2365.7226599999981</c:v>
                </c:pt>
                <c:pt idx="3742">
                  <c:v>2365.7226599999981</c:v>
                </c:pt>
                <c:pt idx="3743">
                  <c:v>2365.7226599999981</c:v>
                </c:pt>
                <c:pt idx="3744">
                  <c:v>2365.7226599999981</c:v>
                </c:pt>
                <c:pt idx="3745">
                  <c:v>2365.7226599999981</c:v>
                </c:pt>
                <c:pt idx="3746">
                  <c:v>2365.7226599999981</c:v>
                </c:pt>
                <c:pt idx="3747">
                  <c:v>2365.7226599999981</c:v>
                </c:pt>
                <c:pt idx="3748">
                  <c:v>2365.7226599999981</c:v>
                </c:pt>
                <c:pt idx="3749">
                  <c:v>2365.7226599999981</c:v>
                </c:pt>
                <c:pt idx="3750">
                  <c:v>2365.7226599999981</c:v>
                </c:pt>
                <c:pt idx="3751">
                  <c:v>2365.7226599999981</c:v>
                </c:pt>
                <c:pt idx="3752">
                  <c:v>2365.7226599999981</c:v>
                </c:pt>
                <c:pt idx="3753">
                  <c:v>2368.1640599999987</c:v>
                </c:pt>
                <c:pt idx="3754">
                  <c:v>2368.1640599999987</c:v>
                </c:pt>
                <c:pt idx="3755">
                  <c:v>2368.1640599999987</c:v>
                </c:pt>
                <c:pt idx="3756">
                  <c:v>2365.7226599999981</c:v>
                </c:pt>
                <c:pt idx="3757">
                  <c:v>2368.1640599999987</c:v>
                </c:pt>
                <c:pt idx="3758">
                  <c:v>2365.7226599999981</c:v>
                </c:pt>
                <c:pt idx="3759">
                  <c:v>2365.7226599999981</c:v>
                </c:pt>
                <c:pt idx="3760">
                  <c:v>2365.7226599999981</c:v>
                </c:pt>
                <c:pt idx="3761">
                  <c:v>2365.7226599999981</c:v>
                </c:pt>
                <c:pt idx="3762">
                  <c:v>2365.7226599999981</c:v>
                </c:pt>
                <c:pt idx="3763">
                  <c:v>2365.7226599999981</c:v>
                </c:pt>
                <c:pt idx="3764">
                  <c:v>2365.7226599999981</c:v>
                </c:pt>
                <c:pt idx="3765">
                  <c:v>2365.7226599999981</c:v>
                </c:pt>
                <c:pt idx="3766">
                  <c:v>2365.7226599999981</c:v>
                </c:pt>
                <c:pt idx="3767">
                  <c:v>2368.1640599999987</c:v>
                </c:pt>
                <c:pt idx="3768">
                  <c:v>2365.7226599999981</c:v>
                </c:pt>
                <c:pt idx="3769">
                  <c:v>2365.7226599999981</c:v>
                </c:pt>
                <c:pt idx="3770">
                  <c:v>2365.7226599999981</c:v>
                </c:pt>
                <c:pt idx="3771">
                  <c:v>2365.7226599999981</c:v>
                </c:pt>
                <c:pt idx="3772">
                  <c:v>2365.7226599999981</c:v>
                </c:pt>
                <c:pt idx="3773">
                  <c:v>2368.1640599999987</c:v>
                </c:pt>
                <c:pt idx="3774">
                  <c:v>2365.7226599999981</c:v>
                </c:pt>
                <c:pt idx="3775">
                  <c:v>2365.7226599999981</c:v>
                </c:pt>
                <c:pt idx="3776">
                  <c:v>2365.7226599999981</c:v>
                </c:pt>
                <c:pt idx="3777">
                  <c:v>2365.7226599999981</c:v>
                </c:pt>
                <c:pt idx="3778">
                  <c:v>2365.7226599999981</c:v>
                </c:pt>
                <c:pt idx="3779">
                  <c:v>2365.7226599999981</c:v>
                </c:pt>
                <c:pt idx="3780">
                  <c:v>2365.7226599999981</c:v>
                </c:pt>
                <c:pt idx="3781">
                  <c:v>2365.7226599999981</c:v>
                </c:pt>
                <c:pt idx="3782">
                  <c:v>2365.7226599999981</c:v>
                </c:pt>
                <c:pt idx="3783">
                  <c:v>2365.7226599999981</c:v>
                </c:pt>
                <c:pt idx="3784">
                  <c:v>2365.7226599999981</c:v>
                </c:pt>
                <c:pt idx="3785">
                  <c:v>2365.7226599999981</c:v>
                </c:pt>
                <c:pt idx="3786">
                  <c:v>2365.7226599999981</c:v>
                </c:pt>
                <c:pt idx="3787">
                  <c:v>2365.7226599999981</c:v>
                </c:pt>
                <c:pt idx="3788">
                  <c:v>2365.7226599999981</c:v>
                </c:pt>
                <c:pt idx="3789">
                  <c:v>2365.7226599999981</c:v>
                </c:pt>
                <c:pt idx="3790">
                  <c:v>2365.7226599999981</c:v>
                </c:pt>
                <c:pt idx="3791">
                  <c:v>2365.7226599999981</c:v>
                </c:pt>
                <c:pt idx="3792">
                  <c:v>2365.7226599999981</c:v>
                </c:pt>
                <c:pt idx="3793">
                  <c:v>2365.7226599999981</c:v>
                </c:pt>
                <c:pt idx="3794">
                  <c:v>2365.7226599999981</c:v>
                </c:pt>
                <c:pt idx="3795">
                  <c:v>2365.7226599999981</c:v>
                </c:pt>
                <c:pt idx="3796">
                  <c:v>2365.7226599999981</c:v>
                </c:pt>
                <c:pt idx="3797">
                  <c:v>2365.7226599999981</c:v>
                </c:pt>
                <c:pt idx="3798">
                  <c:v>2365.7226599999981</c:v>
                </c:pt>
                <c:pt idx="3799">
                  <c:v>2365.7226599999981</c:v>
                </c:pt>
                <c:pt idx="3800">
                  <c:v>2365.7226599999981</c:v>
                </c:pt>
                <c:pt idx="3801">
                  <c:v>2365.7226599999981</c:v>
                </c:pt>
                <c:pt idx="3802">
                  <c:v>2368.1640599999987</c:v>
                </c:pt>
                <c:pt idx="3803">
                  <c:v>2365.7226599999981</c:v>
                </c:pt>
                <c:pt idx="3804">
                  <c:v>2365.7226599999981</c:v>
                </c:pt>
                <c:pt idx="3805">
                  <c:v>2365.7226599999981</c:v>
                </c:pt>
                <c:pt idx="3806">
                  <c:v>2365.7226599999981</c:v>
                </c:pt>
                <c:pt idx="3807">
                  <c:v>2365.7226599999981</c:v>
                </c:pt>
                <c:pt idx="3808">
                  <c:v>2365.7226599999981</c:v>
                </c:pt>
                <c:pt idx="3809">
                  <c:v>2365.7226599999981</c:v>
                </c:pt>
                <c:pt idx="3810">
                  <c:v>2365.7226599999981</c:v>
                </c:pt>
                <c:pt idx="3811">
                  <c:v>2365.7226599999981</c:v>
                </c:pt>
                <c:pt idx="3812">
                  <c:v>2368.1640599999987</c:v>
                </c:pt>
                <c:pt idx="3813">
                  <c:v>2365.7226599999981</c:v>
                </c:pt>
                <c:pt idx="3814">
                  <c:v>2368.1640599999987</c:v>
                </c:pt>
                <c:pt idx="3815">
                  <c:v>2365.7226599999981</c:v>
                </c:pt>
                <c:pt idx="3816">
                  <c:v>2365.7226599999981</c:v>
                </c:pt>
                <c:pt idx="3817">
                  <c:v>2365.7226599999981</c:v>
                </c:pt>
                <c:pt idx="3818">
                  <c:v>2365.7226599999981</c:v>
                </c:pt>
                <c:pt idx="3819">
                  <c:v>2365.7226599999981</c:v>
                </c:pt>
                <c:pt idx="3820">
                  <c:v>2365.7226599999981</c:v>
                </c:pt>
                <c:pt idx="3821">
                  <c:v>2365.7226599999981</c:v>
                </c:pt>
                <c:pt idx="3822">
                  <c:v>2365.7226599999981</c:v>
                </c:pt>
                <c:pt idx="3823">
                  <c:v>2365.7226599999981</c:v>
                </c:pt>
                <c:pt idx="3824">
                  <c:v>2365.7226599999981</c:v>
                </c:pt>
                <c:pt idx="3825">
                  <c:v>2365.7226599999981</c:v>
                </c:pt>
                <c:pt idx="3826">
                  <c:v>2365.7226599999981</c:v>
                </c:pt>
                <c:pt idx="3827">
                  <c:v>2365.7226599999981</c:v>
                </c:pt>
                <c:pt idx="3828">
                  <c:v>2365.7226599999981</c:v>
                </c:pt>
                <c:pt idx="3829">
                  <c:v>2368.1640599999987</c:v>
                </c:pt>
                <c:pt idx="3830">
                  <c:v>2365.7226599999981</c:v>
                </c:pt>
                <c:pt idx="3831">
                  <c:v>2368.1640599999987</c:v>
                </c:pt>
                <c:pt idx="3832">
                  <c:v>2365.7226599999981</c:v>
                </c:pt>
                <c:pt idx="3833">
                  <c:v>2365.7226599999981</c:v>
                </c:pt>
                <c:pt idx="3834">
                  <c:v>2365.7226599999981</c:v>
                </c:pt>
                <c:pt idx="3835">
                  <c:v>2365.7226599999981</c:v>
                </c:pt>
                <c:pt idx="3836">
                  <c:v>2365.7226599999981</c:v>
                </c:pt>
                <c:pt idx="3837">
                  <c:v>2365.7226599999981</c:v>
                </c:pt>
                <c:pt idx="3838">
                  <c:v>2365.7226599999981</c:v>
                </c:pt>
                <c:pt idx="3839">
                  <c:v>2365.7226599999981</c:v>
                </c:pt>
                <c:pt idx="3840">
                  <c:v>2365.7226599999981</c:v>
                </c:pt>
                <c:pt idx="3841">
                  <c:v>2365.7226599999981</c:v>
                </c:pt>
                <c:pt idx="3842">
                  <c:v>2365.7226599999981</c:v>
                </c:pt>
                <c:pt idx="3843">
                  <c:v>2368.1640599999987</c:v>
                </c:pt>
                <c:pt idx="3844">
                  <c:v>2365.7226599999981</c:v>
                </c:pt>
                <c:pt idx="3845">
                  <c:v>2365.7226599999981</c:v>
                </c:pt>
                <c:pt idx="3846">
                  <c:v>2365.7226599999981</c:v>
                </c:pt>
                <c:pt idx="3847">
                  <c:v>2365.7226599999981</c:v>
                </c:pt>
                <c:pt idx="3848">
                  <c:v>2365.7226599999981</c:v>
                </c:pt>
                <c:pt idx="3849">
                  <c:v>2365.7226599999981</c:v>
                </c:pt>
                <c:pt idx="3850">
                  <c:v>2365.7226599999981</c:v>
                </c:pt>
                <c:pt idx="3851">
                  <c:v>2365.7226599999981</c:v>
                </c:pt>
                <c:pt idx="3852">
                  <c:v>2365.7226599999981</c:v>
                </c:pt>
                <c:pt idx="3853">
                  <c:v>2365.7226599999981</c:v>
                </c:pt>
                <c:pt idx="3854">
                  <c:v>2365.7226599999981</c:v>
                </c:pt>
                <c:pt idx="3855">
                  <c:v>2365.7226599999981</c:v>
                </c:pt>
                <c:pt idx="3856">
                  <c:v>2365.7226599999981</c:v>
                </c:pt>
                <c:pt idx="3857">
                  <c:v>2365.7226599999981</c:v>
                </c:pt>
                <c:pt idx="3858">
                  <c:v>2365.7226599999981</c:v>
                </c:pt>
                <c:pt idx="3859">
                  <c:v>2365.7226599999981</c:v>
                </c:pt>
                <c:pt idx="3860">
                  <c:v>2365.7226599999981</c:v>
                </c:pt>
                <c:pt idx="3861">
                  <c:v>2368.1640599999987</c:v>
                </c:pt>
                <c:pt idx="3862">
                  <c:v>2365.7226599999981</c:v>
                </c:pt>
                <c:pt idx="3863">
                  <c:v>2365.7226599999981</c:v>
                </c:pt>
                <c:pt idx="3864">
                  <c:v>2365.7226599999981</c:v>
                </c:pt>
                <c:pt idx="3865">
                  <c:v>2365.7226599999981</c:v>
                </c:pt>
                <c:pt idx="3866">
                  <c:v>2365.7226599999981</c:v>
                </c:pt>
                <c:pt idx="3867">
                  <c:v>2365.7226599999981</c:v>
                </c:pt>
                <c:pt idx="3868">
                  <c:v>2365.7226599999981</c:v>
                </c:pt>
                <c:pt idx="3869">
                  <c:v>2365.7226599999981</c:v>
                </c:pt>
                <c:pt idx="3870">
                  <c:v>2365.7226599999981</c:v>
                </c:pt>
                <c:pt idx="3871">
                  <c:v>2365.7226599999981</c:v>
                </c:pt>
                <c:pt idx="3872">
                  <c:v>2365.7226599999981</c:v>
                </c:pt>
                <c:pt idx="3873">
                  <c:v>2365.7226599999981</c:v>
                </c:pt>
                <c:pt idx="3874">
                  <c:v>2365.7226599999981</c:v>
                </c:pt>
                <c:pt idx="3875">
                  <c:v>2365.7226599999981</c:v>
                </c:pt>
                <c:pt idx="3876">
                  <c:v>2365.7226599999981</c:v>
                </c:pt>
                <c:pt idx="3877">
                  <c:v>2365.7226599999981</c:v>
                </c:pt>
                <c:pt idx="3878">
                  <c:v>2365.7226599999981</c:v>
                </c:pt>
                <c:pt idx="3879">
                  <c:v>2365.7226599999981</c:v>
                </c:pt>
                <c:pt idx="3880">
                  <c:v>2365.7226599999981</c:v>
                </c:pt>
                <c:pt idx="3881">
                  <c:v>2365.7226599999981</c:v>
                </c:pt>
                <c:pt idx="3882">
                  <c:v>2365.7226599999981</c:v>
                </c:pt>
                <c:pt idx="3883">
                  <c:v>2365.7226599999981</c:v>
                </c:pt>
                <c:pt idx="3884">
                  <c:v>2365.7226599999981</c:v>
                </c:pt>
                <c:pt idx="3885">
                  <c:v>2368.1640599999987</c:v>
                </c:pt>
                <c:pt idx="3886">
                  <c:v>2365.7226599999981</c:v>
                </c:pt>
                <c:pt idx="3887">
                  <c:v>2368.1640599999987</c:v>
                </c:pt>
                <c:pt idx="3888">
                  <c:v>2365.7226599999981</c:v>
                </c:pt>
                <c:pt idx="3889">
                  <c:v>2365.7226599999981</c:v>
                </c:pt>
                <c:pt idx="3890">
                  <c:v>2365.7226599999981</c:v>
                </c:pt>
                <c:pt idx="3891">
                  <c:v>2365.7226599999981</c:v>
                </c:pt>
                <c:pt idx="3892">
                  <c:v>2365.7226599999981</c:v>
                </c:pt>
                <c:pt idx="3893">
                  <c:v>2365.7226599999981</c:v>
                </c:pt>
                <c:pt idx="3894">
                  <c:v>2365.7226599999981</c:v>
                </c:pt>
                <c:pt idx="3895">
                  <c:v>2365.7226599999981</c:v>
                </c:pt>
                <c:pt idx="3896">
                  <c:v>2365.7226599999981</c:v>
                </c:pt>
                <c:pt idx="3897">
                  <c:v>2365.7226599999981</c:v>
                </c:pt>
                <c:pt idx="3898">
                  <c:v>2365.7226599999981</c:v>
                </c:pt>
                <c:pt idx="3899">
                  <c:v>2365.7226599999981</c:v>
                </c:pt>
                <c:pt idx="3900">
                  <c:v>2365.7226599999981</c:v>
                </c:pt>
                <c:pt idx="3901">
                  <c:v>2365.7226599999981</c:v>
                </c:pt>
                <c:pt idx="3902">
                  <c:v>2365.7226599999981</c:v>
                </c:pt>
                <c:pt idx="3903">
                  <c:v>2365.7226599999981</c:v>
                </c:pt>
                <c:pt idx="3904">
                  <c:v>2365.7226599999981</c:v>
                </c:pt>
                <c:pt idx="3905">
                  <c:v>2365.7226599999981</c:v>
                </c:pt>
                <c:pt idx="3906">
                  <c:v>2365.7226599999981</c:v>
                </c:pt>
                <c:pt idx="3907">
                  <c:v>2365.7226599999981</c:v>
                </c:pt>
                <c:pt idx="3908">
                  <c:v>2365.7226599999981</c:v>
                </c:pt>
                <c:pt idx="3909">
                  <c:v>2365.7226599999981</c:v>
                </c:pt>
                <c:pt idx="3910">
                  <c:v>2368.1640599999987</c:v>
                </c:pt>
                <c:pt idx="3911">
                  <c:v>2365.7226599999981</c:v>
                </c:pt>
                <c:pt idx="3912">
                  <c:v>2365.7226599999981</c:v>
                </c:pt>
                <c:pt idx="3913">
                  <c:v>2365.7226599999981</c:v>
                </c:pt>
                <c:pt idx="3914">
                  <c:v>2365.7226599999981</c:v>
                </c:pt>
                <c:pt idx="3915">
                  <c:v>2365.7226599999981</c:v>
                </c:pt>
                <c:pt idx="3916">
                  <c:v>2365.7226599999981</c:v>
                </c:pt>
                <c:pt idx="3917">
                  <c:v>2365.7226599999981</c:v>
                </c:pt>
                <c:pt idx="3918">
                  <c:v>2368.1640599999987</c:v>
                </c:pt>
                <c:pt idx="3919">
                  <c:v>2365.7226599999981</c:v>
                </c:pt>
                <c:pt idx="3920">
                  <c:v>2365.7226599999981</c:v>
                </c:pt>
                <c:pt idx="3921">
                  <c:v>2365.7226599999981</c:v>
                </c:pt>
                <c:pt idx="3922">
                  <c:v>2365.7226599999981</c:v>
                </c:pt>
                <c:pt idx="3923">
                  <c:v>2365.7226599999981</c:v>
                </c:pt>
                <c:pt idx="3924">
                  <c:v>2365.7226599999981</c:v>
                </c:pt>
                <c:pt idx="3925">
                  <c:v>2365.7226599999981</c:v>
                </c:pt>
                <c:pt idx="3926">
                  <c:v>2365.7226599999981</c:v>
                </c:pt>
                <c:pt idx="3927">
                  <c:v>2365.7226599999981</c:v>
                </c:pt>
                <c:pt idx="3928">
                  <c:v>2365.7226599999981</c:v>
                </c:pt>
                <c:pt idx="3929">
                  <c:v>2365.7226599999981</c:v>
                </c:pt>
                <c:pt idx="3930">
                  <c:v>2368.1640599999987</c:v>
                </c:pt>
                <c:pt idx="3931">
                  <c:v>2365.7226599999981</c:v>
                </c:pt>
                <c:pt idx="3932">
                  <c:v>2365.7226599999981</c:v>
                </c:pt>
                <c:pt idx="3933">
                  <c:v>2365.7226599999981</c:v>
                </c:pt>
                <c:pt idx="3934">
                  <c:v>2365.7226599999981</c:v>
                </c:pt>
                <c:pt idx="3935">
                  <c:v>2365.7226599999981</c:v>
                </c:pt>
                <c:pt idx="3936">
                  <c:v>2365.7226599999981</c:v>
                </c:pt>
                <c:pt idx="3937">
                  <c:v>2365.7226599999981</c:v>
                </c:pt>
                <c:pt idx="3938">
                  <c:v>2365.7226599999981</c:v>
                </c:pt>
                <c:pt idx="3939">
                  <c:v>2365.7226599999981</c:v>
                </c:pt>
                <c:pt idx="3940">
                  <c:v>2365.7226599999981</c:v>
                </c:pt>
                <c:pt idx="3941">
                  <c:v>2365.7226599999981</c:v>
                </c:pt>
                <c:pt idx="3942">
                  <c:v>2365.7226599999981</c:v>
                </c:pt>
                <c:pt idx="3943">
                  <c:v>2365.7226599999981</c:v>
                </c:pt>
                <c:pt idx="3944">
                  <c:v>2365.7226599999981</c:v>
                </c:pt>
                <c:pt idx="3945">
                  <c:v>2365.7226599999981</c:v>
                </c:pt>
                <c:pt idx="3946">
                  <c:v>2365.7226599999981</c:v>
                </c:pt>
                <c:pt idx="3947">
                  <c:v>2365.7226599999981</c:v>
                </c:pt>
                <c:pt idx="3948">
                  <c:v>2368.1640599999987</c:v>
                </c:pt>
                <c:pt idx="3949">
                  <c:v>2365.7226599999981</c:v>
                </c:pt>
                <c:pt idx="3950">
                  <c:v>2365.7226599999981</c:v>
                </c:pt>
                <c:pt idx="3951">
                  <c:v>2365.7226599999981</c:v>
                </c:pt>
                <c:pt idx="3952">
                  <c:v>2368.1640599999987</c:v>
                </c:pt>
                <c:pt idx="3953">
                  <c:v>2368.1640599999987</c:v>
                </c:pt>
                <c:pt idx="3954">
                  <c:v>2365.7226599999981</c:v>
                </c:pt>
                <c:pt idx="3955">
                  <c:v>2365.7226599999981</c:v>
                </c:pt>
                <c:pt idx="3956">
                  <c:v>2365.7226599999981</c:v>
                </c:pt>
                <c:pt idx="3957">
                  <c:v>2365.7226599999981</c:v>
                </c:pt>
                <c:pt idx="3958">
                  <c:v>2368.1640599999987</c:v>
                </c:pt>
                <c:pt idx="3959">
                  <c:v>2365.7226599999981</c:v>
                </c:pt>
                <c:pt idx="3960">
                  <c:v>2365.7226599999981</c:v>
                </c:pt>
                <c:pt idx="3961">
                  <c:v>2365.7226599999981</c:v>
                </c:pt>
                <c:pt idx="3962">
                  <c:v>2368.1640599999987</c:v>
                </c:pt>
                <c:pt idx="3963">
                  <c:v>2365.7226599999981</c:v>
                </c:pt>
                <c:pt idx="3964">
                  <c:v>2365.7226599999981</c:v>
                </c:pt>
                <c:pt idx="3965">
                  <c:v>2365.7226599999981</c:v>
                </c:pt>
                <c:pt idx="3966">
                  <c:v>2365.7226599999981</c:v>
                </c:pt>
                <c:pt idx="3967">
                  <c:v>2365.7226599999981</c:v>
                </c:pt>
                <c:pt idx="3968">
                  <c:v>2365.7226599999981</c:v>
                </c:pt>
                <c:pt idx="3969">
                  <c:v>2365.7226599999981</c:v>
                </c:pt>
                <c:pt idx="3970">
                  <c:v>2365.7226599999981</c:v>
                </c:pt>
                <c:pt idx="3971">
                  <c:v>2365.7226599999981</c:v>
                </c:pt>
                <c:pt idx="3972">
                  <c:v>2365.7226599999981</c:v>
                </c:pt>
                <c:pt idx="3973">
                  <c:v>2365.7226599999981</c:v>
                </c:pt>
                <c:pt idx="3974">
                  <c:v>2365.7226599999981</c:v>
                </c:pt>
                <c:pt idx="3975">
                  <c:v>2365.7226599999981</c:v>
                </c:pt>
                <c:pt idx="3976">
                  <c:v>2365.7226599999981</c:v>
                </c:pt>
                <c:pt idx="3977">
                  <c:v>2365.7226599999981</c:v>
                </c:pt>
                <c:pt idx="3978">
                  <c:v>2365.7226599999981</c:v>
                </c:pt>
                <c:pt idx="3979">
                  <c:v>2365.7226599999981</c:v>
                </c:pt>
                <c:pt idx="3980">
                  <c:v>2365.7226599999981</c:v>
                </c:pt>
                <c:pt idx="3981">
                  <c:v>2365.7226599999981</c:v>
                </c:pt>
                <c:pt idx="3982">
                  <c:v>2365.7226599999981</c:v>
                </c:pt>
                <c:pt idx="3983">
                  <c:v>2365.7226599999981</c:v>
                </c:pt>
                <c:pt idx="3984">
                  <c:v>2365.7226599999981</c:v>
                </c:pt>
                <c:pt idx="3985">
                  <c:v>2365.7226599999981</c:v>
                </c:pt>
                <c:pt idx="3986">
                  <c:v>2365.7226599999981</c:v>
                </c:pt>
                <c:pt idx="3987">
                  <c:v>2365.7226599999981</c:v>
                </c:pt>
                <c:pt idx="3988">
                  <c:v>2365.7226599999981</c:v>
                </c:pt>
                <c:pt idx="3989">
                  <c:v>2365.7226599999981</c:v>
                </c:pt>
                <c:pt idx="3990">
                  <c:v>2365.7226599999981</c:v>
                </c:pt>
                <c:pt idx="3991">
                  <c:v>2365.7226599999981</c:v>
                </c:pt>
                <c:pt idx="3992">
                  <c:v>2365.7226599999981</c:v>
                </c:pt>
                <c:pt idx="3993">
                  <c:v>2365.7226599999981</c:v>
                </c:pt>
                <c:pt idx="3994">
                  <c:v>2365.7226599999981</c:v>
                </c:pt>
                <c:pt idx="3995">
                  <c:v>2365.7226599999981</c:v>
                </c:pt>
                <c:pt idx="3996">
                  <c:v>2365.7226599999981</c:v>
                </c:pt>
                <c:pt idx="3997">
                  <c:v>2365.7226599999981</c:v>
                </c:pt>
                <c:pt idx="3998">
                  <c:v>2365.7226599999981</c:v>
                </c:pt>
                <c:pt idx="3999">
                  <c:v>2365.7226599999981</c:v>
                </c:pt>
                <c:pt idx="4000">
                  <c:v>2365.7226599999981</c:v>
                </c:pt>
                <c:pt idx="4001">
                  <c:v>2365.7226599999981</c:v>
                </c:pt>
                <c:pt idx="4002">
                  <c:v>2365.7226599999981</c:v>
                </c:pt>
                <c:pt idx="4003">
                  <c:v>2365.7226599999981</c:v>
                </c:pt>
                <c:pt idx="4004">
                  <c:v>2365.7226599999981</c:v>
                </c:pt>
                <c:pt idx="4005">
                  <c:v>2365.7226599999981</c:v>
                </c:pt>
                <c:pt idx="4006">
                  <c:v>2365.7226599999981</c:v>
                </c:pt>
                <c:pt idx="4007">
                  <c:v>2365.7226599999981</c:v>
                </c:pt>
                <c:pt idx="4008">
                  <c:v>2365.7226599999981</c:v>
                </c:pt>
                <c:pt idx="4009">
                  <c:v>2365.7226599999981</c:v>
                </c:pt>
                <c:pt idx="4010">
                  <c:v>2365.7226599999981</c:v>
                </c:pt>
                <c:pt idx="4011">
                  <c:v>2365.7226599999981</c:v>
                </c:pt>
                <c:pt idx="4012">
                  <c:v>2365.7226599999981</c:v>
                </c:pt>
                <c:pt idx="4013">
                  <c:v>2365.7226599999981</c:v>
                </c:pt>
                <c:pt idx="4014">
                  <c:v>2365.7226599999981</c:v>
                </c:pt>
                <c:pt idx="4015">
                  <c:v>2365.7226599999981</c:v>
                </c:pt>
                <c:pt idx="4016">
                  <c:v>2365.7226599999981</c:v>
                </c:pt>
                <c:pt idx="4017">
                  <c:v>2365.7226599999981</c:v>
                </c:pt>
                <c:pt idx="4018">
                  <c:v>2365.7226599999981</c:v>
                </c:pt>
                <c:pt idx="4019">
                  <c:v>2365.7226599999981</c:v>
                </c:pt>
                <c:pt idx="4020">
                  <c:v>2365.7226599999981</c:v>
                </c:pt>
                <c:pt idx="4021">
                  <c:v>2365.7226599999981</c:v>
                </c:pt>
                <c:pt idx="4022">
                  <c:v>2365.7226599999981</c:v>
                </c:pt>
                <c:pt idx="4023">
                  <c:v>2365.7226599999981</c:v>
                </c:pt>
                <c:pt idx="4024">
                  <c:v>2365.7226599999981</c:v>
                </c:pt>
                <c:pt idx="4025">
                  <c:v>2365.7226599999981</c:v>
                </c:pt>
                <c:pt idx="4026">
                  <c:v>2365.7226599999981</c:v>
                </c:pt>
                <c:pt idx="4027">
                  <c:v>2365.7226599999981</c:v>
                </c:pt>
                <c:pt idx="4028">
                  <c:v>2365.7226599999981</c:v>
                </c:pt>
                <c:pt idx="4029">
                  <c:v>2365.7226599999981</c:v>
                </c:pt>
                <c:pt idx="4030">
                  <c:v>2365.7226599999981</c:v>
                </c:pt>
                <c:pt idx="4031">
                  <c:v>2365.7226599999981</c:v>
                </c:pt>
                <c:pt idx="4032">
                  <c:v>2365.7226599999981</c:v>
                </c:pt>
                <c:pt idx="4033">
                  <c:v>2365.7226599999981</c:v>
                </c:pt>
                <c:pt idx="4034">
                  <c:v>2365.7226599999981</c:v>
                </c:pt>
                <c:pt idx="4035">
                  <c:v>2368.1640599999987</c:v>
                </c:pt>
                <c:pt idx="4036">
                  <c:v>2365.7226599999981</c:v>
                </c:pt>
                <c:pt idx="4037">
                  <c:v>2365.7226599999981</c:v>
                </c:pt>
                <c:pt idx="4038">
                  <c:v>2365.7226599999981</c:v>
                </c:pt>
                <c:pt idx="4039">
                  <c:v>2365.7226599999981</c:v>
                </c:pt>
                <c:pt idx="4040">
                  <c:v>2365.7226599999981</c:v>
                </c:pt>
                <c:pt idx="4041">
                  <c:v>2368.1640599999987</c:v>
                </c:pt>
                <c:pt idx="4042">
                  <c:v>2365.7226599999981</c:v>
                </c:pt>
                <c:pt idx="4043">
                  <c:v>2368.1640599999987</c:v>
                </c:pt>
                <c:pt idx="4044">
                  <c:v>2365.7226599999981</c:v>
                </c:pt>
                <c:pt idx="4045">
                  <c:v>2365.7226599999981</c:v>
                </c:pt>
                <c:pt idx="4046">
                  <c:v>2365.7226599999981</c:v>
                </c:pt>
                <c:pt idx="4047">
                  <c:v>2365.7226599999981</c:v>
                </c:pt>
                <c:pt idx="4048">
                  <c:v>2365.7226599999981</c:v>
                </c:pt>
                <c:pt idx="4049">
                  <c:v>2365.7226599999981</c:v>
                </c:pt>
                <c:pt idx="4050">
                  <c:v>2368.1640599999987</c:v>
                </c:pt>
                <c:pt idx="4051">
                  <c:v>2365.7226599999981</c:v>
                </c:pt>
                <c:pt idx="4052">
                  <c:v>2365.7226599999981</c:v>
                </c:pt>
                <c:pt idx="4053">
                  <c:v>2365.7226599999981</c:v>
                </c:pt>
                <c:pt idx="4054">
                  <c:v>2365.7226599999981</c:v>
                </c:pt>
                <c:pt idx="4055">
                  <c:v>2365.7226599999981</c:v>
                </c:pt>
                <c:pt idx="4056">
                  <c:v>2368.1640599999987</c:v>
                </c:pt>
                <c:pt idx="4057">
                  <c:v>2365.7226599999981</c:v>
                </c:pt>
                <c:pt idx="4058">
                  <c:v>2365.7226599999981</c:v>
                </c:pt>
                <c:pt idx="4059">
                  <c:v>2365.7226599999981</c:v>
                </c:pt>
                <c:pt idx="4060">
                  <c:v>2365.7226599999981</c:v>
                </c:pt>
                <c:pt idx="4061">
                  <c:v>2365.7226599999981</c:v>
                </c:pt>
                <c:pt idx="4062">
                  <c:v>2368.1640599999987</c:v>
                </c:pt>
                <c:pt idx="4063">
                  <c:v>2368.1640599999987</c:v>
                </c:pt>
                <c:pt idx="4064">
                  <c:v>2365.7226599999981</c:v>
                </c:pt>
                <c:pt idx="4065">
                  <c:v>2365.7226599999981</c:v>
                </c:pt>
                <c:pt idx="4066">
                  <c:v>2365.7226599999981</c:v>
                </c:pt>
                <c:pt idx="4067">
                  <c:v>2365.7226599999981</c:v>
                </c:pt>
                <c:pt idx="4068">
                  <c:v>2365.7226599999981</c:v>
                </c:pt>
                <c:pt idx="4069">
                  <c:v>2365.7226599999981</c:v>
                </c:pt>
                <c:pt idx="4070">
                  <c:v>2365.7226599999981</c:v>
                </c:pt>
                <c:pt idx="4071">
                  <c:v>2365.7226599999981</c:v>
                </c:pt>
                <c:pt idx="4072">
                  <c:v>2365.7226599999981</c:v>
                </c:pt>
                <c:pt idx="4073">
                  <c:v>2365.7226599999981</c:v>
                </c:pt>
                <c:pt idx="4074">
                  <c:v>2365.7226599999981</c:v>
                </c:pt>
                <c:pt idx="4075">
                  <c:v>2368.1640599999987</c:v>
                </c:pt>
                <c:pt idx="4076">
                  <c:v>2365.7226599999981</c:v>
                </c:pt>
                <c:pt idx="4077">
                  <c:v>2365.7226599999981</c:v>
                </c:pt>
                <c:pt idx="4078">
                  <c:v>2365.7226599999981</c:v>
                </c:pt>
                <c:pt idx="4079">
                  <c:v>2365.7226599999981</c:v>
                </c:pt>
                <c:pt idx="4080">
                  <c:v>2365.7226599999981</c:v>
                </c:pt>
                <c:pt idx="4081">
                  <c:v>2365.7226599999981</c:v>
                </c:pt>
                <c:pt idx="4082">
                  <c:v>2365.7226599999981</c:v>
                </c:pt>
                <c:pt idx="4083">
                  <c:v>2365.7226599999981</c:v>
                </c:pt>
                <c:pt idx="4084">
                  <c:v>2365.7226599999981</c:v>
                </c:pt>
                <c:pt idx="4085">
                  <c:v>2365.7226599999981</c:v>
                </c:pt>
                <c:pt idx="4086">
                  <c:v>2365.7226599999981</c:v>
                </c:pt>
                <c:pt idx="4087">
                  <c:v>2365.7226599999981</c:v>
                </c:pt>
                <c:pt idx="4088">
                  <c:v>2365.7226599999981</c:v>
                </c:pt>
                <c:pt idx="4089">
                  <c:v>2365.7226599999981</c:v>
                </c:pt>
                <c:pt idx="4090">
                  <c:v>2365.7226599999981</c:v>
                </c:pt>
                <c:pt idx="4091">
                  <c:v>2365.7226599999981</c:v>
                </c:pt>
                <c:pt idx="4092">
                  <c:v>2365.7226599999981</c:v>
                </c:pt>
                <c:pt idx="4093">
                  <c:v>2365.7226599999981</c:v>
                </c:pt>
                <c:pt idx="4094">
                  <c:v>2365.7226599999981</c:v>
                </c:pt>
                <c:pt idx="4095">
                  <c:v>2365.7226599999981</c:v>
                </c:pt>
                <c:pt idx="4096">
                  <c:v>2365.7226599999981</c:v>
                </c:pt>
                <c:pt idx="4097">
                  <c:v>2365.7226599999981</c:v>
                </c:pt>
                <c:pt idx="4098">
                  <c:v>2365.7226599999981</c:v>
                </c:pt>
                <c:pt idx="4099">
                  <c:v>2365.7226599999981</c:v>
                </c:pt>
                <c:pt idx="4100">
                  <c:v>2365.7226599999981</c:v>
                </c:pt>
                <c:pt idx="4101">
                  <c:v>2365.7226599999981</c:v>
                </c:pt>
                <c:pt idx="4102">
                  <c:v>2365.7226599999981</c:v>
                </c:pt>
                <c:pt idx="4103">
                  <c:v>2365.7226599999981</c:v>
                </c:pt>
                <c:pt idx="4104">
                  <c:v>2365.7226599999981</c:v>
                </c:pt>
                <c:pt idx="4105">
                  <c:v>2365.7226599999981</c:v>
                </c:pt>
                <c:pt idx="4106">
                  <c:v>2365.7226599999981</c:v>
                </c:pt>
                <c:pt idx="4107">
                  <c:v>2365.7226599999981</c:v>
                </c:pt>
                <c:pt idx="4108">
                  <c:v>2365.7226599999981</c:v>
                </c:pt>
                <c:pt idx="4109">
                  <c:v>2365.7226599999981</c:v>
                </c:pt>
                <c:pt idx="4110">
                  <c:v>2365.7226599999981</c:v>
                </c:pt>
                <c:pt idx="4111">
                  <c:v>2365.7226599999981</c:v>
                </c:pt>
                <c:pt idx="4112">
                  <c:v>2365.7226599999981</c:v>
                </c:pt>
                <c:pt idx="4113">
                  <c:v>2365.7226599999981</c:v>
                </c:pt>
                <c:pt idx="4114">
                  <c:v>2365.7226599999981</c:v>
                </c:pt>
                <c:pt idx="4115">
                  <c:v>2365.7226599999981</c:v>
                </c:pt>
                <c:pt idx="4116">
                  <c:v>2365.7226599999981</c:v>
                </c:pt>
                <c:pt idx="4117">
                  <c:v>2365.7226599999981</c:v>
                </c:pt>
                <c:pt idx="4118">
                  <c:v>2368.1640599999987</c:v>
                </c:pt>
                <c:pt idx="4119">
                  <c:v>2365.7226599999981</c:v>
                </c:pt>
                <c:pt idx="4120">
                  <c:v>2365.7226599999981</c:v>
                </c:pt>
                <c:pt idx="4121">
                  <c:v>2365.7226599999981</c:v>
                </c:pt>
                <c:pt idx="4122">
                  <c:v>2365.7226599999981</c:v>
                </c:pt>
                <c:pt idx="4123">
                  <c:v>2365.7226599999981</c:v>
                </c:pt>
                <c:pt idx="4124">
                  <c:v>2365.7226599999981</c:v>
                </c:pt>
                <c:pt idx="4125">
                  <c:v>2365.7226599999981</c:v>
                </c:pt>
                <c:pt idx="4126">
                  <c:v>2365.7226599999981</c:v>
                </c:pt>
                <c:pt idx="4127">
                  <c:v>2365.7226599999981</c:v>
                </c:pt>
                <c:pt idx="4128">
                  <c:v>2365.7226599999981</c:v>
                </c:pt>
                <c:pt idx="4129">
                  <c:v>2365.7226599999981</c:v>
                </c:pt>
                <c:pt idx="4130">
                  <c:v>2365.7226599999981</c:v>
                </c:pt>
                <c:pt idx="4131">
                  <c:v>2365.7226599999981</c:v>
                </c:pt>
                <c:pt idx="4132">
                  <c:v>2365.7226599999981</c:v>
                </c:pt>
                <c:pt idx="4133">
                  <c:v>2365.7226599999981</c:v>
                </c:pt>
                <c:pt idx="4134">
                  <c:v>2365.7226599999981</c:v>
                </c:pt>
                <c:pt idx="4135">
                  <c:v>2365.7226599999981</c:v>
                </c:pt>
                <c:pt idx="4136">
                  <c:v>2365.7226599999981</c:v>
                </c:pt>
                <c:pt idx="4137">
                  <c:v>2365.7226599999981</c:v>
                </c:pt>
                <c:pt idx="4138">
                  <c:v>2365.7226599999981</c:v>
                </c:pt>
                <c:pt idx="4139">
                  <c:v>2365.7226599999981</c:v>
                </c:pt>
                <c:pt idx="4140">
                  <c:v>2365.7226599999981</c:v>
                </c:pt>
                <c:pt idx="4141">
                  <c:v>2365.7226599999981</c:v>
                </c:pt>
                <c:pt idx="4142">
                  <c:v>2365.7226599999981</c:v>
                </c:pt>
                <c:pt idx="4143">
                  <c:v>2365.7226599999981</c:v>
                </c:pt>
                <c:pt idx="4144">
                  <c:v>2365.7226599999981</c:v>
                </c:pt>
                <c:pt idx="4145">
                  <c:v>2365.7226599999981</c:v>
                </c:pt>
                <c:pt idx="4146">
                  <c:v>2365.7226599999981</c:v>
                </c:pt>
                <c:pt idx="4147">
                  <c:v>2365.7226599999981</c:v>
                </c:pt>
                <c:pt idx="4148">
                  <c:v>2365.7226599999981</c:v>
                </c:pt>
                <c:pt idx="4149">
                  <c:v>2365.7226599999981</c:v>
                </c:pt>
                <c:pt idx="4150">
                  <c:v>2365.7226599999981</c:v>
                </c:pt>
                <c:pt idx="4151">
                  <c:v>2365.7226599999981</c:v>
                </c:pt>
                <c:pt idx="4152">
                  <c:v>2365.7226599999981</c:v>
                </c:pt>
                <c:pt idx="4153">
                  <c:v>2365.7226599999981</c:v>
                </c:pt>
                <c:pt idx="4154">
                  <c:v>2365.7226599999981</c:v>
                </c:pt>
                <c:pt idx="4155">
                  <c:v>2365.7226599999981</c:v>
                </c:pt>
                <c:pt idx="4156">
                  <c:v>2365.7226599999981</c:v>
                </c:pt>
                <c:pt idx="4157">
                  <c:v>2365.7226599999981</c:v>
                </c:pt>
                <c:pt idx="4158">
                  <c:v>2365.7226599999981</c:v>
                </c:pt>
                <c:pt idx="4159">
                  <c:v>2365.7226599999981</c:v>
                </c:pt>
                <c:pt idx="4160">
                  <c:v>2365.7226599999981</c:v>
                </c:pt>
                <c:pt idx="4161">
                  <c:v>2365.7226599999981</c:v>
                </c:pt>
                <c:pt idx="4162">
                  <c:v>2365.7226599999981</c:v>
                </c:pt>
                <c:pt idx="4163">
                  <c:v>2365.7226599999981</c:v>
                </c:pt>
                <c:pt idx="4164">
                  <c:v>2365.7226599999981</c:v>
                </c:pt>
                <c:pt idx="4165">
                  <c:v>2365.7226599999981</c:v>
                </c:pt>
                <c:pt idx="4166">
                  <c:v>2365.7226599999981</c:v>
                </c:pt>
                <c:pt idx="4167">
                  <c:v>2365.7226599999981</c:v>
                </c:pt>
                <c:pt idx="4168">
                  <c:v>2368.1640599999987</c:v>
                </c:pt>
                <c:pt idx="4169">
                  <c:v>2365.7226599999981</c:v>
                </c:pt>
                <c:pt idx="4170">
                  <c:v>2365.7226599999981</c:v>
                </c:pt>
                <c:pt idx="4171">
                  <c:v>2365.7226599999981</c:v>
                </c:pt>
                <c:pt idx="4172">
                  <c:v>2365.7226599999981</c:v>
                </c:pt>
                <c:pt idx="4173">
                  <c:v>2365.7226599999981</c:v>
                </c:pt>
                <c:pt idx="4174">
                  <c:v>2365.7226599999981</c:v>
                </c:pt>
                <c:pt idx="4175">
                  <c:v>2365.7226599999981</c:v>
                </c:pt>
                <c:pt idx="4176">
                  <c:v>2365.7226599999981</c:v>
                </c:pt>
                <c:pt idx="4177">
                  <c:v>2365.7226599999981</c:v>
                </c:pt>
                <c:pt idx="4178">
                  <c:v>2365.7226599999981</c:v>
                </c:pt>
                <c:pt idx="4179">
                  <c:v>2365.7226599999981</c:v>
                </c:pt>
                <c:pt idx="4180">
                  <c:v>2365.7226599999981</c:v>
                </c:pt>
                <c:pt idx="4181">
                  <c:v>2368.1640599999987</c:v>
                </c:pt>
                <c:pt idx="4182">
                  <c:v>2365.7226599999981</c:v>
                </c:pt>
                <c:pt idx="4183">
                  <c:v>2365.7226599999981</c:v>
                </c:pt>
                <c:pt idx="4184">
                  <c:v>2365.7226599999981</c:v>
                </c:pt>
                <c:pt idx="4185">
                  <c:v>2365.7226599999981</c:v>
                </c:pt>
                <c:pt idx="4186">
                  <c:v>2365.7226599999981</c:v>
                </c:pt>
                <c:pt idx="4187">
                  <c:v>2365.7226599999981</c:v>
                </c:pt>
                <c:pt idx="4188">
                  <c:v>2365.7226599999981</c:v>
                </c:pt>
                <c:pt idx="4189">
                  <c:v>2365.7226599999981</c:v>
                </c:pt>
                <c:pt idx="4190">
                  <c:v>2365.7226599999981</c:v>
                </c:pt>
                <c:pt idx="4191">
                  <c:v>2365.7226599999981</c:v>
                </c:pt>
                <c:pt idx="4192">
                  <c:v>2365.7226599999981</c:v>
                </c:pt>
                <c:pt idx="4193">
                  <c:v>2365.7226599999981</c:v>
                </c:pt>
                <c:pt idx="4194">
                  <c:v>2365.7226599999981</c:v>
                </c:pt>
                <c:pt idx="4195">
                  <c:v>2365.7226599999981</c:v>
                </c:pt>
                <c:pt idx="4196">
                  <c:v>2365.7226599999981</c:v>
                </c:pt>
                <c:pt idx="4197">
                  <c:v>2365.7226599999981</c:v>
                </c:pt>
                <c:pt idx="4198">
                  <c:v>2365.7226599999981</c:v>
                </c:pt>
                <c:pt idx="4199">
                  <c:v>2365.7226599999981</c:v>
                </c:pt>
                <c:pt idx="4200">
                  <c:v>2365.7226599999981</c:v>
                </c:pt>
                <c:pt idx="4201">
                  <c:v>2365.7226599999981</c:v>
                </c:pt>
                <c:pt idx="4202">
                  <c:v>2365.7226599999981</c:v>
                </c:pt>
                <c:pt idx="4203">
                  <c:v>2365.7226599999981</c:v>
                </c:pt>
                <c:pt idx="4204">
                  <c:v>2365.7226599999981</c:v>
                </c:pt>
                <c:pt idx="4205">
                  <c:v>2365.7226599999981</c:v>
                </c:pt>
                <c:pt idx="4206">
                  <c:v>2365.7226599999981</c:v>
                </c:pt>
                <c:pt idx="4207">
                  <c:v>2365.7226599999981</c:v>
                </c:pt>
                <c:pt idx="4208">
                  <c:v>2365.7226599999981</c:v>
                </c:pt>
                <c:pt idx="4209">
                  <c:v>2365.7226599999981</c:v>
                </c:pt>
                <c:pt idx="4210">
                  <c:v>2365.7226599999981</c:v>
                </c:pt>
                <c:pt idx="4211">
                  <c:v>2365.7226599999981</c:v>
                </c:pt>
                <c:pt idx="4212">
                  <c:v>2365.7226599999981</c:v>
                </c:pt>
                <c:pt idx="4213">
                  <c:v>2365.7226599999981</c:v>
                </c:pt>
                <c:pt idx="4214">
                  <c:v>2365.7226599999981</c:v>
                </c:pt>
                <c:pt idx="4215">
                  <c:v>2368.1640599999987</c:v>
                </c:pt>
                <c:pt idx="4216">
                  <c:v>2365.7226599999981</c:v>
                </c:pt>
                <c:pt idx="4217">
                  <c:v>2365.7226599999981</c:v>
                </c:pt>
                <c:pt idx="4218">
                  <c:v>2365.7226599999981</c:v>
                </c:pt>
                <c:pt idx="4219">
                  <c:v>2365.7226599999981</c:v>
                </c:pt>
                <c:pt idx="4220">
                  <c:v>2365.7226599999981</c:v>
                </c:pt>
                <c:pt idx="4221">
                  <c:v>2365.7226599999981</c:v>
                </c:pt>
                <c:pt idx="4222">
                  <c:v>2365.7226599999981</c:v>
                </c:pt>
                <c:pt idx="4223">
                  <c:v>2365.7226599999981</c:v>
                </c:pt>
                <c:pt idx="4224">
                  <c:v>2365.7226599999981</c:v>
                </c:pt>
                <c:pt idx="4225">
                  <c:v>2365.7226599999981</c:v>
                </c:pt>
                <c:pt idx="4226">
                  <c:v>2365.7226599999981</c:v>
                </c:pt>
                <c:pt idx="4227">
                  <c:v>2365.7226599999981</c:v>
                </c:pt>
                <c:pt idx="4228">
                  <c:v>2365.7226599999981</c:v>
                </c:pt>
                <c:pt idx="4229">
                  <c:v>2365.7226599999981</c:v>
                </c:pt>
                <c:pt idx="4230">
                  <c:v>2365.7226599999981</c:v>
                </c:pt>
                <c:pt idx="4231">
                  <c:v>2365.7226599999981</c:v>
                </c:pt>
                <c:pt idx="4232">
                  <c:v>2365.7226599999981</c:v>
                </c:pt>
                <c:pt idx="4233">
                  <c:v>2365.7226599999981</c:v>
                </c:pt>
                <c:pt idx="4234">
                  <c:v>2365.7226599999981</c:v>
                </c:pt>
                <c:pt idx="4235">
                  <c:v>2365.7226599999981</c:v>
                </c:pt>
                <c:pt idx="4236">
                  <c:v>2365.7226599999981</c:v>
                </c:pt>
                <c:pt idx="4237">
                  <c:v>2365.7226599999981</c:v>
                </c:pt>
                <c:pt idx="4238">
                  <c:v>2365.7226599999981</c:v>
                </c:pt>
                <c:pt idx="4239">
                  <c:v>2365.7226599999981</c:v>
                </c:pt>
                <c:pt idx="4240">
                  <c:v>2365.7226599999981</c:v>
                </c:pt>
                <c:pt idx="4241">
                  <c:v>2365.7226599999981</c:v>
                </c:pt>
                <c:pt idx="4242">
                  <c:v>2365.7226599999981</c:v>
                </c:pt>
                <c:pt idx="4243">
                  <c:v>2365.7226599999981</c:v>
                </c:pt>
                <c:pt idx="4244">
                  <c:v>2365.7226599999981</c:v>
                </c:pt>
                <c:pt idx="4245">
                  <c:v>2365.7226599999981</c:v>
                </c:pt>
                <c:pt idx="4246">
                  <c:v>2365.7226599999981</c:v>
                </c:pt>
                <c:pt idx="4247">
                  <c:v>2365.7226599999981</c:v>
                </c:pt>
                <c:pt idx="4248">
                  <c:v>2365.7226599999981</c:v>
                </c:pt>
                <c:pt idx="4249">
                  <c:v>2365.7226599999981</c:v>
                </c:pt>
                <c:pt idx="4250">
                  <c:v>2365.7226599999981</c:v>
                </c:pt>
                <c:pt idx="4251">
                  <c:v>2365.7226599999981</c:v>
                </c:pt>
                <c:pt idx="4252">
                  <c:v>2365.7226599999981</c:v>
                </c:pt>
                <c:pt idx="4253">
                  <c:v>2365.7226599999981</c:v>
                </c:pt>
                <c:pt idx="4254">
                  <c:v>2365.7226599999981</c:v>
                </c:pt>
                <c:pt idx="4255">
                  <c:v>2365.7226599999981</c:v>
                </c:pt>
                <c:pt idx="4256">
                  <c:v>2365.7226599999981</c:v>
                </c:pt>
                <c:pt idx="4257">
                  <c:v>2365.7226599999981</c:v>
                </c:pt>
                <c:pt idx="4258">
                  <c:v>2365.7226599999981</c:v>
                </c:pt>
                <c:pt idx="4259">
                  <c:v>2365.7226599999981</c:v>
                </c:pt>
                <c:pt idx="4260">
                  <c:v>2365.7226599999981</c:v>
                </c:pt>
                <c:pt idx="4261">
                  <c:v>2365.7226599999981</c:v>
                </c:pt>
                <c:pt idx="4262">
                  <c:v>2365.7226599999981</c:v>
                </c:pt>
                <c:pt idx="4263">
                  <c:v>2365.7226599999981</c:v>
                </c:pt>
                <c:pt idx="4264">
                  <c:v>2365.7226599999981</c:v>
                </c:pt>
                <c:pt idx="4265">
                  <c:v>2365.7226599999981</c:v>
                </c:pt>
                <c:pt idx="4266">
                  <c:v>2365.7226599999981</c:v>
                </c:pt>
                <c:pt idx="4267">
                  <c:v>2365.7226599999981</c:v>
                </c:pt>
                <c:pt idx="4268">
                  <c:v>2365.7226599999981</c:v>
                </c:pt>
                <c:pt idx="4269">
                  <c:v>2365.7226599999981</c:v>
                </c:pt>
                <c:pt idx="4270">
                  <c:v>2365.7226599999981</c:v>
                </c:pt>
                <c:pt idx="4271">
                  <c:v>2365.7226599999981</c:v>
                </c:pt>
                <c:pt idx="4272">
                  <c:v>2365.7226599999981</c:v>
                </c:pt>
                <c:pt idx="4273">
                  <c:v>2365.7226599999981</c:v>
                </c:pt>
                <c:pt idx="4274">
                  <c:v>2365.7226599999981</c:v>
                </c:pt>
                <c:pt idx="4275">
                  <c:v>2365.7226599999981</c:v>
                </c:pt>
                <c:pt idx="4276">
                  <c:v>2365.7226599999981</c:v>
                </c:pt>
                <c:pt idx="4277">
                  <c:v>2365.7226599999981</c:v>
                </c:pt>
                <c:pt idx="4278">
                  <c:v>2365.7226599999981</c:v>
                </c:pt>
                <c:pt idx="4279">
                  <c:v>2365.7226599999981</c:v>
                </c:pt>
                <c:pt idx="4280">
                  <c:v>2365.7226599999981</c:v>
                </c:pt>
                <c:pt idx="4281">
                  <c:v>2365.7226599999981</c:v>
                </c:pt>
                <c:pt idx="4282">
                  <c:v>2365.7226599999981</c:v>
                </c:pt>
                <c:pt idx="4283">
                  <c:v>2365.7226599999981</c:v>
                </c:pt>
                <c:pt idx="4284">
                  <c:v>2365.7226599999981</c:v>
                </c:pt>
                <c:pt idx="4285">
                  <c:v>2365.7226599999981</c:v>
                </c:pt>
                <c:pt idx="4286">
                  <c:v>2365.7226599999981</c:v>
                </c:pt>
                <c:pt idx="4287">
                  <c:v>2365.7226599999981</c:v>
                </c:pt>
                <c:pt idx="4288">
                  <c:v>2365.7226599999981</c:v>
                </c:pt>
                <c:pt idx="4289">
                  <c:v>2365.7226599999981</c:v>
                </c:pt>
                <c:pt idx="4290">
                  <c:v>2365.7226599999981</c:v>
                </c:pt>
                <c:pt idx="4291">
                  <c:v>2365.7226599999981</c:v>
                </c:pt>
                <c:pt idx="4292">
                  <c:v>2365.7226599999981</c:v>
                </c:pt>
                <c:pt idx="4293">
                  <c:v>2365.7226599999981</c:v>
                </c:pt>
                <c:pt idx="4294">
                  <c:v>2365.7226599999981</c:v>
                </c:pt>
                <c:pt idx="4295">
                  <c:v>2365.7226599999981</c:v>
                </c:pt>
                <c:pt idx="4296">
                  <c:v>2365.7226599999981</c:v>
                </c:pt>
                <c:pt idx="4297">
                  <c:v>2365.7226599999981</c:v>
                </c:pt>
                <c:pt idx="4298">
                  <c:v>2365.7226599999981</c:v>
                </c:pt>
                <c:pt idx="4299">
                  <c:v>2365.7226599999981</c:v>
                </c:pt>
                <c:pt idx="4300">
                  <c:v>2365.7226599999981</c:v>
                </c:pt>
                <c:pt idx="4301">
                  <c:v>2365.7226599999981</c:v>
                </c:pt>
                <c:pt idx="4302">
                  <c:v>2365.7226599999981</c:v>
                </c:pt>
                <c:pt idx="4303">
                  <c:v>2365.7226599999981</c:v>
                </c:pt>
                <c:pt idx="4304">
                  <c:v>2365.7226599999981</c:v>
                </c:pt>
                <c:pt idx="4305">
                  <c:v>2365.7226599999981</c:v>
                </c:pt>
                <c:pt idx="4306">
                  <c:v>2365.7226599999981</c:v>
                </c:pt>
                <c:pt idx="4307">
                  <c:v>2365.7226599999981</c:v>
                </c:pt>
                <c:pt idx="4308">
                  <c:v>2365.7226599999981</c:v>
                </c:pt>
                <c:pt idx="4309">
                  <c:v>2365.7226599999981</c:v>
                </c:pt>
                <c:pt idx="4310">
                  <c:v>2365.7226599999981</c:v>
                </c:pt>
                <c:pt idx="4311">
                  <c:v>2365.7226599999981</c:v>
                </c:pt>
                <c:pt idx="4312">
                  <c:v>2365.7226599999981</c:v>
                </c:pt>
                <c:pt idx="4313">
                  <c:v>2365.7226599999981</c:v>
                </c:pt>
                <c:pt idx="4314">
                  <c:v>2365.7226599999981</c:v>
                </c:pt>
                <c:pt idx="4315">
                  <c:v>2365.7226599999981</c:v>
                </c:pt>
                <c:pt idx="4316">
                  <c:v>2365.7226599999981</c:v>
                </c:pt>
                <c:pt idx="4317">
                  <c:v>2365.7226599999981</c:v>
                </c:pt>
                <c:pt idx="4318">
                  <c:v>2365.7226599999981</c:v>
                </c:pt>
                <c:pt idx="4319">
                  <c:v>2365.7226599999981</c:v>
                </c:pt>
                <c:pt idx="4320">
                  <c:v>2365.7226599999981</c:v>
                </c:pt>
                <c:pt idx="4321">
                  <c:v>2365.7226599999981</c:v>
                </c:pt>
                <c:pt idx="4322">
                  <c:v>2365.7226599999981</c:v>
                </c:pt>
                <c:pt idx="4323">
                  <c:v>2365.7226599999981</c:v>
                </c:pt>
                <c:pt idx="4324">
                  <c:v>2365.7226599999981</c:v>
                </c:pt>
                <c:pt idx="4325">
                  <c:v>2365.7226599999981</c:v>
                </c:pt>
                <c:pt idx="4326">
                  <c:v>2365.7226599999981</c:v>
                </c:pt>
                <c:pt idx="4327">
                  <c:v>2365.7226599999981</c:v>
                </c:pt>
                <c:pt idx="4328">
                  <c:v>2365.7226599999981</c:v>
                </c:pt>
                <c:pt idx="4329">
                  <c:v>2365.7226599999981</c:v>
                </c:pt>
                <c:pt idx="4330">
                  <c:v>2365.7226599999981</c:v>
                </c:pt>
                <c:pt idx="4331">
                  <c:v>2365.7226599999981</c:v>
                </c:pt>
                <c:pt idx="4332">
                  <c:v>2365.7226599999981</c:v>
                </c:pt>
                <c:pt idx="4333">
                  <c:v>2365.7226599999981</c:v>
                </c:pt>
                <c:pt idx="4334">
                  <c:v>2365.7226599999981</c:v>
                </c:pt>
                <c:pt idx="4335">
                  <c:v>2365.7226599999981</c:v>
                </c:pt>
                <c:pt idx="4336">
                  <c:v>2365.7226599999981</c:v>
                </c:pt>
                <c:pt idx="4337">
                  <c:v>2365.7226599999981</c:v>
                </c:pt>
                <c:pt idx="4338">
                  <c:v>2365.7226599999981</c:v>
                </c:pt>
                <c:pt idx="4339">
                  <c:v>2365.7226599999981</c:v>
                </c:pt>
                <c:pt idx="4340">
                  <c:v>2365.7226599999981</c:v>
                </c:pt>
                <c:pt idx="4341">
                  <c:v>2365.7226599999981</c:v>
                </c:pt>
                <c:pt idx="4342">
                  <c:v>2365.7226599999981</c:v>
                </c:pt>
                <c:pt idx="4343">
                  <c:v>2365.7226599999981</c:v>
                </c:pt>
                <c:pt idx="4344">
                  <c:v>2365.7226599999981</c:v>
                </c:pt>
                <c:pt idx="4345">
                  <c:v>2368.1640599999987</c:v>
                </c:pt>
                <c:pt idx="4346">
                  <c:v>2365.7226599999981</c:v>
                </c:pt>
                <c:pt idx="4347">
                  <c:v>2365.7226599999981</c:v>
                </c:pt>
                <c:pt idx="4348">
                  <c:v>2365.7226599999981</c:v>
                </c:pt>
                <c:pt idx="4349">
                  <c:v>2365.7226599999981</c:v>
                </c:pt>
                <c:pt idx="4350">
                  <c:v>2365.7226599999981</c:v>
                </c:pt>
                <c:pt idx="4351">
                  <c:v>2365.7226599999981</c:v>
                </c:pt>
                <c:pt idx="4352">
                  <c:v>2365.7226599999981</c:v>
                </c:pt>
                <c:pt idx="4353">
                  <c:v>2365.7226599999981</c:v>
                </c:pt>
                <c:pt idx="4354">
                  <c:v>2365.7226599999981</c:v>
                </c:pt>
                <c:pt idx="4355">
                  <c:v>2365.7226599999981</c:v>
                </c:pt>
                <c:pt idx="4356">
                  <c:v>2365.7226599999981</c:v>
                </c:pt>
                <c:pt idx="4357">
                  <c:v>2365.7226599999981</c:v>
                </c:pt>
                <c:pt idx="4358">
                  <c:v>2365.7226599999981</c:v>
                </c:pt>
                <c:pt idx="4359">
                  <c:v>2365.7226599999981</c:v>
                </c:pt>
                <c:pt idx="4360">
                  <c:v>2365.7226599999981</c:v>
                </c:pt>
                <c:pt idx="4361">
                  <c:v>2365.7226599999981</c:v>
                </c:pt>
                <c:pt idx="4362">
                  <c:v>2365.7226599999981</c:v>
                </c:pt>
                <c:pt idx="4363">
                  <c:v>2365.7226599999981</c:v>
                </c:pt>
                <c:pt idx="4364">
                  <c:v>2365.7226599999981</c:v>
                </c:pt>
                <c:pt idx="4365">
                  <c:v>2365.7226599999981</c:v>
                </c:pt>
                <c:pt idx="4366">
                  <c:v>2365.7226599999981</c:v>
                </c:pt>
                <c:pt idx="4367">
                  <c:v>2365.7226599999981</c:v>
                </c:pt>
                <c:pt idx="4368">
                  <c:v>2365.7226599999981</c:v>
                </c:pt>
                <c:pt idx="4369">
                  <c:v>2365.7226599999981</c:v>
                </c:pt>
                <c:pt idx="4370">
                  <c:v>2365.7226599999981</c:v>
                </c:pt>
                <c:pt idx="4371">
                  <c:v>2365.7226599999981</c:v>
                </c:pt>
                <c:pt idx="4372">
                  <c:v>2365.7226599999981</c:v>
                </c:pt>
                <c:pt idx="4373">
                  <c:v>2365.7226599999981</c:v>
                </c:pt>
                <c:pt idx="4374">
                  <c:v>2365.7226599999981</c:v>
                </c:pt>
                <c:pt idx="4375">
                  <c:v>2365.7226599999981</c:v>
                </c:pt>
                <c:pt idx="4376">
                  <c:v>2365.7226599999981</c:v>
                </c:pt>
                <c:pt idx="4377">
                  <c:v>2365.7226599999981</c:v>
                </c:pt>
                <c:pt idx="4378">
                  <c:v>2365.7226599999981</c:v>
                </c:pt>
                <c:pt idx="4379">
                  <c:v>2365.7226599999981</c:v>
                </c:pt>
                <c:pt idx="4380">
                  <c:v>2365.7226599999981</c:v>
                </c:pt>
                <c:pt idx="4381">
                  <c:v>2365.7226599999981</c:v>
                </c:pt>
                <c:pt idx="4382">
                  <c:v>2365.7226599999981</c:v>
                </c:pt>
                <c:pt idx="4383">
                  <c:v>2365.7226599999981</c:v>
                </c:pt>
                <c:pt idx="4384">
                  <c:v>2365.7226599999981</c:v>
                </c:pt>
                <c:pt idx="4385">
                  <c:v>2365.7226599999981</c:v>
                </c:pt>
                <c:pt idx="4386">
                  <c:v>2365.7226599999981</c:v>
                </c:pt>
                <c:pt idx="4387">
                  <c:v>2365.7226599999981</c:v>
                </c:pt>
                <c:pt idx="4388">
                  <c:v>2365.7226599999981</c:v>
                </c:pt>
                <c:pt idx="4389">
                  <c:v>2365.7226599999981</c:v>
                </c:pt>
                <c:pt idx="4390">
                  <c:v>2365.7226599999981</c:v>
                </c:pt>
                <c:pt idx="4391">
                  <c:v>2365.7226599999981</c:v>
                </c:pt>
                <c:pt idx="4392">
                  <c:v>2365.7226599999981</c:v>
                </c:pt>
                <c:pt idx="4393">
                  <c:v>2365.7226599999981</c:v>
                </c:pt>
                <c:pt idx="4394">
                  <c:v>2365.7226599999981</c:v>
                </c:pt>
                <c:pt idx="4395">
                  <c:v>2365.7226599999981</c:v>
                </c:pt>
                <c:pt idx="4396">
                  <c:v>2365.7226599999981</c:v>
                </c:pt>
                <c:pt idx="4397">
                  <c:v>2365.7226599999981</c:v>
                </c:pt>
                <c:pt idx="4398">
                  <c:v>2365.7226599999981</c:v>
                </c:pt>
                <c:pt idx="4399">
                  <c:v>2365.7226599999981</c:v>
                </c:pt>
                <c:pt idx="4400">
                  <c:v>2365.7226599999981</c:v>
                </c:pt>
                <c:pt idx="4401">
                  <c:v>2365.7226599999981</c:v>
                </c:pt>
                <c:pt idx="4402">
                  <c:v>2365.7226599999981</c:v>
                </c:pt>
                <c:pt idx="4403">
                  <c:v>2365.7226599999981</c:v>
                </c:pt>
                <c:pt idx="4404">
                  <c:v>2365.7226599999981</c:v>
                </c:pt>
                <c:pt idx="4405">
                  <c:v>2365.7226599999981</c:v>
                </c:pt>
                <c:pt idx="4406">
                  <c:v>2365.7226599999981</c:v>
                </c:pt>
                <c:pt idx="4407">
                  <c:v>2365.7226599999981</c:v>
                </c:pt>
                <c:pt idx="4408">
                  <c:v>2365.7226599999981</c:v>
                </c:pt>
                <c:pt idx="4409">
                  <c:v>2365.7226599999981</c:v>
                </c:pt>
                <c:pt idx="4410">
                  <c:v>2365.7226599999981</c:v>
                </c:pt>
                <c:pt idx="4411">
                  <c:v>2365.7226599999981</c:v>
                </c:pt>
                <c:pt idx="4412">
                  <c:v>2365.7226599999981</c:v>
                </c:pt>
                <c:pt idx="4413">
                  <c:v>2365.7226599999981</c:v>
                </c:pt>
                <c:pt idx="4414">
                  <c:v>2365.7226599999981</c:v>
                </c:pt>
                <c:pt idx="4415">
                  <c:v>2365.7226599999981</c:v>
                </c:pt>
                <c:pt idx="4416">
                  <c:v>2365.7226599999981</c:v>
                </c:pt>
                <c:pt idx="4417">
                  <c:v>2365.7226599999981</c:v>
                </c:pt>
                <c:pt idx="4418">
                  <c:v>2365.7226599999981</c:v>
                </c:pt>
                <c:pt idx="4419">
                  <c:v>2365.7226599999981</c:v>
                </c:pt>
                <c:pt idx="4420">
                  <c:v>2365.7226599999981</c:v>
                </c:pt>
                <c:pt idx="4421">
                  <c:v>2365.7226599999981</c:v>
                </c:pt>
                <c:pt idx="4422">
                  <c:v>2365.7226599999981</c:v>
                </c:pt>
                <c:pt idx="4423">
                  <c:v>2365.7226599999981</c:v>
                </c:pt>
                <c:pt idx="4424">
                  <c:v>2365.7226599999981</c:v>
                </c:pt>
                <c:pt idx="4425">
                  <c:v>2365.7226599999981</c:v>
                </c:pt>
                <c:pt idx="4426">
                  <c:v>2365.7226599999981</c:v>
                </c:pt>
                <c:pt idx="4427">
                  <c:v>2365.7226599999981</c:v>
                </c:pt>
                <c:pt idx="4428">
                  <c:v>2365.7226599999981</c:v>
                </c:pt>
                <c:pt idx="4429">
                  <c:v>2365.7226599999981</c:v>
                </c:pt>
                <c:pt idx="4430">
                  <c:v>2365.7226599999981</c:v>
                </c:pt>
                <c:pt idx="4431">
                  <c:v>2365.7226599999981</c:v>
                </c:pt>
                <c:pt idx="4432">
                  <c:v>2365.7226599999981</c:v>
                </c:pt>
                <c:pt idx="4433">
                  <c:v>2365.7226599999981</c:v>
                </c:pt>
                <c:pt idx="4434">
                  <c:v>2365.7226599999981</c:v>
                </c:pt>
                <c:pt idx="4435">
                  <c:v>2365.7226599999981</c:v>
                </c:pt>
                <c:pt idx="4436">
                  <c:v>2365.7226599999981</c:v>
                </c:pt>
                <c:pt idx="4437">
                  <c:v>2365.7226599999981</c:v>
                </c:pt>
                <c:pt idx="4438">
                  <c:v>2365.7226599999981</c:v>
                </c:pt>
                <c:pt idx="4439">
                  <c:v>2365.7226599999981</c:v>
                </c:pt>
                <c:pt idx="4440">
                  <c:v>2365.7226599999981</c:v>
                </c:pt>
                <c:pt idx="4441">
                  <c:v>2365.7226599999981</c:v>
                </c:pt>
                <c:pt idx="4442">
                  <c:v>2365.7226599999981</c:v>
                </c:pt>
                <c:pt idx="4443">
                  <c:v>2365.7226599999981</c:v>
                </c:pt>
                <c:pt idx="4444">
                  <c:v>2365.7226599999981</c:v>
                </c:pt>
                <c:pt idx="4445">
                  <c:v>2365.7226599999981</c:v>
                </c:pt>
                <c:pt idx="4446">
                  <c:v>2365.7226599999981</c:v>
                </c:pt>
                <c:pt idx="4447">
                  <c:v>2365.7226599999981</c:v>
                </c:pt>
                <c:pt idx="4448">
                  <c:v>2365.7226599999981</c:v>
                </c:pt>
                <c:pt idx="4449">
                  <c:v>2365.7226599999981</c:v>
                </c:pt>
                <c:pt idx="4450">
                  <c:v>2365.7226599999981</c:v>
                </c:pt>
                <c:pt idx="4451">
                  <c:v>2365.7226599999981</c:v>
                </c:pt>
                <c:pt idx="4452">
                  <c:v>2365.7226599999981</c:v>
                </c:pt>
                <c:pt idx="4453">
                  <c:v>2365.7226599999981</c:v>
                </c:pt>
                <c:pt idx="4454">
                  <c:v>2365.7226599999981</c:v>
                </c:pt>
                <c:pt idx="4455">
                  <c:v>2365.7226599999981</c:v>
                </c:pt>
                <c:pt idx="4456">
                  <c:v>2365.7226599999981</c:v>
                </c:pt>
                <c:pt idx="4457">
                  <c:v>2368.1640599999987</c:v>
                </c:pt>
                <c:pt idx="4458">
                  <c:v>2365.7226599999981</c:v>
                </c:pt>
                <c:pt idx="4459">
                  <c:v>2365.7226599999981</c:v>
                </c:pt>
                <c:pt idx="4460">
                  <c:v>2365.7226599999981</c:v>
                </c:pt>
                <c:pt idx="4461">
                  <c:v>2365.7226599999981</c:v>
                </c:pt>
                <c:pt idx="4462">
                  <c:v>2365.7226599999981</c:v>
                </c:pt>
                <c:pt idx="4463">
                  <c:v>2365.7226599999981</c:v>
                </c:pt>
                <c:pt idx="4464">
                  <c:v>2365.7226599999981</c:v>
                </c:pt>
                <c:pt idx="4465">
                  <c:v>2365.7226599999981</c:v>
                </c:pt>
                <c:pt idx="4466">
                  <c:v>2365.7226599999981</c:v>
                </c:pt>
                <c:pt idx="4467">
                  <c:v>2365.7226599999981</c:v>
                </c:pt>
                <c:pt idx="4468">
                  <c:v>2365.7226599999981</c:v>
                </c:pt>
                <c:pt idx="4469">
                  <c:v>2365.7226599999981</c:v>
                </c:pt>
                <c:pt idx="4470">
                  <c:v>2365.7226599999981</c:v>
                </c:pt>
                <c:pt idx="4471">
                  <c:v>2365.7226599999981</c:v>
                </c:pt>
                <c:pt idx="4472">
                  <c:v>2365.7226599999981</c:v>
                </c:pt>
                <c:pt idx="4473">
                  <c:v>2365.7226599999981</c:v>
                </c:pt>
                <c:pt idx="4474">
                  <c:v>2365.7226599999981</c:v>
                </c:pt>
                <c:pt idx="4475">
                  <c:v>2365.7226599999981</c:v>
                </c:pt>
                <c:pt idx="4476">
                  <c:v>2365.7226599999981</c:v>
                </c:pt>
                <c:pt idx="4477">
                  <c:v>2365.7226599999981</c:v>
                </c:pt>
                <c:pt idx="4478">
                  <c:v>2365.7226599999981</c:v>
                </c:pt>
                <c:pt idx="4479">
                  <c:v>2365.7226599999981</c:v>
                </c:pt>
                <c:pt idx="4480">
                  <c:v>2365.7226599999981</c:v>
                </c:pt>
                <c:pt idx="4481">
                  <c:v>2365.7226599999981</c:v>
                </c:pt>
                <c:pt idx="4482">
                  <c:v>2365.7226599999981</c:v>
                </c:pt>
                <c:pt idx="4483">
                  <c:v>2365.7226599999981</c:v>
                </c:pt>
                <c:pt idx="4484">
                  <c:v>2365.7226599999981</c:v>
                </c:pt>
                <c:pt idx="4485">
                  <c:v>2365.7226599999981</c:v>
                </c:pt>
                <c:pt idx="4486">
                  <c:v>2365.7226599999981</c:v>
                </c:pt>
                <c:pt idx="4487">
                  <c:v>2365.7226599999981</c:v>
                </c:pt>
                <c:pt idx="4488">
                  <c:v>2365.7226599999981</c:v>
                </c:pt>
                <c:pt idx="4489">
                  <c:v>2365.7226599999981</c:v>
                </c:pt>
                <c:pt idx="4490">
                  <c:v>2365.7226599999981</c:v>
                </c:pt>
                <c:pt idx="4491">
                  <c:v>2365.7226599999981</c:v>
                </c:pt>
                <c:pt idx="4492">
                  <c:v>2365.7226599999981</c:v>
                </c:pt>
                <c:pt idx="4493">
                  <c:v>2365.7226599999981</c:v>
                </c:pt>
                <c:pt idx="4494">
                  <c:v>2365.7226599999981</c:v>
                </c:pt>
                <c:pt idx="4495">
                  <c:v>2365.7226599999981</c:v>
                </c:pt>
                <c:pt idx="4496">
                  <c:v>2365.7226599999981</c:v>
                </c:pt>
                <c:pt idx="4497">
                  <c:v>2365.7226599999981</c:v>
                </c:pt>
                <c:pt idx="4498">
                  <c:v>2365.7226599999981</c:v>
                </c:pt>
                <c:pt idx="4499">
                  <c:v>2365.7226599999981</c:v>
                </c:pt>
                <c:pt idx="4500">
                  <c:v>2365.7226599999981</c:v>
                </c:pt>
                <c:pt idx="4501">
                  <c:v>2365.7226599999981</c:v>
                </c:pt>
                <c:pt idx="4502">
                  <c:v>2365.7226599999981</c:v>
                </c:pt>
                <c:pt idx="4503">
                  <c:v>2365.7226599999981</c:v>
                </c:pt>
                <c:pt idx="4504">
                  <c:v>2365.7226599999981</c:v>
                </c:pt>
                <c:pt idx="4505">
                  <c:v>2365.7226599999981</c:v>
                </c:pt>
                <c:pt idx="4506">
                  <c:v>2365.7226599999981</c:v>
                </c:pt>
                <c:pt idx="4507">
                  <c:v>2365.7226599999981</c:v>
                </c:pt>
                <c:pt idx="4508">
                  <c:v>2365.7226599999981</c:v>
                </c:pt>
                <c:pt idx="4509">
                  <c:v>2365.7226599999981</c:v>
                </c:pt>
                <c:pt idx="4510">
                  <c:v>2365.7226599999981</c:v>
                </c:pt>
                <c:pt idx="4511">
                  <c:v>2365.7226599999981</c:v>
                </c:pt>
                <c:pt idx="4512">
                  <c:v>2365.7226599999981</c:v>
                </c:pt>
                <c:pt idx="4513">
                  <c:v>2365.7226599999981</c:v>
                </c:pt>
                <c:pt idx="4514">
                  <c:v>2365.7226599999981</c:v>
                </c:pt>
                <c:pt idx="4515">
                  <c:v>2365.7226599999981</c:v>
                </c:pt>
                <c:pt idx="4516">
                  <c:v>2365.7226599999981</c:v>
                </c:pt>
                <c:pt idx="4517">
                  <c:v>2365.7226599999981</c:v>
                </c:pt>
                <c:pt idx="4518">
                  <c:v>2365.7226599999981</c:v>
                </c:pt>
                <c:pt idx="4519">
                  <c:v>2365.7226599999981</c:v>
                </c:pt>
                <c:pt idx="4520">
                  <c:v>2365.7226599999981</c:v>
                </c:pt>
                <c:pt idx="4521">
                  <c:v>2365.7226599999981</c:v>
                </c:pt>
                <c:pt idx="4522">
                  <c:v>2365.7226599999981</c:v>
                </c:pt>
                <c:pt idx="4523">
                  <c:v>2365.7226599999981</c:v>
                </c:pt>
                <c:pt idx="4524">
                  <c:v>2365.7226599999981</c:v>
                </c:pt>
                <c:pt idx="4525">
                  <c:v>2365.7226599999981</c:v>
                </c:pt>
                <c:pt idx="4526">
                  <c:v>2365.7226599999981</c:v>
                </c:pt>
                <c:pt idx="4527">
                  <c:v>2365.7226599999981</c:v>
                </c:pt>
                <c:pt idx="4528">
                  <c:v>2365.7226599999981</c:v>
                </c:pt>
                <c:pt idx="4529">
                  <c:v>2365.7226599999981</c:v>
                </c:pt>
                <c:pt idx="4530">
                  <c:v>2365.7226599999981</c:v>
                </c:pt>
                <c:pt idx="4531">
                  <c:v>2365.7226599999981</c:v>
                </c:pt>
                <c:pt idx="4532">
                  <c:v>2365.7226599999981</c:v>
                </c:pt>
                <c:pt idx="4533">
                  <c:v>2365.7226599999981</c:v>
                </c:pt>
                <c:pt idx="4534">
                  <c:v>2365.7226599999981</c:v>
                </c:pt>
                <c:pt idx="4535">
                  <c:v>2365.7226599999981</c:v>
                </c:pt>
                <c:pt idx="4536">
                  <c:v>2365.7226599999981</c:v>
                </c:pt>
                <c:pt idx="4537">
                  <c:v>2365.7226599999981</c:v>
                </c:pt>
                <c:pt idx="4538">
                  <c:v>2368.1640599999987</c:v>
                </c:pt>
                <c:pt idx="4539">
                  <c:v>2365.7226599999981</c:v>
                </c:pt>
                <c:pt idx="4540">
                  <c:v>2365.7226599999981</c:v>
                </c:pt>
                <c:pt idx="4541">
                  <c:v>2365.7226599999981</c:v>
                </c:pt>
                <c:pt idx="4542">
                  <c:v>2368.1640599999987</c:v>
                </c:pt>
                <c:pt idx="4543">
                  <c:v>2365.7226599999981</c:v>
                </c:pt>
                <c:pt idx="4544">
                  <c:v>2365.7226599999981</c:v>
                </c:pt>
                <c:pt idx="4545">
                  <c:v>2365.7226599999981</c:v>
                </c:pt>
                <c:pt idx="4546">
                  <c:v>2365.7226599999981</c:v>
                </c:pt>
                <c:pt idx="4547">
                  <c:v>2365.7226599999981</c:v>
                </c:pt>
                <c:pt idx="4548">
                  <c:v>2365.7226599999981</c:v>
                </c:pt>
                <c:pt idx="4549">
                  <c:v>2365.7226599999981</c:v>
                </c:pt>
                <c:pt idx="4550">
                  <c:v>2365.7226599999981</c:v>
                </c:pt>
                <c:pt idx="4551">
                  <c:v>2365.7226599999981</c:v>
                </c:pt>
                <c:pt idx="4552">
                  <c:v>2365.7226599999981</c:v>
                </c:pt>
                <c:pt idx="4553">
                  <c:v>2365.7226599999981</c:v>
                </c:pt>
                <c:pt idx="4554">
                  <c:v>2365.7226599999981</c:v>
                </c:pt>
                <c:pt idx="4555">
                  <c:v>2365.7226599999981</c:v>
                </c:pt>
                <c:pt idx="4556">
                  <c:v>2365.7226599999981</c:v>
                </c:pt>
                <c:pt idx="4557">
                  <c:v>2365.7226599999981</c:v>
                </c:pt>
                <c:pt idx="4558">
                  <c:v>2365.7226599999981</c:v>
                </c:pt>
                <c:pt idx="4559">
                  <c:v>2365.7226599999981</c:v>
                </c:pt>
                <c:pt idx="4560">
                  <c:v>2365.7226599999981</c:v>
                </c:pt>
                <c:pt idx="4561">
                  <c:v>2365.7226599999981</c:v>
                </c:pt>
                <c:pt idx="4562">
                  <c:v>2365.7226599999981</c:v>
                </c:pt>
                <c:pt idx="4563">
                  <c:v>2365.7226599999981</c:v>
                </c:pt>
                <c:pt idx="4564">
                  <c:v>2365.7226599999981</c:v>
                </c:pt>
                <c:pt idx="4565">
                  <c:v>2365.7226599999981</c:v>
                </c:pt>
                <c:pt idx="4566">
                  <c:v>2365.7226599999981</c:v>
                </c:pt>
                <c:pt idx="4567">
                  <c:v>2365.7226599999981</c:v>
                </c:pt>
                <c:pt idx="4568">
                  <c:v>2365.7226599999981</c:v>
                </c:pt>
                <c:pt idx="4569">
                  <c:v>2365.7226599999981</c:v>
                </c:pt>
                <c:pt idx="4570">
                  <c:v>2365.7226599999981</c:v>
                </c:pt>
                <c:pt idx="4571">
                  <c:v>2365.7226599999981</c:v>
                </c:pt>
                <c:pt idx="4572">
                  <c:v>2365.7226599999981</c:v>
                </c:pt>
                <c:pt idx="4573">
                  <c:v>2365.7226599999981</c:v>
                </c:pt>
                <c:pt idx="4574">
                  <c:v>2365.7226599999981</c:v>
                </c:pt>
                <c:pt idx="4575">
                  <c:v>2365.7226599999981</c:v>
                </c:pt>
                <c:pt idx="4576">
                  <c:v>2365.7226599999981</c:v>
                </c:pt>
                <c:pt idx="4577">
                  <c:v>2365.7226599999981</c:v>
                </c:pt>
                <c:pt idx="4578">
                  <c:v>2365.7226599999981</c:v>
                </c:pt>
                <c:pt idx="4579">
                  <c:v>2365.7226599999981</c:v>
                </c:pt>
                <c:pt idx="4580">
                  <c:v>2365.7226599999981</c:v>
                </c:pt>
                <c:pt idx="4581">
                  <c:v>2365.7226599999981</c:v>
                </c:pt>
                <c:pt idx="4582">
                  <c:v>2365.7226599999981</c:v>
                </c:pt>
                <c:pt idx="4583">
                  <c:v>2365.7226599999981</c:v>
                </c:pt>
                <c:pt idx="4584">
                  <c:v>2365.7226599999981</c:v>
                </c:pt>
                <c:pt idx="4585">
                  <c:v>2365.7226599999981</c:v>
                </c:pt>
                <c:pt idx="4586">
                  <c:v>2365.7226599999981</c:v>
                </c:pt>
                <c:pt idx="4587">
                  <c:v>2365.7226599999981</c:v>
                </c:pt>
                <c:pt idx="4588">
                  <c:v>2365.7226599999981</c:v>
                </c:pt>
                <c:pt idx="4589">
                  <c:v>2365.7226599999981</c:v>
                </c:pt>
                <c:pt idx="4590">
                  <c:v>2365.7226599999981</c:v>
                </c:pt>
                <c:pt idx="4591">
                  <c:v>2365.7226599999981</c:v>
                </c:pt>
                <c:pt idx="4592">
                  <c:v>2365.7226599999981</c:v>
                </c:pt>
                <c:pt idx="4593">
                  <c:v>2365.7226599999981</c:v>
                </c:pt>
                <c:pt idx="4594">
                  <c:v>2365.7226599999981</c:v>
                </c:pt>
                <c:pt idx="4595">
                  <c:v>2365.7226599999981</c:v>
                </c:pt>
                <c:pt idx="4596">
                  <c:v>2365.7226599999981</c:v>
                </c:pt>
                <c:pt idx="4597">
                  <c:v>2365.7226599999981</c:v>
                </c:pt>
                <c:pt idx="4598">
                  <c:v>2365.7226599999981</c:v>
                </c:pt>
                <c:pt idx="4599">
                  <c:v>2365.7226599999981</c:v>
                </c:pt>
                <c:pt idx="4600">
                  <c:v>2365.7226599999981</c:v>
                </c:pt>
                <c:pt idx="4601">
                  <c:v>2365.7226599999981</c:v>
                </c:pt>
                <c:pt idx="4602">
                  <c:v>2365.7226599999981</c:v>
                </c:pt>
                <c:pt idx="4603">
                  <c:v>2365.7226599999981</c:v>
                </c:pt>
                <c:pt idx="4604">
                  <c:v>2365.7226599999981</c:v>
                </c:pt>
                <c:pt idx="4605">
                  <c:v>2365.7226599999981</c:v>
                </c:pt>
                <c:pt idx="4606">
                  <c:v>2365.7226599999981</c:v>
                </c:pt>
                <c:pt idx="4607">
                  <c:v>2365.7226599999981</c:v>
                </c:pt>
                <c:pt idx="4608">
                  <c:v>2365.7226599999981</c:v>
                </c:pt>
                <c:pt idx="4609">
                  <c:v>2365.7226599999981</c:v>
                </c:pt>
                <c:pt idx="4610">
                  <c:v>2365.7226599999981</c:v>
                </c:pt>
                <c:pt idx="4611">
                  <c:v>2365.7226599999981</c:v>
                </c:pt>
                <c:pt idx="4612">
                  <c:v>2365.7226599999981</c:v>
                </c:pt>
                <c:pt idx="4613">
                  <c:v>2365.7226599999981</c:v>
                </c:pt>
                <c:pt idx="4614">
                  <c:v>2365.7226599999981</c:v>
                </c:pt>
                <c:pt idx="4615">
                  <c:v>2365.7226599999981</c:v>
                </c:pt>
                <c:pt idx="4616">
                  <c:v>2365.7226599999981</c:v>
                </c:pt>
                <c:pt idx="4617">
                  <c:v>2365.7226599999981</c:v>
                </c:pt>
                <c:pt idx="4618">
                  <c:v>2365.7226599999981</c:v>
                </c:pt>
                <c:pt idx="4619">
                  <c:v>2365.7226599999981</c:v>
                </c:pt>
                <c:pt idx="4620">
                  <c:v>2365.7226599999981</c:v>
                </c:pt>
                <c:pt idx="4621">
                  <c:v>2365.7226599999981</c:v>
                </c:pt>
                <c:pt idx="4622">
                  <c:v>2365.7226599999981</c:v>
                </c:pt>
                <c:pt idx="4623">
                  <c:v>2365.7226599999981</c:v>
                </c:pt>
                <c:pt idx="4624">
                  <c:v>2365.7226599999981</c:v>
                </c:pt>
                <c:pt idx="4625">
                  <c:v>2365.7226599999981</c:v>
                </c:pt>
                <c:pt idx="4626">
                  <c:v>2365.7226599999981</c:v>
                </c:pt>
                <c:pt idx="4627">
                  <c:v>2365.7226599999981</c:v>
                </c:pt>
                <c:pt idx="4628">
                  <c:v>2365.7226599999981</c:v>
                </c:pt>
                <c:pt idx="4629">
                  <c:v>2365.7226599999981</c:v>
                </c:pt>
                <c:pt idx="4630">
                  <c:v>2365.7226599999981</c:v>
                </c:pt>
                <c:pt idx="4631">
                  <c:v>2365.7226599999981</c:v>
                </c:pt>
                <c:pt idx="4632">
                  <c:v>2365.7226599999981</c:v>
                </c:pt>
                <c:pt idx="4633">
                  <c:v>2365.7226599999981</c:v>
                </c:pt>
                <c:pt idx="4634">
                  <c:v>2365.7226599999981</c:v>
                </c:pt>
                <c:pt idx="4635">
                  <c:v>2365.7226599999981</c:v>
                </c:pt>
                <c:pt idx="4636">
                  <c:v>2365.7226599999981</c:v>
                </c:pt>
                <c:pt idx="4637">
                  <c:v>2365.7226599999981</c:v>
                </c:pt>
                <c:pt idx="4638">
                  <c:v>2365.7226599999981</c:v>
                </c:pt>
                <c:pt idx="4639">
                  <c:v>2365.7226599999981</c:v>
                </c:pt>
                <c:pt idx="4640">
                  <c:v>2365.7226599999981</c:v>
                </c:pt>
                <c:pt idx="4641">
                  <c:v>2368.1640599999987</c:v>
                </c:pt>
                <c:pt idx="4642">
                  <c:v>2365.7226599999981</c:v>
                </c:pt>
                <c:pt idx="4643">
                  <c:v>2365.7226599999981</c:v>
                </c:pt>
                <c:pt idx="4644">
                  <c:v>2365.7226599999981</c:v>
                </c:pt>
                <c:pt idx="4645">
                  <c:v>2365.7226599999981</c:v>
                </c:pt>
                <c:pt idx="4646">
                  <c:v>2365.7226599999981</c:v>
                </c:pt>
                <c:pt idx="4647">
                  <c:v>2365.7226599999981</c:v>
                </c:pt>
                <c:pt idx="4648">
                  <c:v>2365.7226599999981</c:v>
                </c:pt>
                <c:pt idx="4649">
                  <c:v>2365.7226599999981</c:v>
                </c:pt>
                <c:pt idx="4650">
                  <c:v>2365.7226599999981</c:v>
                </c:pt>
                <c:pt idx="4651">
                  <c:v>2365.7226599999981</c:v>
                </c:pt>
                <c:pt idx="4652">
                  <c:v>2365.7226599999981</c:v>
                </c:pt>
                <c:pt idx="4653">
                  <c:v>2365.7226599999981</c:v>
                </c:pt>
                <c:pt idx="4654">
                  <c:v>2365.7226599999981</c:v>
                </c:pt>
                <c:pt idx="4655">
                  <c:v>2365.7226599999981</c:v>
                </c:pt>
                <c:pt idx="4656">
                  <c:v>2365.7226599999981</c:v>
                </c:pt>
                <c:pt idx="4657">
                  <c:v>2365.7226599999981</c:v>
                </c:pt>
                <c:pt idx="4658">
                  <c:v>2365.7226599999981</c:v>
                </c:pt>
                <c:pt idx="4659">
                  <c:v>2365.7226599999981</c:v>
                </c:pt>
                <c:pt idx="4660">
                  <c:v>2365.7226599999981</c:v>
                </c:pt>
                <c:pt idx="4661">
                  <c:v>2365.7226599999981</c:v>
                </c:pt>
                <c:pt idx="4662">
                  <c:v>2365.7226599999981</c:v>
                </c:pt>
                <c:pt idx="4663">
                  <c:v>2365.7226599999981</c:v>
                </c:pt>
                <c:pt idx="4664">
                  <c:v>2365.7226599999981</c:v>
                </c:pt>
                <c:pt idx="4665">
                  <c:v>2365.7226599999981</c:v>
                </c:pt>
                <c:pt idx="4666">
                  <c:v>2365.7226599999981</c:v>
                </c:pt>
                <c:pt idx="4667">
                  <c:v>2365.7226599999981</c:v>
                </c:pt>
                <c:pt idx="4668">
                  <c:v>2365.7226599999981</c:v>
                </c:pt>
                <c:pt idx="4669">
                  <c:v>2365.7226599999981</c:v>
                </c:pt>
                <c:pt idx="4670">
                  <c:v>2365.7226599999981</c:v>
                </c:pt>
                <c:pt idx="4671">
                  <c:v>2365.7226599999981</c:v>
                </c:pt>
                <c:pt idx="4672">
                  <c:v>2365.7226599999981</c:v>
                </c:pt>
                <c:pt idx="4673">
                  <c:v>2365.7226599999981</c:v>
                </c:pt>
                <c:pt idx="4674">
                  <c:v>2365.7226599999981</c:v>
                </c:pt>
                <c:pt idx="4675">
                  <c:v>2365.7226599999981</c:v>
                </c:pt>
                <c:pt idx="4676">
                  <c:v>2365.7226599999981</c:v>
                </c:pt>
                <c:pt idx="4677">
                  <c:v>2365.7226599999981</c:v>
                </c:pt>
                <c:pt idx="4678">
                  <c:v>2365.7226599999981</c:v>
                </c:pt>
                <c:pt idx="4679">
                  <c:v>2365.7226599999981</c:v>
                </c:pt>
                <c:pt idx="4680">
                  <c:v>2365.7226599999981</c:v>
                </c:pt>
                <c:pt idx="4681">
                  <c:v>2365.7226599999981</c:v>
                </c:pt>
                <c:pt idx="4682">
                  <c:v>2365.7226599999981</c:v>
                </c:pt>
                <c:pt idx="4683">
                  <c:v>2365.7226599999981</c:v>
                </c:pt>
                <c:pt idx="4684">
                  <c:v>2365.7226599999981</c:v>
                </c:pt>
                <c:pt idx="4685">
                  <c:v>2365.7226599999981</c:v>
                </c:pt>
                <c:pt idx="4686">
                  <c:v>2365.7226599999981</c:v>
                </c:pt>
                <c:pt idx="4687">
                  <c:v>2365.7226599999981</c:v>
                </c:pt>
                <c:pt idx="4688">
                  <c:v>2365.7226599999981</c:v>
                </c:pt>
                <c:pt idx="4689">
                  <c:v>2365.7226599999981</c:v>
                </c:pt>
                <c:pt idx="4690">
                  <c:v>2365.7226599999981</c:v>
                </c:pt>
                <c:pt idx="4691">
                  <c:v>2365.7226599999981</c:v>
                </c:pt>
                <c:pt idx="4692">
                  <c:v>2365.7226599999981</c:v>
                </c:pt>
                <c:pt idx="4693">
                  <c:v>2365.7226599999981</c:v>
                </c:pt>
                <c:pt idx="4694">
                  <c:v>2365.7226599999981</c:v>
                </c:pt>
                <c:pt idx="4695">
                  <c:v>2365.7226599999981</c:v>
                </c:pt>
                <c:pt idx="4696">
                  <c:v>2365.7226599999981</c:v>
                </c:pt>
                <c:pt idx="4697">
                  <c:v>2365.7226599999981</c:v>
                </c:pt>
                <c:pt idx="4698">
                  <c:v>2365.7226599999981</c:v>
                </c:pt>
                <c:pt idx="4699">
                  <c:v>2365.7226599999981</c:v>
                </c:pt>
                <c:pt idx="4700">
                  <c:v>2365.7226599999981</c:v>
                </c:pt>
                <c:pt idx="4701">
                  <c:v>2365.7226599999981</c:v>
                </c:pt>
                <c:pt idx="4702">
                  <c:v>2365.7226599999981</c:v>
                </c:pt>
                <c:pt idx="4703">
                  <c:v>2365.7226599999981</c:v>
                </c:pt>
                <c:pt idx="4704">
                  <c:v>2365.7226599999981</c:v>
                </c:pt>
                <c:pt idx="4705">
                  <c:v>2365.7226599999981</c:v>
                </c:pt>
                <c:pt idx="4706">
                  <c:v>2365.7226599999981</c:v>
                </c:pt>
                <c:pt idx="4707">
                  <c:v>2365.7226599999981</c:v>
                </c:pt>
                <c:pt idx="4708">
                  <c:v>2365.7226599999981</c:v>
                </c:pt>
                <c:pt idx="4709">
                  <c:v>2365.7226599999981</c:v>
                </c:pt>
                <c:pt idx="4710">
                  <c:v>2365.7226599999981</c:v>
                </c:pt>
                <c:pt idx="4711">
                  <c:v>2365.7226599999981</c:v>
                </c:pt>
                <c:pt idx="4712">
                  <c:v>2365.7226599999981</c:v>
                </c:pt>
                <c:pt idx="4713">
                  <c:v>2365.7226599999981</c:v>
                </c:pt>
                <c:pt idx="4714">
                  <c:v>2365.7226599999981</c:v>
                </c:pt>
                <c:pt idx="4715">
                  <c:v>2365.7226599999981</c:v>
                </c:pt>
                <c:pt idx="4716">
                  <c:v>2365.7226599999981</c:v>
                </c:pt>
                <c:pt idx="4717">
                  <c:v>2365.7226599999981</c:v>
                </c:pt>
                <c:pt idx="4718">
                  <c:v>2365.7226599999981</c:v>
                </c:pt>
                <c:pt idx="4719">
                  <c:v>2365.7226599999981</c:v>
                </c:pt>
                <c:pt idx="4720">
                  <c:v>2365.7226599999981</c:v>
                </c:pt>
                <c:pt idx="4721">
                  <c:v>2365.7226599999981</c:v>
                </c:pt>
                <c:pt idx="4722">
                  <c:v>2365.7226599999981</c:v>
                </c:pt>
                <c:pt idx="4723">
                  <c:v>2365.7226599999981</c:v>
                </c:pt>
                <c:pt idx="4724">
                  <c:v>2365.7226599999981</c:v>
                </c:pt>
                <c:pt idx="4725">
                  <c:v>2365.7226599999981</c:v>
                </c:pt>
                <c:pt idx="4726">
                  <c:v>2365.7226599999981</c:v>
                </c:pt>
                <c:pt idx="4727">
                  <c:v>2365.7226599999981</c:v>
                </c:pt>
                <c:pt idx="4728">
                  <c:v>2365.7226599999981</c:v>
                </c:pt>
                <c:pt idx="4729">
                  <c:v>2365.7226599999981</c:v>
                </c:pt>
                <c:pt idx="4730">
                  <c:v>2365.7226599999981</c:v>
                </c:pt>
                <c:pt idx="4731">
                  <c:v>2365.7226599999981</c:v>
                </c:pt>
                <c:pt idx="4732">
                  <c:v>2365.7226599999981</c:v>
                </c:pt>
                <c:pt idx="4733">
                  <c:v>2365.7226599999981</c:v>
                </c:pt>
                <c:pt idx="4734">
                  <c:v>2365.7226599999981</c:v>
                </c:pt>
                <c:pt idx="4735">
                  <c:v>2365.7226599999981</c:v>
                </c:pt>
                <c:pt idx="4736">
                  <c:v>2365.7226599999981</c:v>
                </c:pt>
                <c:pt idx="4737">
                  <c:v>2365.7226599999981</c:v>
                </c:pt>
                <c:pt idx="4738">
                  <c:v>2365.7226599999981</c:v>
                </c:pt>
                <c:pt idx="4739">
                  <c:v>2365.7226599999981</c:v>
                </c:pt>
                <c:pt idx="4740">
                  <c:v>2365.7226599999981</c:v>
                </c:pt>
                <c:pt idx="4741">
                  <c:v>2365.7226599999981</c:v>
                </c:pt>
                <c:pt idx="4742">
                  <c:v>2365.7226599999981</c:v>
                </c:pt>
                <c:pt idx="4743">
                  <c:v>2365.7226599999981</c:v>
                </c:pt>
                <c:pt idx="4744">
                  <c:v>2365.7226599999981</c:v>
                </c:pt>
                <c:pt idx="4745">
                  <c:v>2365.7226599999981</c:v>
                </c:pt>
                <c:pt idx="4746">
                  <c:v>2365.7226599999981</c:v>
                </c:pt>
                <c:pt idx="4747">
                  <c:v>2365.7226599999981</c:v>
                </c:pt>
                <c:pt idx="4748">
                  <c:v>2365.7226599999981</c:v>
                </c:pt>
                <c:pt idx="4749">
                  <c:v>2365.7226599999981</c:v>
                </c:pt>
                <c:pt idx="4750">
                  <c:v>2365.7226599999981</c:v>
                </c:pt>
                <c:pt idx="4751">
                  <c:v>2365.7226599999981</c:v>
                </c:pt>
                <c:pt idx="4752">
                  <c:v>2365.7226599999981</c:v>
                </c:pt>
                <c:pt idx="4753">
                  <c:v>2365.7226599999981</c:v>
                </c:pt>
                <c:pt idx="4754">
                  <c:v>2365.7226599999981</c:v>
                </c:pt>
                <c:pt idx="4755">
                  <c:v>2365.7226599999981</c:v>
                </c:pt>
                <c:pt idx="4756">
                  <c:v>2365.7226599999981</c:v>
                </c:pt>
                <c:pt idx="4757">
                  <c:v>2365.7226599999981</c:v>
                </c:pt>
                <c:pt idx="4758">
                  <c:v>2365.7226599999981</c:v>
                </c:pt>
                <c:pt idx="4759">
                  <c:v>2365.7226599999981</c:v>
                </c:pt>
                <c:pt idx="4760">
                  <c:v>2365.7226599999981</c:v>
                </c:pt>
                <c:pt idx="4761">
                  <c:v>2365.7226599999981</c:v>
                </c:pt>
                <c:pt idx="4762">
                  <c:v>2365.7226599999981</c:v>
                </c:pt>
                <c:pt idx="4763">
                  <c:v>2365.7226599999981</c:v>
                </c:pt>
                <c:pt idx="4764">
                  <c:v>2365.7226599999981</c:v>
                </c:pt>
                <c:pt idx="4765">
                  <c:v>2365.7226599999981</c:v>
                </c:pt>
                <c:pt idx="4766">
                  <c:v>2365.7226599999981</c:v>
                </c:pt>
                <c:pt idx="4767">
                  <c:v>2365.7226599999981</c:v>
                </c:pt>
                <c:pt idx="4768">
                  <c:v>2365.7226599999981</c:v>
                </c:pt>
                <c:pt idx="4769">
                  <c:v>2365.7226599999981</c:v>
                </c:pt>
                <c:pt idx="4770">
                  <c:v>2365.7226599999981</c:v>
                </c:pt>
                <c:pt idx="4771">
                  <c:v>2365.7226599999981</c:v>
                </c:pt>
                <c:pt idx="4772">
                  <c:v>2365.7226599999981</c:v>
                </c:pt>
                <c:pt idx="4773">
                  <c:v>2365.7226599999981</c:v>
                </c:pt>
                <c:pt idx="4774">
                  <c:v>2365.7226599999981</c:v>
                </c:pt>
                <c:pt idx="4775">
                  <c:v>2365.7226599999981</c:v>
                </c:pt>
                <c:pt idx="4776">
                  <c:v>2365.7226599999981</c:v>
                </c:pt>
                <c:pt idx="4777">
                  <c:v>2365.7226599999981</c:v>
                </c:pt>
                <c:pt idx="4778">
                  <c:v>2365.7226599999981</c:v>
                </c:pt>
                <c:pt idx="4779">
                  <c:v>2365.7226599999981</c:v>
                </c:pt>
                <c:pt idx="4780">
                  <c:v>2365.7226599999981</c:v>
                </c:pt>
                <c:pt idx="4781">
                  <c:v>2365.7226599999981</c:v>
                </c:pt>
                <c:pt idx="4782">
                  <c:v>2365.7226599999981</c:v>
                </c:pt>
                <c:pt idx="4783">
                  <c:v>2365.7226599999981</c:v>
                </c:pt>
                <c:pt idx="4784">
                  <c:v>2365.7226599999981</c:v>
                </c:pt>
                <c:pt idx="4785">
                  <c:v>2365.7226599999981</c:v>
                </c:pt>
                <c:pt idx="4786">
                  <c:v>2365.7226599999981</c:v>
                </c:pt>
                <c:pt idx="4787">
                  <c:v>2365.7226599999981</c:v>
                </c:pt>
                <c:pt idx="4788">
                  <c:v>2365.7226599999981</c:v>
                </c:pt>
                <c:pt idx="4789">
                  <c:v>2365.7226599999981</c:v>
                </c:pt>
                <c:pt idx="4790">
                  <c:v>2365.7226599999981</c:v>
                </c:pt>
                <c:pt idx="4791">
                  <c:v>2365.7226599999981</c:v>
                </c:pt>
                <c:pt idx="4792">
                  <c:v>2365.7226599999981</c:v>
                </c:pt>
                <c:pt idx="4793">
                  <c:v>2365.7226599999981</c:v>
                </c:pt>
                <c:pt idx="4794">
                  <c:v>2365.7226599999981</c:v>
                </c:pt>
                <c:pt idx="4795">
                  <c:v>2365.7226599999981</c:v>
                </c:pt>
                <c:pt idx="4796">
                  <c:v>2365.7226599999981</c:v>
                </c:pt>
                <c:pt idx="4797">
                  <c:v>2365.7226599999981</c:v>
                </c:pt>
                <c:pt idx="4798">
                  <c:v>2365.7226599999981</c:v>
                </c:pt>
                <c:pt idx="4799">
                  <c:v>2365.7226599999981</c:v>
                </c:pt>
                <c:pt idx="4800">
                  <c:v>2365.7226599999981</c:v>
                </c:pt>
                <c:pt idx="4801">
                  <c:v>2365.7226599999981</c:v>
                </c:pt>
                <c:pt idx="4802">
                  <c:v>2365.7226599999981</c:v>
                </c:pt>
                <c:pt idx="4803">
                  <c:v>2365.7226599999981</c:v>
                </c:pt>
                <c:pt idx="4804">
                  <c:v>2365.7226599999981</c:v>
                </c:pt>
                <c:pt idx="4805">
                  <c:v>2365.7226599999981</c:v>
                </c:pt>
                <c:pt idx="4806">
                  <c:v>2365.7226599999981</c:v>
                </c:pt>
                <c:pt idx="4807">
                  <c:v>2365.7226599999981</c:v>
                </c:pt>
                <c:pt idx="4808">
                  <c:v>2365.7226599999981</c:v>
                </c:pt>
                <c:pt idx="4809">
                  <c:v>2365.7226599999981</c:v>
                </c:pt>
                <c:pt idx="4810">
                  <c:v>2365.7226599999981</c:v>
                </c:pt>
                <c:pt idx="4811">
                  <c:v>2365.7226599999981</c:v>
                </c:pt>
                <c:pt idx="4812">
                  <c:v>2365.7226599999981</c:v>
                </c:pt>
                <c:pt idx="4813">
                  <c:v>2365.7226599999981</c:v>
                </c:pt>
                <c:pt idx="4814">
                  <c:v>2365.7226599999981</c:v>
                </c:pt>
                <c:pt idx="4815">
                  <c:v>2365.7226599999981</c:v>
                </c:pt>
                <c:pt idx="4816">
                  <c:v>2365.7226599999981</c:v>
                </c:pt>
                <c:pt idx="4817">
                  <c:v>2365.7226599999981</c:v>
                </c:pt>
                <c:pt idx="4818">
                  <c:v>2365.7226599999981</c:v>
                </c:pt>
                <c:pt idx="4819">
                  <c:v>2365.7226599999981</c:v>
                </c:pt>
                <c:pt idx="4820">
                  <c:v>2365.7226599999981</c:v>
                </c:pt>
                <c:pt idx="4821">
                  <c:v>2365.7226599999981</c:v>
                </c:pt>
                <c:pt idx="4822">
                  <c:v>2365.7226599999981</c:v>
                </c:pt>
                <c:pt idx="4823">
                  <c:v>2365.7226599999981</c:v>
                </c:pt>
                <c:pt idx="4824">
                  <c:v>2365.7226599999981</c:v>
                </c:pt>
                <c:pt idx="4825">
                  <c:v>2365.7226599999981</c:v>
                </c:pt>
                <c:pt idx="4826">
                  <c:v>2365.7226599999981</c:v>
                </c:pt>
                <c:pt idx="4827">
                  <c:v>2365.7226599999981</c:v>
                </c:pt>
                <c:pt idx="4828">
                  <c:v>2365.7226599999981</c:v>
                </c:pt>
                <c:pt idx="4829">
                  <c:v>2365.7226599999981</c:v>
                </c:pt>
                <c:pt idx="4830">
                  <c:v>2365.7226599999981</c:v>
                </c:pt>
                <c:pt idx="4831">
                  <c:v>2365.7226599999981</c:v>
                </c:pt>
                <c:pt idx="4832">
                  <c:v>2365.7226599999981</c:v>
                </c:pt>
                <c:pt idx="4833">
                  <c:v>2365.7226599999981</c:v>
                </c:pt>
                <c:pt idx="4834">
                  <c:v>2365.7226599999981</c:v>
                </c:pt>
                <c:pt idx="4835">
                  <c:v>2365.7226599999981</c:v>
                </c:pt>
                <c:pt idx="4836">
                  <c:v>2365.7226599999981</c:v>
                </c:pt>
                <c:pt idx="4837">
                  <c:v>2365.7226599999981</c:v>
                </c:pt>
                <c:pt idx="4838">
                  <c:v>2365.7226599999981</c:v>
                </c:pt>
                <c:pt idx="4839">
                  <c:v>2365.7226599999981</c:v>
                </c:pt>
                <c:pt idx="4840">
                  <c:v>2365.7226599999981</c:v>
                </c:pt>
                <c:pt idx="4841">
                  <c:v>2365.7226599999981</c:v>
                </c:pt>
                <c:pt idx="4842">
                  <c:v>2365.7226599999981</c:v>
                </c:pt>
                <c:pt idx="4843">
                  <c:v>2365.7226599999981</c:v>
                </c:pt>
                <c:pt idx="4844">
                  <c:v>2365.7226599999981</c:v>
                </c:pt>
                <c:pt idx="4845">
                  <c:v>2365.7226599999981</c:v>
                </c:pt>
                <c:pt idx="4846">
                  <c:v>2365.7226599999981</c:v>
                </c:pt>
                <c:pt idx="4847">
                  <c:v>2365.7226599999981</c:v>
                </c:pt>
                <c:pt idx="4848">
                  <c:v>2365.7226599999981</c:v>
                </c:pt>
                <c:pt idx="4849">
                  <c:v>2365.7226599999981</c:v>
                </c:pt>
                <c:pt idx="4850">
                  <c:v>2365.7226599999981</c:v>
                </c:pt>
                <c:pt idx="4851">
                  <c:v>2365.7226599999981</c:v>
                </c:pt>
                <c:pt idx="4852">
                  <c:v>2365.7226599999981</c:v>
                </c:pt>
                <c:pt idx="4853">
                  <c:v>2365.7226599999981</c:v>
                </c:pt>
                <c:pt idx="4854">
                  <c:v>2365.7226599999981</c:v>
                </c:pt>
                <c:pt idx="4855">
                  <c:v>2365.7226599999981</c:v>
                </c:pt>
                <c:pt idx="4856">
                  <c:v>2365.7226599999981</c:v>
                </c:pt>
                <c:pt idx="4857">
                  <c:v>2365.7226599999981</c:v>
                </c:pt>
                <c:pt idx="4858">
                  <c:v>2365.7226599999981</c:v>
                </c:pt>
                <c:pt idx="4859">
                  <c:v>2365.7226599999981</c:v>
                </c:pt>
                <c:pt idx="4860">
                  <c:v>2365.7226599999981</c:v>
                </c:pt>
                <c:pt idx="4861">
                  <c:v>2365.7226599999981</c:v>
                </c:pt>
                <c:pt idx="4862">
                  <c:v>2365.7226599999981</c:v>
                </c:pt>
                <c:pt idx="4863">
                  <c:v>2365.7226599999981</c:v>
                </c:pt>
                <c:pt idx="4864">
                  <c:v>2365.7226599999981</c:v>
                </c:pt>
                <c:pt idx="4865">
                  <c:v>2365.7226599999981</c:v>
                </c:pt>
                <c:pt idx="4866">
                  <c:v>2365.7226599999981</c:v>
                </c:pt>
                <c:pt idx="4867">
                  <c:v>2365.7226599999981</c:v>
                </c:pt>
                <c:pt idx="4868">
                  <c:v>2365.7226599999981</c:v>
                </c:pt>
                <c:pt idx="4869">
                  <c:v>2365.7226599999981</c:v>
                </c:pt>
                <c:pt idx="4870">
                  <c:v>2365.7226599999981</c:v>
                </c:pt>
                <c:pt idx="4871">
                  <c:v>2365.7226599999981</c:v>
                </c:pt>
                <c:pt idx="4872">
                  <c:v>2365.7226599999981</c:v>
                </c:pt>
                <c:pt idx="4873">
                  <c:v>2365.7226599999981</c:v>
                </c:pt>
                <c:pt idx="4874">
                  <c:v>2365.7226599999981</c:v>
                </c:pt>
                <c:pt idx="4875">
                  <c:v>2365.7226599999981</c:v>
                </c:pt>
                <c:pt idx="4876">
                  <c:v>2365.7226599999981</c:v>
                </c:pt>
                <c:pt idx="4877">
                  <c:v>2365.7226599999981</c:v>
                </c:pt>
                <c:pt idx="4878">
                  <c:v>2365.7226599999981</c:v>
                </c:pt>
                <c:pt idx="4879">
                  <c:v>2365.7226599999981</c:v>
                </c:pt>
                <c:pt idx="4880">
                  <c:v>2365.7226599999981</c:v>
                </c:pt>
                <c:pt idx="4881">
                  <c:v>2365.7226599999981</c:v>
                </c:pt>
                <c:pt idx="4882">
                  <c:v>2365.7226599999981</c:v>
                </c:pt>
                <c:pt idx="4883">
                  <c:v>2365.7226599999981</c:v>
                </c:pt>
                <c:pt idx="4884">
                  <c:v>2365.7226599999981</c:v>
                </c:pt>
                <c:pt idx="4885">
                  <c:v>2365.7226599999981</c:v>
                </c:pt>
                <c:pt idx="4886">
                  <c:v>2365.7226599999981</c:v>
                </c:pt>
                <c:pt idx="4887">
                  <c:v>2365.7226599999981</c:v>
                </c:pt>
                <c:pt idx="4888">
                  <c:v>2365.7226599999981</c:v>
                </c:pt>
                <c:pt idx="4889">
                  <c:v>2365.7226599999981</c:v>
                </c:pt>
                <c:pt idx="4890">
                  <c:v>2365.7226599999981</c:v>
                </c:pt>
                <c:pt idx="4891">
                  <c:v>2365.7226599999981</c:v>
                </c:pt>
                <c:pt idx="4892">
                  <c:v>2365.7226599999981</c:v>
                </c:pt>
                <c:pt idx="4893">
                  <c:v>2365.7226599999981</c:v>
                </c:pt>
                <c:pt idx="4894">
                  <c:v>2365.7226599999981</c:v>
                </c:pt>
                <c:pt idx="4895">
                  <c:v>2365.7226599999981</c:v>
                </c:pt>
                <c:pt idx="4896">
                  <c:v>2365.7226599999981</c:v>
                </c:pt>
                <c:pt idx="4897">
                  <c:v>2365.7226599999981</c:v>
                </c:pt>
                <c:pt idx="4898">
                  <c:v>2365.7226599999981</c:v>
                </c:pt>
                <c:pt idx="4899">
                  <c:v>2365.7226599999981</c:v>
                </c:pt>
                <c:pt idx="4900">
                  <c:v>2365.7226599999981</c:v>
                </c:pt>
                <c:pt idx="4901">
                  <c:v>2365.7226599999981</c:v>
                </c:pt>
                <c:pt idx="4902">
                  <c:v>2365.7226599999981</c:v>
                </c:pt>
                <c:pt idx="4903">
                  <c:v>2365.7226599999981</c:v>
                </c:pt>
                <c:pt idx="4904">
                  <c:v>2365.7226599999981</c:v>
                </c:pt>
                <c:pt idx="4905">
                  <c:v>2365.7226599999981</c:v>
                </c:pt>
                <c:pt idx="4906">
                  <c:v>2365.7226599999981</c:v>
                </c:pt>
                <c:pt idx="4907">
                  <c:v>2365.7226599999981</c:v>
                </c:pt>
                <c:pt idx="4908">
                  <c:v>2365.7226599999981</c:v>
                </c:pt>
                <c:pt idx="4909">
                  <c:v>2365.7226599999981</c:v>
                </c:pt>
                <c:pt idx="4910">
                  <c:v>2365.7226599999981</c:v>
                </c:pt>
                <c:pt idx="4911">
                  <c:v>2365.7226599999981</c:v>
                </c:pt>
                <c:pt idx="4912">
                  <c:v>2365.7226599999981</c:v>
                </c:pt>
                <c:pt idx="4913">
                  <c:v>2365.7226599999981</c:v>
                </c:pt>
                <c:pt idx="4914">
                  <c:v>2365.7226599999981</c:v>
                </c:pt>
                <c:pt idx="4915">
                  <c:v>2365.7226599999981</c:v>
                </c:pt>
                <c:pt idx="4916">
                  <c:v>2365.7226599999981</c:v>
                </c:pt>
                <c:pt idx="4917">
                  <c:v>2365.7226599999981</c:v>
                </c:pt>
                <c:pt idx="4918">
                  <c:v>2365.7226599999981</c:v>
                </c:pt>
                <c:pt idx="4919">
                  <c:v>2365.7226599999981</c:v>
                </c:pt>
                <c:pt idx="4920">
                  <c:v>2365.7226599999981</c:v>
                </c:pt>
                <c:pt idx="4921">
                  <c:v>2365.7226599999981</c:v>
                </c:pt>
                <c:pt idx="4922">
                  <c:v>2365.7226599999981</c:v>
                </c:pt>
                <c:pt idx="4923">
                  <c:v>2365.7226599999981</c:v>
                </c:pt>
                <c:pt idx="4924">
                  <c:v>2365.7226599999981</c:v>
                </c:pt>
                <c:pt idx="4925">
                  <c:v>2365.7226599999981</c:v>
                </c:pt>
                <c:pt idx="4926">
                  <c:v>2365.7226599999981</c:v>
                </c:pt>
                <c:pt idx="4927">
                  <c:v>2365.7226599999981</c:v>
                </c:pt>
                <c:pt idx="4928">
                  <c:v>2365.7226599999981</c:v>
                </c:pt>
                <c:pt idx="4929">
                  <c:v>2365.7226599999981</c:v>
                </c:pt>
                <c:pt idx="4930">
                  <c:v>2365.7226599999981</c:v>
                </c:pt>
                <c:pt idx="4931">
                  <c:v>2365.7226599999981</c:v>
                </c:pt>
                <c:pt idx="4932">
                  <c:v>2365.7226599999981</c:v>
                </c:pt>
                <c:pt idx="4933">
                  <c:v>2365.7226599999981</c:v>
                </c:pt>
                <c:pt idx="4934">
                  <c:v>2365.7226599999981</c:v>
                </c:pt>
                <c:pt idx="4935">
                  <c:v>2365.7226599999981</c:v>
                </c:pt>
                <c:pt idx="4936">
                  <c:v>2365.7226599999981</c:v>
                </c:pt>
                <c:pt idx="4937">
                  <c:v>2365.7226599999981</c:v>
                </c:pt>
                <c:pt idx="4938">
                  <c:v>2365.7226599999981</c:v>
                </c:pt>
                <c:pt idx="4939">
                  <c:v>2365.7226599999981</c:v>
                </c:pt>
                <c:pt idx="4940">
                  <c:v>2365.7226599999981</c:v>
                </c:pt>
                <c:pt idx="4941">
                  <c:v>2365.7226599999981</c:v>
                </c:pt>
                <c:pt idx="4942">
                  <c:v>2365.7226599999981</c:v>
                </c:pt>
                <c:pt idx="4943">
                  <c:v>2365.7226599999981</c:v>
                </c:pt>
                <c:pt idx="4944">
                  <c:v>2365.7226599999981</c:v>
                </c:pt>
                <c:pt idx="4945">
                  <c:v>2365.7226599999981</c:v>
                </c:pt>
                <c:pt idx="4946">
                  <c:v>2365.7226599999981</c:v>
                </c:pt>
                <c:pt idx="4947">
                  <c:v>2365.7226599999981</c:v>
                </c:pt>
                <c:pt idx="4948">
                  <c:v>2365.7226599999981</c:v>
                </c:pt>
                <c:pt idx="4949">
                  <c:v>2365.7226599999981</c:v>
                </c:pt>
                <c:pt idx="4950">
                  <c:v>2365.7226599999981</c:v>
                </c:pt>
                <c:pt idx="4951">
                  <c:v>2365.7226599999981</c:v>
                </c:pt>
                <c:pt idx="4952">
                  <c:v>2365.7226599999981</c:v>
                </c:pt>
                <c:pt idx="4953">
                  <c:v>2365.7226599999981</c:v>
                </c:pt>
                <c:pt idx="4954">
                  <c:v>2365.7226599999981</c:v>
                </c:pt>
                <c:pt idx="4955">
                  <c:v>2365.7226599999981</c:v>
                </c:pt>
                <c:pt idx="4956">
                  <c:v>2365.7226599999981</c:v>
                </c:pt>
                <c:pt idx="4957">
                  <c:v>2365.7226599999981</c:v>
                </c:pt>
                <c:pt idx="4958">
                  <c:v>2365.7226599999981</c:v>
                </c:pt>
                <c:pt idx="4959">
                  <c:v>2365.7226599999981</c:v>
                </c:pt>
                <c:pt idx="4960">
                  <c:v>2365.7226599999981</c:v>
                </c:pt>
                <c:pt idx="4961">
                  <c:v>2365.7226599999981</c:v>
                </c:pt>
                <c:pt idx="4962">
                  <c:v>2365.7226599999981</c:v>
                </c:pt>
                <c:pt idx="4963">
                  <c:v>2365.7226599999981</c:v>
                </c:pt>
                <c:pt idx="4964">
                  <c:v>2365.7226599999981</c:v>
                </c:pt>
                <c:pt idx="4965">
                  <c:v>2365.7226599999981</c:v>
                </c:pt>
                <c:pt idx="4966">
                  <c:v>2365.7226599999981</c:v>
                </c:pt>
                <c:pt idx="4967">
                  <c:v>2365.7226599999981</c:v>
                </c:pt>
                <c:pt idx="4968">
                  <c:v>2365.7226599999981</c:v>
                </c:pt>
                <c:pt idx="4969">
                  <c:v>2365.7226599999981</c:v>
                </c:pt>
                <c:pt idx="4970">
                  <c:v>2365.7226599999981</c:v>
                </c:pt>
                <c:pt idx="4971">
                  <c:v>2365.7226599999981</c:v>
                </c:pt>
                <c:pt idx="4972">
                  <c:v>2365.7226599999981</c:v>
                </c:pt>
                <c:pt idx="4973">
                  <c:v>2365.7226599999981</c:v>
                </c:pt>
                <c:pt idx="4974">
                  <c:v>2365.7226599999981</c:v>
                </c:pt>
                <c:pt idx="4975">
                  <c:v>2365.7226599999981</c:v>
                </c:pt>
                <c:pt idx="4976">
                  <c:v>2365.7226599999981</c:v>
                </c:pt>
                <c:pt idx="4977">
                  <c:v>2365.7226599999981</c:v>
                </c:pt>
                <c:pt idx="4978">
                  <c:v>2365.7226599999981</c:v>
                </c:pt>
                <c:pt idx="4979">
                  <c:v>2365.7226599999981</c:v>
                </c:pt>
                <c:pt idx="4980">
                  <c:v>2365.7226599999981</c:v>
                </c:pt>
                <c:pt idx="4981">
                  <c:v>2365.7226599999981</c:v>
                </c:pt>
                <c:pt idx="4982">
                  <c:v>2365.7226599999981</c:v>
                </c:pt>
                <c:pt idx="4983">
                  <c:v>2365.7226599999981</c:v>
                </c:pt>
                <c:pt idx="4984">
                  <c:v>2365.7226599999981</c:v>
                </c:pt>
                <c:pt idx="4985">
                  <c:v>2365.7226599999981</c:v>
                </c:pt>
                <c:pt idx="4986">
                  <c:v>2365.7226599999981</c:v>
                </c:pt>
                <c:pt idx="4987">
                  <c:v>2365.7226599999981</c:v>
                </c:pt>
                <c:pt idx="4988">
                  <c:v>2365.7226599999981</c:v>
                </c:pt>
                <c:pt idx="4989">
                  <c:v>2365.7226599999981</c:v>
                </c:pt>
                <c:pt idx="4990">
                  <c:v>2365.7226599999981</c:v>
                </c:pt>
                <c:pt idx="4991">
                  <c:v>2365.7226599999981</c:v>
                </c:pt>
                <c:pt idx="4992">
                  <c:v>2365.7226599999981</c:v>
                </c:pt>
                <c:pt idx="4993">
                  <c:v>2365.7226599999981</c:v>
                </c:pt>
                <c:pt idx="4994">
                  <c:v>2365.7226599999981</c:v>
                </c:pt>
                <c:pt idx="4995">
                  <c:v>2365.7226599999981</c:v>
                </c:pt>
                <c:pt idx="4996">
                  <c:v>2365.7226599999981</c:v>
                </c:pt>
                <c:pt idx="4997">
                  <c:v>2365.7226599999981</c:v>
                </c:pt>
                <c:pt idx="4998">
                  <c:v>2365.7226599999981</c:v>
                </c:pt>
                <c:pt idx="4999">
                  <c:v>2365.7226599999981</c:v>
                </c:pt>
                <c:pt idx="5000">
                  <c:v>2365.7226599999981</c:v>
                </c:pt>
                <c:pt idx="5001">
                  <c:v>2365.7226599999981</c:v>
                </c:pt>
                <c:pt idx="5002">
                  <c:v>2365.7226599999981</c:v>
                </c:pt>
                <c:pt idx="5003">
                  <c:v>2365.7226599999981</c:v>
                </c:pt>
                <c:pt idx="5004">
                  <c:v>2365.7226599999981</c:v>
                </c:pt>
                <c:pt idx="5005">
                  <c:v>2365.7226599999981</c:v>
                </c:pt>
                <c:pt idx="5006">
                  <c:v>2365.7226599999981</c:v>
                </c:pt>
                <c:pt idx="5007">
                  <c:v>2365.7226599999981</c:v>
                </c:pt>
                <c:pt idx="5008">
                  <c:v>2365.7226599999981</c:v>
                </c:pt>
                <c:pt idx="5009">
                  <c:v>2365.7226599999981</c:v>
                </c:pt>
                <c:pt idx="5010">
                  <c:v>2365.7226599999981</c:v>
                </c:pt>
                <c:pt idx="5011">
                  <c:v>2365.7226599999981</c:v>
                </c:pt>
                <c:pt idx="5012">
                  <c:v>2365.7226599999981</c:v>
                </c:pt>
                <c:pt idx="5013">
                  <c:v>2365.7226599999981</c:v>
                </c:pt>
                <c:pt idx="5014">
                  <c:v>2365.7226599999981</c:v>
                </c:pt>
                <c:pt idx="5015">
                  <c:v>2365.7226599999981</c:v>
                </c:pt>
                <c:pt idx="5016">
                  <c:v>2365.7226599999981</c:v>
                </c:pt>
                <c:pt idx="5017">
                  <c:v>2365.7226599999981</c:v>
                </c:pt>
                <c:pt idx="5018">
                  <c:v>2365.7226599999981</c:v>
                </c:pt>
                <c:pt idx="5019">
                  <c:v>2365.7226599999981</c:v>
                </c:pt>
                <c:pt idx="5020">
                  <c:v>2365.7226599999981</c:v>
                </c:pt>
                <c:pt idx="5021">
                  <c:v>2365.7226599999981</c:v>
                </c:pt>
                <c:pt idx="5022">
                  <c:v>2365.7226599999981</c:v>
                </c:pt>
                <c:pt idx="5023">
                  <c:v>2365.7226599999981</c:v>
                </c:pt>
                <c:pt idx="5024">
                  <c:v>2365.7226599999981</c:v>
                </c:pt>
                <c:pt idx="5025">
                  <c:v>2365.7226599999981</c:v>
                </c:pt>
                <c:pt idx="5026">
                  <c:v>2365.7226599999981</c:v>
                </c:pt>
                <c:pt idx="5027">
                  <c:v>2365.7226599999981</c:v>
                </c:pt>
                <c:pt idx="5028">
                  <c:v>2365.7226599999981</c:v>
                </c:pt>
                <c:pt idx="5029">
                  <c:v>2365.7226599999981</c:v>
                </c:pt>
                <c:pt idx="5030">
                  <c:v>2365.7226599999981</c:v>
                </c:pt>
                <c:pt idx="5031">
                  <c:v>2365.7226599999981</c:v>
                </c:pt>
                <c:pt idx="5032">
                  <c:v>2365.7226599999981</c:v>
                </c:pt>
                <c:pt idx="5033">
                  <c:v>2365.7226599999981</c:v>
                </c:pt>
                <c:pt idx="5034">
                  <c:v>2365.7226599999981</c:v>
                </c:pt>
                <c:pt idx="5035">
                  <c:v>2365.7226599999981</c:v>
                </c:pt>
                <c:pt idx="5036">
                  <c:v>2365.7226599999981</c:v>
                </c:pt>
                <c:pt idx="5037">
                  <c:v>2365.7226599999981</c:v>
                </c:pt>
                <c:pt idx="5038">
                  <c:v>2365.7226599999981</c:v>
                </c:pt>
                <c:pt idx="5039">
                  <c:v>2365.7226599999981</c:v>
                </c:pt>
                <c:pt idx="5040">
                  <c:v>2365.7226599999981</c:v>
                </c:pt>
                <c:pt idx="5041">
                  <c:v>2365.7226599999981</c:v>
                </c:pt>
                <c:pt idx="5042">
                  <c:v>2365.7226599999981</c:v>
                </c:pt>
                <c:pt idx="5043">
                  <c:v>2365.7226599999981</c:v>
                </c:pt>
                <c:pt idx="5044">
                  <c:v>2365.7226599999981</c:v>
                </c:pt>
                <c:pt idx="5045">
                  <c:v>2365.7226599999981</c:v>
                </c:pt>
                <c:pt idx="5046">
                  <c:v>2365.7226599999981</c:v>
                </c:pt>
                <c:pt idx="5047">
                  <c:v>2365.7226599999981</c:v>
                </c:pt>
                <c:pt idx="5048">
                  <c:v>2365.7226599999981</c:v>
                </c:pt>
                <c:pt idx="5049">
                  <c:v>2365.7226599999981</c:v>
                </c:pt>
                <c:pt idx="5050">
                  <c:v>2365.7226599999981</c:v>
                </c:pt>
                <c:pt idx="5051">
                  <c:v>2365.7226599999981</c:v>
                </c:pt>
                <c:pt idx="5052">
                  <c:v>2365.7226599999981</c:v>
                </c:pt>
                <c:pt idx="5053">
                  <c:v>2365.7226599999981</c:v>
                </c:pt>
                <c:pt idx="5054">
                  <c:v>2365.7226599999981</c:v>
                </c:pt>
                <c:pt idx="5055">
                  <c:v>2365.7226599999981</c:v>
                </c:pt>
                <c:pt idx="5056">
                  <c:v>2365.7226599999981</c:v>
                </c:pt>
                <c:pt idx="5057">
                  <c:v>2365.7226599999981</c:v>
                </c:pt>
                <c:pt idx="5058">
                  <c:v>2365.7226599999981</c:v>
                </c:pt>
                <c:pt idx="5059">
                  <c:v>2365.7226599999981</c:v>
                </c:pt>
                <c:pt idx="5060">
                  <c:v>2365.7226599999981</c:v>
                </c:pt>
                <c:pt idx="5061">
                  <c:v>2365.7226599999981</c:v>
                </c:pt>
                <c:pt idx="5062">
                  <c:v>2365.7226599999981</c:v>
                </c:pt>
                <c:pt idx="5063">
                  <c:v>2365.7226599999981</c:v>
                </c:pt>
                <c:pt idx="5064">
                  <c:v>2365.7226599999981</c:v>
                </c:pt>
                <c:pt idx="5065">
                  <c:v>2365.7226599999981</c:v>
                </c:pt>
                <c:pt idx="5066">
                  <c:v>2365.7226599999981</c:v>
                </c:pt>
                <c:pt idx="5067">
                  <c:v>2365.7226599999981</c:v>
                </c:pt>
                <c:pt idx="5068">
                  <c:v>2365.7226599999981</c:v>
                </c:pt>
                <c:pt idx="5069">
                  <c:v>2365.7226599999981</c:v>
                </c:pt>
                <c:pt idx="5070">
                  <c:v>2365.7226599999981</c:v>
                </c:pt>
                <c:pt idx="5071">
                  <c:v>2365.7226599999981</c:v>
                </c:pt>
                <c:pt idx="5072">
                  <c:v>2365.7226599999981</c:v>
                </c:pt>
                <c:pt idx="5073">
                  <c:v>2365.7226599999981</c:v>
                </c:pt>
                <c:pt idx="5074">
                  <c:v>2365.7226599999981</c:v>
                </c:pt>
                <c:pt idx="5075">
                  <c:v>2365.7226599999981</c:v>
                </c:pt>
                <c:pt idx="5076">
                  <c:v>2365.7226599999981</c:v>
                </c:pt>
                <c:pt idx="5077">
                  <c:v>2365.7226599999981</c:v>
                </c:pt>
                <c:pt idx="5078">
                  <c:v>2365.7226599999981</c:v>
                </c:pt>
                <c:pt idx="5079">
                  <c:v>2365.7226599999981</c:v>
                </c:pt>
                <c:pt idx="5080">
                  <c:v>2365.7226599999981</c:v>
                </c:pt>
                <c:pt idx="5081">
                  <c:v>2365.7226599999981</c:v>
                </c:pt>
                <c:pt idx="5082">
                  <c:v>2365.7226599999981</c:v>
                </c:pt>
                <c:pt idx="5083">
                  <c:v>2365.7226599999981</c:v>
                </c:pt>
                <c:pt idx="5084">
                  <c:v>2365.7226599999981</c:v>
                </c:pt>
                <c:pt idx="5085">
                  <c:v>2365.7226599999981</c:v>
                </c:pt>
                <c:pt idx="5086">
                  <c:v>2365.7226599999981</c:v>
                </c:pt>
                <c:pt idx="5087">
                  <c:v>2365.7226599999981</c:v>
                </c:pt>
                <c:pt idx="5088">
                  <c:v>2365.7226599999981</c:v>
                </c:pt>
                <c:pt idx="5089">
                  <c:v>2365.7226599999981</c:v>
                </c:pt>
                <c:pt idx="5090">
                  <c:v>2365.7226599999981</c:v>
                </c:pt>
                <c:pt idx="5091">
                  <c:v>2365.7226599999981</c:v>
                </c:pt>
                <c:pt idx="5092">
                  <c:v>2365.7226599999981</c:v>
                </c:pt>
                <c:pt idx="5093">
                  <c:v>2365.7226599999981</c:v>
                </c:pt>
                <c:pt idx="5094">
                  <c:v>2365.7226599999981</c:v>
                </c:pt>
                <c:pt idx="5095">
                  <c:v>2365.7226599999981</c:v>
                </c:pt>
                <c:pt idx="5096">
                  <c:v>2365.7226599999981</c:v>
                </c:pt>
                <c:pt idx="5097">
                  <c:v>2365.7226599999981</c:v>
                </c:pt>
                <c:pt idx="5098">
                  <c:v>2365.7226599999981</c:v>
                </c:pt>
                <c:pt idx="5099">
                  <c:v>2365.7226599999981</c:v>
                </c:pt>
                <c:pt idx="5100">
                  <c:v>2365.7226599999981</c:v>
                </c:pt>
                <c:pt idx="5101">
                  <c:v>2365.7226599999981</c:v>
                </c:pt>
                <c:pt idx="5102">
                  <c:v>2365.7226599999981</c:v>
                </c:pt>
                <c:pt idx="5103">
                  <c:v>2365.7226599999981</c:v>
                </c:pt>
                <c:pt idx="5104">
                  <c:v>2365.7226599999981</c:v>
                </c:pt>
                <c:pt idx="5105">
                  <c:v>2365.7226599999981</c:v>
                </c:pt>
                <c:pt idx="5106">
                  <c:v>2365.7226599999981</c:v>
                </c:pt>
                <c:pt idx="5107">
                  <c:v>2365.7226599999981</c:v>
                </c:pt>
                <c:pt idx="5108">
                  <c:v>2365.7226599999981</c:v>
                </c:pt>
                <c:pt idx="5109">
                  <c:v>2365.7226599999981</c:v>
                </c:pt>
                <c:pt idx="5110">
                  <c:v>2365.7226599999981</c:v>
                </c:pt>
                <c:pt idx="5111">
                  <c:v>2365.7226599999981</c:v>
                </c:pt>
                <c:pt idx="5112">
                  <c:v>2365.7226599999981</c:v>
                </c:pt>
                <c:pt idx="5113">
                  <c:v>2365.7226599999981</c:v>
                </c:pt>
                <c:pt idx="5114">
                  <c:v>2365.7226599999981</c:v>
                </c:pt>
                <c:pt idx="5115">
                  <c:v>2365.7226599999981</c:v>
                </c:pt>
                <c:pt idx="5116">
                  <c:v>2365.7226599999981</c:v>
                </c:pt>
                <c:pt idx="5117">
                  <c:v>2365.7226599999981</c:v>
                </c:pt>
                <c:pt idx="5118">
                  <c:v>2365.7226599999981</c:v>
                </c:pt>
                <c:pt idx="5119">
                  <c:v>2365.7226599999981</c:v>
                </c:pt>
                <c:pt idx="5120">
                  <c:v>2365.7226599999981</c:v>
                </c:pt>
                <c:pt idx="5121">
                  <c:v>2365.7226599999981</c:v>
                </c:pt>
                <c:pt idx="5122">
                  <c:v>2365.7226599999981</c:v>
                </c:pt>
                <c:pt idx="5123">
                  <c:v>2365.7226599999981</c:v>
                </c:pt>
                <c:pt idx="5124">
                  <c:v>2365.7226599999981</c:v>
                </c:pt>
                <c:pt idx="5125">
                  <c:v>2365.7226599999981</c:v>
                </c:pt>
                <c:pt idx="5126">
                  <c:v>2365.7226599999981</c:v>
                </c:pt>
                <c:pt idx="5127">
                  <c:v>2365.7226599999981</c:v>
                </c:pt>
                <c:pt idx="5128">
                  <c:v>2365.7226599999981</c:v>
                </c:pt>
                <c:pt idx="5129">
                  <c:v>2365.7226599999981</c:v>
                </c:pt>
                <c:pt idx="5130">
                  <c:v>2365.7226599999981</c:v>
                </c:pt>
                <c:pt idx="5131">
                  <c:v>2365.7226599999981</c:v>
                </c:pt>
                <c:pt idx="5132">
                  <c:v>2365.7226599999981</c:v>
                </c:pt>
                <c:pt idx="5133">
                  <c:v>2365.7226599999981</c:v>
                </c:pt>
                <c:pt idx="5134">
                  <c:v>2365.7226599999981</c:v>
                </c:pt>
                <c:pt idx="5135">
                  <c:v>2365.7226599999981</c:v>
                </c:pt>
                <c:pt idx="5136">
                  <c:v>2365.7226599999981</c:v>
                </c:pt>
                <c:pt idx="5137">
                  <c:v>2365.7226599999981</c:v>
                </c:pt>
                <c:pt idx="5138">
                  <c:v>2365.7226599999981</c:v>
                </c:pt>
                <c:pt idx="5139">
                  <c:v>2365.7226599999981</c:v>
                </c:pt>
                <c:pt idx="5140">
                  <c:v>2365.7226599999981</c:v>
                </c:pt>
                <c:pt idx="5141">
                  <c:v>2365.7226599999981</c:v>
                </c:pt>
                <c:pt idx="5142">
                  <c:v>2365.7226599999981</c:v>
                </c:pt>
                <c:pt idx="5143">
                  <c:v>2365.7226599999981</c:v>
                </c:pt>
                <c:pt idx="5144">
                  <c:v>2365.7226599999981</c:v>
                </c:pt>
                <c:pt idx="5145">
                  <c:v>2365.7226599999981</c:v>
                </c:pt>
                <c:pt idx="5146">
                  <c:v>2365.7226599999981</c:v>
                </c:pt>
                <c:pt idx="5147">
                  <c:v>2365.7226599999981</c:v>
                </c:pt>
                <c:pt idx="5148">
                  <c:v>2365.7226599999981</c:v>
                </c:pt>
                <c:pt idx="5149">
                  <c:v>2365.7226599999981</c:v>
                </c:pt>
                <c:pt idx="5150">
                  <c:v>2365.7226599999981</c:v>
                </c:pt>
                <c:pt idx="5151">
                  <c:v>2365.7226599999981</c:v>
                </c:pt>
                <c:pt idx="5152">
                  <c:v>2365.7226599999981</c:v>
                </c:pt>
                <c:pt idx="5153">
                  <c:v>2365.7226599999981</c:v>
                </c:pt>
                <c:pt idx="5154">
                  <c:v>2365.7226599999981</c:v>
                </c:pt>
                <c:pt idx="5155">
                  <c:v>2365.7226599999981</c:v>
                </c:pt>
                <c:pt idx="5156">
                  <c:v>2365.7226599999981</c:v>
                </c:pt>
                <c:pt idx="5157">
                  <c:v>2365.7226599999981</c:v>
                </c:pt>
                <c:pt idx="5158">
                  <c:v>2365.7226599999981</c:v>
                </c:pt>
                <c:pt idx="5159">
                  <c:v>2365.7226599999981</c:v>
                </c:pt>
                <c:pt idx="5160">
                  <c:v>2365.7226599999981</c:v>
                </c:pt>
                <c:pt idx="5161">
                  <c:v>2365.7226599999981</c:v>
                </c:pt>
                <c:pt idx="5162">
                  <c:v>2365.7226599999981</c:v>
                </c:pt>
                <c:pt idx="5163">
                  <c:v>2365.7226599999981</c:v>
                </c:pt>
                <c:pt idx="5164">
                  <c:v>2365.7226599999981</c:v>
                </c:pt>
                <c:pt idx="5165">
                  <c:v>2365.7226599999981</c:v>
                </c:pt>
                <c:pt idx="5166">
                  <c:v>2365.7226599999981</c:v>
                </c:pt>
                <c:pt idx="5167">
                  <c:v>2365.7226599999981</c:v>
                </c:pt>
                <c:pt idx="5168">
                  <c:v>2365.7226599999981</c:v>
                </c:pt>
                <c:pt idx="5169">
                  <c:v>2365.7226599999981</c:v>
                </c:pt>
                <c:pt idx="5170">
                  <c:v>2365.7226599999981</c:v>
                </c:pt>
                <c:pt idx="5171">
                  <c:v>2365.7226599999981</c:v>
                </c:pt>
                <c:pt idx="5172">
                  <c:v>2365.7226599999981</c:v>
                </c:pt>
                <c:pt idx="5173">
                  <c:v>2365.7226599999981</c:v>
                </c:pt>
                <c:pt idx="5174">
                  <c:v>2365.7226599999981</c:v>
                </c:pt>
                <c:pt idx="5175">
                  <c:v>2365.7226599999981</c:v>
                </c:pt>
                <c:pt idx="5176">
                  <c:v>2365.7226599999981</c:v>
                </c:pt>
                <c:pt idx="5177">
                  <c:v>2365.7226599999981</c:v>
                </c:pt>
                <c:pt idx="5178">
                  <c:v>2365.7226599999981</c:v>
                </c:pt>
                <c:pt idx="5179">
                  <c:v>2365.7226599999981</c:v>
                </c:pt>
                <c:pt idx="5180">
                  <c:v>2365.7226599999981</c:v>
                </c:pt>
                <c:pt idx="5181">
                  <c:v>2365.7226599999981</c:v>
                </c:pt>
                <c:pt idx="5182">
                  <c:v>2365.7226599999981</c:v>
                </c:pt>
                <c:pt idx="5183">
                  <c:v>2365.7226599999981</c:v>
                </c:pt>
                <c:pt idx="5184">
                  <c:v>2365.7226599999981</c:v>
                </c:pt>
                <c:pt idx="5185">
                  <c:v>2365.7226599999981</c:v>
                </c:pt>
                <c:pt idx="5186">
                  <c:v>2365.7226599999981</c:v>
                </c:pt>
                <c:pt idx="5187">
                  <c:v>2365.7226599999981</c:v>
                </c:pt>
                <c:pt idx="5188">
                  <c:v>2365.7226599999981</c:v>
                </c:pt>
                <c:pt idx="5189">
                  <c:v>2365.7226599999981</c:v>
                </c:pt>
                <c:pt idx="5190">
                  <c:v>2365.7226599999981</c:v>
                </c:pt>
                <c:pt idx="5191">
                  <c:v>2365.7226599999981</c:v>
                </c:pt>
                <c:pt idx="5192">
                  <c:v>2365.7226599999981</c:v>
                </c:pt>
                <c:pt idx="5193">
                  <c:v>2365.7226599999981</c:v>
                </c:pt>
                <c:pt idx="5194">
                  <c:v>2365.7226599999981</c:v>
                </c:pt>
                <c:pt idx="5195">
                  <c:v>2365.7226599999981</c:v>
                </c:pt>
                <c:pt idx="5196">
                  <c:v>2365.7226599999981</c:v>
                </c:pt>
                <c:pt idx="5197">
                  <c:v>2365.7226599999981</c:v>
                </c:pt>
                <c:pt idx="5198">
                  <c:v>2365.7226599999981</c:v>
                </c:pt>
                <c:pt idx="5199">
                  <c:v>2365.7226599999981</c:v>
                </c:pt>
                <c:pt idx="5200">
                  <c:v>2365.7226599999981</c:v>
                </c:pt>
                <c:pt idx="5201">
                  <c:v>2365.7226599999981</c:v>
                </c:pt>
                <c:pt idx="5202">
                  <c:v>2365.7226599999981</c:v>
                </c:pt>
                <c:pt idx="5203">
                  <c:v>2365.7226599999981</c:v>
                </c:pt>
                <c:pt idx="5204">
                  <c:v>2365.7226599999981</c:v>
                </c:pt>
                <c:pt idx="5205">
                  <c:v>2365.7226599999981</c:v>
                </c:pt>
                <c:pt idx="5206">
                  <c:v>2365.7226599999981</c:v>
                </c:pt>
                <c:pt idx="5207">
                  <c:v>2365.7226599999981</c:v>
                </c:pt>
                <c:pt idx="5208">
                  <c:v>2365.7226599999981</c:v>
                </c:pt>
                <c:pt idx="5209">
                  <c:v>2365.7226599999981</c:v>
                </c:pt>
                <c:pt idx="5210">
                  <c:v>2365.7226599999981</c:v>
                </c:pt>
                <c:pt idx="5211">
                  <c:v>2365.7226599999981</c:v>
                </c:pt>
                <c:pt idx="5212">
                  <c:v>2365.7226599999981</c:v>
                </c:pt>
                <c:pt idx="5213">
                  <c:v>2365.7226599999981</c:v>
                </c:pt>
                <c:pt idx="5214">
                  <c:v>2365.7226599999981</c:v>
                </c:pt>
                <c:pt idx="5215">
                  <c:v>2365.7226599999981</c:v>
                </c:pt>
                <c:pt idx="5216">
                  <c:v>2365.7226599999981</c:v>
                </c:pt>
                <c:pt idx="5217">
                  <c:v>2365.7226599999981</c:v>
                </c:pt>
                <c:pt idx="5218">
                  <c:v>2365.7226599999981</c:v>
                </c:pt>
                <c:pt idx="5219">
                  <c:v>2365.7226599999981</c:v>
                </c:pt>
                <c:pt idx="5220">
                  <c:v>2365.7226599999981</c:v>
                </c:pt>
                <c:pt idx="5221">
                  <c:v>2365.7226599999981</c:v>
                </c:pt>
                <c:pt idx="5222">
                  <c:v>2365.7226599999981</c:v>
                </c:pt>
                <c:pt idx="5223">
                  <c:v>2365.7226599999981</c:v>
                </c:pt>
                <c:pt idx="5224">
                  <c:v>2365.7226599999981</c:v>
                </c:pt>
                <c:pt idx="5225">
                  <c:v>2365.7226599999981</c:v>
                </c:pt>
                <c:pt idx="5226">
                  <c:v>2365.7226599999981</c:v>
                </c:pt>
                <c:pt idx="5227">
                  <c:v>2365.7226599999981</c:v>
                </c:pt>
                <c:pt idx="5228">
                  <c:v>2365.7226599999981</c:v>
                </c:pt>
                <c:pt idx="5229">
                  <c:v>2365.7226599999981</c:v>
                </c:pt>
                <c:pt idx="5230">
                  <c:v>2365.7226599999981</c:v>
                </c:pt>
                <c:pt idx="5231">
                  <c:v>2365.7226599999981</c:v>
                </c:pt>
                <c:pt idx="5232">
                  <c:v>2365.7226599999981</c:v>
                </c:pt>
                <c:pt idx="5233">
                  <c:v>2365.7226599999981</c:v>
                </c:pt>
                <c:pt idx="5234">
                  <c:v>2365.7226599999981</c:v>
                </c:pt>
                <c:pt idx="5235">
                  <c:v>2365.7226599999981</c:v>
                </c:pt>
                <c:pt idx="5236">
                  <c:v>2365.7226599999981</c:v>
                </c:pt>
                <c:pt idx="5237">
                  <c:v>2365.7226599999981</c:v>
                </c:pt>
                <c:pt idx="5238">
                  <c:v>2365.7226599999981</c:v>
                </c:pt>
                <c:pt idx="5239">
                  <c:v>2365.7226599999981</c:v>
                </c:pt>
                <c:pt idx="5240">
                  <c:v>2365.7226599999981</c:v>
                </c:pt>
                <c:pt idx="5241">
                  <c:v>2365.7226599999981</c:v>
                </c:pt>
                <c:pt idx="5242">
                  <c:v>2365.7226599999981</c:v>
                </c:pt>
                <c:pt idx="5243">
                  <c:v>2365.7226599999981</c:v>
                </c:pt>
                <c:pt idx="5244">
                  <c:v>2365.7226599999981</c:v>
                </c:pt>
                <c:pt idx="5245">
                  <c:v>2365.7226599999981</c:v>
                </c:pt>
                <c:pt idx="5246">
                  <c:v>2365.7226599999981</c:v>
                </c:pt>
                <c:pt idx="5247">
                  <c:v>2365.7226599999981</c:v>
                </c:pt>
                <c:pt idx="5248">
                  <c:v>2365.7226599999981</c:v>
                </c:pt>
                <c:pt idx="5249">
                  <c:v>2365.7226599999981</c:v>
                </c:pt>
                <c:pt idx="5250">
                  <c:v>2365.7226599999981</c:v>
                </c:pt>
                <c:pt idx="5251">
                  <c:v>2365.7226599999981</c:v>
                </c:pt>
                <c:pt idx="5252">
                  <c:v>2365.7226599999981</c:v>
                </c:pt>
                <c:pt idx="5253">
                  <c:v>2365.7226599999981</c:v>
                </c:pt>
                <c:pt idx="5254">
                  <c:v>2365.7226599999981</c:v>
                </c:pt>
                <c:pt idx="5255">
                  <c:v>2365.7226599999981</c:v>
                </c:pt>
                <c:pt idx="5256">
                  <c:v>2365.7226599999981</c:v>
                </c:pt>
                <c:pt idx="5257">
                  <c:v>2365.7226599999981</c:v>
                </c:pt>
                <c:pt idx="5258">
                  <c:v>2365.7226599999981</c:v>
                </c:pt>
                <c:pt idx="5259">
                  <c:v>2365.7226599999981</c:v>
                </c:pt>
                <c:pt idx="5260">
                  <c:v>2365.7226599999981</c:v>
                </c:pt>
                <c:pt idx="5261">
                  <c:v>2365.7226599999981</c:v>
                </c:pt>
                <c:pt idx="5262">
                  <c:v>2365.7226599999981</c:v>
                </c:pt>
                <c:pt idx="5263">
                  <c:v>2365.7226599999981</c:v>
                </c:pt>
                <c:pt idx="5264">
                  <c:v>2365.7226599999981</c:v>
                </c:pt>
                <c:pt idx="5265">
                  <c:v>2365.7226599999981</c:v>
                </c:pt>
                <c:pt idx="5266">
                  <c:v>2365.7226599999981</c:v>
                </c:pt>
                <c:pt idx="5267">
                  <c:v>2365.7226599999981</c:v>
                </c:pt>
                <c:pt idx="5268">
                  <c:v>2365.7226599999981</c:v>
                </c:pt>
                <c:pt idx="5269">
                  <c:v>2365.7226599999981</c:v>
                </c:pt>
                <c:pt idx="5270">
                  <c:v>2365.7226599999981</c:v>
                </c:pt>
                <c:pt idx="5271">
                  <c:v>2365.7226599999981</c:v>
                </c:pt>
                <c:pt idx="5272">
                  <c:v>2365.7226599999981</c:v>
                </c:pt>
                <c:pt idx="5273">
                  <c:v>2365.7226599999981</c:v>
                </c:pt>
                <c:pt idx="5274">
                  <c:v>2365.7226599999981</c:v>
                </c:pt>
                <c:pt idx="5275">
                  <c:v>2365.7226599999981</c:v>
                </c:pt>
                <c:pt idx="5276">
                  <c:v>2365.7226599999981</c:v>
                </c:pt>
                <c:pt idx="5277">
                  <c:v>2365.7226599999981</c:v>
                </c:pt>
                <c:pt idx="5278">
                  <c:v>2365.7226599999981</c:v>
                </c:pt>
                <c:pt idx="5279">
                  <c:v>2365.7226599999981</c:v>
                </c:pt>
                <c:pt idx="5280">
                  <c:v>2365.7226599999981</c:v>
                </c:pt>
                <c:pt idx="5281">
                  <c:v>2365.7226599999981</c:v>
                </c:pt>
                <c:pt idx="5282">
                  <c:v>2365.7226599999981</c:v>
                </c:pt>
                <c:pt idx="5283">
                  <c:v>2365.7226599999981</c:v>
                </c:pt>
                <c:pt idx="5284">
                  <c:v>2365.7226599999981</c:v>
                </c:pt>
                <c:pt idx="5285">
                  <c:v>2365.7226599999981</c:v>
                </c:pt>
                <c:pt idx="5286">
                  <c:v>2365.7226599999981</c:v>
                </c:pt>
                <c:pt idx="5287">
                  <c:v>2365.7226599999981</c:v>
                </c:pt>
                <c:pt idx="5288">
                  <c:v>2365.7226599999981</c:v>
                </c:pt>
                <c:pt idx="5289">
                  <c:v>2365.7226599999981</c:v>
                </c:pt>
                <c:pt idx="5290">
                  <c:v>2365.7226599999981</c:v>
                </c:pt>
                <c:pt idx="5291">
                  <c:v>2365.7226599999981</c:v>
                </c:pt>
                <c:pt idx="5292">
                  <c:v>2365.7226599999981</c:v>
                </c:pt>
                <c:pt idx="5293">
                  <c:v>2365.7226599999981</c:v>
                </c:pt>
                <c:pt idx="5294">
                  <c:v>2365.7226599999981</c:v>
                </c:pt>
                <c:pt idx="5295">
                  <c:v>2365.7226599999981</c:v>
                </c:pt>
                <c:pt idx="5296">
                  <c:v>2365.7226599999981</c:v>
                </c:pt>
                <c:pt idx="5297">
                  <c:v>2365.7226599999981</c:v>
                </c:pt>
                <c:pt idx="5298">
                  <c:v>2365.7226599999981</c:v>
                </c:pt>
                <c:pt idx="5299">
                  <c:v>2365.7226599999981</c:v>
                </c:pt>
                <c:pt idx="5300">
                  <c:v>2365.7226599999981</c:v>
                </c:pt>
                <c:pt idx="5301">
                  <c:v>2365.7226599999981</c:v>
                </c:pt>
                <c:pt idx="5302">
                  <c:v>2365.7226599999981</c:v>
                </c:pt>
                <c:pt idx="5303">
                  <c:v>2365.7226599999981</c:v>
                </c:pt>
                <c:pt idx="5304">
                  <c:v>2365.7226599999981</c:v>
                </c:pt>
                <c:pt idx="5305">
                  <c:v>2365.7226599999981</c:v>
                </c:pt>
                <c:pt idx="5306">
                  <c:v>2365.7226599999981</c:v>
                </c:pt>
                <c:pt idx="5307">
                  <c:v>2365.7226599999981</c:v>
                </c:pt>
                <c:pt idx="5308">
                  <c:v>2365.7226599999981</c:v>
                </c:pt>
                <c:pt idx="5309">
                  <c:v>2365.7226599999981</c:v>
                </c:pt>
                <c:pt idx="5310">
                  <c:v>2365.7226599999981</c:v>
                </c:pt>
                <c:pt idx="5311">
                  <c:v>2365.7226599999981</c:v>
                </c:pt>
                <c:pt idx="5312">
                  <c:v>2365.7226599999981</c:v>
                </c:pt>
                <c:pt idx="5313">
                  <c:v>2365.7226599999981</c:v>
                </c:pt>
                <c:pt idx="5314">
                  <c:v>2365.7226599999981</c:v>
                </c:pt>
                <c:pt idx="5315">
                  <c:v>2365.7226599999981</c:v>
                </c:pt>
                <c:pt idx="5316">
                  <c:v>2365.7226599999981</c:v>
                </c:pt>
                <c:pt idx="5317">
                  <c:v>2365.7226599999981</c:v>
                </c:pt>
                <c:pt idx="5318">
                  <c:v>2365.7226599999981</c:v>
                </c:pt>
                <c:pt idx="5319">
                  <c:v>2365.7226599999981</c:v>
                </c:pt>
                <c:pt idx="5320">
                  <c:v>2365.7226599999981</c:v>
                </c:pt>
                <c:pt idx="5321">
                  <c:v>2365.7226599999981</c:v>
                </c:pt>
                <c:pt idx="5322">
                  <c:v>2365.7226599999981</c:v>
                </c:pt>
                <c:pt idx="5323">
                  <c:v>2365.7226599999981</c:v>
                </c:pt>
                <c:pt idx="5324">
                  <c:v>2365.7226599999981</c:v>
                </c:pt>
                <c:pt idx="5325">
                  <c:v>2365.7226599999981</c:v>
                </c:pt>
                <c:pt idx="5326">
                  <c:v>2365.7226599999981</c:v>
                </c:pt>
                <c:pt idx="5327">
                  <c:v>2365.7226599999981</c:v>
                </c:pt>
                <c:pt idx="5328">
                  <c:v>2365.7226599999981</c:v>
                </c:pt>
                <c:pt idx="5329">
                  <c:v>2365.7226599999981</c:v>
                </c:pt>
                <c:pt idx="5330">
                  <c:v>2365.7226599999981</c:v>
                </c:pt>
                <c:pt idx="5331">
                  <c:v>2365.7226599999981</c:v>
                </c:pt>
                <c:pt idx="5332">
                  <c:v>2365.7226599999981</c:v>
                </c:pt>
                <c:pt idx="5333">
                  <c:v>2365.7226599999981</c:v>
                </c:pt>
                <c:pt idx="5334">
                  <c:v>2365.7226599999981</c:v>
                </c:pt>
                <c:pt idx="5335">
                  <c:v>2365.7226599999981</c:v>
                </c:pt>
                <c:pt idx="5336">
                  <c:v>2365.7226599999981</c:v>
                </c:pt>
                <c:pt idx="5337">
                  <c:v>2365.7226599999981</c:v>
                </c:pt>
                <c:pt idx="5338">
                  <c:v>2365.7226599999981</c:v>
                </c:pt>
                <c:pt idx="5339">
                  <c:v>2365.7226599999981</c:v>
                </c:pt>
                <c:pt idx="5340">
                  <c:v>2365.7226599999981</c:v>
                </c:pt>
                <c:pt idx="5341">
                  <c:v>2365.7226599999981</c:v>
                </c:pt>
                <c:pt idx="5342">
                  <c:v>2365.7226599999981</c:v>
                </c:pt>
                <c:pt idx="5343">
                  <c:v>2365.7226599999981</c:v>
                </c:pt>
                <c:pt idx="5344">
                  <c:v>2365.7226599999981</c:v>
                </c:pt>
                <c:pt idx="5345">
                  <c:v>2365.7226599999981</c:v>
                </c:pt>
                <c:pt idx="5346">
                  <c:v>2365.7226599999981</c:v>
                </c:pt>
                <c:pt idx="5347">
                  <c:v>2365.7226599999981</c:v>
                </c:pt>
                <c:pt idx="5348">
                  <c:v>2365.7226599999981</c:v>
                </c:pt>
                <c:pt idx="5349">
                  <c:v>2365.7226599999981</c:v>
                </c:pt>
                <c:pt idx="5350">
                  <c:v>2365.7226599999981</c:v>
                </c:pt>
                <c:pt idx="5351">
                  <c:v>2365.7226599999981</c:v>
                </c:pt>
                <c:pt idx="5352">
                  <c:v>2365.7226599999981</c:v>
                </c:pt>
                <c:pt idx="5353">
                  <c:v>2365.7226599999981</c:v>
                </c:pt>
                <c:pt idx="5354">
                  <c:v>2365.7226599999981</c:v>
                </c:pt>
                <c:pt idx="5355">
                  <c:v>2365.7226599999981</c:v>
                </c:pt>
                <c:pt idx="5356">
                  <c:v>2365.7226599999981</c:v>
                </c:pt>
                <c:pt idx="5357">
                  <c:v>2365.7226599999981</c:v>
                </c:pt>
                <c:pt idx="5358">
                  <c:v>2365.7226599999981</c:v>
                </c:pt>
                <c:pt idx="5359">
                  <c:v>2365.7226599999981</c:v>
                </c:pt>
                <c:pt idx="5360">
                  <c:v>2365.7226599999981</c:v>
                </c:pt>
                <c:pt idx="5361">
                  <c:v>2365.7226599999981</c:v>
                </c:pt>
                <c:pt idx="5362">
                  <c:v>2365.7226599999981</c:v>
                </c:pt>
                <c:pt idx="5363">
                  <c:v>2365.7226599999981</c:v>
                </c:pt>
                <c:pt idx="5364">
                  <c:v>2365.7226599999981</c:v>
                </c:pt>
                <c:pt idx="5365">
                  <c:v>2365.7226599999981</c:v>
                </c:pt>
                <c:pt idx="5366">
                  <c:v>2365.7226599999981</c:v>
                </c:pt>
                <c:pt idx="5367">
                  <c:v>2365.7226599999981</c:v>
                </c:pt>
                <c:pt idx="5368">
                  <c:v>2365.7226599999981</c:v>
                </c:pt>
                <c:pt idx="5369">
                  <c:v>2365.7226599999981</c:v>
                </c:pt>
                <c:pt idx="5370">
                  <c:v>2365.7226599999981</c:v>
                </c:pt>
                <c:pt idx="5371">
                  <c:v>2365.7226599999981</c:v>
                </c:pt>
                <c:pt idx="5372">
                  <c:v>2365.7226599999981</c:v>
                </c:pt>
                <c:pt idx="5373">
                  <c:v>2365.7226599999981</c:v>
                </c:pt>
                <c:pt idx="5374">
                  <c:v>2365.7226599999981</c:v>
                </c:pt>
                <c:pt idx="5375">
                  <c:v>2365.7226599999981</c:v>
                </c:pt>
                <c:pt idx="5376">
                  <c:v>2365.7226599999981</c:v>
                </c:pt>
                <c:pt idx="5377">
                  <c:v>2365.7226599999981</c:v>
                </c:pt>
                <c:pt idx="5378">
                  <c:v>2365.7226599999981</c:v>
                </c:pt>
                <c:pt idx="5379">
                  <c:v>2365.7226599999981</c:v>
                </c:pt>
                <c:pt idx="5380">
                  <c:v>2365.7226599999981</c:v>
                </c:pt>
                <c:pt idx="5381">
                  <c:v>2365.7226599999981</c:v>
                </c:pt>
                <c:pt idx="5382">
                  <c:v>2365.7226599999981</c:v>
                </c:pt>
                <c:pt idx="5383">
                  <c:v>2365.7226599999981</c:v>
                </c:pt>
                <c:pt idx="5384">
                  <c:v>2365.7226599999981</c:v>
                </c:pt>
                <c:pt idx="5385">
                  <c:v>2365.7226599999981</c:v>
                </c:pt>
                <c:pt idx="5386">
                  <c:v>2365.7226599999981</c:v>
                </c:pt>
                <c:pt idx="5387">
                  <c:v>2365.7226599999981</c:v>
                </c:pt>
                <c:pt idx="5388">
                  <c:v>2365.7226599999981</c:v>
                </c:pt>
                <c:pt idx="5389">
                  <c:v>2365.7226599999981</c:v>
                </c:pt>
                <c:pt idx="5390">
                  <c:v>2365.7226599999981</c:v>
                </c:pt>
                <c:pt idx="5391">
                  <c:v>2365.7226599999981</c:v>
                </c:pt>
                <c:pt idx="5392">
                  <c:v>2365.7226599999981</c:v>
                </c:pt>
                <c:pt idx="5393">
                  <c:v>2365.7226599999981</c:v>
                </c:pt>
                <c:pt idx="5394">
                  <c:v>2365.7226599999981</c:v>
                </c:pt>
                <c:pt idx="5395">
                  <c:v>2365.7226599999981</c:v>
                </c:pt>
                <c:pt idx="5396">
                  <c:v>2365.7226599999981</c:v>
                </c:pt>
                <c:pt idx="5397">
                  <c:v>2365.7226599999981</c:v>
                </c:pt>
                <c:pt idx="5398">
                  <c:v>2365.7226599999981</c:v>
                </c:pt>
                <c:pt idx="5399">
                  <c:v>2365.7226599999981</c:v>
                </c:pt>
                <c:pt idx="5400">
                  <c:v>2365.7226599999981</c:v>
                </c:pt>
                <c:pt idx="5401">
                  <c:v>2365.7226599999981</c:v>
                </c:pt>
                <c:pt idx="5402">
                  <c:v>2365.7226599999981</c:v>
                </c:pt>
                <c:pt idx="5403">
                  <c:v>2365.7226599999981</c:v>
                </c:pt>
                <c:pt idx="5404">
                  <c:v>2365.7226599999981</c:v>
                </c:pt>
                <c:pt idx="5405">
                  <c:v>2365.7226599999981</c:v>
                </c:pt>
                <c:pt idx="5406">
                  <c:v>2365.7226599999981</c:v>
                </c:pt>
                <c:pt idx="5407">
                  <c:v>2365.7226599999981</c:v>
                </c:pt>
                <c:pt idx="5408">
                  <c:v>2365.7226599999981</c:v>
                </c:pt>
                <c:pt idx="5409">
                  <c:v>2365.7226599999981</c:v>
                </c:pt>
                <c:pt idx="5410">
                  <c:v>2365.7226599999981</c:v>
                </c:pt>
                <c:pt idx="5411">
                  <c:v>2365.7226599999981</c:v>
                </c:pt>
                <c:pt idx="5412">
                  <c:v>2365.7226599999981</c:v>
                </c:pt>
                <c:pt idx="5413">
                  <c:v>2365.7226599999981</c:v>
                </c:pt>
                <c:pt idx="5414">
                  <c:v>2365.7226599999981</c:v>
                </c:pt>
                <c:pt idx="5415">
                  <c:v>2365.7226599999981</c:v>
                </c:pt>
                <c:pt idx="5416">
                  <c:v>2365.7226599999981</c:v>
                </c:pt>
                <c:pt idx="5417">
                  <c:v>2365.7226599999981</c:v>
                </c:pt>
                <c:pt idx="5418">
                  <c:v>2365.7226599999981</c:v>
                </c:pt>
                <c:pt idx="5419">
                  <c:v>2365.7226599999981</c:v>
                </c:pt>
                <c:pt idx="5420">
                  <c:v>2365.7226599999981</c:v>
                </c:pt>
                <c:pt idx="5421">
                  <c:v>2365.7226599999981</c:v>
                </c:pt>
                <c:pt idx="5422">
                  <c:v>2365.7226599999981</c:v>
                </c:pt>
                <c:pt idx="5423">
                  <c:v>2365.7226599999981</c:v>
                </c:pt>
                <c:pt idx="5424">
                  <c:v>2365.7226599999981</c:v>
                </c:pt>
                <c:pt idx="5425">
                  <c:v>2365.7226599999981</c:v>
                </c:pt>
                <c:pt idx="5426">
                  <c:v>2365.7226599999981</c:v>
                </c:pt>
                <c:pt idx="5427">
                  <c:v>2365.7226599999981</c:v>
                </c:pt>
                <c:pt idx="5428">
                  <c:v>2365.7226599999981</c:v>
                </c:pt>
                <c:pt idx="5429">
                  <c:v>2365.7226599999981</c:v>
                </c:pt>
                <c:pt idx="5430">
                  <c:v>2365.7226599999981</c:v>
                </c:pt>
                <c:pt idx="5431">
                  <c:v>2365.7226599999981</c:v>
                </c:pt>
                <c:pt idx="5432">
                  <c:v>2365.7226599999981</c:v>
                </c:pt>
                <c:pt idx="5433">
                  <c:v>2365.7226599999981</c:v>
                </c:pt>
                <c:pt idx="5434">
                  <c:v>2365.7226599999981</c:v>
                </c:pt>
                <c:pt idx="5435">
                  <c:v>2365.7226599999981</c:v>
                </c:pt>
                <c:pt idx="5436">
                  <c:v>2365.7226599999981</c:v>
                </c:pt>
                <c:pt idx="5437">
                  <c:v>2365.7226599999981</c:v>
                </c:pt>
                <c:pt idx="5438">
                  <c:v>2365.7226599999981</c:v>
                </c:pt>
                <c:pt idx="5439">
                  <c:v>2365.7226599999981</c:v>
                </c:pt>
                <c:pt idx="5440">
                  <c:v>2365.7226599999981</c:v>
                </c:pt>
                <c:pt idx="5441">
                  <c:v>2365.7226599999981</c:v>
                </c:pt>
                <c:pt idx="5442">
                  <c:v>2365.7226599999981</c:v>
                </c:pt>
                <c:pt idx="5443">
                  <c:v>2365.7226599999981</c:v>
                </c:pt>
                <c:pt idx="5444">
                  <c:v>2365.7226599999981</c:v>
                </c:pt>
                <c:pt idx="5445">
                  <c:v>2365.7226599999981</c:v>
                </c:pt>
                <c:pt idx="5446">
                  <c:v>2365.7226599999981</c:v>
                </c:pt>
                <c:pt idx="5447">
                  <c:v>2363.28125</c:v>
                </c:pt>
                <c:pt idx="5448">
                  <c:v>2365.7226599999981</c:v>
                </c:pt>
                <c:pt idx="5449">
                  <c:v>2365.7226599999981</c:v>
                </c:pt>
                <c:pt idx="5450">
                  <c:v>2365.7226599999981</c:v>
                </c:pt>
                <c:pt idx="5451">
                  <c:v>2365.7226599999981</c:v>
                </c:pt>
                <c:pt idx="5452">
                  <c:v>2365.7226599999981</c:v>
                </c:pt>
                <c:pt idx="5453">
                  <c:v>2365.7226599999981</c:v>
                </c:pt>
                <c:pt idx="5454">
                  <c:v>2365.7226599999981</c:v>
                </c:pt>
                <c:pt idx="5455">
                  <c:v>2365.7226599999981</c:v>
                </c:pt>
                <c:pt idx="5456">
                  <c:v>2365.7226599999981</c:v>
                </c:pt>
                <c:pt idx="5457">
                  <c:v>2365.7226599999981</c:v>
                </c:pt>
                <c:pt idx="5458">
                  <c:v>2365.7226599999981</c:v>
                </c:pt>
                <c:pt idx="5459">
                  <c:v>2365.7226599999981</c:v>
                </c:pt>
                <c:pt idx="5460">
                  <c:v>2365.7226599999981</c:v>
                </c:pt>
                <c:pt idx="5461">
                  <c:v>2365.7226599999981</c:v>
                </c:pt>
                <c:pt idx="5462">
                  <c:v>2365.7226599999981</c:v>
                </c:pt>
                <c:pt idx="5463">
                  <c:v>2365.7226599999981</c:v>
                </c:pt>
                <c:pt idx="5464">
                  <c:v>2365.7226599999981</c:v>
                </c:pt>
                <c:pt idx="5465">
                  <c:v>2365.7226599999981</c:v>
                </c:pt>
                <c:pt idx="5466">
                  <c:v>2365.7226599999981</c:v>
                </c:pt>
                <c:pt idx="5467">
                  <c:v>2365.7226599999981</c:v>
                </c:pt>
                <c:pt idx="5468">
                  <c:v>2365.7226599999981</c:v>
                </c:pt>
                <c:pt idx="5469">
                  <c:v>2365.7226599999981</c:v>
                </c:pt>
                <c:pt idx="5470">
                  <c:v>2365.7226599999981</c:v>
                </c:pt>
                <c:pt idx="5471">
                  <c:v>2365.7226599999981</c:v>
                </c:pt>
                <c:pt idx="5472">
                  <c:v>2365.7226599999981</c:v>
                </c:pt>
                <c:pt idx="5473">
                  <c:v>2365.7226599999981</c:v>
                </c:pt>
                <c:pt idx="5474">
                  <c:v>2365.7226599999981</c:v>
                </c:pt>
                <c:pt idx="5475">
                  <c:v>2365.7226599999981</c:v>
                </c:pt>
                <c:pt idx="5476">
                  <c:v>2365.7226599999981</c:v>
                </c:pt>
                <c:pt idx="5477">
                  <c:v>2365.7226599999981</c:v>
                </c:pt>
                <c:pt idx="5478">
                  <c:v>2365.7226599999981</c:v>
                </c:pt>
                <c:pt idx="5479">
                  <c:v>2365.7226599999981</c:v>
                </c:pt>
                <c:pt idx="5480">
                  <c:v>2365.7226599999981</c:v>
                </c:pt>
                <c:pt idx="5481">
                  <c:v>2365.7226599999981</c:v>
                </c:pt>
                <c:pt idx="5482">
                  <c:v>2365.7226599999981</c:v>
                </c:pt>
                <c:pt idx="5483">
                  <c:v>2365.7226599999981</c:v>
                </c:pt>
                <c:pt idx="5484">
                  <c:v>2365.7226599999981</c:v>
                </c:pt>
                <c:pt idx="5485">
                  <c:v>2365.7226599999981</c:v>
                </c:pt>
                <c:pt idx="5486">
                  <c:v>2365.7226599999981</c:v>
                </c:pt>
                <c:pt idx="5487">
                  <c:v>2365.7226599999981</c:v>
                </c:pt>
                <c:pt idx="5488">
                  <c:v>2365.7226599999981</c:v>
                </c:pt>
                <c:pt idx="5489">
                  <c:v>2365.7226599999981</c:v>
                </c:pt>
                <c:pt idx="5490">
                  <c:v>2365.7226599999981</c:v>
                </c:pt>
                <c:pt idx="5491">
                  <c:v>2365.7226599999981</c:v>
                </c:pt>
                <c:pt idx="5492">
                  <c:v>2365.7226599999981</c:v>
                </c:pt>
                <c:pt idx="5493">
                  <c:v>2365.7226599999981</c:v>
                </c:pt>
                <c:pt idx="5494">
                  <c:v>2365.7226599999981</c:v>
                </c:pt>
                <c:pt idx="5495">
                  <c:v>2365.7226599999981</c:v>
                </c:pt>
                <c:pt idx="5496">
                  <c:v>2365.7226599999981</c:v>
                </c:pt>
                <c:pt idx="5497">
                  <c:v>2365.7226599999981</c:v>
                </c:pt>
                <c:pt idx="5498">
                  <c:v>2365.7226599999981</c:v>
                </c:pt>
                <c:pt idx="5499">
                  <c:v>2365.7226599999981</c:v>
                </c:pt>
                <c:pt idx="5500">
                  <c:v>2365.7226599999981</c:v>
                </c:pt>
                <c:pt idx="5501">
                  <c:v>2365.7226599999981</c:v>
                </c:pt>
                <c:pt idx="5502">
                  <c:v>2365.7226599999981</c:v>
                </c:pt>
                <c:pt idx="5503">
                  <c:v>2365.7226599999981</c:v>
                </c:pt>
                <c:pt idx="5504">
                  <c:v>2365.7226599999981</c:v>
                </c:pt>
                <c:pt idx="5505">
                  <c:v>2365.7226599999981</c:v>
                </c:pt>
                <c:pt idx="5506">
                  <c:v>2365.7226599999981</c:v>
                </c:pt>
                <c:pt idx="5507">
                  <c:v>2365.7226599999981</c:v>
                </c:pt>
                <c:pt idx="5508">
                  <c:v>2365.7226599999981</c:v>
                </c:pt>
                <c:pt idx="5509">
                  <c:v>2365.7226599999981</c:v>
                </c:pt>
                <c:pt idx="5510">
                  <c:v>2365.7226599999981</c:v>
                </c:pt>
                <c:pt idx="5511">
                  <c:v>2365.7226599999981</c:v>
                </c:pt>
                <c:pt idx="5512">
                  <c:v>2365.7226599999981</c:v>
                </c:pt>
                <c:pt idx="5513">
                  <c:v>2365.7226599999981</c:v>
                </c:pt>
                <c:pt idx="5514">
                  <c:v>2365.7226599999981</c:v>
                </c:pt>
                <c:pt idx="5515">
                  <c:v>2365.7226599999981</c:v>
                </c:pt>
                <c:pt idx="5516">
                  <c:v>2365.7226599999981</c:v>
                </c:pt>
                <c:pt idx="5517">
                  <c:v>2365.7226599999981</c:v>
                </c:pt>
                <c:pt idx="5518">
                  <c:v>2365.7226599999981</c:v>
                </c:pt>
                <c:pt idx="5519">
                  <c:v>2365.7226599999981</c:v>
                </c:pt>
                <c:pt idx="5520">
                  <c:v>2365.7226599999981</c:v>
                </c:pt>
                <c:pt idx="5521">
                  <c:v>2365.7226599999981</c:v>
                </c:pt>
                <c:pt idx="5522">
                  <c:v>2365.7226599999981</c:v>
                </c:pt>
                <c:pt idx="5523">
                  <c:v>2365.7226599999981</c:v>
                </c:pt>
                <c:pt idx="5524">
                  <c:v>2365.7226599999981</c:v>
                </c:pt>
                <c:pt idx="5525">
                  <c:v>2365.7226599999981</c:v>
                </c:pt>
                <c:pt idx="5526">
                  <c:v>2365.7226599999981</c:v>
                </c:pt>
                <c:pt idx="5527">
                  <c:v>2365.7226599999981</c:v>
                </c:pt>
                <c:pt idx="5528">
                  <c:v>2365.7226599999981</c:v>
                </c:pt>
                <c:pt idx="5529">
                  <c:v>2365.7226599999981</c:v>
                </c:pt>
                <c:pt idx="5530">
                  <c:v>2365.7226599999981</c:v>
                </c:pt>
                <c:pt idx="5531">
                  <c:v>2365.7226599999981</c:v>
                </c:pt>
                <c:pt idx="5532">
                  <c:v>2365.7226599999981</c:v>
                </c:pt>
                <c:pt idx="5533">
                  <c:v>2365.7226599999981</c:v>
                </c:pt>
                <c:pt idx="5534">
                  <c:v>2365.7226599999981</c:v>
                </c:pt>
                <c:pt idx="5535">
                  <c:v>2365.7226599999981</c:v>
                </c:pt>
                <c:pt idx="5536">
                  <c:v>2365.7226599999981</c:v>
                </c:pt>
                <c:pt idx="5537">
                  <c:v>2365.7226599999981</c:v>
                </c:pt>
                <c:pt idx="5538">
                  <c:v>2365.7226599999981</c:v>
                </c:pt>
                <c:pt idx="5539">
                  <c:v>2365.7226599999981</c:v>
                </c:pt>
                <c:pt idx="5540">
                  <c:v>2365.7226599999981</c:v>
                </c:pt>
                <c:pt idx="5541">
                  <c:v>2365.7226599999981</c:v>
                </c:pt>
                <c:pt idx="5542">
                  <c:v>2365.7226599999981</c:v>
                </c:pt>
                <c:pt idx="5543">
                  <c:v>2365.7226599999981</c:v>
                </c:pt>
                <c:pt idx="5544">
                  <c:v>2365.7226599999981</c:v>
                </c:pt>
                <c:pt idx="5545">
                  <c:v>2363.28125</c:v>
                </c:pt>
                <c:pt idx="5546">
                  <c:v>2365.7226599999981</c:v>
                </c:pt>
                <c:pt idx="5547">
                  <c:v>2365.7226599999981</c:v>
                </c:pt>
                <c:pt idx="5548">
                  <c:v>2365.7226599999981</c:v>
                </c:pt>
                <c:pt idx="5549">
                  <c:v>2365.7226599999981</c:v>
                </c:pt>
                <c:pt idx="5550">
                  <c:v>2365.7226599999981</c:v>
                </c:pt>
                <c:pt idx="5551">
                  <c:v>2365.7226599999981</c:v>
                </c:pt>
                <c:pt idx="5552">
                  <c:v>2365.7226599999981</c:v>
                </c:pt>
                <c:pt idx="5553">
                  <c:v>2365.7226599999981</c:v>
                </c:pt>
                <c:pt idx="5554">
                  <c:v>2365.7226599999981</c:v>
                </c:pt>
                <c:pt idx="5555">
                  <c:v>2365.7226599999981</c:v>
                </c:pt>
                <c:pt idx="5556">
                  <c:v>2365.7226599999981</c:v>
                </c:pt>
                <c:pt idx="5557">
                  <c:v>2365.7226599999981</c:v>
                </c:pt>
                <c:pt idx="5558">
                  <c:v>2365.7226599999981</c:v>
                </c:pt>
                <c:pt idx="5559">
                  <c:v>2365.7226599999981</c:v>
                </c:pt>
                <c:pt idx="5560">
                  <c:v>2365.7226599999981</c:v>
                </c:pt>
                <c:pt idx="5561">
                  <c:v>2365.7226599999981</c:v>
                </c:pt>
                <c:pt idx="5562">
                  <c:v>2365.7226599999981</c:v>
                </c:pt>
                <c:pt idx="5563">
                  <c:v>2365.7226599999981</c:v>
                </c:pt>
                <c:pt idx="5564">
                  <c:v>2365.7226599999981</c:v>
                </c:pt>
                <c:pt idx="5565">
                  <c:v>2365.7226599999981</c:v>
                </c:pt>
                <c:pt idx="5566">
                  <c:v>2365.7226599999981</c:v>
                </c:pt>
                <c:pt idx="5567">
                  <c:v>2365.7226599999981</c:v>
                </c:pt>
                <c:pt idx="5568">
                  <c:v>2365.7226599999981</c:v>
                </c:pt>
                <c:pt idx="5569">
                  <c:v>2365.7226599999981</c:v>
                </c:pt>
                <c:pt idx="5570">
                  <c:v>2365.7226599999981</c:v>
                </c:pt>
                <c:pt idx="5571">
                  <c:v>2365.7226599999981</c:v>
                </c:pt>
                <c:pt idx="5572">
                  <c:v>2365.7226599999981</c:v>
                </c:pt>
                <c:pt idx="5573">
                  <c:v>2365.7226599999981</c:v>
                </c:pt>
                <c:pt idx="5574">
                  <c:v>2365.7226599999981</c:v>
                </c:pt>
                <c:pt idx="5575">
                  <c:v>2365.7226599999981</c:v>
                </c:pt>
                <c:pt idx="5576">
                  <c:v>2365.7226599999981</c:v>
                </c:pt>
                <c:pt idx="5577">
                  <c:v>2365.7226599999981</c:v>
                </c:pt>
                <c:pt idx="5578">
                  <c:v>2365.7226599999981</c:v>
                </c:pt>
                <c:pt idx="5579">
                  <c:v>2365.7226599999981</c:v>
                </c:pt>
                <c:pt idx="5580">
                  <c:v>2365.7226599999981</c:v>
                </c:pt>
                <c:pt idx="5581">
                  <c:v>2365.7226599999981</c:v>
                </c:pt>
                <c:pt idx="5582">
                  <c:v>2365.7226599999981</c:v>
                </c:pt>
                <c:pt idx="5583">
                  <c:v>2365.7226599999981</c:v>
                </c:pt>
                <c:pt idx="5584">
                  <c:v>2365.7226599999981</c:v>
                </c:pt>
                <c:pt idx="5585">
                  <c:v>2365.7226599999981</c:v>
                </c:pt>
                <c:pt idx="5586">
                  <c:v>2365.7226599999981</c:v>
                </c:pt>
                <c:pt idx="5587">
                  <c:v>2365.7226599999981</c:v>
                </c:pt>
                <c:pt idx="5588">
                  <c:v>2365.7226599999981</c:v>
                </c:pt>
                <c:pt idx="5589">
                  <c:v>2365.7226599999981</c:v>
                </c:pt>
                <c:pt idx="5590">
                  <c:v>2365.7226599999981</c:v>
                </c:pt>
                <c:pt idx="5591">
                  <c:v>2365.7226599999981</c:v>
                </c:pt>
                <c:pt idx="5592">
                  <c:v>2365.7226599999981</c:v>
                </c:pt>
                <c:pt idx="5593">
                  <c:v>2365.7226599999981</c:v>
                </c:pt>
                <c:pt idx="5594">
                  <c:v>2365.7226599999981</c:v>
                </c:pt>
                <c:pt idx="5595">
                  <c:v>2365.7226599999981</c:v>
                </c:pt>
                <c:pt idx="5596">
                  <c:v>2365.7226599999981</c:v>
                </c:pt>
                <c:pt idx="5597">
                  <c:v>2365.7226599999981</c:v>
                </c:pt>
                <c:pt idx="5598">
                  <c:v>2365.7226599999981</c:v>
                </c:pt>
                <c:pt idx="5599">
                  <c:v>2365.7226599999981</c:v>
                </c:pt>
                <c:pt idx="5600">
                  <c:v>2365.7226599999981</c:v>
                </c:pt>
                <c:pt idx="5601">
                  <c:v>2365.7226599999981</c:v>
                </c:pt>
                <c:pt idx="5602">
                  <c:v>2365.7226599999981</c:v>
                </c:pt>
                <c:pt idx="5603">
                  <c:v>2365.7226599999981</c:v>
                </c:pt>
                <c:pt idx="5604">
                  <c:v>2365.7226599999981</c:v>
                </c:pt>
                <c:pt idx="5605">
                  <c:v>2365.7226599999981</c:v>
                </c:pt>
                <c:pt idx="5606">
                  <c:v>2365.7226599999981</c:v>
                </c:pt>
                <c:pt idx="5607">
                  <c:v>2365.7226599999981</c:v>
                </c:pt>
                <c:pt idx="5608">
                  <c:v>2365.7226599999981</c:v>
                </c:pt>
                <c:pt idx="5609">
                  <c:v>2365.7226599999981</c:v>
                </c:pt>
                <c:pt idx="5610">
                  <c:v>2365.7226599999981</c:v>
                </c:pt>
                <c:pt idx="5611">
                  <c:v>2365.7226599999981</c:v>
                </c:pt>
                <c:pt idx="5612">
                  <c:v>2365.7226599999981</c:v>
                </c:pt>
                <c:pt idx="5613">
                  <c:v>2365.7226599999981</c:v>
                </c:pt>
                <c:pt idx="5614">
                  <c:v>2365.7226599999981</c:v>
                </c:pt>
                <c:pt idx="5615">
                  <c:v>2365.7226599999981</c:v>
                </c:pt>
                <c:pt idx="5616">
                  <c:v>2365.7226599999981</c:v>
                </c:pt>
                <c:pt idx="5617">
                  <c:v>2365.7226599999981</c:v>
                </c:pt>
                <c:pt idx="5618">
                  <c:v>2365.7226599999981</c:v>
                </c:pt>
                <c:pt idx="5619">
                  <c:v>2365.7226599999981</c:v>
                </c:pt>
                <c:pt idx="5620">
                  <c:v>2365.7226599999981</c:v>
                </c:pt>
                <c:pt idx="5621">
                  <c:v>2365.7226599999981</c:v>
                </c:pt>
                <c:pt idx="5622">
                  <c:v>2365.7226599999981</c:v>
                </c:pt>
                <c:pt idx="5623">
                  <c:v>2365.7226599999981</c:v>
                </c:pt>
                <c:pt idx="5624">
                  <c:v>2365.7226599999981</c:v>
                </c:pt>
                <c:pt idx="5625">
                  <c:v>2365.7226599999981</c:v>
                </c:pt>
                <c:pt idx="5626">
                  <c:v>2365.7226599999981</c:v>
                </c:pt>
                <c:pt idx="5627">
                  <c:v>2365.7226599999981</c:v>
                </c:pt>
                <c:pt idx="5628">
                  <c:v>2365.7226599999981</c:v>
                </c:pt>
                <c:pt idx="5629">
                  <c:v>2365.7226599999981</c:v>
                </c:pt>
                <c:pt idx="5630">
                  <c:v>2365.7226599999981</c:v>
                </c:pt>
                <c:pt idx="5631">
                  <c:v>2365.7226599999981</c:v>
                </c:pt>
                <c:pt idx="5632">
                  <c:v>2365.7226599999981</c:v>
                </c:pt>
                <c:pt idx="5633">
                  <c:v>2365.7226599999981</c:v>
                </c:pt>
                <c:pt idx="5634">
                  <c:v>2365.7226599999981</c:v>
                </c:pt>
                <c:pt idx="5635">
                  <c:v>2365.7226599999981</c:v>
                </c:pt>
                <c:pt idx="5636">
                  <c:v>2365.7226599999981</c:v>
                </c:pt>
                <c:pt idx="5637">
                  <c:v>2365.7226599999981</c:v>
                </c:pt>
                <c:pt idx="5638">
                  <c:v>2365.7226599999981</c:v>
                </c:pt>
                <c:pt idx="5639">
                  <c:v>2365.7226599999981</c:v>
                </c:pt>
                <c:pt idx="5640">
                  <c:v>2365.7226599999981</c:v>
                </c:pt>
                <c:pt idx="5641">
                  <c:v>2365.7226599999981</c:v>
                </c:pt>
                <c:pt idx="5642">
                  <c:v>2365.7226599999981</c:v>
                </c:pt>
                <c:pt idx="5643">
                  <c:v>2365.7226599999981</c:v>
                </c:pt>
                <c:pt idx="5644">
                  <c:v>2365.7226599999981</c:v>
                </c:pt>
                <c:pt idx="5645">
                  <c:v>2365.7226599999981</c:v>
                </c:pt>
                <c:pt idx="5646">
                  <c:v>2365.7226599999981</c:v>
                </c:pt>
                <c:pt idx="5647">
                  <c:v>2365.7226599999981</c:v>
                </c:pt>
                <c:pt idx="5648">
                  <c:v>2363.28125</c:v>
                </c:pt>
                <c:pt idx="5649">
                  <c:v>2365.7226599999981</c:v>
                </c:pt>
                <c:pt idx="5650">
                  <c:v>2365.7226599999981</c:v>
                </c:pt>
                <c:pt idx="5651">
                  <c:v>2365.7226599999981</c:v>
                </c:pt>
                <c:pt idx="5652">
                  <c:v>2363.28125</c:v>
                </c:pt>
                <c:pt idx="5653">
                  <c:v>2365.7226599999981</c:v>
                </c:pt>
                <c:pt idx="5654">
                  <c:v>2365.7226599999981</c:v>
                </c:pt>
                <c:pt idx="5655">
                  <c:v>2365.7226599999981</c:v>
                </c:pt>
                <c:pt idx="5656">
                  <c:v>2363.28125</c:v>
                </c:pt>
                <c:pt idx="5657">
                  <c:v>2365.7226599999981</c:v>
                </c:pt>
                <c:pt idx="5658">
                  <c:v>2365.7226599999981</c:v>
                </c:pt>
                <c:pt idx="5659">
                  <c:v>2365.7226599999981</c:v>
                </c:pt>
                <c:pt idx="5660">
                  <c:v>2365.7226599999981</c:v>
                </c:pt>
                <c:pt idx="5661">
                  <c:v>2365.7226599999981</c:v>
                </c:pt>
                <c:pt idx="5662">
                  <c:v>2365.7226599999981</c:v>
                </c:pt>
                <c:pt idx="5663">
                  <c:v>2365.7226599999981</c:v>
                </c:pt>
                <c:pt idx="5664">
                  <c:v>2365.7226599999981</c:v>
                </c:pt>
                <c:pt idx="5665">
                  <c:v>2365.7226599999981</c:v>
                </c:pt>
                <c:pt idx="5666">
                  <c:v>2365.7226599999981</c:v>
                </c:pt>
                <c:pt idx="5667">
                  <c:v>2365.7226599999981</c:v>
                </c:pt>
                <c:pt idx="5668">
                  <c:v>2365.7226599999981</c:v>
                </c:pt>
                <c:pt idx="5669">
                  <c:v>2365.7226599999981</c:v>
                </c:pt>
                <c:pt idx="5670">
                  <c:v>2365.7226599999981</c:v>
                </c:pt>
                <c:pt idx="5671">
                  <c:v>2365.7226599999981</c:v>
                </c:pt>
                <c:pt idx="5672">
                  <c:v>2365.7226599999981</c:v>
                </c:pt>
                <c:pt idx="5673">
                  <c:v>2365.7226599999981</c:v>
                </c:pt>
                <c:pt idx="5674">
                  <c:v>2365.7226599999981</c:v>
                </c:pt>
                <c:pt idx="5675">
                  <c:v>2365.7226599999981</c:v>
                </c:pt>
                <c:pt idx="5676">
                  <c:v>2365.7226599999981</c:v>
                </c:pt>
                <c:pt idx="5677">
                  <c:v>2365.7226599999981</c:v>
                </c:pt>
                <c:pt idx="5678">
                  <c:v>2365.7226599999981</c:v>
                </c:pt>
                <c:pt idx="5679">
                  <c:v>2365.7226599999981</c:v>
                </c:pt>
                <c:pt idx="5680">
                  <c:v>2365.7226599999981</c:v>
                </c:pt>
                <c:pt idx="5681">
                  <c:v>2365.7226599999981</c:v>
                </c:pt>
                <c:pt idx="5682">
                  <c:v>2365.7226599999981</c:v>
                </c:pt>
                <c:pt idx="5683">
                  <c:v>2365.7226599999981</c:v>
                </c:pt>
                <c:pt idx="5684">
                  <c:v>2365.7226599999981</c:v>
                </c:pt>
                <c:pt idx="5685">
                  <c:v>2365.7226599999981</c:v>
                </c:pt>
                <c:pt idx="5686">
                  <c:v>2365.7226599999981</c:v>
                </c:pt>
                <c:pt idx="5687">
                  <c:v>2365.7226599999981</c:v>
                </c:pt>
                <c:pt idx="5688">
                  <c:v>2365.7226599999981</c:v>
                </c:pt>
                <c:pt idx="5689">
                  <c:v>2365.7226599999981</c:v>
                </c:pt>
                <c:pt idx="5690">
                  <c:v>2365.7226599999981</c:v>
                </c:pt>
                <c:pt idx="5691">
                  <c:v>2365.7226599999981</c:v>
                </c:pt>
                <c:pt idx="5692">
                  <c:v>2365.7226599999981</c:v>
                </c:pt>
                <c:pt idx="5693">
                  <c:v>2365.7226599999981</c:v>
                </c:pt>
                <c:pt idx="5694">
                  <c:v>2365.7226599999981</c:v>
                </c:pt>
                <c:pt idx="5695">
                  <c:v>2365.7226599999981</c:v>
                </c:pt>
                <c:pt idx="5696">
                  <c:v>2365.7226599999981</c:v>
                </c:pt>
                <c:pt idx="5697">
                  <c:v>2363.28125</c:v>
                </c:pt>
                <c:pt idx="5698">
                  <c:v>2365.7226599999981</c:v>
                </c:pt>
                <c:pt idx="5699">
                  <c:v>2365.7226599999981</c:v>
                </c:pt>
                <c:pt idx="5700">
                  <c:v>2365.7226599999981</c:v>
                </c:pt>
                <c:pt idx="5701">
                  <c:v>2365.7226599999981</c:v>
                </c:pt>
                <c:pt idx="5702">
                  <c:v>2365.7226599999981</c:v>
                </c:pt>
                <c:pt idx="5703">
                  <c:v>2365.7226599999981</c:v>
                </c:pt>
                <c:pt idx="5704">
                  <c:v>2365.7226599999981</c:v>
                </c:pt>
                <c:pt idx="5705">
                  <c:v>2365.7226599999981</c:v>
                </c:pt>
                <c:pt idx="5706">
                  <c:v>2365.7226599999981</c:v>
                </c:pt>
                <c:pt idx="5707">
                  <c:v>2365.7226599999981</c:v>
                </c:pt>
                <c:pt idx="5708">
                  <c:v>2365.7226599999981</c:v>
                </c:pt>
                <c:pt idx="5709">
                  <c:v>2365.7226599999981</c:v>
                </c:pt>
                <c:pt idx="5710">
                  <c:v>2365.7226599999981</c:v>
                </c:pt>
                <c:pt idx="5711">
                  <c:v>2365.7226599999981</c:v>
                </c:pt>
                <c:pt idx="5712">
                  <c:v>2365.7226599999981</c:v>
                </c:pt>
                <c:pt idx="5713">
                  <c:v>2365.7226599999981</c:v>
                </c:pt>
                <c:pt idx="5714">
                  <c:v>2365.7226599999981</c:v>
                </c:pt>
                <c:pt idx="5715">
                  <c:v>2365.7226599999981</c:v>
                </c:pt>
                <c:pt idx="5716">
                  <c:v>2365.7226599999981</c:v>
                </c:pt>
                <c:pt idx="5717">
                  <c:v>2365.7226599999981</c:v>
                </c:pt>
                <c:pt idx="5718">
                  <c:v>2365.7226599999981</c:v>
                </c:pt>
                <c:pt idx="5719">
                  <c:v>2365.7226599999981</c:v>
                </c:pt>
                <c:pt idx="5720">
                  <c:v>2365.7226599999981</c:v>
                </c:pt>
                <c:pt idx="5721">
                  <c:v>2365.7226599999981</c:v>
                </c:pt>
                <c:pt idx="5722">
                  <c:v>2365.7226599999981</c:v>
                </c:pt>
                <c:pt idx="5723">
                  <c:v>2365.7226599999981</c:v>
                </c:pt>
                <c:pt idx="5724">
                  <c:v>2365.7226599999981</c:v>
                </c:pt>
                <c:pt idx="5725">
                  <c:v>2365.7226599999981</c:v>
                </c:pt>
                <c:pt idx="5726">
                  <c:v>2365.7226599999981</c:v>
                </c:pt>
                <c:pt idx="5727">
                  <c:v>2365.7226599999981</c:v>
                </c:pt>
                <c:pt idx="5728">
                  <c:v>2365.7226599999981</c:v>
                </c:pt>
                <c:pt idx="5729">
                  <c:v>2365.7226599999981</c:v>
                </c:pt>
                <c:pt idx="5730">
                  <c:v>2365.7226599999981</c:v>
                </c:pt>
                <c:pt idx="5731">
                  <c:v>2365.7226599999981</c:v>
                </c:pt>
                <c:pt idx="5732">
                  <c:v>2365.7226599999981</c:v>
                </c:pt>
                <c:pt idx="5733">
                  <c:v>2365.7226599999981</c:v>
                </c:pt>
                <c:pt idx="5734">
                  <c:v>2365.7226599999981</c:v>
                </c:pt>
                <c:pt idx="5735">
                  <c:v>2365.7226599999981</c:v>
                </c:pt>
                <c:pt idx="5736">
                  <c:v>2365.7226599999981</c:v>
                </c:pt>
                <c:pt idx="5737">
                  <c:v>2365.7226599999981</c:v>
                </c:pt>
                <c:pt idx="5738">
                  <c:v>2365.7226599999981</c:v>
                </c:pt>
                <c:pt idx="5739">
                  <c:v>2365.7226599999981</c:v>
                </c:pt>
                <c:pt idx="5740">
                  <c:v>2365.7226599999981</c:v>
                </c:pt>
                <c:pt idx="5741">
                  <c:v>2365.7226599999981</c:v>
                </c:pt>
                <c:pt idx="5742">
                  <c:v>2365.7226599999981</c:v>
                </c:pt>
                <c:pt idx="5743">
                  <c:v>2365.7226599999981</c:v>
                </c:pt>
                <c:pt idx="5744">
                  <c:v>2365.7226599999981</c:v>
                </c:pt>
                <c:pt idx="5745">
                  <c:v>2365.7226599999981</c:v>
                </c:pt>
                <c:pt idx="5746">
                  <c:v>2365.7226599999981</c:v>
                </c:pt>
                <c:pt idx="5747">
                  <c:v>2365.7226599999981</c:v>
                </c:pt>
                <c:pt idx="5748">
                  <c:v>2365.7226599999981</c:v>
                </c:pt>
                <c:pt idx="5749">
                  <c:v>2365.7226599999981</c:v>
                </c:pt>
                <c:pt idx="5750">
                  <c:v>2365.7226599999981</c:v>
                </c:pt>
                <c:pt idx="5751">
                  <c:v>2365.7226599999981</c:v>
                </c:pt>
                <c:pt idx="5752">
                  <c:v>2365.7226599999981</c:v>
                </c:pt>
                <c:pt idx="5753">
                  <c:v>2365.7226599999981</c:v>
                </c:pt>
                <c:pt idx="5754">
                  <c:v>2365.7226599999981</c:v>
                </c:pt>
                <c:pt idx="5755">
                  <c:v>2365.7226599999981</c:v>
                </c:pt>
                <c:pt idx="5756">
                  <c:v>2365.7226599999981</c:v>
                </c:pt>
                <c:pt idx="5757">
                  <c:v>2365.7226599999981</c:v>
                </c:pt>
                <c:pt idx="5758">
                  <c:v>2365.7226599999981</c:v>
                </c:pt>
                <c:pt idx="5759">
                  <c:v>2365.7226599999981</c:v>
                </c:pt>
                <c:pt idx="5760">
                  <c:v>2365.7226599999981</c:v>
                </c:pt>
                <c:pt idx="5761">
                  <c:v>2365.7226599999981</c:v>
                </c:pt>
                <c:pt idx="5762">
                  <c:v>2365.7226599999981</c:v>
                </c:pt>
                <c:pt idx="5763">
                  <c:v>2365.7226599999981</c:v>
                </c:pt>
                <c:pt idx="5764">
                  <c:v>2365.7226599999981</c:v>
                </c:pt>
                <c:pt idx="5765">
                  <c:v>2365.7226599999981</c:v>
                </c:pt>
                <c:pt idx="5766">
                  <c:v>2365.7226599999981</c:v>
                </c:pt>
                <c:pt idx="5767">
                  <c:v>2365.7226599999981</c:v>
                </c:pt>
                <c:pt idx="5768">
                  <c:v>2365.7226599999981</c:v>
                </c:pt>
                <c:pt idx="5769">
                  <c:v>2365.7226599999981</c:v>
                </c:pt>
                <c:pt idx="5770">
                  <c:v>2365.7226599999981</c:v>
                </c:pt>
                <c:pt idx="5771">
                  <c:v>2365.7226599999981</c:v>
                </c:pt>
                <c:pt idx="5772">
                  <c:v>2365.7226599999981</c:v>
                </c:pt>
                <c:pt idx="5773">
                  <c:v>2365.7226599999981</c:v>
                </c:pt>
                <c:pt idx="5774">
                  <c:v>2365.7226599999981</c:v>
                </c:pt>
                <c:pt idx="5775">
                  <c:v>2365.7226599999981</c:v>
                </c:pt>
                <c:pt idx="5776">
                  <c:v>2365.7226599999981</c:v>
                </c:pt>
                <c:pt idx="5777">
                  <c:v>2365.7226599999981</c:v>
                </c:pt>
                <c:pt idx="5778">
                  <c:v>2365.7226599999981</c:v>
                </c:pt>
                <c:pt idx="5779">
                  <c:v>2365.7226599999981</c:v>
                </c:pt>
                <c:pt idx="5780">
                  <c:v>2365.7226599999981</c:v>
                </c:pt>
                <c:pt idx="5781">
                  <c:v>2365.7226599999981</c:v>
                </c:pt>
                <c:pt idx="5782">
                  <c:v>2365.7226599999981</c:v>
                </c:pt>
                <c:pt idx="5783">
                  <c:v>2365.7226599999981</c:v>
                </c:pt>
                <c:pt idx="5784">
                  <c:v>2365.7226599999981</c:v>
                </c:pt>
                <c:pt idx="5785">
                  <c:v>2365.7226599999981</c:v>
                </c:pt>
                <c:pt idx="5786">
                  <c:v>2365.7226599999981</c:v>
                </c:pt>
                <c:pt idx="5787">
                  <c:v>2365.7226599999981</c:v>
                </c:pt>
                <c:pt idx="5788">
                  <c:v>2365.7226599999981</c:v>
                </c:pt>
                <c:pt idx="5789">
                  <c:v>2365.7226599999981</c:v>
                </c:pt>
                <c:pt idx="5790">
                  <c:v>2365.7226599999981</c:v>
                </c:pt>
                <c:pt idx="5791">
                  <c:v>2365.7226599999981</c:v>
                </c:pt>
                <c:pt idx="5792">
                  <c:v>2363.28125</c:v>
                </c:pt>
                <c:pt idx="5793">
                  <c:v>2365.7226599999981</c:v>
                </c:pt>
                <c:pt idx="5794">
                  <c:v>2365.7226599999981</c:v>
                </c:pt>
                <c:pt idx="5795">
                  <c:v>2365.7226599999981</c:v>
                </c:pt>
                <c:pt idx="5796">
                  <c:v>2365.7226599999981</c:v>
                </c:pt>
                <c:pt idx="5797">
                  <c:v>2365.7226599999981</c:v>
                </c:pt>
                <c:pt idx="5798">
                  <c:v>2365.7226599999981</c:v>
                </c:pt>
                <c:pt idx="5799">
                  <c:v>2365.7226599999981</c:v>
                </c:pt>
                <c:pt idx="5800">
                  <c:v>2365.7226599999981</c:v>
                </c:pt>
                <c:pt idx="5801">
                  <c:v>2365.7226599999981</c:v>
                </c:pt>
                <c:pt idx="5802">
                  <c:v>2365.7226599999981</c:v>
                </c:pt>
                <c:pt idx="5803">
                  <c:v>2365.7226599999981</c:v>
                </c:pt>
                <c:pt idx="5804">
                  <c:v>2365.7226599999981</c:v>
                </c:pt>
                <c:pt idx="5805">
                  <c:v>2365.7226599999981</c:v>
                </c:pt>
                <c:pt idx="5806">
                  <c:v>2365.7226599999981</c:v>
                </c:pt>
                <c:pt idx="5807">
                  <c:v>2365.7226599999981</c:v>
                </c:pt>
                <c:pt idx="5808">
                  <c:v>2365.7226599999981</c:v>
                </c:pt>
                <c:pt idx="5809">
                  <c:v>2365.7226599999981</c:v>
                </c:pt>
                <c:pt idx="5810">
                  <c:v>2365.7226599999981</c:v>
                </c:pt>
                <c:pt idx="5811">
                  <c:v>2365.7226599999981</c:v>
                </c:pt>
                <c:pt idx="5812">
                  <c:v>2363.28125</c:v>
                </c:pt>
                <c:pt idx="5813">
                  <c:v>2365.7226599999981</c:v>
                </c:pt>
                <c:pt idx="5814">
                  <c:v>2365.7226599999981</c:v>
                </c:pt>
                <c:pt idx="5815">
                  <c:v>2365.7226599999981</c:v>
                </c:pt>
                <c:pt idx="5816">
                  <c:v>2365.7226599999981</c:v>
                </c:pt>
                <c:pt idx="5817">
                  <c:v>2365.7226599999981</c:v>
                </c:pt>
                <c:pt idx="5818">
                  <c:v>2365.7226599999981</c:v>
                </c:pt>
                <c:pt idx="5819">
                  <c:v>2365.7226599999981</c:v>
                </c:pt>
                <c:pt idx="5820">
                  <c:v>2365.7226599999981</c:v>
                </c:pt>
                <c:pt idx="5821">
                  <c:v>2365.7226599999981</c:v>
                </c:pt>
                <c:pt idx="5822">
                  <c:v>2365.7226599999981</c:v>
                </c:pt>
                <c:pt idx="5823">
                  <c:v>2365.7226599999981</c:v>
                </c:pt>
                <c:pt idx="5824">
                  <c:v>2365.7226599999981</c:v>
                </c:pt>
                <c:pt idx="5825">
                  <c:v>2365.7226599999981</c:v>
                </c:pt>
                <c:pt idx="5826">
                  <c:v>2365.7226599999981</c:v>
                </c:pt>
                <c:pt idx="5827">
                  <c:v>2365.7226599999981</c:v>
                </c:pt>
                <c:pt idx="5828">
                  <c:v>2365.7226599999981</c:v>
                </c:pt>
                <c:pt idx="5829">
                  <c:v>2365.7226599999981</c:v>
                </c:pt>
                <c:pt idx="5830">
                  <c:v>2365.7226599999981</c:v>
                </c:pt>
                <c:pt idx="5831">
                  <c:v>2365.7226599999981</c:v>
                </c:pt>
                <c:pt idx="5832">
                  <c:v>2365.7226599999981</c:v>
                </c:pt>
                <c:pt idx="5833">
                  <c:v>2365.7226599999981</c:v>
                </c:pt>
                <c:pt idx="5834">
                  <c:v>2363.28125</c:v>
                </c:pt>
                <c:pt idx="5835">
                  <c:v>2365.7226599999981</c:v>
                </c:pt>
                <c:pt idx="5836">
                  <c:v>2365.7226599999981</c:v>
                </c:pt>
                <c:pt idx="5837">
                  <c:v>2365.7226599999981</c:v>
                </c:pt>
                <c:pt idx="5838">
                  <c:v>2365.7226599999981</c:v>
                </c:pt>
                <c:pt idx="5839">
                  <c:v>2365.7226599999981</c:v>
                </c:pt>
                <c:pt idx="5840">
                  <c:v>2365.7226599999981</c:v>
                </c:pt>
                <c:pt idx="5841">
                  <c:v>2365.7226599999981</c:v>
                </c:pt>
                <c:pt idx="5842">
                  <c:v>2365.7226599999981</c:v>
                </c:pt>
                <c:pt idx="5843">
                  <c:v>2365.7226599999981</c:v>
                </c:pt>
                <c:pt idx="5844">
                  <c:v>2365.7226599999981</c:v>
                </c:pt>
                <c:pt idx="5845">
                  <c:v>2365.7226599999981</c:v>
                </c:pt>
                <c:pt idx="5846">
                  <c:v>2365.7226599999981</c:v>
                </c:pt>
                <c:pt idx="5847">
                  <c:v>2365.7226599999981</c:v>
                </c:pt>
                <c:pt idx="5848">
                  <c:v>2365.7226599999981</c:v>
                </c:pt>
                <c:pt idx="5849">
                  <c:v>2365.7226599999981</c:v>
                </c:pt>
                <c:pt idx="5850">
                  <c:v>2363.28125</c:v>
                </c:pt>
                <c:pt idx="5851">
                  <c:v>2363.28125</c:v>
                </c:pt>
                <c:pt idx="5852">
                  <c:v>2365.7226599999981</c:v>
                </c:pt>
                <c:pt idx="5853">
                  <c:v>2365.7226599999981</c:v>
                </c:pt>
                <c:pt idx="5854">
                  <c:v>2365.7226599999981</c:v>
                </c:pt>
                <c:pt idx="5855">
                  <c:v>2365.7226599999981</c:v>
                </c:pt>
                <c:pt idx="5856">
                  <c:v>2365.7226599999981</c:v>
                </c:pt>
                <c:pt idx="5857">
                  <c:v>2365.7226599999981</c:v>
                </c:pt>
                <c:pt idx="5858">
                  <c:v>2365.7226599999981</c:v>
                </c:pt>
                <c:pt idx="5859">
                  <c:v>2365.7226599999981</c:v>
                </c:pt>
                <c:pt idx="5860">
                  <c:v>2365.7226599999981</c:v>
                </c:pt>
                <c:pt idx="5861">
                  <c:v>2365.7226599999981</c:v>
                </c:pt>
                <c:pt idx="5862">
                  <c:v>2365.7226599999981</c:v>
                </c:pt>
                <c:pt idx="5863">
                  <c:v>2365.7226599999981</c:v>
                </c:pt>
                <c:pt idx="5864">
                  <c:v>2365.7226599999981</c:v>
                </c:pt>
                <c:pt idx="5865">
                  <c:v>2365.7226599999981</c:v>
                </c:pt>
                <c:pt idx="5866">
                  <c:v>2365.7226599999981</c:v>
                </c:pt>
                <c:pt idx="5867">
                  <c:v>2365.7226599999981</c:v>
                </c:pt>
                <c:pt idx="5868">
                  <c:v>2365.7226599999981</c:v>
                </c:pt>
                <c:pt idx="5869">
                  <c:v>2365.7226599999981</c:v>
                </c:pt>
                <c:pt idx="5870">
                  <c:v>2365.7226599999981</c:v>
                </c:pt>
                <c:pt idx="5871">
                  <c:v>2365.7226599999981</c:v>
                </c:pt>
                <c:pt idx="5872">
                  <c:v>2365.7226599999981</c:v>
                </c:pt>
                <c:pt idx="5873">
                  <c:v>2365.7226599999981</c:v>
                </c:pt>
                <c:pt idx="5874">
                  <c:v>2365.7226599999981</c:v>
                </c:pt>
                <c:pt idx="5875">
                  <c:v>2365.7226599999981</c:v>
                </c:pt>
                <c:pt idx="5876">
                  <c:v>2365.7226599999981</c:v>
                </c:pt>
                <c:pt idx="5877">
                  <c:v>2363.28125</c:v>
                </c:pt>
                <c:pt idx="5878">
                  <c:v>2365.7226599999981</c:v>
                </c:pt>
                <c:pt idx="5879">
                  <c:v>2365.7226599999981</c:v>
                </c:pt>
                <c:pt idx="5880">
                  <c:v>2365.7226599999981</c:v>
                </c:pt>
                <c:pt idx="5881">
                  <c:v>2365.7226599999981</c:v>
                </c:pt>
                <c:pt idx="5882">
                  <c:v>2365.7226599999981</c:v>
                </c:pt>
                <c:pt idx="5883">
                  <c:v>2365.7226599999981</c:v>
                </c:pt>
                <c:pt idx="5884">
                  <c:v>2365.7226599999981</c:v>
                </c:pt>
                <c:pt idx="5885">
                  <c:v>2365.7226599999981</c:v>
                </c:pt>
                <c:pt idx="5886">
                  <c:v>2365.7226599999981</c:v>
                </c:pt>
                <c:pt idx="5887">
                  <c:v>2365.7226599999981</c:v>
                </c:pt>
                <c:pt idx="5888">
                  <c:v>2365.7226599999981</c:v>
                </c:pt>
                <c:pt idx="5889">
                  <c:v>2365.7226599999981</c:v>
                </c:pt>
                <c:pt idx="5890">
                  <c:v>2365.7226599999981</c:v>
                </c:pt>
                <c:pt idx="5891">
                  <c:v>2365.7226599999981</c:v>
                </c:pt>
                <c:pt idx="5892">
                  <c:v>2365.7226599999981</c:v>
                </c:pt>
                <c:pt idx="5893">
                  <c:v>2363.28125</c:v>
                </c:pt>
                <c:pt idx="5894">
                  <c:v>2365.7226599999981</c:v>
                </c:pt>
                <c:pt idx="5895">
                  <c:v>2365.7226599999981</c:v>
                </c:pt>
                <c:pt idx="5896">
                  <c:v>2365.7226599999981</c:v>
                </c:pt>
                <c:pt idx="5897">
                  <c:v>2365.7226599999981</c:v>
                </c:pt>
                <c:pt idx="5898">
                  <c:v>2365.7226599999981</c:v>
                </c:pt>
                <c:pt idx="5899">
                  <c:v>2365.7226599999981</c:v>
                </c:pt>
                <c:pt idx="5900">
                  <c:v>2365.7226599999981</c:v>
                </c:pt>
                <c:pt idx="5901">
                  <c:v>2365.7226599999981</c:v>
                </c:pt>
                <c:pt idx="5902">
                  <c:v>2365.7226599999981</c:v>
                </c:pt>
                <c:pt idx="5903">
                  <c:v>2365.7226599999981</c:v>
                </c:pt>
                <c:pt idx="5904">
                  <c:v>2365.7226599999981</c:v>
                </c:pt>
                <c:pt idx="5905">
                  <c:v>2365.7226599999981</c:v>
                </c:pt>
                <c:pt idx="5906">
                  <c:v>2363.28125</c:v>
                </c:pt>
                <c:pt idx="5907">
                  <c:v>2365.7226599999981</c:v>
                </c:pt>
                <c:pt idx="5908">
                  <c:v>2365.7226599999981</c:v>
                </c:pt>
                <c:pt idx="5909">
                  <c:v>2365.7226599999981</c:v>
                </c:pt>
                <c:pt idx="5910">
                  <c:v>2365.7226599999981</c:v>
                </c:pt>
                <c:pt idx="5911">
                  <c:v>2363.28125</c:v>
                </c:pt>
                <c:pt idx="5912">
                  <c:v>2365.7226599999981</c:v>
                </c:pt>
                <c:pt idx="5913">
                  <c:v>2365.7226599999981</c:v>
                </c:pt>
                <c:pt idx="5914">
                  <c:v>2365.7226599999981</c:v>
                </c:pt>
                <c:pt idx="5915">
                  <c:v>2365.7226599999981</c:v>
                </c:pt>
                <c:pt idx="5916">
                  <c:v>2365.7226599999981</c:v>
                </c:pt>
                <c:pt idx="5917">
                  <c:v>2363.28125</c:v>
                </c:pt>
                <c:pt idx="5918">
                  <c:v>2365.7226599999981</c:v>
                </c:pt>
                <c:pt idx="5919">
                  <c:v>2365.7226599999981</c:v>
                </c:pt>
                <c:pt idx="5920">
                  <c:v>2365.7226599999981</c:v>
                </c:pt>
                <c:pt idx="5921">
                  <c:v>2365.7226599999981</c:v>
                </c:pt>
                <c:pt idx="5922">
                  <c:v>2365.7226599999981</c:v>
                </c:pt>
                <c:pt idx="5923">
                  <c:v>2365.7226599999981</c:v>
                </c:pt>
                <c:pt idx="5924">
                  <c:v>2365.7226599999981</c:v>
                </c:pt>
                <c:pt idx="5925">
                  <c:v>2365.7226599999981</c:v>
                </c:pt>
                <c:pt idx="5926">
                  <c:v>2365.7226599999981</c:v>
                </c:pt>
                <c:pt idx="5927">
                  <c:v>2365.7226599999981</c:v>
                </c:pt>
                <c:pt idx="5928">
                  <c:v>2365.7226599999981</c:v>
                </c:pt>
                <c:pt idx="5929">
                  <c:v>2365.7226599999981</c:v>
                </c:pt>
                <c:pt idx="5930">
                  <c:v>2365.7226599999981</c:v>
                </c:pt>
                <c:pt idx="5931">
                  <c:v>2365.7226599999981</c:v>
                </c:pt>
                <c:pt idx="5932">
                  <c:v>2365.7226599999981</c:v>
                </c:pt>
                <c:pt idx="5933">
                  <c:v>2365.7226599999981</c:v>
                </c:pt>
                <c:pt idx="5934">
                  <c:v>2365.7226599999981</c:v>
                </c:pt>
                <c:pt idx="5935">
                  <c:v>2365.7226599999981</c:v>
                </c:pt>
                <c:pt idx="5936">
                  <c:v>2365.7226599999981</c:v>
                </c:pt>
                <c:pt idx="5937">
                  <c:v>2365.7226599999981</c:v>
                </c:pt>
                <c:pt idx="5938">
                  <c:v>2365.7226599999981</c:v>
                </c:pt>
                <c:pt idx="5939">
                  <c:v>2365.7226599999981</c:v>
                </c:pt>
                <c:pt idx="5940">
                  <c:v>2365.7226599999981</c:v>
                </c:pt>
                <c:pt idx="5941">
                  <c:v>2365.7226599999981</c:v>
                </c:pt>
                <c:pt idx="5942">
                  <c:v>2363.28125</c:v>
                </c:pt>
                <c:pt idx="5943">
                  <c:v>2365.7226599999981</c:v>
                </c:pt>
                <c:pt idx="5944">
                  <c:v>2365.7226599999981</c:v>
                </c:pt>
                <c:pt idx="5945">
                  <c:v>2365.7226599999981</c:v>
                </c:pt>
                <c:pt idx="5946">
                  <c:v>2365.7226599999981</c:v>
                </c:pt>
                <c:pt idx="5947">
                  <c:v>2365.7226599999981</c:v>
                </c:pt>
                <c:pt idx="5948">
                  <c:v>2365.7226599999981</c:v>
                </c:pt>
                <c:pt idx="5949">
                  <c:v>2365.7226599999981</c:v>
                </c:pt>
                <c:pt idx="5950">
                  <c:v>2365.7226599999981</c:v>
                </c:pt>
                <c:pt idx="5951">
                  <c:v>2365.7226599999981</c:v>
                </c:pt>
                <c:pt idx="5952">
                  <c:v>2365.7226599999981</c:v>
                </c:pt>
                <c:pt idx="5953">
                  <c:v>2365.7226599999981</c:v>
                </c:pt>
                <c:pt idx="5954">
                  <c:v>2365.7226599999981</c:v>
                </c:pt>
                <c:pt idx="5955">
                  <c:v>2365.7226599999981</c:v>
                </c:pt>
                <c:pt idx="5956">
                  <c:v>2365.7226599999981</c:v>
                </c:pt>
                <c:pt idx="5957">
                  <c:v>2365.7226599999981</c:v>
                </c:pt>
                <c:pt idx="5958">
                  <c:v>2365.7226599999981</c:v>
                </c:pt>
                <c:pt idx="5959">
                  <c:v>2365.7226599999981</c:v>
                </c:pt>
                <c:pt idx="5960">
                  <c:v>2365.7226599999981</c:v>
                </c:pt>
                <c:pt idx="5961">
                  <c:v>2365.7226599999981</c:v>
                </c:pt>
                <c:pt idx="5962">
                  <c:v>2365.7226599999981</c:v>
                </c:pt>
                <c:pt idx="5963">
                  <c:v>2365.7226599999981</c:v>
                </c:pt>
                <c:pt idx="5964">
                  <c:v>2365.7226599999981</c:v>
                </c:pt>
                <c:pt idx="5965">
                  <c:v>2365.7226599999981</c:v>
                </c:pt>
                <c:pt idx="5966">
                  <c:v>2365.7226599999981</c:v>
                </c:pt>
                <c:pt idx="5967">
                  <c:v>2365.7226599999981</c:v>
                </c:pt>
                <c:pt idx="5968">
                  <c:v>2365.7226599999981</c:v>
                </c:pt>
                <c:pt idx="5969">
                  <c:v>2365.7226599999981</c:v>
                </c:pt>
                <c:pt idx="5970">
                  <c:v>2363.28125</c:v>
                </c:pt>
                <c:pt idx="5971">
                  <c:v>2365.7226599999981</c:v>
                </c:pt>
                <c:pt idx="5972">
                  <c:v>2365.7226599999981</c:v>
                </c:pt>
                <c:pt idx="5973">
                  <c:v>2365.7226599999981</c:v>
                </c:pt>
                <c:pt idx="5974">
                  <c:v>2363.28125</c:v>
                </c:pt>
                <c:pt idx="5975">
                  <c:v>2365.7226599999981</c:v>
                </c:pt>
                <c:pt idx="5976">
                  <c:v>2365.7226599999981</c:v>
                </c:pt>
                <c:pt idx="5977">
                  <c:v>2365.7226599999981</c:v>
                </c:pt>
                <c:pt idx="5978">
                  <c:v>2365.7226599999981</c:v>
                </c:pt>
                <c:pt idx="5979">
                  <c:v>2365.7226599999981</c:v>
                </c:pt>
                <c:pt idx="5980">
                  <c:v>2365.7226599999981</c:v>
                </c:pt>
                <c:pt idx="5981">
                  <c:v>2365.7226599999981</c:v>
                </c:pt>
                <c:pt idx="5982">
                  <c:v>2365.7226599999981</c:v>
                </c:pt>
                <c:pt idx="5983">
                  <c:v>2365.7226599999981</c:v>
                </c:pt>
                <c:pt idx="5984">
                  <c:v>2365.7226599999981</c:v>
                </c:pt>
                <c:pt idx="5985">
                  <c:v>2365.7226599999981</c:v>
                </c:pt>
                <c:pt idx="5986">
                  <c:v>2365.7226599999981</c:v>
                </c:pt>
                <c:pt idx="5987">
                  <c:v>2365.7226599999981</c:v>
                </c:pt>
                <c:pt idx="5988">
                  <c:v>2365.7226599999981</c:v>
                </c:pt>
                <c:pt idx="5989">
                  <c:v>2365.7226599999981</c:v>
                </c:pt>
                <c:pt idx="5990">
                  <c:v>2365.7226599999981</c:v>
                </c:pt>
                <c:pt idx="5991">
                  <c:v>2365.7226599999981</c:v>
                </c:pt>
                <c:pt idx="5992">
                  <c:v>2365.7226599999981</c:v>
                </c:pt>
                <c:pt idx="5993">
                  <c:v>2365.7226599999981</c:v>
                </c:pt>
                <c:pt idx="5994">
                  <c:v>2365.7226599999981</c:v>
                </c:pt>
                <c:pt idx="5995">
                  <c:v>2365.7226599999981</c:v>
                </c:pt>
                <c:pt idx="5996">
                  <c:v>2363.28125</c:v>
                </c:pt>
                <c:pt idx="5997">
                  <c:v>2365.7226599999981</c:v>
                </c:pt>
                <c:pt idx="5998">
                  <c:v>2365.7226599999981</c:v>
                </c:pt>
                <c:pt idx="5999">
                  <c:v>2365.7226599999981</c:v>
                </c:pt>
                <c:pt idx="6000">
                  <c:v>2365.7226599999981</c:v>
                </c:pt>
                <c:pt idx="6001">
                  <c:v>2365.7226599999981</c:v>
                </c:pt>
                <c:pt idx="6002">
                  <c:v>2365.7226599999981</c:v>
                </c:pt>
                <c:pt idx="6003">
                  <c:v>2365.7226599999981</c:v>
                </c:pt>
                <c:pt idx="6004">
                  <c:v>2365.7226599999981</c:v>
                </c:pt>
                <c:pt idx="6005">
                  <c:v>2365.7226599999981</c:v>
                </c:pt>
                <c:pt idx="6006">
                  <c:v>2365.7226599999981</c:v>
                </c:pt>
                <c:pt idx="6007">
                  <c:v>2365.7226599999981</c:v>
                </c:pt>
                <c:pt idx="6008">
                  <c:v>2363.28125</c:v>
                </c:pt>
                <c:pt idx="6009">
                  <c:v>2365.7226599999981</c:v>
                </c:pt>
                <c:pt idx="6010">
                  <c:v>2365.7226599999981</c:v>
                </c:pt>
                <c:pt idx="6011">
                  <c:v>2365.7226599999981</c:v>
                </c:pt>
                <c:pt idx="6012">
                  <c:v>2365.7226599999981</c:v>
                </c:pt>
                <c:pt idx="6013">
                  <c:v>2365.7226599999981</c:v>
                </c:pt>
                <c:pt idx="6014">
                  <c:v>2365.7226599999981</c:v>
                </c:pt>
                <c:pt idx="6015">
                  <c:v>2365.7226599999981</c:v>
                </c:pt>
                <c:pt idx="6016">
                  <c:v>2363.28125</c:v>
                </c:pt>
                <c:pt idx="6017">
                  <c:v>2363.28125</c:v>
                </c:pt>
                <c:pt idx="6018">
                  <c:v>2365.7226599999981</c:v>
                </c:pt>
                <c:pt idx="6019">
                  <c:v>2365.7226599999981</c:v>
                </c:pt>
                <c:pt idx="6020">
                  <c:v>2365.7226599999981</c:v>
                </c:pt>
                <c:pt idx="6021">
                  <c:v>2365.7226599999981</c:v>
                </c:pt>
                <c:pt idx="6022">
                  <c:v>2365.7226599999981</c:v>
                </c:pt>
                <c:pt idx="6023">
                  <c:v>2365.7226599999981</c:v>
                </c:pt>
                <c:pt idx="6024">
                  <c:v>2365.7226599999981</c:v>
                </c:pt>
                <c:pt idx="6025">
                  <c:v>2365.7226599999981</c:v>
                </c:pt>
                <c:pt idx="6026">
                  <c:v>2363.28125</c:v>
                </c:pt>
                <c:pt idx="6027">
                  <c:v>2365.7226599999981</c:v>
                </c:pt>
                <c:pt idx="6028">
                  <c:v>2365.7226599999981</c:v>
                </c:pt>
                <c:pt idx="6029">
                  <c:v>2365.7226599999981</c:v>
                </c:pt>
                <c:pt idx="6030">
                  <c:v>2365.7226599999981</c:v>
                </c:pt>
                <c:pt idx="6031">
                  <c:v>2365.7226599999981</c:v>
                </c:pt>
                <c:pt idx="6032">
                  <c:v>2365.7226599999981</c:v>
                </c:pt>
                <c:pt idx="6033">
                  <c:v>2365.7226599999981</c:v>
                </c:pt>
                <c:pt idx="6034">
                  <c:v>2365.7226599999981</c:v>
                </c:pt>
                <c:pt idx="6035">
                  <c:v>2365.7226599999981</c:v>
                </c:pt>
                <c:pt idx="6036">
                  <c:v>2365.7226599999981</c:v>
                </c:pt>
                <c:pt idx="6037">
                  <c:v>2365.7226599999981</c:v>
                </c:pt>
                <c:pt idx="6038">
                  <c:v>2363.28125</c:v>
                </c:pt>
                <c:pt idx="6039">
                  <c:v>2365.7226599999981</c:v>
                </c:pt>
                <c:pt idx="6040">
                  <c:v>2365.7226599999981</c:v>
                </c:pt>
                <c:pt idx="6041">
                  <c:v>2365.7226599999981</c:v>
                </c:pt>
                <c:pt idx="6042">
                  <c:v>2365.7226599999981</c:v>
                </c:pt>
                <c:pt idx="6043">
                  <c:v>2363.28125</c:v>
                </c:pt>
                <c:pt idx="6044">
                  <c:v>2365.7226599999981</c:v>
                </c:pt>
                <c:pt idx="6045">
                  <c:v>2365.7226599999981</c:v>
                </c:pt>
                <c:pt idx="6046">
                  <c:v>2365.7226599999981</c:v>
                </c:pt>
                <c:pt idx="6047">
                  <c:v>2363.28125</c:v>
                </c:pt>
                <c:pt idx="6048">
                  <c:v>2365.7226599999981</c:v>
                </c:pt>
                <c:pt idx="6049">
                  <c:v>2365.7226599999981</c:v>
                </c:pt>
                <c:pt idx="6050">
                  <c:v>2365.7226599999981</c:v>
                </c:pt>
                <c:pt idx="6051">
                  <c:v>2363.28125</c:v>
                </c:pt>
                <c:pt idx="6052">
                  <c:v>2365.7226599999981</c:v>
                </c:pt>
                <c:pt idx="6053">
                  <c:v>2365.7226599999981</c:v>
                </c:pt>
                <c:pt idx="6054">
                  <c:v>2363.28125</c:v>
                </c:pt>
                <c:pt idx="6055">
                  <c:v>2365.7226599999981</c:v>
                </c:pt>
                <c:pt idx="6056">
                  <c:v>2365.7226599999981</c:v>
                </c:pt>
                <c:pt idx="6057">
                  <c:v>2365.7226599999981</c:v>
                </c:pt>
                <c:pt idx="6058">
                  <c:v>2365.7226599999981</c:v>
                </c:pt>
                <c:pt idx="6059">
                  <c:v>2363.28125</c:v>
                </c:pt>
                <c:pt idx="6060">
                  <c:v>2365.7226599999981</c:v>
                </c:pt>
                <c:pt idx="6061">
                  <c:v>2365.7226599999981</c:v>
                </c:pt>
                <c:pt idx="6062">
                  <c:v>2363.28125</c:v>
                </c:pt>
                <c:pt idx="6063">
                  <c:v>2365.7226599999981</c:v>
                </c:pt>
                <c:pt idx="6064">
                  <c:v>2365.7226599999981</c:v>
                </c:pt>
                <c:pt idx="6065">
                  <c:v>2365.7226599999981</c:v>
                </c:pt>
                <c:pt idx="6066">
                  <c:v>2365.7226599999981</c:v>
                </c:pt>
                <c:pt idx="6067">
                  <c:v>2363.28125</c:v>
                </c:pt>
                <c:pt idx="6068">
                  <c:v>2365.7226599999981</c:v>
                </c:pt>
                <c:pt idx="6069">
                  <c:v>2365.7226599999981</c:v>
                </c:pt>
                <c:pt idx="6070">
                  <c:v>2365.7226599999981</c:v>
                </c:pt>
                <c:pt idx="6071">
                  <c:v>2365.7226599999981</c:v>
                </c:pt>
                <c:pt idx="6072">
                  <c:v>2365.7226599999981</c:v>
                </c:pt>
                <c:pt idx="6073">
                  <c:v>2365.7226599999981</c:v>
                </c:pt>
                <c:pt idx="6074">
                  <c:v>2365.7226599999981</c:v>
                </c:pt>
                <c:pt idx="6075">
                  <c:v>2365.7226599999981</c:v>
                </c:pt>
                <c:pt idx="6076">
                  <c:v>2365.7226599999981</c:v>
                </c:pt>
                <c:pt idx="6077">
                  <c:v>2365.7226599999981</c:v>
                </c:pt>
                <c:pt idx="6078">
                  <c:v>2365.7226599999981</c:v>
                </c:pt>
                <c:pt idx="6079">
                  <c:v>2365.7226599999981</c:v>
                </c:pt>
                <c:pt idx="6080">
                  <c:v>2365.7226599999981</c:v>
                </c:pt>
                <c:pt idx="6081">
                  <c:v>2365.7226599999981</c:v>
                </c:pt>
                <c:pt idx="6082">
                  <c:v>2365.7226599999981</c:v>
                </c:pt>
                <c:pt idx="6083">
                  <c:v>2365.7226599999981</c:v>
                </c:pt>
                <c:pt idx="6084">
                  <c:v>2365.7226599999981</c:v>
                </c:pt>
                <c:pt idx="6085">
                  <c:v>2365.7226599999981</c:v>
                </c:pt>
                <c:pt idx="6086">
                  <c:v>2365.7226599999981</c:v>
                </c:pt>
                <c:pt idx="6087">
                  <c:v>2365.7226599999981</c:v>
                </c:pt>
                <c:pt idx="6088">
                  <c:v>2365.7226599999981</c:v>
                </c:pt>
                <c:pt idx="6089">
                  <c:v>2363.28125</c:v>
                </c:pt>
                <c:pt idx="6090">
                  <c:v>2365.7226599999981</c:v>
                </c:pt>
                <c:pt idx="6091">
                  <c:v>2365.7226599999981</c:v>
                </c:pt>
                <c:pt idx="6092">
                  <c:v>2365.7226599999981</c:v>
                </c:pt>
                <c:pt idx="6093">
                  <c:v>2365.7226599999981</c:v>
                </c:pt>
                <c:pt idx="6094">
                  <c:v>2365.7226599999981</c:v>
                </c:pt>
                <c:pt idx="6095">
                  <c:v>2365.7226599999981</c:v>
                </c:pt>
                <c:pt idx="6096">
                  <c:v>2365.7226599999981</c:v>
                </c:pt>
                <c:pt idx="6097">
                  <c:v>2365.7226599999981</c:v>
                </c:pt>
                <c:pt idx="6098">
                  <c:v>2365.7226599999981</c:v>
                </c:pt>
                <c:pt idx="6099">
                  <c:v>2365.7226599999981</c:v>
                </c:pt>
                <c:pt idx="6100">
                  <c:v>2365.7226599999981</c:v>
                </c:pt>
                <c:pt idx="6101">
                  <c:v>2365.7226599999981</c:v>
                </c:pt>
                <c:pt idx="6102">
                  <c:v>2365.7226599999981</c:v>
                </c:pt>
                <c:pt idx="6103">
                  <c:v>2365.7226599999981</c:v>
                </c:pt>
                <c:pt idx="6104">
                  <c:v>2365.7226599999981</c:v>
                </c:pt>
                <c:pt idx="6105">
                  <c:v>2365.7226599999981</c:v>
                </c:pt>
                <c:pt idx="6106">
                  <c:v>2365.7226599999981</c:v>
                </c:pt>
                <c:pt idx="6107">
                  <c:v>2365.7226599999981</c:v>
                </c:pt>
                <c:pt idx="6108">
                  <c:v>2365.7226599999981</c:v>
                </c:pt>
                <c:pt idx="6109">
                  <c:v>2365.7226599999981</c:v>
                </c:pt>
                <c:pt idx="6110">
                  <c:v>2365.7226599999981</c:v>
                </c:pt>
                <c:pt idx="6111">
                  <c:v>2365.7226599999981</c:v>
                </c:pt>
                <c:pt idx="6112">
                  <c:v>2365.7226599999981</c:v>
                </c:pt>
                <c:pt idx="6113">
                  <c:v>2365.7226599999981</c:v>
                </c:pt>
                <c:pt idx="6114">
                  <c:v>2365.7226599999981</c:v>
                </c:pt>
                <c:pt idx="6115">
                  <c:v>2365.7226599999981</c:v>
                </c:pt>
                <c:pt idx="6116">
                  <c:v>2365.7226599999981</c:v>
                </c:pt>
                <c:pt idx="6117">
                  <c:v>2365.7226599999981</c:v>
                </c:pt>
                <c:pt idx="6118">
                  <c:v>2365.7226599999981</c:v>
                </c:pt>
                <c:pt idx="6119">
                  <c:v>2363.28125</c:v>
                </c:pt>
                <c:pt idx="6120">
                  <c:v>2365.7226599999981</c:v>
                </c:pt>
                <c:pt idx="6121">
                  <c:v>2365.7226599999981</c:v>
                </c:pt>
                <c:pt idx="6122">
                  <c:v>2363.28125</c:v>
                </c:pt>
                <c:pt idx="6123">
                  <c:v>2365.7226599999981</c:v>
                </c:pt>
                <c:pt idx="6124">
                  <c:v>2365.7226599999981</c:v>
                </c:pt>
                <c:pt idx="6125">
                  <c:v>2365.7226599999981</c:v>
                </c:pt>
                <c:pt idx="6126">
                  <c:v>2363.28125</c:v>
                </c:pt>
                <c:pt idx="6127">
                  <c:v>2365.7226599999981</c:v>
                </c:pt>
                <c:pt idx="6128">
                  <c:v>2365.7226599999981</c:v>
                </c:pt>
                <c:pt idx="6129">
                  <c:v>2365.7226599999981</c:v>
                </c:pt>
                <c:pt idx="6130">
                  <c:v>2365.7226599999981</c:v>
                </c:pt>
                <c:pt idx="6131">
                  <c:v>2365.7226599999981</c:v>
                </c:pt>
                <c:pt idx="6132">
                  <c:v>2365.7226599999981</c:v>
                </c:pt>
                <c:pt idx="6133">
                  <c:v>2365.7226599999981</c:v>
                </c:pt>
                <c:pt idx="6134">
                  <c:v>2365.7226599999981</c:v>
                </c:pt>
                <c:pt idx="6135">
                  <c:v>2365.7226599999981</c:v>
                </c:pt>
                <c:pt idx="6136">
                  <c:v>2365.7226599999981</c:v>
                </c:pt>
                <c:pt idx="6137">
                  <c:v>2365.7226599999981</c:v>
                </c:pt>
                <c:pt idx="6138">
                  <c:v>2363.28125</c:v>
                </c:pt>
                <c:pt idx="6139">
                  <c:v>2365.7226599999981</c:v>
                </c:pt>
                <c:pt idx="6140">
                  <c:v>2365.7226599999981</c:v>
                </c:pt>
                <c:pt idx="6141">
                  <c:v>2365.7226599999981</c:v>
                </c:pt>
                <c:pt idx="6142">
                  <c:v>2365.7226599999981</c:v>
                </c:pt>
                <c:pt idx="6143">
                  <c:v>2365.7226599999981</c:v>
                </c:pt>
                <c:pt idx="6144">
                  <c:v>2365.7226599999981</c:v>
                </c:pt>
                <c:pt idx="6145">
                  <c:v>2365.7226599999981</c:v>
                </c:pt>
                <c:pt idx="6146">
                  <c:v>2365.7226599999981</c:v>
                </c:pt>
                <c:pt idx="6147">
                  <c:v>2365.7226599999981</c:v>
                </c:pt>
                <c:pt idx="6148">
                  <c:v>2365.7226599999981</c:v>
                </c:pt>
                <c:pt idx="6149">
                  <c:v>2365.7226599999981</c:v>
                </c:pt>
                <c:pt idx="6150">
                  <c:v>2365.7226599999981</c:v>
                </c:pt>
                <c:pt idx="6151">
                  <c:v>2365.7226599999981</c:v>
                </c:pt>
                <c:pt idx="6152">
                  <c:v>2365.7226599999981</c:v>
                </c:pt>
                <c:pt idx="6153">
                  <c:v>2365.7226599999981</c:v>
                </c:pt>
                <c:pt idx="6154">
                  <c:v>2363.28125</c:v>
                </c:pt>
                <c:pt idx="6155">
                  <c:v>2365.7226599999981</c:v>
                </c:pt>
                <c:pt idx="6156">
                  <c:v>2365.7226599999981</c:v>
                </c:pt>
                <c:pt idx="6157">
                  <c:v>2365.7226599999981</c:v>
                </c:pt>
                <c:pt idx="6158">
                  <c:v>2365.7226599999981</c:v>
                </c:pt>
                <c:pt idx="6159">
                  <c:v>2365.7226599999981</c:v>
                </c:pt>
                <c:pt idx="6160">
                  <c:v>2365.7226599999981</c:v>
                </c:pt>
                <c:pt idx="6161">
                  <c:v>2365.7226599999981</c:v>
                </c:pt>
                <c:pt idx="6162">
                  <c:v>2365.7226599999981</c:v>
                </c:pt>
                <c:pt idx="6163">
                  <c:v>2363.28125</c:v>
                </c:pt>
                <c:pt idx="6164">
                  <c:v>2365.7226599999981</c:v>
                </c:pt>
                <c:pt idx="6165">
                  <c:v>2365.7226599999981</c:v>
                </c:pt>
                <c:pt idx="6166">
                  <c:v>2365.7226599999981</c:v>
                </c:pt>
                <c:pt idx="6167">
                  <c:v>2365.7226599999981</c:v>
                </c:pt>
                <c:pt idx="6168">
                  <c:v>2365.7226599999981</c:v>
                </c:pt>
                <c:pt idx="6169">
                  <c:v>2365.7226599999981</c:v>
                </c:pt>
                <c:pt idx="6170">
                  <c:v>2365.7226599999981</c:v>
                </c:pt>
                <c:pt idx="6171">
                  <c:v>2365.7226599999981</c:v>
                </c:pt>
                <c:pt idx="6172">
                  <c:v>2365.7226599999981</c:v>
                </c:pt>
                <c:pt idx="6173">
                  <c:v>2365.7226599999981</c:v>
                </c:pt>
                <c:pt idx="6174">
                  <c:v>2365.7226599999981</c:v>
                </c:pt>
                <c:pt idx="6175">
                  <c:v>2365.7226599999981</c:v>
                </c:pt>
                <c:pt idx="6176">
                  <c:v>2365.7226599999981</c:v>
                </c:pt>
                <c:pt idx="6177">
                  <c:v>2365.7226599999981</c:v>
                </c:pt>
                <c:pt idx="6178">
                  <c:v>2365.7226599999981</c:v>
                </c:pt>
                <c:pt idx="6179">
                  <c:v>2365.7226599999981</c:v>
                </c:pt>
                <c:pt idx="6180">
                  <c:v>2365.7226599999981</c:v>
                </c:pt>
                <c:pt idx="6181">
                  <c:v>2365.7226599999981</c:v>
                </c:pt>
                <c:pt idx="6182">
                  <c:v>2363.28125</c:v>
                </c:pt>
                <c:pt idx="6183">
                  <c:v>2365.7226599999981</c:v>
                </c:pt>
                <c:pt idx="6184">
                  <c:v>2365.7226599999981</c:v>
                </c:pt>
                <c:pt idx="6185">
                  <c:v>2365.7226599999981</c:v>
                </c:pt>
                <c:pt idx="6186">
                  <c:v>2365.7226599999981</c:v>
                </c:pt>
                <c:pt idx="6187">
                  <c:v>2365.7226599999981</c:v>
                </c:pt>
                <c:pt idx="6188">
                  <c:v>2363.28125</c:v>
                </c:pt>
                <c:pt idx="6189">
                  <c:v>2365.7226599999981</c:v>
                </c:pt>
                <c:pt idx="6190">
                  <c:v>2365.7226599999981</c:v>
                </c:pt>
                <c:pt idx="6191">
                  <c:v>2365.7226599999981</c:v>
                </c:pt>
                <c:pt idx="6192">
                  <c:v>2365.7226599999981</c:v>
                </c:pt>
                <c:pt idx="6193">
                  <c:v>2365.7226599999981</c:v>
                </c:pt>
                <c:pt idx="6194">
                  <c:v>2365.7226599999981</c:v>
                </c:pt>
                <c:pt idx="6195">
                  <c:v>2365.7226599999981</c:v>
                </c:pt>
                <c:pt idx="6196">
                  <c:v>2365.7226599999981</c:v>
                </c:pt>
                <c:pt idx="6197">
                  <c:v>2365.7226599999981</c:v>
                </c:pt>
                <c:pt idx="6198">
                  <c:v>2365.7226599999981</c:v>
                </c:pt>
                <c:pt idx="6199">
                  <c:v>2365.7226599999981</c:v>
                </c:pt>
                <c:pt idx="6200">
                  <c:v>2365.7226599999981</c:v>
                </c:pt>
                <c:pt idx="6201">
                  <c:v>2365.7226599999981</c:v>
                </c:pt>
                <c:pt idx="6202">
                  <c:v>2365.7226599999981</c:v>
                </c:pt>
                <c:pt idx="6203">
                  <c:v>2365.7226599999981</c:v>
                </c:pt>
                <c:pt idx="6204">
                  <c:v>2365.7226599999981</c:v>
                </c:pt>
                <c:pt idx="6205">
                  <c:v>2363.28125</c:v>
                </c:pt>
                <c:pt idx="6206">
                  <c:v>2365.7226599999981</c:v>
                </c:pt>
                <c:pt idx="6207">
                  <c:v>2365.7226599999981</c:v>
                </c:pt>
                <c:pt idx="6208">
                  <c:v>2365.7226599999981</c:v>
                </c:pt>
                <c:pt idx="6209">
                  <c:v>2365.7226599999981</c:v>
                </c:pt>
                <c:pt idx="6210">
                  <c:v>2365.7226599999981</c:v>
                </c:pt>
                <c:pt idx="6211">
                  <c:v>2365.7226599999981</c:v>
                </c:pt>
                <c:pt idx="6212">
                  <c:v>2363.28125</c:v>
                </c:pt>
                <c:pt idx="6213">
                  <c:v>2365.7226599999981</c:v>
                </c:pt>
                <c:pt idx="6214">
                  <c:v>2363.28125</c:v>
                </c:pt>
                <c:pt idx="6215">
                  <c:v>2365.7226599999981</c:v>
                </c:pt>
                <c:pt idx="6216">
                  <c:v>2365.7226599999981</c:v>
                </c:pt>
                <c:pt idx="6217">
                  <c:v>2365.7226599999981</c:v>
                </c:pt>
                <c:pt idx="6218">
                  <c:v>2365.7226599999981</c:v>
                </c:pt>
                <c:pt idx="6219">
                  <c:v>2365.7226599999981</c:v>
                </c:pt>
                <c:pt idx="6220">
                  <c:v>2365.7226599999981</c:v>
                </c:pt>
                <c:pt idx="6221">
                  <c:v>2363.28125</c:v>
                </c:pt>
                <c:pt idx="6222">
                  <c:v>2365.7226599999981</c:v>
                </c:pt>
                <c:pt idx="6223">
                  <c:v>2365.7226599999981</c:v>
                </c:pt>
                <c:pt idx="6224">
                  <c:v>2365.7226599999981</c:v>
                </c:pt>
                <c:pt idx="6225">
                  <c:v>2363.28125</c:v>
                </c:pt>
                <c:pt idx="6226">
                  <c:v>2365.7226599999981</c:v>
                </c:pt>
                <c:pt idx="6227">
                  <c:v>2363.28125</c:v>
                </c:pt>
                <c:pt idx="6228">
                  <c:v>2365.7226599999981</c:v>
                </c:pt>
                <c:pt idx="6229">
                  <c:v>2365.7226599999981</c:v>
                </c:pt>
                <c:pt idx="6230">
                  <c:v>2365.7226599999981</c:v>
                </c:pt>
                <c:pt idx="6231">
                  <c:v>2363.28125</c:v>
                </c:pt>
                <c:pt idx="6232">
                  <c:v>2365.7226599999981</c:v>
                </c:pt>
                <c:pt idx="6233">
                  <c:v>2363.28125</c:v>
                </c:pt>
                <c:pt idx="6234">
                  <c:v>2365.7226599999981</c:v>
                </c:pt>
                <c:pt idx="6235">
                  <c:v>2365.7226599999981</c:v>
                </c:pt>
                <c:pt idx="6236">
                  <c:v>2365.7226599999981</c:v>
                </c:pt>
                <c:pt idx="6237">
                  <c:v>2365.7226599999981</c:v>
                </c:pt>
                <c:pt idx="6238">
                  <c:v>2365.7226599999981</c:v>
                </c:pt>
                <c:pt idx="6239">
                  <c:v>2365.7226599999981</c:v>
                </c:pt>
                <c:pt idx="6240">
                  <c:v>2365.7226599999981</c:v>
                </c:pt>
                <c:pt idx="6241">
                  <c:v>2365.7226599999981</c:v>
                </c:pt>
                <c:pt idx="6242">
                  <c:v>2365.7226599999981</c:v>
                </c:pt>
                <c:pt idx="6243">
                  <c:v>2365.7226599999981</c:v>
                </c:pt>
                <c:pt idx="6244">
                  <c:v>2365.7226599999981</c:v>
                </c:pt>
                <c:pt idx="6245">
                  <c:v>2365.7226599999981</c:v>
                </c:pt>
                <c:pt idx="6246">
                  <c:v>2365.7226599999981</c:v>
                </c:pt>
                <c:pt idx="6247">
                  <c:v>2365.7226599999981</c:v>
                </c:pt>
                <c:pt idx="6248">
                  <c:v>2365.7226599999981</c:v>
                </c:pt>
                <c:pt idx="6249">
                  <c:v>2365.7226599999981</c:v>
                </c:pt>
                <c:pt idx="6250">
                  <c:v>2365.7226599999981</c:v>
                </c:pt>
                <c:pt idx="6251">
                  <c:v>2365.7226599999981</c:v>
                </c:pt>
                <c:pt idx="6252">
                  <c:v>2365.7226599999981</c:v>
                </c:pt>
                <c:pt idx="6253">
                  <c:v>2365.7226599999981</c:v>
                </c:pt>
                <c:pt idx="6254">
                  <c:v>2363.28125</c:v>
                </c:pt>
                <c:pt idx="6255">
                  <c:v>2365.7226599999981</c:v>
                </c:pt>
                <c:pt idx="6256">
                  <c:v>2365.7226599999981</c:v>
                </c:pt>
                <c:pt idx="6257">
                  <c:v>2365.7226599999981</c:v>
                </c:pt>
                <c:pt idx="6258">
                  <c:v>2363.28125</c:v>
                </c:pt>
                <c:pt idx="6259">
                  <c:v>2365.7226599999981</c:v>
                </c:pt>
                <c:pt idx="6260">
                  <c:v>2363.28125</c:v>
                </c:pt>
                <c:pt idx="6261">
                  <c:v>2365.7226599999981</c:v>
                </c:pt>
                <c:pt idx="6262">
                  <c:v>2363.28125</c:v>
                </c:pt>
                <c:pt idx="6263">
                  <c:v>2363.28125</c:v>
                </c:pt>
                <c:pt idx="6264">
                  <c:v>2365.7226599999981</c:v>
                </c:pt>
                <c:pt idx="6265">
                  <c:v>2365.7226599999981</c:v>
                </c:pt>
                <c:pt idx="6266">
                  <c:v>2365.7226599999981</c:v>
                </c:pt>
                <c:pt idx="6267">
                  <c:v>2363.28125</c:v>
                </c:pt>
                <c:pt idx="6268">
                  <c:v>2365.7226599999981</c:v>
                </c:pt>
                <c:pt idx="6269">
                  <c:v>2365.7226599999981</c:v>
                </c:pt>
                <c:pt idx="6270">
                  <c:v>2363.28125</c:v>
                </c:pt>
                <c:pt idx="6271">
                  <c:v>2363.28125</c:v>
                </c:pt>
                <c:pt idx="6272">
                  <c:v>2365.7226599999981</c:v>
                </c:pt>
                <c:pt idx="6273">
                  <c:v>2363.28125</c:v>
                </c:pt>
                <c:pt idx="6274">
                  <c:v>2365.7226599999981</c:v>
                </c:pt>
                <c:pt idx="6275">
                  <c:v>2365.7226599999981</c:v>
                </c:pt>
                <c:pt idx="6276">
                  <c:v>2363.28125</c:v>
                </c:pt>
                <c:pt idx="6277">
                  <c:v>2365.7226599999981</c:v>
                </c:pt>
                <c:pt idx="6278">
                  <c:v>2363.28125</c:v>
                </c:pt>
                <c:pt idx="6279">
                  <c:v>2365.7226599999981</c:v>
                </c:pt>
                <c:pt idx="6280">
                  <c:v>2365.7226599999981</c:v>
                </c:pt>
                <c:pt idx="6281">
                  <c:v>2365.7226599999981</c:v>
                </c:pt>
                <c:pt idx="6282">
                  <c:v>2365.7226599999981</c:v>
                </c:pt>
                <c:pt idx="6283">
                  <c:v>2365.7226599999981</c:v>
                </c:pt>
                <c:pt idx="6284">
                  <c:v>2365.7226599999981</c:v>
                </c:pt>
                <c:pt idx="6285">
                  <c:v>2365.7226599999981</c:v>
                </c:pt>
                <c:pt idx="6286">
                  <c:v>2365.7226599999981</c:v>
                </c:pt>
                <c:pt idx="6287">
                  <c:v>2365.7226599999981</c:v>
                </c:pt>
                <c:pt idx="6288">
                  <c:v>2363.28125</c:v>
                </c:pt>
                <c:pt idx="6289">
                  <c:v>2363.28125</c:v>
                </c:pt>
                <c:pt idx="6290">
                  <c:v>2365.7226599999981</c:v>
                </c:pt>
                <c:pt idx="6291">
                  <c:v>2365.7226599999981</c:v>
                </c:pt>
                <c:pt idx="6292">
                  <c:v>2365.7226599999981</c:v>
                </c:pt>
                <c:pt idx="6293">
                  <c:v>2365.7226599999981</c:v>
                </c:pt>
                <c:pt idx="6294">
                  <c:v>2363.28125</c:v>
                </c:pt>
                <c:pt idx="6295">
                  <c:v>2365.7226599999981</c:v>
                </c:pt>
                <c:pt idx="6296">
                  <c:v>2365.7226599999981</c:v>
                </c:pt>
                <c:pt idx="6297">
                  <c:v>2365.7226599999981</c:v>
                </c:pt>
                <c:pt idx="6298">
                  <c:v>2365.7226599999981</c:v>
                </c:pt>
                <c:pt idx="6299">
                  <c:v>2365.7226599999981</c:v>
                </c:pt>
                <c:pt idx="6300">
                  <c:v>2363.28125</c:v>
                </c:pt>
                <c:pt idx="6301">
                  <c:v>2365.7226599999981</c:v>
                </c:pt>
                <c:pt idx="6302">
                  <c:v>2365.7226599999981</c:v>
                </c:pt>
                <c:pt idx="6303">
                  <c:v>2365.7226599999981</c:v>
                </c:pt>
                <c:pt idx="6304">
                  <c:v>2365.7226599999981</c:v>
                </c:pt>
                <c:pt idx="6305">
                  <c:v>2365.7226599999981</c:v>
                </c:pt>
                <c:pt idx="6306">
                  <c:v>2365.7226599999981</c:v>
                </c:pt>
                <c:pt idx="6307">
                  <c:v>2365.7226599999981</c:v>
                </c:pt>
                <c:pt idx="6308">
                  <c:v>2365.7226599999981</c:v>
                </c:pt>
                <c:pt idx="6309">
                  <c:v>2363.28125</c:v>
                </c:pt>
                <c:pt idx="6310">
                  <c:v>2365.7226599999981</c:v>
                </c:pt>
                <c:pt idx="6311">
                  <c:v>2365.7226599999981</c:v>
                </c:pt>
                <c:pt idx="6312">
                  <c:v>2365.7226599999981</c:v>
                </c:pt>
                <c:pt idx="6313">
                  <c:v>2365.7226599999981</c:v>
                </c:pt>
                <c:pt idx="6314">
                  <c:v>2365.7226599999981</c:v>
                </c:pt>
                <c:pt idx="6315">
                  <c:v>2365.7226599999981</c:v>
                </c:pt>
                <c:pt idx="6316">
                  <c:v>2363.28125</c:v>
                </c:pt>
                <c:pt idx="6317">
                  <c:v>2365.7226599999981</c:v>
                </c:pt>
                <c:pt idx="6318">
                  <c:v>2365.7226599999981</c:v>
                </c:pt>
                <c:pt idx="6319">
                  <c:v>2365.7226599999981</c:v>
                </c:pt>
                <c:pt idx="6320">
                  <c:v>2365.7226599999981</c:v>
                </c:pt>
                <c:pt idx="6321">
                  <c:v>2365.7226599999981</c:v>
                </c:pt>
                <c:pt idx="6322">
                  <c:v>2363.28125</c:v>
                </c:pt>
                <c:pt idx="6323">
                  <c:v>2365.7226599999981</c:v>
                </c:pt>
                <c:pt idx="6324">
                  <c:v>2365.7226599999981</c:v>
                </c:pt>
                <c:pt idx="6325">
                  <c:v>2365.7226599999981</c:v>
                </c:pt>
                <c:pt idx="6326">
                  <c:v>2365.7226599999981</c:v>
                </c:pt>
                <c:pt idx="6327">
                  <c:v>2365.7226599999981</c:v>
                </c:pt>
                <c:pt idx="6328">
                  <c:v>2365.7226599999981</c:v>
                </c:pt>
                <c:pt idx="6329">
                  <c:v>2365.7226599999981</c:v>
                </c:pt>
                <c:pt idx="6330">
                  <c:v>2365.7226599999981</c:v>
                </c:pt>
                <c:pt idx="6331">
                  <c:v>2365.7226599999981</c:v>
                </c:pt>
                <c:pt idx="6332">
                  <c:v>2365.7226599999981</c:v>
                </c:pt>
                <c:pt idx="6333">
                  <c:v>2363.28125</c:v>
                </c:pt>
                <c:pt idx="6334">
                  <c:v>2365.7226599999981</c:v>
                </c:pt>
                <c:pt idx="6335">
                  <c:v>2365.7226599999981</c:v>
                </c:pt>
                <c:pt idx="6336">
                  <c:v>2365.7226599999981</c:v>
                </c:pt>
                <c:pt idx="6337">
                  <c:v>2365.7226599999981</c:v>
                </c:pt>
                <c:pt idx="6338">
                  <c:v>2363.28125</c:v>
                </c:pt>
                <c:pt idx="6339">
                  <c:v>2365.7226599999981</c:v>
                </c:pt>
                <c:pt idx="6340">
                  <c:v>2365.7226599999981</c:v>
                </c:pt>
                <c:pt idx="6341">
                  <c:v>2363.28125</c:v>
                </c:pt>
                <c:pt idx="6342">
                  <c:v>2363.28125</c:v>
                </c:pt>
                <c:pt idx="6343">
                  <c:v>2365.7226599999981</c:v>
                </c:pt>
                <c:pt idx="6344">
                  <c:v>2365.7226599999981</c:v>
                </c:pt>
                <c:pt idx="6345">
                  <c:v>2365.7226599999981</c:v>
                </c:pt>
                <c:pt idx="6346">
                  <c:v>2365.7226599999981</c:v>
                </c:pt>
                <c:pt idx="6347">
                  <c:v>2365.7226599999981</c:v>
                </c:pt>
                <c:pt idx="6348">
                  <c:v>2365.7226599999981</c:v>
                </c:pt>
                <c:pt idx="6349">
                  <c:v>2365.7226599999981</c:v>
                </c:pt>
                <c:pt idx="6350">
                  <c:v>2365.7226599999981</c:v>
                </c:pt>
                <c:pt idx="6351">
                  <c:v>2365.7226599999981</c:v>
                </c:pt>
                <c:pt idx="6352">
                  <c:v>2363.28125</c:v>
                </c:pt>
                <c:pt idx="6353">
                  <c:v>2365.7226599999981</c:v>
                </c:pt>
                <c:pt idx="6354">
                  <c:v>2365.7226599999981</c:v>
                </c:pt>
                <c:pt idx="6355">
                  <c:v>2365.7226599999981</c:v>
                </c:pt>
                <c:pt idx="6356">
                  <c:v>2365.7226599999981</c:v>
                </c:pt>
                <c:pt idx="6357">
                  <c:v>2365.7226599999981</c:v>
                </c:pt>
                <c:pt idx="6358">
                  <c:v>2363.28125</c:v>
                </c:pt>
                <c:pt idx="6359">
                  <c:v>2365.7226599999981</c:v>
                </c:pt>
                <c:pt idx="6360">
                  <c:v>2363.28125</c:v>
                </c:pt>
                <c:pt idx="6361">
                  <c:v>2365.7226599999981</c:v>
                </c:pt>
                <c:pt idx="6362">
                  <c:v>2365.7226599999981</c:v>
                </c:pt>
                <c:pt idx="6363">
                  <c:v>2365.7226599999981</c:v>
                </c:pt>
                <c:pt idx="6364">
                  <c:v>2363.28125</c:v>
                </c:pt>
                <c:pt idx="6365">
                  <c:v>2365.7226599999981</c:v>
                </c:pt>
                <c:pt idx="6366">
                  <c:v>2365.7226599999981</c:v>
                </c:pt>
                <c:pt idx="6367">
                  <c:v>2365.7226599999981</c:v>
                </c:pt>
                <c:pt idx="6368">
                  <c:v>2363.28125</c:v>
                </c:pt>
                <c:pt idx="6369">
                  <c:v>2363.28125</c:v>
                </c:pt>
                <c:pt idx="6370">
                  <c:v>2365.7226599999981</c:v>
                </c:pt>
                <c:pt idx="6371">
                  <c:v>2365.7226599999981</c:v>
                </c:pt>
                <c:pt idx="6372">
                  <c:v>2363.28125</c:v>
                </c:pt>
                <c:pt idx="6373">
                  <c:v>2365.7226599999981</c:v>
                </c:pt>
                <c:pt idx="6374">
                  <c:v>2365.7226599999981</c:v>
                </c:pt>
                <c:pt idx="6375">
                  <c:v>2365.7226599999981</c:v>
                </c:pt>
                <c:pt idx="6376">
                  <c:v>2365.7226599999981</c:v>
                </c:pt>
                <c:pt idx="6377">
                  <c:v>2365.7226599999981</c:v>
                </c:pt>
                <c:pt idx="6378">
                  <c:v>2365.7226599999981</c:v>
                </c:pt>
                <c:pt idx="6379">
                  <c:v>2365.7226599999981</c:v>
                </c:pt>
                <c:pt idx="6380">
                  <c:v>2365.7226599999981</c:v>
                </c:pt>
                <c:pt idx="6381">
                  <c:v>2363.28125</c:v>
                </c:pt>
                <c:pt idx="6382">
                  <c:v>2365.7226599999981</c:v>
                </c:pt>
                <c:pt idx="6383">
                  <c:v>2363.28125</c:v>
                </c:pt>
                <c:pt idx="6384">
                  <c:v>2365.7226599999981</c:v>
                </c:pt>
                <c:pt idx="6385">
                  <c:v>2365.7226599999981</c:v>
                </c:pt>
                <c:pt idx="6386">
                  <c:v>2365.7226599999981</c:v>
                </c:pt>
                <c:pt idx="6387">
                  <c:v>2365.7226599999981</c:v>
                </c:pt>
                <c:pt idx="6388">
                  <c:v>2365.7226599999981</c:v>
                </c:pt>
                <c:pt idx="6389">
                  <c:v>2363.28125</c:v>
                </c:pt>
                <c:pt idx="6390">
                  <c:v>2365.7226599999981</c:v>
                </c:pt>
                <c:pt idx="6391">
                  <c:v>2365.7226599999981</c:v>
                </c:pt>
                <c:pt idx="6392">
                  <c:v>2363.28125</c:v>
                </c:pt>
                <c:pt idx="6393">
                  <c:v>2365.7226599999981</c:v>
                </c:pt>
                <c:pt idx="6394">
                  <c:v>2365.7226599999981</c:v>
                </c:pt>
                <c:pt idx="6395">
                  <c:v>2365.7226599999981</c:v>
                </c:pt>
                <c:pt idx="6396">
                  <c:v>2365.7226599999981</c:v>
                </c:pt>
                <c:pt idx="6397">
                  <c:v>2365.7226599999981</c:v>
                </c:pt>
                <c:pt idx="6398">
                  <c:v>2365.7226599999981</c:v>
                </c:pt>
                <c:pt idx="6399">
                  <c:v>2363.28125</c:v>
                </c:pt>
                <c:pt idx="6400">
                  <c:v>2365.7226599999981</c:v>
                </c:pt>
                <c:pt idx="6401">
                  <c:v>2365.7226599999981</c:v>
                </c:pt>
                <c:pt idx="6402">
                  <c:v>2365.7226599999981</c:v>
                </c:pt>
                <c:pt idx="6403">
                  <c:v>2365.7226599999981</c:v>
                </c:pt>
                <c:pt idx="6404">
                  <c:v>2363.28125</c:v>
                </c:pt>
                <c:pt idx="6405">
                  <c:v>2365.7226599999981</c:v>
                </c:pt>
                <c:pt idx="6406">
                  <c:v>2365.7226599999981</c:v>
                </c:pt>
                <c:pt idx="6407">
                  <c:v>2365.7226599999981</c:v>
                </c:pt>
                <c:pt idx="6408">
                  <c:v>2363.28125</c:v>
                </c:pt>
                <c:pt idx="6409">
                  <c:v>2363.28125</c:v>
                </c:pt>
                <c:pt idx="6410">
                  <c:v>2365.7226599999981</c:v>
                </c:pt>
                <c:pt idx="6411">
                  <c:v>2365.7226599999981</c:v>
                </c:pt>
                <c:pt idx="6412">
                  <c:v>2365.7226599999981</c:v>
                </c:pt>
                <c:pt idx="6413">
                  <c:v>2363.28125</c:v>
                </c:pt>
                <c:pt idx="6414">
                  <c:v>2365.7226599999981</c:v>
                </c:pt>
                <c:pt idx="6415">
                  <c:v>2365.7226599999981</c:v>
                </c:pt>
                <c:pt idx="6416">
                  <c:v>2365.7226599999981</c:v>
                </c:pt>
                <c:pt idx="6417">
                  <c:v>2365.7226599999981</c:v>
                </c:pt>
                <c:pt idx="6418">
                  <c:v>2365.7226599999981</c:v>
                </c:pt>
                <c:pt idx="6419">
                  <c:v>2365.7226599999981</c:v>
                </c:pt>
                <c:pt idx="6420">
                  <c:v>2365.7226599999981</c:v>
                </c:pt>
                <c:pt idx="6421">
                  <c:v>2365.7226599999981</c:v>
                </c:pt>
                <c:pt idx="6422">
                  <c:v>2363.28125</c:v>
                </c:pt>
                <c:pt idx="6423">
                  <c:v>2363.28125</c:v>
                </c:pt>
                <c:pt idx="6424">
                  <c:v>2365.7226599999981</c:v>
                </c:pt>
                <c:pt idx="6425">
                  <c:v>2365.7226599999981</c:v>
                </c:pt>
                <c:pt idx="6426">
                  <c:v>2365.7226599999981</c:v>
                </c:pt>
                <c:pt idx="6427">
                  <c:v>2363.28125</c:v>
                </c:pt>
                <c:pt idx="6428">
                  <c:v>2365.7226599999981</c:v>
                </c:pt>
                <c:pt idx="6429">
                  <c:v>2365.7226599999981</c:v>
                </c:pt>
                <c:pt idx="6430">
                  <c:v>2365.7226599999981</c:v>
                </c:pt>
                <c:pt idx="6431">
                  <c:v>2363.28125</c:v>
                </c:pt>
                <c:pt idx="6432">
                  <c:v>2363.28125</c:v>
                </c:pt>
                <c:pt idx="6433">
                  <c:v>2365.7226599999981</c:v>
                </c:pt>
                <c:pt idx="6434">
                  <c:v>2363.28125</c:v>
                </c:pt>
                <c:pt idx="6435">
                  <c:v>2365.7226599999981</c:v>
                </c:pt>
                <c:pt idx="6436">
                  <c:v>2363.28125</c:v>
                </c:pt>
                <c:pt idx="6437">
                  <c:v>2365.7226599999981</c:v>
                </c:pt>
                <c:pt idx="6438">
                  <c:v>2365.7226599999981</c:v>
                </c:pt>
                <c:pt idx="6439">
                  <c:v>2363.28125</c:v>
                </c:pt>
                <c:pt idx="6440">
                  <c:v>2365.7226599999981</c:v>
                </c:pt>
                <c:pt idx="6441">
                  <c:v>2365.7226599999981</c:v>
                </c:pt>
                <c:pt idx="6442">
                  <c:v>2365.7226599999981</c:v>
                </c:pt>
                <c:pt idx="6443">
                  <c:v>2365.7226599999981</c:v>
                </c:pt>
                <c:pt idx="6444">
                  <c:v>2365.7226599999981</c:v>
                </c:pt>
                <c:pt idx="6445">
                  <c:v>2365.7226599999981</c:v>
                </c:pt>
                <c:pt idx="6446">
                  <c:v>2365.7226599999981</c:v>
                </c:pt>
                <c:pt idx="6447">
                  <c:v>2363.28125</c:v>
                </c:pt>
                <c:pt idx="6448">
                  <c:v>2365.7226599999981</c:v>
                </c:pt>
                <c:pt idx="6449">
                  <c:v>2363.28125</c:v>
                </c:pt>
                <c:pt idx="6450">
                  <c:v>2365.7226599999981</c:v>
                </c:pt>
                <c:pt idx="6451">
                  <c:v>2365.7226599999981</c:v>
                </c:pt>
                <c:pt idx="6452">
                  <c:v>2365.7226599999981</c:v>
                </c:pt>
                <c:pt idx="6453">
                  <c:v>2365.7226599999981</c:v>
                </c:pt>
                <c:pt idx="6454">
                  <c:v>2365.7226599999981</c:v>
                </c:pt>
                <c:pt idx="6455">
                  <c:v>2363.28125</c:v>
                </c:pt>
                <c:pt idx="6456">
                  <c:v>2363.28125</c:v>
                </c:pt>
                <c:pt idx="6457">
                  <c:v>2365.7226599999981</c:v>
                </c:pt>
                <c:pt idx="6458">
                  <c:v>2365.7226599999981</c:v>
                </c:pt>
                <c:pt idx="6459">
                  <c:v>2363.28125</c:v>
                </c:pt>
                <c:pt idx="6460">
                  <c:v>2363.28125</c:v>
                </c:pt>
                <c:pt idx="6461">
                  <c:v>2365.7226599999981</c:v>
                </c:pt>
                <c:pt idx="6462">
                  <c:v>2363.28125</c:v>
                </c:pt>
                <c:pt idx="6463">
                  <c:v>2363.28125</c:v>
                </c:pt>
                <c:pt idx="6464">
                  <c:v>2365.7226599999981</c:v>
                </c:pt>
                <c:pt idx="6465">
                  <c:v>2365.7226599999981</c:v>
                </c:pt>
                <c:pt idx="6466">
                  <c:v>2365.7226599999981</c:v>
                </c:pt>
                <c:pt idx="6467">
                  <c:v>2365.7226599999981</c:v>
                </c:pt>
                <c:pt idx="6468">
                  <c:v>2365.7226599999981</c:v>
                </c:pt>
                <c:pt idx="6469">
                  <c:v>2365.7226599999981</c:v>
                </c:pt>
                <c:pt idx="6470">
                  <c:v>2365.7226599999981</c:v>
                </c:pt>
                <c:pt idx="6471">
                  <c:v>2363.28125</c:v>
                </c:pt>
                <c:pt idx="6472">
                  <c:v>2363.28125</c:v>
                </c:pt>
                <c:pt idx="6473">
                  <c:v>2363.28125</c:v>
                </c:pt>
                <c:pt idx="6474">
                  <c:v>2365.7226599999981</c:v>
                </c:pt>
                <c:pt idx="6475">
                  <c:v>2365.7226599999981</c:v>
                </c:pt>
                <c:pt idx="6476">
                  <c:v>2365.7226599999981</c:v>
                </c:pt>
                <c:pt idx="6477">
                  <c:v>2365.7226599999981</c:v>
                </c:pt>
                <c:pt idx="6478">
                  <c:v>2363.28125</c:v>
                </c:pt>
                <c:pt idx="6479">
                  <c:v>2365.7226599999981</c:v>
                </c:pt>
                <c:pt idx="6480">
                  <c:v>2363.28125</c:v>
                </c:pt>
                <c:pt idx="6481">
                  <c:v>2365.7226599999981</c:v>
                </c:pt>
                <c:pt idx="6482">
                  <c:v>2363.28125</c:v>
                </c:pt>
                <c:pt idx="6483">
                  <c:v>2363.28125</c:v>
                </c:pt>
                <c:pt idx="6484">
                  <c:v>2365.7226599999981</c:v>
                </c:pt>
                <c:pt idx="6485">
                  <c:v>2363.28125</c:v>
                </c:pt>
                <c:pt idx="6486">
                  <c:v>2363.28125</c:v>
                </c:pt>
                <c:pt idx="6487">
                  <c:v>2363.28125</c:v>
                </c:pt>
                <c:pt idx="6488">
                  <c:v>2365.7226599999981</c:v>
                </c:pt>
                <c:pt idx="6489">
                  <c:v>2363.28125</c:v>
                </c:pt>
                <c:pt idx="6490">
                  <c:v>2365.7226599999981</c:v>
                </c:pt>
                <c:pt idx="6491">
                  <c:v>2365.7226599999981</c:v>
                </c:pt>
                <c:pt idx="6492">
                  <c:v>2365.7226599999981</c:v>
                </c:pt>
                <c:pt idx="6493">
                  <c:v>2365.7226599999981</c:v>
                </c:pt>
                <c:pt idx="6494">
                  <c:v>2365.7226599999981</c:v>
                </c:pt>
                <c:pt idx="6495">
                  <c:v>2365.7226599999981</c:v>
                </c:pt>
                <c:pt idx="6496">
                  <c:v>2365.7226599999981</c:v>
                </c:pt>
                <c:pt idx="6497">
                  <c:v>2365.7226599999981</c:v>
                </c:pt>
                <c:pt idx="6498">
                  <c:v>2363.28125</c:v>
                </c:pt>
                <c:pt idx="6499">
                  <c:v>2363.28125</c:v>
                </c:pt>
                <c:pt idx="6500">
                  <c:v>2363.28125</c:v>
                </c:pt>
                <c:pt idx="6501">
                  <c:v>2365.7226599999981</c:v>
                </c:pt>
                <c:pt idx="6502">
                  <c:v>2365.7226599999981</c:v>
                </c:pt>
                <c:pt idx="6503">
                  <c:v>2365.7226599999981</c:v>
                </c:pt>
                <c:pt idx="6504">
                  <c:v>2363.28125</c:v>
                </c:pt>
                <c:pt idx="6505">
                  <c:v>2365.7226599999981</c:v>
                </c:pt>
                <c:pt idx="6506">
                  <c:v>2363.28125</c:v>
                </c:pt>
                <c:pt idx="6507">
                  <c:v>2363.28125</c:v>
                </c:pt>
                <c:pt idx="6508">
                  <c:v>2365.7226599999981</c:v>
                </c:pt>
                <c:pt idx="6509">
                  <c:v>2363.28125</c:v>
                </c:pt>
                <c:pt idx="6510">
                  <c:v>2365.7226599999981</c:v>
                </c:pt>
                <c:pt idx="6511">
                  <c:v>2363.28125</c:v>
                </c:pt>
                <c:pt idx="6512">
                  <c:v>2365.7226599999981</c:v>
                </c:pt>
                <c:pt idx="6513">
                  <c:v>2365.7226599999981</c:v>
                </c:pt>
                <c:pt idx="6514">
                  <c:v>2365.7226599999981</c:v>
                </c:pt>
                <c:pt idx="6515">
                  <c:v>2365.7226599999981</c:v>
                </c:pt>
                <c:pt idx="6516">
                  <c:v>2365.7226599999981</c:v>
                </c:pt>
                <c:pt idx="6517">
                  <c:v>2365.7226599999981</c:v>
                </c:pt>
                <c:pt idx="6518">
                  <c:v>2363.28125</c:v>
                </c:pt>
                <c:pt idx="6519">
                  <c:v>2363.28125</c:v>
                </c:pt>
                <c:pt idx="6520">
                  <c:v>2365.7226599999981</c:v>
                </c:pt>
                <c:pt idx="6521">
                  <c:v>2365.7226599999981</c:v>
                </c:pt>
                <c:pt idx="6522">
                  <c:v>2365.7226599999981</c:v>
                </c:pt>
                <c:pt idx="6523">
                  <c:v>2363.28125</c:v>
                </c:pt>
                <c:pt idx="6524">
                  <c:v>2363.28125</c:v>
                </c:pt>
                <c:pt idx="6525">
                  <c:v>2365.7226599999981</c:v>
                </c:pt>
                <c:pt idx="6526">
                  <c:v>2365.7226599999981</c:v>
                </c:pt>
                <c:pt idx="6527">
                  <c:v>2365.7226599999981</c:v>
                </c:pt>
                <c:pt idx="6528">
                  <c:v>2365.7226599999981</c:v>
                </c:pt>
                <c:pt idx="6529">
                  <c:v>2365.7226599999981</c:v>
                </c:pt>
                <c:pt idx="6530">
                  <c:v>2365.7226599999981</c:v>
                </c:pt>
                <c:pt idx="6531">
                  <c:v>2363.28125</c:v>
                </c:pt>
                <c:pt idx="6532">
                  <c:v>2363.28125</c:v>
                </c:pt>
                <c:pt idx="6533">
                  <c:v>2365.7226599999981</c:v>
                </c:pt>
                <c:pt idx="6534">
                  <c:v>2363.28125</c:v>
                </c:pt>
                <c:pt idx="6535">
                  <c:v>2365.7226599999981</c:v>
                </c:pt>
                <c:pt idx="6536">
                  <c:v>2365.7226599999981</c:v>
                </c:pt>
                <c:pt idx="6537">
                  <c:v>2363.28125</c:v>
                </c:pt>
                <c:pt idx="6538">
                  <c:v>2363.28125</c:v>
                </c:pt>
                <c:pt idx="6539">
                  <c:v>2365.7226599999981</c:v>
                </c:pt>
                <c:pt idx="6540">
                  <c:v>2363.28125</c:v>
                </c:pt>
                <c:pt idx="6541">
                  <c:v>2363.28125</c:v>
                </c:pt>
                <c:pt idx="6542">
                  <c:v>2363.28125</c:v>
                </c:pt>
                <c:pt idx="6543">
                  <c:v>2363.28125</c:v>
                </c:pt>
                <c:pt idx="6544">
                  <c:v>2365.7226599999981</c:v>
                </c:pt>
                <c:pt idx="6545">
                  <c:v>2365.7226599999981</c:v>
                </c:pt>
                <c:pt idx="6546">
                  <c:v>2365.7226599999981</c:v>
                </c:pt>
                <c:pt idx="6547">
                  <c:v>2363.28125</c:v>
                </c:pt>
                <c:pt idx="6548">
                  <c:v>2363.28125</c:v>
                </c:pt>
                <c:pt idx="6549">
                  <c:v>2363.28125</c:v>
                </c:pt>
                <c:pt idx="6550">
                  <c:v>2363.28125</c:v>
                </c:pt>
                <c:pt idx="6551">
                  <c:v>2365.7226599999981</c:v>
                </c:pt>
                <c:pt idx="6552">
                  <c:v>2363.28125</c:v>
                </c:pt>
                <c:pt idx="6553">
                  <c:v>2365.7226599999981</c:v>
                </c:pt>
                <c:pt idx="6554">
                  <c:v>2365.7226599999981</c:v>
                </c:pt>
                <c:pt idx="6555">
                  <c:v>2363.28125</c:v>
                </c:pt>
                <c:pt idx="6556">
                  <c:v>2365.7226599999981</c:v>
                </c:pt>
                <c:pt idx="6557">
                  <c:v>2365.7226599999981</c:v>
                </c:pt>
                <c:pt idx="6558">
                  <c:v>2363.28125</c:v>
                </c:pt>
                <c:pt idx="6559">
                  <c:v>2365.7226599999981</c:v>
                </c:pt>
                <c:pt idx="6560">
                  <c:v>2365.7226599999981</c:v>
                </c:pt>
                <c:pt idx="6561">
                  <c:v>2365.7226599999981</c:v>
                </c:pt>
                <c:pt idx="6562">
                  <c:v>2365.7226599999981</c:v>
                </c:pt>
                <c:pt idx="6563">
                  <c:v>2363.28125</c:v>
                </c:pt>
                <c:pt idx="6564">
                  <c:v>2363.28125</c:v>
                </c:pt>
                <c:pt idx="6565">
                  <c:v>2363.28125</c:v>
                </c:pt>
                <c:pt idx="6566">
                  <c:v>2365.7226599999981</c:v>
                </c:pt>
                <c:pt idx="6567">
                  <c:v>2365.7226599999981</c:v>
                </c:pt>
                <c:pt idx="6568">
                  <c:v>2365.7226599999981</c:v>
                </c:pt>
                <c:pt idx="6569">
                  <c:v>2365.7226599999981</c:v>
                </c:pt>
                <c:pt idx="6570">
                  <c:v>2363.28125</c:v>
                </c:pt>
                <c:pt idx="6571">
                  <c:v>2363.28125</c:v>
                </c:pt>
                <c:pt idx="6572">
                  <c:v>2363.28125</c:v>
                </c:pt>
                <c:pt idx="6573">
                  <c:v>2363.28125</c:v>
                </c:pt>
                <c:pt idx="6574">
                  <c:v>2365.7226599999981</c:v>
                </c:pt>
                <c:pt idx="6575">
                  <c:v>2363.28125</c:v>
                </c:pt>
                <c:pt idx="6576">
                  <c:v>2365.7226599999981</c:v>
                </c:pt>
                <c:pt idx="6577">
                  <c:v>2365.7226599999981</c:v>
                </c:pt>
                <c:pt idx="6578">
                  <c:v>2365.7226599999981</c:v>
                </c:pt>
                <c:pt idx="6579">
                  <c:v>2365.7226599999981</c:v>
                </c:pt>
                <c:pt idx="6580">
                  <c:v>2363.28125</c:v>
                </c:pt>
                <c:pt idx="6581">
                  <c:v>2363.28125</c:v>
                </c:pt>
                <c:pt idx="6582">
                  <c:v>2363.28125</c:v>
                </c:pt>
                <c:pt idx="6583">
                  <c:v>2365.7226599999981</c:v>
                </c:pt>
                <c:pt idx="6584">
                  <c:v>2363.28125</c:v>
                </c:pt>
                <c:pt idx="6585">
                  <c:v>2365.7226599999981</c:v>
                </c:pt>
                <c:pt idx="6586">
                  <c:v>2365.7226599999981</c:v>
                </c:pt>
                <c:pt idx="6587">
                  <c:v>2365.7226599999981</c:v>
                </c:pt>
                <c:pt idx="6588">
                  <c:v>2363.28125</c:v>
                </c:pt>
                <c:pt idx="6589">
                  <c:v>2363.28125</c:v>
                </c:pt>
                <c:pt idx="6590">
                  <c:v>2363.28125</c:v>
                </c:pt>
                <c:pt idx="6591">
                  <c:v>2363.28125</c:v>
                </c:pt>
                <c:pt idx="6592">
                  <c:v>2363.28125</c:v>
                </c:pt>
                <c:pt idx="6593">
                  <c:v>2365.7226599999981</c:v>
                </c:pt>
                <c:pt idx="6594">
                  <c:v>2363.28125</c:v>
                </c:pt>
                <c:pt idx="6595">
                  <c:v>2363.28125</c:v>
                </c:pt>
                <c:pt idx="6596">
                  <c:v>2365.7226599999981</c:v>
                </c:pt>
                <c:pt idx="6597">
                  <c:v>2363.28125</c:v>
                </c:pt>
                <c:pt idx="6598">
                  <c:v>2363.28125</c:v>
                </c:pt>
                <c:pt idx="6599">
                  <c:v>2365.7226599999981</c:v>
                </c:pt>
                <c:pt idx="6600">
                  <c:v>2363.28125</c:v>
                </c:pt>
                <c:pt idx="6601">
                  <c:v>2363.28125</c:v>
                </c:pt>
                <c:pt idx="6602">
                  <c:v>2365.7226599999981</c:v>
                </c:pt>
                <c:pt idx="6603">
                  <c:v>2365.7226599999981</c:v>
                </c:pt>
                <c:pt idx="6604">
                  <c:v>2363.28125</c:v>
                </c:pt>
                <c:pt idx="6605">
                  <c:v>2365.7226599999981</c:v>
                </c:pt>
                <c:pt idx="6606">
                  <c:v>2365.7226599999981</c:v>
                </c:pt>
                <c:pt idx="6607">
                  <c:v>2363.28125</c:v>
                </c:pt>
                <c:pt idx="6608">
                  <c:v>2363.28125</c:v>
                </c:pt>
                <c:pt idx="6609">
                  <c:v>2365.7226599999981</c:v>
                </c:pt>
                <c:pt idx="6610">
                  <c:v>2365.7226599999981</c:v>
                </c:pt>
                <c:pt idx="6611">
                  <c:v>2365.7226599999981</c:v>
                </c:pt>
                <c:pt idx="6612">
                  <c:v>2365.7226599999981</c:v>
                </c:pt>
                <c:pt idx="6613">
                  <c:v>2363.28125</c:v>
                </c:pt>
                <c:pt idx="6614">
                  <c:v>2365.7226599999981</c:v>
                </c:pt>
                <c:pt idx="6615">
                  <c:v>2365.7226599999981</c:v>
                </c:pt>
                <c:pt idx="6616">
                  <c:v>2365.7226599999981</c:v>
                </c:pt>
                <c:pt idx="6617">
                  <c:v>2365.7226599999981</c:v>
                </c:pt>
                <c:pt idx="6618">
                  <c:v>2363.28125</c:v>
                </c:pt>
                <c:pt idx="6619">
                  <c:v>2365.7226599999981</c:v>
                </c:pt>
                <c:pt idx="6620">
                  <c:v>2365.7226599999981</c:v>
                </c:pt>
                <c:pt idx="6621">
                  <c:v>2365.7226599999981</c:v>
                </c:pt>
                <c:pt idx="6622">
                  <c:v>2363.28125</c:v>
                </c:pt>
                <c:pt idx="6623">
                  <c:v>2363.28125</c:v>
                </c:pt>
                <c:pt idx="6624">
                  <c:v>2365.7226599999981</c:v>
                </c:pt>
                <c:pt idx="6625">
                  <c:v>2365.7226599999981</c:v>
                </c:pt>
                <c:pt idx="6626">
                  <c:v>2363.28125</c:v>
                </c:pt>
                <c:pt idx="6627">
                  <c:v>2365.7226599999981</c:v>
                </c:pt>
                <c:pt idx="6628">
                  <c:v>2365.7226599999981</c:v>
                </c:pt>
                <c:pt idx="6629">
                  <c:v>2365.7226599999981</c:v>
                </c:pt>
                <c:pt idx="6630">
                  <c:v>2365.7226599999981</c:v>
                </c:pt>
                <c:pt idx="6631">
                  <c:v>2363.28125</c:v>
                </c:pt>
                <c:pt idx="6632">
                  <c:v>2363.28125</c:v>
                </c:pt>
                <c:pt idx="6633">
                  <c:v>2365.7226599999981</c:v>
                </c:pt>
                <c:pt idx="6634">
                  <c:v>2363.28125</c:v>
                </c:pt>
                <c:pt idx="6635">
                  <c:v>2363.28125</c:v>
                </c:pt>
                <c:pt idx="6636">
                  <c:v>2365.7226599999981</c:v>
                </c:pt>
                <c:pt idx="6637">
                  <c:v>2363.28125</c:v>
                </c:pt>
                <c:pt idx="6638">
                  <c:v>2365.7226599999981</c:v>
                </c:pt>
                <c:pt idx="6639">
                  <c:v>2365.7226599999981</c:v>
                </c:pt>
                <c:pt idx="6640">
                  <c:v>2365.7226599999981</c:v>
                </c:pt>
                <c:pt idx="6641">
                  <c:v>2365.7226599999981</c:v>
                </c:pt>
                <c:pt idx="6642">
                  <c:v>2363.28125</c:v>
                </c:pt>
                <c:pt idx="6643">
                  <c:v>2365.7226599999981</c:v>
                </c:pt>
                <c:pt idx="6644">
                  <c:v>2363.28125</c:v>
                </c:pt>
                <c:pt idx="6645">
                  <c:v>2365.7226599999981</c:v>
                </c:pt>
                <c:pt idx="6646">
                  <c:v>2365.7226599999981</c:v>
                </c:pt>
                <c:pt idx="6647">
                  <c:v>2365.7226599999981</c:v>
                </c:pt>
                <c:pt idx="6648">
                  <c:v>2363.28125</c:v>
                </c:pt>
                <c:pt idx="6649">
                  <c:v>2365.7226599999981</c:v>
                </c:pt>
                <c:pt idx="6650">
                  <c:v>2365.7226599999981</c:v>
                </c:pt>
                <c:pt idx="6651">
                  <c:v>2363.28125</c:v>
                </c:pt>
                <c:pt idx="6652">
                  <c:v>2365.7226599999981</c:v>
                </c:pt>
                <c:pt idx="6653">
                  <c:v>2363.28125</c:v>
                </c:pt>
                <c:pt idx="6654">
                  <c:v>2365.7226599999981</c:v>
                </c:pt>
                <c:pt idx="6655">
                  <c:v>2363.28125</c:v>
                </c:pt>
                <c:pt idx="6656">
                  <c:v>2363.28125</c:v>
                </c:pt>
                <c:pt idx="6657">
                  <c:v>2363.28125</c:v>
                </c:pt>
                <c:pt idx="6658">
                  <c:v>2365.7226599999981</c:v>
                </c:pt>
                <c:pt idx="6659">
                  <c:v>2365.7226599999981</c:v>
                </c:pt>
                <c:pt idx="6660">
                  <c:v>2365.7226599999981</c:v>
                </c:pt>
                <c:pt idx="6661">
                  <c:v>2365.7226599999981</c:v>
                </c:pt>
                <c:pt idx="6662">
                  <c:v>2363.28125</c:v>
                </c:pt>
                <c:pt idx="6663">
                  <c:v>2363.28125</c:v>
                </c:pt>
                <c:pt idx="6664">
                  <c:v>2365.7226599999981</c:v>
                </c:pt>
                <c:pt idx="6665">
                  <c:v>2365.7226599999981</c:v>
                </c:pt>
                <c:pt idx="6666">
                  <c:v>2363.28125</c:v>
                </c:pt>
                <c:pt idx="6667">
                  <c:v>2365.7226599999981</c:v>
                </c:pt>
                <c:pt idx="6668">
                  <c:v>2365.7226599999981</c:v>
                </c:pt>
                <c:pt idx="6669">
                  <c:v>2363.28125</c:v>
                </c:pt>
                <c:pt idx="6670">
                  <c:v>2365.7226599999981</c:v>
                </c:pt>
                <c:pt idx="6671">
                  <c:v>2365.7226599999981</c:v>
                </c:pt>
                <c:pt idx="6672">
                  <c:v>2363.28125</c:v>
                </c:pt>
                <c:pt idx="6673">
                  <c:v>2365.7226599999981</c:v>
                </c:pt>
                <c:pt idx="6674">
                  <c:v>2365.7226599999981</c:v>
                </c:pt>
                <c:pt idx="6675">
                  <c:v>2363.28125</c:v>
                </c:pt>
                <c:pt idx="6676">
                  <c:v>2363.28125</c:v>
                </c:pt>
                <c:pt idx="6677">
                  <c:v>2363.28125</c:v>
                </c:pt>
                <c:pt idx="6678">
                  <c:v>2365.7226599999981</c:v>
                </c:pt>
                <c:pt idx="6679">
                  <c:v>2365.7226599999981</c:v>
                </c:pt>
                <c:pt idx="6680">
                  <c:v>2363.28125</c:v>
                </c:pt>
                <c:pt idx="6681">
                  <c:v>2363.28125</c:v>
                </c:pt>
                <c:pt idx="6682">
                  <c:v>2365.7226599999981</c:v>
                </c:pt>
                <c:pt idx="6683">
                  <c:v>2363.28125</c:v>
                </c:pt>
                <c:pt idx="6684">
                  <c:v>2363.28125</c:v>
                </c:pt>
                <c:pt idx="6685">
                  <c:v>2365.7226599999981</c:v>
                </c:pt>
                <c:pt idx="6686">
                  <c:v>2363.28125</c:v>
                </c:pt>
                <c:pt idx="6687">
                  <c:v>2365.7226599999981</c:v>
                </c:pt>
                <c:pt idx="6688">
                  <c:v>2365.7226599999981</c:v>
                </c:pt>
                <c:pt idx="6689">
                  <c:v>2363.28125</c:v>
                </c:pt>
                <c:pt idx="6690">
                  <c:v>2363.28125</c:v>
                </c:pt>
                <c:pt idx="6691">
                  <c:v>2365.7226599999981</c:v>
                </c:pt>
                <c:pt idx="6692">
                  <c:v>2363.28125</c:v>
                </c:pt>
                <c:pt idx="6693">
                  <c:v>2365.7226599999981</c:v>
                </c:pt>
                <c:pt idx="6694">
                  <c:v>2363.28125</c:v>
                </c:pt>
                <c:pt idx="6695">
                  <c:v>2365.7226599999981</c:v>
                </c:pt>
                <c:pt idx="6696">
                  <c:v>2363.28125</c:v>
                </c:pt>
                <c:pt idx="6697">
                  <c:v>2365.7226599999981</c:v>
                </c:pt>
                <c:pt idx="6698">
                  <c:v>2365.7226599999981</c:v>
                </c:pt>
                <c:pt idx="6699">
                  <c:v>2363.28125</c:v>
                </c:pt>
                <c:pt idx="6700">
                  <c:v>2363.28125</c:v>
                </c:pt>
                <c:pt idx="6701">
                  <c:v>2363.28125</c:v>
                </c:pt>
                <c:pt idx="6702">
                  <c:v>2363.28125</c:v>
                </c:pt>
                <c:pt idx="6703">
                  <c:v>2363.28125</c:v>
                </c:pt>
                <c:pt idx="6704">
                  <c:v>2365.7226599999981</c:v>
                </c:pt>
                <c:pt idx="6705">
                  <c:v>2365.7226599999981</c:v>
                </c:pt>
                <c:pt idx="6706">
                  <c:v>2365.7226599999981</c:v>
                </c:pt>
                <c:pt idx="6707">
                  <c:v>2365.7226599999981</c:v>
                </c:pt>
                <c:pt idx="6708">
                  <c:v>2365.7226599999981</c:v>
                </c:pt>
                <c:pt idx="6709">
                  <c:v>2365.7226599999981</c:v>
                </c:pt>
                <c:pt idx="6710">
                  <c:v>2363.28125</c:v>
                </c:pt>
                <c:pt idx="6711">
                  <c:v>2363.28125</c:v>
                </c:pt>
                <c:pt idx="6712">
                  <c:v>2365.7226599999981</c:v>
                </c:pt>
                <c:pt idx="6713">
                  <c:v>2365.7226599999981</c:v>
                </c:pt>
                <c:pt idx="6714">
                  <c:v>2363.28125</c:v>
                </c:pt>
                <c:pt idx="6715">
                  <c:v>2365.7226599999981</c:v>
                </c:pt>
                <c:pt idx="6716">
                  <c:v>2363.28125</c:v>
                </c:pt>
                <c:pt idx="6717">
                  <c:v>2363.28125</c:v>
                </c:pt>
                <c:pt idx="6718">
                  <c:v>2363.28125</c:v>
                </c:pt>
                <c:pt idx="6719">
                  <c:v>2365.7226599999981</c:v>
                </c:pt>
                <c:pt idx="6720">
                  <c:v>2365.7226599999981</c:v>
                </c:pt>
                <c:pt idx="6721">
                  <c:v>2365.7226599999981</c:v>
                </c:pt>
                <c:pt idx="6722">
                  <c:v>2365.7226599999981</c:v>
                </c:pt>
                <c:pt idx="6723">
                  <c:v>2363.28125</c:v>
                </c:pt>
                <c:pt idx="6724">
                  <c:v>2363.28125</c:v>
                </c:pt>
                <c:pt idx="6725">
                  <c:v>2365.7226599999981</c:v>
                </c:pt>
                <c:pt idx="6726">
                  <c:v>2365.7226599999981</c:v>
                </c:pt>
                <c:pt idx="6727">
                  <c:v>2363.28125</c:v>
                </c:pt>
                <c:pt idx="6728">
                  <c:v>2363.28125</c:v>
                </c:pt>
                <c:pt idx="6729">
                  <c:v>2363.28125</c:v>
                </c:pt>
                <c:pt idx="6730">
                  <c:v>2363.28125</c:v>
                </c:pt>
                <c:pt idx="6731">
                  <c:v>2363.28125</c:v>
                </c:pt>
                <c:pt idx="6732">
                  <c:v>2365.7226599999981</c:v>
                </c:pt>
                <c:pt idx="6733">
                  <c:v>2363.28125</c:v>
                </c:pt>
                <c:pt idx="6734">
                  <c:v>2363.28125</c:v>
                </c:pt>
                <c:pt idx="6735">
                  <c:v>2363.28125</c:v>
                </c:pt>
                <c:pt idx="6736">
                  <c:v>2363.28125</c:v>
                </c:pt>
                <c:pt idx="6737">
                  <c:v>2365.7226599999981</c:v>
                </c:pt>
                <c:pt idx="6738">
                  <c:v>2363.28125</c:v>
                </c:pt>
                <c:pt idx="6739">
                  <c:v>2365.7226599999981</c:v>
                </c:pt>
                <c:pt idx="6740">
                  <c:v>2363.28125</c:v>
                </c:pt>
                <c:pt idx="6741">
                  <c:v>2363.28125</c:v>
                </c:pt>
                <c:pt idx="6742">
                  <c:v>2363.28125</c:v>
                </c:pt>
                <c:pt idx="6743">
                  <c:v>2363.28125</c:v>
                </c:pt>
                <c:pt idx="6744">
                  <c:v>2363.28125</c:v>
                </c:pt>
                <c:pt idx="6745">
                  <c:v>2365.7226599999981</c:v>
                </c:pt>
                <c:pt idx="6746">
                  <c:v>2363.28125</c:v>
                </c:pt>
                <c:pt idx="6747">
                  <c:v>2365.7226599999981</c:v>
                </c:pt>
                <c:pt idx="6748">
                  <c:v>2365.7226599999981</c:v>
                </c:pt>
                <c:pt idx="6749">
                  <c:v>2365.7226599999981</c:v>
                </c:pt>
                <c:pt idx="6750">
                  <c:v>2365.7226599999981</c:v>
                </c:pt>
                <c:pt idx="6751">
                  <c:v>2365.7226599999981</c:v>
                </c:pt>
                <c:pt idx="6752">
                  <c:v>2365.7226599999981</c:v>
                </c:pt>
                <c:pt idx="6753">
                  <c:v>2363.28125</c:v>
                </c:pt>
                <c:pt idx="6754">
                  <c:v>2363.28125</c:v>
                </c:pt>
                <c:pt idx="6755">
                  <c:v>2365.7226599999981</c:v>
                </c:pt>
                <c:pt idx="6756">
                  <c:v>2363.28125</c:v>
                </c:pt>
                <c:pt idx="6757">
                  <c:v>2363.28125</c:v>
                </c:pt>
                <c:pt idx="6758">
                  <c:v>2363.28125</c:v>
                </c:pt>
                <c:pt idx="6759">
                  <c:v>2363.28125</c:v>
                </c:pt>
                <c:pt idx="6760">
                  <c:v>2363.28125</c:v>
                </c:pt>
                <c:pt idx="6761">
                  <c:v>2365.7226599999981</c:v>
                </c:pt>
                <c:pt idx="6762">
                  <c:v>2365.7226599999981</c:v>
                </c:pt>
                <c:pt idx="6763">
                  <c:v>2365.7226599999981</c:v>
                </c:pt>
                <c:pt idx="6764">
                  <c:v>2363.28125</c:v>
                </c:pt>
                <c:pt idx="6765">
                  <c:v>2365.7226599999981</c:v>
                </c:pt>
                <c:pt idx="6766">
                  <c:v>2365.7226599999981</c:v>
                </c:pt>
                <c:pt idx="6767">
                  <c:v>2363.28125</c:v>
                </c:pt>
                <c:pt idx="6768">
                  <c:v>2363.28125</c:v>
                </c:pt>
                <c:pt idx="6769">
                  <c:v>2365.7226599999981</c:v>
                </c:pt>
                <c:pt idx="6770">
                  <c:v>2363.28125</c:v>
                </c:pt>
                <c:pt idx="6771">
                  <c:v>2365.7226599999981</c:v>
                </c:pt>
                <c:pt idx="6772">
                  <c:v>2363.28125</c:v>
                </c:pt>
                <c:pt idx="6773">
                  <c:v>2363.28125</c:v>
                </c:pt>
                <c:pt idx="6774">
                  <c:v>2363.28125</c:v>
                </c:pt>
                <c:pt idx="6775">
                  <c:v>2363.28125</c:v>
                </c:pt>
                <c:pt idx="6776">
                  <c:v>2363.28125</c:v>
                </c:pt>
                <c:pt idx="6777">
                  <c:v>2363.28125</c:v>
                </c:pt>
                <c:pt idx="6778">
                  <c:v>2363.28125</c:v>
                </c:pt>
                <c:pt idx="6779">
                  <c:v>2365.7226599999981</c:v>
                </c:pt>
                <c:pt idx="6780">
                  <c:v>2363.28125</c:v>
                </c:pt>
                <c:pt idx="6781">
                  <c:v>2363.28125</c:v>
                </c:pt>
                <c:pt idx="6782">
                  <c:v>2365.7226599999981</c:v>
                </c:pt>
                <c:pt idx="6783">
                  <c:v>2363.28125</c:v>
                </c:pt>
                <c:pt idx="6784">
                  <c:v>2363.28125</c:v>
                </c:pt>
                <c:pt idx="6785">
                  <c:v>2363.28125</c:v>
                </c:pt>
                <c:pt idx="6786">
                  <c:v>2365.7226599999981</c:v>
                </c:pt>
                <c:pt idx="6787">
                  <c:v>2365.7226599999981</c:v>
                </c:pt>
                <c:pt idx="6788">
                  <c:v>2363.28125</c:v>
                </c:pt>
                <c:pt idx="6789">
                  <c:v>2363.28125</c:v>
                </c:pt>
                <c:pt idx="6790">
                  <c:v>2365.7226599999981</c:v>
                </c:pt>
                <c:pt idx="6791">
                  <c:v>2365.7226599999981</c:v>
                </c:pt>
                <c:pt idx="6792">
                  <c:v>2363.28125</c:v>
                </c:pt>
                <c:pt idx="6793">
                  <c:v>2363.28125</c:v>
                </c:pt>
                <c:pt idx="6794">
                  <c:v>2363.28125</c:v>
                </c:pt>
                <c:pt idx="6795">
                  <c:v>2363.28125</c:v>
                </c:pt>
                <c:pt idx="6796">
                  <c:v>2365.7226599999981</c:v>
                </c:pt>
                <c:pt idx="6797">
                  <c:v>2365.7226599999981</c:v>
                </c:pt>
                <c:pt idx="6798">
                  <c:v>2363.28125</c:v>
                </c:pt>
                <c:pt idx="6799">
                  <c:v>2363.28125</c:v>
                </c:pt>
                <c:pt idx="6800">
                  <c:v>2365.7226599999981</c:v>
                </c:pt>
                <c:pt idx="6801">
                  <c:v>2363.28125</c:v>
                </c:pt>
                <c:pt idx="6802">
                  <c:v>2363.28125</c:v>
                </c:pt>
                <c:pt idx="6803">
                  <c:v>2365.7226599999981</c:v>
                </c:pt>
                <c:pt idx="6804">
                  <c:v>2365.7226599999981</c:v>
                </c:pt>
                <c:pt idx="6805">
                  <c:v>2365.7226599999981</c:v>
                </c:pt>
                <c:pt idx="6806">
                  <c:v>2363.28125</c:v>
                </c:pt>
                <c:pt idx="6807">
                  <c:v>2365.7226599999981</c:v>
                </c:pt>
                <c:pt idx="6808">
                  <c:v>2363.28125</c:v>
                </c:pt>
                <c:pt idx="6809">
                  <c:v>2363.28125</c:v>
                </c:pt>
                <c:pt idx="6810">
                  <c:v>2363.28125</c:v>
                </c:pt>
                <c:pt idx="6811">
                  <c:v>2363.28125</c:v>
                </c:pt>
                <c:pt idx="6812">
                  <c:v>2363.28125</c:v>
                </c:pt>
                <c:pt idx="6813">
                  <c:v>2363.28125</c:v>
                </c:pt>
                <c:pt idx="6814">
                  <c:v>2365.7226599999981</c:v>
                </c:pt>
                <c:pt idx="6815">
                  <c:v>2363.28125</c:v>
                </c:pt>
                <c:pt idx="6816">
                  <c:v>2365.7226599999981</c:v>
                </c:pt>
                <c:pt idx="6817">
                  <c:v>2365.7226599999981</c:v>
                </c:pt>
                <c:pt idx="6818">
                  <c:v>2363.28125</c:v>
                </c:pt>
                <c:pt idx="6819">
                  <c:v>2365.7226599999981</c:v>
                </c:pt>
                <c:pt idx="6820">
                  <c:v>2365.7226599999981</c:v>
                </c:pt>
                <c:pt idx="6821">
                  <c:v>2363.28125</c:v>
                </c:pt>
                <c:pt idx="6822">
                  <c:v>2363.28125</c:v>
                </c:pt>
                <c:pt idx="6823">
                  <c:v>2363.28125</c:v>
                </c:pt>
                <c:pt idx="6824">
                  <c:v>2363.28125</c:v>
                </c:pt>
                <c:pt idx="6825">
                  <c:v>2365.7226599999981</c:v>
                </c:pt>
                <c:pt idx="6826">
                  <c:v>2365.7226599999981</c:v>
                </c:pt>
                <c:pt idx="6827">
                  <c:v>2363.28125</c:v>
                </c:pt>
                <c:pt idx="6828">
                  <c:v>2365.7226599999981</c:v>
                </c:pt>
                <c:pt idx="6829">
                  <c:v>2365.7226599999981</c:v>
                </c:pt>
                <c:pt idx="6830">
                  <c:v>2365.7226599999981</c:v>
                </c:pt>
                <c:pt idx="6831">
                  <c:v>2365.7226599999981</c:v>
                </c:pt>
                <c:pt idx="6832">
                  <c:v>2365.7226599999981</c:v>
                </c:pt>
                <c:pt idx="6833">
                  <c:v>2363.28125</c:v>
                </c:pt>
                <c:pt idx="6834">
                  <c:v>2363.28125</c:v>
                </c:pt>
                <c:pt idx="6835">
                  <c:v>2363.28125</c:v>
                </c:pt>
                <c:pt idx="6836">
                  <c:v>2363.28125</c:v>
                </c:pt>
                <c:pt idx="6837">
                  <c:v>2363.28125</c:v>
                </c:pt>
                <c:pt idx="6838">
                  <c:v>2363.28125</c:v>
                </c:pt>
                <c:pt idx="6839">
                  <c:v>2363.28125</c:v>
                </c:pt>
                <c:pt idx="6840">
                  <c:v>2365.7226599999981</c:v>
                </c:pt>
                <c:pt idx="6841">
                  <c:v>2363.28125</c:v>
                </c:pt>
                <c:pt idx="6842">
                  <c:v>2363.28125</c:v>
                </c:pt>
                <c:pt idx="6843">
                  <c:v>2363.28125</c:v>
                </c:pt>
                <c:pt idx="6844">
                  <c:v>2365.7226599999981</c:v>
                </c:pt>
                <c:pt idx="6845">
                  <c:v>2363.28125</c:v>
                </c:pt>
                <c:pt idx="6846">
                  <c:v>2365.7226599999981</c:v>
                </c:pt>
                <c:pt idx="6847">
                  <c:v>2363.28125</c:v>
                </c:pt>
                <c:pt idx="6848">
                  <c:v>2363.28125</c:v>
                </c:pt>
                <c:pt idx="6849">
                  <c:v>2365.7226599999981</c:v>
                </c:pt>
                <c:pt idx="6850">
                  <c:v>2363.28125</c:v>
                </c:pt>
                <c:pt idx="6851">
                  <c:v>2363.28125</c:v>
                </c:pt>
                <c:pt idx="6852">
                  <c:v>2365.7226599999981</c:v>
                </c:pt>
                <c:pt idx="6853">
                  <c:v>2365.7226599999981</c:v>
                </c:pt>
                <c:pt idx="6854">
                  <c:v>2363.28125</c:v>
                </c:pt>
                <c:pt idx="6855">
                  <c:v>2365.7226599999981</c:v>
                </c:pt>
                <c:pt idx="6856">
                  <c:v>2363.28125</c:v>
                </c:pt>
                <c:pt idx="6857">
                  <c:v>2363.28125</c:v>
                </c:pt>
                <c:pt idx="6858">
                  <c:v>2365.7226599999981</c:v>
                </c:pt>
                <c:pt idx="6859">
                  <c:v>2363.28125</c:v>
                </c:pt>
                <c:pt idx="6860">
                  <c:v>2365.7226599999981</c:v>
                </c:pt>
                <c:pt idx="6861">
                  <c:v>2363.28125</c:v>
                </c:pt>
                <c:pt idx="6862">
                  <c:v>2363.28125</c:v>
                </c:pt>
                <c:pt idx="6863">
                  <c:v>2365.7226599999981</c:v>
                </c:pt>
                <c:pt idx="6864">
                  <c:v>2365.7226599999981</c:v>
                </c:pt>
                <c:pt idx="6865">
                  <c:v>2363.28125</c:v>
                </c:pt>
                <c:pt idx="6866">
                  <c:v>2363.28125</c:v>
                </c:pt>
                <c:pt idx="6867">
                  <c:v>2363.28125</c:v>
                </c:pt>
                <c:pt idx="6868">
                  <c:v>2365.7226599999981</c:v>
                </c:pt>
                <c:pt idx="6869">
                  <c:v>2363.28125</c:v>
                </c:pt>
                <c:pt idx="6870">
                  <c:v>2363.28125</c:v>
                </c:pt>
                <c:pt idx="6871">
                  <c:v>2363.28125</c:v>
                </c:pt>
                <c:pt idx="6872">
                  <c:v>2363.28125</c:v>
                </c:pt>
                <c:pt idx="6873">
                  <c:v>2363.28125</c:v>
                </c:pt>
                <c:pt idx="6874">
                  <c:v>2363.28125</c:v>
                </c:pt>
                <c:pt idx="6875">
                  <c:v>2363.28125</c:v>
                </c:pt>
                <c:pt idx="6876">
                  <c:v>2365.7226599999981</c:v>
                </c:pt>
                <c:pt idx="6877">
                  <c:v>2363.28125</c:v>
                </c:pt>
                <c:pt idx="6878">
                  <c:v>2363.28125</c:v>
                </c:pt>
                <c:pt idx="6879">
                  <c:v>2365.7226599999981</c:v>
                </c:pt>
                <c:pt idx="6880">
                  <c:v>2363.28125</c:v>
                </c:pt>
                <c:pt idx="6881">
                  <c:v>2363.28125</c:v>
                </c:pt>
                <c:pt idx="6882">
                  <c:v>2365.7226599999981</c:v>
                </c:pt>
                <c:pt idx="6883">
                  <c:v>2365.7226599999981</c:v>
                </c:pt>
                <c:pt idx="6884">
                  <c:v>2363.28125</c:v>
                </c:pt>
                <c:pt idx="6885">
                  <c:v>2363.28125</c:v>
                </c:pt>
                <c:pt idx="6886">
                  <c:v>2363.28125</c:v>
                </c:pt>
                <c:pt idx="6887">
                  <c:v>2365.7226599999981</c:v>
                </c:pt>
                <c:pt idx="6888">
                  <c:v>2363.28125</c:v>
                </c:pt>
                <c:pt idx="6889">
                  <c:v>2365.7226599999981</c:v>
                </c:pt>
                <c:pt idx="6890">
                  <c:v>2363.28125</c:v>
                </c:pt>
                <c:pt idx="6891">
                  <c:v>2363.28125</c:v>
                </c:pt>
                <c:pt idx="6892">
                  <c:v>2363.28125</c:v>
                </c:pt>
                <c:pt idx="6893">
                  <c:v>2365.7226599999981</c:v>
                </c:pt>
                <c:pt idx="6894">
                  <c:v>2365.7226599999981</c:v>
                </c:pt>
                <c:pt idx="6895">
                  <c:v>2365.7226599999981</c:v>
                </c:pt>
                <c:pt idx="6896">
                  <c:v>2363.28125</c:v>
                </c:pt>
                <c:pt idx="6897">
                  <c:v>2363.28125</c:v>
                </c:pt>
                <c:pt idx="6898">
                  <c:v>2365.7226599999981</c:v>
                </c:pt>
                <c:pt idx="6899">
                  <c:v>2365.7226599999981</c:v>
                </c:pt>
                <c:pt idx="6900">
                  <c:v>2363.28125</c:v>
                </c:pt>
                <c:pt idx="6901">
                  <c:v>2363.28125</c:v>
                </c:pt>
                <c:pt idx="6902">
                  <c:v>2365.7226599999981</c:v>
                </c:pt>
                <c:pt idx="6903">
                  <c:v>2363.28125</c:v>
                </c:pt>
                <c:pt idx="6904">
                  <c:v>2363.28125</c:v>
                </c:pt>
                <c:pt idx="6905">
                  <c:v>2363.28125</c:v>
                </c:pt>
                <c:pt idx="6906">
                  <c:v>2365.7226599999981</c:v>
                </c:pt>
                <c:pt idx="6907">
                  <c:v>2365.7226599999981</c:v>
                </c:pt>
                <c:pt idx="6908">
                  <c:v>2363.28125</c:v>
                </c:pt>
                <c:pt idx="6909">
                  <c:v>2363.28125</c:v>
                </c:pt>
                <c:pt idx="6910">
                  <c:v>2363.28125</c:v>
                </c:pt>
                <c:pt idx="6911">
                  <c:v>2363.28125</c:v>
                </c:pt>
                <c:pt idx="6912">
                  <c:v>2363.28125</c:v>
                </c:pt>
                <c:pt idx="6913">
                  <c:v>2363.28125</c:v>
                </c:pt>
                <c:pt idx="6914">
                  <c:v>2363.28125</c:v>
                </c:pt>
                <c:pt idx="6915">
                  <c:v>2365.7226599999981</c:v>
                </c:pt>
                <c:pt idx="6916">
                  <c:v>2363.28125</c:v>
                </c:pt>
                <c:pt idx="6917">
                  <c:v>2363.28125</c:v>
                </c:pt>
                <c:pt idx="6918">
                  <c:v>2363.28125</c:v>
                </c:pt>
                <c:pt idx="6919">
                  <c:v>2365.7226599999981</c:v>
                </c:pt>
                <c:pt idx="6920">
                  <c:v>2365.7226599999981</c:v>
                </c:pt>
                <c:pt idx="6921">
                  <c:v>2363.28125</c:v>
                </c:pt>
                <c:pt idx="6922">
                  <c:v>2365.7226599999981</c:v>
                </c:pt>
                <c:pt idx="6923">
                  <c:v>2365.7226599999981</c:v>
                </c:pt>
                <c:pt idx="6924">
                  <c:v>2363.28125</c:v>
                </c:pt>
                <c:pt idx="6925">
                  <c:v>2365.7226599999981</c:v>
                </c:pt>
                <c:pt idx="6926">
                  <c:v>2363.28125</c:v>
                </c:pt>
                <c:pt idx="6927">
                  <c:v>2363.28125</c:v>
                </c:pt>
                <c:pt idx="6928">
                  <c:v>2363.28125</c:v>
                </c:pt>
                <c:pt idx="6929">
                  <c:v>2363.28125</c:v>
                </c:pt>
                <c:pt idx="6930">
                  <c:v>2363.28125</c:v>
                </c:pt>
                <c:pt idx="6931">
                  <c:v>2363.28125</c:v>
                </c:pt>
                <c:pt idx="6932">
                  <c:v>2365.7226599999981</c:v>
                </c:pt>
                <c:pt idx="6933">
                  <c:v>2363.28125</c:v>
                </c:pt>
                <c:pt idx="6934">
                  <c:v>2365.7226599999981</c:v>
                </c:pt>
                <c:pt idx="6935">
                  <c:v>2363.28125</c:v>
                </c:pt>
                <c:pt idx="6936">
                  <c:v>2363.28125</c:v>
                </c:pt>
                <c:pt idx="6937">
                  <c:v>2365.7226599999981</c:v>
                </c:pt>
                <c:pt idx="6938">
                  <c:v>2365.7226599999981</c:v>
                </c:pt>
                <c:pt idx="6939">
                  <c:v>2363.28125</c:v>
                </c:pt>
                <c:pt idx="6940">
                  <c:v>2363.28125</c:v>
                </c:pt>
                <c:pt idx="6941">
                  <c:v>2363.28125</c:v>
                </c:pt>
                <c:pt idx="6942">
                  <c:v>2363.28125</c:v>
                </c:pt>
                <c:pt idx="6943">
                  <c:v>2363.28125</c:v>
                </c:pt>
                <c:pt idx="6944">
                  <c:v>2365.7226599999981</c:v>
                </c:pt>
                <c:pt idx="6945">
                  <c:v>2365.7226599999981</c:v>
                </c:pt>
                <c:pt idx="6946">
                  <c:v>2363.28125</c:v>
                </c:pt>
                <c:pt idx="6947">
                  <c:v>2363.28125</c:v>
                </c:pt>
                <c:pt idx="6948">
                  <c:v>2363.28125</c:v>
                </c:pt>
                <c:pt idx="6949">
                  <c:v>2363.28125</c:v>
                </c:pt>
                <c:pt idx="6950">
                  <c:v>2363.28125</c:v>
                </c:pt>
                <c:pt idx="6951">
                  <c:v>2363.28125</c:v>
                </c:pt>
                <c:pt idx="6952">
                  <c:v>2365.7226599999981</c:v>
                </c:pt>
                <c:pt idx="6953">
                  <c:v>2363.28125</c:v>
                </c:pt>
                <c:pt idx="6954">
                  <c:v>2365.7226599999981</c:v>
                </c:pt>
                <c:pt idx="6955">
                  <c:v>2363.28125</c:v>
                </c:pt>
                <c:pt idx="6956">
                  <c:v>2363.28125</c:v>
                </c:pt>
                <c:pt idx="6957">
                  <c:v>2365.7226599999981</c:v>
                </c:pt>
                <c:pt idx="6958">
                  <c:v>2363.28125</c:v>
                </c:pt>
                <c:pt idx="6959">
                  <c:v>2363.28125</c:v>
                </c:pt>
                <c:pt idx="6960">
                  <c:v>2363.28125</c:v>
                </c:pt>
                <c:pt idx="6961">
                  <c:v>2363.28125</c:v>
                </c:pt>
                <c:pt idx="6962">
                  <c:v>2363.28125</c:v>
                </c:pt>
                <c:pt idx="6963">
                  <c:v>2365.7226599999981</c:v>
                </c:pt>
                <c:pt idx="6964">
                  <c:v>2363.28125</c:v>
                </c:pt>
                <c:pt idx="6965">
                  <c:v>2363.28125</c:v>
                </c:pt>
                <c:pt idx="6966">
                  <c:v>2363.28125</c:v>
                </c:pt>
                <c:pt idx="6967">
                  <c:v>2363.28125</c:v>
                </c:pt>
                <c:pt idx="6968">
                  <c:v>2365.7226599999981</c:v>
                </c:pt>
                <c:pt idx="6969">
                  <c:v>2363.28125</c:v>
                </c:pt>
                <c:pt idx="6970">
                  <c:v>2363.28125</c:v>
                </c:pt>
                <c:pt idx="6971">
                  <c:v>2363.28125</c:v>
                </c:pt>
                <c:pt idx="6972">
                  <c:v>2365.7226599999981</c:v>
                </c:pt>
                <c:pt idx="6973">
                  <c:v>2363.28125</c:v>
                </c:pt>
                <c:pt idx="6974">
                  <c:v>2363.28125</c:v>
                </c:pt>
                <c:pt idx="6975">
                  <c:v>2363.28125</c:v>
                </c:pt>
                <c:pt idx="6976">
                  <c:v>2365.7226599999981</c:v>
                </c:pt>
                <c:pt idx="6977">
                  <c:v>2363.28125</c:v>
                </c:pt>
                <c:pt idx="6978">
                  <c:v>2365.7226599999981</c:v>
                </c:pt>
                <c:pt idx="6979">
                  <c:v>2363.28125</c:v>
                </c:pt>
                <c:pt idx="6980">
                  <c:v>2365.7226599999981</c:v>
                </c:pt>
                <c:pt idx="6981">
                  <c:v>2365.7226599999981</c:v>
                </c:pt>
                <c:pt idx="6982">
                  <c:v>2363.28125</c:v>
                </c:pt>
                <c:pt idx="6983">
                  <c:v>2363.28125</c:v>
                </c:pt>
                <c:pt idx="6984">
                  <c:v>2363.28125</c:v>
                </c:pt>
                <c:pt idx="6985">
                  <c:v>2363.28125</c:v>
                </c:pt>
                <c:pt idx="6986">
                  <c:v>2363.28125</c:v>
                </c:pt>
                <c:pt idx="6987">
                  <c:v>2363.28125</c:v>
                </c:pt>
                <c:pt idx="6988">
                  <c:v>2363.28125</c:v>
                </c:pt>
                <c:pt idx="6989">
                  <c:v>2363.28125</c:v>
                </c:pt>
                <c:pt idx="6990">
                  <c:v>2363.28125</c:v>
                </c:pt>
                <c:pt idx="6991">
                  <c:v>2363.28125</c:v>
                </c:pt>
                <c:pt idx="6992">
                  <c:v>2365.7226599999981</c:v>
                </c:pt>
                <c:pt idx="6993">
                  <c:v>2363.28125</c:v>
                </c:pt>
                <c:pt idx="6994">
                  <c:v>2363.28125</c:v>
                </c:pt>
                <c:pt idx="6995">
                  <c:v>2363.28125</c:v>
                </c:pt>
                <c:pt idx="6996">
                  <c:v>2365.7226599999981</c:v>
                </c:pt>
                <c:pt idx="6997">
                  <c:v>2365.7226599999981</c:v>
                </c:pt>
                <c:pt idx="6998">
                  <c:v>2363.28125</c:v>
                </c:pt>
                <c:pt idx="6999">
                  <c:v>2365.7226599999981</c:v>
                </c:pt>
                <c:pt idx="7000">
                  <c:v>2365.7226599999981</c:v>
                </c:pt>
                <c:pt idx="7001">
                  <c:v>2363.28125</c:v>
                </c:pt>
                <c:pt idx="7002">
                  <c:v>2365.7226599999981</c:v>
                </c:pt>
                <c:pt idx="7003">
                  <c:v>2363.28125</c:v>
                </c:pt>
                <c:pt idx="7004">
                  <c:v>2363.28125</c:v>
                </c:pt>
                <c:pt idx="7005">
                  <c:v>2365.7226599999981</c:v>
                </c:pt>
                <c:pt idx="7006">
                  <c:v>2363.28125</c:v>
                </c:pt>
                <c:pt idx="7007">
                  <c:v>2363.28125</c:v>
                </c:pt>
                <c:pt idx="7008">
                  <c:v>2365.7226599999981</c:v>
                </c:pt>
                <c:pt idx="7009">
                  <c:v>2363.28125</c:v>
                </c:pt>
                <c:pt idx="7010">
                  <c:v>2363.28125</c:v>
                </c:pt>
                <c:pt idx="7011">
                  <c:v>2365.7226599999981</c:v>
                </c:pt>
                <c:pt idx="7012">
                  <c:v>2365.7226599999981</c:v>
                </c:pt>
                <c:pt idx="7013">
                  <c:v>2363.28125</c:v>
                </c:pt>
                <c:pt idx="7014">
                  <c:v>2363.28125</c:v>
                </c:pt>
                <c:pt idx="7015">
                  <c:v>2363.28125</c:v>
                </c:pt>
                <c:pt idx="7016">
                  <c:v>2363.28125</c:v>
                </c:pt>
                <c:pt idx="7017">
                  <c:v>2363.28125</c:v>
                </c:pt>
                <c:pt idx="7018">
                  <c:v>2363.28125</c:v>
                </c:pt>
                <c:pt idx="7019">
                  <c:v>2363.28125</c:v>
                </c:pt>
                <c:pt idx="7020">
                  <c:v>2363.28125</c:v>
                </c:pt>
                <c:pt idx="7021">
                  <c:v>2363.28125</c:v>
                </c:pt>
                <c:pt idx="7022">
                  <c:v>2363.28125</c:v>
                </c:pt>
                <c:pt idx="7023">
                  <c:v>2365.7226599999981</c:v>
                </c:pt>
                <c:pt idx="7024">
                  <c:v>2365.7226599999981</c:v>
                </c:pt>
                <c:pt idx="7025">
                  <c:v>2363.28125</c:v>
                </c:pt>
                <c:pt idx="7026">
                  <c:v>2363.28125</c:v>
                </c:pt>
                <c:pt idx="7027">
                  <c:v>2363.28125</c:v>
                </c:pt>
                <c:pt idx="7028">
                  <c:v>2363.28125</c:v>
                </c:pt>
                <c:pt idx="7029">
                  <c:v>2363.28125</c:v>
                </c:pt>
                <c:pt idx="7030">
                  <c:v>2365.7226599999981</c:v>
                </c:pt>
                <c:pt idx="7031">
                  <c:v>2363.28125</c:v>
                </c:pt>
                <c:pt idx="7032">
                  <c:v>2363.28125</c:v>
                </c:pt>
                <c:pt idx="7033">
                  <c:v>2363.28125</c:v>
                </c:pt>
                <c:pt idx="7034">
                  <c:v>2365.7226599999981</c:v>
                </c:pt>
                <c:pt idx="7035">
                  <c:v>2365.7226599999981</c:v>
                </c:pt>
                <c:pt idx="7036">
                  <c:v>2363.28125</c:v>
                </c:pt>
                <c:pt idx="7037">
                  <c:v>2363.28125</c:v>
                </c:pt>
                <c:pt idx="7038">
                  <c:v>2365.7226599999981</c:v>
                </c:pt>
                <c:pt idx="7039">
                  <c:v>2365.7226599999981</c:v>
                </c:pt>
                <c:pt idx="7040">
                  <c:v>2365.7226599999981</c:v>
                </c:pt>
                <c:pt idx="7041">
                  <c:v>2363.28125</c:v>
                </c:pt>
                <c:pt idx="7042">
                  <c:v>2363.28125</c:v>
                </c:pt>
                <c:pt idx="7043">
                  <c:v>2365.7226599999981</c:v>
                </c:pt>
                <c:pt idx="7044">
                  <c:v>2363.28125</c:v>
                </c:pt>
                <c:pt idx="7045">
                  <c:v>2365.7226599999981</c:v>
                </c:pt>
                <c:pt idx="7046">
                  <c:v>2363.28125</c:v>
                </c:pt>
                <c:pt idx="7047">
                  <c:v>2363.28125</c:v>
                </c:pt>
                <c:pt idx="7048">
                  <c:v>2363.28125</c:v>
                </c:pt>
                <c:pt idx="7049">
                  <c:v>2363.28125</c:v>
                </c:pt>
                <c:pt idx="7050">
                  <c:v>2363.28125</c:v>
                </c:pt>
                <c:pt idx="7051">
                  <c:v>2363.28125</c:v>
                </c:pt>
                <c:pt idx="7052">
                  <c:v>2365.7226599999981</c:v>
                </c:pt>
                <c:pt idx="7053">
                  <c:v>2363.28125</c:v>
                </c:pt>
                <c:pt idx="7054">
                  <c:v>2363.28125</c:v>
                </c:pt>
                <c:pt idx="7055">
                  <c:v>2363.28125</c:v>
                </c:pt>
                <c:pt idx="7056">
                  <c:v>2363.28125</c:v>
                </c:pt>
                <c:pt idx="7057">
                  <c:v>2363.28125</c:v>
                </c:pt>
                <c:pt idx="7058">
                  <c:v>2365.7226599999981</c:v>
                </c:pt>
                <c:pt idx="7059">
                  <c:v>2363.28125</c:v>
                </c:pt>
                <c:pt idx="7060">
                  <c:v>2365.7226599999981</c:v>
                </c:pt>
                <c:pt idx="7061">
                  <c:v>2363.28125</c:v>
                </c:pt>
                <c:pt idx="7062">
                  <c:v>2365.7226599999981</c:v>
                </c:pt>
                <c:pt idx="7063">
                  <c:v>2363.28125</c:v>
                </c:pt>
                <c:pt idx="7064">
                  <c:v>2363.28125</c:v>
                </c:pt>
                <c:pt idx="7065">
                  <c:v>2365.7226599999981</c:v>
                </c:pt>
                <c:pt idx="7066">
                  <c:v>2363.28125</c:v>
                </c:pt>
                <c:pt idx="7067">
                  <c:v>2363.28125</c:v>
                </c:pt>
                <c:pt idx="7068">
                  <c:v>2365.7226599999981</c:v>
                </c:pt>
                <c:pt idx="7069">
                  <c:v>2363.28125</c:v>
                </c:pt>
                <c:pt idx="7070">
                  <c:v>2363.28125</c:v>
                </c:pt>
                <c:pt idx="7071">
                  <c:v>2363.28125</c:v>
                </c:pt>
                <c:pt idx="7072">
                  <c:v>2365.7226599999981</c:v>
                </c:pt>
                <c:pt idx="7073">
                  <c:v>2363.28125</c:v>
                </c:pt>
                <c:pt idx="7074">
                  <c:v>2363.28125</c:v>
                </c:pt>
                <c:pt idx="7075">
                  <c:v>2365.7226599999981</c:v>
                </c:pt>
                <c:pt idx="7076">
                  <c:v>2363.28125</c:v>
                </c:pt>
                <c:pt idx="7077">
                  <c:v>2365.7226599999981</c:v>
                </c:pt>
                <c:pt idx="7078">
                  <c:v>2365.7226599999981</c:v>
                </c:pt>
                <c:pt idx="7079">
                  <c:v>2363.28125</c:v>
                </c:pt>
                <c:pt idx="7080">
                  <c:v>2363.28125</c:v>
                </c:pt>
                <c:pt idx="7081">
                  <c:v>2363.28125</c:v>
                </c:pt>
                <c:pt idx="7082">
                  <c:v>2363.28125</c:v>
                </c:pt>
                <c:pt idx="7083">
                  <c:v>2363.28125</c:v>
                </c:pt>
                <c:pt idx="7084">
                  <c:v>2363.28125</c:v>
                </c:pt>
                <c:pt idx="7085">
                  <c:v>2363.28125</c:v>
                </c:pt>
                <c:pt idx="7086">
                  <c:v>2365.7226599999981</c:v>
                </c:pt>
                <c:pt idx="7087">
                  <c:v>2363.28125</c:v>
                </c:pt>
                <c:pt idx="7088">
                  <c:v>2363.28125</c:v>
                </c:pt>
                <c:pt idx="7089">
                  <c:v>2363.28125</c:v>
                </c:pt>
                <c:pt idx="7090">
                  <c:v>2363.28125</c:v>
                </c:pt>
                <c:pt idx="7091">
                  <c:v>2363.28125</c:v>
                </c:pt>
                <c:pt idx="7092">
                  <c:v>2363.28125</c:v>
                </c:pt>
                <c:pt idx="7093">
                  <c:v>2365.7226599999981</c:v>
                </c:pt>
                <c:pt idx="7094">
                  <c:v>2365.7226599999981</c:v>
                </c:pt>
                <c:pt idx="7095">
                  <c:v>2363.28125</c:v>
                </c:pt>
                <c:pt idx="7096">
                  <c:v>2365.7226599999981</c:v>
                </c:pt>
                <c:pt idx="7097">
                  <c:v>2363.28125</c:v>
                </c:pt>
                <c:pt idx="7098">
                  <c:v>2365.7226599999981</c:v>
                </c:pt>
                <c:pt idx="7099">
                  <c:v>2363.28125</c:v>
                </c:pt>
                <c:pt idx="7100">
                  <c:v>2363.28125</c:v>
                </c:pt>
                <c:pt idx="7101">
                  <c:v>2363.28125</c:v>
                </c:pt>
                <c:pt idx="7102">
                  <c:v>2363.28125</c:v>
                </c:pt>
                <c:pt idx="7103">
                  <c:v>2363.28125</c:v>
                </c:pt>
                <c:pt idx="7104">
                  <c:v>2363.28125</c:v>
                </c:pt>
                <c:pt idx="7105">
                  <c:v>2363.28125</c:v>
                </c:pt>
                <c:pt idx="7106">
                  <c:v>2363.28125</c:v>
                </c:pt>
                <c:pt idx="7107">
                  <c:v>2363.28125</c:v>
                </c:pt>
                <c:pt idx="7108">
                  <c:v>2363.28125</c:v>
                </c:pt>
                <c:pt idx="7109">
                  <c:v>2363.28125</c:v>
                </c:pt>
                <c:pt idx="7110">
                  <c:v>2363.28125</c:v>
                </c:pt>
                <c:pt idx="7111">
                  <c:v>2363.28125</c:v>
                </c:pt>
                <c:pt idx="7112">
                  <c:v>2365.7226599999981</c:v>
                </c:pt>
                <c:pt idx="7113">
                  <c:v>2363.28125</c:v>
                </c:pt>
                <c:pt idx="7114">
                  <c:v>2363.28125</c:v>
                </c:pt>
                <c:pt idx="7115">
                  <c:v>2365.7226599999981</c:v>
                </c:pt>
                <c:pt idx="7116">
                  <c:v>2363.28125</c:v>
                </c:pt>
                <c:pt idx="7117">
                  <c:v>2363.28125</c:v>
                </c:pt>
                <c:pt idx="7118">
                  <c:v>2363.28125</c:v>
                </c:pt>
                <c:pt idx="7119">
                  <c:v>2363.28125</c:v>
                </c:pt>
                <c:pt idx="7120">
                  <c:v>2365.7226599999981</c:v>
                </c:pt>
                <c:pt idx="7121">
                  <c:v>2363.28125</c:v>
                </c:pt>
                <c:pt idx="7122">
                  <c:v>2363.28125</c:v>
                </c:pt>
                <c:pt idx="7123">
                  <c:v>2365.7226599999981</c:v>
                </c:pt>
                <c:pt idx="7124">
                  <c:v>2363.28125</c:v>
                </c:pt>
                <c:pt idx="7125">
                  <c:v>2363.28125</c:v>
                </c:pt>
                <c:pt idx="7126">
                  <c:v>2365.7226599999981</c:v>
                </c:pt>
                <c:pt idx="7127">
                  <c:v>2363.28125</c:v>
                </c:pt>
                <c:pt idx="7128">
                  <c:v>2363.28125</c:v>
                </c:pt>
                <c:pt idx="7129">
                  <c:v>2365.7226599999981</c:v>
                </c:pt>
                <c:pt idx="7130">
                  <c:v>2365.7226599999981</c:v>
                </c:pt>
                <c:pt idx="7131">
                  <c:v>2363.28125</c:v>
                </c:pt>
                <c:pt idx="7132">
                  <c:v>2363.28125</c:v>
                </c:pt>
                <c:pt idx="7133">
                  <c:v>2365.7226599999981</c:v>
                </c:pt>
                <c:pt idx="7134">
                  <c:v>2365.7226599999981</c:v>
                </c:pt>
                <c:pt idx="7135">
                  <c:v>2365.7226599999981</c:v>
                </c:pt>
                <c:pt idx="7136">
                  <c:v>2363.28125</c:v>
                </c:pt>
                <c:pt idx="7137">
                  <c:v>2363.28125</c:v>
                </c:pt>
                <c:pt idx="7138">
                  <c:v>2363.28125</c:v>
                </c:pt>
                <c:pt idx="7139">
                  <c:v>2363.28125</c:v>
                </c:pt>
                <c:pt idx="7140">
                  <c:v>2365.7226599999981</c:v>
                </c:pt>
                <c:pt idx="7141">
                  <c:v>2363.28125</c:v>
                </c:pt>
                <c:pt idx="7142">
                  <c:v>2363.28125</c:v>
                </c:pt>
                <c:pt idx="7143">
                  <c:v>2365.7226599999981</c:v>
                </c:pt>
                <c:pt idx="7144">
                  <c:v>2363.28125</c:v>
                </c:pt>
                <c:pt idx="7145">
                  <c:v>2363.28125</c:v>
                </c:pt>
                <c:pt idx="7146">
                  <c:v>2363.28125</c:v>
                </c:pt>
                <c:pt idx="7147">
                  <c:v>2365.7226599999981</c:v>
                </c:pt>
                <c:pt idx="7148">
                  <c:v>2363.28125</c:v>
                </c:pt>
                <c:pt idx="7149">
                  <c:v>2363.28125</c:v>
                </c:pt>
                <c:pt idx="7150">
                  <c:v>2363.28125</c:v>
                </c:pt>
                <c:pt idx="7151">
                  <c:v>2363.28125</c:v>
                </c:pt>
                <c:pt idx="7152">
                  <c:v>2363.28125</c:v>
                </c:pt>
                <c:pt idx="7153">
                  <c:v>2363.28125</c:v>
                </c:pt>
                <c:pt idx="7154">
                  <c:v>2363.28125</c:v>
                </c:pt>
                <c:pt idx="7155">
                  <c:v>2363.28125</c:v>
                </c:pt>
                <c:pt idx="7156">
                  <c:v>2363.28125</c:v>
                </c:pt>
                <c:pt idx="7157">
                  <c:v>2363.28125</c:v>
                </c:pt>
                <c:pt idx="7158">
                  <c:v>2363.28125</c:v>
                </c:pt>
                <c:pt idx="7159">
                  <c:v>2365.7226599999981</c:v>
                </c:pt>
                <c:pt idx="7160">
                  <c:v>2363.28125</c:v>
                </c:pt>
                <c:pt idx="7161">
                  <c:v>2363.28125</c:v>
                </c:pt>
                <c:pt idx="7162">
                  <c:v>2363.28125</c:v>
                </c:pt>
                <c:pt idx="7163">
                  <c:v>2363.28125</c:v>
                </c:pt>
                <c:pt idx="7164">
                  <c:v>2363.28125</c:v>
                </c:pt>
                <c:pt idx="7165">
                  <c:v>2363.28125</c:v>
                </c:pt>
                <c:pt idx="7166">
                  <c:v>2363.28125</c:v>
                </c:pt>
                <c:pt idx="7167">
                  <c:v>2363.28125</c:v>
                </c:pt>
                <c:pt idx="7168">
                  <c:v>2363.28125</c:v>
                </c:pt>
                <c:pt idx="7169">
                  <c:v>2363.28125</c:v>
                </c:pt>
                <c:pt idx="7170">
                  <c:v>2363.28125</c:v>
                </c:pt>
                <c:pt idx="7171">
                  <c:v>2363.28125</c:v>
                </c:pt>
                <c:pt idx="7172">
                  <c:v>2363.28125</c:v>
                </c:pt>
                <c:pt idx="7173">
                  <c:v>2363.28125</c:v>
                </c:pt>
                <c:pt idx="7174">
                  <c:v>2365.7226599999981</c:v>
                </c:pt>
                <c:pt idx="7175">
                  <c:v>2363.28125</c:v>
                </c:pt>
                <c:pt idx="7176">
                  <c:v>2363.28125</c:v>
                </c:pt>
                <c:pt idx="7177">
                  <c:v>2363.28125</c:v>
                </c:pt>
                <c:pt idx="7178">
                  <c:v>2363.28125</c:v>
                </c:pt>
                <c:pt idx="7179">
                  <c:v>2363.28125</c:v>
                </c:pt>
                <c:pt idx="7180">
                  <c:v>2365.7226599999981</c:v>
                </c:pt>
                <c:pt idx="7181">
                  <c:v>2365.7226599999981</c:v>
                </c:pt>
                <c:pt idx="7182">
                  <c:v>2363.28125</c:v>
                </c:pt>
                <c:pt idx="7183">
                  <c:v>2363.28125</c:v>
                </c:pt>
                <c:pt idx="7184">
                  <c:v>2363.28125</c:v>
                </c:pt>
                <c:pt idx="7185">
                  <c:v>2363.28125</c:v>
                </c:pt>
                <c:pt idx="7186">
                  <c:v>2363.28125</c:v>
                </c:pt>
                <c:pt idx="7187">
                  <c:v>2365.7226599999981</c:v>
                </c:pt>
                <c:pt idx="7188">
                  <c:v>2363.28125</c:v>
                </c:pt>
                <c:pt idx="7189">
                  <c:v>2365.7226599999981</c:v>
                </c:pt>
                <c:pt idx="7190">
                  <c:v>2363.28125</c:v>
                </c:pt>
                <c:pt idx="7191">
                  <c:v>2363.28125</c:v>
                </c:pt>
                <c:pt idx="7192">
                  <c:v>2363.28125</c:v>
                </c:pt>
                <c:pt idx="7193">
                  <c:v>2365.7226599999981</c:v>
                </c:pt>
                <c:pt idx="7194">
                  <c:v>2363.28125</c:v>
                </c:pt>
                <c:pt idx="7195">
                  <c:v>2363.28125</c:v>
                </c:pt>
                <c:pt idx="7196">
                  <c:v>2365.7226599999981</c:v>
                </c:pt>
                <c:pt idx="7197">
                  <c:v>2365.7226599999981</c:v>
                </c:pt>
                <c:pt idx="7198">
                  <c:v>2363.28125</c:v>
                </c:pt>
                <c:pt idx="7199">
                  <c:v>2363.28125</c:v>
                </c:pt>
                <c:pt idx="7200">
                  <c:v>2363.28125</c:v>
                </c:pt>
                <c:pt idx="7201">
                  <c:v>2363.28125</c:v>
                </c:pt>
                <c:pt idx="7202">
                  <c:v>2363.28125</c:v>
                </c:pt>
                <c:pt idx="7203">
                  <c:v>2363.28125</c:v>
                </c:pt>
                <c:pt idx="7204">
                  <c:v>2365.7226599999981</c:v>
                </c:pt>
                <c:pt idx="7205">
                  <c:v>2363.28125</c:v>
                </c:pt>
                <c:pt idx="7206">
                  <c:v>2365.7226599999981</c:v>
                </c:pt>
                <c:pt idx="7207">
                  <c:v>2363.28125</c:v>
                </c:pt>
                <c:pt idx="7208">
                  <c:v>2363.28125</c:v>
                </c:pt>
                <c:pt idx="7209">
                  <c:v>2363.28125</c:v>
                </c:pt>
                <c:pt idx="7210">
                  <c:v>2363.28125</c:v>
                </c:pt>
                <c:pt idx="7211">
                  <c:v>2363.28125</c:v>
                </c:pt>
                <c:pt idx="7212">
                  <c:v>2363.28125</c:v>
                </c:pt>
                <c:pt idx="7213">
                  <c:v>2363.28125</c:v>
                </c:pt>
                <c:pt idx="7214">
                  <c:v>2363.28125</c:v>
                </c:pt>
                <c:pt idx="7215">
                  <c:v>2363.28125</c:v>
                </c:pt>
                <c:pt idx="7216">
                  <c:v>2363.28125</c:v>
                </c:pt>
                <c:pt idx="7217">
                  <c:v>2365.7226599999981</c:v>
                </c:pt>
                <c:pt idx="7218">
                  <c:v>2363.28125</c:v>
                </c:pt>
                <c:pt idx="7219">
                  <c:v>2363.28125</c:v>
                </c:pt>
                <c:pt idx="7220">
                  <c:v>2363.28125</c:v>
                </c:pt>
                <c:pt idx="7221">
                  <c:v>2365.7226599999981</c:v>
                </c:pt>
                <c:pt idx="7222">
                  <c:v>2365.7226599999981</c:v>
                </c:pt>
                <c:pt idx="7223">
                  <c:v>2363.28125</c:v>
                </c:pt>
                <c:pt idx="7224">
                  <c:v>2363.28125</c:v>
                </c:pt>
                <c:pt idx="7225">
                  <c:v>2363.28125</c:v>
                </c:pt>
                <c:pt idx="7226">
                  <c:v>2363.28125</c:v>
                </c:pt>
                <c:pt idx="7227">
                  <c:v>2363.28125</c:v>
                </c:pt>
                <c:pt idx="7228">
                  <c:v>2363.28125</c:v>
                </c:pt>
                <c:pt idx="7229">
                  <c:v>2363.28125</c:v>
                </c:pt>
                <c:pt idx="7230">
                  <c:v>2363.28125</c:v>
                </c:pt>
                <c:pt idx="7231">
                  <c:v>2365.7226599999981</c:v>
                </c:pt>
                <c:pt idx="7232">
                  <c:v>2363.28125</c:v>
                </c:pt>
                <c:pt idx="7233">
                  <c:v>2363.28125</c:v>
                </c:pt>
                <c:pt idx="7234">
                  <c:v>2363.28125</c:v>
                </c:pt>
                <c:pt idx="7235">
                  <c:v>2363.28125</c:v>
                </c:pt>
                <c:pt idx="7236">
                  <c:v>2363.28125</c:v>
                </c:pt>
                <c:pt idx="7237">
                  <c:v>2363.28125</c:v>
                </c:pt>
                <c:pt idx="7238">
                  <c:v>2365.7226599999981</c:v>
                </c:pt>
                <c:pt idx="7239">
                  <c:v>2365.7226599999981</c:v>
                </c:pt>
                <c:pt idx="7240">
                  <c:v>2363.28125</c:v>
                </c:pt>
                <c:pt idx="7241">
                  <c:v>2363.28125</c:v>
                </c:pt>
                <c:pt idx="7242">
                  <c:v>2363.28125</c:v>
                </c:pt>
                <c:pt idx="7243">
                  <c:v>2363.28125</c:v>
                </c:pt>
                <c:pt idx="7244">
                  <c:v>2363.28125</c:v>
                </c:pt>
                <c:pt idx="7245">
                  <c:v>2363.28125</c:v>
                </c:pt>
                <c:pt idx="7246">
                  <c:v>2363.28125</c:v>
                </c:pt>
                <c:pt idx="7247">
                  <c:v>2365.7226599999981</c:v>
                </c:pt>
                <c:pt idx="7248">
                  <c:v>2363.28125</c:v>
                </c:pt>
                <c:pt idx="7249">
                  <c:v>2363.28125</c:v>
                </c:pt>
                <c:pt idx="7250">
                  <c:v>2363.28125</c:v>
                </c:pt>
                <c:pt idx="7251">
                  <c:v>2363.28125</c:v>
                </c:pt>
                <c:pt idx="7252">
                  <c:v>2363.28125</c:v>
                </c:pt>
                <c:pt idx="7253">
                  <c:v>2363.28125</c:v>
                </c:pt>
                <c:pt idx="7254">
                  <c:v>2365.7226599999981</c:v>
                </c:pt>
                <c:pt idx="7255">
                  <c:v>2363.28125</c:v>
                </c:pt>
                <c:pt idx="7256">
                  <c:v>2363.28125</c:v>
                </c:pt>
                <c:pt idx="7257">
                  <c:v>2363.28125</c:v>
                </c:pt>
                <c:pt idx="7258">
                  <c:v>2363.28125</c:v>
                </c:pt>
                <c:pt idx="7259">
                  <c:v>2363.28125</c:v>
                </c:pt>
                <c:pt idx="7260">
                  <c:v>2363.28125</c:v>
                </c:pt>
                <c:pt idx="7261">
                  <c:v>2363.28125</c:v>
                </c:pt>
                <c:pt idx="7262">
                  <c:v>2363.28125</c:v>
                </c:pt>
                <c:pt idx="7263">
                  <c:v>2363.28125</c:v>
                </c:pt>
                <c:pt idx="7264">
                  <c:v>2365.7226599999981</c:v>
                </c:pt>
                <c:pt idx="7265">
                  <c:v>2365.7226599999981</c:v>
                </c:pt>
                <c:pt idx="7266">
                  <c:v>2363.28125</c:v>
                </c:pt>
                <c:pt idx="7267">
                  <c:v>2363.28125</c:v>
                </c:pt>
                <c:pt idx="7268">
                  <c:v>2363.28125</c:v>
                </c:pt>
                <c:pt idx="7269">
                  <c:v>2363.28125</c:v>
                </c:pt>
                <c:pt idx="7270">
                  <c:v>2363.28125</c:v>
                </c:pt>
                <c:pt idx="7271">
                  <c:v>2363.28125</c:v>
                </c:pt>
                <c:pt idx="7272">
                  <c:v>2363.28125</c:v>
                </c:pt>
                <c:pt idx="7273">
                  <c:v>2363.28125</c:v>
                </c:pt>
                <c:pt idx="7274">
                  <c:v>2363.28125</c:v>
                </c:pt>
                <c:pt idx="7275">
                  <c:v>2365.7226599999981</c:v>
                </c:pt>
                <c:pt idx="7276">
                  <c:v>2363.28125</c:v>
                </c:pt>
                <c:pt idx="7277">
                  <c:v>2363.28125</c:v>
                </c:pt>
                <c:pt idx="7278">
                  <c:v>2363.28125</c:v>
                </c:pt>
                <c:pt idx="7279">
                  <c:v>2363.28125</c:v>
                </c:pt>
                <c:pt idx="7280">
                  <c:v>2363.28125</c:v>
                </c:pt>
                <c:pt idx="7281">
                  <c:v>2365.7226599999981</c:v>
                </c:pt>
                <c:pt idx="7282">
                  <c:v>2363.28125</c:v>
                </c:pt>
                <c:pt idx="7283">
                  <c:v>2365.7226599999981</c:v>
                </c:pt>
                <c:pt idx="7284">
                  <c:v>2363.28125</c:v>
                </c:pt>
                <c:pt idx="7285">
                  <c:v>2363.28125</c:v>
                </c:pt>
                <c:pt idx="7286">
                  <c:v>2365.7226599999981</c:v>
                </c:pt>
                <c:pt idx="7287">
                  <c:v>2363.28125</c:v>
                </c:pt>
                <c:pt idx="7288">
                  <c:v>2363.28125</c:v>
                </c:pt>
                <c:pt idx="7289">
                  <c:v>2363.28125</c:v>
                </c:pt>
                <c:pt idx="7290">
                  <c:v>2363.28125</c:v>
                </c:pt>
                <c:pt idx="7291">
                  <c:v>2363.28125</c:v>
                </c:pt>
                <c:pt idx="7292">
                  <c:v>2363.28125</c:v>
                </c:pt>
                <c:pt idx="7293">
                  <c:v>2363.28125</c:v>
                </c:pt>
                <c:pt idx="7294">
                  <c:v>2365.7226599999981</c:v>
                </c:pt>
                <c:pt idx="7295">
                  <c:v>2363.28125</c:v>
                </c:pt>
                <c:pt idx="7296">
                  <c:v>2365.7226599999981</c:v>
                </c:pt>
                <c:pt idx="7297">
                  <c:v>2363.28125</c:v>
                </c:pt>
                <c:pt idx="7298">
                  <c:v>2363.28125</c:v>
                </c:pt>
                <c:pt idx="7299">
                  <c:v>2363.28125</c:v>
                </c:pt>
                <c:pt idx="7300">
                  <c:v>2363.28125</c:v>
                </c:pt>
                <c:pt idx="7301">
                  <c:v>2363.28125</c:v>
                </c:pt>
                <c:pt idx="7302">
                  <c:v>2363.28125</c:v>
                </c:pt>
                <c:pt idx="7303">
                  <c:v>2363.28125</c:v>
                </c:pt>
                <c:pt idx="7304">
                  <c:v>2363.28125</c:v>
                </c:pt>
                <c:pt idx="7305">
                  <c:v>2363.28125</c:v>
                </c:pt>
                <c:pt idx="7306">
                  <c:v>2365.7226599999981</c:v>
                </c:pt>
                <c:pt idx="7307">
                  <c:v>2363.28125</c:v>
                </c:pt>
                <c:pt idx="7308">
                  <c:v>2363.28125</c:v>
                </c:pt>
                <c:pt idx="7309">
                  <c:v>2363.28125</c:v>
                </c:pt>
                <c:pt idx="7310">
                  <c:v>2363.28125</c:v>
                </c:pt>
                <c:pt idx="7311">
                  <c:v>2363.28125</c:v>
                </c:pt>
                <c:pt idx="7312">
                  <c:v>2365.7226599999981</c:v>
                </c:pt>
                <c:pt idx="7313">
                  <c:v>2363.28125</c:v>
                </c:pt>
                <c:pt idx="7314">
                  <c:v>2363.28125</c:v>
                </c:pt>
                <c:pt idx="7315">
                  <c:v>2363.28125</c:v>
                </c:pt>
                <c:pt idx="7316">
                  <c:v>2363.28125</c:v>
                </c:pt>
                <c:pt idx="7317">
                  <c:v>2363.28125</c:v>
                </c:pt>
                <c:pt idx="7318">
                  <c:v>2363.28125</c:v>
                </c:pt>
                <c:pt idx="7319">
                  <c:v>2363.28125</c:v>
                </c:pt>
                <c:pt idx="7320">
                  <c:v>2363.28125</c:v>
                </c:pt>
                <c:pt idx="7321">
                  <c:v>2363.28125</c:v>
                </c:pt>
                <c:pt idx="7322">
                  <c:v>2363.28125</c:v>
                </c:pt>
                <c:pt idx="7323">
                  <c:v>2363.28125</c:v>
                </c:pt>
                <c:pt idx="7324">
                  <c:v>2363.28125</c:v>
                </c:pt>
                <c:pt idx="7325">
                  <c:v>2363.28125</c:v>
                </c:pt>
                <c:pt idx="7326">
                  <c:v>2363.28125</c:v>
                </c:pt>
                <c:pt idx="7327">
                  <c:v>2363.28125</c:v>
                </c:pt>
                <c:pt idx="7328">
                  <c:v>2365.7226599999981</c:v>
                </c:pt>
                <c:pt idx="7329">
                  <c:v>2363.28125</c:v>
                </c:pt>
                <c:pt idx="7330">
                  <c:v>2363.28125</c:v>
                </c:pt>
                <c:pt idx="7331">
                  <c:v>2363.28125</c:v>
                </c:pt>
                <c:pt idx="7332">
                  <c:v>2365.7226599999981</c:v>
                </c:pt>
                <c:pt idx="7333">
                  <c:v>2363.28125</c:v>
                </c:pt>
                <c:pt idx="7334">
                  <c:v>2363.28125</c:v>
                </c:pt>
                <c:pt idx="7335">
                  <c:v>2363.28125</c:v>
                </c:pt>
                <c:pt idx="7336">
                  <c:v>2363.28125</c:v>
                </c:pt>
                <c:pt idx="7337">
                  <c:v>2363.28125</c:v>
                </c:pt>
                <c:pt idx="7338">
                  <c:v>2363.28125</c:v>
                </c:pt>
                <c:pt idx="7339">
                  <c:v>2365.7226599999981</c:v>
                </c:pt>
                <c:pt idx="7340">
                  <c:v>2363.28125</c:v>
                </c:pt>
                <c:pt idx="7341">
                  <c:v>2363.28125</c:v>
                </c:pt>
                <c:pt idx="7342">
                  <c:v>2363.28125</c:v>
                </c:pt>
                <c:pt idx="7343">
                  <c:v>2363.28125</c:v>
                </c:pt>
                <c:pt idx="7344">
                  <c:v>2363.28125</c:v>
                </c:pt>
                <c:pt idx="7345">
                  <c:v>2363.28125</c:v>
                </c:pt>
                <c:pt idx="7346">
                  <c:v>2363.28125</c:v>
                </c:pt>
                <c:pt idx="7347">
                  <c:v>2363.28125</c:v>
                </c:pt>
                <c:pt idx="7348">
                  <c:v>2363.28125</c:v>
                </c:pt>
                <c:pt idx="7349">
                  <c:v>2363.28125</c:v>
                </c:pt>
                <c:pt idx="7350">
                  <c:v>2363.28125</c:v>
                </c:pt>
                <c:pt idx="7351">
                  <c:v>2363.28125</c:v>
                </c:pt>
                <c:pt idx="7352">
                  <c:v>2363.28125</c:v>
                </c:pt>
                <c:pt idx="7353">
                  <c:v>2363.28125</c:v>
                </c:pt>
                <c:pt idx="7354">
                  <c:v>2363.28125</c:v>
                </c:pt>
                <c:pt idx="7355">
                  <c:v>2363.28125</c:v>
                </c:pt>
                <c:pt idx="7356">
                  <c:v>2363.28125</c:v>
                </c:pt>
                <c:pt idx="7357">
                  <c:v>2363.28125</c:v>
                </c:pt>
                <c:pt idx="7358">
                  <c:v>2363.28125</c:v>
                </c:pt>
                <c:pt idx="7359">
                  <c:v>2363.28125</c:v>
                </c:pt>
                <c:pt idx="7360">
                  <c:v>2363.28125</c:v>
                </c:pt>
                <c:pt idx="7361">
                  <c:v>2363.28125</c:v>
                </c:pt>
                <c:pt idx="7362">
                  <c:v>2363.28125</c:v>
                </c:pt>
                <c:pt idx="7363">
                  <c:v>2363.28125</c:v>
                </c:pt>
                <c:pt idx="7364">
                  <c:v>2363.28125</c:v>
                </c:pt>
                <c:pt idx="7365">
                  <c:v>2363.28125</c:v>
                </c:pt>
                <c:pt idx="7366">
                  <c:v>2365.7226599999981</c:v>
                </c:pt>
                <c:pt idx="7367">
                  <c:v>2363.28125</c:v>
                </c:pt>
                <c:pt idx="7368">
                  <c:v>2363.28125</c:v>
                </c:pt>
                <c:pt idx="7369">
                  <c:v>2363.28125</c:v>
                </c:pt>
                <c:pt idx="7370">
                  <c:v>2363.28125</c:v>
                </c:pt>
                <c:pt idx="7371">
                  <c:v>2363.28125</c:v>
                </c:pt>
                <c:pt idx="7372">
                  <c:v>2363.28125</c:v>
                </c:pt>
                <c:pt idx="7373">
                  <c:v>2363.28125</c:v>
                </c:pt>
                <c:pt idx="7374">
                  <c:v>2363.28125</c:v>
                </c:pt>
                <c:pt idx="7375">
                  <c:v>2365.7226599999981</c:v>
                </c:pt>
                <c:pt idx="7376">
                  <c:v>2363.28125</c:v>
                </c:pt>
                <c:pt idx="7377">
                  <c:v>2363.28125</c:v>
                </c:pt>
                <c:pt idx="7378">
                  <c:v>2363.28125</c:v>
                </c:pt>
                <c:pt idx="7379">
                  <c:v>2363.28125</c:v>
                </c:pt>
                <c:pt idx="7380">
                  <c:v>2363.28125</c:v>
                </c:pt>
                <c:pt idx="7381">
                  <c:v>2363.28125</c:v>
                </c:pt>
                <c:pt idx="7382">
                  <c:v>2363.28125</c:v>
                </c:pt>
                <c:pt idx="7383">
                  <c:v>2363.28125</c:v>
                </c:pt>
                <c:pt idx="7384">
                  <c:v>2365.7226599999981</c:v>
                </c:pt>
                <c:pt idx="7385">
                  <c:v>2365.7226599999981</c:v>
                </c:pt>
                <c:pt idx="7386">
                  <c:v>2363.28125</c:v>
                </c:pt>
                <c:pt idx="7387">
                  <c:v>2363.28125</c:v>
                </c:pt>
                <c:pt idx="7388">
                  <c:v>2363.28125</c:v>
                </c:pt>
                <c:pt idx="7389">
                  <c:v>2363.28125</c:v>
                </c:pt>
                <c:pt idx="7390">
                  <c:v>2363.28125</c:v>
                </c:pt>
                <c:pt idx="7391">
                  <c:v>2363.28125</c:v>
                </c:pt>
                <c:pt idx="7392">
                  <c:v>2363.28125</c:v>
                </c:pt>
                <c:pt idx="7393">
                  <c:v>2363.28125</c:v>
                </c:pt>
                <c:pt idx="7394">
                  <c:v>2363.28125</c:v>
                </c:pt>
                <c:pt idx="7395">
                  <c:v>2363.28125</c:v>
                </c:pt>
                <c:pt idx="7396">
                  <c:v>2363.28125</c:v>
                </c:pt>
                <c:pt idx="7397">
                  <c:v>2363.28125</c:v>
                </c:pt>
                <c:pt idx="7398">
                  <c:v>2363.28125</c:v>
                </c:pt>
                <c:pt idx="7399">
                  <c:v>2363.28125</c:v>
                </c:pt>
                <c:pt idx="7400">
                  <c:v>2365.7226599999981</c:v>
                </c:pt>
                <c:pt idx="7401">
                  <c:v>2363.28125</c:v>
                </c:pt>
                <c:pt idx="7402">
                  <c:v>2363.28125</c:v>
                </c:pt>
                <c:pt idx="7403">
                  <c:v>2363.28125</c:v>
                </c:pt>
                <c:pt idx="7404">
                  <c:v>2363.28125</c:v>
                </c:pt>
                <c:pt idx="7405">
                  <c:v>2363.28125</c:v>
                </c:pt>
                <c:pt idx="7406">
                  <c:v>2363.28125</c:v>
                </c:pt>
                <c:pt idx="7407">
                  <c:v>2363.28125</c:v>
                </c:pt>
                <c:pt idx="7408">
                  <c:v>2363.28125</c:v>
                </c:pt>
                <c:pt idx="7409">
                  <c:v>2363.28125</c:v>
                </c:pt>
                <c:pt idx="7410">
                  <c:v>2363.28125</c:v>
                </c:pt>
                <c:pt idx="7411">
                  <c:v>2363.28125</c:v>
                </c:pt>
                <c:pt idx="7412">
                  <c:v>2363.28125</c:v>
                </c:pt>
                <c:pt idx="7413">
                  <c:v>2363.28125</c:v>
                </c:pt>
                <c:pt idx="7414">
                  <c:v>2363.28125</c:v>
                </c:pt>
                <c:pt idx="7415">
                  <c:v>2365.7226599999981</c:v>
                </c:pt>
                <c:pt idx="7416">
                  <c:v>2363.28125</c:v>
                </c:pt>
                <c:pt idx="7417">
                  <c:v>2363.28125</c:v>
                </c:pt>
                <c:pt idx="7418">
                  <c:v>2363.28125</c:v>
                </c:pt>
                <c:pt idx="7419">
                  <c:v>2363.28125</c:v>
                </c:pt>
                <c:pt idx="7420">
                  <c:v>2363.28125</c:v>
                </c:pt>
                <c:pt idx="7421">
                  <c:v>2363.28125</c:v>
                </c:pt>
                <c:pt idx="7422">
                  <c:v>2363.28125</c:v>
                </c:pt>
                <c:pt idx="7423">
                  <c:v>2363.28125</c:v>
                </c:pt>
                <c:pt idx="7424">
                  <c:v>2363.28125</c:v>
                </c:pt>
                <c:pt idx="7425">
                  <c:v>2363.28125</c:v>
                </c:pt>
                <c:pt idx="7426">
                  <c:v>2365.7226599999981</c:v>
                </c:pt>
                <c:pt idx="7427">
                  <c:v>2365.7226599999981</c:v>
                </c:pt>
                <c:pt idx="7428">
                  <c:v>2363.28125</c:v>
                </c:pt>
                <c:pt idx="7429">
                  <c:v>2363.28125</c:v>
                </c:pt>
                <c:pt idx="7430">
                  <c:v>2363.28125</c:v>
                </c:pt>
                <c:pt idx="7431">
                  <c:v>2363.28125</c:v>
                </c:pt>
                <c:pt idx="7432">
                  <c:v>2363.28125</c:v>
                </c:pt>
                <c:pt idx="7433">
                  <c:v>2365.7226599999981</c:v>
                </c:pt>
                <c:pt idx="7434">
                  <c:v>2365.7226599999981</c:v>
                </c:pt>
                <c:pt idx="7435">
                  <c:v>2363.28125</c:v>
                </c:pt>
                <c:pt idx="7436">
                  <c:v>2363.28125</c:v>
                </c:pt>
                <c:pt idx="7437">
                  <c:v>2363.28125</c:v>
                </c:pt>
                <c:pt idx="7438">
                  <c:v>2363.28125</c:v>
                </c:pt>
                <c:pt idx="7439">
                  <c:v>2363.28125</c:v>
                </c:pt>
                <c:pt idx="7440">
                  <c:v>2363.28125</c:v>
                </c:pt>
                <c:pt idx="7441">
                  <c:v>2363.28125</c:v>
                </c:pt>
                <c:pt idx="7442">
                  <c:v>2363.28125</c:v>
                </c:pt>
                <c:pt idx="7443">
                  <c:v>2363.28125</c:v>
                </c:pt>
                <c:pt idx="7444">
                  <c:v>2363.28125</c:v>
                </c:pt>
                <c:pt idx="7445">
                  <c:v>2363.28125</c:v>
                </c:pt>
                <c:pt idx="7446">
                  <c:v>2363.28125</c:v>
                </c:pt>
                <c:pt idx="7447">
                  <c:v>2363.28125</c:v>
                </c:pt>
                <c:pt idx="7448">
                  <c:v>2363.28125</c:v>
                </c:pt>
                <c:pt idx="7449">
                  <c:v>2363.28125</c:v>
                </c:pt>
                <c:pt idx="7450">
                  <c:v>2363.28125</c:v>
                </c:pt>
                <c:pt idx="7451">
                  <c:v>2363.28125</c:v>
                </c:pt>
                <c:pt idx="7452">
                  <c:v>2363.28125</c:v>
                </c:pt>
                <c:pt idx="7453">
                  <c:v>2363.28125</c:v>
                </c:pt>
                <c:pt idx="7454">
                  <c:v>2363.28125</c:v>
                </c:pt>
                <c:pt idx="7455">
                  <c:v>2365.7226599999981</c:v>
                </c:pt>
                <c:pt idx="7456">
                  <c:v>2363.28125</c:v>
                </c:pt>
                <c:pt idx="7457">
                  <c:v>2363.28125</c:v>
                </c:pt>
                <c:pt idx="7458">
                  <c:v>2363.28125</c:v>
                </c:pt>
                <c:pt idx="7459">
                  <c:v>2363.28125</c:v>
                </c:pt>
                <c:pt idx="7460">
                  <c:v>2363.28125</c:v>
                </c:pt>
                <c:pt idx="7461">
                  <c:v>2363.28125</c:v>
                </c:pt>
                <c:pt idx="7462">
                  <c:v>2363.28125</c:v>
                </c:pt>
                <c:pt idx="7463">
                  <c:v>2363.28125</c:v>
                </c:pt>
                <c:pt idx="7464">
                  <c:v>2363.28125</c:v>
                </c:pt>
                <c:pt idx="7465">
                  <c:v>2365.7226599999981</c:v>
                </c:pt>
                <c:pt idx="7466">
                  <c:v>2363.28125</c:v>
                </c:pt>
                <c:pt idx="7467">
                  <c:v>2363.28125</c:v>
                </c:pt>
                <c:pt idx="7468">
                  <c:v>2363.28125</c:v>
                </c:pt>
                <c:pt idx="7469">
                  <c:v>2363.28125</c:v>
                </c:pt>
                <c:pt idx="7470">
                  <c:v>2363.28125</c:v>
                </c:pt>
                <c:pt idx="7471">
                  <c:v>2363.28125</c:v>
                </c:pt>
                <c:pt idx="7472">
                  <c:v>2363.28125</c:v>
                </c:pt>
                <c:pt idx="7473">
                  <c:v>2363.28125</c:v>
                </c:pt>
                <c:pt idx="7474">
                  <c:v>2363.28125</c:v>
                </c:pt>
                <c:pt idx="7475">
                  <c:v>2363.28125</c:v>
                </c:pt>
                <c:pt idx="7476">
                  <c:v>2365.7226599999981</c:v>
                </c:pt>
                <c:pt idx="7477">
                  <c:v>2365.7226599999981</c:v>
                </c:pt>
                <c:pt idx="7478">
                  <c:v>2363.28125</c:v>
                </c:pt>
                <c:pt idx="7479">
                  <c:v>2365.7226599999981</c:v>
                </c:pt>
                <c:pt idx="7480">
                  <c:v>2363.28125</c:v>
                </c:pt>
                <c:pt idx="7481">
                  <c:v>2363.28125</c:v>
                </c:pt>
                <c:pt idx="7482">
                  <c:v>2363.28125</c:v>
                </c:pt>
                <c:pt idx="7483">
                  <c:v>2363.28125</c:v>
                </c:pt>
                <c:pt idx="7484">
                  <c:v>2363.28125</c:v>
                </c:pt>
                <c:pt idx="7485">
                  <c:v>2365.7226599999981</c:v>
                </c:pt>
                <c:pt idx="7486">
                  <c:v>2360.8398400000001</c:v>
                </c:pt>
                <c:pt idx="7487">
                  <c:v>2363.28125</c:v>
                </c:pt>
                <c:pt idx="7488">
                  <c:v>2365.7226599999981</c:v>
                </c:pt>
                <c:pt idx="7489">
                  <c:v>2363.28125</c:v>
                </c:pt>
                <c:pt idx="7490">
                  <c:v>2363.28125</c:v>
                </c:pt>
                <c:pt idx="7491">
                  <c:v>2363.28125</c:v>
                </c:pt>
                <c:pt idx="7492">
                  <c:v>2363.28125</c:v>
                </c:pt>
                <c:pt idx="7493">
                  <c:v>2363.28125</c:v>
                </c:pt>
                <c:pt idx="7494">
                  <c:v>2365.7226599999981</c:v>
                </c:pt>
                <c:pt idx="7495">
                  <c:v>2363.28125</c:v>
                </c:pt>
                <c:pt idx="7496">
                  <c:v>2363.28125</c:v>
                </c:pt>
                <c:pt idx="7497">
                  <c:v>2363.28125</c:v>
                </c:pt>
                <c:pt idx="7498">
                  <c:v>2363.28125</c:v>
                </c:pt>
                <c:pt idx="7499">
                  <c:v>2363.28125</c:v>
                </c:pt>
                <c:pt idx="7500">
                  <c:v>2363.28125</c:v>
                </c:pt>
                <c:pt idx="7501">
                  <c:v>2365.7226599999981</c:v>
                </c:pt>
                <c:pt idx="7502">
                  <c:v>2363.28125</c:v>
                </c:pt>
                <c:pt idx="7503">
                  <c:v>2363.28125</c:v>
                </c:pt>
                <c:pt idx="7504">
                  <c:v>2363.28125</c:v>
                </c:pt>
                <c:pt idx="7505">
                  <c:v>2363.28125</c:v>
                </c:pt>
                <c:pt idx="7506">
                  <c:v>2365.7226599999981</c:v>
                </c:pt>
                <c:pt idx="7507">
                  <c:v>2363.28125</c:v>
                </c:pt>
                <c:pt idx="7508">
                  <c:v>2363.28125</c:v>
                </c:pt>
                <c:pt idx="7509">
                  <c:v>2363.28125</c:v>
                </c:pt>
                <c:pt idx="7510">
                  <c:v>2363.28125</c:v>
                </c:pt>
                <c:pt idx="7511">
                  <c:v>2363.28125</c:v>
                </c:pt>
                <c:pt idx="7512">
                  <c:v>2363.28125</c:v>
                </c:pt>
                <c:pt idx="7513">
                  <c:v>2363.28125</c:v>
                </c:pt>
                <c:pt idx="7514">
                  <c:v>2363.28125</c:v>
                </c:pt>
                <c:pt idx="7515">
                  <c:v>2363.28125</c:v>
                </c:pt>
                <c:pt idx="7516">
                  <c:v>2363.28125</c:v>
                </c:pt>
                <c:pt idx="7517">
                  <c:v>2363.28125</c:v>
                </c:pt>
                <c:pt idx="7518">
                  <c:v>2365.7226599999981</c:v>
                </c:pt>
                <c:pt idx="7519">
                  <c:v>2363.28125</c:v>
                </c:pt>
                <c:pt idx="7520">
                  <c:v>2363.28125</c:v>
                </c:pt>
                <c:pt idx="7521">
                  <c:v>2363.28125</c:v>
                </c:pt>
                <c:pt idx="7522">
                  <c:v>2363.28125</c:v>
                </c:pt>
                <c:pt idx="7523">
                  <c:v>2363.28125</c:v>
                </c:pt>
                <c:pt idx="7524">
                  <c:v>2363.28125</c:v>
                </c:pt>
                <c:pt idx="7525">
                  <c:v>2363.28125</c:v>
                </c:pt>
                <c:pt idx="7526">
                  <c:v>2363.28125</c:v>
                </c:pt>
                <c:pt idx="7527">
                  <c:v>2363.28125</c:v>
                </c:pt>
                <c:pt idx="7528">
                  <c:v>2363.28125</c:v>
                </c:pt>
                <c:pt idx="7529">
                  <c:v>2363.28125</c:v>
                </c:pt>
                <c:pt idx="7530">
                  <c:v>2363.28125</c:v>
                </c:pt>
                <c:pt idx="7531">
                  <c:v>2363.28125</c:v>
                </c:pt>
                <c:pt idx="7532">
                  <c:v>2363.28125</c:v>
                </c:pt>
                <c:pt idx="7533">
                  <c:v>2363.28125</c:v>
                </c:pt>
                <c:pt idx="7534">
                  <c:v>2365.7226599999981</c:v>
                </c:pt>
                <c:pt idx="7535">
                  <c:v>2363.28125</c:v>
                </c:pt>
                <c:pt idx="7536">
                  <c:v>2363.28125</c:v>
                </c:pt>
                <c:pt idx="7537">
                  <c:v>2363.28125</c:v>
                </c:pt>
                <c:pt idx="7538">
                  <c:v>2363.28125</c:v>
                </c:pt>
                <c:pt idx="7539">
                  <c:v>2363.28125</c:v>
                </c:pt>
                <c:pt idx="7540">
                  <c:v>2363.28125</c:v>
                </c:pt>
                <c:pt idx="7541">
                  <c:v>2365.7226599999981</c:v>
                </c:pt>
                <c:pt idx="7542">
                  <c:v>2363.28125</c:v>
                </c:pt>
                <c:pt idx="7543">
                  <c:v>2363.28125</c:v>
                </c:pt>
                <c:pt idx="7544">
                  <c:v>2365.7226599999981</c:v>
                </c:pt>
                <c:pt idx="7545">
                  <c:v>2363.28125</c:v>
                </c:pt>
                <c:pt idx="7546">
                  <c:v>2363.28125</c:v>
                </c:pt>
                <c:pt idx="7547">
                  <c:v>2363.28125</c:v>
                </c:pt>
                <c:pt idx="7548">
                  <c:v>2363.28125</c:v>
                </c:pt>
                <c:pt idx="7549">
                  <c:v>2365.7226599999981</c:v>
                </c:pt>
                <c:pt idx="7550">
                  <c:v>2363.28125</c:v>
                </c:pt>
                <c:pt idx="7551">
                  <c:v>2363.28125</c:v>
                </c:pt>
                <c:pt idx="7552">
                  <c:v>2365.7226599999981</c:v>
                </c:pt>
                <c:pt idx="7553">
                  <c:v>2363.28125</c:v>
                </c:pt>
                <c:pt idx="7554">
                  <c:v>2363.28125</c:v>
                </c:pt>
                <c:pt idx="7555">
                  <c:v>2363.28125</c:v>
                </c:pt>
                <c:pt idx="7556">
                  <c:v>2363.28125</c:v>
                </c:pt>
                <c:pt idx="7557">
                  <c:v>2363.28125</c:v>
                </c:pt>
                <c:pt idx="7558">
                  <c:v>2363.28125</c:v>
                </c:pt>
                <c:pt idx="7559">
                  <c:v>2363.28125</c:v>
                </c:pt>
                <c:pt idx="7560">
                  <c:v>2363.28125</c:v>
                </c:pt>
                <c:pt idx="7561">
                  <c:v>2363.28125</c:v>
                </c:pt>
                <c:pt idx="7562">
                  <c:v>2363.28125</c:v>
                </c:pt>
                <c:pt idx="7563">
                  <c:v>2363.28125</c:v>
                </c:pt>
                <c:pt idx="7564">
                  <c:v>2365.7226599999981</c:v>
                </c:pt>
                <c:pt idx="7565">
                  <c:v>2363.28125</c:v>
                </c:pt>
                <c:pt idx="7566">
                  <c:v>2363.28125</c:v>
                </c:pt>
                <c:pt idx="7567">
                  <c:v>2363.28125</c:v>
                </c:pt>
                <c:pt idx="7568">
                  <c:v>2365.7226599999981</c:v>
                </c:pt>
                <c:pt idx="7569">
                  <c:v>2363.28125</c:v>
                </c:pt>
                <c:pt idx="7570">
                  <c:v>2363.28125</c:v>
                </c:pt>
                <c:pt idx="7571">
                  <c:v>2363.28125</c:v>
                </c:pt>
                <c:pt idx="7572">
                  <c:v>2363.28125</c:v>
                </c:pt>
                <c:pt idx="7573">
                  <c:v>2363.28125</c:v>
                </c:pt>
                <c:pt idx="7574">
                  <c:v>2363.28125</c:v>
                </c:pt>
                <c:pt idx="7575">
                  <c:v>2363.28125</c:v>
                </c:pt>
                <c:pt idx="7576">
                  <c:v>2363.28125</c:v>
                </c:pt>
                <c:pt idx="7577">
                  <c:v>2363.28125</c:v>
                </c:pt>
                <c:pt idx="7578">
                  <c:v>2363.28125</c:v>
                </c:pt>
                <c:pt idx="7579">
                  <c:v>2363.28125</c:v>
                </c:pt>
                <c:pt idx="7580">
                  <c:v>2363.28125</c:v>
                </c:pt>
                <c:pt idx="7581">
                  <c:v>2363.28125</c:v>
                </c:pt>
                <c:pt idx="7582">
                  <c:v>2363.28125</c:v>
                </c:pt>
                <c:pt idx="7583">
                  <c:v>2363.28125</c:v>
                </c:pt>
                <c:pt idx="7584">
                  <c:v>2363.28125</c:v>
                </c:pt>
                <c:pt idx="7585">
                  <c:v>2363.28125</c:v>
                </c:pt>
                <c:pt idx="7586">
                  <c:v>2363.28125</c:v>
                </c:pt>
                <c:pt idx="7587">
                  <c:v>2363.28125</c:v>
                </c:pt>
                <c:pt idx="7588">
                  <c:v>2363.28125</c:v>
                </c:pt>
                <c:pt idx="7589">
                  <c:v>2363.28125</c:v>
                </c:pt>
                <c:pt idx="7590">
                  <c:v>2363.28125</c:v>
                </c:pt>
                <c:pt idx="7591">
                  <c:v>2363.28125</c:v>
                </c:pt>
                <c:pt idx="7592">
                  <c:v>2363.28125</c:v>
                </c:pt>
                <c:pt idx="7593">
                  <c:v>2363.28125</c:v>
                </c:pt>
                <c:pt idx="7594">
                  <c:v>2365.7226599999981</c:v>
                </c:pt>
                <c:pt idx="7595">
                  <c:v>2363.28125</c:v>
                </c:pt>
                <c:pt idx="7596">
                  <c:v>2363.28125</c:v>
                </c:pt>
                <c:pt idx="7597">
                  <c:v>2363.28125</c:v>
                </c:pt>
                <c:pt idx="7598">
                  <c:v>2363.28125</c:v>
                </c:pt>
                <c:pt idx="7599">
                  <c:v>2363.28125</c:v>
                </c:pt>
                <c:pt idx="7600">
                  <c:v>2365.7226599999981</c:v>
                </c:pt>
                <c:pt idx="7601">
                  <c:v>2363.28125</c:v>
                </c:pt>
                <c:pt idx="7602">
                  <c:v>2363.28125</c:v>
                </c:pt>
                <c:pt idx="7603">
                  <c:v>2363.28125</c:v>
                </c:pt>
                <c:pt idx="7604">
                  <c:v>2363.28125</c:v>
                </c:pt>
                <c:pt idx="7605">
                  <c:v>2363.28125</c:v>
                </c:pt>
                <c:pt idx="7606">
                  <c:v>2363.28125</c:v>
                </c:pt>
                <c:pt idx="7607">
                  <c:v>2363.28125</c:v>
                </c:pt>
                <c:pt idx="7608">
                  <c:v>2363.28125</c:v>
                </c:pt>
                <c:pt idx="7609">
                  <c:v>2360.8398400000001</c:v>
                </c:pt>
                <c:pt idx="7610">
                  <c:v>2363.28125</c:v>
                </c:pt>
                <c:pt idx="7611">
                  <c:v>2363.28125</c:v>
                </c:pt>
                <c:pt idx="7612">
                  <c:v>2363.28125</c:v>
                </c:pt>
                <c:pt idx="7613">
                  <c:v>2363.28125</c:v>
                </c:pt>
                <c:pt idx="7614">
                  <c:v>2363.28125</c:v>
                </c:pt>
                <c:pt idx="7615">
                  <c:v>2363.28125</c:v>
                </c:pt>
                <c:pt idx="7616">
                  <c:v>2365.7226599999981</c:v>
                </c:pt>
                <c:pt idx="7617">
                  <c:v>2363.28125</c:v>
                </c:pt>
                <c:pt idx="7618">
                  <c:v>2363.28125</c:v>
                </c:pt>
                <c:pt idx="7619">
                  <c:v>2363.28125</c:v>
                </c:pt>
                <c:pt idx="7620">
                  <c:v>2363.28125</c:v>
                </c:pt>
                <c:pt idx="7621">
                  <c:v>2363.28125</c:v>
                </c:pt>
                <c:pt idx="7622">
                  <c:v>2363.28125</c:v>
                </c:pt>
                <c:pt idx="7623">
                  <c:v>2363.28125</c:v>
                </c:pt>
                <c:pt idx="7624">
                  <c:v>2363.28125</c:v>
                </c:pt>
                <c:pt idx="7625">
                  <c:v>2363.28125</c:v>
                </c:pt>
                <c:pt idx="7626">
                  <c:v>2363.28125</c:v>
                </c:pt>
                <c:pt idx="7627">
                  <c:v>2363.28125</c:v>
                </c:pt>
                <c:pt idx="7628">
                  <c:v>2363.28125</c:v>
                </c:pt>
                <c:pt idx="7629">
                  <c:v>2363.28125</c:v>
                </c:pt>
                <c:pt idx="7630">
                  <c:v>2360.8398400000001</c:v>
                </c:pt>
                <c:pt idx="7631">
                  <c:v>2363.28125</c:v>
                </c:pt>
                <c:pt idx="7632">
                  <c:v>2363.28125</c:v>
                </c:pt>
                <c:pt idx="7633">
                  <c:v>2363.28125</c:v>
                </c:pt>
                <c:pt idx="7634">
                  <c:v>2363.28125</c:v>
                </c:pt>
                <c:pt idx="7635">
                  <c:v>2365.7226599999981</c:v>
                </c:pt>
                <c:pt idx="7636">
                  <c:v>2363.28125</c:v>
                </c:pt>
                <c:pt idx="7637">
                  <c:v>2363.28125</c:v>
                </c:pt>
                <c:pt idx="7638">
                  <c:v>2363.28125</c:v>
                </c:pt>
                <c:pt idx="7639">
                  <c:v>2363.28125</c:v>
                </c:pt>
                <c:pt idx="7640">
                  <c:v>2363.28125</c:v>
                </c:pt>
                <c:pt idx="7641">
                  <c:v>2363.28125</c:v>
                </c:pt>
                <c:pt idx="7642">
                  <c:v>2363.28125</c:v>
                </c:pt>
                <c:pt idx="7643">
                  <c:v>2363.28125</c:v>
                </c:pt>
                <c:pt idx="7644">
                  <c:v>2363.28125</c:v>
                </c:pt>
                <c:pt idx="7645">
                  <c:v>2363.28125</c:v>
                </c:pt>
                <c:pt idx="7646">
                  <c:v>2363.28125</c:v>
                </c:pt>
                <c:pt idx="7647">
                  <c:v>2363.28125</c:v>
                </c:pt>
                <c:pt idx="7648">
                  <c:v>2363.28125</c:v>
                </c:pt>
                <c:pt idx="7649">
                  <c:v>2363.28125</c:v>
                </c:pt>
                <c:pt idx="7650">
                  <c:v>2363.28125</c:v>
                </c:pt>
                <c:pt idx="7651">
                  <c:v>2363.28125</c:v>
                </c:pt>
                <c:pt idx="7652">
                  <c:v>2363.28125</c:v>
                </c:pt>
                <c:pt idx="7653">
                  <c:v>2363.28125</c:v>
                </c:pt>
                <c:pt idx="7654">
                  <c:v>2363.28125</c:v>
                </c:pt>
                <c:pt idx="7655">
                  <c:v>2363.28125</c:v>
                </c:pt>
                <c:pt idx="7656">
                  <c:v>2363.28125</c:v>
                </c:pt>
                <c:pt idx="7657">
                  <c:v>2363.28125</c:v>
                </c:pt>
                <c:pt idx="7658">
                  <c:v>2363.28125</c:v>
                </c:pt>
                <c:pt idx="7659">
                  <c:v>2363.28125</c:v>
                </c:pt>
                <c:pt idx="7660">
                  <c:v>2363.28125</c:v>
                </c:pt>
                <c:pt idx="7661">
                  <c:v>2363.28125</c:v>
                </c:pt>
                <c:pt idx="7662">
                  <c:v>2363.28125</c:v>
                </c:pt>
                <c:pt idx="7663">
                  <c:v>2363.28125</c:v>
                </c:pt>
                <c:pt idx="7664">
                  <c:v>2363.28125</c:v>
                </c:pt>
                <c:pt idx="7665">
                  <c:v>2363.28125</c:v>
                </c:pt>
                <c:pt idx="7666">
                  <c:v>2363.28125</c:v>
                </c:pt>
                <c:pt idx="7667">
                  <c:v>2363.28125</c:v>
                </c:pt>
                <c:pt idx="7668">
                  <c:v>2363.28125</c:v>
                </c:pt>
                <c:pt idx="7669">
                  <c:v>2363.28125</c:v>
                </c:pt>
                <c:pt idx="7670">
                  <c:v>2363.28125</c:v>
                </c:pt>
                <c:pt idx="7671">
                  <c:v>2363.28125</c:v>
                </c:pt>
                <c:pt idx="7672">
                  <c:v>2363.28125</c:v>
                </c:pt>
                <c:pt idx="7673">
                  <c:v>2363.28125</c:v>
                </c:pt>
                <c:pt idx="7674">
                  <c:v>2363.28125</c:v>
                </c:pt>
                <c:pt idx="7675">
                  <c:v>2363.28125</c:v>
                </c:pt>
                <c:pt idx="7676">
                  <c:v>2363.28125</c:v>
                </c:pt>
                <c:pt idx="7677">
                  <c:v>2365.7226599999981</c:v>
                </c:pt>
                <c:pt idx="7678">
                  <c:v>2363.28125</c:v>
                </c:pt>
                <c:pt idx="7679">
                  <c:v>2363.28125</c:v>
                </c:pt>
                <c:pt idx="7680">
                  <c:v>2363.28125</c:v>
                </c:pt>
                <c:pt idx="7681">
                  <c:v>2363.28125</c:v>
                </c:pt>
                <c:pt idx="7682">
                  <c:v>2363.28125</c:v>
                </c:pt>
                <c:pt idx="7683">
                  <c:v>2363.28125</c:v>
                </c:pt>
                <c:pt idx="7684">
                  <c:v>2363.28125</c:v>
                </c:pt>
                <c:pt idx="7685">
                  <c:v>2363.28125</c:v>
                </c:pt>
                <c:pt idx="7686">
                  <c:v>2363.28125</c:v>
                </c:pt>
                <c:pt idx="7687">
                  <c:v>2363.28125</c:v>
                </c:pt>
                <c:pt idx="7688">
                  <c:v>2363.28125</c:v>
                </c:pt>
                <c:pt idx="7689">
                  <c:v>2363.28125</c:v>
                </c:pt>
                <c:pt idx="7690">
                  <c:v>2363.28125</c:v>
                </c:pt>
                <c:pt idx="7691">
                  <c:v>2363.28125</c:v>
                </c:pt>
                <c:pt idx="7692">
                  <c:v>2363.28125</c:v>
                </c:pt>
                <c:pt idx="7693">
                  <c:v>2363.28125</c:v>
                </c:pt>
                <c:pt idx="7694">
                  <c:v>2363.28125</c:v>
                </c:pt>
                <c:pt idx="7695">
                  <c:v>2363.28125</c:v>
                </c:pt>
                <c:pt idx="7696">
                  <c:v>2363.28125</c:v>
                </c:pt>
                <c:pt idx="7697">
                  <c:v>2363.28125</c:v>
                </c:pt>
                <c:pt idx="7698">
                  <c:v>2363.28125</c:v>
                </c:pt>
                <c:pt idx="7699">
                  <c:v>2363.28125</c:v>
                </c:pt>
                <c:pt idx="7700">
                  <c:v>2363.28125</c:v>
                </c:pt>
                <c:pt idx="7701">
                  <c:v>2363.28125</c:v>
                </c:pt>
                <c:pt idx="7702">
                  <c:v>2363.28125</c:v>
                </c:pt>
                <c:pt idx="7703">
                  <c:v>2363.28125</c:v>
                </c:pt>
                <c:pt idx="7704">
                  <c:v>2363.28125</c:v>
                </c:pt>
                <c:pt idx="7705">
                  <c:v>2363.28125</c:v>
                </c:pt>
                <c:pt idx="7706">
                  <c:v>2363.28125</c:v>
                </c:pt>
                <c:pt idx="7707">
                  <c:v>2363.28125</c:v>
                </c:pt>
                <c:pt idx="7708">
                  <c:v>2363.28125</c:v>
                </c:pt>
                <c:pt idx="7709">
                  <c:v>2363.28125</c:v>
                </c:pt>
                <c:pt idx="7710">
                  <c:v>2363.28125</c:v>
                </c:pt>
                <c:pt idx="7711">
                  <c:v>2363.28125</c:v>
                </c:pt>
                <c:pt idx="7712">
                  <c:v>2363.28125</c:v>
                </c:pt>
                <c:pt idx="7713">
                  <c:v>2363.28125</c:v>
                </c:pt>
                <c:pt idx="7714">
                  <c:v>2363.28125</c:v>
                </c:pt>
                <c:pt idx="7715">
                  <c:v>2363.28125</c:v>
                </c:pt>
                <c:pt idx="7716">
                  <c:v>2363.28125</c:v>
                </c:pt>
                <c:pt idx="7717">
                  <c:v>2363.28125</c:v>
                </c:pt>
                <c:pt idx="7718">
                  <c:v>2363.28125</c:v>
                </c:pt>
                <c:pt idx="7719">
                  <c:v>2363.28125</c:v>
                </c:pt>
                <c:pt idx="7720">
                  <c:v>2363.28125</c:v>
                </c:pt>
                <c:pt idx="7721">
                  <c:v>2365.7226599999981</c:v>
                </c:pt>
                <c:pt idx="7722">
                  <c:v>2363.28125</c:v>
                </c:pt>
                <c:pt idx="7723">
                  <c:v>2363.28125</c:v>
                </c:pt>
                <c:pt idx="7724">
                  <c:v>2363.28125</c:v>
                </c:pt>
                <c:pt idx="7725">
                  <c:v>2363.28125</c:v>
                </c:pt>
                <c:pt idx="7726">
                  <c:v>2363.28125</c:v>
                </c:pt>
                <c:pt idx="7727">
                  <c:v>2363.28125</c:v>
                </c:pt>
                <c:pt idx="7728">
                  <c:v>2363.28125</c:v>
                </c:pt>
                <c:pt idx="7729">
                  <c:v>2363.28125</c:v>
                </c:pt>
                <c:pt idx="7730">
                  <c:v>2363.28125</c:v>
                </c:pt>
                <c:pt idx="7731">
                  <c:v>2360.8398400000001</c:v>
                </c:pt>
                <c:pt idx="7732">
                  <c:v>2363.28125</c:v>
                </c:pt>
                <c:pt idx="7733">
                  <c:v>2363.28125</c:v>
                </c:pt>
                <c:pt idx="7734">
                  <c:v>2363.28125</c:v>
                </c:pt>
                <c:pt idx="7735">
                  <c:v>2363.28125</c:v>
                </c:pt>
                <c:pt idx="7736">
                  <c:v>2365.7226599999981</c:v>
                </c:pt>
                <c:pt idx="7737">
                  <c:v>2363.28125</c:v>
                </c:pt>
                <c:pt idx="7738">
                  <c:v>2363.28125</c:v>
                </c:pt>
                <c:pt idx="7739">
                  <c:v>2363.28125</c:v>
                </c:pt>
                <c:pt idx="7740">
                  <c:v>2363.28125</c:v>
                </c:pt>
                <c:pt idx="7741">
                  <c:v>2365.7226599999981</c:v>
                </c:pt>
                <c:pt idx="7742">
                  <c:v>2363.28125</c:v>
                </c:pt>
                <c:pt idx="7743">
                  <c:v>2363.28125</c:v>
                </c:pt>
                <c:pt idx="7744">
                  <c:v>2363.28125</c:v>
                </c:pt>
                <c:pt idx="7745">
                  <c:v>2363.28125</c:v>
                </c:pt>
                <c:pt idx="7746">
                  <c:v>2363.28125</c:v>
                </c:pt>
                <c:pt idx="7747">
                  <c:v>2363.28125</c:v>
                </c:pt>
                <c:pt idx="7748">
                  <c:v>2363.28125</c:v>
                </c:pt>
                <c:pt idx="7749">
                  <c:v>2363.28125</c:v>
                </c:pt>
                <c:pt idx="7750">
                  <c:v>2363.28125</c:v>
                </c:pt>
                <c:pt idx="7751">
                  <c:v>2363.28125</c:v>
                </c:pt>
                <c:pt idx="7752">
                  <c:v>2363.28125</c:v>
                </c:pt>
                <c:pt idx="7753">
                  <c:v>2365.7226599999981</c:v>
                </c:pt>
                <c:pt idx="7754">
                  <c:v>2363.28125</c:v>
                </c:pt>
                <c:pt idx="7755">
                  <c:v>2363.28125</c:v>
                </c:pt>
                <c:pt idx="7756">
                  <c:v>2363.28125</c:v>
                </c:pt>
                <c:pt idx="7757">
                  <c:v>2363.28125</c:v>
                </c:pt>
                <c:pt idx="7758">
                  <c:v>2363.28125</c:v>
                </c:pt>
                <c:pt idx="7759">
                  <c:v>2363.28125</c:v>
                </c:pt>
                <c:pt idx="7760">
                  <c:v>2363.28125</c:v>
                </c:pt>
                <c:pt idx="7761">
                  <c:v>2363.28125</c:v>
                </c:pt>
                <c:pt idx="7762">
                  <c:v>2363.28125</c:v>
                </c:pt>
                <c:pt idx="7763">
                  <c:v>2363.28125</c:v>
                </c:pt>
                <c:pt idx="7764">
                  <c:v>2363.28125</c:v>
                </c:pt>
                <c:pt idx="7765">
                  <c:v>2363.28125</c:v>
                </c:pt>
                <c:pt idx="7766">
                  <c:v>2363.28125</c:v>
                </c:pt>
                <c:pt idx="7767">
                  <c:v>2360.8398400000001</c:v>
                </c:pt>
                <c:pt idx="7768">
                  <c:v>2363.28125</c:v>
                </c:pt>
                <c:pt idx="7769">
                  <c:v>2363.28125</c:v>
                </c:pt>
                <c:pt idx="7770">
                  <c:v>2360.8398400000001</c:v>
                </c:pt>
                <c:pt idx="7771">
                  <c:v>2365.7226599999981</c:v>
                </c:pt>
                <c:pt idx="7772">
                  <c:v>2363.28125</c:v>
                </c:pt>
                <c:pt idx="7773">
                  <c:v>2363.28125</c:v>
                </c:pt>
                <c:pt idx="7774">
                  <c:v>2363.28125</c:v>
                </c:pt>
                <c:pt idx="7775">
                  <c:v>2363.28125</c:v>
                </c:pt>
                <c:pt idx="7776">
                  <c:v>2363.28125</c:v>
                </c:pt>
                <c:pt idx="7777">
                  <c:v>2363.28125</c:v>
                </c:pt>
                <c:pt idx="7778">
                  <c:v>2363.28125</c:v>
                </c:pt>
                <c:pt idx="7779">
                  <c:v>2363.28125</c:v>
                </c:pt>
                <c:pt idx="7780">
                  <c:v>2363.28125</c:v>
                </c:pt>
                <c:pt idx="7781">
                  <c:v>2363.28125</c:v>
                </c:pt>
                <c:pt idx="7782">
                  <c:v>2363.28125</c:v>
                </c:pt>
                <c:pt idx="7783">
                  <c:v>2363.28125</c:v>
                </c:pt>
                <c:pt idx="7784">
                  <c:v>2363.28125</c:v>
                </c:pt>
                <c:pt idx="7785">
                  <c:v>2363.28125</c:v>
                </c:pt>
                <c:pt idx="7786">
                  <c:v>2365.7226599999981</c:v>
                </c:pt>
                <c:pt idx="7787">
                  <c:v>2363.28125</c:v>
                </c:pt>
                <c:pt idx="7788">
                  <c:v>2363.28125</c:v>
                </c:pt>
                <c:pt idx="7789">
                  <c:v>2363.28125</c:v>
                </c:pt>
                <c:pt idx="7790">
                  <c:v>2365.7226599999981</c:v>
                </c:pt>
                <c:pt idx="7791">
                  <c:v>2360.8398400000001</c:v>
                </c:pt>
                <c:pt idx="7792">
                  <c:v>2363.28125</c:v>
                </c:pt>
                <c:pt idx="7793">
                  <c:v>2363.28125</c:v>
                </c:pt>
                <c:pt idx="7794">
                  <c:v>2363.28125</c:v>
                </c:pt>
                <c:pt idx="7795">
                  <c:v>2363.28125</c:v>
                </c:pt>
                <c:pt idx="7796">
                  <c:v>2363.28125</c:v>
                </c:pt>
                <c:pt idx="7797">
                  <c:v>2363.28125</c:v>
                </c:pt>
                <c:pt idx="7798">
                  <c:v>2363.28125</c:v>
                </c:pt>
                <c:pt idx="7799">
                  <c:v>2363.28125</c:v>
                </c:pt>
                <c:pt idx="7800">
                  <c:v>2363.28125</c:v>
                </c:pt>
                <c:pt idx="7801">
                  <c:v>2363.28125</c:v>
                </c:pt>
                <c:pt idx="7802">
                  <c:v>2363.28125</c:v>
                </c:pt>
                <c:pt idx="7803">
                  <c:v>2363.28125</c:v>
                </c:pt>
                <c:pt idx="7804">
                  <c:v>2363.28125</c:v>
                </c:pt>
                <c:pt idx="7805">
                  <c:v>2363.28125</c:v>
                </c:pt>
                <c:pt idx="7806">
                  <c:v>2363.28125</c:v>
                </c:pt>
                <c:pt idx="7807">
                  <c:v>2363.28125</c:v>
                </c:pt>
                <c:pt idx="7808">
                  <c:v>2365.7226599999981</c:v>
                </c:pt>
                <c:pt idx="7809">
                  <c:v>2363.28125</c:v>
                </c:pt>
                <c:pt idx="7810">
                  <c:v>2363.28125</c:v>
                </c:pt>
                <c:pt idx="7811">
                  <c:v>2363.28125</c:v>
                </c:pt>
                <c:pt idx="7812">
                  <c:v>2363.28125</c:v>
                </c:pt>
                <c:pt idx="7813">
                  <c:v>2363.28125</c:v>
                </c:pt>
                <c:pt idx="7814">
                  <c:v>2363.28125</c:v>
                </c:pt>
                <c:pt idx="7815">
                  <c:v>2363.28125</c:v>
                </c:pt>
                <c:pt idx="7816">
                  <c:v>2363.28125</c:v>
                </c:pt>
                <c:pt idx="7817">
                  <c:v>2363.28125</c:v>
                </c:pt>
                <c:pt idx="7818">
                  <c:v>2363.28125</c:v>
                </c:pt>
                <c:pt idx="7819">
                  <c:v>2363.28125</c:v>
                </c:pt>
                <c:pt idx="7820">
                  <c:v>2363.28125</c:v>
                </c:pt>
                <c:pt idx="7821">
                  <c:v>2363.28125</c:v>
                </c:pt>
                <c:pt idx="7822">
                  <c:v>2363.28125</c:v>
                </c:pt>
                <c:pt idx="7823">
                  <c:v>2363.28125</c:v>
                </c:pt>
                <c:pt idx="7824">
                  <c:v>2363.28125</c:v>
                </c:pt>
                <c:pt idx="7825">
                  <c:v>2363.28125</c:v>
                </c:pt>
                <c:pt idx="7826">
                  <c:v>2363.28125</c:v>
                </c:pt>
                <c:pt idx="7827">
                  <c:v>2363.28125</c:v>
                </c:pt>
                <c:pt idx="7828">
                  <c:v>2363.28125</c:v>
                </c:pt>
                <c:pt idx="7829">
                  <c:v>2363.28125</c:v>
                </c:pt>
                <c:pt idx="7830">
                  <c:v>2360.8398400000001</c:v>
                </c:pt>
                <c:pt idx="7831">
                  <c:v>2363.28125</c:v>
                </c:pt>
                <c:pt idx="7832">
                  <c:v>2363.28125</c:v>
                </c:pt>
                <c:pt idx="7833">
                  <c:v>2363.28125</c:v>
                </c:pt>
                <c:pt idx="7834">
                  <c:v>2363.28125</c:v>
                </c:pt>
                <c:pt idx="7835">
                  <c:v>2363.28125</c:v>
                </c:pt>
                <c:pt idx="7836">
                  <c:v>2363.28125</c:v>
                </c:pt>
                <c:pt idx="7837">
                  <c:v>2363.28125</c:v>
                </c:pt>
                <c:pt idx="7838">
                  <c:v>2363.28125</c:v>
                </c:pt>
                <c:pt idx="7839">
                  <c:v>2363.28125</c:v>
                </c:pt>
                <c:pt idx="7840">
                  <c:v>2363.28125</c:v>
                </c:pt>
                <c:pt idx="7841">
                  <c:v>2363.28125</c:v>
                </c:pt>
                <c:pt idx="7842">
                  <c:v>2363.28125</c:v>
                </c:pt>
                <c:pt idx="7843">
                  <c:v>2363.28125</c:v>
                </c:pt>
                <c:pt idx="7844">
                  <c:v>2363.28125</c:v>
                </c:pt>
                <c:pt idx="7845">
                  <c:v>2363.28125</c:v>
                </c:pt>
                <c:pt idx="7846">
                  <c:v>2363.28125</c:v>
                </c:pt>
                <c:pt idx="7847">
                  <c:v>2360.8398400000001</c:v>
                </c:pt>
                <c:pt idx="7848">
                  <c:v>2363.28125</c:v>
                </c:pt>
                <c:pt idx="7849">
                  <c:v>2363.28125</c:v>
                </c:pt>
                <c:pt idx="7850">
                  <c:v>2363.28125</c:v>
                </c:pt>
                <c:pt idx="7851">
                  <c:v>2363.28125</c:v>
                </c:pt>
                <c:pt idx="7852">
                  <c:v>2363.28125</c:v>
                </c:pt>
                <c:pt idx="7853">
                  <c:v>2360.8398400000001</c:v>
                </c:pt>
                <c:pt idx="7854">
                  <c:v>2363.28125</c:v>
                </c:pt>
                <c:pt idx="7855">
                  <c:v>2363.28125</c:v>
                </c:pt>
                <c:pt idx="7856">
                  <c:v>2363.28125</c:v>
                </c:pt>
                <c:pt idx="7857">
                  <c:v>2363.28125</c:v>
                </c:pt>
                <c:pt idx="7858">
                  <c:v>2363.28125</c:v>
                </c:pt>
                <c:pt idx="7859">
                  <c:v>2363.28125</c:v>
                </c:pt>
                <c:pt idx="7860">
                  <c:v>2363.28125</c:v>
                </c:pt>
                <c:pt idx="7861">
                  <c:v>2363.28125</c:v>
                </c:pt>
                <c:pt idx="7862">
                  <c:v>2363.28125</c:v>
                </c:pt>
                <c:pt idx="7863">
                  <c:v>2363.28125</c:v>
                </c:pt>
                <c:pt idx="7864">
                  <c:v>2363.28125</c:v>
                </c:pt>
                <c:pt idx="7865">
                  <c:v>2363.28125</c:v>
                </c:pt>
                <c:pt idx="7866">
                  <c:v>2363.28125</c:v>
                </c:pt>
                <c:pt idx="7867">
                  <c:v>2363.28125</c:v>
                </c:pt>
                <c:pt idx="7868">
                  <c:v>2363.28125</c:v>
                </c:pt>
                <c:pt idx="7869">
                  <c:v>2363.28125</c:v>
                </c:pt>
                <c:pt idx="7870">
                  <c:v>2363.28125</c:v>
                </c:pt>
                <c:pt idx="7871">
                  <c:v>2363.28125</c:v>
                </c:pt>
                <c:pt idx="7872">
                  <c:v>2363.28125</c:v>
                </c:pt>
                <c:pt idx="7873">
                  <c:v>2363.28125</c:v>
                </c:pt>
                <c:pt idx="7874">
                  <c:v>2363.28125</c:v>
                </c:pt>
                <c:pt idx="7875">
                  <c:v>2363.28125</c:v>
                </c:pt>
                <c:pt idx="7876">
                  <c:v>2360.8398400000001</c:v>
                </c:pt>
                <c:pt idx="7877">
                  <c:v>2363.28125</c:v>
                </c:pt>
                <c:pt idx="7878">
                  <c:v>2363.28125</c:v>
                </c:pt>
                <c:pt idx="7879">
                  <c:v>2360.8398400000001</c:v>
                </c:pt>
                <c:pt idx="7880">
                  <c:v>2363.28125</c:v>
                </c:pt>
                <c:pt idx="7881">
                  <c:v>2363.28125</c:v>
                </c:pt>
                <c:pt idx="7882">
                  <c:v>2363.28125</c:v>
                </c:pt>
                <c:pt idx="7883">
                  <c:v>2363.28125</c:v>
                </c:pt>
                <c:pt idx="7884">
                  <c:v>2363.28125</c:v>
                </c:pt>
                <c:pt idx="7885">
                  <c:v>2363.28125</c:v>
                </c:pt>
                <c:pt idx="7886">
                  <c:v>2363.28125</c:v>
                </c:pt>
                <c:pt idx="7887">
                  <c:v>2363.28125</c:v>
                </c:pt>
                <c:pt idx="7888">
                  <c:v>2363.28125</c:v>
                </c:pt>
                <c:pt idx="7889">
                  <c:v>2363.28125</c:v>
                </c:pt>
                <c:pt idx="7890">
                  <c:v>2363.28125</c:v>
                </c:pt>
                <c:pt idx="7891">
                  <c:v>2363.28125</c:v>
                </c:pt>
                <c:pt idx="7892">
                  <c:v>2363.28125</c:v>
                </c:pt>
                <c:pt idx="7893">
                  <c:v>2363.28125</c:v>
                </c:pt>
                <c:pt idx="7894">
                  <c:v>2363.28125</c:v>
                </c:pt>
                <c:pt idx="7895">
                  <c:v>2363.28125</c:v>
                </c:pt>
                <c:pt idx="7896">
                  <c:v>2363.28125</c:v>
                </c:pt>
                <c:pt idx="7897">
                  <c:v>2363.28125</c:v>
                </c:pt>
                <c:pt idx="7898">
                  <c:v>2360.8398400000001</c:v>
                </c:pt>
                <c:pt idx="7899">
                  <c:v>2363.28125</c:v>
                </c:pt>
                <c:pt idx="7900">
                  <c:v>2360.8398400000001</c:v>
                </c:pt>
                <c:pt idx="7901">
                  <c:v>2363.28125</c:v>
                </c:pt>
                <c:pt idx="7902">
                  <c:v>2363.28125</c:v>
                </c:pt>
                <c:pt idx="7903">
                  <c:v>2363.28125</c:v>
                </c:pt>
                <c:pt idx="7904">
                  <c:v>2360.8398400000001</c:v>
                </c:pt>
                <c:pt idx="7905">
                  <c:v>2363.28125</c:v>
                </c:pt>
                <c:pt idx="7906">
                  <c:v>2363.28125</c:v>
                </c:pt>
                <c:pt idx="7907">
                  <c:v>2363.28125</c:v>
                </c:pt>
                <c:pt idx="7908">
                  <c:v>2363.28125</c:v>
                </c:pt>
                <c:pt idx="7909">
                  <c:v>2363.28125</c:v>
                </c:pt>
                <c:pt idx="7910">
                  <c:v>2363.28125</c:v>
                </c:pt>
                <c:pt idx="7911">
                  <c:v>2363.28125</c:v>
                </c:pt>
                <c:pt idx="7912">
                  <c:v>2363.28125</c:v>
                </c:pt>
                <c:pt idx="7913">
                  <c:v>2363.28125</c:v>
                </c:pt>
                <c:pt idx="7914">
                  <c:v>2363.28125</c:v>
                </c:pt>
                <c:pt idx="7915">
                  <c:v>2363.28125</c:v>
                </c:pt>
                <c:pt idx="7916">
                  <c:v>2363.28125</c:v>
                </c:pt>
                <c:pt idx="7917">
                  <c:v>2363.28125</c:v>
                </c:pt>
                <c:pt idx="7918">
                  <c:v>2363.28125</c:v>
                </c:pt>
                <c:pt idx="7919">
                  <c:v>2363.28125</c:v>
                </c:pt>
                <c:pt idx="7920">
                  <c:v>2363.28125</c:v>
                </c:pt>
                <c:pt idx="7921">
                  <c:v>2363.28125</c:v>
                </c:pt>
                <c:pt idx="7922">
                  <c:v>2363.28125</c:v>
                </c:pt>
                <c:pt idx="7923">
                  <c:v>2363.28125</c:v>
                </c:pt>
                <c:pt idx="7924">
                  <c:v>2363.28125</c:v>
                </c:pt>
                <c:pt idx="7925">
                  <c:v>2363.28125</c:v>
                </c:pt>
                <c:pt idx="7926">
                  <c:v>2360.8398400000001</c:v>
                </c:pt>
                <c:pt idx="7927">
                  <c:v>2363.28125</c:v>
                </c:pt>
                <c:pt idx="7928">
                  <c:v>2363.28125</c:v>
                </c:pt>
                <c:pt idx="7929">
                  <c:v>2363.28125</c:v>
                </c:pt>
                <c:pt idx="7930">
                  <c:v>2363.28125</c:v>
                </c:pt>
                <c:pt idx="7931">
                  <c:v>2363.28125</c:v>
                </c:pt>
                <c:pt idx="7932">
                  <c:v>2363.28125</c:v>
                </c:pt>
                <c:pt idx="7933">
                  <c:v>2363.28125</c:v>
                </c:pt>
                <c:pt idx="7934">
                  <c:v>2360.8398400000001</c:v>
                </c:pt>
                <c:pt idx="7935">
                  <c:v>2363.28125</c:v>
                </c:pt>
                <c:pt idx="7936">
                  <c:v>2365.7226599999981</c:v>
                </c:pt>
                <c:pt idx="7937">
                  <c:v>2363.28125</c:v>
                </c:pt>
                <c:pt idx="7938">
                  <c:v>2363.28125</c:v>
                </c:pt>
                <c:pt idx="7939">
                  <c:v>2363.28125</c:v>
                </c:pt>
                <c:pt idx="7940">
                  <c:v>2363.28125</c:v>
                </c:pt>
                <c:pt idx="7941">
                  <c:v>2363.28125</c:v>
                </c:pt>
                <c:pt idx="7942">
                  <c:v>2363.28125</c:v>
                </c:pt>
                <c:pt idx="7943">
                  <c:v>2363.28125</c:v>
                </c:pt>
                <c:pt idx="7944">
                  <c:v>2363.28125</c:v>
                </c:pt>
                <c:pt idx="7945">
                  <c:v>2363.28125</c:v>
                </c:pt>
                <c:pt idx="7946">
                  <c:v>2363.28125</c:v>
                </c:pt>
                <c:pt idx="7947">
                  <c:v>2363.28125</c:v>
                </c:pt>
                <c:pt idx="7948">
                  <c:v>2363.28125</c:v>
                </c:pt>
                <c:pt idx="7949">
                  <c:v>2360.8398400000001</c:v>
                </c:pt>
                <c:pt idx="7950">
                  <c:v>2363.28125</c:v>
                </c:pt>
                <c:pt idx="7951">
                  <c:v>2363.28125</c:v>
                </c:pt>
                <c:pt idx="7952">
                  <c:v>2363.28125</c:v>
                </c:pt>
                <c:pt idx="7953">
                  <c:v>2363.28125</c:v>
                </c:pt>
                <c:pt idx="7954">
                  <c:v>2363.28125</c:v>
                </c:pt>
                <c:pt idx="7955">
                  <c:v>2360.8398400000001</c:v>
                </c:pt>
                <c:pt idx="7956">
                  <c:v>2363.28125</c:v>
                </c:pt>
                <c:pt idx="7957">
                  <c:v>2363.28125</c:v>
                </c:pt>
                <c:pt idx="7958">
                  <c:v>2363.28125</c:v>
                </c:pt>
                <c:pt idx="7959">
                  <c:v>2363.28125</c:v>
                </c:pt>
                <c:pt idx="7960">
                  <c:v>2363.28125</c:v>
                </c:pt>
                <c:pt idx="7961">
                  <c:v>2363.28125</c:v>
                </c:pt>
                <c:pt idx="7962">
                  <c:v>2363.28125</c:v>
                </c:pt>
                <c:pt idx="7963">
                  <c:v>2363.28125</c:v>
                </c:pt>
                <c:pt idx="7964">
                  <c:v>2363.28125</c:v>
                </c:pt>
                <c:pt idx="7965">
                  <c:v>2363.28125</c:v>
                </c:pt>
                <c:pt idx="7966">
                  <c:v>2363.28125</c:v>
                </c:pt>
                <c:pt idx="7967">
                  <c:v>2363.28125</c:v>
                </c:pt>
                <c:pt idx="7968">
                  <c:v>2363.28125</c:v>
                </c:pt>
                <c:pt idx="7969">
                  <c:v>2363.28125</c:v>
                </c:pt>
                <c:pt idx="7970">
                  <c:v>2363.28125</c:v>
                </c:pt>
                <c:pt idx="7971">
                  <c:v>2363.28125</c:v>
                </c:pt>
                <c:pt idx="7972">
                  <c:v>2363.28125</c:v>
                </c:pt>
                <c:pt idx="7973">
                  <c:v>2365.7226599999981</c:v>
                </c:pt>
                <c:pt idx="7974">
                  <c:v>2363.28125</c:v>
                </c:pt>
                <c:pt idx="7975">
                  <c:v>2363.28125</c:v>
                </c:pt>
                <c:pt idx="7976">
                  <c:v>2363.28125</c:v>
                </c:pt>
                <c:pt idx="7977">
                  <c:v>2363.28125</c:v>
                </c:pt>
                <c:pt idx="7978">
                  <c:v>2363.28125</c:v>
                </c:pt>
                <c:pt idx="7979">
                  <c:v>2363.28125</c:v>
                </c:pt>
                <c:pt idx="7980">
                  <c:v>2363.28125</c:v>
                </c:pt>
                <c:pt idx="7981">
                  <c:v>2363.28125</c:v>
                </c:pt>
                <c:pt idx="7982">
                  <c:v>2363.28125</c:v>
                </c:pt>
                <c:pt idx="7983">
                  <c:v>2363.28125</c:v>
                </c:pt>
                <c:pt idx="7984">
                  <c:v>2363.28125</c:v>
                </c:pt>
                <c:pt idx="7985">
                  <c:v>2363.28125</c:v>
                </c:pt>
                <c:pt idx="7986">
                  <c:v>2360.8398400000001</c:v>
                </c:pt>
                <c:pt idx="7987">
                  <c:v>2363.28125</c:v>
                </c:pt>
                <c:pt idx="7988">
                  <c:v>2363.28125</c:v>
                </c:pt>
                <c:pt idx="7989">
                  <c:v>2363.28125</c:v>
                </c:pt>
                <c:pt idx="7990">
                  <c:v>2363.28125</c:v>
                </c:pt>
                <c:pt idx="7991">
                  <c:v>2363.28125</c:v>
                </c:pt>
                <c:pt idx="7992">
                  <c:v>2363.28125</c:v>
                </c:pt>
                <c:pt idx="7993">
                  <c:v>2363.28125</c:v>
                </c:pt>
                <c:pt idx="7994">
                  <c:v>2363.28125</c:v>
                </c:pt>
                <c:pt idx="7995">
                  <c:v>2363.28125</c:v>
                </c:pt>
                <c:pt idx="7996">
                  <c:v>2363.28125</c:v>
                </c:pt>
                <c:pt idx="7997">
                  <c:v>2363.28125</c:v>
                </c:pt>
                <c:pt idx="7998">
                  <c:v>2363.28125</c:v>
                </c:pt>
                <c:pt idx="7999">
                  <c:v>2363.28125</c:v>
                </c:pt>
                <c:pt idx="8000">
                  <c:v>2363.28125</c:v>
                </c:pt>
                <c:pt idx="8001">
                  <c:v>2363.28125</c:v>
                </c:pt>
                <c:pt idx="8002">
                  <c:v>2363.28125</c:v>
                </c:pt>
                <c:pt idx="8003">
                  <c:v>2363.28125</c:v>
                </c:pt>
                <c:pt idx="8004">
                  <c:v>2360.8398400000001</c:v>
                </c:pt>
                <c:pt idx="8005">
                  <c:v>2363.28125</c:v>
                </c:pt>
                <c:pt idx="8006">
                  <c:v>2363.28125</c:v>
                </c:pt>
                <c:pt idx="8007">
                  <c:v>2360.8398400000001</c:v>
                </c:pt>
                <c:pt idx="8008">
                  <c:v>2363.28125</c:v>
                </c:pt>
                <c:pt idx="8009">
                  <c:v>2363.28125</c:v>
                </c:pt>
                <c:pt idx="8010">
                  <c:v>2363.28125</c:v>
                </c:pt>
                <c:pt idx="8011">
                  <c:v>2363.28125</c:v>
                </c:pt>
                <c:pt idx="8012">
                  <c:v>2363.28125</c:v>
                </c:pt>
                <c:pt idx="8013">
                  <c:v>2363.28125</c:v>
                </c:pt>
                <c:pt idx="8014">
                  <c:v>2363.28125</c:v>
                </c:pt>
                <c:pt idx="8015">
                  <c:v>2363.28125</c:v>
                </c:pt>
                <c:pt idx="8016">
                  <c:v>2360.8398400000001</c:v>
                </c:pt>
                <c:pt idx="8017">
                  <c:v>2363.28125</c:v>
                </c:pt>
                <c:pt idx="8018">
                  <c:v>2363.28125</c:v>
                </c:pt>
                <c:pt idx="8019">
                  <c:v>2360.8398400000001</c:v>
                </c:pt>
                <c:pt idx="8020">
                  <c:v>2363.28125</c:v>
                </c:pt>
                <c:pt idx="8021">
                  <c:v>2363.28125</c:v>
                </c:pt>
                <c:pt idx="8022">
                  <c:v>2363.28125</c:v>
                </c:pt>
                <c:pt idx="8023">
                  <c:v>2363.28125</c:v>
                </c:pt>
                <c:pt idx="8024">
                  <c:v>2363.28125</c:v>
                </c:pt>
                <c:pt idx="8025">
                  <c:v>2363.28125</c:v>
                </c:pt>
                <c:pt idx="8026">
                  <c:v>2363.28125</c:v>
                </c:pt>
                <c:pt idx="8027">
                  <c:v>2363.28125</c:v>
                </c:pt>
                <c:pt idx="8028">
                  <c:v>2363.28125</c:v>
                </c:pt>
                <c:pt idx="8029">
                  <c:v>2363.28125</c:v>
                </c:pt>
                <c:pt idx="8030">
                  <c:v>2363.28125</c:v>
                </c:pt>
                <c:pt idx="8031">
                  <c:v>2363.28125</c:v>
                </c:pt>
                <c:pt idx="8032">
                  <c:v>2363.28125</c:v>
                </c:pt>
                <c:pt idx="8033">
                  <c:v>2363.28125</c:v>
                </c:pt>
                <c:pt idx="8034">
                  <c:v>2360.8398400000001</c:v>
                </c:pt>
                <c:pt idx="8035">
                  <c:v>2363.28125</c:v>
                </c:pt>
                <c:pt idx="8036">
                  <c:v>2363.28125</c:v>
                </c:pt>
                <c:pt idx="8037">
                  <c:v>2363.28125</c:v>
                </c:pt>
                <c:pt idx="8038">
                  <c:v>2363.28125</c:v>
                </c:pt>
                <c:pt idx="8039">
                  <c:v>2363.28125</c:v>
                </c:pt>
                <c:pt idx="8040">
                  <c:v>2363.28125</c:v>
                </c:pt>
                <c:pt idx="8041">
                  <c:v>2363.28125</c:v>
                </c:pt>
                <c:pt idx="8042">
                  <c:v>2363.28125</c:v>
                </c:pt>
                <c:pt idx="8043">
                  <c:v>2363.28125</c:v>
                </c:pt>
                <c:pt idx="8044">
                  <c:v>2360.8398400000001</c:v>
                </c:pt>
                <c:pt idx="8045">
                  <c:v>2363.28125</c:v>
                </c:pt>
                <c:pt idx="8046">
                  <c:v>2363.28125</c:v>
                </c:pt>
                <c:pt idx="8047">
                  <c:v>2363.28125</c:v>
                </c:pt>
                <c:pt idx="8048">
                  <c:v>2363.28125</c:v>
                </c:pt>
                <c:pt idx="8049">
                  <c:v>2360.8398400000001</c:v>
                </c:pt>
                <c:pt idx="8050">
                  <c:v>2360.8398400000001</c:v>
                </c:pt>
                <c:pt idx="8051">
                  <c:v>2363.28125</c:v>
                </c:pt>
                <c:pt idx="8052">
                  <c:v>2363.28125</c:v>
                </c:pt>
                <c:pt idx="8053">
                  <c:v>2360.8398400000001</c:v>
                </c:pt>
                <c:pt idx="8054">
                  <c:v>2363.28125</c:v>
                </c:pt>
                <c:pt idx="8055">
                  <c:v>2363.28125</c:v>
                </c:pt>
                <c:pt idx="8056">
                  <c:v>2360.8398400000001</c:v>
                </c:pt>
                <c:pt idx="8057">
                  <c:v>2363.28125</c:v>
                </c:pt>
                <c:pt idx="8058">
                  <c:v>2363.28125</c:v>
                </c:pt>
                <c:pt idx="8059">
                  <c:v>2363.28125</c:v>
                </c:pt>
                <c:pt idx="8060">
                  <c:v>2365.7226599999981</c:v>
                </c:pt>
                <c:pt idx="8061">
                  <c:v>2360.8398400000001</c:v>
                </c:pt>
                <c:pt idx="8062">
                  <c:v>2363.28125</c:v>
                </c:pt>
                <c:pt idx="8063">
                  <c:v>2363.28125</c:v>
                </c:pt>
                <c:pt idx="8064">
                  <c:v>2363.28125</c:v>
                </c:pt>
                <c:pt idx="8065">
                  <c:v>2360.8398400000001</c:v>
                </c:pt>
                <c:pt idx="8066">
                  <c:v>2363.28125</c:v>
                </c:pt>
                <c:pt idx="8067">
                  <c:v>2360.8398400000001</c:v>
                </c:pt>
                <c:pt idx="8068">
                  <c:v>2363.28125</c:v>
                </c:pt>
                <c:pt idx="8069">
                  <c:v>2363.28125</c:v>
                </c:pt>
                <c:pt idx="8070">
                  <c:v>2363.28125</c:v>
                </c:pt>
                <c:pt idx="8071">
                  <c:v>2363.28125</c:v>
                </c:pt>
                <c:pt idx="8072">
                  <c:v>2360.8398400000001</c:v>
                </c:pt>
                <c:pt idx="8073">
                  <c:v>2363.28125</c:v>
                </c:pt>
                <c:pt idx="8074">
                  <c:v>2360.8398400000001</c:v>
                </c:pt>
                <c:pt idx="8075">
                  <c:v>2363.28125</c:v>
                </c:pt>
                <c:pt idx="8076">
                  <c:v>2363.28125</c:v>
                </c:pt>
                <c:pt idx="8077">
                  <c:v>2363.28125</c:v>
                </c:pt>
                <c:pt idx="8078">
                  <c:v>2363.28125</c:v>
                </c:pt>
                <c:pt idx="8079">
                  <c:v>2363.28125</c:v>
                </c:pt>
                <c:pt idx="8080">
                  <c:v>2363.28125</c:v>
                </c:pt>
                <c:pt idx="8081">
                  <c:v>2363.28125</c:v>
                </c:pt>
                <c:pt idx="8082">
                  <c:v>2363.28125</c:v>
                </c:pt>
                <c:pt idx="8083">
                  <c:v>2363.28125</c:v>
                </c:pt>
                <c:pt idx="8084">
                  <c:v>2363.28125</c:v>
                </c:pt>
                <c:pt idx="8085">
                  <c:v>2363.28125</c:v>
                </c:pt>
                <c:pt idx="8086">
                  <c:v>2363.28125</c:v>
                </c:pt>
                <c:pt idx="8087">
                  <c:v>2363.28125</c:v>
                </c:pt>
                <c:pt idx="8088">
                  <c:v>2363.28125</c:v>
                </c:pt>
                <c:pt idx="8089">
                  <c:v>2360.8398400000001</c:v>
                </c:pt>
                <c:pt idx="8090">
                  <c:v>2360.8398400000001</c:v>
                </c:pt>
                <c:pt idx="8091">
                  <c:v>2363.28125</c:v>
                </c:pt>
                <c:pt idx="8092">
                  <c:v>2363.28125</c:v>
                </c:pt>
                <c:pt idx="8093">
                  <c:v>2363.28125</c:v>
                </c:pt>
                <c:pt idx="8094">
                  <c:v>2363.28125</c:v>
                </c:pt>
                <c:pt idx="8095">
                  <c:v>2363.28125</c:v>
                </c:pt>
                <c:pt idx="8096">
                  <c:v>2363.28125</c:v>
                </c:pt>
                <c:pt idx="8097">
                  <c:v>2365.7226599999981</c:v>
                </c:pt>
                <c:pt idx="8098">
                  <c:v>2363.28125</c:v>
                </c:pt>
                <c:pt idx="8099">
                  <c:v>2363.28125</c:v>
                </c:pt>
                <c:pt idx="8100">
                  <c:v>2363.28125</c:v>
                </c:pt>
                <c:pt idx="8101">
                  <c:v>2363.28125</c:v>
                </c:pt>
                <c:pt idx="8102">
                  <c:v>2363.28125</c:v>
                </c:pt>
                <c:pt idx="8103">
                  <c:v>2363.28125</c:v>
                </c:pt>
                <c:pt idx="8104">
                  <c:v>2363.28125</c:v>
                </c:pt>
                <c:pt idx="8105">
                  <c:v>2363.28125</c:v>
                </c:pt>
                <c:pt idx="8106">
                  <c:v>2363.28125</c:v>
                </c:pt>
                <c:pt idx="8107">
                  <c:v>2363.28125</c:v>
                </c:pt>
                <c:pt idx="8108">
                  <c:v>2363.28125</c:v>
                </c:pt>
                <c:pt idx="8109">
                  <c:v>2363.28125</c:v>
                </c:pt>
                <c:pt idx="8110">
                  <c:v>2365.7226599999981</c:v>
                </c:pt>
                <c:pt idx="8111">
                  <c:v>2363.28125</c:v>
                </c:pt>
                <c:pt idx="8112">
                  <c:v>2363.28125</c:v>
                </c:pt>
                <c:pt idx="8113">
                  <c:v>2363.28125</c:v>
                </c:pt>
                <c:pt idx="8114">
                  <c:v>2363.28125</c:v>
                </c:pt>
                <c:pt idx="8115">
                  <c:v>2363.28125</c:v>
                </c:pt>
                <c:pt idx="8116">
                  <c:v>2363.28125</c:v>
                </c:pt>
                <c:pt idx="8117">
                  <c:v>2363.28125</c:v>
                </c:pt>
                <c:pt idx="8118">
                  <c:v>2363.28125</c:v>
                </c:pt>
                <c:pt idx="8119">
                  <c:v>2363.28125</c:v>
                </c:pt>
                <c:pt idx="8120">
                  <c:v>2363.28125</c:v>
                </c:pt>
                <c:pt idx="8121">
                  <c:v>2363.28125</c:v>
                </c:pt>
                <c:pt idx="8122">
                  <c:v>2360.8398400000001</c:v>
                </c:pt>
                <c:pt idx="8123">
                  <c:v>2360.8398400000001</c:v>
                </c:pt>
                <c:pt idx="8124">
                  <c:v>2363.28125</c:v>
                </c:pt>
                <c:pt idx="8125">
                  <c:v>2363.28125</c:v>
                </c:pt>
                <c:pt idx="8126">
                  <c:v>2360.8398400000001</c:v>
                </c:pt>
                <c:pt idx="8127">
                  <c:v>2360.8398400000001</c:v>
                </c:pt>
                <c:pt idx="8128">
                  <c:v>2363.28125</c:v>
                </c:pt>
                <c:pt idx="8129">
                  <c:v>2363.28125</c:v>
                </c:pt>
                <c:pt idx="8130">
                  <c:v>2363.28125</c:v>
                </c:pt>
                <c:pt idx="8131">
                  <c:v>2365.7226599999981</c:v>
                </c:pt>
                <c:pt idx="8132">
                  <c:v>2363.28125</c:v>
                </c:pt>
                <c:pt idx="8133">
                  <c:v>2363.28125</c:v>
                </c:pt>
                <c:pt idx="8134">
                  <c:v>2360.8398400000001</c:v>
                </c:pt>
                <c:pt idx="8135">
                  <c:v>2363.28125</c:v>
                </c:pt>
                <c:pt idx="8136">
                  <c:v>2363.28125</c:v>
                </c:pt>
                <c:pt idx="8137">
                  <c:v>2360.8398400000001</c:v>
                </c:pt>
                <c:pt idx="8138">
                  <c:v>2363.28125</c:v>
                </c:pt>
                <c:pt idx="8139">
                  <c:v>2363.28125</c:v>
                </c:pt>
                <c:pt idx="8140">
                  <c:v>2363.28125</c:v>
                </c:pt>
                <c:pt idx="8141">
                  <c:v>2363.28125</c:v>
                </c:pt>
                <c:pt idx="8142">
                  <c:v>2360.8398400000001</c:v>
                </c:pt>
                <c:pt idx="8143">
                  <c:v>2363.28125</c:v>
                </c:pt>
                <c:pt idx="8144">
                  <c:v>2360.8398400000001</c:v>
                </c:pt>
                <c:pt idx="8145">
                  <c:v>2363.28125</c:v>
                </c:pt>
                <c:pt idx="8146">
                  <c:v>2360.8398400000001</c:v>
                </c:pt>
                <c:pt idx="8147">
                  <c:v>2363.28125</c:v>
                </c:pt>
                <c:pt idx="8148">
                  <c:v>2360.8398400000001</c:v>
                </c:pt>
                <c:pt idx="8149">
                  <c:v>2360.8398400000001</c:v>
                </c:pt>
                <c:pt idx="8150">
                  <c:v>2363.28125</c:v>
                </c:pt>
                <c:pt idx="8151">
                  <c:v>2363.28125</c:v>
                </c:pt>
                <c:pt idx="8152">
                  <c:v>2363.28125</c:v>
                </c:pt>
                <c:pt idx="8153">
                  <c:v>2363.28125</c:v>
                </c:pt>
                <c:pt idx="8154">
                  <c:v>2363.28125</c:v>
                </c:pt>
                <c:pt idx="8155">
                  <c:v>2363.28125</c:v>
                </c:pt>
                <c:pt idx="8156">
                  <c:v>2363.28125</c:v>
                </c:pt>
                <c:pt idx="8157">
                  <c:v>2363.28125</c:v>
                </c:pt>
                <c:pt idx="8158">
                  <c:v>2363.28125</c:v>
                </c:pt>
                <c:pt idx="8159">
                  <c:v>2363.28125</c:v>
                </c:pt>
                <c:pt idx="8160">
                  <c:v>2363.28125</c:v>
                </c:pt>
                <c:pt idx="8161">
                  <c:v>2363.28125</c:v>
                </c:pt>
                <c:pt idx="8162">
                  <c:v>2360.8398400000001</c:v>
                </c:pt>
                <c:pt idx="8163">
                  <c:v>2363.28125</c:v>
                </c:pt>
                <c:pt idx="8164">
                  <c:v>2360.8398400000001</c:v>
                </c:pt>
                <c:pt idx="8165">
                  <c:v>2363.28125</c:v>
                </c:pt>
                <c:pt idx="8166">
                  <c:v>2363.28125</c:v>
                </c:pt>
                <c:pt idx="8167">
                  <c:v>2363.28125</c:v>
                </c:pt>
                <c:pt idx="8168">
                  <c:v>2360.8398400000001</c:v>
                </c:pt>
                <c:pt idx="8169">
                  <c:v>2360.8398400000001</c:v>
                </c:pt>
                <c:pt idx="8170">
                  <c:v>2363.28125</c:v>
                </c:pt>
                <c:pt idx="8171">
                  <c:v>2363.28125</c:v>
                </c:pt>
                <c:pt idx="8172">
                  <c:v>2363.28125</c:v>
                </c:pt>
                <c:pt idx="8173">
                  <c:v>2363.28125</c:v>
                </c:pt>
                <c:pt idx="8174">
                  <c:v>2360.8398400000001</c:v>
                </c:pt>
                <c:pt idx="8175">
                  <c:v>2360.8398400000001</c:v>
                </c:pt>
                <c:pt idx="8176">
                  <c:v>2363.28125</c:v>
                </c:pt>
                <c:pt idx="8177">
                  <c:v>2360.8398400000001</c:v>
                </c:pt>
                <c:pt idx="8178">
                  <c:v>2363.28125</c:v>
                </c:pt>
                <c:pt idx="8179">
                  <c:v>2360.8398400000001</c:v>
                </c:pt>
                <c:pt idx="8180">
                  <c:v>2363.28125</c:v>
                </c:pt>
                <c:pt idx="8181">
                  <c:v>2363.28125</c:v>
                </c:pt>
                <c:pt idx="8182">
                  <c:v>2363.28125</c:v>
                </c:pt>
                <c:pt idx="8183">
                  <c:v>2363.28125</c:v>
                </c:pt>
                <c:pt idx="8184">
                  <c:v>2363.28125</c:v>
                </c:pt>
                <c:pt idx="8185">
                  <c:v>2363.28125</c:v>
                </c:pt>
                <c:pt idx="8186">
                  <c:v>2360.8398400000001</c:v>
                </c:pt>
                <c:pt idx="8187">
                  <c:v>2363.28125</c:v>
                </c:pt>
                <c:pt idx="8188">
                  <c:v>2363.28125</c:v>
                </c:pt>
                <c:pt idx="8189">
                  <c:v>2360.8398400000001</c:v>
                </c:pt>
                <c:pt idx="8190">
                  <c:v>2363.28125</c:v>
                </c:pt>
                <c:pt idx="8191">
                  <c:v>2363.28125</c:v>
                </c:pt>
                <c:pt idx="8192">
                  <c:v>2360.8398400000001</c:v>
                </c:pt>
                <c:pt idx="8193">
                  <c:v>2360.8398400000001</c:v>
                </c:pt>
                <c:pt idx="8194">
                  <c:v>2363.28125</c:v>
                </c:pt>
                <c:pt idx="8195">
                  <c:v>2363.28125</c:v>
                </c:pt>
                <c:pt idx="8196">
                  <c:v>2360.8398400000001</c:v>
                </c:pt>
                <c:pt idx="8197">
                  <c:v>2363.28125</c:v>
                </c:pt>
                <c:pt idx="8198">
                  <c:v>2360.8398400000001</c:v>
                </c:pt>
                <c:pt idx="8199">
                  <c:v>2360.8398400000001</c:v>
                </c:pt>
                <c:pt idx="8200">
                  <c:v>2363.28125</c:v>
                </c:pt>
                <c:pt idx="8201">
                  <c:v>2363.28125</c:v>
                </c:pt>
                <c:pt idx="8202">
                  <c:v>2360.8398400000001</c:v>
                </c:pt>
                <c:pt idx="8203">
                  <c:v>2363.28125</c:v>
                </c:pt>
                <c:pt idx="8204">
                  <c:v>2363.28125</c:v>
                </c:pt>
                <c:pt idx="8205">
                  <c:v>2363.28125</c:v>
                </c:pt>
                <c:pt idx="8206">
                  <c:v>2363.28125</c:v>
                </c:pt>
                <c:pt idx="8207">
                  <c:v>2363.28125</c:v>
                </c:pt>
                <c:pt idx="8208">
                  <c:v>2360.8398400000001</c:v>
                </c:pt>
                <c:pt idx="8209">
                  <c:v>2363.28125</c:v>
                </c:pt>
                <c:pt idx="8210">
                  <c:v>2363.28125</c:v>
                </c:pt>
                <c:pt idx="8211">
                  <c:v>2363.28125</c:v>
                </c:pt>
                <c:pt idx="8212">
                  <c:v>2363.28125</c:v>
                </c:pt>
                <c:pt idx="8213">
                  <c:v>2363.28125</c:v>
                </c:pt>
                <c:pt idx="8214">
                  <c:v>2360.8398400000001</c:v>
                </c:pt>
                <c:pt idx="8215">
                  <c:v>2363.28125</c:v>
                </c:pt>
                <c:pt idx="8216">
                  <c:v>2363.28125</c:v>
                </c:pt>
                <c:pt idx="8217">
                  <c:v>2360.8398400000001</c:v>
                </c:pt>
                <c:pt idx="8218">
                  <c:v>2363.28125</c:v>
                </c:pt>
                <c:pt idx="8219">
                  <c:v>2360.8398400000001</c:v>
                </c:pt>
                <c:pt idx="8220">
                  <c:v>2363.28125</c:v>
                </c:pt>
                <c:pt idx="8221">
                  <c:v>2363.28125</c:v>
                </c:pt>
                <c:pt idx="8222">
                  <c:v>2363.28125</c:v>
                </c:pt>
                <c:pt idx="8223">
                  <c:v>2363.28125</c:v>
                </c:pt>
                <c:pt idx="8224">
                  <c:v>2363.28125</c:v>
                </c:pt>
                <c:pt idx="8225">
                  <c:v>2363.28125</c:v>
                </c:pt>
                <c:pt idx="8226">
                  <c:v>2363.28125</c:v>
                </c:pt>
                <c:pt idx="8227">
                  <c:v>2363.28125</c:v>
                </c:pt>
                <c:pt idx="8228">
                  <c:v>2363.28125</c:v>
                </c:pt>
                <c:pt idx="8229">
                  <c:v>2360.8398400000001</c:v>
                </c:pt>
                <c:pt idx="8230">
                  <c:v>2363.28125</c:v>
                </c:pt>
                <c:pt idx="8231">
                  <c:v>2363.28125</c:v>
                </c:pt>
                <c:pt idx="8232">
                  <c:v>2363.28125</c:v>
                </c:pt>
                <c:pt idx="8233">
                  <c:v>2363.28125</c:v>
                </c:pt>
                <c:pt idx="8234">
                  <c:v>2363.28125</c:v>
                </c:pt>
                <c:pt idx="8235">
                  <c:v>2363.28125</c:v>
                </c:pt>
                <c:pt idx="8236">
                  <c:v>2363.28125</c:v>
                </c:pt>
                <c:pt idx="8237">
                  <c:v>2360.8398400000001</c:v>
                </c:pt>
                <c:pt idx="8238">
                  <c:v>2363.28125</c:v>
                </c:pt>
                <c:pt idx="8239">
                  <c:v>2363.28125</c:v>
                </c:pt>
                <c:pt idx="8240">
                  <c:v>2363.28125</c:v>
                </c:pt>
                <c:pt idx="8241">
                  <c:v>2360.8398400000001</c:v>
                </c:pt>
                <c:pt idx="8242">
                  <c:v>2363.28125</c:v>
                </c:pt>
                <c:pt idx="8243">
                  <c:v>2363.28125</c:v>
                </c:pt>
                <c:pt idx="8244">
                  <c:v>2363.28125</c:v>
                </c:pt>
                <c:pt idx="8245">
                  <c:v>2363.28125</c:v>
                </c:pt>
                <c:pt idx="8246">
                  <c:v>2360.8398400000001</c:v>
                </c:pt>
                <c:pt idx="8247">
                  <c:v>2363.28125</c:v>
                </c:pt>
                <c:pt idx="8248">
                  <c:v>2363.28125</c:v>
                </c:pt>
                <c:pt idx="8249">
                  <c:v>2363.28125</c:v>
                </c:pt>
                <c:pt idx="8250">
                  <c:v>2363.28125</c:v>
                </c:pt>
                <c:pt idx="8251">
                  <c:v>2360.8398400000001</c:v>
                </c:pt>
                <c:pt idx="8252">
                  <c:v>2363.28125</c:v>
                </c:pt>
                <c:pt idx="8253">
                  <c:v>2360.8398400000001</c:v>
                </c:pt>
                <c:pt idx="8254">
                  <c:v>2363.28125</c:v>
                </c:pt>
                <c:pt idx="8255">
                  <c:v>2363.28125</c:v>
                </c:pt>
                <c:pt idx="8256">
                  <c:v>2363.28125</c:v>
                </c:pt>
                <c:pt idx="8257">
                  <c:v>2360.8398400000001</c:v>
                </c:pt>
                <c:pt idx="8258">
                  <c:v>2360.8398400000001</c:v>
                </c:pt>
                <c:pt idx="8259">
                  <c:v>2363.28125</c:v>
                </c:pt>
                <c:pt idx="8260">
                  <c:v>2363.28125</c:v>
                </c:pt>
                <c:pt idx="8261">
                  <c:v>2363.28125</c:v>
                </c:pt>
                <c:pt idx="8262">
                  <c:v>2363.28125</c:v>
                </c:pt>
                <c:pt idx="8263">
                  <c:v>2363.28125</c:v>
                </c:pt>
                <c:pt idx="8264">
                  <c:v>2363.28125</c:v>
                </c:pt>
                <c:pt idx="8265">
                  <c:v>2360.8398400000001</c:v>
                </c:pt>
                <c:pt idx="8266">
                  <c:v>2363.28125</c:v>
                </c:pt>
                <c:pt idx="8267">
                  <c:v>2363.28125</c:v>
                </c:pt>
                <c:pt idx="8268">
                  <c:v>2360.8398400000001</c:v>
                </c:pt>
                <c:pt idx="8269">
                  <c:v>2363.28125</c:v>
                </c:pt>
                <c:pt idx="8270">
                  <c:v>2363.28125</c:v>
                </c:pt>
                <c:pt idx="8271">
                  <c:v>2363.28125</c:v>
                </c:pt>
                <c:pt idx="8272">
                  <c:v>2363.28125</c:v>
                </c:pt>
                <c:pt idx="8273">
                  <c:v>2363.28125</c:v>
                </c:pt>
                <c:pt idx="8274">
                  <c:v>2363.28125</c:v>
                </c:pt>
                <c:pt idx="8275">
                  <c:v>2363.28125</c:v>
                </c:pt>
                <c:pt idx="8276">
                  <c:v>2363.28125</c:v>
                </c:pt>
                <c:pt idx="8277">
                  <c:v>2363.28125</c:v>
                </c:pt>
                <c:pt idx="8278">
                  <c:v>2363.28125</c:v>
                </c:pt>
                <c:pt idx="8279">
                  <c:v>2360.8398400000001</c:v>
                </c:pt>
                <c:pt idx="8280">
                  <c:v>2363.28125</c:v>
                </c:pt>
                <c:pt idx="8281">
                  <c:v>2363.28125</c:v>
                </c:pt>
                <c:pt idx="8282">
                  <c:v>2363.28125</c:v>
                </c:pt>
                <c:pt idx="8283">
                  <c:v>2360.8398400000001</c:v>
                </c:pt>
                <c:pt idx="8284">
                  <c:v>2363.28125</c:v>
                </c:pt>
                <c:pt idx="8285">
                  <c:v>2363.28125</c:v>
                </c:pt>
                <c:pt idx="8286">
                  <c:v>2363.28125</c:v>
                </c:pt>
                <c:pt idx="8287">
                  <c:v>2360.8398400000001</c:v>
                </c:pt>
                <c:pt idx="8288">
                  <c:v>2363.28125</c:v>
                </c:pt>
                <c:pt idx="8289">
                  <c:v>2363.28125</c:v>
                </c:pt>
                <c:pt idx="8290">
                  <c:v>2363.28125</c:v>
                </c:pt>
                <c:pt idx="8291">
                  <c:v>2363.28125</c:v>
                </c:pt>
                <c:pt idx="8292">
                  <c:v>2363.28125</c:v>
                </c:pt>
                <c:pt idx="8293">
                  <c:v>2363.28125</c:v>
                </c:pt>
                <c:pt idx="8294">
                  <c:v>2363.28125</c:v>
                </c:pt>
                <c:pt idx="8295">
                  <c:v>2363.28125</c:v>
                </c:pt>
                <c:pt idx="8296">
                  <c:v>2363.28125</c:v>
                </c:pt>
                <c:pt idx="8297">
                  <c:v>2360.8398400000001</c:v>
                </c:pt>
                <c:pt idx="8298">
                  <c:v>2363.28125</c:v>
                </c:pt>
                <c:pt idx="8299">
                  <c:v>2363.28125</c:v>
                </c:pt>
                <c:pt idx="8300">
                  <c:v>2360.8398400000001</c:v>
                </c:pt>
                <c:pt idx="8301">
                  <c:v>2363.28125</c:v>
                </c:pt>
                <c:pt idx="8302">
                  <c:v>2363.28125</c:v>
                </c:pt>
                <c:pt idx="8303">
                  <c:v>2363.28125</c:v>
                </c:pt>
                <c:pt idx="8304">
                  <c:v>2363.28125</c:v>
                </c:pt>
                <c:pt idx="8305">
                  <c:v>2363.28125</c:v>
                </c:pt>
                <c:pt idx="8306">
                  <c:v>2363.28125</c:v>
                </c:pt>
                <c:pt idx="8307">
                  <c:v>2363.28125</c:v>
                </c:pt>
                <c:pt idx="8308">
                  <c:v>2363.28125</c:v>
                </c:pt>
                <c:pt idx="8309">
                  <c:v>2363.28125</c:v>
                </c:pt>
                <c:pt idx="8310">
                  <c:v>2360.8398400000001</c:v>
                </c:pt>
                <c:pt idx="8311">
                  <c:v>2363.28125</c:v>
                </c:pt>
                <c:pt idx="8312">
                  <c:v>2360.8398400000001</c:v>
                </c:pt>
                <c:pt idx="8313">
                  <c:v>2363.28125</c:v>
                </c:pt>
                <c:pt idx="8314">
                  <c:v>2363.28125</c:v>
                </c:pt>
                <c:pt idx="8315">
                  <c:v>2363.28125</c:v>
                </c:pt>
                <c:pt idx="8316">
                  <c:v>2360.8398400000001</c:v>
                </c:pt>
                <c:pt idx="8317">
                  <c:v>2363.28125</c:v>
                </c:pt>
                <c:pt idx="8318">
                  <c:v>2363.28125</c:v>
                </c:pt>
                <c:pt idx="8319">
                  <c:v>2363.28125</c:v>
                </c:pt>
                <c:pt idx="8320">
                  <c:v>2363.28125</c:v>
                </c:pt>
                <c:pt idx="8321">
                  <c:v>2363.28125</c:v>
                </c:pt>
                <c:pt idx="8322">
                  <c:v>2363.28125</c:v>
                </c:pt>
                <c:pt idx="8323">
                  <c:v>2363.28125</c:v>
                </c:pt>
                <c:pt idx="8324">
                  <c:v>2363.28125</c:v>
                </c:pt>
                <c:pt idx="8325">
                  <c:v>2363.28125</c:v>
                </c:pt>
                <c:pt idx="8326">
                  <c:v>2363.28125</c:v>
                </c:pt>
                <c:pt idx="8327">
                  <c:v>2363.28125</c:v>
                </c:pt>
                <c:pt idx="8328">
                  <c:v>2363.28125</c:v>
                </c:pt>
                <c:pt idx="8329">
                  <c:v>2363.28125</c:v>
                </c:pt>
                <c:pt idx="8330">
                  <c:v>2363.28125</c:v>
                </c:pt>
                <c:pt idx="8331">
                  <c:v>2363.28125</c:v>
                </c:pt>
                <c:pt idx="8332">
                  <c:v>2363.28125</c:v>
                </c:pt>
                <c:pt idx="8333">
                  <c:v>2360.8398400000001</c:v>
                </c:pt>
                <c:pt idx="8334">
                  <c:v>2363.28125</c:v>
                </c:pt>
                <c:pt idx="8335">
                  <c:v>2363.28125</c:v>
                </c:pt>
                <c:pt idx="8336">
                  <c:v>2360.8398400000001</c:v>
                </c:pt>
                <c:pt idx="8337">
                  <c:v>2363.28125</c:v>
                </c:pt>
                <c:pt idx="8338">
                  <c:v>2363.28125</c:v>
                </c:pt>
                <c:pt idx="8339">
                  <c:v>2363.28125</c:v>
                </c:pt>
                <c:pt idx="8340">
                  <c:v>2363.28125</c:v>
                </c:pt>
                <c:pt idx="8341">
                  <c:v>2363.28125</c:v>
                </c:pt>
                <c:pt idx="8342">
                  <c:v>2360.8398400000001</c:v>
                </c:pt>
                <c:pt idx="8343">
                  <c:v>2363.28125</c:v>
                </c:pt>
                <c:pt idx="8344">
                  <c:v>2363.28125</c:v>
                </c:pt>
                <c:pt idx="8345">
                  <c:v>2360.8398400000001</c:v>
                </c:pt>
                <c:pt idx="8346">
                  <c:v>2363.28125</c:v>
                </c:pt>
                <c:pt idx="8347">
                  <c:v>2360.8398400000001</c:v>
                </c:pt>
                <c:pt idx="8348">
                  <c:v>2360.8398400000001</c:v>
                </c:pt>
                <c:pt idx="8349">
                  <c:v>2363.28125</c:v>
                </c:pt>
                <c:pt idx="8350">
                  <c:v>2363.28125</c:v>
                </c:pt>
                <c:pt idx="8351">
                  <c:v>2363.28125</c:v>
                </c:pt>
                <c:pt idx="8352">
                  <c:v>2363.28125</c:v>
                </c:pt>
                <c:pt idx="8353">
                  <c:v>2363.28125</c:v>
                </c:pt>
                <c:pt idx="8354">
                  <c:v>2363.28125</c:v>
                </c:pt>
                <c:pt idx="8355">
                  <c:v>2363.28125</c:v>
                </c:pt>
                <c:pt idx="8356">
                  <c:v>2363.28125</c:v>
                </c:pt>
                <c:pt idx="8357">
                  <c:v>2363.28125</c:v>
                </c:pt>
                <c:pt idx="8358">
                  <c:v>2363.28125</c:v>
                </c:pt>
                <c:pt idx="8359">
                  <c:v>2363.28125</c:v>
                </c:pt>
                <c:pt idx="8360">
                  <c:v>2363.28125</c:v>
                </c:pt>
                <c:pt idx="8361">
                  <c:v>2363.28125</c:v>
                </c:pt>
                <c:pt idx="8362">
                  <c:v>2363.28125</c:v>
                </c:pt>
                <c:pt idx="8363">
                  <c:v>2360.8398400000001</c:v>
                </c:pt>
                <c:pt idx="8364">
                  <c:v>2360.8398400000001</c:v>
                </c:pt>
                <c:pt idx="8365">
                  <c:v>2363.28125</c:v>
                </c:pt>
                <c:pt idx="8366">
                  <c:v>2363.28125</c:v>
                </c:pt>
                <c:pt idx="8367">
                  <c:v>2363.28125</c:v>
                </c:pt>
                <c:pt idx="8368">
                  <c:v>2363.28125</c:v>
                </c:pt>
                <c:pt idx="8369">
                  <c:v>2363.28125</c:v>
                </c:pt>
                <c:pt idx="8370">
                  <c:v>2363.28125</c:v>
                </c:pt>
                <c:pt idx="8371">
                  <c:v>2360.8398400000001</c:v>
                </c:pt>
                <c:pt idx="8372">
                  <c:v>2363.28125</c:v>
                </c:pt>
                <c:pt idx="8373">
                  <c:v>2363.28125</c:v>
                </c:pt>
                <c:pt idx="8374">
                  <c:v>2360.8398400000001</c:v>
                </c:pt>
                <c:pt idx="8375">
                  <c:v>2363.28125</c:v>
                </c:pt>
                <c:pt idx="8376">
                  <c:v>2363.28125</c:v>
                </c:pt>
                <c:pt idx="8377">
                  <c:v>2363.28125</c:v>
                </c:pt>
                <c:pt idx="8378">
                  <c:v>2363.28125</c:v>
                </c:pt>
                <c:pt idx="8379">
                  <c:v>2363.28125</c:v>
                </c:pt>
                <c:pt idx="8380">
                  <c:v>2363.28125</c:v>
                </c:pt>
                <c:pt idx="8381">
                  <c:v>2360.8398400000001</c:v>
                </c:pt>
                <c:pt idx="8382">
                  <c:v>2360.8398400000001</c:v>
                </c:pt>
                <c:pt idx="8383">
                  <c:v>2363.28125</c:v>
                </c:pt>
                <c:pt idx="8384">
                  <c:v>2363.28125</c:v>
                </c:pt>
                <c:pt idx="8385">
                  <c:v>2363.28125</c:v>
                </c:pt>
                <c:pt idx="8386">
                  <c:v>2360.8398400000001</c:v>
                </c:pt>
                <c:pt idx="8387">
                  <c:v>2363.28125</c:v>
                </c:pt>
                <c:pt idx="8388">
                  <c:v>2363.28125</c:v>
                </c:pt>
                <c:pt idx="8389">
                  <c:v>2363.28125</c:v>
                </c:pt>
                <c:pt idx="8390">
                  <c:v>2363.28125</c:v>
                </c:pt>
                <c:pt idx="8391">
                  <c:v>2363.28125</c:v>
                </c:pt>
                <c:pt idx="8392">
                  <c:v>2363.28125</c:v>
                </c:pt>
                <c:pt idx="8393">
                  <c:v>2363.28125</c:v>
                </c:pt>
                <c:pt idx="8394">
                  <c:v>2363.28125</c:v>
                </c:pt>
                <c:pt idx="8395">
                  <c:v>2360.8398400000001</c:v>
                </c:pt>
                <c:pt idx="8396">
                  <c:v>2363.28125</c:v>
                </c:pt>
                <c:pt idx="8397">
                  <c:v>2363.28125</c:v>
                </c:pt>
                <c:pt idx="8398">
                  <c:v>2363.28125</c:v>
                </c:pt>
                <c:pt idx="8399">
                  <c:v>2363.28125</c:v>
                </c:pt>
                <c:pt idx="8400">
                  <c:v>2363.28125</c:v>
                </c:pt>
                <c:pt idx="8401">
                  <c:v>2363.28125</c:v>
                </c:pt>
                <c:pt idx="8402">
                  <c:v>2363.28125</c:v>
                </c:pt>
                <c:pt idx="8403">
                  <c:v>2363.28125</c:v>
                </c:pt>
                <c:pt idx="8404">
                  <c:v>2363.28125</c:v>
                </c:pt>
                <c:pt idx="8405">
                  <c:v>2360.8398400000001</c:v>
                </c:pt>
                <c:pt idx="8406">
                  <c:v>2363.28125</c:v>
                </c:pt>
                <c:pt idx="8407">
                  <c:v>2363.28125</c:v>
                </c:pt>
                <c:pt idx="8408">
                  <c:v>2360.8398400000001</c:v>
                </c:pt>
                <c:pt idx="8409">
                  <c:v>2363.28125</c:v>
                </c:pt>
                <c:pt idx="8410">
                  <c:v>2363.28125</c:v>
                </c:pt>
                <c:pt idx="8411">
                  <c:v>2363.28125</c:v>
                </c:pt>
                <c:pt idx="8412">
                  <c:v>2360.8398400000001</c:v>
                </c:pt>
                <c:pt idx="8413">
                  <c:v>2360.8398400000001</c:v>
                </c:pt>
                <c:pt idx="8414">
                  <c:v>2363.28125</c:v>
                </c:pt>
                <c:pt idx="8415">
                  <c:v>2363.28125</c:v>
                </c:pt>
                <c:pt idx="8416">
                  <c:v>2363.28125</c:v>
                </c:pt>
                <c:pt idx="8417">
                  <c:v>2363.28125</c:v>
                </c:pt>
                <c:pt idx="8418">
                  <c:v>2363.28125</c:v>
                </c:pt>
                <c:pt idx="8419">
                  <c:v>2363.28125</c:v>
                </c:pt>
                <c:pt idx="8420">
                  <c:v>2360.8398400000001</c:v>
                </c:pt>
                <c:pt idx="8421">
                  <c:v>2363.28125</c:v>
                </c:pt>
                <c:pt idx="8422">
                  <c:v>2360.8398400000001</c:v>
                </c:pt>
                <c:pt idx="8423">
                  <c:v>2363.28125</c:v>
                </c:pt>
                <c:pt idx="8424">
                  <c:v>2360.8398400000001</c:v>
                </c:pt>
                <c:pt idx="8425">
                  <c:v>2360.8398400000001</c:v>
                </c:pt>
                <c:pt idx="8426">
                  <c:v>2363.28125</c:v>
                </c:pt>
                <c:pt idx="8427">
                  <c:v>2363.28125</c:v>
                </c:pt>
                <c:pt idx="8428">
                  <c:v>2363.28125</c:v>
                </c:pt>
                <c:pt idx="8429">
                  <c:v>2363.28125</c:v>
                </c:pt>
                <c:pt idx="8430">
                  <c:v>2363.28125</c:v>
                </c:pt>
                <c:pt idx="8431">
                  <c:v>2363.28125</c:v>
                </c:pt>
                <c:pt idx="8432">
                  <c:v>2363.28125</c:v>
                </c:pt>
                <c:pt idx="8433">
                  <c:v>2363.28125</c:v>
                </c:pt>
                <c:pt idx="8434">
                  <c:v>2360.8398400000001</c:v>
                </c:pt>
                <c:pt idx="8435">
                  <c:v>2363.28125</c:v>
                </c:pt>
                <c:pt idx="8436">
                  <c:v>2363.28125</c:v>
                </c:pt>
                <c:pt idx="8437">
                  <c:v>2360.8398400000001</c:v>
                </c:pt>
                <c:pt idx="8438">
                  <c:v>2363.28125</c:v>
                </c:pt>
                <c:pt idx="8439">
                  <c:v>2363.28125</c:v>
                </c:pt>
                <c:pt idx="8440">
                  <c:v>2363.28125</c:v>
                </c:pt>
                <c:pt idx="8441">
                  <c:v>2363.28125</c:v>
                </c:pt>
                <c:pt idx="8442">
                  <c:v>2363.28125</c:v>
                </c:pt>
                <c:pt idx="8443">
                  <c:v>2363.28125</c:v>
                </c:pt>
                <c:pt idx="8444">
                  <c:v>2363.28125</c:v>
                </c:pt>
                <c:pt idx="8445">
                  <c:v>2363.28125</c:v>
                </c:pt>
                <c:pt idx="8446">
                  <c:v>2363.28125</c:v>
                </c:pt>
                <c:pt idx="8447">
                  <c:v>2363.28125</c:v>
                </c:pt>
                <c:pt idx="8448">
                  <c:v>2360.8398400000001</c:v>
                </c:pt>
                <c:pt idx="8449">
                  <c:v>2360.8398400000001</c:v>
                </c:pt>
                <c:pt idx="8450">
                  <c:v>2363.28125</c:v>
                </c:pt>
                <c:pt idx="8451">
                  <c:v>2363.28125</c:v>
                </c:pt>
                <c:pt idx="8452">
                  <c:v>2360.8398400000001</c:v>
                </c:pt>
                <c:pt idx="8453">
                  <c:v>2360.8398400000001</c:v>
                </c:pt>
                <c:pt idx="8454">
                  <c:v>2363.28125</c:v>
                </c:pt>
                <c:pt idx="8455">
                  <c:v>2360.8398400000001</c:v>
                </c:pt>
                <c:pt idx="8456">
                  <c:v>2360.8398400000001</c:v>
                </c:pt>
                <c:pt idx="8457">
                  <c:v>2363.28125</c:v>
                </c:pt>
                <c:pt idx="8458">
                  <c:v>2363.28125</c:v>
                </c:pt>
                <c:pt idx="8459">
                  <c:v>2363.28125</c:v>
                </c:pt>
                <c:pt idx="8460">
                  <c:v>2363.28125</c:v>
                </c:pt>
                <c:pt idx="8461">
                  <c:v>2360.8398400000001</c:v>
                </c:pt>
                <c:pt idx="8462">
                  <c:v>2363.28125</c:v>
                </c:pt>
                <c:pt idx="8463">
                  <c:v>2360.8398400000001</c:v>
                </c:pt>
                <c:pt idx="8464">
                  <c:v>2363.28125</c:v>
                </c:pt>
                <c:pt idx="8465">
                  <c:v>2363.28125</c:v>
                </c:pt>
                <c:pt idx="8466">
                  <c:v>2363.28125</c:v>
                </c:pt>
                <c:pt idx="8467">
                  <c:v>2360.8398400000001</c:v>
                </c:pt>
                <c:pt idx="8468">
                  <c:v>2363.28125</c:v>
                </c:pt>
                <c:pt idx="8469">
                  <c:v>2363.28125</c:v>
                </c:pt>
                <c:pt idx="8470">
                  <c:v>2363.28125</c:v>
                </c:pt>
                <c:pt idx="8471">
                  <c:v>2363.28125</c:v>
                </c:pt>
                <c:pt idx="8472">
                  <c:v>2360.8398400000001</c:v>
                </c:pt>
                <c:pt idx="8473">
                  <c:v>2363.28125</c:v>
                </c:pt>
                <c:pt idx="8474">
                  <c:v>2363.28125</c:v>
                </c:pt>
                <c:pt idx="8475">
                  <c:v>2363.28125</c:v>
                </c:pt>
                <c:pt idx="8476">
                  <c:v>2363.28125</c:v>
                </c:pt>
                <c:pt idx="8477">
                  <c:v>2363.28125</c:v>
                </c:pt>
                <c:pt idx="8478">
                  <c:v>2363.28125</c:v>
                </c:pt>
                <c:pt idx="8479">
                  <c:v>2360.8398400000001</c:v>
                </c:pt>
                <c:pt idx="8480">
                  <c:v>2363.28125</c:v>
                </c:pt>
                <c:pt idx="8481">
                  <c:v>2363.28125</c:v>
                </c:pt>
                <c:pt idx="8482">
                  <c:v>2363.28125</c:v>
                </c:pt>
                <c:pt idx="8483">
                  <c:v>2363.28125</c:v>
                </c:pt>
                <c:pt idx="8484">
                  <c:v>2363.28125</c:v>
                </c:pt>
                <c:pt idx="8485">
                  <c:v>2363.28125</c:v>
                </c:pt>
                <c:pt idx="8486">
                  <c:v>2363.28125</c:v>
                </c:pt>
                <c:pt idx="8487">
                  <c:v>2360.8398400000001</c:v>
                </c:pt>
                <c:pt idx="8488">
                  <c:v>2360.8398400000001</c:v>
                </c:pt>
                <c:pt idx="8489">
                  <c:v>2363.28125</c:v>
                </c:pt>
                <c:pt idx="8490">
                  <c:v>2360.8398400000001</c:v>
                </c:pt>
                <c:pt idx="8491">
                  <c:v>2360.8398400000001</c:v>
                </c:pt>
                <c:pt idx="8492">
                  <c:v>2363.28125</c:v>
                </c:pt>
                <c:pt idx="8493">
                  <c:v>2360.8398400000001</c:v>
                </c:pt>
                <c:pt idx="8494">
                  <c:v>2360.8398400000001</c:v>
                </c:pt>
                <c:pt idx="8495">
                  <c:v>2363.28125</c:v>
                </c:pt>
                <c:pt idx="8496">
                  <c:v>2363.28125</c:v>
                </c:pt>
                <c:pt idx="8497">
                  <c:v>2363.28125</c:v>
                </c:pt>
                <c:pt idx="8498">
                  <c:v>2363.28125</c:v>
                </c:pt>
                <c:pt idx="8499">
                  <c:v>2363.28125</c:v>
                </c:pt>
                <c:pt idx="8500">
                  <c:v>2363.28125</c:v>
                </c:pt>
                <c:pt idx="8501">
                  <c:v>2363.28125</c:v>
                </c:pt>
                <c:pt idx="8502">
                  <c:v>2360.8398400000001</c:v>
                </c:pt>
                <c:pt idx="8503">
                  <c:v>2363.28125</c:v>
                </c:pt>
                <c:pt idx="8504">
                  <c:v>2363.28125</c:v>
                </c:pt>
                <c:pt idx="8505">
                  <c:v>2363.28125</c:v>
                </c:pt>
                <c:pt idx="8506">
                  <c:v>2363.28125</c:v>
                </c:pt>
                <c:pt idx="8507">
                  <c:v>2363.28125</c:v>
                </c:pt>
                <c:pt idx="8508">
                  <c:v>2363.28125</c:v>
                </c:pt>
                <c:pt idx="8509">
                  <c:v>2360.8398400000001</c:v>
                </c:pt>
                <c:pt idx="8510">
                  <c:v>2363.28125</c:v>
                </c:pt>
                <c:pt idx="8511">
                  <c:v>2363.28125</c:v>
                </c:pt>
                <c:pt idx="8512">
                  <c:v>2363.28125</c:v>
                </c:pt>
                <c:pt idx="8513">
                  <c:v>2363.28125</c:v>
                </c:pt>
                <c:pt idx="8514">
                  <c:v>2363.28125</c:v>
                </c:pt>
                <c:pt idx="8515">
                  <c:v>2360.8398400000001</c:v>
                </c:pt>
                <c:pt idx="8516">
                  <c:v>2363.28125</c:v>
                </c:pt>
                <c:pt idx="8517">
                  <c:v>2363.28125</c:v>
                </c:pt>
                <c:pt idx="8518">
                  <c:v>2363.28125</c:v>
                </c:pt>
                <c:pt idx="8519">
                  <c:v>2363.28125</c:v>
                </c:pt>
                <c:pt idx="8520">
                  <c:v>2363.28125</c:v>
                </c:pt>
                <c:pt idx="8521">
                  <c:v>2360.8398400000001</c:v>
                </c:pt>
                <c:pt idx="8522">
                  <c:v>2360.8398400000001</c:v>
                </c:pt>
                <c:pt idx="8523">
                  <c:v>2360.8398400000001</c:v>
                </c:pt>
                <c:pt idx="8524">
                  <c:v>2363.28125</c:v>
                </c:pt>
                <c:pt idx="8525">
                  <c:v>2363.28125</c:v>
                </c:pt>
                <c:pt idx="8526">
                  <c:v>2363.28125</c:v>
                </c:pt>
                <c:pt idx="8527">
                  <c:v>2360.8398400000001</c:v>
                </c:pt>
                <c:pt idx="8528">
                  <c:v>2363.28125</c:v>
                </c:pt>
                <c:pt idx="8529">
                  <c:v>2363.28125</c:v>
                </c:pt>
                <c:pt idx="8530">
                  <c:v>2360.8398400000001</c:v>
                </c:pt>
                <c:pt idx="8531">
                  <c:v>2360.8398400000001</c:v>
                </c:pt>
                <c:pt idx="8532">
                  <c:v>2363.28125</c:v>
                </c:pt>
                <c:pt idx="8533">
                  <c:v>2360.8398400000001</c:v>
                </c:pt>
                <c:pt idx="8534">
                  <c:v>2363.28125</c:v>
                </c:pt>
                <c:pt idx="8535">
                  <c:v>2363.28125</c:v>
                </c:pt>
                <c:pt idx="8536">
                  <c:v>2363.28125</c:v>
                </c:pt>
                <c:pt idx="8537">
                  <c:v>2363.28125</c:v>
                </c:pt>
                <c:pt idx="8538">
                  <c:v>2363.28125</c:v>
                </c:pt>
                <c:pt idx="8539">
                  <c:v>2363.28125</c:v>
                </c:pt>
                <c:pt idx="8540">
                  <c:v>2363.28125</c:v>
                </c:pt>
                <c:pt idx="8541">
                  <c:v>2363.28125</c:v>
                </c:pt>
                <c:pt idx="8542">
                  <c:v>2363.28125</c:v>
                </c:pt>
                <c:pt idx="8543">
                  <c:v>2360.8398400000001</c:v>
                </c:pt>
                <c:pt idx="8544">
                  <c:v>2363.28125</c:v>
                </c:pt>
                <c:pt idx="8545">
                  <c:v>2363.28125</c:v>
                </c:pt>
                <c:pt idx="8546">
                  <c:v>2363.28125</c:v>
                </c:pt>
                <c:pt idx="8547">
                  <c:v>2363.28125</c:v>
                </c:pt>
                <c:pt idx="8548">
                  <c:v>2360.8398400000001</c:v>
                </c:pt>
                <c:pt idx="8549">
                  <c:v>2363.28125</c:v>
                </c:pt>
                <c:pt idx="8550">
                  <c:v>2363.28125</c:v>
                </c:pt>
                <c:pt idx="8551">
                  <c:v>2363.28125</c:v>
                </c:pt>
                <c:pt idx="8552">
                  <c:v>2363.28125</c:v>
                </c:pt>
                <c:pt idx="8553">
                  <c:v>2363.28125</c:v>
                </c:pt>
                <c:pt idx="8554">
                  <c:v>2363.28125</c:v>
                </c:pt>
                <c:pt idx="8555">
                  <c:v>2363.28125</c:v>
                </c:pt>
                <c:pt idx="8556">
                  <c:v>2363.28125</c:v>
                </c:pt>
                <c:pt idx="8557">
                  <c:v>2363.28125</c:v>
                </c:pt>
                <c:pt idx="8558">
                  <c:v>2360.8398400000001</c:v>
                </c:pt>
                <c:pt idx="8559">
                  <c:v>2363.28125</c:v>
                </c:pt>
                <c:pt idx="8560">
                  <c:v>2360.8398400000001</c:v>
                </c:pt>
                <c:pt idx="8561">
                  <c:v>2363.28125</c:v>
                </c:pt>
                <c:pt idx="8562">
                  <c:v>2363.28125</c:v>
                </c:pt>
                <c:pt idx="8563">
                  <c:v>2363.28125</c:v>
                </c:pt>
                <c:pt idx="8564">
                  <c:v>2363.28125</c:v>
                </c:pt>
                <c:pt idx="8565">
                  <c:v>2363.28125</c:v>
                </c:pt>
                <c:pt idx="8566">
                  <c:v>2363.28125</c:v>
                </c:pt>
                <c:pt idx="8567">
                  <c:v>2360.8398400000001</c:v>
                </c:pt>
                <c:pt idx="8568">
                  <c:v>2360.8398400000001</c:v>
                </c:pt>
                <c:pt idx="8569">
                  <c:v>2363.28125</c:v>
                </c:pt>
                <c:pt idx="8570">
                  <c:v>2360.8398400000001</c:v>
                </c:pt>
                <c:pt idx="8571">
                  <c:v>2360.8398400000001</c:v>
                </c:pt>
                <c:pt idx="8572">
                  <c:v>2363.28125</c:v>
                </c:pt>
                <c:pt idx="8573">
                  <c:v>2360.8398400000001</c:v>
                </c:pt>
                <c:pt idx="8574">
                  <c:v>2360.8398400000001</c:v>
                </c:pt>
                <c:pt idx="8575">
                  <c:v>2363.28125</c:v>
                </c:pt>
                <c:pt idx="8576">
                  <c:v>2363.28125</c:v>
                </c:pt>
                <c:pt idx="8577">
                  <c:v>2363.28125</c:v>
                </c:pt>
                <c:pt idx="8578">
                  <c:v>2363.28125</c:v>
                </c:pt>
                <c:pt idx="8579">
                  <c:v>2363.28125</c:v>
                </c:pt>
                <c:pt idx="8580">
                  <c:v>2360.8398400000001</c:v>
                </c:pt>
                <c:pt idx="8581">
                  <c:v>2363.28125</c:v>
                </c:pt>
                <c:pt idx="8582">
                  <c:v>2363.28125</c:v>
                </c:pt>
                <c:pt idx="8583">
                  <c:v>2360.8398400000001</c:v>
                </c:pt>
                <c:pt idx="8584">
                  <c:v>2360.8398400000001</c:v>
                </c:pt>
                <c:pt idx="8585">
                  <c:v>2363.28125</c:v>
                </c:pt>
                <c:pt idx="8586">
                  <c:v>2360.8398400000001</c:v>
                </c:pt>
                <c:pt idx="8587">
                  <c:v>2360.8398400000001</c:v>
                </c:pt>
                <c:pt idx="8588">
                  <c:v>2360.8398400000001</c:v>
                </c:pt>
                <c:pt idx="8589">
                  <c:v>2360.8398400000001</c:v>
                </c:pt>
                <c:pt idx="8590">
                  <c:v>2363.28125</c:v>
                </c:pt>
                <c:pt idx="8591">
                  <c:v>2360.8398400000001</c:v>
                </c:pt>
                <c:pt idx="8592">
                  <c:v>2363.28125</c:v>
                </c:pt>
                <c:pt idx="8593">
                  <c:v>2363.28125</c:v>
                </c:pt>
                <c:pt idx="8594">
                  <c:v>2360.8398400000001</c:v>
                </c:pt>
                <c:pt idx="8595">
                  <c:v>2360.8398400000001</c:v>
                </c:pt>
                <c:pt idx="8596">
                  <c:v>2363.28125</c:v>
                </c:pt>
                <c:pt idx="8597">
                  <c:v>2360.8398400000001</c:v>
                </c:pt>
                <c:pt idx="8598">
                  <c:v>2363.28125</c:v>
                </c:pt>
                <c:pt idx="8599">
                  <c:v>2363.28125</c:v>
                </c:pt>
                <c:pt idx="8600">
                  <c:v>2360.8398400000001</c:v>
                </c:pt>
                <c:pt idx="8601">
                  <c:v>2363.28125</c:v>
                </c:pt>
                <c:pt idx="8602">
                  <c:v>2363.28125</c:v>
                </c:pt>
                <c:pt idx="8603">
                  <c:v>2363.28125</c:v>
                </c:pt>
                <c:pt idx="8604">
                  <c:v>2360.8398400000001</c:v>
                </c:pt>
                <c:pt idx="8605">
                  <c:v>2363.28125</c:v>
                </c:pt>
                <c:pt idx="8606">
                  <c:v>2360.8398400000001</c:v>
                </c:pt>
                <c:pt idx="8607">
                  <c:v>2363.28125</c:v>
                </c:pt>
                <c:pt idx="8608">
                  <c:v>2363.28125</c:v>
                </c:pt>
                <c:pt idx="8609">
                  <c:v>2360.8398400000001</c:v>
                </c:pt>
                <c:pt idx="8610">
                  <c:v>2363.28125</c:v>
                </c:pt>
                <c:pt idx="8611">
                  <c:v>2363.28125</c:v>
                </c:pt>
                <c:pt idx="8612">
                  <c:v>2360.8398400000001</c:v>
                </c:pt>
                <c:pt idx="8613">
                  <c:v>2363.28125</c:v>
                </c:pt>
                <c:pt idx="8614">
                  <c:v>2360.8398400000001</c:v>
                </c:pt>
                <c:pt idx="8615">
                  <c:v>2360.8398400000001</c:v>
                </c:pt>
                <c:pt idx="8616">
                  <c:v>2360.8398400000001</c:v>
                </c:pt>
                <c:pt idx="8617">
                  <c:v>2360.8398400000001</c:v>
                </c:pt>
                <c:pt idx="8618">
                  <c:v>2363.28125</c:v>
                </c:pt>
                <c:pt idx="8619">
                  <c:v>2363.28125</c:v>
                </c:pt>
                <c:pt idx="8620">
                  <c:v>2363.28125</c:v>
                </c:pt>
                <c:pt idx="8621">
                  <c:v>2363.28125</c:v>
                </c:pt>
                <c:pt idx="8622">
                  <c:v>2360.8398400000001</c:v>
                </c:pt>
                <c:pt idx="8623">
                  <c:v>2363.28125</c:v>
                </c:pt>
                <c:pt idx="8624">
                  <c:v>2363.28125</c:v>
                </c:pt>
                <c:pt idx="8625">
                  <c:v>2360.8398400000001</c:v>
                </c:pt>
                <c:pt idx="8626">
                  <c:v>2360.8398400000001</c:v>
                </c:pt>
                <c:pt idx="8627">
                  <c:v>2363.28125</c:v>
                </c:pt>
                <c:pt idx="8628">
                  <c:v>2360.8398400000001</c:v>
                </c:pt>
                <c:pt idx="8629">
                  <c:v>2363.28125</c:v>
                </c:pt>
                <c:pt idx="8630">
                  <c:v>2360.8398400000001</c:v>
                </c:pt>
                <c:pt idx="8631">
                  <c:v>2360.8398400000001</c:v>
                </c:pt>
                <c:pt idx="8632">
                  <c:v>2360.8398400000001</c:v>
                </c:pt>
                <c:pt idx="8633">
                  <c:v>2360.8398400000001</c:v>
                </c:pt>
                <c:pt idx="8634">
                  <c:v>2360.8398400000001</c:v>
                </c:pt>
                <c:pt idx="8635">
                  <c:v>2363.28125</c:v>
                </c:pt>
                <c:pt idx="8636">
                  <c:v>2360.8398400000001</c:v>
                </c:pt>
                <c:pt idx="8637">
                  <c:v>2363.28125</c:v>
                </c:pt>
                <c:pt idx="8638">
                  <c:v>2363.28125</c:v>
                </c:pt>
                <c:pt idx="8639">
                  <c:v>2363.28125</c:v>
                </c:pt>
                <c:pt idx="8640">
                  <c:v>2360.8398400000001</c:v>
                </c:pt>
                <c:pt idx="8641">
                  <c:v>2360.8398400000001</c:v>
                </c:pt>
                <c:pt idx="8642">
                  <c:v>2363.28125</c:v>
                </c:pt>
                <c:pt idx="8643">
                  <c:v>2360.8398400000001</c:v>
                </c:pt>
                <c:pt idx="8644">
                  <c:v>2360.8398400000001</c:v>
                </c:pt>
                <c:pt idx="8645">
                  <c:v>2363.28125</c:v>
                </c:pt>
                <c:pt idx="8646">
                  <c:v>2360.8398400000001</c:v>
                </c:pt>
                <c:pt idx="8647">
                  <c:v>2363.28125</c:v>
                </c:pt>
                <c:pt idx="8648">
                  <c:v>2363.28125</c:v>
                </c:pt>
                <c:pt idx="8649">
                  <c:v>2360.8398400000001</c:v>
                </c:pt>
                <c:pt idx="8650">
                  <c:v>2363.28125</c:v>
                </c:pt>
                <c:pt idx="8651">
                  <c:v>2360.8398400000001</c:v>
                </c:pt>
                <c:pt idx="8652">
                  <c:v>2360.8398400000001</c:v>
                </c:pt>
                <c:pt idx="8653">
                  <c:v>2363.28125</c:v>
                </c:pt>
                <c:pt idx="8654">
                  <c:v>2363.28125</c:v>
                </c:pt>
                <c:pt idx="8655">
                  <c:v>2360.8398400000001</c:v>
                </c:pt>
                <c:pt idx="8656">
                  <c:v>2363.28125</c:v>
                </c:pt>
                <c:pt idx="8657">
                  <c:v>2360.8398400000001</c:v>
                </c:pt>
                <c:pt idx="8658">
                  <c:v>2363.28125</c:v>
                </c:pt>
                <c:pt idx="8659">
                  <c:v>2363.28125</c:v>
                </c:pt>
                <c:pt idx="8660">
                  <c:v>2360.8398400000001</c:v>
                </c:pt>
                <c:pt idx="8661">
                  <c:v>2363.28125</c:v>
                </c:pt>
                <c:pt idx="8662">
                  <c:v>2363.28125</c:v>
                </c:pt>
                <c:pt idx="8663">
                  <c:v>2360.8398400000001</c:v>
                </c:pt>
                <c:pt idx="8664">
                  <c:v>2360.8398400000001</c:v>
                </c:pt>
                <c:pt idx="8665">
                  <c:v>2363.28125</c:v>
                </c:pt>
                <c:pt idx="8666">
                  <c:v>2363.28125</c:v>
                </c:pt>
                <c:pt idx="8667">
                  <c:v>2360.8398400000001</c:v>
                </c:pt>
                <c:pt idx="8668">
                  <c:v>2360.8398400000001</c:v>
                </c:pt>
                <c:pt idx="8669">
                  <c:v>2363.28125</c:v>
                </c:pt>
                <c:pt idx="8670">
                  <c:v>2363.28125</c:v>
                </c:pt>
                <c:pt idx="8671">
                  <c:v>2360.8398400000001</c:v>
                </c:pt>
                <c:pt idx="8672">
                  <c:v>2363.28125</c:v>
                </c:pt>
                <c:pt idx="8673">
                  <c:v>2363.28125</c:v>
                </c:pt>
                <c:pt idx="8674">
                  <c:v>2363.28125</c:v>
                </c:pt>
                <c:pt idx="8675">
                  <c:v>2363.28125</c:v>
                </c:pt>
                <c:pt idx="8676">
                  <c:v>2363.28125</c:v>
                </c:pt>
                <c:pt idx="8677">
                  <c:v>2360.8398400000001</c:v>
                </c:pt>
                <c:pt idx="8678">
                  <c:v>2360.8398400000001</c:v>
                </c:pt>
                <c:pt idx="8679">
                  <c:v>2363.28125</c:v>
                </c:pt>
                <c:pt idx="8680">
                  <c:v>2363.28125</c:v>
                </c:pt>
                <c:pt idx="8681">
                  <c:v>2363.28125</c:v>
                </c:pt>
                <c:pt idx="8682">
                  <c:v>2363.28125</c:v>
                </c:pt>
                <c:pt idx="8683">
                  <c:v>2360.8398400000001</c:v>
                </c:pt>
                <c:pt idx="8684">
                  <c:v>2363.28125</c:v>
                </c:pt>
                <c:pt idx="8685">
                  <c:v>2360.8398400000001</c:v>
                </c:pt>
                <c:pt idx="8686">
                  <c:v>2363.28125</c:v>
                </c:pt>
                <c:pt idx="8687">
                  <c:v>2363.28125</c:v>
                </c:pt>
                <c:pt idx="8688">
                  <c:v>2363.28125</c:v>
                </c:pt>
                <c:pt idx="8689">
                  <c:v>2363.28125</c:v>
                </c:pt>
                <c:pt idx="8690">
                  <c:v>2360.8398400000001</c:v>
                </c:pt>
                <c:pt idx="8691">
                  <c:v>2363.28125</c:v>
                </c:pt>
                <c:pt idx="8692">
                  <c:v>2360.8398400000001</c:v>
                </c:pt>
                <c:pt idx="8693">
                  <c:v>2360.8398400000001</c:v>
                </c:pt>
                <c:pt idx="8694">
                  <c:v>2360.8398400000001</c:v>
                </c:pt>
                <c:pt idx="8695">
                  <c:v>2360.8398400000001</c:v>
                </c:pt>
                <c:pt idx="8696">
                  <c:v>2360.8398400000001</c:v>
                </c:pt>
                <c:pt idx="8697">
                  <c:v>2363.28125</c:v>
                </c:pt>
                <c:pt idx="8698">
                  <c:v>2360.8398400000001</c:v>
                </c:pt>
                <c:pt idx="8699">
                  <c:v>2363.28125</c:v>
                </c:pt>
                <c:pt idx="8700">
                  <c:v>2360.8398400000001</c:v>
                </c:pt>
                <c:pt idx="8701">
                  <c:v>2360.8398400000001</c:v>
                </c:pt>
                <c:pt idx="8702">
                  <c:v>2360.8398400000001</c:v>
                </c:pt>
                <c:pt idx="8703">
                  <c:v>2363.28125</c:v>
                </c:pt>
                <c:pt idx="8704">
                  <c:v>2360.8398400000001</c:v>
                </c:pt>
                <c:pt idx="8705">
                  <c:v>2363.28125</c:v>
                </c:pt>
                <c:pt idx="8706">
                  <c:v>2360.8398400000001</c:v>
                </c:pt>
                <c:pt idx="8707">
                  <c:v>2360.8398400000001</c:v>
                </c:pt>
                <c:pt idx="8708">
                  <c:v>2360.8398400000001</c:v>
                </c:pt>
                <c:pt idx="8709">
                  <c:v>2360.8398400000001</c:v>
                </c:pt>
                <c:pt idx="8710">
                  <c:v>2363.28125</c:v>
                </c:pt>
                <c:pt idx="8711">
                  <c:v>2360.8398400000001</c:v>
                </c:pt>
                <c:pt idx="8712">
                  <c:v>2360.8398400000001</c:v>
                </c:pt>
                <c:pt idx="8713">
                  <c:v>2363.28125</c:v>
                </c:pt>
                <c:pt idx="8714">
                  <c:v>2360.8398400000001</c:v>
                </c:pt>
                <c:pt idx="8715">
                  <c:v>2363.28125</c:v>
                </c:pt>
                <c:pt idx="8716">
                  <c:v>2360.8398400000001</c:v>
                </c:pt>
                <c:pt idx="8717">
                  <c:v>2363.28125</c:v>
                </c:pt>
                <c:pt idx="8718">
                  <c:v>2363.28125</c:v>
                </c:pt>
                <c:pt idx="8719">
                  <c:v>2360.8398400000001</c:v>
                </c:pt>
                <c:pt idx="8720">
                  <c:v>2363.28125</c:v>
                </c:pt>
                <c:pt idx="8721">
                  <c:v>2363.28125</c:v>
                </c:pt>
                <c:pt idx="8722">
                  <c:v>2363.28125</c:v>
                </c:pt>
                <c:pt idx="8723">
                  <c:v>2360.8398400000001</c:v>
                </c:pt>
                <c:pt idx="8724">
                  <c:v>2360.8398400000001</c:v>
                </c:pt>
                <c:pt idx="8725">
                  <c:v>2360.8398400000001</c:v>
                </c:pt>
                <c:pt idx="8726">
                  <c:v>2363.28125</c:v>
                </c:pt>
                <c:pt idx="8727">
                  <c:v>2360.8398400000001</c:v>
                </c:pt>
                <c:pt idx="8728">
                  <c:v>2360.8398400000001</c:v>
                </c:pt>
                <c:pt idx="8729">
                  <c:v>2363.28125</c:v>
                </c:pt>
                <c:pt idx="8730">
                  <c:v>2360.8398400000001</c:v>
                </c:pt>
                <c:pt idx="8731">
                  <c:v>2363.28125</c:v>
                </c:pt>
                <c:pt idx="8732">
                  <c:v>2360.8398400000001</c:v>
                </c:pt>
                <c:pt idx="8733">
                  <c:v>2363.28125</c:v>
                </c:pt>
                <c:pt idx="8734">
                  <c:v>2363.28125</c:v>
                </c:pt>
                <c:pt idx="8735">
                  <c:v>2360.8398400000001</c:v>
                </c:pt>
                <c:pt idx="8736">
                  <c:v>2363.28125</c:v>
                </c:pt>
                <c:pt idx="8737">
                  <c:v>2363.28125</c:v>
                </c:pt>
                <c:pt idx="8738">
                  <c:v>2363.28125</c:v>
                </c:pt>
                <c:pt idx="8739">
                  <c:v>2363.28125</c:v>
                </c:pt>
                <c:pt idx="8740">
                  <c:v>2363.28125</c:v>
                </c:pt>
                <c:pt idx="8741">
                  <c:v>2363.28125</c:v>
                </c:pt>
                <c:pt idx="8742">
                  <c:v>2363.28125</c:v>
                </c:pt>
                <c:pt idx="8743">
                  <c:v>2363.28125</c:v>
                </c:pt>
                <c:pt idx="8744">
                  <c:v>2363.28125</c:v>
                </c:pt>
                <c:pt idx="8745">
                  <c:v>2360.8398400000001</c:v>
                </c:pt>
                <c:pt idx="8746">
                  <c:v>2360.8398400000001</c:v>
                </c:pt>
                <c:pt idx="8747">
                  <c:v>2363.28125</c:v>
                </c:pt>
                <c:pt idx="8748">
                  <c:v>2360.8398400000001</c:v>
                </c:pt>
                <c:pt idx="8749">
                  <c:v>2363.28125</c:v>
                </c:pt>
                <c:pt idx="8750">
                  <c:v>2363.28125</c:v>
                </c:pt>
                <c:pt idx="8751">
                  <c:v>2360.8398400000001</c:v>
                </c:pt>
                <c:pt idx="8752">
                  <c:v>2360.8398400000001</c:v>
                </c:pt>
                <c:pt idx="8753">
                  <c:v>2360.8398400000001</c:v>
                </c:pt>
                <c:pt idx="8754">
                  <c:v>2360.8398400000001</c:v>
                </c:pt>
                <c:pt idx="8755">
                  <c:v>2363.28125</c:v>
                </c:pt>
                <c:pt idx="8756">
                  <c:v>2360.8398400000001</c:v>
                </c:pt>
                <c:pt idx="8757">
                  <c:v>2363.28125</c:v>
                </c:pt>
                <c:pt idx="8758">
                  <c:v>2360.8398400000001</c:v>
                </c:pt>
                <c:pt idx="8759">
                  <c:v>2363.28125</c:v>
                </c:pt>
                <c:pt idx="8760">
                  <c:v>2363.28125</c:v>
                </c:pt>
                <c:pt idx="8761">
                  <c:v>2363.28125</c:v>
                </c:pt>
                <c:pt idx="8762">
                  <c:v>2360.8398400000001</c:v>
                </c:pt>
                <c:pt idx="8763">
                  <c:v>2363.28125</c:v>
                </c:pt>
                <c:pt idx="8764">
                  <c:v>2363.28125</c:v>
                </c:pt>
                <c:pt idx="8765">
                  <c:v>2363.28125</c:v>
                </c:pt>
                <c:pt idx="8766">
                  <c:v>2363.28125</c:v>
                </c:pt>
                <c:pt idx="8767">
                  <c:v>2363.28125</c:v>
                </c:pt>
                <c:pt idx="8768">
                  <c:v>2363.28125</c:v>
                </c:pt>
                <c:pt idx="8769">
                  <c:v>2360.8398400000001</c:v>
                </c:pt>
                <c:pt idx="8770">
                  <c:v>2360.8398400000001</c:v>
                </c:pt>
                <c:pt idx="8771">
                  <c:v>2363.28125</c:v>
                </c:pt>
                <c:pt idx="8772">
                  <c:v>2363.28125</c:v>
                </c:pt>
                <c:pt idx="8773">
                  <c:v>2363.28125</c:v>
                </c:pt>
                <c:pt idx="8774">
                  <c:v>2360.8398400000001</c:v>
                </c:pt>
                <c:pt idx="8775">
                  <c:v>2360.8398400000001</c:v>
                </c:pt>
                <c:pt idx="8776">
                  <c:v>2360.8398400000001</c:v>
                </c:pt>
                <c:pt idx="8777">
                  <c:v>2360.8398400000001</c:v>
                </c:pt>
                <c:pt idx="8778">
                  <c:v>2363.28125</c:v>
                </c:pt>
                <c:pt idx="8779">
                  <c:v>2360.8398400000001</c:v>
                </c:pt>
                <c:pt idx="8780">
                  <c:v>2363.28125</c:v>
                </c:pt>
                <c:pt idx="8781">
                  <c:v>2363.28125</c:v>
                </c:pt>
                <c:pt idx="8782">
                  <c:v>2360.8398400000001</c:v>
                </c:pt>
                <c:pt idx="8783">
                  <c:v>2360.8398400000001</c:v>
                </c:pt>
                <c:pt idx="8784">
                  <c:v>2363.28125</c:v>
                </c:pt>
                <c:pt idx="8785">
                  <c:v>2360.8398400000001</c:v>
                </c:pt>
                <c:pt idx="8786">
                  <c:v>2360.8398400000001</c:v>
                </c:pt>
                <c:pt idx="8787">
                  <c:v>2360.8398400000001</c:v>
                </c:pt>
                <c:pt idx="8788">
                  <c:v>2363.28125</c:v>
                </c:pt>
                <c:pt idx="8789">
                  <c:v>2363.28125</c:v>
                </c:pt>
                <c:pt idx="8790">
                  <c:v>2363.28125</c:v>
                </c:pt>
                <c:pt idx="8791">
                  <c:v>2363.28125</c:v>
                </c:pt>
                <c:pt idx="8792">
                  <c:v>2360.8398400000001</c:v>
                </c:pt>
                <c:pt idx="8793">
                  <c:v>2360.8398400000001</c:v>
                </c:pt>
                <c:pt idx="8794">
                  <c:v>2360.8398400000001</c:v>
                </c:pt>
                <c:pt idx="8795">
                  <c:v>2363.28125</c:v>
                </c:pt>
                <c:pt idx="8796">
                  <c:v>2363.28125</c:v>
                </c:pt>
                <c:pt idx="8797">
                  <c:v>2360.8398400000001</c:v>
                </c:pt>
                <c:pt idx="8798">
                  <c:v>2360.8398400000001</c:v>
                </c:pt>
                <c:pt idx="8799">
                  <c:v>2363.28125</c:v>
                </c:pt>
                <c:pt idx="8800">
                  <c:v>2363.28125</c:v>
                </c:pt>
                <c:pt idx="8801">
                  <c:v>2360.8398400000001</c:v>
                </c:pt>
                <c:pt idx="8802">
                  <c:v>2360.8398400000001</c:v>
                </c:pt>
                <c:pt idx="8803">
                  <c:v>2363.28125</c:v>
                </c:pt>
                <c:pt idx="8804">
                  <c:v>2360.8398400000001</c:v>
                </c:pt>
                <c:pt idx="8805">
                  <c:v>2363.28125</c:v>
                </c:pt>
                <c:pt idx="8806">
                  <c:v>2360.8398400000001</c:v>
                </c:pt>
                <c:pt idx="8807">
                  <c:v>2360.8398400000001</c:v>
                </c:pt>
                <c:pt idx="8808">
                  <c:v>2363.28125</c:v>
                </c:pt>
                <c:pt idx="8809">
                  <c:v>2363.28125</c:v>
                </c:pt>
                <c:pt idx="8810">
                  <c:v>2360.8398400000001</c:v>
                </c:pt>
                <c:pt idx="8811">
                  <c:v>2363.28125</c:v>
                </c:pt>
                <c:pt idx="8812">
                  <c:v>2363.28125</c:v>
                </c:pt>
                <c:pt idx="8813">
                  <c:v>2360.8398400000001</c:v>
                </c:pt>
                <c:pt idx="8814">
                  <c:v>2360.8398400000001</c:v>
                </c:pt>
                <c:pt idx="8815">
                  <c:v>2363.28125</c:v>
                </c:pt>
                <c:pt idx="8816">
                  <c:v>2360.8398400000001</c:v>
                </c:pt>
                <c:pt idx="8817">
                  <c:v>2360.8398400000001</c:v>
                </c:pt>
                <c:pt idx="8818">
                  <c:v>2363.28125</c:v>
                </c:pt>
                <c:pt idx="8819">
                  <c:v>2363.28125</c:v>
                </c:pt>
                <c:pt idx="8820">
                  <c:v>2360.8398400000001</c:v>
                </c:pt>
                <c:pt idx="8821">
                  <c:v>2363.28125</c:v>
                </c:pt>
                <c:pt idx="8822">
                  <c:v>2363.28125</c:v>
                </c:pt>
                <c:pt idx="8823">
                  <c:v>2363.28125</c:v>
                </c:pt>
                <c:pt idx="8824">
                  <c:v>2363.28125</c:v>
                </c:pt>
                <c:pt idx="8825">
                  <c:v>2363.28125</c:v>
                </c:pt>
                <c:pt idx="8826">
                  <c:v>2360.8398400000001</c:v>
                </c:pt>
                <c:pt idx="8827">
                  <c:v>2360.8398400000001</c:v>
                </c:pt>
                <c:pt idx="8828">
                  <c:v>2363.28125</c:v>
                </c:pt>
                <c:pt idx="8829">
                  <c:v>2363.28125</c:v>
                </c:pt>
                <c:pt idx="8830">
                  <c:v>2360.8398400000001</c:v>
                </c:pt>
                <c:pt idx="8831">
                  <c:v>2363.28125</c:v>
                </c:pt>
                <c:pt idx="8832">
                  <c:v>2360.8398400000001</c:v>
                </c:pt>
                <c:pt idx="8833">
                  <c:v>2363.28125</c:v>
                </c:pt>
                <c:pt idx="8834">
                  <c:v>2363.28125</c:v>
                </c:pt>
                <c:pt idx="8835">
                  <c:v>2363.28125</c:v>
                </c:pt>
                <c:pt idx="8836">
                  <c:v>2363.28125</c:v>
                </c:pt>
                <c:pt idx="8837">
                  <c:v>2363.28125</c:v>
                </c:pt>
                <c:pt idx="8838">
                  <c:v>2360.8398400000001</c:v>
                </c:pt>
                <c:pt idx="8839">
                  <c:v>2363.28125</c:v>
                </c:pt>
                <c:pt idx="8840">
                  <c:v>2360.8398400000001</c:v>
                </c:pt>
                <c:pt idx="8841">
                  <c:v>2360.8398400000001</c:v>
                </c:pt>
                <c:pt idx="8842">
                  <c:v>2363.28125</c:v>
                </c:pt>
                <c:pt idx="8843">
                  <c:v>2360.8398400000001</c:v>
                </c:pt>
                <c:pt idx="8844">
                  <c:v>2360.8398400000001</c:v>
                </c:pt>
                <c:pt idx="8845">
                  <c:v>2360.8398400000001</c:v>
                </c:pt>
                <c:pt idx="8846">
                  <c:v>2363.28125</c:v>
                </c:pt>
                <c:pt idx="8847">
                  <c:v>2363.28125</c:v>
                </c:pt>
                <c:pt idx="8848">
                  <c:v>2360.8398400000001</c:v>
                </c:pt>
                <c:pt idx="8849">
                  <c:v>2360.8398400000001</c:v>
                </c:pt>
                <c:pt idx="8850">
                  <c:v>2360.8398400000001</c:v>
                </c:pt>
                <c:pt idx="8851">
                  <c:v>2360.8398400000001</c:v>
                </c:pt>
                <c:pt idx="8852">
                  <c:v>2363.28125</c:v>
                </c:pt>
                <c:pt idx="8853">
                  <c:v>2360.8398400000001</c:v>
                </c:pt>
                <c:pt idx="8854">
                  <c:v>2363.28125</c:v>
                </c:pt>
                <c:pt idx="8855">
                  <c:v>2363.28125</c:v>
                </c:pt>
                <c:pt idx="8856">
                  <c:v>2363.28125</c:v>
                </c:pt>
                <c:pt idx="8857">
                  <c:v>2363.28125</c:v>
                </c:pt>
                <c:pt idx="8858">
                  <c:v>2360.8398400000001</c:v>
                </c:pt>
                <c:pt idx="8859">
                  <c:v>2363.28125</c:v>
                </c:pt>
                <c:pt idx="8860">
                  <c:v>2363.28125</c:v>
                </c:pt>
                <c:pt idx="8861">
                  <c:v>2360.8398400000001</c:v>
                </c:pt>
                <c:pt idx="8862">
                  <c:v>2363.28125</c:v>
                </c:pt>
                <c:pt idx="8863">
                  <c:v>2360.8398400000001</c:v>
                </c:pt>
                <c:pt idx="8864">
                  <c:v>2360.8398400000001</c:v>
                </c:pt>
                <c:pt idx="8865">
                  <c:v>2363.28125</c:v>
                </c:pt>
                <c:pt idx="8866">
                  <c:v>2360.8398400000001</c:v>
                </c:pt>
                <c:pt idx="8867">
                  <c:v>2363.28125</c:v>
                </c:pt>
                <c:pt idx="8868">
                  <c:v>2360.8398400000001</c:v>
                </c:pt>
                <c:pt idx="8869">
                  <c:v>2360.8398400000001</c:v>
                </c:pt>
                <c:pt idx="8870">
                  <c:v>2360.8398400000001</c:v>
                </c:pt>
                <c:pt idx="8871">
                  <c:v>2363.28125</c:v>
                </c:pt>
                <c:pt idx="8872">
                  <c:v>2363.28125</c:v>
                </c:pt>
                <c:pt idx="8873">
                  <c:v>2360.8398400000001</c:v>
                </c:pt>
                <c:pt idx="8874">
                  <c:v>2363.28125</c:v>
                </c:pt>
                <c:pt idx="8875">
                  <c:v>2363.28125</c:v>
                </c:pt>
                <c:pt idx="8876">
                  <c:v>2363.28125</c:v>
                </c:pt>
                <c:pt idx="8877">
                  <c:v>2360.8398400000001</c:v>
                </c:pt>
                <c:pt idx="8878">
                  <c:v>2363.28125</c:v>
                </c:pt>
                <c:pt idx="8879">
                  <c:v>2363.28125</c:v>
                </c:pt>
                <c:pt idx="8880">
                  <c:v>2360.8398400000001</c:v>
                </c:pt>
                <c:pt idx="8881">
                  <c:v>2363.28125</c:v>
                </c:pt>
                <c:pt idx="8882">
                  <c:v>2363.28125</c:v>
                </c:pt>
                <c:pt idx="8883">
                  <c:v>2360.8398400000001</c:v>
                </c:pt>
                <c:pt idx="8884">
                  <c:v>2363.28125</c:v>
                </c:pt>
                <c:pt idx="8885">
                  <c:v>2360.8398400000001</c:v>
                </c:pt>
                <c:pt idx="8886">
                  <c:v>2363.28125</c:v>
                </c:pt>
                <c:pt idx="8887">
                  <c:v>2363.28125</c:v>
                </c:pt>
                <c:pt idx="8888">
                  <c:v>2363.28125</c:v>
                </c:pt>
                <c:pt idx="8889">
                  <c:v>2360.8398400000001</c:v>
                </c:pt>
                <c:pt idx="8890">
                  <c:v>2360.8398400000001</c:v>
                </c:pt>
                <c:pt idx="8891">
                  <c:v>2363.28125</c:v>
                </c:pt>
                <c:pt idx="8892">
                  <c:v>2360.8398400000001</c:v>
                </c:pt>
                <c:pt idx="8893">
                  <c:v>2360.8398400000001</c:v>
                </c:pt>
                <c:pt idx="8894">
                  <c:v>2363.28125</c:v>
                </c:pt>
                <c:pt idx="8895">
                  <c:v>2360.8398400000001</c:v>
                </c:pt>
                <c:pt idx="8896">
                  <c:v>2360.8398400000001</c:v>
                </c:pt>
                <c:pt idx="8897">
                  <c:v>2363.28125</c:v>
                </c:pt>
                <c:pt idx="8898">
                  <c:v>2363.28125</c:v>
                </c:pt>
                <c:pt idx="8899">
                  <c:v>2360.8398400000001</c:v>
                </c:pt>
                <c:pt idx="8900">
                  <c:v>2360.8398400000001</c:v>
                </c:pt>
                <c:pt idx="8901">
                  <c:v>2360.8398400000001</c:v>
                </c:pt>
                <c:pt idx="8902">
                  <c:v>2363.28125</c:v>
                </c:pt>
                <c:pt idx="8903">
                  <c:v>2360.8398400000001</c:v>
                </c:pt>
                <c:pt idx="8904">
                  <c:v>2360.8398400000001</c:v>
                </c:pt>
                <c:pt idx="8905">
                  <c:v>2360.8398400000001</c:v>
                </c:pt>
                <c:pt idx="8906">
                  <c:v>2363.28125</c:v>
                </c:pt>
                <c:pt idx="8907">
                  <c:v>2360.8398400000001</c:v>
                </c:pt>
                <c:pt idx="8908">
                  <c:v>2360.8398400000001</c:v>
                </c:pt>
                <c:pt idx="8909">
                  <c:v>2360.8398400000001</c:v>
                </c:pt>
                <c:pt idx="8910">
                  <c:v>2363.28125</c:v>
                </c:pt>
                <c:pt idx="8911">
                  <c:v>2360.8398400000001</c:v>
                </c:pt>
                <c:pt idx="8912">
                  <c:v>2360.8398400000001</c:v>
                </c:pt>
                <c:pt idx="8913">
                  <c:v>2360.8398400000001</c:v>
                </c:pt>
                <c:pt idx="8914">
                  <c:v>2363.28125</c:v>
                </c:pt>
                <c:pt idx="8915">
                  <c:v>2363.28125</c:v>
                </c:pt>
                <c:pt idx="8916">
                  <c:v>2360.8398400000001</c:v>
                </c:pt>
                <c:pt idx="8917">
                  <c:v>2363.28125</c:v>
                </c:pt>
                <c:pt idx="8918">
                  <c:v>2363.28125</c:v>
                </c:pt>
                <c:pt idx="8919">
                  <c:v>2360.8398400000001</c:v>
                </c:pt>
                <c:pt idx="8920">
                  <c:v>2363.28125</c:v>
                </c:pt>
                <c:pt idx="8921">
                  <c:v>2360.8398400000001</c:v>
                </c:pt>
                <c:pt idx="8922">
                  <c:v>2360.8398400000001</c:v>
                </c:pt>
                <c:pt idx="8923">
                  <c:v>2360.8398400000001</c:v>
                </c:pt>
                <c:pt idx="8924">
                  <c:v>2360.8398400000001</c:v>
                </c:pt>
                <c:pt idx="8925">
                  <c:v>2363.28125</c:v>
                </c:pt>
                <c:pt idx="8926">
                  <c:v>2363.28125</c:v>
                </c:pt>
                <c:pt idx="8927">
                  <c:v>2360.8398400000001</c:v>
                </c:pt>
                <c:pt idx="8928">
                  <c:v>2363.28125</c:v>
                </c:pt>
                <c:pt idx="8929">
                  <c:v>2363.28125</c:v>
                </c:pt>
                <c:pt idx="8930">
                  <c:v>2360.8398400000001</c:v>
                </c:pt>
                <c:pt idx="8931">
                  <c:v>2363.28125</c:v>
                </c:pt>
                <c:pt idx="8932">
                  <c:v>2363.28125</c:v>
                </c:pt>
                <c:pt idx="8933">
                  <c:v>2363.28125</c:v>
                </c:pt>
                <c:pt idx="8934">
                  <c:v>2360.8398400000001</c:v>
                </c:pt>
                <c:pt idx="8935">
                  <c:v>2360.8398400000001</c:v>
                </c:pt>
                <c:pt idx="8936">
                  <c:v>2360.8398400000001</c:v>
                </c:pt>
                <c:pt idx="8937">
                  <c:v>2363.28125</c:v>
                </c:pt>
                <c:pt idx="8938">
                  <c:v>2360.8398400000001</c:v>
                </c:pt>
                <c:pt idx="8939">
                  <c:v>2360.8398400000001</c:v>
                </c:pt>
                <c:pt idx="8940">
                  <c:v>2360.8398400000001</c:v>
                </c:pt>
                <c:pt idx="8941">
                  <c:v>2363.28125</c:v>
                </c:pt>
                <c:pt idx="8942">
                  <c:v>2363.28125</c:v>
                </c:pt>
                <c:pt idx="8943">
                  <c:v>2363.28125</c:v>
                </c:pt>
                <c:pt idx="8944">
                  <c:v>2363.28125</c:v>
                </c:pt>
                <c:pt idx="8945">
                  <c:v>2360.8398400000001</c:v>
                </c:pt>
                <c:pt idx="8946">
                  <c:v>2363.28125</c:v>
                </c:pt>
                <c:pt idx="8947">
                  <c:v>2360.8398400000001</c:v>
                </c:pt>
                <c:pt idx="8948">
                  <c:v>2360.8398400000001</c:v>
                </c:pt>
                <c:pt idx="8949">
                  <c:v>2363.28125</c:v>
                </c:pt>
                <c:pt idx="8950">
                  <c:v>2360.8398400000001</c:v>
                </c:pt>
                <c:pt idx="8951">
                  <c:v>2360.8398400000001</c:v>
                </c:pt>
                <c:pt idx="8952">
                  <c:v>2363.28125</c:v>
                </c:pt>
                <c:pt idx="8953">
                  <c:v>2360.8398400000001</c:v>
                </c:pt>
                <c:pt idx="8954">
                  <c:v>2360.8398400000001</c:v>
                </c:pt>
                <c:pt idx="8955">
                  <c:v>2360.8398400000001</c:v>
                </c:pt>
                <c:pt idx="8956">
                  <c:v>2360.8398400000001</c:v>
                </c:pt>
                <c:pt idx="8957">
                  <c:v>2363.28125</c:v>
                </c:pt>
                <c:pt idx="8958">
                  <c:v>2360.8398400000001</c:v>
                </c:pt>
                <c:pt idx="8959">
                  <c:v>2360.8398400000001</c:v>
                </c:pt>
                <c:pt idx="8960">
                  <c:v>2360.8398400000001</c:v>
                </c:pt>
                <c:pt idx="8961">
                  <c:v>2363.28125</c:v>
                </c:pt>
                <c:pt idx="8962">
                  <c:v>2363.28125</c:v>
                </c:pt>
                <c:pt idx="8963">
                  <c:v>2363.28125</c:v>
                </c:pt>
                <c:pt idx="8964">
                  <c:v>2360.8398400000001</c:v>
                </c:pt>
                <c:pt idx="8965">
                  <c:v>2360.8398400000001</c:v>
                </c:pt>
                <c:pt idx="8966">
                  <c:v>2360.8398400000001</c:v>
                </c:pt>
                <c:pt idx="8967">
                  <c:v>2363.28125</c:v>
                </c:pt>
                <c:pt idx="8968">
                  <c:v>2360.8398400000001</c:v>
                </c:pt>
                <c:pt idx="8969">
                  <c:v>2360.8398400000001</c:v>
                </c:pt>
                <c:pt idx="8970">
                  <c:v>2360.8398400000001</c:v>
                </c:pt>
                <c:pt idx="8971">
                  <c:v>2363.28125</c:v>
                </c:pt>
                <c:pt idx="8972">
                  <c:v>2363.28125</c:v>
                </c:pt>
                <c:pt idx="8973">
                  <c:v>2360.8398400000001</c:v>
                </c:pt>
                <c:pt idx="8974">
                  <c:v>2363.28125</c:v>
                </c:pt>
                <c:pt idx="8975">
                  <c:v>2363.28125</c:v>
                </c:pt>
                <c:pt idx="8976">
                  <c:v>2363.28125</c:v>
                </c:pt>
                <c:pt idx="8977">
                  <c:v>2363.28125</c:v>
                </c:pt>
                <c:pt idx="8978">
                  <c:v>2360.8398400000001</c:v>
                </c:pt>
                <c:pt idx="8979">
                  <c:v>2363.28125</c:v>
                </c:pt>
                <c:pt idx="8980">
                  <c:v>2363.28125</c:v>
                </c:pt>
                <c:pt idx="8981">
                  <c:v>2360.8398400000001</c:v>
                </c:pt>
                <c:pt idx="8982">
                  <c:v>2360.8398400000001</c:v>
                </c:pt>
                <c:pt idx="8983">
                  <c:v>2360.8398400000001</c:v>
                </c:pt>
                <c:pt idx="8984">
                  <c:v>2360.8398400000001</c:v>
                </c:pt>
                <c:pt idx="8985">
                  <c:v>2360.8398400000001</c:v>
                </c:pt>
                <c:pt idx="8986">
                  <c:v>2360.8398400000001</c:v>
                </c:pt>
                <c:pt idx="8987">
                  <c:v>2363.28125</c:v>
                </c:pt>
                <c:pt idx="8988">
                  <c:v>2363.28125</c:v>
                </c:pt>
                <c:pt idx="8989">
                  <c:v>2360.8398400000001</c:v>
                </c:pt>
                <c:pt idx="8990">
                  <c:v>2360.8398400000001</c:v>
                </c:pt>
                <c:pt idx="8991">
                  <c:v>2360.8398400000001</c:v>
                </c:pt>
                <c:pt idx="8992">
                  <c:v>2363.28125</c:v>
                </c:pt>
                <c:pt idx="8993">
                  <c:v>2360.8398400000001</c:v>
                </c:pt>
                <c:pt idx="8994">
                  <c:v>2360.8398400000001</c:v>
                </c:pt>
                <c:pt idx="8995">
                  <c:v>2363.28125</c:v>
                </c:pt>
                <c:pt idx="8996">
                  <c:v>2360.8398400000001</c:v>
                </c:pt>
                <c:pt idx="8997">
                  <c:v>2360.8398400000001</c:v>
                </c:pt>
                <c:pt idx="8998">
                  <c:v>2360.8398400000001</c:v>
                </c:pt>
                <c:pt idx="8999">
                  <c:v>2360.8398400000001</c:v>
                </c:pt>
                <c:pt idx="9000">
                  <c:v>2360.8398400000001</c:v>
                </c:pt>
                <c:pt idx="9001">
                  <c:v>2360.8398400000001</c:v>
                </c:pt>
                <c:pt idx="9002">
                  <c:v>2360.8398400000001</c:v>
                </c:pt>
                <c:pt idx="9003">
                  <c:v>2360.8398400000001</c:v>
                </c:pt>
                <c:pt idx="9004">
                  <c:v>2360.8398400000001</c:v>
                </c:pt>
                <c:pt idx="9005">
                  <c:v>2360.8398400000001</c:v>
                </c:pt>
                <c:pt idx="9006">
                  <c:v>2363.28125</c:v>
                </c:pt>
                <c:pt idx="9007">
                  <c:v>2360.8398400000001</c:v>
                </c:pt>
                <c:pt idx="9008">
                  <c:v>2360.8398400000001</c:v>
                </c:pt>
                <c:pt idx="9009">
                  <c:v>2363.28125</c:v>
                </c:pt>
                <c:pt idx="9010">
                  <c:v>2360.8398400000001</c:v>
                </c:pt>
                <c:pt idx="9011">
                  <c:v>2360.8398400000001</c:v>
                </c:pt>
                <c:pt idx="9012">
                  <c:v>2360.8398400000001</c:v>
                </c:pt>
                <c:pt idx="9013">
                  <c:v>2363.28125</c:v>
                </c:pt>
                <c:pt idx="9014">
                  <c:v>2360.8398400000001</c:v>
                </c:pt>
                <c:pt idx="9015">
                  <c:v>2360.8398400000001</c:v>
                </c:pt>
                <c:pt idx="9016">
                  <c:v>2360.8398400000001</c:v>
                </c:pt>
                <c:pt idx="9017">
                  <c:v>2360.8398400000001</c:v>
                </c:pt>
                <c:pt idx="9018">
                  <c:v>2360.8398400000001</c:v>
                </c:pt>
                <c:pt idx="9019">
                  <c:v>2360.8398400000001</c:v>
                </c:pt>
                <c:pt idx="9020">
                  <c:v>2360.8398400000001</c:v>
                </c:pt>
                <c:pt idx="9021">
                  <c:v>2360.8398400000001</c:v>
                </c:pt>
                <c:pt idx="9022">
                  <c:v>2360.8398400000001</c:v>
                </c:pt>
                <c:pt idx="9023">
                  <c:v>2363.28125</c:v>
                </c:pt>
                <c:pt idx="9024">
                  <c:v>2363.28125</c:v>
                </c:pt>
                <c:pt idx="9025">
                  <c:v>2360.8398400000001</c:v>
                </c:pt>
                <c:pt idx="9026">
                  <c:v>2360.8398400000001</c:v>
                </c:pt>
                <c:pt idx="9027">
                  <c:v>2363.28125</c:v>
                </c:pt>
                <c:pt idx="9028">
                  <c:v>2360.8398400000001</c:v>
                </c:pt>
                <c:pt idx="9029">
                  <c:v>2360.8398400000001</c:v>
                </c:pt>
                <c:pt idx="9030">
                  <c:v>2363.28125</c:v>
                </c:pt>
                <c:pt idx="9031">
                  <c:v>2363.28125</c:v>
                </c:pt>
                <c:pt idx="9032">
                  <c:v>2360.8398400000001</c:v>
                </c:pt>
                <c:pt idx="9033">
                  <c:v>2363.28125</c:v>
                </c:pt>
                <c:pt idx="9034">
                  <c:v>2360.8398400000001</c:v>
                </c:pt>
                <c:pt idx="9035">
                  <c:v>2360.8398400000001</c:v>
                </c:pt>
                <c:pt idx="9036">
                  <c:v>2360.8398400000001</c:v>
                </c:pt>
                <c:pt idx="9037">
                  <c:v>2363.28125</c:v>
                </c:pt>
                <c:pt idx="9038">
                  <c:v>2360.8398400000001</c:v>
                </c:pt>
                <c:pt idx="9039">
                  <c:v>2360.8398400000001</c:v>
                </c:pt>
                <c:pt idx="9040">
                  <c:v>2360.8398400000001</c:v>
                </c:pt>
                <c:pt idx="9041">
                  <c:v>2360.8398400000001</c:v>
                </c:pt>
                <c:pt idx="9042">
                  <c:v>2360.8398400000001</c:v>
                </c:pt>
                <c:pt idx="9043">
                  <c:v>2363.28125</c:v>
                </c:pt>
                <c:pt idx="9044">
                  <c:v>2363.28125</c:v>
                </c:pt>
                <c:pt idx="9045">
                  <c:v>2363.28125</c:v>
                </c:pt>
                <c:pt idx="9046">
                  <c:v>2363.28125</c:v>
                </c:pt>
                <c:pt idx="9047">
                  <c:v>2363.28125</c:v>
                </c:pt>
                <c:pt idx="9048">
                  <c:v>2360.8398400000001</c:v>
                </c:pt>
                <c:pt idx="9049">
                  <c:v>2360.8398400000001</c:v>
                </c:pt>
                <c:pt idx="9050">
                  <c:v>2363.28125</c:v>
                </c:pt>
                <c:pt idx="9051">
                  <c:v>2360.8398400000001</c:v>
                </c:pt>
                <c:pt idx="9052">
                  <c:v>2360.8398400000001</c:v>
                </c:pt>
                <c:pt idx="9053">
                  <c:v>2360.8398400000001</c:v>
                </c:pt>
                <c:pt idx="9054">
                  <c:v>2360.8398400000001</c:v>
                </c:pt>
                <c:pt idx="9055">
                  <c:v>2360.8398400000001</c:v>
                </c:pt>
                <c:pt idx="9056">
                  <c:v>2360.8398400000001</c:v>
                </c:pt>
                <c:pt idx="9057">
                  <c:v>2360.8398400000001</c:v>
                </c:pt>
                <c:pt idx="9058">
                  <c:v>2360.8398400000001</c:v>
                </c:pt>
                <c:pt idx="9059">
                  <c:v>2360.8398400000001</c:v>
                </c:pt>
                <c:pt idx="9060">
                  <c:v>2363.28125</c:v>
                </c:pt>
                <c:pt idx="9061">
                  <c:v>2363.28125</c:v>
                </c:pt>
                <c:pt idx="9062">
                  <c:v>2360.8398400000001</c:v>
                </c:pt>
                <c:pt idx="9063">
                  <c:v>2360.8398400000001</c:v>
                </c:pt>
                <c:pt idx="9064">
                  <c:v>2363.28125</c:v>
                </c:pt>
                <c:pt idx="9065">
                  <c:v>2363.28125</c:v>
                </c:pt>
                <c:pt idx="9066">
                  <c:v>2360.8398400000001</c:v>
                </c:pt>
                <c:pt idx="9067">
                  <c:v>2363.28125</c:v>
                </c:pt>
                <c:pt idx="9068">
                  <c:v>2360.8398400000001</c:v>
                </c:pt>
                <c:pt idx="9069">
                  <c:v>2360.8398400000001</c:v>
                </c:pt>
                <c:pt idx="9070">
                  <c:v>2363.28125</c:v>
                </c:pt>
                <c:pt idx="9071">
                  <c:v>2360.8398400000001</c:v>
                </c:pt>
                <c:pt idx="9072">
                  <c:v>2360.8398400000001</c:v>
                </c:pt>
                <c:pt idx="9073">
                  <c:v>2360.8398400000001</c:v>
                </c:pt>
                <c:pt idx="9074">
                  <c:v>2360.8398400000001</c:v>
                </c:pt>
                <c:pt idx="9075">
                  <c:v>2363.28125</c:v>
                </c:pt>
                <c:pt idx="9076">
                  <c:v>2360.8398400000001</c:v>
                </c:pt>
                <c:pt idx="9077">
                  <c:v>2360.8398400000001</c:v>
                </c:pt>
                <c:pt idx="9078">
                  <c:v>2363.28125</c:v>
                </c:pt>
                <c:pt idx="9079">
                  <c:v>2360.8398400000001</c:v>
                </c:pt>
                <c:pt idx="9080">
                  <c:v>2360.8398400000001</c:v>
                </c:pt>
                <c:pt idx="9081">
                  <c:v>2360.8398400000001</c:v>
                </c:pt>
                <c:pt idx="9082">
                  <c:v>2360.8398400000001</c:v>
                </c:pt>
                <c:pt idx="9083">
                  <c:v>2360.8398400000001</c:v>
                </c:pt>
                <c:pt idx="9084">
                  <c:v>2363.28125</c:v>
                </c:pt>
                <c:pt idx="9085">
                  <c:v>2360.8398400000001</c:v>
                </c:pt>
                <c:pt idx="9086">
                  <c:v>2363.28125</c:v>
                </c:pt>
                <c:pt idx="9087">
                  <c:v>2360.8398400000001</c:v>
                </c:pt>
                <c:pt idx="9088">
                  <c:v>2360.8398400000001</c:v>
                </c:pt>
                <c:pt idx="9089">
                  <c:v>2360.8398400000001</c:v>
                </c:pt>
                <c:pt idx="9090">
                  <c:v>2360.8398400000001</c:v>
                </c:pt>
                <c:pt idx="9091">
                  <c:v>2360.8398400000001</c:v>
                </c:pt>
                <c:pt idx="9092">
                  <c:v>2360.8398400000001</c:v>
                </c:pt>
                <c:pt idx="9093">
                  <c:v>2360.8398400000001</c:v>
                </c:pt>
                <c:pt idx="9094">
                  <c:v>2360.8398400000001</c:v>
                </c:pt>
                <c:pt idx="9095">
                  <c:v>2363.28125</c:v>
                </c:pt>
                <c:pt idx="9096">
                  <c:v>2360.8398400000001</c:v>
                </c:pt>
                <c:pt idx="9097">
                  <c:v>2363.28125</c:v>
                </c:pt>
                <c:pt idx="9098">
                  <c:v>2363.28125</c:v>
                </c:pt>
                <c:pt idx="9099">
                  <c:v>2360.8398400000001</c:v>
                </c:pt>
                <c:pt idx="9100">
                  <c:v>2363.28125</c:v>
                </c:pt>
                <c:pt idx="9101">
                  <c:v>2360.8398400000001</c:v>
                </c:pt>
                <c:pt idx="9102">
                  <c:v>2360.8398400000001</c:v>
                </c:pt>
                <c:pt idx="9103">
                  <c:v>2363.28125</c:v>
                </c:pt>
                <c:pt idx="9104">
                  <c:v>2360.8398400000001</c:v>
                </c:pt>
                <c:pt idx="9105">
                  <c:v>2360.8398400000001</c:v>
                </c:pt>
                <c:pt idx="9106">
                  <c:v>2360.8398400000001</c:v>
                </c:pt>
                <c:pt idx="9107">
                  <c:v>2360.8398400000001</c:v>
                </c:pt>
                <c:pt idx="9108">
                  <c:v>2360.8398400000001</c:v>
                </c:pt>
                <c:pt idx="9109">
                  <c:v>2360.8398400000001</c:v>
                </c:pt>
                <c:pt idx="9110">
                  <c:v>2360.8398400000001</c:v>
                </c:pt>
                <c:pt idx="9111">
                  <c:v>2360.8398400000001</c:v>
                </c:pt>
                <c:pt idx="9112">
                  <c:v>2360.8398400000001</c:v>
                </c:pt>
                <c:pt idx="9113">
                  <c:v>2363.28125</c:v>
                </c:pt>
                <c:pt idx="9114">
                  <c:v>2360.8398400000001</c:v>
                </c:pt>
                <c:pt idx="9115">
                  <c:v>2360.8398400000001</c:v>
                </c:pt>
                <c:pt idx="9116">
                  <c:v>2363.28125</c:v>
                </c:pt>
                <c:pt idx="9117">
                  <c:v>2360.8398400000001</c:v>
                </c:pt>
                <c:pt idx="9118">
                  <c:v>2360.8398400000001</c:v>
                </c:pt>
                <c:pt idx="9119">
                  <c:v>2360.8398400000001</c:v>
                </c:pt>
                <c:pt idx="9120">
                  <c:v>2360.8398400000001</c:v>
                </c:pt>
                <c:pt idx="9121">
                  <c:v>2360.8398400000001</c:v>
                </c:pt>
                <c:pt idx="9122">
                  <c:v>2363.28125</c:v>
                </c:pt>
                <c:pt idx="9123">
                  <c:v>2363.28125</c:v>
                </c:pt>
                <c:pt idx="9124">
                  <c:v>2360.8398400000001</c:v>
                </c:pt>
                <c:pt idx="9125">
                  <c:v>2360.8398400000001</c:v>
                </c:pt>
                <c:pt idx="9126">
                  <c:v>2360.8398400000001</c:v>
                </c:pt>
                <c:pt idx="9127">
                  <c:v>2360.8398400000001</c:v>
                </c:pt>
                <c:pt idx="9128">
                  <c:v>2360.8398400000001</c:v>
                </c:pt>
                <c:pt idx="9129">
                  <c:v>2360.8398400000001</c:v>
                </c:pt>
                <c:pt idx="9130">
                  <c:v>2360.8398400000001</c:v>
                </c:pt>
                <c:pt idx="9131">
                  <c:v>2363.28125</c:v>
                </c:pt>
                <c:pt idx="9132">
                  <c:v>2360.8398400000001</c:v>
                </c:pt>
                <c:pt idx="9133">
                  <c:v>2360.8398400000001</c:v>
                </c:pt>
                <c:pt idx="9134">
                  <c:v>2363.28125</c:v>
                </c:pt>
                <c:pt idx="9135">
                  <c:v>2360.8398400000001</c:v>
                </c:pt>
                <c:pt idx="9136">
                  <c:v>2360.8398400000001</c:v>
                </c:pt>
                <c:pt idx="9137">
                  <c:v>2363.28125</c:v>
                </c:pt>
                <c:pt idx="9138">
                  <c:v>2363.28125</c:v>
                </c:pt>
                <c:pt idx="9139">
                  <c:v>2363.28125</c:v>
                </c:pt>
                <c:pt idx="9140">
                  <c:v>2363.28125</c:v>
                </c:pt>
                <c:pt idx="9141">
                  <c:v>2360.8398400000001</c:v>
                </c:pt>
                <c:pt idx="9142">
                  <c:v>2360.8398400000001</c:v>
                </c:pt>
                <c:pt idx="9143">
                  <c:v>2360.8398400000001</c:v>
                </c:pt>
                <c:pt idx="9144">
                  <c:v>2360.8398400000001</c:v>
                </c:pt>
                <c:pt idx="9145">
                  <c:v>2360.8398400000001</c:v>
                </c:pt>
                <c:pt idx="9146">
                  <c:v>2360.8398400000001</c:v>
                </c:pt>
                <c:pt idx="9147">
                  <c:v>2360.8398400000001</c:v>
                </c:pt>
                <c:pt idx="9148">
                  <c:v>2360.8398400000001</c:v>
                </c:pt>
                <c:pt idx="9149">
                  <c:v>2360.8398400000001</c:v>
                </c:pt>
                <c:pt idx="9150">
                  <c:v>2363.28125</c:v>
                </c:pt>
                <c:pt idx="9151">
                  <c:v>2360.8398400000001</c:v>
                </c:pt>
                <c:pt idx="9152">
                  <c:v>2360.8398400000001</c:v>
                </c:pt>
                <c:pt idx="9153">
                  <c:v>2360.8398400000001</c:v>
                </c:pt>
                <c:pt idx="9154">
                  <c:v>2360.8398400000001</c:v>
                </c:pt>
                <c:pt idx="9155">
                  <c:v>2360.8398400000001</c:v>
                </c:pt>
                <c:pt idx="9156">
                  <c:v>2363.28125</c:v>
                </c:pt>
                <c:pt idx="9157">
                  <c:v>2360.8398400000001</c:v>
                </c:pt>
                <c:pt idx="9158">
                  <c:v>2360.8398400000001</c:v>
                </c:pt>
                <c:pt idx="9159">
                  <c:v>2360.8398400000001</c:v>
                </c:pt>
                <c:pt idx="9160">
                  <c:v>2360.8398400000001</c:v>
                </c:pt>
                <c:pt idx="9161">
                  <c:v>2360.8398400000001</c:v>
                </c:pt>
                <c:pt idx="9162">
                  <c:v>2363.28125</c:v>
                </c:pt>
                <c:pt idx="9163">
                  <c:v>2363.28125</c:v>
                </c:pt>
                <c:pt idx="9164">
                  <c:v>2360.8398400000001</c:v>
                </c:pt>
                <c:pt idx="9165">
                  <c:v>2360.8398400000001</c:v>
                </c:pt>
                <c:pt idx="9166">
                  <c:v>2360.8398400000001</c:v>
                </c:pt>
                <c:pt idx="9167">
                  <c:v>2360.8398400000001</c:v>
                </c:pt>
                <c:pt idx="9168">
                  <c:v>2363.28125</c:v>
                </c:pt>
                <c:pt idx="9169">
                  <c:v>2360.8398400000001</c:v>
                </c:pt>
                <c:pt idx="9170">
                  <c:v>2360.8398400000001</c:v>
                </c:pt>
                <c:pt idx="9171">
                  <c:v>2360.8398400000001</c:v>
                </c:pt>
                <c:pt idx="9172">
                  <c:v>2363.28125</c:v>
                </c:pt>
                <c:pt idx="9173">
                  <c:v>2360.8398400000001</c:v>
                </c:pt>
                <c:pt idx="9174">
                  <c:v>2360.8398400000001</c:v>
                </c:pt>
                <c:pt idx="9175">
                  <c:v>2360.8398400000001</c:v>
                </c:pt>
                <c:pt idx="9176">
                  <c:v>2360.8398400000001</c:v>
                </c:pt>
                <c:pt idx="9177">
                  <c:v>2360.8398400000001</c:v>
                </c:pt>
                <c:pt idx="9178">
                  <c:v>2360.8398400000001</c:v>
                </c:pt>
                <c:pt idx="9179">
                  <c:v>2360.8398400000001</c:v>
                </c:pt>
                <c:pt idx="9180">
                  <c:v>2360.8398400000001</c:v>
                </c:pt>
                <c:pt idx="9181">
                  <c:v>2360.8398400000001</c:v>
                </c:pt>
                <c:pt idx="9182">
                  <c:v>2363.28125</c:v>
                </c:pt>
                <c:pt idx="9183">
                  <c:v>2360.8398400000001</c:v>
                </c:pt>
                <c:pt idx="9184">
                  <c:v>2363.28125</c:v>
                </c:pt>
                <c:pt idx="9185">
                  <c:v>2360.8398400000001</c:v>
                </c:pt>
                <c:pt idx="9186">
                  <c:v>2360.8398400000001</c:v>
                </c:pt>
                <c:pt idx="9187">
                  <c:v>2363.28125</c:v>
                </c:pt>
                <c:pt idx="9188">
                  <c:v>2360.8398400000001</c:v>
                </c:pt>
                <c:pt idx="9189">
                  <c:v>2360.8398400000001</c:v>
                </c:pt>
                <c:pt idx="9190">
                  <c:v>2360.8398400000001</c:v>
                </c:pt>
                <c:pt idx="9191">
                  <c:v>2363.28125</c:v>
                </c:pt>
                <c:pt idx="9192">
                  <c:v>2360.8398400000001</c:v>
                </c:pt>
                <c:pt idx="9193">
                  <c:v>2360.8398400000001</c:v>
                </c:pt>
                <c:pt idx="9194">
                  <c:v>2360.8398400000001</c:v>
                </c:pt>
                <c:pt idx="9195">
                  <c:v>2360.8398400000001</c:v>
                </c:pt>
                <c:pt idx="9196">
                  <c:v>2360.8398400000001</c:v>
                </c:pt>
                <c:pt idx="9197">
                  <c:v>2360.8398400000001</c:v>
                </c:pt>
                <c:pt idx="9198">
                  <c:v>2360.8398400000001</c:v>
                </c:pt>
                <c:pt idx="9199">
                  <c:v>2360.8398400000001</c:v>
                </c:pt>
                <c:pt idx="9200">
                  <c:v>2360.8398400000001</c:v>
                </c:pt>
                <c:pt idx="9201">
                  <c:v>2360.8398400000001</c:v>
                </c:pt>
                <c:pt idx="9202">
                  <c:v>2360.8398400000001</c:v>
                </c:pt>
                <c:pt idx="9203">
                  <c:v>2363.28125</c:v>
                </c:pt>
                <c:pt idx="9204">
                  <c:v>2360.8398400000001</c:v>
                </c:pt>
                <c:pt idx="9205">
                  <c:v>2360.8398400000001</c:v>
                </c:pt>
                <c:pt idx="9206">
                  <c:v>2360.8398400000001</c:v>
                </c:pt>
                <c:pt idx="9207">
                  <c:v>2360.8398400000001</c:v>
                </c:pt>
                <c:pt idx="9208">
                  <c:v>2360.8398400000001</c:v>
                </c:pt>
                <c:pt idx="9209">
                  <c:v>2360.8398400000001</c:v>
                </c:pt>
                <c:pt idx="9210">
                  <c:v>2360.8398400000001</c:v>
                </c:pt>
                <c:pt idx="9211">
                  <c:v>2360.8398400000001</c:v>
                </c:pt>
                <c:pt idx="9212">
                  <c:v>2360.8398400000001</c:v>
                </c:pt>
                <c:pt idx="9213">
                  <c:v>2360.8398400000001</c:v>
                </c:pt>
                <c:pt idx="9214">
                  <c:v>2360.8398400000001</c:v>
                </c:pt>
                <c:pt idx="9215">
                  <c:v>2360.8398400000001</c:v>
                </c:pt>
                <c:pt idx="9216">
                  <c:v>2363.28125</c:v>
                </c:pt>
                <c:pt idx="9217">
                  <c:v>2363.28125</c:v>
                </c:pt>
                <c:pt idx="9218">
                  <c:v>2360.8398400000001</c:v>
                </c:pt>
                <c:pt idx="9219">
                  <c:v>2360.8398400000001</c:v>
                </c:pt>
                <c:pt idx="9220">
                  <c:v>2360.8398400000001</c:v>
                </c:pt>
                <c:pt idx="9221">
                  <c:v>2360.8398400000001</c:v>
                </c:pt>
                <c:pt idx="9222">
                  <c:v>2360.8398400000001</c:v>
                </c:pt>
                <c:pt idx="9223">
                  <c:v>2360.8398400000001</c:v>
                </c:pt>
                <c:pt idx="9224">
                  <c:v>2360.8398400000001</c:v>
                </c:pt>
                <c:pt idx="9225">
                  <c:v>2360.8398400000001</c:v>
                </c:pt>
                <c:pt idx="9226">
                  <c:v>2360.8398400000001</c:v>
                </c:pt>
                <c:pt idx="9227">
                  <c:v>2363.28125</c:v>
                </c:pt>
                <c:pt idx="9228">
                  <c:v>2360.8398400000001</c:v>
                </c:pt>
                <c:pt idx="9229">
                  <c:v>2360.8398400000001</c:v>
                </c:pt>
                <c:pt idx="9230">
                  <c:v>2360.8398400000001</c:v>
                </c:pt>
                <c:pt idx="9231">
                  <c:v>2360.8398400000001</c:v>
                </c:pt>
                <c:pt idx="9232">
                  <c:v>2360.8398400000001</c:v>
                </c:pt>
                <c:pt idx="9233">
                  <c:v>2360.8398400000001</c:v>
                </c:pt>
                <c:pt idx="9234">
                  <c:v>2360.8398400000001</c:v>
                </c:pt>
                <c:pt idx="9235">
                  <c:v>2360.8398400000001</c:v>
                </c:pt>
                <c:pt idx="9236">
                  <c:v>2360.8398400000001</c:v>
                </c:pt>
                <c:pt idx="9237">
                  <c:v>2360.8398400000001</c:v>
                </c:pt>
                <c:pt idx="9238">
                  <c:v>2360.8398400000001</c:v>
                </c:pt>
                <c:pt idx="9239">
                  <c:v>2360.8398400000001</c:v>
                </c:pt>
                <c:pt idx="9240">
                  <c:v>2360.8398400000001</c:v>
                </c:pt>
                <c:pt idx="9241">
                  <c:v>2360.8398400000001</c:v>
                </c:pt>
                <c:pt idx="9242">
                  <c:v>2360.8398400000001</c:v>
                </c:pt>
                <c:pt idx="9243">
                  <c:v>2360.8398400000001</c:v>
                </c:pt>
                <c:pt idx="9244">
                  <c:v>2360.8398400000001</c:v>
                </c:pt>
                <c:pt idx="9245">
                  <c:v>2363.28125</c:v>
                </c:pt>
                <c:pt idx="9246">
                  <c:v>2363.28125</c:v>
                </c:pt>
                <c:pt idx="9247">
                  <c:v>2360.8398400000001</c:v>
                </c:pt>
                <c:pt idx="9248">
                  <c:v>2360.8398400000001</c:v>
                </c:pt>
                <c:pt idx="9249">
                  <c:v>2360.8398400000001</c:v>
                </c:pt>
                <c:pt idx="9250">
                  <c:v>2360.8398400000001</c:v>
                </c:pt>
                <c:pt idx="9251">
                  <c:v>2360.8398400000001</c:v>
                </c:pt>
                <c:pt idx="9252">
                  <c:v>2360.8398400000001</c:v>
                </c:pt>
                <c:pt idx="9253">
                  <c:v>2360.8398400000001</c:v>
                </c:pt>
                <c:pt idx="9254">
                  <c:v>2360.8398400000001</c:v>
                </c:pt>
                <c:pt idx="9255">
                  <c:v>2360.8398400000001</c:v>
                </c:pt>
                <c:pt idx="9256">
                  <c:v>2360.8398400000001</c:v>
                </c:pt>
                <c:pt idx="9257">
                  <c:v>2363.28125</c:v>
                </c:pt>
                <c:pt idx="9258">
                  <c:v>2360.8398400000001</c:v>
                </c:pt>
                <c:pt idx="9259">
                  <c:v>2360.8398400000001</c:v>
                </c:pt>
                <c:pt idx="9260">
                  <c:v>2363.28125</c:v>
                </c:pt>
                <c:pt idx="9261">
                  <c:v>2360.8398400000001</c:v>
                </c:pt>
                <c:pt idx="9262">
                  <c:v>2363.28125</c:v>
                </c:pt>
                <c:pt idx="9263">
                  <c:v>2363.28125</c:v>
                </c:pt>
                <c:pt idx="9264">
                  <c:v>2360.8398400000001</c:v>
                </c:pt>
                <c:pt idx="9265">
                  <c:v>2360.8398400000001</c:v>
                </c:pt>
                <c:pt idx="9266">
                  <c:v>2360.8398400000001</c:v>
                </c:pt>
                <c:pt idx="9267">
                  <c:v>2360.8398400000001</c:v>
                </c:pt>
                <c:pt idx="9268">
                  <c:v>2363.28125</c:v>
                </c:pt>
                <c:pt idx="9269">
                  <c:v>2360.8398400000001</c:v>
                </c:pt>
                <c:pt idx="9270">
                  <c:v>2360.8398400000001</c:v>
                </c:pt>
                <c:pt idx="9271">
                  <c:v>2360.8398400000001</c:v>
                </c:pt>
                <c:pt idx="9272">
                  <c:v>2360.8398400000001</c:v>
                </c:pt>
                <c:pt idx="9273">
                  <c:v>2360.8398400000001</c:v>
                </c:pt>
                <c:pt idx="9274">
                  <c:v>2360.8398400000001</c:v>
                </c:pt>
                <c:pt idx="9275">
                  <c:v>2360.8398400000001</c:v>
                </c:pt>
                <c:pt idx="9276">
                  <c:v>2360.8398400000001</c:v>
                </c:pt>
                <c:pt idx="9277">
                  <c:v>2363.28125</c:v>
                </c:pt>
                <c:pt idx="9278">
                  <c:v>2360.8398400000001</c:v>
                </c:pt>
                <c:pt idx="9279">
                  <c:v>2360.8398400000001</c:v>
                </c:pt>
                <c:pt idx="9280">
                  <c:v>2360.8398400000001</c:v>
                </c:pt>
                <c:pt idx="9281">
                  <c:v>2360.8398400000001</c:v>
                </c:pt>
                <c:pt idx="9282">
                  <c:v>2360.8398400000001</c:v>
                </c:pt>
                <c:pt idx="9283">
                  <c:v>2360.8398400000001</c:v>
                </c:pt>
                <c:pt idx="9284">
                  <c:v>2360.8398400000001</c:v>
                </c:pt>
                <c:pt idx="9285">
                  <c:v>2360.8398400000001</c:v>
                </c:pt>
                <c:pt idx="9286">
                  <c:v>2360.8398400000001</c:v>
                </c:pt>
                <c:pt idx="9287">
                  <c:v>2360.8398400000001</c:v>
                </c:pt>
                <c:pt idx="9288">
                  <c:v>2360.8398400000001</c:v>
                </c:pt>
                <c:pt idx="9289">
                  <c:v>2360.8398400000001</c:v>
                </c:pt>
                <c:pt idx="9290">
                  <c:v>2360.8398400000001</c:v>
                </c:pt>
                <c:pt idx="9291">
                  <c:v>2360.8398400000001</c:v>
                </c:pt>
                <c:pt idx="9292">
                  <c:v>2360.8398400000001</c:v>
                </c:pt>
                <c:pt idx="9293">
                  <c:v>2360.8398400000001</c:v>
                </c:pt>
                <c:pt idx="9294">
                  <c:v>2360.8398400000001</c:v>
                </c:pt>
                <c:pt idx="9295">
                  <c:v>2360.8398400000001</c:v>
                </c:pt>
                <c:pt idx="9296">
                  <c:v>2363.28125</c:v>
                </c:pt>
                <c:pt idx="9297">
                  <c:v>2360.8398400000001</c:v>
                </c:pt>
                <c:pt idx="9298">
                  <c:v>2360.8398400000001</c:v>
                </c:pt>
                <c:pt idx="9299">
                  <c:v>2360.8398400000001</c:v>
                </c:pt>
                <c:pt idx="9300">
                  <c:v>2360.8398400000001</c:v>
                </c:pt>
                <c:pt idx="9301">
                  <c:v>2360.8398400000001</c:v>
                </c:pt>
                <c:pt idx="9302">
                  <c:v>2360.8398400000001</c:v>
                </c:pt>
                <c:pt idx="9303">
                  <c:v>2360.8398400000001</c:v>
                </c:pt>
                <c:pt idx="9304">
                  <c:v>2358.3984399999999</c:v>
                </c:pt>
                <c:pt idx="9305">
                  <c:v>2360.8398400000001</c:v>
                </c:pt>
                <c:pt idx="9306">
                  <c:v>2360.8398400000001</c:v>
                </c:pt>
                <c:pt idx="9307">
                  <c:v>2360.8398400000001</c:v>
                </c:pt>
                <c:pt idx="9308">
                  <c:v>2360.8398400000001</c:v>
                </c:pt>
                <c:pt idx="9309">
                  <c:v>2363.28125</c:v>
                </c:pt>
                <c:pt idx="9310">
                  <c:v>2363.28125</c:v>
                </c:pt>
                <c:pt idx="9311">
                  <c:v>2360.8398400000001</c:v>
                </c:pt>
                <c:pt idx="9312">
                  <c:v>2360.8398400000001</c:v>
                </c:pt>
                <c:pt idx="9313">
                  <c:v>2360.8398400000001</c:v>
                </c:pt>
                <c:pt idx="9314">
                  <c:v>2360.8398400000001</c:v>
                </c:pt>
                <c:pt idx="9315">
                  <c:v>2363.28125</c:v>
                </c:pt>
                <c:pt idx="9316">
                  <c:v>2360.8398400000001</c:v>
                </c:pt>
                <c:pt idx="9317">
                  <c:v>2360.8398400000001</c:v>
                </c:pt>
                <c:pt idx="9318">
                  <c:v>2360.8398400000001</c:v>
                </c:pt>
                <c:pt idx="9319">
                  <c:v>2360.8398400000001</c:v>
                </c:pt>
                <c:pt idx="9320">
                  <c:v>2360.8398400000001</c:v>
                </c:pt>
                <c:pt idx="9321">
                  <c:v>2360.8398400000001</c:v>
                </c:pt>
                <c:pt idx="9322">
                  <c:v>2363.28125</c:v>
                </c:pt>
                <c:pt idx="9323">
                  <c:v>2360.8398400000001</c:v>
                </c:pt>
                <c:pt idx="9324">
                  <c:v>2360.8398400000001</c:v>
                </c:pt>
                <c:pt idx="9325">
                  <c:v>2360.8398400000001</c:v>
                </c:pt>
                <c:pt idx="9326">
                  <c:v>2360.8398400000001</c:v>
                </c:pt>
                <c:pt idx="9327">
                  <c:v>2360.8398400000001</c:v>
                </c:pt>
                <c:pt idx="9328">
                  <c:v>2360.8398400000001</c:v>
                </c:pt>
                <c:pt idx="9329">
                  <c:v>2360.8398400000001</c:v>
                </c:pt>
                <c:pt idx="9330">
                  <c:v>2360.8398400000001</c:v>
                </c:pt>
                <c:pt idx="9331">
                  <c:v>2360.8398400000001</c:v>
                </c:pt>
                <c:pt idx="9332">
                  <c:v>2360.8398400000001</c:v>
                </c:pt>
                <c:pt idx="9333">
                  <c:v>2360.8398400000001</c:v>
                </c:pt>
                <c:pt idx="9334">
                  <c:v>2360.8398400000001</c:v>
                </c:pt>
                <c:pt idx="9335">
                  <c:v>2360.8398400000001</c:v>
                </c:pt>
                <c:pt idx="9336">
                  <c:v>2360.8398400000001</c:v>
                </c:pt>
                <c:pt idx="9337">
                  <c:v>2360.8398400000001</c:v>
                </c:pt>
                <c:pt idx="9338">
                  <c:v>2360.8398400000001</c:v>
                </c:pt>
                <c:pt idx="9339">
                  <c:v>2360.8398400000001</c:v>
                </c:pt>
                <c:pt idx="9340">
                  <c:v>2360.8398400000001</c:v>
                </c:pt>
                <c:pt idx="9341">
                  <c:v>2360.8398400000001</c:v>
                </c:pt>
                <c:pt idx="9342">
                  <c:v>2360.8398400000001</c:v>
                </c:pt>
                <c:pt idx="9343">
                  <c:v>2360.8398400000001</c:v>
                </c:pt>
                <c:pt idx="9344">
                  <c:v>2360.8398400000001</c:v>
                </c:pt>
                <c:pt idx="9345">
                  <c:v>2360.8398400000001</c:v>
                </c:pt>
                <c:pt idx="9346">
                  <c:v>2360.8398400000001</c:v>
                </c:pt>
                <c:pt idx="9347">
                  <c:v>2360.8398400000001</c:v>
                </c:pt>
                <c:pt idx="9348">
                  <c:v>2360.8398400000001</c:v>
                </c:pt>
                <c:pt idx="9349">
                  <c:v>2360.8398400000001</c:v>
                </c:pt>
                <c:pt idx="9350">
                  <c:v>2360.8398400000001</c:v>
                </c:pt>
                <c:pt idx="9351">
                  <c:v>2360.8398400000001</c:v>
                </c:pt>
                <c:pt idx="9352">
                  <c:v>2360.8398400000001</c:v>
                </c:pt>
                <c:pt idx="9353">
                  <c:v>2363.28125</c:v>
                </c:pt>
                <c:pt idx="9354">
                  <c:v>2360.8398400000001</c:v>
                </c:pt>
                <c:pt idx="9355">
                  <c:v>2360.8398400000001</c:v>
                </c:pt>
                <c:pt idx="9356">
                  <c:v>2360.8398400000001</c:v>
                </c:pt>
                <c:pt idx="9357">
                  <c:v>2363.28125</c:v>
                </c:pt>
                <c:pt idx="9358">
                  <c:v>2363.28125</c:v>
                </c:pt>
                <c:pt idx="9359">
                  <c:v>2360.8398400000001</c:v>
                </c:pt>
                <c:pt idx="9360">
                  <c:v>2360.8398400000001</c:v>
                </c:pt>
                <c:pt idx="9361">
                  <c:v>2360.8398400000001</c:v>
                </c:pt>
                <c:pt idx="9362">
                  <c:v>2360.8398400000001</c:v>
                </c:pt>
                <c:pt idx="9363">
                  <c:v>2360.8398400000001</c:v>
                </c:pt>
                <c:pt idx="9364">
                  <c:v>2360.8398400000001</c:v>
                </c:pt>
                <c:pt idx="9365">
                  <c:v>2360.8398400000001</c:v>
                </c:pt>
                <c:pt idx="9366">
                  <c:v>2360.8398400000001</c:v>
                </c:pt>
                <c:pt idx="9367">
                  <c:v>2360.8398400000001</c:v>
                </c:pt>
                <c:pt idx="9368">
                  <c:v>2360.8398400000001</c:v>
                </c:pt>
                <c:pt idx="9369">
                  <c:v>2360.8398400000001</c:v>
                </c:pt>
                <c:pt idx="9370">
                  <c:v>2360.8398400000001</c:v>
                </c:pt>
                <c:pt idx="9371">
                  <c:v>2360.8398400000001</c:v>
                </c:pt>
                <c:pt idx="9372">
                  <c:v>2360.8398400000001</c:v>
                </c:pt>
                <c:pt idx="9373">
                  <c:v>2360.8398400000001</c:v>
                </c:pt>
                <c:pt idx="9374">
                  <c:v>2360.8398400000001</c:v>
                </c:pt>
                <c:pt idx="9375">
                  <c:v>2363.28125</c:v>
                </c:pt>
                <c:pt idx="9376">
                  <c:v>2360.8398400000001</c:v>
                </c:pt>
                <c:pt idx="9377">
                  <c:v>2360.8398400000001</c:v>
                </c:pt>
                <c:pt idx="9378">
                  <c:v>2360.8398400000001</c:v>
                </c:pt>
                <c:pt idx="9379">
                  <c:v>2360.8398400000001</c:v>
                </c:pt>
                <c:pt idx="9380">
                  <c:v>2360.8398400000001</c:v>
                </c:pt>
                <c:pt idx="9381">
                  <c:v>2360.8398400000001</c:v>
                </c:pt>
                <c:pt idx="9382">
                  <c:v>2360.8398400000001</c:v>
                </c:pt>
                <c:pt idx="9383">
                  <c:v>2363.28125</c:v>
                </c:pt>
                <c:pt idx="9384">
                  <c:v>2360.8398400000001</c:v>
                </c:pt>
                <c:pt idx="9385">
                  <c:v>2360.8398400000001</c:v>
                </c:pt>
                <c:pt idx="9386">
                  <c:v>2360.8398400000001</c:v>
                </c:pt>
                <c:pt idx="9387">
                  <c:v>2363.28125</c:v>
                </c:pt>
                <c:pt idx="9388">
                  <c:v>2360.8398400000001</c:v>
                </c:pt>
                <c:pt idx="9389">
                  <c:v>2360.8398400000001</c:v>
                </c:pt>
                <c:pt idx="9390">
                  <c:v>2360.8398400000001</c:v>
                </c:pt>
                <c:pt idx="9391">
                  <c:v>2360.8398400000001</c:v>
                </c:pt>
                <c:pt idx="9392">
                  <c:v>2360.8398400000001</c:v>
                </c:pt>
                <c:pt idx="9393">
                  <c:v>2360.8398400000001</c:v>
                </c:pt>
                <c:pt idx="9394">
                  <c:v>2360.8398400000001</c:v>
                </c:pt>
                <c:pt idx="9395">
                  <c:v>2360.8398400000001</c:v>
                </c:pt>
                <c:pt idx="9396">
                  <c:v>2360.8398400000001</c:v>
                </c:pt>
                <c:pt idx="9397">
                  <c:v>2360.8398400000001</c:v>
                </c:pt>
                <c:pt idx="9398">
                  <c:v>2360.8398400000001</c:v>
                </c:pt>
                <c:pt idx="9399">
                  <c:v>2363.28125</c:v>
                </c:pt>
                <c:pt idx="9400">
                  <c:v>2360.8398400000001</c:v>
                </c:pt>
                <c:pt idx="9401">
                  <c:v>2360.8398400000001</c:v>
                </c:pt>
                <c:pt idx="9402">
                  <c:v>2360.8398400000001</c:v>
                </c:pt>
                <c:pt idx="9403">
                  <c:v>2360.8398400000001</c:v>
                </c:pt>
                <c:pt idx="9404">
                  <c:v>2360.8398400000001</c:v>
                </c:pt>
                <c:pt idx="9405">
                  <c:v>2363.28125</c:v>
                </c:pt>
                <c:pt idx="9406">
                  <c:v>2360.8398400000001</c:v>
                </c:pt>
                <c:pt idx="9407">
                  <c:v>2360.8398400000001</c:v>
                </c:pt>
                <c:pt idx="9408">
                  <c:v>2360.8398400000001</c:v>
                </c:pt>
                <c:pt idx="9409">
                  <c:v>2360.8398400000001</c:v>
                </c:pt>
                <c:pt idx="9410">
                  <c:v>2360.8398400000001</c:v>
                </c:pt>
                <c:pt idx="9411">
                  <c:v>2360.8398400000001</c:v>
                </c:pt>
                <c:pt idx="9412">
                  <c:v>2360.8398400000001</c:v>
                </c:pt>
                <c:pt idx="9413">
                  <c:v>2360.8398400000001</c:v>
                </c:pt>
                <c:pt idx="9414">
                  <c:v>2360.8398400000001</c:v>
                </c:pt>
                <c:pt idx="9415">
                  <c:v>2360.8398400000001</c:v>
                </c:pt>
                <c:pt idx="9416">
                  <c:v>2360.8398400000001</c:v>
                </c:pt>
                <c:pt idx="9417">
                  <c:v>2360.8398400000001</c:v>
                </c:pt>
                <c:pt idx="9418">
                  <c:v>2360.8398400000001</c:v>
                </c:pt>
                <c:pt idx="9419">
                  <c:v>2360.8398400000001</c:v>
                </c:pt>
                <c:pt idx="9420">
                  <c:v>2363.28125</c:v>
                </c:pt>
                <c:pt idx="9421">
                  <c:v>2360.8398400000001</c:v>
                </c:pt>
                <c:pt idx="9422">
                  <c:v>2360.8398400000001</c:v>
                </c:pt>
                <c:pt idx="9423">
                  <c:v>2360.8398400000001</c:v>
                </c:pt>
                <c:pt idx="9424">
                  <c:v>2360.8398400000001</c:v>
                </c:pt>
                <c:pt idx="9425">
                  <c:v>2360.8398400000001</c:v>
                </c:pt>
                <c:pt idx="9426">
                  <c:v>2360.8398400000001</c:v>
                </c:pt>
                <c:pt idx="9427">
                  <c:v>2360.8398400000001</c:v>
                </c:pt>
                <c:pt idx="9428">
                  <c:v>2360.8398400000001</c:v>
                </c:pt>
                <c:pt idx="9429">
                  <c:v>2363.28125</c:v>
                </c:pt>
                <c:pt idx="9430">
                  <c:v>2360.8398400000001</c:v>
                </c:pt>
                <c:pt idx="9431">
                  <c:v>2360.8398400000001</c:v>
                </c:pt>
                <c:pt idx="9432">
                  <c:v>2360.8398400000001</c:v>
                </c:pt>
                <c:pt idx="9433">
                  <c:v>2360.8398400000001</c:v>
                </c:pt>
                <c:pt idx="9434">
                  <c:v>2360.8398400000001</c:v>
                </c:pt>
                <c:pt idx="9435">
                  <c:v>2360.8398400000001</c:v>
                </c:pt>
                <c:pt idx="9436">
                  <c:v>2360.8398400000001</c:v>
                </c:pt>
                <c:pt idx="9437">
                  <c:v>2360.8398400000001</c:v>
                </c:pt>
                <c:pt idx="9438">
                  <c:v>2360.8398400000001</c:v>
                </c:pt>
                <c:pt idx="9439">
                  <c:v>2360.8398400000001</c:v>
                </c:pt>
                <c:pt idx="9440">
                  <c:v>2360.8398400000001</c:v>
                </c:pt>
                <c:pt idx="9441">
                  <c:v>2360.8398400000001</c:v>
                </c:pt>
                <c:pt idx="9442">
                  <c:v>2360.8398400000001</c:v>
                </c:pt>
                <c:pt idx="9443">
                  <c:v>2360.8398400000001</c:v>
                </c:pt>
                <c:pt idx="9444">
                  <c:v>2360.8398400000001</c:v>
                </c:pt>
                <c:pt idx="9445">
                  <c:v>2360.8398400000001</c:v>
                </c:pt>
                <c:pt idx="9446">
                  <c:v>2360.8398400000001</c:v>
                </c:pt>
                <c:pt idx="9447">
                  <c:v>2360.8398400000001</c:v>
                </c:pt>
                <c:pt idx="9448">
                  <c:v>2360.8398400000001</c:v>
                </c:pt>
                <c:pt idx="9449">
                  <c:v>2360.8398400000001</c:v>
                </c:pt>
                <c:pt idx="9450">
                  <c:v>2360.8398400000001</c:v>
                </c:pt>
                <c:pt idx="9451">
                  <c:v>2360.8398400000001</c:v>
                </c:pt>
                <c:pt idx="9452">
                  <c:v>2360.8398400000001</c:v>
                </c:pt>
                <c:pt idx="9453">
                  <c:v>2360.8398400000001</c:v>
                </c:pt>
                <c:pt idx="9454">
                  <c:v>2360.8398400000001</c:v>
                </c:pt>
                <c:pt idx="9455">
                  <c:v>2360.8398400000001</c:v>
                </c:pt>
                <c:pt idx="9456">
                  <c:v>2360.8398400000001</c:v>
                </c:pt>
                <c:pt idx="9457">
                  <c:v>2360.8398400000001</c:v>
                </c:pt>
                <c:pt idx="9458">
                  <c:v>2360.8398400000001</c:v>
                </c:pt>
                <c:pt idx="9459">
                  <c:v>2360.8398400000001</c:v>
                </c:pt>
                <c:pt idx="9460">
                  <c:v>2360.8398400000001</c:v>
                </c:pt>
                <c:pt idx="9461">
                  <c:v>2360.8398400000001</c:v>
                </c:pt>
                <c:pt idx="9462">
                  <c:v>2360.8398400000001</c:v>
                </c:pt>
                <c:pt idx="9463">
                  <c:v>2363.28125</c:v>
                </c:pt>
                <c:pt idx="9464">
                  <c:v>2360.8398400000001</c:v>
                </c:pt>
                <c:pt idx="9465">
                  <c:v>2360.8398400000001</c:v>
                </c:pt>
                <c:pt idx="9466">
                  <c:v>2360.8398400000001</c:v>
                </c:pt>
                <c:pt idx="9467">
                  <c:v>2363.28125</c:v>
                </c:pt>
                <c:pt idx="9468">
                  <c:v>2360.8398400000001</c:v>
                </c:pt>
                <c:pt idx="9469">
                  <c:v>2360.8398400000001</c:v>
                </c:pt>
                <c:pt idx="9470">
                  <c:v>2360.8398400000001</c:v>
                </c:pt>
                <c:pt idx="9471">
                  <c:v>2360.8398400000001</c:v>
                </c:pt>
                <c:pt idx="9472">
                  <c:v>2360.8398400000001</c:v>
                </c:pt>
                <c:pt idx="9473">
                  <c:v>2360.8398400000001</c:v>
                </c:pt>
                <c:pt idx="9474">
                  <c:v>2363.28125</c:v>
                </c:pt>
                <c:pt idx="9475">
                  <c:v>2360.8398400000001</c:v>
                </c:pt>
                <c:pt idx="9476">
                  <c:v>2360.8398400000001</c:v>
                </c:pt>
                <c:pt idx="9477">
                  <c:v>2363.28125</c:v>
                </c:pt>
                <c:pt idx="9478">
                  <c:v>2360.8398400000001</c:v>
                </c:pt>
                <c:pt idx="9479">
                  <c:v>2360.8398400000001</c:v>
                </c:pt>
                <c:pt idx="9480">
                  <c:v>2360.8398400000001</c:v>
                </c:pt>
                <c:pt idx="9481">
                  <c:v>2360.8398400000001</c:v>
                </c:pt>
                <c:pt idx="9482">
                  <c:v>2360.8398400000001</c:v>
                </c:pt>
                <c:pt idx="9483">
                  <c:v>2360.8398400000001</c:v>
                </c:pt>
                <c:pt idx="9484">
                  <c:v>2360.8398400000001</c:v>
                </c:pt>
                <c:pt idx="9485">
                  <c:v>2360.8398400000001</c:v>
                </c:pt>
                <c:pt idx="9486">
                  <c:v>2360.8398400000001</c:v>
                </c:pt>
                <c:pt idx="9487">
                  <c:v>2360.8398400000001</c:v>
                </c:pt>
                <c:pt idx="9488">
                  <c:v>2360.8398400000001</c:v>
                </c:pt>
                <c:pt idx="9489">
                  <c:v>2360.8398400000001</c:v>
                </c:pt>
                <c:pt idx="9490">
                  <c:v>2360.8398400000001</c:v>
                </c:pt>
                <c:pt idx="9491">
                  <c:v>2360.8398400000001</c:v>
                </c:pt>
                <c:pt idx="9492">
                  <c:v>2360.8398400000001</c:v>
                </c:pt>
                <c:pt idx="9493">
                  <c:v>2360.8398400000001</c:v>
                </c:pt>
                <c:pt idx="9494">
                  <c:v>2360.8398400000001</c:v>
                </c:pt>
                <c:pt idx="9495">
                  <c:v>2360.8398400000001</c:v>
                </c:pt>
                <c:pt idx="9496">
                  <c:v>2360.8398400000001</c:v>
                </c:pt>
                <c:pt idx="9497">
                  <c:v>2360.8398400000001</c:v>
                </c:pt>
                <c:pt idx="9498">
                  <c:v>2360.8398400000001</c:v>
                </c:pt>
                <c:pt idx="9499">
                  <c:v>2360.8398400000001</c:v>
                </c:pt>
                <c:pt idx="9500">
                  <c:v>2360.8398400000001</c:v>
                </c:pt>
                <c:pt idx="9501">
                  <c:v>2363.28125</c:v>
                </c:pt>
                <c:pt idx="9502">
                  <c:v>2360.8398400000001</c:v>
                </c:pt>
                <c:pt idx="9503">
                  <c:v>2360.8398400000001</c:v>
                </c:pt>
                <c:pt idx="9504">
                  <c:v>2360.8398400000001</c:v>
                </c:pt>
                <c:pt idx="9505">
                  <c:v>2360.8398400000001</c:v>
                </c:pt>
                <c:pt idx="9506">
                  <c:v>2360.8398400000001</c:v>
                </c:pt>
                <c:pt idx="9507">
                  <c:v>2360.8398400000001</c:v>
                </c:pt>
                <c:pt idx="9508">
                  <c:v>2360.8398400000001</c:v>
                </c:pt>
                <c:pt idx="9509">
                  <c:v>2363.28125</c:v>
                </c:pt>
                <c:pt idx="9510">
                  <c:v>2363.28125</c:v>
                </c:pt>
                <c:pt idx="9511">
                  <c:v>2360.8398400000001</c:v>
                </c:pt>
                <c:pt idx="9512">
                  <c:v>2360.8398400000001</c:v>
                </c:pt>
                <c:pt idx="9513">
                  <c:v>2360.8398400000001</c:v>
                </c:pt>
                <c:pt idx="9514">
                  <c:v>2360.8398400000001</c:v>
                </c:pt>
                <c:pt idx="9515">
                  <c:v>2360.8398400000001</c:v>
                </c:pt>
                <c:pt idx="9516">
                  <c:v>2360.8398400000001</c:v>
                </c:pt>
                <c:pt idx="9517">
                  <c:v>2360.8398400000001</c:v>
                </c:pt>
                <c:pt idx="9518">
                  <c:v>2360.8398400000001</c:v>
                </c:pt>
                <c:pt idx="9519">
                  <c:v>2360.8398400000001</c:v>
                </c:pt>
                <c:pt idx="9520">
                  <c:v>2360.8398400000001</c:v>
                </c:pt>
                <c:pt idx="9521">
                  <c:v>2360.8398400000001</c:v>
                </c:pt>
                <c:pt idx="9522">
                  <c:v>2363.28125</c:v>
                </c:pt>
                <c:pt idx="9523">
                  <c:v>2360.8398400000001</c:v>
                </c:pt>
                <c:pt idx="9524">
                  <c:v>2360.8398400000001</c:v>
                </c:pt>
                <c:pt idx="9525">
                  <c:v>2360.8398400000001</c:v>
                </c:pt>
                <c:pt idx="9526">
                  <c:v>2360.8398400000001</c:v>
                </c:pt>
                <c:pt idx="9527">
                  <c:v>2360.8398400000001</c:v>
                </c:pt>
                <c:pt idx="9528">
                  <c:v>2363.28125</c:v>
                </c:pt>
                <c:pt idx="9529">
                  <c:v>2360.8398400000001</c:v>
                </c:pt>
                <c:pt idx="9530">
                  <c:v>2360.8398400000001</c:v>
                </c:pt>
                <c:pt idx="9531">
                  <c:v>2360.8398400000001</c:v>
                </c:pt>
                <c:pt idx="9532">
                  <c:v>2360.8398400000001</c:v>
                </c:pt>
                <c:pt idx="9533">
                  <c:v>2360.8398400000001</c:v>
                </c:pt>
                <c:pt idx="9534">
                  <c:v>2360.8398400000001</c:v>
                </c:pt>
                <c:pt idx="9535">
                  <c:v>2363.28125</c:v>
                </c:pt>
                <c:pt idx="9536">
                  <c:v>2360.8398400000001</c:v>
                </c:pt>
                <c:pt idx="9537">
                  <c:v>2360.8398400000001</c:v>
                </c:pt>
                <c:pt idx="9538">
                  <c:v>2360.8398400000001</c:v>
                </c:pt>
                <c:pt idx="9539">
                  <c:v>2360.8398400000001</c:v>
                </c:pt>
                <c:pt idx="9540">
                  <c:v>2360.8398400000001</c:v>
                </c:pt>
                <c:pt idx="9541">
                  <c:v>2360.8398400000001</c:v>
                </c:pt>
                <c:pt idx="9542">
                  <c:v>2360.8398400000001</c:v>
                </c:pt>
                <c:pt idx="9543">
                  <c:v>2360.8398400000001</c:v>
                </c:pt>
                <c:pt idx="9544">
                  <c:v>2360.8398400000001</c:v>
                </c:pt>
                <c:pt idx="9545">
                  <c:v>2363.28125</c:v>
                </c:pt>
                <c:pt idx="9546">
                  <c:v>2360.8398400000001</c:v>
                </c:pt>
                <c:pt idx="9547">
                  <c:v>2360.8398400000001</c:v>
                </c:pt>
                <c:pt idx="9548">
                  <c:v>2360.8398400000001</c:v>
                </c:pt>
                <c:pt idx="9549">
                  <c:v>2360.8398400000001</c:v>
                </c:pt>
                <c:pt idx="9550">
                  <c:v>2360.8398400000001</c:v>
                </c:pt>
                <c:pt idx="9551">
                  <c:v>2360.8398400000001</c:v>
                </c:pt>
                <c:pt idx="9552">
                  <c:v>2363.28125</c:v>
                </c:pt>
                <c:pt idx="9553">
                  <c:v>2360.8398400000001</c:v>
                </c:pt>
                <c:pt idx="9554">
                  <c:v>2360.8398400000001</c:v>
                </c:pt>
                <c:pt idx="9555">
                  <c:v>2360.8398400000001</c:v>
                </c:pt>
                <c:pt idx="9556">
                  <c:v>2360.8398400000001</c:v>
                </c:pt>
                <c:pt idx="9557">
                  <c:v>2360.8398400000001</c:v>
                </c:pt>
                <c:pt idx="9558">
                  <c:v>2360.8398400000001</c:v>
                </c:pt>
                <c:pt idx="9559">
                  <c:v>2360.8398400000001</c:v>
                </c:pt>
                <c:pt idx="9560">
                  <c:v>2360.8398400000001</c:v>
                </c:pt>
                <c:pt idx="9561">
                  <c:v>2363.28125</c:v>
                </c:pt>
                <c:pt idx="9562">
                  <c:v>2360.8398400000001</c:v>
                </c:pt>
                <c:pt idx="9563">
                  <c:v>2360.8398400000001</c:v>
                </c:pt>
                <c:pt idx="9564">
                  <c:v>2360.8398400000001</c:v>
                </c:pt>
                <c:pt idx="9565">
                  <c:v>2360.8398400000001</c:v>
                </c:pt>
                <c:pt idx="9566">
                  <c:v>2360.8398400000001</c:v>
                </c:pt>
                <c:pt idx="9567">
                  <c:v>2360.8398400000001</c:v>
                </c:pt>
                <c:pt idx="9568">
                  <c:v>2360.8398400000001</c:v>
                </c:pt>
                <c:pt idx="9569">
                  <c:v>2360.8398400000001</c:v>
                </c:pt>
                <c:pt idx="9570">
                  <c:v>2360.8398400000001</c:v>
                </c:pt>
                <c:pt idx="9571">
                  <c:v>2360.8398400000001</c:v>
                </c:pt>
                <c:pt idx="9572">
                  <c:v>2360.8398400000001</c:v>
                </c:pt>
                <c:pt idx="9573">
                  <c:v>2360.8398400000001</c:v>
                </c:pt>
                <c:pt idx="9574">
                  <c:v>2360.8398400000001</c:v>
                </c:pt>
                <c:pt idx="9575">
                  <c:v>2360.8398400000001</c:v>
                </c:pt>
                <c:pt idx="9576">
                  <c:v>2360.8398400000001</c:v>
                </c:pt>
                <c:pt idx="9577">
                  <c:v>2360.8398400000001</c:v>
                </c:pt>
                <c:pt idx="9578">
                  <c:v>2360.8398400000001</c:v>
                </c:pt>
                <c:pt idx="9579">
                  <c:v>2360.8398400000001</c:v>
                </c:pt>
                <c:pt idx="9580">
                  <c:v>2360.8398400000001</c:v>
                </c:pt>
                <c:pt idx="9581">
                  <c:v>2363.28125</c:v>
                </c:pt>
                <c:pt idx="9582">
                  <c:v>2360.8398400000001</c:v>
                </c:pt>
                <c:pt idx="9583">
                  <c:v>2360.8398400000001</c:v>
                </c:pt>
                <c:pt idx="9584">
                  <c:v>2360.8398400000001</c:v>
                </c:pt>
                <c:pt idx="9585">
                  <c:v>2360.8398400000001</c:v>
                </c:pt>
                <c:pt idx="9586">
                  <c:v>2360.8398400000001</c:v>
                </c:pt>
                <c:pt idx="9587">
                  <c:v>2363.28125</c:v>
                </c:pt>
                <c:pt idx="9588">
                  <c:v>2360.8398400000001</c:v>
                </c:pt>
                <c:pt idx="9589">
                  <c:v>2360.8398400000001</c:v>
                </c:pt>
                <c:pt idx="9590">
                  <c:v>2363.28125</c:v>
                </c:pt>
                <c:pt idx="9591">
                  <c:v>2360.8398400000001</c:v>
                </c:pt>
                <c:pt idx="9592">
                  <c:v>2358.3984399999999</c:v>
                </c:pt>
                <c:pt idx="9593">
                  <c:v>2360.8398400000001</c:v>
                </c:pt>
                <c:pt idx="9594">
                  <c:v>2360.8398400000001</c:v>
                </c:pt>
                <c:pt idx="9595">
                  <c:v>2360.8398400000001</c:v>
                </c:pt>
                <c:pt idx="9596">
                  <c:v>2360.8398400000001</c:v>
                </c:pt>
                <c:pt idx="9597">
                  <c:v>2360.8398400000001</c:v>
                </c:pt>
                <c:pt idx="9598">
                  <c:v>2360.8398400000001</c:v>
                </c:pt>
                <c:pt idx="9599">
                  <c:v>2363.28125</c:v>
                </c:pt>
                <c:pt idx="9600">
                  <c:v>2360.8398400000001</c:v>
                </c:pt>
                <c:pt idx="9601">
                  <c:v>2360.8398400000001</c:v>
                </c:pt>
                <c:pt idx="9602">
                  <c:v>2360.8398400000001</c:v>
                </c:pt>
                <c:pt idx="9603">
                  <c:v>2360.8398400000001</c:v>
                </c:pt>
                <c:pt idx="9604">
                  <c:v>2360.8398400000001</c:v>
                </c:pt>
                <c:pt idx="9605">
                  <c:v>2360.8398400000001</c:v>
                </c:pt>
                <c:pt idx="9606">
                  <c:v>2360.8398400000001</c:v>
                </c:pt>
                <c:pt idx="9607">
                  <c:v>2360.8398400000001</c:v>
                </c:pt>
                <c:pt idx="9608">
                  <c:v>2363.28125</c:v>
                </c:pt>
                <c:pt idx="9609">
                  <c:v>2360.8398400000001</c:v>
                </c:pt>
                <c:pt idx="9610">
                  <c:v>2360.8398400000001</c:v>
                </c:pt>
                <c:pt idx="9611">
                  <c:v>2360.8398400000001</c:v>
                </c:pt>
                <c:pt idx="9612">
                  <c:v>2360.8398400000001</c:v>
                </c:pt>
                <c:pt idx="9613">
                  <c:v>2360.8398400000001</c:v>
                </c:pt>
                <c:pt idx="9614">
                  <c:v>2360.8398400000001</c:v>
                </c:pt>
                <c:pt idx="9615">
                  <c:v>2360.8398400000001</c:v>
                </c:pt>
                <c:pt idx="9616">
                  <c:v>2360.8398400000001</c:v>
                </c:pt>
                <c:pt idx="9617">
                  <c:v>2360.8398400000001</c:v>
                </c:pt>
                <c:pt idx="9618">
                  <c:v>2360.8398400000001</c:v>
                </c:pt>
                <c:pt idx="9619">
                  <c:v>2360.8398400000001</c:v>
                </c:pt>
                <c:pt idx="9620">
                  <c:v>2360.8398400000001</c:v>
                </c:pt>
                <c:pt idx="9621">
                  <c:v>2360.8398400000001</c:v>
                </c:pt>
                <c:pt idx="9622">
                  <c:v>2360.8398400000001</c:v>
                </c:pt>
                <c:pt idx="9623">
                  <c:v>2360.8398400000001</c:v>
                </c:pt>
                <c:pt idx="9624">
                  <c:v>2360.8398400000001</c:v>
                </c:pt>
                <c:pt idx="9625">
                  <c:v>2360.8398400000001</c:v>
                </c:pt>
                <c:pt idx="9626">
                  <c:v>2360.8398400000001</c:v>
                </c:pt>
                <c:pt idx="9627">
                  <c:v>2360.8398400000001</c:v>
                </c:pt>
                <c:pt idx="9628">
                  <c:v>2360.8398400000001</c:v>
                </c:pt>
                <c:pt idx="9629">
                  <c:v>2360.8398400000001</c:v>
                </c:pt>
                <c:pt idx="9630">
                  <c:v>2360.8398400000001</c:v>
                </c:pt>
                <c:pt idx="9631">
                  <c:v>2360.8398400000001</c:v>
                </c:pt>
                <c:pt idx="9632">
                  <c:v>2360.8398400000001</c:v>
                </c:pt>
                <c:pt idx="9633">
                  <c:v>2363.28125</c:v>
                </c:pt>
                <c:pt idx="9634">
                  <c:v>2360.8398400000001</c:v>
                </c:pt>
                <c:pt idx="9635">
                  <c:v>2360.8398400000001</c:v>
                </c:pt>
                <c:pt idx="9636">
                  <c:v>2360.8398400000001</c:v>
                </c:pt>
                <c:pt idx="9637">
                  <c:v>2360.8398400000001</c:v>
                </c:pt>
                <c:pt idx="9638">
                  <c:v>2360.8398400000001</c:v>
                </c:pt>
                <c:pt idx="9639">
                  <c:v>2363.28125</c:v>
                </c:pt>
                <c:pt idx="9640">
                  <c:v>2360.8398400000001</c:v>
                </c:pt>
                <c:pt idx="9641">
                  <c:v>2360.8398400000001</c:v>
                </c:pt>
                <c:pt idx="9642">
                  <c:v>2360.8398400000001</c:v>
                </c:pt>
                <c:pt idx="9643">
                  <c:v>2360.8398400000001</c:v>
                </c:pt>
                <c:pt idx="9644">
                  <c:v>2360.8398400000001</c:v>
                </c:pt>
                <c:pt idx="9645">
                  <c:v>2360.8398400000001</c:v>
                </c:pt>
                <c:pt idx="9646">
                  <c:v>2360.8398400000001</c:v>
                </c:pt>
                <c:pt idx="9647">
                  <c:v>2363.28125</c:v>
                </c:pt>
                <c:pt idx="9648">
                  <c:v>2360.8398400000001</c:v>
                </c:pt>
                <c:pt idx="9649">
                  <c:v>2360.8398400000001</c:v>
                </c:pt>
                <c:pt idx="9650">
                  <c:v>2360.8398400000001</c:v>
                </c:pt>
                <c:pt idx="9651">
                  <c:v>2360.8398400000001</c:v>
                </c:pt>
                <c:pt idx="9652">
                  <c:v>2360.8398400000001</c:v>
                </c:pt>
                <c:pt idx="9653">
                  <c:v>2360.8398400000001</c:v>
                </c:pt>
                <c:pt idx="9654">
                  <c:v>2360.8398400000001</c:v>
                </c:pt>
                <c:pt idx="9655">
                  <c:v>2360.8398400000001</c:v>
                </c:pt>
                <c:pt idx="9656">
                  <c:v>2360.8398400000001</c:v>
                </c:pt>
                <c:pt idx="9657">
                  <c:v>2363.28125</c:v>
                </c:pt>
                <c:pt idx="9658">
                  <c:v>2360.8398400000001</c:v>
                </c:pt>
                <c:pt idx="9659">
                  <c:v>2360.8398400000001</c:v>
                </c:pt>
                <c:pt idx="9660">
                  <c:v>2360.8398400000001</c:v>
                </c:pt>
                <c:pt idx="9661">
                  <c:v>2360.8398400000001</c:v>
                </c:pt>
                <c:pt idx="9662">
                  <c:v>2360.8398400000001</c:v>
                </c:pt>
                <c:pt idx="9663">
                  <c:v>2360.8398400000001</c:v>
                </c:pt>
                <c:pt idx="9664">
                  <c:v>2360.8398400000001</c:v>
                </c:pt>
                <c:pt idx="9665">
                  <c:v>2360.8398400000001</c:v>
                </c:pt>
                <c:pt idx="9666">
                  <c:v>2360.8398400000001</c:v>
                </c:pt>
                <c:pt idx="9667">
                  <c:v>2360.8398400000001</c:v>
                </c:pt>
                <c:pt idx="9668">
                  <c:v>2360.8398400000001</c:v>
                </c:pt>
                <c:pt idx="9669">
                  <c:v>2360.8398400000001</c:v>
                </c:pt>
                <c:pt idx="9670">
                  <c:v>2360.8398400000001</c:v>
                </c:pt>
                <c:pt idx="9671">
                  <c:v>2360.8398400000001</c:v>
                </c:pt>
                <c:pt idx="9672">
                  <c:v>2360.8398400000001</c:v>
                </c:pt>
                <c:pt idx="9673">
                  <c:v>2360.8398400000001</c:v>
                </c:pt>
                <c:pt idx="9674">
                  <c:v>2363.28125</c:v>
                </c:pt>
                <c:pt idx="9675">
                  <c:v>2360.8398400000001</c:v>
                </c:pt>
                <c:pt idx="9676">
                  <c:v>2360.8398400000001</c:v>
                </c:pt>
                <c:pt idx="9677">
                  <c:v>2360.8398400000001</c:v>
                </c:pt>
                <c:pt idx="9678">
                  <c:v>2360.8398400000001</c:v>
                </c:pt>
                <c:pt idx="9679">
                  <c:v>2360.8398400000001</c:v>
                </c:pt>
                <c:pt idx="9680">
                  <c:v>2360.8398400000001</c:v>
                </c:pt>
                <c:pt idx="9681">
                  <c:v>2360.8398400000001</c:v>
                </c:pt>
                <c:pt idx="9682">
                  <c:v>2360.8398400000001</c:v>
                </c:pt>
                <c:pt idx="9683">
                  <c:v>2360.8398400000001</c:v>
                </c:pt>
                <c:pt idx="9684">
                  <c:v>2360.8398400000001</c:v>
                </c:pt>
                <c:pt idx="9685">
                  <c:v>2360.8398400000001</c:v>
                </c:pt>
                <c:pt idx="9686">
                  <c:v>2360.8398400000001</c:v>
                </c:pt>
                <c:pt idx="9687">
                  <c:v>2360.8398400000001</c:v>
                </c:pt>
                <c:pt idx="9688">
                  <c:v>2360.8398400000001</c:v>
                </c:pt>
                <c:pt idx="9689">
                  <c:v>2360.8398400000001</c:v>
                </c:pt>
                <c:pt idx="9690">
                  <c:v>2360.8398400000001</c:v>
                </c:pt>
                <c:pt idx="9691">
                  <c:v>2360.8398400000001</c:v>
                </c:pt>
                <c:pt idx="9692">
                  <c:v>2360.8398400000001</c:v>
                </c:pt>
                <c:pt idx="9693">
                  <c:v>2360.8398400000001</c:v>
                </c:pt>
                <c:pt idx="9694">
                  <c:v>2360.8398400000001</c:v>
                </c:pt>
                <c:pt idx="9695">
                  <c:v>2360.8398400000001</c:v>
                </c:pt>
                <c:pt idx="9696">
                  <c:v>2360.8398400000001</c:v>
                </c:pt>
                <c:pt idx="9697">
                  <c:v>2360.8398400000001</c:v>
                </c:pt>
                <c:pt idx="9698">
                  <c:v>2360.8398400000001</c:v>
                </c:pt>
                <c:pt idx="9699">
                  <c:v>2360.8398400000001</c:v>
                </c:pt>
                <c:pt idx="9700">
                  <c:v>2360.8398400000001</c:v>
                </c:pt>
                <c:pt idx="9701">
                  <c:v>2360.8398400000001</c:v>
                </c:pt>
                <c:pt idx="9702">
                  <c:v>2360.8398400000001</c:v>
                </c:pt>
                <c:pt idx="9703">
                  <c:v>2360.8398400000001</c:v>
                </c:pt>
                <c:pt idx="9704">
                  <c:v>2360.8398400000001</c:v>
                </c:pt>
                <c:pt idx="9705">
                  <c:v>2360.8398400000001</c:v>
                </c:pt>
                <c:pt idx="9706">
                  <c:v>2360.8398400000001</c:v>
                </c:pt>
                <c:pt idx="9707">
                  <c:v>2360.8398400000001</c:v>
                </c:pt>
                <c:pt idx="9708">
                  <c:v>2360.8398400000001</c:v>
                </c:pt>
                <c:pt idx="9709">
                  <c:v>2360.8398400000001</c:v>
                </c:pt>
                <c:pt idx="9710">
                  <c:v>2360.8398400000001</c:v>
                </c:pt>
                <c:pt idx="9711">
                  <c:v>2360.8398400000001</c:v>
                </c:pt>
                <c:pt idx="9712">
                  <c:v>2360.8398400000001</c:v>
                </c:pt>
                <c:pt idx="9713">
                  <c:v>2360.8398400000001</c:v>
                </c:pt>
                <c:pt idx="9714">
                  <c:v>2363.28125</c:v>
                </c:pt>
                <c:pt idx="9715">
                  <c:v>2360.8398400000001</c:v>
                </c:pt>
                <c:pt idx="9716">
                  <c:v>2360.8398400000001</c:v>
                </c:pt>
                <c:pt idx="9717">
                  <c:v>2360.8398400000001</c:v>
                </c:pt>
                <c:pt idx="9718">
                  <c:v>2360.8398400000001</c:v>
                </c:pt>
                <c:pt idx="9719">
                  <c:v>2360.8398400000001</c:v>
                </c:pt>
                <c:pt idx="9720">
                  <c:v>2360.8398400000001</c:v>
                </c:pt>
                <c:pt idx="9721">
                  <c:v>2360.8398400000001</c:v>
                </c:pt>
                <c:pt idx="9722">
                  <c:v>2360.8398400000001</c:v>
                </c:pt>
                <c:pt idx="9723">
                  <c:v>2360.8398400000001</c:v>
                </c:pt>
                <c:pt idx="9724">
                  <c:v>2360.8398400000001</c:v>
                </c:pt>
                <c:pt idx="9725">
                  <c:v>2360.8398400000001</c:v>
                </c:pt>
                <c:pt idx="9726">
                  <c:v>2360.8398400000001</c:v>
                </c:pt>
                <c:pt idx="9727">
                  <c:v>2360.8398400000001</c:v>
                </c:pt>
                <c:pt idx="9728">
                  <c:v>2360.8398400000001</c:v>
                </c:pt>
                <c:pt idx="9729">
                  <c:v>2360.8398400000001</c:v>
                </c:pt>
                <c:pt idx="9730">
                  <c:v>2360.8398400000001</c:v>
                </c:pt>
                <c:pt idx="9731">
                  <c:v>2360.8398400000001</c:v>
                </c:pt>
                <c:pt idx="9732">
                  <c:v>2360.8398400000001</c:v>
                </c:pt>
                <c:pt idx="9733">
                  <c:v>2360.8398400000001</c:v>
                </c:pt>
                <c:pt idx="9734">
                  <c:v>2360.8398400000001</c:v>
                </c:pt>
                <c:pt idx="9735">
                  <c:v>2363.28125</c:v>
                </c:pt>
                <c:pt idx="9736">
                  <c:v>2360.8398400000001</c:v>
                </c:pt>
                <c:pt idx="9737">
                  <c:v>2360.8398400000001</c:v>
                </c:pt>
                <c:pt idx="9738">
                  <c:v>2360.8398400000001</c:v>
                </c:pt>
                <c:pt idx="9739">
                  <c:v>2360.8398400000001</c:v>
                </c:pt>
                <c:pt idx="9740">
                  <c:v>2360.8398400000001</c:v>
                </c:pt>
                <c:pt idx="9741">
                  <c:v>2360.8398400000001</c:v>
                </c:pt>
                <c:pt idx="9742">
                  <c:v>2360.8398400000001</c:v>
                </c:pt>
                <c:pt idx="9743">
                  <c:v>2360.8398400000001</c:v>
                </c:pt>
                <c:pt idx="9744">
                  <c:v>2360.8398400000001</c:v>
                </c:pt>
                <c:pt idx="9745">
                  <c:v>2360.8398400000001</c:v>
                </c:pt>
                <c:pt idx="9746">
                  <c:v>2363.28125</c:v>
                </c:pt>
                <c:pt idx="9747">
                  <c:v>2360.8398400000001</c:v>
                </c:pt>
                <c:pt idx="9748">
                  <c:v>2360.8398400000001</c:v>
                </c:pt>
                <c:pt idx="9749">
                  <c:v>2360.8398400000001</c:v>
                </c:pt>
                <c:pt idx="9750">
                  <c:v>2360.8398400000001</c:v>
                </c:pt>
                <c:pt idx="9751">
                  <c:v>2363.28125</c:v>
                </c:pt>
                <c:pt idx="9752">
                  <c:v>2360.8398400000001</c:v>
                </c:pt>
                <c:pt idx="9753">
                  <c:v>2360.8398400000001</c:v>
                </c:pt>
                <c:pt idx="9754">
                  <c:v>2360.8398400000001</c:v>
                </c:pt>
                <c:pt idx="9755">
                  <c:v>2360.8398400000001</c:v>
                </c:pt>
                <c:pt idx="9756">
                  <c:v>2360.8398400000001</c:v>
                </c:pt>
                <c:pt idx="9757">
                  <c:v>2363.28125</c:v>
                </c:pt>
                <c:pt idx="9758">
                  <c:v>2360.8398400000001</c:v>
                </c:pt>
                <c:pt idx="9759">
                  <c:v>2360.8398400000001</c:v>
                </c:pt>
                <c:pt idx="9760">
                  <c:v>2360.8398400000001</c:v>
                </c:pt>
                <c:pt idx="9761">
                  <c:v>2360.8398400000001</c:v>
                </c:pt>
                <c:pt idx="9762">
                  <c:v>2363.28125</c:v>
                </c:pt>
                <c:pt idx="9763">
                  <c:v>2360.8398400000001</c:v>
                </c:pt>
                <c:pt idx="9764">
                  <c:v>2360.8398400000001</c:v>
                </c:pt>
                <c:pt idx="9765">
                  <c:v>2360.8398400000001</c:v>
                </c:pt>
                <c:pt idx="9766">
                  <c:v>2360.8398400000001</c:v>
                </c:pt>
                <c:pt idx="9767">
                  <c:v>2360.8398400000001</c:v>
                </c:pt>
                <c:pt idx="9768">
                  <c:v>2360.8398400000001</c:v>
                </c:pt>
                <c:pt idx="9769">
                  <c:v>2363.28125</c:v>
                </c:pt>
                <c:pt idx="9770">
                  <c:v>2360.8398400000001</c:v>
                </c:pt>
                <c:pt idx="9771">
                  <c:v>2360.8398400000001</c:v>
                </c:pt>
                <c:pt idx="9772">
                  <c:v>2360.8398400000001</c:v>
                </c:pt>
                <c:pt idx="9773">
                  <c:v>2360.8398400000001</c:v>
                </c:pt>
                <c:pt idx="9774">
                  <c:v>2360.8398400000001</c:v>
                </c:pt>
                <c:pt idx="9775">
                  <c:v>2360.8398400000001</c:v>
                </c:pt>
                <c:pt idx="9776">
                  <c:v>2360.8398400000001</c:v>
                </c:pt>
                <c:pt idx="9777">
                  <c:v>2360.8398400000001</c:v>
                </c:pt>
                <c:pt idx="9778">
                  <c:v>2360.8398400000001</c:v>
                </c:pt>
                <c:pt idx="9779">
                  <c:v>2360.8398400000001</c:v>
                </c:pt>
                <c:pt idx="9780">
                  <c:v>2360.8398400000001</c:v>
                </c:pt>
                <c:pt idx="9781">
                  <c:v>2360.8398400000001</c:v>
                </c:pt>
                <c:pt idx="9782">
                  <c:v>2360.8398400000001</c:v>
                </c:pt>
                <c:pt idx="9783">
                  <c:v>2360.8398400000001</c:v>
                </c:pt>
                <c:pt idx="9784">
                  <c:v>2360.8398400000001</c:v>
                </c:pt>
                <c:pt idx="9785">
                  <c:v>2360.8398400000001</c:v>
                </c:pt>
                <c:pt idx="9786">
                  <c:v>2360.8398400000001</c:v>
                </c:pt>
                <c:pt idx="9787">
                  <c:v>2360.8398400000001</c:v>
                </c:pt>
                <c:pt idx="9788">
                  <c:v>2360.8398400000001</c:v>
                </c:pt>
                <c:pt idx="9789">
                  <c:v>2360.8398400000001</c:v>
                </c:pt>
                <c:pt idx="9790">
                  <c:v>2360.8398400000001</c:v>
                </c:pt>
                <c:pt idx="9791">
                  <c:v>2360.8398400000001</c:v>
                </c:pt>
                <c:pt idx="9792">
                  <c:v>2360.8398400000001</c:v>
                </c:pt>
                <c:pt idx="9793">
                  <c:v>2360.8398400000001</c:v>
                </c:pt>
                <c:pt idx="9794">
                  <c:v>2360.8398400000001</c:v>
                </c:pt>
                <c:pt idx="9795">
                  <c:v>2360.8398400000001</c:v>
                </c:pt>
                <c:pt idx="9796">
                  <c:v>2360.8398400000001</c:v>
                </c:pt>
                <c:pt idx="9797">
                  <c:v>2360.8398400000001</c:v>
                </c:pt>
                <c:pt idx="9798">
                  <c:v>2360.8398400000001</c:v>
                </c:pt>
                <c:pt idx="9799">
                  <c:v>2360.8398400000001</c:v>
                </c:pt>
                <c:pt idx="9800">
                  <c:v>2360.8398400000001</c:v>
                </c:pt>
                <c:pt idx="9801">
                  <c:v>2360.8398400000001</c:v>
                </c:pt>
                <c:pt idx="9802">
                  <c:v>2360.8398400000001</c:v>
                </c:pt>
                <c:pt idx="9803">
                  <c:v>2360.8398400000001</c:v>
                </c:pt>
                <c:pt idx="9804">
                  <c:v>2360.8398400000001</c:v>
                </c:pt>
                <c:pt idx="9805">
                  <c:v>2360.8398400000001</c:v>
                </c:pt>
                <c:pt idx="9806">
                  <c:v>2360.8398400000001</c:v>
                </c:pt>
                <c:pt idx="9807">
                  <c:v>2360.8398400000001</c:v>
                </c:pt>
                <c:pt idx="9808">
                  <c:v>2360.8398400000001</c:v>
                </c:pt>
                <c:pt idx="9809">
                  <c:v>2360.8398400000001</c:v>
                </c:pt>
                <c:pt idx="9810">
                  <c:v>2360.8398400000001</c:v>
                </c:pt>
                <c:pt idx="9811">
                  <c:v>2360.8398400000001</c:v>
                </c:pt>
                <c:pt idx="9812">
                  <c:v>2360.8398400000001</c:v>
                </c:pt>
                <c:pt idx="9813">
                  <c:v>2360.8398400000001</c:v>
                </c:pt>
                <c:pt idx="9814">
                  <c:v>2360.8398400000001</c:v>
                </c:pt>
                <c:pt idx="9815">
                  <c:v>2360.8398400000001</c:v>
                </c:pt>
                <c:pt idx="9816">
                  <c:v>2360.8398400000001</c:v>
                </c:pt>
                <c:pt idx="9817">
                  <c:v>2360.8398400000001</c:v>
                </c:pt>
                <c:pt idx="9818">
                  <c:v>2360.8398400000001</c:v>
                </c:pt>
                <c:pt idx="9819">
                  <c:v>2360.8398400000001</c:v>
                </c:pt>
                <c:pt idx="9820">
                  <c:v>2360.8398400000001</c:v>
                </c:pt>
                <c:pt idx="9821">
                  <c:v>2360.8398400000001</c:v>
                </c:pt>
                <c:pt idx="9822">
                  <c:v>2360.8398400000001</c:v>
                </c:pt>
                <c:pt idx="9823">
                  <c:v>2360.8398400000001</c:v>
                </c:pt>
                <c:pt idx="9824">
                  <c:v>2360.8398400000001</c:v>
                </c:pt>
                <c:pt idx="9825">
                  <c:v>2360.8398400000001</c:v>
                </c:pt>
                <c:pt idx="9826">
                  <c:v>2360.8398400000001</c:v>
                </c:pt>
                <c:pt idx="9827">
                  <c:v>2360.8398400000001</c:v>
                </c:pt>
                <c:pt idx="9828">
                  <c:v>2360.8398400000001</c:v>
                </c:pt>
                <c:pt idx="9829">
                  <c:v>2360.8398400000001</c:v>
                </c:pt>
                <c:pt idx="9830">
                  <c:v>2360.8398400000001</c:v>
                </c:pt>
                <c:pt idx="9831">
                  <c:v>2360.8398400000001</c:v>
                </c:pt>
                <c:pt idx="9832">
                  <c:v>2360.8398400000001</c:v>
                </c:pt>
                <c:pt idx="9833">
                  <c:v>2360.8398400000001</c:v>
                </c:pt>
                <c:pt idx="9834">
                  <c:v>2360.8398400000001</c:v>
                </c:pt>
                <c:pt idx="9835">
                  <c:v>2360.8398400000001</c:v>
                </c:pt>
                <c:pt idx="9836">
                  <c:v>2360.8398400000001</c:v>
                </c:pt>
                <c:pt idx="9837">
                  <c:v>2360.8398400000001</c:v>
                </c:pt>
                <c:pt idx="9838">
                  <c:v>2360.8398400000001</c:v>
                </c:pt>
                <c:pt idx="9839">
                  <c:v>2360.8398400000001</c:v>
                </c:pt>
                <c:pt idx="9840">
                  <c:v>2360.8398400000001</c:v>
                </c:pt>
                <c:pt idx="9841">
                  <c:v>2360.8398400000001</c:v>
                </c:pt>
                <c:pt idx="9842">
                  <c:v>2360.8398400000001</c:v>
                </c:pt>
                <c:pt idx="9843">
                  <c:v>2360.8398400000001</c:v>
                </c:pt>
                <c:pt idx="9844">
                  <c:v>2360.8398400000001</c:v>
                </c:pt>
                <c:pt idx="9845">
                  <c:v>2360.8398400000001</c:v>
                </c:pt>
                <c:pt idx="9846">
                  <c:v>2360.8398400000001</c:v>
                </c:pt>
                <c:pt idx="9847">
                  <c:v>2360.8398400000001</c:v>
                </c:pt>
                <c:pt idx="9848">
                  <c:v>2360.8398400000001</c:v>
                </c:pt>
                <c:pt idx="9849">
                  <c:v>2360.8398400000001</c:v>
                </c:pt>
                <c:pt idx="9850">
                  <c:v>2363.28125</c:v>
                </c:pt>
                <c:pt idx="9851">
                  <c:v>2360.8398400000001</c:v>
                </c:pt>
                <c:pt idx="9852">
                  <c:v>2360.8398400000001</c:v>
                </c:pt>
                <c:pt idx="9853">
                  <c:v>2360.8398400000001</c:v>
                </c:pt>
                <c:pt idx="9854">
                  <c:v>2363.28125</c:v>
                </c:pt>
                <c:pt idx="9855">
                  <c:v>2360.8398400000001</c:v>
                </c:pt>
                <c:pt idx="9856">
                  <c:v>2360.8398400000001</c:v>
                </c:pt>
                <c:pt idx="9857">
                  <c:v>2360.8398400000001</c:v>
                </c:pt>
                <c:pt idx="9858">
                  <c:v>2360.8398400000001</c:v>
                </c:pt>
                <c:pt idx="9859">
                  <c:v>2360.8398400000001</c:v>
                </c:pt>
                <c:pt idx="9860">
                  <c:v>2360.8398400000001</c:v>
                </c:pt>
                <c:pt idx="9861">
                  <c:v>2360.8398400000001</c:v>
                </c:pt>
                <c:pt idx="9862">
                  <c:v>2360.8398400000001</c:v>
                </c:pt>
                <c:pt idx="9863">
                  <c:v>2360.8398400000001</c:v>
                </c:pt>
                <c:pt idx="9864">
                  <c:v>2360.8398400000001</c:v>
                </c:pt>
                <c:pt idx="9865">
                  <c:v>2360.8398400000001</c:v>
                </c:pt>
                <c:pt idx="9866">
                  <c:v>2360.8398400000001</c:v>
                </c:pt>
                <c:pt idx="9867">
                  <c:v>2363.28125</c:v>
                </c:pt>
                <c:pt idx="9868">
                  <c:v>2360.8398400000001</c:v>
                </c:pt>
                <c:pt idx="9869">
                  <c:v>2360.8398400000001</c:v>
                </c:pt>
                <c:pt idx="9870">
                  <c:v>2360.8398400000001</c:v>
                </c:pt>
                <c:pt idx="9871">
                  <c:v>2360.8398400000001</c:v>
                </c:pt>
                <c:pt idx="9872">
                  <c:v>2360.8398400000001</c:v>
                </c:pt>
                <c:pt idx="9873">
                  <c:v>2360.8398400000001</c:v>
                </c:pt>
                <c:pt idx="9874">
                  <c:v>2363.28125</c:v>
                </c:pt>
                <c:pt idx="9875">
                  <c:v>2360.8398400000001</c:v>
                </c:pt>
                <c:pt idx="9876">
                  <c:v>2360.8398400000001</c:v>
                </c:pt>
                <c:pt idx="9877">
                  <c:v>2360.8398400000001</c:v>
                </c:pt>
                <c:pt idx="9878">
                  <c:v>2360.8398400000001</c:v>
                </c:pt>
                <c:pt idx="9879">
                  <c:v>2360.8398400000001</c:v>
                </c:pt>
                <c:pt idx="9880">
                  <c:v>2360.8398400000001</c:v>
                </c:pt>
                <c:pt idx="9881">
                  <c:v>2360.8398400000001</c:v>
                </c:pt>
                <c:pt idx="9882">
                  <c:v>2360.8398400000001</c:v>
                </c:pt>
                <c:pt idx="9883">
                  <c:v>2360.8398400000001</c:v>
                </c:pt>
                <c:pt idx="9884">
                  <c:v>2360.8398400000001</c:v>
                </c:pt>
                <c:pt idx="9885">
                  <c:v>2360.8398400000001</c:v>
                </c:pt>
                <c:pt idx="9886">
                  <c:v>2360.8398400000001</c:v>
                </c:pt>
                <c:pt idx="9887">
                  <c:v>2360.8398400000001</c:v>
                </c:pt>
                <c:pt idx="9888">
                  <c:v>2360.8398400000001</c:v>
                </c:pt>
                <c:pt idx="9889">
                  <c:v>2360.8398400000001</c:v>
                </c:pt>
                <c:pt idx="9890">
                  <c:v>2360.8398400000001</c:v>
                </c:pt>
                <c:pt idx="9891">
                  <c:v>2360.8398400000001</c:v>
                </c:pt>
                <c:pt idx="9892">
                  <c:v>2360.8398400000001</c:v>
                </c:pt>
                <c:pt idx="9893">
                  <c:v>2360.8398400000001</c:v>
                </c:pt>
                <c:pt idx="9894">
                  <c:v>2360.8398400000001</c:v>
                </c:pt>
                <c:pt idx="9895">
                  <c:v>2360.8398400000001</c:v>
                </c:pt>
                <c:pt idx="9896">
                  <c:v>2360.8398400000001</c:v>
                </c:pt>
                <c:pt idx="9897">
                  <c:v>2360.8398400000001</c:v>
                </c:pt>
                <c:pt idx="9898">
                  <c:v>2360.8398400000001</c:v>
                </c:pt>
                <c:pt idx="9899">
                  <c:v>2360.8398400000001</c:v>
                </c:pt>
                <c:pt idx="9900">
                  <c:v>2360.8398400000001</c:v>
                </c:pt>
                <c:pt idx="9901">
                  <c:v>2360.8398400000001</c:v>
                </c:pt>
                <c:pt idx="9902">
                  <c:v>2360.8398400000001</c:v>
                </c:pt>
                <c:pt idx="9903">
                  <c:v>2360.8398400000001</c:v>
                </c:pt>
                <c:pt idx="9904">
                  <c:v>2360.8398400000001</c:v>
                </c:pt>
                <c:pt idx="9905">
                  <c:v>2360.8398400000001</c:v>
                </c:pt>
                <c:pt idx="9906">
                  <c:v>2360.8398400000001</c:v>
                </c:pt>
                <c:pt idx="9907">
                  <c:v>2360.8398400000001</c:v>
                </c:pt>
                <c:pt idx="9908">
                  <c:v>2360.8398400000001</c:v>
                </c:pt>
                <c:pt idx="9909">
                  <c:v>2360.8398400000001</c:v>
                </c:pt>
                <c:pt idx="9910">
                  <c:v>2360.8398400000001</c:v>
                </c:pt>
                <c:pt idx="9911">
                  <c:v>2360.8398400000001</c:v>
                </c:pt>
                <c:pt idx="9912">
                  <c:v>2360.8398400000001</c:v>
                </c:pt>
                <c:pt idx="9913">
                  <c:v>2360.8398400000001</c:v>
                </c:pt>
                <c:pt idx="9914">
                  <c:v>2360.8398400000001</c:v>
                </c:pt>
                <c:pt idx="9915">
                  <c:v>2360.8398400000001</c:v>
                </c:pt>
                <c:pt idx="9916">
                  <c:v>2360.8398400000001</c:v>
                </c:pt>
                <c:pt idx="9917">
                  <c:v>2360.8398400000001</c:v>
                </c:pt>
                <c:pt idx="9918">
                  <c:v>2360.8398400000001</c:v>
                </c:pt>
                <c:pt idx="9919">
                  <c:v>2360.8398400000001</c:v>
                </c:pt>
                <c:pt idx="9920">
                  <c:v>2360.8398400000001</c:v>
                </c:pt>
                <c:pt idx="9921">
                  <c:v>2360.8398400000001</c:v>
                </c:pt>
                <c:pt idx="9922">
                  <c:v>2360.8398400000001</c:v>
                </c:pt>
                <c:pt idx="9923">
                  <c:v>2360.8398400000001</c:v>
                </c:pt>
                <c:pt idx="9924">
                  <c:v>2360.8398400000001</c:v>
                </c:pt>
                <c:pt idx="9925">
                  <c:v>2360.8398400000001</c:v>
                </c:pt>
                <c:pt idx="9926">
                  <c:v>2360.8398400000001</c:v>
                </c:pt>
                <c:pt idx="9927">
                  <c:v>2360.8398400000001</c:v>
                </c:pt>
                <c:pt idx="9928">
                  <c:v>2360.8398400000001</c:v>
                </c:pt>
                <c:pt idx="9929">
                  <c:v>2360.8398400000001</c:v>
                </c:pt>
                <c:pt idx="9930">
                  <c:v>2360.8398400000001</c:v>
                </c:pt>
                <c:pt idx="9931">
                  <c:v>2363.28125</c:v>
                </c:pt>
                <c:pt idx="9932">
                  <c:v>2360.8398400000001</c:v>
                </c:pt>
                <c:pt idx="9933">
                  <c:v>2360.8398400000001</c:v>
                </c:pt>
                <c:pt idx="9934">
                  <c:v>2360.8398400000001</c:v>
                </c:pt>
                <c:pt idx="9935">
                  <c:v>2360.8398400000001</c:v>
                </c:pt>
                <c:pt idx="9936">
                  <c:v>2360.8398400000001</c:v>
                </c:pt>
                <c:pt idx="9937">
                  <c:v>2360.8398400000001</c:v>
                </c:pt>
                <c:pt idx="9938">
                  <c:v>2358.3984399999999</c:v>
                </c:pt>
                <c:pt idx="9939">
                  <c:v>2360.8398400000001</c:v>
                </c:pt>
                <c:pt idx="9940">
                  <c:v>2360.8398400000001</c:v>
                </c:pt>
                <c:pt idx="9941">
                  <c:v>2360.8398400000001</c:v>
                </c:pt>
                <c:pt idx="9942">
                  <c:v>2360.8398400000001</c:v>
                </c:pt>
                <c:pt idx="9943">
                  <c:v>2360.8398400000001</c:v>
                </c:pt>
                <c:pt idx="9944">
                  <c:v>2360.8398400000001</c:v>
                </c:pt>
                <c:pt idx="9945">
                  <c:v>2360.8398400000001</c:v>
                </c:pt>
                <c:pt idx="9946">
                  <c:v>2360.8398400000001</c:v>
                </c:pt>
                <c:pt idx="9947">
                  <c:v>2358.3984399999999</c:v>
                </c:pt>
                <c:pt idx="9948">
                  <c:v>2360.8398400000001</c:v>
                </c:pt>
                <c:pt idx="9949">
                  <c:v>2360.8398400000001</c:v>
                </c:pt>
                <c:pt idx="9950">
                  <c:v>2360.8398400000001</c:v>
                </c:pt>
                <c:pt idx="9951">
                  <c:v>2360.8398400000001</c:v>
                </c:pt>
                <c:pt idx="9952">
                  <c:v>2363.28125</c:v>
                </c:pt>
                <c:pt idx="9953">
                  <c:v>2360.8398400000001</c:v>
                </c:pt>
                <c:pt idx="9954">
                  <c:v>2360.8398400000001</c:v>
                </c:pt>
                <c:pt idx="9955">
                  <c:v>2360.8398400000001</c:v>
                </c:pt>
                <c:pt idx="9956">
                  <c:v>2360.8398400000001</c:v>
                </c:pt>
                <c:pt idx="9957">
                  <c:v>2360.8398400000001</c:v>
                </c:pt>
                <c:pt idx="9958">
                  <c:v>2360.8398400000001</c:v>
                </c:pt>
                <c:pt idx="9959">
                  <c:v>2360.8398400000001</c:v>
                </c:pt>
                <c:pt idx="9960">
                  <c:v>2360.8398400000001</c:v>
                </c:pt>
                <c:pt idx="9961">
                  <c:v>2360.8398400000001</c:v>
                </c:pt>
                <c:pt idx="9962">
                  <c:v>2360.8398400000001</c:v>
                </c:pt>
                <c:pt idx="9963">
                  <c:v>2360.8398400000001</c:v>
                </c:pt>
                <c:pt idx="9964">
                  <c:v>2360.8398400000001</c:v>
                </c:pt>
                <c:pt idx="9965">
                  <c:v>2360.8398400000001</c:v>
                </c:pt>
                <c:pt idx="9966">
                  <c:v>2360.8398400000001</c:v>
                </c:pt>
                <c:pt idx="9967">
                  <c:v>2360.8398400000001</c:v>
                </c:pt>
                <c:pt idx="9968">
                  <c:v>2360.8398400000001</c:v>
                </c:pt>
                <c:pt idx="9969">
                  <c:v>2363.28125</c:v>
                </c:pt>
                <c:pt idx="9970">
                  <c:v>2360.8398400000001</c:v>
                </c:pt>
                <c:pt idx="9971">
                  <c:v>2360.8398400000001</c:v>
                </c:pt>
                <c:pt idx="9972">
                  <c:v>2360.8398400000001</c:v>
                </c:pt>
                <c:pt idx="9973">
                  <c:v>2360.8398400000001</c:v>
                </c:pt>
                <c:pt idx="9974">
                  <c:v>2360.8398400000001</c:v>
                </c:pt>
                <c:pt idx="9975">
                  <c:v>2360.8398400000001</c:v>
                </c:pt>
                <c:pt idx="9976">
                  <c:v>2360.8398400000001</c:v>
                </c:pt>
                <c:pt idx="9977">
                  <c:v>2360.8398400000001</c:v>
                </c:pt>
                <c:pt idx="9978">
                  <c:v>2360.8398400000001</c:v>
                </c:pt>
                <c:pt idx="9979">
                  <c:v>2360.8398400000001</c:v>
                </c:pt>
                <c:pt idx="9980">
                  <c:v>2360.8398400000001</c:v>
                </c:pt>
                <c:pt idx="9981">
                  <c:v>2360.8398400000001</c:v>
                </c:pt>
                <c:pt idx="9982">
                  <c:v>2360.8398400000001</c:v>
                </c:pt>
                <c:pt idx="9983">
                  <c:v>2360.8398400000001</c:v>
                </c:pt>
                <c:pt idx="9984">
                  <c:v>2360.8398400000001</c:v>
                </c:pt>
                <c:pt idx="9985">
                  <c:v>2360.8398400000001</c:v>
                </c:pt>
                <c:pt idx="9986">
                  <c:v>2360.8398400000001</c:v>
                </c:pt>
                <c:pt idx="9987">
                  <c:v>2360.8398400000001</c:v>
                </c:pt>
                <c:pt idx="9988">
                  <c:v>2360.8398400000001</c:v>
                </c:pt>
                <c:pt idx="9989">
                  <c:v>2360.8398400000001</c:v>
                </c:pt>
                <c:pt idx="9990">
                  <c:v>2360.8398400000001</c:v>
                </c:pt>
                <c:pt idx="9991">
                  <c:v>2360.8398400000001</c:v>
                </c:pt>
                <c:pt idx="9992">
                  <c:v>2360.8398400000001</c:v>
                </c:pt>
                <c:pt idx="9993">
                  <c:v>2360.8398400000001</c:v>
                </c:pt>
                <c:pt idx="9994">
                  <c:v>2360.8398400000001</c:v>
                </c:pt>
                <c:pt idx="9995">
                  <c:v>2360.8398400000001</c:v>
                </c:pt>
                <c:pt idx="9996">
                  <c:v>2360.8398400000001</c:v>
                </c:pt>
                <c:pt idx="9997">
                  <c:v>2360.8398400000001</c:v>
                </c:pt>
                <c:pt idx="9998">
                  <c:v>2358.3984399999999</c:v>
                </c:pt>
                <c:pt idx="9999">
                  <c:v>2363.28125</c:v>
                </c:pt>
                <c:pt idx="10000">
                  <c:v>2360.8398400000001</c:v>
                </c:pt>
                <c:pt idx="10001">
                  <c:v>2360.8398400000001</c:v>
                </c:pt>
                <c:pt idx="10002">
                  <c:v>2360.8398400000001</c:v>
                </c:pt>
                <c:pt idx="10003">
                  <c:v>2360.8398400000001</c:v>
                </c:pt>
                <c:pt idx="10004">
                  <c:v>2360.8398400000001</c:v>
                </c:pt>
                <c:pt idx="10005">
                  <c:v>2360.8398400000001</c:v>
                </c:pt>
                <c:pt idx="10006">
                  <c:v>2360.8398400000001</c:v>
                </c:pt>
                <c:pt idx="10007">
                  <c:v>2360.8398400000001</c:v>
                </c:pt>
                <c:pt idx="10008">
                  <c:v>2360.8398400000001</c:v>
                </c:pt>
                <c:pt idx="10009">
                  <c:v>2360.8398400000001</c:v>
                </c:pt>
                <c:pt idx="10010">
                  <c:v>2360.8398400000001</c:v>
                </c:pt>
                <c:pt idx="10011">
                  <c:v>2360.8398400000001</c:v>
                </c:pt>
                <c:pt idx="10012">
                  <c:v>2360.8398400000001</c:v>
                </c:pt>
                <c:pt idx="10013">
                  <c:v>2360.8398400000001</c:v>
                </c:pt>
                <c:pt idx="10014">
                  <c:v>2360.8398400000001</c:v>
                </c:pt>
                <c:pt idx="10015">
                  <c:v>2360.8398400000001</c:v>
                </c:pt>
                <c:pt idx="10016">
                  <c:v>2360.8398400000001</c:v>
                </c:pt>
                <c:pt idx="10017">
                  <c:v>2360.8398400000001</c:v>
                </c:pt>
                <c:pt idx="10018">
                  <c:v>2360.8398400000001</c:v>
                </c:pt>
                <c:pt idx="10019">
                  <c:v>2360.8398400000001</c:v>
                </c:pt>
                <c:pt idx="10020">
                  <c:v>2360.8398400000001</c:v>
                </c:pt>
                <c:pt idx="10021">
                  <c:v>2360.8398400000001</c:v>
                </c:pt>
                <c:pt idx="10022">
                  <c:v>2360.8398400000001</c:v>
                </c:pt>
                <c:pt idx="10023">
                  <c:v>2360.8398400000001</c:v>
                </c:pt>
                <c:pt idx="10024">
                  <c:v>2360.8398400000001</c:v>
                </c:pt>
                <c:pt idx="10025">
                  <c:v>2360.8398400000001</c:v>
                </c:pt>
                <c:pt idx="10026">
                  <c:v>2360.8398400000001</c:v>
                </c:pt>
                <c:pt idx="10027">
                  <c:v>2360.8398400000001</c:v>
                </c:pt>
                <c:pt idx="10028">
                  <c:v>2360.8398400000001</c:v>
                </c:pt>
                <c:pt idx="10029">
                  <c:v>2360.8398400000001</c:v>
                </c:pt>
                <c:pt idx="10030">
                  <c:v>2360.8398400000001</c:v>
                </c:pt>
                <c:pt idx="10031">
                  <c:v>2360.8398400000001</c:v>
                </c:pt>
                <c:pt idx="10032">
                  <c:v>2360.8398400000001</c:v>
                </c:pt>
                <c:pt idx="10033">
                  <c:v>2360.8398400000001</c:v>
                </c:pt>
                <c:pt idx="10034">
                  <c:v>2360.8398400000001</c:v>
                </c:pt>
                <c:pt idx="10035">
                  <c:v>2360.8398400000001</c:v>
                </c:pt>
                <c:pt idx="10036">
                  <c:v>2358.3984399999999</c:v>
                </c:pt>
                <c:pt idx="10037">
                  <c:v>2360.8398400000001</c:v>
                </c:pt>
                <c:pt idx="10038">
                  <c:v>2358.3984399999999</c:v>
                </c:pt>
                <c:pt idx="10039">
                  <c:v>2360.8398400000001</c:v>
                </c:pt>
                <c:pt idx="10040">
                  <c:v>2360.8398400000001</c:v>
                </c:pt>
                <c:pt idx="10041">
                  <c:v>2360.8398400000001</c:v>
                </c:pt>
                <c:pt idx="10042">
                  <c:v>2360.8398400000001</c:v>
                </c:pt>
                <c:pt idx="10043">
                  <c:v>2360.8398400000001</c:v>
                </c:pt>
                <c:pt idx="10044">
                  <c:v>2360.8398400000001</c:v>
                </c:pt>
                <c:pt idx="10045">
                  <c:v>2360.8398400000001</c:v>
                </c:pt>
                <c:pt idx="10046">
                  <c:v>2360.8398400000001</c:v>
                </c:pt>
                <c:pt idx="10047">
                  <c:v>2360.8398400000001</c:v>
                </c:pt>
                <c:pt idx="10048">
                  <c:v>2360.8398400000001</c:v>
                </c:pt>
                <c:pt idx="10049">
                  <c:v>2360.8398400000001</c:v>
                </c:pt>
                <c:pt idx="10050">
                  <c:v>2363.28125</c:v>
                </c:pt>
                <c:pt idx="10051">
                  <c:v>2360.8398400000001</c:v>
                </c:pt>
                <c:pt idx="10052">
                  <c:v>2360.8398400000001</c:v>
                </c:pt>
                <c:pt idx="10053">
                  <c:v>2360.8398400000001</c:v>
                </c:pt>
                <c:pt idx="10054">
                  <c:v>2360.8398400000001</c:v>
                </c:pt>
                <c:pt idx="10055">
                  <c:v>2360.8398400000001</c:v>
                </c:pt>
                <c:pt idx="10056">
                  <c:v>2360.8398400000001</c:v>
                </c:pt>
                <c:pt idx="10057">
                  <c:v>2360.8398400000001</c:v>
                </c:pt>
                <c:pt idx="10058">
                  <c:v>2360.8398400000001</c:v>
                </c:pt>
                <c:pt idx="10059">
                  <c:v>2358.3984399999999</c:v>
                </c:pt>
                <c:pt idx="10060">
                  <c:v>2360.8398400000001</c:v>
                </c:pt>
                <c:pt idx="10061">
                  <c:v>2360.8398400000001</c:v>
                </c:pt>
                <c:pt idx="10062">
                  <c:v>2360.8398400000001</c:v>
                </c:pt>
                <c:pt idx="10063">
                  <c:v>2360.8398400000001</c:v>
                </c:pt>
                <c:pt idx="10064">
                  <c:v>2360.8398400000001</c:v>
                </c:pt>
                <c:pt idx="10065">
                  <c:v>2360.8398400000001</c:v>
                </c:pt>
                <c:pt idx="10066">
                  <c:v>2360.8398400000001</c:v>
                </c:pt>
                <c:pt idx="10067">
                  <c:v>2360.8398400000001</c:v>
                </c:pt>
                <c:pt idx="10068">
                  <c:v>2360.8398400000001</c:v>
                </c:pt>
                <c:pt idx="10069">
                  <c:v>2360.8398400000001</c:v>
                </c:pt>
                <c:pt idx="10070">
                  <c:v>2360.8398400000001</c:v>
                </c:pt>
                <c:pt idx="10071">
                  <c:v>2360.8398400000001</c:v>
                </c:pt>
                <c:pt idx="10072">
                  <c:v>2360.8398400000001</c:v>
                </c:pt>
                <c:pt idx="10073">
                  <c:v>2360.8398400000001</c:v>
                </c:pt>
                <c:pt idx="10074">
                  <c:v>2360.8398400000001</c:v>
                </c:pt>
                <c:pt idx="10075">
                  <c:v>2360.8398400000001</c:v>
                </c:pt>
                <c:pt idx="10076">
                  <c:v>2360.8398400000001</c:v>
                </c:pt>
                <c:pt idx="10077">
                  <c:v>2360.8398400000001</c:v>
                </c:pt>
                <c:pt idx="10078">
                  <c:v>2360.8398400000001</c:v>
                </c:pt>
                <c:pt idx="10079">
                  <c:v>2360.8398400000001</c:v>
                </c:pt>
                <c:pt idx="10080">
                  <c:v>2360.8398400000001</c:v>
                </c:pt>
                <c:pt idx="10081">
                  <c:v>2358.3984399999999</c:v>
                </c:pt>
                <c:pt idx="10082">
                  <c:v>2360.8398400000001</c:v>
                </c:pt>
                <c:pt idx="10083">
                  <c:v>2360.8398400000001</c:v>
                </c:pt>
                <c:pt idx="10084">
                  <c:v>2360.8398400000001</c:v>
                </c:pt>
                <c:pt idx="10085">
                  <c:v>2360.8398400000001</c:v>
                </c:pt>
                <c:pt idx="10086">
                  <c:v>2360.8398400000001</c:v>
                </c:pt>
                <c:pt idx="10087">
                  <c:v>2360.8398400000001</c:v>
                </c:pt>
                <c:pt idx="10088">
                  <c:v>2360.8398400000001</c:v>
                </c:pt>
                <c:pt idx="10089">
                  <c:v>2360.8398400000001</c:v>
                </c:pt>
                <c:pt idx="10090">
                  <c:v>2360.8398400000001</c:v>
                </c:pt>
                <c:pt idx="10091">
                  <c:v>2360.8398400000001</c:v>
                </c:pt>
                <c:pt idx="10092">
                  <c:v>2360.8398400000001</c:v>
                </c:pt>
                <c:pt idx="10093">
                  <c:v>2360.8398400000001</c:v>
                </c:pt>
                <c:pt idx="10094">
                  <c:v>2360.8398400000001</c:v>
                </c:pt>
                <c:pt idx="10095">
                  <c:v>2360.8398400000001</c:v>
                </c:pt>
                <c:pt idx="10096">
                  <c:v>2360.8398400000001</c:v>
                </c:pt>
                <c:pt idx="10097">
                  <c:v>2360.8398400000001</c:v>
                </c:pt>
                <c:pt idx="10098">
                  <c:v>2360.8398400000001</c:v>
                </c:pt>
                <c:pt idx="10099">
                  <c:v>2360.8398400000001</c:v>
                </c:pt>
                <c:pt idx="10100">
                  <c:v>2360.8398400000001</c:v>
                </c:pt>
                <c:pt idx="10101">
                  <c:v>2360.8398400000001</c:v>
                </c:pt>
                <c:pt idx="10102">
                  <c:v>2360.8398400000001</c:v>
                </c:pt>
                <c:pt idx="10103">
                  <c:v>2360.8398400000001</c:v>
                </c:pt>
                <c:pt idx="10104">
                  <c:v>2360.8398400000001</c:v>
                </c:pt>
                <c:pt idx="10105">
                  <c:v>2360.8398400000001</c:v>
                </c:pt>
                <c:pt idx="10106">
                  <c:v>2360.8398400000001</c:v>
                </c:pt>
                <c:pt idx="10107">
                  <c:v>2358.3984399999999</c:v>
                </c:pt>
                <c:pt idx="10108">
                  <c:v>2360.8398400000001</c:v>
                </c:pt>
                <c:pt idx="10109">
                  <c:v>2360.8398400000001</c:v>
                </c:pt>
                <c:pt idx="10110">
                  <c:v>2360.8398400000001</c:v>
                </c:pt>
                <c:pt idx="10111">
                  <c:v>2360.8398400000001</c:v>
                </c:pt>
                <c:pt idx="10112">
                  <c:v>2360.8398400000001</c:v>
                </c:pt>
                <c:pt idx="10113">
                  <c:v>2360.8398400000001</c:v>
                </c:pt>
                <c:pt idx="10114">
                  <c:v>2360.8398400000001</c:v>
                </c:pt>
                <c:pt idx="10115">
                  <c:v>2360.8398400000001</c:v>
                </c:pt>
                <c:pt idx="10116">
                  <c:v>2360.8398400000001</c:v>
                </c:pt>
                <c:pt idx="10117">
                  <c:v>2360.8398400000001</c:v>
                </c:pt>
                <c:pt idx="10118">
                  <c:v>2360.8398400000001</c:v>
                </c:pt>
                <c:pt idx="10119">
                  <c:v>2360.8398400000001</c:v>
                </c:pt>
                <c:pt idx="10120">
                  <c:v>2360.8398400000001</c:v>
                </c:pt>
                <c:pt idx="10121">
                  <c:v>2360.8398400000001</c:v>
                </c:pt>
                <c:pt idx="10122">
                  <c:v>2358.3984399999999</c:v>
                </c:pt>
                <c:pt idx="10123">
                  <c:v>2360.8398400000001</c:v>
                </c:pt>
                <c:pt idx="10124">
                  <c:v>2360.8398400000001</c:v>
                </c:pt>
                <c:pt idx="10125">
                  <c:v>2360.8398400000001</c:v>
                </c:pt>
                <c:pt idx="10126">
                  <c:v>2360.8398400000001</c:v>
                </c:pt>
                <c:pt idx="10127">
                  <c:v>2360.8398400000001</c:v>
                </c:pt>
                <c:pt idx="10128">
                  <c:v>2360.8398400000001</c:v>
                </c:pt>
                <c:pt idx="10129">
                  <c:v>2360.8398400000001</c:v>
                </c:pt>
                <c:pt idx="10130">
                  <c:v>2360.8398400000001</c:v>
                </c:pt>
                <c:pt idx="10131">
                  <c:v>2360.8398400000001</c:v>
                </c:pt>
                <c:pt idx="10132">
                  <c:v>2360.8398400000001</c:v>
                </c:pt>
                <c:pt idx="10133">
                  <c:v>2360.8398400000001</c:v>
                </c:pt>
                <c:pt idx="10134">
                  <c:v>2360.8398400000001</c:v>
                </c:pt>
                <c:pt idx="10135">
                  <c:v>2360.8398400000001</c:v>
                </c:pt>
                <c:pt idx="10136">
                  <c:v>2360.8398400000001</c:v>
                </c:pt>
                <c:pt idx="10137">
                  <c:v>2358.3984399999999</c:v>
                </c:pt>
                <c:pt idx="10138">
                  <c:v>2358.3984399999999</c:v>
                </c:pt>
                <c:pt idx="10139">
                  <c:v>2360.8398400000001</c:v>
                </c:pt>
                <c:pt idx="10140">
                  <c:v>2360.8398400000001</c:v>
                </c:pt>
                <c:pt idx="10141">
                  <c:v>2360.8398400000001</c:v>
                </c:pt>
                <c:pt idx="10142">
                  <c:v>2358.3984399999999</c:v>
                </c:pt>
                <c:pt idx="10143">
                  <c:v>2360.8398400000001</c:v>
                </c:pt>
                <c:pt idx="10144">
                  <c:v>2360.8398400000001</c:v>
                </c:pt>
                <c:pt idx="10145">
                  <c:v>2360.8398400000001</c:v>
                </c:pt>
                <c:pt idx="10146">
                  <c:v>2358.3984399999999</c:v>
                </c:pt>
                <c:pt idx="10147">
                  <c:v>2360.8398400000001</c:v>
                </c:pt>
                <c:pt idx="10148">
                  <c:v>2360.8398400000001</c:v>
                </c:pt>
                <c:pt idx="10149">
                  <c:v>2360.8398400000001</c:v>
                </c:pt>
                <c:pt idx="10150">
                  <c:v>2360.8398400000001</c:v>
                </c:pt>
                <c:pt idx="10151">
                  <c:v>2358.3984399999999</c:v>
                </c:pt>
                <c:pt idx="10152">
                  <c:v>2360.8398400000001</c:v>
                </c:pt>
                <c:pt idx="10153">
                  <c:v>2360.8398400000001</c:v>
                </c:pt>
                <c:pt idx="10154">
                  <c:v>2363.28125</c:v>
                </c:pt>
                <c:pt idx="10155">
                  <c:v>2360.8398400000001</c:v>
                </c:pt>
                <c:pt idx="10156">
                  <c:v>2360.8398400000001</c:v>
                </c:pt>
                <c:pt idx="10157">
                  <c:v>2360.8398400000001</c:v>
                </c:pt>
                <c:pt idx="10158">
                  <c:v>2360.8398400000001</c:v>
                </c:pt>
                <c:pt idx="10159">
                  <c:v>2360.8398400000001</c:v>
                </c:pt>
                <c:pt idx="10160">
                  <c:v>2360.8398400000001</c:v>
                </c:pt>
                <c:pt idx="10161">
                  <c:v>2358.3984399999999</c:v>
                </c:pt>
                <c:pt idx="10162">
                  <c:v>2360.8398400000001</c:v>
                </c:pt>
                <c:pt idx="10163">
                  <c:v>2360.8398400000001</c:v>
                </c:pt>
                <c:pt idx="10164">
                  <c:v>2360.8398400000001</c:v>
                </c:pt>
                <c:pt idx="10165">
                  <c:v>2360.8398400000001</c:v>
                </c:pt>
                <c:pt idx="10166">
                  <c:v>2360.8398400000001</c:v>
                </c:pt>
                <c:pt idx="10167">
                  <c:v>2360.8398400000001</c:v>
                </c:pt>
                <c:pt idx="10168">
                  <c:v>2358.3984399999999</c:v>
                </c:pt>
                <c:pt idx="10169">
                  <c:v>2360.8398400000001</c:v>
                </c:pt>
                <c:pt idx="10170">
                  <c:v>2360.8398400000001</c:v>
                </c:pt>
                <c:pt idx="10171">
                  <c:v>2360.8398400000001</c:v>
                </c:pt>
                <c:pt idx="10172">
                  <c:v>2358.3984399999999</c:v>
                </c:pt>
                <c:pt idx="10173">
                  <c:v>2360.8398400000001</c:v>
                </c:pt>
                <c:pt idx="10174">
                  <c:v>2360.8398400000001</c:v>
                </c:pt>
                <c:pt idx="10175">
                  <c:v>2360.8398400000001</c:v>
                </c:pt>
                <c:pt idx="10176">
                  <c:v>2360.8398400000001</c:v>
                </c:pt>
                <c:pt idx="10177">
                  <c:v>2360.8398400000001</c:v>
                </c:pt>
                <c:pt idx="10178">
                  <c:v>2360.8398400000001</c:v>
                </c:pt>
                <c:pt idx="10179">
                  <c:v>2360.8398400000001</c:v>
                </c:pt>
                <c:pt idx="10180">
                  <c:v>2360.8398400000001</c:v>
                </c:pt>
                <c:pt idx="10181">
                  <c:v>2360.8398400000001</c:v>
                </c:pt>
                <c:pt idx="10182">
                  <c:v>2360.8398400000001</c:v>
                </c:pt>
                <c:pt idx="10183">
                  <c:v>2360.8398400000001</c:v>
                </c:pt>
                <c:pt idx="10184">
                  <c:v>2360.8398400000001</c:v>
                </c:pt>
                <c:pt idx="10185">
                  <c:v>2360.8398400000001</c:v>
                </c:pt>
                <c:pt idx="10186">
                  <c:v>2360.8398400000001</c:v>
                </c:pt>
                <c:pt idx="10187">
                  <c:v>2358.3984399999999</c:v>
                </c:pt>
                <c:pt idx="10188">
                  <c:v>2360.8398400000001</c:v>
                </c:pt>
                <c:pt idx="10189">
                  <c:v>2360.8398400000001</c:v>
                </c:pt>
                <c:pt idx="10190">
                  <c:v>2360.8398400000001</c:v>
                </c:pt>
                <c:pt idx="10191">
                  <c:v>2360.8398400000001</c:v>
                </c:pt>
                <c:pt idx="10192">
                  <c:v>2360.8398400000001</c:v>
                </c:pt>
                <c:pt idx="10193">
                  <c:v>2360.8398400000001</c:v>
                </c:pt>
                <c:pt idx="10194">
                  <c:v>2360.8398400000001</c:v>
                </c:pt>
                <c:pt idx="10195">
                  <c:v>2360.8398400000001</c:v>
                </c:pt>
                <c:pt idx="10196">
                  <c:v>2360.8398400000001</c:v>
                </c:pt>
                <c:pt idx="10197">
                  <c:v>2360.8398400000001</c:v>
                </c:pt>
                <c:pt idx="10198">
                  <c:v>2360.8398400000001</c:v>
                </c:pt>
                <c:pt idx="10199">
                  <c:v>2363.28125</c:v>
                </c:pt>
                <c:pt idx="10200">
                  <c:v>2360.8398400000001</c:v>
                </c:pt>
                <c:pt idx="10201">
                  <c:v>2360.8398400000001</c:v>
                </c:pt>
                <c:pt idx="10202">
                  <c:v>2360.8398400000001</c:v>
                </c:pt>
                <c:pt idx="10203">
                  <c:v>2360.8398400000001</c:v>
                </c:pt>
                <c:pt idx="10204">
                  <c:v>2360.8398400000001</c:v>
                </c:pt>
                <c:pt idx="10205">
                  <c:v>2360.8398400000001</c:v>
                </c:pt>
                <c:pt idx="10206">
                  <c:v>2360.8398400000001</c:v>
                </c:pt>
                <c:pt idx="10207">
                  <c:v>2360.8398400000001</c:v>
                </c:pt>
                <c:pt idx="10208">
                  <c:v>2360.8398400000001</c:v>
                </c:pt>
                <c:pt idx="10209">
                  <c:v>2360.8398400000001</c:v>
                </c:pt>
                <c:pt idx="10210">
                  <c:v>2360.8398400000001</c:v>
                </c:pt>
                <c:pt idx="10211">
                  <c:v>2358.3984399999999</c:v>
                </c:pt>
                <c:pt idx="10212">
                  <c:v>2363.28125</c:v>
                </c:pt>
                <c:pt idx="10213">
                  <c:v>2360.8398400000001</c:v>
                </c:pt>
                <c:pt idx="10214">
                  <c:v>2360.8398400000001</c:v>
                </c:pt>
                <c:pt idx="10215">
                  <c:v>2360.8398400000001</c:v>
                </c:pt>
                <c:pt idx="10216">
                  <c:v>2360.8398400000001</c:v>
                </c:pt>
                <c:pt idx="10217">
                  <c:v>2360.8398400000001</c:v>
                </c:pt>
                <c:pt idx="10218">
                  <c:v>2360.8398400000001</c:v>
                </c:pt>
                <c:pt idx="10219">
                  <c:v>2360.8398400000001</c:v>
                </c:pt>
                <c:pt idx="10220">
                  <c:v>2360.8398400000001</c:v>
                </c:pt>
                <c:pt idx="10221">
                  <c:v>2360.8398400000001</c:v>
                </c:pt>
                <c:pt idx="10222">
                  <c:v>2360.8398400000001</c:v>
                </c:pt>
                <c:pt idx="10223">
                  <c:v>2360.8398400000001</c:v>
                </c:pt>
                <c:pt idx="10224">
                  <c:v>2360.8398400000001</c:v>
                </c:pt>
                <c:pt idx="10225">
                  <c:v>2360.8398400000001</c:v>
                </c:pt>
                <c:pt idx="10226">
                  <c:v>2358.3984399999999</c:v>
                </c:pt>
                <c:pt idx="10227">
                  <c:v>2360.8398400000001</c:v>
                </c:pt>
                <c:pt idx="10228">
                  <c:v>2360.8398400000001</c:v>
                </c:pt>
                <c:pt idx="10229">
                  <c:v>2360.8398400000001</c:v>
                </c:pt>
                <c:pt idx="10230">
                  <c:v>2360.8398400000001</c:v>
                </c:pt>
                <c:pt idx="10231">
                  <c:v>2360.8398400000001</c:v>
                </c:pt>
                <c:pt idx="10232">
                  <c:v>2360.8398400000001</c:v>
                </c:pt>
                <c:pt idx="10233">
                  <c:v>2360.8398400000001</c:v>
                </c:pt>
                <c:pt idx="10234">
                  <c:v>2360.8398400000001</c:v>
                </c:pt>
                <c:pt idx="10235">
                  <c:v>2360.8398400000001</c:v>
                </c:pt>
                <c:pt idx="10236">
                  <c:v>2360.8398400000001</c:v>
                </c:pt>
                <c:pt idx="10237">
                  <c:v>2360.8398400000001</c:v>
                </c:pt>
                <c:pt idx="10238">
                  <c:v>2358.3984399999999</c:v>
                </c:pt>
                <c:pt idx="10239">
                  <c:v>2360.8398400000001</c:v>
                </c:pt>
                <c:pt idx="10240">
                  <c:v>2360.8398400000001</c:v>
                </c:pt>
                <c:pt idx="10241">
                  <c:v>2360.8398400000001</c:v>
                </c:pt>
                <c:pt idx="10242">
                  <c:v>2360.8398400000001</c:v>
                </c:pt>
                <c:pt idx="10243">
                  <c:v>2360.8398400000001</c:v>
                </c:pt>
                <c:pt idx="10244">
                  <c:v>2360.8398400000001</c:v>
                </c:pt>
                <c:pt idx="10245">
                  <c:v>2360.8398400000001</c:v>
                </c:pt>
                <c:pt idx="10246">
                  <c:v>2358.3984399999999</c:v>
                </c:pt>
                <c:pt idx="10247">
                  <c:v>2360.8398400000001</c:v>
                </c:pt>
                <c:pt idx="10248">
                  <c:v>2360.8398400000001</c:v>
                </c:pt>
                <c:pt idx="10249">
                  <c:v>2360.8398400000001</c:v>
                </c:pt>
                <c:pt idx="10250">
                  <c:v>2360.8398400000001</c:v>
                </c:pt>
                <c:pt idx="10251">
                  <c:v>2360.8398400000001</c:v>
                </c:pt>
                <c:pt idx="10252">
                  <c:v>2360.8398400000001</c:v>
                </c:pt>
                <c:pt idx="10253">
                  <c:v>2360.8398400000001</c:v>
                </c:pt>
                <c:pt idx="10254">
                  <c:v>2360.8398400000001</c:v>
                </c:pt>
                <c:pt idx="10255">
                  <c:v>2360.8398400000001</c:v>
                </c:pt>
                <c:pt idx="10256">
                  <c:v>2360.8398400000001</c:v>
                </c:pt>
                <c:pt idx="10257">
                  <c:v>2363.28125</c:v>
                </c:pt>
                <c:pt idx="10258">
                  <c:v>2360.8398400000001</c:v>
                </c:pt>
                <c:pt idx="10259">
                  <c:v>2360.8398400000001</c:v>
                </c:pt>
                <c:pt idx="10260">
                  <c:v>2358.3984399999999</c:v>
                </c:pt>
                <c:pt idx="10261">
                  <c:v>2358.3984399999999</c:v>
                </c:pt>
                <c:pt idx="10262">
                  <c:v>2360.8398400000001</c:v>
                </c:pt>
                <c:pt idx="10263">
                  <c:v>2360.8398400000001</c:v>
                </c:pt>
                <c:pt idx="10264">
                  <c:v>2360.8398400000001</c:v>
                </c:pt>
                <c:pt idx="10265">
                  <c:v>2358.3984399999999</c:v>
                </c:pt>
                <c:pt idx="10266">
                  <c:v>2360.8398400000001</c:v>
                </c:pt>
                <c:pt idx="10267">
                  <c:v>2360.8398400000001</c:v>
                </c:pt>
                <c:pt idx="10268">
                  <c:v>2360.8398400000001</c:v>
                </c:pt>
                <c:pt idx="10269">
                  <c:v>2360.8398400000001</c:v>
                </c:pt>
                <c:pt idx="10270">
                  <c:v>2360.8398400000001</c:v>
                </c:pt>
                <c:pt idx="10271">
                  <c:v>2360.8398400000001</c:v>
                </c:pt>
                <c:pt idx="10272">
                  <c:v>2360.8398400000001</c:v>
                </c:pt>
                <c:pt idx="10273">
                  <c:v>2358.3984399999999</c:v>
                </c:pt>
                <c:pt idx="10274">
                  <c:v>2360.8398400000001</c:v>
                </c:pt>
                <c:pt idx="10275">
                  <c:v>2358.3984399999999</c:v>
                </c:pt>
                <c:pt idx="10276">
                  <c:v>2360.8398400000001</c:v>
                </c:pt>
                <c:pt idx="10277">
                  <c:v>2360.8398400000001</c:v>
                </c:pt>
                <c:pt idx="10278">
                  <c:v>2360.8398400000001</c:v>
                </c:pt>
                <c:pt idx="10279">
                  <c:v>2360.8398400000001</c:v>
                </c:pt>
                <c:pt idx="10280">
                  <c:v>2360.8398400000001</c:v>
                </c:pt>
                <c:pt idx="10281">
                  <c:v>2360.8398400000001</c:v>
                </c:pt>
                <c:pt idx="10282">
                  <c:v>2360.8398400000001</c:v>
                </c:pt>
                <c:pt idx="10283">
                  <c:v>2360.8398400000001</c:v>
                </c:pt>
                <c:pt idx="10284">
                  <c:v>2360.8398400000001</c:v>
                </c:pt>
                <c:pt idx="10285">
                  <c:v>2360.8398400000001</c:v>
                </c:pt>
                <c:pt idx="10286">
                  <c:v>2360.8398400000001</c:v>
                </c:pt>
                <c:pt idx="10287">
                  <c:v>2360.8398400000001</c:v>
                </c:pt>
                <c:pt idx="10288">
                  <c:v>2360.8398400000001</c:v>
                </c:pt>
                <c:pt idx="10289">
                  <c:v>2360.8398400000001</c:v>
                </c:pt>
                <c:pt idx="10290">
                  <c:v>2360.8398400000001</c:v>
                </c:pt>
                <c:pt idx="10291">
                  <c:v>2360.8398400000001</c:v>
                </c:pt>
                <c:pt idx="10292">
                  <c:v>2360.8398400000001</c:v>
                </c:pt>
                <c:pt idx="10293">
                  <c:v>2360.8398400000001</c:v>
                </c:pt>
                <c:pt idx="10294">
                  <c:v>2360.8398400000001</c:v>
                </c:pt>
                <c:pt idx="10295">
                  <c:v>2360.8398400000001</c:v>
                </c:pt>
                <c:pt idx="10296">
                  <c:v>2360.8398400000001</c:v>
                </c:pt>
                <c:pt idx="10297">
                  <c:v>2360.8398400000001</c:v>
                </c:pt>
                <c:pt idx="10298">
                  <c:v>2360.8398400000001</c:v>
                </c:pt>
                <c:pt idx="10299">
                  <c:v>2360.8398400000001</c:v>
                </c:pt>
                <c:pt idx="10300">
                  <c:v>2360.8398400000001</c:v>
                </c:pt>
                <c:pt idx="10301">
                  <c:v>2360.8398400000001</c:v>
                </c:pt>
                <c:pt idx="10302">
                  <c:v>2360.8398400000001</c:v>
                </c:pt>
                <c:pt idx="10303">
                  <c:v>2360.8398400000001</c:v>
                </c:pt>
                <c:pt idx="10304">
                  <c:v>2360.8398400000001</c:v>
                </c:pt>
                <c:pt idx="10305">
                  <c:v>2360.8398400000001</c:v>
                </c:pt>
                <c:pt idx="10306">
                  <c:v>2360.8398400000001</c:v>
                </c:pt>
                <c:pt idx="10307">
                  <c:v>2360.8398400000001</c:v>
                </c:pt>
                <c:pt idx="10308">
                  <c:v>2360.8398400000001</c:v>
                </c:pt>
                <c:pt idx="10309">
                  <c:v>2360.8398400000001</c:v>
                </c:pt>
                <c:pt idx="10310">
                  <c:v>2360.8398400000001</c:v>
                </c:pt>
                <c:pt idx="10311">
                  <c:v>2360.8398400000001</c:v>
                </c:pt>
                <c:pt idx="10312">
                  <c:v>2360.8398400000001</c:v>
                </c:pt>
                <c:pt idx="10313">
                  <c:v>2360.8398400000001</c:v>
                </c:pt>
                <c:pt idx="10314">
                  <c:v>2360.8398400000001</c:v>
                </c:pt>
                <c:pt idx="10315">
                  <c:v>2360.8398400000001</c:v>
                </c:pt>
                <c:pt idx="10316">
                  <c:v>2360.8398400000001</c:v>
                </c:pt>
                <c:pt idx="10317">
                  <c:v>2360.8398400000001</c:v>
                </c:pt>
                <c:pt idx="10318">
                  <c:v>2360.8398400000001</c:v>
                </c:pt>
                <c:pt idx="10319">
                  <c:v>2360.8398400000001</c:v>
                </c:pt>
                <c:pt idx="10320">
                  <c:v>2360.8398400000001</c:v>
                </c:pt>
                <c:pt idx="10321">
                  <c:v>2360.8398400000001</c:v>
                </c:pt>
                <c:pt idx="10322">
                  <c:v>2360.8398400000001</c:v>
                </c:pt>
                <c:pt idx="10323">
                  <c:v>2358.3984399999999</c:v>
                </c:pt>
                <c:pt idx="10324">
                  <c:v>2360.8398400000001</c:v>
                </c:pt>
                <c:pt idx="10325">
                  <c:v>2360.8398400000001</c:v>
                </c:pt>
                <c:pt idx="10326">
                  <c:v>2360.8398400000001</c:v>
                </c:pt>
                <c:pt idx="10327">
                  <c:v>2360.8398400000001</c:v>
                </c:pt>
                <c:pt idx="10328">
                  <c:v>2358.3984399999999</c:v>
                </c:pt>
                <c:pt idx="10329">
                  <c:v>2360.8398400000001</c:v>
                </c:pt>
                <c:pt idx="10330">
                  <c:v>2360.8398400000001</c:v>
                </c:pt>
                <c:pt idx="10331">
                  <c:v>2360.8398400000001</c:v>
                </c:pt>
                <c:pt idx="10332">
                  <c:v>2363.28125</c:v>
                </c:pt>
                <c:pt idx="10333">
                  <c:v>2358.3984399999999</c:v>
                </c:pt>
                <c:pt idx="10334">
                  <c:v>2360.8398400000001</c:v>
                </c:pt>
                <c:pt idx="10335">
                  <c:v>2360.8398400000001</c:v>
                </c:pt>
                <c:pt idx="10336">
                  <c:v>2360.8398400000001</c:v>
                </c:pt>
                <c:pt idx="10337">
                  <c:v>2360.8398400000001</c:v>
                </c:pt>
                <c:pt idx="10338">
                  <c:v>2360.8398400000001</c:v>
                </c:pt>
                <c:pt idx="10339">
                  <c:v>2360.8398400000001</c:v>
                </c:pt>
                <c:pt idx="10340">
                  <c:v>2358.3984399999999</c:v>
                </c:pt>
                <c:pt idx="10341">
                  <c:v>2360.8398400000001</c:v>
                </c:pt>
                <c:pt idx="10342">
                  <c:v>2360.8398400000001</c:v>
                </c:pt>
                <c:pt idx="10343">
                  <c:v>2360.8398400000001</c:v>
                </c:pt>
                <c:pt idx="10344">
                  <c:v>2360.8398400000001</c:v>
                </c:pt>
                <c:pt idx="10345">
                  <c:v>2360.8398400000001</c:v>
                </c:pt>
                <c:pt idx="10346">
                  <c:v>2360.8398400000001</c:v>
                </c:pt>
                <c:pt idx="10347">
                  <c:v>2360.8398400000001</c:v>
                </c:pt>
                <c:pt idx="10348">
                  <c:v>2360.8398400000001</c:v>
                </c:pt>
                <c:pt idx="10349">
                  <c:v>2360.8398400000001</c:v>
                </c:pt>
                <c:pt idx="10350">
                  <c:v>2360.8398400000001</c:v>
                </c:pt>
                <c:pt idx="10351">
                  <c:v>2360.8398400000001</c:v>
                </c:pt>
                <c:pt idx="10352">
                  <c:v>2360.8398400000001</c:v>
                </c:pt>
                <c:pt idx="10353">
                  <c:v>2360.8398400000001</c:v>
                </c:pt>
                <c:pt idx="10354">
                  <c:v>2360.8398400000001</c:v>
                </c:pt>
                <c:pt idx="10355">
                  <c:v>2360.8398400000001</c:v>
                </c:pt>
                <c:pt idx="10356">
                  <c:v>2360.8398400000001</c:v>
                </c:pt>
                <c:pt idx="10357">
                  <c:v>2360.8398400000001</c:v>
                </c:pt>
                <c:pt idx="10358">
                  <c:v>2360.8398400000001</c:v>
                </c:pt>
                <c:pt idx="10359">
                  <c:v>2360.8398400000001</c:v>
                </c:pt>
                <c:pt idx="10360">
                  <c:v>2358.3984399999999</c:v>
                </c:pt>
                <c:pt idx="10361">
                  <c:v>2360.8398400000001</c:v>
                </c:pt>
                <c:pt idx="10362">
                  <c:v>2360.8398400000001</c:v>
                </c:pt>
                <c:pt idx="10363">
                  <c:v>2360.8398400000001</c:v>
                </c:pt>
                <c:pt idx="10364">
                  <c:v>2360.8398400000001</c:v>
                </c:pt>
                <c:pt idx="10365">
                  <c:v>2358.3984399999999</c:v>
                </c:pt>
                <c:pt idx="10366">
                  <c:v>2360.8398400000001</c:v>
                </c:pt>
                <c:pt idx="10367">
                  <c:v>2360.8398400000001</c:v>
                </c:pt>
                <c:pt idx="10368">
                  <c:v>2360.8398400000001</c:v>
                </c:pt>
                <c:pt idx="10369">
                  <c:v>2360.8398400000001</c:v>
                </c:pt>
                <c:pt idx="10370">
                  <c:v>2360.8398400000001</c:v>
                </c:pt>
                <c:pt idx="10371">
                  <c:v>2360.8398400000001</c:v>
                </c:pt>
                <c:pt idx="10372">
                  <c:v>2360.8398400000001</c:v>
                </c:pt>
                <c:pt idx="10373">
                  <c:v>2360.8398400000001</c:v>
                </c:pt>
                <c:pt idx="10374">
                  <c:v>2360.8398400000001</c:v>
                </c:pt>
                <c:pt idx="10375">
                  <c:v>2360.8398400000001</c:v>
                </c:pt>
                <c:pt idx="10376">
                  <c:v>2360.8398400000001</c:v>
                </c:pt>
                <c:pt idx="10377">
                  <c:v>2360.8398400000001</c:v>
                </c:pt>
                <c:pt idx="10378">
                  <c:v>2360.8398400000001</c:v>
                </c:pt>
                <c:pt idx="10379">
                  <c:v>2360.8398400000001</c:v>
                </c:pt>
                <c:pt idx="10380">
                  <c:v>2360.8398400000001</c:v>
                </c:pt>
                <c:pt idx="10381">
                  <c:v>2360.8398400000001</c:v>
                </c:pt>
                <c:pt idx="10382">
                  <c:v>2360.8398400000001</c:v>
                </c:pt>
                <c:pt idx="10383">
                  <c:v>2360.8398400000001</c:v>
                </c:pt>
                <c:pt idx="10384">
                  <c:v>2360.8398400000001</c:v>
                </c:pt>
                <c:pt idx="10385">
                  <c:v>2360.8398400000001</c:v>
                </c:pt>
                <c:pt idx="10386">
                  <c:v>2358.3984399999999</c:v>
                </c:pt>
                <c:pt idx="10387">
                  <c:v>2360.8398400000001</c:v>
                </c:pt>
                <c:pt idx="10388">
                  <c:v>2360.8398400000001</c:v>
                </c:pt>
                <c:pt idx="10389">
                  <c:v>2360.8398400000001</c:v>
                </c:pt>
                <c:pt idx="10390">
                  <c:v>2360.8398400000001</c:v>
                </c:pt>
                <c:pt idx="10391">
                  <c:v>2360.8398400000001</c:v>
                </c:pt>
                <c:pt idx="10392">
                  <c:v>2360.8398400000001</c:v>
                </c:pt>
                <c:pt idx="10393">
                  <c:v>2360.8398400000001</c:v>
                </c:pt>
                <c:pt idx="10394">
                  <c:v>2360.8398400000001</c:v>
                </c:pt>
                <c:pt idx="10395">
                  <c:v>2360.8398400000001</c:v>
                </c:pt>
                <c:pt idx="10396">
                  <c:v>2360.8398400000001</c:v>
                </c:pt>
                <c:pt idx="10397">
                  <c:v>2358.3984399999999</c:v>
                </c:pt>
                <c:pt idx="10398">
                  <c:v>2358.3984399999999</c:v>
                </c:pt>
                <c:pt idx="10399">
                  <c:v>2360.8398400000001</c:v>
                </c:pt>
                <c:pt idx="10400">
                  <c:v>2360.8398400000001</c:v>
                </c:pt>
                <c:pt idx="10401">
                  <c:v>2358.3984399999999</c:v>
                </c:pt>
                <c:pt idx="10402">
                  <c:v>2358.3984399999999</c:v>
                </c:pt>
                <c:pt idx="10403">
                  <c:v>2358.3984399999999</c:v>
                </c:pt>
                <c:pt idx="10404">
                  <c:v>2360.8398400000001</c:v>
                </c:pt>
                <c:pt idx="10405">
                  <c:v>2360.8398400000001</c:v>
                </c:pt>
                <c:pt idx="10406">
                  <c:v>2360.8398400000001</c:v>
                </c:pt>
                <c:pt idx="10407">
                  <c:v>2360.8398400000001</c:v>
                </c:pt>
                <c:pt idx="10408">
                  <c:v>2358.3984399999999</c:v>
                </c:pt>
                <c:pt idx="10409">
                  <c:v>2360.8398400000001</c:v>
                </c:pt>
                <c:pt idx="10410">
                  <c:v>2360.8398400000001</c:v>
                </c:pt>
                <c:pt idx="10411">
                  <c:v>2360.8398400000001</c:v>
                </c:pt>
                <c:pt idx="10412">
                  <c:v>2360.8398400000001</c:v>
                </c:pt>
                <c:pt idx="10413">
                  <c:v>2360.8398400000001</c:v>
                </c:pt>
                <c:pt idx="10414">
                  <c:v>2360.8398400000001</c:v>
                </c:pt>
                <c:pt idx="10415">
                  <c:v>2360.8398400000001</c:v>
                </c:pt>
                <c:pt idx="10416">
                  <c:v>2360.8398400000001</c:v>
                </c:pt>
                <c:pt idx="10417">
                  <c:v>2360.8398400000001</c:v>
                </c:pt>
                <c:pt idx="10418">
                  <c:v>2360.8398400000001</c:v>
                </c:pt>
                <c:pt idx="10419">
                  <c:v>2360.8398400000001</c:v>
                </c:pt>
                <c:pt idx="10420">
                  <c:v>2360.8398400000001</c:v>
                </c:pt>
                <c:pt idx="10421">
                  <c:v>2360.8398400000001</c:v>
                </c:pt>
                <c:pt idx="10422">
                  <c:v>2360.8398400000001</c:v>
                </c:pt>
                <c:pt idx="10423">
                  <c:v>2360.8398400000001</c:v>
                </c:pt>
                <c:pt idx="10424">
                  <c:v>2360.8398400000001</c:v>
                </c:pt>
                <c:pt idx="10425">
                  <c:v>2360.8398400000001</c:v>
                </c:pt>
                <c:pt idx="10426">
                  <c:v>2360.8398400000001</c:v>
                </c:pt>
                <c:pt idx="10427">
                  <c:v>2360.8398400000001</c:v>
                </c:pt>
                <c:pt idx="10428">
                  <c:v>2360.8398400000001</c:v>
                </c:pt>
                <c:pt idx="10429">
                  <c:v>2360.8398400000001</c:v>
                </c:pt>
                <c:pt idx="10430">
                  <c:v>2360.8398400000001</c:v>
                </c:pt>
                <c:pt idx="10431">
                  <c:v>2360.8398400000001</c:v>
                </c:pt>
                <c:pt idx="10432">
                  <c:v>2360.8398400000001</c:v>
                </c:pt>
                <c:pt idx="10433">
                  <c:v>2360.8398400000001</c:v>
                </c:pt>
                <c:pt idx="10434">
                  <c:v>2360.8398400000001</c:v>
                </c:pt>
                <c:pt idx="10435">
                  <c:v>2360.8398400000001</c:v>
                </c:pt>
                <c:pt idx="10436">
                  <c:v>2360.8398400000001</c:v>
                </c:pt>
                <c:pt idx="10437">
                  <c:v>2360.8398400000001</c:v>
                </c:pt>
                <c:pt idx="10438">
                  <c:v>2360.8398400000001</c:v>
                </c:pt>
                <c:pt idx="10439">
                  <c:v>2360.8398400000001</c:v>
                </c:pt>
                <c:pt idx="10440">
                  <c:v>2360.8398400000001</c:v>
                </c:pt>
                <c:pt idx="10441">
                  <c:v>2360.8398400000001</c:v>
                </c:pt>
                <c:pt idx="10442">
                  <c:v>2358.3984399999999</c:v>
                </c:pt>
                <c:pt idx="10443">
                  <c:v>2360.8398400000001</c:v>
                </c:pt>
                <c:pt idx="10444">
                  <c:v>2360.8398400000001</c:v>
                </c:pt>
                <c:pt idx="10445">
                  <c:v>2360.8398400000001</c:v>
                </c:pt>
                <c:pt idx="10446">
                  <c:v>2360.8398400000001</c:v>
                </c:pt>
                <c:pt idx="10447">
                  <c:v>2360.8398400000001</c:v>
                </c:pt>
                <c:pt idx="10448">
                  <c:v>2358.3984399999999</c:v>
                </c:pt>
                <c:pt idx="10449">
                  <c:v>2360.8398400000001</c:v>
                </c:pt>
                <c:pt idx="10450">
                  <c:v>2360.8398400000001</c:v>
                </c:pt>
                <c:pt idx="10451">
                  <c:v>2358.3984399999999</c:v>
                </c:pt>
                <c:pt idx="10452">
                  <c:v>2360.8398400000001</c:v>
                </c:pt>
                <c:pt idx="10453">
                  <c:v>2360.8398400000001</c:v>
                </c:pt>
                <c:pt idx="10454">
                  <c:v>2360.8398400000001</c:v>
                </c:pt>
                <c:pt idx="10455">
                  <c:v>2360.8398400000001</c:v>
                </c:pt>
                <c:pt idx="10456">
                  <c:v>2358.3984399999999</c:v>
                </c:pt>
                <c:pt idx="10457">
                  <c:v>2360.8398400000001</c:v>
                </c:pt>
                <c:pt idx="10458">
                  <c:v>2358.3984399999999</c:v>
                </c:pt>
                <c:pt idx="10459">
                  <c:v>2358.3984399999999</c:v>
                </c:pt>
                <c:pt idx="10460">
                  <c:v>2360.8398400000001</c:v>
                </c:pt>
                <c:pt idx="10461">
                  <c:v>2358.3984399999999</c:v>
                </c:pt>
                <c:pt idx="10462">
                  <c:v>2360.8398400000001</c:v>
                </c:pt>
                <c:pt idx="10463">
                  <c:v>2358.3984399999999</c:v>
                </c:pt>
                <c:pt idx="10464">
                  <c:v>2358.3984399999999</c:v>
                </c:pt>
                <c:pt idx="10465">
                  <c:v>2358.3984399999999</c:v>
                </c:pt>
                <c:pt idx="10466">
                  <c:v>2360.8398400000001</c:v>
                </c:pt>
                <c:pt idx="10467">
                  <c:v>2360.8398400000001</c:v>
                </c:pt>
                <c:pt idx="10468">
                  <c:v>2360.8398400000001</c:v>
                </c:pt>
                <c:pt idx="10469">
                  <c:v>2360.8398400000001</c:v>
                </c:pt>
                <c:pt idx="10470">
                  <c:v>2360.8398400000001</c:v>
                </c:pt>
                <c:pt idx="10471">
                  <c:v>2360.8398400000001</c:v>
                </c:pt>
                <c:pt idx="10472">
                  <c:v>2360.8398400000001</c:v>
                </c:pt>
                <c:pt idx="10473">
                  <c:v>2360.8398400000001</c:v>
                </c:pt>
                <c:pt idx="10474">
                  <c:v>2360.8398400000001</c:v>
                </c:pt>
                <c:pt idx="10475">
                  <c:v>2360.8398400000001</c:v>
                </c:pt>
                <c:pt idx="10476">
                  <c:v>2360.8398400000001</c:v>
                </c:pt>
                <c:pt idx="10477">
                  <c:v>2360.8398400000001</c:v>
                </c:pt>
                <c:pt idx="10478">
                  <c:v>2360.8398400000001</c:v>
                </c:pt>
                <c:pt idx="10479">
                  <c:v>2360.8398400000001</c:v>
                </c:pt>
                <c:pt idx="10480">
                  <c:v>2360.8398400000001</c:v>
                </c:pt>
                <c:pt idx="10481">
                  <c:v>2358.3984399999999</c:v>
                </c:pt>
                <c:pt idx="10482">
                  <c:v>2358.3984399999999</c:v>
                </c:pt>
                <c:pt idx="10483">
                  <c:v>2360.8398400000001</c:v>
                </c:pt>
                <c:pt idx="10484">
                  <c:v>2360.8398400000001</c:v>
                </c:pt>
                <c:pt idx="10485">
                  <c:v>2360.8398400000001</c:v>
                </c:pt>
                <c:pt idx="10486">
                  <c:v>2360.8398400000001</c:v>
                </c:pt>
                <c:pt idx="10487">
                  <c:v>2360.8398400000001</c:v>
                </c:pt>
                <c:pt idx="10488">
                  <c:v>2360.8398400000001</c:v>
                </c:pt>
                <c:pt idx="10489">
                  <c:v>2360.8398400000001</c:v>
                </c:pt>
                <c:pt idx="10490">
                  <c:v>2358.3984399999999</c:v>
                </c:pt>
                <c:pt idx="10491">
                  <c:v>2358.3984399999999</c:v>
                </c:pt>
                <c:pt idx="10492">
                  <c:v>2360.8398400000001</c:v>
                </c:pt>
                <c:pt idx="10493">
                  <c:v>2358.3984399999999</c:v>
                </c:pt>
                <c:pt idx="10494">
                  <c:v>2360.8398400000001</c:v>
                </c:pt>
                <c:pt idx="10495">
                  <c:v>2360.8398400000001</c:v>
                </c:pt>
                <c:pt idx="10496">
                  <c:v>2358.3984399999999</c:v>
                </c:pt>
                <c:pt idx="10497">
                  <c:v>2360.8398400000001</c:v>
                </c:pt>
                <c:pt idx="10498">
                  <c:v>2360.8398400000001</c:v>
                </c:pt>
                <c:pt idx="10499">
                  <c:v>2360.8398400000001</c:v>
                </c:pt>
                <c:pt idx="10500">
                  <c:v>2360.8398400000001</c:v>
                </c:pt>
                <c:pt idx="10501">
                  <c:v>2360.8398400000001</c:v>
                </c:pt>
                <c:pt idx="10502">
                  <c:v>2358.3984399999999</c:v>
                </c:pt>
                <c:pt idx="10503">
                  <c:v>2360.8398400000001</c:v>
                </c:pt>
                <c:pt idx="10504">
                  <c:v>2360.8398400000001</c:v>
                </c:pt>
                <c:pt idx="10505">
                  <c:v>2360.8398400000001</c:v>
                </c:pt>
                <c:pt idx="10506">
                  <c:v>2360.8398400000001</c:v>
                </c:pt>
                <c:pt idx="10507">
                  <c:v>2360.8398400000001</c:v>
                </c:pt>
                <c:pt idx="10508">
                  <c:v>2360.8398400000001</c:v>
                </c:pt>
                <c:pt idx="10509">
                  <c:v>2360.8398400000001</c:v>
                </c:pt>
                <c:pt idx="10510">
                  <c:v>2360.8398400000001</c:v>
                </c:pt>
                <c:pt idx="10511">
                  <c:v>2360.8398400000001</c:v>
                </c:pt>
                <c:pt idx="10512">
                  <c:v>2360.8398400000001</c:v>
                </c:pt>
                <c:pt idx="10513">
                  <c:v>2360.8398400000001</c:v>
                </c:pt>
                <c:pt idx="10514">
                  <c:v>2358.3984399999999</c:v>
                </c:pt>
                <c:pt idx="10515">
                  <c:v>2360.8398400000001</c:v>
                </c:pt>
                <c:pt idx="10516">
                  <c:v>2360.8398400000001</c:v>
                </c:pt>
                <c:pt idx="10517">
                  <c:v>2360.8398400000001</c:v>
                </c:pt>
                <c:pt idx="10518">
                  <c:v>2360.8398400000001</c:v>
                </c:pt>
                <c:pt idx="10519">
                  <c:v>2360.8398400000001</c:v>
                </c:pt>
                <c:pt idx="10520">
                  <c:v>2358.3984399999999</c:v>
                </c:pt>
                <c:pt idx="10521">
                  <c:v>2360.8398400000001</c:v>
                </c:pt>
                <c:pt idx="10522">
                  <c:v>2358.3984399999999</c:v>
                </c:pt>
                <c:pt idx="10523">
                  <c:v>2360.8398400000001</c:v>
                </c:pt>
                <c:pt idx="10524">
                  <c:v>2360.8398400000001</c:v>
                </c:pt>
                <c:pt idx="10525">
                  <c:v>2360.8398400000001</c:v>
                </c:pt>
                <c:pt idx="10526">
                  <c:v>2360.8398400000001</c:v>
                </c:pt>
                <c:pt idx="10527">
                  <c:v>2360.8398400000001</c:v>
                </c:pt>
                <c:pt idx="10528">
                  <c:v>2358.3984399999999</c:v>
                </c:pt>
                <c:pt idx="10529">
                  <c:v>2360.8398400000001</c:v>
                </c:pt>
                <c:pt idx="10530">
                  <c:v>2360.8398400000001</c:v>
                </c:pt>
                <c:pt idx="10531">
                  <c:v>2360.8398400000001</c:v>
                </c:pt>
                <c:pt idx="10532">
                  <c:v>2360.8398400000001</c:v>
                </c:pt>
                <c:pt idx="10533">
                  <c:v>2360.8398400000001</c:v>
                </c:pt>
                <c:pt idx="10534">
                  <c:v>2360.8398400000001</c:v>
                </c:pt>
                <c:pt idx="10535">
                  <c:v>2360.8398400000001</c:v>
                </c:pt>
                <c:pt idx="10536">
                  <c:v>2358.3984399999999</c:v>
                </c:pt>
                <c:pt idx="10537">
                  <c:v>2360.8398400000001</c:v>
                </c:pt>
                <c:pt idx="10538">
                  <c:v>2358.3984399999999</c:v>
                </c:pt>
                <c:pt idx="10539">
                  <c:v>2358.3984399999999</c:v>
                </c:pt>
                <c:pt idx="10540">
                  <c:v>2360.8398400000001</c:v>
                </c:pt>
                <c:pt idx="10541">
                  <c:v>2360.8398400000001</c:v>
                </c:pt>
                <c:pt idx="10542">
                  <c:v>2360.8398400000001</c:v>
                </c:pt>
                <c:pt idx="10543">
                  <c:v>2358.3984399999999</c:v>
                </c:pt>
                <c:pt idx="10544">
                  <c:v>2360.8398400000001</c:v>
                </c:pt>
                <c:pt idx="10545">
                  <c:v>2360.8398400000001</c:v>
                </c:pt>
                <c:pt idx="10546">
                  <c:v>2358.3984399999999</c:v>
                </c:pt>
                <c:pt idx="10547">
                  <c:v>2360.8398400000001</c:v>
                </c:pt>
                <c:pt idx="10548">
                  <c:v>2360.8398400000001</c:v>
                </c:pt>
                <c:pt idx="10549">
                  <c:v>2360.8398400000001</c:v>
                </c:pt>
                <c:pt idx="10550">
                  <c:v>2360.8398400000001</c:v>
                </c:pt>
                <c:pt idx="10551">
                  <c:v>2360.8398400000001</c:v>
                </c:pt>
                <c:pt idx="10552">
                  <c:v>2360.8398400000001</c:v>
                </c:pt>
                <c:pt idx="10553">
                  <c:v>2360.8398400000001</c:v>
                </c:pt>
                <c:pt idx="10554">
                  <c:v>2360.8398400000001</c:v>
                </c:pt>
                <c:pt idx="10555">
                  <c:v>2360.8398400000001</c:v>
                </c:pt>
                <c:pt idx="10556">
                  <c:v>2360.8398400000001</c:v>
                </c:pt>
                <c:pt idx="10557">
                  <c:v>2360.8398400000001</c:v>
                </c:pt>
                <c:pt idx="10558">
                  <c:v>2360.8398400000001</c:v>
                </c:pt>
                <c:pt idx="10559">
                  <c:v>2360.8398400000001</c:v>
                </c:pt>
                <c:pt idx="10560">
                  <c:v>2358.3984399999999</c:v>
                </c:pt>
                <c:pt idx="10561">
                  <c:v>2360.8398400000001</c:v>
                </c:pt>
                <c:pt idx="10562">
                  <c:v>2360.8398400000001</c:v>
                </c:pt>
                <c:pt idx="10563">
                  <c:v>2360.8398400000001</c:v>
                </c:pt>
                <c:pt idx="10564">
                  <c:v>2360.8398400000001</c:v>
                </c:pt>
                <c:pt idx="10565">
                  <c:v>2360.8398400000001</c:v>
                </c:pt>
                <c:pt idx="10566">
                  <c:v>2360.8398400000001</c:v>
                </c:pt>
                <c:pt idx="10567">
                  <c:v>2358.3984399999999</c:v>
                </c:pt>
                <c:pt idx="10568">
                  <c:v>2360.8398400000001</c:v>
                </c:pt>
                <c:pt idx="10569">
                  <c:v>2360.8398400000001</c:v>
                </c:pt>
                <c:pt idx="10570">
                  <c:v>2360.8398400000001</c:v>
                </c:pt>
                <c:pt idx="10571">
                  <c:v>2360.8398400000001</c:v>
                </c:pt>
                <c:pt idx="10572">
                  <c:v>2360.8398400000001</c:v>
                </c:pt>
                <c:pt idx="10573">
                  <c:v>2360.8398400000001</c:v>
                </c:pt>
                <c:pt idx="10574">
                  <c:v>2360.8398400000001</c:v>
                </c:pt>
                <c:pt idx="10575">
                  <c:v>2360.8398400000001</c:v>
                </c:pt>
                <c:pt idx="10576">
                  <c:v>2360.8398400000001</c:v>
                </c:pt>
                <c:pt idx="10577">
                  <c:v>2358.3984399999999</c:v>
                </c:pt>
                <c:pt idx="10578">
                  <c:v>2360.8398400000001</c:v>
                </c:pt>
                <c:pt idx="10579">
                  <c:v>2360.8398400000001</c:v>
                </c:pt>
                <c:pt idx="10580">
                  <c:v>2360.8398400000001</c:v>
                </c:pt>
                <c:pt idx="10581">
                  <c:v>2360.8398400000001</c:v>
                </c:pt>
                <c:pt idx="10582">
                  <c:v>2360.8398400000001</c:v>
                </c:pt>
                <c:pt idx="10583">
                  <c:v>2358.3984399999999</c:v>
                </c:pt>
                <c:pt idx="10584">
                  <c:v>2360.8398400000001</c:v>
                </c:pt>
                <c:pt idx="10585">
                  <c:v>2360.8398400000001</c:v>
                </c:pt>
                <c:pt idx="10586">
                  <c:v>2358.3984399999999</c:v>
                </c:pt>
                <c:pt idx="10587">
                  <c:v>2360.8398400000001</c:v>
                </c:pt>
                <c:pt idx="10588">
                  <c:v>2360.8398400000001</c:v>
                </c:pt>
                <c:pt idx="10589">
                  <c:v>2358.3984399999999</c:v>
                </c:pt>
                <c:pt idx="10590">
                  <c:v>2358.3984399999999</c:v>
                </c:pt>
                <c:pt idx="10591">
                  <c:v>2358.3984399999999</c:v>
                </c:pt>
                <c:pt idx="10592">
                  <c:v>2360.8398400000001</c:v>
                </c:pt>
                <c:pt idx="10593">
                  <c:v>2360.8398400000001</c:v>
                </c:pt>
                <c:pt idx="10594">
                  <c:v>2360.8398400000001</c:v>
                </c:pt>
                <c:pt idx="10595">
                  <c:v>2358.3984399999999</c:v>
                </c:pt>
                <c:pt idx="10596">
                  <c:v>2360.8398400000001</c:v>
                </c:pt>
                <c:pt idx="10597">
                  <c:v>2358.3984399999999</c:v>
                </c:pt>
                <c:pt idx="10598">
                  <c:v>2360.8398400000001</c:v>
                </c:pt>
                <c:pt idx="10599">
                  <c:v>2360.8398400000001</c:v>
                </c:pt>
                <c:pt idx="10600">
                  <c:v>2358.3984399999999</c:v>
                </c:pt>
                <c:pt idx="10601">
                  <c:v>2360.8398400000001</c:v>
                </c:pt>
                <c:pt idx="10602">
                  <c:v>2360.8398400000001</c:v>
                </c:pt>
                <c:pt idx="10603">
                  <c:v>2360.8398400000001</c:v>
                </c:pt>
                <c:pt idx="10604">
                  <c:v>2360.8398400000001</c:v>
                </c:pt>
                <c:pt idx="10605">
                  <c:v>2360.8398400000001</c:v>
                </c:pt>
                <c:pt idx="10606">
                  <c:v>2360.8398400000001</c:v>
                </c:pt>
                <c:pt idx="10607">
                  <c:v>2360.8398400000001</c:v>
                </c:pt>
                <c:pt idx="10608">
                  <c:v>2360.8398400000001</c:v>
                </c:pt>
                <c:pt idx="10609">
                  <c:v>2360.8398400000001</c:v>
                </c:pt>
                <c:pt idx="10610">
                  <c:v>2360.8398400000001</c:v>
                </c:pt>
                <c:pt idx="10611">
                  <c:v>2358.3984399999999</c:v>
                </c:pt>
                <c:pt idx="10612">
                  <c:v>2360.8398400000001</c:v>
                </c:pt>
                <c:pt idx="10613">
                  <c:v>2360.8398400000001</c:v>
                </c:pt>
                <c:pt idx="10614">
                  <c:v>2360.8398400000001</c:v>
                </c:pt>
                <c:pt idx="10615">
                  <c:v>2360.8398400000001</c:v>
                </c:pt>
                <c:pt idx="10616">
                  <c:v>2360.8398400000001</c:v>
                </c:pt>
                <c:pt idx="10617">
                  <c:v>2358.3984399999999</c:v>
                </c:pt>
                <c:pt idx="10618">
                  <c:v>2358.3984399999999</c:v>
                </c:pt>
                <c:pt idx="10619">
                  <c:v>2360.8398400000001</c:v>
                </c:pt>
                <c:pt idx="10620">
                  <c:v>2358.3984399999999</c:v>
                </c:pt>
                <c:pt idx="10621">
                  <c:v>2360.8398400000001</c:v>
                </c:pt>
                <c:pt idx="10622">
                  <c:v>2360.8398400000001</c:v>
                </c:pt>
                <c:pt idx="10623">
                  <c:v>2360.8398400000001</c:v>
                </c:pt>
                <c:pt idx="10624">
                  <c:v>2360.8398400000001</c:v>
                </c:pt>
                <c:pt idx="10625">
                  <c:v>2360.8398400000001</c:v>
                </c:pt>
                <c:pt idx="10626">
                  <c:v>2360.8398400000001</c:v>
                </c:pt>
                <c:pt idx="10627">
                  <c:v>2360.8398400000001</c:v>
                </c:pt>
                <c:pt idx="10628">
                  <c:v>2360.8398400000001</c:v>
                </c:pt>
                <c:pt idx="10629">
                  <c:v>2360.8398400000001</c:v>
                </c:pt>
                <c:pt idx="10630">
                  <c:v>2360.8398400000001</c:v>
                </c:pt>
                <c:pt idx="10631">
                  <c:v>2358.3984399999999</c:v>
                </c:pt>
                <c:pt idx="10632">
                  <c:v>2358.3984399999999</c:v>
                </c:pt>
                <c:pt idx="10633">
                  <c:v>2358.3984399999999</c:v>
                </c:pt>
                <c:pt idx="10634">
                  <c:v>2360.8398400000001</c:v>
                </c:pt>
                <c:pt idx="10635">
                  <c:v>2360.8398400000001</c:v>
                </c:pt>
                <c:pt idx="10636">
                  <c:v>2360.8398400000001</c:v>
                </c:pt>
                <c:pt idx="10637">
                  <c:v>2360.8398400000001</c:v>
                </c:pt>
                <c:pt idx="10638">
                  <c:v>2360.8398400000001</c:v>
                </c:pt>
                <c:pt idx="10639">
                  <c:v>2360.8398400000001</c:v>
                </c:pt>
                <c:pt idx="10640">
                  <c:v>2360.8398400000001</c:v>
                </c:pt>
                <c:pt idx="10641">
                  <c:v>2360.8398400000001</c:v>
                </c:pt>
                <c:pt idx="10642">
                  <c:v>2358.3984399999999</c:v>
                </c:pt>
                <c:pt idx="10643">
                  <c:v>2358.3984399999999</c:v>
                </c:pt>
                <c:pt idx="10644">
                  <c:v>2360.8398400000001</c:v>
                </c:pt>
                <c:pt idx="10645">
                  <c:v>2360.8398400000001</c:v>
                </c:pt>
                <c:pt idx="10646">
                  <c:v>2360.8398400000001</c:v>
                </c:pt>
                <c:pt idx="10647">
                  <c:v>2360.8398400000001</c:v>
                </c:pt>
                <c:pt idx="10648">
                  <c:v>2360.8398400000001</c:v>
                </c:pt>
                <c:pt idx="10649">
                  <c:v>2358.3984399999999</c:v>
                </c:pt>
                <c:pt idx="10650">
                  <c:v>2360.8398400000001</c:v>
                </c:pt>
                <c:pt idx="10651">
                  <c:v>2360.8398400000001</c:v>
                </c:pt>
                <c:pt idx="10652">
                  <c:v>2360.8398400000001</c:v>
                </c:pt>
                <c:pt idx="10653">
                  <c:v>2360.8398400000001</c:v>
                </c:pt>
                <c:pt idx="10654">
                  <c:v>2360.8398400000001</c:v>
                </c:pt>
                <c:pt idx="10655">
                  <c:v>2358.3984399999999</c:v>
                </c:pt>
                <c:pt idx="10656">
                  <c:v>2360.8398400000001</c:v>
                </c:pt>
                <c:pt idx="10657">
                  <c:v>2360.8398400000001</c:v>
                </c:pt>
                <c:pt idx="10658">
                  <c:v>2360.8398400000001</c:v>
                </c:pt>
                <c:pt idx="10659">
                  <c:v>2358.3984399999999</c:v>
                </c:pt>
                <c:pt idx="10660">
                  <c:v>2360.8398400000001</c:v>
                </c:pt>
                <c:pt idx="10661">
                  <c:v>2358.3984399999999</c:v>
                </c:pt>
                <c:pt idx="10662">
                  <c:v>2358.3984399999999</c:v>
                </c:pt>
                <c:pt idx="10663">
                  <c:v>2360.8398400000001</c:v>
                </c:pt>
                <c:pt idx="10664">
                  <c:v>2360.8398400000001</c:v>
                </c:pt>
                <c:pt idx="10665">
                  <c:v>2360.8398400000001</c:v>
                </c:pt>
                <c:pt idx="10666">
                  <c:v>2360.8398400000001</c:v>
                </c:pt>
                <c:pt idx="10667">
                  <c:v>2358.3984399999999</c:v>
                </c:pt>
                <c:pt idx="10668">
                  <c:v>2360.8398400000001</c:v>
                </c:pt>
                <c:pt idx="10669">
                  <c:v>2360.8398400000001</c:v>
                </c:pt>
                <c:pt idx="10670">
                  <c:v>2360.8398400000001</c:v>
                </c:pt>
                <c:pt idx="10671">
                  <c:v>2358.3984399999999</c:v>
                </c:pt>
                <c:pt idx="10672">
                  <c:v>2360.8398400000001</c:v>
                </c:pt>
                <c:pt idx="10673">
                  <c:v>2360.8398400000001</c:v>
                </c:pt>
                <c:pt idx="10674">
                  <c:v>2360.8398400000001</c:v>
                </c:pt>
                <c:pt idx="10675">
                  <c:v>2358.3984399999999</c:v>
                </c:pt>
                <c:pt idx="10676">
                  <c:v>2358.3984399999999</c:v>
                </c:pt>
                <c:pt idx="10677">
                  <c:v>2360.8398400000001</c:v>
                </c:pt>
                <c:pt idx="10678">
                  <c:v>2358.3984399999999</c:v>
                </c:pt>
                <c:pt idx="10679">
                  <c:v>2358.3984399999999</c:v>
                </c:pt>
                <c:pt idx="10680">
                  <c:v>2358.3984399999999</c:v>
                </c:pt>
                <c:pt idx="10681">
                  <c:v>2360.8398400000001</c:v>
                </c:pt>
                <c:pt idx="10682">
                  <c:v>2360.8398400000001</c:v>
                </c:pt>
                <c:pt idx="10683">
                  <c:v>2360.8398400000001</c:v>
                </c:pt>
                <c:pt idx="10684">
                  <c:v>2360.8398400000001</c:v>
                </c:pt>
                <c:pt idx="10685">
                  <c:v>2360.8398400000001</c:v>
                </c:pt>
                <c:pt idx="10686">
                  <c:v>2360.8398400000001</c:v>
                </c:pt>
                <c:pt idx="10687">
                  <c:v>2358.3984399999999</c:v>
                </c:pt>
                <c:pt idx="10688">
                  <c:v>2358.3984399999999</c:v>
                </c:pt>
                <c:pt idx="10689">
                  <c:v>2360.8398400000001</c:v>
                </c:pt>
                <c:pt idx="10690">
                  <c:v>2360.8398400000001</c:v>
                </c:pt>
                <c:pt idx="10691">
                  <c:v>2360.8398400000001</c:v>
                </c:pt>
                <c:pt idx="10692">
                  <c:v>2360.8398400000001</c:v>
                </c:pt>
                <c:pt idx="10693">
                  <c:v>2360.8398400000001</c:v>
                </c:pt>
                <c:pt idx="10694">
                  <c:v>2360.8398400000001</c:v>
                </c:pt>
                <c:pt idx="10695">
                  <c:v>2358.3984399999999</c:v>
                </c:pt>
                <c:pt idx="10696">
                  <c:v>2360.8398400000001</c:v>
                </c:pt>
                <c:pt idx="10697">
                  <c:v>2358.3984399999999</c:v>
                </c:pt>
                <c:pt idx="10698">
                  <c:v>2358.3984399999999</c:v>
                </c:pt>
                <c:pt idx="10699">
                  <c:v>2360.8398400000001</c:v>
                </c:pt>
                <c:pt idx="10700">
                  <c:v>2360.8398400000001</c:v>
                </c:pt>
                <c:pt idx="10701">
                  <c:v>2358.3984399999999</c:v>
                </c:pt>
                <c:pt idx="10702">
                  <c:v>2360.8398400000001</c:v>
                </c:pt>
                <c:pt idx="10703">
                  <c:v>2360.8398400000001</c:v>
                </c:pt>
                <c:pt idx="10704">
                  <c:v>2360.8398400000001</c:v>
                </c:pt>
                <c:pt idx="10705">
                  <c:v>2358.3984399999999</c:v>
                </c:pt>
                <c:pt idx="10706">
                  <c:v>2360.8398400000001</c:v>
                </c:pt>
                <c:pt idx="10707">
                  <c:v>2358.3984399999999</c:v>
                </c:pt>
                <c:pt idx="10708">
                  <c:v>2360.8398400000001</c:v>
                </c:pt>
                <c:pt idx="10709">
                  <c:v>2358.3984399999999</c:v>
                </c:pt>
                <c:pt idx="10710">
                  <c:v>2358.3984399999999</c:v>
                </c:pt>
                <c:pt idx="10711">
                  <c:v>2360.8398400000001</c:v>
                </c:pt>
                <c:pt idx="10712">
                  <c:v>2360.8398400000001</c:v>
                </c:pt>
                <c:pt idx="10713">
                  <c:v>2360.8398400000001</c:v>
                </c:pt>
                <c:pt idx="10714">
                  <c:v>2360.8398400000001</c:v>
                </c:pt>
                <c:pt idx="10715">
                  <c:v>2358.3984399999999</c:v>
                </c:pt>
                <c:pt idx="10716">
                  <c:v>2360.8398400000001</c:v>
                </c:pt>
                <c:pt idx="10717">
                  <c:v>2358.3984399999999</c:v>
                </c:pt>
                <c:pt idx="10718">
                  <c:v>2358.3984399999999</c:v>
                </c:pt>
                <c:pt idx="10719">
                  <c:v>2358.3984399999999</c:v>
                </c:pt>
                <c:pt idx="10720">
                  <c:v>2360.8398400000001</c:v>
                </c:pt>
                <c:pt idx="10721">
                  <c:v>2360.8398400000001</c:v>
                </c:pt>
                <c:pt idx="10722">
                  <c:v>2360.8398400000001</c:v>
                </c:pt>
                <c:pt idx="10723">
                  <c:v>2358.3984399999999</c:v>
                </c:pt>
                <c:pt idx="10724">
                  <c:v>2360.8398400000001</c:v>
                </c:pt>
                <c:pt idx="10725">
                  <c:v>2360.8398400000001</c:v>
                </c:pt>
                <c:pt idx="10726">
                  <c:v>2358.3984399999999</c:v>
                </c:pt>
                <c:pt idx="10727">
                  <c:v>2358.3984399999999</c:v>
                </c:pt>
                <c:pt idx="10728">
                  <c:v>2358.3984399999999</c:v>
                </c:pt>
                <c:pt idx="10729">
                  <c:v>2360.8398400000001</c:v>
                </c:pt>
                <c:pt idx="10730">
                  <c:v>2358.3984399999999</c:v>
                </c:pt>
                <c:pt idx="10731">
                  <c:v>2360.8398400000001</c:v>
                </c:pt>
                <c:pt idx="10732">
                  <c:v>2360.8398400000001</c:v>
                </c:pt>
                <c:pt idx="10733">
                  <c:v>2358.3984399999999</c:v>
                </c:pt>
                <c:pt idx="10734">
                  <c:v>2360.8398400000001</c:v>
                </c:pt>
                <c:pt idx="10735">
                  <c:v>2358.3984399999999</c:v>
                </c:pt>
                <c:pt idx="10736">
                  <c:v>2360.8398400000001</c:v>
                </c:pt>
                <c:pt idx="10737">
                  <c:v>2360.8398400000001</c:v>
                </c:pt>
                <c:pt idx="10738">
                  <c:v>2360.8398400000001</c:v>
                </c:pt>
                <c:pt idx="10739">
                  <c:v>2358.3984399999999</c:v>
                </c:pt>
                <c:pt idx="10740">
                  <c:v>2358.3984399999999</c:v>
                </c:pt>
                <c:pt idx="10741">
                  <c:v>2360.8398400000001</c:v>
                </c:pt>
                <c:pt idx="10742">
                  <c:v>2360.8398400000001</c:v>
                </c:pt>
                <c:pt idx="10743">
                  <c:v>2360.8398400000001</c:v>
                </c:pt>
                <c:pt idx="10744">
                  <c:v>2358.3984399999999</c:v>
                </c:pt>
                <c:pt idx="10745">
                  <c:v>2358.3984399999999</c:v>
                </c:pt>
                <c:pt idx="10746">
                  <c:v>2358.3984399999999</c:v>
                </c:pt>
                <c:pt idx="10747">
                  <c:v>2360.8398400000001</c:v>
                </c:pt>
                <c:pt idx="10748">
                  <c:v>2360.8398400000001</c:v>
                </c:pt>
                <c:pt idx="10749">
                  <c:v>2360.8398400000001</c:v>
                </c:pt>
                <c:pt idx="10750">
                  <c:v>2358.3984399999999</c:v>
                </c:pt>
                <c:pt idx="10751">
                  <c:v>2360.8398400000001</c:v>
                </c:pt>
                <c:pt idx="10752">
                  <c:v>2358.3984399999999</c:v>
                </c:pt>
                <c:pt idx="10753">
                  <c:v>2360.8398400000001</c:v>
                </c:pt>
                <c:pt idx="10754">
                  <c:v>2360.8398400000001</c:v>
                </c:pt>
                <c:pt idx="10755">
                  <c:v>2358.3984399999999</c:v>
                </c:pt>
                <c:pt idx="10756">
                  <c:v>2360.8398400000001</c:v>
                </c:pt>
                <c:pt idx="10757">
                  <c:v>2358.3984399999999</c:v>
                </c:pt>
                <c:pt idx="10758">
                  <c:v>2360.8398400000001</c:v>
                </c:pt>
                <c:pt idx="10759">
                  <c:v>2360.8398400000001</c:v>
                </c:pt>
                <c:pt idx="10760">
                  <c:v>2360.8398400000001</c:v>
                </c:pt>
                <c:pt idx="10761">
                  <c:v>2360.8398400000001</c:v>
                </c:pt>
                <c:pt idx="10762">
                  <c:v>2358.3984399999999</c:v>
                </c:pt>
                <c:pt idx="10763">
                  <c:v>2360.8398400000001</c:v>
                </c:pt>
                <c:pt idx="10764">
                  <c:v>2358.3984399999999</c:v>
                </c:pt>
                <c:pt idx="10765">
                  <c:v>2360.8398400000001</c:v>
                </c:pt>
                <c:pt idx="10766">
                  <c:v>2360.8398400000001</c:v>
                </c:pt>
                <c:pt idx="10767">
                  <c:v>2358.3984399999999</c:v>
                </c:pt>
                <c:pt idx="10768">
                  <c:v>2360.8398400000001</c:v>
                </c:pt>
                <c:pt idx="10769">
                  <c:v>2360.8398400000001</c:v>
                </c:pt>
                <c:pt idx="10770">
                  <c:v>2360.8398400000001</c:v>
                </c:pt>
                <c:pt idx="10771">
                  <c:v>2358.3984399999999</c:v>
                </c:pt>
                <c:pt idx="10772">
                  <c:v>2360.8398400000001</c:v>
                </c:pt>
                <c:pt idx="10773">
                  <c:v>2360.8398400000001</c:v>
                </c:pt>
                <c:pt idx="10774">
                  <c:v>2360.8398400000001</c:v>
                </c:pt>
                <c:pt idx="10775">
                  <c:v>2358.3984399999999</c:v>
                </c:pt>
                <c:pt idx="10776">
                  <c:v>2360.8398400000001</c:v>
                </c:pt>
                <c:pt idx="10777">
                  <c:v>2360.8398400000001</c:v>
                </c:pt>
                <c:pt idx="10778">
                  <c:v>2358.3984399999999</c:v>
                </c:pt>
                <c:pt idx="10779">
                  <c:v>2360.8398400000001</c:v>
                </c:pt>
                <c:pt idx="10780">
                  <c:v>2360.8398400000001</c:v>
                </c:pt>
                <c:pt idx="10781">
                  <c:v>2358.3984399999999</c:v>
                </c:pt>
                <c:pt idx="10782">
                  <c:v>2360.8398400000001</c:v>
                </c:pt>
                <c:pt idx="10783">
                  <c:v>2358.3984399999999</c:v>
                </c:pt>
                <c:pt idx="10784">
                  <c:v>2360.8398400000001</c:v>
                </c:pt>
                <c:pt idx="10785">
                  <c:v>2358.3984399999999</c:v>
                </c:pt>
                <c:pt idx="10786">
                  <c:v>2358.3984399999999</c:v>
                </c:pt>
                <c:pt idx="10787">
                  <c:v>2358.3984399999999</c:v>
                </c:pt>
                <c:pt idx="10788">
                  <c:v>2358.3984399999999</c:v>
                </c:pt>
                <c:pt idx="10789">
                  <c:v>2360.8398400000001</c:v>
                </c:pt>
                <c:pt idx="10790">
                  <c:v>2358.3984399999999</c:v>
                </c:pt>
                <c:pt idx="10791">
                  <c:v>2358.3984399999999</c:v>
                </c:pt>
                <c:pt idx="10792">
                  <c:v>2360.8398400000001</c:v>
                </c:pt>
                <c:pt idx="10793">
                  <c:v>2360.8398400000001</c:v>
                </c:pt>
                <c:pt idx="10794">
                  <c:v>2360.8398400000001</c:v>
                </c:pt>
                <c:pt idx="10795">
                  <c:v>2360.8398400000001</c:v>
                </c:pt>
                <c:pt idx="10796">
                  <c:v>2360.8398400000001</c:v>
                </c:pt>
                <c:pt idx="10797">
                  <c:v>2360.8398400000001</c:v>
                </c:pt>
                <c:pt idx="10798">
                  <c:v>2360.8398400000001</c:v>
                </c:pt>
                <c:pt idx="10799">
                  <c:v>2360.8398400000001</c:v>
                </c:pt>
                <c:pt idx="10800">
                  <c:v>2358.3984399999999</c:v>
                </c:pt>
                <c:pt idx="10801">
                  <c:v>2358.3984399999999</c:v>
                </c:pt>
                <c:pt idx="10802">
                  <c:v>2358.3984399999999</c:v>
                </c:pt>
                <c:pt idx="10803">
                  <c:v>2358.3984399999999</c:v>
                </c:pt>
                <c:pt idx="10804">
                  <c:v>2358.3984399999999</c:v>
                </c:pt>
                <c:pt idx="10805">
                  <c:v>2358.3984399999999</c:v>
                </c:pt>
                <c:pt idx="10806">
                  <c:v>2358.3984399999999</c:v>
                </c:pt>
                <c:pt idx="10807">
                  <c:v>2360.8398400000001</c:v>
                </c:pt>
                <c:pt idx="10808">
                  <c:v>2358.3984399999999</c:v>
                </c:pt>
                <c:pt idx="10809">
                  <c:v>2358.3984399999999</c:v>
                </c:pt>
                <c:pt idx="10810">
                  <c:v>2360.8398400000001</c:v>
                </c:pt>
                <c:pt idx="10811">
                  <c:v>2360.8398400000001</c:v>
                </c:pt>
                <c:pt idx="10812">
                  <c:v>2360.8398400000001</c:v>
                </c:pt>
                <c:pt idx="10813">
                  <c:v>2358.3984399999999</c:v>
                </c:pt>
                <c:pt idx="10814">
                  <c:v>2360.8398400000001</c:v>
                </c:pt>
                <c:pt idx="10815">
                  <c:v>2358.3984399999999</c:v>
                </c:pt>
                <c:pt idx="10816">
                  <c:v>2358.3984399999999</c:v>
                </c:pt>
                <c:pt idx="10817">
                  <c:v>2360.8398400000001</c:v>
                </c:pt>
                <c:pt idx="10818">
                  <c:v>2360.8398400000001</c:v>
                </c:pt>
                <c:pt idx="10819">
                  <c:v>2358.3984399999999</c:v>
                </c:pt>
                <c:pt idx="10820">
                  <c:v>2360.8398400000001</c:v>
                </c:pt>
                <c:pt idx="10821">
                  <c:v>2360.8398400000001</c:v>
                </c:pt>
                <c:pt idx="10822">
                  <c:v>2358.3984399999999</c:v>
                </c:pt>
                <c:pt idx="10823">
                  <c:v>2360.8398400000001</c:v>
                </c:pt>
                <c:pt idx="10824">
                  <c:v>2358.3984399999999</c:v>
                </c:pt>
                <c:pt idx="10825">
                  <c:v>2358.3984399999999</c:v>
                </c:pt>
                <c:pt idx="10826">
                  <c:v>2358.3984399999999</c:v>
                </c:pt>
                <c:pt idx="10827">
                  <c:v>2358.3984399999999</c:v>
                </c:pt>
                <c:pt idx="10828">
                  <c:v>2360.8398400000001</c:v>
                </c:pt>
                <c:pt idx="10829">
                  <c:v>2360.8398400000001</c:v>
                </c:pt>
                <c:pt idx="10830">
                  <c:v>2360.8398400000001</c:v>
                </c:pt>
                <c:pt idx="10831">
                  <c:v>2360.8398400000001</c:v>
                </c:pt>
                <c:pt idx="10832">
                  <c:v>2360.8398400000001</c:v>
                </c:pt>
                <c:pt idx="10833">
                  <c:v>2360.8398400000001</c:v>
                </c:pt>
                <c:pt idx="10834">
                  <c:v>2360.8398400000001</c:v>
                </c:pt>
                <c:pt idx="10835">
                  <c:v>2358.3984399999999</c:v>
                </c:pt>
                <c:pt idx="10836">
                  <c:v>2358.3984399999999</c:v>
                </c:pt>
                <c:pt idx="10837">
                  <c:v>2358.3984399999999</c:v>
                </c:pt>
                <c:pt idx="10838">
                  <c:v>2358.3984399999999</c:v>
                </c:pt>
                <c:pt idx="10839">
                  <c:v>2360.8398400000001</c:v>
                </c:pt>
                <c:pt idx="10840">
                  <c:v>2358.3984399999999</c:v>
                </c:pt>
                <c:pt idx="10841">
                  <c:v>2360.8398400000001</c:v>
                </c:pt>
                <c:pt idx="10842">
                  <c:v>2360.8398400000001</c:v>
                </c:pt>
                <c:pt idx="10843">
                  <c:v>2360.8398400000001</c:v>
                </c:pt>
                <c:pt idx="10844">
                  <c:v>2358.3984399999999</c:v>
                </c:pt>
                <c:pt idx="10845">
                  <c:v>2358.3984399999999</c:v>
                </c:pt>
                <c:pt idx="10846">
                  <c:v>2358.3984399999999</c:v>
                </c:pt>
                <c:pt idx="10847">
                  <c:v>2360.8398400000001</c:v>
                </c:pt>
                <c:pt idx="10848">
                  <c:v>2358.3984399999999</c:v>
                </c:pt>
                <c:pt idx="10849">
                  <c:v>2360.8398400000001</c:v>
                </c:pt>
                <c:pt idx="10850">
                  <c:v>2358.3984399999999</c:v>
                </c:pt>
                <c:pt idx="10851">
                  <c:v>2360.8398400000001</c:v>
                </c:pt>
                <c:pt idx="10852">
                  <c:v>2360.8398400000001</c:v>
                </c:pt>
                <c:pt idx="10853">
                  <c:v>2360.8398400000001</c:v>
                </c:pt>
                <c:pt idx="10854">
                  <c:v>2358.3984399999999</c:v>
                </c:pt>
                <c:pt idx="10855">
                  <c:v>2358.3984399999999</c:v>
                </c:pt>
                <c:pt idx="10856">
                  <c:v>2358.3984399999999</c:v>
                </c:pt>
                <c:pt idx="10857">
                  <c:v>2360.8398400000001</c:v>
                </c:pt>
                <c:pt idx="10858">
                  <c:v>2360.8398400000001</c:v>
                </c:pt>
                <c:pt idx="10859">
                  <c:v>2360.8398400000001</c:v>
                </c:pt>
                <c:pt idx="10860">
                  <c:v>2360.8398400000001</c:v>
                </c:pt>
                <c:pt idx="10861">
                  <c:v>2360.8398400000001</c:v>
                </c:pt>
                <c:pt idx="10862">
                  <c:v>2360.8398400000001</c:v>
                </c:pt>
                <c:pt idx="10863">
                  <c:v>2358.3984399999999</c:v>
                </c:pt>
                <c:pt idx="10864">
                  <c:v>2358.3984399999999</c:v>
                </c:pt>
                <c:pt idx="10865">
                  <c:v>2358.3984399999999</c:v>
                </c:pt>
                <c:pt idx="10866">
                  <c:v>2358.3984399999999</c:v>
                </c:pt>
                <c:pt idx="10867">
                  <c:v>2358.3984399999999</c:v>
                </c:pt>
                <c:pt idx="10868">
                  <c:v>2360.8398400000001</c:v>
                </c:pt>
                <c:pt idx="10869">
                  <c:v>2360.8398400000001</c:v>
                </c:pt>
                <c:pt idx="10870">
                  <c:v>2360.8398400000001</c:v>
                </c:pt>
                <c:pt idx="10871">
                  <c:v>2358.3984399999999</c:v>
                </c:pt>
                <c:pt idx="10872">
                  <c:v>2358.3984399999999</c:v>
                </c:pt>
                <c:pt idx="10873">
                  <c:v>2360.8398400000001</c:v>
                </c:pt>
                <c:pt idx="10874">
                  <c:v>2360.8398400000001</c:v>
                </c:pt>
                <c:pt idx="10875">
                  <c:v>2360.8398400000001</c:v>
                </c:pt>
                <c:pt idx="10876">
                  <c:v>2360.8398400000001</c:v>
                </c:pt>
                <c:pt idx="10877">
                  <c:v>2360.8398400000001</c:v>
                </c:pt>
                <c:pt idx="10878">
                  <c:v>2360.8398400000001</c:v>
                </c:pt>
                <c:pt idx="10879">
                  <c:v>2360.8398400000001</c:v>
                </c:pt>
                <c:pt idx="10880">
                  <c:v>2358.3984399999999</c:v>
                </c:pt>
                <c:pt idx="10881">
                  <c:v>2358.3984399999999</c:v>
                </c:pt>
                <c:pt idx="10882">
                  <c:v>2360.8398400000001</c:v>
                </c:pt>
                <c:pt idx="10883">
                  <c:v>2358.3984399999999</c:v>
                </c:pt>
                <c:pt idx="10884">
                  <c:v>2360.8398400000001</c:v>
                </c:pt>
                <c:pt idx="10885">
                  <c:v>2360.8398400000001</c:v>
                </c:pt>
                <c:pt idx="10886">
                  <c:v>2358.3984399999999</c:v>
                </c:pt>
                <c:pt idx="10887">
                  <c:v>2360.8398400000001</c:v>
                </c:pt>
                <c:pt idx="10888">
                  <c:v>2358.3984399999999</c:v>
                </c:pt>
                <c:pt idx="10889">
                  <c:v>2360.8398400000001</c:v>
                </c:pt>
                <c:pt idx="10890">
                  <c:v>2358.3984399999999</c:v>
                </c:pt>
                <c:pt idx="10891">
                  <c:v>2358.3984399999999</c:v>
                </c:pt>
                <c:pt idx="10892">
                  <c:v>2360.8398400000001</c:v>
                </c:pt>
                <c:pt idx="10893">
                  <c:v>2360.8398400000001</c:v>
                </c:pt>
                <c:pt idx="10894">
                  <c:v>2360.8398400000001</c:v>
                </c:pt>
                <c:pt idx="10895">
                  <c:v>2358.3984399999999</c:v>
                </c:pt>
                <c:pt idx="10896">
                  <c:v>2358.3984399999999</c:v>
                </c:pt>
                <c:pt idx="10897">
                  <c:v>2360.8398400000001</c:v>
                </c:pt>
                <c:pt idx="10898">
                  <c:v>2360.8398400000001</c:v>
                </c:pt>
                <c:pt idx="10899">
                  <c:v>2358.3984399999999</c:v>
                </c:pt>
                <c:pt idx="10900">
                  <c:v>2360.8398400000001</c:v>
                </c:pt>
                <c:pt idx="10901">
                  <c:v>2358.3984399999999</c:v>
                </c:pt>
                <c:pt idx="10902">
                  <c:v>2358.3984399999999</c:v>
                </c:pt>
                <c:pt idx="10903">
                  <c:v>2360.8398400000001</c:v>
                </c:pt>
                <c:pt idx="10904">
                  <c:v>2358.3984399999999</c:v>
                </c:pt>
                <c:pt idx="10905">
                  <c:v>2358.3984399999999</c:v>
                </c:pt>
                <c:pt idx="10906">
                  <c:v>2360.8398400000001</c:v>
                </c:pt>
                <c:pt idx="10907">
                  <c:v>2360.8398400000001</c:v>
                </c:pt>
                <c:pt idx="10908">
                  <c:v>2358.3984399999999</c:v>
                </c:pt>
                <c:pt idx="10909">
                  <c:v>2358.3984399999999</c:v>
                </c:pt>
                <c:pt idx="10910">
                  <c:v>2360.8398400000001</c:v>
                </c:pt>
                <c:pt idx="10911">
                  <c:v>2358.3984399999999</c:v>
                </c:pt>
                <c:pt idx="10912">
                  <c:v>2360.8398400000001</c:v>
                </c:pt>
                <c:pt idx="10913">
                  <c:v>2358.3984399999999</c:v>
                </c:pt>
                <c:pt idx="10914">
                  <c:v>2360.8398400000001</c:v>
                </c:pt>
                <c:pt idx="10915">
                  <c:v>2358.3984399999999</c:v>
                </c:pt>
                <c:pt idx="10916">
                  <c:v>2358.3984399999999</c:v>
                </c:pt>
                <c:pt idx="10917">
                  <c:v>2360.8398400000001</c:v>
                </c:pt>
                <c:pt idx="10918">
                  <c:v>2358.3984399999999</c:v>
                </c:pt>
                <c:pt idx="10919">
                  <c:v>2358.3984399999999</c:v>
                </c:pt>
                <c:pt idx="10920">
                  <c:v>2360.8398400000001</c:v>
                </c:pt>
                <c:pt idx="10921">
                  <c:v>2358.3984399999999</c:v>
                </c:pt>
                <c:pt idx="10922">
                  <c:v>2358.3984399999999</c:v>
                </c:pt>
                <c:pt idx="10923">
                  <c:v>2360.8398400000001</c:v>
                </c:pt>
                <c:pt idx="10924">
                  <c:v>2358.3984399999999</c:v>
                </c:pt>
                <c:pt idx="10925">
                  <c:v>2360.8398400000001</c:v>
                </c:pt>
                <c:pt idx="10926">
                  <c:v>2358.3984399999999</c:v>
                </c:pt>
                <c:pt idx="10927">
                  <c:v>2358.3984399999999</c:v>
                </c:pt>
                <c:pt idx="10928">
                  <c:v>2358.3984399999999</c:v>
                </c:pt>
                <c:pt idx="10929">
                  <c:v>2358.3984399999999</c:v>
                </c:pt>
                <c:pt idx="10930">
                  <c:v>2360.8398400000001</c:v>
                </c:pt>
                <c:pt idx="10931">
                  <c:v>2358.3984399999999</c:v>
                </c:pt>
                <c:pt idx="10932">
                  <c:v>2358.3984399999999</c:v>
                </c:pt>
                <c:pt idx="10933">
                  <c:v>2360.8398400000001</c:v>
                </c:pt>
                <c:pt idx="10934">
                  <c:v>2358.3984399999999</c:v>
                </c:pt>
                <c:pt idx="10935">
                  <c:v>2360.8398400000001</c:v>
                </c:pt>
                <c:pt idx="10936">
                  <c:v>2360.8398400000001</c:v>
                </c:pt>
                <c:pt idx="10937">
                  <c:v>2358.3984399999999</c:v>
                </c:pt>
                <c:pt idx="10938">
                  <c:v>2358.3984399999999</c:v>
                </c:pt>
                <c:pt idx="10939">
                  <c:v>2360.8398400000001</c:v>
                </c:pt>
                <c:pt idx="10940">
                  <c:v>2358.3984399999999</c:v>
                </c:pt>
                <c:pt idx="10941">
                  <c:v>2358.3984399999999</c:v>
                </c:pt>
                <c:pt idx="10942">
                  <c:v>2358.3984399999999</c:v>
                </c:pt>
                <c:pt idx="10943">
                  <c:v>2358.3984399999999</c:v>
                </c:pt>
                <c:pt idx="10944">
                  <c:v>2358.3984399999999</c:v>
                </c:pt>
                <c:pt idx="10945">
                  <c:v>2358.3984399999999</c:v>
                </c:pt>
                <c:pt idx="10946">
                  <c:v>2358.3984399999999</c:v>
                </c:pt>
                <c:pt idx="10947">
                  <c:v>2358.3984399999999</c:v>
                </c:pt>
                <c:pt idx="10948">
                  <c:v>2360.8398400000001</c:v>
                </c:pt>
                <c:pt idx="10949">
                  <c:v>2360.8398400000001</c:v>
                </c:pt>
                <c:pt idx="10950">
                  <c:v>2360.8398400000001</c:v>
                </c:pt>
                <c:pt idx="10951">
                  <c:v>2358.3984399999999</c:v>
                </c:pt>
                <c:pt idx="10952">
                  <c:v>2358.3984399999999</c:v>
                </c:pt>
                <c:pt idx="10953">
                  <c:v>2360.8398400000001</c:v>
                </c:pt>
                <c:pt idx="10954">
                  <c:v>2358.3984399999999</c:v>
                </c:pt>
                <c:pt idx="10955">
                  <c:v>2358.3984399999999</c:v>
                </c:pt>
                <c:pt idx="10956">
                  <c:v>2358.3984399999999</c:v>
                </c:pt>
                <c:pt idx="10957">
                  <c:v>2360.8398400000001</c:v>
                </c:pt>
                <c:pt idx="10958">
                  <c:v>2360.8398400000001</c:v>
                </c:pt>
                <c:pt idx="10959">
                  <c:v>2360.8398400000001</c:v>
                </c:pt>
                <c:pt idx="10960">
                  <c:v>2360.8398400000001</c:v>
                </c:pt>
                <c:pt idx="10961">
                  <c:v>2358.3984399999999</c:v>
                </c:pt>
                <c:pt idx="10962">
                  <c:v>2358.3984399999999</c:v>
                </c:pt>
                <c:pt idx="10963">
                  <c:v>2360.8398400000001</c:v>
                </c:pt>
                <c:pt idx="10964">
                  <c:v>2360.8398400000001</c:v>
                </c:pt>
                <c:pt idx="10965">
                  <c:v>2358.3984399999999</c:v>
                </c:pt>
                <c:pt idx="10966">
                  <c:v>2360.8398400000001</c:v>
                </c:pt>
                <c:pt idx="10967">
                  <c:v>2358.3984399999999</c:v>
                </c:pt>
                <c:pt idx="10968">
                  <c:v>2360.8398400000001</c:v>
                </c:pt>
                <c:pt idx="10969">
                  <c:v>2360.8398400000001</c:v>
                </c:pt>
                <c:pt idx="10970">
                  <c:v>2358.3984399999999</c:v>
                </c:pt>
                <c:pt idx="10971">
                  <c:v>2358.3984399999999</c:v>
                </c:pt>
                <c:pt idx="10972">
                  <c:v>2360.8398400000001</c:v>
                </c:pt>
                <c:pt idx="10973">
                  <c:v>2360.8398400000001</c:v>
                </c:pt>
                <c:pt idx="10974">
                  <c:v>2360.8398400000001</c:v>
                </c:pt>
                <c:pt idx="10975">
                  <c:v>2358.3984399999999</c:v>
                </c:pt>
                <c:pt idx="10976">
                  <c:v>2358.3984399999999</c:v>
                </c:pt>
                <c:pt idx="10977">
                  <c:v>2358.3984399999999</c:v>
                </c:pt>
                <c:pt idx="10978">
                  <c:v>2358.3984399999999</c:v>
                </c:pt>
                <c:pt idx="10979">
                  <c:v>2358.3984399999999</c:v>
                </c:pt>
                <c:pt idx="10980">
                  <c:v>2358.3984399999999</c:v>
                </c:pt>
                <c:pt idx="10981">
                  <c:v>2360.8398400000001</c:v>
                </c:pt>
                <c:pt idx="10982">
                  <c:v>2358.3984399999999</c:v>
                </c:pt>
                <c:pt idx="10983">
                  <c:v>2360.8398400000001</c:v>
                </c:pt>
                <c:pt idx="10984">
                  <c:v>2358.3984399999999</c:v>
                </c:pt>
                <c:pt idx="10985">
                  <c:v>2360.8398400000001</c:v>
                </c:pt>
                <c:pt idx="10986">
                  <c:v>2358.3984399999999</c:v>
                </c:pt>
                <c:pt idx="10987">
                  <c:v>2358.3984399999999</c:v>
                </c:pt>
                <c:pt idx="10988">
                  <c:v>2360.8398400000001</c:v>
                </c:pt>
                <c:pt idx="10989">
                  <c:v>2358.3984399999999</c:v>
                </c:pt>
                <c:pt idx="10990">
                  <c:v>2360.8398400000001</c:v>
                </c:pt>
                <c:pt idx="10991">
                  <c:v>2358.3984399999999</c:v>
                </c:pt>
                <c:pt idx="10992">
                  <c:v>2358.3984399999999</c:v>
                </c:pt>
                <c:pt idx="10993">
                  <c:v>2360.8398400000001</c:v>
                </c:pt>
                <c:pt idx="10994">
                  <c:v>2360.8398400000001</c:v>
                </c:pt>
                <c:pt idx="10995">
                  <c:v>2358.3984399999999</c:v>
                </c:pt>
                <c:pt idx="10996">
                  <c:v>2360.8398400000001</c:v>
                </c:pt>
                <c:pt idx="10997">
                  <c:v>2358.3984399999999</c:v>
                </c:pt>
                <c:pt idx="10998">
                  <c:v>2360.8398400000001</c:v>
                </c:pt>
                <c:pt idx="10999">
                  <c:v>2360.8398400000001</c:v>
                </c:pt>
                <c:pt idx="11000">
                  <c:v>2358.3984399999999</c:v>
                </c:pt>
                <c:pt idx="11001">
                  <c:v>2358.3984399999999</c:v>
                </c:pt>
                <c:pt idx="11002">
                  <c:v>2360.8398400000001</c:v>
                </c:pt>
                <c:pt idx="11003">
                  <c:v>2360.8398400000001</c:v>
                </c:pt>
                <c:pt idx="11004">
                  <c:v>2360.8398400000001</c:v>
                </c:pt>
                <c:pt idx="11005">
                  <c:v>2360.8398400000001</c:v>
                </c:pt>
                <c:pt idx="11006">
                  <c:v>2358.3984399999999</c:v>
                </c:pt>
                <c:pt idx="11007">
                  <c:v>2360.8398400000001</c:v>
                </c:pt>
                <c:pt idx="11008">
                  <c:v>2360.8398400000001</c:v>
                </c:pt>
                <c:pt idx="11009">
                  <c:v>2358.3984399999999</c:v>
                </c:pt>
                <c:pt idx="11010">
                  <c:v>2360.8398400000001</c:v>
                </c:pt>
                <c:pt idx="11011">
                  <c:v>2360.8398400000001</c:v>
                </c:pt>
                <c:pt idx="11012">
                  <c:v>2358.3984399999999</c:v>
                </c:pt>
                <c:pt idx="11013">
                  <c:v>2360.8398400000001</c:v>
                </c:pt>
                <c:pt idx="11014">
                  <c:v>2358.3984399999999</c:v>
                </c:pt>
                <c:pt idx="11015">
                  <c:v>2360.8398400000001</c:v>
                </c:pt>
                <c:pt idx="11016">
                  <c:v>2360.8398400000001</c:v>
                </c:pt>
                <c:pt idx="11017">
                  <c:v>2360.8398400000001</c:v>
                </c:pt>
                <c:pt idx="11018">
                  <c:v>2358.3984399999999</c:v>
                </c:pt>
                <c:pt idx="11019">
                  <c:v>2358.3984399999999</c:v>
                </c:pt>
                <c:pt idx="11020">
                  <c:v>2358.3984399999999</c:v>
                </c:pt>
                <c:pt idx="11021">
                  <c:v>2358.3984399999999</c:v>
                </c:pt>
                <c:pt idx="11022">
                  <c:v>2358.3984399999999</c:v>
                </c:pt>
                <c:pt idx="11023">
                  <c:v>2360.8398400000001</c:v>
                </c:pt>
                <c:pt idx="11024">
                  <c:v>2358.3984399999999</c:v>
                </c:pt>
                <c:pt idx="11025">
                  <c:v>2358.3984399999999</c:v>
                </c:pt>
                <c:pt idx="11026">
                  <c:v>2358.3984399999999</c:v>
                </c:pt>
                <c:pt idx="11027">
                  <c:v>2360.8398400000001</c:v>
                </c:pt>
                <c:pt idx="11028">
                  <c:v>2358.3984399999999</c:v>
                </c:pt>
                <c:pt idx="11029">
                  <c:v>2360.8398400000001</c:v>
                </c:pt>
                <c:pt idx="11030">
                  <c:v>2358.3984399999999</c:v>
                </c:pt>
                <c:pt idx="11031">
                  <c:v>2360.8398400000001</c:v>
                </c:pt>
                <c:pt idx="11032">
                  <c:v>2358.3984399999999</c:v>
                </c:pt>
                <c:pt idx="11033">
                  <c:v>2360.8398400000001</c:v>
                </c:pt>
                <c:pt idx="11034">
                  <c:v>2360.8398400000001</c:v>
                </c:pt>
                <c:pt idx="11035">
                  <c:v>2358.3984399999999</c:v>
                </c:pt>
                <c:pt idx="11036">
                  <c:v>2358.3984399999999</c:v>
                </c:pt>
                <c:pt idx="11037">
                  <c:v>2360.8398400000001</c:v>
                </c:pt>
                <c:pt idx="11038">
                  <c:v>2360.8398400000001</c:v>
                </c:pt>
                <c:pt idx="11039">
                  <c:v>2358.3984399999999</c:v>
                </c:pt>
                <c:pt idx="11040">
                  <c:v>2358.3984399999999</c:v>
                </c:pt>
                <c:pt idx="11041">
                  <c:v>2360.8398400000001</c:v>
                </c:pt>
                <c:pt idx="11042">
                  <c:v>2358.3984399999999</c:v>
                </c:pt>
                <c:pt idx="11043">
                  <c:v>2360.8398400000001</c:v>
                </c:pt>
                <c:pt idx="11044">
                  <c:v>2358.3984399999999</c:v>
                </c:pt>
                <c:pt idx="11045">
                  <c:v>2358.3984399999999</c:v>
                </c:pt>
                <c:pt idx="11046">
                  <c:v>2360.8398400000001</c:v>
                </c:pt>
                <c:pt idx="11047">
                  <c:v>2360.8398400000001</c:v>
                </c:pt>
                <c:pt idx="11048">
                  <c:v>2358.3984399999999</c:v>
                </c:pt>
                <c:pt idx="11049">
                  <c:v>2358.3984399999999</c:v>
                </c:pt>
                <c:pt idx="11050">
                  <c:v>2358.3984399999999</c:v>
                </c:pt>
                <c:pt idx="11051">
                  <c:v>2358.3984399999999</c:v>
                </c:pt>
                <c:pt idx="11052">
                  <c:v>2358.3984399999999</c:v>
                </c:pt>
                <c:pt idx="11053">
                  <c:v>2358.3984399999999</c:v>
                </c:pt>
                <c:pt idx="11054">
                  <c:v>2360.8398400000001</c:v>
                </c:pt>
                <c:pt idx="11055">
                  <c:v>2358.3984399999999</c:v>
                </c:pt>
                <c:pt idx="11056">
                  <c:v>2358.3984399999999</c:v>
                </c:pt>
                <c:pt idx="11057">
                  <c:v>2358.3984399999999</c:v>
                </c:pt>
                <c:pt idx="11058">
                  <c:v>2358.3984399999999</c:v>
                </c:pt>
                <c:pt idx="11059">
                  <c:v>2358.3984399999999</c:v>
                </c:pt>
                <c:pt idx="11060">
                  <c:v>2358.3984399999999</c:v>
                </c:pt>
                <c:pt idx="11061">
                  <c:v>2360.8398400000001</c:v>
                </c:pt>
                <c:pt idx="11062">
                  <c:v>2360.8398400000001</c:v>
                </c:pt>
                <c:pt idx="11063">
                  <c:v>2358.3984399999999</c:v>
                </c:pt>
                <c:pt idx="11064">
                  <c:v>2358.3984399999999</c:v>
                </c:pt>
                <c:pt idx="11065">
                  <c:v>2358.3984399999999</c:v>
                </c:pt>
                <c:pt idx="11066">
                  <c:v>2358.3984399999999</c:v>
                </c:pt>
                <c:pt idx="11067">
                  <c:v>2358.3984399999999</c:v>
                </c:pt>
                <c:pt idx="11068">
                  <c:v>2358.3984399999999</c:v>
                </c:pt>
                <c:pt idx="11069">
                  <c:v>2358.3984399999999</c:v>
                </c:pt>
                <c:pt idx="11070">
                  <c:v>2358.3984399999999</c:v>
                </c:pt>
                <c:pt idx="11071">
                  <c:v>2358.3984399999999</c:v>
                </c:pt>
                <c:pt idx="11072">
                  <c:v>2358.3984399999999</c:v>
                </c:pt>
                <c:pt idx="11073">
                  <c:v>2360.8398400000001</c:v>
                </c:pt>
                <c:pt idx="11074">
                  <c:v>2360.8398400000001</c:v>
                </c:pt>
                <c:pt idx="11075">
                  <c:v>2358.3984399999999</c:v>
                </c:pt>
                <c:pt idx="11076">
                  <c:v>2360.8398400000001</c:v>
                </c:pt>
                <c:pt idx="11077">
                  <c:v>2358.3984399999999</c:v>
                </c:pt>
                <c:pt idx="11078">
                  <c:v>2358.3984399999999</c:v>
                </c:pt>
                <c:pt idx="11079">
                  <c:v>2360.8398400000001</c:v>
                </c:pt>
                <c:pt idx="11080">
                  <c:v>2360.8398400000001</c:v>
                </c:pt>
                <c:pt idx="11081">
                  <c:v>2358.3984399999999</c:v>
                </c:pt>
                <c:pt idx="11082">
                  <c:v>2360.8398400000001</c:v>
                </c:pt>
                <c:pt idx="11083">
                  <c:v>2358.3984399999999</c:v>
                </c:pt>
                <c:pt idx="11084">
                  <c:v>2360.8398400000001</c:v>
                </c:pt>
                <c:pt idx="11085">
                  <c:v>2358.3984399999999</c:v>
                </c:pt>
                <c:pt idx="11086">
                  <c:v>2358.3984399999999</c:v>
                </c:pt>
                <c:pt idx="11087">
                  <c:v>2358.3984399999999</c:v>
                </c:pt>
                <c:pt idx="11088">
                  <c:v>2358.3984399999999</c:v>
                </c:pt>
                <c:pt idx="11089">
                  <c:v>2360.8398400000001</c:v>
                </c:pt>
                <c:pt idx="11090">
                  <c:v>2358.3984399999999</c:v>
                </c:pt>
                <c:pt idx="11091">
                  <c:v>2360.8398400000001</c:v>
                </c:pt>
                <c:pt idx="11092">
                  <c:v>2358.3984399999999</c:v>
                </c:pt>
                <c:pt idx="11093">
                  <c:v>2360.8398400000001</c:v>
                </c:pt>
                <c:pt idx="11094">
                  <c:v>2360.8398400000001</c:v>
                </c:pt>
                <c:pt idx="11095">
                  <c:v>2360.8398400000001</c:v>
                </c:pt>
                <c:pt idx="11096">
                  <c:v>2360.8398400000001</c:v>
                </c:pt>
                <c:pt idx="11097">
                  <c:v>2360.8398400000001</c:v>
                </c:pt>
                <c:pt idx="11098">
                  <c:v>2358.3984399999999</c:v>
                </c:pt>
                <c:pt idx="11099">
                  <c:v>2358.3984399999999</c:v>
                </c:pt>
                <c:pt idx="11100">
                  <c:v>2360.8398400000001</c:v>
                </c:pt>
                <c:pt idx="11101">
                  <c:v>2358.3984399999999</c:v>
                </c:pt>
                <c:pt idx="11102">
                  <c:v>2358.3984399999999</c:v>
                </c:pt>
                <c:pt idx="11103">
                  <c:v>2360.8398400000001</c:v>
                </c:pt>
                <c:pt idx="11104">
                  <c:v>2358.3984399999999</c:v>
                </c:pt>
                <c:pt idx="11105">
                  <c:v>2358.3984399999999</c:v>
                </c:pt>
                <c:pt idx="11106">
                  <c:v>2358.3984399999999</c:v>
                </c:pt>
                <c:pt idx="11107">
                  <c:v>2358.3984399999999</c:v>
                </c:pt>
                <c:pt idx="11108">
                  <c:v>2358.3984399999999</c:v>
                </c:pt>
                <c:pt idx="11109">
                  <c:v>2360.8398400000001</c:v>
                </c:pt>
                <c:pt idx="11110">
                  <c:v>2360.8398400000001</c:v>
                </c:pt>
                <c:pt idx="11111">
                  <c:v>2360.8398400000001</c:v>
                </c:pt>
                <c:pt idx="11112">
                  <c:v>2358.3984399999999</c:v>
                </c:pt>
                <c:pt idx="11113">
                  <c:v>2358.3984399999999</c:v>
                </c:pt>
                <c:pt idx="11114">
                  <c:v>2360.8398400000001</c:v>
                </c:pt>
                <c:pt idx="11115">
                  <c:v>2360.8398400000001</c:v>
                </c:pt>
                <c:pt idx="11116">
                  <c:v>2358.3984399999999</c:v>
                </c:pt>
                <c:pt idx="11117">
                  <c:v>2360.8398400000001</c:v>
                </c:pt>
                <c:pt idx="11118">
                  <c:v>2358.3984399999999</c:v>
                </c:pt>
                <c:pt idx="11119">
                  <c:v>2358.3984399999999</c:v>
                </c:pt>
                <c:pt idx="11120">
                  <c:v>2358.3984399999999</c:v>
                </c:pt>
                <c:pt idx="11121">
                  <c:v>2358.3984399999999</c:v>
                </c:pt>
                <c:pt idx="11122">
                  <c:v>2358.3984399999999</c:v>
                </c:pt>
                <c:pt idx="11123">
                  <c:v>2358.3984399999999</c:v>
                </c:pt>
                <c:pt idx="11124">
                  <c:v>2358.3984399999999</c:v>
                </c:pt>
                <c:pt idx="11125">
                  <c:v>2358.3984399999999</c:v>
                </c:pt>
                <c:pt idx="11126">
                  <c:v>2358.3984399999999</c:v>
                </c:pt>
                <c:pt idx="11127">
                  <c:v>2360.8398400000001</c:v>
                </c:pt>
                <c:pt idx="11128">
                  <c:v>2360.8398400000001</c:v>
                </c:pt>
                <c:pt idx="11129">
                  <c:v>2360.8398400000001</c:v>
                </c:pt>
                <c:pt idx="11130">
                  <c:v>2358.3984399999999</c:v>
                </c:pt>
                <c:pt idx="11131">
                  <c:v>2358.3984399999999</c:v>
                </c:pt>
                <c:pt idx="11132">
                  <c:v>2358.3984399999999</c:v>
                </c:pt>
                <c:pt idx="11133">
                  <c:v>2358.3984399999999</c:v>
                </c:pt>
                <c:pt idx="11134">
                  <c:v>2360.8398400000001</c:v>
                </c:pt>
                <c:pt idx="11135">
                  <c:v>2358.3984399999999</c:v>
                </c:pt>
                <c:pt idx="11136">
                  <c:v>2358.3984399999999</c:v>
                </c:pt>
                <c:pt idx="11137">
                  <c:v>2360.8398400000001</c:v>
                </c:pt>
                <c:pt idx="11138">
                  <c:v>2358.3984399999999</c:v>
                </c:pt>
                <c:pt idx="11139">
                  <c:v>2360.8398400000001</c:v>
                </c:pt>
                <c:pt idx="11140">
                  <c:v>2360.8398400000001</c:v>
                </c:pt>
                <c:pt idx="11141">
                  <c:v>2360.8398400000001</c:v>
                </c:pt>
                <c:pt idx="11142">
                  <c:v>2360.8398400000001</c:v>
                </c:pt>
                <c:pt idx="11143">
                  <c:v>2360.8398400000001</c:v>
                </c:pt>
                <c:pt idx="11144">
                  <c:v>2360.8398400000001</c:v>
                </c:pt>
                <c:pt idx="11145">
                  <c:v>2358.3984399999999</c:v>
                </c:pt>
                <c:pt idx="11146">
                  <c:v>2358.3984399999999</c:v>
                </c:pt>
                <c:pt idx="11147">
                  <c:v>2358.3984399999999</c:v>
                </c:pt>
                <c:pt idx="11148">
                  <c:v>2358.3984399999999</c:v>
                </c:pt>
                <c:pt idx="11149">
                  <c:v>2360.8398400000001</c:v>
                </c:pt>
                <c:pt idx="11150">
                  <c:v>2358.3984399999999</c:v>
                </c:pt>
                <c:pt idx="11151">
                  <c:v>2358.3984399999999</c:v>
                </c:pt>
                <c:pt idx="11152">
                  <c:v>2358.3984399999999</c:v>
                </c:pt>
                <c:pt idx="11153">
                  <c:v>2358.3984399999999</c:v>
                </c:pt>
                <c:pt idx="11154">
                  <c:v>2358.3984399999999</c:v>
                </c:pt>
                <c:pt idx="11155">
                  <c:v>2360.8398400000001</c:v>
                </c:pt>
                <c:pt idx="11156">
                  <c:v>2360.8398400000001</c:v>
                </c:pt>
                <c:pt idx="11157">
                  <c:v>2358.3984399999999</c:v>
                </c:pt>
                <c:pt idx="11158">
                  <c:v>2360.8398400000001</c:v>
                </c:pt>
                <c:pt idx="11159">
                  <c:v>2358.3984399999999</c:v>
                </c:pt>
                <c:pt idx="11160">
                  <c:v>2360.8398400000001</c:v>
                </c:pt>
                <c:pt idx="11161">
                  <c:v>2360.8398400000001</c:v>
                </c:pt>
                <c:pt idx="11162">
                  <c:v>2360.8398400000001</c:v>
                </c:pt>
                <c:pt idx="11163">
                  <c:v>2358.3984399999999</c:v>
                </c:pt>
                <c:pt idx="11164">
                  <c:v>2360.8398400000001</c:v>
                </c:pt>
                <c:pt idx="11165">
                  <c:v>2358.3984399999999</c:v>
                </c:pt>
                <c:pt idx="11166">
                  <c:v>2358.3984399999999</c:v>
                </c:pt>
                <c:pt idx="11167">
                  <c:v>2358.3984399999999</c:v>
                </c:pt>
                <c:pt idx="11168">
                  <c:v>2358.3984399999999</c:v>
                </c:pt>
                <c:pt idx="11169">
                  <c:v>2358.3984399999999</c:v>
                </c:pt>
                <c:pt idx="11170">
                  <c:v>2360.8398400000001</c:v>
                </c:pt>
                <c:pt idx="11171">
                  <c:v>2360.8398400000001</c:v>
                </c:pt>
                <c:pt idx="11172">
                  <c:v>2358.3984399999999</c:v>
                </c:pt>
                <c:pt idx="11173">
                  <c:v>2358.3984399999999</c:v>
                </c:pt>
                <c:pt idx="11174">
                  <c:v>2358.3984399999999</c:v>
                </c:pt>
                <c:pt idx="11175">
                  <c:v>2358.3984399999999</c:v>
                </c:pt>
                <c:pt idx="11176">
                  <c:v>2358.3984399999999</c:v>
                </c:pt>
                <c:pt idx="11177">
                  <c:v>2360.8398400000001</c:v>
                </c:pt>
                <c:pt idx="11178">
                  <c:v>2360.8398400000001</c:v>
                </c:pt>
                <c:pt idx="11179">
                  <c:v>2358.3984399999999</c:v>
                </c:pt>
                <c:pt idx="11180">
                  <c:v>2358.3984399999999</c:v>
                </c:pt>
                <c:pt idx="11181">
                  <c:v>2358.3984399999999</c:v>
                </c:pt>
                <c:pt idx="11182">
                  <c:v>2360.8398400000001</c:v>
                </c:pt>
                <c:pt idx="11183">
                  <c:v>2358.3984399999999</c:v>
                </c:pt>
                <c:pt idx="11184">
                  <c:v>2358.3984399999999</c:v>
                </c:pt>
                <c:pt idx="11185">
                  <c:v>2358.3984399999999</c:v>
                </c:pt>
                <c:pt idx="11186">
                  <c:v>2358.3984399999999</c:v>
                </c:pt>
                <c:pt idx="11187">
                  <c:v>2360.8398400000001</c:v>
                </c:pt>
                <c:pt idx="11188">
                  <c:v>2360.8398400000001</c:v>
                </c:pt>
                <c:pt idx="11189">
                  <c:v>2358.3984399999999</c:v>
                </c:pt>
                <c:pt idx="11190">
                  <c:v>2358.3984399999999</c:v>
                </c:pt>
                <c:pt idx="11191">
                  <c:v>2358.3984399999999</c:v>
                </c:pt>
                <c:pt idx="11192">
                  <c:v>2360.8398400000001</c:v>
                </c:pt>
                <c:pt idx="11193">
                  <c:v>2360.8398400000001</c:v>
                </c:pt>
                <c:pt idx="11194">
                  <c:v>2358.3984399999999</c:v>
                </c:pt>
                <c:pt idx="11195">
                  <c:v>2358.3984399999999</c:v>
                </c:pt>
                <c:pt idx="11196">
                  <c:v>2358.3984399999999</c:v>
                </c:pt>
                <c:pt idx="11197">
                  <c:v>2360.8398400000001</c:v>
                </c:pt>
                <c:pt idx="11198">
                  <c:v>2358.3984399999999</c:v>
                </c:pt>
                <c:pt idx="11199">
                  <c:v>2358.3984399999999</c:v>
                </c:pt>
                <c:pt idx="11200">
                  <c:v>2358.3984399999999</c:v>
                </c:pt>
                <c:pt idx="11201">
                  <c:v>2358.3984399999999</c:v>
                </c:pt>
                <c:pt idx="11202">
                  <c:v>2358.3984399999999</c:v>
                </c:pt>
                <c:pt idx="11203">
                  <c:v>2358.3984399999999</c:v>
                </c:pt>
                <c:pt idx="11204">
                  <c:v>2358.3984399999999</c:v>
                </c:pt>
                <c:pt idx="11205">
                  <c:v>2358.3984399999999</c:v>
                </c:pt>
                <c:pt idx="11206">
                  <c:v>2360.8398400000001</c:v>
                </c:pt>
                <c:pt idx="11207">
                  <c:v>2358.3984399999999</c:v>
                </c:pt>
                <c:pt idx="11208">
                  <c:v>2358.3984399999999</c:v>
                </c:pt>
                <c:pt idx="11209">
                  <c:v>2358.3984399999999</c:v>
                </c:pt>
                <c:pt idx="11210">
                  <c:v>2358.3984399999999</c:v>
                </c:pt>
                <c:pt idx="11211">
                  <c:v>2360.8398400000001</c:v>
                </c:pt>
                <c:pt idx="11212">
                  <c:v>2358.3984399999999</c:v>
                </c:pt>
                <c:pt idx="11213">
                  <c:v>2358.3984399999999</c:v>
                </c:pt>
                <c:pt idx="11214">
                  <c:v>2358.3984399999999</c:v>
                </c:pt>
                <c:pt idx="11215">
                  <c:v>2358.3984399999999</c:v>
                </c:pt>
                <c:pt idx="11216">
                  <c:v>2360.8398400000001</c:v>
                </c:pt>
                <c:pt idx="11217">
                  <c:v>2358.3984399999999</c:v>
                </c:pt>
                <c:pt idx="11218">
                  <c:v>2358.3984399999999</c:v>
                </c:pt>
                <c:pt idx="11219">
                  <c:v>2360.8398400000001</c:v>
                </c:pt>
                <c:pt idx="11220">
                  <c:v>2358.3984399999999</c:v>
                </c:pt>
                <c:pt idx="11221">
                  <c:v>2358.3984399999999</c:v>
                </c:pt>
                <c:pt idx="11222">
                  <c:v>2358.3984399999999</c:v>
                </c:pt>
                <c:pt idx="11223">
                  <c:v>2358.3984399999999</c:v>
                </c:pt>
                <c:pt idx="11224">
                  <c:v>2358.3984399999999</c:v>
                </c:pt>
                <c:pt idx="11225">
                  <c:v>2358.3984399999999</c:v>
                </c:pt>
                <c:pt idx="11226">
                  <c:v>2358.3984399999999</c:v>
                </c:pt>
                <c:pt idx="11227">
                  <c:v>2360.8398400000001</c:v>
                </c:pt>
                <c:pt idx="11228">
                  <c:v>2360.8398400000001</c:v>
                </c:pt>
                <c:pt idx="11229">
                  <c:v>2358.3984399999999</c:v>
                </c:pt>
                <c:pt idx="11230">
                  <c:v>2358.3984399999999</c:v>
                </c:pt>
                <c:pt idx="11231">
                  <c:v>2358.3984399999999</c:v>
                </c:pt>
                <c:pt idx="11232">
                  <c:v>2358.3984399999999</c:v>
                </c:pt>
                <c:pt idx="11233">
                  <c:v>2358.3984399999999</c:v>
                </c:pt>
                <c:pt idx="11234">
                  <c:v>2358.3984399999999</c:v>
                </c:pt>
                <c:pt idx="11235">
                  <c:v>2358.3984399999999</c:v>
                </c:pt>
                <c:pt idx="11236">
                  <c:v>2360.8398400000001</c:v>
                </c:pt>
                <c:pt idx="11237">
                  <c:v>2358.3984399999999</c:v>
                </c:pt>
                <c:pt idx="11238">
                  <c:v>2360.8398400000001</c:v>
                </c:pt>
                <c:pt idx="11239">
                  <c:v>2360.8398400000001</c:v>
                </c:pt>
                <c:pt idx="11240">
                  <c:v>2360.8398400000001</c:v>
                </c:pt>
                <c:pt idx="11241">
                  <c:v>2360.8398400000001</c:v>
                </c:pt>
                <c:pt idx="11242">
                  <c:v>2358.3984399999999</c:v>
                </c:pt>
                <c:pt idx="11243">
                  <c:v>2358.3984399999999</c:v>
                </c:pt>
                <c:pt idx="11244">
                  <c:v>2358.3984399999999</c:v>
                </c:pt>
                <c:pt idx="11245">
                  <c:v>2358.3984399999999</c:v>
                </c:pt>
                <c:pt idx="11246">
                  <c:v>2358.3984399999999</c:v>
                </c:pt>
                <c:pt idx="11247">
                  <c:v>2358.3984399999999</c:v>
                </c:pt>
                <c:pt idx="11248">
                  <c:v>2358.3984399999999</c:v>
                </c:pt>
                <c:pt idx="11249">
                  <c:v>2358.3984399999999</c:v>
                </c:pt>
                <c:pt idx="11250">
                  <c:v>2358.3984399999999</c:v>
                </c:pt>
                <c:pt idx="11251">
                  <c:v>2360.8398400000001</c:v>
                </c:pt>
                <c:pt idx="11252">
                  <c:v>2358.3984399999999</c:v>
                </c:pt>
                <c:pt idx="11253">
                  <c:v>2358.3984399999999</c:v>
                </c:pt>
                <c:pt idx="11254">
                  <c:v>2360.8398400000001</c:v>
                </c:pt>
                <c:pt idx="11255">
                  <c:v>2358.3984399999999</c:v>
                </c:pt>
                <c:pt idx="11256">
                  <c:v>2358.3984399999999</c:v>
                </c:pt>
                <c:pt idx="11257">
                  <c:v>2358.3984399999999</c:v>
                </c:pt>
                <c:pt idx="11258">
                  <c:v>2358.3984399999999</c:v>
                </c:pt>
                <c:pt idx="11259">
                  <c:v>2358.3984399999999</c:v>
                </c:pt>
                <c:pt idx="11260">
                  <c:v>2358.3984399999999</c:v>
                </c:pt>
                <c:pt idx="11261">
                  <c:v>2358.3984399999999</c:v>
                </c:pt>
                <c:pt idx="11262">
                  <c:v>2358.3984399999999</c:v>
                </c:pt>
                <c:pt idx="11263">
                  <c:v>2358.3984399999999</c:v>
                </c:pt>
                <c:pt idx="11264">
                  <c:v>2358.3984399999999</c:v>
                </c:pt>
                <c:pt idx="11265">
                  <c:v>2358.3984399999999</c:v>
                </c:pt>
                <c:pt idx="11266">
                  <c:v>2358.3984399999999</c:v>
                </c:pt>
                <c:pt idx="11267">
                  <c:v>2358.3984399999999</c:v>
                </c:pt>
                <c:pt idx="11268">
                  <c:v>2358.3984399999999</c:v>
                </c:pt>
                <c:pt idx="11269">
                  <c:v>2358.3984399999999</c:v>
                </c:pt>
                <c:pt idx="11270">
                  <c:v>2358.3984399999999</c:v>
                </c:pt>
                <c:pt idx="11271">
                  <c:v>2360.8398400000001</c:v>
                </c:pt>
                <c:pt idx="11272">
                  <c:v>2358.3984399999999</c:v>
                </c:pt>
                <c:pt idx="11273">
                  <c:v>2358.3984399999999</c:v>
                </c:pt>
                <c:pt idx="11274">
                  <c:v>2358.3984399999999</c:v>
                </c:pt>
                <c:pt idx="11275">
                  <c:v>2358.3984399999999</c:v>
                </c:pt>
                <c:pt idx="11276">
                  <c:v>2358.3984399999999</c:v>
                </c:pt>
                <c:pt idx="11277">
                  <c:v>2360.8398400000001</c:v>
                </c:pt>
                <c:pt idx="11278">
                  <c:v>2358.3984399999999</c:v>
                </c:pt>
                <c:pt idx="11279">
                  <c:v>2358.3984399999999</c:v>
                </c:pt>
                <c:pt idx="11280">
                  <c:v>2358.3984399999999</c:v>
                </c:pt>
                <c:pt idx="11281">
                  <c:v>2358.3984399999999</c:v>
                </c:pt>
                <c:pt idx="11282">
                  <c:v>2360.8398400000001</c:v>
                </c:pt>
                <c:pt idx="11283">
                  <c:v>2358.3984399999999</c:v>
                </c:pt>
                <c:pt idx="11284">
                  <c:v>2358.3984399999999</c:v>
                </c:pt>
                <c:pt idx="11285">
                  <c:v>2360.8398400000001</c:v>
                </c:pt>
                <c:pt idx="11286">
                  <c:v>2358.3984399999999</c:v>
                </c:pt>
                <c:pt idx="11287">
                  <c:v>2358.3984399999999</c:v>
                </c:pt>
                <c:pt idx="11288">
                  <c:v>2360.8398400000001</c:v>
                </c:pt>
                <c:pt idx="11289">
                  <c:v>2358.3984399999999</c:v>
                </c:pt>
                <c:pt idx="11290">
                  <c:v>2358.3984399999999</c:v>
                </c:pt>
                <c:pt idx="11291">
                  <c:v>2358.3984399999999</c:v>
                </c:pt>
                <c:pt idx="11292">
                  <c:v>2358.3984399999999</c:v>
                </c:pt>
                <c:pt idx="11293">
                  <c:v>2360.8398400000001</c:v>
                </c:pt>
                <c:pt idx="11294">
                  <c:v>2358.3984399999999</c:v>
                </c:pt>
                <c:pt idx="11295">
                  <c:v>2358.3984399999999</c:v>
                </c:pt>
                <c:pt idx="11296">
                  <c:v>2358.3984399999999</c:v>
                </c:pt>
                <c:pt idx="11297">
                  <c:v>2358.3984399999999</c:v>
                </c:pt>
                <c:pt idx="11298">
                  <c:v>2358.3984399999999</c:v>
                </c:pt>
                <c:pt idx="11299">
                  <c:v>2358.3984399999999</c:v>
                </c:pt>
                <c:pt idx="11300">
                  <c:v>2360.8398400000001</c:v>
                </c:pt>
                <c:pt idx="11301">
                  <c:v>2358.3984399999999</c:v>
                </c:pt>
                <c:pt idx="11302">
                  <c:v>2358.3984399999999</c:v>
                </c:pt>
                <c:pt idx="11303">
                  <c:v>2358.3984399999999</c:v>
                </c:pt>
                <c:pt idx="11304">
                  <c:v>2358.3984399999999</c:v>
                </c:pt>
                <c:pt idx="11305">
                  <c:v>2358.3984399999999</c:v>
                </c:pt>
                <c:pt idx="11306">
                  <c:v>2360.8398400000001</c:v>
                </c:pt>
                <c:pt idx="11307">
                  <c:v>2360.8398400000001</c:v>
                </c:pt>
                <c:pt idx="11308">
                  <c:v>2360.8398400000001</c:v>
                </c:pt>
                <c:pt idx="11309">
                  <c:v>2360.8398400000001</c:v>
                </c:pt>
                <c:pt idx="11310">
                  <c:v>2360.8398400000001</c:v>
                </c:pt>
                <c:pt idx="11311">
                  <c:v>2358.3984399999999</c:v>
                </c:pt>
                <c:pt idx="11312">
                  <c:v>2358.3984399999999</c:v>
                </c:pt>
                <c:pt idx="11313">
                  <c:v>2358.3984399999999</c:v>
                </c:pt>
                <c:pt idx="11314">
                  <c:v>2358.3984399999999</c:v>
                </c:pt>
                <c:pt idx="11315">
                  <c:v>2358.3984399999999</c:v>
                </c:pt>
                <c:pt idx="11316">
                  <c:v>2358.3984399999999</c:v>
                </c:pt>
                <c:pt idx="11317">
                  <c:v>2358.3984399999999</c:v>
                </c:pt>
                <c:pt idx="11318">
                  <c:v>2358.3984399999999</c:v>
                </c:pt>
                <c:pt idx="11319">
                  <c:v>2360.8398400000001</c:v>
                </c:pt>
                <c:pt idx="11320">
                  <c:v>2358.3984399999999</c:v>
                </c:pt>
                <c:pt idx="11321">
                  <c:v>2358.3984399999999</c:v>
                </c:pt>
                <c:pt idx="11322">
                  <c:v>2360.8398400000001</c:v>
                </c:pt>
                <c:pt idx="11323">
                  <c:v>2358.3984399999999</c:v>
                </c:pt>
                <c:pt idx="11324">
                  <c:v>2358.3984399999999</c:v>
                </c:pt>
                <c:pt idx="11325">
                  <c:v>2358.3984399999999</c:v>
                </c:pt>
                <c:pt idx="11326">
                  <c:v>2358.3984399999999</c:v>
                </c:pt>
                <c:pt idx="11327">
                  <c:v>2360.8398400000001</c:v>
                </c:pt>
                <c:pt idx="11328">
                  <c:v>2358.3984399999999</c:v>
                </c:pt>
                <c:pt idx="11329">
                  <c:v>2358.3984399999999</c:v>
                </c:pt>
                <c:pt idx="11330">
                  <c:v>2358.3984399999999</c:v>
                </c:pt>
                <c:pt idx="11331">
                  <c:v>2358.3984399999999</c:v>
                </c:pt>
                <c:pt idx="11332">
                  <c:v>2358.3984399999999</c:v>
                </c:pt>
                <c:pt idx="11333">
                  <c:v>2358.3984399999999</c:v>
                </c:pt>
                <c:pt idx="11334">
                  <c:v>2358.3984399999999</c:v>
                </c:pt>
                <c:pt idx="11335">
                  <c:v>2358.3984399999999</c:v>
                </c:pt>
                <c:pt idx="11336">
                  <c:v>2358.3984399999999</c:v>
                </c:pt>
                <c:pt idx="11337">
                  <c:v>2358.3984399999999</c:v>
                </c:pt>
                <c:pt idx="11338">
                  <c:v>2358.3984399999999</c:v>
                </c:pt>
                <c:pt idx="11339">
                  <c:v>2358.3984399999999</c:v>
                </c:pt>
                <c:pt idx="11340">
                  <c:v>2360.8398400000001</c:v>
                </c:pt>
                <c:pt idx="11341">
                  <c:v>2358.3984399999999</c:v>
                </c:pt>
                <c:pt idx="11342">
                  <c:v>2360.8398400000001</c:v>
                </c:pt>
                <c:pt idx="11343">
                  <c:v>2358.3984399999999</c:v>
                </c:pt>
                <c:pt idx="11344">
                  <c:v>2358.3984399999999</c:v>
                </c:pt>
                <c:pt idx="11345">
                  <c:v>2358.3984399999999</c:v>
                </c:pt>
                <c:pt idx="11346">
                  <c:v>2360.8398400000001</c:v>
                </c:pt>
                <c:pt idx="11347">
                  <c:v>2358.3984399999999</c:v>
                </c:pt>
                <c:pt idx="11348">
                  <c:v>2358.3984399999999</c:v>
                </c:pt>
                <c:pt idx="11349">
                  <c:v>2360.8398400000001</c:v>
                </c:pt>
                <c:pt idx="11350">
                  <c:v>2358.3984399999999</c:v>
                </c:pt>
                <c:pt idx="11351">
                  <c:v>2358.3984399999999</c:v>
                </c:pt>
                <c:pt idx="11352">
                  <c:v>2358.3984399999999</c:v>
                </c:pt>
                <c:pt idx="11353">
                  <c:v>2358.3984399999999</c:v>
                </c:pt>
                <c:pt idx="11354">
                  <c:v>2358.3984399999999</c:v>
                </c:pt>
                <c:pt idx="11355">
                  <c:v>2360.8398400000001</c:v>
                </c:pt>
                <c:pt idx="11356">
                  <c:v>2358.3984399999999</c:v>
                </c:pt>
                <c:pt idx="11357">
                  <c:v>2358.3984399999999</c:v>
                </c:pt>
                <c:pt idx="11358">
                  <c:v>2358.3984399999999</c:v>
                </c:pt>
                <c:pt idx="11359">
                  <c:v>2360.8398400000001</c:v>
                </c:pt>
                <c:pt idx="11360">
                  <c:v>2358.3984399999999</c:v>
                </c:pt>
                <c:pt idx="11361">
                  <c:v>2360.8398400000001</c:v>
                </c:pt>
                <c:pt idx="11362">
                  <c:v>2358.3984399999999</c:v>
                </c:pt>
                <c:pt idx="11363">
                  <c:v>2358.3984399999999</c:v>
                </c:pt>
                <c:pt idx="11364">
                  <c:v>2358.3984399999999</c:v>
                </c:pt>
                <c:pt idx="11365">
                  <c:v>2358.3984399999999</c:v>
                </c:pt>
                <c:pt idx="11366">
                  <c:v>2358.3984399999999</c:v>
                </c:pt>
                <c:pt idx="11367">
                  <c:v>2358.3984399999999</c:v>
                </c:pt>
                <c:pt idx="11368">
                  <c:v>2358.3984399999999</c:v>
                </c:pt>
                <c:pt idx="11369">
                  <c:v>2358.3984399999999</c:v>
                </c:pt>
                <c:pt idx="11370">
                  <c:v>2358.3984399999999</c:v>
                </c:pt>
                <c:pt idx="11371">
                  <c:v>2358.3984399999999</c:v>
                </c:pt>
                <c:pt idx="11372">
                  <c:v>2358.3984399999999</c:v>
                </c:pt>
                <c:pt idx="11373">
                  <c:v>2358.3984399999999</c:v>
                </c:pt>
                <c:pt idx="11374">
                  <c:v>2358.3984399999999</c:v>
                </c:pt>
                <c:pt idx="11375">
                  <c:v>2358.3984399999999</c:v>
                </c:pt>
                <c:pt idx="11376">
                  <c:v>2358.3984399999999</c:v>
                </c:pt>
                <c:pt idx="11377">
                  <c:v>2358.3984399999999</c:v>
                </c:pt>
                <c:pt idx="11378">
                  <c:v>2358.3984399999999</c:v>
                </c:pt>
                <c:pt idx="11379">
                  <c:v>2358.3984399999999</c:v>
                </c:pt>
                <c:pt idx="11380">
                  <c:v>2360.8398400000001</c:v>
                </c:pt>
                <c:pt idx="11381">
                  <c:v>2360.8398400000001</c:v>
                </c:pt>
                <c:pt idx="11382">
                  <c:v>2360.8398400000001</c:v>
                </c:pt>
                <c:pt idx="11383">
                  <c:v>2358.3984399999999</c:v>
                </c:pt>
                <c:pt idx="11384">
                  <c:v>2358.3984399999999</c:v>
                </c:pt>
                <c:pt idx="11385">
                  <c:v>2358.3984399999999</c:v>
                </c:pt>
                <c:pt idx="11386">
                  <c:v>2358.3984399999999</c:v>
                </c:pt>
                <c:pt idx="11387">
                  <c:v>2358.3984399999999</c:v>
                </c:pt>
                <c:pt idx="11388">
                  <c:v>2360.8398400000001</c:v>
                </c:pt>
                <c:pt idx="11389">
                  <c:v>2358.3984399999999</c:v>
                </c:pt>
                <c:pt idx="11390">
                  <c:v>2358.3984399999999</c:v>
                </c:pt>
                <c:pt idx="11391">
                  <c:v>2360.8398400000001</c:v>
                </c:pt>
                <c:pt idx="11392">
                  <c:v>2358.3984399999999</c:v>
                </c:pt>
                <c:pt idx="11393">
                  <c:v>2358.3984399999999</c:v>
                </c:pt>
                <c:pt idx="11394">
                  <c:v>2358.3984399999999</c:v>
                </c:pt>
                <c:pt idx="11395">
                  <c:v>2360.8398400000001</c:v>
                </c:pt>
                <c:pt idx="11396">
                  <c:v>2358.3984399999999</c:v>
                </c:pt>
                <c:pt idx="11397">
                  <c:v>2358.3984399999999</c:v>
                </c:pt>
                <c:pt idx="11398">
                  <c:v>2358.3984399999999</c:v>
                </c:pt>
                <c:pt idx="11399">
                  <c:v>2358.3984399999999</c:v>
                </c:pt>
                <c:pt idx="11400">
                  <c:v>2358.3984399999999</c:v>
                </c:pt>
                <c:pt idx="11401">
                  <c:v>2360.8398400000001</c:v>
                </c:pt>
                <c:pt idx="11402">
                  <c:v>2358.3984399999999</c:v>
                </c:pt>
                <c:pt idx="11403">
                  <c:v>2358.3984399999999</c:v>
                </c:pt>
                <c:pt idx="11404">
                  <c:v>2360.8398400000001</c:v>
                </c:pt>
                <c:pt idx="11405">
                  <c:v>2358.3984399999999</c:v>
                </c:pt>
                <c:pt idx="11406">
                  <c:v>2358.3984399999999</c:v>
                </c:pt>
                <c:pt idx="11407">
                  <c:v>2360.8398400000001</c:v>
                </c:pt>
                <c:pt idx="11408">
                  <c:v>2358.3984399999999</c:v>
                </c:pt>
                <c:pt idx="11409">
                  <c:v>2358.3984399999999</c:v>
                </c:pt>
                <c:pt idx="11410">
                  <c:v>2358.3984399999999</c:v>
                </c:pt>
                <c:pt idx="11411">
                  <c:v>2358.3984399999999</c:v>
                </c:pt>
                <c:pt idx="11412">
                  <c:v>2358.3984399999999</c:v>
                </c:pt>
                <c:pt idx="11413">
                  <c:v>2360.8398400000001</c:v>
                </c:pt>
                <c:pt idx="11414">
                  <c:v>2358.3984399999999</c:v>
                </c:pt>
                <c:pt idx="11415">
                  <c:v>2358.3984399999999</c:v>
                </c:pt>
                <c:pt idx="11416">
                  <c:v>2358.3984399999999</c:v>
                </c:pt>
                <c:pt idx="11417">
                  <c:v>2358.3984399999999</c:v>
                </c:pt>
                <c:pt idx="11418">
                  <c:v>2358.3984399999999</c:v>
                </c:pt>
                <c:pt idx="11419">
                  <c:v>2358.3984399999999</c:v>
                </c:pt>
                <c:pt idx="11420">
                  <c:v>2358.3984399999999</c:v>
                </c:pt>
                <c:pt idx="11421">
                  <c:v>2358.3984399999999</c:v>
                </c:pt>
                <c:pt idx="11422">
                  <c:v>2360.8398400000001</c:v>
                </c:pt>
                <c:pt idx="11423">
                  <c:v>2358.3984399999999</c:v>
                </c:pt>
                <c:pt idx="11424">
                  <c:v>2358.3984399999999</c:v>
                </c:pt>
                <c:pt idx="11425">
                  <c:v>2358.3984399999999</c:v>
                </c:pt>
                <c:pt idx="11426">
                  <c:v>2358.3984399999999</c:v>
                </c:pt>
                <c:pt idx="11427">
                  <c:v>2358.3984399999999</c:v>
                </c:pt>
                <c:pt idx="11428">
                  <c:v>2358.3984399999999</c:v>
                </c:pt>
                <c:pt idx="11429">
                  <c:v>2358.3984399999999</c:v>
                </c:pt>
                <c:pt idx="11430">
                  <c:v>2358.3984399999999</c:v>
                </c:pt>
                <c:pt idx="11431">
                  <c:v>2358.3984399999999</c:v>
                </c:pt>
                <c:pt idx="11432">
                  <c:v>2358.3984399999999</c:v>
                </c:pt>
                <c:pt idx="11433">
                  <c:v>2358.3984399999999</c:v>
                </c:pt>
                <c:pt idx="11434">
                  <c:v>2358.3984399999999</c:v>
                </c:pt>
                <c:pt idx="11435">
                  <c:v>2358.3984399999999</c:v>
                </c:pt>
                <c:pt idx="11436">
                  <c:v>2360.8398400000001</c:v>
                </c:pt>
                <c:pt idx="11437">
                  <c:v>2358.3984399999999</c:v>
                </c:pt>
                <c:pt idx="11438">
                  <c:v>2358.3984399999999</c:v>
                </c:pt>
                <c:pt idx="11439">
                  <c:v>2358.3984399999999</c:v>
                </c:pt>
                <c:pt idx="11440">
                  <c:v>2358.3984399999999</c:v>
                </c:pt>
                <c:pt idx="11441">
                  <c:v>2358.3984399999999</c:v>
                </c:pt>
                <c:pt idx="11442">
                  <c:v>2358.3984399999999</c:v>
                </c:pt>
                <c:pt idx="11443">
                  <c:v>2360.8398400000001</c:v>
                </c:pt>
                <c:pt idx="11444">
                  <c:v>2358.3984399999999</c:v>
                </c:pt>
                <c:pt idx="11445">
                  <c:v>2358.3984399999999</c:v>
                </c:pt>
                <c:pt idx="11446">
                  <c:v>2358.3984399999999</c:v>
                </c:pt>
                <c:pt idx="11447">
                  <c:v>2358.3984399999999</c:v>
                </c:pt>
                <c:pt idx="11448">
                  <c:v>2358.3984399999999</c:v>
                </c:pt>
                <c:pt idx="11449">
                  <c:v>2358.3984399999999</c:v>
                </c:pt>
                <c:pt idx="11450">
                  <c:v>2358.3984399999999</c:v>
                </c:pt>
                <c:pt idx="11451">
                  <c:v>2358.3984399999999</c:v>
                </c:pt>
                <c:pt idx="11452">
                  <c:v>2358.3984399999999</c:v>
                </c:pt>
                <c:pt idx="11453">
                  <c:v>2358.3984399999999</c:v>
                </c:pt>
                <c:pt idx="11454">
                  <c:v>2358.3984399999999</c:v>
                </c:pt>
                <c:pt idx="11455">
                  <c:v>2358.3984399999999</c:v>
                </c:pt>
                <c:pt idx="11456">
                  <c:v>2358.3984399999999</c:v>
                </c:pt>
                <c:pt idx="11457">
                  <c:v>2358.3984399999999</c:v>
                </c:pt>
                <c:pt idx="11458">
                  <c:v>2360.8398400000001</c:v>
                </c:pt>
                <c:pt idx="11459">
                  <c:v>2360.8398400000001</c:v>
                </c:pt>
                <c:pt idx="11460">
                  <c:v>2358.3984399999999</c:v>
                </c:pt>
                <c:pt idx="11461">
                  <c:v>2358.3984399999999</c:v>
                </c:pt>
                <c:pt idx="11462">
                  <c:v>2358.3984399999999</c:v>
                </c:pt>
                <c:pt idx="11463">
                  <c:v>2358.3984399999999</c:v>
                </c:pt>
                <c:pt idx="11464">
                  <c:v>2358.3984399999999</c:v>
                </c:pt>
                <c:pt idx="11465">
                  <c:v>2358.3984399999999</c:v>
                </c:pt>
                <c:pt idx="11466">
                  <c:v>2358.3984399999999</c:v>
                </c:pt>
                <c:pt idx="11467">
                  <c:v>2358.3984399999999</c:v>
                </c:pt>
                <c:pt idx="11468">
                  <c:v>2358.3984399999999</c:v>
                </c:pt>
                <c:pt idx="11469">
                  <c:v>2358.3984399999999</c:v>
                </c:pt>
                <c:pt idx="11470">
                  <c:v>2358.3984399999999</c:v>
                </c:pt>
                <c:pt idx="11471">
                  <c:v>2358.3984399999999</c:v>
                </c:pt>
                <c:pt idx="11472">
                  <c:v>2358.3984399999999</c:v>
                </c:pt>
                <c:pt idx="11473">
                  <c:v>2358.3984399999999</c:v>
                </c:pt>
                <c:pt idx="11474">
                  <c:v>2358.3984399999999</c:v>
                </c:pt>
                <c:pt idx="11475">
                  <c:v>2358.3984399999999</c:v>
                </c:pt>
                <c:pt idx="11476">
                  <c:v>2358.3984399999999</c:v>
                </c:pt>
                <c:pt idx="11477">
                  <c:v>2358.3984399999999</c:v>
                </c:pt>
                <c:pt idx="11478">
                  <c:v>2358.3984399999999</c:v>
                </c:pt>
                <c:pt idx="11479">
                  <c:v>2358.3984399999999</c:v>
                </c:pt>
                <c:pt idx="11480">
                  <c:v>2358.3984399999999</c:v>
                </c:pt>
                <c:pt idx="11481">
                  <c:v>2358.3984399999999</c:v>
                </c:pt>
                <c:pt idx="11482">
                  <c:v>2358.3984399999999</c:v>
                </c:pt>
                <c:pt idx="11483">
                  <c:v>2360.8398400000001</c:v>
                </c:pt>
                <c:pt idx="11484">
                  <c:v>2358.3984399999999</c:v>
                </c:pt>
                <c:pt idx="11485">
                  <c:v>2358.3984399999999</c:v>
                </c:pt>
                <c:pt idx="11486">
                  <c:v>2358.3984399999999</c:v>
                </c:pt>
                <c:pt idx="11487">
                  <c:v>2360.8398400000001</c:v>
                </c:pt>
                <c:pt idx="11488">
                  <c:v>2358.3984399999999</c:v>
                </c:pt>
                <c:pt idx="11489">
                  <c:v>2358.3984399999999</c:v>
                </c:pt>
                <c:pt idx="11490">
                  <c:v>2358.3984399999999</c:v>
                </c:pt>
                <c:pt idx="11491">
                  <c:v>2358.3984399999999</c:v>
                </c:pt>
                <c:pt idx="11492">
                  <c:v>2360.8398400000001</c:v>
                </c:pt>
                <c:pt idx="11493">
                  <c:v>2358.3984399999999</c:v>
                </c:pt>
                <c:pt idx="11494">
                  <c:v>2358.3984399999999</c:v>
                </c:pt>
                <c:pt idx="11495">
                  <c:v>2360.8398400000001</c:v>
                </c:pt>
                <c:pt idx="11496">
                  <c:v>2358.3984399999999</c:v>
                </c:pt>
                <c:pt idx="11497">
                  <c:v>2358.3984399999999</c:v>
                </c:pt>
                <c:pt idx="11498">
                  <c:v>2358.3984399999999</c:v>
                </c:pt>
                <c:pt idx="11499">
                  <c:v>2358.3984399999999</c:v>
                </c:pt>
                <c:pt idx="11500">
                  <c:v>2358.3984399999999</c:v>
                </c:pt>
                <c:pt idx="11501">
                  <c:v>2358.3984399999999</c:v>
                </c:pt>
                <c:pt idx="11502">
                  <c:v>2358.3984399999999</c:v>
                </c:pt>
                <c:pt idx="11503">
                  <c:v>2358.3984399999999</c:v>
                </c:pt>
                <c:pt idx="11504">
                  <c:v>2358.3984399999999</c:v>
                </c:pt>
                <c:pt idx="11505">
                  <c:v>2358.3984399999999</c:v>
                </c:pt>
                <c:pt idx="11506">
                  <c:v>2358.3984399999999</c:v>
                </c:pt>
                <c:pt idx="11507">
                  <c:v>2360.8398400000001</c:v>
                </c:pt>
                <c:pt idx="11508">
                  <c:v>2358.3984399999999</c:v>
                </c:pt>
                <c:pt idx="11509">
                  <c:v>2358.3984399999999</c:v>
                </c:pt>
                <c:pt idx="11510">
                  <c:v>2358.3984399999999</c:v>
                </c:pt>
                <c:pt idx="11511">
                  <c:v>2358.3984399999999</c:v>
                </c:pt>
                <c:pt idx="11512">
                  <c:v>2358.3984399999999</c:v>
                </c:pt>
                <c:pt idx="11513">
                  <c:v>2358.3984399999999</c:v>
                </c:pt>
                <c:pt idx="11514">
                  <c:v>2358.3984399999999</c:v>
                </c:pt>
                <c:pt idx="11515">
                  <c:v>2358.3984399999999</c:v>
                </c:pt>
                <c:pt idx="11516">
                  <c:v>2358.3984399999999</c:v>
                </c:pt>
                <c:pt idx="11517">
                  <c:v>2358.3984399999999</c:v>
                </c:pt>
                <c:pt idx="11518">
                  <c:v>2358.3984399999999</c:v>
                </c:pt>
                <c:pt idx="11519">
                  <c:v>2358.3984399999999</c:v>
                </c:pt>
                <c:pt idx="11520">
                  <c:v>2360.8398400000001</c:v>
                </c:pt>
                <c:pt idx="11521">
                  <c:v>2358.3984399999999</c:v>
                </c:pt>
                <c:pt idx="11522">
                  <c:v>2358.3984399999999</c:v>
                </c:pt>
                <c:pt idx="11523">
                  <c:v>2358.3984399999999</c:v>
                </c:pt>
                <c:pt idx="11524">
                  <c:v>2358.3984399999999</c:v>
                </c:pt>
                <c:pt idx="11525">
                  <c:v>2358.3984399999999</c:v>
                </c:pt>
                <c:pt idx="11526">
                  <c:v>2358.3984399999999</c:v>
                </c:pt>
                <c:pt idx="11527">
                  <c:v>2358.3984399999999</c:v>
                </c:pt>
                <c:pt idx="11528">
                  <c:v>2358.3984399999999</c:v>
                </c:pt>
                <c:pt idx="11529">
                  <c:v>2360.8398400000001</c:v>
                </c:pt>
                <c:pt idx="11530">
                  <c:v>2358.3984399999999</c:v>
                </c:pt>
                <c:pt idx="11531">
                  <c:v>2358.3984399999999</c:v>
                </c:pt>
                <c:pt idx="11532">
                  <c:v>2358.3984399999999</c:v>
                </c:pt>
                <c:pt idx="11533">
                  <c:v>2358.3984399999999</c:v>
                </c:pt>
                <c:pt idx="11534">
                  <c:v>2358.3984399999999</c:v>
                </c:pt>
                <c:pt idx="11535">
                  <c:v>2358.3984399999999</c:v>
                </c:pt>
                <c:pt idx="11536">
                  <c:v>2358.3984399999999</c:v>
                </c:pt>
                <c:pt idx="11537">
                  <c:v>2358.3984399999999</c:v>
                </c:pt>
                <c:pt idx="11538">
                  <c:v>2358.3984399999999</c:v>
                </c:pt>
                <c:pt idx="11539">
                  <c:v>2358.3984399999999</c:v>
                </c:pt>
                <c:pt idx="11540">
                  <c:v>2358.3984399999999</c:v>
                </c:pt>
                <c:pt idx="11541">
                  <c:v>2358.3984399999999</c:v>
                </c:pt>
                <c:pt idx="11542">
                  <c:v>2358.3984399999999</c:v>
                </c:pt>
                <c:pt idx="11543">
                  <c:v>2358.3984399999999</c:v>
                </c:pt>
                <c:pt idx="11544">
                  <c:v>2358.3984399999999</c:v>
                </c:pt>
                <c:pt idx="11545">
                  <c:v>2358.3984399999999</c:v>
                </c:pt>
                <c:pt idx="11546">
                  <c:v>2358.3984399999999</c:v>
                </c:pt>
                <c:pt idx="11547">
                  <c:v>2358.3984399999999</c:v>
                </c:pt>
                <c:pt idx="11548">
                  <c:v>2358.3984399999999</c:v>
                </c:pt>
                <c:pt idx="11549">
                  <c:v>2358.3984399999999</c:v>
                </c:pt>
                <c:pt idx="11550">
                  <c:v>2358.3984399999999</c:v>
                </c:pt>
                <c:pt idx="11551">
                  <c:v>2358.3984399999999</c:v>
                </c:pt>
                <c:pt idx="11552">
                  <c:v>2360.8398400000001</c:v>
                </c:pt>
                <c:pt idx="11553">
                  <c:v>2358.3984399999999</c:v>
                </c:pt>
                <c:pt idx="11554">
                  <c:v>2358.3984399999999</c:v>
                </c:pt>
                <c:pt idx="11555">
                  <c:v>2358.3984399999999</c:v>
                </c:pt>
                <c:pt idx="11556">
                  <c:v>2358.3984399999999</c:v>
                </c:pt>
                <c:pt idx="11557">
                  <c:v>2358.3984399999999</c:v>
                </c:pt>
                <c:pt idx="11558">
                  <c:v>2360.8398400000001</c:v>
                </c:pt>
                <c:pt idx="11559">
                  <c:v>2358.3984399999999</c:v>
                </c:pt>
                <c:pt idx="11560">
                  <c:v>2358.3984399999999</c:v>
                </c:pt>
                <c:pt idx="11561">
                  <c:v>2358.3984399999999</c:v>
                </c:pt>
                <c:pt idx="11562">
                  <c:v>2358.3984399999999</c:v>
                </c:pt>
                <c:pt idx="11563">
                  <c:v>2358.3984399999999</c:v>
                </c:pt>
                <c:pt idx="11564">
                  <c:v>2358.3984399999999</c:v>
                </c:pt>
                <c:pt idx="11565">
                  <c:v>2360.8398400000001</c:v>
                </c:pt>
                <c:pt idx="11566">
                  <c:v>2358.3984399999999</c:v>
                </c:pt>
                <c:pt idx="11567">
                  <c:v>2358.3984399999999</c:v>
                </c:pt>
                <c:pt idx="11568">
                  <c:v>2358.3984399999999</c:v>
                </c:pt>
                <c:pt idx="11569">
                  <c:v>2360.8398400000001</c:v>
                </c:pt>
                <c:pt idx="11570">
                  <c:v>2358.3984399999999</c:v>
                </c:pt>
                <c:pt idx="11571">
                  <c:v>2358.3984399999999</c:v>
                </c:pt>
                <c:pt idx="11572">
                  <c:v>2358.3984399999999</c:v>
                </c:pt>
                <c:pt idx="11573">
                  <c:v>2358.3984399999999</c:v>
                </c:pt>
                <c:pt idx="11574">
                  <c:v>2358.3984399999999</c:v>
                </c:pt>
                <c:pt idx="11575">
                  <c:v>2358.3984399999999</c:v>
                </c:pt>
                <c:pt idx="11576">
                  <c:v>2358.3984399999999</c:v>
                </c:pt>
                <c:pt idx="11577">
                  <c:v>2360.8398400000001</c:v>
                </c:pt>
                <c:pt idx="11578">
                  <c:v>2358.3984399999999</c:v>
                </c:pt>
                <c:pt idx="11579">
                  <c:v>2358.3984399999999</c:v>
                </c:pt>
                <c:pt idx="11580">
                  <c:v>2358.3984399999999</c:v>
                </c:pt>
                <c:pt idx="11581">
                  <c:v>2358.3984399999999</c:v>
                </c:pt>
                <c:pt idx="11582">
                  <c:v>2358.3984399999999</c:v>
                </c:pt>
                <c:pt idx="11583">
                  <c:v>2358.3984399999999</c:v>
                </c:pt>
                <c:pt idx="11584">
                  <c:v>2358.3984399999999</c:v>
                </c:pt>
                <c:pt idx="11585">
                  <c:v>2358.3984399999999</c:v>
                </c:pt>
                <c:pt idx="11586">
                  <c:v>2358.3984399999999</c:v>
                </c:pt>
                <c:pt idx="11587">
                  <c:v>2358.3984399999999</c:v>
                </c:pt>
                <c:pt idx="11588">
                  <c:v>2355.9570300000019</c:v>
                </c:pt>
                <c:pt idx="11589">
                  <c:v>2360.8398400000001</c:v>
                </c:pt>
                <c:pt idx="11590">
                  <c:v>2358.3984399999999</c:v>
                </c:pt>
                <c:pt idx="11591">
                  <c:v>2358.3984399999999</c:v>
                </c:pt>
                <c:pt idx="11592">
                  <c:v>2358.3984399999999</c:v>
                </c:pt>
                <c:pt idx="11593">
                  <c:v>2358.3984399999999</c:v>
                </c:pt>
                <c:pt idx="11594">
                  <c:v>2358.3984399999999</c:v>
                </c:pt>
                <c:pt idx="11595">
                  <c:v>2358.3984399999999</c:v>
                </c:pt>
                <c:pt idx="11596">
                  <c:v>2358.3984399999999</c:v>
                </c:pt>
                <c:pt idx="11597">
                  <c:v>2358.3984399999999</c:v>
                </c:pt>
                <c:pt idx="11598">
                  <c:v>2358.3984399999999</c:v>
                </c:pt>
                <c:pt idx="11599">
                  <c:v>2360.8398400000001</c:v>
                </c:pt>
                <c:pt idx="11600">
                  <c:v>2358.3984399999999</c:v>
                </c:pt>
                <c:pt idx="11601">
                  <c:v>2358.3984399999999</c:v>
                </c:pt>
                <c:pt idx="11602">
                  <c:v>2358.3984399999999</c:v>
                </c:pt>
                <c:pt idx="11603">
                  <c:v>2358.3984399999999</c:v>
                </c:pt>
                <c:pt idx="11604">
                  <c:v>2358.3984399999999</c:v>
                </c:pt>
                <c:pt idx="11605">
                  <c:v>2360.8398400000001</c:v>
                </c:pt>
                <c:pt idx="11606">
                  <c:v>2358.3984399999999</c:v>
                </c:pt>
                <c:pt idx="11607">
                  <c:v>2360.8398400000001</c:v>
                </c:pt>
                <c:pt idx="11608">
                  <c:v>2358.3984399999999</c:v>
                </c:pt>
                <c:pt idx="11609">
                  <c:v>2358.3984399999999</c:v>
                </c:pt>
                <c:pt idx="11610">
                  <c:v>2358.3984399999999</c:v>
                </c:pt>
                <c:pt idx="11611">
                  <c:v>2358.3984399999999</c:v>
                </c:pt>
                <c:pt idx="11612">
                  <c:v>2358.3984399999999</c:v>
                </c:pt>
                <c:pt idx="11613">
                  <c:v>2360.8398400000001</c:v>
                </c:pt>
                <c:pt idx="11614">
                  <c:v>2358.3984399999999</c:v>
                </c:pt>
                <c:pt idx="11615">
                  <c:v>2358.3984399999999</c:v>
                </c:pt>
                <c:pt idx="11616">
                  <c:v>2358.3984399999999</c:v>
                </c:pt>
                <c:pt idx="11617">
                  <c:v>2358.3984399999999</c:v>
                </c:pt>
                <c:pt idx="11618">
                  <c:v>2358.3984399999999</c:v>
                </c:pt>
                <c:pt idx="11619">
                  <c:v>2360.8398400000001</c:v>
                </c:pt>
                <c:pt idx="11620">
                  <c:v>2358.3984399999999</c:v>
                </c:pt>
                <c:pt idx="11621">
                  <c:v>2358.3984399999999</c:v>
                </c:pt>
                <c:pt idx="11622">
                  <c:v>2358.3984399999999</c:v>
                </c:pt>
                <c:pt idx="11623">
                  <c:v>2358.3984399999999</c:v>
                </c:pt>
                <c:pt idx="11624">
                  <c:v>2358.3984399999999</c:v>
                </c:pt>
                <c:pt idx="11625">
                  <c:v>2360.8398400000001</c:v>
                </c:pt>
                <c:pt idx="11626">
                  <c:v>2358.3984399999999</c:v>
                </c:pt>
                <c:pt idx="11627">
                  <c:v>2358.3984399999999</c:v>
                </c:pt>
                <c:pt idx="11628">
                  <c:v>2358.3984399999999</c:v>
                </c:pt>
                <c:pt idx="11629">
                  <c:v>2358.3984399999999</c:v>
                </c:pt>
                <c:pt idx="11630">
                  <c:v>2358.3984399999999</c:v>
                </c:pt>
                <c:pt idx="11631">
                  <c:v>2358.3984399999999</c:v>
                </c:pt>
                <c:pt idx="11632">
                  <c:v>2360.8398400000001</c:v>
                </c:pt>
                <c:pt idx="11633">
                  <c:v>2358.3984399999999</c:v>
                </c:pt>
                <c:pt idx="11634">
                  <c:v>2358.3984399999999</c:v>
                </c:pt>
                <c:pt idx="11635">
                  <c:v>2358.3984399999999</c:v>
                </c:pt>
                <c:pt idx="11636">
                  <c:v>2358.3984399999999</c:v>
                </c:pt>
                <c:pt idx="11637">
                  <c:v>2358.3984399999999</c:v>
                </c:pt>
                <c:pt idx="11638">
                  <c:v>2358.3984399999999</c:v>
                </c:pt>
                <c:pt idx="11639">
                  <c:v>2358.3984399999999</c:v>
                </c:pt>
                <c:pt idx="11640">
                  <c:v>2358.3984399999999</c:v>
                </c:pt>
                <c:pt idx="11641">
                  <c:v>2358.3984399999999</c:v>
                </c:pt>
                <c:pt idx="11642">
                  <c:v>2358.3984399999999</c:v>
                </c:pt>
                <c:pt idx="11643">
                  <c:v>2358.3984399999999</c:v>
                </c:pt>
                <c:pt idx="11644">
                  <c:v>2360.8398400000001</c:v>
                </c:pt>
                <c:pt idx="11645">
                  <c:v>2358.3984399999999</c:v>
                </c:pt>
                <c:pt idx="11646">
                  <c:v>2358.3984399999999</c:v>
                </c:pt>
                <c:pt idx="11647">
                  <c:v>2358.3984399999999</c:v>
                </c:pt>
                <c:pt idx="11648">
                  <c:v>2360.8398400000001</c:v>
                </c:pt>
                <c:pt idx="11649">
                  <c:v>2358.3984399999999</c:v>
                </c:pt>
                <c:pt idx="11650">
                  <c:v>2358.3984399999999</c:v>
                </c:pt>
                <c:pt idx="11651">
                  <c:v>2360.8398400000001</c:v>
                </c:pt>
                <c:pt idx="11652">
                  <c:v>2358.3984399999999</c:v>
                </c:pt>
                <c:pt idx="11653">
                  <c:v>2358.3984399999999</c:v>
                </c:pt>
                <c:pt idx="11654">
                  <c:v>2358.3984399999999</c:v>
                </c:pt>
                <c:pt idx="11655">
                  <c:v>2358.3984399999999</c:v>
                </c:pt>
                <c:pt idx="11656">
                  <c:v>2358.3984399999999</c:v>
                </c:pt>
                <c:pt idx="11657">
                  <c:v>2358.3984399999999</c:v>
                </c:pt>
                <c:pt idx="11658">
                  <c:v>2358.3984399999999</c:v>
                </c:pt>
                <c:pt idx="11659">
                  <c:v>2358.3984399999999</c:v>
                </c:pt>
                <c:pt idx="11660">
                  <c:v>2358.3984399999999</c:v>
                </c:pt>
                <c:pt idx="11661">
                  <c:v>2358.3984399999999</c:v>
                </c:pt>
                <c:pt idx="11662">
                  <c:v>2358.3984399999999</c:v>
                </c:pt>
                <c:pt idx="11663">
                  <c:v>2358.3984399999999</c:v>
                </c:pt>
                <c:pt idx="11664">
                  <c:v>2358.3984399999999</c:v>
                </c:pt>
                <c:pt idx="11665">
                  <c:v>2358.3984399999999</c:v>
                </c:pt>
                <c:pt idx="11666">
                  <c:v>2358.3984399999999</c:v>
                </c:pt>
                <c:pt idx="11667">
                  <c:v>2358.3984399999999</c:v>
                </c:pt>
                <c:pt idx="11668">
                  <c:v>2358.3984399999999</c:v>
                </c:pt>
                <c:pt idx="11669">
                  <c:v>2358.3984399999999</c:v>
                </c:pt>
                <c:pt idx="11670">
                  <c:v>2358.3984399999999</c:v>
                </c:pt>
                <c:pt idx="11671">
                  <c:v>2358.3984399999999</c:v>
                </c:pt>
                <c:pt idx="11672">
                  <c:v>2358.3984399999999</c:v>
                </c:pt>
                <c:pt idx="11673">
                  <c:v>2358.3984399999999</c:v>
                </c:pt>
                <c:pt idx="11674">
                  <c:v>2358.3984399999999</c:v>
                </c:pt>
                <c:pt idx="11675">
                  <c:v>2358.3984399999999</c:v>
                </c:pt>
                <c:pt idx="11676">
                  <c:v>2358.3984399999999</c:v>
                </c:pt>
                <c:pt idx="11677">
                  <c:v>2358.3984399999999</c:v>
                </c:pt>
                <c:pt idx="11678">
                  <c:v>2360.8398400000001</c:v>
                </c:pt>
                <c:pt idx="11679">
                  <c:v>2358.3984399999999</c:v>
                </c:pt>
                <c:pt idx="11680">
                  <c:v>2358.3984399999999</c:v>
                </c:pt>
                <c:pt idx="11681">
                  <c:v>2358.3984399999999</c:v>
                </c:pt>
                <c:pt idx="11682">
                  <c:v>2358.3984399999999</c:v>
                </c:pt>
                <c:pt idx="11683">
                  <c:v>2358.3984399999999</c:v>
                </c:pt>
                <c:pt idx="11684">
                  <c:v>2358.3984399999999</c:v>
                </c:pt>
                <c:pt idx="11685">
                  <c:v>2358.3984399999999</c:v>
                </c:pt>
                <c:pt idx="11686">
                  <c:v>2358.3984399999999</c:v>
                </c:pt>
                <c:pt idx="11687">
                  <c:v>2358.3984399999999</c:v>
                </c:pt>
                <c:pt idx="11688">
                  <c:v>2358.3984399999999</c:v>
                </c:pt>
                <c:pt idx="11689">
                  <c:v>2358.3984399999999</c:v>
                </c:pt>
                <c:pt idx="11690">
                  <c:v>2358.3984399999999</c:v>
                </c:pt>
                <c:pt idx="11691">
                  <c:v>2358.3984399999999</c:v>
                </c:pt>
                <c:pt idx="11692">
                  <c:v>2358.3984399999999</c:v>
                </c:pt>
                <c:pt idx="11693">
                  <c:v>2358.3984399999999</c:v>
                </c:pt>
                <c:pt idx="11694">
                  <c:v>2358.3984399999999</c:v>
                </c:pt>
                <c:pt idx="11695">
                  <c:v>2360.8398400000001</c:v>
                </c:pt>
                <c:pt idx="11696">
                  <c:v>2358.3984399999999</c:v>
                </c:pt>
                <c:pt idx="11697">
                  <c:v>2358.3984399999999</c:v>
                </c:pt>
                <c:pt idx="11698">
                  <c:v>2358.3984399999999</c:v>
                </c:pt>
                <c:pt idx="11699">
                  <c:v>2358.3984399999999</c:v>
                </c:pt>
                <c:pt idx="11700">
                  <c:v>2358.3984399999999</c:v>
                </c:pt>
                <c:pt idx="11701">
                  <c:v>2358.3984399999999</c:v>
                </c:pt>
                <c:pt idx="11702">
                  <c:v>2358.3984399999999</c:v>
                </c:pt>
                <c:pt idx="11703">
                  <c:v>2358.3984399999999</c:v>
                </c:pt>
                <c:pt idx="11704">
                  <c:v>2358.3984399999999</c:v>
                </c:pt>
                <c:pt idx="11705">
                  <c:v>2358.3984399999999</c:v>
                </c:pt>
                <c:pt idx="11706">
                  <c:v>2360.8398400000001</c:v>
                </c:pt>
                <c:pt idx="11707">
                  <c:v>2358.3984399999999</c:v>
                </c:pt>
                <c:pt idx="11708">
                  <c:v>2358.3984399999999</c:v>
                </c:pt>
                <c:pt idx="11709">
                  <c:v>2358.3984399999999</c:v>
                </c:pt>
                <c:pt idx="11710">
                  <c:v>2358.3984399999999</c:v>
                </c:pt>
                <c:pt idx="11711">
                  <c:v>2358.3984399999999</c:v>
                </c:pt>
                <c:pt idx="11712">
                  <c:v>2358.3984399999999</c:v>
                </c:pt>
                <c:pt idx="11713">
                  <c:v>2358.3984399999999</c:v>
                </c:pt>
                <c:pt idx="11714">
                  <c:v>2358.3984399999999</c:v>
                </c:pt>
                <c:pt idx="11715">
                  <c:v>2358.3984399999999</c:v>
                </c:pt>
                <c:pt idx="11716">
                  <c:v>2358.3984399999999</c:v>
                </c:pt>
                <c:pt idx="11717">
                  <c:v>2358.3984399999999</c:v>
                </c:pt>
                <c:pt idx="11718">
                  <c:v>2358.3984399999999</c:v>
                </c:pt>
                <c:pt idx="11719">
                  <c:v>2358.3984399999999</c:v>
                </c:pt>
                <c:pt idx="11720">
                  <c:v>2358.3984399999999</c:v>
                </c:pt>
                <c:pt idx="11721">
                  <c:v>2358.3984399999999</c:v>
                </c:pt>
                <c:pt idx="11722">
                  <c:v>2358.3984399999999</c:v>
                </c:pt>
                <c:pt idx="11723">
                  <c:v>2358.3984399999999</c:v>
                </c:pt>
                <c:pt idx="11724">
                  <c:v>2358.3984399999999</c:v>
                </c:pt>
                <c:pt idx="11725">
                  <c:v>2358.3984399999999</c:v>
                </c:pt>
                <c:pt idx="11726">
                  <c:v>2358.3984399999999</c:v>
                </c:pt>
                <c:pt idx="11727">
                  <c:v>2358.3984399999999</c:v>
                </c:pt>
                <c:pt idx="11728">
                  <c:v>2358.3984399999999</c:v>
                </c:pt>
                <c:pt idx="11729">
                  <c:v>2358.3984399999999</c:v>
                </c:pt>
                <c:pt idx="11730">
                  <c:v>2358.3984399999999</c:v>
                </c:pt>
                <c:pt idx="11731">
                  <c:v>2358.3984399999999</c:v>
                </c:pt>
                <c:pt idx="11732">
                  <c:v>2358.3984399999999</c:v>
                </c:pt>
                <c:pt idx="11733">
                  <c:v>2358.3984399999999</c:v>
                </c:pt>
                <c:pt idx="11734">
                  <c:v>2358.3984399999999</c:v>
                </c:pt>
                <c:pt idx="11735">
                  <c:v>2358.3984399999999</c:v>
                </c:pt>
                <c:pt idx="11736">
                  <c:v>2358.3984399999999</c:v>
                </c:pt>
                <c:pt idx="11737">
                  <c:v>2358.3984399999999</c:v>
                </c:pt>
                <c:pt idx="11738">
                  <c:v>2358.3984399999999</c:v>
                </c:pt>
                <c:pt idx="11739">
                  <c:v>2358.3984399999999</c:v>
                </c:pt>
                <c:pt idx="11740">
                  <c:v>2358.3984399999999</c:v>
                </c:pt>
                <c:pt idx="11741">
                  <c:v>2358.3984399999999</c:v>
                </c:pt>
                <c:pt idx="11742">
                  <c:v>2358.3984399999999</c:v>
                </c:pt>
                <c:pt idx="11743">
                  <c:v>2358.3984399999999</c:v>
                </c:pt>
                <c:pt idx="11744">
                  <c:v>2358.3984399999999</c:v>
                </c:pt>
                <c:pt idx="11745">
                  <c:v>2358.3984399999999</c:v>
                </c:pt>
                <c:pt idx="11746">
                  <c:v>2358.3984399999999</c:v>
                </c:pt>
                <c:pt idx="11747">
                  <c:v>2358.3984399999999</c:v>
                </c:pt>
                <c:pt idx="11748">
                  <c:v>2358.3984399999999</c:v>
                </c:pt>
                <c:pt idx="11749">
                  <c:v>2358.3984399999999</c:v>
                </c:pt>
                <c:pt idx="11750">
                  <c:v>2358.3984399999999</c:v>
                </c:pt>
                <c:pt idx="11751">
                  <c:v>2360.8398400000001</c:v>
                </c:pt>
                <c:pt idx="11752">
                  <c:v>2358.3984399999999</c:v>
                </c:pt>
                <c:pt idx="11753">
                  <c:v>2358.3984399999999</c:v>
                </c:pt>
                <c:pt idx="11754">
                  <c:v>2358.3984399999999</c:v>
                </c:pt>
                <c:pt idx="11755">
                  <c:v>2358.3984399999999</c:v>
                </c:pt>
                <c:pt idx="11756">
                  <c:v>2358.3984399999999</c:v>
                </c:pt>
                <c:pt idx="11757">
                  <c:v>2358.3984399999999</c:v>
                </c:pt>
                <c:pt idx="11758">
                  <c:v>2358.3984399999999</c:v>
                </c:pt>
                <c:pt idx="11759">
                  <c:v>2358.3984399999999</c:v>
                </c:pt>
                <c:pt idx="11760">
                  <c:v>2358.3984399999999</c:v>
                </c:pt>
                <c:pt idx="11761">
                  <c:v>2358.3984399999999</c:v>
                </c:pt>
                <c:pt idx="11762">
                  <c:v>2358.3984399999999</c:v>
                </c:pt>
                <c:pt idx="11763">
                  <c:v>2358.3984399999999</c:v>
                </c:pt>
                <c:pt idx="11764">
                  <c:v>2358.3984399999999</c:v>
                </c:pt>
                <c:pt idx="11765">
                  <c:v>2358.3984399999999</c:v>
                </c:pt>
                <c:pt idx="11766">
                  <c:v>2358.3984399999999</c:v>
                </c:pt>
                <c:pt idx="11767">
                  <c:v>2358.3984399999999</c:v>
                </c:pt>
                <c:pt idx="11768">
                  <c:v>2358.3984399999999</c:v>
                </c:pt>
                <c:pt idx="11769">
                  <c:v>2358.3984399999999</c:v>
                </c:pt>
                <c:pt idx="11770">
                  <c:v>2358.3984399999999</c:v>
                </c:pt>
                <c:pt idx="11771">
                  <c:v>2358.3984399999999</c:v>
                </c:pt>
                <c:pt idx="11772">
                  <c:v>2358.3984399999999</c:v>
                </c:pt>
                <c:pt idx="11773">
                  <c:v>2358.3984399999999</c:v>
                </c:pt>
                <c:pt idx="11774">
                  <c:v>2358.3984399999999</c:v>
                </c:pt>
                <c:pt idx="11775">
                  <c:v>2358.3984399999999</c:v>
                </c:pt>
                <c:pt idx="11776">
                  <c:v>2358.3984399999999</c:v>
                </c:pt>
                <c:pt idx="11777">
                  <c:v>2358.3984399999999</c:v>
                </c:pt>
                <c:pt idx="11778">
                  <c:v>2360.8398400000001</c:v>
                </c:pt>
                <c:pt idx="11779">
                  <c:v>2355.9570300000019</c:v>
                </c:pt>
                <c:pt idx="11780">
                  <c:v>2358.3984399999999</c:v>
                </c:pt>
                <c:pt idx="11781">
                  <c:v>2358.3984399999999</c:v>
                </c:pt>
                <c:pt idx="11782">
                  <c:v>2358.3984399999999</c:v>
                </c:pt>
                <c:pt idx="11783">
                  <c:v>2358.3984399999999</c:v>
                </c:pt>
                <c:pt idx="11784">
                  <c:v>2358.3984399999999</c:v>
                </c:pt>
                <c:pt idx="11785">
                  <c:v>2358.3984399999999</c:v>
                </c:pt>
                <c:pt idx="11786">
                  <c:v>2358.3984399999999</c:v>
                </c:pt>
                <c:pt idx="11787">
                  <c:v>2358.3984399999999</c:v>
                </c:pt>
                <c:pt idx="11788">
                  <c:v>2358.3984399999999</c:v>
                </c:pt>
                <c:pt idx="11789">
                  <c:v>2358.3984399999999</c:v>
                </c:pt>
                <c:pt idx="11790">
                  <c:v>2358.3984399999999</c:v>
                </c:pt>
                <c:pt idx="11791">
                  <c:v>2358.3984399999999</c:v>
                </c:pt>
                <c:pt idx="11792">
                  <c:v>2358.3984399999999</c:v>
                </c:pt>
                <c:pt idx="11793">
                  <c:v>2358.3984399999999</c:v>
                </c:pt>
                <c:pt idx="11794">
                  <c:v>2358.3984399999999</c:v>
                </c:pt>
                <c:pt idx="11795">
                  <c:v>2358.3984399999999</c:v>
                </c:pt>
                <c:pt idx="11796">
                  <c:v>2358.3984399999999</c:v>
                </c:pt>
                <c:pt idx="11797">
                  <c:v>2358.3984399999999</c:v>
                </c:pt>
                <c:pt idx="11798">
                  <c:v>2358.3984399999999</c:v>
                </c:pt>
                <c:pt idx="11799">
                  <c:v>2358.3984399999999</c:v>
                </c:pt>
                <c:pt idx="11800">
                  <c:v>2358.3984399999999</c:v>
                </c:pt>
                <c:pt idx="11801">
                  <c:v>2358.3984399999999</c:v>
                </c:pt>
                <c:pt idx="11802">
                  <c:v>2358.3984399999999</c:v>
                </c:pt>
                <c:pt idx="11803">
                  <c:v>2358.3984399999999</c:v>
                </c:pt>
                <c:pt idx="11804">
                  <c:v>2358.3984399999999</c:v>
                </c:pt>
                <c:pt idx="11805">
                  <c:v>2358.3984399999999</c:v>
                </c:pt>
                <c:pt idx="11806">
                  <c:v>2358.3984399999999</c:v>
                </c:pt>
                <c:pt idx="11807">
                  <c:v>2358.3984399999999</c:v>
                </c:pt>
                <c:pt idx="11808">
                  <c:v>2358.3984399999999</c:v>
                </c:pt>
                <c:pt idx="11809">
                  <c:v>2358.3984399999999</c:v>
                </c:pt>
                <c:pt idx="11810">
                  <c:v>2358.3984399999999</c:v>
                </c:pt>
                <c:pt idx="11811">
                  <c:v>2358.3984399999999</c:v>
                </c:pt>
                <c:pt idx="11812">
                  <c:v>2358.3984399999999</c:v>
                </c:pt>
                <c:pt idx="11813">
                  <c:v>2358.3984399999999</c:v>
                </c:pt>
                <c:pt idx="11814">
                  <c:v>2358.3984399999999</c:v>
                </c:pt>
                <c:pt idx="11815">
                  <c:v>2358.3984399999999</c:v>
                </c:pt>
                <c:pt idx="11816">
                  <c:v>2358.3984399999999</c:v>
                </c:pt>
                <c:pt idx="11817">
                  <c:v>2358.3984399999999</c:v>
                </c:pt>
                <c:pt idx="11818">
                  <c:v>2358.3984399999999</c:v>
                </c:pt>
                <c:pt idx="11819">
                  <c:v>2358.3984399999999</c:v>
                </c:pt>
                <c:pt idx="11820">
                  <c:v>2358.3984399999999</c:v>
                </c:pt>
                <c:pt idx="11821">
                  <c:v>2358.3984399999999</c:v>
                </c:pt>
                <c:pt idx="11822">
                  <c:v>2358.3984399999999</c:v>
                </c:pt>
                <c:pt idx="11823">
                  <c:v>2358.3984399999999</c:v>
                </c:pt>
                <c:pt idx="11824">
                  <c:v>2358.3984399999999</c:v>
                </c:pt>
                <c:pt idx="11825">
                  <c:v>2358.3984399999999</c:v>
                </c:pt>
                <c:pt idx="11826">
                  <c:v>2358.3984399999999</c:v>
                </c:pt>
                <c:pt idx="11827">
                  <c:v>2358.3984399999999</c:v>
                </c:pt>
                <c:pt idx="11828">
                  <c:v>2358.3984399999999</c:v>
                </c:pt>
                <c:pt idx="11829">
                  <c:v>2358.3984399999999</c:v>
                </c:pt>
                <c:pt idx="11830">
                  <c:v>2358.3984399999999</c:v>
                </c:pt>
                <c:pt idx="11831">
                  <c:v>2358.3984399999999</c:v>
                </c:pt>
                <c:pt idx="11832">
                  <c:v>2358.3984399999999</c:v>
                </c:pt>
                <c:pt idx="11833">
                  <c:v>2358.3984399999999</c:v>
                </c:pt>
                <c:pt idx="11834">
                  <c:v>2358.3984399999999</c:v>
                </c:pt>
                <c:pt idx="11835">
                  <c:v>2358.3984399999999</c:v>
                </c:pt>
                <c:pt idx="11836">
                  <c:v>2358.3984399999999</c:v>
                </c:pt>
                <c:pt idx="11837">
                  <c:v>2358.3984399999999</c:v>
                </c:pt>
                <c:pt idx="11838">
                  <c:v>2358.3984399999999</c:v>
                </c:pt>
                <c:pt idx="11839">
                  <c:v>2358.3984399999999</c:v>
                </c:pt>
                <c:pt idx="11840">
                  <c:v>2358.3984399999999</c:v>
                </c:pt>
                <c:pt idx="11841">
                  <c:v>2358.3984399999999</c:v>
                </c:pt>
                <c:pt idx="11842">
                  <c:v>2358.3984399999999</c:v>
                </c:pt>
                <c:pt idx="11843">
                  <c:v>2358.3984399999999</c:v>
                </c:pt>
                <c:pt idx="11844">
                  <c:v>2358.3984399999999</c:v>
                </c:pt>
                <c:pt idx="11845">
                  <c:v>2358.3984399999999</c:v>
                </c:pt>
                <c:pt idx="11846">
                  <c:v>2358.3984399999999</c:v>
                </c:pt>
                <c:pt idx="11847">
                  <c:v>2358.3984399999999</c:v>
                </c:pt>
                <c:pt idx="11848">
                  <c:v>2358.3984399999999</c:v>
                </c:pt>
                <c:pt idx="11849">
                  <c:v>2358.3984399999999</c:v>
                </c:pt>
                <c:pt idx="11850">
                  <c:v>2358.3984399999999</c:v>
                </c:pt>
                <c:pt idx="11851">
                  <c:v>2358.3984399999999</c:v>
                </c:pt>
                <c:pt idx="11852">
                  <c:v>2358.3984399999999</c:v>
                </c:pt>
                <c:pt idx="11853">
                  <c:v>2358.3984399999999</c:v>
                </c:pt>
                <c:pt idx="11854">
                  <c:v>2358.3984399999999</c:v>
                </c:pt>
                <c:pt idx="11855">
                  <c:v>2355.9570300000019</c:v>
                </c:pt>
                <c:pt idx="11856">
                  <c:v>2358.3984399999999</c:v>
                </c:pt>
                <c:pt idx="11857">
                  <c:v>2358.3984399999999</c:v>
                </c:pt>
                <c:pt idx="11858">
                  <c:v>2358.3984399999999</c:v>
                </c:pt>
                <c:pt idx="11859">
                  <c:v>2358.3984399999999</c:v>
                </c:pt>
                <c:pt idx="11860">
                  <c:v>2358.3984399999999</c:v>
                </c:pt>
                <c:pt idx="11861">
                  <c:v>2358.3984399999999</c:v>
                </c:pt>
                <c:pt idx="11862">
                  <c:v>2358.3984399999999</c:v>
                </c:pt>
                <c:pt idx="11863">
                  <c:v>2358.3984399999999</c:v>
                </c:pt>
                <c:pt idx="11864">
                  <c:v>2358.3984399999999</c:v>
                </c:pt>
                <c:pt idx="11865">
                  <c:v>2358.3984399999999</c:v>
                </c:pt>
                <c:pt idx="11866">
                  <c:v>2358.3984399999999</c:v>
                </c:pt>
                <c:pt idx="11867">
                  <c:v>2358.3984399999999</c:v>
                </c:pt>
                <c:pt idx="11868">
                  <c:v>2358.3984399999999</c:v>
                </c:pt>
                <c:pt idx="11869">
                  <c:v>2358.3984399999999</c:v>
                </c:pt>
                <c:pt idx="11870">
                  <c:v>2358.3984399999999</c:v>
                </c:pt>
                <c:pt idx="11871">
                  <c:v>2358.3984399999999</c:v>
                </c:pt>
                <c:pt idx="11872">
                  <c:v>2358.3984399999999</c:v>
                </c:pt>
                <c:pt idx="11873">
                  <c:v>2358.3984399999999</c:v>
                </c:pt>
                <c:pt idx="11874">
                  <c:v>2358.3984399999999</c:v>
                </c:pt>
                <c:pt idx="11875">
                  <c:v>2358.3984399999999</c:v>
                </c:pt>
                <c:pt idx="11876">
                  <c:v>2358.3984399999999</c:v>
                </c:pt>
                <c:pt idx="11877">
                  <c:v>2358.3984399999999</c:v>
                </c:pt>
                <c:pt idx="11878">
                  <c:v>2358.3984399999999</c:v>
                </c:pt>
                <c:pt idx="11879">
                  <c:v>2358.3984399999999</c:v>
                </c:pt>
                <c:pt idx="11880">
                  <c:v>2358.3984399999999</c:v>
                </c:pt>
                <c:pt idx="11881">
                  <c:v>2358.3984399999999</c:v>
                </c:pt>
                <c:pt idx="11882">
                  <c:v>2358.3984399999999</c:v>
                </c:pt>
                <c:pt idx="11883">
                  <c:v>2358.3984399999999</c:v>
                </c:pt>
                <c:pt idx="11884">
                  <c:v>2358.3984399999999</c:v>
                </c:pt>
                <c:pt idx="11885">
                  <c:v>2358.3984399999999</c:v>
                </c:pt>
                <c:pt idx="11886">
                  <c:v>2358.3984399999999</c:v>
                </c:pt>
                <c:pt idx="11887">
                  <c:v>2358.3984399999999</c:v>
                </c:pt>
                <c:pt idx="11888">
                  <c:v>2358.3984399999999</c:v>
                </c:pt>
                <c:pt idx="11889">
                  <c:v>2358.3984399999999</c:v>
                </c:pt>
                <c:pt idx="11890">
                  <c:v>2358.3984399999999</c:v>
                </c:pt>
                <c:pt idx="11891">
                  <c:v>2358.3984399999999</c:v>
                </c:pt>
                <c:pt idx="11892">
                  <c:v>2360.8398400000001</c:v>
                </c:pt>
                <c:pt idx="11893">
                  <c:v>2358.3984399999999</c:v>
                </c:pt>
                <c:pt idx="11894">
                  <c:v>2358.3984399999999</c:v>
                </c:pt>
                <c:pt idx="11895">
                  <c:v>2358.3984399999999</c:v>
                </c:pt>
                <c:pt idx="11896">
                  <c:v>2358.3984399999999</c:v>
                </c:pt>
                <c:pt idx="11897">
                  <c:v>2358.3984399999999</c:v>
                </c:pt>
                <c:pt idx="11898">
                  <c:v>2358.3984399999999</c:v>
                </c:pt>
                <c:pt idx="11899">
                  <c:v>2358.3984399999999</c:v>
                </c:pt>
                <c:pt idx="11900">
                  <c:v>2358.3984399999999</c:v>
                </c:pt>
                <c:pt idx="11901">
                  <c:v>2358.3984399999999</c:v>
                </c:pt>
                <c:pt idx="11902">
                  <c:v>2358.3984399999999</c:v>
                </c:pt>
                <c:pt idx="11903">
                  <c:v>2358.3984399999999</c:v>
                </c:pt>
                <c:pt idx="11904">
                  <c:v>2358.3984399999999</c:v>
                </c:pt>
                <c:pt idx="11905">
                  <c:v>2358.3984399999999</c:v>
                </c:pt>
                <c:pt idx="11906">
                  <c:v>2360.8398400000001</c:v>
                </c:pt>
                <c:pt idx="11907">
                  <c:v>2358.3984399999999</c:v>
                </c:pt>
                <c:pt idx="11908">
                  <c:v>2358.3984399999999</c:v>
                </c:pt>
                <c:pt idx="11909">
                  <c:v>2358.3984399999999</c:v>
                </c:pt>
                <c:pt idx="11910">
                  <c:v>2358.3984399999999</c:v>
                </c:pt>
                <c:pt idx="11911">
                  <c:v>2358.3984399999999</c:v>
                </c:pt>
                <c:pt idx="11912">
                  <c:v>2358.3984399999999</c:v>
                </c:pt>
                <c:pt idx="11913">
                  <c:v>2358.3984399999999</c:v>
                </c:pt>
                <c:pt idx="11914">
                  <c:v>2358.3984399999999</c:v>
                </c:pt>
                <c:pt idx="11915">
                  <c:v>2358.3984399999999</c:v>
                </c:pt>
                <c:pt idx="11916">
                  <c:v>2358.3984399999999</c:v>
                </c:pt>
                <c:pt idx="11917">
                  <c:v>2358.3984399999999</c:v>
                </c:pt>
                <c:pt idx="11918">
                  <c:v>2358.3984399999999</c:v>
                </c:pt>
                <c:pt idx="11919">
                  <c:v>2358.3984399999999</c:v>
                </c:pt>
                <c:pt idx="11920">
                  <c:v>2358.3984399999999</c:v>
                </c:pt>
                <c:pt idx="11921">
                  <c:v>2358.3984399999999</c:v>
                </c:pt>
                <c:pt idx="11922">
                  <c:v>2358.3984399999999</c:v>
                </c:pt>
                <c:pt idx="11923">
                  <c:v>2358.3984399999999</c:v>
                </c:pt>
                <c:pt idx="11924">
                  <c:v>2358.3984399999999</c:v>
                </c:pt>
                <c:pt idx="11925">
                  <c:v>2358.3984399999999</c:v>
                </c:pt>
                <c:pt idx="11926">
                  <c:v>2358.3984399999999</c:v>
                </c:pt>
                <c:pt idx="11927">
                  <c:v>2358.3984399999999</c:v>
                </c:pt>
                <c:pt idx="11928">
                  <c:v>2358.3984399999999</c:v>
                </c:pt>
                <c:pt idx="11929">
                  <c:v>2358.3984399999999</c:v>
                </c:pt>
                <c:pt idx="11930">
                  <c:v>2358.3984399999999</c:v>
                </c:pt>
                <c:pt idx="11931">
                  <c:v>2358.3984399999999</c:v>
                </c:pt>
                <c:pt idx="11932">
                  <c:v>2358.3984399999999</c:v>
                </c:pt>
                <c:pt idx="11933">
                  <c:v>2358.3984399999999</c:v>
                </c:pt>
                <c:pt idx="11934">
                  <c:v>2358.3984399999999</c:v>
                </c:pt>
                <c:pt idx="11935">
                  <c:v>2358.3984399999999</c:v>
                </c:pt>
                <c:pt idx="11936">
                  <c:v>2358.3984399999999</c:v>
                </c:pt>
                <c:pt idx="11937">
                  <c:v>2358.3984399999999</c:v>
                </c:pt>
                <c:pt idx="11938">
                  <c:v>2358.3984399999999</c:v>
                </c:pt>
                <c:pt idx="11939">
                  <c:v>2358.3984399999999</c:v>
                </c:pt>
                <c:pt idx="11940">
                  <c:v>2358.3984399999999</c:v>
                </c:pt>
                <c:pt idx="11941">
                  <c:v>2358.3984399999999</c:v>
                </c:pt>
                <c:pt idx="11942">
                  <c:v>2358.3984399999999</c:v>
                </c:pt>
                <c:pt idx="11943">
                  <c:v>2355.9570300000019</c:v>
                </c:pt>
                <c:pt idx="11944">
                  <c:v>2358.3984399999999</c:v>
                </c:pt>
                <c:pt idx="11945">
                  <c:v>2358.3984399999999</c:v>
                </c:pt>
                <c:pt idx="11946">
                  <c:v>2358.3984399999999</c:v>
                </c:pt>
                <c:pt idx="11947">
                  <c:v>2358.3984399999999</c:v>
                </c:pt>
                <c:pt idx="11948">
                  <c:v>2358.3984399999999</c:v>
                </c:pt>
                <c:pt idx="11949">
                  <c:v>2358.3984399999999</c:v>
                </c:pt>
                <c:pt idx="11950">
                  <c:v>2358.3984399999999</c:v>
                </c:pt>
                <c:pt idx="11951">
                  <c:v>2358.3984399999999</c:v>
                </c:pt>
                <c:pt idx="11952">
                  <c:v>2358.3984399999999</c:v>
                </c:pt>
                <c:pt idx="11953">
                  <c:v>2358.3984399999999</c:v>
                </c:pt>
                <c:pt idx="11954">
                  <c:v>2355.9570300000019</c:v>
                </c:pt>
                <c:pt idx="11955">
                  <c:v>2358.3984399999999</c:v>
                </c:pt>
                <c:pt idx="11956">
                  <c:v>2358.3984399999999</c:v>
                </c:pt>
                <c:pt idx="11957">
                  <c:v>2358.3984399999999</c:v>
                </c:pt>
                <c:pt idx="11958">
                  <c:v>2358.3984399999999</c:v>
                </c:pt>
                <c:pt idx="11959">
                  <c:v>2358.3984399999999</c:v>
                </c:pt>
                <c:pt idx="11960">
                  <c:v>2358.3984399999999</c:v>
                </c:pt>
                <c:pt idx="11961">
                  <c:v>2358.3984399999999</c:v>
                </c:pt>
                <c:pt idx="11962">
                  <c:v>2358.3984399999999</c:v>
                </c:pt>
                <c:pt idx="11963">
                  <c:v>2358.3984399999999</c:v>
                </c:pt>
                <c:pt idx="11964">
                  <c:v>2358.3984399999999</c:v>
                </c:pt>
                <c:pt idx="11965">
                  <c:v>2358.3984399999999</c:v>
                </c:pt>
                <c:pt idx="11966">
                  <c:v>2358.3984399999999</c:v>
                </c:pt>
                <c:pt idx="11967">
                  <c:v>2358.3984399999999</c:v>
                </c:pt>
                <c:pt idx="11968">
                  <c:v>2358.3984399999999</c:v>
                </c:pt>
                <c:pt idx="11969">
                  <c:v>2358.3984399999999</c:v>
                </c:pt>
                <c:pt idx="11970">
                  <c:v>2358.3984399999999</c:v>
                </c:pt>
                <c:pt idx="11971">
                  <c:v>2358.3984399999999</c:v>
                </c:pt>
                <c:pt idx="11972">
                  <c:v>2358.3984399999999</c:v>
                </c:pt>
                <c:pt idx="11973">
                  <c:v>2358.3984399999999</c:v>
                </c:pt>
                <c:pt idx="11974">
                  <c:v>2358.3984399999999</c:v>
                </c:pt>
                <c:pt idx="11975">
                  <c:v>2358.3984399999999</c:v>
                </c:pt>
                <c:pt idx="11976">
                  <c:v>2358.3984399999999</c:v>
                </c:pt>
                <c:pt idx="11977">
                  <c:v>2358.3984399999999</c:v>
                </c:pt>
                <c:pt idx="11978">
                  <c:v>2358.3984399999999</c:v>
                </c:pt>
                <c:pt idx="11979">
                  <c:v>2358.3984399999999</c:v>
                </c:pt>
                <c:pt idx="11980">
                  <c:v>2355.9570300000019</c:v>
                </c:pt>
                <c:pt idx="11981">
                  <c:v>2358.3984399999999</c:v>
                </c:pt>
                <c:pt idx="11982">
                  <c:v>2358.3984399999999</c:v>
                </c:pt>
                <c:pt idx="11983">
                  <c:v>2358.3984399999999</c:v>
                </c:pt>
                <c:pt idx="11984">
                  <c:v>2358.3984399999999</c:v>
                </c:pt>
                <c:pt idx="11985">
                  <c:v>2358.3984399999999</c:v>
                </c:pt>
                <c:pt idx="11986">
                  <c:v>2358.3984399999999</c:v>
                </c:pt>
                <c:pt idx="11987">
                  <c:v>2358.3984399999999</c:v>
                </c:pt>
                <c:pt idx="11988">
                  <c:v>2358.3984399999999</c:v>
                </c:pt>
                <c:pt idx="11989">
                  <c:v>2358.3984399999999</c:v>
                </c:pt>
                <c:pt idx="11990">
                  <c:v>2358.3984399999999</c:v>
                </c:pt>
                <c:pt idx="11991">
                  <c:v>2358.3984399999999</c:v>
                </c:pt>
                <c:pt idx="11992">
                  <c:v>2358.3984399999999</c:v>
                </c:pt>
                <c:pt idx="11993">
                  <c:v>2358.3984399999999</c:v>
                </c:pt>
                <c:pt idx="11994">
                  <c:v>2358.3984399999999</c:v>
                </c:pt>
                <c:pt idx="11995">
                  <c:v>2358.3984399999999</c:v>
                </c:pt>
                <c:pt idx="11996">
                  <c:v>2358.3984399999999</c:v>
                </c:pt>
                <c:pt idx="11997">
                  <c:v>2358.3984399999999</c:v>
                </c:pt>
                <c:pt idx="11998">
                  <c:v>2358.3984399999999</c:v>
                </c:pt>
                <c:pt idx="11999">
                  <c:v>2358.3984399999999</c:v>
                </c:pt>
                <c:pt idx="12000">
                  <c:v>2358.3984399999999</c:v>
                </c:pt>
                <c:pt idx="12001">
                  <c:v>2358.3984399999999</c:v>
                </c:pt>
                <c:pt idx="12002">
                  <c:v>2358.3984399999999</c:v>
                </c:pt>
                <c:pt idx="12003">
                  <c:v>2358.3984399999999</c:v>
                </c:pt>
                <c:pt idx="12004">
                  <c:v>2358.3984399999999</c:v>
                </c:pt>
                <c:pt idx="12005">
                  <c:v>2358.3984399999999</c:v>
                </c:pt>
                <c:pt idx="12006">
                  <c:v>2358.3984399999999</c:v>
                </c:pt>
                <c:pt idx="12007">
                  <c:v>2358.3984399999999</c:v>
                </c:pt>
                <c:pt idx="12008">
                  <c:v>2358.3984399999999</c:v>
                </c:pt>
                <c:pt idx="12009">
                  <c:v>2358.3984399999999</c:v>
                </c:pt>
                <c:pt idx="12010">
                  <c:v>2355.9570300000019</c:v>
                </c:pt>
                <c:pt idx="12011">
                  <c:v>2358.3984399999999</c:v>
                </c:pt>
                <c:pt idx="12012">
                  <c:v>2358.3984399999999</c:v>
                </c:pt>
                <c:pt idx="12013">
                  <c:v>2358.3984399999999</c:v>
                </c:pt>
                <c:pt idx="12014">
                  <c:v>2358.3984399999999</c:v>
                </c:pt>
                <c:pt idx="12015">
                  <c:v>2358.3984399999999</c:v>
                </c:pt>
                <c:pt idx="12016">
                  <c:v>2358.3984399999999</c:v>
                </c:pt>
                <c:pt idx="12017">
                  <c:v>2358.3984399999999</c:v>
                </c:pt>
                <c:pt idx="12018">
                  <c:v>2358.3984399999999</c:v>
                </c:pt>
                <c:pt idx="12019">
                  <c:v>2358.3984399999999</c:v>
                </c:pt>
                <c:pt idx="12020">
                  <c:v>2358.3984399999999</c:v>
                </c:pt>
                <c:pt idx="12021">
                  <c:v>2358.3984399999999</c:v>
                </c:pt>
                <c:pt idx="12022">
                  <c:v>2358.3984399999999</c:v>
                </c:pt>
                <c:pt idx="12023">
                  <c:v>2358.3984399999999</c:v>
                </c:pt>
                <c:pt idx="12024">
                  <c:v>2358.3984399999999</c:v>
                </c:pt>
                <c:pt idx="12025">
                  <c:v>2358.3984399999999</c:v>
                </c:pt>
                <c:pt idx="12026">
                  <c:v>2358.3984399999999</c:v>
                </c:pt>
                <c:pt idx="12027">
                  <c:v>2360.8398400000001</c:v>
                </c:pt>
                <c:pt idx="12028">
                  <c:v>2358.3984399999999</c:v>
                </c:pt>
                <c:pt idx="12029">
                  <c:v>2358.3984399999999</c:v>
                </c:pt>
                <c:pt idx="12030">
                  <c:v>2358.3984399999999</c:v>
                </c:pt>
                <c:pt idx="12031">
                  <c:v>2355.9570300000019</c:v>
                </c:pt>
                <c:pt idx="12032">
                  <c:v>2358.3984399999999</c:v>
                </c:pt>
                <c:pt idx="12033">
                  <c:v>2360.8398400000001</c:v>
                </c:pt>
                <c:pt idx="12034">
                  <c:v>2358.3984399999999</c:v>
                </c:pt>
                <c:pt idx="12035">
                  <c:v>2358.3984399999999</c:v>
                </c:pt>
                <c:pt idx="12036">
                  <c:v>2358.3984399999999</c:v>
                </c:pt>
                <c:pt idx="12037">
                  <c:v>2358.3984399999999</c:v>
                </c:pt>
                <c:pt idx="12038">
                  <c:v>2358.3984399999999</c:v>
                </c:pt>
                <c:pt idx="12039">
                  <c:v>2358.3984399999999</c:v>
                </c:pt>
                <c:pt idx="12040">
                  <c:v>2358.3984399999999</c:v>
                </c:pt>
                <c:pt idx="12041">
                  <c:v>2358.3984399999999</c:v>
                </c:pt>
                <c:pt idx="12042">
                  <c:v>2358.3984399999999</c:v>
                </c:pt>
                <c:pt idx="12043">
                  <c:v>2358.3984399999999</c:v>
                </c:pt>
                <c:pt idx="12044">
                  <c:v>2358.3984399999999</c:v>
                </c:pt>
                <c:pt idx="12045">
                  <c:v>2358.3984399999999</c:v>
                </c:pt>
                <c:pt idx="12046">
                  <c:v>2358.3984399999999</c:v>
                </c:pt>
                <c:pt idx="12047">
                  <c:v>2358.3984399999999</c:v>
                </c:pt>
                <c:pt idx="12048">
                  <c:v>2358.3984399999999</c:v>
                </c:pt>
                <c:pt idx="12049">
                  <c:v>2358.3984399999999</c:v>
                </c:pt>
                <c:pt idx="12050">
                  <c:v>2358.3984399999999</c:v>
                </c:pt>
                <c:pt idx="12051">
                  <c:v>2358.3984399999999</c:v>
                </c:pt>
                <c:pt idx="12052">
                  <c:v>2358.3984399999999</c:v>
                </c:pt>
                <c:pt idx="12053">
                  <c:v>2358.3984399999999</c:v>
                </c:pt>
                <c:pt idx="12054">
                  <c:v>2358.3984399999999</c:v>
                </c:pt>
                <c:pt idx="12055">
                  <c:v>2358.3984399999999</c:v>
                </c:pt>
                <c:pt idx="12056">
                  <c:v>2358.3984399999999</c:v>
                </c:pt>
                <c:pt idx="12057">
                  <c:v>2358.3984399999999</c:v>
                </c:pt>
                <c:pt idx="12058">
                  <c:v>2358.3984399999999</c:v>
                </c:pt>
                <c:pt idx="12059">
                  <c:v>2358.3984399999999</c:v>
                </c:pt>
                <c:pt idx="12060">
                  <c:v>2358.3984399999999</c:v>
                </c:pt>
                <c:pt idx="12061">
                  <c:v>2358.3984399999999</c:v>
                </c:pt>
                <c:pt idx="12062">
                  <c:v>2358.3984399999999</c:v>
                </c:pt>
                <c:pt idx="12063">
                  <c:v>2358.3984399999999</c:v>
                </c:pt>
                <c:pt idx="12064">
                  <c:v>2358.3984399999999</c:v>
                </c:pt>
                <c:pt idx="12065">
                  <c:v>2358.3984399999999</c:v>
                </c:pt>
                <c:pt idx="12066">
                  <c:v>2360.8398400000001</c:v>
                </c:pt>
                <c:pt idx="12067">
                  <c:v>2358.3984399999999</c:v>
                </c:pt>
                <c:pt idx="12068">
                  <c:v>2358.3984399999999</c:v>
                </c:pt>
                <c:pt idx="12069">
                  <c:v>2358.3984399999999</c:v>
                </c:pt>
                <c:pt idx="12070">
                  <c:v>2358.3984399999999</c:v>
                </c:pt>
                <c:pt idx="12071">
                  <c:v>2358.3984399999999</c:v>
                </c:pt>
                <c:pt idx="12072">
                  <c:v>2358.3984399999999</c:v>
                </c:pt>
                <c:pt idx="12073">
                  <c:v>2358.3984399999999</c:v>
                </c:pt>
                <c:pt idx="12074">
                  <c:v>2358.3984399999999</c:v>
                </c:pt>
                <c:pt idx="12075">
                  <c:v>2358.3984399999999</c:v>
                </c:pt>
                <c:pt idx="12076">
                  <c:v>2358.3984399999999</c:v>
                </c:pt>
                <c:pt idx="12077">
                  <c:v>2358.3984399999999</c:v>
                </c:pt>
                <c:pt idx="12078">
                  <c:v>2358.3984399999999</c:v>
                </c:pt>
                <c:pt idx="12079">
                  <c:v>2358.3984399999999</c:v>
                </c:pt>
                <c:pt idx="12080">
                  <c:v>2358.3984399999999</c:v>
                </c:pt>
                <c:pt idx="12081">
                  <c:v>2358.3984399999999</c:v>
                </c:pt>
                <c:pt idx="12082">
                  <c:v>2358.3984399999999</c:v>
                </c:pt>
                <c:pt idx="12083">
                  <c:v>2358.3984399999999</c:v>
                </c:pt>
                <c:pt idx="12084">
                  <c:v>2358.3984399999999</c:v>
                </c:pt>
                <c:pt idx="12085">
                  <c:v>2358.3984399999999</c:v>
                </c:pt>
                <c:pt idx="12086">
                  <c:v>2360.8398400000001</c:v>
                </c:pt>
                <c:pt idx="12087">
                  <c:v>2358.3984399999999</c:v>
                </c:pt>
                <c:pt idx="12088">
                  <c:v>2358.3984399999999</c:v>
                </c:pt>
                <c:pt idx="12089">
                  <c:v>2358.3984399999999</c:v>
                </c:pt>
                <c:pt idx="12090">
                  <c:v>2358.3984399999999</c:v>
                </c:pt>
                <c:pt idx="12091">
                  <c:v>2358.3984399999999</c:v>
                </c:pt>
                <c:pt idx="12092">
                  <c:v>2358.3984399999999</c:v>
                </c:pt>
                <c:pt idx="12093">
                  <c:v>2358.3984399999999</c:v>
                </c:pt>
                <c:pt idx="12094">
                  <c:v>2358.3984399999999</c:v>
                </c:pt>
                <c:pt idx="12095">
                  <c:v>2355.9570300000019</c:v>
                </c:pt>
                <c:pt idx="12096">
                  <c:v>2358.3984399999999</c:v>
                </c:pt>
                <c:pt idx="12097">
                  <c:v>2358.3984399999999</c:v>
                </c:pt>
                <c:pt idx="12098">
                  <c:v>2355.9570300000019</c:v>
                </c:pt>
                <c:pt idx="12099">
                  <c:v>2358.3984399999999</c:v>
                </c:pt>
                <c:pt idx="12100">
                  <c:v>2358.3984399999999</c:v>
                </c:pt>
                <c:pt idx="12101">
                  <c:v>2358.3984399999999</c:v>
                </c:pt>
                <c:pt idx="12102">
                  <c:v>2358.3984399999999</c:v>
                </c:pt>
                <c:pt idx="12103">
                  <c:v>2358.3984399999999</c:v>
                </c:pt>
                <c:pt idx="12104">
                  <c:v>2358.3984399999999</c:v>
                </c:pt>
                <c:pt idx="12105">
                  <c:v>2358.3984399999999</c:v>
                </c:pt>
                <c:pt idx="12106">
                  <c:v>2358.3984399999999</c:v>
                </c:pt>
                <c:pt idx="12107">
                  <c:v>2358.3984399999999</c:v>
                </c:pt>
                <c:pt idx="12108">
                  <c:v>2358.3984399999999</c:v>
                </c:pt>
                <c:pt idx="12109">
                  <c:v>2358.3984399999999</c:v>
                </c:pt>
                <c:pt idx="12110">
                  <c:v>2355.9570300000019</c:v>
                </c:pt>
                <c:pt idx="12111">
                  <c:v>2358.3984399999999</c:v>
                </c:pt>
                <c:pt idx="12112">
                  <c:v>2358.3984399999999</c:v>
                </c:pt>
                <c:pt idx="12113">
                  <c:v>2358.3984399999999</c:v>
                </c:pt>
                <c:pt idx="12114">
                  <c:v>2358.3984399999999</c:v>
                </c:pt>
                <c:pt idx="12115">
                  <c:v>2358.3984399999999</c:v>
                </c:pt>
                <c:pt idx="12116">
                  <c:v>2358.3984399999999</c:v>
                </c:pt>
                <c:pt idx="12117">
                  <c:v>2358.3984399999999</c:v>
                </c:pt>
                <c:pt idx="12118">
                  <c:v>2358.3984399999999</c:v>
                </c:pt>
                <c:pt idx="12119">
                  <c:v>2358.3984399999999</c:v>
                </c:pt>
                <c:pt idx="12120">
                  <c:v>2358.3984399999999</c:v>
                </c:pt>
                <c:pt idx="12121">
                  <c:v>2358.3984399999999</c:v>
                </c:pt>
                <c:pt idx="12122">
                  <c:v>2358.3984399999999</c:v>
                </c:pt>
                <c:pt idx="12123">
                  <c:v>2358.3984399999999</c:v>
                </c:pt>
                <c:pt idx="12124">
                  <c:v>2358.3984399999999</c:v>
                </c:pt>
                <c:pt idx="12125">
                  <c:v>2358.3984399999999</c:v>
                </c:pt>
                <c:pt idx="12126">
                  <c:v>2358.3984399999999</c:v>
                </c:pt>
                <c:pt idx="12127">
                  <c:v>2358.3984399999999</c:v>
                </c:pt>
                <c:pt idx="12128">
                  <c:v>2358.3984399999999</c:v>
                </c:pt>
                <c:pt idx="12129">
                  <c:v>2358.3984399999999</c:v>
                </c:pt>
                <c:pt idx="12130">
                  <c:v>2358.3984399999999</c:v>
                </c:pt>
                <c:pt idx="12131">
                  <c:v>2358.3984399999999</c:v>
                </c:pt>
                <c:pt idx="12132">
                  <c:v>2358.3984399999999</c:v>
                </c:pt>
                <c:pt idx="12133">
                  <c:v>2358.3984399999999</c:v>
                </c:pt>
                <c:pt idx="12134">
                  <c:v>2358.3984399999999</c:v>
                </c:pt>
                <c:pt idx="12135">
                  <c:v>2358.3984399999999</c:v>
                </c:pt>
                <c:pt idx="12136">
                  <c:v>2358.3984399999999</c:v>
                </c:pt>
                <c:pt idx="12137">
                  <c:v>2358.3984399999999</c:v>
                </c:pt>
                <c:pt idx="12138">
                  <c:v>2358.3984399999999</c:v>
                </c:pt>
                <c:pt idx="12139">
                  <c:v>2360.8398400000001</c:v>
                </c:pt>
                <c:pt idx="12140">
                  <c:v>2358.3984399999999</c:v>
                </c:pt>
                <c:pt idx="12141">
                  <c:v>2358.3984399999999</c:v>
                </c:pt>
                <c:pt idx="12142">
                  <c:v>2358.3984399999999</c:v>
                </c:pt>
                <c:pt idx="12143">
                  <c:v>2358.3984399999999</c:v>
                </c:pt>
                <c:pt idx="12144">
                  <c:v>2358.3984399999999</c:v>
                </c:pt>
                <c:pt idx="12145">
                  <c:v>2358.3984399999999</c:v>
                </c:pt>
                <c:pt idx="12146">
                  <c:v>2355.9570300000019</c:v>
                </c:pt>
                <c:pt idx="12147">
                  <c:v>2358.3984399999999</c:v>
                </c:pt>
                <c:pt idx="12148">
                  <c:v>2358.3984399999999</c:v>
                </c:pt>
                <c:pt idx="12149">
                  <c:v>2358.3984399999999</c:v>
                </c:pt>
                <c:pt idx="12150">
                  <c:v>2358.3984399999999</c:v>
                </c:pt>
                <c:pt idx="12151">
                  <c:v>2358.3984399999999</c:v>
                </c:pt>
                <c:pt idx="12152">
                  <c:v>2358.3984399999999</c:v>
                </c:pt>
                <c:pt idx="12153">
                  <c:v>2358.3984399999999</c:v>
                </c:pt>
                <c:pt idx="12154">
                  <c:v>2358.3984399999999</c:v>
                </c:pt>
                <c:pt idx="12155">
                  <c:v>2358.3984399999999</c:v>
                </c:pt>
                <c:pt idx="12156">
                  <c:v>2355.9570300000019</c:v>
                </c:pt>
                <c:pt idx="12157">
                  <c:v>2358.3984399999999</c:v>
                </c:pt>
                <c:pt idx="12158">
                  <c:v>2358.3984399999999</c:v>
                </c:pt>
                <c:pt idx="12159">
                  <c:v>2355.9570300000019</c:v>
                </c:pt>
                <c:pt idx="12160">
                  <c:v>2358.3984399999999</c:v>
                </c:pt>
                <c:pt idx="12161">
                  <c:v>2358.3984399999999</c:v>
                </c:pt>
                <c:pt idx="12162">
                  <c:v>2358.3984399999999</c:v>
                </c:pt>
                <c:pt idx="12163">
                  <c:v>2358.3984399999999</c:v>
                </c:pt>
                <c:pt idx="12164">
                  <c:v>2358.3984399999999</c:v>
                </c:pt>
                <c:pt idx="12165">
                  <c:v>2358.3984399999999</c:v>
                </c:pt>
                <c:pt idx="12166">
                  <c:v>2358.3984399999999</c:v>
                </c:pt>
                <c:pt idx="12167">
                  <c:v>2358.3984399999999</c:v>
                </c:pt>
                <c:pt idx="12168">
                  <c:v>2358.3984399999999</c:v>
                </c:pt>
                <c:pt idx="12169">
                  <c:v>2358.3984399999999</c:v>
                </c:pt>
                <c:pt idx="12170">
                  <c:v>2358.3984399999999</c:v>
                </c:pt>
                <c:pt idx="12171">
                  <c:v>2358.3984399999999</c:v>
                </c:pt>
                <c:pt idx="12172">
                  <c:v>2358.3984399999999</c:v>
                </c:pt>
                <c:pt idx="12173">
                  <c:v>2358.3984399999999</c:v>
                </c:pt>
                <c:pt idx="12174">
                  <c:v>2358.3984399999999</c:v>
                </c:pt>
                <c:pt idx="12175">
                  <c:v>2358.3984399999999</c:v>
                </c:pt>
                <c:pt idx="12176">
                  <c:v>2355.9570300000019</c:v>
                </c:pt>
                <c:pt idx="12177">
                  <c:v>2358.3984399999999</c:v>
                </c:pt>
                <c:pt idx="12178">
                  <c:v>2358.3984399999999</c:v>
                </c:pt>
                <c:pt idx="12179">
                  <c:v>2358.3984399999999</c:v>
                </c:pt>
                <c:pt idx="12180">
                  <c:v>2358.3984399999999</c:v>
                </c:pt>
                <c:pt idx="12181">
                  <c:v>2358.3984399999999</c:v>
                </c:pt>
                <c:pt idx="12182">
                  <c:v>2358.3984399999999</c:v>
                </c:pt>
                <c:pt idx="12183">
                  <c:v>2358.3984399999999</c:v>
                </c:pt>
                <c:pt idx="12184">
                  <c:v>2358.3984399999999</c:v>
                </c:pt>
                <c:pt idx="12185">
                  <c:v>2358.3984399999999</c:v>
                </c:pt>
                <c:pt idx="12186">
                  <c:v>2358.3984399999999</c:v>
                </c:pt>
                <c:pt idx="12187">
                  <c:v>2358.3984399999999</c:v>
                </c:pt>
                <c:pt idx="12188">
                  <c:v>2358.3984399999999</c:v>
                </c:pt>
                <c:pt idx="12189">
                  <c:v>2358.3984399999999</c:v>
                </c:pt>
                <c:pt idx="12190">
                  <c:v>2358.3984399999999</c:v>
                </c:pt>
                <c:pt idx="12191">
                  <c:v>2358.3984399999999</c:v>
                </c:pt>
                <c:pt idx="12192">
                  <c:v>2358.3984399999999</c:v>
                </c:pt>
                <c:pt idx="12193">
                  <c:v>2358.3984399999999</c:v>
                </c:pt>
                <c:pt idx="12194">
                  <c:v>2358.3984399999999</c:v>
                </c:pt>
                <c:pt idx="12195">
                  <c:v>2355.9570300000019</c:v>
                </c:pt>
                <c:pt idx="12196">
                  <c:v>2358.3984399999999</c:v>
                </c:pt>
                <c:pt idx="12197">
                  <c:v>2358.3984399999999</c:v>
                </c:pt>
                <c:pt idx="12198">
                  <c:v>2358.3984399999999</c:v>
                </c:pt>
                <c:pt idx="12199">
                  <c:v>2358.3984399999999</c:v>
                </c:pt>
                <c:pt idx="12200">
                  <c:v>2358.3984399999999</c:v>
                </c:pt>
                <c:pt idx="12201">
                  <c:v>2358.3984399999999</c:v>
                </c:pt>
                <c:pt idx="12202">
                  <c:v>2358.3984399999999</c:v>
                </c:pt>
                <c:pt idx="12203">
                  <c:v>2358.3984399999999</c:v>
                </c:pt>
                <c:pt idx="12204">
                  <c:v>2358.3984399999999</c:v>
                </c:pt>
                <c:pt idx="12205">
                  <c:v>2358.3984399999999</c:v>
                </c:pt>
                <c:pt idx="12206">
                  <c:v>2358.3984399999999</c:v>
                </c:pt>
                <c:pt idx="12207">
                  <c:v>2358.3984399999999</c:v>
                </c:pt>
                <c:pt idx="12208">
                  <c:v>2358.3984399999999</c:v>
                </c:pt>
                <c:pt idx="12209">
                  <c:v>2358.3984399999999</c:v>
                </c:pt>
                <c:pt idx="12210">
                  <c:v>2355.9570300000019</c:v>
                </c:pt>
                <c:pt idx="12211">
                  <c:v>2358.3984399999999</c:v>
                </c:pt>
                <c:pt idx="12212">
                  <c:v>2358.3984399999999</c:v>
                </c:pt>
                <c:pt idx="12213">
                  <c:v>2358.3984399999999</c:v>
                </c:pt>
                <c:pt idx="12214">
                  <c:v>2358.3984399999999</c:v>
                </c:pt>
                <c:pt idx="12215">
                  <c:v>2358.3984399999999</c:v>
                </c:pt>
                <c:pt idx="12216">
                  <c:v>2358.3984399999999</c:v>
                </c:pt>
                <c:pt idx="12217">
                  <c:v>2358.3984399999999</c:v>
                </c:pt>
                <c:pt idx="12218">
                  <c:v>2358.3984399999999</c:v>
                </c:pt>
                <c:pt idx="12219">
                  <c:v>2358.3984399999999</c:v>
                </c:pt>
                <c:pt idx="12220">
                  <c:v>2355.9570300000019</c:v>
                </c:pt>
                <c:pt idx="12221">
                  <c:v>2358.3984399999999</c:v>
                </c:pt>
                <c:pt idx="12222">
                  <c:v>2355.9570300000019</c:v>
                </c:pt>
                <c:pt idx="12223">
                  <c:v>2358.3984399999999</c:v>
                </c:pt>
                <c:pt idx="12224">
                  <c:v>2358.3984399999999</c:v>
                </c:pt>
                <c:pt idx="12225">
                  <c:v>2358.3984399999999</c:v>
                </c:pt>
                <c:pt idx="12226">
                  <c:v>2358.3984399999999</c:v>
                </c:pt>
                <c:pt idx="12227">
                  <c:v>2358.3984399999999</c:v>
                </c:pt>
                <c:pt idx="12228">
                  <c:v>2358.3984399999999</c:v>
                </c:pt>
                <c:pt idx="12229">
                  <c:v>2355.9570300000019</c:v>
                </c:pt>
                <c:pt idx="12230">
                  <c:v>2358.3984399999999</c:v>
                </c:pt>
                <c:pt idx="12231">
                  <c:v>2358.3984399999999</c:v>
                </c:pt>
                <c:pt idx="12232">
                  <c:v>2358.3984399999999</c:v>
                </c:pt>
                <c:pt idx="12233">
                  <c:v>2358.3984399999999</c:v>
                </c:pt>
                <c:pt idx="12234">
                  <c:v>2355.9570300000019</c:v>
                </c:pt>
                <c:pt idx="12235">
                  <c:v>2358.3984399999999</c:v>
                </c:pt>
                <c:pt idx="12236">
                  <c:v>2358.3984399999999</c:v>
                </c:pt>
                <c:pt idx="12237">
                  <c:v>2358.3984399999999</c:v>
                </c:pt>
                <c:pt idx="12238">
                  <c:v>2355.9570300000019</c:v>
                </c:pt>
                <c:pt idx="12239">
                  <c:v>2358.3984399999999</c:v>
                </c:pt>
                <c:pt idx="12240">
                  <c:v>2358.3984399999999</c:v>
                </c:pt>
                <c:pt idx="12241">
                  <c:v>2358.3984399999999</c:v>
                </c:pt>
                <c:pt idx="12242">
                  <c:v>2358.3984399999999</c:v>
                </c:pt>
                <c:pt idx="12243">
                  <c:v>2358.3984399999999</c:v>
                </c:pt>
                <c:pt idx="12244">
                  <c:v>2358.3984399999999</c:v>
                </c:pt>
                <c:pt idx="12245">
                  <c:v>2358.3984399999999</c:v>
                </c:pt>
                <c:pt idx="12246">
                  <c:v>2358.3984399999999</c:v>
                </c:pt>
                <c:pt idx="12247">
                  <c:v>2358.3984399999999</c:v>
                </c:pt>
                <c:pt idx="12248">
                  <c:v>2355.9570300000019</c:v>
                </c:pt>
                <c:pt idx="12249">
                  <c:v>2358.3984399999999</c:v>
                </c:pt>
                <c:pt idx="12250">
                  <c:v>2358.3984399999999</c:v>
                </c:pt>
                <c:pt idx="12251">
                  <c:v>2358.3984399999999</c:v>
                </c:pt>
                <c:pt idx="12252">
                  <c:v>2358.3984399999999</c:v>
                </c:pt>
                <c:pt idx="12253">
                  <c:v>2358.3984399999999</c:v>
                </c:pt>
                <c:pt idx="12254">
                  <c:v>2358.3984399999999</c:v>
                </c:pt>
                <c:pt idx="12255">
                  <c:v>2358.3984399999999</c:v>
                </c:pt>
                <c:pt idx="12256">
                  <c:v>2358.3984399999999</c:v>
                </c:pt>
                <c:pt idx="12257">
                  <c:v>2355.9570300000019</c:v>
                </c:pt>
                <c:pt idx="12258">
                  <c:v>2358.3984399999999</c:v>
                </c:pt>
                <c:pt idx="12259">
                  <c:v>2358.3984399999999</c:v>
                </c:pt>
                <c:pt idx="12260">
                  <c:v>2358.3984399999999</c:v>
                </c:pt>
                <c:pt idx="12261">
                  <c:v>2358.3984399999999</c:v>
                </c:pt>
                <c:pt idx="12262">
                  <c:v>2358.3984399999999</c:v>
                </c:pt>
                <c:pt idx="12263">
                  <c:v>2358.3984399999999</c:v>
                </c:pt>
                <c:pt idx="12264">
                  <c:v>2358.3984399999999</c:v>
                </c:pt>
                <c:pt idx="12265">
                  <c:v>2358.3984399999999</c:v>
                </c:pt>
                <c:pt idx="12266">
                  <c:v>2358.3984399999999</c:v>
                </c:pt>
                <c:pt idx="12267">
                  <c:v>2358.3984399999999</c:v>
                </c:pt>
                <c:pt idx="12268">
                  <c:v>2358.3984399999999</c:v>
                </c:pt>
                <c:pt idx="12269">
                  <c:v>2358.3984399999999</c:v>
                </c:pt>
                <c:pt idx="12270">
                  <c:v>2358.3984399999999</c:v>
                </c:pt>
                <c:pt idx="12271">
                  <c:v>2358.3984399999999</c:v>
                </c:pt>
                <c:pt idx="12272">
                  <c:v>2358.3984399999999</c:v>
                </c:pt>
                <c:pt idx="12273">
                  <c:v>2358.3984399999999</c:v>
                </c:pt>
                <c:pt idx="12274">
                  <c:v>2358.3984399999999</c:v>
                </c:pt>
                <c:pt idx="12275">
                  <c:v>2358.3984399999999</c:v>
                </c:pt>
                <c:pt idx="12276">
                  <c:v>2358.3984399999999</c:v>
                </c:pt>
                <c:pt idx="12277">
                  <c:v>2358.3984399999999</c:v>
                </c:pt>
                <c:pt idx="12278">
                  <c:v>2358.3984399999999</c:v>
                </c:pt>
                <c:pt idx="12279">
                  <c:v>2358.3984399999999</c:v>
                </c:pt>
                <c:pt idx="12280">
                  <c:v>2358.3984399999999</c:v>
                </c:pt>
                <c:pt idx="12281">
                  <c:v>2358.3984399999999</c:v>
                </c:pt>
                <c:pt idx="12282">
                  <c:v>2358.3984399999999</c:v>
                </c:pt>
                <c:pt idx="12283">
                  <c:v>2358.3984399999999</c:v>
                </c:pt>
                <c:pt idx="12284">
                  <c:v>2358.3984399999999</c:v>
                </c:pt>
                <c:pt idx="12285">
                  <c:v>2358.3984399999999</c:v>
                </c:pt>
                <c:pt idx="12286">
                  <c:v>2358.3984399999999</c:v>
                </c:pt>
                <c:pt idx="12287">
                  <c:v>2358.3984399999999</c:v>
                </c:pt>
                <c:pt idx="12288">
                  <c:v>2358.3984399999999</c:v>
                </c:pt>
                <c:pt idx="12289">
                  <c:v>2355.9570300000019</c:v>
                </c:pt>
                <c:pt idx="12290">
                  <c:v>2358.3984399999999</c:v>
                </c:pt>
                <c:pt idx="12291">
                  <c:v>2358.3984399999999</c:v>
                </c:pt>
                <c:pt idx="12292">
                  <c:v>2358.3984399999999</c:v>
                </c:pt>
                <c:pt idx="12293">
                  <c:v>2358.3984399999999</c:v>
                </c:pt>
                <c:pt idx="12294">
                  <c:v>2358.3984399999999</c:v>
                </c:pt>
                <c:pt idx="12295">
                  <c:v>2358.3984399999999</c:v>
                </c:pt>
                <c:pt idx="12296">
                  <c:v>2358.3984399999999</c:v>
                </c:pt>
                <c:pt idx="12297">
                  <c:v>2358.3984399999999</c:v>
                </c:pt>
                <c:pt idx="12298">
                  <c:v>2358.3984399999999</c:v>
                </c:pt>
                <c:pt idx="12299">
                  <c:v>2358.3984399999999</c:v>
                </c:pt>
                <c:pt idx="12300">
                  <c:v>2358.3984399999999</c:v>
                </c:pt>
                <c:pt idx="12301">
                  <c:v>2358.3984399999999</c:v>
                </c:pt>
                <c:pt idx="12302">
                  <c:v>2355.9570300000019</c:v>
                </c:pt>
                <c:pt idx="12303">
                  <c:v>2358.3984399999999</c:v>
                </c:pt>
                <c:pt idx="12304">
                  <c:v>2358.3984399999999</c:v>
                </c:pt>
                <c:pt idx="12305">
                  <c:v>2355.9570300000019</c:v>
                </c:pt>
                <c:pt idx="12306">
                  <c:v>2358.3984399999999</c:v>
                </c:pt>
                <c:pt idx="12307">
                  <c:v>2358.3984399999999</c:v>
                </c:pt>
                <c:pt idx="12308">
                  <c:v>2358.3984399999999</c:v>
                </c:pt>
                <c:pt idx="12309">
                  <c:v>2358.3984399999999</c:v>
                </c:pt>
                <c:pt idx="12310">
                  <c:v>2358.3984399999999</c:v>
                </c:pt>
                <c:pt idx="12311">
                  <c:v>2358.3984399999999</c:v>
                </c:pt>
                <c:pt idx="12312">
                  <c:v>2358.3984399999999</c:v>
                </c:pt>
                <c:pt idx="12313">
                  <c:v>2358.3984399999999</c:v>
                </c:pt>
                <c:pt idx="12314">
                  <c:v>2358.3984399999999</c:v>
                </c:pt>
                <c:pt idx="12315">
                  <c:v>2358.3984399999999</c:v>
                </c:pt>
                <c:pt idx="12316">
                  <c:v>2358.3984399999999</c:v>
                </c:pt>
                <c:pt idx="12317">
                  <c:v>2355.9570300000019</c:v>
                </c:pt>
                <c:pt idx="12318">
                  <c:v>2358.3984399999999</c:v>
                </c:pt>
                <c:pt idx="12319">
                  <c:v>2358.3984399999999</c:v>
                </c:pt>
                <c:pt idx="12320">
                  <c:v>2358.3984399999999</c:v>
                </c:pt>
                <c:pt idx="12321">
                  <c:v>2358.3984399999999</c:v>
                </c:pt>
                <c:pt idx="12322">
                  <c:v>2355.9570300000019</c:v>
                </c:pt>
                <c:pt idx="12323">
                  <c:v>2358.3984399999999</c:v>
                </c:pt>
                <c:pt idx="12324">
                  <c:v>2355.9570300000019</c:v>
                </c:pt>
                <c:pt idx="12325">
                  <c:v>2358.3984399999999</c:v>
                </c:pt>
                <c:pt idx="12326">
                  <c:v>2358.3984399999999</c:v>
                </c:pt>
                <c:pt idx="12327">
                  <c:v>2358.3984399999999</c:v>
                </c:pt>
                <c:pt idx="12328">
                  <c:v>2358.3984399999999</c:v>
                </c:pt>
                <c:pt idx="12329">
                  <c:v>2358.3984399999999</c:v>
                </c:pt>
                <c:pt idx="12330">
                  <c:v>2358.3984399999999</c:v>
                </c:pt>
                <c:pt idx="12331">
                  <c:v>2358.3984399999999</c:v>
                </c:pt>
                <c:pt idx="12332">
                  <c:v>2358.3984399999999</c:v>
                </c:pt>
                <c:pt idx="12333">
                  <c:v>2355.9570300000019</c:v>
                </c:pt>
                <c:pt idx="12334">
                  <c:v>2358.3984399999999</c:v>
                </c:pt>
                <c:pt idx="12335">
                  <c:v>2358.3984399999999</c:v>
                </c:pt>
                <c:pt idx="12336">
                  <c:v>2358.3984399999999</c:v>
                </c:pt>
                <c:pt idx="12337">
                  <c:v>2358.3984399999999</c:v>
                </c:pt>
                <c:pt idx="12338">
                  <c:v>2358.3984399999999</c:v>
                </c:pt>
                <c:pt idx="12339">
                  <c:v>2358.3984399999999</c:v>
                </c:pt>
                <c:pt idx="12340">
                  <c:v>2358.3984399999999</c:v>
                </c:pt>
                <c:pt idx="12341">
                  <c:v>2358.3984399999999</c:v>
                </c:pt>
                <c:pt idx="12342">
                  <c:v>2358.3984399999999</c:v>
                </c:pt>
                <c:pt idx="12343">
                  <c:v>2358.3984399999999</c:v>
                </c:pt>
                <c:pt idx="12344">
                  <c:v>2358.3984399999999</c:v>
                </c:pt>
                <c:pt idx="12345">
                  <c:v>2358.3984399999999</c:v>
                </c:pt>
                <c:pt idx="12346">
                  <c:v>2358.3984399999999</c:v>
                </c:pt>
                <c:pt idx="12347">
                  <c:v>2358.3984399999999</c:v>
                </c:pt>
                <c:pt idx="12348">
                  <c:v>2358.3984399999999</c:v>
                </c:pt>
                <c:pt idx="12349">
                  <c:v>2358.3984399999999</c:v>
                </c:pt>
                <c:pt idx="12350">
                  <c:v>2358.3984399999999</c:v>
                </c:pt>
                <c:pt idx="12351">
                  <c:v>2358.3984399999999</c:v>
                </c:pt>
                <c:pt idx="12352">
                  <c:v>2358.3984399999999</c:v>
                </c:pt>
                <c:pt idx="12353">
                  <c:v>2358.3984399999999</c:v>
                </c:pt>
                <c:pt idx="12354">
                  <c:v>2358.3984399999999</c:v>
                </c:pt>
                <c:pt idx="12355">
                  <c:v>2358.3984399999999</c:v>
                </c:pt>
                <c:pt idx="12356">
                  <c:v>2358.3984399999999</c:v>
                </c:pt>
                <c:pt idx="12357">
                  <c:v>2358.3984399999999</c:v>
                </c:pt>
                <c:pt idx="12358">
                  <c:v>2358.3984399999999</c:v>
                </c:pt>
                <c:pt idx="12359">
                  <c:v>2355.9570300000019</c:v>
                </c:pt>
                <c:pt idx="12360">
                  <c:v>2358.3984399999999</c:v>
                </c:pt>
                <c:pt idx="12361">
                  <c:v>2358.3984399999999</c:v>
                </c:pt>
                <c:pt idx="12362">
                  <c:v>2358.3984399999999</c:v>
                </c:pt>
                <c:pt idx="12363">
                  <c:v>2358.3984399999999</c:v>
                </c:pt>
                <c:pt idx="12364">
                  <c:v>2358.3984399999999</c:v>
                </c:pt>
                <c:pt idx="12365">
                  <c:v>2358.3984399999999</c:v>
                </c:pt>
                <c:pt idx="12366">
                  <c:v>2358.3984399999999</c:v>
                </c:pt>
                <c:pt idx="12367">
                  <c:v>2358.3984399999999</c:v>
                </c:pt>
                <c:pt idx="12368">
                  <c:v>2358.3984399999999</c:v>
                </c:pt>
                <c:pt idx="12369">
                  <c:v>2358.3984399999999</c:v>
                </c:pt>
                <c:pt idx="12370">
                  <c:v>2358.3984399999999</c:v>
                </c:pt>
                <c:pt idx="12371">
                  <c:v>2358.3984399999999</c:v>
                </c:pt>
                <c:pt idx="12372">
                  <c:v>2358.3984399999999</c:v>
                </c:pt>
                <c:pt idx="12373">
                  <c:v>2358.3984399999999</c:v>
                </c:pt>
                <c:pt idx="12374">
                  <c:v>2355.9570300000019</c:v>
                </c:pt>
                <c:pt idx="12375">
                  <c:v>2358.3984399999999</c:v>
                </c:pt>
                <c:pt idx="12376">
                  <c:v>2358.3984399999999</c:v>
                </c:pt>
                <c:pt idx="12377">
                  <c:v>2355.9570300000019</c:v>
                </c:pt>
                <c:pt idx="12378">
                  <c:v>2358.3984399999999</c:v>
                </c:pt>
                <c:pt idx="12379">
                  <c:v>2358.3984399999999</c:v>
                </c:pt>
                <c:pt idx="12380">
                  <c:v>2358.3984399999999</c:v>
                </c:pt>
                <c:pt idx="12381">
                  <c:v>2358.3984399999999</c:v>
                </c:pt>
                <c:pt idx="12382">
                  <c:v>2358.3984399999999</c:v>
                </c:pt>
                <c:pt idx="12383">
                  <c:v>2358.3984399999999</c:v>
                </c:pt>
                <c:pt idx="12384">
                  <c:v>2358.3984399999999</c:v>
                </c:pt>
                <c:pt idx="12385">
                  <c:v>2358.3984399999999</c:v>
                </c:pt>
                <c:pt idx="12386">
                  <c:v>2358.3984399999999</c:v>
                </c:pt>
                <c:pt idx="12387">
                  <c:v>2358.3984399999999</c:v>
                </c:pt>
                <c:pt idx="12388">
                  <c:v>2358.3984399999999</c:v>
                </c:pt>
                <c:pt idx="12389">
                  <c:v>2358.3984399999999</c:v>
                </c:pt>
                <c:pt idx="12390">
                  <c:v>2358.3984399999999</c:v>
                </c:pt>
                <c:pt idx="12391">
                  <c:v>2358.3984399999999</c:v>
                </c:pt>
                <c:pt idx="12392">
                  <c:v>2355.9570300000019</c:v>
                </c:pt>
                <c:pt idx="12393">
                  <c:v>2358.3984399999999</c:v>
                </c:pt>
                <c:pt idx="12394">
                  <c:v>2355.9570300000019</c:v>
                </c:pt>
                <c:pt idx="12395">
                  <c:v>2358.3984399999999</c:v>
                </c:pt>
                <c:pt idx="12396">
                  <c:v>2358.3984399999999</c:v>
                </c:pt>
                <c:pt idx="12397">
                  <c:v>2358.3984399999999</c:v>
                </c:pt>
                <c:pt idx="12398">
                  <c:v>2358.3984399999999</c:v>
                </c:pt>
                <c:pt idx="12399">
                  <c:v>2358.3984399999999</c:v>
                </c:pt>
                <c:pt idx="12400">
                  <c:v>2358.3984399999999</c:v>
                </c:pt>
                <c:pt idx="12401">
                  <c:v>2358.3984399999999</c:v>
                </c:pt>
                <c:pt idx="12402">
                  <c:v>2358.3984399999999</c:v>
                </c:pt>
                <c:pt idx="12403">
                  <c:v>2360.8398400000001</c:v>
                </c:pt>
                <c:pt idx="12404">
                  <c:v>2358.3984399999999</c:v>
                </c:pt>
                <c:pt idx="12405">
                  <c:v>2358.3984399999999</c:v>
                </c:pt>
                <c:pt idx="12406">
                  <c:v>2358.3984399999999</c:v>
                </c:pt>
                <c:pt idx="12407">
                  <c:v>2358.3984399999999</c:v>
                </c:pt>
                <c:pt idx="12408">
                  <c:v>2358.3984399999999</c:v>
                </c:pt>
                <c:pt idx="12409">
                  <c:v>2355.9570300000019</c:v>
                </c:pt>
                <c:pt idx="12410">
                  <c:v>2358.3984399999999</c:v>
                </c:pt>
                <c:pt idx="12411">
                  <c:v>2358.3984399999999</c:v>
                </c:pt>
                <c:pt idx="12412">
                  <c:v>2358.3984399999999</c:v>
                </c:pt>
                <c:pt idx="12413">
                  <c:v>2358.3984399999999</c:v>
                </c:pt>
                <c:pt idx="12414">
                  <c:v>2355.9570300000019</c:v>
                </c:pt>
                <c:pt idx="12415">
                  <c:v>2358.3984399999999</c:v>
                </c:pt>
                <c:pt idx="12416">
                  <c:v>2355.9570300000019</c:v>
                </c:pt>
                <c:pt idx="12417">
                  <c:v>2358.3984399999999</c:v>
                </c:pt>
                <c:pt idx="12418">
                  <c:v>2355.9570300000019</c:v>
                </c:pt>
                <c:pt idx="12419">
                  <c:v>2358.3984399999999</c:v>
                </c:pt>
                <c:pt idx="12420">
                  <c:v>2358.3984399999999</c:v>
                </c:pt>
                <c:pt idx="12421">
                  <c:v>2358.3984399999999</c:v>
                </c:pt>
                <c:pt idx="12422">
                  <c:v>2358.3984399999999</c:v>
                </c:pt>
                <c:pt idx="12423">
                  <c:v>2358.3984399999999</c:v>
                </c:pt>
                <c:pt idx="12424">
                  <c:v>2358.3984399999999</c:v>
                </c:pt>
                <c:pt idx="12425">
                  <c:v>2358.3984399999999</c:v>
                </c:pt>
                <c:pt idx="12426">
                  <c:v>2358.3984399999999</c:v>
                </c:pt>
                <c:pt idx="12427">
                  <c:v>2358.3984399999999</c:v>
                </c:pt>
                <c:pt idx="12428">
                  <c:v>2358.3984399999999</c:v>
                </c:pt>
                <c:pt idx="12429">
                  <c:v>2358.3984399999999</c:v>
                </c:pt>
                <c:pt idx="12430">
                  <c:v>2355.9570300000019</c:v>
                </c:pt>
                <c:pt idx="12431">
                  <c:v>2358.3984399999999</c:v>
                </c:pt>
                <c:pt idx="12432">
                  <c:v>2355.9570300000019</c:v>
                </c:pt>
                <c:pt idx="12433">
                  <c:v>2358.3984399999999</c:v>
                </c:pt>
                <c:pt idx="12434">
                  <c:v>2358.3984399999999</c:v>
                </c:pt>
                <c:pt idx="12435">
                  <c:v>2358.3984399999999</c:v>
                </c:pt>
                <c:pt idx="12436">
                  <c:v>2358.3984399999999</c:v>
                </c:pt>
                <c:pt idx="12437">
                  <c:v>2358.3984399999999</c:v>
                </c:pt>
                <c:pt idx="12438">
                  <c:v>2358.3984399999999</c:v>
                </c:pt>
                <c:pt idx="12439">
                  <c:v>2358.3984399999999</c:v>
                </c:pt>
                <c:pt idx="12440">
                  <c:v>2358.3984399999999</c:v>
                </c:pt>
                <c:pt idx="12441">
                  <c:v>2358.3984399999999</c:v>
                </c:pt>
                <c:pt idx="12442">
                  <c:v>2358.3984399999999</c:v>
                </c:pt>
                <c:pt idx="12443">
                  <c:v>2358.3984399999999</c:v>
                </c:pt>
                <c:pt idx="12444">
                  <c:v>2358.3984399999999</c:v>
                </c:pt>
                <c:pt idx="12445">
                  <c:v>2358.3984399999999</c:v>
                </c:pt>
                <c:pt idx="12446">
                  <c:v>2358.3984399999999</c:v>
                </c:pt>
                <c:pt idx="12447">
                  <c:v>2358.3984399999999</c:v>
                </c:pt>
                <c:pt idx="12448">
                  <c:v>2358.3984399999999</c:v>
                </c:pt>
                <c:pt idx="12449">
                  <c:v>2358.3984399999999</c:v>
                </c:pt>
                <c:pt idx="12450">
                  <c:v>2358.3984399999999</c:v>
                </c:pt>
                <c:pt idx="12451">
                  <c:v>2358.3984399999999</c:v>
                </c:pt>
                <c:pt idx="12452">
                  <c:v>2358.3984399999999</c:v>
                </c:pt>
                <c:pt idx="12453">
                  <c:v>2358.3984399999999</c:v>
                </c:pt>
                <c:pt idx="12454">
                  <c:v>2358.3984399999999</c:v>
                </c:pt>
                <c:pt idx="12455">
                  <c:v>2358.3984399999999</c:v>
                </c:pt>
                <c:pt idx="12456">
                  <c:v>2355.9570300000019</c:v>
                </c:pt>
                <c:pt idx="12457">
                  <c:v>2358.3984399999999</c:v>
                </c:pt>
                <c:pt idx="12458">
                  <c:v>2358.3984399999999</c:v>
                </c:pt>
                <c:pt idx="12459">
                  <c:v>2358.3984399999999</c:v>
                </c:pt>
                <c:pt idx="12460">
                  <c:v>2355.9570300000019</c:v>
                </c:pt>
                <c:pt idx="12461">
                  <c:v>2358.3984399999999</c:v>
                </c:pt>
                <c:pt idx="12462">
                  <c:v>2358.3984399999999</c:v>
                </c:pt>
                <c:pt idx="12463">
                  <c:v>2358.3984399999999</c:v>
                </c:pt>
                <c:pt idx="12464">
                  <c:v>2358.3984399999999</c:v>
                </c:pt>
                <c:pt idx="12465">
                  <c:v>2358.3984399999999</c:v>
                </c:pt>
                <c:pt idx="12466">
                  <c:v>2358.3984399999999</c:v>
                </c:pt>
                <c:pt idx="12467">
                  <c:v>2358.3984399999999</c:v>
                </c:pt>
                <c:pt idx="12468">
                  <c:v>2355.9570300000019</c:v>
                </c:pt>
                <c:pt idx="12469">
                  <c:v>2355.9570300000019</c:v>
                </c:pt>
                <c:pt idx="12470">
                  <c:v>2358.3984399999999</c:v>
                </c:pt>
                <c:pt idx="12471">
                  <c:v>2358.3984399999999</c:v>
                </c:pt>
                <c:pt idx="12472">
                  <c:v>2358.3984399999999</c:v>
                </c:pt>
                <c:pt idx="12473">
                  <c:v>2358.3984399999999</c:v>
                </c:pt>
                <c:pt idx="12474">
                  <c:v>2358.3984399999999</c:v>
                </c:pt>
                <c:pt idx="12475">
                  <c:v>2358.3984399999999</c:v>
                </c:pt>
                <c:pt idx="12476">
                  <c:v>2355.9570300000019</c:v>
                </c:pt>
                <c:pt idx="12477">
                  <c:v>2358.3984399999999</c:v>
                </c:pt>
                <c:pt idx="12478">
                  <c:v>2358.3984399999999</c:v>
                </c:pt>
                <c:pt idx="12479">
                  <c:v>2358.3984399999999</c:v>
                </c:pt>
                <c:pt idx="12480">
                  <c:v>2358.3984399999999</c:v>
                </c:pt>
                <c:pt idx="12481">
                  <c:v>2358.3984399999999</c:v>
                </c:pt>
                <c:pt idx="12482">
                  <c:v>2358.3984399999999</c:v>
                </c:pt>
                <c:pt idx="12483">
                  <c:v>2358.3984399999999</c:v>
                </c:pt>
                <c:pt idx="12484">
                  <c:v>2358.3984399999999</c:v>
                </c:pt>
                <c:pt idx="12485">
                  <c:v>2358.3984399999999</c:v>
                </c:pt>
                <c:pt idx="12486">
                  <c:v>2358.3984399999999</c:v>
                </c:pt>
                <c:pt idx="12487">
                  <c:v>2358.3984399999999</c:v>
                </c:pt>
                <c:pt idx="12488">
                  <c:v>2358.3984399999999</c:v>
                </c:pt>
                <c:pt idx="12489">
                  <c:v>2358.3984399999999</c:v>
                </c:pt>
                <c:pt idx="12490">
                  <c:v>2358.3984399999999</c:v>
                </c:pt>
                <c:pt idx="12491">
                  <c:v>2358.3984399999999</c:v>
                </c:pt>
                <c:pt idx="12492">
                  <c:v>2358.3984399999999</c:v>
                </c:pt>
                <c:pt idx="12493">
                  <c:v>2355.9570300000019</c:v>
                </c:pt>
                <c:pt idx="12494">
                  <c:v>2358.3984399999999</c:v>
                </c:pt>
                <c:pt idx="12495">
                  <c:v>2358.3984399999999</c:v>
                </c:pt>
                <c:pt idx="12496">
                  <c:v>2358.3984399999999</c:v>
                </c:pt>
                <c:pt idx="12497">
                  <c:v>2355.9570300000019</c:v>
                </c:pt>
                <c:pt idx="12498">
                  <c:v>2358.3984399999999</c:v>
                </c:pt>
                <c:pt idx="12499">
                  <c:v>2358.3984399999999</c:v>
                </c:pt>
                <c:pt idx="12500">
                  <c:v>2358.3984399999999</c:v>
                </c:pt>
                <c:pt idx="12501">
                  <c:v>2358.3984399999999</c:v>
                </c:pt>
                <c:pt idx="12502">
                  <c:v>2358.3984399999999</c:v>
                </c:pt>
                <c:pt idx="12503">
                  <c:v>2358.3984399999999</c:v>
                </c:pt>
                <c:pt idx="12504">
                  <c:v>2358.3984399999999</c:v>
                </c:pt>
                <c:pt idx="12505">
                  <c:v>2358.3984399999999</c:v>
                </c:pt>
                <c:pt idx="12506">
                  <c:v>2355.9570300000019</c:v>
                </c:pt>
                <c:pt idx="12507">
                  <c:v>2358.3984399999999</c:v>
                </c:pt>
                <c:pt idx="12508">
                  <c:v>2358.3984399999999</c:v>
                </c:pt>
                <c:pt idx="12509">
                  <c:v>2358.3984399999999</c:v>
                </c:pt>
                <c:pt idx="12510">
                  <c:v>2358.3984399999999</c:v>
                </c:pt>
                <c:pt idx="12511">
                  <c:v>2355.9570300000019</c:v>
                </c:pt>
                <c:pt idx="12512">
                  <c:v>2355.9570300000019</c:v>
                </c:pt>
                <c:pt idx="12513">
                  <c:v>2358.3984399999999</c:v>
                </c:pt>
                <c:pt idx="12514">
                  <c:v>2355.9570300000019</c:v>
                </c:pt>
                <c:pt idx="12515">
                  <c:v>2358.3984399999999</c:v>
                </c:pt>
                <c:pt idx="12516">
                  <c:v>2355.9570300000019</c:v>
                </c:pt>
                <c:pt idx="12517">
                  <c:v>2355.9570300000019</c:v>
                </c:pt>
                <c:pt idx="12518">
                  <c:v>2358.3984399999999</c:v>
                </c:pt>
                <c:pt idx="12519">
                  <c:v>2355.9570300000019</c:v>
                </c:pt>
                <c:pt idx="12520">
                  <c:v>2358.3984399999999</c:v>
                </c:pt>
                <c:pt idx="12521">
                  <c:v>2358.3984399999999</c:v>
                </c:pt>
                <c:pt idx="12522">
                  <c:v>2355.9570300000019</c:v>
                </c:pt>
                <c:pt idx="12523">
                  <c:v>2358.3984399999999</c:v>
                </c:pt>
                <c:pt idx="12524">
                  <c:v>2358.3984399999999</c:v>
                </c:pt>
                <c:pt idx="12525">
                  <c:v>2355.9570300000019</c:v>
                </c:pt>
                <c:pt idx="12526">
                  <c:v>2358.3984399999999</c:v>
                </c:pt>
                <c:pt idx="12527">
                  <c:v>2358.3984399999999</c:v>
                </c:pt>
                <c:pt idx="12528">
                  <c:v>2355.9570300000019</c:v>
                </c:pt>
                <c:pt idx="12529">
                  <c:v>2358.3984399999999</c:v>
                </c:pt>
                <c:pt idx="12530">
                  <c:v>2358.3984399999999</c:v>
                </c:pt>
                <c:pt idx="12531">
                  <c:v>2358.3984399999999</c:v>
                </c:pt>
                <c:pt idx="12532">
                  <c:v>2355.9570300000019</c:v>
                </c:pt>
                <c:pt idx="12533">
                  <c:v>2358.3984399999999</c:v>
                </c:pt>
                <c:pt idx="12534">
                  <c:v>2358.3984399999999</c:v>
                </c:pt>
                <c:pt idx="12535">
                  <c:v>2355.9570300000019</c:v>
                </c:pt>
                <c:pt idx="12536">
                  <c:v>2358.3984399999999</c:v>
                </c:pt>
                <c:pt idx="12537">
                  <c:v>2355.9570300000019</c:v>
                </c:pt>
                <c:pt idx="12538">
                  <c:v>2355.9570300000019</c:v>
                </c:pt>
                <c:pt idx="12539">
                  <c:v>2358.3984399999999</c:v>
                </c:pt>
                <c:pt idx="12540">
                  <c:v>2358.3984399999999</c:v>
                </c:pt>
                <c:pt idx="12541">
                  <c:v>2358.3984399999999</c:v>
                </c:pt>
                <c:pt idx="12542">
                  <c:v>2355.9570300000019</c:v>
                </c:pt>
                <c:pt idx="12543">
                  <c:v>2358.3984399999999</c:v>
                </c:pt>
                <c:pt idx="12544">
                  <c:v>2355.9570300000019</c:v>
                </c:pt>
                <c:pt idx="12545">
                  <c:v>2358.3984399999999</c:v>
                </c:pt>
                <c:pt idx="12546">
                  <c:v>2358.3984399999999</c:v>
                </c:pt>
                <c:pt idx="12547">
                  <c:v>2358.3984399999999</c:v>
                </c:pt>
                <c:pt idx="12548">
                  <c:v>2358.3984399999999</c:v>
                </c:pt>
                <c:pt idx="12549">
                  <c:v>2358.3984399999999</c:v>
                </c:pt>
                <c:pt idx="12550">
                  <c:v>2355.9570300000019</c:v>
                </c:pt>
                <c:pt idx="12551">
                  <c:v>2358.3984399999999</c:v>
                </c:pt>
                <c:pt idx="12552">
                  <c:v>2358.3984399999999</c:v>
                </c:pt>
                <c:pt idx="12553">
                  <c:v>2355.9570300000019</c:v>
                </c:pt>
                <c:pt idx="12554">
                  <c:v>2358.3984399999999</c:v>
                </c:pt>
                <c:pt idx="12555">
                  <c:v>2358.3984399999999</c:v>
                </c:pt>
                <c:pt idx="12556">
                  <c:v>2355.9570300000019</c:v>
                </c:pt>
                <c:pt idx="12557">
                  <c:v>2358.3984399999999</c:v>
                </c:pt>
                <c:pt idx="12558">
                  <c:v>2358.3984399999999</c:v>
                </c:pt>
                <c:pt idx="12559">
                  <c:v>2358.3984399999999</c:v>
                </c:pt>
                <c:pt idx="12560">
                  <c:v>2358.3984399999999</c:v>
                </c:pt>
                <c:pt idx="12561">
                  <c:v>2358.3984399999999</c:v>
                </c:pt>
                <c:pt idx="12562">
                  <c:v>2358.3984399999999</c:v>
                </c:pt>
                <c:pt idx="12563">
                  <c:v>2358.3984399999999</c:v>
                </c:pt>
                <c:pt idx="12564">
                  <c:v>2358.3984399999999</c:v>
                </c:pt>
                <c:pt idx="12565">
                  <c:v>2358.3984399999999</c:v>
                </c:pt>
                <c:pt idx="12566">
                  <c:v>2358.3984399999999</c:v>
                </c:pt>
                <c:pt idx="12567">
                  <c:v>2358.3984399999999</c:v>
                </c:pt>
                <c:pt idx="12568">
                  <c:v>2358.3984399999999</c:v>
                </c:pt>
                <c:pt idx="12569">
                  <c:v>2358.3984399999999</c:v>
                </c:pt>
                <c:pt idx="12570">
                  <c:v>2358.3984399999999</c:v>
                </c:pt>
                <c:pt idx="12571">
                  <c:v>2355.9570300000019</c:v>
                </c:pt>
                <c:pt idx="12572">
                  <c:v>2358.3984399999999</c:v>
                </c:pt>
                <c:pt idx="12573">
                  <c:v>2358.3984399999999</c:v>
                </c:pt>
                <c:pt idx="12574">
                  <c:v>2358.3984399999999</c:v>
                </c:pt>
                <c:pt idx="12575">
                  <c:v>2358.3984399999999</c:v>
                </c:pt>
                <c:pt idx="12576">
                  <c:v>2358.3984399999999</c:v>
                </c:pt>
                <c:pt idx="12577">
                  <c:v>2358.3984399999999</c:v>
                </c:pt>
                <c:pt idx="12578">
                  <c:v>2358.3984399999999</c:v>
                </c:pt>
                <c:pt idx="12579">
                  <c:v>2355.9570300000019</c:v>
                </c:pt>
                <c:pt idx="12580">
                  <c:v>2355.9570300000019</c:v>
                </c:pt>
                <c:pt idx="12581">
                  <c:v>2358.3984399999999</c:v>
                </c:pt>
                <c:pt idx="12582">
                  <c:v>2358.3984399999999</c:v>
                </c:pt>
                <c:pt idx="12583">
                  <c:v>2355.9570300000019</c:v>
                </c:pt>
                <c:pt idx="12584">
                  <c:v>2358.3984399999999</c:v>
                </c:pt>
                <c:pt idx="12585">
                  <c:v>2355.9570300000019</c:v>
                </c:pt>
                <c:pt idx="12586">
                  <c:v>2358.3984399999999</c:v>
                </c:pt>
                <c:pt idx="12587">
                  <c:v>2358.3984399999999</c:v>
                </c:pt>
                <c:pt idx="12588">
                  <c:v>2358.3984399999999</c:v>
                </c:pt>
                <c:pt idx="12589">
                  <c:v>2355.9570300000019</c:v>
                </c:pt>
                <c:pt idx="12590">
                  <c:v>2355.9570300000019</c:v>
                </c:pt>
                <c:pt idx="12591">
                  <c:v>2355.9570300000019</c:v>
                </c:pt>
                <c:pt idx="12592">
                  <c:v>2358.3984399999999</c:v>
                </c:pt>
                <c:pt idx="12593">
                  <c:v>2355.9570300000019</c:v>
                </c:pt>
                <c:pt idx="12594">
                  <c:v>2358.3984399999999</c:v>
                </c:pt>
                <c:pt idx="12595">
                  <c:v>2358.3984399999999</c:v>
                </c:pt>
                <c:pt idx="12596">
                  <c:v>2358.3984399999999</c:v>
                </c:pt>
                <c:pt idx="12597">
                  <c:v>2358.3984399999999</c:v>
                </c:pt>
                <c:pt idx="12598">
                  <c:v>2358.3984399999999</c:v>
                </c:pt>
                <c:pt idx="12599">
                  <c:v>2358.3984399999999</c:v>
                </c:pt>
                <c:pt idx="12600">
                  <c:v>2358.3984399999999</c:v>
                </c:pt>
                <c:pt idx="12601">
                  <c:v>2358.3984399999999</c:v>
                </c:pt>
                <c:pt idx="12602">
                  <c:v>2358.3984399999999</c:v>
                </c:pt>
                <c:pt idx="12603">
                  <c:v>2358.3984399999999</c:v>
                </c:pt>
                <c:pt idx="12604">
                  <c:v>2358.3984399999999</c:v>
                </c:pt>
                <c:pt idx="12605">
                  <c:v>2358.3984399999999</c:v>
                </c:pt>
                <c:pt idx="12606">
                  <c:v>2358.3984399999999</c:v>
                </c:pt>
                <c:pt idx="12607">
                  <c:v>2358.3984399999999</c:v>
                </c:pt>
                <c:pt idx="12608">
                  <c:v>2355.9570300000019</c:v>
                </c:pt>
                <c:pt idx="12609">
                  <c:v>2355.9570300000019</c:v>
                </c:pt>
                <c:pt idx="12610">
                  <c:v>2358.3984399999999</c:v>
                </c:pt>
                <c:pt idx="12611">
                  <c:v>2358.3984399999999</c:v>
                </c:pt>
                <c:pt idx="12612">
                  <c:v>2358.3984399999999</c:v>
                </c:pt>
                <c:pt idx="12613">
                  <c:v>2355.9570300000019</c:v>
                </c:pt>
                <c:pt idx="12614">
                  <c:v>2358.3984399999999</c:v>
                </c:pt>
                <c:pt idx="12615">
                  <c:v>2358.3984399999999</c:v>
                </c:pt>
                <c:pt idx="12616">
                  <c:v>2355.9570300000019</c:v>
                </c:pt>
                <c:pt idx="12617">
                  <c:v>2358.3984399999999</c:v>
                </c:pt>
                <c:pt idx="12618">
                  <c:v>2358.3984399999999</c:v>
                </c:pt>
                <c:pt idx="12619">
                  <c:v>2358.3984399999999</c:v>
                </c:pt>
                <c:pt idx="12620">
                  <c:v>2358.3984399999999</c:v>
                </c:pt>
                <c:pt idx="12621">
                  <c:v>2358.3984399999999</c:v>
                </c:pt>
                <c:pt idx="12622">
                  <c:v>2355.9570300000019</c:v>
                </c:pt>
                <c:pt idx="12623">
                  <c:v>2358.3984399999999</c:v>
                </c:pt>
                <c:pt idx="12624">
                  <c:v>2355.9570300000019</c:v>
                </c:pt>
                <c:pt idx="12625">
                  <c:v>2358.3984399999999</c:v>
                </c:pt>
                <c:pt idx="12626">
                  <c:v>2358.3984399999999</c:v>
                </c:pt>
                <c:pt idx="12627">
                  <c:v>2358.3984399999999</c:v>
                </c:pt>
                <c:pt idx="12628">
                  <c:v>2355.9570300000019</c:v>
                </c:pt>
                <c:pt idx="12629">
                  <c:v>2358.3984399999999</c:v>
                </c:pt>
                <c:pt idx="12630">
                  <c:v>2358.3984399999999</c:v>
                </c:pt>
                <c:pt idx="12631">
                  <c:v>2358.3984399999999</c:v>
                </c:pt>
                <c:pt idx="12632">
                  <c:v>2358.3984399999999</c:v>
                </c:pt>
                <c:pt idx="12633">
                  <c:v>2355.9570300000019</c:v>
                </c:pt>
                <c:pt idx="12634">
                  <c:v>2358.3984399999999</c:v>
                </c:pt>
                <c:pt idx="12635">
                  <c:v>2358.3984399999999</c:v>
                </c:pt>
                <c:pt idx="12636">
                  <c:v>2358.3984399999999</c:v>
                </c:pt>
                <c:pt idx="12637">
                  <c:v>2358.3984399999999</c:v>
                </c:pt>
                <c:pt idx="12638">
                  <c:v>2358.3984399999999</c:v>
                </c:pt>
                <c:pt idx="12639">
                  <c:v>2355.9570300000019</c:v>
                </c:pt>
                <c:pt idx="12640">
                  <c:v>2355.9570300000019</c:v>
                </c:pt>
                <c:pt idx="12641">
                  <c:v>2358.3984399999999</c:v>
                </c:pt>
                <c:pt idx="12642">
                  <c:v>2358.3984399999999</c:v>
                </c:pt>
                <c:pt idx="12643">
                  <c:v>2358.3984399999999</c:v>
                </c:pt>
                <c:pt idx="12644">
                  <c:v>2358.3984399999999</c:v>
                </c:pt>
                <c:pt idx="12645">
                  <c:v>2355.9570300000019</c:v>
                </c:pt>
                <c:pt idx="12646">
                  <c:v>2358.3984399999999</c:v>
                </c:pt>
                <c:pt idx="12647">
                  <c:v>2355.9570300000019</c:v>
                </c:pt>
                <c:pt idx="12648">
                  <c:v>2358.3984399999999</c:v>
                </c:pt>
                <c:pt idx="12649">
                  <c:v>2358.3984399999999</c:v>
                </c:pt>
                <c:pt idx="12650">
                  <c:v>2358.3984399999999</c:v>
                </c:pt>
                <c:pt idx="12651">
                  <c:v>2358.3984399999999</c:v>
                </c:pt>
                <c:pt idx="12652">
                  <c:v>2358.3984399999999</c:v>
                </c:pt>
                <c:pt idx="12653">
                  <c:v>2358.3984399999999</c:v>
                </c:pt>
                <c:pt idx="12654">
                  <c:v>2358.3984399999999</c:v>
                </c:pt>
                <c:pt idx="12655">
                  <c:v>2358.3984399999999</c:v>
                </c:pt>
                <c:pt idx="12656">
                  <c:v>2355.9570300000019</c:v>
                </c:pt>
                <c:pt idx="12657">
                  <c:v>2358.3984399999999</c:v>
                </c:pt>
                <c:pt idx="12658">
                  <c:v>2358.3984399999999</c:v>
                </c:pt>
                <c:pt idx="12659">
                  <c:v>2355.9570300000019</c:v>
                </c:pt>
                <c:pt idx="12660">
                  <c:v>2358.3984399999999</c:v>
                </c:pt>
                <c:pt idx="12661">
                  <c:v>2355.9570300000019</c:v>
                </c:pt>
                <c:pt idx="12662">
                  <c:v>2358.3984399999999</c:v>
                </c:pt>
                <c:pt idx="12663">
                  <c:v>2358.3984399999999</c:v>
                </c:pt>
                <c:pt idx="12664">
                  <c:v>2358.3984399999999</c:v>
                </c:pt>
                <c:pt idx="12665">
                  <c:v>2358.3984399999999</c:v>
                </c:pt>
                <c:pt idx="12666">
                  <c:v>2358.3984399999999</c:v>
                </c:pt>
                <c:pt idx="12667">
                  <c:v>2355.9570300000019</c:v>
                </c:pt>
                <c:pt idx="12668">
                  <c:v>2358.3984399999999</c:v>
                </c:pt>
                <c:pt idx="12669">
                  <c:v>2355.9570300000019</c:v>
                </c:pt>
                <c:pt idx="12670">
                  <c:v>2358.3984399999999</c:v>
                </c:pt>
                <c:pt idx="12671">
                  <c:v>2355.9570300000019</c:v>
                </c:pt>
                <c:pt idx="12672">
                  <c:v>2355.9570300000019</c:v>
                </c:pt>
                <c:pt idx="12673">
                  <c:v>2355.9570300000019</c:v>
                </c:pt>
                <c:pt idx="12674">
                  <c:v>2358.3984399999999</c:v>
                </c:pt>
                <c:pt idx="12675">
                  <c:v>2358.3984399999999</c:v>
                </c:pt>
                <c:pt idx="12676">
                  <c:v>2358.3984399999999</c:v>
                </c:pt>
                <c:pt idx="12677">
                  <c:v>2358.3984399999999</c:v>
                </c:pt>
                <c:pt idx="12678">
                  <c:v>2358.3984399999999</c:v>
                </c:pt>
                <c:pt idx="12679">
                  <c:v>2358.3984399999999</c:v>
                </c:pt>
                <c:pt idx="12680">
                  <c:v>2358.3984399999999</c:v>
                </c:pt>
                <c:pt idx="12681">
                  <c:v>2358.3984399999999</c:v>
                </c:pt>
                <c:pt idx="12682">
                  <c:v>2358.3984399999999</c:v>
                </c:pt>
                <c:pt idx="12683">
                  <c:v>2358.3984399999999</c:v>
                </c:pt>
                <c:pt idx="12684">
                  <c:v>2358.3984399999999</c:v>
                </c:pt>
                <c:pt idx="12685">
                  <c:v>2358.3984399999999</c:v>
                </c:pt>
                <c:pt idx="12686">
                  <c:v>2358.3984399999999</c:v>
                </c:pt>
                <c:pt idx="12687">
                  <c:v>2355.9570300000019</c:v>
                </c:pt>
                <c:pt idx="12688">
                  <c:v>2358.3984399999999</c:v>
                </c:pt>
                <c:pt idx="12689">
                  <c:v>2358.3984399999999</c:v>
                </c:pt>
                <c:pt idx="12690">
                  <c:v>2358.3984399999999</c:v>
                </c:pt>
                <c:pt idx="12691">
                  <c:v>2355.9570300000019</c:v>
                </c:pt>
                <c:pt idx="12692">
                  <c:v>2358.3984399999999</c:v>
                </c:pt>
                <c:pt idx="12693">
                  <c:v>2355.9570300000019</c:v>
                </c:pt>
                <c:pt idx="12694">
                  <c:v>2355.9570300000019</c:v>
                </c:pt>
                <c:pt idx="12695">
                  <c:v>2358.3984399999999</c:v>
                </c:pt>
                <c:pt idx="12696">
                  <c:v>2355.9570300000019</c:v>
                </c:pt>
                <c:pt idx="12697">
                  <c:v>2358.3984399999999</c:v>
                </c:pt>
                <c:pt idx="12698">
                  <c:v>2355.9570300000019</c:v>
                </c:pt>
                <c:pt idx="12699">
                  <c:v>2355.9570300000019</c:v>
                </c:pt>
                <c:pt idx="12700">
                  <c:v>2358.3984399999999</c:v>
                </c:pt>
                <c:pt idx="12701">
                  <c:v>2355.9570300000019</c:v>
                </c:pt>
                <c:pt idx="12702">
                  <c:v>2358.3984399999999</c:v>
                </c:pt>
                <c:pt idx="12703">
                  <c:v>2358.3984399999999</c:v>
                </c:pt>
                <c:pt idx="12704">
                  <c:v>2355.9570300000019</c:v>
                </c:pt>
                <c:pt idx="12705">
                  <c:v>2358.3984399999999</c:v>
                </c:pt>
                <c:pt idx="12706">
                  <c:v>2358.3984399999999</c:v>
                </c:pt>
                <c:pt idx="12707">
                  <c:v>2358.3984399999999</c:v>
                </c:pt>
                <c:pt idx="12708">
                  <c:v>2358.3984399999999</c:v>
                </c:pt>
                <c:pt idx="12709">
                  <c:v>2355.9570300000019</c:v>
                </c:pt>
                <c:pt idx="12710">
                  <c:v>2355.9570300000019</c:v>
                </c:pt>
                <c:pt idx="12711">
                  <c:v>2358.3984399999999</c:v>
                </c:pt>
                <c:pt idx="12712">
                  <c:v>2358.3984399999999</c:v>
                </c:pt>
                <c:pt idx="12713">
                  <c:v>2355.9570300000019</c:v>
                </c:pt>
                <c:pt idx="12714">
                  <c:v>2358.3984399999999</c:v>
                </c:pt>
                <c:pt idx="12715">
                  <c:v>2355.9570300000019</c:v>
                </c:pt>
                <c:pt idx="12716">
                  <c:v>2358.3984399999999</c:v>
                </c:pt>
                <c:pt idx="12717">
                  <c:v>2358.3984399999999</c:v>
                </c:pt>
                <c:pt idx="12718">
                  <c:v>2355.9570300000019</c:v>
                </c:pt>
                <c:pt idx="12719">
                  <c:v>2358.3984399999999</c:v>
                </c:pt>
                <c:pt idx="12720">
                  <c:v>2358.3984399999999</c:v>
                </c:pt>
                <c:pt idx="12721">
                  <c:v>2358.3984399999999</c:v>
                </c:pt>
                <c:pt idx="12722">
                  <c:v>2358.3984399999999</c:v>
                </c:pt>
                <c:pt idx="12723">
                  <c:v>2358.3984399999999</c:v>
                </c:pt>
                <c:pt idx="12724">
                  <c:v>2358.3984399999999</c:v>
                </c:pt>
                <c:pt idx="12725">
                  <c:v>2358.3984399999999</c:v>
                </c:pt>
                <c:pt idx="12726">
                  <c:v>2355.9570300000019</c:v>
                </c:pt>
                <c:pt idx="12727">
                  <c:v>2355.9570300000019</c:v>
                </c:pt>
                <c:pt idx="12728">
                  <c:v>2358.3984399999999</c:v>
                </c:pt>
                <c:pt idx="12729">
                  <c:v>2355.9570300000019</c:v>
                </c:pt>
                <c:pt idx="12730">
                  <c:v>2358.3984399999999</c:v>
                </c:pt>
                <c:pt idx="12731">
                  <c:v>2355.9570300000019</c:v>
                </c:pt>
                <c:pt idx="12732">
                  <c:v>2358.3984399999999</c:v>
                </c:pt>
                <c:pt idx="12733">
                  <c:v>2358.3984399999999</c:v>
                </c:pt>
                <c:pt idx="12734">
                  <c:v>2358.3984399999999</c:v>
                </c:pt>
                <c:pt idx="12735">
                  <c:v>2358.3984399999999</c:v>
                </c:pt>
                <c:pt idx="12736">
                  <c:v>2358.3984399999999</c:v>
                </c:pt>
                <c:pt idx="12737">
                  <c:v>2358.3984399999999</c:v>
                </c:pt>
                <c:pt idx="12738">
                  <c:v>2358.3984399999999</c:v>
                </c:pt>
                <c:pt idx="12739">
                  <c:v>2355.9570300000019</c:v>
                </c:pt>
                <c:pt idx="12740">
                  <c:v>2358.3984399999999</c:v>
                </c:pt>
                <c:pt idx="12741">
                  <c:v>2358.3984399999999</c:v>
                </c:pt>
                <c:pt idx="12742">
                  <c:v>2355.9570300000019</c:v>
                </c:pt>
                <c:pt idx="12743">
                  <c:v>2358.3984399999999</c:v>
                </c:pt>
                <c:pt idx="12744">
                  <c:v>2358.3984399999999</c:v>
                </c:pt>
                <c:pt idx="12745">
                  <c:v>2355.9570300000019</c:v>
                </c:pt>
                <c:pt idx="12746">
                  <c:v>2358.3984399999999</c:v>
                </c:pt>
                <c:pt idx="12747">
                  <c:v>2355.9570300000019</c:v>
                </c:pt>
                <c:pt idx="12748">
                  <c:v>2355.9570300000019</c:v>
                </c:pt>
                <c:pt idx="12749">
                  <c:v>2358.3984399999999</c:v>
                </c:pt>
                <c:pt idx="12750">
                  <c:v>2358.3984399999999</c:v>
                </c:pt>
                <c:pt idx="12751">
                  <c:v>2358.3984399999999</c:v>
                </c:pt>
                <c:pt idx="12752">
                  <c:v>2355.9570300000019</c:v>
                </c:pt>
                <c:pt idx="12753">
                  <c:v>2358.3984399999999</c:v>
                </c:pt>
                <c:pt idx="12754">
                  <c:v>2358.3984399999999</c:v>
                </c:pt>
                <c:pt idx="12755">
                  <c:v>2355.9570300000019</c:v>
                </c:pt>
                <c:pt idx="12756">
                  <c:v>2358.3984399999999</c:v>
                </c:pt>
                <c:pt idx="12757">
                  <c:v>2358.3984399999999</c:v>
                </c:pt>
                <c:pt idx="12758">
                  <c:v>2358.3984399999999</c:v>
                </c:pt>
                <c:pt idx="12759">
                  <c:v>2355.9570300000019</c:v>
                </c:pt>
                <c:pt idx="12760">
                  <c:v>2355.9570300000019</c:v>
                </c:pt>
                <c:pt idx="12761">
                  <c:v>2355.9570300000019</c:v>
                </c:pt>
                <c:pt idx="12762">
                  <c:v>2355.9570300000019</c:v>
                </c:pt>
                <c:pt idx="12763">
                  <c:v>2358.3984399999999</c:v>
                </c:pt>
                <c:pt idx="12764">
                  <c:v>2358.3984399999999</c:v>
                </c:pt>
                <c:pt idx="12765">
                  <c:v>2355.9570300000019</c:v>
                </c:pt>
                <c:pt idx="12766">
                  <c:v>2358.3984399999999</c:v>
                </c:pt>
                <c:pt idx="12767">
                  <c:v>2358.3984399999999</c:v>
                </c:pt>
                <c:pt idx="12768">
                  <c:v>2358.3984399999999</c:v>
                </c:pt>
                <c:pt idx="12769">
                  <c:v>2358.3984399999999</c:v>
                </c:pt>
                <c:pt idx="12770">
                  <c:v>2358.3984399999999</c:v>
                </c:pt>
                <c:pt idx="12771">
                  <c:v>2358.3984399999999</c:v>
                </c:pt>
                <c:pt idx="12772">
                  <c:v>2355.9570300000019</c:v>
                </c:pt>
                <c:pt idx="12773">
                  <c:v>2355.9570300000019</c:v>
                </c:pt>
                <c:pt idx="12774">
                  <c:v>2355.9570300000019</c:v>
                </c:pt>
                <c:pt idx="12775">
                  <c:v>2358.3984399999999</c:v>
                </c:pt>
                <c:pt idx="12776">
                  <c:v>2355.9570300000019</c:v>
                </c:pt>
                <c:pt idx="12777">
                  <c:v>2358.3984399999999</c:v>
                </c:pt>
                <c:pt idx="12778">
                  <c:v>2355.9570300000019</c:v>
                </c:pt>
                <c:pt idx="12779">
                  <c:v>2358.3984399999999</c:v>
                </c:pt>
                <c:pt idx="12780">
                  <c:v>2358.3984399999999</c:v>
                </c:pt>
                <c:pt idx="12781">
                  <c:v>2358.3984399999999</c:v>
                </c:pt>
                <c:pt idx="12782">
                  <c:v>2358.3984399999999</c:v>
                </c:pt>
                <c:pt idx="12783">
                  <c:v>2355.9570300000019</c:v>
                </c:pt>
                <c:pt idx="12784">
                  <c:v>2355.9570300000019</c:v>
                </c:pt>
                <c:pt idx="12785">
                  <c:v>2358.3984399999999</c:v>
                </c:pt>
                <c:pt idx="12786">
                  <c:v>2358.3984399999999</c:v>
                </c:pt>
                <c:pt idx="12787">
                  <c:v>2358.3984399999999</c:v>
                </c:pt>
                <c:pt idx="12788">
                  <c:v>2358.3984399999999</c:v>
                </c:pt>
                <c:pt idx="12789">
                  <c:v>2358.3984399999999</c:v>
                </c:pt>
                <c:pt idx="12790">
                  <c:v>2355.9570300000019</c:v>
                </c:pt>
                <c:pt idx="12791">
                  <c:v>2355.9570300000019</c:v>
                </c:pt>
                <c:pt idx="12792">
                  <c:v>2358.3984399999999</c:v>
                </c:pt>
                <c:pt idx="12793">
                  <c:v>2358.3984399999999</c:v>
                </c:pt>
                <c:pt idx="12794">
                  <c:v>2358.3984399999999</c:v>
                </c:pt>
                <c:pt idx="12795">
                  <c:v>2358.3984399999999</c:v>
                </c:pt>
                <c:pt idx="12796">
                  <c:v>2358.3984399999999</c:v>
                </c:pt>
                <c:pt idx="12797">
                  <c:v>2355.9570300000019</c:v>
                </c:pt>
                <c:pt idx="12798">
                  <c:v>2355.9570300000019</c:v>
                </c:pt>
                <c:pt idx="12799">
                  <c:v>2355.9570300000019</c:v>
                </c:pt>
                <c:pt idx="12800">
                  <c:v>2355.9570300000019</c:v>
                </c:pt>
                <c:pt idx="12801">
                  <c:v>2355.9570300000019</c:v>
                </c:pt>
                <c:pt idx="12802">
                  <c:v>2358.3984399999999</c:v>
                </c:pt>
                <c:pt idx="12803">
                  <c:v>2358.3984399999999</c:v>
                </c:pt>
                <c:pt idx="12804">
                  <c:v>2355.9570300000019</c:v>
                </c:pt>
                <c:pt idx="12805">
                  <c:v>2355.9570300000019</c:v>
                </c:pt>
                <c:pt idx="12806">
                  <c:v>2358.3984399999999</c:v>
                </c:pt>
                <c:pt idx="12807">
                  <c:v>2355.9570300000019</c:v>
                </c:pt>
                <c:pt idx="12808">
                  <c:v>2358.3984399999999</c:v>
                </c:pt>
                <c:pt idx="12809">
                  <c:v>2355.9570300000019</c:v>
                </c:pt>
                <c:pt idx="12810">
                  <c:v>2355.9570300000019</c:v>
                </c:pt>
                <c:pt idx="12811">
                  <c:v>2358.3984399999999</c:v>
                </c:pt>
                <c:pt idx="12812">
                  <c:v>2358.3984399999999</c:v>
                </c:pt>
                <c:pt idx="12813">
                  <c:v>2358.3984399999999</c:v>
                </c:pt>
                <c:pt idx="12814">
                  <c:v>2355.9570300000019</c:v>
                </c:pt>
                <c:pt idx="12815">
                  <c:v>2355.9570300000019</c:v>
                </c:pt>
                <c:pt idx="12816">
                  <c:v>2358.3984399999999</c:v>
                </c:pt>
                <c:pt idx="12817">
                  <c:v>2358.3984399999999</c:v>
                </c:pt>
                <c:pt idx="12818">
                  <c:v>2358.3984399999999</c:v>
                </c:pt>
                <c:pt idx="12819">
                  <c:v>2355.9570300000019</c:v>
                </c:pt>
                <c:pt idx="12820">
                  <c:v>2358.3984399999999</c:v>
                </c:pt>
                <c:pt idx="12821">
                  <c:v>2358.3984399999999</c:v>
                </c:pt>
                <c:pt idx="12822">
                  <c:v>2355.9570300000019</c:v>
                </c:pt>
                <c:pt idx="12823">
                  <c:v>2358.3984399999999</c:v>
                </c:pt>
                <c:pt idx="12824">
                  <c:v>2358.3984399999999</c:v>
                </c:pt>
                <c:pt idx="12825">
                  <c:v>2358.3984399999999</c:v>
                </c:pt>
                <c:pt idx="12826">
                  <c:v>2358.3984399999999</c:v>
                </c:pt>
                <c:pt idx="12827">
                  <c:v>2358.3984399999999</c:v>
                </c:pt>
                <c:pt idx="12828">
                  <c:v>2358.3984399999999</c:v>
                </c:pt>
                <c:pt idx="12829">
                  <c:v>2358.3984399999999</c:v>
                </c:pt>
                <c:pt idx="12830">
                  <c:v>2355.9570300000019</c:v>
                </c:pt>
                <c:pt idx="12831">
                  <c:v>2355.9570300000019</c:v>
                </c:pt>
                <c:pt idx="12832">
                  <c:v>2355.9570300000019</c:v>
                </c:pt>
                <c:pt idx="12833">
                  <c:v>2355.9570300000019</c:v>
                </c:pt>
                <c:pt idx="12834">
                  <c:v>2358.3984399999999</c:v>
                </c:pt>
                <c:pt idx="12835">
                  <c:v>2358.3984399999999</c:v>
                </c:pt>
                <c:pt idx="12836">
                  <c:v>2358.3984399999999</c:v>
                </c:pt>
                <c:pt idx="12837">
                  <c:v>2355.9570300000019</c:v>
                </c:pt>
                <c:pt idx="12838">
                  <c:v>2355.9570300000019</c:v>
                </c:pt>
                <c:pt idx="12839">
                  <c:v>2358.3984399999999</c:v>
                </c:pt>
                <c:pt idx="12840">
                  <c:v>2358.3984399999999</c:v>
                </c:pt>
                <c:pt idx="12841">
                  <c:v>2358.3984399999999</c:v>
                </c:pt>
                <c:pt idx="12842">
                  <c:v>2358.3984399999999</c:v>
                </c:pt>
                <c:pt idx="12843">
                  <c:v>2358.3984399999999</c:v>
                </c:pt>
                <c:pt idx="12844">
                  <c:v>2355.9570300000019</c:v>
                </c:pt>
                <c:pt idx="12845">
                  <c:v>2358.3984399999999</c:v>
                </c:pt>
                <c:pt idx="12846">
                  <c:v>2355.9570300000019</c:v>
                </c:pt>
                <c:pt idx="12847">
                  <c:v>2358.3984399999999</c:v>
                </c:pt>
                <c:pt idx="12848">
                  <c:v>2358.3984399999999</c:v>
                </c:pt>
                <c:pt idx="12849">
                  <c:v>2355.9570300000019</c:v>
                </c:pt>
                <c:pt idx="12850">
                  <c:v>2358.3984399999999</c:v>
                </c:pt>
                <c:pt idx="12851">
                  <c:v>2358.3984399999999</c:v>
                </c:pt>
                <c:pt idx="12852">
                  <c:v>2355.9570300000019</c:v>
                </c:pt>
                <c:pt idx="12853">
                  <c:v>2358.3984399999999</c:v>
                </c:pt>
                <c:pt idx="12854">
                  <c:v>2355.9570300000019</c:v>
                </c:pt>
                <c:pt idx="12855">
                  <c:v>2355.9570300000019</c:v>
                </c:pt>
                <c:pt idx="12856">
                  <c:v>2355.9570300000019</c:v>
                </c:pt>
                <c:pt idx="12857">
                  <c:v>2358.3984399999999</c:v>
                </c:pt>
                <c:pt idx="12858">
                  <c:v>2355.9570300000019</c:v>
                </c:pt>
                <c:pt idx="12859">
                  <c:v>2358.3984399999999</c:v>
                </c:pt>
                <c:pt idx="12860">
                  <c:v>2355.9570300000019</c:v>
                </c:pt>
                <c:pt idx="12861">
                  <c:v>2355.9570300000019</c:v>
                </c:pt>
                <c:pt idx="12862">
                  <c:v>2355.9570300000019</c:v>
                </c:pt>
                <c:pt idx="12863">
                  <c:v>2358.3984399999999</c:v>
                </c:pt>
                <c:pt idx="12864">
                  <c:v>2358.3984399999999</c:v>
                </c:pt>
                <c:pt idx="12865">
                  <c:v>2355.9570300000019</c:v>
                </c:pt>
                <c:pt idx="12866">
                  <c:v>2358.3984399999999</c:v>
                </c:pt>
                <c:pt idx="12867">
                  <c:v>2355.9570300000019</c:v>
                </c:pt>
                <c:pt idx="12868">
                  <c:v>2358.3984399999999</c:v>
                </c:pt>
                <c:pt idx="12869">
                  <c:v>2355.9570300000019</c:v>
                </c:pt>
                <c:pt idx="12870">
                  <c:v>2358.3984399999999</c:v>
                </c:pt>
                <c:pt idx="12871">
                  <c:v>2358.3984399999999</c:v>
                </c:pt>
                <c:pt idx="12872">
                  <c:v>2358.3984399999999</c:v>
                </c:pt>
                <c:pt idx="12873">
                  <c:v>2358.3984399999999</c:v>
                </c:pt>
                <c:pt idx="12874">
                  <c:v>2358.3984399999999</c:v>
                </c:pt>
                <c:pt idx="12875">
                  <c:v>2358.3984399999999</c:v>
                </c:pt>
                <c:pt idx="12876">
                  <c:v>2355.9570300000019</c:v>
                </c:pt>
                <c:pt idx="12877">
                  <c:v>2355.9570300000019</c:v>
                </c:pt>
                <c:pt idx="12878">
                  <c:v>2358.3984399999999</c:v>
                </c:pt>
                <c:pt idx="12879">
                  <c:v>2355.9570300000019</c:v>
                </c:pt>
                <c:pt idx="12880">
                  <c:v>2358.3984399999999</c:v>
                </c:pt>
                <c:pt idx="12881">
                  <c:v>2355.9570300000019</c:v>
                </c:pt>
                <c:pt idx="12882">
                  <c:v>2355.9570300000019</c:v>
                </c:pt>
                <c:pt idx="12883">
                  <c:v>2355.9570300000019</c:v>
                </c:pt>
                <c:pt idx="12884">
                  <c:v>2355.9570300000019</c:v>
                </c:pt>
                <c:pt idx="12885">
                  <c:v>2355.9570300000019</c:v>
                </c:pt>
                <c:pt idx="12886">
                  <c:v>2355.9570300000019</c:v>
                </c:pt>
                <c:pt idx="12887">
                  <c:v>2358.3984399999999</c:v>
                </c:pt>
                <c:pt idx="12888">
                  <c:v>2355.9570300000019</c:v>
                </c:pt>
                <c:pt idx="12889">
                  <c:v>2355.9570300000019</c:v>
                </c:pt>
                <c:pt idx="12890">
                  <c:v>2358.3984399999999</c:v>
                </c:pt>
                <c:pt idx="12891">
                  <c:v>2358.3984399999999</c:v>
                </c:pt>
                <c:pt idx="12892">
                  <c:v>2355.9570300000019</c:v>
                </c:pt>
                <c:pt idx="12893">
                  <c:v>2355.9570300000019</c:v>
                </c:pt>
                <c:pt idx="12894">
                  <c:v>2358.3984399999999</c:v>
                </c:pt>
                <c:pt idx="12895">
                  <c:v>2355.9570300000019</c:v>
                </c:pt>
                <c:pt idx="12896">
                  <c:v>2358.3984399999999</c:v>
                </c:pt>
                <c:pt idx="12897">
                  <c:v>2358.3984399999999</c:v>
                </c:pt>
                <c:pt idx="12898">
                  <c:v>2355.9570300000019</c:v>
                </c:pt>
                <c:pt idx="12899">
                  <c:v>2355.9570300000019</c:v>
                </c:pt>
                <c:pt idx="12900">
                  <c:v>2355.9570300000019</c:v>
                </c:pt>
                <c:pt idx="12901">
                  <c:v>2358.3984399999999</c:v>
                </c:pt>
                <c:pt idx="12902">
                  <c:v>2358.3984399999999</c:v>
                </c:pt>
                <c:pt idx="12903">
                  <c:v>2355.9570300000019</c:v>
                </c:pt>
                <c:pt idx="12904">
                  <c:v>2358.3984399999999</c:v>
                </c:pt>
                <c:pt idx="12905">
                  <c:v>2358.3984399999999</c:v>
                </c:pt>
                <c:pt idx="12906">
                  <c:v>2358.3984399999999</c:v>
                </c:pt>
                <c:pt idx="12907">
                  <c:v>2355.9570300000019</c:v>
                </c:pt>
                <c:pt idx="12908">
                  <c:v>2355.9570300000019</c:v>
                </c:pt>
                <c:pt idx="12909">
                  <c:v>2358.3984399999999</c:v>
                </c:pt>
                <c:pt idx="12910">
                  <c:v>2355.9570300000019</c:v>
                </c:pt>
                <c:pt idx="12911">
                  <c:v>2358.3984399999999</c:v>
                </c:pt>
                <c:pt idx="12912">
                  <c:v>2358.3984399999999</c:v>
                </c:pt>
                <c:pt idx="12913">
                  <c:v>2355.9570300000019</c:v>
                </c:pt>
                <c:pt idx="12914">
                  <c:v>2358.3984399999999</c:v>
                </c:pt>
                <c:pt idx="12915">
                  <c:v>2355.9570300000019</c:v>
                </c:pt>
                <c:pt idx="12916">
                  <c:v>2358.3984399999999</c:v>
                </c:pt>
                <c:pt idx="12917">
                  <c:v>2358.3984399999999</c:v>
                </c:pt>
                <c:pt idx="12918">
                  <c:v>2358.3984399999999</c:v>
                </c:pt>
                <c:pt idx="12919">
                  <c:v>2358.3984399999999</c:v>
                </c:pt>
                <c:pt idx="12920">
                  <c:v>2358.3984399999999</c:v>
                </c:pt>
                <c:pt idx="12921">
                  <c:v>2358.3984399999999</c:v>
                </c:pt>
                <c:pt idx="12922">
                  <c:v>2355.9570300000019</c:v>
                </c:pt>
                <c:pt idx="12923">
                  <c:v>2358.3984399999999</c:v>
                </c:pt>
                <c:pt idx="12924">
                  <c:v>2355.9570300000019</c:v>
                </c:pt>
                <c:pt idx="12925">
                  <c:v>2358.3984399999999</c:v>
                </c:pt>
                <c:pt idx="12926">
                  <c:v>2355.9570300000019</c:v>
                </c:pt>
                <c:pt idx="12927">
                  <c:v>2355.9570300000019</c:v>
                </c:pt>
                <c:pt idx="12928">
                  <c:v>2355.9570300000019</c:v>
                </c:pt>
                <c:pt idx="12929">
                  <c:v>2355.9570300000019</c:v>
                </c:pt>
                <c:pt idx="12930">
                  <c:v>2355.9570300000019</c:v>
                </c:pt>
                <c:pt idx="12931">
                  <c:v>2358.3984399999999</c:v>
                </c:pt>
                <c:pt idx="12932">
                  <c:v>2358.3984399999999</c:v>
                </c:pt>
                <c:pt idx="12933">
                  <c:v>2358.3984399999999</c:v>
                </c:pt>
                <c:pt idx="12934">
                  <c:v>2355.9570300000019</c:v>
                </c:pt>
                <c:pt idx="12935">
                  <c:v>2358.3984399999999</c:v>
                </c:pt>
                <c:pt idx="12936">
                  <c:v>2358.3984399999999</c:v>
                </c:pt>
                <c:pt idx="12937">
                  <c:v>2358.3984399999999</c:v>
                </c:pt>
                <c:pt idx="12938">
                  <c:v>2358.3984399999999</c:v>
                </c:pt>
                <c:pt idx="12939">
                  <c:v>2358.3984399999999</c:v>
                </c:pt>
                <c:pt idx="12940">
                  <c:v>2358.3984399999999</c:v>
                </c:pt>
                <c:pt idx="12941">
                  <c:v>2358.3984399999999</c:v>
                </c:pt>
                <c:pt idx="12942">
                  <c:v>2355.9570300000019</c:v>
                </c:pt>
                <c:pt idx="12943">
                  <c:v>2355.9570300000019</c:v>
                </c:pt>
                <c:pt idx="12944">
                  <c:v>2358.3984399999999</c:v>
                </c:pt>
                <c:pt idx="12945">
                  <c:v>2358.3984399999999</c:v>
                </c:pt>
                <c:pt idx="12946">
                  <c:v>2355.9570300000019</c:v>
                </c:pt>
                <c:pt idx="12947">
                  <c:v>2358.3984399999999</c:v>
                </c:pt>
                <c:pt idx="12948">
                  <c:v>2358.3984399999999</c:v>
                </c:pt>
                <c:pt idx="12949">
                  <c:v>2358.3984399999999</c:v>
                </c:pt>
                <c:pt idx="12950">
                  <c:v>2358.3984399999999</c:v>
                </c:pt>
                <c:pt idx="12951">
                  <c:v>2355.9570300000019</c:v>
                </c:pt>
                <c:pt idx="12952">
                  <c:v>2358.3984399999999</c:v>
                </c:pt>
                <c:pt idx="12953">
                  <c:v>2358.3984399999999</c:v>
                </c:pt>
                <c:pt idx="12954">
                  <c:v>2355.9570300000019</c:v>
                </c:pt>
                <c:pt idx="12955">
                  <c:v>2355.9570300000019</c:v>
                </c:pt>
                <c:pt idx="12956">
                  <c:v>2358.3984399999999</c:v>
                </c:pt>
                <c:pt idx="12957">
                  <c:v>2358.3984399999999</c:v>
                </c:pt>
                <c:pt idx="12958">
                  <c:v>2358.3984399999999</c:v>
                </c:pt>
                <c:pt idx="12959">
                  <c:v>2358.3984399999999</c:v>
                </c:pt>
                <c:pt idx="12960">
                  <c:v>2355.9570300000019</c:v>
                </c:pt>
                <c:pt idx="12961">
                  <c:v>2355.9570300000019</c:v>
                </c:pt>
                <c:pt idx="12962">
                  <c:v>2355.9570300000019</c:v>
                </c:pt>
                <c:pt idx="12963">
                  <c:v>2358.3984399999999</c:v>
                </c:pt>
                <c:pt idx="12964">
                  <c:v>2358.3984399999999</c:v>
                </c:pt>
                <c:pt idx="12965">
                  <c:v>2355.9570300000019</c:v>
                </c:pt>
                <c:pt idx="12966">
                  <c:v>2358.3984399999999</c:v>
                </c:pt>
                <c:pt idx="12967">
                  <c:v>2355.9570300000019</c:v>
                </c:pt>
                <c:pt idx="12968">
                  <c:v>2355.9570300000019</c:v>
                </c:pt>
                <c:pt idx="12969">
                  <c:v>2358.3984399999999</c:v>
                </c:pt>
                <c:pt idx="12970">
                  <c:v>2355.9570300000019</c:v>
                </c:pt>
                <c:pt idx="12971">
                  <c:v>2358.3984399999999</c:v>
                </c:pt>
                <c:pt idx="12972">
                  <c:v>2358.3984399999999</c:v>
                </c:pt>
                <c:pt idx="12973">
                  <c:v>2358.3984399999999</c:v>
                </c:pt>
                <c:pt idx="12974">
                  <c:v>2355.9570300000019</c:v>
                </c:pt>
                <c:pt idx="12975">
                  <c:v>2358.3984399999999</c:v>
                </c:pt>
                <c:pt idx="12976">
                  <c:v>2358.3984399999999</c:v>
                </c:pt>
                <c:pt idx="12977">
                  <c:v>2355.9570300000019</c:v>
                </c:pt>
                <c:pt idx="12978">
                  <c:v>2358.3984399999999</c:v>
                </c:pt>
                <c:pt idx="12979">
                  <c:v>2355.9570300000019</c:v>
                </c:pt>
                <c:pt idx="12980">
                  <c:v>2355.9570300000019</c:v>
                </c:pt>
                <c:pt idx="12981">
                  <c:v>2355.9570300000019</c:v>
                </c:pt>
                <c:pt idx="12982">
                  <c:v>2355.9570300000019</c:v>
                </c:pt>
                <c:pt idx="12983">
                  <c:v>2355.9570300000019</c:v>
                </c:pt>
                <c:pt idx="12984">
                  <c:v>2355.9570300000019</c:v>
                </c:pt>
                <c:pt idx="12985">
                  <c:v>2355.9570300000019</c:v>
                </c:pt>
                <c:pt idx="12986">
                  <c:v>2358.3984399999999</c:v>
                </c:pt>
                <c:pt idx="12987">
                  <c:v>2358.3984399999999</c:v>
                </c:pt>
                <c:pt idx="12988">
                  <c:v>2358.3984399999999</c:v>
                </c:pt>
                <c:pt idx="12989">
                  <c:v>2355.9570300000019</c:v>
                </c:pt>
                <c:pt idx="12990">
                  <c:v>2355.9570300000019</c:v>
                </c:pt>
                <c:pt idx="12991">
                  <c:v>2355.9570300000019</c:v>
                </c:pt>
                <c:pt idx="12992">
                  <c:v>2355.9570300000019</c:v>
                </c:pt>
                <c:pt idx="12993">
                  <c:v>2355.9570300000019</c:v>
                </c:pt>
                <c:pt idx="12994">
                  <c:v>2358.3984399999999</c:v>
                </c:pt>
                <c:pt idx="12995">
                  <c:v>2355.9570300000019</c:v>
                </c:pt>
                <c:pt idx="12996">
                  <c:v>2358.3984399999999</c:v>
                </c:pt>
                <c:pt idx="12997">
                  <c:v>2358.3984399999999</c:v>
                </c:pt>
                <c:pt idx="12998">
                  <c:v>2355.9570300000019</c:v>
                </c:pt>
                <c:pt idx="12999">
                  <c:v>2358.3984399999999</c:v>
                </c:pt>
                <c:pt idx="13000">
                  <c:v>2358.3984399999999</c:v>
                </c:pt>
                <c:pt idx="13001">
                  <c:v>2358.3984399999999</c:v>
                </c:pt>
                <c:pt idx="13002">
                  <c:v>2355.9570300000019</c:v>
                </c:pt>
                <c:pt idx="13003">
                  <c:v>2355.9570300000019</c:v>
                </c:pt>
                <c:pt idx="13004">
                  <c:v>2358.3984399999999</c:v>
                </c:pt>
                <c:pt idx="13005">
                  <c:v>2358.3984399999999</c:v>
                </c:pt>
                <c:pt idx="13006">
                  <c:v>2358.3984399999999</c:v>
                </c:pt>
                <c:pt idx="13007">
                  <c:v>2358.3984399999999</c:v>
                </c:pt>
                <c:pt idx="13008">
                  <c:v>2358.3984399999999</c:v>
                </c:pt>
                <c:pt idx="13009">
                  <c:v>2358.3984399999999</c:v>
                </c:pt>
                <c:pt idx="13010">
                  <c:v>2358.3984399999999</c:v>
                </c:pt>
                <c:pt idx="13011">
                  <c:v>2358.3984399999999</c:v>
                </c:pt>
                <c:pt idx="13012">
                  <c:v>2355.9570300000019</c:v>
                </c:pt>
                <c:pt idx="13013">
                  <c:v>2355.9570300000019</c:v>
                </c:pt>
                <c:pt idx="13014">
                  <c:v>2355.9570300000019</c:v>
                </c:pt>
                <c:pt idx="13015">
                  <c:v>2355.9570300000019</c:v>
                </c:pt>
                <c:pt idx="13016">
                  <c:v>2355.9570300000019</c:v>
                </c:pt>
                <c:pt idx="13017">
                  <c:v>2358.3984399999999</c:v>
                </c:pt>
                <c:pt idx="13018">
                  <c:v>2358.3984399999999</c:v>
                </c:pt>
                <c:pt idx="13019">
                  <c:v>2358.3984399999999</c:v>
                </c:pt>
                <c:pt idx="13020">
                  <c:v>2355.9570300000019</c:v>
                </c:pt>
                <c:pt idx="13021">
                  <c:v>2355.9570300000019</c:v>
                </c:pt>
                <c:pt idx="13022">
                  <c:v>2355.9570300000019</c:v>
                </c:pt>
                <c:pt idx="13023">
                  <c:v>2355.9570300000019</c:v>
                </c:pt>
                <c:pt idx="13024">
                  <c:v>2355.9570300000019</c:v>
                </c:pt>
                <c:pt idx="13025">
                  <c:v>2355.9570300000019</c:v>
                </c:pt>
                <c:pt idx="13026">
                  <c:v>2358.3984399999999</c:v>
                </c:pt>
                <c:pt idx="13027">
                  <c:v>2355.9570300000019</c:v>
                </c:pt>
                <c:pt idx="13028">
                  <c:v>2358.3984399999999</c:v>
                </c:pt>
                <c:pt idx="13029">
                  <c:v>2358.3984399999999</c:v>
                </c:pt>
                <c:pt idx="13030">
                  <c:v>2358.3984399999999</c:v>
                </c:pt>
                <c:pt idx="13031">
                  <c:v>2358.3984399999999</c:v>
                </c:pt>
                <c:pt idx="13032">
                  <c:v>2358.3984399999999</c:v>
                </c:pt>
                <c:pt idx="13033">
                  <c:v>2358.3984399999999</c:v>
                </c:pt>
                <c:pt idx="13034">
                  <c:v>2355.9570300000019</c:v>
                </c:pt>
                <c:pt idx="13035">
                  <c:v>2355.9570300000019</c:v>
                </c:pt>
                <c:pt idx="13036">
                  <c:v>2355.9570300000019</c:v>
                </c:pt>
                <c:pt idx="13037">
                  <c:v>2358.3984399999999</c:v>
                </c:pt>
                <c:pt idx="13038">
                  <c:v>2358.3984399999999</c:v>
                </c:pt>
                <c:pt idx="13039">
                  <c:v>2355.9570300000019</c:v>
                </c:pt>
                <c:pt idx="13040">
                  <c:v>2355.9570300000019</c:v>
                </c:pt>
                <c:pt idx="13041">
                  <c:v>2358.3984399999999</c:v>
                </c:pt>
                <c:pt idx="13042">
                  <c:v>2358.3984399999999</c:v>
                </c:pt>
                <c:pt idx="13043">
                  <c:v>2355.9570300000019</c:v>
                </c:pt>
                <c:pt idx="13044">
                  <c:v>2358.3984399999999</c:v>
                </c:pt>
                <c:pt idx="13045">
                  <c:v>2358.3984399999999</c:v>
                </c:pt>
                <c:pt idx="13046">
                  <c:v>2358.3984399999999</c:v>
                </c:pt>
                <c:pt idx="13047">
                  <c:v>2358.3984399999999</c:v>
                </c:pt>
                <c:pt idx="13048">
                  <c:v>2358.3984399999999</c:v>
                </c:pt>
                <c:pt idx="13049">
                  <c:v>2355.9570300000019</c:v>
                </c:pt>
                <c:pt idx="13050">
                  <c:v>2355.9570300000019</c:v>
                </c:pt>
                <c:pt idx="13051">
                  <c:v>2355.9570300000019</c:v>
                </c:pt>
                <c:pt idx="13052">
                  <c:v>2355.9570300000019</c:v>
                </c:pt>
                <c:pt idx="13053">
                  <c:v>2355.9570300000019</c:v>
                </c:pt>
                <c:pt idx="13054">
                  <c:v>2358.3984399999999</c:v>
                </c:pt>
                <c:pt idx="13055">
                  <c:v>2355.9570300000019</c:v>
                </c:pt>
                <c:pt idx="13056">
                  <c:v>2355.9570300000019</c:v>
                </c:pt>
                <c:pt idx="13057">
                  <c:v>2358.3984399999999</c:v>
                </c:pt>
                <c:pt idx="13058">
                  <c:v>2355.9570300000019</c:v>
                </c:pt>
                <c:pt idx="13059">
                  <c:v>2355.9570300000019</c:v>
                </c:pt>
                <c:pt idx="13060">
                  <c:v>2355.9570300000019</c:v>
                </c:pt>
                <c:pt idx="13061">
                  <c:v>2358.3984399999999</c:v>
                </c:pt>
                <c:pt idx="13062">
                  <c:v>2355.9570300000019</c:v>
                </c:pt>
                <c:pt idx="13063">
                  <c:v>2358.3984399999999</c:v>
                </c:pt>
                <c:pt idx="13064">
                  <c:v>2358.3984399999999</c:v>
                </c:pt>
                <c:pt idx="13065">
                  <c:v>2358.3984399999999</c:v>
                </c:pt>
                <c:pt idx="13066">
                  <c:v>2358.3984399999999</c:v>
                </c:pt>
                <c:pt idx="13067">
                  <c:v>2358.3984399999999</c:v>
                </c:pt>
                <c:pt idx="13068">
                  <c:v>2358.3984399999999</c:v>
                </c:pt>
                <c:pt idx="13069">
                  <c:v>2358.3984399999999</c:v>
                </c:pt>
                <c:pt idx="13070">
                  <c:v>2355.9570300000019</c:v>
                </c:pt>
                <c:pt idx="13071">
                  <c:v>2358.3984399999999</c:v>
                </c:pt>
                <c:pt idx="13072">
                  <c:v>2358.3984399999999</c:v>
                </c:pt>
                <c:pt idx="13073">
                  <c:v>2355.9570300000019</c:v>
                </c:pt>
                <c:pt idx="13074">
                  <c:v>2358.3984399999999</c:v>
                </c:pt>
                <c:pt idx="13075">
                  <c:v>2355.9570300000019</c:v>
                </c:pt>
                <c:pt idx="13076">
                  <c:v>2358.3984399999999</c:v>
                </c:pt>
                <c:pt idx="13077">
                  <c:v>2355.9570300000019</c:v>
                </c:pt>
                <c:pt idx="13078">
                  <c:v>2355.9570300000019</c:v>
                </c:pt>
                <c:pt idx="13079">
                  <c:v>2355.9570300000019</c:v>
                </c:pt>
                <c:pt idx="13080">
                  <c:v>2358.3984399999999</c:v>
                </c:pt>
                <c:pt idx="13081">
                  <c:v>2358.3984399999999</c:v>
                </c:pt>
                <c:pt idx="13082">
                  <c:v>2355.9570300000019</c:v>
                </c:pt>
                <c:pt idx="13083">
                  <c:v>2355.9570300000019</c:v>
                </c:pt>
                <c:pt idx="13084">
                  <c:v>2358.3984399999999</c:v>
                </c:pt>
                <c:pt idx="13085">
                  <c:v>2355.9570300000019</c:v>
                </c:pt>
                <c:pt idx="13086">
                  <c:v>2355.9570300000019</c:v>
                </c:pt>
                <c:pt idx="13087">
                  <c:v>2355.9570300000019</c:v>
                </c:pt>
                <c:pt idx="13088">
                  <c:v>2355.9570300000019</c:v>
                </c:pt>
                <c:pt idx="13089">
                  <c:v>2358.3984399999999</c:v>
                </c:pt>
                <c:pt idx="13090">
                  <c:v>2358.3984399999999</c:v>
                </c:pt>
                <c:pt idx="13091">
                  <c:v>2355.9570300000019</c:v>
                </c:pt>
                <c:pt idx="13092">
                  <c:v>2358.3984399999999</c:v>
                </c:pt>
                <c:pt idx="13093">
                  <c:v>2358.3984399999999</c:v>
                </c:pt>
                <c:pt idx="13094">
                  <c:v>2358.3984399999999</c:v>
                </c:pt>
                <c:pt idx="13095">
                  <c:v>2358.3984399999999</c:v>
                </c:pt>
                <c:pt idx="13096">
                  <c:v>2358.3984399999999</c:v>
                </c:pt>
                <c:pt idx="13097">
                  <c:v>2355.9570300000019</c:v>
                </c:pt>
                <c:pt idx="13098">
                  <c:v>2355.9570300000019</c:v>
                </c:pt>
                <c:pt idx="13099">
                  <c:v>2355.9570300000019</c:v>
                </c:pt>
                <c:pt idx="13100">
                  <c:v>2355.9570300000019</c:v>
                </c:pt>
                <c:pt idx="13101">
                  <c:v>2358.3984399999999</c:v>
                </c:pt>
                <c:pt idx="13102">
                  <c:v>2355.9570300000019</c:v>
                </c:pt>
                <c:pt idx="13103">
                  <c:v>2355.9570300000019</c:v>
                </c:pt>
                <c:pt idx="13104">
                  <c:v>2355.9570300000019</c:v>
                </c:pt>
                <c:pt idx="13105">
                  <c:v>2355.9570300000019</c:v>
                </c:pt>
                <c:pt idx="13106">
                  <c:v>2358.3984399999999</c:v>
                </c:pt>
                <c:pt idx="13107">
                  <c:v>2358.3984399999999</c:v>
                </c:pt>
                <c:pt idx="13108">
                  <c:v>2358.3984399999999</c:v>
                </c:pt>
                <c:pt idx="13109">
                  <c:v>2358.3984399999999</c:v>
                </c:pt>
                <c:pt idx="13110">
                  <c:v>2355.9570300000019</c:v>
                </c:pt>
                <c:pt idx="13111">
                  <c:v>2358.3984399999999</c:v>
                </c:pt>
                <c:pt idx="13112">
                  <c:v>2355.9570300000019</c:v>
                </c:pt>
                <c:pt idx="13113">
                  <c:v>2355.9570300000019</c:v>
                </c:pt>
                <c:pt idx="13114">
                  <c:v>2355.9570300000019</c:v>
                </c:pt>
                <c:pt idx="13115">
                  <c:v>2355.9570300000019</c:v>
                </c:pt>
                <c:pt idx="13116">
                  <c:v>2355.9570300000019</c:v>
                </c:pt>
                <c:pt idx="13117">
                  <c:v>2355.9570300000019</c:v>
                </c:pt>
                <c:pt idx="13118">
                  <c:v>2355.9570300000019</c:v>
                </c:pt>
                <c:pt idx="13119">
                  <c:v>2355.9570300000019</c:v>
                </c:pt>
                <c:pt idx="13120">
                  <c:v>2355.9570300000019</c:v>
                </c:pt>
                <c:pt idx="13121">
                  <c:v>2355.9570300000019</c:v>
                </c:pt>
                <c:pt idx="13122">
                  <c:v>2358.3984399999999</c:v>
                </c:pt>
                <c:pt idx="13123">
                  <c:v>2358.3984399999999</c:v>
                </c:pt>
                <c:pt idx="13124">
                  <c:v>2358.3984399999999</c:v>
                </c:pt>
                <c:pt idx="13125">
                  <c:v>2358.3984399999999</c:v>
                </c:pt>
                <c:pt idx="13126">
                  <c:v>2355.9570300000019</c:v>
                </c:pt>
                <c:pt idx="13127">
                  <c:v>2355.9570300000019</c:v>
                </c:pt>
                <c:pt idx="13128">
                  <c:v>2355.9570300000019</c:v>
                </c:pt>
                <c:pt idx="13129">
                  <c:v>2358.3984399999999</c:v>
                </c:pt>
                <c:pt idx="13130">
                  <c:v>2358.3984399999999</c:v>
                </c:pt>
                <c:pt idx="13131">
                  <c:v>2355.9570300000019</c:v>
                </c:pt>
                <c:pt idx="13132">
                  <c:v>2358.3984399999999</c:v>
                </c:pt>
                <c:pt idx="13133">
                  <c:v>2358.3984399999999</c:v>
                </c:pt>
                <c:pt idx="13134">
                  <c:v>2358.3984399999999</c:v>
                </c:pt>
                <c:pt idx="13135">
                  <c:v>2355.9570300000019</c:v>
                </c:pt>
                <c:pt idx="13136">
                  <c:v>2358.3984399999999</c:v>
                </c:pt>
                <c:pt idx="13137">
                  <c:v>2358.3984399999999</c:v>
                </c:pt>
                <c:pt idx="13138">
                  <c:v>2355.9570300000019</c:v>
                </c:pt>
                <c:pt idx="13139">
                  <c:v>2355.9570300000019</c:v>
                </c:pt>
                <c:pt idx="13140">
                  <c:v>2355.9570300000019</c:v>
                </c:pt>
                <c:pt idx="13141">
                  <c:v>2355.9570300000019</c:v>
                </c:pt>
                <c:pt idx="13142">
                  <c:v>2355.9570300000019</c:v>
                </c:pt>
                <c:pt idx="13143">
                  <c:v>2355.9570300000019</c:v>
                </c:pt>
                <c:pt idx="13144">
                  <c:v>2355.9570300000019</c:v>
                </c:pt>
                <c:pt idx="13145">
                  <c:v>2358.3984399999999</c:v>
                </c:pt>
                <c:pt idx="13146">
                  <c:v>2355.9570300000019</c:v>
                </c:pt>
                <c:pt idx="13147">
                  <c:v>2355.9570300000019</c:v>
                </c:pt>
                <c:pt idx="13148">
                  <c:v>2355.9570300000019</c:v>
                </c:pt>
                <c:pt idx="13149">
                  <c:v>2355.9570300000019</c:v>
                </c:pt>
                <c:pt idx="13150">
                  <c:v>2355.9570300000019</c:v>
                </c:pt>
                <c:pt idx="13151">
                  <c:v>2355.9570300000019</c:v>
                </c:pt>
                <c:pt idx="13152">
                  <c:v>2355.9570300000019</c:v>
                </c:pt>
                <c:pt idx="13153">
                  <c:v>2355.9570300000019</c:v>
                </c:pt>
                <c:pt idx="13154">
                  <c:v>2355.9570300000019</c:v>
                </c:pt>
                <c:pt idx="13155">
                  <c:v>2355.9570300000019</c:v>
                </c:pt>
                <c:pt idx="13156">
                  <c:v>2355.9570300000019</c:v>
                </c:pt>
                <c:pt idx="13157">
                  <c:v>2355.9570300000019</c:v>
                </c:pt>
                <c:pt idx="13158">
                  <c:v>2355.9570300000019</c:v>
                </c:pt>
                <c:pt idx="13159">
                  <c:v>2355.9570300000019</c:v>
                </c:pt>
                <c:pt idx="13160">
                  <c:v>2358.3984399999999</c:v>
                </c:pt>
                <c:pt idx="13161">
                  <c:v>2358.3984399999999</c:v>
                </c:pt>
                <c:pt idx="13162">
                  <c:v>2355.9570300000019</c:v>
                </c:pt>
                <c:pt idx="13163">
                  <c:v>2358.3984399999999</c:v>
                </c:pt>
                <c:pt idx="13164">
                  <c:v>2355.9570300000019</c:v>
                </c:pt>
                <c:pt idx="13165">
                  <c:v>2355.9570300000019</c:v>
                </c:pt>
                <c:pt idx="13166">
                  <c:v>2355.9570300000019</c:v>
                </c:pt>
                <c:pt idx="13167">
                  <c:v>2358.3984399999999</c:v>
                </c:pt>
                <c:pt idx="13168">
                  <c:v>2355.9570300000019</c:v>
                </c:pt>
                <c:pt idx="13169">
                  <c:v>2358.3984399999999</c:v>
                </c:pt>
                <c:pt idx="13170">
                  <c:v>2358.3984399999999</c:v>
                </c:pt>
                <c:pt idx="13171">
                  <c:v>2355.9570300000019</c:v>
                </c:pt>
                <c:pt idx="13172">
                  <c:v>2358.3984399999999</c:v>
                </c:pt>
                <c:pt idx="13173">
                  <c:v>2355.9570300000019</c:v>
                </c:pt>
                <c:pt idx="13174">
                  <c:v>2358.3984399999999</c:v>
                </c:pt>
                <c:pt idx="13175">
                  <c:v>2358.3984399999999</c:v>
                </c:pt>
                <c:pt idx="13176">
                  <c:v>2358.3984399999999</c:v>
                </c:pt>
                <c:pt idx="13177">
                  <c:v>2358.3984399999999</c:v>
                </c:pt>
                <c:pt idx="13178">
                  <c:v>2358.3984399999999</c:v>
                </c:pt>
                <c:pt idx="13179">
                  <c:v>2355.9570300000019</c:v>
                </c:pt>
                <c:pt idx="13180">
                  <c:v>2355.9570300000019</c:v>
                </c:pt>
                <c:pt idx="13181">
                  <c:v>2355.9570300000019</c:v>
                </c:pt>
                <c:pt idx="13182">
                  <c:v>2355.9570300000019</c:v>
                </c:pt>
                <c:pt idx="13183">
                  <c:v>2355.9570300000019</c:v>
                </c:pt>
                <c:pt idx="13184">
                  <c:v>2358.3984399999999</c:v>
                </c:pt>
                <c:pt idx="13185">
                  <c:v>2358.3984399999999</c:v>
                </c:pt>
                <c:pt idx="13186">
                  <c:v>2358.3984399999999</c:v>
                </c:pt>
                <c:pt idx="13187">
                  <c:v>2355.9570300000019</c:v>
                </c:pt>
                <c:pt idx="13188">
                  <c:v>2355.9570300000019</c:v>
                </c:pt>
                <c:pt idx="13189">
                  <c:v>2358.3984399999999</c:v>
                </c:pt>
                <c:pt idx="13190">
                  <c:v>2358.3984399999999</c:v>
                </c:pt>
                <c:pt idx="13191">
                  <c:v>2355.9570300000019</c:v>
                </c:pt>
                <c:pt idx="13192">
                  <c:v>2355.9570300000019</c:v>
                </c:pt>
                <c:pt idx="13193">
                  <c:v>2355.9570300000019</c:v>
                </c:pt>
                <c:pt idx="13194">
                  <c:v>2355.9570300000019</c:v>
                </c:pt>
                <c:pt idx="13195">
                  <c:v>2355.9570300000019</c:v>
                </c:pt>
                <c:pt idx="13196">
                  <c:v>2358.3984399999999</c:v>
                </c:pt>
                <c:pt idx="13197">
                  <c:v>2355.9570300000019</c:v>
                </c:pt>
                <c:pt idx="13198">
                  <c:v>2355.9570300000019</c:v>
                </c:pt>
                <c:pt idx="13199">
                  <c:v>2358.3984399999999</c:v>
                </c:pt>
                <c:pt idx="13200">
                  <c:v>2358.3984399999999</c:v>
                </c:pt>
                <c:pt idx="13201">
                  <c:v>2355.9570300000019</c:v>
                </c:pt>
                <c:pt idx="13202">
                  <c:v>2355.9570300000019</c:v>
                </c:pt>
                <c:pt idx="13203">
                  <c:v>2355.9570300000019</c:v>
                </c:pt>
                <c:pt idx="13204">
                  <c:v>2358.3984399999999</c:v>
                </c:pt>
                <c:pt idx="13205">
                  <c:v>2355.9570300000019</c:v>
                </c:pt>
                <c:pt idx="13206">
                  <c:v>2355.9570300000019</c:v>
                </c:pt>
                <c:pt idx="13207">
                  <c:v>2355.9570300000019</c:v>
                </c:pt>
                <c:pt idx="13208">
                  <c:v>2355.9570300000019</c:v>
                </c:pt>
                <c:pt idx="13209">
                  <c:v>2358.3984399999999</c:v>
                </c:pt>
                <c:pt idx="13210">
                  <c:v>2355.9570300000019</c:v>
                </c:pt>
                <c:pt idx="13211">
                  <c:v>2355.9570300000019</c:v>
                </c:pt>
                <c:pt idx="13212">
                  <c:v>2358.3984399999999</c:v>
                </c:pt>
                <c:pt idx="13213">
                  <c:v>2355.9570300000019</c:v>
                </c:pt>
                <c:pt idx="13214">
                  <c:v>2358.3984399999999</c:v>
                </c:pt>
                <c:pt idx="13215">
                  <c:v>2355.9570300000019</c:v>
                </c:pt>
                <c:pt idx="13216">
                  <c:v>2358.3984399999999</c:v>
                </c:pt>
                <c:pt idx="13217">
                  <c:v>2355.9570300000019</c:v>
                </c:pt>
                <c:pt idx="13218">
                  <c:v>2358.3984399999999</c:v>
                </c:pt>
                <c:pt idx="13219">
                  <c:v>2355.9570300000019</c:v>
                </c:pt>
                <c:pt idx="13220">
                  <c:v>2355.9570300000019</c:v>
                </c:pt>
                <c:pt idx="13221">
                  <c:v>2358.3984399999999</c:v>
                </c:pt>
                <c:pt idx="13222">
                  <c:v>2355.9570300000019</c:v>
                </c:pt>
                <c:pt idx="13223">
                  <c:v>2355.9570300000019</c:v>
                </c:pt>
                <c:pt idx="13224">
                  <c:v>2358.3984399999999</c:v>
                </c:pt>
                <c:pt idx="13225">
                  <c:v>2355.9570300000019</c:v>
                </c:pt>
                <c:pt idx="13226">
                  <c:v>2355.9570300000019</c:v>
                </c:pt>
                <c:pt idx="13227">
                  <c:v>2355.9570300000019</c:v>
                </c:pt>
                <c:pt idx="13228">
                  <c:v>2355.9570300000019</c:v>
                </c:pt>
                <c:pt idx="13229">
                  <c:v>2355.9570300000019</c:v>
                </c:pt>
                <c:pt idx="13230">
                  <c:v>2355.9570300000019</c:v>
                </c:pt>
                <c:pt idx="13231">
                  <c:v>2355.9570300000019</c:v>
                </c:pt>
                <c:pt idx="13232">
                  <c:v>2358.3984399999999</c:v>
                </c:pt>
                <c:pt idx="13233">
                  <c:v>2355.9570300000019</c:v>
                </c:pt>
                <c:pt idx="13234">
                  <c:v>2358.3984399999999</c:v>
                </c:pt>
                <c:pt idx="13235">
                  <c:v>2358.3984399999999</c:v>
                </c:pt>
                <c:pt idx="13236">
                  <c:v>2358.3984399999999</c:v>
                </c:pt>
                <c:pt idx="13237">
                  <c:v>2358.3984399999999</c:v>
                </c:pt>
                <c:pt idx="13238">
                  <c:v>2355.9570300000019</c:v>
                </c:pt>
                <c:pt idx="13239">
                  <c:v>2358.3984399999999</c:v>
                </c:pt>
                <c:pt idx="13240">
                  <c:v>2355.9570300000019</c:v>
                </c:pt>
                <c:pt idx="13241">
                  <c:v>2355.9570300000019</c:v>
                </c:pt>
                <c:pt idx="13242">
                  <c:v>2358.3984399999999</c:v>
                </c:pt>
                <c:pt idx="13243">
                  <c:v>2355.9570300000019</c:v>
                </c:pt>
                <c:pt idx="13244">
                  <c:v>2355.9570300000019</c:v>
                </c:pt>
                <c:pt idx="13245">
                  <c:v>2358.3984399999999</c:v>
                </c:pt>
                <c:pt idx="13246">
                  <c:v>2355.9570300000019</c:v>
                </c:pt>
                <c:pt idx="13247">
                  <c:v>2355.9570300000019</c:v>
                </c:pt>
                <c:pt idx="13248">
                  <c:v>2355.9570300000019</c:v>
                </c:pt>
                <c:pt idx="13249">
                  <c:v>2355.9570300000019</c:v>
                </c:pt>
                <c:pt idx="13250">
                  <c:v>2355.9570300000019</c:v>
                </c:pt>
                <c:pt idx="13251">
                  <c:v>2355.9570300000019</c:v>
                </c:pt>
                <c:pt idx="13252">
                  <c:v>2358.3984399999999</c:v>
                </c:pt>
                <c:pt idx="13253">
                  <c:v>2358.3984399999999</c:v>
                </c:pt>
                <c:pt idx="13254">
                  <c:v>2358.3984399999999</c:v>
                </c:pt>
                <c:pt idx="13255">
                  <c:v>2355.9570300000019</c:v>
                </c:pt>
                <c:pt idx="13256">
                  <c:v>2355.9570300000019</c:v>
                </c:pt>
                <c:pt idx="13257">
                  <c:v>2355.9570300000019</c:v>
                </c:pt>
                <c:pt idx="13258">
                  <c:v>2355.9570300000019</c:v>
                </c:pt>
                <c:pt idx="13259">
                  <c:v>2355.9570300000019</c:v>
                </c:pt>
                <c:pt idx="13260">
                  <c:v>2355.9570300000019</c:v>
                </c:pt>
                <c:pt idx="13261">
                  <c:v>2355.9570300000019</c:v>
                </c:pt>
                <c:pt idx="13262">
                  <c:v>2358.3984399999999</c:v>
                </c:pt>
                <c:pt idx="13263">
                  <c:v>2358.3984399999999</c:v>
                </c:pt>
                <c:pt idx="13264">
                  <c:v>2358.3984399999999</c:v>
                </c:pt>
                <c:pt idx="13265">
                  <c:v>2355.9570300000019</c:v>
                </c:pt>
                <c:pt idx="13266">
                  <c:v>2358.3984399999999</c:v>
                </c:pt>
                <c:pt idx="13267">
                  <c:v>2358.3984399999999</c:v>
                </c:pt>
                <c:pt idx="13268">
                  <c:v>2355.9570300000019</c:v>
                </c:pt>
                <c:pt idx="13269">
                  <c:v>2358.3984399999999</c:v>
                </c:pt>
                <c:pt idx="13270">
                  <c:v>2358.3984399999999</c:v>
                </c:pt>
                <c:pt idx="13271">
                  <c:v>2355.9570300000019</c:v>
                </c:pt>
                <c:pt idx="13272">
                  <c:v>2355.9570300000019</c:v>
                </c:pt>
                <c:pt idx="13273">
                  <c:v>2355.9570300000019</c:v>
                </c:pt>
                <c:pt idx="13274">
                  <c:v>2358.3984399999999</c:v>
                </c:pt>
                <c:pt idx="13275">
                  <c:v>2358.3984399999999</c:v>
                </c:pt>
                <c:pt idx="13276">
                  <c:v>2358.3984399999999</c:v>
                </c:pt>
                <c:pt idx="13277">
                  <c:v>2355.9570300000019</c:v>
                </c:pt>
                <c:pt idx="13278">
                  <c:v>2355.9570300000019</c:v>
                </c:pt>
                <c:pt idx="13279">
                  <c:v>2355.9570300000019</c:v>
                </c:pt>
                <c:pt idx="13280">
                  <c:v>2355.9570300000019</c:v>
                </c:pt>
                <c:pt idx="13281">
                  <c:v>2355.9570300000019</c:v>
                </c:pt>
                <c:pt idx="13282">
                  <c:v>2355.9570300000019</c:v>
                </c:pt>
                <c:pt idx="13283">
                  <c:v>2355.9570300000019</c:v>
                </c:pt>
                <c:pt idx="13284">
                  <c:v>2355.9570300000019</c:v>
                </c:pt>
                <c:pt idx="13285">
                  <c:v>2355.9570300000019</c:v>
                </c:pt>
                <c:pt idx="13286">
                  <c:v>2355.9570300000019</c:v>
                </c:pt>
                <c:pt idx="13287">
                  <c:v>2358.3984399999999</c:v>
                </c:pt>
                <c:pt idx="13288">
                  <c:v>2355.9570300000019</c:v>
                </c:pt>
                <c:pt idx="13289">
                  <c:v>2355.9570300000019</c:v>
                </c:pt>
                <c:pt idx="13290">
                  <c:v>2355.9570300000019</c:v>
                </c:pt>
                <c:pt idx="13291">
                  <c:v>2355.9570300000019</c:v>
                </c:pt>
                <c:pt idx="13292">
                  <c:v>2355.9570300000019</c:v>
                </c:pt>
                <c:pt idx="13293">
                  <c:v>2355.9570300000019</c:v>
                </c:pt>
                <c:pt idx="13294">
                  <c:v>2355.9570300000019</c:v>
                </c:pt>
                <c:pt idx="13295">
                  <c:v>2355.9570300000019</c:v>
                </c:pt>
                <c:pt idx="13296">
                  <c:v>2358.3984399999999</c:v>
                </c:pt>
                <c:pt idx="13297">
                  <c:v>2358.3984399999999</c:v>
                </c:pt>
                <c:pt idx="13298">
                  <c:v>2355.9570300000019</c:v>
                </c:pt>
                <c:pt idx="13299">
                  <c:v>2355.9570300000019</c:v>
                </c:pt>
                <c:pt idx="13300">
                  <c:v>2355.9570300000019</c:v>
                </c:pt>
                <c:pt idx="13301">
                  <c:v>2355.9570300000019</c:v>
                </c:pt>
                <c:pt idx="13302">
                  <c:v>2358.3984399999999</c:v>
                </c:pt>
                <c:pt idx="13303">
                  <c:v>2355.9570300000019</c:v>
                </c:pt>
                <c:pt idx="13304">
                  <c:v>2355.9570300000019</c:v>
                </c:pt>
                <c:pt idx="13305">
                  <c:v>2358.3984399999999</c:v>
                </c:pt>
                <c:pt idx="13306">
                  <c:v>2355.9570300000019</c:v>
                </c:pt>
                <c:pt idx="13307">
                  <c:v>2355.9570300000019</c:v>
                </c:pt>
                <c:pt idx="13308">
                  <c:v>2355.9570300000019</c:v>
                </c:pt>
                <c:pt idx="13309">
                  <c:v>2355.9570300000019</c:v>
                </c:pt>
                <c:pt idx="13310">
                  <c:v>2355.9570300000019</c:v>
                </c:pt>
                <c:pt idx="13311">
                  <c:v>2355.9570300000019</c:v>
                </c:pt>
                <c:pt idx="13312">
                  <c:v>2355.9570300000019</c:v>
                </c:pt>
                <c:pt idx="13313">
                  <c:v>2355.9570300000019</c:v>
                </c:pt>
                <c:pt idx="13314">
                  <c:v>2355.9570300000019</c:v>
                </c:pt>
                <c:pt idx="13315">
                  <c:v>2355.9570300000019</c:v>
                </c:pt>
                <c:pt idx="13316">
                  <c:v>2355.9570300000019</c:v>
                </c:pt>
                <c:pt idx="13317">
                  <c:v>2358.3984399999999</c:v>
                </c:pt>
                <c:pt idx="13318">
                  <c:v>2358.3984399999999</c:v>
                </c:pt>
                <c:pt idx="13319">
                  <c:v>2355.9570300000019</c:v>
                </c:pt>
                <c:pt idx="13320">
                  <c:v>2355.9570300000019</c:v>
                </c:pt>
                <c:pt idx="13321">
                  <c:v>2355.9570300000019</c:v>
                </c:pt>
                <c:pt idx="13322">
                  <c:v>2355.9570300000019</c:v>
                </c:pt>
                <c:pt idx="13323">
                  <c:v>2355.9570300000019</c:v>
                </c:pt>
                <c:pt idx="13324">
                  <c:v>2355.9570300000019</c:v>
                </c:pt>
                <c:pt idx="13325">
                  <c:v>2358.3984399999999</c:v>
                </c:pt>
                <c:pt idx="13326">
                  <c:v>2355.9570300000019</c:v>
                </c:pt>
                <c:pt idx="13327">
                  <c:v>2355.9570300000019</c:v>
                </c:pt>
                <c:pt idx="13328">
                  <c:v>2355.9570300000019</c:v>
                </c:pt>
                <c:pt idx="13329">
                  <c:v>2355.9570300000019</c:v>
                </c:pt>
                <c:pt idx="13330">
                  <c:v>2355.9570300000019</c:v>
                </c:pt>
                <c:pt idx="13331">
                  <c:v>2355.9570300000019</c:v>
                </c:pt>
                <c:pt idx="13332">
                  <c:v>2358.3984399999999</c:v>
                </c:pt>
                <c:pt idx="13333">
                  <c:v>2355.9570300000019</c:v>
                </c:pt>
                <c:pt idx="13334">
                  <c:v>2355.9570300000019</c:v>
                </c:pt>
                <c:pt idx="13335">
                  <c:v>2355.9570300000019</c:v>
                </c:pt>
                <c:pt idx="13336">
                  <c:v>2358.3984399999999</c:v>
                </c:pt>
                <c:pt idx="13337">
                  <c:v>2358.3984399999999</c:v>
                </c:pt>
                <c:pt idx="13338">
                  <c:v>2355.9570300000019</c:v>
                </c:pt>
                <c:pt idx="13339">
                  <c:v>2355.9570300000019</c:v>
                </c:pt>
                <c:pt idx="13340">
                  <c:v>2358.3984399999999</c:v>
                </c:pt>
                <c:pt idx="13341">
                  <c:v>2355.9570300000019</c:v>
                </c:pt>
                <c:pt idx="13342">
                  <c:v>2355.9570300000019</c:v>
                </c:pt>
                <c:pt idx="13343">
                  <c:v>2358.3984399999999</c:v>
                </c:pt>
                <c:pt idx="13344">
                  <c:v>2355.9570300000019</c:v>
                </c:pt>
                <c:pt idx="13345">
                  <c:v>2355.9570300000019</c:v>
                </c:pt>
                <c:pt idx="13346">
                  <c:v>2355.9570300000019</c:v>
                </c:pt>
                <c:pt idx="13347">
                  <c:v>2355.9570300000019</c:v>
                </c:pt>
                <c:pt idx="13348">
                  <c:v>2358.3984399999999</c:v>
                </c:pt>
                <c:pt idx="13349">
                  <c:v>2355.9570300000019</c:v>
                </c:pt>
                <c:pt idx="13350">
                  <c:v>2358.3984399999999</c:v>
                </c:pt>
                <c:pt idx="13351">
                  <c:v>2355.9570300000019</c:v>
                </c:pt>
                <c:pt idx="13352">
                  <c:v>2358.3984399999999</c:v>
                </c:pt>
                <c:pt idx="13353">
                  <c:v>2358.3984399999999</c:v>
                </c:pt>
                <c:pt idx="13354">
                  <c:v>2355.9570300000019</c:v>
                </c:pt>
                <c:pt idx="13355">
                  <c:v>2355.9570300000019</c:v>
                </c:pt>
                <c:pt idx="13356">
                  <c:v>2355.9570300000019</c:v>
                </c:pt>
                <c:pt idx="13357">
                  <c:v>2355.9570300000019</c:v>
                </c:pt>
                <c:pt idx="13358">
                  <c:v>2358.3984399999999</c:v>
                </c:pt>
                <c:pt idx="13359">
                  <c:v>2355.9570300000019</c:v>
                </c:pt>
                <c:pt idx="13360">
                  <c:v>2355.9570300000019</c:v>
                </c:pt>
                <c:pt idx="13361">
                  <c:v>2355.9570300000019</c:v>
                </c:pt>
                <c:pt idx="13362">
                  <c:v>2355.9570300000019</c:v>
                </c:pt>
                <c:pt idx="13363">
                  <c:v>2355.9570300000019</c:v>
                </c:pt>
                <c:pt idx="13364">
                  <c:v>2355.9570300000019</c:v>
                </c:pt>
                <c:pt idx="13365">
                  <c:v>2358.3984399999999</c:v>
                </c:pt>
                <c:pt idx="13366">
                  <c:v>2355.9570300000019</c:v>
                </c:pt>
                <c:pt idx="13367">
                  <c:v>2358.3984399999999</c:v>
                </c:pt>
                <c:pt idx="13368">
                  <c:v>2355.9570300000019</c:v>
                </c:pt>
                <c:pt idx="13369">
                  <c:v>2355.9570300000019</c:v>
                </c:pt>
                <c:pt idx="13370">
                  <c:v>2355.9570300000019</c:v>
                </c:pt>
                <c:pt idx="13371">
                  <c:v>2355.9570300000019</c:v>
                </c:pt>
                <c:pt idx="13372">
                  <c:v>2355.9570300000019</c:v>
                </c:pt>
                <c:pt idx="13373">
                  <c:v>2355.9570300000019</c:v>
                </c:pt>
                <c:pt idx="13374">
                  <c:v>2355.9570300000019</c:v>
                </c:pt>
                <c:pt idx="13375">
                  <c:v>2355.9570300000019</c:v>
                </c:pt>
                <c:pt idx="13376">
                  <c:v>2358.3984399999999</c:v>
                </c:pt>
                <c:pt idx="13377">
                  <c:v>2355.9570300000019</c:v>
                </c:pt>
                <c:pt idx="13378">
                  <c:v>2355.9570300000019</c:v>
                </c:pt>
                <c:pt idx="13379">
                  <c:v>2355.9570300000019</c:v>
                </c:pt>
                <c:pt idx="13380">
                  <c:v>2355.9570300000019</c:v>
                </c:pt>
                <c:pt idx="13381">
                  <c:v>2355.9570300000019</c:v>
                </c:pt>
                <c:pt idx="13382">
                  <c:v>2355.9570300000019</c:v>
                </c:pt>
                <c:pt idx="13383">
                  <c:v>2358.3984399999999</c:v>
                </c:pt>
                <c:pt idx="13384">
                  <c:v>2355.9570300000019</c:v>
                </c:pt>
                <c:pt idx="13385">
                  <c:v>2355.9570300000019</c:v>
                </c:pt>
                <c:pt idx="13386">
                  <c:v>2355.9570300000019</c:v>
                </c:pt>
                <c:pt idx="13387">
                  <c:v>2358.3984399999999</c:v>
                </c:pt>
                <c:pt idx="13388">
                  <c:v>2355.9570300000019</c:v>
                </c:pt>
                <c:pt idx="13389">
                  <c:v>2358.3984399999999</c:v>
                </c:pt>
                <c:pt idx="13390">
                  <c:v>2355.9570300000019</c:v>
                </c:pt>
                <c:pt idx="13391">
                  <c:v>2358.3984399999999</c:v>
                </c:pt>
                <c:pt idx="13392">
                  <c:v>2355.9570300000019</c:v>
                </c:pt>
                <c:pt idx="13393">
                  <c:v>2355.9570300000019</c:v>
                </c:pt>
                <c:pt idx="13394">
                  <c:v>2355.9570300000019</c:v>
                </c:pt>
                <c:pt idx="13395">
                  <c:v>2355.9570300000019</c:v>
                </c:pt>
                <c:pt idx="13396">
                  <c:v>2355.9570300000019</c:v>
                </c:pt>
                <c:pt idx="13397">
                  <c:v>2355.9570300000019</c:v>
                </c:pt>
                <c:pt idx="13398">
                  <c:v>2355.9570300000019</c:v>
                </c:pt>
                <c:pt idx="13399">
                  <c:v>2355.9570300000019</c:v>
                </c:pt>
                <c:pt idx="13400">
                  <c:v>2355.9570300000019</c:v>
                </c:pt>
                <c:pt idx="13401">
                  <c:v>2355.9570300000019</c:v>
                </c:pt>
                <c:pt idx="13402">
                  <c:v>2355.9570300000019</c:v>
                </c:pt>
                <c:pt idx="13403">
                  <c:v>2358.3984399999999</c:v>
                </c:pt>
                <c:pt idx="13404">
                  <c:v>2355.9570300000019</c:v>
                </c:pt>
                <c:pt idx="13405">
                  <c:v>2355.9570300000019</c:v>
                </c:pt>
                <c:pt idx="13406">
                  <c:v>2355.9570300000019</c:v>
                </c:pt>
                <c:pt idx="13407">
                  <c:v>2355.9570300000019</c:v>
                </c:pt>
                <c:pt idx="13408">
                  <c:v>2355.9570300000019</c:v>
                </c:pt>
                <c:pt idx="13409">
                  <c:v>2355.9570300000019</c:v>
                </c:pt>
                <c:pt idx="13410">
                  <c:v>2355.9570300000019</c:v>
                </c:pt>
                <c:pt idx="13411">
                  <c:v>2355.9570300000019</c:v>
                </c:pt>
                <c:pt idx="13412">
                  <c:v>2355.9570300000019</c:v>
                </c:pt>
                <c:pt idx="13413">
                  <c:v>2355.9570300000019</c:v>
                </c:pt>
                <c:pt idx="13414">
                  <c:v>2355.9570300000019</c:v>
                </c:pt>
                <c:pt idx="13415">
                  <c:v>2355.9570300000019</c:v>
                </c:pt>
                <c:pt idx="13416">
                  <c:v>2355.9570300000019</c:v>
                </c:pt>
                <c:pt idx="13417">
                  <c:v>2355.9570300000019</c:v>
                </c:pt>
                <c:pt idx="13418">
                  <c:v>2355.9570300000019</c:v>
                </c:pt>
                <c:pt idx="13419">
                  <c:v>2358.3984399999999</c:v>
                </c:pt>
                <c:pt idx="13420">
                  <c:v>2355.9570300000019</c:v>
                </c:pt>
                <c:pt idx="13421">
                  <c:v>2355.9570300000019</c:v>
                </c:pt>
                <c:pt idx="13422">
                  <c:v>2355.9570300000019</c:v>
                </c:pt>
                <c:pt idx="13423">
                  <c:v>2355.9570300000019</c:v>
                </c:pt>
                <c:pt idx="13424">
                  <c:v>2355.9570300000019</c:v>
                </c:pt>
                <c:pt idx="13425">
                  <c:v>2355.9570300000019</c:v>
                </c:pt>
                <c:pt idx="13426">
                  <c:v>2355.9570300000019</c:v>
                </c:pt>
                <c:pt idx="13427">
                  <c:v>2355.9570300000019</c:v>
                </c:pt>
                <c:pt idx="13428">
                  <c:v>2355.9570300000019</c:v>
                </c:pt>
                <c:pt idx="13429">
                  <c:v>2355.9570300000019</c:v>
                </c:pt>
                <c:pt idx="13430">
                  <c:v>2355.9570300000019</c:v>
                </c:pt>
                <c:pt idx="13431">
                  <c:v>2355.9570300000019</c:v>
                </c:pt>
                <c:pt idx="13432">
                  <c:v>2358.3984399999999</c:v>
                </c:pt>
                <c:pt idx="13433">
                  <c:v>2355.9570300000019</c:v>
                </c:pt>
                <c:pt idx="13434">
                  <c:v>2358.3984399999999</c:v>
                </c:pt>
                <c:pt idx="13435">
                  <c:v>2355.9570300000019</c:v>
                </c:pt>
                <c:pt idx="13436">
                  <c:v>2355.9570300000019</c:v>
                </c:pt>
                <c:pt idx="13437">
                  <c:v>2355.9570300000019</c:v>
                </c:pt>
                <c:pt idx="13438">
                  <c:v>2355.9570300000019</c:v>
                </c:pt>
                <c:pt idx="13439">
                  <c:v>2355.9570300000019</c:v>
                </c:pt>
                <c:pt idx="13440">
                  <c:v>2355.9570300000019</c:v>
                </c:pt>
                <c:pt idx="13441">
                  <c:v>2355.9570300000019</c:v>
                </c:pt>
                <c:pt idx="13442">
                  <c:v>2355.9570300000019</c:v>
                </c:pt>
                <c:pt idx="13443">
                  <c:v>2358.3984399999999</c:v>
                </c:pt>
                <c:pt idx="13444">
                  <c:v>2355.9570300000019</c:v>
                </c:pt>
                <c:pt idx="13445">
                  <c:v>2355.9570300000019</c:v>
                </c:pt>
                <c:pt idx="13446">
                  <c:v>2358.3984399999999</c:v>
                </c:pt>
                <c:pt idx="13447">
                  <c:v>2355.9570300000019</c:v>
                </c:pt>
                <c:pt idx="13448">
                  <c:v>2355.9570300000019</c:v>
                </c:pt>
                <c:pt idx="13449">
                  <c:v>2355.9570300000019</c:v>
                </c:pt>
                <c:pt idx="13450">
                  <c:v>2355.9570300000019</c:v>
                </c:pt>
                <c:pt idx="13451">
                  <c:v>2355.9570300000019</c:v>
                </c:pt>
                <c:pt idx="13452">
                  <c:v>2355.9570300000019</c:v>
                </c:pt>
                <c:pt idx="13453">
                  <c:v>2355.9570300000019</c:v>
                </c:pt>
                <c:pt idx="13454">
                  <c:v>2355.9570300000019</c:v>
                </c:pt>
                <c:pt idx="13455">
                  <c:v>2355.9570300000019</c:v>
                </c:pt>
                <c:pt idx="13456">
                  <c:v>2355.9570300000019</c:v>
                </c:pt>
                <c:pt idx="13457">
                  <c:v>2355.9570300000019</c:v>
                </c:pt>
                <c:pt idx="13458">
                  <c:v>2358.3984399999999</c:v>
                </c:pt>
                <c:pt idx="13459">
                  <c:v>2355.9570300000019</c:v>
                </c:pt>
                <c:pt idx="13460">
                  <c:v>2355.9570300000019</c:v>
                </c:pt>
                <c:pt idx="13461">
                  <c:v>2358.3984399999999</c:v>
                </c:pt>
                <c:pt idx="13462">
                  <c:v>2355.9570300000019</c:v>
                </c:pt>
                <c:pt idx="13463">
                  <c:v>2355.9570300000019</c:v>
                </c:pt>
                <c:pt idx="13464">
                  <c:v>2358.3984399999999</c:v>
                </c:pt>
                <c:pt idx="13465">
                  <c:v>2355.9570300000019</c:v>
                </c:pt>
                <c:pt idx="13466">
                  <c:v>2355.9570300000019</c:v>
                </c:pt>
                <c:pt idx="13467">
                  <c:v>2355.9570300000019</c:v>
                </c:pt>
                <c:pt idx="13468">
                  <c:v>2355.9570300000019</c:v>
                </c:pt>
                <c:pt idx="13469">
                  <c:v>2358.3984399999999</c:v>
                </c:pt>
                <c:pt idx="13470">
                  <c:v>2355.9570300000019</c:v>
                </c:pt>
                <c:pt idx="13471">
                  <c:v>2355.9570300000019</c:v>
                </c:pt>
                <c:pt idx="13472">
                  <c:v>2355.9570300000019</c:v>
                </c:pt>
                <c:pt idx="13473">
                  <c:v>2355.9570300000019</c:v>
                </c:pt>
                <c:pt idx="13474">
                  <c:v>2355.9570300000019</c:v>
                </c:pt>
                <c:pt idx="13475">
                  <c:v>2355.9570300000019</c:v>
                </c:pt>
                <c:pt idx="13476">
                  <c:v>2358.3984399999999</c:v>
                </c:pt>
                <c:pt idx="13477">
                  <c:v>2355.9570300000019</c:v>
                </c:pt>
                <c:pt idx="13478">
                  <c:v>2355.9570300000019</c:v>
                </c:pt>
                <c:pt idx="13479">
                  <c:v>2355.9570300000019</c:v>
                </c:pt>
                <c:pt idx="13480">
                  <c:v>2355.9570300000019</c:v>
                </c:pt>
                <c:pt idx="13481">
                  <c:v>2355.9570300000019</c:v>
                </c:pt>
                <c:pt idx="13482">
                  <c:v>2355.9570300000019</c:v>
                </c:pt>
                <c:pt idx="13483">
                  <c:v>2355.9570300000019</c:v>
                </c:pt>
                <c:pt idx="13484">
                  <c:v>2355.9570300000019</c:v>
                </c:pt>
                <c:pt idx="13485">
                  <c:v>2355.9570300000019</c:v>
                </c:pt>
                <c:pt idx="13486">
                  <c:v>2355.9570300000019</c:v>
                </c:pt>
                <c:pt idx="13487">
                  <c:v>2355.9570300000019</c:v>
                </c:pt>
                <c:pt idx="13488">
                  <c:v>2355.9570300000019</c:v>
                </c:pt>
                <c:pt idx="13489">
                  <c:v>2355.9570300000019</c:v>
                </c:pt>
                <c:pt idx="13490">
                  <c:v>2355.9570300000019</c:v>
                </c:pt>
                <c:pt idx="13491">
                  <c:v>2358.3984399999999</c:v>
                </c:pt>
                <c:pt idx="13492">
                  <c:v>2355.9570300000019</c:v>
                </c:pt>
                <c:pt idx="13493">
                  <c:v>2355.9570300000019</c:v>
                </c:pt>
                <c:pt idx="13494">
                  <c:v>2355.9570300000019</c:v>
                </c:pt>
                <c:pt idx="13495">
                  <c:v>2355.9570300000019</c:v>
                </c:pt>
                <c:pt idx="13496">
                  <c:v>2355.9570300000019</c:v>
                </c:pt>
                <c:pt idx="13497">
                  <c:v>2358.3984399999999</c:v>
                </c:pt>
                <c:pt idx="13498">
                  <c:v>2355.9570300000019</c:v>
                </c:pt>
                <c:pt idx="13499">
                  <c:v>2355.9570300000019</c:v>
                </c:pt>
                <c:pt idx="13500">
                  <c:v>2355.9570300000019</c:v>
                </c:pt>
                <c:pt idx="13501">
                  <c:v>2355.9570300000019</c:v>
                </c:pt>
                <c:pt idx="13502">
                  <c:v>2355.9570300000019</c:v>
                </c:pt>
                <c:pt idx="13503">
                  <c:v>2355.9570300000019</c:v>
                </c:pt>
                <c:pt idx="13504">
                  <c:v>2355.9570300000019</c:v>
                </c:pt>
                <c:pt idx="13505">
                  <c:v>2355.9570300000019</c:v>
                </c:pt>
                <c:pt idx="13506">
                  <c:v>2355.9570300000019</c:v>
                </c:pt>
                <c:pt idx="13507">
                  <c:v>2355.9570300000019</c:v>
                </c:pt>
                <c:pt idx="13508">
                  <c:v>2355.9570300000019</c:v>
                </c:pt>
                <c:pt idx="13509">
                  <c:v>2355.9570300000019</c:v>
                </c:pt>
                <c:pt idx="13510">
                  <c:v>2355.9570300000019</c:v>
                </c:pt>
                <c:pt idx="13511">
                  <c:v>2355.9570300000019</c:v>
                </c:pt>
                <c:pt idx="13512">
                  <c:v>2358.3984399999999</c:v>
                </c:pt>
                <c:pt idx="13513">
                  <c:v>2355.9570300000019</c:v>
                </c:pt>
                <c:pt idx="13514">
                  <c:v>2355.9570300000019</c:v>
                </c:pt>
                <c:pt idx="13515">
                  <c:v>2355.9570300000019</c:v>
                </c:pt>
                <c:pt idx="13516">
                  <c:v>2355.9570300000019</c:v>
                </c:pt>
                <c:pt idx="13517">
                  <c:v>2355.9570300000019</c:v>
                </c:pt>
                <c:pt idx="13518">
                  <c:v>2355.9570300000019</c:v>
                </c:pt>
                <c:pt idx="13519">
                  <c:v>2355.9570300000019</c:v>
                </c:pt>
                <c:pt idx="13520">
                  <c:v>2355.9570300000019</c:v>
                </c:pt>
                <c:pt idx="13521">
                  <c:v>2355.9570300000019</c:v>
                </c:pt>
                <c:pt idx="13522">
                  <c:v>2355.9570300000019</c:v>
                </c:pt>
                <c:pt idx="13523">
                  <c:v>2355.9570300000019</c:v>
                </c:pt>
                <c:pt idx="13524">
                  <c:v>2355.9570300000019</c:v>
                </c:pt>
                <c:pt idx="13525">
                  <c:v>2355.9570300000019</c:v>
                </c:pt>
                <c:pt idx="13526">
                  <c:v>2355.9570300000019</c:v>
                </c:pt>
                <c:pt idx="13527">
                  <c:v>2355.9570300000019</c:v>
                </c:pt>
                <c:pt idx="13528">
                  <c:v>2358.3984399999999</c:v>
                </c:pt>
                <c:pt idx="13529">
                  <c:v>2355.9570300000019</c:v>
                </c:pt>
                <c:pt idx="13530">
                  <c:v>2355.9570300000019</c:v>
                </c:pt>
                <c:pt idx="13531">
                  <c:v>2355.9570300000019</c:v>
                </c:pt>
                <c:pt idx="13532">
                  <c:v>2355.9570300000019</c:v>
                </c:pt>
                <c:pt idx="13533">
                  <c:v>2355.9570300000019</c:v>
                </c:pt>
                <c:pt idx="13534">
                  <c:v>2355.9570300000019</c:v>
                </c:pt>
                <c:pt idx="13535">
                  <c:v>2355.9570300000019</c:v>
                </c:pt>
                <c:pt idx="13536">
                  <c:v>2355.9570300000019</c:v>
                </c:pt>
                <c:pt idx="13537">
                  <c:v>2355.9570300000019</c:v>
                </c:pt>
                <c:pt idx="13538">
                  <c:v>2358.3984399999999</c:v>
                </c:pt>
                <c:pt idx="13539">
                  <c:v>2358.3984399999999</c:v>
                </c:pt>
                <c:pt idx="13540">
                  <c:v>2355.9570300000019</c:v>
                </c:pt>
                <c:pt idx="13541">
                  <c:v>2355.9570300000019</c:v>
                </c:pt>
                <c:pt idx="13542">
                  <c:v>2355.9570300000019</c:v>
                </c:pt>
                <c:pt idx="13543">
                  <c:v>2355.9570300000019</c:v>
                </c:pt>
                <c:pt idx="13544">
                  <c:v>2358.3984399999999</c:v>
                </c:pt>
                <c:pt idx="13545">
                  <c:v>2355.9570300000019</c:v>
                </c:pt>
                <c:pt idx="13546">
                  <c:v>2355.9570300000019</c:v>
                </c:pt>
                <c:pt idx="13547">
                  <c:v>2355.9570300000019</c:v>
                </c:pt>
                <c:pt idx="13548">
                  <c:v>2355.9570300000019</c:v>
                </c:pt>
                <c:pt idx="13549">
                  <c:v>2355.9570300000019</c:v>
                </c:pt>
                <c:pt idx="13550">
                  <c:v>2355.9570300000019</c:v>
                </c:pt>
                <c:pt idx="13551">
                  <c:v>2358.3984399999999</c:v>
                </c:pt>
                <c:pt idx="13552">
                  <c:v>2355.9570300000019</c:v>
                </c:pt>
                <c:pt idx="13553">
                  <c:v>2355.9570300000019</c:v>
                </c:pt>
                <c:pt idx="13554">
                  <c:v>2358.3984399999999</c:v>
                </c:pt>
                <c:pt idx="13555">
                  <c:v>2355.9570300000019</c:v>
                </c:pt>
                <c:pt idx="13556">
                  <c:v>2355.9570300000019</c:v>
                </c:pt>
                <c:pt idx="13557">
                  <c:v>2355.9570300000019</c:v>
                </c:pt>
                <c:pt idx="13558">
                  <c:v>2355.9570300000019</c:v>
                </c:pt>
                <c:pt idx="13559">
                  <c:v>2355.9570300000019</c:v>
                </c:pt>
                <c:pt idx="13560">
                  <c:v>2355.9570300000019</c:v>
                </c:pt>
                <c:pt idx="13561">
                  <c:v>2355.9570300000019</c:v>
                </c:pt>
                <c:pt idx="13562">
                  <c:v>2358.3984399999999</c:v>
                </c:pt>
                <c:pt idx="13563">
                  <c:v>2355.9570300000019</c:v>
                </c:pt>
                <c:pt idx="13564">
                  <c:v>2355.9570300000019</c:v>
                </c:pt>
                <c:pt idx="13565">
                  <c:v>2358.3984399999999</c:v>
                </c:pt>
                <c:pt idx="13566">
                  <c:v>2355.9570300000019</c:v>
                </c:pt>
                <c:pt idx="13567">
                  <c:v>2355.9570300000019</c:v>
                </c:pt>
                <c:pt idx="13568">
                  <c:v>2355.9570300000019</c:v>
                </c:pt>
                <c:pt idx="13569">
                  <c:v>2355.9570300000019</c:v>
                </c:pt>
                <c:pt idx="13570">
                  <c:v>2355.9570300000019</c:v>
                </c:pt>
                <c:pt idx="13571">
                  <c:v>2355.9570300000019</c:v>
                </c:pt>
                <c:pt idx="13572">
                  <c:v>2355.9570300000019</c:v>
                </c:pt>
                <c:pt idx="13573">
                  <c:v>2358.3984399999999</c:v>
                </c:pt>
                <c:pt idx="13574">
                  <c:v>2358.3984399999999</c:v>
                </c:pt>
                <c:pt idx="13575">
                  <c:v>2358.3984399999999</c:v>
                </c:pt>
                <c:pt idx="13576">
                  <c:v>2355.9570300000019</c:v>
                </c:pt>
                <c:pt idx="13577">
                  <c:v>2355.9570300000019</c:v>
                </c:pt>
                <c:pt idx="13578">
                  <c:v>2355.9570300000019</c:v>
                </c:pt>
                <c:pt idx="13579">
                  <c:v>2355.9570300000019</c:v>
                </c:pt>
                <c:pt idx="13580">
                  <c:v>2355.9570300000019</c:v>
                </c:pt>
                <c:pt idx="13581">
                  <c:v>2355.9570300000019</c:v>
                </c:pt>
                <c:pt idx="13582">
                  <c:v>2355.9570300000019</c:v>
                </c:pt>
                <c:pt idx="13583">
                  <c:v>2355.9570300000019</c:v>
                </c:pt>
                <c:pt idx="13584">
                  <c:v>2355.9570300000019</c:v>
                </c:pt>
                <c:pt idx="13585">
                  <c:v>2355.9570300000019</c:v>
                </c:pt>
                <c:pt idx="13586">
                  <c:v>2355.9570300000019</c:v>
                </c:pt>
                <c:pt idx="13587">
                  <c:v>2355.9570300000019</c:v>
                </c:pt>
                <c:pt idx="13588">
                  <c:v>2355.9570300000019</c:v>
                </c:pt>
                <c:pt idx="13589">
                  <c:v>2355.9570300000019</c:v>
                </c:pt>
                <c:pt idx="13590">
                  <c:v>2355.9570300000019</c:v>
                </c:pt>
                <c:pt idx="13591">
                  <c:v>2358.3984399999999</c:v>
                </c:pt>
                <c:pt idx="13592">
                  <c:v>2355.9570300000019</c:v>
                </c:pt>
                <c:pt idx="13593">
                  <c:v>2355.9570300000019</c:v>
                </c:pt>
                <c:pt idx="13594">
                  <c:v>2355.9570300000019</c:v>
                </c:pt>
                <c:pt idx="13595">
                  <c:v>2355.9570300000019</c:v>
                </c:pt>
                <c:pt idx="13596">
                  <c:v>2355.9570300000019</c:v>
                </c:pt>
                <c:pt idx="13597">
                  <c:v>2355.9570300000019</c:v>
                </c:pt>
                <c:pt idx="13598">
                  <c:v>2358.3984399999999</c:v>
                </c:pt>
                <c:pt idx="13599">
                  <c:v>2355.9570300000019</c:v>
                </c:pt>
                <c:pt idx="13600">
                  <c:v>2355.9570300000019</c:v>
                </c:pt>
                <c:pt idx="13601">
                  <c:v>2355.9570300000019</c:v>
                </c:pt>
                <c:pt idx="13602">
                  <c:v>2355.9570300000019</c:v>
                </c:pt>
                <c:pt idx="13603">
                  <c:v>2355.9570300000019</c:v>
                </c:pt>
                <c:pt idx="13604">
                  <c:v>2355.9570300000019</c:v>
                </c:pt>
                <c:pt idx="13605">
                  <c:v>2358.3984399999999</c:v>
                </c:pt>
                <c:pt idx="13606">
                  <c:v>2358.3984399999999</c:v>
                </c:pt>
                <c:pt idx="13607">
                  <c:v>2355.9570300000019</c:v>
                </c:pt>
                <c:pt idx="13608">
                  <c:v>2355.9570300000019</c:v>
                </c:pt>
                <c:pt idx="13609">
                  <c:v>2355.9570300000019</c:v>
                </c:pt>
                <c:pt idx="13610">
                  <c:v>2355.9570300000019</c:v>
                </c:pt>
                <c:pt idx="13611">
                  <c:v>2355.9570300000019</c:v>
                </c:pt>
                <c:pt idx="13612">
                  <c:v>2355.9570300000019</c:v>
                </c:pt>
                <c:pt idx="13613">
                  <c:v>2355.9570300000019</c:v>
                </c:pt>
                <c:pt idx="13614">
                  <c:v>2355.9570300000019</c:v>
                </c:pt>
                <c:pt idx="13615">
                  <c:v>2355.9570300000019</c:v>
                </c:pt>
                <c:pt idx="13616">
                  <c:v>2355.9570300000019</c:v>
                </c:pt>
                <c:pt idx="13617">
                  <c:v>2355.9570300000019</c:v>
                </c:pt>
                <c:pt idx="13618">
                  <c:v>2355.9570300000019</c:v>
                </c:pt>
                <c:pt idx="13619">
                  <c:v>2355.9570300000019</c:v>
                </c:pt>
                <c:pt idx="13620">
                  <c:v>2355.9570300000019</c:v>
                </c:pt>
                <c:pt idx="13621">
                  <c:v>2355.9570300000019</c:v>
                </c:pt>
                <c:pt idx="13622">
                  <c:v>2355.9570300000019</c:v>
                </c:pt>
                <c:pt idx="13623">
                  <c:v>2355.9570300000019</c:v>
                </c:pt>
                <c:pt idx="13624">
                  <c:v>2355.9570300000019</c:v>
                </c:pt>
                <c:pt idx="13625">
                  <c:v>2355.9570300000019</c:v>
                </c:pt>
                <c:pt idx="13626">
                  <c:v>2355.9570300000019</c:v>
                </c:pt>
                <c:pt idx="13627">
                  <c:v>2355.9570300000019</c:v>
                </c:pt>
                <c:pt idx="13628">
                  <c:v>2358.3984399999999</c:v>
                </c:pt>
                <c:pt idx="13629">
                  <c:v>2355.9570300000019</c:v>
                </c:pt>
                <c:pt idx="13630">
                  <c:v>2355.9570300000019</c:v>
                </c:pt>
                <c:pt idx="13631">
                  <c:v>2358.3984399999999</c:v>
                </c:pt>
                <c:pt idx="13632">
                  <c:v>2355.9570300000019</c:v>
                </c:pt>
                <c:pt idx="13633">
                  <c:v>2355.9570300000019</c:v>
                </c:pt>
                <c:pt idx="13634">
                  <c:v>2355.9570300000019</c:v>
                </c:pt>
                <c:pt idx="13635">
                  <c:v>2355.9570300000019</c:v>
                </c:pt>
                <c:pt idx="13636">
                  <c:v>2355.9570300000019</c:v>
                </c:pt>
                <c:pt idx="13637">
                  <c:v>2355.9570300000019</c:v>
                </c:pt>
                <c:pt idx="13638">
                  <c:v>2355.9570300000019</c:v>
                </c:pt>
                <c:pt idx="13639">
                  <c:v>2355.9570300000019</c:v>
                </c:pt>
                <c:pt idx="13640">
                  <c:v>2355.9570300000019</c:v>
                </c:pt>
                <c:pt idx="13641">
                  <c:v>2355.9570300000019</c:v>
                </c:pt>
                <c:pt idx="13642">
                  <c:v>2358.3984399999999</c:v>
                </c:pt>
                <c:pt idx="13643">
                  <c:v>2355.9570300000019</c:v>
                </c:pt>
                <c:pt idx="13644">
                  <c:v>2358.3984399999999</c:v>
                </c:pt>
                <c:pt idx="13645">
                  <c:v>2355.9570300000019</c:v>
                </c:pt>
                <c:pt idx="13646">
                  <c:v>2355.9570300000019</c:v>
                </c:pt>
                <c:pt idx="13647">
                  <c:v>2355.9570300000019</c:v>
                </c:pt>
                <c:pt idx="13648">
                  <c:v>2355.9570300000019</c:v>
                </c:pt>
                <c:pt idx="13649">
                  <c:v>2355.9570300000019</c:v>
                </c:pt>
                <c:pt idx="13650">
                  <c:v>2355.9570300000019</c:v>
                </c:pt>
                <c:pt idx="13651">
                  <c:v>2355.9570300000019</c:v>
                </c:pt>
                <c:pt idx="13652">
                  <c:v>2355.9570300000019</c:v>
                </c:pt>
                <c:pt idx="13653">
                  <c:v>2355.9570300000019</c:v>
                </c:pt>
                <c:pt idx="13654">
                  <c:v>2355.9570300000019</c:v>
                </c:pt>
                <c:pt idx="13655">
                  <c:v>2355.9570300000019</c:v>
                </c:pt>
                <c:pt idx="13656">
                  <c:v>2355.9570300000019</c:v>
                </c:pt>
                <c:pt idx="13657">
                  <c:v>2355.9570300000019</c:v>
                </c:pt>
                <c:pt idx="13658">
                  <c:v>2355.9570300000019</c:v>
                </c:pt>
                <c:pt idx="13659">
                  <c:v>2355.9570300000019</c:v>
                </c:pt>
                <c:pt idx="13660">
                  <c:v>2355.9570300000019</c:v>
                </c:pt>
                <c:pt idx="13661">
                  <c:v>2355.9570300000019</c:v>
                </c:pt>
                <c:pt idx="13662">
                  <c:v>2355.9570300000019</c:v>
                </c:pt>
                <c:pt idx="13663">
                  <c:v>2355.9570300000019</c:v>
                </c:pt>
                <c:pt idx="13664">
                  <c:v>2355.9570300000019</c:v>
                </c:pt>
                <c:pt idx="13665">
                  <c:v>2355.9570300000019</c:v>
                </c:pt>
                <c:pt idx="13666">
                  <c:v>2358.3984399999999</c:v>
                </c:pt>
                <c:pt idx="13667">
                  <c:v>2355.9570300000019</c:v>
                </c:pt>
                <c:pt idx="13668">
                  <c:v>2358.3984399999999</c:v>
                </c:pt>
                <c:pt idx="13669">
                  <c:v>2355.9570300000019</c:v>
                </c:pt>
                <c:pt idx="13670">
                  <c:v>2355.9570300000019</c:v>
                </c:pt>
                <c:pt idx="13671">
                  <c:v>2355.9570300000019</c:v>
                </c:pt>
                <c:pt idx="13672">
                  <c:v>2355.9570300000019</c:v>
                </c:pt>
                <c:pt idx="13673">
                  <c:v>2355.9570300000019</c:v>
                </c:pt>
                <c:pt idx="13674">
                  <c:v>2355.9570300000019</c:v>
                </c:pt>
                <c:pt idx="13675">
                  <c:v>2355.9570300000019</c:v>
                </c:pt>
                <c:pt idx="13676">
                  <c:v>2355.9570300000019</c:v>
                </c:pt>
                <c:pt idx="13677">
                  <c:v>2355.9570300000019</c:v>
                </c:pt>
                <c:pt idx="13678">
                  <c:v>2355.9570300000019</c:v>
                </c:pt>
                <c:pt idx="13679">
                  <c:v>2355.9570300000019</c:v>
                </c:pt>
                <c:pt idx="13680">
                  <c:v>2355.9570300000019</c:v>
                </c:pt>
                <c:pt idx="13681">
                  <c:v>2355.9570300000019</c:v>
                </c:pt>
                <c:pt idx="13682">
                  <c:v>2355.9570300000019</c:v>
                </c:pt>
                <c:pt idx="13683">
                  <c:v>2355.9570300000019</c:v>
                </c:pt>
                <c:pt idx="13684">
                  <c:v>2355.9570300000019</c:v>
                </c:pt>
                <c:pt idx="13685">
                  <c:v>2355.9570300000019</c:v>
                </c:pt>
                <c:pt idx="13686">
                  <c:v>2355.9570300000019</c:v>
                </c:pt>
                <c:pt idx="13687">
                  <c:v>2355.9570300000019</c:v>
                </c:pt>
                <c:pt idx="13688">
                  <c:v>2358.3984399999999</c:v>
                </c:pt>
                <c:pt idx="13689">
                  <c:v>2355.9570300000019</c:v>
                </c:pt>
                <c:pt idx="13690">
                  <c:v>2355.9570300000019</c:v>
                </c:pt>
                <c:pt idx="13691">
                  <c:v>2355.9570300000019</c:v>
                </c:pt>
                <c:pt idx="13692">
                  <c:v>2355.9570300000019</c:v>
                </c:pt>
                <c:pt idx="13693">
                  <c:v>2355.9570300000019</c:v>
                </c:pt>
                <c:pt idx="13694">
                  <c:v>2355.9570300000019</c:v>
                </c:pt>
                <c:pt idx="13695">
                  <c:v>2355.9570300000019</c:v>
                </c:pt>
                <c:pt idx="13696">
                  <c:v>2355.9570300000019</c:v>
                </c:pt>
                <c:pt idx="13697">
                  <c:v>2355.9570300000019</c:v>
                </c:pt>
                <c:pt idx="13698">
                  <c:v>2355.9570300000019</c:v>
                </c:pt>
                <c:pt idx="13699">
                  <c:v>2355.9570300000019</c:v>
                </c:pt>
                <c:pt idx="13700">
                  <c:v>2355.9570300000019</c:v>
                </c:pt>
                <c:pt idx="13701">
                  <c:v>2355.9570300000019</c:v>
                </c:pt>
                <c:pt idx="13702">
                  <c:v>2355.9570300000019</c:v>
                </c:pt>
                <c:pt idx="13703">
                  <c:v>2355.9570300000019</c:v>
                </c:pt>
                <c:pt idx="13704">
                  <c:v>2355.9570300000019</c:v>
                </c:pt>
                <c:pt idx="13705">
                  <c:v>2355.9570300000019</c:v>
                </c:pt>
                <c:pt idx="13706">
                  <c:v>2358.3984399999999</c:v>
                </c:pt>
                <c:pt idx="13707">
                  <c:v>2355.9570300000019</c:v>
                </c:pt>
                <c:pt idx="13708">
                  <c:v>2355.9570300000019</c:v>
                </c:pt>
                <c:pt idx="13709">
                  <c:v>2358.3984399999999</c:v>
                </c:pt>
                <c:pt idx="13710">
                  <c:v>2358.3984399999999</c:v>
                </c:pt>
                <c:pt idx="13711">
                  <c:v>2355.9570300000019</c:v>
                </c:pt>
                <c:pt idx="13712">
                  <c:v>2355.9570300000019</c:v>
                </c:pt>
                <c:pt idx="13713">
                  <c:v>2355.9570300000019</c:v>
                </c:pt>
                <c:pt idx="13714">
                  <c:v>2355.9570300000019</c:v>
                </c:pt>
                <c:pt idx="13715">
                  <c:v>2355.9570300000019</c:v>
                </c:pt>
                <c:pt idx="13716">
                  <c:v>2355.9570300000019</c:v>
                </c:pt>
                <c:pt idx="13717">
                  <c:v>2355.9570300000019</c:v>
                </c:pt>
                <c:pt idx="13718">
                  <c:v>2355.9570300000019</c:v>
                </c:pt>
                <c:pt idx="13719">
                  <c:v>2355.9570300000019</c:v>
                </c:pt>
                <c:pt idx="13720">
                  <c:v>2355.9570300000019</c:v>
                </c:pt>
                <c:pt idx="13721">
                  <c:v>2355.9570300000019</c:v>
                </c:pt>
                <c:pt idx="13722">
                  <c:v>2355.9570300000019</c:v>
                </c:pt>
                <c:pt idx="13723">
                  <c:v>2355.9570300000019</c:v>
                </c:pt>
                <c:pt idx="13724">
                  <c:v>2355.9570300000019</c:v>
                </c:pt>
                <c:pt idx="13725">
                  <c:v>2355.9570300000019</c:v>
                </c:pt>
                <c:pt idx="13726">
                  <c:v>2355.9570300000019</c:v>
                </c:pt>
                <c:pt idx="13727">
                  <c:v>2355.9570300000019</c:v>
                </c:pt>
                <c:pt idx="13728">
                  <c:v>2355.9570300000019</c:v>
                </c:pt>
                <c:pt idx="13729">
                  <c:v>2355.9570300000019</c:v>
                </c:pt>
                <c:pt idx="13730">
                  <c:v>2355.9570300000019</c:v>
                </c:pt>
                <c:pt idx="13731">
                  <c:v>2355.9570300000019</c:v>
                </c:pt>
                <c:pt idx="13732">
                  <c:v>2355.9570300000019</c:v>
                </c:pt>
                <c:pt idx="13733">
                  <c:v>2355.9570300000019</c:v>
                </c:pt>
                <c:pt idx="13734">
                  <c:v>2355.9570300000019</c:v>
                </c:pt>
                <c:pt idx="13735">
                  <c:v>2355.9570300000019</c:v>
                </c:pt>
                <c:pt idx="13736">
                  <c:v>2358.3984399999999</c:v>
                </c:pt>
                <c:pt idx="13737">
                  <c:v>2355.9570300000019</c:v>
                </c:pt>
                <c:pt idx="13738">
                  <c:v>2355.9570300000019</c:v>
                </c:pt>
                <c:pt idx="13739">
                  <c:v>2355.9570300000019</c:v>
                </c:pt>
                <c:pt idx="13740">
                  <c:v>2355.9570300000019</c:v>
                </c:pt>
                <c:pt idx="13741">
                  <c:v>2355.9570300000019</c:v>
                </c:pt>
                <c:pt idx="13742">
                  <c:v>2355.9570300000019</c:v>
                </c:pt>
                <c:pt idx="13743">
                  <c:v>2355.9570300000019</c:v>
                </c:pt>
                <c:pt idx="13744">
                  <c:v>2358.3984399999999</c:v>
                </c:pt>
                <c:pt idx="13745">
                  <c:v>2355.9570300000019</c:v>
                </c:pt>
                <c:pt idx="13746">
                  <c:v>2355.9570300000019</c:v>
                </c:pt>
                <c:pt idx="13747">
                  <c:v>2355.9570300000019</c:v>
                </c:pt>
                <c:pt idx="13748">
                  <c:v>2355.9570300000019</c:v>
                </c:pt>
                <c:pt idx="13749">
                  <c:v>2355.9570300000019</c:v>
                </c:pt>
                <c:pt idx="13750">
                  <c:v>2355.9570300000019</c:v>
                </c:pt>
                <c:pt idx="13751">
                  <c:v>2355.9570300000019</c:v>
                </c:pt>
                <c:pt idx="13752">
                  <c:v>2355.9570300000019</c:v>
                </c:pt>
                <c:pt idx="13753">
                  <c:v>2355.9570300000019</c:v>
                </c:pt>
                <c:pt idx="13754">
                  <c:v>2355.9570300000019</c:v>
                </c:pt>
                <c:pt idx="13755">
                  <c:v>2355.9570300000019</c:v>
                </c:pt>
                <c:pt idx="13756">
                  <c:v>2355.9570300000019</c:v>
                </c:pt>
                <c:pt idx="13757">
                  <c:v>2355.9570300000019</c:v>
                </c:pt>
                <c:pt idx="13758">
                  <c:v>2355.9570300000019</c:v>
                </c:pt>
                <c:pt idx="13759">
                  <c:v>2355.9570300000019</c:v>
                </c:pt>
                <c:pt idx="13760">
                  <c:v>2355.9570300000019</c:v>
                </c:pt>
                <c:pt idx="13761">
                  <c:v>2355.9570300000019</c:v>
                </c:pt>
                <c:pt idx="13762">
                  <c:v>2355.9570300000019</c:v>
                </c:pt>
                <c:pt idx="13763">
                  <c:v>2355.9570300000019</c:v>
                </c:pt>
                <c:pt idx="13764">
                  <c:v>2355.9570300000019</c:v>
                </c:pt>
                <c:pt idx="13765">
                  <c:v>2355.9570300000019</c:v>
                </c:pt>
                <c:pt idx="13766">
                  <c:v>2358.3984399999999</c:v>
                </c:pt>
                <c:pt idx="13767">
                  <c:v>2355.9570300000019</c:v>
                </c:pt>
                <c:pt idx="13768">
                  <c:v>2355.9570300000019</c:v>
                </c:pt>
                <c:pt idx="13769">
                  <c:v>2355.9570300000019</c:v>
                </c:pt>
                <c:pt idx="13770">
                  <c:v>2355.9570300000019</c:v>
                </c:pt>
                <c:pt idx="13771">
                  <c:v>2358.3984399999999</c:v>
                </c:pt>
                <c:pt idx="13772">
                  <c:v>2355.9570300000019</c:v>
                </c:pt>
                <c:pt idx="13773">
                  <c:v>2355.9570300000019</c:v>
                </c:pt>
                <c:pt idx="13774">
                  <c:v>2355.9570300000019</c:v>
                </c:pt>
                <c:pt idx="13775">
                  <c:v>2355.9570300000019</c:v>
                </c:pt>
                <c:pt idx="13776">
                  <c:v>2355.9570300000019</c:v>
                </c:pt>
                <c:pt idx="13777">
                  <c:v>2355.9570300000019</c:v>
                </c:pt>
                <c:pt idx="13778">
                  <c:v>2355.9570300000019</c:v>
                </c:pt>
                <c:pt idx="13779">
                  <c:v>2355.9570300000019</c:v>
                </c:pt>
                <c:pt idx="13780">
                  <c:v>2355.9570300000019</c:v>
                </c:pt>
                <c:pt idx="13781">
                  <c:v>2355.9570300000019</c:v>
                </c:pt>
                <c:pt idx="13782">
                  <c:v>2355.9570300000019</c:v>
                </c:pt>
                <c:pt idx="13783">
                  <c:v>2355.9570300000019</c:v>
                </c:pt>
                <c:pt idx="13784">
                  <c:v>2355.9570300000019</c:v>
                </c:pt>
                <c:pt idx="13785">
                  <c:v>2355.9570300000019</c:v>
                </c:pt>
                <c:pt idx="13786">
                  <c:v>2355.9570300000019</c:v>
                </c:pt>
                <c:pt idx="13787">
                  <c:v>2355.9570300000019</c:v>
                </c:pt>
                <c:pt idx="13788">
                  <c:v>2355.9570300000019</c:v>
                </c:pt>
                <c:pt idx="13789">
                  <c:v>2358.3984399999999</c:v>
                </c:pt>
                <c:pt idx="13790">
                  <c:v>2355.9570300000019</c:v>
                </c:pt>
                <c:pt idx="13791">
                  <c:v>2355.9570300000019</c:v>
                </c:pt>
                <c:pt idx="13792">
                  <c:v>2355.9570300000019</c:v>
                </c:pt>
                <c:pt idx="13793">
                  <c:v>2355.9570300000019</c:v>
                </c:pt>
                <c:pt idx="13794">
                  <c:v>2355.9570300000019</c:v>
                </c:pt>
                <c:pt idx="13795">
                  <c:v>2355.9570300000019</c:v>
                </c:pt>
                <c:pt idx="13796">
                  <c:v>2355.9570300000019</c:v>
                </c:pt>
                <c:pt idx="13797">
                  <c:v>2355.9570300000019</c:v>
                </c:pt>
                <c:pt idx="13798">
                  <c:v>2355.9570300000019</c:v>
                </c:pt>
                <c:pt idx="13799">
                  <c:v>2355.9570300000019</c:v>
                </c:pt>
                <c:pt idx="13800">
                  <c:v>2355.9570300000019</c:v>
                </c:pt>
                <c:pt idx="13801">
                  <c:v>2355.9570300000019</c:v>
                </c:pt>
                <c:pt idx="13802">
                  <c:v>2355.9570300000019</c:v>
                </c:pt>
                <c:pt idx="13803">
                  <c:v>2355.9570300000019</c:v>
                </c:pt>
                <c:pt idx="13804">
                  <c:v>2355.9570300000019</c:v>
                </c:pt>
                <c:pt idx="13805">
                  <c:v>2355.9570300000019</c:v>
                </c:pt>
                <c:pt idx="13806">
                  <c:v>2355.9570300000019</c:v>
                </c:pt>
                <c:pt idx="13807">
                  <c:v>2355.9570300000019</c:v>
                </c:pt>
                <c:pt idx="13808">
                  <c:v>2355.9570300000019</c:v>
                </c:pt>
                <c:pt idx="13809">
                  <c:v>2358.3984399999999</c:v>
                </c:pt>
                <c:pt idx="13810">
                  <c:v>2355.9570300000019</c:v>
                </c:pt>
                <c:pt idx="13811">
                  <c:v>2355.9570300000019</c:v>
                </c:pt>
                <c:pt idx="13812">
                  <c:v>2355.9570300000019</c:v>
                </c:pt>
                <c:pt idx="13813">
                  <c:v>2355.9570300000019</c:v>
                </c:pt>
                <c:pt idx="13814">
                  <c:v>2355.9570300000019</c:v>
                </c:pt>
                <c:pt idx="13815">
                  <c:v>2355.9570300000019</c:v>
                </c:pt>
                <c:pt idx="13816">
                  <c:v>2355.9570300000019</c:v>
                </c:pt>
                <c:pt idx="13817">
                  <c:v>2355.9570300000019</c:v>
                </c:pt>
                <c:pt idx="13818">
                  <c:v>2355.9570300000019</c:v>
                </c:pt>
                <c:pt idx="13819">
                  <c:v>2355.9570300000019</c:v>
                </c:pt>
                <c:pt idx="13820">
                  <c:v>2355.9570300000019</c:v>
                </c:pt>
                <c:pt idx="13821">
                  <c:v>2355.9570300000019</c:v>
                </c:pt>
                <c:pt idx="13822">
                  <c:v>2355.9570300000019</c:v>
                </c:pt>
                <c:pt idx="13823">
                  <c:v>2355.9570300000019</c:v>
                </c:pt>
                <c:pt idx="13824">
                  <c:v>2355.9570300000019</c:v>
                </c:pt>
                <c:pt idx="13825">
                  <c:v>2355.9570300000019</c:v>
                </c:pt>
                <c:pt idx="13826">
                  <c:v>2355.9570300000019</c:v>
                </c:pt>
                <c:pt idx="13827">
                  <c:v>2355.9570300000019</c:v>
                </c:pt>
                <c:pt idx="13828">
                  <c:v>2355.9570300000019</c:v>
                </c:pt>
                <c:pt idx="13829">
                  <c:v>2355.9570300000019</c:v>
                </c:pt>
                <c:pt idx="13830">
                  <c:v>2355.9570300000019</c:v>
                </c:pt>
                <c:pt idx="13831">
                  <c:v>2355.9570300000019</c:v>
                </c:pt>
                <c:pt idx="13832">
                  <c:v>2358.3984399999999</c:v>
                </c:pt>
                <c:pt idx="13833">
                  <c:v>2355.9570300000019</c:v>
                </c:pt>
                <c:pt idx="13834">
                  <c:v>2358.3984399999999</c:v>
                </c:pt>
                <c:pt idx="13835">
                  <c:v>2355.9570300000019</c:v>
                </c:pt>
                <c:pt idx="13836">
                  <c:v>2355.9570300000019</c:v>
                </c:pt>
                <c:pt idx="13837">
                  <c:v>2355.9570300000019</c:v>
                </c:pt>
                <c:pt idx="13838">
                  <c:v>2355.9570300000019</c:v>
                </c:pt>
                <c:pt idx="13839">
                  <c:v>2355.9570300000019</c:v>
                </c:pt>
                <c:pt idx="13840">
                  <c:v>2355.9570300000019</c:v>
                </c:pt>
                <c:pt idx="13841">
                  <c:v>2355.9570300000019</c:v>
                </c:pt>
                <c:pt idx="13842">
                  <c:v>2355.9570300000019</c:v>
                </c:pt>
                <c:pt idx="13843">
                  <c:v>2355.9570300000019</c:v>
                </c:pt>
                <c:pt idx="13844">
                  <c:v>2355.9570300000019</c:v>
                </c:pt>
                <c:pt idx="13845">
                  <c:v>2355.9570300000019</c:v>
                </c:pt>
                <c:pt idx="13846">
                  <c:v>2355.9570300000019</c:v>
                </c:pt>
                <c:pt idx="13847">
                  <c:v>2355.9570300000019</c:v>
                </c:pt>
                <c:pt idx="13848">
                  <c:v>2355.9570300000019</c:v>
                </c:pt>
                <c:pt idx="13849">
                  <c:v>2355.9570300000019</c:v>
                </c:pt>
                <c:pt idx="13850">
                  <c:v>2355.9570300000019</c:v>
                </c:pt>
                <c:pt idx="13851">
                  <c:v>2355.9570300000019</c:v>
                </c:pt>
                <c:pt idx="13852">
                  <c:v>2355.9570300000019</c:v>
                </c:pt>
                <c:pt idx="13853">
                  <c:v>2355.9570300000019</c:v>
                </c:pt>
                <c:pt idx="13854">
                  <c:v>2355.9570300000019</c:v>
                </c:pt>
                <c:pt idx="13855">
                  <c:v>2355.9570300000019</c:v>
                </c:pt>
                <c:pt idx="13856">
                  <c:v>2355.9570300000019</c:v>
                </c:pt>
                <c:pt idx="13857">
                  <c:v>2355.9570300000019</c:v>
                </c:pt>
                <c:pt idx="13858">
                  <c:v>2355.9570300000019</c:v>
                </c:pt>
                <c:pt idx="13859">
                  <c:v>2358.3984399999999</c:v>
                </c:pt>
                <c:pt idx="13860">
                  <c:v>2355.9570300000019</c:v>
                </c:pt>
                <c:pt idx="13861">
                  <c:v>2355.9570300000019</c:v>
                </c:pt>
                <c:pt idx="13862">
                  <c:v>2355.9570300000019</c:v>
                </c:pt>
                <c:pt idx="13863">
                  <c:v>2355.9570300000019</c:v>
                </c:pt>
                <c:pt idx="13864">
                  <c:v>2355.9570300000019</c:v>
                </c:pt>
                <c:pt idx="13865">
                  <c:v>2355.9570300000019</c:v>
                </c:pt>
                <c:pt idx="13866">
                  <c:v>2355.9570300000019</c:v>
                </c:pt>
                <c:pt idx="13867">
                  <c:v>2355.9570300000019</c:v>
                </c:pt>
                <c:pt idx="13868">
                  <c:v>2355.9570300000019</c:v>
                </c:pt>
                <c:pt idx="13869">
                  <c:v>2355.9570300000019</c:v>
                </c:pt>
                <c:pt idx="13870">
                  <c:v>2355.9570300000019</c:v>
                </c:pt>
                <c:pt idx="13871">
                  <c:v>2355.9570300000019</c:v>
                </c:pt>
                <c:pt idx="13872">
                  <c:v>2355.9570300000019</c:v>
                </c:pt>
                <c:pt idx="13873">
                  <c:v>2355.9570300000019</c:v>
                </c:pt>
                <c:pt idx="13874">
                  <c:v>2355.9570300000019</c:v>
                </c:pt>
                <c:pt idx="13875">
                  <c:v>2355.9570300000019</c:v>
                </c:pt>
                <c:pt idx="13876">
                  <c:v>2355.9570300000019</c:v>
                </c:pt>
                <c:pt idx="13877">
                  <c:v>2355.9570300000019</c:v>
                </c:pt>
                <c:pt idx="13878">
                  <c:v>2355.9570300000019</c:v>
                </c:pt>
                <c:pt idx="13879">
                  <c:v>2355.9570300000019</c:v>
                </c:pt>
                <c:pt idx="13880">
                  <c:v>2355.9570300000019</c:v>
                </c:pt>
                <c:pt idx="13881">
                  <c:v>2355.9570300000019</c:v>
                </c:pt>
                <c:pt idx="13882">
                  <c:v>2355.9570300000019</c:v>
                </c:pt>
                <c:pt idx="13883">
                  <c:v>2355.9570300000019</c:v>
                </c:pt>
                <c:pt idx="13884">
                  <c:v>2355.9570300000019</c:v>
                </c:pt>
                <c:pt idx="13885">
                  <c:v>2355.9570300000019</c:v>
                </c:pt>
                <c:pt idx="13886">
                  <c:v>2355.9570300000019</c:v>
                </c:pt>
                <c:pt idx="13887">
                  <c:v>2355.9570300000019</c:v>
                </c:pt>
                <c:pt idx="13888">
                  <c:v>2355.9570300000019</c:v>
                </c:pt>
                <c:pt idx="13889">
                  <c:v>2355.9570300000019</c:v>
                </c:pt>
                <c:pt idx="13890">
                  <c:v>2358.3984399999999</c:v>
                </c:pt>
                <c:pt idx="13891">
                  <c:v>2355.9570300000019</c:v>
                </c:pt>
                <c:pt idx="13892">
                  <c:v>2355.9570300000019</c:v>
                </c:pt>
                <c:pt idx="13893">
                  <c:v>2355.9570300000019</c:v>
                </c:pt>
                <c:pt idx="13894">
                  <c:v>2355.9570300000019</c:v>
                </c:pt>
                <c:pt idx="13895">
                  <c:v>2355.9570300000019</c:v>
                </c:pt>
                <c:pt idx="13896">
                  <c:v>2355.9570300000019</c:v>
                </c:pt>
                <c:pt idx="13897">
                  <c:v>2355.9570300000019</c:v>
                </c:pt>
                <c:pt idx="13898">
                  <c:v>2355.9570300000019</c:v>
                </c:pt>
                <c:pt idx="13899">
                  <c:v>2355.9570300000019</c:v>
                </c:pt>
                <c:pt idx="13900">
                  <c:v>2355.9570300000019</c:v>
                </c:pt>
                <c:pt idx="13901">
                  <c:v>2355.9570300000019</c:v>
                </c:pt>
                <c:pt idx="13902">
                  <c:v>2355.9570300000019</c:v>
                </c:pt>
                <c:pt idx="13903">
                  <c:v>2355.9570300000019</c:v>
                </c:pt>
                <c:pt idx="13904">
                  <c:v>2355.9570300000019</c:v>
                </c:pt>
                <c:pt idx="13905">
                  <c:v>2355.9570300000019</c:v>
                </c:pt>
                <c:pt idx="13906">
                  <c:v>2355.9570300000019</c:v>
                </c:pt>
                <c:pt idx="13907">
                  <c:v>2358.3984399999999</c:v>
                </c:pt>
                <c:pt idx="13908">
                  <c:v>2355.9570300000019</c:v>
                </c:pt>
                <c:pt idx="13909">
                  <c:v>2358.3984399999999</c:v>
                </c:pt>
                <c:pt idx="13910">
                  <c:v>2355.9570300000019</c:v>
                </c:pt>
                <c:pt idx="13911">
                  <c:v>2355.9570300000019</c:v>
                </c:pt>
                <c:pt idx="13912">
                  <c:v>2355.9570300000019</c:v>
                </c:pt>
                <c:pt idx="13913">
                  <c:v>2355.9570300000019</c:v>
                </c:pt>
                <c:pt idx="13914">
                  <c:v>2355.9570300000019</c:v>
                </c:pt>
                <c:pt idx="13915">
                  <c:v>2355.9570300000019</c:v>
                </c:pt>
                <c:pt idx="13916">
                  <c:v>2358.3984399999999</c:v>
                </c:pt>
                <c:pt idx="13917">
                  <c:v>2355.9570300000019</c:v>
                </c:pt>
                <c:pt idx="13918">
                  <c:v>2355.9570300000019</c:v>
                </c:pt>
                <c:pt idx="13919">
                  <c:v>2355.9570300000019</c:v>
                </c:pt>
                <c:pt idx="13920">
                  <c:v>2355.9570300000019</c:v>
                </c:pt>
                <c:pt idx="13921">
                  <c:v>2355.9570300000019</c:v>
                </c:pt>
                <c:pt idx="13922">
                  <c:v>2355.9570300000019</c:v>
                </c:pt>
                <c:pt idx="13923">
                  <c:v>2355.9570300000019</c:v>
                </c:pt>
                <c:pt idx="13924">
                  <c:v>2355.9570300000019</c:v>
                </c:pt>
                <c:pt idx="13925">
                  <c:v>2358.3984399999999</c:v>
                </c:pt>
                <c:pt idx="13926">
                  <c:v>2355.9570300000019</c:v>
                </c:pt>
                <c:pt idx="13927">
                  <c:v>2355.9570300000019</c:v>
                </c:pt>
                <c:pt idx="13928">
                  <c:v>2355.9570300000019</c:v>
                </c:pt>
                <c:pt idx="13929">
                  <c:v>2355.9570300000019</c:v>
                </c:pt>
                <c:pt idx="13930">
                  <c:v>2355.9570300000019</c:v>
                </c:pt>
                <c:pt idx="13931">
                  <c:v>2355.9570300000019</c:v>
                </c:pt>
                <c:pt idx="13932">
                  <c:v>2358.3984399999999</c:v>
                </c:pt>
                <c:pt idx="13933">
                  <c:v>2355.9570300000019</c:v>
                </c:pt>
                <c:pt idx="13934">
                  <c:v>2355.9570300000019</c:v>
                </c:pt>
                <c:pt idx="13935">
                  <c:v>2355.9570300000019</c:v>
                </c:pt>
                <c:pt idx="13936">
                  <c:v>2355.9570300000019</c:v>
                </c:pt>
                <c:pt idx="13937">
                  <c:v>2355.9570300000019</c:v>
                </c:pt>
                <c:pt idx="13938">
                  <c:v>2355.9570300000019</c:v>
                </c:pt>
                <c:pt idx="13939">
                  <c:v>2355.9570300000019</c:v>
                </c:pt>
                <c:pt idx="13940">
                  <c:v>2355.9570300000019</c:v>
                </c:pt>
                <c:pt idx="13941">
                  <c:v>2355.9570300000019</c:v>
                </c:pt>
                <c:pt idx="13942">
                  <c:v>2355.9570300000019</c:v>
                </c:pt>
                <c:pt idx="13943">
                  <c:v>2355.9570300000019</c:v>
                </c:pt>
                <c:pt idx="13944">
                  <c:v>2355.9570300000019</c:v>
                </c:pt>
                <c:pt idx="13945">
                  <c:v>2355.9570300000019</c:v>
                </c:pt>
                <c:pt idx="13946">
                  <c:v>2355.9570300000019</c:v>
                </c:pt>
                <c:pt idx="13947">
                  <c:v>2355.9570300000019</c:v>
                </c:pt>
                <c:pt idx="13948">
                  <c:v>2355.9570300000019</c:v>
                </c:pt>
                <c:pt idx="13949">
                  <c:v>2355.9570300000019</c:v>
                </c:pt>
                <c:pt idx="13950">
                  <c:v>2355.9570300000019</c:v>
                </c:pt>
                <c:pt idx="13951">
                  <c:v>2355.9570300000019</c:v>
                </c:pt>
                <c:pt idx="13952">
                  <c:v>2355.9570300000019</c:v>
                </c:pt>
                <c:pt idx="13953">
                  <c:v>2355.9570300000019</c:v>
                </c:pt>
                <c:pt idx="13954">
                  <c:v>2355.9570300000019</c:v>
                </c:pt>
                <c:pt idx="13955">
                  <c:v>2355.9570300000019</c:v>
                </c:pt>
                <c:pt idx="13956">
                  <c:v>2355.9570300000019</c:v>
                </c:pt>
                <c:pt idx="13957">
                  <c:v>2355.9570300000019</c:v>
                </c:pt>
                <c:pt idx="13958">
                  <c:v>2355.9570300000019</c:v>
                </c:pt>
                <c:pt idx="13959">
                  <c:v>2355.9570300000019</c:v>
                </c:pt>
                <c:pt idx="13960">
                  <c:v>2355.9570300000019</c:v>
                </c:pt>
                <c:pt idx="13961">
                  <c:v>2355.9570300000019</c:v>
                </c:pt>
                <c:pt idx="13962">
                  <c:v>2355.9570300000019</c:v>
                </c:pt>
                <c:pt idx="13963">
                  <c:v>2355.9570300000019</c:v>
                </c:pt>
                <c:pt idx="13964">
                  <c:v>2355.9570300000019</c:v>
                </c:pt>
                <c:pt idx="13965">
                  <c:v>2355.9570300000019</c:v>
                </c:pt>
                <c:pt idx="13966">
                  <c:v>2355.9570300000019</c:v>
                </c:pt>
                <c:pt idx="13967">
                  <c:v>2355.9570300000019</c:v>
                </c:pt>
                <c:pt idx="13968">
                  <c:v>2355.9570300000019</c:v>
                </c:pt>
                <c:pt idx="13969">
                  <c:v>2355.9570300000019</c:v>
                </c:pt>
                <c:pt idx="13970">
                  <c:v>2355.9570300000019</c:v>
                </c:pt>
                <c:pt idx="13971">
                  <c:v>2355.9570300000019</c:v>
                </c:pt>
                <c:pt idx="13972">
                  <c:v>2355.9570300000019</c:v>
                </c:pt>
                <c:pt idx="13973">
                  <c:v>2355.9570300000019</c:v>
                </c:pt>
                <c:pt idx="13974">
                  <c:v>2355.9570300000019</c:v>
                </c:pt>
                <c:pt idx="13975">
                  <c:v>2355.9570300000019</c:v>
                </c:pt>
                <c:pt idx="13976">
                  <c:v>2355.9570300000019</c:v>
                </c:pt>
                <c:pt idx="13977">
                  <c:v>2355.9570300000019</c:v>
                </c:pt>
                <c:pt idx="13978">
                  <c:v>2355.9570300000019</c:v>
                </c:pt>
                <c:pt idx="13979">
                  <c:v>2355.9570300000019</c:v>
                </c:pt>
                <c:pt idx="13980">
                  <c:v>2355.9570300000019</c:v>
                </c:pt>
                <c:pt idx="13981">
                  <c:v>2355.9570300000019</c:v>
                </c:pt>
                <c:pt idx="13982">
                  <c:v>2355.9570300000019</c:v>
                </c:pt>
                <c:pt idx="13983">
                  <c:v>2355.9570300000019</c:v>
                </c:pt>
                <c:pt idx="13984">
                  <c:v>2355.9570300000019</c:v>
                </c:pt>
                <c:pt idx="13985">
                  <c:v>2355.9570300000019</c:v>
                </c:pt>
                <c:pt idx="13986">
                  <c:v>2355.9570300000019</c:v>
                </c:pt>
                <c:pt idx="13987">
                  <c:v>2355.9570300000019</c:v>
                </c:pt>
                <c:pt idx="13988">
                  <c:v>2355.9570300000019</c:v>
                </c:pt>
                <c:pt idx="13989">
                  <c:v>2355.9570300000019</c:v>
                </c:pt>
                <c:pt idx="13990">
                  <c:v>2355.9570300000019</c:v>
                </c:pt>
                <c:pt idx="13991">
                  <c:v>2355.9570300000019</c:v>
                </c:pt>
                <c:pt idx="13992">
                  <c:v>2355.9570300000019</c:v>
                </c:pt>
                <c:pt idx="13993">
                  <c:v>2358.3984399999999</c:v>
                </c:pt>
                <c:pt idx="13994">
                  <c:v>2355.9570300000019</c:v>
                </c:pt>
                <c:pt idx="13995">
                  <c:v>2355.9570300000019</c:v>
                </c:pt>
                <c:pt idx="13996">
                  <c:v>2355.9570300000019</c:v>
                </c:pt>
                <c:pt idx="13997">
                  <c:v>2355.9570300000019</c:v>
                </c:pt>
                <c:pt idx="13998">
                  <c:v>2355.9570300000019</c:v>
                </c:pt>
                <c:pt idx="13999">
                  <c:v>2355.9570300000019</c:v>
                </c:pt>
                <c:pt idx="14000">
                  <c:v>2355.9570300000019</c:v>
                </c:pt>
                <c:pt idx="14001">
                  <c:v>2355.9570300000019</c:v>
                </c:pt>
                <c:pt idx="14002">
                  <c:v>2355.9570300000019</c:v>
                </c:pt>
                <c:pt idx="14003">
                  <c:v>2355.9570300000019</c:v>
                </c:pt>
                <c:pt idx="14004">
                  <c:v>2355.9570300000019</c:v>
                </c:pt>
                <c:pt idx="14005">
                  <c:v>2355.9570300000019</c:v>
                </c:pt>
                <c:pt idx="14006">
                  <c:v>2355.9570300000019</c:v>
                </c:pt>
                <c:pt idx="14007">
                  <c:v>2355.9570300000019</c:v>
                </c:pt>
                <c:pt idx="14008">
                  <c:v>2355.9570300000019</c:v>
                </c:pt>
                <c:pt idx="14009">
                  <c:v>2355.9570300000019</c:v>
                </c:pt>
                <c:pt idx="14010">
                  <c:v>2355.9570300000019</c:v>
                </c:pt>
                <c:pt idx="14011">
                  <c:v>2355.9570300000019</c:v>
                </c:pt>
                <c:pt idx="14012">
                  <c:v>2355.9570300000019</c:v>
                </c:pt>
                <c:pt idx="14013">
                  <c:v>2355.9570300000019</c:v>
                </c:pt>
                <c:pt idx="14014">
                  <c:v>2355.9570300000019</c:v>
                </c:pt>
                <c:pt idx="14015">
                  <c:v>2355.9570300000019</c:v>
                </c:pt>
                <c:pt idx="14016">
                  <c:v>2355.9570300000019</c:v>
                </c:pt>
                <c:pt idx="14017">
                  <c:v>2355.9570300000019</c:v>
                </c:pt>
                <c:pt idx="14018">
                  <c:v>2355.9570300000019</c:v>
                </c:pt>
                <c:pt idx="14019">
                  <c:v>2355.9570300000019</c:v>
                </c:pt>
                <c:pt idx="14020">
                  <c:v>2355.9570300000019</c:v>
                </c:pt>
                <c:pt idx="14021">
                  <c:v>2355.9570300000019</c:v>
                </c:pt>
                <c:pt idx="14022">
                  <c:v>2355.9570300000019</c:v>
                </c:pt>
                <c:pt idx="14023">
                  <c:v>2355.9570300000019</c:v>
                </c:pt>
                <c:pt idx="14024">
                  <c:v>2355.9570300000019</c:v>
                </c:pt>
                <c:pt idx="14025">
                  <c:v>2355.9570300000019</c:v>
                </c:pt>
                <c:pt idx="14026">
                  <c:v>2355.9570300000019</c:v>
                </c:pt>
                <c:pt idx="14027">
                  <c:v>2355.9570300000019</c:v>
                </c:pt>
                <c:pt idx="14028">
                  <c:v>2355.9570300000019</c:v>
                </c:pt>
                <c:pt idx="14029">
                  <c:v>2355.9570300000019</c:v>
                </c:pt>
                <c:pt idx="14030">
                  <c:v>2355.9570300000019</c:v>
                </c:pt>
                <c:pt idx="14031">
                  <c:v>2358.3984399999999</c:v>
                </c:pt>
                <c:pt idx="14032">
                  <c:v>2355.9570300000019</c:v>
                </c:pt>
                <c:pt idx="14033">
                  <c:v>2355.9570300000019</c:v>
                </c:pt>
                <c:pt idx="14034">
                  <c:v>2355.9570300000019</c:v>
                </c:pt>
                <c:pt idx="14035">
                  <c:v>2355.9570300000019</c:v>
                </c:pt>
                <c:pt idx="14036">
                  <c:v>2355.9570300000019</c:v>
                </c:pt>
                <c:pt idx="14037">
                  <c:v>2355.9570300000019</c:v>
                </c:pt>
                <c:pt idx="14038">
                  <c:v>2355.9570300000019</c:v>
                </c:pt>
                <c:pt idx="14039">
                  <c:v>2355.9570300000019</c:v>
                </c:pt>
                <c:pt idx="14040">
                  <c:v>2355.9570300000019</c:v>
                </c:pt>
                <c:pt idx="14041">
                  <c:v>2355.9570300000019</c:v>
                </c:pt>
                <c:pt idx="14042">
                  <c:v>2355.9570300000019</c:v>
                </c:pt>
                <c:pt idx="14043">
                  <c:v>2355.9570300000019</c:v>
                </c:pt>
                <c:pt idx="14044">
                  <c:v>2355.9570300000019</c:v>
                </c:pt>
                <c:pt idx="14045">
                  <c:v>2355.9570300000019</c:v>
                </c:pt>
                <c:pt idx="14046">
                  <c:v>2355.9570300000019</c:v>
                </c:pt>
                <c:pt idx="14047">
                  <c:v>2355.9570300000019</c:v>
                </c:pt>
                <c:pt idx="14048">
                  <c:v>2355.9570300000019</c:v>
                </c:pt>
                <c:pt idx="14049">
                  <c:v>2355.9570300000019</c:v>
                </c:pt>
                <c:pt idx="14050">
                  <c:v>2355.9570300000019</c:v>
                </c:pt>
                <c:pt idx="14051">
                  <c:v>2355.9570300000019</c:v>
                </c:pt>
                <c:pt idx="14052">
                  <c:v>2355.9570300000019</c:v>
                </c:pt>
                <c:pt idx="14053">
                  <c:v>2355.9570300000019</c:v>
                </c:pt>
                <c:pt idx="14054">
                  <c:v>2355.9570300000019</c:v>
                </c:pt>
                <c:pt idx="14055">
                  <c:v>2355.9570300000019</c:v>
                </c:pt>
                <c:pt idx="14056">
                  <c:v>2355.9570300000019</c:v>
                </c:pt>
                <c:pt idx="14057">
                  <c:v>2355.9570300000019</c:v>
                </c:pt>
                <c:pt idx="14058">
                  <c:v>2355.9570300000019</c:v>
                </c:pt>
                <c:pt idx="14059">
                  <c:v>2355.9570300000019</c:v>
                </c:pt>
                <c:pt idx="14060">
                  <c:v>2355.9570300000019</c:v>
                </c:pt>
                <c:pt idx="14061">
                  <c:v>2355.9570300000019</c:v>
                </c:pt>
                <c:pt idx="14062">
                  <c:v>2355.9570300000019</c:v>
                </c:pt>
                <c:pt idx="14063">
                  <c:v>2355.9570300000019</c:v>
                </c:pt>
                <c:pt idx="14064">
                  <c:v>2355.9570300000019</c:v>
                </c:pt>
                <c:pt idx="14065">
                  <c:v>2355.9570300000019</c:v>
                </c:pt>
                <c:pt idx="14066">
                  <c:v>2355.9570300000019</c:v>
                </c:pt>
                <c:pt idx="14067">
                  <c:v>2355.9570300000019</c:v>
                </c:pt>
                <c:pt idx="14068">
                  <c:v>2355.9570300000019</c:v>
                </c:pt>
                <c:pt idx="14069">
                  <c:v>2355.9570300000019</c:v>
                </c:pt>
                <c:pt idx="14070">
                  <c:v>2355.9570300000019</c:v>
                </c:pt>
                <c:pt idx="14071">
                  <c:v>2355.9570300000019</c:v>
                </c:pt>
                <c:pt idx="14072">
                  <c:v>2355.9570300000019</c:v>
                </c:pt>
                <c:pt idx="14073">
                  <c:v>2355.9570300000019</c:v>
                </c:pt>
                <c:pt idx="14074">
                  <c:v>2355.9570300000019</c:v>
                </c:pt>
                <c:pt idx="14075">
                  <c:v>2355.9570300000019</c:v>
                </c:pt>
                <c:pt idx="14076">
                  <c:v>2355.9570300000019</c:v>
                </c:pt>
                <c:pt idx="14077">
                  <c:v>2355.9570300000019</c:v>
                </c:pt>
                <c:pt idx="14078">
                  <c:v>2355.9570300000019</c:v>
                </c:pt>
                <c:pt idx="14079">
                  <c:v>2355.9570300000019</c:v>
                </c:pt>
                <c:pt idx="14080">
                  <c:v>2355.9570300000019</c:v>
                </c:pt>
                <c:pt idx="14081">
                  <c:v>2355.9570300000019</c:v>
                </c:pt>
                <c:pt idx="14082">
                  <c:v>2355.9570300000019</c:v>
                </c:pt>
                <c:pt idx="14083">
                  <c:v>2355.9570300000019</c:v>
                </c:pt>
                <c:pt idx="14084">
                  <c:v>2355.9570300000019</c:v>
                </c:pt>
                <c:pt idx="14085">
                  <c:v>2355.9570300000019</c:v>
                </c:pt>
                <c:pt idx="14086">
                  <c:v>2355.9570300000019</c:v>
                </c:pt>
                <c:pt idx="14087">
                  <c:v>2355.9570300000019</c:v>
                </c:pt>
                <c:pt idx="14088">
                  <c:v>2355.9570300000019</c:v>
                </c:pt>
                <c:pt idx="14089">
                  <c:v>2355.9570300000019</c:v>
                </c:pt>
                <c:pt idx="14090">
                  <c:v>2355.9570300000019</c:v>
                </c:pt>
                <c:pt idx="14091">
                  <c:v>2355.9570300000019</c:v>
                </c:pt>
                <c:pt idx="14092">
                  <c:v>2355.9570300000019</c:v>
                </c:pt>
                <c:pt idx="14093">
                  <c:v>2355.9570300000019</c:v>
                </c:pt>
                <c:pt idx="14094">
                  <c:v>2355.9570300000019</c:v>
                </c:pt>
                <c:pt idx="14095">
                  <c:v>2355.9570300000019</c:v>
                </c:pt>
                <c:pt idx="14096">
                  <c:v>2355.9570300000019</c:v>
                </c:pt>
                <c:pt idx="14097">
                  <c:v>2355.9570300000019</c:v>
                </c:pt>
                <c:pt idx="14098">
                  <c:v>2355.9570300000019</c:v>
                </c:pt>
                <c:pt idx="14099">
                  <c:v>2355.9570300000019</c:v>
                </c:pt>
                <c:pt idx="14100">
                  <c:v>2355.9570300000019</c:v>
                </c:pt>
                <c:pt idx="14101">
                  <c:v>2355.9570300000019</c:v>
                </c:pt>
                <c:pt idx="14102">
                  <c:v>2355.9570300000019</c:v>
                </c:pt>
                <c:pt idx="14103">
                  <c:v>2355.9570300000019</c:v>
                </c:pt>
                <c:pt idx="14104">
                  <c:v>2355.9570300000019</c:v>
                </c:pt>
                <c:pt idx="14105">
                  <c:v>2355.9570300000019</c:v>
                </c:pt>
                <c:pt idx="14106">
                  <c:v>2355.9570300000019</c:v>
                </c:pt>
                <c:pt idx="14107">
                  <c:v>2355.9570300000019</c:v>
                </c:pt>
                <c:pt idx="14108">
                  <c:v>2355.9570300000019</c:v>
                </c:pt>
                <c:pt idx="14109">
                  <c:v>2355.9570300000019</c:v>
                </c:pt>
                <c:pt idx="14110">
                  <c:v>2355.9570300000019</c:v>
                </c:pt>
                <c:pt idx="14111">
                  <c:v>2355.9570300000019</c:v>
                </c:pt>
                <c:pt idx="14112">
                  <c:v>2355.9570300000019</c:v>
                </c:pt>
                <c:pt idx="14113">
                  <c:v>2355.9570300000019</c:v>
                </c:pt>
                <c:pt idx="14114">
                  <c:v>2355.9570300000019</c:v>
                </c:pt>
                <c:pt idx="14115">
                  <c:v>2355.9570300000019</c:v>
                </c:pt>
                <c:pt idx="14116">
                  <c:v>2355.9570300000019</c:v>
                </c:pt>
                <c:pt idx="14117">
                  <c:v>2355.9570300000019</c:v>
                </c:pt>
                <c:pt idx="14118">
                  <c:v>2355.9570300000019</c:v>
                </c:pt>
                <c:pt idx="14119">
                  <c:v>2355.9570300000019</c:v>
                </c:pt>
                <c:pt idx="14120">
                  <c:v>2355.9570300000019</c:v>
                </c:pt>
                <c:pt idx="14121">
                  <c:v>2355.9570300000019</c:v>
                </c:pt>
                <c:pt idx="14122">
                  <c:v>2355.9570300000019</c:v>
                </c:pt>
                <c:pt idx="14123">
                  <c:v>2355.9570300000019</c:v>
                </c:pt>
                <c:pt idx="14124">
                  <c:v>2355.9570300000019</c:v>
                </c:pt>
                <c:pt idx="14125">
                  <c:v>2355.9570300000019</c:v>
                </c:pt>
                <c:pt idx="14126">
                  <c:v>2355.9570300000019</c:v>
                </c:pt>
                <c:pt idx="14127">
                  <c:v>2355.9570300000019</c:v>
                </c:pt>
                <c:pt idx="14128">
                  <c:v>2355.9570300000019</c:v>
                </c:pt>
                <c:pt idx="14129">
                  <c:v>2355.9570300000019</c:v>
                </c:pt>
                <c:pt idx="14130">
                  <c:v>2355.9570300000019</c:v>
                </c:pt>
                <c:pt idx="14131">
                  <c:v>2355.9570300000019</c:v>
                </c:pt>
                <c:pt idx="14132">
                  <c:v>2355.9570300000019</c:v>
                </c:pt>
                <c:pt idx="14133">
                  <c:v>2355.9570300000019</c:v>
                </c:pt>
                <c:pt idx="14134">
                  <c:v>2355.9570300000019</c:v>
                </c:pt>
                <c:pt idx="14135">
                  <c:v>2355.9570300000019</c:v>
                </c:pt>
                <c:pt idx="14136">
                  <c:v>2355.9570300000019</c:v>
                </c:pt>
                <c:pt idx="14137">
                  <c:v>2355.9570300000019</c:v>
                </c:pt>
                <c:pt idx="14138">
                  <c:v>2355.9570300000019</c:v>
                </c:pt>
                <c:pt idx="14139">
                  <c:v>2355.9570300000019</c:v>
                </c:pt>
                <c:pt idx="14140">
                  <c:v>2355.9570300000019</c:v>
                </c:pt>
                <c:pt idx="14141">
                  <c:v>2355.9570300000019</c:v>
                </c:pt>
                <c:pt idx="14142">
                  <c:v>2355.9570300000019</c:v>
                </c:pt>
                <c:pt idx="14143">
                  <c:v>2355.9570300000019</c:v>
                </c:pt>
                <c:pt idx="14144">
                  <c:v>2355.9570300000019</c:v>
                </c:pt>
                <c:pt idx="14145">
                  <c:v>2355.9570300000019</c:v>
                </c:pt>
                <c:pt idx="14146">
                  <c:v>2355.9570300000019</c:v>
                </c:pt>
                <c:pt idx="14147">
                  <c:v>2355.9570300000019</c:v>
                </c:pt>
                <c:pt idx="14148">
                  <c:v>2355.9570300000019</c:v>
                </c:pt>
                <c:pt idx="14149">
                  <c:v>2355.9570300000019</c:v>
                </c:pt>
                <c:pt idx="14150">
                  <c:v>2355.9570300000019</c:v>
                </c:pt>
                <c:pt idx="14151">
                  <c:v>2355.9570300000019</c:v>
                </c:pt>
                <c:pt idx="14152">
                  <c:v>2355.9570300000019</c:v>
                </c:pt>
                <c:pt idx="14153">
                  <c:v>2355.9570300000019</c:v>
                </c:pt>
                <c:pt idx="14154">
                  <c:v>2355.9570300000019</c:v>
                </c:pt>
                <c:pt idx="14155">
                  <c:v>2355.9570300000019</c:v>
                </c:pt>
                <c:pt idx="14156">
                  <c:v>2355.9570300000019</c:v>
                </c:pt>
                <c:pt idx="14157">
                  <c:v>2355.9570300000019</c:v>
                </c:pt>
                <c:pt idx="14158">
                  <c:v>2355.9570300000019</c:v>
                </c:pt>
                <c:pt idx="14159">
                  <c:v>2355.9570300000019</c:v>
                </c:pt>
                <c:pt idx="14160">
                  <c:v>2355.9570300000019</c:v>
                </c:pt>
                <c:pt idx="14161">
                  <c:v>2355.9570300000019</c:v>
                </c:pt>
                <c:pt idx="14162">
                  <c:v>2355.9570300000019</c:v>
                </c:pt>
                <c:pt idx="14163">
                  <c:v>2355.9570300000019</c:v>
                </c:pt>
                <c:pt idx="14164">
                  <c:v>2355.9570300000019</c:v>
                </c:pt>
                <c:pt idx="14165">
                  <c:v>2355.9570300000019</c:v>
                </c:pt>
                <c:pt idx="14166">
                  <c:v>2355.9570300000019</c:v>
                </c:pt>
                <c:pt idx="14167">
                  <c:v>2355.9570300000019</c:v>
                </c:pt>
                <c:pt idx="14168">
                  <c:v>2355.9570300000019</c:v>
                </c:pt>
                <c:pt idx="14169">
                  <c:v>2355.9570300000019</c:v>
                </c:pt>
                <c:pt idx="14170">
                  <c:v>2355.9570300000019</c:v>
                </c:pt>
                <c:pt idx="14171">
                  <c:v>2358.3984399999999</c:v>
                </c:pt>
                <c:pt idx="14172">
                  <c:v>2355.9570300000019</c:v>
                </c:pt>
                <c:pt idx="14173">
                  <c:v>2355.9570300000019</c:v>
                </c:pt>
                <c:pt idx="14174">
                  <c:v>2355.9570300000019</c:v>
                </c:pt>
                <c:pt idx="14175">
                  <c:v>2355.9570300000019</c:v>
                </c:pt>
                <c:pt idx="14176">
                  <c:v>2355.9570300000019</c:v>
                </c:pt>
                <c:pt idx="14177">
                  <c:v>2355.9570300000019</c:v>
                </c:pt>
                <c:pt idx="14178">
                  <c:v>2355.9570300000019</c:v>
                </c:pt>
                <c:pt idx="14179">
                  <c:v>2355.9570300000019</c:v>
                </c:pt>
                <c:pt idx="14180">
                  <c:v>2355.9570300000019</c:v>
                </c:pt>
                <c:pt idx="14181">
                  <c:v>2355.9570300000019</c:v>
                </c:pt>
                <c:pt idx="14182">
                  <c:v>2355.9570300000019</c:v>
                </c:pt>
                <c:pt idx="14183">
                  <c:v>2355.9570300000019</c:v>
                </c:pt>
                <c:pt idx="14184">
                  <c:v>2355.9570300000019</c:v>
                </c:pt>
                <c:pt idx="14185">
                  <c:v>2355.9570300000019</c:v>
                </c:pt>
                <c:pt idx="14186">
                  <c:v>2355.9570300000019</c:v>
                </c:pt>
                <c:pt idx="14187">
                  <c:v>2355.9570300000019</c:v>
                </c:pt>
                <c:pt idx="14188">
                  <c:v>2355.9570300000019</c:v>
                </c:pt>
                <c:pt idx="14189">
                  <c:v>2355.9570300000019</c:v>
                </c:pt>
                <c:pt idx="14190">
                  <c:v>2355.9570300000019</c:v>
                </c:pt>
                <c:pt idx="14191">
                  <c:v>2355.9570300000019</c:v>
                </c:pt>
                <c:pt idx="14192">
                  <c:v>2355.9570300000019</c:v>
                </c:pt>
                <c:pt idx="14193">
                  <c:v>2355.9570300000019</c:v>
                </c:pt>
                <c:pt idx="14194">
                  <c:v>2355.9570300000019</c:v>
                </c:pt>
                <c:pt idx="14195">
                  <c:v>2355.9570300000019</c:v>
                </c:pt>
                <c:pt idx="14196">
                  <c:v>2355.9570300000019</c:v>
                </c:pt>
                <c:pt idx="14197">
                  <c:v>2355.9570300000019</c:v>
                </c:pt>
                <c:pt idx="14198">
                  <c:v>2355.9570300000019</c:v>
                </c:pt>
                <c:pt idx="14199">
                  <c:v>2355.9570300000019</c:v>
                </c:pt>
                <c:pt idx="14200">
                  <c:v>2355.9570300000019</c:v>
                </c:pt>
                <c:pt idx="14201">
                  <c:v>2355.9570300000019</c:v>
                </c:pt>
                <c:pt idx="14202">
                  <c:v>2355.9570300000019</c:v>
                </c:pt>
                <c:pt idx="14203">
                  <c:v>2355.9570300000019</c:v>
                </c:pt>
                <c:pt idx="14204">
                  <c:v>2355.9570300000019</c:v>
                </c:pt>
                <c:pt idx="14205">
                  <c:v>2355.9570300000019</c:v>
                </c:pt>
                <c:pt idx="14206">
                  <c:v>2355.9570300000019</c:v>
                </c:pt>
                <c:pt idx="14207">
                  <c:v>2355.9570300000019</c:v>
                </c:pt>
                <c:pt idx="14208">
                  <c:v>2355.9570300000019</c:v>
                </c:pt>
                <c:pt idx="14209">
                  <c:v>2355.9570300000019</c:v>
                </c:pt>
                <c:pt idx="14210">
                  <c:v>2355.9570300000019</c:v>
                </c:pt>
                <c:pt idx="14211">
                  <c:v>2355.9570300000019</c:v>
                </c:pt>
                <c:pt idx="14212">
                  <c:v>2355.9570300000019</c:v>
                </c:pt>
                <c:pt idx="14213">
                  <c:v>2355.9570300000019</c:v>
                </c:pt>
                <c:pt idx="14214">
                  <c:v>2355.9570300000019</c:v>
                </c:pt>
                <c:pt idx="14215">
                  <c:v>2355.9570300000019</c:v>
                </c:pt>
                <c:pt idx="14216">
                  <c:v>2355.9570300000019</c:v>
                </c:pt>
                <c:pt idx="14217">
                  <c:v>2355.9570300000019</c:v>
                </c:pt>
                <c:pt idx="14218">
                  <c:v>2355.9570300000019</c:v>
                </c:pt>
                <c:pt idx="14219">
                  <c:v>2355.9570300000019</c:v>
                </c:pt>
                <c:pt idx="14220">
                  <c:v>2355.9570300000019</c:v>
                </c:pt>
                <c:pt idx="14221">
                  <c:v>2355.9570300000019</c:v>
                </c:pt>
                <c:pt idx="14222">
                  <c:v>2355.9570300000019</c:v>
                </c:pt>
                <c:pt idx="14223">
                  <c:v>2355.9570300000019</c:v>
                </c:pt>
                <c:pt idx="14224">
                  <c:v>2355.9570300000019</c:v>
                </c:pt>
                <c:pt idx="14225">
                  <c:v>2355.9570300000019</c:v>
                </c:pt>
                <c:pt idx="14226">
                  <c:v>2355.9570300000019</c:v>
                </c:pt>
                <c:pt idx="14227">
                  <c:v>2355.9570300000019</c:v>
                </c:pt>
                <c:pt idx="14228">
                  <c:v>2355.9570300000019</c:v>
                </c:pt>
                <c:pt idx="14229">
                  <c:v>2355.9570300000019</c:v>
                </c:pt>
                <c:pt idx="14230">
                  <c:v>2355.9570300000019</c:v>
                </c:pt>
                <c:pt idx="14231">
                  <c:v>2355.9570300000019</c:v>
                </c:pt>
                <c:pt idx="14232">
                  <c:v>2355.9570300000019</c:v>
                </c:pt>
                <c:pt idx="14233">
                  <c:v>2355.9570300000019</c:v>
                </c:pt>
                <c:pt idx="14234">
                  <c:v>2355.9570300000019</c:v>
                </c:pt>
                <c:pt idx="14235">
                  <c:v>2355.9570300000019</c:v>
                </c:pt>
                <c:pt idx="14236">
                  <c:v>2355.9570300000019</c:v>
                </c:pt>
                <c:pt idx="14237">
                  <c:v>2355.9570300000019</c:v>
                </c:pt>
                <c:pt idx="14238">
                  <c:v>2355.9570300000019</c:v>
                </c:pt>
                <c:pt idx="14239">
                  <c:v>2355.9570300000019</c:v>
                </c:pt>
                <c:pt idx="14240">
                  <c:v>2355.9570300000019</c:v>
                </c:pt>
                <c:pt idx="14241">
                  <c:v>2355.9570300000019</c:v>
                </c:pt>
                <c:pt idx="14242">
                  <c:v>2355.9570300000019</c:v>
                </c:pt>
                <c:pt idx="14243">
                  <c:v>2355.9570300000019</c:v>
                </c:pt>
                <c:pt idx="14244">
                  <c:v>2355.9570300000019</c:v>
                </c:pt>
                <c:pt idx="14245">
                  <c:v>2355.9570300000019</c:v>
                </c:pt>
                <c:pt idx="14246">
                  <c:v>2355.9570300000019</c:v>
                </c:pt>
                <c:pt idx="14247">
                  <c:v>2355.9570300000019</c:v>
                </c:pt>
                <c:pt idx="14248">
                  <c:v>2355.9570300000019</c:v>
                </c:pt>
                <c:pt idx="14249">
                  <c:v>2355.9570300000019</c:v>
                </c:pt>
                <c:pt idx="14250">
                  <c:v>2355.9570300000019</c:v>
                </c:pt>
                <c:pt idx="14251">
                  <c:v>2355.9570300000019</c:v>
                </c:pt>
                <c:pt idx="14252">
                  <c:v>2355.9570300000019</c:v>
                </c:pt>
                <c:pt idx="14253">
                  <c:v>2355.9570300000019</c:v>
                </c:pt>
                <c:pt idx="14254">
                  <c:v>2355.9570300000019</c:v>
                </c:pt>
                <c:pt idx="14255">
                  <c:v>2355.9570300000019</c:v>
                </c:pt>
                <c:pt idx="14256">
                  <c:v>2355.9570300000019</c:v>
                </c:pt>
                <c:pt idx="14257">
                  <c:v>2355.9570300000019</c:v>
                </c:pt>
                <c:pt idx="14258">
                  <c:v>2355.9570300000019</c:v>
                </c:pt>
                <c:pt idx="14259">
                  <c:v>2355.9570300000019</c:v>
                </c:pt>
                <c:pt idx="14260">
                  <c:v>2355.9570300000019</c:v>
                </c:pt>
                <c:pt idx="14261">
                  <c:v>2355.9570300000019</c:v>
                </c:pt>
                <c:pt idx="14262">
                  <c:v>2355.9570300000019</c:v>
                </c:pt>
                <c:pt idx="14263">
                  <c:v>2355.9570300000019</c:v>
                </c:pt>
                <c:pt idx="14264">
                  <c:v>2355.9570300000019</c:v>
                </c:pt>
                <c:pt idx="14265">
                  <c:v>2355.9570300000019</c:v>
                </c:pt>
                <c:pt idx="14266">
                  <c:v>2355.9570300000019</c:v>
                </c:pt>
                <c:pt idx="14267">
                  <c:v>2355.9570300000019</c:v>
                </c:pt>
                <c:pt idx="14268">
                  <c:v>2355.9570300000019</c:v>
                </c:pt>
                <c:pt idx="14269">
                  <c:v>2355.9570300000019</c:v>
                </c:pt>
                <c:pt idx="14270">
                  <c:v>2355.9570300000019</c:v>
                </c:pt>
                <c:pt idx="14271">
                  <c:v>2355.9570300000019</c:v>
                </c:pt>
                <c:pt idx="14272">
                  <c:v>2355.9570300000019</c:v>
                </c:pt>
                <c:pt idx="14273">
                  <c:v>2355.9570300000019</c:v>
                </c:pt>
                <c:pt idx="14274">
                  <c:v>2355.9570300000019</c:v>
                </c:pt>
                <c:pt idx="14275">
                  <c:v>2355.9570300000019</c:v>
                </c:pt>
                <c:pt idx="14276">
                  <c:v>2355.9570300000019</c:v>
                </c:pt>
                <c:pt idx="14277">
                  <c:v>2355.9570300000019</c:v>
                </c:pt>
                <c:pt idx="14278">
                  <c:v>2355.9570300000019</c:v>
                </c:pt>
                <c:pt idx="14279">
                  <c:v>2355.9570300000019</c:v>
                </c:pt>
                <c:pt idx="14280">
                  <c:v>2355.9570300000019</c:v>
                </c:pt>
                <c:pt idx="14281">
                  <c:v>2355.9570300000019</c:v>
                </c:pt>
                <c:pt idx="14282">
                  <c:v>2355.9570300000019</c:v>
                </c:pt>
                <c:pt idx="14283">
                  <c:v>2355.9570300000019</c:v>
                </c:pt>
                <c:pt idx="14284">
                  <c:v>2355.9570300000019</c:v>
                </c:pt>
                <c:pt idx="14285">
                  <c:v>2355.9570300000019</c:v>
                </c:pt>
                <c:pt idx="14286">
                  <c:v>2355.9570300000019</c:v>
                </c:pt>
                <c:pt idx="14287">
                  <c:v>2355.9570300000019</c:v>
                </c:pt>
                <c:pt idx="14288">
                  <c:v>2355.9570300000019</c:v>
                </c:pt>
                <c:pt idx="14289">
                  <c:v>2355.9570300000019</c:v>
                </c:pt>
                <c:pt idx="14290">
                  <c:v>2355.9570300000019</c:v>
                </c:pt>
                <c:pt idx="14291">
                  <c:v>2355.9570300000019</c:v>
                </c:pt>
                <c:pt idx="14292">
                  <c:v>2355.9570300000019</c:v>
                </c:pt>
                <c:pt idx="14293">
                  <c:v>2355.9570300000019</c:v>
                </c:pt>
                <c:pt idx="14294">
                  <c:v>2355.9570300000019</c:v>
                </c:pt>
                <c:pt idx="14295">
                  <c:v>2355.9570300000019</c:v>
                </c:pt>
                <c:pt idx="14296">
                  <c:v>2355.9570300000019</c:v>
                </c:pt>
                <c:pt idx="14297">
                  <c:v>2355.9570300000019</c:v>
                </c:pt>
                <c:pt idx="14298">
                  <c:v>2355.9570300000019</c:v>
                </c:pt>
                <c:pt idx="14299">
                  <c:v>2355.9570300000019</c:v>
                </c:pt>
                <c:pt idx="14300">
                  <c:v>2355.9570300000019</c:v>
                </c:pt>
                <c:pt idx="14301">
                  <c:v>2355.9570300000019</c:v>
                </c:pt>
                <c:pt idx="14302">
                  <c:v>2355.9570300000019</c:v>
                </c:pt>
                <c:pt idx="14303">
                  <c:v>2355.9570300000019</c:v>
                </c:pt>
                <c:pt idx="14304">
                  <c:v>2355.9570300000019</c:v>
                </c:pt>
                <c:pt idx="14305">
                  <c:v>2355.9570300000019</c:v>
                </c:pt>
                <c:pt idx="14306">
                  <c:v>2355.9570300000019</c:v>
                </c:pt>
                <c:pt idx="14307">
                  <c:v>2355.9570300000019</c:v>
                </c:pt>
                <c:pt idx="14308">
                  <c:v>2355.9570300000019</c:v>
                </c:pt>
                <c:pt idx="14309">
                  <c:v>2355.9570300000019</c:v>
                </c:pt>
                <c:pt idx="14310">
                  <c:v>2355.9570300000019</c:v>
                </c:pt>
                <c:pt idx="14311">
                  <c:v>2355.9570300000019</c:v>
                </c:pt>
                <c:pt idx="14312">
                  <c:v>2355.9570300000019</c:v>
                </c:pt>
                <c:pt idx="14313">
                  <c:v>2355.9570300000019</c:v>
                </c:pt>
                <c:pt idx="14314">
                  <c:v>2355.9570300000019</c:v>
                </c:pt>
                <c:pt idx="14315">
                  <c:v>2355.9570300000019</c:v>
                </c:pt>
                <c:pt idx="14316">
                  <c:v>2355.9570300000019</c:v>
                </c:pt>
                <c:pt idx="14317">
                  <c:v>2355.9570300000019</c:v>
                </c:pt>
                <c:pt idx="14318">
                  <c:v>2355.9570300000019</c:v>
                </c:pt>
                <c:pt idx="14319">
                  <c:v>2355.9570300000019</c:v>
                </c:pt>
                <c:pt idx="14320">
                  <c:v>2355.9570300000019</c:v>
                </c:pt>
                <c:pt idx="14321">
                  <c:v>2355.9570300000019</c:v>
                </c:pt>
                <c:pt idx="14322">
                  <c:v>2355.9570300000019</c:v>
                </c:pt>
                <c:pt idx="14323">
                  <c:v>2355.9570300000019</c:v>
                </c:pt>
                <c:pt idx="14324">
                  <c:v>2355.9570300000019</c:v>
                </c:pt>
                <c:pt idx="14325">
                  <c:v>2355.9570300000019</c:v>
                </c:pt>
                <c:pt idx="14326">
                  <c:v>2355.9570300000019</c:v>
                </c:pt>
                <c:pt idx="14327">
                  <c:v>2355.9570300000019</c:v>
                </c:pt>
                <c:pt idx="14328">
                  <c:v>2355.9570300000019</c:v>
                </c:pt>
                <c:pt idx="14329">
                  <c:v>2355.9570300000019</c:v>
                </c:pt>
                <c:pt idx="14330">
                  <c:v>2355.9570300000019</c:v>
                </c:pt>
                <c:pt idx="14331">
                  <c:v>2355.9570300000019</c:v>
                </c:pt>
                <c:pt idx="14332">
                  <c:v>2355.9570300000019</c:v>
                </c:pt>
                <c:pt idx="14333">
                  <c:v>2355.9570300000019</c:v>
                </c:pt>
                <c:pt idx="14334">
                  <c:v>2355.9570300000019</c:v>
                </c:pt>
                <c:pt idx="14335">
                  <c:v>2355.9570300000019</c:v>
                </c:pt>
                <c:pt idx="14336">
                  <c:v>2355.9570300000019</c:v>
                </c:pt>
                <c:pt idx="14337">
                  <c:v>2355.9570300000019</c:v>
                </c:pt>
                <c:pt idx="14338">
                  <c:v>2355.9570300000019</c:v>
                </c:pt>
                <c:pt idx="14339">
                  <c:v>2355.9570300000019</c:v>
                </c:pt>
                <c:pt idx="14340">
                  <c:v>2355.9570300000019</c:v>
                </c:pt>
                <c:pt idx="14341">
                  <c:v>2355.9570300000019</c:v>
                </c:pt>
                <c:pt idx="14342">
                  <c:v>2355.9570300000019</c:v>
                </c:pt>
                <c:pt idx="14343">
                  <c:v>2355.9570300000019</c:v>
                </c:pt>
                <c:pt idx="14344">
                  <c:v>2355.9570300000019</c:v>
                </c:pt>
                <c:pt idx="14345">
                  <c:v>2355.9570300000019</c:v>
                </c:pt>
                <c:pt idx="14346">
                  <c:v>2355.9570300000019</c:v>
                </c:pt>
                <c:pt idx="14347">
                  <c:v>2355.9570300000019</c:v>
                </c:pt>
                <c:pt idx="14348">
                  <c:v>2355.9570300000019</c:v>
                </c:pt>
                <c:pt idx="14349">
                  <c:v>2355.9570300000019</c:v>
                </c:pt>
                <c:pt idx="14350">
                  <c:v>2355.9570300000019</c:v>
                </c:pt>
                <c:pt idx="14351">
                  <c:v>2355.9570300000019</c:v>
                </c:pt>
                <c:pt idx="14352">
                  <c:v>2355.9570300000019</c:v>
                </c:pt>
                <c:pt idx="14353">
                  <c:v>2355.9570300000019</c:v>
                </c:pt>
                <c:pt idx="14354">
                  <c:v>2355.9570300000019</c:v>
                </c:pt>
                <c:pt idx="14355">
                  <c:v>2355.9570300000019</c:v>
                </c:pt>
                <c:pt idx="14356">
                  <c:v>2355.9570300000019</c:v>
                </c:pt>
                <c:pt idx="14357">
                  <c:v>2355.9570300000019</c:v>
                </c:pt>
                <c:pt idx="14358">
                  <c:v>2355.9570300000019</c:v>
                </c:pt>
                <c:pt idx="14359">
                  <c:v>2355.9570300000019</c:v>
                </c:pt>
                <c:pt idx="14360">
                  <c:v>2355.9570300000019</c:v>
                </c:pt>
                <c:pt idx="14361">
                  <c:v>2355.9570300000019</c:v>
                </c:pt>
                <c:pt idx="14362">
                  <c:v>2355.9570300000019</c:v>
                </c:pt>
                <c:pt idx="14363">
                  <c:v>2355.9570300000019</c:v>
                </c:pt>
                <c:pt idx="14364">
                  <c:v>2355.9570300000019</c:v>
                </c:pt>
                <c:pt idx="14365">
                  <c:v>2355.9570300000019</c:v>
                </c:pt>
                <c:pt idx="14366">
                  <c:v>2355.9570300000019</c:v>
                </c:pt>
                <c:pt idx="14367">
                  <c:v>2355.9570300000019</c:v>
                </c:pt>
                <c:pt idx="14368">
                  <c:v>2355.9570300000019</c:v>
                </c:pt>
                <c:pt idx="14369">
                  <c:v>2355.9570300000019</c:v>
                </c:pt>
                <c:pt idx="14370">
                  <c:v>2355.9570300000019</c:v>
                </c:pt>
                <c:pt idx="14371">
                  <c:v>2355.9570300000019</c:v>
                </c:pt>
                <c:pt idx="14372">
                  <c:v>2355.9570300000019</c:v>
                </c:pt>
                <c:pt idx="14373">
                  <c:v>2355.9570300000019</c:v>
                </c:pt>
                <c:pt idx="14374">
                  <c:v>2355.9570300000019</c:v>
                </c:pt>
                <c:pt idx="14375">
                  <c:v>2355.9570300000019</c:v>
                </c:pt>
                <c:pt idx="14376">
                  <c:v>2355.9570300000019</c:v>
                </c:pt>
                <c:pt idx="14377">
                  <c:v>2355.9570300000019</c:v>
                </c:pt>
                <c:pt idx="14378">
                  <c:v>2355.9570300000019</c:v>
                </c:pt>
                <c:pt idx="14379">
                  <c:v>2355.9570300000019</c:v>
                </c:pt>
                <c:pt idx="14380">
                  <c:v>2355.9570300000019</c:v>
                </c:pt>
                <c:pt idx="14381">
                  <c:v>2355.9570300000019</c:v>
                </c:pt>
                <c:pt idx="14382">
                  <c:v>2355.9570300000019</c:v>
                </c:pt>
                <c:pt idx="14383">
                  <c:v>2355.9570300000019</c:v>
                </c:pt>
                <c:pt idx="14384">
                  <c:v>2355.9570300000019</c:v>
                </c:pt>
                <c:pt idx="14385">
                  <c:v>2355.9570300000019</c:v>
                </c:pt>
                <c:pt idx="14386">
                  <c:v>2355.9570300000019</c:v>
                </c:pt>
                <c:pt idx="14387">
                  <c:v>2355.9570300000019</c:v>
                </c:pt>
                <c:pt idx="14388">
                  <c:v>2355.9570300000019</c:v>
                </c:pt>
                <c:pt idx="14389">
                  <c:v>2355.9570300000019</c:v>
                </c:pt>
                <c:pt idx="14390">
                  <c:v>2355.9570300000019</c:v>
                </c:pt>
                <c:pt idx="14391">
                  <c:v>2355.9570300000019</c:v>
                </c:pt>
                <c:pt idx="14392">
                  <c:v>2355.9570300000019</c:v>
                </c:pt>
                <c:pt idx="14393">
                  <c:v>2355.9570300000019</c:v>
                </c:pt>
                <c:pt idx="14394">
                  <c:v>2355.9570300000019</c:v>
                </c:pt>
                <c:pt idx="14395">
                  <c:v>2355.9570300000019</c:v>
                </c:pt>
                <c:pt idx="14396">
                  <c:v>2355.9570300000019</c:v>
                </c:pt>
                <c:pt idx="14397">
                  <c:v>2355.9570300000019</c:v>
                </c:pt>
                <c:pt idx="14398">
                  <c:v>2355.9570300000019</c:v>
                </c:pt>
                <c:pt idx="14399">
                  <c:v>2355.9570300000019</c:v>
                </c:pt>
                <c:pt idx="14400">
                  <c:v>2355.9570300000019</c:v>
                </c:pt>
                <c:pt idx="14401">
                  <c:v>2355.9570300000019</c:v>
                </c:pt>
                <c:pt idx="14402">
                  <c:v>2355.9570300000019</c:v>
                </c:pt>
                <c:pt idx="14403">
                  <c:v>2355.9570300000019</c:v>
                </c:pt>
                <c:pt idx="14404">
                  <c:v>2355.9570300000019</c:v>
                </c:pt>
                <c:pt idx="14405">
                  <c:v>2355.9570300000019</c:v>
                </c:pt>
                <c:pt idx="14406">
                  <c:v>2355.9570300000019</c:v>
                </c:pt>
                <c:pt idx="14407">
                  <c:v>2355.9570300000019</c:v>
                </c:pt>
                <c:pt idx="14408">
                  <c:v>2355.9570300000019</c:v>
                </c:pt>
                <c:pt idx="14409">
                  <c:v>2355.9570300000019</c:v>
                </c:pt>
                <c:pt idx="14410">
                  <c:v>2355.9570300000019</c:v>
                </c:pt>
                <c:pt idx="14411">
                  <c:v>2355.9570300000019</c:v>
                </c:pt>
                <c:pt idx="14412">
                  <c:v>2355.9570300000019</c:v>
                </c:pt>
                <c:pt idx="14413">
                  <c:v>2355.9570300000019</c:v>
                </c:pt>
                <c:pt idx="14414">
                  <c:v>2355.9570300000019</c:v>
                </c:pt>
                <c:pt idx="14415">
                  <c:v>2355.9570300000019</c:v>
                </c:pt>
                <c:pt idx="14416">
                  <c:v>2355.9570300000019</c:v>
                </c:pt>
                <c:pt idx="14417">
                  <c:v>2355.9570300000019</c:v>
                </c:pt>
                <c:pt idx="14418">
                  <c:v>2355.9570300000019</c:v>
                </c:pt>
                <c:pt idx="14419">
                  <c:v>2355.9570300000019</c:v>
                </c:pt>
                <c:pt idx="14420">
                  <c:v>2355.9570300000019</c:v>
                </c:pt>
                <c:pt idx="14421">
                  <c:v>2355.9570300000019</c:v>
                </c:pt>
                <c:pt idx="14422">
                  <c:v>2355.9570300000019</c:v>
                </c:pt>
                <c:pt idx="14423">
                  <c:v>2355.9570300000019</c:v>
                </c:pt>
                <c:pt idx="14424">
                  <c:v>2355.9570300000019</c:v>
                </c:pt>
                <c:pt idx="14425">
                  <c:v>2355.9570300000019</c:v>
                </c:pt>
                <c:pt idx="14426">
                  <c:v>2355.9570300000019</c:v>
                </c:pt>
                <c:pt idx="14427">
                  <c:v>2355.9570300000019</c:v>
                </c:pt>
                <c:pt idx="14428">
                  <c:v>2355.9570300000019</c:v>
                </c:pt>
                <c:pt idx="14429">
                  <c:v>2355.9570300000019</c:v>
                </c:pt>
                <c:pt idx="14430">
                  <c:v>2355.9570300000019</c:v>
                </c:pt>
                <c:pt idx="14431">
                  <c:v>2355.9570300000019</c:v>
                </c:pt>
                <c:pt idx="14432">
                  <c:v>2355.9570300000019</c:v>
                </c:pt>
                <c:pt idx="14433">
                  <c:v>2355.9570300000019</c:v>
                </c:pt>
                <c:pt idx="14434">
                  <c:v>2355.9570300000019</c:v>
                </c:pt>
                <c:pt idx="14435">
                  <c:v>2355.9570300000019</c:v>
                </c:pt>
                <c:pt idx="14436">
                  <c:v>2355.9570300000019</c:v>
                </c:pt>
                <c:pt idx="14437">
                  <c:v>2355.9570300000019</c:v>
                </c:pt>
                <c:pt idx="14438">
                  <c:v>2355.9570300000019</c:v>
                </c:pt>
                <c:pt idx="14439">
                  <c:v>2355.9570300000019</c:v>
                </c:pt>
                <c:pt idx="14440">
                  <c:v>2355.9570300000019</c:v>
                </c:pt>
                <c:pt idx="14441">
                  <c:v>2355.9570300000019</c:v>
                </c:pt>
                <c:pt idx="14442">
                  <c:v>2355.9570300000019</c:v>
                </c:pt>
                <c:pt idx="14443">
                  <c:v>2355.9570300000019</c:v>
                </c:pt>
                <c:pt idx="14444">
                  <c:v>2355.9570300000019</c:v>
                </c:pt>
                <c:pt idx="14445">
                  <c:v>2355.9570300000019</c:v>
                </c:pt>
                <c:pt idx="14446">
                  <c:v>2355.9570300000019</c:v>
                </c:pt>
                <c:pt idx="14447">
                  <c:v>2355.9570300000019</c:v>
                </c:pt>
                <c:pt idx="14448">
                  <c:v>2355.9570300000019</c:v>
                </c:pt>
                <c:pt idx="14449">
                  <c:v>2355.9570300000019</c:v>
                </c:pt>
                <c:pt idx="14450">
                  <c:v>2355.9570300000019</c:v>
                </c:pt>
                <c:pt idx="14451">
                  <c:v>2355.9570300000019</c:v>
                </c:pt>
                <c:pt idx="14452">
                  <c:v>2355.9570300000019</c:v>
                </c:pt>
                <c:pt idx="14453">
                  <c:v>2353.5156299999999</c:v>
                </c:pt>
                <c:pt idx="14454">
                  <c:v>2355.9570300000019</c:v>
                </c:pt>
                <c:pt idx="14455">
                  <c:v>2355.9570300000019</c:v>
                </c:pt>
                <c:pt idx="14456">
                  <c:v>2355.9570300000019</c:v>
                </c:pt>
                <c:pt idx="14457">
                  <c:v>2355.9570300000019</c:v>
                </c:pt>
                <c:pt idx="14458">
                  <c:v>2355.9570300000019</c:v>
                </c:pt>
                <c:pt idx="14459">
                  <c:v>2355.9570300000019</c:v>
                </c:pt>
                <c:pt idx="14460">
                  <c:v>2355.9570300000019</c:v>
                </c:pt>
                <c:pt idx="14461">
                  <c:v>2355.9570300000019</c:v>
                </c:pt>
                <c:pt idx="14462">
                  <c:v>2355.9570300000019</c:v>
                </c:pt>
                <c:pt idx="14463">
                  <c:v>2355.9570300000019</c:v>
                </c:pt>
                <c:pt idx="14464">
                  <c:v>2355.9570300000019</c:v>
                </c:pt>
                <c:pt idx="14465">
                  <c:v>2355.9570300000019</c:v>
                </c:pt>
                <c:pt idx="14466">
                  <c:v>2355.9570300000019</c:v>
                </c:pt>
                <c:pt idx="14467">
                  <c:v>2355.9570300000019</c:v>
                </c:pt>
                <c:pt idx="14468">
                  <c:v>2355.9570300000019</c:v>
                </c:pt>
                <c:pt idx="14469">
                  <c:v>2355.9570300000019</c:v>
                </c:pt>
                <c:pt idx="14470">
                  <c:v>2355.9570300000019</c:v>
                </c:pt>
                <c:pt idx="14471">
                  <c:v>2355.9570300000019</c:v>
                </c:pt>
                <c:pt idx="14472">
                  <c:v>2355.9570300000019</c:v>
                </c:pt>
                <c:pt idx="14473">
                  <c:v>2355.9570300000019</c:v>
                </c:pt>
                <c:pt idx="14474">
                  <c:v>2355.9570300000019</c:v>
                </c:pt>
                <c:pt idx="14475">
                  <c:v>2355.9570300000019</c:v>
                </c:pt>
                <c:pt idx="14476">
                  <c:v>2355.9570300000019</c:v>
                </c:pt>
                <c:pt idx="14477">
                  <c:v>2355.9570300000019</c:v>
                </c:pt>
                <c:pt idx="14478">
                  <c:v>2355.9570300000019</c:v>
                </c:pt>
                <c:pt idx="14479">
                  <c:v>2355.9570300000019</c:v>
                </c:pt>
                <c:pt idx="14480">
                  <c:v>2355.9570300000019</c:v>
                </c:pt>
                <c:pt idx="14481">
                  <c:v>2355.9570300000019</c:v>
                </c:pt>
                <c:pt idx="14482">
                  <c:v>2355.9570300000019</c:v>
                </c:pt>
                <c:pt idx="14483">
                  <c:v>2355.9570300000019</c:v>
                </c:pt>
                <c:pt idx="14484">
                  <c:v>2355.9570300000019</c:v>
                </c:pt>
                <c:pt idx="14485">
                  <c:v>2355.9570300000019</c:v>
                </c:pt>
                <c:pt idx="14486">
                  <c:v>2355.9570300000019</c:v>
                </c:pt>
                <c:pt idx="14487">
                  <c:v>2355.9570300000019</c:v>
                </c:pt>
                <c:pt idx="14488">
                  <c:v>2355.9570300000019</c:v>
                </c:pt>
                <c:pt idx="14489">
                  <c:v>2355.9570300000019</c:v>
                </c:pt>
                <c:pt idx="14490">
                  <c:v>2355.9570300000019</c:v>
                </c:pt>
                <c:pt idx="14491">
                  <c:v>2355.9570300000019</c:v>
                </c:pt>
                <c:pt idx="14492">
                  <c:v>2355.9570300000019</c:v>
                </c:pt>
                <c:pt idx="14493">
                  <c:v>2355.9570300000019</c:v>
                </c:pt>
                <c:pt idx="14494">
                  <c:v>2355.9570300000019</c:v>
                </c:pt>
                <c:pt idx="14495">
                  <c:v>2355.9570300000019</c:v>
                </c:pt>
                <c:pt idx="14496">
                  <c:v>2355.9570300000019</c:v>
                </c:pt>
                <c:pt idx="14497">
                  <c:v>2355.9570300000019</c:v>
                </c:pt>
                <c:pt idx="14498">
                  <c:v>2355.9570300000019</c:v>
                </c:pt>
                <c:pt idx="14499">
                  <c:v>2355.9570300000019</c:v>
                </c:pt>
                <c:pt idx="14500">
                  <c:v>2355.9570300000019</c:v>
                </c:pt>
                <c:pt idx="14501">
                  <c:v>2355.9570300000019</c:v>
                </c:pt>
                <c:pt idx="14502">
                  <c:v>2355.9570300000019</c:v>
                </c:pt>
                <c:pt idx="14503">
                  <c:v>2355.9570300000019</c:v>
                </c:pt>
                <c:pt idx="14504">
                  <c:v>2355.9570300000019</c:v>
                </c:pt>
                <c:pt idx="14505">
                  <c:v>2355.9570300000019</c:v>
                </c:pt>
                <c:pt idx="14506">
                  <c:v>2355.9570300000019</c:v>
                </c:pt>
                <c:pt idx="14507">
                  <c:v>2355.9570300000019</c:v>
                </c:pt>
                <c:pt idx="14508">
                  <c:v>2355.9570300000019</c:v>
                </c:pt>
                <c:pt idx="14509">
                  <c:v>2355.9570300000019</c:v>
                </c:pt>
                <c:pt idx="14510">
                  <c:v>2355.9570300000019</c:v>
                </c:pt>
                <c:pt idx="14511">
                  <c:v>2355.9570300000019</c:v>
                </c:pt>
                <c:pt idx="14512">
                  <c:v>2355.9570300000019</c:v>
                </c:pt>
                <c:pt idx="14513">
                  <c:v>2355.9570300000019</c:v>
                </c:pt>
                <c:pt idx="14514">
                  <c:v>2355.9570300000019</c:v>
                </c:pt>
                <c:pt idx="14515">
                  <c:v>2355.9570300000019</c:v>
                </c:pt>
                <c:pt idx="14516">
                  <c:v>2355.9570300000019</c:v>
                </c:pt>
                <c:pt idx="14517">
                  <c:v>2355.9570300000019</c:v>
                </c:pt>
                <c:pt idx="14518">
                  <c:v>2355.9570300000019</c:v>
                </c:pt>
                <c:pt idx="14519">
                  <c:v>2355.9570300000019</c:v>
                </c:pt>
                <c:pt idx="14520">
                  <c:v>2355.9570300000019</c:v>
                </c:pt>
                <c:pt idx="14521">
                  <c:v>2355.9570300000019</c:v>
                </c:pt>
                <c:pt idx="14522">
                  <c:v>2355.9570300000019</c:v>
                </c:pt>
                <c:pt idx="14523">
                  <c:v>2355.9570300000019</c:v>
                </c:pt>
                <c:pt idx="14524">
                  <c:v>2355.9570300000019</c:v>
                </c:pt>
                <c:pt idx="14525">
                  <c:v>2355.9570300000019</c:v>
                </c:pt>
                <c:pt idx="14526">
                  <c:v>2355.9570300000019</c:v>
                </c:pt>
                <c:pt idx="14527">
                  <c:v>2355.9570300000019</c:v>
                </c:pt>
                <c:pt idx="14528">
                  <c:v>2355.9570300000019</c:v>
                </c:pt>
                <c:pt idx="14529">
                  <c:v>2355.9570300000019</c:v>
                </c:pt>
                <c:pt idx="14530">
                  <c:v>2355.9570300000019</c:v>
                </c:pt>
                <c:pt idx="14531">
                  <c:v>2355.9570300000019</c:v>
                </c:pt>
                <c:pt idx="14532">
                  <c:v>2355.9570300000019</c:v>
                </c:pt>
                <c:pt idx="14533">
                  <c:v>2355.9570300000019</c:v>
                </c:pt>
                <c:pt idx="14534">
                  <c:v>2355.9570300000019</c:v>
                </c:pt>
                <c:pt idx="14535">
                  <c:v>2355.9570300000019</c:v>
                </c:pt>
                <c:pt idx="14536">
                  <c:v>2355.9570300000019</c:v>
                </c:pt>
                <c:pt idx="14537">
                  <c:v>2355.9570300000019</c:v>
                </c:pt>
                <c:pt idx="14538">
                  <c:v>2355.9570300000019</c:v>
                </c:pt>
                <c:pt idx="14539">
                  <c:v>2355.9570300000019</c:v>
                </c:pt>
                <c:pt idx="14540">
                  <c:v>2355.9570300000019</c:v>
                </c:pt>
                <c:pt idx="14541">
                  <c:v>2355.9570300000019</c:v>
                </c:pt>
                <c:pt idx="14542">
                  <c:v>2355.9570300000019</c:v>
                </c:pt>
                <c:pt idx="14543">
                  <c:v>2355.9570300000019</c:v>
                </c:pt>
                <c:pt idx="14544">
                  <c:v>2355.9570300000019</c:v>
                </c:pt>
                <c:pt idx="14545">
                  <c:v>2355.9570300000019</c:v>
                </c:pt>
                <c:pt idx="14546">
                  <c:v>2355.9570300000019</c:v>
                </c:pt>
                <c:pt idx="14547">
                  <c:v>2355.9570300000019</c:v>
                </c:pt>
                <c:pt idx="14548">
                  <c:v>2355.9570300000019</c:v>
                </c:pt>
                <c:pt idx="14549">
                  <c:v>2355.9570300000019</c:v>
                </c:pt>
                <c:pt idx="14550">
                  <c:v>2355.9570300000019</c:v>
                </c:pt>
                <c:pt idx="14551">
                  <c:v>2355.9570300000019</c:v>
                </c:pt>
                <c:pt idx="14552">
                  <c:v>2355.9570300000019</c:v>
                </c:pt>
                <c:pt idx="14553">
                  <c:v>2355.9570300000019</c:v>
                </c:pt>
                <c:pt idx="14554">
                  <c:v>2355.9570300000019</c:v>
                </c:pt>
                <c:pt idx="14555">
                  <c:v>2355.9570300000019</c:v>
                </c:pt>
                <c:pt idx="14556">
                  <c:v>2355.9570300000019</c:v>
                </c:pt>
                <c:pt idx="14557">
                  <c:v>2355.9570300000019</c:v>
                </c:pt>
                <c:pt idx="14558">
                  <c:v>2355.9570300000019</c:v>
                </c:pt>
                <c:pt idx="14559">
                  <c:v>2355.9570300000019</c:v>
                </c:pt>
                <c:pt idx="14560">
                  <c:v>2355.9570300000019</c:v>
                </c:pt>
                <c:pt idx="14561">
                  <c:v>2355.9570300000019</c:v>
                </c:pt>
                <c:pt idx="14562">
                  <c:v>2355.9570300000019</c:v>
                </c:pt>
                <c:pt idx="14563">
                  <c:v>2355.9570300000019</c:v>
                </c:pt>
                <c:pt idx="14564">
                  <c:v>2355.9570300000019</c:v>
                </c:pt>
                <c:pt idx="14565">
                  <c:v>2355.9570300000019</c:v>
                </c:pt>
                <c:pt idx="14566">
                  <c:v>2355.9570300000019</c:v>
                </c:pt>
                <c:pt idx="14567">
                  <c:v>2355.9570300000019</c:v>
                </c:pt>
                <c:pt idx="14568">
                  <c:v>2355.9570300000019</c:v>
                </c:pt>
                <c:pt idx="14569">
                  <c:v>2355.9570300000019</c:v>
                </c:pt>
                <c:pt idx="14570">
                  <c:v>2355.9570300000019</c:v>
                </c:pt>
                <c:pt idx="14571">
                  <c:v>2355.9570300000019</c:v>
                </c:pt>
                <c:pt idx="14572">
                  <c:v>2355.9570300000019</c:v>
                </c:pt>
                <c:pt idx="14573">
                  <c:v>2355.9570300000019</c:v>
                </c:pt>
                <c:pt idx="14574">
                  <c:v>2355.9570300000019</c:v>
                </c:pt>
                <c:pt idx="14575">
                  <c:v>2355.9570300000019</c:v>
                </c:pt>
                <c:pt idx="14576">
                  <c:v>2355.9570300000019</c:v>
                </c:pt>
                <c:pt idx="14577">
                  <c:v>2355.9570300000019</c:v>
                </c:pt>
                <c:pt idx="14578">
                  <c:v>2355.9570300000019</c:v>
                </c:pt>
                <c:pt idx="14579">
                  <c:v>2355.9570300000019</c:v>
                </c:pt>
                <c:pt idx="14580">
                  <c:v>2355.9570300000019</c:v>
                </c:pt>
                <c:pt idx="14581">
                  <c:v>2355.9570300000019</c:v>
                </c:pt>
                <c:pt idx="14582">
                  <c:v>2355.9570300000019</c:v>
                </c:pt>
                <c:pt idx="14583">
                  <c:v>2355.9570300000019</c:v>
                </c:pt>
                <c:pt idx="14584">
                  <c:v>2355.9570300000019</c:v>
                </c:pt>
                <c:pt idx="14585">
                  <c:v>2353.5156299999999</c:v>
                </c:pt>
                <c:pt idx="14586">
                  <c:v>2355.9570300000019</c:v>
                </c:pt>
                <c:pt idx="14587">
                  <c:v>2355.9570300000019</c:v>
                </c:pt>
                <c:pt idx="14588">
                  <c:v>2355.9570300000019</c:v>
                </c:pt>
                <c:pt idx="14589">
                  <c:v>2355.9570300000019</c:v>
                </c:pt>
                <c:pt idx="14590">
                  <c:v>2355.9570300000019</c:v>
                </c:pt>
                <c:pt idx="14591">
                  <c:v>2355.9570300000019</c:v>
                </c:pt>
                <c:pt idx="14592">
                  <c:v>2355.9570300000019</c:v>
                </c:pt>
                <c:pt idx="14593">
                  <c:v>2355.9570300000019</c:v>
                </c:pt>
                <c:pt idx="14594">
                  <c:v>2355.9570300000019</c:v>
                </c:pt>
                <c:pt idx="14595">
                  <c:v>2355.9570300000019</c:v>
                </c:pt>
                <c:pt idx="14596">
                  <c:v>2355.9570300000019</c:v>
                </c:pt>
                <c:pt idx="14597">
                  <c:v>2355.9570300000019</c:v>
                </c:pt>
                <c:pt idx="14598">
                  <c:v>2355.9570300000019</c:v>
                </c:pt>
                <c:pt idx="14599">
                  <c:v>2355.9570300000019</c:v>
                </c:pt>
                <c:pt idx="14600">
                  <c:v>2355.9570300000019</c:v>
                </c:pt>
                <c:pt idx="14601">
                  <c:v>2355.9570300000019</c:v>
                </c:pt>
                <c:pt idx="14602">
                  <c:v>2355.9570300000019</c:v>
                </c:pt>
                <c:pt idx="14603">
                  <c:v>2355.9570300000019</c:v>
                </c:pt>
                <c:pt idx="14604">
                  <c:v>2355.9570300000019</c:v>
                </c:pt>
                <c:pt idx="14605">
                  <c:v>2355.9570300000019</c:v>
                </c:pt>
                <c:pt idx="14606">
                  <c:v>2355.9570300000019</c:v>
                </c:pt>
                <c:pt idx="14607">
                  <c:v>2355.9570300000019</c:v>
                </c:pt>
                <c:pt idx="14608">
                  <c:v>2355.9570300000019</c:v>
                </c:pt>
                <c:pt idx="14609">
                  <c:v>2355.9570300000019</c:v>
                </c:pt>
                <c:pt idx="14610">
                  <c:v>2355.9570300000019</c:v>
                </c:pt>
                <c:pt idx="14611">
                  <c:v>2355.9570300000019</c:v>
                </c:pt>
                <c:pt idx="14612">
                  <c:v>2355.9570300000019</c:v>
                </c:pt>
                <c:pt idx="14613">
                  <c:v>2355.9570300000019</c:v>
                </c:pt>
                <c:pt idx="14614">
                  <c:v>2355.9570300000019</c:v>
                </c:pt>
                <c:pt idx="14615">
                  <c:v>2355.9570300000019</c:v>
                </c:pt>
                <c:pt idx="14616">
                  <c:v>2355.9570300000019</c:v>
                </c:pt>
                <c:pt idx="14617">
                  <c:v>2355.9570300000019</c:v>
                </c:pt>
                <c:pt idx="14618">
                  <c:v>2355.9570300000019</c:v>
                </c:pt>
                <c:pt idx="14619">
                  <c:v>2355.9570300000019</c:v>
                </c:pt>
                <c:pt idx="14620">
                  <c:v>2355.9570300000019</c:v>
                </c:pt>
                <c:pt idx="14621">
                  <c:v>2355.9570300000019</c:v>
                </c:pt>
                <c:pt idx="14622">
                  <c:v>2355.9570300000019</c:v>
                </c:pt>
                <c:pt idx="14623">
                  <c:v>2355.9570300000019</c:v>
                </c:pt>
                <c:pt idx="14624">
                  <c:v>2355.9570300000019</c:v>
                </c:pt>
                <c:pt idx="14625">
                  <c:v>2355.9570300000019</c:v>
                </c:pt>
                <c:pt idx="14626">
                  <c:v>2355.9570300000019</c:v>
                </c:pt>
                <c:pt idx="14627">
                  <c:v>2355.9570300000019</c:v>
                </c:pt>
                <c:pt idx="14628">
                  <c:v>2355.9570300000019</c:v>
                </c:pt>
                <c:pt idx="14629">
                  <c:v>2355.9570300000019</c:v>
                </c:pt>
                <c:pt idx="14630">
                  <c:v>2355.9570300000019</c:v>
                </c:pt>
                <c:pt idx="14631">
                  <c:v>2355.9570300000019</c:v>
                </c:pt>
                <c:pt idx="14632">
                  <c:v>2355.9570300000019</c:v>
                </c:pt>
                <c:pt idx="14633">
                  <c:v>2355.9570300000019</c:v>
                </c:pt>
                <c:pt idx="14634">
                  <c:v>2355.9570300000019</c:v>
                </c:pt>
                <c:pt idx="14635">
                  <c:v>2355.9570300000019</c:v>
                </c:pt>
                <c:pt idx="14636">
                  <c:v>2355.9570300000019</c:v>
                </c:pt>
                <c:pt idx="14637">
                  <c:v>2355.9570300000019</c:v>
                </c:pt>
                <c:pt idx="14638">
                  <c:v>2355.9570300000019</c:v>
                </c:pt>
                <c:pt idx="14639">
                  <c:v>2355.9570300000019</c:v>
                </c:pt>
                <c:pt idx="14640">
                  <c:v>2355.9570300000019</c:v>
                </c:pt>
                <c:pt idx="14641">
                  <c:v>2355.9570300000019</c:v>
                </c:pt>
                <c:pt idx="14642">
                  <c:v>2355.9570300000019</c:v>
                </c:pt>
                <c:pt idx="14643">
                  <c:v>2355.9570300000019</c:v>
                </c:pt>
                <c:pt idx="14644">
                  <c:v>2355.9570300000019</c:v>
                </c:pt>
                <c:pt idx="14645">
                  <c:v>2355.9570300000019</c:v>
                </c:pt>
                <c:pt idx="14646">
                  <c:v>2355.9570300000019</c:v>
                </c:pt>
                <c:pt idx="14647">
                  <c:v>2355.9570300000019</c:v>
                </c:pt>
                <c:pt idx="14648">
                  <c:v>2355.9570300000019</c:v>
                </c:pt>
                <c:pt idx="14649">
                  <c:v>2355.9570300000019</c:v>
                </c:pt>
                <c:pt idx="14650">
                  <c:v>2355.9570300000019</c:v>
                </c:pt>
                <c:pt idx="14651">
                  <c:v>2355.9570300000019</c:v>
                </c:pt>
                <c:pt idx="14652">
                  <c:v>2355.9570300000019</c:v>
                </c:pt>
                <c:pt idx="14653">
                  <c:v>2355.9570300000019</c:v>
                </c:pt>
                <c:pt idx="14654">
                  <c:v>2355.9570300000019</c:v>
                </c:pt>
                <c:pt idx="14655">
                  <c:v>2355.9570300000019</c:v>
                </c:pt>
                <c:pt idx="14656">
                  <c:v>2355.9570300000019</c:v>
                </c:pt>
                <c:pt idx="14657">
                  <c:v>2355.9570300000019</c:v>
                </c:pt>
                <c:pt idx="14658">
                  <c:v>2355.9570300000019</c:v>
                </c:pt>
                <c:pt idx="14659">
                  <c:v>2355.9570300000019</c:v>
                </c:pt>
                <c:pt idx="14660">
                  <c:v>2355.9570300000019</c:v>
                </c:pt>
                <c:pt idx="14661">
                  <c:v>2355.9570300000019</c:v>
                </c:pt>
                <c:pt idx="14662">
                  <c:v>2355.9570300000019</c:v>
                </c:pt>
                <c:pt idx="14663">
                  <c:v>2355.9570300000019</c:v>
                </c:pt>
                <c:pt idx="14664">
                  <c:v>2355.9570300000019</c:v>
                </c:pt>
                <c:pt idx="14665">
                  <c:v>2355.9570300000019</c:v>
                </c:pt>
                <c:pt idx="14666">
                  <c:v>2355.9570300000019</c:v>
                </c:pt>
                <c:pt idx="14667">
                  <c:v>2355.9570300000019</c:v>
                </c:pt>
                <c:pt idx="14668">
                  <c:v>2355.9570300000019</c:v>
                </c:pt>
                <c:pt idx="14669">
                  <c:v>2355.9570300000019</c:v>
                </c:pt>
                <c:pt idx="14670">
                  <c:v>2355.9570300000019</c:v>
                </c:pt>
                <c:pt idx="14671">
                  <c:v>2355.9570300000019</c:v>
                </c:pt>
                <c:pt idx="14672">
                  <c:v>2355.9570300000019</c:v>
                </c:pt>
                <c:pt idx="14673">
                  <c:v>2355.9570300000019</c:v>
                </c:pt>
                <c:pt idx="14674">
                  <c:v>2355.9570300000019</c:v>
                </c:pt>
                <c:pt idx="14675">
                  <c:v>2355.9570300000019</c:v>
                </c:pt>
                <c:pt idx="14676">
                  <c:v>2355.9570300000019</c:v>
                </c:pt>
                <c:pt idx="14677">
                  <c:v>2355.9570300000019</c:v>
                </c:pt>
                <c:pt idx="14678">
                  <c:v>2355.9570300000019</c:v>
                </c:pt>
                <c:pt idx="14679">
                  <c:v>2355.9570300000019</c:v>
                </c:pt>
                <c:pt idx="14680">
                  <c:v>2355.9570300000019</c:v>
                </c:pt>
                <c:pt idx="14681">
                  <c:v>2355.9570300000019</c:v>
                </c:pt>
                <c:pt idx="14682">
                  <c:v>2355.9570300000019</c:v>
                </c:pt>
                <c:pt idx="14683">
                  <c:v>2355.9570300000019</c:v>
                </c:pt>
                <c:pt idx="14684">
                  <c:v>2355.9570300000019</c:v>
                </c:pt>
                <c:pt idx="14685">
                  <c:v>2355.9570300000019</c:v>
                </c:pt>
                <c:pt idx="14686">
                  <c:v>2355.9570300000019</c:v>
                </c:pt>
                <c:pt idx="14687">
                  <c:v>2355.9570300000019</c:v>
                </c:pt>
                <c:pt idx="14688">
                  <c:v>2355.9570300000019</c:v>
                </c:pt>
                <c:pt idx="14689">
                  <c:v>2355.9570300000019</c:v>
                </c:pt>
                <c:pt idx="14690">
                  <c:v>2355.9570300000019</c:v>
                </c:pt>
                <c:pt idx="14691">
                  <c:v>2355.9570300000019</c:v>
                </c:pt>
                <c:pt idx="14692">
                  <c:v>2355.9570300000019</c:v>
                </c:pt>
                <c:pt idx="14693">
                  <c:v>2355.9570300000019</c:v>
                </c:pt>
                <c:pt idx="14694">
                  <c:v>2355.9570300000019</c:v>
                </c:pt>
                <c:pt idx="14695">
                  <c:v>2355.9570300000019</c:v>
                </c:pt>
                <c:pt idx="14696">
                  <c:v>2355.9570300000019</c:v>
                </c:pt>
                <c:pt idx="14697">
                  <c:v>2355.9570300000019</c:v>
                </c:pt>
                <c:pt idx="14698">
                  <c:v>2355.9570300000019</c:v>
                </c:pt>
                <c:pt idx="14699">
                  <c:v>2355.9570300000019</c:v>
                </c:pt>
                <c:pt idx="14700">
                  <c:v>2355.9570300000019</c:v>
                </c:pt>
                <c:pt idx="14701">
                  <c:v>2355.9570300000019</c:v>
                </c:pt>
                <c:pt idx="14702">
                  <c:v>2355.9570300000019</c:v>
                </c:pt>
                <c:pt idx="14703">
                  <c:v>2355.9570300000019</c:v>
                </c:pt>
                <c:pt idx="14704">
                  <c:v>2355.9570300000019</c:v>
                </c:pt>
                <c:pt idx="14705">
                  <c:v>2355.9570300000019</c:v>
                </c:pt>
                <c:pt idx="14706">
                  <c:v>2355.9570300000019</c:v>
                </c:pt>
                <c:pt idx="14707">
                  <c:v>2355.9570300000019</c:v>
                </c:pt>
                <c:pt idx="14708">
                  <c:v>2355.9570300000019</c:v>
                </c:pt>
                <c:pt idx="14709">
                  <c:v>2355.9570300000019</c:v>
                </c:pt>
                <c:pt idx="14710">
                  <c:v>2355.9570300000019</c:v>
                </c:pt>
                <c:pt idx="14711">
                  <c:v>2355.9570300000019</c:v>
                </c:pt>
                <c:pt idx="14712">
                  <c:v>2355.9570300000019</c:v>
                </c:pt>
                <c:pt idx="14713">
                  <c:v>2355.9570300000019</c:v>
                </c:pt>
                <c:pt idx="14714">
                  <c:v>2355.9570300000019</c:v>
                </c:pt>
                <c:pt idx="14715">
                  <c:v>2355.9570300000019</c:v>
                </c:pt>
                <c:pt idx="14716">
                  <c:v>2355.9570300000019</c:v>
                </c:pt>
                <c:pt idx="14717">
                  <c:v>2355.9570300000019</c:v>
                </c:pt>
                <c:pt idx="14718">
                  <c:v>2355.9570300000019</c:v>
                </c:pt>
                <c:pt idx="14719">
                  <c:v>2355.9570300000019</c:v>
                </c:pt>
                <c:pt idx="14720">
                  <c:v>2355.9570300000019</c:v>
                </c:pt>
                <c:pt idx="14721">
                  <c:v>2355.9570300000019</c:v>
                </c:pt>
                <c:pt idx="14722">
                  <c:v>2355.9570300000019</c:v>
                </c:pt>
                <c:pt idx="14723">
                  <c:v>2355.9570300000019</c:v>
                </c:pt>
                <c:pt idx="14724">
                  <c:v>2355.9570300000019</c:v>
                </c:pt>
                <c:pt idx="14725">
                  <c:v>2355.9570300000019</c:v>
                </c:pt>
                <c:pt idx="14726">
                  <c:v>2355.9570300000019</c:v>
                </c:pt>
                <c:pt idx="14727">
                  <c:v>2355.9570300000019</c:v>
                </c:pt>
                <c:pt idx="14728">
                  <c:v>2355.9570300000019</c:v>
                </c:pt>
                <c:pt idx="14729">
                  <c:v>2355.9570300000019</c:v>
                </c:pt>
                <c:pt idx="14730">
                  <c:v>2355.9570300000019</c:v>
                </c:pt>
                <c:pt idx="14731">
                  <c:v>2355.9570300000019</c:v>
                </c:pt>
                <c:pt idx="14732">
                  <c:v>2355.9570300000019</c:v>
                </c:pt>
                <c:pt idx="14733">
                  <c:v>2355.9570300000019</c:v>
                </c:pt>
                <c:pt idx="14734">
                  <c:v>2355.9570300000019</c:v>
                </c:pt>
                <c:pt idx="14735">
                  <c:v>2355.9570300000019</c:v>
                </c:pt>
                <c:pt idx="14736">
                  <c:v>2355.9570300000019</c:v>
                </c:pt>
                <c:pt idx="14737">
                  <c:v>2355.9570300000019</c:v>
                </c:pt>
                <c:pt idx="14738">
                  <c:v>2355.9570300000019</c:v>
                </c:pt>
                <c:pt idx="14739">
                  <c:v>2355.9570300000019</c:v>
                </c:pt>
                <c:pt idx="14740">
                  <c:v>2355.9570300000019</c:v>
                </c:pt>
                <c:pt idx="14741">
                  <c:v>2355.9570300000019</c:v>
                </c:pt>
                <c:pt idx="14742">
                  <c:v>2355.9570300000019</c:v>
                </c:pt>
                <c:pt idx="14743">
                  <c:v>2355.9570300000019</c:v>
                </c:pt>
                <c:pt idx="14744">
                  <c:v>2355.9570300000019</c:v>
                </c:pt>
                <c:pt idx="14745">
                  <c:v>2355.9570300000019</c:v>
                </c:pt>
                <c:pt idx="14746">
                  <c:v>2355.9570300000019</c:v>
                </c:pt>
                <c:pt idx="14747">
                  <c:v>2355.9570300000019</c:v>
                </c:pt>
                <c:pt idx="14748">
                  <c:v>2355.9570300000019</c:v>
                </c:pt>
                <c:pt idx="14749">
                  <c:v>2355.9570300000019</c:v>
                </c:pt>
                <c:pt idx="14750">
                  <c:v>2355.9570300000019</c:v>
                </c:pt>
                <c:pt idx="14751">
                  <c:v>2355.9570300000019</c:v>
                </c:pt>
                <c:pt idx="14752">
                  <c:v>2355.9570300000019</c:v>
                </c:pt>
                <c:pt idx="14753">
                  <c:v>2355.9570300000019</c:v>
                </c:pt>
                <c:pt idx="14754">
                  <c:v>2355.9570300000019</c:v>
                </c:pt>
                <c:pt idx="14755">
                  <c:v>2355.9570300000019</c:v>
                </c:pt>
                <c:pt idx="14756">
                  <c:v>2355.9570300000019</c:v>
                </c:pt>
                <c:pt idx="14757">
                  <c:v>2355.9570300000019</c:v>
                </c:pt>
                <c:pt idx="14758">
                  <c:v>2355.9570300000019</c:v>
                </c:pt>
                <c:pt idx="14759">
                  <c:v>2355.9570300000019</c:v>
                </c:pt>
                <c:pt idx="14760">
                  <c:v>2355.9570300000019</c:v>
                </c:pt>
                <c:pt idx="14761">
                  <c:v>2355.9570300000019</c:v>
                </c:pt>
                <c:pt idx="14762">
                  <c:v>2355.9570300000019</c:v>
                </c:pt>
                <c:pt idx="14763">
                  <c:v>2355.9570300000019</c:v>
                </c:pt>
                <c:pt idx="14764">
                  <c:v>2355.9570300000019</c:v>
                </c:pt>
                <c:pt idx="14765">
                  <c:v>2355.9570300000019</c:v>
                </c:pt>
                <c:pt idx="14766">
                  <c:v>2355.9570300000019</c:v>
                </c:pt>
                <c:pt idx="14767">
                  <c:v>2355.9570300000019</c:v>
                </c:pt>
                <c:pt idx="14768">
                  <c:v>2355.9570300000019</c:v>
                </c:pt>
                <c:pt idx="14769">
                  <c:v>2355.9570300000019</c:v>
                </c:pt>
                <c:pt idx="14770">
                  <c:v>2355.9570300000019</c:v>
                </c:pt>
                <c:pt idx="14771">
                  <c:v>2355.9570300000019</c:v>
                </c:pt>
                <c:pt idx="14772">
                  <c:v>2355.9570300000019</c:v>
                </c:pt>
                <c:pt idx="14773">
                  <c:v>2355.9570300000019</c:v>
                </c:pt>
                <c:pt idx="14774">
                  <c:v>2355.9570300000019</c:v>
                </c:pt>
                <c:pt idx="14775">
                  <c:v>2355.9570300000019</c:v>
                </c:pt>
                <c:pt idx="14776">
                  <c:v>2355.9570300000019</c:v>
                </c:pt>
                <c:pt idx="14777">
                  <c:v>2355.9570300000019</c:v>
                </c:pt>
                <c:pt idx="14778">
                  <c:v>2355.9570300000019</c:v>
                </c:pt>
                <c:pt idx="14779">
                  <c:v>2355.9570300000019</c:v>
                </c:pt>
                <c:pt idx="14780">
                  <c:v>2355.9570300000019</c:v>
                </c:pt>
                <c:pt idx="14781">
                  <c:v>2355.9570300000019</c:v>
                </c:pt>
                <c:pt idx="14782">
                  <c:v>2355.9570300000019</c:v>
                </c:pt>
                <c:pt idx="14783">
                  <c:v>2355.9570300000019</c:v>
                </c:pt>
                <c:pt idx="14784">
                  <c:v>2355.9570300000019</c:v>
                </c:pt>
                <c:pt idx="14785">
                  <c:v>2355.9570300000019</c:v>
                </c:pt>
                <c:pt idx="14786">
                  <c:v>2355.9570300000019</c:v>
                </c:pt>
                <c:pt idx="14787">
                  <c:v>2355.9570300000019</c:v>
                </c:pt>
                <c:pt idx="14788">
                  <c:v>2355.9570300000019</c:v>
                </c:pt>
                <c:pt idx="14789">
                  <c:v>2355.9570300000019</c:v>
                </c:pt>
                <c:pt idx="14790">
                  <c:v>2355.9570300000019</c:v>
                </c:pt>
                <c:pt idx="14791">
                  <c:v>2355.9570300000019</c:v>
                </c:pt>
                <c:pt idx="14792">
                  <c:v>2355.9570300000019</c:v>
                </c:pt>
                <c:pt idx="14793">
                  <c:v>2355.9570300000019</c:v>
                </c:pt>
                <c:pt idx="14794">
                  <c:v>2355.9570300000019</c:v>
                </c:pt>
                <c:pt idx="14795">
                  <c:v>2355.9570300000019</c:v>
                </c:pt>
                <c:pt idx="14796">
                  <c:v>2355.9570300000019</c:v>
                </c:pt>
                <c:pt idx="14797">
                  <c:v>2355.9570300000019</c:v>
                </c:pt>
                <c:pt idx="14798">
                  <c:v>2355.9570300000019</c:v>
                </c:pt>
                <c:pt idx="14799">
                  <c:v>2355.9570300000019</c:v>
                </c:pt>
                <c:pt idx="14800">
                  <c:v>2355.9570300000019</c:v>
                </c:pt>
                <c:pt idx="14801">
                  <c:v>2355.9570300000019</c:v>
                </c:pt>
                <c:pt idx="14802">
                  <c:v>2355.9570300000019</c:v>
                </c:pt>
                <c:pt idx="14803">
                  <c:v>2355.9570300000019</c:v>
                </c:pt>
                <c:pt idx="14804">
                  <c:v>2355.9570300000019</c:v>
                </c:pt>
                <c:pt idx="14805">
                  <c:v>2355.9570300000019</c:v>
                </c:pt>
                <c:pt idx="14806">
                  <c:v>2355.9570300000019</c:v>
                </c:pt>
                <c:pt idx="14807">
                  <c:v>2355.9570300000019</c:v>
                </c:pt>
                <c:pt idx="14808">
                  <c:v>2355.9570300000019</c:v>
                </c:pt>
                <c:pt idx="14809">
                  <c:v>2355.9570300000019</c:v>
                </c:pt>
                <c:pt idx="14810">
                  <c:v>2355.9570300000019</c:v>
                </c:pt>
                <c:pt idx="14811">
                  <c:v>2355.9570300000019</c:v>
                </c:pt>
                <c:pt idx="14812">
                  <c:v>2355.9570300000019</c:v>
                </c:pt>
                <c:pt idx="14813">
                  <c:v>2355.9570300000019</c:v>
                </c:pt>
                <c:pt idx="14814">
                  <c:v>2355.9570300000019</c:v>
                </c:pt>
                <c:pt idx="14815">
                  <c:v>2355.9570300000019</c:v>
                </c:pt>
                <c:pt idx="14816">
                  <c:v>2355.9570300000019</c:v>
                </c:pt>
                <c:pt idx="14817">
                  <c:v>2355.9570300000019</c:v>
                </c:pt>
                <c:pt idx="14818">
                  <c:v>2355.9570300000019</c:v>
                </c:pt>
                <c:pt idx="14819">
                  <c:v>2355.9570300000019</c:v>
                </c:pt>
                <c:pt idx="14820">
                  <c:v>2355.9570300000019</c:v>
                </c:pt>
                <c:pt idx="14821">
                  <c:v>2355.9570300000019</c:v>
                </c:pt>
                <c:pt idx="14822">
                  <c:v>2355.9570300000019</c:v>
                </c:pt>
                <c:pt idx="14823">
                  <c:v>2355.9570300000019</c:v>
                </c:pt>
                <c:pt idx="14824">
                  <c:v>2355.9570300000019</c:v>
                </c:pt>
                <c:pt idx="14825">
                  <c:v>2355.9570300000019</c:v>
                </c:pt>
                <c:pt idx="14826">
                  <c:v>2355.9570300000019</c:v>
                </c:pt>
                <c:pt idx="14827">
                  <c:v>2355.9570300000019</c:v>
                </c:pt>
                <c:pt idx="14828">
                  <c:v>2355.9570300000019</c:v>
                </c:pt>
                <c:pt idx="14829">
                  <c:v>2355.9570300000019</c:v>
                </c:pt>
                <c:pt idx="14830">
                  <c:v>2355.9570300000019</c:v>
                </c:pt>
                <c:pt idx="14831">
                  <c:v>2355.9570300000019</c:v>
                </c:pt>
                <c:pt idx="14832">
                  <c:v>2355.9570300000019</c:v>
                </c:pt>
                <c:pt idx="14833">
                  <c:v>2355.9570300000019</c:v>
                </c:pt>
                <c:pt idx="14834">
                  <c:v>2355.9570300000019</c:v>
                </c:pt>
                <c:pt idx="14835">
                  <c:v>2355.9570300000019</c:v>
                </c:pt>
                <c:pt idx="14836">
                  <c:v>2355.9570300000019</c:v>
                </c:pt>
                <c:pt idx="14837">
                  <c:v>2355.9570300000019</c:v>
                </c:pt>
                <c:pt idx="14838">
                  <c:v>2355.9570300000019</c:v>
                </c:pt>
                <c:pt idx="14839">
                  <c:v>2355.9570300000019</c:v>
                </c:pt>
                <c:pt idx="14840">
                  <c:v>2355.9570300000019</c:v>
                </c:pt>
                <c:pt idx="14841">
                  <c:v>2355.9570300000019</c:v>
                </c:pt>
                <c:pt idx="14842">
                  <c:v>2355.9570300000019</c:v>
                </c:pt>
                <c:pt idx="14843">
                  <c:v>2355.9570300000019</c:v>
                </c:pt>
                <c:pt idx="14844">
                  <c:v>2355.9570300000019</c:v>
                </c:pt>
                <c:pt idx="14845">
                  <c:v>2355.9570300000019</c:v>
                </c:pt>
                <c:pt idx="14846">
                  <c:v>2355.9570300000019</c:v>
                </c:pt>
                <c:pt idx="14847">
                  <c:v>2355.9570300000019</c:v>
                </c:pt>
                <c:pt idx="14848">
                  <c:v>2355.9570300000019</c:v>
                </c:pt>
                <c:pt idx="14849">
                  <c:v>2355.9570300000019</c:v>
                </c:pt>
                <c:pt idx="14850">
                  <c:v>2355.9570300000019</c:v>
                </c:pt>
                <c:pt idx="14851">
                  <c:v>2355.9570300000019</c:v>
                </c:pt>
                <c:pt idx="14852">
                  <c:v>2355.9570300000019</c:v>
                </c:pt>
                <c:pt idx="14853">
                  <c:v>2355.9570300000019</c:v>
                </c:pt>
                <c:pt idx="14854">
                  <c:v>2355.9570300000019</c:v>
                </c:pt>
                <c:pt idx="14855">
                  <c:v>2355.9570300000019</c:v>
                </c:pt>
                <c:pt idx="14856">
                  <c:v>2355.9570300000019</c:v>
                </c:pt>
                <c:pt idx="14857">
                  <c:v>2355.9570300000019</c:v>
                </c:pt>
                <c:pt idx="14858">
                  <c:v>2355.9570300000019</c:v>
                </c:pt>
                <c:pt idx="14859">
                  <c:v>2355.9570300000019</c:v>
                </c:pt>
                <c:pt idx="14860">
                  <c:v>2355.9570300000019</c:v>
                </c:pt>
                <c:pt idx="14861">
                  <c:v>2355.9570300000019</c:v>
                </c:pt>
                <c:pt idx="14862">
                  <c:v>2355.9570300000019</c:v>
                </c:pt>
                <c:pt idx="14863">
                  <c:v>2355.9570300000019</c:v>
                </c:pt>
                <c:pt idx="14864">
                  <c:v>2355.9570300000019</c:v>
                </c:pt>
                <c:pt idx="14865">
                  <c:v>2355.9570300000019</c:v>
                </c:pt>
                <c:pt idx="14866">
                  <c:v>2355.9570300000019</c:v>
                </c:pt>
                <c:pt idx="14867">
                  <c:v>2355.9570300000019</c:v>
                </c:pt>
                <c:pt idx="14868">
                  <c:v>2355.9570300000019</c:v>
                </c:pt>
                <c:pt idx="14869">
                  <c:v>2355.9570300000019</c:v>
                </c:pt>
                <c:pt idx="14870">
                  <c:v>2355.9570300000019</c:v>
                </c:pt>
                <c:pt idx="14871">
                  <c:v>2355.9570300000019</c:v>
                </c:pt>
                <c:pt idx="14872">
                  <c:v>2355.9570300000019</c:v>
                </c:pt>
                <c:pt idx="14873">
                  <c:v>2355.9570300000019</c:v>
                </c:pt>
                <c:pt idx="14874">
                  <c:v>2355.9570300000019</c:v>
                </c:pt>
                <c:pt idx="14875">
                  <c:v>2355.9570300000019</c:v>
                </c:pt>
                <c:pt idx="14876">
                  <c:v>2355.9570300000019</c:v>
                </c:pt>
                <c:pt idx="14877">
                  <c:v>2355.9570300000019</c:v>
                </c:pt>
                <c:pt idx="14878">
                  <c:v>2355.9570300000019</c:v>
                </c:pt>
                <c:pt idx="14879">
                  <c:v>2355.9570300000019</c:v>
                </c:pt>
                <c:pt idx="14880">
                  <c:v>2355.9570300000019</c:v>
                </c:pt>
                <c:pt idx="14881">
                  <c:v>2355.9570300000019</c:v>
                </c:pt>
                <c:pt idx="14882">
                  <c:v>2355.9570300000019</c:v>
                </c:pt>
                <c:pt idx="14883">
                  <c:v>2355.9570300000019</c:v>
                </c:pt>
                <c:pt idx="14884">
                  <c:v>2355.9570300000019</c:v>
                </c:pt>
                <c:pt idx="14885">
                  <c:v>2355.9570300000019</c:v>
                </c:pt>
                <c:pt idx="14886">
                  <c:v>2355.9570300000019</c:v>
                </c:pt>
                <c:pt idx="14887">
                  <c:v>2355.9570300000019</c:v>
                </c:pt>
                <c:pt idx="14888">
                  <c:v>2355.9570300000019</c:v>
                </c:pt>
                <c:pt idx="14889">
                  <c:v>2355.9570300000019</c:v>
                </c:pt>
                <c:pt idx="14890">
                  <c:v>2355.9570300000019</c:v>
                </c:pt>
                <c:pt idx="14891">
                  <c:v>2355.9570300000019</c:v>
                </c:pt>
                <c:pt idx="14892">
                  <c:v>2355.9570300000019</c:v>
                </c:pt>
                <c:pt idx="14893">
                  <c:v>2355.9570300000019</c:v>
                </c:pt>
                <c:pt idx="14894">
                  <c:v>2355.9570300000019</c:v>
                </c:pt>
                <c:pt idx="14895">
                  <c:v>2355.9570300000019</c:v>
                </c:pt>
                <c:pt idx="14896">
                  <c:v>2355.9570300000019</c:v>
                </c:pt>
                <c:pt idx="14897">
                  <c:v>2355.9570300000019</c:v>
                </c:pt>
                <c:pt idx="14898">
                  <c:v>2355.9570300000019</c:v>
                </c:pt>
                <c:pt idx="14899">
                  <c:v>2355.9570300000019</c:v>
                </c:pt>
                <c:pt idx="14900">
                  <c:v>2355.9570300000019</c:v>
                </c:pt>
                <c:pt idx="14901">
                  <c:v>2355.9570300000019</c:v>
                </c:pt>
                <c:pt idx="14902">
                  <c:v>2355.9570300000019</c:v>
                </c:pt>
                <c:pt idx="14903">
                  <c:v>2355.9570300000019</c:v>
                </c:pt>
                <c:pt idx="14904">
                  <c:v>2355.9570300000019</c:v>
                </c:pt>
                <c:pt idx="14905">
                  <c:v>2355.9570300000019</c:v>
                </c:pt>
                <c:pt idx="14906">
                  <c:v>2355.9570300000019</c:v>
                </c:pt>
                <c:pt idx="14907">
                  <c:v>2355.9570300000019</c:v>
                </c:pt>
                <c:pt idx="14908">
                  <c:v>2355.9570300000019</c:v>
                </c:pt>
                <c:pt idx="14909">
                  <c:v>2355.9570300000019</c:v>
                </c:pt>
                <c:pt idx="14910">
                  <c:v>2355.9570300000019</c:v>
                </c:pt>
                <c:pt idx="14911">
                  <c:v>2355.9570300000019</c:v>
                </c:pt>
                <c:pt idx="14912">
                  <c:v>2355.9570300000019</c:v>
                </c:pt>
                <c:pt idx="14913">
                  <c:v>2355.9570300000019</c:v>
                </c:pt>
                <c:pt idx="14914">
                  <c:v>2355.9570300000019</c:v>
                </c:pt>
                <c:pt idx="14915">
                  <c:v>2355.9570300000019</c:v>
                </c:pt>
                <c:pt idx="14916">
                  <c:v>2355.9570300000019</c:v>
                </c:pt>
                <c:pt idx="14917">
                  <c:v>2355.9570300000019</c:v>
                </c:pt>
                <c:pt idx="14918">
                  <c:v>2355.9570300000019</c:v>
                </c:pt>
                <c:pt idx="14919">
                  <c:v>2355.9570300000019</c:v>
                </c:pt>
                <c:pt idx="14920">
                  <c:v>2355.9570300000019</c:v>
                </c:pt>
                <c:pt idx="14921">
                  <c:v>2355.9570300000019</c:v>
                </c:pt>
                <c:pt idx="14922">
                  <c:v>2355.9570300000019</c:v>
                </c:pt>
                <c:pt idx="14923">
                  <c:v>2355.9570300000019</c:v>
                </c:pt>
                <c:pt idx="14924">
                  <c:v>2355.9570300000019</c:v>
                </c:pt>
                <c:pt idx="14925">
                  <c:v>2355.9570300000019</c:v>
                </c:pt>
                <c:pt idx="14926">
                  <c:v>2355.9570300000019</c:v>
                </c:pt>
                <c:pt idx="14927">
                  <c:v>2355.9570300000019</c:v>
                </c:pt>
                <c:pt idx="14928">
                  <c:v>2355.9570300000019</c:v>
                </c:pt>
                <c:pt idx="14929">
                  <c:v>2355.9570300000019</c:v>
                </c:pt>
                <c:pt idx="14930">
                  <c:v>2355.9570300000019</c:v>
                </c:pt>
                <c:pt idx="14931">
                  <c:v>2355.9570300000019</c:v>
                </c:pt>
                <c:pt idx="14932">
                  <c:v>2355.9570300000019</c:v>
                </c:pt>
                <c:pt idx="14933">
                  <c:v>2355.9570300000019</c:v>
                </c:pt>
                <c:pt idx="14934">
                  <c:v>2355.9570300000019</c:v>
                </c:pt>
                <c:pt idx="14935">
                  <c:v>2355.9570300000019</c:v>
                </c:pt>
                <c:pt idx="14936">
                  <c:v>2355.9570300000019</c:v>
                </c:pt>
                <c:pt idx="14937">
                  <c:v>2355.9570300000019</c:v>
                </c:pt>
                <c:pt idx="14938">
                  <c:v>2355.9570300000019</c:v>
                </c:pt>
                <c:pt idx="14939">
                  <c:v>2355.9570300000019</c:v>
                </c:pt>
                <c:pt idx="14940">
                  <c:v>2355.9570300000019</c:v>
                </c:pt>
                <c:pt idx="14941">
                  <c:v>2355.9570300000019</c:v>
                </c:pt>
                <c:pt idx="14942">
                  <c:v>2355.9570300000019</c:v>
                </c:pt>
                <c:pt idx="14943">
                  <c:v>2355.9570300000019</c:v>
                </c:pt>
                <c:pt idx="14944">
                  <c:v>2355.9570300000019</c:v>
                </c:pt>
                <c:pt idx="14945">
                  <c:v>2355.9570300000019</c:v>
                </c:pt>
                <c:pt idx="14946">
                  <c:v>2355.9570300000019</c:v>
                </c:pt>
                <c:pt idx="14947">
                  <c:v>2355.9570300000019</c:v>
                </c:pt>
                <c:pt idx="14948">
                  <c:v>2355.9570300000019</c:v>
                </c:pt>
                <c:pt idx="14949">
                  <c:v>2355.9570300000019</c:v>
                </c:pt>
                <c:pt idx="14950">
                  <c:v>2355.9570300000019</c:v>
                </c:pt>
                <c:pt idx="14951">
                  <c:v>2355.9570300000019</c:v>
                </c:pt>
                <c:pt idx="14952">
                  <c:v>2355.9570300000019</c:v>
                </c:pt>
                <c:pt idx="14953">
                  <c:v>2355.9570300000019</c:v>
                </c:pt>
                <c:pt idx="14954">
                  <c:v>2355.9570300000019</c:v>
                </c:pt>
                <c:pt idx="14955">
                  <c:v>2355.9570300000019</c:v>
                </c:pt>
                <c:pt idx="14956">
                  <c:v>2355.9570300000019</c:v>
                </c:pt>
                <c:pt idx="14957">
                  <c:v>2355.9570300000019</c:v>
                </c:pt>
                <c:pt idx="14958">
                  <c:v>2355.9570300000019</c:v>
                </c:pt>
                <c:pt idx="14959">
                  <c:v>2355.9570300000019</c:v>
                </c:pt>
                <c:pt idx="14960">
                  <c:v>2355.9570300000019</c:v>
                </c:pt>
                <c:pt idx="14961">
                  <c:v>2355.9570300000019</c:v>
                </c:pt>
                <c:pt idx="14962">
                  <c:v>2355.9570300000019</c:v>
                </c:pt>
                <c:pt idx="14963">
                  <c:v>2355.9570300000019</c:v>
                </c:pt>
                <c:pt idx="14964">
                  <c:v>2355.9570300000019</c:v>
                </c:pt>
                <c:pt idx="14965">
                  <c:v>2355.9570300000019</c:v>
                </c:pt>
                <c:pt idx="14966">
                  <c:v>2355.9570300000019</c:v>
                </c:pt>
                <c:pt idx="14967">
                  <c:v>2355.9570300000019</c:v>
                </c:pt>
                <c:pt idx="14968">
                  <c:v>2355.9570300000019</c:v>
                </c:pt>
                <c:pt idx="14969">
                  <c:v>2355.9570300000019</c:v>
                </c:pt>
                <c:pt idx="14970">
                  <c:v>2355.9570300000019</c:v>
                </c:pt>
                <c:pt idx="14971">
                  <c:v>2355.9570300000019</c:v>
                </c:pt>
                <c:pt idx="14972">
                  <c:v>2355.9570300000019</c:v>
                </c:pt>
                <c:pt idx="14973">
                  <c:v>2355.9570300000019</c:v>
                </c:pt>
                <c:pt idx="14974">
                  <c:v>2355.9570300000019</c:v>
                </c:pt>
                <c:pt idx="14975">
                  <c:v>2355.9570300000019</c:v>
                </c:pt>
                <c:pt idx="14976">
                  <c:v>2355.9570300000019</c:v>
                </c:pt>
                <c:pt idx="14977">
                  <c:v>2355.9570300000019</c:v>
                </c:pt>
                <c:pt idx="14978">
                  <c:v>2355.9570300000019</c:v>
                </c:pt>
                <c:pt idx="14979">
                  <c:v>2355.9570300000019</c:v>
                </c:pt>
                <c:pt idx="14980">
                  <c:v>2355.9570300000019</c:v>
                </c:pt>
                <c:pt idx="14981">
                  <c:v>2355.9570300000019</c:v>
                </c:pt>
                <c:pt idx="14982">
                  <c:v>2355.9570300000019</c:v>
                </c:pt>
                <c:pt idx="14983">
                  <c:v>2355.9570300000019</c:v>
                </c:pt>
                <c:pt idx="14984">
                  <c:v>2355.9570300000019</c:v>
                </c:pt>
                <c:pt idx="14985">
                  <c:v>2355.9570300000019</c:v>
                </c:pt>
                <c:pt idx="14986">
                  <c:v>2355.9570300000019</c:v>
                </c:pt>
                <c:pt idx="14987">
                  <c:v>2355.9570300000019</c:v>
                </c:pt>
                <c:pt idx="14988">
                  <c:v>2355.9570300000019</c:v>
                </c:pt>
                <c:pt idx="14989">
                  <c:v>2355.9570300000019</c:v>
                </c:pt>
                <c:pt idx="14990">
                  <c:v>2355.9570300000019</c:v>
                </c:pt>
                <c:pt idx="14991">
                  <c:v>2355.9570300000019</c:v>
                </c:pt>
                <c:pt idx="14992">
                  <c:v>2355.9570300000019</c:v>
                </c:pt>
                <c:pt idx="14993">
                  <c:v>2355.9570300000019</c:v>
                </c:pt>
                <c:pt idx="14994">
                  <c:v>2355.9570300000019</c:v>
                </c:pt>
                <c:pt idx="14995">
                  <c:v>2355.9570300000019</c:v>
                </c:pt>
                <c:pt idx="14996">
                  <c:v>2353.5156299999999</c:v>
                </c:pt>
                <c:pt idx="14997">
                  <c:v>2355.9570300000019</c:v>
                </c:pt>
                <c:pt idx="14998">
                  <c:v>2355.9570300000019</c:v>
                </c:pt>
                <c:pt idx="14999">
                  <c:v>2353.5156299999999</c:v>
                </c:pt>
                <c:pt idx="15000">
                  <c:v>2355.9570300000019</c:v>
                </c:pt>
                <c:pt idx="15001">
                  <c:v>2355.9570300000019</c:v>
                </c:pt>
                <c:pt idx="15002">
                  <c:v>2355.9570300000019</c:v>
                </c:pt>
                <c:pt idx="15003">
                  <c:v>2353.5156299999999</c:v>
                </c:pt>
                <c:pt idx="15004">
                  <c:v>2355.9570300000019</c:v>
                </c:pt>
                <c:pt idx="15005">
                  <c:v>2355.9570300000019</c:v>
                </c:pt>
                <c:pt idx="15006">
                  <c:v>2355.9570300000019</c:v>
                </c:pt>
                <c:pt idx="15007">
                  <c:v>2355.9570300000019</c:v>
                </c:pt>
                <c:pt idx="15008">
                  <c:v>2355.9570300000019</c:v>
                </c:pt>
                <c:pt idx="15009">
                  <c:v>2355.9570300000019</c:v>
                </c:pt>
                <c:pt idx="15010">
                  <c:v>2355.9570300000019</c:v>
                </c:pt>
                <c:pt idx="15011">
                  <c:v>2355.9570300000019</c:v>
                </c:pt>
                <c:pt idx="15012">
                  <c:v>2355.9570300000019</c:v>
                </c:pt>
                <c:pt idx="15013">
                  <c:v>2355.9570300000019</c:v>
                </c:pt>
                <c:pt idx="15014">
                  <c:v>2355.9570300000019</c:v>
                </c:pt>
                <c:pt idx="15015">
                  <c:v>2355.9570300000019</c:v>
                </c:pt>
                <c:pt idx="15016">
                  <c:v>2355.9570300000019</c:v>
                </c:pt>
                <c:pt idx="15017">
                  <c:v>2355.9570300000019</c:v>
                </c:pt>
                <c:pt idx="15018">
                  <c:v>2355.9570300000019</c:v>
                </c:pt>
                <c:pt idx="15019">
                  <c:v>2355.9570300000019</c:v>
                </c:pt>
                <c:pt idx="15020">
                  <c:v>2355.9570300000019</c:v>
                </c:pt>
                <c:pt idx="15021">
                  <c:v>2355.9570300000019</c:v>
                </c:pt>
                <c:pt idx="15022">
                  <c:v>2355.9570300000019</c:v>
                </c:pt>
                <c:pt idx="15023">
                  <c:v>2355.9570300000019</c:v>
                </c:pt>
                <c:pt idx="15024">
                  <c:v>2355.9570300000019</c:v>
                </c:pt>
                <c:pt idx="15025">
                  <c:v>2355.9570300000019</c:v>
                </c:pt>
                <c:pt idx="15026">
                  <c:v>2355.9570300000019</c:v>
                </c:pt>
                <c:pt idx="15027">
                  <c:v>2355.9570300000019</c:v>
                </c:pt>
                <c:pt idx="15028">
                  <c:v>2353.5156299999999</c:v>
                </c:pt>
                <c:pt idx="15029">
                  <c:v>2355.9570300000019</c:v>
                </c:pt>
                <c:pt idx="15030">
                  <c:v>2355.9570300000019</c:v>
                </c:pt>
                <c:pt idx="15031">
                  <c:v>2355.9570300000019</c:v>
                </c:pt>
                <c:pt idx="15032">
                  <c:v>2355.9570300000019</c:v>
                </c:pt>
                <c:pt idx="15033">
                  <c:v>2355.9570300000019</c:v>
                </c:pt>
                <c:pt idx="15034">
                  <c:v>2355.9570300000019</c:v>
                </c:pt>
                <c:pt idx="15035">
                  <c:v>2355.9570300000019</c:v>
                </c:pt>
                <c:pt idx="15036">
                  <c:v>2355.9570300000019</c:v>
                </c:pt>
                <c:pt idx="15037">
                  <c:v>2355.9570300000019</c:v>
                </c:pt>
                <c:pt idx="15038">
                  <c:v>2355.9570300000019</c:v>
                </c:pt>
                <c:pt idx="15039">
                  <c:v>2355.9570300000019</c:v>
                </c:pt>
                <c:pt idx="15040">
                  <c:v>2355.9570300000019</c:v>
                </c:pt>
                <c:pt idx="15041">
                  <c:v>2355.9570300000019</c:v>
                </c:pt>
                <c:pt idx="15042">
                  <c:v>2355.9570300000019</c:v>
                </c:pt>
                <c:pt idx="15043">
                  <c:v>2355.9570300000019</c:v>
                </c:pt>
                <c:pt idx="15044">
                  <c:v>2355.9570300000019</c:v>
                </c:pt>
                <c:pt idx="15045">
                  <c:v>2355.9570300000019</c:v>
                </c:pt>
                <c:pt idx="15046">
                  <c:v>2355.9570300000019</c:v>
                </c:pt>
                <c:pt idx="15047">
                  <c:v>2355.9570300000019</c:v>
                </c:pt>
                <c:pt idx="15048">
                  <c:v>2355.9570300000019</c:v>
                </c:pt>
                <c:pt idx="15049">
                  <c:v>2353.5156299999999</c:v>
                </c:pt>
                <c:pt idx="15050">
                  <c:v>2355.9570300000019</c:v>
                </c:pt>
                <c:pt idx="15051">
                  <c:v>2355.9570300000019</c:v>
                </c:pt>
                <c:pt idx="15052">
                  <c:v>2355.9570300000019</c:v>
                </c:pt>
                <c:pt idx="15053">
                  <c:v>2355.9570300000019</c:v>
                </c:pt>
                <c:pt idx="15054">
                  <c:v>2355.9570300000019</c:v>
                </c:pt>
                <c:pt idx="15055">
                  <c:v>2355.9570300000019</c:v>
                </c:pt>
                <c:pt idx="15056">
                  <c:v>2355.9570300000019</c:v>
                </c:pt>
                <c:pt idx="15057">
                  <c:v>2355.9570300000019</c:v>
                </c:pt>
                <c:pt idx="15058">
                  <c:v>2355.9570300000019</c:v>
                </c:pt>
                <c:pt idx="15059">
                  <c:v>2355.9570300000019</c:v>
                </c:pt>
                <c:pt idx="15060">
                  <c:v>2355.9570300000019</c:v>
                </c:pt>
                <c:pt idx="15061">
                  <c:v>2355.9570300000019</c:v>
                </c:pt>
                <c:pt idx="15062">
                  <c:v>2355.9570300000019</c:v>
                </c:pt>
                <c:pt idx="15063">
                  <c:v>2353.5156299999999</c:v>
                </c:pt>
                <c:pt idx="15064">
                  <c:v>2355.9570300000019</c:v>
                </c:pt>
                <c:pt idx="15065">
                  <c:v>2355.9570300000019</c:v>
                </c:pt>
                <c:pt idx="15066">
                  <c:v>2355.9570300000019</c:v>
                </c:pt>
                <c:pt idx="15067">
                  <c:v>2355.9570300000019</c:v>
                </c:pt>
                <c:pt idx="15068">
                  <c:v>2355.9570300000019</c:v>
                </c:pt>
                <c:pt idx="15069">
                  <c:v>2355.9570300000019</c:v>
                </c:pt>
                <c:pt idx="15070">
                  <c:v>2355.9570300000019</c:v>
                </c:pt>
                <c:pt idx="15071">
                  <c:v>2355.9570300000019</c:v>
                </c:pt>
                <c:pt idx="15072">
                  <c:v>2355.9570300000019</c:v>
                </c:pt>
                <c:pt idx="15073">
                  <c:v>2355.9570300000019</c:v>
                </c:pt>
                <c:pt idx="15074">
                  <c:v>2355.9570300000019</c:v>
                </c:pt>
                <c:pt idx="15075">
                  <c:v>2355.9570300000019</c:v>
                </c:pt>
                <c:pt idx="15076">
                  <c:v>2355.9570300000019</c:v>
                </c:pt>
                <c:pt idx="15077">
                  <c:v>2353.5156299999999</c:v>
                </c:pt>
                <c:pt idx="15078">
                  <c:v>2355.9570300000019</c:v>
                </c:pt>
                <c:pt idx="15079">
                  <c:v>2355.9570300000019</c:v>
                </c:pt>
                <c:pt idx="15080">
                  <c:v>2355.9570300000019</c:v>
                </c:pt>
                <c:pt idx="15081">
                  <c:v>2355.9570300000019</c:v>
                </c:pt>
                <c:pt idx="15082">
                  <c:v>2355.9570300000019</c:v>
                </c:pt>
                <c:pt idx="15083">
                  <c:v>2355.9570300000019</c:v>
                </c:pt>
                <c:pt idx="15084">
                  <c:v>2355.9570300000019</c:v>
                </c:pt>
                <c:pt idx="15085">
                  <c:v>2355.9570300000019</c:v>
                </c:pt>
                <c:pt idx="15086">
                  <c:v>2355.9570300000019</c:v>
                </c:pt>
                <c:pt idx="15087">
                  <c:v>2355.9570300000019</c:v>
                </c:pt>
                <c:pt idx="15088">
                  <c:v>2355.9570300000019</c:v>
                </c:pt>
                <c:pt idx="15089">
                  <c:v>2355.9570300000019</c:v>
                </c:pt>
                <c:pt idx="15090">
                  <c:v>2355.9570300000019</c:v>
                </c:pt>
                <c:pt idx="15091">
                  <c:v>2355.9570300000019</c:v>
                </c:pt>
                <c:pt idx="15092">
                  <c:v>2355.9570300000019</c:v>
                </c:pt>
                <c:pt idx="15093">
                  <c:v>2355.9570300000019</c:v>
                </c:pt>
                <c:pt idx="15094">
                  <c:v>2355.9570300000019</c:v>
                </c:pt>
                <c:pt idx="15095">
                  <c:v>2355.9570300000019</c:v>
                </c:pt>
                <c:pt idx="15096">
                  <c:v>2355.9570300000019</c:v>
                </c:pt>
                <c:pt idx="15097">
                  <c:v>2355.9570300000019</c:v>
                </c:pt>
                <c:pt idx="15098">
                  <c:v>2355.9570300000019</c:v>
                </c:pt>
                <c:pt idx="15099">
                  <c:v>2355.9570300000019</c:v>
                </c:pt>
                <c:pt idx="15100">
                  <c:v>2355.9570300000019</c:v>
                </c:pt>
                <c:pt idx="15101">
                  <c:v>2353.5156299999999</c:v>
                </c:pt>
                <c:pt idx="15102">
                  <c:v>2355.9570300000019</c:v>
                </c:pt>
                <c:pt idx="15103">
                  <c:v>2355.9570300000019</c:v>
                </c:pt>
                <c:pt idx="15104">
                  <c:v>2355.9570300000019</c:v>
                </c:pt>
                <c:pt idx="15105">
                  <c:v>2355.9570300000019</c:v>
                </c:pt>
                <c:pt idx="15106">
                  <c:v>2355.9570300000019</c:v>
                </c:pt>
                <c:pt idx="15107">
                  <c:v>2355.9570300000019</c:v>
                </c:pt>
                <c:pt idx="15108">
                  <c:v>2355.9570300000019</c:v>
                </c:pt>
                <c:pt idx="15109">
                  <c:v>2355.9570300000019</c:v>
                </c:pt>
                <c:pt idx="15110">
                  <c:v>2355.9570300000019</c:v>
                </c:pt>
                <c:pt idx="15111">
                  <c:v>2355.9570300000019</c:v>
                </c:pt>
                <c:pt idx="15112">
                  <c:v>2353.5156299999999</c:v>
                </c:pt>
                <c:pt idx="15113">
                  <c:v>2353.5156299999999</c:v>
                </c:pt>
                <c:pt idx="15114">
                  <c:v>2355.9570300000019</c:v>
                </c:pt>
                <c:pt idx="15115">
                  <c:v>2353.5156299999999</c:v>
                </c:pt>
                <c:pt idx="15116">
                  <c:v>2355.9570300000019</c:v>
                </c:pt>
                <c:pt idx="15117">
                  <c:v>2355.9570300000019</c:v>
                </c:pt>
                <c:pt idx="15118">
                  <c:v>2355.9570300000019</c:v>
                </c:pt>
                <c:pt idx="15119">
                  <c:v>2355.9570300000019</c:v>
                </c:pt>
                <c:pt idx="15120">
                  <c:v>2355.9570300000019</c:v>
                </c:pt>
                <c:pt idx="15121">
                  <c:v>2355.9570300000019</c:v>
                </c:pt>
                <c:pt idx="15122">
                  <c:v>2355.9570300000019</c:v>
                </c:pt>
                <c:pt idx="15123">
                  <c:v>2355.9570300000019</c:v>
                </c:pt>
                <c:pt idx="15124">
                  <c:v>2355.9570300000019</c:v>
                </c:pt>
                <c:pt idx="15125">
                  <c:v>2355.9570300000019</c:v>
                </c:pt>
                <c:pt idx="15126">
                  <c:v>2355.9570300000019</c:v>
                </c:pt>
                <c:pt idx="15127">
                  <c:v>2355.9570300000019</c:v>
                </c:pt>
                <c:pt idx="15128">
                  <c:v>2355.9570300000019</c:v>
                </c:pt>
                <c:pt idx="15129">
                  <c:v>2355.9570300000019</c:v>
                </c:pt>
                <c:pt idx="15130">
                  <c:v>2353.5156299999999</c:v>
                </c:pt>
                <c:pt idx="15131">
                  <c:v>2355.9570300000019</c:v>
                </c:pt>
                <c:pt idx="15132">
                  <c:v>2355.9570300000019</c:v>
                </c:pt>
                <c:pt idx="15133">
                  <c:v>2355.9570300000019</c:v>
                </c:pt>
                <c:pt idx="15134">
                  <c:v>2355.9570300000019</c:v>
                </c:pt>
                <c:pt idx="15135">
                  <c:v>2355.9570300000019</c:v>
                </c:pt>
                <c:pt idx="15136">
                  <c:v>2355.9570300000019</c:v>
                </c:pt>
                <c:pt idx="15137">
                  <c:v>2355.9570300000019</c:v>
                </c:pt>
                <c:pt idx="15138">
                  <c:v>2355.9570300000019</c:v>
                </c:pt>
                <c:pt idx="15139">
                  <c:v>2355.9570300000019</c:v>
                </c:pt>
                <c:pt idx="15140">
                  <c:v>2355.9570300000019</c:v>
                </c:pt>
                <c:pt idx="15141">
                  <c:v>2355.9570300000019</c:v>
                </c:pt>
                <c:pt idx="15142">
                  <c:v>2355.9570300000019</c:v>
                </c:pt>
                <c:pt idx="15143">
                  <c:v>2355.9570300000019</c:v>
                </c:pt>
                <c:pt idx="15144">
                  <c:v>2355.9570300000019</c:v>
                </c:pt>
                <c:pt idx="15145">
                  <c:v>2355.9570300000019</c:v>
                </c:pt>
                <c:pt idx="15146">
                  <c:v>2355.9570300000019</c:v>
                </c:pt>
                <c:pt idx="15147">
                  <c:v>2353.5156299999999</c:v>
                </c:pt>
                <c:pt idx="15148">
                  <c:v>2355.9570300000019</c:v>
                </c:pt>
                <c:pt idx="15149">
                  <c:v>2355.9570300000019</c:v>
                </c:pt>
                <c:pt idx="15150">
                  <c:v>2355.9570300000019</c:v>
                </c:pt>
                <c:pt idx="15151">
                  <c:v>2355.9570300000019</c:v>
                </c:pt>
                <c:pt idx="15152">
                  <c:v>2355.9570300000019</c:v>
                </c:pt>
                <c:pt idx="15153">
                  <c:v>2355.9570300000019</c:v>
                </c:pt>
                <c:pt idx="15154">
                  <c:v>2355.9570300000019</c:v>
                </c:pt>
                <c:pt idx="15155">
                  <c:v>2355.9570300000019</c:v>
                </c:pt>
                <c:pt idx="15156">
                  <c:v>2355.9570300000019</c:v>
                </c:pt>
                <c:pt idx="15157">
                  <c:v>2353.5156299999999</c:v>
                </c:pt>
                <c:pt idx="15158">
                  <c:v>2353.5156299999999</c:v>
                </c:pt>
                <c:pt idx="15159">
                  <c:v>2355.9570300000019</c:v>
                </c:pt>
                <c:pt idx="15160">
                  <c:v>2355.9570300000019</c:v>
                </c:pt>
                <c:pt idx="15161">
                  <c:v>2355.9570300000019</c:v>
                </c:pt>
                <c:pt idx="15162">
                  <c:v>2355.9570300000019</c:v>
                </c:pt>
                <c:pt idx="15163">
                  <c:v>2355.9570300000019</c:v>
                </c:pt>
                <c:pt idx="15164">
                  <c:v>2355.9570300000019</c:v>
                </c:pt>
                <c:pt idx="15165">
                  <c:v>2355.9570300000019</c:v>
                </c:pt>
                <c:pt idx="15166">
                  <c:v>2355.9570300000019</c:v>
                </c:pt>
                <c:pt idx="15167">
                  <c:v>2355.9570300000019</c:v>
                </c:pt>
                <c:pt idx="15168">
                  <c:v>2355.9570300000019</c:v>
                </c:pt>
                <c:pt idx="15169">
                  <c:v>2355.9570300000019</c:v>
                </c:pt>
                <c:pt idx="15170">
                  <c:v>2355.9570300000019</c:v>
                </c:pt>
                <c:pt idx="15171">
                  <c:v>2355.9570300000019</c:v>
                </c:pt>
                <c:pt idx="15172">
                  <c:v>2355.9570300000019</c:v>
                </c:pt>
                <c:pt idx="15173">
                  <c:v>2355.9570300000019</c:v>
                </c:pt>
                <c:pt idx="15174">
                  <c:v>2355.9570300000019</c:v>
                </c:pt>
                <c:pt idx="15175">
                  <c:v>2355.9570300000019</c:v>
                </c:pt>
                <c:pt idx="15176">
                  <c:v>2355.9570300000019</c:v>
                </c:pt>
                <c:pt idx="15177">
                  <c:v>2355.9570300000019</c:v>
                </c:pt>
                <c:pt idx="15178">
                  <c:v>2355.9570300000019</c:v>
                </c:pt>
                <c:pt idx="15179">
                  <c:v>2355.9570300000019</c:v>
                </c:pt>
                <c:pt idx="15180">
                  <c:v>2355.9570300000019</c:v>
                </c:pt>
                <c:pt idx="15181">
                  <c:v>2355.9570300000019</c:v>
                </c:pt>
                <c:pt idx="15182">
                  <c:v>2355.9570300000019</c:v>
                </c:pt>
                <c:pt idx="15183">
                  <c:v>2355.9570300000019</c:v>
                </c:pt>
                <c:pt idx="15184">
                  <c:v>2355.9570300000019</c:v>
                </c:pt>
                <c:pt idx="15185">
                  <c:v>2355.9570300000019</c:v>
                </c:pt>
                <c:pt idx="15186">
                  <c:v>2355.9570300000019</c:v>
                </c:pt>
                <c:pt idx="15187">
                  <c:v>2355.9570300000019</c:v>
                </c:pt>
                <c:pt idx="15188">
                  <c:v>2355.9570300000019</c:v>
                </c:pt>
                <c:pt idx="15189">
                  <c:v>2355.9570300000019</c:v>
                </c:pt>
                <c:pt idx="15190">
                  <c:v>2355.9570300000019</c:v>
                </c:pt>
                <c:pt idx="15191">
                  <c:v>2355.9570300000019</c:v>
                </c:pt>
                <c:pt idx="15192">
                  <c:v>2355.9570300000019</c:v>
                </c:pt>
                <c:pt idx="15193">
                  <c:v>2355.9570300000019</c:v>
                </c:pt>
                <c:pt idx="15194">
                  <c:v>2353.5156299999999</c:v>
                </c:pt>
                <c:pt idx="15195">
                  <c:v>2355.9570300000019</c:v>
                </c:pt>
                <c:pt idx="15196">
                  <c:v>2355.9570300000019</c:v>
                </c:pt>
                <c:pt idx="15197">
                  <c:v>2355.9570300000019</c:v>
                </c:pt>
                <c:pt idx="15198">
                  <c:v>2355.9570300000019</c:v>
                </c:pt>
                <c:pt idx="15199">
                  <c:v>2355.9570300000019</c:v>
                </c:pt>
                <c:pt idx="15200">
                  <c:v>2355.9570300000019</c:v>
                </c:pt>
                <c:pt idx="15201">
                  <c:v>2355.9570300000019</c:v>
                </c:pt>
                <c:pt idx="15202">
                  <c:v>2355.9570300000019</c:v>
                </c:pt>
                <c:pt idx="15203">
                  <c:v>2355.9570300000019</c:v>
                </c:pt>
                <c:pt idx="15204">
                  <c:v>2355.9570300000019</c:v>
                </c:pt>
                <c:pt idx="15205">
                  <c:v>2355.9570300000019</c:v>
                </c:pt>
                <c:pt idx="15206">
                  <c:v>2355.9570300000019</c:v>
                </c:pt>
                <c:pt idx="15207">
                  <c:v>2355.9570300000019</c:v>
                </c:pt>
                <c:pt idx="15208">
                  <c:v>2355.9570300000019</c:v>
                </c:pt>
                <c:pt idx="15209">
                  <c:v>2355.9570300000019</c:v>
                </c:pt>
                <c:pt idx="15210">
                  <c:v>2355.9570300000019</c:v>
                </c:pt>
                <c:pt idx="15211">
                  <c:v>2355.9570300000019</c:v>
                </c:pt>
                <c:pt idx="15212">
                  <c:v>2353.5156299999999</c:v>
                </c:pt>
                <c:pt idx="15213">
                  <c:v>2355.9570300000019</c:v>
                </c:pt>
                <c:pt idx="15214">
                  <c:v>2355.9570300000019</c:v>
                </c:pt>
                <c:pt idx="15215">
                  <c:v>2355.9570300000019</c:v>
                </c:pt>
                <c:pt idx="15216">
                  <c:v>2355.9570300000019</c:v>
                </c:pt>
                <c:pt idx="15217">
                  <c:v>2355.9570300000019</c:v>
                </c:pt>
                <c:pt idx="15218">
                  <c:v>2355.9570300000019</c:v>
                </c:pt>
                <c:pt idx="15219">
                  <c:v>2355.9570300000019</c:v>
                </c:pt>
                <c:pt idx="15220">
                  <c:v>2355.9570300000019</c:v>
                </c:pt>
                <c:pt idx="15221">
                  <c:v>2355.9570300000019</c:v>
                </c:pt>
                <c:pt idx="15222">
                  <c:v>2355.9570300000019</c:v>
                </c:pt>
                <c:pt idx="15223">
                  <c:v>2355.9570300000019</c:v>
                </c:pt>
                <c:pt idx="15224">
                  <c:v>2353.5156299999999</c:v>
                </c:pt>
                <c:pt idx="15225">
                  <c:v>2355.9570300000019</c:v>
                </c:pt>
                <c:pt idx="15226">
                  <c:v>2355.9570300000019</c:v>
                </c:pt>
                <c:pt idx="15227">
                  <c:v>2355.9570300000019</c:v>
                </c:pt>
                <c:pt idx="15228">
                  <c:v>2355.9570300000019</c:v>
                </c:pt>
                <c:pt idx="15229">
                  <c:v>2355.9570300000019</c:v>
                </c:pt>
                <c:pt idx="15230">
                  <c:v>2355.9570300000019</c:v>
                </c:pt>
                <c:pt idx="15231">
                  <c:v>2355.9570300000019</c:v>
                </c:pt>
                <c:pt idx="15232">
                  <c:v>2355.9570300000019</c:v>
                </c:pt>
                <c:pt idx="15233">
                  <c:v>2355.9570300000019</c:v>
                </c:pt>
                <c:pt idx="15234">
                  <c:v>2355.9570300000019</c:v>
                </c:pt>
                <c:pt idx="15235">
                  <c:v>2353.5156299999999</c:v>
                </c:pt>
                <c:pt idx="15236">
                  <c:v>2355.9570300000019</c:v>
                </c:pt>
                <c:pt idx="15237">
                  <c:v>2355.9570300000019</c:v>
                </c:pt>
                <c:pt idx="15238">
                  <c:v>2355.9570300000019</c:v>
                </c:pt>
                <c:pt idx="15239">
                  <c:v>2353.5156299999999</c:v>
                </c:pt>
                <c:pt idx="15240">
                  <c:v>2355.9570300000019</c:v>
                </c:pt>
                <c:pt idx="15241">
                  <c:v>2355.9570300000019</c:v>
                </c:pt>
                <c:pt idx="15242">
                  <c:v>2355.9570300000019</c:v>
                </c:pt>
                <c:pt idx="15243">
                  <c:v>2355.9570300000019</c:v>
                </c:pt>
                <c:pt idx="15244">
                  <c:v>2355.9570300000019</c:v>
                </c:pt>
                <c:pt idx="15245">
                  <c:v>2355.9570300000019</c:v>
                </c:pt>
                <c:pt idx="15246">
                  <c:v>2353.5156299999999</c:v>
                </c:pt>
                <c:pt idx="15247">
                  <c:v>2353.5156299999999</c:v>
                </c:pt>
                <c:pt idx="15248">
                  <c:v>2355.9570300000019</c:v>
                </c:pt>
                <c:pt idx="15249">
                  <c:v>2353.5156299999999</c:v>
                </c:pt>
                <c:pt idx="15250">
                  <c:v>2355.9570300000019</c:v>
                </c:pt>
                <c:pt idx="15251">
                  <c:v>2355.9570300000019</c:v>
                </c:pt>
                <c:pt idx="15252">
                  <c:v>2353.5156299999999</c:v>
                </c:pt>
                <c:pt idx="15253">
                  <c:v>2355.9570300000019</c:v>
                </c:pt>
                <c:pt idx="15254">
                  <c:v>2355.9570300000019</c:v>
                </c:pt>
                <c:pt idx="15255">
                  <c:v>2355.9570300000019</c:v>
                </c:pt>
                <c:pt idx="15256">
                  <c:v>2355.9570300000019</c:v>
                </c:pt>
                <c:pt idx="15257">
                  <c:v>2355.9570300000019</c:v>
                </c:pt>
                <c:pt idx="15258">
                  <c:v>2355.9570300000019</c:v>
                </c:pt>
                <c:pt idx="15259">
                  <c:v>2355.9570300000019</c:v>
                </c:pt>
                <c:pt idx="15260">
                  <c:v>2355.9570300000019</c:v>
                </c:pt>
                <c:pt idx="15261">
                  <c:v>2355.9570300000019</c:v>
                </c:pt>
                <c:pt idx="15262">
                  <c:v>2355.9570300000019</c:v>
                </c:pt>
                <c:pt idx="15263">
                  <c:v>2355.9570300000019</c:v>
                </c:pt>
                <c:pt idx="15264">
                  <c:v>2355.9570300000019</c:v>
                </c:pt>
                <c:pt idx="15265">
                  <c:v>2355.9570300000019</c:v>
                </c:pt>
                <c:pt idx="15266">
                  <c:v>2355.9570300000019</c:v>
                </c:pt>
                <c:pt idx="15267">
                  <c:v>2353.5156299999999</c:v>
                </c:pt>
                <c:pt idx="15268">
                  <c:v>2355.9570300000019</c:v>
                </c:pt>
                <c:pt idx="15269">
                  <c:v>2355.9570300000019</c:v>
                </c:pt>
                <c:pt idx="15270">
                  <c:v>2355.9570300000019</c:v>
                </c:pt>
                <c:pt idx="15271">
                  <c:v>2355.9570300000019</c:v>
                </c:pt>
                <c:pt idx="15272">
                  <c:v>2355.9570300000019</c:v>
                </c:pt>
                <c:pt idx="15273">
                  <c:v>2355.9570300000019</c:v>
                </c:pt>
                <c:pt idx="15274">
                  <c:v>2353.5156299999999</c:v>
                </c:pt>
                <c:pt idx="15275">
                  <c:v>2355.9570300000019</c:v>
                </c:pt>
                <c:pt idx="15276">
                  <c:v>2353.5156299999999</c:v>
                </c:pt>
                <c:pt idx="15277">
                  <c:v>2355.9570300000019</c:v>
                </c:pt>
                <c:pt idx="15278">
                  <c:v>2355.9570300000019</c:v>
                </c:pt>
                <c:pt idx="15279">
                  <c:v>2355.9570300000019</c:v>
                </c:pt>
                <c:pt idx="15280">
                  <c:v>2355.9570300000019</c:v>
                </c:pt>
                <c:pt idx="15281">
                  <c:v>2355.9570300000019</c:v>
                </c:pt>
                <c:pt idx="15282">
                  <c:v>2355.9570300000019</c:v>
                </c:pt>
                <c:pt idx="15283">
                  <c:v>2353.5156299999999</c:v>
                </c:pt>
                <c:pt idx="15284">
                  <c:v>2355.9570300000019</c:v>
                </c:pt>
                <c:pt idx="15285">
                  <c:v>2353.5156299999999</c:v>
                </c:pt>
                <c:pt idx="15286">
                  <c:v>2355.9570300000019</c:v>
                </c:pt>
                <c:pt idx="15287">
                  <c:v>2355.9570300000019</c:v>
                </c:pt>
                <c:pt idx="15288">
                  <c:v>2355.9570300000019</c:v>
                </c:pt>
                <c:pt idx="15289">
                  <c:v>2355.9570300000019</c:v>
                </c:pt>
                <c:pt idx="15290">
                  <c:v>2355.9570300000019</c:v>
                </c:pt>
                <c:pt idx="15291">
                  <c:v>2355.9570300000019</c:v>
                </c:pt>
                <c:pt idx="15292">
                  <c:v>2353.5156299999999</c:v>
                </c:pt>
                <c:pt idx="15293">
                  <c:v>2355.9570300000019</c:v>
                </c:pt>
                <c:pt idx="15294">
                  <c:v>2355.9570300000019</c:v>
                </c:pt>
                <c:pt idx="15295">
                  <c:v>2353.5156299999999</c:v>
                </c:pt>
                <c:pt idx="15296">
                  <c:v>2355.9570300000019</c:v>
                </c:pt>
                <c:pt idx="15297">
                  <c:v>2353.5156299999999</c:v>
                </c:pt>
                <c:pt idx="15298">
                  <c:v>2353.5156299999999</c:v>
                </c:pt>
                <c:pt idx="15299">
                  <c:v>2355.9570300000019</c:v>
                </c:pt>
                <c:pt idx="15300">
                  <c:v>2353.5156299999999</c:v>
                </c:pt>
                <c:pt idx="15301">
                  <c:v>2355.9570300000019</c:v>
                </c:pt>
                <c:pt idx="15302">
                  <c:v>2355.9570300000019</c:v>
                </c:pt>
                <c:pt idx="15303">
                  <c:v>2355.9570300000019</c:v>
                </c:pt>
                <c:pt idx="15304">
                  <c:v>2355.9570300000019</c:v>
                </c:pt>
                <c:pt idx="15305">
                  <c:v>2355.9570300000019</c:v>
                </c:pt>
                <c:pt idx="15306">
                  <c:v>2353.5156299999999</c:v>
                </c:pt>
                <c:pt idx="15307">
                  <c:v>2355.9570300000019</c:v>
                </c:pt>
                <c:pt idx="15308">
                  <c:v>2355.9570300000019</c:v>
                </c:pt>
                <c:pt idx="15309">
                  <c:v>2353.5156299999999</c:v>
                </c:pt>
                <c:pt idx="15310">
                  <c:v>2355.9570300000019</c:v>
                </c:pt>
                <c:pt idx="15311">
                  <c:v>2355.9570300000019</c:v>
                </c:pt>
                <c:pt idx="15312">
                  <c:v>2355.9570300000019</c:v>
                </c:pt>
                <c:pt idx="15313">
                  <c:v>2355.9570300000019</c:v>
                </c:pt>
                <c:pt idx="15314">
                  <c:v>2355.9570300000019</c:v>
                </c:pt>
                <c:pt idx="15315">
                  <c:v>2355.9570300000019</c:v>
                </c:pt>
                <c:pt idx="15316">
                  <c:v>2353.5156299999999</c:v>
                </c:pt>
                <c:pt idx="15317">
                  <c:v>2355.9570300000019</c:v>
                </c:pt>
                <c:pt idx="15318">
                  <c:v>2353.5156299999999</c:v>
                </c:pt>
                <c:pt idx="15319">
                  <c:v>2353.5156299999999</c:v>
                </c:pt>
                <c:pt idx="15320">
                  <c:v>2355.9570300000019</c:v>
                </c:pt>
                <c:pt idx="15321">
                  <c:v>2355.9570300000019</c:v>
                </c:pt>
                <c:pt idx="15322">
                  <c:v>2355.9570300000019</c:v>
                </c:pt>
                <c:pt idx="15323">
                  <c:v>2355.9570300000019</c:v>
                </c:pt>
                <c:pt idx="15324">
                  <c:v>2355.9570300000019</c:v>
                </c:pt>
                <c:pt idx="15325">
                  <c:v>2355.9570300000019</c:v>
                </c:pt>
                <c:pt idx="15326">
                  <c:v>2355.9570300000019</c:v>
                </c:pt>
                <c:pt idx="15327">
                  <c:v>2355.9570300000019</c:v>
                </c:pt>
                <c:pt idx="15328">
                  <c:v>2355.9570300000019</c:v>
                </c:pt>
                <c:pt idx="15329">
                  <c:v>2355.9570300000019</c:v>
                </c:pt>
                <c:pt idx="15330">
                  <c:v>2355.9570300000019</c:v>
                </c:pt>
                <c:pt idx="15331">
                  <c:v>2355.9570300000019</c:v>
                </c:pt>
                <c:pt idx="15332">
                  <c:v>2353.5156299999999</c:v>
                </c:pt>
                <c:pt idx="15333">
                  <c:v>2353.5156299999999</c:v>
                </c:pt>
                <c:pt idx="15334">
                  <c:v>2353.5156299999999</c:v>
                </c:pt>
                <c:pt idx="15335">
                  <c:v>2355.9570300000019</c:v>
                </c:pt>
                <c:pt idx="15336">
                  <c:v>2353.5156299999999</c:v>
                </c:pt>
                <c:pt idx="15337">
                  <c:v>2355.9570300000019</c:v>
                </c:pt>
                <c:pt idx="15338">
                  <c:v>2355.9570300000019</c:v>
                </c:pt>
                <c:pt idx="15339">
                  <c:v>2355.9570300000019</c:v>
                </c:pt>
                <c:pt idx="15340">
                  <c:v>2355.9570300000019</c:v>
                </c:pt>
                <c:pt idx="15341">
                  <c:v>2353.5156299999999</c:v>
                </c:pt>
                <c:pt idx="15342">
                  <c:v>2353.5156299999999</c:v>
                </c:pt>
                <c:pt idx="15343">
                  <c:v>2355.9570300000019</c:v>
                </c:pt>
                <c:pt idx="15344">
                  <c:v>2355.9570300000019</c:v>
                </c:pt>
                <c:pt idx="15345">
                  <c:v>2355.9570300000019</c:v>
                </c:pt>
                <c:pt idx="15346">
                  <c:v>2355.9570300000019</c:v>
                </c:pt>
                <c:pt idx="15347">
                  <c:v>2355.9570300000019</c:v>
                </c:pt>
                <c:pt idx="15348">
                  <c:v>2353.5156299999999</c:v>
                </c:pt>
                <c:pt idx="15349">
                  <c:v>2355.9570300000019</c:v>
                </c:pt>
                <c:pt idx="15350">
                  <c:v>2355.9570300000019</c:v>
                </c:pt>
                <c:pt idx="15351">
                  <c:v>2355.9570300000019</c:v>
                </c:pt>
                <c:pt idx="15352">
                  <c:v>2353.5156299999999</c:v>
                </c:pt>
                <c:pt idx="15353">
                  <c:v>2355.9570300000019</c:v>
                </c:pt>
                <c:pt idx="15354">
                  <c:v>2355.9570300000019</c:v>
                </c:pt>
                <c:pt idx="15355">
                  <c:v>2353.5156299999999</c:v>
                </c:pt>
                <c:pt idx="15356">
                  <c:v>2355.9570300000019</c:v>
                </c:pt>
                <c:pt idx="15357">
                  <c:v>2355.9570300000019</c:v>
                </c:pt>
                <c:pt idx="15358">
                  <c:v>2355.9570300000019</c:v>
                </c:pt>
                <c:pt idx="15359">
                  <c:v>2355.9570300000019</c:v>
                </c:pt>
                <c:pt idx="15360">
                  <c:v>2355.9570300000019</c:v>
                </c:pt>
                <c:pt idx="15361">
                  <c:v>2355.9570300000019</c:v>
                </c:pt>
                <c:pt idx="15362">
                  <c:v>2355.9570300000019</c:v>
                </c:pt>
                <c:pt idx="15363">
                  <c:v>2355.9570300000019</c:v>
                </c:pt>
                <c:pt idx="15364">
                  <c:v>2355.9570300000019</c:v>
                </c:pt>
                <c:pt idx="15365">
                  <c:v>2355.9570300000019</c:v>
                </c:pt>
                <c:pt idx="15366">
                  <c:v>2355.9570300000019</c:v>
                </c:pt>
                <c:pt idx="15367">
                  <c:v>2355.9570300000019</c:v>
                </c:pt>
                <c:pt idx="15368">
                  <c:v>2355.9570300000019</c:v>
                </c:pt>
                <c:pt idx="15369">
                  <c:v>2355.9570300000019</c:v>
                </c:pt>
                <c:pt idx="15370">
                  <c:v>2353.5156299999999</c:v>
                </c:pt>
                <c:pt idx="15371">
                  <c:v>2355.9570300000019</c:v>
                </c:pt>
                <c:pt idx="15372">
                  <c:v>2355.9570300000019</c:v>
                </c:pt>
                <c:pt idx="15373">
                  <c:v>2355.9570300000019</c:v>
                </c:pt>
                <c:pt idx="15374">
                  <c:v>2355.9570300000019</c:v>
                </c:pt>
                <c:pt idx="15375">
                  <c:v>2353.5156299999999</c:v>
                </c:pt>
                <c:pt idx="15376">
                  <c:v>2355.9570300000019</c:v>
                </c:pt>
                <c:pt idx="15377">
                  <c:v>2355.9570300000019</c:v>
                </c:pt>
                <c:pt idx="15378">
                  <c:v>2355.9570300000019</c:v>
                </c:pt>
                <c:pt idx="15379">
                  <c:v>2353.5156299999999</c:v>
                </c:pt>
                <c:pt idx="15380">
                  <c:v>2355.9570300000019</c:v>
                </c:pt>
                <c:pt idx="15381">
                  <c:v>2355.9570300000019</c:v>
                </c:pt>
                <c:pt idx="15382">
                  <c:v>2355.9570300000019</c:v>
                </c:pt>
                <c:pt idx="15383">
                  <c:v>2353.5156299999999</c:v>
                </c:pt>
                <c:pt idx="15384">
                  <c:v>2355.9570300000019</c:v>
                </c:pt>
                <c:pt idx="15385">
                  <c:v>2355.9570300000019</c:v>
                </c:pt>
                <c:pt idx="15386">
                  <c:v>2355.9570300000019</c:v>
                </c:pt>
                <c:pt idx="15387">
                  <c:v>2355.9570300000019</c:v>
                </c:pt>
                <c:pt idx="15388">
                  <c:v>2355.9570300000019</c:v>
                </c:pt>
                <c:pt idx="15389">
                  <c:v>2355.9570300000019</c:v>
                </c:pt>
                <c:pt idx="15390">
                  <c:v>2355.9570300000019</c:v>
                </c:pt>
                <c:pt idx="15391">
                  <c:v>2355.9570300000019</c:v>
                </c:pt>
                <c:pt idx="15392">
                  <c:v>2355.9570300000019</c:v>
                </c:pt>
                <c:pt idx="15393">
                  <c:v>2355.9570300000019</c:v>
                </c:pt>
                <c:pt idx="15394">
                  <c:v>2355.9570300000019</c:v>
                </c:pt>
                <c:pt idx="15395">
                  <c:v>2353.5156299999999</c:v>
                </c:pt>
                <c:pt idx="15396">
                  <c:v>2353.5156299999999</c:v>
                </c:pt>
                <c:pt idx="15397">
                  <c:v>2355.9570300000019</c:v>
                </c:pt>
                <c:pt idx="15398">
                  <c:v>2355.9570300000019</c:v>
                </c:pt>
                <c:pt idx="15399">
                  <c:v>2355.9570300000019</c:v>
                </c:pt>
                <c:pt idx="15400">
                  <c:v>2355.9570300000019</c:v>
                </c:pt>
                <c:pt idx="15401">
                  <c:v>2355.9570300000019</c:v>
                </c:pt>
                <c:pt idx="15402">
                  <c:v>2355.9570300000019</c:v>
                </c:pt>
                <c:pt idx="15403">
                  <c:v>2355.9570300000019</c:v>
                </c:pt>
                <c:pt idx="15404">
                  <c:v>2355.9570300000019</c:v>
                </c:pt>
                <c:pt idx="15405">
                  <c:v>2355.9570300000019</c:v>
                </c:pt>
                <c:pt idx="15406">
                  <c:v>2355.9570300000019</c:v>
                </c:pt>
                <c:pt idx="15407">
                  <c:v>2353.5156299999999</c:v>
                </c:pt>
                <c:pt idx="15408">
                  <c:v>2355.9570300000019</c:v>
                </c:pt>
                <c:pt idx="15409">
                  <c:v>2355.9570300000019</c:v>
                </c:pt>
                <c:pt idx="15410">
                  <c:v>2355.9570300000019</c:v>
                </c:pt>
                <c:pt idx="15411">
                  <c:v>2355.9570300000019</c:v>
                </c:pt>
                <c:pt idx="15412">
                  <c:v>2355.9570300000019</c:v>
                </c:pt>
                <c:pt idx="15413">
                  <c:v>2355.9570300000019</c:v>
                </c:pt>
                <c:pt idx="15414">
                  <c:v>2353.5156299999999</c:v>
                </c:pt>
                <c:pt idx="15415">
                  <c:v>2355.9570300000019</c:v>
                </c:pt>
                <c:pt idx="15416">
                  <c:v>2353.5156299999999</c:v>
                </c:pt>
                <c:pt idx="15417">
                  <c:v>2355.9570300000019</c:v>
                </c:pt>
                <c:pt idx="15418">
                  <c:v>2355.9570300000019</c:v>
                </c:pt>
                <c:pt idx="15419">
                  <c:v>2355.9570300000019</c:v>
                </c:pt>
                <c:pt idx="15420">
                  <c:v>2355.9570300000019</c:v>
                </c:pt>
                <c:pt idx="15421">
                  <c:v>2355.9570300000019</c:v>
                </c:pt>
                <c:pt idx="15422">
                  <c:v>2353.5156299999999</c:v>
                </c:pt>
                <c:pt idx="15423">
                  <c:v>2355.9570300000019</c:v>
                </c:pt>
                <c:pt idx="15424">
                  <c:v>2355.9570300000019</c:v>
                </c:pt>
                <c:pt idx="15425">
                  <c:v>2355.9570300000019</c:v>
                </c:pt>
                <c:pt idx="15426">
                  <c:v>2355.9570300000019</c:v>
                </c:pt>
                <c:pt idx="15427">
                  <c:v>2355.9570300000019</c:v>
                </c:pt>
                <c:pt idx="15428">
                  <c:v>2355.9570300000019</c:v>
                </c:pt>
                <c:pt idx="15429">
                  <c:v>2355.9570300000019</c:v>
                </c:pt>
                <c:pt idx="15430">
                  <c:v>2355.9570300000019</c:v>
                </c:pt>
                <c:pt idx="15431">
                  <c:v>2355.9570300000019</c:v>
                </c:pt>
                <c:pt idx="15432">
                  <c:v>2355.9570300000019</c:v>
                </c:pt>
                <c:pt idx="15433">
                  <c:v>2355.9570300000019</c:v>
                </c:pt>
                <c:pt idx="15434">
                  <c:v>2353.5156299999999</c:v>
                </c:pt>
                <c:pt idx="15435">
                  <c:v>2355.9570300000019</c:v>
                </c:pt>
                <c:pt idx="15436">
                  <c:v>2355.9570300000019</c:v>
                </c:pt>
                <c:pt idx="15437">
                  <c:v>2353.5156299999999</c:v>
                </c:pt>
                <c:pt idx="15438">
                  <c:v>2355.9570300000019</c:v>
                </c:pt>
                <c:pt idx="15439">
                  <c:v>2353.5156299999999</c:v>
                </c:pt>
                <c:pt idx="15440">
                  <c:v>2355.9570300000019</c:v>
                </c:pt>
                <c:pt idx="15441">
                  <c:v>2355.9570300000019</c:v>
                </c:pt>
                <c:pt idx="15442">
                  <c:v>2355.9570300000019</c:v>
                </c:pt>
                <c:pt idx="15443">
                  <c:v>2355.9570300000019</c:v>
                </c:pt>
                <c:pt idx="15444">
                  <c:v>2353.5156299999999</c:v>
                </c:pt>
                <c:pt idx="15445">
                  <c:v>2355.9570300000019</c:v>
                </c:pt>
                <c:pt idx="15446">
                  <c:v>2355.9570300000019</c:v>
                </c:pt>
                <c:pt idx="15447">
                  <c:v>2355.9570300000019</c:v>
                </c:pt>
                <c:pt idx="15448">
                  <c:v>2355.9570300000019</c:v>
                </c:pt>
                <c:pt idx="15449">
                  <c:v>2355.9570300000019</c:v>
                </c:pt>
                <c:pt idx="15450">
                  <c:v>2355.9570300000019</c:v>
                </c:pt>
                <c:pt idx="15451">
                  <c:v>2355.9570300000019</c:v>
                </c:pt>
                <c:pt idx="15452">
                  <c:v>2353.5156299999999</c:v>
                </c:pt>
                <c:pt idx="15453">
                  <c:v>2355.9570300000019</c:v>
                </c:pt>
                <c:pt idx="15454">
                  <c:v>2355.9570300000019</c:v>
                </c:pt>
                <c:pt idx="15455">
                  <c:v>2353.5156299999999</c:v>
                </c:pt>
                <c:pt idx="15456">
                  <c:v>2355.9570300000019</c:v>
                </c:pt>
                <c:pt idx="15457">
                  <c:v>2355.9570300000019</c:v>
                </c:pt>
                <c:pt idx="15458">
                  <c:v>2355.9570300000019</c:v>
                </c:pt>
                <c:pt idx="15459">
                  <c:v>2355.9570300000019</c:v>
                </c:pt>
                <c:pt idx="15460">
                  <c:v>2355.9570300000019</c:v>
                </c:pt>
                <c:pt idx="15461">
                  <c:v>2355.9570300000019</c:v>
                </c:pt>
                <c:pt idx="15462">
                  <c:v>2355.9570300000019</c:v>
                </c:pt>
                <c:pt idx="15463">
                  <c:v>2355.9570300000019</c:v>
                </c:pt>
                <c:pt idx="15464">
                  <c:v>2355.9570300000019</c:v>
                </c:pt>
                <c:pt idx="15465">
                  <c:v>2355.9570300000019</c:v>
                </c:pt>
                <c:pt idx="15466">
                  <c:v>2355.9570300000019</c:v>
                </c:pt>
                <c:pt idx="15467">
                  <c:v>2353.5156299999999</c:v>
                </c:pt>
                <c:pt idx="15468">
                  <c:v>2355.9570300000019</c:v>
                </c:pt>
                <c:pt idx="15469">
                  <c:v>2355.9570300000019</c:v>
                </c:pt>
                <c:pt idx="15470">
                  <c:v>2353.5156299999999</c:v>
                </c:pt>
                <c:pt idx="15471">
                  <c:v>2355.9570300000019</c:v>
                </c:pt>
                <c:pt idx="15472">
                  <c:v>2355.9570300000019</c:v>
                </c:pt>
                <c:pt idx="15473">
                  <c:v>2355.9570300000019</c:v>
                </c:pt>
                <c:pt idx="15474">
                  <c:v>2353.5156299999999</c:v>
                </c:pt>
                <c:pt idx="15475">
                  <c:v>2355.9570300000019</c:v>
                </c:pt>
                <c:pt idx="15476">
                  <c:v>2355.9570300000019</c:v>
                </c:pt>
                <c:pt idx="15477">
                  <c:v>2353.5156299999999</c:v>
                </c:pt>
                <c:pt idx="15478">
                  <c:v>2355.9570300000019</c:v>
                </c:pt>
                <c:pt idx="15479">
                  <c:v>2355.9570300000019</c:v>
                </c:pt>
                <c:pt idx="15480">
                  <c:v>2355.9570300000019</c:v>
                </c:pt>
                <c:pt idx="15481">
                  <c:v>2355.9570300000019</c:v>
                </c:pt>
                <c:pt idx="15482">
                  <c:v>2355.9570300000019</c:v>
                </c:pt>
                <c:pt idx="15483">
                  <c:v>2355.9570300000019</c:v>
                </c:pt>
                <c:pt idx="15484">
                  <c:v>2355.9570300000019</c:v>
                </c:pt>
                <c:pt idx="15485">
                  <c:v>2355.9570300000019</c:v>
                </c:pt>
                <c:pt idx="15486">
                  <c:v>2355.9570300000019</c:v>
                </c:pt>
                <c:pt idx="15487">
                  <c:v>2355.9570300000019</c:v>
                </c:pt>
                <c:pt idx="15488">
                  <c:v>2355.9570300000019</c:v>
                </c:pt>
                <c:pt idx="15489">
                  <c:v>2355.9570300000019</c:v>
                </c:pt>
                <c:pt idx="15490">
                  <c:v>2355.9570300000019</c:v>
                </c:pt>
                <c:pt idx="15491">
                  <c:v>2355.9570300000019</c:v>
                </c:pt>
                <c:pt idx="15492">
                  <c:v>2353.5156299999999</c:v>
                </c:pt>
                <c:pt idx="15493">
                  <c:v>2355.9570300000019</c:v>
                </c:pt>
                <c:pt idx="15494">
                  <c:v>2355.9570300000019</c:v>
                </c:pt>
                <c:pt idx="15495">
                  <c:v>2353.5156299999999</c:v>
                </c:pt>
                <c:pt idx="15496">
                  <c:v>2355.9570300000019</c:v>
                </c:pt>
                <c:pt idx="15497">
                  <c:v>2353.5156299999999</c:v>
                </c:pt>
                <c:pt idx="15498">
                  <c:v>2353.5156299999999</c:v>
                </c:pt>
                <c:pt idx="15499">
                  <c:v>2355.9570300000019</c:v>
                </c:pt>
                <c:pt idx="15500">
                  <c:v>2355.9570300000019</c:v>
                </c:pt>
                <c:pt idx="15501">
                  <c:v>2355.9570300000019</c:v>
                </c:pt>
                <c:pt idx="15502">
                  <c:v>2355.9570300000019</c:v>
                </c:pt>
                <c:pt idx="15503">
                  <c:v>2355.9570300000019</c:v>
                </c:pt>
                <c:pt idx="15504">
                  <c:v>2353.5156299999999</c:v>
                </c:pt>
                <c:pt idx="15505">
                  <c:v>2353.5156299999999</c:v>
                </c:pt>
                <c:pt idx="15506">
                  <c:v>2355.9570300000019</c:v>
                </c:pt>
                <c:pt idx="15507">
                  <c:v>2353.5156299999999</c:v>
                </c:pt>
                <c:pt idx="15508">
                  <c:v>2355.9570300000019</c:v>
                </c:pt>
                <c:pt idx="15509">
                  <c:v>2355.9570300000019</c:v>
                </c:pt>
                <c:pt idx="15510">
                  <c:v>2355.9570300000019</c:v>
                </c:pt>
                <c:pt idx="15511">
                  <c:v>2353.5156299999999</c:v>
                </c:pt>
                <c:pt idx="15512">
                  <c:v>2355.9570300000019</c:v>
                </c:pt>
                <c:pt idx="15513">
                  <c:v>2355.9570300000019</c:v>
                </c:pt>
                <c:pt idx="15514">
                  <c:v>2355.9570300000019</c:v>
                </c:pt>
                <c:pt idx="15515">
                  <c:v>2353.5156299999999</c:v>
                </c:pt>
                <c:pt idx="15516">
                  <c:v>2353.5156299999999</c:v>
                </c:pt>
                <c:pt idx="15517">
                  <c:v>2353.5156299999999</c:v>
                </c:pt>
                <c:pt idx="15518">
                  <c:v>2355.9570300000019</c:v>
                </c:pt>
                <c:pt idx="15519">
                  <c:v>2355.9570300000019</c:v>
                </c:pt>
                <c:pt idx="15520">
                  <c:v>2353.5156299999999</c:v>
                </c:pt>
                <c:pt idx="15521">
                  <c:v>2355.9570300000019</c:v>
                </c:pt>
                <c:pt idx="15522">
                  <c:v>2355.9570300000019</c:v>
                </c:pt>
                <c:pt idx="15523">
                  <c:v>2353.5156299999999</c:v>
                </c:pt>
                <c:pt idx="15524">
                  <c:v>2355.9570300000019</c:v>
                </c:pt>
                <c:pt idx="15525">
                  <c:v>2353.5156299999999</c:v>
                </c:pt>
                <c:pt idx="15526">
                  <c:v>2355.9570300000019</c:v>
                </c:pt>
                <c:pt idx="15527">
                  <c:v>2355.9570300000019</c:v>
                </c:pt>
                <c:pt idx="15528">
                  <c:v>2355.9570300000019</c:v>
                </c:pt>
                <c:pt idx="15529">
                  <c:v>2355.9570300000019</c:v>
                </c:pt>
                <c:pt idx="15530">
                  <c:v>2355.9570300000019</c:v>
                </c:pt>
                <c:pt idx="15531">
                  <c:v>2353.5156299999999</c:v>
                </c:pt>
                <c:pt idx="15532">
                  <c:v>2355.9570300000019</c:v>
                </c:pt>
                <c:pt idx="15533">
                  <c:v>2355.9570300000019</c:v>
                </c:pt>
                <c:pt idx="15534">
                  <c:v>2353.5156299999999</c:v>
                </c:pt>
                <c:pt idx="15535">
                  <c:v>2355.9570300000019</c:v>
                </c:pt>
                <c:pt idx="15536">
                  <c:v>2355.9570300000019</c:v>
                </c:pt>
                <c:pt idx="15537">
                  <c:v>2355.9570300000019</c:v>
                </c:pt>
                <c:pt idx="15538">
                  <c:v>2355.9570300000019</c:v>
                </c:pt>
                <c:pt idx="15539">
                  <c:v>2355.9570300000019</c:v>
                </c:pt>
                <c:pt idx="15540">
                  <c:v>2353.5156299999999</c:v>
                </c:pt>
                <c:pt idx="15541">
                  <c:v>2355.9570300000019</c:v>
                </c:pt>
                <c:pt idx="15542">
                  <c:v>2355.9570300000019</c:v>
                </c:pt>
                <c:pt idx="15543">
                  <c:v>2353.5156299999999</c:v>
                </c:pt>
                <c:pt idx="15544">
                  <c:v>2355.9570300000019</c:v>
                </c:pt>
                <c:pt idx="15545">
                  <c:v>2355.9570300000019</c:v>
                </c:pt>
                <c:pt idx="15546">
                  <c:v>2355.9570300000019</c:v>
                </c:pt>
                <c:pt idx="15547">
                  <c:v>2355.9570300000019</c:v>
                </c:pt>
                <c:pt idx="15548">
                  <c:v>2355.9570300000019</c:v>
                </c:pt>
                <c:pt idx="15549">
                  <c:v>2355.9570300000019</c:v>
                </c:pt>
                <c:pt idx="15550">
                  <c:v>2355.9570300000019</c:v>
                </c:pt>
                <c:pt idx="15551">
                  <c:v>2355.9570300000019</c:v>
                </c:pt>
                <c:pt idx="15552">
                  <c:v>2353.5156299999999</c:v>
                </c:pt>
                <c:pt idx="15553">
                  <c:v>2355.9570300000019</c:v>
                </c:pt>
                <c:pt idx="15554">
                  <c:v>2355.9570300000019</c:v>
                </c:pt>
                <c:pt idx="15555">
                  <c:v>2355.9570300000019</c:v>
                </c:pt>
                <c:pt idx="15556">
                  <c:v>2355.9570300000019</c:v>
                </c:pt>
                <c:pt idx="15557">
                  <c:v>2353.5156299999999</c:v>
                </c:pt>
                <c:pt idx="15558">
                  <c:v>2355.9570300000019</c:v>
                </c:pt>
                <c:pt idx="15559">
                  <c:v>2355.9570300000019</c:v>
                </c:pt>
                <c:pt idx="15560">
                  <c:v>2355.9570300000019</c:v>
                </c:pt>
                <c:pt idx="15561">
                  <c:v>2355.9570300000019</c:v>
                </c:pt>
                <c:pt idx="15562">
                  <c:v>2355.9570300000019</c:v>
                </c:pt>
                <c:pt idx="15563">
                  <c:v>2353.5156299999999</c:v>
                </c:pt>
                <c:pt idx="15564">
                  <c:v>2355.9570300000019</c:v>
                </c:pt>
                <c:pt idx="15565">
                  <c:v>2355.9570300000019</c:v>
                </c:pt>
                <c:pt idx="15566">
                  <c:v>2355.9570300000019</c:v>
                </c:pt>
                <c:pt idx="15567">
                  <c:v>2353.5156299999999</c:v>
                </c:pt>
                <c:pt idx="15568">
                  <c:v>2355.9570300000019</c:v>
                </c:pt>
                <c:pt idx="15569">
                  <c:v>2355.9570300000019</c:v>
                </c:pt>
                <c:pt idx="15570">
                  <c:v>2355.9570300000019</c:v>
                </c:pt>
                <c:pt idx="15571">
                  <c:v>2355.9570300000019</c:v>
                </c:pt>
                <c:pt idx="15572">
                  <c:v>2353.5156299999999</c:v>
                </c:pt>
                <c:pt idx="15573">
                  <c:v>2355.9570300000019</c:v>
                </c:pt>
                <c:pt idx="15574">
                  <c:v>2353.5156299999999</c:v>
                </c:pt>
                <c:pt idx="15575">
                  <c:v>2355.9570300000019</c:v>
                </c:pt>
                <c:pt idx="15576">
                  <c:v>2355.9570300000019</c:v>
                </c:pt>
                <c:pt idx="15577">
                  <c:v>2355.9570300000019</c:v>
                </c:pt>
                <c:pt idx="15578">
                  <c:v>2355.9570300000019</c:v>
                </c:pt>
                <c:pt idx="15579">
                  <c:v>2355.9570300000019</c:v>
                </c:pt>
                <c:pt idx="15580">
                  <c:v>2355.9570300000019</c:v>
                </c:pt>
                <c:pt idx="15581">
                  <c:v>2355.9570300000019</c:v>
                </c:pt>
                <c:pt idx="15582">
                  <c:v>2353.5156299999999</c:v>
                </c:pt>
                <c:pt idx="15583">
                  <c:v>2355.9570300000019</c:v>
                </c:pt>
                <c:pt idx="15584">
                  <c:v>2355.9570300000019</c:v>
                </c:pt>
                <c:pt idx="15585">
                  <c:v>2355.9570300000019</c:v>
                </c:pt>
                <c:pt idx="15586">
                  <c:v>2355.9570300000019</c:v>
                </c:pt>
                <c:pt idx="15587">
                  <c:v>2355.9570300000019</c:v>
                </c:pt>
                <c:pt idx="15588">
                  <c:v>2355.9570300000019</c:v>
                </c:pt>
                <c:pt idx="15589">
                  <c:v>2353.5156299999999</c:v>
                </c:pt>
                <c:pt idx="15590">
                  <c:v>2355.9570300000019</c:v>
                </c:pt>
                <c:pt idx="15591">
                  <c:v>2355.9570300000019</c:v>
                </c:pt>
                <c:pt idx="15592">
                  <c:v>2353.5156299999999</c:v>
                </c:pt>
                <c:pt idx="15593">
                  <c:v>2355.9570300000019</c:v>
                </c:pt>
                <c:pt idx="15594">
                  <c:v>2353.5156299999999</c:v>
                </c:pt>
                <c:pt idx="15595">
                  <c:v>2355.9570300000019</c:v>
                </c:pt>
                <c:pt idx="15596">
                  <c:v>2355.9570300000019</c:v>
                </c:pt>
                <c:pt idx="15597">
                  <c:v>2355.9570300000019</c:v>
                </c:pt>
                <c:pt idx="15598">
                  <c:v>2355.9570300000019</c:v>
                </c:pt>
                <c:pt idx="15599">
                  <c:v>2355.9570300000019</c:v>
                </c:pt>
                <c:pt idx="15600">
                  <c:v>2353.5156299999999</c:v>
                </c:pt>
                <c:pt idx="15601">
                  <c:v>2353.5156299999999</c:v>
                </c:pt>
                <c:pt idx="15602">
                  <c:v>2353.5156299999999</c:v>
                </c:pt>
                <c:pt idx="15603">
                  <c:v>2355.9570300000019</c:v>
                </c:pt>
                <c:pt idx="15604">
                  <c:v>2353.5156299999999</c:v>
                </c:pt>
                <c:pt idx="15605">
                  <c:v>2355.9570300000019</c:v>
                </c:pt>
                <c:pt idx="15606">
                  <c:v>2355.9570300000019</c:v>
                </c:pt>
                <c:pt idx="15607">
                  <c:v>2353.5156299999999</c:v>
                </c:pt>
                <c:pt idx="15608">
                  <c:v>2355.9570300000019</c:v>
                </c:pt>
                <c:pt idx="15609">
                  <c:v>2355.9570300000019</c:v>
                </c:pt>
                <c:pt idx="15610">
                  <c:v>2355.9570300000019</c:v>
                </c:pt>
                <c:pt idx="15611">
                  <c:v>2353.5156299999999</c:v>
                </c:pt>
                <c:pt idx="15612">
                  <c:v>2353.5156299999999</c:v>
                </c:pt>
                <c:pt idx="15613">
                  <c:v>2355.9570300000019</c:v>
                </c:pt>
                <c:pt idx="15614">
                  <c:v>2353.5156299999999</c:v>
                </c:pt>
                <c:pt idx="15615">
                  <c:v>2353.5156299999999</c:v>
                </c:pt>
                <c:pt idx="15616">
                  <c:v>2353.5156299999999</c:v>
                </c:pt>
                <c:pt idx="15617">
                  <c:v>2355.9570300000019</c:v>
                </c:pt>
                <c:pt idx="15618">
                  <c:v>2355.9570300000019</c:v>
                </c:pt>
                <c:pt idx="15619">
                  <c:v>2355.9570300000019</c:v>
                </c:pt>
                <c:pt idx="15620">
                  <c:v>2355.9570300000019</c:v>
                </c:pt>
                <c:pt idx="15621">
                  <c:v>2355.9570300000019</c:v>
                </c:pt>
                <c:pt idx="15622">
                  <c:v>2353.5156299999999</c:v>
                </c:pt>
                <c:pt idx="15623">
                  <c:v>2353.5156299999999</c:v>
                </c:pt>
                <c:pt idx="15624">
                  <c:v>2353.5156299999999</c:v>
                </c:pt>
                <c:pt idx="15625">
                  <c:v>2353.5156299999999</c:v>
                </c:pt>
                <c:pt idx="15626">
                  <c:v>2355.9570300000019</c:v>
                </c:pt>
                <c:pt idx="15627">
                  <c:v>2355.9570300000019</c:v>
                </c:pt>
                <c:pt idx="15628">
                  <c:v>2355.9570300000019</c:v>
                </c:pt>
                <c:pt idx="15629">
                  <c:v>2355.9570300000019</c:v>
                </c:pt>
                <c:pt idx="15630">
                  <c:v>2355.9570300000019</c:v>
                </c:pt>
                <c:pt idx="15631">
                  <c:v>2355.9570300000019</c:v>
                </c:pt>
                <c:pt idx="15632">
                  <c:v>2355.9570300000019</c:v>
                </c:pt>
                <c:pt idx="15633">
                  <c:v>2353.5156299999999</c:v>
                </c:pt>
                <c:pt idx="15634">
                  <c:v>2355.9570300000019</c:v>
                </c:pt>
                <c:pt idx="15635">
                  <c:v>2355.9570300000019</c:v>
                </c:pt>
                <c:pt idx="15636">
                  <c:v>2355.9570300000019</c:v>
                </c:pt>
                <c:pt idx="15637">
                  <c:v>2355.9570300000019</c:v>
                </c:pt>
                <c:pt idx="15638">
                  <c:v>2355.9570300000019</c:v>
                </c:pt>
                <c:pt idx="15639">
                  <c:v>2355.9570300000019</c:v>
                </c:pt>
                <c:pt idx="15640">
                  <c:v>2355.9570300000019</c:v>
                </c:pt>
                <c:pt idx="15641">
                  <c:v>2355.9570300000019</c:v>
                </c:pt>
                <c:pt idx="15642">
                  <c:v>2355.9570300000019</c:v>
                </c:pt>
                <c:pt idx="15643">
                  <c:v>2355.9570300000019</c:v>
                </c:pt>
                <c:pt idx="15644">
                  <c:v>2355.9570300000019</c:v>
                </c:pt>
                <c:pt idx="15645">
                  <c:v>2355.9570300000019</c:v>
                </c:pt>
                <c:pt idx="15646">
                  <c:v>2355.9570300000019</c:v>
                </c:pt>
                <c:pt idx="15647">
                  <c:v>2353.5156299999999</c:v>
                </c:pt>
                <c:pt idx="15648">
                  <c:v>2353.5156299999999</c:v>
                </c:pt>
                <c:pt idx="15649">
                  <c:v>2353.5156299999999</c:v>
                </c:pt>
                <c:pt idx="15650">
                  <c:v>2355.9570300000019</c:v>
                </c:pt>
                <c:pt idx="15651">
                  <c:v>2353.5156299999999</c:v>
                </c:pt>
                <c:pt idx="15652">
                  <c:v>2355.9570300000019</c:v>
                </c:pt>
                <c:pt idx="15653">
                  <c:v>2355.9570300000019</c:v>
                </c:pt>
                <c:pt idx="15654">
                  <c:v>2355.9570300000019</c:v>
                </c:pt>
                <c:pt idx="15655">
                  <c:v>2355.9570300000019</c:v>
                </c:pt>
                <c:pt idx="15656">
                  <c:v>2353.5156299999999</c:v>
                </c:pt>
                <c:pt idx="15657">
                  <c:v>2355.9570300000019</c:v>
                </c:pt>
                <c:pt idx="15658">
                  <c:v>2353.5156299999999</c:v>
                </c:pt>
                <c:pt idx="15659">
                  <c:v>2355.9570300000019</c:v>
                </c:pt>
                <c:pt idx="15660">
                  <c:v>2355.9570300000019</c:v>
                </c:pt>
                <c:pt idx="15661">
                  <c:v>2355.9570300000019</c:v>
                </c:pt>
                <c:pt idx="15662">
                  <c:v>2353.5156299999999</c:v>
                </c:pt>
                <c:pt idx="15663">
                  <c:v>2355.9570300000019</c:v>
                </c:pt>
                <c:pt idx="15664">
                  <c:v>2353.5156299999999</c:v>
                </c:pt>
                <c:pt idx="15665">
                  <c:v>2353.5156299999999</c:v>
                </c:pt>
                <c:pt idx="15666">
                  <c:v>2355.9570300000019</c:v>
                </c:pt>
                <c:pt idx="15667">
                  <c:v>2355.9570300000019</c:v>
                </c:pt>
                <c:pt idx="15668">
                  <c:v>2355.9570300000019</c:v>
                </c:pt>
                <c:pt idx="15669">
                  <c:v>2353.5156299999999</c:v>
                </c:pt>
                <c:pt idx="15670">
                  <c:v>2355.9570300000019</c:v>
                </c:pt>
                <c:pt idx="15671">
                  <c:v>2355.9570300000019</c:v>
                </c:pt>
                <c:pt idx="15672">
                  <c:v>2355.9570300000019</c:v>
                </c:pt>
                <c:pt idx="15673">
                  <c:v>2355.9570300000019</c:v>
                </c:pt>
                <c:pt idx="15674">
                  <c:v>2355.9570300000019</c:v>
                </c:pt>
                <c:pt idx="15675">
                  <c:v>2355.9570300000019</c:v>
                </c:pt>
                <c:pt idx="15676">
                  <c:v>2355.9570300000019</c:v>
                </c:pt>
                <c:pt idx="15677">
                  <c:v>2355.9570300000019</c:v>
                </c:pt>
                <c:pt idx="15678">
                  <c:v>2355.9570300000019</c:v>
                </c:pt>
                <c:pt idx="15679">
                  <c:v>2353.5156299999999</c:v>
                </c:pt>
                <c:pt idx="15680">
                  <c:v>2355.9570300000019</c:v>
                </c:pt>
                <c:pt idx="15681">
                  <c:v>2355.9570300000019</c:v>
                </c:pt>
                <c:pt idx="15682">
                  <c:v>2355.9570300000019</c:v>
                </c:pt>
                <c:pt idx="15683">
                  <c:v>2355.9570300000019</c:v>
                </c:pt>
                <c:pt idx="15684">
                  <c:v>2355.9570300000019</c:v>
                </c:pt>
                <c:pt idx="15685">
                  <c:v>2355.9570300000019</c:v>
                </c:pt>
                <c:pt idx="15686">
                  <c:v>2355.9570300000019</c:v>
                </c:pt>
                <c:pt idx="15687">
                  <c:v>2353.5156299999999</c:v>
                </c:pt>
                <c:pt idx="15688">
                  <c:v>2355.9570300000019</c:v>
                </c:pt>
                <c:pt idx="15689">
                  <c:v>2353.5156299999999</c:v>
                </c:pt>
                <c:pt idx="15690">
                  <c:v>2355.9570300000019</c:v>
                </c:pt>
                <c:pt idx="15691">
                  <c:v>2355.9570300000019</c:v>
                </c:pt>
                <c:pt idx="15692">
                  <c:v>2355.9570300000019</c:v>
                </c:pt>
                <c:pt idx="15693">
                  <c:v>2355.9570300000019</c:v>
                </c:pt>
                <c:pt idx="15694">
                  <c:v>2353.5156299999999</c:v>
                </c:pt>
                <c:pt idx="15695">
                  <c:v>2355.9570300000019</c:v>
                </c:pt>
                <c:pt idx="15696">
                  <c:v>2355.9570300000019</c:v>
                </c:pt>
                <c:pt idx="15697">
                  <c:v>2355.9570300000019</c:v>
                </c:pt>
                <c:pt idx="15698">
                  <c:v>2355.9570300000019</c:v>
                </c:pt>
                <c:pt idx="15699">
                  <c:v>2355.9570300000019</c:v>
                </c:pt>
                <c:pt idx="15700">
                  <c:v>2355.9570300000019</c:v>
                </c:pt>
                <c:pt idx="15701">
                  <c:v>2355.9570300000019</c:v>
                </c:pt>
                <c:pt idx="15702">
                  <c:v>2355.9570300000019</c:v>
                </c:pt>
                <c:pt idx="15703">
                  <c:v>2355.9570300000019</c:v>
                </c:pt>
                <c:pt idx="15704">
                  <c:v>2353.5156299999999</c:v>
                </c:pt>
                <c:pt idx="15705">
                  <c:v>2353.5156299999999</c:v>
                </c:pt>
                <c:pt idx="15706">
                  <c:v>2355.9570300000019</c:v>
                </c:pt>
                <c:pt idx="15707">
                  <c:v>2353.5156299999999</c:v>
                </c:pt>
                <c:pt idx="15708">
                  <c:v>2355.9570300000019</c:v>
                </c:pt>
                <c:pt idx="15709">
                  <c:v>2353.5156299999999</c:v>
                </c:pt>
                <c:pt idx="15710">
                  <c:v>2353.5156299999999</c:v>
                </c:pt>
                <c:pt idx="15711">
                  <c:v>2353.5156299999999</c:v>
                </c:pt>
                <c:pt idx="15712">
                  <c:v>2355.9570300000019</c:v>
                </c:pt>
                <c:pt idx="15713">
                  <c:v>2355.9570300000019</c:v>
                </c:pt>
                <c:pt idx="15714">
                  <c:v>2355.9570300000019</c:v>
                </c:pt>
                <c:pt idx="15715">
                  <c:v>2355.9570300000019</c:v>
                </c:pt>
                <c:pt idx="15716">
                  <c:v>2353.5156299999999</c:v>
                </c:pt>
                <c:pt idx="15717">
                  <c:v>2355.9570300000019</c:v>
                </c:pt>
                <c:pt idx="15718">
                  <c:v>2355.9570300000019</c:v>
                </c:pt>
                <c:pt idx="15719">
                  <c:v>2353.5156299999999</c:v>
                </c:pt>
                <c:pt idx="15720">
                  <c:v>2355.9570300000019</c:v>
                </c:pt>
                <c:pt idx="15721">
                  <c:v>2353.5156299999999</c:v>
                </c:pt>
                <c:pt idx="15722">
                  <c:v>2355.9570300000019</c:v>
                </c:pt>
                <c:pt idx="15723">
                  <c:v>2355.9570300000019</c:v>
                </c:pt>
                <c:pt idx="15724">
                  <c:v>2355.9570300000019</c:v>
                </c:pt>
                <c:pt idx="15725">
                  <c:v>2353.5156299999999</c:v>
                </c:pt>
                <c:pt idx="15726">
                  <c:v>2353.5156299999999</c:v>
                </c:pt>
                <c:pt idx="15727">
                  <c:v>2355.9570300000019</c:v>
                </c:pt>
                <c:pt idx="15728">
                  <c:v>2353.5156299999999</c:v>
                </c:pt>
                <c:pt idx="15729">
                  <c:v>2353.5156299999999</c:v>
                </c:pt>
                <c:pt idx="15730">
                  <c:v>2355.9570300000019</c:v>
                </c:pt>
                <c:pt idx="15731">
                  <c:v>2353.5156299999999</c:v>
                </c:pt>
                <c:pt idx="15732">
                  <c:v>2355.9570300000019</c:v>
                </c:pt>
                <c:pt idx="15733">
                  <c:v>2353.5156299999999</c:v>
                </c:pt>
                <c:pt idx="15734">
                  <c:v>2353.5156299999999</c:v>
                </c:pt>
                <c:pt idx="15735">
                  <c:v>2355.9570300000019</c:v>
                </c:pt>
                <c:pt idx="15736">
                  <c:v>2353.5156299999999</c:v>
                </c:pt>
                <c:pt idx="15737">
                  <c:v>2355.9570300000019</c:v>
                </c:pt>
                <c:pt idx="15738">
                  <c:v>2355.9570300000019</c:v>
                </c:pt>
                <c:pt idx="15739">
                  <c:v>2355.9570300000019</c:v>
                </c:pt>
                <c:pt idx="15740">
                  <c:v>2355.9570300000019</c:v>
                </c:pt>
                <c:pt idx="15741">
                  <c:v>2353.5156299999999</c:v>
                </c:pt>
                <c:pt idx="15742">
                  <c:v>2353.5156299999999</c:v>
                </c:pt>
                <c:pt idx="15743">
                  <c:v>2355.9570300000019</c:v>
                </c:pt>
                <c:pt idx="15744">
                  <c:v>2355.9570300000019</c:v>
                </c:pt>
                <c:pt idx="15745">
                  <c:v>2355.9570300000019</c:v>
                </c:pt>
                <c:pt idx="15746">
                  <c:v>2355.9570300000019</c:v>
                </c:pt>
                <c:pt idx="15747">
                  <c:v>2355.9570300000019</c:v>
                </c:pt>
                <c:pt idx="15748">
                  <c:v>2355.9570300000019</c:v>
                </c:pt>
                <c:pt idx="15749">
                  <c:v>2355.9570300000019</c:v>
                </c:pt>
                <c:pt idx="15750">
                  <c:v>2355.9570300000019</c:v>
                </c:pt>
                <c:pt idx="15751">
                  <c:v>2353.5156299999999</c:v>
                </c:pt>
                <c:pt idx="15752">
                  <c:v>2353.5156299999999</c:v>
                </c:pt>
                <c:pt idx="15753">
                  <c:v>2355.9570300000019</c:v>
                </c:pt>
                <c:pt idx="15754">
                  <c:v>2355.9570300000019</c:v>
                </c:pt>
                <c:pt idx="15755">
                  <c:v>2353.5156299999999</c:v>
                </c:pt>
                <c:pt idx="15756">
                  <c:v>2353.5156299999999</c:v>
                </c:pt>
                <c:pt idx="15757">
                  <c:v>2353.5156299999999</c:v>
                </c:pt>
                <c:pt idx="15758">
                  <c:v>2355.9570300000019</c:v>
                </c:pt>
                <c:pt idx="15759">
                  <c:v>2353.5156299999999</c:v>
                </c:pt>
                <c:pt idx="15760">
                  <c:v>2353.5156299999999</c:v>
                </c:pt>
                <c:pt idx="15761">
                  <c:v>2353.5156299999999</c:v>
                </c:pt>
                <c:pt idx="15762">
                  <c:v>2355.9570300000019</c:v>
                </c:pt>
                <c:pt idx="15763">
                  <c:v>2355.9570300000019</c:v>
                </c:pt>
                <c:pt idx="15764">
                  <c:v>2355.9570300000019</c:v>
                </c:pt>
                <c:pt idx="15765">
                  <c:v>2355.9570300000019</c:v>
                </c:pt>
                <c:pt idx="15766">
                  <c:v>2353.5156299999999</c:v>
                </c:pt>
                <c:pt idx="15767">
                  <c:v>2355.9570300000019</c:v>
                </c:pt>
                <c:pt idx="15768">
                  <c:v>2355.9570300000019</c:v>
                </c:pt>
                <c:pt idx="15769">
                  <c:v>2355.9570300000019</c:v>
                </c:pt>
                <c:pt idx="15770">
                  <c:v>2355.9570300000019</c:v>
                </c:pt>
                <c:pt idx="15771">
                  <c:v>2353.5156299999999</c:v>
                </c:pt>
                <c:pt idx="15772">
                  <c:v>2355.9570300000019</c:v>
                </c:pt>
                <c:pt idx="15773">
                  <c:v>2353.5156299999999</c:v>
                </c:pt>
                <c:pt idx="15774">
                  <c:v>2355.9570300000019</c:v>
                </c:pt>
                <c:pt idx="15775">
                  <c:v>2355.9570300000019</c:v>
                </c:pt>
                <c:pt idx="15776">
                  <c:v>2355.9570300000019</c:v>
                </c:pt>
                <c:pt idx="15777">
                  <c:v>2353.5156299999999</c:v>
                </c:pt>
                <c:pt idx="15778">
                  <c:v>2353.5156299999999</c:v>
                </c:pt>
                <c:pt idx="15779">
                  <c:v>2355.9570300000019</c:v>
                </c:pt>
                <c:pt idx="15780">
                  <c:v>2353.5156299999999</c:v>
                </c:pt>
                <c:pt idx="15781">
                  <c:v>2355.9570300000019</c:v>
                </c:pt>
                <c:pt idx="15782">
                  <c:v>2355.9570300000019</c:v>
                </c:pt>
                <c:pt idx="15783">
                  <c:v>2353.5156299999999</c:v>
                </c:pt>
                <c:pt idx="15784">
                  <c:v>2355.9570300000019</c:v>
                </c:pt>
                <c:pt idx="15785">
                  <c:v>2355.9570300000019</c:v>
                </c:pt>
                <c:pt idx="15786">
                  <c:v>2355.9570300000019</c:v>
                </c:pt>
                <c:pt idx="15787">
                  <c:v>2355.9570300000019</c:v>
                </c:pt>
                <c:pt idx="15788">
                  <c:v>2355.9570300000019</c:v>
                </c:pt>
                <c:pt idx="15789">
                  <c:v>2353.5156299999999</c:v>
                </c:pt>
                <c:pt idx="15790">
                  <c:v>2353.5156299999999</c:v>
                </c:pt>
                <c:pt idx="15791">
                  <c:v>2355.9570300000019</c:v>
                </c:pt>
                <c:pt idx="15792">
                  <c:v>2355.9570300000019</c:v>
                </c:pt>
                <c:pt idx="15793">
                  <c:v>2353.5156299999999</c:v>
                </c:pt>
                <c:pt idx="15794">
                  <c:v>2355.9570300000019</c:v>
                </c:pt>
                <c:pt idx="15795">
                  <c:v>2353.5156299999999</c:v>
                </c:pt>
                <c:pt idx="15796">
                  <c:v>2355.9570300000019</c:v>
                </c:pt>
                <c:pt idx="15797">
                  <c:v>2355.9570300000019</c:v>
                </c:pt>
                <c:pt idx="15798">
                  <c:v>2355.9570300000019</c:v>
                </c:pt>
                <c:pt idx="15799">
                  <c:v>2355.9570300000019</c:v>
                </c:pt>
                <c:pt idx="15800">
                  <c:v>2355.9570300000019</c:v>
                </c:pt>
                <c:pt idx="15801">
                  <c:v>2355.9570300000019</c:v>
                </c:pt>
                <c:pt idx="15802">
                  <c:v>2355.9570300000019</c:v>
                </c:pt>
                <c:pt idx="15803">
                  <c:v>2355.9570300000019</c:v>
                </c:pt>
                <c:pt idx="15804">
                  <c:v>2353.5156299999999</c:v>
                </c:pt>
                <c:pt idx="15805">
                  <c:v>2355.9570300000019</c:v>
                </c:pt>
                <c:pt idx="15806">
                  <c:v>2355.9570300000019</c:v>
                </c:pt>
                <c:pt idx="15807">
                  <c:v>2353.5156299999999</c:v>
                </c:pt>
                <c:pt idx="15808">
                  <c:v>2353.5156299999999</c:v>
                </c:pt>
                <c:pt idx="15809">
                  <c:v>2353.5156299999999</c:v>
                </c:pt>
                <c:pt idx="15810">
                  <c:v>2355.9570300000019</c:v>
                </c:pt>
                <c:pt idx="15811">
                  <c:v>2353.5156299999999</c:v>
                </c:pt>
                <c:pt idx="15812">
                  <c:v>2355.9570300000019</c:v>
                </c:pt>
                <c:pt idx="15813">
                  <c:v>2355.9570300000019</c:v>
                </c:pt>
                <c:pt idx="15814">
                  <c:v>2355.9570300000019</c:v>
                </c:pt>
                <c:pt idx="15815">
                  <c:v>2355.9570300000019</c:v>
                </c:pt>
                <c:pt idx="15816">
                  <c:v>2353.5156299999999</c:v>
                </c:pt>
                <c:pt idx="15817">
                  <c:v>2353.5156299999999</c:v>
                </c:pt>
                <c:pt idx="15818">
                  <c:v>2355.9570300000019</c:v>
                </c:pt>
                <c:pt idx="15819">
                  <c:v>2355.9570300000019</c:v>
                </c:pt>
                <c:pt idx="15820">
                  <c:v>2353.5156299999999</c:v>
                </c:pt>
                <c:pt idx="15821">
                  <c:v>2353.5156299999999</c:v>
                </c:pt>
                <c:pt idx="15822">
                  <c:v>2353.5156299999999</c:v>
                </c:pt>
                <c:pt idx="15823">
                  <c:v>2355.9570300000019</c:v>
                </c:pt>
                <c:pt idx="15824">
                  <c:v>2355.9570300000019</c:v>
                </c:pt>
                <c:pt idx="15825">
                  <c:v>2355.9570300000019</c:v>
                </c:pt>
                <c:pt idx="15826">
                  <c:v>2353.5156299999999</c:v>
                </c:pt>
                <c:pt idx="15827">
                  <c:v>2353.5156299999999</c:v>
                </c:pt>
                <c:pt idx="15828">
                  <c:v>2355.9570300000019</c:v>
                </c:pt>
                <c:pt idx="15829">
                  <c:v>2355.9570300000019</c:v>
                </c:pt>
                <c:pt idx="15830">
                  <c:v>2353.5156299999999</c:v>
                </c:pt>
                <c:pt idx="15831">
                  <c:v>2355.9570300000019</c:v>
                </c:pt>
                <c:pt idx="15832">
                  <c:v>2355.9570300000019</c:v>
                </c:pt>
                <c:pt idx="15833">
                  <c:v>2355.9570300000019</c:v>
                </c:pt>
                <c:pt idx="15834">
                  <c:v>2355.9570300000019</c:v>
                </c:pt>
                <c:pt idx="15835">
                  <c:v>2355.9570300000019</c:v>
                </c:pt>
                <c:pt idx="15836">
                  <c:v>2353.5156299999999</c:v>
                </c:pt>
                <c:pt idx="15837">
                  <c:v>2353.5156299999999</c:v>
                </c:pt>
                <c:pt idx="15838">
                  <c:v>2353.5156299999999</c:v>
                </c:pt>
                <c:pt idx="15839">
                  <c:v>2355.9570300000019</c:v>
                </c:pt>
                <c:pt idx="15840">
                  <c:v>2353.5156299999999</c:v>
                </c:pt>
                <c:pt idx="15841">
                  <c:v>2355.9570300000019</c:v>
                </c:pt>
                <c:pt idx="15842">
                  <c:v>2353.5156299999999</c:v>
                </c:pt>
                <c:pt idx="15843">
                  <c:v>2355.9570300000019</c:v>
                </c:pt>
                <c:pt idx="15844">
                  <c:v>2353.5156299999999</c:v>
                </c:pt>
                <c:pt idx="15845">
                  <c:v>2353.5156299999999</c:v>
                </c:pt>
                <c:pt idx="15846">
                  <c:v>2353.5156299999999</c:v>
                </c:pt>
                <c:pt idx="15847">
                  <c:v>2355.9570300000019</c:v>
                </c:pt>
                <c:pt idx="15848">
                  <c:v>2355.9570300000019</c:v>
                </c:pt>
                <c:pt idx="15849">
                  <c:v>2355.9570300000019</c:v>
                </c:pt>
                <c:pt idx="15850">
                  <c:v>2355.9570300000019</c:v>
                </c:pt>
                <c:pt idx="15851">
                  <c:v>2353.5156299999999</c:v>
                </c:pt>
                <c:pt idx="15852">
                  <c:v>2353.5156299999999</c:v>
                </c:pt>
                <c:pt idx="15853">
                  <c:v>2353.5156299999999</c:v>
                </c:pt>
                <c:pt idx="15854">
                  <c:v>2353.5156299999999</c:v>
                </c:pt>
                <c:pt idx="15855">
                  <c:v>2353.5156299999999</c:v>
                </c:pt>
                <c:pt idx="15856">
                  <c:v>2353.5156299999999</c:v>
                </c:pt>
                <c:pt idx="15857">
                  <c:v>2355.9570300000019</c:v>
                </c:pt>
                <c:pt idx="15858">
                  <c:v>2355.9570300000019</c:v>
                </c:pt>
                <c:pt idx="15859">
                  <c:v>2355.9570300000019</c:v>
                </c:pt>
                <c:pt idx="15860">
                  <c:v>2355.9570300000019</c:v>
                </c:pt>
                <c:pt idx="15861">
                  <c:v>2355.9570300000019</c:v>
                </c:pt>
                <c:pt idx="15862">
                  <c:v>2353.5156299999999</c:v>
                </c:pt>
                <c:pt idx="15863">
                  <c:v>2353.5156299999999</c:v>
                </c:pt>
                <c:pt idx="15864">
                  <c:v>2355.9570300000019</c:v>
                </c:pt>
                <c:pt idx="15865">
                  <c:v>2355.9570300000019</c:v>
                </c:pt>
                <c:pt idx="15866">
                  <c:v>2355.9570300000019</c:v>
                </c:pt>
                <c:pt idx="15867">
                  <c:v>2355.9570300000019</c:v>
                </c:pt>
                <c:pt idx="15868">
                  <c:v>2353.5156299999999</c:v>
                </c:pt>
                <c:pt idx="15869">
                  <c:v>2355.9570300000019</c:v>
                </c:pt>
                <c:pt idx="15870">
                  <c:v>2355.9570300000019</c:v>
                </c:pt>
                <c:pt idx="15871">
                  <c:v>2353.5156299999999</c:v>
                </c:pt>
                <c:pt idx="15872">
                  <c:v>2353.5156299999999</c:v>
                </c:pt>
                <c:pt idx="15873">
                  <c:v>2355.9570300000019</c:v>
                </c:pt>
                <c:pt idx="15874">
                  <c:v>2353.5156299999999</c:v>
                </c:pt>
                <c:pt idx="15875">
                  <c:v>2355.9570300000019</c:v>
                </c:pt>
                <c:pt idx="15876">
                  <c:v>2355.9570300000019</c:v>
                </c:pt>
                <c:pt idx="15877">
                  <c:v>2355.9570300000019</c:v>
                </c:pt>
                <c:pt idx="15878">
                  <c:v>2355.9570300000019</c:v>
                </c:pt>
                <c:pt idx="15879">
                  <c:v>2355.9570300000019</c:v>
                </c:pt>
                <c:pt idx="15880">
                  <c:v>2353.5156299999999</c:v>
                </c:pt>
                <c:pt idx="15881">
                  <c:v>2355.9570300000019</c:v>
                </c:pt>
                <c:pt idx="15882">
                  <c:v>2355.9570300000019</c:v>
                </c:pt>
                <c:pt idx="15883">
                  <c:v>2355.9570300000019</c:v>
                </c:pt>
                <c:pt idx="15884">
                  <c:v>2353.5156299999999</c:v>
                </c:pt>
                <c:pt idx="15885">
                  <c:v>2353.5156299999999</c:v>
                </c:pt>
                <c:pt idx="15886">
                  <c:v>2353.5156299999999</c:v>
                </c:pt>
                <c:pt idx="15887">
                  <c:v>2355.9570300000019</c:v>
                </c:pt>
                <c:pt idx="15888">
                  <c:v>2355.9570300000019</c:v>
                </c:pt>
                <c:pt idx="15889">
                  <c:v>2355.9570300000019</c:v>
                </c:pt>
                <c:pt idx="15890">
                  <c:v>2355.9570300000019</c:v>
                </c:pt>
                <c:pt idx="15891">
                  <c:v>2355.9570300000019</c:v>
                </c:pt>
                <c:pt idx="15892">
                  <c:v>2353.5156299999999</c:v>
                </c:pt>
                <c:pt idx="15893">
                  <c:v>2355.9570300000019</c:v>
                </c:pt>
                <c:pt idx="15894">
                  <c:v>2355.9570300000019</c:v>
                </c:pt>
                <c:pt idx="15895">
                  <c:v>2355.9570300000019</c:v>
                </c:pt>
                <c:pt idx="15896">
                  <c:v>2355.9570300000019</c:v>
                </c:pt>
                <c:pt idx="15897">
                  <c:v>2353.5156299999999</c:v>
                </c:pt>
                <c:pt idx="15898">
                  <c:v>2353.5156299999999</c:v>
                </c:pt>
                <c:pt idx="15899">
                  <c:v>2355.9570300000019</c:v>
                </c:pt>
                <c:pt idx="15900">
                  <c:v>2355.9570300000019</c:v>
                </c:pt>
                <c:pt idx="15901">
                  <c:v>2353.5156299999999</c:v>
                </c:pt>
                <c:pt idx="15902">
                  <c:v>2353.5156299999999</c:v>
                </c:pt>
                <c:pt idx="15903">
                  <c:v>2355.9570300000019</c:v>
                </c:pt>
                <c:pt idx="15904">
                  <c:v>2353.5156299999999</c:v>
                </c:pt>
                <c:pt idx="15905">
                  <c:v>2353.5156299999999</c:v>
                </c:pt>
                <c:pt idx="15906">
                  <c:v>2355.9570300000019</c:v>
                </c:pt>
                <c:pt idx="15907">
                  <c:v>2355.9570300000019</c:v>
                </c:pt>
                <c:pt idx="15908">
                  <c:v>2353.5156299999999</c:v>
                </c:pt>
                <c:pt idx="15909">
                  <c:v>2355.9570300000019</c:v>
                </c:pt>
                <c:pt idx="15910">
                  <c:v>2355.9570300000019</c:v>
                </c:pt>
                <c:pt idx="15911">
                  <c:v>2355.9570300000019</c:v>
                </c:pt>
                <c:pt idx="15912">
                  <c:v>2355.9570300000019</c:v>
                </c:pt>
                <c:pt idx="15913">
                  <c:v>2355.9570300000019</c:v>
                </c:pt>
                <c:pt idx="15914">
                  <c:v>2355.9570300000019</c:v>
                </c:pt>
                <c:pt idx="15915">
                  <c:v>2355.9570300000019</c:v>
                </c:pt>
                <c:pt idx="15916">
                  <c:v>2355.9570300000019</c:v>
                </c:pt>
                <c:pt idx="15917">
                  <c:v>2353.5156299999999</c:v>
                </c:pt>
                <c:pt idx="15918">
                  <c:v>2355.9570300000019</c:v>
                </c:pt>
                <c:pt idx="15919">
                  <c:v>2353.5156299999999</c:v>
                </c:pt>
                <c:pt idx="15920">
                  <c:v>2355.9570300000019</c:v>
                </c:pt>
                <c:pt idx="15921">
                  <c:v>2353.5156299999999</c:v>
                </c:pt>
                <c:pt idx="15922">
                  <c:v>2355.9570300000019</c:v>
                </c:pt>
                <c:pt idx="15923">
                  <c:v>2355.9570300000019</c:v>
                </c:pt>
                <c:pt idx="15924">
                  <c:v>2353.5156299999999</c:v>
                </c:pt>
                <c:pt idx="15925">
                  <c:v>2355.9570300000019</c:v>
                </c:pt>
                <c:pt idx="15926">
                  <c:v>2355.9570300000019</c:v>
                </c:pt>
                <c:pt idx="15927">
                  <c:v>2353.5156299999999</c:v>
                </c:pt>
                <c:pt idx="15928">
                  <c:v>2353.5156299999999</c:v>
                </c:pt>
                <c:pt idx="15929">
                  <c:v>2355.9570300000019</c:v>
                </c:pt>
                <c:pt idx="15930">
                  <c:v>2355.9570300000019</c:v>
                </c:pt>
                <c:pt idx="15931">
                  <c:v>2355.9570300000019</c:v>
                </c:pt>
                <c:pt idx="15932">
                  <c:v>2355.9570300000019</c:v>
                </c:pt>
                <c:pt idx="15933">
                  <c:v>2353.5156299999999</c:v>
                </c:pt>
                <c:pt idx="15934">
                  <c:v>2353.5156299999999</c:v>
                </c:pt>
                <c:pt idx="15935">
                  <c:v>2355.9570300000019</c:v>
                </c:pt>
                <c:pt idx="15936">
                  <c:v>2353.5156299999999</c:v>
                </c:pt>
                <c:pt idx="15937">
                  <c:v>2353.5156299999999</c:v>
                </c:pt>
                <c:pt idx="15938">
                  <c:v>2353.5156299999999</c:v>
                </c:pt>
                <c:pt idx="15939">
                  <c:v>2355.9570300000019</c:v>
                </c:pt>
                <c:pt idx="15940">
                  <c:v>2353.5156299999999</c:v>
                </c:pt>
                <c:pt idx="15941">
                  <c:v>2353.5156299999999</c:v>
                </c:pt>
                <c:pt idx="15942">
                  <c:v>2355.9570300000019</c:v>
                </c:pt>
                <c:pt idx="15943">
                  <c:v>2355.9570300000019</c:v>
                </c:pt>
                <c:pt idx="15944">
                  <c:v>2353.5156299999999</c:v>
                </c:pt>
                <c:pt idx="15945">
                  <c:v>2353.5156299999999</c:v>
                </c:pt>
                <c:pt idx="15946">
                  <c:v>2355.9570300000019</c:v>
                </c:pt>
                <c:pt idx="15947">
                  <c:v>2353.5156299999999</c:v>
                </c:pt>
                <c:pt idx="15948">
                  <c:v>2353.5156299999999</c:v>
                </c:pt>
                <c:pt idx="15949">
                  <c:v>2355.9570300000019</c:v>
                </c:pt>
                <c:pt idx="15950">
                  <c:v>2353.5156299999999</c:v>
                </c:pt>
                <c:pt idx="15951">
                  <c:v>2355.9570300000019</c:v>
                </c:pt>
                <c:pt idx="15952">
                  <c:v>2355.9570300000019</c:v>
                </c:pt>
                <c:pt idx="15953">
                  <c:v>2353.5156299999999</c:v>
                </c:pt>
                <c:pt idx="15954">
                  <c:v>2355.9570300000019</c:v>
                </c:pt>
                <c:pt idx="15955">
                  <c:v>2355.9570300000019</c:v>
                </c:pt>
                <c:pt idx="15956">
                  <c:v>2355.9570300000019</c:v>
                </c:pt>
                <c:pt idx="15957">
                  <c:v>2355.9570300000019</c:v>
                </c:pt>
                <c:pt idx="15958">
                  <c:v>2355.9570300000019</c:v>
                </c:pt>
                <c:pt idx="15959">
                  <c:v>2353.5156299999999</c:v>
                </c:pt>
                <c:pt idx="15960">
                  <c:v>2353.5156299999999</c:v>
                </c:pt>
                <c:pt idx="15961">
                  <c:v>2355.9570300000019</c:v>
                </c:pt>
                <c:pt idx="15962">
                  <c:v>2355.9570300000019</c:v>
                </c:pt>
                <c:pt idx="15963">
                  <c:v>2353.5156299999999</c:v>
                </c:pt>
                <c:pt idx="15964">
                  <c:v>2355.9570300000019</c:v>
                </c:pt>
                <c:pt idx="15965">
                  <c:v>2353.5156299999999</c:v>
                </c:pt>
                <c:pt idx="15966">
                  <c:v>2355.9570300000019</c:v>
                </c:pt>
                <c:pt idx="15967">
                  <c:v>2355.9570300000019</c:v>
                </c:pt>
                <c:pt idx="15968">
                  <c:v>2353.5156299999999</c:v>
                </c:pt>
                <c:pt idx="15969">
                  <c:v>2353.5156299999999</c:v>
                </c:pt>
                <c:pt idx="15970">
                  <c:v>2355.9570300000019</c:v>
                </c:pt>
                <c:pt idx="15971">
                  <c:v>2353.5156299999999</c:v>
                </c:pt>
                <c:pt idx="15972">
                  <c:v>2353.5156299999999</c:v>
                </c:pt>
                <c:pt idx="15973">
                  <c:v>2353.5156299999999</c:v>
                </c:pt>
                <c:pt idx="15974">
                  <c:v>2353.5156299999999</c:v>
                </c:pt>
                <c:pt idx="15975">
                  <c:v>2353.5156299999999</c:v>
                </c:pt>
                <c:pt idx="15976">
                  <c:v>2353.5156299999999</c:v>
                </c:pt>
                <c:pt idx="15977">
                  <c:v>2353.5156299999999</c:v>
                </c:pt>
                <c:pt idx="15978">
                  <c:v>2355.9570300000019</c:v>
                </c:pt>
                <c:pt idx="15979">
                  <c:v>2353.5156299999999</c:v>
                </c:pt>
                <c:pt idx="15980">
                  <c:v>2355.9570300000019</c:v>
                </c:pt>
                <c:pt idx="15981">
                  <c:v>2355.9570300000019</c:v>
                </c:pt>
                <c:pt idx="15982">
                  <c:v>2355.9570300000019</c:v>
                </c:pt>
                <c:pt idx="15983">
                  <c:v>2353.5156299999999</c:v>
                </c:pt>
                <c:pt idx="15984">
                  <c:v>2353.5156299999999</c:v>
                </c:pt>
                <c:pt idx="15985">
                  <c:v>2353.5156299999999</c:v>
                </c:pt>
                <c:pt idx="15986">
                  <c:v>2353.5156299999999</c:v>
                </c:pt>
                <c:pt idx="15987">
                  <c:v>2355.9570300000019</c:v>
                </c:pt>
                <c:pt idx="15988">
                  <c:v>2353.5156299999999</c:v>
                </c:pt>
                <c:pt idx="15989">
                  <c:v>2353.5156299999999</c:v>
                </c:pt>
                <c:pt idx="15990">
                  <c:v>2353.5156299999999</c:v>
                </c:pt>
                <c:pt idx="15991">
                  <c:v>2355.9570300000019</c:v>
                </c:pt>
                <c:pt idx="15992">
                  <c:v>2353.5156299999999</c:v>
                </c:pt>
                <c:pt idx="15993">
                  <c:v>2353.5156299999999</c:v>
                </c:pt>
                <c:pt idx="15994">
                  <c:v>2353.5156299999999</c:v>
                </c:pt>
                <c:pt idx="15995">
                  <c:v>2355.9570300000019</c:v>
                </c:pt>
                <c:pt idx="15996">
                  <c:v>2355.9570300000019</c:v>
                </c:pt>
                <c:pt idx="15997">
                  <c:v>2355.9570300000019</c:v>
                </c:pt>
                <c:pt idx="15998">
                  <c:v>2353.5156299999999</c:v>
                </c:pt>
                <c:pt idx="15999">
                  <c:v>2353.5156299999999</c:v>
                </c:pt>
                <c:pt idx="16000">
                  <c:v>2353.5156299999999</c:v>
                </c:pt>
                <c:pt idx="16001">
                  <c:v>2353.5156299999999</c:v>
                </c:pt>
                <c:pt idx="16002">
                  <c:v>2353.5156299999999</c:v>
                </c:pt>
                <c:pt idx="16003">
                  <c:v>2355.9570300000019</c:v>
                </c:pt>
                <c:pt idx="16004">
                  <c:v>2353.5156299999999</c:v>
                </c:pt>
                <c:pt idx="16005">
                  <c:v>2353.5156299999999</c:v>
                </c:pt>
                <c:pt idx="16006">
                  <c:v>2355.9570300000019</c:v>
                </c:pt>
                <c:pt idx="16007">
                  <c:v>2355.9570300000019</c:v>
                </c:pt>
                <c:pt idx="16008">
                  <c:v>2353.5156299999999</c:v>
                </c:pt>
                <c:pt idx="16009">
                  <c:v>2355.9570300000019</c:v>
                </c:pt>
                <c:pt idx="16010">
                  <c:v>2355.9570300000019</c:v>
                </c:pt>
                <c:pt idx="16011">
                  <c:v>2355.9570300000019</c:v>
                </c:pt>
                <c:pt idx="16012">
                  <c:v>2353.5156299999999</c:v>
                </c:pt>
                <c:pt idx="16013">
                  <c:v>2355.9570300000019</c:v>
                </c:pt>
                <c:pt idx="16014">
                  <c:v>2355.9570300000019</c:v>
                </c:pt>
                <c:pt idx="16015">
                  <c:v>2355.9570300000019</c:v>
                </c:pt>
                <c:pt idx="16016">
                  <c:v>2355.9570300000019</c:v>
                </c:pt>
                <c:pt idx="16017">
                  <c:v>2355.9570300000019</c:v>
                </c:pt>
                <c:pt idx="16018">
                  <c:v>2353.5156299999999</c:v>
                </c:pt>
                <c:pt idx="16019">
                  <c:v>2355.9570300000019</c:v>
                </c:pt>
                <c:pt idx="16020">
                  <c:v>2353.5156299999999</c:v>
                </c:pt>
                <c:pt idx="16021">
                  <c:v>2353.5156299999999</c:v>
                </c:pt>
                <c:pt idx="16022">
                  <c:v>2355.9570300000019</c:v>
                </c:pt>
                <c:pt idx="16023">
                  <c:v>2353.5156299999999</c:v>
                </c:pt>
                <c:pt idx="16024">
                  <c:v>2353.5156299999999</c:v>
                </c:pt>
                <c:pt idx="16025">
                  <c:v>2355.9570300000019</c:v>
                </c:pt>
                <c:pt idx="16026">
                  <c:v>2355.9570300000019</c:v>
                </c:pt>
                <c:pt idx="16027">
                  <c:v>2355.9570300000019</c:v>
                </c:pt>
                <c:pt idx="16028">
                  <c:v>2355.9570300000019</c:v>
                </c:pt>
                <c:pt idx="16029">
                  <c:v>2353.5156299999999</c:v>
                </c:pt>
                <c:pt idx="16030">
                  <c:v>2353.5156299999999</c:v>
                </c:pt>
                <c:pt idx="16031">
                  <c:v>2353.5156299999999</c:v>
                </c:pt>
                <c:pt idx="16032">
                  <c:v>2353.5156299999999</c:v>
                </c:pt>
                <c:pt idx="16033">
                  <c:v>2353.5156299999999</c:v>
                </c:pt>
                <c:pt idx="16034">
                  <c:v>2355.9570300000019</c:v>
                </c:pt>
                <c:pt idx="16035">
                  <c:v>2353.5156299999999</c:v>
                </c:pt>
                <c:pt idx="16036">
                  <c:v>2355.9570300000019</c:v>
                </c:pt>
                <c:pt idx="16037">
                  <c:v>2353.5156299999999</c:v>
                </c:pt>
                <c:pt idx="16038">
                  <c:v>2353.5156299999999</c:v>
                </c:pt>
                <c:pt idx="16039">
                  <c:v>2353.5156299999999</c:v>
                </c:pt>
                <c:pt idx="16040">
                  <c:v>2355.9570300000019</c:v>
                </c:pt>
                <c:pt idx="16041">
                  <c:v>2355.9570300000019</c:v>
                </c:pt>
                <c:pt idx="16042">
                  <c:v>2353.5156299999999</c:v>
                </c:pt>
                <c:pt idx="16043">
                  <c:v>2353.5156299999999</c:v>
                </c:pt>
                <c:pt idx="16044">
                  <c:v>2353.5156299999999</c:v>
                </c:pt>
                <c:pt idx="16045">
                  <c:v>2353.5156299999999</c:v>
                </c:pt>
                <c:pt idx="16046">
                  <c:v>2353.5156299999999</c:v>
                </c:pt>
                <c:pt idx="16047">
                  <c:v>2355.9570300000019</c:v>
                </c:pt>
                <c:pt idx="16048">
                  <c:v>2353.5156299999999</c:v>
                </c:pt>
                <c:pt idx="16049">
                  <c:v>2355.9570300000019</c:v>
                </c:pt>
                <c:pt idx="16050">
                  <c:v>2353.5156299999999</c:v>
                </c:pt>
                <c:pt idx="16051">
                  <c:v>2355.9570300000019</c:v>
                </c:pt>
                <c:pt idx="16052">
                  <c:v>2353.5156299999999</c:v>
                </c:pt>
                <c:pt idx="16053">
                  <c:v>2353.5156299999999</c:v>
                </c:pt>
                <c:pt idx="16054">
                  <c:v>2355.9570300000019</c:v>
                </c:pt>
                <c:pt idx="16055">
                  <c:v>2353.5156299999999</c:v>
                </c:pt>
                <c:pt idx="16056">
                  <c:v>2355.9570300000019</c:v>
                </c:pt>
                <c:pt idx="16057">
                  <c:v>2355.9570300000019</c:v>
                </c:pt>
                <c:pt idx="16058">
                  <c:v>2353.5156299999999</c:v>
                </c:pt>
                <c:pt idx="16059">
                  <c:v>2353.5156299999999</c:v>
                </c:pt>
                <c:pt idx="16060">
                  <c:v>2355.9570300000019</c:v>
                </c:pt>
                <c:pt idx="16061">
                  <c:v>2353.5156299999999</c:v>
                </c:pt>
                <c:pt idx="16062">
                  <c:v>2353.5156299999999</c:v>
                </c:pt>
                <c:pt idx="16063">
                  <c:v>2353.5156299999999</c:v>
                </c:pt>
                <c:pt idx="16064">
                  <c:v>2353.5156299999999</c:v>
                </c:pt>
                <c:pt idx="16065">
                  <c:v>2355.9570300000019</c:v>
                </c:pt>
                <c:pt idx="16066">
                  <c:v>2353.5156299999999</c:v>
                </c:pt>
                <c:pt idx="16067">
                  <c:v>2355.9570300000019</c:v>
                </c:pt>
                <c:pt idx="16068">
                  <c:v>2353.5156299999999</c:v>
                </c:pt>
                <c:pt idx="16069">
                  <c:v>2353.5156299999999</c:v>
                </c:pt>
                <c:pt idx="16070">
                  <c:v>2353.5156299999999</c:v>
                </c:pt>
                <c:pt idx="16071">
                  <c:v>2353.5156299999999</c:v>
                </c:pt>
                <c:pt idx="16072">
                  <c:v>2353.5156299999999</c:v>
                </c:pt>
                <c:pt idx="16073">
                  <c:v>2355.9570300000019</c:v>
                </c:pt>
                <c:pt idx="16074">
                  <c:v>2355.9570300000019</c:v>
                </c:pt>
                <c:pt idx="16075">
                  <c:v>2353.5156299999999</c:v>
                </c:pt>
                <c:pt idx="16076">
                  <c:v>2353.5156299999999</c:v>
                </c:pt>
                <c:pt idx="16077">
                  <c:v>2353.5156299999999</c:v>
                </c:pt>
                <c:pt idx="16078">
                  <c:v>2353.5156299999999</c:v>
                </c:pt>
                <c:pt idx="16079">
                  <c:v>2355.9570300000019</c:v>
                </c:pt>
                <c:pt idx="16080">
                  <c:v>2353.5156299999999</c:v>
                </c:pt>
                <c:pt idx="16081">
                  <c:v>2353.5156299999999</c:v>
                </c:pt>
                <c:pt idx="16082">
                  <c:v>2353.5156299999999</c:v>
                </c:pt>
                <c:pt idx="16083">
                  <c:v>2353.5156299999999</c:v>
                </c:pt>
                <c:pt idx="16084">
                  <c:v>2355.9570300000019</c:v>
                </c:pt>
                <c:pt idx="16085">
                  <c:v>2353.5156299999999</c:v>
                </c:pt>
                <c:pt idx="16086">
                  <c:v>2355.9570300000019</c:v>
                </c:pt>
                <c:pt idx="16087">
                  <c:v>2353.5156299999999</c:v>
                </c:pt>
                <c:pt idx="16088">
                  <c:v>2353.5156299999999</c:v>
                </c:pt>
                <c:pt idx="16089">
                  <c:v>2355.9570300000019</c:v>
                </c:pt>
                <c:pt idx="16090">
                  <c:v>2355.9570300000019</c:v>
                </c:pt>
                <c:pt idx="16091">
                  <c:v>2355.9570300000019</c:v>
                </c:pt>
                <c:pt idx="16092">
                  <c:v>2355.9570300000019</c:v>
                </c:pt>
                <c:pt idx="16093">
                  <c:v>2355.9570300000019</c:v>
                </c:pt>
                <c:pt idx="16094">
                  <c:v>2355.9570300000019</c:v>
                </c:pt>
                <c:pt idx="16095">
                  <c:v>2355.9570300000019</c:v>
                </c:pt>
                <c:pt idx="16096">
                  <c:v>2355.9570300000019</c:v>
                </c:pt>
                <c:pt idx="16097">
                  <c:v>2355.9570300000019</c:v>
                </c:pt>
                <c:pt idx="16098">
                  <c:v>2353.5156299999999</c:v>
                </c:pt>
                <c:pt idx="16099">
                  <c:v>2353.5156299999999</c:v>
                </c:pt>
                <c:pt idx="16100">
                  <c:v>2355.9570300000019</c:v>
                </c:pt>
                <c:pt idx="16101">
                  <c:v>2353.5156299999999</c:v>
                </c:pt>
                <c:pt idx="16102">
                  <c:v>2355.9570300000019</c:v>
                </c:pt>
                <c:pt idx="16103">
                  <c:v>2353.5156299999999</c:v>
                </c:pt>
                <c:pt idx="16104">
                  <c:v>2355.9570300000019</c:v>
                </c:pt>
                <c:pt idx="16105">
                  <c:v>2353.5156299999999</c:v>
                </c:pt>
                <c:pt idx="16106">
                  <c:v>2353.5156299999999</c:v>
                </c:pt>
                <c:pt idx="16107">
                  <c:v>2355.9570300000019</c:v>
                </c:pt>
                <c:pt idx="16108">
                  <c:v>2355.9570300000019</c:v>
                </c:pt>
                <c:pt idx="16109">
                  <c:v>2353.5156299999999</c:v>
                </c:pt>
                <c:pt idx="16110">
                  <c:v>2355.9570300000019</c:v>
                </c:pt>
                <c:pt idx="16111">
                  <c:v>2355.9570300000019</c:v>
                </c:pt>
                <c:pt idx="16112">
                  <c:v>2353.5156299999999</c:v>
                </c:pt>
                <c:pt idx="16113">
                  <c:v>2353.5156299999999</c:v>
                </c:pt>
                <c:pt idx="16114">
                  <c:v>2355.9570300000019</c:v>
                </c:pt>
                <c:pt idx="16115">
                  <c:v>2355.9570300000019</c:v>
                </c:pt>
                <c:pt idx="16116">
                  <c:v>2353.5156299999999</c:v>
                </c:pt>
                <c:pt idx="16117">
                  <c:v>2353.5156299999999</c:v>
                </c:pt>
                <c:pt idx="16118">
                  <c:v>2355.9570300000019</c:v>
                </c:pt>
                <c:pt idx="16119">
                  <c:v>2355.9570300000019</c:v>
                </c:pt>
                <c:pt idx="16120">
                  <c:v>2355.9570300000019</c:v>
                </c:pt>
                <c:pt idx="16121">
                  <c:v>2353.5156299999999</c:v>
                </c:pt>
                <c:pt idx="16122">
                  <c:v>2355.9570300000019</c:v>
                </c:pt>
                <c:pt idx="16123">
                  <c:v>2353.5156299999999</c:v>
                </c:pt>
                <c:pt idx="16124">
                  <c:v>2355.9570300000019</c:v>
                </c:pt>
                <c:pt idx="16125">
                  <c:v>2353.5156299999999</c:v>
                </c:pt>
                <c:pt idx="16126">
                  <c:v>2355.9570300000019</c:v>
                </c:pt>
                <c:pt idx="16127">
                  <c:v>2353.5156299999999</c:v>
                </c:pt>
                <c:pt idx="16128">
                  <c:v>2353.5156299999999</c:v>
                </c:pt>
                <c:pt idx="16129">
                  <c:v>2355.9570300000019</c:v>
                </c:pt>
                <c:pt idx="16130">
                  <c:v>2355.9570300000019</c:v>
                </c:pt>
                <c:pt idx="16131">
                  <c:v>2353.5156299999999</c:v>
                </c:pt>
                <c:pt idx="16132">
                  <c:v>2353.5156299999999</c:v>
                </c:pt>
                <c:pt idx="16133">
                  <c:v>2353.5156299999999</c:v>
                </c:pt>
                <c:pt idx="16134">
                  <c:v>2353.5156299999999</c:v>
                </c:pt>
                <c:pt idx="16135">
                  <c:v>2353.5156299999999</c:v>
                </c:pt>
                <c:pt idx="16136">
                  <c:v>2353.5156299999999</c:v>
                </c:pt>
                <c:pt idx="16137">
                  <c:v>2353.5156299999999</c:v>
                </c:pt>
                <c:pt idx="16138">
                  <c:v>2353.5156299999999</c:v>
                </c:pt>
                <c:pt idx="16139">
                  <c:v>2353.5156299999999</c:v>
                </c:pt>
                <c:pt idx="16140">
                  <c:v>2353.5156299999999</c:v>
                </c:pt>
                <c:pt idx="16141">
                  <c:v>2353.5156299999999</c:v>
                </c:pt>
                <c:pt idx="16142">
                  <c:v>2353.5156299999999</c:v>
                </c:pt>
                <c:pt idx="16143">
                  <c:v>2353.5156299999999</c:v>
                </c:pt>
                <c:pt idx="16144">
                  <c:v>2353.5156299999999</c:v>
                </c:pt>
                <c:pt idx="16145">
                  <c:v>2353.5156299999999</c:v>
                </c:pt>
                <c:pt idx="16146">
                  <c:v>2353.5156299999999</c:v>
                </c:pt>
                <c:pt idx="16147">
                  <c:v>2353.5156299999999</c:v>
                </c:pt>
                <c:pt idx="16148">
                  <c:v>2355.9570300000019</c:v>
                </c:pt>
                <c:pt idx="16149">
                  <c:v>2353.5156299999999</c:v>
                </c:pt>
                <c:pt idx="16150">
                  <c:v>2353.5156299999999</c:v>
                </c:pt>
                <c:pt idx="16151">
                  <c:v>2355.9570300000019</c:v>
                </c:pt>
                <c:pt idx="16152">
                  <c:v>2353.5156299999999</c:v>
                </c:pt>
                <c:pt idx="16153">
                  <c:v>2355.9570300000019</c:v>
                </c:pt>
                <c:pt idx="16154">
                  <c:v>2353.5156299999999</c:v>
                </c:pt>
                <c:pt idx="16155">
                  <c:v>2353.5156299999999</c:v>
                </c:pt>
                <c:pt idx="16156">
                  <c:v>2355.9570300000019</c:v>
                </c:pt>
                <c:pt idx="16157">
                  <c:v>2353.5156299999999</c:v>
                </c:pt>
                <c:pt idx="16158">
                  <c:v>2355.9570300000019</c:v>
                </c:pt>
                <c:pt idx="16159">
                  <c:v>2353.5156299999999</c:v>
                </c:pt>
                <c:pt idx="16160">
                  <c:v>2353.5156299999999</c:v>
                </c:pt>
                <c:pt idx="16161">
                  <c:v>2355.9570300000019</c:v>
                </c:pt>
                <c:pt idx="16162">
                  <c:v>2353.5156299999999</c:v>
                </c:pt>
                <c:pt idx="16163">
                  <c:v>2353.5156299999999</c:v>
                </c:pt>
                <c:pt idx="16164">
                  <c:v>2353.5156299999999</c:v>
                </c:pt>
                <c:pt idx="16165">
                  <c:v>2353.5156299999999</c:v>
                </c:pt>
                <c:pt idx="16166">
                  <c:v>2353.5156299999999</c:v>
                </c:pt>
                <c:pt idx="16167">
                  <c:v>2353.5156299999999</c:v>
                </c:pt>
                <c:pt idx="16168">
                  <c:v>2355.9570300000019</c:v>
                </c:pt>
                <c:pt idx="16169">
                  <c:v>2355.9570300000019</c:v>
                </c:pt>
                <c:pt idx="16170">
                  <c:v>2353.5156299999999</c:v>
                </c:pt>
                <c:pt idx="16171">
                  <c:v>2353.5156299999999</c:v>
                </c:pt>
                <c:pt idx="16172">
                  <c:v>2353.5156299999999</c:v>
                </c:pt>
                <c:pt idx="16173">
                  <c:v>2353.5156299999999</c:v>
                </c:pt>
                <c:pt idx="16174">
                  <c:v>2355.9570300000019</c:v>
                </c:pt>
                <c:pt idx="16175">
                  <c:v>2353.5156299999999</c:v>
                </c:pt>
                <c:pt idx="16176">
                  <c:v>2353.5156299999999</c:v>
                </c:pt>
                <c:pt idx="16177">
                  <c:v>2353.5156299999999</c:v>
                </c:pt>
                <c:pt idx="16178">
                  <c:v>2353.5156299999999</c:v>
                </c:pt>
                <c:pt idx="16179">
                  <c:v>2353.5156299999999</c:v>
                </c:pt>
                <c:pt idx="16180">
                  <c:v>2355.9570300000019</c:v>
                </c:pt>
                <c:pt idx="16181">
                  <c:v>2353.5156299999999</c:v>
                </c:pt>
                <c:pt idx="16182">
                  <c:v>2353.5156299999999</c:v>
                </c:pt>
                <c:pt idx="16183">
                  <c:v>2355.9570300000019</c:v>
                </c:pt>
                <c:pt idx="16184">
                  <c:v>2353.5156299999999</c:v>
                </c:pt>
                <c:pt idx="16185">
                  <c:v>2355.9570300000019</c:v>
                </c:pt>
                <c:pt idx="16186">
                  <c:v>2353.5156299999999</c:v>
                </c:pt>
                <c:pt idx="16187">
                  <c:v>2353.5156299999999</c:v>
                </c:pt>
                <c:pt idx="16188">
                  <c:v>2353.5156299999999</c:v>
                </c:pt>
                <c:pt idx="16189">
                  <c:v>2353.5156299999999</c:v>
                </c:pt>
                <c:pt idx="16190">
                  <c:v>2353.5156299999999</c:v>
                </c:pt>
                <c:pt idx="16191">
                  <c:v>2353.5156299999999</c:v>
                </c:pt>
                <c:pt idx="16192">
                  <c:v>2353.5156299999999</c:v>
                </c:pt>
                <c:pt idx="16193">
                  <c:v>2353.5156299999999</c:v>
                </c:pt>
                <c:pt idx="16194">
                  <c:v>2355.9570300000019</c:v>
                </c:pt>
                <c:pt idx="16195">
                  <c:v>2353.5156299999999</c:v>
                </c:pt>
                <c:pt idx="16196">
                  <c:v>2353.5156299999999</c:v>
                </c:pt>
                <c:pt idx="16197">
                  <c:v>2353.5156299999999</c:v>
                </c:pt>
                <c:pt idx="16198">
                  <c:v>2353.5156299999999</c:v>
                </c:pt>
                <c:pt idx="16199">
                  <c:v>2355.9570300000019</c:v>
                </c:pt>
                <c:pt idx="16200">
                  <c:v>2355.9570300000019</c:v>
                </c:pt>
                <c:pt idx="16201">
                  <c:v>2353.5156299999999</c:v>
                </c:pt>
                <c:pt idx="16202">
                  <c:v>2355.9570300000019</c:v>
                </c:pt>
                <c:pt idx="16203">
                  <c:v>2353.5156299999999</c:v>
                </c:pt>
                <c:pt idx="16204">
                  <c:v>2355.9570300000019</c:v>
                </c:pt>
                <c:pt idx="16205">
                  <c:v>2353.5156299999999</c:v>
                </c:pt>
                <c:pt idx="16206">
                  <c:v>2353.5156299999999</c:v>
                </c:pt>
                <c:pt idx="16207">
                  <c:v>2353.5156299999999</c:v>
                </c:pt>
                <c:pt idx="16208">
                  <c:v>2353.5156299999999</c:v>
                </c:pt>
                <c:pt idx="16209">
                  <c:v>2353.5156299999999</c:v>
                </c:pt>
                <c:pt idx="16210">
                  <c:v>2353.5156299999999</c:v>
                </c:pt>
                <c:pt idx="16211">
                  <c:v>2353.5156299999999</c:v>
                </c:pt>
                <c:pt idx="16212">
                  <c:v>2353.5156299999999</c:v>
                </c:pt>
                <c:pt idx="16213">
                  <c:v>2355.9570300000019</c:v>
                </c:pt>
                <c:pt idx="16214">
                  <c:v>2353.5156299999999</c:v>
                </c:pt>
                <c:pt idx="16215">
                  <c:v>2353.5156299999999</c:v>
                </c:pt>
                <c:pt idx="16216">
                  <c:v>2353.5156299999999</c:v>
                </c:pt>
                <c:pt idx="16217">
                  <c:v>2355.9570300000019</c:v>
                </c:pt>
                <c:pt idx="16218">
                  <c:v>2353.5156299999999</c:v>
                </c:pt>
                <c:pt idx="16219">
                  <c:v>2353.5156299999999</c:v>
                </c:pt>
                <c:pt idx="16220">
                  <c:v>2355.9570300000019</c:v>
                </c:pt>
                <c:pt idx="16221">
                  <c:v>2353.5156299999999</c:v>
                </c:pt>
                <c:pt idx="16222">
                  <c:v>2353.5156299999999</c:v>
                </c:pt>
                <c:pt idx="16223">
                  <c:v>2353.5156299999999</c:v>
                </c:pt>
                <c:pt idx="16224">
                  <c:v>2353.5156299999999</c:v>
                </c:pt>
                <c:pt idx="16225">
                  <c:v>2355.9570300000019</c:v>
                </c:pt>
                <c:pt idx="16226">
                  <c:v>2353.5156299999999</c:v>
                </c:pt>
                <c:pt idx="16227">
                  <c:v>2353.5156299999999</c:v>
                </c:pt>
                <c:pt idx="16228">
                  <c:v>2355.9570300000019</c:v>
                </c:pt>
                <c:pt idx="16229">
                  <c:v>2353.5156299999999</c:v>
                </c:pt>
                <c:pt idx="16230">
                  <c:v>2353.5156299999999</c:v>
                </c:pt>
                <c:pt idx="16231">
                  <c:v>2353.5156299999999</c:v>
                </c:pt>
                <c:pt idx="16232">
                  <c:v>2353.5156299999999</c:v>
                </c:pt>
                <c:pt idx="16233">
                  <c:v>2353.5156299999999</c:v>
                </c:pt>
                <c:pt idx="16234">
                  <c:v>2355.9570300000019</c:v>
                </c:pt>
                <c:pt idx="16235">
                  <c:v>2353.5156299999999</c:v>
                </c:pt>
                <c:pt idx="16236">
                  <c:v>2355.9570300000019</c:v>
                </c:pt>
                <c:pt idx="16237">
                  <c:v>2353.5156299999999</c:v>
                </c:pt>
                <c:pt idx="16238">
                  <c:v>2353.5156299999999</c:v>
                </c:pt>
                <c:pt idx="16239">
                  <c:v>2353.5156299999999</c:v>
                </c:pt>
                <c:pt idx="16240">
                  <c:v>2353.5156299999999</c:v>
                </c:pt>
                <c:pt idx="16241">
                  <c:v>2355.9570300000019</c:v>
                </c:pt>
                <c:pt idx="16242">
                  <c:v>2353.5156299999999</c:v>
                </c:pt>
                <c:pt idx="16243">
                  <c:v>2355.9570300000019</c:v>
                </c:pt>
                <c:pt idx="16244">
                  <c:v>2353.5156299999999</c:v>
                </c:pt>
                <c:pt idx="16245">
                  <c:v>2353.5156299999999</c:v>
                </c:pt>
                <c:pt idx="16246">
                  <c:v>2353.5156299999999</c:v>
                </c:pt>
                <c:pt idx="16247">
                  <c:v>2355.9570300000019</c:v>
                </c:pt>
                <c:pt idx="16248">
                  <c:v>2353.5156299999999</c:v>
                </c:pt>
                <c:pt idx="16249">
                  <c:v>2353.5156299999999</c:v>
                </c:pt>
                <c:pt idx="16250">
                  <c:v>2353.5156299999999</c:v>
                </c:pt>
                <c:pt idx="16251">
                  <c:v>2353.5156299999999</c:v>
                </c:pt>
                <c:pt idx="16252">
                  <c:v>2353.5156299999999</c:v>
                </c:pt>
                <c:pt idx="16253">
                  <c:v>2355.9570300000019</c:v>
                </c:pt>
                <c:pt idx="16254">
                  <c:v>2353.5156299999999</c:v>
                </c:pt>
                <c:pt idx="16255">
                  <c:v>2353.5156299999999</c:v>
                </c:pt>
                <c:pt idx="16256">
                  <c:v>2353.5156299999999</c:v>
                </c:pt>
                <c:pt idx="16257">
                  <c:v>2353.5156299999999</c:v>
                </c:pt>
                <c:pt idx="16258">
                  <c:v>2355.9570300000019</c:v>
                </c:pt>
                <c:pt idx="16259">
                  <c:v>2353.5156299999999</c:v>
                </c:pt>
                <c:pt idx="16260">
                  <c:v>2353.5156299999999</c:v>
                </c:pt>
                <c:pt idx="16261">
                  <c:v>2353.5156299999999</c:v>
                </c:pt>
                <c:pt idx="16262">
                  <c:v>2353.5156299999999</c:v>
                </c:pt>
                <c:pt idx="16263">
                  <c:v>2353.5156299999999</c:v>
                </c:pt>
                <c:pt idx="16264">
                  <c:v>2355.9570300000019</c:v>
                </c:pt>
                <c:pt idx="16265">
                  <c:v>2353.5156299999999</c:v>
                </c:pt>
                <c:pt idx="16266">
                  <c:v>2355.9570300000019</c:v>
                </c:pt>
                <c:pt idx="16267">
                  <c:v>2355.9570300000019</c:v>
                </c:pt>
                <c:pt idx="16268">
                  <c:v>2355.9570300000019</c:v>
                </c:pt>
                <c:pt idx="16269">
                  <c:v>2353.5156299999999</c:v>
                </c:pt>
                <c:pt idx="16270">
                  <c:v>2353.5156299999999</c:v>
                </c:pt>
                <c:pt idx="16271">
                  <c:v>2353.5156299999999</c:v>
                </c:pt>
                <c:pt idx="16272">
                  <c:v>2353.5156299999999</c:v>
                </c:pt>
                <c:pt idx="16273">
                  <c:v>2355.9570300000019</c:v>
                </c:pt>
                <c:pt idx="16274">
                  <c:v>2353.5156299999999</c:v>
                </c:pt>
                <c:pt idx="16275">
                  <c:v>2353.5156299999999</c:v>
                </c:pt>
                <c:pt idx="16276">
                  <c:v>2353.5156299999999</c:v>
                </c:pt>
                <c:pt idx="16277">
                  <c:v>2353.5156299999999</c:v>
                </c:pt>
                <c:pt idx="16278">
                  <c:v>2353.5156299999999</c:v>
                </c:pt>
                <c:pt idx="16279">
                  <c:v>2355.9570300000019</c:v>
                </c:pt>
                <c:pt idx="16280">
                  <c:v>2355.9570300000019</c:v>
                </c:pt>
                <c:pt idx="16281">
                  <c:v>2353.5156299999999</c:v>
                </c:pt>
                <c:pt idx="16282">
                  <c:v>2355.9570300000019</c:v>
                </c:pt>
                <c:pt idx="16283">
                  <c:v>2353.5156299999999</c:v>
                </c:pt>
                <c:pt idx="16284">
                  <c:v>2353.5156299999999</c:v>
                </c:pt>
                <c:pt idx="16285">
                  <c:v>2353.5156299999999</c:v>
                </c:pt>
                <c:pt idx="16286">
                  <c:v>2353.5156299999999</c:v>
                </c:pt>
                <c:pt idx="16287">
                  <c:v>2353.5156299999999</c:v>
                </c:pt>
                <c:pt idx="16288">
                  <c:v>2353.5156299999999</c:v>
                </c:pt>
                <c:pt idx="16289">
                  <c:v>2353.5156299999999</c:v>
                </c:pt>
                <c:pt idx="16290">
                  <c:v>2353.5156299999999</c:v>
                </c:pt>
                <c:pt idx="16291">
                  <c:v>2353.5156299999999</c:v>
                </c:pt>
                <c:pt idx="16292">
                  <c:v>2353.5156299999999</c:v>
                </c:pt>
                <c:pt idx="16293">
                  <c:v>2353.5156299999999</c:v>
                </c:pt>
                <c:pt idx="16294">
                  <c:v>2353.5156299999999</c:v>
                </c:pt>
                <c:pt idx="16295">
                  <c:v>2353.5156299999999</c:v>
                </c:pt>
                <c:pt idx="16296">
                  <c:v>2353.5156299999999</c:v>
                </c:pt>
                <c:pt idx="16297">
                  <c:v>2353.5156299999999</c:v>
                </c:pt>
                <c:pt idx="16298">
                  <c:v>2353.5156299999999</c:v>
                </c:pt>
                <c:pt idx="16299">
                  <c:v>2353.5156299999999</c:v>
                </c:pt>
                <c:pt idx="16300">
                  <c:v>2353.5156299999999</c:v>
                </c:pt>
                <c:pt idx="16301">
                  <c:v>2353.5156299999999</c:v>
                </c:pt>
                <c:pt idx="16302">
                  <c:v>2353.5156299999999</c:v>
                </c:pt>
                <c:pt idx="16303">
                  <c:v>2353.5156299999999</c:v>
                </c:pt>
                <c:pt idx="16304">
                  <c:v>2353.5156299999999</c:v>
                </c:pt>
                <c:pt idx="16305">
                  <c:v>2353.5156299999999</c:v>
                </c:pt>
                <c:pt idx="16306">
                  <c:v>2353.5156299999999</c:v>
                </c:pt>
                <c:pt idx="16307">
                  <c:v>2355.9570300000019</c:v>
                </c:pt>
                <c:pt idx="16308">
                  <c:v>2353.5156299999999</c:v>
                </c:pt>
                <c:pt idx="16309">
                  <c:v>2353.5156299999999</c:v>
                </c:pt>
                <c:pt idx="16310">
                  <c:v>2355.9570300000019</c:v>
                </c:pt>
                <c:pt idx="16311">
                  <c:v>2353.5156299999999</c:v>
                </c:pt>
                <c:pt idx="16312">
                  <c:v>2353.5156299999999</c:v>
                </c:pt>
                <c:pt idx="16313">
                  <c:v>2353.5156299999999</c:v>
                </c:pt>
                <c:pt idx="16314">
                  <c:v>2353.5156299999999</c:v>
                </c:pt>
                <c:pt idx="16315">
                  <c:v>2353.5156299999999</c:v>
                </c:pt>
                <c:pt idx="16316">
                  <c:v>2353.5156299999999</c:v>
                </c:pt>
                <c:pt idx="16317">
                  <c:v>2355.9570300000019</c:v>
                </c:pt>
                <c:pt idx="16318">
                  <c:v>2353.5156299999999</c:v>
                </c:pt>
                <c:pt idx="16319">
                  <c:v>2355.9570300000019</c:v>
                </c:pt>
                <c:pt idx="16320">
                  <c:v>2353.5156299999999</c:v>
                </c:pt>
                <c:pt idx="16321">
                  <c:v>2353.5156299999999</c:v>
                </c:pt>
                <c:pt idx="16322">
                  <c:v>2353.5156299999999</c:v>
                </c:pt>
                <c:pt idx="16323">
                  <c:v>2353.5156299999999</c:v>
                </c:pt>
                <c:pt idx="16324">
                  <c:v>2353.5156299999999</c:v>
                </c:pt>
                <c:pt idx="16325">
                  <c:v>2353.5156299999999</c:v>
                </c:pt>
                <c:pt idx="16326">
                  <c:v>2355.9570300000019</c:v>
                </c:pt>
                <c:pt idx="16327">
                  <c:v>2353.5156299999999</c:v>
                </c:pt>
                <c:pt idx="16328">
                  <c:v>2353.5156299999999</c:v>
                </c:pt>
                <c:pt idx="16329">
                  <c:v>2353.5156299999999</c:v>
                </c:pt>
                <c:pt idx="16330">
                  <c:v>2353.5156299999999</c:v>
                </c:pt>
                <c:pt idx="16331">
                  <c:v>2353.5156299999999</c:v>
                </c:pt>
                <c:pt idx="16332">
                  <c:v>2353.5156299999999</c:v>
                </c:pt>
                <c:pt idx="16333">
                  <c:v>2355.9570300000019</c:v>
                </c:pt>
                <c:pt idx="16334">
                  <c:v>2353.5156299999999</c:v>
                </c:pt>
                <c:pt idx="16335">
                  <c:v>2353.5156299999999</c:v>
                </c:pt>
                <c:pt idx="16336">
                  <c:v>2355.9570300000019</c:v>
                </c:pt>
                <c:pt idx="16337">
                  <c:v>2353.5156299999999</c:v>
                </c:pt>
                <c:pt idx="16338">
                  <c:v>2355.9570300000019</c:v>
                </c:pt>
                <c:pt idx="16339">
                  <c:v>2353.5156299999999</c:v>
                </c:pt>
                <c:pt idx="16340">
                  <c:v>2355.9570300000019</c:v>
                </c:pt>
                <c:pt idx="16341">
                  <c:v>2353.5156299999999</c:v>
                </c:pt>
                <c:pt idx="16342">
                  <c:v>2353.5156299999999</c:v>
                </c:pt>
                <c:pt idx="16343">
                  <c:v>2355.9570300000019</c:v>
                </c:pt>
                <c:pt idx="16344">
                  <c:v>2353.5156299999999</c:v>
                </c:pt>
                <c:pt idx="16345">
                  <c:v>2353.5156299999999</c:v>
                </c:pt>
                <c:pt idx="16346">
                  <c:v>2353.5156299999999</c:v>
                </c:pt>
                <c:pt idx="16347">
                  <c:v>2353.5156299999999</c:v>
                </c:pt>
                <c:pt idx="16348">
                  <c:v>2353.5156299999999</c:v>
                </c:pt>
                <c:pt idx="16349">
                  <c:v>2353.5156299999999</c:v>
                </c:pt>
                <c:pt idx="16350">
                  <c:v>2353.5156299999999</c:v>
                </c:pt>
                <c:pt idx="16351">
                  <c:v>2353.5156299999999</c:v>
                </c:pt>
                <c:pt idx="16352">
                  <c:v>2353.5156299999999</c:v>
                </c:pt>
                <c:pt idx="16353">
                  <c:v>2353.5156299999999</c:v>
                </c:pt>
                <c:pt idx="16354">
                  <c:v>2353.5156299999999</c:v>
                </c:pt>
                <c:pt idx="16355">
                  <c:v>2353.5156299999999</c:v>
                </c:pt>
                <c:pt idx="16356">
                  <c:v>2353.5156299999999</c:v>
                </c:pt>
                <c:pt idx="16357">
                  <c:v>2353.5156299999999</c:v>
                </c:pt>
                <c:pt idx="16358">
                  <c:v>2353.5156299999999</c:v>
                </c:pt>
                <c:pt idx="16359">
                  <c:v>2353.5156299999999</c:v>
                </c:pt>
                <c:pt idx="16360">
                  <c:v>2353.5156299999999</c:v>
                </c:pt>
                <c:pt idx="16361">
                  <c:v>2355.9570300000019</c:v>
                </c:pt>
                <c:pt idx="16362">
                  <c:v>2353.5156299999999</c:v>
                </c:pt>
                <c:pt idx="16363">
                  <c:v>2353.5156299999999</c:v>
                </c:pt>
                <c:pt idx="16364">
                  <c:v>2353.5156299999999</c:v>
                </c:pt>
                <c:pt idx="16365">
                  <c:v>2353.5156299999999</c:v>
                </c:pt>
                <c:pt idx="16366">
                  <c:v>2353.5156299999999</c:v>
                </c:pt>
                <c:pt idx="16367">
                  <c:v>2353.5156299999999</c:v>
                </c:pt>
                <c:pt idx="16368">
                  <c:v>2353.5156299999999</c:v>
                </c:pt>
                <c:pt idx="16369">
                  <c:v>2353.5156299999999</c:v>
                </c:pt>
                <c:pt idx="16370">
                  <c:v>2353.5156299999999</c:v>
                </c:pt>
                <c:pt idx="16371">
                  <c:v>2353.5156299999999</c:v>
                </c:pt>
                <c:pt idx="16372">
                  <c:v>2353.5156299999999</c:v>
                </c:pt>
                <c:pt idx="16373">
                  <c:v>2355.9570300000019</c:v>
                </c:pt>
                <c:pt idx="16374">
                  <c:v>2353.5156299999999</c:v>
                </c:pt>
                <c:pt idx="16375">
                  <c:v>2353.5156299999999</c:v>
                </c:pt>
                <c:pt idx="16376">
                  <c:v>2353.5156299999999</c:v>
                </c:pt>
                <c:pt idx="16377">
                  <c:v>2353.5156299999999</c:v>
                </c:pt>
                <c:pt idx="16378">
                  <c:v>2353.5156299999999</c:v>
                </c:pt>
                <c:pt idx="16379">
                  <c:v>2353.5156299999999</c:v>
                </c:pt>
                <c:pt idx="16380">
                  <c:v>2353.5156299999999</c:v>
                </c:pt>
                <c:pt idx="16381">
                  <c:v>2353.5156299999999</c:v>
                </c:pt>
                <c:pt idx="16382">
                  <c:v>2355.9570300000019</c:v>
                </c:pt>
                <c:pt idx="16383">
                  <c:v>2353.5156299999999</c:v>
                </c:pt>
                <c:pt idx="16384">
                  <c:v>2353.5156299999999</c:v>
                </c:pt>
                <c:pt idx="16385">
                  <c:v>2353.5156299999999</c:v>
                </c:pt>
                <c:pt idx="16386">
                  <c:v>2353.5156299999999</c:v>
                </c:pt>
                <c:pt idx="16387">
                  <c:v>2355.9570300000019</c:v>
                </c:pt>
                <c:pt idx="16388">
                  <c:v>2353.5156299999999</c:v>
                </c:pt>
                <c:pt idx="16389">
                  <c:v>2355.9570300000019</c:v>
                </c:pt>
                <c:pt idx="16390">
                  <c:v>2353.5156299999999</c:v>
                </c:pt>
                <c:pt idx="16391">
                  <c:v>2355.9570300000019</c:v>
                </c:pt>
                <c:pt idx="16392">
                  <c:v>2353.5156299999999</c:v>
                </c:pt>
                <c:pt idx="16393">
                  <c:v>2353.5156299999999</c:v>
                </c:pt>
                <c:pt idx="16394">
                  <c:v>2353.5156299999999</c:v>
                </c:pt>
                <c:pt idx="16395">
                  <c:v>2353.5156299999999</c:v>
                </c:pt>
                <c:pt idx="16396">
                  <c:v>2353.5156299999999</c:v>
                </c:pt>
                <c:pt idx="16397">
                  <c:v>2353.5156299999999</c:v>
                </c:pt>
                <c:pt idx="16398">
                  <c:v>2353.5156299999999</c:v>
                </c:pt>
                <c:pt idx="16399">
                  <c:v>2353.5156299999999</c:v>
                </c:pt>
                <c:pt idx="16400">
                  <c:v>2353.5156299999999</c:v>
                </c:pt>
                <c:pt idx="16401">
                  <c:v>2353.5156299999999</c:v>
                </c:pt>
                <c:pt idx="16402">
                  <c:v>2353.5156299999999</c:v>
                </c:pt>
                <c:pt idx="16403">
                  <c:v>2353.5156299999999</c:v>
                </c:pt>
                <c:pt idx="16404">
                  <c:v>2353.5156299999999</c:v>
                </c:pt>
                <c:pt idx="16405">
                  <c:v>2353.5156299999999</c:v>
                </c:pt>
                <c:pt idx="16406">
                  <c:v>2353.5156299999999</c:v>
                </c:pt>
                <c:pt idx="16407">
                  <c:v>2353.5156299999999</c:v>
                </c:pt>
                <c:pt idx="16408">
                  <c:v>2353.5156299999999</c:v>
                </c:pt>
                <c:pt idx="16409">
                  <c:v>2353.5156299999999</c:v>
                </c:pt>
                <c:pt idx="16410">
                  <c:v>2353.5156299999999</c:v>
                </c:pt>
                <c:pt idx="16411">
                  <c:v>2353.5156299999999</c:v>
                </c:pt>
                <c:pt idx="16412">
                  <c:v>2353.5156299999999</c:v>
                </c:pt>
                <c:pt idx="16413">
                  <c:v>2353.5156299999999</c:v>
                </c:pt>
                <c:pt idx="16414">
                  <c:v>2353.5156299999999</c:v>
                </c:pt>
                <c:pt idx="16415">
                  <c:v>2353.5156299999999</c:v>
                </c:pt>
                <c:pt idx="16416">
                  <c:v>2355.9570300000019</c:v>
                </c:pt>
                <c:pt idx="16417">
                  <c:v>2353.5156299999999</c:v>
                </c:pt>
                <c:pt idx="16418">
                  <c:v>2353.5156299999999</c:v>
                </c:pt>
                <c:pt idx="16419">
                  <c:v>2353.5156299999999</c:v>
                </c:pt>
                <c:pt idx="16420">
                  <c:v>2353.5156299999999</c:v>
                </c:pt>
                <c:pt idx="16421">
                  <c:v>2353.5156299999999</c:v>
                </c:pt>
                <c:pt idx="16422">
                  <c:v>2353.5156299999999</c:v>
                </c:pt>
                <c:pt idx="16423">
                  <c:v>2353.5156299999999</c:v>
                </c:pt>
                <c:pt idx="16424">
                  <c:v>2353.5156299999999</c:v>
                </c:pt>
                <c:pt idx="16425">
                  <c:v>2353.5156299999999</c:v>
                </c:pt>
                <c:pt idx="16426">
                  <c:v>2353.5156299999999</c:v>
                </c:pt>
                <c:pt idx="16427">
                  <c:v>2353.5156299999999</c:v>
                </c:pt>
                <c:pt idx="16428">
                  <c:v>2355.9570300000019</c:v>
                </c:pt>
                <c:pt idx="16429">
                  <c:v>2353.5156299999999</c:v>
                </c:pt>
                <c:pt idx="16430">
                  <c:v>2353.5156299999999</c:v>
                </c:pt>
                <c:pt idx="16431">
                  <c:v>2353.5156299999999</c:v>
                </c:pt>
                <c:pt idx="16432">
                  <c:v>2353.5156299999999</c:v>
                </c:pt>
                <c:pt idx="16433">
                  <c:v>2353.5156299999999</c:v>
                </c:pt>
                <c:pt idx="16434">
                  <c:v>2355.9570300000019</c:v>
                </c:pt>
                <c:pt idx="16435">
                  <c:v>2353.5156299999999</c:v>
                </c:pt>
                <c:pt idx="16436">
                  <c:v>2353.5156299999999</c:v>
                </c:pt>
                <c:pt idx="16437">
                  <c:v>2353.5156299999999</c:v>
                </c:pt>
                <c:pt idx="16438">
                  <c:v>2353.5156299999999</c:v>
                </c:pt>
                <c:pt idx="16439">
                  <c:v>2353.5156299999999</c:v>
                </c:pt>
                <c:pt idx="16440">
                  <c:v>2355.9570300000019</c:v>
                </c:pt>
                <c:pt idx="16441">
                  <c:v>2353.5156299999999</c:v>
                </c:pt>
                <c:pt idx="16442">
                  <c:v>2353.5156299999999</c:v>
                </c:pt>
                <c:pt idx="16443">
                  <c:v>2355.9570300000019</c:v>
                </c:pt>
                <c:pt idx="16444">
                  <c:v>2353.5156299999999</c:v>
                </c:pt>
                <c:pt idx="16445">
                  <c:v>2353.5156299999999</c:v>
                </c:pt>
                <c:pt idx="16446">
                  <c:v>2355.9570300000019</c:v>
                </c:pt>
                <c:pt idx="16447">
                  <c:v>2355.9570300000019</c:v>
                </c:pt>
                <c:pt idx="16448">
                  <c:v>2353.5156299999999</c:v>
                </c:pt>
                <c:pt idx="16449">
                  <c:v>2353.5156299999999</c:v>
                </c:pt>
                <c:pt idx="16450">
                  <c:v>2355.9570300000019</c:v>
                </c:pt>
                <c:pt idx="16451">
                  <c:v>2353.5156299999999</c:v>
                </c:pt>
                <c:pt idx="16452">
                  <c:v>2353.5156299999999</c:v>
                </c:pt>
                <c:pt idx="16453">
                  <c:v>2353.5156299999999</c:v>
                </c:pt>
                <c:pt idx="16454">
                  <c:v>2355.9570300000019</c:v>
                </c:pt>
                <c:pt idx="16455">
                  <c:v>2353.5156299999999</c:v>
                </c:pt>
                <c:pt idx="16456">
                  <c:v>2353.5156299999999</c:v>
                </c:pt>
                <c:pt idx="16457">
                  <c:v>2355.9570300000019</c:v>
                </c:pt>
                <c:pt idx="16458">
                  <c:v>2353.5156299999999</c:v>
                </c:pt>
                <c:pt idx="16459">
                  <c:v>2355.9570300000019</c:v>
                </c:pt>
                <c:pt idx="16460">
                  <c:v>2353.5156299999999</c:v>
                </c:pt>
                <c:pt idx="16461">
                  <c:v>2353.5156299999999</c:v>
                </c:pt>
                <c:pt idx="16462">
                  <c:v>2353.5156299999999</c:v>
                </c:pt>
                <c:pt idx="16463">
                  <c:v>2353.5156299999999</c:v>
                </c:pt>
                <c:pt idx="16464">
                  <c:v>2355.9570300000019</c:v>
                </c:pt>
                <c:pt idx="16465">
                  <c:v>2353.5156299999999</c:v>
                </c:pt>
                <c:pt idx="16466">
                  <c:v>2353.5156299999999</c:v>
                </c:pt>
                <c:pt idx="16467">
                  <c:v>2353.5156299999999</c:v>
                </c:pt>
                <c:pt idx="16468">
                  <c:v>2353.5156299999999</c:v>
                </c:pt>
                <c:pt idx="16469">
                  <c:v>2353.5156299999999</c:v>
                </c:pt>
                <c:pt idx="16470">
                  <c:v>2353.5156299999999</c:v>
                </c:pt>
                <c:pt idx="16471">
                  <c:v>2355.9570300000019</c:v>
                </c:pt>
                <c:pt idx="16472">
                  <c:v>2355.9570300000019</c:v>
                </c:pt>
                <c:pt idx="16473">
                  <c:v>2353.5156299999999</c:v>
                </c:pt>
                <c:pt idx="16474">
                  <c:v>2353.5156299999999</c:v>
                </c:pt>
                <c:pt idx="16475">
                  <c:v>2353.5156299999999</c:v>
                </c:pt>
                <c:pt idx="16476">
                  <c:v>2353.5156299999999</c:v>
                </c:pt>
                <c:pt idx="16477">
                  <c:v>2353.5156299999999</c:v>
                </c:pt>
                <c:pt idx="16478">
                  <c:v>2353.5156299999999</c:v>
                </c:pt>
                <c:pt idx="16479">
                  <c:v>2353.5156299999999</c:v>
                </c:pt>
                <c:pt idx="16480">
                  <c:v>2353.5156299999999</c:v>
                </c:pt>
                <c:pt idx="16481">
                  <c:v>2353.5156299999999</c:v>
                </c:pt>
                <c:pt idx="16482">
                  <c:v>2353.5156299999999</c:v>
                </c:pt>
                <c:pt idx="16483">
                  <c:v>2353.5156299999999</c:v>
                </c:pt>
                <c:pt idx="16484">
                  <c:v>2353.5156299999999</c:v>
                </c:pt>
                <c:pt idx="16485">
                  <c:v>2353.5156299999999</c:v>
                </c:pt>
                <c:pt idx="16486">
                  <c:v>2353.5156299999999</c:v>
                </c:pt>
                <c:pt idx="16487">
                  <c:v>2353.5156299999999</c:v>
                </c:pt>
                <c:pt idx="16488">
                  <c:v>2353.5156299999999</c:v>
                </c:pt>
                <c:pt idx="16489">
                  <c:v>2353.5156299999999</c:v>
                </c:pt>
                <c:pt idx="16490">
                  <c:v>2353.5156299999999</c:v>
                </c:pt>
                <c:pt idx="16491">
                  <c:v>2353.5156299999999</c:v>
                </c:pt>
                <c:pt idx="16492">
                  <c:v>2353.5156299999999</c:v>
                </c:pt>
                <c:pt idx="16493">
                  <c:v>2353.5156299999999</c:v>
                </c:pt>
                <c:pt idx="16494">
                  <c:v>2353.5156299999999</c:v>
                </c:pt>
                <c:pt idx="16495">
                  <c:v>2353.5156299999999</c:v>
                </c:pt>
                <c:pt idx="16496">
                  <c:v>2353.5156299999999</c:v>
                </c:pt>
                <c:pt idx="16497">
                  <c:v>2353.5156299999999</c:v>
                </c:pt>
                <c:pt idx="16498">
                  <c:v>2353.5156299999999</c:v>
                </c:pt>
                <c:pt idx="16499">
                  <c:v>2353.5156299999999</c:v>
                </c:pt>
                <c:pt idx="16500">
                  <c:v>2353.5156299999999</c:v>
                </c:pt>
                <c:pt idx="16501">
                  <c:v>2353.5156299999999</c:v>
                </c:pt>
                <c:pt idx="16502">
                  <c:v>2353.5156299999999</c:v>
                </c:pt>
                <c:pt idx="16503">
                  <c:v>2353.5156299999999</c:v>
                </c:pt>
                <c:pt idx="16504">
                  <c:v>2353.5156299999999</c:v>
                </c:pt>
                <c:pt idx="16505">
                  <c:v>2353.5156299999999</c:v>
                </c:pt>
                <c:pt idx="16506">
                  <c:v>2353.5156299999999</c:v>
                </c:pt>
                <c:pt idx="16507">
                  <c:v>2353.5156299999999</c:v>
                </c:pt>
                <c:pt idx="16508">
                  <c:v>2353.5156299999999</c:v>
                </c:pt>
                <c:pt idx="16509">
                  <c:v>2353.5156299999999</c:v>
                </c:pt>
                <c:pt idx="16510">
                  <c:v>2353.5156299999999</c:v>
                </c:pt>
                <c:pt idx="16511">
                  <c:v>2353.5156299999999</c:v>
                </c:pt>
                <c:pt idx="16512">
                  <c:v>2353.5156299999999</c:v>
                </c:pt>
                <c:pt idx="16513">
                  <c:v>2353.5156299999999</c:v>
                </c:pt>
                <c:pt idx="16514">
                  <c:v>2353.5156299999999</c:v>
                </c:pt>
                <c:pt idx="16515">
                  <c:v>2353.5156299999999</c:v>
                </c:pt>
                <c:pt idx="16516">
                  <c:v>2353.5156299999999</c:v>
                </c:pt>
                <c:pt idx="16517">
                  <c:v>2353.5156299999999</c:v>
                </c:pt>
                <c:pt idx="16518">
                  <c:v>2353.5156299999999</c:v>
                </c:pt>
                <c:pt idx="16519">
                  <c:v>2353.5156299999999</c:v>
                </c:pt>
                <c:pt idx="16520">
                  <c:v>2353.5156299999999</c:v>
                </c:pt>
                <c:pt idx="16521">
                  <c:v>2353.5156299999999</c:v>
                </c:pt>
                <c:pt idx="16522">
                  <c:v>2353.5156299999999</c:v>
                </c:pt>
                <c:pt idx="16523">
                  <c:v>2353.5156299999999</c:v>
                </c:pt>
                <c:pt idx="16524">
                  <c:v>2353.5156299999999</c:v>
                </c:pt>
                <c:pt idx="16525">
                  <c:v>2353.5156299999999</c:v>
                </c:pt>
                <c:pt idx="16526">
                  <c:v>2353.5156299999999</c:v>
                </c:pt>
                <c:pt idx="16527">
                  <c:v>2353.5156299999999</c:v>
                </c:pt>
                <c:pt idx="16528">
                  <c:v>2353.5156299999999</c:v>
                </c:pt>
                <c:pt idx="16529">
                  <c:v>2353.5156299999999</c:v>
                </c:pt>
                <c:pt idx="16530">
                  <c:v>2353.5156299999999</c:v>
                </c:pt>
                <c:pt idx="16531">
                  <c:v>2353.5156299999999</c:v>
                </c:pt>
                <c:pt idx="16532">
                  <c:v>2353.5156299999999</c:v>
                </c:pt>
                <c:pt idx="16533">
                  <c:v>2353.5156299999999</c:v>
                </c:pt>
                <c:pt idx="16534">
                  <c:v>2353.5156299999999</c:v>
                </c:pt>
                <c:pt idx="16535">
                  <c:v>2353.5156299999999</c:v>
                </c:pt>
                <c:pt idx="16536">
                  <c:v>2353.5156299999999</c:v>
                </c:pt>
                <c:pt idx="16537">
                  <c:v>2353.5156299999999</c:v>
                </c:pt>
                <c:pt idx="16538">
                  <c:v>2353.5156299999999</c:v>
                </c:pt>
                <c:pt idx="16539">
                  <c:v>2353.5156299999999</c:v>
                </c:pt>
                <c:pt idx="16540">
                  <c:v>2353.5156299999999</c:v>
                </c:pt>
                <c:pt idx="16541">
                  <c:v>2353.5156299999999</c:v>
                </c:pt>
                <c:pt idx="16542">
                  <c:v>2355.9570300000019</c:v>
                </c:pt>
                <c:pt idx="16543">
                  <c:v>2353.5156299999999</c:v>
                </c:pt>
                <c:pt idx="16544">
                  <c:v>2353.5156299999999</c:v>
                </c:pt>
                <c:pt idx="16545">
                  <c:v>2353.5156299999999</c:v>
                </c:pt>
                <c:pt idx="16546">
                  <c:v>2353.5156299999999</c:v>
                </c:pt>
                <c:pt idx="16547">
                  <c:v>2353.5156299999999</c:v>
                </c:pt>
                <c:pt idx="16548">
                  <c:v>2353.5156299999999</c:v>
                </c:pt>
                <c:pt idx="16549">
                  <c:v>2353.5156299999999</c:v>
                </c:pt>
                <c:pt idx="16550">
                  <c:v>2353.5156299999999</c:v>
                </c:pt>
                <c:pt idx="16551">
                  <c:v>2353.5156299999999</c:v>
                </c:pt>
                <c:pt idx="16552">
                  <c:v>2353.5156299999999</c:v>
                </c:pt>
                <c:pt idx="16553">
                  <c:v>2353.5156299999999</c:v>
                </c:pt>
                <c:pt idx="16554">
                  <c:v>2353.5156299999999</c:v>
                </c:pt>
                <c:pt idx="16555">
                  <c:v>2353.5156299999999</c:v>
                </c:pt>
                <c:pt idx="16556">
                  <c:v>2353.5156299999999</c:v>
                </c:pt>
                <c:pt idx="16557">
                  <c:v>2355.9570300000019</c:v>
                </c:pt>
                <c:pt idx="16558">
                  <c:v>2353.5156299999999</c:v>
                </c:pt>
                <c:pt idx="16559">
                  <c:v>2353.5156299999999</c:v>
                </c:pt>
                <c:pt idx="16560">
                  <c:v>2353.5156299999999</c:v>
                </c:pt>
                <c:pt idx="16561">
                  <c:v>2353.5156299999999</c:v>
                </c:pt>
                <c:pt idx="16562">
                  <c:v>2353.5156299999999</c:v>
                </c:pt>
                <c:pt idx="16563">
                  <c:v>2353.5156299999999</c:v>
                </c:pt>
                <c:pt idx="16564">
                  <c:v>2353.5156299999999</c:v>
                </c:pt>
                <c:pt idx="16565">
                  <c:v>2353.5156299999999</c:v>
                </c:pt>
                <c:pt idx="16566">
                  <c:v>2353.5156299999999</c:v>
                </c:pt>
                <c:pt idx="16567">
                  <c:v>2353.5156299999999</c:v>
                </c:pt>
                <c:pt idx="16568">
                  <c:v>2355.9570300000019</c:v>
                </c:pt>
                <c:pt idx="16569">
                  <c:v>2353.5156299999999</c:v>
                </c:pt>
                <c:pt idx="16570">
                  <c:v>2353.5156299999999</c:v>
                </c:pt>
                <c:pt idx="16571">
                  <c:v>2353.5156299999999</c:v>
                </c:pt>
                <c:pt idx="16572">
                  <c:v>2353.5156299999999</c:v>
                </c:pt>
                <c:pt idx="16573">
                  <c:v>2353.5156299999999</c:v>
                </c:pt>
                <c:pt idx="16574">
                  <c:v>2353.5156299999999</c:v>
                </c:pt>
                <c:pt idx="16575">
                  <c:v>2353.5156299999999</c:v>
                </c:pt>
                <c:pt idx="16576">
                  <c:v>2353.5156299999999</c:v>
                </c:pt>
                <c:pt idx="16577">
                  <c:v>2353.5156299999999</c:v>
                </c:pt>
                <c:pt idx="16578">
                  <c:v>2353.5156299999999</c:v>
                </c:pt>
                <c:pt idx="16579">
                  <c:v>2353.5156299999999</c:v>
                </c:pt>
                <c:pt idx="16580">
                  <c:v>2355.9570300000019</c:v>
                </c:pt>
                <c:pt idx="16581">
                  <c:v>2353.5156299999999</c:v>
                </c:pt>
                <c:pt idx="16582">
                  <c:v>2353.5156299999999</c:v>
                </c:pt>
                <c:pt idx="16583">
                  <c:v>2353.5156299999999</c:v>
                </c:pt>
                <c:pt idx="16584">
                  <c:v>2355.9570300000019</c:v>
                </c:pt>
                <c:pt idx="16585">
                  <c:v>2353.5156299999999</c:v>
                </c:pt>
                <c:pt idx="16586">
                  <c:v>2353.5156299999999</c:v>
                </c:pt>
                <c:pt idx="16587">
                  <c:v>2353.5156299999999</c:v>
                </c:pt>
                <c:pt idx="16588">
                  <c:v>2353.5156299999999</c:v>
                </c:pt>
                <c:pt idx="16589">
                  <c:v>2355.9570300000019</c:v>
                </c:pt>
                <c:pt idx="16590">
                  <c:v>2353.5156299999999</c:v>
                </c:pt>
                <c:pt idx="16591">
                  <c:v>2353.5156299999999</c:v>
                </c:pt>
                <c:pt idx="16592">
                  <c:v>2353.5156299999999</c:v>
                </c:pt>
                <c:pt idx="16593">
                  <c:v>2353.5156299999999</c:v>
                </c:pt>
                <c:pt idx="16594">
                  <c:v>2353.5156299999999</c:v>
                </c:pt>
                <c:pt idx="16595">
                  <c:v>2353.5156299999999</c:v>
                </c:pt>
                <c:pt idx="16596">
                  <c:v>2353.5156299999999</c:v>
                </c:pt>
                <c:pt idx="16597">
                  <c:v>2353.5156299999999</c:v>
                </c:pt>
                <c:pt idx="16598">
                  <c:v>2353.5156299999999</c:v>
                </c:pt>
                <c:pt idx="16599">
                  <c:v>2353.5156299999999</c:v>
                </c:pt>
                <c:pt idx="16600">
                  <c:v>2353.5156299999999</c:v>
                </c:pt>
                <c:pt idx="16601">
                  <c:v>2353.5156299999999</c:v>
                </c:pt>
                <c:pt idx="16602">
                  <c:v>2353.5156299999999</c:v>
                </c:pt>
                <c:pt idx="16603">
                  <c:v>2353.5156299999999</c:v>
                </c:pt>
                <c:pt idx="16604">
                  <c:v>2353.5156299999999</c:v>
                </c:pt>
                <c:pt idx="16605">
                  <c:v>2353.5156299999999</c:v>
                </c:pt>
                <c:pt idx="16606">
                  <c:v>2353.5156299999999</c:v>
                </c:pt>
                <c:pt idx="16607">
                  <c:v>2353.5156299999999</c:v>
                </c:pt>
                <c:pt idx="16608">
                  <c:v>2353.5156299999999</c:v>
                </c:pt>
                <c:pt idx="16609">
                  <c:v>2353.5156299999999</c:v>
                </c:pt>
                <c:pt idx="16610">
                  <c:v>2353.5156299999999</c:v>
                </c:pt>
                <c:pt idx="16611">
                  <c:v>2353.5156299999999</c:v>
                </c:pt>
                <c:pt idx="16612">
                  <c:v>2353.5156299999999</c:v>
                </c:pt>
                <c:pt idx="16613">
                  <c:v>2353.5156299999999</c:v>
                </c:pt>
                <c:pt idx="16614">
                  <c:v>2355.9570300000019</c:v>
                </c:pt>
                <c:pt idx="16615">
                  <c:v>2353.5156299999999</c:v>
                </c:pt>
                <c:pt idx="16616">
                  <c:v>2353.5156299999999</c:v>
                </c:pt>
                <c:pt idx="16617">
                  <c:v>2355.9570300000019</c:v>
                </c:pt>
                <c:pt idx="16618">
                  <c:v>2353.5156299999999</c:v>
                </c:pt>
                <c:pt idx="16619">
                  <c:v>2353.5156299999999</c:v>
                </c:pt>
                <c:pt idx="16620">
                  <c:v>2353.5156299999999</c:v>
                </c:pt>
                <c:pt idx="16621">
                  <c:v>2353.5156299999999</c:v>
                </c:pt>
                <c:pt idx="16622">
                  <c:v>2353.5156299999999</c:v>
                </c:pt>
                <c:pt idx="16623">
                  <c:v>2353.5156299999999</c:v>
                </c:pt>
                <c:pt idx="16624">
                  <c:v>2353.5156299999999</c:v>
                </c:pt>
                <c:pt idx="16625">
                  <c:v>2353.5156299999999</c:v>
                </c:pt>
                <c:pt idx="16626">
                  <c:v>2353.5156299999999</c:v>
                </c:pt>
                <c:pt idx="16627">
                  <c:v>2355.9570300000019</c:v>
                </c:pt>
                <c:pt idx="16628">
                  <c:v>2353.5156299999999</c:v>
                </c:pt>
                <c:pt idx="16629">
                  <c:v>2353.5156299999999</c:v>
                </c:pt>
                <c:pt idx="16630">
                  <c:v>2353.5156299999999</c:v>
                </c:pt>
                <c:pt idx="16631">
                  <c:v>2353.5156299999999</c:v>
                </c:pt>
                <c:pt idx="16632">
                  <c:v>2355.9570300000019</c:v>
                </c:pt>
                <c:pt idx="16633">
                  <c:v>2353.5156299999999</c:v>
                </c:pt>
                <c:pt idx="16634">
                  <c:v>2353.5156299999999</c:v>
                </c:pt>
                <c:pt idx="16635">
                  <c:v>2353.5156299999999</c:v>
                </c:pt>
                <c:pt idx="16636">
                  <c:v>2353.5156299999999</c:v>
                </c:pt>
                <c:pt idx="16637">
                  <c:v>2353.5156299999999</c:v>
                </c:pt>
                <c:pt idx="16638">
                  <c:v>2353.5156299999999</c:v>
                </c:pt>
                <c:pt idx="16639">
                  <c:v>2353.5156299999999</c:v>
                </c:pt>
                <c:pt idx="16640">
                  <c:v>2353.5156299999999</c:v>
                </c:pt>
                <c:pt idx="16641">
                  <c:v>2353.5156299999999</c:v>
                </c:pt>
                <c:pt idx="16642">
                  <c:v>2353.5156299999999</c:v>
                </c:pt>
                <c:pt idx="16643">
                  <c:v>2353.5156299999999</c:v>
                </c:pt>
                <c:pt idx="16644">
                  <c:v>2353.5156299999999</c:v>
                </c:pt>
                <c:pt idx="16645">
                  <c:v>2353.5156299999999</c:v>
                </c:pt>
                <c:pt idx="16646">
                  <c:v>2353.5156299999999</c:v>
                </c:pt>
                <c:pt idx="16647">
                  <c:v>2353.5156299999999</c:v>
                </c:pt>
                <c:pt idx="16648">
                  <c:v>2353.5156299999999</c:v>
                </c:pt>
                <c:pt idx="16649">
                  <c:v>2353.5156299999999</c:v>
                </c:pt>
                <c:pt idx="16650">
                  <c:v>2353.5156299999999</c:v>
                </c:pt>
                <c:pt idx="16651">
                  <c:v>2353.5156299999999</c:v>
                </c:pt>
                <c:pt idx="16652">
                  <c:v>2353.5156299999999</c:v>
                </c:pt>
                <c:pt idx="16653">
                  <c:v>2353.5156299999999</c:v>
                </c:pt>
                <c:pt idx="16654">
                  <c:v>2353.5156299999999</c:v>
                </c:pt>
                <c:pt idx="16655">
                  <c:v>2353.5156299999999</c:v>
                </c:pt>
                <c:pt idx="16656">
                  <c:v>2353.5156299999999</c:v>
                </c:pt>
                <c:pt idx="16657">
                  <c:v>2353.5156299999999</c:v>
                </c:pt>
                <c:pt idx="16658">
                  <c:v>2353.5156299999999</c:v>
                </c:pt>
                <c:pt idx="16659">
                  <c:v>2353.5156299999999</c:v>
                </c:pt>
                <c:pt idx="16660">
                  <c:v>2353.5156299999999</c:v>
                </c:pt>
                <c:pt idx="16661">
                  <c:v>2353.5156299999999</c:v>
                </c:pt>
                <c:pt idx="16662">
                  <c:v>2353.5156299999999</c:v>
                </c:pt>
                <c:pt idx="16663">
                  <c:v>2353.5156299999999</c:v>
                </c:pt>
                <c:pt idx="16664">
                  <c:v>2353.5156299999999</c:v>
                </c:pt>
                <c:pt idx="16665">
                  <c:v>2353.5156299999999</c:v>
                </c:pt>
                <c:pt idx="16666">
                  <c:v>2353.5156299999999</c:v>
                </c:pt>
                <c:pt idx="16667">
                  <c:v>2353.5156299999999</c:v>
                </c:pt>
                <c:pt idx="16668">
                  <c:v>2353.5156299999999</c:v>
                </c:pt>
                <c:pt idx="16669">
                  <c:v>2353.5156299999999</c:v>
                </c:pt>
                <c:pt idx="16670">
                  <c:v>2353.5156299999999</c:v>
                </c:pt>
                <c:pt idx="16671">
                  <c:v>2355.9570300000019</c:v>
                </c:pt>
                <c:pt idx="16672">
                  <c:v>2353.5156299999999</c:v>
                </c:pt>
                <c:pt idx="16673">
                  <c:v>2353.5156299999999</c:v>
                </c:pt>
                <c:pt idx="16674">
                  <c:v>2353.5156299999999</c:v>
                </c:pt>
                <c:pt idx="16675">
                  <c:v>2353.5156299999999</c:v>
                </c:pt>
                <c:pt idx="16676">
                  <c:v>2353.5156299999999</c:v>
                </c:pt>
                <c:pt idx="16677">
                  <c:v>2353.5156299999999</c:v>
                </c:pt>
                <c:pt idx="16678">
                  <c:v>2353.5156299999999</c:v>
                </c:pt>
                <c:pt idx="16679">
                  <c:v>2353.5156299999999</c:v>
                </c:pt>
                <c:pt idx="16680">
                  <c:v>2353.5156299999999</c:v>
                </c:pt>
                <c:pt idx="16681">
                  <c:v>2353.5156299999999</c:v>
                </c:pt>
                <c:pt idx="16682">
                  <c:v>2353.5156299999999</c:v>
                </c:pt>
                <c:pt idx="16683">
                  <c:v>2353.5156299999999</c:v>
                </c:pt>
                <c:pt idx="16684">
                  <c:v>2355.9570300000019</c:v>
                </c:pt>
                <c:pt idx="16685">
                  <c:v>2353.5156299999999</c:v>
                </c:pt>
                <c:pt idx="16686">
                  <c:v>2353.5156299999999</c:v>
                </c:pt>
                <c:pt idx="16687">
                  <c:v>2353.5156299999999</c:v>
                </c:pt>
                <c:pt idx="16688">
                  <c:v>2353.5156299999999</c:v>
                </c:pt>
                <c:pt idx="16689">
                  <c:v>2353.5156299999999</c:v>
                </c:pt>
                <c:pt idx="16690">
                  <c:v>2353.5156299999999</c:v>
                </c:pt>
                <c:pt idx="16691">
                  <c:v>2353.5156299999999</c:v>
                </c:pt>
                <c:pt idx="16692">
                  <c:v>2353.5156299999999</c:v>
                </c:pt>
                <c:pt idx="16693">
                  <c:v>2353.5156299999999</c:v>
                </c:pt>
                <c:pt idx="16694">
                  <c:v>2353.5156299999999</c:v>
                </c:pt>
                <c:pt idx="16695">
                  <c:v>2353.5156299999999</c:v>
                </c:pt>
                <c:pt idx="16696">
                  <c:v>2353.5156299999999</c:v>
                </c:pt>
                <c:pt idx="16697">
                  <c:v>2353.5156299999999</c:v>
                </c:pt>
                <c:pt idx="16698">
                  <c:v>2353.5156299999999</c:v>
                </c:pt>
                <c:pt idx="16699">
                  <c:v>2353.5156299999999</c:v>
                </c:pt>
                <c:pt idx="16700">
                  <c:v>2355.9570300000019</c:v>
                </c:pt>
                <c:pt idx="16701">
                  <c:v>2353.5156299999999</c:v>
                </c:pt>
                <c:pt idx="16702">
                  <c:v>2355.9570300000019</c:v>
                </c:pt>
                <c:pt idx="16703">
                  <c:v>2353.5156299999999</c:v>
                </c:pt>
                <c:pt idx="16704">
                  <c:v>2353.5156299999999</c:v>
                </c:pt>
                <c:pt idx="16705">
                  <c:v>2353.5156299999999</c:v>
                </c:pt>
                <c:pt idx="16706">
                  <c:v>2353.5156299999999</c:v>
                </c:pt>
                <c:pt idx="16707">
                  <c:v>2353.5156299999999</c:v>
                </c:pt>
                <c:pt idx="16708">
                  <c:v>2353.5156299999999</c:v>
                </c:pt>
                <c:pt idx="16709">
                  <c:v>2353.5156299999999</c:v>
                </c:pt>
                <c:pt idx="16710">
                  <c:v>2353.5156299999999</c:v>
                </c:pt>
                <c:pt idx="16711">
                  <c:v>2353.5156299999999</c:v>
                </c:pt>
                <c:pt idx="16712">
                  <c:v>2353.5156299999999</c:v>
                </c:pt>
                <c:pt idx="16713">
                  <c:v>2353.5156299999999</c:v>
                </c:pt>
                <c:pt idx="16714">
                  <c:v>2353.5156299999999</c:v>
                </c:pt>
                <c:pt idx="16715">
                  <c:v>2353.5156299999999</c:v>
                </c:pt>
                <c:pt idx="16716">
                  <c:v>2353.5156299999999</c:v>
                </c:pt>
                <c:pt idx="16717">
                  <c:v>2353.5156299999999</c:v>
                </c:pt>
                <c:pt idx="16718">
                  <c:v>2353.5156299999999</c:v>
                </c:pt>
                <c:pt idx="16719">
                  <c:v>2353.5156299999999</c:v>
                </c:pt>
                <c:pt idx="16720">
                  <c:v>2353.5156299999999</c:v>
                </c:pt>
                <c:pt idx="16721">
                  <c:v>2353.5156299999999</c:v>
                </c:pt>
                <c:pt idx="16722">
                  <c:v>2355.9570300000019</c:v>
                </c:pt>
                <c:pt idx="16723">
                  <c:v>2353.5156299999999</c:v>
                </c:pt>
                <c:pt idx="16724">
                  <c:v>2353.5156299999999</c:v>
                </c:pt>
                <c:pt idx="16725">
                  <c:v>2353.5156299999999</c:v>
                </c:pt>
                <c:pt idx="16726">
                  <c:v>2353.5156299999999</c:v>
                </c:pt>
                <c:pt idx="16727">
                  <c:v>2353.5156299999999</c:v>
                </c:pt>
                <c:pt idx="16728">
                  <c:v>2353.5156299999999</c:v>
                </c:pt>
                <c:pt idx="16729">
                  <c:v>2353.5156299999999</c:v>
                </c:pt>
                <c:pt idx="16730">
                  <c:v>2353.5156299999999</c:v>
                </c:pt>
                <c:pt idx="16731">
                  <c:v>2353.5156299999999</c:v>
                </c:pt>
                <c:pt idx="16732">
                  <c:v>2355.9570300000019</c:v>
                </c:pt>
                <c:pt idx="16733">
                  <c:v>2355.9570300000019</c:v>
                </c:pt>
                <c:pt idx="16734">
                  <c:v>2353.5156299999999</c:v>
                </c:pt>
                <c:pt idx="16735">
                  <c:v>2353.5156299999999</c:v>
                </c:pt>
                <c:pt idx="16736">
                  <c:v>2353.5156299999999</c:v>
                </c:pt>
                <c:pt idx="16737">
                  <c:v>2353.5156299999999</c:v>
                </c:pt>
                <c:pt idx="16738">
                  <c:v>2353.5156299999999</c:v>
                </c:pt>
                <c:pt idx="16739">
                  <c:v>2353.5156299999999</c:v>
                </c:pt>
                <c:pt idx="16740">
                  <c:v>2353.5156299999999</c:v>
                </c:pt>
                <c:pt idx="16741">
                  <c:v>2353.5156299999999</c:v>
                </c:pt>
                <c:pt idx="16742">
                  <c:v>2353.5156299999999</c:v>
                </c:pt>
                <c:pt idx="16743">
                  <c:v>2353.5156299999999</c:v>
                </c:pt>
                <c:pt idx="16744">
                  <c:v>2353.5156299999999</c:v>
                </c:pt>
                <c:pt idx="16745">
                  <c:v>2353.5156299999999</c:v>
                </c:pt>
                <c:pt idx="16746">
                  <c:v>2353.5156299999999</c:v>
                </c:pt>
                <c:pt idx="16747">
                  <c:v>2353.5156299999999</c:v>
                </c:pt>
                <c:pt idx="16748">
                  <c:v>2353.5156299999999</c:v>
                </c:pt>
                <c:pt idx="16749">
                  <c:v>2353.5156299999999</c:v>
                </c:pt>
                <c:pt idx="16750">
                  <c:v>2353.5156299999999</c:v>
                </c:pt>
                <c:pt idx="16751">
                  <c:v>2353.5156299999999</c:v>
                </c:pt>
                <c:pt idx="16752">
                  <c:v>2353.5156299999999</c:v>
                </c:pt>
                <c:pt idx="16753">
                  <c:v>2353.5156299999999</c:v>
                </c:pt>
                <c:pt idx="16754">
                  <c:v>2353.5156299999999</c:v>
                </c:pt>
                <c:pt idx="16755">
                  <c:v>2353.5156299999999</c:v>
                </c:pt>
                <c:pt idx="16756">
                  <c:v>2353.5156299999999</c:v>
                </c:pt>
                <c:pt idx="16757">
                  <c:v>2353.5156299999999</c:v>
                </c:pt>
                <c:pt idx="16758">
                  <c:v>2353.5156299999999</c:v>
                </c:pt>
                <c:pt idx="16759">
                  <c:v>2353.5156299999999</c:v>
                </c:pt>
                <c:pt idx="16760">
                  <c:v>2353.5156299999999</c:v>
                </c:pt>
                <c:pt idx="16761">
                  <c:v>2353.5156299999999</c:v>
                </c:pt>
                <c:pt idx="16762">
                  <c:v>2353.5156299999999</c:v>
                </c:pt>
                <c:pt idx="16763">
                  <c:v>2353.5156299999999</c:v>
                </c:pt>
                <c:pt idx="16764">
                  <c:v>2353.5156299999999</c:v>
                </c:pt>
                <c:pt idx="16765">
                  <c:v>2353.5156299999999</c:v>
                </c:pt>
                <c:pt idx="16766">
                  <c:v>2353.5156299999999</c:v>
                </c:pt>
                <c:pt idx="16767">
                  <c:v>2353.5156299999999</c:v>
                </c:pt>
                <c:pt idx="16768">
                  <c:v>2353.5156299999999</c:v>
                </c:pt>
                <c:pt idx="16769">
                  <c:v>2353.5156299999999</c:v>
                </c:pt>
                <c:pt idx="16770">
                  <c:v>2353.5156299999999</c:v>
                </c:pt>
                <c:pt idx="16771">
                  <c:v>2353.5156299999999</c:v>
                </c:pt>
                <c:pt idx="16772">
                  <c:v>2353.5156299999999</c:v>
                </c:pt>
                <c:pt idx="16773">
                  <c:v>2353.5156299999999</c:v>
                </c:pt>
                <c:pt idx="16774">
                  <c:v>2353.5156299999999</c:v>
                </c:pt>
                <c:pt idx="16775">
                  <c:v>2353.5156299999999</c:v>
                </c:pt>
                <c:pt idx="16776">
                  <c:v>2353.5156299999999</c:v>
                </c:pt>
                <c:pt idx="16777">
                  <c:v>2353.5156299999999</c:v>
                </c:pt>
                <c:pt idx="16778">
                  <c:v>2353.5156299999999</c:v>
                </c:pt>
                <c:pt idx="16779">
                  <c:v>2355.9570300000019</c:v>
                </c:pt>
                <c:pt idx="16780">
                  <c:v>2353.5156299999999</c:v>
                </c:pt>
                <c:pt idx="16781">
                  <c:v>2353.5156299999999</c:v>
                </c:pt>
                <c:pt idx="16782">
                  <c:v>2353.5156299999999</c:v>
                </c:pt>
                <c:pt idx="16783">
                  <c:v>2353.5156299999999</c:v>
                </c:pt>
                <c:pt idx="16784">
                  <c:v>2353.5156299999999</c:v>
                </c:pt>
                <c:pt idx="16785">
                  <c:v>2353.5156299999999</c:v>
                </c:pt>
                <c:pt idx="16786">
                  <c:v>2353.5156299999999</c:v>
                </c:pt>
                <c:pt idx="16787">
                  <c:v>2353.5156299999999</c:v>
                </c:pt>
                <c:pt idx="16788">
                  <c:v>2353.5156299999999</c:v>
                </c:pt>
                <c:pt idx="16789">
                  <c:v>2353.5156299999999</c:v>
                </c:pt>
                <c:pt idx="16790">
                  <c:v>2353.5156299999999</c:v>
                </c:pt>
                <c:pt idx="16791">
                  <c:v>2353.5156299999999</c:v>
                </c:pt>
                <c:pt idx="16792">
                  <c:v>2353.5156299999999</c:v>
                </c:pt>
                <c:pt idx="16793">
                  <c:v>2353.5156299999999</c:v>
                </c:pt>
                <c:pt idx="16794">
                  <c:v>2353.5156299999999</c:v>
                </c:pt>
                <c:pt idx="16795">
                  <c:v>2353.5156299999999</c:v>
                </c:pt>
                <c:pt idx="16796">
                  <c:v>2355.9570300000019</c:v>
                </c:pt>
                <c:pt idx="16797">
                  <c:v>2353.5156299999999</c:v>
                </c:pt>
                <c:pt idx="16798">
                  <c:v>2353.5156299999999</c:v>
                </c:pt>
                <c:pt idx="16799">
                  <c:v>2353.5156299999999</c:v>
                </c:pt>
                <c:pt idx="16800">
                  <c:v>2353.5156299999999</c:v>
                </c:pt>
                <c:pt idx="16801">
                  <c:v>2353.5156299999999</c:v>
                </c:pt>
                <c:pt idx="16802">
                  <c:v>2353.5156299999999</c:v>
                </c:pt>
                <c:pt idx="16803">
                  <c:v>2353.5156299999999</c:v>
                </c:pt>
                <c:pt idx="16804">
                  <c:v>2353.5156299999999</c:v>
                </c:pt>
                <c:pt idx="16805">
                  <c:v>2353.5156299999999</c:v>
                </c:pt>
                <c:pt idx="16806">
                  <c:v>2353.5156299999999</c:v>
                </c:pt>
                <c:pt idx="16807">
                  <c:v>2353.5156299999999</c:v>
                </c:pt>
                <c:pt idx="16808">
                  <c:v>2353.5156299999999</c:v>
                </c:pt>
                <c:pt idx="16809">
                  <c:v>2353.5156299999999</c:v>
                </c:pt>
                <c:pt idx="16810">
                  <c:v>2353.5156299999999</c:v>
                </c:pt>
                <c:pt idx="16811">
                  <c:v>2353.5156299999999</c:v>
                </c:pt>
                <c:pt idx="16812">
                  <c:v>2353.5156299999999</c:v>
                </c:pt>
                <c:pt idx="16813">
                  <c:v>2353.5156299999999</c:v>
                </c:pt>
                <c:pt idx="16814">
                  <c:v>2353.5156299999999</c:v>
                </c:pt>
                <c:pt idx="16815">
                  <c:v>2353.5156299999999</c:v>
                </c:pt>
                <c:pt idx="16816">
                  <c:v>2353.5156299999999</c:v>
                </c:pt>
                <c:pt idx="16817">
                  <c:v>2353.5156299999999</c:v>
                </c:pt>
                <c:pt idx="16818">
                  <c:v>2353.5156299999999</c:v>
                </c:pt>
                <c:pt idx="16819">
                  <c:v>2355.9570300000019</c:v>
                </c:pt>
                <c:pt idx="16820">
                  <c:v>2353.5156299999999</c:v>
                </c:pt>
                <c:pt idx="16821">
                  <c:v>2353.5156299999999</c:v>
                </c:pt>
                <c:pt idx="16822">
                  <c:v>2353.5156299999999</c:v>
                </c:pt>
                <c:pt idx="16823">
                  <c:v>2353.5156299999999</c:v>
                </c:pt>
                <c:pt idx="16824">
                  <c:v>2353.5156299999999</c:v>
                </c:pt>
                <c:pt idx="16825">
                  <c:v>2353.5156299999999</c:v>
                </c:pt>
                <c:pt idx="16826">
                  <c:v>2353.5156299999999</c:v>
                </c:pt>
                <c:pt idx="16827">
                  <c:v>2353.5156299999999</c:v>
                </c:pt>
                <c:pt idx="16828">
                  <c:v>2353.5156299999999</c:v>
                </c:pt>
                <c:pt idx="16829">
                  <c:v>2353.5156299999999</c:v>
                </c:pt>
                <c:pt idx="16830">
                  <c:v>2353.5156299999999</c:v>
                </c:pt>
                <c:pt idx="16831">
                  <c:v>2353.5156299999999</c:v>
                </c:pt>
                <c:pt idx="16832">
                  <c:v>2353.5156299999999</c:v>
                </c:pt>
                <c:pt idx="16833">
                  <c:v>2353.5156299999999</c:v>
                </c:pt>
                <c:pt idx="16834">
                  <c:v>2353.5156299999999</c:v>
                </c:pt>
                <c:pt idx="16835">
                  <c:v>2355.9570300000019</c:v>
                </c:pt>
                <c:pt idx="16836">
                  <c:v>2353.5156299999999</c:v>
                </c:pt>
                <c:pt idx="16837">
                  <c:v>2353.5156299999999</c:v>
                </c:pt>
                <c:pt idx="16838">
                  <c:v>2353.5156299999999</c:v>
                </c:pt>
                <c:pt idx="16839">
                  <c:v>2353.5156299999999</c:v>
                </c:pt>
                <c:pt idx="16840">
                  <c:v>2353.5156299999999</c:v>
                </c:pt>
                <c:pt idx="16841">
                  <c:v>2353.5156299999999</c:v>
                </c:pt>
                <c:pt idx="16842">
                  <c:v>2353.5156299999999</c:v>
                </c:pt>
                <c:pt idx="16843">
                  <c:v>2353.5156299999999</c:v>
                </c:pt>
                <c:pt idx="16844">
                  <c:v>2353.5156299999999</c:v>
                </c:pt>
                <c:pt idx="16845">
                  <c:v>2353.5156299999999</c:v>
                </c:pt>
                <c:pt idx="16846">
                  <c:v>2353.5156299999999</c:v>
                </c:pt>
                <c:pt idx="16847">
                  <c:v>2353.5156299999999</c:v>
                </c:pt>
                <c:pt idx="16848">
                  <c:v>2353.5156299999999</c:v>
                </c:pt>
                <c:pt idx="16849">
                  <c:v>2353.5156299999999</c:v>
                </c:pt>
                <c:pt idx="16850">
                  <c:v>2353.5156299999999</c:v>
                </c:pt>
                <c:pt idx="16851">
                  <c:v>2353.5156299999999</c:v>
                </c:pt>
                <c:pt idx="16852">
                  <c:v>2353.5156299999999</c:v>
                </c:pt>
                <c:pt idx="16853">
                  <c:v>2353.5156299999999</c:v>
                </c:pt>
                <c:pt idx="16854">
                  <c:v>2353.5156299999999</c:v>
                </c:pt>
                <c:pt idx="16855">
                  <c:v>2353.5156299999999</c:v>
                </c:pt>
                <c:pt idx="16856">
                  <c:v>2353.5156299999999</c:v>
                </c:pt>
                <c:pt idx="16857">
                  <c:v>2353.5156299999999</c:v>
                </c:pt>
                <c:pt idx="16858">
                  <c:v>2353.5156299999999</c:v>
                </c:pt>
                <c:pt idx="16859">
                  <c:v>2353.5156299999999</c:v>
                </c:pt>
                <c:pt idx="16860">
                  <c:v>2353.5156299999999</c:v>
                </c:pt>
                <c:pt idx="16861">
                  <c:v>2353.5156299999999</c:v>
                </c:pt>
                <c:pt idx="16862">
                  <c:v>2353.5156299999999</c:v>
                </c:pt>
                <c:pt idx="16863">
                  <c:v>2353.5156299999999</c:v>
                </c:pt>
                <c:pt idx="16864">
                  <c:v>2353.5156299999999</c:v>
                </c:pt>
                <c:pt idx="16865">
                  <c:v>2353.5156299999999</c:v>
                </c:pt>
                <c:pt idx="16866">
                  <c:v>2353.5156299999999</c:v>
                </c:pt>
                <c:pt idx="16867">
                  <c:v>2353.5156299999999</c:v>
                </c:pt>
                <c:pt idx="16868">
                  <c:v>2353.5156299999999</c:v>
                </c:pt>
                <c:pt idx="16869">
                  <c:v>2355.9570300000019</c:v>
                </c:pt>
                <c:pt idx="16870">
                  <c:v>2353.5156299999999</c:v>
                </c:pt>
                <c:pt idx="16871">
                  <c:v>2353.5156299999999</c:v>
                </c:pt>
                <c:pt idx="16872">
                  <c:v>2353.5156299999999</c:v>
                </c:pt>
                <c:pt idx="16873">
                  <c:v>2353.5156299999999</c:v>
                </c:pt>
                <c:pt idx="16874">
                  <c:v>2355.9570300000019</c:v>
                </c:pt>
                <c:pt idx="16875">
                  <c:v>2353.5156299999999</c:v>
                </c:pt>
                <c:pt idx="16876">
                  <c:v>2353.5156299999999</c:v>
                </c:pt>
                <c:pt idx="16877">
                  <c:v>2353.5156299999999</c:v>
                </c:pt>
                <c:pt idx="16878">
                  <c:v>2353.5156299999999</c:v>
                </c:pt>
                <c:pt idx="16879">
                  <c:v>2353.5156299999999</c:v>
                </c:pt>
                <c:pt idx="16880">
                  <c:v>2353.5156299999999</c:v>
                </c:pt>
                <c:pt idx="16881">
                  <c:v>2353.5156299999999</c:v>
                </c:pt>
                <c:pt idx="16882">
                  <c:v>2353.5156299999999</c:v>
                </c:pt>
                <c:pt idx="16883">
                  <c:v>2353.5156299999999</c:v>
                </c:pt>
                <c:pt idx="16884">
                  <c:v>2353.5156299999999</c:v>
                </c:pt>
                <c:pt idx="16885">
                  <c:v>2353.5156299999999</c:v>
                </c:pt>
                <c:pt idx="16886">
                  <c:v>2353.5156299999999</c:v>
                </c:pt>
                <c:pt idx="16887">
                  <c:v>2353.5156299999999</c:v>
                </c:pt>
                <c:pt idx="16888">
                  <c:v>2353.5156299999999</c:v>
                </c:pt>
                <c:pt idx="16889">
                  <c:v>2353.5156299999999</c:v>
                </c:pt>
                <c:pt idx="16890">
                  <c:v>2353.5156299999999</c:v>
                </c:pt>
                <c:pt idx="16891">
                  <c:v>2353.5156299999999</c:v>
                </c:pt>
                <c:pt idx="16892">
                  <c:v>2353.5156299999999</c:v>
                </c:pt>
                <c:pt idx="16893">
                  <c:v>2353.5156299999999</c:v>
                </c:pt>
                <c:pt idx="16894">
                  <c:v>2353.5156299999999</c:v>
                </c:pt>
                <c:pt idx="16895">
                  <c:v>2353.5156299999999</c:v>
                </c:pt>
                <c:pt idx="16896">
                  <c:v>2353.5156299999999</c:v>
                </c:pt>
                <c:pt idx="16897">
                  <c:v>2353.5156299999999</c:v>
                </c:pt>
                <c:pt idx="16898">
                  <c:v>2353.5156299999999</c:v>
                </c:pt>
                <c:pt idx="16899">
                  <c:v>2353.5156299999999</c:v>
                </c:pt>
                <c:pt idx="16900">
                  <c:v>2353.5156299999999</c:v>
                </c:pt>
                <c:pt idx="16901">
                  <c:v>2353.5156299999999</c:v>
                </c:pt>
                <c:pt idx="16902">
                  <c:v>2353.5156299999999</c:v>
                </c:pt>
                <c:pt idx="16903">
                  <c:v>2353.5156299999999</c:v>
                </c:pt>
                <c:pt idx="16904">
                  <c:v>2353.5156299999999</c:v>
                </c:pt>
                <c:pt idx="16905">
                  <c:v>2353.5156299999999</c:v>
                </c:pt>
                <c:pt idx="16906">
                  <c:v>2353.5156299999999</c:v>
                </c:pt>
                <c:pt idx="16907">
                  <c:v>2353.5156299999999</c:v>
                </c:pt>
                <c:pt idx="16908">
                  <c:v>2353.5156299999999</c:v>
                </c:pt>
                <c:pt idx="16909">
                  <c:v>2353.5156299999999</c:v>
                </c:pt>
                <c:pt idx="16910">
                  <c:v>2353.5156299999999</c:v>
                </c:pt>
                <c:pt idx="16911">
                  <c:v>2353.5156299999999</c:v>
                </c:pt>
                <c:pt idx="16912">
                  <c:v>2353.5156299999999</c:v>
                </c:pt>
                <c:pt idx="16913">
                  <c:v>2353.5156299999999</c:v>
                </c:pt>
                <c:pt idx="16914">
                  <c:v>2353.5156299999999</c:v>
                </c:pt>
                <c:pt idx="16915">
                  <c:v>2353.5156299999999</c:v>
                </c:pt>
                <c:pt idx="16916">
                  <c:v>2353.5156299999999</c:v>
                </c:pt>
                <c:pt idx="16917">
                  <c:v>2353.5156299999999</c:v>
                </c:pt>
                <c:pt idx="16918">
                  <c:v>2353.5156299999999</c:v>
                </c:pt>
                <c:pt idx="16919">
                  <c:v>2353.5156299999999</c:v>
                </c:pt>
                <c:pt idx="16920">
                  <c:v>2353.5156299999999</c:v>
                </c:pt>
                <c:pt idx="16921">
                  <c:v>2353.5156299999999</c:v>
                </c:pt>
                <c:pt idx="16922">
                  <c:v>2353.5156299999999</c:v>
                </c:pt>
                <c:pt idx="16923">
                  <c:v>2353.5156299999999</c:v>
                </c:pt>
                <c:pt idx="16924">
                  <c:v>2353.5156299999999</c:v>
                </c:pt>
                <c:pt idx="16925">
                  <c:v>2353.5156299999999</c:v>
                </c:pt>
                <c:pt idx="16926">
                  <c:v>2353.5156299999999</c:v>
                </c:pt>
                <c:pt idx="16927">
                  <c:v>2353.5156299999999</c:v>
                </c:pt>
                <c:pt idx="16928">
                  <c:v>2353.5156299999999</c:v>
                </c:pt>
                <c:pt idx="16929">
                  <c:v>2353.5156299999999</c:v>
                </c:pt>
                <c:pt idx="16930">
                  <c:v>2353.5156299999999</c:v>
                </c:pt>
                <c:pt idx="16931">
                  <c:v>2353.5156299999999</c:v>
                </c:pt>
                <c:pt idx="16932">
                  <c:v>2353.5156299999999</c:v>
                </c:pt>
                <c:pt idx="16933">
                  <c:v>2353.5156299999999</c:v>
                </c:pt>
                <c:pt idx="16934">
                  <c:v>2353.5156299999999</c:v>
                </c:pt>
                <c:pt idx="16935">
                  <c:v>2353.5156299999999</c:v>
                </c:pt>
                <c:pt idx="16936">
                  <c:v>2353.5156299999999</c:v>
                </c:pt>
                <c:pt idx="16937">
                  <c:v>2353.5156299999999</c:v>
                </c:pt>
                <c:pt idx="16938">
                  <c:v>2353.5156299999999</c:v>
                </c:pt>
                <c:pt idx="16939">
                  <c:v>2353.5156299999999</c:v>
                </c:pt>
                <c:pt idx="16940">
                  <c:v>2353.5156299999999</c:v>
                </c:pt>
                <c:pt idx="16941">
                  <c:v>2353.5156299999999</c:v>
                </c:pt>
                <c:pt idx="16942">
                  <c:v>2353.5156299999999</c:v>
                </c:pt>
                <c:pt idx="16943">
                  <c:v>2353.5156299999999</c:v>
                </c:pt>
                <c:pt idx="16944">
                  <c:v>2353.5156299999999</c:v>
                </c:pt>
                <c:pt idx="16945">
                  <c:v>2353.5156299999999</c:v>
                </c:pt>
                <c:pt idx="16946">
                  <c:v>2353.5156299999999</c:v>
                </c:pt>
                <c:pt idx="16947">
                  <c:v>2353.5156299999999</c:v>
                </c:pt>
                <c:pt idx="16948">
                  <c:v>2353.5156299999999</c:v>
                </c:pt>
                <c:pt idx="16949">
                  <c:v>2353.5156299999999</c:v>
                </c:pt>
                <c:pt idx="16950">
                  <c:v>2353.5156299999999</c:v>
                </c:pt>
                <c:pt idx="16951">
                  <c:v>2353.5156299999999</c:v>
                </c:pt>
                <c:pt idx="16952">
                  <c:v>2353.5156299999999</c:v>
                </c:pt>
                <c:pt idx="16953">
                  <c:v>2353.5156299999999</c:v>
                </c:pt>
                <c:pt idx="16954">
                  <c:v>2353.5156299999999</c:v>
                </c:pt>
                <c:pt idx="16955">
                  <c:v>2353.5156299999999</c:v>
                </c:pt>
                <c:pt idx="16956">
                  <c:v>2353.5156299999999</c:v>
                </c:pt>
                <c:pt idx="16957">
                  <c:v>2353.5156299999999</c:v>
                </c:pt>
                <c:pt idx="16958">
                  <c:v>2353.5156299999999</c:v>
                </c:pt>
                <c:pt idx="16959">
                  <c:v>2353.5156299999999</c:v>
                </c:pt>
                <c:pt idx="16960">
                  <c:v>2353.5156299999999</c:v>
                </c:pt>
                <c:pt idx="16961">
                  <c:v>2353.5156299999999</c:v>
                </c:pt>
                <c:pt idx="16962">
                  <c:v>2353.5156299999999</c:v>
                </c:pt>
                <c:pt idx="16963">
                  <c:v>2353.5156299999999</c:v>
                </c:pt>
                <c:pt idx="16964">
                  <c:v>2353.5156299999999</c:v>
                </c:pt>
                <c:pt idx="16965">
                  <c:v>2353.5156299999999</c:v>
                </c:pt>
                <c:pt idx="16966">
                  <c:v>2353.5156299999999</c:v>
                </c:pt>
                <c:pt idx="16967">
                  <c:v>2353.5156299999999</c:v>
                </c:pt>
                <c:pt idx="16968">
                  <c:v>2353.5156299999999</c:v>
                </c:pt>
                <c:pt idx="16969">
                  <c:v>2353.5156299999999</c:v>
                </c:pt>
                <c:pt idx="16970">
                  <c:v>2353.5156299999999</c:v>
                </c:pt>
                <c:pt idx="16971">
                  <c:v>2353.5156299999999</c:v>
                </c:pt>
                <c:pt idx="16972">
                  <c:v>2353.5156299999999</c:v>
                </c:pt>
                <c:pt idx="16973">
                  <c:v>2353.5156299999999</c:v>
                </c:pt>
                <c:pt idx="16974">
                  <c:v>2353.5156299999999</c:v>
                </c:pt>
                <c:pt idx="16975">
                  <c:v>2353.5156299999999</c:v>
                </c:pt>
                <c:pt idx="16976">
                  <c:v>2353.5156299999999</c:v>
                </c:pt>
                <c:pt idx="16977">
                  <c:v>2353.5156299999999</c:v>
                </c:pt>
                <c:pt idx="16978">
                  <c:v>2353.5156299999999</c:v>
                </c:pt>
                <c:pt idx="16979">
                  <c:v>2353.5156299999999</c:v>
                </c:pt>
                <c:pt idx="16980">
                  <c:v>2353.5156299999999</c:v>
                </c:pt>
                <c:pt idx="16981">
                  <c:v>2353.5156299999999</c:v>
                </c:pt>
                <c:pt idx="16982">
                  <c:v>2353.5156299999999</c:v>
                </c:pt>
                <c:pt idx="16983">
                  <c:v>2353.5156299999999</c:v>
                </c:pt>
                <c:pt idx="16984">
                  <c:v>2353.5156299999999</c:v>
                </c:pt>
                <c:pt idx="16985">
                  <c:v>2353.5156299999999</c:v>
                </c:pt>
                <c:pt idx="16986">
                  <c:v>2353.5156299999999</c:v>
                </c:pt>
                <c:pt idx="16987">
                  <c:v>2353.5156299999999</c:v>
                </c:pt>
                <c:pt idx="16988">
                  <c:v>2353.5156299999999</c:v>
                </c:pt>
                <c:pt idx="16989">
                  <c:v>2353.5156299999999</c:v>
                </c:pt>
                <c:pt idx="16990">
                  <c:v>2353.5156299999999</c:v>
                </c:pt>
                <c:pt idx="16991">
                  <c:v>2353.5156299999999</c:v>
                </c:pt>
                <c:pt idx="16992">
                  <c:v>2353.5156299999999</c:v>
                </c:pt>
                <c:pt idx="16993">
                  <c:v>2353.5156299999999</c:v>
                </c:pt>
                <c:pt idx="16994">
                  <c:v>2353.5156299999999</c:v>
                </c:pt>
                <c:pt idx="16995">
                  <c:v>2353.5156299999999</c:v>
                </c:pt>
                <c:pt idx="16996">
                  <c:v>2353.5156299999999</c:v>
                </c:pt>
                <c:pt idx="16997">
                  <c:v>2353.5156299999999</c:v>
                </c:pt>
                <c:pt idx="16998">
                  <c:v>2353.5156299999999</c:v>
                </c:pt>
                <c:pt idx="16999">
                  <c:v>2353.5156299999999</c:v>
                </c:pt>
                <c:pt idx="17000">
                  <c:v>2353.5156299999999</c:v>
                </c:pt>
                <c:pt idx="17001">
                  <c:v>2353.5156299999999</c:v>
                </c:pt>
                <c:pt idx="17002">
                  <c:v>2353.5156299999999</c:v>
                </c:pt>
                <c:pt idx="17003">
                  <c:v>2353.5156299999999</c:v>
                </c:pt>
                <c:pt idx="17004">
                  <c:v>2353.5156299999999</c:v>
                </c:pt>
                <c:pt idx="17005">
                  <c:v>2353.5156299999999</c:v>
                </c:pt>
                <c:pt idx="17006">
                  <c:v>2353.5156299999999</c:v>
                </c:pt>
                <c:pt idx="17007">
                  <c:v>2353.5156299999999</c:v>
                </c:pt>
                <c:pt idx="17008">
                  <c:v>2353.5156299999999</c:v>
                </c:pt>
                <c:pt idx="17009">
                  <c:v>2353.5156299999999</c:v>
                </c:pt>
                <c:pt idx="17010">
                  <c:v>2353.5156299999999</c:v>
                </c:pt>
                <c:pt idx="17011">
                  <c:v>2353.5156299999999</c:v>
                </c:pt>
                <c:pt idx="17012">
                  <c:v>2353.5156299999999</c:v>
                </c:pt>
                <c:pt idx="17013">
                  <c:v>2353.5156299999999</c:v>
                </c:pt>
                <c:pt idx="17014">
                  <c:v>2353.5156299999999</c:v>
                </c:pt>
                <c:pt idx="17015">
                  <c:v>2353.5156299999999</c:v>
                </c:pt>
                <c:pt idx="17016">
                  <c:v>2353.5156299999999</c:v>
                </c:pt>
                <c:pt idx="17017">
                  <c:v>2353.5156299999999</c:v>
                </c:pt>
                <c:pt idx="17018">
                  <c:v>2353.5156299999999</c:v>
                </c:pt>
                <c:pt idx="17019">
                  <c:v>2353.5156299999999</c:v>
                </c:pt>
                <c:pt idx="17020">
                  <c:v>2353.5156299999999</c:v>
                </c:pt>
                <c:pt idx="17021">
                  <c:v>2353.5156299999999</c:v>
                </c:pt>
                <c:pt idx="17022">
                  <c:v>2353.5156299999999</c:v>
                </c:pt>
                <c:pt idx="17023">
                  <c:v>2353.5156299999999</c:v>
                </c:pt>
                <c:pt idx="17024">
                  <c:v>2353.5156299999999</c:v>
                </c:pt>
                <c:pt idx="17025">
                  <c:v>2353.5156299999999</c:v>
                </c:pt>
                <c:pt idx="17026">
                  <c:v>2353.5156299999999</c:v>
                </c:pt>
                <c:pt idx="17027">
                  <c:v>2353.5156299999999</c:v>
                </c:pt>
                <c:pt idx="17028">
                  <c:v>2353.5156299999999</c:v>
                </c:pt>
                <c:pt idx="17029">
                  <c:v>2353.5156299999999</c:v>
                </c:pt>
                <c:pt idx="17030">
                  <c:v>2353.5156299999999</c:v>
                </c:pt>
                <c:pt idx="17031">
                  <c:v>2353.5156299999999</c:v>
                </c:pt>
                <c:pt idx="17032">
                  <c:v>2353.5156299999999</c:v>
                </c:pt>
                <c:pt idx="17033">
                  <c:v>2353.5156299999999</c:v>
                </c:pt>
                <c:pt idx="17034">
                  <c:v>2353.5156299999999</c:v>
                </c:pt>
                <c:pt idx="17035">
                  <c:v>2353.5156299999999</c:v>
                </c:pt>
                <c:pt idx="17036">
                  <c:v>2353.5156299999999</c:v>
                </c:pt>
                <c:pt idx="17037">
                  <c:v>2353.5156299999999</c:v>
                </c:pt>
                <c:pt idx="17038">
                  <c:v>2353.5156299999999</c:v>
                </c:pt>
                <c:pt idx="17039">
                  <c:v>2353.5156299999999</c:v>
                </c:pt>
                <c:pt idx="17040">
                  <c:v>2353.5156299999999</c:v>
                </c:pt>
                <c:pt idx="17041">
                  <c:v>2353.5156299999999</c:v>
                </c:pt>
                <c:pt idx="17042">
                  <c:v>2353.5156299999999</c:v>
                </c:pt>
                <c:pt idx="17043">
                  <c:v>2353.5156299999999</c:v>
                </c:pt>
                <c:pt idx="17044">
                  <c:v>2353.5156299999999</c:v>
                </c:pt>
                <c:pt idx="17045">
                  <c:v>2353.5156299999999</c:v>
                </c:pt>
                <c:pt idx="17046">
                  <c:v>2353.5156299999999</c:v>
                </c:pt>
                <c:pt idx="17047">
                  <c:v>2353.5156299999999</c:v>
                </c:pt>
                <c:pt idx="17048">
                  <c:v>2353.5156299999999</c:v>
                </c:pt>
                <c:pt idx="17049">
                  <c:v>2353.5156299999999</c:v>
                </c:pt>
                <c:pt idx="17050">
                  <c:v>2353.5156299999999</c:v>
                </c:pt>
                <c:pt idx="17051">
                  <c:v>2353.5156299999999</c:v>
                </c:pt>
                <c:pt idx="17052">
                  <c:v>2353.5156299999999</c:v>
                </c:pt>
                <c:pt idx="17053">
                  <c:v>2353.5156299999999</c:v>
                </c:pt>
                <c:pt idx="17054">
                  <c:v>2353.5156299999999</c:v>
                </c:pt>
                <c:pt idx="17055">
                  <c:v>2353.5156299999999</c:v>
                </c:pt>
                <c:pt idx="17056">
                  <c:v>2353.5156299999999</c:v>
                </c:pt>
                <c:pt idx="17057">
                  <c:v>2353.5156299999999</c:v>
                </c:pt>
                <c:pt idx="17058">
                  <c:v>2353.5156299999999</c:v>
                </c:pt>
                <c:pt idx="17059">
                  <c:v>2353.5156299999999</c:v>
                </c:pt>
                <c:pt idx="17060">
                  <c:v>2353.5156299999999</c:v>
                </c:pt>
                <c:pt idx="17061">
                  <c:v>2353.5156299999999</c:v>
                </c:pt>
                <c:pt idx="17062">
                  <c:v>2353.5156299999999</c:v>
                </c:pt>
                <c:pt idx="17063">
                  <c:v>2353.5156299999999</c:v>
                </c:pt>
                <c:pt idx="17064">
                  <c:v>2353.5156299999999</c:v>
                </c:pt>
                <c:pt idx="17065">
                  <c:v>2351.07422</c:v>
                </c:pt>
                <c:pt idx="17066">
                  <c:v>2353.5156299999999</c:v>
                </c:pt>
                <c:pt idx="17067">
                  <c:v>2353.5156299999999</c:v>
                </c:pt>
                <c:pt idx="17068">
                  <c:v>2353.5156299999999</c:v>
                </c:pt>
                <c:pt idx="17069">
                  <c:v>2351.07422</c:v>
                </c:pt>
                <c:pt idx="17070">
                  <c:v>2353.5156299999999</c:v>
                </c:pt>
                <c:pt idx="17071">
                  <c:v>2353.5156299999999</c:v>
                </c:pt>
                <c:pt idx="17072">
                  <c:v>2353.5156299999999</c:v>
                </c:pt>
                <c:pt idx="17073">
                  <c:v>2353.5156299999999</c:v>
                </c:pt>
                <c:pt idx="17074">
                  <c:v>2353.5156299999999</c:v>
                </c:pt>
                <c:pt idx="17075">
                  <c:v>2353.5156299999999</c:v>
                </c:pt>
                <c:pt idx="17076">
                  <c:v>2353.5156299999999</c:v>
                </c:pt>
                <c:pt idx="17077">
                  <c:v>2353.5156299999999</c:v>
                </c:pt>
                <c:pt idx="17078">
                  <c:v>2353.5156299999999</c:v>
                </c:pt>
                <c:pt idx="17079">
                  <c:v>2353.5156299999999</c:v>
                </c:pt>
                <c:pt idx="17080">
                  <c:v>2353.5156299999999</c:v>
                </c:pt>
                <c:pt idx="17081">
                  <c:v>2353.5156299999999</c:v>
                </c:pt>
                <c:pt idx="17082">
                  <c:v>2353.5156299999999</c:v>
                </c:pt>
                <c:pt idx="17083">
                  <c:v>2353.5156299999999</c:v>
                </c:pt>
                <c:pt idx="17084">
                  <c:v>2353.5156299999999</c:v>
                </c:pt>
                <c:pt idx="17085">
                  <c:v>2353.5156299999999</c:v>
                </c:pt>
                <c:pt idx="17086">
                  <c:v>2353.5156299999999</c:v>
                </c:pt>
                <c:pt idx="17087">
                  <c:v>2353.5156299999999</c:v>
                </c:pt>
                <c:pt idx="17088">
                  <c:v>2353.5156299999999</c:v>
                </c:pt>
                <c:pt idx="17089">
                  <c:v>2353.5156299999999</c:v>
                </c:pt>
                <c:pt idx="17090">
                  <c:v>2353.5156299999999</c:v>
                </c:pt>
                <c:pt idx="17091">
                  <c:v>2353.5156299999999</c:v>
                </c:pt>
                <c:pt idx="17092">
                  <c:v>2353.5156299999999</c:v>
                </c:pt>
                <c:pt idx="17093">
                  <c:v>2353.5156299999999</c:v>
                </c:pt>
                <c:pt idx="17094">
                  <c:v>2353.5156299999999</c:v>
                </c:pt>
                <c:pt idx="17095">
                  <c:v>2353.5156299999999</c:v>
                </c:pt>
                <c:pt idx="17096">
                  <c:v>2353.5156299999999</c:v>
                </c:pt>
                <c:pt idx="17097">
                  <c:v>2353.5156299999999</c:v>
                </c:pt>
                <c:pt idx="17098">
                  <c:v>2353.5156299999999</c:v>
                </c:pt>
                <c:pt idx="17099">
                  <c:v>2353.5156299999999</c:v>
                </c:pt>
                <c:pt idx="17100">
                  <c:v>2353.5156299999999</c:v>
                </c:pt>
                <c:pt idx="17101">
                  <c:v>2353.5156299999999</c:v>
                </c:pt>
                <c:pt idx="17102">
                  <c:v>2353.5156299999999</c:v>
                </c:pt>
                <c:pt idx="17103">
                  <c:v>2353.5156299999999</c:v>
                </c:pt>
                <c:pt idx="17104">
                  <c:v>2353.5156299999999</c:v>
                </c:pt>
                <c:pt idx="17105">
                  <c:v>2353.5156299999999</c:v>
                </c:pt>
                <c:pt idx="17106">
                  <c:v>2353.5156299999999</c:v>
                </c:pt>
                <c:pt idx="17107">
                  <c:v>2353.5156299999999</c:v>
                </c:pt>
                <c:pt idx="17108">
                  <c:v>2353.5156299999999</c:v>
                </c:pt>
                <c:pt idx="17109">
                  <c:v>2353.5156299999999</c:v>
                </c:pt>
                <c:pt idx="17110">
                  <c:v>2353.5156299999999</c:v>
                </c:pt>
                <c:pt idx="17111">
                  <c:v>2353.5156299999999</c:v>
                </c:pt>
                <c:pt idx="17112">
                  <c:v>2353.5156299999999</c:v>
                </c:pt>
                <c:pt idx="17113">
                  <c:v>2353.5156299999999</c:v>
                </c:pt>
                <c:pt idx="17114">
                  <c:v>2353.5156299999999</c:v>
                </c:pt>
                <c:pt idx="17115">
                  <c:v>2353.5156299999999</c:v>
                </c:pt>
                <c:pt idx="17116">
                  <c:v>2353.5156299999999</c:v>
                </c:pt>
                <c:pt idx="17117">
                  <c:v>2353.5156299999999</c:v>
                </c:pt>
                <c:pt idx="17118">
                  <c:v>2353.5156299999999</c:v>
                </c:pt>
                <c:pt idx="17119">
                  <c:v>2353.5156299999999</c:v>
                </c:pt>
                <c:pt idx="17120">
                  <c:v>2353.5156299999999</c:v>
                </c:pt>
                <c:pt idx="17121">
                  <c:v>2353.5156299999999</c:v>
                </c:pt>
                <c:pt idx="17122">
                  <c:v>2353.5156299999999</c:v>
                </c:pt>
                <c:pt idx="17123">
                  <c:v>2353.5156299999999</c:v>
                </c:pt>
                <c:pt idx="17124">
                  <c:v>2353.5156299999999</c:v>
                </c:pt>
                <c:pt idx="17125">
                  <c:v>2353.5156299999999</c:v>
                </c:pt>
                <c:pt idx="17126">
                  <c:v>2353.5156299999999</c:v>
                </c:pt>
                <c:pt idx="17127">
                  <c:v>2353.5156299999999</c:v>
                </c:pt>
                <c:pt idx="17128">
                  <c:v>2353.5156299999999</c:v>
                </c:pt>
                <c:pt idx="17129">
                  <c:v>2353.5156299999999</c:v>
                </c:pt>
                <c:pt idx="17130">
                  <c:v>2353.5156299999999</c:v>
                </c:pt>
                <c:pt idx="17131">
                  <c:v>2353.5156299999999</c:v>
                </c:pt>
                <c:pt idx="17132">
                  <c:v>2353.5156299999999</c:v>
                </c:pt>
                <c:pt idx="17133">
                  <c:v>2353.5156299999999</c:v>
                </c:pt>
                <c:pt idx="17134">
                  <c:v>2353.5156299999999</c:v>
                </c:pt>
                <c:pt idx="17135">
                  <c:v>2353.5156299999999</c:v>
                </c:pt>
                <c:pt idx="17136">
                  <c:v>2353.5156299999999</c:v>
                </c:pt>
                <c:pt idx="17137">
                  <c:v>2353.5156299999999</c:v>
                </c:pt>
                <c:pt idx="17138">
                  <c:v>2353.5156299999999</c:v>
                </c:pt>
                <c:pt idx="17139">
                  <c:v>2353.5156299999999</c:v>
                </c:pt>
                <c:pt idx="17140">
                  <c:v>2353.5156299999999</c:v>
                </c:pt>
                <c:pt idx="17141">
                  <c:v>2353.5156299999999</c:v>
                </c:pt>
                <c:pt idx="17142">
                  <c:v>2353.5156299999999</c:v>
                </c:pt>
                <c:pt idx="17143">
                  <c:v>2353.5156299999999</c:v>
                </c:pt>
                <c:pt idx="17144">
                  <c:v>2353.5156299999999</c:v>
                </c:pt>
                <c:pt idx="17145">
                  <c:v>2353.5156299999999</c:v>
                </c:pt>
                <c:pt idx="17146">
                  <c:v>2353.5156299999999</c:v>
                </c:pt>
                <c:pt idx="17147">
                  <c:v>2353.5156299999999</c:v>
                </c:pt>
                <c:pt idx="17148">
                  <c:v>2353.5156299999999</c:v>
                </c:pt>
                <c:pt idx="17149">
                  <c:v>2353.5156299999999</c:v>
                </c:pt>
                <c:pt idx="17150">
                  <c:v>2353.5156299999999</c:v>
                </c:pt>
                <c:pt idx="17151">
                  <c:v>2353.5156299999999</c:v>
                </c:pt>
                <c:pt idx="17152">
                  <c:v>2353.5156299999999</c:v>
                </c:pt>
                <c:pt idx="17153">
                  <c:v>2353.5156299999999</c:v>
                </c:pt>
                <c:pt idx="17154">
                  <c:v>2353.5156299999999</c:v>
                </c:pt>
                <c:pt idx="17155">
                  <c:v>2353.5156299999999</c:v>
                </c:pt>
                <c:pt idx="17156">
                  <c:v>2353.5156299999999</c:v>
                </c:pt>
                <c:pt idx="17157">
                  <c:v>2353.5156299999999</c:v>
                </c:pt>
                <c:pt idx="17158">
                  <c:v>2353.5156299999999</c:v>
                </c:pt>
                <c:pt idx="17159">
                  <c:v>2353.5156299999999</c:v>
                </c:pt>
                <c:pt idx="17160">
                  <c:v>2353.5156299999999</c:v>
                </c:pt>
                <c:pt idx="17161">
                  <c:v>2353.5156299999999</c:v>
                </c:pt>
                <c:pt idx="17162">
                  <c:v>2353.5156299999999</c:v>
                </c:pt>
                <c:pt idx="17163">
                  <c:v>2353.5156299999999</c:v>
                </c:pt>
                <c:pt idx="17164">
                  <c:v>2353.5156299999999</c:v>
                </c:pt>
                <c:pt idx="17165">
                  <c:v>2353.5156299999999</c:v>
                </c:pt>
                <c:pt idx="17166">
                  <c:v>2353.5156299999999</c:v>
                </c:pt>
                <c:pt idx="17167">
                  <c:v>2353.5156299999999</c:v>
                </c:pt>
                <c:pt idx="17168">
                  <c:v>2353.5156299999999</c:v>
                </c:pt>
                <c:pt idx="17169">
                  <c:v>2353.5156299999999</c:v>
                </c:pt>
                <c:pt idx="17170">
                  <c:v>2353.5156299999999</c:v>
                </c:pt>
                <c:pt idx="17171">
                  <c:v>2353.5156299999999</c:v>
                </c:pt>
                <c:pt idx="17172">
                  <c:v>2353.5156299999999</c:v>
                </c:pt>
                <c:pt idx="17173">
                  <c:v>2353.5156299999999</c:v>
                </c:pt>
                <c:pt idx="17174">
                  <c:v>2353.5156299999999</c:v>
                </c:pt>
                <c:pt idx="17175">
                  <c:v>2353.5156299999999</c:v>
                </c:pt>
                <c:pt idx="17176">
                  <c:v>2353.5156299999999</c:v>
                </c:pt>
                <c:pt idx="17177">
                  <c:v>2353.5156299999999</c:v>
                </c:pt>
                <c:pt idx="17178">
                  <c:v>2353.5156299999999</c:v>
                </c:pt>
                <c:pt idx="17179">
                  <c:v>2353.5156299999999</c:v>
                </c:pt>
                <c:pt idx="17180">
                  <c:v>2353.5156299999999</c:v>
                </c:pt>
                <c:pt idx="17181">
                  <c:v>2353.5156299999999</c:v>
                </c:pt>
                <c:pt idx="17182">
                  <c:v>2353.5156299999999</c:v>
                </c:pt>
                <c:pt idx="17183">
                  <c:v>2351.07422</c:v>
                </c:pt>
                <c:pt idx="17184">
                  <c:v>2353.5156299999999</c:v>
                </c:pt>
                <c:pt idx="17185">
                  <c:v>2353.5156299999999</c:v>
                </c:pt>
                <c:pt idx="17186">
                  <c:v>2353.5156299999999</c:v>
                </c:pt>
                <c:pt idx="17187">
                  <c:v>2351.07422</c:v>
                </c:pt>
                <c:pt idx="17188">
                  <c:v>2353.5156299999999</c:v>
                </c:pt>
                <c:pt idx="17189">
                  <c:v>2353.5156299999999</c:v>
                </c:pt>
                <c:pt idx="17190">
                  <c:v>2353.5156299999999</c:v>
                </c:pt>
                <c:pt idx="17191">
                  <c:v>2353.5156299999999</c:v>
                </c:pt>
                <c:pt idx="17192">
                  <c:v>2353.5156299999999</c:v>
                </c:pt>
                <c:pt idx="17193">
                  <c:v>2353.5156299999999</c:v>
                </c:pt>
                <c:pt idx="17194">
                  <c:v>2353.5156299999999</c:v>
                </c:pt>
                <c:pt idx="17195">
                  <c:v>2353.5156299999999</c:v>
                </c:pt>
                <c:pt idx="17196">
                  <c:v>2353.5156299999999</c:v>
                </c:pt>
                <c:pt idx="17197">
                  <c:v>2353.5156299999999</c:v>
                </c:pt>
                <c:pt idx="17198">
                  <c:v>2353.5156299999999</c:v>
                </c:pt>
                <c:pt idx="17199">
                  <c:v>2353.5156299999999</c:v>
                </c:pt>
                <c:pt idx="17200">
                  <c:v>2353.5156299999999</c:v>
                </c:pt>
                <c:pt idx="17201">
                  <c:v>2353.5156299999999</c:v>
                </c:pt>
                <c:pt idx="17202">
                  <c:v>2353.5156299999999</c:v>
                </c:pt>
                <c:pt idx="17203">
                  <c:v>2351.07422</c:v>
                </c:pt>
                <c:pt idx="17204">
                  <c:v>2353.5156299999999</c:v>
                </c:pt>
                <c:pt idx="17205">
                  <c:v>2353.5156299999999</c:v>
                </c:pt>
                <c:pt idx="17206">
                  <c:v>2353.5156299999999</c:v>
                </c:pt>
                <c:pt idx="17207">
                  <c:v>2353.5156299999999</c:v>
                </c:pt>
                <c:pt idx="17208">
                  <c:v>2353.5156299999999</c:v>
                </c:pt>
                <c:pt idx="17209">
                  <c:v>2353.5156299999999</c:v>
                </c:pt>
                <c:pt idx="17210">
                  <c:v>2353.5156299999999</c:v>
                </c:pt>
                <c:pt idx="17211">
                  <c:v>2353.5156299999999</c:v>
                </c:pt>
                <c:pt idx="17212">
                  <c:v>2353.5156299999999</c:v>
                </c:pt>
                <c:pt idx="17213">
                  <c:v>2353.5156299999999</c:v>
                </c:pt>
                <c:pt idx="17214">
                  <c:v>2351.07422</c:v>
                </c:pt>
                <c:pt idx="17215">
                  <c:v>2353.5156299999999</c:v>
                </c:pt>
                <c:pt idx="17216">
                  <c:v>2353.5156299999999</c:v>
                </c:pt>
                <c:pt idx="17217">
                  <c:v>2353.5156299999999</c:v>
                </c:pt>
                <c:pt idx="17218">
                  <c:v>2353.5156299999999</c:v>
                </c:pt>
                <c:pt idx="17219">
                  <c:v>2353.5156299999999</c:v>
                </c:pt>
                <c:pt idx="17220">
                  <c:v>2353.5156299999999</c:v>
                </c:pt>
                <c:pt idx="17221">
                  <c:v>2353.5156299999999</c:v>
                </c:pt>
                <c:pt idx="17222">
                  <c:v>2353.5156299999999</c:v>
                </c:pt>
                <c:pt idx="17223">
                  <c:v>2353.5156299999999</c:v>
                </c:pt>
                <c:pt idx="17224">
                  <c:v>2353.5156299999999</c:v>
                </c:pt>
                <c:pt idx="17225">
                  <c:v>2353.5156299999999</c:v>
                </c:pt>
                <c:pt idx="17226">
                  <c:v>2351.07422</c:v>
                </c:pt>
                <c:pt idx="17227">
                  <c:v>2353.5156299999999</c:v>
                </c:pt>
                <c:pt idx="17228">
                  <c:v>2353.5156299999999</c:v>
                </c:pt>
                <c:pt idx="17229">
                  <c:v>2353.5156299999999</c:v>
                </c:pt>
                <c:pt idx="17230">
                  <c:v>2353.5156299999999</c:v>
                </c:pt>
                <c:pt idx="17231">
                  <c:v>2353.5156299999999</c:v>
                </c:pt>
                <c:pt idx="17232">
                  <c:v>2353.5156299999999</c:v>
                </c:pt>
                <c:pt idx="17233">
                  <c:v>2353.5156299999999</c:v>
                </c:pt>
                <c:pt idx="17234">
                  <c:v>2353.5156299999999</c:v>
                </c:pt>
                <c:pt idx="17235">
                  <c:v>2353.5156299999999</c:v>
                </c:pt>
                <c:pt idx="17236">
                  <c:v>2353.5156299999999</c:v>
                </c:pt>
                <c:pt idx="17237">
                  <c:v>2353.5156299999999</c:v>
                </c:pt>
                <c:pt idx="17238">
                  <c:v>2353.5156299999999</c:v>
                </c:pt>
                <c:pt idx="17239">
                  <c:v>2353.5156299999999</c:v>
                </c:pt>
                <c:pt idx="17240">
                  <c:v>2353.5156299999999</c:v>
                </c:pt>
                <c:pt idx="17241">
                  <c:v>2353.5156299999999</c:v>
                </c:pt>
                <c:pt idx="17242">
                  <c:v>2353.5156299999999</c:v>
                </c:pt>
                <c:pt idx="17243">
                  <c:v>2353.5156299999999</c:v>
                </c:pt>
                <c:pt idx="17244">
                  <c:v>2353.5156299999999</c:v>
                </c:pt>
                <c:pt idx="17245">
                  <c:v>2353.5156299999999</c:v>
                </c:pt>
                <c:pt idx="17246">
                  <c:v>2353.5156299999999</c:v>
                </c:pt>
                <c:pt idx="17247">
                  <c:v>2353.5156299999999</c:v>
                </c:pt>
                <c:pt idx="17248">
                  <c:v>2353.5156299999999</c:v>
                </c:pt>
                <c:pt idx="17249">
                  <c:v>2353.5156299999999</c:v>
                </c:pt>
                <c:pt idx="17250">
                  <c:v>2353.5156299999999</c:v>
                </c:pt>
                <c:pt idx="17251">
                  <c:v>2353.5156299999999</c:v>
                </c:pt>
                <c:pt idx="17252">
                  <c:v>2353.5156299999999</c:v>
                </c:pt>
                <c:pt idx="17253">
                  <c:v>2353.5156299999999</c:v>
                </c:pt>
                <c:pt idx="17254">
                  <c:v>2353.5156299999999</c:v>
                </c:pt>
                <c:pt idx="17255">
                  <c:v>2353.5156299999999</c:v>
                </c:pt>
                <c:pt idx="17256">
                  <c:v>2353.5156299999999</c:v>
                </c:pt>
                <c:pt idx="17257">
                  <c:v>2353.5156299999999</c:v>
                </c:pt>
                <c:pt idx="17258">
                  <c:v>2353.5156299999999</c:v>
                </c:pt>
                <c:pt idx="17259">
                  <c:v>2353.5156299999999</c:v>
                </c:pt>
                <c:pt idx="17260">
                  <c:v>2353.5156299999999</c:v>
                </c:pt>
                <c:pt idx="17261">
                  <c:v>2353.5156299999999</c:v>
                </c:pt>
                <c:pt idx="17262">
                  <c:v>2353.5156299999999</c:v>
                </c:pt>
                <c:pt idx="17263">
                  <c:v>2353.5156299999999</c:v>
                </c:pt>
                <c:pt idx="17264">
                  <c:v>2353.5156299999999</c:v>
                </c:pt>
                <c:pt idx="17265">
                  <c:v>2353.5156299999999</c:v>
                </c:pt>
                <c:pt idx="17266">
                  <c:v>2353.5156299999999</c:v>
                </c:pt>
                <c:pt idx="17267">
                  <c:v>2353.5156299999999</c:v>
                </c:pt>
                <c:pt idx="17268">
                  <c:v>2353.5156299999999</c:v>
                </c:pt>
                <c:pt idx="17269">
                  <c:v>2353.5156299999999</c:v>
                </c:pt>
                <c:pt idx="17270">
                  <c:v>2353.5156299999999</c:v>
                </c:pt>
                <c:pt idx="17271">
                  <c:v>2353.5156299999999</c:v>
                </c:pt>
                <c:pt idx="17272">
                  <c:v>2353.5156299999999</c:v>
                </c:pt>
                <c:pt idx="17273">
                  <c:v>2353.5156299999999</c:v>
                </c:pt>
                <c:pt idx="17274">
                  <c:v>2353.5156299999999</c:v>
                </c:pt>
                <c:pt idx="17275">
                  <c:v>2353.5156299999999</c:v>
                </c:pt>
                <c:pt idx="17276">
                  <c:v>2353.5156299999999</c:v>
                </c:pt>
                <c:pt idx="17277">
                  <c:v>2351.07422</c:v>
                </c:pt>
                <c:pt idx="17278">
                  <c:v>2353.5156299999999</c:v>
                </c:pt>
                <c:pt idx="17279">
                  <c:v>2353.5156299999999</c:v>
                </c:pt>
                <c:pt idx="17280">
                  <c:v>2353.5156299999999</c:v>
                </c:pt>
                <c:pt idx="17281">
                  <c:v>2353.5156299999999</c:v>
                </c:pt>
                <c:pt idx="17282">
                  <c:v>2353.5156299999999</c:v>
                </c:pt>
                <c:pt idx="17283">
                  <c:v>2353.5156299999999</c:v>
                </c:pt>
                <c:pt idx="17284">
                  <c:v>2353.5156299999999</c:v>
                </c:pt>
                <c:pt idx="17285">
                  <c:v>2353.5156299999999</c:v>
                </c:pt>
                <c:pt idx="17286">
                  <c:v>2353.5156299999999</c:v>
                </c:pt>
                <c:pt idx="17287">
                  <c:v>2353.5156299999999</c:v>
                </c:pt>
                <c:pt idx="17288">
                  <c:v>2353.5156299999999</c:v>
                </c:pt>
                <c:pt idx="17289">
                  <c:v>2353.5156299999999</c:v>
                </c:pt>
                <c:pt idx="17290">
                  <c:v>2353.5156299999999</c:v>
                </c:pt>
                <c:pt idx="17291">
                  <c:v>2353.5156299999999</c:v>
                </c:pt>
                <c:pt idx="17292">
                  <c:v>2353.5156299999999</c:v>
                </c:pt>
                <c:pt idx="17293">
                  <c:v>2353.5156299999999</c:v>
                </c:pt>
                <c:pt idx="17294">
                  <c:v>2353.5156299999999</c:v>
                </c:pt>
                <c:pt idx="17295">
                  <c:v>2353.5156299999999</c:v>
                </c:pt>
                <c:pt idx="17296">
                  <c:v>2353.5156299999999</c:v>
                </c:pt>
                <c:pt idx="17297">
                  <c:v>2353.5156299999999</c:v>
                </c:pt>
                <c:pt idx="17298">
                  <c:v>2353.5156299999999</c:v>
                </c:pt>
                <c:pt idx="17299">
                  <c:v>2353.5156299999999</c:v>
                </c:pt>
                <c:pt idx="17300">
                  <c:v>2353.5156299999999</c:v>
                </c:pt>
                <c:pt idx="17301">
                  <c:v>2353.5156299999999</c:v>
                </c:pt>
                <c:pt idx="17302">
                  <c:v>2353.5156299999999</c:v>
                </c:pt>
                <c:pt idx="17303">
                  <c:v>2353.5156299999999</c:v>
                </c:pt>
                <c:pt idx="17304">
                  <c:v>2353.5156299999999</c:v>
                </c:pt>
                <c:pt idx="17305">
                  <c:v>2353.5156299999999</c:v>
                </c:pt>
                <c:pt idx="17306">
                  <c:v>2353.5156299999999</c:v>
                </c:pt>
                <c:pt idx="17307">
                  <c:v>2353.5156299999999</c:v>
                </c:pt>
                <c:pt idx="17308">
                  <c:v>2353.5156299999999</c:v>
                </c:pt>
                <c:pt idx="17309">
                  <c:v>2353.5156299999999</c:v>
                </c:pt>
                <c:pt idx="17310">
                  <c:v>2353.5156299999999</c:v>
                </c:pt>
                <c:pt idx="17311">
                  <c:v>2353.5156299999999</c:v>
                </c:pt>
                <c:pt idx="17312">
                  <c:v>2351.07422</c:v>
                </c:pt>
                <c:pt idx="17313">
                  <c:v>2353.5156299999999</c:v>
                </c:pt>
                <c:pt idx="17314">
                  <c:v>2353.5156299999999</c:v>
                </c:pt>
                <c:pt idx="17315">
                  <c:v>2351.07422</c:v>
                </c:pt>
                <c:pt idx="17316">
                  <c:v>2353.5156299999999</c:v>
                </c:pt>
                <c:pt idx="17317">
                  <c:v>2353.5156299999999</c:v>
                </c:pt>
                <c:pt idx="17318">
                  <c:v>2353.5156299999999</c:v>
                </c:pt>
                <c:pt idx="17319">
                  <c:v>2353.5156299999999</c:v>
                </c:pt>
                <c:pt idx="17320">
                  <c:v>2353.5156299999999</c:v>
                </c:pt>
                <c:pt idx="17321">
                  <c:v>2353.5156299999999</c:v>
                </c:pt>
                <c:pt idx="17322">
                  <c:v>2353.5156299999999</c:v>
                </c:pt>
                <c:pt idx="17323">
                  <c:v>2353.5156299999999</c:v>
                </c:pt>
                <c:pt idx="17324">
                  <c:v>2353.5156299999999</c:v>
                </c:pt>
                <c:pt idx="17325">
                  <c:v>2353.5156299999999</c:v>
                </c:pt>
                <c:pt idx="17326">
                  <c:v>2353.5156299999999</c:v>
                </c:pt>
                <c:pt idx="17327">
                  <c:v>2353.5156299999999</c:v>
                </c:pt>
                <c:pt idx="17328">
                  <c:v>2351.07422</c:v>
                </c:pt>
                <c:pt idx="17329">
                  <c:v>2353.5156299999999</c:v>
                </c:pt>
                <c:pt idx="17330">
                  <c:v>2353.5156299999999</c:v>
                </c:pt>
                <c:pt idx="17331">
                  <c:v>2353.5156299999999</c:v>
                </c:pt>
                <c:pt idx="17332">
                  <c:v>2353.5156299999999</c:v>
                </c:pt>
                <c:pt idx="17333">
                  <c:v>2353.5156299999999</c:v>
                </c:pt>
                <c:pt idx="17334">
                  <c:v>2353.5156299999999</c:v>
                </c:pt>
                <c:pt idx="17335">
                  <c:v>2353.5156299999999</c:v>
                </c:pt>
                <c:pt idx="17336">
                  <c:v>2353.5156299999999</c:v>
                </c:pt>
                <c:pt idx="17337">
                  <c:v>2353.5156299999999</c:v>
                </c:pt>
                <c:pt idx="17338">
                  <c:v>2353.5156299999999</c:v>
                </c:pt>
                <c:pt idx="17339">
                  <c:v>2353.5156299999999</c:v>
                </c:pt>
                <c:pt idx="17340">
                  <c:v>2353.5156299999999</c:v>
                </c:pt>
                <c:pt idx="17341">
                  <c:v>2353.5156299999999</c:v>
                </c:pt>
                <c:pt idx="17342">
                  <c:v>2353.5156299999999</c:v>
                </c:pt>
                <c:pt idx="17343">
                  <c:v>2353.5156299999999</c:v>
                </c:pt>
                <c:pt idx="17344">
                  <c:v>2351.07422</c:v>
                </c:pt>
                <c:pt idx="17345">
                  <c:v>2353.5156299999999</c:v>
                </c:pt>
                <c:pt idx="17346">
                  <c:v>2353.5156299999999</c:v>
                </c:pt>
                <c:pt idx="17347">
                  <c:v>2353.5156299999999</c:v>
                </c:pt>
                <c:pt idx="17348">
                  <c:v>2353.5156299999999</c:v>
                </c:pt>
                <c:pt idx="17349">
                  <c:v>2353.5156299999999</c:v>
                </c:pt>
                <c:pt idx="17350">
                  <c:v>2353.5156299999999</c:v>
                </c:pt>
                <c:pt idx="17351">
                  <c:v>2353.5156299999999</c:v>
                </c:pt>
                <c:pt idx="17352">
                  <c:v>2353.5156299999999</c:v>
                </c:pt>
                <c:pt idx="17353">
                  <c:v>2353.5156299999999</c:v>
                </c:pt>
                <c:pt idx="17354">
                  <c:v>2353.5156299999999</c:v>
                </c:pt>
                <c:pt idx="17355">
                  <c:v>2353.5156299999999</c:v>
                </c:pt>
                <c:pt idx="17356">
                  <c:v>2353.5156299999999</c:v>
                </c:pt>
                <c:pt idx="17357">
                  <c:v>2353.5156299999999</c:v>
                </c:pt>
                <c:pt idx="17358">
                  <c:v>2353.5156299999999</c:v>
                </c:pt>
                <c:pt idx="17359">
                  <c:v>2351.07422</c:v>
                </c:pt>
                <c:pt idx="17360">
                  <c:v>2353.5156299999999</c:v>
                </c:pt>
                <c:pt idx="17361">
                  <c:v>2353.5156299999999</c:v>
                </c:pt>
                <c:pt idx="17362">
                  <c:v>2353.5156299999999</c:v>
                </c:pt>
                <c:pt idx="17363">
                  <c:v>2353.5156299999999</c:v>
                </c:pt>
                <c:pt idx="17364">
                  <c:v>2353.5156299999999</c:v>
                </c:pt>
                <c:pt idx="17365">
                  <c:v>2353.5156299999999</c:v>
                </c:pt>
                <c:pt idx="17366">
                  <c:v>2353.5156299999999</c:v>
                </c:pt>
                <c:pt idx="17367">
                  <c:v>2353.5156299999999</c:v>
                </c:pt>
                <c:pt idx="17368">
                  <c:v>2353.5156299999999</c:v>
                </c:pt>
                <c:pt idx="17369">
                  <c:v>2353.5156299999999</c:v>
                </c:pt>
                <c:pt idx="17370">
                  <c:v>2353.5156299999999</c:v>
                </c:pt>
                <c:pt idx="17371">
                  <c:v>2353.5156299999999</c:v>
                </c:pt>
                <c:pt idx="17372">
                  <c:v>2353.5156299999999</c:v>
                </c:pt>
                <c:pt idx="17373">
                  <c:v>2353.5156299999999</c:v>
                </c:pt>
                <c:pt idx="17374">
                  <c:v>2353.5156299999999</c:v>
                </c:pt>
                <c:pt idx="17375">
                  <c:v>2353.5156299999999</c:v>
                </c:pt>
                <c:pt idx="17376">
                  <c:v>2353.5156299999999</c:v>
                </c:pt>
                <c:pt idx="17377">
                  <c:v>2353.5156299999999</c:v>
                </c:pt>
                <c:pt idx="17378">
                  <c:v>2353.5156299999999</c:v>
                </c:pt>
                <c:pt idx="17379">
                  <c:v>2353.5156299999999</c:v>
                </c:pt>
                <c:pt idx="17380">
                  <c:v>2353.5156299999999</c:v>
                </c:pt>
                <c:pt idx="17381">
                  <c:v>2353.5156299999999</c:v>
                </c:pt>
                <c:pt idx="17382">
                  <c:v>2353.5156299999999</c:v>
                </c:pt>
                <c:pt idx="17383">
                  <c:v>2353.5156299999999</c:v>
                </c:pt>
                <c:pt idx="17384">
                  <c:v>2353.5156299999999</c:v>
                </c:pt>
                <c:pt idx="17385">
                  <c:v>2353.5156299999999</c:v>
                </c:pt>
                <c:pt idx="17386">
                  <c:v>2353.5156299999999</c:v>
                </c:pt>
                <c:pt idx="17387">
                  <c:v>2353.5156299999999</c:v>
                </c:pt>
                <c:pt idx="17388">
                  <c:v>2353.5156299999999</c:v>
                </c:pt>
                <c:pt idx="17389">
                  <c:v>2353.5156299999999</c:v>
                </c:pt>
                <c:pt idx="17390">
                  <c:v>2353.5156299999999</c:v>
                </c:pt>
                <c:pt idx="17391">
                  <c:v>2353.5156299999999</c:v>
                </c:pt>
                <c:pt idx="17392">
                  <c:v>2353.5156299999999</c:v>
                </c:pt>
                <c:pt idx="17393">
                  <c:v>2353.5156299999999</c:v>
                </c:pt>
                <c:pt idx="17394">
                  <c:v>2353.5156299999999</c:v>
                </c:pt>
                <c:pt idx="17395">
                  <c:v>2353.5156299999999</c:v>
                </c:pt>
                <c:pt idx="17396">
                  <c:v>2353.5156299999999</c:v>
                </c:pt>
                <c:pt idx="17397">
                  <c:v>2353.5156299999999</c:v>
                </c:pt>
                <c:pt idx="17398">
                  <c:v>2353.5156299999999</c:v>
                </c:pt>
                <c:pt idx="17399">
                  <c:v>2353.5156299999999</c:v>
                </c:pt>
                <c:pt idx="17400">
                  <c:v>2353.5156299999999</c:v>
                </c:pt>
                <c:pt idx="17401">
                  <c:v>2353.5156299999999</c:v>
                </c:pt>
                <c:pt idx="17402">
                  <c:v>2353.5156299999999</c:v>
                </c:pt>
                <c:pt idx="17403">
                  <c:v>2353.5156299999999</c:v>
                </c:pt>
                <c:pt idx="17404">
                  <c:v>2353.5156299999999</c:v>
                </c:pt>
                <c:pt idx="17405">
                  <c:v>2353.5156299999999</c:v>
                </c:pt>
                <c:pt idx="17406">
                  <c:v>2353.5156299999999</c:v>
                </c:pt>
                <c:pt idx="17407">
                  <c:v>2353.5156299999999</c:v>
                </c:pt>
                <c:pt idx="17408">
                  <c:v>2353.5156299999999</c:v>
                </c:pt>
                <c:pt idx="17409">
                  <c:v>2353.5156299999999</c:v>
                </c:pt>
                <c:pt idx="17410">
                  <c:v>2353.5156299999999</c:v>
                </c:pt>
                <c:pt idx="17411">
                  <c:v>2353.5156299999999</c:v>
                </c:pt>
                <c:pt idx="17412">
                  <c:v>2353.5156299999999</c:v>
                </c:pt>
                <c:pt idx="17413">
                  <c:v>2353.5156299999999</c:v>
                </c:pt>
                <c:pt idx="17414">
                  <c:v>2351.07422</c:v>
                </c:pt>
                <c:pt idx="17415">
                  <c:v>2353.5156299999999</c:v>
                </c:pt>
                <c:pt idx="17416">
                  <c:v>2353.5156299999999</c:v>
                </c:pt>
                <c:pt idx="17417">
                  <c:v>2353.5156299999999</c:v>
                </c:pt>
                <c:pt idx="17418">
                  <c:v>2353.5156299999999</c:v>
                </c:pt>
                <c:pt idx="17419">
                  <c:v>2353.5156299999999</c:v>
                </c:pt>
                <c:pt idx="17420">
                  <c:v>2353.5156299999999</c:v>
                </c:pt>
                <c:pt idx="17421">
                  <c:v>2353.5156299999999</c:v>
                </c:pt>
                <c:pt idx="17422">
                  <c:v>2353.5156299999999</c:v>
                </c:pt>
                <c:pt idx="17423">
                  <c:v>2353.5156299999999</c:v>
                </c:pt>
                <c:pt idx="17424">
                  <c:v>2353.5156299999999</c:v>
                </c:pt>
                <c:pt idx="17425">
                  <c:v>2353.5156299999999</c:v>
                </c:pt>
                <c:pt idx="17426">
                  <c:v>2353.5156299999999</c:v>
                </c:pt>
                <c:pt idx="17427">
                  <c:v>2353.5156299999999</c:v>
                </c:pt>
                <c:pt idx="17428">
                  <c:v>2353.5156299999999</c:v>
                </c:pt>
                <c:pt idx="17429">
                  <c:v>2353.5156299999999</c:v>
                </c:pt>
                <c:pt idx="17430">
                  <c:v>2353.5156299999999</c:v>
                </c:pt>
                <c:pt idx="17431">
                  <c:v>2353.5156299999999</c:v>
                </c:pt>
                <c:pt idx="17432">
                  <c:v>2353.5156299999999</c:v>
                </c:pt>
                <c:pt idx="17433">
                  <c:v>2353.5156299999999</c:v>
                </c:pt>
                <c:pt idx="17434">
                  <c:v>2353.5156299999999</c:v>
                </c:pt>
                <c:pt idx="17435">
                  <c:v>2353.5156299999999</c:v>
                </c:pt>
                <c:pt idx="17436">
                  <c:v>2353.5156299999999</c:v>
                </c:pt>
                <c:pt idx="17437">
                  <c:v>2353.5156299999999</c:v>
                </c:pt>
                <c:pt idx="17438">
                  <c:v>2353.5156299999999</c:v>
                </c:pt>
                <c:pt idx="17439">
                  <c:v>2353.5156299999999</c:v>
                </c:pt>
                <c:pt idx="17440">
                  <c:v>2353.5156299999999</c:v>
                </c:pt>
                <c:pt idx="17441">
                  <c:v>2353.5156299999999</c:v>
                </c:pt>
                <c:pt idx="17442">
                  <c:v>2353.5156299999999</c:v>
                </c:pt>
                <c:pt idx="17443">
                  <c:v>2353.5156299999999</c:v>
                </c:pt>
                <c:pt idx="17444">
                  <c:v>2353.5156299999999</c:v>
                </c:pt>
                <c:pt idx="17445">
                  <c:v>2353.5156299999999</c:v>
                </c:pt>
                <c:pt idx="17446">
                  <c:v>2353.5156299999999</c:v>
                </c:pt>
                <c:pt idx="17447">
                  <c:v>2351.07422</c:v>
                </c:pt>
                <c:pt idx="17448">
                  <c:v>2353.5156299999999</c:v>
                </c:pt>
                <c:pt idx="17449">
                  <c:v>2353.5156299999999</c:v>
                </c:pt>
                <c:pt idx="17450">
                  <c:v>2353.5156299999999</c:v>
                </c:pt>
                <c:pt idx="17451">
                  <c:v>2353.5156299999999</c:v>
                </c:pt>
                <c:pt idx="17452">
                  <c:v>2353.5156299999999</c:v>
                </c:pt>
                <c:pt idx="17453">
                  <c:v>2353.5156299999999</c:v>
                </c:pt>
                <c:pt idx="17454">
                  <c:v>2353.5156299999999</c:v>
                </c:pt>
                <c:pt idx="17455">
                  <c:v>2353.5156299999999</c:v>
                </c:pt>
                <c:pt idx="17456">
                  <c:v>2351.07422</c:v>
                </c:pt>
                <c:pt idx="17457">
                  <c:v>2353.5156299999999</c:v>
                </c:pt>
                <c:pt idx="17458">
                  <c:v>2353.5156299999999</c:v>
                </c:pt>
                <c:pt idx="17459">
                  <c:v>2353.5156299999999</c:v>
                </c:pt>
                <c:pt idx="17460">
                  <c:v>2351.07422</c:v>
                </c:pt>
                <c:pt idx="17461">
                  <c:v>2353.5156299999999</c:v>
                </c:pt>
                <c:pt idx="17462">
                  <c:v>2353.5156299999999</c:v>
                </c:pt>
                <c:pt idx="17463">
                  <c:v>2353.5156299999999</c:v>
                </c:pt>
                <c:pt idx="17464">
                  <c:v>2353.5156299999999</c:v>
                </c:pt>
                <c:pt idx="17465">
                  <c:v>2353.5156299999999</c:v>
                </c:pt>
                <c:pt idx="17466">
                  <c:v>2353.5156299999999</c:v>
                </c:pt>
                <c:pt idx="17467">
                  <c:v>2353.5156299999999</c:v>
                </c:pt>
                <c:pt idx="17468">
                  <c:v>2353.5156299999999</c:v>
                </c:pt>
                <c:pt idx="17469">
                  <c:v>2353.5156299999999</c:v>
                </c:pt>
                <c:pt idx="17470">
                  <c:v>2351.07422</c:v>
                </c:pt>
                <c:pt idx="17471">
                  <c:v>2353.5156299999999</c:v>
                </c:pt>
                <c:pt idx="17472">
                  <c:v>2353.5156299999999</c:v>
                </c:pt>
                <c:pt idx="17473">
                  <c:v>2351.07422</c:v>
                </c:pt>
                <c:pt idx="17474">
                  <c:v>2351.07422</c:v>
                </c:pt>
                <c:pt idx="17475">
                  <c:v>2353.5156299999999</c:v>
                </c:pt>
                <c:pt idx="17476">
                  <c:v>2353.5156299999999</c:v>
                </c:pt>
                <c:pt idx="17477">
                  <c:v>2353.5156299999999</c:v>
                </c:pt>
                <c:pt idx="17478">
                  <c:v>2353.5156299999999</c:v>
                </c:pt>
                <c:pt idx="17479">
                  <c:v>2353.5156299999999</c:v>
                </c:pt>
                <c:pt idx="17480">
                  <c:v>2353.5156299999999</c:v>
                </c:pt>
                <c:pt idx="17481">
                  <c:v>2353.5156299999999</c:v>
                </c:pt>
                <c:pt idx="17482">
                  <c:v>2353.5156299999999</c:v>
                </c:pt>
                <c:pt idx="17483">
                  <c:v>2353.5156299999999</c:v>
                </c:pt>
                <c:pt idx="17484">
                  <c:v>2353.5156299999999</c:v>
                </c:pt>
                <c:pt idx="17485">
                  <c:v>2353.5156299999999</c:v>
                </c:pt>
                <c:pt idx="17486">
                  <c:v>2353.5156299999999</c:v>
                </c:pt>
                <c:pt idx="17487">
                  <c:v>2351.07422</c:v>
                </c:pt>
                <c:pt idx="17488">
                  <c:v>2353.5156299999999</c:v>
                </c:pt>
                <c:pt idx="17489">
                  <c:v>2353.5156299999999</c:v>
                </c:pt>
                <c:pt idx="17490">
                  <c:v>2353.5156299999999</c:v>
                </c:pt>
                <c:pt idx="17491">
                  <c:v>2353.5156299999999</c:v>
                </c:pt>
                <c:pt idx="17492">
                  <c:v>2351.07422</c:v>
                </c:pt>
                <c:pt idx="17493">
                  <c:v>2353.5156299999999</c:v>
                </c:pt>
                <c:pt idx="17494">
                  <c:v>2353.5156299999999</c:v>
                </c:pt>
                <c:pt idx="17495">
                  <c:v>2353.5156299999999</c:v>
                </c:pt>
                <c:pt idx="17496">
                  <c:v>2351.07422</c:v>
                </c:pt>
                <c:pt idx="17497">
                  <c:v>2353.5156299999999</c:v>
                </c:pt>
                <c:pt idx="17498">
                  <c:v>2353.5156299999999</c:v>
                </c:pt>
                <c:pt idx="17499">
                  <c:v>2351.07422</c:v>
                </c:pt>
                <c:pt idx="17500">
                  <c:v>2353.5156299999999</c:v>
                </c:pt>
                <c:pt idx="17501">
                  <c:v>2351.07422</c:v>
                </c:pt>
                <c:pt idx="17502">
                  <c:v>2353.5156299999999</c:v>
                </c:pt>
                <c:pt idx="17503">
                  <c:v>2353.5156299999999</c:v>
                </c:pt>
                <c:pt idx="17504">
                  <c:v>2353.5156299999999</c:v>
                </c:pt>
                <c:pt idx="17505">
                  <c:v>2353.5156299999999</c:v>
                </c:pt>
                <c:pt idx="17506">
                  <c:v>2353.5156299999999</c:v>
                </c:pt>
                <c:pt idx="17507">
                  <c:v>2353.5156299999999</c:v>
                </c:pt>
                <c:pt idx="17508">
                  <c:v>2353.5156299999999</c:v>
                </c:pt>
                <c:pt idx="17509">
                  <c:v>2353.5156299999999</c:v>
                </c:pt>
                <c:pt idx="17510">
                  <c:v>2353.5156299999999</c:v>
                </c:pt>
                <c:pt idx="17511">
                  <c:v>2353.5156299999999</c:v>
                </c:pt>
                <c:pt idx="17512">
                  <c:v>2353.5156299999999</c:v>
                </c:pt>
                <c:pt idx="17513">
                  <c:v>2353.5156299999999</c:v>
                </c:pt>
                <c:pt idx="17514">
                  <c:v>2353.5156299999999</c:v>
                </c:pt>
                <c:pt idx="17515">
                  <c:v>2353.5156299999999</c:v>
                </c:pt>
                <c:pt idx="17516">
                  <c:v>2353.5156299999999</c:v>
                </c:pt>
                <c:pt idx="17517">
                  <c:v>2351.07422</c:v>
                </c:pt>
                <c:pt idx="17518">
                  <c:v>2353.5156299999999</c:v>
                </c:pt>
                <c:pt idx="17519">
                  <c:v>2353.5156299999999</c:v>
                </c:pt>
                <c:pt idx="17520">
                  <c:v>2353.5156299999999</c:v>
                </c:pt>
                <c:pt idx="17521">
                  <c:v>2353.5156299999999</c:v>
                </c:pt>
                <c:pt idx="17522">
                  <c:v>2351.07422</c:v>
                </c:pt>
                <c:pt idx="17523">
                  <c:v>2353.5156299999999</c:v>
                </c:pt>
                <c:pt idx="17524">
                  <c:v>2353.5156299999999</c:v>
                </c:pt>
                <c:pt idx="17525">
                  <c:v>2353.5156299999999</c:v>
                </c:pt>
                <c:pt idx="17526">
                  <c:v>2353.5156299999999</c:v>
                </c:pt>
                <c:pt idx="17527">
                  <c:v>2353.5156299999999</c:v>
                </c:pt>
                <c:pt idx="17528">
                  <c:v>2353.5156299999999</c:v>
                </c:pt>
                <c:pt idx="17529">
                  <c:v>2353.5156299999999</c:v>
                </c:pt>
                <c:pt idx="17530">
                  <c:v>2353.5156299999999</c:v>
                </c:pt>
                <c:pt idx="17531">
                  <c:v>2353.5156299999999</c:v>
                </c:pt>
                <c:pt idx="17532">
                  <c:v>2353.5156299999999</c:v>
                </c:pt>
                <c:pt idx="17533">
                  <c:v>2353.5156299999999</c:v>
                </c:pt>
                <c:pt idx="17534">
                  <c:v>2353.5156299999999</c:v>
                </c:pt>
                <c:pt idx="17535">
                  <c:v>2353.5156299999999</c:v>
                </c:pt>
                <c:pt idx="17536">
                  <c:v>2351.07422</c:v>
                </c:pt>
                <c:pt idx="17537">
                  <c:v>2353.5156299999999</c:v>
                </c:pt>
                <c:pt idx="17538">
                  <c:v>2353.5156299999999</c:v>
                </c:pt>
                <c:pt idx="17539">
                  <c:v>2351.07422</c:v>
                </c:pt>
                <c:pt idx="17540">
                  <c:v>2353.5156299999999</c:v>
                </c:pt>
                <c:pt idx="17541">
                  <c:v>2353.5156299999999</c:v>
                </c:pt>
                <c:pt idx="17542">
                  <c:v>2353.5156299999999</c:v>
                </c:pt>
                <c:pt idx="17543">
                  <c:v>2353.5156299999999</c:v>
                </c:pt>
                <c:pt idx="17544">
                  <c:v>2353.5156299999999</c:v>
                </c:pt>
                <c:pt idx="17545">
                  <c:v>2353.5156299999999</c:v>
                </c:pt>
                <c:pt idx="17546">
                  <c:v>2353.5156299999999</c:v>
                </c:pt>
                <c:pt idx="17547">
                  <c:v>2353.5156299999999</c:v>
                </c:pt>
                <c:pt idx="17548">
                  <c:v>2353.5156299999999</c:v>
                </c:pt>
                <c:pt idx="17549">
                  <c:v>2353.5156299999999</c:v>
                </c:pt>
                <c:pt idx="17550">
                  <c:v>2353.5156299999999</c:v>
                </c:pt>
                <c:pt idx="17551">
                  <c:v>2353.5156299999999</c:v>
                </c:pt>
                <c:pt idx="17552">
                  <c:v>2353.5156299999999</c:v>
                </c:pt>
                <c:pt idx="17553">
                  <c:v>2353.5156299999999</c:v>
                </c:pt>
                <c:pt idx="17554">
                  <c:v>2353.5156299999999</c:v>
                </c:pt>
                <c:pt idx="17555">
                  <c:v>2353.5156299999999</c:v>
                </c:pt>
                <c:pt idx="17556">
                  <c:v>2353.5156299999999</c:v>
                </c:pt>
                <c:pt idx="17557">
                  <c:v>2353.5156299999999</c:v>
                </c:pt>
                <c:pt idx="17558">
                  <c:v>2351.07422</c:v>
                </c:pt>
                <c:pt idx="17559">
                  <c:v>2353.5156299999999</c:v>
                </c:pt>
                <c:pt idx="17560">
                  <c:v>2353.5156299999999</c:v>
                </c:pt>
                <c:pt idx="17561">
                  <c:v>2353.5156299999999</c:v>
                </c:pt>
                <c:pt idx="17562">
                  <c:v>2353.5156299999999</c:v>
                </c:pt>
                <c:pt idx="17563">
                  <c:v>2353.5156299999999</c:v>
                </c:pt>
                <c:pt idx="17564">
                  <c:v>2353.5156299999999</c:v>
                </c:pt>
                <c:pt idx="17565">
                  <c:v>2351.07422</c:v>
                </c:pt>
                <c:pt idx="17566">
                  <c:v>2353.5156299999999</c:v>
                </c:pt>
                <c:pt idx="17567">
                  <c:v>2351.07422</c:v>
                </c:pt>
                <c:pt idx="17568">
                  <c:v>2351.07422</c:v>
                </c:pt>
                <c:pt idx="17569">
                  <c:v>2353.5156299999999</c:v>
                </c:pt>
                <c:pt idx="17570">
                  <c:v>2353.5156299999999</c:v>
                </c:pt>
                <c:pt idx="17571">
                  <c:v>2351.07422</c:v>
                </c:pt>
                <c:pt idx="17572">
                  <c:v>2353.5156299999999</c:v>
                </c:pt>
                <c:pt idx="17573">
                  <c:v>2353.5156299999999</c:v>
                </c:pt>
                <c:pt idx="17574">
                  <c:v>2353.5156299999999</c:v>
                </c:pt>
                <c:pt idx="17575">
                  <c:v>2353.5156299999999</c:v>
                </c:pt>
                <c:pt idx="17576">
                  <c:v>2353.5156299999999</c:v>
                </c:pt>
                <c:pt idx="17577">
                  <c:v>2353.5156299999999</c:v>
                </c:pt>
                <c:pt idx="17578">
                  <c:v>2353.5156299999999</c:v>
                </c:pt>
                <c:pt idx="17579">
                  <c:v>2353.5156299999999</c:v>
                </c:pt>
                <c:pt idx="17580">
                  <c:v>2353.5156299999999</c:v>
                </c:pt>
                <c:pt idx="17581">
                  <c:v>2353.5156299999999</c:v>
                </c:pt>
                <c:pt idx="17582">
                  <c:v>2353.5156299999999</c:v>
                </c:pt>
                <c:pt idx="17583">
                  <c:v>2351.07422</c:v>
                </c:pt>
                <c:pt idx="17584">
                  <c:v>2353.5156299999999</c:v>
                </c:pt>
                <c:pt idx="17585">
                  <c:v>2353.5156299999999</c:v>
                </c:pt>
                <c:pt idx="17586">
                  <c:v>2353.5156299999999</c:v>
                </c:pt>
                <c:pt idx="17587">
                  <c:v>2353.5156299999999</c:v>
                </c:pt>
                <c:pt idx="17588">
                  <c:v>2353.5156299999999</c:v>
                </c:pt>
                <c:pt idx="17589">
                  <c:v>2353.5156299999999</c:v>
                </c:pt>
                <c:pt idx="17590">
                  <c:v>2353.5156299999999</c:v>
                </c:pt>
                <c:pt idx="17591">
                  <c:v>2353.5156299999999</c:v>
                </c:pt>
                <c:pt idx="17592">
                  <c:v>2353.5156299999999</c:v>
                </c:pt>
                <c:pt idx="17593">
                  <c:v>2353.5156299999999</c:v>
                </c:pt>
                <c:pt idx="17594">
                  <c:v>2353.5156299999999</c:v>
                </c:pt>
                <c:pt idx="17595">
                  <c:v>2353.5156299999999</c:v>
                </c:pt>
                <c:pt idx="17596">
                  <c:v>2353.5156299999999</c:v>
                </c:pt>
                <c:pt idx="17597">
                  <c:v>2353.5156299999999</c:v>
                </c:pt>
                <c:pt idx="17598">
                  <c:v>2353.5156299999999</c:v>
                </c:pt>
                <c:pt idx="17599">
                  <c:v>2353.5156299999999</c:v>
                </c:pt>
                <c:pt idx="17600">
                  <c:v>2353.5156299999999</c:v>
                </c:pt>
                <c:pt idx="17601">
                  <c:v>2351.07422</c:v>
                </c:pt>
                <c:pt idx="17602">
                  <c:v>2353.5156299999999</c:v>
                </c:pt>
                <c:pt idx="17603">
                  <c:v>2353.5156299999999</c:v>
                </c:pt>
                <c:pt idx="17604">
                  <c:v>2353.5156299999999</c:v>
                </c:pt>
                <c:pt idx="17605">
                  <c:v>2353.5156299999999</c:v>
                </c:pt>
                <c:pt idx="17606">
                  <c:v>2353.5156299999999</c:v>
                </c:pt>
                <c:pt idx="17607">
                  <c:v>2351.07422</c:v>
                </c:pt>
                <c:pt idx="17608">
                  <c:v>2351.07422</c:v>
                </c:pt>
                <c:pt idx="17609">
                  <c:v>2353.5156299999999</c:v>
                </c:pt>
                <c:pt idx="17610">
                  <c:v>2353.5156299999999</c:v>
                </c:pt>
                <c:pt idx="17611">
                  <c:v>2353.5156299999999</c:v>
                </c:pt>
                <c:pt idx="17612">
                  <c:v>2353.5156299999999</c:v>
                </c:pt>
                <c:pt idx="17613">
                  <c:v>2353.5156299999999</c:v>
                </c:pt>
                <c:pt idx="17614">
                  <c:v>2353.5156299999999</c:v>
                </c:pt>
                <c:pt idx="17615">
                  <c:v>2353.5156299999999</c:v>
                </c:pt>
                <c:pt idx="17616">
                  <c:v>2353.5156299999999</c:v>
                </c:pt>
                <c:pt idx="17617">
                  <c:v>2353.5156299999999</c:v>
                </c:pt>
                <c:pt idx="17618">
                  <c:v>2353.5156299999999</c:v>
                </c:pt>
                <c:pt idx="17619">
                  <c:v>2353.5156299999999</c:v>
                </c:pt>
                <c:pt idx="17620">
                  <c:v>2351.07422</c:v>
                </c:pt>
                <c:pt idx="17621">
                  <c:v>2353.5156299999999</c:v>
                </c:pt>
                <c:pt idx="17622">
                  <c:v>2353.5156299999999</c:v>
                </c:pt>
                <c:pt idx="17623">
                  <c:v>2353.5156299999999</c:v>
                </c:pt>
                <c:pt idx="17624">
                  <c:v>2353.5156299999999</c:v>
                </c:pt>
                <c:pt idx="17625">
                  <c:v>2353.5156299999999</c:v>
                </c:pt>
                <c:pt idx="17626">
                  <c:v>2353.5156299999999</c:v>
                </c:pt>
                <c:pt idx="17627">
                  <c:v>2353.5156299999999</c:v>
                </c:pt>
                <c:pt idx="17628">
                  <c:v>2353.5156299999999</c:v>
                </c:pt>
                <c:pt idx="17629">
                  <c:v>2353.5156299999999</c:v>
                </c:pt>
                <c:pt idx="17630">
                  <c:v>2353.5156299999999</c:v>
                </c:pt>
                <c:pt idx="17631">
                  <c:v>2353.5156299999999</c:v>
                </c:pt>
                <c:pt idx="17632">
                  <c:v>2353.5156299999999</c:v>
                </c:pt>
                <c:pt idx="17633">
                  <c:v>2353.5156299999999</c:v>
                </c:pt>
                <c:pt idx="17634">
                  <c:v>2353.5156299999999</c:v>
                </c:pt>
                <c:pt idx="17635">
                  <c:v>2353.5156299999999</c:v>
                </c:pt>
                <c:pt idx="17636">
                  <c:v>2353.5156299999999</c:v>
                </c:pt>
                <c:pt idx="17637">
                  <c:v>2353.5156299999999</c:v>
                </c:pt>
                <c:pt idx="17638">
                  <c:v>2351.07422</c:v>
                </c:pt>
                <c:pt idx="17639">
                  <c:v>2353.5156299999999</c:v>
                </c:pt>
                <c:pt idx="17640">
                  <c:v>2353.5156299999999</c:v>
                </c:pt>
                <c:pt idx="17641">
                  <c:v>2351.07422</c:v>
                </c:pt>
                <c:pt idx="17642">
                  <c:v>2353.5156299999999</c:v>
                </c:pt>
                <c:pt idx="17643">
                  <c:v>2353.5156299999999</c:v>
                </c:pt>
                <c:pt idx="17644">
                  <c:v>2353.5156299999999</c:v>
                </c:pt>
                <c:pt idx="17645">
                  <c:v>2353.5156299999999</c:v>
                </c:pt>
                <c:pt idx="17646">
                  <c:v>2353.5156299999999</c:v>
                </c:pt>
                <c:pt idx="17647">
                  <c:v>2353.5156299999999</c:v>
                </c:pt>
                <c:pt idx="17648">
                  <c:v>2353.5156299999999</c:v>
                </c:pt>
                <c:pt idx="17649">
                  <c:v>2353.5156299999999</c:v>
                </c:pt>
                <c:pt idx="17650">
                  <c:v>2353.5156299999999</c:v>
                </c:pt>
                <c:pt idx="17651">
                  <c:v>2353.5156299999999</c:v>
                </c:pt>
                <c:pt idx="17652">
                  <c:v>2351.07422</c:v>
                </c:pt>
                <c:pt idx="17653">
                  <c:v>2351.07422</c:v>
                </c:pt>
                <c:pt idx="17654">
                  <c:v>2353.5156299999999</c:v>
                </c:pt>
                <c:pt idx="17655">
                  <c:v>2353.5156299999999</c:v>
                </c:pt>
                <c:pt idx="17656">
                  <c:v>2353.5156299999999</c:v>
                </c:pt>
                <c:pt idx="17657">
                  <c:v>2353.5156299999999</c:v>
                </c:pt>
                <c:pt idx="17658">
                  <c:v>2351.07422</c:v>
                </c:pt>
                <c:pt idx="17659">
                  <c:v>2353.5156299999999</c:v>
                </c:pt>
                <c:pt idx="17660">
                  <c:v>2353.5156299999999</c:v>
                </c:pt>
                <c:pt idx="17661">
                  <c:v>2353.5156299999999</c:v>
                </c:pt>
                <c:pt idx="17662">
                  <c:v>2351.07422</c:v>
                </c:pt>
                <c:pt idx="17663">
                  <c:v>2353.5156299999999</c:v>
                </c:pt>
                <c:pt idx="17664">
                  <c:v>2353.5156299999999</c:v>
                </c:pt>
                <c:pt idx="17665">
                  <c:v>2353.5156299999999</c:v>
                </c:pt>
                <c:pt idx="17666">
                  <c:v>2353.5156299999999</c:v>
                </c:pt>
                <c:pt idx="17667">
                  <c:v>2353.5156299999999</c:v>
                </c:pt>
                <c:pt idx="17668">
                  <c:v>2353.5156299999999</c:v>
                </c:pt>
                <c:pt idx="17669">
                  <c:v>2353.5156299999999</c:v>
                </c:pt>
                <c:pt idx="17670">
                  <c:v>2353.5156299999999</c:v>
                </c:pt>
                <c:pt idx="17671">
                  <c:v>2351.07422</c:v>
                </c:pt>
                <c:pt idx="17672">
                  <c:v>2351.07422</c:v>
                </c:pt>
                <c:pt idx="17673">
                  <c:v>2353.5156299999999</c:v>
                </c:pt>
                <c:pt idx="17674">
                  <c:v>2353.5156299999999</c:v>
                </c:pt>
                <c:pt idx="17675">
                  <c:v>2353.5156299999999</c:v>
                </c:pt>
                <c:pt idx="17676">
                  <c:v>2353.5156299999999</c:v>
                </c:pt>
                <c:pt idx="17677">
                  <c:v>2353.5156299999999</c:v>
                </c:pt>
                <c:pt idx="17678">
                  <c:v>2351.07422</c:v>
                </c:pt>
                <c:pt idx="17679">
                  <c:v>2351.07422</c:v>
                </c:pt>
                <c:pt idx="17680">
                  <c:v>2351.07422</c:v>
                </c:pt>
                <c:pt idx="17681">
                  <c:v>2353.5156299999999</c:v>
                </c:pt>
                <c:pt idx="17682">
                  <c:v>2353.5156299999999</c:v>
                </c:pt>
                <c:pt idx="17683">
                  <c:v>2353.5156299999999</c:v>
                </c:pt>
                <c:pt idx="17684">
                  <c:v>2351.07422</c:v>
                </c:pt>
                <c:pt idx="17685">
                  <c:v>2353.5156299999999</c:v>
                </c:pt>
                <c:pt idx="17686">
                  <c:v>2351.07422</c:v>
                </c:pt>
                <c:pt idx="17687">
                  <c:v>2353.5156299999999</c:v>
                </c:pt>
                <c:pt idx="17688">
                  <c:v>2353.5156299999999</c:v>
                </c:pt>
                <c:pt idx="17689">
                  <c:v>2351.07422</c:v>
                </c:pt>
                <c:pt idx="17690">
                  <c:v>2353.5156299999999</c:v>
                </c:pt>
                <c:pt idx="17691">
                  <c:v>2353.5156299999999</c:v>
                </c:pt>
                <c:pt idx="17692">
                  <c:v>2353.5156299999999</c:v>
                </c:pt>
                <c:pt idx="17693">
                  <c:v>2353.5156299999999</c:v>
                </c:pt>
                <c:pt idx="17694">
                  <c:v>2353.5156299999999</c:v>
                </c:pt>
                <c:pt idx="17695">
                  <c:v>2353.5156299999999</c:v>
                </c:pt>
                <c:pt idx="17696">
                  <c:v>2353.5156299999999</c:v>
                </c:pt>
                <c:pt idx="17697">
                  <c:v>2353.5156299999999</c:v>
                </c:pt>
                <c:pt idx="17698">
                  <c:v>2351.07422</c:v>
                </c:pt>
                <c:pt idx="17699">
                  <c:v>2353.5156299999999</c:v>
                </c:pt>
                <c:pt idx="17700">
                  <c:v>2353.5156299999999</c:v>
                </c:pt>
                <c:pt idx="17701">
                  <c:v>2353.5156299999999</c:v>
                </c:pt>
                <c:pt idx="17702">
                  <c:v>2353.5156299999999</c:v>
                </c:pt>
                <c:pt idx="17703">
                  <c:v>2351.07422</c:v>
                </c:pt>
                <c:pt idx="17704">
                  <c:v>2353.5156299999999</c:v>
                </c:pt>
                <c:pt idx="17705">
                  <c:v>2353.5156299999999</c:v>
                </c:pt>
                <c:pt idx="17706">
                  <c:v>2353.5156299999999</c:v>
                </c:pt>
                <c:pt idx="17707">
                  <c:v>2353.5156299999999</c:v>
                </c:pt>
                <c:pt idx="17708">
                  <c:v>2353.5156299999999</c:v>
                </c:pt>
                <c:pt idx="17709">
                  <c:v>2353.5156299999999</c:v>
                </c:pt>
                <c:pt idx="17710">
                  <c:v>2353.5156299999999</c:v>
                </c:pt>
                <c:pt idx="17711">
                  <c:v>2351.07422</c:v>
                </c:pt>
                <c:pt idx="17712">
                  <c:v>2353.5156299999999</c:v>
                </c:pt>
                <c:pt idx="17713">
                  <c:v>2351.07422</c:v>
                </c:pt>
                <c:pt idx="17714">
                  <c:v>2353.5156299999999</c:v>
                </c:pt>
                <c:pt idx="17715">
                  <c:v>2353.5156299999999</c:v>
                </c:pt>
                <c:pt idx="17716">
                  <c:v>2353.5156299999999</c:v>
                </c:pt>
                <c:pt idx="17717">
                  <c:v>2351.07422</c:v>
                </c:pt>
                <c:pt idx="17718">
                  <c:v>2351.07422</c:v>
                </c:pt>
                <c:pt idx="17719">
                  <c:v>2353.5156299999999</c:v>
                </c:pt>
                <c:pt idx="17720">
                  <c:v>2353.5156299999999</c:v>
                </c:pt>
                <c:pt idx="17721">
                  <c:v>2351.07422</c:v>
                </c:pt>
                <c:pt idx="17722">
                  <c:v>2353.5156299999999</c:v>
                </c:pt>
                <c:pt idx="17723">
                  <c:v>2353.5156299999999</c:v>
                </c:pt>
                <c:pt idx="17724">
                  <c:v>2353.5156299999999</c:v>
                </c:pt>
                <c:pt idx="17725">
                  <c:v>2353.5156299999999</c:v>
                </c:pt>
                <c:pt idx="17726">
                  <c:v>2353.5156299999999</c:v>
                </c:pt>
                <c:pt idx="17727">
                  <c:v>2353.5156299999999</c:v>
                </c:pt>
                <c:pt idx="17728">
                  <c:v>2353.5156299999999</c:v>
                </c:pt>
                <c:pt idx="17729">
                  <c:v>2351.07422</c:v>
                </c:pt>
                <c:pt idx="17730">
                  <c:v>2351.07422</c:v>
                </c:pt>
                <c:pt idx="17731">
                  <c:v>2353.5156299999999</c:v>
                </c:pt>
                <c:pt idx="17732">
                  <c:v>2353.5156299999999</c:v>
                </c:pt>
                <c:pt idx="17733">
                  <c:v>2353.5156299999999</c:v>
                </c:pt>
                <c:pt idx="17734">
                  <c:v>2353.5156299999999</c:v>
                </c:pt>
                <c:pt idx="17735">
                  <c:v>2353.5156299999999</c:v>
                </c:pt>
                <c:pt idx="17736">
                  <c:v>2353.5156299999999</c:v>
                </c:pt>
                <c:pt idx="17737">
                  <c:v>2353.5156299999999</c:v>
                </c:pt>
                <c:pt idx="17738">
                  <c:v>2351.07422</c:v>
                </c:pt>
                <c:pt idx="17739">
                  <c:v>2351.07422</c:v>
                </c:pt>
                <c:pt idx="17740">
                  <c:v>2353.5156299999999</c:v>
                </c:pt>
                <c:pt idx="17741">
                  <c:v>2353.5156299999999</c:v>
                </c:pt>
                <c:pt idx="17742">
                  <c:v>2353.5156299999999</c:v>
                </c:pt>
                <c:pt idx="17743">
                  <c:v>2353.5156299999999</c:v>
                </c:pt>
                <c:pt idx="17744">
                  <c:v>2353.5156299999999</c:v>
                </c:pt>
                <c:pt idx="17745">
                  <c:v>2351.07422</c:v>
                </c:pt>
                <c:pt idx="17746">
                  <c:v>2353.5156299999999</c:v>
                </c:pt>
                <c:pt idx="17747">
                  <c:v>2353.5156299999999</c:v>
                </c:pt>
                <c:pt idx="17748">
                  <c:v>2351.07422</c:v>
                </c:pt>
                <c:pt idx="17749">
                  <c:v>2353.5156299999999</c:v>
                </c:pt>
                <c:pt idx="17750">
                  <c:v>2353.5156299999999</c:v>
                </c:pt>
                <c:pt idx="17751">
                  <c:v>2353.5156299999999</c:v>
                </c:pt>
                <c:pt idx="17752">
                  <c:v>2353.5156299999999</c:v>
                </c:pt>
                <c:pt idx="17753">
                  <c:v>2353.5156299999999</c:v>
                </c:pt>
                <c:pt idx="17754">
                  <c:v>2351.07422</c:v>
                </c:pt>
                <c:pt idx="17755">
                  <c:v>2353.5156299999999</c:v>
                </c:pt>
                <c:pt idx="17756">
                  <c:v>2353.5156299999999</c:v>
                </c:pt>
                <c:pt idx="17757">
                  <c:v>2353.5156299999999</c:v>
                </c:pt>
                <c:pt idx="17758">
                  <c:v>2353.5156299999999</c:v>
                </c:pt>
                <c:pt idx="17759">
                  <c:v>2353.5156299999999</c:v>
                </c:pt>
                <c:pt idx="17760">
                  <c:v>2351.07422</c:v>
                </c:pt>
                <c:pt idx="17761">
                  <c:v>2353.5156299999999</c:v>
                </c:pt>
                <c:pt idx="17762">
                  <c:v>2351.07422</c:v>
                </c:pt>
                <c:pt idx="17763">
                  <c:v>2353.5156299999999</c:v>
                </c:pt>
                <c:pt idx="17764">
                  <c:v>2353.5156299999999</c:v>
                </c:pt>
                <c:pt idx="17765">
                  <c:v>2353.5156299999999</c:v>
                </c:pt>
                <c:pt idx="17766">
                  <c:v>2351.07422</c:v>
                </c:pt>
                <c:pt idx="17767">
                  <c:v>2353.5156299999999</c:v>
                </c:pt>
                <c:pt idx="17768">
                  <c:v>2353.5156299999999</c:v>
                </c:pt>
                <c:pt idx="17769">
                  <c:v>2353.5156299999999</c:v>
                </c:pt>
                <c:pt idx="17770">
                  <c:v>2353.5156299999999</c:v>
                </c:pt>
                <c:pt idx="17771">
                  <c:v>2353.5156299999999</c:v>
                </c:pt>
                <c:pt idx="17772">
                  <c:v>2353.5156299999999</c:v>
                </c:pt>
                <c:pt idx="17773">
                  <c:v>2351.07422</c:v>
                </c:pt>
                <c:pt idx="17774">
                  <c:v>2353.5156299999999</c:v>
                </c:pt>
                <c:pt idx="17775">
                  <c:v>2353.5156299999999</c:v>
                </c:pt>
                <c:pt idx="17776">
                  <c:v>2353.5156299999999</c:v>
                </c:pt>
                <c:pt idx="17777">
                  <c:v>2351.07422</c:v>
                </c:pt>
                <c:pt idx="17778">
                  <c:v>2353.5156299999999</c:v>
                </c:pt>
                <c:pt idx="17779">
                  <c:v>2353.5156299999999</c:v>
                </c:pt>
                <c:pt idx="17780">
                  <c:v>2353.5156299999999</c:v>
                </c:pt>
                <c:pt idx="17781">
                  <c:v>2353.5156299999999</c:v>
                </c:pt>
                <c:pt idx="17782">
                  <c:v>2353.5156299999999</c:v>
                </c:pt>
                <c:pt idx="17783">
                  <c:v>2351.07422</c:v>
                </c:pt>
                <c:pt idx="17784">
                  <c:v>2353.5156299999999</c:v>
                </c:pt>
                <c:pt idx="17785">
                  <c:v>2351.07422</c:v>
                </c:pt>
                <c:pt idx="17786">
                  <c:v>2353.5156299999999</c:v>
                </c:pt>
                <c:pt idx="17787">
                  <c:v>2351.07422</c:v>
                </c:pt>
                <c:pt idx="17788">
                  <c:v>2351.07422</c:v>
                </c:pt>
                <c:pt idx="17789">
                  <c:v>2353.5156299999999</c:v>
                </c:pt>
                <c:pt idx="17790">
                  <c:v>2353.5156299999999</c:v>
                </c:pt>
                <c:pt idx="17791">
                  <c:v>2353.5156299999999</c:v>
                </c:pt>
                <c:pt idx="17792">
                  <c:v>2353.5156299999999</c:v>
                </c:pt>
                <c:pt idx="17793">
                  <c:v>2353.5156299999999</c:v>
                </c:pt>
                <c:pt idx="17794">
                  <c:v>2353.5156299999999</c:v>
                </c:pt>
                <c:pt idx="17795">
                  <c:v>2353.5156299999999</c:v>
                </c:pt>
                <c:pt idx="17796">
                  <c:v>2353.5156299999999</c:v>
                </c:pt>
                <c:pt idx="17797">
                  <c:v>2353.5156299999999</c:v>
                </c:pt>
                <c:pt idx="17798">
                  <c:v>2353.5156299999999</c:v>
                </c:pt>
                <c:pt idx="17799">
                  <c:v>2351.07422</c:v>
                </c:pt>
                <c:pt idx="17800">
                  <c:v>2353.5156299999999</c:v>
                </c:pt>
                <c:pt idx="17801">
                  <c:v>2351.07422</c:v>
                </c:pt>
                <c:pt idx="17802">
                  <c:v>2353.5156299999999</c:v>
                </c:pt>
                <c:pt idx="17803">
                  <c:v>2351.07422</c:v>
                </c:pt>
                <c:pt idx="17804">
                  <c:v>2353.5156299999999</c:v>
                </c:pt>
                <c:pt idx="17805">
                  <c:v>2353.5156299999999</c:v>
                </c:pt>
                <c:pt idx="17806">
                  <c:v>2353.5156299999999</c:v>
                </c:pt>
                <c:pt idx="17807">
                  <c:v>2353.5156299999999</c:v>
                </c:pt>
                <c:pt idx="17808">
                  <c:v>2351.07422</c:v>
                </c:pt>
                <c:pt idx="17809">
                  <c:v>2351.07422</c:v>
                </c:pt>
                <c:pt idx="17810">
                  <c:v>2353.5156299999999</c:v>
                </c:pt>
                <c:pt idx="17811">
                  <c:v>2353.5156299999999</c:v>
                </c:pt>
                <c:pt idx="17812">
                  <c:v>2351.07422</c:v>
                </c:pt>
                <c:pt idx="17813">
                  <c:v>2353.5156299999999</c:v>
                </c:pt>
                <c:pt idx="17814">
                  <c:v>2351.07422</c:v>
                </c:pt>
                <c:pt idx="17815">
                  <c:v>2351.07422</c:v>
                </c:pt>
                <c:pt idx="17816">
                  <c:v>2353.5156299999999</c:v>
                </c:pt>
                <c:pt idx="17817">
                  <c:v>2353.5156299999999</c:v>
                </c:pt>
                <c:pt idx="17818">
                  <c:v>2351.07422</c:v>
                </c:pt>
                <c:pt idx="17819">
                  <c:v>2353.5156299999999</c:v>
                </c:pt>
                <c:pt idx="17820">
                  <c:v>2351.07422</c:v>
                </c:pt>
                <c:pt idx="17821">
                  <c:v>2351.07422</c:v>
                </c:pt>
                <c:pt idx="17822">
                  <c:v>2353.5156299999999</c:v>
                </c:pt>
                <c:pt idx="17823">
                  <c:v>2351.07422</c:v>
                </c:pt>
                <c:pt idx="17824">
                  <c:v>2351.07422</c:v>
                </c:pt>
                <c:pt idx="17825">
                  <c:v>2351.07422</c:v>
                </c:pt>
                <c:pt idx="17826">
                  <c:v>2353.5156299999999</c:v>
                </c:pt>
                <c:pt idx="17827">
                  <c:v>2351.07422</c:v>
                </c:pt>
                <c:pt idx="17828">
                  <c:v>2353.5156299999999</c:v>
                </c:pt>
                <c:pt idx="17829">
                  <c:v>2353.5156299999999</c:v>
                </c:pt>
                <c:pt idx="17830">
                  <c:v>2351.07422</c:v>
                </c:pt>
                <c:pt idx="17831">
                  <c:v>2353.5156299999999</c:v>
                </c:pt>
                <c:pt idx="17832">
                  <c:v>2351.07422</c:v>
                </c:pt>
                <c:pt idx="17833">
                  <c:v>2353.5156299999999</c:v>
                </c:pt>
                <c:pt idx="17834">
                  <c:v>2351.07422</c:v>
                </c:pt>
                <c:pt idx="17835">
                  <c:v>2353.5156299999999</c:v>
                </c:pt>
                <c:pt idx="17836">
                  <c:v>2351.07422</c:v>
                </c:pt>
                <c:pt idx="17837">
                  <c:v>2353.5156299999999</c:v>
                </c:pt>
                <c:pt idx="17838">
                  <c:v>2351.07422</c:v>
                </c:pt>
                <c:pt idx="17839">
                  <c:v>2351.07422</c:v>
                </c:pt>
                <c:pt idx="17840">
                  <c:v>2353.5156299999999</c:v>
                </c:pt>
                <c:pt idx="17841">
                  <c:v>2353.5156299999999</c:v>
                </c:pt>
                <c:pt idx="17842">
                  <c:v>2353.5156299999999</c:v>
                </c:pt>
                <c:pt idx="17843">
                  <c:v>2353.5156299999999</c:v>
                </c:pt>
                <c:pt idx="17844">
                  <c:v>2351.07422</c:v>
                </c:pt>
                <c:pt idx="17845">
                  <c:v>2353.5156299999999</c:v>
                </c:pt>
                <c:pt idx="17846">
                  <c:v>2351.07422</c:v>
                </c:pt>
                <c:pt idx="17847">
                  <c:v>2353.5156299999999</c:v>
                </c:pt>
                <c:pt idx="17848">
                  <c:v>2353.5156299999999</c:v>
                </c:pt>
                <c:pt idx="17849">
                  <c:v>2353.5156299999999</c:v>
                </c:pt>
                <c:pt idx="17850">
                  <c:v>2351.07422</c:v>
                </c:pt>
                <c:pt idx="17851">
                  <c:v>2353.5156299999999</c:v>
                </c:pt>
                <c:pt idx="17852">
                  <c:v>2353.5156299999999</c:v>
                </c:pt>
                <c:pt idx="17853">
                  <c:v>2353.5156299999999</c:v>
                </c:pt>
                <c:pt idx="17854">
                  <c:v>2351.07422</c:v>
                </c:pt>
                <c:pt idx="17855">
                  <c:v>2353.5156299999999</c:v>
                </c:pt>
                <c:pt idx="17856">
                  <c:v>2353.5156299999999</c:v>
                </c:pt>
                <c:pt idx="17857">
                  <c:v>2351.07422</c:v>
                </c:pt>
                <c:pt idx="17858">
                  <c:v>2353.5156299999999</c:v>
                </c:pt>
                <c:pt idx="17859">
                  <c:v>2353.5156299999999</c:v>
                </c:pt>
                <c:pt idx="17860">
                  <c:v>2353.5156299999999</c:v>
                </c:pt>
                <c:pt idx="17861">
                  <c:v>2353.5156299999999</c:v>
                </c:pt>
                <c:pt idx="17862">
                  <c:v>2353.5156299999999</c:v>
                </c:pt>
                <c:pt idx="17863">
                  <c:v>2353.5156299999999</c:v>
                </c:pt>
                <c:pt idx="17864">
                  <c:v>2353.5156299999999</c:v>
                </c:pt>
                <c:pt idx="17865">
                  <c:v>2351.07422</c:v>
                </c:pt>
                <c:pt idx="17866">
                  <c:v>2351.07422</c:v>
                </c:pt>
                <c:pt idx="17867">
                  <c:v>2351.07422</c:v>
                </c:pt>
                <c:pt idx="17868">
                  <c:v>2353.5156299999999</c:v>
                </c:pt>
                <c:pt idx="17869">
                  <c:v>2353.5156299999999</c:v>
                </c:pt>
                <c:pt idx="17870">
                  <c:v>2353.5156299999999</c:v>
                </c:pt>
                <c:pt idx="17871">
                  <c:v>2353.5156299999999</c:v>
                </c:pt>
                <c:pt idx="17872">
                  <c:v>2351.07422</c:v>
                </c:pt>
                <c:pt idx="17873">
                  <c:v>2351.07422</c:v>
                </c:pt>
                <c:pt idx="17874">
                  <c:v>2353.5156299999999</c:v>
                </c:pt>
                <c:pt idx="17875">
                  <c:v>2351.07422</c:v>
                </c:pt>
                <c:pt idx="17876">
                  <c:v>2353.5156299999999</c:v>
                </c:pt>
                <c:pt idx="17877">
                  <c:v>2351.07422</c:v>
                </c:pt>
                <c:pt idx="17878">
                  <c:v>2353.5156299999999</c:v>
                </c:pt>
                <c:pt idx="17879">
                  <c:v>2351.07422</c:v>
                </c:pt>
                <c:pt idx="17880">
                  <c:v>2353.5156299999999</c:v>
                </c:pt>
                <c:pt idx="17881">
                  <c:v>2353.5156299999999</c:v>
                </c:pt>
                <c:pt idx="17882">
                  <c:v>2351.07422</c:v>
                </c:pt>
                <c:pt idx="17883">
                  <c:v>2353.5156299999999</c:v>
                </c:pt>
                <c:pt idx="17884">
                  <c:v>2351.07422</c:v>
                </c:pt>
                <c:pt idx="17885">
                  <c:v>2353.5156299999999</c:v>
                </c:pt>
                <c:pt idx="17886">
                  <c:v>2351.07422</c:v>
                </c:pt>
                <c:pt idx="17887">
                  <c:v>2351.07422</c:v>
                </c:pt>
                <c:pt idx="17888">
                  <c:v>2353.5156299999999</c:v>
                </c:pt>
                <c:pt idx="17889">
                  <c:v>2353.5156299999999</c:v>
                </c:pt>
                <c:pt idx="17890">
                  <c:v>2353.5156299999999</c:v>
                </c:pt>
                <c:pt idx="17891">
                  <c:v>2353.5156299999999</c:v>
                </c:pt>
                <c:pt idx="17892">
                  <c:v>2351.07422</c:v>
                </c:pt>
                <c:pt idx="17893">
                  <c:v>2351.07422</c:v>
                </c:pt>
                <c:pt idx="17894">
                  <c:v>2351.07422</c:v>
                </c:pt>
                <c:pt idx="17895">
                  <c:v>2351.07422</c:v>
                </c:pt>
                <c:pt idx="17896">
                  <c:v>2351.07422</c:v>
                </c:pt>
                <c:pt idx="17897">
                  <c:v>2353.5156299999999</c:v>
                </c:pt>
                <c:pt idx="17898">
                  <c:v>2353.5156299999999</c:v>
                </c:pt>
                <c:pt idx="17899">
                  <c:v>2351.07422</c:v>
                </c:pt>
                <c:pt idx="17900">
                  <c:v>2351.07422</c:v>
                </c:pt>
                <c:pt idx="17901">
                  <c:v>2353.5156299999999</c:v>
                </c:pt>
                <c:pt idx="17902">
                  <c:v>2351.07422</c:v>
                </c:pt>
                <c:pt idx="17903">
                  <c:v>2353.5156299999999</c:v>
                </c:pt>
                <c:pt idx="17904">
                  <c:v>2353.5156299999999</c:v>
                </c:pt>
                <c:pt idx="17905">
                  <c:v>2351.07422</c:v>
                </c:pt>
                <c:pt idx="17906">
                  <c:v>2353.5156299999999</c:v>
                </c:pt>
                <c:pt idx="17907">
                  <c:v>2353.5156299999999</c:v>
                </c:pt>
                <c:pt idx="17908">
                  <c:v>2353.5156299999999</c:v>
                </c:pt>
                <c:pt idx="17909">
                  <c:v>2351.07422</c:v>
                </c:pt>
                <c:pt idx="17910">
                  <c:v>2351.07422</c:v>
                </c:pt>
                <c:pt idx="17911">
                  <c:v>2353.5156299999999</c:v>
                </c:pt>
                <c:pt idx="17912">
                  <c:v>2351.07422</c:v>
                </c:pt>
                <c:pt idx="17913">
                  <c:v>2351.07422</c:v>
                </c:pt>
                <c:pt idx="17914">
                  <c:v>2351.07422</c:v>
                </c:pt>
                <c:pt idx="17915">
                  <c:v>2353.5156299999999</c:v>
                </c:pt>
                <c:pt idx="17916">
                  <c:v>2351.07422</c:v>
                </c:pt>
                <c:pt idx="17917">
                  <c:v>2351.07422</c:v>
                </c:pt>
                <c:pt idx="17918">
                  <c:v>2351.07422</c:v>
                </c:pt>
                <c:pt idx="17919">
                  <c:v>2353.5156299999999</c:v>
                </c:pt>
                <c:pt idx="17920">
                  <c:v>2353.5156299999999</c:v>
                </c:pt>
                <c:pt idx="17921">
                  <c:v>2351.07422</c:v>
                </c:pt>
                <c:pt idx="17922">
                  <c:v>2351.07422</c:v>
                </c:pt>
                <c:pt idx="17923">
                  <c:v>2351.07422</c:v>
                </c:pt>
                <c:pt idx="17924">
                  <c:v>2351.07422</c:v>
                </c:pt>
                <c:pt idx="17925">
                  <c:v>2353.5156299999999</c:v>
                </c:pt>
                <c:pt idx="17926">
                  <c:v>2351.07422</c:v>
                </c:pt>
                <c:pt idx="17927">
                  <c:v>2353.5156299999999</c:v>
                </c:pt>
                <c:pt idx="17928">
                  <c:v>2351.07422</c:v>
                </c:pt>
                <c:pt idx="17929">
                  <c:v>2353.5156299999999</c:v>
                </c:pt>
                <c:pt idx="17930">
                  <c:v>2353.5156299999999</c:v>
                </c:pt>
                <c:pt idx="17931">
                  <c:v>2353.5156299999999</c:v>
                </c:pt>
                <c:pt idx="17932">
                  <c:v>2353.5156299999999</c:v>
                </c:pt>
                <c:pt idx="17933">
                  <c:v>2353.5156299999999</c:v>
                </c:pt>
                <c:pt idx="17934">
                  <c:v>2351.07422</c:v>
                </c:pt>
                <c:pt idx="17935">
                  <c:v>2353.5156299999999</c:v>
                </c:pt>
                <c:pt idx="17936">
                  <c:v>2351.07422</c:v>
                </c:pt>
                <c:pt idx="17937">
                  <c:v>2351.07422</c:v>
                </c:pt>
                <c:pt idx="17938">
                  <c:v>2351.07422</c:v>
                </c:pt>
                <c:pt idx="17939">
                  <c:v>2351.07422</c:v>
                </c:pt>
                <c:pt idx="17940">
                  <c:v>2351.07422</c:v>
                </c:pt>
                <c:pt idx="17941">
                  <c:v>2353.5156299999999</c:v>
                </c:pt>
                <c:pt idx="17942">
                  <c:v>2351.07422</c:v>
                </c:pt>
                <c:pt idx="17943">
                  <c:v>2353.5156299999999</c:v>
                </c:pt>
                <c:pt idx="17944">
                  <c:v>2353.5156299999999</c:v>
                </c:pt>
                <c:pt idx="17945">
                  <c:v>2351.07422</c:v>
                </c:pt>
                <c:pt idx="17946">
                  <c:v>2353.5156299999999</c:v>
                </c:pt>
                <c:pt idx="17947">
                  <c:v>2351.07422</c:v>
                </c:pt>
                <c:pt idx="17948">
                  <c:v>2351.07422</c:v>
                </c:pt>
                <c:pt idx="17949">
                  <c:v>2353.5156299999999</c:v>
                </c:pt>
                <c:pt idx="17950">
                  <c:v>2353.5156299999999</c:v>
                </c:pt>
                <c:pt idx="17951">
                  <c:v>2351.07422</c:v>
                </c:pt>
                <c:pt idx="17952">
                  <c:v>2351.07422</c:v>
                </c:pt>
                <c:pt idx="17953">
                  <c:v>2353.5156299999999</c:v>
                </c:pt>
                <c:pt idx="17954">
                  <c:v>2351.07422</c:v>
                </c:pt>
                <c:pt idx="17955">
                  <c:v>2353.5156299999999</c:v>
                </c:pt>
                <c:pt idx="17956">
                  <c:v>2351.07422</c:v>
                </c:pt>
                <c:pt idx="17957">
                  <c:v>2351.07422</c:v>
                </c:pt>
                <c:pt idx="17958">
                  <c:v>2351.07422</c:v>
                </c:pt>
                <c:pt idx="17959">
                  <c:v>2353.5156299999999</c:v>
                </c:pt>
                <c:pt idx="17960">
                  <c:v>2353.5156299999999</c:v>
                </c:pt>
                <c:pt idx="17961">
                  <c:v>2353.5156299999999</c:v>
                </c:pt>
                <c:pt idx="17962">
                  <c:v>2353.5156299999999</c:v>
                </c:pt>
                <c:pt idx="17963">
                  <c:v>2351.07422</c:v>
                </c:pt>
                <c:pt idx="17964">
                  <c:v>2353.5156299999999</c:v>
                </c:pt>
                <c:pt idx="17965">
                  <c:v>2353.5156299999999</c:v>
                </c:pt>
                <c:pt idx="17966">
                  <c:v>2351.07422</c:v>
                </c:pt>
                <c:pt idx="17967">
                  <c:v>2351.07422</c:v>
                </c:pt>
                <c:pt idx="17968">
                  <c:v>2353.5156299999999</c:v>
                </c:pt>
                <c:pt idx="17969">
                  <c:v>2351.07422</c:v>
                </c:pt>
                <c:pt idx="17970">
                  <c:v>2351.07422</c:v>
                </c:pt>
                <c:pt idx="17971">
                  <c:v>2353.5156299999999</c:v>
                </c:pt>
                <c:pt idx="17972">
                  <c:v>2353.5156299999999</c:v>
                </c:pt>
                <c:pt idx="17973">
                  <c:v>2353.5156299999999</c:v>
                </c:pt>
                <c:pt idx="17974">
                  <c:v>2353.5156299999999</c:v>
                </c:pt>
                <c:pt idx="17975">
                  <c:v>2351.07422</c:v>
                </c:pt>
                <c:pt idx="17976">
                  <c:v>2351.07422</c:v>
                </c:pt>
                <c:pt idx="17977">
                  <c:v>2353.5156299999999</c:v>
                </c:pt>
                <c:pt idx="17978">
                  <c:v>2351.07422</c:v>
                </c:pt>
                <c:pt idx="17979">
                  <c:v>2351.07422</c:v>
                </c:pt>
                <c:pt idx="17980">
                  <c:v>2351.07422</c:v>
                </c:pt>
                <c:pt idx="17981">
                  <c:v>2351.07422</c:v>
                </c:pt>
                <c:pt idx="17982">
                  <c:v>2353.5156299999999</c:v>
                </c:pt>
                <c:pt idx="17983">
                  <c:v>2351.07422</c:v>
                </c:pt>
                <c:pt idx="17984">
                  <c:v>2353.5156299999999</c:v>
                </c:pt>
                <c:pt idx="17985">
                  <c:v>2353.5156299999999</c:v>
                </c:pt>
                <c:pt idx="17986">
                  <c:v>2353.5156299999999</c:v>
                </c:pt>
                <c:pt idx="17987">
                  <c:v>2353.5156299999999</c:v>
                </c:pt>
                <c:pt idx="17988">
                  <c:v>2353.5156299999999</c:v>
                </c:pt>
                <c:pt idx="17989">
                  <c:v>2351.07422</c:v>
                </c:pt>
                <c:pt idx="17990">
                  <c:v>2351.07422</c:v>
                </c:pt>
                <c:pt idx="17991">
                  <c:v>2353.5156299999999</c:v>
                </c:pt>
                <c:pt idx="17992">
                  <c:v>2351.07422</c:v>
                </c:pt>
                <c:pt idx="17993">
                  <c:v>2353.5156299999999</c:v>
                </c:pt>
                <c:pt idx="17994">
                  <c:v>2353.5156299999999</c:v>
                </c:pt>
                <c:pt idx="17995">
                  <c:v>2351.07422</c:v>
                </c:pt>
                <c:pt idx="17996">
                  <c:v>2353.5156299999999</c:v>
                </c:pt>
                <c:pt idx="17997">
                  <c:v>2353.5156299999999</c:v>
                </c:pt>
                <c:pt idx="17998">
                  <c:v>2351.07422</c:v>
                </c:pt>
                <c:pt idx="17999">
                  <c:v>2353.5156299999999</c:v>
                </c:pt>
                <c:pt idx="18000">
                  <c:v>2353.5156299999999</c:v>
                </c:pt>
                <c:pt idx="18001">
                  <c:v>2351.07422</c:v>
                </c:pt>
                <c:pt idx="18002">
                  <c:v>2351.07422</c:v>
                </c:pt>
                <c:pt idx="18003">
                  <c:v>2353.5156299999999</c:v>
                </c:pt>
                <c:pt idx="18004">
                  <c:v>2353.5156299999999</c:v>
                </c:pt>
                <c:pt idx="18005">
                  <c:v>2351.07422</c:v>
                </c:pt>
                <c:pt idx="18006">
                  <c:v>2353.5156299999999</c:v>
                </c:pt>
                <c:pt idx="18007">
                  <c:v>2351.07422</c:v>
                </c:pt>
                <c:pt idx="18008">
                  <c:v>2353.5156299999999</c:v>
                </c:pt>
                <c:pt idx="18009">
                  <c:v>2353.5156299999999</c:v>
                </c:pt>
                <c:pt idx="18010">
                  <c:v>2351.07422</c:v>
                </c:pt>
                <c:pt idx="18011">
                  <c:v>2353.5156299999999</c:v>
                </c:pt>
                <c:pt idx="18012">
                  <c:v>2351.07422</c:v>
                </c:pt>
                <c:pt idx="18013">
                  <c:v>2353.5156299999999</c:v>
                </c:pt>
                <c:pt idx="18014">
                  <c:v>2353.5156299999999</c:v>
                </c:pt>
                <c:pt idx="18015">
                  <c:v>2353.5156299999999</c:v>
                </c:pt>
                <c:pt idx="18016">
                  <c:v>2351.07422</c:v>
                </c:pt>
                <c:pt idx="18017">
                  <c:v>2351.07422</c:v>
                </c:pt>
                <c:pt idx="18018">
                  <c:v>2351.07422</c:v>
                </c:pt>
                <c:pt idx="18019">
                  <c:v>2353.5156299999999</c:v>
                </c:pt>
                <c:pt idx="18020">
                  <c:v>2351.07422</c:v>
                </c:pt>
                <c:pt idx="18021">
                  <c:v>2351.07422</c:v>
                </c:pt>
                <c:pt idx="18022">
                  <c:v>2353.5156299999999</c:v>
                </c:pt>
                <c:pt idx="18023">
                  <c:v>2353.5156299999999</c:v>
                </c:pt>
                <c:pt idx="18024">
                  <c:v>2351.07422</c:v>
                </c:pt>
                <c:pt idx="18025">
                  <c:v>2353.5156299999999</c:v>
                </c:pt>
                <c:pt idx="18026">
                  <c:v>2351.07422</c:v>
                </c:pt>
                <c:pt idx="18027">
                  <c:v>2351.07422</c:v>
                </c:pt>
                <c:pt idx="18028">
                  <c:v>2353.5156299999999</c:v>
                </c:pt>
                <c:pt idx="18029">
                  <c:v>2353.5156299999999</c:v>
                </c:pt>
                <c:pt idx="18030">
                  <c:v>2351.07422</c:v>
                </c:pt>
                <c:pt idx="18031">
                  <c:v>2353.5156299999999</c:v>
                </c:pt>
                <c:pt idx="18032">
                  <c:v>2351.07422</c:v>
                </c:pt>
                <c:pt idx="18033">
                  <c:v>2351.07422</c:v>
                </c:pt>
                <c:pt idx="18034">
                  <c:v>2353.5156299999999</c:v>
                </c:pt>
                <c:pt idx="18035">
                  <c:v>2351.07422</c:v>
                </c:pt>
                <c:pt idx="18036">
                  <c:v>2351.07422</c:v>
                </c:pt>
                <c:pt idx="18037">
                  <c:v>2353.5156299999999</c:v>
                </c:pt>
                <c:pt idx="18038">
                  <c:v>2351.07422</c:v>
                </c:pt>
                <c:pt idx="18039">
                  <c:v>2353.5156299999999</c:v>
                </c:pt>
                <c:pt idx="18040">
                  <c:v>2351.07422</c:v>
                </c:pt>
                <c:pt idx="18041">
                  <c:v>2353.5156299999999</c:v>
                </c:pt>
                <c:pt idx="18042">
                  <c:v>2351.07422</c:v>
                </c:pt>
                <c:pt idx="18043">
                  <c:v>2351.07422</c:v>
                </c:pt>
                <c:pt idx="18044">
                  <c:v>2351.07422</c:v>
                </c:pt>
                <c:pt idx="18045">
                  <c:v>2353.5156299999999</c:v>
                </c:pt>
                <c:pt idx="18046">
                  <c:v>2353.5156299999999</c:v>
                </c:pt>
                <c:pt idx="18047">
                  <c:v>2353.5156299999999</c:v>
                </c:pt>
                <c:pt idx="18048">
                  <c:v>2353.5156299999999</c:v>
                </c:pt>
                <c:pt idx="18049">
                  <c:v>2351.07422</c:v>
                </c:pt>
                <c:pt idx="18050">
                  <c:v>2353.5156299999999</c:v>
                </c:pt>
                <c:pt idx="18051">
                  <c:v>2353.5156299999999</c:v>
                </c:pt>
                <c:pt idx="18052">
                  <c:v>2351.07422</c:v>
                </c:pt>
                <c:pt idx="18053">
                  <c:v>2351.07422</c:v>
                </c:pt>
                <c:pt idx="18054">
                  <c:v>2353.5156299999999</c:v>
                </c:pt>
                <c:pt idx="18055">
                  <c:v>2353.5156299999999</c:v>
                </c:pt>
                <c:pt idx="18056">
                  <c:v>2351.07422</c:v>
                </c:pt>
                <c:pt idx="18057">
                  <c:v>2353.5156299999999</c:v>
                </c:pt>
                <c:pt idx="18058">
                  <c:v>2353.5156299999999</c:v>
                </c:pt>
                <c:pt idx="18059">
                  <c:v>2353.5156299999999</c:v>
                </c:pt>
                <c:pt idx="18060">
                  <c:v>2351.07422</c:v>
                </c:pt>
                <c:pt idx="18061">
                  <c:v>2351.07422</c:v>
                </c:pt>
                <c:pt idx="18062">
                  <c:v>2353.5156299999999</c:v>
                </c:pt>
                <c:pt idx="18063">
                  <c:v>2353.5156299999999</c:v>
                </c:pt>
                <c:pt idx="18064">
                  <c:v>2353.5156299999999</c:v>
                </c:pt>
                <c:pt idx="18065">
                  <c:v>2353.5156299999999</c:v>
                </c:pt>
                <c:pt idx="18066">
                  <c:v>2351.07422</c:v>
                </c:pt>
                <c:pt idx="18067">
                  <c:v>2351.07422</c:v>
                </c:pt>
                <c:pt idx="18068">
                  <c:v>2353.5156299999999</c:v>
                </c:pt>
                <c:pt idx="18069">
                  <c:v>2351.07422</c:v>
                </c:pt>
                <c:pt idx="18070">
                  <c:v>2353.5156299999999</c:v>
                </c:pt>
                <c:pt idx="18071">
                  <c:v>2351.07422</c:v>
                </c:pt>
                <c:pt idx="18072">
                  <c:v>2351.07422</c:v>
                </c:pt>
                <c:pt idx="18073">
                  <c:v>2353.5156299999999</c:v>
                </c:pt>
                <c:pt idx="18074">
                  <c:v>2353.5156299999999</c:v>
                </c:pt>
                <c:pt idx="18075">
                  <c:v>2351.07422</c:v>
                </c:pt>
                <c:pt idx="18076">
                  <c:v>2353.5156299999999</c:v>
                </c:pt>
                <c:pt idx="18077">
                  <c:v>2351.07422</c:v>
                </c:pt>
                <c:pt idx="18078">
                  <c:v>2353.5156299999999</c:v>
                </c:pt>
                <c:pt idx="18079">
                  <c:v>2351.07422</c:v>
                </c:pt>
                <c:pt idx="18080">
                  <c:v>2353.5156299999999</c:v>
                </c:pt>
                <c:pt idx="18081">
                  <c:v>2351.07422</c:v>
                </c:pt>
                <c:pt idx="18082">
                  <c:v>2353.5156299999999</c:v>
                </c:pt>
                <c:pt idx="18083">
                  <c:v>2351.07422</c:v>
                </c:pt>
                <c:pt idx="18084">
                  <c:v>2353.5156299999999</c:v>
                </c:pt>
                <c:pt idx="18085">
                  <c:v>2351.07422</c:v>
                </c:pt>
                <c:pt idx="18086">
                  <c:v>2351.07422</c:v>
                </c:pt>
                <c:pt idx="18087">
                  <c:v>2351.07422</c:v>
                </c:pt>
                <c:pt idx="18088">
                  <c:v>2351.07422</c:v>
                </c:pt>
                <c:pt idx="18089">
                  <c:v>2353.5156299999999</c:v>
                </c:pt>
                <c:pt idx="18090">
                  <c:v>2353.5156299999999</c:v>
                </c:pt>
                <c:pt idx="18091">
                  <c:v>2351.07422</c:v>
                </c:pt>
                <c:pt idx="18092">
                  <c:v>2353.5156299999999</c:v>
                </c:pt>
                <c:pt idx="18093">
                  <c:v>2351.07422</c:v>
                </c:pt>
                <c:pt idx="18094">
                  <c:v>2353.5156299999999</c:v>
                </c:pt>
                <c:pt idx="18095">
                  <c:v>2351.07422</c:v>
                </c:pt>
                <c:pt idx="18096">
                  <c:v>2353.5156299999999</c:v>
                </c:pt>
                <c:pt idx="18097">
                  <c:v>2351.07422</c:v>
                </c:pt>
                <c:pt idx="18098">
                  <c:v>2353.5156299999999</c:v>
                </c:pt>
                <c:pt idx="18099">
                  <c:v>2353.5156299999999</c:v>
                </c:pt>
                <c:pt idx="18100">
                  <c:v>2351.07422</c:v>
                </c:pt>
                <c:pt idx="18101">
                  <c:v>2351.07422</c:v>
                </c:pt>
                <c:pt idx="18102">
                  <c:v>2351.07422</c:v>
                </c:pt>
                <c:pt idx="18103">
                  <c:v>2351.07422</c:v>
                </c:pt>
                <c:pt idx="18104">
                  <c:v>2353.5156299999999</c:v>
                </c:pt>
                <c:pt idx="18105">
                  <c:v>2351.07422</c:v>
                </c:pt>
                <c:pt idx="18106">
                  <c:v>2351.07422</c:v>
                </c:pt>
                <c:pt idx="18107">
                  <c:v>2353.5156299999999</c:v>
                </c:pt>
                <c:pt idx="18108">
                  <c:v>2353.5156299999999</c:v>
                </c:pt>
                <c:pt idx="18109">
                  <c:v>2353.5156299999999</c:v>
                </c:pt>
                <c:pt idx="18110">
                  <c:v>2351.07422</c:v>
                </c:pt>
                <c:pt idx="18111">
                  <c:v>2351.07422</c:v>
                </c:pt>
                <c:pt idx="18112">
                  <c:v>2351.07422</c:v>
                </c:pt>
                <c:pt idx="18113">
                  <c:v>2351.07422</c:v>
                </c:pt>
                <c:pt idx="18114">
                  <c:v>2353.5156299999999</c:v>
                </c:pt>
                <c:pt idx="18115">
                  <c:v>2351.07422</c:v>
                </c:pt>
                <c:pt idx="18116">
                  <c:v>2351.07422</c:v>
                </c:pt>
                <c:pt idx="18117">
                  <c:v>2351.07422</c:v>
                </c:pt>
                <c:pt idx="18118">
                  <c:v>2353.5156299999999</c:v>
                </c:pt>
                <c:pt idx="18119">
                  <c:v>2351.07422</c:v>
                </c:pt>
                <c:pt idx="18120">
                  <c:v>2351.07422</c:v>
                </c:pt>
                <c:pt idx="18121">
                  <c:v>2351.07422</c:v>
                </c:pt>
                <c:pt idx="18122">
                  <c:v>2351.07422</c:v>
                </c:pt>
                <c:pt idx="18123">
                  <c:v>2353.5156299999999</c:v>
                </c:pt>
                <c:pt idx="18124">
                  <c:v>2353.5156299999999</c:v>
                </c:pt>
                <c:pt idx="18125">
                  <c:v>2353.5156299999999</c:v>
                </c:pt>
                <c:pt idx="18126">
                  <c:v>2351.07422</c:v>
                </c:pt>
                <c:pt idx="18127">
                  <c:v>2351.07422</c:v>
                </c:pt>
                <c:pt idx="18128">
                  <c:v>2353.5156299999999</c:v>
                </c:pt>
                <c:pt idx="18129">
                  <c:v>2353.5156299999999</c:v>
                </c:pt>
                <c:pt idx="18130">
                  <c:v>2353.5156299999999</c:v>
                </c:pt>
                <c:pt idx="18131">
                  <c:v>2353.5156299999999</c:v>
                </c:pt>
                <c:pt idx="18132">
                  <c:v>2353.5156299999999</c:v>
                </c:pt>
                <c:pt idx="18133">
                  <c:v>2353.5156299999999</c:v>
                </c:pt>
                <c:pt idx="18134">
                  <c:v>2353.5156299999999</c:v>
                </c:pt>
                <c:pt idx="18135">
                  <c:v>2351.07422</c:v>
                </c:pt>
                <c:pt idx="18136">
                  <c:v>2351.07422</c:v>
                </c:pt>
                <c:pt idx="18137">
                  <c:v>2353.5156299999999</c:v>
                </c:pt>
                <c:pt idx="18138">
                  <c:v>2351.07422</c:v>
                </c:pt>
                <c:pt idx="18139">
                  <c:v>2351.07422</c:v>
                </c:pt>
                <c:pt idx="18140">
                  <c:v>2351.07422</c:v>
                </c:pt>
                <c:pt idx="18141">
                  <c:v>2351.07422</c:v>
                </c:pt>
                <c:pt idx="18142">
                  <c:v>2351.07422</c:v>
                </c:pt>
                <c:pt idx="18143">
                  <c:v>2351.07422</c:v>
                </c:pt>
                <c:pt idx="18144">
                  <c:v>2351.07422</c:v>
                </c:pt>
                <c:pt idx="18145">
                  <c:v>2351.07422</c:v>
                </c:pt>
                <c:pt idx="18146">
                  <c:v>2351.07422</c:v>
                </c:pt>
                <c:pt idx="18147">
                  <c:v>2351.07422</c:v>
                </c:pt>
                <c:pt idx="18148">
                  <c:v>2353.5156299999999</c:v>
                </c:pt>
                <c:pt idx="18149">
                  <c:v>2353.5156299999999</c:v>
                </c:pt>
                <c:pt idx="18150">
                  <c:v>2351.07422</c:v>
                </c:pt>
                <c:pt idx="18151">
                  <c:v>2353.5156299999999</c:v>
                </c:pt>
                <c:pt idx="18152">
                  <c:v>2351.07422</c:v>
                </c:pt>
                <c:pt idx="18153">
                  <c:v>2353.5156299999999</c:v>
                </c:pt>
                <c:pt idx="18154">
                  <c:v>2351.07422</c:v>
                </c:pt>
                <c:pt idx="18155">
                  <c:v>2351.07422</c:v>
                </c:pt>
                <c:pt idx="18156">
                  <c:v>2353.5156299999999</c:v>
                </c:pt>
                <c:pt idx="18157">
                  <c:v>2351.07422</c:v>
                </c:pt>
                <c:pt idx="18158">
                  <c:v>2353.5156299999999</c:v>
                </c:pt>
                <c:pt idx="18159">
                  <c:v>2353.5156299999999</c:v>
                </c:pt>
                <c:pt idx="18160">
                  <c:v>2351.07422</c:v>
                </c:pt>
                <c:pt idx="18161">
                  <c:v>2353.5156299999999</c:v>
                </c:pt>
                <c:pt idx="18162">
                  <c:v>2351.07422</c:v>
                </c:pt>
                <c:pt idx="18163">
                  <c:v>2351.07422</c:v>
                </c:pt>
                <c:pt idx="18164">
                  <c:v>2351.07422</c:v>
                </c:pt>
                <c:pt idx="18165">
                  <c:v>2351.07422</c:v>
                </c:pt>
                <c:pt idx="18166">
                  <c:v>2351.07422</c:v>
                </c:pt>
                <c:pt idx="18167">
                  <c:v>2351.07422</c:v>
                </c:pt>
                <c:pt idx="18168">
                  <c:v>2353.5156299999999</c:v>
                </c:pt>
                <c:pt idx="18169">
                  <c:v>2351.07422</c:v>
                </c:pt>
                <c:pt idx="18170">
                  <c:v>2351.07422</c:v>
                </c:pt>
                <c:pt idx="18171">
                  <c:v>2353.5156299999999</c:v>
                </c:pt>
                <c:pt idx="18172">
                  <c:v>2351.07422</c:v>
                </c:pt>
                <c:pt idx="18173">
                  <c:v>2353.5156299999999</c:v>
                </c:pt>
                <c:pt idx="18174">
                  <c:v>2351.07422</c:v>
                </c:pt>
                <c:pt idx="18175">
                  <c:v>2351.07422</c:v>
                </c:pt>
                <c:pt idx="18176">
                  <c:v>2351.07422</c:v>
                </c:pt>
                <c:pt idx="18177">
                  <c:v>2353.5156299999999</c:v>
                </c:pt>
                <c:pt idx="18178">
                  <c:v>2353.5156299999999</c:v>
                </c:pt>
                <c:pt idx="18179">
                  <c:v>2351.07422</c:v>
                </c:pt>
                <c:pt idx="18180">
                  <c:v>2351.07422</c:v>
                </c:pt>
                <c:pt idx="18181">
                  <c:v>2351.07422</c:v>
                </c:pt>
                <c:pt idx="18182">
                  <c:v>2351.07422</c:v>
                </c:pt>
                <c:pt idx="18183">
                  <c:v>2353.5156299999999</c:v>
                </c:pt>
                <c:pt idx="18184">
                  <c:v>2351.07422</c:v>
                </c:pt>
                <c:pt idx="18185">
                  <c:v>2351.07422</c:v>
                </c:pt>
                <c:pt idx="18186">
                  <c:v>2353.5156299999999</c:v>
                </c:pt>
                <c:pt idx="18187">
                  <c:v>2351.07422</c:v>
                </c:pt>
                <c:pt idx="18188">
                  <c:v>2351.07422</c:v>
                </c:pt>
                <c:pt idx="18189">
                  <c:v>2351.07422</c:v>
                </c:pt>
                <c:pt idx="18190">
                  <c:v>2351.07422</c:v>
                </c:pt>
                <c:pt idx="18191">
                  <c:v>2351.07422</c:v>
                </c:pt>
                <c:pt idx="18192">
                  <c:v>2351.07422</c:v>
                </c:pt>
                <c:pt idx="18193">
                  <c:v>2351.07422</c:v>
                </c:pt>
                <c:pt idx="18194">
                  <c:v>2351.07422</c:v>
                </c:pt>
                <c:pt idx="18195">
                  <c:v>2351.07422</c:v>
                </c:pt>
                <c:pt idx="18196">
                  <c:v>2351.07422</c:v>
                </c:pt>
                <c:pt idx="18197">
                  <c:v>2353.5156299999999</c:v>
                </c:pt>
                <c:pt idx="18198">
                  <c:v>2351.07422</c:v>
                </c:pt>
                <c:pt idx="18199">
                  <c:v>2351.07422</c:v>
                </c:pt>
                <c:pt idx="18200">
                  <c:v>2351.07422</c:v>
                </c:pt>
                <c:pt idx="18201">
                  <c:v>2351.07422</c:v>
                </c:pt>
                <c:pt idx="18202">
                  <c:v>2351.07422</c:v>
                </c:pt>
                <c:pt idx="18203">
                  <c:v>2351.07422</c:v>
                </c:pt>
                <c:pt idx="18204">
                  <c:v>2351.07422</c:v>
                </c:pt>
                <c:pt idx="18205">
                  <c:v>2351.07422</c:v>
                </c:pt>
                <c:pt idx="18206">
                  <c:v>2351.07422</c:v>
                </c:pt>
                <c:pt idx="18207">
                  <c:v>2351.07422</c:v>
                </c:pt>
                <c:pt idx="18208">
                  <c:v>2353.5156299999999</c:v>
                </c:pt>
                <c:pt idx="18209">
                  <c:v>2353.5156299999999</c:v>
                </c:pt>
                <c:pt idx="18210">
                  <c:v>2353.5156299999999</c:v>
                </c:pt>
                <c:pt idx="18211">
                  <c:v>2351.07422</c:v>
                </c:pt>
                <c:pt idx="18212">
                  <c:v>2351.07422</c:v>
                </c:pt>
                <c:pt idx="18213">
                  <c:v>2353.5156299999999</c:v>
                </c:pt>
                <c:pt idx="18214">
                  <c:v>2351.07422</c:v>
                </c:pt>
                <c:pt idx="18215">
                  <c:v>2353.5156299999999</c:v>
                </c:pt>
                <c:pt idx="18216">
                  <c:v>2353.5156299999999</c:v>
                </c:pt>
                <c:pt idx="18217">
                  <c:v>2351.07422</c:v>
                </c:pt>
                <c:pt idx="18218">
                  <c:v>2351.07422</c:v>
                </c:pt>
                <c:pt idx="18219">
                  <c:v>2353.5156299999999</c:v>
                </c:pt>
                <c:pt idx="18220">
                  <c:v>2353.5156299999999</c:v>
                </c:pt>
                <c:pt idx="18221">
                  <c:v>2351.07422</c:v>
                </c:pt>
                <c:pt idx="18222">
                  <c:v>2353.5156299999999</c:v>
                </c:pt>
                <c:pt idx="18223">
                  <c:v>2351.07422</c:v>
                </c:pt>
                <c:pt idx="18224">
                  <c:v>2351.07422</c:v>
                </c:pt>
                <c:pt idx="18225">
                  <c:v>2351.07422</c:v>
                </c:pt>
                <c:pt idx="18226">
                  <c:v>2353.5156299999999</c:v>
                </c:pt>
                <c:pt idx="18227">
                  <c:v>2353.5156299999999</c:v>
                </c:pt>
                <c:pt idx="18228">
                  <c:v>2351.07422</c:v>
                </c:pt>
                <c:pt idx="18229">
                  <c:v>2353.5156299999999</c:v>
                </c:pt>
                <c:pt idx="18230">
                  <c:v>2353.5156299999999</c:v>
                </c:pt>
                <c:pt idx="18231">
                  <c:v>2353.5156299999999</c:v>
                </c:pt>
                <c:pt idx="18232">
                  <c:v>2351.07422</c:v>
                </c:pt>
                <c:pt idx="18233">
                  <c:v>2351.07422</c:v>
                </c:pt>
                <c:pt idx="18234">
                  <c:v>2351.07422</c:v>
                </c:pt>
                <c:pt idx="18235">
                  <c:v>2351.07422</c:v>
                </c:pt>
                <c:pt idx="18236">
                  <c:v>2353.5156299999999</c:v>
                </c:pt>
                <c:pt idx="18237">
                  <c:v>2351.07422</c:v>
                </c:pt>
                <c:pt idx="18238">
                  <c:v>2351.07422</c:v>
                </c:pt>
                <c:pt idx="18239">
                  <c:v>2351.07422</c:v>
                </c:pt>
                <c:pt idx="18240">
                  <c:v>2353.5156299999999</c:v>
                </c:pt>
                <c:pt idx="18241">
                  <c:v>2353.5156299999999</c:v>
                </c:pt>
                <c:pt idx="18242">
                  <c:v>2351.07422</c:v>
                </c:pt>
                <c:pt idx="18243">
                  <c:v>2351.07422</c:v>
                </c:pt>
                <c:pt idx="18244">
                  <c:v>2351.07422</c:v>
                </c:pt>
                <c:pt idx="18245">
                  <c:v>2351.07422</c:v>
                </c:pt>
                <c:pt idx="18246">
                  <c:v>2353.5156299999999</c:v>
                </c:pt>
                <c:pt idx="18247">
                  <c:v>2351.07422</c:v>
                </c:pt>
                <c:pt idx="18248">
                  <c:v>2351.07422</c:v>
                </c:pt>
                <c:pt idx="18249">
                  <c:v>2351.07422</c:v>
                </c:pt>
                <c:pt idx="18250">
                  <c:v>2351.07422</c:v>
                </c:pt>
                <c:pt idx="18251">
                  <c:v>2353.5156299999999</c:v>
                </c:pt>
                <c:pt idx="18252">
                  <c:v>2353.5156299999999</c:v>
                </c:pt>
                <c:pt idx="18253">
                  <c:v>2351.07422</c:v>
                </c:pt>
                <c:pt idx="18254">
                  <c:v>2351.07422</c:v>
                </c:pt>
                <c:pt idx="18255">
                  <c:v>2351.07422</c:v>
                </c:pt>
                <c:pt idx="18256">
                  <c:v>2351.07422</c:v>
                </c:pt>
                <c:pt idx="18257">
                  <c:v>2351.07422</c:v>
                </c:pt>
                <c:pt idx="18258">
                  <c:v>2351.07422</c:v>
                </c:pt>
                <c:pt idx="18259">
                  <c:v>2351.07422</c:v>
                </c:pt>
                <c:pt idx="18260">
                  <c:v>2353.5156299999999</c:v>
                </c:pt>
                <c:pt idx="18261">
                  <c:v>2353.5156299999999</c:v>
                </c:pt>
                <c:pt idx="18262">
                  <c:v>2353.5156299999999</c:v>
                </c:pt>
                <c:pt idx="18263">
                  <c:v>2351.07422</c:v>
                </c:pt>
                <c:pt idx="18264">
                  <c:v>2351.07422</c:v>
                </c:pt>
                <c:pt idx="18265">
                  <c:v>2351.07422</c:v>
                </c:pt>
                <c:pt idx="18266">
                  <c:v>2353.5156299999999</c:v>
                </c:pt>
                <c:pt idx="18267">
                  <c:v>2351.07422</c:v>
                </c:pt>
                <c:pt idx="18268">
                  <c:v>2351.07422</c:v>
                </c:pt>
                <c:pt idx="18269">
                  <c:v>2353.5156299999999</c:v>
                </c:pt>
                <c:pt idx="18270">
                  <c:v>2353.5156299999999</c:v>
                </c:pt>
                <c:pt idx="18271">
                  <c:v>2351.07422</c:v>
                </c:pt>
                <c:pt idx="18272">
                  <c:v>2351.07422</c:v>
                </c:pt>
                <c:pt idx="18273">
                  <c:v>2351.07422</c:v>
                </c:pt>
                <c:pt idx="18274">
                  <c:v>2353.5156299999999</c:v>
                </c:pt>
                <c:pt idx="18275">
                  <c:v>2351.07422</c:v>
                </c:pt>
                <c:pt idx="18276">
                  <c:v>2351.07422</c:v>
                </c:pt>
                <c:pt idx="18277">
                  <c:v>2351.07422</c:v>
                </c:pt>
                <c:pt idx="18278">
                  <c:v>2351.07422</c:v>
                </c:pt>
                <c:pt idx="18279">
                  <c:v>2351.07422</c:v>
                </c:pt>
                <c:pt idx="18280">
                  <c:v>2351.07422</c:v>
                </c:pt>
                <c:pt idx="18281">
                  <c:v>2353.5156299999999</c:v>
                </c:pt>
                <c:pt idx="18282">
                  <c:v>2351.07422</c:v>
                </c:pt>
                <c:pt idx="18283">
                  <c:v>2353.5156299999999</c:v>
                </c:pt>
                <c:pt idx="18284">
                  <c:v>2353.5156299999999</c:v>
                </c:pt>
                <c:pt idx="18285">
                  <c:v>2351.07422</c:v>
                </c:pt>
                <c:pt idx="18286">
                  <c:v>2351.07422</c:v>
                </c:pt>
                <c:pt idx="18287">
                  <c:v>2351.07422</c:v>
                </c:pt>
                <c:pt idx="18288">
                  <c:v>2351.07422</c:v>
                </c:pt>
                <c:pt idx="18289">
                  <c:v>2351.07422</c:v>
                </c:pt>
                <c:pt idx="18290">
                  <c:v>2351.07422</c:v>
                </c:pt>
                <c:pt idx="18291">
                  <c:v>2351.07422</c:v>
                </c:pt>
                <c:pt idx="18292">
                  <c:v>2351.07422</c:v>
                </c:pt>
                <c:pt idx="18293">
                  <c:v>2351.07422</c:v>
                </c:pt>
                <c:pt idx="18294">
                  <c:v>2351.07422</c:v>
                </c:pt>
                <c:pt idx="18295">
                  <c:v>2351.07422</c:v>
                </c:pt>
                <c:pt idx="18296">
                  <c:v>2351.07422</c:v>
                </c:pt>
                <c:pt idx="18297">
                  <c:v>2351.07422</c:v>
                </c:pt>
                <c:pt idx="18298">
                  <c:v>2351.07422</c:v>
                </c:pt>
                <c:pt idx="18299">
                  <c:v>2351.07422</c:v>
                </c:pt>
                <c:pt idx="18300">
                  <c:v>2351.07422</c:v>
                </c:pt>
                <c:pt idx="18301">
                  <c:v>2351.07422</c:v>
                </c:pt>
                <c:pt idx="18302">
                  <c:v>2351.07422</c:v>
                </c:pt>
                <c:pt idx="18303">
                  <c:v>2351.07422</c:v>
                </c:pt>
                <c:pt idx="18304">
                  <c:v>2351.07422</c:v>
                </c:pt>
                <c:pt idx="18305">
                  <c:v>2351.07422</c:v>
                </c:pt>
                <c:pt idx="18306">
                  <c:v>2351.07422</c:v>
                </c:pt>
                <c:pt idx="18307">
                  <c:v>2351.07422</c:v>
                </c:pt>
                <c:pt idx="18308">
                  <c:v>2353.5156299999999</c:v>
                </c:pt>
                <c:pt idx="18309">
                  <c:v>2351.07422</c:v>
                </c:pt>
                <c:pt idx="18310">
                  <c:v>2351.07422</c:v>
                </c:pt>
                <c:pt idx="18311">
                  <c:v>2351.07422</c:v>
                </c:pt>
                <c:pt idx="18312">
                  <c:v>2351.07422</c:v>
                </c:pt>
                <c:pt idx="18313">
                  <c:v>2351.07422</c:v>
                </c:pt>
                <c:pt idx="18314">
                  <c:v>2351.07422</c:v>
                </c:pt>
                <c:pt idx="18315">
                  <c:v>2351.07422</c:v>
                </c:pt>
                <c:pt idx="18316">
                  <c:v>2351.07422</c:v>
                </c:pt>
                <c:pt idx="18317">
                  <c:v>2351.07422</c:v>
                </c:pt>
                <c:pt idx="18318">
                  <c:v>2353.5156299999999</c:v>
                </c:pt>
                <c:pt idx="18319">
                  <c:v>2353.5156299999999</c:v>
                </c:pt>
                <c:pt idx="18320">
                  <c:v>2353.5156299999999</c:v>
                </c:pt>
                <c:pt idx="18321">
                  <c:v>2353.5156299999999</c:v>
                </c:pt>
                <c:pt idx="18322">
                  <c:v>2351.07422</c:v>
                </c:pt>
                <c:pt idx="18323">
                  <c:v>2351.07422</c:v>
                </c:pt>
                <c:pt idx="18324">
                  <c:v>2351.07422</c:v>
                </c:pt>
                <c:pt idx="18325">
                  <c:v>2353.5156299999999</c:v>
                </c:pt>
                <c:pt idx="18326">
                  <c:v>2351.07422</c:v>
                </c:pt>
                <c:pt idx="18327">
                  <c:v>2351.07422</c:v>
                </c:pt>
                <c:pt idx="18328">
                  <c:v>2351.07422</c:v>
                </c:pt>
                <c:pt idx="18329">
                  <c:v>2351.07422</c:v>
                </c:pt>
                <c:pt idx="18330">
                  <c:v>2353.5156299999999</c:v>
                </c:pt>
                <c:pt idx="18331">
                  <c:v>2351.07422</c:v>
                </c:pt>
                <c:pt idx="18332">
                  <c:v>2353.5156299999999</c:v>
                </c:pt>
                <c:pt idx="18333">
                  <c:v>2353.5156299999999</c:v>
                </c:pt>
                <c:pt idx="18334">
                  <c:v>2353.5156299999999</c:v>
                </c:pt>
                <c:pt idx="18335">
                  <c:v>2351.07422</c:v>
                </c:pt>
                <c:pt idx="18336">
                  <c:v>2351.07422</c:v>
                </c:pt>
                <c:pt idx="18337">
                  <c:v>2353.5156299999999</c:v>
                </c:pt>
                <c:pt idx="18338">
                  <c:v>2351.07422</c:v>
                </c:pt>
                <c:pt idx="18339">
                  <c:v>2351.07422</c:v>
                </c:pt>
                <c:pt idx="18340">
                  <c:v>2351.07422</c:v>
                </c:pt>
                <c:pt idx="18341">
                  <c:v>2351.07422</c:v>
                </c:pt>
                <c:pt idx="18342">
                  <c:v>2353.5156299999999</c:v>
                </c:pt>
                <c:pt idx="18343">
                  <c:v>2351.07422</c:v>
                </c:pt>
                <c:pt idx="18344">
                  <c:v>2353.5156299999999</c:v>
                </c:pt>
                <c:pt idx="18345">
                  <c:v>2351.07422</c:v>
                </c:pt>
                <c:pt idx="18346">
                  <c:v>2351.07422</c:v>
                </c:pt>
                <c:pt idx="18347">
                  <c:v>2353.5156299999999</c:v>
                </c:pt>
                <c:pt idx="18348">
                  <c:v>2353.5156299999999</c:v>
                </c:pt>
                <c:pt idx="18349">
                  <c:v>2351.07422</c:v>
                </c:pt>
                <c:pt idx="18350">
                  <c:v>2353.5156299999999</c:v>
                </c:pt>
                <c:pt idx="18351">
                  <c:v>2351.07422</c:v>
                </c:pt>
                <c:pt idx="18352">
                  <c:v>2351.07422</c:v>
                </c:pt>
                <c:pt idx="18353">
                  <c:v>2351.07422</c:v>
                </c:pt>
                <c:pt idx="18354">
                  <c:v>2351.07422</c:v>
                </c:pt>
                <c:pt idx="18355">
                  <c:v>2351.07422</c:v>
                </c:pt>
                <c:pt idx="18356">
                  <c:v>2351.07422</c:v>
                </c:pt>
                <c:pt idx="18357">
                  <c:v>2351.07422</c:v>
                </c:pt>
                <c:pt idx="18358">
                  <c:v>2351.07422</c:v>
                </c:pt>
                <c:pt idx="18359">
                  <c:v>2351.07422</c:v>
                </c:pt>
                <c:pt idx="18360">
                  <c:v>2351.07422</c:v>
                </c:pt>
                <c:pt idx="18361">
                  <c:v>2351.07422</c:v>
                </c:pt>
                <c:pt idx="18362">
                  <c:v>2351.07422</c:v>
                </c:pt>
                <c:pt idx="18363">
                  <c:v>2351.07422</c:v>
                </c:pt>
                <c:pt idx="18364">
                  <c:v>2353.5156299999999</c:v>
                </c:pt>
                <c:pt idx="18365">
                  <c:v>2351.07422</c:v>
                </c:pt>
                <c:pt idx="18366">
                  <c:v>2353.5156299999999</c:v>
                </c:pt>
                <c:pt idx="18367">
                  <c:v>2351.07422</c:v>
                </c:pt>
                <c:pt idx="18368">
                  <c:v>2353.5156299999999</c:v>
                </c:pt>
                <c:pt idx="18369">
                  <c:v>2353.5156299999999</c:v>
                </c:pt>
                <c:pt idx="18370">
                  <c:v>2351.07422</c:v>
                </c:pt>
                <c:pt idx="18371">
                  <c:v>2351.07422</c:v>
                </c:pt>
                <c:pt idx="18372">
                  <c:v>2353.5156299999999</c:v>
                </c:pt>
                <c:pt idx="18373">
                  <c:v>2351.07422</c:v>
                </c:pt>
                <c:pt idx="18374">
                  <c:v>2353.5156299999999</c:v>
                </c:pt>
                <c:pt idx="18375">
                  <c:v>2351.07422</c:v>
                </c:pt>
                <c:pt idx="18376">
                  <c:v>2353.5156299999999</c:v>
                </c:pt>
                <c:pt idx="18377">
                  <c:v>2351.07422</c:v>
                </c:pt>
                <c:pt idx="18378">
                  <c:v>2351.07422</c:v>
                </c:pt>
                <c:pt idx="18379">
                  <c:v>2351.07422</c:v>
                </c:pt>
                <c:pt idx="18380">
                  <c:v>2351.07422</c:v>
                </c:pt>
                <c:pt idx="18381">
                  <c:v>2351.07422</c:v>
                </c:pt>
                <c:pt idx="18382">
                  <c:v>2351.07422</c:v>
                </c:pt>
                <c:pt idx="18383">
                  <c:v>2351.07422</c:v>
                </c:pt>
                <c:pt idx="18384">
                  <c:v>2351.07422</c:v>
                </c:pt>
                <c:pt idx="18385">
                  <c:v>2351.07422</c:v>
                </c:pt>
                <c:pt idx="18386">
                  <c:v>2353.5156299999999</c:v>
                </c:pt>
                <c:pt idx="18387">
                  <c:v>2351.07422</c:v>
                </c:pt>
                <c:pt idx="18388">
                  <c:v>2351.07422</c:v>
                </c:pt>
                <c:pt idx="18389">
                  <c:v>2351.07422</c:v>
                </c:pt>
                <c:pt idx="18390">
                  <c:v>2351.07422</c:v>
                </c:pt>
                <c:pt idx="18391">
                  <c:v>2351.07422</c:v>
                </c:pt>
                <c:pt idx="18392">
                  <c:v>2351.07422</c:v>
                </c:pt>
                <c:pt idx="18393">
                  <c:v>2351.07422</c:v>
                </c:pt>
                <c:pt idx="18394">
                  <c:v>2351.07422</c:v>
                </c:pt>
                <c:pt idx="18395">
                  <c:v>2351.07422</c:v>
                </c:pt>
                <c:pt idx="18396">
                  <c:v>2351.07422</c:v>
                </c:pt>
                <c:pt idx="18397">
                  <c:v>2351.07422</c:v>
                </c:pt>
                <c:pt idx="18398">
                  <c:v>2351.07422</c:v>
                </c:pt>
                <c:pt idx="18399">
                  <c:v>2351.07422</c:v>
                </c:pt>
                <c:pt idx="18400">
                  <c:v>2351.07422</c:v>
                </c:pt>
                <c:pt idx="18401">
                  <c:v>2353.5156299999999</c:v>
                </c:pt>
                <c:pt idx="18402">
                  <c:v>2351.07422</c:v>
                </c:pt>
                <c:pt idx="18403">
                  <c:v>2351.07422</c:v>
                </c:pt>
                <c:pt idx="18404">
                  <c:v>2351.07422</c:v>
                </c:pt>
                <c:pt idx="18405">
                  <c:v>2351.07422</c:v>
                </c:pt>
                <c:pt idx="18406">
                  <c:v>2351.07422</c:v>
                </c:pt>
                <c:pt idx="18407">
                  <c:v>2351.07422</c:v>
                </c:pt>
                <c:pt idx="18408">
                  <c:v>2351.07422</c:v>
                </c:pt>
                <c:pt idx="18409">
                  <c:v>2351.07422</c:v>
                </c:pt>
                <c:pt idx="18410">
                  <c:v>2351.07422</c:v>
                </c:pt>
                <c:pt idx="18411">
                  <c:v>2351.07422</c:v>
                </c:pt>
                <c:pt idx="18412">
                  <c:v>2351.07422</c:v>
                </c:pt>
                <c:pt idx="18413">
                  <c:v>2351.07422</c:v>
                </c:pt>
                <c:pt idx="18414">
                  <c:v>2353.5156299999999</c:v>
                </c:pt>
                <c:pt idx="18415">
                  <c:v>2351.07422</c:v>
                </c:pt>
                <c:pt idx="18416">
                  <c:v>2351.07422</c:v>
                </c:pt>
                <c:pt idx="18417">
                  <c:v>2351.07422</c:v>
                </c:pt>
                <c:pt idx="18418">
                  <c:v>2351.07422</c:v>
                </c:pt>
                <c:pt idx="18419">
                  <c:v>2351.07422</c:v>
                </c:pt>
                <c:pt idx="18420">
                  <c:v>2351.07422</c:v>
                </c:pt>
                <c:pt idx="18421">
                  <c:v>2351.07422</c:v>
                </c:pt>
                <c:pt idx="18422">
                  <c:v>2351.07422</c:v>
                </c:pt>
                <c:pt idx="18423">
                  <c:v>2351.07422</c:v>
                </c:pt>
                <c:pt idx="18424">
                  <c:v>2351.07422</c:v>
                </c:pt>
                <c:pt idx="18425">
                  <c:v>2351.07422</c:v>
                </c:pt>
                <c:pt idx="18426">
                  <c:v>2353.5156299999999</c:v>
                </c:pt>
                <c:pt idx="18427">
                  <c:v>2351.07422</c:v>
                </c:pt>
                <c:pt idx="18428">
                  <c:v>2351.07422</c:v>
                </c:pt>
                <c:pt idx="18429">
                  <c:v>2351.07422</c:v>
                </c:pt>
                <c:pt idx="18430">
                  <c:v>2353.5156299999999</c:v>
                </c:pt>
                <c:pt idx="18431">
                  <c:v>2351.07422</c:v>
                </c:pt>
                <c:pt idx="18432">
                  <c:v>2351.07422</c:v>
                </c:pt>
                <c:pt idx="18433">
                  <c:v>2351.07422</c:v>
                </c:pt>
                <c:pt idx="18434">
                  <c:v>2351.07422</c:v>
                </c:pt>
                <c:pt idx="18435">
                  <c:v>2351.07422</c:v>
                </c:pt>
                <c:pt idx="18436">
                  <c:v>2353.5156299999999</c:v>
                </c:pt>
                <c:pt idx="18437">
                  <c:v>2351.07422</c:v>
                </c:pt>
                <c:pt idx="18438">
                  <c:v>2351.07422</c:v>
                </c:pt>
                <c:pt idx="18439">
                  <c:v>2351.07422</c:v>
                </c:pt>
                <c:pt idx="18440">
                  <c:v>2351.07422</c:v>
                </c:pt>
                <c:pt idx="18441">
                  <c:v>2351.07422</c:v>
                </c:pt>
                <c:pt idx="18442">
                  <c:v>2351.07422</c:v>
                </c:pt>
                <c:pt idx="18443">
                  <c:v>2351.07422</c:v>
                </c:pt>
                <c:pt idx="18444">
                  <c:v>2351.07422</c:v>
                </c:pt>
                <c:pt idx="18445">
                  <c:v>2351.07422</c:v>
                </c:pt>
                <c:pt idx="18446">
                  <c:v>2351.07422</c:v>
                </c:pt>
                <c:pt idx="18447">
                  <c:v>2351.07422</c:v>
                </c:pt>
                <c:pt idx="18448">
                  <c:v>2353.5156299999999</c:v>
                </c:pt>
                <c:pt idx="18449">
                  <c:v>2351.07422</c:v>
                </c:pt>
                <c:pt idx="18450">
                  <c:v>2351.07422</c:v>
                </c:pt>
                <c:pt idx="18451">
                  <c:v>2351.07422</c:v>
                </c:pt>
                <c:pt idx="18452">
                  <c:v>2351.07422</c:v>
                </c:pt>
                <c:pt idx="18453">
                  <c:v>2353.5156299999999</c:v>
                </c:pt>
                <c:pt idx="18454">
                  <c:v>2351.07422</c:v>
                </c:pt>
                <c:pt idx="18455">
                  <c:v>2351.07422</c:v>
                </c:pt>
                <c:pt idx="18456">
                  <c:v>2353.5156299999999</c:v>
                </c:pt>
                <c:pt idx="18457">
                  <c:v>2351.07422</c:v>
                </c:pt>
                <c:pt idx="18458">
                  <c:v>2353.5156299999999</c:v>
                </c:pt>
                <c:pt idx="18459">
                  <c:v>2351.07422</c:v>
                </c:pt>
                <c:pt idx="18460">
                  <c:v>2351.07422</c:v>
                </c:pt>
                <c:pt idx="18461">
                  <c:v>2351.07422</c:v>
                </c:pt>
                <c:pt idx="18462">
                  <c:v>2353.5156299999999</c:v>
                </c:pt>
                <c:pt idx="18463">
                  <c:v>2351.07422</c:v>
                </c:pt>
                <c:pt idx="18464">
                  <c:v>2351.07422</c:v>
                </c:pt>
                <c:pt idx="18465">
                  <c:v>2351.07422</c:v>
                </c:pt>
                <c:pt idx="18466">
                  <c:v>2351.07422</c:v>
                </c:pt>
                <c:pt idx="18467">
                  <c:v>2351.07422</c:v>
                </c:pt>
                <c:pt idx="18468">
                  <c:v>2353.5156299999999</c:v>
                </c:pt>
                <c:pt idx="18469">
                  <c:v>2351.07422</c:v>
                </c:pt>
                <c:pt idx="18470">
                  <c:v>2353.5156299999999</c:v>
                </c:pt>
                <c:pt idx="18471">
                  <c:v>2351.07422</c:v>
                </c:pt>
                <c:pt idx="18472">
                  <c:v>2351.07422</c:v>
                </c:pt>
                <c:pt idx="18473">
                  <c:v>2351.07422</c:v>
                </c:pt>
                <c:pt idx="18474">
                  <c:v>2351.07422</c:v>
                </c:pt>
                <c:pt idx="18475">
                  <c:v>2351.07422</c:v>
                </c:pt>
                <c:pt idx="18476">
                  <c:v>2351.07422</c:v>
                </c:pt>
                <c:pt idx="18477">
                  <c:v>2351.07422</c:v>
                </c:pt>
                <c:pt idx="18478">
                  <c:v>2353.5156299999999</c:v>
                </c:pt>
                <c:pt idx="18479">
                  <c:v>2351.07422</c:v>
                </c:pt>
                <c:pt idx="18480">
                  <c:v>2351.07422</c:v>
                </c:pt>
                <c:pt idx="18481">
                  <c:v>2353.5156299999999</c:v>
                </c:pt>
                <c:pt idx="18482">
                  <c:v>2351.07422</c:v>
                </c:pt>
                <c:pt idx="18483">
                  <c:v>2351.07422</c:v>
                </c:pt>
                <c:pt idx="18484">
                  <c:v>2351.07422</c:v>
                </c:pt>
                <c:pt idx="18485">
                  <c:v>2351.07422</c:v>
                </c:pt>
                <c:pt idx="18486">
                  <c:v>2351.07422</c:v>
                </c:pt>
                <c:pt idx="18487">
                  <c:v>2351.07422</c:v>
                </c:pt>
                <c:pt idx="18488">
                  <c:v>2351.07422</c:v>
                </c:pt>
                <c:pt idx="18489">
                  <c:v>2351.07422</c:v>
                </c:pt>
                <c:pt idx="18490">
                  <c:v>2351.07422</c:v>
                </c:pt>
                <c:pt idx="18491">
                  <c:v>2351.07422</c:v>
                </c:pt>
                <c:pt idx="18492">
                  <c:v>2351.07422</c:v>
                </c:pt>
                <c:pt idx="18493">
                  <c:v>2351.07422</c:v>
                </c:pt>
                <c:pt idx="18494">
                  <c:v>2351.07422</c:v>
                </c:pt>
                <c:pt idx="18495">
                  <c:v>2351.07422</c:v>
                </c:pt>
                <c:pt idx="18496">
                  <c:v>2351.07422</c:v>
                </c:pt>
                <c:pt idx="18497">
                  <c:v>2351.07422</c:v>
                </c:pt>
                <c:pt idx="18498">
                  <c:v>2351.07422</c:v>
                </c:pt>
                <c:pt idx="18499">
                  <c:v>2351.07422</c:v>
                </c:pt>
                <c:pt idx="18500">
                  <c:v>2353.5156299999999</c:v>
                </c:pt>
                <c:pt idx="18501">
                  <c:v>2351.07422</c:v>
                </c:pt>
                <c:pt idx="18502">
                  <c:v>2351.07422</c:v>
                </c:pt>
                <c:pt idx="18503">
                  <c:v>2351.07422</c:v>
                </c:pt>
                <c:pt idx="18504">
                  <c:v>2351.07422</c:v>
                </c:pt>
                <c:pt idx="18505">
                  <c:v>2351.07422</c:v>
                </c:pt>
                <c:pt idx="18506">
                  <c:v>2351.07422</c:v>
                </c:pt>
                <c:pt idx="18507">
                  <c:v>2351.07422</c:v>
                </c:pt>
                <c:pt idx="18508">
                  <c:v>2351.07422</c:v>
                </c:pt>
                <c:pt idx="18509">
                  <c:v>2351.07422</c:v>
                </c:pt>
                <c:pt idx="18510">
                  <c:v>2351.07422</c:v>
                </c:pt>
                <c:pt idx="18511">
                  <c:v>2351.07422</c:v>
                </c:pt>
                <c:pt idx="18512">
                  <c:v>2351.07422</c:v>
                </c:pt>
                <c:pt idx="18513">
                  <c:v>2351.07422</c:v>
                </c:pt>
                <c:pt idx="18514">
                  <c:v>2351.07422</c:v>
                </c:pt>
                <c:pt idx="18515">
                  <c:v>2351.07422</c:v>
                </c:pt>
                <c:pt idx="18516">
                  <c:v>2351.07422</c:v>
                </c:pt>
                <c:pt idx="18517">
                  <c:v>2353.5156299999999</c:v>
                </c:pt>
                <c:pt idx="18518">
                  <c:v>2351.07422</c:v>
                </c:pt>
                <c:pt idx="18519">
                  <c:v>2351.07422</c:v>
                </c:pt>
                <c:pt idx="18520">
                  <c:v>2351.07422</c:v>
                </c:pt>
                <c:pt idx="18521">
                  <c:v>2351.07422</c:v>
                </c:pt>
                <c:pt idx="18522">
                  <c:v>2353.5156299999999</c:v>
                </c:pt>
                <c:pt idx="18523">
                  <c:v>2351.07422</c:v>
                </c:pt>
                <c:pt idx="18524">
                  <c:v>2351.07422</c:v>
                </c:pt>
                <c:pt idx="18525">
                  <c:v>2351.07422</c:v>
                </c:pt>
                <c:pt idx="18526">
                  <c:v>2353.5156299999999</c:v>
                </c:pt>
                <c:pt idx="18527">
                  <c:v>2351.07422</c:v>
                </c:pt>
                <c:pt idx="18528">
                  <c:v>2351.07422</c:v>
                </c:pt>
                <c:pt idx="18529">
                  <c:v>2351.07422</c:v>
                </c:pt>
                <c:pt idx="18530">
                  <c:v>2351.07422</c:v>
                </c:pt>
                <c:pt idx="18531">
                  <c:v>2351.07422</c:v>
                </c:pt>
                <c:pt idx="18532">
                  <c:v>2351.07422</c:v>
                </c:pt>
                <c:pt idx="18533">
                  <c:v>2351.07422</c:v>
                </c:pt>
                <c:pt idx="18534">
                  <c:v>2351.07422</c:v>
                </c:pt>
                <c:pt idx="18535">
                  <c:v>2351.07422</c:v>
                </c:pt>
                <c:pt idx="18536">
                  <c:v>2353.5156299999999</c:v>
                </c:pt>
                <c:pt idx="18537">
                  <c:v>2351.07422</c:v>
                </c:pt>
                <c:pt idx="18538">
                  <c:v>2351.07422</c:v>
                </c:pt>
                <c:pt idx="18539">
                  <c:v>2351.07422</c:v>
                </c:pt>
                <c:pt idx="18540">
                  <c:v>2351.07422</c:v>
                </c:pt>
                <c:pt idx="18541">
                  <c:v>2351.07422</c:v>
                </c:pt>
                <c:pt idx="18542">
                  <c:v>2351.07422</c:v>
                </c:pt>
                <c:pt idx="18543">
                  <c:v>2351.07422</c:v>
                </c:pt>
                <c:pt idx="18544">
                  <c:v>2351.07422</c:v>
                </c:pt>
                <c:pt idx="18545">
                  <c:v>2351.07422</c:v>
                </c:pt>
                <c:pt idx="18546">
                  <c:v>2351.07422</c:v>
                </c:pt>
                <c:pt idx="18547">
                  <c:v>2351.07422</c:v>
                </c:pt>
                <c:pt idx="18548">
                  <c:v>2351.07422</c:v>
                </c:pt>
                <c:pt idx="18549">
                  <c:v>2353.5156299999999</c:v>
                </c:pt>
                <c:pt idx="18550">
                  <c:v>2353.5156299999999</c:v>
                </c:pt>
                <c:pt idx="18551">
                  <c:v>2351.07422</c:v>
                </c:pt>
                <c:pt idx="18552">
                  <c:v>2351.07422</c:v>
                </c:pt>
                <c:pt idx="18553">
                  <c:v>2353.5156299999999</c:v>
                </c:pt>
                <c:pt idx="18554">
                  <c:v>2351.07422</c:v>
                </c:pt>
                <c:pt idx="18555">
                  <c:v>2351.07422</c:v>
                </c:pt>
                <c:pt idx="18556">
                  <c:v>2351.07422</c:v>
                </c:pt>
                <c:pt idx="18557">
                  <c:v>2351.07422</c:v>
                </c:pt>
                <c:pt idx="18558">
                  <c:v>2351.07422</c:v>
                </c:pt>
                <c:pt idx="18559">
                  <c:v>2351.07422</c:v>
                </c:pt>
                <c:pt idx="18560">
                  <c:v>2351.07422</c:v>
                </c:pt>
                <c:pt idx="18561">
                  <c:v>2353.5156299999999</c:v>
                </c:pt>
                <c:pt idx="18562">
                  <c:v>2351.07422</c:v>
                </c:pt>
                <c:pt idx="18563">
                  <c:v>2351.07422</c:v>
                </c:pt>
                <c:pt idx="18564">
                  <c:v>2351.07422</c:v>
                </c:pt>
                <c:pt idx="18565">
                  <c:v>2353.5156299999999</c:v>
                </c:pt>
                <c:pt idx="18566">
                  <c:v>2351.07422</c:v>
                </c:pt>
                <c:pt idx="18567">
                  <c:v>2351.07422</c:v>
                </c:pt>
                <c:pt idx="18568">
                  <c:v>2351.07422</c:v>
                </c:pt>
                <c:pt idx="18569">
                  <c:v>2351.07422</c:v>
                </c:pt>
                <c:pt idx="18570">
                  <c:v>2351.07422</c:v>
                </c:pt>
                <c:pt idx="18571">
                  <c:v>2351.07422</c:v>
                </c:pt>
                <c:pt idx="18572">
                  <c:v>2351.07422</c:v>
                </c:pt>
                <c:pt idx="18573">
                  <c:v>2351.07422</c:v>
                </c:pt>
                <c:pt idx="18574">
                  <c:v>2351.07422</c:v>
                </c:pt>
                <c:pt idx="18575">
                  <c:v>2351.07422</c:v>
                </c:pt>
                <c:pt idx="18576">
                  <c:v>2351.07422</c:v>
                </c:pt>
                <c:pt idx="18577">
                  <c:v>2351.07422</c:v>
                </c:pt>
                <c:pt idx="18578">
                  <c:v>2351.07422</c:v>
                </c:pt>
                <c:pt idx="18579">
                  <c:v>2351.07422</c:v>
                </c:pt>
                <c:pt idx="18580">
                  <c:v>2351.07422</c:v>
                </c:pt>
                <c:pt idx="18581">
                  <c:v>2351.07422</c:v>
                </c:pt>
                <c:pt idx="18582">
                  <c:v>2351.07422</c:v>
                </c:pt>
                <c:pt idx="18583">
                  <c:v>2351.07422</c:v>
                </c:pt>
                <c:pt idx="18584">
                  <c:v>2351.07422</c:v>
                </c:pt>
                <c:pt idx="18585">
                  <c:v>2351.07422</c:v>
                </c:pt>
                <c:pt idx="18586">
                  <c:v>2351.07422</c:v>
                </c:pt>
                <c:pt idx="18587">
                  <c:v>2351.07422</c:v>
                </c:pt>
                <c:pt idx="18588">
                  <c:v>2351.07422</c:v>
                </c:pt>
                <c:pt idx="18589">
                  <c:v>2353.5156299999999</c:v>
                </c:pt>
                <c:pt idx="18590">
                  <c:v>2351.07422</c:v>
                </c:pt>
                <c:pt idx="18591">
                  <c:v>2351.07422</c:v>
                </c:pt>
                <c:pt idx="18592">
                  <c:v>2351.07422</c:v>
                </c:pt>
                <c:pt idx="18593">
                  <c:v>2351.07422</c:v>
                </c:pt>
                <c:pt idx="18594">
                  <c:v>2351.07422</c:v>
                </c:pt>
                <c:pt idx="18595">
                  <c:v>2351.07422</c:v>
                </c:pt>
                <c:pt idx="18596">
                  <c:v>2351.07422</c:v>
                </c:pt>
                <c:pt idx="18597">
                  <c:v>2351.07422</c:v>
                </c:pt>
                <c:pt idx="18598">
                  <c:v>2351.07422</c:v>
                </c:pt>
                <c:pt idx="18599">
                  <c:v>2353.5156299999999</c:v>
                </c:pt>
                <c:pt idx="18600">
                  <c:v>2351.07422</c:v>
                </c:pt>
                <c:pt idx="18601">
                  <c:v>2351.07422</c:v>
                </c:pt>
                <c:pt idx="18602">
                  <c:v>2351.07422</c:v>
                </c:pt>
                <c:pt idx="18603">
                  <c:v>2351.07422</c:v>
                </c:pt>
                <c:pt idx="18604">
                  <c:v>2351.07422</c:v>
                </c:pt>
                <c:pt idx="18605">
                  <c:v>2351.07422</c:v>
                </c:pt>
                <c:pt idx="18606">
                  <c:v>2351.07422</c:v>
                </c:pt>
                <c:pt idx="18607">
                  <c:v>2351.07422</c:v>
                </c:pt>
                <c:pt idx="18608">
                  <c:v>2351.07422</c:v>
                </c:pt>
                <c:pt idx="18609">
                  <c:v>2351.07422</c:v>
                </c:pt>
                <c:pt idx="18610">
                  <c:v>2351.07422</c:v>
                </c:pt>
                <c:pt idx="18611">
                  <c:v>2351.07422</c:v>
                </c:pt>
                <c:pt idx="18612">
                  <c:v>2351.07422</c:v>
                </c:pt>
                <c:pt idx="18613">
                  <c:v>2351.07422</c:v>
                </c:pt>
                <c:pt idx="18614">
                  <c:v>2351.07422</c:v>
                </c:pt>
                <c:pt idx="18615">
                  <c:v>2351.07422</c:v>
                </c:pt>
                <c:pt idx="18616">
                  <c:v>2351.07422</c:v>
                </c:pt>
                <c:pt idx="18617">
                  <c:v>2351.07422</c:v>
                </c:pt>
                <c:pt idx="18618">
                  <c:v>2351.07422</c:v>
                </c:pt>
                <c:pt idx="18619">
                  <c:v>2351.07422</c:v>
                </c:pt>
                <c:pt idx="18620">
                  <c:v>2351.07422</c:v>
                </c:pt>
                <c:pt idx="18621">
                  <c:v>2351.07422</c:v>
                </c:pt>
                <c:pt idx="18622">
                  <c:v>2351.07422</c:v>
                </c:pt>
                <c:pt idx="18623">
                  <c:v>2351.07422</c:v>
                </c:pt>
                <c:pt idx="18624">
                  <c:v>2351.07422</c:v>
                </c:pt>
                <c:pt idx="18625">
                  <c:v>2351.07422</c:v>
                </c:pt>
                <c:pt idx="18626">
                  <c:v>2351.07422</c:v>
                </c:pt>
                <c:pt idx="18627">
                  <c:v>2351.07422</c:v>
                </c:pt>
                <c:pt idx="18628">
                  <c:v>2351.07422</c:v>
                </c:pt>
                <c:pt idx="18629">
                  <c:v>2353.5156299999999</c:v>
                </c:pt>
                <c:pt idx="18630">
                  <c:v>2353.5156299999999</c:v>
                </c:pt>
                <c:pt idx="18631">
                  <c:v>2351.07422</c:v>
                </c:pt>
                <c:pt idx="18632">
                  <c:v>2351.07422</c:v>
                </c:pt>
                <c:pt idx="18633">
                  <c:v>2353.5156299999999</c:v>
                </c:pt>
                <c:pt idx="18634">
                  <c:v>2351.07422</c:v>
                </c:pt>
                <c:pt idx="18635">
                  <c:v>2351.07422</c:v>
                </c:pt>
                <c:pt idx="18636">
                  <c:v>2351.07422</c:v>
                </c:pt>
                <c:pt idx="18637">
                  <c:v>2351.07422</c:v>
                </c:pt>
                <c:pt idx="18638">
                  <c:v>2351.07422</c:v>
                </c:pt>
                <c:pt idx="18639">
                  <c:v>2351.07422</c:v>
                </c:pt>
                <c:pt idx="18640">
                  <c:v>2351.07422</c:v>
                </c:pt>
                <c:pt idx="18641">
                  <c:v>2353.5156299999999</c:v>
                </c:pt>
                <c:pt idx="18642">
                  <c:v>2351.07422</c:v>
                </c:pt>
                <c:pt idx="18643">
                  <c:v>2351.07422</c:v>
                </c:pt>
                <c:pt idx="18644">
                  <c:v>2351.07422</c:v>
                </c:pt>
                <c:pt idx="18645">
                  <c:v>2351.07422</c:v>
                </c:pt>
                <c:pt idx="18646">
                  <c:v>2351.07422</c:v>
                </c:pt>
                <c:pt idx="18647">
                  <c:v>2351.07422</c:v>
                </c:pt>
                <c:pt idx="18648">
                  <c:v>2353.5156299999999</c:v>
                </c:pt>
                <c:pt idx="18649">
                  <c:v>2351.07422</c:v>
                </c:pt>
                <c:pt idx="18650">
                  <c:v>2351.07422</c:v>
                </c:pt>
                <c:pt idx="18651">
                  <c:v>2351.07422</c:v>
                </c:pt>
                <c:pt idx="18652">
                  <c:v>2351.07422</c:v>
                </c:pt>
                <c:pt idx="18653">
                  <c:v>2351.07422</c:v>
                </c:pt>
                <c:pt idx="18654">
                  <c:v>2351.07422</c:v>
                </c:pt>
                <c:pt idx="18655">
                  <c:v>2351.07422</c:v>
                </c:pt>
                <c:pt idx="18656">
                  <c:v>2351.07422</c:v>
                </c:pt>
                <c:pt idx="18657">
                  <c:v>2351.07422</c:v>
                </c:pt>
                <c:pt idx="18658">
                  <c:v>2351.07422</c:v>
                </c:pt>
                <c:pt idx="18659">
                  <c:v>2351.07422</c:v>
                </c:pt>
                <c:pt idx="18660">
                  <c:v>2353.5156299999999</c:v>
                </c:pt>
                <c:pt idx="18661">
                  <c:v>2351.07422</c:v>
                </c:pt>
                <c:pt idx="18662">
                  <c:v>2351.07422</c:v>
                </c:pt>
                <c:pt idx="18663">
                  <c:v>2351.07422</c:v>
                </c:pt>
                <c:pt idx="18664">
                  <c:v>2351.07422</c:v>
                </c:pt>
                <c:pt idx="18665">
                  <c:v>2353.5156299999999</c:v>
                </c:pt>
                <c:pt idx="18666">
                  <c:v>2351.07422</c:v>
                </c:pt>
                <c:pt idx="18667">
                  <c:v>2351.07422</c:v>
                </c:pt>
                <c:pt idx="18668">
                  <c:v>2353.5156299999999</c:v>
                </c:pt>
                <c:pt idx="18669">
                  <c:v>2351.07422</c:v>
                </c:pt>
                <c:pt idx="18670">
                  <c:v>2351.07422</c:v>
                </c:pt>
                <c:pt idx="18671">
                  <c:v>2351.07422</c:v>
                </c:pt>
                <c:pt idx="18672">
                  <c:v>2351.07422</c:v>
                </c:pt>
                <c:pt idx="18673">
                  <c:v>2351.07422</c:v>
                </c:pt>
                <c:pt idx="18674">
                  <c:v>2351.07422</c:v>
                </c:pt>
                <c:pt idx="18675">
                  <c:v>2351.07422</c:v>
                </c:pt>
                <c:pt idx="18676">
                  <c:v>2351.07422</c:v>
                </c:pt>
                <c:pt idx="18677">
                  <c:v>2351.07422</c:v>
                </c:pt>
                <c:pt idx="18678">
                  <c:v>2353.5156299999999</c:v>
                </c:pt>
                <c:pt idx="18679">
                  <c:v>2351.07422</c:v>
                </c:pt>
                <c:pt idx="18680">
                  <c:v>2351.07422</c:v>
                </c:pt>
                <c:pt idx="18681">
                  <c:v>2351.07422</c:v>
                </c:pt>
                <c:pt idx="18682">
                  <c:v>2353.5156299999999</c:v>
                </c:pt>
                <c:pt idx="18683">
                  <c:v>2351.07422</c:v>
                </c:pt>
                <c:pt idx="18684">
                  <c:v>2351.07422</c:v>
                </c:pt>
                <c:pt idx="18685">
                  <c:v>2351.07422</c:v>
                </c:pt>
                <c:pt idx="18686">
                  <c:v>2351.07422</c:v>
                </c:pt>
                <c:pt idx="18687">
                  <c:v>2351.07422</c:v>
                </c:pt>
                <c:pt idx="18688">
                  <c:v>2351.07422</c:v>
                </c:pt>
                <c:pt idx="18689">
                  <c:v>2351.07422</c:v>
                </c:pt>
                <c:pt idx="18690">
                  <c:v>2351.07422</c:v>
                </c:pt>
                <c:pt idx="18691">
                  <c:v>2351.07422</c:v>
                </c:pt>
                <c:pt idx="18692">
                  <c:v>2351.07422</c:v>
                </c:pt>
                <c:pt idx="18693">
                  <c:v>2351.07422</c:v>
                </c:pt>
                <c:pt idx="18694">
                  <c:v>2351.07422</c:v>
                </c:pt>
                <c:pt idx="18695">
                  <c:v>2351.07422</c:v>
                </c:pt>
                <c:pt idx="18696">
                  <c:v>2351.07422</c:v>
                </c:pt>
                <c:pt idx="18697">
                  <c:v>2353.5156299999999</c:v>
                </c:pt>
                <c:pt idx="18698">
                  <c:v>2351.07422</c:v>
                </c:pt>
                <c:pt idx="18699">
                  <c:v>2351.07422</c:v>
                </c:pt>
                <c:pt idx="18700">
                  <c:v>2351.07422</c:v>
                </c:pt>
                <c:pt idx="18701">
                  <c:v>2351.07422</c:v>
                </c:pt>
                <c:pt idx="18702">
                  <c:v>2351.07422</c:v>
                </c:pt>
                <c:pt idx="18703">
                  <c:v>2351.07422</c:v>
                </c:pt>
                <c:pt idx="18704">
                  <c:v>2351.07422</c:v>
                </c:pt>
                <c:pt idx="18705">
                  <c:v>2351.07422</c:v>
                </c:pt>
                <c:pt idx="18706">
                  <c:v>2351.07422</c:v>
                </c:pt>
                <c:pt idx="18707">
                  <c:v>2351.07422</c:v>
                </c:pt>
                <c:pt idx="18708">
                  <c:v>2351.07422</c:v>
                </c:pt>
                <c:pt idx="18709">
                  <c:v>2351.07422</c:v>
                </c:pt>
                <c:pt idx="18710">
                  <c:v>2351.07422</c:v>
                </c:pt>
                <c:pt idx="18711">
                  <c:v>2353.5156299999999</c:v>
                </c:pt>
                <c:pt idx="18712">
                  <c:v>2351.07422</c:v>
                </c:pt>
                <c:pt idx="18713">
                  <c:v>2351.07422</c:v>
                </c:pt>
                <c:pt idx="18714">
                  <c:v>2351.07422</c:v>
                </c:pt>
                <c:pt idx="18715">
                  <c:v>2351.07422</c:v>
                </c:pt>
                <c:pt idx="18716">
                  <c:v>2351.07422</c:v>
                </c:pt>
                <c:pt idx="18717">
                  <c:v>2351.07422</c:v>
                </c:pt>
                <c:pt idx="18718">
                  <c:v>2351.07422</c:v>
                </c:pt>
                <c:pt idx="18719">
                  <c:v>2351.07422</c:v>
                </c:pt>
                <c:pt idx="18720">
                  <c:v>2353.5156299999999</c:v>
                </c:pt>
                <c:pt idx="18721">
                  <c:v>2351.07422</c:v>
                </c:pt>
                <c:pt idx="18722">
                  <c:v>2351.07422</c:v>
                </c:pt>
                <c:pt idx="18723">
                  <c:v>2351.07422</c:v>
                </c:pt>
                <c:pt idx="18724">
                  <c:v>2351.07422</c:v>
                </c:pt>
                <c:pt idx="18725">
                  <c:v>2351.07422</c:v>
                </c:pt>
                <c:pt idx="18726">
                  <c:v>2351.07422</c:v>
                </c:pt>
                <c:pt idx="18727">
                  <c:v>2351.07422</c:v>
                </c:pt>
                <c:pt idx="18728">
                  <c:v>2351.07422</c:v>
                </c:pt>
                <c:pt idx="18729">
                  <c:v>2351.07422</c:v>
                </c:pt>
                <c:pt idx="18730">
                  <c:v>2351.07422</c:v>
                </c:pt>
                <c:pt idx="18731">
                  <c:v>2351.07422</c:v>
                </c:pt>
                <c:pt idx="18732">
                  <c:v>2351.07422</c:v>
                </c:pt>
                <c:pt idx="18733">
                  <c:v>2351.07422</c:v>
                </c:pt>
                <c:pt idx="18734">
                  <c:v>2351.07422</c:v>
                </c:pt>
                <c:pt idx="18735">
                  <c:v>2351.07422</c:v>
                </c:pt>
                <c:pt idx="18736">
                  <c:v>2351.07422</c:v>
                </c:pt>
                <c:pt idx="18737">
                  <c:v>2351.07422</c:v>
                </c:pt>
                <c:pt idx="18738">
                  <c:v>2351.07422</c:v>
                </c:pt>
                <c:pt idx="18739">
                  <c:v>2351.07422</c:v>
                </c:pt>
                <c:pt idx="18740">
                  <c:v>2351.07422</c:v>
                </c:pt>
                <c:pt idx="18741">
                  <c:v>2351.07422</c:v>
                </c:pt>
                <c:pt idx="18742">
                  <c:v>2351.07422</c:v>
                </c:pt>
                <c:pt idx="18743">
                  <c:v>2351.07422</c:v>
                </c:pt>
                <c:pt idx="18744">
                  <c:v>2351.07422</c:v>
                </c:pt>
                <c:pt idx="18745">
                  <c:v>2351.07422</c:v>
                </c:pt>
                <c:pt idx="18746">
                  <c:v>2351.07422</c:v>
                </c:pt>
                <c:pt idx="18747">
                  <c:v>2351.07422</c:v>
                </c:pt>
                <c:pt idx="18748">
                  <c:v>2351.07422</c:v>
                </c:pt>
                <c:pt idx="18749">
                  <c:v>2351.07422</c:v>
                </c:pt>
                <c:pt idx="18750">
                  <c:v>2351.07422</c:v>
                </c:pt>
                <c:pt idx="18751">
                  <c:v>2351.07422</c:v>
                </c:pt>
                <c:pt idx="18752">
                  <c:v>2351.07422</c:v>
                </c:pt>
                <c:pt idx="18753">
                  <c:v>2353.5156299999999</c:v>
                </c:pt>
                <c:pt idx="18754">
                  <c:v>2351.07422</c:v>
                </c:pt>
                <c:pt idx="18755">
                  <c:v>2351.07422</c:v>
                </c:pt>
                <c:pt idx="18756">
                  <c:v>2351.07422</c:v>
                </c:pt>
                <c:pt idx="18757">
                  <c:v>2351.07422</c:v>
                </c:pt>
                <c:pt idx="18758">
                  <c:v>2351.07422</c:v>
                </c:pt>
                <c:pt idx="18759">
                  <c:v>2351.07422</c:v>
                </c:pt>
                <c:pt idx="18760">
                  <c:v>2351.07422</c:v>
                </c:pt>
                <c:pt idx="18761">
                  <c:v>2351.07422</c:v>
                </c:pt>
                <c:pt idx="18762">
                  <c:v>2351.07422</c:v>
                </c:pt>
                <c:pt idx="18763">
                  <c:v>2351.07422</c:v>
                </c:pt>
                <c:pt idx="18764">
                  <c:v>2351.07422</c:v>
                </c:pt>
                <c:pt idx="18765">
                  <c:v>2351.07422</c:v>
                </c:pt>
                <c:pt idx="18766">
                  <c:v>2351.07422</c:v>
                </c:pt>
                <c:pt idx="18767">
                  <c:v>2351.07422</c:v>
                </c:pt>
                <c:pt idx="18768">
                  <c:v>2351.07422</c:v>
                </c:pt>
                <c:pt idx="18769">
                  <c:v>2351.07422</c:v>
                </c:pt>
                <c:pt idx="18770">
                  <c:v>2351.07422</c:v>
                </c:pt>
                <c:pt idx="18771">
                  <c:v>2351.07422</c:v>
                </c:pt>
                <c:pt idx="18772">
                  <c:v>2351.07422</c:v>
                </c:pt>
                <c:pt idx="18773">
                  <c:v>2351.07422</c:v>
                </c:pt>
                <c:pt idx="18774">
                  <c:v>2351.07422</c:v>
                </c:pt>
                <c:pt idx="18775">
                  <c:v>2351.07422</c:v>
                </c:pt>
                <c:pt idx="18776">
                  <c:v>2351.07422</c:v>
                </c:pt>
                <c:pt idx="18777">
                  <c:v>2351.07422</c:v>
                </c:pt>
                <c:pt idx="18778">
                  <c:v>2351.07422</c:v>
                </c:pt>
                <c:pt idx="18779">
                  <c:v>2351.07422</c:v>
                </c:pt>
                <c:pt idx="18780">
                  <c:v>2351.07422</c:v>
                </c:pt>
                <c:pt idx="18781">
                  <c:v>2351.07422</c:v>
                </c:pt>
                <c:pt idx="18782">
                  <c:v>2351.07422</c:v>
                </c:pt>
                <c:pt idx="18783">
                  <c:v>2351.07422</c:v>
                </c:pt>
                <c:pt idx="18784">
                  <c:v>2351.07422</c:v>
                </c:pt>
                <c:pt idx="18785">
                  <c:v>2351.07422</c:v>
                </c:pt>
                <c:pt idx="18786">
                  <c:v>2351.07422</c:v>
                </c:pt>
                <c:pt idx="18787">
                  <c:v>2351.07422</c:v>
                </c:pt>
                <c:pt idx="18788">
                  <c:v>2351.07422</c:v>
                </c:pt>
                <c:pt idx="18789">
                  <c:v>2351.07422</c:v>
                </c:pt>
                <c:pt idx="18790">
                  <c:v>2353.5156299999999</c:v>
                </c:pt>
                <c:pt idx="18791">
                  <c:v>2351.07422</c:v>
                </c:pt>
                <c:pt idx="18792">
                  <c:v>2351.07422</c:v>
                </c:pt>
                <c:pt idx="18793">
                  <c:v>2351.07422</c:v>
                </c:pt>
                <c:pt idx="18794">
                  <c:v>2351.07422</c:v>
                </c:pt>
                <c:pt idx="18795">
                  <c:v>2351.07422</c:v>
                </c:pt>
                <c:pt idx="18796">
                  <c:v>2351.07422</c:v>
                </c:pt>
                <c:pt idx="18797">
                  <c:v>2351.07422</c:v>
                </c:pt>
                <c:pt idx="18798">
                  <c:v>2351.07422</c:v>
                </c:pt>
                <c:pt idx="18799">
                  <c:v>2351.07422</c:v>
                </c:pt>
                <c:pt idx="18800">
                  <c:v>2351.07422</c:v>
                </c:pt>
                <c:pt idx="18801">
                  <c:v>2351.07422</c:v>
                </c:pt>
                <c:pt idx="18802">
                  <c:v>2351.07422</c:v>
                </c:pt>
                <c:pt idx="18803">
                  <c:v>2351.07422</c:v>
                </c:pt>
                <c:pt idx="18804">
                  <c:v>2351.07422</c:v>
                </c:pt>
                <c:pt idx="18805">
                  <c:v>2351.07422</c:v>
                </c:pt>
                <c:pt idx="18806">
                  <c:v>2351.07422</c:v>
                </c:pt>
                <c:pt idx="18807">
                  <c:v>2353.5156299999999</c:v>
                </c:pt>
                <c:pt idx="18808">
                  <c:v>2351.07422</c:v>
                </c:pt>
                <c:pt idx="18809">
                  <c:v>2351.07422</c:v>
                </c:pt>
                <c:pt idx="18810">
                  <c:v>2351.07422</c:v>
                </c:pt>
                <c:pt idx="18811">
                  <c:v>2351.07422</c:v>
                </c:pt>
                <c:pt idx="18812">
                  <c:v>2351.07422</c:v>
                </c:pt>
                <c:pt idx="18813">
                  <c:v>2351.07422</c:v>
                </c:pt>
                <c:pt idx="18814">
                  <c:v>2351.07422</c:v>
                </c:pt>
                <c:pt idx="18815">
                  <c:v>2351.07422</c:v>
                </c:pt>
                <c:pt idx="18816">
                  <c:v>2351.07422</c:v>
                </c:pt>
                <c:pt idx="18817">
                  <c:v>2351.07422</c:v>
                </c:pt>
                <c:pt idx="18818">
                  <c:v>2351.07422</c:v>
                </c:pt>
                <c:pt idx="18819">
                  <c:v>2351.07422</c:v>
                </c:pt>
                <c:pt idx="18820">
                  <c:v>2351.07422</c:v>
                </c:pt>
                <c:pt idx="18821">
                  <c:v>2351.07422</c:v>
                </c:pt>
                <c:pt idx="18822">
                  <c:v>2351.07422</c:v>
                </c:pt>
                <c:pt idx="18823">
                  <c:v>2351.07422</c:v>
                </c:pt>
                <c:pt idx="18824">
                  <c:v>2351.07422</c:v>
                </c:pt>
                <c:pt idx="18825">
                  <c:v>2351.07422</c:v>
                </c:pt>
                <c:pt idx="18826">
                  <c:v>2351.07422</c:v>
                </c:pt>
                <c:pt idx="18827">
                  <c:v>2351.07422</c:v>
                </c:pt>
                <c:pt idx="18828">
                  <c:v>2351.07422</c:v>
                </c:pt>
                <c:pt idx="18829">
                  <c:v>2351.07422</c:v>
                </c:pt>
                <c:pt idx="18830">
                  <c:v>2351.07422</c:v>
                </c:pt>
                <c:pt idx="18831">
                  <c:v>2351.07422</c:v>
                </c:pt>
                <c:pt idx="18832">
                  <c:v>2351.07422</c:v>
                </c:pt>
                <c:pt idx="18833">
                  <c:v>2351.07422</c:v>
                </c:pt>
                <c:pt idx="18834">
                  <c:v>2351.07422</c:v>
                </c:pt>
                <c:pt idx="18835">
                  <c:v>2351.07422</c:v>
                </c:pt>
                <c:pt idx="18836">
                  <c:v>2351.07422</c:v>
                </c:pt>
                <c:pt idx="18837">
                  <c:v>2351.07422</c:v>
                </c:pt>
                <c:pt idx="18838">
                  <c:v>2351.07422</c:v>
                </c:pt>
                <c:pt idx="18839">
                  <c:v>2351.07422</c:v>
                </c:pt>
                <c:pt idx="18840">
                  <c:v>2351.07422</c:v>
                </c:pt>
                <c:pt idx="18841">
                  <c:v>2351.07422</c:v>
                </c:pt>
                <c:pt idx="18842">
                  <c:v>2351.07422</c:v>
                </c:pt>
                <c:pt idx="18843">
                  <c:v>2351.07422</c:v>
                </c:pt>
                <c:pt idx="18844">
                  <c:v>2351.07422</c:v>
                </c:pt>
                <c:pt idx="18845">
                  <c:v>2351.07422</c:v>
                </c:pt>
                <c:pt idx="18846">
                  <c:v>2351.07422</c:v>
                </c:pt>
                <c:pt idx="18847">
                  <c:v>2351.07422</c:v>
                </c:pt>
                <c:pt idx="18848">
                  <c:v>2353.5156299999999</c:v>
                </c:pt>
                <c:pt idx="18849">
                  <c:v>2351.07422</c:v>
                </c:pt>
                <c:pt idx="18850">
                  <c:v>2351.07422</c:v>
                </c:pt>
                <c:pt idx="18851">
                  <c:v>2351.07422</c:v>
                </c:pt>
                <c:pt idx="18852">
                  <c:v>2351.07422</c:v>
                </c:pt>
                <c:pt idx="18853">
                  <c:v>2351.07422</c:v>
                </c:pt>
                <c:pt idx="18854">
                  <c:v>2351.07422</c:v>
                </c:pt>
                <c:pt idx="18855">
                  <c:v>2351.07422</c:v>
                </c:pt>
                <c:pt idx="18856">
                  <c:v>2351.07422</c:v>
                </c:pt>
                <c:pt idx="18857">
                  <c:v>2351.07422</c:v>
                </c:pt>
                <c:pt idx="18858">
                  <c:v>2351.07422</c:v>
                </c:pt>
                <c:pt idx="18859">
                  <c:v>2351.07422</c:v>
                </c:pt>
                <c:pt idx="18860">
                  <c:v>2351.07422</c:v>
                </c:pt>
                <c:pt idx="18861">
                  <c:v>2351.07422</c:v>
                </c:pt>
                <c:pt idx="18862">
                  <c:v>2351.07422</c:v>
                </c:pt>
                <c:pt idx="18863">
                  <c:v>2351.07422</c:v>
                </c:pt>
                <c:pt idx="18864">
                  <c:v>2348.6328100000001</c:v>
                </c:pt>
                <c:pt idx="18865">
                  <c:v>2351.07422</c:v>
                </c:pt>
                <c:pt idx="18866">
                  <c:v>2351.07422</c:v>
                </c:pt>
                <c:pt idx="18867">
                  <c:v>2351.07422</c:v>
                </c:pt>
                <c:pt idx="18868">
                  <c:v>2351.07422</c:v>
                </c:pt>
                <c:pt idx="18869">
                  <c:v>2351.07422</c:v>
                </c:pt>
                <c:pt idx="18870">
                  <c:v>2351.07422</c:v>
                </c:pt>
                <c:pt idx="18871">
                  <c:v>2351.07422</c:v>
                </c:pt>
                <c:pt idx="18872">
                  <c:v>2351.07422</c:v>
                </c:pt>
                <c:pt idx="18873">
                  <c:v>2351.07422</c:v>
                </c:pt>
                <c:pt idx="18874">
                  <c:v>2351.07422</c:v>
                </c:pt>
                <c:pt idx="18875">
                  <c:v>2351.07422</c:v>
                </c:pt>
                <c:pt idx="18876">
                  <c:v>2351.07422</c:v>
                </c:pt>
                <c:pt idx="18877">
                  <c:v>2351.07422</c:v>
                </c:pt>
                <c:pt idx="18878">
                  <c:v>2351.07422</c:v>
                </c:pt>
                <c:pt idx="18879">
                  <c:v>2351.07422</c:v>
                </c:pt>
                <c:pt idx="18880">
                  <c:v>2351.07422</c:v>
                </c:pt>
                <c:pt idx="18881">
                  <c:v>2351.07422</c:v>
                </c:pt>
                <c:pt idx="18882">
                  <c:v>2351.07422</c:v>
                </c:pt>
                <c:pt idx="18883">
                  <c:v>2351.07422</c:v>
                </c:pt>
                <c:pt idx="18884">
                  <c:v>2351.07422</c:v>
                </c:pt>
                <c:pt idx="18885">
                  <c:v>2351.07422</c:v>
                </c:pt>
                <c:pt idx="18886">
                  <c:v>2351.07422</c:v>
                </c:pt>
                <c:pt idx="18887">
                  <c:v>2351.07422</c:v>
                </c:pt>
                <c:pt idx="18888">
                  <c:v>2351.07422</c:v>
                </c:pt>
                <c:pt idx="18889">
                  <c:v>2351.07422</c:v>
                </c:pt>
                <c:pt idx="18890">
                  <c:v>2351.07422</c:v>
                </c:pt>
                <c:pt idx="18891">
                  <c:v>2351.07422</c:v>
                </c:pt>
                <c:pt idx="18892">
                  <c:v>2351.07422</c:v>
                </c:pt>
                <c:pt idx="18893">
                  <c:v>2351.07422</c:v>
                </c:pt>
                <c:pt idx="18894">
                  <c:v>2351.07422</c:v>
                </c:pt>
                <c:pt idx="18895">
                  <c:v>2351.07422</c:v>
                </c:pt>
                <c:pt idx="18896">
                  <c:v>2351.07422</c:v>
                </c:pt>
                <c:pt idx="18897">
                  <c:v>2351.07422</c:v>
                </c:pt>
                <c:pt idx="18898">
                  <c:v>2351.07422</c:v>
                </c:pt>
                <c:pt idx="18899">
                  <c:v>2351.07422</c:v>
                </c:pt>
                <c:pt idx="18900">
                  <c:v>2351.07422</c:v>
                </c:pt>
                <c:pt idx="18901">
                  <c:v>2351.07422</c:v>
                </c:pt>
                <c:pt idx="18902">
                  <c:v>2351.07422</c:v>
                </c:pt>
                <c:pt idx="18903">
                  <c:v>2351.07422</c:v>
                </c:pt>
                <c:pt idx="18904">
                  <c:v>2351.07422</c:v>
                </c:pt>
                <c:pt idx="18905">
                  <c:v>2351.07422</c:v>
                </c:pt>
                <c:pt idx="18906">
                  <c:v>2351.07422</c:v>
                </c:pt>
                <c:pt idx="18907">
                  <c:v>2351.07422</c:v>
                </c:pt>
                <c:pt idx="18908">
                  <c:v>2351.07422</c:v>
                </c:pt>
                <c:pt idx="18909">
                  <c:v>2351.07422</c:v>
                </c:pt>
                <c:pt idx="18910">
                  <c:v>2351.07422</c:v>
                </c:pt>
                <c:pt idx="18911">
                  <c:v>2351.07422</c:v>
                </c:pt>
                <c:pt idx="18912">
                  <c:v>2351.07422</c:v>
                </c:pt>
                <c:pt idx="18913">
                  <c:v>2351.07422</c:v>
                </c:pt>
                <c:pt idx="18914">
                  <c:v>2351.07422</c:v>
                </c:pt>
                <c:pt idx="18915">
                  <c:v>2351.07422</c:v>
                </c:pt>
                <c:pt idx="18916">
                  <c:v>2351.07422</c:v>
                </c:pt>
                <c:pt idx="18917">
                  <c:v>2351.07422</c:v>
                </c:pt>
                <c:pt idx="18918">
                  <c:v>2351.07422</c:v>
                </c:pt>
                <c:pt idx="18919">
                  <c:v>2351.07422</c:v>
                </c:pt>
                <c:pt idx="18920">
                  <c:v>2351.07422</c:v>
                </c:pt>
                <c:pt idx="18921">
                  <c:v>2351.07422</c:v>
                </c:pt>
                <c:pt idx="18922">
                  <c:v>2351.07422</c:v>
                </c:pt>
                <c:pt idx="18923">
                  <c:v>2351.07422</c:v>
                </c:pt>
                <c:pt idx="18924">
                  <c:v>2351.07422</c:v>
                </c:pt>
                <c:pt idx="18925">
                  <c:v>2351.07422</c:v>
                </c:pt>
                <c:pt idx="18926">
                  <c:v>2351.07422</c:v>
                </c:pt>
                <c:pt idx="18927">
                  <c:v>2351.07422</c:v>
                </c:pt>
                <c:pt idx="18928">
                  <c:v>2351.07422</c:v>
                </c:pt>
                <c:pt idx="18929">
                  <c:v>2351.07422</c:v>
                </c:pt>
                <c:pt idx="18930">
                  <c:v>2351.07422</c:v>
                </c:pt>
                <c:pt idx="18931">
                  <c:v>2351.07422</c:v>
                </c:pt>
                <c:pt idx="18932">
                  <c:v>2353.5156299999999</c:v>
                </c:pt>
                <c:pt idx="18933">
                  <c:v>2351.07422</c:v>
                </c:pt>
                <c:pt idx="18934">
                  <c:v>2351.07422</c:v>
                </c:pt>
                <c:pt idx="18935">
                  <c:v>2351.07422</c:v>
                </c:pt>
                <c:pt idx="18936">
                  <c:v>2351.07422</c:v>
                </c:pt>
                <c:pt idx="18937">
                  <c:v>2351.07422</c:v>
                </c:pt>
                <c:pt idx="18938">
                  <c:v>2351.07422</c:v>
                </c:pt>
                <c:pt idx="18939">
                  <c:v>2351.07422</c:v>
                </c:pt>
                <c:pt idx="18940">
                  <c:v>2351.07422</c:v>
                </c:pt>
                <c:pt idx="18941">
                  <c:v>2351.07422</c:v>
                </c:pt>
                <c:pt idx="18942">
                  <c:v>2351.07422</c:v>
                </c:pt>
                <c:pt idx="18943">
                  <c:v>2351.07422</c:v>
                </c:pt>
                <c:pt idx="18944">
                  <c:v>2351.07422</c:v>
                </c:pt>
                <c:pt idx="18945">
                  <c:v>2351.07422</c:v>
                </c:pt>
                <c:pt idx="18946">
                  <c:v>2351.07422</c:v>
                </c:pt>
                <c:pt idx="18947">
                  <c:v>2351.07422</c:v>
                </c:pt>
                <c:pt idx="18948">
                  <c:v>2351.07422</c:v>
                </c:pt>
                <c:pt idx="18949">
                  <c:v>2351.07422</c:v>
                </c:pt>
                <c:pt idx="18950">
                  <c:v>2351.07422</c:v>
                </c:pt>
                <c:pt idx="18951">
                  <c:v>2351.07422</c:v>
                </c:pt>
                <c:pt idx="18952">
                  <c:v>2351.07422</c:v>
                </c:pt>
                <c:pt idx="18953">
                  <c:v>2351.07422</c:v>
                </c:pt>
                <c:pt idx="18954">
                  <c:v>2351.07422</c:v>
                </c:pt>
                <c:pt idx="18955">
                  <c:v>2351.07422</c:v>
                </c:pt>
                <c:pt idx="18956">
                  <c:v>2351.07422</c:v>
                </c:pt>
                <c:pt idx="18957">
                  <c:v>2351.07422</c:v>
                </c:pt>
                <c:pt idx="18958">
                  <c:v>2351.07422</c:v>
                </c:pt>
                <c:pt idx="18959">
                  <c:v>2351.07422</c:v>
                </c:pt>
                <c:pt idx="18960">
                  <c:v>2351.07422</c:v>
                </c:pt>
                <c:pt idx="18961">
                  <c:v>2351.07422</c:v>
                </c:pt>
                <c:pt idx="18962">
                  <c:v>2351.07422</c:v>
                </c:pt>
                <c:pt idx="18963">
                  <c:v>2351.07422</c:v>
                </c:pt>
                <c:pt idx="18964">
                  <c:v>2351.07422</c:v>
                </c:pt>
                <c:pt idx="18965">
                  <c:v>2351.07422</c:v>
                </c:pt>
                <c:pt idx="18966">
                  <c:v>2351.07422</c:v>
                </c:pt>
                <c:pt idx="18967">
                  <c:v>2351.07422</c:v>
                </c:pt>
                <c:pt idx="18968">
                  <c:v>2351.07422</c:v>
                </c:pt>
                <c:pt idx="18969">
                  <c:v>2351.07422</c:v>
                </c:pt>
                <c:pt idx="18970">
                  <c:v>2351.07422</c:v>
                </c:pt>
                <c:pt idx="18971">
                  <c:v>2351.07422</c:v>
                </c:pt>
                <c:pt idx="18972">
                  <c:v>2351.07422</c:v>
                </c:pt>
                <c:pt idx="18973">
                  <c:v>2351.07422</c:v>
                </c:pt>
                <c:pt idx="18974">
                  <c:v>2351.07422</c:v>
                </c:pt>
                <c:pt idx="18975">
                  <c:v>2351.07422</c:v>
                </c:pt>
                <c:pt idx="18976">
                  <c:v>2351.07422</c:v>
                </c:pt>
                <c:pt idx="18977">
                  <c:v>2351.07422</c:v>
                </c:pt>
                <c:pt idx="18978">
                  <c:v>2351.07422</c:v>
                </c:pt>
                <c:pt idx="18979">
                  <c:v>2351.07422</c:v>
                </c:pt>
                <c:pt idx="18980">
                  <c:v>2351.07422</c:v>
                </c:pt>
                <c:pt idx="18981">
                  <c:v>2351.07422</c:v>
                </c:pt>
                <c:pt idx="18982">
                  <c:v>2351.07422</c:v>
                </c:pt>
                <c:pt idx="18983">
                  <c:v>2351.07422</c:v>
                </c:pt>
                <c:pt idx="18984">
                  <c:v>2351.07422</c:v>
                </c:pt>
                <c:pt idx="18985">
                  <c:v>2351.07422</c:v>
                </c:pt>
                <c:pt idx="18986">
                  <c:v>2351.07422</c:v>
                </c:pt>
                <c:pt idx="18987">
                  <c:v>2351.07422</c:v>
                </c:pt>
                <c:pt idx="18988">
                  <c:v>2351.07422</c:v>
                </c:pt>
                <c:pt idx="18989">
                  <c:v>2351.07422</c:v>
                </c:pt>
                <c:pt idx="18990">
                  <c:v>2351.07422</c:v>
                </c:pt>
                <c:pt idx="18991">
                  <c:v>2351.07422</c:v>
                </c:pt>
                <c:pt idx="18992">
                  <c:v>2351.07422</c:v>
                </c:pt>
                <c:pt idx="18993">
                  <c:v>2351.07422</c:v>
                </c:pt>
                <c:pt idx="18994">
                  <c:v>2351.07422</c:v>
                </c:pt>
                <c:pt idx="18995">
                  <c:v>2351.07422</c:v>
                </c:pt>
                <c:pt idx="18996">
                  <c:v>2351.07422</c:v>
                </c:pt>
                <c:pt idx="18997">
                  <c:v>2351.07422</c:v>
                </c:pt>
                <c:pt idx="18998">
                  <c:v>2351.07422</c:v>
                </c:pt>
                <c:pt idx="18999">
                  <c:v>2351.07422</c:v>
                </c:pt>
                <c:pt idx="19000">
                  <c:v>2351.07422</c:v>
                </c:pt>
                <c:pt idx="19001">
                  <c:v>2351.07422</c:v>
                </c:pt>
                <c:pt idx="19002">
                  <c:v>2351.07422</c:v>
                </c:pt>
                <c:pt idx="19003">
                  <c:v>2351.07422</c:v>
                </c:pt>
                <c:pt idx="19004">
                  <c:v>2351.07422</c:v>
                </c:pt>
                <c:pt idx="19005">
                  <c:v>2351.07422</c:v>
                </c:pt>
                <c:pt idx="19006">
                  <c:v>2351.07422</c:v>
                </c:pt>
                <c:pt idx="19007">
                  <c:v>2351.07422</c:v>
                </c:pt>
                <c:pt idx="19008">
                  <c:v>2351.07422</c:v>
                </c:pt>
                <c:pt idx="19009">
                  <c:v>2351.07422</c:v>
                </c:pt>
                <c:pt idx="19010">
                  <c:v>2351.07422</c:v>
                </c:pt>
                <c:pt idx="19011">
                  <c:v>2351.07422</c:v>
                </c:pt>
                <c:pt idx="19012">
                  <c:v>2351.07422</c:v>
                </c:pt>
                <c:pt idx="19013">
                  <c:v>2351.07422</c:v>
                </c:pt>
                <c:pt idx="19014">
                  <c:v>2351.07422</c:v>
                </c:pt>
                <c:pt idx="19015">
                  <c:v>2351.07422</c:v>
                </c:pt>
                <c:pt idx="19016">
                  <c:v>2351.07422</c:v>
                </c:pt>
                <c:pt idx="19017">
                  <c:v>2351.07422</c:v>
                </c:pt>
                <c:pt idx="19018">
                  <c:v>2351.07422</c:v>
                </c:pt>
                <c:pt idx="19019">
                  <c:v>2351.07422</c:v>
                </c:pt>
                <c:pt idx="19020">
                  <c:v>2351.07422</c:v>
                </c:pt>
                <c:pt idx="19021">
                  <c:v>2351.07422</c:v>
                </c:pt>
                <c:pt idx="19022">
                  <c:v>2351.07422</c:v>
                </c:pt>
                <c:pt idx="19023">
                  <c:v>2353.5156299999999</c:v>
                </c:pt>
                <c:pt idx="19024">
                  <c:v>2351.07422</c:v>
                </c:pt>
                <c:pt idx="19025">
                  <c:v>2351.07422</c:v>
                </c:pt>
                <c:pt idx="19026">
                  <c:v>2351.07422</c:v>
                </c:pt>
                <c:pt idx="19027">
                  <c:v>2351.07422</c:v>
                </c:pt>
                <c:pt idx="19028">
                  <c:v>2351.07422</c:v>
                </c:pt>
                <c:pt idx="19029">
                  <c:v>2351.07422</c:v>
                </c:pt>
                <c:pt idx="19030">
                  <c:v>2351.07422</c:v>
                </c:pt>
                <c:pt idx="19031">
                  <c:v>2351.07422</c:v>
                </c:pt>
                <c:pt idx="19032">
                  <c:v>2351.07422</c:v>
                </c:pt>
                <c:pt idx="19033">
                  <c:v>2351.07422</c:v>
                </c:pt>
                <c:pt idx="19034">
                  <c:v>2351.07422</c:v>
                </c:pt>
                <c:pt idx="19035">
                  <c:v>2351.07422</c:v>
                </c:pt>
                <c:pt idx="19036">
                  <c:v>2351.07422</c:v>
                </c:pt>
                <c:pt idx="19037">
                  <c:v>2351.07422</c:v>
                </c:pt>
                <c:pt idx="19038">
                  <c:v>2351.07422</c:v>
                </c:pt>
                <c:pt idx="19039">
                  <c:v>2351.07422</c:v>
                </c:pt>
                <c:pt idx="19040">
                  <c:v>2351.07422</c:v>
                </c:pt>
                <c:pt idx="19041">
                  <c:v>2353.5156299999999</c:v>
                </c:pt>
                <c:pt idx="19042">
                  <c:v>2351.07422</c:v>
                </c:pt>
                <c:pt idx="19043">
                  <c:v>2351.07422</c:v>
                </c:pt>
                <c:pt idx="19044">
                  <c:v>2351.07422</c:v>
                </c:pt>
                <c:pt idx="19045">
                  <c:v>2351.07422</c:v>
                </c:pt>
                <c:pt idx="19046">
                  <c:v>2351.07422</c:v>
                </c:pt>
                <c:pt idx="19047">
                  <c:v>2351.07422</c:v>
                </c:pt>
                <c:pt idx="19048">
                  <c:v>2351.07422</c:v>
                </c:pt>
                <c:pt idx="19049">
                  <c:v>2351.07422</c:v>
                </c:pt>
                <c:pt idx="19050">
                  <c:v>2351.07422</c:v>
                </c:pt>
                <c:pt idx="19051">
                  <c:v>2351.07422</c:v>
                </c:pt>
                <c:pt idx="19052">
                  <c:v>2351.07422</c:v>
                </c:pt>
                <c:pt idx="19053">
                  <c:v>2351.07422</c:v>
                </c:pt>
                <c:pt idx="19054">
                  <c:v>2351.07422</c:v>
                </c:pt>
                <c:pt idx="19055">
                  <c:v>2351.07422</c:v>
                </c:pt>
                <c:pt idx="19056">
                  <c:v>2351.07422</c:v>
                </c:pt>
                <c:pt idx="19057">
                  <c:v>2351.07422</c:v>
                </c:pt>
                <c:pt idx="19058">
                  <c:v>2351.07422</c:v>
                </c:pt>
                <c:pt idx="19059">
                  <c:v>2351.07422</c:v>
                </c:pt>
                <c:pt idx="19060">
                  <c:v>2351.07422</c:v>
                </c:pt>
                <c:pt idx="19061">
                  <c:v>2351.07422</c:v>
                </c:pt>
                <c:pt idx="19062">
                  <c:v>2348.6328100000001</c:v>
                </c:pt>
                <c:pt idx="19063">
                  <c:v>2351.07422</c:v>
                </c:pt>
                <c:pt idx="19064">
                  <c:v>2351.07422</c:v>
                </c:pt>
                <c:pt idx="19065">
                  <c:v>2351.07422</c:v>
                </c:pt>
                <c:pt idx="19066">
                  <c:v>2351.07422</c:v>
                </c:pt>
                <c:pt idx="19067">
                  <c:v>2351.07422</c:v>
                </c:pt>
                <c:pt idx="19068">
                  <c:v>2351.07422</c:v>
                </c:pt>
                <c:pt idx="19069">
                  <c:v>2351.07422</c:v>
                </c:pt>
                <c:pt idx="19070">
                  <c:v>2351.07422</c:v>
                </c:pt>
                <c:pt idx="19071">
                  <c:v>2351.07422</c:v>
                </c:pt>
                <c:pt idx="19072">
                  <c:v>2351.07422</c:v>
                </c:pt>
                <c:pt idx="19073">
                  <c:v>2351.07422</c:v>
                </c:pt>
                <c:pt idx="19074">
                  <c:v>2351.07422</c:v>
                </c:pt>
                <c:pt idx="19075">
                  <c:v>2351.07422</c:v>
                </c:pt>
                <c:pt idx="19076">
                  <c:v>2351.07422</c:v>
                </c:pt>
                <c:pt idx="19077">
                  <c:v>2351.07422</c:v>
                </c:pt>
                <c:pt idx="19078">
                  <c:v>2351.07422</c:v>
                </c:pt>
                <c:pt idx="19079">
                  <c:v>2351.07422</c:v>
                </c:pt>
                <c:pt idx="19080">
                  <c:v>2351.07422</c:v>
                </c:pt>
                <c:pt idx="19081">
                  <c:v>2351.07422</c:v>
                </c:pt>
                <c:pt idx="19082">
                  <c:v>2351.07422</c:v>
                </c:pt>
                <c:pt idx="19083">
                  <c:v>2351.07422</c:v>
                </c:pt>
                <c:pt idx="19084">
                  <c:v>2351.07422</c:v>
                </c:pt>
                <c:pt idx="19085">
                  <c:v>2351.07422</c:v>
                </c:pt>
                <c:pt idx="19086">
                  <c:v>2351.07422</c:v>
                </c:pt>
                <c:pt idx="19087">
                  <c:v>2351.07422</c:v>
                </c:pt>
                <c:pt idx="19088">
                  <c:v>2351.07422</c:v>
                </c:pt>
                <c:pt idx="19089">
                  <c:v>2351.07422</c:v>
                </c:pt>
                <c:pt idx="19090">
                  <c:v>2351.07422</c:v>
                </c:pt>
                <c:pt idx="19091">
                  <c:v>2351.07422</c:v>
                </c:pt>
                <c:pt idx="19092">
                  <c:v>2351.07422</c:v>
                </c:pt>
                <c:pt idx="19093">
                  <c:v>2351.07422</c:v>
                </c:pt>
                <c:pt idx="19094">
                  <c:v>2351.07422</c:v>
                </c:pt>
                <c:pt idx="19095">
                  <c:v>2351.07422</c:v>
                </c:pt>
                <c:pt idx="19096">
                  <c:v>2351.07422</c:v>
                </c:pt>
                <c:pt idx="19097">
                  <c:v>2351.07422</c:v>
                </c:pt>
                <c:pt idx="19098">
                  <c:v>2351.07422</c:v>
                </c:pt>
                <c:pt idx="19099">
                  <c:v>2351.07422</c:v>
                </c:pt>
                <c:pt idx="19100">
                  <c:v>2351.07422</c:v>
                </c:pt>
                <c:pt idx="19101">
                  <c:v>2351.07422</c:v>
                </c:pt>
                <c:pt idx="19102">
                  <c:v>2351.07422</c:v>
                </c:pt>
                <c:pt idx="19103">
                  <c:v>2351.07422</c:v>
                </c:pt>
                <c:pt idx="19104">
                  <c:v>2351.07422</c:v>
                </c:pt>
                <c:pt idx="19105">
                  <c:v>2351.07422</c:v>
                </c:pt>
                <c:pt idx="19106">
                  <c:v>2351.07422</c:v>
                </c:pt>
                <c:pt idx="19107">
                  <c:v>2351.07422</c:v>
                </c:pt>
                <c:pt idx="19108">
                  <c:v>2351.07422</c:v>
                </c:pt>
                <c:pt idx="19109">
                  <c:v>2351.07422</c:v>
                </c:pt>
                <c:pt idx="19110">
                  <c:v>2351.07422</c:v>
                </c:pt>
                <c:pt idx="19111">
                  <c:v>2351.07422</c:v>
                </c:pt>
                <c:pt idx="19112">
                  <c:v>2351.07422</c:v>
                </c:pt>
                <c:pt idx="19113">
                  <c:v>2351.07422</c:v>
                </c:pt>
                <c:pt idx="19114">
                  <c:v>2351.07422</c:v>
                </c:pt>
                <c:pt idx="19115">
                  <c:v>2351.07422</c:v>
                </c:pt>
                <c:pt idx="19116">
                  <c:v>2351.07422</c:v>
                </c:pt>
                <c:pt idx="19117">
                  <c:v>2351.07422</c:v>
                </c:pt>
                <c:pt idx="19118">
                  <c:v>2351.07422</c:v>
                </c:pt>
                <c:pt idx="19119">
                  <c:v>2351.07422</c:v>
                </c:pt>
                <c:pt idx="19120">
                  <c:v>2351.07422</c:v>
                </c:pt>
                <c:pt idx="19121">
                  <c:v>2351.07422</c:v>
                </c:pt>
                <c:pt idx="19122">
                  <c:v>2351.07422</c:v>
                </c:pt>
                <c:pt idx="19123">
                  <c:v>2351.07422</c:v>
                </c:pt>
                <c:pt idx="19124">
                  <c:v>2351.07422</c:v>
                </c:pt>
                <c:pt idx="19125">
                  <c:v>2351.07422</c:v>
                </c:pt>
                <c:pt idx="19126">
                  <c:v>2351.07422</c:v>
                </c:pt>
                <c:pt idx="19127">
                  <c:v>2351.07422</c:v>
                </c:pt>
                <c:pt idx="19128">
                  <c:v>2351.07422</c:v>
                </c:pt>
                <c:pt idx="19129">
                  <c:v>2351.07422</c:v>
                </c:pt>
                <c:pt idx="19130">
                  <c:v>2351.07422</c:v>
                </c:pt>
                <c:pt idx="19131">
                  <c:v>2351.07422</c:v>
                </c:pt>
                <c:pt idx="19132">
                  <c:v>2351.07422</c:v>
                </c:pt>
                <c:pt idx="19133">
                  <c:v>2351.07422</c:v>
                </c:pt>
                <c:pt idx="19134">
                  <c:v>2351.07422</c:v>
                </c:pt>
                <c:pt idx="19135">
                  <c:v>2351.07422</c:v>
                </c:pt>
                <c:pt idx="19136">
                  <c:v>2351.07422</c:v>
                </c:pt>
                <c:pt idx="19137">
                  <c:v>2351.07422</c:v>
                </c:pt>
                <c:pt idx="19138">
                  <c:v>2351.07422</c:v>
                </c:pt>
                <c:pt idx="19139">
                  <c:v>2351.07422</c:v>
                </c:pt>
                <c:pt idx="19140">
                  <c:v>2351.07422</c:v>
                </c:pt>
                <c:pt idx="19141">
                  <c:v>2351.07422</c:v>
                </c:pt>
                <c:pt idx="19142">
                  <c:v>2351.07422</c:v>
                </c:pt>
                <c:pt idx="19143">
                  <c:v>2351.07422</c:v>
                </c:pt>
                <c:pt idx="19144">
                  <c:v>2351.07422</c:v>
                </c:pt>
                <c:pt idx="19145">
                  <c:v>2351.07422</c:v>
                </c:pt>
                <c:pt idx="19146">
                  <c:v>2351.07422</c:v>
                </c:pt>
                <c:pt idx="19147">
                  <c:v>2351.07422</c:v>
                </c:pt>
                <c:pt idx="19148">
                  <c:v>2351.07422</c:v>
                </c:pt>
                <c:pt idx="19149">
                  <c:v>2351.07422</c:v>
                </c:pt>
                <c:pt idx="19150">
                  <c:v>2351.07422</c:v>
                </c:pt>
                <c:pt idx="19151">
                  <c:v>2351.07422</c:v>
                </c:pt>
                <c:pt idx="19152">
                  <c:v>2351.07422</c:v>
                </c:pt>
                <c:pt idx="19153">
                  <c:v>2351.07422</c:v>
                </c:pt>
                <c:pt idx="19154">
                  <c:v>2351.07422</c:v>
                </c:pt>
                <c:pt idx="19155">
                  <c:v>2351.07422</c:v>
                </c:pt>
                <c:pt idx="19156">
                  <c:v>2351.07422</c:v>
                </c:pt>
                <c:pt idx="19157">
                  <c:v>2351.07422</c:v>
                </c:pt>
                <c:pt idx="19158">
                  <c:v>2351.07422</c:v>
                </c:pt>
                <c:pt idx="19159">
                  <c:v>2351.07422</c:v>
                </c:pt>
                <c:pt idx="19160">
                  <c:v>2351.07422</c:v>
                </c:pt>
                <c:pt idx="19161">
                  <c:v>2351.07422</c:v>
                </c:pt>
                <c:pt idx="19162">
                  <c:v>2351.07422</c:v>
                </c:pt>
                <c:pt idx="19163">
                  <c:v>2351.07422</c:v>
                </c:pt>
                <c:pt idx="19164">
                  <c:v>2351.07422</c:v>
                </c:pt>
                <c:pt idx="19165">
                  <c:v>2351.07422</c:v>
                </c:pt>
                <c:pt idx="19166">
                  <c:v>2351.07422</c:v>
                </c:pt>
                <c:pt idx="19167">
                  <c:v>2351.07422</c:v>
                </c:pt>
                <c:pt idx="19168">
                  <c:v>2351.07422</c:v>
                </c:pt>
                <c:pt idx="19169">
                  <c:v>2351.07422</c:v>
                </c:pt>
                <c:pt idx="19170">
                  <c:v>2351.07422</c:v>
                </c:pt>
                <c:pt idx="19171">
                  <c:v>2351.07422</c:v>
                </c:pt>
                <c:pt idx="19172">
                  <c:v>2351.07422</c:v>
                </c:pt>
                <c:pt idx="19173">
                  <c:v>2351.07422</c:v>
                </c:pt>
                <c:pt idx="19174">
                  <c:v>2351.07422</c:v>
                </c:pt>
                <c:pt idx="19175">
                  <c:v>2351.07422</c:v>
                </c:pt>
                <c:pt idx="19176">
                  <c:v>2351.07422</c:v>
                </c:pt>
                <c:pt idx="19177">
                  <c:v>2351.07422</c:v>
                </c:pt>
                <c:pt idx="19178">
                  <c:v>2351.07422</c:v>
                </c:pt>
                <c:pt idx="19179">
                  <c:v>2351.07422</c:v>
                </c:pt>
                <c:pt idx="19180">
                  <c:v>2351.07422</c:v>
                </c:pt>
                <c:pt idx="19181">
                  <c:v>2351.07422</c:v>
                </c:pt>
                <c:pt idx="19182">
                  <c:v>2351.07422</c:v>
                </c:pt>
                <c:pt idx="19183">
                  <c:v>2351.07422</c:v>
                </c:pt>
                <c:pt idx="19184">
                  <c:v>2351.07422</c:v>
                </c:pt>
                <c:pt idx="19185">
                  <c:v>2351.07422</c:v>
                </c:pt>
                <c:pt idx="19186">
                  <c:v>2351.07422</c:v>
                </c:pt>
                <c:pt idx="19187">
                  <c:v>2351.07422</c:v>
                </c:pt>
                <c:pt idx="19188">
                  <c:v>2351.07422</c:v>
                </c:pt>
                <c:pt idx="19189">
                  <c:v>2351.07422</c:v>
                </c:pt>
                <c:pt idx="19190">
                  <c:v>2351.07422</c:v>
                </c:pt>
                <c:pt idx="19191">
                  <c:v>2351.07422</c:v>
                </c:pt>
                <c:pt idx="19192">
                  <c:v>2351.07422</c:v>
                </c:pt>
                <c:pt idx="19193">
                  <c:v>2351.07422</c:v>
                </c:pt>
                <c:pt idx="19194">
                  <c:v>2351.07422</c:v>
                </c:pt>
                <c:pt idx="19195">
                  <c:v>2351.07422</c:v>
                </c:pt>
                <c:pt idx="19196">
                  <c:v>2351.07422</c:v>
                </c:pt>
                <c:pt idx="19197">
                  <c:v>2351.07422</c:v>
                </c:pt>
                <c:pt idx="19198">
                  <c:v>2351.07422</c:v>
                </c:pt>
                <c:pt idx="19199">
                  <c:v>2351.07422</c:v>
                </c:pt>
                <c:pt idx="19200">
                  <c:v>2351.07422</c:v>
                </c:pt>
                <c:pt idx="19201">
                  <c:v>2351.07422</c:v>
                </c:pt>
                <c:pt idx="19202">
                  <c:v>2351.07422</c:v>
                </c:pt>
                <c:pt idx="19203">
                  <c:v>2351.07422</c:v>
                </c:pt>
                <c:pt idx="19204">
                  <c:v>2351.07422</c:v>
                </c:pt>
                <c:pt idx="19205">
                  <c:v>2351.07422</c:v>
                </c:pt>
                <c:pt idx="19206">
                  <c:v>2351.07422</c:v>
                </c:pt>
                <c:pt idx="19207">
                  <c:v>2351.07422</c:v>
                </c:pt>
                <c:pt idx="19208">
                  <c:v>2351.07422</c:v>
                </c:pt>
                <c:pt idx="19209">
                  <c:v>2351.07422</c:v>
                </c:pt>
                <c:pt idx="19210">
                  <c:v>2351.07422</c:v>
                </c:pt>
                <c:pt idx="19211">
                  <c:v>2351.07422</c:v>
                </c:pt>
                <c:pt idx="19212">
                  <c:v>2351.07422</c:v>
                </c:pt>
                <c:pt idx="19213">
                  <c:v>2351.07422</c:v>
                </c:pt>
                <c:pt idx="19214">
                  <c:v>2351.07422</c:v>
                </c:pt>
                <c:pt idx="19215">
                  <c:v>2351.07422</c:v>
                </c:pt>
                <c:pt idx="19216">
                  <c:v>2351.07422</c:v>
                </c:pt>
                <c:pt idx="19217">
                  <c:v>2351.07422</c:v>
                </c:pt>
                <c:pt idx="19218">
                  <c:v>2351.07422</c:v>
                </c:pt>
                <c:pt idx="19219">
                  <c:v>2351.07422</c:v>
                </c:pt>
                <c:pt idx="19220">
                  <c:v>2351.07422</c:v>
                </c:pt>
                <c:pt idx="19221">
                  <c:v>2351.07422</c:v>
                </c:pt>
                <c:pt idx="19222">
                  <c:v>2351.07422</c:v>
                </c:pt>
                <c:pt idx="19223">
                  <c:v>2351.07422</c:v>
                </c:pt>
                <c:pt idx="19224">
                  <c:v>2351.07422</c:v>
                </c:pt>
                <c:pt idx="19225">
                  <c:v>2351.07422</c:v>
                </c:pt>
                <c:pt idx="19226">
                  <c:v>2351.07422</c:v>
                </c:pt>
                <c:pt idx="19227">
                  <c:v>2351.07422</c:v>
                </c:pt>
                <c:pt idx="19228">
                  <c:v>2351.07422</c:v>
                </c:pt>
                <c:pt idx="19229">
                  <c:v>2351.07422</c:v>
                </c:pt>
                <c:pt idx="19230">
                  <c:v>2351.07422</c:v>
                </c:pt>
                <c:pt idx="19231">
                  <c:v>2351.07422</c:v>
                </c:pt>
                <c:pt idx="19232">
                  <c:v>2351.07422</c:v>
                </c:pt>
                <c:pt idx="19233">
                  <c:v>2351.07422</c:v>
                </c:pt>
                <c:pt idx="19234">
                  <c:v>2351.07422</c:v>
                </c:pt>
                <c:pt idx="19235">
                  <c:v>2351.07422</c:v>
                </c:pt>
                <c:pt idx="19236">
                  <c:v>2351.07422</c:v>
                </c:pt>
                <c:pt idx="19237">
                  <c:v>2351.07422</c:v>
                </c:pt>
                <c:pt idx="19238">
                  <c:v>2351.07422</c:v>
                </c:pt>
                <c:pt idx="19239">
                  <c:v>2351.07422</c:v>
                </c:pt>
                <c:pt idx="19240">
                  <c:v>2351.07422</c:v>
                </c:pt>
                <c:pt idx="19241">
                  <c:v>2351.07422</c:v>
                </c:pt>
                <c:pt idx="19242">
                  <c:v>2351.07422</c:v>
                </c:pt>
                <c:pt idx="19243">
                  <c:v>2351.07422</c:v>
                </c:pt>
                <c:pt idx="19244">
                  <c:v>2351.07422</c:v>
                </c:pt>
                <c:pt idx="19245">
                  <c:v>2351.07422</c:v>
                </c:pt>
                <c:pt idx="19246">
                  <c:v>2351.07422</c:v>
                </c:pt>
                <c:pt idx="19247">
                  <c:v>2351.07422</c:v>
                </c:pt>
                <c:pt idx="19248">
                  <c:v>2351.07422</c:v>
                </c:pt>
                <c:pt idx="19249">
                  <c:v>2351.07422</c:v>
                </c:pt>
                <c:pt idx="19250">
                  <c:v>2351.07422</c:v>
                </c:pt>
                <c:pt idx="19251">
                  <c:v>2351.07422</c:v>
                </c:pt>
                <c:pt idx="19252">
                  <c:v>2351.07422</c:v>
                </c:pt>
                <c:pt idx="19253">
                  <c:v>2351.07422</c:v>
                </c:pt>
                <c:pt idx="19254">
                  <c:v>2351.07422</c:v>
                </c:pt>
                <c:pt idx="19255">
                  <c:v>2351.07422</c:v>
                </c:pt>
                <c:pt idx="19256">
                  <c:v>2351.07422</c:v>
                </c:pt>
                <c:pt idx="19257">
                  <c:v>2351.07422</c:v>
                </c:pt>
                <c:pt idx="19258">
                  <c:v>2351.07422</c:v>
                </c:pt>
                <c:pt idx="19259">
                  <c:v>2351.07422</c:v>
                </c:pt>
                <c:pt idx="19260">
                  <c:v>2351.07422</c:v>
                </c:pt>
                <c:pt idx="19261">
                  <c:v>2351.07422</c:v>
                </c:pt>
                <c:pt idx="19262">
                  <c:v>2351.07422</c:v>
                </c:pt>
                <c:pt idx="19263">
                  <c:v>2351.07422</c:v>
                </c:pt>
                <c:pt idx="19264">
                  <c:v>2351.07422</c:v>
                </c:pt>
                <c:pt idx="19265">
                  <c:v>2351.07422</c:v>
                </c:pt>
                <c:pt idx="19266">
                  <c:v>2351.07422</c:v>
                </c:pt>
                <c:pt idx="19267">
                  <c:v>2351.07422</c:v>
                </c:pt>
                <c:pt idx="19268">
                  <c:v>2351.07422</c:v>
                </c:pt>
                <c:pt idx="19269">
                  <c:v>2351.07422</c:v>
                </c:pt>
                <c:pt idx="19270">
                  <c:v>2351.07422</c:v>
                </c:pt>
                <c:pt idx="19271">
                  <c:v>2351.07422</c:v>
                </c:pt>
                <c:pt idx="19272">
                  <c:v>2351.07422</c:v>
                </c:pt>
                <c:pt idx="19273">
                  <c:v>2351.07422</c:v>
                </c:pt>
                <c:pt idx="19274">
                  <c:v>2351.07422</c:v>
                </c:pt>
                <c:pt idx="19275">
                  <c:v>2351.07422</c:v>
                </c:pt>
                <c:pt idx="19276">
                  <c:v>2351.07422</c:v>
                </c:pt>
                <c:pt idx="19277">
                  <c:v>2348.6328100000001</c:v>
                </c:pt>
                <c:pt idx="19278">
                  <c:v>2351.07422</c:v>
                </c:pt>
                <c:pt idx="19279">
                  <c:v>2351.07422</c:v>
                </c:pt>
                <c:pt idx="19280">
                  <c:v>2351.07422</c:v>
                </c:pt>
                <c:pt idx="19281">
                  <c:v>2351.07422</c:v>
                </c:pt>
                <c:pt idx="19282">
                  <c:v>2351.07422</c:v>
                </c:pt>
                <c:pt idx="19283">
                  <c:v>2351.07422</c:v>
                </c:pt>
                <c:pt idx="19284">
                  <c:v>2351.07422</c:v>
                </c:pt>
                <c:pt idx="19285">
                  <c:v>2351.07422</c:v>
                </c:pt>
                <c:pt idx="19286">
                  <c:v>2351.07422</c:v>
                </c:pt>
                <c:pt idx="19287">
                  <c:v>2351.07422</c:v>
                </c:pt>
                <c:pt idx="19288">
                  <c:v>2351.07422</c:v>
                </c:pt>
                <c:pt idx="19289">
                  <c:v>2351.07422</c:v>
                </c:pt>
                <c:pt idx="19290">
                  <c:v>2351.07422</c:v>
                </c:pt>
                <c:pt idx="19291">
                  <c:v>2351.07422</c:v>
                </c:pt>
                <c:pt idx="19292">
                  <c:v>2351.07422</c:v>
                </c:pt>
                <c:pt idx="19293">
                  <c:v>2351.07422</c:v>
                </c:pt>
                <c:pt idx="19294">
                  <c:v>2351.07422</c:v>
                </c:pt>
                <c:pt idx="19295">
                  <c:v>2351.07422</c:v>
                </c:pt>
                <c:pt idx="19296">
                  <c:v>2351.07422</c:v>
                </c:pt>
                <c:pt idx="19297">
                  <c:v>2351.07422</c:v>
                </c:pt>
                <c:pt idx="19298">
                  <c:v>2351.07422</c:v>
                </c:pt>
                <c:pt idx="19299">
                  <c:v>2351.07422</c:v>
                </c:pt>
                <c:pt idx="19300">
                  <c:v>2351.07422</c:v>
                </c:pt>
                <c:pt idx="19301">
                  <c:v>2351.07422</c:v>
                </c:pt>
                <c:pt idx="19302">
                  <c:v>2351.07422</c:v>
                </c:pt>
                <c:pt idx="19303">
                  <c:v>2353.5156299999999</c:v>
                </c:pt>
                <c:pt idx="19304">
                  <c:v>2351.07422</c:v>
                </c:pt>
                <c:pt idx="19305">
                  <c:v>2351.07422</c:v>
                </c:pt>
                <c:pt idx="19306">
                  <c:v>2351.07422</c:v>
                </c:pt>
                <c:pt idx="19307">
                  <c:v>2351.07422</c:v>
                </c:pt>
                <c:pt idx="19308">
                  <c:v>2351.07422</c:v>
                </c:pt>
                <c:pt idx="19309">
                  <c:v>2351.07422</c:v>
                </c:pt>
                <c:pt idx="19310">
                  <c:v>2351.07422</c:v>
                </c:pt>
                <c:pt idx="19311">
                  <c:v>2353.5156299999999</c:v>
                </c:pt>
                <c:pt idx="19312">
                  <c:v>2351.07422</c:v>
                </c:pt>
                <c:pt idx="19313">
                  <c:v>2351.07422</c:v>
                </c:pt>
                <c:pt idx="19314">
                  <c:v>2351.07422</c:v>
                </c:pt>
                <c:pt idx="19315">
                  <c:v>2351.07422</c:v>
                </c:pt>
                <c:pt idx="19316">
                  <c:v>2351.07422</c:v>
                </c:pt>
                <c:pt idx="19317">
                  <c:v>2351.07422</c:v>
                </c:pt>
                <c:pt idx="19318">
                  <c:v>2351.07422</c:v>
                </c:pt>
                <c:pt idx="19319">
                  <c:v>2351.07422</c:v>
                </c:pt>
                <c:pt idx="19320">
                  <c:v>2351.07422</c:v>
                </c:pt>
                <c:pt idx="19321">
                  <c:v>2351.07422</c:v>
                </c:pt>
                <c:pt idx="19322">
                  <c:v>2348.6328100000001</c:v>
                </c:pt>
                <c:pt idx="19323">
                  <c:v>2351.07422</c:v>
                </c:pt>
                <c:pt idx="19324">
                  <c:v>2351.07422</c:v>
                </c:pt>
                <c:pt idx="19325">
                  <c:v>2351.07422</c:v>
                </c:pt>
                <c:pt idx="19326">
                  <c:v>2351.07422</c:v>
                </c:pt>
                <c:pt idx="19327">
                  <c:v>2351.07422</c:v>
                </c:pt>
                <c:pt idx="19328">
                  <c:v>2351.07422</c:v>
                </c:pt>
                <c:pt idx="19329">
                  <c:v>2351.07422</c:v>
                </c:pt>
                <c:pt idx="19330">
                  <c:v>2351.07422</c:v>
                </c:pt>
                <c:pt idx="19331">
                  <c:v>2351.07422</c:v>
                </c:pt>
                <c:pt idx="19332">
                  <c:v>2351.07422</c:v>
                </c:pt>
                <c:pt idx="19333">
                  <c:v>2351.07422</c:v>
                </c:pt>
                <c:pt idx="19334">
                  <c:v>2351.07422</c:v>
                </c:pt>
                <c:pt idx="19335">
                  <c:v>2351.07422</c:v>
                </c:pt>
                <c:pt idx="19336">
                  <c:v>2351.07422</c:v>
                </c:pt>
                <c:pt idx="19337">
                  <c:v>2351.07422</c:v>
                </c:pt>
                <c:pt idx="19338">
                  <c:v>2351.07422</c:v>
                </c:pt>
                <c:pt idx="19339">
                  <c:v>2351.07422</c:v>
                </c:pt>
                <c:pt idx="19340">
                  <c:v>2351.07422</c:v>
                </c:pt>
                <c:pt idx="19341">
                  <c:v>2351.07422</c:v>
                </c:pt>
                <c:pt idx="19342">
                  <c:v>2351.07422</c:v>
                </c:pt>
                <c:pt idx="19343">
                  <c:v>2351.07422</c:v>
                </c:pt>
                <c:pt idx="19344">
                  <c:v>2351.07422</c:v>
                </c:pt>
                <c:pt idx="19345">
                  <c:v>2351.07422</c:v>
                </c:pt>
                <c:pt idx="19346">
                  <c:v>2351.07422</c:v>
                </c:pt>
                <c:pt idx="19347">
                  <c:v>2351.07422</c:v>
                </c:pt>
                <c:pt idx="19348">
                  <c:v>2351.07422</c:v>
                </c:pt>
                <c:pt idx="19349">
                  <c:v>2351.07422</c:v>
                </c:pt>
                <c:pt idx="19350">
                  <c:v>2351.07422</c:v>
                </c:pt>
                <c:pt idx="19351">
                  <c:v>2351.07422</c:v>
                </c:pt>
                <c:pt idx="19352">
                  <c:v>2351.07422</c:v>
                </c:pt>
                <c:pt idx="19353">
                  <c:v>2351.07422</c:v>
                </c:pt>
                <c:pt idx="19354">
                  <c:v>2351.07422</c:v>
                </c:pt>
                <c:pt idx="19355">
                  <c:v>2351.07422</c:v>
                </c:pt>
                <c:pt idx="19356">
                  <c:v>2351.07422</c:v>
                </c:pt>
                <c:pt idx="19357">
                  <c:v>2351.07422</c:v>
                </c:pt>
                <c:pt idx="19358">
                  <c:v>2351.07422</c:v>
                </c:pt>
                <c:pt idx="19359">
                  <c:v>2351.07422</c:v>
                </c:pt>
                <c:pt idx="19360">
                  <c:v>2351.07422</c:v>
                </c:pt>
                <c:pt idx="19361">
                  <c:v>2351.07422</c:v>
                </c:pt>
                <c:pt idx="19362">
                  <c:v>2351.07422</c:v>
                </c:pt>
                <c:pt idx="19363">
                  <c:v>2351.07422</c:v>
                </c:pt>
                <c:pt idx="19364">
                  <c:v>2351.07422</c:v>
                </c:pt>
                <c:pt idx="19365">
                  <c:v>2351.07422</c:v>
                </c:pt>
                <c:pt idx="19366">
                  <c:v>2351.07422</c:v>
                </c:pt>
                <c:pt idx="19367">
                  <c:v>2351.07422</c:v>
                </c:pt>
                <c:pt idx="19368">
                  <c:v>2351.07422</c:v>
                </c:pt>
                <c:pt idx="19369">
                  <c:v>2351.07422</c:v>
                </c:pt>
                <c:pt idx="19370">
                  <c:v>2351.07422</c:v>
                </c:pt>
                <c:pt idx="19371">
                  <c:v>2351.07422</c:v>
                </c:pt>
                <c:pt idx="19372">
                  <c:v>2351.07422</c:v>
                </c:pt>
                <c:pt idx="19373">
                  <c:v>2351.07422</c:v>
                </c:pt>
                <c:pt idx="19374">
                  <c:v>2351.07422</c:v>
                </c:pt>
                <c:pt idx="19375">
                  <c:v>2351.07422</c:v>
                </c:pt>
                <c:pt idx="19376">
                  <c:v>2351.07422</c:v>
                </c:pt>
                <c:pt idx="19377">
                  <c:v>2351.07422</c:v>
                </c:pt>
                <c:pt idx="19378">
                  <c:v>2351.07422</c:v>
                </c:pt>
                <c:pt idx="19379">
                  <c:v>2351.07422</c:v>
                </c:pt>
                <c:pt idx="19380">
                  <c:v>2351.07422</c:v>
                </c:pt>
                <c:pt idx="19381">
                  <c:v>2351.07422</c:v>
                </c:pt>
                <c:pt idx="19382">
                  <c:v>2351.07422</c:v>
                </c:pt>
                <c:pt idx="19383">
                  <c:v>2351.07422</c:v>
                </c:pt>
                <c:pt idx="19384">
                  <c:v>2351.07422</c:v>
                </c:pt>
                <c:pt idx="19385">
                  <c:v>2351.07422</c:v>
                </c:pt>
                <c:pt idx="19386">
                  <c:v>2351.07422</c:v>
                </c:pt>
                <c:pt idx="19387">
                  <c:v>2351.07422</c:v>
                </c:pt>
                <c:pt idx="19388">
                  <c:v>2351.07422</c:v>
                </c:pt>
                <c:pt idx="19389">
                  <c:v>2351.07422</c:v>
                </c:pt>
                <c:pt idx="19390">
                  <c:v>2351.07422</c:v>
                </c:pt>
                <c:pt idx="19391">
                  <c:v>2351.07422</c:v>
                </c:pt>
                <c:pt idx="19392">
                  <c:v>2351.07422</c:v>
                </c:pt>
                <c:pt idx="19393">
                  <c:v>2351.07422</c:v>
                </c:pt>
                <c:pt idx="19394">
                  <c:v>2351.07422</c:v>
                </c:pt>
                <c:pt idx="19395">
                  <c:v>2351.07422</c:v>
                </c:pt>
                <c:pt idx="19396">
                  <c:v>2351.07422</c:v>
                </c:pt>
                <c:pt idx="19397">
                  <c:v>2351.07422</c:v>
                </c:pt>
                <c:pt idx="19398">
                  <c:v>2351.07422</c:v>
                </c:pt>
                <c:pt idx="19399">
                  <c:v>2351.07422</c:v>
                </c:pt>
                <c:pt idx="19400">
                  <c:v>2351.07422</c:v>
                </c:pt>
                <c:pt idx="19401">
                  <c:v>2351.07422</c:v>
                </c:pt>
                <c:pt idx="19402">
                  <c:v>2351.07422</c:v>
                </c:pt>
                <c:pt idx="19403">
                  <c:v>2351.07422</c:v>
                </c:pt>
                <c:pt idx="19404">
                  <c:v>2351.07422</c:v>
                </c:pt>
                <c:pt idx="19405">
                  <c:v>2351.07422</c:v>
                </c:pt>
                <c:pt idx="19406">
                  <c:v>2348.6328100000001</c:v>
                </c:pt>
                <c:pt idx="19407">
                  <c:v>2351.07422</c:v>
                </c:pt>
                <c:pt idx="19408">
                  <c:v>2351.07422</c:v>
                </c:pt>
                <c:pt idx="19409">
                  <c:v>2351.07422</c:v>
                </c:pt>
                <c:pt idx="19410">
                  <c:v>2351.07422</c:v>
                </c:pt>
                <c:pt idx="19411">
                  <c:v>2351.07422</c:v>
                </c:pt>
                <c:pt idx="19412">
                  <c:v>2351.07422</c:v>
                </c:pt>
                <c:pt idx="19413">
                  <c:v>2351.07422</c:v>
                </c:pt>
                <c:pt idx="19414">
                  <c:v>2351.07422</c:v>
                </c:pt>
                <c:pt idx="19415">
                  <c:v>2351.07422</c:v>
                </c:pt>
                <c:pt idx="19416">
                  <c:v>2351.07422</c:v>
                </c:pt>
                <c:pt idx="19417">
                  <c:v>2351.07422</c:v>
                </c:pt>
                <c:pt idx="19418">
                  <c:v>2351.07422</c:v>
                </c:pt>
                <c:pt idx="19419">
                  <c:v>2351.07422</c:v>
                </c:pt>
                <c:pt idx="19420">
                  <c:v>2351.07422</c:v>
                </c:pt>
                <c:pt idx="19421">
                  <c:v>2351.07422</c:v>
                </c:pt>
                <c:pt idx="19422">
                  <c:v>2351.07422</c:v>
                </c:pt>
                <c:pt idx="19423">
                  <c:v>2351.07422</c:v>
                </c:pt>
                <c:pt idx="19424">
                  <c:v>2351.07422</c:v>
                </c:pt>
                <c:pt idx="19425">
                  <c:v>2351.07422</c:v>
                </c:pt>
                <c:pt idx="19426">
                  <c:v>2351.07422</c:v>
                </c:pt>
                <c:pt idx="19427">
                  <c:v>2351.07422</c:v>
                </c:pt>
                <c:pt idx="19428">
                  <c:v>2348.6328100000001</c:v>
                </c:pt>
                <c:pt idx="19429">
                  <c:v>2351.07422</c:v>
                </c:pt>
                <c:pt idx="19430">
                  <c:v>2351.07422</c:v>
                </c:pt>
                <c:pt idx="19431">
                  <c:v>2351.07422</c:v>
                </c:pt>
                <c:pt idx="19432">
                  <c:v>2351.07422</c:v>
                </c:pt>
                <c:pt idx="19433">
                  <c:v>2351.07422</c:v>
                </c:pt>
                <c:pt idx="19434">
                  <c:v>2351.07422</c:v>
                </c:pt>
                <c:pt idx="19435">
                  <c:v>2351.07422</c:v>
                </c:pt>
                <c:pt idx="19436">
                  <c:v>2351.07422</c:v>
                </c:pt>
                <c:pt idx="19437">
                  <c:v>2351.07422</c:v>
                </c:pt>
                <c:pt idx="19438">
                  <c:v>2351.07422</c:v>
                </c:pt>
                <c:pt idx="19439">
                  <c:v>2351.07422</c:v>
                </c:pt>
                <c:pt idx="19440">
                  <c:v>2351.07422</c:v>
                </c:pt>
                <c:pt idx="19441">
                  <c:v>2351.07422</c:v>
                </c:pt>
                <c:pt idx="19442">
                  <c:v>2351.07422</c:v>
                </c:pt>
                <c:pt idx="19443">
                  <c:v>2351.07422</c:v>
                </c:pt>
                <c:pt idx="19444">
                  <c:v>2351.07422</c:v>
                </c:pt>
                <c:pt idx="19445">
                  <c:v>2351.07422</c:v>
                </c:pt>
                <c:pt idx="19446">
                  <c:v>2351.07422</c:v>
                </c:pt>
                <c:pt idx="19447">
                  <c:v>2351.07422</c:v>
                </c:pt>
                <c:pt idx="19448">
                  <c:v>2351.07422</c:v>
                </c:pt>
                <c:pt idx="19449">
                  <c:v>2351.07422</c:v>
                </c:pt>
                <c:pt idx="19450">
                  <c:v>2351.07422</c:v>
                </c:pt>
                <c:pt idx="19451">
                  <c:v>2351.07422</c:v>
                </c:pt>
                <c:pt idx="19452">
                  <c:v>2351.07422</c:v>
                </c:pt>
                <c:pt idx="19453">
                  <c:v>2351.07422</c:v>
                </c:pt>
                <c:pt idx="19454">
                  <c:v>2351.07422</c:v>
                </c:pt>
                <c:pt idx="19455">
                  <c:v>2351.07422</c:v>
                </c:pt>
                <c:pt idx="19456">
                  <c:v>2351.07422</c:v>
                </c:pt>
                <c:pt idx="19457">
                  <c:v>2351.07422</c:v>
                </c:pt>
                <c:pt idx="19458">
                  <c:v>2348.6328100000001</c:v>
                </c:pt>
                <c:pt idx="19459">
                  <c:v>2351.07422</c:v>
                </c:pt>
                <c:pt idx="19460">
                  <c:v>2351.07422</c:v>
                </c:pt>
                <c:pt idx="19461">
                  <c:v>2351.07422</c:v>
                </c:pt>
                <c:pt idx="19462">
                  <c:v>2351.07422</c:v>
                </c:pt>
                <c:pt idx="19463">
                  <c:v>2351.07422</c:v>
                </c:pt>
                <c:pt idx="19464">
                  <c:v>2351.07422</c:v>
                </c:pt>
                <c:pt idx="19465">
                  <c:v>2351.07422</c:v>
                </c:pt>
                <c:pt idx="19466">
                  <c:v>2351.07422</c:v>
                </c:pt>
                <c:pt idx="19467">
                  <c:v>2351.07422</c:v>
                </c:pt>
                <c:pt idx="19468">
                  <c:v>2351.07422</c:v>
                </c:pt>
                <c:pt idx="19469">
                  <c:v>2351.07422</c:v>
                </c:pt>
                <c:pt idx="19470">
                  <c:v>2351.07422</c:v>
                </c:pt>
                <c:pt idx="19471">
                  <c:v>2351.07422</c:v>
                </c:pt>
                <c:pt idx="19472">
                  <c:v>2351.07422</c:v>
                </c:pt>
                <c:pt idx="19473">
                  <c:v>2351.07422</c:v>
                </c:pt>
                <c:pt idx="19474">
                  <c:v>2351.07422</c:v>
                </c:pt>
                <c:pt idx="19475">
                  <c:v>2351.07422</c:v>
                </c:pt>
                <c:pt idx="19476">
                  <c:v>2351.07422</c:v>
                </c:pt>
                <c:pt idx="19477">
                  <c:v>2351.07422</c:v>
                </c:pt>
                <c:pt idx="19478">
                  <c:v>2351.07422</c:v>
                </c:pt>
                <c:pt idx="19479">
                  <c:v>2351.07422</c:v>
                </c:pt>
                <c:pt idx="19480">
                  <c:v>2351.07422</c:v>
                </c:pt>
                <c:pt idx="19481">
                  <c:v>2351.07422</c:v>
                </c:pt>
                <c:pt idx="19482">
                  <c:v>2351.07422</c:v>
                </c:pt>
                <c:pt idx="19483">
                  <c:v>2351.07422</c:v>
                </c:pt>
                <c:pt idx="19484">
                  <c:v>2351.07422</c:v>
                </c:pt>
                <c:pt idx="19485">
                  <c:v>2351.07422</c:v>
                </c:pt>
                <c:pt idx="19486">
                  <c:v>2351.07422</c:v>
                </c:pt>
                <c:pt idx="19487">
                  <c:v>2351.07422</c:v>
                </c:pt>
                <c:pt idx="19488">
                  <c:v>2351.07422</c:v>
                </c:pt>
                <c:pt idx="19489">
                  <c:v>2351.07422</c:v>
                </c:pt>
                <c:pt idx="19490">
                  <c:v>2351.07422</c:v>
                </c:pt>
                <c:pt idx="19491">
                  <c:v>2351.07422</c:v>
                </c:pt>
                <c:pt idx="19492">
                  <c:v>2351.07422</c:v>
                </c:pt>
                <c:pt idx="19493">
                  <c:v>2351.07422</c:v>
                </c:pt>
                <c:pt idx="19494">
                  <c:v>2348.6328100000001</c:v>
                </c:pt>
                <c:pt idx="19495">
                  <c:v>2351.07422</c:v>
                </c:pt>
                <c:pt idx="19496">
                  <c:v>2351.07422</c:v>
                </c:pt>
                <c:pt idx="19497">
                  <c:v>2351.07422</c:v>
                </c:pt>
                <c:pt idx="19498">
                  <c:v>2351.07422</c:v>
                </c:pt>
                <c:pt idx="19499">
                  <c:v>2351.07422</c:v>
                </c:pt>
                <c:pt idx="19500">
                  <c:v>2351.07422</c:v>
                </c:pt>
                <c:pt idx="19501">
                  <c:v>2351.07422</c:v>
                </c:pt>
                <c:pt idx="19502">
                  <c:v>2351.07422</c:v>
                </c:pt>
                <c:pt idx="19503">
                  <c:v>2351.07422</c:v>
                </c:pt>
                <c:pt idx="19504">
                  <c:v>2351.07422</c:v>
                </c:pt>
                <c:pt idx="19505">
                  <c:v>2351.07422</c:v>
                </c:pt>
                <c:pt idx="19506">
                  <c:v>2351.07422</c:v>
                </c:pt>
                <c:pt idx="19507">
                  <c:v>2351.07422</c:v>
                </c:pt>
                <c:pt idx="19508">
                  <c:v>2351.07422</c:v>
                </c:pt>
                <c:pt idx="19509">
                  <c:v>2351.07422</c:v>
                </c:pt>
                <c:pt idx="19510">
                  <c:v>2351.07422</c:v>
                </c:pt>
                <c:pt idx="19511">
                  <c:v>2351.07422</c:v>
                </c:pt>
                <c:pt idx="19512">
                  <c:v>2351.07422</c:v>
                </c:pt>
                <c:pt idx="19513">
                  <c:v>2351.07422</c:v>
                </c:pt>
                <c:pt idx="19514">
                  <c:v>2351.07422</c:v>
                </c:pt>
                <c:pt idx="19515">
                  <c:v>2351.07422</c:v>
                </c:pt>
                <c:pt idx="19516">
                  <c:v>2351.07422</c:v>
                </c:pt>
                <c:pt idx="19517">
                  <c:v>2351.07422</c:v>
                </c:pt>
                <c:pt idx="19518">
                  <c:v>2351.07422</c:v>
                </c:pt>
                <c:pt idx="19519">
                  <c:v>2351.07422</c:v>
                </c:pt>
                <c:pt idx="19520">
                  <c:v>2351.07422</c:v>
                </c:pt>
                <c:pt idx="19521">
                  <c:v>2351.07422</c:v>
                </c:pt>
                <c:pt idx="19522">
                  <c:v>2351.07422</c:v>
                </c:pt>
                <c:pt idx="19523">
                  <c:v>2351.07422</c:v>
                </c:pt>
                <c:pt idx="19524">
                  <c:v>2351.07422</c:v>
                </c:pt>
                <c:pt idx="19525">
                  <c:v>2351.07422</c:v>
                </c:pt>
                <c:pt idx="19526">
                  <c:v>2351.07422</c:v>
                </c:pt>
                <c:pt idx="19527">
                  <c:v>2351.07422</c:v>
                </c:pt>
                <c:pt idx="19528">
                  <c:v>2351.07422</c:v>
                </c:pt>
                <c:pt idx="19529">
                  <c:v>2351.07422</c:v>
                </c:pt>
                <c:pt idx="19530">
                  <c:v>2351.07422</c:v>
                </c:pt>
                <c:pt idx="19531">
                  <c:v>2348.6328100000001</c:v>
                </c:pt>
                <c:pt idx="19532">
                  <c:v>2351.07422</c:v>
                </c:pt>
                <c:pt idx="19533">
                  <c:v>2351.07422</c:v>
                </c:pt>
                <c:pt idx="19534">
                  <c:v>2351.07422</c:v>
                </c:pt>
                <c:pt idx="19535">
                  <c:v>2351.07422</c:v>
                </c:pt>
                <c:pt idx="19536">
                  <c:v>2351.07422</c:v>
                </c:pt>
                <c:pt idx="19537">
                  <c:v>2351.07422</c:v>
                </c:pt>
                <c:pt idx="19538">
                  <c:v>2351.07422</c:v>
                </c:pt>
                <c:pt idx="19539">
                  <c:v>2351.07422</c:v>
                </c:pt>
                <c:pt idx="19540">
                  <c:v>2351.07422</c:v>
                </c:pt>
                <c:pt idx="19541">
                  <c:v>2351.07422</c:v>
                </c:pt>
                <c:pt idx="19542">
                  <c:v>2351.07422</c:v>
                </c:pt>
                <c:pt idx="19543">
                  <c:v>2351.07422</c:v>
                </c:pt>
                <c:pt idx="19544">
                  <c:v>2351.07422</c:v>
                </c:pt>
                <c:pt idx="19545">
                  <c:v>2351.07422</c:v>
                </c:pt>
                <c:pt idx="19546">
                  <c:v>2351.07422</c:v>
                </c:pt>
                <c:pt idx="19547">
                  <c:v>2351.07422</c:v>
                </c:pt>
                <c:pt idx="19548">
                  <c:v>2351.07422</c:v>
                </c:pt>
                <c:pt idx="19549">
                  <c:v>2351.07422</c:v>
                </c:pt>
                <c:pt idx="19550">
                  <c:v>2351.07422</c:v>
                </c:pt>
                <c:pt idx="19551">
                  <c:v>2351.07422</c:v>
                </c:pt>
                <c:pt idx="19552">
                  <c:v>2351.07422</c:v>
                </c:pt>
                <c:pt idx="19553">
                  <c:v>2351.07422</c:v>
                </c:pt>
                <c:pt idx="19554">
                  <c:v>2351.07422</c:v>
                </c:pt>
                <c:pt idx="19555">
                  <c:v>2351.07422</c:v>
                </c:pt>
                <c:pt idx="19556">
                  <c:v>2351.07422</c:v>
                </c:pt>
                <c:pt idx="19557">
                  <c:v>2351.07422</c:v>
                </c:pt>
                <c:pt idx="19558">
                  <c:v>2351.07422</c:v>
                </c:pt>
                <c:pt idx="19559">
                  <c:v>2351.07422</c:v>
                </c:pt>
                <c:pt idx="19560">
                  <c:v>2351.07422</c:v>
                </c:pt>
                <c:pt idx="19561">
                  <c:v>2351.07422</c:v>
                </c:pt>
                <c:pt idx="19562">
                  <c:v>2351.07422</c:v>
                </c:pt>
                <c:pt idx="19563">
                  <c:v>2351.07422</c:v>
                </c:pt>
                <c:pt idx="19564">
                  <c:v>2351.07422</c:v>
                </c:pt>
                <c:pt idx="19565">
                  <c:v>2351.07422</c:v>
                </c:pt>
                <c:pt idx="19566">
                  <c:v>2351.07422</c:v>
                </c:pt>
                <c:pt idx="19567">
                  <c:v>2351.07422</c:v>
                </c:pt>
                <c:pt idx="19568">
                  <c:v>2351.07422</c:v>
                </c:pt>
                <c:pt idx="19569">
                  <c:v>2351.07422</c:v>
                </c:pt>
                <c:pt idx="19570">
                  <c:v>2348.6328100000001</c:v>
                </c:pt>
                <c:pt idx="19571">
                  <c:v>2351.07422</c:v>
                </c:pt>
                <c:pt idx="19572">
                  <c:v>2351.07422</c:v>
                </c:pt>
                <c:pt idx="19573">
                  <c:v>2351.07422</c:v>
                </c:pt>
                <c:pt idx="19574">
                  <c:v>2351.07422</c:v>
                </c:pt>
                <c:pt idx="19575">
                  <c:v>2351.07422</c:v>
                </c:pt>
                <c:pt idx="19576">
                  <c:v>2351.07422</c:v>
                </c:pt>
                <c:pt idx="19577">
                  <c:v>2351.07422</c:v>
                </c:pt>
                <c:pt idx="19578">
                  <c:v>2351.07422</c:v>
                </c:pt>
                <c:pt idx="19579">
                  <c:v>2351.07422</c:v>
                </c:pt>
                <c:pt idx="19580">
                  <c:v>2351.07422</c:v>
                </c:pt>
                <c:pt idx="19581">
                  <c:v>2351.07422</c:v>
                </c:pt>
                <c:pt idx="19582">
                  <c:v>2351.07422</c:v>
                </c:pt>
                <c:pt idx="19583">
                  <c:v>2351.07422</c:v>
                </c:pt>
                <c:pt idx="19584">
                  <c:v>2351.07422</c:v>
                </c:pt>
                <c:pt idx="19585">
                  <c:v>2351.07422</c:v>
                </c:pt>
                <c:pt idx="19586">
                  <c:v>2351.07422</c:v>
                </c:pt>
                <c:pt idx="19587">
                  <c:v>2351.07422</c:v>
                </c:pt>
                <c:pt idx="19588">
                  <c:v>2351.07422</c:v>
                </c:pt>
                <c:pt idx="19589">
                  <c:v>2351.07422</c:v>
                </c:pt>
                <c:pt idx="19590">
                  <c:v>2351.07422</c:v>
                </c:pt>
                <c:pt idx="19591">
                  <c:v>2351.07422</c:v>
                </c:pt>
                <c:pt idx="19592">
                  <c:v>2351.07422</c:v>
                </c:pt>
                <c:pt idx="19593">
                  <c:v>2351.07422</c:v>
                </c:pt>
                <c:pt idx="19594">
                  <c:v>2348.6328100000001</c:v>
                </c:pt>
                <c:pt idx="19595">
                  <c:v>2351.07422</c:v>
                </c:pt>
                <c:pt idx="19596">
                  <c:v>2351.07422</c:v>
                </c:pt>
                <c:pt idx="19597">
                  <c:v>2351.07422</c:v>
                </c:pt>
                <c:pt idx="19598">
                  <c:v>2351.07422</c:v>
                </c:pt>
                <c:pt idx="19599">
                  <c:v>2351.07422</c:v>
                </c:pt>
                <c:pt idx="19600">
                  <c:v>2351.07422</c:v>
                </c:pt>
                <c:pt idx="19601">
                  <c:v>2351.07422</c:v>
                </c:pt>
                <c:pt idx="19602">
                  <c:v>2351.07422</c:v>
                </c:pt>
                <c:pt idx="19603">
                  <c:v>2351.07422</c:v>
                </c:pt>
                <c:pt idx="19604">
                  <c:v>2351.07422</c:v>
                </c:pt>
                <c:pt idx="19605">
                  <c:v>2351.07422</c:v>
                </c:pt>
                <c:pt idx="19606">
                  <c:v>2351.07422</c:v>
                </c:pt>
                <c:pt idx="19607">
                  <c:v>2351.07422</c:v>
                </c:pt>
                <c:pt idx="19608">
                  <c:v>2351.07422</c:v>
                </c:pt>
                <c:pt idx="19609">
                  <c:v>2351.07422</c:v>
                </c:pt>
                <c:pt idx="19610">
                  <c:v>2351.07422</c:v>
                </c:pt>
                <c:pt idx="19611">
                  <c:v>2351.07422</c:v>
                </c:pt>
                <c:pt idx="19612">
                  <c:v>2351.07422</c:v>
                </c:pt>
                <c:pt idx="19613">
                  <c:v>2351.07422</c:v>
                </c:pt>
                <c:pt idx="19614">
                  <c:v>2351.07422</c:v>
                </c:pt>
                <c:pt idx="19615">
                  <c:v>2351.07422</c:v>
                </c:pt>
                <c:pt idx="19616">
                  <c:v>2351.07422</c:v>
                </c:pt>
                <c:pt idx="19617">
                  <c:v>2351.07422</c:v>
                </c:pt>
                <c:pt idx="19618">
                  <c:v>2351.07422</c:v>
                </c:pt>
                <c:pt idx="19619">
                  <c:v>2351.07422</c:v>
                </c:pt>
                <c:pt idx="19620">
                  <c:v>2351.07422</c:v>
                </c:pt>
                <c:pt idx="19621">
                  <c:v>2351.07422</c:v>
                </c:pt>
                <c:pt idx="19622">
                  <c:v>2351.07422</c:v>
                </c:pt>
                <c:pt idx="19623">
                  <c:v>2351.07422</c:v>
                </c:pt>
                <c:pt idx="19624">
                  <c:v>2351.07422</c:v>
                </c:pt>
                <c:pt idx="19625">
                  <c:v>2351.07422</c:v>
                </c:pt>
                <c:pt idx="19626">
                  <c:v>2351.07422</c:v>
                </c:pt>
                <c:pt idx="19627">
                  <c:v>2351.07422</c:v>
                </c:pt>
                <c:pt idx="19628">
                  <c:v>2351.07422</c:v>
                </c:pt>
                <c:pt idx="19629">
                  <c:v>2351.07422</c:v>
                </c:pt>
                <c:pt idx="19630">
                  <c:v>2351.07422</c:v>
                </c:pt>
                <c:pt idx="19631">
                  <c:v>2351.07422</c:v>
                </c:pt>
                <c:pt idx="19632">
                  <c:v>2351.07422</c:v>
                </c:pt>
                <c:pt idx="19633">
                  <c:v>2351.07422</c:v>
                </c:pt>
                <c:pt idx="19634">
                  <c:v>2351.07422</c:v>
                </c:pt>
                <c:pt idx="19635">
                  <c:v>2351.07422</c:v>
                </c:pt>
                <c:pt idx="19636">
                  <c:v>2351.07422</c:v>
                </c:pt>
                <c:pt idx="19637">
                  <c:v>2351.07422</c:v>
                </c:pt>
                <c:pt idx="19638">
                  <c:v>2351.07422</c:v>
                </c:pt>
                <c:pt idx="19639">
                  <c:v>2351.07422</c:v>
                </c:pt>
                <c:pt idx="19640">
                  <c:v>2351.07422</c:v>
                </c:pt>
                <c:pt idx="19641">
                  <c:v>2351.07422</c:v>
                </c:pt>
                <c:pt idx="19642">
                  <c:v>2348.6328100000001</c:v>
                </c:pt>
                <c:pt idx="19643">
                  <c:v>2351.07422</c:v>
                </c:pt>
                <c:pt idx="19644">
                  <c:v>2351.07422</c:v>
                </c:pt>
                <c:pt idx="19645">
                  <c:v>2351.07422</c:v>
                </c:pt>
                <c:pt idx="19646">
                  <c:v>2351.07422</c:v>
                </c:pt>
                <c:pt idx="19647">
                  <c:v>2351.07422</c:v>
                </c:pt>
                <c:pt idx="19648">
                  <c:v>2351.07422</c:v>
                </c:pt>
                <c:pt idx="19649">
                  <c:v>2351.07422</c:v>
                </c:pt>
                <c:pt idx="19650">
                  <c:v>2351.07422</c:v>
                </c:pt>
                <c:pt idx="19651">
                  <c:v>2348.6328100000001</c:v>
                </c:pt>
                <c:pt idx="19652">
                  <c:v>2351.07422</c:v>
                </c:pt>
                <c:pt idx="19653">
                  <c:v>2351.07422</c:v>
                </c:pt>
                <c:pt idx="19654">
                  <c:v>2351.07422</c:v>
                </c:pt>
                <c:pt idx="19655">
                  <c:v>2351.07422</c:v>
                </c:pt>
                <c:pt idx="19656">
                  <c:v>2351.07422</c:v>
                </c:pt>
                <c:pt idx="19657">
                  <c:v>2351.07422</c:v>
                </c:pt>
                <c:pt idx="19658">
                  <c:v>2351.07422</c:v>
                </c:pt>
                <c:pt idx="19659">
                  <c:v>2351.07422</c:v>
                </c:pt>
                <c:pt idx="19660">
                  <c:v>2351.07422</c:v>
                </c:pt>
                <c:pt idx="19661">
                  <c:v>2351.07422</c:v>
                </c:pt>
                <c:pt idx="19662">
                  <c:v>2351.07422</c:v>
                </c:pt>
                <c:pt idx="19663">
                  <c:v>2351.07422</c:v>
                </c:pt>
                <c:pt idx="19664">
                  <c:v>2351.07422</c:v>
                </c:pt>
                <c:pt idx="19665">
                  <c:v>2351.07422</c:v>
                </c:pt>
                <c:pt idx="19666">
                  <c:v>2351.07422</c:v>
                </c:pt>
                <c:pt idx="19667">
                  <c:v>2351.07422</c:v>
                </c:pt>
                <c:pt idx="19668">
                  <c:v>2348.6328100000001</c:v>
                </c:pt>
                <c:pt idx="19669">
                  <c:v>2351.07422</c:v>
                </c:pt>
                <c:pt idx="19670">
                  <c:v>2351.07422</c:v>
                </c:pt>
                <c:pt idx="19671">
                  <c:v>2348.6328100000001</c:v>
                </c:pt>
                <c:pt idx="19672">
                  <c:v>2351.07422</c:v>
                </c:pt>
                <c:pt idx="19673">
                  <c:v>2351.07422</c:v>
                </c:pt>
                <c:pt idx="19674">
                  <c:v>2351.07422</c:v>
                </c:pt>
                <c:pt idx="19675">
                  <c:v>2351.07422</c:v>
                </c:pt>
                <c:pt idx="19676">
                  <c:v>2351.07422</c:v>
                </c:pt>
                <c:pt idx="19677">
                  <c:v>2351.07422</c:v>
                </c:pt>
                <c:pt idx="19678">
                  <c:v>2351.07422</c:v>
                </c:pt>
                <c:pt idx="19679">
                  <c:v>2351.07422</c:v>
                </c:pt>
                <c:pt idx="19680">
                  <c:v>2351.07422</c:v>
                </c:pt>
                <c:pt idx="19681">
                  <c:v>2351.07422</c:v>
                </c:pt>
                <c:pt idx="19682">
                  <c:v>2348.6328100000001</c:v>
                </c:pt>
                <c:pt idx="19683">
                  <c:v>2351.07422</c:v>
                </c:pt>
                <c:pt idx="19684">
                  <c:v>2351.07422</c:v>
                </c:pt>
                <c:pt idx="19685">
                  <c:v>2351.07422</c:v>
                </c:pt>
                <c:pt idx="19686">
                  <c:v>2351.07422</c:v>
                </c:pt>
                <c:pt idx="19687">
                  <c:v>2351.07422</c:v>
                </c:pt>
                <c:pt idx="19688">
                  <c:v>2348.6328100000001</c:v>
                </c:pt>
                <c:pt idx="19689">
                  <c:v>2351.07422</c:v>
                </c:pt>
                <c:pt idx="19690">
                  <c:v>2351.07422</c:v>
                </c:pt>
                <c:pt idx="19691">
                  <c:v>2351.07422</c:v>
                </c:pt>
                <c:pt idx="19692">
                  <c:v>2351.07422</c:v>
                </c:pt>
                <c:pt idx="19693">
                  <c:v>2351.07422</c:v>
                </c:pt>
                <c:pt idx="19694">
                  <c:v>2351.07422</c:v>
                </c:pt>
                <c:pt idx="19695">
                  <c:v>2351.07422</c:v>
                </c:pt>
                <c:pt idx="19696">
                  <c:v>2351.07422</c:v>
                </c:pt>
                <c:pt idx="19697">
                  <c:v>2351.07422</c:v>
                </c:pt>
                <c:pt idx="19698">
                  <c:v>2351.07422</c:v>
                </c:pt>
                <c:pt idx="19699">
                  <c:v>2351.07422</c:v>
                </c:pt>
                <c:pt idx="19700">
                  <c:v>2351.07422</c:v>
                </c:pt>
                <c:pt idx="19701">
                  <c:v>2351.07422</c:v>
                </c:pt>
                <c:pt idx="19702">
                  <c:v>2351.07422</c:v>
                </c:pt>
                <c:pt idx="19703">
                  <c:v>2351.07422</c:v>
                </c:pt>
                <c:pt idx="19704">
                  <c:v>2351.07422</c:v>
                </c:pt>
                <c:pt idx="19705">
                  <c:v>2351.07422</c:v>
                </c:pt>
                <c:pt idx="19706">
                  <c:v>2351.07422</c:v>
                </c:pt>
                <c:pt idx="19707">
                  <c:v>2351.07422</c:v>
                </c:pt>
                <c:pt idx="19708">
                  <c:v>2351.07422</c:v>
                </c:pt>
                <c:pt idx="19709">
                  <c:v>2351.07422</c:v>
                </c:pt>
                <c:pt idx="19710">
                  <c:v>2351.07422</c:v>
                </c:pt>
                <c:pt idx="19711">
                  <c:v>2351.07422</c:v>
                </c:pt>
                <c:pt idx="19712">
                  <c:v>2351.07422</c:v>
                </c:pt>
                <c:pt idx="19713">
                  <c:v>2351.07422</c:v>
                </c:pt>
                <c:pt idx="19714">
                  <c:v>2351.07422</c:v>
                </c:pt>
                <c:pt idx="19715">
                  <c:v>2351.07422</c:v>
                </c:pt>
                <c:pt idx="19716">
                  <c:v>2351.07422</c:v>
                </c:pt>
                <c:pt idx="19717">
                  <c:v>2351.07422</c:v>
                </c:pt>
                <c:pt idx="19718">
                  <c:v>2351.07422</c:v>
                </c:pt>
                <c:pt idx="19719">
                  <c:v>2351.07422</c:v>
                </c:pt>
                <c:pt idx="19720">
                  <c:v>2348.6328100000001</c:v>
                </c:pt>
                <c:pt idx="19721">
                  <c:v>2351.07422</c:v>
                </c:pt>
                <c:pt idx="19722">
                  <c:v>2351.07422</c:v>
                </c:pt>
                <c:pt idx="19723">
                  <c:v>2351.07422</c:v>
                </c:pt>
                <c:pt idx="19724">
                  <c:v>2351.07422</c:v>
                </c:pt>
                <c:pt idx="19725">
                  <c:v>2348.6328100000001</c:v>
                </c:pt>
                <c:pt idx="19726">
                  <c:v>2351.07422</c:v>
                </c:pt>
                <c:pt idx="19727">
                  <c:v>2351.07422</c:v>
                </c:pt>
                <c:pt idx="19728">
                  <c:v>2351.07422</c:v>
                </c:pt>
                <c:pt idx="19729">
                  <c:v>2351.07422</c:v>
                </c:pt>
                <c:pt idx="19730">
                  <c:v>2351.07422</c:v>
                </c:pt>
                <c:pt idx="19731">
                  <c:v>2351.07422</c:v>
                </c:pt>
                <c:pt idx="19732">
                  <c:v>2351.07422</c:v>
                </c:pt>
                <c:pt idx="19733">
                  <c:v>2351.07422</c:v>
                </c:pt>
                <c:pt idx="19734">
                  <c:v>2351.07422</c:v>
                </c:pt>
                <c:pt idx="19735">
                  <c:v>2351.07422</c:v>
                </c:pt>
                <c:pt idx="19736">
                  <c:v>2351.07422</c:v>
                </c:pt>
                <c:pt idx="19737">
                  <c:v>2351.07422</c:v>
                </c:pt>
                <c:pt idx="19738">
                  <c:v>2351.07422</c:v>
                </c:pt>
                <c:pt idx="19739">
                  <c:v>2351.07422</c:v>
                </c:pt>
                <c:pt idx="19740">
                  <c:v>2351.07422</c:v>
                </c:pt>
                <c:pt idx="19741">
                  <c:v>2348.6328100000001</c:v>
                </c:pt>
                <c:pt idx="19742">
                  <c:v>2351.07422</c:v>
                </c:pt>
                <c:pt idx="19743">
                  <c:v>2351.07422</c:v>
                </c:pt>
                <c:pt idx="19744">
                  <c:v>2351.07422</c:v>
                </c:pt>
                <c:pt idx="19745">
                  <c:v>2351.07422</c:v>
                </c:pt>
                <c:pt idx="19746">
                  <c:v>2351.07422</c:v>
                </c:pt>
                <c:pt idx="19747">
                  <c:v>2351.07422</c:v>
                </c:pt>
                <c:pt idx="19748">
                  <c:v>2351.07422</c:v>
                </c:pt>
                <c:pt idx="19749">
                  <c:v>2351.07422</c:v>
                </c:pt>
                <c:pt idx="19750">
                  <c:v>2351.07422</c:v>
                </c:pt>
                <c:pt idx="19751">
                  <c:v>2351.07422</c:v>
                </c:pt>
                <c:pt idx="19752">
                  <c:v>2351.07422</c:v>
                </c:pt>
                <c:pt idx="19753">
                  <c:v>2351.07422</c:v>
                </c:pt>
                <c:pt idx="19754">
                  <c:v>2351.07422</c:v>
                </c:pt>
                <c:pt idx="19755">
                  <c:v>2351.07422</c:v>
                </c:pt>
                <c:pt idx="19756">
                  <c:v>2351.07422</c:v>
                </c:pt>
                <c:pt idx="19757">
                  <c:v>2351.07422</c:v>
                </c:pt>
                <c:pt idx="19758">
                  <c:v>2351.07422</c:v>
                </c:pt>
                <c:pt idx="19759">
                  <c:v>2351.07422</c:v>
                </c:pt>
                <c:pt idx="19760">
                  <c:v>2351.07422</c:v>
                </c:pt>
                <c:pt idx="19761">
                  <c:v>2351.07422</c:v>
                </c:pt>
                <c:pt idx="19762">
                  <c:v>2351.07422</c:v>
                </c:pt>
                <c:pt idx="19763">
                  <c:v>2351.07422</c:v>
                </c:pt>
                <c:pt idx="19764">
                  <c:v>2351.07422</c:v>
                </c:pt>
                <c:pt idx="19765">
                  <c:v>2351.07422</c:v>
                </c:pt>
                <c:pt idx="19766">
                  <c:v>2348.6328100000001</c:v>
                </c:pt>
                <c:pt idx="19767">
                  <c:v>2351.07422</c:v>
                </c:pt>
                <c:pt idx="19768">
                  <c:v>2351.07422</c:v>
                </c:pt>
                <c:pt idx="19769">
                  <c:v>2351.07422</c:v>
                </c:pt>
                <c:pt idx="19770">
                  <c:v>2351.07422</c:v>
                </c:pt>
                <c:pt idx="19771">
                  <c:v>2351.07422</c:v>
                </c:pt>
                <c:pt idx="19772">
                  <c:v>2351.07422</c:v>
                </c:pt>
                <c:pt idx="19773">
                  <c:v>2351.07422</c:v>
                </c:pt>
                <c:pt idx="19774">
                  <c:v>2351.07422</c:v>
                </c:pt>
                <c:pt idx="19775">
                  <c:v>2348.6328100000001</c:v>
                </c:pt>
                <c:pt idx="19776">
                  <c:v>2351.07422</c:v>
                </c:pt>
                <c:pt idx="19777">
                  <c:v>2351.07422</c:v>
                </c:pt>
                <c:pt idx="19778">
                  <c:v>2351.07422</c:v>
                </c:pt>
                <c:pt idx="19779">
                  <c:v>2351.07422</c:v>
                </c:pt>
                <c:pt idx="19780">
                  <c:v>2351.07422</c:v>
                </c:pt>
                <c:pt idx="19781">
                  <c:v>2351.07422</c:v>
                </c:pt>
                <c:pt idx="19782">
                  <c:v>2351.07422</c:v>
                </c:pt>
                <c:pt idx="19783">
                  <c:v>2351.07422</c:v>
                </c:pt>
                <c:pt idx="19784">
                  <c:v>2351.07422</c:v>
                </c:pt>
                <c:pt idx="19785">
                  <c:v>2351.07422</c:v>
                </c:pt>
                <c:pt idx="19786">
                  <c:v>2351.07422</c:v>
                </c:pt>
                <c:pt idx="19787">
                  <c:v>2351.07422</c:v>
                </c:pt>
                <c:pt idx="19788">
                  <c:v>2348.6328100000001</c:v>
                </c:pt>
                <c:pt idx="19789">
                  <c:v>2351.07422</c:v>
                </c:pt>
                <c:pt idx="19790">
                  <c:v>2351.07422</c:v>
                </c:pt>
                <c:pt idx="19791">
                  <c:v>2351.07422</c:v>
                </c:pt>
                <c:pt idx="19792">
                  <c:v>2351.07422</c:v>
                </c:pt>
                <c:pt idx="19793">
                  <c:v>2351.07422</c:v>
                </c:pt>
                <c:pt idx="19794">
                  <c:v>2351.07422</c:v>
                </c:pt>
                <c:pt idx="19795">
                  <c:v>2351.07422</c:v>
                </c:pt>
                <c:pt idx="19796">
                  <c:v>2351.07422</c:v>
                </c:pt>
                <c:pt idx="19797">
                  <c:v>2351.07422</c:v>
                </c:pt>
                <c:pt idx="19798">
                  <c:v>2351.07422</c:v>
                </c:pt>
                <c:pt idx="19799">
                  <c:v>2351.07422</c:v>
                </c:pt>
                <c:pt idx="19800">
                  <c:v>2351.07422</c:v>
                </c:pt>
                <c:pt idx="19801">
                  <c:v>2351.07422</c:v>
                </c:pt>
                <c:pt idx="19802">
                  <c:v>2351.07422</c:v>
                </c:pt>
                <c:pt idx="19803">
                  <c:v>2351.07422</c:v>
                </c:pt>
                <c:pt idx="19804">
                  <c:v>2351.07422</c:v>
                </c:pt>
                <c:pt idx="19805">
                  <c:v>2348.6328100000001</c:v>
                </c:pt>
                <c:pt idx="19806">
                  <c:v>2351.07422</c:v>
                </c:pt>
                <c:pt idx="19807">
                  <c:v>2348.6328100000001</c:v>
                </c:pt>
                <c:pt idx="19808">
                  <c:v>2351.07422</c:v>
                </c:pt>
                <c:pt idx="19809">
                  <c:v>2351.07422</c:v>
                </c:pt>
                <c:pt idx="19810">
                  <c:v>2348.6328100000001</c:v>
                </c:pt>
                <c:pt idx="19811">
                  <c:v>2351.07422</c:v>
                </c:pt>
                <c:pt idx="19812">
                  <c:v>2351.07422</c:v>
                </c:pt>
                <c:pt idx="19813">
                  <c:v>2351.07422</c:v>
                </c:pt>
                <c:pt idx="19814">
                  <c:v>2351.07422</c:v>
                </c:pt>
                <c:pt idx="19815">
                  <c:v>2348.6328100000001</c:v>
                </c:pt>
                <c:pt idx="19816">
                  <c:v>2351.07422</c:v>
                </c:pt>
                <c:pt idx="19817">
                  <c:v>2348.6328100000001</c:v>
                </c:pt>
                <c:pt idx="19818">
                  <c:v>2351.07422</c:v>
                </c:pt>
                <c:pt idx="19819">
                  <c:v>2351.07422</c:v>
                </c:pt>
                <c:pt idx="19820">
                  <c:v>2351.07422</c:v>
                </c:pt>
                <c:pt idx="19821">
                  <c:v>2351.07422</c:v>
                </c:pt>
                <c:pt idx="19822">
                  <c:v>2351.07422</c:v>
                </c:pt>
                <c:pt idx="19823">
                  <c:v>2351.07422</c:v>
                </c:pt>
                <c:pt idx="19824">
                  <c:v>2351.07422</c:v>
                </c:pt>
                <c:pt idx="19825">
                  <c:v>2351.07422</c:v>
                </c:pt>
                <c:pt idx="19826">
                  <c:v>2351.07422</c:v>
                </c:pt>
                <c:pt idx="19827">
                  <c:v>2351.07422</c:v>
                </c:pt>
                <c:pt idx="19828">
                  <c:v>2351.07422</c:v>
                </c:pt>
                <c:pt idx="19829">
                  <c:v>2351.07422</c:v>
                </c:pt>
                <c:pt idx="19830">
                  <c:v>2351.07422</c:v>
                </c:pt>
                <c:pt idx="19831">
                  <c:v>2351.07422</c:v>
                </c:pt>
                <c:pt idx="19832">
                  <c:v>2351.07422</c:v>
                </c:pt>
                <c:pt idx="19833">
                  <c:v>2351.07422</c:v>
                </c:pt>
                <c:pt idx="19834">
                  <c:v>2351.07422</c:v>
                </c:pt>
                <c:pt idx="19835">
                  <c:v>2351.07422</c:v>
                </c:pt>
                <c:pt idx="19836">
                  <c:v>2351.07422</c:v>
                </c:pt>
                <c:pt idx="19837">
                  <c:v>2351.07422</c:v>
                </c:pt>
                <c:pt idx="19838">
                  <c:v>2351.07422</c:v>
                </c:pt>
                <c:pt idx="19839">
                  <c:v>2351.07422</c:v>
                </c:pt>
                <c:pt idx="19840">
                  <c:v>2351.07422</c:v>
                </c:pt>
                <c:pt idx="19841">
                  <c:v>2351.07422</c:v>
                </c:pt>
                <c:pt idx="19842">
                  <c:v>2348.6328100000001</c:v>
                </c:pt>
                <c:pt idx="19843">
                  <c:v>2351.07422</c:v>
                </c:pt>
                <c:pt idx="19844">
                  <c:v>2351.07422</c:v>
                </c:pt>
                <c:pt idx="19845">
                  <c:v>2351.07422</c:v>
                </c:pt>
                <c:pt idx="19846">
                  <c:v>2351.07422</c:v>
                </c:pt>
                <c:pt idx="19847">
                  <c:v>2351.07422</c:v>
                </c:pt>
                <c:pt idx="19848">
                  <c:v>2351.07422</c:v>
                </c:pt>
                <c:pt idx="19849">
                  <c:v>2348.6328100000001</c:v>
                </c:pt>
                <c:pt idx="19850">
                  <c:v>2351.07422</c:v>
                </c:pt>
                <c:pt idx="19851">
                  <c:v>2351.07422</c:v>
                </c:pt>
                <c:pt idx="19852">
                  <c:v>2348.6328100000001</c:v>
                </c:pt>
                <c:pt idx="19853">
                  <c:v>2351.07422</c:v>
                </c:pt>
                <c:pt idx="19854">
                  <c:v>2351.07422</c:v>
                </c:pt>
                <c:pt idx="19855">
                  <c:v>2348.6328100000001</c:v>
                </c:pt>
                <c:pt idx="19856">
                  <c:v>2351.07422</c:v>
                </c:pt>
                <c:pt idx="19857">
                  <c:v>2348.6328100000001</c:v>
                </c:pt>
                <c:pt idx="19858">
                  <c:v>2351.07422</c:v>
                </c:pt>
                <c:pt idx="19859">
                  <c:v>2348.6328100000001</c:v>
                </c:pt>
                <c:pt idx="19860">
                  <c:v>2351.07422</c:v>
                </c:pt>
                <c:pt idx="19861">
                  <c:v>2351.07422</c:v>
                </c:pt>
                <c:pt idx="19862">
                  <c:v>2351.07422</c:v>
                </c:pt>
                <c:pt idx="19863">
                  <c:v>2351.07422</c:v>
                </c:pt>
                <c:pt idx="19864">
                  <c:v>2351.07422</c:v>
                </c:pt>
                <c:pt idx="19865">
                  <c:v>2351.07422</c:v>
                </c:pt>
                <c:pt idx="19866">
                  <c:v>2351.07422</c:v>
                </c:pt>
                <c:pt idx="19867">
                  <c:v>2351.07422</c:v>
                </c:pt>
                <c:pt idx="19868">
                  <c:v>2351.07422</c:v>
                </c:pt>
                <c:pt idx="19869">
                  <c:v>2351.07422</c:v>
                </c:pt>
                <c:pt idx="19870">
                  <c:v>2351.07422</c:v>
                </c:pt>
                <c:pt idx="19871">
                  <c:v>2351.07422</c:v>
                </c:pt>
                <c:pt idx="19872">
                  <c:v>2351.07422</c:v>
                </c:pt>
                <c:pt idx="19873">
                  <c:v>2351.07422</c:v>
                </c:pt>
                <c:pt idx="19874">
                  <c:v>2351.07422</c:v>
                </c:pt>
                <c:pt idx="19875">
                  <c:v>2351.07422</c:v>
                </c:pt>
                <c:pt idx="19876">
                  <c:v>2351.07422</c:v>
                </c:pt>
                <c:pt idx="19877">
                  <c:v>2351.07422</c:v>
                </c:pt>
                <c:pt idx="19878">
                  <c:v>2351.07422</c:v>
                </c:pt>
                <c:pt idx="19879">
                  <c:v>2351.07422</c:v>
                </c:pt>
                <c:pt idx="19880">
                  <c:v>2351.07422</c:v>
                </c:pt>
                <c:pt idx="19881">
                  <c:v>2351.07422</c:v>
                </c:pt>
                <c:pt idx="19882">
                  <c:v>2351.07422</c:v>
                </c:pt>
                <c:pt idx="19883">
                  <c:v>2351.07422</c:v>
                </c:pt>
                <c:pt idx="19884">
                  <c:v>2351.07422</c:v>
                </c:pt>
                <c:pt idx="19885">
                  <c:v>2348.6328100000001</c:v>
                </c:pt>
                <c:pt idx="19886">
                  <c:v>2351.07422</c:v>
                </c:pt>
                <c:pt idx="19887">
                  <c:v>2351.07422</c:v>
                </c:pt>
                <c:pt idx="19888">
                  <c:v>2351.07422</c:v>
                </c:pt>
                <c:pt idx="19889">
                  <c:v>2351.07422</c:v>
                </c:pt>
                <c:pt idx="19890">
                  <c:v>2351.07422</c:v>
                </c:pt>
                <c:pt idx="19891">
                  <c:v>2351.07422</c:v>
                </c:pt>
                <c:pt idx="19892">
                  <c:v>2351.07422</c:v>
                </c:pt>
                <c:pt idx="19893">
                  <c:v>2351.07422</c:v>
                </c:pt>
                <c:pt idx="19894">
                  <c:v>2351.07422</c:v>
                </c:pt>
                <c:pt idx="19895">
                  <c:v>2348.6328100000001</c:v>
                </c:pt>
                <c:pt idx="19896">
                  <c:v>2351.07422</c:v>
                </c:pt>
                <c:pt idx="19897">
                  <c:v>2351.07422</c:v>
                </c:pt>
                <c:pt idx="19898">
                  <c:v>2351.07422</c:v>
                </c:pt>
                <c:pt idx="19899">
                  <c:v>2351.07422</c:v>
                </c:pt>
                <c:pt idx="19900">
                  <c:v>2351.07422</c:v>
                </c:pt>
                <c:pt idx="19901">
                  <c:v>2351.07422</c:v>
                </c:pt>
                <c:pt idx="19902">
                  <c:v>2351.07422</c:v>
                </c:pt>
                <c:pt idx="19903">
                  <c:v>2351.07422</c:v>
                </c:pt>
                <c:pt idx="19904">
                  <c:v>2348.6328100000001</c:v>
                </c:pt>
                <c:pt idx="19905">
                  <c:v>2351.07422</c:v>
                </c:pt>
                <c:pt idx="19906">
                  <c:v>2351.07422</c:v>
                </c:pt>
                <c:pt idx="19907">
                  <c:v>2351.07422</c:v>
                </c:pt>
                <c:pt idx="19908">
                  <c:v>2351.07422</c:v>
                </c:pt>
                <c:pt idx="19909">
                  <c:v>2348.6328100000001</c:v>
                </c:pt>
                <c:pt idx="19910">
                  <c:v>2351.07422</c:v>
                </c:pt>
                <c:pt idx="19911">
                  <c:v>2351.07422</c:v>
                </c:pt>
                <c:pt idx="19912">
                  <c:v>2351.07422</c:v>
                </c:pt>
                <c:pt idx="19913">
                  <c:v>2351.07422</c:v>
                </c:pt>
                <c:pt idx="19914">
                  <c:v>2351.07422</c:v>
                </c:pt>
                <c:pt idx="19915">
                  <c:v>2351.07422</c:v>
                </c:pt>
                <c:pt idx="19916">
                  <c:v>2348.6328100000001</c:v>
                </c:pt>
                <c:pt idx="19917">
                  <c:v>2351.07422</c:v>
                </c:pt>
                <c:pt idx="19918">
                  <c:v>2348.6328100000001</c:v>
                </c:pt>
                <c:pt idx="19919">
                  <c:v>2348.6328100000001</c:v>
                </c:pt>
                <c:pt idx="19920">
                  <c:v>2351.07422</c:v>
                </c:pt>
                <c:pt idx="19921">
                  <c:v>2351.07422</c:v>
                </c:pt>
                <c:pt idx="19922">
                  <c:v>2351.07422</c:v>
                </c:pt>
                <c:pt idx="19923">
                  <c:v>2348.6328100000001</c:v>
                </c:pt>
                <c:pt idx="19924">
                  <c:v>2351.07422</c:v>
                </c:pt>
                <c:pt idx="19925">
                  <c:v>2351.07422</c:v>
                </c:pt>
                <c:pt idx="19926">
                  <c:v>2351.07422</c:v>
                </c:pt>
                <c:pt idx="19927">
                  <c:v>2351.07422</c:v>
                </c:pt>
                <c:pt idx="19928">
                  <c:v>2351.07422</c:v>
                </c:pt>
                <c:pt idx="19929">
                  <c:v>2351.07422</c:v>
                </c:pt>
                <c:pt idx="19930">
                  <c:v>2351.07422</c:v>
                </c:pt>
                <c:pt idx="19931">
                  <c:v>2351.07422</c:v>
                </c:pt>
                <c:pt idx="19932">
                  <c:v>2351.07422</c:v>
                </c:pt>
                <c:pt idx="19933">
                  <c:v>2351.07422</c:v>
                </c:pt>
                <c:pt idx="19934">
                  <c:v>2351.07422</c:v>
                </c:pt>
                <c:pt idx="19935">
                  <c:v>2351.07422</c:v>
                </c:pt>
                <c:pt idx="19936">
                  <c:v>2351.07422</c:v>
                </c:pt>
                <c:pt idx="19937">
                  <c:v>2351.07422</c:v>
                </c:pt>
                <c:pt idx="19938">
                  <c:v>2351.07422</c:v>
                </c:pt>
                <c:pt idx="19939">
                  <c:v>2351.07422</c:v>
                </c:pt>
                <c:pt idx="19940">
                  <c:v>2348.6328100000001</c:v>
                </c:pt>
                <c:pt idx="19941">
                  <c:v>2351.07422</c:v>
                </c:pt>
                <c:pt idx="19942">
                  <c:v>2351.07422</c:v>
                </c:pt>
                <c:pt idx="19943">
                  <c:v>2351.07422</c:v>
                </c:pt>
                <c:pt idx="19944">
                  <c:v>2351.07422</c:v>
                </c:pt>
                <c:pt idx="19945">
                  <c:v>2351.07422</c:v>
                </c:pt>
                <c:pt idx="19946">
                  <c:v>2351.07422</c:v>
                </c:pt>
                <c:pt idx="19947">
                  <c:v>2351.07422</c:v>
                </c:pt>
                <c:pt idx="19948">
                  <c:v>2351.07422</c:v>
                </c:pt>
                <c:pt idx="19949">
                  <c:v>2348.6328100000001</c:v>
                </c:pt>
                <c:pt idx="19950">
                  <c:v>2351.07422</c:v>
                </c:pt>
                <c:pt idx="19951">
                  <c:v>2351.07422</c:v>
                </c:pt>
                <c:pt idx="19952">
                  <c:v>2348.6328100000001</c:v>
                </c:pt>
                <c:pt idx="19953">
                  <c:v>2351.07422</c:v>
                </c:pt>
                <c:pt idx="19954">
                  <c:v>2351.07422</c:v>
                </c:pt>
                <c:pt idx="19955">
                  <c:v>2348.6328100000001</c:v>
                </c:pt>
                <c:pt idx="19956">
                  <c:v>2351.07422</c:v>
                </c:pt>
                <c:pt idx="19957">
                  <c:v>2348.6328100000001</c:v>
                </c:pt>
                <c:pt idx="19958">
                  <c:v>2351.07422</c:v>
                </c:pt>
                <c:pt idx="19959">
                  <c:v>2351.07422</c:v>
                </c:pt>
                <c:pt idx="19960">
                  <c:v>2351.07422</c:v>
                </c:pt>
                <c:pt idx="19961">
                  <c:v>2351.07422</c:v>
                </c:pt>
                <c:pt idx="19962">
                  <c:v>2351.07422</c:v>
                </c:pt>
                <c:pt idx="19963">
                  <c:v>2351.07422</c:v>
                </c:pt>
                <c:pt idx="19964">
                  <c:v>2348.6328100000001</c:v>
                </c:pt>
                <c:pt idx="19965">
                  <c:v>2351.07422</c:v>
                </c:pt>
                <c:pt idx="19966">
                  <c:v>2351.07422</c:v>
                </c:pt>
                <c:pt idx="19967">
                  <c:v>2348.6328100000001</c:v>
                </c:pt>
                <c:pt idx="19968">
                  <c:v>2351.07422</c:v>
                </c:pt>
                <c:pt idx="19969">
                  <c:v>2351.07422</c:v>
                </c:pt>
                <c:pt idx="19970">
                  <c:v>2351.07422</c:v>
                </c:pt>
                <c:pt idx="19971">
                  <c:v>2351.07422</c:v>
                </c:pt>
                <c:pt idx="19972">
                  <c:v>2351.07422</c:v>
                </c:pt>
                <c:pt idx="19973">
                  <c:v>2351.07422</c:v>
                </c:pt>
                <c:pt idx="19974">
                  <c:v>2351.07422</c:v>
                </c:pt>
                <c:pt idx="19975">
                  <c:v>2351.07422</c:v>
                </c:pt>
                <c:pt idx="19976">
                  <c:v>2351.07422</c:v>
                </c:pt>
                <c:pt idx="19977">
                  <c:v>2351.07422</c:v>
                </c:pt>
                <c:pt idx="19978">
                  <c:v>2351.07422</c:v>
                </c:pt>
                <c:pt idx="19979">
                  <c:v>2351.07422</c:v>
                </c:pt>
                <c:pt idx="19980">
                  <c:v>2351.07422</c:v>
                </c:pt>
                <c:pt idx="19981">
                  <c:v>2351.07422</c:v>
                </c:pt>
                <c:pt idx="19982">
                  <c:v>2348.6328100000001</c:v>
                </c:pt>
                <c:pt idx="19983">
                  <c:v>2351.07422</c:v>
                </c:pt>
                <c:pt idx="19984">
                  <c:v>2351.07422</c:v>
                </c:pt>
                <c:pt idx="19985">
                  <c:v>2348.6328100000001</c:v>
                </c:pt>
                <c:pt idx="19986">
                  <c:v>2348.6328100000001</c:v>
                </c:pt>
                <c:pt idx="19987">
                  <c:v>2351.07422</c:v>
                </c:pt>
                <c:pt idx="19988">
                  <c:v>2351.07422</c:v>
                </c:pt>
                <c:pt idx="19989">
                  <c:v>2348.6328100000001</c:v>
                </c:pt>
                <c:pt idx="19990">
                  <c:v>2348.6328100000001</c:v>
                </c:pt>
                <c:pt idx="19991">
                  <c:v>2348.6328100000001</c:v>
                </c:pt>
                <c:pt idx="19992">
                  <c:v>2348.6328100000001</c:v>
                </c:pt>
                <c:pt idx="19993">
                  <c:v>2351.07422</c:v>
                </c:pt>
                <c:pt idx="19994">
                  <c:v>2351.07422</c:v>
                </c:pt>
                <c:pt idx="19995">
                  <c:v>2351.07422</c:v>
                </c:pt>
                <c:pt idx="19996">
                  <c:v>2351.07422</c:v>
                </c:pt>
                <c:pt idx="19997">
                  <c:v>2351.07422</c:v>
                </c:pt>
                <c:pt idx="19998">
                  <c:v>2351.07422</c:v>
                </c:pt>
                <c:pt idx="19999">
                  <c:v>2351.07422</c:v>
                </c:pt>
                <c:pt idx="20000">
                  <c:v>2351.07422</c:v>
                </c:pt>
                <c:pt idx="20001">
                  <c:v>2348.6328100000001</c:v>
                </c:pt>
                <c:pt idx="20002">
                  <c:v>2348.6328100000001</c:v>
                </c:pt>
                <c:pt idx="20003">
                  <c:v>2351.07422</c:v>
                </c:pt>
                <c:pt idx="20004">
                  <c:v>2348.6328100000001</c:v>
                </c:pt>
                <c:pt idx="20005">
                  <c:v>2351.07422</c:v>
                </c:pt>
                <c:pt idx="20006">
                  <c:v>2351.07422</c:v>
                </c:pt>
                <c:pt idx="20007">
                  <c:v>2351.07422</c:v>
                </c:pt>
                <c:pt idx="20008">
                  <c:v>2351.07422</c:v>
                </c:pt>
                <c:pt idx="20009">
                  <c:v>2351.07422</c:v>
                </c:pt>
                <c:pt idx="20010">
                  <c:v>2348.6328100000001</c:v>
                </c:pt>
                <c:pt idx="20011">
                  <c:v>2351.07422</c:v>
                </c:pt>
                <c:pt idx="20012">
                  <c:v>2348.6328100000001</c:v>
                </c:pt>
                <c:pt idx="20013">
                  <c:v>2348.6328100000001</c:v>
                </c:pt>
                <c:pt idx="20014">
                  <c:v>2351.07422</c:v>
                </c:pt>
                <c:pt idx="20015">
                  <c:v>2348.6328100000001</c:v>
                </c:pt>
                <c:pt idx="20016">
                  <c:v>2351.07422</c:v>
                </c:pt>
                <c:pt idx="20017">
                  <c:v>2351.07422</c:v>
                </c:pt>
                <c:pt idx="20018">
                  <c:v>2351.07422</c:v>
                </c:pt>
                <c:pt idx="20019">
                  <c:v>2348.6328100000001</c:v>
                </c:pt>
                <c:pt idx="20020">
                  <c:v>2348.6328100000001</c:v>
                </c:pt>
                <c:pt idx="20021">
                  <c:v>2351.07422</c:v>
                </c:pt>
                <c:pt idx="20022">
                  <c:v>2351.07422</c:v>
                </c:pt>
                <c:pt idx="20023">
                  <c:v>2351.07422</c:v>
                </c:pt>
                <c:pt idx="20024">
                  <c:v>2351.07422</c:v>
                </c:pt>
                <c:pt idx="20025">
                  <c:v>2348.6328100000001</c:v>
                </c:pt>
                <c:pt idx="20026">
                  <c:v>2351.07422</c:v>
                </c:pt>
                <c:pt idx="20027">
                  <c:v>2348.6328100000001</c:v>
                </c:pt>
                <c:pt idx="20028">
                  <c:v>2348.6328100000001</c:v>
                </c:pt>
                <c:pt idx="20029">
                  <c:v>2351.07422</c:v>
                </c:pt>
                <c:pt idx="20030">
                  <c:v>2348.6328100000001</c:v>
                </c:pt>
                <c:pt idx="20031">
                  <c:v>2351.07422</c:v>
                </c:pt>
                <c:pt idx="20032">
                  <c:v>2351.07422</c:v>
                </c:pt>
                <c:pt idx="20033">
                  <c:v>2351.07422</c:v>
                </c:pt>
                <c:pt idx="20034">
                  <c:v>2351.07422</c:v>
                </c:pt>
                <c:pt idx="20035">
                  <c:v>2351.07422</c:v>
                </c:pt>
                <c:pt idx="20036">
                  <c:v>2348.6328100000001</c:v>
                </c:pt>
                <c:pt idx="20037">
                  <c:v>2351.07422</c:v>
                </c:pt>
                <c:pt idx="20038">
                  <c:v>2351.07422</c:v>
                </c:pt>
                <c:pt idx="20039">
                  <c:v>2351.07422</c:v>
                </c:pt>
                <c:pt idx="20040">
                  <c:v>2348.6328100000001</c:v>
                </c:pt>
                <c:pt idx="20041">
                  <c:v>2348.6328100000001</c:v>
                </c:pt>
                <c:pt idx="20042">
                  <c:v>2348.6328100000001</c:v>
                </c:pt>
                <c:pt idx="20043">
                  <c:v>2351.07422</c:v>
                </c:pt>
                <c:pt idx="20044">
                  <c:v>2351.07422</c:v>
                </c:pt>
                <c:pt idx="20045">
                  <c:v>2351.07422</c:v>
                </c:pt>
                <c:pt idx="20046">
                  <c:v>2351.07422</c:v>
                </c:pt>
                <c:pt idx="20047">
                  <c:v>2348.6328100000001</c:v>
                </c:pt>
                <c:pt idx="20048">
                  <c:v>2351.07422</c:v>
                </c:pt>
                <c:pt idx="20049">
                  <c:v>2351.07422</c:v>
                </c:pt>
                <c:pt idx="20050">
                  <c:v>2351.07422</c:v>
                </c:pt>
                <c:pt idx="20051">
                  <c:v>2348.6328100000001</c:v>
                </c:pt>
                <c:pt idx="20052">
                  <c:v>2351.07422</c:v>
                </c:pt>
                <c:pt idx="20053">
                  <c:v>2348.6328100000001</c:v>
                </c:pt>
                <c:pt idx="20054">
                  <c:v>2351.07422</c:v>
                </c:pt>
                <c:pt idx="20055">
                  <c:v>2351.07422</c:v>
                </c:pt>
                <c:pt idx="20056">
                  <c:v>2351.07422</c:v>
                </c:pt>
                <c:pt idx="20057">
                  <c:v>2348.6328100000001</c:v>
                </c:pt>
                <c:pt idx="20058">
                  <c:v>2348.6328100000001</c:v>
                </c:pt>
                <c:pt idx="20059">
                  <c:v>2351.07422</c:v>
                </c:pt>
                <c:pt idx="20060">
                  <c:v>2351.07422</c:v>
                </c:pt>
                <c:pt idx="20061">
                  <c:v>2348.6328100000001</c:v>
                </c:pt>
                <c:pt idx="20062">
                  <c:v>2351.07422</c:v>
                </c:pt>
                <c:pt idx="20063">
                  <c:v>2351.07422</c:v>
                </c:pt>
                <c:pt idx="20064">
                  <c:v>2351.07422</c:v>
                </c:pt>
                <c:pt idx="20065">
                  <c:v>2351.07422</c:v>
                </c:pt>
                <c:pt idx="20066">
                  <c:v>2351.07422</c:v>
                </c:pt>
                <c:pt idx="20067">
                  <c:v>2348.6328100000001</c:v>
                </c:pt>
                <c:pt idx="20068">
                  <c:v>2351.07422</c:v>
                </c:pt>
                <c:pt idx="20069">
                  <c:v>2351.07422</c:v>
                </c:pt>
                <c:pt idx="20070">
                  <c:v>2351.07422</c:v>
                </c:pt>
                <c:pt idx="20071">
                  <c:v>2348.6328100000001</c:v>
                </c:pt>
                <c:pt idx="20072">
                  <c:v>2351.07422</c:v>
                </c:pt>
                <c:pt idx="20073">
                  <c:v>2351.07422</c:v>
                </c:pt>
                <c:pt idx="20074">
                  <c:v>2351.07422</c:v>
                </c:pt>
                <c:pt idx="20075">
                  <c:v>2351.07422</c:v>
                </c:pt>
                <c:pt idx="20076">
                  <c:v>2351.07422</c:v>
                </c:pt>
                <c:pt idx="20077">
                  <c:v>2348.6328100000001</c:v>
                </c:pt>
                <c:pt idx="20078">
                  <c:v>2351.07422</c:v>
                </c:pt>
                <c:pt idx="20079">
                  <c:v>2351.07422</c:v>
                </c:pt>
                <c:pt idx="20080">
                  <c:v>2351.07422</c:v>
                </c:pt>
                <c:pt idx="20081">
                  <c:v>2351.07422</c:v>
                </c:pt>
                <c:pt idx="20082">
                  <c:v>2351.07422</c:v>
                </c:pt>
                <c:pt idx="20083">
                  <c:v>2351.07422</c:v>
                </c:pt>
                <c:pt idx="20084">
                  <c:v>2351.07422</c:v>
                </c:pt>
                <c:pt idx="20085">
                  <c:v>2351.07422</c:v>
                </c:pt>
                <c:pt idx="20086">
                  <c:v>2348.6328100000001</c:v>
                </c:pt>
                <c:pt idx="20087">
                  <c:v>2351.07422</c:v>
                </c:pt>
                <c:pt idx="20088">
                  <c:v>2351.07422</c:v>
                </c:pt>
                <c:pt idx="20089">
                  <c:v>2351.07422</c:v>
                </c:pt>
                <c:pt idx="20090">
                  <c:v>2351.07422</c:v>
                </c:pt>
                <c:pt idx="20091">
                  <c:v>2351.07422</c:v>
                </c:pt>
                <c:pt idx="20092">
                  <c:v>2351.07422</c:v>
                </c:pt>
                <c:pt idx="20093">
                  <c:v>2351.07422</c:v>
                </c:pt>
                <c:pt idx="20094">
                  <c:v>2351.07422</c:v>
                </c:pt>
                <c:pt idx="20095">
                  <c:v>2351.07422</c:v>
                </c:pt>
                <c:pt idx="20096">
                  <c:v>2351.07422</c:v>
                </c:pt>
                <c:pt idx="20097">
                  <c:v>2351.07422</c:v>
                </c:pt>
                <c:pt idx="20098">
                  <c:v>2348.6328100000001</c:v>
                </c:pt>
                <c:pt idx="20099">
                  <c:v>2351.07422</c:v>
                </c:pt>
                <c:pt idx="20100">
                  <c:v>2351.07422</c:v>
                </c:pt>
                <c:pt idx="20101">
                  <c:v>2348.6328100000001</c:v>
                </c:pt>
                <c:pt idx="20102">
                  <c:v>2351.07422</c:v>
                </c:pt>
                <c:pt idx="20103">
                  <c:v>2348.6328100000001</c:v>
                </c:pt>
                <c:pt idx="20104">
                  <c:v>2351.07422</c:v>
                </c:pt>
                <c:pt idx="20105">
                  <c:v>2351.07422</c:v>
                </c:pt>
                <c:pt idx="20106">
                  <c:v>2348.6328100000001</c:v>
                </c:pt>
                <c:pt idx="20107">
                  <c:v>2351.07422</c:v>
                </c:pt>
                <c:pt idx="20108">
                  <c:v>2351.07422</c:v>
                </c:pt>
                <c:pt idx="20109">
                  <c:v>2348.6328100000001</c:v>
                </c:pt>
                <c:pt idx="20110">
                  <c:v>2351.07422</c:v>
                </c:pt>
                <c:pt idx="20111">
                  <c:v>2351.07422</c:v>
                </c:pt>
                <c:pt idx="20112">
                  <c:v>2351.07422</c:v>
                </c:pt>
                <c:pt idx="20113">
                  <c:v>2348.6328100000001</c:v>
                </c:pt>
                <c:pt idx="20114">
                  <c:v>2351.07422</c:v>
                </c:pt>
                <c:pt idx="20115">
                  <c:v>2348.6328100000001</c:v>
                </c:pt>
                <c:pt idx="20116">
                  <c:v>2351.07422</c:v>
                </c:pt>
                <c:pt idx="20117">
                  <c:v>2351.07422</c:v>
                </c:pt>
                <c:pt idx="20118">
                  <c:v>2348.6328100000001</c:v>
                </c:pt>
                <c:pt idx="20119">
                  <c:v>2351.07422</c:v>
                </c:pt>
                <c:pt idx="20120">
                  <c:v>2351.07422</c:v>
                </c:pt>
                <c:pt idx="20121">
                  <c:v>2351.07422</c:v>
                </c:pt>
                <c:pt idx="20122">
                  <c:v>2351.07422</c:v>
                </c:pt>
                <c:pt idx="20123">
                  <c:v>2348.6328100000001</c:v>
                </c:pt>
                <c:pt idx="20124">
                  <c:v>2351.07422</c:v>
                </c:pt>
                <c:pt idx="20125">
                  <c:v>2351.07422</c:v>
                </c:pt>
                <c:pt idx="20126">
                  <c:v>2351.07422</c:v>
                </c:pt>
                <c:pt idx="20127">
                  <c:v>2348.6328100000001</c:v>
                </c:pt>
                <c:pt idx="20128">
                  <c:v>2351.07422</c:v>
                </c:pt>
                <c:pt idx="20129">
                  <c:v>2348.6328100000001</c:v>
                </c:pt>
                <c:pt idx="20130">
                  <c:v>2351.07422</c:v>
                </c:pt>
                <c:pt idx="20131">
                  <c:v>2351.07422</c:v>
                </c:pt>
                <c:pt idx="20132">
                  <c:v>2351.07422</c:v>
                </c:pt>
                <c:pt idx="20133">
                  <c:v>2351.07422</c:v>
                </c:pt>
                <c:pt idx="20134">
                  <c:v>2348.6328100000001</c:v>
                </c:pt>
                <c:pt idx="20135">
                  <c:v>2351.07422</c:v>
                </c:pt>
                <c:pt idx="20136">
                  <c:v>2351.07422</c:v>
                </c:pt>
                <c:pt idx="20137">
                  <c:v>2351.07422</c:v>
                </c:pt>
                <c:pt idx="20138">
                  <c:v>2351.07422</c:v>
                </c:pt>
                <c:pt idx="20139">
                  <c:v>2351.07422</c:v>
                </c:pt>
                <c:pt idx="20140">
                  <c:v>2351.07422</c:v>
                </c:pt>
                <c:pt idx="20141">
                  <c:v>2351.07422</c:v>
                </c:pt>
                <c:pt idx="20142">
                  <c:v>2351.07422</c:v>
                </c:pt>
                <c:pt idx="20143">
                  <c:v>2348.6328100000001</c:v>
                </c:pt>
                <c:pt idx="20144">
                  <c:v>2351.07422</c:v>
                </c:pt>
                <c:pt idx="20145">
                  <c:v>2351.07422</c:v>
                </c:pt>
                <c:pt idx="20146">
                  <c:v>2348.6328100000001</c:v>
                </c:pt>
                <c:pt idx="20147">
                  <c:v>2351.07422</c:v>
                </c:pt>
                <c:pt idx="20148">
                  <c:v>2351.07422</c:v>
                </c:pt>
                <c:pt idx="20149">
                  <c:v>2348.6328100000001</c:v>
                </c:pt>
                <c:pt idx="20150">
                  <c:v>2351.07422</c:v>
                </c:pt>
                <c:pt idx="20151">
                  <c:v>2351.07422</c:v>
                </c:pt>
                <c:pt idx="20152">
                  <c:v>2348.6328100000001</c:v>
                </c:pt>
                <c:pt idx="20153">
                  <c:v>2351.07422</c:v>
                </c:pt>
                <c:pt idx="20154">
                  <c:v>2348.6328100000001</c:v>
                </c:pt>
                <c:pt idx="20155">
                  <c:v>2351.07422</c:v>
                </c:pt>
                <c:pt idx="20156">
                  <c:v>2351.07422</c:v>
                </c:pt>
                <c:pt idx="20157">
                  <c:v>2351.07422</c:v>
                </c:pt>
                <c:pt idx="20158">
                  <c:v>2348.6328100000001</c:v>
                </c:pt>
                <c:pt idx="20159">
                  <c:v>2351.07422</c:v>
                </c:pt>
                <c:pt idx="20160">
                  <c:v>2351.07422</c:v>
                </c:pt>
                <c:pt idx="20161">
                  <c:v>2351.07422</c:v>
                </c:pt>
                <c:pt idx="20162">
                  <c:v>2348.6328100000001</c:v>
                </c:pt>
                <c:pt idx="20163">
                  <c:v>2351.07422</c:v>
                </c:pt>
                <c:pt idx="20164">
                  <c:v>2351.07422</c:v>
                </c:pt>
                <c:pt idx="20165">
                  <c:v>2348.6328100000001</c:v>
                </c:pt>
                <c:pt idx="20166">
                  <c:v>2351.07422</c:v>
                </c:pt>
                <c:pt idx="20167">
                  <c:v>2351.07422</c:v>
                </c:pt>
                <c:pt idx="20168">
                  <c:v>2351.07422</c:v>
                </c:pt>
                <c:pt idx="20169">
                  <c:v>2351.07422</c:v>
                </c:pt>
                <c:pt idx="20170">
                  <c:v>2351.07422</c:v>
                </c:pt>
                <c:pt idx="20171">
                  <c:v>2351.07422</c:v>
                </c:pt>
                <c:pt idx="20172">
                  <c:v>2351.07422</c:v>
                </c:pt>
                <c:pt idx="20173">
                  <c:v>2348.6328100000001</c:v>
                </c:pt>
                <c:pt idx="20174">
                  <c:v>2351.07422</c:v>
                </c:pt>
                <c:pt idx="20175">
                  <c:v>2348.6328100000001</c:v>
                </c:pt>
                <c:pt idx="20176">
                  <c:v>2348.6328100000001</c:v>
                </c:pt>
                <c:pt idx="20177">
                  <c:v>2348.6328100000001</c:v>
                </c:pt>
                <c:pt idx="20178">
                  <c:v>2348.6328100000001</c:v>
                </c:pt>
                <c:pt idx="20179">
                  <c:v>2351.07422</c:v>
                </c:pt>
                <c:pt idx="20180">
                  <c:v>2351.07422</c:v>
                </c:pt>
                <c:pt idx="20181">
                  <c:v>2351.07422</c:v>
                </c:pt>
                <c:pt idx="20182">
                  <c:v>2351.07422</c:v>
                </c:pt>
                <c:pt idx="20183">
                  <c:v>2351.07422</c:v>
                </c:pt>
                <c:pt idx="20184">
                  <c:v>2348.6328100000001</c:v>
                </c:pt>
                <c:pt idx="20185">
                  <c:v>2348.6328100000001</c:v>
                </c:pt>
                <c:pt idx="20186">
                  <c:v>2351.07422</c:v>
                </c:pt>
                <c:pt idx="20187">
                  <c:v>2351.07422</c:v>
                </c:pt>
                <c:pt idx="20188">
                  <c:v>2348.6328100000001</c:v>
                </c:pt>
                <c:pt idx="20189">
                  <c:v>2348.6328100000001</c:v>
                </c:pt>
                <c:pt idx="20190">
                  <c:v>2351.07422</c:v>
                </c:pt>
                <c:pt idx="20191">
                  <c:v>2351.07422</c:v>
                </c:pt>
                <c:pt idx="20192">
                  <c:v>2348.6328100000001</c:v>
                </c:pt>
                <c:pt idx="20193">
                  <c:v>2348.6328100000001</c:v>
                </c:pt>
                <c:pt idx="20194">
                  <c:v>2348.6328100000001</c:v>
                </c:pt>
                <c:pt idx="20195">
                  <c:v>2351.07422</c:v>
                </c:pt>
                <c:pt idx="20196">
                  <c:v>2351.07422</c:v>
                </c:pt>
                <c:pt idx="20197">
                  <c:v>2351.07422</c:v>
                </c:pt>
                <c:pt idx="20198">
                  <c:v>2348.6328100000001</c:v>
                </c:pt>
                <c:pt idx="20199">
                  <c:v>2351.07422</c:v>
                </c:pt>
                <c:pt idx="20200">
                  <c:v>2348.6328100000001</c:v>
                </c:pt>
                <c:pt idx="20201">
                  <c:v>2351.07422</c:v>
                </c:pt>
                <c:pt idx="20202">
                  <c:v>2351.07422</c:v>
                </c:pt>
                <c:pt idx="20203">
                  <c:v>2348.6328100000001</c:v>
                </c:pt>
                <c:pt idx="20204">
                  <c:v>2348.6328100000001</c:v>
                </c:pt>
                <c:pt idx="20205">
                  <c:v>2351.07422</c:v>
                </c:pt>
                <c:pt idx="20206">
                  <c:v>2351.07422</c:v>
                </c:pt>
                <c:pt idx="20207">
                  <c:v>2348.6328100000001</c:v>
                </c:pt>
                <c:pt idx="20208">
                  <c:v>2351.07422</c:v>
                </c:pt>
                <c:pt idx="20209">
                  <c:v>2348.6328100000001</c:v>
                </c:pt>
                <c:pt idx="20210">
                  <c:v>2348.6328100000001</c:v>
                </c:pt>
                <c:pt idx="20211">
                  <c:v>2351.07422</c:v>
                </c:pt>
                <c:pt idx="20212">
                  <c:v>2348.6328100000001</c:v>
                </c:pt>
                <c:pt idx="20213">
                  <c:v>2348.6328100000001</c:v>
                </c:pt>
                <c:pt idx="20214">
                  <c:v>2351.07422</c:v>
                </c:pt>
                <c:pt idx="20215">
                  <c:v>2348.6328100000001</c:v>
                </c:pt>
                <c:pt idx="20216">
                  <c:v>2348.6328100000001</c:v>
                </c:pt>
                <c:pt idx="20217">
                  <c:v>2351.07422</c:v>
                </c:pt>
                <c:pt idx="20218">
                  <c:v>2351.07422</c:v>
                </c:pt>
                <c:pt idx="20219">
                  <c:v>2348.6328100000001</c:v>
                </c:pt>
                <c:pt idx="20220">
                  <c:v>2351.07422</c:v>
                </c:pt>
                <c:pt idx="20221">
                  <c:v>2351.07422</c:v>
                </c:pt>
                <c:pt idx="20222">
                  <c:v>2348.6328100000001</c:v>
                </c:pt>
                <c:pt idx="20223">
                  <c:v>2351.07422</c:v>
                </c:pt>
                <c:pt idx="20224">
                  <c:v>2351.07422</c:v>
                </c:pt>
                <c:pt idx="20225">
                  <c:v>2348.6328100000001</c:v>
                </c:pt>
                <c:pt idx="20226">
                  <c:v>2351.07422</c:v>
                </c:pt>
                <c:pt idx="20227">
                  <c:v>2351.07422</c:v>
                </c:pt>
                <c:pt idx="20228">
                  <c:v>2351.07422</c:v>
                </c:pt>
                <c:pt idx="20229">
                  <c:v>2351.07422</c:v>
                </c:pt>
                <c:pt idx="20230">
                  <c:v>2348.6328100000001</c:v>
                </c:pt>
                <c:pt idx="20231">
                  <c:v>2348.6328100000001</c:v>
                </c:pt>
                <c:pt idx="20232">
                  <c:v>2348.6328100000001</c:v>
                </c:pt>
                <c:pt idx="20233">
                  <c:v>2348.6328100000001</c:v>
                </c:pt>
                <c:pt idx="20234">
                  <c:v>2348.6328100000001</c:v>
                </c:pt>
                <c:pt idx="20235">
                  <c:v>2348.6328100000001</c:v>
                </c:pt>
                <c:pt idx="20236">
                  <c:v>2351.07422</c:v>
                </c:pt>
                <c:pt idx="20237">
                  <c:v>2351.07422</c:v>
                </c:pt>
                <c:pt idx="20238">
                  <c:v>2348.6328100000001</c:v>
                </c:pt>
                <c:pt idx="20239">
                  <c:v>2351.07422</c:v>
                </c:pt>
                <c:pt idx="20240">
                  <c:v>2351.07422</c:v>
                </c:pt>
                <c:pt idx="20241">
                  <c:v>2351.07422</c:v>
                </c:pt>
                <c:pt idx="20242">
                  <c:v>2351.07422</c:v>
                </c:pt>
                <c:pt idx="20243">
                  <c:v>2348.6328100000001</c:v>
                </c:pt>
                <c:pt idx="20244">
                  <c:v>2351.07422</c:v>
                </c:pt>
                <c:pt idx="20245">
                  <c:v>2348.6328100000001</c:v>
                </c:pt>
                <c:pt idx="20246">
                  <c:v>2351.07422</c:v>
                </c:pt>
                <c:pt idx="20247">
                  <c:v>2348.6328100000001</c:v>
                </c:pt>
                <c:pt idx="20248">
                  <c:v>2348.6328100000001</c:v>
                </c:pt>
                <c:pt idx="20249">
                  <c:v>2351.07422</c:v>
                </c:pt>
                <c:pt idx="20250">
                  <c:v>2348.6328100000001</c:v>
                </c:pt>
                <c:pt idx="20251">
                  <c:v>2348.6328100000001</c:v>
                </c:pt>
                <c:pt idx="20252">
                  <c:v>2351.07422</c:v>
                </c:pt>
                <c:pt idx="20253">
                  <c:v>2351.07422</c:v>
                </c:pt>
                <c:pt idx="20254">
                  <c:v>2348.6328100000001</c:v>
                </c:pt>
                <c:pt idx="20255">
                  <c:v>2351.07422</c:v>
                </c:pt>
                <c:pt idx="20256">
                  <c:v>2351.07422</c:v>
                </c:pt>
                <c:pt idx="20257">
                  <c:v>2351.07422</c:v>
                </c:pt>
                <c:pt idx="20258">
                  <c:v>2348.6328100000001</c:v>
                </c:pt>
                <c:pt idx="20259">
                  <c:v>2348.6328100000001</c:v>
                </c:pt>
                <c:pt idx="20260">
                  <c:v>2348.6328100000001</c:v>
                </c:pt>
                <c:pt idx="20261">
                  <c:v>2351.07422</c:v>
                </c:pt>
                <c:pt idx="20262">
                  <c:v>2351.07422</c:v>
                </c:pt>
                <c:pt idx="20263">
                  <c:v>2348.6328100000001</c:v>
                </c:pt>
                <c:pt idx="20264">
                  <c:v>2348.6328100000001</c:v>
                </c:pt>
                <c:pt idx="20265">
                  <c:v>2348.6328100000001</c:v>
                </c:pt>
                <c:pt idx="20266">
                  <c:v>2351.07422</c:v>
                </c:pt>
                <c:pt idx="20267">
                  <c:v>2351.07422</c:v>
                </c:pt>
                <c:pt idx="20268">
                  <c:v>2348.6328100000001</c:v>
                </c:pt>
                <c:pt idx="20269">
                  <c:v>2351.07422</c:v>
                </c:pt>
                <c:pt idx="20270">
                  <c:v>2348.6328100000001</c:v>
                </c:pt>
                <c:pt idx="20271">
                  <c:v>2351.07422</c:v>
                </c:pt>
                <c:pt idx="20272">
                  <c:v>2348.6328100000001</c:v>
                </c:pt>
                <c:pt idx="20273">
                  <c:v>2351.07422</c:v>
                </c:pt>
                <c:pt idx="20274">
                  <c:v>2351.07422</c:v>
                </c:pt>
                <c:pt idx="20275">
                  <c:v>2351.07422</c:v>
                </c:pt>
                <c:pt idx="20276">
                  <c:v>2348.6328100000001</c:v>
                </c:pt>
                <c:pt idx="20277">
                  <c:v>2351.07422</c:v>
                </c:pt>
                <c:pt idx="20278">
                  <c:v>2351.07422</c:v>
                </c:pt>
                <c:pt idx="20279">
                  <c:v>2351.07422</c:v>
                </c:pt>
                <c:pt idx="20280">
                  <c:v>2351.07422</c:v>
                </c:pt>
                <c:pt idx="20281">
                  <c:v>2351.07422</c:v>
                </c:pt>
                <c:pt idx="20282">
                  <c:v>2351.07422</c:v>
                </c:pt>
                <c:pt idx="20283">
                  <c:v>2351.07422</c:v>
                </c:pt>
                <c:pt idx="20284">
                  <c:v>2351.07422</c:v>
                </c:pt>
                <c:pt idx="20285">
                  <c:v>2351.07422</c:v>
                </c:pt>
                <c:pt idx="20286">
                  <c:v>2351.07422</c:v>
                </c:pt>
                <c:pt idx="20287">
                  <c:v>2348.6328100000001</c:v>
                </c:pt>
                <c:pt idx="20288">
                  <c:v>2351.07422</c:v>
                </c:pt>
                <c:pt idx="20289">
                  <c:v>2351.07422</c:v>
                </c:pt>
                <c:pt idx="20290">
                  <c:v>2351.07422</c:v>
                </c:pt>
                <c:pt idx="20291">
                  <c:v>2351.07422</c:v>
                </c:pt>
                <c:pt idx="20292">
                  <c:v>2348.6328100000001</c:v>
                </c:pt>
                <c:pt idx="20293">
                  <c:v>2351.07422</c:v>
                </c:pt>
                <c:pt idx="20294">
                  <c:v>2351.07422</c:v>
                </c:pt>
                <c:pt idx="20295">
                  <c:v>2348.6328100000001</c:v>
                </c:pt>
                <c:pt idx="20296">
                  <c:v>2348.6328100000001</c:v>
                </c:pt>
                <c:pt idx="20297">
                  <c:v>2348.6328100000001</c:v>
                </c:pt>
                <c:pt idx="20298">
                  <c:v>2351.07422</c:v>
                </c:pt>
                <c:pt idx="20299">
                  <c:v>2351.07422</c:v>
                </c:pt>
                <c:pt idx="20300">
                  <c:v>2348.6328100000001</c:v>
                </c:pt>
                <c:pt idx="20301">
                  <c:v>2351.07422</c:v>
                </c:pt>
                <c:pt idx="20302">
                  <c:v>2351.07422</c:v>
                </c:pt>
                <c:pt idx="20303">
                  <c:v>2351.07422</c:v>
                </c:pt>
                <c:pt idx="20304">
                  <c:v>2351.07422</c:v>
                </c:pt>
                <c:pt idx="20305">
                  <c:v>2348.6328100000001</c:v>
                </c:pt>
                <c:pt idx="20306">
                  <c:v>2348.6328100000001</c:v>
                </c:pt>
                <c:pt idx="20307">
                  <c:v>2351.07422</c:v>
                </c:pt>
                <c:pt idx="20308">
                  <c:v>2351.07422</c:v>
                </c:pt>
                <c:pt idx="20309">
                  <c:v>2351.07422</c:v>
                </c:pt>
                <c:pt idx="20310">
                  <c:v>2351.07422</c:v>
                </c:pt>
                <c:pt idx="20311">
                  <c:v>2348.6328100000001</c:v>
                </c:pt>
                <c:pt idx="20312">
                  <c:v>2351.07422</c:v>
                </c:pt>
                <c:pt idx="20313">
                  <c:v>2348.6328100000001</c:v>
                </c:pt>
                <c:pt idx="20314">
                  <c:v>2348.6328100000001</c:v>
                </c:pt>
                <c:pt idx="20315">
                  <c:v>2351.07422</c:v>
                </c:pt>
                <c:pt idx="20316">
                  <c:v>2348.6328100000001</c:v>
                </c:pt>
                <c:pt idx="20317">
                  <c:v>2348.6328100000001</c:v>
                </c:pt>
                <c:pt idx="20318">
                  <c:v>2351.07422</c:v>
                </c:pt>
                <c:pt idx="20319">
                  <c:v>2351.07422</c:v>
                </c:pt>
                <c:pt idx="20320">
                  <c:v>2351.07422</c:v>
                </c:pt>
                <c:pt idx="20321">
                  <c:v>2351.07422</c:v>
                </c:pt>
                <c:pt idx="20322">
                  <c:v>2348.6328100000001</c:v>
                </c:pt>
                <c:pt idx="20323">
                  <c:v>2351.07422</c:v>
                </c:pt>
                <c:pt idx="20324">
                  <c:v>2351.07422</c:v>
                </c:pt>
                <c:pt idx="20325">
                  <c:v>2348.6328100000001</c:v>
                </c:pt>
                <c:pt idx="20326">
                  <c:v>2348.6328100000001</c:v>
                </c:pt>
                <c:pt idx="20327">
                  <c:v>2351.07422</c:v>
                </c:pt>
                <c:pt idx="20328">
                  <c:v>2348.6328100000001</c:v>
                </c:pt>
                <c:pt idx="20329">
                  <c:v>2348.6328100000001</c:v>
                </c:pt>
                <c:pt idx="20330">
                  <c:v>2348.6328100000001</c:v>
                </c:pt>
                <c:pt idx="20331">
                  <c:v>2348.6328100000001</c:v>
                </c:pt>
                <c:pt idx="20332">
                  <c:v>2351.07422</c:v>
                </c:pt>
                <c:pt idx="20333">
                  <c:v>2348.6328100000001</c:v>
                </c:pt>
                <c:pt idx="20334">
                  <c:v>2351.07422</c:v>
                </c:pt>
                <c:pt idx="20335">
                  <c:v>2351.07422</c:v>
                </c:pt>
                <c:pt idx="20336">
                  <c:v>2348.6328100000001</c:v>
                </c:pt>
                <c:pt idx="20337">
                  <c:v>2351.07422</c:v>
                </c:pt>
                <c:pt idx="20338">
                  <c:v>2348.6328100000001</c:v>
                </c:pt>
                <c:pt idx="20339">
                  <c:v>2348.6328100000001</c:v>
                </c:pt>
                <c:pt idx="20340">
                  <c:v>2351.07422</c:v>
                </c:pt>
                <c:pt idx="20341">
                  <c:v>2348.6328100000001</c:v>
                </c:pt>
                <c:pt idx="20342">
                  <c:v>2348.6328100000001</c:v>
                </c:pt>
                <c:pt idx="20343">
                  <c:v>2351.07422</c:v>
                </c:pt>
                <c:pt idx="20344">
                  <c:v>2348.6328100000001</c:v>
                </c:pt>
                <c:pt idx="20345">
                  <c:v>2351.07422</c:v>
                </c:pt>
                <c:pt idx="20346">
                  <c:v>2351.07422</c:v>
                </c:pt>
                <c:pt idx="20347">
                  <c:v>2351.07422</c:v>
                </c:pt>
                <c:pt idx="20348">
                  <c:v>2348.6328100000001</c:v>
                </c:pt>
                <c:pt idx="20349">
                  <c:v>2351.07422</c:v>
                </c:pt>
                <c:pt idx="20350">
                  <c:v>2351.07422</c:v>
                </c:pt>
                <c:pt idx="20351">
                  <c:v>2348.6328100000001</c:v>
                </c:pt>
                <c:pt idx="20352">
                  <c:v>2348.6328100000001</c:v>
                </c:pt>
                <c:pt idx="20353">
                  <c:v>2348.6328100000001</c:v>
                </c:pt>
                <c:pt idx="20354">
                  <c:v>2348.6328100000001</c:v>
                </c:pt>
                <c:pt idx="20355">
                  <c:v>2351.07422</c:v>
                </c:pt>
                <c:pt idx="20356">
                  <c:v>2348.6328100000001</c:v>
                </c:pt>
                <c:pt idx="20357">
                  <c:v>2348.6328100000001</c:v>
                </c:pt>
                <c:pt idx="20358">
                  <c:v>2348.6328100000001</c:v>
                </c:pt>
                <c:pt idx="20359">
                  <c:v>2348.6328100000001</c:v>
                </c:pt>
                <c:pt idx="20360">
                  <c:v>2348.6328100000001</c:v>
                </c:pt>
                <c:pt idx="20361">
                  <c:v>2348.6328100000001</c:v>
                </c:pt>
                <c:pt idx="20362">
                  <c:v>2348.6328100000001</c:v>
                </c:pt>
                <c:pt idx="20363">
                  <c:v>2351.07422</c:v>
                </c:pt>
                <c:pt idx="20364">
                  <c:v>2348.6328100000001</c:v>
                </c:pt>
                <c:pt idx="20365">
                  <c:v>2351.07422</c:v>
                </c:pt>
                <c:pt idx="20366">
                  <c:v>2351.07422</c:v>
                </c:pt>
                <c:pt idx="20367">
                  <c:v>2351.07422</c:v>
                </c:pt>
                <c:pt idx="20368">
                  <c:v>2351.07422</c:v>
                </c:pt>
                <c:pt idx="20369">
                  <c:v>2351.07422</c:v>
                </c:pt>
                <c:pt idx="20370">
                  <c:v>2351.07422</c:v>
                </c:pt>
                <c:pt idx="20371">
                  <c:v>2351.07422</c:v>
                </c:pt>
                <c:pt idx="20372">
                  <c:v>2351.07422</c:v>
                </c:pt>
                <c:pt idx="20373">
                  <c:v>2348.6328100000001</c:v>
                </c:pt>
                <c:pt idx="20374">
                  <c:v>2348.6328100000001</c:v>
                </c:pt>
                <c:pt idx="20375">
                  <c:v>2351.07422</c:v>
                </c:pt>
                <c:pt idx="20376">
                  <c:v>2351.07422</c:v>
                </c:pt>
                <c:pt idx="20377">
                  <c:v>2348.6328100000001</c:v>
                </c:pt>
                <c:pt idx="20378">
                  <c:v>2351.07422</c:v>
                </c:pt>
                <c:pt idx="20379">
                  <c:v>2351.07422</c:v>
                </c:pt>
                <c:pt idx="20380">
                  <c:v>2348.6328100000001</c:v>
                </c:pt>
                <c:pt idx="20381">
                  <c:v>2348.6328100000001</c:v>
                </c:pt>
                <c:pt idx="20382">
                  <c:v>2351.07422</c:v>
                </c:pt>
                <c:pt idx="20383">
                  <c:v>2351.07422</c:v>
                </c:pt>
                <c:pt idx="20384">
                  <c:v>2348.6328100000001</c:v>
                </c:pt>
                <c:pt idx="20385">
                  <c:v>2351.07422</c:v>
                </c:pt>
                <c:pt idx="20386">
                  <c:v>2351.07422</c:v>
                </c:pt>
                <c:pt idx="20387">
                  <c:v>2351.07422</c:v>
                </c:pt>
                <c:pt idx="20388">
                  <c:v>2348.6328100000001</c:v>
                </c:pt>
                <c:pt idx="20389">
                  <c:v>2348.6328100000001</c:v>
                </c:pt>
                <c:pt idx="20390">
                  <c:v>2348.6328100000001</c:v>
                </c:pt>
                <c:pt idx="20391">
                  <c:v>2348.6328100000001</c:v>
                </c:pt>
                <c:pt idx="20392">
                  <c:v>2351.07422</c:v>
                </c:pt>
                <c:pt idx="20393">
                  <c:v>2351.07422</c:v>
                </c:pt>
                <c:pt idx="20394">
                  <c:v>2348.6328100000001</c:v>
                </c:pt>
                <c:pt idx="20395">
                  <c:v>2348.6328100000001</c:v>
                </c:pt>
                <c:pt idx="20396">
                  <c:v>2351.07422</c:v>
                </c:pt>
                <c:pt idx="20397">
                  <c:v>2348.6328100000001</c:v>
                </c:pt>
                <c:pt idx="20398">
                  <c:v>2348.6328100000001</c:v>
                </c:pt>
                <c:pt idx="20399">
                  <c:v>2351.07422</c:v>
                </c:pt>
                <c:pt idx="20400">
                  <c:v>2351.07422</c:v>
                </c:pt>
                <c:pt idx="20401">
                  <c:v>2348.6328100000001</c:v>
                </c:pt>
                <c:pt idx="20402">
                  <c:v>2348.6328100000001</c:v>
                </c:pt>
                <c:pt idx="20403">
                  <c:v>2351.07422</c:v>
                </c:pt>
                <c:pt idx="20404">
                  <c:v>2348.6328100000001</c:v>
                </c:pt>
                <c:pt idx="20405">
                  <c:v>2348.6328100000001</c:v>
                </c:pt>
                <c:pt idx="20406">
                  <c:v>2348.6328100000001</c:v>
                </c:pt>
                <c:pt idx="20407">
                  <c:v>2351.07422</c:v>
                </c:pt>
                <c:pt idx="20408">
                  <c:v>2348.6328100000001</c:v>
                </c:pt>
                <c:pt idx="20409">
                  <c:v>2348.6328100000001</c:v>
                </c:pt>
                <c:pt idx="20410">
                  <c:v>2351.07422</c:v>
                </c:pt>
                <c:pt idx="20411">
                  <c:v>2351.07422</c:v>
                </c:pt>
                <c:pt idx="20412">
                  <c:v>2351.07422</c:v>
                </c:pt>
                <c:pt idx="20413">
                  <c:v>2351.07422</c:v>
                </c:pt>
                <c:pt idx="20414">
                  <c:v>2348.6328100000001</c:v>
                </c:pt>
                <c:pt idx="20415">
                  <c:v>2348.6328100000001</c:v>
                </c:pt>
                <c:pt idx="20416">
                  <c:v>2348.6328100000001</c:v>
                </c:pt>
                <c:pt idx="20417">
                  <c:v>2348.6328100000001</c:v>
                </c:pt>
                <c:pt idx="20418">
                  <c:v>2348.6328100000001</c:v>
                </c:pt>
                <c:pt idx="20419">
                  <c:v>2348.6328100000001</c:v>
                </c:pt>
                <c:pt idx="20420">
                  <c:v>2351.07422</c:v>
                </c:pt>
                <c:pt idx="20421">
                  <c:v>2348.6328100000001</c:v>
                </c:pt>
                <c:pt idx="20422">
                  <c:v>2348.6328100000001</c:v>
                </c:pt>
                <c:pt idx="20423">
                  <c:v>2351.07422</c:v>
                </c:pt>
                <c:pt idx="20424">
                  <c:v>2348.6328100000001</c:v>
                </c:pt>
                <c:pt idx="20425">
                  <c:v>2351.07422</c:v>
                </c:pt>
                <c:pt idx="20426">
                  <c:v>2351.07422</c:v>
                </c:pt>
                <c:pt idx="20427">
                  <c:v>2348.6328100000001</c:v>
                </c:pt>
                <c:pt idx="20428">
                  <c:v>2348.6328100000001</c:v>
                </c:pt>
                <c:pt idx="20429">
                  <c:v>2351.07422</c:v>
                </c:pt>
                <c:pt idx="20430">
                  <c:v>2351.07422</c:v>
                </c:pt>
                <c:pt idx="20431">
                  <c:v>2348.6328100000001</c:v>
                </c:pt>
                <c:pt idx="20432">
                  <c:v>2348.6328100000001</c:v>
                </c:pt>
                <c:pt idx="20433">
                  <c:v>2348.6328100000001</c:v>
                </c:pt>
                <c:pt idx="20434">
                  <c:v>2348.6328100000001</c:v>
                </c:pt>
                <c:pt idx="20435">
                  <c:v>2348.6328100000001</c:v>
                </c:pt>
                <c:pt idx="20436">
                  <c:v>2348.6328100000001</c:v>
                </c:pt>
                <c:pt idx="20437">
                  <c:v>2348.6328100000001</c:v>
                </c:pt>
                <c:pt idx="20438">
                  <c:v>2351.07422</c:v>
                </c:pt>
                <c:pt idx="20439">
                  <c:v>2348.6328100000001</c:v>
                </c:pt>
                <c:pt idx="20440">
                  <c:v>2348.6328100000001</c:v>
                </c:pt>
                <c:pt idx="20441">
                  <c:v>2348.6328100000001</c:v>
                </c:pt>
                <c:pt idx="20442">
                  <c:v>2351.07422</c:v>
                </c:pt>
                <c:pt idx="20443">
                  <c:v>2351.07422</c:v>
                </c:pt>
                <c:pt idx="20444">
                  <c:v>2348.6328100000001</c:v>
                </c:pt>
                <c:pt idx="20445">
                  <c:v>2348.6328100000001</c:v>
                </c:pt>
                <c:pt idx="20446">
                  <c:v>2348.6328100000001</c:v>
                </c:pt>
                <c:pt idx="20447">
                  <c:v>2351.07422</c:v>
                </c:pt>
                <c:pt idx="20448">
                  <c:v>2348.6328100000001</c:v>
                </c:pt>
                <c:pt idx="20449">
                  <c:v>2348.6328100000001</c:v>
                </c:pt>
                <c:pt idx="20450">
                  <c:v>2348.6328100000001</c:v>
                </c:pt>
                <c:pt idx="20451">
                  <c:v>2348.6328100000001</c:v>
                </c:pt>
                <c:pt idx="20452">
                  <c:v>2348.6328100000001</c:v>
                </c:pt>
                <c:pt idx="20453">
                  <c:v>2348.6328100000001</c:v>
                </c:pt>
                <c:pt idx="20454">
                  <c:v>2348.6328100000001</c:v>
                </c:pt>
                <c:pt idx="20455">
                  <c:v>2348.6328100000001</c:v>
                </c:pt>
                <c:pt idx="20456">
                  <c:v>2348.6328100000001</c:v>
                </c:pt>
                <c:pt idx="20457">
                  <c:v>2348.6328100000001</c:v>
                </c:pt>
                <c:pt idx="20458">
                  <c:v>2348.6328100000001</c:v>
                </c:pt>
                <c:pt idx="20459">
                  <c:v>2348.6328100000001</c:v>
                </c:pt>
                <c:pt idx="20460">
                  <c:v>2348.6328100000001</c:v>
                </c:pt>
                <c:pt idx="20461">
                  <c:v>2348.6328100000001</c:v>
                </c:pt>
                <c:pt idx="20462">
                  <c:v>2351.07422</c:v>
                </c:pt>
                <c:pt idx="20463">
                  <c:v>2348.6328100000001</c:v>
                </c:pt>
                <c:pt idx="20464">
                  <c:v>2348.6328100000001</c:v>
                </c:pt>
                <c:pt idx="20465">
                  <c:v>2348.6328100000001</c:v>
                </c:pt>
                <c:pt idx="20466">
                  <c:v>2348.6328100000001</c:v>
                </c:pt>
                <c:pt idx="20467">
                  <c:v>2348.6328100000001</c:v>
                </c:pt>
                <c:pt idx="20468">
                  <c:v>2351.07422</c:v>
                </c:pt>
                <c:pt idx="20469">
                  <c:v>2351.07422</c:v>
                </c:pt>
                <c:pt idx="20470">
                  <c:v>2351.07422</c:v>
                </c:pt>
                <c:pt idx="20471">
                  <c:v>2348.6328100000001</c:v>
                </c:pt>
                <c:pt idx="20472">
                  <c:v>2348.6328100000001</c:v>
                </c:pt>
                <c:pt idx="20473">
                  <c:v>2348.6328100000001</c:v>
                </c:pt>
                <c:pt idx="20474">
                  <c:v>2351.07422</c:v>
                </c:pt>
                <c:pt idx="20475">
                  <c:v>2351.07422</c:v>
                </c:pt>
                <c:pt idx="20476">
                  <c:v>2348.6328100000001</c:v>
                </c:pt>
                <c:pt idx="20477">
                  <c:v>2348.6328100000001</c:v>
                </c:pt>
                <c:pt idx="20478">
                  <c:v>2351.07422</c:v>
                </c:pt>
                <c:pt idx="20479">
                  <c:v>2348.6328100000001</c:v>
                </c:pt>
                <c:pt idx="20480">
                  <c:v>2348.6328100000001</c:v>
                </c:pt>
                <c:pt idx="20481">
                  <c:v>2348.6328100000001</c:v>
                </c:pt>
                <c:pt idx="20482">
                  <c:v>2348.6328100000001</c:v>
                </c:pt>
                <c:pt idx="20483">
                  <c:v>2351.07422</c:v>
                </c:pt>
                <c:pt idx="20484">
                  <c:v>2348.6328100000001</c:v>
                </c:pt>
                <c:pt idx="20485">
                  <c:v>2348.6328100000001</c:v>
                </c:pt>
                <c:pt idx="20486">
                  <c:v>2351.07422</c:v>
                </c:pt>
                <c:pt idx="20487">
                  <c:v>2348.6328100000001</c:v>
                </c:pt>
                <c:pt idx="20488">
                  <c:v>2348.6328100000001</c:v>
                </c:pt>
                <c:pt idx="20489">
                  <c:v>2348.6328100000001</c:v>
                </c:pt>
                <c:pt idx="20490">
                  <c:v>2351.07422</c:v>
                </c:pt>
                <c:pt idx="20491">
                  <c:v>2348.6328100000001</c:v>
                </c:pt>
                <c:pt idx="20492">
                  <c:v>2351.07422</c:v>
                </c:pt>
                <c:pt idx="20493">
                  <c:v>2351.07422</c:v>
                </c:pt>
                <c:pt idx="20494">
                  <c:v>2348.6328100000001</c:v>
                </c:pt>
                <c:pt idx="20495">
                  <c:v>2351.07422</c:v>
                </c:pt>
                <c:pt idx="20496">
                  <c:v>2348.6328100000001</c:v>
                </c:pt>
                <c:pt idx="20497">
                  <c:v>2348.6328100000001</c:v>
                </c:pt>
                <c:pt idx="20498">
                  <c:v>2348.6328100000001</c:v>
                </c:pt>
                <c:pt idx="20499">
                  <c:v>2348.6328100000001</c:v>
                </c:pt>
                <c:pt idx="20500">
                  <c:v>2348.6328100000001</c:v>
                </c:pt>
                <c:pt idx="20501">
                  <c:v>2351.07422</c:v>
                </c:pt>
                <c:pt idx="20502">
                  <c:v>2348.6328100000001</c:v>
                </c:pt>
                <c:pt idx="20503">
                  <c:v>2351.07422</c:v>
                </c:pt>
                <c:pt idx="20504">
                  <c:v>2348.6328100000001</c:v>
                </c:pt>
                <c:pt idx="20505">
                  <c:v>2348.6328100000001</c:v>
                </c:pt>
                <c:pt idx="20506">
                  <c:v>2348.6328100000001</c:v>
                </c:pt>
                <c:pt idx="20507">
                  <c:v>2348.6328100000001</c:v>
                </c:pt>
                <c:pt idx="20508">
                  <c:v>2351.07422</c:v>
                </c:pt>
                <c:pt idx="20509">
                  <c:v>2351.07422</c:v>
                </c:pt>
                <c:pt idx="20510">
                  <c:v>2348.6328100000001</c:v>
                </c:pt>
                <c:pt idx="20511">
                  <c:v>2348.6328100000001</c:v>
                </c:pt>
                <c:pt idx="20512">
                  <c:v>2348.6328100000001</c:v>
                </c:pt>
                <c:pt idx="20513">
                  <c:v>2351.07422</c:v>
                </c:pt>
                <c:pt idx="20514">
                  <c:v>2348.6328100000001</c:v>
                </c:pt>
                <c:pt idx="20515">
                  <c:v>2348.6328100000001</c:v>
                </c:pt>
                <c:pt idx="20516">
                  <c:v>2351.07422</c:v>
                </c:pt>
                <c:pt idx="20517">
                  <c:v>2348.6328100000001</c:v>
                </c:pt>
                <c:pt idx="20518">
                  <c:v>2348.6328100000001</c:v>
                </c:pt>
                <c:pt idx="20519">
                  <c:v>2351.07422</c:v>
                </c:pt>
                <c:pt idx="20520">
                  <c:v>2348.6328100000001</c:v>
                </c:pt>
                <c:pt idx="20521">
                  <c:v>2348.6328100000001</c:v>
                </c:pt>
                <c:pt idx="20522">
                  <c:v>2348.6328100000001</c:v>
                </c:pt>
                <c:pt idx="20523">
                  <c:v>2348.6328100000001</c:v>
                </c:pt>
                <c:pt idx="20524">
                  <c:v>2351.07422</c:v>
                </c:pt>
                <c:pt idx="20525">
                  <c:v>2351.07422</c:v>
                </c:pt>
                <c:pt idx="20526">
                  <c:v>2348.6328100000001</c:v>
                </c:pt>
                <c:pt idx="20527">
                  <c:v>2351.07422</c:v>
                </c:pt>
                <c:pt idx="20528">
                  <c:v>2351.07422</c:v>
                </c:pt>
                <c:pt idx="20529">
                  <c:v>2351.07422</c:v>
                </c:pt>
                <c:pt idx="20530">
                  <c:v>2348.6328100000001</c:v>
                </c:pt>
                <c:pt idx="20531">
                  <c:v>2348.6328100000001</c:v>
                </c:pt>
                <c:pt idx="20532">
                  <c:v>2351.07422</c:v>
                </c:pt>
                <c:pt idx="20533">
                  <c:v>2351.07422</c:v>
                </c:pt>
                <c:pt idx="20534">
                  <c:v>2348.6328100000001</c:v>
                </c:pt>
                <c:pt idx="20535">
                  <c:v>2348.6328100000001</c:v>
                </c:pt>
                <c:pt idx="20536">
                  <c:v>2351.07422</c:v>
                </c:pt>
                <c:pt idx="20537">
                  <c:v>2348.6328100000001</c:v>
                </c:pt>
                <c:pt idx="20538">
                  <c:v>2348.6328100000001</c:v>
                </c:pt>
                <c:pt idx="20539">
                  <c:v>2348.6328100000001</c:v>
                </c:pt>
                <c:pt idx="20540">
                  <c:v>2348.6328100000001</c:v>
                </c:pt>
                <c:pt idx="20541">
                  <c:v>2348.6328100000001</c:v>
                </c:pt>
                <c:pt idx="20542">
                  <c:v>2351.07422</c:v>
                </c:pt>
                <c:pt idx="20543">
                  <c:v>2348.6328100000001</c:v>
                </c:pt>
                <c:pt idx="20544">
                  <c:v>2348.6328100000001</c:v>
                </c:pt>
                <c:pt idx="20545">
                  <c:v>2351.07422</c:v>
                </c:pt>
                <c:pt idx="20546">
                  <c:v>2351.07422</c:v>
                </c:pt>
                <c:pt idx="20547">
                  <c:v>2348.6328100000001</c:v>
                </c:pt>
                <c:pt idx="20548">
                  <c:v>2348.6328100000001</c:v>
                </c:pt>
                <c:pt idx="20549">
                  <c:v>2351.07422</c:v>
                </c:pt>
                <c:pt idx="20550">
                  <c:v>2348.6328100000001</c:v>
                </c:pt>
                <c:pt idx="20551">
                  <c:v>2348.6328100000001</c:v>
                </c:pt>
                <c:pt idx="20552">
                  <c:v>2348.6328100000001</c:v>
                </c:pt>
                <c:pt idx="20553">
                  <c:v>2351.07422</c:v>
                </c:pt>
                <c:pt idx="20554">
                  <c:v>2351.07422</c:v>
                </c:pt>
                <c:pt idx="20555">
                  <c:v>2351.07422</c:v>
                </c:pt>
                <c:pt idx="20556">
                  <c:v>2348.6328100000001</c:v>
                </c:pt>
                <c:pt idx="20557">
                  <c:v>2348.6328100000001</c:v>
                </c:pt>
                <c:pt idx="20558">
                  <c:v>2348.6328100000001</c:v>
                </c:pt>
                <c:pt idx="20559">
                  <c:v>2348.6328100000001</c:v>
                </c:pt>
                <c:pt idx="20560">
                  <c:v>2351.07422</c:v>
                </c:pt>
                <c:pt idx="20561">
                  <c:v>2348.6328100000001</c:v>
                </c:pt>
                <c:pt idx="20562">
                  <c:v>2348.6328100000001</c:v>
                </c:pt>
                <c:pt idx="20563">
                  <c:v>2348.6328100000001</c:v>
                </c:pt>
                <c:pt idx="20564">
                  <c:v>2348.6328100000001</c:v>
                </c:pt>
                <c:pt idx="20565">
                  <c:v>2351.07422</c:v>
                </c:pt>
                <c:pt idx="20566">
                  <c:v>2348.6328100000001</c:v>
                </c:pt>
                <c:pt idx="20567">
                  <c:v>2348.6328100000001</c:v>
                </c:pt>
                <c:pt idx="20568">
                  <c:v>2348.6328100000001</c:v>
                </c:pt>
                <c:pt idx="20569">
                  <c:v>2351.07422</c:v>
                </c:pt>
                <c:pt idx="20570">
                  <c:v>2348.6328100000001</c:v>
                </c:pt>
                <c:pt idx="20571">
                  <c:v>2348.6328100000001</c:v>
                </c:pt>
                <c:pt idx="20572">
                  <c:v>2351.07422</c:v>
                </c:pt>
                <c:pt idx="20573">
                  <c:v>2351.07422</c:v>
                </c:pt>
                <c:pt idx="20574">
                  <c:v>2348.6328100000001</c:v>
                </c:pt>
                <c:pt idx="20575">
                  <c:v>2351.07422</c:v>
                </c:pt>
                <c:pt idx="20576">
                  <c:v>2351.07422</c:v>
                </c:pt>
                <c:pt idx="20577">
                  <c:v>2348.6328100000001</c:v>
                </c:pt>
                <c:pt idx="20578">
                  <c:v>2348.6328100000001</c:v>
                </c:pt>
                <c:pt idx="20579">
                  <c:v>2351.07422</c:v>
                </c:pt>
                <c:pt idx="20580">
                  <c:v>2351.07422</c:v>
                </c:pt>
                <c:pt idx="20581">
                  <c:v>2348.6328100000001</c:v>
                </c:pt>
                <c:pt idx="20582">
                  <c:v>2351.07422</c:v>
                </c:pt>
                <c:pt idx="20583">
                  <c:v>2351.07422</c:v>
                </c:pt>
                <c:pt idx="20584">
                  <c:v>2351.07422</c:v>
                </c:pt>
                <c:pt idx="20585">
                  <c:v>2348.6328100000001</c:v>
                </c:pt>
                <c:pt idx="20586">
                  <c:v>2348.6328100000001</c:v>
                </c:pt>
                <c:pt idx="20587">
                  <c:v>2348.6328100000001</c:v>
                </c:pt>
                <c:pt idx="20588">
                  <c:v>2348.6328100000001</c:v>
                </c:pt>
                <c:pt idx="20589">
                  <c:v>2348.6328100000001</c:v>
                </c:pt>
                <c:pt idx="20590">
                  <c:v>2348.6328100000001</c:v>
                </c:pt>
                <c:pt idx="20591">
                  <c:v>2351.07422</c:v>
                </c:pt>
                <c:pt idx="20592">
                  <c:v>2351.07422</c:v>
                </c:pt>
                <c:pt idx="20593">
                  <c:v>2351.07422</c:v>
                </c:pt>
                <c:pt idx="20594">
                  <c:v>2348.6328100000001</c:v>
                </c:pt>
                <c:pt idx="20595">
                  <c:v>2348.6328100000001</c:v>
                </c:pt>
                <c:pt idx="20596">
                  <c:v>2351.07422</c:v>
                </c:pt>
                <c:pt idx="20597">
                  <c:v>2348.6328100000001</c:v>
                </c:pt>
                <c:pt idx="20598">
                  <c:v>2351.07422</c:v>
                </c:pt>
                <c:pt idx="20599">
                  <c:v>2351.07422</c:v>
                </c:pt>
                <c:pt idx="20600">
                  <c:v>2351.07422</c:v>
                </c:pt>
                <c:pt idx="20601">
                  <c:v>2351.07422</c:v>
                </c:pt>
                <c:pt idx="20602">
                  <c:v>2351.07422</c:v>
                </c:pt>
                <c:pt idx="20603">
                  <c:v>2348.6328100000001</c:v>
                </c:pt>
                <c:pt idx="20604">
                  <c:v>2348.6328100000001</c:v>
                </c:pt>
                <c:pt idx="20605">
                  <c:v>2351.07422</c:v>
                </c:pt>
                <c:pt idx="20606">
                  <c:v>2348.6328100000001</c:v>
                </c:pt>
                <c:pt idx="20607">
                  <c:v>2351.07422</c:v>
                </c:pt>
                <c:pt idx="20608">
                  <c:v>2348.6328100000001</c:v>
                </c:pt>
                <c:pt idx="20609">
                  <c:v>2351.07422</c:v>
                </c:pt>
                <c:pt idx="20610">
                  <c:v>2348.6328100000001</c:v>
                </c:pt>
                <c:pt idx="20611">
                  <c:v>2348.6328100000001</c:v>
                </c:pt>
                <c:pt idx="20612">
                  <c:v>2348.6328100000001</c:v>
                </c:pt>
                <c:pt idx="20613">
                  <c:v>2348.6328100000001</c:v>
                </c:pt>
                <c:pt idx="20614">
                  <c:v>2351.07422</c:v>
                </c:pt>
                <c:pt idx="20615">
                  <c:v>2351.07422</c:v>
                </c:pt>
                <c:pt idx="20616">
                  <c:v>2348.6328100000001</c:v>
                </c:pt>
                <c:pt idx="20617">
                  <c:v>2351.07422</c:v>
                </c:pt>
                <c:pt idx="20618">
                  <c:v>2348.6328100000001</c:v>
                </c:pt>
                <c:pt idx="20619">
                  <c:v>2351.07422</c:v>
                </c:pt>
                <c:pt idx="20620">
                  <c:v>2351.07422</c:v>
                </c:pt>
                <c:pt idx="20621">
                  <c:v>2351.07422</c:v>
                </c:pt>
                <c:pt idx="20622">
                  <c:v>2351.07422</c:v>
                </c:pt>
                <c:pt idx="20623">
                  <c:v>2351.07422</c:v>
                </c:pt>
                <c:pt idx="20624">
                  <c:v>2351.07422</c:v>
                </c:pt>
                <c:pt idx="20625">
                  <c:v>2348.6328100000001</c:v>
                </c:pt>
                <c:pt idx="20626">
                  <c:v>2348.6328100000001</c:v>
                </c:pt>
                <c:pt idx="20627">
                  <c:v>2348.6328100000001</c:v>
                </c:pt>
                <c:pt idx="20628">
                  <c:v>2348.6328100000001</c:v>
                </c:pt>
                <c:pt idx="20629">
                  <c:v>2351.07422</c:v>
                </c:pt>
                <c:pt idx="20630">
                  <c:v>2348.6328100000001</c:v>
                </c:pt>
                <c:pt idx="20631">
                  <c:v>2351.07422</c:v>
                </c:pt>
                <c:pt idx="20632">
                  <c:v>2348.6328100000001</c:v>
                </c:pt>
                <c:pt idx="20633">
                  <c:v>2348.6328100000001</c:v>
                </c:pt>
                <c:pt idx="20634">
                  <c:v>2348.6328100000001</c:v>
                </c:pt>
                <c:pt idx="20635">
                  <c:v>2348.6328100000001</c:v>
                </c:pt>
                <c:pt idx="20636">
                  <c:v>2351.07422</c:v>
                </c:pt>
                <c:pt idx="20637">
                  <c:v>2348.6328100000001</c:v>
                </c:pt>
                <c:pt idx="20638">
                  <c:v>2348.6328100000001</c:v>
                </c:pt>
                <c:pt idx="20639">
                  <c:v>2348.6328100000001</c:v>
                </c:pt>
                <c:pt idx="20640">
                  <c:v>2348.6328100000001</c:v>
                </c:pt>
                <c:pt idx="20641">
                  <c:v>2351.07422</c:v>
                </c:pt>
                <c:pt idx="20642">
                  <c:v>2348.6328100000001</c:v>
                </c:pt>
                <c:pt idx="20643">
                  <c:v>2348.6328100000001</c:v>
                </c:pt>
                <c:pt idx="20644">
                  <c:v>2351.07422</c:v>
                </c:pt>
                <c:pt idx="20645">
                  <c:v>2348.6328100000001</c:v>
                </c:pt>
                <c:pt idx="20646">
                  <c:v>2348.6328100000001</c:v>
                </c:pt>
                <c:pt idx="20647">
                  <c:v>2348.6328100000001</c:v>
                </c:pt>
                <c:pt idx="20648">
                  <c:v>2348.6328100000001</c:v>
                </c:pt>
                <c:pt idx="20649">
                  <c:v>2348.6328100000001</c:v>
                </c:pt>
                <c:pt idx="20650">
                  <c:v>2348.6328100000001</c:v>
                </c:pt>
                <c:pt idx="20651">
                  <c:v>2348.6328100000001</c:v>
                </c:pt>
                <c:pt idx="20652">
                  <c:v>2348.6328100000001</c:v>
                </c:pt>
                <c:pt idx="20653">
                  <c:v>2351.07422</c:v>
                </c:pt>
                <c:pt idx="20654">
                  <c:v>2348.6328100000001</c:v>
                </c:pt>
                <c:pt idx="20655">
                  <c:v>2348.6328100000001</c:v>
                </c:pt>
                <c:pt idx="20656">
                  <c:v>2348.6328100000001</c:v>
                </c:pt>
                <c:pt idx="20657">
                  <c:v>2348.6328100000001</c:v>
                </c:pt>
                <c:pt idx="20658">
                  <c:v>2348.6328100000001</c:v>
                </c:pt>
                <c:pt idx="20659">
                  <c:v>2351.07422</c:v>
                </c:pt>
                <c:pt idx="20660">
                  <c:v>2351.07422</c:v>
                </c:pt>
                <c:pt idx="20661">
                  <c:v>2348.6328100000001</c:v>
                </c:pt>
                <c:pt idx="20662">
                  <c:v>2351.07422</c:v>
                </c:pt>
                <c:pt idx="20663">
                  <c:v>2351.07422</c:v>
                </c:pt>
                <c:pt idx="20664">
                  <c:v>2351.07422</c:v>
                </c:pt>
                <c:pt idx="20665">
                  <c:v>2348.6328100000001</c:v>
                </c:pt>
                <c:pt idx="20666">
                  <c:v>2351.07422</c:v>
                </c:pt>
                <c:pt idx="20667">
                  <c:v>2348.6328100000001</c:v>
                </c:pt>
                <c:pt idx="20668">
                  <c:v>2348.6328100000001</c:v>
                </c:pt>
                <c:pt idx="20669">
                  <c:v>2348.6328100000001</c:v>
                </c:pt>
                <c:pt idx="20670">
                  <c:v>2348.6328100000001</c:v>
                </c:pt>
                <c:pt idx="20671">
                  <c:v>2348.6328100000001</c:v>
                </c:pt>
                <c:pt idx="20672">
                  <c:v>2351.07422</c:v>
                </c:pt>
                <c:pt idx="20673">
                  <c:v>2348.6328100000001</c:v>
                </c:pt>
                <c:pt idx="20674">
                  <c:v>2348.6328100000001</c:v>
                </c:pt>
                <c:pt idx="20675">
                  <c:v>2348.6328100000001</c:v>
                </c:pt>
                <c:pt idx="20676">
                  <c:v>2348.6328100000001</c:v>
                </c:pt>
                <c:pt idx="20677">
                  <c:v>2348.6328100000001</c:v>
                </c:pt>
                <c:pt idx="20678">
                  <c:v>2348.6328100000001</c:v>
                </c:pt>
                <c:pt idx="20679">
                  <c:v>2348.6328100000001</c:v>
                </c:pt>
                <c:pt idx="20680">
                  <c:v>2348.6328100000001</c:v>
                </c:pt>
                <c:pt idx="20681">
                  <c:v>2348.6328100000001</c:v>
                </c:pt>
                <c:pt idx="20682">
                  <c:v>2348.6328100000001</c:v>
                </c:pt>
                <c:pt idx="20683">
                  <c:v>2348.6328100000001</c:v>
                </c:pt>
                <c:pt idx="20684">
                  <c:v>2348.6328100000001</c:v>
                </c:pt>
                <c:pt idx="20685">
                  <c:v>2348.6328100000001</c:v>
                </c:pt>
                <c:pt idx="20686">
                  <c:v>2351.07422</c:v>
                </c:pt>
                <c:pt idx="20687">
                  <c:v>2348.6328100000001</c:v>
                </c:pt>
                <c:pt idx="20688">
                  <c:v>2348.6328100000001</c:v>
                </c:pt>
                <c:pt idx="20689">
                  <c:v>2348.6328100000001</c:v>
                </c:pt>
                <c:pt idx="20690">
                  <c:v>2351.07422</c:v>
                </c:pt>
                <c:pt idx="20691">
                  <c:v>2348.6328100000001</c:v>
                </c:pt>
                <c:pt idx="20692">
                  <c:v>2348.6328100000001</c:v>
                </c:pt>
                <c:pt idx="20693">
                  <c:v>2348.6328100000001</c:v>
                </c:pt>
                <c:pt idx="20694">
                  <c:v>2348.6328100000001</c:v>
                </c:pt>
                <c:pt idx="20695">
                  <c:v>2348.6328100000001</c:v>
                </c:pt>
                <c:pt idx="20696">
                  <c:v>2348.6328100000001</c:v>
                </c:pt>
                <c:pt idx="20697">
                  <c:v>2348.6328100000001</c:v>
                </c:pt>
                <c:pt idx="20698">
                  <c:v>2348.6328100000001</c:v>
                </c:pt>
                <c:pt idx="20699">
                  <c:v>2348.6328100000001</c:v>
                </c:pt>
                <c:pt idx="20700">
                  <c:v>2348.6328100000001</c:v>
                </c:pt>
                <c:pt idx="20701">
                  <c:v>2348.6328100000001</c:v>
                </c:pt>
                <c:pt idx="20702">
                  <c:v>2348.6328100000001</c:v>
                </c:pt>
                <c:pt idx="20703">
                  <c:v>2348.6328100000001</c:v>
                </c:pt>
                <c:pt idx="20704">
                  <c:v>2348.6328100000001</c:v>
                </c:pt>
                <c:pt idx="20705">
                  <c:v>2351.07422</c:v>
                </c:pt>
                <c:pt idx="20706">
                  <c:v>2351.07422</c:v>
                </c:pt>
                <c:pt idx="20707">
                  <c:v>2348.6328100000001</c:v>
                </c:pt>
                <c:pt idx="20708">
                  <c:v>2348.6328100000001</c:v>
                </c:pt>
                <c:pt idx="20709">
                  <c:v>2348.6328100000001</c:v>
                </c:pt>
                <c:pt idx="20710">
                  <c:v>2348.6328100000001</c:v>
                </c:pt>
                <c:pt idx="20711">
                  <c:v>2348.6328100000001</c:v>
                </c:pt>
                <c:pt idx="20712">
                  <c:v>2348.6328100000001</c:v>
                </c:pt>
                <c:pt idx="20713">
                  <c:v>2348.6328100000001</c:v>
                </c:pt>
                <c:pt idx="20714">
                  <c:v>2351.07422</c:v>
                </c:pt>
                <c:pt idx="20715">
                  <c:v>2348.6328100000001</c:v>
                </c:pt>
                <c:pt idx="20716">
                  <c:v>2348.6328100000001</c:v>
                </c:pt>
                <c:pt idx="20717">
                  <c:v>2348.6328100000001</c:v>
                </c:pt>
                <c:pt idx="20718">
                  <c:v>2348.6328100000001</c:v>
                </c:pt>
                <c:pt idx="20719">
                  <c:v>2351.07422</c:v>
                </c:pt>
                <c:pt idx="20720">
                  <c:v>2351.07422</c:v>
                </c:pt>
                <c:pt idx="20721">
                  <c:v>2348.6328100000001</c:v>
                </c:pt>
                <c:pt idx="20722">
                  <c:v>2348.6328100000001</c:v>
                </c:pt>
                <c:pt idx="20723">
                  <c:v>2348.6328100000001</c:v>
                </c:pt>
                <c:pt idx="20724">
                  <c:v>2348.6328100000001</c:v>
                </c:pt>
                <c:pt idx="20725">
                  <c:v>2348.6328100000001</c:v>
                </c:pt>
                <c:pt idx="20726">
                  <c:v>2348.6328100000001</c:v>
                </c:pt>
                <c:pt idx="20727">
                  <c:v>2351.07422</c:v>
                </c:pt>
                <c:pt idx="20728">
                  <c:v>2348.6328100000001</c:v>
                </c:pt>
                <c:pt idx="20729">
                  <c:v>2348.6328100000001</c:v>
                </c:pt>
                <c:pt idx="20730">
                  <c:v>2351.07422</c:v>
                </c:pt>
                <c:pt idx="20731">
                  <c:v>2348.6328100000001</c:v>
                </c:pt>
                <c:pt idx="20732">
                  <c:v>2348.6328100000001</c:v>
                </c:pt>
                <c:pt idx="20733">
                  <c:v>2351.07422</c:v>
                </c:pt>
                <c:pt idx="20734">
                  <c:v>2348.6328100000001</c:v>
                </c:pt>
                <c:pt idx="20735">
                  <c:v>2351.07422</c:v>
                </c:pt>
                <c:pt idx="20736">
                  <c:v>2348.6328100000001</c:v>
                </c:pt>
                <c:pt idx="20737">
                  <c:v>2348.6328100000001</c:v>
                </c:pt>
                <c:pt idx="20738">
                  <c:v>2351.07422</c:v>
                </c:pt>
                <c:pt idx="20739">
                  <c:v>2348.6328100000001</c:v>
                </c:pt>
                <c:pt idx="20740">
                  <c:v>2348.6328100000001</c:v>
                </c:pt>
                <c:pt idx="20741">
                  <c:v>2348.6328100000001</c:v>
                </c:pt>
                <c:pt idx="20742">
                  <c:v>2348.6328100000001</c:v>
                </c:pt>
                <c:pt idx="20743">
                  <c:v>2348.6328100000001</c:v>
                </c:pt>
                <c:pt idx="20744">
                  <c:v>2348.6328100000001</c:v>
                </c:pt>
                <c:pt idx="20745">
                  <c:v>2348.6328100000001</c:v>
                </c:pt>
                <c:pt idx="20746">
                  <c:v>2348.6328100000001</c:v>
                </c:pt>
                <c:pt idx="20747">
                  <c:v>2348.6328100000001</c:v>
                </c:pt>
                <c:pt idx="20748">
                  <c:v>2348.6328100000001</c:v>
                </c:pt>
                <c:pt idx="20749">
                  <c:v>2348.6328100000001</c:v>
                </c:pt>
                <c:pt idx="20750">
                  <c:v>2348.6328100000001</c:v>
                </c:pt>
                <c:pt idx="20751">
                  <c:v>2348.6328100000001</c:v>
                </c:pt>
                <c:pt idx="20752">
                  <c:v>2348.6328100000001</c:v>
                </c:pt>
                <c:pt idx="20753">
                  <c:v>2351.07422</c:v>
                </c:pt>
                <c:pt idx="20754">
                  <c:v>2348.6328100000001</c:v>
                </c:pt>
                <c:pt idx="20755">
                  <c:v>2348.6328100000001</c:v>
                </c:pt>
                <c:pt idx="20756">
                  <c:v>2351.07422</c:v>
                </c:pt>
                <c:pt idx="20757">
                  <c:v>2348.6328100000001</c:v>
                </c:pt>
                <c:pt idx="20758">
                  <c:v>2348.6328100000001</c:v>
                </c:pt>
                <c:pt idx="20759">
                  <c:v>2348.6328100000001</c:v>
                </c:pt>
                <c:pt idx="20760">
                  <c:v>2348.6328100000001</c:v>
                </c:pt>
                <c:pt idx="20761">
                  <c:v>2346.1914099999999</c:v>
                </c:pt>
                <c:pt idx="20762">
                  <c:v>2346.1914099999999</c:v>
                </c:pt>
                <c:pt idx="20763">
                  <c:v>2348.6328100000001</c:v>
                </c:pt>
                <c:pt idx="20764">
                  <c:v>2348.6328100000001</c:v>
                </c:pt>
                <c:pt idx="20765">
                  <c:v>2351.07422</c:v>
                </c:pt>
                <c:pt idx="20766">
                  <c:v>2348.6328100000001</c:v>
                </c:pt>
                <c:pt idx="20767">
                  <c:v>2348.6328100000001</c:v>
                </c:pt>
                <c:pt idx="20768">
                  <c:v>2348.6328100000001</c:v>
                </c:pt>
                <c:pt idx="20769">
                  <c:v>2348.6328100000001</c:v>
                </c:pt>
                <c:pt idx="20770">
                  <c:v>2348.6328100000001</c:v>
                </c:pt>
                <c:pt idx="20771">
                  <c:v>2348.6328100000001</c:v>
                </c:pt>
                <c:pt idx="20772">
                  <c:v>2348.6328100000001</c:v>
                </c:pt>
                <c:pt idx="20773">
                  <c:v>2348.6328100000001</c:v>
                </c:pt>
                <c:pt idx="20774">
                  <c:v>2348.6328100000001</c:v>
                </c:pt>
                <c:pt idx="20775">
                  <c:v>2351.07422</c:v>
                </c:pt>
                <c:pt idx="20776">
                  <c:v>2348.6328100000001</c:v>
                </c:pt>
                <c:pt idx="20777">
                  <c:v>2348.6328100000001</c:v>
                </c:pt>
                <c:pt idx="20778">
                  <c:v>2348.6328100000001</c:v>
                </c:pt>
                <c:pt idx="20779">
                  <c:v>2348.6328100000001</c:v>
                </c:pt>
                <c:pt idx="20780">
                  <c:v>2351.07422</c:v>
                </c:pt>
                <c:pt idx="20781">
                  <c:v>2348.6328100000001</c:v>
                </c:pt>
                <c:pt idx="20782">
                  <c:v>2348.6328100000001</c:v>
                </c:pt>
                <c:pt idx="20783">
                  <c:v>2348.6328100000001</c:v>
                </c:pt>
                <c:pt idx="20784">
                  <c:v>2348.6328100000001</c:v>
                </c:pt>
                <c:pt idx="20785">
                  <c:v>2348.6328100000001</c:v>
                </c:pt>
                <c:pt idx="20786">
                  <c:v>2348.6328100000001</c:v>
                </c:pt>
                <c:pt idx="20787">
                  <c:v>2346.1914099999999</c:v>
                </c:pt>
                <c:pt idx="20788">
                  <c:v>2348.6328100000001</c:v>
                </c:pt>
                <c:pt idx="20789">
                  <c:v>2351.07422</c:v>
                </c:pt>
                <c:pt idx="20790">
                  <c:v>2348.6328100000001</c:v>
                </c:pt>
                <c:pt idx="20791">
                  <c:v>2351.07422</c:v>
                </c:pt>
                <c:pt idx="20792">
                  <c:v>2348.6328100000001</c:v>
                </c:pt>
                <c:pt idx="20793">
                  <c:v>2348.6328100000001</c:v>
                </c:pt>
                <c:pt idx="20794">
                  <c:v>2351.07422</c:v>
                </c:pt>
                <c:pt idx="20795">
                  <c:v>2348.6328100000001</c:v>
                </c:pt>
                <c:pt idx="20796">
                  <c:v>2351.07422</c:v>
                </c:pt>
                <c:pt idx="20797">
                  <c:v>2351.07422</c:v>
                </c:pt>
                <c:pt idx="20798">
                  <c:v>2348.6328100000001</c:v>
                </c:pt>
                <c:pt idx="20799">
                  <c:v>2351.07422</c:v>
                </c:pt>
                <c:pt idx="20800">
                  <c:v>2348.6328100000001</c:v>
                </c:pt>
                <c:pt idx="20801">
                  <c:v>2348.6328100000001</c:v>
                </c:pt>
                <c:pt idx="20802">
                  <c:v>2351.07422</c:v>
                </c:pt>
                <c:pt idx="20803">
                  <c:v>2351.07422</c:v>
                </c:pt>
                <c:pt idx="20804">
                  <c:v>2348.6328100000001</c:v>
                </c:pt>
                <c:pt idx="20805">
                  <c:v>2348.6328100000001</c:v>
                </c:pt>
                <c:pt idx="20806">
                  <c:v>2351.07422</c:v>
                </c:pt>
                <c:pt idx="20807">
                  <c:v>2348.6328100000001</c:v>
                </c:pt>
                <c:pt idx="20808">
                  <c:v>2351.07422</c:v>
                </c:pt>
                <c:pt idx="20809">
                  <c:v>2348.6328100000001</c:v>
                </c:pt>
                <c:pt idx="20810">
                  <c:v>2348.6328100000001</c:v>
                </c:pt>
                <c:pt idx="20811">
                  <c:v>2351.07422</c:v>
                </c:pt>
                <c:pt idx="20812">
                  <c:v>2348.6328100000001</c:v>
                </c:pt>
                <c:pt idx="20813">
                  <c:v>2348.6328100000001</c:v>
                </c:pt>
                <c:pt idx="20814">
                  <c:v>2348.6328100000001</c:v>
                </c:pt>
                <c:pt idx="20815">
                  <c:v>2346.1914099999999</c:v>
                </c:pt>
                <c:pt idx="20816">
                  <c:v>2348.6328100000001</c:v>
                </c:pt>
                <c:pt idx="20817">
                  <c:v>2351.07422</c:v>
                </c:pt>
                <c:pt idx="20818">
                  <c:v>2351.07422</c:v>
                </c:pt>
                <c:pt idx="20819">
                  <c:v>2348.6328100000001</c:v>
                </c:pt>
                <c:pt idx="20820">
                  <c:v>2348.6328100000001</c:v>
                </c:pt>
                <c:pt idx="20821">
                  <c:v>2348.6328100000001</c:v>
                </c:pt>
                <c:pt idx="20822">
                  <c:v>2348.6328100000001</c:v>
                </c:pt>
                <c:pt idx="20823">
                  <c:v>2351.07422</c:v>
                </c:pt>
                <c:pt idx="20824">
                  <c:v>2348.6328100000001</c:v>
                </c:pt>
                <c:pt idx="20825">
                  <c:v>2348.6328100000001</c:v>
                </c:pt>
                <c:pt idx="20826">
                  <c:v>2348.6328100000001</c:v>
                </c:pt>
                <c:pt idx="20827">
                  <c:v>2348.6328100000001</c:v>
                </c:pt>
                <c:pt idx="20828">
                  <c:v>2348.6328100000001</c:v>
                </c:pt>
                <c:pt idx="20829">
                  <c:v>2348.6328100000001</c:v>
                </c:pt>
                <c:pt idx="20830">
                  <c:v>2348.6328100000001</c:v>
                </c:pt>
                <c:pt idx="20831">
                  <c:v>2348.6328100000001</c:v>
                </c:pt>
                <c:pt idx="20832">
                  <c:v>2348.6328100000001</c:v>
                </c:pt>
                <c:pt idx="20833">
                  <c:v>2351.07422</c:v>
                </c:pt>
                <c:pt idx="20834">
                  <c:v>2348.6328100000001</c:v>
                </c:pt>
                <c:pt idx="20835">
                  <c:v>2348.6328100000001</c:v>
                </c:pt>
                <c:pt idx="20836">
                  <c:v>2348.6328100000001</c:v>
                </c:pt>
                <c:pt idx="20837">
                  <c:v>2348.6328100000001</c:v>
                </c:pt>
                <c:pt idx="20838">
                  <c:v>2351.07422</c:v>
                </c:pt>
                <c:pt idx="20839">
                  <c:v>2348.6328100000001</c:v>
                </c:pt>
                <c:pt idx="20840">
                  <c:v>2348.6328100000001</c:v>
                </c:pt>
                <c:pt idx="20841">
                  <c:v>2348.6328100000001</c:v>
                </c:pt>
                <c:pt idx="20842">
                  <c:v>2348.6328100000001</c:v>
                </c:pt>
                <c:pt idx="20843">
                  <c:v>2348.6328100000001</c:v>
                </c:pt>
                <c:pt idx="20844">
                  <c:v>2348.6328100000001</c:v>
                </c:pt>
                <c:pt idx="20845">
                  <c:v>2348.6328100000001</c:v>
                </c:pt>
                <c:pt idx="20846">
                  <c:v>2348.6328100000001</c:v>
                </c:pt>
                <c:pt idx="20847">
                  <c:v>2351.07422</c:v>
                </c:pt>
                <c:pt idx="20848">
                  <c:v>2348.6328100000001</c:v>
                </c:pt>
                <c:pt idx="20849">
                  <c:v>2348.6328100000001</c:v>
                </c:pt>
                <c:pt idx="20850">
                  <c:v>2348.6328100000001</c:v>
                </c:pt>
                <c:pt idx="20851">
                  <c:v>2351.07422</c:v>
                </c:pt>
                <c:pt idx="20852">
                  <c:v>2348.6328100000001</c:v>
                </c:pt>
                <c:pt idx="20853">
                  <c:v>2348.6328100000001</c:v>
                </c:pt>
                <c:pt idx="20854">
                  <c:v>2348.6328100000001</c:v>
                </c:pt>
                <c:pt idx="20855">
                  <c:v>2348.6328100000001</c:v>
                </c:pt>
                <c:pt idx="20856">
                  <c:v>2348.6328100000001</c:v>
                </c:pt>
                <c:pt idx="20857">
                  <c:v>2348.6328100000001</c:v>
                </c:pt>
                <c:pt idx="20858">
                  <c:v>2351.07422</c:v>
                </c:pt>
                <c:pt idx="20859">
                  <c:v>2348.6328100000001</c:v>
                </c:pt>
                <c:pt idx="20860">
                  <c:v>2348.6328100000001</c:v>
                </c:pt>
                <c:pt idx="20861">
                  <c:v>2348.6328100000001</c:v>
                </c:pt>
                <c:pt idx="20862">
                  <c:v>2348.6328100000001</c:v>
                </c:pt>
                <c:pt idx="20863">
                  <c:v>2351.07422</c:v>
                </c:pt>
                <c:pt idx="20864">
                  <c:v>2348.6328100000001</c:v>
                </c:pt>
                <c:pt idx="20865">
                  <c:v>2348.6328100000001</c:v>
                </c:pt>
                <c:pt idx="20866">
                  <c:v>2351.07422</c:v>
                </c:pt>
                <c:pt idx="20867">
                  <c:v>2348.6328100000001</c:v>
                </c:pt>
                <c:pt idx="20868">
                  <c:v>2348.6328100000001</c:v>
                </c:pt>
                <c:pt idx="20869">
                  <c:v>2351.07422</c:v>
                </c:pt>
                <c:pt idx="20870">
                  <c:v>2348.6328100000001</c:v>
                </c:pt>
                <c:pt idx="20871">
                  <c:v>2348.6328100000001</c:v>
                </c:pt>
                <c:pt idx="20872">
                  <c:v>2348.6328100000001</c:v>
                </c:pt>
                <c:pt idx="20873">
                  <c:v>2348.6328100000001</c:v>
                </c:pt>
                <c:pt idx="20874">
                  <c:v>2351.07422</c:v>
                </c:pt>
                <c:pt idx="20875">
                  <c:v>2348.6328100000001</c:v>
                </c:pt>
                <c:pt idx="20876">
                  <c:v>2348.6328100000001</c:v>
                </c:pt>
                <c:pt idx="20877">
                  <c:v>2348.6328100000001</c:v>
                </c:pt>
                <c:pt idx="20878">
                  <c:v>2348.6328100000001</c:v>
                </c:pt>
                <c:pt idx="20879">
                  <c:v>2348.6328100000001</c:v>
                </c:pt>
                <c:pt idx="20880">
                  <c:v>2351.07422</c:v>
                </c:pt>
                <c:pt idx="20881">
                  <c:v>2348.6328100000001</c:v>
                </c:pt>
                <c:pt idx="20882">
                  <c:v>2348.6328100000001</c:v>
                </c:pt>
                <c:pt idx="20883">
                  <c:v>2348.6328100000001</c:v>
                </c:pt>
                <c:pt idx="20884">
                  <c:v>2348.6328100000001</c:v>
                </c:pt>
                <c:pt idx="20885">
                  <c:v>2348.6328100000001</c:v>
                </c:pt>
                <c:pt idx="20886">
                  <c:v>2348.6328100000001</c:v>
                </c:pt>
                <c:pt idx="20887">
                  <c:v>2351.07422</c:v>
                </c:pt>
                <c:pt idx="20888">
                  <c:v>2348.6328100000001</c:v>
                </c:pt>
                <c:pt idx="20889">
                  <c:v>2346.1914099999999</c:v>
                </c:pt>
                <c:pt idx="20890">
                  <c:v>2348.6328100000001</c:v>
                </c:pt>
                <c:pt idx="20891">
                  <c:v>2348.6328100000001</c:v>
                </c:pt>
                <c:pt idx="20892">
                  <c:v>2348.6328100000001</c:v>
                </c:pt>
                <c:pt idx="20893">
                  <c:v>2348.6328100000001</c:v>
                </c:pt>
                <c:pt idx="20894">
                  <c:v>2348.6328100000001</c:v>
                </c:pt>
                <c:pt idx="20895">
                  <c:v>2351.07422</c:v>
                </c:pt>
                <c:pt idx="20896">
                  <c:v>2348.6328100000001</c:v>
                </c:pt>
                <c:pt idx="20897">
                  <c:v>2348.6328100000001</c:v>
                </c:pt>
                <c:pt idx="20898">
                  <c:v>2348.6328100000001</c:v>
                </c:pt>
                <c:pt idx="20899">
                  <c:v>2348.6328100000001</c:v>
                </c:pt>
                <c:pt idx="20900">
                  <c:v>2348.6328100000001</c:v>
                </c:pt>
                <c:pt idx="20901">
                  <c:v>2351.07422</c:v>
                </c:pt>
                <c:pt idx="20902">
                  <c:v>2348.6328100000001</c:v>
                </c:pt>
                <c:pt idx="20903">
                  <c:v>2348.6328100000001</c:v>
                </c:pt>
                <c:pt idx="20904">
                  <c:v>2348.6328100000001</c:v>
                </c:pt>
                <c:pt idx="20905">
                  <c:v>2348.6328100000001</c:v>
                </c:pt>
                <c:pt idx="20906">
                  <c:v>2348.6328100000001</c:v>
                </c:pt>
                <c:pt idx="20907">
                  <c:v>2348.6328100000001</c:v>
                </c:pt>
                <c:pt idx="20908">
                  <c:v>2348.6328100000001</c:v>
                </c:pt>
                <c:pt idx="20909">
                  <c:v>2348.6328100000001</c:v>
                </c:pt>
                <c:pt idx="20910">
                  <c:v>2348.6328100000001</c:v>
                </c:pt>
                <c:pt idx="20911">
                  <c:v>2348.6328100000001</c:v>
                </c:pt>
                <c:pt idx="20912">
                  <c:v>2351.07422</c:v>
                </c:pt>
                <c:pt idx="20913">
                  <c:v>2348.6328100000001</c:v>
                </c:pt>
                <c:pt idx="20914">
                  <c:v>2348.6328100000001</c:v>
                </c:pt>
                <c:pt idx="20915">
                  <c:v>2348.6328100000001</c:v>
                </c:pt>
                <c:pt idx="20916">
                  <c:v>2348.6328100000001</c:v>
                </c:pt>
                <c:pt idx="20917">
                  <c:v>2348.6328100000001</c:v>
                </c:pt>
                <c:pt idx="20918">
                  <c:v>2348.6328100000001</c:v>
                </c:pt>
                <c:pt idx="20919">
                  <c:v>2348.6328100000001</c:v>
                </c:pt>
                <c:pt idx="20920">
                  <c:v>2351.07422</c:v>
                </c:pt>
                <c:pt idx="20921">
                  <c:v>2348.6328100000001</c:v>
                </c:pt>
                <c:pt idx="20922">
                  <c:v>2348.6328100000001</c:v>
                </c:pt>
                <c:pt idx="20923">
                  <c:v>2348.6328100000001</c:v>
                </c:pt>
                <c:pt idx="20924">
                  <c:v>2348.6328100000001</c:v>
                </c:pt>
                <c:pt idx="20925">
                  <c:v>2348.6328100000001</c:v>
                </c:pt>
                <c:pt idx="20926">
                  <c:v>2348.6328100000001</c:v>
                </c:pt>
                <c:pt idx="20927">
                  <c:v>2348.6328100000001</c:v>
                </c:pt>
                <c:pt idx="20928">
                  <c:v>2348.6328100000001</c:v>
                </c:pt>
                <c:pt idx="20929">
                  <c:v>2348.6328100000001</c:v>
                </c:pt>
                <c:pt idx="20930">
                  <c:v>2351.07422</c:v>
                </c:pt>
                <c:pt idx="20931">
                  <c:v>2348.6328100000001</c:v>
                </c:pt>
                <c:pt idx="20932">
                  <c:v>2348.6328100000001</c:v>
                </c:pt>
                <c:pt idx="20933">
                  <c:v>2348.6328100000001</c:v>
                </c:pt>
                <c:pt idx="20934">
                  <c:v>2348.6328100000001</c:v>
                </c:pt>
                <c:pt idx="20935">
                  <c:v>2348.6328100000001</c:v>
                </c:pt>
                <c:pt idx="20936">
                  <c:v>2348.6328100000001</c:v>
                </c:pt>
                <c:pt idx="20937">
                  <c:v>2348.6328100000001</c:v>
                </c:pt>
                <c:pt idx="20938">
                  <c:v>2348.6328100000001</c:v>
                </c:pt>
                <c:pt idx="20939">
                  <c:v>2348.6328100000001</c:v>
                </c:pt>
                <c:pt idx="20940">
                  <c:v>2351.07422</c:v>
                </c:pt>
                <c:pt idx="20941">
                  <c:v>2351.07422</c:v>
                </c:pt>
                <c:pt idx="20942">
                  <c:v>2348.6328100000001</c:v>
                </c:pt>
                <c:pt idx="20943">
                  <c:v>2348.6328100000001</c:v>
                </c:pt>
                <c:pt idx="20944">
                  <c:v>2348.6328100000001</c:v>
                </c:pt>
                <c:pt idx="20945">
                  <c:v>2348.6328100000001</c:v>
                </c:pt>
                <c:pt idx="20946">
                  <c:v>2348.6328100000001</c:v>
                </c:pt>
                <c:pt idx="20947">
                  <c:v>2346.1914099999999</c:v>
                </c:pt>
                <c:pt idx="20948">
                  <c:v>2348.6328100000001</c:v>
                </c:pt>
                <c:pt idx="20949">
                  <c:v>2348.6328100000001</c:v>
                </c:pt>
                <c:pt idx="20950">
                  <c:v>2348.6328100000001</c:v>
                </c:pt>
                <c:pt idx="20951">
                  <c:v>2348.6328100000001</c:v>
                </c:pt>
                <c:pt idx="20952">
                  <c:v>2348.6328100000001</c:v>
                </c:pt>
                <c:pt idx="20953">
                  <c:v>2346.1914099999999</c:v>
                </c:pt>
                <c:pt idx="20954">
                  <c:v>2348.6328100000001</c:v>
                </c:pt>
                <c:pt idx="20955">
                  <c:v>2348.6328100000001</c:v>
                </c:pt>
                <c:pt idx="20956">
                  <c:v>2351.07422</c:v>
                </c:pt>
                <c:pt idx="20957">
                  <c:v>2348.6328100000001</c:v>
                </c:pt>
                <c:pt idx="20958">
                  <c:v>2348.6328100000001</c:v>
                </c:pt>
                <c:pt idx="20959">
                  <c:v>2348.6328100000001</c:v>
                </c:pt>
                <c:pt idx="20960">
                  <c:v>2348.6328100000001</c:v>
                </c:pt>
                <c:pt idx="20961">
                  <c:v>2348.6328100000001</c:v>
                </c:pt>
                <c:pt idx="20962">
                  <c:v>2348.6328100000001</c:v>
                </c:pt>
                <c:pt idx="20963">
                  <c:v>2348.6328100000001</c:v>
                </c:pt>
                <c:pt idx="20964">
                  <c:v>2348.6328100000001</c:v>
                </c:pt>
                <c:pt idx="20965">
                  <c:v>2348.6328100000001</c:v>
                </c:pt>
                <c:pt idx="20966">
                  <c:v>2351.07422</c:v>
                </c:pt>
                <c:pt idx="20967">
                  <c:v>2348.6328100000001</c:v>
                </c:pt>
                <c:pt idx="20968">
                  <c:v>2351.07422</c:v>
                </c:pt>
                <c:pt idx="20969">
                  <c:v>2348.6328100000001</c:v>
                </c:pt>
                <c:pt idx="20970">
                  <c:v>2348.6328100000001</c:v>
                </c:pt>
                <c:pt idx="20971">
                  <c:v>2348.6328100000001</c:v>
                </c:pt>
                <c:pt idx="20972">
                  <c:v>2348.6328100000001</c:v>
                </c:pt>
                <c:pt idx="20973">
                  <c:v>2348.6328100000001</c:v>
                </c:pt>
                <c:pt idx="20974">
                  <c:v>2348.6328100000001</c:v>
                </c:pt>
                <c:pt idx="20975">
                  <c:v>2348.6328100000001</c:v>
                </c:pt>
                <c:pt idx="20976">
                  <c:v>2348.6328100000001</c:v>
                </c:pt>
                <c:pt idx="20977">
                  <c:v>2348.6328100000001</c:v>
                </c:pt>
                <c:pt idx="20978">
                  <c:v>2346.1914099999999</c:v>
                </c:pt>
                <c:pt idx="20979">
                  <c:v>2348.6328100000001</c:v>
                </c:pt>
                <c:pt idx="20980">
                  <c:v>2348.6328100000001</c:v>
                </c:pt>
                <c:pt idx="20981">
                  <c:v>2348.6328100000001</c:v>
                </c:pt>
                <c:pt idx="20982">
                  <c:v>2348.6328100000001</c:v>
                </c:pt>
                <c:pt idx="20983">
                  <c:v>2348.6328100000001</c:v>
                </c:pt>
                <c:pt idx="20984">
                  <c:v>2351.07422</c:v>
                </c:pt>
                <c:pt idx="20985">
                  <c:v>2348.6328100000001</c:v>
                </c:pt>
                <c:pt idx="20986">
                  <c:v>2348.6328100000001</c:v>
                </c:pt>
                <c:pt idx="20987">
                  <c:v>2348.6328100000001</c:v>
                </c:pt>
                <c:pt idx="20988">
                  <c:v>2348.6328100000001</c:v>
                </c:pt>
                <c:pt idx="20989">
                  <c:v>2348.6328100000001</c:v>
                </c:pt>
                <c:pt idx="20990">
                  <c:v>2348.6328100000001</c:v>
                </c:pt>
                <c:pt idx="20991">
                  <c:v>2348.6328100000001</c:v>
                </c:pt>
                <c:pt idx="20992">
                  <c:v>2348.6328100000001</c:v>
                </c:pt>
                <c:pt idx="20993">
                  <c:v>2348.6328100000001</c:v>
                </c:pt>
                <c:pt idx="20994">
                  <c:v>2348.6328100000001</c:v>
                </c:pt>
                <c:pt idx="20995">
                  <c:v>2346.1914099999999</c:v>
                </c:pt>
                <c:pt idx="20996">
                  <c:v>2348.6328100000001</c:v>
                </c:pt>
                <c:pt idx="20997">
                  <c:v>2348.6328100000001</c:v>
                </c:pt>
                <c:pt idx="20998">
                  <c:v>2348.6328100000001</c:v>
                </c:pt>
                <c:pt idx="20999">
                  <c:v>2348.6328100000001</c:v>
                </c:pt>
                <c:pt idx="21000">
                  <c:v>2348.6328100000001</c:v>
                </c:pt>
                <c:pt idx="21001">
                  <c:v>2348.6328100000001</c:v>
                </c:pt>
                <c:pt idx="21002">
                  <c:v>2348.6328100000001</c:v>
                </c:pt>
                <c:pt idx="21003">
                  <c:v>2351.07422</c:v>
                </c:pt>
                <c:pt idx="21004">
                  <c:v>2348.6328100000001</c:v>
                </c:pt>
                <c:pt idx="21005">
                  <c:v>2348.6328100000001</c:v>
                </c:pt>
                <c:pt idx="21006">
                  <c:v>2348.6328100000001</c:v>
                </c:pt>
                <c:pt idx="21007">
                  <c:v>2348.6328100000001</c:v>
                </c:pt>
                <c:pt idx="21008">
                  <c:v>2348.6328100000001</c:v>
                </c:pt>
                <c:pt idx="21009">
                  <c:v>2348.6328100000001</c:v>
                </c:pt>
                <c:pt idx="21010">
                  <c:v>2348.6328100000001</c:v>
                </c:pt>
                <c:pt idx="21011">
                  <c:v>2348.6328100000001</c:v>
                </c:pt>
                <c:pt idx="21012">
                  <c:v>2348.6328100000001</c:v>
                </c:pt>
                <c:pt idx="21013">
                  <c:v>2348.6328100000001</c:v>
                </c:pt>
                <c:pt idx="21014">
                  <c:v>2348.6328100000001</c:v>
                </c:pt>
                <c:pt idx="21015">
                  <c:v>2348.6328100000001</c:v>
                </c:pt>
                <c:pt idx="21016">
                  <c:v>2348.6328100000001</c:v>
                </c:pt>
                <c:pt idx="21017">
                  <c:v>2348.6328100000001</c:v>
                </c:pt>
                <c:pt idx="21018">
                  <c:v>2351.07422</c:v>
                </c:pt>
                <c:pt idx="21019">
                  <c:v>2348.6328100000001</c:v>
                </c:pt>
                <c:pt idx="21020">
                  <c:v>2348.6328100000001</c:v>
                </c:pt>
                <c:pt idx="21021">
                  <c:v>2348.6328100000001</c:v>
                </c:pt>
                <c:pt idx="21022">
                  <c:v>2348.6328100000001</c:v>
                </c:pt>
                <c:pt idx="21023">
                  <c:v>2348.6328100000001</c:v>
                </c:pt>
                <c:pt idx="21024">
                  <c:v>2348.6328100000001</c:v>
                </c:pt>
                <c:pt idx="21025">
                  <c:v>2348.6328100000001</c:v>
                </c:pt>
                <c:pt idx="21026">
                  <c:v>2348.6328100000001</c:v>
                </c:pt>
                <c:pt idx="21027">
                  <c:v>2348.6328100000001</c:v>
                </c:pt>
                <c:pt idx="21028">
                  <c:v>2348.6328100000001</c:v>
                </c:pt>
                <c:pt idx="21029">
                  <c:v>2348.6328100000001</c:v>
                </c:pt>
                <c:pt idx="21030">
                  <c:v>2348.6328100000001</c:v>
                </c:pt>
                <c:pt idx="21031">
                  <c:v>2348.6328100000001</c:v>
                </c:pt>
                <c:pt idx="21032">
                  <c:v>2348.6328100000001</c:v>
                </c:pt>
                <c:pt idx="21033">
                  <c:v>2348.6328100000001</c:v>
                </c:pt>
                <c:pt idx="21034">
                  <c:v>2348.6328100000001</c:v>
                </c:pt>
                <c:pt idx="21035">
                  <c:v>2348.6328100000001</c:v>
                </c:pt>
                <c:pt idx="21036">
                  <c:v>2348.6328100000001</c:v>
                </c:pt>
                <c:pt idx="21037">
                  <c:v>2348.6328100000001</c:v>
                </c:pt>
                <c:pt idx="21038">
                  <c:v>2348.6328100000001</c:v>
                </c:pt>
                <c:pt idx="21039">
                  <c:v>2351.07422</c:v>
                </c:pt>
                <c:pt idx="21040">
                  <c:v>2348.6328100000001</c:v>
                </c:pt>
                <c:pt idx="21041">
                  <c:v>2348.6328100000001</c:v>
                </c:pt>
                <c:pt idx="21042">
                  <c:v>2348.6328100000001</c:v>
                </c:pt>
                <c:pt idx="21043">
                  <c:v>2348.6328100000001</c:v>
                </c:pt>
                <c:pt idx="21044">
                  <c:v>2348.6328100000001</c:v>
                </c:pt>
                <c:pt idx="21045">
                  <c:v>2348.6328100000001</c:v>
                </c:pt>
                <c:pt idx="21046">
                  <c:v>2348.6328100000001</c:v>
                </c:pt>
                <c:pt idx="21047">
                  <c:v>2348.6328100000001</c:v>
                </c:pt>
                <c:pt idx="21048">
                  <c:v>2351.07422</c:v>
                </c:pt>
                <c:pt idx="21049">
                  <c:v>2348.6328100000001</c:v>
                </c:pt>
                <c:pt idx="21050">
                  <c:v>2346.1914099999999</c:v>
                </c:pt>
                <c:pt idx="21051">
                  <c:v>2348.6328100000001</c:v>
                </c:pt>
                <c:pt idx="21052">
                  <c:v>2348.6328100000001</c:v>
                </c:pt>
                <c:pt idx="21053">
                  <c:v>2348.6328100000001</c:v>
                </c:pt>
                <c:pt idx="21054">
                  <c:v>2348.6328100000001</c:v>
                </c:pt>
                <c:pt idx="21055">
                  <c:v>2348.6328100000001</c:v>
                </c:pt>
                <c:pt idx="21056">
                  <c:v>2348.6328100000001</c:v>
                </c:pt>
                <c:pt idx="21057">
                  <c:v>2348.6328100000001</c:v>
                </c:pt>
                <c:pt idx="21058">
                  <c:v>2348.6328100000001</c:v>
                </c:pt>
                <c:pt idx="21059">
                  <c:v>2348.6328100000001</c:v>
                </c:pt>
                <c:pt idx="21060">
                  <c:v>2348.6328100000001</c:v>
                </c:pt>
                <c:pt idx="21061">
                  <c:v>2348.6328100000001</c:v>
                </c:pt>
                <c:pt idx="21062">
                  <c:v>2348.6328100000001</c:v>
                </c:pt>
                <c:pt idx="21063">
                  <c:v>2348.6328100000001</c:v>
                </c:pt>
                <c:pt idx="21064">
                  <c:v>2348.6328100000001</c:v>
                </c:pt>
                <c:pt idx="21065">
                  <c:v>2348.6328100000001</c:v>
                </c:pt>
                <c:pt idx="21066">
                  <c:v>2348.6328100000001</c:v>
                </c:pt>
                <c:pt idx="21067">
                  <c:v>2348.6328100000001</c:v>
                </c:pt>
                <c:pt idx="21068">
                  <c:v>2348.6328100000001</c:v>
                </c:pt>
                <c:pt idx="21069">
                  <c:v>2348.6328100000001</c:v>
                </c:pt>
                <c:pt idx="21070">
                  <c:v>2348.6328100000001</c:v>
                </c:pt>
                <c:pt idx="21071">
                  <c:v>2348.6328100000001</c:v>
                </c:pt>
                <c:pt idx="21072">
                  <c:v>2348.6328100000001</c:v>
                </c:pt>
                <c:pt idx="21073">
                  <c:v>2348.6328100000001</c:v>
                </c:pt>
                <c:pt idx="21074">
                  <c:v>2348.6328100000001</c:v>
                </c:pt>
                <c:pt idx="21075">
                  <c:v>2348.6328100000001</c:v>
                </c:pt>
                <c:pt idx="21076">
                  <c:v>2348.6328100000001</c:v>
                </c:pt>
                <c:pt idx="21077">
                  <c:v>2346.1914099999999</c:v>
                </c:pt>
                <c:pt idx="21078">
                  <c:v>2346.1914099999999</c:v>
                </c:pt>
                <c:pt idx="21079">
                  <c:v>2348.6328100000001</c:v>
                </c:pt>
                <c:pt idx="21080">
                  <c:v>2348.6328100000001</c:v>
                </c:pt>
                <c:pt idx="21081">
                  <c:v>2348.6328100000001</c:v>
                </c:pt>
                <c:pt idx="21082">
                  <c:v>2348.6328100000001</c:v>
                </c:pt>
                <c:pt idx="21083">
                  <c:v>2348.6328100000001</c:v>
                </c:pt>
                <c:pt idx="21084">
                  <c:v>2348.6328100000001</c:v>
                </c:pt>
                <c:pt idx="21085">
                  <c:v>2348.6328100000001</c:v>
                </c:pt>
                <c:pt idx="21086">
                  <c:v>2348.6328100000001</c:v>
                </c:pt>
                <c:pt idx="21087">
                  <c:v>2348.6328100000001</c:v>
                </c:pt>
                <c:pt idx="21088">
                  <c:v>2348.6328100000001</c:v>
                </c:pt>
                <c:pt idx="21089">
                  <c:v>2348.6328100000001</c:v>
                </c:pt>
                <c:pt idx="21090">
                  <c:v>2348.6328100000001</c:v>
                </c:pt>
                <c:pt idx="21091">
                  <c:v>2346.1914099999999</c:v>
                </c:pt>
                <c:pt idx="21092">
                  <c:v>2348.6328100000001</c:v>
                </c:pt>
                <c:pt idx="21093">
                  <c:v>2348.6328100000001</c:v>
                </c:pt>
                <c:pt idx="21094">
                  <c:v>2348.6328100000001</c:v>
                </c:pt>
                <c:pt idx="21095">
                  <c:v>2348.6328100000001</c:v>
                </c:pt>
                <c:pt idx="21096">
                  <c:v>2348.6328100000001</c:v>
                </c:pt>
                <c:pt idx="21097">
                  <c:v>2351.07422</c:v>
                </c:pt>
                <c:pt idx="21098">
                  <c:v>2348.6328100000001</c:v>
                </c:pt>
                <c:pt idx="21099">
                  <c:v>2348.6328100000001</c:v>
                </c:pt>
                <c:pt idx="21100">
                  <c:v>2348.6328100000001</c:v>
                </c:pt>
                <c:pt idx="21101">
                  <c:v>2348.6328100000001</c:v>
                </c:pt>
                <c:pt idx="21102">
                  <c:v>2348.6328100000001</c:v>
                </c:pt>
                <c:pt idx="21103">
                  <c:v>2348.6328100000001</c:v>
                </c:pt>
                <c:pt idx="21104">
                  <c:v>2348.6328100000001</c:v>
                </c:pt>
                <c:pt idx="21105">
                  <c:v>2348.6328100000001</c:v>
                </c:pt>
                <c:pt idx="21106">
                  <c:v>2348.6328100000001</c:v>
                </c:pt>
                <c:pt idx="21107">
                  <c:v>2348.6328100000001</c:v>
                </c:pt>
                <c:pt idx="21108">
                  <c:v>2348.6328100000001</c:v>
                </c:pt>
                <c:pt idx="21109">
                  <c:v>2348.6328100000001</c:v>
                </c:pt>
                <c:pt idx="21110">
                  <c:v>2348.6328100000001</c:v>
                </c:pt>
                <c:pt idx="21111">
                  <c:v>2351.07422</c:v>
                </c:pt>
                <c:pt idx="21112">
                  <c:v>2348.6328100000001</c:v>
                </c:pt>
                <c:pt idx="21113">
                  <c:v>2348.6328100000001</c:v>
                </c:pt>
                <c:pt idx="21114">
                  <c:v>2348.6328100000001</c:v>
                </c:pt>
                <c:pt idx="21115">
                  <c:v>2348.6328100000001</c:v>
                </c:pt>
                <c:pt idx="21116">
                  <c:v>2346.1914099999999</c:v>
                </c:pt>
                <c:pt idx="21117">
                  <c:v>2348.6328100000001</c:v>
                </c:pt>
                <c:pt idx="21118">
                  <c:v>2348.6328100000001</c:v>
                </c:pt>
                <c:pt idx="21119">
                  <c:v>2348.6328100000001</c:v>
                </c:pt>
                <c:pt idx="21120">
                  <c:v>2348.6328100000001</c:v>
                </c:pt>
                <c:pt idx="21121">
                  <c:v>2348.6328100000001</c:v>
                </c:pt>
                <c:pt idx="21122">
                  <c:v>2348.6328100000001</c:v>
                </c:pt>
                <c:pt idx="21123">
                  <c:v>2348.6328100000001</c:v>
                </c:pt>
                <c:pt idx="21124">
                  <c:v>2348.6328100000001</c:v>
                </c:pt>
                <c:pt idx="21125">
                  <c:v>2348.6328100000001</c:v>
                </c:pt>
                <c:pt idx="21126">
                  <c:v>2348.6328100000001</c:v>
                </c:pt>
                <c:pt idx="21127">
                  <c:v>2348.6328100000001</c:v>
                </c:pt>
                <c:pt idx="21128">
                  <c:v>2348.6328100000001</c:v>
                </c:pt>
                <c:pt idx="21129">
                  <c:v>2348.6328100000001</c:v>
                </c:pt>
                <c:pt idx="21130">
                  <c:v>2348.6328100000001</c:v>
                </c:pt>
                <c:pt idx="21131">
                  <c:v>2348.6328100000001</c:v>
                </c:pt>
                <c:pt idx="21132">
                  <c:v>2348.6328100000001</c:v>
                </c:pt>
                <c:pt idx="21133">
                  <c:v>2348.6328100000001</c:v>
                </c:pt>
                <c:pt idx="21134">
                  <c:v>2348.6328100000001</c:v>
                </c:pt>
                <c:pt idx="21135">
                  <c:v>2348.6328100000001</c:v>
                </c:pt>
                <c:pt idx="21136">
                  <c:v>2348.6328100000001</c:v>
                </c:pt>
                <c:pt idx="21137">
                  <c:v>2348.6328100000001</c:v>
                </c:pt>
                <c:pt idx="21138">
                  <c:v>2346.1914099999999</c:v>
                </c:pt>
                <c:pt idx="21139">
                  <c:v>2348.6328100000001</c:v>
                </c:pt>
                <c:pt idx="21140">
                  <c:v>2348.6328100000001</c:v>
                </c:pt>
                <c:pt idx="21141">
                  <c:v>2348.6328100000001</c:v>
                </c:pt>
                <c:pt idx="21142">
                  <c:v>2348.6328100000001</c:v>
                </c:pt>
                <c:pt idx="21143">
                  <c:v>2351.07422</c:v>
                </c:pt>
                <c:pt idx="21144">
                  <c:v>2348.6328100000001</c:v>
                </c:pt>
                <c:pt idx="21145">
                  <c:v>2348.6328100000001</c:v>
                </c:pt>
                <c:pt idx="21146">
                  <c:v>2351.07422</c:v>
                </c:pt>
                <c:pt idx="21147">
                  <c:v>2348.6328100000001</c:v>
                </c:pt>
                <c:pt idx="21148">
                  <c:v>2348.6328100000001</c:v>
                </c:pt>
                <c:pt idx="21149">
                  <c:v>2348.6328100000001</c:v>
                </c:pt>
                <c:pt idx="21150">
                  <c:v>2348.6328100000001</c:v>
                </c:pt>
                <c:pt idx="21151">
                  <c:v>2348.6328100000001</c:v>
                </c:pt>
                <c:pt idx="21152">
                  <c:v>2348.6328100000001</c:v>
                </c:pt>
                <c:pt idx="21153">
                  <c:v>2348.6328100000001</c:v>
                </c:pt>
                <c:pt idx="21154">
                  <c:v>2348.6328100000001</c:v>
                </c:pt>
                <c:pt idx="21155">
                  <c:v>2348.6328100000001</c:v>
                </c:pt>
                <c:pt idx="21156">
                  <c:v>2348.6328100000001</c:v>
                </c:pt>
                <c:pt idx="21157">
                  <c:v>2348.6328100000001</c:v>
                </c:pt>
                <c:pt idx="21158">
                  <c:v>2348.6328100000001</c:v>
                </c:pt>
                <c:pt idx="21159">
                  <c:v>2348.6328100000001</c:v>
                </c:pt>
                <c:pt idx="21160">
                  <c:v>2348.6328100000001</c:v>
                </c:pt>
                <c:pt idx="21161">
                  <c:v>2348.6328100000001</c:v>
                </c:pt>
                <c:pt idx="21162">
                  <c:v>2348.6328100000001</c:v>
                </c:pt>
                <c:pt idx="21163">
                  <c:v>2348.6328100000001</c:v>
                </c:pt>
                <c:pt idx="21164">
                  <c:v>2348.6328100000001</c:v>
                </c:pt>
                <c:pt idx="21165">
                  <c:v>2348.6328100000001</c:v>
                </c:pt>
                <c:pt idx="21166">
                  <c:v>2348.6328100000001</c:v>
                </c:pt>
                <c:pt idx="21167">
                  <c:v>2346.1914099999999</c:v>
                </c:pt>
                <c:pt idx="21168">
                  <c:v>2346.1914099999999</c:v>
                </c:pt>
                <c:pt idx="21169">
                  <c:v>2348.6328100000001</c:v>
                </c:pt>
                <c:pt idx="21170">
                  <c:v>2346.1914099999999</c:v>
                </c:pt>
                <c:pt idx="21171">
                  <c:v>2348.6328100000001</c:v>
                </c:pt>
                <c:pt idx="21172">
                  <c:v>2348.6328100000001</c:v>
                </c:pt>
                <c:pt idx="21173">
                  <c:v>2348.6328100000001</c:v>
                </c:pt>
                <c:pt idx="21174">
                  <c:v>2348.6328100000001</c:v>
                </c:pt>
                <c:pt idx="21175">
                  <c:v>2348.6328100000001</c:v>
                </c:pt>
                <c:pt idx="21176">
                  <c:v>2348.6328100000001</c:v>
                </c:pt>
                <c:pt idx="21177">
                  <c:v>2348.6328100000001</c:v>
                </c:pt>
                <c:pt idx="21178">
                  <c:v>2348.6328100000001</c:v>
                </c:pt>
                <c:pt idx="21179">
                  <c:v>2348.6328100000001</c:v>
                </c:pt>
                <c:pt idx="21180">
                  <c:v>2348.6328100000001</c:v>
                </c:pt>
                <c:pt idx="21181">
                  <c:v>2348.6328100000001</c:v>
                </c:pt>
                <c:pt idx="21182">
                  <c:v>2346.1914099999999</c:v>
                </c:pt>
                <c:pt idx="21183">
                  <c:v>2346.1914099999999</c:v>
                </c:pt>
                <c:pt idx="21184">
                  <c:v>2348.6328100000001</c:v>
                </c:pt>
                <c:pt idx="21185">
                  <c:v>2348.6328100000001</c:v>
                </c:pt>
                <c:pt idx="21186">
                  <c:v>2348.6328100000001</c:v>
                </c:pt>
                <c:pt idx="21187">
                  <c:v>2348.6328100000001</c:v>
                </c:pt>
                <c:pt idx="21188">
                  <c:v>2348.6328100000001</c:v>
                </c:pt>
                <c:pt idx="21189">
                  <c:v>2346.1914099999999</c:v>
                </c:pt>
                <c:pt idx="21190">
                  <c:v>2348.6328100000001</c:v>
                </c:pt>
                <c:pt idx="21191">
                  <c:v>2348.6328100000001</c:v>
                </c:pt>
                <c:pt idx="21192">
                  <c:v>2348.6328100000001</c:v>
                </c:pt>
                <c:pt idx="21193">
                  <c:v>2348.6328100000001</c:v>
                </c:pt>
                <c:pt idx="21194">
                  <c:v>2348.6328100000001</c:v>
                </c:pt>
                <c:pt idx="21195">
                  <c:v>2348.6328100000001</c:v>
                </c:pt>
                <c:pt idx="21196">
                  <c:v>2348.6328100000001</c:v>
                </c:pt>
                <c:pt idx="21197">
                  <c:v>2348.6328100000001</c:v>
                </c:pt>
                <c:pt idx="21198">
                  <c:v>2348.6328100000001</c:v>
                </c:pt>
                <c:pt idx="21199">
                  <c:v>2346.1914099999999</c:v>
                </c:pt>
                <c:pt idx="21200">
                  <c:v>2348.6328100000001</c:v>
                </c:pt>
                <c:pt idx="21201">
                  <c:v>2348.6328100000001</c:v>
                </c:pt>
                <c:pt idx="21202">
                  <c:v>2348.6328100000001</c:v>
                </c:pt>
                <c:pt idx="21203">
                  <c:v>2348.6328100000001</c:v>
                </c:pt>
                <c:pt idx="21204">
                  <c:v>2348.6328100000001</c:v>
                </c:pt>
                <c:pt idx="21205">
                  <c:v>2348.6328100000001</c:v>
                </c:pt>
                <c:pt idx="21206">
                  <c:v>2346.1914099999999</c:v>
                </c:pt>
                <c:pt idx="21207">
                  <c:v>2348.6328100000001</c:v>
                </c:pt>
                <c:pt idx="21208">
                  <c:v>2348.6328100000001</c:v>
                </c:pt>
                <c:pt idx="21209">
                  <c:v>2348.6328100000001</c:v>
                </c:pt>
                <c:pt idx="21210">
                  <c:v>2348.6328100000001</c:v>
                </c:pt>
                <c:pt idx="21211">
                  <c:v>2348.6328100000001</c:v>
                </c:pt>
                <c:pt idx="21212">
                  <c:v>2348.6328100000001</c:v>
                </c:pt>
                <c:pt idx="21213">
                  <c:v>2348.6328100000001</c:v>
                </c:pt>
                <c:pt idx="21214">
                  <c:v>2348.6328100000001</c:v>
                </c:pt>
                <c:pt idx="21215">
                  <c:v>2348.6328100000001</c:v>
                </c:pt>
                <c:pt idx="21216">
                  <c:v>2348.6328100000001</c:v>
                </c:pt>
                <c:pt idx="21217">
                  <c:v>2348.6328100000001</c:v>
                </c:pt>
                <c:pt idx="21218">
                  <c:v>2348.6328100000001</c:v>
                </c:pt>
                <c:pt idx="21219">
                  <c:v>2348.6328100000001</c:v>
                </c:pt>
                <c:pt idx="21220">
                  <c:v>2348.6328100000001</c:v>
                </c:pt>
                <c:pt idx="21221">
                  <c:v>2348.6328100000001</c:v>
                </c:pt>
                <c:pt idx="21222">
                  <c:v>2348.6328100000001</c:v>
                </c:pt>
                <c:pt idx="21223">
                  <c:v>2348.6328100000001</c:v>
                </c:pt>
                <c:pt idx="21224">
                  <c:v>2348.6328100000001</c:v>
                </c:pt>
                <c:pt idx="21225">
                  <c:v>2348.6328100000001</c:v>
                </c:pt>
                <c:pt idx="21226">
                  <c:v>2348.6328100000001</c:v>
                </c:pt>
                <c:pt idx="21227">
                  <c:v>2346.1914099999999</c:v>
                </c:pt>
                <c:pt idx="21228">
                  <c:v>2348.6328100000001</c:v>
                </c:pt>
                <c:pt idx="21229">
                  <c:v>2348.6328100000001</c:v>
                </c:pt>
                <c:pt idx="21230">
                  <c:v>2348.6328100000001</c:v>
                </c:pt>
                <c:pt idx="21231">
                  <c:v>2346.1914099999999</c:v>
                </c:pt>
                <c:pt idx="21232">
                  <c:v>2348.6328100000001</c:v>
                </c:pt>
                <c:pt idx="21233">
                  <c:v>2348.6328100000001</c:v>
                </c:pt>
                <c:pt idx="21234">
                  <c:v>2348.6328100000001</c:v>
                </c:pt>
                <c:pt idx="21235">
                  <c:v>2348.6328100000001</c:v>
                </c:pt>
                <c:pt idx="21236">
                  <c:v>2348.6328100000001</c:v>
                </c:pt>
                <c:pt idx="21237">
                  <c:v>2348.6328100000001</c:v>
                </c:pt>
                <c:pt idx="21238">
                  <c:v>2348.6328100000001</c:v>
                </c:pt>
                <c:pt idx="21239">
                  <c:v>2348.6328100000001</c:v>
                </c:pt>
                <c:pt idx="21240">
                  <c:v>2348.6328100000001</c:v>
                </c:pt>
                <c:pt idx="21241">
                  <c:v>2348.6328100000001</c:v>
                </c:pt>
                <c:pt idx="21242">
                  <c:v>2348.6328100000001</c:v>
                </c:pt>
                <c:pt idx="21243">
                  <c:v>2348.6328100000001</c:v>
                </c:pt>
                <c:pt idx="21244">
                  <c:v>2348.6328100000001</c:v>
                </c:pt>
                <c:pt idx="21245">
                  <c:v>2348.6328100000001</c:v>
                </c:pt>
                <c:pt idx="21246">
                  <c:v>2348.6328100000001</c:v>
                </c:pt>
                <c:pt idx="21247">
                  <c:v>2348.6328100000001</c:v>
                </c:pt>
                <c:pt idx="21248">
                  <c:v>2348.6328100000001</c:v>
                </c:pt>
                <c:pt idx="21249">
                  <c:v>2348.6328100000001</c:v>
                </c:pt>
                <c:pt idx="21250">
                  <c:v>2348.6328100000001</c:v>
                </c:pt>
                <c:pt idx="21251">
                  <c:v>2348.6328100000001</c:v>
                </c:pt>
                <c:pt idx="21252">
                  <c:v>2348.6328100000001</c:v>
                </c:pt>
                <c:pt idx="21253">
                  <c:v>2348.6328100000001</c:v>
                </c:pt>
                <c:pt idx="21254">
                  <c:v>2348.6328100000001</c:v>
                </c:pt>
                <c:pt idx="21255">
                  <c:v>2348.6328100000001</c:v>
                </c:pt>
                <c:pt idx="21256">
                  <c:v>2348.6328100000001</c:v>
                </c:pt>
                <c:pt idx="21257">
                  <c:v>2348.6328100000001</c:v>
                </c:pt>
                <c:pt idx="21258">
                  <c:v>2348.6328100000001</c:v>
                </c:pt>
                <c:pt idx="21259">
                  <c:v>2348.6328100000001</c:v>
                </c:pt>
                <c:pt idx="21260">
                  <c:v>2348.6328100000001</c:v>
                </c:pt>
                <c:pt idx="21261">
                  <c:v>2348.6328100000001</c:v>
                </c:pt>
                <c:pt idx="21262">
                  <c:v>2348.6328100000001</c:v>
                </c:pt>
                <c:pt idx="21263">
                  <c:v>2348.6328100000001</c:v>
                </c:pt>
                <c:pt idx="21264">
                  <c:v>2348.6328100000001</c:v>
                </c:pt>
                <c:pt idx="21265">
                  <c:v>2348.6328100000001</c:v>
                </c:pt>
                <c:pt idx="21266">
                  <c:v>2348.6328100000001</c:v>
                </c:pt>
                <c:pt idx="21267">
                  <c:v>2348.6328100000001</c:v>
                </c:pt>
                <c:pt idx="21268">
                  <c:v>2348.6328100000001</c:v>
                </c:pt>
                <c:pt idx="21269">
                  <c:v>2351.07422</c:v>
                </c:pt>
                <c:pt idx="21270">
                  <c:v>2348.6328100000001</c:v>
                </c:pt>
                <c:pt idx="21271">
                  <c:v>2348.6328100000001</c:v>
                </c:pt>
                <c:pt idx="21272">
                  <c:v>2348.6328100000001</c:v>
                </c:pt>
                <c:pt idx="21273">
                  <c:v>2346.1914099999999</c:v>
                </c:pt>
                <c:pt idx="21274">
                  <c:v>2346.1914099999999</c:v>
                </c:pt>
                <c:pt idx="21275">
                  <c:v>2348.6328100000001</c:v>
                </c:pt>
                <c:pt idx="21276">
                  <c:v>2348.6328100000001</c:v>
                </c:pt>
                <c:pt idx="21277">
                  <c:v>2348.6328100000001</c:v>
                </c:pt>
                <c:pt idx="21278">
                  <c:v>2348.6328100000001</c:v>
                </c:pt>
                <c:pt idx="21279">
                  <c:v>2348.6328100000001</c:v>
                </c:pt>
                <c:pt idx="21280">
                  <c:v>2348.6328100000001</c:v>
                </c:pt>
                <c:pt idx="21281">
                  <c:v>2351.07422</c:v>
                </c:pt>
                <c:pt idx="21282">
                  <c:v>2351.07422</c:v>
                </c:pt>
                <c:pt idx="21283">
                  <c:v>2348.6328100000001</c:v>
                </c:pt>
                <c:pt idx="21284">
                  <c:v>2348.6328100000001</c:v>
                </c:pt>
                <c:pt idx="21285">
                  <c:v>2348.6328100000001</c:v>
                </c:pt>
                <c:pt idx="21286">
                  <c:v>2348.6328100000001</c:v>
                </c:pt>
                <c:pt idx="21287">
                  <c:v>2348.6328100000001</c:v>
                </c:pt>
                <c:pt idx="21288">
                  <c:v>2346.1914099999999</c:v>
                </c:pt>
                <c:pt idx="21289">
                  <c:v>2348.6328100000001</c:v>
                </c:pt>
                <c:pt idx="21290">
                  <c:v>2348.6328100000001</c:v>
                </c:pt>
                <c:pt idx="21291">
                  <c:v>2346.1914099999999</c:v>
                </c:pt>
                <c:pt idx="21292">
                  <c:v>2348.6328100000001</c:v>
                </c:pt>
                <c:pt idx="21293">
                  <c:v>2346.1914099999999</c:v>
                </c:pt>
                <c:pt idx="21294">
                  <c:v>2348.6328100000001</c:v>
                </c:pt>
                <c:pt idx="21295">
                  <c:v>2351.07422</c:v>
                </c:pt>
                <c:pt idx="21296">
                  <c:v>2346.1914099999999</c:v>
                </c:pt>
                <c:pt idx="21297">
                  <c:v>2348.6328100000001</c:v>
                </c:pt>
                <c:pt idx="21298">
                  <c:v>2348.6328100000001</c:v>
                </c:pt>
                <c:pt idx="21299">
                  <c:v>2348.6328100000001</c:v>
                </c:pt>
                <c:pt idx="21300">
                  <c:v>2348.6328100000001</c:v>
                </c:pt>
                <c:pt idx="21301">
                  <c:v>2348.6328100000001</c:v>
                </c:pt>
                <c:pt idx="21302">
                  <c:v>2348.6328100000001</c:v>
                </c:pt>
                <c:pt idx="21303">
                  <c:v>2348.6328100000001</c:v>
                </c:pt>
                <c:pt idx="21304">
                  <c:v>2346.1914099999999</c:v>
                </c:pt>
                <c:pt idx="21305">
                  <c:v>2348.6328100000001</c:v>
                </c:pt>
                <c:pt idx="21306">
                  <c:v>2348.6328100000001</c:v>
                </c:pt>
                <c:pt idx="21307">
                  <c:v>2348.6328100000001</c:v>
                </c:pt>
                <c:pt idx="21308">
                  <c:v>2348.6328100000001</c:v>
                </c:pt>
                <c:pt idx="21309">
                  <c:v>2348.6328100000001</c:v>
                </c:pt>
                <c:pt idx="21310">
                  <c:v>2346.1914099999999</c:v>
                </c:pt>
                <c:pt idx="21311">
                  <c:v>2348.6328100000001</c:v>
                </c:pt>
                <c:pt idx="21312">
                  <c:v>2348.6328100000001</c:v>
                </c:pt>
                <c:pt idx="21313">
                  <c:v>2348.6328100000001</c:v>
                </c:pt>
                <c:pt idx="21314">
                  <c:v>2348.6328100000001</c:v>
                </c:pt>
                <c:pt idx="21315">
                  <c:v>2348.6328100000001</c:v>
                </c:pt>
                <c:pt idx="21316">
                  <c:v>2346.1914099999999</c:v>
                </c:pt>
                <c:pt idx="21317">
                  <c:v>2348.6328100000001</c:v>
                </c:pt>
                <c:pt idx="21318">
                  <c:v>2346.1914099999999</c:v>
                </c:pt>
                <c:pt idx="21319">
                  <c:v>2346.1914099999999</c:v>
                </c:pt>
                <c:pt idx="21320">
                  <c:v>2348.6328100000001</c:v>
                </c:pt>
                <c:pt idx="21321">
                  <c:v>2348.6328100000001</c:v>
                </c:pt>
                <c:pt idx="21322">
                  <c:v>2348.6328100000001</c:v>
                </c:pt>
                <c:pt idx="21323">
                  <c:v>2348.6328100000001</c:v>
                </c:pt>
                <c:pt idx="21324">
                  <c:v>2348.6328100000001</c:v>
                </c:pt>
                <c:pt idx="21325">
                  <c:v>2346.1914099999999</c:v>
                </c:pt>
                <c:pt idx="21326">
                  <c:v>2348.6328100000001</c:v>
                </c:pt>
                <c:pt idx="21327">
                  <c:v>2348.6328100000001</c:v>
                </c:pt>
                <c:pt idx="21328">
                  <c:v>2348.6328100000001</c:v>
                </c:pt>
                <c:pt idx="21329">
                  <c:v>2348.6328100000001</c:v>
                </c:pt>
                <c:pt idx="21330">
                  <c:v>2348.6328100000001</c:v>
                </c:pt>
                <c:pt idx="21331">
                  <c:v>2346.1914099999999</c:v>
                </c:pt>
                <c:pt idx="21332">
                  <c:v>2346.1914099999999</c:v>
                </c:pt>
                <c:pt idx="21333">
                  <c:v>2348.6328100000001</c:v>
                </c:pt>
                <c:pt idx="21334">
                  <c:v>2346.1914099999999</c:v>
                </c:pt>
                <c:pt idx="21335">
                  <c:v>2348.6328100000001</c:v>
                </c:pt>
                <c:pt idx="21336">
                  <c:v>2346.1914099999999</c:v>
                </c:pt>
                <c:pt idx="21337">
                  <c:v>2348.6328100000001</c:v>
                </c:pt>
                <c:pt idx="21338">
                  <c:v>2348.6328100000001</c:v>
                </c:pt>
                <c:pt idx="21339">
                  <c:v>2348.6328100000001</c:v>
                </c:pt>
                <c:pt idx="21340">
                  <c:v>2348.6328100000001</c:v>
                </c:pt>
                <c:pt idx="21341">
                  <c:v>2348.6328100000001</c:v>
                </c:pt>
                <c:pt idx="21342">
                  <c:v>2348.6328100000001</c:v>
                </c:pt>
                <c:pt idx="21343">
                  <c:v>2348.6328100000001</c:v>
                </c:pt>
                <c:pt idx="21344">
                  <c:v>2346.1914099999999</c:v>
                </c:pt>
                <c:pt idx="21345">
                  <c:v>2346.1914099999999</c:v>
                </c:pt>
                <c:pt idx="21346">
                  <c:v>2348.6328100000001</c:v>
                </c:pt>
                <c:pt idx="21347">
                  <c:v>2346.1914099999999</c:v>
                </c:pt>
                <c:pt idx="21348">
                  <c:v>2348.6328100000001</c:v>
                </c:pt>
                <c:pt idx="21349">
                  <c:v>2348.6328100000001</c:v>
                </c:pt>
                <c:pt idx="21350">
                  <c:v>2348.6328100000001</c:v>
                </c:pt>
                <c:pt idx="21351">
                  <c:v>2348.6328100000001</c:v>
                </c:pt>
                <c:pt idx="21352">
                  <c:v>2348.6328100000001</c:v>
                </c:pt>
                <c:pt idx="21353">
                  <c:v>2348.6328100000001</c:v>
                </c:pt>
                <c:pt idx="21354">
                  <c:v>2348.6328100000001</c:v>
                </c:pt>
                <c:pt idx="21355">
                  <c:v>2346.1914099999999</c:v>
                </c:pt>
                <c:pt idx="21356">
                  <c:v>2348.6328100000001</c:v>
                </c:pt>
                <c:pt idx="21357">
                  <c:v>2348.6328100000001</c:v>
                </c:pt>
                <c:pt idx="21358">
                  <c:v>2348.6328100000001</c:v>
                </c:pt>
                <c:pt idx="21359">
                  <c:v>2348.6328100000001</c:v>
                </c:pt>
                <c:pt idx="21360">
                  <c:v>2348.6328100000001</c:v>
                </c:pt>
                <c:pt idx="21361">
                  <c:v>2348.6328100000001</c:v>
                </c:pt>
                <c:pt idx="21362">
                  <c:v>2348.6328100000001</c:v>
                </c:pt>
                <c:pt idx="21363">
                  <c:v>2348.6328100000001</c:v>
                </c:pt>
                <c:pt idx="21364">
                  <c:v>2346.1914099999999</c:v>
                </c:pt>
                <c:pt idx="21365">
                  <c:v>2348.6328100000001</c:v>
                </c:pt>
                <c:pt idx="21366">
                  <c:v>2348.6328100000001</c:v>
                </c:pt>
                <c:pt idx="21367">
                  <c:v>2348.6328100000001</c:v>
                </c:pt>
                <c:pt idx="21368">
                  <c:v>2348.6328100000001</c:v>
                </c:pt>
                <c:pt idx="21369">
                  <c:v>2348.6328100000001</c:v>
                </c:pt>
                <c:pt idx="21370">
                  <c:v>2348.6328100000001</c:v>
                </c:pt>
                <c:pt idx="21371">
                  <c:v>2348.6328100000001</c:v>
                </c:pt>
                <c:pt idx="21372">
                  <c:v>2346.1914099999999</c:v>
                </c:pt>
                <c:pt idx="21373">
                  <c:v>2348.6328100000001</c:v>
                </c:pt>
                <c:pt idx="21374">
                  <c:v>2348.6328100000001</c:v>
                </c:pt>
                <c:pt idx="21375">
                  <c:v>2346.1914099999999</c:v>
                </c:pt>
                <c:pt idx="21376">
                  <c:v>2346.1914099999999</c:v>
                </c:pt>
                <c:pt idx="21377">
                  <c:v>2348.6328100000001</c:v>
                </c:pt>
                <c:pt idx="21378">
                  <c:v>2348.6328100000001</c:v>
                </c:pt>
                <c:pt idx="21379">
                  <c:v>2348.6328100000001</c:v>
                </c:pt>
                <c:pt idx="21380">
                  <c:v>2348.6328100000001</c:v>
                </c:pt>
                <c:pt idx="21381">
                  <c:v>2348.6328100000001</c:v>
                </c:pt>
                <c:pt idx="21382">
                  <c:v>2348.6328100000001</c:v>
                </c:pt>
                <c:pt idx="21383">
                  <c:v>2346.1914099999999</c:v>
                </c:pt>
                <c:pt idx="21384">
                  <c:v>2348.6328100000001</c:v>
                </c:pt>
                <c:pt idx="21385">
                  <c:v>2348.6328100000001</c:v>
                </c:pt>
                <c:pt idx="21386">
                  <c:v>2346.1914099999999</c:v>
                </c:pt>
                <c:pt idx="21387">
                  <c:v>2348.6328100000001</c:v>
                </c:pt>
                <c:pt idx="21388">
                  <c:v>2348.6328100000001</c:v>
                </c:pt>
                <c:pt idx="21389">
                  <c:v>2346.1914099999999</c:v>
                </c:pt>
                <c:pt idx="21390">
                  <c:v>2348.6328100000001</c:v>
                </c:pt>
                <c:pt idx="21391">
                  <c:v>2348.6328100000001</c:v>
                </c:pt>
                <c:pt idx="21392">
                  <c:v>2346.1914099999999</c:v>
                </c:pt>
                <c:pt idx="21393">
                  <c:v>2346.1914099999999</c:v>
                </c:pt>
                <c:pt idx="21394">
                  <c:v>2348.6328100000001</c:v>
                </c:pt>
                <c:pt idx="21395">
                  <c:v>2346.1914099999999</c:v>
                </c:pt>
                <c:pt idx="21396">
                  <c:v>2348.6328100000001</c:v>
                </c:pt>
                <c:pt idx="21397">
                  <c:v>2348.6328100000001</c:v>
                </c:pt>
                <c:pt idx="21398">
                  <c:v>2346.1914099999999</c:v>
                </c:pt>
                <c:pt idx="21399">
                  <c:v>2348.6328100000001</c:v>
                </c:pt>
                <c:pt idx="21400">
                  <c:v>2348.6328100000001</c:v>
                </c:pt>
                <c:pt idx="21401">
                  <c:v>2348.6328100000001</c:v>
                </c:pt>
                <c:pt idx="21402">
                  <c:v>2348.6328100000001</c:v>
                </c:pt>
                <c:pt idx="21403">
                  <c:v>2348.6328100000001</c:v>
                </c:pt>
                <c:pt idx="21404">
                  <c:v>2348.6328100000001</c:v>
                </c:pt>
                <c:pt idx="21405">
                  <c:v>2346.1914099999999</c:v>
                </c:pt>
                <c:pt idx="21406">
                  <c:v>2348.6328100000001</c:v>
                </c:pt>
                <c:pt idx="21407">
                  <c:v>2348.6328100000001</c:v>
                </c:pt>
                <c:pt idx="21408">
                  <c:v>2348.6328100000001</c:v>
                </c:pt>
                <c:pt idx="21409">
                  <c:v>2348.6328100000001</c:v>
                </c:pt>
                <c:pt idx="21410">
                  <c:v>2348.6328100000001</c:v>
                </c:pt>
                <c:pt idx="21411">
                  <c:v>2346.1914099999999</c:v>
                </c:pt>
                <c:pt idx="21412">
                  <c:v>2348.6328100000001</c:v>
                </c:pt>
                <c:pt idx="21413">
                  <c:v>2348.6328100000001</c:v>
                </c:pt>
                <c:pt idx="21414">
                  <c:v>2348.6328100000001</c:v>
                </c:pt>
                <c:pt idx="21415">
                  <c:v>2346.1914099999999</c:v>
                </c:pt>
                <c:pt idx="21416">
                  <c:v>2346.1914099999999</c:v>
                </c:pt>
                <c:pt idx="21417">
                  <c:v>2348.6328100000001</c:v>
                </c:pt>
                <c:pt idx="21418">
                  <c:v>2348.6328100000001</c:v>
                </c:pt>
                <c:pt idx="21419">
                  <c:v>2346.1914099999999</c:v>
                </c:pt>
                <c:pt idx="21420">
                  <c:v>2348.6328100000001</c:v>
                </c:pt>
                <c:pt idx="21421">
                  <c:v>2348.6328100000001</c:v>
                </c:pt>
                <c:pt idx="21422">
                  <c:v>2348.6328100000001</c:v>
                </c:pt>
                <c:pt idx="21423">
                  <c:v>2346.1914099999999</c:v>
                </c:pt>
                <c:pt idx="21424">
                  <c:v>2348.6328100000001</c:v>
                </c:pt>
                <c:pt idx="21425">
                  <c:v>2346.1914099999999</c:v>
                </c:pt>
                <c:pt idx="21426">
                  <c:v>2348.6328100000001</c:v>
                </c:pt>
                <c:pt idx="21427">
                  <c:v>2348.6328100000001</c:v>
                </c:pt>
                <c:pt idx="21428">
                  <c:v>2348.6328100000001</c:v>
                </c:pt>
                <c:pt idx="21429">
                  <c:v>2348.6328100000001</c:v>
                </c:pt>
                <c:pt idx="21430">
                  <c:v>2348.6328100000001</c:v>
                </c:pt>
                <c:pt idx="21431">
                  <c:v>2348.6328100000001</c:v>
                </c:pt>
                <c:pt idx="21432">
                  <c:v>2348.6328100000001</c:v>
                </c:pt>
                <c:pt idx="21433">
                  <c:v>2348.6328100000001</c:v>
                </c:pt>
                <c:pt idx="21434">
                  <c:v>2348.6328100000001</c:v>
                </c:pt>
                <c:pt idx="21435">
                  <c:v>2346.1914099999999</c:v>
                </c:pt>
                <c:pt idx="21436">
                  <c:v>2348.6328100000001</c:v>
                </c:pt>
                <c:pt idx="21437">
                  <c:v>2348.6328100000001</c:v>
                </c:pt>
                <c:pt idx="21438">
                  <c:v>2348.6328100000001</c:v>
                </c:pt>
                <c:pt idx="21439">
                  <c:v>2348.6328100000001</c:v>
                </c:pt>
                <c:pt idx="21440">
                  <c:v>2348.6328100000001</c:v>
                </c:pt>
                <c:pt idx="21441">
                  <c:v>2348.6328100000001</c:v>
                </c:pt>
                <c:pt idx="21442">
                  <c:v>2348.6328100000001</c:v>
                </c:pt>
                <c:pt idx="21443">
                  <c:v>2348.6328100000001</c:v>
                </c:pt>
                <c:pt idx="21444">
                  <c:v>2346.1914099999999</c:v>
                </c:pt>
                <c:pt idx="21445">
                  <c:v>2346.1914099999999</c:v>
                </c:pt>
                <c:pt idx="21446">
                  <c:v>2348.6328100000001</c:v>
                </c:pt>
                <c:pt idx="21447">
                  <c:v>2348.6328100000001</c:v>
                </c:pt>
                <c:pt idx="21448">
                  <c:v>2346.1914099999999</c:v>
                </c:pt>
                <c:pt idx="21449">
                  <c:v>2348.6328100000001</c:v>
                </c:pt>
                <c:pt idx="21450">
                  <c:v>2346.1914099999999</c:v>
                </c:pt>
                <c:pt idx="21451">
                  <c:v>2346.1914099999999</c:v>
                </c:pt>
                <c:pt idx="21452">
                  <c:v>2348.6328100000001</c:v>
                </c:pt>
                <c:pt idx="21453">
                  <c:v>2348.6328100000001</c:v>
                </c:pt>
                <c:pt idx="21454">
                  <c:v>2346.1914099999999</c:v>
                </c:pt>
                <c:pt idx="21455">
                  <c:v>2348.6328100000001</c:v>
                </c:pt>
                <c:pt idx="21456">
                  <c:v>2348.6328100000001</c:v>
                </c:pt>
                <c:pt idx="21457">
                  <c:v>2346.1914099999999</c:v>
                </c:pt>
                <c:pt idx="21458">
                  <c:v>2346.1914099999999</c:v>
                </c:pt>
                <c:pt idx="21459">
                  <c:v>2346.1914099999999</c:v>
                </c:pt>
                <c:pt idx="21460">
                  <c:v>2348.6328100000001</c:v>
                </c:pt>
                <c:pt idx="21461">
                  <c:v>2348.6328100000001</c:v>
                </c:pt>
                <c:pt idx="21462">
                  <c:v>2348.6328100000001</c:v>
                </c:pt>
                <c:pt idx="21463">
                  <c:v>2348.6328100000001</c:v>
                </c:pt>
                <c:pt idx="21464">
                  <c:v>2348.6328100000001</c:v>
                </c:pt>
                <c:pt idx="21465">
                  <c:v>2348.6328100000001</c:v>
                </c:pt>
                <c:pt idx="21466">
                  <c:v>2348.6328100000001</c:v>
                </c:pt>
                <c:pt idx="21467">
                  <c:v>2348.6328100000001</c:v>
                </c:pt>
                <c:pt idx="21468">
                  <c:v>2346.1914099999999</c:v>
                </c:pt>
                <c:pt idx="21469">
                  <c:v>2346.1914099999999</c:v>
                </c:pt>
                <c:pt idx="21470">
                  <c:v>2348.6328100000001</c:v>
                </c:pt>
                <c:pt idx="21471">
                  <c:v>2346.1914099999999</c:v>
                </c:pt>
                <c:pt idx="21472">
                  <c:v>2348.6328100000001</c:v>
                </c:pt>
                <c:pt idx="21473">
                  <c:v>2348.6328100000001</c:v>
                </c:pt>
                <c:pt idx="21474">
                  <c:v>2346.1914099999999</c:v>
                </c:pt>
                <c:pt idx="21475">
                  <c:v>2346.1914099999999</c:v>
                </c:pt>
                <c:pt idx="21476">
                  <c:v>2348.6328100000001</c:v>
                </c:pt>
                <c:pt idx="21477">
                  <c:v>2348.6328100000001</c:v>
                </c:pt>
                <c:pt idx="21478">
                  <c:v>2346.1914099999999</c:v>
                </c:pt>
                <c:pt idx="21479">
                  <c:v>2351.07422</c:v>
                </c:pt>
                <c:pt idx="21480">
                  <c:v>2348.6328100000001</c:v>
                </c:pt>
                <c:pt idx="21481">
                  <c:v>2348.6328100000001</c:v>
                </c:pt>
                <c:pt idx="21482">
                  <c:v>2348.6328100000001</c:v>
                </c:pt>
                <c:pt idx="21483">
                  <c:v>2348.6328100000001</c:v>
                </c:pt>
                <c:pt idx="21484">
                  <c:v>2348.6328100000001</c:v>
                </c:pt>
                <c:pt idx="21485">
                  <c:v>2348.6328100000001</c:v>
                </c:pt>
                <c:pt idx="21486">
                  <c:v>2346.1914099999999</c:v>
                </c:pt>
                <c:pt idx="21487">
                  <c:v>2348.6328100000001</c:v>
                </c:pt>
                <c:pt idx="21488">
                  <c:v>2348.6328100000001</c:v>
                </c:pt>
                <c:pt idx="21489">
                  <c:v>2348.6328100000001</c:v>
                </c:pt>
                <c:pt idx="21490">
                  <c:v>2348.6328100000001</c:v>
                </c:pt>
                <c:pt idx="21491">
                  <c:v>2348.6328100000001</c:v>
                </c:pt>
                <c:pt idx="21492">
                  <c:v>2346.1914099999999</c:v>
                </c:pt>
                <c:pt idx="21493">
                  <c:v>2348.6328100000001</c:v>
                </c:pt>
                <c:pt idx="21494">
                  <c:v>2348.6328100000001</c:v>
                </c:pt>
                <c:pt idx="21495">
                  <c:v>2348.6328100000001</c:v>
                </c:pt>
                <c:pt idx="21496">
                  <c:v>2348.6328100000001</c:v>
                </c:pt>
                <c:pt idx="21497">
                  <c:v>2348.6328100000001</c:v>
                </c:pt>
                <c:pt idx="21498">
                  <c:v>2346.1914099999999</c:v>
                </c:pt>
                <c:pt idx="21499">
                  <c:v>2348.6328100000001</c:v>
                </c:pt>
                <c:pt idx="21500">
                  <c:v>2346.1914099999999</c:v>
                </c:pt>
                <c:pt idx="21501">
                  <c:v>2346.1914099999999</c:v>
                </c:pt>
                <c:pt idx="21502">
                  <c:v>2348.6328100000001</c:v>
                </c:pt>
                <c:pt idx="21503">
                  <c:v>2348.6328100000001</c:v>
                </c:pt>
                <c:pt idx="21504">
                  <c:v>2348.6328100000001</c:v>
                </c:pt>
                <c:pt idx="21505">
                  <c:v>2348.6328100000001</c:v>
                </c:pt>
                <c:pt idx="21506">
                  <c:v>2348.6328100000001</c:v>
                </c:pt>
                <c:pt idx="21507">
                  <c:v>2348.6328100000001</c:v>
                </c:pt>
                <c:pt idx="21508">
                  <c:v>2348.6328100000001</c:v>
                </c:pt>
                <c:pt idx="21509">
                  <c:v>2348.6328100000001</c:v>
                </c:pt>
                <c:pt idx="21510">
                  <c:v>2346.1914099999999</c:v>
                </c:pt>
                <c:pt idx="21511">
                  <c:v>2346.1914099999999</c:v>
                </c:pt>
                <c:pt idx="21512">
                  <c:v>2346.1914099999999</c:v>
                </c:pt>
                <c:pt idx="21513">
                  <c:v>2346.1914099999999</c:v>
                </c:pt>
                <c:pt idx="21514">
                  <c:v>2348.6328100000001</c:v>
                </c:pt>
                <c:pt idx="21515">
                  <c:v>2346.1914099999999</c:v>
                </c:pt>
                <c:pt idx="21516">
                  <c:v>2348.6328100000001</c:v>
                </c:pt>
                <c:pt idx="21517">
                  <c:v>2346.1914099999999</c:v>
                </c:pt>
                <c:pt idx="21518">
                  <c:v>2348.6328100000001</c:v>
                </c:pt>
                <c:pt idx="21519">
                  <c:v>2348.6328100000001</c:v>
                </c:pt>
                <c:pt idx="21520">
                  <c:v>2348.6328100000001</c:v>
                </c:pt>
                <c:pt idx="21521">
                  <c:v>2348.6328100000001</c:v>
                </c:pt>
                <c:pt idx="21522">
                  <c:v>2348.6328100000001</c:v>
                </c:pt>
                <c:pt idx="21523">
                  <c:v>2348.6328100000001</c:v>
                </c:pt>
                <c:pt idx="21524">
                  <c:v>2348.6328100000001</c:v>
                </c:pt>
                <c:pt idx="21525">
                  <c:v>2348.6328100000001</c:v>
                </c:pt>
                <c:pt idx="21526">
                  <c:v>2346.1914099999999</c:v>
                </c:pt>
                <c:pt idx="21527">
                  <c:v>2346.1914099999999</c:v>
                </c:pt>
                <c:pt idx="21528">
                  <c:v>2348.6328100000001</c:v>
                </c:pt>
                <c:pt idx="21529">
                  <c:v>2348.6328100000001</c:v>
                </c:pt>
                <c:pt idx="21530">
                  <c:v>2346.1914099999999</c:v>
                </c:pt>
                <c:pt idx="21531">
                  <c:v>2348.6328100000001</c:v>
                </c:pt>
                <c:pt idx="21532">
                  <c:v>2348.6328100000001</c:v>
                </c:pt>
                <c:pt idx="21533">
                  <c:v>2348.6328100000001</c:v>
                </c:pt>
                <c:pt idx="21534">
                  <c:v>2346.1914099999999</c:v>
                </c:pt>
                <c:pt idx="21535">
                  <c:v>2348.6328100000001</c:v>
                </c:pt>
                <c:pt idx="21536">
                  <c:v>2346.1914099999999</c:v>
                </c:pt>
                <c:pt idx="21537">
                  <c:v>2348.6328100000001</c:v>
                </c:pt>
                <c:pt idx="21538">
                  <c:v>2346.1914099999999</c:v>
                </c:pt>
                <c:pt idx="21539">
                  <c:v>2348.6328100000001</c:v>
                </c:pt>
                <c:pt idx="21540">
                  <c:v>2348.6328100000001</c:v>
                </c:pt>
                <c:pt idx="21541">
                  <c:v>2346.1914099999999</c:v>
                </c:pt>
                <c:pt idx="21542">
                  <c:v>2348.6328100000001</c:v>
                </c:pt>
                <c:pt idx="21543">
                  <c:v>2346.1914099999999</c:v>
                </c:pt>
                <c:pt idx="21544">
                  <c:v>2348.6328100000001</c:v>
                </c:pt>
                <c:pt idx="21545">
                  <c:v>2346.1914099999999</c:v>
                </c:pt>
                <c:pt idx="21546">
                  <c:v>2346.1914099999999</c:v>
                </c:pt>
                <c:pt idx="21547">
                  <c:v>2348.6328100000001</c:v>
                </c:pt>
                <c:pt idx="21548">
                  <c:v>2346.1914099999999</c:v>
                </c:pt>
                <c:pt idx="21549">
                  <c:v>2346.1914099999999</c:v>
                </c:pt>
                <c:pt idx="21550">
                  <c:v>2348.6328100000001</c:v>
                </c:pt>
                <c:pt idx="21551">
                  <c:v>2348.6328100000001</c:v>
                </c:pt>
                <c:pt idx="21552">
                  <c:v>2346.1914099999999</c:v>
                </c:pt>
                <c:pt idx="21553">
                  <c:v>2348.6328100000001</c:v>
                </c:pt>
                <c:pt idx="21554">
                  <c:v>2346.1914099999999</c:v>
                </c:pt>
                <c:pt idx="21555">
                  <c:v>2348.6328100000001</c:v>
                </c:pt>
                <c:pt idx="21556">
                  <c:v>2346.1914099999999</c:v>
                </c:pt>
                <c:pt idx="21557">
                  <c:v>2348.6328100000001</c:v>
                </c:pt>
                <c:pt idx="21558">
                  <c:v>2346.1914099999999</c:v>
                </c:pt>
                <c:pt idx="21559">
                  <c:v>2346.1914099999999</c:v>
                </c:pt>
                <c:pt idx="21560">
                  <c:v>2348.6328100000001</c:v>
                </c:pt>
                <c:pt idx="21561">
                  <c:v>2348.6328100000001</c:v>
                </c:pt>
                <c:pt idx="21562">
                  <c:v>2346.1914099999999</c:v>
                </c:pt>
                <c:pt idx="21563">
                  <c:v>2348.6328100000001</c:v>
                </c:pt>
                <c:pt idx="21564">
                  <c:v>2348.6328100000001</c:v>
                </c:pt>
                <c:pt idx="21565">
                  <c:v>2348.6328100000001</c:v>
                </c:pt>
                <c:pt idx="21566">
                  <c:v>2348.6328100000001</c:v>
                </c:pt>
                <c:pt idx="21567">
                  <c:v>2346.1914099999999</c:v>
                </c:pt>
                <c:pt idx="21568">
                  <c:v>2348.6328100000001</c:v>
                </c:pt>
                <c:pt idx="21569">
                  <c:v>2348.6328100000001</c:v>
                </c:pt>
                <c:pt idx="21570">
                  <c:v>2348.6328100000001</c:v>
                </c:pt>
                <c:pt idx="21571">
                  <c:v>2348.6328100000001</c:v>
                </c:pt>
                <c:pt idx="21572">
                  <c:v>2348.6328100000001</c:v>
                </c:pt>
                <c:pt idx="21573">
                  <c:v>2346.1914099999999</c:v>
                </c:pt>
                <c:pt idx="21574">
                  <c:v>2348.6328100000001</c:v>
                </c:pt>
                <c:pt idx="21575">
                  <c:v>2346.1914099999999</c:v>
                </c:pt>
                <c:pt idx="21576">
                  <c:v>2348.6328100000001</c:v>
                </c:pt>
                <c:pt idx="21577">
                  <c:v>2348.6328100000001</c:v>
                </c:pt>
                <c:pt idx="21578">
                  <c:v>2346.1914099999999</c:v>
                </c:pt>
                <c:pt idx="21579">
                  <c:v>2348.6328100000001</c:v>
                </c:pt>
                <c:pt idx="21580">
                  <c:v>2348.6328100000001</c:v>
                </c:pt>
                <c:pt idx="21581">
                  <c:v>2346.1914099999999</c:v>
                </c:pt>
                <c:pt idx="21582">
                  <c:v>2348.6328100000001</c:v>
                </c:pt>
                <c:pt idx="21583">
                  <c:v>2348.6328100000001</c:v>
                </c:pt>
                <c:pt idx="21584">
                  <c:v>2346.1914099999999</c:v>
                </c:pt>
                <c:pt idx="21585">
                  <c:v>2346.1914099999999</c:v>
                </c:pt>
                <c:pt idx="21586">
                  <c:v>2348.6328100000001</c:v>
                </c:pt>
                <c:pt idx="21587">
                  <c:v>2346.1914099999999</c:v>
                </c:pt>
                <c:pt idx="21588">
                  <c:v>2346.1914099999999</c:v>
                </c:pt>
                <c:pt idx="21589">
                  <c:v>2348.6328100000001</c:v>
                </c:pt>
                <c:pt idx="21590">
                  <c:v>2346.1914099999999</c:v>
                </c:pt>
                <c:pt idx="21591">
                  <c:v>2348.6328100000001</c:v>
                </c:pt>
                <c:pt idx="21592">
                  <c:v>2348.6328100000001</c:v>
                </c:pt>
                <c:pt idx="21593">
                  <c:v>2348.6328100000001</c:v>
                </c:pt>
                <c:pt idx="21594">
                  <c:v>2348.6328100000001</c:v>
                </c:pt>
                <c:pt idx="21595">
                  <c:v>2348.6328100000001</c:v>
                </c:pt>
                <c:pt idx="21596">
                  <c:v>2348.6328100000001</c:v>
                </c:pt>
                <c:pt idx="21597">
                  <c:v>2346.1914099999999</c:v>
                </c:pt>
                <c:pt idx="21598">
                  <c:v>2348.6328100000001</c:v>
                </c:pt>
                <c:pt idx="21599">
                  <c:v>2346.1914099999999</c:v>
                </c:pt>
                <c:pt idx="21600">
                  <c:v>2346.1914099999999</c:v>
                </c:pt>
                <c:pt idx="21601">
                  <c:v>2346.1914099999999</c:v>
                </c:pt>
                <c:pt idx="21602">
                  <c:v>2346.1914099999999</c:v>
                </c:pt>
                <c:pt idx="21603">
                  <c:v>2348.6328100000001</c:v>
                </c:pt>
                <c:pt idx="21604">
                  <c:v>2348.6328100000001</c:v>
                </c:pt>
                <c:pt idx="21605">
                  <c:v>2346.1914099999999</c:v>
                </c:pt>
                <c:pt idx="21606">
                  <c:v>2346.1914099999999</c:v>
                </c:pt>
                <c:pt idx="21607">
                  <c:v>2348.6328100000001</c:v>
                </c:pt>
                <c:pt idx="21608">
                  <c:v>2346.1914099999999</c:v>
                </c:pt>
                <c:pt idx="21609">
                  <c:v>2348.6328100000001</c:v>
                </c:pt>
                <c:pt idx="21610">
                  <c:v>2346.1914099999999</c:v>
                </c:pt>
                <c:pt idx="21611">
                  <c:v>2346.1914099999999</c:v>
                </c:pt>
                <c:pt idx="21612">
                  <c:v>2346.1914099999999</c:v>
                </c:pt>
                <c:pt idx="21613">
                  <c:v>2348.6328100000001</c:v>
                </c:pt>
                <c:pt idx="21614">
                  <c:v>2348.6328100000001</c:v>
                </c:pt>
                <c:pt idx="21615">
                  <c:v>2346.1914099999999</c:v>
                </c:pt>
                <c:pt idx="21616">
                  <c:v>2348.6328100000001</c:v>
                </c:pt>
                <c:pt idx="21617">
                  <c:v>2348.6328100000001</c:v>
                </c:pt>
                <c:pt idx="21618">
                  <c:v>2348.6328100000001</c:v>
                </c:pt>
                <c:pt idx="21619">
                  <c:v>2348.6328100000001</c:v>
                </c:pt>
                <c:pt idx="21620">
                  <c:v>2348.6328100000001</c:v>
                </c:pt>
                <c:pt idx="21621">
                  <c:v>2348.6328100000001</c:v>
                </c:pt>
                <c:pt idx="21622">
                  <c:v>2346.1914099999999</c:v>
                </c:pt>
                <c:pt idx="21623">
                  <c:v>2348.6328100000001</c:v>
                </c:pt>
                <c:pt idx="21624">
                  <c:v>2348.6328100000001</c:v>
                </c:pt>
                <c:pt idx="21625">
                  <c:v>2346.1914099999999</c:v>
                </c:pt>
                <c:pt idx="21626">
                  <c:v>2346.1914099999999</c:v>
                </c:pt>
                <c:pt idx="21627">
                  <c:v>2346.1914099999999</c:v>
                </c:pt>
                <c:pt idx="21628">
                  <c:v>2348.6328100000001</c:v>
                </c:pt>
                <c:pt idx="21629">
                  <c:v>2348.6328100000001</c:v>
                </c:pt>
                <c:pt idx="21630">
                  <c:v>2346.1914099999999</c:v>
                </c:pt>
                <c:pt idx="21631">
                  <c:v>2346.1914099999999</c:v>
                </c:pt>
                <c:pt idx="21632">
                  <c:v>2346.1914099999999</c:v>
                </c:pt>
                <c:pt idx="21633">
                  <c:v>2348.6328100000001</c:v>
                </c:pt>
                <c:pt idx="21634">
                  <c:v>2346.1914099999999</c:v>
                </c:pt>
                <c:pt idx="21635">
                  <c:v>2346.1914099999999</c:v>
                </c:pt>
                <c:pt idx="21636">
                  <c:v>2348.6328100000001</c:v>
                </c:pt>
                <c:pt idx="21637">
                  <c:v>2348.6328100000001</c:v>
                </c:pt>
                <c:pt idx="21638">
                  <c:v>2346.1914099999999</c:v>
                </c:pt>
                <c:pt idx="21639">
                  <c:v>2346.1914099999999</c:v>
                </c:pt>
                <c:pt idx="21640">
                  <c:v>2348.6328100000001</c:v>
                </c:pt>
                <c:pt idx="21641">
                  <c:v>2348.6328100000001</c:v>
                </c:pt>
                <c:pt idx="21642">
                  <c:v>2348.6328100000001</c:v>
                </c:pt>
                <c:pt idx="21643">
                  <c:v>2346.1914099999999</c:v>
                </c:pt>
                <c:pt idx="21644">
                  <c:v>2348.6328100000001</c:v>
                </c:pt>
                <c:pt idx="21645">
                  <c:v>2348.6328100000001</c:v>
                </c:pt>
                <c:pt idx="21646">
                  <c:v>2346.1914099999999</c:v>
                </c:pt>
                <c:pt idx="21647">
                  <c:v>2346.1914099999999</c:v>
                </c:pt>
                <c:pt idx="21648">
                  <c:v>2348.6328100000001</c:v>
                </c:pt>
                <c:pt idx="21649">
                  <c:v>2346.1914099999999</c:v>
                </c:pt>
                <c:pt idx="21650">
                  <c:v>2348.6328100000001</c:v>
                </c:pt>
                <c:pt idx="21651">
                  <c:v>2346.1914099999999</c:v>
                </c:pt>
                <c:pt idx="21652">
                  <c:v>2346.1914099999999</c:v>
                </c:pt>
                <c:pt idx="21653">
                  <c:v>2348.6328100000001</c:v>
                </c:pt>
                <c:pt idx="21654">
                  <c:v>2346.1914099999999</c:v>
                </c:pt>
                <c:pt idx="21655">
                  <c:v>2348.6328100000001</c:v>
                </c:pt>
                <c:pt idx="21656">
                  <c:v>2346.1914099999999</c:v>
                </c:pt>
                <c:pt idx="21657">
                  <c:v>2348.6328100000001</c:v>
                </c:pt>
                <c:pt idx="21658">
                  <c:v>2348.6328100000001</c:v>
                </c:pt>
                <c:pt idx="21659">
                  <c:v>2348.6328100000001</c:v>
                </c:pt>
                <c:pt idx="21660">
                  <c:v>2346.1914099999999</c:v>
                </c:pt>
                <c:pt idx="21661">
                  <c:v>2348.6328100000001</c:v>
                </c:pt>
                <c:pt idx="21662">
                  <c:v>2348.6328100000001</c:v>
                </c:pt>
                <c:pt idx="21663">
                  <c:v>2346.1914099999999</c:v>
                </c:pt>
                <c:pt idx="21664">
                  <c:v>2348.6328100000001</c:v>
                </c:pt>
                <c:pt idx="21665">
                  <c:v>2348.6328100000001</c:v>
                </c:pt>
                <c:pt idx="21666">
                  <c:v>2348.6328100000001</c:v>
                </c:pt>
                <c:pt idx="21667">
                  <c:v>2346.1914099999999</c:v>
                </c:pt>
                <c:pt idx="21668">
                  <c:v>2348.6328100000001</c:v>
                </c:pt>
                <c:pt idx="21669">
                  <c:v>2351.07422</c:v>
                </c:pt>
                <c:pt idx="21670">
                  <c:v>2348.6328100000001</c:v>
                </c:pt>
                <c:pt idx="21671">
                  <c:v>2348.6328100000001</c:v>
                </c:pt>
                <c:pt idx="21672">
                  <c:v>2348.6328100000001</c:v>
                </c:pt>
                <c:pt idx="21673">
                  <c:v>2348.6328100000001</c:v>
                </c:pt>
                <c:pt idx="21674">
                  <c:v>2346.1914099999999</c:v>
                </c:pt>
                <c:pt idx="21675">
                  <c:v>2346.1914099999999</c:v>
                </c:pt>
                <c:pt idx="21676">
                  <c:v>2346.1914099999999</c:v>
                </c:pt>
                <c:pt idx="21677">
                  <c:v>2346.1914099999999</c:v>
                </c:pt>
                <c:pt idx="21678">
                  <c:v>2346.1914099999999</c:v>
                </c:pt>
                <c:pt idx="21679">
                  <c:v>2348.6328100000001</c:v>
                </c:pt>
                <c:pt idx="21680">
                  <c:v>2346.1914099999999</c:v>
                </c:pt>
                <c:pt idx="21681">
                  <c:v>2346.1914099999999</c:v>
                </c:pt>
                <c:pt idx="21682">
                  <c:v>2348.6328100000001</c:v>
                </c:pt>
                <c:pt idx="21683">
                  <c:v>2348.6328100000001</c:v>
                </c:pt>
                <c:pt idx="21684">
                  <c:v>2348.6328100000001</c:v>
                </c:pt>
                <c:pt idx="21685">
                  <c:v>2346.1914099999999</c:v>
                </c:pt>
                <c:pt idx="21686">
                  <c:v>2346.1914099999999</c:v>
                </c:pt>
                <c:pt idx="21687">
                  <c:v>2351.07422</c:v>
                </c:pt>
                <c:pt idx="21688">
                  <c:v>2348.6328100000001</c:v>
                </c:pt>
                <c:pt idx="21689">
                  <c:v>2346.1914099999999</c:v>
                </c:pt>
                <c:pt idx="21690">
                  <c:v>2346.1914099999999</c:v>
                </c:pt>
                <c:pt idx="21691">
                  <c:v>2348.6328100000001</c:v>
                </c:pt>
                <c:pt idx="21692">
                  <c:v>2348.6328100000001</c:v>
                </c:pt>
                <c:pt idx="21693">
                  <c:v>2348.6328100000001</c:v>
                </c:pt>
                <c:pt idx="21694">
                  <c:v>2346.1914099999999</c:v>
                </c:pt>
                <c:pt idx="21695">
                  <c:v>2346.1914099999999</c:v>
                </c:pt>
                <c:pt idx="21696">
                  <c:v>2346.1914099999999</c:v>
                </c:pt>
                <c:pt idx="21697">
                  <c:v>2346.1914099999999</c:v>
                </c:pt>
                <c:pt idx="21698">
                  <c:v>2348.6328100000001</c:v>
                </c:pt>
                <c:pt idx="21699">
                  <c:v>2348.6328100000001</c:v>
                </c:pt>
                <c:pt idx="21700">
                  <c:v>2348.6328100000001</c:v>
                </c:pt>
                <c:pt idx="21701">
                  <c:v>2346.1914099999999</c:v>
                </c:pt>
                <c:pt idx="21702">
                  <c:v>2348.6328100000001</c:v>
                </c:pt>
                <c:pt idx="21703">
                  <c:v>2348.6328100000001</c:v>
                </c:pt>
                <c:pt idx="21704">
                  <c:v>2348.6328100000001</c:v>
                </c:pt>
                <c:pt idx="21705">
                  <c:v>2346.1914099999999</c:v>
                </c:pt>
                <c:pt idx="21706">
                  <c:v>2348.6328100000001</c:v>
                </c:pt>
                <c:pt idx="21707">
                  <c:v>2348.6328100000001</c:v>
                </c:pt>
                <c:pt idx="21708">
                  <c:v>2346.1914099999999</c:v>
                </c:pt>
                <c:pt idx="21709">
                  <c:v>2348.6328100000001</c:v>
                </c:pt>
                <c:pt idx="21710">
                  <c:v>2348.6328100000001</c:v>
                </c:pt>
                <c:pt idx="21711">
                  <c:v>2348.6328100000001</c:v>
                </c:pt>
                <c:pt idx="21712">
                  <c:v>2348.6328100000001</c:v>
                </c:pt>
                <c:pt idx="21713">
                  <c:v>2346.1914099999999</c:v>
                </c:pt>
                <c:pt idx="21714">
                  <c:v>2348.6328100000001</c:v>
                </c:pt>
                <c:pt idx="21715">
                  <c:v>2346.1914099999999</c:v>
                </c:pt>
                <c:pt idx="21716">
                  <c:v>2346.1914099999999</c:v>
                </c:pt>
                <c:pt idx="21717">
                  <c:v>2348.6328100000001</c:v>
                </c:pt>
                <c:pt idx="21718">
                  <c:v>2346.1914099999999</c:v>
                </c:pt>
                <c:pt idx="21719">
                  <c:v>2348.6328100000001</c:v>
                </c:pt>
                <c:pt idx="21720">
                  <c:v>2348.6328100000001</c:v>
                </c:pt>
                <c:pt idx="21721">
                  <c:v>2348.6328100000001</c:v>
                </c:pt>
                <c:pt idx="21722">
                  <c:v>2348.6328100000001</c:v>
                </c:pt>
                <c:pt idx="21723">
                  <c:v>2348.6328100000001</c:v>
                </c:pt>
                <c:pt idx="21724">
                  <c:v>2346.1914099999999</c:v>
                </c:pt>
                <c:pt idx="21725">
                  <c:v>2348.6328100000001</c:v>
                </c:pt>
                <c:pt idx="21726">
                  <c:v>2348.6328100000001</c:v>
                </c:pt>
                <c:pt idx="21727">
                  <c:v>2346.1914099999999</c:v>
                </c:pt>
                <c:pt idx="21728">
                  <c:v>2346.1914099999999</c:v>
                </c:pt>
                <c:pt idx="21729">
                  <c:v>2346.1914099999999</c:v>
                </c:pt>
                <c:pt idx="21730">
                  <c:v>2346.1914099999999</c:v>
                </c:pt>
                <c:pt idx="21731">
                  <c:v>2348.6328100000001</c:v>
                </c:pt>
                <c:pt idx="21732">
                  <c:v>2346.1914099999999</c:v>
                </c:pt>
                <c:pt idx="21733">
                  <c:v>2346.1914099999999</c:v>
                </c:pt>
                <c:pt idx="21734">
                  <c:v>2346.1914099999999</c:v>
                </c:pt>
                <c:pt idx="21735">
                  <c:v>2348.6328100000001</c:v>
                </c:pt>
                <c:pt idx="21736">
                  <c:v>2348.6328100000001</c:v>
                </c:pt>
                <c:pt idx="21737">
                  <c:v>2346.1914099999999</c:v>
                </c:pt>
                <c:pt idx="21738">
                  <c:v>2346.1914099999999</c:v>
                </c:pt>
                <c:pt idx="21739">
                  <c:v>2348.6328100000001</c:v>
                </c:pt>
                <c:pt idx="21740">
                  <c:v>2346.1914099999999</c:v>
                </c:pt>
                <c:pt idx="21741">
                  <c:v>2348.6328100000001</c:v>
                </c:pt>
                <c:pt idx="21742">
                  <c:v>2346.1914099999999</c:v>
                </c:pt>
                <c:pt idx="21743">
                  <c:v>2348.6328100000001</c:v>
                </c:pt>
                <c:pt idx="21744">
                  <c:v>2346.1914099999999</c:v>
                </c:pt>
                <c:pt idx="21745">
                  <c:v>2346.1914099999999</c:v>
                </c:pt>
                <c:pt idx="21746">
                  <c:v>2346.1914099999999</c:v>
                </c:pt>
                <c:pt idx="21747">
                  <c:v>2346.1914099999999</c:v>
                </c:pt>
                <c:pt idx="21748">
                  <c:v>2346.1914099999999</c:v>
                </c:pt>
                <c:pt idx="21749">
                  <c:v>2348.6328100000001</c:v>
                </c:pt>
                <c:pt idx="21750">
                  <c:v>2348.6328100000001</c:v>
                </c:pt>
                <c:pt idx="21751">
                  <c:v>2348.6328100000001</c:v>
                </c:pt>
                <c:pt idx="21752">
                  <c:v>2346.1914099999999</c:v>
                </c:pt>
                <c:pt idx="21753">
                  <c:v>2346.1914099999999</c:v>
                </c:pt>
                <c:pt idx="21754">
                  <c:v>2348.6328100000001</c:v>
                </c:pt>
                <c:pt idx="21755">
                  <c:v>2348.6328100000001</c:v>
                </c:pt>
                <c:pt idx="21756">
                  <c:v>2348.6328100000001</c:v>
                </c:pt>
                <c:pt idx="21757">
                  <c:v>2348.6328100000001</c:v>
                </c:pt>
                <c:pt idx="21758">
                  <c:v>2348.6328100000001</c:v>
                </c:pt>
                <c:pt idx="21759">
                  <c:v>2348.6328100000001</c:v>
                </c:pt>
                <c:pt idx="21760">
                  <c:v>2348.6328100000001</c:v>
                </c:pt>
                <c:pt idx="21761">
                  <c:v>2348.6328100000001</c:v>
                </c:pt>
                <c:pt idx="21762">
                  <c:v>2348.6328100000001</c:v>
                </c:pt>
                <c:pt idx="21763">
                  <c:v>2346.1914099999999</c:v>
                </c:pt>
                <c:pt idx="21764">
                  <c:v>2348.6328100000001</c:v>
                </c:pt>
                <c:pt idx="21765">
                  <c:v>2348.6328100000001</c:v>
                </c:pt>
                <c:pt idx="21766">
                  <c:v>2346.1914099999999</c:v>
                </c:pt>
                <c:pt idx="21767">
                  <c:v>2346.1914099999999</c:v>
                </c:pt>
                <c:pt idx="21768">
                  <c:v>2346.1914099999999</c:v>
                </c:pt>
                <c:pt idx="21769">
                  <c:v>2348.6328100000001</c:v>
                </c:pt>
                <c:pt idx="21770">
                  <c:v>2346.1914099999999</c:v>
                </c:pt>
                <c:pt idx="21771">
                  <c:v>2348.6328100000001</c:v>
                </c:pt>
                <c:pt idx="21772">
                  <c:v>2346.1914099999999</c:v>
                </c:pt>
                <c:pt idx="21773">
                  <c:v>2348.6328100000001</c:v>
                </c:pt>
                <c:pt idx="21774">
                  <c:v>2348.6328100000001</c:v>
                </c:pt>
                <c:pt idx="21775">
                  <c:v>2346.1914099999999</c:v>
                </c:pt>
                <c:pt idx="21776">
                  <c:v>2348.6328100000001</c:v>
                </c:pt>
                <c:pt idx="21777">
                  <c:v>2346.1914099999999</c:v>
                </c:pt>
                <c:pt idx="21778">
                  <c:v>2348.6328100000001</c:v>
                </c:pt>
                <c:pt idx="21779">
                  <c:v>2346.1914099999999</c:v>
                </c:pt>
                <c:pt idx="21780">
                  <c:v>2348.6328100000001</c:v>
                </c:pt>
                <c:pt idx="21781">
                  <c:v>2346.1914099999999</c:v>
                </c:pt>
                <c:pt idx="21782">
                  <c:v>2348.6328100000001</c:v>
                </c:pt>
                <c:pt idx="21783">
                  <c:v>2346.1914099999999</c:v>
                </c:pt>
                <c:pt idx="21784">
                  <c:v>2346.1914099999999</c:v>
                </c:pt>
                <c:pt idx="21785">
                  <c:v>2348.6328100000001</c:v>
                </c:pt>
                <c:pt idx="21786">
                  <c:v>2346.1914099999999</c:v>
                </c:pt>
                <c:pt idx="21787">
                  <c:v>2346.1914099999999</c:v>
                </c:pt>
                <c:pt idx="21788">
                  <c:v>2348.6328100000001</c:v>
                </c:pt>
                <c:pt idx="21789">
                  <c:v>2348.6328100000001</c:v>
                </c:pt>
                <c:pt idx="21790">
                  <c:v>2348.6328100000001</c:v>
                </c:pt>
                <c:pt idx="21791">
                  <c:v>2348.6328100000001</c:v>
                </c:pt>
                <c:pt idx="21792">
                  <c:v>2348.6328100000001</c:v>
                </c:pt>
                <c:pt idx="21793">
                  <c:v>2348.6328100000001</c:v>
                </c:pt>
                <c:pt idx="21794">
                  <c:v>2346.1914099999999</c:v>
                </c:pt>
                <c:pt idx="21795">
                  <c:v>2348.6328100000001</c:v>
                </c:pt>
                <c:pt idx="21796">
                  <c:v>2348.6328100000001</c:v>
                </c:pt>
                <c:pt idx="21797">
                  <c:v>2346.1914099999999</c:v>
                </c:pt>
                <c:pt idx="21798">
                  <c:v>2348.6328100000001</c:v>
                </c:pt>
                <c:pt idx="21799">
                  <c:v>2346.1914099999999</c:v>
                </c:pt>
                <c:pt idx="21800">
                  <c:v>2346.1914099999999</c:v>
                </c:pt>
                <c:pt idx="21801">
                  <c:v>2346.1914099999999</c:v>
                </c:pt>
                <c:pt idx="21802">
                  <c:v>2346.1914099999999</c:v>
                </c:pt>
                <c:pt idx="21803">
                  <c:v>2348.6328100000001</c:v>
                </c:pt>
                <c:pt idx="21804">
                  <c:v>2348.6328100000001</c:v>
                </c:pt>
                <c:pt idx="21805">
                  <c:v>2346.1914099999999</c:v>
                </c:pt>
                <c:pt idx="21806">
                  <c:v>2346.1914099999999</c:v>
                </c:pt>
                <c:pt idx="21807">
                  <c:v>2348.6328100000001</c:v>
                </c:pt>
                <c:pt idx="21808">
                  <c:v>2346.1914099999999</c:v>
                </c:pt>
                <c:pt idx="21809">
                  <c:v>2346.1914099999999</c:v>
                </c:pt>
                <c:pt idx="21810">
                  <c:v>2348.6328100000001</c:v>
                </c:pt>
                <c:pt idx="21811">
                  <c:v>2346.1914099999999</c:v>
                </c:pt>
                <c:pt idx="21812">
                  <c:v>2346.1914099999999</c:v>
                </c:pt>
                <c:pt idx="21813">
                  <c:v>2348.6328100000001</c:v>
                </c:pt>
                <c:pt idx="21814">
                  <c:v>2346.1914099999999</c:v>
                </c:pt>
                <c:pt idx="21815">
                  <c:v>2348.6328100000001</c:v>
                </c:pt>
                <c:pt idx="21816">
                  <c:v>2346.1914099999999</c:v>
                </c:pt>
                <c:pt idx="21817">
                  <c:v>2346.1914099999999</c:v>
                </c:pt>
                <c:pt idx="21818">
                  <c:v>2346.1914099999999</c:v>
                </c:pt>
                <c:pt idx="21819">
                  <c:v>2346.1914099999999</c:v>
                </c:pt>
                <c:pt idx="21820">
                  <c:v>2348.6328100000001</c:v>
                </c:pt>
                <c:pt idx="21821">
                  <c:v>2346.1914099999999</c:v>
                </c:pt>
                <c:pt idx="21822">
                  <c:v>2346.1914099999999</c:v>
                </c:pt>
                <c:pt idx="21823">
                  <c:v>2346.1914099999999</c:v>
                </c:pt>
                <c:pt idx="21824">
                  <c:v>2348.6328100000001</c:v>
                </c:pt>
                <c:pt idx="21825">
                  <c:v>2346.1914099999999</c:v>
                </c:pt>
                <c:pt idx="21826">
                  <c:v>2346.1914099999999</c:v>
                </c:pt>
                <c:pt idx="21827">
                  <c:v>2346.1914099999999</c:v>
                </c:pt>
                <c:pt idx="21828">
                  <c:v>2348.6328100000001</c:v>
                </c:pt>
                <c:pt idx="21829">
                  <c:v>2348.6328100000001</c:v>
                </c:pt>
                <c:pt idx="21830">
                  <c:v>2348.6328100000001</c:v>
                </c:pt>
                <c:pt idx="21831">
                  <c:v>2346.1914099999999</c:v>
                </c:pt>
                <c:pt idx="21832">
                  <c:v>2346.1914099999999</c:v>
                </c:pt>
                <c:pt idx="21833">
                  <c:v>2346.1914099999999</c:v>
                </c:pt>
                <c:pt idx="21834">
                  <c:v>2346.1914099999999</c:v>
                </c:pt>
                <c:pt idx="21835">
                  <c:v>2346.1914099999999</c:v>
                </c:pt>
                <c:pt idx="21836">
                  <c:v>2346.1914099999999</c:v>
                </c:pt>
                <c:pt idx="21837">
                  <c:v>2348.6328100000001</c:v>
                </c:pt>
                <c:pt idx="21838">
                  <c:v>2346.1914099999999</c:v>
                </c:pt>
                <c:pt idx="21839">
                  <c:v>2346.1914099999999</c:v>
                </c:pt>
                <c:pt idx="21840">
                  <c:v>2348.6328100000001</c:v>
                </c:pt>
                <c:pt idx="21841">
                  <c:v>2346.1914099999999</c:v>
                </c:pt>
                <c:pt idx="21842">
                  <c:v>2348.6328100000001</c:v>
                </c:pt>
                <c:pt idx="21843">
                  <c:v>2346.1914099999999</c:v>
                </c:pt>
                <c:pt idx="21844">
                  <c:v>2348.6328100000001</c:v>
                </c:pt>
                <c:pt idx="21845">
                  <c:v>2346.1914099999999</c:v>
                </c:pt>
                <c:pt idx="21846">
                  <c:v>2346.1914099999999</c:v>
                </c:pt>
                <c:pt idx="21847">
                  <c:v>2348.6328100000001</c:v>
                </c:pt>
                <c:pt idx="21848">
                  <c:v>2348.6328100000001</c:v>
                </c:pt>
                <c:pt idx="21849">
                  <c:v>2346.1914099999999</c:v>
                </c:pt>
                <c:pt idx="21850">
                  <c:v>2346.1914099999999</c:v>
                </c:pt>
                <c:pt idx="21851">
                  <c:v>2346.1914099999999</c:v>
                </c:pt>
                <c:pt idx="21852">
                  <c:v>2348.6328100000001</c:v>
                </c:pt>
                <c:pt idx="21853">
                  <c:v>2348.6328100000001</c:v>
                </c:pt>
                <c:pt idx="21854">
                  <c:v>2346.1914099999999</c:v>
                </c:pt>
                <c:pt idx="21855">
                  <c:v>2348.6328100000001</c:v>
                </c:pt>
                <c:pt idx="21856">
                  <c:v>2346.1914099999999</c:v>
                </c:pt>
                <c:pt idx="21857">
                  <c:v>2348.6328100000001</c:v>
                </c:pt>
                <c:pt idx="21858">
                  <c:v>2346.1914099999999</c:v>
                </c:pt>
                <c:pt idx="21859">
                  <c:v>2346.1914099999999</c:v>
                </c:pt>
                <c:pt idx="21860">
                  <c:v>2346.1914099999999</c:v>
                </c:pt>
                <c:pt idx="21861">
                  <c:v>2346.1914099999999</c:v>
                </c:pt>
                <c:pt idx="21862">
                  <c:v>2346.1914099999999</c:v>
                </c:pt>
                <c:pt idx="21863">
                  <c:v>2348.6328100000001</c:v>
                </c:pt>
                <c:pt idx="21864">
                  <c:v>2346.1914099999999</c:v>
                </c:pt>
                <c:pt idx="21865">
                  <c:v>2346.1914099999999</c:v>
                </c:pt>
                <c:pt idx="21866">
                  <c:v>2348.6328100000001</c:v>
                </c:pt>
                <c:pt idx="21867">
                  <c:v>2346.1914099999999</c:v>
                </c:pt>
                <c:pt idx="21868">
                  <c:v>2346.1914099999999</c:v>
                </c:pt>
                <c:pt idx="21869">
                  <c:v>2346.1914099999999</c:v>
                </c:pt>
                <c:pt idx="21870">
                  <c:v>2346.1914099999999</c:v>
                </c:pt>
                <c:pt idx="21871">
                  <c:v>2346.1914099999999</c:v>
                </c:pt>
                <c:pt idx="21872">
                  <c:v>2346.1914099999999</c:v>
                </c:pt>
                <c:pt idx="21873">
                  <c:v>2346.1914099999999</c:v>
                </c:pt>
                <c:pt idx="21874">
                  <c:v>2346.1914099999999</c:v>
                </c:pt>
                <c:pt idx="21875">
                  <c:v>2346.1914099999999</c:v>
                </c:pt>
                <c:pt idx="21876">
                  <c:v>2346.1914099999999</c:v>
                </c:pt>
                <c:pt idx="21877">
                  <c:v>2346.1914099999999</c:v>
                </c:pt>
                <c:pt idx="21878">
                  <c:v>2348.6328100000001</c:v>
                </c:pt>
                <c:pt idx="21879">
                  <c:v>2346.1914099999999</c:v>
                </c:pt>
                <c:pt idx="21880">
                  <c:v>2346.1914099999999</c:v>
                </c:pt>
                <c:pt idx="21881">
                  <c:v>2348.6328100000001</c:v>
                </c:pt>
                <c:pt idx="21882">
                  <c:v>2346.1914099999999</c:v>
                </c:pt>
                <c:pt idx="21883">
                  <c:v>2346.1914099999999</c:v>
                </c:pt>
                <c:pt idx="21884">
                  <c:v>2346.1914099999999</c:v>
                </c:pt>
                <c:pt idx="21885">
                  <c:v>2348.6328100000001</c:v>
                </c:pt>
                <c:pt idx="21886">
                  <c:v>2348.6328100000001</c:v>
                </c:pt>
                <c:pt idx="21887">
                  <c:v>2348.6328100000001</c:v>
                </c:pt>
                <c:pt idx="21888">
                  <c:v>2346.1914099999999</c:v>
                </c:pt>
                <c:pt idx="21889">
                  <c:v>2346.1914099999999</c:v>
                </c:pt>
                <c:pt idx="21890">
                  <c:v>2346.1914099999999</c:v>
                </c:pt>
                <c:pt idx="21891">
                  <c:v>2346.1914099999999</c:v>
                </c:pt>
                <c:pt idx="21892">
                  <c:v>2346.1914099999999</c:v>
                </c:pt>
                <c:pt idx="21893">
                  <c:v>2346.1914099999999</c:v>
                </c:pt>
                <c:pt idx="21894">
                  <c:v>2348.6328100000001</c:v>
                </c:pt>
                <c:pt idx="21895">
                  <c:v>2346.1914099999999</c:v>
                </c:pt>
                <c:pt idx="21896">
                  <c:v>2346.1914099999999</c:v>
                </c:pt>
                <c:pt idx="21897">
                  <c:v>2346.1914099999999</c:v>
                </c:pt>
                <c:pt idx="21898">
                  <c:v>2346.1914099999999</c:v>
                </c:pt>
                <c:pt idx="21899">
                  <c:v>2348.6328100000001</c:v>
                </c:pt>
                <c:pt idx="21900">
                  <c:v>2348.6328100000001</c:v>
                </c:pt>
                <c:pt idx="21901">
                  <c:v>2348.6328100000001</c:v>
                </c:pt>
                <c:pt idx="21902">
                  <c:v>2346.1914099999999</c:v>
                </c:pt>
                <c:pt idx="21903">
                  <c:v>2348.6328100000001</c:v>
                </c:pt>
                <c:pt idx="21904">
                  <c:v>2346.1914099999999</c:v>
                </c:pt>
                <c:pt idx="21905">
                  <c:v>2348.6328100000001</c:v>
                </c:pt>
                <c:pt idx="21906">
                  <c:v>2346.1914099999999</c:v>
                </c:pt>
                <c:pt idx="21907">
                  <c:v>2346.1914099999999</c:v>
                </c:pt>
                <c:pt idx="21908">
                  <c:v>2346.1914099999999</c:v>
                </c:pt>
                <c:pt idx="21909">
                  <c:v>2346.1914099999999</c:v>
                </c:pt>
                <c:pt idx="21910">
                  <c:v>2346.1914099999999</c:v>
                </c:pt>
                <c:pt idx="21911">
                  <c:v>2346.1914099999999</c:v>
                </c:pt>
                <c:pt idx="21912">
                  <c:v>2346.1914099999999</c:v>
                </c:pt>
                <c:pt idx="21913">
                  <c:v>2346.1914099999999</c:v>
                </c:pt>
                <c:pt idx="21914">
                  <c:v>2346.1914099999999</c:v>
                </c:pt>
                <c:pt idx="21915">
                  <c:v>2348.6328100000001</c:v>
                </c:pt>
                <c:pt idx="21916">
                  <c:v>2348.6328100000001</c:v>
                </c:pt>
                <c:pt idx="21917">
                  <c:v>2348.6328100000001</c:v>
                </c:pt>
                <c:pt idx="21918">
                  <c:v>2346.1914099999999</c:v>
                </c:pt>
                <c:pt idx="21919">
                  <c:v>2346.1914099999999</c:v>
                </c:pt>
                <c:pt idx="21920">
                  <c:v>2346.1914099999999</c:v>
                </c:pt>
                <c:pt idx="21921">
                  <c:v>2346.1914099999999</c:v>
                </c:pt>
                <c:pt idx="21922">
                  <c:v>2346.1914099999999</c:v>
                </c:pt>
                <c:pt idx="21923">
                  <c:v>2346.1914099999999</c:v>
                </c:pt>
                <c:pt idx="21924">
                  <c:v>2346.1914099999999</c:v>
                </c:pt>
                <c:pt idx="21925">
                  <c:v>2346.1914099999999</c:v>
                </c:pt>
                <c:pt idx="21926">
                  <c:v>2348.6328100000001</c:v>
                </c:pt>
                <c:pt idx="21927">
                  <c:v>2346.1914099999999</c:v>
                </c:pt>
                <c:pt idx="21928">
                  <c:v>2346.1914099999999</c:v>
                </c:pt>
                <c:pt idx="21929">
                  <c:v>2346.1914099999999</c:v>
                </c:pt>
                <c:pt idx="21930">
                  <c:v>2346.1914099999999</c:v>
                </c:pt>
                <c:pt idx="21931">
                  <c:v>2348.6328100000001</c:v>
                </c:pt>
                <c:pt idx="21932">
                  <c:v>2348.6328100000001</c:v>
                </c:pt>
                <c:pt idx="21933">
                  <c:v>2346.1914099999999</c:v>
                </c:pt>
                <c:pt idx="21934">
                  <c:v>2348.6328100000001</c:v>
                </c:pt>
                <c:pt idx="21935">
                  <c:v>2346.1914099999999</c:v>
                </c:pt>
                <c:pt idx="21936">
                  <c:v>2346.1914099999999</c:v>
                </c:pt>
                <c:pt idx="21937">
                  <c:v>2346.1914099999999</c:v>
                </c:pt>
                <c:pt idx="21938">
                  <c:v>2348.6328100000001</c:v>
                </c:pt>
                <c:pt idx="21939">
                  <c:v>2346.1914099999999</c:v>
                </c:pt>
                <c:pt idx="21940">
                  <c:v>2346.1914099999999</c:v>
                </c:pt>
                <c:pt idx="21941">
                  <c:v>2346.1914099999999</c:v>
                </c:pt>
                <c:pt idx="21942">
                  <c:v>2346.1914099999999</c:v>
                </c:pt>
                <c:pt idx="21943">
                  <c:v>2348.6328100000001</c:v>
                </c:pt>
                <c:pt idx="21944">
                  <c:v>2346.1914099999999</c:v>
                </c:pt>
                <c:pt idx="21945">
                  <c:v>2346.1914099999999</c:v>
                </c:pt>
                <c:pt idx="21946">
                  <c:v>2348.6328100000001</c:v>
                </c:pt>
                <c:pt idx="21947">
                  <c:v>2346.1914099999999</c:v>
                </c:pt>
                <c:pt idx="21948">
                  <c:v>2348.6328100000001</c:v>
                </c:pt>
                <c:pt idx="21949">
                  <c:v>2348.6328100000001</c:v>
                </c:pt>
                <c:pt idx="21950">
                  <c:v>2348.6328100000001</c:v>
                </c:pt>
                <c:pt idx="21951">
                  <c:v>2348.6328100000001</c:v>
                </c:pt>
                <c:pt idx="21952">
                  <c:v>2346.1914099999999</c:v>
                </c:pt>
                <c:pt idx="21953">
                  <c:v>2348.6328100000001</c:v>
                </c:pt>
                <c:pt idx="21954">
                  <c:v>2346.1914099999999</c:v>
                </c:pt>
                <c:pt idx="21955">
                  <c:v>2346.1914099999999</c:v>
                </c:pt>
                <c:pt idx="21956">
                  <c:v>2348.6328100000001</c:v>
                </c:pt>
                <c:pt idx="21957">
                  <c:v>2348.6328100000001</c:v>
                </c:pt>
                <c:pt idx="21958">
                  <c:v>2346.1914099999999</c:v>
                </c:pt>
                <c:pt idx="21959">
                  <c:v>2346.1914099999999</c:v>
                </c:pt>
                <c:pt idx="21960">
                  <c:v>2346.1914099999999</c:v>
                </c:pt>
                <c:pt idx="21961">
                  <c:v>2346.1914099999999</c:v>
                </c:pt>
                <c:pt idx="21962">
                  <c:v>2346.1914099999999</c:v>
                </c:pt>
                <c:pt idx="21963">
                  <c:v>2348.6328100000001</c:v>
                </c:pt>
                <c:pt idx="21964">
                  <c:v>2346.1914099999999</c:v>
                </c:pt>
                <c:pt idx="21965">
                  <c:v>2346.1914099999999</c:v>
                </c:pt>
                <c:pt idx="21966">
                  <c:v>2346.1914099999999</c:v>
                </c:pt>
                <c:pt idx="21967">
                  <c:v>2346.1914099999999</c:v>
                </c:pt>
                <c:pt idx="21968">
                  <c:v>2346.1914099999999</c:v>
                </c:pt>
                <c:pt idx="21969">
                  <c:v>2346.1914099999999</c:v>
                </c:pt>
                <c:pt idx="21970">
                  <c:v>2346.1914099999999</c:v>
                </c:pt>
                <c:pt idx="21971">
                  <c:v>2348.6328100000001</c:v>
                </c:pt>
                <c:pt idx="21972">
                  <c:v>2346.1914099999999</c:v>
                </c:pt>
                <c:pt idx="21973">
                  <c:v>2346.1914099999999</c:v>
                </c:pt>
                <c:pt idx="21974">
                  <c:v>2346.1914099999999</c:v>
                </c:pt>
                <c:pt idx="21975">
                  <c:v>2346.1914099999999</c:v>
                </c:pt>
                <c:pt idx="21976">
                  <c:v>2346.1914099999999</c:v>
                </c:pt>
                <c:pt idx="21977">
                  <c:v>2348.6328100000001</c:v>
                </c:pt>
                <c:pt idx="21978">
                  <c:v>2346.1914099999999</c:v>
                </c:pt>
                <c:pt idx="21979">
                  <c:v>2346.1914099999999</c:v>
                </c:pt>
                <c:pt idx="21980">
                  <c:v>2346.1914099999999</c:v>
                </c:pt>
                <c:pt idx="21981">
                  <c:v>2346.1914099999999</c:v>
                </c:pt>
                <c:pt idx="21982">
                  <c:v>2346.1914099999999</c:v>
                </c:pt>
                <c:pt idx="21983">
                  <c:v>2348.6328100000001</c:v>
                </c:pt>
                <c:pt idx="21984">
                  <c:v>2346.1914099999999</c:v>
                </c:pt>
                <c:pt idx="21985">
                  <c:v>2346.1914099999999</c:v>
                </c:pt>
                <c:pt idx="21986">
                  <c:v>2346.1914099999999</c:v>
                </c:pt>
                <c:pt idx="21987">
                  <c:v>2346.1914099999999</c:v>
                </c:pt>
                <c:pt idx="21988">
                  <c:v>2348.6328100000001</c:v>
                </c:pt>
                <c:pt idx="21989">
                  <c:v>2346.1914099999999</c:v>
                </c:pt>
                <c:pt idx="21990">
                  <c:v>2346.1914099999999</c:v>
                </c:pt>
                <c:pt idx="21991">
                  <c:v>2346.1914099999999</c:v>
                </c:pt>
                <c:pt idx="21992">
                  <c:v>2346.1914099999999</c:v>
                </c:pt>
                <c:pt idx="21993">
                  <c:v>2346.1914099999999</c:v>
                </c:pt>
                <c:pt idx="21994">
                  <c:v>2348.6328100000001</c:v>
                </c:pt>
                <c:pt idx="21995">
                  <c:v>2348.6328100000001</c:v>
                </c:pt>
                <c:pt idx="21996">
                  <c:v>2348.6328100000001</c:v>
                </c:pt>
                <c:pt idx="21997">
                  <c:v>2346.1914099999999</c:v>
                </c:pt>
                <c:pt idx="21998">
                  <c:v>2346.1914099999999</c:v>
                </c:pt>
                <c:pt idx="21999">
                  <c:v>2346.1914099999999</c:v>
                </c:pt>
                <c:pt idx="22000">
                  <c:v>2346.1914099999999</c:v>
                </c:pt>
                <c:pt idx="22001">
                  <c:v>2346.1914099999999</c:v>
                </c:pt>
                <c:pt idx="22002">
                  <c:v>2346.1914099999999</c:v>
                </c:pt>
                <c:pt idx="22003">
                  <c:v>2346.1914099999999</c:v>
                </c:pt>
                <c:pt idx="22004">
                  <c:v>2348.6328100000001</c:v>
                </c:pt>
                <c:pt idx="22005">
                  <c:v>2346.1914099999999</c:v>
                </c:pt>
                <c:pt idx="22006">
                  <c:v>2346.1914099999999</c:v>
                </c:pt>
                <c:pt idx="22007">
                  <c:v>2348.6328100000001</c:v>
                </c:pt>
                <c:pt idx="22008">
                  <c:v>2346.1914099999999</c:v>
                </c:pt>
                <c:pt idx="22009">
                  <c:v>2346.1914099999999</c:v>
                </c:pt>
                <c:pt idx="22010">
                  <c:v>2346.1914099999999</c:v>
                </c:pt>
                <c:pt idx="22011">
                  <c:v>2348.6328100000001</c:v>
                </c:pt>
                <c:pt idx="22012">
                  <c:v>2346.1914099999999</c:v>
                </c:pt>
                <c:pt idx="22013">
                  <c:v>2346.1914099999999</c:v>
                </c:pt>
                <c:pt idx="22014">
                  <c:v>2346.1914099999999</c:v>
                </c:pt>
                <c:pt idx="22015">
                  <c:v>2346.1914099999999</c:v>
                </c:pt>
                <c:pt idx="22016">
                  <c:v>2346.1914099999999</c:v>
                </c:pt>
                <c:pt idx="22017">
                  <c:v>2348.6328100000001</c:v>
                </c:pt>
                <c:pt idx="22018">
                  <c:v>2346.1914099999999</c:v>
                </c:pt>
                <c:pt idx="22019">
                  <c:v>2348.6328100000001</c:v>
                </c:pt>
                <c:pt idx="22020">
                  <c:v>2346.1914099999999</c:v>
                </c:pt>
                <c:pt idx="22021">
                  <c:v>2346.1914099999999</c:v>
                </c:pt>
                <c:pt idx="22022">
                  <c:v>2346.1914099999999</c:v>
                </c:pt>
                <c:pt idx="22023">
                  <c:v>2346.1914099999999</c:v>
                </c:pt>
                <c:pt idx="22024">
                  <c:v>2346.1914099999999</c:v>
                </c:pt>
                <c:pt idx="22025">
                  <c:v>2346.1914099999999</c:v>
                </c:pt>
                <c:pt idx="22026">
                  <c:v>2346.1914099999999</c:v>
                </c:pt>
                <c:pt idx="22027">
                  <c:v>2346.1914099999999</c:v>
                </c:pt>
                <c:pt idx="22028">
                  <c:v>2348.6328100000001</c:v>
                </c:pt>
                <c:pt idx="22029">
                  <c:v>2346.1914099999999</c:v>
                </c:pt>
                <c:pt idx="22030">
                  <c:v>2346.1914099999999</c:v>
                </c:pt>
                <c:pt idx="22031">
                  <c:v>2346.1914099999999</c:v>
                </c:pt>
                <c:pt idx="22032">
                  <c:v>2346.1914099999999</c:v>
                </c:pt>
                <c:pt idx="22033">
                  <c:v>2346.1914099999999</c:v>
                </c:pt>
                <c:pt idx="22034">
                  <c:v>2346.1914099999999</c:v>
                </c:pt>
                <c:pt idx="22035">
                  <c:v>2346.1914099999999</c:v>
                </c:pt>
                <c:pt idx="22036">
                  <c:v>2346.1914099999999</c:v>
                </c:pt>
                <c:pt idx="22037">
                  <c:v>2346.1914099999999</c:v>
                </c:pt>
                <c:pt idx="22038">
                  <c:v>2346.1914099999999</c:v>
                </c:pt>
                <c:pt idx="22039">
                  <c:v>2346.1914099999999</c:v>
                </c:pt>
                <c:pt idx="22040">
                  <c:v>2346.1914099999999</c:v>
                </c:pt>
                <c:pt idx="22041">
                  <c:v>2346.1914099999999</c:v>
                </c:pt>
                <c:pt idx="22042">
                  <c:v>2346.1914099999999</c:v>
                </c:pt>
                <c:pt idx="22043">
                  <c:v>2346.1914099999999</c:v>
                </c:pt>
                <c:pt idx="22044">
                  <c:v>2346.1914099999999</c:v>
                </c:pt>
                <c:pt idx="22045">
                  <c:v>2346.1914099999999</c:v>
                </c:pt>
                <c:pt idx="22046">
                  <c:v>2346.1914099999999</c:v>
                </c:pt>
                <c:pt idx="22047">
                  <c:v>2346.1914099999999</c:v>
                </c:pt>
                <c:pt idx="22048">
                  <c:v>2346.1914099999999</c:v>
                </c:pt>
                <c:pt idx="22049">
                  <c:v>2348.6328100000001</c:v>
                </c:pt>
                <c:pt idx="22050">
                  <c:v>2346.1914099999999</c:v>
                </c:pt>
                <c:pt idx="22051">
                  <c:v>2346.1914099999999</c:v>
                </c:pt>
                <c:pt idx="22052">
                  <c:v>2346.1914099999999</c:v>
                </c:pt>
                <c:pt idx="22053">
                  <c:v>2346.1914099999999</c:v>
                </c:pt>
                <c:pt idx="22054">
                  <c:v>2346.1914099999999</c:v>
                </c:pt>
                <c:pt idx="22055">
                  <c:v>2346.1914099999999</c:v>
                </c:pt>
                <c:pt idx="22056">
                  <c:v>2346.1914099999999</c:v>
                </c:pt>
                <c:pt idx="22057">
                  <c:v>2348.6328100000001</c:v>
                </c:pt>
                <c:pt idx="22058">
                  <c:v>2346.1914099999999</c:v>
                </c:pt>
                <c:pt idx="22059">
                  <c:v>2348.6328100000001</c:v>
                </c:pt>
                <c:pt idx="22060">
                  <c:v>2346.1914099999999</c:v>
                </c:pt>
                <c:pt idx="22061">
                  <c:v>2346.1914099999999</c:v>
                </c:pt>
                <c:pt idx="22062">
                  <c:v>2346.1914099999999</c:v>
                </c:pt>
                <c:pt idx="22063">
                  <c:v>2346.1914099999999</c:v>
                </c:pt>
                <c:pt idx="22064">
                  <c:v>2346.1914099999999</c:v>
                </c:pt>
                <c:pt idx="22065">
                  <c:v>2346.1914099999999</c:v>
                </c:pt>
                <c:pt idx="22066">
                  <c:v>2346.1914099999999</c:v>
                </c:pt>
                <c:pt idx="22067">
                  <c:v>2346.1914099999999</c:v>
                </c:pt>
                <c:pt idx="22068">
                  <c:v>2346.1914099999999</c:v>
                </c:pt>
                <c:pt idx="22069">
                  <c:v>2346.1914099999999</c:v>
                </c:pt>
                <c:pt idx="22070">
                  <c:v>2346.1914099999999</c:v>
                </c:pt>
                <c:pt idx="22071">
                  <c:v>2346.1914099999999</c:v>
                </c:pt>
                <c:pt idx="22072">
                  <c:v>2346.1914099999999</c:v>
                </c:pt>
                <c:pt idx="22073">
                  <c:v>2348.6328100000001</c:v>
                </c:pt>
                <c:pt idx="22074">
                  <c:v>2346.1914099999999</c:v>
                </c:pt>
                <c:pt idx="22075">
                  <c:v>2346.1914099999999</c:v>
                </c:pt>
                <c:pt idx="22076">
                  <c:v>2346.1914099999999</c:v>
                </c:pt>
                <c:pt idx="22077">
                  <c:v>2346.1914099999999</c:v>
                </c:pt>
                <c:pt idx="22078">
                  <c:v>2346.1914099999999</c:v>
                </c:pt>
                <c:pt idx="22079">
                  <c:v>2346.1914099999999</c:v>
                </c:pt>
                <c:pt idx="22080">
                  <c:v>2346.1914099999999</c:v>
                </c:pt>
                <c:pt idx="22081">
                  <c:v>2346.1914099999999</c:v>
                </c:pt>
                <c:pt idx="22082">
                  <c:v>2346.1914099999999</c:v>
                </c:pt>
                <c:pt idx="22083">
                  <c:v>2346.1914099999999</c:v>
                </c:pt>
                <c:pt idx="22084">
                  <c:v>2346.1914099999999</c:v>
                </c:pt>
                <c:pt idx="22085">
                  <c:v>2346.1914099999999</c:v>
                </c:pt>
                <c:pt idx="22086">
                  <c:v>2346.1914099999999</c:v>
                </c:pt>
                <c:pt idx="22087">
                  <c:v>2346.1914099999999</c:v>
                </c:pt>
                <c:pt idx="22088">
                  <c:v>2348.6328100000001</c:v>
                </c:pt>
                <c:pt idx="22089">
                  <c:v>2346.1914099999999</c:v>
                </c:pt>
                <c:pt idx="22090">
                  <c:v>2346.1914099999999</c:v>
                </c:pt>
                <c:pt idx="22091">
                  <c:v>2346.1914099999999</c:v>
                </c:pt>
                <c:pt idx="22092">
                  <c:v>2346.1914099999999</c:v>
                </c:pt>
                <c:pt idx="22093">
                  <c:v>2346.1914099999999</c:v>
                </c:pt>
                <c:pt idx="22094">
                  <c:v>2346.1914099999999</c:v>
                </c:pt>
                <c:pt idx="22095">
                  <c:v>2348.6328100000001</c:v>
                </c:pt>
                <c:pt idx="22096">
                  <c:v>2346.1914099999999</c:v>
                </c:pt>
                <c:pt idx="22097">
                  <c:v>2348.6328100000001</c:v>
                </c:pt>
                <c:pt idx="22098">
                  <c:v>2346.1914099999999</c:v>
                </c:pt>
                <c:pt idx="22099">
                  <c:v>2346.1914099999999</c:v>
                </c:pt>
                <c:pt idx="22100">
                  <c:v>2346.1914099999999</c:v>
                </c:pt>
                <c:pt idx="22101">
                  <c:v>2346.1914099999999</c:v>
                </c:pt>
                <c:pt idx="22102">
                  <c:v>2346.1914099999999</c:v>
                </c:pt>
                <c:pt idx="22103">
                  <c:v>2346.1914099999999</c:v>
                </c:pt>
                <c:pt idx="22104">
                  <c:v>2346.1914099999999</c:v>
                </c:pt>
                <c:pt idx="22105">
                  <c:v>2346.1914099999999</c:v>
                </c:pt>
                <c:pt idx="22106">
                  <c:v>2346.1914099999999</c:v>
                </c:pt>
                <c:pt idx="22107">
                  <c:v>2346.1914099999999</c:v>
                </c:pt>
                <c:pt idx="22108">
                  <c:v>2348.6328100000001</c:v>
                </c:pt>
                <c:pt idx="22109">
                  <c:v>2346.1914099999999</c:v>
                </c:pt>
                <c:pt idx="22110">
                  <c:v>2346.1914099999999</c:v>
                </c:pt>
                <c:pt idx="22111">
                  <c:v>2348.6328100000001</c:v>
                </c:pt>
                <c:pt idx="22112">
                  <c:v>2346.1914099999999</c:v>
                </c:pt>
                <c:pt idx="22113">
                  <c:v>2346.1914099999999</c:v>
                </c:pt>
                <c:pt idx="22114">
                  <c:v>2346.1914099999999</c:v>
                </c:pt>
                <c:pt idx="22115">
                  <c:v>2348.6328100000001</c:v>
                </c:pt>
                <c:pt idx="22116">
                  <c:v>2348.6328100000001</c:v>
                </c:pt>
                <c:pt idx="22117">
                  <c:v>2346.1914099999999</c:v>
                </c:pt>
                <c:pt idx="22118">
                  <c:v>2346.1914099999999</c:v>
                </c:pt>
                <c:pt idx="22119">
                  <c:v>2346.1914099999999</c:v>
                </c:pt>
                <c:pt idx="22120">
                  <c:v>2346.1914099999999</c:v>
                </c:pt>
                <c:pt idx="22121">
                  <c:v>2348.6328100000001</c:v>
                </c:pt>
                <c:pt idx="22122">
                  <c:v>2348.6328100000001</c:v>
                </c:pt>
                <c:pt idx="22123">
                  <c:v>2346.1914099999999</c:v>
                </c:pt>
                <c:pt idx="22124">
                  <c:v>2348.6328100000001</c:v>
                </c:pt>
                <c:pt idx="22125">
                  <c:v>2348.6328100000001</c:v>
                </c:pt>
                <c:pt idx="22126">
                  <c:v>2346.1914099999999</c:v>
                </c:pt>
                <c:pt idx="22127">
                  <c:v>2346.1914099999999</c:v>
                </c:pt>
                <c:pt idx="22128">
                  <c:v>2348.6328100000001</c:v>
                </c:pt>
                <c:pt idx="22129">
                  <c:v>2346.1914099999999</c:v>
                </c:pt>
                <c:pt idx="22130">
                  <c:v>2346.1914099999999</c:v>
                </c:pt>
                <c:pt idx="22131">
                  <c:v>2346.1914099999999</c:v>
                </c:pt>
                <c:pt idx="22132">
                  <c:v>2346.1914099999999</c:v>
                </c:pt>
                <c:pt idx="22133">
                  <c:v>2346.1914099999999</c:v>
                </c:pt>
                <c:pt idx="22134">
                  <c:v>2346.1914099999999</c:v>
                </c:pt>
                <c:pt idx="22135">
                  <c:v>2348.6328100000001</c:v>
                </c:pt>
                <c:pt idx="22136">
                  <c:v>2348.6328100000001</c:v>
                </c:pt>
                <c:pt idx="22137">
                  <c:v>2348.6328100000001</c:v>
                </c:pt>
                <c:pt idx="22138">
                  <c:v>2346.1914099999999</c:v>
                </c:pt>
                <c:pt idx="22139">
                  <c:v>2346.1914099999999</c:v>
                </c:pt>
                <c:pt idx="22140">
                  <c:v>2346.1914099999999</c:v>
                </c:pt>
                <c:pt idx="22141">
                  <c:v>2346.1914099999999</c:v>
                </c:pt>
                <c:pt idx="22142">
                  <c:v>2346.1914099999999</c:v>
                </c:pt>
                <c:pt idx="22143">
                  <c:v>2346.1914099999999</c:v>
                </c:pt>
                <c:pt idx="22144">
                  <c:v>2346.1914099999999</c:v>
                </c:pt>
                <c:pt idx="22145">
                  <c:v>2346.1914099999999</c:v>
                </c:pt>
                <c:pt idx="22146">
                  <c:v>2346.1914099999999</c:v>
                </c:pt>
                <c:pt idx="22147">
                  <c:v>2346.1914099999999</c:v>
                </c:pt>
                <c:pt idx="22148">
                  <c:v>2346.1914099999999</c:v>
                </c:pt>
                <c:pt idx="22149">
                  <c:v>2346.1914099999999</c:v>
                </c:pt>
                <c:pt idx="22150">
                  <c:v>2346.1914099999999</c:v>
                </c:pt>
                <c:pt idx="22151">
                  <c:v>2346.1914099999999</c:v>
                </c:pt>
                <c:pt idx="22152">
                  <c:v>2346.1914099999999</c:v>
                </c:pt>
                <c:pt idx="22153">
                  <c:v>2346.1914099999999</c:v>
                </c:pt>
                <c:pt idx="22154">
                  <c:v>2346.1914099999999</c:v>
                </c:pt>
                <c:pt idx="22155">
                  <c:v>2346.1914099999999</c:v>
                </c:pt>
                <c:pt idx="22156">
                  <c:v>2346.1914099999999</c:v>
                </c:pt>
                <c:pt idx="22157">
                  <c:v>2346.1914099999999</c:v>
                </c:pt>
                <c:pt idx="22158">
                  <c:v>2346.1914099999999</c:v>
                </c:pt>
                <c:pt idx="22159">
                  <c:v>2346.1914099999999</c:v>
                </c:pt>
                <c:pt idx="22160">
                  <c:v>2346.1914099999999</c:v>
                </c:pt>
                <c:pt idx="22161">
                  <c:v>2346.1914099999999</c:v>
                </c:pt>
                <c:pt idx="22162">
                  <c:v>2348.6328100000001</c:v>
                </c:pt>
                <c:pt idx="22163">
                  <c:v>2346.1914099999999</c:v>
                </c:pt>
                <c:pt idx="22164">
                  <c:v>2346.1914099999999</c:v>
                </c:pt>
                <c:pt idx="22165">
                  <c:v>2346.1914099999999</c:v>
                </c:pt>
                <c:pt idx="22166">
                  <c:v>2348.6328100000001</c:v>
                </c:pt>
                <c:pt idx="22167">
                  <c:v>2346.1914099999999</c:v>
                </c:pt>
                <c:pt idx="22168">
                  <c:v>2346.1914099999999</c:v>
                </c:pt>
                <c:pt idx="22169">
                  <c:v>2346.1914099999999</c:v>
                </c:pt>
                <c:pt idx="22170">
                  <c:v>2348.6328100000001</c:v>
                </c:pt>
                <c:pt idx="22171">
                  <c:v>2346.1914099999999</c:v>
                </c:pt>
                <c:pt idx="22172">
                  <c:v>2346.1914099999999</c:v>
                </c:pt>
                <c:pt idx="22173">
                  <c:v>2346.1914099999999</c:v>
                </c:pt>
                <c:pt idx="22174">
                  <c:v>2348.6328100000001</c:v>
                </c:pt>
                <c:pt idx="22175">
                  <c:v>2346.1914099999999</c:v>
                </c:pt>
                <c:pt idx="22176">
                  <c:v>2346.1914099999999</c:v>
                </c:pt>
                <c:pt idx="22177">
                  <c:v>2346.1914099999999</c:v>
                </c:pt>
                <c:pt idx="22178">
                  <c:v>2346.1914099999999</c:v>
                </c:pt>
                <c:pt idx="22179">
                  <c:v>2346.1914099999999</c:v>
                </c:pt>
                <c:pt idx="22180">
                  <c:v>2346.1914099999999</c:v>
                </c:pt>
                <c:pt idx="22181">
                  <c:v>2346.1914099999999</c:v>
                </c:pt>
                <c:pt idx="22182">
                  <c:v>2346.1914099999999</c:v>
                </c:pt>
                <c:pt idx="22183">
                  <c:v>2346.1914099999999</c:v>
                </c:pt>
                <c:pt idx="22184">
                  <c:v>2346.1914099999999</c:v>
                </c:pt>
                <c:pt idx="22185">
                  <c:v>2346.1914099999999</c:v>
                </c:pt>
                <c:pt idx="22186">
                  <c:v>2346.1914099999999</c:v>
                </c:pt>
                <c:pt idx="22187">
                  <c:v>2346.1914099999999</c:v>
                </c:pt>
                <c:pt idx="22188">
                  <c:v>2346.1914099999999</c:v>
                </c:pt>
                <c:pt idx="22189">
                  <c:v>2346.1914099999999</c:v>
                </c:pt>
                <c:pt idx="22190">
                  <c:v>2346.1914099999999</c:v>
                </c:pt>
                <c:pt idx="22191">
                  <c:v>2346.1914099999999</c:v>
                </c:pt>
                <c:pt idx="22192">
                  <c:v>2346.1914099999999</c:v>
                </c:pt>
                <c:pt idx="22193">
                  <c:v>2346.1914099999999</c:v>
                </c:pt>
                <c:pt idx="22194">
                  <c:v>2346.1914099999999</c:v>
                </c:pt>
                <c:pt idx="22195">
                  <c:v>2348.6328100000001</c:v>
                </c:pt>
                <c:pt idx="22196">
                  <c:v>2346.1914099999999</c:v>
                </c:pt>
                <c:pt idx="22197">
                  <c:v>2346.1914099999999</c:v>
                </c:pt>
                <c:pt idx="22198">
                  <c:v>2346.1914099999999</c:v>
                </c:pt>
                <c:pt idx="22199">
                  <c:v>2346.1914099999999</c:v>
                </c:pt>
                <c:pt idx="22200">
                  <c:v>2346.1914099999999</c:v>
                </c:pt>
                <c:pt idx="22201">
                  <c:v>2346.1914099999999</c:v>
                </c:pt>
                <c:pt idx="22202">
                  <c:v>2346.1914099999999</c:v>
                </c:pt>
                <c:pt idx="22203">
                  <c:v>2346.1914099999999</c:v>
                </c:pt>
                <c:pt idx="22204">
                  <c:v>2346.1914099999999</c:v>
                </c:pt>
                <c:pt idx="22205">
                  <c:v>2346.1914099999999</c:v>
                </c:pt>
                <c:pt idx="22206">
                  <c:v>2346.1914099999999</c:v>
                </c:pt>
                <c:pt idx="22207">
                  <c:v>2346.1914099999999</c:v>
                </c:pt>
                <c:pt idx="22208">
                  <c:v>2346.1914099999999</c:v>
                </c:pt>
                <c:pt idx="22209">
                  <c:v>2346.1914099999999</c:v>
                </c:pt>
                <c:pt idx="22210">
                  <c:v>2346.1914099999999</c:v>
                </c:pt>
                <c:pt idx="22211">
                  <c:v>2346.1914099999999</c:v>
                </c:pt>
                <c:pt idx="22212">
                  <c:v>2346.1914099999999</c:v>
                </c:pt>
                <c:pt idx="22213">
                  <c:v>2346.1914099999999</c:v>
                </c:pt>
                <c:pt idx="22214">
                  <c:v>2346.1914099999999</c:v>
                </c:pt>
                <c:pt idx="22215">
                  <c:v>2348.6328100000001</c:v>
                </c:pt>
                <c:pt idx="22216">
                  <c:v>2346.1914099999999</c:v>
                </c:pt>
                <c:pt idx="22217">
                  <c:v>2346.1914099999999</c:v>
                </c:pt>
                <c:pt idx="22218">
                  <c:v>2346.1914099999999</c:v>
                </c:pt>
                <c:pt idx="22219">
                  <c:v>2346.1914099999999</c:v>
                </c:pt>
                <c:pt idx="22220">
                  <c:v>2346.1914099999999</c:v>
                </c:pt>
                <c:pt idx="22221">
                  <c:v>2348.6328100000001</c:v>
                </c:pt>
                <c:pt idx="22222">
                  <c:v>2346.1914099999999</c:v>
                </c:pt>
                <c:pt idx="22223">
                  <c:v>2346.1914099999999</c:v>
                </c:pt>
                <c:pt idx="22224">
                  <c:v>2348.6328100000001</c:v>
                </c:pt>
                <c:pt idx="22225">
                  <c:v>2346.1914099999999</c:v>
                </c:pt>
                <c:pt idx="22226">
                  <c:v>2346.1914099999999</c:v>
                </c:pt>
                <c:pt idx="22227">
                  <c:v>2346.1914099999999</c:v>
                </c:pt>
                <c:pt idx="22228">
                  <c:v>2346.1914099999999</c:v>
                </c:pt>
                <c:pt idx="22229">
                  <c:v>2346.1914099999999</c:v>
                </c:pt>
                <c:pt idx="22230">
                  <c:v>2346.1914099999999</c:v>
                </c:pt>
                <c:pt idx="22231">
                  <c:v>2346.1914099999999</c:v>
                </c:pt>
                <c:pt idx="22232">
                  <c:v>2346.1914099999999</c:v>
                </c:pt>
                <c:pt idx="22233">
                  <c:v>2346.1914099999999</c:v>
                </c:pt>
                <c:pt idx="22234">
                  <c:v>2346.1914099999999</c:v>
                </c:pt>
                <c:pt idx="22235">
                  <c:v>2348.6328100000001</c:v>
                </c:pt>
                <c:pt idx="22236">
                  <c:v>2346.1914099999999</c:v>
                </c:pt>
                <c:pt idx="22237">
                  <c:v>2346.1914099999999</c:v>
                </c:pt>
                <c:pt idx="22238">
                  <c:v>2346.1914099999999</c:v>
                </c:pt>
                <c:pt idx="22239">
                  <c:v>2346.1914099999999</c:v>
                </c:pt>
                <c:pt idx="22240">
                  <c:v>2346.1914099999999</c:v>
                </c:pt>
                <c:pt idx="22241">
                  <c:v>2346.1914099999999</c:v>
                </c:pt>
                <c:pt idx="22242">
                  <c:v>2346.1914099999999</c:v>
                </c:pt>
                <c:pt idx="22243">
                  <c:v>2346.1914099999999</c:v>
                </c:pt>
                <c:pt idx="22244">
                  <c:v>2346.1914099999999</c:v>
                </c:pt>
                <c:pt idx="22245">
                  <c:v>2346.1914099999999</c:v>
                </c:pt>
                <c:pt idx="22246">
                  <c:v>2346.1914099999999</c:v>
                </c:pt>
                <c:pt idx="22247">
                  <c:v>2348.6328100000001</c:v>
                </c:pt>
                <c:pt idx="22248">
                  <c:v>2348.6328100000001</c:v>
                </c:pt>
                <c:pt idx="22249">
                  <c:v>2346.1914099999999</c:v>
                </c:pt>
                <c:pt idx="22250">
                  <c:v>2346.1914099999999</c:v>
                </c:pt>
                <c:pt idx="22251">
                  <c:v>2346.1914099999999</c:v>
                </c:pt>
                <c:pt idx="22252">
                  <c:v>2346.1914099999999</c:v>
                </c:pt>
                <c:pt idx="22253">
                  <c:v>2346.1914099999999</c:v>
                </c:pt>
                <c:pt idx="22254">
                  <c:v>2346.1914099999999</c:v>
                </c:pt>
                <c:pt idx="22255">
                  <c:v>2346.1914099999999</c:v>
                </c:pt>
                <c:pt idx="22256">
                  <c:v>2346.1914099999999</c:v>
                </c:pt>
                <c:pt idx="22257">
                  <c:v>2346.1914099999999</c:v>
                </c:pt>
                <c:pt idx="22258">
                  <c:v>2346.1914099999999</c:v>
                </c:pt>
                <c:pt idx="22259">
                  <c:v>2346.1914099999999</c:v>
                </c:pt>
                <c:pt idx="22260">
                  <c:v>2346.1914099999999</c:v>
                </c:pt>
                <c:pt idx="22261">
                  <c:v>2346.1914099999999</c:v>
                </c:pt>
                <c:pt idx="22262">
                  <c:v>2346.1914099999999</c:v>
                </c:pt>
                <c:pt idx="22263">
                  <c:v>2346.1914099999999</c:v>
                </c:pt>
                <c:pt idx="22264">
                  <c:v>2346.1914099999999</c:v>
                </c:pt>
                <c:pt idx="22265">
                  <c:v>2346.1914099999999</c:v>
                </c:pt>
                <c:pt idx="22266">
                  <c:v>2346.1914099999999</c:v>
                </c:pt>
                <c:pt idx="22267">
                  <c:v>2346.1914099999999</c:v>
                </c:pt>
                <c:pt idx="22268">
                  <c:v>2346.1914099999999</c:v>
                </c:pt>
                <c:pt idx="22269">
                  <c:v>2346.1914099999999</c:v>
                </c:pt>
                <c:pt idx="22270">
                  <c:v>2346.1914099999999</c:v>
                </c:pt>
                <c:pt idx="22271">
                  <c:v>2346.1914099999999</c:v>
                </c:pt>
                <c:pt idx="22272">
                  <c:v>2346.1914099999999</c:v>
                </c:pt>
                <c:pt idx="22273">
                  <c:v>2346.1914099999999</c:v>
                </c:pt>
                <c:pt idx="22274">
                  <c:v>2346.1914099999999</c:v>
                </c:pt>
                <c:pt idx="22275">
                  <c:v>2346.1914099999999</c:v>
                </c:pt>
                <c:pt idx="22276">
                  <c:v>2346.1914099999999</c:v>
                </c:pt>
                <c:pt idx="22277">
                  <c:v>2346.1914099999999</c:v>
                </c:pt>
                <c:pt idx="22278">
                  <c:v>2346.1914099999999</c:v>
                </c:pt>
                <c:pt idx="22279">
                  <c:v>2346.1914099999999</c:v>
                </c:pt>
                <c:pt idx="22280">
                  <c:v>2346.1914099999999</c:v>
                </c:pt>
                <c:pt idx="22281">
                  <c:v>2346.1914099999999</c:v>
                </c:pt>
                <c:pt idx="22282">
                  <c:v>2346.1914099999999</c:v>
                </c:pt>
                <c:pt idx="22283">
                  <c:v>2346.1914099999999</c:v>
                </c:pt>
                <c:pt idx="22284">
                  <c:v>2346.1914099999999</c:v>
                </c:pt>
                <c:pt idx="22285">
                  <c:v>2346.1914099999999</c:v>
                </c:pt>
                <c:pt idx="22286">
                  <c:v>2346.1914099999999</c:v>
                </c:pt>
                <c:pt idx="22287">
                  <c:v>2346.1914099999999</c:v>
                </c:pt>
                <c:pt idx="22288">
                  <c:v>2348.6328100000001</c:v>
                </c:pt>
                <c:pt idx="22289">
                  <c:v>2346.1914099999999</c:v>
                </c:pt>
                <c:pt idx="22290">
                  <c:v>2348.6328100000001</c:v>
                </c:pt>
                <c:pt idx="22291">
                  <c:v>2346.1914099999999</c:v>
                </c:pt>
                <c:pt idx="22292">
                  <c:v>2346.1914099999999</c:v>
                </c:pt>
                <c:pt idx="22293">
                  <c:v>2346.1914099999999</c:v>
                </c:pt>
                <c:pt idx="22294">
                  <c:v>2346.1914099999999</c:v>
                </c:pt>
                <c:pt idx="22295">
                  <c:v>2346.1914099999999</c:v>
                </c:pt>
                <c:pt idx="22296">
                  <c:v>2346.1914099999999</c:v>
                </c:pt>
                <c:pt idx="22297">
                  <c:v>2346.1914099999999</c:v>
                </c:pt>
                <c:pt idx="22298">
                  <c:v>2346.1914099999999</c:v>
                </c:pt>
                <c:pt idx="22299">
                  <c:v>2348.6328100000001</c:v>
                </c:pt>
                <c:pt idx="22300">
                  <c:v>2346.1914099999999</c:v>
                </c:pt>
                <c:pt idx="22301">
                  <c:v>2346.1914099999999</c:v>
                </c:pt>
                <c:pt idx="22302">
                  <c:v>2348.6328100000001</c:v>
                </c:pt>
                <c:pt idx="22303">
                  <c:v>2346.1914099999999</c:v>
                </c:pt>
                <c:pt idx="22304">
                  <c:v>2346.1914099999999</c:v>
                </c:pt>
                <c:pt idx="22305">
                  <c:v>2346.1914099999999</c:v>
                </c:pt>
                <c:pt idx="22306">
                  <c:v>2348.6328100000001</c:v>
                </c:pt>
                <c:pt idx="22307">
                  <c:v>2346.1914099999999</c:v>
                </c:pt>
                <c:pt idx="22308">
                  <c:v>2346.1914099999999</c:v>
                </c:pt>
                <c:pt idx="22309">
                  <c:v>2346.1914099999999</c:v>
                </c:pt>
                <c:pt idx="22310">
                  <c:v>2346.1914099999999</c:v>
                </c:pt>
                <c:pt idx="22311">
                  <c:v>2346.1914099999999</c:v>
                </c:pt>
                <c:pt idx="22312">
                  <c:v>2346.1914099999999</c:v>
                </c:pt>
                <c:pt idx="22313">
                  <c:v>2346.1914099999999</c:v>
                </c:pt>
                <c:pt idx="22314">
                  <c:v>2346.1914099999999</c:v>
                </c:pt>
                <c:pt idx="22315">
                  <c:v>2346.1914099999999</c:v>
                </c:pt>
                <c:pt idx="22316">
                  <c:v>2346.1914099999999</c:v>
                </c:pt>
                <c:pt idx="22317">
                  <c:v>2346.1914099999999</c:v>
                </c:pt>
                <c:pt idx="22318">
                  <c:v>2346.1914099999999</c:v>
                </c:pt>
                <c:pt idx="22319">
                  <c:v>2346.1914099999999</c:v>
                </c:pt>
                <c:pt idx="22320">
                  <c:v>2346.1914099999999</c:v>
                </c:pt>
                <c:pt idx="22321">
                  <c:v>2346.1914099999999</c:v>
                </c:pt>
                <c:pt idx="22322">
                  <c:v>2346.1914099999999</c:v>
                </c:pt>
                <c:pt idx="22323">
                  <c:v>2346.1914099999999</c:v>
                </c:pt>
                <c:pt idx="22324">
                  <c:v>2346.1914099999999</c:v>
                </c:pt>
                <c:pt idx="22325">
                  <c:v>2348.6328100000001</c:v>
                </c:pt>
                <c:pt idx="22326">
                  <c:v>2346.1914099999999</c:v>
                </c:pt>
                <c:pt idx="22327">
                  <c:v>2346.1914099999999</c:v>
                </c:pt>
                <c:pt idx="22328">
                  <c:v>2346.1914099999999</c:v>
                </c:pt>
                <c:pt idx="22329">
                  <c:v>2346.1914099999999</c:v>
                </c:pt>
                <c:pt idx="22330">
                  <c:v>2346.1914099999999</c:v>
                </c:pt>
                <c:pt idx="22331">
                  <c:v>2346.1914099999999</c:v>
                </c:pt>
                <c:pt idx="22332">
                  <c:v>2346.1914099999999</c:v>
                </c:pt>
                <c:pt idx="22333">
                  <c:v>2346.1914099999999</c:v>
                </c:pt>
                <c:pt idx="22334">
                  <c:v>2348.6328100000001</c:v>
                </c:pt>
                <c:pt idx="22335">
                  <c:v>2346.1914099999999</c:v>
                </c:pt>
                <c:pt idx="22336">
                  <c:v>2346.1914099999999</c:v>
                </c:pt>
                <c:pt idx="22337">
                  <c:v>2346.1914099999999</c:v>
                </c:pt>
                <c:pt idx="22338">
                  <c:v>2346.1914099999999</c:v>
                </c:pt>
                <c:pt idx="22339">
                  <c:v>2346.1914099999999</c:v>
                </c:pt>
                <c:pt idx="22340">
                  <c:v>2346.1914099999999</c:v>
                </c:pt>
                <c:pt idx="22341">
                  <c:v>2346.1914099999999</c:v>
                </c:pt>
                <c:pt idx="22342">
                  <c:v>2346.1914099999999</c:v>
                </c:pt>
                <c:pt idx="22343">
                  <c:v>2346.1914099999999</c:v>
                </c:pt>
                <c:pt idx="22344">
                  <c:v>2346.1914099999999</c:v>
                </c:pt>
                <c:pt idx="22345">
                  <c:v>2346.1914099999999</c:v>
                </c:pt>
                <c:pt idx="22346">
                  <c:v>2348.6328100000001</c:v>
                </c:pt>
                <c:pt idx="22347">
                  <c:v>2346.1914099999999</c:v>
                </c:pt>
                <c:pt idx="22348">
                  <c:v>2346.1914099999999</c:v>
                </c:pt>
                <c:pt idx="22349">
                  <c:v>2346.1914099999999</c:v>
                </c:pt>
                <c:pt idx="22350">
                  <c:v>2348.6328100000001</c:v>
                </c:pt>
                <c:pt idx="22351">
                  <c:v>2346.1914099999999</c:v>
                </c:pt>
                <c:pt idx="22352">
                  <c:v>2348.6328100000001</c:v>
                </c:pt>
                <c:pt idx="22353">
                  <c:v>2346.1914099999999</c:v>
                </c:pt>
                <c:pt idx="22354">
                  <c:v>2346.1914099999999</c:v>
                </c:pt>
                <c:pt idx="22355">
                  <c:v>2346.1914099999999</c:v>
                </c:pt>
                <c:pt idx="22356">
                  <c:v>2346.1914099999999</c:v>
                </c:pt>
                <c:pt idx="22357">
                  <c:v>2346.1914099999999</c:v>
                </c:pt>
                <c:pt idx="22358">
                  <c:v>2346.1914099999999</c:v>
                </c:pt>
                <c:pt idx="22359">
                  <c:v>2346.1914099999999</c:v>
                </c:pt>
                <c:pt idx="22360">
                  <c:v>2346.1914099999999</c:v>
                </c:pt>
                <c:pt idx="22361">
                  <c:v>2346.1914099999999</c:v>
                </c:pt>
                <c:pt idx="22362">
                  <c:v>2346.1914099999999</c:v>
                </c:pt>
                <c:pt idx="22363">
                  <c:v>2346.1914099999999</c:v>
                </c:pt>
                <c:pt idx="22364">
                  <c:v>2346.1914099999999</c:v>
                </c:pt>
                <c:pt idx="22365">
                  <c:v>2348.6328100000001</c:v>
                </c:pt>
                <c:pt idx="22366">
                  <c:v>2346.1914099999999</c:v>
                </c:pt>
                <c:pt idx="22367">
                  <c:v>2346.1914099999999</c:v>
                </c:pt>
                <c:pt idx="22368">
                  <c:v>2346.1914099999999</c:v>
                </c:pt>
                <c:pt idx="22369">
                  <c:v>2346.1914099999999</c:v>
                </c:pt>
                <c:pt idx="22370">
                  <c:v>2346.1914099999999</c:v>
                </c:pt>
                <c:pt idx="22371">
                  <c:v>2348.6328100000001</c:v>
                </c:pt>
                <c:pt idx="22372">
                  <c:v>2346.1914099999999</c:v>
                </c:pt>
                <c:pt idx="22373">
                  <c:v>2346.1914099999999</c:v>
                </c:pt>
                <c:pt idx="22374">
                  <c:v>2346.1914099999999</c:v>
                </c:pt>
                <c:pt idx="22375">
                  <c:v>2346.1914099999999</c:v>
                </c:pt>
                <c:pt idx="22376">
                  <c:v>2346.1914099999999</c:v>
                </c:pt>
                <c:pt idx="22377">
                  <c:v>2348.6328100000001</c:v>
                </c:pt>
                <c:pt idx="22378">
                  <c:v>2346.1914099999999</c:v>
                </c:pt>
                <c:pt idx="22379">
                  <c:v>2346.1914099999999</c:v>
                </c:pt>
                <c:pt idx="22380">
                  <c:v>2346.1914099999999</c:v>
                </c:pt>
                <c:pt idx="22381">
                  <c:v>2346.1914099999999</c:v>
                </c:pt>
                <c:pt idx="22382">
                  <c:v>2346.1914099999999</c:v>
                </c:pt>
                <c:pt idx="22383">
                  <c:v>2346.1914099999999</c:v>
                </c:pt>
                <c:pt idx="22384">
                  <c:v>2346.1914099999999</c:v>
                </c:pt>
                <c:pt idx="22385">
                  <c:v>2346.1914099999999</c:v>
                </c:pt>
                <c:pt idx="22386">
                  <c:v>2346.1914099999999</c:v>
                </c:pt>
                <c:pt idx="22387">
                  <c:v>2346.1914099999999</c:v>
                </c:pt>
                <c:pt idx="22388">
                  <c:v>2346.1914099999999</c:v>
                </c:pt>
                <c:pt idx="22389">
                  <c:v>2346.1914099999999</c:v>
                </c:pt>
                <c:pt idx="22390">
                  <c:v>2346.1914099999999</c:v>
                </c:pt>
                <c:pt idx="22391">
                  <c:v>2346.1914099999999</c:v>
                </c:pt>
                <c:pt idx="22392">
                  <c:v>2346.1914099999999</c:v>
                </c:pt>
                <c:pt idx="22393">
                  <c:v>2346.1914099999999</c:v>
                </c:pt>
                <c:pt idx="22394">
                  <c:v>2348.6328100000001</c:v>
                </c:pt>
                <c:pt idx="22395">
                  <c:v>2346.1914099999999</c:v>
                </c:pt>
                <c:pt idx="22396">
                  <c:v>2346.1914099999999</c:v>
                </c:pt>
                <c:pt idx="22397">
                  <c:v>2346.1914099999999</c:v>
                </c:pt>
                <c:pt idx="22398">
                  <c:v>2348.6328100000001</c:v>
                </c:pt>
                <c:pt idx="22399">
                  <c:v>2346.1914099999999</c:v>
                </c:pt>
                <c:pt idx="22400">
                  <c:v>2346.1914099999999</c:v>
                </c:pt>
                <c:pt idx="22401">
                  <c:v>2346.1914099999999</c:v>
                </c:pt>
                <c:pt idx="22402">
                  <c:v>2346.1914099999999</c:v>
                </c:pt>
                <c:pt idx="22403">
                  <c:v>2346.1914099999999</c:v>
                </c:pt>
                <c:pt idx="22404">
                  <c:v>2346.1914099999999</c:v>
                </c:pt>
                <c:pt idx="22405">
                  <c:v>2346.1914099999999</c:v>
                </c:pt>
                <c:pt idx="22406">
                  <c:v>2346.1914099999999</c:v>
                </c:pt>
                <c:pt idx="22407">
                  <c:v>2346.1914099999999</c:v>
                </c:pt>
                <c:pt idx="22408">
                  <c:v>2346.1914099999999</c:v>
                </c:pt>
                <c:pt idx="22409">
                  <c:v>2346.1914099999999</c:v>
                </c:pt>
                <c:pt idx="22410">
                  <c:v>2346.1914099999999</c:v>
                </c:pt>
                <c:pt idx="22411">
                  <c:v>2346.1914099999999</c:v>
                </c:pt>
                <c:pt idx="22412">
                  <c:v>2346.1914099999999</c:v>
                </c:pt>
                <c:pt idx="22413">
                  <c:v>2346.1914099999999</c:v>
                </c:pt>
                <c:pt idx="22414">
                  <c:v>2348.6328100000001</c:v>
                </c:pt>
                <c:pt idx="22415">
                  <c:v>2346.1914099999999</c:v>
                </c:pt>
                <c:pt idx="22416">
                  <c:v>2346.1914099999999</c:v>
                </c:pt>
                <c:pt idx="22417">
                  <c:v>2346.1914099999999</c:v>
                </c:pt>
                <c:pt idx="22418">
                  <c:v>2346.1914099999999</c:v>
                </c:pt>
                <c:pt idx="22419">
                  <c:v>2346.1914099999999</c:v>
                </c:pt>
                <c:pt idx="22420">
                  <c:v>2346.1914099999999</c:v>
                </c:pt>
                <c:pt idx="22421">
                  <c:v>2346.1914099999999</c:v>
                </c:pt>
                <c:pt idx="22422">
                  <c:v>2346.1914099999999</c:v>
                </c:pt>
                <c:pt idx="22423">
                  <c:v>2346.1914099999999</c:v>
                </c:pt>
                <c:pt idx="22424">
                  <c:v>2346.1914099999999</c:v>
                </c:pt>
                <c:pt idx="22425">
                  <c:v>2346.1914099999999</c:v>
                </c:pt>
                <c:pt idx="22426">
                  <c:v>2346.1914099999999</c:v>
                </c:pt>
                <c:pt idx="22427">
                  <c:v>2346.1914099999999</c:v>
                </c:pt>
                <c:pt idx="22428">
                  <c:v>2346.1914099999999</c:v>
                </c:pt>
                <c:pt idx="22429">
                  <c:v>2346.1914099999999</c:v>
                </c:pt>
                <c:pt idx="22430">
                  <c:v>2346.1914099999999</c:v>
                </c:pt>
                <c:pt idx="22431">
                  <c:v>2346.1914099999999</c:v>
                </c:pt>
                <c:pt idx="22432">
                  <c:v>2346.1914099999999</c:v>
                </c:pt>
                <c:pt idx="22433">
                  <c:v>2346.1914099999999</c:v>
                </c:pt>
                <c:pt idx="22434">
                  <c:v>2346.1914099999999</c:v>
                </c:pt>
                <c:pt idx="22435">
                  <c:v>2346.1914099999999</c:v>
                </c:pt>
                <c:pt idx="22436">
                  <c:v>2346.1914099999999</c:v>
                </c:pt>
                <c:pt idx="22437">
                  <c:v>2346.1914099999999</c:v>
                </c:pt>
                <c:pt idx="22438">
                  <c:v>2346.1914099999999</c:v>
                </c:pt>
                <c:pt idx="22439">
                  <c:v>2346.1914099999999</c:v>
                </c:pt>
                <c:pt idx="22440">
                  <c:v>2346.1914099999999</c:v>
                </c:pt>
                <c:pt idx="22441">
                  <c:v>2346.1914099999999</c:v>
                </c:pt>
                <c:pt idx="22442">
                  <c:v>2346.1914099999999</c:v>
                </c:pt>
                <c:pt idx="22443">
                  <c:v>2346.1914099999999</c:v>
                </c:pt>
                <c:pt idx="22444">
                  <c:v>2346.1914099999999</c:v>
                </c:pt>
                <c:pt idx="22445">
                  <c:v>2346.1914099999999</c:v>
                </c:pt>
                <c:pt idx="22446">
                  <c:v>2346.1914099999999</c:v>
                </c:pt>
                <c:pt idx="22447">
                  <c:v>2348.6328100000001</c:v>
                </c:pt>
                <c:pt idx="22448">
                  <c:v>2346.1914099999999</c:v>
                </c:pt>
                <c:pt idx="22449">
                  <c:v>2346.1914099999999</c:v>
                </c:pt>
                <c:pt idx="22450">
                  <c:v>2346.1914099999999</c:v>
                </c:pt>
                <c:pt idx="22451">
                  <c:v>2346.1914099999999</c:v>
                </c:pt>
                <c:pt idx="22452">
                  <c:v>2346.1914099999999</c:v>
                </c:pt>
                <c:pt idx="22453">
                  <c:v>2346.1914099999999</c:v>
                </c:pt>
                <c:pt idx="22454">
                  <c:v>2346.1914099999999</c:v>
                </c:pt>
                <c:pt idx="22455">
                  <c:v>2346.1914099999999</c:v>
                </c:pt>
                <c:pt idx="22456">
                  <c:v>2346.1914099999999</c:v>
                </c:pt>
                <c:pt idx="22457">
                  <c:v>2346.1914099999999</c:v>
                </c:pt>
                <c:pt idx="22458">
                  <c:v>2346.1914099999999</c:v>
                </c:pt>
                <c:pt idx="22459">
                  <c:v>2346.1914099999999</c:v>
                </c:pt>
                <c:pt idx="22460">
                  <c:v>2346.1914099999999</c:v>
                </c:pt>
                <c:pt idx="22461">
                  <c:v>2346.1914099999999</c:v>
                </c:pt>
                <c:pt idx="22462">
                  <c:v>2346.1914099999999</c:v>
                </c:pt>
                <c:pt idx="22463">
                  <c:v>2346.1914099999999</c:v>
                </c:pt>
                <c:pt idx="22464">
                  <c:v>2346.1914099999999</c:v>
                </c:pt>
                <c:pt idx="22465">
                  <c:v>2346.1914099999999</c:v>
                </c:pt>
                <c:pt idx="22466">
                  <c:v>2346.1914099999999</c:v>
                </c:pt>
                <c:pt idx="22467">
                  <c:v>2346.1914099999999</c:v>
                </c:pt>
                <c:pt idx="22468">
                  <c:v>2346.1914099999999</c:v>
                </c:pt>
                <c:pt idx="22469">
                  <c:v>2346.1914099999999</c:v>
                </c:pt>
                <c:pt idx="22470">
                  <c:v>2346.1914099999999</c:v>
                </c:pt>
                <c:pt idx="22471">
                  <c:v>2346.1914099999999</c:v>
                </c:pt>
                <c:pt idx="22472">
                  <c:v>2346.1914099999999</c:v>
                </c:pt>
                <c:pt idx="22473">
                  <c:v>2346.1914099999999</c:v>
                </c:pt>
                <c:pt idx="22474">
                  <c:v>2346.1914099999999</c:v>
                </c:pt>
                <c:pt idx="22475">
                  <c:v>2346.1914099999999</c:v>
                </c:pt>
                <c:pt idx="22476">
                  <c:v>2346.1914099999999</c:v>
                </c:pt>
                <c:pt idx="22477">
                  <c:v>2346.1914099999999</c:v>
                </c:pt>
                <c:pt idx="22478">
                  <c:v>2346.1914099999999</c:v>
                </c:pt>
                <c:pt idx="22479">
                  <c:v>2346.1914099999999</c:v>
                </c:pt>
                <c:pt idx="22480">
                  <c:v>2346.1914099999999</c:v>
                </c:pt>
                <c:pt idx="22481">
                  <c:v>2346.1914099999999</c:v>
                </c:pt>
                <c:pt idx="22482">
                  <c:v>2346.1914099999999</c:v>
                </c:pt>
                <c:pt idx="22483">
                  <c:v>2346.1914099999999</c:v>
                </c:pt>
                <c:pt idx="22484">
                  <c:v>2346.1914099999999</c:v>
                </c:pt>
                <c:pt idx="22485">
                  <c:v>2346.1914099999999</c:v>
                </c:pt>
                <c:pt idx="22486">
                  <c:v>2348.6328100000001</c:v>
                </c:pt>
                <c:pt idx="22487">
                  <c:v>2346.1914099999999</c:v>
                </c:pt>
                <c:pt idx="22488">
                  <c:v>2346.1914099999999</c:v>
                </c:pt>
                <c:pt idx="22489">
                  <c:v>2346.1914099999999</c:v>
                </c:pt>
                <c:pt idx="22490">
                  <c:v>2346.1914099999999</c:v>
                </c:pt>
                <c:pt idx="22491">
                  <c:v>2346.1914099999999</c:v>
                </c:pt>
                <c:pt idx="22492">
                  <c:v>2346.1914099999999</c:v>
                </c:pt>
                <c:pt idx="22493">
                  <c:v>2346.1914099999999</c:v>
                </c:pt>
                <c:pt idx="22494">
                  <c:v>2346.1914099999999</c:v>
                </c:pt>
                <c:pt idx="22495">
                  <c:v>2346.1914099999999</c:v>
                </c:pt>
                <c:pt idx="22496">
                  <c:v>2346.1914099999999</c:v>
                </c:pt>
                <c:pt idx="22497">
                  <c:v>2346.1914099999999</c:v>
                </c:pt>
                <c:pt idx="22498">
                  <c:v>2346.1914099999999</c:v>
                </c:pt>
                <c:pt idx="22499">
                  <c:v>2346.1914099999999</c:v>
                </c:pt>
                <c:pt idx="22500">
                  <c:v>2346.1914099999999</c:v>
                </c:pt>
                <c:pt idx="22501">
                  <c:v>2346.1914099999999</c:v>
                </c:pt>
                <c:pt idx="22502">
                  <c:v>2346.1914099999999</c:v>
                </c:pt>
                <c:pt idx="22503">
                  <c:v>2346.1914099999999</c:v>
                </c:pt>
                <c:pt idx="22504">
                  <c:v>2346.1914099999999</c:v>
                </c:pt>
                <c:pt idx="22505">
                  <c:v>2346.1914099999999</c:v>
                </c:pt>
                <c:pt idx="22506">
                  <c:v>2346.1914099999999</c:v>
                </c:pt>
                <c:pt idx="22507">
                  <c:v>2346.1914099999999</c:v>
                </c:pt>
                <c:pt idx="22508">
                  <c:v>2346.1914099999999</c:v>
                </c:pt>
                <c:pt idx="22509">
                  <c:v>2346.1914099999999</c:v>
                </c:pt>
                <c:pt idx="22510">
                  <c:v>2346.1914099999999</c:v>
                </c:pt>
                <c:pt idx="22511">
                  <c:v>2346.1914099999999</c:v>
                </c:pt>
                <c:pt idx="22512">
                  <c:v>2346.1914099999999</c:v>
                </c:pt>
                <c:pt idx="22513">
                  <c:v>2346.1914099999999</c:v>
                </c:pt>
                <c:pt idx="22514">
                  <c:v>2346.1914099999999</c:v>
                </c:pt>
                <c:pt idx="22515">
                  <c:v>2346.1914099999999</c:v>
                </c:pt>
                <c:pt idx="22516">
                  <c:v>2346.1914099999999</c:v>
                </c:pt>
                <c:pt idx="22517">
                  <c:v>2346.1914099999999</c:v>
                </c:pt>
                <c:pt idx="22518">
                  <c:v>2346.1914099999999</c:v>
                </c:pt>
                <c:pt idx="22519">
                  <c:v>2346.1914099999999</c:v>
                </c:pt>
                <c:pt idx="22520">
                  <c:v>2346.1914099999999</c:v>
                </c:pt>
                <c:pt idx="22521">
                  <c:v>2346.1914099999999</c:v>
                </c:pt>
                <c:pt idx="22522">
                  <c:v>2346.1914099999999</c:v>
                </c:pt>
                <c:pt idx="22523">
                  <c:v>2346.1914099999999</c:v>
                </c:pt>
                <c:pt idx="22524">
                  <c:v>2346.1914099999999</c:v>
                </c:pt>
                <c:pt idx="22525">
                  <c:v>2346.1914099999999</c:v>
                </c:pt>
                <c:pt idx="22526">
                  <c:v>2346.1914099999999</c:v>
                </c:pt>
                <c:pt idx="22527">
                  <c:v>2346.1914099999999</c:v>
                </c:pt>
                <c:pt idx="22528">
                  <c:v>2346.1914099999999</c:v>
                </c:pt>
                <c:pt idx="22529">
                  <c:v>2346.1914099999999</c:v>
                </c:pt>
                <c:pt idx="22530">
                  <c:v>2346.1914099999999</c:v>
                </c:pt>
                <c:pt idx="22531">
                  <c:v>2346.1914099999999</c:v>
                </c:pt>
                <c:pt idx="22532">
                  <c:v>2346.1914099999999</c:v>
                </c:pt>
                <c:pt idx="22533">
                  <c:v>2346.1914099999999</c:v>
                </c:pt>
                <c:pt idx="22534">
                  <c:v>2346.1914099999999</c:v>
                </c:pt>
                <c:pt idx="22535">
                  <c:v>2346.1914099999999</c:v>
                </c:pt>
                <c:pt idx="22536">
                  <c:v>2346.1914099999999</c:v>
                </c:pt>
                <c:pt idx="22537">
                  <c:v>2346.1914099999999</c:v>
                </c:pt>
                <c:pt idx="22538">
                  <c:v>2346.1914099999999</c:v>
                </c:pt>
                <c:pt idx="22539">
                  <c:v>2346.1914099999999</c:v>
                </c:pt>
                <c:pt idx="22540">
                  <c:v>2346.1914099999999</c:v>
                </c:pt>
                <c:pt idx="22541">
                  <c:v>2346.1914099999999</c:v>
                </c:pt>
                <c:pt idx="22542">
                  <c:v>2346.1914099999999</c:v>
                </c:pt>
                <c:pt idx="22543">
                  <c:v>2346.1914099999999</c:v>
                </c:pt>
                <c:pt idx="22544">
                  <c:v>2346.1914099999999</c:v>
                </c:pt>
                <c:pt idx="22545">
                  <c:v>2346.1914099999999</c:v>
                </c:pt>
                <c:pt idx="22546">
                  <c:v>2346.1914099999999</c:v>
                </c:pt>
                <c:pt idx="22547">
                  <c:v>2346.1914099999999</c:v>
                </c:pt>
                <c:pt idx="22548">
                  <c:v>2346.1914099999999</c:v>
                </c:pt>
                <c:pt idx="22549">
                  <c:v>2348.6328100000001</c:v>
                </c:pt>
                <c:pt idx="22550">
                  <c:v>2346.1914099999999</c:v>
                </c:pt>
                <c:pt idx="22551">
                  <c:v>2346.1914099999999</c:v>
                </c:pt>
                <c:pt idx="22552">
                  <c:v>2346.1914099999999</c:v>
                </c:pt>
                <c:pt idx="22553">
                  <c:v>2346.1914099999999</c:v>
                </c:pt>
                <c:pt idx="22554">
                  <c:v>2346.1914099999999</c:v>
                </c:pt>
                <c:pt idx="22555">
                  <c:v>2346.1914099999999</c:v>
                </c:pt>
                <c:pt idx="22556">
                  <c:v>2346.1914099999999</c:v>
                </c:pt>
                <c:pt idx="22557">
                  <c:v>2346.1914099999999</c:v>
                </c:pt>
                <c:pt idx="22558">
                  <c:v>2346.1914099999999</c:v>
                </c:pt>
                <c:pt idx="22559">
                  <c:v>2346.1914099999999</c:v>
                </c:pt>
                <c:pt idx="22560">
                  <c:v>2346.1914099999999</c:v>
                </c:pt>
                <c:pt idx="22561">
                  <c:v>2346.1914099999999</c:v>
                </c:pt>
                <c:pt idx="22562">
                  <c:v>2346.1914099999999</c:v>
                </c:pt>
                <c:pt idx="22563">
                  <c:v>2346.1914099999999</c:v>
                </c:pt>
                <c:pt idx="22564">
                  <c:v>2346.1914099999999</c:v>
                </c:pt>
                <c:pt idx="22565">
                  <c:v>2346.1914099999999</c:v>
                </c:pt>
                <c:pt idx="22566">
                  <c:v>2346.1914099999999</c:v>
                </c:pt>
                <c:pt idx="22567">
                  <c:v>2346.1914099999999</c:v>
                </c:pt>
                <c:pt idx="22568">
                  <c:v>2346.1914099999999</c:v>
                </c:pt>
                <c:pt idx="22569">
                  <c:v>2346.1914099999999</c:v>
                </c:pt>
                <c:pt idx="22570">
                  <c:v>2346.1914099999999</c:v>
                </c:pt>
                <c:pt idx="22571">
                  <c:v>2346.1914099999999</c:v>
                </c:pt>
                <c:pt idx="22572">
                  <c:v>2346.1914099999999</c:v>
                </c:pt>
                <c:pt idx="22573">
                  <c:v>2346.1914099999999</c:v>
                </c:pt>
                <c:pt idx="22574">
                  <c:v>2346.1914099999999</c:v>
                </c:pt>
                <c:pt idx="22575">
                  <c:v>2346.1914099999999</c:v>
                </c:pt>
                <c:pt idx="22576">
                  <c:v>2346.1914099999999</c:v>
                </c:pt>
                <c:pt idx="22577">
                  <c:v>2346.1914099999999</c:v>
                </c:pt>
                <c:pt idx="22578">
                  <c:v>2346.1914099999999</c:v>
                </c:pt>
                <c:pt idx="22579">
                  <c:v>2346.1914099999999</c:v>
                </c:pt>
                <c:pt idx="22580">
                  <c:v>2346.1914099999999</c:v>
                </c:pt>
                <c:pt idx="22581">
                  <c:v>2346.1914099999999</c:v>
                </c:pt>
                <c:pt idx="22582">
                  <c:v>2346.1914099999999</c:v>
                </c:pt>
                <c:pt idx="22583">
                  <c:v>2346.1914099999999</c:v>
                </c:pt>
                <c:pt idx="22584">
                  <c:v>2346.1914099999999</c:v>
                </c:pt>
                <c:pt idx="22585">
                  <c:v>2346.1914099999999</c:v>
                </c:pt>
                <c:pt idx="22586">
                  <c:v>2346.1914099999999</c:v>
                </c:pt>
                <c:pt idx="22587">
                  <c:v>2346.1914099999999</c:v>
                </c:pt>
                <c:pt idx="22588">
                  <c:v>2346.1914099999999</c:v>
                </c:pt>
                <c:pt idx="22589">
                  <c:v>2346.1914099999999</c:v>
                </c:pt>
                <c:pt idx="22590">
                  <c:v>2346.1914099999999</c:v>
                </c:pt>
                <c:pt idx="22591">
                  <c:v>2348.6328100000001</c:v>
                </c:pt>
                <c:pt idx="22592">
                  <c:v>2346.1914099999999</c:v>
                </c:pt>
                <c:pt idx="22593">
                  <c:v>2346.1914099999999</c:v>
                </c:pt>
                <c:pt idx="22594">
                  <c:v>2346.1914099999999</c:v>
                </c:pt>
                <c:pt idx="22595">
                  <c:v>2346.1914099999999</c:v>
                </c:pt>
                <c:pt idx="22596">
                  <c:v>2346.1914099999999</c:v>
                </c:pt>
                <c:pt idx="22597">
                  <c:v>2346.1914099999999</c:v>
                </c:pt>
                <c:pt idx="22598">
                  <c:v>2346.1914099999999</c:v>
                </c:pt>
                <c:pt idx="22599">
                  <c:v>2346.1914099999999</c:v>
                </c:pt>
                <c:pt idx="22600">
                  <c:v>2346.1914099999999</c:v>
                </c:pt>
                <c:pt idx="22601">
                  <c:v>2346.1914099999999</c:v>
                </c:pt>
                <c:pt idx="22602">
                  <c:v>2346.1914099999999</c:v>
                </c:pt>
                <c:pt idx="22603">
                  <c:v>2346.1914099999999</c:v>
                </c:pt>
                <c:pt idx="22604">
                  <c:v>2346.1914099999999</c:v>
                </c:pt>
                <c:pt idx="22605">
                  <c:v>2346.1914099999999</c:v>
                </c:pt>
                <c:pt idx="22606">
                  <c:v>2346.1914099999999</c:v>
                </c:pt>
                <c:pt idx="22607">
                  <c:v>2346.1914099999999</c:v>
                </c:pt>
                <c:pt idx="22608">
                  <c:v>2346.1914099999999</c:v>
                </c:pt>
                <c:pt idx="22609">
                  <c:v>2346.1914099999999</c:v>
                </c:pt>
                <c:pt idx="22610">
                  <c:v>2346.1914099999999</c:v>
                </c:pt>
                <c:pt idx="22611">
                  <c:v>2346.1914099999999</c:v>
                </c:pt>
                <c:pt idx="22612">
                  <c:v>2346.1914099999999</c:v>
                </c:pt>
                <c:pt idx="22613">
                  <c:v>2346.1914099999999</c:v>
                </c:pt>
                <c:pt idx="22614">
                  <c:v>2346.1914099999999</c:v>
                </c:pt>
                <c:pt idx="22615">
                  <c:v>2346.1914099999999</c:v>
                </c:pt>
                <c:pt idx="22616">
                  <c:v>2346.1914099999999</c:v>
                </c:pt>
                <c:pt idx="22617">
                  <c:v>2346.1914099999999</c:v>
                </c:pt>
                <c:pt idx="22618">
                  <c:v>2346.1914099999999</c:v>
                </c:pt>
                <c:pt idx="22619">
                  <c:v>2346.1914099999999</c:v>
                </c:pt>
                <c:pt idx="22620">
                  <c:v>2346.1914099999999</c:v>
                </c:pt>
                <c:pt idx="22621">
                  <c:v>2346.1914099999999</c:v>
                </c:pt>
                <c:pt idx="22622">
                  <c:v>2346.1914099999999</c:v>
                </c:pt>
                <c:pt idx="22623">
                  <c:v>2346.1914099999999</c:v>
                </c:pt>
                <c:pt idx="22624">
                  <c:v>2346.1914099999999</c:v>
                </c:pt>
                <c:pt idx="22625">
                  <c:v>2346.1914099999999</c:v>
                </c:pt>
                <c:pt idx="22626">
                  <c:v>2346.1914099999999</c:v>
                </c:pt>
                <c:pt idx="22627">
                  <c:v>2346.1914099999999</c:v>
                </c:pt>
                <c:pt idx="22628">
                  <c:v>2346.1914099999999</c:v>
                </c:pt>
                <c:pt idx="22629">
                  <c:v>2346.1914099999999</c:v>
                </c:pt>
                <c:pt idx="22630">
                  <c:v>2346.1914099999999</c:v>
                </c:pt>
                <c:pt idx="22631">
                  <c:v>2346.1914099999999</c:v>
                </c:pt>
                <c:pt idx="22632">
                  <c:v>2346.1914099999999</c:v>
                </c:pt>
                <c:pt idx="22633">
                  <c:v>2346.1914099999999</c:v>
                </c:pt>
                <c:pt idx="22634">
                  <c:v>2346.1914099999999</c:v>
                </c:pt>
                <c:pt idx="22635">
                  <c:v>2346.1914099999999</c:v>
                </c:pt>
                <c:pt idx="22636">
                  <c:v>2346.1914099999999</c:v>
                </c:pt>
                <c:pt idx="22637">
                  <c:v>2346.1914099999999</c:v>
                </c:pt>
                <c:pt idx="22638">
                  <c:v>2346.1914099999999</c:v>
                </c:pt>
                <c:pt idx="22639">
                  <c:v>2346.1914099999999</c:v>
                </c:pt>
                <c:pt idx="22640">
                  <c:v>2346.1914099999999</c:v>
                </c:pt>
                <c:pt idx="22641">
                  <c:v>2346.1914099999999</c:v>
                </c:pt>
                <c:pt idx="22642">
                  <c:v>2346.1914099999999</c:v>
                </c:pt>
                <c:pt idx="22643">
                  <c:v>2346.1914099999999</c:v>
                </c:pt>
                <c:pt idx="22644">
                  <c:v>2346.1914099999999</c:v>
                </c:pt>
                <c:pt idx="22645">
                  <c:v>2346.1914099999999</c:v>
                </c:pt>
                <c:pt idx="22646">
                  <c:v>2346.1914099999999</c:v>
                </c:pt>
                <c:pt idx="22647">
                  <c:v>2346.1914099999999</c:v>
                </c:pt>
                <c:pt idx="22648">
                  <c:v>2346.1914099999999</c:v>
                </c:pt>
                <c:pt idx="22649">
                  <c:v>2346.1914099999999</c:v>
                </c:pt>
                <c:pt idx="22650">
                  <c:v>2346.1914099999999</c:v>
                </c:pt>
                <c:pt idx="22651">
                  <c:v>2346.1914099999999</c:v>
                </c:pt>
                <c:pt idx="22652">
                  <c:v>2346.1914099999999</c:v>
                </c:pt>
                <c:pt idx="22653">
                  <c:v>2346.1914099999999</c:v>
                </c:pt>
                <c:pt idx="22654">
                  <c:v>2346.1914099999999</c:v>
                </c:pt>
                <c:pt idx="22655">
                  <c:v>2346.1914099999999</c:v>
                </c:pt>
                <c:pt idx="22656">
                  <c:v>2346.1914099999999</c:v>
                </c:pt>
                <c:pt idx="22657">
                  <c:v>2346.1914099999999</c:v>
                </c:pt>
                <c:pt idx="22658">
                  <c:v>2346.1914099999999</c:v>
                </c:pt>
                <c:pt idx="22659">
                  <c:v>2346.1914099999999</c:v>
                </c:pt>
                <c:pt idx="22660">
                  <c:v>2346.1914099999999</c:v>
                </c:pt>
                <c:pt idx="22661">
                  <c:v>2346.1914099999999</c:v>
                </c:pt>
                <c:pt idx="22662">
                  <c:v>2346.1914099999999</c:v>
                </c:pt>
                <c:pt idx="22663">
                  <c:v>2346.1914099999999</c:v>
                </c:pt>
                <c:pt idx="22664">
                  <c:v>2346.1914099999999</c:v>
                </c:pt>
                <c:pt idx="22665">
                  <c:v>2346.1914099999999</c:v>
                </c:pt>
                <c:pt idx="22666">
                  <c:v>2346.1914099999999</c:v>
                </c:pt>
                <c:pt idx="22667">
                  <c:v>2346.1914099999999</c:v>
                </c:pt>
                <c:pt idx="22668">
                  <c:v>2346.1914099999999</c:v>
                </c:pt>
                <c:pt idx="22669">
                  <c:v>2346.1914099999999</c:v>
                </c:pt>
                <c:pt idx="22670">
                  <c:v>2346.1914099999999</c:v>
                </c:pt>
                <c:pt idx="22671">
                  <c:v>2346.1914099999999</c:v>
                </c:pt>
                <c:pt idx="22672">
                  <c:v>2346.1914099999999</c:v>
                </c:pt>
                <c:pt idx="22673">
                  <c:v>2346.1914099999999</c:v>
                </c:pt>
                <c:pt idx="22674">
                  <c:v>2346.1914099999999</c:v>
                </c:pt>
                <c:pt idx="22675">
                  <c:v>2346.1914099999999</c:v>
                </c:pt>
                <c:pt idx="22676">
                  <c:v>2346.1914099999999</c:v>
                </c:pt>
                <c:pt idx="22677">
                  <c:v>2346.1914099999999</c:v>
                </c:pt>
                <c:pt idx="22678">
                  <c:v>2346.1914099999999</c:v>
                </c:pt>
                <c:pt idx="22679">
                  <c:v>2346.1914099999999</c:v>
                </c:pt>
                <c:pt idx="22680">
                  <c:v>2346.1914099999999</c:v>
                </c:pt>
                <c:pt idx="22681">
                  <c:v>2346.1914099999999</c:v>
                </c:pt>
                <c:pt idx="22682">
                  <c:v>2346.1914099999999</c:v>
                </c:pt>
                <c:pt idx="22683">
                  <c:v>2346.1914099999999</c:v>
                </c:pt>
                <c:pt idx="22684">
                  <c:v>2346.1914099999999</c:v>
                </c:pt>
                <c:pt idx="22685">
                  <c:v>2346.1914099999999</c:v>
                </c:pt>
                <c:pt idx="22686">
                  <c:v>2346.1914099999999</c:v>
                </c:pt>
                <c:pt idx="22687">
                  <c:v>2346.1914099999999</c:v>
                </c:pt>
                <c:pt idx="22688">
                  <c:v>2346.1914099999999</c:v>
                </c:pt>
                <c:pt idx="22689">
                  <c:v>2346.1914099999999</c:v>
                </c:pt>
                <c:pt idx="22690">
                  <c:v>2346.1914099999999</c:v>
                </c:pt>
                <c:pt idx="22691">
                  <c:v>2346.1914099999999</c:v>
                </c:pt>
                <c:pt idx="22692">
                  <c:v>2346.1914099999999</c:v>
                </c:pt>
                <c:pt idx="22693">
                  <c:v>2346.1914099999999</c:v>
                </c:pt>
                <c:pt idx="22694">
                  <c:v>2346.1914099999999</c:v>
                </c:pt>
                <c:pt idx="22695">
                  <c:v>2346.1914099999999</c:v>
                </c:pt>
                <c:pt idx="22696">
                  <c:v>2346.1914099999999</c:v>
                </c:pt>
                <c:pt idx="22697">
                  <c:v>2346.1914099999999</c:v>
                </c:pt>
                <c:pt idx="22698">
                  <c:v>2346.1914099999999</c:v>
                </c:pt>
                <c:pt idx="22699">
                  <c:v>2346.1914099999999</c:v>
                </c:pt>
                <c:pt idx="22700">
                  <c:v>2346.1914099999999</c:v>
                </c:pt>
                <c:pt idx="22701">
                  <c:v>2346.1914099999999</c:v>
                </c:pt>
                <c:pt idx="22702">
                  <c:v>2346.1914099999999</c:v>
                </c:pt>
                <c:pt idx="22703">
                  <c:v>2346.1914099999999</c:v>
                </c:pt>
                <c:pt idx="22704">
                  <c:v>2346.1914099999999</c:v>
                </c:pt>
                <c:pt idx="22705">
                  <c:v>2346.1914099999999</c:v>
                </c:pt>
                <c:pt idx="22706">
                  <c:v>2346.1914099999999</c:v>
                </c:pt>
                <c:pt idx="22707">
                  <c:v>2346.1914099999999</c:v>
                </c:pt>
                <c:pt idx="22708">
                  <c:v>2346.1914099999999</c:v>
                </c:pt>
                <c:pt idx="22709">
                  <c:v>2346.1914099999999</c:v>
                </c:pt>
                <c:pt idx="22710">
                  <c:v>2346.1914099999999</c:v>
                </c:pt>
                <c:pt idx="22711">
                  <c:v>2346.1914099999999</c:v>
                </c:pt>
                <c:pt idx="22712">
                  <c:v>2346.1914099999999</c:v>
                </c:pt>
                <c:pt idx="22713">
                  <c:v>2346.1914099999999</c:v>
                </c:pt>
                <c:pt idx="22714">
                  <c:v>2346.1914099999999</c:v>
                </c:pt>
                <c:pt idx="22715">
                  <c:v>2346.1914099999999</c:v>
                </c:pt>
                <c:pt idx="22716">
                  <c:v>2346.1914099999999</c:v>
                </c:pt>
                <c:pt idx="22717">
                  <c:v>2346.1914099999999</c:v>
                </c:pt>
                <c:pt idx="22718">
                  <c:v>2346.1914099999999</c:v>
                </c:pt>
                <c:pt idx="22719">
                  <c:v>2346.1914099999999</c:v>
                </c:pt>
                <c:pt idx="22720">
                  <c:v>2346.1914099999999</c:v>
                </c:pt>
                <c:pt idx="22721">
                  <c:v>2346.1914099999999</c:v>
                </c:pt>
                <c:pt idx="22722">
                  <c:v>2346.1914099999999</c:v>
                </c:pt>
                <c:pt idx="22723">
                  <c:v>2346.1914099999999</c:v>
                </c:pt>
                <c:pt idx="22724">
                  <c:v>2346.1914099999999</c:v>
                </c:pt>
                <c:pt idx="22725">
                  <c:v>2346.1914099999999</c:v>
                </c:pt>
                <c:pt idx="22726">
                  <c:v>2346.1914099999999</c:v>
                </c:pt>
                <c:pt idx="22727">
                  <c:v>2346.1914099999999</c:v>
                </c:pt>
                <c:pt idx="22728">
                  <c:v>2346.1914099999999</c:v>
                </c:pt>
                <c:pt idx="22729">
                  <c:v>2346.1914099999999</c:v>
                </c:pt>
                <c:pt idx="22730">
                  <c:v>2346.1914099999999</c:v>
                </c:pt>
                <c:pt idx="22731">
                  <c:v>2346.1914099999999</c:v>
                </c:pt>
                <c:pt idx="22732">
                  <c:v>2346.1914099999999</c:v>
                </c:pt>
                <c:pt idx="22733">
                  <c:v>2346.1914099999999</c:v>
                </c:pt>
                <c:pt idx="22734">
                  <c:v>2346.1914099999999</c:v>
                </c:pt>
                <c:pt idx="22735">
                  <c:v>2346.1914099999999</c:v>
                </c:pt>
                <c:pt idx="22736">
                  <c:v>2346.1914099999999</c:v>
                </c:pt>
                <c:pt idx="22737">
                  <c:v>2346.1914099999999</c:v>
                </c:pt>
                <c:pt idx="22738">
                  <c:v>2346.1914099999999</c:v>
                </c:pt>
                <c:pt idx="22739">
                  <c:v>2346.1914099999999</c:v>
                </c:pt>
                <c:pt idx="22740">
                  <c:v>2346.1914099999999</c:v>
                </c:pt>
                <c:pt idx="22741">
                  <c:v>2346.1914099999999</c:v>
                </c:pt>
                <c:pt idx="22742">
                  <c:v>2346.1914099999999</c:v>
                </c:pt>
                <c:pt idx="22743">
                  <c:v>2346.1914099999999</c:v>
                </c:pt>
                <c:pt idx="22744">
                  <c:v>2346.1914099999999</c:v>
                </c:pt>
                <c:pt idx="22745">
                  <c:v>2346.1914099999999</c:v>
                </c:pt>
                <c:pt idx="22746">
                  <c:v>2346.1914099999999</c:v>
                </c:pt>
                <c:pt idx="22747">
                  <c:v>2346.1914099999999</c:v>
                </c:pt>
                <c:pt idx="22748">
                  <c:v>2346.1914099999999</c:v>
                </c:pt>
                <c:pt idx="22749">
                  <c:v>2346.1914099999999</c:v>
                </c:pt>
                <c:pt idx="22750">
                  <c:v>2346.1914099999999</c:v>
                </c:pt>
                <c:pt idx="22751">
                  <c:v>2346.1914099999999</c:v>
                </c:pt>
                <c:pt idx="22752">
                  <c:v>2346.1914099999999</c:v>
                </c:pt>
                <c:pt idx="22753">
                  <c:v>2346.1914099999999</c:v>
                </c:pt>
                <c:pt idx="22754">
                  <c:v>2346.1914099999999</c:v>
                </c:pt>
                <c:pt idx="22755">
                  <c:v>2346.1914099999999</c:v>
                </c:pt>
                <c:pt idx="22756">
                  <c:v>2346.1914099999999</c:v>
                </c:pt>
                <c:pt idx="22757">
                  <c:v>2346.1914099999999</c:v>
                </c:pt>
                <c:pt idx="22758">
                  <c:v>2346.1914099999999</c:v>
                </c:pt>
                <c:pt idx="22759">
                  <c:v>2346.1914099999999</c:v>
                </c:pt>
                <c:pt idx="22760">
                  <c:v>2346.1914099999999</c:v>
                </c:pt>
                <c:pt idx="22761">
                  <c:v>2346.1914099999999</c:v>
                </c:pt>
                <c:pt idx="22762">
                  <c:v>2346.1914099999999</c:v>
                </c:pt>
                <c:pt idx="22763">
                  <c:v>2346.1914099999999</c:v>
                </c:pt>
                <c:pt idx="22764">
                  <c:v>2346.1914099999999</c:v>
                </c:pt>
                <c:pt idx="22765">
                  <c:v>2346.1914099999999</c:v>
                </c:pt>
                <c:pt idx="22766">
                  <c:v>2346.1914099999999</c:v>
                </c:pt>
                <c:pt idx="22767">
                  <c:v>2346.1914099999999</c:v>
                </c:pt>
                <c:pt idx="22768">
                  <c:v>2346.1914099999999</c:v>
                </c:pt>
                <c:pt idx="22769">
                  <c:v>2346.1914099999999</c:v>
                </c:pt>
                <c:pt idx="22770">
                  <c:v>2346.1914099999999</c:v>
                </c:pt>
                <c:pt idx="22771">
                  <c:v>2346.1914099999999</c:v>
                </c:pt>
                <c:pt idx="22772">
                  <c:v>2346.1914099999999</c:v>
                </c:pt>
                <c:pt idx="22773">
                  <c:v>2346.1914099999999</c:v>
                </c:pt>
                <c:pt idx="22774">
                  <c:v>2346.1914099999999</c:v>
                </c:pt>
                <c:pt idx="22775">
                  <c:v>2346.1914099999999</c:v>
                </c:pt>
                <c:pt idx="22776">
                  <c:v>2346.1914099999999</c:v>
                </c:pt>
                <c:pt idx="22777">
                  <c:v>2346.1914099999999</c:v>
                </c:pt>
                <c:pt idx="22778">
                  <c:v>2346.1914099999999</c:v>
                </c:pt>
                <c:pt idx="22779">
                  <c:v>2346.1914099999999</c:v>
                </c:pt>
                <c:pt idx="22780">
                  <c:v>2346.1914099999999</c:v>
                </c:pt>
                <c:pt idx="22781">
                  <c:v>2346.1914099999999</c:v>
                </c:pt>
                <c:pt idx="22782">
                  <c:v>2346.1914099999999</c:v>
                </c:pt>
                <c:pt idx="22783">
                  <c:v>2346.1914099999999</c:v>
                </c:pt>
                <c:pt idx="22784">
                  <c:v>2346.1914099999999</c:v>
                </c:pt>
                <c:pt idx="22785">
                  <c:v>2346.1914099999999</c:v>
                </c:pt>
                <c:pt idx="22786">
                  <c:v>2346.1914099999999</c:v>
                </c:pt>
                <c:pt idx="22787">
                  <c:v>2346.1914099999999</c:v>
                </c:pt>
                <c:pt idx="22788">
                  <c:v>2346.1914099999999</c:v>
                </c:pt>
                <c:pt idx="22789">
                  <c:v>2346.1914099999999</c:v>
                </c:pt>
                <c:pt idx="22790">
                  <c:v>2346.1914099999999</c:v>
                </c:pt>
                <c:pt idx="22791">
                  <c:v>2346.1914099999999</c:v>
                </c:pt>
                <c:pt idx="22792">
                  <c:v>2346.1914099999999</c:v>
                </c:pt>
                <c:pt idx="22793">
                  <c:v>2346.1914099999999</c:v>
                </c:pt>
                <c:pt idx="22794">
                  <c:v>2346.1914099999999</c:v>
                </c:pt>
                <c:pt idx="22795">
                  <c:v>2346.1914099999999</c:v>
                </c:pt>
                <c:pt idx="22796">
                  <c:v>2346.1914099999999</c:v>
                </c:pt>
                <c:pt idx="22797">
                  <c:v>2346.1914099999999</c:v>
                </c:pt>
                <c:pt idx="22798">
                  <c:v>2346.1914099999999</c:v>
                </c:pt>
                <c:pt idx="22799">
                  <c:v>2346.1914099999999</c:v>
                </c:pt>
                <c:pt idx="22800">
                  <c:v>2346.1914099999999</c:v>
                </c:pt>
                <c:pt idx="22801">
                  <c:v>2346.1914099999999</c:v>
                </c:pt>
                <c:pt idx="22802">
                  <c:v>2346.1914099999999</c:v>
                </c:pt>
                <c:pt idx="22803">
                  <c:v>2346.1914099999999</c:v>
                </c:pt>
                <c:pt idx="22804">
                  <c:v>2346.1914099999999</c:v>
                </c:pt>
                <c:pt idx="22805">
                  <c:v>2346.1914099999999</c:v>
                </c:pt>
                <c:pt idx="22806">
                  <c:v>2346.1914099999999</c:v>
                </c:pt>
                <c:pt idx="22807">
                  <c:v>2346.1914099999999</c:v>
                </c:pt>
                <c:pt idx="22808">
                  <c:v>2346.1914099999999</c:v>
                </c:pt>
                <c:pt idx="22809">
                  <c:v>2346.1914099999999</c:v>
                </c:pt>
                <c:pt idx="22810">
                  <c:v>2346.1914099999999</c:v>
                </c:pt>
                <c:pt idx="22811">
                  <c:v>2346.1914099999999</c:v>
                </c:pt>
                <c:pt idx="22812">
                  <c:v>2346.1914099999999</c:v>
                </c:pt>
                <c:pt idx="22813">
                  <c:v>2346.1914099999999</c:v>
                </c:pt>
                <c:pt idx="22814">
                  <c:v>2346.1914099999999</c:v>
                </c:pt>
                <c:pt idx="22815">
                  <c:v>2346.1914099999999</c:v>
                </c:pt>
                <c:pt idx="22816">
                  <c:v>2346.1914099999999</c:v>
                </c:pt>
                <c:pt idx="22817">
                  <c:v>2346.1914099999999</c:v>
                </c:pt>
                <c:pt idx="22818">
                  <c:v>2346.1914099999999</c:v>
                </c:pt>
                <c:pt idx="22819">
                  <c:v>2346.1914099999999</c:v>
                </c:pt>
                <c:pt idx="22820">
                  <c:v>2346.1914099999999</c:v>
                </c:pt>
                <c:pt idx="22821">
                  <c:v>2346.1914099999999</c:v>
                </c:pt>
                <c:pt idx="22822">
                  <c:v>2346.1914099999999</c:v>
                </c:pt>
                <c:pt idx="22823">
                  <c:v>2346.1914099999999</c:v>
                </c:pt>
                <c:pt idx="22824">
                  <c:v>2346.1914099999999</c:v>
                </c:pt>
                <c:pt idx="22825">
                  <c:v>2346.1914099999999</c:v>
                </c:pt>
                <c:pt idx="22826">
                  <c:v>2346.1914099999999</c:v>
                </c:pt>
                <c:pt idx="22827">
                  <c:v>2346.1914099999999</c:v>
                </c:pt>
                <c:pt idx="22828">
                  <c:v>2346.1914099999999</c:v>
                </c:pt>
                <c:pt idx="22829">
                  <c:v>2346.1914099999999</c:v>
                </c:pt>
                <c:pt idx="22830">
                  <c:v>2346.1914099999999</c:v>
                </c:pt>
                <c:pt idx="22831">
                  <c:v>2346.1914099999999</c:v>
                </c:pt>
                <c:pt idx="22832">
                  <c:v>2346.1914099999999</c:v>
                </c:pt>
                <c:pt idx="22833">
                  <c:v>2346.1914099999999</c:v>
                </c:pt>
                <c:pt idx="22834">
                  <c:v>2346.1914099999999</c:v>
                </c:pt>
                <c:pt idx="22835">
                  <c:v>2346.1914099999999</c:v>
                </c:pt>
                <c:pt idx="22836">
                  <c:v>2346.1914099999999</c:v>
                </c:pt>
                <c:pt idx="22837">
                  <c:v>2346.1914099999999</c:v>
                </c:pt>
                <c:pt idx="22838">
                  <c:v>2346.1914099999999</c:v>
                </c:pt>
                <c:pt idx="22839">
                  <c:v>2346.1914099999999</c:v>
                </c:pt>
                <c:pt idx="22840">
                  <c:v>2346.1914099999999</c:v>
                </c:pt>
                <c:pt idx="22841">
                  <c:v>2346.1914099999999</c:v>
                </c:pt>
                <c:pt idx="22842">
                  <c:v>2346.1914099999999</c:v>
                </c:pt>
                <c:pt idx="22843">
                  <c:v>2346.1914099999999</c:v>
                </c:pt>
                <c:pt idx="22844">
                  <c:v>2346.1914099999999</c:v>
                </c:pt>
                <c:pt idx="22845">
                  <c:v>2346.1914099999999</c:v>
                </c:pt>
                <c:pt idx="22846">
                  <c:v>2346.1914099999999</c:v>
                </c:pt>
                <c:pt idx="22847">
                  <c:v>2346.1914099999999</c:v>
                </c:pt>
                <c:pt idx="22848">
                  <c:v>2346.1914099999999</c:v>
                </c:pt>
                <c:pt idx="22849">
                  <c:v>2346.1914099999999</c:v>
                </c:pt>
                <c:pt idx="22850">
                  <c:v>2346.1914099999999</c:v>
                </c:pt>
                <c:pt idx="22851">
                  <c:v>2346.1914099999999</c:v>
                </c:pt>
                <c:pt idx="22852">
                  <c:v>2346.1914099999999</c:v>
                </c:pt>
                <c:pt idx="22853">
                  <c:v>2346.1914099999999</c:v>
                </c:pt>
                <c:pt idx="22854">
                  <c:v>2346.1914099999999</c:v>
                </c:pt>
                <c:pt idx="22855">
                  <c:v>2346.1914099999999</c:v>
                </c:pt>
                <c:pt idx="22856">
                  <c:v>2346.1914099999999</c:v>
                </c:pt>
                <c:pt idx="22857">
                  <c:v>2346.1914099999999</c:v>
                </c:pt>
                <c:pt idx="22858">
                  <c:v>2346.1914099999999</c:v>
                </c:pt>
                <c:pt idx="22859">
                  <c:v>2346.1914099999999</c:v>
                </c:pt>
                <c:pt idx="22860">
                  <c:v>2346.1914099999999</c:v>
                </c:pt>
                <c:pt idx="22861">
                  <c:v>2346.1914099999999</c:v>
                </c:pt>
                <c:pt idx="22862">
                  <c:v>2346.1914099999999</c:v>
                </c:pt>
                <c:pt idx="22863">
                  <c:v>2346.1914099999999</c:v>
                </c:pt>
                <c:pt idx="22864">
                  <c:v>2346.1914099999999</c:v>
                </c:pt>
                <c:pt idx="22865">
                  <c:v>2346.1914099999999</c:v>
                </c:pt>
                <c:pt idx="22866">
                  <c:v>2346.1914099999999</c:v>
                </c:pt>
                <c:pt idx="22867">
                  <c:v>2346.1914099999999</c:v>
                </c:pt>
                <c:pt idx="22868">
                  <c:v>2346.1914099999999</c:v>
                </c:pt>
                <c:pt idx="22869">
                  <c:v>2346.1914099999999</c:v>
                </c:pt>
                <c:pt idx="22870">
                  <c:v>2346.1914099999999</c:v>
                </c:pt>
                <c:pt idx="22871">
                  <c:v>2346.1914099999999</c:v>
                </c:pt>
                <c:pt idx="22872">
                  <c:v>2346.1914099999999</c:v>
                </c:pt>
                <c:pt idx="22873">
                  <c:v>2346.1914099999999</c:v>
                </c:pt>
                <c:pt idx="22874">
                  <c:v>2346.1914099999999</c:v>
                </c:pt>
                <c:pt idx="22875">
                  <c:v>2346.1914099999999</c:v>
                </c:pt>
                <c:pt idx="22876">
                  <c:v>2346.1914099999999</c:v>
                </c:pt>
                <c:pt idx="22877">
                  <c:v>2346.1914099999999</c:v>
                </c:pt>
                <c:pt idx="22878">
                  <c:v>2346.1914099999999</c:v>
                </c:pt>
                <c:pt idx="22879">
                  <c:v>2346.1914099999999</c:v>
                </c:pt>
                <c:pt idx="22880">
                  <c:v>2346.1914099999999</c:v>
                </c:pt>
                <c:pt idx="22881">
                  <c:v>2346.1914099999999</c:v>
                </c:pt>
                <c:pt idx="22882">
                  <c:v>2346.1914099999999</c:v>
                </c:pt>
                <c:pt idx="22883">
                  <c:v>2346.1914099999999</c:v>
                </c:pt>
                <c:pt idx="22884">
                  <c:v>2346.1914099999999</c:v>
                </c:pt>
                <c:pt idx="22885">
                  <c:v>2346.1914099999999</c:v>
                </c:pt>
                <c:pt idx="22886">
                  <c:v>2346.1914099999999</c:v>
                </c:pt>
                <c:pt idx="22887">
                  <c:v>2346.1914099999999</c:v>
                </c:pt>
                <c:pt idx="22888">
                  <c:v>2346.1914099999999</c:v>
                </c:pt>
                <c:pt idx="22889">
                  <c:v>2346.1914099999999</c:v>
                </c:pt>
                <c:pt idx="22890">
                  <c:v>2346.1914099999999</c:v>
                </c:pt>
                <c:pt idx="22891">
                  <c:v>2346.1914099999999</c:v>
                </c:pt>
                <c:pt idx="22892">
                  <c:v>2346.1914099999999</c:v>
                </c:pt>
                <c:pt idx="22893">
                  <c:v>2346.1914099999999</c:v>
                </c:pt>
                <c:pt idx="22894">
                  <c:v>2346.1914099999999</c:v>
                </c:pt>
                <c:pt idx="22895">
                  <c:v>2346.1914099999999</c:v>
                </c:pt>
                <c:pt idx="22896">
                  <c:v>2346.1914099999999</c:v>
                </c:pt>
                <c:pt idx="22897">
                  <c:v>2346.1914099999999</c:v>
                </c:pt>
                <c:pt idx="22898">
                  <c:v>2346.1914099999999</c:v>
                </c:pt>
                <c:pt idx="22899">
                  <c:v>2346.1914099999999</c:v>
                </c:pt>
                <c:pt idx="22900">
                  <c:v>2346.1914099999999</c:v>
                </c:pt>
                <c:pt idx="22901">
                  <c:v>2346.1914099999999</c:v>
                </c:pt>
                <c:pt idx="22902">
                  <c:v>2346.1914099999999</c:v>
                </c:pt>
                <c:pt idx="22903">
                  <c:v>2346.1914099999999</c:v>
                </c:pt>
                <c:pt idx="22904">
                  <c:v>2346.1914099999999</c:v>
                </c:pt>
                <c:pt idx="22905">
                  <c:v>2346.1914099999999</c:v>
                </c:pt>
                <c:pt idx="22906">
                  <c:v>2346.1914099999999</c:v>
                </c:pt>
                <c:pt idx="22907">
                  <c:v>2346.1914099999999</c:v>
                </c:pt>
                <c:pt idx="22908">
                  <c:v>2346.1914099999999</c:v>
                </c:pt>
                <c:pt idx="22909">
                  <c:v>2346.1914099999999</c:v>
                </c:pt>
                <c:pt idx="22910">
                  <c:v>2346.1914099999999</c:v>
                </c:pt>
                <c:pt idx="22911">
                  <c:v>2346.1914099999999</c:v>
                </c:pt>
                <c:pt idx="22912">
                  <c:v>2346.1914099999999</c:v>
                </c:pt>
                <c:pt idx="22913">
                  <c:v>2346.1914099999999</c:v>
                </c:pt>
                <c:pt idx="22914">
                  <c:v>2346.1914099999999</c:v>
                </c:pt>
                <c:pt idx="22915">
                  <c:v>2346.1914099999999</c:v>
                </c:pt>
                <c:pt idx="22916">
                  <c:v>2346.1914099999999</c:v>
                </c:pt>
                <c:pt idx="22917">
                  <c:v>2346.1914099999999</c:v>
                </c:pt>
                <c:pt idx="22918">
                  <c:v>2346.1914099999999</c:v>
                </c:pt>
                <c:pt idx="22919">
                  <c:v>2346.1914099999999</c:v>
                </c:pt>
                <c:pt idx="22920">
                  <c:v>2346.1914099999999</c:v>
                </c:pt>
                <c:pt idx="22921">
                  <c:v>2346.1914099999999</c:v>
                </c:pt>
                <c:pt idx="22922">
                  <c:v>2346.1914099999999</c:v>
                </c:pt>
                <c:pt idx="22923">
                  <c:v>2346.1914099999999</c:v>
                </c:pt>
                <c:pt idx="22924">
                  <c:v>2346.1914099999999</c:v>
                </c:pt>
                <c:pt idx="22925">
                  <c:v>2346.1914099999999</c:v>
                </c:pt>
                <c:pt idx="22926">
                  <c:v>2346.1914099999999</c:v>
                </c:pt>
                <c:pt idx="22927">
                  <c:v>2346.1914099999999</c:v>
                </c:pt>
                <c:pt idx="22928">
                  <c:v>2346.1914099999999</c:v>
                </c:pt>
                <c:pt idx="22929">
                  <c:v>2346.1914099999999</c:v>
                </c:pt>
                <c:pt idx="22930">
                  <c:v>2346.1914099999999</c:v>
                </c:pt>
                <c:pt idx="22931">
                  <c:v>2346.1914099999999</c:v>
                </c:pt>
                <c:pt idx="22932">
                  <c:v>2346.1914099999999</c:v>
                </c:pt>
                <c:pt idx="22933">
                  <c:v>2346.1914099999999</c:v>
                </c:pt>
                <c:pt idx="22934">
                  <c:v>2346.1914099999999</c:v>
                </c:pt>
                <c:pt idx="22935">
                  <c:v>2346.1914099999999</c:v>
                </c:pt>
                <c:pt idx="22936">
                  <c:v>2346.1914099999999</c:v>
                </c:pt>
                <c:pt idx="22937">
                  <c:v>2346.1914099999999</c:v>
                </c:pt>
                <c:pt idx="22938">
                  <c:v>2346.1914099999999</c:v>
                </c:pt>
                <c:pt idx="22939">
                  <c:v>2346.1914099999999</c:v>
                </c:pt>
                <c:pt idx="22940">
                  <c:v>2346.1914099999999</c:v>
                </c:pt>
                <c:pt idx="22941">
                  <c:v>2346.1914099999999</c:v>
                </c:pt>
                <c:pt idx="22942">
                  <c:v>2346.1914099999999</c:v>
                </c:pt>
                <c:pt idx="22943">
                  <c:v>2346.1914099999999</c:v>
                </c:pt>
                <c:pt idx="22944">
                  <c:v>2346.1914099999999</c:v>
                </c:pt>
                <c:pt idx="22945">
                  <c:v>2346.1914099999999</c:v>
                </c:pt>
                <c:pt idx="22946">
                  <c:v>2346.1914099999999</c:v>
                </c:pt>
                <c:pt idx="22947">
                  <c:v>2346.1914099999999</c:v>
                </c:pt>
                <c:pt idx="22948">
                  <c:v>2346.1914099999999</c:v>
                </c:pt>
                <c:pt idx="22949">
                  <c:v>2346.1914099999999</c:v>
                </c:pt>
                <c:pt idx="22950">
                  <c:v>2346.1914099999999</c:v>
                </c:pt>
                <c:pt idx="22951">
                  <c:v>2346.1914099999999</c:v>
                </c:pt>
                <c:pt idx="22952">
                  <c:v>2346.1914099999999</c:v>
                </c:pt>
                <c:pt idx="22953">
                  <c:v>2346.1914099999999</c:v>
                </c:pt>
                <c:pt idx="22954">
                  <c:v>2346.1914099999999</c:v>
                </c:pt>
                <c:pt idx="22955">
                  <c:v>2346.1914099999999</c:v>
                </c:pt>
                <c:pt idx="22956">
                  <c:v>2346.1914099999999</c:v>
                </c:pt>
                <c:pt idx="22957">
                  <c:v>2346.1914099999999</c:v>
                </c:pt>
                <c:pt idx="22958">
                  <c:v>2346.1914099999999</c:v>
                </c:pt>
                <c:pt idx="22959">
                  <c:v>2346.1914099999999</c:v>
                </c:pt>
                <c:pt idx="22960">
                  <c:v>2346.1914099999999</c:v>
                </c:pt>
                <c:pt idx="22961">
                  <c:v>2346.1914099999999</c:v>
                </c:pt>
                <c:pt idx="22962">
                  <c:v>2346.1914099999999</c:v>
                </c:pt>
                <c:pt idx="22963">
                  <c:v>2346.1914099999999</c:v>
                </c:pt>
                <c:pt idx="22964">
                  <c:v>2346.1914099999999</c:v>
                </c:pt>
                <c:pt idx="22965">
                  <c:v>2346.1914099999999</c:v>
                </c:pt>
                <c:pt idx="22966">
                  <c:v>2346.1914099999999</c:v>
                </c:pt>
                <c:pt idx="22967">
                  <c:v>2346.1914099999999</c:v>
                </c:pt>
                <c:pt idx="22968">
                  <c:v>2346.1914099999999</c:v>
                </c:pt>
                <c:pt idx="22969">
                  <c:v>2346.1914099999999</c:v>
                </c:pt>
                <c:pt idx="22970">
                  <c:v>2346.1914099999999</c:v>
                </c:pt>
                <c:pt idx="22971">
                  <c:v>2346.1914099999999</c:v>
                </c:pt>
                <c:pt idx="22972">
                  <c:v>2346.1914099999999</c:v>
                </c:pt>
                <c:pt idx="22973">
                  <c:v>2346.1914099999999</c:v>
                </c:pt>
                <c:pt idx="22974">
                  <c:v>2346.1914099999999</c:v>
                </c:pt>
                <c:pt idx="22975">
                  <c:v>2346.1914099999999</c:v>
                </c:pt>
                <c:pt idx="22976">
                  <c:v>2346.1914099999999</c:v>
                </c:pt>
                <c:pt idx="22977">
                  <c:v>2346.1914099999999</c:v>
                </c:pt>
                <c:pt idx="22978">
                  <c:v>2346.1914099999999</c:v>
                </c:pt>
                <c:pt idx="22979">
                  <c:v>2346.1914099999999</c:v>
                </c:pt>
                <c:pt idx="22980">
                  <c:v>2346.1914099999999</c:v>
                </c:pt>
                <c:pt idx="22981">
                  <c:v>2346.1914099999999</c:v>
                </c:pt>
                <c:pt idx="22982">
                  <c:v>2346.1914099999999</c:v>
                </c:pt>
                <c:pt idx="22983">
                  <c:v>2346.1914099999999</c:v>
                </c:pt>
                <c:pt idx="22984">
                  <c:v>2346.1914099999999</c:v>
                </c:pt>
                <c:pt idx="22985">
                  <c:v>2346.1914099999999</c:v>
                </c:pt>
                <c:pt idx="22986">
                  <c:v>2346.1914099999999</c:v>
                </c:pt>
                <c:pt idx="22987">
                  <c:v>2346.1914099999999</c:v>
                </c:pt>
                <c:pt idx="22988">
                  <c:v>2346.1914099999999</c:v>
                </c:pt>
                <c:pt idx="22989">
                  <c:v>2346.1914099999999</c:v>
                </c:pt>
                <c:pt idx="22990">
                  <c:v>2346.1914099999999</c:v>
                </c:pt>
                <c:pt idx="22991">
                  <c:v>2346.1914099999999</c:v>
                </c:pt>
                <c:pt idx="22992">
                  <c:v>2346.1914099999999</c:v>
                </c:pt>
                <c:pt idx="22993">
                  <c:v>2346.1914099999999</c:v>
                </c:pt>
                <c:pt idx="22994">
                  <c:v>2346.1914099999999</c:v>
                </c:pt>
                <c:pt idx="22995">
                  <c:v>2346.1914099999999</c:v>
                </c:pt>
                <c:pt idx="22996">
                  <c:v>2346.1914099999999</c:v>
                </c:pt>
                <c:pt idx="22997">
                  <c:v>2346.1914099999999</c:v>
                </c:pt>
                <c:pt idx="22998">
                  <c:v>2346.1914099999999</c:v>
                </c:pt>
                <c:pt idx="22999">
                  <c:v>2346.1914099999999</c:v>
                </c:pt>
                <c:pt idx="23000">
                  <c:v>2346.1914099999999</c:v>
                </c:pt>
                <c:pt idx="23001">
                  <c:v>2346.1914099999999</c:v>
                </c:pt>
                <c:pt idx="23002">
                  <c:v>2346.1914099999999</c:v>
                </c:pt>
                <c:pt idx="23003">
                  <c:v>2346.1914099999999</c:v>
                </c:pt>
                <c:pt idx="23004">
                  <c:v>2346.1914099999999</c:v>
                </c:pt>
                <c:pt idx="23005">
                  <c:v>2346.1914099999999</c:v>
                </c:pt>
                <c:pt idx="23006">
                  <c:v>2346.1914099999999</c:v>
                </c:pt>
                <c:pt idx="23007">
                  <c:v>2346.1914099999999</c:v>
                </c:pt>
                <c:pt idx="23008">
                  <c:v>2346.1914099999999</c:v>
                </c:pt>
                <c:pt idx="23009">
                  <c:v>2346.1914099999999</c:v>
                </c:pt>
                <c:pt idx="23010">
                  <c:v>2346.1914099999999</c:v>
                </c:pt>
                <c:pt idx="23011">
                  <c:v>2346.1914099999999</c:v>
                </c:pt>
                <c:pt idx="23012">
                  <c:v>2346.1914099999999</c:v>
                </c:pt>
                <c:pt idx="23013">
                  <c:v>2346.1914099999999</c:v>
                </c:pt>
                <c:pt idx="23014">
                  <c:v>2346.1914099999999</c:v>
                </c:pt>
                <c:pt idx="23015">
                  <c:v>2346.1914099999999</c:v>
                </c:pt>
                <c:pt idx="23016">
                  <c:v>2346.1914099999999</c:v>
                </c:pt>
                <c:pt idx="23017">
                  <c:v>2346.1914099999999</c:v>
                </c:pt>
                <c:pt idx="23018">
                  <c:v>2346.1914099999999</c:v>
                </c:pt>
                <c:pt idx="23019">
                  <c:v>2346.1914099999999</c:v>
                </c:pt>
                <c:pt idx="23020">
                  <c:v>2346.1914099999999</c:v>
                </c:pt>
                <c:pt idx="23021">
                  <c:v>2346.1914099999999</c:v>
                </c:pt>
                <c:pt idx="23022">
                  <c:v>2346.1914099999999</c:v>
                </c:pt>
                <c:pt idx="23023">
                  <c:v>2346.1914099999999</c:v>
                </c:pt>
                <c:pt idx="23024">
                  <c:v>2346.1914099999999</c:v>
                </c:pt>
                <c:pt idx="23025">
                  <c:v>2346.1914099999999</c:v>
                </c:pt>
                <c:pt idx="23026">
                  <c:v>2346.1914099999999</c:v>
                </c:pt>
                <c:pt idx="23027">
                  <c:v>2346.1914099999999</c:v>
                </c:pt>
                <c:pt idx="23028">
                  <c:v>2346.1914099999999</c:v>
                </c:pt>
                <c:pt idx="23029">
                  <c:v>2346.1914099999999</c:v>
                </c:pt>
                <c:pt idx="23030">
                  <c:v>2346.1914099999999</c:v>
                </c:pt>
                <c:pt idx="23031">
                  <c:v>2346.1914099999999</c:v>
                </c:pt>
                <c:pt idx="23032">
                  <c:v>2346.1914099999999</c:v>
                </c:pt>
                <c:pt idx="23033">
                  <c:v>2346.1914099999999</c:v>
                </c:pt>
                <c:pt idx="23034">
                  <c:v>2346.1914099999999</c:v>
                </c:pt>
                <c:pt idx="23035">
                  <c:v>2346.1914099999999</c:v>
                </c:pt>
                <c:pt idx="23036">
                  <c:v>2346.1914099999999</c:v>
                </c:pt>
                <c:pt idx="23037">
                  <c:v>2346.1914099999999</c:v>
                </c:pt>
                <c:pt idx="23038">
                  <c:v>2346.1914099999999</c:v>
                </c:pt>
                <c:pt idx="23039">
                  <c:v>2346.1914099999999</c:v>
                </c:pt>
                <c:pt idx="23040">
                  <c:v>2346.1914099999999</c:v>
                </c:pt>
                <c:pt idx="23041">
                  <c:v>2346.1914099999999</c:v>
                </c:pt>
                <c:pt idx="23042">
                  <c:v>2346.1914099999999</c:v>
                </c:pt>
                <c:pt idx="23043">
                  <c:v>2346.1914099999999</c:v>
                </c:pt>
                <c:pt idx="23044">
                  <c:v>2346.1914099999999</c:v>
                </c:pt>
                <c:pt idx="23045">
                  <c:v>2346.1914099999999</c:v>
                </c:pt>
                <c:pt idx="23046">
                  <c:v>2346.1914099999999</c:v>
                </c:pt>
                <c:pt idx="23047">
                  <c:v>2346.1914099999999</c:v>
                </c:pt>
                <c:pt idx="23048">
                  <c:v>2346.1914099999999</c:v>
                </c:pt>
                <c:pt idx="23049">
                  <c:v>2346.1914099999999</c:v>
                </c:pt>
                <c:pt idx="23050">
                  <c:v>2346.1914099999999</c:v>
                </c:pt>
                <c:pt idx="23051">
                  <c:v>2346.1914099999999</c:v>
                </c:pt>
                <c:pt idx="23052">
                  <c:v>2346.1914099999999</c:v>
                </c:pt>
                <c:pt idx="23053">
                  <c:v>2346.1914099999999</c:v>
                </c:pt>
                <c:pt idx="23054">
                  <c:v>2346.1914099999999</c:v>
                </c:pt>
                <c:pt idx="23055">
                  <c:v>2346.1914099999999</c:v>
                </c:pt>
                <c:pt idx="23056">
                  <c:v>2346.1914099999999</c:v>
                </c:pt>
                <c:pt idx="23057">
                  <c:v>2346.1914099999999</c:v>
                </c:pt>
                <c:pt idx="23058">
                  <c:v>2346.1914099999999</c:v>
                </c:pt>
                <c:pt idx="23059">
                  <c:v>2346.1914099999999</c:v>
                </c:pt>
                <c:pt idx="23060">
                  <c:v>2346.1914099999999</c:v>
                </c:pt>
                <c:pt idx="23061">
                  <c:v>2346.1914099999999</c:v>
                </c:pt>
                <c:pt idx="23062">
                  <c:v>2346.1914099999999</c:v>
                </c:pt>
                <c:pt idx="23063">
                  <c:v>2346.1914099999999</c:v>
                </c:pt>
                <c:pt idx="23064">
                  <c:v>2343.75</c:v>
                </c:pt>
                <c:pt idx="23065">
                  <c:v>2346.1914099999999</c:v>
                </c:pt>
                <c:pt idx="23066">
                  <c:v>2346.1914099999999</c:v>
                </c:pt>
                <c:pt idx="23067">
                  <c:v>2346.1914099999999</c:v>
                </c:pt>
                <c:pt idx="23068">
                  <c:v>2346.1914099999999</c:v>
                </c:pt>
                <c:pt idx="23069">
                  <c:v>2346.1914099999999</c:v>
                </c:pt>
                <c:pt idx="23070">
                  <c:v>2346.1914099999999</c:v>
                </c:pt>
                <c:pt idx="23071">
                  <c:v>2346.1914099999999</c:v>
                </c:pt>
                <c:pt idx="23072">
                  <c:v>2346.1914099999999</c:v>
                </c:pt>
                <c:pt idx="23073">
                  <c:v>2346.1914099999999</c:v>
                </c:pt>
                <c:pt idx="23074">
                  <c:v>2346.1914099999999</c:v>
                </c:pt>
                <c:pt idx="23075">
                  <c:v>2346.1914099999999</c:v>
                </c:pt>
                <c:pt idx="23076">
                  <c:v>2346.1914099999999</c:v>
                </c:pt>
                <c:pt idx="23077">
                  <c:v>2346.1914099999999</c:v>
                </c:pt>
                <c:pt idx="23078">
                  <c:v>2346.1914099999999</c:v>
                </c:pt>
                <c:pt idx="23079">
                  <c:v>2346.1914099999999</c:v>
                </c:pt>
                <c:pt idx="23080">
                  <c:v>2346.1914099999999</c:v>
                </c:pt>
                <c:pt idx="23081">
                  <c:v>2346.1914099999999</c:v>
                </c:pt>
                <c:pt idx="23082">
                  <c:v>2346.1914099999999</c:v>
                </c:pt>
                <c:pt idx="23083">
                  <c:v>2346.1914099999999</c:v>
                </c:pt>
                <c:pt idx="23084">
                  <c:v>2346.1914099999999</c:v>
                </c:pt>
                <c:pt idx="23085">
                  <c:v>2346.1914099999999</c:v>
                </c:pt>
                <c:pt idx="23086">
                  <c:v>2346.1914099999999</c:v>
                </c:pt>
                <c:pt idx="23087">
                  <c:v>2346.1914099999999</c:v>
                </c:pt>
                <c:pt idx="23088">
                  <c:v>2346.1914099999999</c:v>
                </c:pt>
                <c:pt idx="23089">
                  <c:v>2346.1914099999999</c:v>
                </c:pt>
                <c:pt idx="23090">
                  <c:v>2346.1914099999999</c:v>
                </c:pt>
                <c:pt idx="23091">
                  <c:v>2346.1914099999999</c:v>
                </c:pt>
                <c:pt idx="23092">
                  <c:v>2346.1914099999999</c:v>
                </c:pt>
                <c:pt idx="23093">
                  <c:v>2346.1914099999999</c:v>
                </c:pt>
                <c:pt idx="23094">
                  <c:v>2346.1914099999999</c:v>
                </c:pt>
                <c:pt idx="23095">
                  <c:v>2346.1914099999999</c:v>
                </c:pt>
                <c:pt idx="23096">
                  <c:v>2346.1914099999999</c:v>
                </c:pt>
                <c:pt idx="23097">
                  <c:v>2346.1914099999999</c:v>
                </c:pt>
                <c:pt idx="23098">
                  <c:v>2346.1914099999999</c:v>
                </c:pt>
                <c:pt idx="23099">
                  <c:v>2346.1914099999999</c:v>
                </c:pt>
                <c:pt idx="23100">
                  <c:v>2346.1914099999999</c:v>
                </c:pt>
                <c:pt idx="23101">
                  <c:v>2346.1914099999999</c:v>
                </c:pt>
                <c:pt idx="23102">
                  <c:v>2346.1914099999999</c:v>
                </c:pt>
                <c:pt idx="23103">
                  <c:v>2346.1914099999999</c:v>
                </c:pt>
                <c:pt idx="23104">
                  <c:v>2346.1914099999999</c:v>
                </c:pt>
                <c:pt idx="23105">
                  <c:v>2346.1914099999999</c:v>
                </c:pt>
                <c:pt idx="23106">
                  <c:v>2346.1914099999999</c:v>
                </c:pt>
                <c:pt idx="23107">
                  <c:v>2346.1914099999999</c:v>
                </c:pt>
                <c:pt idx="23108">
                  <c:v>2346.1914099999999</c:v>
                </c:pt>
                <c:pt idx="23109">
                  <c:v>2346.1914099999999</c:v>
                </c:pt>
                <c:pt idx="23110">
                  <c:v>2346.1914099999999</c:v>
                </c:pt>
                <c:pt idx="23111">
                  <c:v>2346.1914099999999</c:v>
                </c:pt>
                <c:pt idx="23112">
                  <c:v>2346.1914099999999</c:v>
                </c:pt>
                <c:pt idx="23113">
                  <c:v>2346.1914099999999</c:v>
                </c:pt>
                <c:pt idx="23114">
                  <c:v>2346.1914099999999</c:v>
                </c:pt>
                <c:pt idx="23115">
                  <c:v>2346.1914099999999</c:v>
                </c:pt>
                <c:pt idx="23116">
                  <c:v>2346.1914099999999</c:v>
                </c:pt>
                <c:pt idx="23117">
                  <c:v>2346.1914099999999</c:v>
                </c:pt>
                <c:pt idx="23118">
                  <c:v>2346.1914099999999</c:v>
                </c:pt>
                <c:pt idx="23119">
                  <c:v>2346.1914099999999</c:v>
                </c:pt>
                <c:pt idx="23120">
                  <c:v>2346.1914099999999</c:v>
                </c:pt>
                <c:pt idx="23121">
                  <c:v>2346.1914099999999</c:v>
                </c:pt>
                <c:pt idx="23122">
                  <c:v>2346.1914099999999</c:v>
                </c:pt>
                <c:pt idx="23123">
                  <c:v>2346.1914099999999</c:v>
                </c:pt>
                <c:pt idx="23124">
                  <c:v>2346.1914099999999</c:v>
                </c:pt>
                <c:pt idx="23125">
                  <c:v>2346.1914099999999</c:v>
                </c:pt>
                <c:pt idx="23126">
                  <c:v>2346.1914099999999</c:v>
                </c:pt>
                <c:pt idx="23127">
                  <c:v>2346.1914099999999</c:v>
                </c:pt>
                <c:pt idx="23128">
                  <c:v>2346.1914099999999</c:v>
                </c:pt>
                <c:pt idx="23129">
                  <c:v>2346.1914099999999</c:v>
                </c:pt>
                <c:pt idx="23130">
                  <c:v>2346.1914099999999</c:v>
                </c:pt>
                <c:pt idx="23131">
                  <c:v>2346.1914099999999</c:v>
                </c:pt>
                <c:pt idx="23132">
                  <c:v>2346.1914099999999</c:v>
                </c:pt>
                <c:pt idx="23133">
                  <c:v>2346.1914099999999</c:v>
                </c:pt>
                <c:pt idx="23134">
                  <c:v>2346.1914099999999</c:v>
                </c:pt>
                <c:pt idx="23135">
                  <c:v>2346.1914099999999</c:v>
                </c:pt>
                <c:pt idx="23136">
                  <c:v>2346.1914099999999</c:v>
                </c:pt>
                <c:pt idx="23137">
                  <c:v>2346.1914099999999</c:v>
                </c:pt>
                <c:pt idx="23138">
                  <c:v>2346.1914099999999</c:v>
                </c:pt>
                <c:pt idx="23139">
                  <c:v>2346.1914099999999</c:v>
                </c:pt>
                <c:pt idx="23140">
                  <c:v>2346.1914099999999</c:v>
                </c:pt>
                <c:pt idx="23141">
                  <c:v>2346.1914099999999</c:v>
                </c:pt>
                <c:pt idx="23142">
                  <c:v>2346.1914099999999</c:v>
                </c:pt>
                <c:pt idx="23143">
                  <c:v>2346.1914099999999</c:v>
                </c:pt>
                <c:pt idx="23144">
                  <c:v>2346.1914099999999</c:v>
                </c:pt>
                <c:pt idx="23145">
                  <c:v>2346.1914099999999</c:v>
                </c:pt>
                <c:pt idx="23146">
                  <c:v>2346.1914099999999</c:v>
                </c:pt>
                <c:pt idx="23147">
                  <c:v>2346.1914099999999</c:v>
                </c:pt>
                <c:pt idx="23148">
                  <c:v>2346.1914099999999</c:v>
                </c:pt>
                <c:pt idx="23149">
                  <c:v>2343.75</c:v>
                </c:pt>
                <c:pt idx="23150">
                  <c:v>2346.1914099999999</c:v>
                </c:pt>
                <c:pt idx="23151">
                  <c:v>2346.1914099999999</c:v>
                </c:pt>
                <c:pt idx="23152">
                  <c:v>2346.1914099999999</c:v>
                </c:pt>
                <c:pt idx="23153">
                  <c:v>2346.1914099999999</c:v>
                </c:pt>
                <c:pt idx="23154">
                  <c:v>2346.1914099999999</c:v>
                </c:pt>
                <c:pt idx="23155">
                  <c:v>2346.1914099999999</c:v>
                </c:pt>
                <c:pt idx="23156">
                  <c:v>2346.1914099999999</c:v>
                </c:pt>
                <c:pt idx="23157">
                  <c:v>2346.1914099999999</c:v>
                </c:pt>
                <c:pt idx="23158">
                  <c:v>2346.1914099999999</c:v>
                </c:pt>
                <c:pt idx="23159">
                  <c:v>2346.1914099999999</c:v>
                </c:pt>
                <c:pt idx="23160">
                  <c:v>2346.1914099999999</c:v>
                </c:pt>
                <c:pt idx="23161">
                  <c:v>2346.1914099999999</c:v>
                </c:pt>
                <c:pt idx="23162">
                  <c:v>2346.1914099999999</c:v>
                </c:pt>
                <c:pt idx="23163">
                  <c:v>2346.1914099999999</c:v>
                </c:pt>
                <c:pt idx="23164">
                  <c:v>2346.1914099999999</c:v>
                </c:pt>
                <c:pt idx="23165">
                  <c:v>2346.1914099999999</c:v>
                </c:pt>
                <c:pt idx="23166">
                  <c:v>2346.1914099999999</c:v>
                </c:pt>
                <c:pt idx="23167">
                  <c:v>2346.1914099999999</c:v>
                </c:pt>
                <c:pt idx="23168">
                  <c:v>2346.1914099999999</c:v>
                </c:pt>
                <c:pt idx="23169">
                  <c:v>2346.1914099999999</c:v>
                </c:pt>
                <c:pt idx="23170">
                  <c:v>2346.1914099999999</c:v>
                </c:pt>
                <c:pt idx="23171">
                  <c:v>2346.1914099999999</c:v>
                </c:pt>
                <c:pt idx="23172">
                  <c:v>2346.1914099999999</c:v>
                </c:pt>
                <c:pt idx="23173">
                  <c:v>2346.1914099999999</c:v>
                </c:pt>
                <c:pt idx="23174">
                  <c:v>2346.1914099999999</c:v>
                </c:pt>
                <c:pt idx="23175">
                  <c:v>2346.1914099999999</c:v>
                </c:pt>
                <c:pt idx="23176">
                  <c:v>2346.1914099999999</c:v>
                </c:pt>
                <c:pt idx="23177">
                  <c:v>2346.1914099999999</c:v>
                </c:pt>
                <c:pt idx="23178">
                  <c:v>2346.1914099999999</c:v>
                </c:pt>
                <c:pt idx="23179">
                  <c:v>2346.1914099999999</c:v>
                </c:pt>
                <c:pt idx="23180">
                  <c:v>2346.1914099999999</c:v>
                </c:pt>
                <c:pt idx="23181">
                  <c:v>2346.1914099999999</c:v>
                </c:pt>
                <c:pt idx="23182">
                  <c:v>2346.1914099999999</c:v>
                </c:pt>
                <c:pt idx="23183">
                  <c:v>2346.1914099999999</c:v>
                </c:pt>
                <c:pt idx="23184">
                  <c:v>2346.1914099999999</c:v>
                </c:pt>
                <c:pt idx="23185">
                  <c:v>2346.1914099999999</c:v>
                </c:pt>
                <c:pt idx="23186">
                  <c:v>2346.1914099999999</c:v>
                </c:pt>
                <c:pt idx="23187">
                  <c:v>2346.1914099999999</c:v>
                </c:pt>
                <c:pt idx="23188">
                  <c:v>2346.1914099999999</c:v>
                </c:pt>
                <c:pt idx="23189">
                  <c:v>2346.1914099999999</c:v>
                </c:pt>
                <c:pt idx="23190">
                  <c:v>2346.1914099999999</c:v>
                </c:pt>
                <c:pt idx="23191">
                  <c:v>2346.1914099999999</c:v>
                </c:pt>
                <c:pt idx="23192">
                  <c:v>2346.1914099999999</c:v>
                </c:pt>
                <c:pt idx="23193">
                  <c:v>2346.1914099999999</c:v>
                </c:pt>
                <c:pt idx="23194">
                  <c:v>2346.1914099999999</c:v>
                </c:pt>
                <c:pt idx="23195">
                  <c:v>2346.1914099999999</c:v>
                </c:pt>
                <c:pt idx="23196">
                  <c:v>2346.1914099999999</c:v>
                </c:pt>
                <c:pt idx="23197">
                  <c:v>2346.1914099999999</c:v>
                </c:pt>
                <c:pt idx="23198">
                  <c:v>2346.1914099999999</c:v>
                </c:pt>
                <c:pt idx="23199">
                  <c:v>2346.1914099999999</c:v>
                </c:pt>
                <c:pt idx="23200">
                  <c:v>2346.1914099999999</c:v>
                </c:pt>
                <c:pt idx="23201">
                  <c:v>2346.1914099999999</c:v>
                </c:pt>
                <c:pt idx="23202">
                  <c:v>2346.1914099999999</c:v>
                </c:pt>
                <c:pt idx="23203">
                  <c:v>2346.1914099999999</c:v>
                </c:pt>
                <c:pt idx="23204">
                  <c:v>2346.1914099999999</c:v>
                </c:pt>
                <c:pt idx="23205">
                  <c:v>2346.1914099999999</c:v>
                </c:pt>
                <c:pt idx="23206">
                  <c:v>2346.1914099999999</c:v>
                </c:pt>
                <c:pt idx="23207">
                  <c:v>2346.1914099999999</c:v>
                </c:pt>
                <c:pt idx="23208">
                  <c:v>2346.1914099999999</c:v>
                </c:pt>
                <c:pt idx="23209">
                  <c:v>2346.1914099999999</c:v>
                </c:pt>
                <c:pt idx="23210">
                  <c:v>2346.1914099999999</c:v>
                </c:pt>
                <c:pt idx="23211">
                  <c:v>2346.1914099999999</c:v>
                </c:pt>
                <c:pt idx="23212">
                  <c:v>2346.1914099999999</c:v>
                </c:pt>
                <c:pt idx="23213">
                  <c:v>2346.1914099999999</c:v>
                </c:pt>
                <c:pt idx="23214">
                  <c:v>2346.1914099999999</c:v>
                </c:pt>
                <c:pt idx="23215">
                  <c:v>2346.1914099999999</c:v>
                </c:pt>
                <c:pt idx="23216">
                  <c:v>2346.1914099999999</c:v>
                </c:pt>
                <c:pt idx="23217">
                  <c:v>2346.1914099999999</c:v>
                </c:pt>
                <c:pt idx="23218">
                  <c:v>2346.1914099999999</c:v>
                </c:pt>
                <c:pt idx="23219">
                  <c:v>2346.1914099999999</c:v>
                </c:pt>
                <c:pt idx="23220">
                  <c:v>2346.1914099999999</c:v>
                </c:pt>
                <c:pt idx="23221">
                  <c:v>2346.1914099999999</c:v>
                </c:pt>
                <c:pt idx="23222">
                  <c:v>2346.1914099999999</c:v>
                </c:pt>
                <c:pt idx="23223">
                  <c:v>2346.1914099999999</c:v>
                </c:pt>
                <c:pt idx="23224">
                  <c:v>2346.1914099999999</c:v>
                </c:pt>
                <c:pt idx="23225">
                  <c:v>2346.1914099999999</c:v>
                </c:pt>
                <c:pt idx="23226">
                  <c:v>2346.1914099999999</c:v>
                </c:pt>
                <c:pt idx="23227">
                  <c:v>2346.1914099999999</c:v>
                </c:pt>
                <c:pt idx="23228">
                  <c:v>2346.1914099999999</c:v>
                </c:pt>
                <c:pt idx="23229">
                  <c:v>2346.1914099999999</c:v>
                </c:pt>
                <c:pt idx="23230">
                  <c:v>2346.1914099999999</c:v>
                </c:pt>
                <c:pt idx="23231">
                  <c:v>2346.1914099999999</c:v>
                </c:pt>
                <c:pt idx="23232">
                  <c:v>2346.1914099999999</c:v>
                </c:pt>
                <c:pt idx="23233">
                  <c:v>2346.1914099999999</c:v>
                </c:pt>
                <c:pt idx="23234">
                  <c:v>2346.1914099999999</c:v>
                </c:pt>
                <c:pt idx="23235">
                  <c:v>2346.1914099999999</c:v>
                </c:pt>
                <c:pt idx="23236">
                  <c:v>2346.1914099999999</c:v>
                </c:pt>
                <c:pt idx="23237">
                  <c:v>2346.1914099999999</c:v>
                </c:pt>
                <c:pt idx="23238">
                  <c:v>2346.1914099999999</c:v>
                </c:pt>
                <c:pt idx="23239">
                  <c:v>2346.1914099999999</c:v>
                </c:pt>
                <c:pt idx="23240">
                  <c:v>2346.1914099999999</c:v>
                </c:pt>
                <c:pt idx="23241">
                  <c:v>2346.1914099999999</c:v>
                </c:pt>
                <c:pt idx="23242">
                  <c:v>2346.1914099999999</c:v>
                </c:pt>
                <c:pt idx="23243">
                  <c:v>2346.1914099999999</c:v>
                </c:pt>
                <c:pt idx="23244">
                  <c:v>2346.1914099999999</c:v>
                </c:pt>
                <c:pt idx="23245">
                  <c:v>2346.1914099999999</c:v>
                </c:pt>
                <c:pt idx="23246">
                  <c:v>2346.1914099999999</c:v>
                </c:pt>
                <c:pt idx="23247">
                  <c:v>2346.1914099999999</c:v>
                </c:pt>
                <c:pt idx="23248">
                  <c:v>2346.1914099999999</c:v>
                </c:pt>
                <c:pt idx="23249">
                  <c:v>2346.1914099999999</c:v>
                </c:pt>
                <c:pt idx="23250">
                  <c:v>2346.1914099999999</c:v>
                </c:pt>
                <c:pt idx="23251">
                  <c:v>2346.1914099999999</c:v>
                </c:pt>
                <c:pt idx="23252">
                  <c:v>2346.1914099999999</c:v>
                </c:pt>
                <c:pt idx="23253">
                  <c:v>2346.1914099999999</c:v>
                </c:pt>
                <c:pt idx="23254">
                  <c:v>2343.75</c:v>
                </c:pt>
                <c:pt idx="23255">
                  <c:v>2346.1914099999999</c:v>
                </c:pt>
                <c:pt idx="23256">
                  <c:v>2346.1914099999999</c:v>
                </c:pt>
                <c:pt idx="23257">
                  <c:v>2346.1914099999999</c:v>
                </c:pt>
                <c:pt idx="23258">
                  <c:v>2346.1914099999999</c:v>
                </c:pt>
                <c:pt idx="23259">
                  <c:v>2346.1914099999999</c:v>
                </c:pt>
                <c:pt idx="23260">
                  <c:v>2346.1914099999999</c:v>
                </c:pt>
                <c:pt idx="23261">
                  <c:v>2346.1914099999999</c:v>
                </c:pt>
                <c:pt idx="23262">
                  <c:v>2346.1914099999999</c:v>
                </c:pt>
                <c:pt idx="23263">
                  <c:v>2346.1914099999999</c:v>
                </c:pt>
                <c:pt idx="23264">
                  <c:v>2346.1914099999999</c:v>
                </c:pt>
                <c:pt idx="23265">
                  <c:v>2346.1914099999999</c:v>
                </c:pt>
                <c:pt idx="23266">
                  <c:v>2346.1914099999999</c:v>
                </c:pt>
                <c:pt idx="23267">
                  <c:v>2346.1914099999999</c:v>
                </c:pt>
                <c:pt idx="23268">
                  <c:v>2346.1914099999999</c:v>
                </c:pt>
                <c:pt idx="23269">
                  <c:v>2346.1914099999999</c:v>
                </c:pt>
                <c:pt idx="23270">
                  <c:v>2346.1914099999999</c:v>
                </c:pt>
                <c:pt idx="23271">
                  <c:v>2346.1914099999999</c:v>
                </c:pt>
                <c:pt idx="23272">
                  <c:v>2346.1914099999999</c:v>
                </c:pt>
                <c:pt idx="23273">
                  <c:v>2346.1914099999999</c:v>
                </c:pt>
                <c:pt idx="23274">
                  <c:v>2346.1914099999999</c:v>
                </c:pt>
                <c:pt idx="23275">
                  <c:v>2343.75</c:v>
                </c:pt>
                <c:pt idx="23276">
                  <c:v>2346.1914099999999</c:v>
                </c:pt>
                <c:pt idx="23277">
                  <c:v>2346.1914099999999</c:v>
                </c:pt>
                <c:pt idx="23278">
                  <c:v>2346.1914099999999</c:v>
                </c:pt>
                <c:pt idx="23279">
                  <c:v>2346.1914099999999</c:v>
                </c:pt>
                <c:pt idx="23280">
                  <c:v>2346.1914099999999</c:v>
                </c:pt>
                <c:pt idx="23281">
                  <c:v>2346.1914099999999</c:v>
                </c:pt>
                <c:pt idx="23282">
                  <c:v>2346.1914099999999</c:v>
                </c:pt>
                <c:pt idx="23283">
                  <c:v>2346.1914099999999</c:v>
                </c:pt>
                <c:pt idx="23284">
                  <c:v>2346.1914099999999</c:v>
                </c:pt>
                <c:pt idx="23285">
                  <c:v>2346.1914099999999</c:v>
                </c:pt>
                <c:pt idx="23286">
                  <c:v>2346.1914099999999</c:v>
                </c:pt>
                <c:pt idx="23287">
                  <c:v>2346.1914099999999</c:v>
                </c:pt>
                <c:pt idx="23288">
                  <c:v>2346.1914099999999</c:v>
                </c:pt>
                <c:pt idx="23289">
                  <c:v>2346.1914099999999</c:v>
                </c:pt>
                <c:pt idx="23290">
                  <c:v>2346.1914099999999</c:v>
                </c:pt>
                <c:pt idx="23291">
                  <c:v>2346.1914099999999</c:v>
                </c:pt>
                <c:pt idx="23292">
                  <c:v>2346.1914099999999</c:v>
                </c:pt>
                <c:pt idx="23293">
                  <c:v>2346.1914099999999</c:v>
                </c:pt>
                <c:pt idx="23294">
                  <c:v>2346.1914099999999</c:v>
                </c:pt>
                <c:pt idx="23295">
                  <c:v>2346.1914099999999</c:v>
                </c:pt>
                <c:pt idx="23296">
                  <c:v>2346.1914099999999</c:v>
                </c:pt>
                <c:pt idx="23297">
                  <c:v>2346.1914099999999</c:v>
                </c:pt>
                <c:pt idx="23298">
                  <c:v>2346.1914099999999</c:v>
                </c:pt>
                <c:pt idx="23299">
                  <c:v>2346.1914099999999</c:v>
                </c:pt>
                <c:pt idx="23300">
                  <c:v>2346.1914099999999</c:v>
                </c:pt>
                <c:pt idx="23301">
                  <c:v>2346.1914099999999</c:v>
                </c:pt>
                <c:pt idx="23302">
                  <c:v>2346.1914099999999</c:v>
                </c:pt>
                <c:pt idx="23303">
                  <c:v>2346.1914099999999</c:v>
                </c:pt>
                <c:pt idx="23304">
                  <c:v>2346.1914099999999</c:v>
                </c:pt>
                <c:pt idx="23305">
                  <c:v>2346.1914099999999</c:v>
                </c:pt>
                <c:pt idx="23306">
                  <c:v>2346.1914099999999</c:v>
                </c:pt>
                <c:pt idx="23307">
                  <c:v>2346.1914099999999</c:v>
                </c:pt>
                <c:pt idx="23308">
                  <c:v>2346.1914099999999</c:v>
                </c:pt>
                <c:pt idx="23309">
                  <c:v>2346.1914099999999</c:v>
                </c:pt>
                <c:pt idx="23310">
                  <c:v>2346.1914099999999</c:v>
                </c:pt>
                <c:pt idx="23311">
                  <c:v>2346.1914099999999</c:v>
                </c:pt>
                <c:pt idx="23312">
                  <c:v>2346.1914099999999</c:v>
                </c:pt>
                <c:pt idx="23313">
                  <c:v>2346.1914099999999</c:v>
                </c:pt>
                <c:pt idx="23314">
                  <c:v>2346.1914099999999</c:v>
                </c:pt>
                <c:pt idx="23315">
                  <c:v>2346.1914099999999</c:v>
                </c:pt>
                <c:pt idx="23316">
                  <c:v>2346.1914099999999</c:v>
                </c:pt>
                <c:pt idx="23317">
                  <c:v>2346.1914099999999</c:v>
                </c:pt>
                <c:pt idx="23318">
                  <c:v>2346.1914099999999</c:v>
                </c:pt>
                <c:pt idx="23319">
                  <c:v>2346.1914099999999</c:v>
                </c:pt>
                <c:pt idx="23320">
                  <c:v>2346.1914099999999</c:v>
                </c:pt>
                <c:pt idx="23321">
                  <c:v>2343.75</c:v>
                </c:pt>
                <c:pt idx="23322">
                  <c:v>2346.1914099999999</c:v>
                </c:pt>
                <c:pt idx="23323">
                  <c:v>2346.1914099999999</c:v>
                </c:pt>
                <c:pt idx="23324">
                  <c:v>2343.75</c:v>
                </c:pt>
                <c:pt idx="23325">
                  <c:v>2346.1914099999999</c:v>
                </c:pt>
                <c:pt idx="23326">
                  <c:v>2346.1914099999999</c:v>
                </c:pt>
                <c:pt idx="23327">
                  <c:v>2346.1914099999999</c:v>
                </c:pt>
                <c:pt idx="23328">
                  <c:v>2346.1914099999999</c:v>
                </c:pt>
                <c:pt idx="23329">
                  <c:v>2346.1914099999999</c:v>
                </c:pt>
                <c:pt idx="23330">
                  <c:v>2346.1914099999999</c:v>
                </c:pt>
                <c:pt idx="23331">
                  <c:v>2346.1914099999999</c:v>
                </c:pt>
                <c:pt idx="23332">
                  <c:v>2346.1914099999999</c:v>
                </c:pt>
                <c:pt idx="23333">
                  <c:v>2346.1914099999999</c:v>
                </c:pt>
                <c:pt idx="23334">
                  <c:v>2346.1914099999999</c:v>
                </c:pt>
                <c:pt idx="23335">
                  <c:v>2346.1914099999999</c:v>
                </c:pt>
                <c:pt idx="23336">
                  <c:v>2346.1914099999999</c:v>
                </c:pt>
                <c:pt idx="23337">
                  <c:v>2346.1914099999999</c:v>
                </c:pt>
                <c:pt idx="23338">
                  <c:v>2346.1914099999999</c:v>
                </c:pt>
                <c:pt idx="23339">
                  <c:v>2346.1914099999999</c:v>
                </c:pt>
                <c:pt idx="23340">
                  <c:v>2346.1914099999999</c:v>
                </c:pt>
                <c:pt idx="23341">
                  <c:v>2346.1914099999999</c:v>
                </c:pt>
                <c:pt idx="23342">
                  <c:v>2346.1914099999999</c:v>
                </c:pt>
                <c:pt idx="23343">
                  <c:v>2346.1914099999999</c:v>
                </c:pt>
                <c:pt idx="23344">
                  <c:v>2346.1914099999999</c:v>
                </c:pt>
                <c:pt idx="23345">
                  <c:v>2346.1914099999999</c:v>
                </c:pt>
                <c:pt idx="23346">
                  <c:v>2346.1914099999999</c:v>
                </c:pt>
                <c:pt idx="23347">
                  <c:v>2346.1914099999999</c:v>
                </c:pt>
                <c:pt idx="23348">
                  <c:v>2346.1914099999999</c:v>
                </c:pt>
                <c:pt idx="23349">
                  <c:v>2346.1914099999999</c:v>
                </c:pt>
                <c:pt idx="23350">
                  <c:v>2346.1914099999999</c:v>
                </c:pt>
                <c:pt idx="23351">
                  <c:v>2346.1914099999999</c:v>
                </c:pt>
                <c:pt idx="23352">
                  <c:v>2346.1914099999999</c:v>
                </c:pt>
                <c:pt idx="23353">
                  <c:v>2346.1914099999999</c:v>
                </c:pt>
                <c:pt idx="23354">
                  <c:v>2346.1914099999999</c:v>
                </c:pt>
                <c:pt idx="23355">
                  <c:v>2346.1914099999999</c:v>
                </c:pt>
                <c:pt idx="23356">
                  <c:v>2346.1914099999999</c:v>
                </c:pt>
                <c:pt idx="23357">
                  <c:v>2346.1914099999999</c:v>
                </c:pt>
                <c:pt idx="23358">
                  <c:v>2346.1914099999999</c:v>
                </c:pt>
                <c:pt idx="23359">
                  <c:v>2346.1914099999999</c:v>
                </c:pt>
                <c:pt idx="23360">
                  <c:v>2346.1914099999999</c:v>
                </c:pt>
                <c:pt idx="23361">
                  <c:v>2346.1914099999999</c:v>
                </c:pt>
                <c:pt idx="23362">
                  <c:v>2346.1914099999999</c:v>
                </c:pt>
                <c:pt idx="23363">
                  <c:v>2346.1914099999999</c:v>
                </c:pt>
                <c:pt idx="23364">
                  <c:v>2346.1914099999999</c:v>
                </c:pt>
                <c:pt idx="23365">
                  <c:v>2346.1914099999999</c:v>
                </c:pt>
                <c:pt idx="23366">
                  <c:v>2346.1914099999999</c:v>
                </c:pt>
                <c:pt idx="23367">
                  <c:v>2346.1914099999999</c:v>
                </c:pt>
                <c:pt idx="23368">
                  <c:v>2346.1914099999999</c:v>
                </c:pt>
                <c:pt idx="23369">
                  <c:v>2346.1914099999999</c:v>
                </c:pt>
                <c:pt idx="23370">
                  <c:v>2346.1914099999999</c:v>
                </c:pt>
                <c:pt idx="23371">
                  <c:v>2346.1914099999999</c:v>
                </c:pt>
                <c:pt idx="23372">
                  <c:v>2346.1914099999999</c:v>
                </c:pt>
                <c:pt idx="23373">
                  <c:v>2346.1914099999999</c:v>
                </c:pt>
                <c:pt idx="23374">
                  <c:v>2346.1914099999999</c:v>
                </c:pt>
                <c:pt idx="23375">
                  <c:v>2346.1914099999999</c:v>
                </c:pt>
                <c:pt idx="23376">
                  <c:v>2346.1914099999999</c:v>
                </c:pt>
                <c:pt idx="23377">
                  <c:v>2346.1914099999999</c:v>
                </c:pt>
                <c:pt idx="23378">
                  <c:v>2346.1914099999999</c:v>
                </c:pt>
                <c:pt idx="23379">
                  <c:v>2346.1914099999999</c:v>
                </c:pt>
                <c:pt idx="23380">
                  <c:v>2346.1914099999999</c:v>
                </c:pt>
                <c:pt idx="23381">
                  <c:v>2346.1914099999999</c:v>
                </c:pt>
                <c:pt idx="23382">
                  <c:v>2346.1914099999999</c:v>
                </c:pt>
                <c:pt idx="23383">
                  <c:v>2346.1914099999999</c:v>
                </c:pt>
                <c:pt idx="23384">
                  <c:v>2346.1914099999999</c:v>
                </c:pt>
                <c:pt idx="23385">
                  <c:v>2346.1914099999999</c:v>
                </c:pt>
                <c:pt idx="23386">
                  <c:v>2346.1914099999999</c:v>
                </c:pt>
                <c:pt idx="23387">
                  <c:v>2346.1914099999999</c:v>
                </c:pt>
                <c:pt idx="23388">
                  <c:v>2346.1914099999999</c:v>
                </c:pt>
                <c:pt idx="23389">
                  <c:v>2346.1914099999999</c:v>
                </c:pt>
                <c:pt idx="23390">
                  <c:v>2346.1914099999999</c:v>
                </c:pt>
                <c:pt idx="23391">
                  <c:v>2346.1914099999999</c:v>
                </c:pt>
                <c:pt idx="23392">
                  <c:v>2346.1914099999999</c:v>
                </c:pt>
                <c:pt idx="23393">
                  <c:v>2346.1914099999999</c:v>
                </c:pt>
                <c:pt idx="23394">
                  <c:v>2343.75</c:v>
                </c:pt>
                <c:pt idx="23395">
                  <c:v>2346.1914099999999</c:v>
                </c:pt>
                <c:pt idx="23396">
                  <c:v>2346.1914099999999</c:v>
                </c:pt>
                <c:pt idx="23397">
                  <c:v>2346.1914099999999</c:v>
                </c:pt>
                <c:pt idx="23398">
                  <c:v>2346.1914099999999</c:v>
                </c:pt>
                <c:pt idx="23399">
                  <c:v>2346.1914099999999</c:v>
                </c:pt>
                <c:pt idx="23400">
                  <c:v>2346.1914099999999</c:v>
                </c:pt>
                <c:pt idx="23401">
                  <c:v>2346.1914099999999</c:v>
                </c:pt>
                <c:pt idx="23402">
                  <c:v>2346.1914099999999</c:v>
                </c:pt>
                <c:pt idx="23403">
                  <c:v>2346.1914099999999</c:v>
                </c:pt>
                <c:pt idx="23404">
                  <c:v>2346.1914099999999</c:v>
                </c:pt>
                <c:pt idx="23405">
                  <c:v>2346.1914099999999</c:v>
                </c:pt>
                <c:pt idx="23406">
                  <c:v>2346.1914099999999</c:v>
                </c:pt>
                <c:pt idx="23407">
                  <c:v>2346.1914099999999</c:v>
                </c:pt>
                <c:pt idx="23408">
                  <c:v>2346.1914099999999</c:v>
                </c:pt>
                <c:pt idx="23409">
                  <c:v>2346.1914099999999</c:v>
                </c:pt>
                <c:pt idx="23410">
                  <c:v>2346.1914099999999</c:v>
                </c:pt>
                <c:pt idx="23411">
                  <c:v>2346.1914099999999</c:v>
                </c:pt>
                <c:pt idx="23412">
                  <c:v>2346.1914099999999</c:v>
                </c:pt>
                <c:pt idx="23413">
                  <c:v>2346.1914099999999</c:v>
                </c:pt>
                <c:pt idx="23414">
                  <c:v>2346.1914099999999</c:v>
                </c:pt>
                <c:pt idx="23415">
                  <c:v>2346.1914099999999</c:v>
                </c:pt>
                <c:pt idx="23416">
                  <c:v>2346.1914099999999</c:v>
                </c:pt>
                <c:pt idx="23417">
                  <c:v>2346.1914099999999</c:v>
                </c:pt>
                <c:pt idx="23418">
                  <c:v>2346.1914099999999</c:v>
                </c:pt>
                <c:pt idx="23419">
                  <c:v>2343.75</c:v>
                </c:pt>
                <c:pt idx="23420">
                  <c:v>2346.1914099999999</c:v>
                </c:pt>
                <c:pt idx="23421">
                  <c:v>2346.1914099999999</c:v>
                </c:pt>
                <c:pt idx="23422">
                  <c:v>2346.1914099999999</c:v>
                </c:pt>
                <c:pt idx="23423">
                  <c:v>2346.1914099999999</c:v>
                </c:pt>
                <c:pt idx="23424">
                  <c:v>2346.1914099999999</c:v>
                </c:pt>
                <c:pt idx="23425">
                  <c:v>2346.1914099999999</c:v>
                </c:pt>
                <c:pt idx="23426">
                  <c:v>2343.75</c:v>
                </c:pt>
                <c:pt idx="23427">
                  <c:v>2346.1914099999999</c:v>
                </c:pt>
                <c:pt idx="23428">
                  <c:v>2346.1914099999999</c:v>
                </c:pt>
                <c:pt idx="23429">
                  <c:v>2346.1914099999999</c:v>
                </c:pt>
                <c:pt idx="23430">
                  <c:v>2346.1914099999999</c:v>
                </c:pt>
                <c:pt idx="23431">
                  <c:v>2346.1914099999999</c:v>
                </c:pt>
                <c:pt idx="23432">
                  <c:v>2346.1914099999999</c:v>
                </c:pt>
                <c:pt idx="23433">
                  <c:v>2346.1914099999999</c:v>
                </c:pt>
                <c:pt idx="23434">
                  <c:v>2346.1914099999999</c:v>
                </c:pt>
                <c:pt idx="23435">
                  <c:v>2346.1914099999999</c:v>
                </c:pt>
                <c:pt idx="23436">
                  <c:v>2346.1914099999999</c:v>
                </c:pt>
                <c:pt idx="23437">
                  <c:v>2346.1914099999999</c:v>
                </c:pt>
                <c:pt idx="23438">
                  <c:v>2346.1914099999999</c:v>
                </c:pt>
                <c:pt idx="23439">
                  <c:v>2346.1914099999999</c:v>
                </c:pt>
                <c:pt idx="23440">
                  <c:v>2346.1914099999999</c:v>
                </c:pt>
                <c:pt idx="23441">
                  <c:v>2346.1914099999999</c:v>
                </c:pt>
                <c:pt idx="23442">
                  <c:v>2346.1914099999999</c:v>
                </c:pt>
                <c:pt idx="23443">
                  <c:v>2346.1914099999999</c:v>
                </c:pt>
                <c:pt idx="23444">
                  <c:v>2346.1914099999999</c:v>
                </c:pt>
                <c:pt idx="23445">
                  <c:v>2346.1914099999999</c:v>
                </c:pt>
                <c:pt idx="23446">
                  <c:v>2346.1914099999999</c:v>
                </c:pt>
                <c:pt idx="23447">
                  <c:v>2346.1914099999999</c:v>
                </c:pt>
                <c:pt idx="23448">
                  <c:v>2346.1914099999999</c:v>
                </c:pt>
                <c:pt idx="23449">
                  <c:v>2346.1914099999999</c:v>
                </c:pt>
                <c:pt idx="23450">
                  <c:v>2346.1914099999999</c:v>
                </c:pt>
                <c:pt idx="23451">
                  <c:v>2346.1914099999999</c:v>
                </c:pt>
                <c:pt idx="23452">
                  <c:v>2346.1914099999999</c:v>
                </c:pt>
                <c:pt idx="23453">
                  <c:v>2346.1914099999999</c:v>
                </c:pt>
                <c:pt idx="23454">
                  <c:v>2346.1914099999999</c:v>
                </c:pt>
                <c:pt idx="23455">
                  <c:v>2346.1914099999999</c:v>
                </c:pt>
                <c:pt idx="23456">
                  <c:v>2346.1914099999999</c:v>
                </c:pt>
                <c:pt idx="23457">
                  <c:v>2346.1914099999999</c:v>
                </c:pt>
                <c:pt idx="23458">
                  <c:v>2346.1914099999999</c:v>
                </c:pt>
                <c:pt idx="23459">
                  <c:v>2346.1914099999999</c:v>
                </c:pt>
                <c:pt idx="23460">
                  <c:v>2346.1914099999999</c:v>
                </c:pt>
                <c:pt idx="23461">
                  <c:v>2346.1914099999999</c:v>
                </c:pt>
                <c:pt idx="23462">
                  <c:v>2346.1914099999999</c:v>
                </c:pt>
                <c:pt idx="23463">
                  <c:v>2346.1914099999999</c:v>
                </c:pt>
                <c:pt idx="23464">
                  <c:v>2346.1914099999999</c:v>
                </c:pt>
                <c:pt idx="23465">
                  <c:v>2346.1914099999999</c:v>
                </c:pt>
                <c:pt idx="23466">
                  <c:v>2346.1914099999999</c:v>
                </c:pt>
                <c:pt idx="23467">
                  <c:v>2346.1914099999999</c:v>
                </c:pt>
                <c:pt idx="23468">
                  <c:v>2346.1914099999999</c:v>
                </c:pt>
                <c:pt idx="23469">
                  <c:v>2346.1914099999999</c:v>
                </c:pt>
                <c:pt idx="23470">
                  <c:v>2346.1914099999999</c:v>
                </c:pt>
                <c:pt idx="23471">
                  <c:v>2346.1914099999999</c:v>
                </c:pt>
                <c:pt idx="23472">
                  <c:v>2346.1914099999999</c:v>
                </c:pt>
                <c:pt idx="23473">
                  <c:v>2346.1914099999999</c:v>
                </c:pt>
                <c:pt idx="23474">
                  <c:v>2346.1914099999999</c:v>
                </c:pt>
                <c:pt idx="23475">
                  <c:v>2346.1914099999999</c:v>
                </c:pt>
                <c:pt idx="23476">
                  <c:v>2346.1914099999999</c:v>
                </c:pt>
                <c:pt idx="23477">
                  <c:v>2346.1914099999999</c:v>
                </c:pt>
                <c:pt idx="23478">
                  <c:v>2346.1914099999999</c:v>
                </c:pt>
                <c:pt idx="23479">
                  <c:v>2346.1914099999999</c:v>
                </c:pt>
                <c:pt idx="23480">
                  <c:v>2346.1914099999999</c:v>
                </c:pt>
                <c:pt idx="23481">
                  <c:v>2343.75</c:v>
                </c:pt>
                <c:pt idx="23482">
                  <c:v>2343.75</c:v>
                </c:pt>
                <c:pt idx="23483">
                  <c:v>2346.1914099999999</c:v>
                </c:pt>
                <c:pt idx="23484">
                  <c:v>2346.1914099999999</c:v>
                </c:pt>
                <c:pt idx="23485">
                  <c:v>2346.1914099999999</c:v>
                </c:pt>
                <c:pt idx="23486">
                  <c:v>2346.1914099999999</c:v>
                </c:pt>
                <c:pt idx="23487">
                  <c:v>2343.75</c:v>
                </c:pt>
                <c:pt idx="23488">
                  <c:v>2346.1914099999999</c:v>
                </c:pt>
                <c:pt idx="23489">
                  <c:v>2346.1914099999999</c:v>
                </c:pt>
                <c:pt idx="23490">
                  <c:v>2346.1914099999999</c:v>
                </c:pt>
                <c:pt idx="23491">
                  <c:v>2346.1914099999999</c:v>
                </c:pt>
                <c:pt idx="23492">
                  <c:v>2346.1914099999999</c:v>
                </c:pt>
                <c:pt idx="23493">
                  <c:v>2346.1914099999999</c:v>
                </c:pt>
                <c:pt idx="23494">
                  <c:v>2346.1914099999999</c:v>
                </c:pt>
                <c:pt idx="23495">
                  <c:v>2346.1914099999999</c:v>
                </c:pt>
                <c:pt idx="23496">
                  <c:v>2343.75</c:v>
                </c:pt>
                <c:pt idx="23497">
                  <c:v>2346.1914099999999</c:v>
                </c:pt>
                <c:pt idx="23498">
                  <c:v>2346.1914099999999</c:v>
                </c:pt>
                <c:pt idx="23499">
                  <c:v>2343.75</c:v>
                </c:pt>
                <c:pt idx="23500">
                  <c:v>2346.1914099999999</c:v>
                </c:pt>
                <c:pt idx="23501">
                  <c:v>2346.1914099999999</c:v>
                </c:pt>
                <c:pt idx="23502">
                  <c:v>2346.1914099999999</c:v>
                </c:pt>
                <c:pt idx="23503">
                  <c:v>2346.1914099999999</c:v>
                </c:pt>
                <c:pt idx="23504">
                  <c:v>2346.1914099999999</c:v>
                </c:pt>
                <c:pt idx="23505">
                  <c:v>2346.1914099999999</c:v>
                </c:pt>
                <c:pt idx="23506">
                  <c:v>2346.1914099999999</c:v>
                </c:pt>
                <c:pt idx="23507">
                  <c:v>2346.1914099999999</c:v>
                </c:pt>
                <c:pt idx="23508">
                  <c:v>2346.1914099999999</c:v>
                </c:pt>
                <c:pt idx="23509">
                  <c:v>2346.1914099999999</c:v>
                </c:pt>
                <c:pt idx="23510">
                  <c:v>2346.1914099999999</c:v>
                </c:pt>
                <c:pt idx="23511">
                  <c:v>2343.75</c:v>
                </c:pt>
                <c:pt idx="23512">
                  <c:v>2346.1914099999999</c:v>
                </c:pt>
                <c:pt idx="23513">
                  <c:v>2346.1914099999999</c:v>
                </c:pt>
                <c:pt idx="23514">
                  <c:v>2343.75</c:v>
                </c:pt>
                <c:pt idx="23515">
                  <c:v>2346.1914099999999</c:v>
                </c:pt>
                <c:pt idx="23516">
                  <c:v>2346.1914099999999</c:v>
                </c:pt>
                <c:pt idx="23517">
                  <c:v>2346.1914099999999</c:v>
                </c:pt>
                <c:pt idx="23518">
                  <c:v>2346.1914099999999</c:v>
                </c:pt>
                <c:pt idx="23519">
                  <c:v>2346.1914099999999</c:v>
                </c:pt>
                <c:pt idx="23520">
                  <c:v>2346.1914099999999</c:v>
                </c:pt>
                <c:pt idx="23521">
                  <c:v>2346.1914099999999</c:v>
                </c:pt>
                <c:pt idx="23522">
                  <c:v>2343.75</c:v>
                </c:pt>
                <c:pt idx="23523">
                  <c:v>2343.75</c:v>
                </c:pt>
                <c:pt idx="23524">
                  <c:v>2346.1914099999999</c:v>
                </c:pt>
                <c:pt idx="23525">
                  <c:v>2346.1914099999999</c:v>
                </c:pt>
                <c:pt idx="23526">
                  <c:v>2346.1914099999999</c:v>
                </c:pt>
                <c:pt idx="23527">
                  <c:v>2346.1914099999999</c:v>
                </c:pt>
                <c:pt idx="23528">
                  <c:v>2346.1914099999999</c:v>
                </c:pt>
                <c:pt idx="23529">
                  <c:v>2346.1914099999999</c:v>
                </c:pt>
                <c:pt idx="23530">
                  <c:v>2346.1914099999999</c:v>
                </c:pt>
                <c:pt idx="23531">
                  <c:v>2343.75</c:v>
                </c:pt>
                <c:pt idx="23532">
                  <c:v>2346.1914099999999</c:v>
                </c:pt>
                <c:pt idx="23533">
                  <c:v>2346.1914099999999</c:v>
                </c:pt>
                <c:pt idx="23534">
                  <c:v>2346.1914099999999</c:v>
                </c:pt>
                <c:pt idx="23535">
                  <c:v>2346.1914099999999</c:v>
                </c:pt>
                <c:pt idx="23536">
                  <c:v>2343.75</c:v>
                </c:pt>
                <c:pt idx="23537">
                  <c:v>2346.1914099999999</c:v>
                </c:pt>
                <c:pt idx="23538">
                  <c:v>2343.75</c:v>
                </c:pt>
                <c:pt idx="23539">
                  <c:v>2346.1914099999999</c:v>
                </c:pt>
                <c:pt idx="23540">
                  <c:v>2346.1914099999999</c:v>
                </c:pt>
                <c:pt idx="23541">
                  <c:v>2346.1914099999999</c:v>
                </c:pt>
                <c:pt idx="23542">
                  <c:v>2346.1914099999999</c:v>
                </c:pt>
                <c:pt idx="23543">
                  <c:v>2346.1914099999999</c:v>
                </c:pt>
                <c:pt idx="23544">
                  <c:v>2346.1914099999999</c:v>
                </c:pt>
                <c:pt idx="23545">
                  <c:v>2346.1914099999999</c:v>
                </c:pt>
                <c:pt idx="23546">
                  <c:v>2346.1914099999999</c:v>
                </c:pt>
                <c:pt idx="23547">
                  <c:v>2346.1914099999999</c:v>
                </c:pt>
                <c:pt idx="23548">
                  <c:v>2346.1914099999999</c:v>
                </c:pt>
                <c:pt idx="23549">
                  <c:v>2346.1914099999999</c:v>
                </c:pt>
                <c:pt idx="23550">
                  <c:v>2346.1914099999999</c:v>
                </c:pt>
                <c:pt idx="23551">
                  <c:v>2346.1914099999999</c:v>
                </c:pt>
                <c:pt idx="23552">
                  <c:v>2346.1914099999999</c:v>
                </c:pt>
                <c:pt idx="23553">
                  <c:v>2346.1914099999999</c:v>
                </c:pt>
                <c:pt idx="23554">
                  <c:v>2346.1914099999999</c:v>
                </c:pt>
                <c:pt idx="23555">
                  <c:v>2346.1914099999999</c:v>
                </c:pt>
                <c:pt idx="23556">
                  <c:v>2346.1914099999999</c:v>
                </c:pt>
                <c:pt idx="23557">
                  <c:v>2346.1914099999999</c:v>
                </c:pt>
                <c:pt idx="23558">
                  <c:v>2346.1914099999999</c:v>
                </c:pt>
                <c:pt idx="23559">
                  <c:v>2343.75</c:v>
                </c:pt>
                <c:pt idx="23560">
                  <c:v>2346.1914099999999</c:v>
                </c:pt>
                <c:pt idx="23561">
                  <c:v>2346.1914099999999</c:v>
                </c:pt>
                <c:pt idx="23562">
                  <c:v>2346.1914099999999</c:v>
                </c:pt>
                <c:pt idx="23563">
                  <c:v>2346.1914099999999</c:v>
                </c:pt>
                <c:pt idx="23564">
                  <c:v>2346.1914099999999</c:v>
                </c:pt>
                <c:pt idx="23565">
                  <c:v>2346.1914099999999</c:v>
                </c:pt>
                <c:pt idx="23566">
                  <c:v>2346.1914099999999</c:v>
                </c:pt>
                <c:pt idx="23567">
                  <c:v>2343.75</c:v>
                </c:pt>
                <c:pt idx="23568">
                  <c:v>2346.1914099999999</c:v>
                </c:pt>
                <c:pt idx="23569">
                  <c:v>2346.1914099999999</c:v>
                </c:pt>
                <c:pt idx="23570">
                  <c:v>2346.1914099999999</c:v>
                </c:pt>
                <c:pt idx="23571">
                  <c:v>2346.1914099999999</c:v>
                </c:pt>
                <c:pt idx="23572">
                  <c:v>2346.1914099999999</c:v>
                </c:pt>
                <c:pt idx="23573">
                  <c:v>2346.1914099999999</c:v>
                </c:pt>
                <c:pt idx="23574">
                  <c:v>2346.1914099999999</c:v>
                </c:pt>
                <c:pt idx="23575">
                  <c:v>2346.1914099999999</c:v>
                </c:pt>
                <c:pt idx="23576">
                  <c:v>2346.1914099999999</c:v>
                </c:pt>
                <c:pt idx="23577">
                  <c:v>2346.1914099999999</c:v>
                </c:pt>
                <c:pt idx="23578">
                  <c:v>2346.1914099999999</c:v>
                </c:pt>
                <c:pt idx="23579">
                  <c:v>2346.1914099999999</c:v>
                </c:pt>
                <c:pt idx="23580">
                  <c:v>2343.75</c:v>
                </c:pt>
                <c:pt idx="23581">
                  <c:v>2346.1914099999999</c:v>
                </c:pt>
                <c:pt idx="23582">
                  <c:v>2343.75</c:v>
                </c:pt>
                <c:pt idx="23583">
                  <c:v>2346.1914099999999</c:v>
                </c:pt>
                <c:pt idx="23584">
                  <c:v>2346.1914099999999</c:v>
                </c:pt>
                <c:pt idx="23585">
                  <c:v>2346.1914099999999</c:v>
                </c:pt>
                <c:pt idx="23586">
                  <c:v>2343.75</c:v>
                </c:pt>
                <c:pt idx="23587">
                  <c:v>2346.1914099999999</c:v>
                </c:pt>
                <c:pt idx="23588">
                  <c:v>2346.1914099999999</c:v>
                </c:pt>
                <c:pt idx="23589">
                  <c:v>2346.1914099999999</c:v>
                </c:pt>
                <c:pt idx="23590">
                  <c:v>2346.1914099999999</c:v>
                </c:pt>
                <c:pt idx="23591">
                  <c:v>2343.75</c:v>
                </c:pt>
                <c:pt idx="23592">
                  <c:v>2346.1914099999999</c:v>
                </c:pt>
                <c:pt idx="23593">
                  <c:v>2346.1914099999999</c:v>
                </c:pt>
                <c:pt idx="23594">
                  <c:v>2343.75</c:v>
                </c:pt>
                <c:pt idx="23595">
                  <c:v>2346.1914099999999</c:v>
                </c:pt>
                <c:pt idx="23596">
                  <c:v>2346.1914099999999</c:v>
                </c:pt>
                <c:pt idx="23597">
                  <c:v>2346.1914099999999</c:v>
                </c:pt>
                <c:pt idx="23598">
                  <c:v>2346.1914099999999</c:v>
                </c:pt>
                <c:pt idx="23599">
                  <c:v>2346.1914099999999</c:v>
                </c:pt>
                <c:pt idx="23600">
                  <c:v>2346.1914099999999</c:v>
                </c:pt>
                <c:pt idx="23601">
                  <c:v>2346.1914099999999</c:v>
                </c:pt>
                <c:pt idx="23602">
                  <c:v>2346.1914099999999</c:v>
                </c:pt>
                <c:pt idx="23603">
                  <c:v>2343.75</c:v>
                </c:pt>
                <c:pt idx="23604">
                  <c:v>2343.75</c:v>
                </c:pt>
                <c:pt idx="23605">
                  <c:v>2346.1914099999999</c:v>
                </c:pt>
                <c:pt idx="23606">
                  <c:v>2346.1914099999999</c:v>
                </c:pt>
                <c:pt idx="23607">
                  <c:v>2346.1914099999999</c:v>
                </c:pt>
                <c:pt idx="23608">
                  <c:v>2346.1914099999999</c:v>
                </c:pt>
                <c:pt idx="23609">
                  <c:v>2343.75</c:v>
                </c:pt>
                <c:pt idx="23610">
                  <c:v>2343.75</c:v>
                </c:pt>
                <c:pt idx="23611">
                  <c:v>2346.1914099999999</c:v>
                </c:pt>
                <c:pt idx="23612">
                  <c:v>2346.1914099999999</c:v>
                </c:pt>
                <c:pt idx="23613">
                  <c:v>2346.1914099999999</c:v>
                </c:pt>
                <c:pt idx="23614">
                  <c:v>2346.1914099999999</c:v>
                </c:pt>
                <c:pt idx="23615">
                  <c:v>2346.1914099999999</c:v>
                </c:pt>
                <c:pt idx="23616">
                  <c:v>2346.1914099999999</c:v>
                </c:pt>
                <c:pt idx="23617">
                  <c:v>2346.1914099999999</c:v>
                </c:pt>
                <c:pt idx="23618">
                  <c:v>2346.1914099999999</c:v>
                </c:pt>
                <c:pt idx="23619">
                  <c:v>2346.1914099999999</c:v>
                </c:pt>
                <c:pt idx="23620">
                  <c:v>2346.1914099999999</c:v>
                </c:pt>
                <c:pt idx="23621">
                  <c:v>2346.1914099999999</c:v>
                </c:pt>
                <c:pt idx="23622">
                  <c:v>2346.1914099999999</c:v>
                </c:pt>
                <c:pt idx="23623">
                  <c:v>2346.1914099999999</c:v>
                </c:pt>
                <c:pt idx="23624">
                  <c:v>2346.1914099999999</c:v>
                </c:pt>
                <c:pt idx="23625">
                  <c:v>2346.1914099999999</c:v>
                </c:pt>
                <c:pt idx="23626">
                  <c:v>2346.1914099999999</c:v>
                </c:pt>
                <c:pt idx="23627">
                  <c:v>2346.1914099999999</c:v>
                </c:pt>
                <c:pt idx="23628">
                  <c:v>2346.1914099999999</c:v>
                </c:pt>
                <c:pt idx="23629">
                  <c:v>2346.1914099999999</c:v>
                </c:pt>
                <c:pt idx="23630">
                  <c:v>2346.1914099999999</c:v>
                </c:pt>
                <c:pt idx="23631">
                  <c:v>2346.1914099999999</c:v>
                </c:pt>
                <c:pt idx="23632">
                  <c:v>2346.1914099999999</c:v>
                </c:pt>
                <c:pt idx="23633">
                  <c:v>2346.1914099999999</c:v>
                </c:pt>
                <c:pt idx="23634">
                  <c:v>2346.1914099999999</c:v>
                </c:pt>
                <c:pt idx="23635">
                  <c:v>2346.1914099999999</c:v>
                </c:pt>
                <c:pt idx="23636">
                  <c:v>2346.1914099999999</c:v>
                </c:pt>
                <c:pt idx="23637">
                  <c:v>2346.1914099999999</c:v>
                </c:pt>
                <c:pt idx="23638">
                  <c:v>2346.1914099999999</c:v>
                </c:pt>
                <c:pt idx="23639">
                  <c:v>2346.1914099999999</c:v>
                </c:pt>
                <c:pt idx="23640">
                  <c:v>2346.1914099999999</c:v>
                </c:pt>
                <c:pt idx="23641">
                  <c:v>2343.75</c:v>
                </c:pt>
                <c:pt idx="23642">
                  <c:v>2346.1914099999999</c:v>
                </c:pt>
                <c:pt idx="23643">
                  <c:v>2346.1914099999999</c:v>
                </c:pt>
                <c:pt idx="23644">
                  <c:v>2346.1914099999999</c:v>
                </c:pt>
                <c:pt idx="23645">
                  <c:v>2346.1914099999999</c:v>
                </c:pt>
                <c:pt idx="23646">
                  <c:v>2346.1914099999999</c:v>
                </c:pt>
                <c:pt idx="23647">
                  <c:v>2346.1914099999999</c:v>
                </c:pt>
                <c:pt idx="23648">
                  <c:v>2346.1914099999999</c:v>
                </c:pt>
                <c:pt idx="23649">
                  <c:v>2346.1914099999999</c:v>
                </c:pt>
                <c:pt idx="23650">
                  <c:v>2346.1914099999999</c:v>
                </c:pt>
                <c:pt idx="23651">
                  <c:v>2343.75</c:v>
                </c:pt>
                <c:pt idx="23652">
                  <c:v>2346.1914099999999</c:v>
                </c:pt>
                <c:pt idx="23653">
                  <c:v>2346.1914099999999</c:v>
                </c:pt>
                <c:pt idx="23654">
                  <c:v>2346.1914099999999</c:v>
                </c:pt>
                <c:pt idx="23655">
                  <c:v>2346.1914099999999</c:v>
                </c:pt>
                <c:pt idx="23656">
                  <c:v>2346.1914099999999</c:v>
                </c:pt>
                <c:pt idx="23657">
                  <c:v>2346.1914099999999</c:v>
                </c:pt>
                <c:pt idx="23658">
                  <c:v>2346.1914099999999</c:v>
                </c:pt>
                <c:pt idx="23659">
                  <c:v>2346.1914099999999</c:v>
                </c:pt>
                <c:pt idx="23660">
                  <c:v>2346.1914099999999</c:v>
                </c:pt>
                <c:pt idx="23661">
                  <c:v>2343.75</c:v>
                </c:pt>
                <c:pt idx="23662">
                  <c:v>2346.1914099999999</c:v>
                </c:pt>
                <c:pt idx="23663">
                  <c:v>2346.1914099999999</c:v>
                </c:pt>
                <c:pt idx="23664">
                  <c:v>2346.1914099999999</c:v>
                </c:pt>
                <c:pt idx="23665">
                  <c:v>2346.1914099999999</c:v>
                </c:pt>
                <c:pt idx="23666">
                  <c:v>2343.75</c:v>
                </c:pt>
                <c:pt idx="23667">
                  <c:v>2346.1914099999999</c:v>
                </c:pt>
                <c:pt idx="23668">
                  <c:v>2346.1914099999999</c:v>
                </c:pt>
                <c:pt idx="23669">
                  <c:v>2343.75</c:v>
                </c:pt>
                <c:pt idx="23670">
                  <c:v>2346.1914099999999</c:v>
                </c:pt>
                <c:pt idx="23671">
                  <c:v>2346.1914099999999</c:v>
                </c:pt>
                <c:pt idx="23672">
                  <c:v>2346.1914099999999</c:v>
                </c:pt>
                <c:pt idx="23673">
                  <c:v>2346.1914099999999</c:v>
                </c:pt>
                <c:pt idx="23674">
                  <c:v>2346.1914099999999</c:v>
                </c:pt>
                <c:pt idx="23675">
                  <c:v>2346.1914099999999</c:v>
                </c:pt>
                <c:pt idx="23676">
                  <c:v>2346.1914099999999</c:v>
                </c:pt>
                <c:pt idx="23677">
                  <c:v>2346.1914099999999</c:v>
                </c:pt>
                <c:pt idx="23678">
                  <c:v>2346.1914099999999</c:v>
                </c:pt>
                <c:pt idx="23679">
                  <c:v>2346.1914099999999</c:v>
                </c:pt>
                <c:pt idx="23680">
                  <c:v>2346.1914099999999</c:v>
                </c:pt>
                <c:pt idx="23681">
                  <c:v>2346.1914099999999</c:v>
                </c:pt>
                <c:pt idx="23682">
                  <c:v>2346.1914099999999</c:v>
                </c:pt>
                <c:pt idx="23683">
                  <c:v>2346.1914099999999</c:v>
                </c:pt>
                <c:pt idx="23684">
                  <c:v>2346.1914099999999</c:v>
                </c:pt>
                <c:pt idx="23685">
                  <c:v>2346.1914099999999</c:v>
                </c:pt>
                <c:pt idx="23686">
                  <c:v>2343.75</c:v>
                </c:pt>
                <c:pt idx="23687">
                  <c:v>2343.75</c:v>
                </c:pt>
                <c:pt idx="23688">
                  <c:v>2346.1914099999999</c:v>
                </c:pt>
                <c:pt idx="23689">
                  <c:v>2346.1914099999999</c:v>
                </c:pt>
                <c:pt idx="23690">
                  <c:v>2346.1914099999999</c:v>
                </c:pt>
                <c:pt idx="23691">
                  <c:v>2346.1914099999999</c:v>
                </c:pt>
                <c:pt idx="23692">
                  <c:v>2343.75</c:v>
                </c:pt>
                <c:pt idx="23693">
                  <c:v>2343.75</c:v>
                </c:pt>
                <c:pt idx="23694">
                  <c:v>2346.1914099999999</c:v>
                </c:pt>
                <c:pt idx="23695">
                  <c:v>2343.75</c:v>
                </c:pt>
                <c:pt idx="23696">
                  <c:v>2346.1914099999999</c:v>
                </c:pt>
                <c:pt idx="23697">
                  <c:v>2346.1914099999999</c:v>
                </c:pt>
                <c:pt idx="23698">
                  <c:v>2346.1914099999999</c:v>
                </c:pt>
                <c:pt idx="23699">
                  <c:v>2346.1914099999999</c:v>
                </c:pt>
                <c:pt idx="23700">
                  <c:v>2346.1914099999999</c:v>
                </c:pt>
                <c:pt idx="23701">
                  <c:v>2346.1914099999999</c:v>
                </c:pt>
                <c:pt idx="23702">
                  <c:v>2343.75</c:v>
                </c:pt>
                <c:pt idx="23703">
                  <c:v>2346.1914099999999</c:v>
                </c:pt>
                <c:pt idx="23704">
                  <c:v>2346.1914099999999</c:v>
                </c:pt>
                <c:pt idx="23705">
                  <c:v>2346.1914099999999</c:v>
                </c:pt>
                <c:pt idx="23706">
                  <c:v>2346.1914099999999</c:v>
                </c:pt>
                <c:pt idx="23707">
                  <c:v>2346.1914099999999</c:v>
                </c:pt>
                <c:pt idx="23708">
                  <c:v>2343.75</c:v>
                </c:pt>
                <c:pt idx="23709">
                  <c:v>2346.1914099999999</c:v>
                </c:pt>
                <c:pt idx="23710">
                  <c:v>2343.75</c:v>
                </c:pt>
                <c:pt idx="23711">
                  <c:v>2346.1914099999999</c:v>
                </c:pt>
                <c:pt idx="23712">
                  <c:v>2346.1914099999999</c:v>
                </c:pt>
                <c:pt idx="23713">
                  <c:v>2346.1914099999999</c:v>
                </c:pt>
                <c:pt idx="23714">
                  <c:v>2346.1914099999999</c:v>
                </c:pt>
                <c:pt idx="23715">
                  <c:v>2343.75</c:v>
                </c:pt>
                <c:pt idx="23716">
                  <c:v>2346.1914099999999</c:v>
                </c:pt>
                <c:pt idx="23717">
                  <c:v>2346.1914099999999</c:v>
                </c:pt>
                <c:pt idx="23718">
                  <c:v>2346.1914099999999</c:v>
                </c:pt>
                <c:pt idx="23719">
                  <c:v>2346.1914099999999</c:v>
                </c:pt>
                <c:pt idx="23720">
                  <c:v>2346.1914099999999</c:v>
                </c:pt>
                <c:pt idx="23721">
                  <c:v>2346.1914099999999</c:v>
                </c:pt>
                <c:pt idx="23722">
                  <c:v>2346.1914099999999</c:v>
                </c:pt>
                <c:pt idx="23723">
                  <c:v>2346.1914099999999</c:v>
                </c:pt>
                <c:pt idx="23724">
                  <c:v>2346.1914099999999</c:v>
                </c:pt>
                <c:pt idx="23725">
                  <c:v>2346.1914099999999</c:v>
                </c:pt>
                <c:pt idx="23726">
                  <c:v>2346.1914099999999</c:v>
                </c:pt>
                <c:pt idx="23727">
                  <c:v>2346.1914099999999</c:v>
                </c:pt>
                <c:pt idx="23728">
                  <c:v>2346.1914099999999</c:v>
                </c:pt>
                <c:pt idx="23729">
                  <c:v>2346.1914099999999</c:v>
                </c:pt>
                <c:pt idx="23730">
                  <c:v>2346.1914099999999</c:v>
                </c:pt>
                <c:pt idx="23731">
                  <c:v>2346.1914099999999</c:v>
                </c:pt>
                <c:pt idx="23732">
                  <c:v>2346.1914099999999</c:v>
                </c:pt>
                <c:pt idx="23733">
                  <c:v>2346.1914099999999</c:v>
                </c:pt>
                <c:pt idx="23734">
                  <c:v>2346.1914099999999</c:v>
                </c:pt>
                <c:pt idx="23735">
                  <c:v>2346.1914099999999</c:v>
                </c:pt>
                <c:pt idx="23736">
                  <c:v>2346.1914099999999</c:v>
                </c:pt>
                <c:pt idx="23737">
                  <c:v>2346.1914099999999</c:v>
                </c:pt>
                <c:pt idx="23738">
                  <c:v>2346.1914099999999</c:v>
                </c:pt>
                <c:pt idx="23739">
                  <c:v>2346.1914099999999</c:v>
                </c:pt>
                <c:pt idx="23740">
                  <c:v>2346.1914099999999</c:v>
                </c:pt>
                <c:pt idx="23741">
                  <c:v>2343.75</c:v>
                </c:pt>
                <c:pt idx="23742">
                  <c:v>2346.1914099999999</c:v>
                </c:pt>
                <c:pt idx="23743">
                  <c:v>2346.1914099999999</c:v>
                </c:pt>
                <c:pt idx="23744">
                  <c:v>2346.1914099999999</c:v>
                </c:pt>
                <c:pt idx="23745">
                  <c:v>2346.1914099999999</c:v>
                </c:pt>
                <c:pt idx="23746">
                  <c:v>2346.1914099999999</c:v>
                </c:pt>
                <c:pt idx="23747">
                  <c:v>2346.1914099999999</c:v>
                </c:pt>
                <c:pt idx="23748">
                  <c:v>2346.1914099999999</c:v>
                </c:pt>
                <c:pt idx="23749">
                  <c:v>2343.75</c:v>
                </c:pt>
                <c:pt idx="23750">
                  <c:v>2346.1914099999999</c:v>
                </c:pt>
                <c:pt idx="23751">
                  <c:v>2346.1914099999999</c:v>
                </c:pt>
                <c:pt idx="23752">
                  <c:v>2346.1914099999999</c:v>
                </c:pt>
                <c:pt idx="23753">
                  <c:v>2343.75</c:v>
                </c:pt>
                <c:pt idx="23754">
                  <c:v>2346.1914099999999</c:v>
                </c:pt>
                <c:pt idx="23755">
                  <c:v>2346.1914099999999</c:v>
                </c:pt>
                <c:pt idx="23756">
                  <c:v>2346.1914099999999</c:v>
                </c:pt>
                <c:pt idx="23757">
                  <c:v>2346.1914099999999</c:v>
                </c:pt>
                <c:pt idx="23758">
                  <c:v>2346.1914099999999</c:v>
                </c:pt>
                <c:pt idx="23759">
                  <c:v>2346.1914099999999</c:v>
                </c:pt>
                <c:pt idx="23760">
                  <c:v>2343.75</c:v>
                </c:pt>
                <c:pt idx="23761">
                  <c:v>2346.1914099999999</c:v>
                </c:pt>
                <c:pt idx="23762">
                  <c:v>2346.1914099999999</c:v>
                </c:pt>
                <c:pt idx="23763">
                  <c:v>2346.1914099999999</c:v>
                </c:pt>
                <c:pt idx="23764">
                  <c:v>2346.1914099999999</c:v>
                </c:pt>
                <c:pt idx="23765">
                  <c:v>2346.1914099999999</c:v>
                </c:pt>
                <c:pt idx="23766">
                  <c:v>2346.1914099999999</c:v>
                </c:pt>
                <c:pt idx="23767">
                  <c:v>2346.1914099999999</c:v>
                </c:pt>
                <c:pt idx="23768">
                  <c:v>2343.75</c:v>
                </c:pt>
                <c:pt idx="23769">
                  <c:v>2346.1914099999999</c:v>
                </c:pt>
                <c:pt idx="23770">
                  <c:v>2346.1914099999999</c:v>
                </c:pt>
                <c:pt idx="23771">
                  <c:v>2346.1914099999999</c:v>
                </c:pt>
                <c:pt idx="23772">
                  <c:v>2346.1914099999999</c:v>
                </c:pt>
                <c:pt idx="23773">
                  <c:v>2346.1914099999999</c:v>
                </c:pt>
                <c:pt idx="23774">
                  <c:v>2343.75</c:v>
                </c:pt>
                <c:pt idx="23775">
                  <c:v>2346.1914099999999</c:v>
                </c:pt>
                <c:pt idx="23776">
                  <c:v>2343.75</c:v>
                </c:pt>
                <c:pt idx="23777">
                  <c:v>2346.1914099999999</c:v>
                </c:pt>
                <c:pt idx="23778">
                  <c:v>2346.1914099999999</c:v>
                </c:pt>
                <c:pt idx="23779">
                  <c:v>2346.1914099999999</c:v>
                </c:pt>
                <c:pt idx="23780">
                  <c:v>2346.1914099999999</c:v>
                </c:pt>
                <c:pt idx="23781">
                  <c:v>2346.1914099999999</c:v>
                </c:pt>
                <c:pt idx="23782">
                  <c:v>2346.1914099999999</c:v>
                </c:pt>
                <c:pt idx="23783">
                  <c:v>2346.1914099999999</c:v>
                </c:pt>
                <c:pt idx="23784">
                  <c:v>2346.1914099999999</c:v>
                </c:pt>
                <c:pt idx="23785">
                  <c:v>2346.1914099999999</c:v>
                </c:pt>
                <c:pt idx="23786">
                  <c:v>2346.1914099999999</c:v>
                </c:pt>
                <c:pt idx="23787">
                  <c:v>2346.1914099999999</c:v>
                </c:pt>
                <c:pt idx="23788">
                  <c:v>2346.1914099999999</c:v>
                </c:pt>
                <c:pt idx="23789">
                  <c:v>2343.75</c:v>
                </c:pt>
                <c:pt idx="23790">
                  <c:v>2346.1914099999999</c:v>
                </c:pt>
                <c:pt idx="23791">
                  <c:v>2343.75</c:v>
                </c:pt>
                <c:pt idx="23792">
                  <c:v>2343.75</c:v>
                </c:pt>
                <c:pt idx="23793">
                  <c:v>2346.1914099999999</c:v>
                </c:pt>
                <c:pt idx="23794">
                  <c:v>2346.1914099999999</c:v>
                </c:pt>
                <c:pt idx="23795">
                  <c:v>2343.75</c:v>
                </c:pt>
                <c:pt idx="23796">
                  <c:v>2346.1914099999999</c:v>
                </c:pt>
                <c:pt idx="23797">
                  <c:v>2343.75</c:v>
                </c:pt>
                <c:pt idx="23798">
                  <c:v>2346.1914099999999</c:v>
                </c:pt>
                <c:pt idx="23799">
                  <c:v>2346.1914099999999</c:v>
                </c:pt>
                <c:pt idx="23800">
                  <c:v>2346.1914099999999</c:v>
                </c:pt>
                <c:pt idx="23801">
                  <c:v>2346.1914099999999</c:v>
                </c:pt>
                <c:pt idx="23802">
                  <c:v>2346.1914099999999</c:v>
                </c:pt>
                <c:pt idx="23803">
                  <c:v>2346.1914099999999</c:v>
                </c:pt>
                <c:pt idx="23804">
                  <c:v>2346.1914099999999</c:v>
                </c:pt>
                <c:pt idx="23805">
                  <c:v>2346.1914099999999</c:v>
                </c:pt>
                <c:pt idx="23806">
                  <c:v>2343.75</c:v>
                </c:pt>
                <c:pt idx="23807">
                  <c:v>2346.1914099999999</c:v>
                </c:pt>
                <c:pt idx="23808">
                  <c:v>2343.75</c:v>
                </c:pt>
                <c:pt idx="23809">
                  <c:v>2346.1914099999999</c:v>
                </c:pt>
                <c:pt idx="23810">
                  <c:v>2346.1914099999999</c:v>
                </c:pt>
                <c:pt idx="23811">
                  <c:v>2346.1914099999999</c:v>
                </c:pt>
                <c:pt idx="23812">
                  <c:v>2343.75</c:v>
                </c:pt>
                <c:pt idx="23813">
                  <c:v>2346.1914099999999</c:v>
                </c:pt>
                <c:pt idx="23814">
                  <c:v>2346.1914099999999</c:v>
                </c:pt>
                <c:pt idx="23815">
                  <c:v>2346.1914099999999</c:v>
                </c:pt>
                <c:pt idx="23816">
                  <c:v>2346.1914099999999</c:v>
                </c:pt>
                <c:pt idx="23817">
                  <c:v>2346.1914099999999</c:v>
                </c:pt>
                <c:pt idx="23818">
                  <c:v>2346.1914099999999</c:v>
                </c:pt>
                <c:pt idx="23819">
                  <c:v>2346.1914099999999</c:v>
                </c:pt>
                <c:pt idx="23820">
                  <c:v>2346.1914099999999</c:v>
                </c:pt>
                <c:pt idx="23821">
                  <c:v>2346.1914099999999</c:v>
                </c:pt>
                <c:pt idx="23822">
                  <c:v>2346.1914099999999</c:v>
                </c:pt>
                <c:pt idx="23823">
                  <c:v>2346.1914099999999</c:v>
                </c:pt>
                <c:pt idx="23824">
                  <c:v>2343.75</c:v>
                </c:pt>
                <c:pt idx="23825">
                  <c:v>2346.1914099999999</c:v>
                </c:pt>
                <c:pt idx="23826">
                  <c:v>2346.1914099999999</c:v>
                </c:pt>
                <c:pt idx="23827">
                  <c:v>2346.1914099999999</c:v>
                </c:pt>
                <c:pt idx="23828">
                  <c:v>2346.1914099999999</c:v>
                </c:pt>
                <c:pt idx="23829">
                  <c:v>2346.1914099999999</c:v>
                </c:pt>
                <c:pt idx="23830">
                  <c:v>2343.75</c:v>
                </c:pt>
                <c:pt idx="23831">
                  <c:v>2346.1914099999999</c:v>
                </c:pt>
                <c:pt idx="23832">
                  <c:v>2346.1914099999999</c:v>
                </c:pt>
                <c:pt idx="23833">
                  <c:v>2343.75</c:v>
                </c:pt>
                <c:pt idx="23834">
                  <c:v>2346.1914099999999</c:v>
                </c:pt>
                <c:pt idx="23835">
                  <c:v>2343.75</c:v>
                </c:pt>
                <c:pt idx="23836">
                  <c:v>2346.1914099999999</c:v>
                </c:pt>
                <c:pt idx="23837">
                  <c:v>2343.75</c:v>
                </c:pt>
                <c:pt idx="23838">
                  <c:v>2346.1914099999999</c:v>
                </c:pt>
                <c:pt idx="23839">
                  <c:v>2343.75</c:v>
                </c:pt>
                <c:pt idx="23840">
                  <c:v>2346.1914099999999</c:v>
                </c:pt>
                <c:pt idx="23841">
                  <c:v>2343.75</c:v>
                </c:pt>
                <c:pt idx="23842">
                  <c:v>2346.1914099999999</c:v>
                </c:pt>
                <c:pt idx="23843">
                  <c:v>2346.1914099999999</c:v>
                </c:pt>
                <c:pt idx="23844">
                  <c:v>2346.1914099999999</c:v>
                </c:pt>
                <c:pt idx="23845">
                  <c:v>2346.1914099999999</c:v>
                </c:pt>
                <c:pt idx="23846">
                  <c:v>2346.1914099999999</c:v>
                </c:pt>
                <c:pt idx="23847">
                  <c:v>2346.1914099999999</c:v>
                </c:pt>
                <c:pt idx="23848">
                  <c:v>2343.75</c:v>
                </c:pt>
                <c:pt idx="23849">
                  <c:v>2346.1914099999999</c:v>
                </c:pt>
                <c:pt idx="23850">
                  <c:v>2346.1914099999999</c:v>
                </c:pt>
                <c:pt idx="23851">
                  <c:v>2346.1914099999999</c:v>
                </c:pt>
                <c:pt idx="23852">
                  <c:v>2346.1914099999999</c:v>
                </c:pt>
                <c:pt idx="23853">
                  <c:v>2346.1914099999999</c:v>
                </c:pt>
                <c:pt idx="23854">
                  <c:v>2346.1914099999999</c:v>
                </c:pt>
                <c:pt idx="23855">
                  <c:v>2346.1914099999999</c:v>
                </c:pt>
                <c:pt idx="23856">
                  <c:v>2346.1914099999999</c:v>
                </c:pt>
                <c:pt idx="23857">
                  <c:v>2343.75</c:v>
                </c:pt>
                <c:pt idx="23858">
                  <c:v>2346.1914099999999</c:v>
                </c:pt>
                <c:pt idx="23859">
                  <c:v>2346.1914099999999</c:v>
                </c:pt>
                <c:pt idx="23860">
                  <c:v>2346.1914099999999</c:v>
                </c:pt>
                <c:pt idx="23861">
                  <c:v>2346.1914099999999</c:v>
                </c:pt>
                <c:pt idx="23862">
                  <c:v>2343.75</c:v>
                </c:pt>
                <c:pt idx="23863">
                  <c:v>2343.75</c:v>
                </c:pt>
                <c:pt idx="23864">
                  <c:v>2346.1914099999999</c:v>
                </c:pt>
                <c:pt idx="23865">
                  <c:v>2343.75</c:v>
                </c:pt>
                <c:pt idx="23866">
                  <c:v>2346.1914099999999</c:v>
                </c:pt>
                <c:pt idx="23867">
                  <c:v>2346.1914099999999</c:v>
                </c:pt>
                <c:pt idx="23868">
                  <c:v>2343.75</c:v>
                </c:pt>
                <c:pt idx="23869">
                  <c:v>2346.1914099999999</c:v>
                </c:pt>
                <c:pt idx="23870">
                  <c:v>2346.1914099999999</c:v>
                </c:pt>
                <c:pt idx="23871">
                  <c:v>2346.1914099999999</c:v>
                </c:pt>
                <c:pt idx="23872">
                  <c:v>2346.1914099999999</c:v>
                </c:pt>
                <c:pt idx="23873">
                  <c:v>2346.1914099999999</c:v>
                </c:pt>
                <c:pt idx="23874">
                  <c:v>2346.1914099999999</c:v>
                </c:pt>
                <c:pt idx="23875">
                  <c:v>2346.1914099999999</c:v>
                </c:pt>
                <c:pt idx="23876">
                  <c:v>2346.1914099999999</c:v>
                </c:pt>
                <c:pt idx="23877">
                  <c:v>2343.75</c:v>
                </c:pt>
                <c:pt idx="23878">
                  <c:v>2343.75</c:v>
                </c:pt>
                <c:pt idx="23879">
                  <c:v>2346.1914099999999</c:v>
                </c:pt>
                <c:pt idx="23880">
                  <c:v>2346.1914099999999</c:v>
                </c:pt>
                <c:pt idx="23881">
                  <c:v>2346.1914099999999</c:v>
                </c:pt>
                <c:pt idx="23882">
                  <c:v>2346.1914099999999</c:v>
                </c:pt>
                <c:pt idx="23883">
                  <c:v>2346.1914099999999</c:v>
                </c:pt>
                <c:pt idx="23884">
                  <c:v>2343.75</c:v>
                </c:pt>
                <c:pt idx="23885">
                  <c:v>2346.1914099999999</c:v>
                </c:pt>
                <c:pt idx="23886">
                  <c:v>2346.1914099999999</c:v>
                </c:pt>
                <c:pt idx="23887">
                  <c:v>2346.1914099999999</c:v>
                </c:pt>
                <c:pt idx="23888">
                  <c:v>2346.1914099999999</c:v>
                </c:pt>
                <c:pt idx="23889">
                  <c:v>2343.75</c:v>
                </c:pt>
                <c:pt idx="23890">
                  <c:v>2346.1914099999999</c:v>
                </c:pt>
                <c:pt idx="23891">
                  <c:v>2346.1914099999999</c:v>
                </c:pt>
                <c:pt idx="23892">
                  <c:v>2346.1914099999999</c:v>
                </c:pt>
                <c:pt idx="23893">
                  <c:v>2343.75</c:v>
                </c:pt>
                <c:pt idx="23894">
                  <c:v>2346.1914099999999</c:v>
                </c:pt>
                <c:pt idx="23895">
                  <c:v>2343.75</c:v>
                </c:pt>
                <c:pt idx="23896">
                  <c:v>2346.1914099999999</c:v>
                </c:pt>
                <c:pt idx="23897">
                  <c:v>2346.1914099999999</c:v>
                </c:pt>
                <c:pt idx="23898">
                  <c:v>2346.1914099999999</c:v>
                </c:pt>
                <c:pt idx="23899">
                  <c:v>2346.1914099999999</c:v>
                </c:pt>
                <c:pt idx="23900">
                  <c:v>2346.1914099999999</c:v>
                </c:pt>
                <c:pt idx="23901">
                  <c:v>2343.75</c:v>
                </c:pt>
                <c:pt idx="23902">
                  <c:v>2346.1914099999999</c:v>
                </c:pt>
                <c:pt idx="23903">
                  <c:v>2346.1914099999999</c:v>
                </c:pt>
                <c:pt idx="23904">
                  <c:v>2346.1914099999999</c:v>
                </c:pt>
                <c:pt idx="23905">
                  <c:v>2343.75</c:v>
                </c:pt>
                <c:pt idx="23906">
                  <c:v>2346.1914099999999</c:v>
                </c:pt>
                <c:pt idx="23907">
                  <c:v>2346.1914099999999</c:v>
                </c:pt>
                <c:pt idx="23908">
                  <c:v>2343.75</c:v>
                </c:pt>
                <c:pt idx="23909">
                  <c:v>2346.1914099999999</c:v>
                </c:pt>
                <c:pt idx="23910">
                  <c:v>2346.1914099999999</c:v>
                </c:pt>
                <c:pt idx="23911">
                  <c:v>2343.75</c:v>
                </c:pt>
                <c:pt idx="23912">
                  <c:v>2346.1914099999999</c:v>
                </c:pt>
                <c:pt idx="23913">
                  <c:v>2346.1914099999999</c:v>
                </c:pt>
                <c:pt idx="23914">
                  <c:v>2346.1914099999999</c:v>
                </c:pt>
                <c:pt idx="23915">
                  <c:v>2346.1914099999999</c:v>
                </c:pt>
                <c:pt idx="23916">
                  <c:v>2343.75</c:v>
                </c:pt>
                <c:pt idx="23917">
                  <c:v>2346.1914099999999</c:v>
                </c:pt>
                <c:pt idx="23918">
                  <c:v>2346.1914099999999</c:v>
                </c:pt>
                <c:pt idx="23919">
                  <c:v>2346.1914099999999</c:v>
                </c:pt>
                <c:pt idx="23920">
                  <c:v>2346.1914099999999</c:v>
                </c:pt>
                <c:pt idx="23921">
                  <c:v>2346.1914099999999</c:v>
                </c:pt>
                <c:pt idx="23922">
                  <c:v>2343.75</c:v>
                </c:pt>
                <c:pt idx="23923">
                  <c:v>2346.1914099999999</c:v>
                </c:pt>
                <c:pt idx="23924">
                  <c:v>2346.1914099999999</c:v>
                </c:pt>
                <c:pt idx="23925">
                  <c:v>2343.75</c:v>
                </c:pt>
                <c:pt idx="23926">
                  <c:v>2346.1914099999999</c:v>
                </c:pt>
                <c:pt idx="23927">
                  <c:v>2346.1914099999999</c:v>
                </c:pt>
                <c:pt idx="23928">
                  <c:v>2346.1914099999999</c:v>
                </c:pt>
                <c:pt idx="23929">
                  <c:v>2346.1914099999999</c:v>
                </c:pt>
                <c:pt idx="23930">
                  <c:v>2346.1914099999999</c:v>
                </c:pt>
                <c:pt idx="23931">
                  <c:v>2346.1914099999999</c:v>
                </c:pt>
                <c:pt idx="23932">
                  <c:v>2343.75</c:v>
                </c:pt>
                <c:pt idx="23933">
                  <c:v>2346.1914099999999</c:v>
                </c:pt>
                <c:pt idx="23934">
                  <c:v>2343.75</c:v>
                </c:pt>
                <c:pt idx="23935">
                  <c:v>2343.75</c:v>
                </c:pt>
                <c:pt idx="23936">
                  <c:v>2346.1914099999999</c:v>
                </c:pt>
                <c:pt idx="23937">
                  <c:v>2346.1914099999999</c:v>
                </c:pt>
                <c:pt idx="23938">
                  <c:v>2346.1914099999999</c:v>
                </c:pt>
                <c:pt idx="23939">
                  <c:v>2346.1914099999999</c:v>
                </c:pt>
                <c:pt idx="23940">
                  <c:v>2343.75</c:v>
                </c:pt>
                <c:pt idx="23941">
                  <c:v>2343.75</c:v>
                </c:pt>
                <c:pt idx="23942">
                  <c:v>2346.1914099999999</c:v>
                </c:pt>
                <c:pt idx="23943">
                  <c:v>2343.75</c:v>
                </c:pt>
                <c:pt idx="23944">
                  <c:v>2346.1914099999999</c:v>
                </c:pt>
                <c:pt idx="23945">
                  <c:v>2346.1914099999999</c:v>
                </c:pt>
                <c:pt idx="23946">
                  <c:v>2346.1914099999999</c:v>
                </c:pt>
                <c:pt idx="23947">
                  <c:v>2346.1914099999999</c:v>
                </c:pt>
                <c:pt idx="23948">
                  <c:v>2346.1914099999999</c:v>
                </c:pt>
                <c:pt idx="23949">
                  <c:v>2346.1914099999999</c:v>
                </c:pt>
                <c:pt idx="23950">
                  <c:v>2346.1914099999999</c:v>
                </c:pt>
                <c:pt idx="23951">
                  <c:v>2346.1914099999999</c:v>
                </c:pt>
                <c:pt idx="23952">
                  <c:v>2346.1914099999999</c:v>
                </c:pt>
                <c:pt idx="23953">
                  <c:v>2346.1914099999999</c:v>
                </c:pt>
                <c:pt idx="23954">
                  <c:v>2346.1914099999999</c:v>
                </c:pt>
                <c:pt idx="23955">
                  <c:v>2343.75</c:v>
                </c:pt>
                <c:pt idx="23956">
                  <c:v>2346.1914099999999</c:v>
                </c:pt>
                <c:pt idx="23957">
                  <c:v>2346.1914099999999</c:v>
                </c:pt>
                <c:pt idx="23958">
                  <c:v>2343.75</c:v>
                </c:pt>
                <c:pt idx="23959">
                  <c:v>2343.75</c:v>
                </c:pt>
                <c:pt idx="23960">
                  <c:v>2346.1914099999999</c:v>
                </c:pt>
                <c:pt idx="23961">
                  <c:v>2343.75</c:v>
                </c:pt>
                <c:pt idx="23962">
                  <c:v>2346.1914099999999</c:v>
                </c:pt>
                <c:pt idx="23963">
                  <c:v>2346.1914099999999</c:v>
                </c:pt>
                <c:pt idx="23964">
                  <c:v>2343.75</c:v>
                </c:pt>
                <c:pt idx="23965">
                  <c:v>2346.1914099999999</c:v>
                </c:pt>
                <c:pt idx="23966">
                  <c:v>2346.1914099999999</c:v>
                </c:pt>
                <c:pt idx="23967">
                  <c:v>2343.75</c:v>
                </c:pt>
                <c:pt idx="23968">
                  <c:v>2346.1914099999999</c:v>
                </c:pt>
                <c:pt idx="23969">
                  <c:v>2343.75</c:v>
                </c:pt>
                <c:pt idx="23970">
                  <c:v>2346.1914099999999</c:v>
                </c:pt>
                <c:pt idx="23971">
                  <c:v>2343.75</c:v>
                </c:pt>
                <c:pt idx="23972">
                  <c:v>2346.1914099999999</c:v>
                </c:pt>
                <c:pt idx="23973">
                  <c:v>2346.1914099999999</c:v>
                </c:pt>
                <c:pt idx="23974">
                  <c:v>2343.75</c:v>
                </c:pt>
                <c:pt idx="23975">
                  <c:v>2346.1914099999999</c:v>
                </c:pt>
                <c:pt idx="23976">
                  <c:v>2343.75</c:v>
                </c:pt>
                <c:pt idx="23977">
                  <c:v>2346.1914099999999</c:v>
                </c:pt>
                <c:pt idx="23978">
                  <c:v>2343.75</c:v>
                </c:pt>
                <c:pt idx="23979">
                  <c:v>2346.1914099999999</c:v>
                </c:pt>
                <c:pt idx="23980">
                  <c:v>2346.1914099999999</c:v>
                </c:pt>
                <c:pt idx="23981">
                  <c:v>2346.1914099999999</c:v>
                </c:pt>
                <c:pt idx="23982">
                  <c:v>2343.75</c:v>
                </c:pt>
                <c:pt idx="23983">
                  <c:v>2346.1914099999999</c:v>
                </c:pt>
                <c:pt idx="23984">
                  <c:v>2346.1914099999999</c:v>
                </c:pt>
                <c:pt idx="23985">
                  <c:v>2343.75</c:v>
                </c:pt>
                <c:pt idx="23986">
                  <c:v>2343.75</c:v>
                </c:pt>
                <c:pt idx="23987">
                  <c:v>2346.1914099999999</c:v>
                </c:pt>
                <c:pt idx="23988">
                  <c:v>2346.1914099999999</c:v>
                </c:pt>
                <c:pt idx="23989">
                  <c:v>2346.1914099999999</c:v>
                </c:pt>
                <c:pt idx="23990">
                  <c:v>2346.1914099999999</c:v>
                </c:pt>
                <c:pt idx="23991">
                  <c:v>2346.1914099999999</c:v>
                </c:pt>
                <c:pt idx="23992">
                  <c:v>2346.1914099999999</c:v>
                </c:pt>
                <c:pt idx="23993">
                  <c:v>2346.1914099999999</c:v>
                </c:pt>
                <c:pt idx="23994">
                  <c:v>2343.75</c:v>
                </c:pt>
                <c:pt idx="23995">
                  <c:v>2346.1914099999999</c:v>
                </c:pt>
                <c:pt idx="23996">
                  <c:v>2346.1914099999999</c:v>
                </c:pt>
                <c:pt idx="23997">
                  <c:v>2346.1914099999999</c:v>
                </c:pt>
                <c:pt idx="23998">
                  <c:v>2343.75</c:v>
                </c:pt>
                <c:pt idx="23999">
                  <c:v>2343.75</c:v>
                </c:pt>
                <c:pt idx="24000">
                  <c:v>2343.75</c:v>
                </c:pt>
                <c:pt idx="24001">
                  <c:v>2346.1914099999999</c:v>
                </c:pt>
                <c:pt idx="24002">
                  <c:v>2346.1914099999999</c:v>
                </c:pt>
                <c:pt idx="24003">
                  <c:v>2343.75</c:v>
                </c:pt>
                <c:pt idx="24004">
                  <c:v>2343.75</c:v>
                </c:pt>
                <c:pt idx="24005">
                  <c:v>2346.1914099999999</c:v>
                </c:pt>
                <c:pt idx="24006">
                  <c:v>2346.1914099999999</c:v>
                </c:pt>
                <c:pt idx="24007">
                  <c:v>2346.1914099999999</c:v>
                </c:pt>
                <c:pt idx="24008">
                  <c:v>2346.1914099999999</c:v>
                </c:pt>
                <c:pt idx="24009">
                  <c:v>2346.1914099999999</c:v>
                </c:pt>
                <c:pt idx="24010">
                  <c:v>2346.1914099999999</c:v>
                </c:pt>
                <c:pt idx="24011">
                  <c:v>2346.1914099999999</c:v>
                </c:pt>
                <c:pt idx="24012">
                  <c:v>2343.75</c:v>
                </c:pt>
                <c:pt idx="24013">
                  <c:v>2346.1914099999999</c:v>
                </c:pt>
                <c:pt idx="24014">
                  <c:v>2343.75</c:v>
                </c:pt>
                <c:pt idx="24015">
                  <c:v>2343.75</c:v>
                </c:pt>
                <c:pt idx="24016">
                  <c:v>2343.75</c:v>
                </c:pt>
                <c:pt idx="24017">
                  <c:v>2346.1914099999999</c:v>
                </c:pt>
                <c:pt idx="24018">
                  <c:v>2343.75</c:v>
                </c:pt>
                <c:pt idx="24019">
                  <c:v>2346.1914099999999</c:v>
                </c:pt>
                <c:pt idx="24020">
                  <c:v>2343.75</c:v>
                </c:pt>
                <c:pt idx="24021">
                  <c:v>2346.1914099999999</c:v>
                </c:pt>
                <c:pt idx="24022">
                  <c:v>2343.75</c:v>
                </c:pt>
                <c:pt idx="24023">
                  <c:v>2346.1914099999999</c:v>
                </c:pt>
                <c:pt idx="24024">
                  <c:v>2343.75</c:v>
                </c:pt>
                <c:pt idx="24025">
                  <c:v>2346.1914099999999</c:v>
                </c:pt>
                <c:pt idx="24026">
                  <c:v>2343.75</c:v>
                </c:pt>
                <c:pt idx="24027">
                  <c:v>2343.75</c:v>
                </c:pt>
                <c:pt idx="24028">
                  <c:v>2346.1914099999999</c:v>
                </c:pt>
                <c:pt idx="24029">
                  <c:v>2343.75</c:v>
                </c:pt>
                <c:pt idx="24030">
                  <c:v>2343.75</c:v>
                </c:pt>
                <c:pt idx="24031">
                  <c:v>2343.75</c:v>
                </c:pt>
                <c:pt idx="24032">
                  <c:v>2346.1914099999999</c:v>
                </c:pt>
                <c:pt idx="24033">
                  <c:v>2346.1914099999999</c:v>
                </c:pt>
                <c:pt idx="24034">
                  <c:v>2346.1914099999999</c:v>
                </c:pt>
                <c:pt idx="24035">
                  <c:v>2346.1914099999999</c:v>
                </c:pt>
                <c:pt idx="24036">
                  <c:v>2343.75</c:v>
                </c:pt>
                <c:pt idx="24037">
                  <c:v>2346.1914099999999</c:v>
                </c:pt>
                <c:pt idx="24038">
                  <c:v>2346.1914099999999</c:v>
                </c:pt>
                <c:pt idx="24039">
                  <c:v>2346.1914099999999</c:v>
                </c:pt>
                <c:pt idx="24040">
                  <c:v>2346.1914099999999</c:v>
                </c:pt>
                <c:pt idx="24041">
                  <c:v>2343.75</c:v>
                </c:pt>
                <c:pt idx="24042">
                  <c:v>2343.75</c:v>
                </c:pt>
                <c:pt idx="24043">
                  <c:v>2346.1914099999999</c:v>
                </c:pt>
                <c:pt idx="24044">
                  <c:v>2343.75</c:v>
                </c:pt>
                <c:pt idx="24045">
                  <c:v>2346.1914099999999</c:v>
                </c:pt>
                <c:pt idx="24046">
                  <c:v>2343.75</c:v>
                </c:pt>
                <c:pt idx="24047">
                  <c:v>2343.75</c:v>
                </c:pt>
                <c:pt idx="24048">
                  <c:v>2343.75</c:v>
                </c:pt>
                <c:pt idx="24049">
                  <c:v>2346.1914099999999</c:v>
                </c:pt>
                <c:pt idx="24050">
                  <c:v>2343.75</c:v>
                </c:pt>
                <c:pt idx="24051">
                  <c:v>2346.1914099999999</c:v>
                </c:pt>
                <c:pt idx="24052">
                  <c:v>2346.1914099999999</c:v>
                </c:pt>
                <c:pt idx="24053">
                  <c:v>2346.1914099999999</c:v>
                </c:pt>
                <c:pt idx="24054">
                  <c:v>2343.75</c:v>
                </c:pt>
                <c:pt idx="24055">
                  <c:v>2343.75</c:v>
                </c:pt>
                <c:pt idx="24056">
                  <c:v>2346.1914099999999</c:v>
                </c:pt>
                <c:pt idx="24057">
                  <c:v>2346.1914099999999</c:v>
                </c:pt>
                <c:pt idx="24058">
                  <c:v>2346.1914099999999</c:v>
                </c:pt>
                <c:pt idx="24059">
                  <c:v>2343.75</c:v>
                </c:pt>
                <c:pt idx="24060">
                  <c:v>2343.75</c:v>
                </c:pt>
                <c:pt idx="24061">
                  <c:v>2343.75</c:v>
                </c:pt>
                <c:pt idx="24062">
                  <c:v>2343.75</c:v>
                </c:pt>
                <c:pt idx="24063">
                  <c:v>2343.75</c:v>
                </c:pt>
                <c:pt idx="24064">
                  <c:v>2343.75</c:v>
                </c:pt>
                <c:pt idx="24065">
                  <c:v>2346.1914099999999</c:v>
                </c:pt>
                <c:pt idx="24066">
                  <c:v>2343.75</c:v>
                </c:pt>
                <c:pt idx="24067">
                  <c:v>2346.1914099999999</c:v>
                </c:pt>
                <c:pt idx="24068">
                  <c:v>2343.75</c:v>
                </c:pt>
                <c:pt idx="24069">
                  <c:v>2343.75</c:v>
                </c:pt>
                <c:pt idx="24070">
                  <c:v>2343.75</c:v>
                </c:pt>
                <c:pt idx="24071">
                  <c:v>2343.75</c:v>
                </c:pt>
                <c:pt idx="24072">
                  <c:v>2346.1914099999999</c:v>
                </c:pt>
                <c:pt idx="24073">
                  <c:v>2346.1914099999999</c:v>
                </c:pt>
                <c:pt idx="24074">
                  <c:v>2343.75</c:v>
                </c:pt>
                <c:pt idx="24075">
                  <c:v>2343.75</c:v>
                </c:pt>
                <c:pt idx="24076">
                  <c:v>2346.1914099999999</c:v>
                </c:pt>
                <c:pt idx="24077">
                  <c:v>2343.75</c:v>
                </c:pt>
                <c:pt idx="24078">
                  <c:v>2343.75</c:v>
                </c:pt>
                <c:pt idx="24079">
                  <c:v>2346.1914099999999</c:v>
                </c:pt>
                <c:pt idx="24080">
                  <c:v>2346.1914099999999</c:v>
                </c:pt>
                <c:pt idx="24081">
                  <c:v>2343.75</c:v>
                </c:pt>
                <c:pt idx="24082">
                  <c:v>2346.1914099999999</c:v>
                </c:pt>
                <c:pt idx="24083">
                  <c:v>2343.75</c:v>
                </c:pt>
                <c:pt idx="24084">
                  <c:v>2343.75</c:v>
                </c:pt>
                <c:pt idx="24085">
                  <c:v>2346.1914099999999</c:v>
                </c:pt>
                <c:pt idx="24086">
                  <c:v>2343.75</c:v>
                </c:pt>
                <c:pt idx="24087">
                  <c:v>2346.1914099999999</c:v>
                </c:pt>
                <c:pt idx="24088">
                  <c:v>2346.1914099999999</c:v>
                </c:pt>
                <c:pt idx="24089">
                  <c:v>2346.1914099999999</c:v>
                </c:pt>
                <c:pt idx="24090">
                  <c:v>2343.75</c:v>
                </c:pt>
                <c:pt idx="24091">
                  <c:v>2346.1914099999999</c:v>
                </c:pt>
                <c:pt idx="24092">
                  <c:v>2346.1914099999999</c:v>
                </c:pt>
                <c:pt idx="24093">
                  <c:v>2343.75</c:v>
                </c:pt>
                <c:pt idx="24094">
                  <c:v>2343.75</c:v>
                </c:pt>
                <c:pt idx="24095">
                  <c:v>2343.75</c:v>
                </c:pt>
                <c:pt idx="24096">
                  <c:v>2343.75</c:v>
                </c:pt>
                <c:pt idx="24097">
                  <c:v>2346.1914099999999</c:v>
                </c:pt>
                <c:pt idx="24098">
                  <c:v>2346.1914099999999</c:v>
                </c:pt>
                <c:pt idx="24099">
                  <c:v>2346.1914099999999</c:v>
                </c:pt>
                <c:pt idx="24100">
                  <c:v>2346.1914099999999</c:v>
                </c:pt>
                <c:pt idx="24101">
                  <c:v>2343.75</c:v>
                </c:pt>
                <c:pt idx="24102">
                  <c:v>2343.75</c:v>
                </c:pt>
                <c:pt idx="24103">
                  <c:v>2346.1914099999999</c:v>
                </c:pt>
                <c:pt idx="24104">
                  <c:v>2343.75</c:v>
                </c:pt>
                <c:pt idx="24105">
                  <c:v>2343.75</c:v>
                </c:pt>
                <c:pt idx="24106">
                  <c:v>2346.1914099999999</c:v>
                </c:pt>
                <c:pt idx="24107">
                  <c:v>2343.75</c:v>
                </c:pt>
                <c:pt idx="24108">
                  <c:v>2343.75</c:v>
                </c:pt>
                <c:pt idx="24109">
                  <c:v>2346.1914099999999</c:v>
                </c:pt>
                <c:pt idx="24110">
                  <c:v>2343.75</c:v>
                </c:pt>
                <c:pt idx="24111">
                  <c:v>2343.75</c:v>
                </c:pt>
                <c:pt idx="24112">
                  <c:v>2346.1914099999999</c:v>
                </c:pt>
                <c:pt idx="24113">
                  <c:v>2343.75</c:v>
                </c:pt>
                <c:pt idx="24114">
                  <c:v>2343.75</c:v>
                </c:pt>
                <c:pt idx="24115">
                  <c:v>2346.1914099999999</c:v>
                </c:pt>
                <c:pt idx="24116">
                  <c:v>2343.75</c:v>
                </c:pt>
                <c:pt idx="24117">
                  <c:v>2343.75</c:v>
                </c:pt>
                <c:pt idx="24118">
                  <c:v>2346.1914099999999</c:v>
                </c:pt>
                <c:pt idx="24119">
                  <c:v>2343.75</c:v>
                </c:pt>
                <c:pt idx="24120">
                  <c:v>2343.75</c:v>
                </c:pt>
                <c:pt idx="24121">
                  <c:v>2343.75</c:v>
                </c:pt>
                <c:pt idx="24122">
                  <c:v>2343.75</c:v>
                </c:pt>
                <c:pt idx="24123">
                  <c:v>2346.1914099999999</c:v>
                </c:pt>
                <c:pt idx="24124">
                  <c:v>2346.1914099999999</c:v>
                </c:pt>
                <c:pt idx="24125">
                  <c:v>2343.75</c:v>
                </c:pt>
                <c:pt idx="24126">
                  <c:v>2346.1914099999999</c:v>
                </c:pt>
                <c:pt idx="24127">
                  <c:v>2346.1914099999999</c:v>
                </c:pt>
                <c:pt idx="24128">
                  <c:v>2343.75</c:v>
                </c:pt>
                <c:pt idx="24129">
                  <c:v>2346.1914099999999</c:v>
                </c:pt>
                <c:pt idx="24130">
                  <c:v>2346.1914099999999</c:v>
                </c:pt>
                <c:pt idx="24131">
                  <c:v>2343.75</c:v>
                </c:pt>
                <c:pt idx="24132">
                  <c:v>2343.75</c:v>
                </c:pt>
                <c:pt idx="24133">
                  <c:v>2346.1914099999999</c:v>
                </c:pt>
                <c:pt idx="24134">
                  <c:v>2346.1914099999999</c:v>
                </c:pt>
                <c:pt idx="24135">
                  <c:v>2346.1914099999999</c:v>
                </c:pt>
                <c:pt idx="24136">
                  <c:v>2343.75</c:v>
                </c:pt>
                <c:pt idx="24137">
                  <c:v>2346.1914099999999</c:v>
                </c:pt>
                <c:pt idx="24138">
                  <c:v>2343.75</c:v>
                </c:pt>
                <c:pt idx="24139">
                  <c:v>2343.75</c:v>
                </c:pt>
                <c:pt idx="24140">
                  <c:v>2346.1914099999999</c:v>
                </c:pt>
                <c:pt idx="24141">
                  <c:v>2343.75</c:v>
                </c:pt>
                <c:pt idx="24142">
                  <c:v>2346.1914099999999</c:v>
                </c:pt>
                <c:pt idx="24143">
                  <c:v>2343.75</c:v>
                </c:pt>
                <c:pt idx="24144">
                  <c:v>2346.1914099999999</c:v>
                </c:pt>
                <c:pt idx="24145">
                  <c:v>2343.75</c:v>
                </c:pt>
                <c:pt idx="24146">
                  <c:v>2343.75</c:v>
                </c:pt>
                <c:pt idx="24147">
                  <c:v>2346.1914099999999</c:v>
                </c:pt>
                <c:pt idx="24148">
                  <c:v>2343.75</c:v>
                </c:pt>
                <c:pt idx="24149">
                  <c:v>2343.75</c:v>
                </c:pt>
                <c:pt idx="24150">
                  <c:v>2343.75</c:v>
                </c:pt>
                <c:pt idx="24151">
                  <c:v>2343.75</c:v>
                </c:pt>
                <c:pt idx="24152">
                  <c:v>2343.75</c:v>
                </c:pt>
                <c:pt idx="24153">
                  <c:v>2343.75</c:v>
                </c:pt>
                <c:pt idx="24154">
                  <c:v>2346.1914099999999</c:v>
                </c:pt>
                <c:pt idx="24155">
                  <c:v>2343.75</c:v>
                </c:pt>
                <c:pt idx="24156">
                  <c:v>2343.75</c:v>
                </c:pt>
                <c:pt idx="24157">
                  <c:v>2343.75</c:v>
                </c:pt>
                <c:pt idx="24158">
                  <c:v>2343.75</c:v>
                </c:pt>
                <c:pt idx="24159">
                  <c:v>2346.1914099999999</c:v>
                </c:pt>
                <c:pt idx="24160">
                  <c:v>2343.75</c:v>
                </c:pt>
                <c:pt idx="24161">
                  <c:v>2343.75</c:v>
                </c:pt>
                <c:pt idx="24162">
                  <c:v>2346.1914099999999</c:v>
                </c:pt>
                <c:pt idx="24163">
                  <c:v>2346.1914099999999</c:v>
                </c:pt>
                <c:pt idx="24164">
                  <c:v>2346.1914099999999</c:v>
                </c:pt>
                <c:pt idx="24165">
                  <c:v>2343.75</c:v>
                </c:pt>
                <c:pt idx="24166">
                  <c:v>2343.75</c:v>
                </c:pt>
                <c:pt idx="24167">
                  <c:v>2343.75</c:v>
                </c:pt>
                <c:pt idx="24168">
                  <c:v>2343.75</c:v>
                </c:pt>
                <c:pt idx="24169">
                  <c:v>2343.75</c:v>
                </c:pt>
                <c:pt idx="24170">
                  <c:v>2346.1914099999999</c:v>
                </c:pt>
                <c:pt idx="24171">
                  <c:v>2346.1914099999999</c:v>
                </c:pt>
                <c:pt idx="24172">
                  <c:v>2346.1914099999999</c:v>
                </c:pt>
                <c:pt idx="24173">
                  <c:v>2343.75</c:v>
                </c:pt>
                <c:pt idx="24174">
                  <c:v>2343.75</c:v>
                </c:pt>
                <c:pt idx="24175">
                  <c:v>2346.1914099999999</c:v>
                </c:pt>
                <c:pt idx="24176">
                  <c:v>2346.1914099999999</c:v>
                </c:pt>
                <c:pt idx="24177">
                  <c:v>2346.1914099999999</c:v>
                </c:pt>
                <c:pt idx="24178">
                  <c:v>2346.1914099999999</c:v>
                </c:pt>
                <c:pt idx="24179">
                  <c:v>2346.1914099999999</c:v>
                </c:pt>
                <c:pt idx="24180">
                  <c:v>2346.1914099999999</c:v>
                </c:pt>
                <c:pt idx="24181">
                  <c:v>2346.1914099999999</c:v>
                </c:pt>
                <c:pt idx="24182">
                  <c:v>2346.1914099999999</c:v>
                </c:pt>
                <c:pt idx="24183">
                  <c:v>2343.75</c:v>
                </c:pt>
                <c:pt idx="24184">
                  <c:v>2346.1914099999999</c:v>
                </c:pt>
                <c:pt idx="24185">
                  <c:v>2346.1914099999999</c:v>
                </c:pt>
                <c:pt idx="24186">
                  <c:v>2343.75</c:v>
                </c:pt>
                <c:pt idx="24187">
                  <c:v>2343.75</c:v>
                </c:pt>
                <c:pt idx="24188">
                  <c:v>2343.75</c:v>
                </c:pt>
                <c:pt idx="24189">
                  <c:v>2346.1914099999999</c:v>
                </c:pt>
                <c:pt idx="24190">
                  <c:v>2346.1914099999999</c:v>
                </c:pt>
                <c:pt idx="24191">
                  <c:v>2343.75</c:v>
                </c:pt>
                <c:pt idx="24192">
                  <c:v>2346.1914099999999</c:v>
                </c:pt>
                <c:pt idx="24193">
                  <c:v>2343.75</c:v>
                </c:pt>
                <c:pt idx="24194">
                  <c:v>2346.1914099999999</c:v>
                </c:pt>
                <c:pt idx="24195">
                  <c:v>2346.1914099999999</c:v>
                </c:pt>
                <c:pt idx="24196">
                  <c:v>2343.75</c:v>
                </c:pt>
                <c:pt idx="24197">
                  <c:v>2346.1914099999999</c:v>
                </c:pt>
                <c:pt idx="24198">
                  <c:v>2346.1914099999999</c:v>
                </c:pt>
                <c:pt idx="24199">
                  <c:v>2346.1914099999999</c:v>
                </c:pt>
                <c:pt idx="24200">
                  <c:v>2343.75</c:v>
                </c:pt>
                <c:pt idx="24201">
                  <c:v>2343.75</c:v>
                </c:pt>
                <c:pt idx="24202">
                  <c:v>2346.1914099999999</c:v>
                </c:pt>
                <c:pt idx="24203">
                  <c:v>2346.1914099999999</c:v>
                </c:pt>
                <c:pt idx="24204">
                  <c:v>2343.75</c:v>
                </c:pt>
                <c:pt idx="24205">
                  <c:v>2343.75</c:v>
                </c:pt>
                <c:pt idx="24206">
                  <c:v>2346.1914099999999</c:v>
                </c:pt>
                <c:pt idx="24207">
                  <c:v>2343.75</c:v>
                </c:pt>
                <c:pt idx="24208">
                  <c:v>2346.1914099999999</c:v>
                </c:pt>
                <c:pt idx="24209">
                  <c:v>2343.75</c:v>
                </c:pt>
                <c:pt idx="24210">
                  <c:v>2343.75</c:v>
                </c:pt>
                <c:pt idx="24211">
                  <c:v>2346.1914099999999</c:v>
                </c:pt>
                <c:pt idx="24212">
                  <c:v>2346.1914099999999</c:v>
                </c:pt>
                <c:pt idx="24213">
                  <c:v>2343.75</c:v>
                </c:pt>
                <c:pt idx="24214">
                  <c:v>2346.1914099999999</c:v>
                </c:pt>
                <c:pt idx="24215">
                  <c:v>2346.1914099999999</c:v>
                </c:pt>
                <c:pt idx="24216">
                  <c:v>2346.1914099999999</c:v>
                </c:pt>
                <c:pt idx="24217">
                  <c:v>2346.1914099999999</c:v>
                </c:pt>
                <c:pt idx="24218">
                  <c:v>2343.75</c:v>
                </c:pt>
                <c:pt idx="24219">
                  <c:v>2343.75</c:v>
                </c:pt>
                <c:pt idx="24220">
                  <c:v>2346.1914099999999</c:v>
                </c:pt>
                <c:pt idx="24221">
                  <c:v>2343.75</c:v>
                </c:pt>
                <c:pt idx="24222">
                  <c:v>2346.1914099999999</c:v>
                </c:pt>
                <c:pt idx="24223">
                  <c:v>2346.1914099999999</c:v>
                </c:pt>
                <c:pt idx="24224">
                  <c:v>2346.1914099999999</c:v>
                </c:pt>
                <c:pt idx="24225">
                  <c:v>2346.1914099999999</c:v>
                </c:pt>
                <c:pt idx="24226">
                  <c:v>2343.75</c:v>
                </c:pt>
                <c:pt idx="24227">
                  <c:v>2343.75</c:v>
                </c:pt>
                <c:pt idx="24228">
                  <c:v>2343.75</c:v>
                </c:pt>
                <c:pt idx="24229">
                  <c:v>2343.75</c:v>
                </c:pt>
                <c:pt idx="24230">
                  <c:v>2343.75</c:v>
                </c:pt>
                <c:pt idx="24231">
                  <c:v>2343.75</c:v>
                </c:pt>
                <c:pt idx="24232">
                  <c:v>2346.1914099999999</c:v>
                </c:pt>
                <c:pt idx="24233">
                  <c:v>2343.75</c:v>
                </c:pt>
                <c:pt idx="24234">
                  <c:v>2343.75</c:v>
                </c:pt>
                <c:pt idx="24235">
                  <c:v>2346.1914099999999</c:v>
                </c:pt>
                <c:pt idx="24236">
                  <c:v>2343.75</c:v>
                </c:pt>
                <c:pt idx="24237">
                  <c:v>2346.1914099999999</c:v>
                </c:pt>
                <c:pt idx="24238">
                  <c:v>2343.75</c:v>
                </c:pt>
                <c:pt idx="24239">
                  <c:v>2346.1914099999999</c:v>
                </c:pt>
                <c:pt idx="24240">
                  <c:v>2343.75</c:v>
                </c:pt>
                <c:pt idx="24241">
                  <c:v>2346.1914099999999</c:v>
                </c:pt>
                <c:pt idx="24242">
                  <c:v>2346.1914099999999</c:v>
                </c:pt>
                <c:pt idx="24243">
                  <c:v>2343.75</c:v>
                </c:pt>
                <c:pt idx="24244">
                  <c:v>2346.1914099999999</c:v>
                </c:pt>
                <c:pt idx="24245">
                  <c:v>2343.75</c:v>
                </c:pt>
                <c:pt idx="24246">
                  <c:v>2346.1914099999999</c:v>
                </c:pt>
                <c:pt idx="24247">
                  <c:v>2346.1914099999999</c:v>
                </c:pt>
                <c:pt idx="24248">
                  <c:v>2346.1914099999999</c:v>
                </c:pt>
                <c:pt idx="24249">
                  <c:v>2346.1914099999999</c:v>
                </c:pt>
                <c:pt idx="24250">
                  <c:v>2343.75</c:v>
                </c:pt>
                <c:pt idx="24251">
                  <c:v>2343.75</c:v>
                </c:pt>
                <c:pt idx="24252">
                  <c:v>2343.75</c:v>
                </c:pt>
                <c:pt idx="24253">
                  <c:v>2346.1914099999999</c:v>
                </c:pt>
                <c:pt idx="24254">
                  <c:v>2343.75</c:v>
                </c:pt>
                <c:pt idx="24255">
                  <c:v>2343.75</c:v>
                </c:pt>
                <c:pt idx="24256">
                  <c:v>2343.75</c:v>
                </c:pt>
                <c:pt idx="24257">
                  <c:v>2343.75</c:v>
                </c:pt>
                <c:pt idx="24258">
                  <c:v>2346.1914099999999</c:v>
                </c:pt>
                <c:pt idx="24259">
                  <c:v>2343.75</c:v>
                </c:pt>
                <c:pt idx="24260">
                  <c:v>2343.75</c:v>
                </c:pt>
                <c:pt idx="24261">
                  <c:v>2346.1914099999999</c:v>
                </c:pt>
                <c:pt idx="24262">
                  <c:v>2343.75</c:v>
                </c:pt>
                <c:pt idx="24263">
                  <c:v>2343.75</c:v>
                </c:pt>
                <c:pt idx="24264">
                  <c:v>2346.1914099999999</c:v>
                </c:pt>
                <c:pt idx="24265">
                  <c:v>2346.1914099999999</c:v>
                </c:pt>
                <c:pt idx="24266">
                  <c:v>2343.75</c:v>
                </c:pt>
                <c:pt idx="24267">
                  <c:v>2343.75</c:v>
                </c:pt>
                <c:pt idx="24268">
                  <c:v>2343.75</c:v>
                </c:pt>
                <c:pt idx="24269">
                  <c:v>2343.75</c:v>
                </c:pt>
                <c:pt idx="24270">
                  <c:v>2343.75</c:v>
                </c:pt>
                <c:pt idx="24271">
                  <c:v>2343.75</c:v>
                </c:pt>
                <c:pt idx="24272">
                  <c:v>2343.75</c:v>
                </c:pt>
                <c:pt idx="24273">
                  <c:v>2346.1914099999999</c:v>
                </c:pt>
                <c:pt idx="24274">
                  <c:v>2343.75</c:v>
                </c:pt>
                <c:pt idx="24275">
                  <c:v>2343.75</c:v>
                </c:pt>
                <c:pt idx="24276">
                  <c:v>2346.1914099999999</c:v>
                </c:pt>
                <c:pt idx="24277">
                  <c:v>2343.75</c:v>
                </c:pt>
                <c:pt idx="24278">
                  <c:v>2346.1914099999999</c:v>
                </c:pt>
                <c:pt idx="24279">
                  <c:v>2346.1914099999999</c:v>
                </c:pt>
                <c:pt idx="24280">
                  <c:v>2343.75</c:v>
                </c:pt>
                <c:pt idx="24281">
                  <c:v>2346.1914099999999</c:v>
                </c:pt>
                <c:pt idx="24282">
                  <c:v>2346.1914099999999</c:v>
                </c:pt>
                <c:pt idx="24283">
                  <c:v>2343.75</c:v>
                </c:pt>
                <c:pt idx="24284">
                  <c:v>2346.1914099999999</c:v>
                </c:pt>
                <c:pt idx="24285">
                  <c:v>2343.75</c:v>
                </c:pt>
                <c:pt idx="24286">
                  <c:v>2346.1914099999999</c:v>
                </c:pt>
                <c:pt idx="24287">
                  <c:v>2346.1914099999999</c:v>
                </c:pt>
                <c:pt idx="24288">
                  <c:v>2346.1914099999999</c:v>
                </c:pt>
                <c:pt idx="24289">
                  <c:v>2343.75</c:v>
                </c:pt>
                <c:pt idx="24290">
                  <c:v>2343.75</c:v>
                </c:pt>
                <c:pt idx="24291">
                  <c:v>2346.1914099999999</c:v>
                </c:pt>
                <c:pt idx="24292">
                  <c:v>2343.75</c:v>
                </c:pt>
                <c:pt idx="24293">
                  <c:v>2346.1914099999999</c:v>
                </c:pt>
                <c:pt idx="24294">
                  <c:v>2343.75</c:v>
                </c:pt>
                <c:pt idx="24295">
                  <c:v>2343.75</c:v>
                </c:pt>
                <c:pt idx="24296">
                  <c:v>2346.1914099999999</c:v>
                </c:pt>
                <c:pt idx="24297">
                  <c:v>2343.75</c:v>
                </c:pt>
                <c:pt idx="24298">
                  <c:v>2346.1914099999999</c:v>
                </c:pt>
                <c:pt idx="24299">
                  <c:v>2343.75</c:v>
                </c:pt>
                <c:pt idx="24300">
                  <c:v>2346.1914099999999</c:v>
                </c:pt>
                <c:pt idx="24301">
                  <c:v>2343.75</c:v>
                </c:pt>
                <c:pt idx="24302">
                  <c:v>2346.1914099999999</c:v>
                </c:pt>
                <c:pt idx="24303">
                  <c:v>2343.75</c:v>
                </c:pt>
                <c:pt idx="24304">
                  <c:v>2343.75</c:v>
                </c:pt>
                <c:pt idx="24305">
                  <c:v>2343.75</c:v>
                </c:pt>
                <c:pt idx="24306">
                  <c:v>2343.75</c:v>
                </c:pt>
                <c:pt idx="24307">
                  <c:v>2343.75</c:v>
                </c:pt>
                <c:pt idx="24308">
                  <c:v>2343.75</c:v>
                </c:pt>
                <c:pt idx="24309">
                  <c:v>2346.1914099999999</c:v>
                </c:pt>
                <c:pt idx="24310">
                  <c:v>2343.75</c:v>
                </c:pt>
                <c:pt idx="24311">
                  <c:v>2343.75</c:v>
                </c:pt>
                <c:pt idx="24312">
                  <c:v>2343.75</c:v>
                </c:pt>
                <c:pt idx="24313">
                  <c:v>2343.75</c:v>
                </c:pt>
                <c:pt idx="24314">
                  <c:v>2346.1914099999999</c:v>
                </c:pt>
                <c:pt idx="24315">
                  <c:v>2343.75</c:v>
                </c:pt>
                <c:pt idx="24316">
                  <c:v>2343.75</c:v>
                </c:pt>
                <c:pt idx="24317">
                  <c:v>2346.1914099999999</c:v>
                </c:pt>
                <c:pt idx="24318">
                  <c:v>2343.75</c:v>
                </c:pt>
                <c:pt idx="24319">
                  <c:v>2343.75</c:v>
                </c:pt>
                <c:pt idx="24320">
                  <c:v>2346.1914099999999</c:v>
                </c:pt>
                <c:pt idx="24321">
                  <c:v>2343.75</c:v>
                </c:pt>
                <c:pt idx="24322">
                  <c:v>2343.75</c:v>
                </c:pt>
                <c:pt idx="24323">
                  <c:v>2346.1914099999999</c:v>
                </c:pt>
                <c:pt idx="24324">
                  <c:v>2343.75</c:v>
                </c:pt>
                <c:pt idx="24325">
                  <c:v>2343.75</c:v>
                </c:pt>
                <c:pt idx="24326">
                  <c:v>2343.75</c:v>
                </c:pt>
                <c:pt idx="24327">
                  <c:v>2346.1914099999999</c:v>
                </c:pt>
                <c:pt idx="24328">
                  <c:v>2343.75</c:v>
                </c:pt>
                <c:pt idx="24329">
                  <c:v>2343.75</c:v>
                </c:pt>
                <c:pt idx="24330">
                  <c:v>2343.75</c:v>
                </c:pt>
                <c:pt idx="24331">
                  <c:v>2343.75</c:v>
                </c:pt>
                <c:pt idx="24332">
                  <c:v>2346.1914099999999</c:v>
                </c:pt>
                <c:pt idx="24333">
                  <c:v>2343.75</c:v>
                </c:pt>
                <c:pt idx="24334">
                  <c:v>2343.75</c:v>
                </c:pt>
                <c:pt idx="24335">
                  <c:v>2346.1914099999999</c:v>
                </c:pt>
                <c:pt idx="24336">
                  <c:v>2346.1914099999999</c:v>
                </c:pt>
                <c:pt idx="24337">
                  <c:v>2343.75</c:v>
                </c:pt>
                <c:pt idx="24338">
                  <c:v>2343.75</c:v>
                </c:pt>
                <c:pt idx="24339">
                  <c:v>2346.1914099999999</c:v>
                </c:pt>
                <c:pt idx="24340">
                  <c:v>2346.1914099999999</c:v>
                </c:pt>
                <c:pt idx="24341">
                  <c:v>2343.75</c:v>
                </c:pt>
                <c:pt idx="24342">
                  <c:v>2346.1914099999999</c:v>
                </c:pt>
                <c:pt idx="24343">
                  <c:v>2343.75</c:v>
                </c:pt>
                <c:pt idx="24344">
                  <c:v>2343.75</c:v>
                </c:pt>
                <c:pt idx="24345">
                  <c:v>2343.75</c:v>
                </c:pt>
                <c:pt idx="24346">
                  <c:v>2343.75</c:v>
                </c:pt>
                <c:pt idx="24347">
                  <c:v>2343.75</c:v>
                </c:pt>
                <c:pt idx="24348">
                  <c:v>2343.75</c:v>
                </c:pt>
                <c:pt idx="24349">
                  <c:v>2343.75</c:v>
                </c:pt>
                <c:pt idx="24350">
                  <c:v>2343.75</c:v>
                </c:pt>
                <c:pt idx="24351">
                  <c:v>2343.75</c:v>
                </c:pt>
                <c:pt idx="24352">
                  <c:v>2343.75</c:v>
                </c:pt>
                <c:pt idx="24353">
                  <c:v>2343.75</c:v>
                </c:pt>
                <c:pt idx="24354">
                  <c:v>2343.75</c:v>
                </c:pt>
                <c:pt idx="24355">
                  <c:v>2343.75</c:v>
                </c:pt>
                <c:pt idx="24356">
                  <c:v>2343.75</c:v>
                </c:pt>
                <c:pt idx="24357">
                  <c:v>2346.1914099999999</c:v>
                </c:pt>
                <c:pt idx="24358">
                  <c:v>2343.75</c:v>
                </c:pt>
                <c:pt idx="24359">
                  <c:v>2346.1914099999999</c:v>
                </c:pt>
                <c:pt idx="24360">
                  <c:v>2343.75</c:v>
                </c:pt>
                <c:pt idx="24361">
                  <c:v>2343.75</c:v>
                </c:pt>
                <c:pt idx="24362">
                  <c:v>2343.75</c:v>
                </c:pt>
                <c:pt idx="24363">
                  <c:v>2343.75</c:v>
                </c:pt>
                <c:pt idx="24364">
                  <c:v>2343.75</c:v>
                </c:pt>
                <c:pt idx="24365">
                  <c:v>2343.75</c:v>
                </c:pt>
                <c:pt idx="24366">
                  <c:v>2343.75</c:v>
                </c:pt>
                <c:pt idx="24367">
                  <c:v>2346.1914099999999</c:v>
                </c:pt>
                <c:pt idx="24368">
                  <c:v>2343.75</c:v>
                </c:pt>
                <c:pt idx="24369">
                  <c:v>2343.75</c:v>
                </c:pt>
                <c:pt idx="24370">
                  <c:v>2343.75</c:v>
                </c:pt>
                <c:pt idx="24371">
                  <c:v>2346.1914099999999</c:v>
                </c:pt>
                <c:pt idx="24372">
                  <c:v>2346.1914099999999</c:v>
                </c:pt>
                <c:pt idx="24373">
                  <c:v>2343.75</c:v>
                </c:pt>
                <c:pt idx="24374">
                  <c:v>2343.75</c:v>
                </c:pt>
                <c:pt idx="24375">
                  <c:v>2346.1914099999999</c:v>
                </c:pt>
                <c:pt idx="24376">
                  <c:v>2343.75</c:v>
                </c:pt>
                <c:pt idx="24377">
                  <c:v>2346.1914099999999</c:v>
                </c:pt>
                <c:pt idx="24378">
                  <c:v>2346.1914099999999</c:v>
                </c:pt>
                <c:pt idx="24379">
                  <c:v>2346.1914099999999</c:v>
                </c:pt>
                <c:pt idx="24380">
                  <c:v>2346.1914099999999</c:v>
                </c:pt>
                <c:pt idx="24381">
                  <c:v>2343.75</c:v>
                </c:pt>
                <c:pt idx="24382">
                  <c:v>2343.75</c:v>
                </c:pt>
                <c:pt idx="24383">
                  <c:v>2346.1914099999999</c:v>
                </c:pt>
                <c:pt idx="24384">
                  <c:v>2343.75</c:v>
                </c:pt>
                <c:pt idx="24385">
                  <c:v>2343.75</c:v>
                </c:pt>
                <c:pt idx="24386">
                  <c:v>2343.75</c:v>
                </c:pt>
                <c:pt idx="24387">
                  <c:v>2343.75</c:v>
                </c:pt>
                <c:pt idx="24388">
                  <c:v>2346.1914099999999</c:v>
                </c:pt>
                <c:pt idx="24389">
                  <c:v>2346.1914099999999</c:v>
                </c:pt>
                <c:pt idx="24390">
                  <c:v>2343.75</c:v>
                </c:pt>
                <c:pt idx="24391">
                  <c:v>2346.1914099999999</c:v>
                </c:pt>
                <c:pt idx="24392">
                  <c:v>2346.1914099999999</c:v>
                </c:pt>
                <c:pt idx="24393">
                  <c:v>2343.75</c:v>
                </c:pt>
                <c:pt idx="24394">
                  <c:v>2343.75</c:v>
                </c:pt>
                <c:pt idx="24395">
                  <c:v>2346.1914099999999</c:v>
                </c:pt>
                <c:pt idx="24396">
                  <c:v>2343.75</c:v>
                </c:pt>
                <c:pt idx="24397">
                  <c:v>2343.75</c:v>
                </c:pt>
                <c:pt idx="24398">
                  <c:v>2346.1914099999999</c:v>
                </c:pt>
                <c:pt idx="24399">
                  <c:v>2343.75</c:v>
                </c:pt>
                <c:pt idx="24400">
                  <c:v>2346.1914099999999</c:v>
                </c:pt>
                <c:pt idx="24401">
                  <c:v>2346.1914099999999</c:v>
                </c:pt>
                <c:pt idx="24402">
                  <c:v>2343.75</c:v>
                </c:pt>
                <c:pt idx="24403">
                  <c:v>2346.1914099999999</c:v>
                </c:pt>
                <c:pt idx="24404">
                  <c:v>2346.1914099999999</c:v>
                </c:pt>
                <c:pt idx="24405">
                  <c:v>2343.75</c:v>
                </c:pt>
                <c:pt idx="24406">
                  <c:v>2346.1914099999999</c:v>
                </c:pt>
                <c:pt idx="24407">
                  <c:v>2346.1914099999999</c:v>
                </c:pt>
                <c:pt idx="24408">
                  <c:v>2343.75</c:v>
                </c:pt>
                <c:pt idx="24409">
                  <c:v>2343.75</c:v>
                </c:pt>
                <c:pt idx="24410">
                  <c:v>2343.75</c:v>
                </c:pt>
                <c:pt idx="24411">
                  <c:v>2343.75</c:v>
                </c:pt>
                <c:pt idx="24412">
                  <c:v>2343.75</c:v>
                </c:pt>
                <c:pt idx="24413">
                  <c:v>2343.75</c:v>
                </c:pt>
                <c:pt idx="24414">
                  <c:v>2343.75</c:v>
                </c:pt>
                <c:pt idx="24415">
                  <c:v>2346.1914099999999</c:v>
                </c:pt>
                <c:pt idx="24416">
                  <c:v>2346.1914099999999</c:v>
                </c:pt>
                <c:pt idx="24417">
                  <c:v>2343.75</c:v>
                </c:pt>
                <c:pt idx="24418">
                  <c:v>2343.75</c:v>
                </c:pt>
                <c:pt idx="24419">
                  <c:v>2343.75</c:v>
                </c:pt>
                <c:pt idx="24420">
                  <c:v>2343.75</c:v>
                </c:pt>
                <c:pt idx="24421">
                  <c:v>2343.75</c:v>
                </c:pt>
                <c:pt idx="24422">
                  <c:v>2346.1914099999999</c:v>
                </c:pt>
                <c:pt idx="24423">
                  <c:v>2346.1914099999999</c:v>
                </c:pt>
                <c:pt idx="24424">
                  <c:v>2346.1914099999999</c:v>
                </c:pt>
                <c:pt idx="24425">
                  <c:v>2343.75</c:v>
                </c:pt>
                <c:pt idx="24426">
                  <c:v>2343.75</c:v>
                </c:pt>
                <c:pt idx="24427">
                  <c:v>2343.75</c:v>
                </c:pt>
                <c:pt idx="24428">
                  <c:v>2343.75</c:v>
                </c:pt>
                <c:pt idx="24429">
                  <c:v>2346.1914099999999</c:v>
                </c:pt>
                <c:pt idx="24430">
                  <c:v>2346.1914099999999</c:v>
                </c:pt>
                <c:pt idx="24431">
                  <c:v>2346.1914099999999</c:v>
                </c:pt>
                <c:pt idx="24432">
                  <c:v>2343.75</c:v>
                </c:pt>
                <c:pt idx="24433">
                  <c:v>2346.1914099999999</c:v>
                </c:pt>
                <c:pt idx="24434">
                  <c:v>2343.75</c:v>
                </c:pt>
                <c:pt idx="24435">
                  <c:v>2343.75</c:v>
                </c:pt>
                <c:pt idx="24436">
                  <c:v>2346.1914099999999</c:v>
                </c:pt>
                <c:pt idx="24437">
                  <c:v>2346.1914099999999</c:v>
                </c:pt>
                <c:pt idx="24438">
                  <c:v>2343.75</c:v>
                </c:pt>
                <c:pt idx="24439">
                  <c:v>2343.75</c:v>
                </c:pt>
                <c:pt idx="24440">
                  <c:v>2343.75</c:v>
                </c:pt>
                <c:pt idx="24441">
                  <c:v>2346.1914099999999</c:v>
                </c:pt>
                <c:pt idx="24442">
                  <c:v>2346.1914099999999</c:v>
                </c:pt>
                <c:pt idx="24443">
                  <c:v>2346.1914099999999</c:v>
                </c:pt>
                <c:pt idx="24444">
                  <c:v>2346.1914099999999</c:v>
                </c:pt>
                <c:pt idx="24445">
                  <c:v>2346.1914099999999</c:v>
                </c:pt>
                <c:pt idx="24446">
                  <c:v>2343.75</c:v>
                </c:pt>
                <c:pt idx="24447">
                  <c:v>2343.75</c:v>
                </c:pt>
                <c:pt idx="24448">
                  <c:v>2343.75</c:v>
                </c:pt>
                <c:pt idx="24449">
                  <c:v>2343.75</c:v>
                </c:pt>
                <c:pt idx="24450">
                  <c:v>2343.75</c:v>
                </c:pt>
                <c:pt idx="24451">
                  <c:v>2343.75</c:v>
                </c:pt>
                <c:pt idx="24452">
                  <c:v>2346.1914099999999</c:v>
                </c:pt>
                <c:pt idx="24453">
                  <c:v>2343.75</c:v>
                </c:pt>
                <c:pt idx="24454">
                  <c:v>2346.1914099999999</c:v>
                </c:pt>
                <c:pt idx="24455">
                  <c:v>2343.75</c:v>
                </c:pt>
                <c:pt idx="24456">
                  <c:v>2343.75</c:v>
                </c:pt>
                <c:pt idx="24457">
                  <c:v>2343.75</c:v>
                </c:pt>
                <c:pt idx="24458">
                  <c:v>2346.1914099999999</c:v>
                </c:pt>
                <c:pt idx="24459">
                  <c:v>2343.75</c:v>
                </c:pt>
                <c:pt idx="24460">
                  <c:v>2343.75</c:v>
                </c:pt>
                <c:pt idx="24461">
                  <c:v>2346.1914099999999</c:v>
                </c:pt>
                <c:pt idx="24462">
                  <c:v>2343.75</c:v>
                </c:pt>
                <c:pt idx="24463">
                  <c:v>2343.75</c:v>
                </c:pt>
                <c:pt idx="24464">
                  <c:v>2346.1914099999999</c:v>
                </c:pt>
                <c:pt idx="24465">
                  <c:v>2343.75</c:v>
                </c:pt>
                <c:pt idx="24466">
                  <c:v>2346.1914099999999</c:v>
                </c:pt>
                <c:pt idx="24467">
                  <c:v>2346.1914099999999</c:v>
                </c:pt>
                <c:pt idx="24468">
                  <c:v>2343.75</c:v>
                </c:pt>
                <c:pt idx="24469">
                  <c:v>2343.75</c:v>
                </c:pt>
                <c:pt idx="24470">
                  <c:v>2343.75</c:v>
                </c:pt>
                <c:pt idx="24471">
                  <c:v>2343.75</c:v>
                </c:pt>
                <c:pt idx="24472">
                  <c:v>2346.1914099999999</c:v>
                </c:pt>
                <c:pt idx="24473">
                  <c:v>2343.75</c:v>
                </c:pt>
                <c:pt idx="24474">
                  <c:v>2346.1914099999999</c:v>
                </c:pt>
                <c:pt idx="24475">
                  <c:v>2343.75</c:v>
                </c:pt>
                <c:pt idx="24476">
                  <c:v>2346.1914099999999</c:v>
                </c:pt>
                <c:pt idx="24477">
                  <c:v>2343.75</c:v>
                </c:pt>
                <c:pt idx="24478">
                  <c:v>2343.75</c:v>
                </c:pt>
                <c:pt idx="24479">
                  <c:v>2343.75</c:v>
                </c:pt>
                <c:pt idx="24480">
                  <c:v>2343.75</c:v>
                </c:pt>
                <c:pt idx="24481">
                  <c:v>2343.75</c:v>
                </c:pt>
                <c:pt idx="24482">
                  <c:v>2343.75</c:v>
                </c:pt>
                <c:pt idx="24483">
                  <c:v>2346.1914099999999</c:v>
                </c:pt>
                <c:pt idx="24484">
                  <c:v>2346.1914099999999</c:v>
                </c:pt>
                <c:pt idx="24485">
                  <c:v>2343.75</c:v>
                </c:pt>
                <c:pt idx="24486">
                  <c:v>2343.75</c:v>
                </c:pt>
                <c:pt idx="24487">
                  <c:v>2346.1914099999999</c:v>
                </c:pt>
                <c:pt idx="24488">
                  <c:v>2343.75</c:v>
                </c:pt>
                <c:pt idx="24489">
                  <c:v>2343.75</c:v>
                </c:pt>
                <c:pt idx="24490">
                  <c:v>2346.1914099999999</c:v>
                </c:pt>
                <c:pt idx="24491">
                  <c:v>2343.75</c:v>
                </c:pt>
                <c:pt idx="24492">
                  <c:v>2343.75</c:v>
                </c:pt>
                <c:pt idx="24493">
                  <c:v>2346.1914099999999</c:v>
                </c:pt>
                <c:pt idx="24494">
                  <c:v>2343.75</c:v>
                </c:pt>
                <c:pt idx="24495">
                  <c:v>2346.1914099999999</c:v>
                </c:pt>
                <c:pt idx="24496">
                  <c:v>2346.1914099999999</c:v>
                </c:pt>
                <c:pt idx="24497">
                  <c:v>2343.75</c:v>
                </c:pt>
                <c:pt idx="24498">
                  <c:v>2343.75</c:v>
                </c:pt>
                <c:pt idx="24499">
                  <c:v>2343.75</c:v>
                </c:pt>
                <c:pt idx="24500">
                  <c:v>2346.1914099999999</c:v>
                </c:pt>
                <c:pt idx="24501">
                  <c:v>2343.75</c:v>
                </c:pt>
                <c:pt idx="24502">
                  <c:v>2346.1914099999999</c:v>
                </c:pt>
                <c:pt idx="24503">
                  <c:v>2343.75</c:v>
                </c:pt>
                <c:pt idx="24504">
                  <c:v>2343.75</c:v>
                </c:pt>
                <c:pt idx="24505">
                  <c:v>2346.1914099999999</c:v>
                </c:pt>
                <c:pt idx="24506">
                  <c:v>2343.75</c:v>
                </c:pt>
                <c:pt idx="24507">
                  <c:v>2343.75</c:v>
                </c:pt>
                <c:pt idx="24508">
                  <c:v>2346.1914099999999</c:v>
                </c:pt>
                <c:pt idx="24509">
                  <c:v>2343.75</c:v>
                </c:pt>
                <c:pt idx="24510">
                  <c:v>2343.75</c:v>
                </c:pt>
                <c:pt idx="24511">
                  <c:v>2346.1914099999999</c:v>
                </c:pt>
                <c:pt idx="24512">
                  <c:v>2343.75</c:v>
                </c:pt>
                <c:pt idx="24513">
                  <c:v>2343.75</c:v>
                </c:pt>
                <c:pt idx="24514">
                  <c:v>2343.75</c:v>
                </c:pt>
                <c:pt idx="24515">
                  <c:v>2343.75</c:v>
                </c:pt>
                <c:pt idx="24516">
                  <c:v>2343.75</c:v>
                </c:pt>
                <c:pt idx="24517">
                  <c:v>2346.1914099999999</c:v>
                </c:pt>
                <c:pt idx="24518">
                  <c:v>2343.75</c:v>
                </c:pt>
                <c:pt idx="24519">
                  <c:v>2343.75</c:v>
                </c:pt>
                <c:pt idx="24520">
                  <c:v>2343.75</c:v>
                </c:pt>
                <c:pt idx="24521">
                  <c:v>2343.75</c:v>
                </c:pt>
                <c:pt idx="24522">
                  <c:v>2346.1914099999999</c:v>
                </c:pt>
                <c:pt idx="24523">
                  <c:v>2346.1914099999999</c:v>
                </c:pt>
                <c:pt idx="24524">
                  <c:v>2343.75</c:v>
                </c:pt>
                <c:pt idx="24525">
                  <c:v>2343.75</c:v>
                </c:pt>
                <c:pt idx="24526">
                  <c:v>2343.75</c:v>
                </c:pt>
                <c:pt idx="24527">
                  <c:v>2343.75</c:v>
                </c:pt>
                <c:pt idx="24528">
                  <c:v>2343.75</c:v>
                </c:pt>
                <c:pt idx="24529">
                  <c:v>2343.75</c:v>
                </c:pt>
                <c:pt idx="24530">
                  <c:v>2343.75</c:v>
                </c:pt>
                <c:pt idx="24531">
                  <c:v>2343.75</c:v>
                </c:pt>
                <c:pt idx="24532">
                  <c:v>2343.75</c:v>
                </c:pt>
                <c:pt idx="24533">
                  <c:v>2343.75</c:v>
                </c:pt>
                <c:pt idx="24534">
                  <c:v>2343.75</c:v>
                </c:pt>
                <c:pt idx="24535">
                  <c:v>2346.1914099999999</c:v>
                </c:pt>
                <c:pt idx="24536">
                  <c:v>2343.75</c:v>
                </c:pt>
                <c:pt idx="24537">
                  <c:v>2346.1914099999999</c:v>
                </c:pt>
                <c:pt idx="24538">
                  <c:v>2346.1914099999999</c:v>
                </c:pt>
                <c:pt idx="24539">
                  <c:v>2343.75</c:v>
                </c:pt>
                <c:pt idx="24540">
                  <c:v>2343.75</c:v>
                </c:pt>
                <c:pt idx="24541">
                  <c:v>2346.1914099999999</c:v>
                </c:pt>
                <c:pt idx="24542">
                  <c:v>2343.75</c:v>
                </c:pt>
                <c:pt idx="24543">
                  <c:v>2343.75</c:v>
                </c:pt>
                <c:pt idx="24544">
                  <c:v>2343.75</c:v>
                </c:pt>
                <c:pt idx="24545">
                  <c:v>2343.75</c:v>
                </c:pt>
                <c:pt idx="24546">
                  <c:v>2343.75</c:v>
                </c:pt>
                <c:pt idx="24547">
                  <c:v>2343.75</c:v>
                </c:pt>
                <c:pt idx="24548">
                  <c:v>2343.75</c:v>
                </c:pt>
                <c:pt idx="24549">
                  <c:v>2346.1914099999999</c:v>
                </c:pt>
                <c:pt idx="24550">
                  <c:v>2343.75</c:v>
                </c:pt>
                <c:pt idx="24551">
                  <c:v>2343.75</c:v>
                </c:pt>
                <c:pt idx="24552">
                  <c:v>2343.75</c:v>
                </c:pt>
                <c:pt idx="24553">
                  <c:v>2343.75</c:v>
                </c:pt>
                <c:pt idx="24554">
                  <c:v>2343.75</c:v>
                </c:pt>
                <c:pt idx="24555">
                  <c:v>2343.75</c:v>
                </c:pt>
                <c:pt idx="24556">
                  <c:v>2346.1914099999999</c:v>
                </c:pt>
                <c:pt idx="24557">
                  <c:v>2343.75</c:v>
                </c:pt>
                <c:pt idx="24558">
                  <c:v>2346.1914099999999</c:v>
                </c:pt>
                <c:pt idx="24559">
                  <c:v>2346.1914099999999</c:v>
                </c:pt>
                <c:pt idx="24560">
                  <c:v>2343.75</c:v>
                </c:pt>
                <c:pt idx="24561">
                  <c:v>2343.75</c:v>
                </c:pt>
                <c:pt idx="24562">
                  <c:v>2346.1914099999999</c:v>
                </c:pt>
                <c:pt idx="24563">
                  <c:v>2343.75</c:v>
                </c:pt>
                <c:pt idx="24564">
                  <c:v>2343.75</c:v>
                </c:pt>
                <c:pt idx="24565">
                  <c:v>2343.75</c:v>
                </c:pt>
                <c:pt idx="24566">
                  <c:v>2343.75</c:v>
                </c:pt>
                <c:pt idx="24567">
                  <c:v>2343.75</c:v>
                </c:pt>
                <c:pt idx="24568">
                  <c:v>2343.75</c:v>
                </c:pt>
                <c:pt idx="24569">
                  <c:v>2343.75</c:v>
                </c:pt>
                <c:pt idx="24570">
                  <c:v>2343.75</c:v>
                </c:pt>
                <c:pt idx="24571">
                  <c:v>2343.75</c:v>
                </c:pt>
                <c:pt idx="24572">
                  <c:v>2343.75</c:v>
                </c:pt>
                <c:pt idx="24573">
                  <c:v>2343.75</c:v>
                </c:pt>
                <c:pt idx="24574">
                  <c:v>2343.75</c:v>
                </c:pt>
                <c:pt idx="24575">
                  <c:v>2343.75</c:v>
                </c:pt>
                <c:pt idx="24576">
                  <c:v>2343.75</c:v>
                </c:pt>
                <c:pt idx="24577">
                  <c:v>2343.75</c:v>
                </c:pt>
                <c:pt idx="24578">
                  <c:v>2343.75</c:v>
                </c:pt>
                <c:pt idx="24579">
                  <c:v>2346.1914099999999</c:v>
                </c:pt>
                <c:pt idx="24580">
                  <c:v>2346.1914099999999</c:v>
                </c:pt>
                <c:pt idx="24581">
                  <c:v>2343.75</c:v>
                </c:pt>
                <c:pt idx="24582">
                  <c:v>2346.1914099999999</c:v>
                </c:pt>
                <c:pt idx="24583">
                  <c:v>2343.75</c:v>
                </c:pt>
                <c:pt idx="24584">
                  <c:v>2343.75</c:v>
                </c:pt>
                <c:pt idx="24585">
                  <c:v>2343.75</c:v>
                </c:pt>
                <c:pt idx="24586">
                  <c:v>2343.75</c:v>
                </c:pt>
                <c:pt idx="24587">
                  <c:v>2343.75</c:v>
                </c:pt>
                <c:pt idx="24588">
                  <c:v>2343.75</c:v>
                </c:pt>
                <c:pt idx="24589">
                  <c:v>2343.75</c:v>
                </c:pt>
                <c:pt idx="24590">
                  <c:v>2343.75</c:v>
                </c:pt>
                <c:pt idx="24591">
                  <c:v>2346.1914099999999</c:v>
                </c:pt>
                <c:pt idx="24592">
                  <c:v>2343.75</c:v>
                </c:pt>
                <c:pt idx="24593">
                  <c:v>2343.75</c:v>
                </c:pt>
                <c:pt idx="24594">
                  <c:v>2346.1914099999999</c:v>
                </c:pt>
                <c:pt idx="24595">
                  <c:v>2343.75</c:v>
                </c:pt>
                <c:pt idx="24596">
                  <c:v>2343.75</c:v>
                </c:pt>
                <c:pt idx="24597">
                  <c:v>2346.1914099999999</c:v>
                </c:pt>
                <c:pt idx="24598">
                  <c:v>2343.75</c:v>
                </c:pt>
                <c:pt idx="24599">
                  <c:v>2343.75</c:v>
                </c:pt>
                <c:pt idx="24600">
                  <c:v>2346.1914099999999</c:v>
                </c:pt>
                <c:pt idx="24601">
                  <c:v>2346.1914099999999</c:v>
                </c:pt>
                <c:pt idx="24602">
                  <c:v>2343.75</c:v>
                </c:pt>
                <c:pt idx="24603">
                  <c:v>2343.75</c:v>
                </c:pt>
                <c:pt idx="24604">
                  <c:v>2343.75</c:v>
                </c:pt>
                <c:pt idx="24605">
                  <c:v>2343.75</c:v>
                </c:pt>
                <c:pt idx="24606">
                  <c:v>2346.1914099999999</c:v>
                </c:pt>
                <c:pt idx="24607">
                  <c:v>2343.75</c:v>
                </c:pt>
                <c:pt idx="24608">
                  <c:v>2343.75</c:v>
                </c:pt>
                <c:pt idx="24609">
                  <c:v>2343.75</c:v>
                </c:pt>
                <c:pt idx="24610">
                  <c:v>2343.75</c:v>
                </c:pt>
                <c:pt idx="24611">
                  <c:v>2343.75</c:v>
                </c:pt>
                <c:pt idx="24612">
                  <c:v>2346.1914099999999</c:v>
                </c:pt>
                <c:pt idx="24613">
                  <c:v>2343.75</c:v>
                </c:pt>
                <c:pt idx="24614">
                  <c:v>2343.75</c:v>
                </c:pt>
                <c:pt idx="24615">
                  <c:v>2346.1914099999999</c:v>
                </c:pt>
                <c:pt idx="24616">
                  <c:v>2343.75</c:v>
                </c:pt>
                <c:pt idx="24617">
                  <c:v>2343.75</c:v>
                </c:pt>
                <c:pt idx="24618">
                  <c:v>2346.1914099999999</c:v>
                </c:pt>
                <c:pt idx="24619">
                  <c:v>2343.75</c:v>
                </c:pt>
                <c:pt idx="24620">
                  <c:v>2343.75</c:v>
                </c:pt>
                <c:pt idx="24621">
                  <c:v>2343.75</c:v>
                </c:pt>
                <c:pt idx="24622">
                  <c:v>2343.75</c:v>
                </c:pt>
                <c:pt idx="24623">
                  <c:v>2343.75</c:v>
                </c:pt>
                <c:pt idx="24624">
                  <c:v>2343.75</c:v>
                </c:pt>
                <c:pt idx="24625">
                  <c:v>2343.75</c:v>
                </c:pt>
                <c:pt idx="24626">
                  <c:v>2343.75</c:v>
                </c:pt>
                <c:pt idx="24627">
                  <c:v>2343.75</c:v>
                </c:pt>
                <c:pt idx="24628">
                  <c:v>2343.75</c:v>
                </c:pt>
                <c:pt idx="24629">
                  <c:v>2343.75</c:v>
                </c:pt>
                <c:pt idx="24630">
                  <c:v>2343.75</c:v>
                </c:pt>
                <c:pt idx="24631">
                  <c:v>2343.75</c:v>
                </c:pt>
                <c:pt idx="24632">
                  <c:v>2343.75</c:v>
                </c:pt>
                <c:pt idx="24633">
                  <c:v>2346.1914099999999</c:v>
                </c:pt>
                <c:pt idx="24634">
                  <c:v>2343.75</c:v>
                </c:pt>
                <c:pt idx="24635">
                  <c:v>2343.75</c:v>
                </c:pt>
                <c:pt idx="24636">
                  <c:v>2346.1914099999999</c:v>
                </c:pt>
                <c:pt idx="24637">
                  <c:v>2343.75</c:v>
                </c:pt>
                <c:pt idx="24638">
                  <c:v>2343.75</c:v>
                </c:pt>
                <c:pt idx="24639">
                  <c:v>2346.1914099999999</c:v>
                </c:pt>
                <c:pt idx="24640">
                  <c:v>2346.1914099999999</c:v>
                </c:pt>
                <c:pt idx="24641">
                  <c:v>2346.1914099999999</c:v>
                </c:pt>
                <c:pt idx="24642">
                  <c:v>2346.1914099999999</c:v>
                </c:pt>
                <c:pt idx="24643">
                  <c:v>2343.75</c:v>
                </c:pt>
                <c:pt idx="24644">
                  <c:v>2346.1914099999999</c:v>
                </c:pt>
                <c:pt idx="24645">
                  <c:v>2343.75</c:v>
                </c:pt>
                <c:pt idx="24646">
                  <c:v>2343.75</c:v>
                </c:pt>
                <c:pt idx="24647">
                  <c:v>2343.75</c:v>
                </c:pt>
                <c:pt idx="24648">
                  <c:v>2343.75</c:v>
                </c:pt>
                <c:pt idx="24649">
                  <c:v>2343.75</c:v>
                </c:pt>
                <c:pt idx="24650">
                  <c:v>2343.75</c:v>
                </c:pt>
                <c:pt idx="24651">
                  <c:v>2346.1914099999999</c:v>
                </c:pt>
                <c:pt idx="24652">
                  <c:v>2343.75</c:v>
                </c:pt>
                <c:pt idx="24653">
                  <c:v>2343.75</c:v>
                </c:pt>
                <c:pt idx="24654">
                  <c:v>2343.75</c:v>
                </c:pt>
                <c:pt idx="24655">
                  <c:v>2343.75</c:v>
                </c:pt>
                <c:pt idx="24656">
                  <c:v>2343.75</c:v>
                </c:pt>
                <c:pt idx="24657">
                  <c:v>2343.75</c:v>
                </c:pt>
                <c:pt idx="24658">
                  <c:v>2343.75</c:v>
                </c:pt>
                <c:pt idx="24659">
                  <c:v>2343.75</c:v>
                </c:pt>
                <c:pt idx="24660">
                  <c:v>2343.75</c:v>
                </c:pt>
                <c:pt idx="24661">
                  <c:v>2343.75</c:v>
                </c:pt>
                <c:pt idx="24662">
                  <c:v>2343.75</c:v>
                </c:pt>
                <c:pt idx="24663">
                  <c:v>2343.75</c:v>
                </c:pt>
                <c:pt idx="24664">
                  <c:v>2343.75</c:v>
                </c:pt>
                <c:pt idx="24665">
                  <c:v>2343.75</c:v>
                </c:pt>
                <c:pt idx="24666">
                  <c:v>2343.75</c:v>
                </c:pt>
                <c:pt idx="24667">
                  <c:v>2346.1914099999999</c:v>
                </c:pt>
                <c:pt idx="24668">
                  <c:v>2343.75</c:v>
                </c:pt>
                <c:pt idx="24669">
                  <c:v>2343.75</c:v>
                </c:pt>
                <c:pt idx="24670">
                  <c:v>2343.75</c:v>
                </c:pt>
                <c:pt idx="24671">
                  <c:v>2343.75</c:v>
                </c:pt>
                <c:pt idx="24672">
                  <c:v>2343.75</c:v>
                </c:pt>
                <c:pt idx="24673">
                  <c:v>2343.75</c:v>
                </c:pt>
                <c:pt idx="24674">
                  <c:v>2343.75</c:v>
                </c:pt>
                <c:pt idx="24675">
                  <c:v>2343.75</c:v>
                </c:pt>
                <c:pt idx="24676">
                  <c:v>2343.75</c:v>
                </c:pt>
                <c:pt idx="24677">
                  <c:v>2343.75</c:v>
                </c:pt>
                <c:pt idx="24678">
                  <c:v>2343.75</c:v>
                </c:pt>
                <c:pt idx="24679">
                  <c:v>2343.75</c:v>
                </c:pt>
                <c:pt idx="24680">
                  <c:v>2343.75</c:v>
                </c:pt>
                <c:pt idx="24681">
                  <c:v>2343.75</c:v>
                </c:pt>
                <c:pt idx="24682">
                  <c:v>2343.75</c:v>
                </c:pt>
                <c:pt idx="24683">
                  <c:v>2346.1914099999999</c:v>
                </c:pt>
                <c:pt idx="24684">
                  <c:v>2343.75</c:v>
                </c:pt>
                <c:pt idx="24685">
                  <c:v>2343.75</c:v>
                </c:pt>
                <c:pt idx="24686">
                  <c:v>2346.1914099999999</c:v>
                </c:pt>
                <c:pt idx="24687">
                  <c:v>2343.75</c:v>
                </c:pt>
                <c:pt idx="24688">
                  <c:v>2343.75</c:v>
                </c:pt>
                <c:pt idx="24689">
                  <c:v>2343.75</c:v>
                </c:pt>
                <c:pt idx="24690">
                  <c:v>2343.75</c:v>
                </c:pt>
                <c:pt idx="24691">
                  <c:v>2343.75</c:v>
                </c:pt>
                <c:pt idx="24692">
                  <c:v>2343.75</c:v>
                </c:pt>
                <c:pt idx="24693">
                  <c:v>2343.75</c:v>
                </c:pt>
                <c:pt idx="24694">
                  <c:v>2343.75</c:v>
                </c:pt>
                <c:pt idx="24695">
                  <c:v>2343.75</c:v>
                </c:pt>
                <c:pt idx="24696">
                  <c:v>2343.75</c:v>
                </c:pt>
                <c:pt idx="24697">
                  <c:v>2343.75</c:v>
                </c:pt>
                <c:pt idx="24698">
                  <c:v>2343.75</c:v>
                </c:pt>
                <c:pt idx="24699">
                  <c:v>2346.1914099999999</c:v>
                </c:pt>
                <c:pt idx="24700">
                  <c:v>2343.75</c:v>
                </c:pt>
                <c:pt idx="24701">
                  <c:v>2343.75</c:v>
                </c:pt>
                <c:pt idx="24702">
                  <c:v>2343.75</c:v>
                </c:pt>
                <c:pt idx="24703">
                  <c:v>2343.75</c:v>
                </c:pt>
                <c:pt idx="24704">
                  <c:v>2346.1914099999999</c:v>
                </c:pt>
                <c:pt idx="24705">
                  <c:v>2343.75</c:v>
                </c:pt>
                <c:pt idx="24706">
                  <c:v>2343.75</c:v>
                </c:pt>
                <c:pt idx="24707">
                  <c:v>2343.75</c:v>
                </c:pt>
                <c:pt idx="24708">
                  <c:v>2343.75</c:v>
                </c:pt>
                <c:pt idx="24709">
                  <c:v>2343.75</c:v>
                </c:pt>
                <c:pt idx="24710">
                  <c:v>2343.75</c:v>
                </c:pt>
                <c:pt idx="24711">
                  <c:v>2346.1914099999999</c:v>
                </c:pt>
                <c:pt idx="24712">
                  <c:v>2343.75</c:v>
                </c:pt>
                <c:pt idx="24713">
                  <c:v>2346.1914099999999</c:v>
                </c:pt>
                <c:pt idx="24714">
                  <c:v>2343.75</c:v>
                </c:pt>
                <c:pt idx="24715">
                  <c:v>2343.75</c:v>
                </c:pt>
                <c:pt idx="24716">
                  <c:v>2343.75</c:v>
                </c:pt>
                <c:pt idx="24717">
                  <c:v>2343.75</c:v>
                </c:pt>
                <c:pt idx="24718">
                  <c:v>2343.75</c:v>
                </c:pt>
                <c:pt idx="24719">
                  <c:v>2343.75</c:v>
                </c:pt>
                <c:pt idx="24720">
                  <c:v>2343.75</c:v>
                </c:pt>
                <c:pt idx="24721">
                  <c:v>2343.75</c:v>
                </c:pt>
                <c:pt idx="24722">
                  <c:v>2346.1914099999999</c:v>
                </c:pt>
                <c:pt idx="24723">
                  <c:v>2341.3085900000001</c:v>
                </c:pt>
                <c:pt idx="24724">
                  <c:v>2343.75</c:v>
                </c:pt>
                <c:pt idx="24725">
                  <c:v>2343.75</c:v>
                </c:pt>
                <c:pt idx="24726">
                  <c:v>2343.75</c:v>
                </c:pt>
                <c:pt idx="24727">
                  <c:v>2343.75</c:v>
                </c:pt>
                <c:pt idx="24728">
                  <c:v>2343.75</c:v>
                </c:pt>
                <c:pt idx="24729">
                  <c:v>2343.75</c:v>
                </c:pt>
                <c:pt idx="24730">
                  <c:v>2343.75</c:v>
                </c:pt>
                <c:pt idx="24731">
                  <c:v>2343.75</c:v>
                </c:pt>
                <c:pt idx="24732">
                  <c:v>2343.75</c:v>
                </c:pt>
                <c:pt idx="24733">
                  <c:v>2343.75</c:v>
                </c:pt>
                <c:pt idx="24734">
                  <c:v>2343.75</c:v>
                </c:pt>
                <c:pt idx="24735">
                  <c:v>2343.75</c:v>
                </c:pt>
                <c:pt idx="24736">
                  <c:v>2343.75</c:v>
                </c:pt>
                <c:pt idx="24737">
                  <c:v>2343.75</c:v>
                </c:pt>
                <c:pt idx="24738">
                  <c:v>2343.75</c:v>
                </c:pt>
                <c:pt idx="24739">
                  <c:v>2343.75</c:v>
                </c:pt>
                <c:pt idx="24740">
                  <c:v>2346.1914099999999</c:v>
                </c:pt>
                <c:pt idx="24741">
                  <c:v>2346.1914099999999</c:v>
                </c:pt>
                <c:pt idx="24742">
                  <c:v>2343.75</c:v>
                </c:pt>
                <c:pt idx="24743">
                  <c:v>2343.75</c:v>
                </c:pt>
                <c:pt idx="24744">
                  <c:v>2343.75</c:v>
                </c:pt>
                <c:pt idx="24745">
                  <c:v>2343.75</c:v>
                </c:pt>
                <c:pt idx="24746">
                  <c:v>2343.75</c:v>
                </c:pt>
                <c:pt idx="24747">
                  <c:v>2343.75</c:v>
                </c:pt>
                <c:pt idx="24748">
                  <c:v>2343.75</c:v>
                </c:pt>
                <c:pt idx="24749">
                  <c:v>2343.75</c:v>
                </c:pt>
                <c:pt idx="24750">
                  <c:v>2346.1914099999999</c:v>
                </c:pt>
                <c:pt idx="24751">
                  <c:v>2343.75</c:v>
                </c:pt>
                <c:pt idx="24752">
                  <c:v>2343.75</c:v>
                </c:pt>
                <c:pt idx="24753">
                  <c:v>2343.75</c:v>
                </c:pt>
                <c:pt idx="24754">
                  <c:v>2343.75</c:v>
                </c:pt>
                <c:pt idx="24755">
                  <c:v>2343.75</c:v>
                </c:pt>
                <c:pt idx="24756">
                  <c:v>2343.75</c:v>
                </c:pt>
                <c:pt idx="24757">
                  <c:v>2343.75</c:v>
                </c:pt>
                <c:pt idx="24758">
                  <c:v>2346.1914099999999</c:v>
                </c:pt>
                <c:pt idx="24759">
                  <c:v>2343.75</c:v>
                </c:pt>
                <c:pt idx="24760">
                  <c:v>2343.75</c:v>
                </c:pt>
                <c:pt idx="24761">
                  <c:v>2343.75</c:v>
                </c:pt>
                <c:pt idx="24762">
                  <c:v>2343.75</c:v>
                </c:pt>
                <c:pt idx="24763">
                  <c:v>2343.75</c:v>
                </c:pt>
                <c:pt idx="24764">
                  <c:v>2343.75</c:v>
                </c:pt>
                <c:pt idx="24765">
                  <c:v>2343.75</c:v>
                </c:pt>
                <c:pt idx="24766">
                  <c:v>2346.1914099999999</c:v>
                </c:pt>
                <c:pt idx="24767">
                  <c:v>2343.75</c:v>
                </c:pt>
                <c:pt idx="24768">
                  <c:v>2346.1914099999999</c:v>
                </c:pt>
                <c:pt idx="24769">
                  <c:v>2343.75</c:v>
                </c:pt>
                <c:pt idx="24770">
                  <c:v>2343.75</c:v>
                </c:pt>
                <c:pt idx="24771">
                  <c:v>2343.75</c:v>
                </c:pt>
                <c:pt idx="24772">
                  <c:v>2343.75</c:v>
                </c:pt>
                <c:pt idx="24773">
                  <c:v>2343.75</c:v>
                </c:pt>
                <c:pt idx="24774">
                  <c:v>2343.75</c:v>
                </c:pt>
                <c:pt idx="24775">
                  <c:v>2343.75</c:v>
                </c:pt>
                <c:pt idx="24776">
                  <c:v>2346.1914099999999</c:v>
                </c:pt>
                <c:pt idx="24777">
                  <c:v>2343.75</c:v>
                </c:pt>
                <c:pt idx="24778">
                  <c:v>2343.75</c:v>
                </c:pt>
                <c:pt idx="24779">
                  <c:v>2343.75</c:v>
                </c:pt>
                <c:pt idx="24780">
                  <c:v>2343.75</c:v>
                </c:pt>
                <c:pt idx="24781">
                  <c:v>2343.75</c:v>
                </c:pt>
                <c:pt idx="24782">
                  <c:v>2346.1914099999999</c:v>
                </c:pt>
                <c:pt idx="24783">
                  <c:v>2343.75</c:v>
                </c:pt>
                <c:pt idx="24784">
                  <c:v>2343.75</c:v>
                </c:pt>
                <c:pt idx="24785">
                  <c:v>2343.75</c:v>
                </c:pt>
                <c:pt idx="24786">
                  <c:v>2343.75</c:v>
                </c:pt>
                <c:pt idx="24787">
                  <c:v>2343.75</c:v>
                </c:pt>
                <c:pt idx="24788">
                  <c:v>2343.75</c:v>
                </c:pt>
                <c:pt idx="24789">
                  <c:v>2346.1914099999999</c:v>
                </c:pt>
                <c:pt idx="24790">
                  <c:v>2343.75</c:v>
                </c:pt>
                <c:pt idx="24791">
                  <c:v>2343.75</c:v>
                </c:pt>
                <c:pt idx="24792">
                  <c:v>2343.75</c:v>
                </c:pt>
                <c:pt idx="24793">
                  <c:v>2343.75</c:v>
                </c:pt>
                <c:pt idx="24794">
                  <c:v>2343.75</c:v>
                </c:pt>
                <c:pt idx="24795">
                  <c:v>2343.75</c:v>
                </c:pt>
                <c:pt idx="24796">
                  <c:v>2343.75</c:v>
                </c:pt>
                <c:pt idx="24797">
                  <c:v>2343.75</c:v>
                </c:pt>
                <c:pt idx="24798">
                  <c:v>2343.75</c:v>
                </c:pt>
                <c:pt idx="24799">
                  <c:v>2343.75</c:v>
                </c:pt>
                <c:pt idx="24800">
                  <c:v>2346.1914099999999</c:v>
                </c:pt>
                <c:pt idx="24801">
                  <c:v>2343.75</c:v>
                </c:pt>
                <c:pt idx="24802">
                  <c:v>2346.1914099999999</c:v>
                </c:pt>
                <c:pt idx="24803">
                  <c:v>2343.75</c:v>
                </c:pt>
                <c:pt idx="24804">
                  <c:v>2343.75</c:v>
                </c:pt>
                <c:pt idx="24805">
                  <c:v>2343.75</c:v>
                </c:pt>
                <c:pt idx="24806">
                  <c:v>2343.75</c:v>
                </c:pt>
                <c:pt idx="24807">
                  <c:v>2343.75</c:v>
                </c:pt>
                <c:pt idx="24808">
                  <c:v>2343.75</c:v>
                </c:pt>
                <c:pt idx="24809">
                  <c:v>2343.75</c:v>
                </c:pt>
                <c:pt idx="24810">
                  <c:v>2343.75</c:v>
                </c:pt>
                <c:pt idx="24811">
                  <c:v>2343.75</c:v>
                </c:pt>
                <c:pt idx="24812">
                  <c:v>2343.75</c:v>
                </c:pt>
                <c:pt idx="24813">
                  <c:v>2343.75</c:v>
                </c:pt>
                <c:pt idx="24814">
                  <c:v>2343.75</c:v>
                </c:pt>
                <c:pt idx="24815">
                  <c:v>2343.75</c:v>
                </c:pt>
                <c:pt idx="24816">
                  <c:v>2343.75</c:v>
                </c:pt>
                <c:pt idx="24817">
                  <c:v>2343.75</c:v>
                </c:pt>
                <c:pt idx="24818">
                  <c:v>2343.75</c:v>
                </c:pt>
                <c:pt idx="24819">
                  <c:v>2343.75</c:v>
                </c:pt>
                <c:pt idx="24820">
                  <c:v>2343.75</c:v>
                </c:pt>
                <c:pt idx="24821">
                  <c:v>2343.75</c:v>
                </c:pt>
                <c:pt idx="24822">
                  <c:v>2343.75</c:v>
                </c:pt>
                <c:pt idx="24823">
                  <c:v>2343.75</c:v>
                </c:pt>
                <c:pt idx="24824">
                  <c:v>2343.75</c:v>
                </c:pt>
                <c:pt idx="24825">
                  <c:v>2343.75</c:v>
                </c:pt>
                <c:pt idx="24826">
                  <c:v>2343.75</c:v>
                </c:pt>
                <c:pt idx="24827">
                  <c:v>2346.1914099999999</c:v>
                </c:pt>
                <c:pt idx="24828">
                  <c:v>2343.75</c:v>
                </c:pt>
                <c:pt idx="24829">
                  <c:v>2343.75</c:v>
                </c:pt>
                <c:pt idx="24830">
                  <c:v>2343.75</c:v>
                </c:pt>
                <c:pt idx="24831">
                  <c:v>2343.75</c:v>
                </c:pt>
                <c:pt idx="24832">
                  <c:v>2343.75</c:v>
                </c:pt>
                <c:pt idx="24833">
                  <c:v>2343.75</c:v>
                </c:pt>
                <c:pt idx="24834">
                  <c:v>2343.75</c:v>
                </c:pt>
                <c:pt idx="24835">
                  <c:v>2343.75</c:v>
                </c:pt>
                <c:pt idx="24836">
                  <c:v>2343.75</c:v>
                </c:pt>
                <c:pt idx="24837">
                  <c:v>2343.75</c:v>
                </c:pt>
                <c:pt idx="24838">
                  <c:v>2343.75</c:v>
                </c:pt>
                <c:pt idx="24839">
                  <c:v>2343.75</c:v>
                </c:pt>
                <c:pt idx="24840">
                  <c:v>2343.75</c:v>
                </c:pt>
                <c:pt idx="24841">
                  <c:v>2343.75</c:v>
                </c:pt>
                <c:pt idx="24842">
                  <c:v>2343.75</c:v>
                </c:pt>
                <c:pt idx="24843">
                  <c:v>2343.75</c:v>
                </c:pt>
                <c:pt idx="24844">
                  <c:v>2343.75</c:v>
                </c:pt>
                <c:pt idx="24845">
                  <c:v>2343.75</c:v>
                </c:pt>
                <c:pt idx="24846">
                  <c:v>2343.75</c:v>
                </c:pt>
                <c:pt idx="24847">
                  <c:v>2343.75</c:v>
                </c:pt>
                <c:pt idx="24848">
                  <c:v>2343.75</c:v>
                </c:pt>
                <c:pt idx="24849">
                  <c:v>2343.75</c:v>
                </c:pt>
                <c:pt idx="24850">
                  <c:v>2343.75</c:v>
                </c:pt>
                <c:pt idx="24851">
                  <c:v>2343.75</c:v>
                </c:pt>
                <c:pt idx="24852">
                  <c:v>2343.75</c:v>
                </c:pt>
                <c:pt idx="24853">
                  <c:v>2343.75</c:v>
                </c:pt>
                <c:pt idx="24854">
                  <c:v>2343.75</c:v>
                </c:pt>
                <c:pt idx="24855">
                  <c:v>2343.75</c:v>
                </c:pt>
                <c:pt idx="24856">
                  <c:v>2343.75</c:v>
                </c:pt>
                <c:pt idx="24857">
                  <c:v>2343.75</c:v>
                </c:pt>
                <c:pt idx="24858">
                  <c:v>2343.75</c:v>
                </c:pt>
                <c:pt idx="24859">
                  <c:v>2346.1914099999999</c:v>
                </c:pt>
                <c:pt idx="24860">
                  <c:v>2343.75</c:v>
                </c:pt>
                <c:pt idx="24861">
                  <c:v>2343.75</c:v>
                </c:pt>
                <c:pt idx="24862">
                  <c:v>2343.75</c:v>
                </c:pt>
                <c:pt idx="24863">
                  <c:v>2343.75</c:v>
                </c:pt>
                <c:pt idx="24864">
                  <c:v>2343.75</c:v>
                </c:pt>
                <c:pt idx="24865">
                  <c:v>2343.75</c:v>
                </c:pt>
                <c:pt idx="24866">
                  <c:v>2346.1914099999999</c:v>
                </c:pt>
                <c:pt idx="24867">
                  <c:v>2343.75</c:v>
                </c:pt>
                <c:pt idx="24868">
                  <c:v>2343.75</c:v>
                </c:pt>
                <c:pt idx="24869">
                  <c:v>2343.75</c:v>
                </c:pt>
                <c:pt idx="24870">
                  <c:v>2343.75</c:v>
                </c:pt>
                <c:pt idx="24871">
                  <c:v>2343.75</c:v>
                </c:pt>
                <c:pt idx="24872">
                  <c:v>2343.75</c:v>
                </c:pt>
                <c:pt idx="24873">
                  <c:v>2343.75</c:v>
                </c:pt>
                <c:pt idx="24874">
                  <c:v>2343.75</c:v>
                </c:pt>
                <c:pt idx="24875">
                  <c:v>2343.75</c:v>
                </c:pt>
                <c:pt idx="24876">
                  <c:v>2343.75</c:v>
                </c:pt>
                <c:pt idx="24877">
                  <c:v>2343.75</c:v>
                </c:pt>
                <c:pt idx="24878">
                  <c:v>2343.75</c:v>
                </c:pt>
                <c:pt idx="24879">
                  <c:v>2343.75</c:v>
                </c:pt>
                <c:pt idx="24880">
                  <c:v>2343.75</c:v>
                </c:pt>
                <c:pt idx="24881">
                  <c:v>2343.75</c:v>
                </c:pt>
                <c:pt idx="24882">
                  <c:v>2343.75</c:v>
                </c:pt>
                <c:pt idx="24883">
                  <c:v>2343.75</c:v>
                </c:pt>
                <c:pt idx="24884">
                  <c:v>2343.75</c:v>
                </c:pt>
                <c:pt idx="24885">
                  <c:v>2343.75</c:v>
                </c:pt>
                <c:pt idx="24886">
                  <c:v>2343.75</c:v>
                </c:pt>
                <c:pt idx="24887">
                  <c:v>2343.75</c:v>
                </c:pt>
                <c:pt idx="24888">
                  <c:v>2343.75</c:v>
                </c:pt>
                <c:pt idx="24889">
                  <c:v>2343.75</c:v>
                </c:pt>
                <c:pt idx="24890">
                  <c:v>2343.75</c:v>
                </c:pt>
                <c:pt idx="24891">
                  <c:v>2343.75</c:v>
                </c:pt>
                <c:pt idx="24892">
                  <c:v>2343.75</c:v>
                </c:pt>
                <c:pt idx="24893">
                  <c:v>2343.75</c:v>
                </c:pt>
                <c:pt idx="24894">
                  <c:v>2343.75</c:v>
                </c:pt>
                <c:pt idx="24895">
                  <c:v>2343.75</c:v>
                </c:pt>
                <c:pt idx="24896">
                  <c:v>2343.75</c:v>
                </c:pt>
                <c:pt idx="24897">
                  <c:v>2343.75</c:v>
                </c:pt>
                <c:pt idx="24898">
                  <c:v>2343.75</c:v>
                </c:pt>
                <c:pt idx="24899">
                  <c:v>2343.75</c:v>
                </c:pt>
                <c:pt idx="24900">
                  <c:v>2343.75</c:v>
                </c:pt>
                <c:pt idx="24901">
                  <c:v>2343.75</c:v>
                </c:pt>
                <c:pt idx="24902">
                  <c:v>2343.75</c:v>
                </c:pt>
                <c:pt idx="24903">
                  <c:v>2343.75</c:v>
                </c:pt>
                <c:pt idx="24904">
                  <c:v>2343.75</c:v>
                </c:pt>
                <c:pt idx="24905">
                  <c:v>2343.75</c:v>
                </c:pt>
                <c:pt idx="24906">
                  <c:v>2343.75</c:v>
                </c:pt>
                <c:pt idx="24907">
                  <c:v>2343.75</c:v>
                </c:pt>
                <c:pt idx="24908">
                  <c:v>2346.1914099999999</c:v>
                </c:pt>
                <c:pt idx="24909">
                  <c:v>2343.75</c:v>
                </c:pt>
                <c:pt idx="24910">
                  <c:v>2343.75</c:v>
                </c:pt>
                <c:pt idx="24911">
                  <c:v>2343.75</c:v>
                </c:pt>
                <c:pt idx="24912">
                  <c:v>2343.75</c:v>
                </c:pt>
                <c:pt idx="24913">
                  <c:v>2343.75</c:v>
                </c:pt>
                <c:pt idx="24914">
                  <c:v>2346.1914099999999</c:v>
                </c:pt>
                <c:pt idx="24915">
                  <c:v>2343.75</c:v>
                </c:pt>
                <c:pt idx="24916">
                  <c:v>2343.75</c:v>
                </c:pt>
                <c:pt idx="24917">
                  <c:v>2343.75</c:v>
                </c:pt>
                <c:pt idx="24918">
                  <c:v>2343.75</c:v>
                </c:pt>
                <c:pt idx="24919">
                  <c:v>2343.75</c:v>
                </c:pt>
                <c:pt idx="24920">
                  <c:v>2343.75</c:v>
                </c:pt>
                <c:pt idx="24921">
                  <c:v>2343.75</c:v>
                </c:pt>
                <c:pt idx="24922">
                  <c:v>2343.75</c:v>
                </c:pt>
                <c:pt idx="24923">
                  <c:v>2343.75</c:v>
                </c:pt>
                <c:pt idx="24924">
                  <c:v>2343.75</c:v>
                </c:pt>
                <c:pt idx="24925">
                  <c:v>2343.75</c:v>
                </c:pt>
                <c:pt idx="24926">
                  <c:v>2346.1914099999999</c:v>
                </c:pt>
                <c:pt idx="24927">
                  <c:v>2343.75</c:v>
                </c:pt>
                <c:pt idx="24928">
                  <c:v>2343.75</c:v>
                </c:pt>
                <c:pt idx="24929">
                  <c:v>2343.75</c:v>
                </c:pt>
                <c:pt idx="24930">
                  <c:v>2343.75</c:v>
                </c:pt>
                <c:pt idx="24931">
                  <c:v>2343.75</c:v>
                </c:pt>
                <c:pt idx="24932">
                  <c:v>2346.1914099999999</c:v>
                </c:pt>
                <c:pt idx="24933">
                  <c:v>2343.75</c:v>
                </c:pt>
                <c:pt idx="24934">
                  <c:v>2343.75</c:v>
                </c:pt>
                <c:pt idx="24935">
                  <c:v>2343.75</c:v>
                </c:pt>
                <c:pt idx="24936">
                  <c:v>2343.75</c:v>
                </c:pt>
                <c:pt idx="24937">
                  <c:v>2343.75</c:v>
                </c:pt>
                <c:pt idx="24938">
                  <c:v>2343.75</c:v>
                </c:pt>
                <c:pt idx="24939">
                  <c:v>2343.75</c:v>
                </c:pt>
                <c:pt idx="24940">
                  <c:v>2343.75</c:v>
                </c:pt>
                <c:pt idx="24941">
                  <c:v>2343.75</c:v>
                </c:pt>
                <c:pt idx="24942">
                  <c:v>2343.75</c:v>
                </c:pt>
                <c:pt idx="24943">
                  <c:v>2343.75</c:v>
                </c:pt>
                <c:pt idx="24944">
                  <c:v>2343.75</c:v>
                </c:pt>
                <c:pt idx="24945">
                  <c:v>2346.1914099999999</c:v>
                </c:pt>
                <c:pt idx="24946">
                  <c:v>2343.75</c:v>
                </c:pt>
                <c:pt idx="24947">
                  <c:v>2343.75</c:v>
                </c:pt>
                <c:pt idx="24948">
                  <c:v>2343.75</c:v>
                </c:pt>
                <c:pt idx="24949">
                  <c:v>2343.75</c:v>
                </c:pt>
                <c:pt idx="24950">
                  <c:v>2343.75</c:v>
                </c:pt>
                <c:pt idx="24951">
                  <c:v>2343.75</c:v>
                </c:pt>
                <c:pt idx="24952">
                  <c:v>2346.1914099999999</c:v>
                </c:pt>
                <c:pt idx="24953">
                  <c:v>2343.75</c:v>
                </c:pt>
                <c:pt idx="24954">
                  <c:v>2343.75</c:v>
                </c:pt>
                <c:pt idx="24955">
                  <c:v>2343.75</c:v>
                </c:pt>
                <c:pt idx="24956">
                  <c:v>2343.75</c:v>
                </c:pt>
                <c:pt idx="24957">
                  <c:v>2343.75</c:v>
                </c:pt>
                <c:pt idx="24958">
                  <c:v>2343.75</c:v>
                </c:pt>
                <c:pt idx="24959">
                  <c:v>2343.75</c:v>
                </c:pt>
                <c:pt idx="24960">
                  <c:v>2343.75</c:v>
                </c:pt>
                <c:pt idx="24961">
                  <c:v>2343.75</c:v>
                </c:pt>
                <c:pt idx="24962">
                  <c:v>2343.75</c:v>
                </c:pt>
                <c:pt idx="24963">
                  <c:v>2343.75</c:v>
                </c:pt>
                <c:pt idx="24964">
                  <c:v>2346.1914099999999</c:v>
                </c:pt>
                <c:pt idx="24965">
                  <c:v>2343.75</c:v>
                </c:pt>
                <c:pt idx="24966">
                  <c:v>2343.75</c:v>
                </c:pt>
                <c:pt idx="24967">
                  <c:v>2343.75</c:v>
                </c:pt>
                <c:pt idx="24968">
                  <c:v>2343.75</c:v>
                </c:pt>
                <c:pt idx="24969">
                  <c:v>2343.75</c:v>
                </c:pt>
                <c:pt idx="24970">
                  <c:v>2346.1914099999999</c:v>
                </c:pt>
                <c:pt idx="24971">
                  <c:v>2343.75</c:v>
                </c:pt>
                <c:pt idx="24972">
                  <c:v>2343.75</c:v>
                </c:pt>
                <c:pt idx="24973">
                  <c:v>2343.75</c:v>
                </c:pt>
                <c:pt idx="24974">
                  <c:v>2343.75</c:v>
                </c:pt>
                <c:pt idx="24975">
                  <c:v>2343.75</c:v>
                </c:pt>
                <c:pt idx="24976">
                  <c:v>2343.75</c:v>
                </c:pt>
                <c:pt idx="24977">
                  <c:v>2343.75</c:v>
                </c:pt>
                <c:pt idx="24978">
                  <c:v>2343.75</c:v>
                </c:pt>
                <c:pt idx="24979">
                  <c:v>2343.75</c:v>
                </c:pt>
                <c:pt idx="24980">
                  <c:v>2343.75</c:v>
                </c:pt>
                <c:pt idx="24981">
                  <c:v>2343.75</c:v>
                </c:pt>
                <c:pt idx="24982">
                  <c:v>2343.75</c:v>
                </c:pt>
                <c:pt idx="24983">
                  <c:v>2343.75</c:v>
                </c:pt>
                <c:pt idx="24984">
                  <c:v>2343.75</c:v>
                </c:pt>
                <c:pt idx="24985">
                  <c:v>2343.75</c:v>
                </c:pt>
                <c:pt idx="24986">
                  <c:v>2343.75</c:v>
                </c:pt>
                <c:pt idx="24987">
                  <c:v>2343.75</c:v>
                </c:pt>
                <c:pt idx="24988">
                  <c:v>2346.1914099999999</c:v>
                </c:pt>
                <c:pt idx="24989">
                  <c:v>2343.75</c:v>
                </c:pt>
                <c:pt idx="24990">
                  <c:v>2343.75</c:v>
                </c:pt>
                <c:pt idx="24991">
                  <c:v>2343.75</c:v>
                </c:pt>
                <c:pt idx="24992">
                  <c:v>2343.75</c:v>
                </c:pt>
                <c:pt idx="24993">
                  <c:v>2343.75</c:v>
                </c:pt>
                <c:pt idx="24994">
                  <c:v>2343.75</c:v>
                </c:pt>
                <c:pt idx="24995">
                  <c:v>2343.75</c:v>
                </c:pt>
                <c:pt idx="24996">
                  <c:v>2343.75</c:v>
                </c:pt>
                <c:pt idx="24997">
                  <c:v>2343.75</c:v>
                </c:pt>
                <c:pt idx="24998">
                  <c:v>2343.75</c:v>
                </c:pt>
                <c:pt idx="24999">
                  <c:v>2343.75</c:v>
                </c:pt>
                <c:pt idx="25000">
                  <c:v>2343.75</c:v>
                </c:pt>
                <c:pt idx="25001">
                  <c:v>2343.75</c:v>
                </c:pt>
                <c:pt idx="25002">
                  <c:v>2343.75</c:v>
                </c:pt>
                <c:pt idx="25003">
                  <c:v>2343.75</c:v>
                </c:pt>
                <c:pt idx="25004">
                  <c:v>2343.75</c:v>
                </c:pt>
                <c:pt idx="25005">
                  <c:v>2343.75</c:v>
                </c:pt>
                <c:pt idx="25006">
                  <c:v>2343.75</c:v>
                </c:pt>
                <c:pt idx="25007">
                  <c:v>2343.75</c:v>
                </c:pt>
                <c:pt idx="25008">
                  <c:v>2343.75</c:v>
                </c:pt>
                <c:pt idx="25009">
                  <c:v>2343.75</c:v>
                </c:pt>
                <c:pt idx="25010">
                  <c:v>2343.75</c:v>
                </c:pt>
                <c:pt idx="25011">
                  <c:v>2343.75</c:v>
                </c:pt>
                <c:pt idx="25012">
                  <c:v>2343.75</c:v>
                </c:pt>
                <c:pt idx="25013">
                  <c:v>2343.75</c:v>
                </c:pt>
                <c:pt idx="25014">
                  <c:v>2343.75</c:v>
                </c:pt>
                <c:pt idx="25015">
                  <c:v>2343.75</c:v>
                </c:pt>
                <c:pt idx="25016">
                  <c:v>2343.75</c:v>
                </c:pt>
                <c:pt idx="25017">
                  <c:v>2343.75</c:v>
                </c:pt>
                <c:pt idx="25018">
                  <c:v>2343.75</c:v>
                </c:pt>
                <c:pt idx="25019">
                  <c:v>2343.75</c:v>
                </c:pt>
                <c:pt idx="25020">
                  <c:v>2343.75</c:v>
                </c:pt>
                <c:pt idx="25021">
                  <c:v>2343.75</c:v>
                </c:pt>
                <c:pt idx="25022">
                  <c:v>2343.75</c:v>
                </c:pt>
                <c:pt idx="25023">
                  <c:v>2343.75</c:v>
                </c:pt>
                <c:pt idx="25024">
                  <c:v>2343.75</c:v>
                </c:pt>
                <c:pt idx="25025">
                  <c:v>2346.1914099999999</c:v>
                </c:pt>
                <c:pt idx="25026">
                  <c:v>2343.75</c:v>
                </c:pt>
                <c:pt idx="25027">
                  <c:v>2343.75</c:v>
                </c:pt>
                <c:pt idx="25028">
                  <c:v>2343.75</c:v>
                </c:pt>
                <c:pt idx="25029">
                  <c:v>2343.75</c:v>
                </c:pt>
                <c:pt idx="25030">
                  <c:v>2343.75</c:v>
                </c:pt>
                <c:pt idx="25031">
                  <c:v>2343.75</c:v>
                </c:pt>
                <c:pt idx="25032">
                  <c:v>2343.75</c:v>
                </c:pt>
                <c:pt idx="25033">
                  <c:v>2343.75</c:v>
                </c:pt>
                <c:pt idx="25034">
                  <c:v>2343.75</c:v>
                </c:pt>
                <c:pt idx="25035">
                  <c:v>2343.75</c:v>
                </c:pt>
                <c:pt idx="25036">
                  <c:v>2343.75</c:v>
                </c:pt>
                <c:pt idx="25037">
                  <c:v>2343.75</c:v>
                </c:pt>
                <c:pt idx="25038">
                  <c:v>2343.75</c:v>
                </c:pt>
                <c:pt idx="25039">
                  <c:v>2343.75</c:v>
                </c:pt>
                <c:pt idx="25040">
                  <c:v>2343.75</c:v>
                </c:pt>
                <c:pt idx="25041">
                  <c:v>2343.75</c:v>
                </c:pt>
                <c:pt idx="25042">
                  <c:v>2343.75</c:v>
                </c:pt>
                <c:pt idx="25043">
                  <c:v>2343.75</c:v>
                </c:pt>
                <c:pt idx="25044">
                  <c:v>2343.75</c:v>
                </c:pt>
                <c:pt idx="25045">
                  <c:v>2343.75</c:v>
                </c:pt>
                <c:pt idx="25046">
                  <c:v>2343.75</c:v>
                </c:pt>
                <c:pt idx="25047">
                  <c:v>2343.75</c:v>
                </c:pt>
                <c:pt idx="25048">
                  <c:v>2343.75</c:v>
                </c:pt>
                <c:pt idx="25049">
                  <c:v>2343.75</c:v>
                </c:pt>
                <c:pt idx="25050">
                  <c:v>2343.75</c:v>
                </c:pt>
                <c:pt idx="25051">
                  <c:v>2343.75</c:v>
                </c:pt>
                <c:pt idx="25052">
                  <c:v>2346.1914099999999</c:v>
                </c:pt>
                <c:pt idx="25053">
                  <c:v>2343.75</c:v>
                </c:pt>
                <c:pt idx="25054">
                  <c:v>2343.75</c:v>
                </c:pt>
                <c:pt idx="25055">
                  <c:v>2343.75</c:v>
                </c:pt>
                <c:pt idx="25056">
                  <c:v>2343.75</c:v>
                </c:pt>
                <c:pt idx="25057">
                  <c:v>2343.75</c:v>
                </c:pt>
                <c:pt idx="25058">
                  <c:v>2343.75</c:v>
                </c:pt>
                <c:pt idx="25059">
                  <c:v>2343.75</c:v>
                </c:pt>
                <c:pt idx="25060">
                  <c:v>2343.75</c:v>
                </c:pt>
                <c:pt idx="25061">
                  <c:v>2343.75</c:v>
                </c:pt>
                <c:pt idx="25062">
                  <c:v>2343.75</c:v>
                </c:pt>
                <c:pt idx="25063">
                  <c:v>2343.75</c:v>
                </c:pt>
                <c:pt idx="25064">
                  <c:v>2343.75</c:v>
                </c:pt>
                <c:pt idx="25065">
                  <c:v>2343.75</c:v>
                </c:pt>
                <c:pt idx="25066">
                  <c:v>2343.75</c:v>
                </c:pt>
                <c:pt idx="25067">
                  <c:v>2343.75</c:v>
                </c:pt>
                <c:pt idx="25068">
                  <c:v>2343.75</c:v>
                </c:pt>
                <c:pt idx="25069">
                  <c:v>2343.75</c:v>
                </c:pt>
                <c:pt idx="25070">
                  <c:v>2343.75</c:v>
                </c:pt>
                <c:pt idx="25071">
                  <c:v>2343.75</c:v>
                </c:pt>
                <c:pt idx="25072">
                  <c:v>2343.75</c:v>
                </c:pt>
                <c:pt idx="25073">
                  <c:v>2343.75</c:v>
                </c:pt>
                <c:pt idx="25074">
                  <c:v>2343.75</c:v>
                </c:pt>
                <c:pt idx="25075">
                  <c:v>2343.75</c:v>
                </c:pt>
                <c:pt idx="25076">
                  <c:v>2343.75</c:v>
                </c:pt>
                <c:pt idx="25077">
                  <c:v>2343.75</c:v>
                </c:pt>
                <c:pt idx="25078">
                  <c:v>2343.75</c:v>
                </c:pt>
                <c:pt idx="25079">
                  <c:v>2343.75</c:v>
                </c:pt>
                <c:pt idx="25080">
                  <c:v>2343.75</c:v>
                </c:pt>
                <c:pt idx="25081">
                  <c:v>2343.75</c:v>
                </c:pt>
                <c:pt idx="25082">
                  <c:v>2343.75</c:v>
                </c:pt>
                <c:pt idx="25083">
                  <c:v>2343.75</c:v>
                </c:pt>
                <c:pt idx="25084">
                  <c:v>2343.75</c:v>
                </c:pt>
                <c:pt idx="25085">
                  <c:v>2343.75</c:v>
                </c:pt>
                <c:pt idx="25086">
                  <c:v>2346.1914099999999</c:v>
                </c:pt>
                <c:pt idx="25087">
                  <c:v>2343.75</c:v>
                </c:pt>
                <c:pt idx="25088">
                  <c:v>2343.75</c:v>
                </c:pt>
                <c:pt idx="25089">
                  <c:v>2343.75</c:v>
                </c:pt>
                <c:pt idx="25090">
                  <c:v>2343.75</c:v>
                </c:pt>
                <c:pt idx="25091">
                  <c:v>2343.75</c:v>
                </c:pt>
                <c:pt idx="25092">
                  <c:v>2343.75</c:v>
                </c:pt>
                <c:pt idx="25093">
                  <c:v>2343.75</c:v>
                </c:pt>
                <c:pt idx="25094">
                  <c:v>2343.75</c:v>
                </c:pt>
                <c:pt idx="25095">
                  <c:v>2343.75</c:v>
                </c:pt>
                <c:pt idx="25096">
                  <c:v>2343.75</c:v>
                </c:pt>
                <c:pt idx="25097">
                  <c:v>2343.75</c:v>
                </c:pt>
                <c:pt idx="25098">
                  <c:v>2343.75</c:v>
                </c:pt>
                <c:pt idx="25099">
                  <c:v>2343.75</c:v>
                </c:pt>
                <c:pt idx="25100">
                  <c:v>2343.75</c:v>
                </c:pt>
                <c:pt idx="25101">
                  <c:v>2343.75</c:v>
                </c:pt>
                <c:pt idx="25102">
                  <c:v>2343.75</c:v>
                </c:pt>
                <c:pt idx="25103">
                  <c:v>2343.75</c:v>
                </c:pt>
                <c:pt idx="25104">
                  <c:v>2343.75</c:v>
                </c:pt>
                <c:pt idx="25105">
                  <c:v>2343.75</c:v>
                </c:pt>
                <c:pt idx="25106">
                  <c:v>2343.75</c:v>
                </c:pt>
                <c:pt idx="25107">
                  <c:v>2343.75</c:v>
                </c:pt>
                <c:pt idx="25108">
                  <c:v>2343.75</c:v>
                </c:pt>
                <c:pt idx="25109">
                  <c:v>2343.75</c:v>
                </c:pt>
                <c:pt idx="25110">
                  <c:v>2343.75</c:v>
                </c:pt>
                <c:pt idx="25111">
                  <c:v>2343.75</c:v>
                </c:pt>
                <c:pt idx="25112">
                  <c:v>2343.75</c:v>
                </c:pt>
                <c:pt idx="25113">
                  <c:v>2343.75</c:v>
                </c:pt>
                <c:pt idx="25114">
                  <c:v>2343.75</c:v>
                </c:pt>
                <c:pt idx="25115">
                  <c:v>2343.75</c:v>
                </c:pt>
                <c:pt idx="25116">
                  <c:v>2343.75</c:v>
                </c:pt>
                <c:pt idx="25117">
                  <c:v>2343.75</c:v>
                </c:pt>
                <c:pt idx="25118">
                  <c:v>2343.75</c:v>
                </c:pt>
                <c:pt idx="25119">
                  <c:v>2343.75</c:v>
                </c:pt>
                <c:pt idx="25120">
                  <c:v>2343.75</c:v>
                </c:pt>
                <c:pt idx="25121">
                  <c:v>2343.75</c:v>
                </c:pt>
                <c:pt idx="25122">
                  <c:v>2343.75</c:v>
                </c:pt>
                <c:pt idx="25123">
                  <c:v>2343.75</c:v>
                </c:pt>
                <c:pt idx="25124">
                  <c:v>2343.75</c:v>
                </c:pt>
                <c:pt idx="25125">
                  <c:v>2343.75</c:v>
                </c:pt>
                <c:pt idx="25126">
                  <c:v>2343.75</c:v>
                </c:pt>
                <c:pt idx="25127">
                  <c:v>2343.75</c:v>
                </c:pt>
                <c:pt idx="25128">
                  <c:v>2343.75</c:v>
                </c:pt>
                <c:pt idx="25129">
                  <c:v>2343.75</c:v>
                </c:pt>
                <c:pt idx="25130">
                  <c:v>2343.75</c:v>
                </c:pt>
                <c:pt idx="25131">
                  <c:v>2343.75</c:v>
                </c:pt>
                <c:pt idx="25132">
                  <c:v>2343.75</c:v>
                </c:pt>
                <c:pt idx="25133">
                  <c:v>2343.75</c:v>
                </c:pt>
                <c:pt idx="25134">
                  <c:v>2343.75</c:v>
                </c:pt>
                <c:pt idx="25135">
                  <c:v>2343.75</c:v>
                </c:pt>
                <c:pt idx="25136">
                  <c:v>2343.75</c:v>
                </c:pt>
                <c:pt idx="25137">
                  <c:v>2343.75</c:v>
                </c:pt>
                <c:pt idx="25138">
                  <c:v>2343.75</c:v>
                </c:pt>
                <c:pt idx="25139">
                  <c:v>2343.75</c:v>
                </c:pt>
                <c:pt idx="25140">
                  <c:v>2343.75</c:v>
                </c:pt>
                <c:pt idx="25141">
                  <c:v>2343.75</c:v>
                </c:pt>
                <c:pt idx="25142">
                  <c:v>2343.75</c:v>
                </c:pt>
                <c:pt idx="25143">
                  <c:v>2343.75</c:v>
                </c:pt>
                <c:pt idx="25144">
                  <c:v>2343.75</c:v>
                </c:pt>
                <c:pt idx="25145">
                  <c:v>2343.75</c:v>
                </c:pt>
                <c:pt idx="25146">
                  <c:v>2343.75</c:v>
                </c:pt>
                <c:pt idx="25147">
                  <c:v>2343.75</c:v>
                </c:pt>
                <c:pt idx="25148">
                  <c:v>2343.75</c:v>
                </c:pt>
                <c:pt idx="25149">
                  <c:v>2343.75</c:v>
                </c:pt>
                <c:pt idx="25150">
                  <c:v>2343.75</c:v>
                </c:pt>
                <c:pt idx="25151">
                  <c:v>2343.75</c:v>
                </c:pt>
                <c:pt idx="25152">
                  <c:v>2343.75</c:v>
                </c:pt>
                <c:pt idx="25153">
                  <c:v>2343.75</c:v>
                </c:pt>
                <c:pt idx="25154">
                  <c:v>2343.75</c:v>
                </c:pt>
                <c:pt idx="25155">
                  <c:v>2343.75</c:v>
                </c:pt>
                <c:pt idx="25156">
                  <c:v>2343.75</c:v>
                </c:pt>
                <c:pt idx="25157">
                  <c:v>2343.75</c:v>
                </c:pt>
                <c:pt idx="25158">
                  <c:v>2343.75</c:v>
                </c:pt>
                <c:pt idx="25159">
                  <c:v>2343.75</c:v>
                </c:pt>
                <c:pt idx="25160">
                  <c:v>2343.75</c:v>
                </c:pt>
                <c:pt idx="25161">
                  <c:v>2343.75</c:v>
                </c:pt>
                <c:pt idx="25162">
                  <c:v>2343.75</c:v>
                </c:pt>
                <c:pt idx="25163">
                  <c:v>2343.75</c:v>
                </c:pt>
                <c:pt idx="25164">
                  <c:v>2343.75</c:v>
                </c:pt>
                <c:pt idx="25165">
                  <c:v>2343.75</c:v>
                </c:pt>
                <c:pt idx="25166">
                  <c:v>2343.75</c:v>
                </c:pt>
                <c:pt idx="25167">
                  <c:v>2343.75</c:v>
                </c:pt>
                <c:pt idx="25168">
                  <c:v>2343.75</c:v>
                </c:pt>
                <c:pt idx="25169">
                  <c:v>2343.75</c:v>
                </c:pt>
                <c:pt idx="25170">
                  <c:v>2343.75</c:v>
                </c:pt>
                <c:pt idx="25171">
                  <c:v>2343.75</c:v>
                </c:pt>
                <c:pt idx="25172">
                  <c:v>2343.75</c:v>
                </c:pt>
                <c:pt idx="25173">
                  <c:v>2343.75</c:v>
                </c:pt>
                <c:pt idx="25174">
                  <c:v>2343.75</c:v>
                </c:pt>
                <c:pt idx="25175">
                  <c:v>2343.75</c:v>
                </c:pt>
                <c:pt idx="25176">
                  <c:v>2343.75</c:v>
                </c:pt>
                <c:pt idx="25177">
                  <c:v>2343.75</c:v>
                </c:pt>
                <c:pt idx="25178">
                  <c:v>2343.75</c:v>
                </c:pt>
                <c:pt idx="25179">
                  <c:v>2343.75</c:v>
                </c:pt>
                <c:pt idx="25180">
                  <c:v>2343.75</c:v>
                </c:pt>
                <c:pt idx="25181">
                  <c:v>2343.75</c:v>
                </c:pt>
                <c:pt idx="25182">
                  <c:v>2343.75</c:v>
                </c:pt>
                <c:pt idx="25183">
                  <c:v>2343.75</c:v>
                </c:pt>
                <c:pt idx="25184">
                  <c:v>2343.75</c:v>
                </c:pt>
                <c:pt idx="25185">
                  <c:v>2343.75</c:v>
                </c:pt>
                <c:pt idx="25186">
                  <c:v>2341.3085900000001</c:v>
                </c:pt>
                <c:pt idx="25187">
                  <c:v>2343.75</c:v>
                </c:pt>
                <c:pt idx="25188">
                  <c:v>2343.75</c:v>
                </c:pt>
                <c:pt idx="25189">
                  <c:v>2343.75</c:v>
                </c:pt>
                <c:pt idx="25190">
                  <c:v>2343.75</c:v>
                </c:pt>
                <c:pt idx="25191">
                  <c:v>2343.75</c:v>
                </c:pt>
                <c:pt idx="25192">
                  <c:v>2343.75</c:v>
                </c:pt>
                <c:pt idx="25193">
                  <c:v>2343.75</c:v>
                </c:pt>
                <c:pt idx="25194">
                  <c:v>2343.75</c:v>
                </c:pt>
                <c:pt idx="25195">
                  <c:v>2343.75</c:v>
                </c:pt>
                <c:pt idx="25196">
                  <c:v>2343.75</c:v>
                </c:pt>
                <c:pt idx="25197">
                  <c:v>2343.75</c:v>
                </c:pt>
                <c:pt idx="25198">
                  <c:v>2343.75</c:v>
                </c:pt>
                <c:pt idx="25199">
                  <c:v>2343.75</c:v>
                </c:pt>
                <c:pt idx="25200">
                  <c:v>2343.75</c:v>
                </c:pt>
                <c:pt idx="25201">
                  <c:v>2343.75</c:v>
                </c:pt>
                <c:pt idx="25202">
                  <c:v>2343.75</c:v>
                </c:pt>
                <c:pt idx="25203">
                  <c:v>2343.75</c:v>
                </c:pt>
                <c:pt idx="25204">
                  <c:v>2343.75</c:v>
                </c:pt>
                <c:pt idx="25205">
                  <c:v>2343.75</c:v>
                </c:pt>
                <c:pt idx="25206">
                  <c:v>2343.75</c:v>
                </c:pt>
                <c:pt idx="25207">
                  <c:v>2343.75</c:v>
                </c:pt>
                <c:pt idx="25208">
                  <c:v>2343.75</c:v>
                </c:pt>
                <c:pt idx="25209">
                  <c:v>2343.75</c:v>
                </c:pt>
                <c:pt idx="25210">
                  <c:v>2343.75</c:v>
                </c:pt>
                <c:pt idx="25211">
                  <c:v>2343.75</c:v>
                </c:pt>
                <c:pt idx="25212">
                  <c:v>2343.75</c:v>
                </c:pt>
                <c:pt idx="25213">
                  <c:v>2343.75</c:v>
                </c:pt>
                <c:pt idx="25214">
                  <c:v>2343.75</c:v>
                </c:pt>
                <c:pt idx="25215">
                  <c:v>2343.75</c:v>
                </c:pt>
                <c:pt idx="25216">
                  <c:v>2343.75</c:v>
                </c:pt>
                <c:pt idx="25217">
                  <c:v>2343.75</c:v>
                </c:pt>
                <c:pt idx="25218">
                  <c:v>2343.75</c:v>
                </c:pt>
                <c:pt idx="25219">
                  <c:v>2343.75</c:v>
                </c:pt>
                <c:pt idx="25220">
                  <c:v>2343.75</c:v>
                </c:pt>
                <c:pt idx="25221">
                  <c:v>2343.75</c:v>
                </c:pt>
                <c:pt idx="25222">
                  <c:v>2343.75</c:v>
                </c:pt>
                <c:pt idx="25223">
                  <c:v>2343.75</c:v>
                </c:pt>
                <c:pt idx="25224">
                  <c:v>2343.75</c:v>
                </c:pt>
                <c:pt idx="25225">
                  <c:v>2343.75</c:v>
                </c:pt>
                <c:pt idx="25226">
                  <c:v>2343.75</c:v>
                </c:pt>
                <c:pt idx="25227">
                  <c:v>2343.75</c:v>
                </c:pt>
                <c:pt idx="25228">
                  <c:v>2343.75</c:v>
                </c:pt>
                <c:pt idx="25229">
                  <c:v>2343.75</c:v>
                </c:pt>
                <c:pt idx="25230">
                  <c:v>2343.75</c:v>
                </c:pt>
                <c:pt idx="25231">
                  <c:v>2343.75</c:v>
                </c:pt>
                <c:pt idx="25232">
                  <c:v>2343.75</c:v>
                </c:pt>
                <c:pt idx="25233">
                  <c:v>2343.75</c:v>
                </c:pt>
                <c:pt idx="25234">
                  <c:v>2343.75</c:v>
                </c:pt>
                <c:pt idx="25235">
                  <c:v>2343.75</c:v>
                </c:pt>
                <c:pt idx="25236">
                  <c:v>2343.75</c:v>
                </c:pt>
                <c:pt idx="25237">
                  <c:v>2343.75</c:v>
                </c:pt>
                <c:pt idx="25238">
                  <c:v>2343.75</c:v>
                </c:pt>
                <c:pt idx="25239">
                  <c:v>2343.75</c:v>
                </c:pt>
                <c:pt idx="25240">
                  <c:v>2343.75</c:v>
                </c:pt>
                <c:pt idx="25241">
                  <c:v>2343.75</c:v>
                </c:pt>
                <c:pt idx="25242">
                  <c:v>2343.75</c:v>
                </c:pt>
                <c:pt idx="25243">
                  <c:v>2343.75</c:v>
                </c:pt>
                <c:pt idx="25244">
                  <c:v>2343.75</c:v>
                </c:pt>
                <c:pt idx="25245">
                  <c:v>2343.75</c:v>
                </c:pt>
                <c:pt idx="25246">
                  <c:v>2343.75</c:v>
                </c:pt>
                <c:pt idx="25247">
                  <c:v>2343.75</c:v>
                </c:pt>
                <c:pt idx="25248">
                  <c:v>2343.75</c:v>
                </c:pt>
                <c:pt idx="25249">
                  <c:v>2343.75</c:v>
                </c:pt>
                <c:pt idx="25250">
                  <c:v>2343.75</c:v>
                </c:pt>
                <c:pt idx="25251">
                  <c:v>2343.75</c:v>
                </c:pt>
                <c:pt idx="25252">
                  <c:v>2343.75</c:v>
                </c:pt>
                <c:pt idx="25253">
                  <c:v>2343.75</c:v>
                </c:pt>
                <c:pt idx="25254">
                  <c:v>2343.75</c:v>
                </c:pt>
                <c:pt idx="25255">
                  <c:v>2343.75</c:v>
                </c:pt>
                <c:pt idx="25256">
                  <c:v>2343.75</c:v>
                </c:pt>
                <c:pt idx="25257">
                  <c:v>2343.75</c:v>
                </c:pt>
                <c:pt idx="25258">
                  <c:v>2343.75</c:v>
                </c:pt>
                <c:pt idx="25259">
                  <c:v>2343.75</c:v>
                </c:pt>
                <c:pt idx="25260">
                  <c:v>2343.75</c:v>
                </c:pt>
                <c:pt idx="25261">
                  <c:v>2343.75</c:v>
                </c:pt>
                <c:pt idx="25262">
                  <c:v>2343.75</c:v>
                </c:pt>
                <c:pt idx="25263">
                  <c:v>2343.75</c:v>
                </c:pt>
                <c:pt idx="25264">
                  <c:v>2346.1914099999999</c:v>
                </c:pt>
                <c:pt idx="25265">
                  <c:v>2346.1914099999999</c:v>
                </c:pt>
                <c:pt idx="25266">
                  <c:v>2343.75</c:v>
                </c:pt>
                <c:pt idx="25267">
                  <c:v>2343.75</c:v>
                </c:pt>
                <c:pt idx="25268">
                  <c:v>2343.75</c:v>
                </c:pt>
                <c:pt idx="25269">
                  <c:v>2343.75</c:v>
                </c:pt>
                <c:pt idx="25270">
                  <c:v>2343.75</c:v>
                </c:pt>
                <c:pt idx="25271">
                  <c:v>2343.75</c:v>
                </c:pt>
                <c:pt idx="25272">
                  <c:v>2343.75</c:v>
                </c:pt>
                <c:pt idx="25273">
                  <c:v>2343.75</c:v>
                </c:pt>
                <c:pt idx="25274">
                  <c:v>2343.75</c:v>
                </c:pt>
                <c:pt idx="25275">
                  <c:v>2343.75</c:v>
                </c:pt>
                <c:pt idx="25276">
                  <c:v>2343.75</c:v>
                </c:pt>
                <c:pt idx="25277">
                  <c:v>2343.75</c:v>
                </c:pt>
                <c:pt idx="25278">
                  <c:v>2343.75</c:v>
                </c:pt>
                <c:pt idx="25279">
                  <c:v>2343.75</c:v>
                </c:pt>
                <c:pt idx="25280">
                  <c:v>2343.75</c:v>
                </c:pt>
                <c:pt idx="25281">
                  <c:v>2343.75</c:v>
                </c:pt>
                <c:pt idx="25282">
                  <c:v>2343.75</c:v>
                </c:pt>
                <c:pt idx="25283">
                  <c:v>2343.75</c:v>
                </c:pt>
                <c:pt idx="25284">
                  <c:v>2343.75</c:v>
                </c:pt>
                <c:pt idx="25285">
                  <c:v>2343.75</c:v>
                </c:pt>
                <c:pt idx="25286">
                  <c:v>2343.75</c:v>
                </c:pt>
                <c:pt idx="25287">
                  <c:v>2343.75</c:v>
                </c:pt>
                <c:pt idx="25288">
                  <c:v>2343.75</c:v>
                </c:pt>
                <c:pt idx="25289">
                  <c:v>2343.75</c:v>
                </c:pt>
                <c:pt idx="25290">
                  <c:v>2343.75</c:v>
                </c:pt>
                <c:pt idx="25291">
                  <c:v>2343.75</c:v>
                </c:pt>
                <c:pt idx="25292">
                  <c:v>2343.75</c:v>
                </c:pt>
                <c:pt idx="25293">
                  <c:v>2343.75</c:v>
                </c:pt>
                <c:pt idx="25294">
                  <c:v>2343.75</c:v>
                </c:pt>
                <c:pt idx="25295">
                  <c:v>2343.75</c:v>
                </c:pt>
                <c:pt idx="25296">
                  <c:v>2343.75</c:v>
                </c:pt>
                <c:pt idx="25297">
                  <c:v>2343.75</c:v>
                </c:pt>
                <c:pt idx="25298">
                  <c:v>2343.75</c:v>
                </c:pt>
                <c:pt idx="25299">
                  <c:v>2343.75</c:v>
                </c:pt>
                <c:pt idx="25300">
                  <c:v>2341.3085900000001</c:v>
                </c:pt>
                <c:pt idx="25301">
                  <c:v>2343.75</c:v>
                </c:pt>
                <c:pt idx="25302">
                  <c:v>2343.75</c:v>
                </c:pt>
                <c:pt idx="25303">
                  <c:v>2343.75</c:v>
                </c:pt>
                <c:pt idx="25304">
                  <c:v>2343.75</c:v>
                </c:pt>
                <c:pt idx="25305">
                  <c:v>2343.75</c:v>
                </c:pt>
                <c:pt idx="25306">
                  <c:v>2343.75</c:v>
                </c:pt>
                <c:pt idx="25307">
                  <c:v>2343.75</c:v>
                </c:pt>
                <c:pt idx="25308">
                  <c:v>2343.75</c:v>
                </c:pt>
                <c:pt idx="25309">
                  <c:v>2343.75</c:v>
                </c:pt>
                <c:pt idx="25310">
                  <c:v>2343.75</c:v>
                </c:pt>
                <c:pt idx="25311">
                  <c:v>2343.75</c:v>
                </c:pt>
                <c:pt idx="25312">
                  <c:v>2343.75</c:v>
                </c:pt>
                <c:pt idx="25313">
                  <c:v>2343.75</c:v>
                </c:pt>
                <c:pt idx="25314">
                  <c:v>2343.75</c:v>
                </c:pt>
                <c:pt idx="25315">
                  <c:v>2343.75</c:v>
                </c:pt>
                <c:pt idx="25316">
                  <c:v>2343.75</c:v>
                </c:pt>
                <c:pt idx="25317">
                  <c:v>2343.75</c:v>
                </c:pt>
                <c:pt idx="25318">
                  <c:v>2343.75</c:v>
                </c:pt>
                <c:pt idx="25319">
                  <c:v>2343.75</c:v>
                </c:pt>
                <c:pt idx="25320">
                  <c:v>2343.75</c:v>
                </c:pt>
                <c:pt idx="25321">
                  <c:v>2343.75</c:v>
                </c:pt>
                <c:pt idx="25322">
                  <c:v>2343.75</c:v>
                </c:pt>
                <c:pt idx="25323">
                  <c:v>2343.75</c:v>
                </c:pt>
                <c:pt idx="25324">
                  <c:v>2343.75</c:v>
                </c:pt>
                <c:pt idx="25325">
                  <c:v>2343.75</c:v>
                </c:pt>
                <c:pt idx="25326">
                  <c:v>2343.75</c:v>
                </c:pt>
                <c:pt idx="25327">
                  <c:v>2343.75</c:v>
                </c:pt>
                <c:pt idx="25328">
                  <c:v>2343.75</c:v>
                </c:pt>
                <c:pt idx="25329">
                  <c:v>2341.3085900000001</c:v>
                </c:pt>
                <c:pt idx="25330">
                  <c:v>2343.75</c:v>
                </c:pt>
                <c:pt idx="25331">
                  <c:v>2343.75</c:v>
                </c:pt>
                <c:pt idx="25332">
                  <c:v>2343.75</c:v>
                </c:pt>
                <c:pt idx="25333">
                  <c:v>2343.75</c:v>
                </c:pt>
                <c:pt idx="25334">
                  <c:v>2343.75</c:v>
                </c:pt>
                <c:pt idx="25335">
                  <c:v>2343.75</c:v>
                </c:pt>
                <c:pt idx="25336">
                  <c:v>2343.75</c:v>
                </c:pt>
                <c:pt idx="25337">
                  <c:v>2343.75</c:v>
                </c:pt>
                <c:pt idx="25338">
                  <c:v>2343.75</c:v>
                </c:pt>
                <c:pt idx="25339">
                  <c:v>2343.75</c:v>
                </c:pt>
                <c:pt idx="25340">
                  <c:v>2343.75</c:v>
                </c:pt>
                <c:pt idx="25341">
                  <c:v>2343.75</c:v>
                </c:pt>
                <c:pt idx="25342">
                  <c:v>2343.75</c:v>
                </c:pt>
                <c:pt idx="25343">
                  <c:v>2343.75</c:v>
                </c:pt>
                <c:pt idx="25344">
                  <c:v>2343.75</c:v>
                </c:pt>
                <c:pt idx="25345">
                  <c:v>2343.75</c:v>
                </c:pt>
                <c:pt idx="25346">
                  <c:v>2343.75</c:v>
                </c:pt>
                <c:pt idx="25347">
                  <c:v>2343.75</c:v>
                </c:pt>
                <c:pt idx="25348">
                  <c:v>2343.75</c:v>
                </c:pt>
                <c:pt idx="25349">
                  <c:v>2343.75</c:v>
                </c:pt>
                <c:pt idx="25350">
                  <c:v>2343.75</c:v>
                </c:pt>
                <c:pt idx="25351">
                  <c:v>2343.75</c:v>
                </c:pt>
                <c:pt idx="25352">
                  <c:v>2343.75</c:v>
                </c:pt>
                <c:pt idx="25353">
                  <c:v>2343.75</c:v>
                </c:pt>
                <c:pt idx="25354">
                  <c:v>2343.75</c:v>
                </c:pt>
                <c:pt idx="25355">
                  <c:v>2343.75</c:v>
                </c:pt>
                <c:pt idx="25356">
                  <c:v>2343.75</c:v>
                </c:pt>
                <c:pt idx="25357">
                  <c:v>2343.75</c:v>
                </c:pt>
                <c:pt idx="25358">
                  <c:v>2343.75</c:v>
                </c:pt>
                <c:pt idx="25359">
                  <c:v>2343.75</c:v>
                </c:pt>
                <c:pt idx="25360">
                  <c:v>2343.75</c:v>
                </c:pt>
                <c:pt idx="25361">
                  <c:v>2343.75</c:v>
                </c:pt>
                <c:pt idx="25362">
                  <c:v>2343.75</c:v>
                </c:pt>
                <c:pt idx="25363">
                  <c:v>2343.75</c:v>
                </c:pt>
                <c:pt idx="25364">
                  <c:v>2343.75</c:v>
                </c:pt>
                <c:pt idx="25365">
                  <c:v>2343.75</c:v>
                </c:pt>
                <c:pt idx="25366">
                  <c:v>2343.75</c:v>
                </c:pt>
                <c:pt idx="25367">
                  <c:v>2343.75</c:v>
                </c:pt>
                <c:pt idx="25368">
                  <c:v>2343.75</c:v>
                </c:pt>
                <c:pt idx="25369">
                  <c:v>2343.75</c:v>
                </c:pt>
                <c:pt idx="25370">
                  <c:v>2343.75</c:v>
                </c:pt>
                <c:pt idx="25371">
                  <c:v>2343.75</c:v>
                </c:pt>
                <c:pt idx="25372">
                  <c:v>2343.75</c:v>
                </c:pt>
                <c:pt idx="25373">
                  <c:v>2343.75</c:v>
                </c:pt>
                <c:pt idx="25374">
                  <c:v>2343.75</c:v>
                </c:pt>
                <c:pt idx="25375">
                  <c:v>2343.75</c:v>
                </c:pt>
                <c:pt idx="25376">
                  <c:v>2343.75</c:v>
                </c:pt>
                <c:pt idx="25377">
                  <c:v>2343.75</c:v>
                </c:pt>
                <c:pt idx="25378">
                  <c:v>2343.75</c:v>
                </c:pt>
                <c:pt idx="25379">
                  <c:v>2343.75</c:v>
                </c:pt>
                <c:pt idx="25380">
                  <c:v>2343.75</c:v>
                </c:pt>
                <c:pt idx="25381">
                  <c:v>2343.75</c:v>
                </c:pt>
                <c:pt idx="25382">
                  <c:v>2343.75</c:v>
                </c:pt>
                <c:pt idx="25383">
                  <c:v>2343.75</c:v>
                </c:pt>
                <c:pt idx="25384">
                  <c:v>2343.75</c:v>
                </c:pt>
                <c:pt idx="25385">
                  <c:v>2343.75</c:v>
                </c:pt>
                <c:pt idx="25386">
                  <c:v>2343.75</c:v>
                </c:pt>
                <c:pt idx="25387">
                  <c:v>2343.75</c:v>
                </c:pt>
                <c:pt idx="25388">
                  <c:v>2343.75</c:v>
                </c:pt>
                <c:pt idx="25389">
                  <c:v>2343.75</c:v>
                </c:pt>
                <c:pt idx="25390">
                  <c:v>2343.75</c:v>
                </c:pt>
                <c:pt idx="25391">
                  <c:v>2343.75</c:v>
                </c:pt>
                <c:pt idx="25392">
                  <c:v>2343.75</c:v>
                </c:pt>
                <c:pt idx="25393">
                  <c:v>2343.75</c:v>
                </c:pt>
                <c:pt idx="25394">
                  <c:v>2343.75</c:v>
                </c:pt>
                <c:pt idx="25395">
                  <c:v>2343.75</c:v>
                </c:pt>
                <c:pt idx="25396">
                  <c:v>2343.75</c:v>
                </c:pt>
                <c:pt idx="25397">
                  <c:v>2343.75</c:v>
                </c:pt>
                <c:pt idx="25398">
                  <c:v>2343.75</c:v>
                </c:pt>
                <c:pt idx="25399">
                  <c:v>2343.75</c:v>
                </c:pt>
                <c:pt idx="25400">
                  <c:v>2343.75</c:v>
                </c:pt>
                <c:pt idx="25401">
                  <c:v>2343.75</c:v>
                </c:pt>
                <c:pt idx="25402">
                  <c:v>2343.75</c:v>
                </c:pt>
                <c:pt idx="25403">
                  <c:v>2343.75</c:v>
                </c:pt>
                <c:pt idx="25404">
                  <c:v>2343.75</c:v>
                </c:pt>
                <c:pt idx="25405">
                  <c:v>2343.75</c:v>
                </c:pt>
                <c:pt idx="25406">
                  <c:v>2343.75</c:v>
                </c:pt>
                <c:pt idx="25407">
                  <c:v>2343.75</c:v>
                </c:pt>
                <c:pt idx="25408">
                  <c:v>2343.75</c:v>
                </c:pt>
                <c:pt idx="25409">
                  <c:v>2343.75</c:v>
                </c:pt>
                <c:pt idx="25410">
                  <c:v>2343.75</c:v>
                </c:pt>
                <c:pt idx="25411">
                  <c:v>2343.75</c:v>
                </c:pt>
                <c:pt idx="25412">
                  <c:v>2343.75</c:v>
                </c:pt>
                <c:pt idx="25413">
                  <c:v>2343.75</c:v>
                </c:pt>
                <c:pt idx="25414">
                  <c:v>2343.75</c:v>
                </c:pt>
                <c:pt idx="25415">
                  <c:v>2343.75</c:v>
                </c:pt>
                <c:pt idx="25416">
                  <c:v>2343.75</c:v>
                </c:pt>
                <c:pt idx="25417">
                  <c:v>2343.75</c:v>
                </c:pt>
                <c:pt idx="25418">
                  <c:v>2343.75</c:v>
                </c:pt>
                <c:pt idx="25419">
                  <c:v>2343.75</c:v>
                </c:pt>
                <c:pt idx="25420">
                  <c:v>2343.75</c:v>
                </c:pt>
                <c:pt idx="25421">
                  <c:v>2343.75</c:v>
                </c:pt>
                <c:pt idx="25422">
                  <c:v>2343.75</c:v>
                </c:pt>
                <c:pt idx="25423">
                  <c:v>2343.75</c:v>
                </c:pt>
                <c:pt idx="25424">
                  <c:v>2343.75</c:v>
                </c:pt>
                <c:pt idx="25425">
                  <c:v>2343.75</c:v>
                </c:pt>
                <c:pt idx="25426">
                  <c:v>2343.75</c:v>
                </c:pt>
                <c:pt idx="25427">
                  <c:v>2343.75</c:v>
                </c:pt>
                <c:pt idx="25428">
                  <c:v>2343.75</c:v>
                </c:pt>
                <c:pt idx="25429">
                  <c:v>2343.75</c:v>
                </c:pt>
                <c:pt idx="25430">
                  <c:v>2343.75</c:v>
                </c:pt>
                <c:pt idx="25431">
                  <c:v>2343.75</c:v>
                </c:pt>
                <c:pt idx="25432">
                  <c:v>2343.75</c:v>
                </c:pt>
                <c:pt idx="25433">
                  <c:v>2343.75</c:v>
                </c:pt>
                <c:pt idx="25434">
                  <c:v>2343.75</c:v>
                </c:pt>
                <c:pt idx="25435">
                  <c:v>2343.75</c:v>
                </c:pt>
                <c:pt idx="25436">
                  <c:v>2343.75</c:v>
                </c:pt>
                <c:pt idx="25437">
                  <c:v>2343.75</c:v>
                </c:pt>
                <c:pt idx="25438">
                  <c:v>2343.75</c:v>
                </c:pt>
                <c:pt idx="25439">
                  <c:v>2343.75</c:v>
                </c:pt>
                <c:pt idx="25440">
                  <c:v>2343.75</c:v>
                </c:pt>
                <c:pt idx="25441">
                  <c:v>2343.75</c:v>
                </c:pt>
                <c:pt idx="25442">
                  <c:v>2343.75</c:v>
                </c:pt>
                <c:pt idx="25443">
                  <c:v>2343.75</c:v>
                </c:pt>
                <c:pt idx="25444">
                  <c:v>2343.75</c:v>
                </c:pt>
                <c:pt idx="25445">
                  <c:v>2343.75</c:v>
                </c:pt>
                <c:pt idx="25446">
                  <c:v>2343.75</c:v>
                </c:pt>
                <c:pt idx="25447">
                  <c:v>2343.75</c:v>
                </c:pt>
                <c:pt idx="25448">
                  <c:v>2343.75</c:v>
                </c:pt>
                <c:pt idx="25449">
                  <c:v>2343.75</c:v>
                </c:pt>
                <c:pt idx="25450">
                  <c:v>2343.75</c:v>
                </c:pt>
                <c:pt idx="25451">
                  <c:v>2343.75</c:v>
                </c:pt>
                <c:pt idx="25452">
                  <c:v>2343.75</c:v>
                </c:pt>
                <c:pt idx="25453">
                  <c:v>2343.75</c:v>
                </c:pt>
                <c:pt idx="25454">
                  <c:v>2343.75</c:v>
                </c:pt>
                <c:pt idx="25455">
                  <c:v>2343.75</c:v>
                </c:pt>
                <c:pt idx="25456">
                  <c:v>2343.75</c:v>
                </c:pt>
                <c:pt idx="25457">
                  <c:v>2343.75</c:v>
                </c:pt>
                <c:pt idx="25458">
                  <c:v>2343.75</c:v>
                </c:pt>
                <c:pt idx="25459">
                  <c:v>2343.75</c:v>
                </c:pt>
                <c:pt idx="25460">
                  <c:v>2343.75</c:v>
                </c:pt>
                <c:pt idx="25461">
                  <c:v>2343.75</c:v>
                </c:pt>
                <c:pt idx="25462">
                  <c:v>2343.75</c:v>
                </c:pt>
                <c:pt idx="25463">
                  <c:v>2341.3085900000001</c:v>
                </c:pt>
                <c:pt idx="25464">
                  <c:v>2343.75</c:v>
                </c:pt>
                <c:pt idx="25465">
                  <c:v>2343.75</c:v>
                </c:pt>
                <c:pt idx="25466">
                  <c:v>2343.75</c:v>
                </c:pt>
                <c:pt idx="25467">
                  <c:v>2343.75</c:v>
                </c:pt>
                <c:pt idx="25468">
                  <c:v>2343.75</c:v>
                </c:pt>
                <c:pt idx="25469">
                  <c:v>2343.75</c:v>
                </c:pt>
                <c:pt idx="25470">
                  <c:v>2343.75</c:v>
                </c:pt>
                <c:pt idx="25471">
                  <c:v>2343.75</c:v>
                </c:pt>
                <c:pt idx="25472">
                  <c:v>2343.75</c:v>
                </c:pt>
                <c:pt idx="25473">
                  <c:v>2343.75</c:v>
                </c:pt>
                <c:pt idx="25474">
                  <c:v>2343.75</c:v>
                </c:pt>
                <c:pt idx="25475">
                  <c:v>2343.75</c:v>
                </c:pt>
                <c:pt idx="25476">
                  <c:v>2343.75</c:v>
                </c:pt>
                <c:pt idx="25477">
                  <c:v>2343.75</c:v>
                </c:pt>
                <c:pt idx="25478">
                  <c:v>2343.75</c:v>
                </c:pt>
                <c:pt idx="25479">
                  <c:v>2343.75</c:v>
                </c:pt>
                <c:pt idx="25480">
                  <c:v>2343.75</c:v>
                </c:pt>
                <c:pt idx="25481">
                  <c:v>2343.75</c:v>
                </c:pt>
                <c:pt idx="25482">
                  <c:v>2343.75</c:v>
                </c:pt>
                <c:pt idx="25483">
                  <c:v>2343.75</c:v>
                </c:pt>
                <c:pt idx="25484">
                  <c:v>2343.75</c:v>
                </c:pt>
                <c:pt idx="25485">
                  <c:v>2343.75</c:v>
                </c:pt>
                <c:pt idx="25486">
                  <c:v>2343.75</c:v>
                </c:pt>
                <c:pt idx="25487">
                  <c:v>2341.3085900000001</c:v>
                </c:pt>
                <c:pt idx="25488">
                  <c:v>2343.75</c:v>
                </c:pt>
                <c:pt idx="25489">
                  <c:v>2343.75</c:v>
                </c:pt>
                <c:pt idx="25490">
                  <c:v>2341.3085900000001</c:v>
                </c:pt>
                <c:pt idx="25491">
                  <c:v>2343.75</c:v>
                </c:pt>
                <c:pt idx="25492">
                  <c:v>2343.75</c:v>
                </c:pt>
                <c:pt idx="25493">
                  <c:v>2343.75</c:v>
                </c:pt>
                <c:pt idx="25494">
                  <c:v>2343.75</c:v>
                </c:pt>
                <c:pt idx="25495">
                  <c:v>2343.75</c:v>
                </c:pt>
                <c:pt idx="25496">
                  <c:v>2343.75</c:v>
                </c:pt>
                <c:pt idx="25497">
                  <c:v>2343.75</c:v>
                </c:pt>
                <c:pt idx="25498">
                  <c:v>2343.75</c:v>
                </c:pt>
                <c:pt idx="25499">
                  <c:v>2343.75</c:v>
                </c:pt>
                <c:pt idx="25500">
                  <c:v>2343.75</c:v>
                </c:pt>
                <c:pt idx="25501">
                  <c:v>2343.75</c:v>
                </c:pt>
                <c:pt idx="25502">
                  <c:v>2343.75</c:v>
                </c:pt>
                <c:pt idx="25503">
                  <c:v>2343.75</c:v>
                </c:pt>
                <c:pt idx="25504">
                  <c:v>2343.75</c:v>
                </c:pt>
                <c:pt idx="25505">
                  <c:v>2343.75</c:v>
                </c:pt>
                <c:pt idx="25506">
                  <c:v>2343.75</c:v>
                </c:pt>
                <c:pt idx="25507">
                  <c:v>2343.75</c:v>
                </c:pt>
                <c:pt idx="25508">
                  <c:v>2343.75</c:v>
                </c:pt>
                <c:pt idx="25509">
                  <c:v>2343.75</c:v>
                </c:pt>
                <c:pt idx="25510">
                  <c:v>2343.75</c:v>
                </c:pt>
                <c:pt idx="25511">
                  <c:v>2343.75</c:v>
                </c:pt>
                <c:pt idx="25512">
                  <c:v>2343.75</c:v>
                </c:pt>
                <c:pt idx="25513">
                  <c:v>2343.75</c:v>
                </c:pt>
                <c:pt idx="25514">
                  <c:v>2343.75</c:v>
                </c:pt>
                <c:pt idx="25515">
                  <c:v>2343.75</c:v>
                </c:pt>
                <c:pt idx="25516">
                  <c:v>2343.75</c:v>
                </c:pt>
                <c:pt idx="25517">
                  <c:v>2343.75</c:v>
                </c:pt>
                <c:pt idx="25518">
                  <c:v>2343.75</c:v>
                </c:pt>
                <c:pt idx="25519">
                  <c:v>2343.75</c:v>
                </c:pt>
                <c:pt idx="25520">
                  <c:v>2343.75</c:v>
                </c:pt>
                <c:pt idx="25521">
                  <c:v>2343.75</c:v>
                </c:pt>
                <c:pt idx="25522">
                  <c:v>2343.75</c:v>
                </c:pt>
                <c:pt idx="25523">
                  <c:v>2343.75</c:v>
                </c:pt>
                <c:pt idx="25524">
                  <c:v>2343.75</c:v>
                </c:pt>
                <c:pt idx="25525">
                  <c:v>2343.75</c:v>
                </c:pt>
                <c:pt idx="25526">
                  <c:v>2343.75</c:v>
                </c:pt>
                <c:pt idx="25527">
                  <c:v>2343.75</c:v>
                </c:pt>
                <c:pt idx="25528">
                  <c:v>2343.75</c:v>
                </c:pt>
                <c:pt idx="25529">
                  <c:v>2343.75</c:v>
                </c:pt>
                <c:pt idx="25530">
                  <c:v>2341.3085900000001</c:v>
                </c:pt>
                <c:pt idx="25531">
                  <c:v>2343.75</c:v>
                </c:pt>
                <c:pt idx="25532">
                  <c:v>2343.75</c:v>
                </c:pt>
                <c:pt idx="25533">
                  <c:v>2343.75</c:v>
                </c:pt>
                <c:pt idx="25534">
                  <c:v>2343.75</c:v>
                </c:pt>
                <c:pt idx="25535">
                  <c:v>2343.75</c:v>
                </c:pt>
                <c:pt idx="25536">
                  <c:v>2343.75</c:v>
                </c:pt>
                <c:pt idx="25537">
                  <c:v>2343.75</c:v>
                </c:pt>
                <c:pt idx="25538">
                  <c:v>2343.75</c:v>
                </c:pt>
                <c:pt idx="25539">
                  <c:v>2343.75</c:v>
                </c:pt>
                <c:pt idx="25540">
                  <c:v>2341.3085900000001</c:v>
                </c:pt>
                <c:pt idx="25541">
                  <c:v>2343.75</c:v>
                </c:pt>
                <c:pt idx="25542">
                  <c:v>2343.75</c:v>
                </c:pt>
                <c:pt idx="25543">
                  <c:v>2343.75</c:v>
                </c:pt>
                <c:pt idx="25544">
                  <c:v>2343.75</c:v>
                </c:pt>
                <c:pt idx="25545">
                  <c:v>2343.75</c:v>
                </c:pt>
                <c:pt idx="25546">
                  <c:v>2343.75</c:v>
                </c:pt>
                <c:pt idx="25547">
                  <c:v>2343.75</c:v>
                </c:pt>
                <c:pt idx="25548">
                  <c:v>2343.75</c:v>
                </c:pt>
                <c:pt idx="25549">
                  <c:v>2343.75</c:v>
                </c:pt>
                <c:pt idx="25550">
                  <c:v>2343.75</c:v>
                </c:pt>
                <c:pt idx="25551">
                  <c:v>2343.75</c:v>
                </c:pt>
                <c:pt idx="25552">
                  <c:v>2343.75</c:v>
                </c:pt>
                <c:pt idx="25553">
                  <c:v>2343.75</c:v>
                </c:pt>
                <c:pt idx="25554">
                  <c:v>2343.75</c:v>
                </c:pt>
                <c:pt idx="25555">
                  <c:v>2343.75</c:v>
                </c:pt>
                <c:pt idx="25556">
                  <c:v>2343.75</c:v>
                </c:pt>
                <c:pt idx="25557">
                  <c:v>2343.75</c:v>
                </c:pt>
                <c:pt idx="25558">
                  <c:v>2343.75</c:v>
                </c:pt>
                <c:pt idx="25559">
                  <c:v>2343.75</c:v>
                </c:pt>
                <c:pt idx="25560">
                  <c:v>2343.75</c:v>
                </c:pt>
                <c:pt idx="25561">
                  <c:v>2343.75</c:v>
                </c:pt>
                <c:pt idx="25562">
                  <c:v>2343.75</c:v>
                </c:pt>
                <c:pt idx="25563">
                  <c:v>2343.75</c:v>
                </c:pt>
                <c:pt idx="25564">
                  <c:v>2343.75</c:v>
                </c:pt>
                <c:pt idx="25565">
                  <c:v>2343.75</c:v>
                </c:pt>
                <c:pt idx="25566">
                  <c:v>2343.75</c:v>
                </c:pt>
                <c:pt idx="25567">
                  <c:v>2343.75</c:v>
                </c:pt>
                <c:pt idx="25568">
                  <c:v>2343.75</c:v>
                </c:pt>
                <c:pt idx="25569">
                  <c:v>2343.75</c:v>
                </c:pt>
                <c:pt idx="25570">
                  <c:v>2343.75</c:v>
                </c:pt>
                <c:pt idx="25571">
                  <c:v>2343.75</c:v>
                </c:pt>
                <c:pt idx="25572">
                  <c:v>2343.75</c:v>
                </c:pt>
                <c:pt idx="25573">
                  <c:v>2343.75</c:v>
                </c:pt>
                <c:pt idx="25574">
                  <c:v>2341.3085900000001</c:v>
                </c:pt>
                <c:pt idx="25575">
                  <c:v>2343.75</c:v>
                </c:pt>
                <c:pt idx="25576">
                  <c:v>2343.75</c:v>
                </c:pt>
                <c:pt idx="25577">
                  <c:v>2343.75</c:v>
                </c:pt>
                <c:pt idx="25578">
                  <c:v>2343.75</c:v>
                </c:pt>
                <c:pt idx="25579">
                  <c:v>2343.75</c:v>
                </c:pt>
                <c:pt idx="25580">
                  <c:v>2343.75</c:v>
                </c:pt>
                <c:pt idx="25581">
                  <c:v>2343.75</c:v>
                </c:pt>
                <c:pt idx="25582">
                  <c:v>2343.75</c:v>
                </c:pt>
                <c:pt idx="25583">
                  <c:v>2341.3085900000001</c:v>
                </c:pt>
                <c:pt idx="25584">
                  <c:v>2343.75</c:v>
                </c:pt>
                <c:pt idx="25585">
                  <c:v>2343.75</c:v>
                </c:pt>
                <c:pt idx="25586">
                  <c:v>2343.75</c:v>
                </c:pt>
                <c:pt idx="25587">
                  <c:v>2343.75</c:v>
                </c:pt>
                <c:pt idx="25588">
                  <c:v>2343.75</c:v>
                </c:pt>
                <c:pt idx="25589">
                  <c:v>2343.75</c:v>
                </c:pt>
                <c:pt idx="25590">
                  <c:v>2343.75</c:v>
                </c:pt>
                <c:pt idx="25591">
                  <c:v>2343.75</c:v>
                </c:pt>
                <c:pt idx="25592">
                  <c:v>2343.75</c:v>
                </c:pt>
                <c:pt idx="25593">
                  <c:v>2343.75</c:v>
                </c:pt>
                <c:pt idx="25594">
                  <c:v>2343.75</c:v>
                </c:pt>
                <c:pt idx="25595">
                  <c:v>2343.75</c:v>
                </c:pt>
                <c:pt idx="25596">
                  <c:v>2343.75</c:v>
                </c:pt>
                <c:pt idx="25597">
                  <c:v>2343.75</c:v>
                </c:pt>
                <c:pt idx="25598">
                  <c:v>2343.75</c:v>
                </c:pt>
                <c:pt idx="25599">
                  <c:v>2343.75</c:v>
                </c:pt>
                <c:pt idx="25600">
                  <c:v>2343.75</c:v>
                </c:pt>
                <c:pt idx="25601">
                  <c:v>2343.75</c:v>
                </c:pt>
                <c:pt idx="25602">
                  <c:v>2343.75</c:v>
                </c:pt>
                <c:pt idx="25603">
                  <c:v>2343.75</c:v>
                </c:pt>
                <c:pt idx="25604">
                  <c:v>2343.75</c:v>
                </c:pt>
                <c:pt idx="25605">
                  <c:v>2343.75</c:v>
                </c:pt>
                <c:pt idx="25606">
                  <c:v>2343.75</c:v>
                </c:pt>
                <c:pt idx="25607">
                  <c:v>2343.75</c:v>
                </c:pt>
                <c:pt idx="25608">
                  <c:v>2343.75</c:v>
                </c:pt>
                <c:pt idx="25609">
                  <c:v>2341.3085900000001</c:v>
                </c:pt>
                <c:pt idx="25610">
                  <c:v>2343.75</c:v>
                </c:pt>
                <c:pt idx="25611">
                  <c:v>2343.75</c:v>
                </c:pt>
                <c:pt idx="25612">
                  <c:v>2343.75</c:v>
                </c:pt>
                <c:pt idx="25613">
                  <c:v>2343.75</c:v>
                </c:pt>
                <c:pt idx="25614">
                  <c:v>2343.75</c:v>
                </c:pt>
                <c:pt idx="25615">
                  <c:v>2341.3085900000001</c:v>
                </c:pt>
                <c:pt idx="25616">
                  <c:v>2343.75</c:v>
                </c:pt>
                <c:pt idx="25617">
                  <c:v>2343.75</c:v>
                </c:pt>
                <c:pt idx="25618">
                  <c:v>2343.75</c:v>
                </c:pt>
                <c:pt idx="25619">
                  <c:v>2343.75</c:v>
                </c:pt>
                <c:pt idx="25620">
                  <c:v>2343.75</c:v>
                </c:pt>
                <c:pt idx="25621">
                  <c:v>2341.3085900000001</c:v>
                </c:pt>
                <c:pt idx="25622">
                  <c:v>2343.75</c:v>
                </c:pt>
                <c:pt idx="25623">
                  <c:v>2343.75</c:v>
                </c:pt>
                <c:pt idx="25624">
                  <c:v>2343.75</c:v>
                </c:pt>
                <c:pt idx="25625">
                  <c:v>2343.75</c:v>
                </c:pt>
                <c:pt idx="25626">
                  <c:v>2343.75</c:v>
                </c:pt>
                <c:pt idx="25627">
                  <c:v>2343.75</c:v>
                </c:pt>
                <c:pt idx="25628">
                  <c:v>2343.75</c:v>
                </c:pt>
                <c:pt idx="25629">
                  <c:v>2343.75</c:v>
                </c:pt>
                <c:pt idx="25630">
                  <c:v>2341.3085900000001</c:v>
                </c:pt>
                <c:pt idx="25631">
                  <c:v>2343.75</c:v>
                </c:pt>
                <c:pt idx="25632">
                  <c:v>2343.75</c:v>
                </c:pt>
                <c:pt idx="25633">
                  <c:v>2343.75</c:v>
                </c:pt>
                <c:pt idx="25634">
                  <c:v>2343.75</c:v>
                </c:pt>
                <c:pt idx="25635">
                  <c:v>2343.75</c:v>
                </c:pt>
                <c:pt idx="25636">
                  <c:v>2341.3085900000001</c:v>
                </c:pt>
                <c:pt idx="25637">
                  <c:v>2343.75</c:v>
                </c:pt>
                <c:pt idx="25638">
                  <c:v>2341.3085900000001</c:v>
                </c:pt>
                <c:pt idx="25639">
                  <c:v>2343.75</c:v>
                </c:pt>
                <c:pt idx="25640">
                  <c:v>2343.75</c:v>
                </c:pt>
                <c:pt idx="25641">
                  <c:v>2343.75</c:v>
                </c:pt>
                <c:pt idx="25642">
                  <c:v>2343.75</c:v>
                </c:pt>
                <c:pt idx="25643">
                  <c:v>2343.75</c:v>
                </c:pt>
                <c:pt idx="25644">
                  <c:v>2343.75</c:v>
                </c:pt>
                <c:pt idx="25645">
                  <c:v>2343.75</c:v>
                </c:pt>
                <c:pt idx="25646">
                  <c:v>2343.75</c:v>
                </c:pt>
                <c:pt idx="25647">
                  <c:v>2343.75</c:v>
                </c:pt>
                <c:pt idx="25648">
                  <c:v>2343.75</c:v>
                </c:pt>
                <c:pt idx="25649">
                  <c:v>2343.75</c:v>
                </c:pt>
                <c:pt idx="25650">
                  <c:v>2343.75</c:v>
                </c:pt>
                <c:pt idx="25651">
                  <c:v>2343.75</c:v>
                </c:pt>
                <c:pt idx="25652">
                  <c:v>2343.75</c:v>
                </c:pt>
                <c:pt idx="25653">
                  <c:v>2343.75</c:v>
                </c:pt>
                <c:pt idx="25654">
                  <c:v>2343.75</c:v>
                </c:pt>
                <c:pt idx="25655">
                  <c:v>2343.75</c:v>
                </c:pt>
                <c:pt idx="25656">
                  <c:v>2343.75</c:v>
                </c:pt>
                <c:pt idx="25657">
                  <c:v>2343.75</c:v>
                </c:pt>
                <c:pt idx="25658">
                  <c:v>2343.75</c:v>
                </c:pt>
                <c:pt idx="25659">
                  <c:v>2343.75</c:v>
                </c:pt>
                <c:pt idx="25660">
                  <c:v>2343.75</c:v>
                </c:pt>
                <c:pt idx="25661">
                  <c:v>2343.75</c:v>
                </c:pt>
                <c:pt idx="25662">
                  <c:v>2343.75</c:v>
                </c:pt>
                <c:pt idx="25663">
                  <c:v>2343.75</c:v>
                </c:pt>
                <c:pt idx="25664">
                  <c:v>2343.75</c:v>
                </c:pt>
                <c:pt idx="25665">
                  <c:v>2341.3085900000001</c:v>
                </c:pt>
                <c:pt idx="25666">
                  <c:v>2343.75</c:v>
                </c:pt>
                <c:pt idx="25667">
                  <c:v>2343.75</c:v>
                </c:pt>
                <c:pt idx="25668">
                  <c:v>2343.75</c:v>
                </c:pt>
                <c:pt idx="25669">
                  <c:v>2343.75</c:v>
                </c:pt>
                <c:pt idx="25670">
                  <c:v>2343.75</c:v>
                </c:pt>
                <c:pt idx="25671">
                  <c:v>2343.75</c:v>
                </c:pt>
                <c:pt idx="25672">
                  <c:v>2343.75</c:v>
                </c:pt>
                <c:pt idx="25673">
                  <c:v>2343.75</c:v>
                </c:pt>
                <c:pt idx="25674">
                  <c:v>2343.75</c:v>
                </c:pt>
                <c:pt idx="25675">
                  <c:v>2343.75</c:v>
                </c:pt>
                <c:pt idx="25676">
                  <c:v>2343.75</c:v>
                </c:pt>
                <c:pt idx="25677">
                  <c:v>2343.75</c:v>
                </c:pt>
                <c:pt idx="25678">
                  <c:v>2341.3085900000001</c:v>
                </c:pt>
                <c:pt idx="25679">
                  <c:v>2343.75</c:v>
                </c:pt>
                <c:pt idx="25680">
                  <c:v>2343.75</c:v>
                </c:pt>
                <c:pt idx="25681">
                  <c:v>2343.75</c:v>
                </c:pt>
                <c:pt idx="25682">
                  <c:v>2343.75</c:v>
                </c:pt>
                <c:pt idx="25683">
                  <c:v>2343.75</c:v>
                </c:pt>
                <c:pt idx="25684">
                  <c:v>2343.75</c:v>
                </c:pt>
                <c:pt idx="25685">
                  <c:v>2343.75</c:v>
                </c:pt>
                <c:pt idx="25686">
                  <c:v>2343.75</c:v>
                </c:pt>
                <c:pt idx="25687">
                  <c:v>2343.75</c:v>
                </c:pt>
                <c:pt idx="25688">
                  <c:v>2343.75</c:v>
                </c:pt>
                <c:pt idx="25689">
                  <c:v>2343.75</c:v>
                </c:pt>
                <c:pt idx="25690">
                  <c:v>2343.75</c:v>
                </c:pt>
                <c:pt idx="25691">
                  <c:v>2343.75</c:v>
                </c:pt>
                <c:pt idx="25692">
                  <c:v>2341.3085900000001</c:v>
                </c:pt>
                <c:pt idx="25693">
                  <c:v>2343.75</c:v>
                </c:pt>
                <c:pt idx="25694">
                  <c:v>2343.75</c:v>
                </c:pt>
                <c:pt idx="25695">
                  <c:v>2343.75</c:v>
                </c:pt>
                <c:pt idx="25696">
                  <c:v>2343.75</c:v>
                </c:pt>
                <c:pt idx="25697">
                  <c:v>2343.75</c:v>
                </c:pt>
                <c:pt idx="25698">
                  <c:v>2343.75</c:v>
                </c:pt>
                <c:pt idx="25699">
                  <c:v>2343.75</c:v>
                </c:pt>
                <c:pt idx="25700">
                  <c:v>2343.75</c:v>
                </c:pt>
                <c:pt idx="25701">
                  <c:v>2343.75</c:v>
                </c:pt>
                <c:pt idx="25702">
                  <c:v>2346.1914099999999</c:v>
                </c:pt>
                <c:pt idx="25703">
                  <c:v>2343.75</c:v>
                </c:pt>
                <c:pt idx="25704">
                  <c:v>2343.75</c:v>
                </c:pt>
                <c:pt idx="25705">
                  <c:v>2343.75</c:v>
                </c:pt>
                <c:pt idx="25706">
                  <c:v>2343.75</c:v>
                </c:pt>
                <c:pt idx="25707">
                  <c:v>2343.75</c:v>
                </c:pt>
                <c:pt idx="25708">
                  <c:v>2341.3085900000001</c:v>
                </c:pt>
                <c:pt idx="25709">
                  <c:v>2343.75</c:v>
                </c:pt>
                <c:pt idx="25710">
                  <c:v>2343.75</c:v>
                </c:pt>
                <c:pt idx="25711">
                  <c:v>2343.75</c:v>
                </c:pt>
                <c:pt idx="25712">
                  <c:v>2343.75</c:v>
                </c:pt>
                <c:pt idx="25713">
                  <c:v>2343.75</c:v>
                </c:pt>
                <c:pt idx="25714">
                  <c:v>2343.75</c:v>
                </c:pt>
                <c:pt idx="25715">
                  <c:v>2343.75</c:v>
                </c:pt>
                <c:pt idx="25716">
                  <c:v>2343.75</c:v>
                </c:pt>
                <c:pt idx="25717">
                  <c:v>2343.75</c:v>
                </c:pt>
                <c:pt idx="25718">
                  <c:v>2343.75</c:v>
                </c:pt>
                <c:pt idx="25719">
                  <c:v>2343.75</c:v>
                </c:pt>
                <c:pt idx="25720">
                  <c:v>2343.75</c:v>
                </c:pt>
                <c:pt idx="25721">
                  <c:v>2343.75</c:v>
                </c:pt>
                <c:pt idx="25722">
                  <c:v>2343.75</c:v>
                </c:pt>
                <c:pt idx="25723">
                  <c:v>2343.75</c:v>
                </c:pt>
                <c:pt idx="25724">
                  <c:v>2343.75</c:v>
                </c:pt>
                <c:pt idx="25725">
                  <c:v>2343.75</c:v>
                </c:pt>
                <c:pt idx="25726">
                  <c:v>2343.75</c:v>
                </c:pt>
                <c:pt idx="25727">
                  <c:v>2343.75</c:v>
                </c:pt>
                <c:pt idx="25728">
                  <c:v>2343.75</c:v>
                </c:pt>
                <c:pt idx="25729">
                  <c:v>2343.75</c:v>
                </c:pt>
                <c:pt idx="25730">
                  <c:v>2343.75</c:v>
                </c:pt>
                <c:pt idx="25731">
                  <c:v>2343.75</c:v>
                </c:pt>
                <c:pt idx="25732">
                  <c:v>2343.75</c:v>
                </c:pt>
                <c:pt idx="25733">
                  <c:v>2343.75</c:v>
                </c:pt>
                <c:pt idx="25734">
                  <c:v>2343.75</c:v>
                </c:pt>
                <c:pt idx="25735">
                  <c:v>2343.75</c:v>
                </c:pt>
                <c:pt idx="25736">
                  <c:v>2341.3085900000001</c:v>
                </c:pt>
                <c:pt idx="25737">
                  <c:v>2343.75</c:v>
                </c:pt>
                <c:pt idx="25738">
                  <c:v>2343.75</c:v>
                </c:pt>
                <c:pt idx="25739">
                  <c:v>2341.3085900000001</c:v>
                </c:pt>
                <c:pt idx="25740">
                  <c:v>2343.75</c:v>
                </c:pt>
                <c:pt idx="25741">
                  <c:v>2343.75</c:v>
                </c:pt>
                <c:pt idx="25742">
                  <c:v>2343.75</c:v>
                </c:pt>
                <c:pt idx="25743">
                  <c:v>2343.75</c:v>
                </c:pt>
                <c:pt idx="25744">
                  <c:v>2343.75</c:v>
                </c:pt>
                <c:pt idx="25745">
                  <c:v>2341.3085900000001</c:v>
                </c:pt>
                <c:pt idx="25746">
                  <c:v>2343.75</c:v>
                </c:pt>
                <c:pt idx="25747">
                  <c:v>2343.75</c:v>
                </c:pt>
                <c:pt idx="25748">
                  <c:v>2343.75</c:v>
                </c:pt>
                <c:pt idx="25749">
                  <c:v>2343.75</c:v>
                </c:pt>
                <c:pt idx="25750">
                  <c:v>2343.75</c:v>
                </c:pt>
                <c:pt idx="25751">
                  <c:v>2343.75</c:v>
                </c:pt>
                <c:pt idx="25752">
                  <c:v>2343.75</c:v>
                </c:pt>
                <c:pt idx="25753">
                  <c:v>2343.75</c:v>
                </c:pt>
                <c:pt idx="25754">
                  <c:v>2343.75</c:v>
                </c:pt>
                <c:pt idx="25755">
                  <c:v>2343.75</c:v>
                </c:pt>
                <c:pt idx="25756">
                  <c:v>2343.75</c:v>
                </c:pt>
                <c:pt idx="25757">
                  <c:v>2341.3085900000001</c:v>
                </c:pt>
                <c:pt idx="25758">
                  <c:v>2343.75</c:v>
                </c:pt>
                <c:pt idx="25759">
                  <c:v>2341.3085900000001</c:v>
                </c:pt>
                <c:pt idx="25760">
                  <c:v>2343.75</c:v>
                </c:pt>
                <c:pt idx="25761">
                  <c:v>2343.75</c:v>
                </c:pt>
                <c:pt idx="25762">
                  <c:v>2343.75</c:v>
                </c:pt>
                <c:pt idx="25763">
                  <c:v>2343.75</c:v>
                </c:pt>
                <c:pt idx="25764">
                  <c:v>2343.75</c:v>
                </c:pt>
                <c:pt idx="25765">
                  <c:v>2343.75</c:v>
                </c:pt>
                <c:pt idx="25766">
                  <c:v>2341.3085900000001</c:v>
                </c:pt>
                <c:pt idx="25767">
                  <c:v>2343.75</c:v>
                </c:pt>
                <c:pt idx="25768">
                  <c:v>2343.75</c:v>
                </c:pt>
                <c:pt idx="25769">
                  <c:v>2341.3085900000001</c:v>
                </c:pt>
                <c:pt idx="25770">
                  <c:v>2341.3085900000001</c:v>
                </c:pt>
                <c:pt idx="25771">
                  <c:v>2343.75</c:v>
                </c:pt>
                <c:pt idx="25772">
                  <c:v>2343.75</c:v>
                </c:pt>
                <c:pt idx="25773">
                  <c:v>2343.75</c:v>
                </c:pt>
                <c:pt idx="25774">
                  <c:v>2343.75</c:v>
                </c:pt>
                <c:pt idx="25775">
                  <c:v>2341.3085900000001</c:v>
                </c:pt>
                <c:pt idx="25776">
                  <c:v>2343.75</c:v>
                </c:pt>
                <c:pt idx="25777">
                  <c:v>2343.75</c:v>
                </c:pt>
                <c:pt idx="25778">
                  <c:v>2343.75</c:v>
                </c:pt>
                <c:pt idx="25779">
                  <c:v>2343.75</c:v>
                </c:pt>
                <c:pt idx="25780">
                  <c:v>2341.3085900000001</c:v>
                </c:pt>
                <c:pt idx="25781">
                  <c:v>2343.75</c:v>
                </c:pt>
                <c:pt idx="25782">
                  <c:v>2343.75</c:v>
                </c:pt>
                <c:pt idx="25783">
                  <c:v>2343.75</c:v>
                </c:pt>
                <c:pt idx="25784">
                  <c:v>2343.75</c:v>
                </c:pt>
                <c:pt idx="25785">
                  <c:v>2343.75</c:v>
                </c:pt>
                <c:pt idx="25786">
                  <c:v>2343.75</c:v>
                </c:pt>
                <c:pt idx="25787">
                  <c:v>2343.75</c:v>
                </c:pt>
                <c:pt idx="25788">
                  <c:v>2341.3085900000001</c:v>
                </c:pt>
                <c:pt idx="25789">
                  <c:v>2341.3085900000001</c:v>
                </c:pt>
                <c:pt idx="25790">
                  <c:v>2343.75</c:v>
                </c:pt>
                <c:pt idx="25791">
                  <c:v>2343.75</c:v>
                </c:pt>
                <c:pt idx="25792">
                  <c:v>2343.75</c:v>
                </c:pt>
                <c:pt idx="25793">
                  <c:v>2343.75</c:v>
                </c:pt>
                <c:pt idx="25794">
                  <c:v>2341.3085900000001</c:v>
                </c:pt>
                <c:pt idx="25795">
                  <c:v>2341.3085900000001</c:v>
                </c:pt>
                <c:pt idx="25796">
                  <c:v>2343.75</c:v>
                </c:pt>
                <c:pt idx="25797">
                  <c:v>2343.75</c:v>
                </c:pt>
                <c:pt idx="25798">
                  <c:v>2343.75</c:v>
                </c:pt>
                <c:pt idx="25799">
                  <c:v>2343.75</c:v>
                </c:pt>
                <c:pt idx="25800">
                  <c:v>2343.75</c:v>
                </c:pt>
                <c:pt idx="25801">
                  <c:v>2341.3085900000001</c:v>
                </c:pt>
                <c:pt idx="25802">
                  <c:v>2343.75</c:v>
                </c:pt>
                <c:pt idx="25803">
                  <c:v>2341.3085900000001</c:v>
                </c:pt>
                <c:pt idx="25804">
                  <c:v>2343.75</c:v>
                </c:pt>
                <c:pt idx="25805">
                  <c:v>2343.75</c:v>
                </c:pt>
                <c:pt idx="25806">
                  <c:v>2343.75</c:v>
                </c:pt>
                <c:pt idx="25807">
                  <c:v>2343.75</c:v>
                </c:pt>
                <c:pt idx="25808">
                  <c:v>2341.3085900000001</c:v>
                </c:pt>
                <c:pt idx="25809">
                  <c:v>2343.75</c:v>
                </c:pt>
                <c:pt idx="25810">
                  <c:v>2343.75</c:v>
                </c:pt>
                <c:pt idx="25811">
                  <c:v>2341.3085900000001</c:v>
                </c:pt>
                <c:pt idx="25812">
                  <c:v>2343.75</c:v>
                </c:pt>
                <c:pt idx="25813">
                  <c:v>2343.75</c:v>
                </c:pt>
                <c:pt idx="25814">
                  <c:v>2343.75</c:v>
                </c:pt>
                <c:pt idx="25815">
                  <c:v>2343.75</c:v>
                </c:pt>
                <c:pt idx="25816">
                  <c:v>2343.75</c:v>
                </c:pt>
                <c:pt idx="25817">
                  <c:v>2343.75</c:v>
                </c:pt>
                <c:pt idx="25818">
                  <c:v>2341.3085900000001</c:v>
                </c:pt>
                <c:pt idx="25819">
                  <c:v>2341.3085900000001</c:v>
                </c:pt>
                <c:pt idx="25820">
                  <c:v>2343.75</c:v>
                </c:pt>
                <c:pt idx="25821">
                  <c:v>2343.75</c:v>
                </c:pt>
                <c:pt idx="25822">
                  <c:v>2343.75</c:v>
                </c:pt>
                <c:pt idx="25823">
                  <c:v>2343.75</c:v>
                </c:pt>
                <c:pt idx="25824">
                  <c:v>2343.75</c:v>
                </c:pt>
                <c:pt idx="25825">
                  <c:v>2343.75</c:v>
                </c:pt>
                <c:pt idx="25826">
                  <c:v>2343.75</c:v>
                </c:pt>
                <c:pt idx="25827">
                  <c:v>2343.75</c:v>
                </c:pt>
                <c:pt idx="25828">
                  <c:v>2341.3085900000001</c:v>
                </c:pt>
                <c:pt idx="25829">
                  <c:v>2343.75</c:v>
                </c:pt>
                <c:pt idx="25830">
                  <c:v>2343.75</c:v>
                </c:pt>
                <c:pt idx="25831">
                  <c:v>2343.75</c:v>
                </c:pt>
                <c:pt idx="25832">
                  <c:v>2343.75</c:v>
                </c:pt>
                <c:pt idx="25833">
                  <c:v>2343.75</c:v>
                </c:pt>
                <c:pt idx="25834">
                  <c:v>2343.75</c:v>
                </c:pt>
                <c:pt idx="25835">
                  <c:v>2343.75</c:v>
                </c:pt>
                <c:pt idx="25836">
                  <c:v>2343.75</c:v>
                </c:pt>
                <c:pt idx="25837">
                  <c:v>2343.75</c:v>
                </c:pt>
                <c:pt idx="25838">
                  <c:v>2343.75</c:v>
                </c:pt>
                <c:pt idx="25839">
                  <c:v>2343.75</c:v>
                </c:pt>
                <c:pt idx="25840">
                  <c:v>2343.75</c:v>
                </c:pt>
                <c:pt idx="25841">
                  <c:v>2343.75</c:v>
                </c:pt>
                <c:pt idx="25842">
                  <c:v>2343.75</c:v>
                </c:pt>
                <c:pt idx="25843">
                  <c:v>2341.3085900000001</c:v>
                </c:pt>
                <c:pt idx="25844">
                  <c:v>2343.75</c:v>
                </c:pt>
                <c:pt idx="25845">
                  <c:v>2343.75</c:v>
                </c:pt>
                <c:pt idx="25846">
                  <c:v>2343.75</c:v>
                </c:pt>
                <c:pt idx="25847">
                  <c:v>2343.75</c:v>
                </c:pt>
                <c:pt idx="25848">
                  <c:v>2341.3085900000001</c:v>
                </c:pt>
                <c:pt idx="25849">
                  <c:v>2343.75</c:v>
                </c:pt>
                <c:pt idx="25850">
                  <c:v>2343.75</c:v>
                </c:pt>
                <c:pt idx="25851">
                  <c:v>2343.75</c:v>
                </c:pt>
                <c:pt idx="25852">
                  <c:v>2343.75</c:v>
                </c:pt>
                <c:pt idx="25853">
                  <c:v>2343.75</c:v>
                </c:pt>
                <c:pt idx="25854">
                  <c:v>2343.75</c:v>
                </c:pt>
                <c:pt idx="25855">
                  <c:v>2343.75</c:v>
                </c:pt>
                <c:pt idx="25856">
                  <c:v>2343.75</c:v>
                </c:pt>
                <c:pt idx="25857">
                  <c:v>2343.75</c:v>
                </c:pt>
                <c:pt idx="25858">
                  <c:v>2343.75</c:v>
                </c:pt>
                <c:pt idx="25859">
                  <c:v>2343.75</c:v>
                </c:pt>
                <c:pt idx="25860">
                  <c:v>2343.75</c:v>
                </c:pt>
                <c:pt idx="25861">
                  <c:v>2341.3085900000001</c:v>
                </c:pt>
                <c:pt idx="25862">
                  <c:v>2343.75</c:v>
                </c:pt>
                <c:pt idx="25863">
                  <c:v>2343.75</c:v>
                </c:pt>
                <c:pt idx="25864">
                  <c:v>2343.75</c:v>
                </c:pt>
                <c:pt idx="25865">
                  <c:v>2341.3085900000001</c:v>
                </c:pt>
                <c:pt idx="25866">
                  <c:v>2343.75</c:v>
                </c:pt>
                <c:pt idx="25867">
                  <c:v>2343.75</c:v>
                </c:pt>
                <c:pt idx="25868">
                  <c:v>2343.75</c:v>
                </c:pt>
                <c:pt idx="25869">
                  <c:v>2343.75</c:v>
                </c:pt>
                <c:pt idx="25870">
                  <c:v>2343.75</c:v>
                </c:pt>
                <c:pt idx="25871">
                  <c:v>2343.75</c:v>
                </c:pt>
                <c:pt idx="25872">
                  <c:v>2343.75</c:v>
                </c:pt>
                <c:pt idx="25873">
                  <c:v>2341.3085900000001</c:v>
                </c:pt>
                <c:pt idx="25874">
                  <c:v>2341.3085900000001</c:v>
                </c:pt>
                <c:pt idx="25875">
                  <c:v>2343.75</c:v>
                </c:pt>
                <c:pt idx="25876">
                  <c:v>2341.3085900000001</c:v>
                </c:pt>
                <c:pt idx="25877">
                  <c:v>2341.3085900000001</c:v>
                </c:pt>
                <c:pt idx="25878">
                  <c:v>2343.75</c:v>
                </c:pt>
                <c:pt idx="25879">
                  <c:v>2343.75</c:v>
                </c:pt>
                <c:pt idx="25880">
                  <c:v>2343.75</c:v>
                </c:pt>
                <c:pt idx="25881">
                  <c:v>2343.75</c:v>
                </c:pt>
                <c:pt idx="25882">
                  <c:v>2343.75</c:v>
                </c:pt>
                <c:pt idx="25883">
                  <c:v>2343.75</c:v>
                </c:pt>
                <c:pt idx="25884">
                  <c:v>2343.75</c:v>
                </c:pt>
                <c:pt idx="25885">
                  <c:v>2343.75</c:v>
                </c:pt>
                <c:pt idx="25886">
                  <c:v>2343.75</c:v>
                </c:pt>
                <c:pt idx="25887">
                  <c:v>2343.75</c:v>
                </c:pt>
                <c:pt idx="25888">
                  <c:v>2343.75</c:v>
                </c:pt>
                <c:pt idx="25889">
                  <c:v>2343.75</c:v>
                </c:pt>
                <c:pt idx="25890">
                  <c:v>2343.75</c:v>
                </c:pt>
                <c:pt idx="25891">
                  <c:v>2343.75</c:v>
                </c:pt>
                <c:pt idx="25892">
                  <c:v>2343.75</c:v>
                </c:pt>
                <c:pt idx="25893">
                  <c:v>2341.3085900000001</c:v>
                </c:pt>
                <c:pt idx="25894">
                  <c:v>2343.75</c:v>
                </c:pt>
                <c:pt idx="25895">
                  <c:v>2343.75</c:v>
                </c:pt>
                <c:pt idx="25896">
                  <c:v>2343.75</c:v>
                </c:pt>
                <c:pt idx="25897">
                  <c:v>2343.75</c:v>
                </c:pt>
                <c:pt idx="25898">
                  <c:v>2343.75</c:v>
                </c:pt>
                <c:pt idx="25899">
                  <c:v>2343.75</c:v>
                </c:pt>
                <c:pt idx="25900">
                  <c:v>2343.75</c:v>
                </c:pt>
                <c:pt idx="25901">
                  <c:v>2343.75</c:v>
                </c:pt>
                <c:pt idx="25902">
                  <c:v>2343.75</c:v>
                </c:pt>
                <c:pt idx="25903">
                  <c:v>2343.75</c:v>
                </c:pt>
                <c:pt idx="25904">
                  <c:v>2343.75</c:v>
                </c:pt>
                <c:pt idx="25905">
                  <c:v>2343.75</c:v>
                </c:pt>
                <c:pt idx="25906">
                  <c:v>2343.75</c:v>
                </c:pt>
                <c:pt idx="25907">
                  <c:v>2341.3085900000001</c:v>
                </c:pt>
                <c:pt idx="25908">
                  <c:v>2343.75</c:v>
                </c:pt>
                <c:pt idx="25909">
                  <c:v>2343.75</c:v>
                </c:pt>
                <c:pt idx="25910">
                  <c:v>2343.75</c:v>
                </c:pt>
                <c:pt idx="25911">
                  <c:v>2343.75</c:v>
                </c:pt>
                <c:pt idx="25912">
                  <c:v>2343.75</c:v>
                </c:pt>
                <c:pt idx="25913">
                  <c:v>2343.75</c:v>
                </c:pt>
                <c:pt idx="25914">
                  <c:v>2343.75</c:v>
                </c:pt>
                <c:pt idx="25915">
                  <c:v>2343.75</c:v>
                </c:pt>
                <c:pt idx="25916">
                  <c:v>2343.75</c:v>
                </c:pt>
                <c:pt idx="25917">
                  <c:v>2343.75</c:v>
                </c:pt>
                <c:pt idx="25918">
                  <c:v>2341.3085900000001</c:v>
                </c:pt>
                <c:pt idx="25919">
                  <c:v>2343.75</c:v>
                </c:pt>
                <c:pt idx="25920">
                  <c:v>2343.75</c:v>
                </c:pt>
                <c:pt idx="25921">
                  <c:v>2341.3085900000001</c:v>
                </c:pt>
                <c:pt idx="25922">
                  <c:v>2343.75</c:v>
                </c:pt>
                <c:pt idx="25923">
                  <c:v>2343.75</c:v>
                </c:pt>
                <c:pt idx="25924">
                  <c:v>2343.75</c:v>
                </c:pt>
                <c:pt idx="25925">
                  <c:v>2343.75</c:v>
                </c:pt>
                <c:pt idx="25926">
                  <c:v>2341.3085900000001</c:v>
                </c:pt>
                <c:pt idx="25927">
                  <c:v>2341.3085900000001</c:v>
                </c:pt>
                <c:pt idx="25928">
                  <c:v>2343.75</c:v>
                </c:pt>
                <c:pt idx="25929">
                  <c:v>2343.75</c:v>
                </c:pt>
                <c:pt idx="25930">
                  <c:v>2343.75</c:v>
                </c:pt>
                <c:pt idx="25931">
                  <c:v>2341.3085900000001</c:v>
                </c:pt>
                <c:pt idx="25932">
                  <c:v>2343.75</c:v>
                </c:pt>
                <c:pt idx="25933">
                  <c:v>2341.3085900000001</c:v>
                </c:pt>
                <c:pt idx="25934">
                  <c:v>2343.75</c:v>
                </c:pt>
                <c:pt idx="25935">
                  <c:v>2343.75</c:v>
                </c:pt>
                <c:pt idx="25936">
                  <c:v>2341.3085900000001</c:v>
                </c:pt>
                <c:pt idx="25937">
                  <c:v>2343.75</c:v>
                </c:pt>
                <c:pt idx="25938">
                  <c:v>2343.75</c:v>
                </c:pt>
                <c:pt idx="25939">
                  <c:v>2343.75</c:v>
                </c:pt>
                <c:pt idx="25940">
                  <c:v>2343.75</c:v>
                </c:pt>
                <c:pt idx="25941">
                  <c:v>2343.75</c:v>
                </c:pt>
                <c:pt idx="25942">
                  <c:v>2343.75</c:v>
                </c:pt>
                <c:pt idx="25943">
                  <c:v>2343.75</c:v>
                </c:pt>
                <c:pt idx="25944">
                  <c:v>2343.75</c:v>
                </c:pt>
                <c:pt idx="25945">
                  <c:v>2343.75</c:v>
                </c:pt>
                <c:pt idx="25946">
                  <c:v>2343.75</c:v>
                </c:pt>
                <c:pt idx="25947">
                  <c:v>2343.75</c:v>
                </c:pt>
                <c:pt idx="25948">
                  <c:v>2343.75</c:v>
                </c:pt>
                <c:pt idx="25949">
                  <c:v>2343.75</c:v>
                </c:pt>
                <c:pt idx="25950">
                  <c:v>2341.3085900000001</c:v>
                </c:pt>
                <c:pt idx="25951">
                  <c:v>2343.75</c:v>
                </c:pt>
                <c:pt idx="25952">
                  <c:v>2341.3085900000001</c:v>
                </c:pt>
                <c:pt idx="25953">
                  <c:v>2343.75</c:v>
                </c:pt>
                <c:pt idx="25954">
                  <c:v>2343.75</c:v>
                </c:pt>
                <c:pt idx="25955">
                  <c:v>2343.75</c:v>
                </c:pt>
                <c:pt idx="25956">
                  <c:v>2343.75</c:v>
                </c:pt>
                <c:pt idx="25957">
                  <c:v>2343.75</c:v>
                </c:pt>
                <c:pt idx="25958">
                  <c:v>2343.75</c:v>
                </c:pt>
                <c:pt idx="25959">
                  <c:v>2343.75</c:v>
                </c:pt>
                <c:pt idx="25960">
                  <c:v>2341.3085900000001</c:v>
                </c:pt>
                <c:pt idx="25961">
                  <c:v>2343.75</c:v>
                </c:pt>
                <c:pt idx="25962">
                  <c:v>2343.75</c:v>
                </c:pt>
                <c:pt idx="25963">
                  <c:v>2343.75</c:v>
                </c:pt>
                <c:pt idx="25964">
                  <c:v>2343.75</c:v>
                </c:pt>
                <c:pt idx="25965">
                  <c:v>2343.75</c:v>
                </c:pt>
                <c:pt idx="25966">
                  <c:v>2343.75</c:v>
                </c:pt>
                <c:pt idx="25967">
                  <c:v>2343.75</c:v>
                </c:pt>
                <c:pt idx="25968">
                  <c:v>2341.3085900000001</c:v>
                </c:pt>
                <c:pt idx="25969">
                  <c:v>2343.75</c:v>
                </c:pt>
                <c:pt idx="25970">
                  <c:v>2343.75</c:v>
                </c:pt>
                <c:pt idx="25971">
                  <c:v>2341.3085900000001</c:v>
                </c:pt>
                <c:pt idx="25972">
                  <c:v>2341.3085900000001</c:v>
                </c:pt>
                <c:pt idx="25973">
                  <c:v>2341.3085900000001</c:v>
                </c:pt>
                <c:pt idx="25974">
                  <c:v>2343.75</c:v>
                </c:pt>
                <c:pt idx="25975">
                  <c:v>2341.3085900000001</c:v>
                </c:pt>
                <c:pt idx="25976">
                  <c:v>2341.3085900000001</c:v>
                </c:pt>
                <c:pt idx="25977">
                  <c:v>2343.75</c:v>
                </c:pt>
                <c:pt idx="25978">
                  <c:v>2341.3085900000001</c:v>
                </c:pt>
                <c:pt idx="25979">
                  <c:v>2343.75</c:v>
                </c:pt>
                <c:pt idx="25980">
                  <c:v>2343.75</c:v>
                </c:pt>
                <c:pt idx="25981">
                  <c:v>2343.75</c:v>
                </c:pt>
                <c:pt idx="25982">
                  <c:v>2343.75</c:v>
                </c:pt>
                <c:pt idx="25983">
                  <c:v>2343.75</c:v>
                </c:pt>
                <c:pt idx="25984">
                  <c:v>2341.3085900000001</c:v>
                </c:pt>
                <c:pt idx="25985">
                  <c:v>2343.75</c:v>
                </c:pt>
                <c:pt idx="25986">
                  <c:v>2341.3085900000001</c:v>
                </c:pt>
                <c:pt idx="25987">
                  <c:v>2343.75</c:v>
                </c:pt>
                <c:pt idx="25988">
                  <c:v>2341.3085900000001</c:v>
                </c:pt>
                <c:pt idx="25989">
                  <c:v>2343.75</c:v>
                </c:pt>
                <c:pt idx="25990">
                  <c:v>2343.75</c:v>
                </c:pt>
                <c:pt idx="25991">
                  <c:v>2343.75</c:v>
                </c:pt>
                <c:pt idx="25992">
                  <c:v>2341.3085900000001</c:v>
                </c:pt>
                <c:pt idx="25993">
                  <c:v>2343.75</c:v>
                </c:pt>
                <c:pt idx="25994">
                  <c:v>2343.75</c:v>
                </c:pt>
                <c:pt idx="25995">
                  <c:v>2343.75</c:v>
                </c:pt>
                <c:pt idx="25996">
                  <c:v>2343.75</c:v>
                </c:pt>
                <c:pt idx="25997">
                  <c:v>2343.75</c:v>
                </c:pt>
                <c:pt idx="25998">
                  <c:v>2341.3085900000001</c:v>
                </c:pt>
                <c:pt idx="25999">
                  <c:v>2343.75</c:v>
                </c:pt>
                <c:pt idx="26000">
                  <c:v>2341.3085900000001</c:v>
                </c:pt>
                <c:pt idx="26001">
                  <c:v>2341.3085900000001</c:v>
                </c:pt>
                <c:pt idx="26002">
                  <c:v>2341.3085900000001</c:v>
                </c:pt>
                <c:pt idx="26003">
                  <c:v>2343.75</c:v>
                </c:pt>
                <c:pt idx="26004">
                  <c:v>2343.75</c:v>
                </c:pt>
                <c:pt idx="26005">
                  <c:v>2341.3085900000001</c:v>
                </c:pt>
                <c:pt idx="26006">
                  <c:v>2343.75</c:v>
                </c:pt>
                <c:pt idx="26007">
                  <c:v>2343.75</c:v>
                </c:pt>
                <c:pt idx="26008">
                  <c:v>2343.75</c:v>
                </c:pt>
                <c:pt idx="26009">
                  <c:v>2343.75</c:v>
                </c:pt>
                <c:pt idx="26010">
                  <c:v>2343.75</c:v>
                </c:pt>
                <c:pt idx="26011">
                  <c:v>2343.75</c:v>
                </c:pt>
                <c:pt idx="26012">
                  <c:v>2343.75</c:v>
                </c:pt>
                <c:pt idx="26013">
                  <c:v>2341.3085900000001</c:v>
                </c:pt>
                <c:pt idx="26014">
                  <c:v>2341.3085900000001</c:v>
                </c:pt>
                <c:pt idx="26015">
                  <c:v>2343.75</c:v>
                </c:pt>
                <c:pt idx="26016">
                  <c:v>2343.75</c:v>
                </c:pt>
                <c:pt idx="26017">
                  <c:v>2343.75</c:v>
                </c:pt>
                <c:pt idx="26018">
                  <c:v>2341.3085900000001</c:v>
                </c:pt>
                <c:pt idx="26019">
                  <c:v>2341.3085900000001</c:v>
                </c:pt>
                <c:pt idx="26020">
                  <c:v>2341.3085900000001</c:v>
                </c:pt>
                <c:pt idx="26021">
                  <c:v>2343.75</c:v>
                </c:pt>
                <c:pt idx="26022">
                  <c:v>2343.75</c:v>
                </c:pt>
                <c:pt idx="26023">
                  <c:v>2343.75</c:v>
                </c:pt>
                <c:pt idx="26024">
                  <c:v>2343.75</c:v>
                </c:pt>
                <c:pt idx="26025">
                  <c:v>2341.3085900000001</c:v>
                </c:pt>
                <c:pt idx="26026">
                  <c:v>2343.75</c:v>
                </c:pt>
                <c:pt idx="26027">
                  <c:v>2341.3085900000001</c:v>
                </c:pt>
                <c:pt idx="26028">
                  <c:v>2341.3085900000001</c:v>
                </c:pt>
                <c:pt idx="26029">
                  <c:v>2343.75</c:v>
                </c:pt>
                <c:pt idx="26030">
                  <c:v>2343.75</c:v>
                </c:pt>
                <c:pt idx="26031">
                  <c:v>2343.75</c:v>
                </c:pt>
                <c:pt idx="26032">
                  <c:v>2341.3085900000001</c:v>
                </c:pt>
                <c:pt idx="26033">
                  <c:v>2343.75</c:v>
                </c:pt>
                <c:pt idx="26034">
                  <c:v>2343.75</c:v>
                </c:pt>
                <c:pt idx="26035">
                  <c:v>2343.75</c:v>
                </c:pt>
                <c:pt idx="26036">
                  <c:v>2343.75</c:v>
                </c:pt>
                <c:pt idx="26037">
                  <c:v>2341.3085900000001</c:v>
                </c:pt>
                <c:pt idx="26038">
                  <c:v>2343.75</c:v>
                </c:pt>
                <c:pt idx="26039">
                  <c:v>2343.75</c:v>
                </c:pt>
                <c:pt idx="26040">
                  <c:v>2343.75</c:v>
                </c:pt>
                <c:pt idx="26041">
                  <c:v>2343.75</c:v>
                </c:pt>
                <c:pt idx="26042">
                  <c:v>2341.3085900000001</c:v>
                </c:pt>
                <c:pt idx="26043">
                  <c:v>2343.75</c:v>
                </c:pt>
                <c:pt idx="26044">
                  <c:v>2343.75</c:v>
                </c:pt>
                <c:pt idx="26045">
                  <c:v>2341.3085900000001</c:v>
                </c:pt>
                <c:pt idx="26046">
                  <c:v>2341.3085900000001</c:v>
                </c:pt>
                <c:pt idx="26047">
                  <c:v>2341.3085900000001</c:v>
                </c:pt>
                <c:pt idx="26048">
                  <c:v>2341.3085900000001</c:v>
                </c:pt>
                <c:pt idx="26049">
                  <c:v>2341.3085900000001</c:v>
                </c:pt>
                <c:pt idx="26050">
                  <c:v>2343.75</c:v>
                </c:pt>
                <c:pt idx="26051">
                  <c:v>2343.75</c:v>
                </c:pt>
                <c:pt idx="26052">
                  <c:v>2343.75</c:v>
                </c:pt>
                <c:pt idx="26053">
                  <c:v>2341.3085900000001</c:v>
                </c:pt>
                <c:pt idx="26054">
                  <c:v>2343.75</c:v>
                </c:pt>
                <c:pt idx="26055">
                  <c:v>2343.75</c:v>
                </c:pt>
                <c:pt idx="26056">
                  <c:v>2341.3085900000001</c:v>
                </c:pt>
                <c:pt idx="26057">
                  <c:v>2343.75</c:v>
                </c:pt>
                <c:pt idx="26058">
                  <c:v>2343.75</c:v>
                </c:pt>
                <c:pt idx="26059">
                  <c:v>2343.75</c:v>
                </c:pt>
                <c:pt idx="26060">
                  <c:v>2341.3085900000001</c:v>
                </c:pt>
                <c:pt idx="26061">
                  <c:v>2343.75</c:v>
                </c:pt>
                <c:pt idx="26062">
                  <c:v>2343.75</c:v>
                </c:pt>
                <c:pt idx="26063">
                  <c:v>2343.75</c:v>
                </c:pt>
                <c:pt idx="26064">
                  <c:v>2343.75</c:v>
                </c:pt>
                <c:pt idx="26065">
                  <c:v>2343.75</c:v>
                </c:pt>
                <c:pt idx="26066">
                  <c:v>2343.75</c:v>
                </c:pt>
                <c:pt idx="26067">
                  <c:v>2341.3085900000001</c:v>
                </c:pt>
                <c:pt idx="26068">
                  <c:v>2343.75</c:v>
                </c:pt>
                <c:pt idx="26069">
                  <c:v>2343.75</c:v>
                </c:pt>
                <c:pt idx="26070">
                  <c:v>2341.3085900000001</c:v>
                </c:pt>
                <c:pt idx="26071">
                  <c:v>2343.75</c:v>
                </c:pt>
                <c:pt idx="26072">
                  <c:v>2343.75</c:v>
                </c:pt>
                <c:pt idx="26073">
                  <c:v>2343.75</c:v>
                </c:pt>
                <c:pt idx="26074">
                  <c:v>2341.3085900000001</c:v>
                </c:pt>
                <c:pt idx="26075">
                  <c:v>2343.75</c:v>
                </c:pt>
                <c:pt idx="26076">
                  <c:v>2343.75</c:v>
                </c:pt>
                <c:pt idx="26077">
                  <c:v>2343.75</c:v>
                </c:pt>
                <c:pt idx="26078">
                  <c:v>2343.75</c:v>
                </c:pt>
                <c:pt idx="26079">
                  <c:v>2341.3085900000001</c:v>
                </c:pt>
                <c:pt idx="26080">
                  <c:v>2343.75</c:v>
                </c:pt>
                <c:pt idx="26081">
                  <c:v>2341.3085900000001</c:v>
                </c:pt>
                <c:pt idx="26082">
                  <c:v>2343.75</c:v>
                </c:pt>
                <c:pt idx="26083">
                  <c:v>2343.75</c:v>
                </c:pt>
                <c:pt idx="26084">
                  <c:v>2341.3085900000001</c:v>
                </c:pt>
                <c:pt idx="26085">
                  <c:v>2343.75</c:v>
                </c:pt>
                <c:pt idx="26086">
                  <c:v>2341.3085900000001</c:v>
                </c:pt>
                <c:pt idx="26087">
                  <c:v>2343.75</c:v>
                </c:pt>
                <c:pt idx="26088">
                  <c:v>2341.3085900000001</c:v>
                </c:pt>
                <c:pt idx="26089">
                  <c:v>2343.75</c:v>
                </c:pt>
                <c:pt idx="26090">
                  <c:v>2343.75</c:v>
                </c:pt>
                <c:pt idx="26091">
                  <c:v>2343.75</c:v>
                </c:pt>
                <c:pt idx="26092">
                  <c:v>2341.3085900000001</c:v>
                </c:pt>
                <c:pt idx="26093">
                  <c:v>2343.75</c:v>
                </c:pt>
                <c:pt idx="26094">
                  <c:v>2341.3085900000001</c:v>
                </c:pt>
                <c:pt idx="26095">
                  <c:v>2343.75</c:v>
                </c:pt>
                <c:pt idx="26096">
                  <c:v>2343.75</c:v>
                </c:pt>
                <c:pt idx="26097">
                  <c:v>2341.3085900000001</c:v>
                </c:pt>
                <c:pt idx="26098">
                  <c:v>2343.75</c:v>
                </c:pt>
                <c:pt idx="26099">
                  <c:v>2343.75</c:v>
                </c:pt>
                <c:pt idx="26100">
                  <c:v>2343.75</c:v>
                </c:pt>
                <c:pt idx="26101">
                  <c:v>2343.75</c:v>
                </c:pt>
                <c:pt idx="26102">
                  <c:v>2343.75</c:v>
                </c:pt>
                <c:pt idx="26103">
                  <c:v>2341.3085900000001</c:v>
                </c:pt>
                <c:pt idx="26104">
                  <c:v>2341.3085900000001</c:v>
                </c:pt>
                <c:pt idx="26105">
                  <c:v>2343.75</c:v>
                </c:pt>
                <c:pt idx="26106">
                  <c:v>2341.3085900000001</c:v>
                </c:pt>
                <c:pt idx="26107">
                  <c:v>2341.3085900000001</c:v>
                </c:pt>
                <c:pt idx="26108">
                  <c:v>2343.75</c:v>
                </c:pt>
                <c:pt idx="26109">
                  <c:v>2343.75</c:v>
                </c:pt>
                <c:pt idx="26110">
                  <c:v>2343.75</c:v>
                </c:pt>
                <c:pt idx="26111">
                  <c:v>2343.75</c:v>
                </c:pt>
                <c:pt idx="26112">
                  <c:v>2343.75</c:v>
                </c:pt>
                <c:pt idx="26113">
                  <c:v>2343.75</c:v>
                </c:pt>
                <c:pt idx="26114">
                  <c:v>2343.75</c:v>
                </c:pt>
                <c:pt idx="26115">
                  <c:v>2341.3085900000001</c:v>
                </c:pt>
                <c:pt idx="26116">
                  <c:v>2343.75</c:v>
                </c:pt>
                <c:pt idx="26117">
                  <c:v>2343.75</c:v>
                </c:pt>
                <c:pt idx="26118">
                  <c:v>2341.3085900000001</c:v>
                </c:pt>
                <c:pt idx="26119">
                  <c:v>2343.75</c:v>
                </c:pt>
                <c:pt idx="26120">
                  <c:v>2343.75</c:v>
                </c:pt>
                <c:pt idx="26121">
                  <c:v>2341.3085900000001</c:v>
                </c:pt>
                <c:pt idx="26122">
                  <c:v>2343.75</c:v>
                </c:pt>
                <c:pt idx="26123">
                  <c:v>2343.75</c:v>
                </c:pt>
                <c:pt idx="26124">
                  <c:v>2341.3085900000001</c:v>
                </c:pt>
                <c:pt idx="26125">
                  <c:v>2343.75</c:v>
                </c:pt>
                <c:pt idx="26126">
                  <c:v>2343.75</c:v>
                </c:pt>
                <c:pt idx="26127">
                  <c:v>2343.75</c:v>
                </c:pt>
                <c:pt idx="26128">
                  <c:v>2343.75</c:v>
                </c:pt>
                <c:pt idx="26129">
                  <c:v>2343.75</c:v>
                </c:pt>
                <c:pt idx="26130">
                  <c:v>2343.75</c:v>
                </c:pt>
                <c:pt idx="26131">
                  <c:v>2341.3085900000001</c:v>
                </c:pt>
                <c:pt idx="26132">
                  <c:v>2343.75</c:v>
                </c:pt>
                <c:pt idx="26133">
                  <c:v>2341.3085900000001</c:v>
                </c:pt>
                <c:pt idx="26134">
                  <c:v>2341.3085900000001</c:v>
                </c:pt>
                <c:pt idx="26135">
                  <c:v>2343.75</c:v>
                </c:pt>
                <c:pt idx="26136">
                  <c:v>2343.75</c:v>
                </c:pt>
                <c:pt idx="26137">
                  <c:v>2343.75</c:v>
                </c:pt>
                <c:pt idx="26138">
                  <c:v>2343.75</c:v>
                </c:pt>
                <c:pt idx="26139">
                  <c:v>2341.3085900000001</c:v>
                </c:pt>
                <c:pt idx="26140">
                  <c:v>2343.75</c:v>
                </c:pt>
                <c:pt idx="26141">
                  <c:v>2343.75</c:v>
                </c:pt>
                <c:pt idx="26142">
                  <c:v>2343.75</c:v>
                </c:pt>
                <c:pt idx="26143">
                  <c:v>2343.75</c:v>
                </c:pt>
                <c:pt idx="26144">
                  <c:v>2341.3085900000001</c:v>
                </c:pt>
                <c:pt idx="26145">
                  <c:v>2341.3085900000001</c:v>
                </c:pt>
                <c:pt idx="26146">
                  <c:v>2341.3085900000001</c:v>
                </c:pt>
                <c:pt idx="26147">
                  <c:v>2341.3085900000001</c:v>
                </c:pt>
                <c:pt idx="26148">
                  <c:v>2343.75</c:v>
                </c:pt>
                <c:pt idx="26149">
                  <c:v>2343.75</c:v>
                </c:pt>
                <c:pt idx="26150">
                  <c:v>2341.3085900000001</c:v>
                </c:pt>
                <c:pt idx="26151">
                  <c:v>2343.75</c:v>
                </c:pt>
                <c:pt idx="26152">
                  <c:v>2343.75</c:v>
                </c:pt>
                <c:pt idx="26153">
                  <c:v>2343.75</c:v>
                </c:pt>
                <c:pt idx="26154">
                  <c:v>2341.3085900000001</c:v>
                </c:pt>
                <c:pt idx="26155">
                  <c:v>2343.75</c:v>
                </c:pt>
                <c:pt idx="26156">
                  <c:v>2341.3085900000001</c:v>
                </c:pt>
                <c:pt idx="26157">
                  <c:v>2343.75</c:v>
                </c:pt>
                <c:pt idx="26158">
                  <c:v>2341.3085900000001</c:v>
                </c:pt>
                <c:pt idx="26159">
                  <c:v>2341.3085900000001</c:v>
                </c:pt>
                <c:pt idx="26160">
                  <c:v>2343.75</c:v>
                </c:pt>
                <c:pt idx="26161">
                  <c:v>2341.3085900000001</c:v>
                </c:pt>
                <c:pt idx="26162">
                  <c:v>2343.75</c:v>
                </c:pt>
                <c:pt idx="26163">
                  <c:v>2343.75</c:v>
                </c:pt>
                <c:pt idx="26164">
                  <c:v>2343.75</c:v>
                </c:pt>
                <c:pt idx="26165">
                  <c:v>2343.75</c:v>
                </c:pt>
                <c:pt idx="26166">
                  <c:v>2343.75</c:v>
                </c:pt>
                <c:pt idx="26167">
                  <c:v>2343.75</c:v>
                </c:pt>
                <c:pt idx="26168">
                  <c:v>2341.3085900000001</c:v>
                </c:pt>
                <c:pt idx="26169">
                  <c:v>2341.3085900000001</c:v>
                </c:pt>
                <c:pt idx="26170">
                  <c:v>2341.3085900000001</c:v>
                </c:pt>
                <c:pt idx="26171">
                  <c:v>2341.3085900000001</c:v>
                </c:pt>
                <c:pt idx="26172">
                  <c:v>2343.75</c:v>
                </c:pt>
                <c:pt idx="26173">
                  <c:v>2341.3085900000001</c:v>
                </c:pt>
                <c:pt idx="26174">
                  <c:v>2343.75</c:v>
                </c:pt>
                <c:pt idx="26175">
                  <c:v>2341.3085900000001</c:v>
                </c:pt>
                <c:pt idx="26176">
                  <c:v>2343.75</c:v>
                </c:pt>
                <c:pt idx="26177">
                  <c:v>2343.75</c:v>
                </c:pt>
                <c:pt idx="26178">
                  <c:v>2343.75</c:v>
                </c:pt>
                <c:pt idx="26179">
                  <c:v>2341.3085900000001</c:v>
                </c:pt>
                <c:pt idx="26180">
                  <c:v>2341.3085900000001</c:v>
                </c:pt>
                <c:pt idx="26181">
                  <c:v>2343.75</c:v>
                </c:pt>
                <c:pt idx="26182">
                  <c:v>2341.3085900000001</c:v>
                </c:pt>
                <c:pt idx="26183">
                  <c:v>2341.3085900000001</c:v>
                </c:pt>
                <c:pt idx="26184">
                  <c:v>2343.75</c:v>
                </c:pt>
                <c:pt idx="26185">
                  <c:v>2341.3085900000001</c:v>
                </c:pt>
                <c:pt idx="26186">
                  <c:v>2341.3085900000001</c:v>
                </c:pt>
                <c:pt idx="26187">
                  <c:v>2343.75</c:v>
                </c:pt>
                <c:pt idx="26188">
                  <c:v>2341.3085900000001</c:v>
                </c:pt>
                <c:pt idx="26189">
                  <c:v>2343.75</c:v>
                </c:pt>
                <c:pt idx="26190">
                  <c:v>2341.3085900000001</c:v>
                </c:pt>
                <c:pt idx="26191">
                  <c:v>2341.3085900000001</c:v>
                </c:pt>
                <c:pt idx="26192">
                  <c:v>2343.75</c:v>
                </c:pt>
                <c:pt idx="26193">
                  <c:v>2343.75</c:v>
                </c:pt>
                <c:pt idx="26194">
                  <c:v>2341.3085900000001</c:v>
                </c:pt>
                <c:pt idx="26195">
                  <c:v>2341.3085900000001</c:v>
                </c:pt>
                <c:pt idx="26196">
                  <c:v>2343.75</c:v>
                </c:pt>
                <c:pt idx="26197">
                  <c:v>2343.75</c:v>
                </c:pt>
                <c:pt idx="26198">
                  <c:v>2343.75</c:v>
                </c:pt>
                <c:pt idx="26199">
                  <c:v>2341.3085900000001</c:v>
                </c:pt>
                <c:pt idx="26200">
                  <c:v>2343.75</c:v>
                </c:pt>
                <c:pt idx="26201">
                  <c:v>2341.3085900000001</c:v>
                </c:pt>
                <c:pt idx="26202">
                  <c:v>2341.3085900000001</c:v>
                </c:pt>
                <c:pt idx="26203">
                  <c:v>2341.3085900000001</c:v>
                </c:pt>
                <c:pt idx="26204">
                  <c:v>2343.75</c:v>
                </c:pt>
                <c:pt idx="26205">
                  <c:v>2343.75</c:v>
                </c:pt>
                <c:pt idx="26206">
                  <c:v>2341.3085900000001</c:v>
                </c:pt>
                <c:pt idx="26207">
                  <c:v>2341.3085900000001</c:v>
                </c:pt>
                <c:pt idx="26208">
                  <c:v>2341.3085900000001</c:v>
                </c:pt>
                <c:pt idx="26209">
                  <c:v>2343.75</c:v>
                </c:pt>
                <c:pt idx="26210">
                  <c:v>2343.75</c:v>
                </c:pt>
                <c:pt idx="26211">
                  <c:v>2343.75</c:v>
                </c:pt>
                <c:pt idx="26212">
                  <c:v>2343.75</c:v>
                </c:pt>
                <c:pt idx="26213">
                  <c:v>2341.3085900000001</c:v>
                </c:pt>
                <c:pt idx="26214">
                  <c:v>2341.3085900000001</c:v>
                </c:pt>
                <c:pt idx="26215">
                  <c:v>2341.3085900000001</c:v>
                </c:pt>
                <c:pt idx="26216">
                  <c:v>2343.75</c:v>
                </c:pt>
                <c:pt idx="26217">
                  <c:v>2341.3085900000001</c:v>
                </c:pt>
                <c:pt idx="26218">
                  <c:v>2341.3085900000001</c:v>
                </c:pt>
                <c:pt idx="26219">
                  <c:v>2341.3085900000001</c:v>
                </c:pt>
                <c:pt idx="26220">
                  <c:v>2343.75</c:v>
                </c:pt>
                <c:pt idx="26221">
                  <c:v>2341.3085900000001</c:v>
                </c:pt>
                <c:pt idx="26222">
                  <c:v>2341.3085900000001</c:v>
                </c:pt>
                <c:pt idx="26223">
                  <c:v>2341.3085900000001</c:v>
                </c:pt>
                <c:pt idx="26224">
                  <c:v>2343.75</c:v>
                </c:pt>
                <c:pt idx="26225">
                  <c:v>2343.75</c:v>
                </c:pt>
                <c:pt idx="26226">
                  <c:v>2343.75</c:v>
                </c:pt>
                <c:pt idx="26227">
                  <c:v>2341.3085900000001</c:v>
                </c:pt>
                <c:pt idx="26228">
                  <c:v>2343.75</c:v>
                </c:pt>
                <c:pt idx="26229">
                  <c:v>2343.75</c:v>
                </c:pt>
                <c:pt idx="26230">
                  <c:v>2343.75</c:v>
                </c:pt>
                <c:pt idx="26231">
                  <c:v>2343.75</c:v>
                </c:pt>
                <c:pt idx="26232">
                  <c:v>2343.75</c:v>
                </c:pt>
                <c:pt idx="26233">
                  <c:v>2343.75</c:v>
                </c:pt>
                <c:pt idx="26234">
                  <c:v>2343.75</c:v>
                </c:pt>
                <c:pt idx="26235">
                  <c:v>2341.3085900000001</c:v>
                </c:pt>
                <c:pt idx="26236">
                  <c:v>2341.3085900000001</c:v>
                </c:pt>
                <c:pt idx="26237">
                  <c:v>2341.3085900000001</c:v>
                </c:pt>
                <c:pt idx="26238">
                  <c:v>2343.75</c:v>
                </c:pt>
                <c:pt idx="26239">
                  <c:v>2343.75</c:v>
                </c:pt>
                <c:pt idx="26240">
                  <c:v>2341.3085900000001</c:v>
                </c:pt>
                <c:pt idx="26241">
                  <c:v>2341.3085900000001</c:v>
                </c:pt>
                <c:pt idx="26242">
                  <c:v>2343.75</c:v>
                </c:pt>
                <c:pt idx="26243">
                  <c:v>2341.3085900000001</c:v>
                </c:pt>
                <c:pt idx="26244">
                  <c:v>2341.3085900000001</c:v>
                </c:pt>
                <c:pt idx="26245">
                  <c:v>2343.75</c:v>
                </c:pt>
                <c:pt idx="26246">
                  <c:v>2341.3085900000001</c:v>
                </c:pt>
                <c:pt idx="26247">
                  <c:v>2341.3085900000001</c:v>
                </c:pt>
                <c:pt idx="26248">
                  <c:v>2341.3085900000001</c:v>
                </c:pt>
                <c:pt idx="26249">
                  <c:v>2343.75</c:v>
                </c:pt>
                <c:pt idx="26250">
                  <c:v>2343.75</c:v>
                </c:pt>
                <c:pt idx="26251">
                  <c:v>2343.75</c:v>
                </c:pt>
                <c:pt idx="26252">
                  <c:v>2343.75</c:v>
                </c:pt>
                <c:pt idx="26253">
                  <c:v>2341.3085900000001</c:v>
                </c:pt>
                <c:pt idx="26254">
                  <c:v>2343.75</c:v>
                </c:pt>
                <c:pt idx="26255">
                  <c:v>2341.3085900000001</c:v>
                </c:pt>
                <c:pt idx="26256">
                  <c:v>2341.3085900000001</c:v>
                </c:pt>
                <c:pt idx="26257">
                  <c:v>2343.75</c:v>
                </c:pt>
                <c:pt idx="26258">
                  <c:v>2341.3085900000001</c:v>
                </c:pt>
                <c:pt idx="26259">
                  <c:v>2341.3085900000001</c:v>
                </c:pt>
                <c:pt idx="26260">
                  <c:v>2343.75</c:v>
                </c:pt>
                <c:pt idx="26261">
                  <c:v>2341.3085900000001</c:v>
                </c:pt>
                <c:pt idx="26262">
                  <c:v>2343.75</c:v>
                </c:pt>
                <c:pt idx="26263">
                  <c:v>2343.75</c:v>
                </c:pt>
                <c:pt idx="26264">
                  <c:v>2343.75</c:v>
                </c:pt>
                <c:pt idx="26265">
                  <c:v>2341.3085900000001</c:v>
                </c:pt>
                <c:pt idx="26266">
                  <c:v>2343.75</c:v>
                </c:pt>
                <c:pt idx="26267">
                  <c:v>2341.3085900000001</c:v>
                </c:pt>
                <c:pt idx="26268">
                  <c:v>2341.3085900000001</c:v>
                </c:pt>
                <c:pt idx="26269">
                  <c:v>2341.3085900000001</c:v>
                </c:pt>
                <c:pt idx="26270">
                  <c:v>2343.75</c:v>
                </c:pt>
                <c:pt idx="26271">
                  <c:v>2343.75</c:v>
                </c:pt>
                <c:pt idx="26272">
                  <c:v>2341.3085900000001</c:v>
                </c:pt>
                <c:pt idx="26273">
                  <c:v>2341.3085900000001</c:v>
                </c:pt>
                <c:pt idx="26274">
                  <c:v>2343.75</c:v>
                </c:pt>
                <c:pt idx="26275">
                  <c:v>2343.75</c:v>
                </c:pt>
                <c:pt idx="26276">
                  <c:v>2341.3085900000001</c:v>
                </c:pt>
                <c:pt idx="26277">
                  <c:v>2341.3085900000001</c:v>
                </c:pt>
                <c:pt idx="26278">
                  <c:v>2341.3085900000001</c:v>
                </c:pt>
                <c:pt idx="26279">
                  <c:v>2343.75</c:v>
                </c:pt>
                <c:pt idx="26280">
                  <c:v>2341.3085900000001</c:v>
                </c:pt>
                <c:pt idx="26281">
                  <c:v>2343.75</c:v>
                </c:pt>
                <c:pt idx="26282">
                  <c:v>2341.3085900000001</c:v>
                </c:pt>
                <c:pt idx="26283">
                  <c:v>2341.3085900000001</c:v>
                </c:pt>
                <c:pt idx="26284">
                  <c:v>2341.3085900000001</c:v>
                </c:pt>
                <c:pt idx="26285">
                  <c:v>2343.75</c:v>
                </c:pt>
                <c:pt idx="26286">
                  <c:v>2341.3085900000001</c:v>
                </c:pt>
                <c:pt idx="26287">
                  <c:v>2341.3085900000001</c:v>
                </c:pt>
                <c:pt idx="26288">
                  <c:v>2343.75</c:v>
                </c:pt>
                <c:pt idx="26289">
                  <c:v>2341.3085900000001</c:v>
                </c:pt>
                <c:pt idx="26290">
                  <c:v>2341.3085900000001</c:v>
                </c:pt>
                <c:pt idx="26291">
                  <c:v>2343.75</c:v>
                </c:pt>
                <c:pt idx="26292">
                  <c:v>2341.3085900000001</c:v>
                </c:pt>
                <c:pt idx="26293">
                  <c:v>2341.3085900000001</c:v>
                </c:pt>
                <c:pt idx="26294">
                  <c:v>2343.75</c:v>
                </c:pt>
                <c:pt idx="26295">
                  <c:v>2341.3085900000001</c:v>
                </c:pt>
                <c:pt idx="26296">
                  <c:v>2341.3085900000001</c:v>
                </c:pt>
                <c:pt idx="26297">
                  <c:v>2341.3085900000001</c:v>
                </c:pt>
                <c:pt idx="26298">
                  <c:v>2341.3085900000001</c:v>
                </c:pt>
                <c:pt idx="26299">
                  <c:v>2343.75</c:v>
                </c:pt>
                <c:pt idx="26300">
                  <c:v>2343.75</c:v>
                </c:pt>
                <c:pt idx="26301">
                  <c:v>2341.3085900000001</c:v>
                </c:pt>
                <c:pt idx="26302">
                  <c:v>2341.3085900000001</c:v>
                </c:pt>
                <c:pt idx="26303">
                  <c:v>2343.75</c:v>
                </c:pt>
                <c:pt idx="26304">
                  <c:v>2341.3085900000001</c:v>
                </c:pt>
                <c:pt idx="26305">
                  <c:v>2341.3085900000001</c:v>
                </c:pt>
                <c:pt idx="26306">
                  <c:v>2343.75</c:v>
                </c:pt>
                <c:pt idx="26307">
                  <c:v>2343.75</c:v>
                </c:pt>
                <c:pt idx="26308">
                  <c:v>2343.75</c:v>
                </c:pt>
                <c:pt idx="26309">
                  <c:v>2343.75</c:v>
                </c:pt>
                <c:pt idx="26310">
                  <c:v>2341.3085900000001</c:v>
                </c:pt>
                <c:pt idx="26311">
                  <c:v>2341.3085900000001</c:v>
                </c:pt>
                <c:pt idx="26312">
                  <c:v>2341.3085900000001</c:v>
                </c:pt>
                <c:pt idx="26313">
                  <c:v>2343.75</c:v>
                </c:pt>
                <c:pt idx="26314">
                  <c:v>2341.3085900000001</c:v>
                </c:pt>
                <c:pt idx="26315">
                  <c:v>2341.3085900000001</c:v>
                </c:pt>
                <c:pt idx="26316">
                  <c:v>2343.75</c:v>
                </c:pt>
                <c:pt idx="26317">
                  <c:v>2343.75</c:v>
                </c:pt>
                <c:pt idx="26318">
                  <c:v>2341.3085900000001</c:v>
                </c:pt>
                <c:pt idx="26319">
                  <c:v>2341.3085900000001</c:v>
                </c:pt>
                <c:pt idx="26320">
                  <c:v>2343.75</c:v>
                </c:pt>
                <c:pt idx="26321">
                  <c:v>2341.3085900000001</c:v>
                </c:pt>
                <c:pt idx="26322">
                  <c:v>2341.3085900000001</c:v>
                </c:pt>
                <c:pt idx="26323">
                  <c:v>2343.75</c:v>
                </c:pt>
                <c:pt idx="26324">
                  <c:v>2341.3085900000001</c:v>
                </c:pt>
                <c:pt idx="26325">
                  <c:v>2343.75</c:v>
                </c:pt>
                <c:pt idx="26326">
                  <c:v>2343.75</c:v>
                </c:pt>
                <c:pt idx="26327">
                  <c:v>2341.3085900000001</c:v>
                </c:pt>
                <c:pt idx="26328">
                  <c:v>2343.75</c:v>
                </c:pt>
                <c:pt idx="26329">
                  <c:v>2341.3085900000001</c:v>
                </c:pt>
                <c:pt idx="26330">
                  <c:v>2341.3085900000001</c:v>
                </c:pt>
                <c:pt idx="26331">
                  <c:v>2343.75</c:v>
                </c:pt>
                <c:pt idx="26332">
                  <c:v>2341.3085900000001</c:v>
                </c:pt>
                <c:pt idx="26333">
                  <c:v>2343.75</c:v>
                </c:pt>
                <c:pt idx="26334">
                  <c:v>2343.75</c:v>
                </c:pt>
                <c:pt idx="26335">
                  <c:v>2341.3085900000001</c:v>
                </c:pt>
                <c:pt idx="26336">
                  <c:v>2343.75</c:v>
                </c:pt>
                <c:pt idx="26337">
                  <c:v>2341.3085900000001</c:v>
                </c:pt>
                <c:pt idx="26338">
                  <c:v>2343.75</c:v>
                </c:pt>
                <c:pt idx="26339">
                  <c:v>2341.3085900000001</c:v>
                </c:pt>
                <c:pt idx="26340">
                  <c:v>2341.3085900000001</c:v>
                </c:pt>
                <c:pt idx="26341">
                  <c:v>2343.75</c:v>
                </c:pt>
                <c:pt idx="26342">
                  <c:v>2341.3085900000001</c:v>
                </c:pt>
                <c:pt idx="26343">
                  <c:v>2341.3085900000001</c:v>
                </c:pt>
                <c:pt idx="26344">
                  <c:v>2341.3085900000001</c:v>
                </c:pt>
                <c:pt idx="26345">
                  <c:v>2343.75</c:v>
                </c:pt>
                <c:pt idx="26346">
                  <c:v>2343.75</c:v>
                </c:pt>
                <c:pt idx="26347">
                  <c:v>2341.3085900000001</c:v>
                </c:pt>
                <c:pt idx="26348">
                  <c:v>2341.3085900000001</c:v>
                </c:pt>
                <c:pt idx="26349">
                  <c:v>2341.3085900000001</c:v>
                </c:pt>
                <c:pt idx="26350">
                  <c:v>2341.3085900000001</c:v>
                </c:pt>
                <c:pt idx="26351">
                  <c:v>2343.75</c:v>
                </c:pt>
                <c:pt idx="26352">
                  <c:v>2341.3085900000001</c:v>
                </c:pt>
                <c:pt idx="26353">
                  <c:v>2341.3085900000001</c:v>
                </c:pt>
                <c:pt idx="26354">
                  <c:v>2341.3085900000001</c:v>
                </c:pt>
                <c:pt idx="26355">
                  <c:v>2341.3085900000001</c:v>
                </c:pt>
                <c:pt idx="26356">
                  <c:v>2341.3085900000001</c:v>
                </c:pt>
                <c:pt idx="26357">
                  <c:v>2343.75</c:v>
                </c:pt>
                <c:pt idx="26358">
                  <c:v>2341.3085900000001</c:v>
                </c:pt>
                <c:pt idx="26359">
                  <c:v>2341.3085900000001</c:v>
                </c:pt>
                <c:pt idx="26360">
                  <c:v>2343.75</c:v>
                </c:pt>
                <c:pt idx="26361">
                  <c:v>2341.3085900000001</c:v>
                </c:pt>
                <c:pt idx="26362">
                  <c:v>2341.3085900000001</c:v>
                </c:pt>
                <c:pt idx="26363">
                  <c:v>2343.75</c:v>
                </c:pt>
                <c:pt idx="26364">
                  <c:v>2343.75</c:v>
                </c:pt>
                <c:pt idx="26365">
                  <c:v>2341.3085900000001</c:v>
                </c:pt>
                <c:pt idx="26366">
                  <c:v>2341.3085900000001</c:v>
                </c:pt>
                <c:pt idx="26367">
                  <c:v>2341.3085900000001</c:v>
                </c:pt>
                <c:pt idx="26368">
                  <c:v>2343.75</c:v>
                </c:pt>
                <c:pt idx="26369">
                  <c:v>2341.3085900000001</c:v>
                </c:pt>
                <c:pt idx="26370">
                  <c:v>2341.3085900000001</c:v>
                </c:pt>
                <c:pt idx="26371">
                  <c:v>2343.75</c:v>
                </c:pt>
                <c:pt idx="26372">
                  <c:v>2341.3085900000001</c:v>
                </c:pt>
                <c:pt idx="26373">
                  <c:v>2343.75</c:v>
                </c:pt>
                <c:pt idx="26374">
                  <c:v>2343.75</c:v>
                </c:pt>
                <c:pt idx="26375">
                  <c:v>2343.75</c:v>
                </c:pt>
                <c:pt idx="26376">
                  <c:v>2341.3085900000001</c:v>
                </c:pt>
                <c:pt idx="26377">
                  <c:v>2341.3085900000001</c:v>
                </c:pt>
                <c:pt idx="26378">
                  <c:v>2343.75</c:v>
                </c:pt>
                <c:pt idx="26379">
                  <c:v>2341.3085900000001</c:v>
                </c:pt>
                <c:pt idx="26380">
                  <c:v>2343.75</c:v>
                </c:pt>
                <c:pt idx="26381">
                  <c:v>2341.3085900000001</c:v>
                </c:pt>
                <c:pt idx="26382">
                  <c:v>2343.75</c:v>
                </c:pt>
                <c:pt idx="26383">
                  <c:v>2341.3085900000001</c:v>
                </c:pt>
                <c:pt idx="26384">
                  <c:v>2343.75</c:v>
                </c:pt>
                <c:pt idx="26385">
                  <c:v>2343.75</c:v>
                </c:pt>
                <c:pt idx="26386">
                  <c:v>2341.3085900000001</c:v>
                </c:pt>
                <c:pt idx="26387">
                  <c:v>2341.3085900000001</c:v>
                </c:pt>
                <c:pt idx="26388">
                  <c:v>2343.75</c:v>
                </c:pt>
                <c:pt idx="26389">
                  <c:v>2341.3085900000001</c:v>
                </c:pt>
                <c:pt idx="26390">
                  <c:v>2341.3085900000001</c:v>
                </c:pt>
                <c:pt idx="26391">
                  <c:v>2341.3085900000001</c:v>
                </c:pt>
                <c:pt idx="26392">
                  <c:v>2343.75</c:v>
                </c:pt>
                <c:pt idx="26393">
                  <c:v>2341.3085900000001</c:v>
                </c:pt>
                <c:pt idx="26394">
                  <c:v>2341.3085900000001</c:v>
                </c:pt>
                <c:pt idx="26395">
                  <c:v>2341.3085900000001</c:v>
                </c:pt>
                <c:pt idx="26396">
                  <c:v>2341.3085900000001</c:v>
                </c:pt>
                <c:pt idx="26397">
                  <c:v>2343.75</c:v>
                </c:pt>
                <c:pt idx="26398">
                  <c:v>2341.3085900000001</c:v>
                </c:pt>
                <c:pt idx="26399">
                  <c:v>2341.3085900000001</c:v>
                </c:pt>
                <c:pt idx="26400">
                  <c:v>2343.75</c:v>
                </c:pt>
                <c:pt idx="26401">
                  <c:v>2341.3085900000001</c:v>
                </c:pt>
                <c:pt idx="26402">
                  <c:v>2341.3085900000001</c:v>
                </c:pt>
                <c:pt idx="26403">
                  <c:v>2341.3085900000001</c:v>
                </c:pt>
                <c:pt idx="26404">
                  <c:v>2341.3085900000001</c:v>
                </c:pt>
                <c:pt idx="26405">
                  <c:v>2341.3085900000001</c:v>
                </c:pt>
                <c:pt idx="26406">
                  <c:v>2341.3085900000001</c:v>
                </c:pt>
                <c:pt idx="26407">
                  <c:v>2341.3085900000001</c:v>
                </c:pt>
                <c:pt idx="26408">
                  <c:v>2341.3085900000001</c:v>
                </c:pt>
                <c:pt idx="26409">
                  <c:v>2341.3085900000001</c:v>
                </c:pt>
                <c:pt idx="26410">
                  <c:v>2341.3085900000001</c:v>
                </c:pt>
                <c:pt idx="26411">
                  <c:v>2341.3085900000001</c:v>
                </c:pt>
                <c:pt idx="26412">
                  <c:v>2341.3085900000001</c:v>
                </c:pt>
                <c:pt idx="26413">
                  <c:v>2341.3085900000001</c:v>
                </c:pt>
                <c:pt idx="26414">
                  <c:v>2341.3085900000001</c:v>
                </c:pt>
                <c:pt idx="26415">
                  <c:v>2341.3085900000001</c:v>
                </c:pt>
                <c:pt idx="26416">
                  <c:v>2341.3085900000001</c:v>
                </c:pt>
                <c:pt idx="26417">
                  <c:v>2341.3085900000001</c:v>
                </c:pt>
                <c:pt idx="26418">
                  <c:v>2343.75</c:v>
                </c:pt>
                <c:pt idx="26419">
                  <c:v>2341.3085900000001</c:v>
                </c:pt>
                <c:pt idx="26420">
                  <c:v>2341.3085900000001</c:v>
                </c:pt>
                <c:pt idx="26421">
                  <c:v>2341.3085900000001</c:v>
                </c:pt>
                <c:pt idx="26422">
                  <c:v>2343.75</c:v>
                </c:pt>
                <c:pt idx="26423">
                  <c:v>2341.3085900000001</c:v>
                </c:pt>
                <c:pt idx="26424">
                  <c:v>2341.3085900000001</c:v>
                </c:pt>
                <c:pt idx="26425">
                  <c:v>2341.3085900000001</c:v>
                </c:pt>
                <c:pt idx="26426">
                  <c:v>2341.3085900000001</c:v>
                </c:pt>
                <c:pt idx="26427">
                  <c:v>2341.3085900000001</c:v>
                </c:pt>
                <c:pt idx="26428">
                  <c:v>2341.3085900000001</c:v>
                </c:pt>
                <c:pt idx="26429">
                  <c:v>2341.3085900000001</c:v>
                </c:pt>
                <c:pt idx="26430">
                  <c:v>2341.3085900000001</c:v>
                </c:pt>
                <c:pt idx="26431">
                  <c:v>2341.3085900000001</c:v>
                </c:pt>
                <c:pt idx="26432">
                  <c:v>2341.3085900000001</c:v>
                </c:pt>
                <c:pt idx="26433">
                  <c:v>2341.3085900000001</c:v>
                </c:pt>
                <c:pt idx="26434">
                  <c:v>2341.3085900000001</c:v>
                </c:pt>
                <c:pt idx="26435">
                  <c:v>2341.3085900000001</c:v>
                </c:pt>
                <c:pt idx="26436">
                  <c:v>2341.3085900000001</c:v>
                </c:pt>
                <c:pt idx="26437">
                  <c:v>2341.3085900000001</c:v>
                </c:pt>
                <c:pt idx="26438">
                  <c:v>2341.3085900000001</c:v>
                </c:pt>
                <c:pt idx="26439">
                  <c:v>2341.3085900000001</c:v>
                </c:pt>
                <c:pt idx="26440">
                  <c:v>2343.75</c:v>
                </c:pt>
                <c:pt idx="26441">
                  <c:v>2341.3085900000001</c:v>
                </c:pt>
                <c:pt idx="26442">
                  <c:v>2343.75</c:v>
                </c:pt>
                <c:pt idx="26443">
                  <c:v>2341.3085900000001</c:v>
                </c:pt>
                <c:pt idx="26444">
                  <c:v>2343.75</c:v>
                </c:pt>
                <c:pt idx="26445">
                  <c:v>2341.3085900000001</c:v>
                </c:pt>
                <c:pt idx="26446">
                  <c:v>2341.3085900000001</c:v>
                </c:pt>
                <c:pt idx="26447">
                  <c:v>2341.3085900000001</c:v>
                </c:pt>
                <c:pt idx="26448">
                  <c:v>2341.3085900000001</c:v>
                </c:pt>
                <c:pt idx="26449">
                  <c:v>2341.3085900000001</c:v>
                </c:pt>
                <c:pt idx="26450">
                  <c:v>2343.75</c:v>
                </c:pt>
                <c:pt idx="26451">
                  <c:v>2341.3085900000001</c:v>
                </c:pt>
                <c:pt idx="26452">
                  <c:v>2341.3085900000001</c:v>
                </c:pt>
                <c:pt idx="26453">
                  <c:v>2343.75</c:v>
                </c:pt>
                <c:pt idx="26454">
                  <c:v>2343.75</c:v>
                </c:pt>
                <c:pt idx="26455">
                  <c:v>2341.3085900000001</c:v>
                </c:pt>
                <c:pt idx="26456">
                  <c:v>2343.75</c:v>
                </c:pt>
                <c:pt idx="26457">
                  <c:v>2341.3085900000001</c:v>
                </c:pt>
                <c:pt idx="26458">
                  <c:v>2341.3085900000001</c:v>
                </c:pt>
                <c:pt idx="26459">
                  <c:v>2341.3085900000001</c:v>
                </c:pt>
                <c:pt idx="26460">
                  <c:v>2341.3085900000001</c:v>
                </c:pt>
                <c:pt idx="26461">
                  <c:v>2343.75</c:v>
                </c:pt>
                <c:pt idx="26462">
                  <c:v>2341.3085900000001</c:v>
                </c:pt>
                <c:pt idx="26463">
                  <c:v>2341.3085900000001</c:v>
                </c:pt>
                <c:pt idx="26464">
                  <c:v>2341.3085900000001</c:v>
                </c:pt>
                <c:pt idx="26465">
                  <c:v>2341.3085900000001</c:v>
                </c:pt>
                <c:pt idx="26466">
                  <c:v>2341.3085900000001</c:v>
                </c:pt>
                <c:pt idx="26467">
                  <c:v>2341.3085900000001</c:v>
                </c:pt>
                <c:pt idx="26468">
                  <c:v>2341.3085900000001</c:v>
                </c:pt>
                <c:pt idx="26469">
                  <c:v>2343.75</c:v>
                </c:pt>
                <c:pt idx="26470">
                  <c:v>2341.3085900000001</c:v>
                </c:pt>
                <c:pt idx="26471">
                  <c:v>2343.75</c:v>
                </c:pt>
                <c:pt idx="26472">
                  <c:v>2343.75</c:v>
                </c:pt>
                <c:pt idx="26473">
                  <c:v>2341.3085900000001</c:v>
                </c:pt>
                <c:pt idx="26474">
                  <c:v>2341.3085900000001</c:v>
                </c:pt>
                <c:pt idx="26475">
                  <c:v>2343.75</c:v>
                </c:pt>
                <c:pt idx="26476">
                  <c:v>2341.3085900000001</c:v>
                </c:pt>
                <c:pt idx="26477">
                  <c:v>2341.3085900000001</c:v>
                </c:pt>
                <c:pt idx="26478">
                  <c:v>2343.75</c:v>
                </c:pt>
                <c:pt idx="26479">
                  <c:v>2341.3085900000001</c:v>
                </c:pt>
                <c:pt idx="26480">
                  <c:v>2343.75</c:v>
                </c:pt>
                <c:pt idx="26481">
                  <c:v>2341.3085900000001</c:v>
                </c:pt>
                <c:pt idx="26482">
                  <c:v>2341.3085900000001</c:v>
                </c:pt>
                <c:pt idx="26483">
                  <c:v>2341.3085900000001</c:v>
                </c:pt>
                <c:pt idx="26484">
                  <c:v>2341.3085900000001</c:v>
                </c:pt>
                <c:pt idx="26485">
                  <c:v>2341.3085900000001</c:v>
                </c:pt>
                <c:pt idx="26486">
                  <c:v>2343.75</c:v>
                </c:pt>
                <c:pt idx="26487">
                  <c:v>2341.3085900000001</c:v>
                </c:pt>
                <c:pt idx="26488">
                  <c:v>2341.3085900000001</c:v>
                </c:pt>
                <c:pt idx="26489">
                  <c:v>2343.75</c:v>
                </c:pt>
                <c:pt idx="26490">
                  <c:v>2343.75</c:v>
                </c:pt>
                <c:pt idx="26491">
                  <c:v>2341.3085900000001</c:v>
                </c:pt>
                <c:pt idx="26492">
                  <c:v>2341.3085900000001</c:v>
                </c:pt>
                <c:pt idx="26493">
                  <c:v>2341.3085900000001</c:v>
                </c:pt>
                <c:pt idx="26494">
                  <c:v>2343.75</c:v>
                </c:pt>
                <c:pt idx="26495">
                  <c:v>2341.3085900000001</c:v>
                </c:pt>
                <c:pt idx="26496">
                  <c:v>2341.3085900000001</c:v>
                </c:pt>
                <c:pt idx="26497">
                  <c:v>2341.3085900000001</c:v>
                </c:pt>
                <c:pt idx="26498">
                  <c:v>2341.3085900000001</c:v>
                </c:pt>
                <c:pt idx="26499">
                  <c:v>2341.3085900000001</c:v>
                </c:pt>
                <c:pt idx="26500">
                  <c:v>2341.3085900000001</c:v>
                </c:pt>
                <c:pt idx="26501">
                  <c:v>2341.3085900000001</c:v>
                </c:pt>
                <c:pt idx="26502">
                  <c:v>2341.3085900000001</c:v>
                </c:pt>
                <c:pt idx="26503">
                  <c:v>2343.75</c:v>
                </c:pt>
                <c:pt idx="26504">
                  <c:v>2341.3085900000001</c:v>
                </c:pt>
                <c:pt idx="26505">
                  <c:v>2343.75</c:v>
                </c:pt>
                <c:pt idx="26506">
                  <c:v>2341.3085900000001</c:v>
                </c:pt>
                <c:pt idx="26507">
                  <c:v>2341.3085900000001</c:v>
                </c:pt>
                <c:pt idx="26508">
                  <c:v>2341.3085900000001</c:v>
                </c:pt>
                <c:pt idx="26509">
                  <c:v>2341.3085900000001</c:v>
                </c:pt>
                <c:pt idx="26510">
                  <c:v>2341.3085900000001</c:v>
                </c:pt>
                <c:pt idx="26511">
                  <c:v>2341.3085900000001</c:v>
                </c:pt>
                <c:pt idx="26512">
                  <c:v>2341.3085900000001</c:v>
                </c:pt>
                <c:pt idx="26513">
                  <c:v>2343.75</c:v>
                </c:pt>
                <c:pt idx="26514">
                  <c:v>2341.3085900000001</c:v>
                </c:pt>
                <c:pt idx="26515">
                  <c:v>2341.3085900000001</c:v>
                </c:pt>
                <c:pt idx="26516">
                  <c:v>2343.75</c:v>
                </c:pt>
                <c:pt idx="26517">
                  <c:v>2341.3085900000001</c:v>
                </c:pt>
                <c:pt idx="26518">
                  <c:v>2341.3085900000001</c:v>
                </c:pt>
                <c:pt idx="26519">
                  <c:v>2343.75</c:v>
                </c:pt>
                <c:pt idx="26520">
                  <c:v>2343.75</c:v>
                </c:pt>
                <c:pt idx="26521">
                  <c:v>2341.3085900000001</c:v>
                </c:pt>
                <c:pt idx="26522">
                  <c:v>2341.3085900000001</c:v>
                </c:pt>
                <c:pt idx="26523">
                  <c:v>2341.3085900000001</c:v>
                </c:pt>
                <c:pt idx="26524">
                  <c:v>2341.3085900000001</c:v>
                </c:pt>
                <c:pt idx="26525">
                  <c:v>2341.3085900000001</c:v>
                </c:pt>
                <c:pt idx="26526">
                  <c:v>2341.3085900000001</c:v>
                </c:pt>
                <c:pt idx="26527">
                  <c:v>2341.3085900000001</c:v>
                </c:pt>
                <c:pt idx="26528">
                  <c:v>2341.3085900000001</c:v>
                </c:pt>
                <c:pt idx="26529">
                  <c:v>2341.3085900000001</c:v>
                </c:pt>
                <c:pt idx="26530">
                  <c:v>2341.3085900000001</c:v>
                </c:pt>
                <c:pt idx="26531">
                  <c:v>2341.3085900000001</c:v>
                </c:pt>
                <c:pt idx="26532">
                  <c:v>2341.3085900000001</c:v>
                </c:pt>
                <c:pt idx="26533">
                  <c:v>2341.3085900000001</c:v>
                </c:pt>
                <c:pt idx="26534">
                  <c:v>2341.3085900000001</c:v>
                </c:pt>
                <c:pt idx="26535">
                  <c:v>2341.3085900000001</c:v>
                </c:pt>
                <c:pt idx="26536">
                  <c:v>2341.3085900000001</c:v>
                </c:pt>
                <c:pt idx="26537">
                  <c:v>2343.75</c:v>
                </c:pt>
                <c:pt idx="26538">
                  <c:v>2341.3085900000001</c:v>
                </c:pt>
                <c:pt idx="26539">
                  <c:v>2343.75</c:v>
                </c:pt>
                <c:pt idx="26540">
                  <c:v>2343.75</c:v>
                </c:pt>
                <c:pt idx="26541">
                  <c:v>2341.3085900000001</c:v>
                </c:pt>
                <c:pt idx="26542">
                  <c:v>2341.3085900000001</c:v>
                </c:pt>
                <c:pt idx="26543">
                  <c:v>2343.75</c:v>
                </c:pt>
                <c:pt idx="26544">
                  <c:v>2341.3085900000001</c:v>
                </c:pt>
                <c:pt idx="26545">
                  <c:v>2341.3085900000001</c:v>
                </c:pt>
                <c:pt idx="26546">
                  <c:v>2341.3085900000001</c:v>
                </c:pt>
                <c:pt idx="26547">
                  <c:v>2341.3085900000001</c:v>
                </c:pt>
                <c:pt idx="26548">
                  <c:v>2341.3085900000001</c:v>
                </c:pt>
                <c:pt idx="26549">
                  <c:v>2341.3085900000001</c:v>
                </c:pt>
                <c:pt idx="26550">
                  <c:v>2341.3085900000001</c:v>
                </c:pt>
                <c:pt idx="26551">
                  <c:v>2341.3085900000001</c:v>
                </c:pt>
                <c:pt idx="26552">
                  <c:v>2343.75</c:v>
                </c:pt>
                <c:pt idx="26553">
                  <c:v>2341.3085900000001</c:v>
                </c:pt>
                <c:pt idx="26554">
                  <c:v>2341.3085900000001</c:v>
                </c:pt>
                <c:pt idx="26555">
                  <c:v>2341.3085900000001</c:v>
                </c:pt>
                <c:pt idx="26556">
                  <c:v>2341.3085900000001</c:v>
                </c:pt>
                <c:pt idx="26557">
                  <c:v>2341.3085900000001</c:v>
                </c:pt>
                <c:pt idx="26558">
                  <c:v>2341.3085900000001</c:v>
                </c:pt>
                <c:pt idx="26559">
                  <c:v>2343.75</c:v>
                </c:pt>
                <c:pt idx="26560">
                  <c:v>2343.75</c:v>
                </c:pt>
                <c:pt idx="26561">
                  <c:v>2341.3085900000001</c:v>
                </c:pt>
                <c:pt idx="26562">
                  <c:v>2341.3085900000001</c:v>
                </c:pt>
                <c:pt idx="26563">
                  <c:v>2341.3085900000001</c:v>
                </c:pt>
                <c:pt idx="26564">
                  <c:v>2341.3085900000001</c:v>
                </c:pt>
                <c:pt idx="26565">
                  <c:v>2341.3085900000001</c:v>
                </c:pt>
                <c:pt idx="26566">
                  <c:v>2343.75</c:v>
                </c:pt>
                <c:pt idx="26567">
                  <c:v>2341.3085900000001</c:v>
                </c:pt>
                <c:pt idx="26568">
                  <c:v>2341.3085900000001</c:v>
                </c:pt>
                <c:pt idx="26569">
                  <c:v>2343.75</c:v>
                </c:pt>
                <c:pt idx="26570">
                  <c:v>2341.3085900000001</c:v>
                </c:pt>
                <c:pt idx="26571">
                  <c:v>2341.3085900000001</c:v>
                </c:pt>
                <c:pt idx="26572">
                  <c:v>2341.3085900000001</c:v>
                </c:pt>
                <c:pt idx="26573">
                  <c:v>2341.3085900000001</c:v>
                </c:pt>
                <c:pt idx="26574">
                  <c:v>2341.3085900000001</c:v>
                </c:pt>
                <c:pt idx="26575">
                  <c:v>2341.3085900000001</c:v>
                </c:pt>
                <c:pt idx="26576">
                  <c:v>2341.3085900000001</c:v>
                </c:pt>
                <c:pt idx="26577">
                  <c:v>2341.3085900000001</c:v>
                </c:pt>
                <c:pt idx="26578">
                  <c:v>2341.3085900000001</c:v>
                </c:pt>
                <c:pt idx="26579">
                  <c:v>2343.75</c:v>
                </c:pt>
                <c:pt idx="26580">
                  <c:v>2341.3085900000001</c:v>
                </c:pt>
                <c:pt idx="26581">
                  <c:v>2341.3085900000001</c:v>
                </c:pt>
                <c:pt idx="26582">
                  <c:v>2341.3085900000001</c:v>
                </c:pt>
                <c:pt idx="26583">
                  <c:v>2343.75</c:v>
                </c:pt>
                <c:pt idx="26584">
                  <c:v>2343.75</c:v>
                </c:pt>
                <c:pt idx="26585">
                  <c:v>2341.3085900000001</c:v>
                </c:pt>
                <c:pt idx="26586">
                  <c:v>2341.3085900000001</c:v>
                </c:pt>
                <c:pt idx="26587">
                  <c:v>2343.75</c:v>
                </c:pt>
                <c:pt idx="26588">
                  <c:v>2341.3085900000001</c:v>
                </c:pt>
                <c:pt idx="26589">
                  <c:v>2341.3085900000001</c:v>
                </c:pt>
                <c:pt idx="26590">
                  <c:v>2341.3085900000001</c:v>
                </c:pt>
                <c:pt idx="26591">
                  <c:v>2343.75</c:v>
                </c:pt>
                <c:pt idx="26592">
                  <c:v>2341.3085900000001</c:v>
                </c:pt>
                <c:pt idx="26593">
                  <c:v>2341.3085900000001</c:v>
                </c:pt>
                <c:pt idx="26594">
                  <c:v>2343.75</c:v>
                </c:pt>
                <c:pt idx="26595">
                  <c:v>2341.3085900000001</c:v>
                </c:pt>
                <c:pt idx="26596">
                  <c:v>2341.3085900000001</c:v>
                </c:pt>
                <c:pt idx="26597">
                  <c:v>2341.3085900000001</c:v>
                </c:pt>
                <c:pt idx="26598">
                  <c:v>2343.75</c:v>
                </c:pt>
                <c:pt idx="26599">
                  <c:v>2341.3085900000001</c:v>
                </c:pt>
                <c:pt idx="26600">
                  <c:v>2341.3085900000001</c:v>
                </c:pt>
                <c:pt idx="26601">
                  <c:v>2341.3085900000001</c:v>
                </c:pt>
                <c:pt idx="26602">
                  <c:v>2341.3085900000001</c:v>
                </c:pt>
                <c:pt idx="26603">
                  <c:v>2341.3085900000001</c:v>
                </c:pt>
                <c:pt idx="26604">
                  <c:v>2341.3085900000001</c:v>
                </c:pt>
                <c:pt idx="26605">
                  <c:v>2343.75</c:v>
                </c:pt>
                <c:pt idx="26606">
                  <c:v>2341.3085900000001</c:v>
                </c:pt>
                <c:pt idx="26607">
                  <c:v>2341.3085900000001</c:v>
                </c:pt>
                <c:pt idx="26608">
                  <c:v>2343.75</c:v>
                </c:pt>
                <c:pt idx="26609">
                  <c:v>2341.3085900000001</c:v>
                </c:pt>
                <c:pt idx="26610">
                  <c:v>2341.3085900000001</c:v>
                </c:pt>
                <c:pt idx="26611">
                  <c:v>2341.3085900000001</c:v>
                </c:pt>
                <c:pt idx="26612">
                  <c:v>2341.3085900000001</c:v>
                </c:pt>
                <c:pt idx="26613">
                  <c:v>2341.3085900000001</c:v>
                </c:pt>
                <c:pt idx="26614">
                  <c:v>2341.3085900000001</c:v>
                </c:pt>
                <c:pt idx="26615">
                  <c:v>2341.3085900000001</c:v>
                </c:pt>
                <c:pt idx="26616">
                  <c:v>2341.3085900000001</c:v>
                </c:pt>
                <c:pt idx="26617">
                  <c:v>2341.3085900000001</c:v>
                </c:pt>
                <c:pt idx="26618">
                  <c:v>2341.3085900000001</c:v>
                </c:pt>
                <c:pt idx="26619">
                  <c:v>2341.3085900000001</c:v>
                </c:pt>
                <c:pt idx="26620">
                  <c:v>2341.3085900000001</c:v>
                </c:pt>
                <c:pt idx="26621">
                  <c:v>2341.3085900000001</c:v>
                </c:pt>
                <c:pt idx="26622">
                  <c:v>2341.3085900000001</c:v>
                </c:pt>
                <c:pt idx="26623">
                  <c:v>2341.3085900000001</c:v>
                </c:pt>
                <c:pt idx="26624">
                  <c:v>2341.3085900000001</c:v>
                </c:pt>
                <c:pt idx="26625">
                  <c:v>2341.3085900000001</c:v>
                </c:pt>
                <c:pt idx="26626">
                  <c:v>2341.3085900000001</c:v>
                </c:pt>
                <c:pt idx="26627">
                  <c:v>2341.3085900000001</c:v>
                </c:pt>
                <c:pt idx="26628">
                  <c:v>2341.3085900000001</c:v>
                </c:pt>
                <c:pt idx="26629">
                  <c:v>2341.3085900000001</c:v>
                </c:pt>
                <c:pt idx="26630">
                  <c:v>2341.3085900000001</c:v>
                </c:pt>
                <c:pt idx="26631">
                  <c:v>2341.3085900000001</c:v>
                </c:pt>
                <c:pt idx="26632">
                  <c:v>2341.3085900000001</c:v>
                </c:pt>
                <c:pt idx="26633">
                  <c:v>2341.3085900000001</c:v>
                </c:pt>
                <c:pt idx="26634">
                  <c:v>2341.3085900000001</c:v>
                </c:pt>
                <c:pt idx="26635">
                  <c:v>2341.3085900000001</c:v>
                </c:pt>
                <c:pt idx="26636">
                  <c:v>2341.3085900000001</c:v>
                </c:pt>
                <c:pt idx="26637">
                  <c:v>2341.3085900000001</c:v>
                </c:pt>
                <c:pt idx="26638">
                  <c:v>2341.3085900000001</c:v>
                </c:pt>
                <c:pt idx="26639">
                  <c:v>2343.75</c:v>
                </c:pt>
                <c:pt idx="26640">
                  <c:v>2341.3085900000001</c:v>
                </c:pt>
                <c:pt idx="26641">
                  <c:v>2341.3085900000001</c:v>
                </c:pt>
                <c:pt idx="26642">
                  <c:v>2341.3085900000001</c:v>
                </c:pt>
                <c:pt idx="26643">
                  <c:v>2341.3085900000001</c:v>
                </c:pt>
                <c:pt idx="26644">
                  <c:v>2341.3085900000001</c:v>
                </c:pt>
                <c:pt idx="26645">
                  <c:v>2341.3085900000001</c:v>
                </c:pt>
                <c:pt idx="26646">
                  <c:v>2341.3085900000001</c:v>
                </c:pt>
                <c:pt idx="26647">
                  <c:v>2341.3085900000001</c:v>
                </c:pt>
                <c:pt idx="26648">
                  <c:v>2341.3085900000001</c:v>
                </c:pt>
                <c:pt idx="26649">
                  <c:v>2341.3085900000001</c:v>
                </c:pt>
                <c:pt idx="26650">
                  <c:v>2341.3085900000001</c:v>
                </c:pt>
                <c:pt idx="26651">
                  <c:v>2343.75</c:v>
                </c:pt>
                <c:pt idx="26652">
                  <c:v>2341.3085900000001</c:v>
                </c:pt>
                <c:pt idx="26653">
                  <c:v>2341.3085900000001</c:v>
                </c:pt>
                <c:pt idx="26654">
                  <c:v>2341.3085900000001</c:v>
                </c:pt>
                <c:pt idx="26655">
                  <c:v>2341.3085900000001</c:v>
                </c:pt>
                <c:pt idx="26656">
                  <c:v>2341.3085900000001</c:v>
                </c:pt>
                <c:pt idx="26657">
                  <c:v>2341.3085900000001</c:v>
                </c:pt>
                <c:pt idx="26658">
                  <c:v>2341.3085900000001</c:v>
                </c:pt>
                <c:pt idx="26659">
                  <c:v>2341.3085900000001</c:v>
                </c:pt>
                <c:pt idx="26660">
                  <c:v>2341.3085900000001</c:v>
                </c:pt>
                <c:pt idx="26661">
                  <c:v>2343.75</c:v>
                </c:pt>
                <c:pt idx="26662">
                  <c:v>2341.3085900000001</c:v>
                </c:pt>
                <c:pt idx="26663">
                  <c:v>2343.75</c:v>
                </c:pt>
                <c:pt idx="26664">
                  <c:v>2341.3085900000001</c:v>
                </c:pt>
                <c:pt idx="26665">
                  <c:v>2341.3085900000001</c:v>
                </c:pt>
                <c:pt idx="26666">
                  <c:v>2341.3085900000001</c:v>
                </c:pt>
                <c:pt idx="26667">
                  <c:v>2341.3085900000001</c:v>
                </c:pt>
                <c:pt idx="26668">
                  <c:v>2341.3085900000001</c:v>
                </c:pt>
                <c:pt idx="26669">
                  <c:v>2343.75</c:v>
                </c:pt>
                <c:pt idx="26670">
                  <c:v>2341.3085900000001</c:v>
                </c:pt>
                <c:pt idx="26671">
                  <c:v>2341.3085900000001</c:v>
                </c:pt>
                <c:pt idx="26672">
                  <c:v>2341.3085900000001</c:v>
                </c:pt>
                <c:pt idx="26673">
                  <c:v>2341.3085900000001</c:v>
                </c:pt>
                <c:pt idx="26674">
                  <c:v>2341.3085900000001</c:v>
                </c:pt>
                <c:pt idx="26675">
                  <c:v>2341.3085900000001</c:v>
                </c:pt>
                <c:pt idx="26676">
                  <c:v>2341.3085900000001</c:v>
                </c:pt>
                <c:pt idx="26677">
                  <c:v>2341.3085900000001</c:v>
                </c:pt>
                <c:pt idx="26678">
                  <c:v>2341.3085900000001</c:v>
                </c:pt>
                <c:pt idx="26679">
                  <c:v>2343.75</c:v>
                </c:pt>
                <c:pt idx="26680">
                  <c:v>2341.3085900000001</c:v>
                </c:pt>
                <c:pt idx="26681">
                  <c:v>2341.3085900000001</c:v>
                </c:pt>
                <c:pt idx="26682">
                  <c:v>2341.3085900000001</c:v>
                </c:pt>
                <c:pt idx="26683">
                  <c:v>2341.3085900000001</c:v>
                </c:pt>
                <c:pt idx="26684">
                  <c:v>2341.3085900000001</c:v>
                </c:pt>
                <c:pt idx="26685">
                  <c:v>2343.75</c:v>
                </c:pt>
                <c:pt idx="26686">
                  <c:v>2341.3085900000001</c:v>
                </c:pt>
                <c:pt idx="26687">
                  <c:v>2341.3085900000001</c:v>
                </c:pt>
                <c:pt idx="26688">
                  <c:v>2341.3085900000001</c:v>
                </c:pt>
                <c:pt idx="26689">
                  <c:v>2341.3085900000001</c:v>
                </c:pt>
                <c:pt idx="26690">
                  <c:v>2341.3085900000001</c:v>
                </c:pt>
                <c:pt idx="26691">
                  <c:v>2341.3085900000001</c:v>
                </c:pt>
                <c:pt idx="26692">
                  <c:v>2341.3085900000001</c:v>
                </c:pt>
                <c:pt idx="26693">
                  <c:v>2341.3085900000001</c:v>
                </c:pt>
                <c:pt idx="26694">
                  <c:v>2341.3085900000001</c:v>
                </c:pt>
                <c:pt idx="26695">
                  <c:v>2341.3085900000001</c:v>
                </c:pt>
                <c:pt idx="26696">
                  <c:v>2341.3085900000001</c:v>
                </c:pt>
                <c:pt idx="26697">
                  <c:v>2341.3085900000001</c:v>
                </c:pt>
                <c:pt idx="26698">
                  <c:v>2343.75</c:v>
                </c:pt>
                <c:pt idx="26699">
                  <c:v>2341.3085900000001</c:v>
                </c:pt>
                <c:pt idx="26700">
                  <c:v>2341.3085900000001</c:v>
                </c:pt>
                <c:pt idx="26701">
                  <c:v>2341.3085900000001</c:v>
                </c:pt>
                <c:pt idx="26702">
                  <c:v>2341.3085900000001</c:v>
                </c:pt>
                <c:pt idx="26703">
                  <c:v>2343.75</c:v>
                </c:pt>
                <c:pt idx="26704">
                  <c:v>2341.3085900000001</c:v>
                </c:pt>
                <c:pt idx="26705">
                  <c:v>2341.3085900000001</c:v>
                </c:pt>
                <c:pt idx="26706">
                  <c:v>2341.3085900000001</c:v>
                </c:pt>
                <c:pt idx="26707">
                  <c:v>2341.3085900000001</c:v>
                </c:pt>
                <c:pt idx="26708">
                  <c:v>2341.3085900000001</c:v>
                </c:pt>
                <c:pt idx="26709">
                  <c:v>2341.3085900000001</c:v>
                </c:pt>
                <c:pt idx="26710">
                  <c:v>2343.75</c:v>
                </c:pt>
                <c:pt idx="26711">
                  <c:v>2343.75</c:v>
                </c:pt>
                <c:pt idx="26712">
                  <c:v>2341.3085900000001</c:v>
                </c:pt>
                <c:pt idx="26713">
                  <c:v>2341.3085900000001</c:v>
                </c:pt>
                <c:pt idx="26714">
                  <c:v>2341.3085900000001</c:v>
                </c:pt>
                <c:pt idx="26715">
                  <c:v>2341.3085900000001</c:v>
                </c:pt>
                <c:pt idx="26716">
                  <c:v>2341.3085900000001</c:v>
                </c:pt>
                <c:pt idx="26717">
                  <c:v>2341.3085900000001</c:v>
                </c:pt>
                <c:pt idx="26718">
                  <c:v>2341.3085900000001</c:v>
                </c:pt>
                <c:pt idx="26719">
                  <c:v>2341.3085900000001</c:v>
                </c:pt>
                <c:pt idx="26720">
                  <c:v>2341.3085900000001</c:v>
                </c:pt>
                <c:pt idx="26721">
                  <c:v>2341.3085900000001</c:v>
                </c:pt>
                <c:pt idx="26722">
                  <c:v>2341.3085900000001</c:v>
                </c:pt>
                <c:pt idx="26723">
                  <c:v>2341.3085900000001</c:v>
                </c:pt>
                <c:pt idx="26724">
                  <c:v>2341.3085900000001</c:v>
                </c:pt>
                <c:pt idx="26725">
                  <c:v>2341.3085900000001</c:v>
                </c:pt>
                <c:pt idx="26726">
                  <c:v>2341.3085900000001</c:v>
                </c:pt>
                <c:pt idx="26727">
                  <c:v>2343.75</c:v>
                </c:pt>
                <c:pt idx="26728">
                  <c:v>2341.3085900000001</c:v>
                </c:pt>
                <c:pt idx="26729">
                  <c:v>2341.3085900000001</c:v>
                </c:pt>
                <c:pt idx="26730">
                  <c:v>2341.3085900000001</c:v>
                </c:pt>
                <c:pt idx="26731">
                  <c:v>2341.3085900000001</c:v>
                </c:pt>
                <c:pt idx="26732">
                  <c:v>2341.3085900000001</c:v>
                </c:pt>
                <c:pt idx="26733">
                  <c:v>2341.3085900000001</c:v>
                </c:pt>
                <c:pt idx="26734">
                  <c:v>2341.3085900000001</c:v>
                </c:pt>
                <c:pt idx="26735">
                  <c:v>2341.3085900000001</c:v>
                </c:pt>
                <c:pt idx="26736">
                  <c:v>2341.3085900000001</c:v>
                </c:pt>
                <c:pt idx="26737">
                  <c:v>2341.3085900000001</c:v>
                </c:pt>
                <c:pt idx="26738">
                  <c:v>2341.3085900000001</c:v>
                </c:pt>
                <c:pt idx="26739">
                  <c:v>2341.3085900000001</c:v>
                </c:pt>
                <c:pt idx="26740">
                  <c:v>2341.3085900000001</c:v>
                </c:pt>
                <c:pt idx="26741">
                  <c:v>2341.3085900000001</c:v>
                </c:pt>
                <c:pt idx="26742">
                  <c:v>2341.3085900000001</c:v>
                </c:pt>
                <c:pt idx="26743">
                  <c:v>2341.3085900000001</c:v>
                </c:pt>
                <c:pt idx="26744">
                  <c:v>2341.3085900000001</c:v>
                </c:pt>
                <c:pt idx="26745">
                  <c:v>2341.3085900000001</c:v>
                </c:pt>
                <c:pt idx="26746">
                  <c:v>2341.3085900000001</c:v>
                </c:pt>
                <c:pt idx="26747">
                  <c:v>2341.3085900000001</c:v>
                </c:pt>
                <c:pt idx="26748">
                  <c:v>2341.3085900000001</c:v>
                </c:pt>
                <c:pt idx="26749">
                  <c:v>2341.3085900000001</c:v>
                </c:pt>
                <c:pt idx="26750">
                  <c:v>2341.3085900000001</c:v>
                </c:pt>
                <c:pt idx="26751">
                  <c:v>2341.3085900000001</c:v>
                </c:pt>
                <c:pt idx="26752">
                  <c:v>2341.3085900000001</c:v>
                </c:pt>
                <c:pt idx="26753">
                  <c:v>2341.3085900000001</c:v>
                </c:pt>
                <c:pt idx="26754">
                  <c:v>2341.3085900000001</c:v>
                </c:pt>
                <c:pt idx="26755">
                  <c:v>2341.3085900000001</c:v>
                </c:pt>
                <c:pt idx="26756">
                  <c:v>2341.3085900000001</c:v>
                </c:pt>
                <c:pt idx="26757">
                  <c:v>2341.3085900000001</c:v>
                </c:pt>
                <c:pt idx="26758">
                  <c:v>2341.3085900000001</c:v>
                </c:pt>
                <c:pt idx="26759">
                  <c:v>2341.3085900000001</c:v>
                </c:pt>
                <c:pt idx="26760">
                  <c:v>2341.3085900000001</c:v>
                </c:pt>
                <c:pt idx="26761">
                  <c:v>2343.75</c:v>
                </c:pt>
                <c:pt idx="26762">
                  <c:v>2341.3085900000001</c:v>
                </c:pt>
                <c:pt idx="26763">
                  <c:v>2341.3085900000001</c:v>
                </c:pt>
                <c:pt idx="26764">
                  <c:v>2341.3085900000001</c:v>
                </c:pt>
                <c:pt idx="26765">
                  <c:v>2341.3085900000001</c:v>
                </c:pt>
                <c:pt idx="26766">
                  <c:v>2341.3085900000001</c:v>
                </c:pt>
                <c:pt idx="26767">
                  <c:v>2341.3085900000001</c:v>
                </c:pt>
                <c:pt idx="26768">
                  <c:v>2341.3085900000001</c:v>
                </c:pt>
                <c:pt idx="26769">
                  <c:v>2341.3085900000001</c:v>
                </c:pt>
                <c:pt idx="26770">
                  <c:v>2341.3085900000001</c:v>
                </c:pt>
                <c:pt idx="26771">
                  <c:v>2341.3085900000001</c:v>
                </c:pt>
                <c:pt idx="26772">
                  <c:v>2341.3085900000001</c:v>
                </c:pt>
                <c:pt idx="26773">
                  <c:v>2341.3085900000001</c:v>
                </c:pt>
                <c:pt idx="26774">
                  <c:v>2341.3085900000001</c:v>
                </c:pt>
                <c:pt idx="26775">
                  <c:v>2341.3085900000001</c:v>
                </c:pt>
                <c:pt idx="26776">
                  <c:v>2341.3085900000001</c:v>
                </c:pt>
                <c:pt idx="26777">
                  <c:v>2341.3085900000001</c:v>
                </c:pt>
                <c:pt idx="26778">
                  <c:v>2341.3085900000001</c:v>
                </c:pt>
                <c:pt idx="26779">
                  <c:v>2341.3085900000001</c:v>
                </c:pt>
                <c:pt idx="26780">
                  <c:v>2341.3085900000001</c:v>
                </c:pt>
                <c:pt idx="26781">
                  <c:v>2341.3085900000001</c:v>
                </c:pt>
                <c:pt idx="26782">
                  <c:v>2341.3085900000001</c:v>
                </c:pt>
                <c:pt idx="26783">
                  <c:v>2341.3085900000001</c:v>
                </c:pt>
                <c:pt idx="26784">
                  <c:v>2341.3085900000001</c:v>
                </c:pt>
                <c:pt idx="26785">
                  <c:v>2341.3085900000001</c:v>
                </c:pt>
                <c:pt idx="26786">
                  <c:v>2341.3085900000001</c:v>
                </c:pt>
                <c:pt idx="26787">
                  <c:v>2341.3085900000001</c:v>
                </c:pt>
                <c:pt idx="26788">
                  <c:v>2341.3085900000001</c:v>
                </c:pt>
                <c:pt idx="26789">
                  <c:v>2341.3085900000001</c:v>
                </c:pt>
                <c:pt idx="26790">
                  <c:v>2341.3085900000001</c:v>
                </c:pt>
                <c:pt idx="26791">
                  <c:v>2343.75</c:v>
                </c:pt>
                <c:pt idx="26792">
                  <c:v>2341.3085900000001</c:v>
                </c:pt>
                <c:pt idx="26793">
                  <c:v>2341.3085900000001</c:v>
                </c:pt>
                <c:pt idx="26794">
                  <c:v>2341.3085900000001</c:v>
                </c:pt>
                <c:pt idx="26795">
                  <c:v>2341.3085900000001</c:v>
                </c:pt>
                <c:pt idx="26796">
                  <c:v>2341.3085900000001</c:v>
                </c:pt>
                <c:pt idx="26797">
                  <c:v>2341.3085900000001</c:v>
                </c:pt>
                <c:pt idx="26798">
                  <c:v>2341.3085900000001</c:v>
                </c:pt>
                <c:pt idx="26799">
                  <c:v>2341.3085900000001</c:v>
                </c:pt>
                <c:pt idx="26800">
                  <c:v>2341.3085900000001</c:v>
                </c:pt>
                <c:pt idx="26801">
                  <c:v>2341.3085900000001</c:v>
                </c:pt>
                <c:pt idx="26802">
                  <c:v>2341.3085900000001</c:v>
                </c:pt>
                <c:pt idx="26803">
                  <c:v>2341.3085900000001</c:v>
                </c:pt>
                <c:pt idx="26804">
                  <c:v>2341.3085900000001</c:v>
                </c:pt>
                <c:pt idx="26805">
                  <c:v>2341.3085900000001</c:v>
                </c:pt>
                <c:pt idx="26806">
                  <c:v>2341.3085900000001</c:v>
                </c:pt>
                <c:pt idx="26807">
                  <c:v>2341.3085900000001</c:v>
                </c:pt>
                <c:pt idx="26808">
                  <c:v>2341.3085900000001</c:v>
                </c:pt>
                <c:pt idx="26809">
                  <c:v>2341.3085900000001</c:v>
                </c:pt>
                <c:pt idx="26810">
                  <c:v>2341.3085900000001</c:v>
                </c:pt>
                <c:pt idx="26811">
                  <c:v>2341.3085900000001</c:v>
                </c:pt>
                <c:pt idx="26812">
                  <c:v>2341.3085900000001</c:v>
                </c:pt>
                <c:pt idx="26813">
                  <c:v>2341.3085900000001</c:v>
                </c:pt>
                <c:pt idx="26814">
                  <c:v>2341.3085900000001</c:v>
                </c:pt>
                <c:pt idx="26815">
                  <c:v>2341.3085900000001</c:v>
                </c:pt>
                <c:pt idx="26816">
                  <c:v>2341.3085900000001</c:v>
                </c:pt>
                <c:pt idx="26817">
                  <c:v>2341.3085900000001</c:v>
                </c:pt>
                <c:pt idx="26818">
                  <c:v>2341.3085900000001</c:v>
                </c:pt>
                <c:pt idx="26819">
                  <c:v>2343.75</c:v>
                </c:pt>
                <c:pt idx="26820">
                  <c:v>2341.3085900000001</c:v>
                </c:pt>
                <c:pt idx="26821">
                  <c:v>2341.3085900000001</c:v>
                </c:pt>
                <c:pt idx="26822">
                  <c:v>2341.3085900000001</c:v>
                </c:pt>
                <c:pt idx="26823">
                  <c:v>2341.3085900000001</c:v>
                </c:pt>
                <c:pt idx="26824">
                  <c:v>2341.3085900000001</c:v>
                </c:pt>
                <c:pt idx="26825">
                  <c:v>2341.3085900000001</c:v>
                </c:pt>
                <c:pt idx="26826">
                  <c:v>2341.3085900000001</c:v>
                </c:pt>
                <c:pt idx="26827">
                  <c:v>2341.3085900000001</c:v>
                </c:pt>
                <c:pt idx="26828">
                  <c:v>2341.3085900000001</c:v>
                </c:pt>
                <c:pt idx="26829">
                  <c:v>2343.75</c:v>
                </c:pt>
                <c:pt idx="26830">
                  <c:v>2343.75</c:v>
                </c:pt>
                <c:pt idx="26831">
                  <c:v>2341.3085900000001</c:v>
                </c:pt>
                <c:pt idx="26832">
                  <c:v>2341.3085900000001</c:v>
                </c:pt>
                <c:pt idx="26833">
                  <c:v>2341.3085900000001</c:v>
                </c:pt>
                <c:pt idx="26834">
                  <c:v>2341.3085900000001</c:v>
                </c:pt>
                <c:pt idx="26835">
                  <c:v>2341.3085900000001</c:v>
                </c:pt>
                <c:pt idx="26836">
                  <c:v>2341.3085900000001</c:v>
                </c:pt>
                <c:pt idx="26837">
                  <c:v>2341.3085900000001</c:v>
                </c:pt>
                <c:pt idx="26838">
                  <c:v>2341.3085900000001</c:v>
                </c:pt>
                <c:pt idx="26839">
                  <c:v>2341.3085900000001</c:v>
                </c:pt>
                <c:pt idx="26840">
                  <c:v>2341.3085900000001</c:v>
                </c:pt>
                <c:pt idx="26841">
                  <c:v>2341.3085900000001</c:v>
                </c:pt>
                <c:pt idx="26842">
                  <c:v>2341.3085900000001</c:v>
                </c:pt>
                <c:pt idx="26843">
                  <c:v>2341.3085900000001</c:v>
                </c:pt>
                <c:pt idx="26844">
                  <c:v>2341.3085900000001</c:v>
                </c:pt>
                <c:pt idx="26845">
                  <c:v>2341.3085900000001</c:v>
                </c:pt>
                <c:pt idx="26846">
                  <c:v>2343.75</c:v>
                </c:pt>
                <c:pt idx="26847">
                  <c:v>2341.3085900000001</c:v>
                </c:pt>
                <c:pt idx="26848">
                  <c:v>2341.3085900000001</c:v>
                </c:pt>
                <c:pt idx="26849">
                  <c:v>2341.3085900000001</c:v>
                </c:pt>
                <c:pt idx="26850">
                  <c:v>2343.75</c:v>
                </c:pt>
                <c:pt idx="26851">
                  <c:v>2341.3085900000001</c:v>
                </c:pt>
                <c:pt idx="26852">
                  <c:v>2341.3085900000001</c:v>
                </c:pt>
                <c:pt idx="26853">
                  <c:v>2341.3085900000001</c:v>
                </c:pt>
                <c:pt idx="26854">
                  <c:v>2341.3085900000001</c:v>
                </c:pt>
                <c:pt idx="26855">
                  <c:v>2341.3085900000001</c:v>
                </c:pt>
                <c:pt idx="26856">
                  <c:v>2341.3085900000001</c:v>
                </c:pt>
                <c:pt idx="26857">
                  <c:v>2341.3085900000001</c:v>
                </c:pt>
                <c:pt idx="26858">
                  <c:v>2341.3085900000001</c:v>
                </c:pt>
                <c:pt idx="26859">
                  <c:v>2341.3085900000001</c:v>
                </c:pt>
                <c:pt idx="26860">
                  <c:v>2341.3085900000001</c:v>
                </c:pt>
                <c:pt idx="26861">
                  <c:v>2341.3085900000001</c:v>
                </c:pt>
                <c:pt idx="26862">
                  <c:v>2341.3085900000001</c:v>
                </c:pt>
                <c:pt idx="26863">
                  <c:v>2341.3085900000001</c:v>
                </c:pt>
                <c:pt idx="26864">
                  <c:v>2341.3085900000001</c:v>
                </c:pt>
                <c:pt idx="26865">
                  <c:v>2341.3085900000001</c:v>
                </c:pt>
                <c:pt idx="26866">
                  <c:v>2341.3085900000001</c:v>
                </c:pt>
                <c:pt idx="26867">
                  <c:v>2341.3085900000001</c:v>
                </c:pt>
                <c:pt idx="26868">
                  <c:v>2341.3085900000001</c:v>
                </c:pt>
                <c:pt idx="26869">
                  <c:v>2341.3085900000001</c:v>
                </c:pt>
                <c:pt idx="26870">
                  <c:v>2341.3085900000001</c:v>
                </c:pt>
                <c:pt idx="26871">
                  <c:v>2341.3085900000001</c:v>
                </c:pt>
                <c:pt idx="26872">
                  <c:v>2341.3085900000001</c:v>
                </c:pt>
                <c:pt idx="26873">
                  <c:v>2341.3085900000001</c:v>
                </c:pt>
                <c:pt idx="26874">
                  <c:v>2341.3085900000001</c:v>
                </c:pt>
                <c:pt idx="26875">
                  <c:v>2341.3085900000001</c:v>
                </c:pt>
                <c:pt idx="26876">
                  <c:v>2341.3085900000001</c:v>
                </c:pt>
                <c:pt idx="26877">
                  <c:v>2341.3085900000001</c:v>
                </c:pt>
                <c:pt idx="26878">
                  <c:v>2341.3085900000001</c:v>
                </c:pt>
                <c:pt idx="26879">
                  <c:v>2341.3085900000001</c:v>
                </c:pt>
                <c:pt idx="26880">
                  <c:v>2341.3085900000001</c:v>
                </c:pt>
                <c:pt idx="26881">
                  <c:v>2341.3085900000001</c:v>
                </c:pt>
                <c:pt idx="26882">
                  <c:v>2341.3085900000001</c:v>
                </c:pt>
                <c:pt idx="26883">
                  <c:v>2341.3085900000001</c:v>
                </c:pt>
                <c:pt idx="26884">
                  <c:v>2341.3085900000001</c:v>
                </c:pt>
                <c:pt idx="26885">
                  <c:v>2341.3085900000001</c:v>
                </c:pt>
                <c:pt idx="26886">
                  <c:v>2341.3085900000001</c:v>
                </c:pt>
                <c:pt idx="26887">
                  <c:v>2341.3085900000001</c:v>
                </c:pt>
                <c:pt idx="26888">
                  <c:v>2341.3085900000001</c:v>
                </c:pt>
                <c:pt idx="26889">
                  <c:v>2341.3085900000001</c:v>
                </c:pt>
                <c:pt idx="26890">
                  <c:v>2341.3085900000001</c:v>
                </c:pt>
                <c:pt idx="26891">
                  <c:v>2341.3085900000001</c:v>
                </c:pt>
                <c:pt idx="26892">
                  <c:v>2341.3085900000001</c:v>
                </c:pt>
                <c:pt idx="26893">
                  <c:v>2341.3085900000001</c:v>
                </c:pt>
                <c:pt idx="26894">
                  <c:v>2341.3085900000001</c:v>
                </c:pt>
                <c:pt idx="26895">
                  <c:v>2341.3085900000001</c:v>
                </c:pt>
                <c:pt idx="26896">
                  <c:v>2341.3085900000001</c:v>
                </c:pt>
                <c:pt idx="26897">
                  <c:v>2341.3085900000001</c:v>
                </c:pt>
                <c:pt idx="26898">
                  <c:v>2341.3085900000001</c:v>
                </c:pt>
                <c:pt idx="26899">
                  <c:v>2341.3085900000001</c:v>
                </c:pt>
                <c:pt idx="26900">
                  <c:v>2341.3085900000001</c:v>
                </c:pt>
                <c:pt idx="26901">
                  <c:v>2341.3085900000001</c:v>
                </c:pt>
                <c:pt idx="26902">
                  <c:v>2341.3085900000001</c:v>
                </c:pt>
                <c:pt idx="26903">
                  <c:v>2341.3085900000001</c:v>
                </c:pt>
                <c:pt idx="26904">
                  <c:v>2341.3085900000001</c:v>
                </c:pt>
                <c:pt idx="26905">
                  <c:v>2341.3085900000001</c:v>
                </c:pt>
                <c:pt idx="26906">
                  <c:v>2341.3085900000001</c:v>
                </c:pt>
                <c:pt idx="26907">
                  <c:v>2341.3085900000001</c:v>
                </c:pt>
                <c:pt idx="26908">
                  <c:v>2341.3085900000001</c:v>
                </c:pt>
                <c:pt idx="26909">
                  <c:v>2341.3085900000001</c:v>
                </c:pt>
                <c:pt idx="26910">
                  <c:v>2341.3085900000001</c:v>
                </c:pt>
                <c:pt idx="26911">
                  <c:v>2341.3085900000001</c:v>
                </c:pt>
                <c:pt idx="26912">
                  <c:v>2341.3085900000001</c:v>
                </c:pt>
                <c:pt idx="26913">
                  <c:v>2341.3085900000001</c:v>
                </c:pt>
                <c:pt idx="26914">
                  <c:v>2341.3085900000001</c:v>
                </c:pt>
                <c:pt idx="26915">
                  <c:v>2341.3085900000001</c:v>
                </c:pt>
                <c:pt idx="26916">
                  <c:v>2341.3085900000001</c:v>
                </c:pt>
                <c:pt idx="26917">
                  <c:v>2341.3085900000001</c:v>
                </c:pt>
                <c:pt idx="26918">
                  <c:v>2341.3085900000001</c:v>
                </c:pt>
                <c:pt idx="26919">
                  <c:v>2341.3085900000001</c:v>
                </c:pt>
                <c:pt idx="26920">
                  <c:v>2341.3085900000001</c:v>
                </c:pt>
                <c:pt idx="26921">
                  <c:v>2341.3085900000001</c:v>
                </c:pt>
                <c:pt idx="26922">
                  <c:v>2341.3085900000001</c:v>
                </c:pt>
                <c:pt idx="26923">
                  <c:v>2341.3085900000001</c:v>
                </c:pt>
                <c:pt idx="26924">
                  <c:v>2341.3085900000001</c:v>
                </c:pt>
                <c:pt idx="26925">
                  <c:v>2341.3085900000001</c:v>
                </c:pt>
                <c:pt idx="26926">
                  <c:v>2341.3085900000001</c:v>
                </c:pt>
                <c:pt idx="26927">
                  <c:v>2341.3085900000001</c:v>
                </c:pt>
                <c:pt idx="26928">
                  <c:v>2341.3085900000001</c:v>
                </c:pt>
                <c:pt idx="26929">
                  <c:v>2341.3085900000001</c:v>
                </c:pt>
                <c:pt idx="26930">
                  <c:v>2341.3085900000001</c:v>
                </c:pt>
                <c:pt idx="26931">
                  <c:v>2341.3085900000001</c:v>
                </c:pt>
                <c:pt idx="26932">
                  <c:v>2341.3085900000001</c:v>
                </c:pt>
                <c:pt idx="26933">
                  <c:v>2341.3085900000001</c:v>
                </c:pt>
                <c:pt idx="26934">
                  <c:v>2341.3085900000001</c:v>
                </c:pt>
                <c:pt idx="26935">
                  <c:v>2341.3085900000001</c:v>
                </c:pt>
                <c:pt idx="26936">
                  <c:v>2341.3085900000001</c:v>
                </c:pt>
                <c:pt idx="26937">
                  <c:v>2341.3085900000001</c:v>
                </c:pt>
                <c:pt idx="26938">
                  <c:v>2341.3085900000001</c:v>
                </c:pt>
                <c:pt idx="26939">
                  <c:v>2341.3085900000001</c:v>
                </c:pt>
                <c:pt idx="26940">
                  <c:v>2341.3085900000001</c:v>
                </c:pt>
                <c:pt idx="26941">
                  <c:v>2341.3085900000001</c:v>
                </c:pt>
                <c:pt idx="26942">
                  <c:v>2341.3085900000001</c:v>
                </c:pt>
                <c:pt idx="26943">
                  <c:v>2341.3085900000001</c:v>
                </c:pt>
                <c:pt idx="26944">
                  <c:v>2341.3085900000001</c:v>
                </c:pt>
                <c:pt idx="26945">
                  <c:v>2341.3085900000001</c:v>
                </c:pt>
                <c:pt idx="26946">
                  <c:v>2341.3085900000001</c:v>
                </c:pt>
                <c:pt idx="26947">
                  <c:v>2341.3085900000001</c:v>
                </c:pt>
                <c:pt idx="26948">
                  <c:v>2341.3085900000001</c:v>
                </c:pt>
                <c:pt idx="26949">
                  <c:v>2341.3085900000001</c:v>
                </c:pt>
                <c:pt idx="26950">
                  <c:v>2341.3085900000001</c:v>
                </c:pt>
                <c:pt idx="26951">
                  <c:v>2341.3085900000001</c:v>
                </c:pt>
                <c:pt idx="26952">
                  <c:v>2341.3085900000001</c:v>
                </c:pt>
                <c:pt idx="26953">
                  <c:v>2341.3085900000001</c:v>
                </c:pt>
                <c:pt idx="26954">
                  <c:v>2341.3085900000001</c:v>
                </c:pt>
                <c:pt idx="26955">
                  <c:v>2343.75</c:v>
                </c:pt>
                <c:pt idx="26956">
                  <c:v>2341.3085900000001</c:v>
                </c:pt>
                <c:pt idx="26957">
                  <c:v>2341.3085900000001</c:v>
                </c:pt>
                <c:pt idx="26958">
                  <c:v>2341.3085900000001</c:v>
                </c:pt>
                <c:pt idx="26959">
                  <c:v>2341.3085900000001</c:v>
                </c:pt>
                <c:pt idx="26960">
                  <c:v>2341.3085900000001</c:v>
                </c:pt>
                <c:pt idx="26961">
                  <c:v>2341.3085900000001</c:v>
                </c:pt>
                <c:pt idx="26962">
                  <c:v>2341.3085900000001</c:v>
                </c:pt>
                <c:pt idx="26963">
                  <c:v>2341.3085900000001</c:v>
                </c:pt>
                <c:pt idx="26964">
                  <c:v>2341.3085900000001</c:v>
                </c:pt>
                <c:pt idx="26965">
                  <c:v>2341.3085900000001</c:v>
                </c:pt>
                <c:pt idx="26966">
                  <c:v>2341.3085900000001</c:v>
                </c:pt>
                <c:pt idx="26967">
                  <c:v>2341.3085900000001</c:v>
                </c:pt>
                <c:pt idx="26968">
                  <c:v>2341.3085900000001</c:v>
                </c:pt>
                <c:pt idx="26969">
                  <c:v>2341.3085900000001</c:v>
                </c:pt>
                <c:pt idx="26970">
                  <c:v>2341.3085900000001</c:v>
                </c:pt>
                <c:pt idx="26971">
                  <c:v>2341.3085900000001</c:v>
                </c:pt>
                <c:pt idx="26972">
                  <c:v>2341.3085900000001</c:v>
                </c:pt>
                <c:pt idx="26973">
                  <c:v>2341.3085900000001</c:v>
                </c:pt>
                <c:pt idx="26974">
                  <c:v>2341.3085900000001</c:v>
                </c:pt>
                <c:pt idx="26975">
                  <c:v>2341.3085900000001</c:v>
                </c:pt>
                <c:pt idx="26976">
                  <c:v>2341.3085900000001</c:v>
                </c:pt>
                <c:pt idx="26977">
                  <c:v>2341.3085900000001</c:v>
                </c:pt>
                <c:pt idx="26978">
                  <c:v>2341.3085900000001</c:v>
                </c:pt>
                <c:pt idx="26979">
                  <c:v>2341.3085900000001</c:v>
                </c:pt>
                <c:pt idx="26980">
                  <c:v>2341.3085900000001</c:v>
                </c:pt>
                <c:pt idx="26981">
                  <c:v>2341.3085900000001</c:v>
                </c:pt>
                <c:pt idx="26982">
                  <c:v>2341.3085900000001</c:v>
                </c:pt>
                <c:pt idx="26983">
                  <c:v>2341.3085900000001</c:v>
                </c:pt>
                <c:pt idx="26984">
                  <c:v>2341.3085900000001</c:v>
                </c:pt>
                <c:pt idx="26985">
                  <c:v>2341.3085900000001</c:v>
                </c:pt>
                <c:pt idx="26986">
                  <c:v>2341.3085900000001</c:v>
                </c:pt>
                <c:pt idx="26987">
                  <c:v>2341.3085900000001</c:v>
                </c:pt>
                <c:pt idx="26988">
                  <c:v>2341.3085900000001</c:v>
                </c:pt>
                <c:pt idx="26989">
                  <c:v>2341.3085900000001</c:v>
                </c:pt>
                <c:pt idx="26990">
                  <c:v>2341.3085900000001</c:v>
                </c:pt>
                <c:pt idx="26991">
                  <c:v>2341.3085900000001</c:v>
                </c:pt>
                <c:pt idx="26992">
                  <c:v>2341.3085900000001</c:v>
                </c:pt>
                <c:pt idx="26993">
                  <c:v>2341.3085900000001</c:v>
                </c:pt>
                <c:pt idx="26994">
                  <c:v>2341.3085900000001</c:v>
                </c:pt>
                <c:pt idx="26995">
                  <c:v>2341.3085900000001</c:v>
                </c:pt>
                <c:pt idx="26996">
                  <c:v>2341.3085900000001</c:v>
                </c:pt>
                <c:pt idx="26997">
                  <c:v>2341.3085900000001</c:v>
                </c:pt>
                <c:pt idx="26998">
                  <c:v>2341.3085900000001</c:v>
                </c:pt>
                <c:pt idx="26999">
                  <c:v>2341.3085900000001</c:v>
                </c:pt>
                <c:pt idx="27000">
                  <c:v>2341.3085900000001</c:v>
                </c:pt>
                <c:pt idx="27001">
                  <c:v>2341.3085900000001</c:v>
                </c:pt>
                <c:pt idx="27002">
                  <c:v>2343.75</c:v>
                </c:pt>
                <c:pt idx="27003">
                  <c:v>2341.3085900000001</c:v>
                </c:pt>
                <c:pt idx="27004">
                  <c:v>2341.3085900000001</c:v>
                </c:pt>
                <c:pt idx="27005">
                  <c:v>2341.3085900000001</c:v>
                </c:pt>
                <c:pt idx="27006">
                  <c:v>2341.3085900000001</c:v>
                </c:pt>
                <c:pt idx="27007">
                  <c:v>2341.3085900000001</c:v>
                </c:pt>
                <c:pt idx="27008">
                  <c:v>2341.3085900000001</c:v>
                </c:pt>
                <c:pt idx="27009">
                  <c:v>2341.3085900000001</c:v>
                </c:pt>
                <c:pt idx="27010">
                  <c:v>2341.3085900000001</c:v>
                </c:pt>
                <c:pt idx="27011">
                  <c:v>2341.3085900000001</c:v>
                </c:pt>
                <c:pt idx="27012">
                  <c:v>2341.3085900000001</c:v>
                </c:pt>
                <c:pt idx="27013">
                  <c:v>2341.3085900000001</c:v>
                </c:pt>
                <c:pt idx="27014">
                  <c:v>2341.3085900000001</c:v>
                </c:pt>
                <c:pt idx="27015">
                  <c:v>2341.3085900000001</c:v>
                </c:pt>
                <c:pt idx="27016">
                  <c:v>2341.3085900000001</c:v>
                </c:pt>
                <c:pt idx="27017">
                  <c:v>2341.3085900000001</c:v>
                </c:pt>
                <c:pt idx="27018">
                  <c:v>2341.3085900000001</c:v>
                </c:pt>
                <c:pt idx="27019">
                  <c:v>2341.3085900000001</c:v>
                </c:pt>
                <c:pt idx="27020">
                  <c:v>2341.3085900000001</c:v>
                </c:pt>
                <c:pt idx="27021">
                  <c:v>2341.3085900000001</c:v>
                </c:pt>
                <c:pt idx="27022">
                  <c:v>2341.3085900000001</c:v>
                </c:pt>
                <c:pt idx="27023">
                  <c:v>2341.3085900000001</c:v>
                </c:pt>
                <c:pt idx="27024">
                  <c:v>2341.3085900000001</c:v>
                </c:pt>
                <c:pt idx="27025">
                  <c:v>2341.3085900000001</c:v>
                </c:pt>
                <c:pt idx="27026">
                  <c:v>2341.3085900000001</c:v>
                </c:pt>
                <c:pt idx="27027">
                  <c:v>2341.3085900000001</c:v>
                </c:pt>
                <c:pt idx="27028">
                  <c:v>2341.3085900000001</c:v>
                </c:pt>
                <c:pt idx="27029">
                  <c:v>2341.3085900000001</c:v>
                </c:pt>
                <c:pt idx="27030">
                  <c:v>2341.3085900000001</c:v>
                </c:pt>
                <c:pt idx="27031">
                  <c:v>2341.3085900000001</c:v>
                </c:pt>
                <c:pt idx="27032">
                  <c:v>2341.3085900000001</c:v>
                </c:pt>
                <c:pt idx="27033">
                  <c:v>2341.3085900000001</c:v>
                </c:pt>
                <c:pt idx="27034">
                  <c:v>2341.3085900000001</c:v>
                </c:pt>
                <c:pt idx="27035">
                  <c:v>2341.3085900000001</c:v>
                </c:pt>
                <c:pt idx="27036">
                  <c:v>2341.3085900000001</c:v>
                </c:pt>
                <c:pt idx="27037">
                  <c:v>2341.3085900000001</c:v>
                </c:pt>
                <c:pt idx="27038">
                  <c:v>2341.3085900000001</c:v>
                </c:pt>
                <c:pt idx="27039">
                  <c:v>2341.3085900000001</c:v>
                </c:pt>
                <c:pt idx="27040">
                  <c:v>2341.3085900000001</c:v>
                </c:pt>
                <c:pt idx="27041">
                  <c:v>2341.3085900000001</c:v>
                </c:pt>
                <c:pt idx="27042">
                  <c:v>2341.3085900000001</c:v>
                </c:pt>
                <c:pt idx="27043">
                  <c:v>2341.3085900000001</c:v>
                </c:pt>
                <c:pt idx="27044">
                  <c:v>2341.3085900000001</c:v>
                </c:pt>
                <c:pt idx="27045">
                  <c:v>2341.3085900000001</c:v>
                </c:pt>
                <c:pt idx="27046">
                  <c:v>2341.3085900000001</c:v>
                </c:pt>
                <c:pt idx="27047">
                  <c:v>2341.3085900000001</c:v>
                </c:pt>
                <c:pt idx="27048">
                  <c:v>2341.3085900000001</c:v>
                </c:pt>
                <c:pt idx="27049">
                  <c:v>2341.3085900000001</c:v>
                </c:pt>
                <c:pt idx="27050">
                  <c:v>2341.3085900000001</c:v>
                </c:pt>
                <c:pt idx="27051">
                  <c:v>2341.3085900000001</c:v>
                </c:pt>
                <c:pt idx="27052">
                  <c:v>2341.3085900000001</c:v>
                </c:pt>
                <c:pt idx="27053">
                  <c:v>2341.3085900000001</c:v>
                </c:pt>
                <c:pt idx="27054">
                  <c:v>2341.3085900000001</c:v>
                </c:pt>
                <c:pt idx="27055">
                  <c:v>2341.3085900000001</c:v>
                </c:pt>
                <c:pt idx="27056">
                  <c:v>2341.3085900000001</c:v>
                </c:pt>
                <c:pt idx="27057">
                  <c:v>2341.3085900000001</c:v>
                </c:pt>
                <c:pt idx="27058">
                  <c:v>2341.3085900000001</c:v>
                </c:pt>
                <c:pt idx="27059">
                  <c:v>2338.8671899999999</c:v>
                </c:pt>
                <c:pt idx="27060">
                  <c:v>2341.3085900000001</c:v>
                </c:pt>
                <c:pt idx="27061">
                  <c:v>2341.3085900000001</c:v>
                </c:pt>
                <c:pt idx="27062">
                  <c:v>2341.3085900000001</c:v>
                </c:pt>
                <c:pt idx="27063">
                  <c:v>2341.3085900000001</c:v>
                </c:pt>
                <c:pt idx="27064">
                  <c:v>2341.3085900000001</c:v>
                </c:pt>
                <c:pt idx="27065">
                  <c:v>2341.3085900000001</c:v>
                </c:pt>
                <c:pt idx="27066">
                  <c:v>2343.75</c:v>
                </c:pt>
                <c:pt idx="27067">
                  <c:v>2341.3085900000001</c:v>
                </c:pt>
                <c:pt idx="27068">
                  <c:v>2341.3085900000001</c:v>
                </c:pt>
                <c:pt idx="27069">
                  <c:v>2341.3085900000001</c:v>
                </c:pt>
                <c:pt idx="27070">
                  <c:v>2341.3085900000001</c:v>
                </c:pt>
                <c:pt idx="27071">
                  <c:v>2341.3085900000001</c:v>
                </c:pt>
                <c:pt idx="27072">
                  <c:v>2341.3085900000001</c:v>
                </c:pt>
                <c:pt idx="27073">
                  <c:v>2341.3085900000001</c:v>
                </c:pt>
                <c:pt idx="27074">
                  <c:v>2341.3085900000001</c:v>
                </c:pt>
                <c:pt idx="27075">
                  <c:v>2341.3085900000001</c:v>
                </c:pt>
                <c:pt idx="27076">
                  <c:v>2341.3085900000001</c:v>
                </c:pt>
                <c:pt idx="27077">
                  <c:v>2341.3085900000001</c:v>
                </c:pt>
                <c:pt idx="27078">
                  <c:v>2341.3085900000001</c:v>
                </c:pt>
                <c:pt idx="27079">
                  <c:v>2341.3085900000001</c:v>
                </c:pt>
                <c:pt idx="27080">
                  <c:v>2341.3085900000001</c:v>
                </c:pt>
                <c:pt idx="27081">
                  <c:v>2341.3085900000001</c:v>
                </c:pt>
                <c:pt idx="27082">
                  <c:v>2341.3085900000001</c:v>
                </c:pt>
                <c:pt idx="27083">
                  <c:v>2341.3085900000001</c:v>
                </c:pt>
                <c:pt idx="27084">
                  <c:v>2341.3085900000001</c:v>
                </c:pt>
                <c:pt idx="27085">
                  <c:v>2341.3085900000001</c:v>
                </c:pt>
                <c:pt idx="27086">
                  <c:v>2341.3085900000001</c:v>
                </c:pt>
                <c:pt idx="27087">
                  <c:v>2341.3085900000001</c:v>
                </c:pt>
                <c:pt idx="27088">
                  <c:v>2341.3085900000001</c:v>
                </c:pt>
                <c:pt idx="27089">
                  <c:v>2341.3085900000001</c:v>
                </c:pt>
                <c:pt idx="27090">
                  <c:v>2341.3085900000001</c:v>
                </c:pt>
                <c:pt idx="27091">
                  <c:v>2341.3085900000001</c:v>
                </c:pt>
                <c:pt idx="27092">
                  <c:v>2341.3085900000001</c:v>
                </c:pt>
                <c:pt idx="27093">
                  <c:v>2341.3085900000001</c:v>
                </c:pt>
                <c:pt idx="27094">
                  <c:v>2341.3085900000001</c:v>
                </c:pt>
                <c:pt idx="27095">
                  <c:v>2341.3085900000001</c:v>
                </c:pt>
                <c:pt idx="27096">
                  <c:v>2341.3085900000001</c:v>
                </c:pt>
                <c:pt idx="27097">
                  <c:v>2341.3085900000001</c:v>
                </c:pt>
                <c:pt idx="27098">
                  <c:v>2341.3085900000001</c:v>
                </c:pt>
                <c:pt idx="27099">
                  <c:v>2341.3085900000001</c:v>
                </c:pt>
                <c:pt idx="27100">
                  <c:v>2341.3085900000001</c:v>
                </c:pt>
                <c:pt idx="27101">
                  <c:v>2341.3085900000001</c:v>
                </c:pt>
                <c:pt idx="27102">
                  <c:v>2341.3085900000001</c:v>
                </c:pt>
                <c:pt idx="27103">
                  <c:v>2341.3085900000001</c:v>
                </c:pt>
                <c:pt idx="27104">
                  <c:v>2341.3085900000001</c:v>
                </c:pt>
                <c:pt idx="27105">
                  <c:v>2341.3085900000001</c:v>
                </c:pt>
                <c:pt idx="27106">
                  <c:v>2341.3085900000001</c:v>
                </c:pt>
                <c:pt idx="27107">
                  <c:v>2341.3085900000001</c:v>
                </c:pt>
                <c:pt idx="27108">
                  <c:v>2338.8671899999999</c:v>
                </c:pt>
                <c:pt idx="27109">
                  <c:v>2341.3085900000001</c:v>
                </c:pt>
                <c:pt idx="27110">
                  <c:v>2341.3085900000001</c:v>
                </c:pt>
                <c:pt idx="27111">
                  <c:v>2341.3085900000001</c:v>
                </c:pt>
                <c:pt idx="27112">
                  <c:v>2341.3085900000001</c:v>
                </c:pt>
                <c:pt idx="27113">
                  <c:v>2341.3085900000001</c:v>
                </c:pt>
                <c:pt idx="27114">
                  <c:v>2341.3085900000001</c:v>
                </c:pt>
                <c:pt idx="27115">
                  <c:v>2341.3085900000001</c:v>
                </c:pt>
                <c:pt idx="27116">
                  <c:v>2341.3085900000001</c:v>
                </c:pt>
                <c:pt idx="27117">
                  <c:v>2341.3085900000001</c:v>
                </c:pt>
                <c:pt idx="27118">
                  <c:v>2341.3085900000001</c:v>
                </c:pt>
                <c:pt idx="27119">
                  <c:v>2341.3085900000001</c:v>
                </c:pt>
                <c:pt idx="27120">
                  <c:v>2341.3085900000001</c:v>
                </c:pt>
                <c:pt idx="27121">
                  <c:v>2341.3085900000001</c:v>
                </c:pt>
                <c:pt idx="27122">
                  <c:v>2341.3085900000001</c:v>
                </c:pt>
                <c:pt idx="27123">
                  <c:v>2341.3085900000001</c:v>
                </c:pt>
                <c:pt idx="27124">
                  <c:v>2341.3085900000001</c:v>
                </c:pt>
                <c:pt idx="27125">
                  <c:v>2341.3085900000001</c:v>
                </c:pt>
                <c:pt idx="27126">
                  <c:v>2341.3085900000001</c:v>
                </c:pt>
                <c:pt idx="27127">
                  <c:v>2341.3085900000001</c:v>
                </c:pt>
                <c:pt idx="27128">
                  <c:v>2341.3085900000001</c:v>
                </c:pt>
                <c:pt idx="27129">
                  <c:v>2341.3085900000001</c:v>
                </c:pt>
                <c:pt idx="27130">
                  <c:v>2341.3085900000001</c:v>
                </c:pt>
                <c:pt idx="27131">
                  <c:v>2341.3085900000001</c:v>
                </c:pt>
                <c:pt idx="27132">
                  <c:v>2341.3085900000001</c:v>
                </c:pt>
                <c:pt idx="27133">
                  <c:v>2341.3085900000001</c:v>
                </c:pt>
                <c:pt idx="27134">
                  <c:v>2341.3085900000001</c:v>
                </c:pt>
                <c:pt idx="27135">
                  <c:v>2343.75</c:v>
                </c:pt>
                <c:pt idx="27136">
                  <c:v>2341.3085900000001</c:v>
                </c:pt>
                <c:pt idx="27137">
                  <c:v>2341.3085900000001</c:v>
                </c:pt>
                <c:pt idx="27138">
                  <c:v>2343.75</c:v>
                </c:pt>
                <c:pt idx="27139">
                  <c:v>2338.8671899999999</c:v>
                </c:pt>
                <c:pt idx="27140">
                  <c:v>2341.3085900000001</c:v>
                </c:pt>
                <c:pt idx="27141">
                  <c:v>2341.3085900000001</c:v>
                </c:pt>
                <c:pt idx="27142">
                  <c:v>2341.3085900000001</c:v>
                </c:pt>
                <c:pt idx="27143">
                  <c:v>2341.3085900000001</c:v>
                </c:pt>
                <c:pt idx="27144">
                  <c:v>2341.3085900000001</c:v>
                </c:pt>
                <c:pt idx="27145">
                  <c:v>2341.3085900000001</c:v>
                </c:pt>
                <c:pt idx="27146">
                  <c:v>2341.3085900000001</c:v>
                </c:pt>
                <c:pt idx="27147">
                  <c:v>2341.3085900000001</c:v>
                </c:pt>
                <c:pt idx="27148">
                  <c:v>2338.8671899999999</c:v>
                </c:pt>
                <c:pt idx="27149">
                  <c:v>2341.3085900000001</c:v>
                </c:pt>
                <c:pt idx="27150">
                  <c:v>2341.3085900000001</c:v>
                </c:pt>
                <c:pt idx="27151">
                  <c:v>2341.3085900000001</c:v>
                </c:pt>
                <c:pt idx="27152">
                  <c:v>2341.3085900000001</c:v>
                </c:pt>
                <c:pt idx="27153">
                  <c:v>2341.3085900000001</c:v>
                </c:pt>
                <c:pt idx="27154">
                  <c:v>2341.3085900000001</c:v>
                </c:pt>
                <c:pt idx="27155">
                  <c:v>2341.3085900000001</c:v>
                </c:pt>
                <c:pt idx="27156">
                  <c:v>2341.3085900000001</c:v>
                </c:pt>
                <c:pt idx="27157">
                  <c:v>2341.3085900000001</c:v>
                </c:pt>
                <c:pt idx="27158">
                  <c:v>2341.3085900000001</c:v>
                </c:pt>
                <c:pt idx="27159">
                  <c:v>2341.3085900000001</c:v>
                </c:pt>
                <c:pt idx="27160">
                  <c:v>2341.3085900000001</c:v>
                </c:pt>
                <c:pt idx="27161">
                  <c:v>2341.3085900000001</c:v>
                </c:pt>
                <c:pt idx="27162">
                  <c:v>2341.3085900000001</c:v>
                </c:pt>
                <c:pt idx="27163">
                  <c:v>2341.3085900000001</c:v>
                </c:pt>
                <c:pt idx="27164">
                  <c:v>2341.3085900000001</c:v>
                </c:pt>
                <c:pt idx="27165">
                  <c:v>2341.3085900000001</c:v>
                </c:pt>
                <c:pt idx="27166">
                  <c:v>2341.3085900000001</c:v>
                </c:pt>
                <c:pt idx="27167">
                  <c:v>2341.3085900000001</c:v>
                </c:pt>
                <c:pt idx="27168">
                  <c:v>2341.3085900000001</c:v>
                </c:pt>
                <c:pt idx="27169">
                  <c:v>2341.3085900000001</c:v>
                </c:pt>
                <c:pt idx="27170">
                  <c:v>2341.3085900000001</c:v>
                </c:pt>
                <c:pt idx="27171">
                  <c:v>2341.3085900000001</c:v>
                </c:pt>
                <c:pt idx="27172">
                  <c:v>2341.3085900000001</c:v>
                </c:pt>
                <c:pt idx="27173">
                  <c:v>2341.3085900000001</c:v>
                </c:pt>
                <c:pt idx="27174">
                  <c:v>2341.3085900000001</c:v>
                </c:pt>
                <c:pt idx="27175">
                  <c:v>2341.3085900000001</c:v>
                </c:pt>
                <c:pt idx="27176">
                  <c:v>2341.3085900000001</c:v>
                </c:pt>
                <c:pt idx="27177">
                  <c:v>2341.3085900000001</c:v>
                </c:pt>
                <c:pt idx="27178">
                  <c:v>2341.3085900000001</c:v>
                </c:pt>
                <c:pt idx="27179">
                  <c:v>2341.3085900000001</c:v>
                </c:pt>
                <c:pt idx="27180">
                  <c:v>2341.3085900000001</c:v>
                </c:pt>
                <c:pt idx="27181">
                  <c:v>2341.3085900000001</c:v>
                </c:pt>
                <c:pt idx="27182">
                  <c:v>2341.3085900000001</c:v>
                </c:pt>
                <c:pt idx="27183">
                  <c:v>2341.3085900000001</c:v>
                </c:pt>
                <c:pt idx="27184">
                  <c:v>2341.3085900000001</c:v>
                </c:pt>
                <c:pt idx="27185">
                  <c:v>2341.3085900000001</c:v>
                </c:pt>
                <c:pt idx="27186">
                  <c:v>2341.3085900000001</c:v>
                </c:pt>
                <c:pt idx="27187">
                  <c:v>2341.3085900000001</c:v>
                </c:pt>
                <c:pt idx="27188">
                  <c:v>2341.3085900000001</c:v>
                </c:pt>
                <c:pt idx="27189">
                  <c:v>2341.3085900000001</c:v>
                </c:pt>
                <c:pt idx="27190">
                  <c:v>2341.3085900000001</c:v>
                </c:pt>
                <c:pt idx="27191">
                  <c:v>2341.3085900000001</c:v>
                </c:pt>
                <c:pt idx="27192">
                  <c:v>2341.3085900000001</c:v>
                </c:pt>
                <c:pt idx="27193">
                  <c:v>2341.3085900000001</c:v>
                </c:pt>
                <c:pt idx="27194">
                  <c:v>2341.3085900000001</c:v>
                </c:pt>
                <c:pt idx="27195">
                  <c:v>2341.3085900000001</c:v>
                </c:pt>
                <c:pt idx="27196">
                  <c:v>2341.3085900000001</c:v>
                </c:pt>
                <c:pt idx="27197">
                  <c:v>2338.8671899999999</c:v>
                </c:pt>
                <c:pt idx="27198">
                  <c:v>2341.3085900000001</c:v>
                </c:pt>
                <c:pt idx="27199">
                  <c:v>2341.3085900000001</c:v>
                </c:pt>
                <c:pt idx="27200">
                  <c:v>2338.8671899999999</c:v>
                </c:pt>
                <c:pt idx="27201">
                  <c:v>2341.3085900000001</c:v>
                </c:pt>
                <c:pt idx="27202">
                  <c:v>2341.3085900000001</c:v>
                </c:pt>
                <c:pt idx="27203">
                  <c:v>2341.3085900000001</c:v>
                </c:pt>
                <c:pt idx="27204">
                  <c:v>2341.3085900000001</c:v>
                </c:pt>
                <c:pt idx="27205">
                  <c:v>2341.3085900000001</c:v>
                </c:pt>
                <c:pt idx="27206">
                  <c:v>2341.3085900000001</c:v>
                </c:pt>
                <c:pt idx="27207">
                  <c:v>2341.3085900000001</c:v>
                </c:pt>
                <c:pt idx="27208">
                  <c:v>2341.3085900000001</c:v>
                </c:pt>
                <c:pt idx="27209">
                  <c:v>2341.3085900000001</c:v>
                </c:pt>
                <c:pt idx="27210">
                  <c:v>2341.3085900000001</c:v>
                </c:pt>
                <c:pt idx="27211">
                  <c:v>2341.3085900000001</c:v>
                </c:pt>
                <c:pt idx="27212">
                  <c:v>2341.3085900000001</c:v>
                </c:pt>
                <c:pt idx="27213">
                  <c:v>2341.3085900000001</c:v>
                </c:pt>
                <c:pt idx="27214">
                  <c:v>2341.3085900000001</c:v>
                </c:pt>
                <c:pt idx="27215">
                  <c:v>2338.8671899999999</c:v>
                </c:pt>
                <c:pt idx="27216">
                  <c:v>2341.3085900000001</c:v>
                </c:pt>
                <c:pt idx="27217">
                  <c:v>2341.3085900000001</c:v>
                </c:pt>
                <c:pt idx="27218">
                  <c:v>2341.3085900000001</c:v>
                </c:pt>
                <c:pt idx="27219">
                  <c:v>2341.3085900000001</c:v>
                </c:pt>
                <c:pt idx="27220">
                  <c:v>2341.3085900000001</c:v>
                </c:pt>
                <c:pt idx="27221">
                  <c:v>2341.3085900000001</c:v>
                </c:pt>
                <c:pt idx="27222">
                  <c:v>2341.3085900000001</c:v>
                </c:pt>
                <c:pt idx="27223">
                  <c:v>2341.3085900000001</c:v>
                </c:pt>
                <c:pt idx="27224">
                  <c:v>2341.3085900000001</c:v>
                </c:pt>
                <c:pt idx="27225">
                  <c:v>2341.3085900000001</c:v>
                </c:pt>
                <c:pt idx="27226">
                  <c:v>2338.8671899999999</c:v>
                </c:pt>
                <c:pt idx="27227">
                  <c:v>2341.3085900000001</c:v>
                </c:pt>
                <c:pt idx="27228">
                  <c:v>2341.3085900000001</c:v>
                </c:pt>
                <c:pt idx="27229">
                  <c:v>2341.3085900000001</c:v>
                </c:pt>
                <c:pt idx="27230">
                  <c:v>2341.3085900000001</c:v>
                </c:pt>
                <c:pt idx="27231">
                  <c:v>2341.3085900000001</c:v>
                </c:pt>
                <c:pt idx="27232">
                  <c:v>2341.3085900000001</c:v>
                </c:pt>
                <c:pt idx="27233">
                  <c:v>2341.3085900000001</c:v>
                </c:pt>
                <c:pt idx="27234">
                  <c:v>2341.3085900000001</c:v>
                </c:pt>
                <c:pt idx="27235">
                  <c:v>2341.3085900000001</c:v>
                </c:pt>
                <c:pt idx="27236">
                  <c:v>2341.3085900000001</c:v>
                </c:pt>
                <c:pt idx="27237">
                  <c:v>2341.3085900000001</c:v>
                </c:pt>
                <c:pt idx="27238">
                  <c:v>2341.3085900000001</c:v>
                </c:pt>
                <c:pt idx="27239">
                  <c:v>2341.3085900000001</c:v>
                </c:pt>
                <c:pt idx="27240">
                  <c:v>2341.3085900000001</c:v>
                </c:pt>
                <c:pt idx="27241">
                  <c:v>2341.3085900000001</c:v>
                </c:pt>
                <c:pt idx="27242">
                  <c:v>2338.8671899999999</c:v>
                </c:pt>
                <c:pt idx="27243">
                  <c:v>2341.3085900000001</c:v>
                </c:pt>
                <c:pt idx="27244">
                  <c:v>2341.3085900000001</c:v>
                </c:pt>
                <c:pt idx="27245">
                  <c:v>2341.3085900000001</c:v>
                </c:pt>
                <c:pt idx="27246">
                  <c:v>2341.3085900000001</c:v>
                </c:pt>
                <c:pt idx="27247">
                  <c:v>2338.8671899999999</c:v>
                </c:pt>
                <c:pt idx="27248">
                  <c:v>2341.3085900000001</c:v>
                </c:pt>
                <c:pt idx="27249">
                  <c:v>2341.3085900000001</c:v>
                </c:pt>
                <c:pt idx="27250">
                  <c:v>2341.3085900000001</c:v>
                </c:pt>
                <c:pt idx="27251">
                  <c:v>2338.8671899999999</c:v>
                </c:pt>
                <c:pt idx="27252">
                  <c:v>2341.3085900000001</c:v>
                </c:pt>
                <c:pt idx="27253">
                  <c:v>2341.3085900000001</c:v>
                </c:pt>
                <c:pt idx="27254">
                  <c:v>2338.8671899999999</c:v>
                </c:pt>
                <c:pt idx="27255">
                  <c:v>2341.3085900000001</c:v>
                </c:pt>
                <c:pt idx="27256">
                  <c:v>2341.3085900000001</c:v>
                </c:pt>
                <c:pt idx="27257">
                  <c:v>2341.3085900000001</c:v>
                </c:pt>
                <c:pt idx="27258">
                  <c:v>2341.3085900000001</c:v>
                </c:pt>
                <c:pt idx="27259">
                  <c:v>2341.3085900000001</c:v>
                </c:pt>
                <c:pt idx="27260">
                  <c:v>2341.3085900000001</c:v>
                </c:pt>
                <c:pt idx="27261">
                  <c:v>2341.3085900000001</c:v>
                </c:pt>
                <c:pt idx="27262">
                  <c:v>2341.3085900000001</c:v>
                </c:pt>
                <c:pt idx="27263">
                  <c:v>2341.3085900000001</c:v>
                </c:pt>
                <c:pt idx="27264">
                  <c:v>2341.3085900000001</c:v>
                </c:pt>
                <c:pt idx="27265">
                  <c:v>2341.3085900000001</c:v>
                </c:pt>
                <c:pt idx="27266">
                  <c:v>2341.3085900000001</c:v>
                </c:pt>
                <c:pt idx="27267">
                  <c:v>2341.3085900000001</c:v>
                </c:pt>
                <c:pt idx="27268">
                  <c:v>2341.3085900000001</c:v>
                </c:pt>
                <c:pt idx="27269">
                  <c:v>2341.3085900000001</c:v>
                </c:pt>
                <c:pt idx="27270">
                  <c:v>2341.3085900000001</c:v>
                </c:pt>
                <c:pt idx="27271">
                  <c:v>2341.3085900000001</c:v>
                </c:pt>
                <c:pt idx="27272">
                  <c:v>2338.8671899999999</c:v>
                </c:pt>
                <c:pt idx="27273">
                  <c:v>2341.3085900000001</c:v>
                </c:pt>
                <c:pt idx="27274">
                  <c:v>2341.3085900000001</c:v>
                </c:pt>
                <c:pt idx="27275">
                  <c:v>2341.3085900000001</c:v>
                </c:pt>
                <c:pt idx="27276">
                  <c:v>2341.3085900000001</c:v>
                </c:pt>
                <c:pt idx="27277">
                  <c:v>2341.3085900000001</c:v>
                </c:pt>
                <c:pt idx="27278">
                  <c:v>2341.3085900000001</c:v>
                </c:pt>
                <c:pt idx="27279">
                  <c:v>2341.3085900000001</c:v>
                </c:pt>
                <c:pt idx="27280">
                  <c:v>2341.3085900000001</c:v>
                </c:pt>
                <c:pt idx="27281">
                  <c:v>2341.3085900000001</c:v>
                </c:pt>
                <c:pt idx="27282">
                  <c:v>2341.3085900000001</c:v>
                </c:pt>
                <c:pt idx="27283">
                  <c:v>2341.3085900000001</c:v>
                </c:pt>
                <c:pt idx="27284">
                  <c:v>2338.8671899999999</c:v>
                </c:pt>
                <c:pt idx="27285">
                  <c:v>2341.3085900000001</c:v>
                </c:pt>
                <c:pt idx="27286">
                  <c:v>2341.3085900000001</c:v>
                </c:pt>
                <c:pt idx="27287">
                  <c:v>2341.3085900000001</c:v>
                </c:pt>
                <c:pt idx="27288">
                  <c:v>2341.3085900000001</c:v>
                </c:pt>
                <c:pt idx="27289">
                  <c:v>2341.3085900000001</c:v>
                </c:pt>
                <c:pt idx="27290">
                  <c:v>2338.8671899999999</c:v>
                </c:pt>
                <c:pt idx="27291">
                  <c:v>2341.3085900000001</c:v>
                </c:pt>
                <c:pt idx="27292">
                  <c:v>2341.3085900000001</c:v>
                </c:pt>
                <c:pt idx="27293">
                  <c:v>2341.3085900000001</c:v>
                </c:pt>
                <c:pt idx="27294">
                  <c:v>2341.3085900000001</c:v>
                </c:pt>
                <c:pt idx="27295">
                  <c:v>2341.3085900000001</c:v>
                </c:pt>
                <c:pt idx="27296">
                  <c:v>2341.3085900000001</c:v>
                </c:pt>
                <c:pt idx="27297">
                  <c:v>2338.8671899999999</c:v>
                </c:pt>
                <c:pt idx="27298">
                  <c:v>2341.3085900000001</c:v>
                </c:pt>
                <c:pt idx="27299">
                  <c:v>2338.8671899999999</c:v>
                </c:pt>
                <c:pt idx="27300">
                  <c:v>2341.3085900000001</c:v>
                </c:pt>
                <c:pt idx="27301">
                  <c:v>2341.3085900000001</c:v>
                </c:pt>
                <c:pt idx="27302">
                  <c:v>2341.3085900000001</c:v>
                </c:pt>
                <c:pt idx="27303">
                  <c:v>2341.3085900000001</c:v>
                </c:pt>
                <c:pt idx="27304">
                  <c:v>2341.3085900000001</c:v>
                </c:pt>
                <c:pt idx="27305">
                  <c:v>2341.3085900000001</c:v>
                </c:pt>
                <c:pt idx="27306">
                  <c:v>2338.8671899999999</c:v>
                </c:pt>
                <c:pt idx="27307">
                  <c:v>2341.3085900000001</c:v>
                </c:pt>
                <c:pt idx="27308">
                  <c:v>2341.3085900000001</c:v>
                </c:pt>
                <c:pt idx="27309">
                  <c:v>2341.3085900000001</c:v>
                </c:pt>
                <c:pt idx="27310">
                  <c:v>2341.3085900000001</c:v>
                </c:pt>
                <c:pt idx="27311">
                  <c:v>2338.8671899999999</c:v>
                </c:pt>
                <c:pt idx="27312">
                  <c:v>2341.3085900000001</c:v>
                </c:pt>
                <c:pt idx="27313">
                  <c:v>2338.8671899999999</c:v>
                </c:pt>
                <c:pt idx="27314">
                  <c:v>2341.3085900000001</c:v>
                </c:pt>
                <c:pt idx="27315">
                  <c:v>2338.8671899999999</c:v>
                </c:pt>
                <c:pt idx="27316">
                  <c:v>2338.8671899999999</c:v>
                </c:pt>
                <c:pt idx="27317">
                  <c:v>2338.8671899999999</c:v>
                </c:pt>
                <c:pt idx="27318">
                  <c:v>2341.3085900000001</c:v>
                </c:pt>
                <c:pt idx="27319">
                  <c:v>2341.3085900000001</c:v>
                </c:pt>
                <c:pt idx="27320">
                  <c:v>2338.8671899999999</c:v>
                </c:pt>
                <c:pt idx="27321">
                  <c:v>2338.8671899999999</c:v>
                </c:pt>
                <c:pt idx="27322">
                  <c:v>2341.3085900000001</c:v>
                </c:pt>
                <c:pt idx="27323">
                  <c:v>2341.3085900000001</c:v>
                </c:pt>
                <c:pt idx="27324">
                  <c:v>2341.3085900000001</c:v>
                </c:pt>
                <c:pt idx="27325">
                  <c:v>2338.8671899999999</c:v>
                </c:pt>
                <c:pt idx="27326">
                  <c:v>2341.3085900000001</c:v>
                </c:pt>
                <c:pt idx="27327">
                  <c:v>2341.3085900000001</c:v>
                </c:pt>
                <c:pt idx="27328">
                  <c:v>2341.3085900000001</c:v>
                </c:pt>
                <c:pt idx="27329">
                  <c:v>2341.3085900000001</c:v>
                </c:pt>
                <c:pt idx="27330">
                  <c:v>2341.3085900000001</c:v>
                </c:pt>
                <c:pt idx="27331">
                  <c:v>2341.3085900000001</c:v>
                </c:pt>
                <c:pt idx="27332">
                  <c:v>2341.3085900000001</c:v>
                </c:pt>
                <c:pt idx="27333">
                  <c:v>2338.8671899999999</c:v>
                </c:pt>
                <c:pt idx="27334">
                  <c:v>2341.3085900000001</c:v>
                </c:pt>
                <c:pt idx="27335">
                  <c:v>2341.3085900000001</c:v>
                </c:pt>
                <c:pt idx="27336">
                  <c:v>2341.3085900000001</c:v>
                </c:pt>
                <c:pt idx="27337">
                  <c:v>2341.3085900000001</c:v>
                </c:pt>
                <c:pt idx="27338">
                  <c:v>2341.3085900000001</c:v>
                </c:pt>
                <c:pt idx="27339">
                  <c:v>2341.3085900000001</c:v>
                </c:pt>
                <c:pt idx="27340">
                  <c:v>2338.8671899999999</c:v>
                </c:pt>
                <c:pt idx="27341">
                  <c:v>2341.3085900000001</c:v>
                </c:pt>
                <c:pt idx="27342">
                  <c:v>2341.3085900000001</c:v>
                </c:pt>
                <c:pt idx="27343">
                  <c:v>2341.3085900000001</c:v>
                </c:pt>
                <c:pt idx="27344">
                  <c:v>2341.3085900000001</c:v>
                </c:pt>
                <c:pt idx="27345">
                  <c:v>2341.3085900000001</c:v>
                </c:pt>
                <c:pt idx="27346">
                  <c:v>2338.8671899999999</c:v>
                </c:pt>
                <c:pt idx="27347">
                  <c:v>2338.8671899999999</c:v>
                </c:pt>
                <c:pt idx="27348">
                  <c:v>2338.8671899999999</c:v>
                </c:pt>
                <c:pt idx="27349">
                  <c:v>2341.3085900000001</c:v>
                </c:pt>
                <c:pt idx="27350">
                  <c:v>2341.3085900000001</c:v>
                </c:pt>
                <c:pt idx="27351">
                  <c:v>2341.3085900000001</c:v>
                </c:pt>
                <c:pt idx="27352">
                  <c:v>2341.3085900000001</c:v>
                </c:pt>
                <c:pt idx="27353">
                  <c:v>2341.3085900000001</c:v>
                </c:pt>
                <c:pt idx="27354">
                  <c:v>2341.3085900000001</c:v>
                </c:pt>
                <c:pt idx="27355">
                  <c:v>2341.3085900000001</c:v>
                </c:pt>
                <c:pt idx="27356">
                  <c:v>2341.3085900000001</c:v>
                </c:pt>
                <c:pt idx="27357">
                  <c:v>2341.3085900000001</c:v>
                </c:pt>
                <c:pt idx="27358">
                  <c:v>2341.3085900000001</c:v>
                </c:pt>
                <c:pt idx="27359">
                  <c:v>2341.3085900000001</c:v>
                </c:pt>
                <c:pt idx="27360">
                  <c:v>2341.3085900000001</c:v>
                </c:pt>
                <c:pt idx="27361">
                  <c:v>2341.3085900000001</c:v>
                </c:pt>
                <c:pt idx="27362">
                  <c:v>2338.8671899999999</c:v>
                </c:pt>
                <c:pt idx="27363">
                  <c:v>2341.3085900000001</c:v>
                </c:pt>
                <c:pt idx="27364">
                  <c:v>2338.8671899999999</c:v>
                </c:pt>
                <c:pt idx="27365">
                  <c:v>2341.3085900000001</c:v>
                </c:pt>
                <c:pt idx="27366">
                  <c:v>2341.3085900000001</c:v>
                </c:pt>
                <c:pt idx="27367">
                  <c:v>2341.3085900000001</c:v>
                </c:pt>
                <c:pt idx="27368">
                  <c:v>2338.8671899999999</c:v>
                </c:pt>
                <c:pt idx="27369">
                  <c:v>2341.3085900000001</c:v>
                </c:pt>
                <c:pt idx="27370">
                  <c:v>2341.3085900000001</c:v>
                </c:pt>
                <c:pt idx="27371">
                  <c:v>2341.3085900000001</c:v>
                </c:pt>
                <c:pt idx="27372">
                  <c:v>2341.3085900000001</c:v>
                </c:pt>
                <c:pt idx="27373">
                  <c:v>2341.3085900000001</c:v>
                </c:pt>
                <c:pt idx="27374">
                  <c:v>2341.3085900000001</c:v>
                </c:pt>
                <c:pt idx="27375">
                  <c:v>2341.3085900000001</c:v>
                </c:pt>
                <c:pt idx="27376">
                  <c:v>2341.3085900000001</c:v>
                </c:pt>
                <c:pt idx="27377">
                  <c:v>2338.8671899999999</c:v>
                </c:pt>
                <c:pt idx="27378">
                  <c:v>2341.3085900000001</c:v>
                </c:pt>
                <c:pt idx="27379">
                  <c:v>2341.3085900000001</c:v>
                </c:pt>
                <c:pt idx="27380">
                  <c:v>2341.3085900000001</c:v>
                </c:pt>
                <c:pt idx="27381">
                  <c:v>2341.3085900000001</c:v>
                </c:pt>
                <c:pt idx="27382">
                  <c:v>2341.3085900000001</c:v>
                </c:pt>
                <c:pt idx="27383">
                  <c:v>2341.3085900000001</c:v>
                </c:pt>
                <c:pt idx="27384">
                  <c:v>2341.3085900000001</c:v>
                </c:pt>
                <c:pt idx="27385">
                  <c:v>2341.3085900000001</c:v>
                </c:pt>
                <c:pt idx="27386">
                  <c:v>2338.8671899999999</c:v>
                </c:pt>
                <c:pt idx="27387">
                  <c:v>2341.3085900000001</c:v>
                </c:pt>
                <c:pt idx="27388">
                  <c:v>2341.3085900000001</c:v>
                </c:pt>
                <c:pt idx="27389">
                  <c:v>2341.3085900000001</c:v>
                </c:pt>
                <c:pt idx="27390">
                  <c:v>2338.8671899999999</c:v>
                </c:pt>
                <c:pt idx="27391">
                  <c:v>2338.8671899999999</c:v>
                </c:pt>
                <c:pt idx="27392">
                  <c:v>2338.8671899999999</c:v>
                </c:pt>
                <c:pt idx="27393">
                  <c:v>2341.3085900000001</c:v>
                </c:pt>
                <c:pt idx="27394">
                  <c:v>2341.3085900000001</c:v>
                </c:pt>
                <c:pt idx="27395">
                  <c:v>2338.8671899999999</c:v>
                </c:pt>
                <c:pt idx="27396">
                  <c:v>2341.3085900000001</c:v>
                </c:pt>
                <c:pt idx="27397">
                  <c:v>2338.8671899999999</c:v>
                </c:pt>
                <c:pt idx="27398">
                  <c:v>2338.8671899999999</c:v>
                </c:pt>
                <c:pt idx="27399">
                  <c:v>2341.3085900000001</c:v>
                </c:pt>
                <c:pt idx="27400">
                  <c:v>2338.8671899999999</c:v>
                </c:pt>
                <c:pt idx="27401">
                  <c:v>2338.8671899999999</c:v>
                </c:pt>
                <c:pt idx="27402">
                  <c:v>2338.8671899999999</c:v>
                </c:pt>
                <c:pt idx="27403">
                  <c:v>2338.8671899999999</c:v>
                </c:pt>
                <c:pt idx="27404">
                  <c:v>2341.3085900000001</c:v>
                </c:pt>
                <c:pt idx="27405">
                  <c:v>2341.3085900000001</c:v>
                </c:pt>
                <c:pt idx="27406">
                  <c:v>2338.8671899999999</c:v>
                </c:pt>
                <c:pt idx="27407">
                  <c:v>2338.8671899999999</c:v>
                </c:pt>
                <c:pt idx="27408">
                  <c:v>2341.3085900000001</c:v>
                </c:pt>
                <c:pt idx="27409">
                  <c:v>2341.3085900000001</c:v>
                </c:pt>
                <c:pt idx="27410">
                  <c:v>2338.8671899999999</c:v>
                </c:pt>
                <c:pt idx="27411">
                  <c:v>2338.8671899999999</c:v>
                </c:pt>
                <c:pt idx="27412">
                  <c:v>2338.8671899999999</c:v>
                </c:pt>
                <c:pt idx="27413">
                  <c:v>2341.3085900000001</c:v>
                </c:pt>
                <c:pt idx="27414">
                  <c:v>2338.8671899999999</c:v>
                </c:pt>
                <c:pt idx="27415">
                  <c:v>2341.3085900000001</c:v>
                </c:pt>
                <c:pt idx="27416">
                  <c:v>2341.3085900000001</c:v>
                </c:pt>
                <c:pt idx="27417">
                  <c:v>2341.3085900000001</c:v>
                </c:pt>
                <c:pt idx="27418">
                  <c:v>2341.3085900000001</c:v>
                </c:pt>
                <c:pt idx="27419">
                  <c:v>2341.3085900000001</c:v>
                </c:pt>
                <c:pt idx="27420">
                  <c:v>2341.3085900000001</c:v>
                </c:pt>
                <c:pt idx="27421">
                  <c:v>2338.8671899999999</c:v>
                </c:pt>
                <c:pt idx="27422">
                  <c:v>2341.3085900000001</c:v>
                </c:pt>
                <c:pt idx="27423">
                  <c:v>2341.3085900000001</c:v>
                </c:pt>
                <c:pt idx="27424">
                  <c:v>2341.3085900000001</c:v>
                </c:pt>
                <c:pt idx="27425">
                  <c:v>2338.8671899999999</c:v>
                </c:pt>
                <c:pt idx="27426">
                  <c:v>2338.8671899999999</c:v>
                </c:pt>
                <c:pt idx="27427">
                  <c:v>2338.8671899999999</c:v>
                </c:pt>
                <c:pt idx="27428">
                  <c:v>2338.8671899999999</c:v>
                </c:pt>
                <c:pt idx="27429">
                  <c:v>2341.3085900000001</c:v>
                </c:pt>
                <c:pt idx="27430">
                  <c:v>2341.3085900000001</c:v>
                </c:pt>
                <c:pt idx="27431">
                  <c:v>2338.8671899999999</c:v>
                </c:pt>
                <c:pt idx="27432">
                  <c:v>2338.8671899999999</c:v>
                </c:pt>
                <c:pt idx="27433">
                  <c:v>2338.8671899999999</c:v>
                </c:pt>
                <c:pt idx="27434">
                  <c:v>2341.3085900000001</c:v>
                </c:pt>
                <c:pt idx="27435">
                  <c:v>2338.8671899999999</c:v>
                </c:pt>
                <c:pt idx="27436">
                  <c:v>2341.3085900000001</c:v>
                </c:pt>
                <c:pt idx="27437">
                  <c:v>2338.8671899999999</c:v>
                </c:pt>
                <c:pt idx="27438">
                  <c:v>2338.8671899999999</c:v>
                </c:pt>
                <c:pt idx="27439">
                  <c:v>2338.8671899999999</c:v>
                </c:pt>
                <c:pt idx="27440">
                  <c:v>2338.8671899999999</c:v>
                </c:pt>
                <c:pt idx="27441">
                  <c:v>2341.3085900000001</c:v>
                </c:pt>
                <c:pt idx="27442">
                  <c:v>2338.8671899999999</c:v>
                </c:pt>
                <c:pt idx="27443">
                  <c:v>2341.3085900000001</c:v>
                </c:pt>
                <c:pt idx="27444">
                  <c:v>2341.3085900000001</c:v>
                </c:pt>
                <c:pt idx="27445">
                  <c:v>2341.3085900000001</c:v>
                </c:pt>
                <c:pt idx="27446">
                  <c:v>2341.3085900000001</c:v>
                </c:pt>
                <c:pt idx="27447">
                  <c:v>2338.8671899999999</c:v>
                </c:pt>
                <c:pt idx="27448">
                  <c:v>2341.3085900000001</c:v>
                </c:pt>
                <c:pt idx="27449">
                  <c:v>2341.3085900000001</c:v>
                </c:pt>
                <c:pt idx="27450">
                  <c:v>2338.8671899999999</c:v>
                </c:pt>
                <c:pt idx="27451">
                  <c:v>2341.3085900000001</c:v>
                </c:pt>
                <c:pt idx="27452">
                  <c:v>2341.3085900000001</c:v>
                </c:pt>
                <c:pt idx="27453">
                  <c:v>2341.3085900000001</c:v>
                </c:pt>
                <c:pt idx="27454">
                  <c:v>2341.3085900000001</c:v>
                </c:pt>
                <c:pt idx="27455">
                  <c:v>2341.3085900000001</c:v>
                </c:pt>
                <c:pt idx="27456">
                  <c:v>2338.8671899999999</c:v>
                </c:pt>
                <c:pt idx="27457">
                  <c:v>2341.3085900000001</c:v>
                </c:pt>
                <c:pt idx="27458">
                  <c:v>2338.8671899999999</c:v>
                </c:pt>
                <c:pt idx="27459">
                  <c:v>2341.3085900000001</c:v>
                </c:pt>
                <c:pt idx="27460">
                  <c:v>2338.8671899999999</c:v>
                </c:pt>
                <c:pt idx="27461">
                  <c:v>2341.3085900000001</c:v>
                </c:pt>
                <c:pt idx="27462">
                  <c:v>2341.3085900000001</c:v>
                </c:pt>
                <c:pt idx="27463">
                  <c:v>2341.3085900000001</c:v>
                </c:pt>
                <c:pt idx="27464">
                  <c:v>2338.8671899999999</c:v>
                </c:pt>
                <c:pt idx="27465">
                  <c:v>2341.3085900000001</c:v>
                </c:pt>
                <c:pt idx="27466">
                  <c:v>2341.3085900000001</c:v>
                </c:pt>
                <c:pt idx="27467">
                  <c:v>2341.3085900000001</c:v>
                </c:pt>
                <c:pt idx="27468">
                  <c:v>2338.8671899999999</c:v>
                </c:pt>
                <c:pt idx="27469">
                  <c:v>2341.3085900000001</c:v>
                </c:pt>
                <c:pt idx="27470">
                  <c:v>2338.8671899999999</c:v>
                </c:pt>
                <c:pt idx="27471">
                  <c:v>2338.8671899999999</c:v>
                </c:pt>
                <c:pt idx="27472">
                  <c:v>2338.8671899999999</c:v>
                </c:pt>
                <c:pt idx="27473">
                  <c:v>2341.3085900000001</c:v>
                </c:pt>
                <c:pt idx="27474">
                  <c:v>2338.8671899999999</c:v>
                </c:pt>
                <c:pt idx="27475">
                  <c:v>2341.3085900000001</c:v>
                </c:pt>
                <c:pt idx="27476">
                  <c:v>2341.3085900000001</c:v>
                </c:pt>
                <c:pt idx="27477">
                  <c:v>2338.8671899999999</c:v>
                </c:pt>
                <c:pt idx="27478">
                  <c:v>2338.8671899999999</c:v>
                </c:pt>
                <c:pt idx="27479">
                  <c:v>2338.8671899999999</c:v>
                </c:pt>
                <c:pt idx="27480">
                  <c:v>2338.8671899999999</c:v>
                </c:pt>
                <c:pt idx="27481">
                  <c:v>2341.3085900000001</c:v>
                </c:pt>
                <c:pt idx="27482">
                  <c:v>2338.8671899999999</c:v>
                </c:pt>
                <c:pt idx="27483">
                  <c:v>2338.8671899999999</c:v>
                </c:pt>
                <c:pt idx="27484">
                  <c:v>2338.8671899999999</c:v>
                </c:pt>
                <c:pt idx="27485">
                  <c:v>2338.8671899999999</c:v>
                </c:pt>
                <c:pt idx="27486">
                  <c:v>2338.8671899999999</c:v>
                </c:pt>
                <c:pt idx="27487">
                  <c:v>2338.8671899999999</c:v>
                </c:pt>
                <c:pt idx="27488">
                  <c:v>2338.8671899999999</c:v>
                </c:pt>
                <c:pt idx="27489">
                  <c:v>2338.8671899999999</c:v>
                </c:pt>
                <c:pt idx="27490">
                  <c:v>2341.3085900000001</c:v>
                </c:pt>
                <c:pt idx="27491">
                  <c:v>2338.8671899999999</c:v>
                </c:pt>
                <c:pt idx="27492">
                  <c:v>2341.3085900000001</c:v>
                </c:pt>
                <c:pt idx="27493">
                  <c:v>2338.8671899999999</c:v>
                </c:pt>
                <c:pt idx="27494">
                  <c:v>2338.8671899999999</c:v>
                </c:pt>
                <c:pt idx="27495">
                  <c:v>2338.8671899999999</c:v>
                </c:pt>
                <c:pt idx="27496">
                  <c:v>2338.8671899999999</c:v>
                </c:pt>
                <c:pt idx="27497">
                  <c:v>2338.8671899999999</c:v>
                </c:pt>
                <c:pt idx="27498">
                  <c:v>2341.3085900000001</c:v>
                </c:pt>
                <c:pt idx="27499">
                  <c:v>2338.8671899999999</c:v>
                </c:pt>
                <c:pt idx="27500">
                  <c:v>2341.3085900000001</c:v>
                </c:pt>
                <c:pt idx="27501">
                  <c:v>2338.8671899999999</c:v>
                </c:pt>
                <c:pt idx="27502">
                  <c:v>2338.8671899999999</c:v>
                </c:pt>
                <c:pt idx="27503">
                  <c:v>2338.8671899999999</c:v>
                </c:pt>
                <c:pt idx="27504">
                  <c:v>2341.3085900000001</c:v>
                </c:pt>
                <c:pt idx="27505">
                  <c:v>2338.8671899999999</c:v>
                </c:pt>
                <c:pt idx="27506">
                  <c:v>2341.3085900000001</c:v>
                </c:pt>
                <c:pt idx="27507">
                  <c:v>2341.3085900000001</c:v>
                </c:pt>
                <c:pt idx="27508">
                  <c:v>2338.8671899999999</c:v>
                </c:pt>
                <c:pt idx="27509">
                  <c:v>2338.8671899999999</c:v>
                </c:pt>
                <c:pt idx="27510">
                  <c:v>2338.8671899999999</c:v>
                </c:pt>
                <c:pt idx="27511">
                  <c:v>2341.3085900000001</c:v>
                </c:pt>
                <c:pt idx="27512">
                  <c:v>2341.3085900000001</c:v>
                </c:pt>
                <c:pt idx="27513">
                  <c:v>2338.8671899999999</c:v>
                </c:pt>
                <c:pt idx="27514">
                  <c:v>2338.8671899999999</c:v>
                </c:pt>
                <c:pt idx="27515">
                  <c:v>2338.8671899999999</c:v>
                </c:pt>
                <c:pt idx="27516">
                  <c:v>2341.3085900000001</c:v>
                </c:pt>
                <c:pt idx="27517">
                  <c:v>2341.3085900000001</c:v>
                </c:pt>
                <c:pt idx="27518">
                  <c:v>2338.8671899999999</c:v>
                </c:pt>
                <c:pt idx="27519">
                  <c:v>2341.3085900000001</c:v>
                </c:pt>
                <c:pt idx="27520">
                  <c:v>2338.8671899999999</c:v>
                </c:pt>
                <c:pt idx="27521">
                  <c:v>2338.8671899999999</c:v>
                </c:pt>
                <c:pt idx="27522">
                  <c:v>2338.8671899999999</c:v>
                </c:pt>
                <c:pt idx="27523">
                  <c:v>2338.8671899999999</c:v>
                </c:pt>
                <c:pt idx="27524">
                  <c:v>2338.8671899999999</c:v>
                </c:pt>
                <c:pt idx="27525">
                  <c:v>2341.3085900000001</c:v>
                </c:pt>
                <c:pt idx="27526">
                  <c:v>2341.3085900000001</c:v>
                </c:pt>
                <c:pt idx="27527">
                  <c:v>2338.8671899999999</c:v>
                </c:pt>
                <c:pt idx="27528">
                  <c:v>2338.8671899999999</c:v>
                </c:pt>
                <c:pt idx="27529">
                  <c:v>2338.8671899999999</c:v>
                </c:pt>
                <c:pt idx="27530">
                  <c:v>2338.8671899999999</c:v>
                </c:pt>
                <c:pt idx="27531">
                  <c:v>2341.3085900000001</c:v>
                </c:pt>
                <c:pt idx="27532">
                  <c:v>2341.3085900000001</c:v>
                </c:pt>
                <c:pt idx="27533">
                  <c:v>2338.8671899999999</c:v>
                </c:pt>
                <c:pt idx="27534">
                  <c:v>2341.3085900000001</c:v>
                </c:pt>
                <c:pt idx="27535">
                  <c:v>2338.8671899999999</c:v>
                </c:pt>
                <c:pt idx="27536">
                  <c:v>2341.3085900000001</c:v>
                </c:pt>
                <c:pt idx="27537">
                  <c:v>2341.3085900000001</c:v>
                </c:pt>
                <c:pt idx="27538">
                  <c:v>2338.8671899999999</c:v>
                </c:pt>
                <c:pt idx="27539">
                  <c:v>2338.8671899999999</c:v>
                </c:pt>
                <c:pt idx="27540">
                  <c:v>2338.8671899999999</c:v>
                </c:pt>
                <c:pt idx="27541">
                  <c:v>2338.8671899999999</c:v>
                </c:pt>
                <c:pt idx="27542">
                  <c:v>2338.8671899999999</c:v>
                </c:pt>
                <c:pt idx="27543">
                  <c:v>2338.8671899999999</c:v>
                </c:pt>
                <c:pt idx="27544">
                  <c:v>2338.8671899999999</c:v>
                </c:pt>
                <c:pt idx="27545">
                  <c:v>2338.8671899999999</c:v>
                </c:pt>
                <c:pt idx="27546">
                  <c:v>2341.3085900000001</c:v>
                </c:pt>
                <c:pt idx="27547">
                  <c:v>2341.3085900000001</c:v>
                </c:pt>
                <c:pt idx="27548">
                  <c:v>2338.8671899999999</c:v>
                </c:pt>
                <c:pt idx="27549">
                  <c:v>2338.8671899999999</c:v>
                </c:pt>
                <c:pt idx="27550">
                  <c:v>2341.3085900000001</c:v>
                </c:pt>
                <c:pt idx="27551">
                  <c:v>2341.3085900000001</c:v>
                </c:pt>
                <c:pt idx="27552">
                  <c:v>2341.3085900000001</c:v>
                </c:pt>
                <c:pt idx="27553">
                  <c:v>2338.8671899999999</c:v>
                </c:pt>
                <c:pt idx="27554">
                  <c:v>2338.8671899999999</c:v>
                </c:pt>
                <c:pt idx="27555">
                  <c:v>2338.8671899999999</c:v>
                </c:pt>
                <c:pt idx="27556">
                  <c:v>2338.8671899999999</c:v>
                </c:pt>
                <c:pt idx="27557">
                  <c:v>2341.3085900000001</c:v>
                </c:pt>
                <c:pt idx="27558">
                  <c:v>2338.8671899999999</c:v>
                </c:pt>
                <c:pt idx="27559">
                  <c:v>2338.8671899999999</c:v>
                </c:pt>
                <c:pt idx="27560">
                  <c:v>2338.8671899999999</c:v>
                </c:pt>
                <c:pt idx="27561">
                  <c:v>2338.8671899999999</c:v>
                </c:pt>
                <c:pt idx="27562">
                  <c:v>2338.8671899999999</c:v>
                </c:pt>
                <c:pt idx="27563">
                  <c:v>2338.8671899999999</c:v>
                </c:pt>
                <c:pt idx="27564">
                  <c:v>2341.3085900000001</c:v>
                </c:pt>
                <c:pt idx="27565">
                  <c:v>2338.8671899999999</c:v>
                </c:pt>
                <c:pt idx="27566">
                  <c:v>2341.3085900000001</c:v>
                </c:pt>
                <c:pt idx="27567">
                  <c:v>2338.8671899999999</c:v>
                </c:pt>
                <c:pt idx="27568">
                  <c:v>2338.8671899999999</c:v>
                </c:pt>
                <c:pt idx="27569">
                  <c:v>2338.8671899999999</c:v>
                </c:pt>
                <c:pt idx="27570">
                  <c:v>2338.8671899999999</c:v>
                </c:pt>
                <c:pt idx="27571">
                  <c:v>2338.8671899999999</c:v>
                </c:pt>
                <c:pt idx="27572">
                  <c:v>2341.3085900000001</c:v>
                </c:pt>
                <c:pt idx="27573">
                  <c:v>2338.8671899999999</c:v>
                </c:pt>
                <c:pt idx="27574">
                  <c:v>2341.3085900000001</c:v>
                </c:pt>
                <c:pt idx="27575">
                  <c:v>2338.8671899999999</c:v>
                </c:pt>
                <c:pt idx="27576">
                  <c:v>2338.8671899999999</c:v>
                </c:pt>
                <c:pt idx="27577">
                  <c:v>2338.8671899999999</c:v>
                </c:pt>
                <c:pt idx="27578">
                  <c:v>2338.8671899999999</c:v>
                </c:pt>
                <c:pt idx="27579">
                  <c:v>2338.8671899999999</c:v>
                </c:pt>
                <c:pt idx="27580">
                  <c:v>2341.3085900000001</c:v>
                </c:pt>
                <c:pt idx="27581">
                  <c:v>2338.8671899999999</c:v>
                </c:pt>
                <c:pt idx="27582">
                  <c:v>2338.8671899999999</c:v>
                </c:pt>
                <c:pt idx="27583">
                  <c:v>2338.8671899999999</c:v>
                </c:pt>
                <c:pt idx="27584">
                  <c:v>2338.8671899999999</c:v>
                </c:pt>
                <c:pt idx="27585">
                  <c:v>2341.3085900000001</c:v>
                </c:pt>
                <c:pt idx="27586">
                  <c:v>2338.8671899999999</c:v>
                </c:pt>
                <c:pt idx="27587">
                  <c:v>2341.3085900000001</c:v>
                </c:pt>
                <c:pt idx="27588">
                  <c:v>2338.8671899999999</c:v>
                </c:pt>
                <c:pt idx="27589">
                  <c:v>2341.3085900000001</c:v>
                </c:pt>
                <c:pt idx="27590">
                  <c:v>2338.8671899999999</c:v>
                </c:pt>
                <c:pt idx="27591">
                  <c:v>2338.8671899999999</c:v>
                </c:pt>
                <c:pt idx="27592">
                  <c:v>2341.3085900000001</c:v>
                </c:pt>
                <c:pt idx="27593">
                  <c:v>2338.8671899999999</c:v>
                </c:pt>
                <c:pt idx="27594">
                  <c:v>2338.8671899999999</c:v>
                </c:pt>
                <c:pt idx="27595">
                  <c:v>2338.8671899999999</c:v>
                </c:pt>
                <c:pt idx="27596">
                  <c:v>2338.8671899999999</c:v>
                </c:pt>
                <c:pt idx="27597">
                  <c:v>2338.8671899999999</c:v>
                </c:pt>
                <c:pt idx="27598">
                  <c:v>2341.3085900000001</c:v>
                </c:pt>
                <c:pt idx="27599">
                  <c:v>2338.8671899999999</c:v>
                </c:pt>
                <c:pt idx="27600">
                  <c:v>2341.3085900000001</c:v>
                </c:pt>
                <c:pt idx="27601">
                  <c:v>2338.8671899999999</c:v>
                </c:pt>
                <c:pt idx="27602">
                  <c:v>2341.3085900000001</c:v>
                </c:pt>
                <c:pt idx="27603">
                  <c:v>2338.8671899999999</c:v>
                </c:pt>
                <c:pt idx="27604">
                  <c:v>2338.8671899999999</c:v>
                </c:pt>
                <c:pt idx="27605">
                  <c:v>2338.8671899999999</c:v>
                </c:pt>
                <c:pt idx="27606">
                  <c:v>2341.3085900000001</c:v>
                </c:pt>
                <c:pt idx="27607">
                  <c:v>2338.8671899999999</c:v>
                </c:pt>
                <c:pt idx="27608">
                  <c:v>2341.3085900000001</c:v>
                </c:pt>
                <c:pt idx="27609">
                  <c:v>2338.8671899999999</c:v>
                </c:pt>
                <c:pt idx="27610">
                  <c:v>2341.3085900000001</c:v>
                </c:pt>
                <c:pt idx="27611">
                  <c:v>2338.8671899999999</c:v>
                </c:pt>
                <c:pt idx="27612">
                  <c:v>2338.8671899999999</c:v>
                </c:pt>
                <c:pt idx="27613">
                  <c:v>2341.3085900000001</c:v>
                </c:pt>
                <c:pt idx="27614">
                  <c:v>2338.8671899999999</c:v>
                </c:pt>
                <c:pt idx="27615">
                  <c:v>2338.8671899999999</c:v>
                </c:pt>
                <c:pt idx="27616">
                  <c:v>2338.8671899999999</c:v>
                </c:pt>
                <c:pt idx="27617">
                  <c:v>2338.8671899999999</c:v>
                </c:pt>
                <c:pt idx="27618">
                  <c:v>2338.8671899999999</c:v>
                </c:pt>
                <c:pt idx="27619">
                  <c:v>2338.8671899999999</c:v>
                </c:pt>
                <c:pt idx="27620">
                  <c:v>2338.8671899999999</c:v>
                </c:pt>
                <c:pt idx="27621">
                  <c:v>2338.8671899999999</c:v>
                </c:pt>
                <c:pt idx="27622">
                  <c:v>2341.3085900000001</c:v>
                </c:pt>
                <c:pt idx="27623">
                  <c:v>2338.8671899999999</c:v>
                </c:pt>
                <c:pt idx="27624">
                  <c:v>2338.8671899999999</c:v>
                </c:pt>
                <c:pt idx="27625">
                  <c:v>2338.8671899999999</c:v>
                </c:pt>
                <c:pt idx="27626">
                  <c:v>2338.8671899999999</c:v>
                </c:pt>
                <c:pt idx="27627">
                  <c:v>2338.8671899999999</c:v>
                </c:pt>
                <c:pt idx="27628">
                  <c:v>2338.8671899999999</c:v>
                </c:pt>
                <c:pt idx="27629">
                  <c:v>2338.8671899999999</c:v>
                </c:pt>
                <c:pt idx="27630">
                  <c:v>2338.8671899999999</c:v>
                </c:pt>
                <c:pt idx="27631">
                  <c:v>2338.8671899999999</c:v>
                </c:pt>
                <c:pt idx="27632">
                  <c:v>2338.8671899999999</c:v>
                </c:pt>
                <c:pt idx="27633">
                  <c:v>2341.3085900000001</c:v>
                </c:pt>
                <c:pt idx="27634">
                  <c:v>2341.3085900000001</c:v>
                </c:pt>
                <c:pt idx="27635">
                  <c:v>2338.8671899999999</c:v>
                </c:pt>
                <c:pt idx="27636">
                  <c:v>2338.8671899999999</c:v>
                </c:pt>
                <c:pt idx="27637">
                  <c:v>2341.3085900000001</c:v>
                </c:pt>
                <c:pt idx="27638">
                  <c:v>2338.8671899999999</c:v>
                </c:pt>
                <c:pt idx="27639">
                  <c:v>2338.8671899999999</c:v>
                </c:pt>
                <c:pt idx="27640">
                  <c:v>2338.8671899999999</c:v>
                </c:pt>
                <c:pt idx="27641">
                  <c:v>2338.8671899999999</c:v>
                </c:pt>
                <c:pt idx="27642">
                  <c:v>2338.8671899999999</c:v>
                </c:pt>
                <c:pt idx="27643">
                  <c:v>2338.8671899999999</c:v>
                </c:pt>
                <c:pt idx="27644">
                  <c:v>2341.3085900000001</c:v>
                </c:pt>
                <c:pt idx="27645">
                  <c:v>2341.3085900000001</c:v>
                </c:pt>
                <c:pt idx="27646">
                  <c:v>2338.8671899999999</c:v>
                </c:pt>
                <c:pt idx="27647">
                  <c:v>2338.8671899999999</c:v>
                </c:pt>
                <c:pt idx="27648">
                  <c:v>2341.3085900000001</c:v>
                </c:pt>
                <c:pt idx="27649">
                  <c:v>2338.8671899999999</c:v>
                </c:pt>
                <c:pt idx="27650">
                  <c:v>2338.8671899999999</c:v>
                </c:pt>
                <c:pt idx="27651">
                  <c:v>2341.3085900000001</c:v>
                </c:pt>
                <c:pt idx="27652">
                  <c:v>2338.8671899999999</c:v>
                </c:pt>
                <c:pt idx="27653">
                  <c:v>2341.3085900000001</c:v>
                </c:pt>
                <c:pt idx="27654">
                  <c:v>2338.8671899999999</c:v>
                </c:pt>
                <c:pt idx="27655">
                  <c:v>2338.8671899999999</c:v>
                </c:pt>
                <c:pt idx="27656">
                  <c:v>2338.8671899999999</c:v>
                </c:pt>
                <c:pt idx="27657">
                  <c:v>2341.3085900000001</c:v>
                </c:pt>
                <c:pt idx="27658">
                  <c:v>2338.8671899999999</c:v>
                </c:pt>
                <c:pt idx="27659">
                  <c:v>2338.8671899999999</c:v>
                </c:pt>
                <c:pt idx="27660">
                  <c:v>2341.3085900000001</c:v>
                </c:pt>
                <c:pt idx="27661">
                  <c:v>2338.8671899999999</c:v>
                </c:pt>
                <c:pt idx="27662">
                  <c:v>2338.8671899999999</c:v>
                </c:pt>
                <c:pt idx="27663">
                  <c:v>2338.8671899999999</c:v>
                </c:pt>
                <c:pt idx="27664">
                  <c:v>2338.8671899999999</c:v>
                </c:pt>
                <c:pt idx="27665">
                  <c:v>2338.8671899999999</c:v>
                </c:pt>
                <c:pt idx="27666">
                  <c:v>2338.8671899999999</c:v>
                </c:pt>
                <c:pt idx="27667">
                  <c:v>2341.3085900000001</c:v>
                </c:pt>
                <c:pt idx="27668">
                  <c:v>2338.8671899999999</c:v>
                </c:pt>
                <c:pt idx="27669">
                  <c:v>2338.8671899999999</c:v>
                </c:pt>
                <c:pt idx="27670">
                  <c:v>2338.8671899999999</c:v>
                </c:pt>
                <c:pt idx="27671">
                  <c:v>2338.8671899999999</c:v>
                </c:pt>
                <c:pt idx="27672">
                  <c:v>2338.8671899999999</c:v>
                </c:pt>
                <c:pt idx="27673">
                  <c:v>2338.8671899999999</c:v>
                </c:pt>
                <c:pt idx="27674">
                  <c:v>2338.8671899999999</c:v>
                </c:pt>
                <c:pt idx="27675">
                  <c:v>2338.8671899999999</c:v>
                </c:pt>
                <c:pt idx="27676">
                  <c:v>2341.3085900000001</c:v>
                </c:pt>
                <c:pt idx="27677">
                  <c:v>2338.8671899999999</c:v>
                </c:pt>
                <c:pt idx="27678">
                  <c:v>2338.8671899999999</c:v>
                </c:pt>
                <c:pt idx="27679">
                  <c:v>2338.8671899999999</c:v>
                </c:pt>
                <c:pt idx="27680">
                  <c:v>2338.8671899999999</c:v>
                </c:pt>
                <c:pt idx="27681">
                  <c:v>2338.8671899999999</c:v>
                </c:pt>
                <c:pt idx="27682">
                  <c:v>2338.8671899999999</c:v>
                </c:pt>
                <c:pt idx="27683">
                  <c:v>2338.8671899999999</c:v>
                </c:pt>
                <c:pt idx="27684">
                  <c:v>2338.8671899999999</c:v>
                </c:pt>
                <c:pt idx="27685">
                  <c:v>2338.8671899999999</c:v>
                </c:pt>
                <c:pt idx="27686">
                  <c:v>2338.8671899999999</c:v>
                </c:pt>
                <c:pt idx="27687">
                  <c:v>2338.8671899999999</c:v>
                </c:pt>
                <c:pt idx="27688">
                  <c:v>2338.8671899999999</c:v>
                </c:pt>
                <c:pt idx="27689">
                  <c:v>2338.8671899999999</c:v>
                </c:pt>
                <c:pt idx="27690">
                  <c:v>2338.8671899999999</c:v>
                </c:pt>
                <c:pt idx="27691">
                  <c:v>2338.8671899999999</c:v>
                </c:pt>
                <c:pt idx="27692">
                  <c:v>2338.8671899999999</c:v>
                </c:pt>
                <c:pt idx="27693">
                  <c:v>2338.8671899999999</c:v>
                </c:pt>
                <c:pt idx="27694">
                  <c:v>2338.8671899999999</c:v>
                </c:pt>
                <c:pt idx="27695">
                  <c:v>2338.8671899999999</c:v>
                </c:pt>
                <c:pt idx="27696">
                  <c:v>2341.3085900000001</c:v>
                </c:pt>
                <c:pt idx="27697">
                  <c:v>2338.8671899999999</c:v>
                </c:pt>
                <c:pt idx="27698">
                  <c:v>2341.3085900000001</c:v>
                </c:pt>
                <c:pt idx="27699">
                  <c:v>2338.8671899999999</c:v>
                </c:pt>
                <c:pt idx="27700">
                  <c:v>2338.8671899999999</c:v>
                </c:pt>
                <c:pt idx="27701">
                  <c:v>2338.8671899999999</c:v>
                </c:pt>
                <c:pt idx="27702">
                  <c:v>2338.8671899999999</c:v>
                </c:pt>
                <c:pt idx="27703">
                  <c:v>2338.8671899999999</c:v>
                </c:pt>
                <c:pt idx="27704">
                  <c:v>2338.8671899999999</c:v>
                </c:pt>
                <c:pt idx="27705">
                  <c:v>2341.3085900000001</c:v>
                </c:pt>
                <c:pt idx="27706">
                  <c:v>2338.8671899999999</c:v>
                </c:pt>
                <c:pt idx="27707">
                  <c:v>2338.8671899999999</c:v>
                </c:pt>
                <c:pt idx="27708">
                  <c:v>2338.8671899999999</c:v>
                </c:pt>
                <c:pt idx="27709">
                  <c:v>2338.8671899999999</c:v>
                </c:pt>
                <c:pt idx="27710">
                  <c:v>2338.8671899999999</c:v>
                </c:pt>
                <c:pt idx="27711">
                  <c:v>2338.8671899999999</c:v>
                </c:pt>
                <c:pt idx="27712">
                  <c:v>2338.8671899999999</c:v>
                </c:pt>
                <c:pt idx="27713">
                  <c:v>2338.8671899999999</c:v>
                </c:pt>
                <c:pt idx="27714">
                  <c:v>2338.8671899999999</c:v>
                </c:pt>
                <c:pt idx="27715">
                  <c:v>2338.8671899999999</c:v>
                </c:pt>
                <c:pt idx="27716">
                  <c:v>2338.8671899999999</c:v>
                </c:pt>
                <c:pt idx="27717">
                  <c:v>2338.8671899999999</c:v>
                </c:pt>
                <c:pt idx="27718">
                  <c:v>2338.8671899999999</c:v>
                </c:pt>
                <c:pt idx="27719">
                  <c:v>2341.3085900000001</c:v>
                </c:pt>
                <c:pt idx="27720">
                  <c:v>2338.8671899999999</c:v>
                </c:pt>
                <c:pt idx="27721">
                  <c:v>2341.3085900000001</c:v>
                </c:pt>
                <c:pt idx="27722">
                  <c:v>2338.8671899999999</c:v>
                </c:pt>
                <c:pt idx="27723">
                  <c:v>2338.8671899999999</c:v>
                </c:pt>
                <c:pt idx="27724">
                  <c:v>2338.8671899999999</c:v>
                </c:pt>
                <c:pt idx="27725">
                  <c:v>2338.8671899999999</c:v>
                </c:pt>
                <c:pt idx="27726">
                  <c:v>2338.8671899999999</c:v>
                </c:pt>
                <c:pt idx="27727">
                  <c:v>2338.8671899999999</c:v>
                </c:pt>
                <c:pt idx="27728">
                  <c:v>2338.8671899999999</c:v>
                </c:pt>
                <c:pt idx="27729">
                  <c:v>2338.8671899999999</c:v>
                </c:pt>
                <c:pt idx="27730">
                  <c:v>2341.3085900000001</c:v>
                </c:pt>
                <c:pt idx="27731">
                  <c:v>2338.8671899999999</c:v>
                </c:pt>
                <c:pt idx="27732">
                  <c:v>2338.8671899999999</c:v>
                </c:pt>
                <c:pt idx="27733">
                  <c:v>2341.3085900000001</c:v>
                </c:pt>
                <c:pt idx="27734">
                  <c:v>2341.3085900000001</c:v>
                </c:pt>
                <c:pt idx="27735">
                  <c:v>2338.8671899999999</c:v>
                </c:pt>
                <c:pt idx="27736">
                  <c:v>2338.8671899999999</c:v>
                </c:pt>
                <c:pt idx="27737">
                  <c:v>2338.8671899999999</c:v>
                </c:pt>
                <c:pt idx="27738">
                  <c:v>2338.8671899999999</c:v>
                </c:pt>
                <c:pt idx="27739">
                  <c:v>2338.8671899999999</c:v>
                </c:pt>
                <c:pt idx="27740">
                  <c:v>2338.8671899999999</c:v>
                </c:pt>
                <c:pt idx="27741">
                  <c:v>2338.8671899999999</c:v>
                </c:pt>
                <c:pt idx="27742">
                  <c:v>2338.8671899999999</c:v>
                </c:pt>
                <c:pt idx="27743">
                  <c:v>2338.8671899999999</c:v>
                </c:pt>
                <c:pt idx="27744">
                  <c:v>2338.8671899999999</c:v>
                </c:pt>
                <c:pt idx="27745">
                  <c:v>2338.8671899999999</c:v>
                </c:pt>
                <c:pt idx="27746">
                  <c:v>2338.8671899999999</c:v>
                </c:pt>
                <c:pt idx="27747">
                  <c:v>2338.8671899999999</c:v>
                </c:pt>
                <c:pt idx="27748">
                  <c:v>2338.8671899999999</c:v>
                </c:pt>
                <c:pt idx="27749">
                  <c:v>2338.8671899999999</c:v>
                </c:pt>
                <c:pt idx="27750">
                  <c:v>2338.8671899999999</c:v>
                </c:pt>
                <c:pt idx="27751">
                  <c:v>2338.8671899999999</c:v>
                </c:pt>
                <c:pt idx="27752">
                  <c:v>2338.8671899999999</c:v>
                </c:pt>
                <c:pt idx="27753">
                  <c:v>2341.3085900000001</c:v>
                </c:pt>
                <c:pt idx="27754">
                  <c:v>2338.8671899999999</c:v>
                </c:pt>
                <c:pt idx="27755">
                  <c:v>2341.3085900000001</c:v>
                </c:pt>
                <c:pt idx="27756">
                  <c:v>2338.8671899999999</c:v>
                </c:pt>
                <c:pt idx="27757">
                  <c:v>2338.8671899999999</c:v>
                </c:pt>
                <c:pt idx="27758">
                  <c:v>2338.8671899999999</c:v>
                </c:pt>
                <c:pt idx="27759">
                  <c:v>2338.8671899999999</c:v>
                </c:pt>
                <c:pt idx="27760">
                  <c:v>2338.8671899999999</c:v>
                </c:pt>
                <c:pt idx="27761">
                  <c:v>2338.8671899999999</c:v>
                </c:pt>
                <c:pt idx="27762">
                  <c:v>2338.8671899999999</c:v>
                </c:pt>
                <c:pt idx="27763">
                  <c:v>2338.8671899999999</c:v>
                </c:pt>
                <c:pt idx="27764">
                  <c:v>2338.8671899999999</c:v>
                </c:pt>
                <c:pt idx="27765">
                  <c:v>2338.8671899999999</c:v>
                </c:pt>
                <c:pt idx="27766">
                  <c:v>2341.3085900000001</c:v>
                </c:pt>
                <c:pt idx="27767">
                  <c:v>2338.8671899999999</c:v>
                </c:pt>
                <c:pt idx="27768">
                  <c:v>2338.8671899999999</c:v>
                </c:pt>
                <c:pt idx="27769">
                  <c:v>2338.8671899999999</c:v>
                </c:pt>
                <c:pt idx="27770">
                  <c:v>2338.8671899999999</c:v>
                </c:pt>
                <c:pt idx="27771">
                  <c:v>2338.8671899999999</c:v>
                </c:pt>
                <c:pt idx="27772">
                  <c:v>2338.8671899999999</c:v>
                </c:pt>
                <c:pt idx="27773">
                  <c:v>2338.8671899999999</c:v>
                </c:pt>
                <c:pt idx="27774">
                  <c:v>2341.3085900000001</c:v>
                </c:pt>
                <c:pt idx="27775">
                  <c:v>2338.8671899999999</c:v>
                </c:pt>
                <c:pt idx="27776">
                  <c:v>2338.8671899999999</c:v>
                </c:pt>
                <c:pt idx="27777">
                  <c:v>2338.8671899999999</c:v>
                </c:pt>
                <c:pt idx="27778">
                  <c:v>2341.3085900000001</c:v>
                </c:pt>
                <c:pt idx="27779">
                  <c:v>2338.8671899999999</c:v>
                </c:pt>
                <c:pt idx="27780">
                  <c:v>2338.8671899999999</c:v>
                </c:pt>
                <c:pt idx="27781">
                  <c:v>2338.8671899999999</c:v>
                </c:pt>
                <c:pt idx="27782">
                  <c:v>2338.8671899999999</c:v>
                </c:pt>
                <c:pt idx="27783">
                  <c:v>2341.3085900000001</c:v>
                </c:pt>
                <c:pt idx="27784">
                  <c:v>2338.8671899999999</c:v>
                </c:pt>
                <c:pt idx="27785">
                  <c:v>2338.8671899999999</c:v>
                </c:pt>
                <c:pt idx="27786">
                  <c:v>2338.8671899999999</c:v>
                </c:pt>
                <c:pt idx="27787">
                  <c:v>2338.8671899999999</c:v>
                </c:pt>
                <c:pt idx="27788">
                  <c:v>2338.8671899999999</c:v>
                </c:pt>
                <c:pt idx="27789">
                  <c:v>2336.42578</c:v>
                </c:pt>
                <c:pt idx="27790">
                  <c:v>2338.8671899999999</c:v>
                </c:pt>
                <c:pt idx="27791">
                  <c:v>2338.8671899999999</c:v>
                </c:pt>
                <c:pt idx="27792">
                  <c:v>2338.8671899999999</c:v>
                </c:pt>
                <c:pt idx="27793">
                  <c:v>2338.8671899999999</c:v>
                </c:pt>
                <c:pt idx="27794">
                  <c:v>2338.8671899999999</c:v>
                </c:pt>
                <c:pt idx="27795">
                  <c:v>2338.8671899999999</c:v>
                </c:pt>
                <c:pt idx="27796">
                  <c:v>2338.8671899999999</c:v>
                </c:pt>
                <c:pt idx="27797">
                  <c:v>2338.8671899999999</c:v>
                </c:pt>
                <c:pt idx="27798">
                  <c:v>2338.8671899999999</c:v>
                </c:pt>
                <c:pt idx="27799">
                  <c:v>2338.8671899999999</c:v>
                </c:pt>
                <c:pt idx="27800">
                  <c:v>2338.8671899999999</c:v>
                </c:pt>
                <c:pt idx="27801">
                  <c:v>2338.8671899999999</c:v>
                </c:pt>
                <c:pt idx="27802">
                  <c:v>2338.8671899999999</c:v>
                </c:pt>
                <c:pt idx="27803">
                  <c:v>2338.8671899999999</c:v>
                </c:pt>
                <c:pt idx="27804">
                  <c:v>2338.8671899999999</c:v>
                </c:pt>
                <c:pt idx="27805">
                  <c:v>2338.8671899999999</c:v>
                </c:pt>
                <c:pt idx="27806">
                  <c:v>2338.8671899999999</c:v>
                </c:pt>
                <c:pt idx="27807">
                  <c:v>2338.8671899999999</c:v>
                </c:pt>
                <c:pt idx="27808">
                  <c:v>2338.8671899999999</c:v>
                </c:pt>
                <c:pt idx="27809">
                  <c:v>2338.8671899999999</c:v>
                </c:pt>
                <c:pt idx="27810">
                  <c:v>2338.8671899999999</c:v>
                </c:pt>
                <c:pt idx="27811">
                  <c:v>2338.8671899999999</c:v>
                </c:pt>
                <c:pt idx="27812">
                  <c:v>2338.8671899999999</c:v>
                </c:pt>
                <c:pt idx="27813">
                  <c:v>2338.8671899999999</c:v>
                </c:pt>
                <c:pt idx="27814">
                  <c:v>2338.8671899999999</c:v>
                </c:pt>
                <c:pt idx="27815">
                  <c:v>2338.8671899999999</c:v>
                </c:pt>
                <c:pt idx="27816">
                  <c:v>2338.8671899999999</c:v>
                </c:pt>
                <c:pt idx="27817">
                  <c:v>2338.8671899999999</c:v>
                </c:pt>
                <c:pt idx="27818">
                  <c:v>2338.8671899999999</c:v>
                </c:pt>
                <c:pt idx="27819">
                  <c:v>2338.8671899999999</c:v>
                </c:pt>
                <c:pt idx="27820">
                  <c:v>2341.3085900000001</c:v>
                </c:pt>
                <c:pt idx="27821">
                  <c:v>2338.8671899999999</c:v>
                </c:pt>
                <c:pt idx="27822">
                  <c:v>2338.8671899999999</c:v>
                </c:pt>
                <c:pt idx="27823">
                  <c:v>2338.8671899999999</c:v>
                </c:pt>
                <c:pt idx="27824">
                  <c:v>2338.8671899999999</c:v>
                </c:pt>
                <c:pt idx="27825">
                  <c:v>2338.8671899999999</c:v>
                </c:pt>
                <c:pt idx="27826">
                  <c:v>2338.8671899999999</c:v>
                </c:pt>
                <c:pt idx="27827">
                  <c:v>2338.8671899999999</c:v>
                </c:pt>
                <c:pt idx="27828">
                  <c:v>2338.8671899999999</c:v>
                </c:pt>
                <c:pt idx="27829">
                  <c:v>2338.8671899999999</c:v>
                </c:pt>
                <c:pt idx="27830">
                  <c:v>2338.8671899999999</c:v>
                </c:pt>
                <c:pt idx="27831">
                  <c:v>2338.8671899999999</c:v>
                </c:pt>
                <c:pt idx="27832">
                  <c:v>2338.8671899999999</c:v>
                </c:pt>
                <c:pt idx="27833">
                  <c:v>2338.8671899999999</c:v>
                </c:pt>
                <c:pt idx="27834">
                  <c:v>2338.8671899999999</c:v>
                </c:pt>
                <c:pt idx="27835">
                  <c:v>2338.8671899999999</c:v>
                </c:pt>
                <c:pt idx="27836">
                  <c:v>2338.8671899999999</c:v>
                </c:pt>
                <c:pt idx="27837">
                  <c:v>2338.8671899999999</c:v>
                </c:pt>
                <c:pt idx="27838">
                  <c:v>2338.8671899999999</c:v>
                </c:pt>
                <c:pt idx="27839">
                  <c:v>2338.8671899999999</c:v>
                </c:pt>
                <c:pt idx="27840">
                  <c:v>2338.8671899999999</c:v>
                </c:pt>
                <c:pt idx="27841">
                  <c:v>2338.8671899999999</c:v>
                </c:pt>
                <c:pt idx="27842">
                  <c:v>2338.8671899999999</c:v>
                </c:pt>
                <c:pt idx="27843">
                  <c:v>2338.8671899999999</c:v>
                </c:pt>
                <c:pt idx="27844">
                  <c:v>2338.8671899999999</c:v>
                </c:pt>
                <c:pt idx="27845">
                  <c:v>2338.8671899999999</c:v>
                </c:pt>
                <c:pt idx="27846">
                  <c:v>2338.8671899999999</c:v>
                </c:pt>
                <c:pt idx="27847">
                  <c:v>2338.8671899999999</c:v>
                </c:pt>
                <c:pt idx="27848">
                  <c:v>2338.8671899999999</c:v>
                </c:pt>
                <c:pt idx="27849">
                  <c:v>2338.8671899999999</c:v>
                </c:pt>
                <c:pt idx="27850">
                  <c:v>2338.8671899999999</c:v>
                </c:pt>
                <c:pt idx="27851">
                  <c:v>2338.8671899999999</c:v>
                </c:pt>
                <c:pt idx="27852">
                  <c:v>2338.8671899999999</c:v>
                </c:pt>
                <c:pt idx="27853">
                  <c:v>2338.8671899999999</c:v>
                </c:pt>
                <c:pt idx="27854">
                  <c:v>2338.8671899999999</c:v>
                </c:pt>
                <c:pt idx="27855">
                  <c:v>2338.8671899999999</c:v>
                </c:pt>
                <c:pt idx="27856">
                  <c:v>2338.8671899999999</c:v>
                </c:pt>
                <c:pt idx="27857">
                  <c:v>2338.8671899999999</c:v>
                </c:pt>
                <c:pt idx="27858">
                  <c:v>2338.8671899999999</c:v>
                </c:pt>
                <c:pt idx="27859">
                  <c:v>2338.8671899999999</c:v>
                </c:pt>
                <c:pt idx="27860">
                  <c:v>2338.8671899999999</c:v>
                </c:pt>
                <c:pt idx="27861">
                  <c:v>2338.8671899999999</c:v>
                </c:pt>
                <c:pt idx="27862">
                  <c:v>2338.8671899999999</c:v>
                </c:pt>
                <c:pt idx="27863">
                  <c:v>2336.42578</c:v>
                </c:pt>
                <c:pt idx="27864">
                  <c:v>2338.8671899999999</c:v>
                </c:pt>
                <c:pt idx="27865">
                  <c:v>2338.8671899999999</c:v>
                </c:pt>
                <c:pt idx="27866">
                  <c:v>2338.8671899999999</c:v>
                </c:pt>
                <c:pt idx="27867">
                  <c:v>2338.8671899999999</c:v>
                </c:pt>
                <c:pt idx="27868">
                  <c:v>2338.8671899999999</c:v>
                </c:pt>
                <c:pt idx="27869">
                  <c:v>2338.8671899999999</c:v>
                </c:pt>
                <c:pt idx="27870">
                  <c:v>2338.8671899999999</c:v>
                </c:pt>
                <c:pt idx="27871">
                  <c:v>2338.8671899999999</c:v>
                </c:pt>
                <c:pt idx="27872">
                  <c:v>2338.8671899999999</c:v>
                </c:pt>
                <c:pt idx="27873">
                  <c:v>2338.8671899999999</c:v>
                </c:pt>
                <c:pt idx="27874">
                  <c:v>2338.8671899999999</c:v>
                </c:pt>
                <c:pt idx="27875">
                  <c:v>2338.8671899999999</c:v>
                </c:pt>
                <c:pt idx="27876">
                  <c:v>2338.8671899999999</c:v>
                </c:pt>
                <c:pt idx="27877">
                  <c:v>2341.3085900000001</c:v>
                </c:pt>
                <c:pt idx="27878">
                  <c:v>2338.8671899999999</c:v>
                </c:pt>
                <c:pt idx="27879">
                  <c:v>2338.8671899999999</c:v>
                </c:pt>
                <c:pt idx="27880">
                  <c:v>2338.8671899999999</c:v>
                </c:pt>
                <c:pt idx="27881">
                  <c:v>2338.8671899999999</c:v>
                </c:pt>
                <c:pt idx="27882">
                  <c:v>2338.8671899999999</c:v>
                </c:pt>
                <c:pt idx="27883">
                  <c:v>2338.8671899999999</c:v>
                </c:pt>
                <c:pt idx="27884">
                  <c:v>2338.8671899999999</c:v>
                </c:pt>
                <c:pt idx="27885">
                  <c:v>2338.8671899999999</c:v>
                </c:pt>
                <c:pt idx="27886">
                  <c:v>2338.8671899999999</c:v>
                </c:pt>
                <c:pt idx="27887">
                  <c:v>2338.8671899999999</c:v>
                </c:pt>
                <c:pt idx="27888">
                  <c:v>2338.8671899999999</c:v>
                </c:pt>
                <c:pt idx="27889">
                  <c:v>2338.8671899999999</c:v>
                </c:pt>
                <c:pt idx="27890">
                  <c:v>2338.8671899999999</c:v>
                </c:pt>
                <c:pt idx="27891">
                  <c:v>2338.8671899999999</c:v>
                </c:pt>
                <c:pt idx="27892">
                  <c:v>2338.8671899999999</c:v>
                </c:pt>
                <c:pt idx="27893">
                  <c:v>2338.8671899999999</c:v>
                </c:pt>
                <c:pt idx="27894">
                  <c:v>2338.8671899999999</c:v>
                </c:pt>
                <c:pt idx="27895">
                  <c:v>2338.8671899999999</c:v>
                </c:pt>
                <c:pt idx="27896">
                  <c:v>2338.8671899999999</c:v>
                </c:pt>
                <c:pt idx="27897">
                  <c:v>2338.8671899999999</c:v>
                </c:pt>
                <c:pt idx="27898">
                  <c:v>2338.8671899999999</c:v>
                </c:pt>
                <c:pt idx="27899">
                  <c:v>2338.8671899999999</c:v>
                </c:pt>
                <c:pt idx="27900">
                  <c:v>2336.42578</c:v>
                </c:pt>
                <c:pt idx="27901">
                  <c:v>2338.8671899999999</c:v>
                </c:pt>
                <c:pt idx="27902">
                  <c:v>2338.8671899999999</c:v>
                </c:pt>
                <c:pt idx="27903">
                  <c:v>2338.8671899999999</c:v>
                </c:pt>
                <c:pt idx="27904">
                  <c:v>2338.8671899999999</c:v>
                </c:pt>
                <c:pt idx="27905">
                  <c:v>2338.8671899999999</c:v>
                </c:pt>
                <c:pt idx="27906">
                  <c:v>2338.8671899999999</c:v>
                </c:pt>
                <c:pt idx="27907">
                  <c:v>2338.8671899999999</c:v>
                </c:pt>
                <c:pt idx="27908">
                  <c:v>2338.8671899999999</c:v>
                </c:pt>
                <c:pt idx="27909">
                  <c:v>2338.8671899999999</c:v>
                </c:pt>
                <c:pt idx="27910">
                  <c:v>2338.8671899999999</c:v>
                </c:pt>
                <c:pt idx="27911">
                  <c:v>2338.8671899999999</c:v>
                </c:pt>
                <c:pt idx="27912">
                  <c:v>2338.8671899999999</c:v>
                </c:pt>
                <c:pt idx="27913">
                  <c:v>2336.42578</c:v>
                </c:pt>
                <c:pt idx="27914">
                  <c:v>2338.8671899999999</c:v>
                </c:pt>
                <c:pt idx="27915">
                  <c:v>2338.8671899999999</c:v>
                </c:pt>
                <c:pt idx="27916">
                  <c:v>2338.8671899999999</c:v>
                </c:pt>
                <c:pt idx="27917">
                  <c:v>2338.8671899999999</c:v>
                </c:pt>
                <c:pt idx="27918">
                  <c:v>2338.8671899999999</c:v>
                </c:pt>
                <c:pt idx="27919">
                  <c:v>2338.8671899999999</c:v>
                </c:pt>
                <c:pt idx="27920">
                  <c:v>2338.8671899999999</c:v>
                </c:pt>
                <c:pt idx="27921">
                  <c:v>2338.8671899999999</c:v>
                </c:pt>
                <c:pt idx="27922">
                  <c:v>2338.8671899999999</c:v>
                </c:pt>
                <c:pt idx="27923">
                  <c:v>2338.8671899999999</c:v>
                </c:pt>
                <c:pt idx="27924">
                  <c:v>2338.8671899999999</c:v>
                </c:pt>
                <c:pt idx="27925">
                  <c:v>2336.42578</c:v>
                </c:pt>
                <c:pt idx="27926">
                  <c:v>2338.8671899999999</c:v>
                </c:pt>
                <c:pt idx="27927">
                  <c:v>2338.8671899999999</c:v>
                </c:pt>
                <c:pt idx="27928">
                  <c:v>2338.8671899999999</c:v>
                </c:pt>
                <c:pt idx="27929">
                  <c:v>2338.8671899999999</c:v>
                </c:pt>
                <c:pt idx="27930">
                  <c:v>2338.8671899999999</c:v>
                </c:pt>
                <c:pt idx="27931">
                  <c:v>2338.8671899999999</c:v>
                </c:pt>
                <c:pt idx="27932">
                  <c:v>2338.8671899999999</c:v>
                </c:pt>
                <c:pt idx="27933">
                  <c:v>2338.8671899999999</c:v>
                </c:pt>
                <c:pt idx="27934">
                  <c:v>2338.8671899999999</c:v>
                </c:pt>
                <c:pt idx="27935">
                  <c:v>2338.8671899999999</c:v>
                </c:pt>
                <c:pt idx="27936">
                  <c:v>2336.42578</c:v>
                </c:pt>
                <c:pt idx="27937">
                  <c:v>2338.8671899999999</c:v>
                </c:pt>
                <c:pt idx="27938">
                  <c:v>2338.8671899999999</c:v>
                </c:pt>
                <c:pt idx="27939">
                  <c:v>2338.8671899999999</c:v>
                </c:pt>
                <c:pt idx="27940">
                  <c:v>2338.8671899999999</c:v>
                </c:pt>
                <c:pt idx="27941">
                  <c:v>2338.8671899999999</c:v>
                </c:pt>
                <c:pt idx="27942">
                  <c:v>2338.8671899999999</c:v>
                </c:pt>
                <c:pt idx="27943">
                  <c:v>2338.8671899999999</c:v>
                </c:pt>
                <c:pt idx="27944">
                  <c:v>2338.8671899999999</c:v>
                </c:pt>
                <c:pt idx="27945">
                  <c:v>2338.8671899999999</c:v>
                </c:pt>
                <c:pt idx="27946">
                  <c:v>2336.42578</c:v>
                </c:pt>
                <c:pt idx="27947">
                  <c:v>2338.8671899999999</c:v>
                </c:pt>
                <c:pt idx="27948">
                  <c:v>2338.8671899999999</c:v>
                </c:pt>
                <c:pt idx="27949">
                  <c:v>2338.8671899999999</c:v>
                </c:pt>
                <c:pt idx="27950">
                  <c:v>2338.8671899999999</c:v>
                </c:pt>
                <c:pt idx="27951">
                  <c:v>2338.8671899999999</c:v>
                </c:pt>
                <c:pt idx="27952">
                  <c:v>2338.8671899999999</c:v>
                </c:pt>
                <c:pt idx="27953">
                  <c:v>2338.8671899999999</c:v>
                </c:pt>
                <c:pt idx="27954">
                  <c:v>2338.8671899999999</c:v>
                </c:pt>
                <c:pt idx="27955">
                  <c:v>2338.8671899999999</c:v>
                </c:pt>
                <c:pt idx="27956">
                  <c:v>2338.8671899999999</c:v>
                </c:pt>
                <c:pt idx="27957">
                  <c:v>2338.8671899999999</c:v>
                </c:pt>
                <c:pt idx="27958">
                  <c:v>2338.8671899999999</c:v>
                </c:pt>
                <c:pt idx="27959">
                  <c:v>2338.8671899999999</c:v>
                </c:pt>
                <c:pt idx="27960">
                  <c:v>2338.8671899999999</c:v>
                </c:pt>
                <c:pt idx="27961">
                  <c:v>2338.8671899999999</c:v>
                </c:pt>
                <c:pt idx="27962">
                  <c:v>2338.8671899999999</c:v>
                </c:pt>
                <c:pt idx="27963">
                  <c:v>2338.8671899999999</c:v>
                </c:pt>
                <c:pt idx="27964">
                  <c:v>2338.8671899999999</c:v>
                </c:pt>
                <c:pt idx="27965">
                  <c:v>2338.8671899999999</c:v>
                </c:pt>
                <c:pt idx="27966">
                  <c:v>2338.8671899999999</c:v>
                </c:pt>
                <c:pt idx="27967">
                  <c:v>2338.8671899999999</c:v>
                </c:pt>
                <c:pt idx="27968">
                  <c:v>2338.8671899999999</c:v>
                </c:pt>
                <c:pt idx="27969">
                  <c:v>2338.8671899999999</c:v>
                </c:pt>
                <c:pt idx="27970">
                  <c:v>2338.8671899999999</c:v>
                </c:pt>
                <c:pt idx="27971">
                  <c:v>2338.8671899999999</c:v>
                </c:pt>
                <c:pt idx="27972">
                  <c:v>2338.8671899999999</c:v>
                </c:pt>
                <c:pt idx="27973">
                  <c:v>2338.8671899999999</c:v>
                </c:pt>
                <c:pt idx="27974">
                  <c:v>2338.8671899999999</c:v>
                </c:pt>
                <c:pt idx="27975">
                  <c:v>2338.8671899999999</c:v>
                </c:pt>
                <c:pt idx="27976">
                  <c:v>2338.8671899999999</c:v>
                </c:pt>
                <c:pt idx="27977">
                  <c:v>2338.8671899999999</c:v>
                </c:pt>
                <c:pt idx="27978">
                  <c:v>2338.8671899999999</c:v>
                </c:pt>
                <c:pt idx="27979">
                  <c:v>2336.42578</c:v>
                </c:pt>
                <c:pt idx="27980">
                  <c:v>2338.8671899999999</c:v>
                </c:pt>
                <c:pt idx="27981">
                  <c:v>2338.8671899999999</c:v>
                </c:pt>
                <c:pt idx="27982">
                  <c:v>2338.8671899999999</c:v>
                </c:pt>
                <c:pt idx="27983">
                  <c:v>2338.8671899999999</c:v>
                </c:pt>
                <c:pt idx="27984">
                  <c:v>2338.8671899999999</c:v>
                </c:pt>
                <c:pt idx="27985">
                  <c:v>2338.8671899999999</c:v>
                </c:pt>
                <c:pt idx="27986">
                  <c:v>2338.8671899999999</c:v>
                </c:pt>
                <c:pt idx="27987">
                  <c:v>2336.42578</c:v>
                </c:pt>
                <c:pt idx="27988">
                  <c:v>2338.8671899999999</c:v>
                </c:pt>
                <c:pt idx="27989">
                  <c:v>2338.8671899999999</c:v>
                </c:pt>
                <c:pt idx="27990">
                  <c:v>2338.8671899999999</c:v>
                </c:pt>
                <c:pt idx="27991">
                  <c:v>2338.8671899999999</c:v>
                </c:pt>
                <c:pt idx="27992">
                  <c:v>2338.8671899999999</c:v>
                </c:pt>
                <c:pt idx="27993">
                  <c:v>2338.8671899999999</c:v>
                </c:pt>
                <c:pt idx="27994">
                  <c:v>2338.8671899999999</c:v>
                </c:pt>
                <c:pt idx="27995">
                  <c:v>2338.8671899999999</c:v>
                </c:pt>
                <c:pt idx="27996">
                  <c:v>2338.8671899999999</c:v>
                </c:pt>
                <c:pt idx="27997">
                  <c:v>2341.3085900000001</c:v>
                </c:pt>
                <c:pt idx="27998">
                  <c:v>2338.8671899999999</c:v>
                </c:pt>
                <c:pt idx="27999">
                  <c:v>2338.8671899999999</c:v>
                </c:pt>
                <c:pt idx="28000">
                  <c:v>2338.8671899999999</c:v>
                </c:pt>
                <c:pt idx="28001">
                  <c:v>2336.42578</c:v>
                </c:pt>
                <c:pt idx="28002">
                  <c:v>2338.8671899999999</c:v>
                </c:pt>
                <c:pt idx="28003">
                  <c:v>2338.8671899999999</c:v>
                </c:pt>
                <c:pt idx="28004">
                  <c:v>2336.42578</c:v>
                </c:pt>
                <c:pt idx="28005">
                  <c:v>2338.8671899999999</c:v>
                </c:pt>
                <c:pt idx="28006">
                  <c:v>2338.8671899999999</c:v>
                </c:pt>
                <c:pt idx="28007">
                  <c:v>2338.8671899999999</c:v>
                </c:pt>
                <c:pt idx="28008">
                  <c:v>2338.8671899999999</c:v>
                </c:pt>
                <c:pt idx="28009">
                  <c:v>2336.42578</c:v>
                </c:pt>
                <c:pt idx="28010">
                  <c:v>2338.8671899999999</c:v>
                </c:pt>
                <c:pt idx="28011">
                  <c:v>2336.42578</c:v>
                </c:pt>
                <c:pt idx="28012">
                  <c:v>2338.8671899999999</c:v>
                </c:pt>
                <c:pt idx="28013">
                  <c:v>2338.8671899999999</c:v>
                </c:pt>
                <c:pt idx="28014">
                  <c:v>2336.42578</c:v>
                </c:pt>
                <c:pt idx="28015">
                  <c:v>2338.8671899999999</c:v>
                </c:pt>
                <c:pt idx="28016">
                  <c:v>2338.8671899999999</c:v>
                </c:pt>
                <c:pt idx="28017">
                  <c:v>2338.8671899999999</c:v>
                </c:pt>
                <c:pt idx="28018">
                  <c:v>2338.8671899999999</c:v>
                </c:pt>
                <c:pt idx="28019">
                  <c:v>2338.8671899999999</c:v>
                </c:pt>
                <c:pt idx="28020">
                  <c:v>2338.8671899999999</c:v>
                </c:pt>
                <c:pt idx="28021">
                  <c:v>2336.42578</c:v>
                </c:pt>
                <c:pt idx="28022">
                  <c:v>2338.8671899999999</c:v>
                </c:pt>
                <c:pt idx="28023">
                  <c:v>2338.8671899999999</c:v>
                </c:pt>
                <c:pt idx="28024">
                  <c:v>2338.8671899999999</c:v>
                </c:pt>
                <c:pt idx="28025">
                  <c:v>2338.8671899999999</c:v>
                </c:pt>
                <c:pt idx="28026">
                  <c:v>2338.8671899999999</c:v>
                </c:pt>
                <c:pt idx="28027">
                  <c:v>2338.8671899999999</c:v>
                </c:pt>
                <c:pt idx="28028">
                  <c:v>2336.42578</c:v>
                </c:pt>
                <c:pt idx="28029">
                  <c:v>2338.8671899999999</c:v>
                </c:pt>
                <c:pt idx="28030">
                  <c:v>2338.8671899999999</c:v>
                </c:pt>
                <c:pt idx="28031">
                  <c:v>2338.8671899999999</c:v>
                </c:pt>
                <c:pt idx="28032">
                  <c:v>2338.8671899999999</c:v>
                </c:pt>
                <c:pt idx="28033">
                  <c:v>2338.8671899999999</c:v>
                </c:pt>
                <c:pt idx="28034">
                  <c:v>2336.42578</c:v>
                </c:pt>
                <c:pt idx="28035">
                  <c:v>2338.8671899999999</c:v>
                </c:pt>
                <c:pt idx="28036">
                  <c:v>2338.8671899999999</c:v>
                </c:pt>
                <c:pt idx="28037">
                  <c:v>2338.8671899999999</c:v>
                </c:pt>
                <c:pt idx="28038">
                  <c:v>2338.8671899999999</c:v>
                </c:pt>
                <c:pt idx="28039">
                  <c:v>2338.8671899999999</c:v>
                </c:pt>
                <c:pt idx="28040">
                  <c:v>2338.8671899999999</c:v>
                </c:pt>
                <c:pt idx="28041">
                  <c:v>2338.8671899999999</c:v>
                </c:pt>
                <c:pt idx="28042">
                  <c:v>2338.8671899999999</c:v>
                </c:pt>
                <c:pt idx="28043">
                  <c:v>2338.8671899999999</c:v>
                </c:pt>
                <c:pt idx="28044">
                  <c:v>2338.8671899999999</c:v>
                </c:pt>
                <c:pt idx="28045">
                  <c:v>2338.8671899999999</c:v>
                </c:pt>
                <c:pt idx="28046">
                  <c:v>2338.8671899999999</c:v>
                </c:pt>
                <c:pt idx="28047">
                  <c:v>2338.8671899999999</c:v>
                </c:pt>
                <c:pt idx="28048">
                  <c:v>2338.8671899999999</c:v>
                </c:pt>
                <c:pt idx="28049">
                  <c:v>2338.8671899999999</c:v>
                </c:pt>
                <c:pt idx="28050">
                  <c:v>2338.8671899999999</c:v>
                </c:pt>
                <c:pt idx="28051">
                  <c:v>2338.8671899999999</c:v>
                </c:pt>
                <c:pt idx="28052">
                  <c:v>2338.8671899999999</c:v>
                </c:pt>
                <c:pt idx="28053">
                  <c:v>2338.8671899999999</c:v>
                </c:pt>
                <c:pt idx="28054">
                  <c:v>2338.8671899999999</c:v>
                </c:pt>
                <c:pt idx="28055">
                  <c:v>2338.8671899999999</c:v>
                </c:pt>
                <c:pt idx="28056">
                  <c:v>2338.8671899999999</c:v>
                </c:pt>
                <c:pt idx="28057">
                  <c:v>2338.8671899999999</c:v>
                </c:pt>
                <c:pt idx="28058">
                  <c:v>2336.42578</c:v>
                </c:pt>
                <c:pt idx="28059">
                  <c:v>2338.8671899999999</c:v>
                </c:pt>
                <c:pt idx="28060">
                  <c:v>2336.42578</c:v>
                </c:pt>
                <c:pt idx="28061">
                  <c:v>2338.8671899999999</c:v>
                </c:pt>
                <c:pt idx="28062">
                  <c:v>2338.8671899999999</c:v>
                </c:pt>
                <c:pt idx="28063">
                  <c:v>2338.8671899999999</c:v>
                </c:pt>
                <c:pt idx="28064">
                  <c:v>2338.8671899999999</c:v>
                </c:pt>
                <c:pt idx="28065">
                  <c:v>2336.42578</c:v>
                </c:pt>
                <c:pt idx="28066">
                  <c:v>2338.8671899999999</c:v>
                </c:pt>
                <c:pt idx="28067">
                  <c:v>2338.8671899999999</c:v>
                </c:pt>
                <c:pt idx="28068">
                  <c:v>2338.8671899999999</c:v>
                </c:pt>
                <c:pt idx="28069">
                  <c:v>2338.8671899999999</c:v>
                </c:pt>
                <c:pt idx="28070">
                  <c:v>2338.8671899999999</c:v>
                </c:pt>
                <c:pt idx="28071">
                  <c:v>2338.8671899999999</c:v>
                </c:pt>
                <c:pt idx="28072">
                  <c:v>2338.8671899999999</c:v>
                </c:pt>
                <c:pt idx="28073">
                  <c:v>2338.8671899999999</c:v>
                </c:pt>
                <c:pt idx="28074">
                  <c:v>2336.42578</c:v>
                </c:pt>
                <c:pt idx="28075">
                  <c:v>2338.8671899999999</c:v>
                </c:pt>
                <c:pt idx="28076">
                  <c:v>2338.8671899999999</c:v>
                </c:pt>
                <c:pt idx="28077">
                  <c:v>2338.8671899999999</c:v>
                </c:pt>
                <c:pt idx="28078">
                  <c:v>2338.8671899999999</c:v>
                </c:pt>
                <c:pt idx="28079">
                  <c:v>2338.8671899999999</c:v>
                </c:pt>
                <c:pt idx="28080">
                  <c:v>2338.8671899999999</c:v>
                </c:pt>
                <c:pt idx="28081">
                  <c:v>2338.8671899999999</c:v>
                </c:pt>
                <c:pt idx="28082">
                  <c:v>2338.8671899999999</c:v>
                </c:pt>
                <c:pt idx="28083">
                  <c:v>2338.8671899999999</c:v>
                </c:pt>
                <c:pt idx="28084">
                  <c:v>2338.8671899999999</c:v>
                </c:pt>
                <c:pt idx="28085">
                  <c:v>2338.8671899999999</c:v>
                </c:pt>
                <c:pt idx="28086">
                  <c:v>2338.8671899999999</c:v>
                </c:pt>
                <c:pt idx="28087">
                  <c:v>2336.42578</c:v>
                </c:pt>
                <c:pt idx="28088">
                  <c:v>2338.8671899999999</c:v>
                </c:pt>
                <c:pt idx="28089">
                  <c:v>2336.42578</c:v>
                </c:pt>
                <c:pt idx="28090">
                  <c:v>2338.8671899999999</c:v>
                </c:pt>
                <c:pt idx="28091">
                  <c:v>2338.8671899999999</c:v>
                </c:pt>
                <c:pt idx="28092">
                  <c:v>2338.8671899999999</c:v>
                </c:pt>
                <c:pt idx="28093">
                  <c:v>2336.42578</c:v>
                </c:pt>
                <c:pt idx="28094">
                  <c:v>2338.8671899999999</c:v>
                </c:pt>
                <c:pt idx="28095">
                  <c:v>2338.8671899999999</c:v>
                </c:pt>
                <c:pt idx="28096">
                  <c:v>2338.8671899999999</c:v>
                </c:pt>
                <c:pt idx="28097">
                  <c:v>2338.8671899999999</c:v>
                </c:pt>
                <c:pt idx="28098">
                  <c:v>2336.42578</c:v>
                </c:pt>
                <c:pt idx="28099">
                  <c:v>2338.8671899999999</c:v>
                </c:pt>
                <c:pt idx="28100">
                  <c:v>2338.8671899999999</c:v>
                </c:pt>
                <c:pt idx="28101">
                  <c:v>2336.42578</c:v>
                </c:pt>
                <c:pt idx="28102">
                  <c:v>2338.8671899999999</c:v>
                </c:pt>
                <c:pt idx="28103">
                  <c:v>2338.8671899999999</c:v>
                </c:pt>
                <c:pt idx="28104">
                  <c:v>2338.8671899999999</c:v>
                </c:pt>
                <c:pt idx="28105">
                  <c:v>2338.8671899999999</c:v>
                </c:pt>
                <c:pt idx="28106">
                  <c:v>2338.8671899999999</c:v>
                </c:pt>
                <c:pt idx="28107">
                  <c:v>2338.8671899999999</c:v>
                </c:pt>
                <c:pt idx="28108">
                  <c:v>2338.8671899999999</c:v>
                </c:pt>
                <c:pt idx="28109">
                  <c:v>2338.8671899999999</c:v>
                </c:pt>
                <c:pt idx="28110">
                  <c:v>2338.8671899999999</c:v>
                </c:pt>
                <c:pt idx="28111">
                  <c:v>2338.8671899999999</c:v>
                </c:pt>
                <c:pt idx="28112">
                  <c:v>2338.8671899999999</c:v>
                </c:pt>
                <c:pt idx="28113">
                  <c:v>2338.8671899999999</c:v>
                </c:pt>
                <c:pt idx="28114">
                  <c:v>2338.8671899999999</c:v>
                </c:pt>
                <c:pt idx="28115">
                  <c:v>2338.8671899999999</c:v>
                </c:pt>
                <c:pt idx="28116">
                  <c:v>2338.8671899999999</c:v>
                </c:pt>
                <c:pt idx="28117">
                  <c:v>2338.8671899999999</c:v>
                </c:pt>
                <c:pt idx="28118">
                  <c:v>2336.42578</c:v>
                </c:pt>
                <c:pt idx="28119">
                  <c:v>2338.8671899999999</c:v>
                </c:pt>
                <c:pt idx="28120">
                  <c:v>2338.8671899999999</c:v>
                </c:pt>
                <c:pt idx="28121">
                  <c:v>2338.8671899999999</c:v>
                </c:pt>
                <c:pt idx="28122">
                  <c:v>2336.42578</c:v>
                </c:pt>
                <c:pt idx="28123">
                  <c:v>2338.8671899999999</c:v>
                </c:pt>
                <c:pt idx="28124">
                  <c:v>2338.8671899999999</c:v>
                </c:pt>
                <c:pt idx="28125">
                  <c:v>2338.8671899999999</c:v>
                </c:pt>
                <c:pt idx="28126">
                  <c:v>2336.42578</c:v>
                </c:pt>
                <c:pt idx="28127">
                  <c:v>2336.42578</c:v>
                </c:pt>
                <c:pt idx="28128">
                  <c:v>2338.8671899999999</c:v>
                </c:pt>
                <c:pt idx="28129">
                  <c:v>2338.8671899999999</c:v>
                </c:pt>
                <c:pt idx="28130">
                  <c:v>2338.8671899999999</c:v>
                </c:pt>
                <c:pt idx="28131">
                  <c:v>2338.8671899999999</c:v>
                </c:pt>
                <c:pt idx="28132">
                  <c:v>2338.8671899999999</c:v>
                </c:pt>
                <c:pt idx="28133">
                  <c:v>2336.42578</c:v>
                </c:pt>
                <c:pt idx="28134">
                  <c:v>2338.8671899999999</c:v>
                </c:pt>
                <c:pt idx="28135">
                  <c:v>2338.8671899999999</c:v>
                </c:pt>
                <c:pt idx="28136">
                  <c:v>2338.8671899999999</c:v>
                </c:pt>
                <c:pt idx="28137">
                  <c:v>2338.8671899999999</c:v>
                </c:pt>
                <c:pt idx="28138">
                  <c:v>2338.8671899999999</c:v>
                </c:pt>
                <c:pt idx="28139">
                  <c:v>2336.42578</c:v>
                </c:pt>
                <c:pt idx="28140">
                  <c:v>2338.8671899999999</c:v>
                </c:pt>
                <c:pt idx="28141">
                  <c:v>2338.8671899999999</c:v>
                </c:pt>
                <c:pt idx="28142">
                  <c:v>2338.8671899999999</c:v>
                </c:pt>
                <c:pt idx="28143">
                  <c:v>2338.8671899999999</c:v>
                </c:pt>
                <c:pt idx="28144">
                  <c:v>2338.8671899999999</c:v>
                </c:pt>
                <c:pt idx="28145">
                  <c:v>2336.42578</c:v>
                </c:pt>
                <c:pt idx="28146">
                  <c:v>2338.8671899999999</c:v>
                </c:pt>
                <c:pt idx="28147">
                  <c:v>2338.8671899999999</c:v>
                </c:pt>
                <c:pt idx="28148">
                  <c:v>2338.8671899999999</c:v>
                </c:pt>
                <c:pt idx="28149">
                  <c:v>2336.42578</c:v>
                </c:pt>
                <c:pt idx="28150">
                  <c:v>2338.8671899999999</c:v>
                </c:pt>
                <c:pt idx="28151">
                  <c:v>2338.8671899999999</c:v>
                </c:pt>
                <c:pt idx="28152">
                  <c:v>2338.8671899999999</c:v>
                </c:pt>
                <c:pt idx="28153">
                  <c:v>2338.8671899999999</c:v>
                </c:pt>
                <c:pt idx="28154">
                  <c:v>2336.42578</c:v>
                </c:pt>
                <c:pt idx="28155">
                  <c:v>2338.8671899999999</c:v>
                </c:pt>
                <c:pt idx="28156">
                  <c:v>2336.42578</c:v>
                </c:pt>
                <c:pt idx="28157">
                  <c:v>2338.8671899999999</c:v>
                </c:pt>
                <c:pt idx="28158">
                  <c:v>2338.8671899999999</c:v>
                </c:pt>
                <c:pt idx="28159">
                  <c:v>2338.8671899999999</c:v>
                </c:pt>
                <c:pt idx="28160">
                  <c:v>2338.8671899999999</c:v>
                </c:pt>
                <c:pt idx="28161">
                  <c:v>2338.8671899999999</c:v>
                </c:pt>
                <c:pt idx="28162">
                  <c:v>2336.42578</c:v>
                </c:pt>
                <c:pt idx="28163">
                  <c:v>2338.8671899999999</c:v>
                </c:pt>
                <c:pt idx="28164">
                  <c:v>2336.42578</c:v>
                </c:pt>
                <c:pt idx="28165">
                  <c:v>2338.8671899999999</c:v>
                </c:pt>
                <c:pt idx="28166">
                  <c:v>2338.8671899999999</c:v>
                </c:pt>
                <c:pt idx="28167">
                  <c:v>2336.42578</c:v>
                </c:pt>
                <c:pt idx="28168">
                  <c:v>2338.8671899999999</c:v>
                </c:pt>
                <c:pt idx="28169">
                  <c:v>2338.8671899999999</c:v>
                </c:pt>
                <c:pt idx="28170">
                  <c:v>2336.42578</c:v>
                </c:pt>
                <c:pt idx="28171">
                  <c:v>2338.8671899999999</c:v>
                </c:pt>
                <c:pt idx="28172">
                  <c:v>2338.8671899999999</c:v>
                </c:pt>
                <c:pt idx="28173">
                  <c:v>2338.8671899999999</c:v>
                </c:pt>
                <c:pt idx="28174">
                  <c:v>2336.42578</c:v>
                </c:pt>
                <c:pt idx="28175">
                  <c:v>2338.8671899999999</c:v>
                </c:pt>
                <c:pt idx="28176">
                  <c:v>2336.42578</c:v>
                </c:pt>
                <c:pt idx="28177">
                  <c:v>2338.8671899999999</c:v>
                </c:pt>
                <c:pt idx="28178">
                  <c:v>2336.42578</c:v>
                </c:pt>
                <c:pt idx="28179">
                  <c:v>2338.8671899999999</c:v>
                </c:pt>
                <c:pt idx="28180">
                  <c:v>2338.8671899999999</c:v>
                </c:pt>
                <c:pt idx="28181">
                  <c:v>2338.8671899999999</c:v>
                </c:pt>
                <c:pt idx="28182">
                  <c:v>2336.42578</c:v>
                </c:pt>
                <c:pt idx="28183">
                  <c:v>2338.8671899999999</c:v>
                </c:pt>
                <c:pt idx="28184">
                  <c:v>2336.42578</c:v>
                </c:pt>
                <c:pt idx="28185">
                  <c:v>2338.8671899999999</c:v>
                </c:pt>
                <c:pt idx="28186">
                  <c:v>2338.8671899999999</c:v>
                </c:pt>
                <c:pt idx="28187">
                  <c:v>2338.8671899999999</c:v>
                </c:pt>
                <c:pt idx="28188">
                  <c:v>2338.8671899999999</c:v>
                </c:pt>
                <c:pt idx="28189">
                  <c:v>2336.42578</c:v>
                </c:pt>
                <c:pt idx="28190">
                  <c:v>2338.8671899999999</c:v>
                </c:pt>
                <c:pt idx="28191">
                  <c:v>2336.42578</c:v>
                </c:pt>
                <c:pt idx="28192">
                  <c:v>2336.42578</c:v>
                </c:pt>
                <c:pt idx="28193">
                  <c:v>2338.8671899999999</c:v>
                </c:pt>
                <c:pt idx="28194">
                  <c:v>2338.8671899999999</c:v>
                </c:pt>
                <c:pt idx="28195">
                  <c:v>2338.8671899999999</c:v>
                </c:pt>
                <c:pt idx="28196">
                  <c:v>2336.42578</c:v>
                </c:pt>
                <c:pt idx="28197">
                  <c:v>2338.8671899999999</c:v>
                </c:pt>
                <c:pt idx="28198">
                  <c:v>2338.8671899999999</c:v>
                </c:pt>
                <c:pt idx="28199">
                  <c:v>2338.8671899999999</c:v>
                </c:pt>
                <c:pt idx="28200">
                  <c:v>2336.42578</c:v>
                </c:pt>
                <c:pt idx="28201">
                  <c:v>2338.8671899999999</c:v>
                </c:pt>
                <c:pt idx="28202">
                  <c:v>2336.42578</c:v>
                </c:pt>
                <c:pt idx="28203">
                  <c:v>2338.8671899999999</c:v>
                </c:pt>
                <c:pt idx="28204">
                  <c:v>2338.8671899999999</c:v>
                </c:pt>
                <c:pt idx="28205">
                  <c:v>2338.8671899999999</c:v>
                </c:pt>
                <c:pt idx="28206">
                  <c:v>2336.42578</c:v>
                </c:pt>
                <c:pt idx="28207">
                  <c:v>2338.8671899999999</c:v>
                </c:pt>
                <c:pt idx="28208">
                  <c:v>2338.8671899999999</c:v>
                </c:pt>
                <c:pt idx="28209">
                  <c:v>2338.8671899999999</c:v>
                </c:pt>
                <c:pt idx="28210">
                  <c:v>2336.42578</c:v>
                </c:pt>
                <c:pt idx="28211">
                  <c:v>2336.42578</c:v>
                </c:pt>
                <c:pt idx="28212">
                  <c:v>2336.42578</c:v>
                </c:pt>
                <c:pt idx="28213">
                  <c:v>2336.42578</c:v>
                </c:pt>
                <c:pt idx="28214">
                  <c:v>2336.42578</c:v>
                </c:pt>
                <c:pt idx="28215">
                  <c:v>2338.8671899999999</c:v>
                </c:pt>
                <c:pt idx="28216">
                  <c:v>2336.42578</c:v>
                </c:pt>
                <c:pt idx="28217">
                  <c:v>2338.8671899999999</c:v>
                </c:pt>
                <c:pt idx="28218">
                  <c:v>2336.42578</c:v>
                </c:pt>
                <c:pt idx="28219">
                  <c:v>2338.8671899999999</c:v>
                </c:pt>
                <c:pt idx="28220">
                  <c:v>2338.8671899999999</c:v>
                </c:pt>
                <c:pt idx="28221">
                  <c:v>2336.42578</c:v>
                </c:pt>
                <c:pt idx="28222">
                  <c:v>2336.42578</c:v>
                </c:pt>
                <c:pt idx="28223">
                  <c:v>2338.8671899999999</c:v>
                </c:pt>
                <c:pt idx="28224">
                  <c:v>2336.42578</c:v>
                </c:pt>
                <c:pt idx="28225">
                  <c:v>2336.42578</c:v>
                </c:pt>
                <c:pt idx="28226">
                  <c:v>2338.8671899999999</c:v>
                </c:pt>
                <c:pt idx="28227">
                  <c:v>2336.42578</c:v>
                </c:pt>
                <c:pt idx="28228">
                  <c:v>2338.8671899999999</c:v>
                </c:pt>
                <c:pt idx="28229">
                  <c:v>2338.8671899999999</c:v>
                </c:pt>
                <c:pt idx="28230">
                  <c:v>2336.42578</c:v>
                </c:pt>
                <c:pt idx="28231">
                  <c:v>2338.8671899999999</c:v>
                </c:pt>
                <c:pt idx="28232">
                  <c:v>2338.8671899999999</c:v>
                </c:pt>
                <c:pt idx="28233">
                  <c:v>2338.8671899999999</c:v>
                </c:pt>
                <c:pt idx="28234">
                  <c:v>2338.8671899999999</c:v>
                </c:pt>
                <c:pt idx="28235">
                  <c:v>2338.8671899999999</c:v>
                </c:pt>
                <c:pt idx="28236">
                  <c:v>2336.42578</c:v>
                </c:pt>
                <c:pt idx="28237">
                  <c:v>2338.8671899999999</c:v>
                </c:pt>
                <c:pt idx="28238">
                  <c:v>2336.42578</c:v>
                </c:pt>
                <c:pt idx="28239">
                  <c:v>2338.8671899999999</c:v>
                </c:pt>
                <c:pt idx="28240">
                  <c:v>2338.8671899999999</c:v>
                </c:pt>
                <c:pt idx="28241">
                  <c:v>2336.42578</c:v>
                </c:pt>
                <c:pt idx="28242">
                  <c:v>2336.42578</c:v>
                </c:pt>
                <c:pt idx="28243">
                  <c:v>2338.8671899999999</c:v>
                </c:pt>
                <c:pt idx="28244">
                  <c:v>2336.42578</c:v>
                </c:pt>
                <c:pt idx="28245">
                  <c:v>2338.8671899999999</c:v>
                </c:pt>
                <c:pt idx="28246">
                  <c:v>2336.42578</c:v>
                </c:pt>
                <c:pt idx="28247">
                  <c:v>2338.8671899999999</c:v>
                </c:pt>
                <c:pt idx="28248">
                  <c:v>2338.8671899999999</c:v>
                </c:pt>
                <c:pt idx="28249">
                  <c:v>2338.8671899999999</c:v>
                </c:pt>
                <c:pt idx="28250">
                  <c:v>2336.42578</c:v>
                </c:pt>
                <c:pt idx="28251">
                  <c:v>2338.8671899999999</c:v>
                </c:pt>
                <c:pt idx="28252">
                  <c:v>2336.42578</c:v>
                </c:pt>
                <c:pt idx="28253">
                  <c:v>2338.8671899999999</c:v>
                </c:pt>
                <c:pt idx="28254">
                  <c:v>2336.42578</c:v>
                </c:pt>
                <c:pt idx="28255">
                  <c:v>2338.8671899999999</c:v>
                </c:pt>
                <c:pt idx="28256">
                  <c:v>2336.42578</c:v>
                </c:pt>
                <c:pt idx="28257">
                  <c:v>2336.42578</c:v>
                </c:pt>
                <c:pt idx="28258">
                  <c:v>2336.42578</c:v>
                </c:pt>
                <c:pt idx="28259">
                  <c:v>2338.8671899999999</c:v>
                </c:pt>
                <c:pt idx="28260">
                  <c:v>2336.42578</c:v>
                </c:pt>
                <c:pt idx="28261">
                  <c:v>2336.42578</c:v>
                </c:pt>
                <c:pt idx="28262">
                  <c:v>2338.8671899999999</c:v>
                </c:pt>
                <c:pt idx="28263">
                  <c:v>2338.8671899999999</c:v>
                </c:pt>
                <c:pt idx="28264">
                  <c:v>2336.42578</c:v>
                </c:pt>
                <c:pt idx="28265">
                  <c:v>2336.42578</c:v>
                </c:pt>
                <c:pt idx="28266">
                  <c:v>2336.42578</c:v>
                </c:pt>
                <c:pt idx="28267">
                  <c:v>2338.8671899999999</c:v>
                </c:pt>
                <c:pt idx="28268">
                  <c:v>2338.8671899999999</c:v>
                </c:pt>
                <c:pt idx="28269">
                  <c:v>2336.42578</c:v>
                </c:pt>
                <c:pt idx="28270">
                  <c:v>2338.8671899999999</c:v>
                </c:pt>
                <c:pt idx="28271">
                  <c:v>2336.42578</c:v>
                </c:pt>
                <c:pt idx="28272">
                  <c:v>2336.42578</c:v>
                </c:pt>
                <c:pt idx="28273">
                  <c:v>2336.42578</c:v>
                </c:pt>
                <c:pt idx="28274">
                  <c:v>2336.42578</c:v>
                </c:pt>
                <c:pt idx="28275">
                  <c:v>2336.42578</c:v>
                </c:pt>
                <c:pt idx="28276">
                  <c:v>2338.8671899999999</c:v>
                </c:pt>
                <c:pt idx="28277">
                  <c:v>2336.42578</c:v>
                </c:pt>
                <c:pt idx="28278">
                  <c:v>2336.42578</c:v>
                </c:pt>
                <c:pt idx="28279">
                  <c:v>2338.8671899999999</c:v>
                </c:pt>
                <c:pt idx="28280">
                  <c:v>2338.8671899999999</c:v>
                </c:pt>
                <c:pt idx="28281">
                  <c:v>2336.42578</c:v>
                </c:pt>
                <c:pt idx="28282">
                  <c:v>2336.42578</c:v>
                </c:pt>
                <c:pt idx="28283">
                  <c:v>2338.8671899999999</c:v>
                </c:pt>
                <c:pt idx="28284">
                  <c:v>2338.8671899999999</c:v>
                </c:pt>
                <c:pt idx="28285">
                  <c:v>2336.42578</c:v>
                </c:pt>
                <c:pt idx="28286">
                  <c:v>2338.8671899999999</c:v>
                </c:pt>
                <c:pt idx="28287">
                  <c:v>2338.8671899999999</c:v>
                </c:pt>
                <c:pt idx="28288">
                  <c:v>2338.8671899999999</c:v>
                </c:pt>
                <c:pt idx="28289">
                  <c:v>2336.42578</c:v>
                </c:pt>
                <c:pt idx="28290">
                  <c:v>2338.8671899999999</c:v>
                </c:pt>
                <c:pt idx="28291">
                  <c:v>2338.8671899999999</c:v>
                </c:pt>
                <c:pt idx="28292">
                  <c:v>2336.42578</c:v>
                </c:pt>
                <c:pt idx="28293">
                  <c:v>2336.42578</c:v>
                </c:pt>
                <c:pt idx="28294">
                  <c:v>2336.42578</c:v>
                </c:pt>
                <c:pt idx="28295">
                  <c:v>2338.8671899999999</c:v>
                </c:pt>
                <c:pt idx="28296">
                  <c:v>2336.42578</c:v>
                </c:pt>
                <c:pt idx="28297">
                  <c:v>2336.42578</c:v>
                </c:pt>
                <c:pt idx="28298">
                  <c:v>2338.8671899999999</c:v>
                </c:pt>
                <c:pt idx="28299">
                  <c:v>2338.8671899999999</c:v>
                </c:pt>
                <c:pt idx="28300">
                  <c:v>2336.42578</c:v>
                </c:pt>
                <c:pt idx="28301">
                  <c:v>2338.8671899999999</c:v>
                </c:pt>
                <c:pt idx="28302">
                  <c:v>2338.8671899999999</c:v>
                </c:pt>
                <c:pt idx="28303">
                  <c:v>2336.42578</c:v>
                </c:pt>
                <c:pt idx="28304">
                  <c:v>2338.8671899999999</c:v>
                </c:pt>
                <c:pt idx="28305">
                  <c:v>2338.8671899999999</c:v>
                </c:pt>
                <c:pt idx="28306">
                  <c:v>2336.42578</c:v>
                </c:pt>
                <c:pt idx="28307">
                  <c:v>2338.8671899999999</c:v>
                </c:pt>
                <c:pt idx="28308">
                  <c:v>2338.8671899999999</c:v>
                </c:pt>
                <c:pt idx="28309">
                  <c:v>2338.8671899999999</c:v>
                </c:pt>
                <c:pt idx="28310">
                  <c:v>2338.8671899999999</c:v>
                </c:pt>
                <c:pt idx="28311">
                  <c:v>2338.8671899999999</c:v>
                </c:pt>
                <c:pt idx="28312">
                  <c:v>2338.8671899999999</c:v>
                </c:pt>
                <c:pt idx="28313">
                  <c:v>2336.42578</c:v>
                </c:pt>
                <c:pt idx="28314">
                  <c:v>2338.8671899999999</c:v>
                </c:pt>
                <c:pt idx="28315">
                  <c:v>2336.42578</c:v>
                </c:pt>
                <c:pt idx="28316">
                  <c:v>2336.42578</c:v>
                </c:pt>
                <c:pt idx="28317">
                  <c:v>2336.42578</c:v>
                </c:pt>
                <c:pt idx="28318">
                  <c:v>2336.42578</c:v>
                </c:pt>
                <c:pt idx="28319">
                  <c:v>2338.8671899999999</c:v>
                </c:pt>
                <c:pt idx="28320">
                  <c:v>2338.8671899999999</c:v>
                </c:pt>
                <c:pt idx="28321">
                  <c:v>2338.8671899999999</c:v>
                </c:pt>
                <c:pt idx="28322">
                  <c:v>2336.42578</c:v>
                </c:pt>
                <c:pt idx="28323">
                  <c:v>2338.8671899999999</c:v>
                </c:pt>
                <c:pt idx="28324">
                  <c:v>2336.42578</c:v>
                </c:pt>
                <c:pt idx="28325">
                  <c:v>2338.8671899999999</c:v>
                </c:pt>
                <c:pt idx="28326">
                  <c:v>2336.42578</c:v>
                </c:pt>
                <c:pt idx="28327">
                  <c:v>2336.42578</c:v>
                </c:pt>
                <c:pt idx="28328">
                  <c:v>2338.8671899999999</c:v>
                </c:pt>
                <c:pt idx="28329">
                  <c:v>2336.42578</c:v>
                </c:pt>
                <c:pt idx="28330">
                  <c:v>2338.8671899999999</c:v>
                </c:pt>
                <c:pt idx="28331">
                  <c:v>2336.42578</c:v>
                </c:pt>
                <c:pt idx="28332">
                  <c:v>2338.8671899999999</c:v>
                </c:pt>
                <c:pt idx="28333">
                  <c:v>2336.42578</c:v>
                </c:pt>
                <c:pt idx="28334">
                  <c:v>2336.42578</c:v>
                </c:pt>
                <c:pt idx="28335">
                  <c:v>2336.42578</c:v>
                </c:pt>
                <c:pt idx="28336">
                  <c:v>2338.8671899999999</c:v>
                </c:pt>
                <c:pt idx="28337">
                  <c:v>2336.42578</c:v>
                </c:pt>
                <c:pt idx="28338">
                  <c:v>2336.42578</c:v>
                </c:pt>
                <c:pt idx="28339">
                  <c:v>2336.42578</c:v>
                </c:pt>
                <c:pt idx="28340">
                  <c:v>2336.42578</c:v>
                </c:pt>
                <c:pt idx="28341">
                  <c:v>2336.42578</c:v>
                </c:pt>
                <c:pt idx="28342">
                  <c:v>2336.42578</c:v>
                </c:pt>
                <c:pt idx="28343">
                  <c:v>2336.42578</c:v>
                </c:pt>
                <c:pt idx="28344">
                  <c:v>2336.42578</c:v>
                </c:pt>
                <c:pt idx="28345">
                  <c:v>2338.8671899999999</c:v>
                </c:pt>
                <c:pt idx="28346">
                  <c:v>2336.42578</c:v>
                </c:pt>
                <c:pt idx="28347">
                  <c:v>2336.42578</c:v>
                </c:pt>
                <c:pt idx="28348">
                  <c:v>2336.42578</c:v>
                </c:pt>
                <c:pt idx="28349">
                  <c:v>2336.42578</c:v>
                </c:pt>
                <c:pt idx="28350">
                  <c:v>2338.8671899999999</c:v>
                </c:pt>
                <c:pt idx="28351">
                  <c:v>2338.8671899999999</c:v>
                </c:pt>
                <c:pt idx="28352">
                  <c:v>2336.42578</c:v>
                </c:pt>
                <c:pt idx="28353">
                  <c:v>2336.42578</c:v>
                </c:pt>
                <c:pt idx="28354">
                  <c:v>2336.42578</c:v>
                </c:pt>
                <c:pt idx="28355">
                  <c:v>2336.42578</c:v>
                </c:pt>
                <c:pt idx="28356">
                  <c:v>2338.8671899999999</c:v>
                </c:pt>
                <c:pt idx="28357">
                  <c:v>2338.8671899999999</c:v>
                </c:pt>
                <c:pt idx="28358">
                  <c:v>2336.42578</c:v>
                </c:pt>
                <c:pt idx="28359">
                  <c:v>2336.42578</c:v>
                </c:pt>
                <c:pt idx="28360">
                  <c:v>2338.8671899999999</c:v>
                </c:pt>
                <c:pt idx="28361">
                  <c:v>2336.42578</c:v>
                </c:pt>
                <c:pt idx="28362">
                  <c:v>2336.42578</c:v>
                </c:pt>
                <c:pt idx="28363">
                  <c:v>2336.42578</c:v>
                </c:pt>
                <c:pt idx="28364">
                  <c:v>2336.42578</c:v>
                </c:pt>
                <c:pt idx="28365">
                  <c:v>2336.42578</c:v>
                </c:pt>
                <c:pt idx="28366">
                  <c:v>2338.8671899999999</c:v>
                </c:pt>
                <c:pt idx="28367">
                  <c:v>2338.8671899999999</c:v>
                </c:pt>
                <c:pt idx="28368">
                  <c:v>2336.42578</c:v>
                </c:pt>
                <c:pt idx="28369">
                  <c:v>2336.42578</c:v>
                </c:pt>
                <c:pt idx="28370">
                  <c:v>2338.8671899999999</c:v>
                </c:pt>
                <c:pt idx="28371">
                  <c:v>2338.8671899999999</c:v>
                </c:pt>
                <c:pt idx="28372">
                  <c:v>2336.42578</c:v>
                </c:pt>
                <c:pt idx="28373">
                  <c:v>2336.42578</c:v>
                </c:pt>
                <c:pt idx="28374">
                  <c:v>2336.42578</c:v>
                </c:pt>
                <c:pt idx="28375">
                  <c:v>2336.42578</c:v>
                </c:pt>
                <c:pt idx="28376">
                  <c:v>2336.42578</c:v>
                </c:pt>
                <c:pt idx="28377">
                  <c:v>2338.8671899999999</c:v>
                </c:pt>
                <c:pt idx="28378">
                  <c:v>2336.42578</c:v>
                </c:pt>
                <c:pt idx="28379">
                  <c:v>2338.8671899999999</c:v>
                </c:pt>
                <c:pt idx="28380">
                  <c:v>2336.42578</c:v>
                </c:pt>
                <c:pt idx="28381">
                  <c:v>2336.42578</c:v>
                </c:pt>
                <c:pt idx="28382">
                  <c:v>2336.42578</c:v>
                </c:pt>
                <c:pt idx="28383">
                  <c:v>2336.42578</c:v>
                </c:pt>
                <c:pt idx="28384">
                  <c:v>2336.42578</c:v>
                </c:pt>
                <c:pt idx="28385">
                  <c:v>2338.8671899999999</c:v>
                </c:pt>
                <c:pt idx="28386">
                  <c:v>2338.8671899999999</c:v>
                </c:pt>
                <c:pt idx="28387">
                  <c:v>2336.42578</c:v>
                </c:pt>
                <c:pt idx="28388">
                  <c:v>2336.42578</c:v>
                </c:pt>
                <c:pt idx="28389">
                  <c:v>2338.8671899999999</c:v>
                </c:pt>
                <c:pt idx="28390">
                  <c:v>2336.42578</c:v>
                </c:pt>
                <c:pt idx="28391">
                  <c:v>2336.42578</c:v>
                </c:pt>
                <c:pt idx="28392">
                  <c:v>2338.8671899999999</c:v>
                </c:pt>
                <c:pt idx="28393">
                  <c:v>2336.42578</c:v>
                </c:pt>
                <c:pt idx="28394">
                  <c:v>2336.42578</c:v>
                </c:pt>
                <c:pt idx="28395">
                  <c:v>2336.42578</c:v>
                </c:pt>
                <c:pt idx="28396">
                  <c:v>2336.42578</c:v>
                </c:pt>
                <c:pt idx="28397">
                  <c:v>2336.42578</c:v>
                </c:pt>
                <c:pt idx="28398">
                  <c:v>2336.42578</c:v>
                </c:pt>
                <c:pt idx="28399">
                  <c:v>2338.8671899999999</c:v>
                </c:pt>
                <c:pt idx="28400">
                  <c:v>2336.42578</c:v>
                </c:pt>
                <c:pt idx="28401">
                  <c:v>2336.42578</c:v>
                </c:pt>
                <c:pt idx="28402">
                  <c:v>2336.42578</c:v>
                </c:pt>
                <c:pt idx="28403">
                  <c:v>2336.42578</c:v>
                </c:pt>
                <c:pt idx="28404">
                  <c:v>2338.8671899999999</c:v>
                </c:pt>
                <c:pt idx="28405">
                  <c:v>2336.42578</c:v>
                </c:pt>
                <c:pt idx="28406">
                  <c:v>2336.42578</c:v>
                </c:pt>
                <c:pt idx="28407">
                  <c:v>2336.42578</c:v>
                </c:pt>
                <c:pt idx="28408">
                  <c:v>2336.42578</c:v>
                </c:pt>
                <c:pt idx="28409">
                  <c:v>2336.42578</c:v>
                </c:pt>
                <c:pt idx="28410">
                  <c:v>2338.8671899999999</c:v>
                </c:pt>
                <c:pt idx="28411">
                  <c:v>2336.42578</c:v>
                </c:pt>
                <c:pt idx="28412">
                  <c:v>2336.42578</c:v>
                </c:pt>
                <c:pt idx="28413">
                  <c:v>2336.42578</c:v>
                </c:pt>
                <c:pt idx="28414">
                  <c:v>2336.42578</c:v>
                </c:pt>
                <c:pt idx="28415">
                  <c:v>2336.42578</c:v>
                </c:pt>
                <c:pt idx="28416">
                  <c:v>2336.42578</c:v>
                </c:pt>
                <c:pt idx="28417">
                  <c:v>2336.42578</c:v>
                </c:pt>
                <c:pt idx="28418">
                  <c:v>2336.42578</c:v>
                </c:pt>
                <c:pt idx="28419">
                  <c:v>2336.42578</c:v>
                </c:pt>
                <c:pt idx="28420">
                  <c:v>2336.42578</c:v>
                </c:pt>
                <c:pt idx="28421">
                  <c:v>2336.42578</c:v>
                </c:pt>
                <c:pt idx="28422">
                  <c:v>2336.42578</c:v>
                </c:pt>
                <c:pt idx="28423">
                  <c:v>2336.42578</c:v>
                </c:pt>
                <c:pt idx="28424">
                  <c:v>2336.42578</c:v>
                </c:pt>
                <c:pt idx="28425">
                  <c:v>2336.42578</c:v>
                </c:pt>
                <c:pt idx="28426">
                  <c:v>2336.42578</c:v>
                </c:pt>
                <c:pt idx="28427">
                  <c:v>2338.8671899999999</c:v>
                </c:pt>
                <c:pt idx="28428">
                  <c:v>2336.42578</c:v>
                </c:pt>
                <c:pt idx="28429">
                  <c:v>2336.42578</c:v>
                </c:pt>
                <c:pt idx="28430">
                  <c:v>2336.42578</c:v>
                </c:pt>
                <c:pt idx="28431">
                  <c:v>2336.42578</c:v>
                </c:pt>
                <c:pt idx="28432">
                  <c:v>2336.42578</c:v>
                </c:pt>
                <c:pt idx="28433">
                  <c:v>2336.42578</c:v>
                </c:pt>
                <c:pt idx="28434">
                  <c:v>2336.42578</c:v>
                </c:pt>
                <c:pt idx="28435">
                  <c:v>2336.42578</c:v>
                </c:pt>
                <c:pt idx="28436">
                  <c:v>2336.42578</c:v>
                </c:pt>
                <c:pt idx="28437">
                  <c:v>2338.8671899999999</c:v>
                </c:pt>
                <c:pt idx="28438">
                  <c:v>2336.42578</c:v>
                </c:pt>
                <c:pt idx="28439">
                  <c:v>2336.42578</c:v>
                </c:pt>
                <c:pt idx="28440">
                  <c:v>2336.42578</c:v>
                </c:pt>
                <c:pt idx="28441">
                  <c:v>2336.42578</c:v>
                </c:pt>
                <c:pt idx="28442">
                  <c:v>2336.42578</c:v>
                </c:pt>
                <c:pt idx="28443">
                  <c:v>2338.8671899999999</c:v>
                </c:pt>
                <c:pt idx="28444">
                  <c:v>2336.42578</c:v>
                </c:pt>
                <c:pt idx="28445">
                  <c:v>2338.8671899999999</c:v>
                </c:pt>
                <c:pt idx="28446">
                  <c:v>2336.42578</c:v>
                </c:pt>
                <c:pt idx="28447">
                  <c:v>2336.42578</c:v>
                </c:pt>
                <c:pt idx="28448">
                  <c:v>2336.42578</c:v>
                </c:pt>
                <c:pt idx="28449">
                  <c:v>2336.42578</c:v>
                </c:pt>
                <c:pt idx="28450">
                  <c:v>2336.42578</c:v>
                </c:pt>
                <c:pt idx="28451">
                  <c:v>2336.42578</c:v>
                </c:pt>
                <c:pt idx="28452">
                  <c:v>2338.8671899999999</c:v>
                </c:pt>
                <c:pt idx="28453">
                  <c:v>2336.42578</c:v>
                </c:pt>
                <c:pt idx="28454">
                  <c:v>2338.8671899999999</c:v>
                </c:pt>
                <c:pt idx="28455">
                  <c:v>2336.42578</c:v>
                </c:pt>
                <c:pt idx="28456">
                  <c:v>2336.42578</c:v>
                </c:pt>
                <c:pt idx="28457">
                  <c:v>2336.42578</c:v>
                </c:pt>
                <c:pt idx="28458">
                  <c:v>2338.8671899999999</c:v>
                </c:pt>
                <c:pt idx="28459">
                  <c:v>2336.42578</c:v>
                </c:pt>
                <c:pt idx="28460">
                  <c:v>2336.42578</c:v>
                </c:pt>
                <c:pt idx="28461">
                  <c:v>2336.42578</c:v>
                </c:pt>
                <c:pt idx="28462">
                  <c:v>2336.42578</c:v>
                </c:pt>
                <c:pt idx="28463">
                  <c:v>2336.42578</c:v>
                </c:pt>
                <c:pt idx="28464">
                  <c:v>2336.42578</c:v>
                </c:pt>
                <c:pt idx="28465">
                  <c:v>2336.42578</c:v>
                </c:pt>
                <c:pt idx="28466">
                  <c:v>2336.42578</c:v>
                </c:pt>
                <c:pt idx="28467">
                  <c:v>2336.42578</c:v>
                </c:pt>
                <c:pt idx="28468">
                  <c:v>2336.42578</c:v>
                </c:pt>
                <c:pt idx="28469">
                  <c:v>2336.42578</c:v>
                </c:pt>
                <c:pt idx="28470">
                  <c:v>2336.42578</c:v>
                </c:pt>
                <c:pt idx="28471">
                  <c:v>2336.42578</c:v>
                </c:pt>
                <c:pt idx="28472">
                  <c:v>2336.42578</c:v>
                </c:pt>
                <c:pt idx="28473">
                  <c:v>2336.42578</c:v>
                </c:pt>
                <c:pt idx="28474">
                  <c:v>2336.42578</c:v>
                </c:pt>
                <c:pt idx="28475">
                  <c:v>2336.42578</c:v>
                </c:pt>
                <c:pt idx="28476">
                  <c:v>2336.42578</c:v>
                </c:pt>
                <c:pt idx="28477">
                  <c:v>2336.42578</c:v>
                </c:pt>
                <c:pt idx="28478">
                  <c:v>2336.42578</c:v>
                </c:pt>
                <c:pt idx="28479">
                  <c:v>2336.42578</c:v>
                </c:pt>
                <c:pt idx="28480">
                  <c:v>2336.42578</c:v>
                </c:pt>
                <c:pt idx="28481">
                  <c:v>2338.8671899999999</c:v>
                </c:pt>
                <c:pt idx="28482">
                  <c:v>2336.42578</c:v>
                </c:pt>
                <c:pt idx="28483">
                  <c:v>2336.42578</c:v>
                </c:pt>
                <c:pt idx="28484">
                  <c:v>2336.42578</c:v>
                </c:pt>
                <c:pt idx="28485">
                  <c:v>2338.8671899999999</c:v>
                </c:pt>
                <c:pt idx="28486">
                  <c:v>2336.42578</c:v>
                </c:pt>
                <c:pt idx="28487">
                  <c:v>2336.42578</c:v>
                </c:pt>
                <c:pt idx="28488">
                  <c:v>2338.8671899999999</c:v>
                </c:pt>
                <c:pt idx="28489">
                  <c:v>2336.42578</c:v>
                </c:pt>
                <c:pt idx="28490">
                  <c:v>2336.42578</c:v>
                </c:pt>
                <c:pt idx="28491">
                  <c:v>2338.8671899999999</c:v>
                </c:pt>
                <c:pt idx="28492">
                  <c:v>2336.42578</c:v>
                </c:pt>
                <c:pt idx="28493">
                  <c:v>2338.8671899999999</c:v>
                </c:pt>
                <c:pt idx="28494">
                  <c:v>2338.8671899999999</c:v>
                </c:pt>
                <c:pt idx="28495">
                  <c:v>2336.42578</c:v>
                </c:pt>
                <c:pt idx="28496">
                  <c:v>2336.42578</c:v>
                </c:pt>
                <c:pt idx="28497">
                  <c:v>2336.42578</c:v>
                </c:pt>
                <c:pt idx="28498">
                  <c:v>2336.42578</c:v>
                </c:pt>
                <c:pt idx="28499">
                  <c:v>2336.42578</c:v>
                </c:pt>
                <c:pt idx="28500">
                  <c:v>2338.8671899999999</c:v>
                </c:pt>
                <c:pt idx="28501">
                  <c:v>2336.42578</c:v>
                </c:pt>
                <c:pt idx="28502">
                  <c:v>2336.42578</c:v>
                </c:pt>
                <c:pt idx="28503">
                  <c:v>2336.42578</c:v>
                </c:pt>
                <c:pt idx="28504">
                  <c:v>2336.42578</c:v>
                </c:pt>
                <c:pt idx="28505">
                  <c:v>2336.42578</c:v>
                </c:pt>
                <c:pt idx="28506">
                  <c:v>2336.42578</c:v>
                </c:pt>
                <c:pt idx="28507">
                  <c:v>2336.42578</c:v>
                </c:pt>
                <c:pt idx="28508">
                  <c:v>2336.42578</c:v>
                </c:pt>
                <c:pt idx="28509">
                  <c:v>2336.42578</c:v>
                </c:pt>
                <c:pt idx="28510">
                  <c:v>2336.42578</c:v>
                </c:pt>
                <c:pt idx="28511">
                  <c:v>2336.42578</c:v>
                </c:pt>
                <c:pt idx="28512">
                  <c:v>2338.8671899999999</c:v>
                </c:pt>
                <c:pt idx="28513">
                  <c:v>2336.42578</c:v>
                </c:pt>
                <c:pt idx="28514">
                  <c:v>2336.42578</c:v>
                </c:pt>
                <c:pt idx="28515">
                  <c:v>2336.42578</c:v>
                </c:pt>
                <c:pt idx="28516">
                  <c:v>2336.42578</c:v>
                </c:pt>
                <c:pt idx="28517">
                  <c:v>2336.42578</c:v>
                </c:pt>
                <c:pt idx="28518">
                  <c:v>2336.42578</c:v>
                </c:pt>
                <c:pt idx="28519">
                  <c:v>2336.42578</c:v>
                </c:pt>
                <c:pt idx="28520">
                  <c:v>2336.42578</c:v>
                </c:pt>
                <c:pt idx="28521">
                  <c:v>2336.42578</c:v>
                </c:pt>
                <c:pt idx="28522">
                  <c:v>2336.42578</c:v>
                </c:pt>
                <c:pt idx="28523">
                  <c:v>2336.42578</c:v>
                </c:pt>
                <c:pt idx="28524">
                  <c:v>2336.42578</c:v>
                </c:pt>
                <c:pt idx="28525">
                  <c:v>2336.42578</c:v>
                </c:pt>
                <c:pt idx="28526">
                  <c:v>2338.8671899999999</c:v>
                </c:pt>
                <c:pt idx="28527">
                  <c:v>2336.42578</c:v>
                </c:pt>
                <c:pt idx="28528">
                  <c:v>2336.42578</c:v>
                </c:pt>
                <c:pt idx="28529">
                  <c:v>2338.8671899999999</c:v>
                </c:pt>
                <c:pt idx="28530">
                  <c:v>2336.42578</c:v>
                </c:pt>
                <c:pt idx="28531">
                  <c:v>2336.42578</c:v>
                </c:pt>
                <c:pt idx="28532">
                  <c:v>2336.42578</c:v>
                </c:pt>
                <c:pt idx="28533">
                  <c:v>2336.42578</c:v>
                </c:pt>
                <c:pt idx="28534">
                  <c:v>2336.42578</c:v>
                </c:pt>
                <c:pt idx="28535">
                  <c:v>2336.42578</c:v>
                </c:pt>
                <c:pt idx="28536">
                  <c:v>2336.42578</c:v>
                </c:pt>
                <c:pt idx="28537">
                  <c:v>2336.42578</c:v>
                </c:pt>
                <c:pt idx="28538">
                  <c:v>2336.42578</c:v>
                </c:pt>
                <c:pt idx="28539">
                  <c:v>2336.42578</c:v>
                </c:pt>
                <c:pt idx="28540">
                  <c:v>2336.42578</c:v>
                </c:pt>
                <c:pt idx="28541">
                  <c:v>2338.8671899999999</c:v>
                </c:pt>
                <c:pt idx="28542">
                  <c:v>2336.42578</c:v>
                </c:pt>
                <c:pt idx="28543">
                  <c:v>2336.42578</c:v>
                </c:pt>
                <c:pt idx="28544">
                  <c:v>2336.42578</c:v>
                </c:pt>
                <c:pt idx="28545">
                  <c:v>2336.42578</c:v>
                </c:pt>
                <c:pt idx="28546">
                  <c:v>2336.42578</c:v>
                </c:pt>
                <c:pt idx="28547">
                  <c:v>2338.8671899999999</c:v>
                </c:pt>
                <c:pt idx="28548">
                  <c:v>2336.42578</c:v>
                </c:pt>
                <c:pt idx="28549">
                  <c:v>2338.8671899999999</c:v>
                </c:pt>
                <c:pt idx="28550">
                  <c:v>2336.42578</c:v>
                </c:pt>
                <c:pt idx="28551">
                  <c:v>2336.42578</c:v>
                </c:pt>
                <c:pt idx="28552">
                  <c:v>2336.42578</c:v>
                </c:pt>
                <c:pt idx="28553">
                  <c:v>2336.42578</c:v>
                </c:pt>
                <c:pt idx="28554">
                  <c:v>2336.42578</c:v>
                </c:pt>
                <c:pt idx="28555">
                  <c:v>2336.42578</c:v>
                </c:pt>
                <c:pt idx="28556">
                  <c:v>2336.42578</c:v>
                </c:pt>
                <c:pt idx="28557">
                  <c:v>2336.42578</c:v>
                </c:pt>
                <c:pt idx="28558">
                  <c:v>2336.42578</c:v>
                </c:pt>
                <c:pt idx="28559">
                  <c:v>2336.42578</c:v>
                </c:pt>
                <c:pt idx="28560">
                  <c:v>2336.42578</c:v>
                </c:pt>
                <c:pt idx="28561">
                  <c:v>2336.42578</c:v>
                </c:pt>
                <c:pt idx="28562">
                  <c:v>2338.8671899999999</c:v>
                </c:pt>
                <c:pt idx="28563">
                  <c:v>2336.42578</c:v>
                </c:pt>
                <c:pt idx="28564">
                  <c:v>2338.8671899999999</c:v>
                </c:pt>
                <c:pt idx="28565">
                  <c:v>2336.42578</c:v>
                </c:pt>
                <c:pt idx="28566">
                  <c:v>2336.42578</c:v>
                </c:pt>
                <c:pt idx="28567">
                  <c:v>2336.42578</c:v>
                </c:pt>
                <c:pt idx="28568">
                  <c:v>2336.42578</c:v>
                </c:pt>
                <c:pt idx="28569">
                  <c:v>2336.42578</c:v>
                </c:pt>
                <c:pt idx="28570">
                  <c:v>2338.8671899999999</c:v>
                </c:pt>
                <c:pt idx="28571">
                  <c:v>2336.42578</c:v>
                </c:pt>
                <c:pt idx="28572">
                  <c:v>2336.42578</c:v>
                </c:pt>
                <c:pt idx="28573">
                  <c:v>2336.42578</c:v>
                </c:pt>
                <c:pt idx="28574">
                  <c:v>2336.42578</c:v>
                </c:pt>
                <c:pt idx="28575">
                  <c:v>2336.42578</c:v>
                </c:pt>
                <c:pt idx="28576">
                  <c:v>2336.42578</c:v>
                </c:pt>
                <c:pt idx="28577">
                  <c:v>2336.42578</c:v>
                </c:pt>
                <c:pt idx="28578">
                  <c:v>2336.42578</c:v>
                </c:pt>
                <c:pt idx="28579">
                  <c:v>2336.42578</c:v>
                </c:pt>
                <c:pt idx="28580">
                  <c:v>2336.42578</c:v>
                </c:pt>
                <c:pt idx="28581">
                  <c:v>2336.42578</c:v>
                </c:pt>
                <c:pt idx="28582">
                  <c:v>2336.42578</c:v>
                </c:pt>
                <c:pt idx="28583">
                  <c:v>2336.42578</c:v>
                </c:pt>
                <c:pt idx="28584">
                  <c:v>2336.42578</c:v>
                </c:pt>
                <c:pt idx="28585">
                  <c:v>2336.42578</c:v>
                </c:pt>
                <c:pt idx="28586">
                  <c:v>2336.42578</c:v>
                </c:pt>
                <c:pt idx="28587">
                  <c:v>2336.42578</c:v>
                </c:pt>
                <c:pt idx="28588">
                  <c:v>2336.42578</c:v>
                </c:pt>
                <c:pt idx="28589">
                  <c:v>2336.42578</c:v>
                </c:pt>
                <c:pt idx="28590">
                  <c:v>2336.42578</c:v>
                </c:pt>
                <c:pt idx="28591">
                  <c:v>2336.42578</c:v>
                </c:pt>
                <c:pt idx="28592">
                  <c:v>2336.42578</c:v>
                </c:pt>
                <c:pt idx="28593">
                  <c:v>2336.42578</c:v>
                </c:pt>
                <c:pt idx="28594">
                  <c:v>2336.42578</c:v>
                </c:pt>
                <c:pt idx="28595">
                  <c:v>2336.42578</c:v>
                </c:pt>
                <c:pt idx="28596">
                  <c:v>2336.42578</c:v>
                </c:pt>
                <c:pt idx="28597">
                  <c:v>2336.42578</c:v>
                </c:pt>
                <c:pt idx="28598">
                  <c:v>2336.42578</c:v>
                </c:pt>
                <c:pt idx="28599">
                  <c:v>2336.42578</c:v>
                </c:pt>
                <c:pt idx="28600">
                  <c:v>2336.42578</c:v>
                </c:pt>
                <c:pt idx="28601">
                  <c:v>2336.42578</c:v>
                </c:pt>
                <c:pt idx="28602">
                  <c:v>2338.8671899999999</c:v>
                </c:pt>
                <c:pt idx="28603">
                  <c:v>2336.42578</c:v>
                </c:pt>
                <c:pt idx="28604">
                  <c:v>2338.8671899999999</c:v>
                </c:pt>
                <c:pt idx="28605">
                  <c:v>2336.42578</c:v>
                </c:pt>
                <c:pt idx="28606">
                  <c:v>2336.42578</c:v>
                </c:pt>
                <c:pt idx="28607">
                  <c:v>2336.42578</c:v>
                </c:pt>
                <c:pt idx="28608">
                  <c:v>2336.42578</c:v>
                </c:pt>
                <c:pt idx="28609">
                  <c:v>2336.42578</c:v>
                </c:pt>
                <c:pt idx="28610">
                  <c:v>2336.42578</c:v>
                </c:pt>
                <c:pt idx="28611">
                  <c:v>2336.42578</c:v>
                </c:pt>
                <c:pt idx="28612">
                  <c:v>2338.8671899999999</c:v>
                </c:pt>
                <c:pt idx="28613">
                  <c:v>2336.42578</c:v>
                </c:pt>
                <c:pt idx="28614">
                  <c:v>2336.42578</c:v>
                </c:pt>
                <c:pt idx="28615">
                  <c:v>2338.8671899999999</c:v>
                </c:pt>
                <c:pt idx="28616">
                  <c:v>2336.42578</c:v>
                </c:pt>
                <c:pt idx="28617">
                  <c:v>2338.8671899999999</c:v>
                </c:pt>
                <c:pt idx="28618">
                  <c:v>2336.42578</c:v>
                </c:pt>
                <c:pt idx="28619">
                  <c:v>2336.42578</c:v>
                </c:pt>
                <c:pt idx="28620">
                  <c:v>2338.8671899999999</c:v>
                </c:pt>
                <c:pt idx="28621">
                  <c:v>2336.42578</c:v>
                </c:pt>
                <c:pt idx="28622">
                  <c:v>2336.42578</c:v>
                </c:pt>
                <c:pt idx="28623">
                  <c:v>2336.42578</c:v>
                </c:pt>
                <c:pt idx="28624">
                  <c:v>2336.42578</c:v>
                </c:pt>
                <c:pt idx="28625">
                  <c:v>2336.42578</c:v>
                </c:pt>
                <c:pt idx="28626">
                  <c:v>2336.42578</c:v>
                </c:pt>
                <c:pt idx="28627">
                  <c:v>2336.42578</c:v>
                </c:pt>
                <c:pt idx="28628">
                  <c:v>2336.42578</c:v>
                </c:pt>
                <c:pt idx="28629">
                  <c:v>2336.42578</c:v>
                </c:pt>
                <c:pt idx="28630">
                  <c:v>2338.8671899999999</c:v>
                </c:pt>
                <c:pt idx="28631">
                  <c:v>2336.42578</c:v>
                </c:pt>
                <c:pt idx="28632">
                  <c:v>2336.42578</c:v>
                </c:pt>
                <c:pt idx="28633">
                  <c:v>2336.42578</c:v>
                </c:pt>
                <c:pt idx="28634">
                  <c:v>2336.42578</c:v>
                </c:pt>
                <c:pt idx="28635">
                  <c:v>2336.42578</c:v>
                </c:pt>
                <c:pt idx="28636">
                  <c:v>2336.42578</c:v>
                </c:pt>
                <c:pt idx="28637">
                  <c:v>2336.42578</c:v>
                </c:pt>
                <c:pt idx="28638">
                  <c:v>2336.42578</c:v>
                </c:pt>
                <c:pt idx="28639">
                  <c:v>2336.42578</c:v>
                </c:pt>
                <c:pt idx="28640">
                  <c:v>2336.42578</c:v>
                </c:pt>
                <c:pt idx="28641">
                  <c:v>2336.42578</c:v>
                </c:pt>
                <c:pt idx="28642">
                  <c:v>2336.42578</c:v>
                </c:pt>
                <c:pt idx="28643">
                  <c:v>2336.42578</c:v>
                </c:pt>
                <c:pt idx="28644">
                  <c:v>2336.42578</c:v>
                </c:pt>
                <c:pt idx="28645">
                  <c:v>2336.42578</c:v>
                </c:pt>
                <c:pt idx="28646">
                  <c:v>2336.42578</c:v>
                </c:pt>
                <c:pt idx="28647">
                  <c:v>2336.42578</c:v>
                </c:pt>
                <c:pt idx="28648">
                  <c:v>2336.42578</c:v>
                </c:pt>
                <c:pt idx="28649">
                  <c:v>2336.42578</c:v>
                </c:pt>
                <c:pt idx="28650">
                  <c:v>2336.42578</c:v>
                </c:pt>
                <c:pt idx="28651">
                  <c:v>2336.42578</c:v>
                </c:pt>
                <c:pt idx="28652">
                  <c:v>2336.42578</c:v>
                </c:pt>
                <c:pt idx="28653">
                  <c:v>2338.8671899999999</c:v>
                </c:pt>
                <c:pt idx="28654">
                  <c:v>2336.42578</c:v>
                </c:pt>
                <c:pt idx="28655">
                  <c:v>2336.42578</c:v>
                </c:pt>
                <c:pt idx="28656">
                  <c:v>2336.42578</c:v>
                </c:pt>
                <c:pt idx="28657">
                  <c:v>2336.42578</c:v>
                </c:pt>
                <c:pt idx="28658">
                  <c:v>2336.42578</c:v>
                </c:pt>
                <c:pt idx="28659">
                  <c:v>2336.42578</c:v>
                </c:pt>
                <c:pt idx="28660">
                  <c:v>2336.42578</c:v>
                </c:pt>
                <c:pt idx="28661">
                  <c:v>2336.42578</c:v>
                </c:pt>
                <c:pt idx="28662">
                  <c:v>2336.42578</c:v>
                </c:pt>
                <c:pt idx="28663">
                  <c:v>2336.42578</c:v>
                </c:pt>
                <c:pt idx="28664">
                  <c:v>2336.42578</c:v>
                </c:pt>
                <c:pt idx="28665">
                  <c:v>2336.42578</c:v>
                </c:pt>
                <c:pt idx="28666">
                  <c:v>2336.42578</c:v>
                </c:pt>
                <c:pt idx="28667">
                  <c:v>2336.42578</c:v>
                </c:pt>
                <c:pt idx="28668">
                  <c:v>2336.42578</c:v>
                </c:pt>
                <c:pt idx="28669">
                  <c:v>2336.42578</c:v>
                </c:pt>
                <c:pt idx="28670">
                  <c:v>2336.42578</c:v>
                </c:pt>
                <c:pt idx="28671">
                  <c:v>2336.42578</c:v>
                </c:pt>
                <c:pt idx="28672">
                  <c:v>2336.42578</c:v>
                </c:pt>
                <c:pt idx="28673">
                  <c:v>2336.42578</c:v>
                </c:pt>
                <c:pt idx="28674">
                  <c:v>2336.42578</c:v>
                </c:pt>
                <c:pt idx="28675">
                  <c:v>2336.42578</c:v>
                </c:pt>
                <c:pt idx="28676">
                  <c:v>2336.42578</c:v>
                </c:pt>
                <c:pt idx="28677">
                  <c:v>2336.42578</c:v>
                </c:pt>
                <c:pt idx="28678">
                  <c:v>2336.42578</c:v>
                </c:pt>
                <c:pt idx="28679">
                  <c:v>2336.42578</c:v>
                </c:pt>
                <c:pt idx="28680">
                  <c:v>2336.42578</c:v>
                </c:pt>
                <c:pt idx="28681">
                  <c:v>2336.42578</c:v>
                </c:pt>
                <c:pt idx="28682">
                  <c:v>2336.42578</c:v>
                </c:pt>
                <c:pt idx="28683">
                  <c:v>2336.42578</c:v>
                </c:pt>
                <c:pt idx="28684">
                  <c:v>2336.42578</c:v>
                </c:pt>
                <c:pt idx="28685">
                  <c:v>2336.42578</c:v>
                </c:pt>
                <c:pt idx="28686">
                  <c:v>2336.42578</c:v>
                </c:pt>
                <c:pt idx="28687">
                  <c:v>2338.8671899999999</c:v>
                </c:pt>
                <c:pt idx="28688">
                  <c:v>2336.42578</c:v>
                </c:pt>
                <c:pt idx="28689">
                  <c:v>2336.42578</c:v>
                </c:pt>
                <c:pt idx="28690">
                  <c:v>2336.42578</c:v>
                </c:pt>
                <c:pt idx="28691">
                  <c:v>2336.42578</c:v>
                </c:pt>
                <c:pt idx="28692">
                  <c:v>2336.42578</c:v>
                </c:pt>
                <c:pt idx="28693">
                  <c:v>2336.42578</c:v>
                </c:pt>
                <c:pt idx="28694">
                  <c:v>2336.42578</c:v>
                </c:pt>
                <c:pt idx="28695">
                  <c:v>2336.42578</c:v>
                </c:pt>
                <c:pt idx="28696">
                  <c:v>2336.42578</c:v>
                </c:pt>
                <c:pt idx="28697">
                  <c:v>2336.42578</c:v>
                </c:pt>
                <c:pt idx="28698">
                  <c:v>2336.42578</c:v>
                </c:pt>
                <c:pt idx="28699">
                  <c:v>2336.42578</c:v>
                </c:pt>
                <c:pt idx="28700">
                  <c:v>2336.42578</c:v>
                </c:pt>
                <c:pt idx="28701">
                  <c:v>2336.42578</c:v>
                </c:pt>
                <c:pt idx="28702">
                  <c:v>2336.42578</c:v>
                </c:pt>
                <c:pt idx="28703">
                  <c:v>2336.42578</c:v>
                </c:pt>
                <c:pt idx="28704">
                  <c:v>2336.42578</c:v>
                </c:pt>
                <c:pt idx="28705">
                  <c:v>2336.42578</c:v>
                </c:pt>
                <c:pt idx="28706">
                  <c:v>2336.42578</c:v>
                </c:pt>
                <c:pt idx="28707">
                  <c:v>2336.42578</c:v>
                </c:pt>
                <c:pt idx="28708">
                  <c:v>2336.42578</c:v>
                </c:pt>
                <c:pt idx="28709">
                  <c:v>2336.42578</c:v>
                </c:pt>
                <c:pt idx="28710">
                  <c:v>2336.42578</c:v>
                </c:pt>
                <c:pt idx="28711">
                  <c:v>2336.42578</c:v>
                </c:pt>
                <c:pt idx="28712">
                  <c:v>2336.42578</c:v>
                </c:pt>
                <c:pt idx="28713">
                  <c:v>2336.42578</c:v>
                </c:pt>
                <c:pt idx="28714">
                  <c:v>2336.42578</c:v>
                </c:pt>
                <c:pt idx="28715">
                  <c:v>2336.42578</c:v>
                </c:pt>
                <c:pt idx="28716">
                  <c:v>2336.42578</c:v>
                </c:pt>
                <c:pt idx="28717">
                  <c:v>2336.42578</c:v>
                </c:pt>
                <c:pt idx="28718">
                  <c:v>2336.42578</c:v>
                </c:pt>
                <c:pt idx="28719">
                  <c:v>2336.42578</c:v>
                </c:pt>
                <c:pt idx="28720">
                  <c:v>2336.42578</c:v>
                </c:pt>
                <c:pt idx="28721">
                  <c:v>2336.42578</c:v>
                </c:pt>
                <c:pt idx="28722">
                  <c:v>2336.42578</c:v>
                </c:pt>
                <c:pt idx="28723">
                  <c:v>2336.42578</c:v>
                </c:pt>
                <c:pt idx="28724">
                  <c:v>2336.42578</c:v>
                </c:pt>
                <c:pt idx="28725">
                  <c:v>2336.42578</c:v>
                </c:pt>
                <c:pt idx="28726">
                  <c:v>2336.42578</c:v>
                </c:pt>
                <c:pt idx="28727">
                  <c:v>2336.42578</c:v>
                </c:pt>
                <c:pt idx="28728">
                  <c:v>2336.42578</c:v>
                </c:pt>
                <c:pt idx="28729">
                  <c:v>2336.42578</c:v>
                </c:pt>
                <c:pt idx="28730">
                  <c:v>2336.42578</c:v>
                </c:pt>
                <c:pt idx="28731">
                  <c:v>2336.42578</c:v>
                </c:pt>
                <c:pt idx="28732">
                  <c:v>2336.42578</c:v>
                </c:pt>
                <c:pt idx="28733">
                  <c:v>2336.42578</c:v>
                </c:pt>
                <c:pt idx="28734">
                  <c:v>2336.42578</c:v>
                </c:pt>
                <c:pt idx="28735">
                  <c:v>2336.42578</c:v>
                </c:pt>
                <c:pt idx="28736">
                  <c:v>2336.42578</c:v>
                </c:pt>
                <c:pt idx="28737">
                  <c:v>2336.42578</c:v>
                </c:pt>
                <c:pt idx="28738">
                  <c:v>2336.42578</c:v>
                </c:pt>
                <c:pt idx="28739">
                  <c:v>2336.42578</c:v>
                </c:pt>
                <c:pt idx="28740">
                  <c:v>2336.42578</c:v>
                </c:pt>
                <c:pt idx="28741">
                  <c:v>2336.42578</c:v>
                </c:pt>
                <c:pt idx="28742">
                  <c:v>2336.42578</c:v>
                </c:pt>
                <c:pt idx="28743">
                  <c:v>2336.42578</c:v>
                </c:pt>
                <c:pt idx="28744">
                  <c:v>2336.42578</c:v>
                </c:pt>
                <c:pt idx="28745">
                  <c:v>2336.42578</c:v>
                </c:pt>
                <c:pt idx="28746">
                  <c:v>2338.8671899999999</c:v>
                </c:pt>
                <c:pt idx="28747">
                  <c:v>2336.42578</c:v>
                </c:pt>
                <c:pt idx="28748">
                  <c:v>2336.42578</c:v>
                </c:pt>
                <c:pt idx="28749">
                  <c:v>2336.42578</c:v>
                </c:pt>
                <c:pt idx="28750">
                  <c:v>2336.42578</c:v>
                </c:pt>
                <c:pt idx="28751">
                  <c:v>2336.42578</c:v>
                </c:pt>
                <c:pt idx="28752">
                  <c:v>2336.42578</c:v>
                </c:pt>
                <c:pt idx="28753">
                  <c:v>2336.42578</c:v>
                </c:pt>
                <c:pt idx="28754">
                  <c:v>2336.42578</c:v>
                </c:pt>
                <c:pt idx="28755">
                  <c:v>2336.42578</c:v>
                </c:pt>
                <c:pt idx="28756">
                  <c:v>2336.42578</c:v>
                </c:pt>
                <c:pt idx="28757">
                  <c:v>2336.42578</c:v>
                </c:pt>
                <c:pt idx="28758">
                  <c:v>2336.42578</c:v>
                </c:pt>
                <c:pt idx="28759">
                  <c:v>2336.42578</c:v>
                </c:pt>
                <c:pt idx="28760">
                  <c:v>2336.42578</c:v>
                </c:pt>
                <c:pt idx="28761">
                  <c:v>2336.42578</c:v>
                </c:pt>
                <c:pt idx="28762">
                  <c:v>2336.42578</c:v>
                </c:pt>
                <c:pt idx="28763">
                  <c:v>2336.42578</c:v>
                </c:pt>
                <c:pt idx="28764">
                  <c:v>2336.42578</c:v>
                </c:pt>
                <c:pt idx="28765">
                  <c:v>2336.42578</c:v>
                </c:pt>
                <c:pt idx="28766">
                  <c:v>2336.42578</c:v>
                </c:pt>
                <c:pt idx="28767">
                  <c:v>2336.42578</c:v>
                </c:pt>
                <c:pt idx="28768">
                  <c:v>2336.42578</c:v>
                </c:pt>
                <c:pt idx="28769">
                  <c:v>2336.42578</c:v>
                </c:pt>
                <c:pt idx="28770">
                  <c:v>2336.42578</c:v>
                </c:pt>
                <c:pt idx="28771">
                  <c:v>2336.42578</c:v>
                </c:pt>
                <c:pt idx="28772">
                  <c:v>2336.42578</c:v>
                </c:pt>
                <c:pt idx="28773">
                  <c:v>2336.42578</c:v>
                </c:pt>
                <c:pt idx="28774">
                  <c:v>2336.42578</c:v>
                </c:pt>
                <c:pt idx="28775">
                  <c:v>2336.42578</c:v>
                </c:pt>
                <c:pt idx="28776">
                  <c:v>2336.42578</c:v>
                </c:pt>
                <c:pt idx="28777">
                  <c:v>2336.42578</c:v>
                </c:pt>
                <c:pt idx="28778">
                  <c:v>2336.42578</c:v>
                </c:pt>
                <c:pt idx="28779">
                  <c:v>2336.42578</c:v>
                </c:pt>
                <c:pt idx="28780">
                  <c:v>2336.42578</c:v>
                </c:pt>
                <c:pt idx="28781">
                  <c:v>2336.42578</c:v>
                </c:pt>
                <c:pt idx="28782">
                  <c:v>2336.42578</c:v>
                </c:pt>
                <c:pt idx="28783">
                  <c:v>2336.42578</c:v>
                </c:pt>
                <c:pt idx="28784">
                  <c:v>2336.42578</c:v>
                </c:pt>
                <c:pt idx="28785">
                  <c:v>2336.42578</c:v>
                </c:pt>
                <c:pt idx="28786">
                  <c:v>2336.42578</c:v>
                </c:pt>
                <c:pt idx="28787">
                  <c:v>2336.42578</c:v>
                </c:pt>
                <c:pt idx="28788">
                  <c:v>2336.42578</c:v>
                </c:pt>
                <c:pt idx="28789">
                  <c:v>2336.42578</c:v>
                </c:pt>
                <c:pt idx="28790">
                  <c:v>2336.42578</c:v>
                </c:pt>
                <c:pt idx="28791">
                  <c:v>2336.42578</c:v>
                </c:pt>
                <c:pt idx="28792">
                  <c:v>2336.42578</c:v>
                </c:pt>
                <c:pt idx="28793">
                  <c:v>2336.42578</c:v>
                </c:pt>
                <c:pt idx="28794">
                  <c:v>2336.42578</c:v>
                </c:pt>
                <c:pt idx="28795">
                  <c:v>2336.42578</c:v>
                </c:pt>
                <c:pt idx="28796">
                  <c:v>2336.42578</c:v>
                </c:pt>
                <c:pt idx="28797">
                  <c:v>2336.42578</c:v>
                </c:pt>
                <c:pt idx="28798">
                  <c:v>2336.42578</c:v>
                </c:pt>
                <c:pt idx="28799">
                  <c:v>2336.42578</c:v>
                </c:pt>
                <c:pt idx="28800">
                  <c:v>2336.42578</c:v>
                </c:pt>
                <c:pt idx="28801">
                  <c:v>2336.42578</c:v>
                </c:pt>
                <c:pt idx="28802">
                  <c:v>2336.42578</c:v>
                </c:pt>
                <c:pt idx="28803">
                  <c:v>2336.42578</c:v>
                </c:pt>
                <c:pt idx="28804">
                  <c:v>2336.42578</c:v>
                </c:pt>
                <c:pt idx="28805">
                  <c:v>2336.42578</c:v>
                </c:pt>
                <c:pt idx="28806">
                  <c:v>2336.42578</c:v>
                </c:pt>
                <c:pt idx="28807">
                  <c:v>2336.42578</c:v>
                </c:pt>
                <c:pt idx="28808">
                  <c:v>2336.42578</c:v>
                </c:pt>
                <c:pt idx="28809">
                  <c:v>2336.42578</c:v>
                </c:pt>
                <c:pt idx="28810">
                  <c:v>2336.42578</c:v>
                </c:pt>
                <c:pt idx="28811">
                  <c:v>2336.42578</c:v>
                </c:pt>
                <c:pt idx="28812">
                  <c:v>2336.42578</c:v>
                </c:pt>
                <c:pt idx="28813">
                  <c:v>2336.42578</c:v>
                </c:pt>
                <c:pt idx="28814">
                  <c:v>2336.42578</c:v>
                </c:pt>
                <c:pt idx="28815">
                  <c:v>2336.42578</c:v>
                </c:pt>
                <c:pt idx="28816">
                  <c:v>2336.42578</c:v>
                </c:pt>
                <c:pt idx="28817">
                  <c:v>2336.42578</c:v>
                </c:pt>
                <c:pt idx="28818">
                  <c:v>2336.42578</c:v>
                </c:pt>
                <c:pt idx="28819">
                  <c:v>2336.42578</c:v>
                </c:pt>
                <c:pt idx="28820">
                  <c:v>2336.42578</c:v>
                </c:pt>
                <c:pt idx="28821">
                  <c:v>2336.42578</c:v>
                </c:pt>
                <c:pt idx="28822">
                  <c:v>2336.42578</c:v>
                </c:pt>
                <c:pt idx="28823">
                  <c:v>2336.42578</c:v>
                </c:pt>
                <c:pt idx="28824">
                  <c:v>2336.42578</c:v>
                </c:pt>
                <c:pt idx="28825">
                  <c:v>2336.42578</c:v>
                </c:pt>
                <c:pt idx="28826">
                  <c:v>2336.42578</c:v>
                </c:pt>
                <c:pt idx="28827">
                  <c:v>2336.42578</c:v>
                </c:pt>
                <c:pt idx="28828">
                  <c:v>2336.42578</c:v>
                </c:pt>
                <c:pt idx="28829">
                  <c:v>2336.42578</c:v>
                </c:pt>
                <c:pt idx="28830">
                  <c:v>2336.42578</c:v>
                </c:pt>
                <c:pt idx="28831">
                  <c:v>2336.42578</c:v>
                </c:pt>
                <c:pt idx="28832">
                  <c:v>2336.42578</c:v>
                </c:pt>
                <c:pt idx="28833">
                  <c:v>2336.42578</c:v>
                </c:pt>
                <c:pt idx="28834">
                  <c:v>2336.42578</c:v>
                </c:pt>
                <c:pt idx="28835">
                  <c:v>2336.42578</c:v>
                </c:pt>
                <c:pt idx="28836">
                  <c:v>2336.42578</c:v>
                </c:pt>
                <c:pt idx="28837">
                  <c:v>2336.42578</c:v>
                </c:pt>
                <c:pt idx="28838">
                  <c:v>2336.42578</c:v>
                </c:pt>
                <c:pt idx="28839">
                  <c:v>2336.42578</c:v>
                </c:pt>
                <c:pt idx="28840">
                  <c:v>2336.42578</c:v>
                </c:pt>
                <c:pt idx="28841">
                  <c:v>2336.42578</c:v>
                </c:pt>
                <c:pt idx="28842">
                  <c:v>2336.42578</c:v>
                </c:pt>
                <c:pt idx="28843">
                  <c:v>2336.42578</c:v>
                </c:pt>
                <c:pt idx="28844">
                  <c:v>2336.42578</c:v>
                </c:pt>
                <c:pt idx="28845">
                  <c:v>2336.42578</c:v>
                </c:pt>
                <c:pt idx="28846">
                  <c:v>2336.42578</c:v>
                </c:pt>
                <c:pt idx="28847">
                  <c:v>2336.42578</c:v>
                </c:pt>
                <c:pt idx="28848">
                  <c:v>2336.42578</c:v>
                </c:pt>
                <c:pt idx="28849">
                  <c:v>2336.42578</c:v>
                </c:pt>
                <c:pt idx="28850">
                  <c:v>2336.42578</c:v>
                </c:pt>
                <c:pt idx="28851">
                  <c:v>2336.42578</c:v>
                </c:pt>
                <c:pt idx="28852">
                  <c:v>2336.42578</c:v>
                </c:pt>
                <c:pt idx="28853">
                  <c:v>2336.42578</c:v>
                </c:pt>
                <c:pt idx="28854">
                  <c:v>2336.42578</c:v>
                </c:pt>
                <c:pt idx="28855">
                  <c:v>2336.42578</c:v>
                </c:pt>
                <c:pt idx="28856">
                  <c:v>2336.42578</c:v>
                </c:pt>
                <c:pt idx="28857">
                  <c:v>2336.42578</c:v>
                </c:pt>
                <c:pt idx="28858">
                  <c:v>2336.42578</c:v>
                </c:pt>
                <c:pt idx="28859">
                  <c:v>2336.42578</c:v>
                </c:pt>
                <c:pt idx="28860">
                  <c:v>2336.42578</c:v>
                </c:pt>
                <c:pt idx="28861">
                  <c:v>2336.42578</c:v>
                </c:pt>
                <c:pt idx="28862">
                  <c:v>2336.42578</c:v>
                </c:pt>
                <c:pt idx="28863">
                  <c:v>2336.42578</c:v>
                </c:pt>
                <c:pt idx="28864">
                  <c:v>2336.42578</c:v>
                </c:pt>
                <c:pt idx="28865">
                  <c:v>2336.42578</c:v>
                </c:pt>
                <c:pt idx="28866">
                  <c:v>2336.42578</c:v>
                </c:pt>
                <c:pt idx="28867">
                  <c:v>2336.42578</c:v>
                </c:pt>
                <c:pt idx="28868">
                  <c:v>2336.42578</c:v>
                </c:pt>
                <c:pt idx="28869">
                  <c:v>2336.42578</c:v>
                </c:pt>
                <c:pt idx="28870">
                  <c:v>2336.42578</c:v>
                </c:pt>
                <c:pt idx="28871">
                  <c:v>2336.42578</c:v>
                </c:pt>
                <c:pt idx="28872">
                  <c:v>2336.42578</c:v>
                </c:pt>
                <c:pt idx="28873">
                  <c:v>2336.42578</c:v>
                </c:pt>
                <c:pt idx="28874">
                  <c:v>2336.42578</c:v>
                </c:pt>
                <c:pt idx="28875">
                  <c:v>2336.42578</c:v>
                </c:pt>
                <c:pt idx="28876">
                  <c:v>2336.42578</c:v>
                </c:pt>
                <c:pt idx="28877">
                  <c:v>2336.42578</c:v>
                </c:pt>
                <c:pt idx="28878">
                  <c:v>2336.42578</c:v>
                </c:pt>
                <c:pt idx="28879">
                  <c:v>2336.42578</c:v>
                </c:pt>
                <c:pt idx="28880">
                  <c:v>2336.42578</c:v>
                </c:pt>
                <c:pt idx="28881">
                  <c:v>2336.42578</c:v>
                </c:pt>
                <c:pt idx="28882">
                  <c:v>2336.42578</c:v>
                </c:pt>
                <c:pt idx="28883">
                  <c:v>2336.42578</c:v>
                </c:pt>
                <c:pt idx="28884">
                  <c:v>2336.42578</c:v>
                </c:pt>
                <c:pt idx="28885">
                  <c:v>2336.42578</c:v>
                </c:pt>
                <c:pt idx="28886">
                  <c:v>2336.42578</c:v>
                </c:pt>
                <c:pt idx="28887">
                  <c:v>2336.42578</c:v>
                </c:pt>
                <c:pt idx="28888">
                  <c:v>2336.42578</c:v>
                </c:pt>
                <c:pt idx="28889">
                  <c:v>2336.42578</c:v>
                </c:pt>
                <c:pt idx="28890">
                  <c:v>2336.42578</c:v>
                </c:pt>
                <c:pt idx="28891">
                  <c:v>2336.42578</c:v>
                </c:pt>
                <c:pt idx="28892">
                  <c:v>2336.42578</c:v>
                </c:pt>
                <c:pt idx="28893">
                  <c:v>2336.42578</c:v>
                </c:pt>
                <c:pt idx="28894">
                  <c:v>2336.42578</c:v>
                </c:pt>
                <c:pt idx="28895">
                  <c:v>2336.42578</c:v>
                </c:pt>
                <c:pt idx="28896">
                  <c:v>2336.42578</c:v>
                </c:pt>
                <c:pt idx="28897">
                  <c:v>2336.42578</c:v>
                </c:pt>
                <c:pt idx="28898">
                  <c:v>2336.42578</c:v>
                </c:pt>
                <c:pt idx="28899">
                  <c:v>2336.42578</c:v>
                </c:pt>
                <c:pt idx="28900">
                  <c:v>2336.42578</c:v>
                </c:pt>
                <c:pt idx="28901">
                  <c:v>2336.42578</c:v>
                </c:pt>
                <c:pt idx="28902">
                  <c:v>2336.42578</c:v>
                </c:pt>
                <c:pt idx="28903">
                  <c:v>2336.42578</c:v>
                </c:pt>
                <c:pt idx="28904">
                  <c:v>2336.42578</c:v>
                </c:pt>
                <c:pt idx="28905">
                  <c:v>2336.42578</c:v>
                </c:pt>
                <c:pt idx="28906">
                  <c:v>2336.42578</c:v>
                </c:pt>
                <c:pt idx="28907">
                  <c:v>2336.42578</c:v>
                </c:pt>
                <c:pt idx="28908">
                  <c:v>2336.42578</c:v>
                </c:pt>
                <c:pt idx="28909">
                  <c:v>2336.42578</c:v>
                </c:pt>
                <c:pt idx="28910">
                  <c:v>2336.42578</c:v>
                </c:pt>
                <c:pt idx="28911">
                  <c:v>2336.42578</c:v>
                </c:pt>
                <c:pt idx="28912">
                  <c:v>2336.42578</c:v>
                </c:pt>
                <c:pt idx="28913">
                  <c:v>2336.42578</c:v>
                </c:pt>
                <c:pt idx="28914">
                  <c:v>2336.42578</c:v>
                </c:pt>
                <c:pt idx="28915">
                  <c:v>2336.42578</c:v>
                </c:pt>
                <c:pt idx="28916">
                  <c:v>2336.42578</c:v>
                </c:pt>
                <c:pt idx="28917">
                  <c:v>2336.42578</c:v>
                </c:pt>
                <c:pt idx="28918">
                  <c:v>2336.42578</c:v>
                </c:pt>
                <c:pt idx="28919">
                  <c:v>2336.42578</c:v>
                </c:pt>
                <c:pt idx="28920">
                  <c:v>2336.42578</c:v>
                </c:pt>
                <c:pt idx="28921">
                  <c:v>2336.42578</c:v>
                </c:pt>
                <c:pt idx="28922">
                  <c:v>2336.42578</c:v>
                </c:pt>
                <c:pt idx="28923">
                  <c:v>2336.42578</c:v>
                </c:pt>
                <c:pt idx="28924">
                  <c:v>2336.42578</c:v>
                </c:pt>
                <c:pt idx="28925">
                  <c:v>2336.42578</c:v>
                </c:pt>
                <c:pt idx="28926">
                  <c:v>2336.42578</c:v>
                </c:pt>
                <c:pt idx="28927">
                  <c:v>2336.42578</c:v>
                </c:pt>
                <c:pt idx="28928">
                  <c:v>2336.42578</c:v>
                </c:pt>
                <c:pt idx="28929">
                  <c:v>2336.42578</c:v>
                </c:pt>
                <c:pt idx="28930">
                  <c:v>2336.42578</c:v>
                </c:pt>
                <c:pt idx="28931">
                  <c:v>2336.42578</c:v>
                </c:pt>
                <c:pt idx="28932">
                  <c:v>2336.42578</c:v>
                </c:pt>
                <c:pt idx="28933">
                  <c:v>2336.42578</c:v>
                </c:pt>
                <c:pt idx="28934">
                  <c:v>2336.42578</c:v>
                </c:pt>
                <c:pt idx="28935">
                  <c:v>2336.42578</c:v>
                </c:pt>
                <c:pt idx="28936">
                  <c:v>2336.42578</c:v>
                </c:pt>
                <c:pt idx="28937">
                  <c:v>2336.42578</c:v>
                </c:pt>
                <c:pt idx="28938">
                  <c:v>2336.42578</c:v>
                </c:pt>
                <c:pt idx="28939">
                  <c:v>2336.42578</c:v>
                </c:pt>
                <c:pt idx="28940">
                  <c:v>2336.42578</c:v>
                </c:pt>
                <c:pt idx="28941">
                  <c:v>2336.42578</c:v>
                </c:pt>
                <c:pt idx="28942">
                  <c:v>2336.42578</c:v>
                </c:pt>
                <c:pt idx="28943">
                  <c:v>2336.42578</c:v>
                </c:pt>
                <c:pt idx="28944">
                  <c:v>2336.42578</c:v>
                </c:pt>
                <c:pt idx="28945">
                  <c:v>2336.42578</c:v>
                </c:pt>
                <c:pt idx="28946">
                  <c:v>2336.42578</c:v>
                </c:pt>
                <c:pt idx="28947">
                  <c:v>2336.42578</c:v>
                </c:pt>
                <c:pt idx="28948">
                  <c:v>2336.42578</c:v>
                </c:pt>
                <c:pt idx="28949">
                  <c:v>2336.42578</c:v>
                </c:pt>
                <c:pt idx="28950">
                  <c:v>2336.42578</c:v>
                </c:pt>
                <c:pt idx="28951">
                  <c:v>2336.42578</c:v>
                </c:pt>
                <c:pt idx="28952">
                  <c:v>2336.42578</c:v>
                </c:pt>
                <c:pt idx="28953">
                  <c:v>2336.42578</c:v>
                </c:pt>
                <c:pt idx="28954">
                  <c:v>2336.42578</c:v>
                </c:pt>
                <c:pt idx="28955">
                  <c:v>2336.42578</c:v>
                </c:pt>
                <c:pt idx="28956">
                  <c:v>2336.42578</c:v>
                </c:pt>
                <c:pt idx="28957">
                  <c:v>2336.42578</c:v>
                </c:pt>
                <c:pt idx="28958">
                  <c:v>2336.42578</c:v>
                </c:pt>
                <c:pt idx="28959">
                  <c:v>2336.42578</c:v>
                </c:pt>
                <c:pt idx="28960">
                  <c:v>2336.42578</c:v>
                </c:pt>
                <c:pt idx="28961">
                  <c:v>2336.42578</c:v>
                </c:pt>
                <c:pt idx="28962">
                  <c:v>2336.42578</c:v>
                </c:pt>
                <c:pt idx="28963">
                  <c:v>2336.42578</c:v>
                </c:pt>
                <c:pt idx="28964">
                  <c:v>2336.42578</c:v>
                </c:pt>
                <c:pt idx="28965">
                  <c:v>2336.42578</c:v>
                </c:pt>
                <c:pt idx="28966">
                  <c:v>2336.42578</c:v>
                </c:pt>
                <c:pt idx="28967">
                  <c:v>2336.42578</c:v>
                </c:pt>
                <c:pt idx="28968">
                  <c:v>2336.42578</c:v>
                </c:pt>
                <c:pt idx="28969">
                  <c:v>2336.42578</c:v>
                </c:pt>
                <c:pt idx="28970">
                  <c:v>2336.42578</c:v>
                </c:pt>
                <c:pt idx="28971">
                  <c:v>2336.42578</c:v>
                </c:pt>
                <c:pt idx="28972">
                  <c:v>2336.42578</c:v>
                </c:pt>
                <c:pt idx="28973">
                  <c:v>2336.42578</c:v>
                </c:pt>
                <c:pt idx="28974">
                  <c:v>2336.42578</c:v>
                </c:pt>
                <c:pt idx="28975">
                  <c:v>2336.42578</c:v>
                </c:pt>
                <c:pt idx="28976">
                  <c:v>2336.42578</c:v>
                </c:pt>
                <c:pt idx="28977">
                  <c:v>2336.42578</c:v>
                </c:pt>
                <c:pt idx="28978">
                  <c:v>2336.42578</c:v>
                </c:pt>
                <c:pt idx="28979">
                  <c:v>2336.42578</c:v>
                </c:pt>
                <c:pt idx="28980">
                  <c:v>2336.42578</c:v>
                </c:pt>
                <c:pt idx="28981">
                  <c:v>2336.42578</c:v>
                </c:pt>
                <c:pt idx="28982">
                  <c:v>2336.42578</c:v>
                </c:pt>
                <c:pt idx="28983">
                  <c:v>2336.42578</c:v>
                </c:pt>
                <c:pt idx="28984">
                  <c:v>2336.42578</c:v>
                </c:pt>
                <c:pt idx="28985">
                  <c:v>2336.42578</c:v>
                </c:pt>
                <c:pt idx="28986">
                  <c:v>2336.42578</c:v>
                </c:pt>
                <c:pt idx="28987">
                  <c:v>2336.42578</c:v>
                </c:pt>
                <c:pt idx="28988">
                  <c:v>2336.42578</c:v>
                </c:pt>
                <c:pt idx="28989">
                  <c:v>2336.42578</c:v>
                </c:pt>
                <c:pt idx="28990">
                  <c:v>2336.42578</c:v>
                </c:pt>
                <c:pt idx="28991">
                  <c:v>2336.42578</c:v>
                </c:pt>
                <c:pt idx="28992">
                  <c:v>2336.42578</c:v>
                </c:pt>
                <c:pt idx="28993">
                  <c:v>2336.42578</c:v>
                </c:pt>
                <c:pt idx="28994">
                  <c:v>2336.42578</c:v>
                </c:pt>
                <c:pt idx="28995">
                  <c:v>2336.42578</c:v>
                </c:pt>
                <c:pt idx="28996">
                  <c:v>2336.42578</c:v>
                </c:pt>
                <c:pt idx="28997">
                  <c:v>2336.42578</c:v>
                </c:pt>
                <c:pt idx="28998">
                  <c:v>2336.42578</c:v>
                </c:pt>
                <c:pt idx="28999">
                  <c:v>2336.42578</c:v>
                </c:pt>
                <c:pt idx="29000">
                  <c:v>2336.42578</c:v>
                </c:pt>
                <c:pt idx="29001">
                  <c:v>2336.42578</c:v>
                </c:pt>
                <c:pt idx="29002">
                  <c:v>2336.42578</c:v>
                </c:pt>
                <c:pt idx="29003">
                  <c:v>2336.42578</c:v>
                </c:pt>
                <c:pt idx="29004">
                  <c:v>2336.42578</c:v>
                </c:pt>
                <c:pt idx="29005">
                  <c:v>2336.42578</c:v>
                </c:pt>
                <c:pt idx="29006">
                  <c:v>2336.42578</c:v>
                </c:pt>
                <c:pt idx="29007">
                  <c:v>2336.42578</c:v>
                </c:pt>
                <c:pt idx="29008">
                  <c:v>2336.42578</c:v>
                </c:pt>
                <c:pt idx="29009">
                  <c:v>2336.42578</c:v>
                </c:pt>
                <c:pt idx="29010">
                  <c:v>2336.42578</c:v>
                </c:pt>
                <c:pt idx="29011">
                  <c:v>2336.42578</c:v>
                </c:pt>
                <c:pt idx="29012">
                  <c:v>2336.42578</c:v>
                </c:pt>
                <c:pt idx="29013">
                  <c:v>2336.42578</c:v>
                </c:pt>
                <c:pt idx="29014">
                  <c:v>2336.42578</c:v>
                </c:pt>
                <c:pt idx="29015">
                  <c:v>2336.42578</c:v>
                </c:pt>
                <c:pt idx="29016">
                  <c:v>2336.42578</c:v>
                </c:pt>
                <c:pt idx="29017">
                  <c:v>2336.42578</c:v>
                </c:pt>
                <c:pt idx="29018">
                  <c:v>2336.42578</c:v>
                </c:pt>
                <c:pt idx="29019">
                  <c:v>2336.42578</c:v>
                </c:pt>
                <c:pt idx="29020">
                  <c:v>2336.42578</c:v>
                </c:pt>
                <c:pt idx="29021">
                  <c:v>2336.42578</c:v>
                </c:pt>
                <c:pt idx="29022">
                  <c:v>2336.42578</c:v>
                </c:pt>
                <c:pt idx="29023">
                  <c:v>2336.42578</c:v>
                </c:pt>
                <c:pt idx="29024">
                  <c:v>2336.42578</c:v>
                </c:pt>
                <c:pt idx="29025">
                  <c:v>2336.42578</c:v>
                </c:pt>
                <c:pt idx="29026">
                  <c:v>2336.42578</c:v>
                </c:pt>
                <c:pt idx="29027">
                  <c:v>2336.42578</c:v>
                </c:pt>
                <c:pt idx="29028">
                  <c:v>2336.42578</c:v>
                </c:pt>
                <c:pt idx="29029">
                  <c:v>2336.42578</c:v>
                </c:pt>
                <c:pt idx="29030">
                  <c:v>2336.42578</c:v>
                </c:pt>
                <c:pt idx="29031">
                  <c:v>2336.42578</c:v>
                </c:pt>
                <c:pt idx="29032">
                  <c:v>2336.42578</c:v>
                </c:pt>
                <c:pt idx="29033">
                  <c:v>2336.42578</c:v>
                </c:pt>
                <c:pt idx="29034">
                  <c:v>2336.42578</c:v>
                </c:pt>
                <c:pt idx="29035">
                  <c:v>2336.42578</c:v>
                </c:pt>
                <c:pt idx="29036">
                  <c:v>2336.42578</c:v>
                </c:pt>
                <c:pt idx="29037">
                  <c:v>2336.42578</c:v>
                </c:pt>
                <c:pt idx="29038">
                  <c:v>2336.42578</c:v>
                </c:pt>
                <c:pt idx="29039">
                  <c:v>2336.42578</c:v>
                </c:pt>
                <c:pt idx="29040">
                  <c:v>2336.42578</c:v>
                </c:pt>
                <c:pt idx="29041">
                  <c:v>2336.42578</c:v>
                </c:pt>
                <c:pt idx="29042">
                  <c:v>2336.42578</c:v>
                </c:pt>
                <c:pt idx="29043">
                  <c:v>2336.42578</c:v>
                </c:pt>
                <c:pt idx="29044">
                  <c:v>2336.42578</c:v>
                </c:pt>
                <c:pt idx="29045">
                  <c:v>2336.42578</c:v>
                </c:pt>
                <c:pt idx="29046">
                  <c:v>2336.42578</c:v>
                </c:pt>
                <c:pt idx="29047">
                  <c:v>2336.42578</c:v>
                </c:pt>
                <c:pt idx="29048">
                  <c:v>2336.42578</c:v>
                </c:pt>
                <c:pt idx="29049">
                  <c:v>2336.42578</c:v>
                </c:pt>
                <c:pt idx="29050">
                  <c:v>2336.42578</c:v>
                </c:pt>
                <c:pt idx="29051">
                  <c:v>2336.42578</c:v>
                </c:pt>
                <c:pt idx="29052">
                  <c:v>2336.42578</c:v>
                </c:pt>
                <c:pt idx="29053">
                  <c:v>2336.42578</c:v>
                </c:pt>
                <c:pt idx="29054">
                  <c:v>2336.42578</c:v>
                </c:pt>
                <c:pt idx="29055">
                  <c:v>2336.42578</c:v>
                </c:pt>
                <c:pt idx="29056">
                  <c:v>2336.42578</c:v>
                </c:pt>
                <c:pt idx="29057">
                  <c:v>2336.42578</c:v>
                </c:pt>
                <c:pt idx="29058">
                  <c:v>2336.42578</c:v>
                </c:pt>
                <c:pt idx="29059">
                  <c:v>2336.42578</c:v>
                </c:pt>
                <c:pt idx="29060">
                  <c:v>2336.42578</c:v>
                </c:pt>
                <c:pt idx="29061">
                  <c:v>2336.42578</c:v>
                </c:pt>
                <c:pt idx="29062">
                  <c:v>2336.42578</c:v>
                </c:pt>
                <c:pt idx="29063">
                  <c:v>2336.42578</c:v>
                </c:pt>
                <c:pt idx="29064">
                  <c:v>2336.42578</c:v>
                </c:pt>
                <c:pt idx="29065">
                  <c:v>2336.42578</c:v>
                </c:pt>
                <c:pt idx="29066">
                  <c:v>2336.42578</c:v>
                </c:pt>
                <c:pt idx="29067">
                  <c:v>2336.42578</c:v>
                </c:pt>
                <c:pt idx="29068">
                  <c:v>2336.42578</c:v>
                </c:pt>
                <c:pt idx="29069">
                  <c:v>2336.42578</c:v>
                </c:pt>
                <c:pt idx="29070">
                  <c:v>2336.42578</c:v>
                </c:pt>
                <c:pt idx="29071">
                  <c:v>2336.42578</c:v>
                </c:pt>
                <c:pt idx="29072">
                  <c:v>2336.42578</c:v>
                </c:pt>
                <c:pt idx="29073">
                  <c:v>2336.42578</c:v>
                </c:pt>
                <c:pt idx="29074">
                  <c:v>2336.42578</c:v>
                </c:pt>
                <c:pt idx="29075">
                  <c:v>2336.42578</c:v>
                </c:pt>
                <c:pt idx="29076">
                  <c:v>2336.42578</c:v>
                </c:pt>
                <c:pt idx="29077">
                  <c:v>2336.42578</c:v>
                </c:pt>
                <c:pt idx="29078">
                  <c:v>2336.42578</c:v>
                </c:pt>
                <c:pt idx="29079">
                  <c:v>2336.42578</c:v>
                </c:pt>
                <c:pt idx="29080">
                  <c:v>2336.42578</c:v>
                </c:pt>
                <c:pt idx="29081">
                  <c:v>2336.42578</c:v>
                </c:pt>
                <c:pt idx="29082">
                  <c:v>2336.42578</c:v>
                </c:pt>
                <c:pt idx="29083">
                  <c:v>2336.42578</c:v>
                </c:pt>
                <c:pt idx="29084">
                  <c:v>2336.42578</c:v>
                </c:pt>
                <c:pt idx="29085">
                  <c:v>2336.42578</c:v>
                </c:pt>
                <c:pt idx="29086">
                  <c:v>2336.42578</c:v>
                </c:pt>
                <c:pt idx="29087">
                  <c:v>2336.42578</c:v>
                </c:pt>
                <c:pt idx="29088">
                  <c:v>2336.42578</c:v>
                </c:pt>
                <c:pt idx="29089">
                  <c:v>2336.42578</c:v>
                </c:pt>
                <c:pt idx="29090">
                  <c:v>2336.42578</c:v>
                </c:pt>
                <c:pt idx="29091">
                  <c:v>2336.42578</c:v>
                </c:pt>
                <c:pt idx="29092">
                  <c:v>2336.42578</c:v>
                </c:pt>
                <c:pt idx="29093">
                  <c:v>2336.42578</c:v>
                </c:pt>
                <c:pt idx="29094">
                  <c:v>2336.42578</c:v>
                </c:pt>
                <c:pt idx="29095">
                  <c:v>2336.42578</c:v>
                </c:pt>
                <c:pt idx="29096">
                  <c:v>2336.42578</c:v>
                </c:pt>
                <c:pt idx="29097">
                  <c:v>2336.42578</c:v>
                </c:pt>
                <c:pt idx="29098">
                  <c:v>2336.42578</c:v>
                </c:pt>
                <c:pt idx="29099">
                  <c:v>2336.42578</c:v>
                </c:pt>
                <c:pt idx="29100">
                  <c:v>2336.42578</c:v>
                </c:pt>
                <c:pt idx="29101">
                  <c:v>2336.42578</c:v>
                </c:pt>
                <c:pt idx="29102">
                  <c:v>2336.42578</c:v>
                </c:pt>
                <c:pt idx="29103">
                  <c:v>2336.42578</c:v>
                </c:pt>
                <c:pt idx="29104">
                  <c:v>2336.42578</c:v>
                </c:pt>
                <c:pt idx="29105">
                  <c:v>2336.42578</c:v>
                </c:pt>
                <c:pt idx="29106">
                  <c:v>2336.42578</c:v>
                </c:pt>
                <c:pt idx="29107">
                  <c:v>2336.42578</c:v>
                </c:pt>
                <c:pt idx="29108">
                  <c:v>2336.42578</c:v>
                </c:pt>
                <c:pt idx="29109">
                  <c:v>2336.42578</c:v>
                </c:pt>
                <c:pt idx="29110">
                  <c:v>2336.42578</c:v>
                </c:pt>
                <c:pt idx="29111">
                  <c:v>2336.42578</c:v>
                </c:pt>
                <c:pt idx="29112">
                  <c:v>2336.42578</c:v>
                </c:pt>
                <c:pt idx="29113">
                  <c:v>2336.42578</c:v>
                </c:pt>
                <c:pt idx="29114">
                  <c:v>2336.42578</c:v>
                </c:pt>
                <c:pt idx="29115">
                  <c:v>2336.42578</c:v>
                </c:pt>
                <c:pt idx="29116">
                  <c:v>2336.42578</c:v>
                </c:pt>
                <c:pt idx="29117">
                  <c:v>2336.42578</c:v>
                </c:pt>
                <c:pt idx="29118">
                  <c:v>2336.42578</c:v>
                </c:pt>
                <c:pt idx="29119">
                  <c:v>2336.42578</c:v>
                </c:pt>
                <c:pt idx="29120">
                  <c:v>2336.42578</c:v>
                </c:pt>
                <c:pt idx="29121">
                  <c:v>2336.42578</c:v>
                </c:pt>
                <c:pt idx="29122">
                  <c:v>2336.42578</c:v>
                </c:pt>
                <c:pt idx="29123">
                  <c:v>2336.42578</c:v>
                </c:pt>
                <c:pt idx="29124">
                  <c:v>2336.42578</c:v>
                </c:pt>
                <c:pt idx="29125">
                  <c:v>2336.42578</c:v>
                </c:pt>
                <c:pt idx="29126">
                  <c:v>2336.42578</c:v>
                </c:pt>
                <c:pt idx="29127">
                  <c:v>2336.42578</c:v>
                </c:pt>
                <c:pt idx="29128">
                  <c:v>2336.42578</c:v>
                </c:pt>
                <c:pt idx="29129">
                  <c:v>2336.42578</c:v>
                </c:pt>
                <c:pt idx="29130">
                  <c:v>2336.42578</c:v>
                </c:pt>
                <c:pt idx="29131">
                  <c:v>2336.42578</c:v>
                </c:pt>
                <c:pt idx="29132">
                  <c:v>2336.42578</c:v>
                </c:pt>
                <c:pt idx="29133">
                  <c:v>2336.42578</c:v>
                </c:pt>
                <c:pt idx="29134">
                  <c:v>2336.42578</c:v>
                </c:pt>
                <c:pt idx="29135">
                  <c:v>2336.42578</c:v>
                </c:pt>
                <c:pt idx="29136">
                  <c:v>2336.42578</c:v>
                </c:pt>
                <c:pt idx="29137">
                  <c:v>2336.42578</c:v>
                </c:pt>
                <c:pt idx="29138">
                  <c:v>2336.42578</c:v>
                </c:pt>
                <c:pt idx="29139">
                  <c:v>2336.42578</c:v>
                </c:pt>
                <c:pt idx="29140">
                  <c:v>2336.42578</c:v>
                </c:pt>
                <c:pt idx="29141">
                  <c:v>2336.42578</c:v>
                </c:pt>
                <c:pt idx="29142">
                  <c:v>2336.42578</c:v>
                </c:pt>
                <c:pt idx="29143">
                  <c:v>2336.42578</c:v>
                </c:pt>
                <c:pt idx="29144">
                  <c:v>2336.42578</c:v>
                </c:pt>
                <c:pt idx="29145">
                  <c:v>2336.42578</c:v>
                </c:pt>
                <c:pt idx="29146">
                  <c:v>2336.42578</c:v>
                </c:pt>
                <c:pt idx="29147">
                  <c:v>2336.42578</c:v>
                </c:pt>
                <c:pt idx="29148">
                  <c:v>2336.42578</c:v>
                </c:pt>
                <c:pt idx="29149">
                  <c:v>2336.42578</c:v>
                </c:pt>
                <c:pt idx="29150">
                  <c:v>2336.42578</c:v>
                </c:pt>
                <c:pt idx="29151">
                  <c:v>2336.42578</c:v>
                </c:pt>
                <c:pt idx="29152">
                  <c:v>2336.42578</c:v>
                </c:pt>
                <c:pt idx="29153">
                  <c:v>2336.42578</c:v>
                </c:pt>
                <c:pt idx="29154">
                  <c:v>2336.42578</c:v>
                </c:pt>
                <c:pt idx="29155">
                  <c:v>2336.42578</c:v>
                </c:pt>
                <c:pt idx="29156">
                  <c:v>2336.42578</c:v>
                </c:pt>
                <c:pt idx="29157">
                  <c:v>2336.42578</c:v>
                </c:pt>
                <c:pt idx="29158">
                  <c:v>2336.42578</c:v>
                </c:pt>
                <c:pt idx="29159">
                  <c:v>2336.42578</c:v>
                </c:pt>
                <c:pt idx="29160">
                  <c:v>2336.42578</c:v>
                </c:pt>
                <c:pt idx="29161">
                  <c:v>2336.42578</c:v>
                </c:pt>
                <c:pt idx="29162">
                  <c:v>2336.42578</c:v>
                </c:pt>
                <c:pt idx="29163">
                  <c:v>2336.42578</c:v>
                </c:pt>
                <c:pt idx="29164">
                  <c:v>2336.42578</c:v>
                </c:pt>
                <c:pt idx="29165">
                  <c:v>2336.42578</c:v>
                </c:pt>
                <c:pt idx="29166">
                  <c:v>2336.42578</c:v>
                </c:pt>
                <c:pt idx="29167">
                  <c:v>2336.42578</c:v>
                </c:pt>
                <c:pt idx="29168">
                  <c:v>2336.42578</c:v>
                </c:pt>
                <c:pt idx="29169">
                  <c:v>2336.42578</c:v>
                </c:pt>
                <c:pt idx="29170">
                  <c:v>2336.42578</c:v>
                </c:pt>
                <c:pt idx="29171">
                  <c:v>2336.42578</c:v>
                </c:pt>
                <c:pt idx="29172">
                  <c:v>2336.42578</c:v>
                </c:pt>
                <c:pt idx="29173">
                  <c:v>2336.42578</c:v>
                </c:pt>
                <c:pt idx="29174">
                  <c:v>2336.42578</c:v>
                </c:pt>
                <c:pt idx="29175">
                  <c:v>2336.42578</c:v>
                </c:pt>
                <c:pt idx="29176">
                  <c:v>2336.42578</c:v>
                </c:pt>
                <c:pt idx="29177">
                  <c:v>2336.42578</c:v>
                </c:pt>
                <c:pt idx="29178">
                  <c:v>2336.42578</c:v>
                </c:pt>
                <c:pt idx="29179">
                  <c:v>2336.42578</c:v>
                </c:pt>
                <c:pt idx="29180">
                  <c:v>2336.42578</c:v>
                </c:pt>
                <c:pt idx="29181">
                  <c:v>2336.42578</c:v>
                </c:pt>
                <c:pt idx="29182">
                  <c:v>2336.42578</c:v>
                </c:pt>
                <c:pt idx="29183">
                  <c:v>2336.42578</c:v>
                </c:pt>
                <c:pt idx="29184">
                  <c:v>2336.42578</c:v>
                </c:pt>
                <c:pt idx="29185">
                  <c:v>2336.42578</c:v>
                </c:pt>
                <c:pt idx="29186">
                  <c:v>2336.42578</c:v>
                </c:pt>
                <c:pt idx="29187">
                  <c:v>2336.42578</c:v>
                </c:pt>
                <c:pt idx="29188">
                  <c:v>2336.42578</c:v>
                </c:pt>
                <c:pt idx="29189">
                  <c:v>2336.42578</c:v>
                </c:pt>
                <c:pt idx="29190">
                  <c:v>2336.42578</c:v>
                </c:pt>
                <c:pt idx="29191">
                  <c:v>2336.42578</c:v>
                </c:pt>
                <c:pt idx="29192">
                  <c:v>2336.42578</c:v>
                </c:pt>
                <c:pt idx="29193">
                  <c:v>2336.42578</c:v>
                </c:pt>
                <c:pt idx="29194">
                  <c:v>2336.42578</c:v>
                </c:pt>
                <c:pt idx="29195">
                  <c:v>2336.42578</c:v>
                </c:pt>
                <c:pt idx="29196">
                  <c:v>2336.42578</c:v>
                </c:pt>
                <c:pt idx="29197">
                  <c:v>2336.42578</c:v>
                </c:pt>
                <c:pt idx="29198">
                  <c:v>2336.42578</c:v>
                </c:pt>
                <c:pt idx="29199">
                  <c:v>2336.42578</c:v>
                </c:pt>
                <c:pt idx="29200">
                  <c:v>2336.42578</c:v>
                </c:pt>
                <c:pt idx="29201">
                  <c:v>2336.42578</c:v>
                </c:pt>
                <c:pt idx="29202">
                  <c:v>2336.42578</c:v>
                </c:pt>
                <c:pt idx="29203">
                  <c:v>2336.42578</c:v>
                </c:pt>
                <c:pt idx="29204">
                  <c:v>2336.42578</c:v>
                </c:pt>
                <c:pt idx="29205">
                  <c:v>2336.42578</c:v>
                </c:pt>
                <c:pt idx="29206">
                  <c:v>2336.42578</c:v>
                </c:pt>
                <c:pt idx="29207">
                  <c:v>2336.42578</c:v>
                </c:pt>
                <c:pt idx="29208">
                  <c:v>2336.42578</c:v>
                </c:pt>
                <c:pt idx="29209">
                  <c:v>2336.42578</c:v>
                </c:pt>
                <c:pt idx="29210">
                  <c:v>2336.42578</c:v>
                </c:pt>
                <c:pt idx="29211">
                  <c:v>2336.42578</c:v>
                </c:pt>
                <c:pt idx="29212">
                  <c:v>2336.42578</c:v>
                </c:pt>
                <c:pt idx="29213">
                  <c:v>2336.42578</c:v>
                </c:pt>
                <c:pt idx="29214">
                  <c:v>2336.42578</c:v>
                </c:pt>
                <c:pt idx="29215">
                  <c:v>2336.42578</c:v>
                </c:pt>
                <c:pt idx="29216">
                  <c:v>2336.42578</c:v>
                </c:pt>
                <c:pt idx="29217">
                  <c:v>2336.42578</c:v>
                </c:pt>
                <c:pt idx="29218">
                  <c:v>2336.42578</c:v>
                </c:pt>
                <c:pt idx="29219">
                  <c:v>2336.42578</c:v>
                </c:pt>
                <c:pt idx="29220">
                  <c:v>2336.42578</c:v>
                </c:pt>
                <c:pt idx="29221">
                  <c:v>2336.42578</c:v>
                </c:pt>
                <c:pt idx="29222">
                  <c:v>2336.42578</c:v>
                </c:pt>
                <c:pt idx="29223">
                  <c:v>2336.42578</c:v>
                </c:pt>
                <c:pt idx="29224">
                  <c:v>2336.42578</c:v>
                </c:pt>
                <c:pt idx="29225">
                  <c:v>2336.42578</c:v>
                </c:pt>
                <c:pt idx="29226">
                  <c:v>2336.42578</c:v>
                </c:pt>
                <c:pt idx="29227">
                  <c:v>2336.42578</c:v>
                </c:pt>
                <c:pt idx="29228">
                  <c:v>2336.42578</c:v>
                </c:pt>
                <c:pt idx="29229">
                  <c:v>2336.42578</c:v>
                </c:pt>
                <c:pt idx="29230">
                  <c:v>2336.42578</c:v>
                </c:pt>
                <c:pt idx="29231">
                  <c:v>2336.42578</c:v>
                </c:pt>
                <c:pt idx="29232">
                  <c:v>2336.42578</c:v>
                </c:pt>
                <c:pt idx="29233">
                  <c:v>2336.42578</c:v>
                </c:pt>
                <c:pt idx="29234">
                  <c:v>2336.42578</c:v>
                </c:pt>
                <c:pt idx="29235">
                  <c:v>2336.42578</c:v>
                </c:pt>
                <c:pt idx="29236">
                  <c:v>2336.42578</c:v>
                </c:pt>
                <c:pt idx="29237">
                  <c:v>2336.42578</c:v>
                </c:pt>
                <c:pt idx="29238">
                  <c:v>2336.42578</c:v>
                </c:pt>
                <c:pt idx="29239">
                  <c:v>2336.42578</c:v>
                </c:pt>
                <c:pt idx="29240">
                  <c:v>2336.42578</c:v>
                </c:pt>
                <c:pt idx="29241">
                  <c:v>2336.42578</c:v>
                </c:pt>
                <c:pt idx="29242">
                  <c:v>2336.42578</c:v>
                </c:pt>
                <c:pt idx="29243">
                  <c:v>2336.42578</c:v>
                </c:pt>
                <c:pt idx="29244">
                  <c:v>2336.42578</c:v>
                </c:pt>
                <c:pt idx="29245">
                  <c:v>2336.42578</c:v>
                </c:pt>
                <c:pt idx="29246">
                  <c:v>2336.42578</c:v>
                </c:pt>
                <c:pt idx="29247">
                  <c:v>2336.42578</c:v>
                </c:pt>
                <c:pt idx="29248">
                  <c:v>2336.42578</c:v>
                </c:pt>
                <c:pt idx="29249">
                  <c:v>2336.42578</c:v>
                </c:pt>
                <c:pt idx="29250">
                  <c:v>2336.42578</c:v>
                </c:pt>
                <c:pt idx="29251">
                  <c:v>2336.42578</c:v>
                </c:pt>
                <c:pt idx="29252">
                  <c:v>2336.42578</c:v>
                </c:pt>
                <c:pt idx="29253">
                  <c:v>2336.42578</c:v>
                </c:pt>
                <c:pt idx="29254">
                  <c:v>2336.42578</c:v>
                </c:pt>
                <c:pt idx="29255">
                  <c:v>2336.42578</c:v>
                </c:pt>
                <c:pt idx="29256">
                  <c:v>2336.42578</c:v>
                </c:pt>
                <c:pt idx="29257">
                  <c:v>2336.42578</c:v>
                </c:pt>
                <c:pt idx="29258">
                  <c:v>2336.42578</c:v>
                </c:pt>
                <c:pt idx="29259">
                  <c:v>2336.42578</c:v>
                </c:pt>
                <c:pt idx="29260">
                  <c:v>2336.42578</c:v>
                </c:pt>
                <c:pt idx="29261">
                  <c:v>2336.42578</c:v>
                </c:pt>
                <c:pt idx="29262">
                  <c:v>2336.42578</c:v>
                </c:pt>
                <c:pt idx="29263">
                  <c:v>2336.42578</c:v>
                </c:pt>
                <c:pt idx="29264">
                  <c:v>2336.42578</c:v>
                </c:pt>
                <c:pt idx="29265">
                  <c:v>2336.42578</c:v>
                </c:pt>
                <c:pt idx="29266">
                  <c:v>2336.42578</c:v>
                </c:pt>
                <c:pt idx="29267">
                  <c:v>2336.42578</c:v>
                </c:pt>
                <c:pt idx="29268">
                  <c:v>2336.42578</c:v>
                </c:pt>
                <c:pt idx="29269">
                  <c:v>2336.42578</c:v>
                </c:pt>
                <c:pt idx="29270">
                  <c:v>2336.42578</c:v>
                </c:pt>
                <c:pt idx="29271">
                  <c:v>2336.42578</c:v>
                </c:pt>
                <c:pt idx="29272">
                  <c:v>2336.42578</c:v>
                </c:pt>
                <c:pt idx="29273">
                  <c:v>2336.42578</c:v>
                </c:pt>
                <c:pt idx="29274">
                  <c:v>2336.42578</c:v>
                </c:pt>
                <c:pt idx="29275">
                  <c:v>2336.42578</c:v>
                </c:pt>
                <c:pt idx="29276">
                  <c:v>2336.42578</c:v>
                </c:pt>
                <c:pt idx="29277">
                  <c:v>2336.42578</c:v>
                </c:pt>
                <c:pt idx="29278">
                  <c:v>2336.42578</c:v>
                </c:pt>
                <c:pt idx="29279">
                  <c:v>2336.42578</c:v>
                </c:pt>
                <c:pt idx="29280">
                  <c:v>2336.42578</c:v>
                </c:pt>
                <c:pt idx="29281">
                  <c:v>2336.42578</c:v>
                </c:pt>
                <c:pt idx="29282">
                  <c:v>2336.42578</c:v>
                </c:pt>
                <c:pt idx="29283">
                  <c:v>2336.42578</c:v>
                </c:pt>
                <c:pt idx="29284">
                  <c:v>2336.42578</c:v>
                </c:pt>
                <c:pt idx="29285">
                  <c:v>2336.42578</c:v>
                </c:pt>
                <c:pt idx="29286">
                  <c:v>2336.42578</c:v>
                </c:pt>
                <c:pt idx="29287">
                  <c:v>2336.42578</c:v>
                </c:pt>
                <c:pt idx="29288">
                  <c:v>2336.42578</c:v>
                </c:pt>
                <c:pt idx="29289">
                  <c:v>2336.42578</c:v>
                </c:pt>
                <c:pt idx="29290">
                  <c:v>2336.42578</c:v>
                </c:pt>
                <c:pt idx="29291">
                  <c:v>2336.42578</c:v>
                </c:pt>
                <c:pt idx="29292">
                  <c:v>2336.42578</c:v>
                </c:pt>
                <c:pt idx="29293">
                  <c:v>2336.42578</c:v>
                </c:pt>
                <c:pt idx="29294">
                  <c:v>2336.42578</c:v>
                </c:pt>
                <c:pt idx="29295">
                  <c:v>2336.42578</c:v>
                </c:pt>
                <c:pt idx="29296">
                  <c:v>2336.42578</c:v>
                </c:pt>
                <c:pt idx="29297">
                  <c:v>2336.42578</c:v>
                </c:pt>
                <c:pt idx="29298">
                  <c:v>2336.42578</c:v>
                </c:pt>
                <c:pt idx="29299">
                  <c:v>2336.42578</c:v>
                </c:pt>
                <c:pt idx="29300">
                  <c:v>2336.42578</c:v>
                </c:pt>
                <c:pt idx="29301">
                  <c:v>2336.42578</c:v>
                </c:pt>
                <c:pt idx="29302">
                  <c:v>2336.42578</c:v>
                </c:pt>
                <c:pt idx="29303">
                  <c:v>2336.42578</c:v>
                </c:pt>
                <c:pt idx="29304">
                  <c:v>2336.42578</c:v>
                </c:pt>
                <c:pt idx="29305">
                  <c:v>2336.42578</c:v>
                </c:pt>
                <c:pt idx="29306">
                  <c:v>2336.42578</c:v>
                </c:pt>
                <c:pt idx="29307">
                  <c:v>2336.42578</c:v>
                </c:pt>
                <c:pt idx="29308">
                  <c:v>2336.42578</c:v>
                </c:pt>
                <c:pt idx="29309">
                  <c:v>2336.42578</c:v>
                </c:pt>
                <c:pt idx="29310">
                  <c:v>2336.42578</c:v>
                </c:pt>
                <c:pt idx="29311">
                  <c:v>2336.42578</c:v>
                </c:pt>
                <c:pt idx="29312">
                  <c:v>2336.42578</c:v>
                </c:pt>
                <c:pt idx="29313">
                  <c:v>2336.42578</c:v>
                </c:pt>
                <c:pt idx="29314">
                  <c:v>2336.42578</c:v>
                </c:pt>
                <c:pt idx="29315">
                  <c:v>2336.42578</c:v>
                </c:pt>
                <c:pt idx="29316">
                  <c:v>2336.42578</c:v>
                </c:pt>
                <c:pt idx="29317">
                  <c:v>2336.42578</c:v>
                </c:pt>
                <c:pt idx="29318">
                  <c:v>2336.42578</c:v>
                </c:pt>
                <c:pt idx="29319">
                  <c:v>2336.42578</c:v>
                </c:pt>
                <c:pt idx="29320">
                  <c:v>2336.42578</c:v>
                </c:pt>
                <c:pt idx="29321">
                  <c:v>2336.42578</c:v>
                </c:pt>
                <c:pt idx="29322">
                  <c:v>2336.42578</c:v>
                </c:pt>
                <c:pt idx="29323">
                  <c:v>2336.42578</c:v>
                </c:pt>
                <c:pt idx="29324">
                  <c:v>2336.42578</c:v>
                </c:pt>
                <c:pt idx="29325">
                  <c:v>2336.42578</c:v>
                </c:pt>
                <c:pt idx="29326">
                  <c:v>2336.42578</c:v>
                </c:pt>
                <c:pt idx="29327">
                  <c:v>2336.42578</c:v>
                </c:pt>
                <c:pt idx="29328">
                  <c:v>2336.42578</c:v>
                </c:pt>
                <c:pt idx="29329">
                  <c:v>2336.42578</c:v>
                </c:pt>
                <c:pt idx="29330">
                  <c:v>2336.42578</c:v>
                </c:pt>
                <c:pt idx="29331">
                  <c:v>2336.42578</c:v>
                </c:pt>
                <c:pt idx="29332">
                  <c:v>2336.42578</c:v>
                </c:pt>
                <c:pt idx="29333">
                  <c:v>2336.42578</c:v>
                </c:pt>
                <c:pt idx="29334">
                  <c:v>2336.42578</c:v>
                </c:pt>
                <c:pt idx="29335">
                  <c:v>2336.42578</c:v>
                </c:pt>
                <c:pt idx="29336">
                  <c:v>2336.42578</c:v>
                </c:pt>
                <c:pt idx="29337">
                  <c:v>2336.42578</c:v>
                </c:pt>
                <c:pt idx="29338">
                  <c:v>2336.42578</c:v>
                </c:pt>
                <c:pt idx="29339">
                  <c:v>2336.42578</c:v>
                </c:pt>
                <c:pt idx="29340">
                  <c:v>2336.42578</c:v>
                </c:pt>
                <c:pt idx="29341">
                  <c:v>2336.42578</c:v>
                </c:pt>
                <c:pt idx="29342">
                  <c:v>2336.42578</c:v>
                </c:pt>
                <c:pt idx="29343">
                  <c:v>2336.42578</c:v>
                </c:pt>
                <c:pt idx="29344">
                  <c:v>2336.42578</c:v>
                </c:pt>
                <c:pt idx="29345">
                  <c:v>2336.42578</c:v>
                </c:pt>
                <c:pt idx="29346">
                  <c:v>2336.42578</c:v>
                </c:pt>
                <c:pt idx="29347">
                  <c:v>2336.42578</c:v>
                </c:pt>
                <c:pt idx="29348">
                  <c:v>2336.42578</c:v>
                </c:pt>
                <c:pt idx="29349">
                  <c:v>2336.42578</c:v>
                </c:pt>
                <c:pt idx="29350">
                  <c:v>2336.42578</c:v>
                </c:pt>
                <c:pt idx="29351">
                  <c:v>2336.42578</c:v>
                </c:pt>
                <c:pt idx="29352">
                  <c:v>2336.42578</c:v>
                </c:pt>
                <c:pt idx="29353">
                  <c:v>2336.42578</c:v>
                </c:pt>
                <c:pt idx="29354">
                  <c:v>2336.42578</c:v>
                </c:pt>
                <c:pt idx="29355">
                  <c:v>2336.42578</c:v>
                </c:pt>
                <c:pt idx="29356">
                  <c:v>2336.42578</c:v>
                </c:pt>
                <c:pt idx="29357">
                  <c:v>2336.42578</c:v>
                </c:pt>
                <c:pt idx="29358">
                  <c:v>2336.42578</c:v>
                </c:pt>
                <c:pt idx="29359">
                  <c:v>2336.42578</c:v>
                </c:pt>
                <c:pt idx="29360">
                  <c:v>2336.42578</c:v>
                </c:pt>
                <c:pt idx="29361">
                  <c:v>2336.42578</c:v>
                </c:pt>
                <c:pt idx="29362">
                  <c:v>2336.42578</c:v>
                </c:pt>
                <c:pt idx="29363">
                  <c:v>2336.42578</c:v>
                </c:pt>
                <c:pt idx="29364">
                  <c:v>2336.42578</c:v>
                </c:pt>
                <c:pt idx="29365">
                  <c:v>2336.42578</c:v>
                </c:pt>
                <c:pt idx="29366">
                  <c:v>2336.42578</c:v>
                </c:pt>
                <c:pt idx="29367">
                  <c:v>2336.42578</c:v>
                </c:pt>
                <c:pt idx="29368">
                  <c:v>2336.42578</c:v>
                </c:pt>
                <c:pt idx="29369">
                  <c:v>2336.42578</c:v>
                </c:pt>
                <c:pt idx="29370">
                  <c:v>2336.42578</c:v>
                </c:pt>
                <c:pt idx="29371">
                  <c:v>2336.42578</c:v>
                </c:pt>
                <c:pt idx="29372">
                  <c:v>2336.42578</c:v>
                </c:pt>
                <c:pt idx="29373">
                  <c:v>2336.42578</c:v>
                </c:pt>
                <c:pt idx="29374">
                  <c:v>2336.42578</c:v>
                </c:pt>
                <c:pt idx="29375">
                  <c:v>2336.42578</c:v>
                </c:pt>
                <c:pt idx="29376">
                  <c:v>2336.42578</c:v>
                </c:pt>
                <c:pt idx="29377">
                  <c:v>2336.42578</c:v>
                </c:pt>
                <c:pt idx="29378">
                  <c:v>2336.42578</c:v>
                </c:pt>
                <c:pt idx="29379">
                  <c:v>2336.42578</c:v>
                </c:pt>
                <c:pt idx="29380">
                  <c:v>2336.42578</c:v>
                </c:pt>
                <c:pt idx="29381">
                  <c:v>2336.42578</c:v>
                </c:pt>
                <c:pt idx="29382">
                  <c:v>2336.42578</c:v>
                </c:pt>
                <c:pt idx="29383">
                  <c:v>2336.42578</c:v>
                </c:pt>
                <c:pt idx="29384">
                  <c:v>2336.42578</c:v>
                </c:pt>
                <c:pt idx="29385">
                  <c:v>2336.42578</c:v>
                </c:pt>
                <c:pt idx="29386">
                  <c:v>2336.42578</c:v>
                </c:pt>
                <c:pt idx="29387">
                  <c:v>2336.42578</c:v>
                </c:pt>
                <c:pt idx="29388">
                  <c:v>2336.42578</c:v>
                </c:pt>
                <c:pt idx="29389">
                  <c:v>2336.42578</c:v>
                </c:pt>
                <c:pt idx="29390">
                  <c:v>2336.42578</c:v>
                </c:pt>
                <c:pt idx="29391">
                  <c:v>2336.42578</c:v>
                </c:pt>
                <c:pt idx="29392">
                  <c:v>2336.42578</c:v>
                </c:pt>
                <c:pt idx="29393">
                  <c:v>2336.42578</c:v>
                </c:pt>
                <c:pt idx="29394">
                  <c:v>2336.42578</c:v>
                </c:pt>
                <c:pt idx="29395">
                  <c:v>2336.42578</c:v>
                </c:pt>
                <c:pt idx="29396">
                  <c:v>2336.42578</c:v>
                </c:pt>
                <c:pt idx="29397">
                  <c:v>2336.42578</c:v>
                </c:pt>
                <c:pt idx="29398">
                  <c:v>2336.42578</c:v>
                </c:pt>
                <c:pt idx="29399">
                  <c:v>2336.42578</c:v>
                </c:pt>
                <c:pt idx="29400">
                  <c:v>2336.42578</c:v>
                </c:pt>
                <c:pt idx="29401">
                  <c:v>2336.42578</c:v>
                </c:pt>
                <c:pt idx="29402">
                  <c:v>2336.42578</c:v>
                </c:pt>
                <c:pt idx="29403">
                  <c:v>2336.42578</c:v>
                </c:pt>
                <c:pt idx="29404">
                  <c:v>2336.42578</c:v>
                </c:pt>
                <c:pt idx="29405">
                  <c:v>2336.42578</c:v>
                </c:pt>
                <c:pt idx="29406">
                  <c:v>2336.42578</c:v>
                </c:pt>
                <c:pt idx="29407">
                  <c:v>2336.42578</c:v>
                </c:pt>
                <c:pt idx="29408">
                  <c:v>2336.42578</c:v>
                </c:pt>
                <c:pt idx="29409">
                  <c:v>2336.42578</c:v>
                </c:pt>
                <c:pt idx="29410">
                  <c:v>2336.42578</c:v>
                </c:pt>
                <c:pt idx="29411">
                  <c:v>2336.42578</c:v>
                </c:pt>
                <c:pt idx="29412">
                  <c:v>2336.42578</c:v>
                </c:pt>
                <c:pt idx="29413">
                  <c:v>2336.42578</c:v>
                </c:pt>
                <c:pt idx="29414">
                  <c:v>2336.42578</c:v>
                </c:pt>
                <c:pt idx="29415">
                  <c:v>2336.42578</c:v>
                </c:pt>
                <c:pt idx="29416">
                  <c:v>2336.42578</c:v>
                </c:pt>
                <c:pt idx="29417">
                  <c:v>2336.42578</c:v>
                </c:pt>
                <c:pt idx="29418">
                  <c:v>2336.42578</c:v>
                </c:pt>
                <c:pt idx="29419">
                  <c:v>2336.42578</c:v>
                </c:pt>
                <c:pt idx="29420">
                  <c:v>2336.42578</c:v>
                </c:pt>
                <c:pt idx="29421">
                  <c:v>2336.42578</c:v>
                </c:pt>
                <c:pt idx="29422">
                  <c:v>2336.42578</c:v>
                </c:pt>
                <c:pt idx="29423">
                  <c:v>2336.42578</c:v>
                </c:pt>
                <c:pt idx="29424">
                  <c:v>2336.42578</c:v>
                </c:pt>
                <c:pt idx="29425">
                  <c:v>2336.42578</c:v>
                </c:pt>
                <c:pt idx="29426">
                  <c:v>2336.42578</c:v>
                </c:pt>
                <c:pt idx="29427">
                  <c:v>2336.42578</c:v>
                </c:pt>
                <c:pt idx="29428">
                  <c:v>2336.42578</c:v>
                </c:pt>
                <c:pt idx="29429">
                  <c:v>2336.42578</c:v>
                </c:pt>
                <c:pt idx="29430">
                  <c:v>2336.42578</c:v>
                </c:pt>
                <c:pt idx="29431">
                  <c:v>2336.42578</c:v>
                </c:pt>
                <c:pt idx="29432">
                  <c:v>2336.42578</c:v>
                </c:pt>
                <c:pt idx="29433">
                  <c:v>2336.42578</c:v>
                </c:pt>
                <c:pt idx="29434">
                  <c:v>2336.42578</c:v>
                </c:pt>
                <c:pt idx="29435">
                  <c:v>2333.9843799999999</c:v>
                </c:pt>
                <c:pt idx="29436">
                  <c:v>2336.42578</c:v>
                </c:pt>
                <c:pt idx="29437">
                  <c:v>2336.42578</c:v>
                </c:pt>
                <c:pt idx="29438">
                  <c:v>2336.42578</c:v>
                </c:pt>
                <c:pt idx="29439">
                  <c:v>2336.42578</c:v>
                </c:pt>
                <c:pt idx="29440">
                  <c:v>2336.42578</c:v>
                </c:pt>
                <c:pt idx="29441">
                  <c:v>2336.42578</c:v>
                </c:pt>
                <c:pt idx="29442">
                  <c:v>2336.42578</c:v>
                </c:pt>
                <c:pt idx="29443">
                  <c:v>2336.42578</c:v>
                </c:pt>
                <c:pt idx="29444">
                  <c:v>2336.42578</c:v>
                </c:pt>
                <c:pt idx="29445">
                  <c:v>2336.42578</c:v>
                </c:pt>
                <c:pt idx="29446">
                  <c:v>2336.42578</c:v>
                </c:pt>
                <c:pt idx="29447">
                  <c:v>2336.42578</c:v>
                </c:pt>
                <c:pt idx="29448">
                  <c:v>2336.42578</c:v>
                </c:pt>
                <c:pt idx="29449">
                  <c:v>2336.42578</c:v>
                </c:pt>
                <c:pt idx="29450">
                  <c:v>2336.42578</c:v>
                </c:pt>
                <c:pt idx="29451">
                  <c:v>2336.42578</c:v>
                </c:pt>
                <c:pt idx="29452">
                  <c:v>2336.42578</c:v>
                </c:pt>
                <c:pt idx="29453">
                  <c:v>2336.42578</c:v>
                </c:pt>
                <c:pt idx="29454">
                  <c:v>2336.42578</c:v>
                </c:pt>
                <c:pt idx="29455">
                  <c:v>2336.42578</c:v>
                </c:pt>
                <c:pt idx="29456">
                  <c:v>2336.42578</c:v>
                </c:pt>
                <c:pt idx="29457">
                  <c:v>2336.42578</c:v>
                </c:pt>
                <c:pt idx="29458">
                  <c:v>2336.42578</c:v>
                </c:pt>
                <c:pt idx="29459">
                  <c:v>2336.42578</c:v>
                </c:pt>
                <c:pt idx="29460">
                  <c:v>2336.42578</c:v>
                </c:pt>
                <c:pt idx="29461">
                  <c:v>2336.42578</c:v>
                </c:pt>
                <c:pt idx="29462">
                  <c:v>2336.42578</c:v>
                </c:pt>
                <c:pt idx="29463">
                  <c:v>2336.42578</c:v>
                </c:pt>
                <c:pt idx="29464">
                  <c:v>2336.42578</c:v>
                </c:pt>
                <c:pt idx="29465">
                  <c:v>2336.42578</c:v>
                </c:pt>
                <c:pt idx="29466">
                  <c:v>2336.42578</c:v>
                </c:pt>
                <c:pt idx="29467">
                  <c:v>2336.42578</c:v>
                </c:pt>
                <c:pt idx="29468">
                  <c:v>2336.42578</c:v>
                </c:pt>
                <c:pt idx="29469">
                  <c:v>2336.42578</c:v>
                </c:pt>
                <c:pt idx="29470">
                  <c:v>2336.42578</c:v>
                </c:pt>
                <c:pt idx="29471">
                  <c:v>2336.42578</c:v>
                </c:pt>
                <c:pt idx="29472">
                  <c:v>2336.42578</c:v>
                </c:pt>
                <c:pt idx="29473">
                  <c:v>2336.42578</c:v>
                </c:pt>
                <c:pt idx="29474">
                  <c:v>2336.42578</c:v>
                </c:pt>
                <c:pt idx="29475">
                  <c:v>2336.42578</c:v>
                </c:pt>
                <c:pt idx="29476">
                  <c:v>2336.42578</c:v>
                </c:pt>
                <c:pt idx="29477">
                  <c:v>2336.42578</c:v>
                </c:pt>
                <c:pt idx="29478">
                  <c:v>2336.42578</c:v>
                </c:pt>
                <c:pt idx="29479">
                  <c:v>2336.42578</c:v>
                </c:pt>
                <c:pt idx="29480">
                  <c:v>2336.42578</c:v>
                </c:pt>
                <c:pt idx="29481">
                  <c:v>2336.42578</c:v>
                </c:pt>
                <c:pt idx="29482">
                  <c:v>2336.42578</c:v>
                </c:pt>
                <c:pt idx="29483">
                  <c:v>2336.42578</c:v>
                </c:pt>
                <c:pt idx="29484">
                  <c:v>2336.42578</c:v>
                </c:pt>
                <c:pt idx="29485">
                  <c:v>2336.42578</c:v>
                </c:pt>
                <c:pt idx="29486">
                  <c:v>2336.42578</c:v>
                </c:pt>
                <c:pt idx="29487">
                  <c:v>2336.42578</c:v>
                </c:pt>
                <c:pt idx="29488">
                  <c:v>2336.42578</c:v>
                </c:pt>
                <c:pt idx="29489">
                  <c:v>2336.42578</c:v>
                </c:pt>
                <c:pt idx="29490">
                  <c:v>2336.42578</c:v>
                </c:pt>
                <c:pt idx="29491">
                  <c:v>2336.42578</c:v>
                </c:pt>
                <c:pt idx="29492">
                  <c:v>2336.42578</c:v>
                </c:pt>
                <c:pt idx="29493">
                  <c:v>2336.42578</c:v>
                </c:pt>
                <c:pt idx="29494">
                  <c:v>2336.42578</c:v>
                </c:pt>
                <c:pt idx="29495">
                  <c:v>2336.42578</c:v>
                </c:pt>
                <c:pt idx="29496">
                  <c:v>2336.42578</c:v>
                </c:pt>
                <c:pt idx="29497">
                  <c:v>2336.42578</c:v>
                </c:pt>
                <c:pt idx="29498">
                  <c:v>2336.42578</c:v>
                </c:pt>
                <c:pt idx="29499">
                  <c:v>2336.42578</c:v>
                </c:pt>
                <c:pt idx="29500">
                  <c:v>2336.42578</c:v>
                </c:pt>
                <c:pt idx="29501">
                  <c:v>2336.42578</c:v>
                </c:pt>
                <c:pt idx="29502">
                  <c:v>2336.42578</c:v>
                </c:pt>
                <c:pt idx="29503">
                  <c:v>2336.42578</c:v>
                </c:pt>
                <c:pt idx="29504">
                  <c:v>2336.42578</c:v>
                </c:pt>
                <c:pt idx="29505">
                  <c:v>2336.42578</c:v>
                </c:pt>
                <c:pt idx="29506">
                  <c:v>2336.42578</c:v>
                </c:pt>
                <c:pt idx="29507">
                  <c:v>2336.42578</c:v>
                </c:pt>
                <c:pt idx="29508">
                  <c:v>2333.9843799999999</c:v>
                </c:pt>
                <c:pt idx="29509">
                  <c:v>2336.42578</c:v>
                </c:pt>
                <c:pt idx="29510">
                  <c:v>2336.42578</c:v>
                </c:pt>
                <c:pt idx="29511">
                  <c:v>2336.42578</c:v>
                </c:pt>
                <c:pt idx="29512">
                  <c:v>2336.42578</c:v>
                </c:pt>
                <c:pt idx="29513">
                  <c:v>2336.42578</c:v>
                </c:pt>
                <c:pt idx="29514">
                  <c:v>2336.42578</c:v>
                </c:pt>
                <c:pt idx="29515">
                  <c:v>2336.42578</c:v>
                </c:pt>
                <c:pt idx="29516">
                  <c:v>2336.42578</c:v>
                </c:pt>
                <c:pt idx="29517">
                  <c:v>2336.42578</c:v>
                </c:pt>
                <c:pt idx="29518">
                  <c:v>2336.42578</c:v>
                </c:pt>
                <c:pt idx="29519">
                  <c:v>2336.42578</c:v>
                </c:pt>
                <c:pt idx="29520">
                  <c:v>2336.42578</c:v>
                </c:pt>
                <c:pt idx="29521">
                  <c:v>2336.42578</c:v>
                </c:pt>
                <c:pt idx="29522">
                  <c:v>2336.42578</c:v>
                </c:pt>
                <c:pt idx="29523">
                  <c:v>2336.42578</c:v>
                </c:pt>
                <c:pt idx="29524">
                  <c:v>2336.42578</c:v>
                </c:pt>
                <c:pt idx="29525">
                  <c:v>2336.42578</c:v>
                </c:pt>
                <c:pt idx="29526">
                  <c:v>2336.42578</c:v>
                </c:pt>
                <c:pt idx="29527">
                  <c:v>2336.42578</c:v>
                </c:pt>
                <c:pt idx="29528">
                  <c:v>2336.42578</c:v>
                </c:pt>
                <c:pt idx="29529">
                  <c:v>2336.42578</c:v>
                </c:pt>
                <c:pt idx="29530">
                  <c:v>2336.42578</c:v>
                </c:pt>
                <c:pt idx="29531">
                  <c:v>2336.42578</c:v>
                </c:pt>
                <c:pt idx="29532">
                  <c:v>2336.42578</c:v>
                </c:pt>
                <c:pt idx="29533">
                  <c:v>2336.42578</c:v>
                </c:pt>
                <c:pt idx="29534">
                  <c:v>2336.42578</c:v>
                </c:pt>
                <c:pt idx="29535">
                  <c:v>2336.42578</c:v>
                </c:pt>
                <c:pt idx="29536">
                  <c:v>2336.42578</c:v>
                </c:pt>
                <c:pt idx="29537">
                  <c:v>2336.42578</c:v>
                </c:pt>
                <c:pt idx="29538">
                  <c:v>2336.42578</c:v>
                </c:pt>
                <c:pt idx="29539">
                  <c:v>2336.42578</c:v>
                </c:pt>
                <c:pt idx="29540">
                  <c:v>2336.42578</c:v>
                </c:pt>
                <c:pt idx="29541">
                  <c:v>2336.42578</c:v>
                </c:pt>
                <c:pt idx="29542">
                  <c:v>2336.42578</c:v>
                </c:pt>
                <c:pt idx="29543">
                  <c:v>2336.42578</c:v>
                </c:pt>
                <c:pt idx="29544">
                  <c:v>2336.42578</c:v>
                </c:pt>
                <c:pt idx="29545">
                  <c:v>2336.42578</c:v>
                </c:pt>
                <c:pt idx="29546">
                  <c:v>2336.42578</c:v>
                </c:pt>
                <c:pt idx="29547">
                  <c:v>2336.42578</c:v>
                </c:pt>
                <c:pt idx="29548">
                  <c:v>2336.42578</c:v>
                </c:pt>
                <c:pt idx="29549">
                  <c:v>2336.42578</c:v>
                </c:pt>
                <c:pt idx="29550">
                  <c:v>2336.42578</c:v>
                </c:pt>
                <c:pt idx="29551">
                  <c:v>2336.42578</c:v>
                </c:pt>
                <c:pt idx="29552">
                  <c:v>2333.9843799999999</c:v>
                </c:pt>
                <c:pt idx="29553">
                  <c:v>2336.42578</c:v>
                </c:pt>
                <c:pt idx="29554">
                  <c:v>2336.42578</c:v>
                </c:pt>
                <c:pt idx="29555">
                  <c:v>2336.42578</c:v>
                </c:pt>
                <c:pt idx="29556">
                  <c:v>2336.42578</c:v>
                </c:pt>
                <c:pt idx="29557">
                  <c:v>2336.42578</c:v>
                </c:pt>
                <c:pt idx="29558">
                  <c:v>2336.42578</c:v>
                </c:pt>
                <c:pt idx="29559">
                  <c:v>2336.42578</c:v>
                </c:pt>
                <c:pt idx="29560">
                  <c:v>2336.42578</c:v>
                </c:pt>
                <c:pt idx="29561">
                  <c:v>2336.42578</c:v>
                </c:pt>
                <c:pt idx="29562">
                  <c:v>2333.9843799999999</c:v>
                </c:pt>
                <c:pt idx="29563">
                  <c:v>2336.42578</c:v>
                </c:pt>
                <c:pt idx="29564">
                  <c:v>2336.42578</c:v>
                </c:pt>
                <c:pt idx="29565">
                  <c:v>2333.9843799999999</c:v>
                </c:pt>
                <c:pt idx="29566">
                  <c:v>2336.42578</c:v>
                </c:pt>
                <c:pt idx="29567">
                  <c:v>2336.42578</c:v>
                </c:pt>
                <c:pt idx="29568">
                  <c:v>2336.42578</c:v>
                </c:pt>
                <c:pt idx="29569">
                  <c:v>2336.42578</c:v>
                </c:pt>
                <c:pt idx="29570">
                  <c:v>2333.9843799999999</c:v>
                </c:pt>
                <c:pt idx="29571">
                  <c:v>2336.42578</c:v>
                </c:pt>
                <c:pt idx="29572">
                  <c:v>2336.42578</c:v>
                </c:pt>
                <c:pt idx="29573">
                  <c:v>2336.42578</c:v>
                </c:pt>
                <c:pt idx="29574">
                  <c:v>2336.42578</c:v>
                </c:pt>
                <c:pt idx="29575">
                  <c:v>2336.42578</c:v>
                </c:pt>
                <c:pt idx="29576">
                  <c:v>2333.9843799999999</c:v>
                </c:pt>
                <c:pt idx="29577">
                  <c:v>2336.42578</c:v>
                </c:pt>
                <c:pt idx="29578">
                  <c:v>2336.42578</c:v>
                </c:pt>
                <c:pt idx="29579">
                  <c:v>2336.42578</c:v>
                </c:pt>
                <c:pt idx="29580">
                  <c:v>2336.42578</c:v>
                </c:pt>
                <c:pt idx="29581">
                  <c:v>2336.42578</c:v>
                </c:pt>
                <c:pt idx="29582">
                  <c:v>2336.42578</c:v>
                </c:pt>
                <c:pt idx="29583">
                  <c:v>2336.42578</c:v>
                </c:pt>
                <c:pt idx="29584">
                  <c:v>2333.9843799999999</c:v>
                </c:pt>
                <c:pt idx="29585">
                  <c:v>2333.9843799999999</c:v>
                </c:pt>
                <c:pt idx="29586">
                  <c:v>2336.42578</c:v>
                </c:pt>
                <c:pt idx="29587">
                  <c:v>2336.42578</c:v>
                </c:pt>
                <c:pt idx="29588">
                  <c:v>2336.42578</c:v>
                </c:pt>
                <c:pt idx="29589">
                  <c:v>2336.42578</c:v>
                </c:pt>
                <c:pt idx="29590">
                  <c:v>2336.42578</c:v>
                </c:pt>
                <c:pt idx="29591">
                  <c:v>2336.42578</c:v>
                </c:pt>
                <c:pt idx="29592">
                  <c:v>2336.42578</c:v>
                </c:pt>
                <c:pt idx="29593">
                  <c:v>2336.42578</c:v>
                </c:pt>
                <c:pt idx="29594">
                  <c:v>2336.42578</c:v>
                </c:pt>
                <c:pt idx="29595">
                  <c:v>2336.42578</c:v>
                </c:pt>
                <c:pt idx="29596">
                  <c:v>2336.42578</c:v>
                </c:pt>
                <c:pt idx="29597">
                  <c:v>2336.42578</c:v>
                </c:pt>
                <c:pt idx="29598">
                  <c:v>2336.42578</c:v>
                </c:pt>
                <c:pt idx="29599">
                  <c:v>2336.42578</c:v>
                </c:pt>
                <c:pt idx="29600">
                  <c:v>2336.42578</c:v>
                </c:pt>
                <c:pt idx="29601">
                  <c:v>2336.42578</c:v>
                </c:pt>
                <c:pt idx="29602">
                  <c:v>2336.42578</c:v>
                </c:pt>
                <c:pt idx="29603">
                  <c:v>2336.42578</c:v>
                </c:pt>
                <c:pt idx="29604">
                  <c:v>2333.9843799999999</c:v>
                </c:pt>
                <c:pt idx="29605">
                  <c:v>2336.42578</c:v>
                </c:pt>
                <c:pt idx="29606">
                  <c:v>2336.42578</c:v>
                </c:pt>
                <c:pt idx="29607">
                  <c:v>2333.9843799999999</c:v>
                </c:pt>
                <c:pt idx="29608">
                  <c:v>2336.42578</c:v>
                </c:pt>
                <c:pt idx="29609">
                  <c:v>2336.42578</c:v>
                </c:pt>
                <c:pt idx="29610">
                  <c:v>2336.42578</c:v>
                </c:pt>
                <c:pt idx="29611">
                  <c:v>2336.42578</c:v>
                </c:pt>
                <c:pt idx="29612">
                  <c:v>2336.42578</c:v>
                </c:pt>
                <c:pt idx="29613">
                  <c:v>2333.9843799999999</c:v>
                </c:pt>
                <c:pt idx="29614">
                  <c:v>2336.42578</c:v>
                </c:pt>
                <c:pt idx="29615">
                  <c:v>2336.42578</c:v>
                </c:pt>
                <c:pt idx="29616">
                  <c:v>2336.42578</c:v>
                </c:pt>
                <c:pt idx="29617">
                  <c:v>2336.42578</c:v>
                </c:pt>
                <c:pt idx="29618">
                  <c:v>2336.42578</c:v>
                </c:pt>
                <c:pt idx="29619">
                  <c:v>2336.42578</c:v>
                </c:pt>
                <c:pt idx="29620">
                  <c:v>2336.42578</c:v>
                </c:pt>
                <c:pt idx="29621">
                  <c:v>2336.42578</c:v>
                </c:pt>
                <c:pt idx="29622">
                  <c:v>2336.42578</c:v>
                </c:pt>
                <c:pt idx="29623">
                  <c:v>2336.42578</c:v>
                </c:pt>
                <c:pt idx="29624">
                  <c:v>2336.42578</c:v>
                </c:pt>
                <c:pt idx="29625">
                  <c:v>2336.42578</c:v>
                </c:pt>
                <c:pt idx="29626">
                  <c:v>2336.42578</c:v>
                </c:pt>
                <c:pt idx="29627">
                  <c:v>2336.42578</c:v>
                </c:pt>
                <c:pt idx="29628">
                  <c:v>2336.42578</c:v>
                </c:pt>
                <c:pt idx="29629">
                  <c:v>2336.42578</c:v>
                </c:pt>
                <c:pt idx="29630">
                  <c:v>2336.42578</c:v>
                </c:pt>
                <c:pt idx="29631">
                  <c:v>2336.42578</c:v>
                </c:pt>
                <c:pt idx="29632">
                  <c:v>2336.42578</c:v>
                </c:pt>
                <c:pt idx="29633">
                  <c:v>2336.42578</c:v>
                </c:pt>
                <c:pt idx="29634">
                  <c:v>2336.42578</c:v>
                </c:pt>
                <c:pt idx="29635">
                  <c:v>2336.42578</c:v>
                </c:pt>
                <c:pt idx="29636">
                  <c:v>2336.42578</c:v>
                </c:pt>
                <c:pt idx="29637">
                  <c:v>2336.42578</c:v>
                </c:pt>
                <c:pt idx="29638">
                  <c:v>2336.42578</c:v>
                </c:pt>
                <c:pt idx="29639">
                  <c:v>2336.42578</c:v>
                </c:pt>
                <c:pt idx="29640">
                  <c:v>2333.9843799999999</c:v>
                </c:pt>
                <c:pt idx="29641">
                  <c:v>2336.42578</c:v>
                </c:pt>
                <c:pt idx="29642">
                  <c:v>2336.42578</c:v>
                </c:pt>
                <c:pt idx="29643">
                  <c:v>2336.42578</c:v>
                </c:pt>
                <c:pt idx="29644">
                  <c:v>2336.42578</c:v>
                </c:pt>
                <c:pt idx="29645">
                  <c:v>2336.42578</c:v>
                </c:pt>
                <c:pt idx="29646">
                  <c:v>2333.9843799999999</c:v>
                </c:pt>
                <c:pt idx="29647">
                  <c:v>2336.42578</c:v>
                </c:pt>
                <c:pt idx="29648">
                  <c:v>2336.42578</c:v>
                </c:pt>
                <c:pt idx="29649">
                  <c:v>2336.42578</c:v>
                </c:pt>
                <c:pt idx="29650">
                  <c:v>2336.42578</c:v>
                </c:pt>
                <c:pt idx="29651">
                  <c:v>2336.42578</c:v>
                </c:pt>
                <c:pt idx="29652">
                  <c:v>2336.42578</c:v>
                </c:pt>
                <c:pt idx="29653">
                  <c:v>2336.42578</c:v>
                </c:pt>
                <c:pt idx="29654">
                  <c:v>2333.9843799999999</c:v>
                </c:pt>
                <c:pt idx="29655">
                  <c:v>2336.42578</c:v>
                </c:pt>
                <c:pt idx="29656">
                  <c:v>2336.42578</c:v>
                </c:pt>
                <c:pt idx="29657">
                  <c:v>2336.42578</c:v>
                </c:pt>
                <c:pt idx="29658">
                  <c:v>2336.42578</c:v>
                </c:pt>
                <c:pt idx="29659">
                  <c:v>2336.42578</c:v>
                </c:pt>
                <c:pt idx="29660">
                  <c:v>2336.42578</c:v>
                </c:pt>
                <c:pt idx="29661">
                  <c:v>2336.42578</c:v>
                </c:pt>
                <c:pt idx="29662">
                  <c:v>2336.42578</c:v>
                </c:pt>
                <c:pt idx="29663">
                  <c:v>2336.42578</c:v>
                </c:pt>
                <c:pt idx="29664">
                  <c:v>2336.42578</c:v>
                </c:pt>
                <c:pt idx="29665">
                  <c:v>2336.42578</c:v>
                </c:pt>
                <c:pt idx="29666">
                  <c:v>2336.42578</c:v>
                </c:pt>
                <c:pt idx="29667">
                  <c:v>2336.42578</c:v>
                </c:pt>
                <c:pt idx="29668">
                  <c:v>2336.42578</c:v>
                </c:pt>
                <c:pt idx="29669">
                  <c:v>2336.42578</c:v>
                </c:pt>
                <c:pt idx="29670">
                  <c:v>2336.42578</c:v>
                </c:pt>
                <c:pt idx="29671">
                  <c:v>2336.42578</c:v>
                </c:pt>
                <c:pt idx="29672">
                  <c:v>2336.42578</c:v>
                </c:pt>
                <c:pt idx="29673">
                  <c:v>2333.9843799999999</c:v>
                </c:pt>
                <c:pt idx="29674">
                  <c:v>2336.42578</c:v>
                </c:pt>
                <c:pt idx="29675">
                  <c:v>2333.9843799999999</c:v>
                </c:pt>
                <c:pt idx="29676">
                  <c:v>2336.42578</c:v>
                </c:pt>
                <c:pt idx="29677">
                  <c:v>2336.42578</c:v>
                </c:pt>
                <c:pt idx="29678">
                  <c:v>2333.9843799999999</c:v>
                </c:pt>
                <c:pt idx="29679">
                  <c:v>2336.42578</c:v>
                </c:pt>
                <c:pt idx="29680">
                  <c:v>2336.42578</c:v>
                </c:pt>
                <c:pt idx="29681">
                  <c:v>2336.42578</c:v>
                </c:pt>
                <c:pt idx="29682">
                  <c:v>2336.42578</c:v>
                </c:pt>
                <c:pt idx="29683">
                  <c:v>2336.42578</c:v>
                </c:pt>
                <c:pt idx="29684">
                  <c:v>2336.42578</c:v>
                </c:pt>
                <c:pt idx="29685">
                  <c:v>2336.42578</c:v>
                </c:pt>
                <c:pt idx="29686">
                  <c:v>2336.42578</c:v>
                </c:pt>
                <c:pt idx="29687">
                  <c:v>2336.42578</c:v>
                </c:pt>
                <c:pt idx="29688">
                  <c:v>2336.42578</c:v>
                </c:pt>
                <c:pt idx="29689">
                  <c:v>2336.42578</c:v>
                </c:pt>
                <c:pt idx="29690">
                  <c:v>2336.42578</c:v>
                </c:pt>
                <c:pt idx="29691">
                  <c:v>2336.42578</c:v>
                </c:pt>
                <c:pt idx="29692">
                  <c:v>2336.42578</c:v>
                </c:pt>
                <c:pt idx="29693">
                  <c:v>2336.42578</c:v>
                </c:pt>
                <c:pt idx="29694">
                  <c:v>2336.42578</c:v>
                </c:pt>
                <c:pt idx="29695">
                  <c:v>2333.9843799999999</c:v>
                </c:pt>
                <c:pt idx="29696">
                  <c:v>2336.42578</c:v>
                </c:pt>
                <c:pt idx="29697">
                  <c:v>2333.9843799999999</c:v>
                </c:pt>
                <c:pt idx="29698">
                  <c:v>2336.42578</c:v>
                </c:pt>
                <c:pt idx="29699">
                  <c:v>2336.42578</c:v>
                </c:pt>
                <c:pt idx="29700">
                  <c:v>2333.9843799999999</c:v>
                </c:pt>
                <c:pt idx="29701">
                  <c:v>2336.42578</c:v>
                </c:pt>
                <c:pt idx="29702">
                  <c:v>2333.9843799999999</c:v>
                </c:pt>
                <c:pt idx="29703">
                  <c:v>2333.9843799999999</c:v>
                </c:pt>
                <c:pt idx="29704">
                  <c:v>2336.42578</c:v>
                </c:pt>
                <c:pt idx="29705">
                  <c:v>2336.42578</c:v>
                </c:pt>
                <c:pt idx="29706">
                  <c:v>2336.42578</c:v>
                </c:pt>
                <c:pt idx="29707">
                  <c:v>2336.42578</c:v>
                </c:pt>
                <c:pt idx="29708">
                  <c:v>2336.42578</c:v>
                </c:pt>
                <c:pt idx="29709">
                  <c:v>2336.42578</c:v>
                </c:pt>
                <c:pt idx="29710">
                  <c:v>2333.9843799999999</c:v>
                </c:pt>
                <c:pt idx="29711">
                  <c:v>2333.9843799999999</c:v>
                </c:pt>
                <c:pt idx="29712">
                  <c:v>2336.42578</c:v>
                </c:pt>
                <c:pt idx="29713">
                  <c:v>2336.42578</c:v>
                </c:pt>
                <c:pt idx="29714">
                  <c:v>2336.42578</c:v>
                </c:pt>
                <c:pt idx="29715">
                  <c:v>2336.42578</c:v>
                </c:pt>
                <c:pt idx="29716">
                  <c:v>2336.42578</c:v>
                </c:pt>
                <c:pt idx="29717">
                  <c:v>2336.42578</c:v>
                </c:pt>
                <c:pt idx="29718">
                  <c:v>2336.42578</c:v>
                </c:pt>
                <c:pt idx="29719">
                  <c:v>2333.9843799999999</c:v>
                </c:pt>
                <c:pt idx="29720">
                  <c:v>2336.42578</c:v>
                </c:pt>
                <c:pt idx="29721">
                  <c:v>2336.42578</c:v>
                </c:pt>
                <c:pt idx="29722">
                  <c:v>2336.42578</c:v>
                </c:pt>
                <c:pt idx="29723">
                  <c:v>2336.42578</c:v>
                </c:pt>
                <c:pt idx="29724">
                  <c:v>2336.42578</c:v>
                </c:pt>
                <c:pt idx="29725">
                  <c:v>2336.42578</c:v>
                </c:pt>
                <c:pt idx="29726">
                  <c:v>2333.9843799999999</c:v>
                </c:pt>
                <c:pt idx="29727">
                  <c:v>2336.42578</c:v>
                </c:pt>
                <c:pt idx="29728">
                  <c:v>2336.42578</c:v>
                </c:pt>
                <c:pt idx="29729">
                  <c:v>2333.9843799999999</c:v>
                </c:pt>
                <c:pt idx="29730">
                  <c:v>2333.9843799999999</c:v>
                </c:pt>
                <c:pt idx="29731">
                  <c:v>2336.42578</c:v>
                </c:pt>
                <c:pt idx="29732">
                  <c:v>2333.9843799999999</c:v>
                </c:pt>
                <c:pt idx="29733">
                  <c:v>2336.42578</c:v>
                </c:pt>
                <c:pt idx="29734">
                  <c:v>2336.42578</c:v>
                </c:pt>
                <c:pt idx="29735">
                  <c:v>2336.42578</c:v>
                </c:pt>
                <c:pt idx="29736">
                  <c:v>2336.42578</c:v>
                </c:pt>
                <c:pt idx="29737">
                  <c:v>2336.42578</c:v>
                </c:pt>
                <c:pt idx="29738">
                  <c:v>2336.42578</c:v>
                </c:pt>
                <c:pt idx="29739">
                  <c:v>2336.42578</c:v>
                </c:pt>
                <c:pt idx="29740">
                  <c:v>2333.9843799999999</c:v>
                </c:pt>
                <c:pt idx="29741">
                  <c:v>2336.42578</c:v>
                </c:pt>
                <c:pt idx="29742">
                  <c:v>2336.42578</c:v>
                </c:pt>
                <c:pt idx="29743">
                  <c:v>2333.9843799999999</c:v>
                </c:pt>
                <c:pt idx="29744">
                  <c:v>2336.42578</c:v>
                </c:pt>
                <c:pt idx="29745">
                  <c:v>2336.42578</c:v>
                </c:pt>
                <c:pt idx="29746">
                  <c:v>2336.42578</c:v>
                </c:pt>
                <c:pt idx="29747">
                  <c:v>2336.42578</c:v>
                </c:pt>
                <c:pt idx="29748">
                  <c:v>2336.42578</c:v>
                </c:pt>
                <c:pt idx="29749">
                  <c:v>2336.42578</c:v>
                </c:pt>
                <c:pt idx="29750">
                  <c:v>2336.42578</c:v>
                </c:pt>
                <c:pt idx="29751">
                  <c:v>2336.42578</c:v>
                </c:pt>
                <c:pt idx="29752">
                  <c:v>2333.9843799999999</c:v>
                </c:pt>
                <c:pt idx="29753">
                  <c:v>2336.42578</c:v>
                </c:pt>
                <c:pt idx="29754">
                  <c:v>2336.42578</c:v>
                </c:pt>
                <c:pt idx="29755">
                  <c:v>2336.42578</c:v>
                </c:pt>
                <c:pt idx="29756">
                  <c:v>2336.42578</c:v>
                </c:pt>
                <c:pt idx="29757">
                  <c:v>2333.9843799999999</c:v>
                </c:pt>
                <c:pt idx="29758">
                  <c:v>2336.42578</c:v>
                </c:pt>
                <c:pt idx="29759">
                  <c:v>2336.42578</c:v>
                </c:pt>
                <c:pt idx="29760">
                  <c:v>2336.42578</c:v>
                </c:pt>
                <c:pt idx="29761">
                  <c:v>2336.42578</c:v>
                </c:pt>
                <c:pt idx="29762">
                  <c:v>2336.42578</c:v>
                </c:pt>
                <c:pt idx="29763">
                  <c:v>2336.42578</c:v>
                </c:pt>
                <c:pt idx="29764">
                  <c:v>2336.42578</c:v>
                </c:pt>
                <c:pt idx="29765">
                  <c:v>2336.42578</c:v>
                </c:pt>
                <c:pt idx="29766">
                  <c:v>2336.42578</c:v>
                </c:pt>
                <c:pt idx="29767">
                  <c:v>2336.42578</c:v>
                </c:pt>
                <c:pt idx="29768">
                  <c:v>2336.42578</c:v>
                </c:pt>
                <c:pt idx="29769">
                  <c:v>2336.42578</c:v>
                </c:pt>
                <c:pt idx="29770">
                  <c:v>2336.42578</c:v>
                </c:pt>
                <c:pt idx="29771">
                  <c:v>2333.9843799999999</c:v>
                </c:pt>
                <c:pt idx="29772">
                  <c:v>2336.42578</c:v>
                </c:pt>
                <c:pt idx="29773">
                  <c:v>2336.42578</c:v>
                </c:pt>
                <c:pt idx="29774">
                  <c:v>2333.9843799999999</c:v>
                </c:pt>
                <c:pt idx="29775">
                  <c:v>2333.9843799999999</c:v>
                </c:pt>
                <c:pt idx="29776">
                  <c:v>2336.42578</c:v>
                </c:pt>
                <c:pt idx="29777">
                  <c:v>2336.42578</c:v>
                </c:pt>
                <c:pt idx="29778">
                  <c:v>2336.42578</c:v>
                </c:pt>
                <c:pt idx="29779">
                  <c:v>2333.9843799999999</c:v>
                </c:pt>
                <c:pt idx="29780">
                  <c:v>2333.9843799999999</c:v>
                </c:pt>
                <c:pt idx="29781">
                  <c:v>2336.42578</c:v>
                </c:pt>
                <c:pt idx="29782">
                  <c:v>2336.42578</c:v>
                </c:pt>
                <c:pt idx="29783">
                  <c:v>2333.9843799999999</c:v>
                </c:pt>
                <c:pt idx="29784">
                  <c:v>2336.42578</c:v>
                </c:pt>
                <c:pt idx="29785">
                  <c:v>2333.9843799999999</c:v>
                </c:pt>
                <c:pt idx="29786">
                  <c:v>2333.9843799999999</c:v>
                </c:pt>
                <c:pt idx="29787">
                  <c:v>2336.42578</c:v>
                </c:pt>
                <c:pt idx="29788">
                  <c:v>2336.42578</c:v>
                </c:pt>
                <c:pt idx="29789">
                  <c:v>2336.42578</c:v>
                </c:pt>
                <c:pt idx="29790">
                  <c:v>2336.42578</c:v>
                </c:pt>
                <c:pt idx="29791">
                  <c:v>2336.42578</c:v>
                </c:pt>
                <c:pt idx="29792">
                  <c:v>2336.42578</c:v>
                </c:pt>
                <c:pt idx="29793">
                  <c:v>2336.42578</c:v>
                </c:pt>
                <c:pt idx="29794">
                  <c:v>2336.42578</c:v>
                </c:pt>
                <c:pt idx="29795">
                  <c:v>2336.42578</c:v>
                </c:pt>
                <c:pt idx="29796">
                  <c:v>2336.42578</c:v>
                </c:pt>
                <c:pt idx="29797">
                  <c:v>2336.42578</c:v>
                </c:pt>
                <c:pt idx="29798">
                  <c:v>2336.42578</c:v>
                </c:pt>
                <c:pt idx="29799">
                  <c:v>2336.42578</c:v>
                </c:pt>
                <c:pt idx="29800">
                  <c:v>2336.42578</c:v>
                </c:pt>
                <c:pt idx="29801">
                  <c:v>2336.42578</c:v>
                </c:pt>
                <c:pt idx="29802">
                  <c:v>2336.42578</c:v>
                </c:pt>
                <c:pt idx="29803">
                  <c:v>2336.42578</c:v>
                </c:pt>
                <c:pt idx="29804">
                  <c:v>2336.42578</c:v>
                </c:pt>
                <c:pt idx="29805">
                  <c:v>2336.42578</c:v>
                </c:pt>
                <c:pt idx="29806">
                  <c:v>2336.42578</c:v>
                </c:pt>
                <c:pt idx="29807">
                  <c:v>2336.42578</c:v>
                </c:pt>
                <c:pt idx="29808">
                  <c:v>2336.42578</c:v>
                </c:pt>
                <c:pt idx="29809">
                  <c:v>2336.42578</c:v>
                </c:pt>
                <c:pt idx="29810">
                  <c:v>2336.42578</c:v>
                </c:pt>
                <c:pt idx="29811">
                  <c:v>2336.42578</c:v>
                </c:pt>
                <c:pt idx="29812">
                  <c:v>2336.42578</c:v>
                </c:pt>
                <c:pt idx="29813">
                  <c:v>2336.42578</c:v>
                </c:pt>
                <c:pt idx="29814">
                  <c:v>2336.42578</c:v>
                </c:pt>
                <c:pt idx="29815">
                  <c:v>2336.42578</c:v>
                </c:pt>
                <c:pt idx="29816">
                  <c:v>2336.42578</c:v>
                </c:pt>
                <c:pt idx="29817">
                  <c:v>2336.42578</c:v>
                </c:pt>
                <c:pt idx="29818">
                  <c:v>2336.42578</c:v>
                </c:pt>
                <c:pt idx="29819">
                  <c:v>2333.9843799999999</c:v>
                </c:pt>
                <c:pt idx="29820">
                  <c:v>2333.9843799999999</c:v>
                </c:pt>
                <c:pt idx="29821">
                  <c:v>2333.9843799999999</c:v>
                </c:pt>
                <c:pt idx="29822">
                  <c:v>2336.42578</c:v>
                </c:pt>
                <c:pt idx="29823">
                  <c:v>2336.42578</c:v>
                </c:pt>
                <c:pt idx="29824">
                  <c:v>2336.42578</c:v>
                </c:pt>
                <c:pt idx="29825">
                  <c:v>2336.42578</c:v>
                </c:pt>
                <c:pt idx="29826">
                  <c:v>2336.42578</c:v>
                </c:pt>
                <c:pt idx="29827">
                  <c:v>2336.42578</c:v>
                </c:pt>
                <c:pt idx="29828">
                  <c:v>2336.42578</c:v>
                </c:pt>
                <c:pt idx="29829">
                  <c:v>2333.9843799999999</c:v>
                </c:pt>
                <c:pt idx="29830">
                  <c:v>2336.42578</c:v>
                </c:pt>
                <c:pt idx="29831">
                  <c:v>2333.9843799999999</c:v>
                </c:pt>
                <c:pt idx="29832">
                  <c:v>2333.9843799999999</c:v>
                </c:pt>
                <c:pt idx="29833">
                  <c:v>2336.42578</c:v>
                </c:pt>
                <c:pt idx="29834">
                  <c:v>2336.42578</c:v>
                </c:pt>
                <c:pt idx="29835">
                  <c:v>2336.42578</c:v>
                </c:pt>
                <c:pt idx="29836">
                  <c:v>2333.9843799999999</c:v>
                </c:pt>
                <c:pt idx="29837">
                  <c:v>2336.42578</c:v>
                </c:pt>
                <c:pt idx="29838">
                  <c:v>2336.42578</c:v>
                </c:pt>
                <c:pt idx="29839">
                  <c:v>2336.42578</c:v>
                </c:pt>
                <c:pt idx="29840">
                  <c:v>2336.42578</c:v>
                </c:pt>
                <c:pt idx="29841">
                  <c:v>2336.42578</c:v>
                </c:pt>
                <c:pt idx="29842">
                  <c:v>2336.42578</c:v>
                </c:pt>
                <c:pt idx="29843">
                  <c:v>2336.42578</c:v>
                </c:pt>
                <c:pt idx="29844">
                  <c:v>2333.9843799999999</c:v>
                </c:pt>
                <c:pt idx="29845">
                  <c:v>2336.42578</c:v>
                </c:pt>
                <c:pt idx="29846">
                  <c:v>2336.42578</c:v>
                </c:pt>
                <c:pt idx="29847">
                  <c:v>2336.42578</c:v>
                </c:pt>
                <c:pt idx="29848">
                  <c:v>2333.9843799999999</c:v>
                </c:pt>
                <c:pt idx="29849">
                  <c:v>2336.42578</c:v>
                </c:pt>
                <c:pt idx="29850">
                  <c:v>2336.42578</c:v>
                </c:pt>
                <c:pt idx="29851">
                  <c:v>2336.42578</c:v>
                </c:pt>
                <c:pt idx="29852">
                  <c:v>2333.9843799999999</c:v>
                </c:pt>
                <c:pt idx="29853">
                  <c:v>2336.42578</c:v>
                </c:pt>
                <c:pt idx="29854">
                  <c:v>2333.9843799999999</c:v>
                </c:pt>
                <c:pt idx="29855">
                  <c:v>2333.9843799999999</c:v>
                </c:pt>
                <c:pt idx="29856">
                  <c:v>2336.42578</c:v>
                </c:pt>
                <c:pt idx="29857">
                  <c:v>2336.42578</c:v>
                </c:pt>
                <c:pt idx="29858">
                  <c:v>2333.9843799999999</c:v>
                </c:pt>
                <c:pt idx="29859">
                  <c:v>2336.42578</c:v>
                </c:pt>
                <c:pt idx="29860">
                  <c:v>2336.42578</c:v>
                </c:pt>
                <c:pt idx="29861">
                  <c:v>2336.42578</c:v>
                </c:pt>
                <c:pt idx="29862">
                  <c:v>2336.42578</c:v>
                </c:pt>
                <c:pt idx="29863">
                  <c:v>2336.42578</c:v>
                </c:pt>
                <c:pt idx="29864">
                  <c:v>2336.42578</c:v>
                </c:pt>
                <c:pt idx="29865">
                  <c:v>2333.9843799999999</c:v>
                </c:pt>
                <c:pt idx="29866">
                  <c:v>2336.42578</c:v>
                </c:pt>
                <c:pt idx="29867">
                  <c:v>2336.42578</c:v>
                </c:pt>
                <c:pt idx="29868">
                  <c:v>2336.42578</c:v>
                </c:pt>
                <c:pt idx="29869">
                  <c:v>2336.42578</c:v>
                </c:pt>
                <c:pt idx="29870">
                  <c:v>2336.42578</c:v>
                </c:pt>
                <c:pt idx="29871">
                  <c:v>2336.42578</c:v>
                </c:pt>
                <c:pt idx="29872">
                  <c:v>2333.9843799999999</c:v>
                </c:pt>
                <c:pt idx="29873">
                  <c:v>2336.42578</c:v>
                </c:pt>
                <c:pt idx="29874">
                  <c:v>2336.42578</c:v>
                </c:pt>
                <c:pt idx="29875">
                  <c:v>2333.9843799999999</c:v>
                </c:pt>
                <c:pt idx="29876">
                  <c:v>2333.9843799999999</c:v>
                </c:pt>
                <c:pt idx="29877">
                  <c:v>2336.42578</c:v>
                </c:pt>
                <c:pt idx="29878">
                  <c:v>2333.9843799999999</c:v>
                </c:pt>
                <c:pt idx="29879">
                  <c:v>2336.42578</c:v>
                </c:pt>
                <c:pt idx="29880">
                  <c:v>2336.42578</c:v>
                </c:pt>
                <c:pt idx="29881">
                  <c:v>2333.9843799999999</c:v>
                </c:pt>
                <c:pt idx="29882">
                  <c:v>2336.42578</c:v>
                </c:pt>
                <c:pt idx="29883">
                  <c:v>2333.9843799999999</c:v>
                </c:pt>
                <c:pt idx="29884">
                  <c:v>2333.9843799999999</c:v>
                </c:pt>
                <c:pt idx="29885">
                  <c:v>2336.42578</c:v>
                </c:pt>
                <c:pt idx="29886">
                  <c:v>2336.42578</c:v>
                </c:pt>
                <c:pt idx="29887">
                  <c:v>2333.9843799999999</c:v>
                </c:pt>
                <c:pt idx="29888">
                  <c:v>2333.9843799999999</c:v>
                </c:pt>
                <c:pt idx="29889">
                  <c:v>2336.42578</c:v>
                </c:pt>
                <c:pt idx="29890">
                  <c:v>2336.42578</c:v>
                </c:pt>
                <c:pt idx="29891">
                  <c:v>2333.9843799999999</c:v>
                </c:pt>
                <c:pt idx="29892">
                  <c:v>2336.42578</c:v>
                </c:pt>
                <c:pt idx="29893">
                  <c:v>2336.42578</c:v>
                </c:pt>
                <c:pt idx="29894">
                  <c:v>2333.9843799999999</c:v>
                </c:pt>
                <c:pt idx="29895">
                  <c:v>2336.42578</c:v>
                </c:pt>
                <c:pt idx="29896">
                  <c:v>2333.9843799999999</c:v>
                </c:pt>
                <c:pt idx="29897">
                  <c:v>2336.42578</c:v>
                </c:pt>
                <c:pt idx="29898">
                  <c:v>2336.42578</c:v>
                </c:pt>
                <c:pt idx="29899">
                  <c:v>2333.9843799999999</c:v>
                </c:pt>
                <c:pt idx="29900">
                  <c:v>2336.42578</c:v>
                </c:pt>
                <c:pt idx="29901">
                  <c:v>2336.42578</c:v>
                </c:pt>
                <c:pt idx="29902">
                  <c:v>2333.9843799999999</c:v>
                </c:pt>
                <c:pt idx="29903">
                  <c:v>2333.9843799999999</c:v>
                </c:pt>
                <c:pt idx="29904">
                  <c:v>2336.42578</c:v>
                </c:pt>
                <c:pt idx="29905">
                  <c:v>2333.9843799999999</c:v>
                </c:pt>
                <c:pt idx="29906">
                  <c:v>2336.42578</c:v>
                </c:pt>
                <c:pt idx="29907">
                  <c:v>2336.42578</c:v>
                </c:pt>
                <c:pt idx="29908">
                  <c:v>2336.42578</c:v>
                </c:pt>
                <c:pt idx="29909">
                  <c:v>2333.9843799999999</c:v>
                </c:pt>
                <c:pt idx="29910">
                  <c:v>2336.42578</c:v>
                </c:pt>
                <c:pt idx="29911">
                  <c:v>2336.42578</c:v>
                </c:pt>
                <c:pt idx="29912">
                  <c:v>2336.42578</c:v>
                </c:pt>
                <c:pt idx="29913">
                  <c:v>2336.42578</c:v>
                </c:pt>
                <c:pt idx="29914">
                  <c:v>2333.9843799999999</c:v>
                </c:pt>
                <c:pt idx="29915">
                  <c:v>2336.42578</c:v>
                </c:pt>
                <c:pt idx="29916">
                  <c:v>2336.42578</c:v>
                </c:pt>
                <c:pt idx="29917">
                  <c:v>2333.9843799999999</c:v>
                </c:pt>
                <c:pt idx="29918">
                  <c:v>2333.9843799999999</c:v>
                </c:pt>
                <c:pt idx="29919">
                  <c:v>2333.9843799999999</c:v>
                </c:pt>
                <c:pt idx="29920">
                  <c:v>2336.42578</c:v>
                </c:pt>
                <c:pt idx="29921">
                  <c:v>2336.42578</c:v>
                </c:pt>
                <c:pt idx="29922">
                  <c:v>2336.42578</c:v>
                </c:pt>
                <c:pt idx="29923">
                  <c:v>2336.42578</c:v>
                </c:pt>
                <c:pt idx="29924">
                  <c:v>2336.42578</c:v>
                </c:pt>
                <c:pt idx="29925">
                  <c:v>2333.9843799999999</c:v>
                </c:pt>
                <c:pt idx="29926">
                  <c:v>2336.42578</c:v>
                </c:pt>
                <c:pt idx="29927">
                  <c:v>2336.42578</c:v>
                </c:pt>
                <c:pt idx="29928">
                  <c:v>2336.42578</c:v>
                </c:pt>
                <c:pt idx="29929">
                  <c:v>2336.42578</c:v>
                </c:pt>
                <c:pt idx="29930">
                  <c:v>2336.42578</c:v>
                </c:pt>
                <c:pt idx="29931">
                  <c:v>2336.42578</c:v>
                </c:pt>
                <c:pt idx="29932">
                  <c:v>2336.42578</c:v>
                </c:pt>
                <c:pt idx="29933">
                  <c:v>2336.42578</c:v>
                </c:pt>
                <c:pt idx="29934">
                  <c:v>2333.9843799999999</c:v>
                </c:pt>
                <c:pt idx="29935">
                  <c:v>2333.9843799999999</c:v>
                </c:pt>
                <c:pt idx="29936">
                  <c:v>2336.42578</c:v>
                </c:pt>
                <c:pt idx="29937">
                  <c:v>2336.42578</c:v>
                </c:pt>
                <c:pt idx="29938">
                  <c:v>2336.42578</c:v>
                </c:pt>
                <c:pt idx="29939">
                  <c:v>2336.42578</c:v>
                </c:pt>
                <c:pt idx="29940">
                  <c:v>2336.42578</c:v>
                </c:pt>
                <c:pt idx="29941">
                  <c:v>2333.9843799999999</c:v>
                </c:pt>
                <c:pt idx="29942">
                  <c:v>2333.9843799999999</c:v>
                </c:pt>
                <c:pt idx="29943">
                  <c:v>2333.9843799999999</c:v>
                </c:pt>
                <c:pt idx="29944">
                  <c:v>2333.9843799999999</c:v>
                </c:pt>
                <c:pt idx="29945">
                  <c:v>2336.42578</c:v>
                </c:pt>
                <c:pt idx="29946">
                  <c:v>2333.9843799999999</c:v>
                </c:pt>
                <c:pt idx="29947">
                  <c:v>2336.42578</c:v>
                </c:pt>
                <c:pt idx="29948">
                  <c:v>2333.9843799999999</c:v>
                </c:pt>
                <c:pt idx="29949">
                  <c:v>2333.9843799999999</c:v>
                </c:pt>
                <c:pt idx="29950">
                  <c:v>2336.42578</c:v>
                </c:pt>
                <c:pt idx="29951">
                  <c:v>2336.42578</c:v>
                </c:pt>
                <c:pt idx="29952">
                  <c:v>2336.42578</c:v>
                </c:pt>
                <c:pt idx="29953">
                  <c:v>2336.42578</c:v>
                </c:pt>
                <c:pt idx="29954">
                  <c:v>2336.42578</c:v>
                </c:pt>
                <c:pt idx="29955">
                  <c:v>2336.42578</c:v>
                </c:pt>
                <c:pt idx="29956">
                  <c:v>2336.42578</c:v>
                </c:pt>
                <c:pt idx="29957">
                  <c:v>2336.42578</c:v>
                </c:pt>
                <c:pt idx="29958">
                  <c:v>2336.42578</c:v>
                </c:pt>
                <c:pt idx="29959">
                  <c:v>2333.9843799999999</c:v>
                </c:pt>
                <c:pt idx="29960">
                  <c:v>2336.42578</c:v>
                </c:pt>
                <c:pt idx="29961">
                  <c:v>2333.9843799999999</c:v>
                </c:pt>
                <c:pt idx="29962">
                  <c:v>2333.9843799999999</c:v>
                </c:pt>
                <c:pt idx="29963">
                  <c:v>2336.42578</c:v>
                </c:pt>
                <c:pt idx="29964">
                  <c:v>2333.9843799999999</c:v>
                </c:pt>
                <c:pt idx="29965">
                  <c:v>2336.42578</c:v>
                </c:pt>
                <c:pt idx="29966">
                  <c:v>2336.42578</c:v>
                </c:pt>
                <c:pt idx="29967">
                  <c:v>2333.9843799999999</c:v>
                </c:pt>
                <c:pt idx="29968">
                  <c:v>2336.42578</c:v>
                </c:pt>
                <c:pt idx="29969">
                  <c:v>2333.9843799999999</c:v>
                </c:pt>
                <c:pt idx="29970">
                  <c:v>2333.9843799999999</c:v>
                </c:pt>
                <c:pt idx="29971">
                  <c:v>2333.9843799999999</c:v>
                </c:pt>
                <c:pt idx="29972">
                  <c:v>2333.9843799999999</c:v>
                </c:pt>
                <c:pt idx="29973">
                  <c:v>2333.9843799999999</c:v>
                </c:pt>
                <c:pt idx="29974">
                  <c:v>2336.42578</c:v>
                </c:pt>
                <c:pt idx="29975">
                  <c:v>2333.9843799999999</c:v>
                </c:pt>
                <c:pt idx="29976">
                  <c:v>2333.9843799999999</c:v>
                </c:pt>
                <c:pt idx="29977">
                  <c:v>2333.9843799999999</c:v>
                </c:pt>
                <c:pt idx="29978">
                  <c:v>2336.42578</c:v>
                </c:pt>
                <c:pt idx="29979">
                  <c:v>2333.9843799999999</c:v>
                </c:pt>
                <c:pt idx="29980">
                  <c:v>2333.9843799999999</c:v>
                </c:pt>
                <c:pt idx="29981">
                  <c:v>2336.42578</c:v>
                </c:pt>
                <c:pt idx="29982">
                  <c:v>2336.42578</c:v>
                </c:pt>
                <c:pt idx="29983">
                  <c:v>2333.9843799999999</c:v>
                </c:pt>
                <c:pt idx="29984">
                  <c:v>2336.42578</c:v>
                </c:pt>
                <c:pt idx="29985">
                  <c:v>2333.9843799999999</c:v>
                </c:pt>
                <c:pt idx="29986">
                  <c:v>2333.9843799999999</c:v>
                </c:pt>
                <c:pt idx="29987">
                  <c:v>2333.9843799999999</c:v>
                </c:pt>
                <c:pt idx="29988">
                  <c:v>2336.42578</c:v>
                </c:pt>
                <c:pt idx="29989">
                  <c:v>2336.42578</c:v>
                </c:pt>
                <c:pt idx="29990">
                  <c:v>2333.9843799999999</c:v>
                </c:pt>
                <c:pt idx="29991">
                  <c:v>2333.9843799999999</c:v>
                </c:pt>
                <c:pt idx="29992">
                  <c:v>2333.9843799999999</c:v>
                </c:pt>
                <c:pt idx="29993">
                  <c:v>2333.9843799999999</c:v>
                </c:pt>
                <c:pt idx="29994">
                  <c:v>2336.42578</c:v>
                </c:pt>
                <c:pt idx="29995">
                  <c:v>2333.9843799999999</c:v>
                </c:pt>
                <c:pt idx="29996">
                  <c:v>2336.42578</c:v>
                </c:pt>
                <c:pt idx="29997">
                  <c:v>2336.42578</c:v>
                </c:pt>
                <c:pt idx="29998">
                  <c:v>2336.42578</c:v>
                </c:pt>
                <c:pt idx="29999">
                  <c:v>2333.9843799999999</c:v>
                </c:pt>
                <c:pt idx="30000">
                  <c:v>2333.9843799999999</c:v>
                </c:pt>
                <c:pt idx="30001">
                  <c:v>2336.42578</c:v>
                </c:pt>
                <c:pt idx="30002">
                  <c:v>2333.9843799999999</c:v>
                </c:pt>
                <c:pt idx="30003">
                  <c:v>2333.9843799999999</c:v>
                </c:pt>
                <c:pt idx="30004">
                  <c:v>2333.9843799999999</c:v>
                </c:pt>
                <c:pt idx="30005">
                  <c:v>2333.9843799999999</c:v>
                </c:pt>
                <c:pt idx="30006">
                  <c:v>2336.42578</c:v>
                </c:pt>
                <c:pt idx="30007">
                  <c:v>2333.9843799999999</c:v>
                </c:pt>
                <c:pt idx="30008">
                  <c:v>2336.42578</c:v>
                </c:pt>
                <c:pt idx="30009">
                  <c:v>2336.42578</c:v>
                </c:pt>
                <c:pt idx="30010">
                  <c:v>2336.42578</c:v>
                </c:pt>
                <c:pt idx="30011">
                  <c:v>2336.42578</c:v>
                </c:pt>
                <c:pt idx="30012">
                  <c:v>2336.42578</c:v>
                </c:pt>
                <c:pt idx="30013">
                  <c:v>2336.42578</c:v>
                </c:pt>
                <c:pt idx="30014">
                  <c:v>2333.9843799999999</c:v>
                </c:pt>
                <c:pt idx="30015">
                  <c:v>2333.9843799999999</c:v>
                </c:pt>
                <c:pt idx="30016">
                  <c:v>2333.9843799999999</c:v>
                </c:pt>
                <c:pt idx="30017">
                  <c:v>2336.42578</c:v>
                </c:pt>
                <c:pt idx="30018">
                  <c:v>2333.9843799999999</c:v>
                </c:pt>
                <c:pt idx="30019">
                  <c:v>2333.9843799999999</c:v>
                </c:pt>
                <c:pt idx="30020">
                  <c:v>2333.9843799999999</c:v>
                </c:pt>
                <c:pt idx="30021">
                  <c:v>2336.42578</c:v>
                </c:pt>
                <c:pt idx="30022">
                  <c:v>2336.42578</c:v>
                </c:pt>
                <c:pt idx="30023">
                  <c:v>2333.9843799999999</c:v>
                </c:pt>
                <c:pt idx="30024">
                  <c:v>2333.9843799999999</c:v>
                </c:pt>
                <c:pt idx="30025">
                  <c:v>2333.9843799999999</c:v>
                </c:pt>
                <c:pt idx="30026">
                  <c:v>2336.42578</c:v>
                </c:pt>
                <c:pt idx="30027">
                  <c:v>2336.42578</c:v>
                </c:pt>
                <c:pt idx="30028">
                  <c:v>2336.42578</c:v>
                </c:pt>
                <c:pt idx="30029">
                  <c:v>2333.9843799999999</c:v>
                </c:pt>
                <c:pt idx="30030">
                  <c:v>2333.9843799999999</c:v>
                </c:pt>
                <c:pt idx="30031">
                  <c:v>2333.9843799999999</c:v>
                </c:pt>
                <c:pt idx="30032">
                  <c:v>2333.9843799999999</c:v>
                </c:pt>
                <c:pt idx="30033">
                  <c:v>2333.9843799999999</c:v>
                </c:pt>
                <c:pt idx="30034">
                  <c:v>2336.42578</c:v>
                </c:pt>
                <c:pt idx="30035">
                  <c:v>2333.9843799999999</c:v>
                </c:pt>
                <c:pt idx="30036">
                  <c:v>2336.42578</c:v>
                </c:pt>
                <c:pt idx="30037">
                  <c:v>2333.9843799999999</c:v>
                </c:pt>
                <c:pt idx="30038">
                  <c:v>2333.9843799999999</c:v>
                </c:pt>
                <c:pt idx="30039">
                  <c:v>2336.42578</c:v>
                </c:pt>
                <c:pt idx="30040">
                  <c:v>2333.9843799999999</c:v>
                </c:pt>
                <c:pt idx="30041">
                  <c:v>2336.42578</c:v>
                </c:pt>
                <c:pt idx="30042">
                  <c:v>2336.42578</c:v>
                </c:pt>
                <c:pt idx="30043">
                  <c:v>2333.9843799999999</c:v>
                </c:pt>
                <c:pt idx="30044">
                  <c:v>2336.42578</c:v>
                </c:pt>
                <c:pt idx="30045">
                  <c:v>2336.42578</c:v>
                </c:pt>
                <c:pt idx="30046">
                  <c:v>2333.9843799999999</c:v>
                </c:pt>
                <c:pt idx="30047">
                  <c:v>2336.42578</c:v>
                </c:pt>
                <c:pt idx="30048">
                  <c:v>2336.42578</c:v>
                </c:pt>
                <c:pt idx="30049">
                  <c:v>2336.42578</c:v>
                </c:pt>
                <c:pt idx="30050">
                  <c:v>2336.42578</c:v>
                </c:pt>
                <c:pt idx="30051">
                  <c:v>2336.42578</c:v>
                </c:pt>
                <c:pt idx="30052">
                  <c:v>2333.9843799999999</c:v>
                </c:pt>
                <c:pt idx="30053">
                  <c:v>2333.9843799999999</c:v>
                </c:pt>
                <c:pt idx="30054">
                  <c:v>2336.42578</c:v>
                </c:pt>
                <c:pt idx="30055">
                  <c:v>2333.9843799999999</c:v>
                </c:pt>
                <c:pt idx="30056">
                  <c:v>2333.9843799999999</c:v>
                </c:pt>
                <c:pt idx="30057">
                  <c:v>2336.42578</c:v>
                </c:pt>
                <c:pt idx="30058">
                  <c:v>2333.9843799999999</c:v>
                </c:pt>
                <c:pt idx="30059">
                  <c:v>2333.9843799999999</c:v>
                </c:pt>
                <c:pt idx="30060">
                  <c:v>2333.9843799999999</c:v>
                </c:pt>
                <c:pt idx="30061">
                  <c:v>2336.42578</c:v>
                </c:pt>
                <c:pt idx="30062">
                  <c:v>2333.9843799999999</c:v>
                </c:pt>
                <c:pt idx="30063">
                  <c:v>2333.9843799999999</c:v>
                </c:pt>
                <c:pt idx="30064">
                  <c:v>2336.42578</c:v>
                </c:pt>
                <c:pt idx="30065">
                  <c:v>2333.9843799999999</c:v>
                </c:pt>
                <c:pt idx="30066">
                  <c:v>2336.42578</c:v>
                </c:pt>
                <c:pt idx="30067">
                  <c:v>2336.42578</c:v>
                </c:pt>
                <c:pt idx="30068">
                  <c:v>2336.42578</c:v>
                </c:pt>
                <c:pt idx="30069">
                  <c:v>2333.9843799999999</c:v>
                </c:pt>
                <c:pt idx="30070">
                  <c:v>2336.42578</c:v>
                </c:pt>
                <c:pt idx="30071">
                  <c:v>2333.9843799999999</c:v>
                </c:pt>
                <c:pt idx="30072">
                  <c:v>2336.42578</c:v>
                </c:pt>
                <c:pt idx="30073">
                  <c:v>2333.9843799999999</c:v>
                </c:pt>
                <c:pt idx="30074">
                  <c:v>2336.42578</c:v>
                </c:pt>
                <c:pt idx="30075">
                  <c:v>2333.9843799999999</c:v>
                </c:pt>
                <c:pt idx="30076">
                  <c:v>2333.9843799999999</c:v>
                </c:pt>
                <c:pt idx="30077">
                  <c:v>2333.9843799999999</c:v>
                </c:pt>
                <c:pt idx="30078">
                  <c:v>2333.9843799999999</c:v>
                </c:pt>
                <c:pt idx="30079">
                  <c:v>2333.9843799999999</c:v>
                </c:pt>
                <c:pt idx="30080">
                  <c:v>2336.42578</c:v>
                </c:pt>
                <c:pt idx="30081">
                  <c:v>2336.42578</c:v>
                </c:pt>
                <c:pt idx="30082">
                  <c:v>2333.9843799999999</c:v>
                </c:pt>
                <c:pt idx="30083">
                  <c:v>2333.9843799999999</c:v>
                </c:pt>
                <c:pt idx="30084">
                  <c:v>2333.9843799999999</c:v>
                </c:pt>
                <c:pt idx="30085">
                  <c:v>2333.9843799999999</c:v>
                </c:pt>
                <c:pt idx="30086">
                  <c:v>2333.9843799999999</c:v>
                </c:pt>
                <c:pt idx="30087">
                  <c:v>2333.9843799999999</c:v>
                </c:pt>
                <c:pt idx="30088">
                  <c:v>2333.9843799999999</c:v>
                </c:pt>
                <c:pt idx="30089">
                  <c:v>2333.9843799999999</c:v>
                </c:pt>
                <c:pt idx="30090">
                  <c:v>2333.9843799999999</c:v>
                </c:pt>
                <c:pt idx="30091">
                  <c:v>2336.42578</c:v>
                </c:pt>
                <c:pt idx="30092">
                  <c:v>2333.9843799999999</c:v>
                </c:pt>
                <c:pt idx="30093">
                  <c:v>2333.9843799999999</c:v>
                </c:pt>
                <c:pt idx="30094">
                  <c:v>2333.9843799999999</c:v>
                </c:pt>
                <c:pt idx="30095">
                  <c:v>2336.42578</c:v>
                </c:pt>
                <c:pt idx="30096">
                  <c:v>2333.9843799999999</c:v>
                </c:pt>
                <c:pt idx="30097">
                  <c:v>2333.9843799999999</c:v>
                </c:pt>
                <c:pt idx="30098">
                  <c:v>2333.9843799999999</c:v>
                </c:pt>
                <c:pt idx="30099">
                  <c:v>2333.9843799999999</c:v>
                </c:pt>
                <c:pt idx="30100">
                  <c:v>2336.42578</c:v>
                </c:pt>
                <c:pt idx="30101">
                  <c:v>2333.9843799999999</c:v>
                </c:pt>
                <c:pt idx="30102">
                  <c:v>2336.42578</c:v>
                </c:pt>
                <c:pt idx="30103">
                  <c:v>2333.9843799999999</c:v>
                </c:pt>
                <c:pt idx="30104">
                  <c:v>2333.9843799999999</c:v>
                </c:pt>
                <c:pt idx="30105">
                  <c:v>2333.9843799999999</c:v>
                </c:pt>
                <c:pt idx="30106">
                  <c:v>2333.9843799999999</c:v>
                </c:pt>
                <c:pt idx="30107">
                  <c:v>2333.9843799999999</c:v>
                </c:pt>
                <c:pt idx="30108">
                  <c:v>2333.9843799999999</c:v>
                </c:pt>
                <c:pt idx="30109">
                  <c:v>2333.9843799999999</c:v>
                </c:pt>
                <c:pt idx="30110">
                  <c:v>2333.9843799999999</c:v>
                </c:pt>
                <c:pt idx="30111">
                  <c:v>2333.9843799999999</c:v>
                </c:pt>
                <c:pt idx="30112">
                  <c:v>2333.9843799999999</c:v>
                </c:pt>
                <c:pt idx="30113">
                  <c:v>2336.42578</c:v>
                </c:pt>
                <c:pt idx="30114">
                  <c:v>2333.9843799999999</c:v>
                </c:pt>
                <c:pt idx="30115">
                  <c:v>2336.42578</c:v>
                </c:pt>
                <c:pt idx="30116">
                  <c:v>2336.42578</c:v>
                </c:pt>
                <c:pt idx="30117">
                  <c:v>2333.9843799999999</c:v>
                </c:pt>
                <c:pt idx="30118">
                  <c:v>2336.42578</c:v>
                </c:pt>
                <c:pt idx="30119">
                  <c:v>2333.9843799999999</c:v>
                </c:pt>
                <c:pt idx="30120">
                  <c:v>2333.9843799999999</c:v>
                </c:pt>
                <c:pt idx="30121">
                  <c:v>2333.9843799999999</c:v>
                </c:pt>
                <c:pt idx="30122">
                  <c:v>2333.9843799999999</c:v>
                </c:pt>
                <c:pt idx="30123">
                  <c:v>2333.9843799999999</c:v>
                </c:pt>
                <c:pt idx="30124">
                  <c:v>2333.9843799999999</c:v>
                </c:pt>
                <c:pt idx="30125">
                  <c:v>2333.9843799999999</c:v>
                </c:pt>
                <c:pt idx="30126">
                  <c:v>2333.9843799999999</c:v>
                </c:pt>
                <c:pt idx="30127">
                  <c:v>2336.42578</c:v>
                </c:pt>
                <c:pt idx="30128">
                  <c:v>2333.9843799999999</c:v>
                </c:pt>
                <c:pt idx="30129">
                  <c:v>2333.9843799999999</c:v>
                </c:pt>
                <c:pt idx="30130">
                  <c:v>2333.9843799999999</c:v>
                </c:pt>
                <c:pt idx="30131">
                  <c:v>2333.9843799999999</c:v>
                </c:pt>
                <c:pt idx="30132">
                  <c:v>2333.9843799999999</c:v>
                </c:pt>
                <c:pt idx="30133">
                  <c:v>2333.9843799999999</c:v>
                </c:pt>
                <c:pt idx="30134">
                  <c:v>2333.9843799999999</c:v>
                </c:pt>
                <c:pt idx="30135">
                  <c:v>2333.9843799999999</c:v>
                </c:pt>
                <c:pt idx="30136">
                  <c:v>2333.9843799999999</c:v>
                </c:pt>
                <c:pt idx="30137">
                  <c:v>2336.42578</c:v>
                </c:pt>
                <c:pt idx="30138">
                  <c:v>2333.9843799999999</c:v>
                </c:pt>
                <c:pt idx="30139">
                  <c:v>2333.9843799999999</c:v>
                </c:pt>
                <c:pt idx="30140">
                  <c:v>2333.9843799999999</c:v>
                </c:pt>
                <c:pt idx="30141">
                  <c:v>2333.9843799999999</c:v>
                </c:pt>
                <c:pt idx="30142">
                  <c:v>2333.9843799999999</c:v>
                </c:pt>
                <c:pt idx="30143">
                  <c:v>2333.9843799999999</c:v>
                </c:pt>
                <c:pt idx="30144">
                  <c:v>2333.9843799999999</c:v>
                </c:pt>
                <c:pt idx="30145">
                  <c:v>2333.9843799999999</c:v>
                </c:pt>
                <c:pt idx="30146">
                  <c:v>2333.9843799999999</c:v>
                </c:pt>
                <c:pt idx="30147">
                  <c:v>2333.9843799999999</c:v>
                </c:pt>
                <c:pt idx="30148">
                  <c:v>2336.42578</c:v>
                </c:pt>
                <c:pt idx="30149">
                  <c:v>2333.9843799999999</c:v>
                </c:pt>
                <c:pt idx="30150">
                  <c:v>2336.42578</c:v>
                </c:pt>
                <c:pt idx="30151">
                  <c:v>2333.9843799999999</c:v>
                </c:pt>
                <c:pt idx="30152">
                  <c:v>2333.9843799999999</c:v>
                </c:pt>
                <c:pt idx="30153">
                  <c:v>2333.9843799999999</c:v>
                </c:pt>
                <c:pt idx="30154">
                  <c:v>2333.9843799999999</c:v>
                </c:pt>
                <c:pt idx="30155">
                  <c:v>2333.9843799999999</c:v>
                </c:pt>
                <c:pt idx="30156">
                  <c:v>2336.42578</c:v>
                </c:pt>
                <c:pt idx="30157">
                  <c:v>2336.42578</c:v>
                </c:pt>
                <c:pt idx="30158">
                  <c:v>2336.42578</c:v>
                </c:pt>
                <c:pt idx="30159">
                  <c:v>2333.9843799999999</c:v>
                </c:pt>
                <c:pt idx="30160">
                  <c:v>2333.9843799999999</c:v>
                </c:pt>
                <c:pt idx="30161">
                  <c:v>2336.42578</c:v>
                </c:pt>
                <c:pt idx="30162">
                  <c:v>2336.42578</c:v>
                </c:pt>
                <c:pt idx="30163">
                  <c:v>2333.9843799999999</c:v>
                </c:pt>
                <c:pt idx="30164">
                  <c:v>2333.9843799999999</c:v>
                </c:pt>
                <c:pt idx="30165">
                  <c:v>2333.9843799999999</c:v>
                </c:pt>
                <c:pt idx="30166">
                  <c:v>2333.9843799999999</c:v>
                </c:pt>
                <c:pt idx="30167">
                  <c:v>2333.9843799999999</c:v>
                </c:pt>
                <c:pt idx="30168">
                  <c:v>2333.9843799999999</c:v>
                </c:pt>
                <c:pt idx="30169">
                  <c:v>2336.42578</c:v>
                </c:pt>
                <c:pt idx="30170">
                  <c:v>2333.9843799999999</c:v>
                </c:pt>
                <c:pt idx="30171">
                  <c:v>2336.42578</c:v>
                </c:pt>
                <c:pt idx="30172">
                  <c:v>2333.9843799999999</c:v>
                </c:pt>
                <c:pt idx="30173">
                  <c:v>2333.9843799999999</c:v>
                </c:pt>
                <c:pt idx="30174">
                  <c:v>2336.42578</c:v>
                </c:pt>
                <c:pt idx="30175">
                  <c:v>2333.9843799999999</c:v>
                </c:pt>
                <c:pt idx="30176">
                  <c:v>2333.9843799999999</c:v>
                </c:pt>
                <c:pt idx="30177">
                  <c:v>2336.42578</c:v>
                </c:pt>
                <c:pt idx="30178">
                  <c:v>2336.42578</c:v>
                </c:pt>
                <c:pt idx="30179">
                  <c:v>2333.9843799999999</c:v>
                </c:pt>
                <c:pt idx="30180">
                  <c:v>2333.9843799999999</c:v>
                </c:pt>
                <c:pt idx="30181">
                  <c:v>2333.9843799999999</c:v>
                </c:pt>
                <c:pt idx="30182">
                  <c:v>2333.9843799999999</c:v>
                </c:pt>
                <c:pt idx="30183">
                  <c:v>2336.42578</c:v>
                </c:pt>
                <c:pt idx="30184">
                  <c:v>2333.9843799999999</c:v>
                </c:pt>
                <c:pt idx="30185">
                  <c:v>2333.9843799999999</c:v>
                </c:pt>
                <c:pt idx="30186">
                  <c:v>2333.9843799999999</c:v>
                </c:pt>
                <c:pt idx="30187">
                  <c:v>2333.9843799999999</c:v>
                </c:pt>
                <c:pt idx="30188">
                  <c:v>2333.9843799999999</c:v>
                </c:pt>
                <c:pt idx="30189">
                  <c:v>2333.9843799999999</c:v>
                </c:pt>
                <c:pt idx="30190">
                  <c:v>2333.9843799999999</c:v>
                </c:pt>
                <c:pt idx="30191">
                  <c:v>2336.42578</c:v>
                </c:pt>
                <c:pt idx="30192">
                  <c:v>2333.9843799999999</c:v>
                </c:pt>
                <c:pt idx="30193">
                  <c:v>2333.9843799999999</c:v>
                </c:pt>
                <c:pt idx="30194">
                  <c:v>2336.42578</c:v>
                </c:pt>
                <c:pt idx="30195">
                  <c:v>2333.9843799999999</c:v>
                </c:pt>
                <c:pt idx="30196">
                  <c:v>2333.9843799999999</c:v>
                </c:pt>
                <c:pt idx="30197">
                  <c:v>2336.42578</c:v>
                </c:pt>
                <c:pt idx="30198">
                  <c:v>2333.9843799999999</c:v>
                </c:pt>
                <c:pt idx="30199">
                  <c:v>2333.9843799999999</c:v>
                </c:pt>
                <c:pt idx="30200">
                  <c:v>2333.9843799999999</c:v>
                </c:pt>
                <c:pt idx="30201">
                  <c:v>2333.9843799999999</c:v>
                </c:pt>
                <c:pt idx="30202">
                  <c:v>2336.42578</c:v>
                </c:pt>
                <c:pt idx="30203">
                  <c:v>2333.9843799999999</c:v>
                </c:pt>
                <c:pt idx="30204">
                  <c:v>2336.42578</c:v>
                </c:pt>
                <c:pt idx="30205">
                  <c:v>2336.42578</c:v>
                </c:pt>
                <c:pt idx="30206">
                  <c:v>2333.9843799999999</c:v>
                </c:pt>
                <c:pt idx="30207">
                  <c:v>2336.42578</c:v>
                </c:pt>
                <c:pt idx="30208">
                  <c:v>2333.9843799999999</c:v>
                </c:pt>
                <c:pt idx="30209">
                  <c:v>2333.9843799999999</c:v>
                </c:pt>
                <c:pt idx="30210">
                  <c:v>2333.9843799999999</c:v>
                </c:pt>
                <c:pt idx="30211">
                  <c:v>2333.9843799999999</c:v>
                </c:pt>
                <c:pt idx="30212">
                  <c:v>2333.9843799999999</c:v>
                </c:pt>
                <c:pt idx="30213">
                  <c:v>2333.9843799999999</c:v>
                </c:pt>
                <c:pt idx="30214">
                  <c:v>2333.9843799999999</c:v>
                </c:pt>
                <c:pt idx="30215">
                  <c:v>2333.9843799999999</c:v>
                </c:pt>
                <c:pt idx="30216">
                  <c:v>2333.9843799999999</c:v>
                </c:pt>
                <c:pt idx="30217">
                  <c:v>2333.9843799999999</c:v>
                </c:pt>
                <c:pt idx="30218">
                  <c:v>2336.42578</c:v>
                </c:pt>
                <c:pt idx="30219">
                  <c:v>2336.42578</c:v>
                </c:pt>
                <c:pt idx="30220">
                  <c:v>2333.9843799999999</c:v>
                </c:pt>
                <c:pt idx="30221">
                  <c:v>2333.9843799999999</c:v>
                </c:pt>
                <c:pt idx="30222">
                  <c:v>2333.9843799999999</c:v>
                </c:pt>
                <c:pt idx="30223">
                  <c:v>2333.9843799999999</c:v>
                </c:pt>
                <c:pt idx="30224">
                  <c:v>2333.9843799999999</c:v>
                </c:pt>
                <c:pt idx="30225">
                  <c:v>2333.9843799999999</c:v>
                </c:pt>
                <c:pt idx="30226">
                  <c:v>2333.9843799999999</c:v>
                </c:pt>
                <c:pt idx="30227">
                  <c:v>2336.42578</c:v>
                </c:pt>
                <c:pt idx="30228">
                  <c:v>2333.9843799999999</c:v>
                </c:pt>
                <c:pt idx="30229">
                  <c:v>2333.9843799999999</c:v>
                </c:pt>
                <c:pt idx="30230">
                  <c:v>2333.9843799999999</c:v>
                </c:pt>
                <c:pt idx="30231">
                  <c:v>2333.9843799999999</c:v>
                </c:pt>
                <c:pt idx="30232">
                  <c:v>2336.42578</c:v>
                </c:pt>
                <c:pt idx="30233">
                  <c:v>2333.9843799999999</c:v>
                </c:pt>
                <c:pt idx="30234">
                  <c:v>2333.9843799999999</c:v>
                </c:pt>
                <c:pt idx="30235">
                  <c:v>2333.9843799999999</c:v>
                </c:pt>
                <c:pt idx="30236">
                  <c:v>2336.42578</c:v>
                </c:pt>
                <c:pt idx="30237">
                  <c:v>2333.9843799999999</c:v>
                </c:pt>
                <c:pt idx="30238">
                  <c:v>2333.9843799999999</c:v>
                </c:pt>
                <c:pt idx="30239">
                  <c:v>2333.9843799999999</c:v>
                </c:pt>
                <c:pt idx="30240">
                  <c:v>2333.9843799999999</c:v>
                </c:pt>
                <c:pt idx="30241">
                  <c:v>2333.9843799999999</c:v>
                </c:pt>
                <c:pt idx="30242">
                  <c:v>2333.9843799999999</c:v>
                </c:pt>
                <c:pt idx="30243">
                  <c:v>2333.9843799999999</c:v>
                </c:pt>
                <c:pt idx="30244">
                  <c:v>2333.9843799999999</c:v>
                </c:pt>
                <c:pt idx="30245">
                  <c:v>2333.9843799999999</c:v>
                </c:pt>
                <c:pt idx="30246">
                  <c:v>2333.9843799999999</c:v>
                </c:pt>
                <c:pt idx="30247">
                  <c:v>2333.9843799999999</c:v>
                </c:pt>
                <c:pt idx="30248">
                  <c:v>2333.9843799999999</c:v>
                </c:pt>
                <c:pt idx="30249">
                  <c:v>2333.9843799999999</c:v>
                </c:pt>
                <c:pt idx="30250">
                  <c:v>2333.9843799999999</c:v>
                </c:pt>
                <c:pt idx="30251">
                  <c:v>2333.9843799999999</c:v>
                </c:pt>
                <c:pt idx="30252">
                  <c:v>2333.9843799999999</c:v>
                </c:pt>
                <c:pt idx="30253">
                  <c:v>2333.9843799999999</c:v>
                </c:pt>
                <c:pt idx="30254">
                  <c:v>2333.9843799999999</c:v>
                </c:pt>
                <c:pt idx="30255">
                  <c:v>2333.9843799999999</c:v>
                </c:pt>
                <c:pt idx="30256">
                  <c:v>2333.9843799999999</c:v>
                </c:pt>
                <c:pt idx="30257">
                  <c:v>2333.9843799999999</c:v>
                </c:pt>
                <c:pt idx="30258">
                  <c:v>2333.9843799999999</c:v>
                </c:pt>
                <c:pt idx="30259">
                  <c:v>2333.9843799999999</c:v>
                </c:pt>
                <c:pt idx="30260">
                  <c:v>2333.9843799999999</c:v>
                </c:pt>
                <c:pt idx="30261">
                  <c:v>2333.9843799999999</c:v>
                </c:pt>
                <c:pt idx="30262">
                  <c:v>2333.9843799999999</c:v>
                </c:pt>
                <c:pt idx="30263">
                  <c:v>2333.9843799999999</c:v>
                </c:pt>
                <c:pt idx="30264">
                  <c:v>2333.9843799999999</c:v>
                </c:pt>
                <c:pt idx="30265">
                  <c:v>2336.42578</c:v>
                </c:pt>
                <c:pt idx="30266">
                  <c:v>2333.9843799999999</c:v>
                </c:pt>
                <c:pt idx="30267">
                  <c:v>2333.9843799999999</c:v>
                </c:pt>
                <c:pt idx="30268">
                  <c:v>2333.9843799999999</c:v>
                </c:pt>
                <c:pt idx="30269">
                  <c:v>2336.42578</c:v>
                </c:pt>
                <c:pt idx="30270">
                  <c:v>2333.9843799999999</c:v>
                </c:pt>
                <c:pt idx="30271">
                  <c:v>2333.9843799999999</c:v>
                </c:pt>
                <c:pt idx="30272">
                  <c:v>2333.9843799999999</c:v>
                </c:pt>
                <c:pt idx="30273">
                  <c:v>2333.9843799999999</c:v>
                </c:pt>
                <c:pt idx="30274">
                  <c:v>2333.9843799999999</c:v>
                </c:pt>
                <c:pt idx="30275">
                  <c:v>2333.9843799999999</c:v>
                </c:pt>
                <c:pt idx="30276">
                  <c:v>2333.9843799999999</c:v>
                </c:pt>
                <c:pt idx="30277">
                  <c:v>2333.9843799999999</c:v>
                </c:pt>
                <c:pt idx="30278">
                  <c:v>2333.9843799999999</c:v>
                </c:pt>
                <c:pt idx="30279">
                  <c:v>2333.9843799999999</c:v>
                </c:pt>
                <c:pt idx="30280">
                  <c:v>2336.42578</c:v>
                </c:pt>
                <c:pt idx="30281">
                  <c:v>2333.9843799999999</c:v>
                </c:pt>
                <c:pt idx="30282">
                  <c:v>2333.9843799999999</c:v>
                </c:pt>
                <c:pt idx="30283">
                  <c:v>2333.9843799999999</c:v>
                </c:pt>
                <c:pt idx="30284">
                  <c:v>2333.9843799999999</c:v>
                </c:pt>
                <c:pt idx="30285">
                  <c:v>2333.9843799999999</c:v>
                </c:pt>
                <c:pt idx="30286">
                  <c:v>2333.9843799999999</c:v>
                </c:pt>
                <c:pt idx="30287">
                  <c:v>2333.9843799999999</c:v>
                </c:pt>
                <c:pt idx="30288">
                  <c:v>2333.9843799999999</c:v>
                </c:pt>
                <c:pt idx="30289">
                  <c:v>2333.9843799999999</c:v>
                </c:pt>
                <c:pt idx="30290">
                  <c:v>2333.9843799999999</c:v>
                </c:pt>
                <c:pt idx="30291">
                  <c:v>2333.9843799999999</c:v>
                </c:pt>
                <c:pt idx="30292">
                  <c:v>2333.9843799999999</c:v>
                </c:pt>
                <c:pt idx="30293">
                  <c:v>2333.9843799999999</c:v>
                </c:pt>
                <c:pt idx="30294">
                  <c:v>2336.42578</c:v>
                </c:pt>
                <c:pt idx="30295">
                  <c:v>2333.9843799999999</c:v>
                </c:pt>
                <c:pt idx="30296">
                  <c:v>2336.42578</c:v>
                </c:pt>
                <c:pt idx="30297">
                  <c:v>2333.9843799999999</c:v>
                </c:pt>
                <c:pt idx="30298">
                  <c:v>2333.9843799999999</c:v>
                </c:pt>
                <c:pt idx="30299">
                  <c:v>2333.9843799999999</c:v>
                </c:pt>
                <c:pt idx="30300">
                  <c:v>2333.9843799999999</c:v>
                </c:pt>
                <c:pt idx="30301">
                  <c:v>2333.9843799999999</c:v>
                </c:pt>
                <c:pt idx="30302">
                  <c:v>2333.9843799999999</c:v>
                </c:pt>
                <c:pt idx="30303">
                  <c:v>2333.9843799999999</c:v>
                </c:pt>
                <c:pt idx="30304">
                  <c:v>2333.9843799999999</c:v>
                </c:pt>
                <c:pt idx="30305">
                  <c:v>2333.9843799999999</c:v>
                </c:pt>
                <c:pt idx="30306">
                  <c:v>2333.9843799999999</c:v>
                </c:pt>
                <c:pt idx="30307">
                  <c:v>2333.9843799999999</c:v>
                </c:pt>
                <c:pt idx="30308">
                  <c:v>2336.42578</c:v>
                </c:pt>
                <c:pt idx="30309">
                  <c:v>2333.9843799999999</c:v>
                </c:pt>
                <c:pt idx="30310">
                  <c:v>2333.9843799999999</c:v>
                </c:pt>
                <c:pt idx="30311">
                  <c:v>2336.42578</c:v>
                </c:pt>
                <c:pt idx="30312">
                  <c:v>2333.9843799999999</c:v>
                </c:pt>
                <c:pt idx="30313">
                  <c:v>2333.9843799999999</c:v>
                </c:pt>
                <c:pt idx="30314">
                  <c:v>2331.54297</c:v>
                </c:pt>
                <c:pt idx="30315">
                  <c:v>2333.9843799999999</c:v>
                </c:pt>
                <c:pt idx="30316">
                  <c:v>2333.9843799999999</c:v>
                </c:pt>
                <c:pt idx="30317">
                  <c:v>2333.9843799999999</c:v>
                </c:pt>
                <c:pt idx="30318">
                  <c:v>2336.42578</c:v>
                </c:pt>
                <c:pt idx="30319">
                  <c:v>2333.9843799999999</c:v>
                </c:pt>
                <c:pt idx="30320">
                  <c:v>2333.9843799999999</c:v>
                </c:pt>
                <c:pt idx="30321">
                  <c:v>2333.9843799999999</c:v>
                </c:pt>
                <c:pt idx="30322">
                  <c:v>2333.9843799999999</c:v>
                </c:pt>
                <c:pt idx="30323">
                  <c:v>2333.9843799999999</c:v>
                </c:pt>
                <c:pt idx="30324">
                  <c:v>2333.9843799999999</c:v>
                </c:pt>
                <c:pt idx="30325">
                  <c:v>2336.42578</c:v>
                </c:pt>
                <c:pt idx="30326">
                  <c:v>2333.9843799999999</c:v>
                </c:pt>
                <c:pt idx="30327">
                  <c:v>2333.9843799999999</c:v>
                </c:pt>
                <c:pt idx="30328">
                  <c:v>2333.9843799999999</c:v>
                </c:pt>
                <c:pt idx="30329">
                  <c:v>2333.9843799999999</c:v>
                </c:pt>
                <c:pt idx="30330">
                  <c:v>2331.54297</c:v>
                </c:pt>
                <c:pt idx="30331">
                  <c:v>2333.9843799999999</c:v>
                </c:pt>
                <c:pt idx="30332">
                  <c:v>2333.9843799999999</c:v>
                </c:pt>
                <c:pt idx="30333">
                  <c:v>2333.9843799999999</c:v>
                </c:pt>
                <c:pt idx="30334">
                  <c:v>2336.42578</c:v>
                </c:pt>
                <c:pt idx="30335">
                  <c:v>2333.9843799999999</c:v>
                </c:pt>
                <c:pt idx="30336">
                  <c:v>2333.9843799999999</c:v>
                </c:pt>
                <c:pt idx="30337">
                  <c:v>2333.9843799999999</c:v>
                </c:pt>
                <c:pt idx="30338">
                  <c:v>2333.9843799999999</c:v>
                </c:pt>
                <c:pt idx="30339">
                  <c:v>2333.9843799999999</c:v>
                </c:pt>
                <c:pt idx="30340">
                  <c:v>2333.9843799999999</c:v>
                </c:pt>
                <c:pt idx="30341">
                  <c:v>2333.9843799999999</c:v>
                </c:pt>
                <c:pt idx="30342">
                  <c:v>2333.9843799999999</c:v>
                </c:pt>
                <c:pt idx="30343">
                  <c:v>2333.9843799999999</c:v>
                </c:pt>
                <c:pt idx="30344">
                  <c:v>2333.9843799999999</c:v>
                </c:pt>
                <c:pt idx="30345">
                  <c:v>2333.9843799999999</c:v>
                </c:pt>
                <c:pt idx="30346">
                  <c:v>2333.9843799999999</c:v>
                </c:pt>
                <c:pt idx="30347">
                  <c:v>2333.9843799999999</c:v>
                </c:pt>
                <c:pt idx="30348">
                  <c:v>2336.42578</c:v>
                </c:pt>
                <c:pt idx="30349">
                  <c:v>2333.9843799999999</c:v>
                </c:pt>
                <c:pt idx="30350">
                  <c:v>2333.9843799999999</c:v>
                </c:pt>
                <c:pt idx="30351">
                  <c:v>2333.9843799999999</c:v>
                </c:pt>
                <c:pt idx="30352">
                  <c:v>2333.9843799999999</c:v>
                </c:pt>
                <c:pt idx="30353">
                  <c:v>2333.9843799999999</c:v>
                </c:pt>
                <c:pt idx="30354">
                  <c:v>2333.9843799999999</c:v>
                </c:pt>
                <c:pt idx="30355">
                  <c:v>2336.42578</c:v>
                </c:pt>
                <c:pt idx="30356">
                  <c:v>2333.9843799999999</c:v>
                </c:pt>
                <c:pt idx="30357">
                  <c:v>2333.9843799999999</c:v>
                </c:pt>
                <c:pt idx="30358">
                  <c:v>2333.9843799999999</c:v>
                </c:pt>
                <c:pt idx="30359">
                  <c:v>2333.9843799999999</c:v>
                </c:pt>
                <c:pt idx="30360">
                  <c:v>2333.9843799999999</c:v>
                </c:pt>
                <c:pt idx="30361">
                  <c:v>2333.9843799999999</c:v>
                </c:pt>
                <c:pt idx="30362">
                  <c:v>2336.42578</c:v>
                </c:pt>
                <c:pt idx="30363">
                  <c:v>2333.9843799999999</c:v>
                </c:pt>
                <c:pt idx="30364">
                  <c:v>2333.9843799999999</c:v>
                </c:pt>
                <c:pt idx="30365">
                  <c:v>2333.9843799999999</c:v>
                </c:pt>
                <c:pt idx="30366">
                  <c:v>2333.9843799999999</c:v>
                </c:pt>
                <c:pt idx="30367">
                  <c:v>2333.9843799999999</c:v>
                </c:pt>
                <c:pt idx="30368">
                  <c:v>2333.9843799999999</c:v>
                </c:pt>
                <c:pt idx="30369">
                  <c:v>2333.9843799999999</c:v>
                </c:pt>
                <c:pt idx="30370">
                  <c:v>2336.42578</c:v>
                </c:pt>
                <c:pt idx="30371">
                  <c:v>2333.9843799999999</c:v>
                </c:pt>
                <c:pt idx="30372">
                  <c:v>2333.9843799999999</c:v>
                </c:pt>
                <c:pt idx="30373">
                  <c:v>2333.9843799999999</c:v>
                </c:pt>
                <c:pt idx="30374">
                  <c:v>2333.9843799999999</c:v>
                </c:pt>
                <c:pt idx="30375">
                  <c:v>2333.9843799999999</c:v>
                </c:pt>
                <c:pt idx="30376">
                  <c:v>2333.9843799999999</c:v>
                </c:pt>
                <c:pt idx="30377">
                  <c:v>2333.9843799999999</c:v>
                </c:pt>
                <c:pt idx="30378">
                  <c:v>2333.9843799999999</c:v>
                </c:pt>
                <c:pt idx="30379">
                  <c:v>2333.9843799999999</c:v>
                </c:pt>
                <c:pt idx="30380">
                  <c:v>2333.9843799999999</c:v>
                </c:pt>
                <c:pt idx="30381">
                  <c:v>2333.9843799999999</c:v>
                </c:pt>
                <c:pt idx="30382">
                  <c:v>2333.9843799999999</c:v>
                </c:pt>
                <c:pt idx="30383">
                  <c:v>2333.9843799999999</c:v>
                </c:pt>
                <c:pt idx="30384">
                  <c:v>2333.9843799999999</c:v>
                </c:pt>
                <c:pt idx="30385">
                  <c:v>2333.9843799999999</c:v>
                </c:pt>
                <c:pt idx="30386">
                  <c:v>2333.9843799999999</c:v>
                </c:pt>
                <c:pt idx="30387">
                  <c:v>2333.9843799999999</c:v>
                </c:pt>
                <c:pt idx="30388">
                  <c:v>2333.9843799999999</c:v>
                </c:pt>
                <c:pt idx="30389">
                  <c:v>2333.9843799999999</c:v>
                </c:pt>
                <c:pt idx="30390">
                  <c:v>2331.54297</c:v>
                </c:pt>
                <c:pt idx="30391">
                  <c:v>2333.9843799999999</c:v>
                </c:pt>
                <c:pt idx="30392">
                  <c:v>2333.9843799999999</c:v>
                </c:pt>
                <c:pt idx="30393">
                  <c:v>2333.9843799999999</c:v>
                </c:pt>
                <c:pt idx="30394">
                  <c:v>2333.9843799999999</c:v>
                </c:pt>
                <c:pt idx="30395">
                  <c:v>2333.9843799999999</c:v>
                </c:pt>
                <c:pt idx="30396">
                  <c:v>2333.9843799999999</c:v>
                </c:pt>
                <c:pt idx="30397">
                  <c:v>2333.9843799999999</c:v>
                </c:pt>
                <c:pt idx="30398">
                  <c:v>2333.9843799999999</c:v>
                </c:pt>
                <c:pt idx="30399">
                  <c:v>2333.9843799999999</c:v>
                </c:pt>
                <c:pt idx="30400">
                  <c:v>2333.9843799999999</c:v>
                </c:pt>
                <c:pt idx="30401">
                  <c:v>2333.9843799999999</c:v>
                </c:pt>
                <c:pt idx="30402">
                  <c:v>2333.9843799999999</c:v>
                </c:pt>
                <c:pt idx="30403">
                  <c:v>2333.9843799999999</c:v>
                </c:pt>
                <c:pt idx="30404">
                  <c:v>2336.42578</c:v>
                </c:pt>
                <c:pt idx="30405">
                  <c:v>2333.9843799999999</c:v>
                </c:pt>
                <c:pt idx="30406">
                  <c:v>2333.9843799999999</c:v>
                </c:pt>
                <c:pt idx="30407">
                  <c:v>2333.9843799999999</c:v>
                </c:pt>
                <c:pt idx="30408">
                  <c:v>2333.9843799999999</c:v>
                </c:pt>
                <c:pt idx="30409">
                  <c:v>2333.9843799999999</c:v>
                </c:pt>
                <c:pt idx="30410">
                  <c:v>2333.9843799999999</c:v>
                </c:pt>
                <c:pt idx="30411">
                  <c:v>2333.9843799999999</c:v>
                </c:pt>
                <c:pt idx="30412">
                  <c:v>2333.9843799999999</c:v>
                </c:pt>
                <c:pt idx="30413">
                  <c:v>2333.9843799999999</c:v>
                </c:pt>
                <c:pt idx="30414">
                  <c:v>2333.9843799999999</c:v>
                </c:pt>
                <c:pt idx="30415">
                  <c:v>2336.42578</c:v>
                </c:pt>
                <c:pt idx="30416">
                  <c:v>2333.9843799999999</c:v>
                </c:pt>
                <c:pt idx="30417">
                  <c:v>2333.9843799999999</c:v>
                </c:pt>
                <c:pt idx="30418">
                  <c:v>2333.9843799999999</c:v>
                </c:pt>
                <c:pt idx="30419">
                  <c:v>2333.9843799999999</c:v>
                </c:pt>
                <c:pt idx="30420">
                  <c:v>2333.9843799999999</c:v>
                </c:pt>
                <c:pt idx="30421">
                  <c:v>2331.54297</c:v>
                </c:pt>
                <c:pt idx="30422">
                  <c:v>2333.9843799999999</c:v>
                </c:pt>
                <c:pt idx="30423">
                  <c:v>2336.42578</c:v>
                </c:pt>
                <c:pt idx="30424">
                  <c:v>2333.9843799999999</c:v>
                </c:pt>
                <c:pt idx="30425">
                  <c:v>2333.9843799999999</c:v>
                </c:pt>
                <c:pt idx="30426">
                  <c:v>2333.9843799999999</c:v>
                </c:pt>
                <c:pt idx="30427">
                  <c:v>2336.42578</c:v>
                </c:pt>
                <c:pt idx="30428">
                  <c:v>2333.9843799999999</c:v>
                </c:pt>
                <c:pt idx="30429">
                  <c:v>2333.9843799999999</c:v>
                </c:pt>
                <c:pt idx="30430">
                  <c:v>2333.9843799999999</c:v>
                </c:pt>
                <c:pt idx="30431">
                  <c:v>2333.9843799999999</c:v>
                </c:pt>
                <c:pt idx="30432">
                  <c:v>2333.9843799999999</c:v>
                </c:pt>
                <c:pt idx="30433">
                  <c:v>2336.42578</c:v>
                </c:pt>
                <c:pt idx="30434">
                  <c:v>2333.9843799999999</c:v>
                </c:pt>
                <c:pt idx="30435">
                  <c:v>2333.9843799999999</c:v>
                </c:pt>
                <c:pt idx="30436">
                  <c:v>2333.9843799999999</c:v>
                </c:pt>
                <c:pt idx="30437">
                  <c:v>2333.9843799999999</c:v>
                </c:pt>
                <c:pt idx="30438">
                  <c:v>2333.9843799999999</c:v>
                </c:pt>
                <c:pt idx="30439">
                  <c:v>2333.9843799999999</c:v>
                </c:pt>
                <c:pt idx="30440">
                  <c:v>2333.9843799999999</c:v>
                </c:pt>
                <c:pt idx="30441">
                  <c:v>2333.9843799999999</c:v>
                </c:pt>
                <c:pt idx="30442">
                  <c:v>2333.9843799999999</c:v>
                </c:pt>
                <c:pt idx="30443">
                  <c:v>2333.9843799999999</c:v>
                </c:pt>
                <c:pt idx="30444">
                  <c:v>2333.9843799999999</c:v>
                </c:pt>
                <c:pt idx="30445">
                  <c:v>2333.9843799999999</c:v>
                </c:pt>
                <c:pt idx="30446">
                  <c:v>2333.9843799999999</c:v>
                </c:pt>
                <c:pt idx="30447">
                  <c:v>2333.9843799999999</c:v>
                </c:pt>
                <c:pt idx="30448">
                  <c:v>2333.9843799999999</c:v>
                </c:pt>
                <c:pt idx="30449">
                  <c:v>2333.9843799999999</c:v>
                </c:pt>
                <c:pt idx="30450">
                  <c:v>2333.9843799999999</c:v>
                </c:pt>
                <c:pt idx="30451">
                  <c:v>2333.9843799999999</c:v>
                </c:pt>
                <c:pt idx="30452">
                  <c:v>2333.9843799999999</c:v>
                </c:pt>
                <c:pt idx="30453">
                  <c:v>2333.9843799999999</c:v>
                </c:pt>
                <c:pt idx="30454">
                  <c:v>2333.9843799999999</c:v>
                </c:pt>
                <c:pt idx="30455">
                  <c:v>2333.9843799999999</c:v>
                </c:pt>
                <c:pt idx="30456">
                  <c:v>2333.9843799999999</c:v>
                </c:pt>
                <c:pt idx="30457">
                  <c:v>2333.9843799999999</c:v>
                </c:pt>
                <c:pt idx="30458">
                  <c:v>2333.9843799999999</c:v>
                </c:pt>
                <c:pt idx="30459">
                  <c:v>2331.54297</c:v>
                </c:pt>
                <c:pt idx="30460">
                  <c:v>2333.9843799999999</c:v>
                </c:pt>
                <c:pt idx="30461">
                  <c:v>2333.9843799999999</c:v>
                </c:pt>
                <c:pt idx="30462">
                  <c:v>2333.9843799999999</c:v>
                </c:pt>
                <c:pt idx="30463">
                  <c:v>2333.9843799999999</c:v>
                </c:pt>
                <c:pt idx="30464">
                  <c:v>2333.9843799999999</c:v>
                </c:pt>
                <c:pt idx="30465">
                  <c:v>2333.9843799999999</c:v>
                </c:pt>
                <c:pt idx="30466">
                  <c:v>2333.9843799999999</c:v>
                </c:pt>
                <c:pt idx="30467">
                  <c:v>2333.9843799999999</c:v>
                </c:pt>
                <c:pt idx="30468">
                  <c:v>2333.9843799999999</c:v>
                </c:pt>
                <c:pt idx="30469">
                  <c:v>2333.9843799999999</c:v>
                </c:pt>
                <c:pt idx="30470">
                  <c:v>2333.9843799999999</c:v>
                </c:pt>
                <c:pt idx="30471">
                  <c:v>2333.9843799999999</c:v>
                </c:pt>
                <c:pt idx="30472">
                  <c:v>2333.9843799999999</c:v>
                </c:pt>
                <c:pt idx="30473">
                  <c:v>2333.9843799999999</c:v>
                </c:pt>
                <c:pt idx="30474">
                  <c:v>2333.9843799999999</c:v>
                </c:pt>
                <c:pt idx="30475">
                  <c:v>2333.9843799999999</c:v>
                </c:pt>
                <c:pt idx="30476">
                  <c:v>2333.9843799999999</c:v>
                </c:pt>
                <c:pt idx="30477">
                  <c:v>2333.9843799999999</c:v>
                </c:pt>
                <c:pt idx="30478">
                  <c:v>2333.9843799999999</c:v>
                </c:pt>
                <c:pt idx="30479">
                  <c:v>2333.9843799999999</c:v>
                </c:pt>
                <c:pt idx="30480">
                  <c:v>2333.9843799999999</c:v>
                </c:pt>
                <c:pt idx="30481">
                  <c:v>2333.9843799999999</c:v>
                </c:pt>
                <c:pt idx="30482">
                  <c:v>2333.9843799999999</c:v>
                </c:pt>
                <c:pt idx="30483">
                  <c:v>2333.9843799999999</c:v>
                </c:pt>
                <c:pt idx="30484">
                  <c:v>2333.9843799999999</c:v>
                </c:pt>
                <c:pt idx="30485">
                  <c:v>2333.9843799999999</c:v>
                </c:pt>
                <c:pt idx="30486">
                  <c:v>2333.9843799999999</c:v>
                </c:pt>
                <c:pt idx="30487">
                  <c:v>2333.9843799999999</c:v>
                </c:pt>
                <c:pt idx="30488">
                  <c:v>2333.9843799999999</c:v>
                </c:pt>
                <c:pt idx="30489">
                  <c:v>2333.9843799999999</c:v>
                </c:pt>
                <c:pt idx="30490">
                  <c:v>2333.9843799999999</c:v>
                </c:pt>
                <c:pt idx="30491">
                  <c:v>2333.9843799999999</c:v>
                </c:pt>
                <c:pt idx="30492">
                  <c:v>2333.9843799999999</c:v>
                </c:pt>
                <c:pt idx="30493">
                  <c:v>2333.9843799999999</c:v>
                </c:pt>
                <c:pt idx="30494">
                  <c:v>2333.9843799999999</c:v>
                </c:pt>
                <c:pt idx="30495">
                  <c:v>2333.9843799999999</c:v>
                </c:pt>
                <c:pt idx="30496">
                  <c:v>2333.9843799999999</c:v>
                </c:pt>
                <c:pt idx="30497">
                  <c:v>2333.9843799999999</c:v>
                </c:pt>
                <c:pt idx="30498">
                  <c:v>2333.9843799999999</c:v>
                </c:pt>
                <c:pt idx="30499">
                  <c:v>2333.9843799999999</c:v>
                </c:pt>
                <c:pt idx="30500">
                  <c:v>2331.54297</c:v>
                </c:pt>
                <c:pt idx="30501">
                  <c:v>2333.9843799999999</c:v>
                </c:pt>
                <c:pt idx="30502">
                  <c:v>2333.9843799999999</c:v>
                </c:pt>
                <c:pt idx="30503">
                  <c:v>2336.42578</c:v>
                </c:pt>
                <c:pt idx="30504">
                  <c:v>2333.9843799999999</c:v>
                </c:pt>
                <c:pt idx="30505">
                  <c:v>2333.9843799999999</c:v>
                </c:pt>
                <c:pt idx="30506">
                  <c:v>2333.9843799999999</c:v>
                </c:pt>
                <c:pt idx="30507">
                  <c:v>2333.9843799999999</c:v>
                </c:pt>
                <c:pt idx="30508">
                  <c:v>2333.9843799999999</c:v>
                </c:pt>
                <c:pt idx="30509">
                  <c:v>2333.9843799999999</c:v>
                </c:pt>
                <c:pt idx="30510">
                  <c:v>2333.9843799999999</c:v>
                </c:pt>
                <c:pt idx="30511">
                  <c:v>2333.9843799999999</c:v>
                </c:pt>
                <c:pt idx="30512">
                  <c:v>2333.9843799999999</c:v>
                </c:pt>
                <c:pt idx="30513">
                  <c:v>2333.9843799999999</c:v>
                </c:pt>
                <c:pt idx="30514">
                  <c:v>2333.9843799999999</c:v>
                </c:pt>
                <c:pt idx="30515">
                  <c:v>2333.9843799999999</c:v>
                </c:pt>
                <c:pt idx="30516">
                  <c:v>2333.9843799999999</c:v>
                </c:pt>
                <c:pt idx="30517">
                  <c:v>2333.9843799999999</c:v>
                </c:pt>
                <c:pt idx="30518">
                  <c:v>2333.9843799999999</c:v>
                </c:pt>
                <c:pt idx="30519">
                  <c:v>2333.9843799999999</c:v>
                </c:pt>
                <c:pt idx="30520">
                  <c:v>2333.9843799999999</c:v>
                </c:pt>
                <c:pt idx="30521">
                  <c:v>2333.9843799999999</c:v>
                </c:pt>
                <c:pt idx="30522">
                  <c:v>2333.9843799999999</c:v>
                </c:pt>
                <c:pt idx="30523">
                  <c:v>2333.9843799999999</c:v>
                </c:pt>
                <c:pt idx="30524">
                  <c:v>2333.9843799999999</c:v>
                </c:pt>
                <c:pt idx="30525">
                  <c:v>2333.9843799999999</c:v>
                </c:pt>
                <c:pt idx="30526">
                  <c:v>2333.9843799999999</c:v>
                </c:pt>
                <c:pt idx="30527">
                  <c:v>2333.9843799999999</c:v>
                </c:pt>
                <c:pt idx="30528">
                  <c:v>2333.9843799999999</c:v>
                </c:pt>
                <c:pt idx="30529">
                  <c:v>2333.9843799999999</c:v>
                </c:pt>
                <c:pt idx="30530">
                  <c:v>2331.54297</c:v>
                </c:pt>
                <c:pt idx="30531">
                  <c:v>2333.9843799999999</c:v>
                </c:pt>
                <c:pt idx="30532">
                  <c:v>2333.9843799999999</c:v>
                </c:pt>
                <c:pt idx="30533">
                  <c:v>2333.9843799999999</c:v>
                </c:pt>
                <c:pt idx="30534">
                  <c:v>2333.9843799999999</c:v>
                </c:pt>
                <c:pt idx="30535">
                  <c:v>2333.9843799999999</c:v>
                </c:pt>
                <c:pt idx="30536">
                  <c:v>2333.9843799999999</c:v>
                </c:pt>
                <c:pt idx="30537">
                  <c:v>2333.9843799999999</c:v>
                </c:pt>
                <c:pt idx="30538">
                  <c:v>2333.9843799999999</c:v>
                </c:pt>
                <c:pt idx="30539">
                  <c:v>2333.9843799999999</c:v>
                </c:pt>
                <c:pt idx="30540">
                  <c:v>2333.9843799999999</c:v>
                </c:pt>
                <c:pt idx="30541">
                  <c:v>2333.9843799999999</c:v>
                </c:pt>
                <c:pt idx="30542">
                  <c:v>2333.9843799999999</c:v>
                </c:pt>
                <c:pt idx="30543">
                  <c:v>2333.9843799999999</c:v>
                </c:pt>
                <c:pt idx="30544">
                  <c:v>2333.9843799999999</c:v>
                </c:pt>
                <c:pt idx="30545">
                  <c:v>2333.9843799999999</c:v>
                </c:pt>
                <c:pt idx="30546">
                  <c:v>2333.9843799999999</c:v>
                </c:pt>
                <c:pt idx="30547">
                  <c:v>2333.9843799999999</c:v>
                </c:pt>
                <c:pt idx="30548">
                  <c:v>2333.9843799999999</c:v>
                </c:pt>
                <c:pt idx="30549">
                  <c:v>2333.9843799999999</c:v>
                </c:pt>
                <c:pt idx="30550">
                  <c:v>2333.9843799999999</c:v>
                </c:pt>
                <c:pt idx="30551">
                  <c:v>2333.9843799999999</c:v>
                </c:pt>
                <c:pt idx="30552">
                  <c:v>2333.9843799999999</c:v>
                </c:pt>
                <c:pt idx="30553">
                  <c:v>2333.9843799999999</c:v>
                </c:pt>
                <c:pt idx="30554">
                  <c:v>2333.9843799999999</c:v>
                </c:pt>
                <c:pt idx="30555">
                  <c:v>2333.9843799999999</c:v>
                </c:pt>
                <c:pt idx="30556">
                  <c:v>2333.9843799999999</c:v>
                </c:pt>
                <c:pt idx="30557">
                  <c:v>2333.9843799999999</c:v>
                </c:pt>
                <c:pt idx="30558">
                  <c:v>2333.9843799999999</c:v>
                </c:pt>
                <c:pt idx="30559">
                  <c:v>2333.9843799999999</c:v>
                </c:pt>
                <c:pt idx="30560">
                  <c:v>2333.9843799999999</c:v>
                </c:pt>
                <c:pt idx="30561">
                  <c:v>2333.9843799999999</c:v>
                </c:pt>
                <c:pt idx="30562">
                  <c:v>2333.9843799999999</c:v>
                </c:pt>
                <c:pt idx="30563">
                  <c:v>2333.9843799999999</c:v>
                </c:pt>
                <c:pt idx="30564">
                  <c:v>2333.9843799999999</c:v>
                </c:pt>
                <c:pt idx="30565">
                  <c:v>2333.9843799999999</c:v>
                </c:pt>
                <c:pt idx="30566">
                  <c:v>2333.9843799999999</c:v>
                </c:pt>
                <c:pt idx="30567">
                  <c:v>2333.9843799999999</c:v>
                </c:pt>
                <c:pt idx="30568">
                  <c:v>2333.9843799999999</c:v>
                </c:pt>
                <c:pt idx="30569">
                  <c:v>2333.9843799999999</c:v>
                </c:pt>
                <c:pt idx="30570">
                  <c:v>2333.9843799999999</c:v>
                </c:pt>
                <c:pt idx="30571">
                  <c:v>2333.9843799999999</c:v>
                </c:pt>
                <c:pt idx="30572">
                  <c:v>2333.9843799999999</c:v>
                </c:pt>
                <c:pt idx="30573">
                  <c:v>2331.54297</c:v>
                </c:pt>
                <c:pt idx="30574">
                  <c:v>2333.9843799999999</c:v>
                </c:pt>
                <c:pt idx="30575">
                  <c:v>2333.9843799999999</c:v>
                </c:pt>
                <c:pt idx="30576">
                  <c:v>2333.9843799999999</c:v>
                </c:pt>
                <c:pt idx="30577">
                  <c:v>2333.9843799999999</c:v>
                </c:pt>
                <c:pt idx="30578">
                  <c:v>2333.9843799999999</c:v>
                </c:pt>
                <c:pt idx="30579">
                  <c:v>2333.9843799999999</c:v>
                </c:pt>
                <c:pt idx="30580">
                  <c:v>2333.9843799999999</c:v>
                </c:pt>
                <c:pt idx="30581">
                  <c:v>2333.9843799999999</c:v>
                </c:pt>
                <c:pt idx="30582">
                  <c:v>2333.9843799999999</c:v>
                </c:pt>
                <c:pt idx="30583">
                  <c:v>2333.9843799999999</c:v>
                </c:pt>
                <c:pt idx="30584">
                  <c:v>2333.9843799999999</c:v>
                </c:pt>
                <c:pt idx="30585">
                  <c:v>2333.9843799999999</c:v>
                </c:pt>
                <c:pt idx="30586">
                  <c:v>2333.9843799999999</c:v>
                </c:pt>
                <c:pt idx="30587">
                  <c:v>2333.9843799999999</c:v>
                </c:pt>
                <c:pt idx="30588">
                  <c:v>2333.9843799999999</c:v>
                </c:pt>
                <c:pt idx="30589">
                  <c:v>2333.9843799999999</c:v>
                </c:pt>
                <c:pt idx="30590">
                  <c:v>2333.9843799999999</c:v>
                </c:pt>
                <c:pt idx="30591">
                  <c:v>2333.9843799999999</c:v>
                </c:pt>
                <c:pt idx="30592">
                  <c:v>2333.9843799999999</c:v>
                </c:pt>
                <c:pt idx="30593">
                  <c:v>2333.9843799999999</c:v>
                </c:pt>
                <c:pt idx="30594">
                  <c:v>2333.9843799999999</c:v>
                </c:pt>
                <c:pt idx="30595">
                  <c:v>2333.9843799999999</c:v>
                </c:pt>
                <c:pt idx="30596">
                  <c:v>2333.9843799999999</c:v>
                </c:pt>
                <c:pt idx="30597">
                  <c:v>2333.9843799999999</c:v>
                </c:pt>
                <c:pt idx="30598">
                  <c:v>2333.9843799999999</c:v>
                </c:pt>
                <c:pt idx="30599">
                  <c:v>2331.54297</c:v>
                </c:pt>
                <c:pt idx="30600">
                  <c:v>2333.9843799999999</c:v>
                </c:pt>
                <c:pt idx="30601">
                  <c:v>2333.9843799999999</c:v>
                </c:pt>
                <c:pt idx="30602">
                  <c:v>2333.9843799999999</c:v>
                </c:pt>
                <c:pt idx="30603">
                  <c:v>2333.9843799999999</c:v>
                </c:pt>
                <c:pt idx="30604">
                  <c:v>2331.54297</c:v>
                </c:pt>
                <c:pt idx="30605">
                  <c:v>2333.9843799999999</c:v>
                </c:pt>
                <c:pt idx="30606">
                  <c:v>2333.9843799999999</c:v>
                </c:pt>
                <c:pt idx="30607">
                  <c:v>2333.9843799999999</c:v>
                </c:pt>
                <c:pt idx="30608">
                  <c:v>2333.9843799999999</c:v>
                </c:pt>
                <c:pt idx="30609">
                  <c:v>2333.9843799999999</c:v>
                </c:pt>
                <c:pt idx="30610">
                  <c:v>2333.9843799999999</c:v>
                </c:pt>
                <c:pt idx="30611">
                  <c:v>2333.9843799999999</c:v>
                </c:pt>
                <c:pt idx="30612">
                  <c:v>2333.9843799999999</c:v>
                </c:pt>
                <c:pt idx="30613">
                  <c:v>2333.9843799999999</c:v>
                </c:pt>
                <c:pt idx="30614">
                  <c:v>2333.9843799999999</c:v>
                </c:pt>
                <c:pt idx="30615">
                  <c:v>2333.9843799999999</c:v>
                </c:pt>
                <c:pt idx="30616">
                  <c:v>2333.9843799999999</c:v>
                </c:pt>
                <c:pt idx="30617">
                  <c:v>2333.9843799999999</c:v>
                </c:pt>
                <c:pt idx="30618">
                  <c:v>2333.9843799999999</c:v>
                </c:pt>
                <c:pt idx="30619">
                  <c:v>2333.9843799999999</c:v>
                </c:pt>
                <c:pt idx="30620">
                  <c:v>2333.9843799999999</c:v>
                </c:pt>
                <c:pt idx="30621">
                  <c:v>2333.9843799999999</c:v>
                </c:pt>
                <c:pt idx="30622">
                  <c:v>2333.9843799999999</c:v>
                </c:pt>
                <c:pt idx="30623">
                  <c:v>2333.9843799999999</c:v>
                </c:pt>
                <c:pt idx="30624">
                  <c:v>2333.9843799999999</c:v>
                </c:pt>
                <c:pt idx="30625">
                  <c:v>2333.9843799999999</c:v>
                </c:pt>
                <c:pt idx="30626">
                  <c:v>2333.9843799999999</c:v>
                </c:pt>
                <c:pt idx="30627">
                  <c:v>2333.9843799999999</c:v>
                </c:pt>
                <c:pt idx="30628">
                  <c:v>2333.9843799999999</c:v>
                </c:pt>
                <c:pt idx="30629">
                  <c:v>2333.9843799999999</c:v>
                </c:pt>
                <c:pt idx="30630">
                  <c:v>2333.9843799999999</c:v>
                </c:pt>
                <c:pt idx="30631">
                  <c:v>2333.9843799999999</c:v>
                </c:pt>
                <c:pt idx="30632">
                  <c:v>2333.9843799999999</c:v>
                </c:pt>
                <c:pt idx="30633">
                  <c:v>2333.9843799999999</c:v>
                </c:pt>
                <c:pt idx="30634">
                  <c:v>2331.54297</c:v>
                </c:pt>
                <c:pt idx="30635">
                  <c:v>2333.9843799999999</c:v>
                </c:pt>
                <c:pt idx="30636">
                  <c:v>2333.9843799999999</c:v>
                </c:pt>
                <c:pt idx="30637">
                  <c:v>2333.9843799999999</c:v>
                </c:pt>
                <c:pt idx="30638">
                  <c:v>2333.9843799999999</c:v>
                </c:pt>
                <c:pt idx="30639">
                  <c:v>2333.9843799999999</c:v>
                </c:pt>
                <c:pt idx="30640">
                  <c:v>2333.9843799999999</c:v>
                </c:pt>
                <c:pt idx="30641">
                  <c:v>2333.9843799999999</c:v>
                </c:pt>
                <c:pt idx="30642">
                  <c:v>2333.9843799999999</c:v>
                </c:pt>
                <c:pt idx="30643">
                  <c:v>2331.54297</c:v>
                </c:pt>
                <c:pt idx="30644">
                  <c:v>2333.9843799999999</c:v>
                </c:pt>
                <c:pt idx="30645">
                  <c:v>2333.9843799999999</c:v>
                </c:pt>
                <c:pt idx="30646">
                  <c:v>2333.9843799999999</c:v>
                </c:pt>
                <c:pt idx="30647">
                  <c:v>2333.9843799999999</c:v>
                </c:pt>
                <c:pt idx="30648">
                  <c:v>2333.9843799999999</c:v>
                </c:pt>
                <c:pt idx="30649">
                  <c:v>2331.54297</c:v>
                </c:pt>
                <c:pt idx="30650">
                  <c:v>2333.9843799999999</c:v>
                </c:pt>
                <c:pt idx="30651">
                  <c:v>2331.54297</c:v>
                </c:pt>
                <c:pt idx="30652">
                  <c:v>2333.9843799999999</c:v>
                </c:pt>
                <c:pt idx="30653">
                  <c:v>2333.9843799999999</c:v>
                </c:pt>
                <c:pt idx="30654">
                  <c:v>2333.9843799999999</c:v>
                </c:pt>
                <c:pt idx="30655">
                  <c:v>2331.54297</c:v>
                </c:pt>
                <c:pt idx="30656">
                  <c:v>2333.9843799999999</c:v>
                </c:pt>
                <c:pt idx="30657">
                  <c:v>2333.9843799999999</c:v>
                </c:pt>
                <c:pt idx="30658">
                  <c:v>2333.9843799999999</c:v>
                </c:pt>
                <c:pt idx="30659">
                  <c:v>2333.9843799999999</c:v>
                </c:pt>
                <c:pt idx="30660">
                  <c:v>2333.9843799999999</c:v>
                </c:pt>
                <c:pt idx="30661">
                  <c:v>2333.9843799999999</c:v>
                </c:pt>
                <c:pt idx="30662">
                  <c:v>2333.9843799999999</c:v>
                </c:pt>
                <c:pt idx="30663">
                  <c:v>2333.9843799999999</c:v>
                </c:pt>
                <c:pt idx="30664">
                  <c:v>2333.9843799999999</c:v>
                </c:pt>
                <c:pt idx="30665">
                  <c:v>2333.9843799999999</c:v>
                </c:pt>
                <c:pt idx="30666">
                  <c:v>2333.9843799999999</c:v>
                </c:pt>
                <c:pt idx="30667">
                  <c:v>2333.9843799999999</c:v>
                </c:pt>
                <c:pt idx="30668">
                  <c:v>2333.9843799999999</c:v>
                </c:pt>
                <c:pt idx="30669">
                  <c:v>2333.9843799999999</c:v>
                </c:pt>
                <c:pt idx="30670">
                  <c:v>2333.9843799999999</c:v>
                </c:pt>
                <c:pt idx="30671">
                  <c:v>2333.9843799999999</c:v>
                </c:pt>
                <c:pt idx="30672">
                  <c:v>2331.54297</c:v>
                </c:pt>
                <c:pt idx="30673">
                  <c:v>2333.9843799999999</c:v>
                </c:pt>
                <c:pt idx="30674">
                  <c:v>2333.9843799999999</c:v>
                </c:pt>
                <c:pt idx="30675">
                  <c:v>2333.9843799999999</c:v>
                </c:pt>
                <c:pt idx="30676">
                  <c:v>2333.9843799999999</c:v>
                </c:pt>
                <c:pt idx="30677">
                  <c:v>2333.9843799999999</c:v>
                </c:pt>
                <c:pt idx="30678">
                  <c:v>2333.9843799999999</c:v>
                </c:pt>
                <c:pt idx="30679">
                  <c:v>2333.9843799999999</c:v>
                </c:pt>
                <c:pt idx="30680">
                  <c:v>2331.54297</c:v>
                </c:pt>
                <c:pt idx="30681">
                  <c:v>2331.54297</c:v>
                </c:pt>
                <c:pt idx="30682">
                  <c:v>2333.9843799999999</c:v>
                </c:pt>
                <c:pt idx="30683">
                  <c:v>2333.9843799999999</c:v>
                </c:pt>
                <c:pt idx="30684">
                  <c:v>2331.54297</c:v>
                </c:pt>
                <c:pt idx="30685">
                  <c:v>2333.9843799999999</c:v>
                </c:pt>
                <c:pt idx="30686">
                  <c:v>2331.54297</c:v>
                </c:pt>
                <c:pt idx="30687">
                  <c:v>2333.9843799999999</c:v>
                </c:pt>
                <c:pt idx="30688">
                  <c:v>2331.54297</c:v>
                </c:pt>
                <c:pt idx="30689">
                  <c:v>2333.9843799999999</c:v>
                </c:pt>
                <c:pt idx="30690">
                  <c:v>2333.9843799999999</c:v>
                </c:pt>
                <c:pt idx="30691">
                  <c:v>2333.9843799999999</c:v>
                </c:pt>
                <c:pt idx="30692">
                  <c:v>2333.9843799999999</c:v>
                </c:pt>
                <c:pt idx="30693">
                  <c:v>2333.9843799999999</c:v>
                </c:pt>
                <c:pt idx="30694">
                  <c:v>2333.9843799999999</c:v>
                </c:pt>
                <c:pt idx="30695">
                  <c:v>2333.9843799999999</c:v>
                </c:pt>
                <c:pt idx="30696">
                  <c:v>2333.9843799999999</c:v>
                </c:pt>
                <c:pt idx="30697">
                  <c:v>2331.54297</c:v>
                </c:pt>
                <c:pt idx="30698">
                  <c:v>2331.54297</c:v>
                </c:pt>
                <c:pt idx="30699">
                  <c:v>2331.54297</c:v>
                </c:pt>
                <c:pt idx="30700">
                  <c:v>2331.54297</c:v>
                </c:pt>
                <c:pt idx="30701">
                  <c:v>2333.9843799999999</c:v>
                </c:pt>
                <c:pt idx="30702">
                  <c:v>2333.9843799999999</c:v>
                </c:pt>
                <c:pt idx="30703">
                  <c:v>2331.54297</c:v>
                </c:pt>
                <c:pt idx="30704">
                  <c:v>2333.9843799999999</c:v>
                </c:pt>
                <c:pt idx="30705">
                  <c:v>2333.9843799999999</c:v>
                </c:pt>
                <c:pt idx="30706">
                  <c:v>2331.54297</c:v>
                </c:pt>
                <c:pt idx="30707">
                  <c:v>2333.9843799999999</c:v>
                </c:pt>
                <c:pt idx="30708">
                  <c:v>2331.54297</c:v>
                </c:pt>
                <c:pt idx="30709">
                  <c:v>2333.9843799999999</c:v>
                </c:pt>
                <c:pt idx="30710">
                  <c:v>2333.9843799999999</c:v>
                </c:pt>
                <c:pt idx="30711">
                  <c:v>2333.9843799999999</c:v>
                </c:pt>
                <c:pt idx="30712">
                  <c:v>2331.54297</c:v>
                </c:pt>
                <c:pt idx="30713">
                  <c:v>2331.54297</c:v>
                </c:pt>
                <c:pt idx="30714">
                  <c:v>2331.54297</c:v>
                </c:pt>
                <c:pt idx="30715">
                  <c:v>2333.9843799999999</c:v>
                </c:pt>
                <c:pt idx="30716">
                  <c:v>2333.9843799999999</c:v>
                </c:pt>
                <c:pt idx="30717">
                  <c:v>2333.9843799999999</c:v>
                </c:pt>
                <c:pt idx="30718">
                  <c:v>2333.9843799999999</c:v>
                </c:pt>
                <c:pt idx="30719">
                  <c:v>2333.9843799999999</c:v>
                </c:pt>
                <c:pt idx="30720">
                  <c:v>2333.9843799999999</c:v>
                </c:pt>
                <c:pt idx="30721">
                  <c:v>2333.9843799999999</c:v>
                </c:pt>
                <c:pt idx="30722">
                  <c:v>2333.9843799999999</c:v>
                </c:pt>
                <c:pt idx="30723">
                  <c:v>2331.54297</c:v>
                </c:pt>
                <c:pt idx="30724">
                  <c:v>2331.54297</c:v>
                </c:pt>
                <c:pt idx="30725">
                  <c:v>2333.9843799999999</c:v>
                </c:pt>
                <c:pt idx="30726">
                  <c:v>2331.54297</c:v>
                </c:pt>
                <c:pt idx="30727">
                  <c:v>2331.54297</c:v>
                </c:pt>
                <c:pt idx="30728">
                  <c:v>2331.54297</c:v>
                </c:pt>
                <c:pt idx="30729">
                  <c:v>2333.9843799999999</c:v>
                </c:pt>
                <c:pt idx="30730">
                  <c:v>2331.54297</c:v>
                </c:pt>
                <c:pt idx="30731">
                  <c:v>2331.54297</c:v>
                </c:pt>
                <c:pt idx="30732">
                  <c:v>2333.9843799999999</c:v>
                </c:pt>
                <c:pt idx="30733">
                  <c:v>2333.9843799999999</c:v>
                </c:pt>
                <c:pt idx="30734">
                  <c:v>2336.42578</c:v>
                </c:pt>
                <c:pt idx="30735">
                  <c:v>2333.9843799999999</c:v>
                </c:pt>
                <c:pt idx="30736">
                  <c:v>2333.9843799999999</c:v>
                </c:pt>
                <c:pt idx="30737">
                  <c:v>2333.9843799999999</c:v>
                </c:pt>
                <c:pt idx="30738">
                  <c:v>2333.9843799999999</c:v>
                </c:pt>
                <c:pt idx="30739">
                  <c:v>2331.54297</c:v>
                </c:pt>
                <c:pt idx="30740">
                  <c:v>2333.9843799999999</c:v>
                </c:pt>
                <c:pt idx="30741">
                  <c:v>2333.9843799999999</c:v>
                </c:pt>
                <c:pt idx="30742">
                  <c:v>2333.9843799999999</c:v>
                </c:pt>
                <c:pt idx="30743">
                  <c:v>2333.9843799999999</c:v>
                </c:pt>
                <c:pt idx="30744">
                  <c:v>2333.9843799999999</c:v>
                </c:pt>
                <c:pt idx="30745">
                  <c:v>2333.9843799999999</c:v>
                </c:pt>
                <c:pt idx="30746">
                  <c:v>2333.9843799999999</c:v>
                </c:pt>
                <c:pt idx="30747">
                  <c:v>2333.9843799999999</c:v>
                </c:pt>
                <c:pt idx="30748">
                  <c:v>2331.54297</c:v>
                </c:pt>
                <c:pt idx="30749">
                  <c:v>2333.9843799999999</c:v>
                </c:pt>
                <c:pt idx="30750">
                  <c:v>2333.9843799999999</c:v>
                </c:pt>
                <c:pt idx="30751">
                  <c:v>2333.9843799999999</c:v>
                </c:pt>
                <c:pt idx="30752">
                  <c:v>2331.54297</c:v>
                </c:pt>
                <c:pt idx="30753">
                  <c:v>2331.54297</c:v>
                </c:pt>
                <c:pt idx="30754">
                  <c:v>2333.9843799999999</c:v>
                </c:pt>
                <c:pt idx="30755">
                  <c:v>2333.9843799999999</c:v>
                </c:pt>
                <c:pt idx="30756">
                  <c:v>2333.9843799999999</c:v>
                </c:pt>
                <c:pt idx="30757">
                  <c:v>2331.54297</c:v>
                </c:pt>
                <c:pt idx="30758">
                  <c:v>2333.9843799999999</c:v>
                </c:pt>
                <c:pt idx="30759">
                  <c:v>2331.54297</c:v>
                </c:pt>
                <c:pt idx="30760">
                  <c:v>2333.9843799999999</c:v>
                </c:pt>
                <c:pt idx="30761">
                  <c:v>2333.9843799999999</c:v>
                </c:pt>
                <c:pt idx="30762">
                  <c:v>2333.9843799999999</c:v>
                </c:pt>
                <c:pt idx="30763">
                  <c:v>2333.9843799999999</c:v>
                </c:pt>
                <c:pt idx="30764">
                  <c:v>2331.54297</c:v>
                </c:pt>
                <c:pt idx="30765">
                  <c:v>2333.9843799999999</c:v>
                </c:pt>
                <c:pt idx="30766">
                  <c:v>2333.9843799999999</c:v>
                </c:pt>
                <c:pt idx="30767">
                  <c:v>2333.9843799999999</c:v>
                </c:pt>
                <c:pt idx="30768">
                  <c:v>2333.9843799999999</c:v>
                </c:pt>
                <c:pt idx="30769">
                  <c:v>2331.54297</c:v>
                </c:pt>
                <c:pt idx="30770">
                  <c:v>2331.54297</c:v>
                </c:pt>
                <c:pt idx="30771">
                  <c:v>2333.9843799999999</c:v>
                </c:pt>
                <c:pt idx="30772">
                  <c:v>2331.54297</c:v>
                </c:pt>
                <c:pt idx="30773">
                  <c:v>2331.54297</c:v>
                </c:pt>
                <c:pt idx="30774">
                  <c:v>2331.54297</c:v>
                </c:pt>
                <c:pt idx="30775">
                  <c:v>2333.9843799999999</c:v>
                </c:pt>
                <c:pt idx="30776">
                  <c:v>2333.9843799999999</c:v>
                </c:pt>
                <c:pt idx="30777">
                  <c:v>2333.9843799999999</c:v>
                </c:pt>
                <c:pt idx="30778">
                  <c:v>2331.54297</c:v>
                </c:pt>
                <c:pt idx="30779">
                  <c:v>2333.9843799999999</c:v>
                </c:pt>
                <c:pt idx="30780">
                  <c:v>2333.9843799999999</c:v>
                </c:pt>
                <c:pt idx="30781">
                  <c:v>2331.54297</c:v>
                </c:pt>
                <c:pt idx="30782">
                  <c:v>2333.9843799999999</c:v>
                </c:pt>
                <c:pt idx="30783">
                  <c:v>2331.54297</c:v>
                </c:pt>
                <c:pt idx="30784">
                  <c:v>2331.54297</c:v>
                </c:pt>
                <c:pt idx="30785">
                  <c:v>2333.9843799999999</c:v>
                </c:pt>
                <c:pt idx="30786">
                  <c:v>2331.54297</c:v>
                </c:pt>
                <c:pt idx="30787">
                  <c:v>2333.9843799999999</c:v>
                </c:pt>
                <c:pt idx="30788">
                  <c:v>2333.9843799999999</c:v>
                </c:pt>
                <c:pt idx="30789">
                  <c:v>2331.54297</c:v>
                </c:pt>
                <c:pt idx="30790">
                  <c:v>2333.9843799999999</c:v>
                </c:pt>
                <c:pt idx="30791">
                  <c:v>2331.54297</c:v>
                </c:pt>
                <c:pt idx="30792">
                  <c:v>2333.9843799999999</c:v>
                </c:pt>
                <c:pt idx="30793">
                  <c:v>2333.9843799999999</c:v>
                </c:pt>
                <c:pt idx="30794">
                  <c:v>2333.9843799999999</c:v>
                </c:pt>
                <c:pt idx="30795">
                  <c:v>2331.54297</c:v>
                </c:pt>
                <c:pt idx="30796">
                  <c:v>2331.54297</c:v>
                </c:pt>
                <c:pt idx="30797">
                  <c:v>2333.9843799999999</c:v>
                </c:pt>
                <c:pt idx="30798">
                  <c:v>2333.9843799999999</c:v>
                </c:pt>
                <c:pt idx="30799">
                  <c:v>2333.9843799999999</c:v>
                </c:pt>
                <c:pt idx="30800">
                  <c:v>2331.54297</c:v>
                </c:pt>
                <c:pt idx="30801">
                  <c:v>2333.9843799999999</c:v>
                </c:pt>
                <c:pt idx="30802">
                  <c:v>2333.9843799999999</c:v>
                </c:pt>
                <c:pt idx="30803">
                  <c:v>2333.9843799999999</c:v>
                </c:pt>
                <c:pt idx="30804">
                  <c:v>2331.54297</c:v>
                </c:pt>
                <c:pt idx="30805">
                  <c:v>2331.54297</c:v>
                </c:pt>
                <c:pt idx="30806">
                  <c:v>2333.9843799999999</c:v>
                </c:pt>
                <c:pt idx="30807">
                  <c:v>2331.54297</c:v>
                </c:pt>
                <c:pt idx="30808">
                  <c:v>2333.9843799999999</c:v>
                </c:pt>
                <c:pt idx="30809">
                  <c:v>2331.54297</c:v>
                </c:pt>
                <c:pt idx="30810">
                  <c:v>2333.9843799999999</c:v>
                </c:pt>
                <c:pt idx="30811">
                  <c:v>2331.54297</c:v>
                </c:pt>
                <c:pt idx="30812">
                  <c:v>2333.9843799999999</c:v>
                </c:pt>
                <c:pt idx="30813">
                  <c:v>2333.9843799999999</c:v>
                </c:pt>
                <c:pt idx="30814">
                  <c:v>2333.9843799999999</c:v>
                </c:pt>
                <c:pt idx="30815">
                  <c:v>2333.9843799999999</c:v>
                </c:pt>
                <c:pt idx="30816">
                  <c:v>2331.54297</c:v>
                </c:pt>
                <c:pt idx="30817">
                  <c:v>2333.9843799999999</c:v>
                </c:pt>
                <c:pt idx="30818">
                  <c:v>2333.9843799999999</c:v>
                </c:pt>
                <c:pt idx="30819">
                  <c:v>2331.54297</c:v>
                </c:pt>
                <c:pt idx="30820">
                  <c:v>2333.9843799999999</c:v>
                </c:pt>
                <c:pt idx="30821">
                  <c:v>2331.54297</c:v>
                </c:pt>
                <c:pt idx="30822">
                  <c:v>2331.54297</c:v>
                </c:pt>
                <c:pt idx="30823">
                  <c:v>2333.9843799999999</c:v>
                </c:pt>
                <c:pt idx="30824">
                  <c:v>2331.54297</c:v>
                </c:pt>
                <c:pt idx="30825">
                  <c:v>2333.9843799999999</c:v>
                </c:pt>
                <c:pt idx="30826">
                  <c:v>2333.9843799999999</c:v>
                </c:pt>
                <c:pt idx="30827">
                  <c:v>2333.9843799999999</c:v>
                </c:pt>
                <c:pt idx="30828">
                  <c:v>2333.9843799999999</c:v>
                </c:pt>
                <c:pt idx="30829">
                  <c:v>2333.9843799999999</c:v>
                </c:pt>
                <c:pt idx="30830">
                  <c:v>2333.9843799999999</c:v>
                </c:pt>
                <c:pt idx="30831">
                  <c:v>2333.9843799999999</c:v>
                </c:pt>
                <c:pt idx="30832">
                  <c:v>2333.9843799999999</c:v>
                </c:pt>
                <c:pt idx="30833">
                  <c:v>2331.54297</c:v>
                </c:pt>
                <c:pt idx="30834">
                  <c:v>2333.9843799999999</c:v>
                </c:pt>
                <c:pt idx="30835">
                  <c:v>2333.9843799999999</c:v>
                </c:pt>
                <c:pt idx="30836">
                  <c:v>2333.9843799999999</c:v>
                </c:pt>
                <c:pt idx="30837">
                  <c:v>2333.9843799999999</c:v>
                </c:pt>
                <c:pt idx="30838">
                  <c:v>2333.9843799999999</c:v>
                </c:pt>
                <c:pt idx="30839">
                  <c:v>2331.54297</c:v>
                </c:pt>
                <c:pt idx="30840">
                  <c:v>2331.54297</c:v>
                </c:pt>
                <c:pt idx="30841">
                  <c:v>2333.9843799999999</c:v>
                </c:pt>
                <c:pt idx="30842">
                  <c:v>2331.54297</c:v>
                </c:pt>
                <c:pt idx="30843">
                  <c:v>2333.9843799999999</c:v>
                </c:pt>
                <c:pt idx="30844">
                  <c:v>2333.9843799999999</c:v>
                </c:pt>
                <c:pt idx="30845">
                  <c:v>2331.54297</c:v>
                </c:pt>
                <c:pt idx="30846">
                  <c:v>2333.9843799999999</c:v>
                </c:pt>
                <c:pt idx="30847">
                  <c:v>2333.9843799999999</c:v>
                </c:pt>
                <c:pt idx="30848">
                  <c:v>2331.54297</c:v>
                </c:pt>
                <c:pt idx="30849">
                  <c:v>2333.9843799999999</c:v>
                </c:pt>
                <c:pt idx="30850">
                  <c:v>2333.9843799999999</c:v>
                </c:pt>
                <c:pt idx="30851">
                  <c:v>2333.9843799999999</c:v>
                </c:pt>
                <c:pt idx="30852">
                  <c:v>2333.9843799999999</c:v>
                </c:pt>
                <c:pt idx="30853">
                  <c:v>2333.9843799999999</c:v>
                </c:pt>
                <c:pt idx="30854">
                  <c:v>2333.9843799999999</c:v>
                </c:pt>
                <c:pt idx="30855">
                  <c:v>2333.9843799999999</c:v>
                </c:pt>
                <c:pt idx="30856">
                  <c:v>2333.9843799999999</c:v>
                </c:pt>
                <c:pt idx="30857">
                  <c:v>2333.9843799999999</c:v>
                </c:pt>
                <c:pt idx="30858">
                  <c:v>2333.9843799999999</c:v>
                </c:pt>
                <c:pt idx="30859">
                  <c:v>2333.9843799999999</c:v>
                </c:pt>
                <c:pt idx="30860">
                  <c:v>2331.54297</c:v>
                </c:pt>
                <c:pt idx="30861">
                  <c:v>2331.54297</c:v>
                </c:pt>
                <c:pt idx="30862">
                  <c:v>2333.9843799999999</c:v>
                </c:pt>
                <c:pt idx="30863">
                  <c:v>2331.54297</c:v>
                </c:pt>
                <c:pt idx="30864">
                  <c:v>2333.9843799999999</c:v>
                </c:pt>
                <c:pt idx="30865">
                  <c:v>2333.9843799999999</c:v>
                </c:pt>
                <c:pt idx="30866">
                  <c:v>2333.9843799999999</c:v>
                </c:pt>
                <c:pt idx="30867">
                  <c:v>2333.9843799999999</c:v>
                </c:pt>
                <c:pt idx="30868">
                  <c:v>2331.54297</c:v>
                </c:pt>
                <c:pt idx="30869">
                  <c:v>2333.9843799999999</c:v>
                </c:pt>
                <c:pt idx="30870">
                  <c:v>2333.9843799999999</c:v>
                </c:pt>
                <c:pt idx="30871">
                  <c:v>2333.9843799999999</c:v>
                </c:pt>
                <c:pt idx="30872">
                  <c:v>2333.9843799999999</c:v>
                </c:pt>
                <c:pt idx="30873">
                  <c:v>2333.9843799999999</c:v>
                </c:pt>
                <c:pt idx="30874">
                  <c:v>2331.54297</c:v>
                </c:pt>
                <c:pt idx="30875">
                  <c:v>2333.9843799999999</c:v>
                </c:pt>
                <c:pt idx="30876">
                  <c:v>2331.54297</c:v>
                </c:pt>
                <c:pt idx="30877">
                  <c:v>2333.9843799999999</c:v>
                </c:pt>
                <c:pt idx="30878">
                  <c:v>2333.9843799999999</c:v>
                </c:pt>
                <c:pt idx="30879">
                  <c:v>2333.9843799999999</c:v>
                </c:pt>
                <c:pt idx="30880">
                  <c:v>2331.54297</c:v>
                </c:pt>
                <c:pt idx="30881">
                  <c:v>2333.9843799999999</c:v>
                </c:pt>
                <c:pt idx="30882">
                  <c:v>2331.54297</c:v>
                </c:pt>
                <c:pt idx="30883">
                  <c:v>2333.9843799999999</c:v>
                </c:pt>
                <c:pt idx="30884">
                  <c:v>2331.54297</c:v>
                </c:pt>
                <c:pt idx="30885">
                  <c:v>2331.54297</c:v>
                </c:pt>
                <c:pt idx="30886">
                  <c:v>2333.9843799999999</c:v>
                </c:pt>
                <c:pt idx="30887">
                  <c:v>2336.42578</c:v>
                </c:pt>
                <c:pt idx="30888">
                  <c:v>2333.9843799999999</c:v>
                </c:pt>
                <c:pt idx="30889">
                  <c:v>2331.54297</c:v>
                </c:pt>
                <c:pt idx="30890">
                  <c:v>2331.54297</c:v>
                </c:pt>
                <c:pt idx="30891">
                  <c:v>2331.54297</c:v>
                </c:pt>
                <c:pt idx="30892">
                  <c:v>2333.9843799999999</c:v>
                </c:pt>
                <c:pt idx="30893">
                  <c:v>2333.9843799999999</c:v>
                </c:pt>
                <c:pt idx="30894">
                  <c:v>2333.9843799999999</c:v>
                </c:pt>
                <c:pt idx="30895">
                  <c:v>2331.54297</c:v>
                </c:pt>
                <c:pt idx="30896">
                  <c:v>2331.54297</c:v>
                </c:pt>
                <c:pt idx="30897">
                  <c:v>2333.9843799999999</c:v>
                </c:pt>
                <c:pt idx="30898">
                  <c:v>2331.54297</c:v>
                </c:pt>
                <c:pt idx="30899">
                  <c:v>2331.54297</c:v>
                </c:pt>
                <c:pt idx="30900">
                  <c:v>2333.9843799999999</c:v>
                </c:pt>
                <c:pt idx="30901">
                  <c:v>2333.9843799999999</c:v>
                </c:pt>
                <c:pt idx="30902">
                  <c:v>2331.54297</c:v>
                </c:pt>
                <c:pt idx="30903">
                  <c:v>2333.9843799999999</c:v>
                </c:pt>
                <c:pt idx="30904">
                  <c:v>2333.9843799999999</c:v>
                </c:pt>
                <c:pt idx="30905">
                  <c:v>2333.9843799999999</c:v>
                </c:pt>
                <c:pt idx="30906">
                  <c:v>2333.9843799999999</c:v>
                </c:pt>
                <c:pt idx="30907">
                  <c:v>2333.9843799999999</c:v>
                </c:pt>
                <c:pt idx="30908">
                  <c:v>2333.9843799999999</c:v>
                </c:pt>
                <c:pt idx="30909">
                  <c:v>2333.9843799999999</c:v>
                </c:pt>
                <c:pt idx="30910">
                  <c:v>2331.54297</c:v>
                </c:pt>
                <c:pt idx="30911">
                  <c:v>2333.9843799999999</c:v>
                </c:pt>
                <c:pt idx="30912">
                  <c:v>2331.54297</c:v>
                </c:pt>
                <c:pt idx="30913">
                  <c:v>2331.54297</c:v>
                </c:pt>
                <c:pt idx="30914">
                  <c:v>2333.9843799999999</c:v>
                </c:pt>
                <c:pt idx="30915">
                  <c:v>2331.54297</c:v>
                </c:pt>
                <c:pt idx="30916">
                  <c:v>2333.9843799999999</c:v>
                </c:pt>
                <c:pt idx="30917">
                  <c:v>2333.9843799999999</c:v>
                </c:pt>
                <c:pt idx="30918">
                  <c:v>2333.9843799999999</c:v>
                </c:pt>
                <c:pt idx="30919">
                  <c:v>2333.9843799999999</c:v>
                </c:pt>
                <c:pt idx="30920">
                  <c:v>2331.54297</c:v>
                </c:pt>
                <c:pt idx="30921">
                  <c:v>2331.54297</c:v>
                </c:pt>
                <c:pt idx="30922">
                  <c:v>2333.9843799999999</c:v>
                </c:pt>
                <c:pt idx="30923">
                  <c:v>2333.9843799999999</c:v>
                </c:pt>
                <c:pt idx="30924">
                  <c:v>2331.54297</c:v>
                </c:pt>
                <c:pt idx="30925">
                  <c:v>2333.9843799999999</c:v>
                </c:pt>
                <c:pt idx="30926">
                  <c:v>2333.9843799999999</c:v>
                </c:pt>
                <c:pt idx="30927">
                  <c:v>2331.54297</c:v>
                </c:pt>
                <c:pt idx="30928">
                  <c:v>2331.54297</c:v>
                </c:pt>
                <c:pt idx="30929">
                  <c:v>2333.9843799999999</c:v>
                </c:pt>
                <c:pt idx="30930">
                  <c:v>2333.9843799999999</c:v>
                </c:pt>
                <c:pt idx="30931">
                  <c:v>2333.9843799999999</c:v>
                </c:pt>
                <c:pt idx="30932">
                  <c:v>2331.54297</c:v>
                </c:pt>
                <c:pt idx="30933">
                  <c:v>2331.54297</c:v>
                </c:pt>
                <c:pt idx="30934">
                  <c:v>2333.9843799999999</c:v>
                </c:pt>
                <c:pt idx="30935">
                  <c:v>2331.54297</c:v>
                </c:pt>
                <c:pt idx="30936">
                  <c:v>2333.9843799999999</c:v>
                </c:pt>
                <c:pt idx="30937">
                  <c:v>2333.9843799999999</c:v>
                </c:pt>
                <c:pt idx="30938">
                  <c:v>2333.9843799999999</c:v>
                </c:pt>
                <c:pt idx="30939">
                  <c:v>2331.54297</c:v>
                </c:pt>
                <c:pt idx="30940">
                  <c:v>2333.9843799999999</c:v>
                </c:pt>
                <c:pt idx="30941">
                  <c:v>2331.54297</c:v>
                </c:pt>
                <c:pt idx="30942">
                  <c:v>2333.9843799999999</c:v>
                </c:pt>
                <c:pt idx="30943">
                  <c:v>2333.9843799999999</c:v>
                </c:pt>
                <c:pt idx="30944">
                  <c:v>2333.9843799999999</c:v>
                </c:pt>
                <c:pt idx="30945">
                  <c:v>2331.54297</c:v>
                </c:pt>
                <c:pt idx="30946">
                  <c:v>2331.54297</c:v>
                </c:pt>
                <c:pt idx="30947">
                  <c:v>2331.54297</c:v>
                </c:pt>
                <c:pt idx="30948">
                  <c:v>2331.54297</c:v>
                </c:pt>
                <c:pt idx="30949">
                  <c:v>2333.9843799999999</c:v>
                </c:pt>
                <c:pt idx="30950">
                  <c:v>2331.54297</c:v>
                </c:pt>
                <c:pt idx="30951">
                  <c:v>2331.54297</c:v>
                </c:pt>
                <c:pt idx="30952">
                  <c:v>2333.9843799999999</c:v>
                </c:pt>
                <c:pt idx="30953">
                  <c:v>2331.54297</c:v>
                </c:pt>
                <c:pt idx="30954">
                  <c:v>2333.9843799999999</c:v>
                </c:pt>
                <c:pt idx="30955">
                  <c:v>2333.9843799999999</c:v>
                </c:pt>
                <c:pt idx="30956">
                  <c:v>2333.9843799999999</c:v>
                </c:pt>
                <c:pt idx="30957">
                  <c:v>2333.9843799999999</c:v>
                </c:pt>
                <c:pt idx="30958">
                  <c:v>2333.9843799999999</c:v>
                </c:pt>
                <c:pt idx="30959">
                  <c:v>2331.54297</c:v>
                </c:pt>
                <c:pt idx="30960">
                  <c:v>2333.9843799999999</c:v>
                </c:pt>
                <c:pt idx="30961">
                  <c:v>2331.54297</c:v>
                </c:pt>
                <c:pt idx="30962">
                  <c:v>2333.9843799999999</c:v>
                </c:pt>
                <c:pt idx="30963">
                  <c:v>2333.9843799999999</c:v>
                </c:pt>
                <c:pt idx="30964">
                  <c:v>2331.54297</c:v>
                </c:pt>
                <c:pt idx="30965">
                  <c:v>2333.9843799999999</c:v>
                </c:pt>
                <c:pt idx="30966">
                  <c:v>2331.54297</c:v>
                </c:pt>
                <c:pt idx="30967">
                  <c:v>2331.54297</c:v>
                </c:pt>
                <c:pt idx="30968">
                  <c:v>2331.54297</c:v>
                </c:pt>
                <c:pt idx="30969">
                  <c:v>2331.54297</c:v>
                </c:pt>
                <c:pt idx="30970">
                  <c:v>2331.54297</c:v>
                </c:pt>
                <c:pt idx="30971">
                  <c:v>2331.54297</c:v>
                </c:pt>
                <c:pt idx="30972">
                  <c:v>2331.54297</c:v>
                </c:pt>
                <c:pt idx="30973">
                  <c:v>2331.54297</c:v>
                </c:pt>
                <c:pt idx="30974">
                  <c:v>2333.9843799999999</c:v>
                </c:pt>
                <c:pt idx="30975">
                  <c:v>2331.54297</c:v>
                </c:pt>
                <c:pt idx="30976">
                  <c:v>2331.54297</c:v>
                </c:pt>
                <c:pt idx="30977">
                  <c:v>2331.54297</c:v>
                </c:pt>
                <c:pt idx="30978">
                  <c:v>2331.54297</c:v>
                </c:pt>
                <c:pt idx="30979">
                  <c:v>2331.54297</c:v>
                </c:pt>
                <c:pt idx="30980">
                  <c:v>2331.54297</c:v>
                </c:pt>
                <c:pt idx="30981">
                  <c:v>2331.54297</c:v>
                </c:pt>
                <c:pt idx="30982">
                  <c:v>2333.9843799999999</c:v>
                </c:pt>
                <c:pt idx="30983">
                  <c:v>2331.54297</c:v>
                </c:pt>
                <c:pt idx="30984">
                  <c:v>2333.9843799999999</c:v>
                </c:pt>
                <c:pt idx="30985">
                  <c:v>2331.54297</c:v>
                </c:pt>
                <c:pt idx="30986">
                  <c:v>2333.9843799999999</c:v>
                </c:pt>
                <c:pt idx="30987">
                  <c:v>2331.54297</c:v>
                </c:pt>
                <c:pt idx="30988">
                  <c:v>2331.54297</c:v>
                </c:pt>
                <c:pt idx="30989">
                  <c:v>2331.54297</c:v>
                </c:pt>
                <c:pt idx="30990">
                  <c:v>2331.54297</c:v>
                </c:pt>
                <c:pt idx="30991">
                  <c:v>2331.54297</c:v>
                </c:pt>
                <c:pt idx="30992">
                  <c:v>2331.54297</c:v>
                </c:pt>
                <c:pt idx="30993">
                  <c:v>2331.54297</c:v>
                </c:pt>
                <c:pt idx="30994">
                  <c:v>2333.9843799999999</c:v>
                </c:pt>
                <c:pt idx="30995">
                  <c:v>2331.54297</c:v>
                </c:pt>
                <c:pt idx="30996">
                  <c:v>2333.9843799999999</c:v>
                </c:pt>
                <c:pt idx="30997">
                  <c:v>2331.54297</c:v>
                </c:pt>
                <c:pt idx="30998">
                  <c:v>2333.9843799999999</c:v>
                </c:pt>
                <c:pt idx="30999">
                  <c:v>2331.54297</c:v>
                </c:pt>
                <c:pt idx="31000">
                  <c:v>2331.54297</c:v>
                </c:pt>
                <c:pt idx="31001">
                  <c:v>2331.54297</c:v>
                </c:pt>
                <c:pt idx="31002">
                  <c:v>2333.9843799999999</c:v>
                </c:pt>
                <c:pt idx="31003">
                  <c:v>2331.54297</c:v>
                </c:pt>
                <c:pt idx="31004">
                  <c:v>2333.9843799999999</c:v>
                </c:pt>
                <c:pt idx="31005">
                  <c:v>2333.9843799999999</c:v>
                </c:pt>
                <c:pt idx="31006">
                  <c:v>2333.9843799999999</c:v>
                </c:pt>
                <c:pt idx="31007">
                  <c:v>2331.54297</c:v>
                </c:pt>
                <c:pt idx="31008">
                  <c:v>2331.54297</c:v>
                </c:pt>
                <c:pt idx="31009">
                  <c:v>2331.54297</c:v>
                </c:pt>
                <c:pt idx="31010">
                  <c:v>2333.9843799999999</c:v>
                </c:pt>
                <c:pt idx="31011">
                  <c:v>2331.54297</c:v>
                </c:pt>
                <c:pt idx="31012">
                  <c:v>2331.54297</c:v>
                </c:pt>
                <c:pt idx="31013">
                  <c:v>2333.9843799999999</c:v>
                </c:pt>
                <c:pt idx="31014">
                  <c:v>2331.54297</c:v>
                </c:pt>
                <c:pt idx="31015">
                  <c:v>2331.54297</c:v>
                </c:pt>
                <c:pt idx="31016">
                  <c:v>2333.9843799999999</c:v>
                </c:pt>
                <c:pt idx="31017">
                  <c:v>2331.54297</c:v>
                </c:pt>
                <c:pt idx="31018">
                  <c:v>2331.54297</c:v>
                </c:pt>
                <c:pt idx="31019">
                  <c:v>2331.54297</c:v>
                </c:pt>
                <c:pt idx="31020">
                  <c:v>2331.54297</c:v>
                </c:pt>
                <c:pt idx="31021">
                  <c:v>2331.54297</c:v>
                </c:pt>
                <c:pt idx="31022">
                  <c:v>2333.9843799999999</c:v>
                </c:pt>
                <c:pt idx="31023">
                  <c:v>2331.54297</c:v>
                </c:pt>
                <c:pt idx="31024">
                  <c:v>2331.54297</c:v>
                </c:pt>
                <c:pt idx="31025">
                  <c:v>2331.54297</c:v>
                </c:pt>
                <c:pt idx="31026">
                  <c:v>2331.54297</c:v>
                </c:pt>
                <c:pt idx="31027">
                  <c:v>2331.54297</c:v>
                </c:pt>
                <c:pt idx="31028">
                  <c:v>2333.9843799999999</c:v>
                </c:pt>
                <c:pt idx="31029">
                  <c:v>2331.54297</c:v>
                </c:pt>
                <c:pt idx="31030">
                  <c:v>2331.54297</c:v>
                </c:pt>
                <c:pt idx="31031">
                  <c:v>2333.9843799999999</c:v>
                </c:pt>
                <c:pt idx="31032">
                  <c:v>2331.54297</c:v>
                </c:pt>
                <c:pt idx="31033">
                  <c:v>2333.9843799999999</c:v>
                </c:pt>
                <c:pt idx="31034">
                  <c:v>2333.9843799999999</c:v>
                </c:pt>
                <c:pt idx="31035">
                  <c:v>2331.54297</c:v>
                </c:pt>
                <c:pt idx="31036">
                  <c:v>2333.9843799999999</c:v>
                </c:pt>
                <c:pt idx="31037">
                  <c:v>2333.9843799999999</c:v>
                </c:pt>
                <c:pt idx="31038">
                  <c:v>2331.54297</c:v>
                </c:pt>
                <c:pt idx="31039">
                  <c:v>2333.9843799999999</c:v>
                </c:pt>
                <c:pt idx="31040">
                  <c:v>2331.54297</c:v>
                </c:pt>
                <c:pt idx="31041">
                  <c:v>2333.9843799999999</c:v>
                </c:pt>
                <c:pt idx="31042">
                  <c:v>2331.54297</c:v>
                </c:pt>
                <c:pt idx="31043">
                  <c:v>2333.9843799999999</c:v>
                </c:pt>
                <c:pt idx="31044">
                  <c:v>2333.9843799999999</c:v>
                </c:pt>
                <c:pt idx="31045">
                  <c:v>2331.54297</c:v>
                </c:pt>
                <c:pt idx="31046">
                  <c:v>2331.54297</c:v>
                </c:pt>
                <c:pt idx="31047">
                  <c:v>2331.54297</c:v>
                </c:pt>
                <c:pt idx="31048">
                  <c:v>2333.9843799999999</c:v>
                </c:pt>
                <c:pt idx="31049">
                  <c:v>2331.54297</c:v>
                </c:pt>
                <c:pt idx="31050">
                  <c:v>2331.54297</c:v>
                </c:pt>
                <c:pt idx="31051">
                  <c:v>2333.9843799999999</c:v>
                </c:pt>
                <c:pt idx="31052">
                  <c:v>2331.54297</c:v>
                </c:pt>
                <c:pt idx="31053">
                  <c:v>2331.54297</c:v>
                </c:pt>
                <c:pt idx="31054">
                  <c:v>2333.9843799999999</c:v>
                </c:pt>
                <c:pt idx="31055">
                  <c:v>2333.9843799999999</c:v>
                </c:pt>
                <c:pt idx="31056">
                  <c:v>2331.54297</c:v>
                </c:pt>
                <c:pt idx="31057">
                  <c:v>2333.9843799999999</c:v>
                </c:pt>
                <c:pt idx="31058">
                  <c:v>2331.54297</c:v>
                </c:pt>
                <c:pt idx="31059">
                  <c:v>2333.9843799999999</c:v>
                </c:pt>
                <c:pt idx="31060">
                  <c:v>2333.9843799999999</c:v>
                </c:pt>
                <c:pt idx="31061">
                  <c:v>2331.54297</c:v>
                </c:pt>
                <c:pt idx="31062">
                  <c:v>2331.54297</c:v>
                </c:pt>
                <c:pt idx="31063">
                  <c:v>2333.9843799999999</c:v>
                </c:pt>
                <c:pt idx="31064">
                  <c:v>2331.54297</c:v>
                </c:pt>
                <c:pt idx="31065">
                  <c:v>2331.54297</c:v>
                </c:pt>
                <c:pt idx="31066">
                  <c:v>2331.54297</c:v>
                </c:pt>
                <c:pt idx="31067">
                  <c:v>2331.54297</c:v>
                </c:pt>
                <c:pt idx="31068">
                  <c:v>2333.9843799999999</c:v>
                </c:pt>
                <c:pt idx="31069">
                  <c:v>2331.54297</c:v>
                </c:pt>
                <c:pt idx="31070">
                  <c:v>2331.54297</c:v>
                </c:pt>
                <c:pt idx="31071">
                  <c:v>2333.9843799999999</c:v>
                </c:pt>
                <c:pt idx="31072">
                  <c:v>2333.9843799999999</c:v>
                </c:pt>
                <c:pt idx="31073">
                  <c:v>2331.54297</c:v>
                </c:pt>
                <c:pt idx="31074">
                  <c:v>2333.9843799999999</c:v>
                </c:pt>
                <c:pt idx="31075">
                  <c:v>2331.54297</c:v>
                </c:pt>
                <c:pt idx="31076">
                  <c:v>2333.9843799999999</c:v>
                </c:pt>
                <c:pt idx="31077">
                  <c:v>2333.9843799999999</c:v>
                </c:pt>
                <c:pt idx="31078">
                  <c:v>2331.54297</c:v>
                </c:pt>
                <c:pt idx="31079">
                  <c:v>2331.54297</c:v>
                </c:pt>
                <c:pt idx="31080">
                  <c:v>2331.54297</c:v>
                </c:pt>
                <c:pt idx="31081">
                  <c:v>2333.9843799999999</c:v>
                </c:pt>
                <c:pt idx="31082">
                  <c:v>2331.54297</c:v>
                </c:pt>
                <c:pt idx="31083">
                  <c:v>2331.54297</c:v>
                </c:pt>
                <c:pt idx="31084">
                  <c:v>2331.54297</c:v>
                </c:pt>
                <c:pt idx="31085">
                  <c:v>2333.9843799999999</c:v>
                </c:pt>
                <c:pt idx="31086">
                  <c:v>2333.9843799999999</c:v>
                </c:pt>
                <c:pt idx="31087">
                  <c:v>2333.9843799999999</c:v>
                </c:pt>
                <c:pt idx="31088">
                  <c:v>2333.9843799999999</c:v>
                </c:pt>
                <c:pt idx="31089">
                  <c:v>2331.54297</c:v>
                </c:pt>
                <c:pt idx="31090">
                  <c:v>2333.9843799999999</c:v>
                </c:pt>
                <c:pt idx="31091">
                  <c:v>2331.54297</c:v>
                </c:pt>
                <c:pt idx="31092">
                  <c:v>2331.54297</c:v>
                </c:pt>
                <c:pt idx="31093">
                  <c:v>2331.54297</c:v>
                </c:pt>
                <c:pt idx="31094">
                  <c:v>2331.54297</c:v>
                </c:pt>
                <c:pt idx="31095">
                  <c:v>2331.54297</c:v>
                </c:pt>
                <c:pt idx="31096">
                  <c:v>2331.54297</c:v>
                </c:pt>
                <c:pt idx="31097">
                  <c:v>2331.54297</c:v>
                </c:pt>
                <c:pt idx="31098">
                  <c:v>2331.54297</c:v>
                </c:pt>
                <c:pt idx="31099">
                  <c:v>2331.54297</c:v>
                </c:pt>
                <c:pt idx="31100">
                  <c:v>2331.54297</c:v>
                </c:pt>
                <c:pt idx="31101">
                  <c:v>2331.54297</c:v>
                </c:pt>
                <c:pt idx="31102">
                  <c:v>2333.9843799999999</c:v>
                </c:pt>
                <c:pt idx="31103">
                  <c:v>2331.54297</c:v>
                </c:pt>
                <c:pt idx="31104">
                  <c:v>2331.54297</c:v>
                </c:pt>
                <c:pt idx="31105">
                  <c:v>2331.54297</c:v>
                </c:pt>
                <c:pt idx="31106">
                  <c:v>2331.54297</c:v>
                </c:pt>
                <c:pt idx="31107">
                  <c:v>2331.54297</c:v>
                </c:pt>
                <c:pt idx="31108">
                  <c:v>2333.9843799999999</c:v>
                </c:pt>
                <c:pt idx="31109">
                  <c:v>2333.9843799999999</c:v>
                </c:pt>
                <c:pt idx="31110">
                  <c:v>2331.54297</c:v>
                </c:pt>
                <c:pt idx="31111">
                  <c:v>2331.54297</c:v>
                </c:pt>
                <c:pt idx="31112">
                  <c:v>2333.9843799999999</c:v>
                </c:pt>
                <c:pt idx="31113">
                  <c:v>2331.54297</c:v>
                </c:pt>
                <c:pt idx="31114">
                  <c:v>2333.9843799999999</c:v>
                </c:pt>
                <c:pt idx="31115">
                  <c:v>2331.54297</c:v>
                </c:pt>
                <c:pt idx="31116">
                  <c:v>2331.54297</c:v>
                </c:pt>
                <c:pt idx="31117">
                  <c:v>2331.54297</c:v>
                </c:pt>
                <c:pt idx="31118">
                  <c:v>2331.54297</c:v>
                </c:pt>
                <c:pt idx="31119">
                  <c:v>2331.54297</c:v>
                </c:pt>
                <c:pt idx="31120">
                  <c:v>2333.9843799999999</c:v>
                </c:pt>
                <c:pt idx="31121">
                  <c:v>2331.54297</c:v>
                </c:pt>
                <c:pt idx="31122">
                  <c:v>2331.54297</c:v>
                </c:pt>
                <c:pt idx="31123">
                  <c:v>2331.54297</c:v>
                </c:pt>
                <c:pt idx="31124">
                  <c:v>2333.9843799999999</c:v>
                </c:pt>
                <c:pt idx="31125">
                  <c:v>2333.9843799999999</c:v>
                </c:pt>
                <c:pt idx="31126">
                  <c:v>2333.9843799999999</c:v>
                </c:pt>
                <c:pt idx="31127">
                  <c:v>2331.54297</c:v>
                </c:pt>
                <c:pt idx="31128">
                  <c:v>2333.9843799999999</c:v>
                </c:pt>
                <c:pt idx="31129">
                  <c:v>2333.9843799999999</c:v>
                </c:pt>
                <c:pt idx="31130">
                  <c:v>2331.54297</c:v>
                </c:pt>
                <c:pt idx="31131">
                  <c:v>2331.54297</c:v>
                </c:pt>
                <c:pt idx="31132">
                  <c:v>2331.54297</c:v>
                </c:pt>
                <c:pt idx="31133">
                  <c:v>2331.54297</c:v>
                </c:pt>
                <c:pt idx="31134">
                  <c:v>2331.54297</c:v>
                </c:pt>
                <c:pt idx="31135">
                  <c:v>2331.54297</c:v>
                </c:pt>
                <c:pt idx="31136">
                  <c:v>2333.9843799999999</c:v>
                </c:pt>
                <c:pt idx="31137">
                  <c:v>2331.54297</c:v>
                </c:pt>
                <c:pt idx="31138">
                  <c:v>2333.9843799999999</c:v>
                </c:pt>
                <c:pt idx="31139">
                  <c:v>2331.54297</c:v>
                </c:pt>
                <c:pt idx="31140">
                  <c:v>2331.54297</c:v>
                </c:pt>
                <c:pt idx="31141">
                  <c:v>2333.9843799999999</c:v>
                </c:pt>
                <c:pt idx="31142">
                  <c:v>2333.9843799999999</c:v>
                </c:pt>
                <c:pt idx="31143">
                  <c:v>2331.54297</c:v>
                </c:pt>
                <c:pt idx="31144">
                  <c:v>2331.54297</c:v>
                </c:pt>
                <c:pt idx="31145">
                  <c:v>2333.9843799999999</c:v>
                </c:pt>
                <c:pt idx="31146">
                  <c:v>2331.54297</c:v>
                </c:pt>
                <c:pt idx="31147">
                  <c:v>2331.54297</c:v>
                </c:pt>
                <c:pt idx="31148">
                  <c:v>2331.54297</c:v>
                </c:pt>
                <c:pt idx="31149">
                  <c:v>2333.9843799999999</c:v>
                </c:pt>
                <c:pt idx="31150">
                  <c:v>2333.9843799999999</c:v>
                </c:pt>
                <c:pt idx="31151">
                  <c:v>2331.54297</c:v>
                </c:pt>
                <c:pt idx="31152">
                  <c:v>2333.9843799999999</c:v>
                </c:pt>
                <c:pt idx="31153">
                  <c:v>2331.54297</c:v>
                </c:pt>
                <c:pt idx="31154">
                  <c:v>2331.54297</c:v>
                </c:pt>
                <c:pt idx="31155">
                  <c:v>2331.54297</c:v>
                </c:pt>
                <c:pt idx="31156">
                  <c:v>2333.9843799999999</c:v>
                </c:pt>
                <c:pt idx="31157">
                  <c:v>2333.9843799999999</c:v>
                </c:pt>
                <c:pt idx="31158">
                  <c:v>2331.54297</c:v>
                </c:pt>
                <c:pt idx="31159">
                  <c:v>2333.9843799999999</c:v>
                </c:pt>
                <c:pt idx="31160">
                  <c:v>2331.54297</c:v>
                </c:pt>
                <c:pt idx="31161">
                  <c:v>2331.54297</c:v>
                </c:pt>
                <c:pt idx="31162">
                  <c:v>2331.54297</c:v>
                </c:pt>
                <c:pt idx="31163">
                  <c:v>2333.9843799999999</c:v>
                </c:pt>
                <c:pt idx="31164">
                  <c:v>2331.54297</c:v>
                </c:pt>
                <c:pt idx="31165">
                  <c:v>2331.54297</c:v>
                </c:pt>
                <c:pt idx="31166">
                  <c:v>2333.9843799999999</c:v>
                </c:pt>
                <c:pt idx="31167">
                  <c:v>2331.54297</c:v>
                </c:pt>
                <c:pt idx="31168">
                  <c:v>2331.54297</c:v>
                </c:pt>
                <c:pt idx="31169">
                  <c:v>2331.54297</c:v>
                </c:pt>
                <c:pt idx="31170">
                  <c:v>2331.54297</c:v>
                </c:pt>
                <c:pt idx="31171">
                  <c:v>2333.9843799999999</c:v>
                </c:pt>
                <c:pt idx="31172">
                  <c:v>2331.54297</c:v>
                </c:pt>
                <c:pt idx="31173">
                  <c:v>2333.9843799999999</c:v>
                </c:pt>
                <c:pt idx="31174">
                  <c:v>2331.54297</c:v>
                </c:pt>
                <c:pt idx="31175">
                  <c:v>2331.54297</c:v>
                </c:pt>
                <c:pt idx="31176">
                  <c:v>2333.9843799999999</c:v>
                </c:pt>
                <c:pt idx="31177">
                  <c:v>2331.54297</c:v>
                </c:pt>
                <c:pt idx="31178">
                  <c:v>2333.9843799999999</c:v>
                </c:pt>
                <c:pt idx="31179">
                  <c:v>2331.54297</c:v>
                </c:pt>
                <c:pt idx="31180">
                  <c:v>2331.54297</c:v>
                </c:pt>
                <c:pt idx="31181">
                  <c:v>2331.54297</c:v>
                </c:pt>
                <c:pt idx="31182">
                  <c:v>2331.54297</c:v>
                </c:pt>
                <c:pt idx="31183">
                  <c:v>2331.54297</c:v>
                </c:pt>
                <c:pt idx="31184">
                  <c:v>2331.54297</c:v>
                </c:pt>
                <c:pt idx="31185">
                  <c:v>2331.54297</c:v>
                </c:pt>
                <c:pt idx="31186">
                  <c:v>2333.9843799999999</c:v>
                </c:pt>
                <c:pt idx="31187">
                  <c:v>2333.9843799999999</c:v>
                </c:pt>
                <c:pt idx="31188">
                  <c:v>2331.54297</c:v>
                </c:pt>
                <c:pt idx="31189">
                  <c:v>2331.54297</c:v>
                </c:pt>
                <c:pt idx="31190">
                  <c:v>2331.54297</c:v>
                </c:pt>
                <c:pt idx="31191">
                  <c:v>2331.54297</c:v>
                </c:pt>
                <c:pt idx="31192">
                  <c:v>2331.54297</c:v>
                </c:pt>
                <c:pt idx="31193">
                  <c:v>2331.54297</c:v>
                </c:pt>
                <c:pt idx="31194">
                  <c:v>2333.9843799999999</c:v>
                </c:pt>
                <c:pt idx="31195">
                  <c:v>2331.54297</c:v>
                </c:pt>
                <c:pt idx="31196">
                  <c:v>2331.54297</c:v>
                </c:pt>
                <c:pt idx="31197">
                  <c:v>2331.54297</c:v>
                </c:pt>
                <c:pt idx="31198">
                  <c:v>2331.54297</c:v>
                </c:pt>
                <c:pt idx="31199">
                  <c:v>2331.54297</c:v>
                </c:pt>
                <c:pt idx="31200">
                  <c:v>2331.54297</c:v>
                </c:pt>
                <c:pt idx="31201">
                  <c:v>2331.54297</c:v>
                </c:pt>
                <c:pt idx="31202">
                  <c:v>2331.54297</c:v>
                </c:pt>
                <c:pt idx="31203">
                  <c:v>2333.9843799999999</c:v>
                </c:pt>
                <c:pt idx="31204">
                  <c:v>2331.54297</c:v>
                </c:pt>
                <c:pt idx="31205">
                  <c:v>2331.54297</c:v>
                </c:pt>
                <c:pt idx="31206">
                  <c:v>2333.9843799999999</c:v>
                </c:pt>
                <c:pt idx="31207">
                  <c:v>2331.54297</c:v>
                </c:pt>
                <c:pt idx="31208">
                  <c:v>2331.54297</c:v>
                </c:pt>
                <c:pt idx="31209">
                  <c:v>2333.9843799999999</c:v>
                </c:pt>
                <c:pt idx="31210">
                  <c:v>2331.54297</c:v>
                </c:pt>
                <c:pt idx="31211">
                  <c:v>2331.54297</c:v>
                </c:pt>
                <c:pt idx="31212">
                  <c:v>2331.54297</c:v>
                </c:pt>
                <c:pt idx="31213">
                  <c:v>2333.9843799999999</c:v>
                </c:pt>
                <c:pt idx="31214">
                  <c:v>2331.54297</c:v>
                </c:pt>
                <c:pt idx="31215">
                  <c:v>2333.9843799999999</c:v>
                </c:pt>
                <c:pt idx="31216">
                  <c:v>2331.54297</c:v>
                </c:pt>
                <c:pt idx="31217">
                  <c:v>2331.54297</c:v>
                </c:pt>
                <c:pt idx="31218">
                  <c:v>2331.54297</c:v>
                </c:pt>
                <c:pt idx="31219">
                  <c:v>2333.9843799999999</c:v>
                </c:pt>
                <c:pt idx="31220">
                  <c:v>2331.54297</c:v>
                </c:pt>
                <c:pt idx="31221">
                  <c:v>2331.54297</c:v>
                </c:pt>
                <c:pt idx="31222">
                  <c:v>2331.54297</c:v>
                </c:pt>
                <c:pt idx="31223">
                  <c:v>2331.54297</c:v>
                </c:pt>
                <c:pt idx="31224">
                  <c:v>2331.54297</c:v>
                </c:pt>
                <c:pt idx="31225">
                  <c:v>2331.54297</c:v>
                </c:pt>
                <c:pt idx="31226">
                  <c:v>2331.54297</c:v>
                </c:pt>
                <c:pt idx="31227">
                  <c:v>2331.54297</c:v>
                </c:pt>
                <c:pt idx="31228">
                  <c:v>2331.54297</c:v>
                </c:pt>
                <c:pt idx="31229">
                  <c:v>2331.54297</c:v>
                </c:pt>
                <c:pt idx="31230">
                  <c:v>2331.54297</c:v>
                </c:pt>
                <c:pt idx="31231">
                  <c:v>2331.54297</c:v>
                </c:pt>
                <c:pt idx="31232">
                  <c:v>2331.54297</c:v>
                </c:pt>
                <c:pt idx="31233">
                  <c:v>2331.54297</c:v>
                </c:pt>
                <c:pt idx="31234">
                  <c:v>2331.54297</c:v>
                </c:pt>
                <c:pt idx="31235">
                  <c:v>2333.9843799999999</c:v>
                </c:pt>
                <c:pt idx="31236">
                  <c:v>2333.9843799999999</c:v>
                </c:pt>
                <c:pt idx="31237">
                  <c:v>2331.54297</c:v>
                </c:pt>
                <c:pt idx="31238">
                  <c:v>2331.54297</c:v>
                </c:pt>
                <c:pt idx="31239">
                  <c:v>2331.54297</c:v>
                </c:pt>
                <c:pt idx="31240">
                  <c:v>2331.54297</c:v>
                </c:pt>
                <c:pt idx="31241">
                  <c:v>2331.54297</c:v>
                </c:pt>
                <c:pt idx="31242">
                  <c:v>2331.54297</c:v>
                </c:pt>
                <c:pt idx="31243">
                  <c:v>2331.54297</c:v>
                </c:pt>
                <c:pt idx="31244">
                  <c:v>2333.9843799999999</c:v>
                </c:pt>
                <c:pt idx="31245">
                  <c:v>2333.9843799999999</c:v>
                </c:pt>
                <c:pt idx="31246">
                  <c:v>2331.54297</c:v>
                </c:pt>
                <c:pt idx="31247">
                  <c:v>2331.54297</c:v>
                </c:pt>
                <c:pt idx="31248">
                  <c:v>2331.54297</c:v>
                </c:pt>
                <c:pt idx="31249">
                  <c:v>2331.54297</c:v>
                </c:pt>
                <c:pt idx="31250">
                  <c:v>2331.54297</c:v>
                </c:pt>
                <c:pt idx="31251">
                  <c:v>2331.54297</c:v>
                </c:pt>
                <c:pt idx="31252">
                  <c:v>2331.54297</c:v>
                </c:pt>
                <c:pt idx="31253">
                  <c:v>2331.54297</c:v>
                </c:pt>
                <c:pt idx="31254">
                  <c:v>2331.54297</c:v>
                </c:pt>
                <c:pt idx="31255">
                  <c:v>2331.54297</c:v>
                </c:pt>
                <c:pt idx="31256">
                  <c:v>2331.54297</c:v>
                </c:pt>
                <c:pt idx="31257">
                  <c:v>2331.54297</c:v>
                </c:pt>
                <c:pt idx="31258">
                  <c:v>2331.54297</c:v>
                </c:pt>
                <c:pt idx="31259">
                  <c:v>2331.54297</c:v>
                </c:pt>
                <c:pt idx="31260">
                  <c:v>2331.54297</c:v>
                </c:pt>
                <c:pt idx="31261">
                  <c:v>2331.54297</c:v>
                </c:pt>
                <c:pt idx="31262">
                  <c:v>2333.9843799999999</c:v>
                </c:pt>
                <c:pt idx="31263">
                  <c:v>2331.54297</c:v>
                </c:pt>
                <c:pt idx="31264">
                  <c:v>2331.54297</c:v>
                </c:pt>
                <c:pt idx="31265">
                  <c:v>2333.9843799999999</c:v>
                </c:pt>
                <c:pt idx="31266">
                  <c:v>2331.54297</c:v>
                </c:pt>
                <c:pt idx="31267">
                  <c:v>2331.54297</c:v>
                </c:pt>
                <c:pt idx="31268">
                  <c:v>2331.54297</c:v>
                </c:pt>
                <c:pt idx="31269">
                  <c:v>2331.54297</c:v>
                </c:pt>
                <c:pt idx="31270">
                  <c:v>2331.54297</c:v>
                </c:pt>
                <c:pt idx="31271">
                  <c:v>2331.54297</c:v>
                </c:pt>
                <c:pt idx="31272">
                  <c:v>2331.54297</c:v>
                </c:pt>
                <c:pt idx="31273">
                  <c:v>2331.54297</c:v>
                </c:pt>
                <c:pt idx="31274">
                  <c:v>2331.54297</c:v>
                </c:pt>
                <c:pt idx="31275">
                  <c:v>2331.54297</c:v>
                </c:pt>
                <c:pt idx="31276">
                  <c:v>2331.54297</c:v>
                </c:pt>
                <c:pt idx="31277">
                  <c:v>2331.54297</c:v>
                </c:pt>
                <c:pt idx="31278">
                  <c:v>2331.54297</c:v>
                </c:pt>
                <c:pt idx="31279">
                  <c:v>2331.54297</c:v>
                </c:pt>
                <c:pt idx="31280">
                  <c:v>2331.54297</c:v>
                </c:pt>
                <c:pt idx="31281">
                  <c:v>2331.54297</c:v>
                </c:pt>
                <c:pt idx="31282">
                  <c:v>2331.54297</c:v>
                </c:pt>
                <c:pt idx="31283">
                  <c:v>2331.54297</c:v>
                </c:pt>
                <c:pt idx="31284">
                  <c:v>2331.54297</c:v>
                </c:pt>
                <c:pt idx="31285">
                  <c:v>2331.54297</c:v>
                </c:pt>
                <c:pt idx="31286">
                  <c:v>2331.54297</c:v>
                </c:pt>
                <c:pt idx="31287">
                  <c:v>2331.54297</c:v>
                </c:pt>
                <c:pt idx="31288">
                  <c:v>2331.54297</c:v>
                </c:pt>
                <c:pt idx="31289">
                  <c:v>2331.54297</c:v>
                </c:pt>
                <c:pt idx="31290">
                  <c:v>2331.54297</c:v>
                </c:pt>
                <c:pt idx="31291">
                  <c:v>2331.54297</c:v>
                </c:pt>
                <c:pt idx="31292">
                  <c:v>2331.54297</c:v>
                </c:pt>
                <c:pt idx="31293">
                  <c:v>2331.54297</c:v>
                </c:pt>
                <c:pt idx="31294">
                  <c:v>2331.54297</c:v>
                </c:pt>
                <c:pt idx="31295">
                  <c:v>2331.54297</c:v>
                </c:pt>
                <c:pt idx="31296">
                  <c:v>2331.54297</c:v>
                </c:pt>
                <c:pt idx="31297">
                  <c:v>2331.54297</c:v>
                </c:pt>
                <c:pt idx="31298">
                  <c:v>2331.54297</c:v>
                </c:pt>
                <c:pt idx="31299">
                  <c:v>2331.54297</c:v>
                </c:pt>
                <c:pt idx="31300">
                  <c:v>2331.54297</c:v>
                </c:pt>
                <c:pt idx="31301">
                  <c:v>2331.54297</c:v>
                </c:pt>
                <c:pt idx="31302">
                  <c:v>2331.54297</c:v>
                </c:pt>
                <c:pt idx="31303">
                  <c:v>2331.54297</c:v>
                </c:pt>
                <c:pt idx="31304">
                  <c:v>2331.54297</c:v>
                </c:pt>
                <c:pt idx="31305">
                  <c:v>2331.54297</c:v>
                </c:pt>
                <c:pt idx="31306">
                  <c:v>2331.54297</c:v>
                </c:pt>
                <c:pt idx="31307">
                  <c:v>2331.54297</c:v>
                </c:pt>
                <c:pt idx="31308">
                  <c:v>2331.54297</c:v>
                </c:pt>
                <c:pt idx="31309">
                  <c:v>2331.54297</c:v>
                </c:pt>
                <c:pt idx="31310">
                  <c:v>2333.9843799999999</c:v>
                </c:pt>
                <c:pt idx="31311">
                  <c:v>2331.54297</c:v>
                </c:pt>
                <c:pt idx="31312">
                  <c:v>2331.54297</c:v>
                </c:pt>
                <c:pt idx="31313">
                  <c:v>2331.54297</c:v>
                </c:pt>
                <c:pt idx="31314">
                  <c:v>2331.54297</c:v>
                </c:pt>
                <c:pt idx="31315">
                  <c:v>2333.9843799999999</c:v>
                </c:pt>
                <c:pt idx="31316">
                  <c:v>2331.54297</c:v>
                </c:pt>
                <c:pt idx="31317">
                  <c:v>2331.54297</c:v>
                </c:pt>
                <c:pt idx="31318">
                  <c:v>2333.9843799999999</c:v>
                </c:pt>
                <c:pt idx="31319">
                  <c:v>2331.54297</c:v>
                </c:pt>
                <c:pt idx="31320">
                  <c:v>2331.54297</c:v>
                </c:pt>
                <c:pt idx="31321">
                  <c:v>2331.54297</c:v>
                </c:pt>
                <c:pt idx="31322">
                  <c:v>2331.54297</c:v>
                </c:pt>
                <c:pt idx="31323">
                  <c:v>2331.54297</c:v>
                </c:pt>
                <c:pt idx="31324">
                  <c:v>2331.54297</c:v>
                </c:pt>
                <c:pt idx="31325">
                  <c:v>2331.54297</c:v>
                </c:pt>
                <c:pt idx="31326">
                  <c:v>2331.54297</c:v>
                </c:pt>
                <c:pt idx="31327">
                  <c:v>2333.9843799999999</c:v>
                </c:pt>
                <c:pt idx="31328">
                  <c:v>2331.54297</c:v>
                </c:pt>
                <c:pt idx="31329">
                  <c:v>2331.54297</c:v>
                </c:pt>
                <c:pt idx="31330">
                  <c:v>2331.54297</c:v>
                </c:pt>
                <c:pt idx="31331">
                  <c:v>2331.54297</c:v>
                </c:pt>
                <c:pt idx="31332">
                  <c:v>2331.54297</c:v>
                </c:pt>
                <c:pt idx="31333">
                  <c:v>2331.54297</c:v>
                </c:pt>
                <c:pt idx="31334">
                  <c:v>2331.54297</c:v>
                </c:pt>
                <c:pt idx="31335">
                  <c:v>2331.54297</c:v>
                </c:pt>
                <c:pt idx="31336">
                  <c:v>2331.54297</c:v>
                </c:pt>
                <c:pt idx="31337">
                  <c:v>2331.54297</c:v>
                </c:pt>
                <c:pt idx="31338">
                  <c:v>2331.54297</c:v>
                </c:pt>
                <c:pt idx="31339">
                  <c:v>2331.54297</c:v>
                </c:pt>
                <c:pt idx="31340">
                  <c:v>2331.54297</c:v>
                </c:pt>
                <c:pt idx="31341">
                  <c:v>2331.54297</c:v>
                </c:pt>
                <c:pt idx="31342">
                  <c:v>2331.54297</c:v>
                </c:pt>
                <c:pt idx="31343">
                  <c:v>2331.54297</c:v>
                </c:pt>
                <c:pt idx="31344">
                  <c:v>2331.54297</c:v>
                </c:pt>
                <c:pt idx="31345">
                  <c:v>2331.54297</c:v>
                </c:pt>
                <c:pt idx="31346">
                  <c:v>2331.54297</c:v>
                </c:pt>
                <c:pt idx="31347">
                  <c:v>2331.54297</c:v>
                </c:pt>
                <c:pt idx="31348">
                  <c:v>2331.54297</c:v>
                </c:pt>
                <c:pt idx="31349">
                  <c:v>2331.54297</c:v>
                </c:pt>
                <c:pt idx="31350">
                  <c:v>2331.54297</c:v>
                </c:pt>
                <c:pt idx="31351">
                  <c:v>2331.54297</c:v>
                </c:pt>
                <c:pt idx="31352">
                  <c:v>2331.54297</c:v>
                </c:pt>
                <c:pt idx="31353">
                  <c:v>2333.9843799999999</c:v>
                </c:pt>
                <c:pt idx="31354">
                  <c:v>2331.54297</c:v>
                </c:pt>
                <c:pt idx="31355">
                  <c:v>2331.54297</c:v>
                </c:pt>
                <c:pt idx="31356">
                  <c:v>2331.54297</c:v>
                </c:pt>
                <c:pt idx="31357">
                  <c:v>2333.9843799999999</c:v>
                </c:pt>
                <c:pt idx="31358">
                  <c:v>2331.54297</c:v>
                </c:pt>
                <c:pt idx="31359">
                  <c:v>2331.54297</c:v>
                </c:pt>
                <c:pt idx="31360">
                  <c:v>2331.54297</c:v>
                </c:pt>
                <c:pt idx="31361">
                  <c:v>2331.54297</c:v>
                </c:pt>
                <c:pt idx="31362">
                  <c:v>2331.54297</c:v>
                </c:pt>
                <c:pt idx="31363">
                  <c:v>2331.54297</c:v>
                </c:pt>
                <c:pt idx="31364">
                  <c:v>2331.54297</c:v>
                </c:pt>
                <c:pt idx="31365">
                  <c:v>2333.9843799999999</c:v>
                </c:pt>
                <c:pt idx="31366">
                  <c:v>2331.54297</c:v>
                </c:pt>
                <c:pt idx="31367">
                  <c:v>2333.9843799999999</c:v>
                </c:pt>
                <c:pt idx="31368">
                  <c:v>2331.54297</c:v>
                </c:pt>
                <c:pt idx="31369">
                  <c:v>2331.54297</c:v>
                </c:pt>
                <c:pt idx="31370">
                  <c:v>2331.54297</c:v>
                </c:pt>
                <c:pt idx="31371">
                  <c:v>2331.54297</c:v>
                </c:pt>
                <c:pt idx="31372">
                  <c:v>2331.54297</c:v>
                </c:pt>
                <c:pt idx="31373">
                  <c:v>2333.9843799999999</c:v>
                </c:pt>
                <c:pt idx="31374">
                  <c:v>2331.54297</c:v>
                </c:pt>
                <c:pt idx="31375">
                  <c:v>2331.54297</c:v>
                </c:pt>
                <c:pt idx="31376">
                  <c:v>2331.54297</c:v>
                </c:pt>
                <c:pt idx="31377">
                  <c:v>2331.54297</c:v>
                </c:pt>
                <c:pt idx="31378">
                  <c:v>2331.54297</c:v>
                </c:pt>
                <c:pt idx="31379">
                  <c:v>2331.54297</c:v>
                </c:pt>
                <c:pt idx="31380">
                  <c:v>2331.54297</c:v>
                </c:pt>
                <c:pt idx="31381">
                  <c:v>2331.54297</c:v>
                </c:pt>
                <c:pt idx="31382">
                  <c:v>2331.54297</c:v>
                </c:pt>
                <c:pt idx="31383">
                  <c:v>2331.54297</c:v>
                </c:pt>
                <c:pt idx="31384">
                  <c:v>2331.54297</c:v>
                </c:pt>
                <c:pt idx="31385">
                  <c:v>2333.9843799999999</c:v>
                </c:pt>
                <c:pt idx="31386">
                  <c:v>2331.54297</c:v>
                </c:pt>
                <c:pt idx="31387">
                  <c:v>2333.9843799999999</c:v>
                </c:pt>
                <c:pt idx="31388">
                  <c:v>2331.54297</c:v>
                </c:pt>
                <c:pt idx="31389">
                  <c:v>2331.54297</c:v>
                </c:pt>
                <c:pt idx="31390">
                  <c:v>2331.54297</c:v>
                </c:pt>
                <c:pt idx="31391">
                  <c:v>2331.54297</c:v>
                </c:pt>
                <c:pt idx="31392">
                  <c:v>2331.54297</c:v>
                </c:pt>
                <c:pt idx="31393">
                  <c:v>2331.54297</c:v>
                </c:pt>
                <c:pt idx="31394">
                  <c:v>2331.54297</c:v>
                </c:pt>
                <c:pt idx="31395">
                  <c:v>2331.54297</c:v>
                </c:pt>
                <c:pt idx="31396">
                  <c:v>2331.54297</c:v>
                </c:pt>
                <c:pt idx="31397">
                  <c:v>2331.54297</c:v>
                </c:pt>
                <c:pt idx="31398">
                  <c:v>2331.54297</c:v>
                </c:pt>
                <c:pt idx="31399">
                  <c:v>2331.54297</c:v>
                </c:pt>
                <c:pt idx="31400">
                  <c:v>2331.54297</c:v>
                </c:pt>
                <c:pt idx="31401">
                  <c:v>2331.54297</c:v>
                </c:pt>
                <c:pt idx="31402">
                  <c:v>2331.54297</c:v>
                </c:pt>
                <c:pt idx="31403">
                  <c:v>2331.54297</c:v>
                </c:pt>
                <c:pt idx="31404">
                  <c:v>2331.54297</c:v>
                </c:pt>
                <c:pt idx="31405">
                  <c:v>2331.54297</c:v>
                </c:pt>
                <c:pt idx="31406">
                  <c:v>2331.54297</c:v>
                </c:pt>
                <c:pt idx="31407">
                  <c:v>2331.54297</c:v>
                </c:pt>
                <c:pt idx="31408">
                  <c:v>2331.54297</c:v>
                </c:pt>
                <c:pt idx="31409">
                  <c:v>2331.54297</c:v>
                </c:pt>
                <c:pt idx="31410">
                  <c:v>2331.54297</c:v>
                </c:pt>
                <c:pt idx="31411">
                  <c:v>2331.54297</c:v>
                </c:pt>
                <c:pt idx="31412">
                  <c:v>2331.54297</c:v>
                </c:pt>
                <c:pt idx="31413">
                  <c:v>2331.54297</c:v>
                </c:pt>
                <c:pt idx="31414">
                  <c:v>2333.9843799999999</c:v>
                </c:pt>
                <c:pt idx="31415">
                  <c:v>2331.54297</c:v>
                </c:pt>
                <c:pt idx="31416">
                  <c:v>2331.54297</c:v>
                </c:pt>
                <c:pt idx="31417">
                  <c:v>2331.54297</c:v>
                </c:pt>
                <c:pt idx="31418">
                  <c:v>2331.54297</c:v>
                </c:pt>
                <c:pt idx="31419">
                  <c:v>2331.54297</c:v>
                </c:pt>
                <c:pt idx="31420">
                  <c:v>2331.54297</c:v>
                </c:pt>
                <c:pt idx="31421">
                  <c:v>2331.54297</c:v>
                </c:pt>
                <c:pt idx="31422">
                  <c:v>2331.54297</c:v>
                </c:pt>
                <c:pt idx="31423">
                  <c:v>2331.54297</c:v>
                </c:pt>
                <c:pt idx="31424">
                  <c:v>2331.54297</c:v>
                </c:pt>
                <c:pt idx="31425">
                  <c:v>2331.54297</c:v>
                </c:pt>
                <c:pt idx="31426">
                  <c:v>2331.54297</c:v>
                </c:pt>
                <c:pt idx="31427">
                  <c:v>2331.54297</c:v>
                </c:pt>
                <c:pt idx="31428">
                  <c:v>2331.54297</c:v>
                </c:pt>
                <c:pt idx="31429">
                  <c:v>2331.54297</c:v>
                </c:pt>
                <c:pt idx="31430">
                  <c:v>2331.54297</c:v>
                </c:pt>
                <c:pt idx="31431">
                  <c:v>2331.54297</c:v>
                </c:pt>
                <c:pt idx="31432">
                  <c:v>2331.54297</c:v>
                </c:pt>
                <c:pt idx="31433">
                  <c:v>2331.54297</c:v>
                </c:pt>
                <c:pt idx="31434">
                  <c:v>2331.54297</c:v>
                </c:pt>
                <c:pt idx="31435">
                  <c:v>2331.54297</c:v>
                </c:pt>
                <c:pt idx="31436">
                  <c:v>2331.54297</c:v>
                </c:pt>
                <c:pt idx="31437">
                  <c:v>2331.54297</c:v>
                </c:pt>
                <c:pt idx="31438">
                  <c:v>2331.54297</c:v>
                </c:pt>
                <c:pt idx="31439">
                  <c:v>2331.54297</c:v>
                </c:pt>
                <c:pt idx="31440">
                  <c:v>2333.9843799999999</c:v>
                </c:pt>
                <c:pt idx="31441">
                  <c:v>2331.54297</c:v>
                </c:pt>
                <c:pt idx="31442">
                  <c:v>2331.54297</c:v>
                </c:pt>
                <c:pt idx="31443">
                  <c:v>2331.54297</c:v>
                </c:pt>
                <c:pt idx="31444">
                  <c:v>2331.54297</c:v>
                </c:pt>
                <c:pt idx="31445">
                  <c:v>2331.54297</c:v>
                </c:pt>
                <c:pt idx="31446">
                  <c:v>2331.54297</c:v>
                </c:pt>
                <c:pt idx="31447">
                  <c:v>2331.54297</c:v>
                </c:pt>
                <c:pt idx="31448">
                  <c:v>2331.54297</c:v>
                </c:pt>
                <c:pt idx="31449">
                  <c:v>2331.54297</c:v>
                </c:pt>
                <c:pt idx="31450">
                  <c:v>2331.54297</c:v>
                </c:pt>
                <c:pt idx="31451">
                  <c:v>2331.54297</c:v>
                </c:pt>
                <c:pt idx="31452">
                  <c:v>2331.54297</c:v>
                </c:pt>
                <c:pt idx="31453">
                  <c:v>2331.54297</c:v>
                </c:pt>
                <c:pt idx="31454">
                  <c:v>2331.54297</c:v>
                </c:pt>
                <c:pt idx="31455">
                  <c:v>2331.54297</c:v>
                </c:pt>
                <c:pt idx="31456">
                  <c:v>2331.54297</c:v>
                </c:pt>
                <c:pt idx="31457">
                  <c:v>2331.54297</c:v>
                </c:pt>
                <c:pt idx="31458">
                  <c:v>2331.54297</c:v>
                </c:pt>
                <c:pt idx="31459">
                  <c:v>2331.54297</c:v>
                </c:pt>
                <c:pt idx="31460">
                  <c:v>2331.54297</c:v>
                </c:pt>
                <c:pt idx="31461">
                  <c:v>2331.54297</c:v>
                </c:pt>
                <c:pt idx="31462">
                  <c:v>2331.54297</c:v>
                </c:pt>
                <c:pt idx="31463">
                  <c:v>2331.54297</c:v>
                </c:pt>
                <c:pt idx="31464">
                  <c:v>2331.54297</c:v>
                </c:pt>
                <c:pt idx="31465">
                  <c:v>2331.54297</c:v>
                </c:pt>
                <c:pt idx="31466">
                  <c:v>2331.54297</c:v>
                </c:pt>
                <c:pt idx="31467">
                  <c:v>2331.54297</c:v>
                </c:pt>
                <c:pt idx="31468">
                  <c:v>2331.54297</c:v>
                </c:pt>
                <c:pt idx="31469">
                  <c:v>2331.54297</c:v>
                </c:pt>
                <c:pt idx="31470">
                  <c:v>2331.54297</c:v>
                </c:pt>
                <c:pt idx="31471">
                  <c:v>2331.54297</c:v>
                </c:pt>
                <c:pt idx="31472">
                  <c:v>2331.54297</c:v>
                </c:pt>
                <c:pt idx="31473">
                  <c:v>2331.54297</c:v>
                </c:pt>
                <c:pt idx="31474">
                  <c:v>2331.54297</c:v>
                </c:pt>
                <c:pt idx="31475">
                  <c:v>2331.54297</c:v>
                </c:pt>
                <c:pt idx="31476">
                  <c:v>2331.54297</c:v>
                </c:pt>
                <c:pt idx="31477">
                  <c:v>2331.54297</c:v>
                </c:pt>
                <c:pt idx="31478">
                  <c:v>2331.54297</c:v>
                </c:pt>
                <c:pt idx="31479">
                  <c:v>2331.54297</c:v>
                </c:pt>
                <c:pt idx="31480">
                  <c:v>2331.54297</c:v>
                </c:pt>
                <c:pt idx="31481">
                  <c:v>2331.54297</c:v>
                </c:pt>
                <c:pt idx="31482">
                  <c:v>2331.54297</c:v>
                </c:pt>
                <c:pt idx="31483">
                  <c:v>2331.54297</c:v>
                </c:pt>
                <c:pt idx="31484">
                  <c:v>2331.54297</c:v>
                </c:pt>
                <c:pt idx="31485">
                  <c:v>2331.54297</c:v>
                </c:pt>
                <c:pt idx="31486">
                  <c:v>2331.54297</c:v>
                </c:pt>
                <c:pt idx="31487">
                  <c:v>2331.54297</c:v>
                </c:pt>
                <c:pt idx="31488">
                  <c:v>2331.54297</c:v>
                </c:pt>
                <c:pt idx="31489">
                  <c:v>2331.54297</c:v>
                </c:pt>
                <c:pt idx="31490">
                  <c:v>2331.54297</c:v>
                </c:pt>
                <c:pt idx="31491">
                  <c:v>2331.54297</c:v>
                </c:pt>
                <c:pt idx="31492">
                  <c:v>2331.54297</c:v>
                </c:pt>
                <c:pt idx="31493">
                  <c:v>2331.54297</c:v>
                </c:pt>
                <c:pt idx="31494">
                  <c:v>2331.54297</c:v>
                </c:pt>
                <c:pt idx="31495">
                  <c:v>2331.54297</c:v>
                </c:pt>
                <c:pt idx="31496">
                  <c:v>2331.54297</c:v>
                </c:pt>
                <c:pt idx="31497">
                  <c:v>2331.54297</c:v>
                </c:pt>
                <c:pt idx="31498">
                  <c:v>2331.54297</c:v>
                </c:pt>
                <c:pt idx="31499">
                  <c:v>2331.54297</c:v>
                </c:pt>
                <c:pt idx="31500">
                  <c:v>2331.54297</c:v>
                </c:pt>
                <c:pt idx="31501">
                  <c:v>2331.54297</c:v>
                </c:pt>
                <c:pt idx="31502">
                  <c:v>2331.54297</c:v>
                </c:pt>
                <c:pt idx="31503">
                  <c:v>2331.54297</c:v>
                </c:pt>
                <c:pt idx="31504">
                  <c:v>2331.54297</c:v>
                </c:pt>
                <c:pt idx="31505">
                  <c:v>2331.54297</c:v>
                </c:pt>
                <c:pt idx="31506">
                  <c:v>2331.54297</c:v>
                </c:pt>
                <c:pt idx="31507">
                  <c:v>2331.54297</c:v>
                </c:pt>
                <c:pt idx="31508">
                  <c:v>2331.54297</c:v>
                </c:pt>
                <c:pt idx="31509">
                  <c:v>2331.54297</c:v>
                </c:pt>
                <c:pt idx="31510">
                  <c:v>2331.54297</c:v>
                </c:pt>
                <c:pt idx="31511">
                  <c:v>2331.54297</c:v>
                </c:pt>
                <c:pt idx="31512">
                  <c:v>2331.54297</c:v>
                </c:pt>
                <c:pt idx="31513">
                  <c:v>2331.54297</c:v>
                </c:pt>
                <c:pt idx="31514">
                  <c:v>2331.54297</c:v>
                </c:pt>
                <c:pt idx="31515">
                  <c:v>2331.54297</c:v>
                </c:pt>
                <c:pt idx="31516">
                  <c:v>2331.54297</c:v>
                </c:pt>
                <c:pt idx="31517">
                  <c:v>2331.54297</c:v>
                </c:pt>
                <c:pt idx="31518">
                  <c:v>2331.54297</c:v>
                </c:pt>
                <c:pt idx="31519">
                  <c:v>2331.54297</c:v>
                </c:pt>
                <c:pt idx="31520">
                  <c:v>2331.54297</c:v>
                </c:pt>
                <c:pt idx="31521">
                  <c:v>2331.54297</c:v>
                </c:pt>
                <c:pt idx="31522">
                  <c:v>2331.54297</c:v>
                </c:pt>
                <c:pt idx="31523">
                  <c:v>2331.54297</c:v>
                </c:pt>
                <c:pt idx="31524">
                  <c:v>2331.54297</c:v>
                </c:pt>
                <c:pt idx="31525">
                  <c:v>2331.54297</c:v>
                </c:pt>
                <c:pt idx="31526">
                  <c:v>2331.54297</c:v>
                </c:pt>
                <c:pt idx="31527">
                  <c:v>2331.54297</c:v>
                </c:pt>
                <c:pt idx="31528">
                  <c:v>2331.54297</c:v>
                </c:pt>
                <c:pt idx="31529">
                  <c:v>2331.54297</c:v>
                </c:pt>
                <c:pt idx="31530">
                  <c:v>2331.54297</c:v>
                </c:pt>
                <c:pt idx="31531">
                  <c:v>2331.54297</c:v>
                </c:pt>
                <c:pt idx="31532">
                  <c:v>2331.54297</c:v>
                </c:pt>
                <c:pt idx="31533">
                  <c:v>2331.54297</c:v>
                </c:pt>
                <c:pt idx="31534">
                  <c:v>2331.54297</c:v>
                </c:pt>
                <c:pt idx="31535">
                  <c:v>2331.54297</c:v>
                </c:pt>
                <c:pt idx="31536">
                  <c:v>2331.54297</c:v>
                </c:pt>
                <c:pt idx="31537">
                  <c:v>2331.54297</c:v>
                </c:pt>
                <c:pt idx="31538">
                  <c:v>2331.54297</c:v>
                </c:pt>
                <c:pt idx="31539">
                  <c:v>2331.54297</c:v>
                </c:pt>
                <c:pt idx="31540">
                  <c:v>2331.54297</c:v>
                </c:pt>
                <c:pt idx="31541">
                  <c:v>2331.54297</c:v>
                </c:pt>
                <c:pt idx="31542">
                  <c:v>2331.54297</c:v>
                </c:pt>
                <c:pt idx="31543">
                  <c:v>2331.54297</c:v>
                </c:pt>
                <c:pt idx="31544">
                  <c:v>2331.54297</c:v>
                </c:pt>
                <c:pt idx="31545">
                  <c:v>2331.54297</c:v>
                </c:pt>
                <c:pt idx="31546">
                  <c:v>2331.54297</c:v>
                </c:pt>
                <c:pt idx="31547">
                  <c:v>2331.54297</c:v>
                </c:pt>
                <c:pt idx="31548">
                  <c:v>2331.54297</c:v>
                </c:pt>
                <c:pt idx="31549">
                  <c:v>2331.54297</c:v>
                </c:pt>
                <c:pt idx="31550">
                  <c:v>2331.54297</c:v>
                </c:pt>
                <c:pt idx="31551">
                  <c:v>2331.54297</c:v>
                </c:pt>
                <c:pt idx="31552">
                  <c:v>2331.54297</c:v>
                </c:pt>
                <c:pt idx="31553">
                  <c:v>2331.54297</c:v>
                </c:pt>
                <c:pt idx="31554">
                  <c:v>2331.54297</c:v>
                </c:pt>
                <c:pt idx="31555">
                  <c:v>2331.54297</c:v>
                </c:pt>
                <c:pt idx="31556">
                  <c:v>2331.54297</c:v>
                </c:pt>
                <c:pt idx="31557">
                  <c:v>2331.54297</c:v>
                </c:pt>
                <c:pt idx="31558">
                  <c:v>2331.54297</c:v>
                </c:pt>
                <c:pt idx="31559">
                  <c:v>2331.54297</c:v>
                </c:pt>
                <c:pt idx="31560">
                  <c:v>2331.54297</c:v>
                </c:pt>
                <c:pt idx="31561">
                  <c:v>2331.54297</c:v>
                </c:pt>
                <c:pt idx="31562">
                  <c:v>2331.54297</c:v>
                </c:pt>
                <c:pt idx="31563">
                  <c:v>2331.54297</c:v>
                </c:pt>
                <c:pt idx="31564">
                  <c:v>2331.54297</c:v>
                </c:pt>
                <c:pt idx="31565">
                  <c:v>2331.54297</c:v>
                </c:pt>
                <c:pt idx="31566">
                  <c:v>2331.54297</c:v>
                </c:pt>
                <c:pt idx="31567">
                  <c:v>2331.54297</c:v>
                </c:pt>
                <c:pt idx="31568">
                  <c:v>2331.54297</c:v>
                </c:pt>
                <c:pt idx="31569">
                  <c:v>2331.54297</c:v>
                </c:pt>
                <c:pt idx="31570">
                  <c:v>2331.54297</c:v>
                </c:pt>
                <c:pt idx="31571">
                  <c:v>2331.54297</c:v>
                </c:pt>
                <c:pt idx="31572">
                  <c:v>2331.54297</c:v>
                </c:pt>
                <c:pt idx="31573">
                  <c:v>2331.54297</c:v>
                </c:pt>
                <c:pt idx="31574">
                  <c:v>2331.54297</c:v>
                </c:pt>
                <c:pt idx="31575">
                  <c:v>2331.54297</c:v>
                </c:pt>
                <c:pt idx="31576">
                  <c:v>2331.54297</c:v>
                </c:pt>
                <c:pt idx="31577">
                  <c:v>2331.54297</c:v>
                </c:pt>
                <c:pt idx="31578">
                  <c:v>2331.54297</c:v>
                </c:pt>
                <c:pt idx="31579">
                  <c:v>2331.54297</c:v>
                </c:pt>
                <c:pt idx="31580">
                  <c:v>2331.54297</c:v>
                </c:pt>
                <c:pt idx="31581">
                  <c:v>2331.54297</c:v>
                </c:pt>
                <c:pt idx="31582">
                  <c:v>2331.54297</c:v>
                </c:pt>
                <c:pt idx="31583">
                  <c:v>2331.54297</c:v>
                </c:pt>
                <c:pt idx="31584">
                  <c:v>2331.54297</c:v>
                </c:pt>
                <c:pt idx="31585">
                  <c:v>2331.54297</c:v>
                </c:pt>
                <c:pt idx="31586">
                  <c:v>2331.54297</c:v>
                </c:pt>
                <c:pt idx="31587">
                  <c:v>2331.54297</c:v>
                </c:pt>
                <c:pt idx="31588">
                  <c:v>2331.54297</c:v>
                </c:pt>
                <c:pt idx="31589">
                  <c:v>2331.54297</c:v>
                </c:pt>
                <c:pt idx="31590">
                  <c:v>2331.54297</c:v>
                </c:pt>
                <c:pt idx="31591">
                  <c:v>2331.54297</c:v>
                </c:pt>
                <c:pt idx="31592">
                  <c:v>2331.54297</c:v>
                </c:pt>
                <c:pt idx="31593">
                  <c:v>2331.54297</c:v>
                </c:pt>
                <c:pt idx="31594">
                  <c:v>2331.54297</c:v>
                </c:pt>
                <c:pt idx="31595">
                  <c:v>2331.54297</c:v>
                </c:pt>
                <c:pt idx="31596">
                  <c:v>2331.54297</c:v>
                </c:pt>
                <c:pt idx="31597">
                  <c:v>2331.54297</c:v>
                </c:pt>
                <c:pt idx="31598">
                  <c:v>2331.54297</c:v>
                </c:pt>
                <c:pt idx="31599">
                  <c:v>2331.54297</c:v>
                </c:pt>
                <c:pt idx="31600">
                  <c:v>2331.54297</c:v>
                </c:pt>
                <c:pt idx="31601">
                  <c:v>2331.54297</c:v>
                </c:pt>
                <c:pt idx="31602">
                  <c:v>2331.54297</c:v>
                </c:pt>
                <c:pt idx="31603">
                  <c:v>2331.54297</c:v>
                </c:pt>
                <c:pt idx="31604">
                  <c:v>2331.54297</c:v>
                </c:pt>
                <c:pt idx="31605">
                  <c:v>2331.54297</c:v>
                </c:pt>
                <c:pt idx="31606">
                  <c:v>2331.54297</c:v>
                </c:pt>
                <c:pt idx="31607">
                  <c:v>2331.54297</c:v>
                </c:pt>
                <c:pt idx="31608">
                  <c:v>2331.54297</c:v>
                </c:pt>
                <c:pt idx="31609">
                  <c:v>2331.54297</c:v>
                </c:pt>
                <c:pt idx="31610">
                  <c:v>2331.54297</c:v>
                </c:pt>
                <c:pt idx="31611">
                  <c:v>2331.54297</c:v>
                </c:pt>
                <c:pt idx="31612">
                  <c:v>2331.54297</c:v>
                </c:pt>
                <c:pt idx="31613">
                  <c:v>2331.54297</c:v>
                </c:pt>
                <c:pt idx="31614">
                  <c:v>2331.54297</c:v>
                </c:pt>
                <c:pt idx="31615">
                  <c:v>2331.54297</c:v>
                </c:pt>
                <c:pt idx="31616">
                  <c:v>2331.54297</c:v>
                </c:pt>
                <c:pt idx="31617">
                  <c:v>2331.54297</c:v>
                </c:pt>
                <c:pt idx="31618">
                  <c:v>2331.54297</c:v>
                </c:pt>
                <c:pt idx="31619">
                  <c:v>2331.54297</c:v>
                </c:pt>
                <c:pt idx="31620">
                  <c:v>2331.54297</c:v>
                </c:pt>
                <c:pt idx="31621">
                  <c:v>2331.54297</c:v>
                </c:pt>
                <c:pt idx="31622">
                  <c:v>2331.54297</c:v>
                </c:pt>
                <c:pt idx="31623">
                  <c:v>2331.54297</c:v>
                </c:pt>
                <c:pt idx="31624">
                  <c:v>2331.54297</c:v>
                </c:pt>
                <c:pt idx="31625">
                  <c:v>2331.54297</c:v>
                </c:pt>
                <c:pt idx="31626">
                  <c:v>2331.54297</c:v>
                </c:pt>
                <c:pt idx="31627">
                  <c:v>2331.54297</c:v>
                </c:pt>
                <c:pt idx="31628">
                  <c:v>2331.54297</c:v>
                </c:pt>
                <c:pt idx="31629">
                  <c:v>2331.54297</c:v>
                </c:pt>
                <c:pt idx="31630">
                  <c:v>2331.54297</c:v>
                </c:pt>
                <c:pt idx="31631">
                  <c:v>2331.54297</c:v>
                </c:pt>
                <c:pt idx="31632">
                  <c:v>2331.54297</c:v>
                </c:pt>
                <c:pt idx="31633">
                  <c:v>2331.54297</c:v>
                </c:pt>
                <c:pt idx="31634">
                  <c:v>2331.54297</c:v>
                </c:pt>
                <c:pt idx="31635">
                  <c:v>2331.54297</c:v>
                </c:pt>
                <c:pt idx="31636">
                  <c:v>2331.54297</c:v>
                </c:pt>
                <c:pt idx="31637">
                  <c:v>2331.54297</c:v>
                </c:pt>
                <c:pt idx="31638">
                  <c:v>2331.54297</c:v>
                </c:pt>
                <c:pt idx="31639">
                  <c:v>2331.54297</c:v>
                </c:pt>
                <c:pt idx="31640">
                  <c:v>2331.54297</c:v>
                </c:pt>
                <c:pt idx="31641">
                  <c:v>2331.54297</c:v>
                </c:pt>
                <c:pt idx="31642">
                  <c:v>2331.54297</c:v>
                </c:pt>
                <c:pt idx="31643">
                  <c:v>2331.54297</c:v>
                </c:pt>
                <c:pt idx="31644">
                  <c:v>2331.54297</c:v>
                </c:pt>
                <c:pt idx="31645">
                  <c:v>2331.54297</c:v>
                </c:pt>
                <c:pt idx="31646">
                  <c:v>2331.54297</c:v>
                </c:pt>
                <c:pt idx="31647">
                  <c:v>2331.54297</c:v>
                </c:pt>
                <c:pt idx="31648">
                  <c:v>2331.54297</c:v>
                </c:pt>
                <c:pt idx="31649">
                  <c:v>2331.54297</c:v>
                </c:pt>
                <c:pt idx="31650">
                  <c:v>2331.54297</c:v>
                </c:pt>
                <c:pt idx="31651">
                  <c:v>2331.54297</c:v>
                </c:pt>
                <c:pt idx="31652">
                  <c:v>2331.54297</c:v>
                </c:pt>
                <c:pt idx="31653">
                  <c:v>2331.54297</c:v>
                </c:pt>
                <c:pt idx="31654">
                  <c:v>2331.54297</c:v>
                </c:pt>
                <c:pt idx="31655">
                  <c:v>2331.54297</c:v>
                </c:pt>
                <c:pt idx="31656">
                  <c:v>2331.54297</c:v>
                </c:pt>
                <c:pt idx="31657">
                  <c:v>2331.54297</c:v>
                </c:pt>
                <c:pt idx="31658">
                  <c:v>2331.54297</c:v>
                </c:pt>
                <c:pt idx="31659">
                  <c:v>2331.54297</c:v>
                </c:pt>
                <c:pt idx="31660">
                  <c:v>2331.54297</c:v>
                </c:pt>
                <c:pt idx="31661">
                  <c:v>2331.54297</c:v>
                </c:pt>
                <c:pt idx="31662">
                  <c:v>2331.54297</c:v>
                </c:pt>
                <c:pt idx="31663">
                  <c:v>2331.54297</c:v>
                </c:pt>
                <c:pt idx="31664">
                  <c:v>2331.54297</c:v>
                </c:pt>
                <c:pt idx="31665">
                  <c:v>2331.54297</c:v>
                </c:pt>
                <c:pt idx="31666">
                  <c:v>2331.54297</c:v>
                </c:pt>
                <c:pt idx="31667">
                  <c:v>2331.54297</c:v>
                </c:pt>
                <c:pt idx="31668">
                  <c:v>2331.54297</c:v>
                </c:pt>
                <c:pt idx="31669">
                  <c:v>2331.54297</c:v>
                </c:pt>
                <c:pt idx="31670">
                  <c:v>2331.54297</c:v>
                </c:pt>
                <c:pt idx="31671">
                  <c:v>2331.54297</c:v>
                </c:pt>
                <c:pt idx="31672">
                  <c:v>2331.54297</c:v>
                </c:pt>
                <c:pt idx="31673">
                  <c:v>2331.54297</c:v>
                </c:pt>
                <c:pt idx="31674">
                  <c:v>2331.54297</c:v>
                </c:pt>
                <c:pt idx="31675">
                  <c:v>2331.54297</c:v>
                </c:pt>
                <c:pt idx="31676">
                  <c:v>2331.54297</c:v>
                </c:pt>
                <c:pt idx="31677">
                  <c:v>2331.54297</c:v>
                </c:pt>
                <c:pt idx="31678">
                  <c:v>2331.54297</c:v>
                </c:pt>
                <c:pt idx="31679">
                  <c:v>2331.54297</c:v>
                </c:pt>
                <c:pt idx="31680">
                  <c:v>2331.54297</c:v>
                </c:pt>
                <c:pt idx="31681">
                  <c:v>2331.54297</c:v>
                </c:pt>
                <c:pt idx="31682">
                  <c:v>2331.54297</c:v>
                </c:pt>
                <c:pt idx="31683">
                  <c:v>2331.54297</c:v>
                </c:pt>
                <c:pt idx="31684">
                  <c:v>2331.54297</c:v>
                </c:pt>
                <c:pt idx="31685">
                  <c:v>2331.54297</c:v>
                </c:pt>
                <c:pt idx="31686">
                  <c:v>2331.54297</c:v>
                </c:pt>
                <c:pt idx="31687">
                  <c:v>2331.54297</c:v>
                </c:pt>
                <c:pt idx="31688">
                  <c:v>2331.54297</c:v>
                </c:pt>
                <c:pt idx="31689">
                  <c:v>2329.1015600000001</c:v>
                </c:pt>
                <c:pt idx="31690">
                  <c:v>2331.54297</c:v>
                </c:pt>
                <c:pt idx="31691">
                  <c:v>2331.54297</c:v>
                </c:pt>
                <c:pt idx="31692">
                  <c:v>2331.54297</c:v>
                </c:pt>
                <c:pt idx="31693">
                  <c:v>2331.54297</c:v>
                </c:pt>
                <c:pt idx="31694">
                  <c:v>2331.54297</c:v>
                </c:pt>
                <c:pt idx="31695">
                  <c:v>2331.54297</c:v>
                </c:pt>
                <c:pt idx="31696">
                  <c:v>2331.54297</c:v>
                </c:pt>
                <c:pt idx="31697">
                  <c:v>2331.54297</c:v>
                </c:pt>
                <c:pt idx="31698">
                  <c:v>2331.54297</c:v>
                </c:pt>
                <c:pt idx="31699">
                  <c:v>2331.54297</c:v>
                </c:pt>
                <c:pt idx="31700">
                  <c:v>2331.54297</c:v>
                </c:pt>
                <c:pt idx="31701">
                  <c:v>2331.54297</c:v>
                </c:pt>
                <c:pt idx="31702">
                  <c:v>2331.54297</c:v>
                </c:pt>
                <c:pt idx="31703">
                  <c:v>2331.54297</c:v>
                </c:pt>
                <c:pt idx="31704">
                  <c:v>2331.54297</c:v>
                </c:pt>
                <c:pt idx="31705">
                  <c:v>2331.54297</c:v>
                </c:pt>
                <c:pt idx="31706">
                  <c:v>2331.54297</c:v>
                </c:pt>
                <c:pt idx="31707">
                  <c:v>2331.54297</c:v>
                </c:pt>
                <c:pt idx="31708">
                  <c:v>2331.54297</c:v>
                </c:pt>
                <c:pt idx="31709">
                  <c:v>2331.54297</c:v>
                </c:pt>
                <c:pt idx="31710">
                  <c:v>2331.54297</c:v>
                </c:pt>
                <c:pt idx="31711">
                  <c:v>2331.54297</c:v>
                </c:pt>
                <c:pt idx="31712">
                  <c:v>2331.54297</c:v>
                </c:pt>
                <c:pt idx="31713">
                  <c:v>2331.54297</c:v>
                </c:pt>
                <c:pt idx="31714">
                  <c:v>2331.54297</c:v>
                </c:pt>
                <c:pt idx="31715">
                  <c:v>2331.54297</c:v>
                </c:pt>
                <c:pt idx="31716">
                  <c:v>2331.54297</c:v>
                </c:pt>
                <c:pt idx="31717">
                  <c:v>2331.54297</c:v>
                </c:pt>
                <c:pt idx="31718">
                  <c:v>2331.54297</c:v>
                </c:pt>
                <c:pt idx="31719">
                  <c:v>2331.54297</c:v>
                </c:pt>
                <c:pt idx="31720">
                  <c:v>2331.54297</c:v>
                </c:pt>
                <c:pt idx="31721">
                  <c:v>2331.54297</c:v>
                </c:pt>
                <c:pt idx="31722">
                  <c:v>2331.54297</c:v>
                </c:pt>
                <c:pt idx="31723">
                  <c:v>2331.54297</c:v>
                </c:pt>
                <c:pt idx="31724">
                  <c:v>2331.54297</c:v>
                </c:pt>
                <c:pt idx="31725">
                  <c:v>2331.54297</c:v>
                </c:pt>
                <c:pt idx="31726">
                  <c:v>2331.54297</c:v>
                </c:pt>
                <c:pt idx="31727">
                  <c:v>2331.54297</c:v>
                </c:pt>
                <c:pt idx="31728">
                  <c:v>2331.54297</c:v>
                </c:pt>
                <c:pt idx="31729">
                  <c:v>2331.54297</c:v>
                </c:pt>
                <c:pt idx="31730">
                  <c:v>2331.54297</c:v>
                </c:pt>
                <c:pt idx="31731">
                  <c:v>2331.54297</c:v>
                </c:pt>
                <c:pt idx="31732">
                  <c:v>2331.54297</c:v>
                </c:pt>
                <c:pt idx="31733">
                  <c:v>2331.54297</c:v>
                </c:pt>
                <c:pt idx="31734">
                  <c:v>2331.54297</c:v>
                </c:pt>
                <c:pt idx="31735">
                  <c:v>2331.54297</c:v>
                </c:pt>
                <c:pt idx="31736">
                  <c:v>2331.54297</c:v>
                </c:pt>
                <c:pt idx="31737">
                  <c:v>2331.54297</c:v>
                </c:pt>
                <c:pt idx="31738">
                  <c:v>2331.54297</c:v>
                </c:pt>
                <c:pt idx="31739">
                  <c:v>2331.54297</c:v>
                </c:pt>
                <c:pt idx="31740">
                  <c:v>2331.54297</c:v>
                </c:pt>
                <c:pt idx="31741">
                  <c:v>2331.54297</c:v>
                </c:pt>
                <c:pt idx="31742">
                  <c:v>2331.54297</c:v>
                </c:pt>
                <c:pt idx="31743">
                  <c:v>2331.54297</c:v>
                </c:pt>
                <c:pt idx="31744">
                  <c:v>2331.54297</c:v>
                </c:pt>
                <c:pt idx="31745">
                  <c:v>2331.54297</c:v>
                </c:pt>
                <c:pt idx="31746">
                  <c:v>2331.54297</c:v>
                </c:pt>
                <c:pt idx="31747">
                  <c:v>2331.54297</c:v>
                </c:pt>
                <c:pt idx="31748">
                  <c:v>2331.54297</c:v>
                </c:pt>
                <c:pt idx="31749">
                  <c:v>2331.54297</c:v>
                </c:pt>
                <c:pt idx="31750">
                  <c:v>2331.54297</c:v>
                </c:pt>
                <c:pt idx="31751">
                  <c:v>2331.54297</c:v>
                </c:pt>
                <c:pt idx="31752">
                  <c:v>2331.54297</c:v>
                </c:pt>
                <c:pt idx="31753">
                  <c:v>2331.54297</c:v>
                </c:pt>
                <c:pt idx="31754">
                  <c:v>2331.54297</c:v>
                </c:pt>
                <c:pt idx="31755">
                  <c:v>2331.54297</c:v>
                </c:pt>
                <c:pt idx="31756">
                  <c:v>2331.54297</c:v>
                </c:pt>
                <c:pt idx="31757">
                  <c:v>2331.54297</c:v>
                </c:pt>
                <c:pt idx="31758">
                  <c:v>2331.54297</c:v>
                </c:pt>
                <c:pt idx="31759">
                  <c:v>2331.54297</c:v>
                </c:pt>
                <c:pt idx="31760">
                  <c:v>2331.54297</c:v>
                </c:pt>
                <c:pt idx="31761">
                  <c:v>2331.54297</c:v>
                </c:pt>
                <c:pt idx="31762">
                  <c:v>2331.54297</c:v>
                </c:pt>
                <c:pt idx="31763">
                  <c:v>2331.54297</c:v>
                </c:pt>
                <c:pt idx="31764">
                  <c:v>2331.54297</c:v>
                </c:pt>
                <c:pt idx="31765">
                  <c:v>2331.54297</c:v>
                </c:pt>
                <c:pt idx="31766">
                  <c:v>2331.54297</c:v>
                </c:pt>
                <c:pt idx="31767">
                  <c:v>2331.54297</c:v>
                </c:pt>
                <c:pt idx="31768">
                  <c:v>2331.54297</c:v>
                </c:pt>
                <c:pt idx="31769">
                  <c:v>2331.54297</c:v>
                </c:pt>
                <c:pt idx="31770">
                  <c:v>2331.54297</c:v>
                </c:pt>
                <c:pt idx="31771">
                  <c:v>2331.54297</c:v>
                </c:pt>
                <c:pt idx="31772">
                  <c:v>2331.54297</c:v>
                </c:pt>
                <c:pt idx="31773">
                  <c:v>2331.54297</c:v>
                </c:pt>
                <c:pt idx="31774">
                  <c:v>2331.54297</c:v>
                </c:pt>
                <c:pt idx="31775">
                  <c:v>2331.54297</c:v>
                </c:pt>
                <c:pt idx="31776">
                  <c:v>2331.54297</c:v>
                </c:pt>
                <c:pt idx="31777">
                  <c:v>2331.54297</c:v>
                </c:pt>
                <c:pt idx="31778">
                  <c:v>2331.54297</c:v>
                </c:pt>
                <c:pt idx="31779">
                  <c:v>2331.54297</c:v>
                </c:pt>
                <c:pt idx="31780">
                  <c:v>2331.54297</c:v>
                </c:pt>
                <c:pt idx="31781">
                  <c:v>2331.54297</c:v>
                </c:pt>
                <c:pt idx="31782">
                  <c:v>2331.54297</c:v>
                </c:pt>
                <c:pt idx="31783">
                  <c:v>2331.54297</c:v>
                </c:pt>
                <c:pt idx="31784">
                  <c:v>2331.54297</c:v>
                </c:pt>
                <c:pt idx="31785">
                  <c:v>2329.1015600000001</c:v>
                </c:pt>
                <c:pt idx="31786">
                  <c:v>2331.54297</c:v>
                </c:pt>
                <c:pt idx="31787">
                  <c:v>2331.54297</c:v>
                </c:pt>
                <c:pt idx="31788">
                  <c:v>2331.54297</c:v>
                </c:pt>
                <c:pt idx="31789">
                  <c:v>2331.54297</c:v>
                </c:pt>
                <c:pt idx="31790">
                  <c:v>2331.54297</c:v>
                </c:pt>
                <c:pt idx="31791">
                  <c:v>2331.54297</c:v>
                </c:pt>
                <c:pt idx="31792">
                  <c:v>2331.54297</c:v>
                </c:pt>
                <c:pt idx="31793">
                  <c:v>2331.54297</c:v>
                </c:pt>
                <c:pt idx="31794">
                  <c:v>2331.54297</c:v>
                </c:pt>
                <c:pt idx="31795">
                  <c:v>2331.54297</c:v>
                </c:pt>
                <c:pt idx="31796">
                  <c:v>2331.54297</c:v>
                </c:pt>
                <c:pt idx="31797">
                  <c:v>2331.54297</c:v>
                </c:pt>
                <c:pt idx="31798">
                  <c:v>2331.54297</c:v>
                </c:pt>
                <c:pt idx="31799">
                  <c:v>2331.54297</c:v>
                </c:pt>
                <c:pt idx="31800">
                  <c:v>2331.54297</c:v>
                </c:pt>
                <c:pt idx="31801">
                  <c:v>2331.54297</c:v>
                </c:pt>
                <c:pt idx="31802">
                  <c:v>2331.54297</c:v>
                </c:pt>
                <c:pt idx="31803">
                  <c:v>2331.54297</c:v>
                </c:pt>
                <c:pt idx="31804">
                  <c:v>2331.54297</c:v>
                </c:pt>
                <c:pt idx="31805">
                  <c:v>2331.54297</c:v>
                </c:pt>
                <c:pt idx="31806">
                  <c:v>2331.54297</c:v>
                </c:pt>
                <c:pt idx="31807">
                  <c:v>2331.54297</c:v>
                </c:pt>
                <c:pt idx="31808">
                  <c:v>2331.54297</c:v>
                </c:pt>
                <c:pt idx="31809">
                  <c:v>2331.54297</c:v>
                </c:pt>
                <c:pt idx="31810">
                  <c:v>2331.54297</c:v>
                </c:pt>
                <c:pt idx="31811">
                  <c:v>2331.54297</c:v>
                </c:pt>
                <c:pt idx="31812">
                  <c:v>2331.54297</c:v>
                </c:pt>
                <c:pt idx="31813">
                  <c:v>2331.54297</c:v>
                </c:pt>
                <c:pt idx="31814">
                  <c:v>2331.54297</c:v>
                </c:pt>
                <c:pt idx="31815">
                  <c:v>2331.54297</c:v>
                </c:pt>
                <c:pt idx="31816">
                  <c:v>2331.54297</c:v>
                </c:pt>
                <c:pt idx="31817">
                  <c:v>2331.54297</c:v>
                </c:pt>
                <c:pt idx="31818">
                  <c:v>2331.54297</c:v>
                </c:pt>
                <c:pt idx="31819">
                  <c:v>2331.54297</c:v>
                </c:pt>
                <c:pt idx="31820">
                  <c:v>2331.54297</c:v>
                </c:pt>
                <c:pt idx="31821">
                  <c:v>2331.54297</c:v>
                </c:pt>
                <c:pt idx="31822">
                  <c:v>2331.54297</c:v>
                </c:pt>
                <c:pt idx="31823">
                  <c:v>2331.54297</c:v>
                </c:pt>
                <c:pt idx="31824">
                  <c:v>2331.54297</c:v>
                </c:pt>
                <c:pt idx="31825">
                  <c:v>2331.54297</c:v>
                </c:pt>
                <c:pt idx="31826">
                  <c:v>2331.54297</c:v>
                </c:pt>
                <c:pt idx="31827">
                  <c:v>2331.54297</c:v>
                </c:pt>
                <c:pt idx="31828">
                  <c:v>2331.54297</c:v>
                </c:pt>
                <c:pt idx="31829">
                  <c:v>2331.54297</c:v>
                </c:pt>
                <c:pt idx="31830">
                  <c:v>2331.54297</c:v>
                </c:pt>
                <c:pt idx="31831">
                  <c:v>2331.54297</c:v>
                </c:pt>
                <c:pt idx="31832">
                  <c:v>2331.54297</c:v>
                </c:pt>
                <c:pt idx="31833">
                  <c:v>2331.54297</c:v>
                </c:pt>
                <c:pt idx="31834">
                  <c:v>2331.54297</c:v>
                </c:pt>
                <c:pt idx="31835">
                  <c:v>2331.54297</c:v>
                </c:pt>
                <c:pt idx="31836">
                  <c:v>2331.54297</c:v>
                </c:pt>
                <c:pt idx="31837">
                  <c:v>2331.54297</c:v>
                </c:pt>
                <c:pt idx="31838">
                  <c:v>2331.54297</c:v>
                </c:pt>
                <c:pt idx="31839">
                  <c:v>2331.54297</c:v>
                </c:pt>
                <c:pt idx="31840">
                  <c:v>2331.54297</c:v>
                </c:pt>
                <c:pt idx="31841">
                  <c:v>2331.54297</c:v>
                </c:pt>
                <c:pt idx="31842">
                  <c:v>2331.54297</c:v>
                </c:pt>
                <c:pt idx="31843">
                  <c:v>2331.54297</c:v>
                </c:pt>
                <c:pt idx="31844">
                  <c:v>2331.54297</c:v>
                </c:pt>
                <c:pt idx="31845">
                  <c:v>2331.54297</c:v>
                </c:pt>
                <c:pt idx="31846">
                  <c:v>2331.54297</c:v>
                </c:pt>
                <c:pt idx="31847">
                  <c:v>2331.54297</c:v>
                </c:pt>
                <c:pt idx="31848">
                  <c:v>2331.54297</c:v>
                </c:pt>
                <c:pt idx="31849">
                  <c:v>2331.54297</c:v>
                </c:pt>
                <c:pt idx="31850">
                  <c:v>2331.54297</c:v>
                </c:pt>
                <c:pt idx="31851">
                  <c:v>2331.54297</c:v>
                </c:pt>
                <c:pt idx="31852">
                  <c:v>2331.54297</c:v>
                </c:pt>
                <c:pt idx="31853">
                  <c:v>2331.54297</c:v>
                </c:pt>
                <c:pt idx="31854">
                  <c:v>2329.1015600000001</c:v>
                </c:pt>
                <c:pt idx="31855">
                  <c:v>2331.54297</c:v>
                </c:pt>
                <c:pt idx="31856">
                  <c:v>2331.54297</c:v>
                </c:pt>
                <c:pt idx="31857">
                  <c:v>2331.54297</c:v>
                </c:pt>
                <c:pt idx="31858">
                  <c:v>2331.54297</c:v>
                </c:pt>
                <c:pt idx="31859">
                  <c:v>2331.54297</c:v>
                </c:pt>
                <c:pt idx="31860">
                  <c:v>2331.54297</c:v>
                </c:pt>
                <c:pt idx="31861">
                  <c:v>2331.54297</c:v>
                </c:pt>
                <c:pt idx="31862">
                  <c:v>2331.54297</c:v>
                </c:pt>
                <c:pt idx="31863">
                  <c:v>2331.54297</c:v>
                </c:pt>
                <c:pt idx="31864">
                  <c:v>2331.54297</c:v>
                </c:pt>
                <c:pt idx="31865">
                  <c:v>2331.54297</c:v>
                </c:pt>
                <c:pt idx="31866">
                  <c:v>2331.54297</c:v>
                </c:pt>
                <c:pt idx="31867">
                  <c:v>2331.54297</c:v>
                </c:pt>
                <c:pt idx="31868">
                  <c:v>2331.54297</c:v>
                </c:pt>
                <c:pt idx="31869">
                  <c:v>2331.54297</c:v>
                </c:pt>
                <c:pt idx="31870">
                  <c:v>2331.54297</c:v>
                </c:pt>
                <c:pt idx="31871">
                  <c:v>2331.54297</c:v>
                </c:pt>
                <c:pt idx="31872">
                  <c:v>2331.54297</c:v>
                </c:pt>
                <c:pt idx="31873">
                  <c:v>2331.54297</c:v>
                </c:pt>
                <c:pt idx="31874">
                  <c:v>2331.54297</c:v>
                </c:pt>
                <c:pt idx="31875">
                  <c:v>2331.54297</c:v>
                </c:pt>
                <c:pt idx="31876">
                  <c:v>2331.54297</c:v>
                </c:pt>
                <c:pt idx="31877">
                  <c:v>2331.54297</c:v>
                </c:pt>
                <c:pt idx="31878">
                  <c:v>2329.1015600000001</c:v>
                </c:pt>
                <c:pt idx="31879">
                  <c:v>2331.54297</c:v>
                </c:pt>
                <c:pt idx="31880">
                  <c:v>2331.54297</c:v>
                </c:pt>
                <c:pt idx="31881">
                  <c:v>2331.54297</c:v>
                </c:pt>
                <c:pt idx="31882">
                  <c:v>2331.54297</c:v>
                </c:pt>
                <c:pt idx="31883">
                  <c:v>2331.54297</c:v>
                </c:pt>
                <c:pt idx="31884">
                  <c:v>2331.54297</c:v>
                </c:pt>
                <c:pt idx="31885">
                  <c:v>2331.54297</c:v>
                </c:pt>
                <c:pt idx="31886">
                  <c:v>2331.54297</c:v>
                </c:pt>
                <c:pt idx="31887">
                  <c:v>2331.54297</c:v>
                </c:pt>
                <c:pt idx="31888">
                  <c:v>2331.54297</c:v>
                </c:pt>
                <c:pt idx="31889">
                  <c:v>2331.54297</c:v>
                </c:pt>
                <c:pt idx="31890">
                  <c:v>2331.54297</c:v>
                </c:pt>
                <c:pt idx="31891">
                  <c:v>2331.54297</c:v>
                </c:pt>
                <c:pt idx="31892">
                  <c:v>2331.54297</c:v>
                </c:pt>
                <c:pt idx="31893">
                  <c:v>2331.54297</c:v>
                </c:pt>
                <c:pt idx="31894">
                  <c:v>2331.54297</c:v>
                </c:pt>
                <c:pt idx="31895">
                  <c:v>2331.54297</c:v>
                </c:pt>
                <c:pt idx="31896">
                  <c:v>2331.54297</c:v>
                </c:pt>
                <c:pt idx="31897">
                  <c:v>2331.54297</c:v>
                </c:pt>
                <c:pt idx="31898">
                  <c:v>2331.54297</c:v>
                </c:pt>
                <c:pt idx="31899">
                  <c:v>2331.54297</c:v>
                </c:pt>
                <c:pt idx="31900">
                  <c:v>2331.54297</c:v>
                </c:pt>
                <c:pt idx="31901">
                  <c:v>2331.54297</c:v>
                </c:pt>
                <c:pt idx="31902">
                  <c:v>2331.54297</c:v>
                </c:pt>
                <c:pt idx="31903">
                  <c:v>2331.54297</c:v>
                </c:pt>
                <c:pt idx="31904">
                  <c:v>2331.54297</c:v>
                </c:pt>
                <c:pt idx="31905">
                  <c:v>2331.54297</c:v>
                </c:pt>
                <c:pt idx="31906">
                  <c:v>2331.54297</c:v>
                </c:pt>
                <c:pt idx="31907">
                  <c:v>2331.54297</c:v>
                </c:pt>
                <c:pt idx="31908">
                  <c:v>2331.54297</c:v>
                </c:pt>
                <c:pt idx="31909">
                  <c:v>2331.54297</c:v>
                </c:pt>
                <c:pt idx="31910">
                  <c:v>2331.54297</c:v>
                </c:pt>
                <c:pt idx="31911">
                  <c:v>2331.54297</c:v>
                </c:pt>
                <c:pt idx="31912">
                  <c:v>2331.54297</c:v>
                </c:pt>
                <c:pt idx="31913">
                  <c:v>2331.54297</c:v>
                </c:pt>
                <c:pt idx="31914">
                  <c:v>2331.54297</c:v>
                </c:pt>
                <c:pt idx="31915">
                  <c:v>2331.54297</c:v>
                </c:pt>
                <c:pt idx="31916">
                  <c:v>2331.54297</c:v>
                </c:pt>
                <c:pt idx="31917">
                  <c:v>2331.54297</c:v>
                </c:pt>
                <c:pt idx="31918">
                  <c:v>2331.54297</c:v>
                </c:pt>
                <c:pt idx="31919">
                  <c:v>2331.54297</c:v>
                </c:pt>
                <c:pt idx="31920">
                  <c:v>2331.54297</c:v>
                </c:pt>
                <c:pt idx="31921">
                  <c:v>2331.54297</c:v>
                </c:pt>
                <c:pt idx="31922">
                  <c:v>2331.54297</c:v>
                </c:pt>
                <c:pt idx="31923">
                  <c:v>2329.1015600000001</c:v>
                </c:pt>
                <c:pt idx="31924">
                  <c:v>2331.54297</c:v>
                </c:pt>
                <c:pt idx="31925">
                  <c:v>2331.54297</c:v>
                </c:pt>
                <c:pt idx="31926">
                  <c:v>2331.54297</c:v>
                </c:pt>
                <c:pt idx="31927">
                  <c:v>2331.54297</c:v>
                </c:pt>
                <c:pt idx="31928">
                  <c:v>2331.54297</c:v>
                </c:pt>
                <c:pt idx="31929">
                  <c:v>2331.54297</c:v>
                </c:pt>
                <c:pt idx="31930">
                  <c:v>2331.54297</c:v>
                </c:pt>
                <c:pt idx="31931">
                  <c:v>2331.54297</c:v>
                </c:pt>
                <c:pt idx="31932">
                  <c:v>2331.54297</c:v>
                </c:pt>
                <c:pt idx="31933">
                  <c:v>2331.54297</c:v>
                </c:pt>
                <c:pt idx="31934">
                  <c:v>2329.1015600000001</c:v>
                </c:pt>
                <c:pt idx="31935">
                  <c:v>2331.54297</c:v>
                </c:pt>
                <c:pt idx="31936">
                  <c:v>2331.54297</c:v>
                </c:pt>
                <c:pt idx="31937">
                  <c:v>2331.54297</c:v>
                </c:pt>
                <c:pt idx="31938">
                  <c:v>2331.54297</c:v>
                </c:pt>
                <c:pt idx="31939">
                  <c:v>2331.54297</c:v>
                </c:pt>
                <c:pt idx="31940">
                  <c:v>2331.54297</c:v>
                </c:pt>
                <c:pt idx="31941">
                  <c:v>2331.54297</c:v>
                </c:pt>
                <c:pt idx="31942">
                  <c:v>2331.54297</c:v>
                </c:pt>
                <c:pt idx="31943">
                  <c:v>2329.1015600000001</c:v>
                </c:pt>
                <c:pt idx="31944">
                  <c:v>2331.54297</c:v>
                </c:pt>
                <c:pt idx="31945">
                  <c:v>2331.54297</c:v>
                </c:pt>
                <c:pt idx="31946">
                  <c:v>2331.54297</c:v>
                </c:pt>
                <c:pt idx="31947">
                  <c:v>2331.54297</c:v>
                </c:pt>
                <c:pt idx="31948">
                  <c:v>2331.54297</c:v>
                </c:pt>
                <c:pt idx="31949">
                  <c:v>2331.54297</c:v>
                </c:pt>
                <c:pt idx="31950">
                  <c:v>2331.54297</c:v>
                </c:pt>
                <c:pt idx="31951">
                  <c:v>2331.54297</c:v>
                </c:pt>
                <c:pt idx="31952">
                  <c:v>2331.54297</c:v>
                </c:pt>
                <c:pt idx="31953">
                  <c:v>2331.54297</c:v>
                </c:pt>
                <c:pt idx="31954">
                  <c:v>2329.1015600000001</c:v>
                </c:pt>
                <c:pt idx="31955">
                  <c:v>2331.54297</c:v>
                </c:pt>
                <c:pt idx="31956">
                  <c:v>2331.54297</c:v>
                </c:pt>
                <c:pt idx="31957">
                  <c:v>2331.54297</c:v>
                </c:pt>
                <c:pt idx="31958">
                  <c:v>2331.54297</c:v>
                </c:pt>
                <c:pt idx="31959">
                  <c:v>2331.54297</c:v>
                </c:pt>
                <c:pt idx="31960">
                  <c:v>2331.54297</c:v>
                </c:pt>
                <c:pt idx="31961">
                  <c:v>2331.54297</c:v>
                </c:pt>
                <c:pt idx="31962">
                  <c:v>2331.54297</c:v>
                </c:pt>
                <c:pt idx="31963">
                  <c:v>2331.54297</c:v>
                </c:pt>
                <c:pt idx="31964">
                  <c:v>2331.54297</c:v>
                </c:pt>
                <c:pt idx="31965">
                  <c:v>2331.54297</c:v>
                </c:pt>
                <c:pt idx="31966">
                  <c:v>2331.54297</c:v>
                </c:pt>
                <c:pt idx="31967">
                  <c:v>2331.54297</c:v>
                </c:pt>
                <c:pt idx="31968">
                  <c:v>2331.54297</c:v>
                </c:pt>
                <c:pt idx="31969">
                  <c:v>2331.54297</c:v>
                </c:pt>
                <c:pt idx="31970">
                  <c:v>2331.54297</c:v>
                </c:pt>
                <c:pt idx="31971">
                  <c:v>2331.54297</c:v>
                </c:pt>
                <c:pt idx="31972">
                  <c:v>2331.54297</c:v>
                </c:pt>
                <c:pt idx="31973">
                  <c:v>2331.54297</c:v>
                </c:pt>
                <c:pt idx="31974">
                  <c:v>2331.54297</c:v>
                </c:pt>
                <c:pt idx="31975">
                  <c:v>2331.54297</c:v>
                </c:pt>
                <c:pt idx="31976">
                  <c:v>2331.54297</c:v>
                </c:pt>
                <c:pt idx="31977">
                  <c:v>2331.54297</c:v>
                </c:pt>
                <c:pt idx="31978">
                  <c:v>2331.54297</c:v>
                </c:pt>
                <c:pt idx="31979">
                  <c:v>2331.54297</c:v>
                </c:pt>
                <c:pt idx="31980">
                  <c:v>2331.54297</c:v>
                </c:pt>
                <c:pt idx="31981">
                  <c:v>2331.54297</c:v>
                </c:pt>
                <c:pt idx="31982">
                  <c:v>2331.54297</c:v>
                </c:pt>
                <c:pt idx="31983">
                  <c:v>2331.54297</c:v>
                </c:pt>
                <c:pt idx="31984">
                  <c:v>2331.54297</c:v>
                </c:pt>
                <c:pt idx="31985">
                  <c:v>2331.54297</c:v>
                </c:pt>
                <c:pt idx="31986">
                  <c:v>2331.54297</c:v>
                </c:pt>
                <c:pt idx="31987">
                  <c:v>2331.54297</c:v>
                </c:pt>
                <c:pt idx="31988">
                  <c:v>2331.54297</c:v>
                </c:pt>
                <c:pt idx="31989">
                  <c:v>2331.54297</c:v>
                </c:pt>
                <c:pt idx="31990">
                  <c:v>2331.54297</c:v>
                </c:pt>
                <c:pt idx="31991">
                  <c:v>2329.1015600000001</c:v>
                </c:pt>
                <c:pt idx="31992">
                  <c:v>2331.54297</c:v>
                </c:pt>
                <c:pt idx="31993">
                  <c:v>2331.54297</c:v>
                </c:pt>
                <c:pt idx="31994">
                  <c:v>2331.54297</c:v>
                </c:pt>
                <c:pt idx="31995">
                  <c:v>2331.54297</c:v>
                </c:pt>
                <c:pt idx="31996">
                  <c:v>2331.54297</c:v>
                </c:pt>
                <c:pt idx="31997">
                  <c:v>2331.54297</c:v>
                </c:pt>
                <c:pt idx="31998">
                  <c:v>2331.54297</c:v>
                </c:pt>
                <c:pt idx="31999">
                  <c:v>2331.54297</c:v>
                </c:pt>
              </c:numCache>
            </c:numRef>
          </c:yVal>
        </c:ser>
        <c:ser>
          <c:idx val="10"/>
          <c:order val="10"/>
          <c:tx>
            <c:v>Part 11</c:v>
          </c:tx>
          <c:spPr>
            <a:ln w="28575">
              <a:solidFill>
                <a:schemeClr val="tx1"/>
              </a:solidFill>
            </a:ln>
          </c:spPr>
          <c:marker>
            <c:symbol val="circle"/>
            <c:size val="2"/>
            <c:spPr>
              <a:solidFill>
                <a:schemeClr val="tx1"/>
              </a:solidFill>
              <a:ln>
                <a:solidFill>
                  <a:schemeClr val="tx1"/>
                </a:solidFill>
              </a:ln>
            </c:spPr>
          </c:marker>
          <c:xVal>
            <c:numRef>
              <c:f>Sheet1!$A$320001:$A$352000</c:f>
              <c:numCache>
                <c:formatCode>General</c:formatCode>
                <c:ptCount val="32000"/>
                <c:pt idx="0">
                  <c:v>6399.9600000021801</c:v>
                </c:pt>
                <c:pt idx="1">
                  <c:v>6399.9800000021796</c:v>
                </c:pt>
                <c:pt idx="2">
                  <c:v>6400.0000000021801</c:v>
                </c:pt>
                <c:pt idx="3">
                  <c:v>6400.0200000021814</c:v>
                </c:pt>
                <c:pt idx="4">
                  <c:v>6400.04000000218</c:v>
                </c:pt>
                <c:pt idx="5">
                  <c:v>6400.0600000021914</c:v>
                </c:pt>
                <c:pt idx="6">
                  <c:v>6400.08000000218</c:v>
                </c:pt>
                <c:pt idx="7">
                  <c:v>6400.1000000021804</c:v>
                </c:pt>
                <c:pt idx="8">
                  <c:v>6400.1200000021936</c:v>
                </c:pt>
                <c:pt idx="9">
                  <c:v>6400.1400000021904</c:v>
                </c:pt>
                <c:pt idx="10">
                  <c:v>6400.1600000021936</c:v>
                </c:pt>
                <c:pt idx="11">
                  <c:v>6400.1800000021904</c:v>
                </c:pt>
                <c:pt idx="12">
                  <c:v>6400.2000000021899</c:v>
                </c:pt>
                <c:pt idx="13">
                  <c:v>6400.2200000021903</c:v>
                </c:pt>
                <c:pt idx="14">
                  <c:v>6400.2400000021898</c:v>
                </c:pt>
                <c:pt idx="15">
                  <c:v>6400.2600000021903</c:v>
                </c:pt>
                <c:pt idx="16">
                  <c:v>6400.2800000021898</c:v>
                </c:pt>
                <c:pt idx="17">
                  <c:v>6400.3000000021902</c:v>
                </c:pt>
                <c:pt idx="18">
                  <c:v>6400.3200000021934</c:v>
                </c:pt>
                <c:pt idx="19">
                  <c:v>6400.3400000021902</c:v>
                </c:pt>
                <c:pt idx="20">
                  <c:v>6400.3600000021934</c:v>
                </c:pt>
                <c:pt idx="21">
                  <c:v>6400.3800000021902</c:v>
                </c:pt>
                <c:pt idx="22">
                  <c:v>6400.4000000021897</c:v>
                </c:pt>
                <c:pt idx="23">
                  <c:v>6400.4200000021901</c:v>
                </c:pt>
                <c:pt idx="24">
                  <c:v>6400.4400000021897</c:v>
                </c:pt>
                <c:pt idx="25">
                  <c:v>6400.4600000021901</c:v>
                </c:pt>
                <c:pt idx="26">
                  <c:v>6400.4800000021896</c:v>
                </c:pt>
                <c:pt idx="27">
                  <c:v>6400.5000000021901</c:v>
                </c:pt>
                <c:pt idx="28">
                  <c:v>6400.5200000021914</c:v>
                </c:pt>
                <c:pt idx="29">
                  <c:v>6400.54000000219</c:v>
                </c:pt>
                <c:pt idx="30">
                  <c:v>6400.5600000022014</c:v>
                </c:pt>
                <c:pt idx="31">
                  <c:v>6400.5800000022</c:v>
                </c:pt>
                <c:pt idx="32">
                  <c:v>6400.6000000022004</c:v>
                </c:pt>
                <c:pt idx="33">
                  <c:v>6400.6200000022036</c:v>
                </c:pt>
                <c:pt idx="34">
                  <c:v>6400.6400000022004</c:v>
                </c:pt>
                <c:pt idx="35">
                  <c:v>6400.6600000022036</c:v>
                </c:pt>
                <c:pt idx="36">
                  <c:v>6400.6800000022004</c:v>
                </c:pt>
                <c:pt idx="37">
                  <c:v>6400.7000000021999</c:v>
                </c:pt>
                <c:pt idx="38">
                  <c:v>6400.7200000022003</c:v>
                </c:pt>
                <c:pt idx="39">
                  <c:v>6400.7400000021998</c:v>
                </c:pt>
                <c:pt idx="40">
                  <c:v>6400.7600000022003</c:v>
                </c:pt>
                <c:pt idx="41">
                  <c:v>6400.7800000021998</c:v>
                </c:pt>
                <c:pt idx="42">
                  <c:v>6400.8000000022002</c:v>
                </c:pt>
                <c:pt idx="43">
                  <c:v>6400.8200000022034</c:v>
                </c:pt>
                <c:pt idx="44">
                  <c:v>6400.8400000022002</c:v>
                </c:pt>
                <c:pt idx="45">
                  <c:v>6400.8600000022034</c:v>
                </c:pt>
                <c:pt idx="46">
                  <c:v>6400.8800000022002</c:v>
                </c:pt>
                <c:pt idx="47">
                  <c:v>6400.9000000021997</c:v>
                </c:pt>
                <c:pt idx="48">
                  <c:v>6400.9200000022001</c:v>
                </c:pt>
                <c:pt idx="49">
                  <c:v>6400.9400000021997</c:v>
                </c:pt>
                <c:pt idx="50">
                  <c:v>6400.9600000022001</c:v>
                </c:pt>
                <c:pt idx="51">
                  <c:v>6400.9800000021996</c:v>
                </c:pt>
                <c:pt idx="52">
                  <c:v>6401.0000000022001</c:v>
                </c:pt>
                <c:pt idx="53">
                  <c:v>6401.0200000022014</c:v>
                </c:pt>
                <c:pt idx="54">
                  <c:v>6401.04000000221</c:v>
                </c:pt>
                <c:pt idx="55">
                  <c:v>6401.0600000022114</c:v>
                </c:pt>
                <c:pt idx="56">
                  <c:v>6401.08000000221</c:v>
                </c:pt>
                <c:pt idx="57">
                  <c:v>6401.1000000022104</c:v>
                </c:pt>
                <c:pt idx="58">
                  <c:v>6401.1200000022136</c:v>
                </c:pt>
                <c:pt idx="59">
                  <c:v>6401.1400000022104</c:v>
                </c:pt>
                <c:pt idx="60">
                  <c:v>6401.1600000022136</c:v>
                </c:pt>
                <c:pt idx="61">
                  <c:v>6401.1800000022104</c:v>
                </c:pt>
                <c:pt idx="62">
                  <c:v>6401.2000000022099</c:v>
                </c:pt>
                <c:pt idx="63">
                  <c:v>6401.2200000022103</c:v>
                </c:pt>
                <c:pt idx="64">
                  <c:v>6401.2400000022099</c:v>
                </c:pt>
                <c:pt idx="65">
                  <c:v>6401.2600000022103</c:v>
                </c:pt>
                <c:pt idx="66">
                  <c:v>6401.2800000022098</c:v>
                </c:pt>
                <c:pt idx="67">
                  <c:v>6401.3000000022103</c:v>
                </c:pt>
                <c:pt idx="68">
                  <c:v>6401.3200000022134</c:v>
                </c:pt>
                <c:pt idx="69">
                  <c:v>6401.3400000022102</c:v>
                </c:pt>
                <c:pt idx="70">
                  <c:v>6401.3600000022134</c:v>
                </c:pt>
                <c:pt idx="71">
                  <c:v>6401.3800000022102</c:v>
                </c:pt>
                <c:pt idx="72">
                  <c:v>6401.4000000022097</c:v>
                </c:pt>
                <c:pt idx="73">
                  <c:v>6401.4200000022101</c:v>
                </c:pt>
                <c:pt idx="74">
                  <c:v>6401.4400000022097</c:v>
                </c:pt>
                <c:pt idx="75">
                  <c:v>6401.4600000022101</c:v>
                </c:pt>
                <c:pt idx="76">
                  <c:v>6401.4800000022196</c:v>
                </c:pt>
                <c:pt idx="77">
                  <c:v>6401.5000000022201</c:v>
                </c:pt>
                <c:pt idx="78">
                  <c:v>6401.5200000022214</c:v>
                </c:pt>
                <c:pt idx="79">
                  <c:v>6401.54000000222</c:v>
                </c:pt>
                <c:pt idx="80">
                  <c:v>6401.5600000022214</c:v>
                </c:pt>
                <c:pt idx="81">
                  <c:v>6401.58000000222</c:v>
                </c:pt>
                <c:pt idx="82">
                  <c:v>6401.6000000022204</c:v>
                </c:pt>
                <c:pt idx="83">
                  <c:v>6401.6200000022236</c:v>
                </c:pt>
                <c:pt idx="84">
                  <c:v>6401.6400000022204</c:v>
                </c:pt>
                <c:pt idx="85">
                  <c:v>6401.6600000022236</c:v>
                </c:pt>
                <c:pt idx="86">
                  <c:v>6401.6800000022204</c:v>
                </c:pt>
                <c:pt idx="87">
                  <c:v>6401.7000000022199</c:v>
                </c:pt>
                <c:pt idx="88">
                  <c:v>6401.7200000022203</c:v>
                </c:pt>
                <c:pt idx="89">
                  <c:v>6401.7400000022199</c:v>
                </c:pt>
                <c:pt idx="90">
                  <c:v>6401.7600000022203</c:v>
                </c:pt>
                <c:pt idx="91">
                  <c:v>6401.7800000022198</c:v>
                </c:pt>
                <c:pt idx="92">
                  <c:v>6401.8000000022203</c:v>
                </c:pt>
                <c:pt idx="93">
                  <c:v>6401.8200000022234</c:v>
                </c:pt>
                <c:pt idx="94">
                  <c:v>6401.8400000022202</c:v>
                </c:pt>
                <c:pt idx="95">
                  <c:v>6401.8600000022234</c:v>
                </c:pt>
                <c:pt idx="96">
                  <c:v>6401.8800000022202</c:v>
                </c:pt>
                <c:pt idx="97">
                  <c:v>6401.9000000022197</c:v>
                </c:pt>
                <c:pt idx="98">
                  <c:v>6401.9200000022201</c:v>
                </c:pt>
                <c:pt idx="99">
                  <c:v>6401.9400000022297</c:v>
                </c:pt>
                <c:pt idx="100">
                  <c:v>6401.9600000022301</c:v>
                </c:pt>
                <c:pt idx="101">
                  <c:v>6401.9800000022296</c:v>
                </c:pt>
                <c:pt idx="102">
                  <c:v>6402.0000000022301</c:v>
                </c:pt>
                <c:pt idx="103">
                  <c:v>6402.0200000022314</c:v>
                </c:pt>
                <c:pt idx="104">
                  <c:v>6402.04000000223</c:v>
                </c:pt>
                <c:pt idx="105">
                  <c:v>6402.0600000022314</c:v>
                </c:pt>
                <c:pt idx="106">
                  <c:v>6402.08000000223</c:v>
                </c:pt>
                <c:pt idx="107">
                  <c:v>6402.1000000022304</c:v>
                </c:pt>
                <c:pt idx="108">
                  <c:v>6402.1200000022336</c:v>
                </c:pt>
                <c:pt idx="109">
                  <c:v>6402.1400000022304</c:v>
                </c:pt>
                <c:pt idx="110">
                  <c:v>6402.1600000022336</c:v>
                </c:pt>
                <c:pt idx="111">
                  <c:v>6402.1800000022304</c:v>
                </c:pt>
                <c:pt idx="112">
                  <c:v>6402.2000000022299</c:v>
                </c:pt>
                <c:pt idx="113">
                  <c:v>6402.2200000022303</c:v>
                </c:pt>
                <c:pt idx="114">
                  <c:v>6402.2400000022299</c:v>
                </c:pt>
                <c:pt idx="115">
                  <c:v>6402.2600000022303</c:v>
                </c:pt>
                <c:pt idx="116">
                  <c:v>6402.2800000022298</c:v>
                </c:pt>
                <c:pt idx="117">
                  <c:v>6402.3000000022303</c:v>
                </c:pt>
                <c:pt idx="118">
                  <c:v>6402.3200000022334</c:v>
                </c:pt>
                <c:pt idx="119">
                  <c:v>6402.3400000022302</c:v>
                </c:pt>
                <c:pt idx="120">
                  <c:v>6402.3600000022334</c:v>
                </c:pt>
                <c:pt idx="121">
                  <c:v>6402.3800000022302</c:v>
                </c:pt>
                <c:pt idx="122">
                  <c:v>6402.4000000022397</c:v>
                </c:pt>
                <c:pt idx="123">
                  <c:v>6402.4200000022402</c:v>
                </c:pt>
                <c:pt idx="124">
                  <c:v>6402.4400000022397</c:v>
                </c:pt>
                <c:pt idx="125">
                  <c:v>6402.4600000022401</c:v>
                </c:pt>
                <c:pt idx="126">
                  <c:v>6402.4800000022396</c:v>
                </c:pt>
                <c:pt idx="127">
                  <c:v>6402.5000000022401</c:v>
                </c:pt>
                <c:pt idx="128">
                  <c:v>6402.5200000022414</c:v>
                </c:pt>
                <c:pt idx="129">
                  <c:v>6402.54000000224</c:v>
                </c:pt>
                <c:pt idx="130">
                  <c:v>6402.5600000022414</c:v>
                </c:pt>
                <c:pt idx="131">
                  <c:v>6402.58000000224</c:v>
                </c:pt>
                <c:pt idx="132">
                  <c:v>6402.6000000022404</c:v>
                </c:pt>
                <c:pt idx="133">
                  <c:v>6402.6200000022436</c:v>
                </c:pt>
                <c:pt idx="134">
                  <c:v>6402.6400000022404</c:v>
                </c:pt>
                <c:pt idx="135">
                  <c:v>6402.6600000022436</c:v>
                </c:pt>
                <c:pt idx="136">
                  <c:v>6402.6800000022404</c:v>
                </c:pt>
                <c:pt idx="137">
                  <c:v>6402.7000000022399</c:v>
                </c:pt>
                <c:pt idx="138">
                  <c:v>6402.7200000022403</c:v>
                </c:pt>
                <c:pt idx="139">
                  <c:v>6402.7400000022399</c:v>
                </c:pt>
                <c:pt idx="140">
                  <c:v>6402.7600000022403</c:v>
                </c:pt>
                <c:pt idx="141">
                  <c:v>6402.7800000022398</c:v>
                </c:pt>
                <c:pt idx="142">
                  <c:v>6402.8000000022403</c:v>
                </c:pt>
                <c:pt idx="143">
                  <c:v>6402.8200000022434</c:v>
                </c:pt>
                <c:pt idx="144">
                  <c:v>6402.8400000022402</c:v>
                </c:pt>
                <c:pt idx="145">
                  <c:v>6402.8600000022534</c:v>
                </c:pt>
                <c:pt idx="146">
                  <c:v>6402.8800000022502</c:v>
                </c:pt>
                <c:pt idx="147">
                  <c:v>6402.9000000022497</c:v>
                </c:pt>
                <c:pt idx="148">
                  <c:v>6402.9200000022502</c:v>
                </c:pt>
                <c:pt idx="149">
                  <c:v>6402.9400000022497</c:v>
                </c:pt>
                <c:pt idx="150">
                  <c:v>6402.9600000022501</c:v>
                </c:pt>
                <c:pt idx="151">
                  <c:v>6402.9800000022497</c:v>
                </c:pt>
                <c:pt idx="152">
                  <c:v>6403.0000000022501</c:v>
                </c:pt>
                <c:pt idx="153">
                  <c:v>6403.0200000022514</c:v>
                </c:pt>
                <c:pt idx="154">
                  <c:v>6403.0400000022501</c:v>
                </c:pt>
                <c:pt idx="155">
                  <c:v>6403.0600000022514</c:v>
                </c:pt>
                <c:pt idx="156">
                  <c:v>6403.08000000225</c:v>
                </c:pt>
                <c:pt idx="157">
                  <c:v>6403.1000000022514</c:v>
                </c:pt>
                <c:pt idx="158">
                  <c:v>6403.1200000022536</c:v>
                </c:pt>
                <c:pt idx="159">
                  <c:v>6403.1400000022504</c:v>
                </c:pt>
                <c:pt idx="160">
                  <c:v>6403.1600000022536</c:v>
                </c:pt>
                <c:pt idx="161">
                  <c:v>6403.1800000022504</c:v>
                </c:pt>
                <c:pt idx="162">
                  <c:v>6403.2000000022499</c:v>
                </c:pt>
                <c:pt idx="163">
                  <c:v>6403.2200000022503</c:v>
                </c:pt>
                <c:pt idx="164">
                  <c:v>6403.2400000022499</c:v>
                </c:pt>
                <c:pt idx="165">
                  <c:v>6403.2600000022503</c:v>
                </c:pt>
                <c:pt idx="166">
                  <c:v>6403.2800000022498</c:v>
                </c:pt>
                <c:pt idx="167">
                  <c:v>6403.3000000022503</c:v>
                </c:pt>
                <c:pt idx="168">
                  <c:v>6403.3200000022634</c:v>
                </c:pt>
                <c:pt idx="169">
                  <c:v>6403.3400000022602</c:v>
                </c:pt>
                <c:pt idx="170">
                  <c:v>6403.3600000022634</c:v>
                </c:pt>
                <c:pt idx="171">
                  <c:v>6403.3800000022602</c:v>
                </c:pt>
                <c:pt idx="172">
                  <c:v>6403.4000000022597</c:v>
                </c:pt>
                <c:pt idx="173">
                  <c:v>6403.4200000022602</c:v>
                </c:pt>
                <c:pt idx="174">
                  <c:v>6403.4400000022597</c:v>
                </c:pt>
                <c:pt idx="175">
                  <c:v>6403.4600000022601</c:v>
                </c:pt>
                <c:pt idx="176">
                  <c:v>6403.4800000022597</c:v>
                </c:pt>
                <c:pt idx="177">
                  <c:v>6403.5000000022601</c:v>
                </c:pt>
                <c:pt idx="178">
                  <c:v>6403.5200000022614</c:v>
                </c:pt>
                <c:pt idx="179">
                  <c:v>6403.5400000022601</c:v>
                </c:pt>
                <c:pt idx="180">
                  <c:v>6403.5600000022614</c:v>
                </c:pt>
                <c:pt idx="181">
                  <c:v>6403.58000000226</c:v>
                </c:pt>
                <c:pt idx="182">
                  <c:v>6403.6000000022614</c:v>
                </c:pt>
                <c:pt idx="183">
                  <c:v>6403.6200000022636</c:v>
                </c:pt>
                <c:pt idx="184">
                  <c:v>6403.6400000022604</c:v>
                </c:pt>
                <c:pt idx="185">
                  <c:v>6403.6600000022636</c:v>
                </c:pt>
                <c:pt idx="186">
                  <c:v>6403.6800000022604</c:v>
                </c:pt>
                <c:pt idx="187">
                  <c:v>6403.7000000022599</c:v>
                </c:pt>
                <c:pt idx="188">
                  <c:v>6403.7200000022603</c:v>
                </c:pt>
                <c:pt idx="189">
                  <c:v>6403.7400000022599</c:v>
                </c:pt>
                <c:pt idx="190">
                  <c:v>6403.7600000022603</c:v>
                </c:pt>
                <c:pt idx="191">
                  <c:v>6403.7800000022698</c:v>
                </c:pt>
                <c:pt idx="192">
                  <c:v>6403.8000000022703</c:v>
                </c:pt>
                <c:pt idx="193">
                  <c:v>6403.8200000022734</c:v>
                </c:pt>
                <c:pt idx="194">
                  <c:v>6403.8400000022702</c:v>
                </c:pt>
                <c:pt idx="195">
                  <c:v>6403.8600000022734</c:v>
                </c:pt>
                <c:pt idx="196">
                  <c:v>6403.8800000022702</c:v>
                </c:pt>
                <c:pt idx="197">
                  <c:v>6403.9000000022697</c:v>
                </c:pt>
                <c:pt idx="198">
                  <c:v>6403.9200000022702</c:v>
                </c:pt>
                <c:pt idx="199">
                  <c:v>6403.9400000022697</c:v>
                </c:pt>
                <c:pt idx="200">
                  <c:v>6403.9600000022701</c:v>
                </c:pt>
                <c:pt idx="201">
                  <c:v>6403.9800000022697</c:v>
                </c:pt>
                <c:pt idx="202">
                  <c:v>6404.0000000022701</c:v>
                </c:pt>
                <c:pt idx="203">
                  <c:v>6404.0200000022714</c:v>
                </c:pt>
                <c:pt idx="204">
                  <c:v>6404.0400000022701</c:v>
                </c:pt>
                <c:pt idx="205">
                  <c:v>6404.0600000022714</c:v>
                </c:pt>
                <c:pt idx="206">
                  <c:v>6404.08000000227</c:v>
                </c:pt>
                <c:pt idx="207">
                  <c:v>6404.1000000022714</c:v>
                </c:pt>
                <c:pt idx="208">
                  <c:v>6404.1200000022736</c:v>
                </c:pt>
                <c:pt idx="209">
                  <c:v>6404.1400000022704</c:v>
                </c:pt>
                <c:pt idx="210">
                  <c:v>6404.1600000022736</c:v>
                </c:pt>
                <c:pt idx="211">
                  <c:v>6404.1800000022704</c:v>
                </c:pt>
                <c:pt idx="212">
                  <c:v>6404.2000000022699</c:v>
                </c:pt>
                <c:pt idx="213">
                  <c:v>6404.2200000022704</c:v>
                </c:pt>
                <c:pt idx="214">
                  <c:v>6404.2400000022799</c:v>
                </c:pt>
                <c:pt idx="215">
                  <c:v>6404.2600000022803</c:v>
                </c:pt>
                <c:pt idx="216">
                  <c:v>6404.2800000022798</c:v>
                </c:pt>
                <c:pt idx="217">
                  <c:v>6404.3000000022803</c:v>
                </c:pt>
                <c:pt idx="218">
                  <c:v>6404.3200000022835</c:v>
                </c:pt>
                <c:pt idx="219">
                  <c:v>6404.3400000022802</c:v>
                </c:pt>
                <c:pt idx="220">
                  <c:v>6404.3600000022834</c:v>
                </c:pt>
                <c:pt idx="221">
                  <c:v>6404.3800000022802</c:v>
                </c:pt>
                <c:pt idx="222">
                  <c:v>6404.4000000022797</c:v>
                </c:pt>
                <c:pt idx="223">
                  <c:v>6404.4200000022802</c:v>
                </c:pt>
                <c:pt idx="224">
                  <c:v>6404.4400000022797</c:v>
                </c:pt>
                <c:pt idx="225">
                  <c:v>6404.4600000022801</c:v>
                </c:pt>
                <c:pt idx="226">
                  <c:v>6404.4800000022797</c:v>
                </c:pt>
                <c:pt idx="227">
                  <c:v>6404.5000000022801</c:v>
                </c:pt>
                <c:pt idx="228">
                  <c:v>6404.5200000022814</c:v>
                </c:pt>
                <c:pt idx="229">
                  <c:v>6404.5400000022801</c:v>
                </c:pt>
                <c:pt idx="230">
                  <c:v>6404.5600000022814</c:v>
                </c:pt>
                <c:pt idx="231">
                  <c:v>6404.58000000228</c:v>
                </c:pt>
                <c:pt idx="232">
                  <c:v>6404.6000000022814</c:v>
                </c:pt>
                <c:pt idx="233">
                  <c:v>6404.6200000022836</c:v>
                </c:pt>
                <c:pt idx="234">
                  <c:v>6404.6400000022804</c:v>
                </c:pt>
                <c:pt idx="235">
                  <c:v>6404.6600000022836</c:v>
                </c:pt>
                <c:pt idx="236">
                  <c:v>6404.6800000022804</c:v>
                </c:pt>
                <c:pt idx="237">
                  <c:v>6404.7000000022899</c:v>
                </c:pt>
                <c:pt idx="238">
                  <c:v>6404.7200000022904</c:v>
                </c:pt>
                <c:pt idx="239">
                  <c:v>6404.7400000022899</c:v>
                </c:pt>
                <c:pt idx="240">
                  <c:v>6404.7600000022903</c:v>
                </c:pt>
                <c:pt idx="241">
                  <c:v>6404.7800000022899</c:v>
                </c:pt>
                <c:pt idx="242">
                  <c:v>6404.8000000022903</c:v>
                </c:pt>
                <c:pt idx="243">
                  <c:v>6404.8200000022935</c:v>
                </c:pt>
                <c:pt idx="244">
                  <c:v>6404.8400000022903</c:v>
                </c:pt>
                <c:pt idx="245">
                  <c:v>6404.8600000022934</c:v>
                </c:pt>
                <c:pt idx="246">
                  <c:v>6404.8800000022902</c:v>
                </c:pt>
                <c:pt idx="247">
                  <c:v>6404.9000000022897</c:v>
                </c:pt>
                <c:pt idx="248">
                  <c:v>6404.9200000022902</c:v>
                </c:pt>
                <c:pt idx="249">
                  <c:v>6404.9400000022897</c:v>
                </c:pt>
                <c:pt idx="250">
                  <c:v>6404.9600000022901</c:v>
                </c:pt>
                <c:pt idx="251">
                  <c:v>6404.9800000022897</c:v>
                </c:pt>
                <c:pt idx="252">
                  <c:v>6405.0000000022901</c:v>
                </c:pt>
                <c:pt idx="253">
                  <c:v>6405.0200000022924</c:v>
                </c:pt>
                <c:pt idx="254">
                  <c:v>6405.0400000022901</c:v>
                </c:pt>
                <c:pt idx="255">
                  <c:v>6405.0600000022914</c:v>
                </c:pt>
                <c:pt idx="256">
                  <c:v>6405.08000000229</c:v>
                </c:pt>
                <c:pt idx="257">
                  <c:v>6405.1000000022914</c:v>
                </c:pt>
                <c:pt idx="258">
                  <c:v>6405.1200000022936</c:v>
                </c:pt>
                <c:pt idx="259">
                  <c:v>6405.1400000022904</c:v>
                </c:pt>
                <c:pt idx="260">
                  <c:v>6405.1600000023036</c:v>
                </c:pt>
                <c:pt idx="261">
                  <c:v>6405.1800000023004</c:v>
                </c:pt>
                <c:pt idx="262">
                  <c:v>6405.2000000022999</c:v>
                </c:pt>
                <c:pt idx="263">
                  <c:v>6405.2200000023004</c:v>
                </c:pt>
                <c:pt idx="264">
                  <c:v>6405.2400000022999</c:v>
                </c:pt>
                <c:pt idx="265">
                  <c:v>6405.2600000023003</c:v>
                </c:pt>
                <c:pt idx="266">
                  <c:v>6405.2800000022999</c:v>
                </c:pt>
                <c:pt idx="267">
                  <c:v>6405.3000000023003</c:v>
                </c:pt>
                <c:pt idx="268">
                  <c:v>6405.3200000023035</c:v>
                </c:pt>
                <c:pt idx="269">
                  <c:v>6405.3400000023003</c:v>
                </c:pt>
                <c:pt idx="270">
                  <c:v>6405.3600000023034</c:v>
                </c:pt>
                <c:pt idx="271">
                  <c:v>6405.3800000023002</c:v>
                </c:pt>
                <c:pt idx="272">
                  <c:v>6405.4000000022997</c:v>
                </c:pt>
                <c:pt idx="273">
                  <c:v>6405.4200000023002</c:v>
                </c:pt>
                <c:pt idx="274">
                  <c:v>6405.4400000022997</c:v>
                </c:pt>
                <c:pt idx="275">
                  <c:v>6405.4600000023001</c:v>
                </c:pt>
                <c:pt idx="276">
                  <c:v>6405.4800000022997</c:v>
                </c:pt>
                <c:pt idx="277">
                  <c:v>6405.5000000023001</c:v>
                </c:pt>
                <c:pt idx="278">
                  <c:v>6405.5200000023024</c:v>
                </c:pt>
                <c:pt idx="279">
                  <c:v>6405.5400000023001</c:v>
                </c:pt>
                <c:pt idx="280">
                  <c:v>6405.5600000023014</c:v>
                </c:pt>
                <c:pt idx="281">
                  <c:v>6405.5800000023</c:v>
                </c:pt>
                <c:pt idx="282">
                  <c:v>6405.6000000023114</c:v>
                </c:pt>
                <c:pt idx="283">
                  <c:v>6405.6200000023136</c:v>
                </c:pt>
                <c:pt idx="284">
                  <c:v>6405.6400000023104</c:v>
                </c:pt>
                <c:pt idx="285">
                  <c:v>6405.6600000023136</c:v>
                </c:pt>
                <c:pt idx="286">
                  <c:v>6405.6800000023104</c:v>
                </c:pt>
                <c:pt idx="287">
                  <c:v>6405.7000000023099</c:v>
                </c:pt>
                <c:pt idx="288">
                  <c:v>6405.7200000023104</c:v>
                </c:pt>
                <c:pt idx="289">
                  <c:v>6405.7400000023099</c:v>
                </c:pt>
                <c:pt idx="290">
                  <c:v>6405.7600000023103</c:v>
                </c:pt>
                <c:pt idx="291">
                  <c:v>6405.7800000023099</c:v>
                </c:pt>
                <c:pt idx="292">
                  <c:v>6405.8000000023103</c:v>
                </c:pt>
                <c:pt idx="293">
                  <c:v>6405.8200000023135</c:v>
                </c:pt>
                <c:pt idx="294">
                  <c:v>6405.8400000023103</c:v>
                </c:pt>
                <c:pt idx="295">
                  <c:v>6405.8600000023134</c:v>
                </c:pt>
                <c:pt idx="296">
                  <c:v>6405.8800000023102</c:v>
                </c:pt>
                <c:pt idx="297">
                  <c:v>6405.9000000023098</c:v>
                </c:pt>
                <c:pt idx="298">
                  <c:v>6405.9200000023102</c:v>
                </c:pt>
                <c:pt idx="299">
                  <c:v>6405.9400000023097</c:v>
                </c:pt>
                <c:pt idx="300">
                  <c:v>6405.9600000023102</c:v>
                </c:pt>
                <c:pt idx="301">
                  <c:v>6405.9800000023097</c:v>
                </c:pt>
                <c:pt idx="302">
                  <c:v>6406.0000000023101</c:v>
                </c:pt>
                <c:pt idx="303">
                  <c:v>6406.0200000023124</c:v>
                </c:pt>
                <c:pt idx="304">
                  <c:v>6406.0400000023101</c:v>
                </c:pt>
                <c:pt idx="305">
                  <c:v>6406.0600000023214</c:v>
                </c:pt>
                <c:pt idx="306">
                  <c:v>6406.08000000232</c:v>
                </c:pt>
                <c:pt idx="307">
                  <c:v>6406.1000000023214</c:v>
                </c:pt>
                <c:pt idx="308">
                  <c:v>6406.1200000023236</c:v>
                </c:pt>
                <c:pt idx="309">
                  <c:v>6406.1400000023204</c:v>
                </c:pt>
                <c:pt idx="310">
                  <c:v>6406.1600000023236</c:v>
                </c:pt>
                <c:pt idx="311">
                  <c:v>6406.1800000023204</c:v>
                </c:pt>
                <c:pt idx="312">
                  <c:v>6406.2000000023199</c:v>
                </c:pt>
                <c:pt idx="313">
                  <c:v>6406.2200000023204</c:v>
                </c:pt>
                <c:pt idx="314">
                  <c:v>6406.2400000023199</c:v>
                </c:pt>
                <c:pt idx="315">
                  <c:v>6406.2600000023203</c:v>
                </c:pt>
                <c:pt idx="316">
                  <c:v>6406.2800000023199</c:v>
                </c:pt>
                <c:pt idx="317">
                  <c:v>6406.3000000023203</c:v>
                </c:pt>
                <c:pt idx="318">
                  <c:v>6406.3200000023235</c:v>
                </c:pt>
                <c:pt idx="319">
                  <c:v>6406.3400000023203</c:v>
                </c:pt>
                <c:pt idx="320">
                  <c:v>6406.3600000023234</c:v>
                </c:pt>
                <c:pt idx="321">
                  <c:v>6406.3800000023202</c:v>
                </c:pt>
                <c:pt idx="322">
                  <c:v>6406.4000000023198</c:v>
                </c:pt>
                <c:pt idx="323">
                  <c:v>6406.4200000023202</c:v>
                </c:pt>
                <c:pt idx="324">
                  <c:v>6406.4400000023197</c:v>
                </c:pt>
                <c:pt idx="325">
                  <c:v>6406.4600000023202</c:v>
                </c:pt>
                <c:pt idx="326">
                  <c:v>6406.4800000023197</c:v>
                </c:pt>
                <c:pt idx="327">
                  <c:v>6406.5000000023201</c:v>
                </c:pt>
                <c:pt idx="328">
                  <c:v>6406.5200000023324</c:v>
                </c:pt>
                <c:pt idx="329">
                  <c:v>6406.5400000023301</c:v>
                </c:pt>
                <c:pt idx="330">
                  <c:v>6406.5600000023314</c:v>
                </c:pt>
                <c:pt idx="331">
                  <c:v>6406.5800000023301</c:v>
                </c:pt>
                <c:pt idx="332">
                  <c:v>6406.6000000023314</c:v>
                </c:pt>
                <c:pt idx="333">
                  <c:v>6406.6200000023337</c:v>
                </c:pt>
                <c:pt idx="334">
                  <c:v>6406.6400000023314</c:v>
                </c:pt>
                <c:pt idx="335">
                  <c:v>6406.6600000023336</c:v>
                </c:pt>
                <c:pt idx="336">
                  <c:v>6406.6800000023304</c:v>
                </c:pt>
                <c:pt idx="337">
                  <c:v>6406.7000000023299</c:v>
                </c:pt>
                <c:pt idx="338">
                  <c:v>6406.7200000023304</c:v>
                </c:pt>
                <c:pt idx="339">
                  <c:v>6406.7400000023299</c:v>
                </c:pt>
                <c:pt idx="340">
                  <c:v>6406.7600000023303</c:v>
                </c:pt>
                <c:pt idx="341">
                  <c:v>6406.7800000023299</c:v>
                </c:pt>
                <c:pt idx="342">
                  <c:v>6406.8000000023303</c:v>
                </c:pt>
                <c:pt idx="343">
                  <c:v>6406.8200000023335</c:v>
                </c:pt>
                <c:pt idx="344">
                  <c:v>6406.8400000023303</c:v>
                </c:pt>
                <c:pt idx="345">
                  <c:v>6406.8600000023334</c:v>
                </c:pt>
                <c:pt idx="346">
                  <c:v>6406.8800000023302</c:v>
                </c:pt>
                <c:pt idx="347">
                  <c:v>6406.9000000023298</c:v>
                </c:pt>
                <c:pt idx="348">
                  <c:v>6406.9200000023302</c:v>
                </c:pt>
                <c:pt idx="349">
                  <c:v>6406.9400000023297</c:v>
                </c:pt>
                <c:pt idx="350">
                  <c:v>6406.9600000023302</c:v>
                </c:pt>
                <c:pt idx="351">
                  <c:v>6406.9800000023397</c:v>
                </c:pt>
                <c:pt idx="352">
                  <c:v>6407.0000000023401</c:v>
                </c:pt>
                <c:pt idx="353">
                  <c:v>6407.0200000023424</c:v>
                </c:pt>
                <c:pt idx="354">
                  <c:v>6407.0400000023401</c:v>
                </c:pt>
                <c:pt idx="355">
                  <c:v>6407.0600000023414</c:v>
                </c:pt>
                <c:pt idx="356">
                  <c:v>6407.0800000023401</c:v>
                </c:pt>
                <c:pt idx="357">
                  <c:v>6407.1000000023414</c:v>
                </c:pt>
                <c:pt idx="358">
                  <c:v>6407.1200000023437</c:v>
                </c:pt>
                <c:pt idx="359">
                  <c:v>6407.1400000023414</c:v>
                </c:pt>
                <c:pt idx="360">
                  <c:v>6407.1600000023436</c:v>
                </c:pt>
                <c:pt idx="361">
                  <c:v>6407.1800000023404</c:v>
                </c:pt>
                <c:pt idx="362">
                  <c:v>6407.2000000023399</c:v>
                </c:pt>
                <c:pt idx="363">
                  <c:v>6407.2200000023404</c:v>
                </c:pt>
                <c:pt idx="364">
                  <c:v>6407.2400000023399</c:v>
                </c:pt>
                <c:pt idx="365">
                  <c:v>6407.2600000023403</c:v>
                </c:pt>
                <c:pt idx="366">
                  <c:v>6407.2800000023399</c:v>
                </c:pt>
                <c:pt idx="367">
                  <c:v>6407.3000000023403</c:v>
                </c:pt>
                <c:pt idx="368">
                  <c:v>6407.3200000023435</c:v>
                </c:pt>
                <c:pt idx="369">
                  <c:v>6407.3400000023403</c:v>
                </c:pt>
                <c:pt idx="370">
                  <c:v>6407.3600000023434</c:v>
                </c:pt>
                <c:pt idx="371">
                  <c:v>6407.3800000023402</c:v>
                </c:pt>
                <c:pt idx="372">
                  <c:v>6407.4000000023398</c:v>
                </c:pt>
                <c:pt idx="373">
                  <c:v>6407.4200000023402</c:v>
                </c:pt>
                <c:pt idx="374">
                  <c:v>6407.4400000023497</c:v>
                </c:pt>
                <c:pt idx="375">
                  <c:v>6407.4600000023502</c:v>
                </c:pt>
                <c:pt idx="376">
                  <c:v>6407.4800000023497</c:v>
                </c:pt>
                <c:pt idx="377">
                  <c:v>6407.5000000023501</c:v>
                </c:pt>
                <c:pt idx="378">
                  <c:v>6407.5200000023524</c:v>
                </c:pt>
                <c:pt idx="379">
                  <c:v>6407.5400000023501</c:v>
                </c:pt>
                <c:pt idx="380">
                  <c:v>6407.5600000023514</c:v>
                </c:pt>
                <c:pt idx="381">
                  <c:v>6407.5800000023501</c:v>
                </c:pt>
                <c:pt idx="382">
                  <c:v>6407.6000000023514</c:v>
                </c:pt>
                <c:pt idx="383">
                  <c:v>6407.6200000023537</c:v>
                </c:pt>
                <c:pt idx="384">
                  <c:v>6407.6400000023514</c:v>
                </c:pt>
                <c:pt idx="385">
                  <c:v>6407.6600000023536</c:v>
                </c:pt>
                <c:pt idx="386">
                  <c:v>6407.6800000023504</c:v>
                </c:pt>
                <c:pt idx="387">
                  <c:v>6407.70000000235</c:v>
                </c:pt>
                <c:pt idx="388">
                  <c:v>6407.7200000023504</c:v>
                </c:pt>
                <c:pt idx="389">
                  <c:v>6407.7400000023499</c:v>
                </c:pt>
                <c:pt idx="390">
                  <c:v>6407.7600000023504</c:v>
                </c:pt>
                <c:pt idx="391">
                  <c:v>6407.7800000023499</c:v>
                </c:pt>
                <c:pt idx="392">
                  <c:v>6407.8000000023503</c:v>
                </c:pt>
                <c:pt idx="393">
                  <c:v>6407.8200000023535</c:v>
                </c:pt>
                <c:pt idx="394">
                  <c:v>6407.8400000023503</c:v>
                </c:pt>
                <c:pt idx="395">
                  <c:v>6407.8600000023534</c:v>
                </c:pt>
                <c:pt idx="396">
                  <c:v>6407.8800000023502</c:v>
                </c:pt>
                <c:pt idx="397">
                  <c:v>6407.9000000023598</c:v>
                </c:pt>
                <c:pt idx="398">
                  <c:v>6407.9200000023602</c:v>
                </c:pt>
                <c:pt idx="399">
                  <c:v>6407.9400000023597</c:v>
                </c:pt>
                <c:pt idx="400">
                  <c:v>6407.9600000023602</c:v>
                </c:pt>
                <c:pt idx="401">
                  <c:v>6407.9800000023597</c:v>
                </c:pt>
                <c:pt idx="402">
                  <c:v>6408.0000000023601</c:v>
                </c:pt>
                <c:pt idx="403">
                  <c:v>6408.0200000023624</c:v>
                </c:pt>
                <c:pt idx="404">
                  <c:v>6408.0400000023601</c:v>
                </c:pt>
                <c:pt idx="405">
                  <c:v>6408.0600000023614</c:v>
                </c:pt>
                <c:pt idx="406">
                  <c:v>6408.0800000023601</c:v>
                </c:pt>
                <c:pt idx="407">
                  <c:v>6408.1000000023614</c:v>
                </c:pt>
                <c:pt idx="408">
                  <c:v>6408.1200000023637</c:v>
                </c:pt>
                <c:pt idx="409">
                  <c:v>6408.1400000023614</c:v>
                </c:pt>
                <c:pt idx="410">
                  <c:v>6408.1600000023636</c:v>
                </c:pt>
                <c:pt idx="411">
                  <c:v>6408.1800000023604</c:v>
                </c:pt>
                <c:pt idx="412">
                  <c:v>6408.20000000236</c:v>
                </c:pt>
                <c:pt idx="413">
                  <c:v>6408.2200000023604</c:v>
                </c:pt>
                <c:pt idx="414">
                  <c:v>6408.2400000023599</c:v>
                </c:pt>
                <c:pt idx="415">
                  <c:v>6408.2600000023604</c:v>
                </c:pt>
                <c:pt idx="416">
                  <c:v>6408.2800000023599</c:v>
                </c:pt>
                <c:pt idx="417">
                  <c:v>6408.3000000023603</c:v>
                </c:pt>
                <c:pt idx="418">
                  <c:v>6408.3200000023635</c:v>
                </c:pt>
                <c:pt idx="419">
                  <c:v>6408.3400000023603</c:v>
                </c:pt>
                <c:pt idx="420">
                  <c:v>6408.3600000023735</c:v>
                </c:pt>
                <c:pt idx="421">
                  <c:v>6408.3800000023703</c:v>
                </c:pt>
                <c:pt idx="422">
                  <c:v>6408.4000000023698</c:v>
                </c:pt>
                <c:pt idx="423">
                  <c:v>6408.4200000023702</c:v>
                </c:pt>
                <c:pt idx="424">
                  <c:v>6408.4400000023697</c:v>
                </c:pt>
                <c:pt idx="425">
                  <c:v>6408.4600000023702</c:v>
                </c:pt>
                <c:pt idx="426">
                  <c:v>6408.4800000023697</c:v>
                </c:pt>
                <c:pt idx="427">
                  <c:v>6408.5000000023701</c:v>
                </c:pt>
                <c:pt idx="428">
                  <c:v>6408.5200000023724</c:v>
                </c:pt>
                <c:pt idx="429">
                  <c:v>6408.5400000023701</c:v>
                </c:pt>
                <c:pt idx="430">
                  <c:v>6408.5600000023724</c:v>
                </c:pt>
                <c:pt idx="431">
                  <c:v>6408.5800000023701</c:v>
                </c:pt>
                <c:pt idx="432">
                  <c:v>6408.6000000023714</c:v>
                </c:pt>
                <c:pt idx="433">
                  <c:v>6408.6200000023737</c:v>
                </c:pt>
                <c:pt idx="434">
                  <c:v>6408.6400000023714</c:v>
                </c:pt>
                <c:pt idx="435">
                  <c:v>6408.6600000023736</c:v>
                </c:pt>
                <c:pt idx="436">
                  <c:v>6408.6800000023704</c:v>
                </c:pt>
                <c:pt idx="437">
                  <c:v>6408.70000000237</c:v>
                </c:pt>
                <c:pt idx="438">
                  <c:v>6408.7200000023704</c:v>
                </c:pt>
                <c:pt idx="439">
                  <c:v>6408.7400000023699</c:v>
                </c:pt>
                <c:pt idx="440">
                  <c:v>6408.7600000023704</c:v>
                </c:pt>
                <c:pt idx="441">
                  <c:v>6408.7800000023699</c:v>
                </c:pt>
                <c:pt idx="442">
                  <c:v>6408.8000000023703</c:v>
                </c:pt>
                <c:pt idx="443">
                  <c:v>6408.8200000023835</c:v>
                </c:pt>
                <c:pt idx="444">
                  <c:v>6408.8400000023803</c:v>
                </c:pt>
                <c:pt idx="445">
                  <c:v>6408.8600000023835</c:v>
                </c:pt>
                <c:pt idx="446">
                  <c:v>6408.8800000023803</c:v>
                </c:pt>
                <c:pt idx="447">
                  <c:v>6408.9000000023798</c:v>
                </c:pt>
                <c:pt idx="448">
                  <c:v>6408.9200000023802</c:v>
                </c:pt>
                <c:pt idx="449">
                  <c:v>6408.9400000023797</c:v>
                </c:pt>
                <c:pt idx="450">
                  <c:v>6408.9600000023802</c:v>
                </c:pt>
                <c:pt idx="451">
                  <c:v>6408.9800000023797</c:v>
                </c:pt>
                <c:pt idx="452">
                  <c:v>6409.0000000023801</c:v>
                </c:pt>
                <c:pt idx="453">
                  <c:v>6409.0200000023824</c:v>
                </c:pt>
                <c:pt idx="454">
                  <c:v>6409.0400000023801</c:v>
                </c:pt>
                <c:pt idx="455">
                  <c:v>6409.0600000023824</c:v>
                </c:pt>
                <c:pt idx="456">
                  <c:v>6409.0800000023801</c:v>
                </c:pt>
                <c:pt idx="457">
                  <c:v>6409.1000000023814</c:v>
                </c:pt>
                <c:pt idx="458">
                  <c:v>6409.1200000023837</c:v>
                </c:pt>
                <c:pt idx="459">
                  <c:v>6409.1400000023814</c:v>
                </c:pt>
                <c:pt idx="460">
                  <c:v>6409.1600000023836</c:v>
                </c:pt>
                <c:pt idx="461">
                  <c:v>6409.1800000023804</c:v>
                </c:pt>
                <c:pt idx="462">
                  <c:v>6409.20000000238</c:v>
                </c:pt>
                <c:pt idx="463">
                  <c:v>6409.2200000023804</c:v>
                </c:pt>
                <c:pt idx="464">
                  <c:v>6409.2400000023799</c:v>
                </c:pt>
                <c:pt idx="465">
                  <c:v>6409.2600000023804</c:v>
                </c:pt>
                <c:pt idx="466">
                  <c:v>6409.2800000023899</c:v>
                </c:pt>
                <c:pt idx="467">
                  <c:v>6409.3000000023903</c:v>
                </c:pt>
                <c:pt idx="468">
                  <c:v>6409.3200000023935</c:v>
                </c:pt>
                <c:pt idx="469">
                  <c:v>6409.3400000023903</c:v>
                </c:pt>
                <c:pt idx="470">
                  <c:v>6409.3600000023935</c:v>
                </c:pt>
                <c:pt idx="471">
                  <c:v>6409.3800000023903</c:v>
                </c:pt>
                <c:pt idx="472">
                  <c:v>6409.4000000023898</c:v>
                </c:pt>
                <c:pt idx="473">
                  <c:v>6409.4200000023902</c:v>
                </c:pt>
                <c:pt idx="474">
                  <c:v>6409.4400000023898</c:v>
                </c:pt>
                <c:pt idx="475">
                  <c:v>6409.4600000023902</c:v>
                </c:pt>
                <c:pt idx="476">
                  <c:v>6409.4800000023897</c:v>
                </c:pt>
                <c:pt idx="477">
                  <c:v>6409.5000000023902</c:v>
                </c:pt>
                <c:pt idx="478">
                  <c:v>6409.5200000023924</c:v>
                </c:pt>
                <c:pt idx="479">
                  <c:v>6409.5400000023901</c:v>
                </c:pt>
                <c:pt idx="480">
                  <c:v>6409.5600000023924</c:v>
                </c:pt>
                <c:pt idx="481">
                  <c:v>6409.5800000023901</c:v>
                </c:pt>
                <c:pt idx="482">
                  <c:v>6409.6000000023914</c:v>
                </c:pt>
                <c:pt idx="483">
                  <c:v>6409.6200000023937</c:v>
                </c:pt>
                <c:pt idx="484">
                  <c:v>6409.6400000023914</c:v>
                </c:pt>
                <c:pt idx="485">
                  <c:v>6409.6600000023936</c:v>
                </c:pt>
                <c:pt idx="486">
                  <c:v>6409.6800000023904</c:v>
                </c:pt>
                <c:pt idx="487">
                  <c:v>6409.70000000239</c:v>
                </c:pt>
                <c:pt idx="488">
                  <c:v>6409.7200000023904</c:v>
                </c:pt>
                <c:pt idx="489">
                  <c:v>6409.7400000023999</c:v>
                </c:pt>
                <c:pt idx="490">
                  <c:v>6409.7600000024004</c:v>
                </c:pt>
                <c:pt idx="491">
                  <c:v>6409.7800000023999</c:v>
                </c:pt>
                <c:pt idx="492">
                  <c:v>6409.8000000024003</c:v>
                </c:pt>
                <c:pt idx="493">
                  <c:v>6409.8200000024035</c:v>
                </c:pt>
                <c:pt idx="494">
                  <c:v>6409.8400000024003</c:v>
                </c:pt>
                <c:pt idx="495">
                  <c:v>6409.8600000024035</c:v>
                </c:pt>
                <c:pt idx="496">
                  <c:v>6409.8800000024003</c:v>
                </c:pt>
                <c:pt idx="497">
                  <c:v>6409.9000000023998</c:v>
                </c:pt>
                <c:pt idx="498">
                  <c:v>6409.9200000024002</c:v>
                </c:pt>
                <c:pt idx="499">
                  <c:v>6409.9400000023998</c:v>
                </c:pt>
                <c:pt idx="500">
                  <c:v>6409.9600000024002</c:v>
                </c:pt>
                <c:pt idx="501">
                  <c:v>6409.9800000023997</c:v>
                </c:pt>
                <c:pt idx="502">
                  <c:v>6410.0000000024002</c:v>
                </c:pt>
                <c:pt idx="503">
                  <c:v>6410.0200000024024</c:v>
                </c:pt>
                <c:pt idx="504">
                  <c:v>6410.0400000024001</c:v>
                </c:pt>
                <c:pt idx="505">
                  <c:v>6410.0600000024024</c:v>
                </c:pt>
                <c:pt idx="506">
                  <c:v>6410.0800000024001</c:v>
                </c:pt>
                <c:pt idx="507">
                  <c:v>6410.1000000024014</c:v>
                </c:pt>
                <c:pt idx="508">
                  <c:v>6410.1200000024037</c:v>
                </c:pt>
                <c:pt idx="509">
                  <c:v>6410.1400000024014</c:v>
                </c:pt>
                <c:pt idx="510">
                  <c:v>6410.1600000024036</c:v>
                </c:pt>
                <c:pt idx="511">
                  <c:v>6410.1800000024004</c:v>
                </c:pt>
                <c:pt idx="512">
                  <c:v>6410.20000000241</c:v>
                </c:pt>
                <c:pt idx="513">
                  <c:v>6410.2200000024104</c:v>
                </c:pt>
                <c:pt idx="514">
                  <c:v>6410.2400000024099</c:v>
                </c:pt>
                <c:pt idx="515">
                  <c:v>6410.2600000024104</c:v>
                </c:pt>
                <c:pt idx="516">
                  <c:v>6410.2800000024099</c:v>
                </c:pt>
                <c:pt idx="517">
                  <c:v>6410.3000000024103</c:v>
                </c:pt>
                <c:pt idx="518">
                  <c:v>6410.3200000024135</c:v>
                </c:pt>
                <c:pt idx="519">
                  <c:v>6410.3400000024103</c:v>
                </c:pt>
                <c:pt idx="520">
                  <c:v>6410.3600000024135</c:v>
                </c:pt>
                <c:pt idx="521">
                  <c:v>6410.3800000024103</c:v>
                </c:pt>
                <c:pt idx="522">
                  <c:v>6410.4000000024098</c:v>
                </c:pt>
                <c:pt idx="523">
                  <c:v>6410.4200000024102</c:v>
                </c:pt>
                <c:pt idx="524">
                  <c:v>6410.4400000024098</c:v>
                </c:pt>
                <c:pt idx="525">
                  <c:v>6410.4600000024102</c:v>
                </c:pt>
                <c:pt idx="526">
                  <c:v>6410.4800000024097</c:v>
                </c:pt>
                <c:pt idx="527">
                  <c:v>6410.5000000024102</c:v>
                </c:pt>
                <c:pt idx="528">
                  <c:v>6410.5200000024124</c:v>
                </c:pt>
                <c:pt idx="529">
                  <c:v>6410.5400000024101</c:v>
                </c:pt>
                <c:pt idx="530">
                  <c:v>6410.5600000024124</c:v>
                </c:pt>
                <c:pt idx="531">
                  <c:v>6410.5800000024101</c:v>
                </c:pt>
                <c:pt idx="532">
                  <c:v>6410.6000000024114</c:v>
                </c:pt>
                <c:pt idx="533">
                  <c:v>6410.6200000024137</c:v>
                </c:pt>
                <c:pt idx="534">
                  <c:v>6410.6400000024114</c:v>
                </c:pt>
                <c:pt idx="535">
                  <c:v>6410.6600000024237</c:v>
                </c:pt>
                <c:pt idx="536">
                  <c:v>6410.6800000024214</c:v>
                </c:pt>
                <c:pt idx="537">
                  <c:v>6410.70000000242</c:v>
                </c:pt>
                <c:pt idx="538">
                  <c:v>6410.7200000024204</c:v>
                </c:pt>
                <c:pt idx="539">
                  <c:v>6410.7400000024199</c:v>
                </c:pt>
                <c:pt idx="540">
                  <c:v>6410.7600000024204</c:v>
                </c:pt>
                <c:pt idx="541">
                  <c:v>6410.7800000024199</c:v>
                </c:pt>
                <c:pt idx="542">
                  <c:v>6410.8000000024203</c:v>
                </c:pt>
                <c:pt idx="543">
                  <c:v>6410.8200000024235</c:v>
                </c:pt>
                <c:pt idx="544">
                  <c:v>6410.8400000024203</c:v>
                </c:pt>
                <c:pt idx="545">
                  <c:v>6410.8600000024235</c:v>
                </c:pt>
                <c:pt idx="546">
                  <c:v>6410.8800000024203</c:v>
                </c:pt>
                <c:pt idx="547">
                  <c:v>6410.9000000024198</c:v>
                </c:pt>
                <c:pt idx="548">
                  <c:v>6410.9200000024202</c:v>
                </c:pt>
                <c:pt idx="549">
                  <c:v>6410.9400000024198</c:v>
                </c:pt>
                <c:pt idx="550">
                  <c:v>6410.9600000024202</c:v>
                </c:pt>
                <c:pt idx="551">
                  <c:v>6410.9800000024197</c:v>
                </c:pt>
                <c:pt idx="552">
                  <c:v>6411.0000000024202</c:v>
                </c:pt>
                <c:pt idx="553">
                  <c:v>6411.0200000024224</c:v>
                </c:pt>
                <c:pt idx="554">
                  <c:v>6411.0400000024201</c:v>
                </c:pt>
                <c:pt idx="555">
                  <c:v>6411.0600000024224</c:v>
                </c:pt>
                <c:pt idx="556">
                  <c:v>6411.0800000024201</c:v>
                </c:pt>
                <c:pt idx="557">
                  <c:v>6411.1000000024314</c:v>
                </c:pt>
                <c:pt idx="558">
                  <c:v>6411.1200000024337</c:v>
                </c:pt>
                <c:pt idx="559">
                  <c:v>6411.1400000024314</c:v>
                </c:pt>
                <c:pt idx="560">
                  <c:v>6411.1600000024337</c:v>
                </c:pt>
                <c:pt idx="561">
                  <c:v>6411.1800000024314</c:v>
                </c:pt>
                <c:pt idx="562">
                  <c:v>6411.20000000243</c:v>
                </c:pt>
                <c:pt idx="563">
                  <c:v>6411.2200000024304</c:v>
                </c:pt>
                <c:pt idx="564">
                  <c:v>6411.24000000243</c:v>
                </c:pt>
                <c:pt idx="565">
                  <c:v>6411.2600000024304</c:v>
                </c:pt>
                <c:pt idx="566">
                  <c:v>6411.2800000024299</c:v>
                </c:pt>
                <c:pt idx="567">
                  <c:v>6411.3000000024304</c:v>
                </c:pt>
                <c:pt idx="568">
                  <c:v>6411.3200000024335</c:v>
                </c:pt>
                <c:pt idx="569">
                  <c:v>6411.3400000024303</c:v>
                </c:pt>
                <c:pt idx="570">
                  <c:v>6411.3600000024335</c:v>
                </c:pt>
                <c:pt idx="571">
                  <c:v>6411.3800000024303</c:v>
                </c:pt>
                <c:pt idx="572">
                  <c:v>6411.4000000024298</c:v>
                </c:pt>
                <c:pt idx="573">
                  <c:v>6411.4200000024302</c:v>
                </c:pt>
                <c:pt idx="574">
                  <c:v>6411.4400000024298</c:v>
                </c:pt>
                <c:pt idx="575">
                  <c:v>6411.4600000024302</c:v>
                </c:pt>
                <c:pt idx="576">
                  <c:v>6411.4800000024297</c:v>
                </c:pt>
                <c:pt idx="577">
                  <c:v>6411.5000000024302</c:v>
                </c:pt>
                <c:pt idx="578">
                  <c:v>6411.5200000024324</c:v>
                </c:pt>
                <c:pt idx="579">
                  <c:v>6411.5400000024301</c:v>
                </c:pt>
                <c:pt idx="580">
                  <c:v>6411.5600000024424</c:v>
                </c:pt>
                <c:pt idx="581">
                  <c:v>6411.5800000024401</c:v>
                </c:pt>
                <c:pt idx="582">
                  <c:v>6411.6000000024414</c:v>
                </c:pt>
                <c:pt idx="583">
                  <c:v>6411.6200000024437</c:v>
                </c:pt>
                <c:pt idx="584">
                  <c:v>6411.6400000024414</c:v>
                </c:pt>
                <c:pt idx="585">
                  <c:v>6411.6600000024437</c:v>
                </c:pt>
                <c:pt idx="586">
                  <c:v>6411.6800000024414</c:v>
                </c:pt>
                <c:pt idx="587">
                  <c:v>6411.70000000244</c:v>
                </c:pt>
                <c:pt idx="588">
                  <c:v>6411.7200000024404</c:v>
                </c:pt>
                <c:pt idx="589">
                  <c:v>6411.74000000244</c:v>
                </c:pt>
                <c:pt idx="590">
                  <c:v>6411.7600000024404</c:v>
                </c:pt>
                <c:pt idx="591">
                  <c:v>6411.7800000024399</c:v>
                </c:pt>
                <c:pt idx="592">
                  <c:v>6411.8000000024404</c:v>
                </c:pt>
                <c:pt idx="593">
                  <c:v>6411.8200000024435</c:v>
                </c:pt>
                <c:pt idx="594">
                  <c:v>6411.8400000024403</c:v>
                </c:pt>
                <c:pt idx="595">
                  <c:v>6411.8600000024435</c:v>
                </c:pt>
                <c:pt idx="596">
                  <c:v>6411.8800000024403</c:v>
                </c:pt>
                <c:pt idx="597">
                  <c:v>6411.9000000024398</c:v>
                </c:pt>
                <c:pt idx="598">
                  <c:v>6411.9200000024402</c:v>
                </c:pt>
                <c:pt idx="599">
                  <c:v>6411.9400000024398</c:v>
                </c:pt>
                <c:pt idx="600">
                  <c:v>6411.9600000024402</c:v>
                </c:pt>
                <c:pt idx="601">
                  <c:v>6411.9800000024397</c:v>
                </c:pt>
                <c:pt idx="602">
                  <c:v>6412.0000000024402</c:v>
                </c:pt>
                <c:pt idx="603">
                  <c:v>6412.0200000024524</c:v>
                </c:pt>
                <c:pt idx="604">
                  <c:v>6412.0400000024501</c:v>
                </c:pt>
                <c:pt idx="605">
                  <c:v>6412.0600000024524</c:v>
                </c:pt>
                <c:pt idx="606">
                  <c:v>6412.0800000024501</c:v>
                </c:pt>
                <c:pt idx="607">
                  <c:v>6412.1000000024524</c:v>
                </c:pt>
                <c:pt idx="608">
                  <c:v>6412.1200000024537</c:v>
                </c:pt>
                <c:pt idx="609">
                  <c:v>6412.1400000024514</c:v>
                </c:pt>
                <c:pt idx="610">
                  <c:v>6412.1600000024537</c:v>
                </c:pt>
                <c:pt idx="611">
                  <c:v>6412.1800000024514</c:v>
                </c:pt>
                <c:pt idx="612">
                  <c:v>6412.20000000245</c:v>
                </c:pt>
                <c:pt idx="613">
                  <c:v>6412.2200000024504</c:v>
                </c:pt>
                <c:pt idx="614">
                  <c:v>6412.24000000245</c:v>
                </c:pt>
                <c:pt idx="615">
                  <c:v>6412.2600000024504</c:v>
                </c:pt>
                <c:pt idx="616">
                  <c:v>6412.2800000024499</c:v>
                </c:pt>
                <c:pt idx="617">
                  <c:v>6412.3000000024504</c:v>
                </c:pt>
                <c:pt idx="618">
                  <c:v>6412.3200000024535</c:v>
                </c:pt>
                <c:pt idx="619">
                  <c:v>6412.3400000024503</c:v>
                </c:pt>
                <c:pt idx="620">
                  <c:v>6412.3600000024535</c:v>
                </c:pt>
                <c:pt idx="621">
                  <c:v>6412.3800000024503</c:v>
                </c:pt>
                <c:pt idx="622">
                  <c:v>6412.4000000024498</c:v>
                </c:pt>
                <c:pt idx="623">
                  <c:v>6412.4200000024503</c:v>
                </c:pt>
                <c:pt idx="624">
                  <c:v>6412.4400000024498</c:v>
                </c:pt>
                <c:pt idx="625">
                  <c:v>6412.4600000024502</c:v>
                </c:pt>
                <c:pt idx="626">
                  <c:v>6412.4800000024597</c:v>
                </c:pt>
                <c:pt idx="627">
                  <c:v>6412.5000000024602</c:v>
                </c:pt>
                <c:pt idx="628">
                  <c:v>6412.5200000024624</c:v>
                </c:pt>
                <c:pt idx="629">
                  <c:v>6412.5400000024601</c:v>
                </c:pt>
                <c:pt idx="630">
                  <c:v>6412.5600000024624</c:v>
                </c:pt>
                <c:pt idx="631">
                  <c:v>6412.5800000024601</c:v>
                </c:pt>
                <c:pt idx="632">
                  <c:v>6412.6000000024624</c:v>
                </c:pt>
                <c:pt idx="633">
                  <c:v>6412.6200000024637</c:v>
                </c:pt>
                <c:pt idx="634">
                  <c:v>6412.6400000024614</c:v>
                </c:pt>
                <c:pt idx="635">
                  <c:v>6412.6600000024637</c:v>
                </c:pt>
                <c:pt idx="636">
                  <c:v>6412.6800000024614</c:v>
                </c:pt>
                <c:pt idx="637">
                  <c:v>6412.70000000246</c:v>
                </c:pt>
                <c:pt idx="638">
                  <c:v>6412.7200000024604</c:v>
                </c:pt>
                <c:pt idx="639">
                  <c:v>6412.74000000246</c:v>
                </c:pt>
                <c:pt idx="640">
                  <c:v>6412.7600000024604</c:v>
                </c:pt>
                <c:pt idx="641">
                  <c:v>6412.7800000024599</c:v>
                </c:pt>
                <c:pt idx="642">
                  <c:v>6412.8000000024604</c:v>
                </c:pt>
                <c:pt idx="643">
                  <c:v>6412.8200000024635</c:v>
                </c:pt>
                <c:pt idx="644">
                  <c:v>6412.8400000024603</c:v>
                </c:pt>
                <c:pt idx="645">
                  <c:v>6412.8600000024635</c:v>
                </c:pt>
                <c:pt idx="646">
                  <c:v>6412.8800000024603</c:v>
                </c:pt>
                <c:pt idx="647">
                  <c:v>6412.9000000024598</c:v>
                </c:pt>
                <c:pt idx="648">
                  <c:v>6412.9200000024603</c:v>
                </c:pt>
                <c:pt idx="649">
                  <c:v>6412.9400000024698</c:v>
                </c:pt>
                <c:pt idx="650">
                  <c:v>6412.9600000024702</c:v>
                </c:pt>
                <c:pt idx="651">
                  <c:v>6412.9800000024698</c:v>
                </c:pt>
                <c:pt idx="652">
                  <c:v>6413.0000000024702</c:v>
                </c:pt>
                <c:pt idx="653">
                  <c:v>6413.0200000024724</c:v>
                </c:pt>
                <c:pt idx="654">
                  <c:v>6413.0400000024702</c:v>
                </c:pt>
                <c:pt idx="655">
                  <c:v>6413.0600000024724</c:v>
                </c:pt>
                <c:pt idx="656">
                  <c:v>6413.0800000024701</c:v>
                </c:pt>
                <c:pt idx="657">
                  <c:v>6413.1000000024724</c:v>
                </c:pt>
                <c:pt idx="658">
                  <c:v>6413.1200000024737</c:v>
                </c:pt>
                <c:pt idx="659">
                  <c:v>6413.1400000024714</c:v>
                </c:pt>
                <c:pt idx="660">
                  <c:v>6413.1600000024737</c:v>
                </c:pt>
                <c:pt idx="661">
                  <c:v>6413.1800000024714</c:v>
                </c:pt>
                <c:pt idx="662">
                  <c:v>6413.20000000247</c:v>
                </c:pt>
                <c:pt idx="663">
                  <c:v>6413.2200000024704</c:v>
                </c:pt>
                <c:pt idx="664">
                  <c:v>6413.24000000247</c:v>
                </c:pt>
                <c:pt idx="665">
                  <c:v>6413.2600000024704</c:v>
                </c:pt>
                <c:pt idx="666">
                  <c:v>6413.2800000024699</c:v>
                </c:pt>
                <c:pt idx="667">
                  <c:v>6413.3000000024704</c:v>
                </c:pt>
                <c:pt idx="668">
                  <c:v>6413.3200000024735</c:v>
                </c:pt>
                <c:pt idx="669">
                  <c:v>6413.3400000024703</c:v>
                </c:pt>
                <c:pt idx="670">
                  <c:v>6413.3600000024735</c:v>
                </c:pt>
                <c:pt idx="671">
                  <c:v>6413.3800000024703</c:v>
                </c:pt>
                <c:pt idx="672">
                  <c:v>6413.4000000024798</c:v>
                </c:pt>
                <c:pt idx="673">
                  <c:v>6413.4200000024803</c:v>
                </c:pt>
                <c:pt idx="674">
                  <c:v>6413.4400000024798</c:v>
                </c:pt>
                <c:pt idx="675">
                  <c:v>6413.4600000024802</c:v>
                </c:pt>
                <c:pt idx="676">
                  <c:v>6413.4800000024798</c:v>
                </c:pt>
                <c:pt idx="677">
                  <c:v>6413.5000000024802</c:v>
                </c:pt>
                <c:pt idx="678">
                  <c:v>6413.5200000024824</c:v>
                </c:pt>
                <c:pt idx="679">
                  <c:v>6413.5400000024802</c:v>
                </c:pt>
                <c:pt idx="680">
                  <c:v>6413.5600000024824</c:v>
                </c:pt>
                <c:pt idx="681">
                  <c:v>6413.5800000024801</c:v>
                </c:pt>
                <c:pt idx="682">
                  <c:v>6413.6000000024824</c:v>
                </c:pt>
                <c:pt idx="683">
                  <c:v>6413.6200000024837</c:v>
                </c:pt>
                <c:pt idx="684">
                  <c:v>6413.6400000024814</c:v>
                </c:pt>
                <c:pt idx="685">
                  <c:v>6413.6600000024837</c:v>
                </c:pt>
                <c:pt idx="686">
                  <c:v>6413.6800000024814</c:v>
                </c:pt>
                <c:pt idx="687">
                  <c:v>6413.70000000248</c:v>
                </c:pt>
                <c:pt idx="688">
                  <c:v>6413.7200000024804</c:v>
                </c:pt>
                <c:pt idx="689">
                  <c:v>6413.74000000248</c:v>
                </c:pt>
                <c:pt idx="690">
                  <c:v>6413.7600000024804</c:v>
                </c:pt>
                <c:pt idx="691">
                  <c:v>6413.7800000024799</c:v>
                </c:pt>
                <c:pt idx="692">
                  <c:v>6413.8000000024804</c:v>
                </c:pt>
                <c:pt idx="693">
                  <c:v>6413.8200000024835</c:v>
                </c:pt>
                <c:pt idx="694">
                  <c:v>6413.8400000024803</c:v>
                </c:pt>
                <c:pt idx="695">
                  <c:v>6413.8600000024935</c:v>
                </c:pt>
                <c:pt idx="696">
                  <c:v>6413.8800000024903</c:v>
                </c:pt>
                <c:pt idx="697">
                  <c:v>6413.9000000024898</c:v>
                </c:pt>
                <c:pt idx="698">
                  <c:v>6413.9200000024903</c:v>
                </c:pt>
                <c:pt idx="699">
                  <c:v>6413.9400000024898</c:v>
                </c:pt>
                <c:pt idx="700">
                  <c:v>6413.9600000024902</c:v>
                </c:pt>
                <c:pt idx="701">
                  <c:v>6413.9800000024898</c:v>
                </c:pt>
                <c:pt idx="702">
                  <c:v>6414.0000000024902</c:v>
                </c:pt>
                <c:pt idx="703">
                  <c:v>6414.0200000024934</c:v>
                </c:pt>
                <c:pt idx="704">
                  <c:v>6414.0400000024902</c:v>
                </c:pt>
                <c:pt idx="705">
                  <c:v>6414.0600000024924</c:v>
                </c:pt>
                <c:pt idx="706">
                  <c:v>6414.0800000024901</c:v>
                </c:pt>
                <c:pt idx="707">
                  <c:v>6414.1000000024924</c:v>
                </c:pt>
                <c:pt idx="708">
                  <c:v>6414.1200000024937</c:v>
                </c:pt>
                <c:pt idx="709">
                  <c:v>6414.1400000024914</c:v>
                </c:pt>
                <c:pt idx="710">
                  <c:v>6414.1600000024937</c:v>
                </c:pt>
                <c:pt idx="711">
                  <c:v>6414.1800000024914</c:v>
                </c:pt>
                <c:pt idx="712">
                  <c:v>6414.20000000249</c:v>
                </c:pt>
                <c:pt idx="713">
                  <c:v>6414.2200000024914</c:v>
                </c:pt>
                <c:pt idx="714">
                  <c:v>6414.24000000249</c:v>
                </c:pt>
                <c:pt idx="715">
                  <c:v>6414.2600000024904</c:v>
                </c:pt>
                <c:pt idx="716">
                  <c:v>6414.2800000024899</c:v>
                </c:pt>
                <c:pt idx="717">
                  <c:v>6414.3000000024904</c:v>
                </c:pt>
                <c:pt idx="718">
                  <c:v>6414.3200000025035</c:v>
                </c:pt>
                <c:pt idx="719">
                  <c:v>6414.3400000025003</c:v>
                </c:pt>
                <c:pt idx="720">
                  <c:v>6414.3600000025035</c:v>
                </c:pt>
                <c:pt idx="721">
                  <c:v>6414.3800000025003</c:v>
                </c:pt>
                <c:pt idx="722">
                  <c:v>6414.4000000024998</c:v>
                </c:pt>
                <c:pt idx="723">
                  <c:v>6414.4200000025003</c:v>
                </c:pt>
                <c:pt idx="724">
                  <c:v>6414.4400000024998</c:v>
                </c:pt>
                <c:pt idx="725">
                  <c:v>6414.4600000025002</c:v>
                </c:pt>
                <c:pt idx="726">
                  <c:v>6414.4800000024998</c:v>
                </c:pt>
                <c:pt idx="727">
                  <c:v>6414.5000000025002</c:v>
                </c:pt>
                <c:pt idx="728">
                  <c:v>6414.5200000025034</c:v>
                </c:pt>
                <c:pt idx="729">
                  <c:v>6414.5400000025002</c:v>
                </c:pt>
                <c:pt idx="730">
                  <c:v>6414.5600000025024</c:v>
                </c:pt>
                <c:pt idx="731">
                  <c:v>6414.5800000025001</c:v>
                </c:pt>
                <c:pt idx="732">
                  <c:v>6414.6000000025024</c:v>
                </c:pt>
                <c:pt idx="733">
                  <c:v>6414.6200000025037</c:v>
                </c:pt>
                <c:pt idx="734">
                  <c:v>6414.6400000025014</c:v>
                </c:pt>
                <c:pt idx="735">
                  <c:v>6414.6600000025037</c:v>
                </c:pt>
                <c:pt idx="736">
                  <c:v>6414.6800000025014</c:v>
                </c:pt>
                <c:pt idx="737">
                  <c:v>6414.7000000025</c:v>
                </c:pt>
                <c:pt idx="738">
                  <c:v>6414.7200000025114</c:v>
                </c:pt>
                <c:pt idx="739">
                  <c:v>6414.7400000025</c:v>
                </c:pt>
                <c:pt idx="740">
                  <c:v>6414.7600000025004</c:v>
                </c:pt>
                <c:pt idx="741">
                  <c:v>6414.78000000251</c:v>
                </c:pt>
                <c:pt idx="742">
                  <c:v>6414.8000000025104</c:v>
                </c:pt>
                <c:pt idx="743">
                  <c:v>6414.8200000025136</c:v>
                </c:pt>
                <c:pt idx="744">
                  <c:v>6414.8400000025104</c:v>
                </c:pt>
                <c:pt idx="745">
                  <c:v>6414.8600000025135</c:v>
                </c:pt>
                <c:pt idx="746">
                  <c:v>6414.8800000025103</c:v>
                </c:pt>
                <c:pt idx="747">
                  <c:v>6414.9000000025098</c:v>
                </c:pt>
                <c:pt idx="748">
                  <c:v>6414.9200000025103</c:v>
                </c:pt>
                <c:pt idx="749">
                  <c:v>6414.9400000025098</c:v>
                </c:pt>
                <c:pt idx="750">
                  <c:v>6414.9600000025102</c:v>
                </c:pt>
                <c:pt idx="751">
                  <c:v>6414.9800000025098</c:v>
                </c:pt>
                <c:pt idx="752">
                  <c:v>6415.0000000025102</c:v>
                </c:pt>
                <c:pt idx="753">
                  <c:v>6415.0200000025134</c:v>
                </c:pt>
                <c:pt idx="754">
                  <c:v>6415.0400000025102</c:v>
                </c:pt>
                <c:pt idx="755">
                  <c:v>6415.0600000025124</c:v>
                </c:pt>
                <c:pt idx="756">
                  <c:v>6415.0800000025101</c:v>
                </c:pt>
                <c:pt idx="757">
                  <c:v>6415.1000000025124</c:v>
                </c:pt>
                <c:pt idx="758">
                  <c:v>6415.1200000025137</c:v>
                </c:pt>
                <c:pt idx="759">
                  <c:v>6415.1400000025114</c:v>
                </c:pt>
                <c:pt idx="760">
                  <c:v>6415.1600000025137</c:v>
                </c:pt>
                <c:pt idx="761">
                  <c:v>6415.1800000025114</c:v>
                </c:pt>
                <c:pt idx="762">
                  <c:v>6415.20000000251</c:v>
                </c:pt>
                <c:pt idx="763">
                  <c:v>6415.2200000025214</c:v>
                </c:pt>
                <c:pt idx="764">
                  <c:v>6415.24000000252</c:v>
                </c:pt>
                <c:pt idx="765">
                  <c:v>6415.2600000025204</c:v>
                </c:pt>
                <c:pt idx="766">
                  <c:v>6415.28000000252</c:v>
                </c:pt>
                <c:pt idx="767">
                  <c:v>6415.3000000025204</c:v>
                </c:pt>
                <c:pt idx="768">
                  <c:v>6415.3200000025236</c:v>
                </c:pt>
                <c:pt idx="769">
                  <c:v>6415.3400000025204</c:v>
                </c:pt>
                <c:pt idx="770">
                  <c:v>6415.3600000025235</c:v>
                </c:pt>
                <c:pt idx="771">
                  <c:v>6415.3800000025203</c:v>
                </c:pt>
                <c:pt idx="772">
                  <c:v>6415.4000000025198</c:v>
                </c:pt>
                <c:pt idx="773">
                  <c:v>6415.4200000025203</c:v>
                </c:pt>
                <c:pt idx="774">
                  <c:v>6415.4400000025198</c:v>
                </c:pt>
                <c:pt idx="775">
                  <c:v>6415.4600000025202</c:v>
                </c:pt>
                <c:pt idx="776">
                  <c:v>6415.4800000025198</c:v>
                </c:pt>
                <c:pt idx="777">
                  <c:v>6415.5000000025202</c:v>
                </c:pt>
                <c:pt idx="778">
                  <c:v>6415.5200000025234</c:v>
                </c:pt>
                <c:pt idx="779">
                  <c:v>6415.5400000025202</c:v>
                </c:pt>
                <c:pt idx="780">
                  <c:v>6415.5600000025224</c:v>
                </c:pt>
                <c:pt idx="781">
                  <c:v>6415.5800000025201</c:v>
                </c:pt>
                <c:pt idx="782">
                  <c:v>6415.6000000025224</c:v>
                </c:pt>
                <c:pt idx="783">
                  <c:v>6415.6200000025237</c:v>
                </c:pt>
                <c:pt idx="784">
                  <c:v>6415.6400000025214</c:v>
                </c:pt>
                <c:pt idx="785">
                  <c:v>6415.6600000025237</c:v>
                </c:pt>
                <c:pt idx="786">
                  <c:v>6415.6800000025214</c:v>
                </c:pt>
                <c:pt idx="787">
                  <c:v>6415.70000000253</c:v>
                </c:pt>
                <c:pt idx="788">
                  <c:v>6415.7200000025314</c:v>
                </c:pt>
                <c:pt idx="789">
                  <c:v>6415.74000000253</c:v>
                </c:pt>
                <c:pt idx="790">
                  <c:v>6415.7600000025304</c:v>
                </c:pt>
                <c:pt idx="791">
                  <c:v>6415.78000000253</c:v>
                </c:pt>
                <c:pt idx="792">
                  <c:v>6415.8000000025304</c:v>
                </c:pt>
                <c:pt idx="793">
                  <c:v>6415.8200000025336</c:v>
                </c:pt>
                <c:pt idx="794">
                  <c:v>6415.8400000025304</c:v>
                </c:pt>
                <c:pt idx="795">
                  <c:v>6415.8600000025335</c:v>
                </c:pt>
                <c:pt idx="796">
                  <c:v>6415.8800000025303</c:v>
                </c:pt>
                <c:pt idx="797">
                  <c:v>6415.9000000025299</c:v>
                </c:pt>
                <c:pt idx="798">
                  <c:v>6415.9200000025303</c:v>
                </c:pt>
                <c:pt idx="799">
                  <c:v>6415.9400000025298</c:v>
                </c:pt>
                <c:pt idx="800">
                  <c:v>6415.9600000025303</c:v>
                </c:pt>
                <c:pt idx="801">
                  <c:v>6415.9800000025298</c:v>
                </c:pt>
                <c:pt idx="802">
                  <c:v>6416.0000000025302</c:v>
                </c:pt>
                <c:pt idx="803">
                  <c:v>6416.0200000025334</c:v>
                </c:pt>
                <c:pt idx="804">
                  <c:v>6416.0400000025302</c:v>
                </c:pt>
                <c:pt idx="805">
                  <c:v>6416.0600000025324</c:v>
                </c:pt>
                <c:pt idx="806">
                  <c:v>6416.0800000025301</c:v>
                </c:pt>
                <c:pt idx="807">
                  <c:v>6416.1000000025324</c:v>
                </c:pt>
                <c:pt idx="808">
                  <c:v>6416.1200000025337</c:v>
                </c:pt>
                <c:pt idx="809">
                  <c:v>6416.1400000025424</c:v>
                </c:pt>
                <c:pt idx="810">
                  <c:v>6416.1600000025437</c:v>
                </c:pt>
                <c:pt idx="811">
                  <c:v>6416.1800000025414</c:v>
                </c:pt>
                <c:pt idx="812">
                  <c:v>6416.20000000254</c:v>
                </c:pt>
                <c:pt idx="813">
                  <c:v>6416.2200000025414</c:v>
                </c:pt>
                <c:pt idx="814">
                  <c:v>6416.24000000254</c:v>
                </c:pt>
                <c:pt idx="815">
                  <c:v>6416.2600000025404</c:v>
                </c:pt>
                <c:pt idx="816">
                  <c:v>6416.28000000254</c:v>
                </c:pt>
                <c:pt idx="817">
                  <c:v>6416.3000000025404</c:v>
                </c:pt>
                <c:pt idx="818">
                  <c:v>6416.3200000025436</c:v>
                </c:pt>
                <c:pt idx="819">
                  <c:v>6416.3400000025404</c:v>
                </c:pt>
                <c:pt idx="820">
                  <c:v>6416.3600000025435</c:v>
                </c:pt>
                <c:pt idx="821">
                  <c:v>6416.3800000025403</c:v>
                </c:pt>
                <c:pt idx="822">
                  <c:v>6416.4000000025399</c:v>
                </c:pt>
                <c:pt idx="823">
                  <c:v>6416.4200000025403</c:v>
                </c:pt>
                <c:pt idx="824">
                  <c:v>6416.4400000025398</c:v>
                </c:pt>
                <c:pt idx="825">
                  <c:v>6416.4600000025403</c:v>
                </c:pt>
                <c:pt idx="826">
                  <c:v>6416.4800000025398</c:v>
                </c:pt>
                <c:pt idx="827">
                  <c:v>6416.5000000025402</c:v>
                </c:pt>
                <c:pt idx="828">
                  <c:v>6416.5200000025434</c:v>
                </c:pt>
                <c:pt idx="829">
                  <c:v>6416.5400000025402</c:v>
                </c:pt>
                <c:pt idx="830">
                  <c:v>6416.5600000025424</c:v>
                </c:pt>
                <c:pt idx="831">
                  <c:v>6416.5800000025401</c:v>
                </c:pt>
                <c:pt idx="832">
                  <c:v>6416.6000000025524</c:v>
                </c:pt>
                <c:pt idx="833">
                  <c:v>6416.6200000025538</c:v>
                </c:pt>
                <c:pt idx="834">
                  <c:v>6416.6400000025524</c:v>
                </c:pt>
                <c:pt idx="835">
                  <c:v>6416.6600000025537</c:v>
                </c:pt>
                <c:pt idx="836">
                  <c:v>6416.6800000025514</c:v>
                </c:pt>
                <c:pt idx="837">
                  <c:v>6416.70000000255</c:v>
                </c:pt>
                <c:pt idx="838">
                  <c:v>6416.7200000025514</c:v>
                </c:pt>
                <c:pt idx="839">
                  <c:v>6416.74000000255</c:v>
                </c:pt>
                <c:pt idx="840">
                  <c:v>6416.7600000025504</c:v>
                </c:pt>
                <c:pt idx="841">
                  <c:v>6416.78000000255</c:v>
                </c:pt>
                <c:pt idx="842">
                  <c:v>6416.8000000025504</c:v>
                </c:pt>
                <c:pt idx="843">
                  <c:v>6416.8200000025536</c:v>
                </c:pt>
                <c:pt idx="844">
                  <c:v>6416.8400000025504</c:v>
                </c:pt>
                <c:pt idx="845">
                  <c:v>6416.8600000025535</c:v>
                </c:pt>
                <c:pt idx="846">
                  <c:v>6416.8800000025503</c:v>
                </c:pt>
                <c:pt idx="847">
                  <c:v>6416.9000000025499</c:v>
                </c:pt>
                <c:pt idx="848">
                  <c:v>6416.9200000025503</c:v>
                </c:pt>
                <c:pt idx="849">
                  <c:v>6416.9400000025498</c:v>
                </c:pt>
                <c:pt idx="850">
                  <c:v>6416.9600000025503</c:v>
                </c:pt>
                <c:pt idx="851">
                  <c:v>6416.9800000025498</c:v>
                </c:pt>
                <c:pt idx="852">
                  <c:v>6417.0000000025502</c:v>
                </c:pt>
                <c:pt idx="853">
                  <c:v>6417.0200000025534</c:v>
                </c:pt>
                <c:pt idx="854">
                  <c:v>6417.0400000025502</c:v>
                </c:pt>
                <c:pt idx="855">
                  <c:v>6417.0600000025624</c:v>
                </c:pt>
                <c:pt idx="856">
                  <c:v>6417.0800000025602</c:v>
                </c:pt>
                <c:pt idx="857">
                  <c:v>6417.1000000025624</c:v>
                </c:pt>
                <c:pt idx="858">
                  <c:v>6417.1200000025638</c:v>
                </c:pt>
                <c:pt idx="859">
                  <c:v>6417.1400000025624</c:v>
                </c:pt>
                <c:pt idx="860">
                  <c:v>6417.1600000025637</c:v>
                </c:pt>
                <c:pt idx="861">
                  <c:v>6417.1800000025614</c:v>
                </c:pt>
                <c:pt idx="862">
                  <c:v>6417.20000000256</c:v>
                </c:pt>
                <c:pt idx="863">
                  <c:v>6417.2200000025614</c:v>
                </c:pt>
                <c:pt idx="864">
                  <c:v>6417.24000000256</c:v>
                </c:pt>
                <c:pt idx="865">
                  <c:v>6417.2600000025604</c:v>
                </c:pt>
                <c:pt idx="866">
                  <c:v>6417.28000000256</c:v>
                </c:pt>
                <c:pt idx="867">
                  <c:v>6417.3000000025604</c:v>
                </c:pt>
                <c:pt idx="868">
                  <c:v>6417.3200000025636</c:v>
                </c:pt>
                <c:pt idx="869">
                  <c:v>6417.3400000025604</c:v>
                </c:pt>
                <c:pt idx="870">
                  <c:v>6417.3600000025635</c:v>
                </c:pt>
                <c:pt idx="871">
                  <c:v>6417.3800000025603</c:v>
                </c:pt>
                <c:pt idx="872">
                  <c:v>6417.4000000025599</c:v>
                </c:pt>
                <c:pt idx="873">
                  <c:v>6417.4200000025603</c:v>
                </c:pt>
                <c:pt idx="874">
                  <c:v>6417.4400000025598</c:v>
                </c:pt>
                <c:pt idx="875">
                  <c:v>6417.4600000025603</c:v>
                </c:pt>
                <c:pt idx="876">
                  <c:v>6417.4800000025598</c:v>
                </c:pt>
                <c:pt idx="877">
                  <c:v>6417.5000000025602</c:v>
                </c:pt>
                <c:pt idx="878">
                  <c:v>6417.5200000025734</c:v>
                </c:pt>
                <c:pt idx="879">
                  <c:v>6417.5400000025702</c:v>
                </c:pt>
                <c:pt idx="880">
                  <c:v>6417.5600000025734</c:v>
                </c:pt>
                <c:pt idx="881">
                  <c:v>6417.5800000025702</c:v>
                </c:pt>
                <c:pt idx="882">
                  <c:v>6417.6000000025724</c:v>
                </c:pt>
                <c:pt idx="883">
                  <c:v>6417.6200000025738</c:v>
                </c:pt>
                <c:pt idx="884">
                  <c:v>6417.6400000025724</c:v>
                </c:pt>
                <c:pt idx="885">
                  <c:v>6417.6600000025737</c:v>
                </c:pt>
                <c:pt idx="886">
                  <c:v>6417.6800000025714</c:v>
                </c:pt>
                <c:pt idx="887">
                  <c:v>6417.7000000025701</c:v>
                </c:pt>
                <c:pt idx="888">
                  <c:v>6417.7200000025714</c:v>
                </c:pt>
                <c:pt idx="889">
                  <c:v>6417.74000000257</c:v>
                </c:pt>
                <c:pt idx="890">
                  <c:v>6417.7600000025714</c:v>
                </c:pt>
                <c:pt idx="891">
                  <c:v>6417.78000000257</c:v>
                </c:pt>
                <c:pt idx="892">
                  <c:v>6417.8000000025704</c:v>
                </c:pt>
                <c:pt idx="893">
                  <c:v>6417.8200000025736</c:v>
                </c:pt>
                <c:pt idx="894">
                  <c:v>6417.8400000025704</c:v>
                </c:pt>
                <c:pt idx="895">
                  <c:v>6417.8600000025735</c:v>
                </c:pt>
                <c:pt idx="896">
                  <c:v>6417.8800000025703</c:v>
                </c:pt>
                <c:pt idx="897">
                  <c:v>6417.9000000025699</c:v>
                </c:pt>
                <c:pt idx="898">
                  <c:v>6417.9200000025703</c:v>
                </c:pt>
                <c:pt idx="899">
                  <c:v>6417.9400000025698</c:v>
                </c:pt>
                <c:pt idx="900">
                  <c:v>6417.9600000025703</c:v>
                </c:pt>
                <c:pt idx="901">
                  <c:v>6417.9800000025798</c:v>
                </c:pt>
                <c:pt idx="902">
                  <c:v>6418.0000000025802</c:v>
                </c:pt>
                <c:pt idx="903">
                  <c:v>6418.0200000025834</c:v>
                </c:pt>
                <c:pt idx="904">
                  <c:v>6418.0400000025802</c:v>
                </c:pt>
                <c:pt idx="905">
                  <c:v>6418.0600000025834</c:v>
                </c:pt>
                <c:pt idx="906">
                  <c:v>6418.0800000025802</c:v>
                </c:pt>
                <c:pt idx="907">
                  <c:v>6418.1000000025824</c:v>
                </c:pt>
                <c:pt idx="908">
                  <c:v>6418.1200000025838</c:v>
                </c:pt>
                <c:pt idx="909">
                  <c:v>6418.1400000025824</c:v>
                </c:pt>
                <c:pt idx="910">
                  <c:v>6418.1600000025837</c:v>
                </c:pt>
                <c:pt idx="911">
                  <c:v>6418.1800000025814</c:v>
                </c:pt>
                <c:pt idx="912">
                  <c:v>6418.2000000025801</c:v>
                </c:pt>
                <c:pt idx="913">
                  <c:v>6418.2200000025814</c:v>
                </c:pt>
                <c:pt idx="914">
                  <c:v>6418.24000000258</c:v>
                </c:pt>
                <c:pt idx="915">
                  <c:v>6418.2600000025814</c:v>
                </c:pt>
                <c:pt idx="916">
                  <c:v>6418.28000000258</c:v>
                </c:pt>
                <c:pt idx="917">
                  <c:v>6418.3000000025804</c:v>
                </c:pt>
                <c:pt idx="918">
                  <c:v>6418.3200000025836</c:v>
                </c:pt>
                <c:pt idx="919">
                  <c:v>6418.3400000025804</c:v>
                </c:pt>
                <c:pt idx="920">
                  <c:v>6418.3600000025835</c:v>
                </c:pt>
                <c:pt idx="921">
                  <c:v>6418.3800000025803</c:v>
                </c:pt>
                <c:pt idx="922">
                  <c:v>6418.4000000025799</c:v>
                </c:pt>
                <c:pt idx="923">
                  <c:v>6418.4200000025803</c:v>
                </c:pt>
                <c:pt idx="924">
                  <c:v>6418.4400000025898</c:v>
                </c:pt>
                <c:pt idx="925">
                  <c:v>6418.4600000025903</c:v>
                </c:pt>
                <c:pt idx="926">
                  <c:v>6418.4800000025898</c:v>
                </c:pt>
                <c:pt idx="927">
                  <c:v>6418.5000000025902</c:v>
                </c:pt>
                <c:pt idx="928">
                  <c:v>6418.5200000025934</c:v>
                </c:pt>
                <c:pt idx="929">
                  <c:v>6418.5400000025902</c:v>
                </c:pt>
                <c:pt idx="930">
                  <c:v>6418.5600000025934</c:v>
                </c:pt>
                <c:pt idx="931">
                  <c:v>6418.5800000025902</c:v>
                </c:pt>
                <c:pt idx="932">
                  <c:v>6418.6000000025924</c:v>
                </c:pt>
                <c:pt idx="933">
                  <c:v>6418.6200000025938</c:v>
                </c:pt>
                <c:pt idx="934">
                  <c:v>6418.6400000025924</c:v>
                </c:pt>
                <c:pt idx="935">
                  <c:v>6418.6600000025937</c:v>
                </c:pt>
                <c:pt idx="936">
                  <c:v>6418.6800000025914</c:v>
                </c:pt>
                <c:pt idx="937">
                  <c:v>6418.7000000025901</c:v>
                </c:pt>
                <c:pt idx="938">
                  <c:v>6418.7200000025914</c:v>
                </c:pt>
                <c:pt idx="939">
                  <c:v>6418.74000000259</c:v>
                </c:pt>
                <c:pt idx="940">
                  <c:v>6418.7600000025914</c:v>
                </c:pt>
                <c:pt idx="941">
                  <c:v>6418.78000000259</c:v>
                </c:pt>
                <c:pt idx="942">
                  <c:v>6418.8000000025904</c:v>
                </c:pt>
                <c:pt idx="943">
                  <c:v>6418.8200000025936</c:v>
                </c:pt>
                <c:pt idx="944">
                  <c:v>6418.8400000025904</c:v>
                </c:pt>
                <c:pt idx="945">
                  <c:v>6418.8600000025936</c:v>
                </c:pt>
                <c:pt idx="946">
                  <c:v>6418.8800000025904</c:v>
                </c:pt>
                <c:pt idx="947">
                  <c:v>6418.9000000025999</c:v>
                </c:pt>
                <c:pt idx="948">
                  <c:v>6418.9200000026003</c:v>
                </c:pt>
                <c:pt idx="949">
                  <c:v>6418.9400000025998</c:v>
                </c:pt>
                <c:pt idx="950">
                  <c:v>6418.9600000026003</c:v>
                </c:pt>
                <c:pt idx="951">
                  <c:v>6418.9800000025998</c:v>
                </c:pt>
                <c:pt idx="952">
                  <c:v>6419.0000000026002</c:v>
                </c:pt>
                <c:pt idx="953">
                  <c:v>6419.0200000026034</c:v>
                </c:pt>
                <c:pt idx="954">
                  <c:v>6419.0400000026002</c:v>
                </c:pt>
                <c:pt idx="955">
                  <c:v>6419.0600000026034</c:v>
                </c:pt>
                <c:pt idx="956">
                  <c:v>6419.0800000026002</c:v>
                </c:pt>
                <c:pt idx="957">
                  <c:v>6419.1000000026024</c:v>
                </c:pt>
                <c:pt idx="958">
                  <c:v>6419.1200000026038</c:v>
                </c:pt>
                <c:pt idx="959">
                  <c:v>6419.1400000026024</c:v>
                </c:pt>
                <c:pt idx="960">
                  <c:v>6419.1600000026037</c:v>
                </c:pt>
                <c:pt idx="961">
                  <c:v>6419.1800000026014</c:v>
                </c:pt>
                <c:pt idx="962">
                  <c:v>6419.2000000026001</c:v>
                </c:pt>
                <c:pt idx="963">
                  <c:v>6419.2200000026014</c:v>
                </c:pt>
                <c:pt idx="964">
                  <c:v>6419.2400000026</c:v>
                </c:pt>
                <c:pt idx="965">
                  <c:v>6419.2600000026014</c:v>
                </c:pt>
                <c:pt idx="966">
                  <c:v>6419.2800000026</c:v>
                </c:pt>
                <c:pt idx="967">
                  <c:v>6419.3000000026004</c:v>
                </c:pt>
                <c:pt idx="968">
                  <c:v>6419.3200000026036</c:v>
                </c:pt>
                <c:pt idx="969">
                  <c:v>6419.3400000026004</c:v>
                </c:pt>
                <c:pt idx="970">
                  <c:v>6419.3600000026136</c:v>
                </c:pt>
                <c:pt idx="971">
                  <c:v>6419.3800000026104</c:v>
                </c:pt>
                <c:pt idx="972">
                  <c:v>6419.4000000026099</c:v>
                </c:pt>
                <c:pt idx="973">
                  <c:v>6419.4200000026103</c:v>
                </c:pt>
                <c:pt idx="974">
                  <c:v>6419.4400000026098</c:v>
                </c:pt>
                <c:pt idx="975">
                  <c:v>6419.4600000026103</c:v>
                </c:pt>
                <c:pt idx="976">
                  <c:v>6419.4800000026098</c:v>
                </c:pt>
                <c:pt idx="977">
                  <c:v>6419.5000000026102</c:v>
                </c:pt>
                <c:pt idx="978">
                  <c:v>6419.5200000026134</c:v>
                </c:pt>
                <c:pt idx="979">
                  <c:v>6419.5400000026102</c:v>
                </c:pt>
                <c:pt idx="980">
                  <c:v>6419.5600000026134</c:v>
                </c:pt>
                <c:pt idx="981">
                  <c:v>6419.5800000026102</c:v>
                </c:pt>
                <c:pt idx="982">
                  <c:v>6419.6000000026124</c:v>
                </c:pt>
                <c:pt idx="983">
                  <c:v>6419.6200000026138</c:v>
                </c:pt>
                <c:pt idx="984">
                  <c:v>6419.6400000026124</c:v>
                </c:pt>
                <c:pt idx="985">
                  <c:v>6419.6600000026137</c:v>
                </c:pt>
                <c:pt idx="986">
                  <c:v>6419.6800000026124</c:v>
                </c:pt>
                <c:pt idx="987">
                  <c:v>6419.7000000026101</c:v>
                </c:pt>
                <c:pt idx="988">
                  <c:v>6419.7200000026114</c:v>
                </c:pt>
                <c:pt idx="989">
                  <c:v>6419.74000000261</c:v>
                </c:pt>
                <c:pt idx="990">
                  <c:v>6419.7600000026114</c:v>
                </c:pt>
                <c:pt idx="991">
                  <c:v>6419.78000000261</c:v>
                </c:pt>
                <c:pt idx="992">
                  <c:v>6419.8000000026104</c:v>
                </c:pt>
                <c:pt idx="993">
                  <c:v>6419.8200000026236</c:v>
                </c:pt>
                <c:pt idx="994">
                  <c:v>6419.8400000026204</c:v>
                </c:pt>
                <c:pt idx="995">
                  <c:v>6419.8600000026236</c:v>
                </c:pt>
                <c:pt idx="996">
                  <c:v>6419.8800000026204</c:v>
                </c:pt>
                <c:pt idx="997">
                  <c:v>6419.9000000026199</c:v>
                </c:pt>
                <c:pt idx="998">
                  <c:v>6419.9200000026203</c:v>
                </c:pt>
                <c:pt idx="999">
                  <c:v>6419.9400000026199</c:v>
                </c:pt>
                <c:pt idx="1000">
                  <c:v>6419.9600000026203</c:v>
                </c:pt>
                <c:pt idx="1001">
                  <c:v>6419.9800000026198</c:v>
                </c:pt>
                <c:pt idx="1002">
                  <c:v>6420.0000000026203</c:v>
                </c:pt>
                <c:pt idx="1003">
                  <c:v>6420.0200000026234</c:v>
                </c:pt>
                <c:pt idx="1004">
                  <c:v>6420.0400000026202</c:v>
                </c:pt>
                <c:pt idx="1005">
                  <c:v>6420.0600000026234</c:v>
                </c:pt>
                <c:pt idx="1006">
                  <c:v>6420.0800000026202</c:v>
                </c:pt>
                <c:pt idx="1007">
                  <c:v>6420.1000000026224</c:v>
                </c:pt>
                <c:pt idx="1008">
                  <c:v>6420.1200000026238</c:v>
                </c:pt>
                <c:pt idx="1009">
                  <c:v>6420.1400000026224</c:v>
                </c:pt>
                <c:pt idx="1010">
                  <c:v>6420.1600000026237</c:v>
                </c:pt>
                <c:pt idx="1011">
                  <c:v>6420.1800000026224</c:v>
                </c:pt>
                <c:pt idx="1012">
                  <c:v>6420.2000000026201</c:v>
                </c:pt>
                <c:pt idx="1013">
                  <c:v>6420.2200000026214</c:v>
                </c:pt>
                <c:pt idx="1014">
                  <c:v>6420.24000000262</c:v>
                </c:pt>
                <c:pt idx="1015">
                  <c:v>6420.2600000026314</c:v>
                </c:pt>
                <c:pt idx="1016">
                  <c:v>6420.28000000263</c:v>
                </c:pt>
                <c:pt idx="1017">
                  <c:v>6420.3000000026304</c:v>
                </c:pt>
                <c:pt idx="1018">
                  <c:v>6420.3200000026336</c:v>
                </c:pt>
                <c:pt idx="1019">
                  <c:v>6420.3400000026304</c:v>
                </c:pt>
                <c:pt idx="1020">
                  <c:v>6420.3600000026336</c:v>
                </c:pt>
                <c:pt idx="1021">
                  <c:v>6420.3800000026304</c:v>
                </c:pt>
                <c:pt idx="1022">
                  <c:v>6420.4000000026299</c:v>
                </c:pt>
                <c:pt idx="1023">
                  <c:v>6420.4200000026303</c:v>
                </c:pt>
                <c:pt idx="1024">
                  <c:v>6420.4400000026299</c:v>
                </c:pt>
                <c:pt idx="1025">
                  <c:v>6420.4600000026303</c:v>
                </c:pt>
                <c:pt idx="1026">
                  <c:v>6420.4800000026298</c:v>
                </c:pt>
                <c:pt idx="1027">
                  <c:v>6420.5000000026303</c:v>
                </c:pt>
                <c:pt idx="1028">
                  <c:v>6420.5200000026334</c:v>
                </c:pt>
                <c:pt idx="1029">
                  <c:v>6420.5400000026302</c:v>
                </c:pt>
                <c:pt idx="1030">
                  <c:v>6420.5600000026334</c:v>
                </c:pt>
                <c:pt idx="1031">
                  <c:v>6420.5800000026302</c:v>
                </c:pt>
                <c:pt idx="1032">
                  <c:v>6420.6000000026324</c:v>
                </c:pt>
                <c:pt idx="1033">
                  <c:v>6420.6200000026338</c:v>
                </c:pt>
                <c:pt idx="1034">
                  <c:v>6420.6400000026324</c:v>
                </c:pt>
                <c:pt idx="1035">
                  <c:v>6420.6600000026338</c:v>
                </c:pt>
                <c:pt idx="1036">
                  <c:v>6420.6800000026324</c:v>
                </c:pt>
                <c:pt idx="1037">
                  <c:v>6420.7000000026301</c:v>
                </c:pt>
                <c:pt idx="1038">
                  <c:v>6420.7200000026314</c:v>
                </c:pt>
                <c:pt idx="1039">
                  <c:v>6420.74000000264</c:v>
                </c:pt>
                <c:pt idx="1040">
                  <c:v>6420.7600000026414</c:v>
                </c:pt>
                <c:pt idx="1041">
                  <c:v>6420.78000000264</c:v>
                </c:pt>
                <c:pt idx="1042">
                  <c:v>6420.8000000026404</c:v>
                </c:pt>
                <c:pt idx="1043">
                  <c:v>6420.8200000026436</c:v>
                </c:pt>
                <c:pt idx="1044">
                  <c:v>6420.8400000026404</c:v>
                </c:pt>
                <c:pt idx="1045">
                  <c:v>6420.8600000026436</c:v>
                </c:pt>
                <c:pt idx="1046">
                  <c:v>6420.8800000026404</c:v>
                </c:pt>
                <c:pt idx="1047">
                  <c:v>6420.9000000026399</c:v>
                </c:pt>
                <c:pt idx="1048">
                  <c:v>6420.9200000026403</c:v>
                </c:pt>
                <c:pt idx="1049">
                  <c:v>6420.9400000026399</c:v>
                </c:pt>
                <c:pt idx="1050">
                  <c:v>6420.9600000026403</c:v>
                </c:pt>
                <c:pt idx="1051">
                  <c:v>6420.9800000026398</c:v>
                </c:pt>
                <c:pt idx="1052">
                  <c:v>6421.0000000026403</c:v>
                </c:pt>
                <c:pt idx="1053">
                  <c:v>6421.0200000026434</c:v>
                </c:pt>
                <c:pt idx="1054">
                  <c:v>6421.0400000026402</c:v>
                </c:pt>
                <c:pt idx="1055">
                  <c:v>6421.0600000026434</c:v>
                </c:pt>
                <c:pt idx="1056">
                  <c:v>6421.0800000026402</c:v>
                </c:pt>
                <c:pt idx="1057">
                  <c:v>6421.1000000026424</c:v>
                </c:pt>
                <c:pt idx="1058">
                  <c:v>6421.1200000026438</c:v>
                </c:pt>
                <c:pt idx="1059">
                  <c:v>6421.1400000026424</c:v>
                </c:pt>
                <c:pt idx="1060">
                  <c:v>6421.1600000026438</c:v>
                </c:pt>
                <c:pt idx="1061">
                  <c:v>6421.1800000026524</c:v>
                </c:pt>
                <c:pt idx="1062">
                  <c:v>6421.2000000026501</c:v>
                </c:pt>
                <c:pt idx="1063">
                  <c:v>6421.2200000026514</c:v>
                </c:pt>
                <c:pt idx="1064">
                  <c:v>6421.24000000265</c:v>
                </c:pt>
                <c:pt idx="1065">
                  <c:v>6421.2600000026514</c:v>
                </c:pt>
                <c:pt idx="1066">
                  <c:v>6421.28000000265</c:v>
                </c:pt>
                <c:pt idx="1067">
                  <c:v>6421.3000000026504</c:v>
                </c:pt>
                <c:pt idx="1068">
                  <c:v>6421.3200000026536</c:v>
                </c:pt>
                <c:pt idx="1069">
                  <c:v>6421.3400000026504</c:v>
                </c:pt>
                <c:pt idx="1070">
                  <c:v>6421.3600000026536</c:v>
                </c:pt>
                <c:pt idx="1071">
                  <c:v>6421.3800000026504</c:v>
                </c:pt>
                <c:pt idx="1072">
                  <c:v>6421.4000000026499</c:v>
                </c:pt>
                <c:pt idx="1073">
                  <c:v>6421.4200000026503</c:v>
                </c:pt>
                <c:pt idx="1074">
                  <c:v>6421.4400000026499</c:v>
                </c:pt>
                <c:pt idx="1075">
                  <c:v>6421.4600000026503</c:v>
                </c:pt>
                <c:pt idx="1076">
                  <c:v>6421.4800000026498</c:v>
                </c:pt>
                <c:pt idx="1077">
                  <c:v>6421.5000000026503</c:v>
                </c:pt>
                <c:pt idx="1078">
                  <c:v>6421.5200000026534</c:v>
                </c:pt>
                <c:pt idx="1079">
                  <c:v>6421.5400000026502</c:v>
                </c:pt>
                <c:pt idx="1080">
                  <c:v>6421.5600000026534</c:v>
                </c:pt>
                <c:pt idx="1081">
                  <c:v>6421.5800000026502</c:v>
                </c:pt>
                <c:pt idx="1082">
                  <c:v>6421.6000000026534</c:v>
                </c:pt>
                <c:pt idx="1083">
                  <c:v>6421.6200000026538</c:v>
                </c:pt>
                <c:pt idx="1084">
                  <c:v>6421.6400000026624</c:v>
                </c:pt>
                <c:pt idx="1085">
                  <c:v>6421.6600000026638</c:v>
                </c:pt>
                <c:pt idx="1086">
                  <c:v>6421.6800000026624</c:v>
                </c:pt>
                <c:pt idx="1087">
                  <c:v>6421.7000000026601</c:v>
                </c:pt>
                <c:pt idx="1088">
                  <c:v>6421.7200000026614</c:v>
                </c:pt>
                <c:pt idx="1089">
                  <c:v>6421.7400000026601</c:v>
                </c:pt>
                <c:pt idx="1090">
                  <c:v>6421.7600000026614</c:v>
                </c:pt>
                <c:pt idx="1091">
                  <c:v>6421.78000000266</c:v>
                </c:pt>
                <c:pt idx="1092">
                  <c:v>6421.8000000026614</c:v>
                </c:pt>
                <c:pt idx="1093">
                  <c:v>6421.8200000026636</c:v>
                </c:pt>
                <c:pt idx="1094">
                  <c:v>6421.8400000026604</c:v>
                </c:pt>
                <c:pt idx="1095">
                  <c:v>6421.8600000026636</c:v>
                </c:pt>
                <c:pt idx="1096">
                  <c:v>6421.8800000026604</c:v>
                </c:pt>
                <c:pt idx="1097">
                  <c:v>6421.9000000026599</c:v>
                </c:pt>
                <c:pt idx="1098">
                  <c:v>6421.9200000026603</c:v>
                </c:pt>
                <c:pt idx="1099">
                  <c:v>6421.9400000026599</c:v>
                </c:pt>
                <c:pt idx="1100">
                  <c:v>6421.9600000026603</c:v>
                </c:pt>
                <c:pt idx="1101">
                  <c:v>6421.9800000026598</c:v>
                </c:pt>
                <c:pt idx="1102">
                  <c:v>6422.0000000026603</c:v>
                </c:pt>
                <c:pt idx="1103">
                  <c:v>6422.0200000026634</c:v>
                </c:pt>
                <c:pt idx="1104">
                  <c:v>6422.0400000026602</c:v>
                </c:pt>
                <c:pt idx="1105">
                  <c:v>6422.0600000026634</c:v>
                </c:pt>
                <c:pt idx="1106">
                  <c:v>6422.0800000026602</c:v>
                </c:pt>
                <c:pt idx="1107">
                  <c:v>6422.1000000026734</c:v>
                </c:pt>
                <c:pt idx="1108">
                  <c:v>6422.1200000026738</c:v>
                </c:pt>
                <c:pt idx="1109">
                  <c:v>6422.1400000026724</c:v>
                </c:pt>
                <c:pt idx="1110">
                  <c:v>6422.1600000026738</c:v>
                </c:pt>
                <c:pt idx="1111">
                  <c:v>6422.1800000026724</c:v>
                </c:pt>
                <c:pt idx="1112">
                  <c:v>6422.2000000026701</c:v>
                </c:pt>
                <c:pt idx="1113">
                  <c:v>6422.2200000026714</c:v>
                </c:pt>
                <c:pt idx="1114">
                  <c:v>6422.2400000026701</c:v>
                </c:pt>
                <c:pt idx="1115">
                  <c:v>6422.2600000026714</c:v>
                </c:pt>
                <c:pt idx="1116">
                  <c:v>6422.28000000267</c:v>
                </c:pt>
                <c:pt idx="1117">
                  <c:v>6422.3000000026714</c:v>
                </c:pt>
                <c:pt idx="1118">
                  <c:v>6422.3200000026736</c:v>
                </c:pt>
                <c:pt idx="1119">
                  <c:v>6422.3400000026704</c:v>
                </c:pt>
                <c:pt idx="1120">
                  <c:v>6422.3600000026736</c:v>
                </c:pt>
                <c:pt idx="1121">
                  <c:v>6422.3800000026704</c:v>
                </c:pt>
                <c:pt idx="1122">
                  <c:v>6422.4000000026699</c:v>
                </c:pt>
                <c:pt idx="1123">
                  <c:v>6422.4200000026703</c:v>
                </c:pt>
                <c:pt idx="1124">
                  <c:v>6422.4400000026699</c:v>
                </c:pt>
                <c:pt idx="1125">
                  <c:v>6422.4600000026703</c:v>
                </c:pt>
                <c:pt idx="1126">
                  <c:v>6422.4800000026698</c:v>
                </c:pt>
                <c:pt idx="1127">
                  <c:v>6422.5000000026703</c:v>
                </c:pt>
                <c:pt idx="1128">
                  <c:v>6422.5200000026734</c:v>
                </c:pt>
                <c:pt idx="1129">
                  <c:v>6422.5400000026702</c:v>
                </c:pt>
                <c:pt idx="1130">
                  <c:v>6422.5600000026834</c:v>
                </c:pt>
                <c:pt idx="1131">
                  <c:v>6422.5800000026802</c:v>
                </c:pt>
                <c:pt idx="1132">
                  <c:v>6422.6000000026834</c:v>
                </c:pt>
                <c:pt idx="1133">
                  <c:v>6422.6200000026838</c:v>
                </c:pt>
                <c:pt idx="1134">
                  <c:v>6422.6400000026824</c:v>
                </c:pt>
                <c:pt idx="1135">
                  <c:v>6422.6600000026838</c:v>
                </c:pt>
                <c:pt idx="1136">
                  <c:v>6422.6800000026824</c:v>
                </c:pt>
                <c:pt idx="1137">
                  <c:v>6422.7000000026801</c:v>
                </c:pt>
                <c:pt idx="1138">
                  <c:v>6422.7200000026814</c:v>
                </c:pt>
                <c:pt idx="1139">
                  <c:v>6422.7400000026801</c:v>
                </c:pt>
                <c:pt idx="1140">
                  <c:v>6422.7600000026814</c:v>
                </c:pt>
                <c:pt idx="1141">
                  <c:v>6422.78000000268</c:v>
                </c:pt>
                <c:pt idx="1142">
                  <c:v>6422.8000000026814</c:v>
                </c:pt>
                <c:pt idx="1143">
                  <c:v>6422.8200000026836</c:v>
                </c:pt>
                <c:pt idx="1144">
                  <c:v>6422.8400000026804</c:v>
                </c:pt>
                <c:pt idx="1145">
                  <c:v>6422.8600000026836</c:v>
                </c:pt>
                <c:pt idx="1146">
                  <c:v>6422.8800000026804</c:v>
                </c:pt>
                <c:pt idx="1147">
                  <c:v>6422.9000000026799</c:v>
                </c:pt>
                <c:pt idx="1148">
                  <c:v>6422.9200000026804</c:v>
                </c:pt>
                <c:pt idx="1149">
                  <c:v>6422.9400000026799</c:v>
                </c:pt>
                <c:pt idx="1150">
                  <c:v>6422.9600000026803</c:v>
                </c:pt>
                <c:pt idx="1151">
                  <c:v>6422.9800000026798</c:v>
                </c:pt>
                <c:pt idx="1152">
                  <c:v>6423.0000000026803</c:v>
                </c:pt>
                <c:pt idx="1153">
                  <c:v>6423.0200000026935</c:v>
                </c:pt>
                <c:pt idx="1154">
                  <c:v>6423.0400000026902</c:v>
                </c:pt>
                <c:pt idx="1155">
                  <c:v>6423.0600000026934</c:v>
                </c:pt>
                <c:pt idx="1156">
                  <c:v>6423.0800000026902</c:v>
                </c:pt>
                <c:pt idx="1157">
                  <c:v>6423.1000000026934</c:v>
                </c:pt>
                <c:pt idx="1158">
                  <c:v>6423.1200000026938</c:v>
                </c:pt>
                <c:pt idx="1159">
                  <c:v>6423.1400000026924</c:v>
                </c:pt>
                <c:pt idx="1160">
                  <c:v>6423.1600000026938</c:v>
                </c:pt>
                <c:pt idx="1161">
                  <c:v>6423.1800000026924</c:v>
                </c:pt>
                <c:pt idx="1162">
                  <c:v>6423.2000000026901</c:v>
                </c:pt>
                <c:pt idx="1163">
                  <c:v>6423.2200000026914</c:v>
                </c:pt>
                <c:pt idx="1164">
                  <c:v>6423.2400000026901</c:v>
                </c:pt>
                <c:pt idx="1165">
                  <c:v>6423.2600000026914</c:v>
                </c:pt>
                <c:pt idx="1166">
                  <c:v>6423.28000000269</c:v>
                </c:pt>
                <c:pt idx="1167">
                  <c:v>6423.3000000026914</c:v>
                </c:pt>
                <c:pt idx="1168">
                  <c:v>6423.3200000026936</c:v>
                </c:pt>
                <c:pt idx="1169">
                  <c:v>6423.3400000026904</c:v>
                </c:pt>
                <c:pt idx="1170">
                  <c:v>6423.3600000026936</c:v>
                </c:pt>
                <c:pt idx="1171">
                  <c:v>6423.3800000026904</c:v>
                </c:pt>
                <c:pt idx="1172">
                  <c:v>6423.4000000026899</c:v>
                </c:pt>
                <c:pt idx="1173">
                  <c:v>6423.4200000026904</c:v>
                </c:pt>
                <c:pt idx="1174">
                  <c:v>6423.4400000026899</c:v>
                </c:pt>
                <c:pt idx="1175">
                  <c:v>6423.4600000026903</c:v>
                </c:pt>
                <c:pt idx="1176">
                  <c:v>6423.4800000026999</c:v>
                </c:pt>
                <c:pt idx="1177">
                  <c:v>6423.5000000027003</c:v>
                </c:pt>
                <c:pt idx="1178">
                  <c:v>6423.5200000027035</c:v>
                </c:pt>
                <c:pt idx="1179">
                  <c:v>6423.5400000027003</c:v>
                </c:pt>
                <c:pt idx="1180">
                  <c:v>6423.5600000027034</c:v>
                </c:pt>
                <c:pt idx="1181">
                  <c:v>6423.5800000027002</c:v>
                </c:pt>
                <c:pt idx="1182">
                  <c:v>6423.6000000027034</c:v>
                </c:pt>
                <c:pt idx="1183">
                  <c:v>6423.6200000027038</c:v>
                </c:pt>
                <c:pt idx="1184">
                  <c:v>6423.6400000027024</c:v>
                </c:pt>
                <c:pt idx="1185">
                  <c:v>6423.6600000027038</c:v>
                </c:pt>
                <c:pt idx="1186">
                  <c:v>6423.6800000027024</c:v>
                </c:pt>
                <c:pt idx="1187">
                  <c:v>6423.7000000027001</c:v>
                </c:pt>
                <c:pt idx="1188">
                  <c:v>6423.7200000027024</c:v>
                </c:pt>
                <c:pt idx="1189">
                  <c:v>6423.7400000027001</c:v>
                </c:pt>
                <c:pt idx="1190">
                  <c:v>6423.7600000027014</c:v>
                </c:pt>
                <c:pt idx="1191">
                  <c:v>6423.7800000027</c:v>
                </c:pt>
                <c:pt idx="1192">
                  <c:v>6423.8000000027014</c:v>
                </c:pt>
                <c:pt idx="1193">
                  <c:v>6423.8200000027036</c:v>
                </c:pt>
                <c:pt idx="1194">
                  <c:v>6423.8400000027004</c:v>
                </c:pt>
                <c:pt idx="1195">
                  <c:v>6423.8600000027036</c:v>
                </c:pt>
                <c:pt idx="1196">
                  <c:v>6423.8800000027004</c:v>
                </c:pt>
                <c:pt idx="1197">
                  <c:v>6423.9000000026999</c:v>
                </c:pt>
                <c:pt idx="1198">
                  <c:v>6423.9200000027004</c:v>
                </c:pt>
                <c:pt idx="1199">
                  <c:v>6423.9400000027099</c:v>
                </c:pt>
                <c:pt idx="1200">
                  <c:v>6423.9600000027103</c:v>
                </c:pt>
                <c:pt idx="1201">
                  <c:v>6423.9800000027099</c:v>
                </c:pt>
                <c:pt idx="1202">
                  <c:v>6424.0000000027103</c:v>
                </c:pt>
                <c:pt idx="1203">
                  <c:v>6424.0200000027135</c:v>
                </c:pt>
                <c:pt idx="1204">
                  <c:v>6424.0400000027103</c:v>
                </c:pt>
                <c:pt idx="1205">
                  <c:v>6424.0600000027134</c:v>
                </c:pt>
                <c:pt idx="1206">
                  <c:v>6424.0800000027102</c:v>
                </c:pt>
                <c:pt idx="1207">
                  <c:v>6424.1000000027134</c:v>
                </c:pt>
                <c:pt idx="1208">
                  <c:v>6424.1200000027138</c:v>
                </c:pt>
                <c:pt idx="1209">
                  <c:v>6424.1400000027124</c:v>
                </c:pt>
                <c:pt idx="1210">
                  <c:v>6424.1600000027138</c:v>
                </c:pt>
                <c:pt idx="1211">
                  <c:v>6424.1800000027124</c:v>
                </c:pt>
                <c:pt idx="1212">
                  <c:v>6424.2000000027101</c:v>
                </c:pt>
                <c:pt idx="1213">
                  <c:v>6424.2200000027124</c:v>
                </c:pt>
                <c:pt idx="1214">
                  <c:v>6424.2400000027101</c:v>
                </c:pt>
                <c:pt idx="1215">
                  <c:v>6424.2600000027114</c:v>
                </c:pt>
                <c:pt idx="1216">
                  <c:v>6424.28000000271</c:v>
                </c:pt>
                <c:pt idx="1217">
                  <c:v>6424.3000000027114</c:v>
                </c:pt>
                <c:pt idx="1218">
                  <c:v>6424.3200000027136</c:v>
                </c:pt>
                <c:pt idx="1219">
                  <c:v>6424.3400000027104</c:v>
                </c:pt>
                <c:pt idx="1220">
                  <c:v>6424.3600000027136</c:v>
                </c:pt>
                <c:pt idx="1221">
                  <c:v>6424.3800000027104</c:v>
                </c:pt>
                <c:pt idx="1222">
                  <c:v>6424.4000000027199</c:v>
                </c:pt>
                <c:pt idx="1223">
                  <c:v>6424.4200000027204</c:v>
                </c:pt>
                <c:pt idx="1224">
                  <c:v>6424.4400000027199</c:v>
                </c:pt>
                <c:pt idx="1225">
                  <c:v>6424.4600000027203</c:v>
                </c:pt>
                <c:pt idx="1226">
                  <c:v>6424.4800000027199</c:v>
                </c:pt>
                <c:pt idx="1227">
                  <c:v>6424.5000000027203</c:v>
                </c:pt>
                <c:pt idx="1228">
                  <c:v>6424.5200000027235</c:v>
                </c:pt>
                <c:pt idx="1229">
                  <c:v>6424.5400000027203</c:v>
                </c:pt>
                <c:pt idx="1230">
                  <c:v>6424.5600000027234</c:v>
                </c:pt>
                <c:pt idx="1231">
                  <c:v>6424.5800000027202</c:v>
                </c:pt>
                <c:pt idx="1232">
                  <c:v>6424.6000000027234</c:v>
                </c:pt>
                <c:pt idx="1233">
                  <c:v>6424.6200000027238</c:v>
                </c:pt>
                <c:pt idx="1234">
                  <c:v>6424.6400000027224</c:v>
                </c:pt>
                <c:pt idx="1235">
                  <c:v>6424.6600000027238</c:v>
                </c:pt>
                <c:pt idx="1236">
                  <c:v>6424.6800000027224</c:v>
                </c:pt>
                <c:pt idx="1237">
                  <c:v>6424.7000000027201</c:v>
                </c:pt>
                <c:pt idx="1238">
                  <c:v>6424.7200000027224</c:v>
                </c:pt>
                <c:pt idx="1239">
                  <c:v>6424.7400000027201</c:v>
                </c:pt>
                <c:pt idx="1240">
                  <c:v>6424.7600000027214</c:v>
                </c:pt>
                <c:pt idx="1241">
                  <c:v>6424.78000000272</c:v>
                </c:pt>
                <c:pt idx="1242">
                  <c:v>6424.8000000027214</c:v>
                </c:pt>
                <c:pt idx="1243">
                  <c:v>6424.8200000027236</c:v>
                </c:pt>
                <c:pt idx="1244">
                  <c:v>6424.8400000027204</c:v>
                </c:pt>
                <c:pt idx="1245">
                  <c:v>6424.8600000027336</c:v>
                </c:pt>
                <c:pt idx="1246">
                  <c:v>6424.8800000027304</c:v>
                </c:pt>
                <c:pt idx="1247">
                  <c:v>6424.9000000027299</c:v>
                </c:pt>
                <c:pt idx="1248">
                  <c:v>6424.9200000027304</c:v>
                </c:pt>
                <c:pt idx="1249">
                  <c:v>6424.9400000027299</c:v>
                </c:pt>
                <c:pt idx="1250">
                  <c:v>6424.9600000027303</c:v>
                </c:pt>
                <c:pt idx="1251">
                  <c:v>6424.9800000027299</c:v>
                </c:pt>
                <c:pt idx="1252">
                  <c:v>6425.0000000027303</c:v>
                </c:pt>
                <c:pt idx="1253">
                  <c:v>6425.0200000027335</c:v>
                </c:pt>
                <c:pt idx="1254">
                  <c:v>6425.0400000027303</c:v>
                </c:pt>
                <c:pt idx="1255">
                  <c:v>6425.0600000027334</c:v>
                </c:pt>
                <c:pt idx="1256">
                  <c:v>6425.0800000027302</c:v>
                </c:pt>
                <c:pt idx="1257">
                  <c:v>6425.1000000027334</c:v>
                </c:pt>
                <c:pt idx="1258">
                  <c:v>6425.1200000027338</c:v>
                </c:pt>
                <c:pt idx="1259">
                  <c:v>6425.1400000027324</c:v>
                </c:pt>
                <c:pt idx="1260">
                  <c:v>6425.1600000027338</c:v>
                </c:pt>
                <c:pt idx="1261">
                  <c:v>6425.1800000027324</c:v>
                </c:pt>
                <c:pt idx="1262">
                  <c:v>6425.2000000027301</c:v>
                </c:pt>
                <c:pt idx="1263">
                  <c:v>6425.2200000027324</c:v>
                </c:pt>
                <c:pt idx="1264">
                  <c:v>6425.2400000027301</c:v>
                </c:pt>
                <c:pt idx="1265">
                  <c:v>6425.2600000027314</c:v>
                </c:pt>
                <c:pt idx="1266">
                  <c:v>6425.28000000273</c:v>
                </c:pt>
                <c:pt idx="1267">
                  <c:v>6425.3000000027314</c:v>
                </c:pt>
                <c:pt idx="1268">
                  <c:v>6425.3200000027437</c:v>
                </c:pt>
                <c:pt idx="1269">
                  <c:v>6425.3400000027414</c:v>
                </c:pt>
                <c:pt idx="1270">
                  <c:v>6425.3600000027436</c:v>
                </c:pt>
                <c:pt idx="1271">
                  <c:v>6425.3800000027404</c:v>
                </c:pt>
                <c:pt idx="1272">
                  <c:v>6425.4000000027399</c:v>
                </c:pt>
                <c:pt idx="1273">
                  <c:v>6425.4200000027404</c:v>
                </c:pt>
                <c:pt idx="1274">
                  <c:v>6425.4400000027399</c:v>
                </c:pt>
                <c:pt idx="1275">
                  <c:v>6425.4600000027403</c:v>
                </c:pt>
                <c:pt idx="1276">
                  <c:v>6425.4800000027399</c:v>
                </c:pt>
                <c:pt idx="1277">
                  <c:v>6425.5000000027403</c:v>
                </c:pt>
                <c:pt idx="1278">
                  <c:v>6425.5200000027435</c:v>
                </c:pt>
                <c:pt idx="1279">
                  <c:v>6425.5400000027403</c:v>
                </c:pt>
                <c:pt idx="1280">
                  <c:v>6425.5600000027434</c:v>
                </c:pt>
                <c:pt idx="1281">
                  <c:v>6425.5800000027402</c:v>
                </c:pt>
                <c:pt idx="1282">
                  <c:v>6425.6000000027434</c:v>
                </c:pt>
                <c:pt idx="1283">
                  <c:v>6425.6200000027438</c:v>
                </c:pt>
                <c:pt idx="1284">
                  <c:v>6425.6400000027434</c:v>
                </c:pt>
                <c:pt idx="1285">
                  <c:v>6425.6600000027438</c:v>
                </c:pt>
                <c:pt idx="1286">
                  <c:v>6425.6800000027424</c:v>
                </c:pt>
                <c:pt idx="1287">
                  <c:v>6425.7000000027401</c:v>
                </c:pt>
                <c:pt idx="1288">
                  <c:v>6425.7200000027424</c:v>
                </c:pt>
                <c:pt idx="1289">
                  <c:v>6425.7400000027401</c:v>
                </c:pt>
                <c:pt idx="1290">
                  <c:v>6425.7600000027514</c:v>
                </c:pt>
                <c:pt idx="1291">
                  <c:v>6425.7800000027501</c:v>
                </c:pt>
                <c:pt idx="1292">
                  <c:v>6425.8000000027514</c:v>
                </c:pt>
                <c:pt idx="1293">
                  <c:v>6425.8200000027537</c:v>
                </c:pt>
                <c:pt idx="1294">
                  <c:v>6425.8400000027514</c:v>
                </c:pt>
                <c:pt idx="1295">
                  <c:v>6425.8600000027536</c:v>
                </c:pt>
                <c:pt idx="1296">
                  <c:v>6425.8800000027504</c:v>
                </c:pt>
                <c:pt idx="1297">
                  <c:v>6425.9000000027499</c:v>
                </c:pt>
                <c:pt idx="1298">
                  <c:v>6425.9200000027504</c:v>
                </c:pt>
                <c:pt idx="1299">
                  <c:v>6425.9400000027499</c:v>
                </c:pt>
                <c:pt idx="1300">
                  <c:v>6425.9600000027503</c:v>
                </c:pt>
                <c:pt idx="1301">
                  <c:v>6425.9800000027499</c:v>
                </c:pt>
                <c:pt idx="1302">
                  <c:v>6426.0000000027503</c:v>
                </c:pt>
                <c:pt idx="1303">
                  <c:v>6426.0200000027535</c:v>
                </c:pt>
                <c:pt idx="1304">
                  <c:v>6426.0400000027503</c:v>
                </c:pt>
                <c:pt idx="1305">
                  <c:v>6426.0600000027534</c:v>
                </c:pt>
                <c:pt idx="1306">
                  <c:v>6426.0800000027502</c:v>
                </c:pt>
                <c:pt idx="1307">
                  <c:v>6426.1000000027534</c:v>
                </c:pt>
                <c:pt idx="1308">
                  <c:v>6426.1200000027538</c:v>
                </c:pt>
                <c:pt idx="1309">
                  <c:v>6426.1400000027534</c:v>
                </c:pt>
                <c:pt idx="1310">
                  <c:v>6426.1600000027538</c:v>
                </c:pt>
                <c:pt idx="1311">
                  <c:v>6426.1800000027524</c:v>
                </c:pt>
                <c:pt idx="1312">
                  <c:v>6426.2000000027501</c:v>
                </c:pt>
                <c:pt idx="1313">
                  <c:v>6426.2200000027624</c:v>
                </c:pt>
                <c:pt idx="1314">
                  <c:v>6426.2400000027601</c:v>
                </c:pt>
                <c:pt idx="1315">
                  <c:v>6426.2600000027614</c:v>
                </c:pt>
                <c:pt idx="1316">
                  <c:v>6426.2800000027601</c:v>
                </c:pt>
                <c:pt idx="1317">
                  <c:v>6426.3000000027614</c:v>
                </c:pt>
                <c:pt idx="1318">
                  <c:v>6426.3200000027637</c:v>
                </c:pt>
                <c:pt idx="1319">
                  <c:v>6426.3400000027614</c:v>
                </c:pt>
                <c:pt idx="1320">
                  <c:v>6426.3600000027636</c:v>
                </c:pt>
                <c:pt idx="1321">
                  <c:v>6426.3800000027604</c:v>
                </c:pt>
                <c:pt idx="1322">
                  <c:v>6426.40000000276</c:v>
                </c:pt>
                <c:pt idx="1323">
                  <c:v>6426.4200000027604</c:v>
                </c:pt>
                <c:pt idx="1324">
                  <c:v>6426.4400000027599</c:v>
                </c:pt>
                <c:pt idx="1325">
                  <c:v>6426.4600000027604</c:v>
                </c:pt>
                <c:pt idx="1326">
                  <c:v>6426.4800000027599</c:v>
                </c:pt>
                <c:pt idx="1327">
                  <c:v>6426.5000000027603</c:v>
                </c:pt>
                <c:pt idx="1328">
                  <c:v>6426.5200000027635</c:v>
                </c:pt>
                <c:pt idx="1329">
                  <c:v>6426.5400000027603</c:v>
                </c:pt>
                <c:pt idx="1330">
                  <c:v>6426.5600000027634</c:v>
                </c:pt>
                <c:pt idx="1331">
                  <c:v>6426.5800000027602</c:v>
                </c:pt>
                <c:pt idx="1332">
                  <c:v>6426.6000000027634</c:v>
                </c:pt>
                <c:pt idx="1333">
                  <c:v>6426.6200000027638</c:v>
                </c:pt>
                <c:pt idx="1334">
                  <c:v>6426.6400000027634</c:v>
                </c:pt>
                <c:pt idx="1335">
                  <c:v>6426.6600000027638</c:v>
                </c:pt>
                <c:pt idx="1336">
                  <c:v>6426.6800000027724</c:v>
                </c:pt>
                <c:pt idx="1337">
                  <c:v>6426.7000000027701</c:v>
                </c:pt>
                <c:pt idx="1338">
                  <c:v>6426.7200000027724</c:v>
                </c:pt>
                <c:pt idx="1339">
                  <c:v>6426.7400000027701</c:v>
                </c:pt>
                <c:pt idx="1340">
                  <c:v>6426.7600000027714</c:v>
                </c:pt>
                <c:pt idx="1341">
                  <c:v>6426.7800000027701</c:v>
                </c:pt>
                <c:pt idx="1342">
                  <c:v>6426.8000000027714</c:v>
                </c:pt>
                <c:pt idx="1343">
                  <c:v>6426.8200000027737</c:v>
                </c:pt>
                <c:pt idx="1344">
                  <c:v>6426.8400000027714</c:v>
                </c:pt>
                <c:pt idx="1345">
                  <c:v>6426.8600000027736</c:v>
                </c:pt>
                <c:pt idx="1346">
                  <c:v>6426.8800000027704</c:v>
                </c:pt>
                <c:pt idx="1347">
                  <c:v>6426.90000000277</c:v>
                </c:pt>
                <c:pt idx="1348">
                  <c:v>6426.9200000027704</c:v>
                </c:pt>
                <c:pt idx="1349">
                  <c:v>6426.9400000027699</c:v>
                </c:pt>
                <c:pt idx="1350">
                  <c:v>6426.9600000027704</c:v>
                </c:pt>
                <c:pt idx="1351">
                  <c:v>6426.9800000027699</c:v>
                </c:pt>
                <c:pt idx="1352">
                  <c:v>6427.0000000027703</c:v>
                </c:pt>
                <c:pt idx="1353">
                  <c:v>6427.0200000027735</c:v>
                </c:pt>
                <c:pt idx="1354">
                  <c:v>6427.0400000027703</c:v>
                </c:pt>
                <c:pt idx="1355">
                  <c:v>6427.0600000027734</c:v>
                </c:pt>
                <c:pt idx="1356">
                  <c:v>6427.0800000027702</c:v>
                </c:pt>
                <c:pt idx="1357">
                  <c:v>6427.1000000027734</c:v>
                </c:pt>
                <c:pt idx="1358">
                  <c:v>6427.1200000027738</c:v>
                </c:pt>
                <c:pt idx="1359">
                  <c:v>6427.1400000027834</c:v>
                </c:pt>
                <c:pt idx="1360">
                  <c:v>6427.1600000027838</c:v>
                </c:pt>
                <c:pt idx="1361">
                  <c:v>6427.1800000027824</c:v>
                </c:pt>
                <c:pt idx="1362">
                  <c:v>6427.2000000027801</c:v>
                </c:pt>
                <c:pt idx="1363">
                  <c:v>6427.2200000027824</c:v>
                </c:pt>
                <c:pt idx="1364">
                  <c:v>6427.2400000027801</c:v>
                </c:pt>
                <c:pt idx="1365">
                  <c:v>6427.2600000027824</c:v>
                </c:pt>
                <c:pt idx="1366">
                  <c:v>6427.2800000027801</c:v>
                </c:pt>
                <c:pt idx="1367">
                  <c:v>6427.3000000027814</c:v>
                </c:pt>
                <c:pt idx="1368">
                  <c:v>6427.3200000027837</c:v>
                </c:pt>
                <c:pt idx="1369">
                  <c:v>6427.3400000027814</c:v>
                </c:pt>
                <c:pt idx="1370">
                  <c:v>6427.3600000027836</c:v>
                </c:pt>
                <c:pt idx="1371">
                  <c:v>6427.3800000027804</c:v>
                </c:pt>
                <c:pt idx="1372">
                  <c:v>6427.40000000278</c:v>
                </c:pt>
                <c:pt idx="1373">
                  <c:v>6427.4200000027804</c:v>
                </c:pt>
                <c:pt idx="1374">
                  <c:v>6427.4400000027799</c:v>
                </c:pt>
                <c:pt idx="1375">
                  <c:v>6427.4600000027804</c:v>
                </c:pt>
                <c:pt idx="1376">
                  <c:v>6427.4800000027799</c:v>
                </c:pt>
                <c:pt idx="1377">
                  <c:v>6427.5000000027803</c:v>
                </c:pt>
                <c:pt idx="1378">
                  <c:v>6427.5200000027835</c:v>
                </c:pt>
                <c:pt idx="1379">
                  <c:v>6427.5400000027803</c:v>
                </c:pt>
                <c:pt idx="1380">
                  <c:v>6427.5600000027835</c:v>
                </c:pt>
                <c:pt idx="1381">
                  <c:v>6427.5800000027803</c:v>
                </c:pt>
                <c:pt idx="1382">
                  <c:v>6427.6000000027934</c:v>
                </c:pt>
                <c:pt idx="1383">
                  <c:v>6427.6200000027939</c:v>
                </c:pt>
                <c:pt idx="1384">
                  <c:v>6427.6400000027934</c:v>
                </c:pt>
                <c:pt idx="1385">
                  <c:v>6427.6600000027938</c:v>
                </c:pt>
                <c:pt idx="1386">
                  <c:v>6427.6800000027924</c:v>
                </c:pt>
                <c:pt idx="1387">
                  <c:v>6427.7000000027901</c:v>
                </c:pt>
                <c:pt idx="1388">
                  <c:v>6427.7200000027924</c:v>
                </c:pt>
                <c:pt idx="1389">
                  <c:v>6427.7400000027901</c:v>
                </c:pt>
                <c:pt idx="1390">
                  <c:v>6427.7600000027924</c:v>
                </c:pt>
                <c:pt idx="1391">
                  <c:v>6427.7800000027901</c:v>
                </c:pt>
                <c:pt idx="1392">
                  <c:v>6427.8000000027914</c:v>
                </c:pt>
                <c:pt idx="1393">
                  <c:v>6427.8200000027937</c:v>
                </c:pt>
                <c:pt idx="1394">
                  <c:v>6427.8400000027914</c:v>
                </c:pt>
                <c:pt idx="1395">
                  <c:v>6427.8600000027936</c:v>
                </c:pt>
                <c:pt idx="1396">
                  <c:v>6427.8800000027904</c:v>
                </c:pt>
                <c:pt idx="1397">
                  <c:v>6427.90000000279</c:v>
                </c:pt>
                <c:pt idx="1398">
                  <c:v>6427.9200000027904</c:v>
                </c:pt>
                <c:pt idx="1399">
                  <c:v>6427.9400000027899</c:v>
                </c:pt>
                <c:pt idx="1400">
                  <c:v>6427.9600000027904</c:v>
                </c:pt>
                <c:pt idx="1401">
                  <c:v>6427.9800000027899</c:v>
                </c:pt>
                <c:pt idx="1402">
                  <c:v>6428.0000000027903</c:v>
                </c:pt>
                <c:pt idx="1403">
                  <c:v>6428.0200000027935</c:v>
                </c:pt>
                <c:pt idx="1404">
                  <c:v>6428.0400000027903</c:v>
                </c:pt>
                <c:pt idx="1405">
                  <c:v>6428.0600000028035</c:v>
                </c:pt>
                <c:pt idx="1406">
                  <c:v>6428.0800000028003</c:v>
                </c:pt>
                <c:pt idx="1407">
                  <c:v>6428.1000000028034</c:v>
                </c:pt>
                <c:pt idx="1408">
                  <c:v>6428.1200000028039</c:v>
                </c:pt>
                <c:pt idx="1409">
                  <c:v>6428.1400000028034</c:v>
                </c:pt>
                <c:pt idx="1410">
                  <c:v>6428.1600000028038</c:v>
                </c:pt>
                <c:pt idx="1411">
                  <c:v>6428.1800000028024</c:v>
                </c:pt>
                <c:pt idx="1412">
                  <c:v>6428.2000000028002</c:v>
                </c:pt>
                <c:pt idx="1413">
                  <c:v>6428.2200000028024</c:v>
                </c:pt>
                <c:pt idx="1414">
                  <c:v>6428.2400000028001</c:v>
                </c:pt>
                <c:pt idx="1415">
                  <c:v>6428.2600000028024</c:v>
                </c:pt>
                <c:pt idx="1416">
                  <c:v>6428.2800000028001</c:v>
                </c:pt>
                <c:pt idx="1417">
                  <c:v>6428.3000000028014</c:v>
                </c:pt>
                <c:pt idx="1418">
                  <c:v>6428.3200000028037</c:v>
                </c:pt>
                <c:pt idx="1419">
                  <c:v>6428.3400000028014</c:v>
                </c:pt>
                <c:pt idx="1420">
                  <c:v>6428.3600000028036</c:v>
                </c:pt>
                <c:pt idx="1421">
                  <c:v>6428.3800000028004</c:v>
                </c:pt>
                <c:pt idx="1422">
                  <c:v>6428.4000000028</c:v>
                </c:pt>
                <c:pt idx="1423">
                  <c:v>6428.4200000028004</c:v>
                </c:pt>
                <c:pt idx="1424">
                  <c:v>6428.4400000027999</c:v>
                </c:pt>
                <c:pt idx="1425">
                  <c:v>6428.4600000028004</c:v>
                </c:pt>
                <c:pt idx="1426">
                  <c:v>6428.4800000027999</c:v>
                </c:pt>
                <c:pt idx="1427">
                  <c:v>6428.5000000028003</c:v>
                </c:pt>
                <c:pt idx="1428">
                  <c:v>6428.5200000028135</c:v>
                </c:pt>
                <c:pt idx="1429">
                  <c:v>6428.5400000028103</c:v>
                </c:pt>
                <c:pt idx="1430">
                  <c:v>6428.5600000028135</c:v>
                </c:pt>
                <c:pt idx="1431">
                  <c:v>6428.5800000028103</c:v>
                </c:pt>
                <c:pt idx="1432">
                  <c:v>6428.6000000028134</c:v>
                </c:pt>
                <c:pt idx="1433">
                  <c:v>6428.6200000028139</c:v>
                </c:pt>
                <c:pt idx="1434">
                  <c:v>6428.6400000028134</c:v>
                </c:pt>
                <c:pt idx="1435">
                  <c:v>6428.6600000028138</c:v>
                </c:pt>
                <c:pt idx="1436">
                  <c:v>6428.6800000028124</c:v>
                </c:pt>
                <c:pt idx="1437">
                  <c:v>6428.7000000028102</c:v>
                </c:pt>
                <c:pt idx="1438">
                  <c:v>6428.7200000028124</c:v>
                </c:pt>
                <c:pt idx="1439">
                  <c:v>6428.7400000028101</c:v>
                </c:pt>
                <c:pt idx="1440">
                  <c:v>6428.7600000028124</c:v>
                </c:pt>
                <c:pt idx="1441">
                  <c:v>6428.7800000028101</c:v>
                </c:pt>
                <c:pt idx="1442">
                  <c:v>6428.8000000028114</c:v>
                </c:pt>
                <c:pt idx="1443">
                  <c:v>6428.8200000028137</c:v>
                </c:pt>
                <c:pt idx="1444">
                  <c:v>6428.8400000028114</c:v>
                </c:pt>
                <c:pt idx="1445">
                  <c:v>6428.8600000028136</c:v>
                </c:pt>
                <c:pt idx="1446">
                  <c:v>6428.8800000028104</c:v>
                </c:pt>
                <c:pt idx="1447">
                  <c:v>6428.90000000281</c:v>
                </c:pt>
                <c:pt idx="1448">
                  <c:v>6428.9200000028104</c:v>
                </c:pt>
                <c:pt idx="1449">
                  <c:v>6428.9400000028099</c:v>
                </c:pt>
                <c:pt idx="1450">
                  <c:v>6428.9600000028104</c:v>
                </c:pt>
                <c:pt idx="1451">
                  <c:v>6428.9800000028199</c:v>
                </c:pt>
                <c:pt idx="1452">
                  <c:v>6429.0000000028203</c:v>
                </c:pt>
                <c:pt idx="1453">
                  <c:v>6429.0200000028235</c:v>
                </c:pt>
                <c:pt idx="1454">
                  <c:v>6429.0400000028203</c:v>
                </c:pt>
                <c:pt idx="1455">
                  <c:v>6429.0600000028235</c:v>
                </c:pt>
                <c:pt idx="1456">
                  <c:v>6429.0800000028203</c:v>
                </c:pt>
                <c:pt idx="1457">
                  <c:v>6429.1000000028234</c:v>
                </c:pt>
                <c:pt idx="1458">
                  <c:v>6429.1200000028239</c:v>
                </c:pt>
                <c:pt idx="1459">
                  <c:v>6429.1400000028234</c:v>
                </c:pt>
                <c:pt idx="1460">
                  <c:v>6429.1600000028238</c:v>
                </c:pt>
                <c:pt idx="1461">
                  <c:v>6429.1800000028234</c:v>
                </c:pt>
                <c:pt idx="1462">
                  <c:v>6429.2000000028202</c:v>
                </c:pt>
                <c:pt idx="1463">
                  <c:v>6429.2200000028224</c:v>
                </c:pt>
                <c:pt idx="1464">
                  <c:v>6429.2400000028201</c:v>
                </c:pt>
                <c:pt idx="1465">
                  <c:v>6429.2600000028224</c:v>
                </c:pt>
                <c:pt idx="1466">
                  <c:v>6429.2800000028201</c:v>
                </c:pt>
                <c:pt idx="1467">
                  <c:v>6429.3000000028214</c:v>
                </c:pt>
                <c:pt idx="1468">
                  <c:v>6429.3200000028237</c:v>
                </c:pt>
                <c:pt idx="1469">
                  <c:v>6429.3400000028214</c:v>
                </c:pt>
                <c:pt idx="1470">
                  <c:v>6429.3600000028237</c:v>
                </c:pt>
                <c:pt idx="1471">
                  <c:v>6429.3800000028214</c:v>
                </c:pt>
                <c:pt idx="1472">
                  <c:v>6429.40000000282</c:v>
                </c:pt>
                <c:pt idx="1473">
                  <c:v>6429.4200000028204</c:v>
                </c:pt>
                <c:pt idx="1474">
                  <c:v>6429.4400000028299</c:v>
                </c:pt>
                <c:pt idx="1475">
                  <c:v>6429.4600000028304</c:v>
                </c:pt>
                <c:pt idx="1476">
                  <c:v>6429.4800000028299</c:v>
                </c:pt>
                <c:pt idx="1477">
                  <c:v>6429.5000000028303</c:v>
                </c:pt>
                <c:pt idx="1478">
                  <c:v>6429.5200000028335</c:v>
                </c:pt>
                <c:pt idx="1479">
                  <c:v>6429.5400000028303</c:v>
                </c:pt>
                <c:pt idx="1480">
                  <c:v>6429.5600000028335</c:v>
                </c:pt>
                <c:pt idx="1481">
                  <c:v>6429.5800000028303</c:v>
                </c:pt>
                <c:pt idx="1482">
                  <c:v>6429.6000000028334</c:v>
                </c:pt>
                <c:pt idx="1483">
                  <c:v>6429.6200000028339</c:v>
                </c:pt>
                <c:pt idx="1484">
                  <c:v>6429.6400000028334</c:v>
                </c:pt>
                <c:pt idx="1485">
                  <c:v>6429.6600000028338</c:v>
                </c:pt>
                <c:pt idx="1486">
                  <c:v>6429.6800000028334</c:v>
                </c:pt>
                <c:pt idx="1487">
                  <c:v>6429.7000000028302</c:v>
                </c:pt>
                <c:pt idx="1488">
                  <c:v>6429.7200000028324</c:v>
                </c:pt>
                <c:pt idx="1489">
                  <c:v>6429.7400000028301</c:v>
                </c:pt>
                <c:pt idx="1490">
                  <c:v>6429.7600000028324</c:v>
                </c:pt>
                <c:pt idx="1491">
                  <c:v>6429.7800000028301</c:v>
                </c:pt>
                <c:pt idx="1492">
                  <c:v>6429.8000000028314</c:v>
                </c:pt>
                <c:pt idx="1493">
                  <c:v>6429.8200000028337</c:v>
                </c:pt>
                <c:pt idx="1494">
                  <c:v>6429.8400000028314</c:v>
                </c:pt>
                <c:pt idx="1495">
                  <c:v>6429.8600000028337</c:v>
                </c:pt>
                <c:pt idx="1496">
                  <c:v>6429.8800000028414</c:v>
                </c:pt>
                <c:pt idx="1497">
                  <c:v>6429.90000000284</c:v>
                </c:pt>
                <c:pt idx="1498">
                  <c:v>6429.9200000028404</c:v>
                </c:pt>
                <c:pt idx="1499">
                  <c:v>6429.94000000284</c:v>
                </c:pt>
                <c:pt idx="1500">
                  <c:v>6429.9600000028404</c:v>
                </c:pt>
                <c:pt idx="1501">
                  <c:v>6429.9800000028399</c:v>
                </c:pt>
                <c:pt idx="1502">
                  <c:v>6430.0000000028404</c:v>
                </c:pt>
                <c:pt idx="1503">
                  <c:v>6430.0200000028435</c:v>
                </c:pt>
                <c:pt idx="1504">
                  <c:v>6430.0400000028403</c:v>
                </c:pt>
                <c:pt idx="1505">
                  <c:v>6430.0600000028435</c:v>
                </c:pt>
                <c:pt idx="1506">
                  <c:v>6430.0800000028403</c:v>
                </c:pt>
                <c:pt idx="1507">
                  <c:v>6430.1000000028434</c:v>
                </c:pt>
                <c:pt idx="1508">
                  <c:v>6430.1200000028439</c:v>
                </c:pt>
                <c:pt idx="1509">
                  <c:v>6430.1400000028434</c:v>
                </c:pt>
                <c:pt idx="1510">
                  <c:v>6430.1600000028438</c:v>
                </c:pt>
                <c:pt idx="1511">
                  <c:v>6430.1800000028434</c:v>
                </c:pt>
                <c:pt idx="1512">
                  <c:v>6430.2000000028402</c:v>
                </c:pt>
                <c:pt idx="1513">
                  <c:v>6430.2200000028424</c:v>
                </c:pt>
                <c:pt idx="1514">
                  <c:v>6430.2400000028401</c:v>
                </c:pt>
                <c:pt idx="1515">
                  <c:v>6430.2600000028424</c:v>
                </c:pt>
                <c:pt idx="1516">
                  <c:v>6430.2800000028401</c:v>
                </c:pt>
                <c:pt idx="1517">
                  <c:v>6430.3000000028414</c:v>
                </c:pt>
                <c:pt idx="1518">
                  <c:v>6430.3200000028437</c:v>
                </c:pt>
                <c:pt idx="1519">
                  <c:v>6430.3400000028414</c:v>
                </c:pt>
                <c:pt idx="1520">
                  <c:v>6430.3600000028537</c:v>
                </c:pt>
                <c:pt idx="1521">
                  <c:v>6430.3800000028514</c:v>
                </c:pt>
                <c:pt idx="1522">
                  <c:v>6430.40000000285</c:v>
                </c:pt>
                <c:pt idx="1523">
                  <c:v>6430.4200000028504</c:v>
                </c:pt>
                <c:pt idx="1524">
                  <c:v>6430.44000000285</c:v>
                </c:pt>
                <c:pt idx="1525">
                  <c:v>6430.4600000028504</c:v>
                </c:pt>
                <c:pt idx="1526">
                  <c:v>6430.4800000028499</c:v>
                </c:pt>
                <c:pt idx="1527">
                  <c:v>6430.5000000028504</c:v>
                </c:pt>
                <c:pt idx="1528">
                  <c:v>6430.5200000028535</c:v>
                </c:pt>
                <c:pt idx="1529">
                  <c:v>6430.5400000028503</c:v>
                </c:pt>
                <c:pt idx="1530">
                  <c:v>6430.5600000028535</c:v>
                </c:pt>
                <c:pt idx="1531">
                  <c:v>6430.5800000028503</c:v>
                </c:pt>
                <c:pt idx="1532">
                  <c:v>6430.6000000028534</c:v>
                </c:pt>
                <c:pt idx="1533">
                  <c:v>6430.6200000028539</c:v>
                </c:pt>
                <c:pt idx="1534">
                  <c:v>6430.6400000028534</c:v>
                </c:pt>
                <c:pt idx="1535">
                  <c:v>6430.6600000028538</c:v>
                </c:pt>
                <c:pt idx="1536">
                  <c:v>6430.6800000028534</c:v>
                </c:pt>
                <c:pt idx="1537">
                  <c:v>6430.7000000028502</c:v>
                </c:pt>
                <c:pt idx="1538">
                  <c:v>6430.7200000028524</c:v>
                </c:pt>
                <c:pt idx="1539">
                  <c:v>6430.7400000028501</c:v>
                </c:pt>
                <c:pt idx="1540">
                  <c:v>6430.7600000028524</c:v>
                </c:pt>
                <c:pt idx="1541">
                  <c:v>6430.7800000028501</c:v>
                </c:pt>
                <c:pt idx="1542">
                  <c:v>6430.8000000028624</c:v>
                </c:pt>
                <c:pt idx="1543">
                  <c:v>6430.8200000028637</c:v>
                </c:pt>
                <c:pt idx="1544">
                  <c:v>6430.8400000028614</c:v>
                </c:pt>
                <c:pt idx="1545">
                  <c:v>6430.8600000028637</c:v>
                </c:pt>
                <c:pt idx="1546">
                  <c:v>6430.8800000028614</c:v>
                </c:pt>
                <c:pt idx="1547">
                  <c:v>6430.90000000286</c:v>
                </c:pt>
                <c:pt idx="1548">
                  <c:v>6430.9200000028604</c:v>
                </c:pt>
                <c:pt idx="1549">
                  <c:v>6430.94000000286</c:v>
                </c:pt>
                <c:pt idx="1550">
                  <c:v>6430.9600000028604</c:v>
                </c:pt>
                <c:pt idx="1551">
                  <c:v>6430.9800000028599</c:v>
                </c:pt>
                <c:pt idx="1552">
                  <c:v>6431.0000000028604</c:v>
                </c:pt>
                <c:pt idx="1553">
                  <c:v>6431.0200000028635</c:v>
                </c:pt>
                <c:pt idx="1554">
                  <c:v>6431.0400000028603</c:v>
                </c:pt>
                <c:pt idx="1555">
                  <c:v>6431.0600000028635</c:v>
                </c:pt>
                <c:pt idx="1556">
                  <c:v>6431.0800000028603</c:v>
                </c:pt>
                <c:pt idx="1557">
                  <c:v>6431.1000000028635</c:v>
                </c:pt>
                <c:pt idx="1558">
                  <c:v>6431.1200000028639</c:v>
                </c:pt>
                <c:pt idx="1559">
                  <c:v>6431.1400000028634</c:v>
                </c:pt>
                <c:pt idx="1560">
                  <c:v>6431.1600000028639</c:v>
                </c:pt>
                <c:pt idx="1561">
                  <c:v>6431.1800000028634</c:v>
                </c:pt>
                <c:pt idx="1562">
                  <c:v>6431.2000000028602</c:v>
                </c:pt>
                <c:pt idx="1563">
                  <c:v>6431.2200000028624</c:v>
                </c:pt>
                <c:pt idx="1564">
                  <c:v>6431.2400000028601</c:v>
                </c:pt>
                <c:pt idx="1565">
                  <c:v>6431.2600000028724</c:v>
                </c:pt>
                <c:pt idx="1566">
                  <c:v>6431.2800000028701</c:v>
                </c:pt>
                <c:pt idx="1567">
                  <c:v>6431.3000000028724</c:v>
                </c:pt>
                <c:pt idx="1568">
                  <c:v>6431.3200000028737</c:v>
                </c:pt>
                <c:pt idx="1569">
                  <c:v>6431.3400000028714</c:v>
                </c:pt>
                <c:pt idx="1570">
                  <c:v>6431.3600000028737</c:v>
                </c:pt>
                <c:pt idx="1571">
                  <c:v>6431.3800000028714</c:v>
                </c:pt>
                <c:pt idx="1572">
                  <c:v>6431.40000000287</c:v>
                </c:pt>
                <c:pt idx="1573">
                  <c:v>6431.4200000028704</c:v>
                </c:pt>
                <c:pt idx="1574">
                  <c:v>6431.44000000287</c:v>
                </c:pt>
                <c:pt idx="1575">
                  <c:v>6431.4600000028704</c:v>
                </c:pt>
                <c:pt idx="1576">
                  <c:v>6431.4800000028699</c:v>
                </c:pt>
                <c:pt idx="1577">
                  <c:v>6431.5000000028704</c:v>
                </c:pt>
                <c:pt idx="1578">
                  <c:v>6431.5200000028735</c:v>
                </c:pt>
                <c:pt idx="1579">
                  <c:v>6431.5400000028703</c:v>
                </c:pt>
                <c:pt idx="1580">
                  <c:v>6431.5600000028735</c:v>
                </c:pt>
                <c:pt idx="1581">
                  <c:v>6431.5800000028703</c:v>
                </c:pt>
                <c:pt idx="1582">
                  <c:v>6431.6000000028735</c:v>
                </c:pt>
                <c:pt idx="1583">
                  <c:v>6431.6200000028739</c:v>
                </c:pt>
                <c:pt idx="1584">
                  <c:v>6431.6400000028734</c:v>
                </c:pt>
                <c:pt idx="1585">
                  <c:v>6431.6600000028739</c:v>
                </c:pt>
                <c:pt idx="1586">
                  <c:v>6431.6800000028734</c:v>
                </c:pt>
                <c:pt idx="1587">
                  <c:v>6431.7000000028702</c:v>
                </c:pt>
                <c:pt idx="1588">
                  <c:v>6431.7200000028824</c:v>
                </c:pt>
                <c:pt idx="1589">
                  <c:v>6431.7400000028802</c:v>
                </c:pt>
                <c:pt idx="1590">
                  <c:v>6431.7600000028824</c:v>
                </c:pt>
                <c:pt idx="1591">
                  <c:v>6431.7800000028801</c:v>
                </c:pt>
                <c:pt idx="1592">
                  <c:v>6431.8000000028824</c:v>
                </c:pt>
                <c:pt idx="1593">
                  <c:v>6431.8200000028837</c:v>
                </c:pt>
                <c:pt idx="1594">
                  <c:v>6431.8400000028814</c:v>
                </c:pt>
                <c:pt idx="1595">
                  <c:v>6431.8600000028837</c:v>
                </c:pt>
                <c:pt idx="1596">
                  <c:v>6431.8800000028814</c:v>
                </c:pt>
                <c:pt idx="1597">
                  <c:v>6431.90000000288</c:v>
                </c:pt>
                <c:pt idx="1598">
                  <c:v>6431.9200000028804</c:v>
                </c:pt>
                <c:pt idx="1599">
                  <c:v>6431.94000000288</c:v>
                </c:pt>
                <c:pt idx="1600">
                  <c:v>6431.9600000028804</c:v>
                </c:pt>
                <c:pt idx="1601">
                  <c:v>6431.9800000028799</c:v>
                </c:pt>
                <c:pt idx="1602">
                  <c:v>6432.0000000028804</c:v>
                </c:pt>
                <c:pt idx="1603">
                  <c:v>6432.0200000028835</c:v>
                </c:pt>
                <c:pt idx="1604">
                  <c:v>6432.0400000028803</c:v>
                </c:pt>
                <c:pt idx="1605">
                  <c:v>6432.0600000028835</c:v>
                </c:pt>
                <c:pt idx="1606">
                  <c:v>6432.0800000028803</c:v>
                </c:pt>
                <c:pt idx="1607">
                  <c:v>6432.1000000028835</c:v>
                </c:pt>
                <c:pt idx="1608">
                  <c:v>6432.1200000028839</c:v>
                </c:pt>
                <c:pt idx="1609">
                  <c:v>6432.1400000028834</c:v>
                </c:pt>
                <c:pt idx="1610">
                  <c:v>6432.1600000028839</c:v>
                </c:pt>
                <c:pt idx="1611">
                  <c:v>6432.1800000028934</c:v>
                </c:pt>
                <c:pt idx="1612">
                  <c:v>6432.2000000028902</c:v>
                </c:pt>
                <c:pt idx="1613">
                  <c:v>6432.2200000028924</c:v>
                </c:pt>
                <c:pt idx="1614">
                  <c:v>6432.2400000028902</c:v>
                </c:pt>
                <c:pt idx="1615">
                  <c:v>6432.2600000028924</c:v>
                </c:pt>
                <c:pt idx="1616">
                  <c:v>6432.2800000028901</c:v>
                </c:pt>
                <c:pt idx="1617">
                  <c:v>6432.3000000028924</c:v>
                </c:pt>
                <c:pt idx="1618">
                  <c:v>6432.3200000028937</c:v>
                </c:pt>
                <c:pt idx="1619">
                  <c:v>6432.3400000028914</c:v>
                </c:pt>
                <c:pt idx="1620">
                  <c:v>6432.3600000028937</c:v>
                </c:pt>
                <c:pt idx="1621">
                  <c:v>6432.3800000028914</c:v>
                </c:pt>
                <c:pt idx="1622">
                  <c:v>6432.40000000289</c:v>
                </c:pt>
                <c:pt idx="1623">
                  <c:v>6432.4200000028904</c:v>
                </c:pt>
                <c:pt idx="1624">
                  <c:v>6432.44000000289</c:v>
                </c:pt>
                <c:pt idx="1625">
                  <c:v>6432.4600000028904</c:v>
                </c:pt>
                <c:pt idx="1626">
                  <c:v>6432.4800000028899</c:v>
                </c:pt>
                <c:pt idx="1627">
                  <c:v>6432.5000000028904</c:v>
                </c:pt>
                <c:pt idx="1628">
                  <c:v>6432.5200000028935</c:v>
                </c:pt>
                <c:pt idx="1629">
                  <c:v>6432.5400000028903</c:v>
                </c:pt>
                <c:pt idx="1630">
                  <c:v>6432.5600000028935</c:v>
                </c:pt>
                <c:pt idx="1631">
                  <c:v>6432.5800000028903</c:v>
                </c:pt>
                <c:pt idx="1632">
                  <c:v>6432.6000000028935</c:v>
                </c:pt>
                <c:pt idx="1633">
                  <c:v>6432.6200000028939</c:v>
                </c:pt>
                <c:pt idx="1634">
                  <c:v>6432.6400000029034</c:v>
                </c:pt>
                <c:pt idx="1635">
                  <c:v>6432.6600000029039</c:v>
                </c:pt>
                <c:pt idx="1636">
                  <c:v>6432.6800000029034</c:v>
                </c:pt>
                <c:pt idx="1637">
                  <c:v>6432.7000000029002</c:v>
                </c:pt>
                <c:pt idx="1638">
                  <c:v>6432.7200000029034</c:v>
                </c:pt>
                <c:pt idx="1639">
                  <c:v>6432.7400000029002</c:v>
                </c:pt>
                <c:pt idx="1640">
                  <c:v>6432.7600000029024</c:v>
                </c:pt>
                <c:pt idx="1641">
                  <c:v>6432.7800000029001</c:v>
                </c:pt>
                <c:pt idx="1642">
                  <c:v>6432.8000000029024</c:v>
                </c:pt>
                <c:pt idx="1643">
                  <c:v>6432.8200000029037</c:v>
                </c:pt>
                <c:pt idx="1644">
                  <c:v>6432.8400000029014</c:v>
                </c:pt>
                <c:pt idx="1645">
                  <c:v>6432.8600000029037</c:v>
                </c:pt>
                <c:pt idx="1646">
                  <c:v>6432.8800000029014</c:v>
                </c:pt>
                <c:pt idx="1647">
                  <c:v>6432.9000000029</c:v>
                </c:pt>
                <c:pt idx="1648">
                  <c:v>6432.9200000029014</c:v>
                </c:pt>
                <c:pt idx="1649">
                  <c:v>6432.9400000029</c:v>
                </c:pt>
                <c:pt idx="1650">
                  <c:v>6432.9600000029004</c:v>
                </c:pt>
                <c:pt idx="1651">
                  <c:v>6432.9800000028999</c:v>
                </c:pt>
                <c:pt idx="1652">
                  <c:v>6433.0000000029004</c:v>
                </c:pt>
                <c:pt idx="1653">
                  <c:v>6433.0200000029035</c:v>
                </c:pt>
                <c:pt idx="1654">
                  <c:v>6433.0400000029003</c:v>
                </c:pt>
                <c:pt idx="1655">
                  <c:v>6433.0600000029035</c:v>
                </c:pt>
                <c:pt idx="1656">
                  <c:v>6433.0800000029003</c:v>
                </c:pt>
                <c:pt idx="1657">
                  <c:v>6433.1000000029135</c:v>
                </c:pt>
                <c:pt idx="1658">
                  <c:v>6433.1200000029139</c:v>
                </c:pt>
                <c:pt idx="1659">
                  <c:v>6433.1400000029134</c:v>
                </c:pt>
                <c:pt idx="1660">
                  <c:v>6433.1600000029139</c:v>
                </c:pt>
                <c:pt idx="1661">
                  <c:v>6433.1800000029134</c:v>
                </c:pt>
                <c:pt idx="1662">
                  <c:v>6433.2000000029102</c:v>
                </c:pt>
                <c:pt idx="1663">
                  <c:v>6433.2200000029134</c:v>
                </c:pt>
                <c:pt idx="1664">
                  <c:v>6433.2400000029102</c:v>
                </c:pt>
                <c:pt idx="1665">
                  <c:v>6433.2600000029124</c:v>
                </c:pt>
                <c:pt idx="1666">
                  <c:v>6433.2800000029101</c:v>
                </c:pt>
                <c:pt idx="1667">
                  <c:v>6433.3000000029124</c:v>
                </c:pt>
                <c:pt idx="1668">
                  <c:v>6433.3200000029137</c:v>
                </c:pt>
                <c:pt idx="1669">
                  <c:v>6433.3400000029114</c:v>
                </c:pt>
                <c:pt idx="1670">
                  <c:v>6433.3600000029137</c:v>
                </c:pt>
                <c:pt idx="1671">
                  <c:v>6433.3800000029114</c:v>
                </c:pt>
                <c:pt idx="1672">
                  <c:v>6433.40000000291</c:v>
                </c:pt>
                <c:pt idx="1673">
                  <c:v>6433.4200000029114</c:v>
                </c:pt>
                <c:pt idx="1674">
                  <c:v>6433.44000000291</c:v>
                </c:pt>
                <c:pt idx="1675">
                  <c:v>6433.4600000029104</c:v>
                </c:pt>
                <c:pt idx="1676">
                  <c:v>6433.4800000029099</c:v>
                </c:pt>
                <c:pt idx="1677">
                  <c:v>6433.5000000029104</c:v>
                </c:pt>
                <c:pt idx="1678">
                  <c:v>6433.5200000029135</c:v>
                </c:pt>
                <c:pt idx="1679">
                  <c:v>6433.5400000029103</c:v>
                </c:pt>
                <c:pt idx="1680">
                  <c:v>6433.5600000029235</c:v>
                </c:pt>
                <c:pt idx="1681">
                  <c:v>6433.5800000029203</c:v>
                </c:pt>
                <c:pt idx="1682">
                  <c:v>6433.6000000029235</c:v>
                </c:pt>
                <c:pt idx="1683">
                  <c:v>6433.6200000029239</c:v>
                </c:pt>
                <c:pt idx="1684">
                  <c:v>6433.6400000029234</c:v>
                </c:pt>
                <c:pt idx="1685">
                  <c:v>6433.6600000029239</c:v>
                </c:pt>
                <c:pt idx="1686">
                  <c:v>6433.6800000029234</c:v>
                </c:pt>
                <c:pt idx="1687">
                  <c:v>6433.7000000029202</c:v>
                </c:pt>
                <c:pt idx="1688">
                  <c:v>6433.7200000029234</c:v>
                </c:pt>
                <c:pt idx="1689">
                  <c:v>6433.7400000029202</c:v>
                </c:pt>
                <c:pt idx="1690">
                  <c:v>6433.7600000029224</c:v>
                </c:pt>
                <c:pt idx="1691">
                  <c:v>6433.7800000029201</c:v>
                </c:pt>
                <c:pt idx="1692">
                  <c:v>6433.8000000029224</c:v>
                </c:pt>
                <c:pt idx="1693">
                  <c:v>6433.8200000029237</c:v>
                </c:pt>
                <c:pt idx="1694">
                  <c:v>6433.8400000029214</c:v>
                </c:pt>
                <c:pt idx="1695">
                  <c:v>6433.8600000029237</c:v>
                </c:pt>
                <c:pt idx="1696">
                  <c:v>6433.8800000029214</c:v>
                </c:pt>
                <c:pt idx="1697">
                  <c:v>6433.90000000292</c:v>
                </c:pt>
                <c:pt idx="1698">
                  <c:v>6433.9200000029214</c:v>
                </c:pt>
                <c:pt idx="1699">
                  <c:v>6433.94000000292</c:v>
                </c:pt>
                <c:pt idx="1700">
                  <c:v>6433.9600000029204</c:v>
                </c:pt>
                <c:pt idx="1701">
                  <c:v>6433.98000000292</c:v>
                </c:pt>
                <c:pt idx="1702">
                  <c:v>6434.0000000029204</c:v>
                </c:pt>
                <c:pt idx="1703">
                  <c:v>6434.0200000029336</c:v>
                </c:pt>
                <c:pt idx="1704">
                  <c:v>6434.0400000029304</c:v>
                </c:pt>
                <c:pt idx="1705">
                  <c:v>6434.0600000029335</c:v>
                </c:pt>
                <c:pt idx="1706">
                  <c:v>6434.0800000029303</c:v>
                </c:pt>
                <c:pt idx="1707">
                  <c:v>6434.1000000029335</c:v>
                </c:pt>
                <c:pt idx="1708">
                  <c:v>6434.1200000029339</c:v>
                </c:pt>
                <c:pt idx="1709">
                  <c:v>6434.1400000029334</c:v>
                </c:pt>
                <c:pt idx="1710">
                  <c:v>6434.1600000029339</c:v>
                </c:pt>
                <c:pt idx="1711">
                  <c:v>6434.1800000029334</c:v>
                </c:pt>
                <c:pt idx="1712">
                  <c:v>6434.2000000029302</c:v>
                </c:pt>
                <c:pt idx="1713">
                  <c:v>6434.2200000029334</c:v>
                </c:pt>
                <c:pt idx="1714">
                  <c:v>6434.2400000029302</c:v>
                </c:pt>
                <c:pt idx="1715">
                  <c:v>6434.2600000029324</c:v>
                </c:pt>
                <c:pt idx="1716">
                  <c:v>6434.2800000029301</c:v>
                </c:pt>
                <c:pt idx="1717">
                  <c:v>6434.3000000029324</c:v>
                </c:pt>
                <c:pt idx="1718">
                  <c:v>6434.3200000029337</c:v>
                </c:pt>
                <c:pt idx="1719">
                  <c:v>6434.3400000029314</c:v>
                </c:pt>
                <c:pt idx="1720">
                  <c:v>6434.3600000029337</c:v>
                </c:pt>
                <c:pt idx="1721">
                  <c:v>6434.3800000029314</c:v>
                </c:pt>
                <c:pt idx="1722">
                  <c:v>6434.40000000293</c:v>
                </c:pt>
                <c:pt idx="1723">
                  <c:v>6434.4200000029314</c:v>
                </c:pt>
                <c:pt idx="1724">
                  <c:v>6434.44000000293</c:v>
                </c:pt>
                <c:pt idx="1725">
                  <c:v>6434.4600000029304</c:v>
                </c:pt>
                <c:pt idx="1726">
                  <c:v>6434.48000000294</c:v>
                </c:pt>
                <c:pt idx="1727">
                  <c:v>6434.5000000029404</c:v>
                </c:pt>
                <c:pt idx="1728">
                  <c:v>6434.5200000029436</c:v>
                </c:pt>
                <c:pt idx="1729">
                  <c:v>6434.5400000029404</c:v>
                </c:pt>
                <c:pt idx="1730">
                  <c:v>6434.5600000029435</c:v>
                </c:pt>
                <c:pt idx="1731">
                  <c:v>6434.5800000029403</c:v>
                </c:pt>
                <c:pt idx="1732">
                  <c:v>6434.6000000029435</c:v>
                </c:pt>
                <c:pt idx="1733">
                  <c:v>6434.6200000029439</c:v>
                </c:pt>
                <c:pt idx="1734">
                  <c:v>6434.6400000029435</c:v>
                </c:pt>
                <c:pt idx="1735">
                  <c:v>6434.6600000029439</c:v>
                </c:pt>
                <c:pt idx="1736">
                  <c:v>6434.6800000029434</c:v>
                </c:pt>
                <c:pt idx="1737">
                  <c:v>6434.7000000029402</c:v>
                </c:pt>
                <c:pt idx="1738">
                  <c:v>6434.7200000029434</c:v>
                </c:pt>
                <c:pt idx="1739">
                  <c:v>6434.7400000029402</c:v>
                </c:pt>
                <c:pt idx="1740">
                  <c:v>6434.7600000029424</c:v>
                </c:pt>
                <c:pt idx="1741">
                  <c:v>6434.7800000029401</c:v>
                </c:pt>
                <c:pt idx="1742">
                  <c:v>6434.8000000029424</c:v>
                </c:pt>
                <c:pt idx="1743">
                  <c:v>6434.8200000029437</c:v>
                </c:pt>
                <c:pt idx="1744">
                  <c:v>6434.8400000029424</c:v>
                </c:pt>
                <c:pt idx="1745">
                  <c:v>6434.8600000029437</c:v>
                </c:pt>
                <c:pt idx="1746">
                  <c:v>6434.8800000029414</c:v>
                </c:pt>
                <c:pt idx="1747">
                  <c:v>6434.90000000294</c:v>
                </c:pt>
                <c:pt idx="1748">
                  <c:v>6434.9200000029514</c:v>
                </c:pt>
                <c:pt idx="1749">
                  <c:v>6434.94000000295</c:v>
                </c:pt>
                <c:pt idx="1750">
                  <c:v>6434.9600000029504</c:v>
                </c:pt>
                <c:pt idx="1751">
                  <c:v>6434.98000000295</c:v>
                </c:pt>
                <c:pt idx="1752">
                  <c:v>6435.0000000029504</c:v>
                </c:pt>
                <c:pt idx="1753">
                  <c:v>6435.0200000029536</c:v>
                </c:pt>
                <c:pt idx="1754">
                  <c:v>6435.0400000029504</c:v>
                </c:pt>
                <c:pt idx="1755">
                  <c:v>6435.0600000029535</c:v>
                </c:pt>
                <c:pt idx="1756">
                  <c:v>6435.0800000029503</c:v>
                </c:pt>
                <c:pt idx="1757">
                  <c:v>6435.1000000029535</c:v>
                </c:pt>
                <c:pt idx="1758">
                  <c:v>6435.1200000029539</c:v>
                </c:pt>
                <c:pt idx="1759">
                  <c:v>6435.1400000029535</c:v>
                </c:pt>
                <c:pt idx="1760">
                  <c:v>6435.1600000029539</c:v>
                </c:pt>
                <c:pt idx="1761">
                  <c:v>6435.1800000029534</c:v>
                </c:pt>
                <c:pt idx="1762">
                  <c:v>6435.2000000029502</c:v>
                </c:pt>
                <c:pt idx="1763">
                  <c:v>6435.2200000029534</c:v>
                </c:pt>
                <c:pt idx="1764">
                  <c:v>6435.2400000029502</c:v>
                </c:pt>
                <c:pt idx="1765">
                  <c:v>6435.2600000029524</c:v>
                </c:pt>
                <c:pt idx="1766">
                  <c:v>6435.2800000029501</c:v>
                </c:pt>
                <c:pt idx="1767">
                  <c:v>6435.3000000029524</c:v>
                </c:pt>
                <c:pt idx="1768">
                  <c:v>6435.3200000029537</c:v>
                </c:pt>
                <c:pt idx="1769">
                  <c:v>6435.3400000029524</c:v>
                </c:pt>
                <c:pt idx="1770">
                  <c:v>6435.3600000029537</c:v>
                </c:pt>
                <c:pt idx="1771">
                  <c:v>6435.3800000029514</c:v>
                </c:pt>
                <c:pt idx="1772">
                  <c:v>6435.40000000296</c:v>
                </c:pt>
                <c:pt idx="1773">
                  <c:v>6435.4200000029614</c:v>
                </c:pt>
                <c:pt idx="1774">
                  <c:v>6435.44000000296</c:v>
                </c:pt>
                <c:pt idx="1775">
                  <c:v>6435.4600000029604</c:v>
                </c:pt>
                <c:pt idx="1776">
                  <c:v>6435.48000000296</c:v>
                </c:pt>
                <c:pt idx="1777">
                  <c:v>6435.5000000029604</c:v>
                </c:pt>
                <c:pt idx="1778">
                  <c:v>6435.5200000029636</c:v>
                </c:pt>
                <c:pt idx="1779">
                  <c:v>6435.5400000029604</c:v>
                </c:pt>
                <c:pt idx="1780">
                  <c:v>6435.5600000029635</c:v>
                </c:pt>
                <c:pt idx="1781">
                  <c:v>6435.5800000029603</c:v>
                </c:pt>
                <c:pt idx="1782">
                  <c:v>6435.6000000029635</c:v>
                </c:pt>
                <c:pt idx="1783">
                  <c:v>6435.6200000029639</c:v>
                </c:pt>
                <c:pt idx="1784">
                  <c:v>6435.6400000029635</c:v>
                </c:pt>
                <c:pt idx="1785">
                  <c:v>6435.6600000029639</c:v>
                </c:pt>
                <c:pt idx="1786">
                  <c:v>6435.6800000029634</c:v>
                </c:pt>
                <c:pt idx="1787">
                  <c:v>6435.7000000029602</c:v>
                </c:pt>
                <c:pt idx="1788">
                  <c:v>6435.7200000029634</c:v>
                </c:pt>
                <c:pt idx="1789">
                  <c:v>6435.7400000029602</c:v>
                </c:pt>
                <c:pt idx="1790">
                  <c:v>6435.7600000029624</c:v>
                </c:pt>
                <c:pt idx="1791">
                  <c:v>6435.7800000029602</c:v>
                </c:pt>
                <c:pt idx="1792">
                  <c:v>6435.8000000029624</c:v>
                </c:pt>
                <c:pt idx="1793">
                  <c:v>6435.8200000029638</c:v>
                </c:pt>
                <c:pt idx="1794">
                  <c:v>6435.8400000029724</c:v>
                </c:pt>
                <c:pt idx="1795">
                  <c:v>6435.8600000029737</c:v>
                </c:pt>
                <c:pt idx="1796">
                  <c:v>6435.8800000029714</c:v>
                </c:pt>
                <c:pt idx="1797">
                  <c:v>6435.90000000297</c:v>
                </c:pt>
                <c:pt idx="1798">
                  <c:v>6435.9200000029714</c:v>
                </c:pt>
                <c:pt idx="1799">
                  <c:v>6435.94000000297</c:v>
                </c:pt>
                <c:pt idx="1800">
                  <c:v>6435.9600000029704</c:v>
                </c:pt>
                <c:pt idx="1801">
                  <c:v>6435.98000000297</c:v>
                </c:pt>
                <c:pt idx="1802">
                  <c:v>6436.0000000029704</c:v>
                </c:pt>
                <c:pt idx="1803">
                  <c:v>6436.0200000029736</c:v>
                </c:pt>
                <c:pt idx="1804">
                  <c:v>6436.0400000029704</c:v>
                </c:pt>
                <c:pt idx="1805">
                  <c:v>6436.0600000029735</c:v>
                </c:pt>
                <c:pt idx="1806">
                  <c:v>6436.0800000029703</c:v>
                </c:pt>
                <c:pt idx="1807">
                  <c:v>6436.1000000029735</c:v>
                </c:pt>
                <c:pt idx="1808">
                  <c:v>6436.1200000029739</c:v>
                </c:pt>
                <c:pt idx="1809">
                  <c:v>6436.1400000029735</c:v>
                </c:pt>
                <c:pt idx="1810">
                  <c:v>6436.1600000029739</c:v>
                </c:pt>
                <c:pt idx="1811">
                  <c:v>6436.1800000029734</c:v>
                </c:pt>
                <c:pt idx="1812">
                  <c:v>6436.2000000029702</c:v>
                </c:pt>
                <c:pt idx="1813">
                  <c:v>6436.2200000029734</c:v>
                </c:pt>
                <c:pt idx="1814">
                  <c:v>6436.2400000029702</c:v>
                </c:pt>
                <c:pt idx="1815">
                  <c:v>6436.2600000029724</c:v>
                </c:pt>
                <c:pt idx="1816">
                  <c:v>6436.2800000029702</c:v>
                </c:pt>
                <c:pt idx="1817">
                  <c:v>6436.3000000029824</c:v>
                </c:pt>
                <c:pt idx="1818">
                  <c:v>6436.3200000029838</c:v>
                </c:pt>
                <c:pt idx="1819">
                  <c:v>6436.3400000029824</c:v>
                </c:pt>
                <c:pt idx="1820">
                  <c:v>6436.3600000029837</c:v>
                </c:pt>
                <c:pt idx="1821">
                  <c:v>6436.3800000029814</c:v>
                </c:pt>
                <c:pt idx="1822">
                  <c:v>6436.4000000029801</c:v>
                </c:pt>
                <c:pt idx="1823">
                  <c:v>6436.4200000029814</c:v>
                </c:pt>
                <c:pt idx="1824">
                  <c:v>6436.44000000298</c:v>
                </c:pt>
                <c:pt idx="1825">
                  <c:v>6436.4600000029814</c:v>
                </c:pt>
                <c:pt idx="1826">
                  <c:v>6436.48000000298</c:v>
                </c:pt>
                <c:pt idx="1827">
                  <c:v>6436.5000000029804</c:v>
                </c:pt>
                <c:pt idx="1828">
                  <c:v>6436.5200000029836</c:v>
                </c:pt>
                <c:pt idx="1829">
                  <c:v>6436.5400000029804</c:v>
                </c:pt>
                <c:pt idx="1830">
                  <c:v>6436.5600000029835</c:v>
                </c:pt>
                <c:pt idx="1831">
                  <c:v>6436.5800000029803</c:v>
                </c:pt>
                <c:pt idx="1832">
                  <c:v>6436.6000000029835</c:v>
                </c:pt>
                <c:pt idx="1833">
                  <c:v>6436.6200000029839</c:v>
                </c:pt>
                <c:pt idx="1834">
                  <c:v>6436.6400000029835</c:v>
                </c:pt>
                <c:pt idx="1835">
                  <c:v>6436.6600000029839</c:v>
                </c:pt>
                <c:pt idx="1836">
                  <c:v>6436.6800000029834</c:v>
                </c:pt>
                <c:pt idx="1837">
                  <c:v>6436.7000000029802</c:v>
                </c:pt>
                <c:pt idx="1838">
                  <c:v>6436.7200000029834</c:v>
                </c:pt>
                <c:pt idx="1839">
                  <c:v>6436.7400000029802</c:v>
                </c:pt>
                <c:pt idx="1840">
                  <c:v>6436.7600000029934</c:v>
                </c:pt>
                <c:pt idx="1841">
                  <c:v>6436.7800000029902</c:v>
                </c:pt>
                <c:pt idx="1842">
                  <c:v>6436.8000000029924</c:v>
                </c:pt>
                <c:pt idx="1843">
                  <c:v>6436.8200000029938</c:v>
                </c:pt>
                <c:pt idx="1844">
                  <c:v>6436.8400000029924</c:v>
                </c:pt>
                <c:pt idx="1845">
                  <c:v>6436.8600000029937</c:v>
                </c:pt>
                <c:pt idx="1846">
                  <c:v>6436.8800000029914</c:v>
                </c:pt>
                <c:pt idx="1847">
                  <c:v>6436.9000000029901</c:v>
                </c:pt>
                <c:pt idx="1848">
                  <c:v>6436.9200000029914</c:v>
                </c:pt>
                <c:pt idx="1849">
                  <c:v>6436.94000000299</c:v>
                </c:pt>
                <c:pt idx="1850">
                  <c:v>6436.9600000029914</c:v>
                </c:pt>
                <c:pt idx="1851">
                  <c:v>6436.98000000299</c:v>
                </c:pt>
                <c:pt idx="1852">
                  <c:v>6437.0000000029904</c:v>
                </c:pt>
                <c:pt idx="1853">
                  <c:v>6437.0200000029936</c:v>
                </c:pt>
                <c:pt idx="1854">
                  <c:v>6437.0400000029904</c:v>
                </c:pt>
                <c:pt idx="1855">
                  <c:v>6437.0600000029935</c:v>
                </c:pt>
                <c:pt idx="1856">
                  <c:v>6437.0800000029903</c:v>
                </c:pt>
                <c:pt idx="1857">
                  <c:v>6437.1000000029935</c:v>
                </c:pt>
                <c:pt idx="1858">
                  <c:v>6437.1200000029939</c:v>
                </c:pt>
                <c:pt idx="1859">
                  <c:v>6437.1400000029935</c:v>
                </c:pt>
                <c:pt idx="1860">
                  <c:v>6437.1600000029939</c:v>
                </c:pt>
                <c:pt idx="1861">
                  <c:v>6437.1800000029934</c:v>
                </c:pt>
                <c:pt idx="1862">
                  <c:v>6437.2000000029902</c:v>
                </c:pt>
                <c:pt idx="1863">
                  <c:v>6437.2200000030034</c:v>
                </c:pt>
                <c:pt idx="1864">
                  <c:v>6437.2400000030002</c:v>
                </c:pt>
                <c:pt idx="1865">
                  <c:v>6437.2600000030034</c:v>
                </c:pt>
                <c:pt idx="1866">
                  <c:v>6437.2800000030002</c:v>
                </c:pt>
                <c:pt idx="1867">
                  <c:v>6437.3000000030024</c:v>
                </c:pt>
                <c:pt idx="1868">
                  <c:v>6437.3200000030038</c:v>
                </c:pt>
                <c:pt idx="1869">
                  <c:v>6437.3400000030024</c:v>
                </c:pt>
                <c:pt idx="1870">
                  <c:v>6437.3600000030037</c:v>
                </c:pt>
                <c:pt idx="1871">
                  <c:v>6437.3800000030014</c:v>
                </c:pt>
                <c:pt idx="1872">
                  <c:v>6437.4000000030001</c:v>
                </c:pt>
                <c:pt idx="1873">
                  <c:v>6437.4200000030014</c:v>
                </c:pt>
                <c:pt idx="1874">
                  <c:v>6437.440000003</c:v>
                </c:pt>
                <c:pt idx="1875">
                  <c:v>6437.4600000030014</c:v>
                </c:pt>
                <c:pt idx="1876">
                  <c:v>6437.480000003</c:v>
                </c:pt>
                <c:pt idx="1877">
                  <c:v>6437.5000000030004</c:v>
                </c:pt>
                <c:pt idx="1878">
                  <c:v>6437.5200000030036</c:v>
                </c:pt>
                <c:pt idx="1879">
                  <c:v>6437.5400000030004</c:v>
                </c:pt>
                <c:pt idx="1880">
                  <c:v>6437.5600000030036</c:v>
                </c:pt>
                <c:pt idx="1881">
                  <c:v>6437.5800000030004</c:v>
                </c:pt>
                <c:pt idx="1882">
                  <c:v>6437.6000000030035</c:v>
                </c:pt>
                <c:pt idx="1883">
                  <c:v>6437.620000003004</c:v>
                </c:pt>
                <c:pt idx="1884">
                  <c:v>6437.6400000030035</c:v>
                </c:pt>
                <c:pt idx="1885">
                  <c:v>6437.6600000030039</c:v>
                </c:pt>
                <c:pt idx="1886">
                  <c:v>6437.6800000030134</c:v>
                </c:pt>
                <c:pt idx="1887">
                  <c:v>6437.7000000030102</c:v>
                </c:pt>
                <c:pt idx="1888">
                  <c:v>6437.7200000030134</c:v>
                </c:pt>
                <c:pt idx="1889">
                  <c:v>6437.7400000030102</c:v>
                </c:pt>
                <c:pt idx="1890">
                  <c:v>6437.7600000030134</c:v>
                </c:pt>
                <c:pt idx="1891">
                  <c:v>6437.7800000030102</c:v>
                </c:pt>
                <c:pt idx="1892">
                  <c:v>6437.8000000030124</c:v>
                </c:pt>
                <c:pt idx="1893">
                  <c:v>6437.8200000030138</c:v>
                </c:pt>
                <c:pt idx="1894">
                  <c:v>6437.8400000030124</c:v>
                </c:pt>
                <c:pt idx="1895">
                  <c:v>6437.8600000030137</c:v>
                </c:pt>
                <c:pt idx="1896">
                  <c:v>6437.8800000030114</c:v>
                </c:pt>
                <c:pt idx="1897">
                  <c:v>6437.9000000030101</c:v>
                </c:pt>
                <c:pt idx="1898">
                  <c:v>6437.9200000030114</c:v>
                </c:pt>
                <c:pt idx="1899">
                  <c:v>6437.94000000301</c:v>
                </c:pt>
                <c:pt idx="1900">
                  <c:v>6437.9600000030114</c:v>
                </c:pt>
                <c:pt idx="1901">
                  <c:v>6437.98000000301</c:v>
                </c:pt>
                <c:pt idx="1902">
                  <c:v>6438.0000000030104</c:v>
                </c:pt>
                <c:pt idx="1903">
                  <c:v>6438.0200000030136</c:v>
                </c:pt>
                <c:pt idx="1904">
                  <c:v>6438.0400000030104</c:v>
                </c:pt>
                <c:pt idx="1905">
                  <c:v>6438.0600000030136</c:v>
                </c:pt>
                <c:pt idx="1906">
                  <c:v>6438.0800000030104</c:v>
                </c:pt>
                <c:pt idx="1907">
                  <c:v>6438.1000000030135</c:v>
                </c:pt>
                <c:pt idx="1908">
                  <c:v>6438.120000003014</c:v>
                </c:pt>
                <c:pt idx="1909">
                  <c:v>6438.1400000030235</c:v>
                </c:pt>
                <c:pt idx="1910">
                  <c:v>6438.1600000030239</c:v>
                </c:pt>
                <c:pt idx="1911">
                  <c:v>6438.1800000030235</c:v>
                </c:pt>
                <c:pt idx="1912">
                  <c:v>6438.2000000030203</c:v>
                </c:pt>
                <c:pt idx="1913">
                  <c:v>6438.2200000030234</c:v>
                </c:pt>
                <c:pt idx="1914">
                  <c:v>6438.2400000030202</c:v>
                </c:pt>
                <c:pt idx="1915">
                  <c:v>6438.2600000030234</c:v>
                </c:pt>
                <c:pt idx="1916">
                  <c:v>6438.2800000030202</c:v>
                </c:pt>
                <c:pt idx="1917">
                  <c:v>6438.3000000030224</c:v>
                </c:pt>
                <c:pt idx="1918">
                  <c:v>6438.3200000030238</c:v>
                </c:pt>
                <c:pt idx="1919">
                  <c:v>6438.3400000030224</c:v>
                </c:pt>
                <c:pt idx="1920">
                  <c:v>6438.3600000030237</c:v>
                </c:pt>
                <c:pt idx="1921">
                  <c:v>6438.3800000030224</c:v>
                </c:pt>
                <c:pt idx="1922">
                  <c:v>6438.4000000030201</c:v>
                </c:pt>
                <c:pt idx="1923">
                  <c:v>6438.4200000030214</c:v>
                </c:pt>
                <c:pt idx="1924">
                  <c:v>6438.44000000302</c:v>
                </c:pt>
                <c:pt idx="1925">
                  <c:v>6438.4600000030214</c:v>
                </c:pt>
                <c:pt idx="1926">
                  <c:v>6438.48000000302</c:v>
                </c:pt>
                <c:pt idx="1927">
                  <c:v>6438.5000000030204</c:v>
                </c:pt>
                <c:pt idx="1928">
                  <c:v>6438.5200000030236</c:v>
                </c:pt>
                <c:pt idx="1929">
                  <c:v>6438.5400000030204</c:v>
                </c:pt>
                <c:pt idx="1930">
                  <c:v>6438.5600000030236</c:v>
                </c:pt>
                <c:pt idx="1931">
                  <c:v>6438.5800000030204</c:v>
                </c:pt>
                <c:pt idx="1932">
                  <c:v>6438.6000000030335</c:v>
                </c:pt>
                <c:pt idx="1933">
                  <c:v>6438.620000003034</c:v>
                </c:pt>
                <c:pt idx="1934">
                  <c:v>6438.6400000030335</c:v>
                </c:pt>
                <c:pt idx="1935">
                  <c:v>6438.6600000030339</c:v>
                </c:pt>
                <c:pt idx="1936">
                  <c:v>6438.6800000030335</c:v>
                </c:pt>
                <c:pt idx="1937">
                  <c:v>6438.7000000030303</c:v>
                </c:pt>
                <c:pt idx="1938">
                  <c:v>6438.7200000030334</c:v>
                </c:pt>
                <c:pt idx="1939">
                  <c:v>6438.7400000030302</c:v>
                </c:pt>
                <c:pt idx="1940">
                  <c:v>6438.7600000030334</c:v>
                </c:pt>
                <c:pt idx="1941">
                  <c:v>6438.7800000030302</c:v>
                </c:pt>
                <c:pt idx="1942">
                  <c:v>6438.8000000030324</c:v>
                </c:pt>
                <c:pt idx="1943">
                  <c:v>6438.8200000030338</c:v>
                </c:pt>
                <c:pt idx="1944">
                  <c:v>6438.8400000030324</c:v>
                </c:pt>
                <c:pt idx="1945">
                  <c:v>6438.8600000030337</c:v>
                </c:pt>
                <c:pt idx="1946">
                  <c:v>6438.8800000030324</c:v>
                </c:pt>
                <c:pt idx="1947">
                  <c:v>6438.9000000030301</c:v>
                </c:pt>
                <c:pt idx="1948">
                  <c:v>6438.9200000030314</c:v>
                </c:pt>
                <c:pt idx="1949">
                  <c:v>6438.94000000303</c:v>
                </c:pt>
                <c:pt idx="1950">
                  <c:v>6438.9600000030314</c:v>
                </c:pt>
                <c:pt idx="1951">
                  <c:v>6438.98000000303</c:v>
                </c:pt>
                <c:pt idx="1952">
                  <c:v>6439.0000000030304</c:v>
                </c:pt>
                <c:pt idx="1953">
                  <c:v>6439.0200000030336</c:v>
                </c:pt>
                <c:pt idx="1954">
                  <c:v>6439.0400000030304</c:v>
                </c:pt>
                <c:pt idx="1955">
                  <c:v>6439.0600000030436</c:v>
                </c:pt>
                <c:pt idx="1956">
                  <c:v>6439.0800000030404</c:v>
                </c:pt>
                <c:pt idx="1957">
                  <c:v>6439.1000000030435</c:v>
                </c:pt>
                <c:pt idx="1958">
                  <c:v>6439.120000003044</c:v>
                </c:pt>
                <c:pt idx="1959">
                  <c:v>6439.1400000030435</c:v>
                </c:pt>
                <c:pt idx="1960">
                  <c:v>6439.1600000030439</c:v>
                </c:pt>
                <c:pt idx="1961">
                  <c:v>6439.1800000030435</c:v>
                </c:pt>
                <c:pt idx="1962">
                  <c:v>6439.2000000030403</c:v>
                </c:pt>
                <c:pt idx="1963">
                  <c:v>6439.2200000030434</c:v>
                </c:pt>
                <c:pt idx="1964">
                  <c:v>6439.2400000030402</c:v>
                </c:pt>
                <c:pt idx="1965">
                  <c:v>6439.2600000030434</c:v>
                </c:pt>
                <c:pt idx="1966">
                  <c:v>6439.2800000030402</c:v>
                </c:pt>
                <c:pt idx="1967">
                  <c:v>6439.3000000030424</c:v>
                </c:pt>
                <c:pt idx="1968">
                  <c:v>6439.3200000030438</c:v>
                </c:pt>
                <c:pt idx="1969">
                  <c:v>6439.3400000030424</c:v>
                </c:pt>
                <c:pt idx="1970">
                  <c:v>6439.3600000030438</c:v>
                </c:pt>
                <c:pt idx="1971">
                  <c:v>6439.3800000030424</c:v>
                </c:pt>
                <c:pt idx="1972">
                  <c:v>6439.4000000030401</c:v>
                </c:pt>
                <c:pt idx="1973">
                  <c:v>6439.4200000030414</c:v>
                </c:pt>
                <c:pt idx="1974">
                  <c:v>6439.44000000304</c:v>
                </c:pt>
                <c:pt idx="1975">
                  <c:v>6439.4600000030414</c:v>
                </c:pt>
                <c:pt idx="1976">
                  <c:v>6439.48000000304</c:v>
                </c:pt>
                <c:pt idx="1977">
                  <c:v>6439.5000000030404</c:v>
                </c:pt>
                <c:pt idx="1978">
                  <c:v>6439.5200000030536</c:v>
                </c:pt>
                <c:pt idx="1979">
                  <c:v>6439.5400000030504</c:v>
                </c:pt>
                <c:pt idx="1980">
                  <c:v>6439.5600000030536</c:v>
                </c:pt>
                <c:pt idx="1981">
                  <c:v>6439.5800000030504</c:v>
                </c:pt>
                <c:pt idx="1982">
                  <c:v>6439.6000000030535</c:v>
                </c:pt>
                <c:pt idx="1983">
                  <c:v>6439.620000003054</c:v>
                </c:pt>
                <c:pt idx="1984">
                  <c:v>6439.6400000030535</c:v>
                </c:pt>
                <c:pt idx="1985">
                  <c:v>6439.6600000030539</c:v>
                </c:pt>
                <c:pt idx="1986">
                  <c:v>6439.6800000030535</c:v>
                </c:pt>
                <c:pt idx="1987">
                  <c:v>6439.7000000030503</c:v>
                </c:pt>
                <c:pt idx="1988">
                  <c:v>6439.7200000030534</c:v>
                </c:pt>
                <c:pt idx="1989">
                  <c:v>6439.7400000030502</c:v>
                </c:pt>
                <c:pt idx="1990">
                  <c:v>6439.7600000030534</c:v>
                </c:pt>
                <c:pt idx="1991">
                  <c:v>6439.7800000030502</c:v>
                </c:pt>
                <c:pt idx="1992">
                  <c:v>6439.8000000030524</c:v>
                </c:pt>
                <c:pt idx="1993">
                  <c:v>6439.8200000030538</c:v>
                </c:pt>
                <c:pt idx="1994">
                  <c:v>6439.8400000030524</c:v>
                </c:pt>
                <c:pt idx="1995">
                  <c:v>6439.8600000030538</c:v>
                </c:pt>
                <c:pt idx="1996">
                  <c:v>6439.8800000030524</c:v>
                </c:pt>
                <c:pt idx="1997">
                  <c:v>6439.9000000030501</c:v>
                </c:pt>
                <c:pt idx="1998">
                  <c:v>6439.9200000030514</c:v>
                </c:pt>
                <c:pt idx="1999">
                  <c:v>6439.94000000305</c:v>
                </c:pt>
                <c:pt idx="2000">
                  <c:v>6439.9600000030614</c:v>
                </c:pt>
                <c:pt idx="2001">
                  <c:v>6439.98000000306</c:v>
                </c:pt>
                <c:pt idx="2002">
                  <c:v>6440.0000000030604</c:v>
                </c:pt>
                <c:pt idx="2003">
                  <c:v>6440.0200000030636</c:v>
                </c:pt>
                <c:pt idx="2004">
                  <c:v>6440.0400000030604</c:v>
                </c:pt>
                <c:pt idx="2005">
                  <c:v>6440.0600000030636</c:v>
                </c:pt>
                <c:pt idx="2006">
                  <c:v>6440.0800000030604</c:v>
                </c:pt>
                <c:pt idx="2007">
                  <c:v>6440.1000000030635</c:v>
                </c:pt>
                <c:pt idx="2008">
                  <c:v>6440.120000003064</c:v>
                </c:pt>
                <c:pt idx="2009">
                  <c:v>6440.1400000030635</c:v>
                </c:pt>
                <c:pt idx="2010">
                  <c:v>6440.1600000030639</c:v>
                </c:pt>
                <c:pt idx="2011">
                  <c:v>6440.1800000030635</c:v>
                </c:pt>
                <c:pt idx="2012">
                  <c:v>6440.2000000030603</c:v>
                </c:pt>
                <c:pt idx="2013">
                  <c:v>6440.2200000030634</c:v>
                </c:pt>
                <c:pt idx="2014">
                  <c:v>6440.2400000030602</c:v>
                </c:pt>
                <c:pt idx="2015">
                  <c:v>6440.2600000030634</c:v>
                </c:pt>
                <c:pt idx="2016">
                  <c:v>6440.2800000030602</c:v>
                </c:pt>
                <c:pt idx="2017">
                  <c:v>6440.3000000030634</c:v>
                </c:pt>
                <c:pt idx="2018">
                  <c:v>6440.3200000030638</c:v>
                </c:pt>
                <c:pt idx="2019">
                  <c:v>6440.3400000030624</c:v>
                </c:pt>
                <c:pt idx="2020">
                  <c:v>6440.3600000030638</c:v>
                </c:pt>
                <c:pt idx="2021">
                  <c:v>6440.3800000030624</c:v>
                </c:pt>
                <c:pt idx="2022">
                  <c:v>6440.4000000030601</c:v>
                </c:pt>
                <c:pt idx="2023">
                  <c:v>6440.4200000030714</c:v>
                </c:pt>
                <c:pt idx="2024">
                  <c:v>6440.4400000030701</c:v>
                </c:pt>
                <c:pt idx="2025">
                  <c:v>6440.4600000030714</c:v>
                </c:pt>
                <c:pt idx="2026">
                  <c:v>6440.48000000307</c:v>
                </c:pt>
                <c:pt idx="2027">
                  <c:v>6440.5000000030714</c:v>
                </c:pt>
                <c:pt idx="2028">
                  <c:v>6440.5200000030736</c:v>
                </c:pt>
                <c:pt idx="2029">
                  <c:v>6440.5400000030704</c:v>
                </c:pt>
                <c:pt idx="2030">
                  <c:v>6440.5600000030736</c:v>
                </c:pt>
                <c:pt idx="2031">
                  <c:v>6440.5800000030704</c:v>
                </c:pt>
                <c:pt idx="2032">
                  <c:v>6440.6000000030735</c:v>
                </c:pt>
                <c:pt idx="2033">
                  <c:v>6440.620000003074</c:v>
                </c:pt>
                <c:pt idx="2034">
                  <c:v>6440.6400000030735</c:v>
                </c:pt>
                <c:pt idx="2035">
                  <c:v>6440.6600000030739</c:v>
                </c:pt>
                <c:pt idx="2036">
                  <c:v>6440.6800000030735</c:v>
                </c:pt>
                <c:pt idx="2037">
                  <c:v>6440.7000000030703</c:v>
                </c:pt>
                <c:pt idx="2038">
                  <c:v>6440.7200000030734</c:v>
                </c:pt>
                <c:pt idx="2039">
                  <c:v>6440.7400000030702</c:v>
                </c:pt>
                <c:pt idx="2040">
                  <c:v>6440.7600000030734</c:v>
                </c:pt>
                <c:pt idx="2041">
                  <c:v>6440.7800000030702</c:v>
                </c:pt>
                <c:pt idx="2042">
                  <c:v>6440.8000000030734</c:v>
                </c:pt>
                <c:pt idx="2043">
                  <c:v>6440.8200000030738</c:v>
                </c:pt>
                <c:pt idx="2044">
                  <c:v>6440.8400000030724</c:v>
                </c:pt>
                <c:pt idx="2045">
                  <c:v>6440.8600000030738</c:v>
                </c:pt>
                <c:pt idx="2046">
                  <c:v>6440.8800000030824</c:v>
                </c:pt>
                <c:pt idx="2047">
                  <c:v>6440.9000000030801</c:v>
                </c:pt>
                <c:pt idx="2048">
                  <c:v>6440.9200000030814</c:v>
                </c:pt>
                <c:pt idx="2049">
                  <c:v>6440.9400000030801</c:v>
                </c:pt>
                <c:pt idx="2050">
                  <c:v>6440.9600000030814</c:v>
                </c:pt>
                <c:pt idx="2051">
                  <c:v>6440.98000000308</c:v>
                </c:pt>
                <c:pt idx="2052">
                  <c:v>6441.0000000030814</c:v>
                </c:pt>
                <c:pt idx="2053">
                  <c:v>6441.0200000030836</c:v>
                </c:pt>
                <c:pt idx="2054">
                  <c:v>6441.0400000030804</c:v>
                </c:pt>
                <c:pt idx="2055">
                  <c:v>6441.0600000030836</c:v>
                </c:pt>
                <c:pt idx="2056">
                  <c:v>6441.0800000030804</c:v>
                </c:pt>
                <c:pt idx="2057">
                  <c:v>6441.1000000030836</c:v>
                </c:pt>
                <c:pt idx="2058">
                  <c:v>6441.120000003084</c:v>
                </c:pt>
                <c:pt idx="2059">
                  <c:v>6441.1400000030835</c:v>
                </c:pt>
                <c:pt idx="2060">
                  <c:v>6441.160000003084</c:v>
                </c:pt>
                <c:pt idx="2061">
                  <c:v>6441.1800000030835</c:v>
                </c:pt>
                <c:pt idx="2062">
                  <c:v>6441.2000000030803</c:v>
                </c:pt>
                <c:pt idx="2063">
                  <c:v>6441.2200000030834</c:v>
                </c:pt>
                <c:pt idx="2064">
                  <c:v>6441.2400000030802</c:v>
                </c:pt>
                <c:pt idx="2065">
                  <c:v>6441.2600000030834</c:v>
                </c:pt>
                <c:pt idx="2066">
                  <c:v>6441.2800000030802</c:v>
                </c:pt>
                <c:pt idx="2067">
                  <c:v>6441.3000000030834</c:v>
                </c:pt>
                <c:pt idx="2068">
                  <c:v>6441.3200000030838</c:v>
                </c:pt>
                <c:pt idx="2069">
                  <c:v>6441.3400000030924</c:v>
                </c:pt>
                <c:pt idx="2070">
                  <c:v>6441.3600000030938</c:v>
                </c:pt>
                <c:pt idx="2071">
                  <c:v>6441.3800000030924</c:v>
                </c:pt>
                <c:pt idx="2072">
                  <c:v>6441.4000000030901</c:v>
                </c:pt>
                <c:pt idx="2073">
                  <c:v>6441.4200000030914</c:v>
                </c:pt>
                <c:pt idx="2074">
                  <c:v>6441.4400000030901</c:v>
                </c:pt>
                <c:pt idx="2075">
                  <c:v>6441.4600000030914</c:v>
                </c:pt>
                <c:pt idx="2076">
                  <c:v>6441.48000000309</c:v>
                </c:pt>
                <c:pt idx="2077">
                  <c:v>6441.5000000030914</c:v>
                </c:pt>
                <c:pt idx="2078">
                  <c:v>6441.5200000030936</c:v>
                </c:pt>
                <c:pt idx="2079">
                  <c:v>6441.5400000030904</c:v>
                </c:pt>
                <c:pt idx="2080">
                  <c:v>6441.5600000030936</c:v>
                </c:pt>
                <c:pt idx="2081">
                  <c:v>6441.5800000030904</c:v>
                </c:pt>
                <c:pt idx="2082">
                  <c:v>6441.6000000030936</c:v>
                </c:pt>
                <c:pt idx="2083">
                  <c:v>6441.620000003094</c:v>
                </c:pt>
                <c:pt idx="2084">
                  <c:v>6441.6400000030935</c:v>
                </c:pt>
                <c:pt idx="2085">
                  <c:v>6441.660000003094</c:v>
                </c:pt>
                <c:pt idx="2086">
                  <c:v>6441.6800000030935</c:v>
                </c:pt>
                <c:pt idx="2087">
                  <c:v>6441.7000000030903</c:v>
                </c:pt>
                <c:pt idx="2088">
                  <c:v>6441.7200000030934</c:v>
                </c:pt>
                <c:pt idx="2089">
                  <c:v>6441.7400000030902</c:v>
                </c:pt>
                <c:pt idx="2090">
                  <c:v>6441.7600000030934</c:v>
                </c:pt>
                <c:pt idx="2091">
                  <c:v>6441.7800000030902</c:v>
                </c:pt>
                <c:pt idx="2092">
                  <c:v>6441.8000000031034</c:v>
                </c:pt>
                <c:pt idx="2093">
                  <c:v>6441.8200000031038</c:v>
                </c:pt>
                <c:pt idx="2094">
                  <c:v>6441.8400000031024</c:v>
                </c:pt>
                <c:pt idx="2095">
                  <c:v>6441.8600000031038</c:v>
                </c:pt>
                <c:pt idx="2096">
                  <c:v>6441.8800000031024</c:v>
                </c:pt>
                <c:pt idx="2097">
                  <c:v>6441.9000000031001</c:v>
                </c:pt>
                <c:pt idx="2098">
                  <c:v>6441.9200000031014</c:v>
                </c:pt>
                <c:pt idx="2099">
                  <c:v>6441.9400000031001</c:v>
                </c:pt>
                <c:pt idx="2100">
                  <c:v>6441.9600000031014</c:v>
                </c:pt>
                <c:pt idx="2101">
                  <c:v>6441.9800000031</c:v>
                </c:pt>
                <c:pt idx="2102">
                  <c:v>6442.0000000031014</c:v>
                </c:pt>
                <c:pt idx="2103">
                  <c:v>6442.0200000031036</c:v>
                </c:pt>
                <c:pt idx="2104">
                  <c:v>6442.0400000031004</c:v>
                </c:pt>
                <c:pt idx="2105">
                  <c:v>6442.0600000031036</c:v>
                </c:pt>
                <c:pt idx="2106">
                  <c:v>6442.0800000031004</c:v>
                </c:pt>
                <c:pt idx="2107">
                  <c:v>6442.1000000031036</c:v>
                </c:pt>
                <c:pt idx="2108">
                  <c:v>6442.120000003104</c:v>
                </c:pt>
                <c:pt idx="2109">
                  <c:v>6442.1400000031035</c:v>
                </c:pt>
                <c:pt idx="2110">
                  <c:v>6442.160000003104</c:v>
                </c:pt>
                <c:pt idx="2111">
                  <c:v>6442.1800000031035</c:v>
                </c:pt>
                <c:pt idx="2112">
                  <c:v>6442.2000000031003</c:v>
                </c:pt>
                <c:pt idx="2113">
                  <c:v>6442.2200000031035</c:v>
                </c:pt>
                <c:pt idx="2114">
                  <c:v>6442.2400000031002</c:v>
                </c:pt>
                <c:pt idx="2115">
                  <c:v>6442.2600000031134</c:v>
                </c:pt>
                <c:pt idx="2116">
                  <c:v>6442.2800000031102</c:v>
                </c:pt>
                <c:pt idx="2117">
                  <c:v>6442.3000000031134</c:v>
                </c:pt>
                <c:pt idx="2118">
                  <c:v>6442.3200000031138</c:v>
                </c:pt>
                <c:pt idx="2119">
                  <c:v>6442.3400000031124</c:v>
                </c:pt>
                <c:pt idx="2120">
                  <c:v>6442.3600000031138</c:v>
                </c:pt>
                <c:pt idx="2121">
                  <c:v>6442.3800000031124</c:v>
                </c:pt>
                <c:pt idx="2122">
                  <c:v>6442.4000000031101</c:v>
                </c:pt>
                <c:pt idx="2123">
                  <c:v>6442.4200000031124</c:v>
                </c:pt>
                <c:pt idx="2124">
                  <c:v>6442.4400000031101</c:v>
                </c:pt>
                <c:pt idx="2125">
                  <c:v>6442.4600000031114</c:v>
                </c:pt>
                <c:pt idx="2126">
                  <c:v>6442.48000000311</c:v>
                </c:pt>
                <c:pt idx="2127">
                  <c:v>6442.5000000031114</c:v>
                </c:pt>
                <c:pt idx="2128">
                  <c:v>6442.5200000031136</c:v>
                </c:pt>
                <c:pt idx="2129">
                  <c:v>6442.5400000031104</c:v>
                </c:pt>
                <c:pt idx="2130">
                  <c:v>6442.5600000031136</c:v>
                </c:pt>
                <c:pt idx="2131">
                  <c:v>6442.5800000031104</c:v>
                </c:pt>
                <c:pt idx="2132">
                  <c:v>6442.6000000031136</c:v>
                </c:pt>
                <c:pt idx="2133">
                  <c:v>6442.620000003114</c:v>
                </c:pt>
                <c:pt idx="2134">
                  <c:v>6442.6400000031135</c:v>
                </c:pt>
                <c:pt idx="2135">
                  <c:v>6442.660000003114</c:v>
                </c:pt>
                <c:pt idx="2136">
                  <c:v>6442.6800000031135</c:v>
                </c:pt>
                <c:pt idx="2137">
                  <c:v>6442.7000000031103</c:v>
                </c:pt>
                <c:pt idx="2138">
                  <c:v>6442.7200000031235</c:v>
                </c:pt>
                <c:pt idx="2139">
                  <c:v>6442.7400000031203</c:v>
                </c:pt>
                <c:pt idx="2140">
                  <c:v>6442.7600000031234</c:v>
                </c:pt>
                <c:pt idx="2141">
                  <c:v>6442.7800000031202</c:v>
                </c:pt>
                <c:pt idx="2142">
                  <c:v>6442.8000000031234</c:v>
                </c:pt>
                <c:pt idx="2143">
                  <c:v>6442.8200000031238</c:v>
                </c:pt>
                <c:pt idx="2144">
                  <c:v>6442.8400000031224</c:v>
                </c:pt>
                <c:pt idx="2145">
                  <c:v>6442.8600000031238</c:v>
                </c:pt>
                <c:pt idx="2146">
                  <c:v>6442.8800000031224</c:v>
                </c:pt>
                <c:pt idx="2147">
                  <c:v>6442.9000000031201</c:v>
                </c:pt>
                <c:pt idx="2148">
                  <c:v>6442.9200000031224</c:v>
                </c:pt>
                <c:pt idx="2149">
                  <c:v>6442.9400000031201</c:v>
                </c:pt>
                <c:pt idx="2150">
                  <c:v>6442.9600000031214</c:v>
                </c:pt>
                <c:pt idx="2151">
                  <c:v>6442.98000000312</c:v>
                </c:pt>
                <c:pt idx="2152">
                  <c:v>6443.0000000031214</c:v>
                </c:pt>
                <c:pt idx="2153">
                  <c:v>6443.0200000031236</c:v>
                </c:pt>
                <c:pt idx="2154">
                  <c:v>6443.0400000031204</c:v>
                </c:pt>
                <c:pt idx="2155">
                  <c:v>6443.0600000031236</c:v>
                </c:pt>
                <c:pt idx="2156">
                  <c:v>6443.0800000031204</c:v>
                </c:pt>
                <c:pt idx="2157">
                  <c:v>6443.1000000031236</c:v>
                </c:pt>
                <c:pt idx="2158">
                  <c:v>6443.120000003124</c:v>
                </c:pt>
                <c:pt idx="2159">
                  <c:v>6443.1400000031235</c:v>
                </c:pt>
                <c:pt idx="2160">
                  <c:v>6443.160000003124</c:v>
                </c:pt>
                <c:pt idx="2161">
                  <c:v>6443.1800000031335</c:v>
                </c:pt>
                <c:pt idx="2162">
                  <c:v>6443.2000000031303</c:v>
                </c:pt>
                <c:pt idx="2163">
                  <c:v>6443.2200000031335</c:v>
                </c:pt>
                <c:pt idx="2164">
                  <c:v>6443.2400000031303</c:v>
                </c:pt>
                <c:pt idx="2165">
                  <c:v>6443.2600000031334</c:v>
                </c:pt>
                <c:pt idx="2166">
                  <c:v>6443.2800000031302</c:v>
                </c:pt>
                <c:pt idx="2167">
                  <c:v>6443.3000000031334</c:v>
                </c:pt>
                <c:pt idx="2168">
                  <c:v>6443.3200000031338</c:v>
                </c:pt>
                <c:pt idx="2169">
                  <c:v>6443.3400000031324</c:v>
                </c:pt>
                <c:pt idx="2170">
                  <c:v>6443.3600000031338</c:v>
                </c:pt>
                <c:pt idx="2171">
                  <c:v>6443.3800000031324</c:v>
                </c:pt>
                <c:pt idx="2172">
                  <c:v>6443.4000000031301</c:v>
                </c:pt>
                <c:pt idx="2173">
                  <c:v>6443.4200000031324</c:v>
                </c:pt>
                <c:pt idx="2174">
                  <c:v>6443.4400000031301</c:v>
                </c:pt>
                <c:pt idx="2175">
                  <c:v>6443.4600000031314</c:v>
                </c:pt>
                <c:pt idx="2176">
                  <c:v>6443.48000000313</c:v>
                </c:pt>
                <c:pt idx="2177">
                  <c:v>6443.5000000031314</c:v>
                </c:pt>
                <c:pt idx="2178">
                  <c:v>6443.5200000031336</c:v>
                </c:pt>
                <c:pt idx="2179">
                  <c:v>6443.5400000031304</c:v>
                </c:pt>
                <c:pt idx="2180">
                  <c:v>6443.5600000031336</c:v>
                </c:pt>
                <c:pt idx="2181">
                  <c:v>6443.5800000031304</c:v>
                </c:pt>
                <c:pt idx="2182">
                  <c:v>6443.6000000031336</c:v>
                </c:pt>
                <c:pt idx="2183">
                  <c:v>6443.620000003134</c:v>
                </c:pt>
                <c:pt idx="2184">
                  <c:v>6443.6400000031435</c:v>
                </c:pt>
                <c:pt idx="2185">
                  <c:v>6443.660000003144</c:v>
                </c:pt>
                <c:pt idx="2186">
                  <c:v>6443.6800000031435</c:v>
                </c:pt>
                <c:pt idx="2187">
                  <c:v>6443.7000000031403</c:v>
                </c:pt>
                <c:pt idx="2188">
                  <c:v>6443.7200000031435</c:v>
                </c:pt>
                <c:pt idx="2189">
                  <c:v>6443.7400000031403</c:v>
                </c:pt>
                <c:pt idx="2190">
                  <c:v>6443.7600000031434</c:v>
                </c:pt>
                <c:pt idx="2191">
                  <c:v>6443.7800000031402</c:v>
                </c:pt>
                <c:pt idx="2192">
                  <c:v>6443.8000000031434</c:v>
                </c:pt>
                <c:pt idx="2193">
                  <c:v>6443.8200000031438</c:v>
                </c:pt>
                <c:pt idx="2194">
                  <c:v>6443.8400000031424</c:v>
                </c:pt>
                <c:pt idx="2195">
                  <c:v>6443.8600000031438</c:v>
                </c:pt>
                <c:pt idx="2196">
                  <c:v>6443.8800000031424</c:v>
                </c:pt>
                <c:pt idx="2197">
                  <c:v>6443.9000000031401</c:v>
                </c:pt>
                <c:pt idx="2198">
                  <c:v>6443.9200000031424</c:v>
                </c:pt>
                <c:pt idx="2199">
                  <c:v>6443.9400000031401</c:v>
                </c:pt>
                <c:pt idx="2200">
                  <c:v>6443.9600000031414</c:v>
                </c:pt>
                <c:pt idx="2201">
                  <c:v>6443.98000000314</c:v>
                </c:pt>
                <c:pt idx="2202">
                  <c:v>6444.0000000031414</c:v>
                </c:pt>
                <c:pt idx="2203">
                  <c:v>6444.0200000031437</c:v>
                </c:pt>
                <c:pt idx="2204">
                  <c:v>6444.0400000031404</c:v>
                </c:pt>
                <c:pt idx="2205">
                  <c:v>6444.0600000031436</c:v>
                </c:pt>
                <c:pt idx="2206">
                  <c:v>6444.0800000031404</c:v>
                </c:pt>
                <c:pt idx="2207">
                  <c:v>6444.1000000031536</c:v>
                </c:pt>
                <c:pt idx="2208">
                  <c:v>6444.120000003154</c:v>
                </c:pt>
                <c:pt idx="2209">
                  <c:v>6444.1400000031535</c:v>
                </c:pt>
                <c:pt idx="2210">
                  <c:v>6444.160000003154</c:v>
                </c:pt>
                <c:pt idx="2211">
                  <c:v>6444.1800000031535</c:v>
                </c:pt>
                <c:pt idx="2212">
                  <c:v>6444.2000000031503</c:v>
                </c:pt>
                <c:pt idx="2213">
                  <c:v>6444.2200000031535</c:v>
                </c:pt>
                <c:pt idx="2214">
                  <c:v>6444.2400000031503</c:v>
                </c:pt>
                <c:pt idx="2215">
                  <c:v>6444.2600000031534</c:v>
                </c:pt>
                <c:pt idx="2216">
                  <c:v>6444.2800000031502</c:v>
                </c:pt>
                <c:pt idx="2217">
                  <c:v>6444.3000000031534</c:v>
                </c:pt>
                <c:pt idx="2218">
                  <c:v>6444.3200000031538</c:v>
                </c:pt>
                <c:pt idx="2219">
                  <c:v>6444.3400000031534</c:v>
                </c:pt>
                <c:pt idx="2220">
                  <c:v>6444.3600000031538</c:v>
                </c:pt>
                <c:pt idx="2221">
                  <c:v>6444.3800000031524</c:v>
                </c:pt>
                <c:pt idx="2222">
                  <c:v>6444.4000000031501</c:v>
                </c:pt>
                <c:pt idx="2223">
                  <c:v>6444.4200000031524</c:v>
                </c:pt>
                <c:pt idx="2224">
                  <c:v>6444.4400000031501</c:v>
                </c:pt>
                <c:pt idx="2225">
                  <c:v>6444.4600000031514</c:v>
                </c:pt>
                <c:pt idx="2226">
                  <c:v>6444.4800000031501</c:v>
                </c:pt>
                <c:pt idx="2227">
                  <c:v>6444.5000000031514</c:v>
                </c:pt>
                <c:pt idx="2228">
                  <c:v>6444.5200000031537</c:v>
                </c:pt>
                <c:pt idx="2229">
                  <c:v>6444.5400000031614</c:v>
                </c:pt>
                <c:pt idx="2230">
                  <c:v>6444.5600000031636</c:v>
                </c:pt>
                <c:pt idx="2231">
                  <c:v>6444.5800000031604</c:v>
                </c:pt>
                <c:pt idx="2232">
                  <c:v>6444.6000000031636</c:v>
                </c:pt>
                <c:pt idx="2233">
                  <c:v>6444.620000003164</c:v>
                </c:pt>
                <c:pt idx="2234">
                  <c:v>6444.6400000031635</c:v>
                </c:pt>
                <c:pt idx="2235">
                  <c:v>6444.660000003164</c:v>
                </c:pt>
                <c:pt idx="2236">
                  <c:v>6444.6800000031635</c:v>
                </c:pt>
                <c:pt idx="2237">
                  <c:v>6444.7000000031603</c:v>
                </c:pt>
                <c:pt idx="2238">
                  <c:v>6444.7200000031635</c:v>
                </c:pt>
                <c:pt idx="2239">
                  <c:v>6444.7400000031603</c:v>
                </c:pt>
                <c:pt idx="2240">
                  <c:v>6444.7600000031634</c:v>
                </c:pt>
                <c:pt idx="2241">
                  <c:v>6444.7800000031602</c:v>
                </c:pt>
                <c:pt idx="2242">
                  <c:v>6444.8000000031634</c:v>
                </c:pt>
                <c:pt idx="2243">
                  <c:v>6444.8200000031638</c:v>
                </c:pt>
                <c:pt idx="2244">
                  <c:v>6444.8400000031634</c:v>
                </c:pt>
                <c:pt idx="2245">
                  <c:v>6444.8600000031638</c:v>
                </c:pt>
                <c:pt idx="2246">
                  <c:v>6444.8800000031624</c:v>
                </c:pt>
                <c:pt idx="2247">
                  <c:v>6444.9000000031601</c:v>
                </c:pt>
                <c:pt idx="2248">
                  <c:v>6444.9200000031624</c:v>
                </c:pt>
                <c:pt idx="2249">
                  <c:v>6444.9400000031601</c:v>
                </c:pt>
                <c:pt idx="2250">
                  <c:v>6444.9600000031614</c:v>
                </c:pt>
                <c:pt idx="2251">
                  <c:v>6444.9800000031601</c:v>
                </c:pt>
                <c:pt idx="2252">
                  <c:v>6445.0000000031614</c:v>
                </c:pt>
                <c:pt idx="2253">
                  <c:v>6445.0200000031737</c:v>
                </c:pt>
                <c:pt idx="2254">
                  <c:v>6445.0400000031714</c:v>
                </c:pt>
                <c:pt idx="2255">
                  <c:v>6445.0600000031736</c:v>
                </c:pt>
                <c:pt idx="2256">
                  <c:v>6445.0800000031704</c:v>
                </c:pt>
                <c:pt idx="2257">
                  <c:v>6445.1000000031736</c:v>
                </c:pt>
                <c:pt idx="2258">
                  <c:v>6445.120000003174</c:v>
                </c:pt>
                <c:pt idx="2259">
                  <c:v>6445.1400000031736</c:v>
                </c:pt>
                <c:pt idx="2260">
                  <c:v>6445.160000003174</c:v>
                </c:pt>
                <c:pt idx="2261">
                  <c:v>6445.1800000031735</c:v>
                </c:pt>
                <c:pt idx="2262">
                  <c:v>6445.2000000031703</c:v>
                </c:pt>
                <c:pt idx="2263">
                  <c:v>6445.2200000031735</c:v>
                </c:pt>
                <c:pt idx="2264">
                  <c:v>6445.2400000031703</c:v>
                </c:pt>
                <c:pt idx="2265">
                  <c:v>6445.2600000031734</c:v>
                </c:pt>
                <c:pt idx="2266">
                  <c:v>6445.2800000031702</c:v>
                </c:pt>
                <c:pt idx="2267">
                  <c:v>6445.3000000031734</c:v>
                </c:pt>
                <c:pt idx="2268">
                  <c:v>6445.3200000031738</c:v>
                </c:pt>
                <c:pt idx="2269">
                  <c:v>6445.3400000031734</c:v>
                </c:pt>
                <c:pt idx="2270">
                  <c:v>6445.3600000031738</c:v>
                </c:pt>
                <c:pt idx="2271">
                  <c:v>6445.3800000031724</c:v>
                </c:pt>
                <c:pt idx="2272">
                  <c:v>6445.4000000031701</c:v>
                </c:pt>
                <c:pt idx="2273">
                  <c:v>6445.4200000031724</c:v>
                </c:pt>
                <c:pt idx="2274">
                  <c:v>6445.4400000031701</c:v>
                </c:pt>
                <c:pt idx="2275">
                  <c:v>6445.4600000031814</c:v>
                </c:pt>
                <c:pt idx="2276">
                  <c:v>6445.4800000031801</c:v>
                </c:pt>
                <c:pt idx="2277">
                  <c:v>6445.5000000031814</c:v>
                </c:pt>
                <c:pt idx="2278">
                  <c:v>6445.5200000031837</c:v>
                </c:pt>
                <c:pt idx="2279">
                  <c:v>6445.5400000031814</c:v>
                </c:pt>
                <c:pt idx="2280">
                  <c:v>6445.5600000031836</c:v>
                </c:pt>
                <c:pt idx="2281">
                  <c:v>6445.5800000031804</c:v>
                </c:pt>
                <c:pt idx="2282">
                  <c:v>6445.6000000031836</c:v>
                </c:pt>
                <c:pt idx="2283">
                  <c:v>6445.620000003184</c:v>
                </c:pt>
                <c:pt idx="2284">
                  <c:v>6445.6400000031836</c:v>
                </c:pt>
                <c:pt idx="2285">
                  <c:v>6445.660000003184</c:v>
                </c:pt>
                <c:pt idx="2286">
                  <c:v>6445.6800000031835</c:v>
                </c:pt>
                <c:pt idx="2287">
                  <c:v>6445.7000000031803</c:v>
                </c:pt>
                <c:pt idx="2288">
                  <c:v>6445.7200000031835</c:v>
                </c:pt>
                <c:pt idx="2289">
                  <c:v>6445.7400000031803</c:v>
                </c:pt>
                <c:pt idx="2290">
                  <c:v>6445.7600000031834</c:v>
                </c:pt>
                <c:pt idx="2291">
                  <c:v>6445.7800000031802</c:v>
                </c:pt>
                <c:pt idx="2292">
                  <c:v>6445.8000000031834</c:v>
                </c:pt>
                <c:pt idx="2293">
                  <c:v>6445.8200000031838</c:v>
                </c:pt>
                <c:pt idx="2294">
                  <c:v>6445.8400000031834</c:v>
                </c:pt>
                <c:pt idx="2295">
                  <c:v>6445.8600000031838</c:v>
                </c:pt>
                <c:pt idx="2296">
                  <c:v>6445.8800000031824</c:v>
                </c:pt>
                <c:pt idx="2297">
                  <c:v>6445.9000000031801</c:v>
                </c:pt>
                <c:pt idx="2298">
                  <c:v>6445.9200000031924</c:v>
                </c:pt>
                <c:pt idx="2299">
                  <c:v>6445.9400000031901</c:v>
                </c:pt>
                <c:pt idx="2300">
                  <c:v>6445.9600000031924</c:v>
                </c:pt>
                <c:pt idx="2301">
                  <c:v>6445.9800000031901</c:v>
                </c:pt>
                <c:pt idx="2302">
                  <c:v>6446.0000000031914</c:v>
                </c:pt>
                <c:pt idx="2303">
                  <c:v>6446.0200000031937</c:v>
                </c:pt>
                <c:pt idx="2304">
                  <c:v>6446.0400000031914</c:v>
                </c:pt>
                <c:pt idx="2305">
                  <c:v>6446.0600000031936</c:v>
                </c:pt>
                <c:pt idx="2306">
                  <c:v>6446.0800000031904</c:v>
                </c:pt>
                <c:pt idx="2307">
                  <c:v>6446.1000000031936</c:v>
                </c:pt>
                <c:pt idx="2308">
                  <c:v>6446.120000003194</c:v>
                </c:pt>
                <c:pt idx="2309">
                  <c:v>6446.1400000031936</c:v>
                </c:pt>
                <c:pt idx="2310">
                  <c:v>6446.160000003194</c:v>
                </c:pt>
                <c:pt idx="2311">
                  <c:v>6446.1800000031935</c:v>
                </c:pt>
                <c:pt idx="2312">
                  <c:v>6446.2000000031903</c:v>
                </c:pt>
                <c:pt idx="2313">
                  <c:v>6446.2200000031935</c:v>
                </c:pt>
                <c:pt idx="2314">
                  <c:v>6446.2400000031903</c:v>
                </c:pt>
                <c:pt idx="2315">
                  <c:v>6446.2600000031935</c:v>
                </c:pt>
                <c:pt idx="2316">
                  <c:v>6446.2800000031903</c:v>
                </c:pt>
                <c:pt idx="2317">
                  <c:v>6446.3000000031934</c:v>
                </c:pt>
                <c:pt idx="2318">
                  <c:v>6446.3200000031939</c:v>
                </c:pt>
                <c:pt idx="2319">
                  <c:v>6446.3400000031934</c:v>
                </c:pt>
                <c:pt idx="2320">
                  <c:v>6446.3600000031938</c:v>
                </c:pt>
                <c:pt idx="2321">
                  <c:v>6446.3800000032024</c:v>
                </c:pt>
                <c:pt idx="2322">
                  <c:v>6446.4000000032001</c:v>
                </c:pt>
                <c:pt idx="2323">
                  <c:v>6446.4200000032024</c:v>
                </c:pt>
                <c:pt idx="2324">
                  <c:v>6446.4400000032001</c:v>
                </c:pt>
                <c:pt idx="2325">
                  <c:v>6446.4600000032024</c:v>
                </c:pt>
                <c:pt idx="2326">
                  <c:v>6446.4800000032001</c:v>
                </c:pt>
                <c:pt idx="2327">
                  <c:v>6446.5000000032014</c:v>
                </c:pt>
                <c:pt idx="2328">
                  <c:v>6446.5200000032037</c:v>
                </c:pt>
                <c:pt idx="2329">
                  <c:v>6446.5400000032014</c:v>
                </c:pt>
                <c:pt idx="2330">
                  <c:v>6446.5600000032036</c:v>
                </c:pt>
                <c:pt idx="2331">
                  <c:v>6446.5800000032004</c:v>
                </c:pt>
                <c:pt idx="2332">
                  <c:v>6446.6000000032036</c:v>
                </c:pt>
                <c:pt idx="2333">
                  <c:v>6446.620000003204</c:v>
                </c:pt>
                <c:pt idx="2334">
                  <c:v>6446.6400000032036</c:v>
                </c:pt>
                <c:pt idx="2335">
                  <c:v>6446.660000003204</c:v>
                </c:pt>
                <c:pt idx="2336">
                  <c:v>6446.6800000032035</c:v>
                </c:pt>
                <c:pt idx="2337">
                  <c:v>6446.7000000032003</c:v>
                </c:pt>
                <c:pt idx="2338">
                  <c:v>6446.7200000032035</c:v>
                </c:pt>
                <c:pt idx="2339">
                  <c:v>6446.7400000032003</c:v>
                </c:pt>
                <c:pt idx="2340">
                  <c:v>6446.7600000032035</c:v>
                </c:pt>
                <c:pt idx="2341">
                  <c:v>6446.7800000032003</c:v>
                </c:pt>
                <c:pt idx="2342">
                  <c:v>6446.8000000032034</c:v>
                </c:pt>
                <c:pt idx="2343">
                  <c:v>6446.8200000032039</c:v>
                </c:pt>
                <c:pt idx="2344">
                  <c:v>6446.8400000032134</c:v>
                </c:pt>
                <c:pt idx="2345">
                  <c:v>6446.8600000032138</c:v>
                </c:pt>
                <c:pt idx="2346">
                  <c:v>6446.8800000032124</c:v>
                </c:pt>
                <c:pt idx="2347">
                  <c:v>6446.9000000032102</c:v>
                </c:pt>
                <c:pt idx="2348">
                  <c:v>6446.9200000032124</c:v>
                </c:pt>
                <c:pt idx="2349">
                  <c:v>6446.9400000032101</c:v>
                </c:pt>
                <c:pt idx="2350">
                  <c:v>6446.9600000032124</c:v>
                </c:pt>
                <c:pt idx="2351">
                  <c:v>6446.9800000032101</c:v>
                </c:pt>
                <c:pt idx="2352">
                  <c:v>6447.0000000032114</c:v>
                </c:pt>
                <c:pt idx="2353">
                  <c:v>6447.0200000032137</c:v>
                </c:pt>
                <c:pt idx="2354">
                  <c:v>6447.0400000032114</c:v>
                </c:pt>
                <c:pt idx="2355">
                  <c:v>6447.0600000032136</c:v>
                </c:pt>
                <c:pt idx="2356">
                  <c:v>6447.0800000032104</c:v>
                </c:pt>
                <c:pt idx="2357">
                  <c:v>6447.1000000032136</c:v>
                </c:pt>
                <c:pt idx="2358">
                  <c:v>6447.120000003214</c:v>
                </c:pt>
                <c:pt idx="2359">
                  <c:v>6447.1400000032136</c:v>
                </c:pt>
                <c:pt idx="2360">
                  <c:v>6447.160000003214</c:v>
                </c:pt>
                <c:pt idx="2361">
                  <c:v>6447.1800000032135</c:v>
                </c:pt>
                <c:pt idx="2362">
                  <c:v>6447.2000000032103</c:v>
                </c:pt>
                <c:pt idx="2363">
                  <c:v>6447.2200000032135</c:v>
                </c:pt>
                <c:pt idx="2364">
                  <c:v>6447.2400000032103</c:v>
                </c:pt>
                <c:pt idx="2365">
                  <c:v>6447.2600000032135</c:v>
                </c:pt>
                <c:pt idx="2366">
                  <c:v>6447.2800000032103</c:v>
                </c:pt>
                <c:pt idx="2367">
                  <c:v>6447.3000000032234</c:v>
                </c:pt>
                <c:pt idx="2368">
                  <c:v>6447.3200000032239</c:v>
                </c:pt>
                <c:pt idx="2369">
                  <c:v>6447.3400000032234</c:v>
                </c:pt>
                <c:pt idx="2370">
                  <c:v>6447.3600000032238</c:v>
                </c:pt>
                <c:pt idx="2371">
                  <c:v>6447.3800000032224</c:v>
                </c:pt>
                <c:pt idx="2372">
                  <c:v>6447.4000000032202</c:v>
                </c:pt>
                <c:pt idx="2373">
                  <c:v>6447.4200000032224</c:v>
                </c:pt>
                <c:pt idx="2374">
                  <c:v>6447.4400000032201</c:v>
                </c:pt>
                <c:pt idx="2375">
                  <c:v>6447.4600000032224</c:v>
                </c:pt>
                <c:pt idx="2376">
                  <c:v>6447.4800000032201</c:v>
                </c:pt>
                <c:pt idx="2377">
                  <c:v>6447.5000000032214</c:v>
                </c:pt>
                <c:pt idx="2378">
                  <c:v>6447.5200000032237</c:v>
                </c:pt>
                <c:pt idx="2379">
                  <c:v>6447.5400000032214</c:v>
                </c:pt>
                <c:pt idx="2380">
                  <c:v>6447.5600000032236</c:v>
                </c:pt>
                <c:pt idx="2381">
                  <c:v>6447.5800000032204</c:v>
                </c:pt>
                <c:pt idx="2382">
                  <c:v>6447.6000000032236</c:v>
                </c:pt>
                <c:pt idx="2383">
                  <c:v>6447.620000003224</c:v>
                </c:pt>
                <c:pt idx="2384">
                  <c:v>6447.6400000032236</c:v>
                </c:pt>
                <c:pt idx="2385">
                  <c:v>6447.660000003224</c:v>
                </c:pt>
                <c:pt idx="2386">
                  <c:v>6447.6800000032235</c:v>
                </c:pt>
                <c:pt idx="2387">
                  <c:v>6447.7000000032203</c:v>
                </c:pt>
                <c:pt idx="2388">
                  <c:v>6447.7200000032235</c:v>
                </c:pt>
                <c:pt idx="2389">
                  <c:v>6447.7400000032203</c:v>
                </c:pt>
                <c:pt idx="2390">
                  <c:v>6447.7600000032335</c:v>
                </c:pt>
                <c:pt idx="2391">
                  <c:v>6447.7800000032303</c:v>
                </c:pt>
                <c:pt idx="2392">
                  <c:v>6447.8000000032334</c:v>
                </c:pt>
                <c:pt idx="2393">
                  <c:v>6447.8200000032339</c:v>
                </c:pt>
                <c:pt idx="2394">
                  <c:v>6447.8400000032334</c:v>
                </c:pt>
                <c:pt idx="2395">
                  <c:v>6447.8600000032338</c:v>
                </c:pt>
                <c:pt idx="2396">
                  <c:v>6447.8800000032334</c:v>
                </c:pt>
                <c:pt idx="2397">
                  <c:v>6447.9000000032302</c:v>
                </c:pt>
                <c:pt idx="2398">
                  <c:v>6447.9200000032324</c:v>
                </c:pt>
                <c:pt idx="2399">
                  <c:v>6447.9400000032301</c:v>
                </c:pt>
                <c:pt idx="2400">
                  <c:v>6447.9600000032324</c:v>
                </c:pt>
                <c:pt idx="2401">
                  <c:v>6447.9800000032301</c:v>
                </c:pt>
                <c:pt idx="2402">
                  <c:v>6448.0000000032314</c:v>
                </c:pt>
                <c:pt idx="2403">
                  <c:v>6448.0200000032337</c:v>
                </c:pt>
                <c:pt idx="2404">
                  <c:v>6448.0400000032314</c:v>
                </c:pt>
                <c:pt idx="2405">
                  <c:v>6448.0600000032337</c:v>
                </c:pt>
                <c:pt idx="2406">
                  <c:v>6448.0800000032314</c:v>
                </c:pt>
                <c:pt idx="2407">
                  <c:v>6448.1000000032336</c:v>
                </c:pt>
                <c:pt idx="2408">
                  <c:v>6448.1200000032341</c:v>
                </c:pt>
                <c:pt idx="2409">
                  <c:v>6448.1400000032336</c:v>
                </c:pt>
                <c:pt idx="2410">
                  <c:v>6448.160000003234</c:v>
                </c:pt>
                <c:pt idx="2411">
                  <c:v>6448.1800000032335</c:v>
                </c:pt>
                <c:pt idx="2412">
                  <c:v>6448.2000000032303</c:v>
                </c:pt>
                <c:pt idx="2413">
                  <c:v>6448.2200000032435</c:v>
                </c:pt>
                <c:pt idx="2414">
                  <c:v>6448.2400000032403</c:v>
                </c:pt>
                <c:pt idx="2415">
                  <c:v>6448.2600000032435</c:v>
                </c:pt>
                <c:pt idx="2416">
                  <c:v>6448.2800000032403</c:v>
                </c:pt>
                <c:pt idx="2417">
                  <c:v>6448.3000000032434</c:v>
                </c:pt>
                <c:pt idx="2418">
                  <c:v>6448.3200000032439</c:v>
                </c:pt>
                <c:pt idx="2419">
                  <c:v>6448.3400000032434</c:v>
                </c:pt>
                <c:pt idx="2420">
                  <c:v>6448.3600000032438</c:v>
                </c:pt>
                <c:pt idx="2421">
                  <c:v>6448.3800000032434</c:v>
                </c:pt>
                <c:pt idx="2422">
                  <c:v>6448.4000000032402</c:v>
                </c:pt>
                <c:pt idx="2423">
                  <c:v>6448.4200000032424</c:v>
                </c:pt>
                <c:pt idx="2424">
                  <c:v>6448.4400000032401</c:v>
                </c:pt>
                <c:pt idx="2425">
                  <c:v>6448.4600000032424</c:v>
                </c:pt>
                <c:pt idx="2426">
                  <c:v>6448.4800000032401</c:v>
                </c:pt>
                <c:pt idx="2427">
                  <c:v>6448.5000000032414</c:v>
                </c:pt>
                <c:pt idx="2428">
                  <c:v>6448.5200000032437</c:v>
                </c:pt>
                <c:pt idx="2429">
                  <c:v>6448.5400000032414</c:v>
                </c:pt>
                <c:pt idx="2430">
                  <c:v>6448.5600000032437</c:v>
                </c:pt>
                <c:pt idx="2431">
                  <c:v>6448.5800000032414</c:v>
                </c:pt>
                <c:pt idx="2432">
                  <c:v>6448.6000000032436</c:v>
                </c:pt>
                <c:pt idx="2433">
                  <c:v>6448.6200000032441</c:v>
                </c:pt>
                <c:pt idx="2434">
                  <c:v>6448.6400000032436</c:v>
                </c:pt>
                <c:pt idx="2435">
                  <c:v>6448.660000003244</c:v>
                </c:pt>
                <c:pt idx="2436">
                  <c:v>6448.6800000032536</c:v>
                </c:pt>
                <c:pt idx="2437">
                  <c:v>6448.7000000032504</c:v>
                </c:pt>
                <c:pt idx="2438">
                  <c:v>6448.7200000032535</c:v>
                </c:pt>
                <c:pt idx="2439">
                  <c:v>6448.7400000032503</c:v>
                </c:pt>
                <c:pt idx="2440">
                  <c:v>6448.7600000032535</c:v>
                </c:pt>
                <c:pt idx="2441">
                  <c:v>6448.7800000032503</c:v>
                </c:pt>
                <c:pt idx="2442">
                  <c:v>6448.8000000032534</c:v>
                </c:pt>
                <c:pt idx="2443">
                  <c:v>6448.8200000032539</c:v>
                </c:pt>
                <c:pt idx="2444">
                  <c:v>6448.8400000032534</c:v>
                </c:pt>
                <c:pt idx="2445">
                  <c:v>6448.8600000032538</c:v>
                </c:pt>
                <c:pt idx="2446">
                  <c:v>6448.8800000032534</c:v>
                </c:pt>
                <c:pt idx="2447">
                  <c:v>6448.9000000032502</c:v>
                </c:pt>
                <c:pt idx="2448">
                  <c:v>6448.9200000032524</c:v>
                </c:pt>
                <c:pt idx="2449">
                  <c:v>6448.9400000032501</c:v>
                </c:pt>
                <c:pt idx="2450">
                  <c:v>6448.9600000032524</c:v>
                </c:pt>
                <c:pt idx="2451">
                  <c:v>6448.9800000032501</c:v>
                </c:pt>
                <c:pt idx="2452">
                  <c:v>6449.0000000032514</c:v>
                </c:pt>
                <c:pt idx="2453">
                  <c:v>6449.0200000032537</c:v>
                </c:pt>
                <c:pt idx="2454">
                  <c:v>6449.0400000032514</c:v>
                </c:pt>
                <c:pt idx="2455">
                  <c:v>6449.0600000032537</c:v>
                </c:pt>
                <c:pt idx="2456">
                  <c:v>6449.0800000032514</c:v>
                </c:pt>
                <c:pt idx="2457">
                  <c:v>6449.1000000032536</c:v>
                </c:pt>
                <c:pt idx="2458">
                  <c:v>6449.1200000032541</c:v>
                </c:pt>
                <c:pt idx="2459">
                  <c:v>6449.1400000032636</c:v>
                </c:pt>
                <c:pt idx="2460">
                  <c:v>6449.160000003264</c:v>
                </c:pt>
                <c:pt idx="2461">
                  <c:v>6449.1800000032636</c:v>
                </c:pt>
                <c:pt idx="2462">
                  <c:v>6449.2000000032604</c:v>
                </c:pt>
                <c:pt idx="2463">
                  <c:v>6449.2200000032635</c:v>
                </c:pt>
                <c:pt idx="2464">
                  <c:v>6449.2400000032603</c:v>
                </c:pt>
                <c:pt idx="2465">
                  <c:v>6449.2600000032635</c:v>
                </c:pt>
                <c:pt idx="2466">
                  <c:v>6449.2800000032603</c:v>
                </c:pt>
                <c:pt idx="2467">
                  <c:v>6449.3000000032634</c:v>
                </c:pt>
                <c:pt idx="2468">
                  <c:v>6449.3200000032639</c:v>
                </c:pt>
                <c:pt idx="2469">
                  <c:v>6449.3400000032634</c:v>
                </c:pt>
                <c:pt idx="2470">
                  <c:v>6449.3600000032638</c:v>
                </c:pt>
                <c:pt idx="2471">
                  <c:v>6449.3800000032634</c:v>
                </c:pt>
                <c:pt idx="2472">
                  <c:v>6449.4000000032602</c:v>
                </c:pt>
                <c:pt idx="2473">
                  <c:v>6449.4200000032624</c:v>
                </c:pt>
                <c:pt idx="2474">
                  <c:v>6449.4400000032601</c:v>
                </c:pt>
                <c:pt idx="2475">
                  <c:v>6449.4600000032624</c:v>
                </c:pt>
                <c:pt idx="2476">
                  <c:v>6449.4800000032601</c:v>
                </c:pt>
                <c:pt idx="2477">
                  <c:v>6449.5000000032614</c:v>
                </c:pt>
                <c:pt idx="2478">
                  <c:v>6449.5200000032637</c:v>
                </c:pt>
                <c:pt idx="2479">
                  <c:v>6449.5400000032614</c:v>
                </c:pt>
                <c:pt idx="2480">
                  <c:v>6449.5600000032637</c:v>
                </c:pt>
                <c:pt idx="2481">
                  <c:v>6449.5800000032714</c:v>
                </c:pt>
                <c:pt idx="2482">
                  <c:v>6449.6000000032736</c:v>
                </c:pt>
                <c:pt idx="2483">
                  <c:v>6449.6200000032741</c:v>
                </c:pt>
                <c:pt idx="2484">
                  <c:v>6449.6400000032736</c:v>
                </c:pt>
                <c:pt idx="2485">
                  <c:v>6449.660000003274</c:v>
                </c:pt>
                <c:pt idx="2486">
                  <c:v>6449.6800000032736</c:v>
                </c:pt>
                <c:pt idx="2487">
                  <c:v>6449.7000000032704</c:v>
                </c:pt>
                <c:pt idx="2488">
                  <c:v>6449.7200000032735</c:v>
                </c:pt>
                <c:pt idx="2489">
                  <c:v>6449.7400000032703</c:v>
                </c:pt>
                <c:pt idx="2490">
                  <c:v>6449.7600000032735</c:v>
                </c:pt>
                <c:pt idx="2491">
                  <c:v>6449.7800000032703</c:v>
                </c:pt>
                <c:pt idx="2492">
                  <c:v>6449.8000000032735</c:v>
                </c:pt>
                <c:pt idx="2493">
                  <c:v>6449.8200000032739</c:v>
                </c:pt>
                <c:pt idx="2494">
                  <c:v>6449.8400000032734</c:v>
                </c:pt>
                <c:pt idx="2495">
                  <c:v>6449.8600000032739</c:v>
                </c:pt>
                <c:pt idx="2496">
                  <c:v>6449.8800000032734</c:v>
                </c:pt>
                <c:pt idx="2497">
                  <c:v>6449.9000000032702</c:v>
                </c:pt>
                <c:pt idx="2498">
                  <c:v>6449.9200000032724</c:v>
                </c:pt>
                <c:pt idx="2499">
                  <c:v>6449.9400000032701</c:v>
                </c:pt>
                <c:pt idx="2500">
                  <c:v>6449.9600000032724</c:v>
                </c:pt>
                <c:pt idx="2501">
                  <c:v>6449.9800000032701</c:v>
                </c:pt>
                <c:pt idx="2502">
                  <c:v>6450.0000000032724</c:v>
                </c:pt>
                <c:pt idx="2503">
                  <c:v>6450.0200000032737</c:v>
                </c:pt>
                <c:pt idx="2504">
                  <c:v>6450.0400000032714</c:v>
                </c:pt>
                <c:pt idx="2505">
                  <c:v>6450.0600000032837</c:v>
                </c:pt>
                <c:pt idx="2506">
                  <c:v>6450.0800000032814</c:v>
                </c:pt>
                <c:pt idx="2507">
                  <c:v>6450.1000000032836</c:v>
                </c:pt>
                <c:pt idx="2508">
                  <c:v>6450.1200000032841</c:v>
                </c:pt>
                <c:pt idx="2509">
                  <c:v>6450.1400000032836</c:v>
                </c:pt>
                <c:pt idx="2510">
                  <c:v>6450.160000003284</c:v>
                </c:pt>
                <c:pt idx="2511">
                  <c:v>6450.1800000032836</c:v>
                </c:pt>
                <c:pt idx="2512">
                  <c:v>6450.2000000032804</c:v>
                </c:pt>
                <c:pt idx="2513">
                  <c:v>6450.2200000032835</c:v>
                </c:pt>
                <c:pt idx="2514">
                  <c:v>6450.2400000032803</c:v>
                </c:pt>
                <c:pt idx="2515">
                  <c:v>6450.2600000032835</c:v>
                </c:pt>
                <c:pt idx="2516">
                  <c:v>6450.2800000032803</c:v>
                </c:pt>
                <c:pt idx="2517">
                  <c:v>6450.3000000032835</c:v>
                </c:pt>
                <c:pt idx="2518">
                  <c:v>6450.3200000032839</c:v>
                </c:pt>
                <c:pt idx="2519">
                  <c:v>6450.3400000032834</c:v>
                </c:pt>
                <c:pt idx="2520">
                  <c:v>6450.3600000032839</c:v>
                </c:pt>
                <c:pt idx="2521">
                  <c:v>6450.3800000032834</c:v>
                </c:pt>
                <c:pt idx="2522">
                  <c:v>6450.4000000032802</c:v>
                </c:pt>
                <c:pt idx="2523">
                  <c:v>6450.4200000032824</c:v>
                </c:pt>
                <c:pt idx="2524">
                  <c:v>6450.4400000032801</c:v>
                </c:pt>
                <c:pt idx="2525">
                  <c:v>6450.4600000032824</c:v>
                </c:pt>
                <c:pt idx="2526">
                  <c:v>6450.4800000032801</c:v>
                </c:pt>
                <c:pt idx="2527">
                  <c:v>6450.5000000032924</c:v>
                </c:pt>
                <c:pt idx="2528">
                  <c:v>6450.5200000032937</c:v>
                </c:pt>
                <c:pt idx="2529">
                  <c:v>6450.5400000032914</c:v>
                </c:pt>
                <c:pt idx="2530">
                  <c:v>6450.5600000032937</c:v>
                </c:pt>
                <c:pt idx="2531">
                  <c:v>6450.5800000032914</c:v>
                </c:pt>
                <c:pt idx="2532">
                  <c:v>6450.6000000032936</c:v>
                </c:pt>
                <c:pt idx="2533">
                  <c:v>6450.6200000032941</c:v>
                </c:pt>
                <c:pt idx="2534">
                  <c:v>6450.6400000032936</c:v>
                </c:pt>
                <c:pt idx="2535">
                  <c:v>6450.660000003294</c:v>
                </c:pt>
                <c:pt idx="2536">
                  <c:v>6450.6800000032936</c:v>
                </c:pt>
                <c:pt idx="2537">
                  <c:v>6450.7000000032904</c:v>
                </c:pt>
                <c:pt idx="2538">
                  <c:v>6450.7200000032935</c:v>
                </c:pt>
                <c:pt idx="2539">
                  <c:v>6450.7400000032903</c:v>
                </c:pt>
                <c:pt idx="2540">
                  <c:v>6450.7600000032935</c:v>
                </c:pt>
                <c:pt idx="2541">
                  <c:v>6450.7800000032903</c:v>
                </c:pt>
                <c:pt idx="2542">
                  <c:v>6450.8000000032935</c:v>
                </c:pt>
                <c:pt idx="2543">
                  <c:v>6450.8200000032939</c:v>
                </c:pt>
                <c:pt idx="2544">
                  <c:v>6450.8400000032934</c:v>
                </c:pt>
                <c:pt idx="2545">
                  <c:v>6450.8600000032939</c:v>
                </c:pt>
                <c:pt idx="2546">
                  <c:v>6450.8800000032934</c:v>
                </c:pt>
                <c:pt idx="2547">
                  <c:v>6450.9000000032902</c:v>
                </c:pt>
                <c:pt idx="2548">
                  <c:v>6450.9200000032924</c:v>
                </c:pt>
                <c:pt idx="2549">
                  <c:v>6450.9400000032902</c:v>
                </c:pt>
                <c:pt idx="2550">
                  <c:v>6450.9600000033024</c:v>
                </c:pt>
                <c:pt idx="2551">
                  <c:v>6450.9800000033001</c:v>
                </c:pt>
                <c:pt idx="2552">
                  <c:v>6451.0000000033024</c:v>
                </c:pt>
                <c:pt idx="2553">
                  <c:v>6451.0200000033037</c:v>
                </c:pt>
                <c:pt idx="2554">
                  <c:v>6451.0400000033014</c:v>
                </c:pt>
                <c:pt idx="2555">
                  <c:v>6451.0600000033037</c:v>
                </c:pt>
                <c:pt idx="2556">
                  <c:v>6451.0800000033014</c:v>
                </c:pt>
                <c:pt idx="2557">
                  <c:v>6451.1000000033036</c:v>
                </c:pt>
                <c:pt idx="2558">
                  <c:v>6451.1200000033041</c:v>
                </c:pt>
                <c:pt idx="2559">
                  <c:v>6451.1400000033036</c:v>
                </c:pt>
                <c:pt idx="2560">
                  <c:v>6451.160000003304</c:v>
                </c:pt>
                <c:pt idx="2561">
                  <c:v>6451.1800000033036</c:v>
                </c:pt>
                <c:pt idx="2562">
                  <c:v>6451.2000000033004</c:v>
                </c:pt>
                <c:pt idx="2563">
                  <c:v>6451.2200000033035</c:v>
                </c:pt>
                <c:pt idx="2564">
                  <c:v>6451.2400000033003</c:v>
                </c:pt>
                <c:pt idx="2565">
                  <c:v>6451.2600000033035</c:v>
                </c:pt>
                <c:pt idx="2566">
                  <c:v>6451.2800000033003</c:v>
                </c:pt>
                <c:pt idx="2567">
                  <c:v>6451.3000000033035</c:v>
                </c:pt>
                <c:pt idx="2568">
                  <c:v>6451.3200000033039</c:v>
                </c:pt>
                <c:pt idx="2569">
                  <c:v>6451.3400000033034</c:v>
                </c:pt>
                <c:pt idx="2570">
                  <c:v>6451.3600000033039</c:v>
                </c:pt>
                <c:pt idx="2571">
                  <c:v>6451.3800000033034</c:v>
                </c:pt>
                <c:pt idx="2572">
                  <c:v>6451.4000000033002</c:v>
                </c:pt>
                <c:pt idx="2573">
                  <c:v>6451.4200000033134</c:v>
                </c:pt>
                <c:pt idx="2574">
                  <c:v>6451.4400000033102</c:v>
                </c:pt>
                <c:pt idx="2575">
                  <c:v>6451.4600000033124</c:v>
                </c:pt>
                <c:pt idx="2576">
                  <c:v>6451.4800000033101</c:v>
                </c:pt>
                <c:pt idx="2577">
                  <c:v>6451.5000000033124</c:v>
                </c:pt>
                <c:pt idx="2578">
                  <c:v>6451.5200000033137</c:v>
                </c:pt>
                <c:pt idx="2579">
                  <c:v>6451.5400000033114</c:v>
                </c:pt>
                <c:pt idx="2580">
                  <c:v>6451.5600000033137</c:v>
                </c:pt>
                <c:pt idx="2581">
                  <c:v>6451.5800000033114</c:v>
                </c:pt>
                <c:pt idx="2582">
                  <c:v>6451.6000000033137</c:v>
                </c:pt>
                <c:pt idx="2583">
                  <c:v>6451.620000003315</c:v>
                </c:pt>
                <c:pt idx="2584">
                  <c:v>6451.6400000033136</c:v>
                </c:pt>
                <c:pt idx="2585">
                  <c:v>6451.6600000033141</c:v>
                </c:pt>
                <c:pt idx="2586">
                  <c:v>6451.6800000033136</c:v>
                </c:pt>
                <c:pt idx="2587">
                  <c:v>6451.7000000033104</c:v>
                </c:pt>
                <c:pt idx="2588">
                  <c:v>6451.7200000033135</c:v>
                </c:pt>
                <c:pt idx="2589">
                  <c:v>6451.7400000033103</c:v>
                </c:pt>
                <c:pt idx="2590">
                  <c:v>6451.7600000033135</c:v>
                </c:pt>
                <c:pt idx="2591">
                  <c:v>6451.7800000033103</c:v>
                </c:pt>
                <c:pt idx="2592">
                  <c:v>6451.8000000033135</c:v>
                </c:pt>
                <c:pt idx="2593">
                  <c:v>6451.8200000033139</c:v>
                </c:pt>
                <c:pt idx="2594">
                  <c:v>6451.8400000033134</c:v>
                </c:pt>
                <c:pt idx="2595">
                  <c:v>6451.8600000033139</c:v>
                </c:pt>
                <c:pt idx="2596">
                  <c:v>6451.8800000033234</c:v>
                </c:pt>
                <c:pt idx="2597">
                  <c:v>6451.9000000033202</c:v>
                </c:pt>
                <c:pt idx="2598">
                  <c:v>6451.9200000033234</c:v>
                </c:pt>
                <c:pt idx="2599">
                  <c:v>6451.9400000033202</c:v>
                </c:pt>
                <c:pt idx="2600">
                  <c:v>6451.9600000033224</c:v>
                </c:pt>
                <c:pt idx="2601">
                  <c:v>6451.9800000033201</c:v>
                </c:pt>
                <c:pt idx="2602">
                  <c:v>6452.0000000033224</c:v>
                </c:pt>
                <c:pt idx="2603">
                  <c:v>6452.0200000033237</c:v>
                </c:pt>
                <c:pt idx="2604">
                  <c:v>6452.0400000033214</c:v>
                </c:pt>
                <c:pt idx="2605">
                  <c:v>6452.0600000033237</c:v>
                </c:pt>
                <c:pt idx="2606">
                  <c:v>6452.0800000033214</c:v>
                </c:pt>
                <c:pt idx="2607">
                  <c:v>6452.1000000033237</c:v>
                </c:pt>
                <c:pt idx="2608">
                  <c:v>6452.1200000033241</c:v>
                </c:pt>
                <c:pt idx="2609">
                  <c:v>6452.1400000033236</c:v>
                </c:pt>
                <c:pt idx="2610">
                  <c:v>6452.1600000033241</c:v>
                </c:pt>
                <c:pt idx="2611">
                  <c:v>6452.1800000033236</c:v>
                </c:pt>
                <c:pt idx="2612">
                  <c:v>6452.2000000033204</c:v>
                </c:pt>
                <c:pt idx="2613">
                  <c:v>6452.2200000033235</c:v>
                </c:pt>
                <c:pt idx="2614">
                  <c:v>6452.2400000033203</c:v>
                </c:pt>
                <c:pt idx="2615">
                  <c:v>6452.2600000033235</c:v>
                </c:pt>
                <c:pt idx="2616">
                  <c:v>6452.2800000033203</c:v>
                </c:pt>
                <c:pt idx="2617">
                  <c:v>6452.3000000033235</c:v>
                </c:pt>
                <c:pt idx="2618">
                  <c:v>6452.3200000033239</c:v>
                </c:pt>
                <c:pt idx="2619">
                  <c:v>6452.3400000033334</c:v>
                </c:pt>
                <c:pt idx="2620">
                  <c:v>6452.3600000033339</c:v>
                </c:pt>
                <c:pt idx="2621">
                  <c:v>6452.3800000033334</c:v>
                </c:pt>
                <c:pt idx="2622">
                  <c:v>6452.4000000033302</c:v>
                </c:pt>
                <c:pt idx="2623">
                  <c:v>6452.4200000033334</c:v>
                </c:pt>
                <c:pt idx="2624">
                  <c:v>6452.4400000033302</c:v>
                </c:pt>
                <c:pt idx="2625">
                  <c:v>6452.4600000033324</c:v>
                </c:pt>
                <c:pt idx="2626">
                  <c:v>6452.4800000033301</c:v>
                </c:pt>
                <c:pt idx="2627">
                  <c:v>6452.5000000033324</c:v>
                </c:pt>
                <c:pt idx="2628">
                  <c:v>6452.5200000033337</c:v>
                </c:pt>
                <c:pt idx="2629">
                  <c:v>6452.5400000033314</c:v>
                </c:pt>
                <c:pt idx="2630">
                  <c:v>6452.5600000033337</c:v>
                </c:pt>
                <c:pt idx="2631">
                  <c:v>6452.5800000033314</c:v>
                </c:pt>
                <c:pt idx="2632">
                  <c:v>6452.6000000033337</c:v>
                </c:pt>
                <c:pt idx="2633">
                  <c:v>6452.6200000033341</c:v>
                </c:pt>
                <c:pt idx="2634">
                  <c:v>6452.6400000033336</c:v>
                </c:pt>
                <c:pt idx="2635">
                  <c:v>6452.6600000033341</c:v>
                </c:pt>
                <c:pt idx="2636">
                  <c:v>6452.6800000033336</c:v>
                </c:pt>
                <c:pt idx="2637">
                  <c:v>6452.7000000033304</c:v>
                </c:pt>
                <c:pt idx="2638">
                  <c:v>6452.7200000033336</c:v>
                </c:pt>
                <c:pt idx="2639">
                  <c:v>6452.7400000033304</c:v>
                </c:pt>
                <c:pt idx="2640">
                  <c:v>6452.7600000033335</c:v>
                </c:pt>
                <c:pt idx="2641">
                  <c:v>6452.7800000033303</c:v>
                </c:pt>
                <c:pt idx="2642">
                  <c:v>6452.8000000033435</c:v>
                </c:pt>
                <c:pt idx="2643">
                  <c:v>6452.8200000033439</c:v>
                </c:pt>
                <c:pt idx="2644">
                  <c:v>6452.8400000033434</c:v>
                </c:pt>
                <c:pt idx="2645">
                  <c:v>6452.8600000033439</c:v>
                </c:pt>
                <c:pt idx="2646">
                  <c:v>6452.8800000033434</c:v>
                </c:pt>
                <c:pt idx="2647">
                  <c:v>6452.9000000033402</c:v>
                </c:pt>
                <c:pt idx="2648">
                  <c:v>6452.9200000033434</c:v>
                </c:pt>
                <c:pt idx="2649">
                  <c:v>6452.9400000033402</c:v>
                </c:pt>
                <c:pt idx="2650">
                  <c:v>6452.9600000033424</c:v>
                </c:pt>
                <c:pt idx="2651">
                  <c:v>6452.9800000033401</c:v>
                </c:pt>
                <c:pt idx="2652">
                  <c:v>6453.0000000033424</c:v>
                </c:pt>
                <c:pt idx="2653">
                  <c:v>6453.0200000033437</c:v>
                </c:pt>
                <c:pt idx="2654">
                  <c:v>6453.0400000033414</c:v>
                </c:pt>
                <c:pt idx="2655">
                  <c:v>6453.0600000033437</c:v>
                </c:pt>
                <c:pt idx="2656">
                  <c:v>6453.0800000033414</c:v>
                </c:pt>
                <c:pt idx="2657">
                  <c:v>6453.1000000033437</c:v>
                </c:pt>
                <c:pt idx="2658">
                  <c:v>6453.1200000033441</c:v>
                </c:pt>
                <c:pt idx="2659">
                  <c:v>6453.1400000033436</c:v>
                </c:pt>
                <c:pt idx="2660">
                  <c:v>6453.1600000033441</c:v>
                </c:pt>
                <c:pt idx="2661">
                  <c:v>6453.1800000033436</c:v>
                </c:pt>
                <c:pt idx="2662">
                  <c:v>6453.2000000033404</c:v>
                </c:pt>
                <c:pt idx="2663">
                  <c:v>6453.2200000033436</c:v>
                </c:pt>
                <c:pt idx="2664">
                  <c:v>6453.2400000033404</c:v>
                </c:pt>
                <c:pt idx="2665">
                  <c:v>6453.2600000033535</c:v>
                </c:pt>
                <c:pt idx="2666">
                  <c:v>6453.2800000033503</c:v>
                </c:pt>
                <c:pt idx="2667">
                  <c:v>6453.3000000033535</c:v>
                </c:pt>
                <c:pt idx="2668">
                  <c:v>6453.3200000033539</c:v>
                </c:pt>
                <c:pt idx="2669">
                  <c:v>6453.3400000033535</c:v>
                </c:pt>
                <c:pt idx="2670">
                  <c:v>6453.3600000033539</c:v>
                </c:pt>
                <c:pt idx="2671">
                  <c:v>6453.3800000033534</c:v>
                </c:pt>
                <c:pt idx="2672">
                  <c:v>6453.4000000033502</c:v>
                </c:pt>
                <c:pt idx="2673">
                  <c:v>6453.4200000033534</c:v>
                </c:pt>
                <c:pt idx="2674">
                  <c:v>6453.4400000033502</c:v>
                </c:pt>
                <c:pt idx="2675">
                  <c:v>6453.4600000033524</c:v>
                </c:pt>
                <c:pt idx="2676">
                  <c:v>6453.4800000033501</c:v>
                </c:pt>
                <c:pt idx="2677">
                  <c:v>6453.5000000033524</c:v>
                </c:pt>
                <c:pt idx="2678">
                  <c:v>6453.5200000033537</c:v>
                </c:pt>
                <c:pt idx="2679">
                  <c:v>6453.5400000033524</c:v>
                </c:pt>
                <c:pt idx="2680">
                  <c:v>6453.5600000033537</c:v>
                </c:pt>
                <c:pt idx="2681">
                  <c:v>6453.5800000033514</c:v>
                </c:pt>
                <c:pt idx="2682">
                  <c:v>6453.6000000033537</c:v>
                </c:pt>
                <c:pt idx="2683">
                  <c:v>6453.6200000033541</c:v>
                </c:pt>
                <c:pt idx="2684">
                  <c:v>6453.6400000033536</c:v>
                </c:pt>
                <c:pt idx="2685">
                  <c:v>6453.6600000033541</c:v>
                </c:pt>
                <c:pt idx="2686">
                  <c:v>6453.6800000033536</c:v>
                </c:pt>
                <c:pt idx="2687">
                  <c:v>6453.7000000033504</c:v>
                </c:pt>
                <c:pt idx="2688">
                  <c:v>6453.7200000033636</c:v>
                </c:pt>
                <c:pt idx="2689">
                  <c:v>6453.7400000033604</c:v>
                </c:pt>
                <c:pt idx="2690">
                  <c:v>6453.7600000033635</c:v>
                </c:pt>
                <c:pt idx="2691">
                  <c:v>6453.7800000033603</c:v>
                </c:pt>
                <c:pt idx="2692">
                  <c:v>6453.8000000033635</c:v>
                </c:pt>
                <c:pt idx="2693">
                  <c:v>6453.8200000033639</c:v>
                </c:pt>
                <c:pt idx="2694">
                  <c:v>6453.8400000033635</c:v>
                </c:pt>
                <c:pt idx="2695">
                  <c:v>6453.8600000033639</c:v>
                </c:pt>
                <c:pt idx="2696">
                  <c:v>6453.8800000033634</c:v>
                </c:pt>
                <c:pt idx="2697">
                  <c:v>6453.9000000033602</c:v>
                </c:pt>
                <c:pt idx="2698">
                  <c:v>6453.9200000033634</c:v>
                </c:pt>
                <c:pt idx="2699">
                  <c:v>6453.9400000033602</c:v>
                </c:pt>
                <c:pt idx="2700">
                  <c:v>6453.9600000033624</c:v>
                </c:pt>
                <c:pt idx="2701">
                  <c:v>6453.9800000033601</c:v>
                </c:pt>
                <c:pt idx="2702">
                  <c:v>6454.0000000033624</c:v>
                </c:pt>
                <c:pt idx="2703">
                  <c:v>6454.0200000033637</c:v>
                </c:pt>
                <c:pt idx="2704">
                  <c:v>6454.0400000033624</c:v>
                </c:pt>
                <c:pt idx="2705">
                  <c:v>6454.0600000033637</c:v>
                </c:pt>
                <c:pt idx="2706">
                  <c:v>6454.0800000033614</c:v>
                </c:pt>
                <c:pt idx="2707">
                  <c:v>6454.1000000033637</c:v>
                </c:pt>
                <c:pt idx="2708">
                  <c:v>6454.1200000033641</c:v>
                </c:pt>
                <c:pt idx="2709">
                  <c:v>6454.1400000033636</c:v>
                </c:pt>
                <c:pt idx="2710">
                  <c:v>6454.1600000033641</c:v>
                </c:pt>
                <c:pt idx="2711">
                  <c:v>6454.1800000033736</c:v>
                </c:pt>
                <c:pt idx="2712">
                  <c:v>6454.2000000033704</c:v>
                </c:pt>
                <c:pt idx="2713">
                  <c:v>6454.2200000033736</c:v>
                </c:pt>
                <c:pt idx="2714">
                  <c:v>6454.2400000033704</c:v>
                </c:pt>
                <c:pt idx="2715">
                  <c:v>6454.2600000033735</c:v>
                </c:pt>
                <c:pt idx="2716">
                  <c:v>6454.2800000033703</c:v>
                </c:pt>
                <c:pt idx="2717">
                  <c:v>6454.3000000033735</c:v>
                </c:pt>
                <c:pt idx="2718">
                  <c:v>6454.3200000033739</c:v>
                </c:pt>
                <c:pt idx="2719">
                  <c:v>6454.3400000033735</c:v>
                </c:pt>
                <c:pt idx="2720">
                  <c:v>6454.3600000033739</c:v>
                </c:pt>
                <c:pt idx="2721">
                  <c:v>6454.3800000033734</c:v>
                </c:pt>
                <c:pt idx="2722">
                  <c:v>6454.4000000033702</c:v>
                </c:pt>
                <c:pt idx="2723">
                  <c:v>6454.4200000033734</c:v>
                </c:pt>
                <c:pt idx="2724">
                  <c:v>6454.4400000033702</c:v>
                </c:pt>
                <c:pt idx="2725">
                  <c:v>6454.4600000033724</c:v>
                </c:pt>
                <c:pt idx="2726">
                  <c:v>6454.4800000033702</c:v>
                </c:pt>
                <c:pt idx="2727">
                  <c:v>6454.5000000033724</c:v>
                </c:pt>
                <c:pt idx="2728">
                  <c:v>6454.5200000033738</c:v>
                </c:pt>
                <c:pt idx="2729">
                  <c:v>6454.5400000033724</c:v>
                </c:pt>
                <c:pt idx="2730">
                  <c:v>6454.5600000033737</c:v>
                </c:pt>
                <c:pt idx="2731">
                  <c:v>6454.5800000033714</c:v>
                </c:pt>
                <c:pt idx="2732">
                  <c:v>6454.6000000033737</c:v>
                </c:pt>
                <c:pt idx="2733">
                  <c:v>6454.6200000033841</c:v>
                </c:pt>
                <c:pt idx="2734">
                  <c:v>6454.6400000033836</c:v>
                </c:pt>
                <c:pt idx="2735">
                  <c:v>6454.6600000033841</c:v>
                </c:pt>
                <c:pt idx="2736">
                  <c:v>6454.6800000033836</c:v>
                </c:pt>
                <c:pt idx="2737">
                  <c:v>6454.7000000033804</c:v>
                </c:pt>
                <c:pt idx="2738">
                  <c:v>6454.7200000033836</c:v>
                </c:pt>
                <c:pt idx="2739">
                  <c:v>6454.7400000033804</c:v>
                </c:pt>
                <c:pt idx="2740">
                  <c:v>6454.7600000033835</c:v>
                </c:pt>
                <c:pt idx="2741">
                  <c:v>6454.7800000033803</c:v>
                </c:pt>
                <c:pt idx="2742">
                  <c:v>6454.8000000033835</c:v>
                </c:pt>
                <c:pt idx="2743">
                  <c:v>6454.8200000033839</c:v>
                </c:pt>
                <c:pt idx="2744">
                  <c:v>6454.8400000033835</c:v>
                </c:pt>
                <c:pt idx="2745">
                  <c:v>6454.8600000033839</c:v>
                </c:pt>
                <c:pt idx="2746">
                  <c:v>6454.8800000033834</c:v>
                </c:pt>
                <c:pt idx="2747">
                  <c:v>6454.9000000033802</c:v>
                </c:pt>
                <c:pt idx="2748">
                  <c:v>6454.9200000033834</c:v>
                </c:pt>
                <c:pt idx="2749">
                  <c:v>6454.9400000033802</c:v>
                </c:pt>
                <c:pt idx="2750">
                  <c:v>6454.9600000033824</c:v>
                </c:pt>
                <c:pt idx="2751">
                  <c:v>6454.9800000033802</c:v>
                </c:pt>
                <c:pt idx="2752">
                  <c:v>6455.0000000033824</c:v>
                </c:pt>
                <c:pt idx="2753">
                  <c:v>6455.0200000033838</c:v>
                </c:pt>
                <c:pt idx="2754">
                  <c:v>6455.0400000033824</c:v>
                </c:pt>
                <c:pt idx="2755">
                  <c:v>6455.0600000033837</c:v>
                </c:pt>
                <c:pt idx="2756">
                  <c:v>6455.0800000033914</c:v>
                </c:pt>
                <c:pt idx="2757">
                  <c:v>6455.1000000033937</c:v>
                </c:pt>
                <c:pt idx="2758">
                  <c:v>6455.1200000033941</c:v>
                </c:pt>
                <c:pt idx="2759">
                  <c:v>6455.1400000033937</c:v>
                </c:pt>
                <c:pt idx="2760">
                  <c:v>6455.160000003395</c:v>
                </c:pt>
                <c:pt idx="2761">
                  <c:v>6455.1800000033936</c:v>
                </c:pt>
                <c:pt idx="2762">
                  <c:v>6455.2000000033904</c:v>
                </c:pt>
                <c:pt idx="2763">
                  <c:v>6455.2200000033936</c:v>
                </c:pt>
                <c:pt idx="2764">
                  <c:v>6455.2400000033904</c:v>
                </c:pt>
                <c:pt idx="2765">
                  <c:v>6455.2600000033935</c:v>
                </c:pt>
                <c:pt idx="2766">
                  <c:v>6455.2800000033903</c:v>
                </c:pt>
                <c:pt idx="2767">
                  <c:v>6455.3000000033935</c:v>
                </c:pt>
                <c:pt idx="2768">
                  <c:v>6455.3200000033939</c:v>
                </c:pt>
                <c:pt idx="2769">
                  <c:v>6455.3400000033935</c:v>
                </c:pt>
                <c:pt idx="2770">
                  <c:v>6455.3600000033939</c:v>
                </c:pt>
                <c:pt idx="2771">
                  <c:v>6455.3800000033934</c:v>
                </c:pt>
                <c:pt idx="2772">
                  <c:v>6455.4000000033902</c:v>
                </c:pt>
                <c:pt idx="2773">
                  <c:v>6455.4200000033934</c:v>
                </c:pt>
                <c:pt idx="2774">
                  <c:v>6455.4400000033902</c:v>
                </c:pt>
                <c:pt idx="2775">
                  <c:v>6455.4600000033934</c:v>
                </c:pt>
                <c:pt idx="2776">
                  <c:v>6455.4800000033902</c:v>
                </c:pt>
                <c:pt idx="2777">
                  <c:v>6455.5000000033924</c:v>
                </c:pt>
                <c:pt idx="2778">
                  <c:v>6455.5200000033938</c:v>
                </c:pt>
                <c:pt idx="2779">
                  <c:v>6455.5400000034024</c:v>
                </c:pt>
                <c:pt idx="2780">
                  <c:v>6455.5600000034037</c:v>
                </c:pt>
                <c:pt idx="2781">
                  <c:v>6455.5800000034014</c:v>
                </c:pt>
                <c:pt idx="2782">
                  <c:v>6455.6000000034037</c:v>
                </c:pt>
                <c:pt idx="2783">
                  <c:v>6455.6200000034041</c:v>
                </c:pt>
                <c:pt idx="2784">
                  <c:v>6455.6400000034037</c:v>
                </c:pt>
                <c:pt idx="2785">
                  <c:v>6455.6600000034041</c:v>
                </c:pt>
                <c:pt idx="2786">
                  <c:v>6455.6800000034036</c:v>
                </c:pt>
                <c:pt idx="2787">
                  <c:v>6455.7000000034004</c:v>
                </c:pt>
                <c:pt idx="2788">
                  <c:v>6455.7200000034036</c:v>
                </c:pt>
                <c:pt idx="2789">
                  <c:v>6455.7400000034004</c:v>
                </c:pt>
                <c:pt idx="2790">
                  <c:v>6455.7600000034035</c:v>
                </c:pt>
                <c:pt idx="2791">
                  <c:v>6455.7800000034003</c:v>
                </c:pt>
                <c:pt idx="2792">
                  <c:v>6455.8000000034035</c:v>
                </c:pt>
                <c:pt idx="2793">
                  <c:v>6455.8200000034039</c:v>
                </c:pt>
                <c:pt idx="2794">
                  <c:v>6455.8400000034035</c:v>
                </c:pt>
                <c:pt idx="2795">
                  <c:v>6455.8600000034039</c:v>
                </c:pt>
                <c:pt idx="2796">
                  <c:v>6455.8800000034034</c:v>
                </c:pt>
                <c:pt idx="2797">
                  <c:v>6455.9000000034002</c:v>
                </c:pt>
                <c:pt idx="2798">
                  <c:v>6455.9200000034034</c:v>
                </c:pt>
                <c:pt idx="2799">
                  <c:v>6455.9400000034002</c:v>
                </c:pt>
                <c:pt idx="2800">
                  <c:v>6455.9600000034034</c:v>
                </c:pt>
                <c:pt idx="2801">
                  <c:v>6455.9800000034002</c:v>
                </c:pt>
                <c:pt idx="2802">
                  <c:v>6456.0000000034124</c:v>
                </c:pt>
                <c:pt idx="2803">
                  <c:v>6456.0200000034138</c:v>
                </c:pt>
                <c:pt idx="2804">
                  <c:v>6456.0400000034124</c:v>
                </c:pt>
                <c:pt idx="2805">
                  <c:v>6456.0600000034137</c:v>
                </c:pt>
                <c:pt idx="2806">
                  <c:v>6456.0800000034114</c:v>
                </c:pt>
                <c:pt idx="2807">
                  <c:v>6456.1000000034137</c:v>
                </c:pt>
                <c:pt idx="2808">
                  <c:v>6456.1200000034141</c:v>
                </c:pt>
                <c:pt idx="2809">
                  <c:v>6456.1400000034137</c:v>
                </c:pt>
                <c:pt idx="2810">
                  <c:v>6456.1600000034141</c:v>
                </c:pt>
                <c:pt idx="2811">
                  <c:v>6456.1800000034136</c:v>
                </c:pt>
                <c:pt idx="2812">
                  <c:v>6456.2000000034104</c:v>
                </c:pt>
                <c:pt idx="2813">
                  <c:v>6456.2200000034136</c:v>
                </c:pt>
                <c:pt idx="2814">
                  <c:v>6456.2400000034104</c:v>
                </c:pt>
                <c:pt idx="2815">
                  <c:v>6456.2600000034136</c:v>
                </c:pt>
                <c:pt idx="2816">
                  <c:v>6456.2800000034104</c:v>
                </c:pt>
                <c:pt idx="2817">
                  <c:v>6456.3000000034135</c:v>
                </c:pt>
                <c:pt idx="2818">
                  <c:v>6456.320000003414</c:v>
                </c:pt>
                <c:pt idx="2819">
                  <c:v>6456.3400000034135</c:v>
                </c:pt>
                <c:pt idx="2820">
                  <c:v>6456.3600000034139</c:v>
                </c:pt>
                <c:pt idx="2821">
                  <c:v>6456.3800000034134</c:v>
                </c:pt>
                <c:pt idx="2822">
                  <c:v>6456.4000000034102</c:v>
                </c:pt>
                <c:pt idx="2823">
                  <c:v>6456.4200000034134</c:v>
                </c:pt>
                <c:pt idx="2824">
                  <c:v>6456.4400000034102</c:v>
                </c:pt>
                <c:pt idx="2825">
                  <c:v>6456.4600000034234</c:v>
                </c:pt>
                <c:pt idx="2826">
                  <c:v>6456.4800000034202</c:v>
                </c:pt>
                <c:pt idx="2827">
                  <c:v>6456.5000000034224</c:v>
                </c:pt>
                <c:pt idx="2828">
                  <c:v>6456.5200000034238</c:v>
                </c:pt>
                <c:pt idx="2829">
                  <c:v>6456.5400000034224</c:v>
                </c:pt>
                <c:pt idx="2830">
                  <c:v>6456.5600000034237</c:v>
                </c:pt>
                <c:pt idx="2831">
                  <c:v>6456.5800000034214</c:v>
                </c:pt>
                <c:pt idx="2832">
                  <c:v>6456.6000000034237</c:v>
                </c:pt>
                <c:pt idx="2833">
                  <c:v>6456.6200000034241</c:v>
                </c:pt>
                <c:pt idx="2834">
                  <c:v>6456.6400000034237</c:v>
                </c:pt>
                <c:pt idx="2835">
                  <c:v>6456.6600000034241</c:v>
                </c:pt>
                <c:pt idx="2836">
                  <c:v>6456.6800000034236</c:v>
                </c:pt>
                <c:pt idx="2837">
                  <c:v>6456.7000000034204</c:v>
                </c:pt>
                <c:pt idx="2838">
                  <c:v>6456.7200000034236</c:v>
                </c:pt>
                <c:pt idx="2839">
                  <c:v>6456.7400000034204</c:v>
                </c:pt>
                <c:pt idx="2840">
                  <c:v>6456.7600000034236</c:v>
                </c:pt>
                <c:pt idx="2841">
                  <c:v>6456.7800000034204</c:v>
                </c:pt>
                <c:pt idx="2842">
                  <c:v>6456.8000000034235</c:v>
                </c:pt>
                <c:pt idx="2843">
                  <c:v>6456.820000003424</c:v>
                </c:pt>
                <c:pt idx="2844">
                  <c:v>6456.8400000034235</c:v>
                </c:pt>
                <c:pt idx="2845">
                  <c:v>6456.8600000034239</c:v>
                </c:pt>
                <c:pt idx="2846">
                  <c:v>6456.8800000034234</c:v>
                </c:pt>
                <c:pt idx="2847">
                  <c:v>6456.9000000034202</c:v>
                </c:pt>
                <c:pt idx="2848">
                  <c:v>6456.9200000034334</c:v>
                </c:pt>
                <c:pt idx="2849">
                  <c:v>6456.9400000034302</c:v>
                </c:pt>
                <c:pt idx="2850">
                  <c:v>6456.9600000034334</c:v>
                </c:pt>
                <c:pt idx="2851">
                  <c:v>6456.9800000034302</c:v>
                </c:pt>
                <c:pt idx="2852">
                  <c:v>6457.0000000034324</c:v>
                </c:pt>
                <c:pt idx="2853">
                  <c:v>6457.0200000034338</c:v>
                </c:pt>
                <c:pt idx="2854">
                  <c:v>6457.0400000034324</c:v>
                </c:pt>
                <c:pt idx="2855">
                  <c:v>6457.0600000034337</c:v>
                </c:pt>
                <c:pt idx="2856">
                  <c:v>6457.0800000034324</c:v>
                </c:pt>
                <c:pt idx="2857">
                  <c:v>6457.1000000034337</c:v>
                </c:pt>
                <c:pt idx="2858">
                  <c:v>6457.1200000034341</c:v>
                </c:pt>
                <c:pt idx="2859">
                  <c:v>6457.1400000034337</c:v>
                </c:pt>
                <c:pt idx="2860">
                  <c:v>6457.1600000034341</c:v>
                </c:pt>
                <c:pt idx="2861">
                  <c:v>6457.1800000034336</c:v>
                </c:pt>
                <c:pt idx="2862">
                  <c:v>6457.2000000034304</c:v>
                </c:pt>
                <c:pt idx="2863">
                  <c:v>6457.2200000034336</c:v>
                </c:pt>
                <c:pt idx="2864">
                  <c:v>6457.2400000034304</c:v>
                </c:pt>
                <c:pt idx="2865">
                  <c:v>6457.2600000034336</c:v>
                </c:pt>
                <c:pt idx="2866">
                  <c:v>6457.2800000034304</c:v>
                </c:pt>
                <c:pt idx="2867">
                  <c:v>6457.3000000034335</c:v>
                </c:pt>
                <c:pt idx="2868">
                  <c:v>6457.320000003434</c:v>
                </c:pt>
                <c:pt idx="2869">
                  <c:v>6457.3400000034335</c:v>
                </c:pt>
                <c:pt idx="2870">
                  <c:v>6457.3600000034339</c:v>
                </c:pt>
                <c:pt idx="2871">
                  <c:v>6457.3800000034435</c:v>
                </c:pt>
                <c:pt idx="2872">
                  <c:v>6457.4000000034403</c:v>
                </c:pt>
                <c:pt idx="2873">
                  <c:v>6457.4200000034434</c:v>
                </c:pt>
                <c:pt idx="2874">
                  <c:v>6457.4400000034402</c:v>
                </c:pt>
                <c:pt idx="2875">
                  <c:v>6457.4600000034434</c:v>
                </c:pt>
                <c:pt idx="2876">
                  <c:v>6457.4800000034402</c:v>
                </c:pt>
                <c:pt idx="2877">
                  <c:v>6457.5000000034424</c:v>
                </c:pt>
                <c:pt idx="2878">
                  <c:v>6457.5200000034438</c:v>
                </c:pt>
                <c:pt idx="2879">
                  <c:v>6457.5400000034424</c:v>
                </c:pt>
                <c:pt idx="2880">
                  <c:v>6457.5600000034437</c:v>
                </c:pt>
                <c:pt idx="2881">
                  <c:v>6457.5800000034424</c:v>
                </c:pt>
                <c:pt idx="2882">
                  <c:v>6457.6000000034437</c:v>
                </c:pt>
                <c:pt idx="2883">
                  <c:v>6457.6200000034441</c:v>
                </c:pt>
                <c:pt idx="2884">
                  <c:v>6457.6400000034437</c:v>
                </c:pt>
                <c:pt idx="2885">
                  <c:v>6457.6600000034441</c:v>
                </c:pt>
                <c:pt idx="2886">
                  <c:v>6457.6800000034436</c:v>
                </c:pt>
                <c:pt idx="2887">
                  <c:v>6457.7000000034404</c:v>
                </c:pt>
                <c:pt idx="2888">
                  <c:v>6457.7200000034436</c:v>
                </c:pt>
                <c:pt idx="2889">
                  <c:v>6457.7400000034404</c:v>
                </c:pt>
                <c:pt idx="2890">
                  <c:v>6457.7600000034436</c:v>
                </c:pt>
                <c:pt idx="2891">
                  <c:v>6457.7800000034404</c:v>
                </c:pt>
                <c:pt idx="2892">
                  <c:v>6457.8000000034435</c:v>
                </c:pt>
                <c:pt idx="2893">
                  <c:v>6457.820000003444</c:v>
                </c:pt>
                <c:pt idx="2894">
                  <c:v>6457.8400000034535</c:v>
                </c:pt>
                <c:pt idx="2895">
                  <c:v>6457.8600000034539</c:v>
                </c:pt>
                <c:pt idx="2896">
                  <c:v>6457.8800000034535</c:v>
                </c:pt>
                <c:pt idx="2897">
                  <c:v>6457.9000000034503</c:v>
                </c:pt>
                <c:pt idx="2898">
                  <c:v>6457.9200000034534</c:v>
                </c:pt>
                <c:pt idx="2899">
                  <c:v>6457.9400000034502</c:v>
                </c:pt>
                <c:pt idx="2900">
                  <c:v>6457.9600000034534</c:v>
                </c:pt>
                <c:pt idx="2901">
                  <c:v>6457.9800000034502</c:v>
                </c:pt>
                <c:pt idx="2902">
                  <c:v>6458.0000000034524</c:v>
                </c:pt>
                <c:pt idx="2903">
                  <c:v>6458.0200000034538</c:v>
                </c:pt>
                <c:pt idx="2904">
                  <c:v>6458.0400000034524</c:v>
                </c:pt>
                <c:pt idx="2905">
                  <c:v>6458.0600000034538</c:v>
                </c:pt>
                <c:pt idx="2906">
                  <c:v>6458.0800000034524</c:v>
                </c:pt>
                <c:pt idx="2907">
                  <c:v>6458.1000000034537</c:v>
                </c:pt>
                <c:pt idx="2908">
                  <c:v>6458.1200000034542</c:v>
                </c:pt>
                <c:pt idx="2909">
                  <c:v>6458.1400000034537</c:v>
                </c:pt>
                <c:pt idx="2910">
                  <c:v>6458.1600000034541</c:v>
                </c:pt>
                <c:pt idx="2911">
                  <c:v>6458.1800000034536</c:v>
                </c:pt>
                <c:pt idx="2912">
                  <c:v>6458.2000000034504</c:v>
                </c:pt>
                <c:pt idx="2913">
                  <c:v>6458.2200000034536</c:v>
                </c:pt>
                <c:pt idx="2914">
                  <c:v>6458.2400000034504</c:v>
                </c:pt>
                <c:pt idx="2915">
                  <c:v>6458.2600000034536</c:v>
                </c:pt>
                <c:pt idx="2916">
                  <c:v>6458.2800000034504</c:v>
                </c:pt>
                <c:pt idx="2917">
                  <c:v>6458.3000000034635</c:v>
                </c:pt>
                <c:pt idx="2918">
                  <c:v>6458.320000003464</c:v>
                </c:pt>
                <c:pt idx="2919">
                  <c:v>6458.3400000034635</c:v>
                </c:pt>
                <c:pt idx="2920">
                  <c:v>6458.3600000034639</c:v>
                </c:pt>
                <c:pt idx="2921">
                  <c:v>6458.3800000034635</c:v>
                </c:pt>
                <c:pt idx="2922">
                  <c:v>6458.4000000034603</c:v>
                </c:pt>
                <c:pt idx="2923">
                  <c:v>6458.4200000034634</c:v>
                </c:pt>
                <c:pt idx="2924">
                  <c:v>6458.4400000034602</c:v>
                </c:pt>
                <c:pt idx="2925">
                  <c:v>6458.4600000034634</c:v>
                </c:pt>
                <c:pt idx="2926">
                  <c:v>6458.4800000034602</c:v>
                </c:pt>
                <c:pt idx="2927">
                  <c:v>6458.5000000034624</c:v>
                </c:pt>
                <c:pt idx="2928">
                  <c:v>6458.5200000034638</c:v>
                </c:pt>
                <c:pt idx="2929">
                  <c:v>6458.5400000034624</c:v>
                </c:pt>
                <c:pt idx="2930">
                  <c:v>6458.5600000034638</c:v>
                </c:pt>
                <c:pt idx="2931">
                  <c:v>6458.5800000034624</c:v>
                </c:pt>
                <c:pt idx="2932">
                  <c:v>6458.6000000034637</c:v>
                </c:pt>
                <c:pt idx="2933">
                  <c:v>6458.6200000034642</c:v>
                </c:pt>
                <c:pt idx="2934">
                  <c:v>6458.6400000034637</c:v>
                </c:pt>
                <c:pt idx="2935">
                  <c:v>6458.6600000034641</c:v>
                </c:pt>
                <c:pt idx="2936">
                  <c:v>6458.6800000034636</c:v>
                </c:pt>
                <c:pt idx="2937">
                  <c:v>6458.7000000034604</c:v>
                </c:pt>
                <c:pt idx="2938">
                  <c:v>6458.7200000034636</c:v>
                </c:pt>
                <c:pt idx="2939">
                  <c:v>6458.7400000034604</c:v>
                </c:pt>
                <c:pt idx="2940">
                  <c:v>6458.7600000034736</c:v>
                </c:pt>
                <c:pt idx="2941">
                  <c:v>6458.7800000034704</c:v>
                </c:pt>
                <c:pt idx="2942">
                  <c:v>6458.8000000034735</c:v>
                </c:pt>
                <c:pt idx="2943">
                  <c:v>6458.820000003474</c:v>
                </c:pt>
                <c:pt idx="2944">
                  <c:v>6458.8400000034735</c:v>
                </c:pt>
                <c:pt idx="2945">
                  <c:v>6458.8600000034739</c:v>
                </c:pt>
                <c:pt idx="2946">
                  <c:v>6458.8800000034735</c:v>
                </c:pt>
                <c:pt idx="2947">
                  <c:v>6458.9000000034703</c:v>
                </c:pt>
                <c:pt idx="2948">
                  <c:v>6458.9200000034734</c:v>
                </c:pt>
                <c:pt idx="2949">
                  <c:v>6458.9400000034702</c:v>
                </c:pt>
                <c:pt idx="2950">
                  <c:v>6458.9600000034734</c:v>
                </c:pt>
                <c:pt idx="2951">
                  <c:v>6458.9800000034702</c:v>
                </c:pt>
                <c:pt idx="2952">
                  <c:v>6459.0000000034734</c:v>
                </c:pt>
                <c:pt idx="2953">
                  <c:v>6459.0200000034738</c:v>
                </c:pt>
                <c:pt idx="2954">
                  <c:v>6459.0400000034724</c:v>
                </c:pt>
                <c:pt idx="2955">
                  <c:v>6459.0600000034738</c:v>
                </c:pt>
                <c:pt idx="2956">
                  <c:v>6459.0800000034724</c:v>
                </c:pt>
                <c:pt idx="2957">
                  <c:v>6459.1000000034737</c:v>
                </c:pt>
                <c:pt idx="2958">
                  <c:v>6459.1200000034742</c:v>
                </c:pt>
                <c:pt idx="2959">
                  <c:v>6459.1400000034737</c:v>
                </c:pt>
                <c:pt idx="2960">
                  <c:v>6459.1600000034741</c:v>
                </c:pt>
                <c:pt idx="2961">
                  <c:v>6459.1800000034737</c:v>
                </c:pt>
                <c:pt idx="2962">
                  <c:v>6459.2000000034704</c:v>
                </c:pt>
                <c:pt idx="2963">
                  <c:v>6459.2200000034836</c:v>
                </c:pt>
                <c:pt idx="2964">
                  <c:v>6459.2400000034804</c:v>
                </c:pt>
                <c:pt idx="2965">
                  <c:v>6459.2600000034836</c:v>
                </c:pt>
                <c:pt idx="2966">
                  <c:v>6459.2800000034804</c:v>
                </c:pt>
                <c:pt idx="2967">
                  <c:v>6459.3000000034835</c:v>
                </c:pt>
                <c:pt idx="2968">
                  <c:v>6459.320000003484</c:v>
                </c:pt>
                <c:pt idx="2969">
                  <c:v>6459.3400000034835</c:v>
                </c:pt>
                <c:pt idx="2970">
                  <c:v>6459.3600000034839</c:v>
                </c:pt>
                <c:pt idx="2971">
                  <c:v>6459.3800000034835</c:v>
                </c:pt>
                <c:pt idx="2972">
                  <c:v>6459.4000000034803</c:v>
                </c:pt>
                <c:pt idx="2973">
                  <c:v>6459.4200000034834</c:v>
                </c:pt>
                <c:pt idx="2974">
                  <c:v>6459.4400000034802</c:v>
                </c:pt>
                <c:pt idx="2975">
                  <c:v>6459.4600000034834</c:v>
                </c:pt>
                <c:pt idx="2976">
                  <c:v>6459.4800000034802</c:v>
                </c:pt>
                <c:pt idx="2977">
                  <c:v>6459.5000000034834</c:v>
                </c:pt>
                <c:pt idx="2978">
                  <c:v>6459.5200000034838</c:v>
                </c:pt>
                <c:pt idx="2979">
                  <c:v>6459.5400000034824</c:v>
                </c:pt>
                <c:pt idx="2980">
                  <c:v>6459.5600000034838</c:v>
                </c:pt>
                <c:pt idx="2981">
                  <c:v>6459.5800000034824</c:v>
                </c:pt>
                <c:pt idx="2982">
                  <c:v>6459.6000000034837</c:v>
                </c:pt>
                <c:pt idx="2983">
                  <c:v>6459.6200000034842</c:v>
                </c:pt>
                <c:pt idx="2984">
                  <c:v>6459.6400000034837</c:v>
                </c:pt>
                <c:pt idx="2985">
                  <c:v>6459.6600000034841</c:v>
                </c:pt>
                <c:pt idx="2986">
                  <c:v>6459.6800000034937</c:v>
                </c:pt>
                <c:pt idx="2987">
                  <c:v>6459.7000000034914</c:v>
                </c:pt>
                <c:pt idx="2988">
                  <c:v>6459.7200000034936</c:v>
                </c:pt>
                <c:pt idx="2989">
                  <c:v>6459.7400000034904</c:v>
                </c:pt>
                <c:pt idx="2990">
                  <c:v>6459.7600000034936</c:v>
                </c:pt>
                <c:pt idx="2991">
                  <c:v>6459.7800000034904</c:v>
                </c:pt>
                <c:pt idx="2992">
                  <c:v>6459.8000000034936</c:v>
                </c:pt>
                <c:pt idx="2993">
                  <c:v>6459.820000003494</c:v>
                </c:pt>
                <c:pt idx="2994">
                  <c:v>6459.8400000034935</c:v>
                </c:pt>
                <c:pt idx="2995">
                  <c:v>6459.860000003494</c:v>
                </c:pt>
                <c:pt idx="2996">
                  <c:v>6459.8800000034935</c:v>
                </c:pt>
                <c:pt idx="2997">
                  <c:v>6459.9000000034903</c:v>
                </c:pt>
                <c:pt idx="2998">
                  <c:v>6459.9200000034934</c:v>
                </c:pt>
                <c:pt idx="2999">
                  <c:v>6459.9400000034902</c:v>
                </c:pt>
                <c:pt idx="3000">
                  <c:v>6459.9600000034934</c:v>
                </c:pt>
                <c:pt idx="3001">
                  <c:v>6459.9800000034902</c:v>
                </c:pt>
                <c:pt idx="3002">
                  <c:v>6460.0000000034934</c:v>
                </c:pt>
                <c:pt idx="3003">
                  <c:v>6460.0200000034938</c:v>
                </c:pt>
                <c:pt idx="3004">
                  <c:v>6460.0400000034924</c:v>
                </c:pt>
                <c:pt idx="3005">
                  <c:v>6460.0600000034938</c:v>
                </c:pt>
                <c:pt idx="3006">
                  <c:v>6460.0800000034924</c:v>
                </c:pt>
                <c:pt idx="3007">
                  <c:v>6460.1000000034937</c:v>
                </c:pt>
                <c:pt idx="3008">
                  <c:v>6460.1200000035042</c:v>
                </c:pt>
                <c:pt idx="3009">
                  <c:v>6460.1400000035037</c:v>
                </c:pt>
                <c:pt idx="3010">
                  <c:v>6460.1600000035041</c:v>
                </c:pt>
                <c:pt idx="3011">
                  <c:v>6460.1800000035037</c:v>
                </c:pt>
                <c:pt idx="3012">
                  <c:v>6460.2000000035014</c:v>
                </c:pt>
                <c:pt idx="3013">
                  <c:v>6460.2200000035036</c:v>
                </c:pt>
                <c:pt idx="3014">
                  <c:v>6460.2400000035004</c:v>
                </c:pt>
                <c:pt idx="3015">
                  <c:v>6460.2600000035036</c:v>
                </c:pt>
                <c:pt idx="3016">
                  <c:v>6460.2800000035004</c:v>
                </c:pt>
                <c:pt idx="3017">
                  <c:v>6460.3000000035036</c:v>
                </c:pt>
                <c:pt idx="3018">
                  <c:v>6460.320000003504</c:v>
                </c:pt>
                <c:pt idx="3019">
                  <c:v>6460.3400000035035</c:v>
                </c:pt>
                <c:pt idx="3020">
                  <c:v>6460.360000003504</c:v>
                </c:pt>
                <c:pt idx="3021">
                  <c:v>6460.3800000035035</c:v>
                </c:pt>
                <c:pt idx="3022">
                  <c:v>6460.4000000035003</c:v>
                </c:pt>
                <c:pt idx="3023">
                  <c:v>6460.4200000035034</c:v>
                </c:pt>
                <c:pt idx="3024">
                  <c:v>6460.4400000035002</c:v>
                </c:pt>
                <c:pt idx="3025">
                  <c:v>6460.4600000035034</c:v>
                </c:pt>
                <c:pt idx="3026">
                  <c:v>6460.4800000035002</c:v>
                </c:pt>
                <c:pt idx="3027">
                  <c:v>6460.5000000035034</c:v>
                </c:pt>
                <c:pt idx="3028">
                  <c:v>6460.5200000035038</c:v>
                </c:pt>
                <c:pt idx="3029">
                  <c:v>6460.5400000035024</c:v>
                </c:pt>
                <c:pt idx="3030">
                  <c:v>6460.5600000035038</c:v>
                </c:pt>
                <c:pt idx="3031">
                  <c:v>6460.5800000035124</c:v>
                </c:pt>
                <c:pt idx="3032">
                  <c:v>6460.6000000035137</c:v>
                </c:pt>
                <c:pt idx="3033">
                  <c:v>6460.6200000035142</c:v>
                </c:pt>
                <c:pt idx="3034">
                  <c:v>6460.6400000035137</c:v>
                </c:pt>
                <c:pt idx="3035">
                  <c:v>6460.6600000035141</c:v>
                </c:pt>
                <c:pt idx="3036">
                  <c:v>6460.6800000035137</c:v>
                </c:pt>
                <c:pt idx="3037">
                  <c:v>6460.7000000035114</c:v>
                </c:pt>
                <c:pt idx="3038">
                  <c:v>6460.7200000035136</c:v>
                </c:pt>
                <c:pt idx="3039">
                  <c:v>6460.7400000035104</c:v>
                </c:pt>
                <c:pt idx="3040">
                  <c:v>6460.7600000035136</c:v>
                </c:pt>
                <c:pt idx="3041">
                  <c:v>6460.7800000035104</c:v>
                </c:pt>
                <c:pt idx="3042">
                  <c:v>6460.8000000035136</c:v>
                </c:pt>
                <c:pt idx="3043">
                  <c:v>6460.820000003514</c:v>
                </c:pt>
                <c:pt idx="3044">
                  <c:v>6460.8400000035135</c:v>
                </c:pt>
                <c:pt idx="3045">
                  <c:v>6460.860000003514</c:v>
                </c:pt>
                <c:pt idx="3046">
                  <c:v>6460.8800000035135</c:v>
                </c:pt>
                <c:pt idx="3047">
                  <c:v>6460.9000000035103</c:v>
                </c:pt>
                <c:pt idx="3048">
                  <c:v>6460.9200000035135</c:v>
                </c:pt>
                <c:pt idx="3049">
                  <c:v>6460.9400000035102</c:v>
                </c:pt>
                <c:pt idx="3050">
                  <c:v>6460.9600000035134</c:v>
                </c:pt>
                <c:pt idx="3051">
                  <c:v>6460.9800000035102</c:v>
                </c:pt>
                <c:pt idx="3052">
                  <c:v>6461.0000000035134</c:v>
                </c:pt>
                <c:pt idx="3053">
                  <c:v>6461.0200000035138</c:v>
                </c:pt>
                <c:pt idx="3054">
                  <c:v>6461.0400000035224</c:v>
                </c:pt>
                <c:pt idx="3055">
                  <c:v>6461.0600000035238</c:v>
                </c:pt>
                <c:pt idx="3056">
                  <c:v>6461.0800000035224</c:v>
                </c:pt>
                <c:pt idx="3057">
                  <c:v>6461.1000000035237</c:v>
                </c:pt>
                <c:pt idx="3058">
                  <c:v>6461.1200000035251</c:v>
                </c:pt>
                <c:pt idx="3059">
                  <c:v>6461.1400000035237</c:v>
                </c:pt>
                <c:pt idx="3060">
                  <c:v>6461.1600000035241</c:v>
                </c:pt>
                <c:pt idx="3061">
                  <c:v>6461.1800000035237</c:v>
                </c:pt>
                <c:pt idx="3062">
                  <c:v>6461.2000000035214</c:v>
                </c:pt>
                <c:pt idx="3063">
                  <c:v>6461.2200000035236</c:v>
                </c:pt>
                <c:pt idx="3064">
                  <c:v>6461.2400000035204</c:v>
                </c:pt>
                <c:pt idx="3065">
                  <c:v>6461.2600000035236</c:v>
                </c:pt>
                <c:pt idx="3066">
                  <c:v>6461.2800000035204</c:v>
                </c:pt>
                <c:pt idx="3067">
                  <c:v>6461.3000000035236</c:v>
                </c:pt>
                <c:pt idx="3068">
                  <c:v>6461.320000003524</c:v>
                </c:pt>
                <c:pt idx="3069">
                  <c:v>6461.3400000035235</c:v>
                </c:pt>
                <c:pt idx="3070">
                  <c:v>6461.360000003524</c:v>
                </c:pt>
                <c:pt idx="3071">
                  <c:v>6461.3800000035235</c:v>
                </c:pt>
                <c:pt idx="3072">
                  <c:v>6461.4000000035203</c:v>
                </c:pt>
                <c:pt idx="3073">
                  <c:v>6461.4200000035235</c:v>
                </c:pt>
                <c:pt idx="3074">
                  <c:v>6461.4400000035203</c:v>
                </c:pt>
                <c:pt idx="3075">
                  <c:v>6461.4600000035234</c:v>
                </c:pt>
                <c:pt idx="3076">
                  <c:v>6461.4800000035202</c:v>
                </c:pt>
                <c:pt idx="3077">
                  <c:v>6461.5000000035334</c:v>
                </c:pt>
                <c:pt idx="3078">
                  <c:v>6461.5200000035338</c:v>
                </c:pt>
                <c:pt idx="3079">
                  <c:v>6461.5400000035324</c:v>
                </c:pt>
                <c:pt idx="3080">
                  <c:v>6461.5600000035338</c:v>
                </c:pt>
                <c:pt idx="3081">
                  <c:v>6461.5800000035324</c:v>
                </c:pt>
                <c:pt idx="3082">
                  <c:v>6461.6000000035338</c:v>
                </c:pt>
                <c:pt idx="3083">
                  <c:v>6461.6200000035351</c:v>
                </c:pt>
                <c:pt idx="3084">
                  <c:v>6461.6400000035337</c:v>
                </c:pt>
                <c:pt idx="3085">
                  <c:v>6461.6600000035342</c:v>
                </c:pt>
                <c:pt idx="3086">
                  <c:v>6461.6800000035337</c:v>
                </c:pt>
                <c:pt idx="3087">
                  <c:v>6461.7000000035314</c:v>
                </c:pt>
                <c:pt idx="3088">
                  <c:v>6461.7200000035336</c:v>
                </c:pt>
                <c:pt idx="3089">
                  <c:v>6461.7400000035304</c:v>
                </c:pt>
                <c:pt idx="3090">
                  <c:v>6461.7600000035336</c:v>
                </c:pt>
                <c:pt idx="3091">
                  <c:v>6461.7800000035304</c:v>
                </c:pt>
                <c:pt idx="3092">
                  <c:v>6461.8000000035336</c:v>
                </c:pt>
                <c:pt idx="3093">
                  <c:v>6461.820000003534</c:v>
                </c:pt>
                <c:pt idx="3094">
                  <c:v>6461.8400000035335</c:v>
                </c:pt>
                <c:pt idx="3095">
                  <c:v>6461.860000003534</c:v>
                </c:pt>
                <c:pt idx="3096">
                  <c:v>6461.8800000035335</c:v>
                </c:pt>
                <c:pt idx="3097">
                  <c:v>6461.9000000035303</c:v>
                </c:pt>
                <c:pt idx="3098">
                  <c:v>6461.9200000035335</c:v>
                </c:pt>
                <c:pt idx="3099">
                  <c:v>6461.9400000035303</c:v>
                </c:pt>
                <c:pt idx="3100">
                  <c:v>6461.9600000035434</c:v>
                </c:pt>
                <c:pt idx="3101">
                  <c:v>6461.9800000035402</c:v>
                </c:pt>
                <c:pt idx="3102">
                  <c:v>6462.0000000035434</c:v>
                </c:pt>
                <c:pt idx="3103">
                  <c:v>6462.0200000035438</c:v>
                </c:pt>
                <c:pt idx="3104">
                  <c:v>6462.0400000035424</c:v>
                </c:pt>
                <c:pt idx="3105">
                  <c:v>6462.0600000035438</c:v>
                </c:pt>
                <c:pt idx="3106">
                  <c:v>6462.0800000035424</c:v>
                </c:pt>
                <c:pt idx="3107">
                  <c:v>6462.1000000035438</c:v>
                </c:pt>
                <c:pt idx="3108">
                  <c:v>6462.1200000035451</c:v>
                </c:pt>
                <c:pt idx="3109">
                  <c:v>6462.1400000035437</c:v>
                </c:pt>
                <c:pt idx="3110">
                  <c:v>6462.1600000035442</c:v>
                </c:pt>
                <c:pt idx="3111">
                  <c:v>6462.1800000035437</c:v>
                </c:pt>
                <c:pt idx="3112">
                  <c:v>6462.2000000035414</c:v>
                </c:pt>
                <c:pt idx="3113">
                  <c:v>6462.2200000035436</c:v>
                </c:pt>
                <c:pt idx="3114">
                  <c:v>6462.2400000035404</c:v>
                </c:pt>
                <c:pt idx="3115">
                  <c:v>6462.2600000035436</c:v>
                </c:pt>
                <c:pt idx="3116">
                  <c:v>6462.2800000035404</c:v>
                </c:pt>
                <c:pt idx="3117">
                  <c:v>6462.3000000035436</c:v>
                </c:pt>
                <c:pt idx="3118">
                  <c:v>6462.320000003544</c:v>
                </c:pt>
                <c:pt idx="3119">
                  <c:v>6462.3400000035435</c:v>
                </c:pt>
                <c:pt idx="3120">
                  <c:v>6462.360000003544</c:v>
                </c:pt>
                <c:pt idx="3121">
                  <c:v>6462.3800000035435</c:v>
                </c:pt>
                <c:pt idx="3122">
                  <c:v>6462.4000000035403</c:v>
                </c:pt>
                <c:pt idx="3123">
                  <c:v>6462.4200000035535</c:v>
                </c:pt>
                <c:pt idx="3124">
                  <c:v>6462.4400000035503</c:v>
                </c:pt>
                <c:pt idx="3125">
                  <c:v>6462.4600000035534</c:v>
                </c:pt>
                <c:pt idx="3126">
                  <c:v>6462.4800000035502</c:v>
                </c:pt>
                <c:pt idx="3127">
                  <c:v>6462.5000000035534</c:v>
                </c:pt>
                <c:pt idx="3128">
                  <c:v>6462.5200000035538</c:v>
                </c:pt>
                <c:pt idx="3129">
                  <c:v>6462.5400000035524</c:v>
                </c:pt>
                <c:pt idx="3130">
                  <c:v>6462.5600000035538</c:v>
                </c:pt>
                <c:pt idx="3131">
                  <c:v>6462.5800000035524</c:v>
                </c:pt>
                <c:pt idx="3132">
                  <c:v>6462.6000000035538</c:v>
                </c:pt>
                <c:pt idx="3133">
                  <c:v>6462.6200000035551</c:v>
                </c:pt>
                <c:pt idx="3134">
                  <c:v>6462.6400000035537</c:v>
                </c:pt>
                <c:pt idx="3135">
                  <c:v>6462.6600000035542</c:v>
                </c:pt>
                <c:pt idx="3136">
                  <c:v>6462.6800000035537</c:v>
                </c:pt>
                <c:pt idx="3137">
                  <c:v>6462.7000000035514</c:v>
                </c:pt>
                <c:pt idx="3138">
                  <c:v>6462.7200000035537</c:v>
                </c:pt>
                <c:pt idx="3139">
                  <c:v>6462.7400000035504</c:v>
                </c:pt>
                <c:pt idx="3140">
                  <c:v>6462.7600000035536</c:v>
                </c:pt>
                <c:pt idx="3141">
                  <c:v>6462.7800000035504</c:v>
                </c:pt>
                <c:pt idx="3142">
                  <c:v>6462.8000000035536</c:v>
                </c:pt>
                <c:pt idx="3143">
                  <c:v>6462.820000003554</c:v>
                </c:pt>
                <c:pt idx="3144">
                  <c:v>6462.8400000035535</c:v>
                </c:pt>
                <c:pt idx="3145">
                  <c:v>6462.860000003554</c:v>
                </c:pt>
                <c:pt idx="3146">
                  <c:v>6462.8800000035635</c:v>
                </c:pt>
                <c:pt idx="3147">
                  <c:v>6462.9000000035603</c:v>
                </c:pt>
                <c:pt idx="3148">
                  <c:v>6462.9200000035635</c:v>
                </c:pt>
                <c:pt idx="3149">
                  <c:v>6462.9400000035603</c:v>
                </c:pt>
                <c:pt idx="3150">
                  <c:v>6462.9600000035634</c:v>
                </c:pt>
                <c:pt idx="3151">
                  <c:v>6462.9800000035602</c:v>
                </c:pt>
                <c:pt idx="3152">
                  <c:v>6463.0000000035634</c:v>
                </c:pt>
                <c:pt idx="3153">
                  <c:v>6463.0200000035638</c:v>
                </c:pt>
                <c:pt idx="3154">
                  <c:v>6463.0400000035634</c:v>
                </c:pt>
                <c:pt idx="3155">
                  <c:v>6463.0600000035638</c:v>
                </c:pt>
                <c:pt idx="3156">
                  <c:v>6463.0800000035624</c:v>
                </c:pt>
                <c:pt idx="3157">
                  <c:v>6463.1000000035638</c:v>
                </c:pt>
                <c:pt idx="3158">
                  <c:v>6463.1200000035651</c:v>
                </c:pt>
                <c:pt idx="3159">
                  <c:v>6463.1400000035637</c:v>
                </c:pt>
                <c:pt idx="3160">
                  <c:v>6463.1600000035642</c:v>
                </c:pt>
                <c:pt idx="3161">
                  <c:v>6463.1800000035637</c:v>
                </c:pt>
                <c:pt idx="3162">
                  <c:v>6463.2000000035614</c:v>
                </c:pt>
                <c:pt idx="3163">
                  <c:v>6463.2200000035637</c:v>
                </c:pt>
                <c:pt idx="3164">
                  <c:v>6463.2400000035614</c:v>
                </c:pt>
                <c:pt idx="3165">
                  <c:v>6463.2600000035636</c:v>
                </c:pt>
                <c:pt idx="3166">
                  <c:v>6463.2800000035604</c:v>
                </c:pt>
                <c:pt idx="3167">
                  <c:v>6463.3000000035636</c:v>
                </c:pt>
                <c:pt idx="3168">
                  <c:v>6463.320000003564</c:v>
                </c:pt>
                <c:pt idx="3169">
                  <c:v>6463.3400000035736</c:v>
                </c:pt>
                <c:pt idx="3170">
                  <c:v>6463.360000003574</c:v>
                </c:pt>
                <c:pt idx="3171">
                  <c:v>6463.3800000035735</c:v>
                </c:pt>
                <c:pt idx="3172">
                  <c:v>6463.4000000035703</c:v>
                </c:pt>
                <c:pt idx="3173">
                  <c:v>6463.4200000035735</c:v>
                </c:pt>
                <c:pt idx="3174">
                  <c:v>6463.4400000035703</c:v>
                </c:pt>
                <c:pt idx="3175">
                  <c:v>6463.4600000035734</c:v>
                </c:pt>
                <c:pt idx="3176">
                  <c:v>6463.4800000035702</c:v>
                </c:pt>
                <c:pt idx="3177">
                  <c:v>6463.5000000035734</c:v>
                </c:pt>
                <c:pt idx="3178">
                  <c:v>6463.5200000035738</c:v>
                </c:pt>
                <c:pt idx="3179">
                  <c:v>6463.5400000035734</c:v>
                </c:pt>
                <c:pt idx="3180">
                  <c:v>6463.5600000035738</c:v>
                </c:pt>
                <c:pt idx="3181">
                  <c:v>6463.5800000035724</c:v>
                </c:pt>
                <c:pt idx="3182">
                  <c:v>6463.6000000035738</c:v>
                </c:pt>
                <c:pt idx="3183">
                  <c:v>6463.6200000035751</c:v>
                </c:pt>
                <c:pt idx="3184">
                  <c:v>6463.6400000035737</c:v>
                </c:pt>
                <c:pt idx="3185">
                  <c:v>6463.6600000035742</c:v>
                </c:pt>
                <c:pt idx="3186">
                  <c:v>6463.6800000035737</c:v>
                </c:pt>
                <c:pt idx="3187">
                  <c:v>6463.7000000035714</c:v>
                </c:pt>
                <c:pt idx="3188">
                  <c:v>6463.7200000035737</c:v>
                </c:pt>
                <c:pt idx="3189">
                  <c:v>6463.7400000035714</c:v>
                </c:pt>
                <c:pt idx="3190">
                  <c:v>6463.7600000035736</c:v>
                </c:pt>
                <c:pt idx="3191">
                  <c:v>6463.7800000035704</c:v>
                </c:pt>
                <c:pt idx="3192">
                  <c:v>6463.8000000035836</c:v>
                </c:pt>
                <c:pt idx="3193">
                  <c:v>6463.820000003584</c:v>
                </c:pt>
                <c:pt idx="3194">
                  <c:v>6463.8400000035836</c:v>
                </c:pt>
                <c:pt idx="3195">
                  <c:v>6463.860000003584</c:v>
                </c:pt>
                <c:pt idx="3196">
                  <c:v>6463.8800000035835</c:v>
                </c:pt>
                <c:pt idx="3197">
                  <c:v>6463.9000000035803</c:v>
                </c:pt>
                <c:pt idx="3198">
                  <c:v>6463.9200000035835</c:v>
                </c:pt>
                <c:pt idx="3199">
                  <c:v>6463.9400000035803</c:v>
                </c:pt>
                <c:pt idx="3200">
                  <c:v>6463.9600000035834</c:v>
                </c:pt>
                <c:pt idx="3201">
                  <c:v>6463.9800000035802</c:v>
                </c:pt>
                <c:pt idx="3202">
                  <c:v>6464.0000000035834</c:v>
                </c:pt>
                <c:pt idx="3203">
                  <c:v>6464.0200000035838</c:v>
                </c:pt>
                <c:pt idx="3204">
                  <c:v>6464.0400000035834</c:v>
                </c:pt>
                <c:pt idx="3205">
                  <c:v>6464.0600000035838</c:v>
                </c:pt>
                <c:pt idx="3206">
                  <c:v>6464.0800000035824</c:v>
                </c:pt>
                <c:pt idx="3207">
                  <c:v>6464.1000000035838</c:v>
                </c:pt>
                <c:pt idx="3208">
                  <c:v>6464.1200000035851</c:v>
                </c:pt>
                <c:pt idx="3209">
                  <c:v>6464.1400000035837</c:v>
                </c:pt>
                <c:pt idx="3210">
                  <c:v>6464.1600000035842</c:v>
                </c:pt>
                <c:pt idx="3211">
                  <c:v>6464.1800000035837</c:v>
                </c:pt>
                <c:pt idx="3212">
                  <c:v>6464.2000000035814</c:v>
                </c:pt>
                <c:pt idx="3213">
                  <c:v>6464.2200000035837</c:v>
                </c:pt>
                <c:pt idx="3214">
                  <c:v>6464.2400000035914</c:v>
                </c:pt>
                <c:pt idx="3215">
                  <c:v>6464.2600000035936</c:v>
                </c:pt>
                <c:pt idx="3216">
                  <c:v>6464.2800000035904</c:v>
                </c:pt>
                <c:pt idx="3217">
                  <c:v>6464.3000000035936</c:v>
                </c:pt>
                <c:pt idx="3218">
                  <c:v>6464.320000003594</c:v>
                </c:pt>
                <c:pt idx="3219">
                  <c:v>6464.3400000035936</c:v>
                </c:pt>
                <c:pt idx="3220">
                  <c:v>6464.360000003594</c:v>
                </c:pt>
                <c:pt idx="3221">
                  <c:v>6464.3800000035935</c:v>
                </c:pt>
                <c:pt idx="3222">
                  <c:v>6464.4000000035903</c:v>
                </c:pt>
                <c:pt idx="3223">
                  <c:v>6464.4200000035935</c:v>
                </c:pt>
                <c:pt idx="3224">
                  <c:v>6464.4400000035903</c:v>
                </c:pt>
                <c:pt idx="3225">
                  <c:v>6464.4600000035934</c:v>
                </c:pt>
                <c:pt idx="3226">
                  <c:v>6464.4800000035902</c:v>
                </c:pt>
                <c:pt idx="3227">
                  <c:v>6464.5000000035934</c:v>
                </c:pt>
                <c:pt idx="3228">
                  <c:v>6464.5200000035939</c:v>
                </c:pt>
                <c:pt idx="3229">
                  <c:v>6464.5400000035934</c:v>
                </c:pt>
                <c:pt idx="3230">
                  <c:v>6464.5600000035938</c:v>
                </c:pt>
                <c:pt idx="3231">
                  <c:v>6464.5800000035924</c:v>
                </c:pt>
                <c:pt idx="3232">
                  <c:v>6464.6000000035938</c:v>
                </c:pt>
                <c:pt idx="3233">
                  <c:v>6464.6200000035951</c:v>
                </c:pt>
                <c:pt idx="3234">
                  <c:v>6464.6400000035937</c:v>
                </c:pt>
                <c:pt idx="3235">
                  <c:v>6464.6600000035942</c:v>
                </c:pt>
                <c:pt idx="3236">
                  <c:v>6464.6800000035937</c:v>
                </c:pt>
                <c:pt idx="3237">
                  <c:v>6464.7000000035914</c:v>
                </c:pt>
                <c:pt idx="3238">
                  <c:v>6464.7200000036037</c:v>
                </c:pt>
                <c:pt idx="3239">
                  <c:v>6464.7400000036014</c:v>
                </c:pt>
                <c:pt idx="3240">
                  <c:v>6464.7600000036036</c:v>
                </c:pt>
                <c:pt idx="3241">
                  <c:v>6464.7800000036004</c:v>
                </c:pt>
                <c:pt idx="3242">
                  <c:v>6464.8000000036036</c:v>
                </c:pt>
                <c:pt idx="3243">
                  <c:v>6464.820000003604</c:v>
                </c:pt>
                <c:pt idx="3244">
                  <c:v>6464.8400000036036</c:v>
                </c:pt>
                <c:pt idx="3245">
                  <c:v>6464.860000003604</c:v>
                </c:pt>
                <c:pt idx="3246">
                  <c:v>6464.8800000036035</c:v>
                </c:pt>
                <c:pt idx="3247">
                  <c:v>6464.9000000036003</c:v>
                </c:pt>
                <c:pt idx="3248">
                  <c:v>6464.9200000036035</c:v>
                </c:pt>
                <c:pt idx="3249">
                  <c:v>6464.9400000036003</c:v>
                </c:pt>
                <c:pt idx="3250">
                  <c:v>6464.9600000036035</c:v>
                </c:pt>
                <c:pt idx="3251">
                  <c:v>6464.9800000036003</c:v>
                </c:pt>
                <c:pt idx="3252">
                  <c:v>6465.0000000036034</c:v>
                </c:pt>
                <c:pt idx="3253">
                  <c:v>6465.0200000036039</c:v>
                </c:pt>
                <c:pt idx="3254">
                  <c:v>6465.0400000036034</c:v>
                </c:pt>
                <c:pt idx="3255">
                  <c:v>6465.0600000036038</c:v>
                </c:pt>
                <c:pt idx="3256">
                  <c:v>6465.0800000036024</c:v>
                </c:pt>
                <c:pt idx="3257">
                  <c:v>6465.1000000036038</c:v>
                </c:pt>
                <c:pt idx="3258">
                  <c:v>6465.1200000036051</c:v>
                </c:pt>
                <c:pt idx="3259">
                  <c:v>6465.1400000036037</c:v>
                </c:pt>
                <c:pt idx="3260">
                  <c:v>6465.1600000036151</c:v>
                </c:pt>
                <c:pt idx="3261">
                  <c:v>6465.1800000036137</c:v>
                </c:pt>
                <c:pt idx="3262">
                  <c:v>6465.2000000036114</c:v>
                </c:pt>
                <c:pt idx="3263">
                  <c:v>6465.2200000036137</c:v>
                </c:pt>
                <c:pt idx="3264">
                  <c:v>6465.2400000036114</c:v>
                </c:pt>
                <c:pt idx="3265">
                  <c:v>6465.2600000036136</c:v>
                </c:pt>
                <c:pt idx="3266">
                  <c:v>6465.2800000036104</c:v>
                </c:pt>
                <c:pt idx="3267">
                  <c:v>6465.3000000036136</c:v>
                </c:pt>
                <c:pt idx="3268">
                  <c:v>6465.320000003614</c:v>
                </c:pt>
                <c:pt idx="3269">
                  <c:v>6465.3400000036136</c:v>
                </c:pt>
                <c:pt idx="3270">
                  <c:v>6465.360000003614</c:v>
                </c:pt>
                <c:pt idx="3271">
                  <c:v>6465.3800000036135</c:v>
                </c:pt>
                <c:pt idx="3272">
                  <c:v>6465.4000000036103</c:v>
                </c:pt>
                <c:pt idx="3273">
                  <c:v>6465.4200000036135</c:v>
                </c:pt>
                <c:pt idx="3274">
                  <c:v>6465.4400000036103</c:v>
                </c:pt>
                <c:pt idx="3275">
                  <c:v>6465.4600000036135</c:v>
                </c:pt>
                <c:pt idx="3276">
                  <c:v>6465.4800000036103</c:v>
                </c:pt>
                <c:pt idx="3277">
                  <c:v>6465.5000000036134</c:v>
                </c:pt>
                <c:pt idx="3278">
                  <c:v>6465.5200000036139</c:v>
                </c:pt>
                <c:pt idx="3279">
                  <c:v>6465.5400000036134</c:v>
                </c:pt>
                <c:pt idx="3280">
                  <c:v>6465.5600000036138</c:v>
                </c:pt>
                <c:pt idx="3281">
                  <c:v>6465.5800000036124</c:v>
                </c:pt>
                <c:pt idx="3282">
                  <c:v>6465.6000000036138</c:v>
                </c:pt>
                <c:pt idx="3283">
                  <c:v>6465.6200000036251</c:v>
                </c:pt>
                <c:pt idx="3284">
                  <c:v>6465.6400000036238</c:v>
                </c:pt>
                <c:pt idx="3285">
                  <c:v>6465.6600000036251</c:v>
                </c:pt>
                <c:pt idx="3286">
                  <c:v>6465.6800000036237</c:v>
                </c:pt>
                <c:pt idx="3287">
                  <c:v>6465.7000000036214</c:v>
                </c:pt>
                <c:pt idx="3288">
                  <c:v>6465.7200000036237</c:v>
                </c:pt>
                <c:pt idx="3289">
                  <c:v>6465.7400000036214</c:v>
                </c:pt>
                <c:pt idx="3290">
                  <c:v>6465.7600000036236</c:v>
                </c:pt>
                <c:pt idx="3291">
                  <c:v>6465.7800000036204</c:v>
                </c:pt>
                <c:pt idx="3292">
                  <c:v>6465.8000000036236</c:v>
                </c:pt>
                <c:pt idx="3293">
                  <c:v>6465.820000003624</c:v>
                </c:pt>
                <c:pt idx="3294">
                  <c:v>6465.8400000036236</c:v>
                </c:pt>
                <c:pt idx="3295">
                  <c:v>6465.860000003624</c:v>
                </c:pt>
                <c:pt idx="3296">
                  <c:v>6465.8800000036235</c:v>
                </c:pt>
                <c:pt idx="3297">
                  <c:v>6465.9000000036203</c:v>
                </c:pt>
                <c:pt idx="3298">
                  <c:v>6465.9200000036235</c:v>
                </c:pt>
                <c:pt idx="3299">
                  <c:v>6465.9400000036203</c:v>
                </c:pt>
                <c:pt idx="3300">
                  <c:v>6465.9600000036235</c:v>
                </c:pt>
                <c:pt idx="3301">
                  <c:v>6465.9800000036203</c:v>
                </c:pt>
                <c:pt idx="3302">
                  <c:v>6466.0000000036234</c:v>
                </c:pt>
                <c:pt idx="3303">
                  <c:v>6466.0200000036239</c:v>
                </c:pt>
                <c:pt idx="3304">
                  <c:v>6466.0400000036234</c:v>
                </c:pt>
                <c:pt idx="3305">
                  <c:v>6466.0600000036238</c:v>
                </c:pt>
                <c:pt idx="3306">
                  <c:v>6466.0800000036324</c:v>
                </c:pt>
                <c:pt idx="3307">
                  <c:v>6466.1000000036338</c:v>
                </c:pt>
                <c:pt idx="3308">
                  <c:v>6466.1200000036351</c:v>
                </c:pt>
                <c:pt idx="3309">
                  <c:v>6466.1400000036338</c:v>
                </c:pt>
                <c:pt idx="3310">
                  <c:v>6466.1600000036351</c:v>
                </c:pt>
                <c:pt idx="3311">
                  <c:v>6466.1800000036337</c:v>
                </c:pt>
                <c:pt idx="3312">
                  <c:v>6466.2000000036314</c:v>
                </c:pt>
                <c:pt idx="3313">
                  <c:v>6466.2200000036337</c:v>
                </c:pt>
                <c:pt idx="3314">
                  <c:v>6466.2400000036314</c:v>
                </c:pt>
                <c:pt idx="3315">
                  <c:v>6466.2600000036336</c:v>
                </c:pt>
                <c:pt idx="3316">
                  <c:v>6466.2800000036304</c:v>
                </c:pt>
                <c:pt idx="3317">
                  <c:v>6466.3000000036336</c:v>
                </c:pt>
                <c:pt idx="3318">
                  <c:v>6466.320000003634</c:v>
                </c:pt>
                <c:pt idx="3319">
                  <c:v>6466.3400000036336</c:v>
                </c:pt>
                <c:pt idx="3320">
                  <c:v>6466.360000003634</c:v>
                </c:pt>
                <c:pt idx="3321">
                  <c:v>6466.3800000036335</c:v>
                </c:pt>
                <c:pt idx="3322">
                  <c:v>6466.4000000036303</c:v>
                </c:pt>
                <c:pt idx="3323">
                  <c:v>6466.4200000036335</c:v>
                </c:pt>
                <c:pt idx="3324">
                  <c:v>6466.4400000036303</c:v>
                </c:pt>
                <c:pt idx="3325">
                  <c:v>6466.4600000036335</c:v>
                </c:pt>
                <c:pt idx="3326">
                  <c:v>6466.4800000036303</c:v>
                </c:pt>
                <c:pt idx="3327">
                  <c:v>6466.5000000036334</c:v>
                </c:pt>
                <c:pt idx="3328">
                  <c:v>6466.5200000036339</c:v>
                </c:pt>
                <c:pt idx="3329">
                  <c:v>6466.5400000036434</c:v>
                </c:pt>
                <c:pt idx="3330">
                  <c:v>6466.5600000036438</c:v>
                </c:pt>
                <c:pt idx="3331">
                  <c:v>6466.5800000036434</c:v>
                </c:pt>
                <c:pt idx="3332">
                  <c:v>6466.6000000036438</c:v>
                </c:pt>
                <c:pt idx="3333">
                  <c:v>6466.6200000036451</c:v>
                </c:pt>
                <c:pt idx="3334">
                  <c:v>6466.6400000036438</c:v>
                </c:pt>
                <c:pt idx="3335">
                  <c:v>6466.6600000036451</c:v>
                </c:pt>
                <c:pt idx="3336">
                  <c:v>6466.6800000036437</c:v>
                </c:pt>
                <c:pt idx="3337">
                  <c:v>6466.7000000036414</c:v>
                </c:pt>
                <c:pt idx="3338">
                  <c:v>6466.7200000036437</c:v>
                </c:pt>
                <c:pt idx="3339">
                  <c:v>6466.7400000036414</c:v>
                </c:pt>
                <c:pt idx="3340">
                  <c:v>6466.7600000036437</c:v>
                </c:pt>
                <c:pt idx="3341">
                  <c:v>6466.7800000036414</c:v>
                </c:pt>
                <c:pt idx="3342">
                  <c:v>6466.8000000036436</c:v>
                </c:pt>
                <c:pt idx="3343">
                  <c:v>6466.8200000036441</c:v>
                </c:pt>
                <c:pt idx="3344">
                  <c:v>6466.8400000036436</c:v>
                </c:pt>
                <c:pt idx="3345">
                  <c:v>6466.860000003644</c:v>
                </c:pt>
                <c:pt idx="3346">
                  <c:v>6466.8800000036435</c:v>
                </c:pt>
                <c:pt idx="3347">
                  <c:v>6466.9000000036403</c:v>
                </c:pt>
                <c:pt idx="3348">
                  <c:v>6466.9200000036435</c:v>
                </c:pt>
                <c:pt idx="3349">
                  <c:v>6466.9400000036403</c:v>
                </c:pt>
                <c:pt idx="3350">
                  <c:v>6466.9600000036435</c:v>
                </c:pt>
                <c:pt idx="3351">
                  <c:v>6466.9800000036403</c:v>
                </c:pt>
                <c:pt idx="3352">
                  <c:v>6467.0000000036534</c:v>
                </c:pt>
                <c:pt idx="3353">
                  <c:v>6467.0200000036539</c:v>
                </c:pt>
                <c:pt idx="3354">
                  <c:v>6467.0400000036534</c:v>
                </c:pt>
                <c:pt idx="3355">
                  <c:v>6467.0600000036538</c:v>
                </c:pt>
                <c:pt idx="3356">
                  <c:v>6467.0800000036534</c:v>
                </c:pt>
                <c:pt idx="3357">
                  <c:v>6467.1000000036538</c:v>
                </c:pt>
                <c:pt idx="3358">
                  <c:v>6467.1200000036552</c:v>
                </c:pt>
                <c:pt idx="3359">
                  <c:v>6467.1400000036538</c:v>
                </c:pt>
                <c:pt idx="3360">
                  <c:v>6467.1600000036551</c:v>
                </c:pt>
                <c:pt idx="3361">
                  <c:v>6467.1800000036537</c:v>
                </c:pt>
                <c:pt idx="3362">
                  <c:v>6467.2000000036514</c:v>
                </c:pt>
                <c:pt idx="3363">
                  <c:v>6467.2200000036537</c:v>
                </c:pt>
                <c:pt idx="3364">
                  <c:v>6467.2400000036514</c:v>
                </c:pt>
                <c:pt idx="3365">
                  <c:v>6467.2600000036537</c:v>
                </c:pt>
                <c:pt idx="3366">
                  <c:v>6467.2800000036514</c:v>
                </c:pt>
                <c:pt idx="3367">
                  <c:v>6467.3000000036536</c:v>
                </c:pt>
                <c:pt idx="3368">
                  <c:v>6467.3200000036541</c:v>
                </c:pt>
                <c:pt idx="3369">
                  <c:v>6467.3400000036536</c:v>
                </c:pt>
                <c:pt idx="3370">
                  <c:v>6467.360000003654</c:v>
                </c:pt>
                <c:pt idx="3371">
                  <c:v>6467.3800000036535</c:v>
                </c:pt>
                <c:pt idx="3372">
                  <c:v>6467.4000000036503</c:v>
                </c:pt>
                <c:pt idx="3373">
                  <c:v>6467.4200000036535</c:v>
                </c:pt>
                <c:pt idx="3374">
                  <c:v>6467.4400000036503</c:v>
                </c:pt>
                <c:pt idx="3375">
                  <c:v>6467.4600000036635</c:v>
                </c:pt>
                <c:pt idx="3376">
                  <c:v>6467.4800000036603</c:v>
                </c:pt>
                <c:pt idx="3377">
                  <c:v>6467.5000000036634</c:v>
                </c:pt>
                <c:pt idx="3378">
                  <c:v>6467.5200000036639</c:v>
                </c:pt>
                <c:pt idx="3379">
                  <c:v>6467.5400000036634</c:v>
                </c:pt>
                <c:pt idx="3380">
                  <c:v>6467.5600000036638</c:v>
                </c:pt>
                <c:pt idx="3381">
                  <c:v>6467.5800000036634</c:v>
                </c:pt>
                <c:pt idx="3382">
                  <c:v>6467.6000000036638</c:v>
                </c:pt>
                <c:pt idx="3383">
                  <c:v>6467.6200000036652</c:v>
                </c:pt>
                <c:pt idx="3384">
                  <c:v>6467.6400000036638</c:v>
                </c:pt>
                <c:pt idx="3385">
                  <c:v>6467.6600000036651</c:v>
                </c:pt>
                <c:pt idx="3386">
                  <c:v>6467.6800000036637</c:v>
                </c:pt>
                <c:pt idx="3387">
                  <c:v>6467.7000000036614</c:v>
                </c:pt>
                <c:pt idx="3388">
                  <c:v>6467.7200000036637</c:v>
                </c:pt>
                <c:pt idx="3389">
                  <c:v>6467.7400000036614</c:v>
                </c:pt>
                <c:pt idx="3390">
                  <c:v>6467.7600000036637</c:v>
                </c:pt>
                <c:pt idx="3391">
                  <c:v>6467.7800000036614</c:v>
                </c:pt>
                <c:pt idx="3392">
                  <c:v>6467.8000000036636</c:v>
                </c:pt>
                <c:pt idx="3393">
                  <c:v>6467.8200000036641</c:v>
                </c:pt>
                <c:pt idx="3394">
                  <c:v>6467.8400000036636</c:v>
                </c:pt>
                <c:pt idx="3395">
                  <c:v>6467.860000003664</c:v>
                </c:pt>
                <c:pt idx="3396">
                  <c:v>6467.8800000036636</c:v>
                </c:pt>
                <c:pt idx="3397">
                  <c:v>6467.9000000036604</c:v>
                </c:pt>
                <c:pt idx="3398">
                  <c:v>6467.9200000036735</c:v>
                </c:pt>
                <c:pt idx="3399">
                  <c:v>6467.9400000036703</c:v>
                </c:pt>
                <c:pt idx="3400">
                  <c:v>6467.9600000036735</c:v>
                </c:pt>
                <c:pt idx="3401">
                  <c:v>6467.9800000036703</c:v>
                </c:pt>
                <c:pt idx="3402">
                  <c:v>6468.0000000036734</c:v>
                </c:pt>
                <c:pt idx="3403">
                  <c:v>6468.0200000036739</c:v>
                </c:pt>
                <c:pt idx="3404">
                  <c:v>6468.0400000036734</c:v>
                </c:pt>
                <c:pt idx="3405">
                  <c:v>6468.0600000036738</c:v>
                </c:pt>
                <c:pt idx="3406">
                  <c:v>6468.0800000036734</c:v>
                </c:pt>
                <c:pt idx="3407">
                  <c:v>6468.1000000036738</c:v>
                </c:pt>
                <c:pt idx="3408">
                  <c:v>6468.1200000036752</c:v>
                </c:pt>
                <c:pt idx="3409">
                  <c:v>6468.1400000036738</c:v>
                </c:pt>
                <c:pt idx="3410">
                  <c:v>6468.1600000036751</c:v>
                </c:pt>
                <c:pt idx="3411">
                  <c:v>6468.1800000036737</c:v>
                </c:pt>
                <c:pt idx="3412">
                  <c:v>6468.2000000036714</c:v>
                </c:pt>
                <c:pt idx="3413">
                  <c:v>6468.2200000036737</c:v>
                </c:pt>
                <c:pt idx="3414">
                  <c:v>6468.2400000036714</c:v>
                </c:pt>
                <c:pt idx="3415">
                  <c:v>6468.2600000036737</c:v>
                </c:pt>
                <c:pt idx="3416">
                  <c:v>6468.2800000036714</c:v>
                </c:pt>
                <c:pt idx="3417">
                  <c:v>6468.3000000036736</c:v>
                </c:pt>
                <c:pt idx="3418">
                  <c:v>6468.3200000036741</c:v>
                </c:pt>
                <c:pt idx="3419">
                  <c:v>6468.3400000036736</c:v>
                </c:pt>
                <c:pt idx="3420">
                  <c:v>6468.360000003674</c:v>
                </c:pt>
                <c:pt idx="3421">
                  <c:v>6468.3800000036836</c:v>
                </c:pt>
                <c:pt idx="3422">
                  <c:v>6468.4000000036804</c:v>
                </c:pt>
                <c:pt idx="3423">
                  <c:v>6468.4200000036835</c:v>
                </c:pt>
                <c:pt idx="3424">
                  <c:v>6468.4400000036803</c:v>
                </c:pt>
                <c:pt idx="3425">
                  <c:v>6468.4600000036835</c:v>
                </c:pt>
                <c:pt idx="3426">
                  <c:v>6468.4800000036803</c:v>
                </c:pt>
                <c:pt idx="3427">
                  <c:v>6468.5000000036835</c:v>
                </c:pt>
                <c:pt idx="3428">
                  <c:v>6468.5200000036839</c:v>
                </c:pt>
                <c:pt idx="3429">
                  <c:v>6468.5400000036834</c:v>
                </c:pt>
                <c:pt idx="3430">
                  <c:v>6468.5600000036839</c:v>
                </c:pt>
                <c:pt idx="3431">
                  <c:v>6468.5800000036834</c:v>
                </c:pt>
                <c:pt idx="3432">
                  <c:v>6468.6000000036838</c:v>
                </c:pt>
                <c:pt idx="3433">
                  <c:v>6468.6200000036852</c:v>
                </c:pt>
                <c:pt idx="3434">
                  <c:v>6468.6400000036838</c:v>
                </c:pt>
                <c:pt idx="3435">
                  <c:v>6468.6600000036851</c:v>
                </c:pt>
                <c:pt idx="3436">
                  <c:v>6468.6800000036837</c:v>
                </c:pt>
                <c:pt idx="3437">
                  <c:v>6468.7000000036824</c:v>
                </c:pt>
                <c:pt idx="3438">
                  <c:v>6468.7200000036837</c:v>
                </c:pt>
                <c:pt idx="3439">
                  <c:v>6468.7400000036814</c:v>
                </c:pt>
                <c:pt idx="3440">
                  <c:v>6468.7600000036837</c:v>
                </c:pt>
                <c:pt idx="3441">
                  <c:v>6468.7800000036814</c:v>
                </c:pt>
                <c:pt idx="3442">
                  <c:v>6468.8000000036836</c:v>
                </c:pt>
                <c:pt idx="3443">
                  <c:v>6468.8200000036841</c:v>
                </c:pt>
                <c:pt idx="3444">
                  <c:v>6468.8400000036936</c:v>
                </c:pt>
                <c:pt idx="3445">
                  <c:v>6468.860000003694</c:v>
                </c:pt>
                <c:pt idx="3446">
                  <c:v>6468.8800000036936</c:v>
                </c:pt>
                <c:pt idx="3447">
                  <c:v>6468.9000000036904</c:v>
                </c:pt>
                <c:pt idx="3448">
                  <c:v>6468.9200000036935</c:v>
                </c:pt>
                <c:pt idx="3449">
                  <c:v>6468.9400000036903</c:v>
                </c:pt>
                <c:pt idx="3450">
                  <c:v>6468.9600000036935</c:v>
                </c:pt>
                <c:pt idx="3451">
                  <c:v>6468.9800000036903</c:v>
                </c:pt>
                <c:pt idx="3452">
                  <c:v>6469.0000000036935</c:v>
                </c:pt>
                <c:pt idx="3453">
                  <c:v>6469.0200000036939</c:v>
                </c:pt>
                <c:pt idx="3454">
                  <c:v>6469.0400000036934</c:v>
                </c:pt>
                <c:pt idx="3455">
                  <c:v>6469.0600000036939</c:v>
                </c:pt>
                <c:pt idx="3456">
                  <c:v>6469.0800000036934</c:v>
                </c:pt>
                <c:pt idx="3457">
                  <c:v>6469.1000000036938</c:v>
                </c:pt>
                <c:pt idx="3458">
                  <c:v>6469.1200000036952</c:v>
                </c:pt>
                <c:pt idx="3459">
                  <c:v>6469.1400000036938</c:v>
                </c:pt>
                <c:pt idx="3460">
                  <c:v>6469.1600000036951</c:v>
                </c:pt>
                <c:pt idx="3461">
                  <c:v>6469.1800000036937</c:v>
                </c:pt>
                <c:pt idx="3462">
                  <c:v>6469.2000000036924</c:v>
                </c:pt>
                <c:pt idx="3463">
                  <c:v>6469.2200000036937</c:v>
                </c:pt>
                <c:pt idx="3464">
                  <c:v>6469.2400000036914</c:v>
                </c:pt>
                <c:pt idx="3465">
                  <c:v>6469.2600000036937</c:v>
                </c:pt>
                <c:pt idx="3466">
                  <c:v>6469.2800000037014</c:v>
                </c:pt>
                <c:pt idx="3467">
                  <c:v>6469.3000000037036</c:v>
                </c:pt>
                <c:pt idx="3468">
                  <c:v>6469.3200000037041</c:v>
                </c:pt>
                <c:pt idx="3469">
                  <c:v>6469.3400000037036</c:v>
                </c:pt>
                <c:pt idx="3470">
                  <c:v>6469.360000003704</c:v>
                </c:pt>
                <c:pt idx="3471">
                  <c:v>6469.3800000037036</c:v>
                </c:pt>
                <c:pt idx="3472">
                  <c:v>6469.4000000037004</c:v>
                </c:pt>
                <c:pt idx="3473">
                  <c:v>6469.4200000037035</c:v>
                </c:pt>
                <c:pt idx="3474">
                  <c:v>6469.4400000037003</c:v>
                </c:pt>
                <c:pt idx="3475">
                  <c:v>6469.4600000037035</c:v>
                </c:pt>
                <c:pt idx="3476">
                  <c:v>6469.4800000037003</c:v>
                </c:pt>
                <c:pt idx="3477">
                  <c:v>6469.5000000037035</c:v>
                </c:pt>
                <c:pt idx="3478">
                  <c:v>6469.5200000037039</c:v>
                </c:pt>
                <c:pt idx="3479">
                  <c:v>6469.5400000037034</c:v>
                </c:pt>
                <c:pt idx="3480">
                  <c:v>6469.5600000037039</c:v>
                </c:pt>
                <c:pt idx="3481">
                  <c:v>6469.5800000037034</c:v>
                </c:pt>
                <c:pt idx="3482">
                  <c:v>6469.6000000037038</c:v>
                </c:pt>
                <c:pt idx="3483">
                  <c:v>6469.6200000037052</c:v>
                </c:pt>
                <c:pt idx="3484">
                  <c:v>6469.6400000037038</c:v>
                </c:pt>
                <c:pt idx="3485">
                  <c:v>6469.6600000037051</c:v>
                </c:pt>
                <c:pt idx="3486">
                  <c:v>6469.6800000037038</c:v>
                </c:pt>
                <c:pt idx="3487">
                  <c:v>6469.7000000037024</c:v>
                </c:pt>
                <c:pt idx="3488">
                  <c:v>6469.7200000037037</c:v>
                </c:pt>
                <c:pt idx="3489">
                  <c:v>6469.7400000037014</c:v>
                </c:pt>
                <c:pt idx="3490">
                  <c:v>6469.7600000037137</c:v>
                </c:pt>
                <c:pt idx="3491">
                  <c:v>6469.7800000037114</c:v>
                </c:pt>
                <c:pt idx="3492">
                  <c:v>6469.8000000037136</c:v>
                </c:pt>
                <c:pt idx="3493">
                  <c:v>6469.8200000037141</c:v>
                </c:pt>
                <c:pt idx="3494">
                  <c:v>6469.8400000037136</c:v>
                </c:pt>
                <c:pt idx="3495">
                  <c:v>6469.860000003714</c:v>
                </c:pt>
                <c:pt idx="3496">
                  <c:v>6469.8800000037136</c:v>
                </c:pt>
                <c:pt idx="3497">
                  <c:v>6469.9000000037104</c:v>
                </c:pt>
                <c:pt idx="3498">
                  <c:v>6469.9200000037135</c:v>
                </c:pt>
                <c:pt idx="3499">
                  <c:v>6469.9400000037103</c:v>
                </c:pt>
                <c:pt idx="3500">
                  <c:v>6469.9600000037135</c:v>
                </c:pt>
                <c:pt idx="3501">
                  <c:v>6469.9800000037103</c:v>
                </c:pt>
                <c:pt idx="3502">
                  <c:v>6470.0000000037135</c:v>
                </c:pt>
                <c:pt idx="3503">
                  <c:v>6470.0200000037139</c:v>
                </c:pt>
                <c:pt idx="3504">
                  <c:v>6470.0400000037134</c:v>
                </c:pt>
                <c:pt idx="3505">
                  <c:v>6470.0600000037139</c:v>
                </c:pt>
                <c:pt idx="3506">
                  <c:v>6470.0800000037134</c:v>
                </c:pt>
                <c:pt idx="3507">
                  <c:v>6470.1000000037138</c:v>
                </c:pt>
                <c:pt idx="3508">
                  <c:v>6470.1200000037152</c:v>
                </c:pt>
                <c:pt idx="3509">
                  <c:v>6470.1400000037138</c:v>
                </c:pt>
                <c:pt idx="3510">
                  <c:v>6470.1600000037151</c:v>
                </c:pt>
                <c:pt idx="3511">
                  <c:v>6470.1800000037138</c:v>
                </c:pt>
                <c:pt idx="3512">
                  <c:v>6470.2000000037224</c:v>
                </c:pt>
                <c:pt idx="3513">
                  <c:v>6470.2200000037237</c:v>
                </c:pt>
                <c:pt idx="3514">
                  <c:v>6470.2400000037214</c:v>
                </c:pt>
                <c:pt idx="3515">
                  <c:v>6470.2600000037237</c:v>
                </c:pt>
                <c:pt idx="3516">
                  <c:v>6470.2800000037214</c:v>
                </c:pt>
                <c:pt idx="3517">
                  <c:v>6470.3000000037237</c:v>
                </c:pt>
                <c:pt idx="3518">
                  <c:v>6470.320000003725</c:v>
                </c:pt>
                <c:pt idx="3519">
                  <c:v>6470.3400000037236</c:v>
                </c:pt>
                <c:pt idx="3520">
                  <c:v>6470.3600000037241</c:v>
                </c:pt>
                <c:pt idx="3521">
                  <c:v>6470.3800000037236</c:v>
                </c:pt>
                <c:pt idx="3522">
                  <c:v>6470.4000000037204</c:v>
                </c:pt>
                <c:pt idx="3523">
                  <c:v>6470.4200000037235</c:v>
                </c:pt>
                <c:pt idx="3524">
                  <c:v>6470.4400000037203</c:v>
                </c:pt>
                <c:pt idx="3525">
                  <c:v>6470.4600000037235</c:v>
                </c:pt>
                <c:pt idx="3526">
                  <c:v>6470.4800000037203</c:v>
                </c:pt>
                <c:pt idx="3527">
                  <c:v>6470.5000000037235</c:v>
                </c:pt>
                <c:pt idx="3528">
                  <c:v>6470.5200000037239</c:v>
                </c:pt>
                <c:pt idx="3529">
                  <c:v>6470.5400000037234</c:v>
                </c:pt>
                <c:pt idx="3530">
                  <c:v>6470.5600000037239</c:v>
                </c:pt>
                <c:pt idx="3531">
                  <c:v>6470.5800000037234</c:v>
                </c:pt>
                <c:pt idx="3532">
                  <c:v>6470.6000000037238</c:v>
                </c:pt>
                <c:pt idx="3533">
                  <c:v>6470.6200000037252</c:v>
                </c:pt>
                <c:pt idx="3534">
                  <c:v>6470.6400000037238</c:v>
                </c:pt>
                <c:pt idx="3535">
                  <c:v>6470.6600000037351</c:v>
                </c:pt>
                <c:pt idx="3536">
                  <c:v>6470.6800000037338</c:v>
                </c:pt>
                <c:pt idx="3537">
                  <c:v>6470.7000000037324</c:v>
                </c:pt>
                <c:pt idx="3538">
                  <c:v>6470.7200000037337</c:v>
                </c:pt>
                <c:pt idx="3539">
                  <c:v>6470.7400000037314</c:v>
                </c:pt>
                <c:pt idx="3540">
                  <c:v>6470.7600000037337</c:v>
                </c:pt>
                <c:pt idx="3541">
                  <c:v>6470.7800000037314</c:v>
                </c:pt>
                <c:pt idx="3542">
                  <c:v>6470.8000000037337</c:v>
                </c:pt>
                <c:pt idx="3543">
                  <c:v>6470.8200000037341</c:v>
                </c:pt>
                <c:pt idx="3544">
                  <c:v>6470.8400000037336</c:v>
                </c:pt>
                <c:pt idx="3545">
                  <c:v>6470.8600000037341</c:v>
                </c:pt>
                <c:pt idx="3546">
                  <c:v>6470.8800000037336</c:v>
                </c:pt>
                <c:pt idx="3547">
                  <c:v>6470.9000000037304</c:v>
                </c:pt>
                <c:pt idx="3548">
                  <c:v>6470.9200000037335</c:v>
                </c:pt>
                <c:pt idx="3549">
                  <c:v>6470.9400000037303</c:v>
                </c:pt>
                <c:pt idx="3550">
                  <c:v>6470.9600000037335</c:v>
                </c:pt>
                <c:pt idx="3551">
                  <c:v>6470.9800000037303</c:v>
                </c:pt>
                <c:pt idx="3552">
                  <c:v>6471.0000000037335</c:v>
                </c:pt>
                <c:pt idx="3553">
                  <c:v>6471.0200000037339</c:v>
                </c:pt>
                <c:pt idx="3554">
                  <c:v>6471.0400000037334</c:v>
                </c:pt>
                <c:pt idx="3555">
                  <c:v>6471.0600000037339</c:v>
                </c:pt>
                <c:pt idx="3556">
                  <c:v>6471.0800000037334</c:v>
                </c:pt>
                <c:pt idx="3557">
                  <c:v>6471.1000000037338</c:v>
                </c:pt>
                <c:pt idx="3558">
                  <c:v>6471.1200000037452</c:v>
                </c:pt>
                <c:pt idx="3559">
                  <c:v>6471.1400000037438</c:v>
                </c:pt>
                <c:pt idx="3560">
                  <c:v>6471.1600000037452</c:v>
                </c:pt>
                <c:pt idx="3561">
                  <c:v>6471.1800000037438</c:v>
                </c:pt>
                <c:pt idx="3562">
                  <c:v>6471.2000000037424</c:v>
                </c:pt>
                <c:pt idx="3563">
                  <c:v>6471.2200000037437</c:v>
                </c:pt>
                <c:pt idx="3564">
                  <c:v>6471.2400000037414</c:v>
                </c:pt>
                <c:pt idx="3565">
                  <c:v>6471.2600000037437</c:v>
                </c:pt>
                <c:pt idx="3566">
                  <c:v>6471.2800000037414</c:v>
                </c:pt>
                <c:pt idx="3567">
                  <c:v>6471.3000000037437</c:v>
                </c:pt>
                <c:pt idx="3568">
                  <c:v>6471.3200000037441</c:v>
                </c:pt>
                <c:pt idx="3569">
                  <c:v>6471.3400000037436</c:v>
                </c:pt>
                <c:pt idx="3570">
                  <c:v>6471.3600000037441</c:v>
                </c:pt>
                <c:pt idx="3571">
                  <c:v>6471.3800000037436</c:v>
                </c:pt>
                <c:pt idx="3572">
                  <c:v>6471.4000000037404</c:v>
                </c:pt>
                <c:pt idx="3573">
                  <c:v>6471.4200000037436</c:v>
                </c:pt>
                <c:pt idx="3574">
                  <c:v>6471.4400000037404</c:v>
                </c:pt>
                <c:pt idx="3575">
                  <c:v>6471.4600000037435</c:v>
                </c:pt>
                <c:pt idx="3576">
                  <c:v>6471.4800000037403</c:v>
                </c:pt>
                <c:pt idx="3577">
                  <c:v>6471.5000000037435</c:v>
                </c:pt>
                <c:pt idx="3578">
                  <c:v>6471.5200000037439</c:v>
                </c:pt>
                <c:pt idx="3579">
                  <c:v>6471.5400000037434</c:v>
                </c:pt>
                <c:pt idx="3580">
                  <c:v>6471.5600000037439</c:v>
                </c:pt>
                <c:pt idx="3581">
                  <c:v>6471.5800000037534</c:v>
                </c:pt>
                <c:pt idx="3582">
                  <c:v>6471.6000000037538</c:v>
                </c:pt>
                <c:pt idx="3583">
                  <c:v>6471.6200000037552</c:v>
                </c:pt>
                <c:pt idx="3584">
                  <c:v>6471.6400000037538</c:v>
                </c:pt>
                <c:pt idx="3585">
                  <c:v>6471.6600000037552</c:v>
                </c:pt>
                <c:pt idx="3586">
                  <c:v>6471.6800000037538</c:v>
                </c:pt>
                <c:pt idx="3587">
                  <c:v>6471.7000000037524</c:v>
                </c:pt>
                <c:pt idx="3588">
                  <c:v>6471.7200000037537</c:v>
                </c:pt>
                <c:pt idx="3589">
                  <c:v>6471.7400000037514</c:v>
                </c:pt>
                <c:pt idx="3590">
                  <c:v>6471.7600000037537</c:v>
                </c:pt>
                <c:pt idx="3591">
                  <c:v>6471.7800000037514</c:v>
                </c:pt>
                <c:pt idx="3592">
                  <c:v>6471.8000000037537</c:v>
                </c:pt>
                <c:pt idx="3593">
                  <c:v>6471.8200000037541</c:v>
                </c:pt>
                <c:pt idx="3594">
                  <c:v>6471.8400000037536</c:v>
                </c:pt>
                <c:pt idx="3595">
                  <c:v>6471.8600000037541</c:v>
                </c:pt>
                <c:pt idx="3596">
                  <c:v>6471.8800000037536</c:v>
                </c:pt>
                <c:pt idx="3597">
                  <c:v>6471.9000000037504</c:v>
                </c:pt>
                <c:pt idx="3598">
                  <c:v>6471.9200000037536</c:v>
                </c:pt>
                <c:pt idx="3599">
                  <c:v>6471.9400000037504</c:v>
                </c:pt>
                <c:pt idx="3600">
                  <c:v>6471.9600000037535</c:v>
                </c:pt>
                <c:pt idx="3601">
                  <c:v>6471.9800000037503</c:v>
                </c:pt>
                <c:pt idx="3602">
                  <c:v>6472.0000000037535</c:v>
                </c:pt>
                <c:pt idx="3603">
                  <c:v>6472.0200000037539</c:v>
                </c:pt>
                <c:pt idx="3604">
                  <c:v>6472.0400000037635</c:v>
                </c:pt>
                <c:pt idx="3605">
                  <c:v>6472.0600000037639</c:v>
                </c:pt>
                <c:pt idx="3606">
                  <c:v>6472.0800000037634</c:v>
                </c:pt>
                <c:pt idx="3607">
                  <c:v>6472.1000000037639</c:v>
                </c:pt>
                <c:pt idx="3608">
                  <c:v>6472.1200000037652</c:v>
                </c:pt>
                <c:pt idx="3609">
                  <c:v>6472.1400000037638</c:v>
                </c:pt>
                <c:pt idx="3610">
                  <c:v>6472.1600000037652</c:v>
                </c:pt>
                <c:pt idx="3611">
                  <c:v>6472.1800000037638</c:v>
                </c:pt>
                <c:pt idx="3612">
                  <c:v>6472.2000000037624</c:v>
                </c:pt>
                <c:pt idx="3613">
                  <c:v>6472.2200000037637</c:v>
                </c:pt>
                <c:pt idx="3614">
                  <c:v>6472.2400000037624</c:v>
                </c:pt>
                <c:pt idx="3615">
                  <c:v>6472.2600000037637</c:v>
                </c:pt>
                <c:pt idx="3616">
                  <c:v>6472.2800000037614</c:v>
                </c:pt>
                <c:pt idx="3617">
                  <c:v>6472.3000000037637</c:v>
                </c:pt>
                <c:pt idx="3618">
                  <c:v>6472.3200000037641</c:v>
                </c:pt>
                <c:pt idx="3619">
                  <c:v>6472.3400000037636</c:v>
                </c:pt>
                <c:pt idx="3620">
                  <c:v>6472.3600000037641</c:v>
                </c:pt>
                <c:pt idx="3621">
                  <c:v>6472.3800000037636</c:v>
                </c:pt>
                <c:pt idx="3622">
                  <c:v>6472.4000000037604</c:v>
                </c:pt>
                <c:pt idx="3623">
                  <c:v>6472.4200000037636</c:v>
                </c:pt>
                <c:pt idx="3624">
                  <c:v>6472.4400000037604</c:v>
                </c:pt>
                <c:pt idx="3625">
                  <c:v>6472.4600000037635</c:v>
                </c:pt>
                <c:pt idx="3626">
                  <c:v>6472.4800000037603</c:v>
                </c:pt>
                <c:pt idx="3627">
                  <c:v>6472.5000000037735</c:v>
                </c:pt>
                <c:pt idx="3628">
                  <c:v>6472.5200000037739</c:v>
                </c:pt>
                <c:pt idx="3629">
                  <c:v>6472.5400000037735</c:v>
                </c:pt>
                <c:pt idx="3630">
                  <c:v>6472.5600000037739</c:v>
                </c:pt>
                <c:pt idx="3631">
                  <c:v>6472.5800000037734</c:v>
                </c:pt>
                <c:pt idx="3632">
                  <c:v>6472.6000000037739</c:v>
                </c:pt>
                <c:pt idx="3633">
                  <c:v>6472.6200000037752</c:v>
                </c:pt>
                <c:pt idx="3634">
                  <c:v>6472.6400000037738</c:v>
                </c:pt>
                <c:pt idx="3635">
                  <c:v>6472.6600000037752</c:v>
                </c:pt>
                <c:pt idx="3636">
                  <c:v>6472.6800000037738</c:v>
                </c:pt>
                <c:pt idx="3637">
                  <c:v>6472.7000000037724</c:v>
                </c:pt>
                <c:pt idx="3638">
                  <c:v>6472.7200000037737</c:v>
                </c:pt>
                <c:pt idx="3639">
                  <c:v>6472.7400000037724</c:v>
                </c:pt>
                <c:pt idx="3640">
                  <c:v>6472.7600000037737</c:v>
                </c:pt>
                <c:pt idx="3641">
                  <c:v>6472.7800000037714</c:v>
                </c:pt>
                <c:pt idx="3642">
                  <c:v>6472.8000000037737</c:v>
                </c:pt>
                <c:pt idx="3643">
                  <c:v>6472.8200000037741</c:v>
                </c:pt>
                <c:pt idx="3644">
                  <c:v>6472.8400000037736</c:v>
                </c:pt>
                <c:pt idx="3645">
                  <c:v>6472.8600000037741</c:v>
                </c:pt>
                <c:pt idx="3646">
                  <c:v>6472.8800000037736</c:v>
                </c:pt>
                <c:pt idx="3647">
                  <c:v>6472.9000000037704</c:v>
                </c:pt>
                <c:pt idx="3648">
                  <c:v>6472.9200000037736</c:v>
                </c:pt>
                <c:pt idx="3649">
                  <c:v>6472.9400000037704</c:v>
                </c:pt>
                <c:pt idx="3650">
                  <c:v>6472.9600000037835</c:v>
                </c:pt>
                <c:pt idx="3651">
                  <c:v>6472.9800000037803</c:v>
                </c:pt>
                <c:pt idx="3652">
                  <c:v>6473.0000000037835</c:v>
                </c:pt>
                <c:pt idx="3653">
                  <c:v>6473.0200000037839</c:v>
                </c:pt>
                <c:pt idx="3654">
                  <c:v>6473.0400000037835</c:v>
                </c:pt>
                <c:pt idx="3655">
                  <c:v>6473.0600000037839</c:v>
                </c:pt>
                <c:pt idx="3656">
                  <c:v>6473.0800000037834</c:v>
                </c:pt>
                <c:pt idx="3657">
                  <c:v>6473.1000000037839</c:v>
                </c:pt>
                <c:pt idx="3658">
                  <c:v>6473.1200000037852</c:v>
                </c:pt>
                <c:pt idx="3659">
                  <c:v>6473.1400000037838</c:v>
                </c:pt>
                <c:pt idx="3660">
                  <c:v>6473.1600000037852</c:v>
                </c:pt>
                <c:pt idx="3661">
                  <c:v>6473.1800000037838</c:v>
                </c:pt>
                <c:pt idx="3662">
                  <c:v>6473.2000000037824</c:v>
                </c:pt>
                <c:pt idx="3663">
                  <c:v>6473.2200000037838</c:v>
                </c:pt>
                <c:pt idx="3664">
                  <c:v>6473.2400000037824</c:v>
                </c:pt>
                <c:pt idx="3665">
                  <c:v>6473.2600000037837</c:v>
                </c:pt>
                <c:pt idx="3666">
                  <c:v>6473.2800000037814</c:v>
                </c:pt>
                <c:pt idx="3667">
                  <c:v>6473.3000000037837</c:v>
                </c:pt>
                <c:pt idx="3668">
                  <c:v>6473.3200000037841</c:v>
                </c:pt>
                <c:pt idx="3669">
                  <c:v>6473.3400000037836</c:v>
                </c:pt>
                <c:pt idx="3670">
                  <c:v>6473.3600000037841</c:v>
                </c:pt>
                <c:pt idx="3671">
                  <c:v>6473.3800000037836</c:v>
                </c:pt>
                <c:pt idx="3672">
                  <c:v>6473.4000000037804</c:v>
                </c:pt>
                <c:pt idx="3673">
                  <c:v>6473.4200000037936</c:v>
                </c:pt>
                <c:pt idx="3674">
                  <c:v>6473.4400000037904</c:v>
                </c:pt>
                <c:pt idx="3675">
                  <c:v>6473.4600000037935</c:v>
                </c:pt>
                <c:pt idx="3676">
                  <c:v>6473.4800000037903</c:v>
                </c:pt>
                <c:pt idx="3677">
                  <c:v>6473.5000000037935</c:v>
                </c:pt>
                <c:pt idx="3678">
                  <c:v>6473.5200000037939</c:v>
                </c:pt>
                <c:pt idx="3679">
                  <c:v>6473.5400000037935</c:v>
                </c:pt>
                <c:pt idx="3680">
                  <c:v>6473.5600000037939</c:v>
                </c:pt>
                <c:pt idx="3681">
                  <c:v>6473.5800000037934</c:v>
                </c:pt>
                <c:pt idx="3682">
                  <c:v>6473.6000000037939</c:v>
                </c:pt>
                <c:pt idx="3683">
                  <c:v>6473.6200000037952</c:v>
                </c:pt>
                <c:pt idx="3684">
                  <c:v>6473.6400000037938</c:v>
                </c:pt>
                <c:pt idx="3685">
                  <c:v>6473.6600000037952</c:v>
                </c:pt>
                <c:pt idx="3686">
                  <c:v>6473.6800000037938</c:v>
                </c:pt>
                <c:pt idx="3687">
                  <c:v>6473.7000000037924</c:v>
                </c:pt>
                <c:pt idx="3688">
                  <c:v>6473.7200000037938</c:v>
                </c:pt>
                <c:pt idx="3689">
                  <c:v>6473.7400000037924</c:v>
                </c:pt>
                <c:pt idx="3690">
                  <c:v>6473.7600000037937</c:v>
                </c:pt>
                <c:pt idx="3691">
                  <c:v>6473.7800000037914</c:v>
                </c:pt>
                <c:pt idx="3692">
                  <c:v>6473.8000000037937</c:v>
                </c:pt>
                <c:pt idx="3693">
                  <c:v>6473.8200000037941</c:v>
                </c:pt>
                <c:pt idx="3694">
                  <c:v>6473.8400000037936</c:v>
                </c:pt>
                <c:pt idx="3695">
                  <c:v>6473.8600000037941</c:v>
                </c:pt>
                <c:pt idx="3696">
                  <c:v>6473.8800000038036</c:v>
                </c:pt>
                <c:pt idx="3697">
                  <c:v>6473.9000000038004</c:v>
                </c:pt>
                <c:pt idx="3698">
                  <c:v>6473.9200000038036</c:v>
                </c:pt>
                <c:pt idx="3699">
                  <c:v>6473.9400000038004</c:v>
                </c:pt>
                <c:pt idx="3700">
                  <c:v>6473.9600000038035</c:v>
                </c:pt>
                <c:pt idx="3701">
                  <c:v>6473.9800000038003</c:v>
                </c:pt>
                <c:pt idx="3702">
                  <c:v>6474.0000000038035</c:v>
                </c:pt>
                <c:pt idx="3703">
                  <c:v>6474.0200000038039</c:v>
                </c:pt>
                <c:pt idx="3704">
                  <c:v>6474.0400000038035</c:v>
                </c:pt>
                <c:pt idx="3705">
                  <c:v>6474.0600000038039</c:v>
                </c:pt>
                <c:pt idx="3706">
                  <c:v>6474.0800000038034</c:v>
                </c:pt>
                <c:pt idx="3707">
                  <c:v>6474.1000000038039</c:v>
                </c:pt>
                <c:pt idx="3708">
                  <c:v>6474.1200000038052</c:v>
                </c:pt>
                <c:pt idx="3709">
                  <c:v>6474.1400000038038</c:v>
                </c:pt>
                <c:pt idx="3710">
                  <c:v>6474.1600000038052</c:v>
                </c:pt>
                <c:pt idx="3711">
                  <c:v>6474.1800000038038</c:v>
                </c:pt>
                <c:pt idx="3712">
                  <c:v>6474.2000000038024</c:v>
                </c:pt>
                <c:pt idx="3713">
                  <c:v>6474.2200000038038</c:v>
                </c:pt>
                <c:pt idx="3714">
                  <c:v>6474.2400000038024</c:v>
                </c:pt>
                <c:pt idx="3715">
                  <c:v>6474.2600000038037</c:v>
                </c:pt>
                <c:pt idx="3716">
                  <c:v>6474.2800000038014</c:v>
                </c:pt>
                <c:pt idx="3717">
                  <c:v>6474.3000000038037</c:v>
                </c:pt>
                <c:pt idx="3718">
                  <c:v>6474.3200000038041</c:v>
                </c:pt>
                <c:pt idx="3719">
                  <c:v>6474.3400000038137</c:v>
                </c:pt>
                <c:pt idx="3720">
                  <c:v>6474.3600000038141</c:v>
                </c:pt>
                <c:pt idx="3721">
                  <c:v>6474.3800000038136</c:v>
                </c:pt>
                <c:pt idx="3722">
                  <c:v>6474.4000000038104</c:v>
                </c:pt>
                <c:pt idx="3723">
                  <c:v>6474.4200000038136</c:v>
                </c:pt>
                <c:pt idx="3724">
                  <c:v>6474.4400000038104</c:v>
                </c:pt>
                <c:pt idx="3725">
                  <c:v>6474.4600000038135</c:v>
                </c:pt>
                <c:pt idx="3726">
                  <c:v>6474.4800000038103</c:v>
                </c:pt>
                <c:pt idx="3727">
                  <c:v>6474.5000000038135</c:v>
                </c:pt>
                <c:pt idx="3728">
                  <c:v>6474.5200000038139</c:v>
                </c:pt>
                <c:pt idx="3729">
                  <c:v>6474.5400000038135</c:v>
                </c:pt>
                <c:pt idx="3730">
                  <c:v>6474.5600000038139</c:v>
                </c:pt>
                <c:pt idx="3731">
                  <c:v>6474.5800000038134</c:v>
                </c:pt>
                <c:pt idx="3732">
                  <c:v>6474.6000000038139</c:v>
                </c:pt>
                <c:pt idx="3733">
                  <c:v>6474.6200000038152</c:v>
                </c:pt>
                <c:pt idx="3734">
                  <c:v>6474.6400000038138</c:v>
                </c:pt>
                <c:pt idx="3735">
                  <c:v>6474.6600000038152</c:v>
                </c:pt>
                <c:pt idx="3736">
                  <c:v>6474.6800000038138</c:v>
                </c:pt>
                <c:pt idx="3737">
                  <c:v>6474.7000000038124</c:v>
                </c:pt>
                <c:pt idx="3738">
                  <c:v>6474.7200000038138</c:v>
                </c:pt>
                <c:pt idx="3739">
                  <c:v>6474.7400000038124</c:v>
                </c:pt>
                <c:pt idx="3740">
                  <c:v>6474.7600000038137</c:v>
                </c:pt>
                <c:pt idx="3741">
                  <c:v>6474.7800000038214</c:v>
                </c:pt>
                <c:pt idx="3742">
                  <c:v>6474.8000000038237</c:v>
                </c:pt>
                <c:pt idx="3743">
                  <c:v>6474.8200000038241</c:v>
                </c:pt>
                <c:pt idx="3744">
                  <c:v>6474.8400000038237</c:v>
                </c:pt>
                <c:pt idx="3745">
                  <c:v>6474.8600000038241</c:v>
                </c:pt>
                <c:pt idx="3746">
                  <c:v>6474.8800000038236</c:v>
                </c:pt>
                <c:pt idx="3747">
                  <c:v>6474.9000000038204</c:v>
                </c:pt>
                <c:pt idx="3748">
                  <c:v>6474.9200000038236</c:v>
                </c:pt>
                <c:pt idx="3749">
                  <c:v>6474.9400000038204</c:v>
                </c:pt>
                <c:pt idx="3750">
                  <c:v>6474.9600000038236</c:v>
                </c:pt>
                <c:pt idx="3751">
                  <c:v>6474.9800000038204</c:v>
                </c:pt>
                <c:pt idx="3752">
                  <c:v>6475.0000000038235</c:v>
                </c:pt>
                <c:pt idx="3753">
                  <c:v>6475.020000003824</c:v>
                </c:pt>
                <c:pt idx="3754">
                  <c:v>6475.0400000038235</c:v>
                </c:pt>
                <c:pt idx="3755">
                  <c:v>6475.0600000038239</c:v>
                </c:pt>
                <c:pt idx="3756">
                  <c:v>6475.0800000038234</c:v>
                </c:pt>
                <c:pt idx="3757">
                  <c:v>6475.1000000038239</c:v>
                </c:pt>
                <c:pt idx="3758">
                  <c:v>6475.1200000038252</c:v>
                </c:pt>
                <c:pt idx="3759">
                  <c:v>6475.1400000038238</c:v>
                </c:pt>
                <c:pt idx="3760">
                  <c:v>6475.1600000038252</c:v>
                </c:pt>
                <c:pt idx="3761">
                  <c:v>6475.1800000038238</c:v>
                </c:pt>
                <c:pt idx="3762">
                  <c:v>6475.2000000038224</c:v>
                </c:pt>
                <c:pt idx="3763">
                  <c:v>6475.2200000038238</c:v>
                </c:pt>
                <c:pt idx="3764">
                  <c:v>6475.2400000038324</c:v>
                </c:pt>
                <c:pt idx="3765">
                  <c:v>6475.2600000038337</c:v>
                </c:pt>
                <c:pt idx="3766">
                  <c:v>6475.2800000038314</c:v>
                </c:pt>
                <c:pt idx="3767">
                  <c:v>6475.3000000038337</c:v>
                </c:pt>
                <c:pt idx="3768">
                  <c:v>6475.3200000038341</c:v>
                </c:pt>
                <c:pt idx="3769">
                  <c:v>6475.3400000038337</c:v>
                </c:pt>
                <c:pt idx="3770">
                  <c:v>6475.3600000038341</c:v>
                </c:pt>
                <c:pt idx="3771">
                  <c:v>6475.3800000038336</c:v>
                </c:pt>
                <c:pt idx="3772">
                  <c:v>6475.4000000038304</c:v>
                </c:pt>
                <c:pt idx="3773">
                  <c:v>6475.4200000038336</c:v>
                </c:pt>
                <c:pt idx="3774">
                  <c:v>6475.4400000038304</c:v>
                </c:pt>
                <c:pt idx="3775">
                  <c:v>6475.4600000038336</c:v>
                </c:pt>
                <c:pt idx="3776">
                  <c:v>6475.4800000038304</c:v>
                </c:pt>
                <c:pt idx="3777">
                  <c:v>6475.5000000038335</c:v>
                </c:pt>
                <c:pt idx="3778">
                  <c:v>6475.520000003834</c:v>
                </c:pt>
                <c:pt idx="3779">
                  <c:v>6475.5400000038335</c:v>
                </c:pt>
                <c:pt idx="3780">
                  <c:v>6475.5600000038339</c:v>
                </c:pt>
                <c:pt idx="3781">
                  <c:v>6475.5800000038334</c:v>
                </c:pt>
                <c:pt idx="3782">
                  <c:v>6475.6000000038339</c:v>
                </c:pt>
                <c:pt idx="3783">
                  <c:v>6475.6200000038352</c:v>
                </c:pt>
                <c:pt idx="3784">
                  <c:v>6475.6400000038338</c:v>
                </c:pt>
                <c:pt idx="3785">
                  <c:v>6475.6600000038352</c:v>
                </c:pt>
                <c:pt idx="3786">
                  <c:v>6475.6800000038338</c:v>
                </c:pt>
                <c:pt idx="3787">
                  <c:v>6475.7000000038424</c:v>
                </c:pt>
                <c:pt idx="3788">
                  <c:v>6475.7200000038438</c:v>
                </c:pt>
                <c:pt idx="3789">
                  <c:v>6475.7400000038424</c:v>
                </c:pt>
                <c:pt idx="3790">
                  <c:v>6475.7600000038437</c:v>
                </c:pt>
                <c:pt idx="3791">
                  <c:v>6475.7800000038424</c:v>
                </c:pt>
                <c:pt idx="3792">
                  <c:v>6475.8000000038437</c:v>
                </c:pt>
                <c:pt idx="3793">
                  <c:v>6475.8200000038441</c:v>
                </c:pt>
                <c:pt idx="3794">
                  <c:v>6475.8400000038437</c:v>
                </c:pt>
                <c:pt idx="3795">
                  <c:v>6475.8600000038441</c:v>
                </c:pt>
                <c:pt idx="3796">
                  <c:v>6475.8800000038436</c:v>
                </c:pt>
                <c:pt idx="3797">
                  <c:v>6475.9000000038404</c:v>
                </c:pt>
                <c:pt idx="3798">
                  <c:v>6475.9200000038436</c:v>
                </c:pt>
                <c:pt idx="3799">
                  <c:v>6475.9400000038404</c:v>
                </c:pt>
                <c:pt idx="3800">
                  <c:v>6475.9600000038436</c:v>
                </c:pt>
                <c:pt idx="3801">
                  <c:v>6475.9800000038404</c:v>
                </c:pt>
                <c:pt idx="3802">
                  <c:v>6476.0000000038435</c:v>
                </c:pt>
                <c:pt idx="3803">
                  <c:v>6476.020000003844</c:v>
                </c:pt>
                <c:pt idx="3804">
                  <c:v>6476.0400000038435</c:v>
                </c:pt>
                <c:pt idx="3805">
                  <c:v>6476.0600000038439</c:v>
                </c:pt>
                <c:pt idx="3806">
                  <c:v>6476.0800000038435</c:v>
                </c:pt>
                <c:pt idx="3807">
                  <c:v>6476.1000000038439</c:v>
                </c:pt>
                <c:pt idx="3808">
                  <c:v>6476.1200000038452</c:v>
                </c:pt>
                <c:pt idx="3809">
                  <c:v>6476.1400000038439</c:v>
                </c:pt>
                <c:pt idx="3810">
                  <c:v>6476.1600000038552</c:v>
                </c:pt>
                <c:pt idx="3811">
                  <c:v>6476.1800000038538</c:v>
                </c:pt>
                <c:pt idx="3812">
                  <c:v>6476.2000000038524</c:v>
                </c:pt>
                <c:pt idx="3813">
                  <c:v>6476.2200000038538</c:v>
                </c:pt>
                <c:pt idx="3814">
                  <c:v>6476.2400000038524</c:v>
                </c:pt>
                <c:pt idx="3815">
                  <c:v>6476.2600000038537</c:v>
                </c:pt>
                <c:pt idx="3816">
                  <c:v>6476.2800000038524</c:v>
                </c:pt>
                <c:pt idx="3817">
                  <c:v>6476.3000000038537</c:v>
                </c:pt>
                <c:pt idx="3818">
                  <c:v>6476.3200000038541</c:v>
                </c:pt>
                <c:pt idx="3819">
                  <c:v>6476.3400000038537</c:v>
                </c:pt>
                <c:pt idx="3820">
                  <c:v>6476.3600000038541</c:v>
                </c:pt>
                <c:pt idx="3821">
                  <c:v>6476.3800000038536</c:v>
                </c:pt>
                <c:pt idx="3822">
                  <c:v>6476.4000000038504</c:v>
                </c:pt>
                <c:pt idx="3823">
                  <c:v>6476.4200000038536</c:v>
                </c:pt>
                <c:pt idx="3824">
                  <c:v>6476.4400000038504</c:v>
                </c:pt>
                <c:pt idx="3825">
                  <c:v>6476.4600000038536</c:v>
                </c:pt>
                <c:pt idx="3826">
                  <c:v>6476.4800000038504</c:v>
                </c:pt>
                <c:pt idx="3827">
                  <c:v>6476.5000000038535</c:v>
                </c:pt>
                <c:pt idx="3828">
                  <c:v>6476.520000003854</c:v>
                </c:pt>
                <c:pt idx="3829">
                  <c:v>6476.5400000038535</c:v>
                </c:pt>
                <c:pt idx="3830">
                  <c:v>6476.5600000038539</c:v>
                </c:pt>
                <c:pt idx="3831">
                  <c:v>6476.5800000038535</c:v>
                </c:pt>
                <c:pt idx="3832">
                  <c:v>6476.6000000038539</c:v>
                </c:pt>
                <c:pt idx="3833">
                  <c:v>6476.6200000038652</c:v>
                </c:pt>
                <c:pt idx="3834">
                  <c:v>6476.6400000038639</c:v>
                </c:pt>
                <c:pt idx="3835">
                  <c:v>6476.6600000038652</c:v>
                </c:pt>
                <c:pt idx="3836">
                  <c:v>6476.6800000038638</c:v>
                </c:pt>
                <c:pt idx="3837">
                  <c:v>6476.7000000038624</c:v>
                </c:pt>
                <c:pt idx="3838">
                  <c:v>6476.7200000038638</c:v>
                </c:pt>
                <c:pt idx="3839">
                  <c:v>6476.7400000038624</c:v>
                </c:pt>
                <c:pt idx="3840">
                  <c:v>6476.7600000038638</c:v>
                </c:pt>
                <c:pt idx="3841">
                  <c:v>6476.7800000038624</c:v>
                </c:pt>
                <c:pt idx="3842">
                  <c:v>6476.8000000038637</c:v>
                </c:pt>
                <c:pt idx="3843">
                  <c:v>6476.8200000038642</c:v>
                </c:pt>
                <c:pt idx="3844">
                  <c:v>6476.8400000038637</c:v>
                </c:pt>
                <c:pt idx="3845">
                  <c:v>6476.8600000038641</c:v>
                </c:pt>
                <c:pt idx="3846">
                  <c:v>6476.8800000038636</c:v>
                </c:pt>
                <c:pt idx="3847">
                  <c:v>6476.9000000038604</c:v>
                </c:pt>
                <c:pt idx="3848">
                  <c:v>6476.9200000038636</c:v>
                </c:pt>
                <c:pt idx="3849">
                  <c:v>6476.9400000038604</c:v>
                </c:pt>
                <c:pt idx="3850">
                  <c:v>6476.9600000038636</c:v>
                </c:pt>
                <c:pt idx="3851">
                  <c:v>6476.9800000038604</c:v>
                </c:pt>
                <c:pt idx="3852">
                  <c:v>6477.0000000038635</c:v>
                </c:pt>
                <c:pt idx="3853">
                  <c:v>6477.020000003864</c:v>
                </c:pt>
                <c:pt idx="3854">
                  <c:v>6477.0400000038635</c:v>
                </c:pt>
                <c:pt idx="3855">
                  <c:v>6477.0600000038639</c:v>
                </c:pt>
                <c:pt idx="3856">
                  <c:v>6477.0800000038735</c:v>
                </c:pt>
                <c:pt idx="3857">
                  <c:v>6477.1000000038739</c:v>
                </c:pt>
                <c:pt idx="3858">
                  <c:v>6477.1200000038752</c:v>
                </c:pt>
                <c:pt idx="3859">
                  <c:v>6477.1400000038739</c:v>
                </c:pt>
                <c:pt idx="3860">
                  <c:v>6477.1600000038752</c:v>
                </c:pt>
                <c:pt idx="3861">
                  <c:v>6477.1800000038738</c:v>
                </c:pt>
                <c:pt idx="3862">
                  <c:v>6477.2000000038724</c:v>
                </c:pt>
                <c:pt idx="3863">
                  <c:v>6477.2200000038738</c:v>
                </c:pt>
                <c:pt idx="3864">
                  <c:v>6477.2400000038724</c:v>
                </c:pt>
                <c:pt idx="3865">
                  <c:v>6477.2600000038738</c:v>
                </c:pt>
                <c:pt idx="3866">
                  <c:v>6477.2800000038724</c:v>
                </c:pt>
                <c:pt idx="3867">
                  <c:v>6477.3000000038737</c:v>
                </c:pt>
                <c:pt idx="3868">
                  <c:v>6477.3200000038742</c:v>
                </c:pt>
                <c:pt idx="3869">
                  <c:v>6477.3400000038737</c:v>
                </c:pt>
                <c:pt idx="3870">
                  <c:v>6477.3600000038741</c:v>
                </c:pt>
                <c:pt idx="3871">
                  <c:v>6477.3800000038736</c:v>
                </c:pt>
                <c:pt idx="3872">
                  <c:v>6477.4000000038704</c:v>
                </c:pt>
                <c:pt idx="3873">
                  <c:v>6477.4200000038736</c:v>
                </c:pt>
                <c:pt idx="3874">
                  <c:v>6477.4400000038704</c:v>
                </c:pt>
                <c:pt idx="3875">
                  <c:v>6477.4600000038736</c:v>
                </c:pt>
                <c:pt idx="3876">
                  <c:v>6477.4800000038704</c:v>
                </c:pt>
                <c:pt idx="3877">
                  <c:v>6477.5000000038735</c:v>
                </c:pt>
                <c:pt idx="3878">
                  <c:v>6477.520000003874</c:v>
                </c:pt>
                <c:pt idx="3879">
                  <c:v>6477.5400000038835</c:v>
                </c:pt>
                <c:pt idx="3880">
                  <c:v>6477.5600000038839</c:v>
                </c:pt>
                <c:pt idx="3881">
                  <c:v>6477.5800000038835</c:v>
                </c:pt>
                <c:pt idx="3882">
                  <c:v>6477.6000000038839</c:v>
                </c:pt>
                <c:pt idx="3883">
                  <c:v>6477.6200000038853</c:v>
                </c:pt>
                <c:pt idx="3884">
                  <c:v>6477.6400000038839</c:v>
                </c:pt>
                <c:pt idx="3885">
                  <c:v>6477.6600000038852</c:v>
                </c:pt>
                <c:pt idx="3886">
                  <c:v>6477.6800000038838</c:v>
                </c:pt>
                <c:pt idx="3887">
                  <c:v>6477.7000000038834</c:v>
                </c:pt>
                <c:pt idx="3888">
                  <c:v>6477.7200000038838</c:v>
                </c:pt>
                <c:pt idx="3889">
                  <c:v>6477.7400000038824</c:v>
                </c:pt>
                <c:pt idx="3890">
                  <c:v>6477.7600000038838</c:v>
                </c:pt>
                <c:pt idx="3891">
                  <c:v>6477.7800000038824</c:v>
                </c:pt>
                <c:pt idx="3892">
                  <c:v>6477.8000000038837</c:v>
                </c:pt>
                <c:pt idx="3893">
                  <c:v>6477.8200000038842</c:v>
                </c:pt>
                <c:pt idx="3894">
                  <c:v>6477.8400000038837</c:v>
                </c:pt>
                <c:pt idx="3895">
                  <c:v>6477.8600000038841</c:v>
                </c:pt>
                <c:pt idx="3896">
                  <c:v>6477.8800000038837</c:v>
                </c:pt>
                <c:pt idx="3897">
                  <c:v>6477.9000000038814</c:v>
                </c:pt>
                <c:pt idx="3898">
                  <c:v>6477.9200000038836</c:v>
                </c:pt>
                <c:pt idx="3899">
                  <c:v>6477.9400000038804</c:v>
                </c:pt>
                <c:pt idx="3900">
                  <c:v>6477.9600000038836</c:v>
                </c:pt>
                <c:pt idx="3901">
                  <c:v>6477.9800000038804</c:v>
                </c:pt>
                <c:pt idx="3902">
                  <c:v>6478.0000000038935</c:v>
                </c:pt>
                <c:pt idx="3903">
                  <c:v>6478.020000003894</c:v>
                </c:pt>
                <c:pt idx="3904">
                  <c:v>6478.0400000038935</c:v>
                </c:pt>
                <c:pt idx="3905">
                  <c:v>6478.0600000038939</c:v>
                </c:pt>
                <c:pt idx="3906">
                  <c:v>6478.0800000038935</c:v>
                </c:pt>
                <c:pt idx="3907">
                  <c:v>6478.1000000038939</c:v>
                </c:pt>
                <c:pt idx="3908">
                  <c:v>6478.1200000038953</c:v>
                </c:pt>
                <c:pt idx="3909">
                  <c:v>6478.1400000038939</c:v>
                </c:pt>
                <c:pt idx="3910">
                  <c:v>6478.1600000038952</c:v>
                </c:pt>
                <c:pt idx="3911">
                  <c:v>6478.1800000038938</c:v>
                </c:pt>
                <c:pt idx="3912">
                  <c:v>6478.2000000038934</c:v>
                </c:pt>
                <c:pt idx="3913">
                  <c:v>6478.2200000038938</c:v>
                </c:pt>
                <c:pt idx="3914">
                  <c:v>6478.2400000038924</c:v>
                </c:pt>
                <c:pt idx="3915">
                  <c:v>6478.2600000038938</c:v>
                </c:pt>
                <c:pt idx="3916">
                  <c:v>6478.2800000038924</c:v>
                </c:pt>
                <c:pt idx="3917">
                  <c:v>6478.3000000038937</c:v>
                </c:pt>
                <c:pt idx="3918">
                  <c:v>6478.3200000038942</c:v>
                </c:pt>
                <c:pt idx="3919">
                  <c:v>6478.3400000038937</c:v>
                </c:pt>
                <c:pt idx="3920">
                  <c:v>6478.3600000038941</c:v>
                </c:pt>
                <c:pt idx="3921">
                  <c:v>6478.3800000038937</c:v>
                </c:pt>
                <c:pt idx="3922">
                  <c:v>6478.4000000039014</c:v>
                </c:pt>
                <c:pt idx="3923">
                  <c:v>6478.4200000038936</c:v>
                </c:pt>
                <c:pt idx="3924">
                  <c:v>6478.4400000038904</c:v>
                </c:pt>
                <c:pt idx="3925">
                  <c:v>6478.4600000039036</c:v>
                </c:pt>
                <c:pt idx="3926">
                  <c:v>6478.4800000039004</c:v>
                </c:pt>
                <c:pt idx="3927">
                  <c:v>6478.5000000039036</c:v>
                </c:pt>
                <c:pt idx="3928">
                  <c:v>6478.520000003904</c:v>
                </c:pt>
                <c:pt idx="3929">
                  <c:v>6478.5400000039035</c:v>
                </c:pt>
                <c:pt idx="3930">
                  <c:v>6478.560000003904</c:v>
                </c:pt>
                <c:pt idx="3931">
                  <c:v>6478.5800000039035</c:v>
                </c:pt>
                <c:pt idx="3932">
                  <c:v>6478.6000000039039</c:v>
                </c:pt>
                <c:pt idx="3933">
                  <c:v>6478.6200000039053</c:v>
                </c:pt>
                <c:pt idx="3934">
                  <c:v>6478.6400000039039</c:v>
                </c:pt>
                <c:pt idx="3935">
                  <c:v>6478.6600000039052</c:v>
                </c:pt>
                <c:pt idx="3936">
                  <c:v>6478.6800000039038</c:v>
                </c:pt>
                <c:pt idx="3937">
                  <c:v>6478.7000000039034</c:v>
                </c:pt>
                <c:pt idx="3938">
                  <c:v>6478.7200000039038</c:v>
                </c:pt>
                <c:pt idx="3939">
                  <c:v>6478.7400000039024</c:v>
                </c:pt>
                <c:pt idx="3940">
                  <c:v>6478.7600000039038</c:v>
                </c:pt>
                <c:pt idx="3941">
                  <c:v>6478.7800000039024</c:v>
                </c:pt>
                <c:pt idx="3942">
                  <c:v>6478.8000000039037</c:v>
                </c:pt>
                <c:pt idx="3943">
                  <c:v>6478.8200000039042</c:v>
                </c:pt>
                <c:pt idx="3944">
                  <c:v>6478.8400000039037</c:v>
                </c:pt>
                <c:pt idx="3945">
                  <c:v>6478.8600000039041</c:v>
                </c:pt>
                <c:pt idx="3946">
                  <c:v>6478.8800000039037</c:v>
                </c:pt>
                <c:pt idx="3947">
                  <c:v>6478.9000000039114</c:v>
                </c:pt>
                <c:pt idx="3948">
                  <c:v>6478.9200000039136</c:v>
                </c:pt>
                <c:pt idx="3949">
                  <c:v>6478.9400000039104</c:v>
                </c:pt>
                <c:pt idx="3950">
                  <c:v>6478.9600000039136</c:v>
                </c:pt>
                <c:pt idx="3951">
                  <c:v>6478.9800000039104</c:v>
                </c:pt>
                <c:pt idx="3952">
                  <c:v>6479.0000000039136</c:v>
                </c:pt>
                <c:pt idx="3953">
                  <c:v>6479.020000003914</c:v>
                </c:pt>
                <c:pt idx="3954">
                  <c:v>6479.0400000039135</c:v>
                </c:pt>
                <c:pt idx="3955">
                  <c:v>6479.060000003914</c:v>
                </c:pt>
                <c:pt idx="3956">
                  <c:v>6479.0800000039135</c:v>
                </c:pt>
                <c:pt idx="3957">
                  <c:v>6479.1000000039139</c:v>
                </c:pt>
                <c:pt idx="3958">
                  <c:v>6479.1200000039153</c:v>
                </c:pt>
                <c:pt idx="3959">
                  <c:v>6479.1400000039139</c:v>
                </c:pt>
                <c:pt idx="3960">
                  <c:v>6479.1600000039152</c:v>
                </c:pt>
                <c:pt idx="3961">
                  <c:v>6479.1800000039138</c:v>
                </c:pt>
                <c:pt idx="3962">
                  <c:v>6479.2000000039134</c:v>
                </c:pt>
                <c:pt idx="3963">
                  <c:v>6479.2200000039138</c:v>
                </c:pt>
                <c:pt idx="3964">
                  <c:v>6479.2400000039124</c:v>
                </c:pt>
                <c:pt idx="3965">
                  <c:v>6479.2600000039138</c:v>
                </c:pt>
                <c:pt idx="3966">
                  <c:v>6479.2800000039124</c:v>
                </c:pt>
                <c:pt idx="3967">
                  <c:v>6479.3000000039137</c:v>
                </c:pt>
                <c:pt idx="3968">
                  <c:v>6479.3200000039142</c:v>
                </c:pt>
                <c:pt idx="3969">
                  <c:v>6479.3400000039137</c:v>
                </c:pt>
                <c:pt idx="3970">
                  <c:v>6479.3600000039141</c:v>
                </c:pt>
                <c:pt idx="3971">
                  <c:v>6479.3800000039237</c:v>
                </c:pt>
                <c:pt idx="3972">
                  <c:v>6479.4000000039214</c:v>
                </c:pt>
                <c:pt idx="3973">
                  <c:v>6479.4200000039236</c:v>
                </c:pt>
                <c:pt idx="3974">
                  <c:v>6479.4400000039204</c:v>
                </c:pt>
                <c:pt idx="3975">
                  <c:v>6479.4600000039236</c:v>
                </c:pt>
                <c:pt idx="3976">
                  <c:v>6479.4800000039204</c:v>
                </c:pt>
                <c:pt idx="3977">
                  <c:v>6479.5000000039236</c:v>
                </c:pt>
                <c:pt idx="3978">
                  <c:v>6479.520000003924</c:v>
                </c:pt>
                <c:pt idx="3979">
                  <c:v>6479.5400000039235</c:v>
                </c:pt>
                <c:pt idx="3980">
                  <c:v>6479.560000003924</c:v>
                </c:pt>
                <c:pt idx="3981">
                  <c:v>6479.5800000039235</c:v>
                </c:pt>
                <c:pt idx="3982">
                  <c:v>6479.6000000039239</c:v>
                </c:pt>
                <c:pt idx="3983">
                  <c:v>6479.6200000039262</c:v>
                </c:pt>
                <c:pt idx="3984">
                  <c:v>6479.6400000039239</c:v>
                </c:pt>
                <c:pt idx="3985">
                  <c:v>6479.6600000039252</c:v>
                </c:pt>
                <c:pt idx="3986">
                  <c:v>6479.6800000039239</c:v>
                </c:pt>
                <c:pt idx="3987">
                  <c:v>6479.7000000039234</c:v>
                </c:pt>
                <c:pt idx="3988">
                  <c:v>6479.7200000039238</c:v>
                </c:pt>
                <c:pt idx="3989">
                  <c:v>6479.7400000039224</c:v>
                </c:pt>
                <c:pt idx="3990">
                  <c:v>6479.7600000039238</c:v>
                </c:pt>
                <c:pt idx="3991">
                  <c:v>6479.7800000039224</c:v>
                </c:pt>
                <c:pt idx="3992">
                  <c:v>6479.8000000039237</c:v>
                </c:pt>
                <c:pt idx="3993">
                  <c:v>6479.8200000039351</c:v>
                </c:pt>
                <c:pt idx="3994">
                  <c:v>6479.8400000039337</c:v>
                </c:pt>
                <c:pt idx="3995">
                  <c:v>6479.8600000039341</c:v>
                </c:pt>
                <c:pt idx="3996">
                  <c:v>6479.8800000039337</c:v>
                </c:pt>
                <c:pt idx="3997">
                  <c:v>6479.9000000039314</c:v>
                </c:pt>
                <c:pt idx="3998">
                  <c:v>6479.9200000039336</c:v>
                </c:pt>
                <c:pt idx="3999">
                  <c:v>6479.9400000039304</c:v>
                </c:pt>
                <c:pt idx="4000">
                  <c:v>6479.9600000039336</c:v>
                </c:pt>
                <c:pt idx="4001">
                  <c:v>6479.9800000039304</c:v>
                </c:pt>
                <c:pt idx="4002">
                  <c:v>6480.0000000039336</c:v>
                </c:pt>
                <c:pt idx="4003">
                  <c:v>6480.020000003934</c:v>
                </c:pt>
                <c:pt idx="4004">
                  <c:v>6480.0400000039335</c:v>
                </c:pt>
                <c:pt idx="4005">
                  <c:v>6480.060000003934</c:v>
                </c:pt>
                <c:pt idx="4006">
                  <c:v>6480.0800000039335</c:v>
                </c:pt>
                <c:pt idx="4007">
                  <c:v>6480.1000000039339</c:v>
                </c:pt>
                <c:pt idx="4008">
                  <c:v>6480.1200000039362</c:v>
                </c:pt>
                <c:pt idx="4009">
                  <c:v>6480.1400000039339</c:v>
                </c:pt>
                <c:pt idx="4010">
                  <c:v>6480.1600000039352</c:v>
                </c:pt>
                <c:pt idx="4011">
                  <c:v>6480.1800000039339</c:v>
                </c:pt>
                <c:pt idx="4012">
                  <c:v>6480.2000000039334</c:v>
                </c:pt>
                <c:pt idx="4013">
                  <c:v>6480.2200000039338</c:v>
                </c:pt>
                <c:pt idx="4014">
                  <c:v>6480.2400000039324</c:v>
                </c:pt>
                <c:pt idx="4015">
                  <c:v>6480.2600000039338</c:v>
                </c:pt>
                <c:pt idx="4016">
                  <c:v>6480.2800000039424</c:v>
                </c:pt>
                <c:pt idx="4017">
                  <c:v>6480.3000000039438</c:v>
                </c:pt>
                <c:pt idx="4018">
                  <c:v>6480.3200000039451</c:v>
                </c:pt>
                <c:pt idx="4019">
                  <c:v>6480.3400000039437</c:v>
                </c:pt>
                <c:pt idx="4020">
                  <c:v>6480.3600000039442</c:v>
                </c:pt>
                <c:pt idx="4021">
                  <c:v>6480.3800000039437</c:v>
                </c:pt>
                <c:pt idx="4022">
                  <c:v>6480.4000000039414</c:v>
                </c:pt>
                <c:pt idx="4023">
                  <c:v>6480.4200000039436</c:v>
                </c:pt>
                <c:pt idx="4024">
                  <c:v>6480.4400000039404</c:v>
                </c:pt>
                <c:pt idx="4025">
                  <c:v>6480.4600000039436</c:v>
                </c:pt>
                <c:pt idx="4026">
                  <c:v>6480.4800000039404</c:v>
                </c:pt>
                <c:pt idx="4027">
                  <c:v>6480.5000000039436</c:v>
                </c:pt>
                <c:pt idx="4028">
                  <c:v>6480.520000003944</c:v>
                </c:pt>
                <c:pt idx="4029">
                  <c:v>6480.5400000039435</c:v>
                </c:pt>
                <c:pt idx="4030">
                  <c:v>6480.560000003944</c:v>
                </c:pt>
                <c:pt idx="4031">
                  <c:v>6480.5800000039435</c:v>
                </c:pt>
                <c:pt idx="4032">
                  <c:v>6480.6000000039439</c:v>
                </c:pt>
                <c:pt idx="4033">
                  <c:v>6480.6200000039462</c:v>
                </c:pt>
                <c:pt idx="4034">
                  <c:v>6480.6400000039439</c:v>
                </c:pt>
                <c:pt idx="4035">
                  <c:v>6480.6600000039452</c:v>
                </c:pt>
                <c:pt idx="4036">
                  <c:v>6480.6800000039439</c:v>
                </c:pt>
                <c:pt idx="4037">
                  <c:v>6480.7000000039434</c:v>
                </c:pt>
                <c:pt idx="4038">
                  <c:v>6480.7200000039438</c:v>
                </c:pt>
                <c:pt idx="4039">
                  <c:v>6480.7400000039524</c:v>
                </c:pt>
                <c:pt idx="4040">
                  <c:v>6480.7600000039538</c:v>
                </c:pt>
                <c:pt idx="4041">
                  <c:v>6480.7800000039524</c:v>
                </c:pt>
                <c:pt idx="4042">
                  <c:v>6480.8000000039538</c:v>
                </c:pt>
                <c:pt idx="4043">
                  <c:v>6480.8200000039551</c:v>
                </c:pt>
                <c:pt idx="4044">
                  <c:v>6480.8400000039537</c:v>
                </c:pt>
                <c:pt idx="4045">
                  <c:v>6480.8600000039542</c:v>
                </c:pt>
                <c:pt idx="4046">
                  <c:v>6480.8800000039537</c:v>
                </c:pt>
                <c:pt idx="4047">
                  <c:v>6480.9000000039514</c:v>
                </c:pt>
                <c:pt idx="4048">
                  <c:v>6480.9200000039536</c:v>
                </c:pt>
                <c:pt idx="4049">
                  <c:v>6480.9400000039504</c:v>
                </c:pt>
                <c:pt idx="4050">
                  <c:v>6480.9600000039536</c:v>
                </c:pt>
                <c:pt idx="4051">
                  <c:v>6480.9800000039504</c:v>
                </c:pt>
                <c:pt idx="4052">
                  <c:v>6481.0000000039536</c:v>
                </c:pt>
                <c:pt idx="4053">
                  <c:v>6481.020000003954</c:v>
                </c:pt>
                <c:pt idx="4054">
                  <c:v>6481.0400000039535</c:v>
                </c:pt>
                <c:pt idx="4055">
                  <c:v>6481.060000003954</c:v>
                </c:pt>
                <c:pt idx="4056">
                  <c:v>6481.0800000039535</c:v>
                </c:pt>
                <c:pt idx="4057">
                  <c:v>6481.1000000039539</c:v>
                </c:pt>
                <c:pt idx="4058">
                  <c:v>6481.1200000039562</c:v>
                </c:pt>
                <c:pt idx="4059">
                  <c:v>6481.1400000039539</c:v>
                </c:pt>
                <c:pt idx="4060">
                  <c:v>6481.1600000039552</c:v>
                </c:pt>
                <c:pt idx="4061">
                  <c:v>6481.1800000039539</c:v>
                </c:pt>
                <c:pt idx="4062">
                  <c:v>6481.2000000039634</c:v>
                </c:pt>
                <c:pt idx="4063">
                  <c:v>6481.2200000039638</c:v>
                </c:pt>
                <c:pt idx="4064">
                  <c:v>6481.2400000039634</c:v>
                </c:pt>
                <c:pt idx="4065">
                  <c:v>6481.2600000039638</c:v>
                </c:pt>
                <c:pt idx="4066">
                  <c:v>6481.2800000039624</c:v>
                </c:pt>
                <c:pt idx="4067">
                  <c:v>6481.3000000039638</c:v>
                </c:pt>
                <c:pt idx="4068">
                  <c:v>6481.3200000039651</c:v>
                </c:pt>
                <c:pt idx="4069">
                  <c:v>6481.3400000039637</c:v>
                </c:pt>
                <c:pt idx="4070">
                  <c:v>6481.3600000039642</c:v>
                </c:pt>
                <c:pt idx="4071">
                  <c:v>6481.3800000039637</c:v>
                </c:pt>
                <c:pt idx="4072">
                  <c:v>6481.4000000039614</c:v>
                </c:pt>
                <c:pt idx="4073">
                  <c:v>6481.4200000039637</c:v>
                </c:pt>
                <c:pt idx="4074">
                  <c:v>6481.4400000039604</c:v>
                </c:pt>
                <c:pt idx="4075">
                  <c:v>6481.4600000039636</c:v>
                </c:pt>
                <c:pt idx="4076">
                  <c:v>6481.4800000039604</c:v>
                </c:pt>
                <c:pt idx="4077">
                  <c:v>6481.5000000039636</c:v>
                </c:pt>
                <c:pt idx="4078">
                  <c:v>6481.520000003964</c:v>
                </c:pt>
                <c:pt idx="4079">
                  <c:v>6481.5400000039635</c:v>
                </c:pt>
                <c:pt idx="4080">
                  <c:v>6481.560000003964</c:v>
                </c:pt>
                <c:pt idx="4081">
                  <c:v>6481.5800000039635</c:v>
                </c:pt>
                <c:pt idx="4082">
                  <c:v>6481.6000000039639</c:v>
                </c:pt>
                <c:pt idx="4083">
                  <c:v>6481.6200000039662</c:v>
                </c:pt>
                <c:pt idx="4084">
                  <c:v>6481.6400000039639</c:v>
                </c:pt>
                <c:pt idx="4085">
                  <c:v>6481.6600000039753</c:v>
                </c:pt>
                <c:pt idx="4086">
                  <c:v>6481.6800000039739</c:v>
                </c:pt>
                <c:pt idx="4087">
                  <c:v>6481.7000000039734</c:v>
                </c:pt>
                <c:pt idx="4088">
                  <c:v>6481.7200000039738</c:v>
                </c:pt>
                <c:pt idx="4089">
                  <c:v>6481.7400000039734</c:v>
                </c:pt>
                <c:pt idx="4090">
                  <c:v>6481.7600000039738</c:v>
                </c:pt>
                <c:pt idx="4091">
                  <c:v>6481.7800000039724</c:v>
                </c:pt>
                <c:pt idx="4092">
                  <c:v>6481.8000000039738</c:v>
                </c:pt>
                <c:pt idx="4093">
                  <c:v>6481.8200000039751</c:v>
                </c:pt>
                <c:pt idx="4094">
                  <c:v>6481.8400000039737</c:v>
                </c:pt>
                <c:pt idx="4095">
                  <c:v>6481.8600000039742</c:v>
                </c:pt>
                <c:pt idx="4096">
                  <c:v>6481.8800000039737</c:v>
                </c:pt>
                <c:pt idx="4097">
                  <c:v>6481.9000000039714</c:v>
                </c:pt>
                <c:pt idx="4098">
                  <c:v>6481.9200000039737</c:v>
                </c:pt>
                <c:pt idx="4099">
                  <c:v>6481.9400000039714</c:v>
                </c:pt>
                <c:pt idx="4100">
                  <c:v>6481.9600000039736</c:v>
                </c:pt>
                <c:pt idx="4101">
                  <c:v>6481.9800000039704</c:v>
                </c:pt>
                <c:pt idx="4102">
                  <c:v>6482.0000000039736</c:v>
                </c:pt>
                <c:pt idx="4103">
                  <c:v>6482.020000003974</c:v>
                </c:pt>
                <c:pt idx="4104">
                  <c:v>6482.0400000039735</c:v>
                </c:pt>
                <c:pt idx="4105">
                  <c:v>6482.060000003974</c:v>
                </c:pt>
                <c:pt idx="4106">
                  <c:v>6482.0800000039735</c:v>
                </c:pt>
                <c:pt idx="4107">
                  <c:v>6482.1000000039739</c:v>
                </c:pt>
                <c:pt idx="4108">
                  <c:v>6482.1200000039862</c:v>
                </c:pt>
                <c:pt idx="4109">
                  <c:v>6482.1400000039839</c:v>
                </c:pt>
                <c:pt idx="4110">
                  <c:v>6482.1600000039853</c:v>
                </c:pt>
                <c:pt idx="4111">
                  <c:v>6482.1800000039839</c:v>
                </c:pt>
                <c:pt idx="4112">
                  <c:v>6482.2000000039834</c:v>
                </c:pt>
                <c:pt idx="4113">
                  <c:v>6482.2200000039838</c:v>
                </c:pt>
                <c:pt idx="4114">
                  <c:v>6482.2400000039834</c:v>
                </c:pt>
                <c:pt idx="4115">
                  <c:v>6482.2600000039838</c:v>
                </c:pt>
                <c:pt idx="4116">
                  <c:v>6482.2800000039824</c:v>
                </c:pt>
                <c:pt idx="4117">
                  <c:v>6482.3000000039838</c:v>
                </c:pt>
                <c:pt idx="4118">
                  <c:v>6482.3200000039851</c:v>
                </c:pt>
                <c:pt idx="4119">
                  <c:v>6482.3400000039837</c:v>
                </c:pt>
                <c:pt idx="4120">
                  <c:v>6482.3600000039842</c:v>
                </c:pt>
                <c:pt idx="4121">
                  <c:v>6482.3800000039837</c:v>
                </c:pt>
                <c:pt idx="4122">
                  <c:v>6482.4000000039814</c:v>
                </c:pt>
                <c:pt idx="4123">
                  <c:v>6482.4200000039837</c:v>
                </c:pt>
                <c:pt idx="4124">
                  <c:v>6482.4400000039814</c:v>
                </c:pt>
                <c:pt idx="4125">
                  <c:v>6482.4600000039836</c:v>
                </c:pt>
                <c:pt idx="4126">
                  <c:v>6482.4800000039804</c:v>
                </c:pt>
                <c:pt idx="4127">
                  <c:v>6482.5000000039836</c:v>
                </c:pt>
                <c:pt idx="4128">
                  <c:v>6482.520000003984</c:v>
                </c:pt>
                <c:pt idx="4129">
                  <c:v>6482.5400000039836</c:v>
                </c:pt>
                <c:pt idx="4130">
                  <c:v>6482.560000003984</c:v>
                </c:pt>
                <c:pt idx="4131">
                  <c:v>6482.5800000039935</c:v>
                </c:pt>
                <c:pt idx="4132">
                  <c:v>6482.600000003994</c:v>
                </c:pt>
                <c:pt idx="4133">
                  <c:v>6482.6200000039962</c:v>
                </c:pt>
                <c:pt idx="4134">
                  <c:v>6482.6400000039939</c:v>
                </c:pt>
                <c:pt idx="4135">
                  <c:v>6482.6600000039953</c:v>
                </c:pt>
                <c:pt idx="4136">
                  <c:v>6482.6800000039939</c:v>
                </c:pt>
                <c:pt idx="4137">
                  <c:v>6482.7000000039934</c:v>
                </c:pt>
                <c:pt idx="4138">
                  <c:v>6482.7200000039938</c:v>
                </c:pt>
                <c:pt idx="4139">
                  <c:v>6482.7400000039934</c:v>
                </c:pt>
                <c:pt idx="4140">
                  <c:v>6482.7600000039938</c:v>
                </c:pt>
                <c:pt idx="4141">
                  <c:v>6482.7800000039924</c:v>
                </c:pt>
                <c:pt idx="4142">
                  <c:v>6482.8000000039938</c:v>
                </c:pt>
                <c:pt idx="4143">
                  <c:v>6482.8200000039951</c:v>
                </c:pt>
                <c:pt idx="4144">
                  <c:v>6482.8400000039937</c:v>
                </c:pt>
                <c:pt idx="4145">
                  <c:v>6482.8600000039942</c:v>
                </c:pt>
                <c:pt idx="4146">
                  <c:v>6482.8800000039937</c:v>
                </c:pt>
                <c:pt idx="4147">
                  <c:v>6482.9000000039914</c:v>
                </c:pt>
                <c:pt idx="4148">
                  <c:v>6482.9200000039937</c:v>
                </c:pt>
                <c:pt idx="4149">
                  <c:v>6482.9400000039914</c:v>
                </c:pt>
                <c:pt idx="4150">
                  <c:v>6482.9600000039936</c:v>
                </c:pt>
                <c:pt idx="4151">
                  <c:v>6482.9800000039904</c:v>
                </c:pt>
                <c:pt idx="4152">
                  <c:v>6483.0000000039936</c:v>
                </c:pt>
                <c:pt idx="4153">
                  <c:v>6483.020000003994</c:v>
                </c:pt>
                <c:pt idx="4154">
                  <c:v>6483.0400000040008</c:v>
                </c:pt>
                <c:pt idx="4155">
                  <c:v>6483.0600000040004</c:v>
                </c:pt>
                <c:pt idx="4156">
                  <c:v>6483.0800000040008</c:v>
                </c:pt>
                <c:pt idx="4157">
                  <c:v>6483.1000000040003</c:v>
                </c:pt>
                <c:pt idx="4158">
                  <c:v>6483.1200000040044</c:v>
                </c:pt>
                <c:pt idx="4159">
                  <c:v>6483.1400000040003</c:v>
                </c:pt>
                <c:pt idx="4160">
                  <c:v>6483.1600000040044</c:v>
                </c:pt>
                <c:pt idx="4161">
                  <c:v>6483.1800000040002</c:v>
                </c:pt>
                <c:pt idx="4162">
                  <c:v>6483.2000000040007</c:v>
                </c:pt>
                <c:pt idx="4163">
                  <c:v>6483.2200000040002</c:v>
                </c:pt>
                <c:pt idx="4164">
                  <c:v>6483.2400000040006</c:v>
                </c:pt>
                <c:pt idx="4165">
                  <c:v>6483.2600000040002</c:v>
                </c:pt>
                <c:pt idx="4166">
                  <c:v>6483.2800000040006</c:v>
                </c:pt>
                <c:pt idx="4167">
                  <c:v>6483.3000000040001</c:v>
                </c:pt>
                <c:pt idx="4168">
                  <c:v>6483.3200000040024</c:v>
                </c:pt>
                <c:pt idx="4169">
                  <c:v>6483.3400000040001</c:v>
                </c:pt>
                <c:pt idx="4170">
                  <c:v>6483.3600000040014</c:v>
                </c:pt>
                <c:pt idx="4171">
                  <c:v>6483.3800000040001</c:v>
                </c:pt>
                <c:pt idx="4172">
                  <c:v>6483.4000000040005</c:v>
                </c:pt>
                <c:pt idx="4173">
                  <c:v>6483.420000004</c:v>
                </c:pt>
                <c:pt idx="4174">
                  <c:v>6483.4400000040005</c:v>
                </c:pt>
                <c:pt idx="4175">
                  <c:v>6483.460000004</c:v>
                </c:pt>
                <c:pt idx="4176">
                  <c:v>6483.4800000040004</c:v>
                </c:pt>
                <c:pt idx="4177">
                  <c:v>6483.50000000401</c:v>
                </c:pt>
                <c:pt idx="4178">
                  <c:v>6483.5200000040104</c:v>
                </c:pt>
                <c:pt idx="4179">
                  <c:v>6483.5400000040099</c:v>
                </c:pt>
                <c:pt idx="4180">
                  <c:v>6483.5600000040104</c:v>
                </c:pt>
                <c:pt idx="4181">
                  <c:v>6483.5800000040099</c:v>
                </c:pt>
                <c:pt idx="4182">
                  <c:v>6483.6000000040103</c:v>
                </c:pt>
                <c:pt idx="4183">
                  <c:v>6483.6200000040135</c:v>
                </c:pt>
                <c:pt idx="4184">
                  <c:v>6483.6400000040103</c:v>
                </c:pt>
                <c:pt idx="4185">
                  <c:v>6483.6600000040135</c:v>
                </c:pt>
                <c:pt idx="4186">
                  <c:v>6483.6800000040103</c:v>
                </c:pt>
                <c:pt idx="4187">
                  <c:v>6483.7000000040098</c:v>
                </c:pt>
                <c:pt idx="4188">
                  <c:v>6483.7200000040102</c:v>
                </c:pt>
                <c:pt idx="4189">
                  <c:v>6483.7400000040097</c:v>
                </c:pt>
                <c:pt idx="4190">
                  <c:v>6483.7600000040102</c:v>
                </c:pt>
                <c:pt idx="4191">
                  <c:v>6483.7800000040097</c:v>
                </c:pt>
                <c:pt idx="4192">
                  <c:v>6483.8000000040101</c:v>
                </c:pt>
                <c:pt idx="4193">
                  <c:v>6483.8200000040124</c:v>
                </c:pt>
                <c:pt idx="4194">
                  <c:v>6483.8400000040101</c:v>
                </c:pt>
                <c:pt idx="4195">
                  <c:v>6483.8600000040124</c:v>
                </c:pt>
                <c:pt idx="4196">
                  <c:v>6483.8800000040101</c:v>
                </c:pt>
                <c:pt idx="4197">
                  <c:v>6483.9000000040096</c:v>
                </c:pt>
                <c:pt idx="4198">
                  <c:v>6483.92000000401</c:v>
                </c:pt>
                <c:pt idx="4199">
                  <c:v>6483.9400000040196</c:v>
                </c:pt>
                <c:pt idx="4200">
                  <c:v>6483.96000000402</c:v>
                </c:pt>
                <c:pt idx="4201">
                  <c:v>6483.9800000040195</c:v>
                </c:pt>
                <c:pt idx="4202">
                  <c:v>6484.00000000402</c:v>
                </c:pt>
                <c:pt idx="4203">
                  <c:v>6484.0200000040204</c:v>
                </c:pt>
                <c:pt idx="4204">
                  <c:v>6484.0400000040199</c:v>
                </c:pt>
                <c:pt idx="4205">
                  <c:v>6484.0600000040204</c:v>
                </c:pt>
                <c:pt idx="4206">
                  <c:v>6484.0800000040199</c:v>
                </c:pt>
                <c:pt idx="4207">
                  <c:v>6484.1000000040203</c:v>
                </c:pt>
                <c:pt idx="4208">
                  <c:v>6484.1200000040235</c:v>
                </c:pt>
                <c:pt idx="4209">
                  <c:v>6484.1400000040203</c:v>
                </c:pt>
                <c:pt idx="4210">
                  <c:v>6484.1600000040235</c:v>
                </c:pt>
                <c:pt idx="4211">
                  <c:v>6484.1800000040203</c:v>
                </c:pt>
                <c:pt idx="4212">
                  <c:v>6484.2000000040198</c:v>
                </c:pt>
                <c:pt idx="4213">
                  <c:v>6484.2200000040202</c:v>
                </c:pt>
                <c:pt idx="4214">
                  <c:v>6484.2400000040197</c:v>
                </c:pt>
                <c:pt idx="4215">
                  <c:v>6484.2600000040202</c:v>
                </c:pt>
                <c:pt idx="4216">
                  <c:v>6484.2800000040197</c:v>
                </c:pt>
                <c:pt idx="4217">
                  <c:v>6484.3000000040201</c:v>
                </c:pt>
                <c:pt idx="4218">
                  <c:v>6484.3200000040224</c:v>
                </c:pt>
                <c:pt idx="4219">
                  <c:v>6484.3400000040201</c:v>
                </c:pt>
                <c:pt idx="4220">
                  <c:v>6484.3600000040224</c:v>
                </c:pt>
                <c:pt idx="4221">
                  <c:v>6484.3800000040201</c:v>
                </c:pt>
                <c:pt idx="4222">
                  <c:v>6484.4000000040196</c:v>
                </c:pt>
                <c:pt idx="4223">
                  <c:v>6484.42000000403</c:v>
                </c:pt>
                <c:pt idx="4224">
                  <c:v>6484.4400000040296</c:v>
                </c:pt>
                <c:pt idx="4225">
                  <c:v>6484.46000000403</c:v>
                </c:pt>
                <c:pt idx="4226">
                  <c:v>6484.4800000040295</c:v>
                </c:pt>
                <c:pt idx="4227">
                  <c:v>6484.50000000403</c:v>
                </c:pt>
                <c:pt idx="4228">
                  <c:v>6484.5200000040304</c:v>
                </c:pt>
                <c:pt idx="4229">
                  <c:v>6484.5400000040299</c:v>
                </c:pt>
                <c:pt idx="4230">
                  <c:v>6484.5600000040304</c:v>
                </c:pt>
                <c:pt idx="4231">
                  <c:v>6484.5800000040299</c:v>
                </c:pt>
                <c:pt idx="4232">
                  <c:v>6484.6000000040303</c:v>
                </c:pt>
                <c:pt idx="4233">
                  <c:v>6484.6200000040335</c:v>
                </c:pt>
                <c:pt idx="4234">
                  <c:v>6484.6400000040303</c:v>
                </c:pt>
                <c:pt idx="4235">
                  <c:v>6484.6600000040335</c:v>
                </c:pt>
                <c:pt idx="4236">
                  <c:v>6484.6800000040303</c:v>
                </c:pt>
                <c:pt idx="4237">
                  <c:v>6484.7000000040298</c:v>
                </c:pt>
                <c:pt idx="4238">
                  <c:v>6484.7200000040302</c:v>
                </c:pt>
                <c:pt idx="4239">
                  <c:v>6484.7400000040298</c:v>
                </c:pt>
                <c:pt idx="4240">
                  <c:v>6484.7600000040302</c:v>
                </c:pt>
                <c:pt idx="4241">
                  <c:v>6484.7800000040297</c:v>
                </c:pt>
                <c:pt idx="4242">
                  <c:v>6484.8000000040302</c:v>
                </c:pt>
                <c:pt idx="4243">
                  <c:v>6484.8200000040324</c:v>
                </c:pt>
                <c:pt idx="4244">
                  <c:v>6484.8400000040301</c:v>
                </c:pt>
                <c:pt idx="4245">
                  <c:v>6484.8600000040424</c:v>
                </c:pt>
                <c:pt idx="4246">
                  <c:v>6484.8800000040401</c:v>
                </c:pt>
                <c:pt idx="4247">
                  <c:v>6484.9000000040396</c:v>
                </c:pt>
                <c:pt idx="4248">
                  <c:v>6484.92000000404</c:v>
                </c:pt>
                <c:pt idx="4249">
                  <c:v>6484.9400000040396</c:v>
                </c:pt>
                <c:pt idx="4250">
                  <c:v>6484.96000000404</c:v>
                </c:pt>
                <c:pt idx="4251">
                  <c:v>6484.9800000040395</c:v>
                </c:pt>
                <c:pt idx="4252">
                  <c:v>6485.00000000404</c:v>
                </c:pt>
                <c:pt idx="4253">
                  <c:v>6485.0200000040404</c:v>
                </c:pt>
                <c:pt idx="4254">
                  <c:v>6485.0400000040399</c:v>
                </c:pt>
                <c:pt idx="4255">
                  <c:v>6485.0600000040404</c:v>
                </c:pt>
                <c:pt idx="4256">
                  <c:v>6485.0800000040399</c:v>
                </c:pt>
                <c:pt idx="4257">
                  <c:v>6485.1000000040403</c:v>
                </c:pt>
                <c:pt idx="4258">
                  <c:v>6485.1200000040435</c:v>
                </c:pt>
                <c:pt idx="4259">
                  <c:v>6485.1400000040403</c:v>
                </c:pt>
                <c:pt idx="4260">
                  <c:v>6485.1600000040435</c:v>
                </c:pt>
                <c:pt idx="4261">
                  <c:v>6485.1800000040403</c:v>
                </c:pt>
                <c:pt idx="4262">
                  <c:v>6485.2000000040398</c:v>
                </c:pt>
                <c:pt idx="4263">
                  <c:v>6485.2200000040402</c:v>
                </c:pt>
                <c:pt idx="4264">
                  <c:v>6485.2400000040398</c:v>
                </c:pt>
                <c:pt idx="4265">
                  <c:v>6485.2600000040402</c:v>
                </c:pt>
                <c:pt idx="4266">
                  <c:v>6485.2800000040397</c:v>
                </c:pt>
                <c:pt idx="4267">
                  <c:v>6485.3000000040402</c:v>
                </c:pt>
                <c:pt idx="4268">
                  <c:v>6485.3200000040524</c:v>
                </c:pt>
                <c:pt idx="4269">
                  <c:v>6485.3400000040501</c:v>
                </c:pt>
                <c:pt idx="4270">
                  <c:v>6485.3600000040524</c:v>
                </c:pt>
                <c:pt idx="4271">
                  <c:v>6485.3800000040501</c:v>
                </c:pt>
                <c:pt idx="4272">
                  <c:v>6485.4000000040496</c:v>
                </c:pt>
                <c:pt idx="4273">
                  <c:v>6485.4200000040501</c:v>
                </c:pt>
                <c:pt idx="4274">
                  <c:v>6485.4400000040496</c:v>
                </c:pt>
                <c:pt idx="4275">
                  <c:v>6485.46000000405</c:v>
                </c:pt>
                <c:pt idx="4276">
                  <c:v>6485.4800000040505</c:v>
                </c:pt>
                <c:pt idx="4277">
                  <c:v>6485.50000000405</c:v>
                </c:pt>
                <c:pt idx="4278">
                  <c:v>6485.5200000040504</c:v>
                </c:pt>
                <c:pt idx="4279">
                  <c:v>6485.5400000040499</c:v>
                </c:pt>
                <c:pt idx="4280">
                  <c:v>6485.5600000040504</c:v>
                </c:pt>
                <c:pt idx="4281">
                  <c:v>6485.5800000040499</c:v>
                </c:pt>
                <c:pt idx="4282">
                  <c:v>6485.6000000040503</c:v>
                </c:pt>
                <c:pt idx="4283">
                  <c:v>6485.6200000040535</c:v>
                </c:pt>
                <c:pt idx="4284">
                  <c:v>6485.6400000040503</c:v>
                </c:pt>
                <c:pt idx="4285">
                  <c:v>6485.6600000040535</c:v>
                </c:pt>
                <c:pt idx="4286">
                  <c:v>6485.6800000040503</c:v>
                </c:pt>
                <c:pt idx="4287">
                  <c:v>6485.7000000040498</c:v>
                </c:pt>
                <c:pt idx="4288">
                  <c:v>6485.7200000040502</c:v>
                </c:pt>
                <c:pt idx="4289">
                  <c:v>6485.7400000040498</c:v>
                </c:pt>
                <c:pt idx="4290">
                  <c:v>6485.7600000040502</c:v>
                </c:pt>
                <c:pt idx="4291">
                  <c:v>6485.7800000040597</c:v>
                </c:pt>
                <c:pt idx="4292">
                  <c:v>6485.8000000040602</c:v>
                </c:pt>
                <c:pt idx="4293">
                  <c:v>6485.8200000040624</c:v>
                </c:pt>
                <c:pt idx="4294">
                  <c:v>6485.8400000040601</c:v>
                </c:pt>
                <c:pt idx="4295">
                  <c:v>6485.8600000040624</c:v>
                </c:pt>
                <c:pt idx="4296">
                  <c:v>6485.8800000040601</c:v>
                </c:pt>
                <c:pt idx="4297">
                  <c:v>6485.9000000040596</c:v>
                </c:pt>
                <c:pt idx="4298">
                  <c:v>6485.9200000040601</c:v>
                </c:pt>
                <c:pt idx="4299">
                  <c:v>6485.9400000040596</c:v>
                </c:pt>
                <c:pt idx="4300">
                  <c:v>6485.96000000406</c:v>
                </c:pt>
                <c:pt idx="4301">
                  <c:v>6485.9800000040595</c:v>
                </c:pt>
                <c:pt idx="4302">
                  <c:v>6486.00000000406</c:v>
                </c:pt>
                <c:pt idx="4303">
                  <c:v>6486.0200000040604</c:v>
                </c:pt>
                <c:pt idx="4304">
                  <c:v>6486.0400000040599</c:v>
                </c:pt>
                <c:pt idx="4305">
                  <c:v>6486.0600000040604</c:v>
                </c:pt>
                <c:pt idx="4306">
                  <c:v>6486.0800000040599</c:v>
                </c:pt>
                <c:pt idx="4307">
                  <c:v>6486.1000000040603</c:v>
                </c:pt>
                <c:pt idx="4308">
                  <c:v>6486.1200000040635</c:v>
                </c:pt>
                <c:pt idx="4309">
                  <c:v>6486.1400000040603</c:v>
                </c:pt>
                <c:pt idx="4310">
                  <c:v>6486.1600000040635</c:v>
                </c:pt>
                <c:pt idx="4311">
                  <c:v>6486.1800000040603</c:v>
                </c:pt>
                <c:pt idx="4312">
                  <c:v>6486.2000000040598</c:v>
                </c:pt>
                <c:pt idx="4313">
                  <c:v>6486.2200000040602</c:v>
                </c:pt>
                <c:pt idx="4314">
                  <c:v>6486.2400000040698</c:v>
                </c:pt>
                <c:pt idx="4315">
                  <c:v>6486.2600000040702</c:v>
                </c:pt>
                <c:pt idx="4316">
                  <c:v>6486.2800000040697</c:v>
                </c:pt>
                <c:pt idx="4317">
                  <c:v>6486.3000000040702</c:v>
                </c:pt>
                <c:pt idx="4318">
                  <c:v>6486.3200000040724</c:v>
                </c:pt>
                <c:pt idx="4319">
                  <c:v>6486.3400000040701</c:v>
                </c:pt>
                <c:pt idx="4320">
                  <c:v>6486.3600000040724</c:v>
                </c:pt>
                <c:pt idx="4321">
                  <c:v>6486.3800000040701</c:v>
                </c:pt>
                <c:pt idx="4322">
                  <c:v>6486.4000000040696</c:v>
                </c:pt>
                <c:pt idx="4323">
                  <c:v>6486.4200000040701</c:v>
                </c:pt>
                <c:pt idx="4324">
                  <c:v>6486.4400000040696</c:v>
                </c:pt>
                <c:pt idx="4325">
                  <c:v>6486.46000000407</c:v>
                </c:pt>
                <c:pt idx="4326">
                  <c:v>6486.4800000040696</c:v>
                </c:pt>
                <c:pt idx="4327">
                  <c:v>6486.50000000407</c:v>
                </c:pt>
                <c:pt idx="4328">
                  <c:v>6486.5200000040704</c:v>
                </c:pt>
                <c:pt idx="4329">
                  <c:v>6486.54000000407</c:v>
                </c:pt>
                <c:pt idx="4330">
                  <c:v>6486.5600000040704</c:v>
                </c:pt>
                <c:pt idx="4331">
                  <c:v>6486.5800000040699</c:v>
                </c:pt>
                <c:pt idx="4332">
                  <c:v>6486.6000000040704</c:v>
                </c:pt>
                <c:pt idx="4333">
                  <c:v>6486.6200000040735</c:v>
                </c:pt>
                <c:pt idx="4334">
                  <c:v>6486.6400000040703</c:v>
                </c:pt>
                <c:pt idx="4335">
                  <c:v>6486.6600000040735</c:v>
                </c:pt>
                <c:pt idx="4336">
                  <c:v>6486.6800000040703</c:v>
                </c:pt>
                <c:pt idx="4337">
                  <c:v>6486.7000000040798</c:v>
                </c:pt>
                <c:pt idx="4338">
                  <c:v>6486.7200000040802</c:v>
                </c:pt>
                <c:pt idx="4339">
                  <c:v>6486.7400000040798</c:v>
                </c:pt>
                <c:pt idx="4340">
                  <c:v>6486.7600000040802</c:v>
                </c:pt>
                <c:pt idx="4341">
                  <c:v>6486.7800000040797</c:v>
                </c:pt>
                <c:pt idx="4342">
                  <c:v>6486.8000000040802</c:v>
                </c:pt>
                <c:pt idx="4343">
                  <c:v>6486.8200000040824</c:v>
                </c:pt>
                <c:pt idx="4344">
                  <c:v>6486.8400000040801</c:v>
                </c:pt>
                <c:pt idx="4345">
                  <c:v>6486.8600000040824</c:v>
                </c:pt>
                <c:pt idx="4346">
                  <c:v>6486.8800000040801</c:v>
                </c:pt>
                <c:pt idx="4347">
                  <c:v>6486.9000000040796</c:v>
                </c:pt>
                <c:pt idx="4348">
                  <c:v>6486.9200000040801</c:v>
                </c:pt>
                <c:pt idx="4349">
                  <c:v>6486.9400000040796</c:v>
                </c:pt>
                <c:pt idx="4350">
                  <c:v>6486.96000000408</c:v>
                </c:pt>
                <c:pt idx="4351">
                  <c:v>6486.9800000040796</c:v>
                </c:pt>
                <c:pt idx="4352">
                  <c:v>6487.00000000408</c:v>
                </c:pt>
                <c:pt idx="4353">
                  <c:v>6487.0200000040804</c:v>
                </c:pt>
                <c:pt idx="4354">
                  <c:v>6487.04000000408</c:v>
                </c:pt>
                <c:pt idx="4355">
                  <c:v>6487.0600000040804</c:v>
                </c:pt>
                <c:pt idx="4356">
                  <c:v>6487.0800000040799</c:v>
                </c:pt>
                <c:pt idx="4357">
                  <c:v>6487.1000000040804</c:v>
                </c:pt>
                <c:pt idx="4358">
                  <c:v>6487.1200000040835</c:v>
                </c:pt>
                <c:pt idx="4359">
                  <c:v>6487.1400000040803</c:v>
                </c:pt>
                <c:pt idx="4360">
                  <c:v>6487.1600000040935</c:v>
                </c:pt>
                <c:pt idx="4361">
                  <c:v>6487.1800000040903</c:v>
                </c:pt>
                <c:pt idx="4362">
                  <c:v>6487.2000000040898</c:v>
                </c:pt>
                <c:pt idx="4363">
                  <c:v>6487.2200000040903</c:v>
                </c:pt>
                <c:pt idx="4364">
                  <c:v>6487.2400000040898</c:v>
                </c:pt>
                <c:pt idx="4365">
                  <c:v>6487.2600000040902</c:v>
                </c:pt>
                <c:pt idx="4366">
                  <c:v>6487.2800000040897</c:v>
                </c:pt>
                <c:pt idx="4367">
                  <c:v>6487.3000000040902</c:v>
                </c:pt>
                <c:pt idx="4368">
                  <c:v>6487.3200000040924</c:v>
                </c:pt>
                <c:pt idx="4369">
                  <c:v>6487.3400000040901</c:v>
                </c:pt>
                <c:pt idx="4370">
                  <c:v>6487.3600000040924</c:v>
                </c:pt>
                <c:pt idx="4371">
                  <c:v>6487.3800000040901</c:v>
                </c:pt>
                <c:pt idx="4372">
                  <c:v>6487.4000000040896</c:v>
                </c:pt>
                <c:pt idx="4373">
                  <c:v>6487.4200000040901</c:v>
                </c:pt>
                <c:pt idx="4374">
                  <c:v>6487.4400000040896</c:v>
                </c:pt>
                <c:pt idx="4375">
                  <c:v>6487.46000000409</c:v>
                </c:pt>
                <c:pt idx="4376">
                  <c:v>6487.4800000040896</c:v>
                </c:pt>
                <c:pt idx="4377">
                  <c:v>6487.50000000409</c:v>
                </c:pt>
                <c:pt idx="4378">
                  <c:v>6487.5200000040904</c:v>
                </c:pt>
                <c:pt idx="4379">
                  <c:v>6487.54000000409</c:v>
                </c:pt>
                <c:pt idx="4380">
                  <c:v>6487.5600000040904</c:v>
                </c:pt>
                <c:pt idx="4381">
                  <c:v>6487.5800000040899</c:v>
                </c:pt>
                <c:pt idx="4382">
                  <c:v>6487.6000000040904</c:v>
                </c:pt>
                <c:pt idx="4383">
                  <c:v>6487.6200000041035</c:v>
                </c:pt>
                <c:pt idx="4384">
                  <c:v>6487.6400000041003</c:v>
                </c:pt>
                <c:pt idx="4385">
                  <c:v>6487.6600000041035</c:v>
                </c:pt>
                <c:pt idx="4386">
                  <c:v>6487.6800000041003</c:v>
                </c:pt>
                <c:pt idx="4387">
                  <c:v>6487.7000000040998</c:v>
                </c:pt>
                <c:pt idx="4388">
                  <c:v>6487.7200000041003</c:v>
                </c:pt>
                <c:pt idx="4389">
                  <c:v>6487.7400000040998</c:v>
                </c:pt>
                <c:pt idx="4390">
                  <c:v>6487.7600000041002</c:v>
                </c:pt>
                <c:pt idx="4391">
                  <c:v>6487.7800000040997</c:v>
                </c:pt>
                <c:pt idx="4392">
                  <c:v>6487.8000000041002</c:v>
                </c:pt>
                <c:pt idx="4393">
                  <c:v>6487.8200000041024</c:v>
                </c:pt>
                <c:pt idx="4394">
                  <c:v>6487.8400000041001</c:v>
                </c:pt>
                <c:pt idx="4395">
                  <c:v>6487.8600000041024</c:v>
                </c:pt>
                <c:pt idx="4396">
                  <c:v>6487.8800000041001</c:v>
                </c:pt>
                <c:pt idx="4397">
                  <c:v>6487.9000000040996</c:v>
                </c:pt>
                <c:pt idx="4398">
                  <c:v>6487.9200000041001</c:v>
                </c:pt>
                <c:pt idx="4399">
                  <c:v>6487.9400000040996</c:v>
                </c:pt>
                <c:pt idx="4400">
                  <c:v>6487.9600000041</c:v>
                </c:pt>
                <c:pt idx="4401">
                  <c:v>6487.9800000040996</c:v>
                </c:pt>
                <c:pt idx="4402">
                  <c:v>6488.0000000041</c:v>
                </c:pt>
                <c:pt idx="4403">
                  <c:v>6488.0200000041004</c:v>
                </c:pt>
                <c:pt idx="4404">
                  <c:v>6488.0400000041</c:v>
                </c:pt>
                <c:pt idx="4405">
                  <c:v>6488.0600000041004</c:v>
                </c:pt>
                <c:pt idx="4406">
                  <c:v>6488.0800000041099</c:v>
                </c:pt>
                <c:pt idx="4407">
                  <c:v>6488.1000000041104</c:v>
                </c:pt>
                <c:pt idx="4408">
                  <c:v>6488.1200000041135</c:v>
                </c:pt>
                <c:pt idx="4409">
                  <c:v>6488.1400000041103</c:v>
                </c:pt>
                <c:pt idx="4410">
                  <c:v>6488.1600000041135</c:v>
                </c:pt>
                <c:pt idx="4411">
                  <c:v>6488.1800000041103</c:v>
                </c:pt>
                <c:pt idx="4412">
                  <c:v>6488.2000000041098</c:v>
                </c:pt>
                <c:pt idx="4413">
                  <c:v>6488.2200000041103</c:v>
                </c:pt>
                <c:pt idx="4414">
                  <c:v>6488.2400000041098</c:v>
                </c:pt>
                <c:pt idx="4415">
                  <c:v>6488.2600000041102</c:v>
                </c:pt>
                <c:pt idx="4416">
                  <c:v>6488.2800000041098</c:v>
                </c:pt>
                <c:pt idx="4417">
                  <c:v>6488.3000000041102</c:v>
                </c:pt>
                <c:pt idx="4418">
                  <c:v>6488.3200000041124</c:v>
                </c:pt>
                <c:pt idx="4419">
                  <c:v>6488.3400000041102</c:v>
                </c:pt>
                <c:pt idx="4420">
                  <c:v>6488.3600000041124</c:v>
                </c:pt>
                <c:pt idx="4421">
                  <c:v>6488.3800000041101</c:v>
                </c:pt>
                <c:pt idx="4422">
                  <c:v>6488.4000000041096</c:v>
                </c:pt>
                <c:pt idx="4423">
                  <c:v>6488.4200000041101</c:v>
                </c:pt>
                <c:pt idx="4424">
                  <c:v>6488.4400000041096</c:v>
                </c:pt>
                <c:pt idx="4425">
                  <c:v>6488.46000000411</c:v>
                </c:pt>
                <c:pt idx="4426">
                  <c:v>6488.4800000041096</c:v>
                </c:pt>
                <c:pt idx="4427">
                  <c:v>6488.50000000411</c:v>
                </c:pt>
                <c:pt idx="4428">
                  <c:v>6488.5200000041104</c:v>
                </c:pt>
                <c:pt idx="4429">
                  <c:v>6488.54000000412</c:v>
                </c:pt>
                <c:pt idx="4430">
                  <c:v>6488.5600000041204</c:v>
                </c:pt>
                <c:pt idx="4431">
                  <c:v>6488.5800000041199</c:v>
                </c:pt>
                <c:pt idx="4432">
                  <c:v>6488.6000000041204</c:v>
                </c:pt>
                <c:pt idx="4433">
                  <c:v>6488.6200000041235</c:v>
                </c:pt>
                <c:pt idx="4434">
                  <c:v>6488.6400000041203</c:v>
                </c:pt>
                <c:pt idx="4435">
                  <c:v>6488.6600000041235</c:v>
                </c:pt>
                <c:pt idx="4436">
                  <c:v>6488.6800000041203</c:v>
                </c:pt>
                <c:pt idx="4437">
                  <c:v>6488.7000000041198</c:v>
                </c:pt>
                <c:pt idx="4438">
                  <c:v>6488.7200000041203</c:v>
                </c:pt>
                <c:pt idx="4439">
                  <c:v>6488.7400000041198</c:v>
                </c:pt>
                <c:pt idx="4440">
                  <c:v>6488.7600000041202</c:v>
                </c:pt>
                <c:pt idx="4441">
                  <c:v>6488.7800000041198</c:v>
                </c:pt>
                <c:pt idx="4442">
                  <c:v>6488.8000000041202</c:v>
                </c:pt>
                <c:pt idx="4443">
                  <c:v>6488.8200000041224</c:v>
                </c:pt>
                <c:pt idx="4444">
                  <c:v>6488.8400000041202</c:v>
                </c:pt>
                <c:pt idx="4445">
                  <c:v>6488.8600000041224</c:v>
                </c:pt>
                <c:pt idx="4446">
                  <c:v>6488.8800000041201</c:v>
                </c:pt>
                <c:pt idx="4447">
                  <c:v>6488.9000000041196</c:v>
                </c:pt>
                <c:pt idx="4448">
                  <c:v>6488.9200000041201</c:v>
                </c:pt>
                <c:pt idx="4449">
                  <c:v>6488.9400000041196</c:v>
                </c:pt>
                <c:pt idx="4450">
                  <c:v>6488.96000000412</c:v>
                </c:pt>
                <c:pt idx="4451">
                  <c:v>6488.9800000041296</c:v>
                </c:pt>
                <c:pt idx="4452">
                  <c:v>6489.00000000413</c:v>
                </c:pt>
                <c:pt idx="4453">
                  <c:v>6489.0200000041314</c:v>
                </c:pt>
                <c:pt idx="4454">
                  <c:v>6489.04000000413</c:v>
                </c:pt>
                <c:pt idx="4455">
                  <c:v>6489.0600000041304</c:v>
                </c:pt>
                <c:pt idx="4456">
                  <c:v>6489.0800000041299</c:v>
                </c:pt>
                <c:pt idx="4457">
                  <c:v>6489.1000000041304</c:v>
                </c:pt>
                <c:pt idx="4458">
                  <c:v>6489.1200000041335</c:v>
                </c:pt>
                <c:pt idx="4459">
                  <c:v>6489.1400000041303</c:v>
                </c:pt>
                <c:pt idx="4460">
                  <c:v>6489.1600000041335</c:v>
                </c:pt>
                <c:pt idx="4461">
                  <c:v>6489.1800000041303</c:v>
                </c:pt>
                <c:pt idx="4462">
                  <c:v>6489.2000000041298</c:v>
                </c:pt>
                <c:pt idx="4463">
                  <c:v>6489.2200000041303</c:v>
                </c:pt>
                <c:pt idx="4464">
                  <c:v>6489.2400000041298</c:v>
                </c:pt>
                <c:pt idx="4465">
                  <c:v>6489.2600000041302</c:v>
                </c:pt>
                <c:pt idx="4466">
                  <c:v>6489.2800000041298</c:v>
                </c:pt>
                <c:pt idx="4467">
                  <c:v>6489.3000000041302</c:v>
                </c:pt>
                <c:pt idx="4468">
                  <c:v>6489.3200000041334</c:v>
                </c:pt>
                <c:pt idx="4469">
                  <c:v>6489.3400000041302</c:v>
                </c:pt>
                <c:pt idx="4470">
                  <c:v>6489.3600000041324</c:v>
                </c:pt>
                <c:pt idx="4471">
                  <c:v>6489.3800000041301</c:v>
                </c:pt>
                <c:pt idx="4472">
                  <c:v>6489.4000000041297</c:v>
                </c:pt>
                <c:pt idx="4473">
                  <c:v>6489.4200000041301</c:v>
                </c:pt>
                <c:pt idx="4474">
                  <c:v>6489.4400000041396</c:v>
                </c:pt>
                <c:pt idx="4475">
                  <c:v>6489.4600000041401</c:v>
                </c:pt>
                <c:pt idx="4476">
                  <c:v>6489.4800000041396</c:v>
                </c:pt>
                <c:pt idx="4477">
                  <c:v>6489.50000000414</c:v>
                </c:pt>
                <c:pt idx="4478">
                  <c:v>6489.5200000041414</c:v>
                </c:pt>
                <c:pt idx="4479">
                  <c:v>6489.54000000414</c:v>
                </c:pt>
                <c:pt idx="4480">
                  <c:v>6489.5600000041404</c:v>
                </c:pt>
                <c:pt idx="4481">
                  <c:v>6489.5800000041399</c:v>
                </c:pt>
                <c:pt idx="4482">
                  <c:v>6489.6000000041404</c:v>
                </c:pt>
                <c:pt idx="4483">
                  <c:v>6489.6200000041435</c:v>
                </c:pt>
                <c:pt idx="4484">
                  <c:v>6489.6400000041403</c:v>
                </c:pt>
                <c:pt idx="4485">
                  <c:v>6489.6600000041435</c:v>
                </c:pt>
                <c:pt idx="4486">
                  <c:v>6489.6800000041403</c:v>
                </c:pt>
                <c:pt idx="4487">
                  <c:v>6489.7000000041398</c:v>
                </c:pt>
                <c:pt idx="4488">
                  <c:v>6489.7200000041403</c:v>
                </c:pt>
                <c:pt idx="4489">
                  <c:v>6489.7400000041398</c:v>
                </c:pt>
                <c:pt idx="4490">
                  <c:v>6489.7600000041402</c:v>
                </c:pt>
                <c:pt idx="4491">
                  <c:v>6489.7800000041398</c:v>
                </c:pt>
                <c:pt idx="4492">
                  <c:v>6489.8000000041402</c:v>
                </c:pt>
                <c:pt idx="4493">
                  <c:v>6489.8200000041434</c:v>
                </c:pt>
                <c:pt idx="4494">
                  <c:v>6489.8400000041402</c:v>
                </c:pt>
                <c:pt idx="4495">
                  <c:v>6489.8600000041424</c:v>
                </c:pt>
                <c:pt idx="4496">
                  <c:v>6489.8800000041401</c:v>
                </c:pt>
                <c:pt idx="4497">
                  <c:v>6489.9000000041497</c:v>
                </c:pt>
                <c:pt idx="4498">
                  <c:v>6489.9200000041501</c:v>
                </c:pt>
                <c:pt idx="4499">
                  <c:v>6489.9400000041496</c:v>
                </c:pt>
                <c:pt idx="4500">
                  <c:v>6489.9600000041501</c:v>
                </c:pt>
                <c:pt idx="4501">
                  <c:v>6489.9800000041496</c:v>
                </c:pt>
                <c:pt idx="4502">
                  <c:v>6490.00000000415</c:v>
                </c:pt>
                <c:pt idx="4503">
                  <c:v>6490.0200000041514</c:v>
                </c:pt>
                <c:pt idx="4504">
                  <c:v>6490.04000000415</c:v>
                </c:pt>
                <c:pt idx="4505">
                  <c:v>6490.0600000041504</c:v>
                </c:pt>
                <c:pt idx="4506">
                  <c:v>6490.08000000415</c:v>
                </c:pt>
                <c:pt idx="4507">
                  <c:v>6490.1000000041504</c:v>
                </c:pt>
                <c:pt idx="4508">
                  <c:v>6490.1200000041536</c:v>
                </c:pt>
                <c:pt idx="4509">
                  <c:v>6490.1400000041504</c:v>
                </c:pt>
                <c:pt idx="4510">
                  <c:v>6490.1600000041535</c:v>
                </c:pt>
                <c:pt idx="4511">
                  <c:v>6490.1800000041503</c:v>
                </c:pt>
                <c:pt idx="4512">
                  <c:v>6490.2000000041498</c:v>
                </c:pt>
                <c:pt idx="4513">
                  <c:v>6490.2200000041503</c:v>
                </c:pt>
                <c:pt idx="4514">
                  <c:v>6490.2400000041498</c:v>
                </c:pt>
                <c:pt idx="4515">
                  <c:v>6490.2600000041502</c:v>
                </c:pt>
                <c:pt idx="4516">
                  <c:v>6490.2800000041498</c:v>
                </c:pt>
                <c:pt idx="4517">
                  <c:v>6490.3000000041502</c:v>
                </c:pt>
                <c:pt idx="4518">
                  <c:v>6490.3200000041534</c:v>
                </c:pt>
                <c:pt idx="4519">
                  <c:v>6490.3400000041502</c:v>
                </c:pt>
                <c:pt idx="4520">
                  <c:v>6490.3600000041624</c:v>
                </c:pt>
                <c:pt idx="4521">
                  <c:v>6490.3800000041601</c:v>
                </c:pt>
                <c:pt idx="4522">
                  <c:v>6490.4000000041597</c:v>
                </c:pt>
                <c:pt idx="4523">
                  <c:v>6490.4200000041601</c:v>
                </c:pt>
                <c:pt idx="4524">
                  <c:v>6490.4400000041596</c:v>
                </c:pt>
                <c:pt idx="4525">
                  <c:v>6490.4600000041601</c:v>
                </c:pt>
                <c:pt idx="4526">
                  <c:v>6490.4800000041596</c:v>
                </c:pt>
                <c:pt idx="4527">
                  <c:v>6490.50000000416</c:v>
                </c:pt>
                <c:pt idx="4528">
                  <c:v>6490.5200000041614</c:v>
                </c:pt>
                <c:pt idx="4529">
                  <c:v>6490.54000000416</c:v>
                </c:pt>
                <c:pt idx="4530">
                  <c:v>6490.5600000041604</c:v>
                </c:pt>
                <c:pt idx="4531">
                  <c:v>6490.58000000416</c:v>
                </c:pt>
                <c:pt idx="4532">
                  <c:v>6490.6000000041604</c:v>
                </c:pt>
                <c:pt idx="4533">
                  <c:v>6490.6200000041636</c:v>
                </c:pt>
                <c:pt idx="4534">
                  <c:v>6490.6400000041604</c:v>
                </c:pt>
                <c:pt idx="4535">
                  <c:v>6490.6600000041635</c:v>
                </c:pt>
                <c:pt idx="4536">
                  <c:v>6490.6800000041603</c:v>
                </c:pt>
                <c:pt idx="4537">
                  <c:v>6490.7000000041598</c:v>
                </c:pt>
                <c:pt idx="4538">
                  <c:v>6490.7200000041603</c:v>
                </c:pt>
                <c:pt idx="4539">
                  <c:v>6490.7400000041598</c:v>
                </c:pt>
                <c:pt idx="4540">
                  <c:v>6490.7600000041602</c:v>
                </c:pt>
                <c:pt idx="4541">
                  <c:v>6490.7800000041598</c:v>
                </c:pt>
                <c:pt idx="4542">
                  <c:v>6490.8000000041602</c:v>
                </c:pt>
                <c:pt idx="4543">
                  <c:v>6490.8200000041734</c:v>
                </c:pt>
                <c:pt idx="4544">
                  <c:v>6490.8400000041702</c:v>
                </c:pt>
                <c:pt idx="4545">
                  <c:v>6490.8600000041724</c:v>
                </c:pt>
                <c:pt idx="4546">
                  <c:v>6490.8800000041701</c:v>
                </c:pt>
                <c:pt idx="4547">
                  <c:v>6490.9000000041697</c:v>
                </c:pt>
                <c:pt idx="4548">
                  <c:v>6490.9200000041701</c:v>
                </c:pt>
                <c:pt idx="4549">
                  <c:v>6490.9400000041696</c:v>
                </c:pt>
                <c:pt idx="4550">
                  <c:v>6490.9600000041701</c:v>
                </c:pt>
                <c:pt idx="4551">
                  <c:v>6490.9800000041696</c:v>
                </c:pt>
                <c:pt idx="4552">
                  <c:v>6491.00000000417</c:v>
                </c:pt>
                <c:pt idx="4553">
                  <c:v>6491.0200000041714</c:v>
                </c:pt>
                <c:pt idx="4554">
                  <c:v>6491.04000000417</c:v>
                </c:pt>
                <c:pt idx="4555">
                  <c:v>6491.0600000041704</c:v>
                </c:pt>
                <c:pt idx="4556">
                  <c:v>6491.08000000417</c:v>
                </c:pt>
                <c:pt idx="4557">
                  <c:v>6491.1000000041704</c:v>
                </c:pt>
                <c:pt idx="4558">
                  <c:v>6491.1200000041736</c:v>
                </c:pt>
                <c:pt idx="4559">
                  <c:v>6491.1400000041704</c:v>
                </c:pt>
                <c:pt idx="4560">
                  <c:v>6491.1600000041735</c:v>
                </c:pt>
                <c:pt idx="4561">
                  <c:v>6491.1800000041703</c:v>
                </c:pt>
                <c:pt idx="4562">
                  <c:v>6491.2000000041699</c:v>
                </c:pt>
                <c:pt idx="4563">
                  <c:v>6491.2200000041703</c:v>
                </c:pt>
                <c:pt idx="4564">
                  <c:v>6491.2400000041698</c:v>
                </c:pt>
                <c:pt idx="4565">
                  <c:v>6491.2600000041703</c:v>
                </c:pt>
                <c:pt idx="4566">
                  <c:v>6491.2800000041798</c:v>
                </c:pt>
                <c:pt idx="4567">
                  <c:v>6491.3000000041802</c:v>
                </c:pt>
                <c:pt idx="4568">
                  <c:v>6491.3200000041834</c:v>
                </c:pt>
                <c:pt idx="4569">
                  <c:v>6491.3400000041802</c:v>
                </c:pt>
                <c:pt idx="4570">
                  <c:v>6491.3600000041824</c:v>
                </c:pt>
                <c:pt idx="4571">
                  <c:v>6491.3800000041801</c:v>
                </c:pt>
                <c:pt idx="4572">
                  <c:v>6491.4000000041797</c:v>
                </c:pt>
                <c:pt idx="4573">
                  <c:v>6491.4200000041801</c:v>
                </c:pt>
                <c:pt idx="4574">
                  <c:v>6491.4400000041796</c:v>
                </c:pt>
                <c:pt idx="4575">
                  <c:v>6491.4600000041801</c:v>
                </c:pt>
                <c:pt idx="4576">
                  <c:v>6491.4800000041796</c:v>
                </c:pt>
                <c:pt idx="4577">
                  <c:v>6491.50000000418</c:v>
                </c:pt>
                <c:pt idx="4578">
                  <c:v>6491.5200000041814</c:v>
                </c:pt>
                <c:pt idx="4579">
                  <c:v>6491.54000000418</c:v>
                </c:pt>
                <c:pt idx="4580">
                  <c:v>6491.5600000041804</c:v>
                </c:pt>
                <c:pt idx="4581">
                  <c:v>6491.58000000418</c:v>
                </c:pt>
                <c:pt idx="4582">
                  <c:v>6491.6000000041804</c:v>
                </c:pt>
                <c:pt idx="4583">
                  <c:v>6491.6200000041836</c:v>
                </c:pt>
                <c:pt idx="4584">
                  <c:v>6491.6400000041804</c:v>
                </c:pt>
                <c:pt idx="4585">
                  <c:v>6491.6600000041835</c:v>
                </c:pt>
                <c:pt idx="4586">
                  <c:v>6491.6800000041803</c:v>
                </c:pt>
                <c:pt idx="4587">
                  <c:v>6491.7000000041799</c:v>
                </c:pt>
                <c:pt idx="4588">
                  <c:v>6491.7200000041803</c:v>
                </c:pt>
                <c:pt idx="4589">
                  <c:v>6491.7400000041898</c:v>
                </c:pt>
                <c:pt idx="4590">
                  <c:v>6491.7600000041903</c:v>
                </c:pt>
                <c:pt idx="4591">
                  <c:v>6491.7800000041898</c:v>
                </c:pt>
                <c:pt idx="4592">
                  <c:v>6491.8000000041902</c:v>
                </c:pt>
                <c:pt idx="4593">
                  <c:v>6491.8200000041934</c:v>
                </c:pt>
                <c:pt idx="4594">
                  <c:v>6491.8400000041902</c:v>
                </c:pt>
                <c:pt idx="4595">
                  <c:v>6491.8600000041924</c:v>
                </c:pt>
                <c:pt idx="4596">
                  <c:v>6491.8800000041902</c:v>
                </c:pt>
                <c:pt idx="4597">
                  <c:v>6491.9000000041897</c:v>
                </c:pt>
                <c:pt idx="4598">
                  <c:v>6491.9200000041901</c:v>
                </c:pt>
                <c:pt idx="4599">
                  <c:v>6491.9400000041896</c:v>
                </c:pt>
                <c:pt idx="4600">
                  <c:v>6491.9600000041901</c:v>
                </c:pt>
                <c:pt idx="4601">
                  <c:v>6491.9800000041896</c:v>
                </c:pt>
                <c:pt idx="4602">
                  <c:v>6492.00000000419</c:v>
                </c:pt>
                <c:pt idx="4603">
                  <c:v>6492.0200000041914</c:v>
                </c:pt>
                <c:pt idx="4604">
                  <c:v>6492.04000000419</c:v>
                </c:pt>
                <c:pt idx="4605">
                  <c:v>6492.0600000041904</c:v>
                </c:pt>
                <c:pt idx="4606">
                  <c:v>6492.08000000419</c:v>
                </c:pt>
                <c:pt idx="4607">
                  <c:v>6492.1000000041904</c:v>
                </c:pt>
                <c:pt idx="4608">
                  <c:v>6492.1200000041936</c:v>
                </c:pt>
                <c:pt idx="4609">
                  <c:v>6492.1400000041904</c:v>
                </c:pt>
                <c:pt idx="4610">
                  <c:v>6492.1600000041935</c:v>
                </c:pt>
                <c:pt idx="4611">
                  <c:v>6492.1800000041903</c:v>
                </c:pt>
                <c:pt idx="4612">
                  <c:v>6492.2000000041999</c:v>
                </c:pt>
                <c:pt idx="4613">
                  <c:v>6492.2200000042003</c:v>
                </c:pt>
                <c:pt idx="4614">
                  <c:v>6492.2400000041998</c:v>
                </c:pt>
                <c:pt idx="4615">
                  <c:v>6492.2600000042003</c:v>
                </c:pt>
                <c:pt idx="4616">
                  <c:v>6492.2800000041998</c:v>
                </c:pt>
                <c:pt idx="4617">
                  <c:v>6492.3000000042002</c:v>
                </c:pt>
                <c:pt idx="4618">
                  <c:v>6492.3200000042034</c:v>
                </c:pt>
                <c:pt idx="4619">
                  <c:v>6492.3400000042002</c:v>
                </c:pt>
                <c:pt idx="4620">
                  <c:v>6492.3600000042024</c:v>
                </c:pt>
                <c:pt idx="4621">
                  <c:v>6492.3800000042002</c:v>
                </c:pt>
                <c:pt idx="4622">
                  <c:v>6492.4000000041997</c:v>
                </c:pt>
                <c:pt idx="4623">
                  <c:v>6492.4200000042001</c:v>
                </c:pt>
                <c:pt idx="4624">
                  <c:v>6492.4400000041996</c:v>
                </c:pt>
                <c:pt idx="4625">
                  <c:v>6492.4600000042001</c:v>
                </c:pt>
                <c:pt idx="4626">
                  <c:v>6492.4800000041996</c:v>
                </c:pt>
                <c:pt idx="4627">
                  <c:v>6492.5000000042</c:v>
                </c:pt>
                <c:pt idx="4628">
                  <c:v>6492.5200000042014</c:v>
                </c:pt>
                <c:pt idx="4629">
                  <c:v>6492.5400000042</c:v>
                </c:pt>
                <c:pt idx="4630">
                  <c:v>6492.5600000042004</c:v>
                </c:pt>
                <c:pt idx="4631">
                  <c:v>6492.5800000042</c:v>
                </c:pt>
                <c:pt idx="4632">
                  <c:v>6492.6000000042004</c:v>
                </c:pt>
                <c:pt idx="4633">
                  <c:v>6492.6200000042036</c:v>
                </c:pt>
                <c:pt idx="4634">
                  <c:v>6492.6400000042004</c:v>
                </c:pt>
                <c:pt idx="4635">
                  <c:v>6492.6600000042135</c:v>
                </c:pt>
                <c:pt idx="4636">
                  <c:v>6492.6800000042103</c:v>
                </c:pt>
                <c:pt idx="4637">
                  <c:v>6492.7000000042099</c:v>
                </c:pt>
                <c:pt idx="4638">
                  <c:v>6492.7200000042103</c:v>
                </c:pt>
                <c:pt idx="4639">
                  <c:v>6492.7400000042098</c:v>
                </c:pt>
                <c:pt idx="4640">
                  <c:v>6492.7600000042103</c:v>
                </c:pt>
                <c:pt idx="4641">
                  <c:v>6492.7800000042098</c:v>
                </c:pt>
                <c:pt idx="4642">
                  <c:v>6492.8000000042102</c:v>
                </c:pt>
                <c:pt idx="4643">
                  <c:v>6492.8200000042134</c:v>
                </c:pt>
                <c:pt idx="4644">
                  <c:v>6492.8400000042102</c:v>
                </c:pt>
                <c:pt idx="4645">
                  <c:v>6492.8600000042134</c:v>
                </c:pt>
                <c:pt idx="4646">
                  <c:v>6492.8800000042102</c:v>
                </c:pt>
                <c:pt idx="4647">
                  <c:v>6492.9000000042097</c:v>
                </c:pt>
                <c:pt idx="4648">
                  <c:v>6492.9200000042101</c:v>
                </c:pt>
                <c:pt idx="4649">
                  <c:v>6492.9400000042097</c:v>
                </c:pt>
                <c:pt idx="4650">
                  <c:v>6492.9600000042101</c:v>
                </c:pt>
                <c:pt idx="4651">
                  <c:v>6492.9800000042096</c:v>
                </c:pt>
                <c:pt idx="4652">
                  <c:v>6493.0000000042101</c:v>
                </c:pt>
                <c:pt idx="4653">
                  <c:v>6493.0200000042114</c:v>
                </c:pt>
                <c:pt idx="4654">
                  <c:v>6493.04000000421</c:v>
                </c:pt>
                <c:pt idx="4655">
                  <c:v>6493.0600000042114</c:v>
                </c:pt>
                <c:pt idx="4656">
                  <c:v>6493.08000000421</c:v>
                </c:pt>
                <c:pt idx="4657">
                  <c:v>6493.1000000042104</c:v>
                </c:pt>
                <c:pt idx="4658">
                  <c:v>6493.1200000042236</c:v>
                </c:pt>
                <c:pt idx="4659">
                  <c:v>6493.1400000042204</c:v>
                </c:pt>
                <c:pt idx="4660">
                  <c:v>6493.1600000042235</c:v>
                </c:pt>
                <c:pt idx="4661">
                  <c:v>6493.1800000042203</c:v>
                </c:pt>
                <c:pt idx="4662">
                  <c:v>6493.2000000042199</c:v>
                </c:pt>
                <c:pt idx="4663">
                  <c:v>6493.2200000042203</c:v>
                </c:pt>
                <c:pt idx="4664">
                  <c:v>6493.2400000042198</c:v>
                </c:pt>
                <c:pt idx="4665">
                  <c:v>6493.2600000042203</c:v>
                </c:pt>
                <c:pt idx="4666">
                  <c:v>6493.2800000042198</c:v>
                </c:pt>
                <c:pt idx="4667">
                  <c:v>6493.3000000042202</c:v>
                </c:pt>
                <c:pt idx="4668">
                  <c:v>6493.3200000042234</c:v>
                </c:pt>
                <c:pt idx="4669">
                  <c:v>6493.3400000042202</c:v>
                </c:pt>
                <c:pt idx="4670">
                  <c:v>6493.3600000042234</c:v>
                </c:pt>
                <c:pt idx="4671">
                  <c:v>6493.3800000042202</c:v>
                </c:pt>
                <c:pt idx="4672">
                  <c:v>6493.4000000042197</c:v>
                </c:pt>
                <c:pt idx="4673">
                  <c:v>6493.4200000042201</c:v>
                </c:pt>
                <c:pt idx="4674">
                  <c:v>6493.4400000042197</c:v>
                </c:pt>
                <c:pt idx="4675">
                  <c:v>6493.4600000042201</c:v>
                </c:pt>
                <c:pt idx="4676">
                  <c:v>6493.4800000042196</c:v>
                </c:pt>
                <c:pt idx="4677">
                  <c:v>6493.5000000042201</c:v>
                </c:pt>
                <c:pt idx="4678">
                  <c:v>6493.5200000042214</c:v>
                </c:pt>
                <c:pt idx="4679">
                  <c:v>6493.54000000422</c:v>
                </c:pt>
                <c:pt idx="4680">
                  <c:v>6493.5600000042314</c:v>
                </c:pt>
                <c:pt idx="4681">
                  <c:v>6493.58000000423</c:v>
                </c:pt>
                <c:pt idx="4682">
                  <c:v>6493.6000000042304</c:v>
                </c:pt>
                <c:pt idx="4683">
                  <c:v>6493.6200000042336</c:v>
                </c:pt>
                <c:pt idx="4684">
                  <c:v>6493.6400000042304</c:v>
                </c:pt>
                <c:pt idx="4685">
                  <c:v>6493.6600000042336</c:v>
                </c:pt>
                <c:pt idx="4686">
                  <c:v>6493.6800000042304</c:v>
                </c:pt>
                <c:pt idx="4687">
                  <c:v>6493.7000000042299</c:v>
                </c:pt>
                <c:pt idx="4688">
                  <c:v>6493.7200000042303</c:v>
                </c:pt>
                <c:pt idx="4689">
                  <c:v>6493.7400000042298</c:v>
                </c:pt>
                <c:pt idx="4690">
                  <c:v>6493.7600000042303</c:v>
                </c:pt>
                <c:pt idx="4691">
                  <c:v>6493.7800000042298</c:v>
                </c:pt>
                <c:pt idx="4692">
                  <c:v>6493.8000000042302</c:v>
                </c:pt>
                <c:pt idx="4693">
                  <c:v>6493.8200000042334</c:v>
                </c:pt>
                <c:pt idx="4694">
                  <c:v>6493.8400000042302</c:v>
                </c:pt>
                <c:pt idx="4695">
                  <c:v>6493.8600000042334</c:v>
                </c:pt>
                <c:pt idx="4696">
                  <c:v>6493.8800000042302</c:v>
                </c:pt>
                <c:pt idx="4697">
                  <c:v>6493.9000000042297</c:v>
                </c:pt>
                <c:pt idx="4698">
                  <c:v>6493.9200000042301</c:v>
                </c:pt>
                <c:pt idx="4699">
                  <c:v>6493.9400000042297</c:v>
                </c:pt>
                <c:pt idx="4700">
                  <c:v>6493.9600000042301</c:v>
                </c:pt>
                <c:pt idx="4701">
                  <c:v>6493.9800000042296</c:v>
                </c:pt>
                <c:pt idx="4702">
                  <c:v>6494.0000000042301</c:v>
                </c:pt>
                <c:pt idx="4703">
                  <c:v>6494.0200000042314</c:v>
                </c:pt>
                <c:pt idx="4704">
                  <c:v>6494.04000000424</c:v>
                </c:pt>
                <c:pt idx="4705">
                  <c:v>6494.0600000042414</c:v>
                </c:pt>
                <c:pt idx="4706">
                  <c:v>6494.08000000424</c:v>
                </c:pt>
                <c:pt idx="4707">
                  <c:v>6494.1000000042404</c:v>
                </c:pt>
                <c:pt idx="4708">
                  <c:v>6494.1200000042436</c:v>
                </c:pt>
                <c:pt idx="4709">
                  <c:v>6494.1400000042404</c:v>
                </c:pt>
                <c:pt idx="4710">
                  <c:v>6494.1600000042436</c:v>
                </c:pt>
                <c:pt idx="4711">
                  <c:v>6494.1800000042404</c:v>
                </c:pt>
                <c:pt idx="4712">
                  <c:v>6494.2000000042399</c:v>
                </c:pt>
                <c:pt idx="4713">
                  <c:v>6494.2200000042403</c:v>
                </c:pt>
                <c:pt idx="4714">
                  <c:v>6494.2400000042398</c:v>
                </c:pt>
                <c:pt idx="4715">
                  <c:v>6494.2600000042403</c:v>
                </c:pt>
                <c:pt idx="4716">
                  <c:v>6494.2800000042398</c:v>
                </c:pt>
                <c:pt idx="4717">
                  <c:v>6494.3000000042402</c:v>
                </c:pt>
                <c:pt idx="4718">
                  <c:v>6494.3200000042434</c:v>
                </c:pt>
                <c:pt idx="4719">
                  <c:v>6494.3400000042402</c:v>
                </c:pt>
                <c:pt idx="4720">
                  <c:v>6494.3600000042434</c:v>
                </c:pt>
                <c:pt idx="4721">
                  <c:v>6494.3800000042402</c:v>
                </c:pt>
                <c:pt idx="4722">
                  <c:v>6494.4000000042397</c:v>
                </c:pt>
                <c:pt idx="4723">
                  <c:v>6494.4200000042401</c:v>
                </c:pt>
                <c:pt idx="4724">
                  <c:v>6494.4400000042397</c:v>
                </c:pt>
                <c:pt idx="4725">
                  <c:v>6494.4600000042401</c:v>
                </c:pt>
                <c:pt idx="4726">
                  <c:v>6494.4800000042496</c:v>
                </c:pt>
                <c:pt idx="4727">
                  <c:v>6494.5000000042501</c:v>
                </c:pt>
                <c:pt idx="4728">
                  <c:v>6494.5200000042514</c:v>
                </c:pt>
                <c:pt idx="4729">
                  <c:v>6494.54000000425</c:v>
                </c:pt>
                <c:pt idx="4730">
                  <c:v>6494.5600000042514</c:v>
                </c:pt>
                <c:pt idx="4731">
                  <c:v>6494.58000000425</c:v>
                </c:pt>
                <c:pt idx="4732">
                  <c:v>6494.6000000042504</c:v>
                </c:pt>
                <c:pt idx="4733">
                  <c:v>6494.6200000042536</c:v>
                </c:pt>
                <c:pt idx="4734">
                  <c:v>6494.6400000042504</c:v>
                </c:pt>
                <c:pt idx="4735">
                  <c:v>6494.6600000042536</c:v>
                </c:pt>
                <c:pt idx="4736">
                  <c:v>6494.6800000042504</c:v>
                </c:pt>
                <c:pt idx="4737">
                  <c:v>6494.7000000042499</c:v>
                </c:pt>
                <c:pt idx="4738">
                  <c:v>6494.7200000042503</c:v>
                </c:pt>
                <c:pt idx="4739">
                  <c:v>6494.7400000042499</c:v>
                </c:pt>
                <c:pt idx="4740">
                  <c:v>6494.7600000042503</c:v>
                </c:pt>
                <c:pt idx="4741">
                  <c:v>6494.7800000042498</c:v>
                </c:pt>
                <c:pt idx="4742">
                  <c:v>6494.8000000042503</c:v>
                </c:pt>
                <c:pt idx="4743">
                  <c:v>6494.8200000042534</c:v>
                </c:pt>
                <c:pt idx="4744">
                  <c:v>6494.8400000042502</c:v>
                </c:pt>
                <c:pt idx="4745">
                  <c:v>6494.8600000042534</c:v>
                </c:pt>
                <c:pt idx="4746">
                  <c:v>6494.8800000042502</c:v>
                </c:pt>
                <c:pt idx="4747">
                  <c:v>6494.9000000042497</c:v>
                </c:pt>
                <c:pt idx="4748">
                  <c:v>6494.9200000042501</c:v>
                </c:pt>
                <c:pt idx="4749">
                  <c:v>6494.9400000042597</c:v>
                </c:pt>
                <c:pt idx="4750">
                  <c:v>6494.9600000042601</c:v>
                </c:pt>
                <c:pt idx="4751">
                  <c:v>6494.9800000042596</c:v>
                </c:pt>
                <c:pt idx="4752">
                  <c:v>6495.0000000042601</c:v>
                </c:pt>
                <c:pt idx="4753">
                  <c:v>6495.0200000042614</c:v>
                </c:pt>
                <c:pt idx="4754">
                  <c:v>6495.04000000426</c:v>
                </c:pt>
                <c:pt idx="4755">
                  <c:v>6495.0600000042614</c:v>
                </c:pt>
                <c:pt idx="4756">
                  <c:v>6495.08000000426</c:v>
                </c:pt>
                <c:pt idx="4757">
                  <c:v>6495.1000000042604</c:v>
                </c:pt>
                <c:pt idx="4758">
                  <c:v>6495.1200000042636</c:v>
                </c:pt>
                <c:pt idx="4759">
                  <c:v>6495.1400000042604</c:v>
                </c:pt>
                <c:pt idx="4760">
                  <c:v>6495.1600000042636</c:v>
                </c:pt>
                <c:pt idx="4761">
                  <c:v>6495.1800000042604</c:v>
                </c:pt>
                <c:pt idx="4762">
                  <c:v>6495.2000000042599</c:v>
                </c:pt>
                <c:pt idx="4763">
                  <c:v>6495.2200000042603</c:v>
                </c:pt>
                <c:pt idx="4764">
                  <c:v>6495.2400000042599</c:v>
                </c:pt>
                <c:pt idx="4765">
                  <c:v>6495.2600000042603</c:v>
                </c:pt>
                <c:pt idx="4766">
                  <c:v>6495.2800000042598</c:v>
                </c:pt>
                <c:pt idx="4767">
                  <c:v>6495.3000000042603</c:v>
                </c:pt>
                <c:pt idx="4768">
                  <c:v>6495.3200000042634</c:v>
                </c:pt>
                <c:pt idx="4769">
                  <c:v>6495.3400000042602</c:v>
                </c:pt>
                <c:pt idx="4770">
                  <c:v>6495.3600000042634</c:v>
                </c:pt>
                <c:pt idx="4771">
                  <c:v>6495.3800000042602</c:v>
                </c:pt>
                <c:pt idx="4772">
                  <c:v>6495.4000000042697</c:v>
                </c:pt>
                <c:pt idx="4773">
                  <c:v>6495.4200000042702</c:v>
                </c:pt>
                <c:pt idx="4774">
                  <c:v>6495.4400000042697</c:v>
                </c:pt>
                <c:pt idx="4775">
                  <c:v>6495.4600000042701</c:v>
                </c:pt>
                <c:pt idx="4776">
                  <c:v>6495.4800000042696</c:v>
                </c:pt>
                <c:pt idx="4777">
                  <c:v>6495.5000000042701</c:v>
                </c:pt>
                <c:pt idx="4778">
                  <c:v>6495.5200000042714</c:v>
                </c:pt>
                <c:pt idx="4779">
                  <c:v>6495.54000000427</c:v>
                </c:pt>
                <c:pt idx="4780">
                  <c:v>6495.5600000042714</c:v>
                </c:pt>
                <c:pt idx="4781">
                  <c:v>6495.58000000427</c:v>
                </c:pt>
                <c:pt idx="4782">
                  <c:v>6495.6000000042704</c:v>
                </c:pt>
                <c:pt idx="4783">
                  <c:v>6495.6200000042736</c:v>
                </c:pt>
                <c:pt idx="4784">
                  <c:v>6495.6400000042704</c:v>
                </c:pt>
                <c:pt idx="4785">
                  <c:v>6495.6600000042736</c:v>
                </c:pt>
                <c:pt idx="4786">
                  <c:v>6495.6800000042704</c:v>
                </c:pt>
                <c:pt idx="4787">
                  <c:v>6495.7000000042699</c:v>
                </c:pt>
                <c:pt idx="4788">
                  <c:v>6495.7200000042703</c:v>
                </c:pt>
                <c:pt idx="4789">
                  <c:v>6495.7400000042699</c:v>
                </c:pt>
                <c:pt idx="4790">
                  <c:v>6495.7600000042703</c:v>
                </c:pt>
                <c:pt idx="4791">
                  <c:v>6495.7800000042698</c:v>
                </c:pt>
                <c:pt idx="4792">
                  <c:v>6495.8000000042703</c:v>
                </c:pt>
                <c:pt idx="4793">
                  <c:v>6495.8200000042734</c:v>
                </c:pt>
                <c:pt idx="4794">
                  <c:v>6495.8400000042702</c:v>
                </c:pt>
                <c:pt idx="4795">
                  <c:v>6495.8600000042834</c:v>
                </c:pt>
                <c:pt idx="4796">
                  <c:v>6495.8800000042802</c:v>
                </c:pt>
                <c:pt idx="4797">
                  <c:v>6495.9000000042797</c:v>
                </c:pt>
                <c:pt idx="4798">
                  <c:v>6495.9200000042802</c:v>
                </c:pt>
                <c:pt idx="4799">
                  <c:v>6495.9400000042797</c:v>
                </c:pt>
                <c:pt idx="4800">
                  <c:v>6495.9600000042801</c:v>
                </c:pt>
                <c:pt idx="4801">
                  <c:v>6495.9800000042796</c:v>
                </c:pt>
                <c:pt idx="4802">
                  <c:v>6496.0000000042801</c:v>
                </c:pt>
                <c:pt idx="4803">
                  <c:v>6496.0200000042814</c:v>
                </c:pt>
                <c:pt idx="4804">
                  <c:v>6496.04000000428</c:v>
                </c:pt>
                <c:pt idx="4805">
                  <c:v>6496.0600000042814</c:v>
                </c:pt>
                <c:pt idx="4806">
                  <c:v>6496.08000000428</c:v>
                </c:pt>
                <c:pt idx="4807">
                  <c:v>6496.1000000042804</c:v>
                </c:pt>
                <c:pt idx="4808">
                  <c:v>6496.1200000042836</c:v>
                </c:pt>
                <c:pt idx="4809">
                  <c:v>6496.1400000042804</c:v>
                </c:pt>
                <c:pt idx="4810">
                  <c:v>6496.1600000042836</c:v>
                </c:pt>
                <c:pt idx="4811">
                  <c:v>6496.1800000042804</c:v>
                </c:pt>
                <c:pt idx="4812">
                  <c:v>6496.2000000042799</c:v>
                </c:pt>
                <c:pt idx="4813">
                  <c:v>6496.2200000042803</c:v>
                </c:pt>
                <c:pt idx="4814">
                  <c:v>6496.2400000042799</c:v>
                </c:pt>
                <c:pt idx="4815">
                  <c:v>6496.2600000042803</c:v>
                </c:pt>
                <c:pt idx="4816">
                  <c:v>6496.2800000042798</c:v>
                </c:pt>
                <c:pt idx="4817">
                  <c:v>6496.3000000042803</c:v>
                </c:pt>
                <c:pt idx="4818">
                  <c:v>6496.3200000042934</c:v>
                </c:pt>
                <c:pt idx="4819">
                  <c:v>6496.3400000042902</c:v>
                </c:pt>
                <c:pt idx="4820">
                  <c:v>6496.3600000042934</c:v>
                </c:pt>
                <c:pt idx="4821">
                  <c:v>6496.3800000042902</c:v>
                </c:pt>
                <c:pt idx="4822">
                  <c:v>6496.4000000042897</c:v>
                </c:pt>
                <c:pt idx="4823">
                  <c:v>6496.4200000042902</c:v>
                </c:pt>
                <c:pt idx="4824">
                  <c:v>6496.4400000042897</c:v>
                </c:pt>
                <c:pt idx="4825">
                  <c:v>6496.4600000042901</c:v>
                </c:pt>
                <c:pt idx="4826">
                  <c:v>6496.4800000042896</c:v>
                </c:pt>
                <c:pt idx="4827">
                  <c:v>6496.5000000042901</c:v>
                </c:pt>
                <c:pt idx="4828">
                  <c:v>6496.5200000042914</c:v>
                </c:pt>
                <c:pt idx="4829">
                  <c:v>6496.5400000042901</c:v>
                </c:pt>
                <c:pt idx="4830">
                  <c:v>6496.5600000042914</c:v>
                </c:pt>
                <c:pt idx="4831">
                  <c:v>6496.58000000429</c:v>
                </c:pt>
                <c:pt idx="4832">
                  <c:v>6496.6000000042914</c:v>
                </c:pt>
                <c:pt idx="4833">
                  <c:v>6496.6200000042936</c:v>
                </c:pt>
                <c:pt idx="4834">
                  <c:v>6496.6400000042904</c:v>
                </c:pt>
                <c:pt idx="4835">
                  <c:v>6496.6600000042936</c:v>
                </c:pt>
                <c:pt idx="4836">
                  <c:v>6496.6800000042904</c:v>
                </c:pt>
                <c:pt idx="4837">
                  <c:v>6496.7000000042899</c:v>
                </c:pt>
                <c:pt idx="4838">
                  <c:v>6496.7200000042903</c:v>
                </c:pt>
                <c:pt idx="4839">
                  <c:v>6496.7400000042899</c:v>
                </c:pt>
                <c:pt idx="4840">
                  <c:v>6496.7600000042903</c:v>
                </c:pt>
                <c:pt idx="4841">
                  <c:v>6496.7800000042998</c:v>
                </c:pt>
                <c:pt idx="4842">
                  <c:v>6496.8000000043003</c:v>
                </c:pt>
                <c:pt idx="4843">
                  <c:v>6496.8200000043034</c:v>
                </c:pt>
                <c:pt idx="4844">
                  <c:v>6496.8400000043002</c:v>
                </c:pt>
                <c:pt idx="4845">
                  <c:v>6496.8600000043034</c:v>
                </c:pt>
                <c:pt idx="4846">
                  <c:v>6496.8800000043002</c:v>
                </c:pt>
                <c:pt idx="4847">
                  <c:v>6496.9000000042997</c:v>
                </c:pt>
                <c:pt idx="4848">
                  <c:v>6496.9200000043002</c:v>
                </c:pt>
                <c:pt idx="4849">
                  <c:v>6496.9400000042997</c:v>
                </c:pt>
                <c:pt idx="4850">
                  <c:v>6496.9600000043001</c:v>
                </c:pt>
                <c:pt idx="4851">
                  <c:v>6496.9800000042997</c:v>
                </c:pt>
                <c:pt idx="4852">
                  <c:v>6497.0000000043001</c:v>
                </c:pt>
                <c:pt idx="4853">
                  <c:v>6497.0200000043014</c:v>
                </c:pt>
                <c:pt idx="4854">
                  <c:v>6497.0400000043001</c:v>
                </c:pt>
                <c:pt idx="4855">
                  <c:v>6497.0600000043014</c:v>
                </c:pt>
                <c:pt idx="4856">
                  <c:v>6497.0800000043</c:v>
                </c:pt>
                <c:pt idx="4857">
                  <c:v>6497.1000000043014</c:v>
                </c:pt>
                <c:pt idx="4858">
                  <c:v>6497.1200000043036</c:v>
                </c:pt>
                <c:pt idx="4859">
                  <c:v>6497.1400000043004</c:v>
                </c:pt>
                <c:pt idx="4860">
                  <c:v>6497.1600000043036</c:v>
                </c:pt>
                <c:pt idx="4861">
                  <c:v>6497.1800000043004</c:v>
                </c:pt>
                <c:pt idx="4862">
                  <c:v>6497.2000000042999</c:v>
                </c:pt>
                <c:pt idx="4863">
                  <c:v>6497.2200000043003</c:v>
                </c:pt>
                <c:pt idx="4864">
                  <c:v>6497.2400000043099</c:v>
                </c:pt>
                <c:pt idx="4865">
                  <c:v>6497.2600000043103</c:v>
                </c:pt>
                <c:pt idx="4866">
                  <c:v>6497.2800000043098</c:v>
                </c:pt>
                <c:pt idx="4867">
                  <c:v>6497.3000000043103</c:v>
                </c:pt>
                <c:pt idx="4868">
                  <c:v>6497.3200000043134</c:v>
                </c:pt>
                <c:pt idx="4869">
                  <c:v>6497.3400000043102</c:v>
                </c:pt>
                <c:pt idx="4870">
                  <c:v>6497.3600000043134</c:v>
                </c:pt>
                <c:pt idx="4871">
                  <c:v>6497.3800000043102</c:v>
                </c:pt>
                <c:pt idx="4872">
                  <c:v>6497.4000000043097</c:v>
                </c:pt>
                <c:pt idx="4873">
                  <c:v>6497.4200000043102</c:v>
                </c:pt>
                <c:pt idx="4874">
                  <c:v>6497.4400000043097</c:v>
                </c:pt>
                <c:pt idx="4875">
                  <c:v>6497.4600000043101</c:v>
                </c:pt>
                <c:pt idx="4876">
                  <c:v>6497.4800000043097</c:v>
                </c:pt>
                <c:pt idx="4877">
                  <c:v>6497.5000000043101</c:v>
                </c:pt>
                <c:pt idx="4878">
                  <c:v>6497.5200000043114</c:v>
                </c:pt>
                <c:pt idx="4879">
                  <c:v>6497.5400000043101</c:v>
                </c:pt>
                <c:pt idx="4880">
                  <c:v>6497.5600000043114</c:v>
                </c:pt>
                <c:pt idx="4881">
                  <c:v>6497.58000000431</c:v>
                </c:pt>
                <c:pt idx="4882">
                  <c:v>6497.6000000043114</c:v>
                </c:pt>
                <c:pt idx="4883">
                  <c:v>6497.6200000043136</c:v>
                </c:pt>
                <c:pt idx="4884">
                  <c:v>6497.6400000043104</c:v>
                </c:pt>
                <c:pt idx="4885">
                  <c:v>6497.6600000043136</c:v>
                </c:pt>
                <c:pt idx="4886">
                  <c:v>6497.6800000043104</c:v>
                </c:pt>
                <c:pt idx="4887">
                  <c:v>6497.7000000043199</c:v>
                </c:pt>
                <c:pt idx="4888">
                  <c:v>6497.7200000043204</c:v>
                </c:pt>
                <c:pt idx="4889">
                  <c:v>6497.7400000043199</c:v>
                </c:pt>
                <c:pt idx="4890">
                  <c:v>6497.7600000043203</c:v>
                </c:pt>
                <c:pt idx="4891">
                  <c:v>6497.7800000043198</c:v>
                </c:pt>
                <c:pt idx="4892">
                  <c:v>6497.8000000043203</c:v>
                </c:pt>
                <c:pt idx="4893">
                  <c:v>6497.8200000043234</c:v>
                </c:pt>
                <c:pt idx="4894">
                  <c:v>6497.8400000043202</c:v>
                </c:pt>
                <c:pt idx="4895">
                  <c:v>6497.8600000043234</c:v>
                </c:pt>
                <c:pt idx="4896">
                  <c:v>6497.8800000043202</c:v>
                </c:pt>
                <c:pt idx="4897">
                  <c:v>6497.9000000043197</c:v>
                </c:pt>
                <c:pt idx="4898">
                  <c:v>6497.9200000043202</c:v>
                </c:pt>
                <c:pt idx="4899">
                  <c:v>6497.9400000043197</c:v>
                </c:pt>
                <c:pt idx="4900">
                  <c:v>6497.9600000043201</c:v>
                </c:pt>
                <c:pt idx="4901">
                  <c:v>6497.9800000043197</c:v>
                </c:pt>
                <c:pt idx="4902">
                  <c:v>6498.0000000043201</c:v>
                </c:pt>
                <c:pt idx="4903">
                  <c:v>6498.0200000043214</c:v>
                </c:pt>
                <c:pt idx="4904">
                  <c:v>6498.0400000043201</c:v>
                </c:pt>
                <c:pt idx="4905">
                  <c:v>6498.0600000043214</c:v>
                </c:pt>
                <c:pt idx="4906">
                  <c:v>6498.08000000432</c:v>
                </c:pt>
                <c:pt idx="4907">
                  <c:v>6498.1000000043214</c:v>
                </c:pt>
                <c:pt idx="4908">
                  <c:v>6498.1200000043236</c:v>
                </c:pt>
                <c:pt idx="4909">
                  <c:v>6498.1400000043204</c:v>
                </c:pt>
                <c:pt idx="4910">
                  <c:v>6498.1600000043336</c:v>
                </c:pt>
                <c:pt idx="4911">
                  <c:v>6498.1800000043304</c:v>
                </c:pt>
                <c:pt idx="4912">
                  <c:v>6498.2000000043299</c:v>
                </c:pt>
                <c:pt idx="4913">
                  <c:v>6498.2200000043304</c:v>
                </c:pt>
                <c:pt idx="4914">
                  <c:v>6498.2400000043299</c:v>
                </c:pt>
                <c:pt idx="4915">
                  <c:v>6498.2600000043303</c:v>
                </c:pt>
                <c:pt idx="4916">
                  <c:v>6498.2800000043298</c:v>
                </c:pt>
                <c:pt idx="4917">
                  <c:v>6498.3000000043303</c:v>
                </c:pt>
                <c:pt idx="4918">
                  <c:v>6498.3200000043335</c:v>
                </c:pt>
                <c:pt idx="4919">
                  <c:v>6498.3400000043302</c:v>
                </c:pt>
                <c:pt idx="4920">
                  <c:v>6498.3600000043334</c:v>
                </c:pt>
                <c:pt idx="4921">
                  <c:v>6498.3800000043302</c:v>
                </c:pt>
                <c:pt idx="4922">
                  <c:v>6498.4000000043297</c:v>
                </c:pt>
                <c:pt idx="4923">
                  <c:v>6498.4200000043302</c:v>
                </c:pt>
                <c:pt idx="4924">
                  <c:v>6498.4400000043297</c:v>
                </c:pt>
                <c:pt idx="4925">
                  <c:v>6498.4600000043301</c:v>
                </c:pt>
                <c:pt idx="4926">
                  <c:v>6498.4800000043297</c:v>
                </c:pt>
                <c:pt idx="4927">
                  <c:v>6498.5000000043301</c:v>
                </c:pt>
                <c:pt idx="4928">
                  <c:v>6498.5200000043324</c:v>
                </c:pt>
                <c:pt idx="4929">
                  <c:v>6498.5400000043301</c:v>
                </c:pt>
                <c:pt idx="4930">
                  <c:v>6498.5600000043314</c:v>
                </c:pt>
                <c:pt idx="4931">
                  <c:v>6498.58000000433</c:v>
                </c:pt>
                <c:pt idx="4932">
                  <c:v>6498.6000000043414</c:v>
                </c:pt>
                <c:pt idx="4933">
                  <c:v>6498.6200000043436</c:v>
                </c:pt>
                <c:pt idx="4934">
                  <c:v>6498.6400000043404</c:v>
                </c:pt>
                <c:pt idx="4935">
                  <c:v>6498.6600000043436</c:v>
                </c:pt>
                <c:pt idx="4936">
                  <c:v>6498.6800000043404</c:v>
                </c:pt>
                <c:pt idx="4937">
                  <c:v>6498.7000000043399</c:v>
                </c:pt>
                <c:pt idx="4938">
                  <c:v>6498.7200000043404</c:v>
                </c:pt>
                <c:pt idx="4939">
                  <c:v>6498.7400000043399</c:v>
                </c:pt>
                <c:pt idx="4940">
                  <c:v>6498.7600000043403</c:v>
                </c:pt>
                <c:pt idx="4941">
                  <c:v>6498.7800000043399</c:v>
                </c:pt>
                <c:pt idx="4942">
                  <c:v>6498.8000000043403</c:v>
                </c:pt>
                <c:pt idx="4943">
                  <c:v>6498.8200000043435</c:v>
                </c:pt>
                <c:pt idx="4944">
                  <c:v>6498.8400000043403</c:v>
                </c:pt>
                <c:pt idx="4945">
                  <c:v>6498.8600000043434</c:v>
                </c:pt>
                <c:pt idx="4946">
                  <c:v>6498.8800000043402</c:v>
                </c:pt>
                <c:pt idx="4947">
                  <c:v>6498.9000000043397</c:v>
                </c:pt>
                <c:pt idx="4948">
                  <c:v>6498.9200000043402</c:v>
                </c:pt>
                <c:pt idx="4949">
                  <c:v>6498.9400000043397</c:v>
                </c:pt>
                <c:pt idx="4950">
                  <c:v>6498.9600000043401</c:v>
                </c:pt>
                <c:pt idx="4951">
                  <c:v>6498.9800000043397</c:v>
                </c:pt>
                <c:pt idx="4952">
                  <c:v>6499.0000000043401</c:v>
                </c:pt>
                <c:pt idx="4953">
                  <c:v>6499.0200000043424</c:v>
                </c:pt>
                <c:pt idx="4954">
                  <c:v>6499.0400000043401</c:v>
                </c:pt>
                <c:pt idx="4955">
                  <c:v>6499.0600000043414</c:v>
                </c:pt>
                <c:pt idx="4956">
                  <c:v>6499.08000000435</c:v>
                </c:pt>
                <c:pt idx="4957">
                  <c:v>6499.1000000043514</c:v>
                </c:pt>
                <c:pt idx="4958">
                  <c:v>6499.1200000043536</c:v>
                </c:pt>
                <c:pt idx="4959">
                  <c:v>6499.1400000043504</c:v>
                </c:pt>
                <c:pt idx="4960">
                  <c:v>6499.1600000043536</c:v>
                </c:pt>
                <c:pt idx="4961">
                  <c:v>6499.1800000043504</c:v>
                </c:pt>
                <c:pt idx="4962">
                  <c:v>6499.2000000043499</c:v>
                </c:pt>
                <c:pt idx="4963">
                  <c:v>6499.2200000043504</c:v>
                </c:pt>
                <c:pt idx="4964">
                  <c:v>6499.2400000043499</c:v>
                </c:pt>
                <c:pt idx="4965">
                  <c:v>6499.2600000043503</c:v>
                </c:pt>
                <c:pt idx="4966">
                  <c:v>6499.2800000043499</c:v>
                </c:pt>
                <c:pt idx="4967">
                  <c:v>6499.3000000043503</c:v>
                </c:pt>
                <c:pt idx="4968">
                  <c:v>6499.3200000043535</c:v>
                </c:pt>
                <c:pt idx="4969">
                  <c:v>6499.3400000043503</c:v>
                </c:pt>
                <c:pt idx="4970">
                  <c:v>6499.3600000043534</c:v>
                </c:pt>
                <c:pt idx="4971">
                  <c:v>6499.3800000043502</c:v>
                </c:pt>
                <c:pt idx="4972">
                  <c:v>6499.4000000043497</c:v>
                </c:pt>
                <c:pt idx="4973">
                  <c:v>6499.4200000043502</c:v>
                </c:pt>
                <c:pt idx="4974">
                  <c:v>6499.4400000043497</c:v>
                </c:pt>
                <c:pt idx="4975">
                  <c:v>6499.4600000043501</c:v>
                </c:pt>
                <c:pt idx="4976">
                  <c:v>6499.4800000043497</c:v>
                </c:pt>
                <c:pt idx="4977">
                  <c:v>6499.5000000043501</c:v>
                </c:pt>
                <c:pt idx="4978">
                  <c:v>6499.5200000043624</c:v>
                </c:pt>
                <c:pt idx="4979">
                  <c:v>6499.5400000043601</c:v>
                </c:pt>
                <c:pt idx="4980">
                  <c:v>6499.5600000043614</c:v>
                </c:pt>
                <c:pt idx="4981">
                  <c:v>6499.58000000436</c:v>
                </c:pt>
                <c:pt idx="4982">
                  <c:v>6499.6000000043614</c:v>
                </c:pt>
                <c:pt idx="4983">
                  <c:v>6499.6200000043636</c:v>
                </c:pt>
                <c:pt idx="4984">
                  <c:v>6499.6400000043604</c:v>
                </c:pt>
                <c:pt idx="4985">
                  <c:v>6499.6600000043636</c:v>
                </c:pt>
                <c:pt idx="4986">
                  <c:v>6499.6800000043604</c:v>
                </c:pt>
                <c:pt idx="4987">
                  <c:v>6499.7000000043599</c:v>
                </c:pt>
                <c:pt idx="4988">
                  <c:v>6499.7200000043604</c:v>
                </c:pt>
                <c:pt idx="4989">
                  <c:v>6499.7400000043599</c:v>
                </c:pt>
                <c:pt idx="4990">
                  <c:v>6499.7600000043603</c:v>
                </c:pt>
                <c:pt idx="4991">
                  <c:v>6499.7800000043599</c:v>
                </c:pt>
                <c:pt idx="4992">
                  <c:v>6499.8000000043603</c:v>
                </c:pt>
                <c:pt idx="4993">
                  <c:v>6499.8200000043635</c:v>
                </c:pt>
                <c:pt idx="4994">
                  <c:v>6499.8400000043603</c:v>
                </c:pt>
                <c:pt idx="4995">
                  <c:v>6499.8600000043634</c:v>
                </c:pt>
                <c:pt idx="4996">
                  <c:v>6499.8800000043602</c:v>
                </c:pt>
                <c:pt idx="4997">
                  <c:v>6499.9000000043598</c:v>
                </c:pt>
                <c:pt idx="4998">
                  <c:v>6499.9200000043602</c:v>
                </c:pt>
                <c:pt idx="4999">
                  <c:v>6499.9400000043597</c:v>
                </c:pt>
                <c:pt idx="5000">
                  <c:v>6499.9600000043602</c:v>
                </c:pt>
                <c:pt idx="5001">
                  <c:v>6499.9800000043697</c:v>
                </c:pt>
                <c:pt idx="5002">
                  <c:v>6500.0000000043701</c:v>
                </c:pt>
                <c:pt idx="5003">
                  <c:v>6500.0200000043724</c:v>
                </c:pt>
                <c:pt idx="5004">
                  <c:v>6500.0400000043701</c:v>
                </c:pt>
                <c:pt idx="5005">
                  <c:v>6500.0600000043714</c:v>
                </c:pt>
                <c:pt idx="5006">
                  <c:v>6500.08000000437</c:v>
                </c:pt>
                <c:pt idx="5007">
                  <c:v>6500.1000000043714</c:v>
                </c:pt>
                <c:pt idx="5008">
                  <c:v>6500.1200000043737</c:v>
                </c:pt>
                <c:pt idx="5009">
                  <c:v>6500.1400000043704</c:v>
                </c:pt>
                <c:pt idx="5010">
                  <c:v>6500.1600000043736</c:v>
                </c:pt>
                <c:pt idx="5011">
                  <c:v>6500.1800000043704</c:v>
                </c:pt>
                <c:pt idx="5012">
                  <c:v>6500.2000000043699</c:v>
                </c:pt>
                <c:pt idx="5013">
                  <c:v>6500.2200000043704</c:v>
                </c:pt>
                <c:pt idx="5014">
                  <c:v>6500.2400000043699</c:v>
                </c:pt>
                <c:pt idx="5015">
                  <c:v>6500.2600000043703</c:v>
                </c:pt>
                <c:pt idx="5016">
                  <c:v>6500.2800000043699</c:v>
                </c:pt>
                <c:pt idx="5017">
                  <c:v>6500.3000000043703</c:v>
                </c:pt>
                <c:pt idx="5018">
                  <c:v>6500.3200000043735</c:v>
                </c:pt>
                <c:pt idx="5019">
                  <c:v>6500.3400000043703</c:v>
                </c:pt>
                <c:pt idx="5020">
                  <c:v>6500.3600000043734</c:v>
                </c:pt>
                <c:pt idx="5021">
                  <c:v>6500.3800000043702</c:v>
                </c:pt>
                <c:pt idx="5022">
                  <c:v>6500.4000000043698</c:v>
                </c:pt>
                <c:pt idx="5023">
                  <c:v>6500.4200000043702</c:v>
                </c:pt>
                <c:pt idx="5024">
                  <c:v>6500.4400000043797</c:v>
                </c:pt>
                <c:pt idx="5025">
                  <c:v>6500.4600000043802</c:v>
                </c:pt>
                <c:pt idx="5026">
                  <c:v>6500.4800000043797</c:v>
                </c:pt>
                <c:pt idx="5027">
                  <c:v>6500.5000000043801</c:v>
                </c:pt>
                <c:pt idx="5028">
                  <c:v>6500.5200000043824</c:v>
                </c:pt>
                <c:pt idx="5029">
                  <c:v>6500.5400000043801</c:v>
                </c:pt>
                <c:pt idx="5030">
                  <c:v>6500.5600000043814</c:v>
                </c:pt>
                <c:pt idx="5031">
                  <c:v>6500.5800000043801</c:v>
                </c:pt>
                <c:pt idx="5032">
                  <c:v>6500.6000000043814</c:v>
                </c:pt>
                <c:pt idx="5033">
                  <c:v>6500.6200000043837</c:v>
                </c:pt>
                <c:pt idx="5034">
                  <c:v>6500.6400000043814</c:v>
                </c:pt>
                <c:pt idx="5035">
                  <c:v>6500.6600000043836</c:v>
                </c:pt>
                <c:pt idx="5036">
                  <c:v>6500.6800000043804</c:v>
                </c:pt>
                <c:pt idx="5037">
                  <c:v>6500.7000000043799</c:v>
                </c:pt>
                <c:pt idx="5038">
                  <c:v>6500.7200000043804</c:v>
                </c:pt>
                <c:pt idx="5039">
                  <c:v>6500.7400000043799</c:v>
                </c:pt>
                <c:pt idx="5040">
                  <c:v>6500.7600000043803</c:v>
                </c:pt>
                <c:pt idx="5041">
                  <c:v>6500.7800000043799</c:v>
                </c:pt>
                <c:pt idx="5042">
                  <c:v>6500.8000000043803</c:v>
                </c:pt>
                <c:pt idx="5043">
                  <c:v>6500.8200000043835</c:v>
                </c:pt>
                <c:pt idx="5044">
                  <c:v>6500.8400000043803</c:v>
                </c:pt>
                <c:pt idx="5045">
                  <c:v>6500.8600000043834</c:v>
                </c:pt>
                <c:pt idx="5046">
                  <c:v>6500.8800000043802</c:v>
                </c:pt>
                <c:pt idx="5047">
                  <c:v>6500.9000000043898</c:v>
                </c:pt>
                <c:pt idx="5048">
                  <c:v>6500.9200000043902</c:v>
                </c:pt>
                <c:pt idx="5049">
                  <c:v>6500.9400000043897</c:v>
                </c:pt>
                <c:pt idx="5050">
                  <c:v>6500.9600000043902</c:v>
                </c:pt>
                <c:pt idx="5051">
                  <c:v>6500.9800000043897</c:v>
                </c:pt>
                <c:pt idx="5052">
                  <c:v>6501.0000000043901</c:v>
                </c:pt>
                <c:pt idx="5053">
                  <c:v>6501.0200000043924</c:v>
                </c:pt>
                <c:pt idx="5054">
                  <c:v>6501.0400000043901</c:v>
                </c:pt>
                <c:pt idx="5055">
                  <c:v>6501.0600000043914</c:v>
                </c:pt>
                <c:pt idx="5056">
                  <c:v>6501.0800000043901</c:v>
                </c:pt>
                <c:pt idx="5057">
                  <c:v>6501.1000000043914</c:v>
                </c:pt>
                <c:pt idx="5058">
                  <c:v>6501.1200000043937</c:v>
                </c:pt>
                <c:pt idx="5059">
                  <c:v>6501.1400000043914</c:v>
                </c:pt>
                <c:pt idx="5060">
                  <c:v>6501.1600000043936</c:v>
                </c:pt>
                <c:pt idx="5061">
                  <c:v>6501.1800000043904</c:v>
                </c:pt>
                <c:pt idx="5062">
                  <c:v>6501.2000000043899</c:v>
                </c:pt>
                <c:pt idx="5063">
                  <c:v>6501.2200000043904</c:v>
                </c:pt>
                <c:pt idx="5064">
                  <c:v>6501.2400000043899</c:v>
                </c:pt>
                <c:pt idx="5065">
                  <c:v>6501.2600000043903</c:v>
                </c:pt>
                <c:pt idx="5066">
                  <c:v>6501.2800000043899</c:v>
                </c:pt>
                <c:pt idx="5067">
                  <c:v>6501.3000000043903</c:v>
                </c:pt>
                <c:pt idx="5068">
                  <c:v>6501.3200000043935</c:v>
                </c:pt>
                <c:pt idx="5069">
                  <c:v>6501.3400000043903</c:v>
                </c:pt>
                <c:pt idx="5070">
                  <c:v>6501.3600000044034</c:v>
                </c:pt>
                <c:pt idx="5071">
                  <c:v>6501.3800000044002</c:v>
                </c:pt>
                <c:pt idx="5072">
                  <c:v>6501.4000000043998</c:v>
                </c:pt>
                <c:pt idx="5073">
                  <c:v>6501.4200000044002</c:v>
                </c:pt>
                <c:pt idx="5074">
                  <c:v>6501.4400000043997</c:v>
                </c:pt>
                <c:pt idx="5075">
                  <c:v>6501.4600000044002</c:v>
                </c:pt>
                <c:pt idx="5076">
                  <c:v>6501.4800000043997</c:v>
                </c:pt>
                <c:pt idx="5077">
                  <c:v>6501.5000000044001</c:v>
                </c:pt>
                <c:pt idx="5078">
                  <c:v>6501.5200000044024</c:v>
                </c:pt>
                <c:pt idx="5079">
                  <c:v>6501.5400000044001</c:v>
                </c:pt>
                <c:pt idx="5080">
                  <c:v>6501.5600000044014</c:v>
                </c:pt>
                <c:pt idx="5081">
                  <c:v>6501.5800000044001</c:v>
                </c:pt>
                <c:pt idx="5082">
                  <c:v>6501.6000000044014</c:v>
                </c:pt>
                <c:pt idx="5083">
                  <c:v>6501.6200000044037</c:v>
                </c:pt>
                <c:pt idx="5084">
                  <c:v>6501.6400000044014</c:v>
                </c:pt>
                <c:pt idx="5085">
                  <c:v>6501.6600000044036</c:v>
                </c:pt>
                <c:pt idx="5086">
                  <c:v>6501.6800000044004</c:v>
                </c:pt>
                <c:pt idx="5087">
                  <c:v>6501.7000000044</c:v>
                </c:pt>
                <c:pt idx="5088">
                  <c:v>6501.7200000044004</c:v>
                </c:pt>
                <c:pt idx="5089">
                  <c:v>6501.7400000043999</c:v>
                </c:pt>
                <c:pt idx="5090">
                  <c:v>6501.7600000044004</c:v>
                </c:pt>
                <c:pt idx="5091">
                  <c:v>6501.7800000043999</c:v>
                </c:pt>
                <c:pt idx="5092">
                  <c:v>6501.8000000044003</c:v>
                </c:pt>
                <c:pt idx="5093">
                  <c:v>6501.8200000044135</c:v>
                </c:pt>
                <c:pt idx="5094">
                  <c:v>6501.8400000044103</c:v>
                </c:pt>
                <c:pt idx="5095">
                  <c:v>6501.8600000044135</c:v>
                </c:pt>
                <c:pt idx="5096">
                  <c:v>6501.8800000044102</c:v>
                </c:pt>
                <c:pt idx="5097">
                  <c:v>6501.9000000044098</c:v>
                </c:pt>
                <c:pt idx="5098">
                  <c:v>6501.9200000044102</c:v>
                </c:pt>
                <c:pt idx="5099">
                  <c:v>6501.9400000044097</c:v>
                </c:pt>
                <c:pt idx="5100">
                  <c:v>6501.9600000044102</c:v>
                </c:pt>
                <c:pt idx="5101">
                  <c:v>6501.9800000044097</c:v>
                </c:pt>
                <c:pt idx="5102">
                  <c:v>6502.0000000044101</c:v>
                </c:pt>
                <c:pt idx="5103">
                  <c:v>6502.0200000044124</c:v>
                </c:pt>
                <c:pt idx="5104">
                  <c:v>6502.0400000044101</c:v>
                </c:pt>
                <c:pt idx="5105">
                  <c:v>6502.0600000044114</c:v>
                </c:pt>
                <c:pt idx="5106">
                  <c:v>6502.0800000044101</c:v>
                </c:pt>
                <c:pt idx="5107">
                  <c:v>6502.1000000044114</c:v>
                </c:pt>
                <c:pt idx="5108">
                  <c:v>6502.1200000044137</c:v>
                </c:pt>
                <c:pt idx="5109">
                  <c:v>6502.1400000044114</c:v>
                </c:pt>
                <c:pt idx="5110">
                  <c:v>6502.1600000044136</c:v>
                </c:pt>
                <c:pt idx="5111">
                  <c:v>6502.1800000044104</c:v>
                </c:pt>
                <c:pt idx="5112">
                  <c:v>6502.20000000441</c:v>
                </c:pt>
                <c:pt idx="5113">
                  <c:v>6502.2200000044104</c:v>
                </c:pt>
                <c:pt idx="5114">
                  <c:v>6502.2400000044099</c:v>
                </c:pt>
                <c:pt idx="5115">
                  <c:v>6502.2600000044104</c:v>
                </c:pt>
                <c:pt idx="5116">
                  <c:v>6502.2800000044199</c:v>
                </c:pt>
                <c:pt idx="5117">
                  <c:v>6502.3000000044203</c:v>
                </c:pt>
                <c:pt idx="5118">
                  <c:v>6502.3200000044235</c:v>
                </c:pt>
                <c:pt idx="5119">
                  <c:v>6502.3400000044203</c:v>
                </c:pt>
                <c:pt idx="5120">
                  <c:v>6502.3600000044235</c:v>
                </c:pt>
                <c:pt idx="5121">
                  <c:v>6502.3800000044203</c:v>
                </c:pt>
                <c:pt idx="5122">
                  <c:v>6502.4000000044198</c:v>
                </c:pt>
                <c:pt idx="5123">
                  <c:v>6502.4200000044202</c:v>
                </c:pt>
                <c:pt idx="5124">
                  <c:v>6502.4400000044197</c:v>
                </c:pt>
                <c:pt idx="5125">
                  <c:v>6502.4600000044202</c:v>
                </c:pt>
                <c:pt idx="5126">
                  <c:v>6502.4800000044197</c:v>
                </c:pt>
                <c:pt idx="5127">
                  <c:v>6502.5000000044201</c:v>
                </c:pt>
                <c:pt idx="5128">
                  <c:v>6502.5200000044224</c:v>
                </c:pt>
                <c:pt idx="5129">
                  <c:v>6502.5400000044201</c:v>
                </c:pt>
                <c:pt idx="5130">
                  <c:v>6502.5600000044224</c:v>
                </c:pt>
                <c:pt idx="5131">
                  <c:v>6502.5800000044201</c:v>
                </c:pt>
                <c:pt idx="5132">
                  <c:v>6502.6000000044214</c:v>
                </c:pt>
                <c:pt idx="5133">
                  <c:v>6502.6200000044237</c:v>
                </c:pt>
                <c:pt idx="5134">
                  <c:v>6502.6400000044214</c:v>
                </c:pt>
                <c:pt idx="5135">
                  <c:v>6502.6600000044236</c:v>
                </c:pt>
                <c:pt idx="5136">
                  <c:v>6502.6800000044204</c:v>
                </c:pt>
                <c:pt idx="5137">
                  <c:v>6502.70000000442</c:v>
                </c:pt>
                <c:pt idx="5138">
                  <c:v>6502.7200000044204</c:v>
                </c:pt>
                <c:pt idx="5139">
                  <c:v>6502.7400000044299</c:v>
                </c:pt>
                <c:pt idx="5140">
                  <c:v>6502.7600000044304</c:v>
                </c:pt>
                <c:pt idx="5141">
                  <c:v>6502.7800000044299</c:v>
                </c:pt>
                <c:pt idx="5142">
                  <c:v>6502.8000000044303</c:v>
                </c:pt>
                <c:pt idx="5143">
                  <c:v>6502.8200000044335</c:v>
                </c:pt>
                <c:pt idx="5144">
                  <c:v>6502.8400000044303</c:v>
                </c:pt>
                <c:pt idx="5145">
                  <c:v>6502.8600000044335</c:v>
                </c:pt>
                <c:pt idx="5146">
                  <c:v>6502.8800000044303</c:v>
                </c:pt>
                <c:pt idx="5147">
                  <c:v>6502.9000000044298</c:v>
                </c:pt>
                <c:pt idx="5148">
                  <c:v>6502.9200000044302</c:v>
                </c:pt>
                <c:pt idx="5149">
                  <c:v>6502.9400000044297</c:v>
                </c:pt>
                <c:pt idx="5150">
                  <c:v>6502.9600000044302</c:v>
                </c:pt>
                <c:pt idx="5151">
                  <c:v>6502.9800000044297</c:v>
                </c:pt>
                <c:pt idx="5152">
                  <c:v>6503.0000000044301</c:v>
                </c:pt>
                <c:pt idx="5153">
                  <c:v>6503.0200000044324</c:v>
                </c:pt>
                <c:pt idx="5154">
                  <c:v>6503.0400000044301</c:v>
                </c:pt>
                <c:pt idx="5155">
                  <c:v>6503.0600000044324</c:v>
                </c:pt>
                <c:pt idx="5156">
                  <c:v>6503.0800000044301</c:v>
                </c:pt>
                <c:pt idx="5157">
                  <c:v>6503.1000000044314</c:v>
                </c:pt>
                <c:pt idx="5158">
                  <c:v>6503.1200000044337</c:v>
                </c:pt>
                <c:pt idx="5159">
                  <c:v>6503.1400000044314</c:v>
                </c:pt>
                <c:pt idx="5160">
                  <c:v>6503.1600000044336</c:v>
                </c:pt>
                <c:pt idx="5161">
                  <c:v>6503.1800000044304</c:v>
                </c:pt>
                <c:pt idx="5162">
                  <c:v>6503.20000000444</c:v>
                </c:pt>
                <c:pt idx="5163">
                  <c:v>6503.2200000044404</c:v>
                </c:pt>
                <c:pt idx="5164">
                  <c:v>6503.2400000044399</c:v>
                </c:pt>
                <c:pt idx="5165">
                  <c:v>6503.2600000044404</c:v>
                </c:pt>
                <c:pt idx="5166">
                  <c:v>6503.2800000044399</c:v>
                </c:pt>
                <c:pt idx="5167">
                  <c:v>6503.3000000044403</c:v>
                </c:pt>
                <c:pt idx="5168">
                  <c:v>6503.3200000044435</c:v>
                </c:pt>
                <c:pt idx="5169">
                  <c:v>6503.3400000044403</c:v>
                </c:pt>
                <c:pt idx="5170">
                  <c:v>6503.3600000044435</c:v>
                </c:pt>
                <c:pt idx="5171">
                  <c:v>6503.3800000044403</c:v>
                </c:pt>
                <c:pt idx="5172">
                  <c:v>6503.4000000044398</c:v>
                </c:pt>
                <c:pt idx="5173">
                  <c:v>6503.4200000044402</c:v>
                </c:pt>
                <c:pt idx="5174">
                  <c:v>6503.4400000044398</c:v>
                </c:pt>
                <c:pt idx="5175">
                  <c:v>6503.4600000044402</c:v>
                </c:pt>
                <c:pt idx="5176">
                  <c:v>6503.4800000044397</c:v>
                </c:pt>
                <c:pt idx="5177">
                  <c:v>6503.5000000044402</c:v>
                </c:pt>
                <c:pt idx="5178">
                  <c:v>6503.5200000044424</c:v>
                </c:pt>
                <c:pt idx="5179">
                  <c:v>6503.5400000044401</c:v>
                </c:pt>
                <c:pt idx="5180">
                  <c:v>6503.5600000044424</c:v>
                </c:pt>
                <c:pt idx="5181">
                  <c:v>6503.5800000044401</c:v>
                </c:pt>
                <c:pt idx="5182">
                  <c:v>6503.6000000044414</c:v>
                </c:pt>
                <c:pt idx="5183">
                  <c:v>6503.6200000044437</c:v>
                </c:pt>
                <c:pt idx="5184">
                  <c:v>6503.6400000044514</c:v>
                </c:pt>
                <c:pt idx="5185">
                  <c:v>6503.6600000044537</c:v>
                </c:pt>
                <c:pt idx="5186">
                  <c:v>6503.6800000044504</c:v>
                </c:pt>
                <c:pt idx="5187">
                  <c:v>6503.70000000445</c:v>
                </c:pt>
                <c:pt idx="5188">
                  <c:v>6503.7200000044504</c:v>
                </c:pt>
                <c:pt idx="5189">
                  <c:v>6503.7400000044499</c:v>
                </c:pt>
                <c:pt idx="5190">
                  <c:v>6503.7600000044504</c:v>
                </c:pt>
                <c:pt idx="5191">
                  <c:v>6503.7800000044499</c:v>
                </c:pt>
                <c:pt idx="5192">
                  <c:v>6503.8000000044503</c:v>
                </c:pt>
                <c:pt idx="5193">
                  <c:v>6503.8200000044535</c:v>
                </c:pt>
                <c:pt idx="5194">
                  <c:v>6503.8400000044503</c:v>
                </c:pt>
                <c:pt idx="5195">
                  <c:v>6503.8600000044535</c:v>
                </c:pt>
                <c:pt idx="5196">
                  <c:v>6503.8800000044503</c:v>
                </c:pt>
                <c:pt idx="5197">
                  <c:v>6503.9000000044498</c:v>
                </c:pt>
                <c:pt idx="5198">
                  <c:v>6503.9200000044502</c:v>
                </c:pt>
                <c:pt idx="5199">
                  <c:v>6503.9400000044498</c:v>
                </c:pt>
                <c:pt idx="5200">
                  <c:v>6503.9600000044502</c:v>
                </c:pt>
                <c:pt idx="5201">
                  <c:v>6503.9800000044497</c:v>
                </c:pt>
                <c:pt idx="5202">
                  <c:v>6504.0000000044502</c:v>
                </c:pt>
                <c:pt idx="5203">
                  <c:v>6504.0200000044524</c:v>
                </c:pt>
                <c:pt idx="5204">
                  <c:v>6504.0400000044501</c:v>
                </c:pt>
                <c:pt idx="5205">
                  <c:v>6504.0600000044524</c:v>
                </c:pt>
                <c:pt idx="5206">
                  <c:v>6504.0800000044501</c:v>
                </c:pt>
                <c:pt idx="5207">
                  <c:v>6504.1000000044614</c:v>
                </c:pt>
                <c:pt idx="5208">
                  <c:v>6504.1200000044637</c:v>
                </c:pt>
                <c:pt idx="5209">
                  <c:v>6504.1400000044614</c:v>
                </c:pt>
                <c:pt idx="5210">
                  <c:v>6504.1600000044637</c:v>
                </c:pt>
                <c:pt idx="5211">
                  <c:v>6504.1800000044614</c:v>
                </c:pt>
                <c:pt idx="5212">
                  <c:v>6504.20000000446</c:v>
                </c:pt>
                <c:pt idx="5213">
                  <c:v>6504.2200000044604</c:v>
                </c:pt>
                <c:pt idx="5214">
                  <c:v>6504.2400000044599</c:v>
                </c:pt>
                <c:pt idx="5215">
                  <c:v>6504.2600000044604</c:v>
                </c:pt>
                <c:pt idx="5216">
                  <c:v>6504.2800000044599</c:v>
                </c:pt>
                <c:pt idx="5217">
                  <c:v>6504.3000000044603</c:v>
                </c:pt>
                <c:pt idx="5218">
                  <c:v>6504.3200000044635</c:v>
                </c:pt>
                <c:pt idx="5219">
                  <c:v>6504.3400000044603</c:v>
                </c:pt>
                <c:pt idx="5220">
                  <c:v>6504.3600000044635</c:v>
                </c:pt>
                <c:pt idx="5221">
                  <c:v>6504.3800000044603</c:v>
                </c:pt>
                <c:pt idx="5222">
                  <c:v>6504.4000000044598</c:v>
                </c:pt>
                <c:pt idx="5223">
                  <c:v>6504.4200000044602</c:v>
                </c:pt>
                <c:pt idx="5224">
                  <c:v>6504.4400000044598</c:v>
                </c:pt>
                <c:pt idx="5225">
                  <c:v>6504.4600000044602</c:v>
                </c:pt>
                <c:pt idx="5226">
                  <c:v>6504.4800000044597</c:v>
                </c:pt>
                <c:pt idx="5227">
                  <c:v>6504.5000000044602</c:v>
                </c:pt>
                <c:pt idx="5228">
                  <c:v>6504.5200000044624</c:v>
                </c:pt>
                <c:pt idx="5229">
                  <c:v>6504.5400000044601</c:v>
                </c:pt>
                <c:pt idx="5230">
                  <c:v>6504.5600000044724</c:v>
                </c:pt>
                <c:pt idx="5231">
                  <c:v>6504.5800000044701</c:v>
                </c:pt>
                <c:pt idx="5232">
                  <c:v>6504.6000000044714</c:v>
                </c:pt>
                <c:pt idx="5233">
                  <c:v>6504.6200000044737</c:v>
                </c:pt>
                <c:pt idx="5234">
                  <c:v>6504.6400000044714</c:v>
                </c:pt>
                <c:pt idx="5235">
                  <c:v>6504.6600000044737</c:v>
                </c:pt>
                <c:pt idx="5236">
                  <c:v>6504.6800000044714</c:v>
                </c:pt>
                <c:pt idx="5237">
                  <c:v>6504.70000000447</c:v>
                </c:pt>
                <c:pt idx="5238">
                  <c:v>6504.7200000044704</c:v>
                </c:pt>
                <c:pt idx="5239">
                  <c:v>6504.7400000044699</c:v>
                </c:pt>
                <c:pt idx="5240">
                  <c:v>6504.7600000044704</c:v>
                </c:pt>
                <c:pt idx="5241">
                  <c:v>6504.7800000044699</c:v>
                </c:pt>
                <c:pt idx="5242">
                  <c:v>6504.8000000044703</c:v>
                </c:pt>
                <c:pt idx="5243">
                  <c:v>6504.8200000044735</c:v>
                </c:pt>
                <c:pt idx="5244">
                  <c:v>6504.8400000044703</c:v>
                </c:pt>
                <c:pt idx="5245">
                  <c:v>6504.8600000044735</c:v>
                </c:pt>
                <c:pt idx="5246">
                  <c:v>6504.8800000044703</c:v>
                </c:pt>
                <c:pt idx="5247">
                  <c:v>6504.9000000044698</c:v>
                </c:pt>
                <c:pt idx="5248">
                  <c:v>6504.9200000044702</c:v>
                </c:pt>
                <c:pt idx="5249">
                  <c:v>6504.9400000044698</c:v>
                </c:pt>
                <c:pt idx="5250">
                  <c:v>6504.9600000044702</c:v>
                </c:pt>
                <c:pt idx="5251">
                  <c:v>6504.9800000044697</c:v>
                </c:pt>
                <c:pt idx="5252">
                  <c:v>6505.0000000044702</c:v>
                </c:pt>
                <c:pt idx="5253">
                  <c:v>6505.0200000044824</c:v>
                </c:pt>
                <c:pt idx="5254">
                  <c:v>6505.0400000044801</c:v>
                </c:pt>
                <c:pt idx="5255">
                  <c:v>6505.0600000044824</c:v>
                </c:pt>
                <c:pt idx="5256">
                  <c:v>6505.0800000044801</c:v>
                </c:pt>
                <c:pt idx="5257">
                  <c:v>6505.1000000044814</c:v>
                </c:pt>
                <c:pt idx="5258">
                  <c:v>6505.1200000044837</c:v>
                </c:pt>
                <c:pt idx="5259">
                  <c:v>6505.1400000044814</c:v>
                </c:pt>
                <c:pt idx="5260">
                  <c:v>6505.1600000044837</c:v>
                </c:pt>
                <c:pt idx="5261">
                  <c:v>6505.1800000044814</c:v>
                </c:pt>
                <c:pt idx="5262">
                  <c:v>6505.20000000448</c:v>
                </c:pt>
                <c:pt idx="5263">
                  <c:v>6505.2200000044804</c:v>
                </c:pt>
                <c:pt idx="5264">
                  <c:v>6505.24000000448</c:v>
                </c:pt>
                <c:pt idx="5265">
                  <c:v>6505.2600000044804</c:v>
                </c:pt>
                <c:pt idx="5266">
                  <c:v>6505.2800000044799</c:v>
                </c:pt>
                <c:pt idx="5267">
                  <c:v>6505.3000000044804</c:v>
                </c:pt>
                <c:pt idx="5268">
                  <c:v>6505.3200000044835</c:v>
                </c:pt>
                <c:pt idx="5269">
                  <c:v>6505.3400000044803</c:v>
                </c:pt>
                <c:pt idx="5270">
                  <c:v>6505.3600000044835</c:v>
                </c:pt>
                <c:pt idx="5271">
                  <c:v>6505.3800000044803</c:v>
                </c:pt>
                <c:pt idx="5272">
                  <c:v>6505.4000000044798</c:v>
                </c:pt>
                <c:pt idx="5273">
                  <c:v>6505.4200000044802</c:v>
                </c:pt>
                <c:pt idx="5274">
                  <c:v>6505.4400000044798</c:v>
                </c:pt>
                <c:pt idx="5275">
                  <c:v>6505.4600000044802</c:v>
                </c:pt>
                <c:pt idx="5276">
                  <c:v>6505.4800000044897</c:v>
                </c:pt>
                <c:pt idx="5277">
                  <c:v>6505.5000000044902</c:v>
                </c:pt>
                <c:pt idx="5278">
                  <c:v>6505.5200000044924</c:v>
                </c:pt>
                <c:pt idx="5279">
                  <c:v>6505.5400000044901</c:v>
                </c:pt>
                <c:pt idx="5280">
                  <c:v>6505.5600000044924</c:v>
                </c:pt>
                <c:pt idx="5281">
                  <c:v>6505.5800000044901</c:v>
                </c:pt>
                <c:pt idx="5282">
                  <c:v>6505.6000000044914</c:v>
                </c:pt>
                <c:pt idx="5283">
                  <c:v>6505.6200000044937</c:v>
                </c:pt>
                <c:pt idx="5284">
                  <c:v>6505.6400000044914</c:v>
                </c:pt>
                <c:pt idx="5285">
                  <c:v>6505.6600000044937</c:v>
                </c:pt>
                <c:pt idx="5286">
                  <c:v>6505.6800000044914</c:v>
                </c:pt>
                <c:pt idx="5287">
                  <c:v>6505.70000000449</c:v>
                </c:pt>
                <c:pt idx="5288">
                  <c:v>6505.7200000044904</c:v>
                </c:pt>
                <c:pt idx="5289">
                  <c:v>6505.74000000449</c:v>
                </c:pt>
                <c:pt idx="5290">
                  <c:v>6505.7600000044904</c:v>
                </c:pt>
                <c:pt idx="5291">
                  <c:v>6505.7800000044899</c:v>
                </c:pt>
                <c:pt idx="5292">
                  <c:v>6505.8000000044904</c:v>
                </c:pt>
                <c:pt idx="5293">
                  <c:v>6505.8200000044935</c:v>
                </c:pt>
                <c:pt idx="5294">
                  <c:v>6505.8400000044903</c:v>
                </c:pt>
                <c:pt idx="5295">
                  <c:v>6505.8600000044935</c:v>
                </c:pt>
                <c:pt idx="5296">
                  <c:v>6505.8800000044903</c:v>
                </c:pt>
                <c:pt idx="5297">
                  <c:v>6505.9000000044898</c:v>
                </c:pt>
                <c:pt idx="5298">
                  <c:v>6505.9200000044902</c:v>
                </c:pt>
                <c:pt idx="5299">
                  <c:v>6505.9400000044998</c:v>
                </c:pt>
                <c:pt idx="5300">
                  <c:v>6505.9600000045002</c:v>
                </c:pt>
                <c:pt idx="5301">
                  <c:v>6505.9800000044997</c:v>
                </c:pt>
                <c:pt idx="5302">
                  <c:v>6506.0000000045002</c:v>
                </c:pt>
                <c:pt idx="5303">
                  <c:v>6506.0200000045024</c:v>
                </c:pt>
                <c:pt idx="5304">
                  <c:v>6506.0400000045001</c:v>
                </c:pt>
                <c:pt idx="5305">
                  <c:v>6506.0600000045024</c:v>
                </c:pt>
                <c:pt idx="5306">
                  <c:v>6506.0800000045001</c:v>
                </c:pt>
                <c:pt idx="5307">
                  <c:v>6506.1000000045024</c:v>
                </c:pt>
                <c:pt idx="5308">
                  <c:v>6506.1200000045037</c:v>
                </c:pt>
                <c:pt idx="5309">
                  <c:v>6506.1400000045014</c:v>
                </c:pt>
                <c:pt idx="5310">
                  <c:v>6506.1600000045037</c:v>
                </c:pt>
                <c:pt idx="5311">
                  <c:v>6506.1800000045014</c:v>
                </c:pt>
                <c:pt idx="5312">
                  <c:v>6506.2000000045</c:v>
                </c:pt>
                <c:pt idx="5313">
                  <c:v>6506.2200000045004</c:v>
                </c:pt>
                <c:pt idx="5314">
                  <c:v>6506.2400000045</c:v>
                </c:pt>
                <c:pt idx="5315">
                  <c:v>6506.2600000045004</c:v>
                </c:pt>
                <c:pt idx="5316">
                  <c:v>6506.2800000044999</c:v>
                </c:pt>
                <c:pt idx="5317">
                  <c:v>6506.3000000045004</c:v>
                </c:pt>
                <c:pt idx="5318">
                  <c:v>6506.3200000045035</c:v>
                </c:pt>
                <c:pt idx="5319">
                  <c:v>6506.3400000045003</c:v>
                </c:pt>
                <c:pt idx="5320">
                  <c:v>6506.3600000045035</c:v>
                </c:pt>
                <c:pt idx="5321">
                  <c:v>6506.3800000045003</c:v>
                </c:pt>
                <c:pt idx="5322">
                  <c:v>6506.4000000045098</c:v>
                </c:pt>
                <c:pt idx="5323">
                  <c:v>6506.4200000045103</c:v>
                </c:pt>
                <c:pt idx="5324">
                  <c:v>6506.4400000045098</c:v>
                </c:pt>
                <c:pt idx="5325">
                  <c:v>6506.4600000045102</c:v>
                </c:pt>
                <c:pt idx="5326">
                  <c:v>6506.4800000045097</c:v>
                </c:pt>
                <c:pt idx="5327">
                  <c:v>6506.5000000045102</c:v>
                </c:pt>
                <c:pt idx="5328">
                  <c:v>6506.5200000045124</c:v>
                </c:pt>
                <c:pt idx="5329">
                  <c:v>6506.5400000045101</c:v>
                </c:pt>
                <c:pt idx="5330">
                  <c:v>6506.5600000045124</c:v>
                </c:pt>
                <c:pt idx="5331">
                  <c:v>6506.5800000045101</c:v>
                </c:pt>
                <c:pt idx="5332">
                  <c:v>6506.6000000045124</c:v>
                </c:pt>
                <c:pt idx="5333">
                  <c:v>6506.6200000045137</c:v>
                </c:pt>
                <c:pt idx="5334">
                  <c:v>6506.6400000045114</c:v>
                </c:pt>
                <c:pt idx="5335">
                  <c:v>6506.6600000045137</c:v>
                </c:pt>
                <c:pt idx="5336">
                  <c:v>6506.6800000045114</c:v>
                </c:pt>
                <c:pt idx="5337">
                  <c:v>6506.70000000451</c:v>
                </c:pt>
                <c:pt idx="5338">
                  <c:v>6506.7200000045104</c:v>
                </c:pt>
                <c:pt idx="5339">
                  <c:v>6506.74000000451</c:v>
                </c:pt>
                <c:pt idx="5340">
                  <c:v>6506.7600000045104</c:v>
                </c:pt>
                <c:pt idx="5341">
                  <c:v>6506.7800000045099</c:v>
                </c:pt>
                <c:pt idx="5342">
                  <c:v>6506.8000000045104</c:v>
                </c:pt>
                <c:pt idx="5343">
                  <c:v>6506.8200000045135</c:v>
                </c:pt>
                <c:pt idx="5344">
                  <c:v>6506.8400000045103</c:v>
                </c:pt>
                <c:pt idx="5345">
                  <c:v>6506.8600000045235</c:v>
                </c:pt>
                <c:pt idx="5346">
                  <c:v>6506.8800000045203</c:v>
                </c:pt>
                <c:pt idx="5347">
                  <c:v>6506.9000000045198</c:v>
                </c:pt>
                <c:pt idx="5348">
                  <c:v>6506.9200000045203</c:v>
                </c:pt>
                <c:pt idx="5349">
                  <c:v>6506.9400000045198</c:v>
                </c:pt>
                <c:pt idx="5350">
                  <c:v>6506.9600000045202</c:v>
                </c:pt>
                <c:pt idx="5351">
                  <c:v>6506.9800000045198</c:v>
                </c:pt>
                <c:pt idx="5352">
                  <c:v>6507.0000000045202</c:v>
                </c:pt>
                <c:pt idx="5353">
                  <c:v>6507.0200000045224</c:v>
                </c:pt>
                <c:pt idx="5354">
                  <c:v>6507.0400000045202</c:v>
                </c:pt>
                <c:pt idx="5355">
                  <c:v>6507.0600000045224</c:v>
                </c:pt>
                <c:pt idx="5356">
                  <c:v>6507.0800000045201</c:v>
                </c:pt>
                <c:pt idx="5357">
                  <c:v>6507.1000000045224</c:v>
                </c:pt>
                <c:pt idx="5358">
                  <c:v>6507.1200000045237</c:v>
                </c:pt>
                <c:pt idx="5359">
                  <c:v>6507.1400000045214</c:v>
                </c:pt>
                <c:pt idx="5360">
                  <c:v>6507.1600000045237</c:v>
                </c:pt>
                <c:pt idx="5361">
                  <c:v>6507.1800000045214</c:v>
                </c:pt>
                <c:pt idx="5362">
                  <c:v>6507.20000000452</c:v>
                </c:pt>
                <c:pt idx="5363">
                  <c:v>6507.2200000045204</c:v>
                </c:pt>
                <c:pt idx="5364">
                  <c:v>6507.24000000452</c:v>
                </c:pt>
                <c:pt idx="5365">
                  <c:v>6507.2600000045204</c:v>
                </c:pt>
                <c:pt idx="5366">
                  <c:v>6507.2800000045199</c:v>
                </c:pt>
                <c:pt idx="5367">
                  <c:v>6507.3000000045204</c:v>
                </c:pt>
                <c:pt idx="5368">
                  <c:v>6507.3200000045335</c:v>
                </c:pt>
                <c:pt idx="5369">
                  <c:v>6507.3400000045303</c:v>
                </c:pt>
                <c:pt idx="5370">
                  <c:v>6507.3600000045335</c:v>
                </c:pt>
                <c:pt idx="5371">
                  <c:v>6507.3800000045303</c:v>
                </c:pt>
                <c:pt idx="5372">
                  <c:v>6507.4000000045298</c:v>
                </c:pt>
                <c:pt idx="5373">
                  <c:v>6507.4200000045303</c:v>
                </c:pt>
                <c:pt idx="5374">
                  <c:v>6507.4400000045298</c:v>
                </c:pt>
                <c:pt idx="5375">
                  <c:v>6507.4600000045302</c:v>
                </c:pt>
                <c:pt idx="5376">
                  <c:v>6507.4800000045298</c:v>
                </c:pt>
                <c:pt idx="5377">
                  <c:v>6507.5000000045302</c:v>
                </c:pt>
                <c:pt idx="5378">
                  <c:v>6507.5200000045324</c:v>
                </c:pt>
                <c:pt idx="5379">
                  <c:v>6507.5400000045302</c:v>
                </c:pt>
                <c:pt idx="5380">
                  <c:v>6507.5600000045324</c:v>
                </c:pt>
                <c:pt idx="5381">
                  <c:v>6507.5800000045301</c:v>
                </c:pt>
                <c:pt idx="5382">
                  <c:v>6507.6000000045324</c:v>
                </c:pt>
                <c:pt idx="5383">
                  <c:v>6507.6200000045337</c:v>
                </c:pt>
                <c:pt idx="5384">
                  <c:v>6507.6400000045314</c:v>
                </c:pt>
                <c:pt idx="5385">
                  <c:v>6507.6600000045337</c:v>
                </c:pt>
                <c:pt idx="5386">
                  <c:v>6507.6800000045314</c:v>
                </c:pt>
                <c:pt idx="5387">
                  <c:v>6507.70000000453</c:v>
                </c:pt>
                <c:pt idx="5388">
                  <c:v>6507.7200000045304</c:v>
                </c:pt>
                <c:pt idx="5389">
                  <c:v>6507.74000000453</c:v>
                </c:pt>
                <c:pt idx="5390">
                  <c:v>6507.7600000045304</c:v>
                </c:pt>
                <c:pt idx="5391">
                  <c:v>6507.7800000045399</c:v>
                </c:pt>
                <c:pt idx="5392">
                  <c:v>6507.8000000045404</c:v>
                </c:pt>
                <c:pt idx="5393">
                  <c:v>6507.8200000045435</c:v>
                </c:pt>
                <c:pt idx="5394">
                  <c:v>6507.8400000045403</c:v>
                </c:pt>
                <c:pt idx="5395">
                  <c:v>6507.8600000045435</c:v>
                </c:pt>
                <c:pt idx="5396">
                  <c:v>6507.8800000045403</c:v>
                </c:pt>
                <c:pt idx="5397">
                  <c:v>6507.9000000045398</c:v>
                </c:pt>
                <c:pt idx="5398">
                  <c:v>6507.9200000045403</c:v>
                </c:pt>
                <c:pt idx="5399">
                  <c:v>6507.9400000045398</c:v>
                </c:pt>
                <c:pt idx="5400">
                  <c:v>6507.9600000045402</c:v>
                </c:pt>
                <c:pt idx="5401">
                  <c:v>6507.9800000045398</c:v>
                </c:pt>
                <c:pt idx="5402">
                  <c:v>6508.0000000045402</c:v>
                </c:pt>
                <c:pt idx="5403">
                  <c:v>6508.0200000045434</c:v>
                </c:pt>
                <c:pt idx="5404">
                  <c:v>6508.0400000045402</c:v>
                </c:pt>
                <c:pt idx="5405">
                  <c:v>6508.0600000045424</c:v>
                </c:pt>
                <c:pt idx="5406">
                  <c:v>6508.0800000045401</c:v>
                </c:pt>
                <c:pt idx="5407">
                  <c:v>6508.1000000045424</c:v>
                </c:pt>
                <c:pt idx="5408">
                  <c:v>6508.1200000045437</c:v>
                </c:pt>
                <c:pt idx="5409">
                  <c:v>6508.1400000045414</c:v>
                </c:pt>
                <c:pt idx="5410">
                  <c:v>6508.1600000045437</c:v>
                </c:pt>
                <c:pt idx="5411">
                  <c:v>6508.1800000045414</c:v>
                </c:pt>
                <c:pt idx="5412">
                  <c:v>6508.20000000454</c:v>
                </c:pt>
                <c:pt idx="5413">
                  <c:v>6508.2200000045414</c:v>
                </c:pt>
                <c:pt idx="5414">
                  <c:v>6508.24000000455</c:v>
                </c:pt>
                <c:pt idx="5415">
                  <c:v>6508.2600000045504</c:v>
                </c:pt>
                <c:pt idx="5416">
                  <c:v>6508.2800000045499</c:v>
                </c:pt>
                <c:pt idx="5417">
                  <c:v>6508.3000000045504</c:v>
                </c:pt>
                <c:pt idx="5418">
                  <c:v>6508.3200000045535</c:v>
                </c:pt>
                <c:pt idx="5419">
                  <c:v>6508.3400000045503</c:v>
                </c:pt>
                <c:pt idx="5420">
                  <c:v>6508.3600000045535</c:v>
                </c:pt>
                <c:pt idx="5421">
                  <c:v>6508.3800000045503</c:v>
                </c:pt>
                <c:pt idx="5422">
                  <c:v>6508.4000000045498</c:v>
                </c:pt>
                <c:pt idx="5423">
                  <c:v>6508.4200000045503</c:v>
                </c:pt>
                <c:pt idx="5424">
                  <c:v>6508.4400000045498</c:v>
                </c:pt>
                <c:pt idx="5425">
                  <c:v>6508.4600000045502</c:v>
                </c:pt>
                <c:pt idx="5426">
                  <c:v>6508.4800000045498</c:v>
                </c:pt>
                <c:pt idx="5427">
                  <c:v>6508.5000000045502</c:v>
                </c:pt>
                <c:pt idx="5428">
                  <c:v>6508.5200000045534</c:v>
                </c:pt>
                <c:pt idx="5429">
                  <c:v>6508.5400000045502</c:v>
                </c:pt>
                <c:pt idx="5430">
                  <c:v>6508.5600000045524</c:v>
                </c:pt>
                <c:pt idx="5431">
                  <c:v>6508.5800000045501</c:v>
                </c:pt>
                <c:pt idx="5432">
                  <c:v>6508.6000000045524</c:v>
                </c:pt>
                <c:pt idx="5433">
                  <c:v>6508.6200000045537</c:v>
                </c:pt>
                <c:pt idx="5434">
                  <c:v>6508.6400000045514</c:v>
                </c:pt>
                <c:pt idx="5435">
                  <c:v>6508.6600000045537</c:v>
                </c:pt>
                <c:pt idx="5436">
                  <c:v>6508.6800000045514</c:v>
                </c:pt>
                <c:pt idx="5437">
                  <c:v>6508.70000000456</c:v>
                </c:pt>
                <c:pt idx="5438">
                  <c:v>6508.7200000045614</c:v>
                </c:pt>
                <c:pt idx="5439">
                  <c:v>6508.74000000456</c:v>
                </c:pt>
                <c:pt idx="5440">
                  <c:v>6508.7600000045604</c:v>
                </c:pt>
                <c:pt idx="5441">
                  <c:v>6508.78000000456</c:v>
                </c:pt>
                <c:pt idx="5442">
                  <c:v>6508.8000000045604</c:v>
                </c:pt>
                <c:pt idx="5443">
                  <c:v>6508.8200000045636</c:v>
                </c:pt>
                <c:pt idx="5444">
                  <c:v>6508.8400000045604</c:v>
                </c:pt>
                <c:pt idx="5445">
                  <c:v>6508.8600000045635</c:v>
                </c:pt>
                <c:pt idx="5446">
                  <c:v>6508.8800000045603</c:v>
                </c:pt>
                <c:pt idx="5447">
                  <c:v>6508.9000000045598</c:v>
                </c:pt>
                <c:pt idx="5448">
                  <c:v>6508.9200000045603</c:v>
                </c:pt>
                <c:pt idx="5449">
                  <c:v>6508.9400000045598</c:v>
                </c:pt>
                <c:pt idx="5450">
                  <c:v>6508.9600000045602</c:v>
                </c:pt>
                <c:pt idx="5451">
                  <c:v>6508.9800000045598</c:v>
                </c:pt>
                <c:pt idx="5452">
                  <c:v>6509.0000000045602</c:v>
                </c:pt>
                <c:pt idx="5453">
                  <c:v>6509.0200000045634</c:v>
                </c:pt>
                <c:pt idx="5454">
                  <c:v>6509.0400000045602</c:v>
                </c:pt>
                <c:pt idx="5455">
                  <c:v>6509.0600000045624</c:v>
                </c:pt>
                <c:pt idx="5456">
                  <c:v>6509.0800000045601</c:v>
                </c:pt>
                <c:pt idx="5457">
                  <c:v>6509.1000000045624</c:v>
                </c:pt>
                <c:pt idx="5458">
                  <c:v>6509.1200000045637</c:v>
                </c:pt>
                <c:pt idx="5459">
                  <c:v>6509.1400000045714</c:v>
                </c:pt>
                <c:pt idx="5460">
                  <c:v>6509.1600000045737</c:v>
                </c:pt>
                <c:pt idx="5461">
                  <c:v>6509.1800000045714</c:v>
                </c:pt>
                <c:pt idx="5462">
                  <c:v>6509.20000000457</c:v>
                </c:pt>
                <c:pt idx="5463">
                  <c:v>6509.2200000045714</c:v>
                </c:pt>
                <c:pt idx="5464">
                  <c:v>6509.24000000457</c:v>
                </c:pt>
                <c:pt idx="5465">
                  <c:v>6509.2600000045704</c:v>
                </c:pt>
                <c:pt idx="5466">
                  <c:v>6509.28000000457</c:v>
                </c:pt>
                <c:pt idx="5467">
                  <c:v>6509.3000000045704</c:v>
                </c:pt>
                <c:pt idx="5468">
                  <c:v>6509.3200000045736</c:v>
                </c:pt>
                <c:pt idx="5469">
                  <c:v>6509.3400000045704</c:v>
                </c:pt>
                <c:pt idx="5470">
                  <c:v>6509.3600000045735</c:v>
                </c:pt>
                <c:pt idx="5471">
                  <c:v>6509.3800000045703</c:v>
                </c:pt>
                <c:pt idx="5472">
                  <c:v>6509.4000000045698</c:v>
                </c:pt>
                <c:pt idx="5473">
                  <c:v>6509.4200000045703</c:v>
                </c:pt>
                <c:pt idx="5474">
                  <c:v>6509.4400000045698</c:v>
                </c:pt>
                <c:pt idx="5475">
                  <c:v>6509.4600000045702</c:v>
                </c:pt>
                <c:pt idx="5476">
                  <c:v>6509.4800000045698</c:v>
                </c:pt>
                <c:pt idx="5477">
                  <c:v>6509.5000000045702</c:v>
                </c:pt>
                <c:pt idx="5478">
                  <c:v>6509.5200000045734</c:v>
                </c:pt>
                <c:pt idx="5479">
                  <c:v>6509.5400000045702</c:v>
                </c:pt>
                <c:pt idx="5480">
                  <c:v>6509.5600000045724</c:v>
                </c:pt>
                <c:pt idx="5481">
                  <c:v>6509.5800000045701</c:v>
                </c:pt>
                <c:pt idx="5482">
                  <c:v>6509.6000000045824</c:v>
                </c:pt>
                <c:pt idx="5483">
                  <c:v>6509.6200000045837</c:v>
                </c:pt>
                <c:pt idx="5484">
                  <c:v>6509.6400000045824</c:v>
                </c:pt>
                <c:pt idx="5485">
                  <c:v>6509.6600000045837</c:v>
                </c:pt>
                <c:pt idx="5486">
                  <c:v>6509.6800000045814</c:v>
                </c:pt>
                <c:pt idx="5487">
                  <c:v>6509.70000000458</c:v>
                </c:pt>
                <c:pt idx="5488">
                  <c:v>6509.7200000045814</c:v>
                </c:pt>
                <c:pt idx="5489">
                  <c:v>6509.74000000458</c:v>
                </c:pt>
                <c:pt idx="5490">
                  <c:v>6509.7600000045804</c:v>
                </c:pt>
                <c:pt idx="5491">
                  <c:v>6509.78000000458</c:v>
                </c:pt>
                <c:pt idx="5492">
                  <c:v>6509.8000000045804</c:v>
                </c:pt>
                <c:pt idx="5493">
                  <c:v>6509.8200000045836</c:v>
                </c:pt>
                <c:pt idx="5494">
                  <c:v>6509.8400000045804</c:v>
                </c:pt>
                <c:pt idx="5495">
                  <c:v>6509.8600000045835</c:v>
                </c:pt>
                <c:pt idx="5496">
                  <c:v>6509.8800000045803</c:v>
                </c:pt>
                <c:pt idx="5497">
                  <c:v>6509.9000000045799</c:v>
                </c:pt>
                <c:pt idx="5498">
                  <c:v>6509.9200000045803</c:v>
                </c:pt>
                <c:pt idx="5499">
                  <c:v>6509.9400000045798</c:v>
                </c:pt>
                <c:pt idx="5500">
                  <c:v>6509.9600000045803</c:v>
                </c:pt>
                <c:pt idx="5501">
                  <c:v>6509.9800000045798</c:v>
                </c:pt>
                <c:pt idx="5502">
                  <c:v>6510.0000000045802</c:v>
                </c:pt>
                <c:pt idx="5503">
                  <c:v>6510.0200000045834</c:v>
                </c:pt>
                <c:pt idx="5504">
                  <c:v>6510.0400000045802</c:v>
                </c:pt>
                <c:pt idx="5505">
                  <c:v>6510.0600000045924</c:v>
                </c:pt>
                <c:pt idx="5506">
                  <c:v>6510.0800000045901</c:v>
                </c:pt>
                <c:pt idx="5507">
                  <c:v>6510.1000000045924</c:v>
                </c:pt>
                <c:pt idx="5508">
                  <c:v>6510.1200000045937</c:v>
                </c:pt>
                <c:pt idx="5509">
                  <c:v>6510.1400000045924</c:v>
                </c:pt>
                <c:pt idx="5510">
                  <c:v>6510.1600000045937</c:v>
                </c:pt>
                <c:pt idx="5511">
                  <c:v>6510.1800000045914</c:v>
                </c:pt>
                <c:pt idx="5512">
                  <c:v>6510.20000000459</c:v>
                </c:pt>
                <c:pt idx="5513">
                  <c:v>6510.2200000045914</c:v>
                </c:pt>
                <c:pt idx="5514">
                  <c:v>6510.24000000459</c:v>
                </c:pt>
                <c:pt idx="5515">
                  <c:v>6510.2600000045904</c:v>
                </c:pt>
                <c:pt idx="5516">
                  <c:v>6510.28000000459</c:v>
                </c:pt>
                <c:pt idx="5517">
                  <c:v>6510.3000000045904</c:v>
                </c:pt>
                <c:pt idx="5518">
                  <c:v>6510.3200000045936</c:v>
                </c:pt>
                <c:pt idx="5519">
                  <c:v>6510.3400000045904</c:v>
                </c:pt>
                <c:pt idx="5520">
                  <c:v>6510.3600000045935</c:v>
                </c:pt>
                <c:pt idx="5521">
                  <c:v>6510.3800000045903</c:v>
                </c:pt>
                <c:pt idx="5522">
                  <c:v>6510.4000000045899</c:v>
                </c:pt>
                <c:pt idx="5523">
                  <c:v>6510.4200000045903</c:v>
                </c:pt>
                <c:pt idx="5524">
                  <c:v>6510.4400000045898</c:v>
                </c:pt>
                <c:pt idx="5525">
                  <c:v>6510.4600000045903</c:v>
                </c:pt>
                <c:pt idx="5526">
                  <c:v>6510.4800000045898</c:v>
                </c:pt>
                <c:pt idx="5527">
                  <c:v>6510.5000000045902</c:v>
                </c:pt>
                <c:pt idx="5528">
                  <c:v>6510.5200000046034</c:v>
                </c:pt>
                <c:pt idx="5529">
                  <c:v>6510.5400000046002</c:v>
                </c:pt>
                <c:pt idx="5530">
                  <c:v>6510.5600000046024</c:v>
                </c:pt>
                <c:pt idx="5531">
                  <c:v>6510.5800000046002</c:v>
                </c:pt>
                <c:pt idx="5532">
                  <c:v>6510.6000000046024</c:v>
                </c:pt>
                <c:pt idx="5533">
                  <c:v>6510.6200000046038</c:v>
                </c:pt>
                <c:pt idx="5534">
                  <c:v>6510.6400000046024</c:v>
                </c:pt>
                <c:pt idx="5535">
                  <c:v>6510.6600000046037</c:v>
                </c:pt>
                <c:pt idx="5536">
                  <c:v>6510.6800000046014</c:v>
                </c:pt>
                <c:pt idx="5537">
                  <c:v>6510.7000000046</c:v>
                </c:pt>
                <c:pt idx="5538">
                  <c:v>6510.7200000046014</c:v>
                </c:pt>
                <c:pt idx="5539">
                  <c:v>6510.7400000046</c:v>
                </c:pt>
                <c:pt idx="5540">
                  <c:v>6510.7600000046004</c:v>
                </c:pt>
                <c:pt idx="5541">
                  <c:v>6510.7800000046</c:v>
                </c:pt>
                <c:pt idx="5542">
                  <c:v>6510.8000000046004</c:v>
                </c:pt>
                <c:pt idx="5543">
                  <c:v>6510.8200000046036</c:v>
                </c:pt>
                <c:pt idx="5544">
                  <c:v>6510.8400000046004</c:v>
                </c:pt>
                <c:pt idx="5545">
                  <c:v>6510.8600000046035</c:v>
                </c:pt>
                <c:pt idx="5546">
                  <c:v>6510.8800000046003</c:v>
                </c:pt>
                <c:pt idx="5547">
                  <c:v>6510.9000000045999</c:v>
                </c:pt>
                <c:pt idx="5548">
                  <c:v>6510.9200000046003</c:v>
                </c:pt>
                <c:pt idx="5549">
                  <c:v>6510.9400000045998</c:v>
                </c:pt>
                <c:pt idx="5550">
                  <c:v>6510.9600000046003</c:v>
                </c:pt>
                <c:pt idx="5551">
                  <c:v>6510.9800000046098</c:v>
                </c:pt>
                <c:pt idx="5552">
                  <c:v>6511.0000000046102</c:v>
                </c:pt>
                <c:pt idx="5553">
                  <c:v>6511.0200000046134</c:v>
                </c:pt>
                <c:pt idx="5554">
                  <c:v>6511.0400000046102</c:v>
                </c:pt>
                <c:pt idx="5555">
                  <c:v>6511.0600000046124</c:v>
                </c:pt>
                <c:pt idx="5556">
                  <c:v>6511.0800000046102</c:v>
                </c:pt>
                <c:pt idx="5557">
                  <c:v>6511.1000000046124</c:v>
                </c:pt>
                <c:pt idx="5558">
                  <c:v>6511.1200000046138</c:v>
                </c:pt>
                <c:pt idx="5559">
                  <c:v>6511.1400000046124</c:v>
                </c:pt>
                <c:pt idx="5560">
                  <c:v>6511.1600000046137</c:v>
                </c:pt>
                <c:pt idx="5561">
                  <c:v>6511.1800000046114</c:v>
                </c:pt>
                <c:pt idx="5562">
                  <c:v>6511.20000000461</c:v>
                </c:pt>
                <c:pt idx="5563">
                  <c:v>6511.2200000046114</c:v>
                </c:pt>
                <c:pt idx="5564">
                  <c:v>6511.24000000461</c:v>
                </c:pt>
                <c:pt idx="5565">
                  <c:v>6511.2600000046104</c:v>
                </c:pt>
                <c:pt idx="5566">
                  <c:v>6511.28000000461</c:v>
                </c:pt>
                <c:pt idx="5567">
                  <c:v>6511.3000000046104</c:v>
                </c:pt>
                <c:pt idx="5568">
                  <c:v>6511.3200000046136</c:v>
                </c:pt>
                <c:pt idx="5569">
                  <c:v>6511.3400000046104</c:v>
                </c:pt>
                <c:pt idx="5570">
                  <c:v>6511.3600000046135</c:v>
                </c:pt>
                <c:pt idx="5571">
                  <c:v>6511.3800000046103</c:v>
                </c:pt>
                <c:pt idx="5572">
                  <c:v>6511.4000000046099</c:v>
                </c:pt>
                <c:pt idx="5573">
                  <c:v>6511.4200000046103</c:v>
                </c:pt>
                <c:pt idx="5574">
                  <c:v>6511.4400000046198</c:v>
                </c:pt>
                <c:pt idx="5575">
                  <c:v>6511.4600000046203</c:v>
                </c:pt>
                <c:pt idx="5576">
                  <c:v>6511.4800000046198</c:v>
                </c:pt>
                <c:pt idx="5577">
                  <c:v>6511.5000000046202</c:v>
                </c:pt>
                <c:pt idx="5578">
                  <c:v>6511.5200000046234</c:v>
                </c:pt>
                <c:pt idx="5579">
                  <c:v>6511.5400000046202</c:v>
                </c:pt>
                <c:pt idx="5580">
                  <c:v>6511.5600000046234</c:v>
                </c:pt>
                <c:pt idx="5581">
                  <c:v>6511.5800000046202</c:v>
                </c:pt>
                <c:pt idx="5582">
                  <c:v>6511.6000000046224</c:v>
                </c:pt>
                <c:pt idx="5583">
                  <c:v>6511.6200000046238</c:v>
                </c:pt>
                <c:pt idx="5584">
                  <c:v>6511.6400000046224</c:v>
                </c:pt>
                <c:pt idx="5585">
                  <c:v>6511.6600000046237</c:v>
                </c:pt>
                <c:pt idx="5586">
                  <c:v>6511.6800000046214</c:v>
                </c:pt>
                <c:pt idx="5587">
                  <c:v>6511.7000000046201</c:v>
                </c:pt>
                <c:pt idx="5588">
                  <c:v>6511.7200000046214</c:v>
                </c:pt>
                <c:pt idx="5589">
                  <c:v>6511.74000000462</c:v>
                </c:pt>
                <c:pt idx="5590">
                  <c:v>6511.7600000046214</c:v>
                </c:pt>
                <c:pt idx="5591">
                  <c:v>6511.78000000462</c:v>
                </c:pt>
                <c:pt idx="5592">
                  <c:v>6511.8000000046204</c:v>
                </c:pt>
                <c:pt idx="5593">
                  <c:v>6511.8200000046236</c:v>
                </c:pt>
                <c:pt idx="5594">
                  <c:v>6511.8400000046204</c:v>
                </c:pt>
                <c:pt idx="5595">
                  <c:v>6511.8600000046235</c:v>
                </c:pt>
                <c:pt idx="5596">
                  <c:v>6511.8800000046203</c:v>
                </c:pt>
                <c:pt idx="5597">
                  <c:v>6511.9000000046299</c:v>
                </c:pt>
                <c:pt idx="5598">
                  <c:v>6511.9200000046303</c:v>
                </c:pt>
                <c:pt idx="5599">
                  <c:v>6511.9400000046298</c:v>
                </c:pt>
                <c:pt idx="5600">
                  <c:v>6511.9600000046303</c:v>
                </c:pt>
                <c:pt idx="5601">
                  <c:v>6511.9800000046298</c:v>
                </c:pt>
                <c:pt idx="5602">
                  <c:v>6512.0000000046302</c:v>
                </c:pt>
                <c:pt idx="5603">
                  <c:v>6512.0200000046334</c:v>
                </c:pt>
                <c:pt idx="5604">
                  <c:v>6512.0400000046302</c:v>
                </c:pt>
                <c:pt idx="5605">
                  <c:v>6512.0600000046334</c:v>
                </c:pt>
                <c:pt idx="5606">
                  <c:v>6512.0800000046302</c:v>
                </c:pt>
                <c:pt idx="5607">
                  <c:v>6512.1000000046324</c:v>
                </c:pt>
                <c:pt idx="5608">
                  <c:v>6512.1200000046338</c:v>
                </c:pt>
                <c:pt idx="5609">
                  <c:v>6512.1400000046324</c:v>
                </c:pt>
                <c:pt idx="5610">
                  <c:v>6512.1600000046337</c:v>
                </c:pt>
                <c:pt idx="5611">
                  <c:v>6512.1800000046314</c:v>
                </c:pt>
                <c:pt idx="5612">
                  <c:v>6512.2000000046301</c:v>
                </c:pt>
                <c:pt idx="5613">
                  <c:v>6512.2200000046314</c:v>
                </c:pt>
                <c:pt idx="5614">
                  <c:v>6512.24000000463</c:v>
                </c:pt>
                <c:pt idx="5615">
                  <c:v>6512.2600000046314</c:v>
                </c:pt>
                <c:pt idx="5616">
                  <c:v>6512.28000000463</c:v>
                </c:pt>
                <c:pt idx="5617">
                  <c:v>6512.3000000046304</c:v>
                </c:pt>
                <c:pt idx="5618">
                  <c:v>6512.3200000046336</c:v>
                </c:pt>
                <c:pt idx="5619">
                  <c:v>6512.3400000046304</c:v>
                </c:pt>
                <c:pt idx="5620">
                  <c:v>6512.3600000046436</c:v>
                </c:pt>
                <c:pt idx="5621">
                  <c:v>6512.3800000046404</c:v>
                </c:pt>
                <c:pt idx="5622">
                  <c:v>6512.4000000046399</c:v>
                </c:pt>
                <c:pt idx="5623">
                  <c:v>6512.4200000046403</c:v>
                </c:pt>
                <c:pt idx="5624">
                  <c:v>6512.4400000046398</c:v>
                </c:pt>
                <c:pt idx="5625">
                  <c:v>6512.4600000046403</c:v>
                </c:pt>
                <c:pt idx="5626">
                  <c:v>6512.4800000046398</c:v>
                </c:pt>
                <c:pt idx="5627">
                  <c:v>6512.5000000046402</c:v>
                </c:pt>
                <c:pt idx="5628">
                  <c:v>6512.5200000046434</c:v>
                </c:pt>
                <c:pt idx="5629">
                  <c:v>6512.5400000046402</c:v>
                </c:pt>
                <c:pt idx="5630">
                  <c:v>6512.5600000046434</c:v>
                </c:pt>
                <c:pt idx="5631">
                  <c:v>6512.5800000046402</c:v>
                </c:pt>
                <c:pt idx="5632">
                  <c:v>6512.6000000046424</c:v>
                </c:pt>
                <c:pt idx="5633">
                  <c:v>6512.6200000046438</c:v>
                </c:pt>
                <c:pt idx="5634">
                  <c:v>6512.6400000046424</c:v>
                </c:pt>
                <c:pt idx="5635">
                  <c:v>6512.6600000046437</c:v>
                </c:pt>
                <c:pt idx="5636">
                  <c:v>6512.6800000046414</c:v>
                </c:pt>
                <c:pt idx="5637">
                  <c:v>6512.7000000046401</c:v>
                </c:pt>
                <c:pt idx="5638">
                  <c:v>6512.7200000046414</c:v>
                </c:pt>
                <c:pt idx="5639">
                  <c:v>6512.74000000464</c:v>
                </c:pt>
                <c:pt idx="5640">
                  <c:v>6512.7600000046414</c:v>
                </c:pt>
                <c:pt idx="5641">
                  <c:v>6512.78000000464</c:v>
                </c:pt>
                <c:pt idx="5642">
                  <c:v>6512.8000000046404</c:v>
                </c:pt>
                <c:pt idx="5643">
                  <c:v>6512.8200000046536</c:v>
                </c:pt>
                <c:pt idx="5644">
                  <c:v>6512.8400000046504</c:v>
                </c:pt>
                <c:pt idx="5645">
                  <c:v>6512.8600000046536</c:v>
                </c:pt>
                <c:pt idx="5646">
                  <c:v>6512.8800000046504</c:v>
                </c:pt>
                <c:pt idx="5647">
                  <c:v>6512.9000000046499</c:v>
                </c:pt>
                <c:pt idx="5648">
                  <c:v>6512.9200000046503</c:v>
                </c:pt>
                <c:pt idx="5649">
                  <c:v>6512.9400000046498</c:v>
                </c:pt>
                <c:pt idx="5650">
                  <c:v>6512.9600000046503</c:v>
                </c:pt>
                <c:pt idx="5651">
                  <c:v>6512.9800000046498</c:v>
                </c:pt>
                <c:pt idx="5652">
                  <c:v>6513.0000000046502</c:v>
                </c:pt>
                <c:pt idx="5653">
                  <c:v>6513.0200000046534</c:v>
                </c:pt>
                <c:pt idx="5654">
                  <c:v>6513.0400000046502</c:v>
                </c:pt>
                <c:pt idx="5655">
                  <c:v>6513.0600000046534</c:v>
                </c:pt>
                <c:pt idx="5656">
                  <c:v>6513.0800000046502</c:v>
                </c:pt>
                <c:pt idx="5657">
                  <c:v>6513.1000000046524</c:v>
                </c:pt>
                <c:pt idx="5658">
                  <c:v>6513.1200000046538</c:v>
                </c:pt>
                <c:pt idx="5659">
                  <c:v>6513.1400000046524</c:v>
                </c:pt>
                <c:pt idx="5660">
                  <c:v>6513.1600000046537</c:v>
                </c:pt>
                <c:pt idx="5661">
                  <c:v>6513.1800000046514</c:v>
                </c:pt>
                <c:pt idx="5662">
                  <c:v>6513.2000000046501</c:v>
                </c:pt>
                <c:pt idx="5663">
                  <c:v>6513.2200000046514</c:v>
                </c:pt>
                <c:pt idx="5664">
                  <c:v>6513.24000000465</c:v>
                </c:pt>
                <c:pt idx="5665">
                  <c:v>6513.2600000046614</c:v>
                </c:pt>
                <c:pt idx="5666">
                  <c:v>6513.28000000466</c:v>
                </c:pt>
                <c:pt idx="5667">
                  <c:v>6513.3000000046604</c:v>
                </c:pt>
                <c:pt idx="5668">
                  <c:v>6513.3200000046636</c:v>
                </c:pt>
                <c:pt idx="5669">
                  <c:v>6513.3400000046604</c:v>
                </c:pt>
                <c:pt idx="5670">
                  <c:v>6513.3600000046636</c:v>
                </c:pt>
                <c:pt idx="5671">
                  <c:v>6513.3800000046604</c:v>
                </c:pt>
                <c:pt idx="5672">
                  <c:v>6513.4000000046599</c:v>
                </c:pt>
                <c:pt idx="5673">
                  <c:v>6513.4200000046603</c:v>
                </c:pt>
                <c:pt idx="5674">
                  <c:v>6513.4400000046599</c:v>
                </c:pt>
                <c:pt idx="5675">
                  <c:v>6513.4600000046603</c:v>
                </c:pt>
                <c:pt idx="5676">
                  <c:v>6513.4800000046598</c:v>
                </c:pt>
                <c:pt idx="5677">
                  <c:v>6513.5000000046603</c:v>
                </c:pt>
                <c:pt idx="5678">
                  <c:v>6513.5200000046634</c:v>
                </c:pt>
                <c:pt idx="5679">
                  <c:v>6513.5400000046602</c:v>
                </c:pt>
                <c:pt idx="5680">
                  <c:v>6513.5600000046634</c:v>
                </c:pt>
                <c:pt idx="5681">
                  <c:v>6513.5800000046602</c:v>
                </c:pt>
                <c:pt idx="5682">
                  <c:v>6513.6000000046624</c:v>
                </c:pt>
                <c:pt idx="5683">
                  <c:v>6513.6200000046638</c:v>
                </c:pt>
                <c:pt idx="5684">
                  <c:v>6513.6400000046624</c:v>
                </c:pt>
                <c:pt idx="5685">
                  <c:v>6513.6600000046637</c:v>
                </c:pt>
                <c:pt idx="5686">
                  <c:v>6513.6800000046624</c:v>
                </c:pt>
                <c:pt idx="5687">
                  <c:v>6513.7000000046601</c:v>
                </c:pt>
                <c:pt idx="5688">
                  <c:v>6513.7200000046614</c:v>
                </c:pt>
                <c:pt idx="5689">
                  <c:v>6513.74000000467</c:v>
                </c:pt>
                <c:pt idx="5690">
                  <c:v>6513.7600000046714</c:v>
                </c:pt>
                <c:pt idx="5691">
                  <c:v>6513.78000000467</c:v>
                </c:pt>
                <c:pt idx="5692">
                  <c:v>6513.8000000046704</c:v>
                </c:pt>
                <c:pt idx="5693">
                  <c:v>6513.8200000046736</c:v>
                </c:pt>
                <c:pt idx="5694">
                  <c:v>6513.8400000046704</c:v>
                </c:pt>
                <c:pt idx="5695">
                  <c:v>6513.8600000046736</c:v>
                </c:pt>
                <c:pt idx="5696">
                  <c:v>6513.8800000046704</c:v>
                </c:pt>
                <c:pt idx="5697">
                  <c:v>6513.9000000046699</c:v>
                </c:pt>
                <c:pt idx="5698">
                  <c:v>6513.9200000046703</c:v>
                </c:pt>
                <c:pt idx="5699">
                  <c:v>6513.9400000046699</c:v>
                </c:pt>
                <c:pt idx="5700">
                  <c:v>6513.9600000046703</c:v>
                </c:pt>
                <c:pt idx="5701">
                  <c:v>6513.9800000046698</c:v>
                </c:pt>
                <c:pt idx="5702">
                  <c:v>6514.0000000046703</c:v>
                </c:pt>
                <c:pt idx="5703">
                  <c:v>6514.0200000046734</c:v>
                </c:pt>
                <c:pt idx="5704">
                  <c:v>6514.0400000046702</c:v>
                </c:pt>
                <c:pt idx="5705">
                  <c:v>6514.0600000046734</c:v>
                </c:pt>
                <c:pt idx="5706">
                  <c:v>6514.0800000046702</c:v>
                </c:pt>
                <c:pt idx="5707">
                  <c:v>6514.1000000046724</c:v>
                </c:pt>
                <c:pt idx="5708">
                  <c:v>6514.1200000046738</c:v>
                </c:pt>
                <c:pt idx="5709">
                  <c:v>6514.1400000046724</c:v>
                </c:pt>
                <c:pt idx="5710">
                  <c:v>6514.1600000046737</c:v>
                </c:pt>
                <c:pt idx="5711">
                  <c:v>6514.1800000046824</c:v>
                </c:pt>
                <c:pt idx="5712">
                  <c:v>6514.2000000046801</c:v>
                </c:pt>
                <c:pt idx="5713">
                  <c:v>6514.2200000046814</c:v>
                </c:pt>
                <c:pt idx="5714">
                  <c:v>6514.24000000468</c:v>
                </c:pt>
                <c:pt idx="5715">
                  <c:v>6514.2600000046814</c:v>
                </c:pt>
                <c:pt idx="5716">
                  <c:v>6514.28000000468</c:v>
                </c:pt>
                <c:pt idx="5717">
                  <c:v>6514.3000000046804</c:v>
                </c:pt>
                <c:pt idx="5718">
                  <c:v>6514.3200000046836</c:v>
                </c:pt>
                <c:pt idx="5719">
                  <c:v>6514.3400000046804</c:v>
                </c:pt>
                <c:pt idx="5720">
                  <c:v>6514.3600000046836</c:v>
                </c:pt>
                <c:pt idx="5721">
                  <c:v>6514.3800000046804</c:v>
                </c:pt>
                <c:pt idx="5722">
                  <c:v>6514.4000000046799</c:v>
                </c:pt>
                <c:pt idx="5723">
                  <c:v>6514.4200000046803</c:v>
                </c:pt>
                <c:pt idx="5724">
                  <c:v>6514.4400000046799</c:v>
                </c:pt>
                <c:pt idx="5725">
                  <c:v>6514.4600000046803</c:v>
                </c:pt>
                <c:pt idx="5726">
                  <c:v>6514.4800000046798</c:v>
                </c:pt>
                <c:pt idx="5727">
                  <c:v>6514.5000000046803</c:v>
                </c:pt>
                <c:pt idx="5728">
                  <c:v>6514.5200000046834</c:v>
                </c:pt>
                <c:pt idx="5729">
                  <c:v>6514.5400000046802</c:v>
                </c:pt>
                <c:pt idx="5730">
                  <c:v>6514.5600000046834</c:v>
                </c:pt>
                <c:pt idx="5731">
                  <c:v>6514.5800000046802</c:v>
                </c:pt>
                <c:pt idx="5732">
                  <c:v>6514.6000000046824</c:v>
                </c:pt>
                <c:pt idx="5733">
                  <c:v>6514.6200000046838</c:v>
                </c:pt>
                <c:pt idx="5734">
                  <c:v>6514.6400000046924</c:v>
                </c:pt>
                <c:pt idx="5735">
                  <c:v>6514.6600000046938</c:v>
                </c:pt>
                <c:pt idx="5736">
                  <c:v>6514.6800000046924</c:v>
                </c:pt>
                <c:pt idx="5737">
                  <c:v>6514.7000000046901</c:v>
                </c:pt>
                <c:pt idx="5738">
                  <c:v>6514.7200000046914</c:v>
                </c:pt>
                <c:pt idx="5739">
                  <c:v>6514.74000000469</c:v>
                </c:pt>
                <c:pt idx="5740">
                  <c:v>6514.7600000046914</c:v>
                </c:pt>
                <c:pt idx="5741">
                  <c:v>6514.78000000469</c:v>
                </c:pt>
                <c:pt idx="5742">
                  <c:v>6514.8000000046904</c:v>
                </c:pt>
                <c:pt idx="5743">
                  <c:v>6514.8200000046936</c:v>
                </c:pt>
                <c:pt idx="5744">
                  <c:v>6514.8400000046904</c:v>
                </c:pt>
                <c:pt idx="5745">
                  <c:v>6514.8600000046936</c:v>
                </c:pt>
                <c:pt idx="5746">
                  <c:v>6514.8800000046904</c:v>
                </c:pt>
                <c:pt idx="5747">
                  <c:v>6514.9000000046899</c:v>
                </c:pt>
                <c:pt idx="5748">
                  <c:v>6514.9200000046903</c:v>
                </c:pt>
                <c:pt idx="5749">
                  <c:v>6514.9400000046899</c:v>
                </c:pt>
                <c:pt idx="5750">
                  <c:v>6514.9600000046903</c:v>
                </c:pt>
                <c:pt idx="5751">
                  <c:v>6514.9800000046898</c:v>
                </c:pt>
                <c:pt idx="5752">
                  <c:v>6515.0000000046903</c:v>
                </c:pt>
                <c:pt idx="5753">
                  <c:v>6515.0200000046934</c:v>
                </c:pt>
                <c:pt idx="5754">
                  <c:v>6515.0400000046902</c:v>
                </c:pt>
                <c:pt idx="5755">
                  <c:v>6515.0600000046934</c:v>
                </c:pt>
                <c:pt idx="5756">
                  <c:v>6515.0800000046902</c:v>
                </c:pt>
                <c:pt idx="5757">
                  <c:v>6515.1000000047034</c:v>
                </c:pt>
                <c:pt idx="5758">
                  <c:v>6515.1200000047038</c:v>
                </c:pt>
                <c:pt idx="5759">
                  <c:v>6515.1400000047024</c:v>
                </c:pt>
                <c:pt idx="5760">
                  <c:v>6515.1600000047038</c:v>
                </c:pt>
                <c:pt idx="5761">
                  <c:v>6515.1800000047024</c:v>
                </c:pt>
                <c:pt idx="5762">
                  <c:v>6515.2000000047001</c:v>
                </c:pt>
                <c:pt idx="5763">
                  <c:v>6515.2200000047014</c:v>
                </c:pt>
                <c:pt idx="5764">
                  <c:v>6515.2400000047001</c:v>
                </c:pt>
                <c:pt idx="5765">
                  <c:v>6515.2600000047014</c:v>
                </c:pt>
                <c:pt idx="5766">
                  <c:v>6515.2800000047</c:v>
                </c:pt>
                <c:pt idx="5767">
                  <c:v>6515.3000000047014</c:v>
                </c:pt>
                <c:pt idx="5768">
                  <c:v>6515.3200000047036</c:v>
                </c:pt>
                <c:pt idx="5769">
                  <c:v>6515.3400000047004</c:v>
                </c:pt>
                <c:pt idx="5770">
                  <c:v>6515.3600000047036</c:v>
                </c:pt>
                <c:pt idx="5771">
                  <c:v>6515.3800000047004</c:v>
                </c:pt>
                <c:pt idx="5772">
                  <c:v>6515.4000000046999</c:v>
                </c:pt>
                <c:pt idx="5773">
                  <c:v>6515.4200000047003</c:v>
                </c:pt>
                <c:pt idx="5774">
                  <c:v>6515.4400000046999</c:v>
                </c:pt>
                <c:pt idx="5775">
                  <c:v>6515.4600000047003</c:v>
                </c:pt>
                <c:pt idx="5776">
                  <c:v>6515.4800000046998</c:v>
                </c:pt>
                <c:pt idx="5777">
                  <c:v>6515.5000000047003</c:v>
                </c:pt>
                <c:pt idx="5778">
                  <c:v>6515.5200000047034</c:v>
                </c:pt>
                <c:pt idx="5779">
                  <c:v>6515.5400000047002</c:v>
                </c:pt>
                <c:pt idx="5780">
                  <c:v>6515.5600000047134</c:v>
                </c:pt>
                <c:pt idx="5781">
                  <c:v>6515.5800000047102</c:v>
                </c:pt>
                <c:pt idx="5782">
                  <c:v>6515.6000000047134</c:v>
                </c:pt>
                <c:pt idx="5783">
                  <c:v>6515.6200000047138</c:v>
                </c:pt>
                <c:pt idx="5784">
                  <c:v>6515.6400000047124</c:v>
                </c:pt>
                <c:pt idx="5785">
                  <c:v>6515.6600000047138</c:v>
                </c:pt>
                <c:pt idx="5786">
                  <c:v>6515.6800000047124</c:v>
                </c:pt>
                <c:pt idx="5787">
                  <c:v>6515.7000000047101</c:v>
                </c:pt>
                <c:pt idx="5788">
                  <c:v>6515.7200000047114</c:v>
                </c:pt>
                <c:pt idx="5789">
                  <c:v>6515.7400000047101</c:v>
                </c:pt>
                <c:pt idx="5790">
                  <c:v>6515.7600000047114</c:v>
                </c:pt>
                <c:pt idx="5791">
                  <c:v>6515.78000000471</c:v>
                </c:pt>
                <c:pt idx="5792">
                  <c:v>6515.8000000047114</c:v>
                </c:pt>
                <c:pt idx="5793">
                  <c:v>6515.8200000047136</c:v>
                </c:pt>
                <c:pt idx="5794">
                  <c:v>6515.8400000047104</c:v>
                </c:pt>
                <c:pt idx="5795">
                  <c:v>6515.8600000047136</c:v>
                </c:pt>
                <c:pt idx="5796">
                  <c:v>6515.8800000047104</c:v>
                </c:pt>
                <c:pt idx="5797">
                  <c:v>6515.9000000047099</c:v>
                </c:pt>
                <c:pt idx="5798">
                  <c:v>6515.9200000047103</c:v>
                </c:pt>
                <c:pt idx="5799">
                  <c:v>6515.9400000047099</c:v>
                </c:pt>
                <c:pt idx="5800">
                  <c:v>6515.9600000047103</c:v>
                </c:pt>
                <c:pt idx="5801">
                  <c:v>6515.9800000047098</c:v>
                </c:pt>
                <c:pt idx="5802">
                  <c:v>6516.0000000047103</c:v>
                </c:pt>
                <c:pt idx="5803">
                  <c:v>6516.0200000047234</c:v>
                </c:pt>
                <c:pt idx="5804">
                  <c:v>6516.0400000047202</c:v>
                </c:pt>
                <c:pt idx="5805">
                  <c:v>6516.0600000047234</c:v>
                </c:pt>
                <c:pt idx="5806">
                  <c:v>6516.0800000047202</c:v>
                </c:pt>
                <c:pt idx="5807">
                  <c:v>6516.1000000047234</c:v>
                </c:pt>
                <c:pt idx="5808">
                  <c:v>6516.1200000047238</c:v>
                </c:pt>
                <c:pt idx="5809">
                  <c:v>6516.1400000047224</c:v>
                </c:pt>
                <c:pt idx="5810">
                  <c:v>6516.1600000047238</c:v>
                </c:pt>
                <c:pt idx="5811">
                  <c:v>6516.1800000047224</c:v>
                </c:pt>
                <c:pt idx="5812">
                  <c:v>6516.2000000047201</c:v>
                </c:pt>
                <c:pt idx="5813">
                  <c:v>6516.2200000047214</c:v>
                </c:pt>
                <c:pt idx="5814">
                  <c:v>6516.2400000047201</c:v>
                </c:pt>
                <c:pt idx="5815">
                  <c:v>6516.2600000047214</c:v>
                </c:pt>
                <c:pt idx="5816">
                  <c:v>6516.28000000472</c:v>
                </c:pt>
                <c:pt idx="5817">
                  <c:v>6516.3000000047214</c:v>
                </c:pt>
                <c:pt idx="5818">
                  <c:v>6516.3200000047236</c:v>
                </c:pt>
                <c:pt idx="5819">
                  <c:v>6516.3400000047204</c:v>
                </c:pt>
                <c:pt idx="5820">
                  <c:v>6516.3600000047236</c:v>
                </c:pt>
                <c:pt idx="5821">
                  <c:v>6516.3800000047204</c:v>
                </c:pt>
                <c:pt idx="5822">
                  <c:v>6516.4000000047199</c:v>
                </c:pt>
                <c:pt idx="5823">
                  <c:v>6516.4200000047204</c:v>
                </c:pt>
                <c:pt idx="5824">
                  <c:v>6516.4400000047199</c:v>
                </c:pt>
                <c:pt idx="5825">
                  <c:v>6516.4600000047203</c:v>
                </c:pt>
                <c:pt idx="5826">
                  <c:v>6516.4800000047298</c:v>
                </c:pt>
                <c:pt idx="5827">
                  <c:v>6516.5000000047303</c:v>
                </c:pt>
                <c:pt idx="5828">
                  <c:v>6516.5200000047334</c:v>
                </c:pt>
                <c:pt idx="5829">
                  <c:v>6516.5400000047302</c:v>
                </c:pt>
                <c:pt idx="5830">
                  <c:v>6516.5600000047334</c:v>
                </c:pt>
                <c:pt idx="5831">
                  <c:v>6516.5800000047302</c:v>
                </c:pt>
                <c:pt idx="5832">
                  <c:v>6516.6000000047334</c:v>
                </c:pt>
                <c:pt idx="5833">
                  <c:v>6516.6200000047338</c:v>
                </c:pt>
                <c:pt idx="5834">
                  <c:v>6516.6400000047324</c:v>
                </c:pt>
                <c:pt idx="5835">
                  <c:v>6516.6600000047338</c:v>
                </c:pt>
                <c:pt idx="5836">
                  <c:v>6516.6800000047324</c:v>
                </c:pt>
                <c:pt idx="5837">
                  <c:v>6516.7000000047301</c:v>
                </c:pt>
                <c:pt idx="5838">
                  <c:v>6516.7200000047314</c:v>
                </c:pt>
                <c:pt idx="5839">
                  <c:v>6516.7400000047301</c:v>
                </c:pt>
                <c:pt idx="5840">
                  <c:v>6516.7600000047314</c:v>
                </c:pt>
                <c:pt idx="5841">
                  <c:v>6516.78000000473</c:v>
                </c:pt>
                <c:pt idx="5842">
                  <c:v>6516.8000000047314</c:v>
                </c:pt>
                <c:pt idx="5843">
                  <c:v>6516.8200000047336</c:v>
                </c:pt>
                <c:pt idx="5844">
                  <c:v>6516.8400000047304</c:v>
                </c:pt>
                <c:pt idx="5845">
                  <c:v>6516.8600000047336</c:v>
                </c:pt>
                <c:pt idx="5846">
                  <c:v>6516.8800000047304</c:v>
                </c:pt>
                <c:pt idx="5847">
                  <c:v>6516.9000000047299</c:v>
                </c:pt>
                <c:pt idx="5848">
                  <c:v>6516.9200000047304</c:v>
                </c:pt>
                <c:pt idx="5849">
                  <c:v>6516.9400000047399</c:v>
                </c:pt>
                <c:pt idx="5850">
                  <c:v>6516.9600000047403</c:v>
                </c:pt>
                <c:pt idx="5851">
                  <c:v>6516.9800000047398</c:v>
                </c:pt>
                <c:pt idx="5852">
                  <c:v>6517.0000000047403</c:v>
                </c:pt>
                <c:pt idx="5853">
                  <c:v>6517.0200000047435</c:v>
                </c:pt>
                <c:pt idx="5854">
                  <c:v>6517.0400000047403</c:v>
                </c:pt>
                <c:pt idx="5855">
                  <c:v>6517.0600000047434</c:v>
                </c:pt>
                <c:pt idx="5856">
                  <c:v>6517.0800000047402</c:v>
                </c:pt>
                <c:pt idx="5857">
                  <c:v>6517.1000000047434</c:v>
                </c:pt>
                <c:pt idx="5858">
                  <c:v>6517.1200000047438</c:v>
                </c:pt>
                <c:pt idx="5859">
                  <c:v>6517.1400000047424</c:v>
                </c:pt>
                <c:pt idx="5860">
                  <c:v>6517.1600000047438</c:v>
                </c:pt>
                <c:pt idx="5861">
                  <c:v>6517.1800000047424</c:v>
                </c:pt>
                <c:pt idx="5862">
                  <c:v>6517.2000000047401</c:v>
                </c:pt>
                <c:pt idx="5863">
                  <c:v>6517.2200000047424</c:v>
                </c:pt>
                <c:pt idx="5864">
                  <c:v>6517.2400000047401</c:v>
                </c:pt>
                <c:pt idx="5865">
                  <c:v>6517.2600000047414</c:v>
                </c:pt>
                <c:pt idx="5866">
                  <c:v>6517.28000000474</c:v>
                </c:pt>
                <c:pt idx="5867">
                  <c:v>6517.3000000047414</c:v>
                </c:pt>
                <c:pt idx="5868">
                  <c:v>6517.3200000047436</c:v>
                </c:pt>
                <c:pt idx="5869">
                  <c:v>6517.3400000047404</c:v>
                </c:pt>
                <c:pt idx="5870">
                  <c:v>6517.3600000047436</c:v>
                </c:pt>
                <c:pt idx="5871">
                  <c:v>6517.3800000047404</c:v>
                </c:pt>
                <c:pt idx="5872">
                  <c:v>6517.4000000047499</c:v>
                </c:pt>
                <c:pt idx="5873">
                  <c:v>6517.4200000047504</c:v>
                </c:pt>
                <c:pt idx="5874">
                  <c:v>6517.4400000047499</c:v>
                </c:pt>
                <c:pt idx="5875">
                  <c:v>6517.4600000047503</c:v>
                </c:pt>
                <c:pt idx="5876">
                  <c:v>6517.4800000047499</c:v>
                </c:pt>
                <c:pt idx="5877">
                  <c:v>6517.5000000047503</c:v>
                </c:pt>
                <c:pt idx="5878">
                  <c:v>6517.5200000047535</c:v>
                </c:pt>
                <c:pt idx="5879">
                  <c:v>6517.5400000047503</c:v>
                </c:pt>
                <c:pt idx="5880">
                  <c:v>6517.5600000047534</c:v>
                </c:pt>
                <c:pt idx="5881">
                  <c:v>6517.5800000047502</c:v>
                </c:pt>
                <c:pt idx="5882">
                  <c:v>6517.6000000047534</c:v>
                </c:pt>
                <c:pt idx="5883">
                  <c:v>6517.6200000047538</c:v>
                </c:pt>
                <c:pt idx="5884">
                  <c:v>6517.6400000047524</c:v>
                </c:pt>
                <c:pt idx="5885">
                  <c:v>6517.6600000047538</c:v>
                </c:pt>
                <c:pt idx="5886">
                  <c:v>6517.6800000047524</c:v>
                </c:pt>
                <c:pt idx="5887">
                  <c:v>6517.7000000047501</c:v>
                </c:pt>
                <c:pt idx="5888">
                  <c:v>6517.7200000047524</c:v>
                </c:pt>
                <c:pt idx="5889">
                  <c:v>6517.7400000047501</c:v>
                </c:pt>
                <c:pt idx="5890">
                  <c:v>6517.7600000047514</c:v>
                </c:pt>
                <c:pt idx="5891">
                  <c:v>6517.78000000475</c:v>
                </c:pt>
                <c:pt idx="5892">
                  <c:v>6517.8000000047514</c:v>
                </c:pt>
                <c:pt idx="5893">
                  <c:v>6517.8200000047536</c:v>
                </c:pt>
                <c:pt idx="5894">
                  <c:v>6517.8400000047504</c:v>
                </c:pt>
                <c:pt idx="5895">
                  <c:v>6517.8600000047636</c:v>
                </c:pt>
                <c:pt idx="5896">
                  <c:v>6517.8800000047604</c:v>
                </c:pt>
                <c:pt idx="5897">
                  <c:v>6517.9000000047599</c:v>
                </c:pt>
                <c:pt idx="5898">
                  <c:v>6517.9200000047604</c:v>
                </c:pt>
                <c:pt idx="5899">
                  <c:v>6517.9400000047599</c:v>
                </c:pt>
                <c:pt idx="5900">
                  <c:v>6517.9600000047603</c:v>
                </c:pt>
                <c:pt idx="5901">
                  <c:v>6517.9800000047599</c:v>
                </c:pt>
                <c:pt idx="5902">
                  <c:v>6518.0000000047603</c:v>
                </c:pt>
                <c:pt idx="5903">
                  <c:v>6518.0200000047635</c:v>
                </c:pt>
                <c:pt idx="5904">
                  <c:v>6518.0400000047603</c:v>
                </c:pt>
                <c:pt idx="5905">
                  <c:v>6518.0600000047634</c:v>
                </c:pt>
                <c:pt idx="5906">
                  <c:v>6518.0800000047602</c:v>
                </c:pt>
                <c:pt idx="5907">
                  <c:v>6518.1000000047634</c:v>
                </c:pt>
                <c:pt idx="5908">
                  <c:v>6518.1200000047638</c:v>
                </c:pt>
                <c:pt idx="5909">
                  <c:v>6518.1400000047624</c:v>
                </c:pt>
                <c:pt idx="5910">
                  <c:v>6518.1600000047638</c:v>
                </c:pt>
                <c:pt idx="5911">
                  <c:v>6518.1800000047624</c:v>
                </c:pt>
                <c:pt idx="5912">
                  <c:v>6518.2000000047601</c:v>
                </c:pt>
                <c:pt idx="5913">
                  <c:v>6518.2200000047624</c:v>
                </c:pt>
                <c:pt idx="5914">
                  <c:v>6518.2400000047601</c:v>
                </c:pt>
                <c:pt idx="5915">
                  <c:v>6518.2600000047614</c:v>
                </c:pt>
                <c:pt idx="5916">
                  <c:v>6518.28000000476</c:v>
                </c:pt>
                <c:pt idx="5917">
                  <c:v>6518.3000000047714</c:v>
                </c:pt>
                <c:pt idx="5918">
                  <c:v>6518.3200000047736</c:v>
                </c:pt>
                <c:pt idx="5919">
                  <c:v>6518.3400000047704</c:v>
                </c:pt>
                <c:pt idx="5920">
                  <c:v>6518.3600000047736</c:v>
                </c:pt>
                <c:pt idx="5921">
                  <c:v>6518.3800000047704</c:v>
                </c:pt>
                <c:pt idx="5922">
                  <c:v>6518.4000000047699</c:v>
                </c:pt>
                <c:pt idx="5923">
                  <c:v>6518.4200000047704</c:v>
                </c:pt>
                <c:pt idx="5924">
                  <c:v>6518.4400000047699</c:v>
                </c:pt>
                <c:pt idx="5925">
                  <c:v>6518.4600000047703</c:v>
                </c:pt>
                <c:pt idx="5926">
                  <c:v>6518.4800000047699</c:v>
                </c:pt>
                <c:pt idx="5927">
                  <c:v>6518.5000000047703</c:v>
                </c:pt>
                <c:pt idx="5928">
                  <c:v>6518.5200000047735</c:v>
                </c:pt>
                <c:pt idx="5929">
                  <c:v>6518.5400000047703</c:v>
                </c:pt>
                <c:pt idx="5930">
                  <c:v>6518.5600000047734</c:v>
                </c:pt>
                <c:pt idx="5931">
                  <c:v>6518.5800000047702</c:v>
                </c:pt>
                <c:pt idx="5932">
                  <c:v>6518.6000000047734</c:v>
                </c:pt>
                <c:pt idx="5933">
                  <c:v>6518.6200000047738</c:v>
                </c:pt>
                <c:pt idx="5934">
                  <c:v>6518.6400000047724</c:v>
                </c:pt>
                <c:pt idx="5935">
                  <c:v>6518.6600000047738</c:v>
                </c:pt>
                <c:pt idx="5936">
                  <c:v>6518.6800000047724</c:v>
                </c:pt>
                <c:pt idx="5937">
                  <c:v>6518.7000000047701</c:v>
                </c:pt>
                <c:pt idx="5938">
                  <c:v>6518.7200000047724</c:v>
                </c:pt>
                <c:pt idx="5939">
                  <c:v>6518.7400000047701</c:v>
                </c:pt>
                <c:pt idx="5940">
                  <c:v>6518.7600000047814</c:v>
                </c:pt>
                <c:pt idx="5941">
                  <c:v>6518.78000000478</c:v>
                </c:pt>
                <c:pt idx="5942">
                  <c:v>6518.8000000047814</c:v>
                </c:pt>
                <c:pt idx="5943">
                  <c:v>6518.8200000047837</c:v>
                </c:pt>
                <c:pt idx="5944">
                  <c:v>6518.8400000047804</c:v>
                </c:pt>
                <c:pt idx="5945">
                  <c:v>6518.8600000047836</c:v>
                </c:pt>
                <c:pt idx="5946">
                  <c:v>6518.8800000047804</c:v>
                </c:pt>
                <c:pt idx="5947">
                  <c:v>6518.9000000047799</c:v>
                </c:pt>
                <c:pt idx="5948">
                  <c:v>6518.9200000047804</c:v>
                </c:pt>
                <c:pt idx="5949">
                  <c:v>6518.9400000047799</c:v>
                </c:pt>
                <c:pt idx="5950">
                  <c:v>6518.9600000047803</c:v>
                </c:pt>
                <c:pt idx="5951">
                  <c:v>6518.9800000047799</c:v>
                </c:pt>
                <c:pt idx="5952">
                  <c:v>6519.0000000047803</c:v>
                </c:pt>
                <c:pt idx="5953">
                  <c:v>6519.0200000047835</c:v>
                </c:pt>
                <c:pt idx="5954">
                  <c:v>6519.0400000047803</c:v>
                </c:pt>
                <c:pt idx="5955">
                  <c:v>6519.0600000047834</c:v>
                </c:pt>
                <c:pt idx="5956">
                  <c:v>6519.0800000047802</c:v>
                </c:pt>
                <c:pt idx="5957">
                  <c:v>6519.1000000047834</c:v>
                </c:pt>
                <c:pt idx="5958">
                  <c:v>6519.1200000047838</c:v>
                </c:pt>
                <c:pt idx="5959">
                  <c:v>6519.1400000047834</c:v>
                </c:pt>
                <c:pt idx="5960">
                  <c:v>6519.1600000047838</c:v>
                </c:pt>
                <c:pt idx="5961">
                  <c:v>6519.1800000047824</c:v>
                </c:pt>
                <c:pt idx="5962">
                  <c:v>6519.2000000047801</c:v>
                </c:pt>
                <c:pt idx="5963">
                  <c:v>6519.2200000047924</c:v>
                </c:pt>
                <c:pt idx="5964">
                  <c:v>6519.2400000047901</c:v>
                </c:pt>
                <c:pt idx="5965">
                  <c:v>6519.2600000047914</c:v>
                </c:pt>
                <c:pt idx="5966">
                  <c:v>6519.2800000047901</c:v>
                </c:pt>
                <c:pt idx="5967">
                  <c:v>6519.3000000047914</c:v>
                </c:pt>
                <c:pt idx="5968">
                  <c:v>6519.3200000047937</c:v>
                </c:pt>
                <c:pt idx="5969">
                  <c:v>6519.3400000047914</c:v>
                </c:pt>
                <c:pt idx="5970">
                  <c:v>6519.3600000047936</c:v>
                </c:pt>
                <c:pt idx="5971">
                  <c:v>6519.3800000047904</c:v>
                </c:pt>
                <c:pt idx="5972">
                  <c:v>6519.4000000047899</c:v>
                </c:pt>
                <c:pt idx="5973">
                  <c:v>6519.4200000047904</c:v>
                </c:pt>
                <c:pt idx="5974">
                  <c:v>6519.4400000047899</c:v>
                </c:pt>
                <c:pt idx="5975">
                  <c:v>6519.4600000047903</c:v>
                </c:pt>
                <c:pt idx="5976">
                  <c:v>6519.4800000047899</c:v>
                </c:pt>
                <c:pt idx="5977">
                  <c:v>6519.5000000047903</c:v>
                </c:pt>
                <c:pt idx="5978">
                  <c:v>6519.5200000047935</c:v>
                </c:pt>
                <c:pt idx="5979">
                  <c:v>6519.5400000047903</c:v>
                </c:pt>
                <c:pt idx="5980">
                  <c:v>6519.5600000047934</c:v>
                </c:pt>
                <c:pt idx="5981">
                  <c:v>6519.5800000047902</c:v>
                </c:pt>
                <c:pt idx="5982">
                  <c:v>6519.6000000047934</c:v>
                </c:pt>
                <c:pt idx="5983">
                  <c:v>6519.6200000047938</c:v>
                </c:pt>
                <c:pt idx="5984">
                  <c:v>6519.6400000047934</c:v>
                </c:pt>
                <c:pt idx="5985">
                  <c:v>6519.6600000047938</c:v>
                </c:pt>
                <c:pt idx="5986">
                  <c:v>6519.6800000048024</c:v>
                </c:pt>
                <c:pt idx="5987">
                  <c:v>6519.7000000048001</c:v>
                </c:pt>
                <c:pt idx="5988">
                  <c:v>6519.7200000048024</c:v>
                </c:pt>
                <c:pt idx="5989">
                  <c:v>6519.7400000048001</c:v>
                </c:pt>
                <c:pt idx="5990">
                  <c:v>6519.7600000048014</c:v>
                </c:pt>
                <c:pt idx="5991">
                  <c:v>6519.7800000048001</c:v>
                </c:pt>
                <c:pt idx="5992">
                  <c:v>6519.8000000048014</c:v>
                </c:pt>
                <c:pt idx="5993">
                  <c:v>6519.8200000048037</c:v>
                </c:pt>
                <c:pt idx="5994">
                  <c:v>6519.8400000048014</c:v>
                </c:pt>
                <c:pt idx="5995">
                  <c:v>6519.8600000048036</c:v>
                </c:pt>
                <c:pt idx="5996">
                  <c:v>6519.8800000048004</c:v>
                </c:pt>
                <c:pt idx="5997">
                  <c:v>6519.9000000047999</c:v>
                </c:pt>
                <c:pt idx="5998">
                  <c:v>6519.9200000048004</c:v>
                </c:pt>
                <c:pt idx="5999">
                  <c:v>6519.9400000047999</c:v>
                </c:pt>
                <c:pt idx="6000">
                  <c:v>6519.9600000048003</c:v>
                </c:pt>
                <c:pt idx="6001">
                  <c:v>6519.9800000047999</c:v>
                </c:pt>
                <c:pt idx="6002">
                  <c:v>6520.0000000048003</c:v>
                </c:pt>
                <c:pt idx="6003">
                  <c:v>6520.0200000048035</c:v>
                </c:pt>
                <c:pt idx="6004">
                  <c:v>6520.0400000048003</c:v>
                </c:pt>
                <c:pt idx="6005">
                  <c:v>6520.0600000048034</c:v>
                </c:pt>
                <c:pt idx="6006">
                  <c:v>6520.0800000048002</c:v>
                </c:pt>
                <c:pt idx="6007">
                  <c:v>6520.1000000048034</c:v>
                </c:pt>
                <c:pt idx="6008">
                  <c:v>6520.1200000048038</c:v>
                </c:pt>
                <c:pt idx="6009">
                  <c:v>6520.1400000048134</c:v>
                </c:pt>
                <c:pt idx="6010">
                  <c:v>6520.1600000048138</c:v>
                </c:pt>
                <c:pt idx="6011">
                  <c:v>6520.1800000048124</c:v>
                </c:pt>
                <c:pt idx="6012">
                  <c:v>6520.2000000048101</c:v>
                </c:pt>
                <c:pt idx="6013">
                  <c:v>6520.2200000048124</c:v>
                </c:pt>
                <c:pt idx="6014">
                  <c:v>6520.2400000048101</c:v>
                </c:pt>
                <c:pt idx="6015">
                  <c:v>6520.2600000048114</c:v>
                </c:pt>
                <c:pt idx="6016">
                  <c:v>6520.2800000048101</c:v>
                </c:pt>
                <c:pt idx="6017">
                  <c:v>6520.3000000048114</c:v>
                </c:pt>
                <c:pt idx="6018">
                  <c:v>6520.3200000048137</c:v>
                </c:pt>
                <c:pt idx="6019">
                  <c:v>6520.3400000048114</c:v>
                </c:pt>
                <c:pt idx="6020">
                  <c:v>6520.3600000048136</c:v>
                </c:pt>
                <c:pt idx="6021">
                  <c:v>6520.3800000048104</c:v>
                </c:pt>
                <c:pt idx="6022">
                  <c:v>6520.40000000481</c:v>
                </c:pt>
                <c:pt idx="6023">
                  <c:v>6520.4200000048104</c:v>
                </c:pt>
                <c:pt idx="6024">
                  <c:v>6520.4400000048099</c:v>
                </c:pt>
                <c:pt idx="6025">
                  <c:v>6520.4600000048104</c:v>
                </c:pt>
                <c:pt idx="6026">
                  <c:v>6520.4800000048099</c:v>
                </c:pt>
                <c:pt idx="6027">
                  <c:v>6520.5000000048103</c:v>
                </c:pt>
                <c:pt idx="6028">
                  <c:v>6520.5200000048135</c:v>
                </c:pt>
                <c:pt idx="6029">
                  <c:v>6520.5400000048103</c:v>
                </c:pt>
                <c:pt idx="6030">
                  <c:v>6520.5600000048134</c:v>
                </c:pt>
                <c:pt idx="6031">
                  <c:v>6520.5800000048102</c:v>
                </c:pt>
                <c:pt idx="6032">
                  <c:v>6520.6000000048234</c:v>
                </c:pt>
                <c:pt idx="6033">
                  <c:v>6520.6200000048239</c:v>
                </c:pt>
                <c:pt idx="6034">
                  <c:v>6520.6400000048234</c:v>
                </c:pt>
                <c:pt idx="6035">
                  <c:v>6520.6600000048238</c:v>
                </c:pt>
                <c:pt idx="6036">
                  <c:v>6520.6800000048224</c:v>
                </c:pt>
                <c:pt idx="6037">
                  <c:v>6520.7000000048201</c:v>
                </c:pt>
                <c:pt idx="6038">
                  <c:v>6520.7200000048224</c:v>
                </c:pt>
                <c:pt idx="6039">
                  <c:v>6520.7400000048201</c:v>
                </c:pt>
                <c:pt idx="6040">
                  <c:v>6520.7600000048214</c:v>
                </c:pt>
                <c:pt idx="6041">
                  <c:v>6520.7800000048201</c:v>
                </c:pt>
                <c:pt idx="6042">
                  <c:v>6520.8000000048214</c:v>
                </c:pt>
                <c:pt idx="6043">
                  <c:v>6520.8200000048237</c:v>
                </c:pt>
                <c:pt idx="6044">
                  <c:v>6520.8400000048214</c:v>
                </c:pt>
                <c:pt idx="6045">
                  <c:v>6520.8600000048236</c:v>
                </c:pt>
                <c:pt idx="6046">
                  <c:v>6520.8800000048204</c:v>
                </c:pt>
                <c:pt idx="6047">
                  <c:v>6520.90000000482</c:v>
                </c:pt>
                <c:pt idx="6048">
                  <c:v>6520.9200000048204</c:v>
                </c:pt>
                <c:pt idx="6049">
                  <c:v>6520.9400000048199</c:v>
                </c:pt>
                <c:pt idx="6050">
                  <c:v>6520.9600000048204</c:v>
                </c:pt>
                <c:pt idx="6051">
                  <c:v>6520.9800000048199</c:v>
                </c:pt>
                <c:pt idx="6052">
                  <c:v>6521.0000000048203</c:v>
                </c:pt>
                <c:pt idx="6053">
                  <c:v>6521.0200000048235</c:v>
                </c:pt>
                <c:pt idx="6054">
                  <c:v>6521.0400000048203</c:v>
                </c:pt>
                <c:pt idx="6055">
                  <c:v>6521.0600000048335</c:v>
                </c:pt>
                <c:pt idx="6056">
                  <c:v>6521.0800000048303</c:v>
                </c:pt>
                <c:pt idx="6057">
                  <c:v>6521.1000000048334</c:v>
                </c:pt>
                <c:pt idx="6058">
                  <c:v>6521.1200000048339</c:v>
                </c:pt>
                <c:pt idx="6059">
                  <c:v>6521.1400000048334</c:v>
                </c:pt>
                <c:pt idx="6060">
                  <c:v>6521.1600000048338</c:v>
                </c:pt>
                <c:pt idx="6061">
                  <c:v>6521.1800000048324</c:v>
                </c:pt>
                <c:pt idx="6062">
                  <c:v>6521.2000000048301</c:v>
                </c:pt>
                <c:pt idx="6063">
                  <c:v>6521.2200000048324</c:v>
                </c:pt>
                <c:pt idx="6064">
                  <c:v>6521.2400000048301</c:v>
                </c:pt>
                <c:pt idx="6065">
                  <c:v>6521.2600000048324</c:v>
                </c:pt>
                <c:pt idx="6066">
                  <c:v>6521.2800000048301</c:v>
                </c:pt>
                <c:pt idx="6067">
                  <c:v>6521.3000000048314</c:v>
                </c:pt>
                <c:pt idx="6068">
                  <c:v>6521.3200000048337</c:v>
                </c:pt>
                <c:pt idx="6069">
                  <c:v>6521.3400000048314</c:v>
                </c:pt>
                <c:pt idx="6070">
                  <c:v>6521.3600000048336</c:v>
                </c:pt>
                <c:pt idx="6071">
                  <c:v>6521.3800000048304</c:v>
                </c:pt>
                <c:pt idx="6072">
                  <c:v>6521.40000000483</c:v>
                </c:pt>
                <c:pt idx="6073">
                  <c:v>6521.4200000048304</c:v>
                </c:pt>
                <c:pt idx="6074">
                  <c:v>6521.4400000048299</c:v>
                </c:pt>
                <c:pt idx="6075">
                  <c:v>6521.4600000048304</c:v>
                </c:pt>
                <c:pt idx="6076">
                  <c:v>6521.4800000048299</c:v>
                </c:pt>
                <c:pt idx="6077">
                  <c:v>6521.5000000048303</c:v>
                </c:pt>
                <c:pt idx="6078">
                  <c:v>6521.5200000048435</c:v>
                </c:pt>
                <c:pt idx="6079">
                  <c:v>6521.5400000048403</c:v>
                </c:pt>
                <c:pt idx="6080">
                  <c:v>6521.5600000048435</c:v>
                </c:pt>
                <c:pt idx="6081">
                  <c:v>6521.5800000048403</c:v>
                </c:pt>
                <c:pt idx="6082">
                  <c:v>6521.6000000048434</c:v>
                </c:pt>
                <c:pt idx="6083">
                  <c:v>6521.6200000048439</c:v>
                </c:pt>
                <c:pt idx="6084">
                  <c:v>6521.6400000048434</c:v>
                </c:pt>
                <c:pt idx="6085">
                  <c:v>6521.6600000048438</c:v>
                </c:pt>
                <c:pt idx="6086">
                  <c:v>6521.6800000048424</c:v>
                </c:pt>
                <c:pt idx="6087">
                  <c:v>6521.7000000048401</c:v>
                </c:pt>
                <c:pt idx="6088">
                  <c:v>6521.7200000048424</c:v>
                </c:pt>
                <c:pt idx="6089">
                  <c:v>6521.7400000048401</c:v>
                </c:pt>
                <c:pt idx="6090">
                  <c:v>6521.7600000048424</c:v>
                </c:pt>
                <c:pt idx="6091">
                  <c:v>6521.7800000048401</c:v>
                </c:pt>
                <c:pt idx="6092">
                  <c:v>6521.8000000048414</c:v>
                </c:pt>
                <c:pt idx="6093">
                  <c:v>6521.8200000048437</c:v>
                </c:pt>
                <c:pt idx="6094">
                  <c:v>6521.8400000048414</c:v>
                </c:pt>
                <c:pt idx="6095">
                  <c:v>6521.8600000048436</c:v>
                </c:pt>
                <c:pt idx="6096">
                  <c:v>6521.8800000048404</c:v>
                </c:pt>
                <c:pt idx="6097">
                  <c:v>6521.90000000484</c:v>
                </c:pt>
                <c:pt idx="6098">
                  <c:v>6521.9200000048404</c:v>
                </c:pt>
                <c:pt idx="6099">
                  <c:v>6521.9400000048399</c:v>
                </c:pt>
                <c:pt idx="6100">
                  <c:v>6521.9600000048404</c:v>
                </c:pt>
                <c:pt idx="6101">
                  <c:v>6521.9800000048499</c:v>
                </c:pt>
                <c:pt idx="6102">
                  <c:v>6522.0000000048503</c:v>
                </c:pt>
                <c:pt idx="6103">
                  <c:v>6522.0200000048535</c:v>
                </c:pt>
                <c:pt idx="6104">
                  <c:v>6522.0400000048503</c:v>
                </c:pt>
                <c:pt idx="6105">
                  <c:v>6522.0600000048535</c:v>
                </c:pt>
                <c:pt idx="6106">
                  <c:v>6522.0800000048503</c:v>
                </c:pt>
                <c:pt idx="6107">
                  <c:v>6522.1000000048534</c:v>
                </c:pt>
                <c:pt idx="6108">
                  <c:v>6522.1200000048539</c:v>
                </c:pt>
                <c:pt idx="6109">
                  <c:v>6522.1400000048534</c:v>
                </c:pt>
                <c:pt idx="6110">
                  <c:v>6522.1600000048538</c:v>
                </c:pt>
                <c:pt idx="6111">
                  <c:v>6522.1800000048524</c:v>
                </c:pt>
                <c:pt idx="6112">
                  <c:v>6522.2000000048502</c:v>
                </c:pt>
                <c:pt idx="6113">
                  <c:v>6522.2200000048524</c:v>
                </c:pt>
                <c:pt idx="6114">
                  <c:v>6522.2400000048501</c:v>
                </c:pt>
                <c:pt idx="6115">
                  <c:v>6522.2600000048524</c:v>
                </c:pt>
                <c:pt idx="6116">
                  <c:v>6522.2800000048501</c:v>
                </c:pt>
                <c:pt idx="6117">
                  <c:v>6522.3000000048514</c:v>
                </c:pt>
                <c:pt idx="6118">
                  <c:v>6522.3200000048537</c:v>
                </c:pt>
                <c:pt idx="6119">
                  <c:v>6522.3400000048514</c:v>
                </c:pt>
                <c:pt idx="6120">
                  <c:v>6522.3600000048536</c:v>
                </c:pt>
                <c:pt idx="6121">
                  <c:v>6522.3800000048504</c:v>
                </c:pt>
                <c:pt idx="6122">
                  <c:v>6522.40000000485</c:v>
                </c:pt>
                <c:pt idx="6123">
                  <c:v>6522.4200000048504</c:v>
                </c:pt>
                <c:pt idx="6124">
                  <c:v>6522.4400000048599</c:v>
                </c:pt>
                <c:pt idx="6125">
                  <c:v>6522.4600000048604</c:v>
                </c:pt>
                <c:pt idx="6126">
                  <c:v>6522.4800000048599</c:v>
                </c:pt>
                <c:pt idx="6127">
                  <c:v>6522.5000000048603</c:v>
                </c:pt>
                <c:pt idx="6128">
                  <c:v>6522.5200000048635</c:v>
                </c:pt>
                <c:pt idx="6129">
                  <c:v>6522.5400000048603</c:v>
                </c:pt>
                <c:pt idx="6130">
                  <c:v>6522.5600000048635</c:v>
                </c:pt>
                <c:pt idx="6131">
                  <c:v>6522.5800000048603</c:v>
                </c:pt>
                <c:pt idx="6132">
                  <c:v>6522.6000000048634</c:v>
                </c:pt>
                <c:pt idx="6133">
                  <c:v>6522.6200000048639</c:v>
                </c:pt>
                <c:pt idx="6134">
                  <c:v>6522.6400000048634</c:v>
                </c:pt>
                <c:pt idx="6135">
                  <c:v>6522.6600000048638</c:v>
                </c:pt>
                <c:pt idx="6136">
                  <c:v>6522.6800000048624</c:v>
                </c:pt>
                <c:pt idx="6137">
                  <c:v>6522.7000000048602</c:v>
                </c:pt>
                <c:pt idx="6138">
                  <c:v>6522.7200000048624</c:v>
                </c:pt>
                <c:pt idx="6139">
                  <c:v>6522.7400000048601</c:v>
                </c:pt>
                <c:pt idx="6140">
                  <c:v>6522.7600000048624</c:v>
                </c:pt>
                <c:pt idx="6141">
                  <c:v>6522.7800000048601</c:v>
                </c:pt>
                <c:pt idx="6142">
                  <c:v>6522.8000000048614</c:v>
                </c:pt>
                <c:pt idx="6143">
                  <c:v>6522.8200000048637</c:v>
                </c:pt>
                <c:pt idx="6144">
                  <c:v>6522.8400000048614</c:v>
                </c:pt>
                <c:pt idx="6145">
                  <c:v>6522.8600000048637</c:v>
                </c:pt>
                <c:pt idx="6146">
                  <c:v>6522.8800000048604</c:v>
                </c:pt>
                <c:pt idx="6147">
                  <c:v>6522.90000000487</c:v>
                </c:pt>
                <c:pt idx="6148">
                  <c:v>6522.9200000048704</c:v>
                </c:pt>
                <c:pt idx="6149">
                  <c:v>6522.9400000048699</c:v>
                </c:pt>
                <c:pt idx="6150">
                  <c:v>6522.9600000048704</c:v>
                </c:pt>
                <c:pt idx="6151">
                  <c:v>6522.9800000048699</c:v>
                </c:pt>
                <c:pt idx="6152">
                  <c:v>6523.0000000048703</c:v>
                </c:pt>
                <c:pt idx="6153">
                  <c:v>6523.0200000048735</c:v>
                </c:pt>
                <c:pt idx="6154">
                  <c:v>6523.0400000048703</c:v>
                </c:pt>
                <c:pt idx="6155">
                  <c:v>6523.0600000048735</c:v>
                </c:pt>
                <c:pt idx="6156">
                  <c:v>6523.0800000048703</c:v>
                </c:pt>
                <c:pt idx="6157">
                  <c:v>6523.1000000048734</c:v>
                </c:pt>
                <c:pt idx="6158">
                  <c:v>6523.1200000048739</c:v>
                </c:pt>
                <c:pt idx="6159">
                  <c:v>6523.1400000048734</c:v>
                </c:pt>
                <c:pt idx="6160">
                  <c:v>6523.1600000048738</c:v>
                </c:pt>
                <c:pt idx="6161">
                  <c:v>6523.1800000048734</c:v>
                </c:pt>
                <c:pt idx="6162">
                  <c:v>6523.2000000048702</c:v>
                </c:pt>
                <c:pt idx="6163">
                  <c:v>6523.2200000048724</c:v>
                </c:pt>
                <c:pt idx="6164">
                  <c:v>6523.2400000048701</c:v>
                </c:pt>
                <c:pt idx="6165">
                  <c:v>6523.2600000048724</c:v>
                </c:pt>
                <c:pt idx="6166">
                  <c:v>6523.2800000048701</c:v>
                </c:pt>
                <c:pt idx="6167">
                  <c:v>6523.3000000048714</c:v>
                </c:pt>
                <c:pt idx="6168">
                  <c:v>6523.3200000048737</c:v>
                </c:pt>
                <c:pt idx="6169">
                  <c:v>6523.3400000048714</c:v>
                </c:pt>
                <c:pt idx="6170">
                  <c:v>6523.3600000048837</c:v>
                </c:pt>
                <c:pt idx="6171">
                  <c:v>6523.3800000048814</c:v>
                </c:pt>
                <c:pt idx="6172">
                  <c:v>6523.40000000488</c:v>
                </c:pt>
                <c:pt idx="6173">
                  <c:v>6523.4200000048804</c:v>
                </c:pt>
                <c:pt idx="6174">
                  <c:v>6523.4400000048799</c:v>
                </c:pt>
                <c:pt idx="6175">
                  <c:v>6523.4600000048804</c:v>
                </c:pt>
                <c:pt idx="6176">
                  <c:v>6523.4800000048799</c:v>
                </c:pt>
                <c:pt idx="6177">
                  <c:v>6523.5000000048803</c:v>
                </c:pt>
                <c:pt idx="6178">
                  <c:v>6523.5200000048835</c:v>
                </c:pt>
                <c:pt idx="6179">
                  <c:v>6523.5400000048803</c:v>
                </c:pt>
                <c:pt idx="6180">
                  <c:v>6523.5600000048835</c:v>
                </c:pt>
                <c:pt idx="6181">
                  <c:v>6523.5800000048803</c:v>
                </c:pt>
                <c:pt idx="6182">
                  <c:v>6523.6000000048834</c:v>
                </c:pt>
                <c:pt idx="6183">
                  <c:v>6523.6200000048839</c:v>
                </c:pt>
                <c:pt idx="6184">
                  <c:v>6523.6400000048834</c:v>
                </c:pt>
                <c:pt idx="6185">
                  <c:v>6523.6600000048838</c:v>
                </c:pt>
                <c:pt idx="6186">
                  <c:v>6523.6800000048834</c:v>
                </c:pt>
                <c:pt idx="6187">
                  <c:v>6523.7000000048802</c:v>
                </c:pt>
                <c:pt idx="6188">
                  <c:v>6523.7200000048824</c:v>
                </c:pt>
                <c:pt idx="6189">
                  <c:v>6523.7400000048801</c:v>
                </c:pt>
                <c:pt idx="6190">
                  <c:v>6523.7600000048824</c:v>
                </c:pt>
                <c:pt idx="6191">
                  <c:v>6523.7800000048801</c:v>
                </c:pt>
                <c:pt idx="6192">
                  <c:v>6523.8000000048914</c:v>
                </c:pt>
                <c:pt idx="6193">
                  <c:v>6523.8200000048937</c:v>
                </c:pt>
                <c:pt idx="6194">
                  <c:v>6523.8400000048914</c:v>
                </c:pt>
                <c:pt idx="6195">
                  <c:v>6523.8600000048937</c:v>
                </c:pt>
                <c:pt idx="6196">
                  <c:v>6523.8800000048914</c:v>
                </c:pt>
                <c:pt idx="6197">
                  <c:v>6523.90000000489</c:v>
                </c:pt>
                <c:pt idx="6198">
                  <c:v>6523.9200000048904</c:v>
                </c:pt>
                <c:pt idx="6199">
                  <c:v>6523.94000000489</c:v>
                </c:pt>
                <c:pt idx="6200">
                  <c:v>6523.9600000048904</c:v>
                </c:pt>
                <c:pt idx="6201">
                  <c:v>6523.9800000048899</c:v>
                </c:pt>
                <c:pt idx="6202">
                  <c:v>6524.0000000048904</c:v>
                </c:pt>
                <c:pt idx="6203">
                  <c:v>6524.0200000048935</c:v>
                </c:pt>
                <c:pt idx="6204">
                  <c:v>6524.0400000048903</c:v>
                </c:pt>
                <c:pt idx="6205">
                  <c:v>6524.0600000048935</c:v>
                </c:pt>
                <c:pt idx="6206">
                  <c:v>6524.0800000048903</c:v>
                </c:pt>
                <c:pt idx="6207">
                  <c:v>6524.1000000048934</c:v>
                </c:pt>
                <c:pt idx="6208">
                  <c:v>6524.1200000048939</c:v>
                </c:pt>
                <c:pt idx="6209">
                  <c:v>6524.1400000048934</c:v>
                </c:pt>
                <c:pt idx="6210">
                  <c:v>6524.1600000048938</c:v>
                </c:pt>
                <c:pt idx="6211">
                  <c:v>6524.1800000048934</c:v>
                </c:pt>
                <c:pt idx="6212">
                  <c:v>6524.2000000048902</c:v>
                </c:pt>
                <c:pt idx="6213">
                  <c:v>6524.2200000048924</c:v>
                </c:pt>
                <c:pt idx="6214">
                  <c:v>6524.2400000048901</c:v>
                </c:pt>
                <c:pt idx="6215">
                  <c:v>6524.2600000049024</c:v>
                </c:pt>
                <c:pt idx="6216">
                  <c:v>6524.2800000049001</c:v>
                </c:pt>
                <c:pt idx="6217">
                  <c:v>6524.3000000049014</c:v>
                </c:pt>
                <c:pt idx="6218">
                  <c:v>6524.3200000049037</c:v>
                </c:pt>
                <c:pt idx="6219">
                  <c:v>6524.3400000049014</c:v>
                </c:pt>
                <c:pt idx="6220">
                  <c:v>6524.3600000049037</c:v>
                </c:pt>
                <c:pt idx="6221">
                  <c:v>6524.3800000049014</c:v>
                </c:pt>
                <c:pt idx="6222">
                  <c:v>6524.4000000049</c:v>
                </c:pt>
                <c:pt idx="6223">
                  <c:v>6524.4200000049004</c:v>
                </c:pt>
                <c:pt idx="6224">
                  <c:v>6524.4400000049</c:v>
                </c:pt>
                <c:pt idx="6225">
                  <c:v>6524.4600000049004</c:v>
                </c:pt>
                <c:pt idx="6226">
                  <c:v>6524.4800000048999</c:v>
                </c:pt>
                <c:pt idx="6227">
                  <c:v>6524.5000000049004</c:v>
                </c:pt>
                <c:pt idx="6228">
                  <c:v>6524.5200000049035</c:v>
                </c:pt>
                <c:pt idx="6229">
                  <c:v>6524.5400000049003</c:v>
                </c:pt>
                <c:pt idx="6230">
                  <c:v>6524.5600000049035</c:v>
                </c:pt>
                <c:pt idx="6231">
                  <c:v>6524.5800000049003</c:v>
                </c:pt>
                <c:pt idx="6232">
                  <c:v>6524.6000000049034</c:v>
                </c:pt>
                <c:pt idx="6233">
                  <c:v>6524.6200000049039</c:v>
                </c:pt>
                <c:pt idx="6234">
                  <c:v>6524.6400000049034</c:v>
                </c:pt>
                <c:pt idx="6235">
                  <c:v>6524.6600000049038</c:v>
                </c:pt>
                <c:pt idx="6236">
                  <c:v>6524.6800000049034</c:v>
                </c:pt>
                <c:pt idx="6237">
                  <c:v>6524.7000000049002</c:v>
                </c:pt>
                <c:pt idx="6238">
                  <c:v>6524.7200000049124</c:v>
                </c:pt>
                <c:pt idx="6239">
                  <c:v>6524.7400000049101</c:v>
                </c:pt>
                <c:pt idx="6240">
                  <c:v>6524.7600000049124</c:v>
                </c:pt>
                <c:pt idx="6241">
                  <c:v>6524.7800000049101</c:v>
                </c:pt>
                <c:pt idx="6242">
                  <c:v>6524.8000000049124</c:v>
                </c:pt>
                <c:pt idx="6243">
                  <c:v>6524.8200000049137</c:v>
                </c:pt>
                <c:pt idx="6244">
                  <c:v>6524.8400000049114</c:v>
                </c:pt>
                <c:pt idx="6245">
                  <c:v>6524.8600000049137</c:v>
                </c:pt>
                <c:pt idx="6246">
                  <c:v>6524.8800000049114</c:v>
                </c:pt>
                <c:pt idx="6247">
                  <c:v>6524.90000000491</c:v>
                </c:pt>
                <c:pt idx="6248">
                  <c:v>6524.9200000049104</c:v>
                </c:pt>
                <c:pt idx="6249">
                  <c:v>6524.94000000491</c:v>
                </c:pt>
                <c:pt idx="6250">
                  <c:v>6524.9600000049104</c:v>
                </c:pt>
                <c:pt idx="6251">
                  <c:v>6524.9800000049099</c:v>
                </c:pt>
                <c:pt idx="6252">
                  <c:v>6525.0000000049104</c:v>
                </c:pt>
                <c:pt idx="6253">
                  <c:v>6525.0200000049135</c:v>
                </c:pt>
                <c:pt idx="6254">
                  <c:v>6525.0400000049103</c:v>
                </c:pt>
                <c:pt idx="6255">
                  <c:v>6525.0600000049135</c:v>
                </c:pt>
                <c:pt idx="6256">
                  <c:v>6525.0800000049103</c:v>
                </c:pt>
                <c:pt idx="6257">
                  <c:v>6525.1000000049135</c:v>
                </c:pt>
                <c:pt idx="6258">
                  <c:v>6525.1200000049139</c:v>
                </c:pt>
                <c:pt idx="6259">
                  <c:v>6525.1400000049134</c:v>
                </c:pt>
                <c:pt idx="6260">
                  <c:v>6525.1600000049139</c:v>
                </c:pt>
                <c:pt idx="6261">
                  <c:v>6525.1800000049234</c:v>
                </c:pt>
                <c:pt idx="6262">
                  <c:v>6525.2000000049202</c:v>
                </c:pt>
                <c:pt idx="6263">
                  <c:v>6525.2200000049224</c:v>
                </c:pt>
                <c:pt idx="6264">
                  <c:v>6525.2400000049201</c:v>
                </c:pt>
                <c:pt idx="6265">
                  <c:v>6525.2600000049224</c:v>
                </c:pt>
                <c:pt idx="6266">
                  <c:v>6525.2800000049201</c:v>
                </c:pt>
                <c:pt idx="6267">
                  <c:v>6525.3000000049224</c:v>
                </c:pt>
                <c:pt idx="6268">
                  <c:v>6525.3200000049237</c:v>
                </c:pt>
                <c:pt idx="6269">
                  <c:v>6525.3400000049214</c:v>
                </c:pt>
                <c:pt idx="6270">
                  <c:v>6525.3600000049237</c:v>
                </c:pt>
                <c:pt idx="6271">
                  <c:v>6525.3800000049214</c:v>
                </c:pt>
                <c:pt idx="6272">
                  <c:v>6525.40000000492</c:v>
                </c:pt>
                <c:pt idx="6273">
                  <c:v>6525.4200000049204</c:v>
                </c:pt>
                <c:pt idx="6274">
                  <c:v>6525.44000000492</c:v>
                </c:pt>
                <c:pt idx="6275">
                  <c:v>6525.4600000049204</c:v>
                </c:pt>
                <c:pt idx="6276">
                  <c:v>6525.4800000049199</c:v>
                </c:pt>
                <c:pt idx="6277">
                  <c:v>6525.5000000049204</c:v>
                </c:pt>
                <c:pt idx="6278">
                  <c:v>6525.5200000049235</c:v>
                </c:pt>
                <c:pt idx="6279">
                  <c:v>6525.5400000049203</c:v>
                </c:pt>
                <c:pt idx="6280">
                  <c:v>6525.5600000049235</c:v>
                </c:pt>
                <c:pt idx="6281">
                  <c:v>6525.5800000049203</c:v>
                </c:pt>
                <c:pt idx="6282">
                  <c:v>6525.6000000049235</c:v>
                </c:pt>
                <c:pt idx="6283">
                  <c:v>6525.6200000049239</c:v>
                </c:pt>
                <c:pt idx="6284">
                  <c:v>6525.6400000049334</c:v>
                </c:pt>
                <c:pt idx="6285">
                  <c:v>6525.6600000049339</c:v>
                </c:pt>
                <c:pt idx="6286">
                  <c:v>6525.6800000049334</c:v>
                </c:pt>
                <c:pt idx="6287">
                  <c:v>6525.7000000049302</c:v>
                </c:pt>
                <c:pt idx="6288">
                  <c:v>6525.7200000049324</c:v>
                </c:pt>
                <c:pt idx="6289">
                  <c:v>6525.7400000049302</c:v>
                </c:pt>
                <c:pt idx="6290">
                  <c:v>6525.7600000049324</c:v>
                </c:pt>
                <c:pt idx="6291">
                  <c:v>6525.7800000049301</c:v>
                </c:pt>
                <c:pt idx="6292">
                  <c:v>6525.8000000049324</c:v>
                </c:pt>
                <c:pt idx="6293">
                  <c:v>6525.8200000049337</c:v>
                </c:pt>
                <c:pt idx="6294">
                  <c:v>6525.8400000049314</c:v>
                </c:pt>
                <c:pt idx="6295">
                  <c:v>6525.8600000049337</c:v>
                </c:pt>
                <c:pt idx="6296">
                  <c:v>6525.8800000049314</c:v>
                </c:pt>
                <c:pt idx="6297">
                  <c:v>6525.90000000493</c:v>
                </c:pt>
                <c:pt idx="6298">
                  <c:v>6525.9200000049304</c:v>
                </c:pt>
                <c:pt idx="6299">
                  <c:v>6525.94000000493</c:v>
                </c:pt>
                <c:pt idx="6300">
                  <c:v>6525.9600000049304</c:v>
                </c:pt>
                <c:pt idx="6301">
                  <c:v>6525.9800000049299</c:v>
                </c:pt>
                <c:pt idx="6302">
                  <c:v>6526.0000000049304</c:v>
                </c:pt>
                <c:pt idx="6303">
                  <c:v>6526.0200000049335</c:v>
                </c:pt>
                <c:pt idx="6304">
                  <c:v>6526.0400000049303</c:v>
                </c:pt>
                <c:pt idx="6305">
                  <c:v>6526.0600000049335</c:v>
                </c:pt>
                <c:pt idx="6306">
                  <c:v>6526.0800000049303</c:v>
                </c:pt>
                <c:pt idx="6307">
                  <c:v>6526.1000000049435</c:v>
                </c:pt>
                <c:pt idx="6308">
                  <c:v>6526.1200000049439</c:v>
                </c:pt>
                <c:pt idx="6309">
                  <c:v>6526.1400000049434</c:v>
                </c:pt>
                <c:pt idx="6310">
                  <c:v>6526.1600000049439</c:v>
                </c:pt>
                <c:pt idx="6311">
                  <c:v>6526.1800000049434</c:v>
                </c:pt>
                <c:pt idx="6312">
                  <c:v>6526.2000000049402</c:v>
                </c:pt>
                <c:pt idx="6313">
                  <c:v>6526.2200000049424</c:v>
                </c:pt>
                <c:pt idx="6314">
                  <c:v>6526.2400000049402</c:v>
                </c:pt>
                <c:pt idx="6315">
                  <c:v>6526.2600000049424</c:v>
                </c:pt>
                <c:pt idx="6316">
                  <c:v>6526.2800000049401</c:v>
                </c:pt>
                <c:pt idx="6317">
                  <c:v>6526.3000000049424</c:v>
                </c:pt>
                <c:pt idx="6318">
                  <c:v>6526.3200000049437</c:v>
                </c:pt>
                <c:pt idx="6319">
                  <c:v>6526.3400000049414</c:v>
                </c:pt>
                <c:pt idx="6320">
                  <c:v>6526.3600000049437</c:v>
                </c:pt>
                <c:pt idx="6321">
                  <c:v>6526.3800000049414</c:v>
                </c:pt>
                <c:pt idx="6322">
                  <c:v>6526.40000000494</c:v>
                </c:pt>
                <c:pt idx="6323">
                  <c:v>6526.4200000049404</c:v>
                </c:pt>
                <c:pt idx="6324">
                  <c:v>6526.44000000494</c:v>
                </c:pt>
                <c:pt idx="6325">
                  <c:v>6526.4600000049404</c:v>
                </c:pt>
                <c:pt idx="6326">
                  <c:v>6526.4800000049399</c:v>
                </c:pt>
                <c:pt idx="6327">
                  <c:v>6526.5000000049404</c:v>
                </c:pt>
                <c:pt idx="6328">
                  <c:v>6526.5200000049435</c:v>
                </c:pt>
                <c:pt idx="6329">
                  <c:v>6526.5400000049403</c:v>
                </c:pt>
                <c:pt idx="6330">
                  <c:v>6526.5600000049535</c:v>
                </c:pt>
                <c:pt idx="6331">
                  <c:v>6526.5800000049503</c:v>
                </c:pt>
                <c:pt idx="6332">
                  <c:v>6526.6000000049535</c:v>
                </c:pt>
                <c:pt idx="6333">
                  <c:v>6526.6200000049539</c:v>
                </c:pt>
                <c:pt idx="6334">
                  <c:v>6526.6400000049534</c:v>
                </c:pt>
                <c:pt idx="6335">
                  <c:v>6526.6600000049539</c:v>
                </c:pt>
                <c:pt idx="6336">
                  <c:v>6526.6800000049534</c:v>
                </c:pt>
                <c:pt idx="6337">
                  <c:v>6526.7000000049502</c:v>
                </c:pt>
                <c:pt idx="6338">
                  <c:v>6526.7200000049534</c:v>
                </c:pt>
                <c:pt idx="6339">
                  <c:v>6526.7400000049502</c:v>
                </c:pt>
                <c:pt idx="6340">
                  <c:v>6526.7600000049524</c:v>
                </c:pt>
                <c:pt idx="6341">
                  <c:v>6526.7800000049501</c:v>
                </c:pt>
                <c:pt idx="6342">
                  <c:v>6526.8000000049524</c:v>
                </c:pt>
                <c:pt idx="6343">
                  <c:v>6526.8200000049537</c:v>
                </c:pt>
                <c:pt idx="6344">
                  <c:v>6526.8400000049514</c:v>
                </c:pt>
                <c:pt idx="6345">
                  <c:v>6526.8600000049537</c:v>
                </c:pt>
                <c:pt idx="6346">
                  <c:v>6526.8800000049514</c:v>
                </c:pt>
                <c:pt idx="6347">
                  <c:v>6526.90000000495</c:v>
                </c:pt>
                <c:pt idx="6348">
                  <c:v>6526.9200000049514</c:v>
                </c:pt>
                <c:pt idx="6349">
                  <c:v>6526.94000000495</c:v>
                </c:pt>
                <c:pt idx="6350">
                  <c:v>6526.9600000049504</c:v>
                </c:pt>
                <c:pt idx="6351">
                  <c:v>6526.9800000049499</c:v>
                </c:pt>
                <c:pt idx="6352">
                  <c:v>6527.0000000049504</c:v>
                </c:pt>
                <c:pt idx="6353">
                  <c:v>6527.0200000049635</c:v>
                </c:pt>
                <c:pt idx="6354">
                  <c:v>6527.0400000049603</c:v>
                </c:pt>
                <c:pt idx="6355">
                  <c:v>6527.0600000049635</c:v>
                </c:pt>
                <c:pt idx="6356">
                  <c:v>6527.0800000049603</c:v>
                </c:pt>
                <c:pt idx="6357">
                  <c:v>6527.1000000049635</c:v>
                </c:pt>
                <c:pt idx="6358">
                  <c:v>6527.1200000049639</c:v>
                </c:pt>
                <c:pt idx="6359">
                  <c:v>6527.1400000049634</c:v>
                </c:pt>
                <c:pt idx="6360">
                  <c:v>6527.1600000049639</c:v>
                </c:pt>
                <c:pt idx="6361">
                  <c:v>6527.1800000049634</c:v>
                </c:pt>
                <c:pt idx="6362">
                  <c:v>6527.2000000049602</c:v>
                </c:pt>
                <c:pt idx="6363">
                  <c:v>6527.2200000049634</c:v>
                </c:pt>
                <c:pt idx="6364">
                  <c:v>6527.2400000049602</c:v>
                </c:pt>
                <c:pt idx="6365">
                  <c:v>6527.2600000049624</c:v>
                </c:pt>
                <c:pt idx="6366">
                  <c:v>6527.2800000049601</c:v>
                </c:pt>
                <c:pt idx="6367">
                  <c:v>6527.3000000049624</c:v>
                </c:pt>
                <c:pt idx="6368">
                  <c:v>6527.3200000049637</c:v>
                </c:pt>
                <c:pt idx="6369">
                  <c:v>6527.3400000049614</c:v>
                </c:pt>
                <c:pt idx="6370">
                  <c:v>6527.3600000049637</c:v>
                </c:pt>
                <c:pt idx="6371">
                  <c:v>6527.3800000049614</c:v>
                </c:pt>
                <c:pt idx="6372">
                  <c:v>6527.40000000496</c:v>
                </c:pt>
                <c:pt idx="6373">
                  <c:v>6527.4200000049614</c:v>
                </c:pt>
                <c:pt idx="6374">
                  <c:v>6527.44000000496</c:v>
                </c:pt>
                <c:pt idx="6375">
                  <c:v>6527.4600000049604</c:v>
                </c:pt>
                <c:pt idx="6376">
                  <c:v>6527.48000000497</c:v>
                </c:pt>
                <c:pt idx="6377">
                  <c:v>6527.5000000049704</c:v>
                </c:pt>
                <c:pt idx="6378">
                  <c:v>6527.5200000049736</c:v>
                </c:pt>
                <c:pt idx="6379">
                  <c:v>6527.5400000049704</c:v>
                </c:pt>
                <c:pt idx="6380">
                  <c:v>6527.5600000049735</c:v>
                </c:pt>
                <c:pt idx="6381">
                  <c:v>6527.5800000049703</c:v>
                </c:pt>
                <c:pt idx="6382">
                  <c:v>6527.6000000049735</c:v>
                </c:pt>
                <c:pt idx="6383">
                  <c:v>6527.6200000049739</c:v>
                </c:pt>
                <c:pt idx="6384">
                  <c:v>6527.6400000049734</c:v>
                </c:pt>
                <c:pt idx="6385">
                  <c:v>6527.6600000049739</c:v>
                </c:pt>
                <c:pt idx="6386">
                  <c:v>6527.6800000049734</c:v>
                </c:pt>
                <c:pt idx="6387">
                  <c:v>6527.7000000049702</c:v>
                </c:pt>
                <c:pt idx="6388">
                  <c:v>6527.7200000049734</c:v>
                </c:pt>
                <c:pt idx="6389">
                  <c:v>6527.7400000049702</c:v>
                </c:pt>
                <c:pt idx="6390">
                  <c:v>6527.7600000049724</c:v>
                </c:pt>
                <c:pt idx="6391">
                  <c:v>6527.7800000049701</c:v>
                </c:pt>
                <c:pt idx="6392">
                  <c:v>6527.8000000049724</c:v>
                </c:pt>
                <c:pt idx="6393">
                  <c:v>6527.8200000049737</c:v>
                </c:pt>
                <c:pt idx="6394">
                  <c:v>6527.8400000049714</c:v>
                </c:pt>
                <c:pt idx="6395">
                  <c:v>6527.8600000049737</c:v>
                </c:pt>
                <c:pt idx="6396">
                  <c:v>6527.8800000049714</c:v>
                </c:pt>
                <c:pt idx="6397">
                  <c:v>6527.90000000497</c:v>
                </c:pt>
                <c:pt idx="6398">
                  <c:v>6527.9200000049814</c:v>
                </c:pt>
                <c:pt idx="6399">
                  <c:v>6527.94000000498</c:v>
                </c:pt>
                <c:pt idx="6400">
                  <c:v>6527.9600000049804</c:v>
                </c:pt>
                <c:pt idx="6401">
                  <c:v>6527.98000000498</c:v>
                </c:pt>
                <c:pt idx="6402">
                  <c:v>6528.0000000049804</c:v>
                </c:pt>
                <c:pt idx="6403">
                  <c:v>6528.0200000049836</c:v>
                </c:pt>
                <c:pt idx="6404">
                  <c:v>6528.0400000049804</c:v>
                </c:pt>
                <c:pt idx="6405">
                  <c:v>6528.0600000049835</c:v>
                </c:pt>
                <c:pt idx="6406">
                  <c:v>6528.0800000049803</c:v>
                </c:pt>
                <c:pt idx="6407">
                  <c:v>6528.1000000049835</c:v>
                </c:pt>
                <c:pt idx="6408">
                  <c:v>6528.1200000049839</c:v>
                </c:pt>
                <c:pt idx="6409">
                  <c:v>6528.1400000049834</c:v>
                </c:pt>
                <c:pt idx="6410">
                  <c:v>6528.1600000049839</c:v>
                </c:pt>
                <c:pt idx="6411">
                  <c:v>6528.1800000049834</c:v>
                </c:pt>
                <c:pt idx="6412">
                  <c:v>6528.2000000049802</c:v>
                </c:pt>
                <c:pt idx="6413">
                  <c:v>6528.2200000049834</c:v>
                </c:pt>
                <c:pt idx="6414">
                  <c:v>6528.2400000049802</c:v>
                </c:pt>
                <c:pt idx="6415">
                  <c:v>6528.2600000049824</c:v>
                </c:pt>
                <c:pt idx="6416">
                  <c:v>6528.2800000049801</c:v>
                </c:pt>
                <c:pt idx="6417">
                  <c:v>6528.3000000049824</c:v>
                </c:pt>
                <c:pt idx="6418">
                  <c:v>6528.3200000049837</c:v>
                </c:pt>
                <c:pt idx="6419">
                  <c:v>6528.3400000049814</c:v>
                </c:pt>
                <c:pt idx="6420">
                  <c:v>6528.3600000049837</c:v>
                </c:pt>
                <c:pt idx="6421">
                  <c:v>6528.3800000049814</c:v>
                </c:pt>
                <c:pt idx="6422">
                  <c:v>6528.40000000499</c:v>
                </c:pt>
                <c:pt idx="6423">
                  <c:v>6528.4200000049914</c:v>
                </c:pt>
                <c:pt idx="6424">
                  <c:v>6528.44000000499</c:v>
                </c:pt>
                <c:pt idx="6425">
                  <c:v>6528.4600000049904</c:v>
                </c:pt>
                <c:pt idx="6426">
                  <c:v>6528.48000000499</c:v>
                </c:pt>
                <c:pt idx="6427">
                  <c:v>6528.5000000049904</c:v>
                </c:pt>
                <c:pt idx="6428">
                  <c:v>6528.5200000049936</c:v>
                </c:pt>
                <c:pt idx="6429">
                  <c:v>6528.5400000049904</c:v>
                </c:pt>
                <c:pt idx="6430">
                  <c:v>6528.5600000049935</c:v>
                </c:pt>
                <c:pt idx="6431">
                  <c:v>6528.5800000049903</c:v>
                </c:pt>
                <c:pt idx="6432">
                  <c:v>6528.6000000049935</c:v>
                </c:pt>
                <c:pt idx="6433">
                  <c:v>6528.6200000049939</c:v>
                </c:pt>
                <c:pt idx="6434">
                  <c:v>6528.6400000049935</c:v>
                </c:pt>
                <c:pt idx="6435">
                  <c:v>6528.6600000049939</c:v>
                </c:pt>
                <c:pt idx="6436">
                  <c:v>6528.6800000049934</c:v>
                </c:pt>
                <c:pt idx="6437">
                  <c:v>6528.7000000049902</c:v>
                </c:pt>
                <c:pt idx="6438">
                  <c:v>6528.7200000049934</c:v>
                </c:pt>
                <c:pt idx="6439">
                  <c:v>6528.7400000049902</c:v>
                </c:pt>
                <c:pt idx="6440">
                  <c:v>6528.7600000049924</c:v>
                </c:pt>
                <c:pt idx="6441">
                  <c:v>6528.7800000049901</c:v>
                </c:pt>
                <c:pt idx="6442">
                  <c:v>6528.8000000049924</c:v>
                </c:pt>
                <c:pt idx="6443">
                  <c:v>6528.8200000049937</c:v>
                </c:pt>
                <c:pt idx="6444">
                  <c:v>6528.8400000050024</c:v>
                </c:pt>
                <c:pt idx="6445">
                  <c:v>6528.8600000050037</c:v>
                </c:pt>
                <c:pt idx="6446">
                  <c:v>6528.8800000050014</c:v>
                </c:pt>
                <c:pt idx="6447">
                  <c:v>6528.900000005</c:v>
                </c:pt>
                <c:pt idx="6448">
                  <c:v>6528.9200000050014</c:v>
                </c:pt>
                <c:pt idx="6449">
                  <c:v>6528.940000005</c:v>
                </c:pt>
                <c:pt idx="6450">
                  <c:v>6528.9600000050004</c:v>
                </c:pt>
                <c:pt idx="6451">
                  <c:v>6528.980000005</c:v>
                </c:pt>
                <c:pt idx="6452">
                  <c:v>6529.0000000050004</c:v>
                </c:pt>
                <c:pt idx="6453">
                  <c:v>6529.0200000050036</c:v>
                </c:pt>
                <c:pt idx="6454">
                  <c:v>6529.0400000050004</c:v>
                </c:pt>
                <c:pt idx="6455">
                  <c:v>6529.0600000050035</c:v>
                </c:pt>
                <c:pt idx="6456">
                  <c:v>6529.0800000050003</c:v>
                </c:pt>
                <c:pt idx="6457">
                  <c:v>6529.1000000050035</c:v>
                </c:pt>
                <c:pt idx="6458">
                  <c:v>6529.1200000050039</c:v>
                </c:pt>
                <c:pt idx="6459">
                  <c:v>6529.1400000050035</c:v>
                </c:pt>
                <c:pt idx="6460">
                  <c:v>6529.1600000050039</c:v>
                </c:pt>
                <c:pt idx="6461">
                  <c:v>6529.1800000050034</c:v>
                </c:pt>
                <c:pt idx="6462">
                  <c:v>6529.2000000050002</c:v>
                </c:pt>
                <c:pt idx="6463">
                  <c:v>6529.2200000050034</c:v>
                </c:pt>
                <c:pt idx="6464">
                  <c:v>6529.2400000050002</c:v>
                </c:pt>
                <c:pt idx="6465">
                  <c:v>6529.2600000050024</c:v>
                </c:pt>
                <c:pt idx="6466">
                  <c:v>6529.2800000050001</c:v>
                </c:pt>
                <c:pt idx="6467">
                  <c:v>6529.3000000050124</c:v>
                </c:pt>
                <c:pt idx="6468">
                  <c:v>6529.3200000050138</c:v>
                </c:pt>
                <c:pt idx="6469">
                  <c:v>6529.3400000050124</c:v>
                </c:pt>
                <c:pt idx="6470">
                  <c:v>6529.3600000050137</c:v>
                </c:pt>
                <c:pt idx="6471">
                  <c:v>6529.3800000050114</c:v>
                </c:pt>
                <c:pt idx="6472">
                  <c:v>6529.40000000501</c:v>
                </c:pt>
                <c:pt idx="6473">
                  <c:v>6529.4200000050114</c:v>
                </c:pt>
                <c:pt idx="6474">
                  <c:v>6529.44000000501</c:v>
                </c:pt>
                <c:pt idx="6475">
                  <c:v>6529.4600000050104</c:v>
                </c:pt>
                <c:pt idx="6476">
                  <c:v>6529.48000000501</c:v>
                </c:pt>
                <c:pt idx="6477">
                  <c:v>6529.5000000050104</c:v>
                </c:pt>
                <c:pt idx="6478">
                  <c:v>6529.5200000050136</c:v>
                </c:pt>
                <c:pt idx="6479">
                  <c:v>6529.5400000050104</c:v>
                </c:pt>
                <c:pt idx="6480">
                  <c:v>6529.5600000050135</c:v>
                </c:pt>
                <c:pt idx="6481">
                  <c:v>6529.5800000050103</c:v>
                </c:pt>
                <c:pt idx="6482">
                  <c:v>6529.6000000050135</c:v>
                </c:pt>
                <c:pt idx="6483">
                  <c:v>6529.6200000050139</c:v>
                </c:pt>
                <c:pt idx="6484">
                  <c:v>6529.6400000050135</c:v>
                </c:pt>
                <c:pt idx="6485">
                  <c:v>6529.6600000050139</c:v>
                </c:pt>
                <c:pt idx="6486">
                  <c:v>6529.6800000050134</c:v>
                </c:pt>
                <c:pt idx="6487">
                  <c:v>6529.7000000050102</c:v>
                </c:pt>
                <c:pt idx="6488">
                  <c:v>6529.7200000050134</c:v>
                </c:pt>
                <c:pt idx="6489">
                  <c:v>6529.7400000050102</c:v>
                </c:pt>
                <c:pt idx="6490">
                  <c:v>6529.7600000050224</c:v>
                </c:pt>
                <c:pt idx="6491">
                  <c:v>6529.7800000050202</c:v>
                </c:pt>
                <c:pt idx="6492">
                  <c:v>6529.8000000050224</c:v>
                </c:pt>
                <c:pt idx="6493">
                  <c:v>6529.8200000050238</c:v>
                </c:pt>
                <c:pt idx="6494">
                  <c:v>6529.8400000050224</c:v>
                </c:pt>
                <c:pt idx="6495">
                  <c:v>6529.8600000050237</c:v>
                </c:pt>
                <c:pt idx="6496">
                  <c:v>6529.8800000050214</c:v>
                </c:pt>
                <c:pt idx="6497">
                  <c:v>6529.90000000502</c:v>
                </c:pt>
                <c:pt idx="6498">
                  <c:v>6529.9200000050214</c:v>
                </c:pt>
                <c:pt idx="6499">
                  <c:v>6529.94000000502</c:v>
                </c:pt>
                <c:pt idx="6500">
                  <c:v>6529.9600000050204</c:v>
                </c:pt>
                <c:pt idx="6501">
                  <c:v>6529.98000000502</c:v>
                </c:pt>
                <c:pt idx="6502">
                  <c:v>6530.0000000050204</c:v>
                </c:pt>
                <c:pt idx="6503">
                  <c:v>6530.0200000050236</c:v>
                </c:pt>
                <c:pt idx="6504">
                  <c:v>6530.0400000050204</c:v>
                </c:pt>
                <c:pt idx="6505">
                  <c:v>6530.0600000050235</c:v>
                </c:pt>
                <c:pt idx="6506">
                  <c:v>6530.0800000050203</c:v>
                </c:pt>
                <c:pt idx="6507">
                  <c:v>6530.1000000050235</c:v>
                </c:pt>
                <c:pt idx="6508">
                  <c:v>6530.1200000050239</c:v>
                </c:pt>
                <c:pt idx="6509">
                  <c:v>6530.1400000050235</c:v>
                </c:pt>
                <c:pt idx="6510">
                  <c:v>6530.1600000050239</c:v>
                </c:pt>
                <c:pt idx="6511">
                  <c:v>6530.1800000050234</c:v>
                </c:pt>
                <c:pt idx="6512">
                  <c:v>6530.2000000050202</c:v>
                </c:pt>
                <c:pt idx="6513">
                  <c:v>6530.2200000050334</c:v>
                </c:pt>
                <c:pt idx="6514">
                  <c:v>6530.2400000050302</c:v>
                </c:pt>
                <c:pt idx="6515">
                  <c:v>6530.2600000050334</c:v>
                </c:pt>
                <c:pt idx="6516">
                  <c:v>6530.2800000050302</c:v>
                </c:pt>
                <c:pt idx="6517">
                  <c:v>6530.3000000050324</c:v>
                </c:pt>
                <c:pt idx="6518">
                  <c:v>6530.3200000050338</c:v>
                </c:pt>
                <c:pt idx="6519">
                  <c:v>6530.3400000050324</c:v>
                </c:pt>
                <c:pt idx="6520">
                  <c:v>6530.3600000050337</c:v>
                </c:pt>
                <c:pt idx="6521">
                  <c:v>6530.3800000050314</c:v>
                </c:pt>
                <c:pt idx="6522">
                  <c:v>6530.4000000050301</c:v>
                </c:pt>
                <c:pt idx="6523">
                  <c:v>6530.4200000050314</c:v>
                </c:pt>
                <c:pt idx="6524">
                  <c:v>6530.44000000503</c:v>
                </c:pt>
                <c:pt idx="6525">
                  <c:v>6530.4600000050314</c:v>
                </c:pt>
                <c:pt idx="6526">
                  <c:v>6530.48000000503</c:v>
                </c:pt>
                <c:pt idx="6527">
                  <c:v>6530.5000000050304</c:v>
                </c:pt>
                <c:pt idx="6528">
                  <c:v>6530.5200000050336</c:v>
                </c:pt>
                <c:pt idx="6529">
                  <c:v>6530.5400000050304</c:v>
                </c:pt>
                <c:pt idx="6530">
                  <c:v>6530.5600000050335</c:v>
                </c:pt>
                <c:pt idx="6531">
                  <c:v>6530.5800000050303</c:v>
                </c:pt>
                <c:pt idx="6532">
                  <c:v>6530.6000000050335</c:v>
                </c:pt>
                <c:pt idx="6533">
                  <c:v>6530.6200000050339</c:v>
                </c:pt>
                <c:pt idx="6534">
                  <c:v>6530.6400000050335</c:v>
                </c:pt>
                <c:pt idx="6535">
                  <c:v>6530.6600000050339</c:v>
                </c:pt>
                <c:pt idx="6536">
                  <c:v>6530.6800000050434</c:v>
                </c:pt>
                <c:pt idx="6537">
                  <c:v>6530.7000000050402</c:v>
                </c:pt>
                <c:pt idx="6538">
                  <c:v>6530.7200000050434</c:v>
                </c:pt>
                <c:pt idx="6539">
                  <c:v>6530.7400000050402</c:v>
                </c:pt>
                <c:pt idx="6540">
                  <c:v>6530.7600000050434</c:v>
                </c:pt>
                <c:pt idx="6541">
                  <c:v>6530.7800000050402</c:v>
                </c:pt>
                <c:pt idx="6542">
                  <c:v>6530.8000000050424</c:v>
                </c:pt>
                <c:pt idx="6543">
                  <c:v>6530.8200000050438</c:v>
                </c:pt>
                <c:pt idx="6544">
                  <c:v>6530.8400000050424</c:v>
                </c:pt>
                <c:pt idx="6545">
                  <c:v>6530.8600000050437</c:v>
                </c:pt>
                <c:pt idx="6546">
                  <c:v>6530.8800000050414</c:v>
                </c:pt>
                <c:pt idx="6547">
                  <c:v>6530.9000000050401</c:v>
                </c:pt>
                <c:pt idx="6548">
                  <c:v>6530.9200000050414</c:v>
                </c:pt>
                <c:pt idx="6549">
                  <c:v>6530.94000000504</c:v>
                </c:pt>
                <c:pt idx="6550">
                  <c:v>6530.9600000050414</c:v>
                </c:pt>
                <c:pt idx="6551">
                  <c:v>6530.98000000504</c:v>
                </c:pt>
                <c:pt idx="6552">
                  <c:v>6531.0000000050404</c:v>
                </c:pt>
                <c:pt idx="6553">
                  <c:v>6531.0200000050436</c:v>
                </c:pt>
                <c:pt idx="6554">
                  <c:v>6531.0400000050404</c:v>
                </c:pt>
                <c:pt idx="6555">
                  <c:v>6531.0600000050435</c:v>
                </c:pt>
                <c:pt idx="6556">
                  <c:v>6531.0800000050403</c:v>
                </c:pt>
                <c:pt idx="6557">
                  <c:v>6531.1000000050435</c:v>
                </c:pt>
                <c:pt idx="6558">
                  <c:v>6531.1200000050439</c:v>
                </c:pt>
                <c:pt idx="6559">
                  <c:v>6531.1400000050535</c:v>
                </c:pt>
                <c:pt idx="6560">
                  <c:v>6531.1600000050539</c:v>
                </c:pt>
                <c:pt idx="6561">
                  <c:v>6531.1800000050534</c:v>
                </c:pt>
                <c:pt idx="6562">
                  <c:v>6531.2000000050502</c:v>
                </c:pt>
                <c:pt idx="6563">
                  <c:v>6531.2200000050534</c:v>
                </c:pt>
                <c:pt idx="6564">
                  <c:v>6531.2400000050502</c:v>
                </c:pt>
                <c:pt idx="6565">
                  <c:v>6531.2600000050534</c:v>
                </c:pt>
                <c:pt idx="6566">
                  <c:v>6531.2800000050502</c:v>
                </c:pt>
                <c:pt idx="6567">
                  <c:v>6531.3000000050524</c:v>
                </c:pt>
                <c:pt idx="6568">
                  <c:v>6531.3200000050538</c:v>
                </c:pt>
                <c:pt idx="6569">
                  <c:v>6531.3400000050524</c:v>
                </c:pt>
                <c:pt idx="6570">
                  <c:v>6531.3600000050537</c:v>
                </c:pt>
                <c:pt idx="6571">
                  <c:v>6531.3800000050514</c:v>
                </c:pt>
                <c:pt idx="6572">
                  <c:v>6531.4000000050501</c:v>
                </c:pt>
                <c:pt idx="6573">
                  <c:v>6531.4200000050514</c:v>
                </c:pt>
                <c:pt idx="6574">
                  <c:v>6531.44000000505</c:v>
                </c:pt>
                <c:pt idx="6575">
                  <c:v>6531.4600000050514</c:v>
                </c:pt>
                <c:pt idx="6576">
                  <c:v>6531.48000000505</c:v>
                </c:pt>
                <c:pt idx="6577">
                  <c:v>6531.5000000050504</c:v>
                </c:pt>
                <c:pt idx="6578">
                  <c:v>6531.5200000050536</c:v>
                </c:pt>
                <c:pt idx="6579">
                  <c:v>6531.5400000050504</c:v>
                </c:pt>
                <c:pt idx="6580">
                  <c:v>6531.5600000050536</c:v>
                </c:pt>
                <c:pt idx="6581">
                  <c:v>6531.5800000050504</c:v>
                </c:pt>
                <c:pt idx="6582">
                  <c:v>6531.6000000050635</c:v>
                </c:pt>
                <c:pt idx="6583">
                  <c:v>6531.620000005064</c:v>
                </c:pt>
                <c:pt idx="6584">
                  <c:v>6531.6400000050635</c:v>
                </c:pt>
                <c:pt idx="6585">
                  <c:v>6531.6600000050639</c:v>
                </c:pt>
                <c:pt idx="6586">
                  <c:v>6531.6800000050634</c:v>
                </c:pt>
                <c:pt idx="6587">
                  <c:v>6531.7000000050602</c:v>
                </c:pt>
                <c:pt idx="6588">
                  <c:v>6531.7200000050634</c:v>
                </c:pt>
                <c:pt idx="6589">
                  <c:v>6531.7400000050602</c:v>
                </c:pt>
                <c:pt idx="6590">
                  <c:v>6531.7600000050634</c:v>
                </c:pt>
                <c:pt idx="6591">
                  <c:v>6531.7800000050602</c:v>
                </c:pt>
                <c:pt idx="6592">
                  <c:v>6531.8000000050624</c:v>
                </c:pt>
                <c:pt idx="6593">
                  <c:v>6531.8200000050638</c:v>
                </c:pt>
                <c:pt idx="6594">
                  <c:v>6531.8400000050624</c:v>
                </c:pt>
                <c:pt idx="6595">
                  <c:v>6531.8600000050637</c:v>
                </c:pt>
                <c:pt idx="6596">
                  <c:v>6531.8800000050614</c:v>
                </c:pt>
                <c:pt idx="6597">
                  <c:v>6531.9000000050601</c:v>
                </c:pt>
                <c:pt idx="6598">
                  <c:v>6531.9200000050614</c:v>
                </c:pt>
                <c:pt idx="6599">
                  <c:v>6531.94000000506</c:v>
                </c:pt>
                <c:pt idx="6600">
                  <c:v>6531.9600000050614</c:v>
                </c:pt>
                <c:pt idx="6601">
                  <c:v>6531.98000000506</c:v>
                </c:pt>
                <c:pt idx="6602">
                  <c:v>6532.0000000050604</c:v>
                </c:pt>
                <c:pt idx="6603">
                  <c:v>6532.0200000050636</c:v>
                </c:pt>
                <c:pt idx="6604">
                  <c:v>6532.0400000050604</c:v>
                </c:pt>
                <c:pt idx="6605">
                  <c:v>6532.0600000050736</c:v>
                </c:pt>
                <c:pt idx="6606">
                  <c:v>6532.0800000050704</c:v>
                </c:pt>
                <c:pt idx="6607">
                  <c:v>6532.1000000050735</c:v>
                </c:pt>
                <c:pt idx="6608">
                  <c:v>6532.120000005074</c:v>
                </c:pt>
                <c:pt idx="6609">
                  <c:v>6532.1400000050735</c:v>
                </c:pt>
                <c:pt idx="6610">
                  <c:v>6532.1600000050739</c:v>
                </c:pt>
                <c:pt idx="6611">
                  <c:v>6532.1800000050735</c:v>
                </c:pt>
                <c:pt idx="6612">
                  <c:v>6532.2000000050703</c:v>
                </c:pt>
                <c:pt idx="6613">
                  <c:v>6532.2200000050734</c:v>
                </c:pt>
                <c:pt idx="6614">
                  <c:v>6532.2400000050702</c:v>
                </c:pt>
                <c:pt idx="6615">
                  <c:v>6532.2600000050734</c:v>
                </c:pt>
                <c:pt idx="6616">
                  <c:v>6532.2800000050702</c:v>
                </c:pt>
                <c:pt idx="6617">
                  <c:v>6532.3000000050724</c:v>
                </c:pt>
                <c:pt idx="6618">
                  <c:v>6532.3200000050738</c:v>
                </c:pt>
                <c:pt idx="6619">
                  <c:v>6532.3400000050724</c:v>
                </c:pt>
                <c:pt idx="6620">
                  <c:v>6532.3600000050737</c:v>
                </c:pt>
                <c:pt idx="6621">
                  <c:v>6532.3800000050724</c:v>
                </c:pt>
                <c:pt idx="6622">
                  <c:v>6532.4000000050701</c:v>
                </c:pt>
                <c:pt idx="6623">
                  <c:v>6532.4200000050714</c:v>
                </c:pt>
                <c:pt idx="6624">
                  <c:v>6532.44000000507</c:v>
                </c:pt>
                <c:pt idx="6625">
                  <c:v>6532.4600000050714</c:v>
                </c:pt>
                <c:pt idx="6626">
                  <c:v>6532.48000000507</c:v>
                </c:pt>
                <c:pt idx="6627">
                  <c:v>6532.5000000050704</c:v>
                </c:pt>
                <c:pt idx="6628">
                  <c:v>6532.5200000050836</c:v>
                </c:pt>
                <c:pt idx="6629">
                  <c:v>6532.5400000050804</c:v>
                </c:pt>
                <c:pt idx="6630">
                  <c:v>6532.5600000050836</c:v>
                </c:pt>
                <c:pt idx="6631">
                  <c:v>6532.5800000050804</c:v>
                </c:pt>
                <c:pt idx="6632">
                  <c:v>6532.6000000050835</c:v>
                </c:pt>
                <c:pt idx="6633">
                  <c:v>6532.620000005084</c:v>
                </c:pt>
                <c:pt idx="6634">
                  <c:v>6532.6400000050835</c:v>
                </c:pt>
                <c:pt idx="6635">
                  <c:v>6532.6600000050839</c:v>
                </c:pt>
                <c:pt idx="6636">
                  <c:v>6532.6800000050835</c:v>
                </c:pt>
                <c:pt idx="6637">
                  <c:v>6532.7000000050803</c:v>
                </c:pt>
                <c:pt idx="6638">
                  <c:v>6532.7200000050834</c:v>
                </c:pt>
                <c:pt idx="6639">
                  <c:v>6532.7400000050802</c:v>
                </c:pt>
                <c:pt idx="6640">
                  <c:v>6532.7600000050834</c:v>
                </c:pt>
                <c:pt idx="6641">
                  <c:v>6532.7800000050802</c:v>
                </c:pt>
                <c:pt idx="6642">
                  <c:v>6532.8000000050824</c:v>
                </c:pt>
                <c:pt idx="6643">
                  <c:v>6532.8200000050838</c:v>
                </c:pt>
                <c:pt idx="6644">
                  <c:v>6532.8400000050824</c:v>
                </c:pt>
                <c:pt idx="6645">
                  <c:v>6532.8600000050837</c:v>
                </c:pt>
                <c:pt idx="6646">
                  <c:v>6532.8800000050824</c:v>
                </c:pt>
                <c:pt idx="6647">
                  <c:v>6532.9000000050801</c:v>
                </c:pt>
                <c:pt idx="6648">
                  <c:v>6532.9200000050814</c:v>
                </c:pt>
                <c:pt idx="6649">
                  <c:v>6532.94000000508</c:v>
                </c:pt>
                <c:pt idx="6650">
                  <c:v>6532.9600000050914</c:v>
                </c:pt>
                <c:pt idx="6651">
                  <c:v>6532.98000000509</c:v>
                </c:pt>
                <c:pt idx="6652">
                  <c:v>6533.0000000050904</c:v>
                </c:pt>
                <c:pt idx="6653">
                  <c:v>6533.0200000050936</c:v>
                </c:pt>
                <c:pt idx="6654">
                  <c:v>6533.0400000050904</c:v>
                </c:pt>
                <c:pt idx="6655">
                  <c:v>6533.0600000050936</c:v>
                </c:pt>
                <c:pt idx="6656">
                  <c:v>6533.0800000050904</c:v>
                </c:pt>
                <c:pt idx="6657">
                  <c:v>6533.1000000050935</c:v>
                </c:pt>
                <c:pt idx="6658">
                  <c:v>6533.120000005094</c:v>
                </c:pt>
                <c:pt idx="6659">
                  <c:v>6533.1400000050935</c:v>
                </c:pt>
                <c:pt idx="6660">
                  <c:v>6533.1600000050939</c:v>
                </c:pt>
                <c:pt idx="6661">
                  <c:v>6533.1800000050935</c:v>
                </c:pt>
                <c:pt idx="6662">
                  <c:v>6533.2000000050903</c:v>
                </c:pt>
                <c:pt idx="6663">
                  <c:v>6533.2200000050934</c:v>
                </c:pt>
                <c:pt idx="6664">
                  <c:v>6533.2400000050902</c:v>
                </c:pt>
                <c:pt idx="6665">
                  <c:v>6533.2600000050934</c:v>
                </c:pt>
                <c:pt idx="6666">
                  <c:v>6533.2800000050902</c:v>
                </c:pt>
                <c:pt idx="6667">
                  <c:v>6533.3000000050924</c:v>
                </c:pt>
                <c:pt idx="6668">
                  <c:v>6533.3200000050938</c:v>
                </c:pt>
                <c:pt idx="6669">
                  <c:v>6533.3400000050924</c:v>
                </c:pt>
                <c:pt idx="6670">
                  <c:v>6533.3600000050938</c:v>
                </c:pt>
                <c:pt idx="6671">
                  <c:v>6533.3800000050924</c:v>
                </c:pt>
                <c:pt idx="6672">
                  <c:v>6533.4000000050901</c:v>
                </c:pt>
                <c:pt idx="6673">
                  <c:v>6533.4200000050914</c:v>
                </c:pt>
                <c:pt idx="6674">
                  <c:v>6533.4400000051</c:v>
                </c:pt>
                <c:pt idx="6675">
                  <c:v>6533.4600000051014</c:v>
                </c:pt>
                <c:pt idx="6676">
                  <c:v>6533.4800000051</c:v>
                </c:pt>
                <c:pt idx="6677">
                  <c:v>6533.5000000051004</c:v>
                </c:pt>
                <c:pt idx="6678">
                  <c:v>6533.5200000051036</c:v>
                </c:pt>
                <c:pt idx="6679">
                  <c:v>6533.5400000051004</c:v>
                </c:pt>
                <c:pt idx="6680">
                  <c:v>6533.5600000051036</c:v>
                </c:pt>
                <c:pt idx="6681">
                  <c:v>6533.5800000051004</c:v>
                </c:pt>
                <c:pt idx="6682">
                  <c:v>6533.6000000051035</c:v>
                </c:pt>
                <c:pt idx="6683">
                  <c:v>6533.620000005104</c:v>
                </c:pt>
                <c:pt idx="6684">
                  <c:v>6533.6400000051035</c:v>
                </c:pt>
                <c:pt idx="6685">
                  <c:v>6533.6600000051039</c:v>
                </c:pt>
                <c:pt idx="6686">
                  <c:v>6533.6800000051035</c:v>
                </c:pt>
                <c:pt idx="6687">
                  <c:v>6533.7000000051003</c:v>
                </c:pt>
                <c:pt idx="6688">
                  <c:v>6533.7200000051034</c:v>
                </c:pt>
                <c:pt idx="6689">
                  <c:v>6533.7400000051002</c:v>
                </c:pt>
                <c:pt idx="6690">
                  <c:v>6533.7600000051034</c:v>
                </c:pt>
                <c:pt idx="6691">
                  <c:v>6533.7800000051002</c:v>
                </c:pt>
                <c:pt idx="6692">
                  <c:v>6533.8000000051024</c:v>
                </c:pt>
                <c:pt idx="6693">
                  <c:v>6533.8200000051038</c:v>
                </c:pt>
                <c:pt idx="6694">
                  <c:v>6533.8400000051024</c:v>
                </c:pt>
                <c:pt idx="6695">
                  <c:v>6533.8600000051038</c:v>
                </c:pt>
                <c:pt idx="6696">
                  <c:v>6533.8800000051124</c:v>
                </c:pt>
                <c:pt idx="6697">
                  <c:v>6533.9000000051101</c:v>
                </c:pt>
                <c:pt idx="6698">
                  <c:v>6533.9200000051114</c:v>
                </c:pt>
                <c:pt idx="6699">
                  <c:v>6533.9400000051101</c:v>
                </c:pt>
                <c:pt idx="6700">
                  <c:v>6533.9600000051114</c:v>
                </c:pt>
                <c:pt idx="6701">
                  <c:v>6533.98000000511</c:v>
                </c:pt>
                <c:pt idx="6702">
                  <c:v>6534.0000000051114</c:v>
                </c:pt>
                <c:pt idx="6703">
                  <c:v>6534.0200000051136</c:v>
                </c:pt>
                <c:pt idx="6704">
                  <c:v>6534.0400000051104</c:v>
                </c:pt>
                <c:pt idx="6705">
                  <c:v>6534.0600000051136</c:v>
                </c:pt>
                <c:pt idx="6706">
                  <c:v>6534.0800000051104</c:v>
                </c:pt>
                <c:pt idx="6707">
                  <c:v>6534.1000000051135</c:v>
                </c:pt>
                <c:pt idx="6708">
                  <c:v>6534.120000005114</c:v>
                </c:pt>
                <c:pt idx="6709">
                  <c:v>6534.1400000051135</c:v>
                </c:pt>
                <c:pt idx="6710">
                  <c:v>6534.1600000051139</c:v>
                </c:pt>
                <c:pt idx="6711">
                  <c:v>6534.1800000051135</c:v>
                </c:pt>
                <c:pt idx="6712">
                  <c:v>6534.2000000051103</c:v>
                </c:pt>
                <c:pt idx="6713">
                  <c:v>6534.2200000051134</c:v>
                </c:pt>
                <c:pt idx="6714">
                  <c:v>6534.2400000051102</c:v>
                </c:pt>
                <c:pt idx="6715">
                  <c:v>6534.2600000051134</c:v>
                </c:pt>
                <c:pt idx="6716">
                  <c:v>6534.2800000051102</c:v>
                </c:pt>
                <c:pt idx="6717">
                  <c:v>6534.3000000051134</c:v>
                </c:pt>
                <c:pt idx="6718">
                  <c:v>6534.3200000051138</c:v>
                </c:pt>
                <c:pt idx="6719">
                  <c:v>6534.3400000051224</c:v>
                </c:pt>
                <c:pt idx="6720">
                  <c:v>6534.3600000051238</c:v>
                </c:pt>
                <c:pt idx="6721">
                  <c:v>6534.3800000051224</c:v>
                </c:pt>
                <c:pt idx="6722">
                  <c:v>6534.4000000051201</c:v>
                </c:pt>
                <c:pt idx="6723">
                  <c:v>6534.4200000051214</c:v>
                </c:pt>
                <c:pt idx="6724">
                  <c:v>6534.4400000051201</c:v>
                </c:pt>
                <c:pt idx="6725">
                  <c:v>6534.4600000051214</c:v>
                </c:pt>
                <c:pt idx="6726">
                  <c:v>6534.48000000512</c:v>
                </c:pt>
                <c:pt idx="6727">
                  <c:v>6534.5000000051214</c:v>
                </c:pt>
                <c:pt idx="6728">
                  <c:v>6534.5200000051236</c:v>
                </c:pt>
                <c:pt idx="6729">
                  <c:v>6534.5400000051204</c:v>
                </c:pt>
                <c:pt idx="6730">
                  <c:v>6534.5600000051236</c:v>
                </c:pt>
                <c:pt idx="6731">
                  <c:v>6534.5800000051204</c:v>
                </c:pt>
                <c:pt idx="6732">
                  <c:v>6534.6000000051235</c:v>
                </c:pt>
                <c:pt idx="6733">
                  <c:v>6534.620000005124</c:v>
                </c:pt>
                <c:pt idx="6734">
                  <c:v>6534.6400000051235</c:v>
                </c:pt>
                <c:pt idx="6735">
                  <c:v>6534.6600000051239</c:v>
                </c:pt>
                <c:pt idx="6736">
                  <c:v>6534.6800000051235</c:v>
                </c:pt>
                <c:pt idx="6737">
                  <c:v>6534.7000000051203</c:v>
                </c:pt>
                <c:pt idx="6738">
                  <c:v>6534.7200000051234</c:v>
                </c:pt>
                <c:pt idx="6739">
                  <c:v>6534.7400000051202</c:v>
                </c:pt>
                <c:pt idx="6740">
                  <c:v>6534.7600000051234</c:v>
                </c:pt>
                <c:pt idx="6741">
                  <c:v>6534.7800000051202</c:v>
                </c:pt>
                <c:pt idx="6742">
                  <c:v>6534.8000000051334</c:v>
                </c:pt>
                <c:pt idx="6743">
                  <c:v>6534.8200000051338</c:v>
                </c:pt>
                <c:pt idx="6744">
                  <c:v>6534.8400000051324</c:v>
                </c:pt>
                <c:pt idx="6745">
                  <c:v>6534.8600000051338</c:v>
                </c:pt>
                <c:pt idx="6746">
                  <c:v>6534.8800000051324</c:v>
                </c:pt>
                <c:pt idx="6747">
                  <c:v>6534.9000000051301</c:v>
                </c:pt>
                <c:pt idx="6748">
                  <c:v>6534.9200000051314</c:v>
                </c:pt>
                <c:pt idx="6749">
                  <c:v>6534.9400000051301</c:v>
                </c:pt>
                <c:pt idx="6750">
                  <c:v>6534.9600000051314</c:v>
                </c:pt>
                <c:pt idx="6751">
                  <c:v>6534.98000000513</c:v>
                </c:pt>
                <c:pt idx="6752">
                  <c:v>6535.0000000051314</c:v>
                </c:pt>
                <c:pt idx="6753">
                  <c:v>6535.0200000051336</c:v>
                </c:pt>
                <c:pt idx="6754">
                  <c:v>6535.0400000051304</c:v>
                </c:pt>
                <c:pt idx="6755">
                  <c:v>6535.0600000051336</c:v>
                </c:pt>
                <c:pt idx="6756">
                  <c:v>6535.0800000051304</c:v>
                </c:pt>
                <c:pt idx="6757">
                  <c:v>6535.1000000051336</c:v>
                </c:pt>
                <c:pt idx="6758">
                  <c:v>6535.120000005134</c:v>
                </c:pt>
                <c:pt idx="6759">
                  <c:v>6535.1400000051335</c:v>
                </c:pt>
                <c:pt idx="6760">
                  <c:v>6535.160000005134</c:v>
                </c:pt>
                <c:pt idx="6761">
                  <c:v>6535.1800000051335</c:v>
                </c:pt>
                <c:pt idx="6762">
                  <c:v>6535.2000000051303</c:v>
                </c:pt>
                <c:pt idx="6763">
                  <c:v>6535.2200000051334</c:v>
                </c:pt>
                <c:pt idx="6764">
                  <c:v>6535.2400000051302</c:v>
                </c:pt>
                <c:pt idx="6765">
                  <c:v>6535.2600000051434</c:v>
                </c:pt>
                <c:pt idx="6766">
                  <c:v>6535.2800000051402</c:v>
                </c:pt>
                <c:pt idx="6767">
                  <c:v>6535.3000000051434</c:v>
                </c:pt>
                <c:pt idx="6768">
                  <c:v>6535.3200000051438</c:v>
                </c:pt>
                <c:pt idx="6769">
                  <c:v>6535.3400000051424</c:v>
                </c:pt>
                <c:pt idx="6770">
                  <c:v>6535.3600000051438</c:v>
                </c:pt>
                <c:pt idx="6771">
                  <c:v>6535.3800000051424</c:v>
                </c:pt>
                <c:pt idx="6772">
                  <c:v>6535.4000000051401</c:v>
                </c:pt>
                <c:pt idx="6773">
                  <c:v>6535.4200000051414</c:v>
                </c:pt>
                <c:pt idx="6774">
                  <c:v>6535.4400000051401</c:v>
                </c:pt>
                <c:pt idx="6775">
                  <c:v>6535.4600000051414</c:v>
                </c:pt>
                <c:pt idx="6776">
                  <c:v>6535.48000000514</c:v>
                </c:pt>
                <c:pt idx="6777">
                  <c:v>6535.5000000051414</c:v>
                </c:pt>
                <c:pt idx="6778">
                  <c:v>6535.5200000051436</c:v>
                </c:pt>
                <c:pt idx="6779">
                  <c:v>6535.5400000051404</c:v>
                </c:pt>
                <c:pt idx="6780">
                  <c:v>6535.5600000051436</c:v>
                </c:pt>
                <c:pt idx="6781">
                  <c:v>6535.5800000051404</c:v>
                </c:pt>
                <c:pt idx="6782">
                  <c:v>6535.6000000051436</c:v>
                </c:pt>
                <c:pt idx="6783">
                  <c:v>6535.620000005144</c:v>
                </c:pt>
                <c:pt idx="6784">
                  <c:v>6535.6400000051435</c:v>
                </c:pt>
                <c:pt idx="6785">
                  <c:v>6535.660000005144</c:v>
                </c:pt>
                <c:pt idx="6786">
                  <c:v>6535.6800000051435</c:v>
                </c:pt>
                <c:pt idx="6787">
                  <c:v>6535.7000000051403</c:v>
                </c:pt>
                <c:pt idx="6788">
                  <c:v>6535.7200000051535</c:v>
                </c:pt>
                <c:pt idx="6789">
                  <c:v>6535.7400000051503</c:v>
                </c:pt>
                <c:pt idx="6790">
                  <c:v>6535.7600000051534</c:v>
                </c:pt>
                <c:pt idx="6791">
                  <c:v>6535.7800000051502</c:v>
                </c:pt>
                <c:pt idx="6792">
                  <c:v>6535.8000000051534</c:v>
                </c:pt>
                <c:pt idx="6793">
                  <c:v>6535.8200000051538</c:v>
                </c:pt>
                <c:pt idx="6794">
                  <c:v>6535.8400000051524</c:v>
                </c:pt>
                <c:pt idx="6795">
                  <c:v>6535.8600000051538</c:v>
                </c:pt>
                <c:pt idx="6796">
                  <c:v>6535.8800000051524</c:v>
                </c:pt>
                <c:pt idx="6797">
                  <c:v>6535.9000000051501</c:v>
                </c:pt>
                <c:pt idx="6798">
                  <c:v>6535.9200000051524</c:v>
                </c:pt>
                <c:pt idx="6799">
                  <c:v>6535.9400000051501</c:v>
                </c:pt>
                <c:pt idx="6800">
                  <c:v>6535.9600000051514</c:v>
                </c:pt>
                <c:pt idx="6801">
                  <c:v>6535.98000000515</c:v>
                </c:pt>
                <c:pt idx="6802">
                  <c:v>6536.0000000051514</c:v>
                </c:pt>
                <c:pt idx="6803">
                  <c:v>6536.0200000051536</c:v>
                </c:pt>
                <c:pt idx="6804">
                  <c:v>6536.0400000051504</c:v>
                </c:pt>
                <c:pt idx="6805">
                  <c:v>6536.0600000051536</c:v>
                </c:pt>
                <c:pt idx="6806">
                  <c:v>6536.0800000051504</c:v>
                </c:pt>
                <c:pt idx="6807">
                  <c:v>6536.1000000051536</c:v>
                </c:pt>
                <c:pt idx="6808">
                  <c:v>6536.120000005154</c:v>
                </c:pt>
                <c:pt idx="6809">
                  <c:v>6536.1400000051535</c:v>
                </c:pt>
                <c:pt idx="6810">
                  <c:v>6536.160000005154</c:v>
                </c:pt>
                <c:pt idx="6811">
                  <c:v>6536.1800000051635</c:v>
                </c:pt>
                <c:pt idx="6812">
                  <c:v>6536.2000000051603</c:v>
                </c:pt>
                <c:pt idx="6813">
                  <c:v>6536.2200000051635</c:v>
                </c:pt>
                <c:pt idx="6814">
                  <c:v>6536.2400000051603</c:v>
                </c:pt>
                <c:pt idx="6815">
                  <c:v>6536.2600000051634</c:v>
                </c:pt>
                <c:pt idx="6816">
                  <c:v>6536.2800000051602</c:v>
                </c:pt>
                <c:pt idx="6817">
                  <c:v>6536.3000000051634</c:v>
                </c:pt>
                <c:pt idx="6818">
                  <c:v>6536.3200000051638</c:v>
                </c:pt>
                <c:pt idx="6819">
                  <c:v>6536.3400000051624</c:v>
                </c:pt>
                <c:pt idx="6820">
                  <c:v>6536.3600000051638</c:v>
                </c:pt>
                <c:pt idx="6821">
                  <c:v>6536.3800000051624</c:v>
                </c:pt>
                <c:pt idx="6822">
                  <c:v>6536.4000000051601</c:v>
                </c:pt>
                <c:pt idx="6823">
                  <c:v>6536.4200000051624</c:v>
                </c:pt>
                <c:pt idx="6824">
                  <c:v>6536.4400000051601</c:v>
                </c:pt>
                <c:pt idx="6825">
                  <c:v>6536.4600000051614</c:v>
                </c:pt>
                <c:pt idx="6826">
                  <c:v>6536.48000000516</c:v>
                </c:pt>
                <c:pt idx="6827">
                  <c:v>6536.5000000051614</c:v>
                </c:pt>
                <c:pt idx="6828">
                  <c:v>6536.5200000051636</c:v>
                </c:pt>
                <c:pt idx="6829">
                  <c:v>6536.5400000051604</c:v>
                </c:pt>
                <c:pt idx="6830">
                  <c:v>6536.5600000051636</c:v>
                </c:pt>
                <c:pt idx="6831">
                  <c:v>6536.5800000051604</c:v>
                </c:pt>
                <c:pt idx="6832">
                  <c:v>6536.6000000051636</c:v>
                </c:pt>
                <c:pt idx="6833">
                  <c:v>6536.620000005164</c:v>
                </c:pt>
                <c:pt idx="6834">
                  <c:v>6536.6400000051735</c:v>
                </c:pt>
                <c:pt idx="6835">
                  <c:v>6536.660000005174</c:v>
                </c:pt>
                <c:pt idx="6836">
                  <c:v>6536.6800000051735</c:v>
                </c:pt>
                <c:pt idx="6837">
                  <c:v>6536.7000000051703</c:v>
                </c:pt>
                <c:pt idx="6838">
                  <c:v>6536.7200000051735</c:v>
                </c:pt>
                <c:pt idx="6839">
                  <c:v>6536.7400000051703</c:v>
                </c:pt>
                <c:pt idx="6840">
                  <c:v>6536.7600000051734</c:v>
                </c:pt>
                <c:pt idx="6841">
                  <c:v>6536.7800000051702</c:v>
                </c:pt>
                <c:pt idx="6842">
                  <c:v>6536.8000000051734</c:v>
                </c:pt>
                <c:pt idx="6843">
                  <c:v>6536.8200000051738</c:v>
                </c:pt>
                <c:pt idx="6844">
                  <c:v>6536.8400000051724</c:v>
                </c:pt>
                <c:pt idx="6845">
                  <c:v>6536.8600000051738</c:v>
                </c:pt>
                <c:pt idx="6846">
                  <c:v>6536.8800000051724</c:v>
                </c:pt>
                <c:pt idx="6847">
                  <c:v>6536.9000000051701</c:v>
                </c:pt>
                <c:pt idx="6848">
                  <c:v>6536.9200000051724</c:v>
                </c:pt>
                <c:pt idx="6849">
                  <c:v>6536.9400000051701</c:v>
                </c:pt>
                <c:pt idx="6850">
                  <c:v>6536.9600000051714</c:v>
                </c:pt>
                <c:pt idx="6851">
                  <c:v>6536.98000000517</c:v>
                </c:pt>
                <c:pt idx="6852">
                  <c:v>6537.0000000051714</c:v>
                </c:pt>
                <c:pt idx="6853">
                  <c:v>6537.0200000051736</c:v>
                </c:pt>
                <c:pt idx="6854">
                  <c:v>6537.0400000051704</c:v>
                </c:pt>
                <c:pt idx="6855">
                  <c:v>6537.0600000051736</c:v>
                </c:pt>
                <c:pt idx="6856">
                  <c:v>6537.0800000051704</c:v>
                </c:pt>
                <c:pt idx="6857">
                  <c:v>6537.1000000051836</c:v>
                </c:pt>
                <c:pt idx="6858">
                  <c:v>6537.120000005184</c:v>
                </c:pt>
                <c:pt idx="6859">
                  <c:v>6537.1400000051835</c:v>
                </c:pt>
                <c:pt idx="6860">
                  <c:v>6537.160000005184</c:v>
                </c:pt>
                <c:pt idx="6861">
                  <c:v>6537.1800000051835</c:v>
                </c:pt>
                <c:pt idx="6862">
                  <c:v>6537.2000000051803</c:v>
                </c:pt>
                <c:pt idx="6863">
                  <c:v>6537.2200000051835</c:v>
                </c:pt>
                <c:pt idx="6864">
                  <c:v>6537.2400000051803</c:v>
                </c:pt>
                <c:pt idx="6865">
                  <c:v>6537.2600000051834</c:v>
                </c:pt>
                <c:pt idx="6866">
                  <c:v>6537.2800000051802</c:v>
                </c:pt>
                <c:pt idx="6867">
                  <c:v>6537.3000000051834</c:v>
                </c:pt>
                <c:pt idx="6868">
                  <c:v>6537.3200000051838</c:v>
                </c:pt>
                <c:pt idx="6869">
                  <c:v>6537.3400000051824</c:v>
                </c:pt>
                <c:pt idx="6870">
                  <c:v>6537.3600000051838</c:v>
                </c:pt>
                <c:pt idx="6871">
                  <c:v>6537.3800000051824</c:v>
                </c:pt>
                <c:pt idx="6872">
                  <c:v>6537.4000000051801</c:v>
                </c:pt>
                <c:pt idx="6873">
                  <c:v>6537.4200000051824</c:v>
                </c:pt>
                <c:pt idx="6874">
                  <c:v>6537.4400000051801</c:v>
                </c:pt>
                <c:pt idx="6875">
                  <c:v>6537.4600000051814</c:v>
                </c:pt>
                <c:pt idx="6876">
                  <c:v>6537.48000000518</c:v>
                </c:pt>
                <c:pt idx="6877">
                  <c:v>6537.5000000051814</c:v>
                </c:pt>
                <c:pt idx="6878">
                  <c:v>6537.5200000051836</c:v>
                </c:pt>
                <c:pt idx="6879">
                  <c:v>6537.5400000051804</c:v>
                </c:pt>
                <c:pt idx="6880">
                  <c:v>6537.5600000051936</c:v>
                </c:pt>
                <c:pt idx="6881">
                  <c:v>6537.5800000051904</c:v>
                </c:pt>
                <c:pt idx="6882">
                  <c:v>6537.6000000051936</c:v>
                </c:pt>
                <c:pt idx="6883">
                  <c:v>6537.620000005194</c:v>
                </c:pt>
                <c:pt idx="6884">
                  <c:v>6537.6400000051935</c:v>
                </c:pt>
                <c:pt idx="6885">
                  <c:v>6537.660000005194</c:v>
                </c:pt>
                <c:pt idx="6886">
                  <c:v>6537.6800000051935</c:v>
                </c:pt>
                <c:pt idx="6887">
                  <c:v>6537.7000000051903</c:v>
                </c:pt>
                <c:pt idx="6888">
                  <c:v>6537.7200000051935</c:v>
                </c:pt>
                <c:pt idx="6889">
                  <c:v>6537.7400000051903</c:v>
                </c:pt>
                <c:pt idx="6890">
                  <c:v>6537.7600000051934</c:v>
                </c:pt>
                <c:pt idx="6891">
                  <c:v>6537.7800000051902</c:v>
                </c:pt>
                <c:pt idx="6892">
                  <c:v>6537.8000000051934</c:v>
                </c:pt>
                <c:pt idx="6893">
                  <c:v>6537.8200000051938</c:v>
                </c:pt>
                <c:pt idx="6894">
                  <c:v>6537.8400000051934</c:v>
                </c:pt>
                <c:pt idx="6895">
                  <c:v>6537.8600000051938</c:v>
                </c:pt>
                <c:pt idx="6896">
                  <c:v>6537.8800000051924</c:v>
                </c:pt>
                <c:pt idx="6897">
                  <c:v>6537.9000000051901</c:v>
                </c:pt>
                <c:pt idx="6898">
                  <c:v>6537.9200000051924</c:v>
                </c:pt>
                <c:pt idx="6899">
                  <c:v>6537.9400000051901</c:v>
                </c:pt>
                <c:pt idx="6900">
                  <c:v>6537.9600000051914</c:v>
                </c:pt>
                <c:pt idx="6901">
                  <c:v>6537.98000000519</c:v>
                </c:pt>
                <c:pt idx="6902">
                  <c:v>6538.0000000051914</c:v>
                </c:pt>
                <c:pt idx="6903">
                  <c:v>6538.0200000052037</c:v>
                </c:pt>
                <c:pt idx="6904">
                  <c:v>6538.0400000052014</c:v>
                </c:pt>
                <c:pt idx="6905">
                  <c:v>6538.0600000052036</c:v>
                </c:pt>
                <c:pt idx="6906">
                  <c:v>6538.0800000052004</c:v>
                </c:pt>
                <c:pt idx="6907">
                  <c:v>6538.1000000052036</c:v>
                </c:pt>
                <c:pt idx="6908">
                  <c:v>6538.120000005204</c:v>
                </c:pt>
                <c:pt idx="6909">
                  <c:v>6538.1400000052035</c:v>
                </c:pt>
                <c:pt idx="6910">
                  <c:v>6538.160000005204</c:v>
                </c:pt>
                <c:pt idx="6911">
                  <c:v>6538.1800000052035</c:v>
                </c:pt>
                <c:pt idx="6912">
                  <c:v>6538.2000000052003</c:v>
                </c:pt>
                <c:pt idx="6913">
                  <c:v>6538.2200000052035</c:v>
                </c:pt>
                <c:pt idx="6914">
                  <c:v>6538.2400000052003</c:v>
                </c:pt>
                <c:pt idx="6915">
                  <c:v>6538.2600000052034</c:v>
                </c:pt>
                <c:pt idx="6916">
                  <c:v>6538.2800000052002</c:v>
                </c:pt>
                <c:pt idx="6917">
                  <c:v>6538.3000000052034</c:v>
                </c:pt>
                <c:pt idx="6918">
                  <c:v>6538.3200000052038</c:v>
                </c:pt>
                <c:pt idx="6919">
                  <c:v>6538.3400000052034</c:v>
                </c:pt>
                <c:pt idx="6920">
                  <c:v>6538.3600000052038</c:v>
                </c:pt>
                <c:pt idx="6921">
                  <c:v>6538.3800000052024</c:v>
                </c:pt>
                <c:pt idx="6922">
                  <c:v>6538.4000000052001</c:v>
                </c:pt>
                <c:pt idx="6923">
                  <c:v>6538.4200000052024</c:v>
                </c:pt>
                <c:pt idx="6924">
                  <c:v>6538.4400000052001</c:v>
                </c:pt>
                <c:pt idx="6925">
                  <c:v>6538.4600000052114</c:v>
                </c:pt>
                <c:pt idx="6926">
                  <c:v>6538.4800000052101</c:v>
                </c:pt>
                <c:pt idx="6927">
                  <c:v>6538.5000000052114</c:v>
                </c:pt>
                <c:pt idx="6928">
                  <c:v>6538.5200000052137</c:v>
                </c:pt>
                <c:pt idx="6929">
                  <c:v>6538.5400000052114</c:v>
                </c:pt>
                <c:pt idx="6930">
                  <c:v>6538.5600000052136</c:v>
                </c:pt>
                <c:pt idx="6931">
                  <c:v>6538.5800000052104</c:v>
                </c:pt>
                <c:pt idx="6932">
                  <c:v>6538.6000000052136</c:v>
                </c:pt>
                <c:pt idx="6933">
                  <c:v>6538.620000005214</c:v>
                </c:pt>
                <c:pt idx="6934">
                  <c:v>6538.6400000052136</c:v>
                </c:pt>
                <c:pt idx="6935">
                  <c:v>6538.660000005214</c:v>
                </c:pt>
                <c:pt idx="6936">
                  <c:v>6538.6800000052135</c:v>
                </c:pt>
                <c:pt idx="6937">
                  <c:v>6538.7000000052103</c:v>
                </c:pt>
                <c:pt idx="6938">
                  <c:v>6538.7200000052135</c:v>
                </c:pt>
                <c:pt idx="6939">
                  <c:v>6538.7400000052103</c:v>
                </c:pt>
                <c:pt idx="6940">
                  <c:v>6538.7600000052134</c:v>
                </c:pt>
                <c:pt idx="6941">
                  <c:v>6538.7800000052102</c:v>
                </c:pt>
                <c:pt idx="6942">
                  <c:v>6538.8000000052134</c:v>
                </c:pt>
                <c:pt idx="6943">
                  <c:v>6538.8200000052138</c:v>
                </c:pt>
                <c:pt idx="6944">
                  <c:v>6538.8400000052134</c:v>
                </c:pt>
                <c:pt idx="6945">
                  <c:v>6538.8600000052138</c:v>
                </c:pt>
                <c:pt idx="6946">
                  <c:v>6538.8800000052124</c:v>
                </c:pt>
                <c:pt idx="6947">
                  <c:v>6538.9000000052101</c:v>
                </c:pt>
                <c:pt idx="6948">
                  <c:v>6538.9200000052224</c:v>
                </c:pt>
                <c:pt idx="6949">
                  <c:v>6538.9400000052201</c:v>
                </c:pt>
                <c:pt idx="6950">
                  <c:v>6538.9600000052214</c:v>
                </c:pt>
                <c:pt idx="6951">
                  <c:v>6538.9800000052201</c:v>
                </c:pt>
                <c:pt idx="6952">
                  <c:v>6539.0000000052214</c:v>
                </c:pt>
                <c:pt idx="6953">
                  <c:v>6539.0200000052237</c:v>
                </c:pt>
                <c:pt idx="6954">
                  <c:v>6539.0400000052214</c:v>
                </c:pt>
                <c:pt idx="6955">
                  <c:v>6539.0600000052236</c:v>
                </c:pt>
                <c:pt idx="6956">
                  <c:v>6539.0800000052204</c:v>
                </c:pt>
                <c:pt idx="6957">
                  <c:v>6539.1000000052236</c:v>
                </c:pt>
                <c:pt idx="6958">
                  <c:v>6539.120000005224</c:v>
                </c:pt>
                <c:pt idx="6959">
                  <c:v>6539.1400000052236</c:v>
                </c:pt>
                <c:pt idx="6960">
                  <c:v>6539.160000005224</c:v>
                </c:pt>
                <c:pt idx="6961">
                  <c:v>6539.1800000052235</c:v>
                </c:pt>
                <c:pt idx="6962">
                  <c:v>6539.2000000052203</c:v>
                </c:pt>
                <c:pt idx="6963">
                  <c:v>6539.2200000052235</c:v>
                </c:pt>
                <c:pt idx="6964">
                  <c:v>6539.2400000052203</c:v>
                </c:pt>
                <c:pt idx="6965">
                  <c:v>6539.2600000052234</c:v>
                </c:pt>
                <c:pt idx="6966">
                  <c:v>6539.2800000052202</c:v>
                </c:pt>
                <c:pt idx="6967">
                  <c:v>6539.3000000052234</c:v>
                </c:pt>
                <c:pt idx="6968">
                  <c:v>6539.3200000052238</c:v>
                </c:pt>
                <c:pt idx="6969">
                  <c:v>6539.3400000052234</c:v>
                </c:pt>
                <c:pt idx="6970">
                  <c:v>6539.3600000052238</c:v>
                </c:pt>
                <c:pt idx="6971">
                  <c:v>6539.3800000052324</c:v>
                </c:pt>
                <c:pt idx="6972">
                  <c:v>6539.4000000052301</c:v>
                </c:pt>
                <c:pt idx="6973">
                  <c:v>6539.4200000052324</c:v>
                </c:pt>
                <c:pt idx="6974">
                  <c:v>6539.4400000052301</c:v>
                </c:pt>
                <c:pt idx="6975">
                  <c:v>6539.4600000052314</c:v>
                </c:pt>
                <c:pt idx="6976">
                  <c:v>6539.4800000052301</c:v>
                </c:pt>
                <c:pt idx="6977">
                  <c:v>6539.5000000052314</c:v>
                </c:pt>
                <c:pt idx="6978">
                  <c:v>6539.5200000052337</c:v>
                </c:pt>
                <c:pt idx="6979">
                  <c:v>6539.5400000052314</c:v>
                </c:pt>
                <c:pt idx="6980">
                  <c:v>6539.5600000052336</c:v>
                </c:pt>
                <c:pt idx="6981">
                  <c:v>6539.5800000052304</c:v>
                </c:pt>
                <c:pt idx="6982">
                  <c:v>6539.6000000052336</c:v>
                </c:pt>
                <c:pt idx="6983">
                  <c:v>6539.620000005234</c:v>
                </c:pt>
                <c:pt idx="6984">
                  <c:v>6539.6400000052336</c:v>
                </c:pt>
                <c:pt idx="6985">
                  <c:v>6539.660000005234</c:v>
                </c:pt>
                <c:pt idx="6986">
                  <c:v>6539.6800000052335</c:v>
                </c:pt>
                <c:pt idx="6987">
                  <c:v>6539.7000000052303</c:v>
                </c:pt>
                <c:pt idx="6988">
                  <c:v>6539.7200000052335</c:v>
                </c:pt>
                <c:pt idx="6989">
                  <c:v>6539.7400000052303</c:v>
                </c:pt>
                <c:pt idx="6990">
                  <c:v>6539.7600000052335</c:v>
                </c:pt>
                <c:pt idx="6991">
                  <c:v>6539.7800000052302</c:v>
                </c:pt>
                <c:pt idx="6992">
                  <c:v>6539.8000000052334</c:v>
                </c:pt>
                <c:pt idx="6993">
                  <c:v>6539.8200000052339</c:v>
                </c:pt>
                <c:pt idx="6994">
                  <c:v>6539.8400000052434</c:v>
                </c:pt>
                <c:pt idx="6995">
                  <c:v>6539.8600000052438</c:v>
                </c:pt>
                <c:pt idx="6996">
                  <c:v>6539.8800000052424</c:v>
                </c:pt>
                <c:pt idx="6997">
                  <c:v>6539.9000000052401</c:v>
                </c:pt>
                <c:pt idx="6998">
                  <c:v>6539.9200000052424</c:v>
                </c:pt>
                <c:pt idx="6999">
                  <c:v>6539.9400000052401</c:v>
                </c:pt>
                <c:pt idx="7000">
                  <c:v>6539.9600000052424</c:v>
                </c:pt>
                <c:pt idx="7001">
                  <c:v>6539.9800000052401</c:v>
                </c:pt>
                <c:pt idx="7002">
                  <c:v>6540.0000000052414</c:v>
                </c:pt>
                <c:pt idx="7003">
                  <c:v>6540.0200000052437</c:v>
                </c:pt>
                <c:pt idx="7004">
                  <c:v>6540.0400000052414</c:v>
                </c:pt>
                <c:pt idx="7005">
                  <c:v>6540.0600000052436</c:v>
                </c:pt>
                <c:pt idx="7006">
                  <c:v>6540.0800000052404</c:v>
                </c:pt>
                <c:pt idx="7007">
                  <c:v>6540.1000000052436</c:v>
                </c:pt>
                <c:pt idx="7008">
                  <c:v>6540.120000005244</c:v>
                </c:pt>
                <c:pt idx="7009">
                  <c:v>6540.1400000052436</c:v>
                </c:pt>
                <c:pt idx="7010">
                  <c:v>6540.160000005244</c:v>
                </c:pt>
                <c:pt idx="7011">
                  <c:v>6540.1800000052435</c:v>
                </c:pt>
                <c:pt idx="7012">
                  <c:v>6540.2000000052403</c:v>
                </c:pt>
                <c:pt idx="7013">
                  <c:v>6540.2200000052435</c:v>
                </c:pt>
                <c:pt idx="7014">
                  <c:v>6540.2400000052403</c:v>
                </c:pt>
                <c:pt idx="7015">
                  <c:v>6540.2600000052435</c:v>
                </c:pt>
                <c:pt idx="7016">
                  <c:v>6540.2800000052403</c:v>
                </c:pt>
                <c:pt idx="7017">
                  <c:v>6540.3000000052534</c:v>
                </c:pt>
                <c:pt idx="7018">
                  <c:v>6540.3200000052539</c:v>
                </c:pt>
                <c:pt idx="7019">
                  <c:v>6540.3400000052534</c:v>
                </c:pt>
                <c:pt idx="7020">
                  <c:v>6540.3600000052538</c:v>
                </c:pt>
                <c:pt idx="7021">
                  <c:v>6540.3800000052524</c:v>
                </c:pt>
                <c:pt idx="7022">
                  <c:v>6540.4000000052501</c:v>
                </c:pt>
                <c:pt idx="7023">
                  <c:v>6540.4200000052524</c:v>
                </c:pt>
                <c:pt idx="7024">
                  <c:v>6540.4400000052501</c:v>
                </c:pt>
                <c:pt idx="7025">
                  <c:v>6540.4600000052524</c:v>
                </c:pt>
                <c:pt idx="7026">
                  <c:v>6540.4800000052501</c:v>
                </c:pt>
                <c:pt idx="7027">
                  <c:v>6540.5000000052514</c:v>
                </c:pt>
                <c:pt idx="7028">
                  <c:v>6540.5200000052537</c:v>
                </c:pt>
                <c:pt idx="7029">
                  <c:v>6540.5400000052514</c:v>
                </c:pt>
                <c:pt idx="7030">
                  <c:v>6540.5600000052536</c:v>
                </c:pt>
                <c:pt idx="7031">
                  <c:v>6540.5800000052504</c:v>
                </c:pt>
                <c:pt idx="7032">
                  <c:v>6540.6000000052536</c:v>
                </c:pt>
                <c:pt idx="7033">
                  <c:v>6540.620000005254</c:v>
                </c:pt>
                <c:pt idx="7034">
                  <c:v>6540.6400000052536</c:v>
                </c:pt>
                <c:pt idx="7035">
                  <c:v>6540.660000005254</c:v>
                </c:pt>
                <c:pt idx="7036">
                  <c:v>6540.6800000052535</c:v>
                </c:pt>
                <c:pt idx="7037">
                  <c:v>6540.7000000052503</c:v>
                </c:pt>
                <c:pt idx="7038">
                  <c:v>6540.7200000052535</c:v>
                </c:pt>
                <c:pt idx="7039">
                  <c:v>6540.7400000052503</c:v>
                </c:pt>
                <c:pt idx="7040">
                  <c:v>6540.7600000052635</c:v>
                </c:pt>
                <c:pt idx="7041">
                  <c:v>6540.7800000052603</c:v>
                </c:pt>
                <c:pt idx="7042">
                  <c:v>6540.8000000052634</c:v>
                </c:pt>
                <c:pt idx="7043">
                  <c:v>6540.8200000052639</c:v>
                </c:pt>
                <c:pt idx="7044">
                  <c:v>6540.8400000052634</c:v>
                </c:pt>
                <c:pt idx="7045">
                  <c:v>6540.8600000052638</c:v>
                </c:pt>
                <c:pt idx="7046">
                  <c:v>6540.8800000052624</c:v>
                </c:pt>
                <c:pt idx="7047">
                  <c:v>6540.9000000052602</c:v>
                </c:pt>
                <c:pt idx="7048">
                  <c:v>6540.9200000052624</c:v>
                </c:pt>
                <c:pt idx="7049">
                  <c:v>6540.9400000052601</c:v>
                </c:pt>
                <c:pt idx="7050">
                  <c:v>6540.9600000052624</c:v>
                </c:pt>
                <c:pt idx="7051">
                  <c:v>6540.9800000052601</c:v>
                </c:pt>
                <c:pt idx="7052">
                  <c:v>6541.0000000052614</c:v>
                </c:pt>
                <c:pt idx="7053">
                  <c:v>6541.0200000052637</c:v>
                </c:pt>
                <c:pt idx="7054">
                  <c:v>6541.0400000052614</c:v>
                </c:pt>
                <c:pt idx="7055">
                  <c:v>6541.0600000052636</c:v>
                </c:pt>
                <c:pt idx="7056">
                  <c:v>6541.0800000052604</c:v>
                </c:pt>
                <c:pt idx="7057">
                  <c:v>6541.1000000052636</c:v>
                </c:pt>
                <c:pt idx="7058">
                  <c:v>6541.120000005264</c:v>
                </c:pt>
                <c:pt idx="7059">
                  <c:v>6541.1400000052636</c:v>
                </c:pt>
                <c:pt idx="7060">
                  <c:v>6541.160000005264</c:v>
                </c:pt>
                <c:pt idx="7061">
                  <c:v>6541.1800000052635</c:v>
                </c:pt>
                <c:pt idx="7062">
                  <c:v>6541.2000000052603</c:v>
                </c:pt>
                <c:pt idx="7063">
                  <c:v>6541.2200000052735</c:v>
                </c:pt>
                <c:pt idx="7064">
                  <c:v>6541.2400000052703</c:v>
                </c:pt>
                <c:pt idx="7065">
                  <c:v>6541.2600000052735</c:v>
                </c:pt>
                <c:pt idx="7066">
                  <c:v>6541.2800000052703</c:v>
                </c:pt>
                <c:pt idx="7067">
                  <c:v>6541.3000000052734</c:v>
                </c:pt>
                <c:pt idx="7068">
                  <c:v>6541.3200000052739</c:v>
                </c:pt>
                <c:pt idx="7069">
                  <c:v>6541.3400000052734</c:v>
                </c:pt>
                <c:pt idx="7070">
                  <c:v>6541.3600000052738</c:v>
                </c:pt>
                <c:pt idx="7071">
                  <c:v>6541.3800000052724</c:v>
                </c:pt>
                <c:pt idx="7072">
                  <c:v>6541.4000000052702</c:v>
                </c:pt>
                <c:pt idx="7073">
                  <c:v>6541.4200000052724</c:v>
                </c:pt>
                <c:pt idx="7074">
                  <c:v>6541.4400000052701</c:v>
                </c:pt>
                <c:pt idx="7075">
                  <c:v>6541.4600000052724</c:v>
                </c:pt>
                <c:pt idx="7076">
                  <c:v>6541.4800000052701</c:v>
                </c:pt>
                <c:pt idx="7077">
                  <c:v>6541.5000000052714</c:v>
                </c:pt>
                <c:pt idx="7078">
                  <c:v>6541.5200000052737</c:v>
                </c:pt>
                <c:pt idx="7079">
                  <c:v>6541.5400000052714</c:v>
                </c:pt>
                <c:pt idx="7080">
                  <c:v>6541.5600000052737</c:v>
                </c:pt>
                <c:pt idx="7081">
                  <c:v>6541.5800000052704</c:v>
                </c:pt>
                <c:pt idx="7082">
                  <c:v>6541.6000000052736</c:v>
                </c:pt>
                <c:pt idx="7083">
                  <c:v>6541.6200000052741</c:v>
                </c:pt>
                <c:pt idx="7084">
                  <c:v>6541.6400000052736</c:v>
                </c:pt>
                <c:pt idx="7085">
                  <c:v>6541.660000005274</c:v>
                </c:pt>
                <c:pt idx="7086">
                  <c:v>6541.6800000052835</c:v>
                </c:pt>
                <c:pt idx="7087">
                  <c:v>6541.7000000052803</c:v>
                </c:pt>
                <c:pt idx="7088">
                  <c:v>6541.7200000052835</c:v>
                </c:pt>
                <c:pt idx="7089">
                  <c:v>6541.7400000052803</c:v>
                </c:pt>
                <c:pt idx="7090">
                  <c:v>6541.7600000052835</c:v>
                </c:pt>
                <c:pt idx="7091">
                  <c:v>6541.7800000052803</c:v>
                </c:pt>
                <c:pt idx="7092">
                  <c:v>6541.8000000052834</c:v>
                </c:pt>
                <c:pt idx="7093">
                  <c:v>6541.8200000052839</c:v>
                </c:pt>
                <c:pt idx="7094">
                  <c:v>6541.8400000052834</c:v>
                </c:pt>
                <c:pt idx="7095">
                  <c:v>6541.8600000052838</c:v>
                </c:pt>
                <c:pt idx="7096">
                  <c:v>6541.8800000052834</c:v>
                </c:pt>
                <c:pt idx="7097">
                  <c:v>6541.9000000052802</c:v>
                </c:pt>
                <c:pt idx="7098">
                  <c:v>6541.9200000052824</c:v>
                </c:pt>
                <c:pt idx="7099">
                  <c:v>6541.9400000052801</c:v>
                </c:pt>
                <c:pt idx="7100">
                  <c:v>6541.9600000052824</c:v>
                </c:pt>
                <c:pt idx="7101">
                  <c:v>6541.9800000052801</c:v>
                </c:pt>
                <c:pt idx="7102">
                  <c:v>6542.0000000052814</c:v>
                </c:pt>
                <c:pt idx="7103">
                  <c:v>6542.0200000052837</c:v>
                </c:pt>
                <c:pt idx="7104">
                  <c:v>6542.0400000052814</c:v>
                </c:pt>
                <c:pt idx="7105">
                  <c:v>6542.0600000052837</c:v>
                </c:pt>
                <c:pt idx="7106">
                  <c:v>6542.0800000052914</c:v>
                </c:pt>
                <c:pt idx="7107">
                  <c:v>6542.1000000052836</c:v>
                </c:pt>
                <c:pt idx="7108">
                  <c:v>6542.1200000052841</c:v>
                </c:pt>
                <c:pt idx="7109">
                  <c:v>6542.1400000052936</c:v>
                </c:pt>
                <c:pt idx="7110">
                  <c:v>6542.160000005294</c:v>
                </c:pt>
                <c:pt idx="7111">
                  <c:v>6542.1800000052936</c:v>
                </c:pt>
                <c:pt idx="7112">
                  <c:v>6542.2000000052903</c:v>
                </c:pt>
                <c:pt idx="7113">
                  <c:v>6542.2200000052935</c:v>
                </c:pt>
                <c:pt idx="7114">
                  <c:v>6542.2400000052903</c:v>
                </c:pt>
                <c:pt idx="7115">
                  <c:v>6542.2600000052935</c:v>
                </c:pt>
                <c:pt idx="7116">
                  <c:v>6542.2800000052903</c:v>
                </c:pt>
                <c:pt idx="7117">
                  <c:v>6542.3000000052934</c:v>
                </c:pt>
                <c:pt idx="7118">
                  <c:v>6542.3200000052939</c:v>
                </c:pt>
                <c:pt idx="7119">
                  <c:v>6542.3400000052934</c:v>
                </c:pt>
                <c:pt idx="7120">
                  <c:v>6542.3600000052938</c:v>
                </c:pt>
                <c:pt idx="7121">
                  <c:v>6542.3800000052934</c:v>
                </c:pt>
                <c:pt idx="7122">
                  <c:v>6542.4000000052902</c:v>
                </c:pt>
                <c:pt idx="7123">
                  <c:v>6542.4200000052924</c:v>
                </c:pt>
                <c:pt idx="7124">
                  <c:v>6542.4400000052901</c:v>
                </c:pt>
                <c:pt idx="7125">
                  <c:v>6542.4600000052924</c:v>
                </c:pt>
                <c:pt idx="7126">
                  <c:v>6542.4800000052901</c:v>
                </c:pt>
                <c:pt idx="7127">
                  <c:v>6542.5000000052914</c:v>
                </c:pt>
                <c:pt idx="7128">
                  <c:v>6542.5200000052937</c:v>
                </c:pt>
                <c:pt idx="7129">
                  <c:v>6542.5400000052914</c:v>
                </c:pt>
                <c:pt idx="7130">
                  <c:v>6542.5600000052937</c:v>
                </c:pt>
                <c:pt idx="7131">
                  <c:v>6542.5800000053014</c:v>
                </c:pt>
                <c:pt idx="7132">
                  <c:v>6542.6000000053036</c:v>
                </c:pt>
                <c:pt idx="7133">
                  <c:v>6542.6200000053041</c:v>
                </c:pt>
                <c:pt idx="7134">
                  <c:v>6542.6400000053036</c:v>
                </c:pt>
                <c:pt idx="7135">
                  <c:v>6542.660000005304</c:v>
                </c:pt>
                <c:pt idx="7136">
                  <c:v>6542.6800000053036</c:v>
                </c:pt>
                <c:pt idx="7137">
                  <c:v>6542.7000000053004</c:v>
                </c:pt>
                <c:pt idx="7138">
                  <c:v>6542.7200000053035</c:v>
                </c:pt>
                <c:pt idx="7139">
                  <c:v>6542.7400000053003</c:v>
                </c:pt>
                <c:pt idx="7140">
                  <c:v>6542.7600000053035</c:v>
                </c:pt>
                <c:pt idx="7141">
                  <c:v>6542.7800000053003</c:v>
                </c:pt>
                <c:pt idx="7142">
                  <c:v>6542.8000000053034</c:v>
                </c:pt>
                <c:pt idx="7143">
                  <c:v>6542.8200000053039</c:v>
                </c:pt>
                <c:pt idx="7144">
                  <c:v>6542.8400000053034</c:v>
                </c:pt>
                <c:pt idx="7145">
                  <c:v>6542.8600000053038</c:v>
                </c:pt>
                <c:pt idx="7146">
                  <c:v>6542.8800000053034</c:v>
                </c:pt>
                <c:pt idx="7147">
                  <c:v>6542.9000000053002</c:v>
                </c:pt>
                <c:pt idx="7148">
                  <c:v>6542.9200000053024</c:v>
                </c:pt>
                <c:pt idx="7149">
                  <c:v>6542.9400000053001</c:v>
                </c:pt>
                <c:pt idx="7150">
                  <c:v>6542.9600000053024</c:v>
                </c:pt>
                <c:pt idx="7151">
                  <c:v>6542.9800000053001</c:v>
                </c:pt>
                <c:pt idx="7152">
                  <c:v>6543.0000000053014</c:v>
                </c:pt>
                <c:pt idx="7153">
                  <c:v>6543.0200000053037</c:v>
                </c:pt>
                <c:pt idx="7154">
                  <c:v>6543.0400000053014</c:v>
                </c:pt>
                <c:pt idx="7155">
                  <c:v>6543.0600000053137</c:v>
                </c:pt>
                <c:pt idx="7156">
                  <c:v>6543.0800000053114</c:v>
                </c:pt>
                <c:pt idx="7157">
                  <c:v>6543.1000000053136</c:v>
                </c:pt>
                <c:pt idx="7158">
                  <c:v>6543.1200000053141</c:v>
                </c:pt>
                <c:pt idx="7159">
                  <c:v>6543.1400000053136</c:v>
                </c:pt>
                <c:pt idx="7160">
                  <c:v>6543.160000005314</c:v>
                </c:pt>
                <c:pt idx="7161">
                  <c:v>6543.1800000053136</c:v>
                </c:pt>
                <c:pt idx="7162">
                  <c:v>6543.2000000053104</c:v>
                </c:pt>
                <c:pt idx="7163">
                  <c:v>6543.2200000053135</c:v>
                </c:pt>
                <c:pt idx="7164">
                  <c:v>6543.2400000053103</c:v>
                </c:pt>
                <c:pt idx="7165">
                  <c:v>6543.2600000053135</c:v>
                </c:pt>
                <c:pt idx="7166">
                  <c:v>6543.2800000053103</c:v>
                </c:pt>
                <c:pt idx="7167">
                  <c:v>6543.3000000053134</c:v>
                </c:pt>
                <c:pt idx="7168">
                  <c:v>6543.3200000053139</c:v>
                </c:pt>
                <c:pt idx="7169">
                  <c:v>6543.3400000053134</c:v>
                </c:pt>
                <c:pt idx="7170">
                  <c:v>6543.3600000053139</c:v>
                </c:pt>
                <c:pt idx="7171">
                  <c:v>6543.3800000053134</c:v>
                </c:pt>
                <c:pt idx="7172">
                  <c:v>6543.4000000053102</c:v>
                </c:pt>
                <c:pt idx="7173">
                  <c:v>6543.4200000053124</c:v>
                </c:pt>
                <c:pt idx="7174">
                  <c:v>6543.4400000053101</c:v>
                </c:pt>
                <c:pt idx="7175">
                  <c:v>6543.4600000053124</c:v>
                </c:pt>
                <c:pt idx="7176">
                  <c:v>6543.4800000053101</c:v>
                </c:pt>
                <c:pt idx="7177">
                  <c:v>6543.5000000053224</c:v>
                </c:pt>
                <c:pt idx="7178">
                  <c:v>6543.5200000053237</c:v>
                </c:pt>
                <c:pt idx="7179">
                  <c:v>6543.5400000053214</c:v>
                </c:pt>
                <c:pt idx="7180">
                  <c:v>6543.5600000053237</c:v>
                </c:pt>
                <c:pt idx="7181">
                  <c:v>6543.5800000053214</c:v>
                </c:pt>
                <c:pt idx="7182">
                  <c:v>6543.6000000053236</c:v>
                </c:pt>
                <c:pt idx="7183">
                  <c:v>6543.6200000053241</c:v>
                </c:pt>
                <c:pt idx="7184">
                  <c:v>6543.6400000053236</c:v>
                </c:pt>
                <c:pt idx="7185">
                  <c:v>6543.660000005324</c:v>
                </c:pt>
                <c:pt idx="7186">
                  <c:v>6543.6800000053236</c:v>
                </c:pt>
                <c:pt idx="7187">
                  <c:v>6543.7000000053204</c:v>
                </c:pt>
                <c:pt idx="7188">
                  <c:v>6543.7200000053235</c:v>
                </c:pt>
                <c:pt idx="7189">
                  <c:v>6543.7400000053203</c:v>
                </c:pt>
                <c:pt idx="7190">
                  <c:v>6543.7600000053235</c:v>
                </c:pt>
                <c:pt idx="7191">
                  <c:v>6543.7800000053203</c:v>
                </c:pt>
                <c:pt idx="7192">
                  <c:v>6543.8000000053235</c:v>
                </c:pt>
                <c:pt idx="7193">
                  <c:v>6543.8200000053239</c:v>
                </c:pt>
                <c:pt idx="7194">
                  <c:v>6543.8400000053234</c:v>
                </c:pt>
                <c:pt idx="7195">
                  <c:v>6543.8600000053239</c:v>
                </c:pt>
                <c:pt idx="7196">
                  <c:v>6543.8800000053234</c:v>
                </c:pt>
                <c:pt idx="7197">
                  <c:v>6543.9000000053202</c:v>
                </c:pt>
                <c:pt idx="7198">
                  <c:v>6543.9200000053224</c:v>
                </c:pt>
                <c:pt idx="7199">
                  <c:v>6543.9400000053201</c:v>
                </c:pt>
                <c:pt idx="7200">
                  <c:v>6543.9600000053324</c:v>
                </c:pt>
                <c:pt idx="7201">
                  <c:v>6543.9800000053301</c:v>
                </c:pt>
                <c:pt idx="7202">
                  <c:v>6544.0000000053324</c:v>
                </c:pt>
                <c:pt idx="7203">
                  <c:v>6544.0200000053337</c:v>
                </c:pt>
                <c:pt idx="7204">
                  <c:v>6544.0400000053314</c:v>
                </c:pt>
                <c:pt idx="7205">
                  <c:v>6544.0600000053337</c:v>
                </c:pt>
                <c:pt idx="7206">
                  <c:v>6544.0800000053314</c:v>
                </c:pt>
                <c:pt idx="7207">
                  <c:v>6544.1000000053336</c:v>
                </c:pt>
                <c:pt idx="7208">
                  <c:v>6544.1200000053341</c:v>
                </c:pt>
                <c:pt idx="7209">
                  <c:v>6544.1400000053336</c:v>
                </c:pt>
                <c:pt idx="7210">
                  <c:v>6544.160000005334</c:v>
                </c:pt>
                <c:pt idx="7211">
                  <c:v>6544.1800000053336</c:v>
                </c:pt>
                <c:pt idx="7212">
                  <c:v>6544.2000000053304</c:v>
                </c:pt>
                <c:pt idx="7213">
                  <c:v>6544.2200000053335</c:v>
                </c:pt>
                <c:pt idx="7214">
                  <c:v>6544.2400000053303</c:v>
                </c:pt>
                <c:pt idx="7215">
                  <c:v>6544.2600000053335</c:v>
                </c:pt>
                <c:pt idx="7216">
                  <c:v>6544.2800000053303</c:v>
                </c:pt>
                <c:pt idx="7217">
                  <c:v>6544.3000000053335</c:v>
                </c:pt>
                <c:pt idx="7218">
                  <c:v>6544.3200000053339</c:v>
                </c:pt>
                <c:pt idx="7219">
                  <c:v>6544.3400000053334</c:v>
                </c:pt>
                <c:pt idx="7220">
                  <c:v>6544.3600000053339</c:v>
                </c:pt>
                <c:pt idx="7221">
                  <c:v>6544.3800000053334</c:v>
                </c:pt>
                <c:pt idx="7222">
                  <c:v>6544.4000000053302</c:v>
                </c:pt>
                <c:pt idx="7223">
                  <c:v>6544.4200000053424</c:v>
                </c:pt>
                <c:pt idx="7224">
                  <c:v>6544.4400000053402</c:v>
                </c:pt>
                <c:pt idx="7225">
                  <c:v>6544.4600000053424</c:v>
                </c:pt>
                <c:pt idx="7226">
                  <c:v>6544.4800000053401</c:v>
                </c:pt>
                <c:pt idx="7227">
                  <c:v>6544.5000000053424</c:v>
                </c:pt>
                <c:pt idx="7228">
                  <c:v>6544.5200000053437</c:v>
                </c:pt>
                <c:pt idx="7229">
                  <c:v>6544.5400000053414</c:v>
                </c:pt>
                <c:pt idx="7230">
                  <c:v>6544.5600000053437</c:v>
                </c:pt>
                <c:pt idx="7231">
                  <c:v>6544.5800000053414</c:v>
                </c:pt>
                <c:pt idx="7232">
                  <c:v>6544.6000000053436</c:v>
                </c:pt>
                <c:pt idx="7233">
                  <c:v>6544.6200000053441</c:v>
                </c:pt>
                <c:pt idx="7234">
                  <c:v>6544.6400000053436</c:v>
                </c:pt>
                <c:pt idx="7235">
                  <c:v>6544.660000005344</c:v>
                </c:pt>
                <c:pt idx="7236">
                  <c:v>6544.6800000053436</c:v>
                </c:pt>
                <c:pt idx="7237">
                  <c:v>6544.7000000053404</c:v>
                </c:pt>
                <c:pt idx="7238">
                  <c:v>6544.7200000053435</c:v>
                </c:pt>
                <c:pt idx="7239">
                  <c:v>6544.7400000053403</c:v>
                </c:pt>
                <c:pt idx="7240">
                  <c:v>6544.7600000053435</c:v>
                </c:pt>
                <c:pt idx="7241">
                  <c:v>6544.7800000053403</c:v>
                </c:pt>
                <c:pt idx="7242">
                  <c:v>6544.8000000053435</c:v>
                </c:pt>
                <c:pt idx="7243">
                  <c:v>6544.8200000053439</c:v>
                </c:pt>
                <c:pt idx="7244">
                  <c:v>6544.8400000053434</c:v>
                </c:pt>
                <c:pt idx="7245">
                  <c:v>6544.8600000053439</c:v>
                </c:pt>
                <c:pt idx="7246">
                  <c:v>6544.8800000053534</c:v>
                </c:pt>
                <c:pt idx="7247">
                  <c:v>6544.9000000053502</c:v>
                </c:pt>
                <c:pt idx="7248">
                  <c:v>6544.9200000053524</c:v>
                </c:pt>
                <c:pt idx="7249">
                  <c:v>6544.9400000053502</c:v>
                </c:pt>
                <c:pt idx="7250">
                  <c:v>6544.9600000053524</c:v>
                </c:pt>
                <c:pt idx="7251">
                  <c:v>6544.9800000053501</c:v>
                </c:pt>
                <c:pt idx="7252">
                  <c:v>6545.0000000053524</c:v>
                </c:pt>
                <c:pt idx="7253">
                  <c:v>6545.0200000053537</c:v>
                </c:pt>
                <c:pt idx="7254">
                  <c:v>6545.0400000053514</c:v>
                </c:pt>
                <c:pt idx="7255">
                  <c:v>6545.0600000053537</c:v>
                </c:pt>
                <c:pt idx="7256">
                  <c:v>6545.0800000053514</c:v>
                </c:pt>
                <c:pt idx="7257">
                  <c:v>6545.1000000053536</c:v>
                </c:pt>
                <c:pt idx="7258">
                  <c:v>6545.1200000053541</c:v>
                </c:pt>
                <c:pt idx="7259">
                  <c:v>6545.1400000053536</c:v>
                </c:pt>
                <c:pt idx="7260">
                  <c:v>6545.160000005354</c:v>
                </c:pt>
                <c:pt idx="7261">
                  <c:v>6545.1800000053536</c:v>
                </c:pt>
                <c:pt idx="7262">
                  <c:v>6545.2000000053504</c:v>
                </c:pt>
                <c:pt idx="7263">
                  <c:v>6545.2200000053535</c:v>
                </c:pt>
                <c:pt idx="7264">
                  <c:v>6545.2400000053503</c:v>
                </c:pt>
                <c:pt idx="7265">
                  <c:v>6545.2600000053535</c:v>
                </c:pt>
                <c:pt idx="7266">
                  <c:v>6545.2800000053503</c:v>
                </c:pt>
                <c:pt idx="7267">
                  <c:v>6545.3000000053535</c:v>
                </c:pt>
                <c:pt idx="7268">
                  <c:v>6545.3200000053539</c:v>
                </c:pt>
                <c:pt idx="7269">
                  <c:v>6545.3400000053634</c:v>
                </c:pt>
                <c:pt idx="7270">
                  <c:v>6545.3600000053639</c:v>
                </c:pt>
                <c:pt idx="7271">
                  <c:v>6545.3800000053634</c:v>
                </c:pt>
                <c:pt idx="7272">
                  <c:v>6545.4000000053602</c:v>
                </c:pt>
                <c:pt idx="7273">
                  <c:v>6545.4200000053634</c:v>
                </c:pt>
                <c:pt idx="7274">
                  <c:v>6545.4400000053602</c:v>
                </c:pt>
                <c:pt idx="7275">
                  <c:v>6545.4600000053624</c:v>
                </c:pt>
                <c:pt idx="7276">
                  <c:v>6545.4800000053601</c:v>
                </c:pt>
                <c:pt idx="7277">
                  <c:v>6545.5000000053624</c:v>
                </c:pt>
                <c:pt idx="7278">
                  <c:v>6545.5200000053637</c:v>
                </c:pt>
                <c:pt idx="7279">
                  <c:v>6545.5400000053614</c:v>
                </c:pt>
                <c:pt idx="7280">
                  <c:v>6545.5600000053637</c:v>
                </c:pt>
                <c:pt idx="7281">
                  <c:v>6545.5800000053614</c:v>
                </c:pt>
                <c:pt idx="7282">
                  <c:v>6545.6000000053637</c:v>
                </c:pt>
                <c:pt idx="7283">
                  <c:v>6545.620000005365</c:v>
                </c:pt>
                <c:pt idx="7284">
                  <c:v>6545.6400000053636</c:v>
                </c:pt>
                <c:pt idx="7285">
                  <c:v>6545.6600000053641</c:v>
                </c:pt>
                <c:pt idx="7286">
                  <c:v>6545.6800000053636</c:v>
                </c:pt>
                <c:pt idx="7287">
                  <c:v>6545.7000000053604</c:v>
                </c:pt>
                <c:pt idx="7288">
                  <c:v>6545.7200000053635</c:v>
                </c:pt>
                <c:pt idx="7289">
                  <c:v>6545.7400000053603</c:v>
                </c:pt>
                <c:pt idx="7290">
                  <c:v>6545.7600000053635</c:v>
                </c:pt>
                <c:pt idx="7291">
                  <c:v>6545.7800000053603</c:v>
                </c:pt>
                <c:pt idx="7292">
                  <c:v>6545.8000000053735</c:v>
                </c:pt>
                <c:pt idx="7293">
                  <c:v>6545.8200000053739</c:v>
                </c:pt>
                <c:pt idx="7294">
                  <c:v>6545.8400000053734</c:v>
                </c:pt>
                <c:pt idx="7295">
                  <c:v>6545.8600000053739</c:v>
                </c:pt>
                <c:pt idx="7296">
                  <c:v>6545.8800000053734</c:v>
                </c:pt>
                <c:pt idx="7297">
                  <c:v>6545.9000000053702</c:v>
                </c:pt>
                <c:pt idx="7298">
                  <c:v>6545.9200000053734</c:v>
                </c:pt>
                <c:pt idx="7299">
                  <c:v>6545.9400000053702</c:v>
                </c:pt>
                <c:pt idx="7300">
                  <c:v>6545.9600000053724</c:v>
                </c:pt>
                <c:pt idx="7301">
                  <c:v>6545.9800000053701</c:v>
                </c:pt>
                <c:pt idx="7302">
                  <c:v>6546.0000000053724</c:v>
                </c:pt>
                <c:pt idx="7303">
                  <c:v>6546.0200000053737</c:v>
                </c:pt>
                <c:pt idx="7304">
                  <c:v>6546.0400000053714</c:v>
                </c:pt>
                <c:pt idx="7305">
                  <c:v>6546.0600000053737</c:v>
                </c:pt>
                <c:pt idx="7306">
                  <c:v>6546.0800000053714</c:v>
                </c:pt>
                <c:pt idx="7307">
                  <c:v>6546.1000000053737</c:v>
                </c:pt>
                <c:pt idx="7308">
                  <c:v>6546.1200000053741</c:v>
                </c:pt>
                <c:pt idx="7309">
                  <c:v>6546.1400000053736</c:v>
                </c:pt>
                <c:pt idx="7310">
                  <c:v>6546.1600000053741</c:v>
                </c:pt>
                <c:pt idx="7311">
                  <c:v>6546.1800000053736</c:v>
                </c:pt>
                <c:pt idx="7312">
                  <c:v>6546.2000000053704</c:v>
                </c:pt>
                <c:pt idx="7313">
                  <c:v>6546.2200000053735</c:v>
                </c:pt>
                <c:pt idx="7314">
                  <c:v>6546.2400000053703</c:v>
                </c:pt>
                <c:pt idx="7315">
                  <c:v>6546.2600000053835</c:v>
                </c:pt>
                <c:pt idx="7316">
                  <c:v>6546.2800000053803</c:v>
                </c:pt>
                <c:pt idx="7317">
                  <c:v>6546.3000000053835</c:v>
                </c:pt>
                <c:pt idx="7318">
                  <c:v>6546.3200000053839</c:v>
                </c:pt>
                <c:pt idx="7319">
                  <c:v>6546.3400000053834</c:v>
                </c:pt>
                <c:pt idx="7320">
                  <c:v>6546.3600000053839</c:v>
                </c:pt>
                <c:pt idx="7321">
                  <c:v>6546.3800000053834</c:v>
                </c:pt>
                <c:pt idx="7322">
                  <c:v>6546.4000000053802</c:v>
                </c:pt>
                <c:pt idx="7323">
                  <c:v>6546.4200000053834</c:v>
                </c:pt>
                <c:pt idx="7324">
                  <c:v>6546.4400000053802</c:v>
                </c:pt>
                <c:pt idx="7325">
                  <c:v>6546.4600000053824</c:v>
                </c:pt>
                <c:pt idx="7326">
                  <c:v>6546.4800000053801</c:v>
                </c:pt>
                <c:pt idx="7327">
                  <c:v>6546.5000000053824</c:v>
                </c:pt>
                <c:pt idx="7328">
                  <c:v>6546.5200000053837</c:v>
                </c:pt>
                <c:pt idx="7329">
                  <c:v>6546.5400000053814</c:v>
                </c:pt>
                <c:pt idx="7330">
                  <c:v>6546.5600000053837</c:v>
                </c:pt>
                <c:pt idx="7331">
                  <c:v>6546.5800000053814</c:v>
                </c:pt>
                <c:pt idx="7332">
                  <c:v>6546.6000000053837</c:v>
                </c:pt>
                <c:pt idx="7333">
                  <c:v>6546.6200000053841</c:v>
                </c:pt>
                <c:pt idx="7334">
                  <c:v>6546.6400000053836</c:v>
                </c:pt>
                <c:pt idx="7335">
                  <c:v>6546.6600000053841</c:v>
                </c:pt>
                <c:pt idx="7336">
                  <c:v>6546.6800000053836</c:v>
                </c:pt>
                <c:pt idx="7337">
                  <c:v>6546.7000000053804</c:v>
                </c:pt>
                <c:pt idx="7338">
                  <c:v>6546.7200000053936</c:v>
                </c:pt>
                <c:pt idx="7339">
                  <c:v>6546.7400000053904</c:v>
                </c:pt>
                <c:pt idx="7340">
                  <c:v>6546.7600000053935</c:v>
                </c:pt>
                <c:pt idx="7341">
                  <c:v>6546.7800000053903</c:v>
                </c:pt>
                <c:pt idx="7342">
                  <c:v>6546.8000000053935</c:v>
                </c:pt>
                <c:pt idx="7343">
                  <c:v>6546.8200000053939</c:v>
                </c:pt>
                <c:pt idx="7344">
                  <c:v>6546.8400000053934</c:v>
                </c:pt>
                <c:pt idx="7345">
                  <c:v>6546.8600000053939</c:v>
                </c:pt>
                <c:pt idx="7346">
                  <c:v>6546.8800000053934</c:v>
                </c:pt>
                <c:pt idx="7347">
                  <c:v>6546.9000000053902</c:v>
                </c:pt>
                <c:pt idx="7348">
                  <c:v>6546.9200000053934</c:v>
                </c:pt>
                <c:pt idx="7349">
                  <c:v>6546.9400000053902</c:v>
                </c:pt>
                <c:pt idx="7350">
                  <c:v>6546.9600000053924</c:v>
                </c:pt>
                <c:pt idx="7351">
                  <c:v>6546.9800000053901</c:v>
                </c:pt>
                <c:pt idx="7352">
                  <c:v>6547.0000000053924</c:v>
                </c:pt>
                <c:pt idx="7353">
                  <c:v>6547.0200000053937</c:v>
                </c:pt>
                <c:pt idx="7354">
                  <c:v>6547.0400000053914</c:v>
                </c:pt>
                <c:pt idx="7355">
                  <c:v>6547.0600000053937</c:v>
                </c:pt>
                <c:pt idx="7356">
                  <c:v>6547.0800000053914</c:v>
                </c:pt>
                <c:pt idx="7357">
                  <c:v>6547.1000000053937</c:v>
                </c:pt>
                <c:pt idx="7358">
                  <c:v>6547.1200000053941</c:v>
                </c:pt>
                <c:pt idx="7359">
                  <c:v>6547.1400000053936</c:v>
                </c:pt>
                <c:pt idx="7360">
                  <c:v>6547.1600000053941</c:v>
                </c:pt>
                <c:pt idx="7361">
                  <c:v>6547.1800000054036</c:v>
                </c:pt>
                <c:pt idx="7362">
                  <c:v>6547.2000000054004</c:v>
                </c:pt>
                <c:pt idx="7363">
                  <c:v>6547.2200000054036</c:v>
                </c:pt>
                <c:pt idx="7364">
                  <c:v>6547.2400000054004</c:v>
                </c:pt>
                <c:pt idx="7365">
                  <c:v>6547.2600000054035</c:v>
                </c:pt>
                <c:pt idx="7366">
                  <c:v>6547.2800000054003</c:v>
                </c:pt>
                <c:pt idx="7367">
                  <c:v>6547.3000000054035</c:v>
                </c:pt>
                <c:pt idx="7368">
                  <c:v>6547.3200000054039</c:v>
                </c:pt>
                <c:pt idx="7369">
                  <c:v>6547.3400000054035</c:v>
                </c:pt>
                <c:pt idx="7370">
                  <c:v>6547.3600000054039</c:v>
                </c:pt>
                <c:pt idx="7371">
                  <c:v>6547.3800000054034</c:v>
                </c:pt>
                <c:pt idx="7372">
                  <c:v>6547.4000000054002</c:v>
                </c:pt>
                <c:pt idx="7373">
                  <c:v>6547.4200000054034</c:v>
                </c:pt>
                <c:pt idx="7374">
                  <c:v>6547.4400000054002</c:v>
                </c:pt>
                <c:pt idx="7375">
                  <c:v>6547.4600000054024</c:v>
                </c:pt>
                <c:pt idx="7376">
                  <c:v>6547.4800000054001</c:v>
                </c:pt>
                <c:pt idx="7377">
                  <c:v>6547.5000000054024</c:v>
                </c:pt>
                <c:pt idx="7378">
                  <c:v>6547.5200000054037</c:v>
                </c:pt>
                <c:pt idx="7379">
                  <c:v>6547.5400000054024</c:v>
                </c:pt>
                <c:pt idx="7380">
                  <c:v>6547.5600000054037</c:v>
                </c:pt>
                <c:pt idx="7381">
                  <c:v>6547.5800000054014</c:v>
                </c:pt>
                <c:pt idx="7382">
                  <c:v>6547.6000000054037</c:v>
                </c:pt>
                <c:pt idx="7383">
                  <c:v>6547.6200000054141</c:v>
                </c:pt>
                <c:pt idx="7384">
                  <c:v>6547.6400000054136</c:v>
                </c:pt>
                <c:pt idx="7385">
                  <c:v>6547.6600000054141</c:v>
                </c:pt>
                <c:pt idx="7386">
                  <c:v>6547.6800000054136</c:v>
                </c:pt>
                <c:pt idx="7387">
                  <c:v>6547.7000000054104</c:v>
                </c:pt>
                <c:pt idx="7388">
                  <c:v>6547.7200000054136</c:v>
                </c:pt>
                <c:pt idx="7389">
                  <c:v>6547.7400000054104</c:v>
                </c:pt>
                <c:pt idx="7390">
                  <c:v>6547.7600000054135</c:v>
                </c:pt>
                <c:pt idx="7391">
                  <c:v>6547.7800000054103</c:v>
                </c:pt>
                <c:pt idx="7392">
                  <c:v>6547.8000000054135</c:v>
                </c:pt>
                <c:pt idx="7393">
                  <c:v>6547.8200000054139</c:v>
                </c:pt>
                <c:pt idx="7394">
                  <c:v>6547.8400000054135</c:v>
                </c:pt>
                <c:pt idx="7395">
                  <c:v>6547.8600000054139</c:v>
                </c:pt>
                <c:pt idx="7396">
                  <c:v>6547.8800000054134</c:v>
                </c:pt>
                <c:pt idx="7397">
                  <c:v>6547.9000000054102</c:v>
                </c:pt>
                <c:pt idx="7398">
                  <c:v>6547.9200000054134</c:v>
                </c:pt>
                <c:pt idx="7399">
                  <c:v>6547.9400000054102</c:v>
                </c:pt>
                <c:pt idx="7400">
                  <c:v>6547.9600000054124</c:v>
                </c:pt>
                <c:pt idx="7401">
                  <c:v>6547.9800000054101</c:v>
                </c:pt>
                <c:pt idx="7402">
                  <c:v>6548.0000000054124</c:v>
                </c:pt>
                <c:pt idx="7403">
                  <c:v>6548.0200000054137</c:v>
                </c:pt>
                <c:pt idx="7404">
                  <c:v>6548.0400000054124</c:v>
                </c:pt>
                <c:pt idx="7405">
                  <c:v>6548.0600000054137</c:v>
                </c:pt>
                <c:pt idx="7406">
                  <c:v>6548.0800000054114</c:v>
                </c:pt>
                <c:pt idx="7407">
                  <c:v>6548.1000000054237</c:v>
                </c:pt>
                <c:pt idx="7408">
                  <c:v>6548.1200000054241</c:v>
                </c:pt>
                <c:pt idx="7409">
                  <c:v>6548.1400000054236</c:v>
                </c:pt>
                <c:pt idx="7410">
                  <c:v>6548.1600000054241</c:v>
                </c:pt>
                <c:pt idx="7411">
                  <c:v>6548.1800000054236</c:v>
                </c:pt>
                <c:pt idx="7412">
                  <c:v>6548.2000000054204</c:v>
                </c:pt>
                <c:pt idx="7413">
                  <c:v>6548.2200000054236</c:v>
                </c:pt>
                <c:pt idx="7414">
                  <c:v>6548.2400000054204</c:v>
                </c:pt>
                <c:pt idx="7415">
                  <c:v>6548.2600000054235</c:v>
                </c:pt>
                <c:pt idx="7416">
                  <c:v>6548.2800000054203</c:v>
                </c:pt>
                <c:pt idx="7417">
                  <c:v>6548.3000000054235</c:v>
                </c:pt>
                <c:pt idx="7418">
                  <c:v>6548.3200000054239</c:v>
                </c:pt>
                <c:pt idx="7419">
                  <c:v>6548.3400000054235</c:v>
                </c:pt>
                <c:pt idx="7420">
                  <c:v>6548.3600000054239</c:v>
                </c:pt>
                <c:pt idx="7421">
                  <c:v>6548.3800000054234</c:v>
                </c:pt>
                <c:pt idx="7422">
                  <c:v>6548.4000000054202</c:v>
                </c:pt>
                <c:pt idx="7423">
                  <c:v>6548.4200000054234</c:v>
                </c:pt>
                <c:pt idx="7424">
                  <c:v>6548.4400000054202</c:v>
                </c:pt>
                <c:pt idx="7425">
                  <c:v>6548.4600000054224</c:v>
                </c:pt>
                <c:pt idx="7426">
                  <c:v>6548.4800000054202</c:v>
                </c:pt>
                <c:pt idx="7427">
                  <c:v>6548.5000000054224</c:v>
                </c:pt>
                <c:pt idx="7428">
                  <c:v>6548.5200000054238</c:v>
                </c:pt>
                <c:pt idx="7429">
                  <c:v>6548.5400000054324</c:v>
                </c:pt>
                <c:pt idx="7430">
                  <c:v>6548.5600000054337</c:v>
                </c:pt>
                <c:pt idx="7431">
                  <c:v>6548.5800000054314</c:v>
                </c:pt>
                <c:pt idx="7432">
                  <c:v>6548.6000000054337</c:v>
                </c:pt>
                <c:pt idx="7433">
                  <c:v>6548.6200000054341</c:v>
                </c:pt>
                <c:pt idx="7434">
                  <c:v>6548.6400000054336</c:v>
                </c:pt>
                <c:pt idx="7435">
                  <c:v>6548.6600000054341</c:v>
                </c:pt>
                <c:pt idx="7436">
                  <c:v>6548.6800000054336</c:v>
                </c:pt>
                <c:pt idx="7437">
                  <c:v>6548.7000000054304</c:v>
                </c:pt>
                <c:pt idx="7438">
                  <c:v>6548.7200000054336</c:v>
                </c:pt>
                <c:pt idx="7439">
                  <c:v>6548.7400000054304</c:v>
                </c:pt>
                <c:pt idx="7440">
                  <c:v>6548.7600000054335</c:v>
                </c:pt>
                <c:pt idx="7441">
                  <c:v>6548.7800000054303</c:v>
                </c:pt>
                <c:pt idx="7442">
                  <c:v>6548.8000000054335</c:v>
                </c:pt>
                <c:pt idx="7443">
                  <c:v>6548.8200000054339</c:v>
                </c:pt>
                <c:pt idx="7444">
                  <c:v>6548.8400000054335</c:v>
                </c:pt>
                <c:pt idx="7445">
                  <c:v>6548.8600000054339</c:v>
                </c:pt>
                <c:pt idx="7446">
                  <c:v>6548.8800000054334</c:v>
                </c:pt>
                <c:pt idx="7447">
                  <c:v>6548.9000000054302</c:v>
                </c:pt>
                <c:pt idx="7448">
                  <c:v>6548.9200000054334</c:v>
                </c:pt>
                <c:pt idx="7449">
                  <c:v>6548.9400000054302</c:v>
                </c:pt>
                <c:pt idx="7450">
                  <c:v>6548.9600000054324</c:v>
                </c:pt>
                <c:pt idx="7451">
                  <c:v>6548.9800000054302</c:v>
                </c:pt>
                <c:pt idx="7452">
                  <c:v>6549.0000000054424</c:v>
                </c:pt>
                <c:pt idx="7453">
                  <c:v>6549.0200000054438</c:v>
                </c:pt>
                <c:pt idx="7454">
                  <c:v>6549.0400000054424</c:v>
                </c:pt>
                <c:pt idx="7455">
                  <c:v>6549.0600000054437</c:v>
                </c:pt>
                <c:pt idx="7456">
                  <c:v>6549.0800000054414</c:v>
                </c:pt>
                <c:pt idx="7457">
                  <c:v>6549.1000000054437</c:v>
                </c:pt>
                <c:pt idx="7458">
                  <c:v>6549.1200000054441</c:v>
                </c:pt>
                <c:pt idx="7459">
                  <c:v>6549.1400000054437</c:v>
                </c:pt>
                <c:pt idx="7460">
                  <c:v>6549.160000005445</c:v>
                </c:pt>
                <c:pt idx="7461">
                  <c:v>6549.1800000054436</c:v>
                </c:pt>
                <c:pt idx="7462">
                  <c:v>6549.2000000054404</c:v>
                </c:pt>
                <c:pt idx="7463">
                  <c:v>6549.2200000054436</c:v>
                </c:pt>
                <c:pt idx="7464">
                  <c:v>6549.2400000054404</c:v>
                </c:pt>
                <c:pt idx="7465">
                  <c:v>6549.2600000054435</c:v>
                </c:pt>
                <c:pt idx="7466">
                  <c:v>6549.2800000054403</c:v>
                </c:pt>
                <c:pt idx="7467">
                  <c:v>6549.3000000054435</c:v>
                </c:pt>
                <c:pt idx="7468">
                  <c:v>6549.3200000054439</c:v>
                </c:pt>
                <c:pt idx="7469">
                  <c:v>6549.3400000054435</c:v>
                </c:pt>
                <c:pt idx="7470">
                  <c:v>6549.3600000054439</c:v>
                </c:pt>
                <c:pt idx="7471">
                  <c:v>6549.3800000054434</c:v>
                </c:pt>
                <c:pt idx="7472">
                  <c:v>6549.4000000054402</c:v>
                </c:pt>
                <c:pt idx="7473">
                  <c:v>6549.4200000054434</c:v>
                </c:pt>
                <c:pt idx="7474">
                  <c:v>6549.4400000054402</c:v>
                </c:pt>
                <c:pt idx="7475">
                  <c:v>6549.4600000054534</c:v>
                </c:pt>
                <c:pt idx="7476">
                  <c:v>6549.4800000054502</c:v>
                </c:pt>
                <c:pt idx="7477">
                  <c:v>6549.5000000054524</c:v>
                </c:pt>
                <c:pt idx="7478">
                  <c:v>6549.5200000054538</c:v>
                </c:pt>
                <c:pt idx="7479">
                  <c:v>6549.5400000054524</c:v>
                </c:pt>
                <c:pt idx="7480">
                  <c:v>6549.5600000054537</c:v>
                </c:pt>
                <c:pt idx="7481">
                  <c:v>6549.5800000054514</c:v>
                </c:pt>
                <c:pt idx="7482">
                  <c:v>6549.6000000054537</c:v>
                </c:pt>
                <c:pt idx="7483">
                  <c:v>6549.6200000054541</c:v>
                </c:pt>
                <c:pt idx="7484">
                  <c:v>6549.6400000054537</c:v>
                </c:pt>
                <c:pt idx="7485">
                  <c:v>6549.6600000054541</c:v>
                </c:pt>
                <c:pt idx="7486">
                  <c:v>6549.6800000054536</c:v>
                </c:pt>
                <c:pt idx="7487">
                  <c:v>6549.7000000054504</c:v>
                </c:pt>
                <c:pt idx="7488">
                  <c:v>6549.7200000054536</c:v>
                </c:pt>
                <c:pt idx="7489">
                  <c:v>6549.7400000054504</c:v>
                </c:pt>
                <c:pt idx="7490">
                  <c:v>6549.7600000054535</c:v>
                </c:pt>
                <c:pt idx="7491">
                  <c:v>6549.7800000054503</c:v>
                </c:pt>
                <c:pt idx="7492">
                  <c:v>6549.8000000054535</c:v>
                </c:pt>
                <c:pt idx="7493">
                  <c:v>6549.8200000054539</c:v>
                </c:pt>
                <c:pt idx="7494">
                  <c:v>6549.8400000054535</c:v>
                </c:pt>
                <c:pt idx="7495">
                  <c:v>6549.8600000054539</c:v>
                </c:pt>
                <c:pt idx="7496">
                  <c:v>6549.8800000054534</c:v>
                </c:pt>
                <c:pt idx="7497">
                  <c:v>6549.9000000054502</c:v>
                </c:pt>
                <c:pt idx="7498">
                  <c:v>6549.9200000054634</c:v>
                </c:pt>
                <c:pt idx="7499">
                  <c:v>6549.9400000054602</c:v>
                </c:pt>
                <c:pt idx="7500">
                  <c:v>6549.9600000054634</c:v>
                </c:pt>
                <c:pt idx="7501">
                  <c:v>6549.9800000054602</c:v>
                </c:pt>
                <c:pt idx="7502">
                  <c:v>6550.0000000054624</c:v>
                </c:pt>
                <c:pt idx="7503">
                  <c:v>6550.0200000054638</c:v>
                </c:pt>
                <c:pt idx="7504">
                  <c:v>6550.0400000054624</c:v>
                </c:pt>
                <c:pt idx="7505">
                  <c:v>6550.0600000054637</c:v>
                </c:pt>
                <c:pt idx="7506">
                  <c:v>6550.0800000054614</c:v>
                </c:pt>
                <c:pt idx="7507">
                  <c:v>6550.1000000054637</c:v>
                </c:pt>
                <c:pt idx="7508">
                  <c:v>6550.1200000054641</c:v>
                </c:pt>
                <c:pt idx="7509">
                  <c:v>6550.1400000054637</c:v>
                </c:pt>
                <c:pt idx="7510">
                  <c:v>6550.1600000054641</c:v>
                </c:pt>
                <c:pt idx="7511">
                  <c:v>6550.1800000054636</c:v>
                </c:pt>
                <c:pt idx="7512">
                  <c:v>6550.2000000054604</c:v>
                </c:pt>
                <c:pt idx="7513">
                  <c:v>6550.2200000054636</c:v>
                </c:pt>
                <c:pt idx="7514">
                  <c:v>6550.2400000054604</c:v>
                </c:pt>
                <c:pt idx="7515">
                  <c:v>6550.2600000054636</c:v>
                </c:pt>
                <c:pt idx="7516">
                  <c:v>6550.2800000054604</c:v>
                </c:pt>
                <c:pt idx="7517">
                  <c:v>6550.3000000054635</c:v>
                </c:pt>
                <c:pt idx="7518">
                  <c:v>6550.320000005464</c:v>
                </c:pt>
                <c:pt idx="7519">
                  <c:v>6550.3400000054635</c:v>
                </c:pt>
                <c:pt idx="7520">
                  <c:v>6550.3600000054639</c:v>
                </c:pt>
                <c:pt idx="7521">
                  <c:v>6550.3800000054734</c:v>
                </c:pt>
                <c:pt idx="7522">
                  <c:v>6550.4000000054702</c:v>
                </c:pt>
                <c:pt idx="7523">
                  <c:v>6550.4200000054734</c:v>
                </c:pt>
                <c:pt idx="7524">
                  <c:v>6550.4400000054702</c:v>
                </c:pt>
                <c:pt idx="7525">
                  <c:v>6550.4600000054734</c:v>
                </c:pt>
                <c:pt idx="7526">
                  <c:v>6550.4800000054702</c:v>
                </c:pt>
                <c:pt idx="7527">
                  <c:v>6550.5000000054724</c:v>
                </c:pt>
                <c:pt idx="7528">
                  <c:v>6550.5200000054738</c:v>
                </c:pt>
                <c:pt idx="7529">
                  <c:v>6550.5400000054724</c:v>
                </c:pt>
                <c:pt idx="7530">
                  <c:v>6550.5600000054737</c:v>
                </c:pt>
                <c:pt idx="7531">
                  <c:v>6550.5800000054714</c:v>
                </c:pt>
                <c:pt idx="7532">
                  <c:v>6550.6000000054737</c:v>
                </c:pt>
                <c:pt idx="7533">
                  <c:v>6550.6200000054741</c:v>
                </c:pt>
                <c:pt idx="7534">
                  <c:v>6550.6400000054737</c:v>
                </c:pt>
                <c:pt idx="7535">
                  <c:v>6550.6600000054741</c:v>
                </c:pt>
                <c:pt idx="7536">
                  <c:v>6550.6800000054736</c:v>
                </c:pt>
                <c:pt idx="7537">
                  <c:v>6550.7000000054704</c:v>
                </c:pt>
                <c:pt idx="7538">
                  <c:v>6550.7200000054736</c:v>
                </c:pt>
                <c:pt idx="7539">
                  <c:v>6550.7400000054704</c:v>
                </c:pt>
                <c:pt idx="7540">
                  <c:v>6550.7600000054736</c:v>
                </c:pt>
                <c:pt idx="7541">
                  <c:v>6550.7800000054704</c:v>
                </c:pt>
                <c:pt idx="7542">
                  <c:v>6550.8000000054735</c:v>
                </c:pt>
                <c:pt idx="7543">
                  <c:v>6550.820000005474</c:v>
                </c:pt>
                <c:pt idx="7544">
                  <c:v>6550.8400000054835</c:v>
                </c:pt>
                <c:pt idx="7545">
                  <c:v>6550.8600000054839</c:v>
                </c:pt>
                <c:pt idx="7546">
                  <c:v>6550.8800000054835</c:v>
                </c:pt>
                <c:pt idx="7547">
                  <c:v>6550.9000000054803</c:v>
                </c:pt>
                <c:pt idx="7548">
                  <c:v>6550.9200000054834</c:v>
                </c:pt>
                <c:pt idx="7549">
                  <c:v>6550.9400000054802</c:v>
                </c:pt>
                <c:pt idx="7550">
                  <c:v>6550.9600000054834</c:v>
                </c:pt>
                <c:pt idx="7551">
                  <c:v>6550.9800000054802</c:v>
                </c:pt>
                <c:pt idx="7552">
                  <c:v>6551.0000000054824</c:v>
                </c:pt>
                <c:pt idx="7553">
                  <c:v>6551.0200000054838</c:v>
                </c:pt>
                <c:pt idx="7554">
                  <c:v>6551.0400000054824</c:v>
                </c:pt>
                <c:pt idx="7555">
                  <c:v>6551.0600000054837</c:v>
                </c:pt>
                <c:pt idx="7556">
                  <c:v>6551.0800000054824</c:v>
                </c:pt>
                <c:pt idx="7557">
                  <c:v>6551.1000000054837</c:v>
                </c:pt>
                <c:pt idx="7558">
                  <c:v>6551.1200000054841</c:v>
                </c:pt>
                <c:pt idx="7559">
                  <c:v>6551.1400000054837</c:v>
                </c:pt>
                <c:pt idx="7560">
                  <c:v>6551.1600000054841</c:v>
                </c:pt>
                <c:pt idx="7561">
                  <c:v>6551.1800000054836</c:v>
                </c:pt>
                <c:pt idx="7562">
                  <c:v>6551.2000000054804</c:v>
                </c:pt>
                <c:pt idx="7563">
                  <c:v>6551.2200000054836</c:v>
                </c:pt>
                <c:pt idx="7564">
                  <c:v>6551.2400000054804</c:v>
                </c:pt>
                <c:pt idx="7565">
                  <c:v>6551.2600000054836</c:v>
                </c:pt>
                <c:pt idx="7566">
                  <c:v>6551.2800000054804</c:v>
                </c:pt>
                <c:pt idx="7567">
                  <c:v>6551.3000000054935</c:v>
                </c:pt>
                <c:pt idx="7568">
                  <c:v>6551.320000005494</c:v>
                </c:pt>
                <c:pt idx="7569">
                  <c:v>6551.3400000054935</c:v>
                </c:pt>
                <c:pt idx="7570">
                  <c:v>6551.3600000054939</c:v>
                </c:pt>
                <c:pt idx="7571">
                  <c:v>6551.3800000054935</c:v>
                </c:pt>
                <c:pt idx="7572">
                  <c:v>6551.4000000054903</c:v>
                </c:pt>
                <c:pt idx="7573">
                  <c:v>6551.4200000054934</c:v>
                </c:pt>
                <c:pt idx="7574">
                  <c:v>6551.4400000054902</c:v>
                </c:pt>
                <c:pt idx="7575">
                  <c:v>6551.4600000054934</c:v>
                </c:pt>
                <c:pt idx="7576">
                  <c:v>6551.4800000054902</c:v>
                </c:pt>
                <c:pt idx="7577">
                  <c:v>6551.5000000054924</c:v>
                </c:pt>
                <c:pt idx="7578">
                  <c:v>6551.5200000054938</c:v>
                </c:pt>
                <c:pt idx="7579">
                  <c:v>6551.5400000054924</c:v>
                </c:pt>
                <c:pt idx="7580">
                  <c:v>6551.5600000054937</c:v>
                </c:pt>
                <c:pt idx="7581">
                  <c:v>6551.5800000054924</c:v>
                </c:pt>
                <c:pt idx="7582">
                  <c:v>6551.6000000054937</c:v>
                </c:pt>
                <c:pt idx="7583">
                  <c:v>6551.6200000054941</c:v>
                </c:pt>
                <c:pt idx="7584">
                  <c:v>6551.6400000054937</c:v>
                </c:pt>
                <c:pt idx="7585">
                  <c:v>6551.6600000054941</c:v>
                </c:pt>
                <c:pt idx="7586">
                  <c:v>6551.6800000054936</c:v>
                </c:pt>
                <c:pt idx="7587">
                  <c:v>6551.7000000054904</c:v>
                </c:pt>
                <c:pt idx="7588">
                  <c:v>6551.7200000054936</c:v>
                </c:pt>
                <c:pt idx="7589">
                  <c:v>6551.7400000054904</c:v>
                </c:pt>
                <c:pt idx="7590">
                  <c:v>6551.7600000055036</c:v>
                </c:pt>
                <c:pt idx="7591">
                  <c:v>6551.7800000055004</c:v>
                </c:pt>
                <c:pt idx="7592">
                  <c:v>6551.8000000055035</c:v>
                </c:pt>
                <c:pt idx="7593">
                  <c:v>6551.820000005504</c:v>
                </c:pt>
                <c:pt idx="7594">
                  <c:v>6551.8400000055035</c:v>
                </c:pt>
                <c:pt idx="7595">
                  <c:v>6551.8600000055039</c:v>
                </c:pt>
                <c:pt idx="7596">
                  <c:v>6551.8800000055035</c:v>
                </c:pt>
                <c:pt idx="7597">
                  <c:v>6551.9000000055003</c:v>
                </c:pt>
                <c:pt idx="7598">
                  <c:v>6551.9200000055034</c:v>
                </c:pt>
                <c:pt idx="7599">
                  <c:v>6551.9400000055002</c:v>
                </c:pt>
                <c:pt idx="7600">
                  <c:v>6551.9600000055034</c:v>
                </c:pt>
                <c:pt idx="7601">
                  <c:v>6551.9800000055002</c:v>
                </c:pt>
                <c:pt idx="7602">
                  <c:v>6552.0000000055024</c:v>
                </c:pt>
                <c:pt idx="7603">
                  <c:v>6552.0200000055038</c:v>
                </c:pt>
                <c:pt idx="7604">
                  <c:v>6552.0400000055024</c:v>
                </c:pt>
                <c:pt idx="7605">
                  <c:v>6552.0600000055038</c:v>
                </c:pt>
                <c:pt idx="7606">
                  <c:v>6552.0800000055024</c:v>
                </c:pt>
                <c:pt idx="7607">
                  <c:v>6552.1000000055037</c:v>
                </c:pt>
                <c:pt idx="7608">
                  <c:v>6552.1200000055042</c:v>
                </c:pt>
                <c:pt idx="7609">
                  <c:v>6552.1400000055037</c:v>
                </c:pt>
                <c:pt idx="7610">
                  <c:v>6552.1600000055041</c:v>
                </c:pt>
                <c:pt idx="7611">
                  <c:v>6552.1800000055036</c:v>
                </c:pt>
                <c:pt idx="7612">
                  <c:v>6552.2000000055004</c:v>
                </c:pt>
                <c:pt idx="7613">
                  <c:v>6552.2200000055136</c:v>
                </c:pt>
                <c:pt idx="7614">
                  <c:v>6552.2400000055104</c:v>
                </c:pt>
                <c:pt idx="7615">
                  <c:v>6552.2600000055136</c:v>
                </c:pt>
                <c:pt idx="7616">
                  <c:v>6552.2800000055104</c:v>
                </c:pt>
                <c:pt idx="7617">
                  <c:v>6552.3000000055135</c:v>
                </c:pt>
                <c:pt idx="7618">
                  <c:v>6552.320000005514</c:v>
                </c:pt>
                <c:pt idx="7619">
                  <c:v>6552.3400000055135</c:v>
                </c:pt>
                <c:pt idx="7620">
                  <c:v>6552.3600000055139</c:v>
                </c:pt>
                <c:pt idx="7621">
                  <c:v>6552.3800000055135</c:v>
                </c:pt>
                <c:pt idx="7622">
                  <c:v>6552.4000000055103</c:v>
                </c:pt>
                <c:pt idx="7623">
                  <c:v>6552.4200000055134</c:v>
                </c:pt>
                <c:pt idx="7624">
                  <c:v>6552.4400000055102</c:v>
                </c:pt>
                <c:pt idx="7625">
                  <c:v>6552.4600000055134</c:v>
                </c:pt>
                <c:pt idx="7626">
                  <c:v>6552.4800000055102</c:v>
                </c:pt>
                <c:pt idx="7627">
                  <c:v>6552.5000000055124</c:v>
                </c:pt>
                <c:pt idx="7628">
                  <c:v>6552.5200000055138</c:v>
                </c:pt>
                <c:pt idx="7629">
                  <c:v>6552.5400000055124</c:v>
                </c:pt>
                <c:pt idx="7630">
                  <c:v>6552.5600000055138</c:v>
                </c:pt>
                <c:pt idx="7631">
                  <c:v>6552.5800000055124</c:v>
                </c:pt>
                <c:pt idx="7632">
                  <c:v>6552.6000000055137</c:v>
                </c:pt>
                <c:pt idx="7633">
                  <c:v>6552.6200000055142</c:v>
                </c:pt>
                <c:pt idx="7634">
                  <c:v>6552.6400000055137</c:v>
                </c:pt>
                <c:pt idx="7635">
                  <c:v>6552.6600000055241</c:v>
                </c:pt>
                <c:pt idx="7636">
                  <c:v>6552.6800000055237</c:v>
                </c:pt>
                <c:pt idx="7637">
                  <c:v>6552.7000000055214</c:v>
                </c:pt>
                <c:pt idx="7638">
                  <c:v>6552.7200000055236</c:v>
                </c:pt>
                <c:pt idx="7639">
                  <c:v>6552.7400000055204</c:v>
                </c:pt>
                <c:pt idx="7640">
                  <c:v>6552.7600000055236</c:v>
                </c:pt>
                <c:pt idx="7641">
                  <c:v>6552.7800000055204</c:v>
                </c:pt>
                <c:pt idx="7642">
                  <c:v>6552.8000000055235</c:v>
                </c:pt>
                <c:pt idx="7643">
                  <c:v>6552.820000005524</c:v>
                </c:pt>
                <c:pt idx="7644">
                  <c:v>6552.8400000055235</c:v>
                </c:pt>
                <c:pt idx="7645">
                  <c:v>6552.8600000055239</c:v>
                </c:pt>
                <c:pt idx="7646">
                  <c:v>6552.8800000055235</c:v>
                </c:pt>
                <c:pt idx="7647">
                  <c:v>6552.9000000055203</c:v>
                </c:pt>
                <c:pt idx="7648">
                  <c:v>6552.9200000055234</c:v>
                </c:pt>
                <c:pt idx="7649">
                  <c:v>6552.9400000055202</c:v>
                </c:pt>
                <c:pt idx="7650">
                  <c:v>6552.9600000055234</c:v>
                </c:pt>
                <c:pt idx="7651">
                  <c:v>6552.9800000055202</c:v>
                </c:pt>
                <c:pt idx="7652">
                  <c:v>6553.0000000055234</c:v>
                </c:pt>
                <c:pt idx="7653">
                  <c:v>6553.0200000055238</c:v>
                </c:pt>
                <c:pt idx="7654">
                  <c:v>6553.0400000055224</c:v>
                </c:pt>
                <c:pt idx="7655">
                  <c:v>6553.0600000055238</c:v>
                </c:pt>
                <c:pt idx="7656">
                  <c:v>6553.0800000055224</c:v>
                </c:pt>
                <c:pt idx="7657">
                  <c:v>6553.1000000055237</c:v>
                </c:pt>
                <c:pt idx="7658">
                  <c:v>6553.1200000055342</c:v>
                </c:pt>
                <c:pt idx="7659">
                  <c:v>6553.1400000055337</c:v>
                </c:pt>
                <c:pt idx="7660">
                  <c:v>6553.1600000055341</c:v>
                </c:pt>
                <c:pt idx="7661">
                  <c:v>6553.1800000055337</c:v>
                </c:pt>
                <c:pt idx="7662">
                  <c:v>6553.2000000055314</c:v>
                </c:pt>
                <c:pt idx="7663">
                  <c:v>6553.2200000055336</c:v>
                </c:pt>
                <c:pt idx="7664">
                  <c:v>6553.2400000055304</c:v>
                </c:pt>
                <c:pt idx="7665">
                  <c:v>6553.2600000055336</c:v>
                </c:pt>
                <c:pt idx="7666">
                  <c:v>6553.2800000055304</c:v>
                </c:pt>
                <c:pt idx="7667">
                  <c:v>6553.3000000055335</c:v>
                </c:pt>
                <c:pt idx="7668">
                  <c:v>6553.320000005534</c:v>
                </c:pt>
                <c:pt idx="7669">
                  <c:v>6553.3400000055335</c:v>
                </c:pt>
                <c:pt idx="7670">
                  <c:v>6553.3600000055339</c:v>
                </c:pt>
                <c:pt idx="7671">
                  <c:v>6553.3800000055335</c:v>
                </c:pt>
                <c:pt idx="7672">
                  <c:v>6553.4000000055303</c:v>
                </c:pt>
                <c:pt idx="7673">
                  <c:v>6553.4200000055334</c:v>
                </c:pt>
                <c:pt idx="7674">
                  <c:v>6553.4400000055302</c:v>
                </c:pt>
                <c:pt idx="7675">
                  <c:v>6553.4600000055334</c:v>
                </c:pt>
                <c:pt idx="7676">
                  <c:v>6553.4800000055302</c:v>
                </c:pt>
                <c:pt idx="7677">
                  <c:v>6553.5000000055334</c:v>
                </c:pt>
                <c:pt idx="7678">
                  <c:v>6553.5200000055338</c:v>
                </c:pt>
                <c:pt idx="7679">
                  <c:v>6553.5400000055324</c:v>
                </c:pt>
                <c:pt idx="7680">
                  <c:v>6553.5600000055338</c:v>
                </c:pt>
                <c:pt idx="7681">
                  <c:v>6553.5800000055424</c:v>
                </c:pt>
                <c:pt idx="7682">
                  <c:v>6553.6000000055437</c:v>
                </c:pt>
                <c:pt idx="7683">
                  <c:v>6553.6200000055442</c:v>
                </c:pt>
                <c:pt idx="7684">
                  <c:v>6553.6400000055437</c:v>
                </c:pt>
                <c:pt idx="7685">
                  <c:v>6553.6600000055441</c:v>
                </c:pt>
                <c:pt idx="7686">
                  <c:v>6553.6800000055437</c:v>
                </c:pt>
                <c:pt idx="7687">
                  <c:v>6553.7000000055414</c:v>
                </c:pt>
                <c:pt idx="7688">
                  <c:v>6553.7200000055436</c:v>
                </c:pt>
                <c:pt idx="7689">
                  <c:v>6553.7400000055404</c:v>
                </c:pt>
                <c:pt idx="7690">
                  <c:v>6553.7600000055436</c:v>
                </c:pt>
                <c:pt idx="7691">
                  <c:v>6553.7800000055404</c:v>
                </c:pt>
                <c:pt idx="7692">
                  <c:v>6553.8000000055436</c:v>
                </c:pt>
                <c:pt idx="7693">
                  <c:v>6553.820000005544</c:v>
                </c:pt>
                <c:pt idx="7694">
                  <c:v>6553.8400000055435</c:v>
                </c:pt>
                <c:pt idx="7695">
                  <c:v>6553.860000005544</c:v>
                </c:pt>
                <c:pt idx="7696">
                  <c:v>6553.8800000055435</c:v>
                </c:pt>
                <c:pt idx="7697">
                  <c:v>6553.9000000055403</c:v>
                </c:pt>
                <c:pt idx="7698">
                  <c:v>6553.9200000055434</c:v>
                </c:pt>
                <c:pt idx="7699">
                  <c:v>6553.9400000055402</c:v>
                </c:pt>
                <c:pt idx="7700">
                  <c:v>6553.9600000055434</c:v>
                </c:pt>
                <c:pt idx="7701">
                  <c:v>6553.9800000055402</c:v>
                </c:pt>
                <c:pt idx="7702">
                  <c:v>6554.0000000055434</c:v>
                </c:pt>
                <c:pt idx="7703">
                  <c:v>6554.0200000055438</c:v>
                </c:pt>
                <c:pt idx="7704">
                  <c:v>6554.0400000055524</c:v>
                </c:pt>
                <c:pt idx="7705">
                  <c:v>6554.0600000055538</c:v>
                </c:pt>
                <c:pt idx="7706">
                  <c:v>6554.0800000055524</c:v>
                </c:pt>
                <c:pt idx="7707">
                  <c:v>6554.1000000055537</c:v>
                </c:pt>
                <c:pt idx="7708">
                  <c:v>6554.1200000055542</c:v>
                </c:pt>
                <c:pt idx="7709">
                  <c:v>6554.1400000055537</c:v>
                </c:pt>
                <c:pt idx="7710">
                  <c:v>6554.1600000055541</c:v>
                </c:pt>
                <c:pt idx="7711">
                  <c:v>6554.1800000055537</c:v>
                </c:pt>
                <c:pt idx="7712">
                  <c:v>6554.2000000055514</c:v>
                </c:pt>
                <c:pt idx="7713">
                  <c:v>6554.2200000055536</c:v>
                </c:pt>
                <c:pt idx="7714">
                  <c:v>6554.2400000055504</c:v>
                </c:pt>
                <c:pt idx="7715">
                  <c:v>6554.2600000055536</c:v>
                </c:pt>
                <c:pt idx="7716">
                  <c:v>6554.2800000055504</c:v>
                </c:pt>
                <c:pt idx="7717">
                  <c:v>6554.3000000055536</c:v>
                </c:pt>
                <c:pt idx="7718">
                  <c:v>6554.320000005554</c:v>
                </c:pt>
                <c:pt idx="7719">
                  <c:v>6554.3400000055535</c:v>
                </c:pt>
                <c:pt idx="7720">
                  <c:v>6554.360000005554</c:v>
                </c:pt>
                <c:pt idx="7721">
                  <c:v>6554.3800000055535</c:v>
                </c:pt>
                <c:pt idx="7722">
                  <c:v>6554.4000000055503</c:v>
                </c:pt>
                <c:pt idx="7723">
                  <c:v>6554.4200000055534</c:v>
                </c:pt>
                <c:pt idx="7724">
                  <c:v>6554.4400000055502</c:v>
                </c:pt>
                <c:pt idx="7725">
                  <c:v>6554.4600000055534</c:v>
                </c:pt>
                <c:pt idx="7726">
                  <c:v>6554.4800000055502</c:v>
                </c:pt>
                <c:pt idx="7727">
                  <c:v>6554.5000000055634</c:v>
                </c:pt>
                <c:pt idx="7728">
                  <c:v>6554.5200000055638</c:v>
                </c:pt>
                <c:pt idx="7729">
                  <c:v>6554.5400000055624</c:v>
                </c:pt>
                <c:pt idx="7730">
                  <c:v>6554.5600000055638</c:v>
                </c:pt>
                <c:pt idx="7731">
                  <c:v>6554.5800000055624</c:v>
                </c:pt>
                <c:pt idx="7732">
                  <c:v>6554.6000000055637</c:v>
                </c:pt>
                <c:pt idx="7733">
                  <c:v>6554.6200000055651</c:v>
                </c:pt>
                <c:pt idx="7734">
                  <c:v>6554.6400000055637</c:v>
                </c:pt>
                <c:pt idx="7735">
                  <c:v>6554.6600000055641</c:v>
                </c:pt>
                <c:pt idx="7736">
                  <c:v>6554.6800000055637</c:v>
                </c:pt>
                <c:pt idx="7737">
                  <c:v>6554.7000000055614</c:v>
                </c:pt>
                <c:pt idx="7738">
                  <c:v>6554.7200000055636</c:v>
                </c:pt>
                <c:pt idx="7739">
                  <c:v>6554.7400000055604</c:v>
                </c:pt>
                <c:pt idx="7740">
                  <c:v>6554.7600000055636</c:v>
                </c:pt>
                <c:pt idx="7741">
                  <c:v>6554.7800000055604</c:v>
                </c:pt>
                <c:pt idx="7742">
                  <c:v>6554.8000000055636</c:v>
                </c:pt>
                <c:pt idx="7743">
                  <c:v>6554.820000005564</c:v>
                </c:pt>
                <c:pt idx="7744">
                  <c:v>6554.8400000055635</c:v>
                </c:pt>
                <c:pt idx="7745">
                  <c:v>6554.860000005564</c:v>
                </c:pt>
                <c:pt idx="7746">
                  <c:v>6554.8800000055635</c:v>
                </c:pt>
                <c:pt idx="7747">
                  <c:v>6554.9000000055603</c:v>
                </c:pt>
                <c:pt idx="7748">
                  <c:v>6554.9200000055635</c:v>
                </c:pt>
                <c:pt idx="7749">
                  <c:v>6554.9400000055603</c:v>
                </c:pt>
                <c:pt idx="7750">
                  <c:v>6554.9600000055734</c:v>
                </c:pt>
                <c:pt idx="7751">
                  <c:v>6554.9800000055702</c:v>
                </c:pt>
                <c:pt idx="7752">
                  <c:v>6555.0000000055734</c:v>
                </c:pt>
                <c:pt idx="7753">
                  <c:v>6555.0200000055738</c:v>
                </c:pt>
                <c:pt idx="7754">
                  <c:v>6555.0400000055724</c:v>
                </c:pt>
                <c:pt idx="7755">
                  <c:v>6555.0600000055738</c:v>
                </c:pt>
                <c:pt idx="7756">
                  <c:v>6555.0800000055724</c:v>
                </c:pt>
                <c:pt idx="7757">
                  <c:v>6555.1000000055737</c:v>
                </c:pt>
                <c:pt idx="7758">
                  <c:v>6555.1200000055751</c:v>
                </c:pt>
                <c:pt idx="7759">
                  <c:v>6555.1400000055737</c:v>
                </c:pt>
                <c:pt idx="7760">
                  <c:v>6555.1600000055741</c:v>
                </c:pt>
                <c:pt idx="7761">
                  <c:v>6555.1800000055737</c:v>
                </c:pt>
                <c:pt idx="7762">
                  <c:v>6555.2000000055714</c:v>
                </c:pt>
                <c:pt idx="7763">
                  <c:v>6555.2200000055736</c:v>
                </c:pt>
                <c:pt idx="7764">
                  <c:v>6555.2400000055704</c:v>
                </c:pt>
                <c:pt idx="7765">
                  <c:v>6555.2600000055736</c:v>
                </c:pt>
                <c:pt idx="7766">
                  <c:v>6555.2800000055704</c:v>
                </c:pt>
                <c:pt idx="7767">
                  <c:v>6555.3000000055736</c:v>
                </c:pt>
                <c:pt idx="7768">
                  <c:v>6555.320000005574</c:v>
                </c:pt>
                <c:pt idx="7769">
                  <c:v>6555.3400000055735</c:v>
                </c:pt>
                <c:pt idx="7770">
                  <c:v>6555.360000005574</c:v>
                </c:pt>
                <c:pt idx="7771">
                  <c:v>6555.3800000055735</c:v>
                </c:pt>
                <c:pt idx="7772">
                  <c:v>6555.4000000055703</c:v>
                </c:pt>
                <c:pt idx="7773">
                  <c:v>6555.4200000055835</c:v>
                </c:pt>
                <c:pt idx="7774">
                  <c:v>6555.4400000055803</c:v>
                </c:pt>
                <c:pt idx="7775">
                  <c:v>6555.4600000055834</c:v>
                </c:pt>
                <c:pt idx="7776">
                  <c:v>6555.4800000055802</c:v>
                </c:pt>
                <c:pt idx="7777">
                  <c:v>6555.5000000055834</c:v>
                </c:pt>
                <c:pt idx="7778">
                  <c:v>6555.5200000055838</c:v>
                </c:pt>
                <c:pt idx="7779">
                  <c:v>6555.5400000055824</c:v>
                </c:pt>
                <c:pt idx="7780">
                  <c:v>6555.5600000055838</c:v>
                </c:pt>
                <c:pt idx="7781">
                  <c:v>6555.5800000055824</c:v>
                </c:pt>
                <c:pt idx="7782">
                  <c:v>6555.6000000055838</c:v>
                </c:pt>
                <c:pt idx="7783">
                  <c:v>6555.6200000055851</c:v>
                </c:pt>
                <c:pt idx="7784">
                  <c:v>6555.6400000055837</c:v>
                </c:pt>
                <c:pt idx="7785">
                  <c:v>6555.6600000055842</c:v>
                </c:pt>
                <c:pt idx="7786">
                  <c:v>6555.6800000055837</c:v>
                </c:pt>
                <c:pt idx="7787">
                  <c:v>6555.7000000055814</c:v>
                </c:pt>
                <c:pt idx="7788">
                  <c:v>6555.7200000055836</c:v>
                </c:pt>
                <c:pt idx="7789">
                  <c:v>6555.7400000055804</c:v>
                </c:pt>
                <c:pt idx="7790">
                  <c:v>6555.7600000055836</c:v>
                </c:pt>
                <c:pt idx="7791">
                  <c:v>6555.7800000055804</c:v>
                </c:pt>
                <c:pt idx="7792">
                  <c:v>6555.8000000055836</c:v>
                </c:pt>
                <c:pt idx="7793">
                  <c:v>6555.820000005584</c:v>
                </c:pt>
                <c:pt idx="7794">
                  <c:v>6555.8400000055835</c:v>
                </c:pt>
                <c:pt idx="7795">
                  <c:v>6555.860000005584</c:v>
                </c:pt>
                <c:pt idx="7796">
                  <c:v>6555.8800000055935</c:v>
                </c:pt>
                <c:pt idx="7797">
                  <c:v>6555.9000000055903</c:v>
                </c:pt>
                <c:pt idx="7798">
                  <c:v>6555.9200000055935</c:v>
                </c:pt>
                <c:pt idx="7799">
                  <c:v>6555.9400000055903</c:v>
                </c:pt>
                <c:pt idx="7800">
                  <c:v>6555.9600000055934</c:v>
                </c:pt>
                <c:pt idx="7801">
                  <c:v>6555.9800000055902</c:v>
                </c:pt>
                <c:pt idx="7802">
                  <c:v>6556.0000000055934</c:v>
                </c:pt>
                <c:pt idx="7803">
                  <c:v>6556.0200000055938</c:v>
                </c:pt>
                <c:pt idx="7804">
                  <c:v>6556.0400000055924</c:v>
                </c:pt>
                <c:pt idx="7805">
                  <c:v>6556.0600000055938</c:v>
                </c:pt>
                <c:pt idx="7806">
                  <c:v>6556.0800000055924</c:v>
                </c:pt>
                <c:pt idx="7807">
                  <c:v>6556.1000000055938</c:v>
                </c:pt>
                <c:pt idx="7808">
                  <c:v>6556.1200000055951</c:v>
                </c:pt>
                <c:pt idx="7809">
                  <c:v>6556.1400000055937</c:v>
                </c:pt>
                <c:pt idx="7810">
                  <c:v>6556.1600000055942</c:v>
                </c:pt>
                <c:pt idx="7811">
                  <c:v>6556.1800000055937</c:v>
                </c:pt>
                <c:pt idx="7812">
                  <c:v>6556.2000000055914</c:v>
                </c:pt>
                <c:pt idx="7813">
                  <c:v>6556.2200000055936</c:v>
                </c:pt>
                <c:pt idx="7814">
                  <c:v>6556.2400000055904</c:v>
                </c:pt>
                <c:pt idx="7815">
                  <c:v>6556.2600000055936</c:v>
                </c:pt>
                <c:pt idx="7816">
                  <c:v>6556.2800000055904</c:v>
                </c:pt>
                <c:pt idx="7817">
                  <c:v>6556.3000000055936</c:v>
                </c:pt>
                <c:pt idx="7818">
                  <c:v>6556.320000005594</c:v>
                </c:pt>
                <c:pt idx="7819">
                  <c:v>6556.3400000056035</c:v>
                </c:pt>
                <c:pt idx="7820">
                  <c:v>6556.360000005604</c:v>
                </c:pt>
                <c:pt idx="7821">
                  <c:v>6556.3800000056035</c:v>
                </c:pt>
                <c:pt idx="7822">
                  <c:v>6556.4000000056003</c:v>
                </c:pt>
                <c:pt idx="7823">
                  <c:v>6556.4200000056035</c:v>
                </c:pt>
                <c:pt idx="7824">
                  <c:v>6556.4400000056003</c:v>
                </c:pt>
                <c:pt idx="7825">
                  <c:v>6556.4600000056034</c:v>
                </c:pt>
                <c:pt idx="7826">
                  <c:v>6556.4800000056002</c:v>
                </c:pt>
                <c:pt idx="7827">
                  <c:v>6556.5000000056034</c:v>
                </c:pt>
                <c:pt idx="7828">
                  <c:v>6556.5200000056038</c:v>
                </c:pt>
                <c:pt idx="7829">
                  <c:v>6556.5400000056034</c:v>
                </c:pt>
                <c:pt idx="7830">
                  <c:v>6556.5600000056038</c:v>
                </c:pt>
                <c:pt idx="7831">
                  <c:v>6556.5800000056024</c:v>
                </c:pt>
                <c:pt idx="7832">
                  <c:v>6556.6000000056038</c:v>
                </c:pt>
                <c:pt idx="7833">
                  <c:v>6556.6200000056051</c:v>
                </c:pt>
                <c:pt idx="7834">
                  <c:v>6556.6400000056037</c:v>
                </c:pt>
                <c:pt idx="7835">
                  <c:v>6556.6600000056042</c:v>
                </c:pt>
                <c:pt idx="7836">
                  <c:v>6556.6800000056037</c:v>
                </c:pt>
                <c:pt idx="7837">
                  <c:v>6556.7000000056014</c:v>
                </c:pt>
                <c:pt idx="7838">
                  <c:v>6556.7200000056037</c:v>
                </c:pt>
                <c:pt idx="7839">
                  <c:v>6556.7400000056014</c:v>
                </c:pt>
                <c:pt idx="7840">
                  <c:v>6556.7600000056036</c:v>
                </c:pt>
                <c:pt idx="7841">
                  <c:v>6556.7800000056004</c:v>
                </c:pt>
                <c:pt idx="7842">
                  <c:v>6556.8000000056136</c:v>
                </c:pt>
                <c:pt idx="7843">
                  <c:v>6556.820000005614</c:v>
                </c:pt>
                <c:pt idx="7844">
                  <c:v>6556.8400000056135</c:v>
                </c:pt>
                <c:pt idx="7845">
                  <c:v>6556.860000005614</c:v>
                </c:pt>
                <c:pt idx="7846">
                  <c:v>6556.8800000056135</c:v>
                </c:pt>
                <c:pt idx="7847">
                  <c:v>6556.9000000056103</c:v>
                </c:pt>
                <c:pt idx="7848">
                  <c:v>6556.9200000056135</c:v>
                </c:pt>
                <c:pt idx="7849">
                  <c:v>6556.9400000056103</c:v>
                </c:pt>
                <c:pt idx="7850">
                  <c:v>6556.9600000056134</c:v>
                </c:pt>
                <c:pt idx="7851">
                  <c:v>6556.9800000056102</c:v>
                </c:pt>
                <c:pt idx="7852">
                  <c:v>6557.0000000056134</c:v>
                </c:pt>
                <c:pt idx="7853">
                  <c:v>6557.0200000056138</c:v>
                </c:pt>
                <c:pt idx="7854">
                  <c:v>6557.0400000056134</c:v>
                </c:pt>
                <c:pt idx="7855">
                  <c:v>6557.0600000056138</c:v>
                </c:pt>
                <c:pt idx="7856">
                  <c:v>6557.0800000056124</c:v>
                </c:pt>
                <c:pt idx="7857">
                  <c:v>6557.1000000056138</c:v>
                </c:pt>
                <c:pt idx="7858">
                  <c:v>6557.1200000056151</c:v>
                </c:pt>
                <c:pt idx="7859">
                  <c:v>6557.1400000056137</c:v>
                </c:pt>
                <c:pt idx="7860">
                  <c:v>6557.1600000056142</c:v>
                </c:pt>
                <c:pt idx="7861">
                  <c:v>6557.1800000056137</c:v>
                </c:pt>
                <c:pt idx="7862">
                  <c:v>6557.2000000056114</c:v>
                </c:pt>
                <c:pt idx="7863">
                  <c:v>6557.2200000056137</c:v>
                </c:pt>
                <c:pt idx="7864">
                  <c:v>6557.2400000056214</c:v>
                </c:pt>
                <c:pt idx="7865">
                  <c:v>6557.2600000056236</c:v>
                </c:pt>
                <c:pt idx="7866">
                  <c:v>6557.2800000056204</c:v>
                </c:pt>
                <c:pt idx="7867">
                  <c:v>6557.3000000056236</c:v>
                </c:pt>
                <c:pt idx="7868">
                  <c:v>6557.320000005624</c:v>
                </c:pt>
                <c:pt idx="7869">
                  <c:v>6557.3400000056236</c:v>
                </c:pt>
                <c:pt idx="7870">
                  <c:v>6557.360000005624</c:v>
                </c:pt>
                <c:pt idx="7871">
                  <c:v>6557.3800000056235</c:v>
                </c:pt>
                <c:pt idx="7872">
                  <c:v>6557.4000000056203</c:v>
                </c:pt>
                <c:pt idx="7873">
                  <c:v>6557.4200000056235</c:v>
                </c:pt>
                <c:pt idx="7874">
                  <c:v>6557.4400000056203</c:v>
                </c:pt>
                <c:pt idx="7875">
                  <c:v>6557.4600000056234</c:v>
                </c:pt>
                <c:pt idx="7876">
                  <c:v>6557.4800000056202</c:v>
                </c:pt>
                <c:pt idx="7877">
                  <c:v>6557.5000000056234</c:v>
                </c:pt>
                <c:pt idx="7878">
                  <c:v>6557.5200000056238</c:v>
                </c:pt>
                <c:pt idx="7879">
                  <c:v>6557.5400000056234</c:v>
                </c:pt>
                <c:pt idx="7880">
                  <c:v>6557.5600000056238</c:v>
                </c:pt>
                <c:pt idx="7881">
                  <c:v>6557.5800000056224</c:v>
                </c:pt>
                <c:pt idx="7882">
                  <c:v>6557.6000000056238</c:v>
                </c:pt>
                <c:pt idx="7883">
                  <c:v>6557.6200000056251</c:v>
                </c:pt>
                <c:pt idx="7884">
                  <c:v>6557.6400000056237</c:v>
                </c:pt>
                <c:pt idx="7885">
                  <c:v>6557.6600000056242</c:v>
                </c:pt>
                <c:pt idx="7886">
                  <c:v>6557.6800000056237</c:v>
                </c:pt>
                <c:pt idx="7887">
                  <c:v>6557.7000000056314</c:v>
                </c:pt>
                <c:pt idx="7888">
                  <c:v>6557.7200000056337</c:v>
                </c:pt>
                <c:pt idx="7889">
                  <c:v>6557.7400000056314</c:v>
                </c:pt>
                <c:pt idx="7890">
                  <c:v>6557.7600000056336</c:v>
                </c:pt>
                <c:pt idx="7891">
                  <c:v>6557.7800000056304</c:v>
                </c:pt>
                <c:pt idx="7892">
                  <c:v>6557.8000000056336</c:v>
                </c:pt>
                <c:pt idx="7893">
                  <c:v>6557.820000005634</c:v>
                </c:pt>
                <c:pt idx="7894">
                  <c:v>6557.8400000056336</c:v>
                </c:pt>
                <c:pt idx="7895">
                  <c:v>6557.860000005634</c:v>
                </c:pt>
                <c:pt idx="7896">
                  <c:v>6557.8800000056335</c:v>
                </c:pt>
                <c:pt idx="7897">
                  <c:v>6557.9000000056303</c:v>
                </c:pt>
                <c:pt idx="7898">
                  <c:v>6557.9200000056335</c:v>
                </c:pt>
                <c:pt idx="7899">
                  <c:v>6557.9400000056303</c:v>
                </c:pt>
                <c:pt idx="7900">
                  <c:v>6557.9600000056334</c:v>
                </c:pt>
                <c:pt idx="7901">
                  <c:v>6557.9800000056302</c:v>
                </c:pt>
                <c:pt idx="7902">
                  <c:v>6558.0000000056334</c:v>
                </c:pt>
                <c:pt idx="7903">
                  <c:v>6558.0200000056338</c:v>
                </c:pt>
                <c:pt idx="7904">
                  <c:v>6558.0400000056334</c:v>
                </c:pt>
                <c:pt idx="7905">
                  <c:v>6558.0600000056338</c:v>
                </c:pt>
                <c:pt idx="7906">
                  <c:v>6558.0800000056324</c:v>
                </c:pt>
                <c:pt idx="7907">
                  <c:v>6558.1000000056338</c:v>
                </c:pt>
                <c:pt idx="7908">
                  <c:v>6558.1200000056351</c:v>
                </c:pt>
                <c:pt idx="7909">
                  <c:v>6558.1400000056337</c:v>
                </c:pt>
                <c:pt idx="7910">
                  <c:v>6558.1600000056451</c:v>
                </c:pt>
                <c:pt idx="7911">
                  <c:v>6558.1800000056437</c:v>
                </c:pt>
                <c:pt idx="7912">
                  <c:v>6558.2000000056414</c:v>
                </c:pt>
                <c:pt idx="7913">
                  <c:v>6558.2200000056437</c:v>
                </c:pt>
                <c:pt idx="7914">
                  <c:v>6558.2400000056414</c:v>
                </c:pt>
                <c:pt idx="7915">
                  <c:v>6558.2600000056436</c:v>
                </c:pt>
                <c:pt idx="7916">
                  <c:v>6558.2800000056404</c:v>
                </c:pt>
                <c:pt idx="7917">
                  <c:v>6558.3000000056436</c:v>
                </c:pt>
                <c:pt idx="7918">
                  <c:v>6558.320000005644</c:v>
                </c:pt>
                <c:pt idx="7919">
                  <c:v>6558.3400000056436</c:v>
                </c:pt>
                <c:pt idx="7920">
                  <c:v>6558.360000005644</c:v>
                </c:pt>
                <c:pt idx="7921">
                  <c:v>6558.3800000056435</c:v>
                </c:pt>
                <c:pt idx="7922">
                  <c:v>6558.4000000056403</c:v>
                </c:pt>
                <c:pt idx="7923">
                  <c:v>6558.4200000056435</c:v>
                </c:pt>
                <c:pt idx="7924">
                  <c:v>6558.4400000056403</c:v>
                </c:pt>
                <c:pt idx="7925">
                  <c:v>6558.4600000056435</c:v>
                </c:pt>
                <c:pt idx="7926">
                  <c:v>6558.4800000056402</c:v>
                </c:pt>
                <c:pt idx="7927">
                  <c:v>6558.5000000056434</c:v>
                </c:pt>
                <c:pt idx="7928">
                  <c:v>6558.5200000056439</c:v>
                </c:pt>
                <c:pt idx="7929">
                  <c:v>6558.5400000056434</c:v>
                </c:pt>
                <c:pt idx="7930">
                  <c:v>6558.5600000056438</c:v>
                </c:pt>
                <c:pt idx="7931">
                  <c:v>6558.5800000056424</c:v>
                </c:pt>
                <c:pt idx="7932">
                  <c:v>6558.6000000056438</c:v>
                </c:pt>
                <c:pt idx="7933">
                  <c:v>6558.6200000056551</c:v>
                </c:pt>
                <c:pt idx="7934">
                  <c:v>6558.6400000056537</c:v>
                </c:pt>
                <c:pt idx="7935">
                  <c:v>6558.6600000056551</c:v>
                </c:pt>
                <c:pt idx="7936">
                  <c:v>6558.6800000056537</c:v>
                </c:pt>
                <c:pt idx="7937">
                  <c:v>6558.7000000056514</c:v>
                </c:pt>
                <c:pt idx="7938">
                  <c:v>6558.7200000056537</c:v>
                </c:pt>
                <c:pt idx="7939">
                  <c:v>6558.7400000056514</c:v>
                </c:pt>
                <c:pt idx="7940">
                  <c:v>6558.7600000056536</c:v>
                </c:pt>
                <c:pt idx="7941">
                  <c:v>6558.7800000056504</c:v>
                </c:pt>
                <c:pt idx="7942">
                  <c:v>6558.8000000056536</c:v>
                </c:pt>
                <c:pt idx="7943">
                  <c:v>6558.820000005654</c:v>
                </c:pt>
                <c:pt idx="7944">
                  <c:v>6558.8400000056536</c:v>
                </c:pt>
                <c:pt idx="7945">
                  <c:v>6558.860000005654</c:v>
                </c:pt>
                <c:pt idx="7946">
                  <c:v>6558.8800000056535</c:v>
                </c:pt>
                <c:pt idx="7947">
                  <c:v>6558.9000000056503</c:v>
                </c:pt>
                <c:pt idx="7948">
                  <c:v>6558.9200000056535</c:v>
                </c:pt>
                <c:pt idx="7949">
                  <c:v>6558.9400000056503</c:v>
                </c:pt>
                <c:pt idx="7950">
                  <c:v>6558.9600000056535</c:v>
                </c:pt>
                <c:pt idx="7951">
                  <c:v>6558.9800000056503</c:v>
                </c:pt>
                <c:pt idx="7952">
                  <c:v>6559.0000000056534</c:v>
                </c:pt>
                <c:pt idx="7953">
                  <c:v>6559.0200000056539</c:v>
                </c:pt>
                <c:pt idx="7954">
                  <c:v>6559.0400000056534</c:v>
                </c:pt>
                <c:pt idx="7955">
                  <c:v>6559.0600000056538</c:v>
                </c:pt>
                <c:pt idx="7956">
                  <c:v>6559.0800000056624</c:v>
                </c:pt>
                <c:pt idx="7957">
                  <c:v>6559.1000000056638</c:v>
                </c:pt>
                <c:pt idx="7958">
                  <c:v>6559.1200000056651</c:v>
                </c:pt>
                <c:pt idx="7959">
                  <c:v>6559.1400000056638</c:v>
                </c:pt>
                <c:pt idx="7960">
                  <c:v>6559.1600000056651</c:v>
                </c:pt>
                <c:pt idx="7961">
                  <c:v>6559.1800000056637</c:v>
                </c:pt>
                <c:pt idx="7962">
                  <c:v>6559.2000000056614</c:v>
                </c:pt>
                <c:pt idx="7963">
                  <c:v>6559.2200000056637</c:v>
                </c:pt>
                <c:pt idx="7964">
                  <c:v>6559.2400000056614</c:v>
                </c:pt>
                <c:pt idx="7965">
                  <c:v>6559.2600000056636</c:v>
                </c:pt>
                <c:pt idx="7966">
                  <c:v>6559.2800000056604</c:v>
                </c:pt>
                <c:pt idx="7967">
                  <c:v>6559.3000000056636</c:v>
                </c:pt>
                <c:pt idx="7968">
                  <c:v>6559.320000005664</c:v>
                </c:pt>
                <c:pt idx="7969">
                  <c:v>6559.3400000056636</c:v>
                </c:pt>
                <c:pt idx="7970">
                  <c:v>6559.360000005664</c:v>
                </c:pt>
                <c:pt idx="7971">
                  <c:v>6559.3800000056635</c:v>
                </c:pt>
                <c:pt idx="7972">
                  <c:v>6559.4000000056603</c:v>
                </c:pt>
                <c:pt idx="7973">
                  <c:v>6559.4200000056635</c:v>
                </c:pt>
                <c:pt idx="7974">
                  <c:v>6559.4400000056603</c:v>
                </c:pt>
                <c:pt idx="7975">
                  <c:v>6559.4600000056635</c:v>
                </c:pt>
                <c:pt idx="7976">
                  <c:v>6559.4800000056603</c:v>
                </c:pt>
                <c:pt idx="7977">
                  <c:v>6559.5000000056634</c:v>
                </c:pt>
                <c:pt idx="7978">
                  <c:v>6559.5200000056639</c:v>
                </c:pt>
                <c:pt idx="7979">
                  <c:v>6559.5400000056734</c:v>
                </c:pt>
                <c:pt idx="7980">
                  <c:v>6559.5600000056738</c:v>
                </c:pt>
                <c:pt idx="7981">
                  <c:v>6559.5800000056724</c:v>
                </c:pt>
                <c:pt idx="7982">
                  <c:v>6559.6000000056738</c:v>
                </c:pt>
                <c:pt idx="7983">
                  <c:v>6559.6200000056751</c:v>
                </c:pt>
                <c:pt idx="7984">
                  <c:v>6559.6400000056738</c:v>
                </c:pt>
                <c:pt idx="7985">
                  <c:v>6559.6600000056751</c:v>
                </c:pt>
                <c:pt idx="7986">
                  <c:v>6559.6800000056737</c:v>
                </c:pt>
                <c:pt idx="7987">
                  <c:v>6559.7000000056714</c:v>
                </c:pt>
                <c:pt idx="7988">
                  <c:v>6559.7200000056737</c:v>
                </c:pt>
                <c:pt idx="7989">
                  <c:v>6559.7400000056714</c:v>
                </c:pt>
                <c:pt idx="7990">
                  <c:v>6559.7600000056736</c:v>
                </c:pt>
                <c:pt idx="7991">
                  <c:v>6559.7800000056704</c:v>
                </c:pt>
                <c:pt idx="7992">
                  <c:v>6559.8000000056736</c:v>
                </c:pt>
                <c:pt idx="7993">
                  <c:v>6559.820000005674</c:v>
                </c:pt>
                <c:pt idx="7994">
                  <c:v>6559.8400000056736</c:v>
                </c:pt>
                <c:pt idx="7995">
                  <c:v>6559.860000005674</c:v>
                </c:pt>
                <c:pt idx="7996">
                  <c:v>6559.8800000056735</c:v>
                </c:pt>
                <c:pt idx="7997">
                  <c:v>6559.9000000056703</c:v>
                </c:pt>
                <c:pt idx="7998">
                  <c:v>6559.9200000056735</c:v>
                </c:pt>
                <c:pt idx="7999">
                  <c:v>6559.9400000056703</c:v>
                </c:pt>
                <c:pt idx="8000">
                  <c:v>6559.9600000056735</c:v>
                </c:pt>
                <c:pt idx="8001">
                  <c:v>6559.9800000056703</c:v>
                </c:pt>
                <c:pt idx="8002">
                  <c:v>6560.0000000056834</c:v>
                </c:pt>
                <c:pt idx="8003">
                  <c:v>6560.0200000056839</c:v>
                </c:pt>
                <c:pt idx="8004">
                  <c:v>6560.0400000056834</c:v>
                </c:pt>
                <c:pt idx="8005">
                  <c:v>6560.0600000056838</c:v>
                </c:pt>
                <c:pt idx="8006">
                  <c:v>6560.0800000056834</c:v>
                </c:pt>
                <c:pt idx="8007">
                  <c:v>6560.1000000056838</c:v>
                </c:pt>
                <c:pt idx="8008">
                  <c:v>6560.1200000056851</c:v>
                </c:pt>
                <c:pt idx="8009">
                  <c:v>6560.1400000056838</c:v>
                </c:pt>
                <c:pt idx="8010">
                  <c:v>6560.1600000056851</c:v>
                </c:pt>
                <c:pt idx="8011">
                  <c:v>6560.1800000056837</c:v>
                </c:pt>
                <c:pt idx="8012">
                  <c:v>6560.2000000056814</c:v>
                </c:pt>
                <c:pt idx="8013">
                  <c:v>6560.2200000056837</c:v>
                </c:pt>
                <c:pt idx="8014">
                  <c:v>6560.2400000056814</c:v>
                </c:pt>
                <c:pt idx="8015">
                  <c:v>6560.2600000056837</c:v>
                </c:pt>
                <c:pt idx="8016">
                  <c:v>6560.2800000056804</c:v>
                </c:pt>
                <c:pt idx="8017">
                  <c:v>6560.3000000056836</c:v>
                </c:pt>
                <c:pt idx="8018">
                  <c:v>6560.3200000056841</c:v>
                </c:pt>
                <c:pt idx="8019">
                  <c:v>6560.3400000056836</c:v>
                </c:pt>
                <c:pt idx="8020">
                  <c:v>6560.360000005684</c:v>
                </c:pt>
                <c:pt idx="8021">
                  <c:v>6560.3800000056835</c:v>
                </c:pt>
                <c:pt idx="8022">
                  <c:v>6560.4000000056803</c:v>
                </c:pt>
                <c:pt idx="8023">
                  <c:v>6560.4200000056835</c:v>
                </c:pt>
                <c:pt idx="8024">
                  <c:v>6560.4400000056803</c:v>
                </c:pt>
                <c:pt idx="8025">
                  <c:v>6560.4600000056935</c:v>
                </c:pt>
                <c:pt idx="8026">
                  <c:v>6560.4800000056903</c:v>
                </c:pt>
                <c:pt idx="8027">
                  <c:v>6560.5000000056934</c:v>
                </c:pt>
                <c:pt idx="8028">
                  <c:v>6560.5200000056939</c:v>
                </c:pt>
                <c:pt idx="8029">
                  <c:v>6560.5400000056934</c:v>
                </c:pt>
                <c:pt idx="8030">
                  <c:v>6560.5600000056938</c:v>
                </c:pt>
                <c:pt idx="8031">
                  <c:v>6560.5800000056934</c:v>
                </c:pt>
                <c:pt idx="8032">
                  <c:v>6560.6000000056938</c:v>
                </c:pt>
                <c:pt idx="8033">
                  <c:v>6560.6200000056951</c:v>
                </c:pt>
                <c:pt idx="8034">
                  <c:v>6560.6400000056938</c:v>
                </c:pt>
                <c:pt idx="8035">
                  <c:v>6560.6600000056951</c:v>
                </c:pt>
                <c:pt idx="8036">
                  <c:v>6560.6800000056937</c:v>
                </c:pt>
                <c:pt idx="8037">
                  <c:v>6560.7000000056914</c:v>
                </c:pt>
                <c:pt idx="8038">
                  <c:v>6560.7200000056937</c:v>
                </c:pt>
                <c:pt idx="8039">
                  <c:v>6560.7400000056914</c:v>
                </c:pt>
                <c:pt idx="8040">
                  <c:v>6560.7600000056937</c:v>
                </c:pt>
                <c:pt idx="8041">
                  <c:v>6560.7800000056914</c:v>
                </c:pt>
                <c:pt idx="8042">
                  <c:v>6560.8000000056936</c:v>
                </c:pt>
                <c:pt idx="8043">
                  <c:v>6560.8200000056941</c:v>
                </c:pt>
                <c:pt idx="8044">
                  <c:v>6560.8400000056936</c:v>
                </c:pt>
                <c:pt idx="8045">
                  <c:v>6560.860000005694</c:v>
                </c:pt>
                <c:pt idx="8046">
                  <c:v>6560.8800000056935</c:v>
                </c:pt>
                <c:pt idx="8047">
                  <c:v>6560.9000000056903</c:v>
                </c:pt>
                <c:pt idx="8048">
                  <c:v>6560.9200000057035</c:v>
                </c:pt>
                <c:pt idx="8049">
                  <c:v>6560.9400000057003</c:v>
                </c:pt>
                <c:pt idx="8050">
                  <c:v>6560.9600000057035</c:v>
                </c:pt>
                <c:pt idx="8051">
                  <c:v>6560.9800000057003</c:v>
                </c:pt>
                <c:pt idx="8052">
                  <c:v>6561.0000000057034</c:v>
                </c:pt>
                <c:pt idx="8053">
                  <c:v>6561.0200000057039</c:v>
                </c:pt>
                <c:pt idx="8054">
                  <c:v>6561.0400000057034</c:v>
                </c:pt>
                <c:pt idx="8055">
                  <c:v>6561.0600000057038</c:v>
                </c:pt>
                <c:pt idx="8056">
                  <c:v>6561.0800000057034</c:v>
                </c:pt>
                <c:pt idx="8057">
                  <c:v>6561.1000000057038</c:v>
                </c:pt>
                <c:pt idx="8058">
                  <c:v>6561.1200000057052</c:v>
                </c:pt>
                <c:pt idx="8059">
                  <c:v>6561.1400000057038</c:v>
                </c:pt>
                <c:pt idx="8060">
                  <c:v>6561.1600000057051</c:v>
                </c:pt>
                <c:pt idx="8061">
                  <c:v>6561.1800000057037</c:v>
                </c:pt>
                <c:pt idx="8062">
                  <c:v>6561.2000000057014</c:v>
                </c:pt>
                <c:pt idx="8063">
                  <c:v>6561.2200000057037</c:v>
                </c:pt>
                <c:pt idx="8064">
                  <c:v>6561.2400000057014</c:v>
                </c:pt>
                <c:pt idx="8065">
                  <c:v>6561.2600000057037</c:v>
                </c:pt>
                <c:pt idx="8066">
                  <c:v>6561.2800000057014</c:v>
                </c:pt>
                <c:pt idx="8067">
                  <c:v>6561.3000000057036</c:v>
                </c:pt>
                <c:pt idx="8068">
                  <c:v>6561.3200000057041</c:v>
                </c:pt>
                <c:pt idx="8069">
                  <c:v>6561.3400000057036</c:v>
                </c:pt>
                <c:pt idx="8070">
                  <c:v>6561.360000005704</c:v>
                </c:pt>
                <c:pt idx="8071">
                  <c:v>6561.3800000057136</c:v>
                </c:pt>
                <c:pt idx="8072">
                  <c:v>6561.4000000057104</c:v>
                </c:pt>
                <c:pt idx="8073">
                  <c:v>6561.4200000057135</c:v>
                </c:pt>
                <c:pt idx="8074">
                  <c:v>6561.4400000057103</c:v>
                </c:pt>
                <c:pt idx="8075">
                  <c:v>6561.4600000057135</c:v>
                </c:pt>
                <c:pt idx="8076">
                  <c:v>6561.4800000057103</c:v>
                </c:pt>
                <c:pt idx="8077">
                  <c:v>6561.5000000057134</c:v>
                </c:pt>
                <c:pt idx="8078">
                  <c:v>6561.5200000057139</c:v>
                </c:pt>
                <c:pt idx="8079">
                  <c:v>6561.5400000057134</c:v>
                </c:pt>
                <c:pt idx="8080">
                  <c:v>6561.5600000057138</c:v>
                </c:pt>
                <c:pt idx="8081">
                  <c:v>6561.5800000057134</c:v>
                </c:pt>
                <c:pt idx="8082">
                  <c:v>6561.6000000057138</c:v>
                </c:pt>
                <c:pt idx="8083">
                  <c:v>6561.6200000057152</c:v>
                </c:pt>
                <c:pt idx="8084">
                  <c:v>6561.6400000057138</c:v>
                </c:pt>
                <c:pt idx="8085">
                  <c:v>6561.6600000057151</c:v>
                </c:pt>
                <c:pt idx="8086">
                  <c:v>6561.6800000057137</c:v>
                </c:pt>
                <c:pt idx="8087">
                  <c:v>6561.7000000057114</c:v>
                </c:pt>
                <c:pt idx="8088">
                  <c:v>6561.7200000057137</c:v>
                </c:pt>
                <c:pt idx="8089">
                  <c:v>6561.7400000057114</c:v>
                </c:pt>
                <c:pt idx="8090">
                  <c:v>6561.7600000057137</c:v>
                </c:pt>
                <c:pt idx="8091">
                  <c:v>6561.7800000057114</c:v>
                </c:pt>
                <c:pt idx="8092">
                  <c:v>6561.8000000057136</c:v>
                </c:pt>
                <c:pt idx="8093">
                  <c:v>6561.8200000057141</c:v>
                </c:pt>
                <c:pt idx="8094">
                  <c:v>6561.8400000057236</c:v>
                </c:pt>
                <c:pt idx="8095">
                  <c:v>6561.860000005724</c:v>
                </c:pt>
                <c:pt idx="8096">
                  <c:v>6561.8800000057236</c:v>
                </c:pt>
                <c:pt idx="8097">
                  <c:v>6561.9000000057204</c:v>
                </c:pt>
                <c:pt idx="8098">
                  <c:v>6561.9200000057235</c:v>
                </c:pt>
                <c:pt idx="8099">
                  <c:v>6561.9400000057203</c:v>
                </c:pt>
                <c:pt idx="8100">
                  <c:v>6561.9600000057235</c:v>
                </c:pt>
                <c:pt idx="8101">
                  <c:v>6561.9800000057203</c:v>
                </c:pt>
                <c:pt idx="8102">
                  <c:v>6562.0000000057235</c:v>
                </c:pt>
                <c:pt idx="8103">
                  <c:v>6562.0200000057239</c:v>
                </c:pt>
                <c:pt idx="8104">
                  <c:v>6562.0400000057234</c:v>
                </c:pt>
                <c:pt idx="8105">
                  <c:v>6562.0600000057239</c:v>
                </c:pt>
                <c:pt idx="8106">
                  <c:v>6562.0800000057234</c:v>
                </c:pt>
                <c:pt idx="8107">
                  <c:v>6562.1000000057238</c:v>
                </c:pt>
                <c:pt idx="8108">
                  <c:v>6562.1200000057252</c:v>
                </c:pt>
                <c:pt idx="8109">
                  <c:v>6562.1400000057238</c:v>
                </c:pt>
                <c:pt idx="8110">
                  <c:v>6562.1600000057251</c:v>
                </c:pt>
                <c:pt idx="8111">
                  <c:v>6562.1800000057237</c:v>
                </c:pt>
                <c:pt idx="8112">
                  <c:v>6562.2000000057214</c:v>
                </c:pt>
                <c:pt idx="8113">
                  <c:v>6562.2200000057237</c:v>
                </c:pt>
                <c:pt idx="8114">
                  <c:v>6562.2400000057214</c:v>
                </c:pt>
                <c:pt idx="8115">
                  <c:v>6562.2600000057237</c:v>
                </c:pt>
                <c:pt idx="8116">
                  <c:v>6562.2800000057314</c:v>
                </c:pt>
                <c:pt idx="8117">
                  <c:v>6562.3000000057336</c:v>
                </c:pt>
                <c:pt idx="8118">
                  <c:v>6562.3200000057341</c:v>
                </c:pt>
                <c:pt idx="8119">
                  <c:v>6562.3400000057336</c:v>
                </c:pt>
                <c:pt idx="8120">
                  <c:v>6562.360000005734</c:v>
                </c:pt>
                <c:pt idx="8121">
                  <c:v>6562.3800000057336</c:v>
                </c:pt>
                <c:pt idx="8122">
                  <c:v>6562.4000000057304</c:v>
                </c:pt>
                <c:pt idx="8123">
                  <c:v>6562.4200000057335</c:v>
                </c:pt>
                <c:pt idx="8124">
                  <c:v>6562.4400000057303</c:v>
                </c:pt>
                <c:pt idx="8125">
                  <c:v>6562.4600000057335</c:v>
                </c:pt>
                <c:pt idx="8126">
                  <c:v>6562.4800000057303</c:v>
                </c:pt>
                <c:pt idx="8127">
                  <c:v>6562.5000000057335</c:v>
                </c:pt>
                <c:pt idx="8128">
                  <c:v>6562.5200000057339</c:v>
                </c:pt>
                <c:pt idx="8129">
                  <c:v>6562.5400000057334</c:v>
                </c:pt>
                <c:pt idx="8130">
                  <c:v>6562.5600000057339</c:v>
                </c:pt>
                <c:pt idx="8131">
                  <c:v>6562.5800000057334</c:v>
                </c:pt>
                <c:pt idx="8132">
                  <c:v>6562.6000000057338</c:v>
                </c:pt>
                <c:pt idx="8133">
                  <c:v>6562.6200000057352</c:v>
                </c:pt>
                <c:pt idx="8134">
                  <c:v>6562.6400000057338</c:v>
                </c:pt>
                <c:pt idx="8135">
                  <c:v>6562.6600000057351</c:v>
                </c:pt>
                <c:pt idx="8136">
                  <c:v>6562.6800000057337</c:v>
                </c:pt>
                <c:pt idx="8137">
                  <c:v>6562.7000000057324</c:v>
                </c:pt>
                <c:pt idx="8138">
                  <c:v>6562.7200000057337</c:v>
                </c:pt>
                <c:pt idx="8139">
                  <c:v>6562.7400000057314</c:v>
                </c:pt>
                <c:pt idx="8140">
                  <c:v>6562.7600000057437</c:v>
                </c:pt>
                <c:pt idx="8141">
                  <c:v>6562.7800000057414</c:v>
                </c:pt>
                <c:pt idx="8142">
                  <c:v>6562.8000000057436</c:v>
                </c:pt>
                <c:pt idx="8143">
                  <c:v>6562.8200000057441</c:v>
                </c:pt>
                <c:pt idx="8144">
                  <c:v>6562.8400000057436</c:v>
                </c:pt>
                <c:pt idx="8145">
                  <c:v>6562.860000005744</c:v>
                </c:pt>
                <c:pt idx="8146">
                  <c:v>6562.8800000057436</c:v>
                </c:pt>
                <c:pt idx="8147">
                  <c:v>6562.9000000057404</c:v>
                </c:pt>
                <c:pt idx="8148">
                  <c:v>6562.9200000057435</c:v>
                </c:pt>
                <c:pt idx="8149">
                  <c:v>6562.9400000057403</c:v>
                </c:pt>
                <c:pt idx="8150">
                  <c:v>6562.9600000057435</c:v>
                </c:pt>
                <c:pt idx="8151">
                  <c:v>6562.9800000057403</c:v>
                </c:pt>
                <c:pt idx="8152">
                  <c:v>6563.0000000057435</c:v>
                </c:pt>
                <c:pt idx="8153">
                  <c:v>6563.0200000057439</c:v>
                </c:pt>
                <c:pt idx="8154">
                  <c:v>6563.0400000057434</c:v>
                </c:pt>
                <c:pt idx="8155">
                  <c:v>6563.0600000057439</c:v>
                </c:pt>
                <c:pt idx="8156">
                  <c:v>6563.0800000057434</c:v>
                </c:pt>
                <c:pt idx="8157">
                  <c:v>6563.1000000057438</c:v>
                </c:pt>
                <c:pt idx="8158">
                  <c:v>6563.1200000057452</c:v>
                </c:pt>
                <c:pt idx="8159">
                  <c:v>6563.1400000057438</c:v>
                </c:pt>
                <c:pt idx="8160">
                  <c:v>6563.1600000057451</c:v>
                </c:pt>
                <c:pt idx="8161">
                  <c:v>6563.1800000057438</c:v>
                </c:pt>
                <c:pt idx="8162">
                  <c:v>6563.2000000057524</c:v>
                </c:pt>
                <c:pt idx="8163">
                  <c:v>6563.2200000057537</c:v>
                </c:pt>
                <c:pt idx="8164">
                  <c:v>6563.2400000057514</c:v>
                </c:pt>
                <c:pt idx="8165">
                  <c:v>6563.2600000057537</c:v>
                </c:pt>
                <c:pt idx="8166">
                  <c:v>6563.2800000057514</c:v>
                </c:pt>
                <c:pt idx="8167">
                  <c:v>6563.3000000057536</c:v>
                </c:pt>
                <c:pt idx="8168">
                  <c:v>6563.3200000057541</c:v>
                </c:pt>
                <c:pt idx="8169">
                  <c:v>6563.3400000057536</c:v>
                </c:pt>
                <c:pt idx="8170">
                  <c:v>6563.360000005754</c:v>
                </c:pt>
                <c:pt idx="8171">
                  <c:v>6563.3800000057536</c:v>
                </c:pt>
                <c:pt idx="8172">
                  <c:v>6563.4000000057504</c:v>
                </c:pt>
                <c:pt idx="8173">
                  <c:v>6563.4200000057535</c:v>
                </c:pt>
                <c:pt idx="8174">
                  <c:v>6563.4400000057503</c:v>
                </c:pt>
                <c:pt idx="8175">
                  <c:v>6563.4600000057535</c:v>
                </c:pt>
                <c:pt idx="8176">
                  <c:v>6563.4800000057503</c:v>
                </c:pt>
                <c:pt idx="8177">
                  <c:v>6563.5000000057535</c:v>
                </c:pt>
                <c:pt idx="8178">
                  <c:v>6563.5200000057539</c:v>
                </c:pt>
                <c:pt idx="8179">
                  <c:v>6563.5400000057534</c:v>
                </c:pt>
                <c:pt idx="8180">
                  <c:v>6563.5600000057539</c:v>
                </c:pt>
                <c:pt idx="8181">
                  <c:v>6563.5800000057534</c:v>
                </c:pt>
                <c:pt idx="8182">
                  <c:v>6563.6000000057538</c:v>
                </c:pt>
                <c:pt idx="8183">
                  <c:v>6563.6200000057552</c:v>
                </c:pt>
                <c:pt idx="8184">
                  <c:v>6563.6400000057538</c:v>
                </c:pt>
                <c:pt idx="8185">
                  <c:v>6563.6600000057651</c:v>
                </c:pt>
                <c:pt idx="8186">
                  <c:v>6563.6800000057638</c:v>
                </c:pt>
                <c:pt idx="8187">
                  <c:v>6563.7000000057624</c:v>
                </c:pt>
                <c:pt idx="8188">
                  <c:v>6563.7200000057637</c:v>
                </c:pt>
                <c:pt idx="8189">
                  <c:v>6563.7400000057614</c:v>
                </c:pt>
                <c:pt idx="8190">
                  <c:v>6563.7600000057637</c:v>
                </c:pt>
                <c:pt idx="8191">
                  <c:v>6563.7800000057614</c:v>
                </c:pt>
                <c:pt idx="8192">
                  <c:v>6563.8000000057636</c:v>
                </c:pt>
                <c:pt idx="8193">
                  <c:v>6563.8200000057641</c:v>
                </c:pt>
                <c:pt idx="8194">
                  <c:v>6563.8400000057636</c:v>
                </c:pt>
                <c:pt idx="8195">
                  <c:v>6563.8600000057641</c:v>
                </c:pt>
                <c:pt idx="8196">
                  <c:v>6563.8800000057636</c:v>
                </c:pt>
                <c:pt idx="8197">
                  <c:v>6563.9000000057604</c:v>
                </c:pt>
                <c:pt idx="8198">
                  <c:v>6563.9200000057635</c:v>
                </c:pt>
                <c:pt idx="8199">
                  <c:v>6563.9400000057603</c:v>
                </c:pt>
                <c:pt idx="8200">
                  <c:v>6563.9600000057635</c:v>
                </c:pt>
                <c:pt idx="8201">
                  <c:v>6563.9800000057603</c:v>
                </c:pt>
                <c:pt idx="8202">
                  <c:v>6564.0000000057635</c:v>
                </c:pt>
                <c:pt idx="8203">
                  <c:v>6564.0200000057639</c:v>
                </c:pt>
                <c:pt idx="8204">
                  <c:v>6564.0400000057634</c:v>
                </c:pt>
                <c:pt idx="8205">
                  <c:v>6564.0600000057639</c:v>
                </c:pt>
                <c:pt idx="8206">
                  <c:v>6564.0800000057634</c:v>
                </c:pt>
                <c:pt idx="8207">
                  <c:v>6564.1000000057638</c:v>
                </c:pt>
                <c:pt idx="8208">
                  <c:v>6564.1200000057752</c:v>
                </c:pt>
                <c:pt idx="8209">
                  <c:v>6564.1400000057738</c:v>
                </c:pt>
                <c:pt idx="8210">
                  <c:v>6564.1600000057751</c:v>
                </c:pt>
                <c:pt idx="8211">
                  <c:v>6564.1800000057738</c:v>
                </c:pt>
                <c:pt idx="8212">
                  <c:v>6564.2000000057724</c:v>
                </c:pt>
                <c:pt idx="8213">
                  <c:v>6564.2200000057737</c:v>
                </c:pt>
                <c:pt idx="8214">
                  <c:v>6564.2400000057714</c:v>
                </c:pt>
                <c:pt idx="8215">
                  <c:v>6564.2600000057737</c:v>
                </c:pt>
                <c:pt idx="8216">
                  <c:v>6564.2800000057714</c:v>
                </c:pt>
                <c:pt idx="8217">
                  <c:v>6564.3000000057737</c:v>
                </c:pt>
                <c:pt idx="8218">
                  <c:v>6564.320000005775</c:v>
                </c:pt>
                <c:pt idx="8219">
                  <c:v>6564.3400000057736</c:v>
                </c:pt>
                <c:pt idx="8220">
                  <c:v>6564.3600000057741</c:v>
                </c:pt>
                <c:pt idx="8221">
                  <c:v>6564.3800000057736</c:v>
                </c:pt>
                <c:pt idx="8222">
                  <c:v>6564.4000000057704</c:v>
                </c:pt>
                <c:pt idx="8223">
                  <c:v>6564.4200000057735</c:v>
                </c:pt>
                <c:pt idx="8224">
                  <c:v>6564.4400000057703</c:v>
                </c:pt>
                <c:pt idx="8225">
                  <c:v>6564.4600000057735</c:v>
                </c:pt>
                <c:pt idx="8226">
                  <c:v>6564.4800000057703</c:v>
                </c:pt>
                <c:pt idx="8227">
                  <c:v>6564.5000000057735</c:v>
                </c:pt>
                <c:pt idx="8228">
                  <c:v>6564.5200000057739</c:v>
                </c:pt>
                <c:pt idx="8229">
                  <c:v>6564.5400000057734</c:v>
                </c:pt>
                <c:pt idx="8230">
                  <c:v>6564.5600000057739</c:v>
                </c:pt>
                <c:pt idx="8231">
                  <c:v>6564.5800000057834</c:v>
                </c:pt>
                <c:pt idx="8232">
                  <c:v>6564.6000000057838</c:v>
                </c:pt>
                <c:pt idx="8233">
                  <c:v>6564.6200000057852</c:v>
                </c:pt>
                <c:pt idx="8234">
                  <c:v>6564.6400000057838</c:v>
                </c:pt>
                <c:pt idx="8235">
                  <c:v>6564.6600000057852</c:v>
                </c:pt>
                <c:pt idx="8236">
                  <c:v>6564.6800000057838</c:v>
                </c:pt>
                <c:pt idx="8237">
                  <c:v>6564.7000000057824</c:v>
                </c:pt>
                <c:pt idx="8238">
                  <c:v>6564.7200000057837</c:v>
                </c:pt>
                <c:pt idx="8239">
                  <c:v>6564.7400000057814</c:v>
                </c:pt>
                <c:pt idx="8240">
                  <c:v>6564.7600000057837</c:v>
                </c:pt>
                <c:pt idx="8241">
                  <c:v>6564.7800000057814</c:v>
                </c:pt>
                <c:pt idx="8242">
                  <c:v>6564.8000000057837</c:v>
                </c:pt>
                <c:pt idx="8243">
                  <c:v>6564.8200000057841</c:v>
                </c:pt>
                <c:pt idx="8244">
                  <c:v>6564.8400000057836</c:v>
                </c:pt>
                <c:pt idx="8245">
                  <c:v>6564.8600000057841</c:v>
                </c:pt>
                <c:pt idx="8246">
                  <c:v>6564.8800000057836</c:v>
                </c:pt>
                <c:pt idx="8247">
                  <c:v>6564.9000000057804</c:v>
                </c:pt>
                <c:pt idx="8248">
                  <c:v>6564.9200000057835</c:v>
                </c:pt>
                <c:pt idx="8249">
                  <c:v>6564.9400000057803</c:v>
                </c:pt>
                <c:pt idx="8250">
                  <c:v>6564.9600000057835</c:v>
                </c:pt>
                <c:pt idx="8251">
                  <c:v>6564.9800000057803</c:v>
                </c:pt>
                <c:pt idx="8252">
                  <c:v>6565.0000000057835</c:v>
                </c:pt>
                <c:pt idx="8253">
                  <c:v>6565.0200000057839</c:v>
                </c:pt>
                <c:pt idx="8254">
                  <c:v>6565.0400000057934</c:v>
                </c:pt>
                <c:pt idx="8255">
                  <c:v>6565.0600000057939</c:v>
                </c:pt>
                <c:pt idx="8256">
                  <c:v>6565.0800000057934</c:v>
                </c:pt>
                <c:pt idx="8257">
                  <c:v>6565.1000000057938</c:v>
                </c:pt>
                <c:pt idx="8258">
                  <c:v>6565.1200000057952</c:v>
                </c:pt>
                <c:pt idx="8259">
                  <c:v>6565.1400000057938</c:v>
                </c:pt>
                <c:pt idx="8260">
                  <c:v>6565.1600000057952</c:v>
                </c:pt>
                <c:pt idx="8261">
                  <c:v>6565.1800000057938</c:v>
                </c:pt>
                <c:pt idx="8262">
                  <c:v>6565.2000000057924</c:v>
                </c:pt>
                <c:pt idx="8263">
                  <c:v>6565.2200000057937</c:v>
                </c:pt>
                <c:pt idx="8264">
                  <c:v>6565.2400000057914</c:v>
                </c:pt>
                <c:pt idx="8265">
                  <c:v>6565.2600000057937</c:v>
                </c:pt>
                <c:pt idx="8266">
                  <c:v>6565.2800000057914</c:v>
                </c:pt>
                <c:pt idx="8267">
                  <c:v>6565.3000000057937</c:v>
                </c:pt>
                <c:pt idx="8268">
                  <c:v>6565.3200000057941</c:v>
                </c:pt>
                <c:pt idx="8269">
                  <c:v>6565.3400000057936</c:v>
                </c:pt>
                <c:pt idx="8270">
                  <c:v>6565.3600000057941</c:v>
                </c:pt>
                <c:pt idx="8271">
                  <c:v>6565.3800000057936</c:v>
                </c:pt>
                <c:pt idx="8272">
                  <c:v>6565.4000000057904</c:v>
                </c:pt>
                <c:pt idx="8273">
                  <c:v>6565.4200000057936</c:v>
                </c:pt>
                <c:pt idx="8274">
                  <c:v>6565.4400000057904</c:v>
                </c:pt>
                <c:pt idx="8275">
                  <c:v>6565.4600000057935</c:v>
                </c:pt>
                <c:pt idx="8276">
                  <c:v>6565.4800000057903</c:v>
                </c:pt>
                <c:pt idx="8277">
                  <c:v>6565.5000000058035</c:v>
                </c:pt>
                <c:pt idx="8278">
                  <c:v>6565.5200000058039</c:v>
                </c:pt>
                <c:pt idx="8279">
                  <c:v>6565.5400000058034</c:v>
                </c:pt>
                <c:pt idx="8280">
                  <c:v>6565.5600000058039</c:v>
                </c:pt>
                <c:pt idx="8281">
                  <c:v>6565.5800000058034</c:v>
                </c:pt>
                <c:pt idx="8282">
                  <c:v>6565.6000000058038</c:v>
                </c:pt>
                <c:pt idx="8283">
                  <c:v>6565.6200000058052</c:v>
                </c:pt>
                <c:pt idx="8284">
                  <c:v>6565.6400000058038</c:v>
                </c:pt>
                <c:pt idx="8285">
                  <c:v>6565.6600000058052</c:v>
                </c:pt>
                <c:pt idx="8286">
                  <c:v>6565.6800000058038</c:v>
                </c:pt>
                <c:pt idx="8287">
                  <c:v>6565.7000000058024</c:v>
                </c:pt>
                <c:pt idx="8288">
                  <c:v>6565.7200000058037</c:v>
                </c:pt>
                <c:pt idx="8289">
                  <c:v>6565.7400000058014</c:v>
                </c:pt>
                <c:pt idx="8290">
                  <c:v>6565.7600000058037</c:v>
                </c:pt>
                <c:pt idx="8291">
                  <c:v>6565.7800000058014</c:v>
                </c:pt>
                <c:pt idx="8292">
                  <c:v>6565.8000000058037</c:v>
                </c:pt>
                <c:pt idx="8293">
                  <c:v>6565.8200000058041</c:v>
                </c:pt>
                <c:pt idx="8294">
                  <c:v>6565.8400000058036</c:v>
                </c:pt>
                <c:pt idx="8295">
                  <c:v>6565.8600000058041</c:v>
                </c:pt>
                <c:pt idx="8296">
                  <c:v>6565.8800000058036</c:v>
                </c:pt>
                <c:pt idx="8297">
                  <c:v>6565.9000000058004</c:v>
                </c:pt>
                <c:pt idx="8298">
                  <c:v>6565.9200000058036</c:v>
                </c:pt>
                <c:pt idx="8299">
                  <c:v>6565.9400000058004</c:v>
                </c:pt>
                <c:pt idx="8300">
                  <c:v>6565.9600000058135</c:v>
                </c:pt>
                <c:pt idx="8301">
                  <c:v>6565.9800000058103</c:v>
                </c:pt>
                <c:pt idx="8302">
                  <c:v>6566.0000000058135</c:v>
                </c:pt>
                <c:pt idx="8303">
                  <c:v>6566.0200000058139</c:v>
                </c:pt>
                <c:pt idx="8304">
                  <c:v>6566.0400000058135</c:v>
                </c:pt>
                <c:pt idx="8305">
                  <c:v>6566.0600000058139</c:v>
                </c:pt>
                <c:pt idx="8306">
                  <c:v>6566.0800000058134</c:v>
                </c:pt>
                <c:pt idx="8307">
                  <c:v>6566.1000000058139</c:v>
                </c:pt>
                <c:pt idx="8308">
                  <c:v>6566.1200000058152</c:v>
                </c:pt>
                <c:pt idx="8309">
                  <c:v>6566.1400000058138</c:v>
                </c:pt>
                <c:pt idx="8310">
                  <c:v>6566.1600000058152</c:v>
                </c:pt>
                <c:pt idx="8311">
                  <c:v>6566.1800000058138</c:v>
                </c:pt>
                <c:pt idx="8312">
                  <c:v>6566.2000000058124</c:v>
                </c:pt>
                <c:pt idx="8313">
                  <c:v>6566.2200000058137</c:v>
                </c:pt>
                <c:pt idx="8314">
                  <c:v>6566.2400000058124</c:v>
                </c:pt>
                <c:pt idx="8315">
                  <c:v>6566.2600000058137</c:v>
                </c:pt>
                <c:pt idx="8316">
                  <c:v>6566.2800000058114</c:v>
                </c:pt>
                <c:pt idx="8317">
                  <c:v>6566.3000000058137</c:v>
                </c:pt>
                <c:pt idx="8318">
                  <c:v>6566.3200000058141</c:v>
                </c:pt>
                <c:pt idx="8319">
                  <c:v>6566.3400000058136</c:v>
                </c:pt>
                <c:pt idx="8320">
                  <c:v>6566.3600000058141</c:v>
                </c:pt>
                <c:pt idx="8321">
                  <c:v>6566.3800000058136</c:v>
                </c:pt>
                <c:pt idx="8322">
                  <c:v>6566.4000000058104</c:v>
                </c:pt>
                <c:pt idx="8323">
                  <c:v>6566.4200000058236</c:v>
                </c:pt>
                <c:pt idx="8324">
                  <c:v>6566.4400000058204</c:v>
                </c:pt>
                <c:pt idx="8325">
                  <c:v>6566.4600000058235</c:v>
                </c:pt>
                <c:pt idx="8326">
                  <c:v>6566.4800000058203</c:v>
                </c:pt>
                <c:pt idx="8327">
                  <c:v>6566.5000000058235</c:v>
                </c:pt>
                <c:pt idx="8328">
                  <c:v>6566.5200000058239</c:v>
                </c:pt>
                <c:pt idx="8329">
                  <c:v>6566.5400000058235</c:v>
                </c:pt>
                <c:pt idx="8330">
                  <c:v>6566.5600000058239</c:v>
                </c:pt>
                <c:pt idx="8331">
                  <c:v>6566.5800000058234</c:v>
                </c:pt>
                <c:pt idx="8332">
                  <c:v>6566.6000000058239</c:v>
                </c:pt>
                <c:pt idx="8333">
                  <c:v>6566.6200000058252</c:v>
                </c:pt>
                <c:pt idx="8334">
                  <c:v>6566.6400000058238</c:v>
                </c:pt>
                <c:pt idx="8335">
                  <c:v>6566.6600000058252</c:v>
                </c:pt>
                <c:pt idx="8336">
                  <c:v>6566.6800000058238</c:v>
                </c:pt>
                <c:pt idx="8337">
                  <c:v>6566.7000000058224</c:v>
                </c:pt>
                <c:pt idx="8338">
                  <c:v>6566.7200000058237</c:v>
                </c:pt>
                <c:pt idx="8339">
                  <c:v>6566.7400000058224</c:v>
                </c:pt>
                <c:pt idx="8340">
                  <c:v>6566.7600000058237</c:v>
                </c:pt>
                <c:pt idx="8341">
                  <c:v>6566.7800000058214</c:v>
                </c:pt>
                <c:pt idx="8342">
                  <c:v>6566.8000000058237</c:v>
                </c:pt>
                <c:pt idx="8343">
                  <c:v>6566.8200000058241</c:v>
                </c:pt>
                <c:pt idx="8344">
                  <c:v>6566.8400000058236</c:v>
                </c:pt>
                <c:pt idx="8345">
                  <c:v>6566.8600000058241</c:v>
                </c:pt>
                <c:pt idx="8346">
                  <c:v>6566.8800000058336</c:v>
                </c:pt>
                <c:pt idx="8347">
                  <c:v>6566.9000000058304</c:v>
                </c:pt>
                <c:pt idx="8348">
                  <c:v>6566.9200000058336</c:v>
                </c:pt>
                <c:pt idx="8349">
                  <c:v>6566.9400000058304</c:v>
                </c:pt>
                <c:pt idx="8350">
                  <c:v>6566.9600000058335</c:v>
                </c:pt>
                <c:pt idx="8351">
                  <c:v>6566.9800000058303</c:v>
                </c:pt>
                <c:pt idx="8352">
                  <c:v>6567.0000000058335</c:v>
                </c:pt>
                <c:pt idx="8353">
                  <c:v>6567.0200000058339</c:v>
                </c:pt>
                <c:pt idx="8354">
                  <c:v>6567.0400000058335</c:v>
                </c:pt>
                <c:pt idx="8355">
                  <c:v>6567.0600000058339</c:v>
                </c:pt>
                <c:pt idx="8356">
                  <c:v>6567.0800000058334</c:v>
                </c:pt>
                <c:pt idx="8357">
                  <c:v>6567.1000000058339</c:v>
                </c:pt>
                <c:pt idx="8358">
                  <c:v>6567.1200000058352</c:v>
                </c:pt>
                <c:pt idx="8359">
                  <c:v>6567.1400000058338</c:v>
                </c:pt>
                <c:pt idx="8360">
                  <c:v>6567.1600000058352</c:v>
                </c:pt>
                <c:pt idx="8361">
                  <c:v>6567.1800000058338</c:v>
                </c:pt>
                <c:pt idx="8362">
                  <c:v>6567.2000000058324</c:v>
                </c:pt>
                <c:pt idx="8363">
                  <c:v>6567.2200000058338</c:v>
                </c:pt>
                <c:pt idx="8364">
                  <c:v>6567.2400000058324</c:v>
                </c:pt>
                <c:pt idx="8365">
                  <c:v>6567.2600000058337</c:v>
                </c:pt>
                <c:pt idx="8366">
                  <c:v>6567.2800000058314</c:v>
                </c:pt>
                <c:pt idx="8367">
                  <c:v>6567.3000000058337</c:v>
                </c:pt>
                <c:pt idx="8368">
                  <c:v>6567.3200000058441</c:v>
                </c:pt>
                <c:pt idx="8369">
                  <c:v>6567.3400000058436</c:v>
                </c:pt>
                <c:pt idx="8370">
                  <c:v>6567.3600000058441</c:v>
                </c:pt>
                <c:pt idx="8371">
                  <c:v>6567.3800000058436</c:v>
                </c:pt>
                <c:pt idx="8372">
                  <c:v>6567.4000000058404</c:v>
                </c:pt>
                <c:pt idx="8373">
                  <c:v>6567.4200000058436</c:v>
                </c:pt>
                <c:pt idx="8374">
                  <c:v>6567.4400000058404</c:v>
                </c:pt>
                <c:pt idx="8375">
                  <c:v>6567.4600000058435</c:v>
                </c:pt>
                <c:pt idx="8376">
                  <c:v>6567.4800000058403</c:v>
                </c:pt>
                <c:pt idx="8377">
                  <c:v>6567.5000000058435</c:v>
                </c:pt>
                <c:pt idx="8378">
                  <c:v>6567.5200000058439</c:v>
                </c:pt>
                <c:pt idx="8379">
                  <c:v>6567.5400000058435</c:v>
                </c:pt>
                <c:pt idx="8380">
                  <c:v>6567.5600000058439</c:v>
                </c:pt>
                <c:pt idx="8381">
                  <c:v>6567.5800000058434</c:v>
                </c:pt>
                <c:pt idx="8382">
                  <c:v>6567.6000000058439</c:v>
                </c:pt>
                <c:pt idx="8383">
                  <c:v>6567.6200000058452</c:v>
                </c:pt>
                <c:pt idx="8384">
                  <c:v>6567.6400000058438</c:v>
                </c:pt>
                <c:pt idx="8385">
                  <c:v>6567.6600000058452</c:v>
                </c:pt>
                <c:pt idx="8386">
                  <c:v>6567.6800000058438</c:v>
                </c:pt>
                <c:pt idx="8387">
                  <c:v>6567.7000000058424</c:v>
                </c:pt>
                <c:pt idx="8388">
                  <c:v>6567.7200000058438</c:v>
                </c:pt>
                <c:pt idx="8389">
                  <c:v>6567.7400000058424</c:v>
                </c:pt>
                <c:pt idx="8390">
                  <c:v>6567.7600000058437</c:v>
                </c:pt>
                <c:pt idx="8391">
                  <c:v>6567.7800000058514</c:v>
                </c:pt>
                <c:pt idx="8392">
                  <c:v>6567.8000000058537</c:v>
                </c:pt>
                <c:pt idx="8393">
                  <c:v>6567.8200000058541</c:v>
                </c:pt>
                <c:pt idx="8394">
                  <c:v>6567.8400000058537</c:v>
                </c:pt>
                <c:pt idx="8395">
                  <c:v>6567.860000005855</c:v>
                </c:pt>
                <c:pt idx="8396">
                  <c:v>6567.8800000058536</c:v>
                </c:pt>
                <c:pt idx="8397">
                  <c:v>6567.9000000058504</c:v>
                </c:pt>
                <c:pt idx="8398">
                  <c:v>6567.9200000058536</c:v>
                </c:pt>
                <c:pt idx="8399">
                  <c:v>6567.9400000058504</c:v>
                </c:pt>
                <c:pt idx="8400">
                  <c:v>6567.9600000058535</c:v>
                </c:pt>
                <c:pt idx="8401">
                  <c:v>6567.9800000058503</c:v>
                </c:pt>
                <c:pt idx="8402">
                  <c:v>6568.0000000058535</c:v>
                </c:pt>
                <c:pt idx="8403">
                  <c:v>6568.0200000058539</c:v>
                </c:pt>
                <c:pt idx="8404">
                  <c:v>6568.0400000058535</c:v>
                </c:pt>
                <c:pt idx="8405">
                  <c:v>6568.0600000058539</c:v>
                </c:pt>
                <c:pt idx="8406">
                  <c:v>6568.0800000058534</c:v>
                </c:pt>
                <c:pt idx="8407">
                  <c:v>6568.1000000058539</c:v>
                </c:pt>
                <c:pt idx="8408">
                  <c:v>6568.1200000058552</c:v>
                </c:pt>
                <c:pt idx="8409">
                  <c:v>6568.1400000058538</c:v>
                </c:pt>
                <c:pt idx="8410">
                  <c:v>6568.1600000058552</c:v>
                </c:pt>
                <c:pt idx="8411">
                  <c:v>6568.1800000058538</c:v>
                </c:pt>
                <c:pt idx="8412">
                  <c:v>6568.2000000058524</c:v>
                </c:pt>
                <c:pt idx="8413">
                  <c:v>6568.2200000058538</c:v>
                </c:pt>
                <c:pt idx="8414">
                  <c:v>6568.2400000058624</c:v>
                </c:pt>
                <c:pt idx="8415">
                  <c:v>6568.2600000058637</c:v>
                </c:pt>
                <c:pt idx="8416">
                  <c:v>6568.2800000058614</c:v>
                </c:pt>
                <c:pt idx="8417">
                  <c:v>6568.3000000058637</c:v>
                </c:pt>
                <c:pt idx="8418">
                  <c:v>6568.3200000058641</c:v>
                </c:pt>
                <c:pt idx="8419">
                  <c:v>6568.3400000058637</c:v>
                </c:pt>
                <c:pt idx="8420">
                  <c:v>6568.3600000058641</c:v>
                </c:pt>
                <c:pt idx="8421">
                  <c:v>6568.3800000058636</c:v>
                </c:pt>
                <c:pt idx="8422">
                  <c:v>6568.4000000058604</c:v>
                </c:pt>
                <c:pt idx="8423">
                  <c:v>6568.4200000058636</c:v>
                </c:pt>
                <c:pt idx="8424">
                  <c:v>6568.4400000058604</c:v>
                </c:pt>
                <c:pt idx="8425">
                  <c:v>6568.4600000058635</c:v>
                </c:pt>
                <c:pt idx="8426">
                  <c:v>6568.4800000058603</c:v>
                </c:pt>
                <c:pt idx="8427">
                  <c:v>6568.5000000058635</c:v>
                </c:pt>
                <c:pt idx="8428">
                  <c:v>6568.5200000058639</c:v>
                </c:pt>
                <c:pt idx="8429">
                  <c:v>6568.5400000058635</c:v>
                </c:pt>
                <c:pt idx="8430">
                  <c:v>6568.5600000058639</c:v>
                </c:pt>
                <c:pt idx="8431">
                  <c:v>6568.5800000058634</c:v>
                </c:pt>
                <c:pt idx="8432">
                  <c:v>6568.6000000058639</c:v>
                </c:pt>
                <c:pt idx="8433">
                  <c:v>6568.6200000058652</c:v>
                </c:pt>
                <c:pt idx="8434">
                  <c:v>6568.6400000058638</c:v>
                </c:pt>
                <c:pt idx="8435">
                  <c:v>6568.6600000058652</c:v>
                </c:pt>
                <c:pt idx="8436">
                  <c:v>6568.6800000058638</c:v>
                </c:pt>
                <c:pt idx="8437">
                  <c:v>6568.7000000058724</c:v>
                </c:pt>
                <c:pt idx="8438">
                  <c:v>6568.7200000058738</c:v>
                </c:pt>
                <c:pt idx="8439">
                  <c:v>6568.7400000058724</c:v>
                </c:pt>
                <c:pt idx="8440">
                  <c:v>6568.7600000058737</c:v>
                </c:pt>
                <c:pt idx="8441">
                  <c:v>6568.7800000058714</c:v>
                </c:pt>
                <c:pt idx="8442">
                  <c:v>6568.8000000058737</c:v>
                </c:pt>
                <c:pt idx="8443">
                  <c:v>6568.8200000058741</c:v>
                </c:pt>
                <c:pt idx="8444">
                  <c:v>6568.8400000058737</c:v>
                </c:pt>
                <c:pt idx="8445">
                  <c:v>6568.8600000058741</c:v>
                </c:pt>
                <c:pt idx="8446">
                  <c:v>6568.8800000058736</c:v>
                </c:pt>
                <c:pt idx="8447">
                  <c:v>6568.9000000058704</c:v>
                </c:pt>
                <c:pt idx="8448">
                  <c:v>6568.9200000058736</c:v>
                </c:pt>
                <c:pt idx="8449">
                  <c:v>6568.9400000058704</c:v>
                </c:pt>
                <c:pt idx="8450">
                  <c:v>6568.9600000058736</c:v>
                </c:pt>
                <c:pt idx="8451">
                  <c:v>6568.9800000058704</c:v>
                </c:pt>
                <c:pt idx="8452">
                  <c:v>6569.0000000058735</c:v>
                </c:pt>
                <c:pt idx="8453">
                  <c:v>6569.020000005874</c:v>
                </c:pt>
                <c:pt idx="8454">
                  <c:v>6569.0400000058735</c:v>
                </c:pt>
                <c:pt idx="8455">
                  <c:v>6569.0600000058739</c:v>
                </c:pt>
                <c:pt idx="8456">
                  <c:v>6569.0800000058734</c:v>
                </c:pt>
                <c:pt idx="8457">
                  <c:v>6569.1000000058739</c:v>
                </c:pt>
                <c:pt idx="8458">
                  <c:v>6569.1200000058752</c:v>
                </c:pt>
                <c:pt idx="8459">
                  <c:v>6569.1400000058738</c:v>
                </c:pt>
                <c:pt idx="8460">
                  <c:v>6569.1600000058852</c:v>
                </c:pt>
                <c:pt idx="8461">
                  <c:v>6569.1800000058838</c:v>
                </c:pt>
                <c:pt idx="8462">
                  <c:v>6569.2000000058824</c:v>
                </c:pt>
                <c:pt idx="8463">
                  <c:v>6569.2200000058838</c:v>
                </c:pt>
                <c:pt idx="8464">
                  <c:v>6569.2400000058824</c:v>
                </c:pt>
                <c:pt idx="8465">
                  <c:v>6569.2600000058837</c:v>
                </c:pt>
                <c:pt idx="8466">
                  <c:v>6569.2800000058814</c:v>
                </c:pt>
                <c:pt idx="8467">
                  <c:v>6569.3000000058837</c:v>
                </c:pt>
                <c:pt idx="8468">
                  <c:v>6569.3200000058841</c:v>
                </c:pt>
                <c:pt idx="8469">
                  <c:v>6569.3400000058837</c:v>
                </c:pt>
                <c:pt idx="8470">
                  <c:v>6569.3600000058841</c:v>
                </c:pt>
                <c:pt idx="8471">
                  <c:v>6569.3800000058836</c:v>
                </c:pt>
                <c:pt idx="8472">
                  <c:v>6569.4000000058804</c:v>
                </c:pt>
                <c:pt idx="8473">
                  <c:v>6569.4200000058836</c:v>
                </c:pt>
                <c:pt idx="8474">
                  <c:v>6569.4400000058804</c:v>
                </c:pt>
                <c:pt idx="8475">
                  <c:v>6569.4600000058836</c:v>
                </c:pt>
                <c:pt idx="8476">
                  <c:v>6569.4800000058804</c:v>
                </c:pt>
                <c:pt idx="8477">
                  <c:v>6569.5000000058835</c:v>
                </c:pt>
                <c:pt idx="8478">
                  <c:v>6569.520000005884</c:v>
                </c:pt>
                <c:pt idx="8479">
                  <c:v>6569.5400000058835</c:v>
                </c:pt>
                <c:pt idx="8480">
                  <c:v>6569.5600000058839</c:v>
                </c:pt>
                <c:pt idx="8481">
                  <c:v>6569.5800000058834</c:v>
                </c:pt>
                <c:pt idx="8482">
                  <c:v>6569.6000000058839</c:v>
                </c:pt>
                <c:pt idx="8483">
                  <c:v>6569.6200000058952</c:v>
                </c:pt>
                <c:pt idx="8484">
                  <c:v>6569.6400000058939</c:v>
                </c:pt>
                <c:pt idx="8485">
                  <c:v>6569.6600000058952</c:v>
                </c:pt>
                <c:pt idx="8486">
                  <c:v>6569.6800000058938</c:v>
                </c:pt>
                <c:pt idx="8487">
                  <c:v>6569.7000000058924</c:v>
                </c:pt>
                <c:pt idx="8488">
                  <c:v>6569.7200000058938</c:v>
                </c:pt>
                <c:pt idx="8489">
                  <c:v>6569.7400000058924</c:v>
                </c:pt>
                <c:pt idx="8490">
                  <c:v>6569.7600000058937</c:v>
                </c:pt>
                <c:pt idx="8491">
                  <c:v>6569.7800000058924</c:v>
                </c:pt>
                <c:pt idx="8492">
                  <c:v>6569.8000000058937</c:v>
                </c:pt>
                <c:pt idx="8493">
                  <c:v>6569.8200000058941</c:v>
                </c:pt>
                <c:pt idx="8494">
                  <c:v>6569.8400000058937</c:v>
                </c:pt>
                <c:pt idx="8495">
                  <c:v>6569.8600000058941</c:v>
                </c:pt>
                <c:pt idx="8496">
                  <c:v>6569.8800000058936</c:v>
                </c:pt>
                <c:pt idx="8497">
                  <c:v>6569.9000000058904</c:v>
                </c:pt>
                <c:pt idx="8498">
                  <c:v>6569.9200000058936</c:v>
                </c:pt>
                <c:pt idx="8499">
                  <c:v>6569.9400000058904</c:v>
                </c:pt>
                <c:pt idx="8500">
                  <c:v>6569.9600000058936</c:v>
                </c:pt>
                <c:pt idx="8501">
                  <c:v>6569.9800000058904</c:v>
                </c:pt>
                <c:pt idx="8502">
                  <c:v>6570.0000000058935</c:v>
                </c:pt>
                <c:pt idx="8503">
                  <c:v>6570.020000005894</c:v>
                </c:pt>
                <c:pt idx="8504">
                  <c:v>6570.0400000058935</c:v>
                </c:pt>
                <c:pt idx="8505">
                  <c:v>6570.0600000058939</c:v>
                </c:pt>
                <c:pt idx="8506">
                  <c:v>6570.0800000059035</c:v>
                </c:pt>
                <c:pt idx="8507">
                  <c:v>6570.1000000059039</c:v>
                </c:pt>
                <c:pt idx="8508">
                  <c:v>6570.1200000059052</c:v>
                </c:pt>
                <c:pt idx="8509">
                  <c:v>6570.1400000059039</c:v>
                </c:pt>
                <c:pt idx="8510">
                  <c:v>6570.1600000059052</c:v>
                </c:pt>
                <c:pt idx="8511">
                  <c:v>6570.1800000059038</c:v>
                </c:pt>
                <c:pt idx="8512">
                  <c:v>6570.2000000059024</c:v>
                </c:pt>
                <c:pt idx="8513">
                  <c:v>6570.2200000059038</c:v>
                </c:pt>
                <c:pt idx="8514">
                  <c:v>6570.2400000059024</c:v>
                </c:pt>
                <c:pt idx="8515">
                  <c:v>6570.2600000059037</c:v>
                </c:pt>
                <c:pt idx="8516">
                  <c:v>6570.2800000059024</c:v>
                </c:pt>
                <c:pt idx="8517">
                  <c:v>6570.3000000059037</c:v>
                </c:pt>
                <c:pt idx="8518">
                  <c:v>6570.3200000059041</c:v>
                </c:pt>
                <c:pt idx="8519">
                  <c:v>6570.3400000059037</c:v>
                </c:pt>
                <c:pt idx="8520">
                  <c:v>6570.3600000059041</c:v>
                </c:pt>
                <c:pt idx="8521">
                  <c:v>6570.3800000059036</c:v>
                </c:pt>
                <c:pt idx="8522">
                  <c:v>6570.4000000059004</c:v>
                </c:pt>
                <c:pt idx="8523">
                  <c:v>6570.4200000059036</c:v>
                </c:pt>
                <c:pt idx="8524">
                  <c:v>6570.4400000059004</c:v>
                </c:pt>
                <c:pt idx="8525">
                  <c:v>6570.4600000059036</c:v>
                </c:pt>
                <c:pt idx="8526">
                  <c:v>6570.4800000059004</c:v>
                </c:pt>
                <c:pt idx="8527">
                  <c:v>6570.5000000059035</c:v>
                </c:pt>
                <c:pt idx="8528">
                  <c:v>6570.520000005904</c:v>
                </c:pt>
                <c:pt idx="8529">
                  <c:v>6570.5400000059135</c:v>
                </c:pt>
                <c:pt idx="8530">
                  <c:v>6570.5600000059139</c:v>
                </c:pt>
                <c:pt idx="8531">
                  <c:v>6570.5800000059135</c:v>
                </c:pt>
                <c:pt idx="8532">
                  <c:v>6570.6000000059139</c:v>
                </c:pt>
                <c:pt idx="8533">
                  <c:v>6570.6200000059152</c:v>
                </c:pt>
                <c:pt idx="8534">
                  <c:v>6570.6400000059139</c:v>
                </c:pt>
                <c:pt idx="8535">
                  <c:v>6570.6600000059152</c:v>
                </c:pt>
                <c:pt idx="8536">
                  <c:v>6570.6800000059138</c:v>
                </c:pt>
                <c:pt idx="8537">
                  <c:v>6570.7000000059124</c:v>
                </c:pt>
                <c:pt idx="8538">
                  <c:v>6570.7200000059138</c:v>
                </c:pt>
                <c:pt idx="8539">
                  <c:v>6570.7400000059124</c:v>
                </c:pt>
                <c:pt idx="8540">
                  <c:v>6570.7600000059138</c:v>
                </c:pt>
                <c:pt idx="8541">
                  <c:v>6570.7800000059124</c:v>
                </c:pt>
                <c:pt idx="8542">
                  <c:v>6570.8000000059137</c:v>
                </c:pt>
                <c:pt idx="8543">
                  <c:v>6570.8200000059142</c:v>
                </c:pt>
                <c:pt idx="8544">
                  <c:v>6570.8400000059137</c:v>
                </c:pt>
                <c:pt idx="8545">
                  <c:v>6570.8600000059141</c:v>
                </c:pt>
                <c:pt idx="8546">
                  <c:v>6570.8800000059136</c:v>
                </c:pt>
                <c:pt idx="8547">
                  <c:v>6570.9000000059104</c:v>
                </c:pt>
                <c:pt idx="8548">
                  <c:v>6570.9200000059136</c:v>
                </c:pt>
                <c:pt idx="8549">
                  <c:v>6570.9400000059104</c:v>
                </c:pt>
                <c:pt idx="8550">
                  <c:v>6570.9600000059136</c:v>
                </c:pt>
                <c:pt idx="8551">
                  <c:v>6570.9800000059104</c:v>
                </c:pt>
                <c:pt idx="8552">
                  <c:v>6571.0000000059235</c:v>
                </c:pt>
                <c:pt idx="8553">
                  <c:v>6571.020000005924</c:v>
                </c:pt>
                <c:pt idx="8554">
                  <c:v>6571.0400000059235</c:v>
                </c:pt>
                <c:pt idx="8555">
                  <c:v>6571.0600000059239</c:v>
                </c:pt>
                <c:pt idx="8556">
                  <c:v>6571.0800000059235</c:v>
                </c:pt>
                <c:pt idx="8557">
                  <c:v>6571.1000000059239</c:v>
                </c:pt>
                <c:pt idx="8558">
                  <c:v>6571.1200000059252</c:v>
                </c:pt>
                <c:pt idx="8559">
                  <c:v>6571.1400000059239</c:v>
                </c:pt>
                <c:pt idx="8560">
                  <c:v>6571.1600000059252</c:v>
                </c:pt>
                <c:pt idx="8561">
                  <c:v>6571.1800000059238</c:v>
                </c:pt>
                <c:pt idx="8562">
                  <c:v>6571.2000000059224</c:v>
                </c:pt>
                <c:pt idx="8563">
                  <c:v>6571.2200000059238</c:v>
                </c:pt>
                <c:pt idx="8564">
                  <c:v>6571.2400000059224</c:v>
                </c:pt>
                <c:pt idx="8565">
                  <c:v>6571.2600000059238</c:v>
                </c:pt>
                <c:pt idx="8566">
                  <c:v>6571.2800000059224</c:v>
                </c:pt>
                <c:pt idx="8567">
                  <c:v>6571.3000000059237</c:v>
                </c:pt>
                <c:pt idx="8568">
                  <c:v>6571.3200000059242</c:v>
                </c:pt>
                <c:pt idx="8569">
                  <c:v>6571.3400000059237</c:v>
                </c:pt>
                <c:pt idx="8570">
                  <c:v>6571.3600000059241</c:v>
                </c:pt>
                <c:pt idx="8571">
                  <c:v>6571.3800000059236</c:v>
                </c:pt>
                <c:pt idx="8572">
                  <c:v>6571.4000000059204</c:v>
                </c:pt>
                <c:pt idx="8573">
                  <c:v>6571.4200000059236</c:v>
                </c:pt>
                <c:pt idx="8574">
                  <c:v>6571.4400000059204</c:v>
                </c:pt>
                <c:pt idx="8575">
                  <c:v>6571.4600000059336</c:v>
                </c:pt>
                <c:pt idx="8576">
                  <c:v>6571.4800000059304</c:v>
                </c:pt>
                <c:pt idx="8577">
                  <c:v>6571.5000000059335</c:v>
                </c:pt>
                <c:pt idx="8578">
                  <c:v>6571.520000005934</c:v>
                </c:pt>
                <c:pt idx="8579">
                  <c:v>6571.5400000059335</c:v>
                </c:pt>
                <c:pt idx="8580">
                  <c:v>6571.5600000059339</c:v>
                </c:pt>
                <c:pt idx="8581">
                  <c:v>6571.5800000059335</c:v>
                </c:pt>
                <c:pt idx="8582">
                  <c:v>6571.6000000059339</c:v>
                </c:pt>
                <c:pt idx="8583">
                  <c:v>6571.6200000059353</c:v>
                </c:pt>
                <c:pt idx="8584">
                  <c:v>6571.6400000059339</c:v>
                </c:pt>
                <c:pt idx="8585">
                  <c:v>6571.6600000059352</c:v>
                </c:pt>
                <c:pt idx="8586">
                  <c:v>6571.6800000059338</c:v>
                </c:pt>
                <c:pt idx="8587">
                  <c:v>6571.7000000059334</c:v>
                </c:pt>
                <c:pt idx="8588">
                  <c:v>6571.7200000059338</c:v>
                </c:pt>
                <c:pt idx="8589">
                  <c:v>6571.7400000059324</c:v>
                </c:pt>
                <c:pt idx="8590">
                  <c:v>6571.7600000059338</c:v>
                </c:pt>
                <c:pt idx="8591">
                  <c:v>6571.7800000059324</c:v>
                </c:pt>
                <c:pt idx="8592">
                  <c:v>6571.8000000059337</c:v>
                </c:pt>
                <c:pt idx="8593">
                  <c:v>6571.8200000059342</c:v>
                </c:pt>
                <c:pt idx="8594">
                  <c:v>6571.8400000059337</c:v>
                </c:pt>
                <c:pt idx="8595">
                  <c:v>6571.8600000059341</c:v>
                </c:pt>
                <c:pt idx="8596">
                  <c:v>6571.8800000059337</c:v>
                </c:pt>
                <c:pt idx="8597">
                  <c:v>6571.9000000059314</c:v>
                </c:pt>
                <c:pt idx="8598">
                  <c:v>6571.9200000059436</c:v>
                </c:pt>
                <c:pt idx="8599">
                  <c:v>6571.9400000059404</c:v>
                </c:pt>
                <c:pt idx="8600">
                  <c:v>6571.9600000059436</c:v>
                </c:pt>
                <c:pt idx="8601">
                  <c:v>6571.9800000059404</c:v>
                </c:pt>
                <c:pt idx="8602">
                  <c:v>6572.0000000059435</c:v>
                </c:pt>
                <c:pt idx="8603">
                  <c:v>6572.020000005944</c:v>
                </c:pt>
                <c:pt idx="8604">
                  <c:v>6572.0400000059435</c:v>
                </c:pt>
                <c:pt idx="8605">
                  <c:v>6572.0600000059439</c:v>
                </c:pt>
                <c:pt idx="8606">
                  <c:v>6572.0800000059435</c:v>
                </c:pt>
                <c:pt idx="8607">
                  <c:v>6572.1000000059439</c:v>
                </c:pt>
                <c:pt idx="8608">
                  <c:v>6572.1200000059453</c:v>
                </c:pt>
                <c:pt idx="8609">
                  <c:v>6572.1400000059439</c:v>
                </c:pt>
                <c:pt idx="8610">
                  <c:v>6572.1600000059452</c:v>
                </c:pt>
                <c:pt idx="8611">
                  <c:v>6572.1800000059438</c:v>
                </c:pt>
                <c:pt idx="8612">
                  <c:v>6572.2000000059434</c:v>
                </c:pt>
                <c:pt idx="8613">
                  <c:v>6572.2200000059438</c:v>
                </c:pt>
                <c:pt idx="8614">
                  <c:v>6572.2400000059424</c:v>
                </c:pt>
                <c:pt idx="8615">
                  <c:v>6572.2600000059438</c:v>
                </c:pt>
                <c:pt idx="8616">
                  <c:v>6572.2800000059424</c:v>
                </c:pt>
                <c:pt idx="8617">
                  <c:v>6572.3000000059437</c:v>
                </c:pt>
                <c:pt idx="8618">
                  <c:v>6572.3200000059442</c:v>
                </c:pt>
                <c:pt idx="8619">
                  <c:v>6572.3400000059437</c:v>
                </c:pt>
                <c:pt idx="8620">
                  <c:v>6572.3600000059541</c:v>
                </c:pt>
                <c:pt idx="8621">
                  <c:v>6572.3800000059537</c:v>
                </c:pt>
                <c:pt idx="8622">
                  <c:v>6572.4000000059514</c:v>
                </c:pt>
                <c:pt idx="8623">
                  <c:v>6572.4200000059536</c:v>
                </c:pt>
                <c:pt idx="8624">
                  <c:v>6572.4400000059504</c:v>
                </c:pt>
                <c:pt idx="8625">
                  <c:v>6572.4600000059536</c:v>
                </c:pt>
                <c:pt idx="8626">
                  <c:v>6572.4800000059504</c:v>
                </c:pt>
                <c:pt idx="8627">
                  <c:v>6572.5000000059536</c:v>
                </c:pt>
                <c:pt idx="8628">
                  <c:v>6572.520000005954</c:v>
                </c:pt>
                <c:pt idx="8629">
                  <c:v>6572.5400000059535</c:v>
                </c:pt>
                <c:pt idx="8630">
                  <c:v>6572.560000005954</c:v>
                </c:pt>
                <c:pt idx="8631">
                  <c:v>6572.5800000059535</c:v>
                </c:pt>
                <c:pt idx="8632">
                  <c:v>6572.6000000059539</c:v>
                </c:pt>
                <c:pt idx="8633">
                  <c:v>6572.6200000059553</c:v>
                </c:pt>
                <c:pt idx="8634">
                  <c:v>6572.6400000059539</c:v>
                </c:pt>
                <c:pt idx="8635">
                  <c:v>6572.6600000059552</c:v>
                </c:pt>
                <c:pt idx="8636">
                  <c:v>6572.6800000059538</c:v>
                </c:pt>
                <c:pt idx="8637">
                  <c:v>6572.7000000059534</c:v>
                </c:pt>
                <c:pt idx="8638">
                  <c:v>6572.7200000059538</c:v>
                </c:pt>
                <c:pt idx="8639">
                  <c:v>6572.7400000059524</c:v>
                </c:pt>
                <c:pt idx="8640">
                  <c:v>6572.7600000059538</c:v>
                </c:pt>
                <c:pt idx="8641">
                  <c:v>6572.7800000059524</c:v>
                </c:pt>
                <c:pt idx="8642">
                  <c:v>6572.8000000059537</c:v>
                </c:pt>
                <c:pt idx="8643">
                  <c:v>6572.8200000059642</c:v>
                </c:pt>
                <c:pt idx="8644">
                  <c:v>6572.8400000059637</c:v>
                </c:pt>
                <c:pt idx="8645">
                  <c:v>6572.8600000059641</c:v>
                </c:pt>
                <c:pt idx="8646">
                  <c:v>6572.8800000059637</c:v>
                </c:pt>
                <c:pt idx="8647">
                  <c:v>6572.9000000059614</c:v>
                </c:pt>
                <c:pt idx="8648">
                  <c:v>6572.9200000059636</c:v>
                </c:pt>
                <c:pt idx="8649">
                  <c:v>6572.9400000059604</c:v>
                </c:pt>
                <c:pt idx="8650">
                  <c:v>6572.9600000059636</c:v>
                </c:pt>
                <c:pt idx="8651">
                  <c:v>6572.9800000059604</c:v>
                </c:pt>
                <c:pt idx="8652">
                  <c:v>6573.0000000059636</c:v>
                </c:pt>
                <c:pt idx="8653">
                  <c:v>6573.020000005964</c:v>
                </c:pt>
                <c:pt idx="8654">
                  <c:v>6573.0400000059635</c:v>
                </c:pt>
                <c:pt idx="8655">
                  <c:v>6573.060000005964</c:v>
                </c:pt>
                <c:pt idx="8656">
                  <c:v>6573.0800000059635</c:v>
                </c:pt>
                <c:pt idx="8657">
                  <c:v>6573.1000000059639</c:v>
                </c:pt>
                <c:pt idx="8658">
                  <c:v>6573.1200000059653</c:v>
                </c:pt>
                <c:pt idx="8659">
                  <c:v>6573.1400000059639</c:v>
                </c:pt>
                <c:pt idx="8660">
                  <c:v>6573.1600000059652</c:v>
                </c:pt>
                <c:pt idx="8661">
                  <c:v>6573.1800000059638</c:v>
                </c:pt>
                <c:pt idx="8662">
                  <c:v>6573.2000000059634</c:v>
                </c:pt>
                <c:pt idx="8663">
                  <c:v>6573.2200000059638</c:v>
                </c:pt>
                <c:pt idx="8664">
                  <c:v>6573.2400000059624</c:v>
                </c:pt>
                <c:pt idx="8665">
                  <c:v>6573.2600000059638</c:v>
                </c:pt>
                <c:pt idx="8666">
                  <c:v>6573.2800000059724</c:v>
                </c:pt>
                <c:pt idx="8667">
                  <c:v>6573.3000000059737</c:v>
                </c:pt>
                <c:pt idx="8668">
                  <c:v>6573.3200000059751</c:v>
                </c:pt>
                <c:pt idx="8669">
                  <c:v>6573.3400000059737</c:v>
                </c:pt>
                <c:pt idx="8670">
                  <c:v>6573.3600000059741</c:v>
                </c:pt>
                <c:pt idx="8671">
                  <c:v>6573.3800000059737</c:v>
                </c:pt>
                <c:pt idx="8672">
                  <c:v>6573.4000000059714</c:v>
                </c:pt>
                <c:pt idx="8673">
                  <c:v>6573.4200000059736</c:v>
                </c:pt>
                <c:pt idx="8674">
                  <c:v>6573.4400000059704</c:v>
                </c:pt>
                <c:pt idx="8675">
                  <c:v>6573.4600000059736</c:v>
                </c:pt>
                <c:pt idx="8676">
                  <c:v>6573.4800000059704</c:v>
                </c:pt>
                <c:pt idx="8677">
                  <c:v>6573.5000000059736</c:v>
                </c:pt>
                <c:pt idx="8678">
                  <c:v>6573.520000005974</c:v>
                </c:pt>
                <c:pt idx="8679">
                  <c:v>6573.5400000059735</c:v>
                </c:pt>
                <c:pt idx="8680">
                  <c:v>6573.560000005974</c:v>
                </c:pt>
                <c:pt idx="8681">
                  <c:v>6573.5800000059735</c:v>
                </c:pt>
                <c:pt idx="8682">
                  <c:v>6573.6000000059739</c:v>
                </c:pt>
                <c:pt idx="8683">
                  <c:v>6573.6200000059762</c:v>
                </c:pt>
                <c:pt idx="8684">
                  <c:v>6573.6400000059739</c:v>
                </c:pt>
                <c:pt idx="8685">
                  <c:v>6573.6600000059752</c:v>
                </c:pt>
                <c:pt idx="8686">
                  <c:v>6573.6800000059739</c:v>
                </c:pt>
                <c:pt idx="8687">
                  <c:v>6573.7000000059734</c:v>
                </c:pt>
                <c:pt idx="8688">
                  <c:v>6573.7200000059738</c:v>
                </c:pt>
                <c:pt idx="8689">
                  <c:v>6573.7400000059824</c:v>
                </c:pt>
                <c:pt idx="8690">
                  <c:v>6573.7600000059838</c:v>
                </c:pt>
                <c:pt idx="8691">
                  <c:v>6573.7800000059824</c:v>
                </c:pt>
                <c:pt idx="8692">
                  <c:v>6573.8000000059837</c:v>
                </c:pt>
                <c:pt idx="8693">
                  <c:v>6573.8200000059851</c:v>
                </c:pt>
                <c:pt idx="8694">
                  <c:v>6573.8400000059837</c:v>
                </c:pt>
                <c:pt idx="8695">
                  <c:v>6573.8600000059841</c:v>
                </c:pt>
                <c:pt idx="8696">
                  <c:v>6573.8800000059837</c:v>
                </c:pt>
                <c:pt idx="8697">
                  <c:v>6573.9000000059814</c:v>
                </c:pt>
                <c:pt idx="8698">
                  <c:v>6573.9200000059836</c:v>
                </c:pt>
                <c:pt idx="8699">
                  <c:v>6573.9400000059804</c:v>
                </c:pt>
                <c:pt idx="8700">
                  <c:v>6573.9600000059836</c:v>
                </c:pt>
                <c:pt idx="8701">
                  <c:v>6573.9800000059804</c:v>
                </c:pt>
                <c:pt idx="8702">
                  <c:v>6574.0000000059836</c:v>
                </c:pt>
                <c:pt idx="8703">
                  <c:v>6574.020000005984</c:v>
                </c:pt>
                <c:pt idx="8704">
                  <c:v>6574.0400000059835</c:v>
                </c:pt>
                <c:pt idx="8705">
                  <c:v>6574.060000005984</c:v>
                </c:pt>
                <c:pt idx="8706">
                  <c:v>6574.0800000059835</c:v>
                </c:pt>
                <c:pt idx="8707">
                  <c:v>6574.1000000059839</c:v>
                </c:pt>
                <c:pt idx="8708">
                  <c:v>6574.1200000059862</c:v>
                </c:pt>
                <c:pt idx="8709">
                  <c:v>6574.1400000059839</c:v>
                </c:pt>
                <c:pt idx="8710">
                  <c:v>6574.1600000059852</c:v>
                </c:pt>
                <c:pt idx="8711">
                  <c:v>6574.1800000059839</c:v>
                </c:pt>
                <c:pt idx="8712">
                  <c:v>6574.2000000059934</c:v>
                </c:pt>
                <c:pt idx="8713">
                  <c:v>6574.2200000059938</c:v>
                </c:pt>
                <c:pt idx="8714">
                  <c:v>6574.2400000059924</c:v>
                </c:pt>
                <c:pt idx="8715">
                  <c:v>6574.2600000059938</c:v>
                </c:pt>
                <c:pt idx="8716">
                  <c:v>6574.2800000059924</c:v>
                </c:pt>
                <c:pt idx="8717">
                  <c:v>6574.3000000059938</c:v>
                </c:pt>
                <c:pt idx="8718">
                  <c:v>6574.3200000059951</c:v>
                </c:pt>
                <c:pt idx="8719">
                  <c:v>6574.3400000059937</c:v>
                </c:pt>
                <c:pt idx="8720">
                  <c:v>6574.3600000059942</c:v>
                </c:pt>
                <c:pt idx="8721">
                  <c:v>6574.3800000059937</c:v>
                </c:pt>
                <c:pt idx="8722">
                  <c:v>6574.4000000059914</c:v>
                </c:pt>
                <c:pt idx="8723">
                  <c:v>6574.4200000059936</c:v>
                </c:pt>
                <c:pt idx="8724">
                  <c:v>6574.4400000059904</c:v>
                </c:pt>
                <c:pt idx="8725">
                  <c:v>6574.4600000059936</c:v>
                </c:pt>
                <c:pt idx="8726">
                  <c:v>6574.4800000059904</c:v>
                </c:pt>
                <c:pt idx="8727">
                  <c:v>6574.5000000059936</c:v>
                </c:pt>
                <c:pt idx="8728">
                  <c:v>6574.520000005994</c:v>
                </c:pt>
                <c:pt idx="8729">
                  <c:v>6574.5400000059935</c:v>
                </c:pt>
                <c:pt idx="8730">
                  <c:v>6574.560000005994</c:v>
                </c:pt>
                <c:pt idx="8731">
                  <c:v>6574.5800000059935</c:v>
                </c:pt>
                <c:pt idx="8732">
                  <c:v>6574.6000000059939</c:v>
                </c:pt>
                <c:pt idx="8733">
                  <c:v>6574.6200000059962</c:v>
                </c:pt>
                <c:pt idx="8734">
                  <c:v>6574.6400000059939</c:v>
                </c:pt>
                <c:pt idx="8735">
                  <c:v>6574.6600000060034</c:v>
                </c:pt>
                <c:pt idx="8736">
                  <c:v>6574.6800000060002</c:v>
                </c:pt>
                <c:pt idx="8737">
                  <c:v>6574.7000000060007</c:v>
                </c:pt>
                <c:pt idx="8738">
                  <c:v>6574.7200000060002</c:v>
                </c:pt>
                <c:pt idx="8739">
                  <c:v>6574.7400000060006</c:v>
                </c:pt>
                <c:pt idx="8740">
                  <c:v>6574.7600000060002</c:v>
                </c:pt>
                <c:pt idx="8741">
                  <c:v>6574.7800000060006</c:v>
                </c:pt>
                <c:pt idx="8742">
                  <c:v>6574.8000000060001</c:v>
                </c:pt>
                <c:pt idx="8743">
                  <c:v>6574.8200000060024</c:v>
                </c:pt>
                <c:pt idx="8744">
                  <c:v>6574.8400000060001</c:v>
                </c:pt>
                <c:pt idx="8745">
                  <c:v>6574.8600000060014</c:v>
                </c:pt>
                <c:pt idx="8746">
                  <c:v>6574.880000006</c:v>
                </c:pt>
                <c:pt idx="8747">
                  <c:v>6574.9000000060005</c:v>
                </c:pt>
                <c:pt idx="8748">
                  <c:v>6574.920000006</c:v>
                </c:pt>
                <c:pt idx="8749">
                  <c:v>6574.9400000060004</c:v>
                </c:pt>
                <c:pt idx="8750">
                  <c:v>6574.960000006</c:v>
                </c:pt>
                <c:pt idx="8751">
                  <c:v>6574.9800000060004</c:v>
                </c:pt>
                <c:pt idx="8752">
                  <c:v>6575.0000000060008</c:v>
                </c:pt>
                <c:pt idx="8753">
                  <c:v>6575.0200000060004</c:v>
                </c:pt>
                <c:pt idx="8754">
                  <c:v>6575.0400000060008</c:v>
                </c:pt>
                <c:pt idx="8755">
                  <c:v>6575.0600000060003</c:v>
                </c:pt>
                <c:pt idx="8756">
                  <c:v>6575.0800000060008</c:v>
                </c:pt>
                <c:pt idx="8757">
                  <c:v>6575.1000000060003</c:v>
                </c:pt>
                <c:pt idx="8758">
                  <c:v>6575.1200000060135</c:v>
                </c:pt>
                <c:pt idx="8759">
                  <c:v>6575.1400000060103</c:v>
                </c:pt>
                <c:pt idx="8760">
                  <c:v>6575.1600000060134</c:v>
                </c:pt>
                <c:pt idx="8761">
                  <c:v>6575.1800000060102</c:v>
                </c:pt>
                <c:pt idx="8762">
                  <c:v>6575.2000000060098</c:v>
                </c:pt>
                <c:pt idx="8763">
                  <c:v>6575.2200000060102</c:v>
                </c:pt>
                <c:pt idx="8764">
                  <c:v>6575.2400000060097</c:v>
                </c:pt>
                <c:pt idx="8765">
                  <c:v>6575.2600000060102</c:v>
                </c:pt>
                <c:pt idx="8766">
                  <c:v>6575.2800000060097</c:v>
                </c:pt>
                <c:pt idx="8767">
                  <c:v>6575.3000000060101</c:v>
                </c:pt>
                <c:pt idx="8768">
                  <c:v>6575.3200000060124</c:v>
                </c:pt>
                <c:pt idx="8769">
                  <c:v>6575.3400000060101</c:v>
                </c:pt>
                <c:pt idx="8770">
                  <c:v>6575.3600000060114</c:v>
                </c:pt>
                <c:pt idx="8771">
                  <c:v>6575.3800000060101</c:v>
                </c:pt>
                <c:pt idx="8772">
                  <c:v>6575.4000000060096</c:v>
                </c:pt>
                <c:pt idx="8773">
                  <c:v>6575.42000000601</c:v>
                </c:pt>
                <c:pt idx="8774">
                  <c:v>6575.4400000060105</c:v>
                </c:pt>
                <c:pt idx="8775">
                  <c:v>6575.46000000601</c:v>
                </c:pt>
                <c:pt idx="8776">
                  <c:v>6575.4800000060095</c:v>
                </c:pt>
                <c:pt idx="8777">
                  <c:v>6575.5000000060099</c:v>
                </c:pt>
                <c:pt idx="8778">
                  <c:v>6575.5200000060104</c:v>
                </c:pt>
                <c:pt idx="8779">
                  <c:v>6575.5400000060099</c:v>
                </c:pt>
                <c:pt idx="8780">
                  <c:v>6575.5600000060103</c:v>
                </c:pt>
                <c:pt idx="8781">
                  <c:v>6575.5800000060199</c:v>
                </c:pt>
                <c:pt idx="8782">
                  <c:v>6575.6000000060203</c:v>
                </c:pt>
                <c:pt idx="8783">
                  <c:v>6575.6200000060235</c:v>
                </c:pt>
                <c:pt idx="8784">
                  <c:v>6575.6400000060203</c:v>
                </c:pt>
                <c:pt idx="8785">
                  <c:v>6575.6600000060234</c:v>
                </c:pt>
                <c:pt idx="8786">
                  <c:v>6575.6800000060202</c:v>
                </c:pt>
                <c:pt idx="8787">
                  <c:v>6575.7000000060198</c:v>
                </c:pt>
                <c:pt idx="8788">
                  <c:v>6575.7200000060202</c:v>
                </c:pt>
                <c:pt idx="8789">
                  <c:v>6575.7400000060197</c:v>
                </c:pt>
                <c:pt idx="8790">
                  <c:v>6575.7600000060202</c:v>
                </c:pt>
                <c:pt idx="8791">
                  <c:v>6575.7800000060197</c:v>
                </c:pt>
                <c:pt idx="8792">
                  <c:v>6575.8000000060201</c:v>
                </c:pt>
                <c:pt idx="8793">
                  <c:v>6575.8200000060224</c:v>
                </c:pt>
                <c:pt idx="8794">
                  <c:v>6575.8400000060201</c:v>
                </c:pt>
                <c:pt idx="8795">
                  <c:v>6575.8600000060214</c:v>
                </c:pt>
                <c:pt idx="8796">
                  <c:v>6575.8800000060201</c:v>
                </c:pt>
                <c:pt idx="8797">
                  <c:v>6575.9000000060196</c:v>
                </c:pt>
                <c:pt idx="8798">
                  <c:v>6575.92000000602</c:v>
                </c:pt>
                <c:pt idx="8799">
                  <c:v>6575.9400000060195</c:v>
                </c:pt>
                <c:pt idx="8800">
                  <c:v>6575.96000000602</c:v>
                </c:pt>
                <c:pt idx="8801">
                  <c:v>6575.9800000060195</c:v>
                </c:pt>
                <c:pt idx="8802">
                  <c:v>6576.0000000060199</c:v>
                </c:pt>
                <c:pt idx="8803">
                  <c:v>6576.0200000060204</c:v>
                </c:pt>
                <c:pt idx="8804">
                  <c:v>6576.0400000060299</c:v>
                </c:pt>
                <c:pt idx="8805">
                  <c:v>6576.0600000060304</c:v>
                </c:pt>
                <c:pt idx="8806">
                  <c:v>6576.0800000060299</c:v>
                </c:pt>
                <c:pt idx="8807">
                  <c:v>6576.1000000060303</c:v>
                </c:pt>
                <c:pt idx="8808">
                  <c:v>6576.1200000060335</c:v>
                </c:pt>
                <c:pt idx="8809">
                  <c:v>6576.1400000060303</c:v>
                </c:pt>
                <c:pt idx="8810">
                  <c:v>6576.1600000060334</c:v>
                </c:pt>
                <c:pt idx="8811">
                  <c:v>6576.1800000060302</c:v>
                </c:pt>
                <c:pt idx="8812">
                  <c:v>6576.2000000060298</c:v>
                </c:pt>
                <c:pt idx="8813">
                  <c:v>6576.2200000060302</c:v>
                </c:pt>
                <c:pt idx="8814">
                  <c:v>6576.2400000060297</c:v>
                </c:pt>
                <c:pt idx="8815">
                  <c:v>6576.2600000060302</c:v>
                </c:pt>
                <c:pt idx="8816">
                  <c:v>6576.2800000060297</c:v>
                </c:pt>
                <c:pt idx="8817">
                  <c:v>6576.3000000060301</c:v>
                </c:pt>
                <c:pt idx="8818">
                  <c:v>6576.3200000060324</c:v>
                </c:pt>
                <c:pt idx="8819">
                  <c:v>6576.3400000060301</c:v>
                </c:pt>
                <c:pt idx="8820">
                  <c:v>6576.3600000060314</c:v>
                </c:pt>
                <c:pt idx="8821">
                  <c:v>6576.3800000060301</c:v>
                </c:pt>
                <c:pt idx="8822">
                  <c:v>6576.4000000060296</c:v>
                </c:pt>
                <c:pt idx="8823">
                  <c:v>6576.42000000603</c:v>
                </c:pt>
                <c:pt idx="8824">
                  <c:v>6576.4400000060295</c:v>
                </c:pt>
                <c:pt idx="8825">
                  <c:v>6576.46000000603</c:v>
                </c:pt>
                <c:pt idx="8826">
                  <c:v>6576.4800000060295</c:v>
                </c:pt>
                <c:pt idx="8827">
                  <c:v>6576.50000000604</c:v>
                </c:pt>
                <c:pt idx="8828">
                  <c:v>6576.5200000060404</c:v>
                </c:pt>
                <c:pt idx="8829">
                  <c:v>6576.5400000060399</c:v>
                </c:pt>
                <c:pt idx="8830">
                  <c:v>6576.5600000060404</c:v>
                </c:pt>
                <c:pt idx="8831">
                  <c:v>6576.5800000060399</c:v>
                </c:pt>
                <c:pt idx="8832">
                  <c:v>6576.6000000060403</c:v>
                </c:pt>
                <c:pt idx="8833">
                  <c:v>6576.6200000060435</c:v>
                </c:pt>
                <c:pt idx="8834">
                  <c:v>6576.6400000060403</c:v>
                </c:pt>
                <c:pt idx="8835">
                  <c:v>6576.6600000060434</c:v>
                </c:pt>
                <c:pt idx="8836">
                  <c:v>6576.6800000060402</c:v>
                </c:pt>
                <c:pt idx="8837">
                  <c:v>6576.7000000060398</c:v>
                </c:pt>
                <c:pt idx="8838">
                  <c:v>6576.7200000060402</c:v>
                </c:pt>
                <c:pt idx="8839">
                  <c:v>6576.7400000060397</c:v>
                </c:pt>
                <c:pt idx="8840">
                  <c:v>6576.7600000060402</c:v>
                </c:pt>
                <c:pt idx="8841">
                  <c:v>6576.7800000060397</c:v>
                </c:pt>
                <c:pt idx="8842">
                  <c:v>6576.8000000060401</c:v>
                </c:pt>
                <c:pt idx="8843">
                  <c:v>6576.8200000060424</c:v>
                </c:pt>
                <c:pt idx="8844">
                  <c:v>6576.8400000060401</c:v>
                </c:pt>
                <c:pt idx="8845">
                  <c:v>6576.8600000060414</c:v>
                </c:pt>
                <c:pt idx="8846">
                  <c:v>6576.8800000060401</c:v>
                </c:pt>
                <c:pt idx="8847">
                  <c:v>6576.9000000060396</c:v>
                </c:pt>
                <c:pt idx="8848">
                  <c:v>6576.92000000604</c:v>
                </c:pt>
                <c:pt idx="8849">
                  <c:v>6576.9400000060496</c:v>
                </c:pt>
                <c:pt idx="8850">
                  <c:v>6576.96000000605</c:v>
                </c:pt>
                <c:pt idx="8851">
                  <c:v>6576.9800000060495</c:v>
                </c:pt>
                <c:pt idx="8852">
                  <c:v>6577.00000000605</c:v>
                </c:pt>
                <c:pt idx="8853">
                  <c:v>6577.0200000060504</c:v>
                </c:pt>
                <c:pt idx="8854">
                  <c:v>6577.0400000060499</c:v>
                </c:pt>
                <c:pt idx="8855">
                  <c:v>6577.0600000060504</c:v>
                </c:pt>
                <c:pt idx="8856">
                  <c:v>6577.0800000060499</c:v>
                </c:pt>
                <c:pt idx="8857">
                  <c:v>6577.1000000060503</c:v>
                </c:pt>
                <c:pt idx="8858">
                  <c:v>6577.1200000060535</c:v>
                </c:pt>
                <c:pt idx="8859">
                  <c:v>6577.1400000060503</c:v>
                </c:pt>
                <c:pt idx="8860">
                  <c:v>6577.1600000060535</c:v>
                </c:pt>
                <c:pt idx="8861">
                  <c:v>6577.1800000060502</c:v>
                </c:pt>
                <c:pt idx="8862">
                  <c:v>6577.2000000060498</c:v>
                </c:pt>
                <c:pt idx="8863">
                  <c:v>6577.2200000060502</c:v>
                </c:pt>
                <c:pt idx="8864">
                  <c:v>6577.2400000060497</c:v>
                </c:pt>
                <c:pt idx="8865">
                  <c:v>6577.2600000060502</c:v>
                </c:pt>
                <c:pt idx="8866">
                  <c:v>6577.2800000060497</c:v>
                </c:pt>
                <c:pt idx="8867">
                  <c:v>6577.3000000060501</c:v>
                </c:pt>
                <c:pt idx="8868">
                  <c:v>6577.3200000060524</c:v>
                </c:pt>
                <c:pt idx="8869">
                  <c:v>6577.3400000060501</c:v>
                </c:pt>
                <c:pt idx="8870">
                  <c:v>6577.3600000060524</c:v>
                </c:pt>
                <c:pt idx="8871">
                  <c:v>6577.3800000060501</c:v>
                </c:pt>
                <c:pt idx="8872">
                  <c:v>6577.4000000060496</c:v>
                </c:pt>
                <c:pt idx="8873">
                  <c:v>6577.42000000606</c:v>
                </c:pt>
                <c:pt idx="8874">
                  <c:v>6577.4400000060596</c:v>
                </c:pt>
                <c:pt idx="8875">
                  <c:v>6577.46000000606</c:v>
                </c:pt>
                <c:pt idx="8876">
                  <c:v>6577.4800000060595</c:v>
                </c:pt>
                <c:pt idx="8877">
                  <c:v>6577.50000000606</c:v>
                </c:pt>
                <c:pt idx="8878">
                  <c:v>6577.5200000060604</c:v>
                </c:pt>
                <c:pt idx="8879">
                  <c:v>6577.5400000060599</c:v>
                </c:pt>
                <c:pt idx="8880">
                  <c:v>6577.5600000060604</c:v>
                </c:pt>
                <c:pt idx="8881">
                  <c:v>6577.5800000060599</c:v>
                </c:pt>
                <c:pt idx="8882">
                  <c:v>6577.6000000060603</c:v>
                </c:pt>
                <c:pt idx="8883">
                  <c:v>6577.6200000060635</c:v>
                </c:pt>
                <c:pt idx="8884">
                  <c:v>6577.6400000060603</c:v>
                </c:pt>
                <c:pt idx="8885">
                  <c:v>6577.6600000060635</c:v>
                </c:pt>
                <c:pt idx="8886">
                  <c:v>6577.6800000060603</c:v>
                </c:pt>
                <c:pt idx="8887">
                  <c:v>6577.7000000060598</c:v>
                </c:pt>
                <c:pt idx="8888">
                  <c:v>6577.7200000060602</c:v>
                </c:pt>
                <c:pt idx="8889">
                  <c:v>6577.7400000060597</c:v>
                </c:pt>
                <c:pt idx="8890">
                  <c:v>6577.7600000060602</c:v>
                </c:pt>
                <c:pt idx="8891">
                  <c:v>6577.7800000060597</c:v>
                </c:pt>
                <c:pt idx="8892">
                  <c:v>6577.8000000060601</c:v>
                </c:pt>
                <c:pt idx="8893">
                  <c:v>6577.8200000060624</c:v>
                </c:pt>
                <c:pt idx="8894">
                  <c:v>6577.8400000060601</c:v>
                </c:pt>
                <c:pt idx="8895">
                  <c:v>6577.8600000060724</c:v>
                </c:pt>
                <c:pt idx="8896">
                  <c:v>6577.8800000060701</c:v>
                </c:pt>
                <c:pt idx="8897">
                  <c:v>6577.9000000060696</c:v>
                </c:pt>
                <c:pt idx="8898">
                  <c:v>6577.92000000607</c:v>
                </c:pt>
                <c:pt idx="8899">
                  <c:v>6577.9400000060696</c:v>
                </c:pt>
                <c:pt idx="8900">
                  <c:v>6577.96000000607</c:v>
                </c:pt>
                <c:pt idx="8901">
                  <c:v>6577.9800000060695</c:v>
                </c:pt>
                <c:pt idx="8902">
                  <c:v>6578.00000000607</c:v>
                </c:pt>
                <c:pt idx="8903">
                  <c:v>6578.0200000060704</c:v>
                </c:pt>
                <c:pt idx="8904">
                  <c:v>6578.0400000060699</c:v>
                </c:pt>
                <c:pt idx="8905">
                  <c:v>6578.0600000060704</c:v>
                </c:pt>
                <c:pt idx="8906">
                  <c:v>6578.0800000060699</c:v>
                </c:pt>
                <c:pt idx="8907">
                  <c:v>6578.1000000060703</c:v>
                </c:pt>
                <c:pt idx="8908">
                  <c:v>6578.1200000060735</c:v>
                </c:pt>
                <c:pt idx="8909">
                  <c:v>6578.1400000060703</c:v>
                </c:pt>
                <c:pt idx="8910">
                  <c:v>6578.1600000060735</c:v>
                </c:pt>
                <c:pt idx="8911">
                  <c:v>6578.1800000060703</c:v>
                </c:pt>
                <c:pt idx="8912">
                  <c:v>6578.2000000060698</c:v>
                </c:pt>
                <c:pt idx="8913">
                  <c:v>6578.2200000060702</c:v>
                </c:pt>
                <c:pt idx="8914">
                  <c:v>6578.2400000060697</c:v>
                </c:pt>
                <c:pt idx="8915">
                  <c:v>6578.2600000060702</c:v>
                </c:pt>
                <c:pt idx="8916">
                  <c:v>6578.2800000060697</c:v>
                </c:pt>
                <c:pt idx="8917">
                  <c:v>6578.3000000060701</c:v>
                </c:pt>
                <c:pt idx="8918">
                  <c:v>6578.3200000060824</c:v>
                </c:pt>
                <c:pt idx="8919">
                  <c:v>6578.3400000060801</c:v>
                </c:pt>
                <c:pt idx="8920">
                  <c:v>6578.3600000060824</c:v>
                </c:pt>
                <c:pt idx="8921">
                  <c:v>6578.3800000060801</c:v>
                </c:pt>
                <c:pt idx="8922">
                  <c:v>6578.4000000060796</c:v>
                </c:pt>
                <c:pt idx="8923">
                  <c:v>6578.42000000608</c:v>
                </c:pt>
                <c:pt idx="8924">
                  <c:v>6578.4400000060796</c:v>
                </c:pt>
                <c:pt idx="8925">
                  <c:v>6578.46000000608</c:v>
                </c:pt>
                <c:pt idx="8926">
                  <c:v>6578.4800000060795</c:v>
                </c:pt>
                <c:pt idx="8927">
                  <c:v>6578.50000000608</c:v>
                </c:pt>
                <c:pt idx="8928">
                  <c:v>6578.5200000060804</c:v>
                </c:pt>
                <c:pt idx="8929">
                  <c:v>6578.5400000060799</c:v>
                </c:pt>
                <c:pt idx="8930">
                  <c:v>6578.5600000060804</c:v>
                </c:pt>
                <c:pt idx="8931">
                  <c:v>6578.5800000060799</c:v>
                </c:pt>
                <c:pt idx="8932">
                  <c:v>6578.6000000060803</c:v>
                </c:pt>
                <c:pt idx="8933">
                  <c:v>6578.6200000060835</c:v>
                </c:pt>
                <c:pt idx="8934">
                  <c:v>6578.6400000060803</c:v>
                </c:pt>
                <c:pt idx="8935">
                  <c:v>6578.6600000060835</c:v>
                </c:pt>
                <c:pt idx="8936">
                  <c:v>6578.6800000060803</c:v>
                </c:pt>
                <c:pt idx="8937">
                  <c:v>6578.7000000060798</c:v>
                </c:pt>
                <c:pt idx="8938">
                  <c:v>6578.7200000060802</c:v>
                </c:pt>
                <c:pt idx="8939">
                  <c:v>6578.7400000060798</c:v>
                </c:pt>
                <c:pt idx="8940">
                  <c:v>6578.7600000060802</c:v>
                </c:pt>
                <c:pt idx="8941">
                  <c:v>6578.7800000060897</c:v>
                </c:pt>
                <c:pt idx="8942">
                  <c:v>6578.8000000060902</c:v>
                </c:pt>
                <c:pt idx="8943">
                  <c:v>6578.8200000060924</c:v>
                </c:pt>
                <c:pt idx="8944">
                  <c:v>6578.8400000060901</c:v>
                </c:pt>
                <c:pt idx="8945">
                  <c:v>6578.8600000060924</c:v>
                </c:pt>
                <c:pt idx="8946">
                  <c:v>6578.8800000060901</c:v>
                </c:pt>
                <c:pt idx="8947">
                  <c:v>6578.9000000060896</c:v>
                </c:pt>
                <c:pt idx="8948">
                  <c:v>6578.92000000609</c:v>
                </c:pt>
                <c:pt idx="8949">
                  <c:v>6578.9400000060896</c:v>
                </c:pt>
                <c:pt idx="8950">
                  <c:v>6578.96000000609</c:v>
                </c:pt>
                <c:pt idx="8951">
                  <c:v>6578.9800000060895</c:v>
                </c:pt>
                <c:pt idx="8952">
                  <c:v>6579.00000000609</c:v>
                </c:pt>
                <c:pt idx="8953">
                  <c:v>6579.0200000060904</c:v>
                </c:pt>
                <c:pt idx="8954">
                  <c:v>6579.0400000060899</c:v>
                </c:pt>
                <c:pt idx="8955">
                  <c:v>6579.0600000060904</c:v>
                </c:pt>
                <c:pt idx="8956">
                  <c:v>6579.0800000060899</c:v>
                </c:pt>
                <c:pt idx="8957">
                  <c:v>6579.1000000060903</c:v>
                </c:pt>
                <c:pt idx="8958">
                  <c:v>6579.1200000060935</c:v>
                </c:pt>
                <c:pt idx="8959">
                  <c:v>6579.1400000060903</c:v>
                </c:pt>
                <c:pt idx="8960">
                  <c:v>6579.1600000060935</c:v>
                </c:pt>
                <c:pt idx="8961">
                  <c:v>6579.1800000060903</c:v>
                </c:pt>
                <c:pt idx="8962">
                  <c:v>6579.2000000060898</c:v>
                </c:pt>
                <c:pt idx="8963">
                  <c:v>6579.2200000060902</c:v>
                </c:pt>
                <c:pt idx="8964">
                  <c:v>6579.2400000060998</c:v>
                </c:pt>
                <c:pt idx="8965">
                  <c:v>6579.2600000061002</c:v>
                </c:pt>
                <c:pt idx="8966">
                  <c:v>6579.2800000060997</c:v>
                </c:pt>
                <c:pt idx="8967">
                  <c:v>6579.3000000061002</c:v>
                </c:pt>
                <c:pt idx="8968">
                  <c:v>6579.3200000061024</c:v>
                </c:pt>
                <c:pt idx="8969">
                  <c:v>6579.3400000061001</c:v>
                </c:pt>
                <c:pt idx="8970">
                  <c:v>6579.3600000061024</c:v>
                </c:pt>
                <c:pt idx="8971">
                  <c:v>6579.3800000061001</c:v>
                </c:pt>
                <c:pt idx="8972">
                  <c:v>6579.4000000060996</c:v>
                </c:pt>
                <c:pt idx="8973">
                  <c:v>6579.4200000061001</c:v>
                </c:pt>
                <c:pt idx="8974">
                  <c:v>6579.4400000060996</c:v>
                </c:pt>
                <c:pt idx="8975">
                  <c:v>6579.4600000061</c:v>
                </c:pt>
                <c:pt idx="8976">
                  <c:v>6579.4800000061005</c:v>
                </c:pt>
                <c:pt idx="8977">
                  <c:v>6579.5000000061</c:v>
                </c:pt>
                <c:pt idx="8978">
                  <c:v>6579.5200000061004</c:v>
                </c:pt>
                <c:pt idx="8979">
                  <c:v>6579.5400000060999</c:v>
                </c:pt>
                <c:pt idx="8980">
                  <c:v>6579.5600000061004</c:v>
                </c:pt>
                <c:pt idx="8981">
                  <c:v>6579.5800000060999</c:v>
                </c:pt>
                <c:pt idx="8982">
                  <c:v>6579.6000000061003</c:v>
                </c:pt>
                <c:pt idx="8983">
                  <c:v>6579.6200000061035</c:v>
                </c:pt>
                <c:pt idx="8984">
                  <c:v>6579.6400000061003</c:v>
                </c:pt>
                <c:pt idx="8985">
                  <c:v>6579.6600000061035</c:v>
                </c:pt>
                <c:pt idx="8986">
                  <c:v>6579.6800000061003</c:v>
                </c:pt>
                <c:pt idx="8987">
                  <c:v>6579.7000000061098</c:v>
                </c:pt>
                <c:pt idx="8988">
                  <c:v>6579.7200000061102</c:v>
                </c:pt>
                <c:pt idx="8989">
                  <c:v>6579.7400000061098</c:v>
                </c:pt>
                <c:pt idx="8990">
                  <c:v>6579.7600000061102</c:v>
                </c:pt>
                <c:pt idx="8991">
                  <c:v>6579.7800000061097</c:v>
                </c:pt>
                <c:pt idx="8992">
                  <c:v>6579.8000000061102</c:v>
                </c:pt>
                <c:pt idx="8993">
                  <c:v>6579.8200000061124</c:v>
                </c:pt>
                <c:pt idx="8994">
                  <c:v>6579.8400000061101</c:v>
                </c:pt>
                <c:pt idx="8995">
                  <c:v>6579.8600000061124</c:v>
                </c:pt>
                <c:pt idx="8996">
                  <c:v>6579.8800000061101</c:v>
                </c:pt>
                <c:pt idx="8997">
                  <c:v>6579.9000000061096</c:v>
                </c:pt>
                <c:pt idx="8998">
                  <c:v>6579.9200000061101</c:v>
                </c:pt>
                <c:pt idx="8999">
                  <c:v>6579.9400000061096</c:v>
                </c:pt>
                <c:pt idx="9000">
                  <c:v>6579.96000000611</c:v>
                </c:pt>
                <c:pt idx="9001">
                  <c:v>6579.9800000061095</c:v>
                </c:pt>
                <c:pt idx="9002">
                  <c:v>6580.00000000611</c:v>
                </c:pt>
                <c:pt idx="9003">
                  <c:v>6580.0200000061104</c:v>
                </c:pt>
                <c:pt idx="9004">
                  <c:v>6580.0400000061099</c:v>
                </c:pt>
                <c:pt idx="9005">
                  <c:v>6580.0600000061104</c:v>
                </c:pt>
                <c:pt idx="9006">
                  <c:v>6580.0800000061099</c:v>
                </c:pt>
                <c:pt idx="9007">
                  <c:v>6580.1000000061103</c:v>
                </c:pt>
                <c:pt idx="9008">
                  <c:v>6580.1200000061135</c:v>
                </c:pt>
                <c:pt idx="9009">
                  <c:v>6580.1400000061103</c:v>
                </c:pt>
                <c:pt idx="9010">
                  <c:v>6580.1600000061235</c:v>
                </c:pt>
                <c:pt idx="9011">
                  <c:v>6580.1800000061203</c:v>
                </c:pt>
                <c:pt idx="9012">
                  <c:v>6580.2000000061198</c:v>
                </c:pt>
                <c:pt idx="9013">
                  <c:v>6580.2200000061202</c:v>
                </c:pt>
                <c:pt idx="9014">
                  <c:v>6580.2400000061198</c:v>
                </c:pt>
                <c:pt idx="9015">
                  <c:v>6580.2600000061202</c:v>
                </c:pt>
                <c:pt idx="9016">
                  <c:v>6580.2800000061197</c:v>
                </c:pt>
                <c:pt idx="9017">
                  <c:v>6580.3000000061202</c:v>
                </c:pt>
                <c:pt idx="9018">
                  <c:v>6580.3200000061224</c:v>
                </c:pt>
                <c:pt idx="9019">
                  <c:v>6580.3400000061201</c:v>
                </c:pt>
                <c:pt idx="9020">
                  <c:v>6580.3600000061224</c:v>
                </c:pt>
                <c:pt idx="9021">
                  <c:v>6580.3800000061201</c:v>
                </c:pt>
                <c:pt idx="9022">
                  <c:v>6580.4000000061196</c:v>
                </c:pt>
                <c:pt idx="9023">
                  <c:v>6580.4200000061201</c:v>
                </c:pt>
                <c:pt idx="9024">
                  <c:v>6580.4400000061196</c:v>
                </c:pt>
                <c:pt idx="9025">
                  <c:v>6580.46000000612</c:v>
                </c:pt>
                <c:pt idx="9026">
                  <c:v>6580.4800000061196</c:v>
                </c:pt>
                <c:pt idx="9027">
                  <c:v>6580.50000000612</c:v>
                </c:pt>
                <c:pt idx="9028">
                  <c:v>6580.5200000061204</c:v>
                </c:pt>
                <c:pt idx="9029">
                  <c:v>6580.54000000612</c:v>
                </c:pt>
                <c:pt idx="9030">
                  <c:v>6580.5600000061204</c:v>
                </c:pt>
                <c:pt idx="9031">
                  <c:v>6580.5800000061199</c:v>
                </c:pt>
                <c:pt idx="9032">
                  <c:v>6580.6000000061204</c:v>
                </c:pt>
                <c:pt idx="9033">
                  <c:v>6580.6200000061335</c:v>
                </c:pt>
                <c:pt idx="9034">
                  <c:v>6580.6400000061303</c:v>
                </c:pt>
                <c:pt idx="9035">
                  <c:v>6580.6600000061335</c:v>
                </c:pt>
                <c:pt idx="9036">
                  <c:v>6580.6800000061303</c:v>
                </c:pt>
                <c:pt idx="9037">
                  <c:v>6580.7000000061298</c:v>
                </c:pt>
                <c:pt idx="9038">
                  <c:v>6580.7200000061302</c:v>
                </c:pt>
                <c:pt idx="9039">
                  <c:v>6580.7400000061298</c:v>
                </c:pt>
                <c:pt idx="9040">
                  <c:v>6580.7600000061302</c:v>
                </c:pt>
                <c:pt idx="9041">
                  <c:v>6580.7800000061297</c:v>
                </c:pt>
                <c:pt idx="9042">
                  <c:v>6580.8000000061302</c:v>
                </c:pt>
                <c:pt idx="9043">
                  <c:v>6580.8200000061324</c:v>
                </c:pt>
                <c:pt idx="9044">
                  <c:v>6580.8400000061301</c:v>
                </c:pt>
                <c:pt idx="9045">
                  <c:v>6580.8600000061324</c:v>
                </c:pt>
                <c:pt idx="9046">
                  <c:v>6580.8800000061301</c:v>
                </c:pt>
                <c:pt idx="9047">
                  <c:v>6580.9000000061296</c:v>
                </c:pt>
                <c:pt idx="9048">
                  <c:v>6580.9200000061301</c:v>
                </c:pt>
                <c:pt idx="9049">
                  <c:v>6580.9400000061296</c:v>
                </c:pt>
                <c:pt idx="9050">
                  <c:v>6580.96000000613</c:v>
                </c:pt>
                <c:pt idx="9051">
                  <c:v>6580.9800000061296</c:v>
                </c:pt>
                <c:pt idx="9052">
                  <c:v>6581.00000000613</c:v>
                </c:pt>
                <c:pt idx="9053">
                  <c:v>6581.0200000061304</c:v>
                </c:pt>
                <c:pt idx="9054">
                  <c:v>6581.04000000613</c:v>
                </c:pt>
                <c:pt idx="9055">
                  <c:v>6581.0600000061304</c:v>
                </c:pt>
                <c:pt idx="9056">
                  <c:v>6581.0800000061399</c:v>
                </c:pt>
                <c:pt idx="9057">
                  <c:v>6581.1000000061404</c:v>
                </c:pt>
                <c:pt idx="9058">
                  <c:v>6581.1200000061435</c:v>
                </c:pt>
                <c:pt idx="9059">
                  <c:v>6581.1400000061403</c:v>
                </c:pt>
                <c:pt idx="9060">
                  <c:v>6581.1600000061435</c:v>
                </c:pt>
                <c:pt idx="9061">
                  <c:v>6581.1800000061403</c:v>
                </c:pt>
                <c:pt idx="9062">
                  <c:v>6581.2000000061398</c:v>
                </c:pt>
                <c:pt idx="9063">
                  <c:v>6581.2200000061403</c:v>
                </c:pt>
                <c:pt idx="9064">
                  <c:v>6581.2400000061398</c:v>
                </c:pt>
                <c:pt idx="9065">
                  <c:v>6581.2600000061402</c:v>
                </c:pt>
                <c:pt idx="9066">
                  <c:v>6581.2800000061397</c:v>
                </c:pt>
                <c:pt idx="9067">
                  <c:v>6581.3000000061402</c:v>
                </c:pt>
                <c:pt idx="9068">
                  <c:v>6581.3200000061424</c:v>
                </c:pt>
                <c:pt idx="9069">
                  <c:v>6581.3400000061401</c:v>
                </c:pt>
                <c:pt idx="9070">
                  <c:v>6581.3600000061424</c:v>
                </c:pt>
                <c:pt idx="9071">
                  <c:v>6581.3800000061401</c:v>
                </c:pt>
                <c:pt idx="9072">
                  <c:v>6581.4000000061396</c:v>
                </c:pt>
                <c:pt idx="9073">
                  <c:v>6581.4200000061401</c:v>
                </c:pt>
                <c:pt idx="9074">
                  <c:v>6581.4400000061396</c:v>
                </c:pt>
                <c:pt idx="9075">
                  <c:v>6581.46000000614</c:v>
                </c:pt>
                <c:pt idx="9076">
                  <c:v>6581.4800000061396</c:v>
                </c:pt>
                <c:pt idx="9077">
                  <c:v>6581.50000000614</c:v>
                </c:pt>
                <c:pt idx="9078">
                  <c:v>6581.5200000061404</c:v>
                </c:pt>
                <c:pt idx="9079">
                  <c:v>6581.54000000615</c:v>
                </c:pt>
                <c:pt idx="9080">
                  <c:v>6581.5600000061504</c:v>
                </c:pt>
                <c:pt idx="9081">
                  <c:v>6581.5800000061499</c:v>
                </c:pt>
                <c:pt idx="9082">
                  <c:v>6581.6000000061504</c:v>
                </c:pt>
                <c:pt idx="9083">
                  <c:v>6581.6200000061535</c:v>
                </c:pt>
                <c:pt idx="9084">
                  <c:v>6581.6400000061503</c:v>
                </c:pt>
                <c:pt idx="9085">
                  <c:v>6581.6600000061535</c:v>
                </c:pt>
                <c:pt idx="9086">
                  <c:v>6581.6800000061503</c:v>
                </c:pt>
                <c:pt idx="9087">
                  <c:v>6581.7000000061498</c:v>
                </c:pt>
                <c:pt idx="9088">
                  <c:v>6581.7200000061503</c:v>
                </c:pt>
                <c:pt idx="9089">
                  <c:v>6581.7400000061498</c:v>
                </c:pt>
                <c:pt idx="9090">
                  <c:v>6581.7600000061502</c:v>
                </c:pt>
                <c:pt idx="9091">
                  <c:v>6581.7800000061497</c:v>
                </c:pt>
                <c:pt idx="9092">
                  <c:v>6581.8000000061502</c:v>
                </c:pt>
                <c:pt idx="9093">
                  <c:v>6581.8200000061524</c:v>
                </c:pt>
                <c:pt idx="9094">
                  <c:v>6581.8400000061501</c:v>
                </c:pt>
                <c:pt idx="9095">
                  <c:v>6581.8600000061524</c:v>
                </c:pt>
                <c:pt idx="9096">
                  <c:v>6581.8800000061501</c:v>
                </c:pt>
                <c:pt idx="9097">
                  <c:v>6581.9000000061496</c:v>
                </c:pt>
                <c:pt idx="9098">
                  <c:v>6581.9200000061501</c:v>
                </c:pt>
                <c:pt idx="9099">
                  <c:v>6581.9400000061496</c:v>
                </c:pt>
                <c:pt idx="9100">
                  <c:v>6581.96000000615</c:v>
                </c:pt>
                <c:pt idx="9101">
                  <c:v>6581.9800000061596</c:v>
                </c:pt>
                <c:pt idx="9102">
                  <c:v>6582.00000000616</c:v>
                </c:pt>
                <c:pt idx="9103">
                  <c:v>6582.0200000061604</c:v>
                </c:pt>
                <c:pt idx="9104">
                  <c:v>6582.04000000616</c:v>
                </c:pt>
                <c:pt idx="9105">
                  <c:v>6582.0600000061604</c:v>
                </c:pt>
                <c:pt idx="9106">
                  <c:v>6582.0800000061599</c:v>
                </c:pt>
                <c:pt idx="9107">
                  <c:v>6582.1000000061604</c:v>
                </c:pt>
                <c:pt idx="9108">
                  <c:v>6582.1200000061635</c:v>
                </c:pt>
                <c:pt idx="9109">
                  <c:v>6582.1400000061603</c:v>
                </c:pt>
                <c:pt idx="9110">
                  <c:v>6582.1600000061635</c:v>
                </c:pt>
                <c:pt idx="9111">
                  <c:v>6582.1800000061603</c:v>
                </c:pt>
                <c:pt idx="9112">
                  <c:v>6582.2000000061598</c:v>
                </c:pt>
                <c:pt idx="9113">
                  <c:v>6582.2200000061603</c:v>
                </c:pt>
                <c:pt idx="9114">
                  <c:v>6582.2400000061598</c:v>
                </c:pt>
                <c:pt idx="9115">
                  <c:v>6582.2600000061602</c:v>
                </c:pt>
                <c:pt idx="9116">
                  <c:v>6582.2800000061598</c:v>
                </c:pt>
                <c:pt idx="9117">
                  <c:v>6582.3000000061602</c:v>
                </c:pt>
                <c:pt idx="9118">
                  <c:v>6582.3200000061624</c:v>
                </c:pt>
                <c:pt idx="9119">
                  <c:v>6582.3400000061602</c:v>
                </c:pt>
                <c:pt idx="9120">
                  <c:v>6582.3600000061624</c:v>
                </c:pt>
                <c:pt idx="9121">
                  <c:v>6582.3800000061601</c:v>
                </c:pt>
                <c:pt idx="9122">
                  <c:v>6582.4000000061596</c:v>
                </c:pt>
                <c:pt idx="9123">
                  <c:v>6582.4200000061601</c:v>
                </c:pt>
                <c:pt idx="9124">
                  <c:v>6582.4400000061696</c:v>
                </c:pt>
                <c:pt idx="9125">
                  <c:v>6582.46000000617</c:v>
                </c:pt>
                <c:pt idx="9126">
                  <c:v>6582.4800000061696</c:v>
                </c:pt>
                <c:pt idx="9127">
                  <c:v>6582.50000000617</c:v>
                </c:pt>
                <c:pt idx="9128">
                  <c:v>6582.5200000061704</c:v>
                </c:pt>
                <c:pt idx="9129">
                  <c:v>6582.54000000617</c:v>
                </c:pt>
                <c:pt idx="9130">
                  <c:v>6582.5600000061704</c:v>
                </c:pt>
                <c:pt idx="9131">
                  <c:v>6582.5800000061699</c:v>
                </c:pt>
                <c:pt idx="9132">
                  <c:v>6582.6000000061704</c:v>
                </c:pt>
                <c:pt idx="9133">
                  <c:v>6582.6200000061735</c:v>
                </c:pt>
                <c:pt idx="9134">
                  <c:v>6582.6400000061703</c:v>
                </c:pt>
                <c:pt idx="9135">
                  <c:v>6582.6600000061735</c:v>
                </c:pt>
                <c:pt idx="9136">
                  <c:v>6582.6800000061703</c:v>
                </c:pt>
                <c:pt idx="9137">
                  <c:v>6582.7000000061698</c:v>
                </c:pt>
                <c:pt idx="9138">
                  <c:v>6582.7200000061703</c:v>
                </c:pt>
                <c:pt idx="9139">
                  <c:v>6582.7400000061698</c:v>
                </c:pt>
                <c:pt idx="9140">
                  <c:v>6582.7600000061702</c:v>
                </c:pt>
                <c:pt idx="9141">
                  <c:v>6582.7800000061698</c:v>
                </c:pt>
                <c:pt idx="9142">
                  <c:v>6582.8000000061702</c:v>
                </c:pt>
                <c:pt idx="9143">
                  <c:v>6582.8200000061724</c:v>
                </c:pt>
                <c:pt idx="9144">
                  <c:v>6582.8400000061702</c:v>
                </c:pt>
                <c:pt idx="9145">
                  <c:v>6582.8600000061724</c:v>
                </c:pt>
                <c:pt idx="9146">
                  <c:v>6582.8800000061701</c:v>
                </c:pt>
                <c:pt idx="9147">
                  <c:v>6582.9000000061797</c:v>
                </c:pt>
                <c:pt idx="9148">
                  <c:v>6582.9200000061801</c:v>
                </c:pt>
                <c:pt idx="9149">
                  <c:v>6582.9400000061796</c:v>
                </c:pt>
                <c:pt idx="9150">
                  <c:v>6582.9600000061801</c:v>
                </c:pt>
                <c:pt idx="9151">
                  <c:v>6582.9800000061796</c:v>
                </c:pt>
                <c:pt idx="9152">
                  <c:v>6583.00000000618</c:v>
                </c:pt>
                <c:pt idx="9153">
                  <c:v>6583.0200000061814</c:v>
                </c:pt>
                <c:pt idx="9154">
                  <c:v>6583.04000000618</c:v>
                </c:pt>
                <c:pt idx="9155">
                  <c:v>6583.0600000061804</c:v>
                </c:pt>
                <c:pt idx="9156">
                  <c:v>6583.0800000061799</c:v>
                </c:pt>
                <c:pt idx="9157">
                  <c:v>6583.1000000061804</c:v>
                </c:pt>
                <c:pt idx="9158">
                  <c:v>6583.1200000061835</c:v>
                </c:pt>
                <c:pt idx="9159">
                  <c:v>6583.1400000061803</c:v>
                </c:pt>
                <c:pt idx="9160">
                  <c:v>6583.1600000061835</c:v>
                </c:pt>
                <c:pt idx="9161">
                  <c:v>6583.1800000061803</c:v>
                </c:pt>
                <c:pt idx="9162">
                  <c:v>6583.2000000061798</c:v>
                </c:pt>
                <c:pt idx="9163">
                  <c:v>6583.2200000061803</c:v>
                </c:pt>
                <c:pt idx="9164">
                  <c:v>6583.2400000061798</c:v>
                </c:pt>
                <c:pt idx="9165">
                  <c:v>6583.2600000061802</c:v>
                </c:pt>
                <c:pt idx="9166">
                  <c:v>6583.2800000061798</c:v>
                </c:pt>
                <c:pt idx="9167">
                  <c:v>6583.3000000061802</c:v>
                </c:pt>
                <c:pt idx="9168">
                  <c:v>6583.3200000061834</c:v>
                </c:pt>
                <c:pt idx="9169">
                  <c:v>6583.3400000061802</c:v>
                </c:pt>
                <c:pt idx="9170">
                  <c:v>6583.3600000061924</c:v>
                </c:pt>
                <c:pt idx="9171">
                  <c:v>6583.3800000061901</c:v>
                </c:pt>
                <c:pt idx="9172">
                  <c:v>6583.4000000061897</c:v>
                </c:pt>
                <c:pt idx="9173">
                  <c:v>6583.4200000061901</c:v>
                </c:pt>
                <c:pt idx="9174">
                  <c:v>6583.4400000061896</c:v>
                </c:pt>
                <c:pt idx="9175">
                  <c:v>6583.4600000061901</c:v>
                </c:pt>
                <c:pt idx="9176">
                  <c:v>6583.4800000061896</c:v>
                </c:pt>
                <c:pt idx="9177">
                  <c:v>6583.50000000619</c:v>
                </c:pt>
                <c:pt idx="9178">
                  <c:v>6583.5200000061914</c:v>
                </c:pt>
                <c:pt idx="9179">
                  <c:v>6583.54000000619</c:v>
                </c:pt>
                <c:pt idx="9180">
                  <c:v>6583.5600000061904</c:v>
                </c:pt>
                <c:pt idx="9181">
                  <c:v>6583.5800000061899</c:v>
                </c:pt>
                <c:pt idx="9182">
                  <c:v>6583.6000000061904</c:v>
                </c:pt>
                <c:pt idx="9183">
                  <c:v>6583.6200000061935</c:v>
                </c:pt>
                <c:pt idx="9184">
                  <c:v>6583.6400000061903</c:v>
                </c:pt>
                <c:pt idx="9185">
                  <c:v>6583.6600000061935</c:v>
                </c:pt>
                <c:pt idx="9186">
                  <c:v>6583.6800000061903</c:v>
                </c:pt>
                <c:pt idx="9187">
                  <c:v>6583.7000000061898</c:v>
                </c:pt>
                <c:pt idx="9188">
                  <c:v>6583.7200000061903</c:v>
                </c:pt>
                <c:pt idx="9189">
                  <c:v>6583.7400000061898</c:v>
                </c:pt>
                <c:pt idx="9190">
                  <c:v>6583.7600000061902</c:v>
                </c:pt>
                <c:pt idx="9191">
                  <c:v>6583.7800000061898</c:v>
                </c:pt>
                <c:pt idx="9192">
                  <c:v>6583.8000000061902</c:v>
                </c:pt>
                <c:pt idx="9193">
                  <c:v>6583.8200000062034</c:v>
                </c:pt>
                <c:pt idx="9194">
                  <c:v>6583.8400000062002</c:v>
                </c:pt>
                <c:pt idx="9195">
                  <c:v>6583.8600000062024</c:v>
                </c:pt>
                <c:pt idx="9196">
                  <c:v>6583.8800000062001</c:v>
                </c:pt>
                <c:pt idx="9197">
                  <c:v>6583.9000000061997</c:v>
                </c:pt>
                <c:pt idx="9198">
                  <c:v>6583.9200000062001</c:v>
                </c:pt>
                <c:pt idx="9199">
                  <c:v>6583.9400000061996</c:v>
                </c:pt>
                <c:pt idx="9200">
                  <c:v>6583.9600000062001</c:v>
                </c:pt>
                <c:pt idx="9201">
                  <c:v>6583.9800000061996</c:v>
                </c:pt>
                <c:pt idx="9202">
                  <c:v>6584.0000000062</c:v>
                </c:pt>
                <c:pt idx="9203">
                  <c:v>6584.0200000062014</c:v>
                </c:pt>
                <c:pt idx="9204">
                  <c:v>6584.0400000062</c:v>
                </c:pt>
                <c:pt idx="9205">
                  <c:v>6584.0600000062004</c:v>
                </c:pt>
                <c:pt idx="9206">
                  <c:v>6584.0800000062</c:v>
                </c:pt>
                <c:pt idx="9207">
                  <c:v>6584.1000000062004</c:v>
                </c:pt>
                <c:pt idx="9208">
                  <c:v>6584.1200000062036</c:v>
                </c:pt>
                <c:pt idx="9209">
                  <c:v>6584.1400000062004</c:v>
                </c:pt>
                <c:pt idx="9210">
                  <c:v>6584.1600000062035</c:v>
                </c:pt>
                <c:pt idx="9211">
                  <c:v>6584.1800000062003</c:v>
                </c:pt>
                <c:pt idx="9212">
                  <c:v>6584.2000000061998</c:v>
                </c:pt>
                <c:pt idx="9213">
                  <c:v>6584.2200000062003</c:v>
                </c:pt>
                <c:pt idx="9214">
                  <c:v>6584.2400000061998</c:v>
                </c:pt>
                <c:pt idx="9215">
                  <c:v>6584.2600000062002</c:v>
                </c:pt>
                <c:pt idx="9216">
                  <c:v>6584.2800000062098</c:v>
                </c:pt>
                <c:pt idx="9217">
                  <c:v>6584.3000000062102</c:v>
                </c:pt>
                <c:pt idx="9218">
                  <c:v>6584.3200000062134</c:v>
                </c:pt>
                <c:pt idx="9219">
                  <c:v>6584.3400000062102</c:v>
                </c:pt>
                <c:pt idx="9220">
                  <c:v>6584.3600000062124</c:v>
                </c:pt>
                <c:pt idx="9221">
                  <c:v>6584.3800000062101</c:v>
                </c:pt>
                <c:pt idx="9222">
                  <c:v>6584.4000000062097</c:v>
                </c:pt>
                <c:pt idx="9223">
                  <c:v>6584.4200000062101</c:v>
                </c:pt>
                <c:pt idx="9224">
                  <c:v>6584.4400000062096</c:v>
                </c:pt>
                <c:pt idx="9225">
                  <c:v>6584.4600000062101</c:v>
                </c:pt>
                <c:pt idx="9226">
                  <c:v>6584.4800000062096</c:v>
                </c:pt>
                <c:pt idx="9227">
                  <c:v>6584.50000000621</c:v>
                </c:pt>
                <c:pt idx="9228">
                  <c:v>6584.5200000062114</c:v>
                </c:pt>
                <c:pt idx="9229">
                  <c:v>6584.54000000621</c:v>
                </c:pt>
                <c:pt idx="9230">
                  <c:v>6584.5600000062104</c:v>
                </c:pt>
                <c:pt idx="9231">
                  <c:v>6584.58000000621</c:v>
                </c:pt>
                <c:pt idx="9232">
                  <c:v>6584.6000000062104</c:v>
                </c:pt>
                <c:pt idx="9233">
                  <c:v>6584.6200000062136</c:v>
                </c:pt>
                <c:pt idx="9234">
                  <c:v>6584.6400000062104</c:v>
                </c:pt>
                <c:pt idx="9235">
                  <c:v>6584.6600000062135</c:v>
                </c:pt>
                <c:pt idx="9236">
                  <c:v>6584.6800000062103</c:v>
                </c:pt>
                <c:pt idx="9237">
                  <c:v>6584.7000000062098</c:v>
                </c:pt>
                <c:pt idx="9238">
                  <c:v>6584.7200000062103</c:v>
                </c:pt>
                <c:pt idx="9239">
                  <c:v>6584.7400000062198</c:v>
                </c:pt>
                <c:pt idx="9240">
                  <c:v>6584.7600000062203</c:v>
                </c:pt>
                <c:pt idx="9241">
                  <c:v>6584.7800000062198</c:v>
                </c:pt>
                <c:pt idx="9242">
                  <c:v>6584.8000000062202</c:v>
                </c:pt>
                <c:pt idx="9243">
                  <c:v>6584.8200000062234</c:v>
                </c:pt>
                <c:pt idx="9244">
                  <c:v>6584.8400000062202</c:v>
                </c:pt>
                <c:pt idx="9245">
                  <c:v>6584.8600000062224</c:v>
                </c:pt>
                <c:pt idx="9246">
                  <c:v>6584.8800000062201</c:v>
                </c:pt>
                <c:pt idx="9247">
                  <c:v>6584.9000000062197</c:v>
                </c:pt>
                <c:pt idx="9248">
                  <c:v>6584.9200000062201</c:v>
                </c:pt>
                <c:pt idx="9249">
                  <c:v>6584.9400000062196</c:v>
                </c:pt>
                <c:pt idx="9250">
                  <c:v>6584.9600000062201</c:v>
                </c:pt>
                <c:pt idx="9251">
                  <c:v>6584.9800000062196</c:v>
                </c:pt>
                <c:pt idx="9252">
                  <c:v>6585.00000000622</c:v>
                </c:pt>
                <c:pt idx="9253">
                  <c:v>6585.0200000062214</c:v>
                </c:pt>
                <c:pt idx="9254">
                  <c:v>6585.04000000622</c:v>
                </c:pt>
                <c:pt idx="9255">
                  <c:v>6585.0600000062204</c:v>
                </c:pt>
                <c:pt idx="9256">
                  <c:v>6585.08000000622</c:v>
                </c:pt>
                <c:pt idx="9257">
                  <c:v>6585.1000000062204</c:v>
                </c:pt>
                <c:pt idx="9258">
                  <c:v>6585.1200000062236</c:v>
                </c:pt>
                <c:pt idx="9259">
                  <c:v>6585.1400000062204</c:v>
                </c:pt>
                <c:pt idx="9260">
                  <c:v>6585.1600000062235</c:v>
                </c:pt>
                <c:pt idx="9261">
                  <c:v>6585.1800000062203</c:v>
                </c:pt>
                <c:pt idx="9262">
                  <c:v>6585.2000000062299</c:v>
                </c:pt>
                <c:pt idx="9263">
                  <c:v>6585.2200000062303</c:v>
                </c:pt>
                <c:pt idx="9264">
                  <c:v>6585.2400000062298</c:v>
                </c:pt>
                <c:pt idx="9265">
                  <c:v>6585.2600000062303</c:v>
                </c:pt>
                <c:pt idx="9266">
                  <c:v>6585.2800000062298</c:v>
                </c:pt>
                <c:pt idx="9267">
                  <c:v>6585.3000000062302</c:v>
                </c:pt>
                <c:pt idx="9268">
                  <c:v>6585.3200000062334</c:v>
                </c:pt>
                <c:pt idx="9269">
                  <c:v>6585.3400000062302</c:v>
                </c:pt>
                <c:pt idx="9270">
                  <c:v>6585.3600000062324</c:v>
                </c:pt>
                <c:pt idx="9271">
                  <c:v>6585.3800000062301</c:v>
                </c:pt>
                <c:pt idx="9272">
                  <c:v>6585.4000000062297</c:v>
                </c:pt>
                <c:pt idx="9273">
                  <c:v>6585.4200000062301</c:v>
                </c:pt>
                <c:pt idx="9274">
                  <c:v>6585.4400000062296</c:v>
                </c:pt>
                <c:pt idx="9275">
                  <c:v>6585.4600000062301</c:v>
                </c:pt>
                <c:pt idx="9276">
                  <c:v>6585.4800000062296</c:v>
                </c:pt>
                <c:pt idx="9277">
                  <c:v>6585.50000000623</c:v>
                </c:pt>
                <c:pt idx="9278">
                  <c:v>6585.5200000062314</c:v>
                </c:pt>
                <c:pt idx="9279">
                  <c:v>6585.54000000623</c:v>
                </c:pt>
                <c:pt idx="9280">
                  <c:v>6585.5600000062304</c:v>
                </c:pt>
                <c:pt idx="9281">
                  <c:v>6585.58000000623</c:v>
                </c:pt>
                <c:pt idx="9282">
                  <c:v>6585.6000000062304</c:v>
                </c:pt>
                <c:pt idx="9283">
                  <c:v>6585.6200000062336</c:v>
                </c:pt>
                <c:pt idx="9284">
                  <c:v>6585.6400000062304</c:v>
                </c:pt>
                <c:pt idx="9285">
                  <c:v>6585.6600000062435</c:v>
                </c:pt>
                <c:pt idx="9286">
                  <c:v>6585.6800000062403</c:v>
                </c:pt>
                <c:pt idx="9287">
                  <c:v>6585.7000000062399</c:v>
                </c:pt>
                <c:pt idx="9288">
                  <c:v>6585.7200000062403</c:v>
                </c:pt>
                <c:pt idx="9289">
                  <c:v>6585.7400000062398</c:v>
                </c:pt>
                <c:pt idx="9290">
                  <c:v>6585.7600000062403</c:v>
                </c:pt>
                <c:pt idx="9291">
                  <c:v>6585.7800000062398</c:v>
                </c:pt>
                <c:pt idx="9292">
                  <c:v>6585.8000000062402</c:v>
                </c:pt>
                <c:pt idx="9293">
                  <c:v>6585.8200000062434</c:v>
                </c:pt>
                <c:pt idx="9294">
                  <c:v>6585.8400000062402</c:v>
                </c:pt>
                <c:pt idx="9295">
                  <c:v>6585.8600000062424</c:v>
                </c:pt>
                <c:pt idx="9296">
                  <c:v>6585.8800000062402</c:v>
                </c:pt>
                <c:pt idx="9297">
                  <c:v>6585.9000000062397</c:v>
                </c:pt>
                <c:pt idx="9298">
                  <c:v>6585.9200000062401</c:v>
                </c:pt>
                <c:pt idx="9299">
                  <c:v>6585.9400000062396</c:v>
                </c:pt>
                <c:pt idx="9300">
                  <c:v>6585.9600000062401</c:v>
                </c:pt>
                <c:pt idx="9301">
                  <c:v>6585.9800000062396</c:v>
                </c:pt>
                <c:pt idx="9302">
                  <c:v>6586.00000000624</c:v>
                </c:pt>
                <c:pt idx="9303">
                  <c:v>6586.0200000062414</c:v>
                </c:pt>
                <c:pt idx="9304">
                  <c:v>6586.04000000624</c:v>
                </c:pt>
                <c:pt idx="9305">
                  <c:v>6586.0600000062404</c:v>
                </c:pt>
                <c:pt idx="9306">
                  <c:v>6586.08000000624</c:v>
                </c:pt>
                <c:pt idx="9307">
                  <c:v>6586.1000000062404</c:v>
                </c:pt>
                <c:pt idx="9308">
                  <c:v>6586.1200000062536</c:v>
                </c:pt>
                <c:pt idx="9309">
                  <c:v>6586.1400000062504</c:v>
                </c:pt>
                <c:pt idx="9310">
                  <c:v>6586.1600000062535</c:v>
                </c:pt>
                <c:pt idx="9311">
                  <c:v>6586.1800000062503</c:v>
                </c:pt>
                <c:pt idx="9312">
                  <c:v>6586.2000000062499</c:v>
                </c:pt>
                <c:pt idx="9313">
                  <c:v>6586.2200000062503</c:v>
                </c:pt>
                <c:pt idx="9314">
                  <c:v>6586.2400000062498</c:v>
                </c:pt>
                <c:pt idx="9315">
                  <c:v>6586.2600000062503</c:v>
                </c:pt>
                <c:pt idx="9316">
                  <c:v>6586.2800000062498</c:v>
                </c:pt>
                <c:pt idx="9317">
                  <c:v>6586.3000000062502</c:v>
                </c:pt>
                <c:pt idx="9318">
                  <c:v>6586.3200000062534</c:v>
                </c:pt>
                <c:pt idx="9319">
                  <c:v>6586.3400000062502</c:v>
                </c:pt>
                <c:pt idx="9320">
                  <c:v>6586.3600000062524</c:v>
                </c:pt>
                <c:pt idx="9321">
                  <c:v>6586.3800000062502</c:v>
                </c:pt>
                <c:pt idx="9322">
                  <c:v>6586.4000000062497</c:v>
                </c:pt>
                <c:pt idx="9323">
                  <c:v>6586.4200000062501</c:v>
                </c:pt>
                <c:pt idx="9324">
                  <c:v>6586.4400000062496</c:v>
                </c:pt>
                <c:pt idx="9325">
                  <c:v>6586.4600000062501</c:v>
                </c:pt>
                <c:pt idx="9326">
                  <c:v>6586.4800000062496</c:v>
                </c:pt>
                <c:pt idx="9327">
                  <c:v>6586.50000000625</c:v>
                </c:pt>
                <c:pt idx="9328">
                  <c:v>6586.5200000062514</c:v>
                </c:pt>
                <c:pt idx="9329">
                  <c:v>6586.54000000625</c:v>
                </c:pt>
                <c:pt idx="9330">
                  <c:v>6586.5600000062504</c:v>
                </c:pt>
                <c:pt idx="9331">
                  <c:v>6586.58000000626</c:v>
                </c:pt>
                <c:pt idx="9332">
                  <c:v>6586.6000000062604</c:v>
                </c:pt>
                <c:pt idx="9333">
                  <c:v>6586.6200000062636</c:v>
                </c:pt>
                <c:pt idx="9334">
                  <c:v>6586.6400000062604</c:v>
                </c:pt>
                <c:pt idx="9335">
                  <c:v>6586.6600000062635</c:v>
                </c:pt>
                <c:pt idx="9336">
                  <c:v>6586.6800000062603</c:v>
                </c:pt>
                <c:pt idx="9337">
                  <c:v>6586.7000000062599</c:v>
                </c:pt>
                <c:pt idx="9338">
                  <c:v>6586.7200000062603</c:v>
                </c:pt>
                <c:pt idx="9339">
                  <c:v>6586.7400000062598</c:v>
                </c:pt>
                <c:pt idx="9340">
                  <c:v>6586.7600000062603</c:v>
                </c:pt>
                <c:pt idx="9341">
                  <c:v>6586.7800000062598</c:v>
                </c:pt>
                <c:pt idx="9342">
                  <c:v>6586.8000000062602</c:v>
                </c:pt>
                <c:pt idx="9343">
                  <c:v>6586.8200000062634</c:v>
                </c:pt>
                <c:pt idx="9344">
                  <c:v>6586.8400000062602</c:v>
                </c:pt>
                <c:pt idx="9345">
                  <c:v>6586.8600000062634</c:v>
                </c:pt>
                <c:pt idx="9346">
                  <c:v>6586.8800000062602</c:v>
                </c:pt>
                <c:pt idx="9347">
                  <c:v>6586.9000000062597</c:v>
                </c:pt>
                <c:pt idx="9348">
                  <c:v>6586.9200000062601</c:v>
                </c:pt>
                <c:pt idx="9349">
                  <c:v>6586.9400000062597</c:v>
                </c:pt>
                <c:pt idx="9350">
                  <c:v>6586.9600000062601</c:v>
                </c:pt>
                <c:pt idx="9351">
                  <c:v>6586.9800000062596</c:v>
                </c:pt>
                <c:pt idx="9352">
                  <c:v>6587.0000000062601</c:v>
                </c:pt>
                <c:pt idx="9353">
                  <c:v>6587.0200000062714</c:v>
                </c:pt>
                <c:pt idx="9354">
                  <c:v>6587.04000000627</c:v>
                </c:pt>
                <c:pt idx="9355">
                  <c:v>6587.0600000062714</c:v>
                </c:pt>
                <c:pt idx="9356">
                  <c:v>6587.08000000627</c:v>
                </c:pt>
                <c:pt idx="9357">
                  <c:v>6587.1000000062704</c:v>
                </c:pt>
                <c:pt idx="9358">
                  <c:v>6587.1200000062736</c:v>
                </c:pt>
                <c:pt idx="9359">
                  <c:v>6587.1400000062704</c:v>
                </c:pt>
                <c:pt idx="9360">
                  <c:v>6587.1600000062735</c:v>
                </c:pt>
                <c:pt idx="9361">
                  <c:v>6587.1800000062703</c:v>
                </c:pt>
                <c:pt idx="9362">
                  <c:v>6587.2000000062699</c:v>
                </c:pt>
                <c:pt idx="9363">
                  <c:v>6587.2200000062703</c:v>
                </c:pt>
                <c:pt idx="9364">
                  <c:v>6587.2400000062698</c:v>
                </c:pt>
                <c:pt idx="9365">
                  <c:v>6587.2600000062703</c:v>
                </c:pt>
                <c:pt idx="9366">
                  <c:v>6587.2800000062698</c:v>
                </c:pt>
                <c:pt idx="9367">
                  <c:v>6587.3000000062702</c:v>
                </c:pt>
                <c:pt idx="9368">
                  <c:v>6587.3200000062734</c:v>
                </c:pt>
                <c:pt idx="9369">
                  <c:v>6587.3400000062702</c:v>
                </c:pt>
                <c:pt idx="9370">
                  <c:v>6587.3600000062734</c:v>
                </c:pt>
                <c:pt idx="9371">
                  <c:v>6587.3800000062702</c:v>
                </c:pt>
                <c:pt idx="9372">
                  <c:v>6587.4000000062697</c:v>
                </c:pt>
                <c:pt idx="9373">
                  <c:v>6587.4200000062701</c:v>
                </c:pt>
                <c:pt idx="9374">
                  <c:v>6587.4400000062697</c:v>
                </c:pt>
                <c:pt idx="9375">
                  <c:v>6587.4600000062701</c:v>
                </c:pt>
                <c:pt idx="9376">
                  <c:v>6587.4800000062796</c:v>
                </c:pt>
                <c:pt idx="9377">
                  <c:v>6587.5000000062801</c:v>
                </c:pt>
                <c:pt idx="9378">
                  <c:v>6587.5200000062814</c:v>
                </c:pt>
                <c:pt idx="9379">
                  <c:v>6587.54000000628</c:v>
                </c:pt>
                <c:pt idx="9380">
                  <c:v>6587.5600000062814</c:v>
                </c:pt>
                <c:pt idx="9381">
                  <c:v>6587.58000000628</c:v>
                </c:pt>
                <c:pt idx="9382">
                  <c:v>6587.6000000062804</c:v>
                </c:pt>
                <c:pt idx="9383">
                  <c:v>6587.6200000062836</c:v>
                </c:pt>
                <c:pt idx="9384">
                  <c:v>6587.6400000062804</c:v>
                </c:pt>
                <c:pt idx="9385">
                  <c:v>6587.6600000062836</c:v>
                </c:pt>
                <c:pt idx="9386">
                  <c:v>6587.6800000062804</c:v>
                </c:pt>
                <c:pt idx="9387">
                  <c:v>6587.7000000062799</c:v>
                </c:pt>
                <c:pt idx="9388">
                  <c:v>6587.7200000062803</c:v>
                </c:pt>
                <c:pt idx="9389">
                  <c:v>6587.7400000062798</c:v>
                </c:pt>
                <c:pt idx="9390">
                  <c:v>6587.7600000062803</c:v>
                </c:pt>
                <c:pt idx="9391">
                  <c:v>6587.7800000062798</c:v>
                </c:pt>
                <c:pt idx="9392">
                  <c:v>6587.8000000062802</c:v>
                </c:pt>
                <c:pt idx="9393">
                  <c:v>6587.8200000062834</c:v>
                </c:pt>
                <c:pt idx="9394">
                  <c:v>6587.8400000062802</c:v>
                </c:pt>
                <c:pt idx="9395">
                  <c:v>6587.8600000062834</c:v>
                </c:pt>
                <c:pt idx="9396">
                  <c:v>6587.8800000062802</c:v>
                </c:pt>
                <c:pt idx="9397">
                  <c:v>6587.9000000062797</c:v>
                </c:pt>
                <c:pt idx="9398">
                  <c:v>6587.9200000062801</c:v>
                </c:pt>
                <c:pt idx="9399">
                  <c:v>6587.9400000062897</c:v>
                </c:pt>
                <c:pt idx="9400">
                  <c:v>6587.9600000062901</c:v>
                </c:pt>
                <c:pt idx="9401">
                  <c:v>6587.9800000062896</c:v>
                </c:pt>
                <c:pt idx="9402">
                  <c:v>6588.0000000062901</c:v>
                </c:pt>
                <c:pt idx="9403">
                  <c:v>6588.0200000062914</c:v>
                </c:pt>
                <c:pt idx="9404">
                  <c:v>6588.04000000629</c:v>
                </c:pt>
                <c:pt idx="9405">
                  <c:v>6588.0600000062914</c:v>
                </c:pt>
                <c:pt idx="9406">
                  <c:v>6588.08000000629</c:v>
                </c:pt>
                <c:pt idx="9407">
                  <c:v>6588.1000000062904</c:v>
                </c:pt>
                <c:pt idx="9408">
                  <c:v>6588.1200000062936</c:v>
                </c:pt>
                <c:pt idx="9409">
                  <c:v>6588.1400000062904</c:v>
                </c:pt>
                <c:pt idx="9410">
                  <c:v>6588.1600000062936</c:v>
                </c:pt>
                <c:pt idx="9411">
                  <c:v>6588.1800000062904</c:v>
                </c:pt>
                <c:pt idx="9412">
                  <c:v>6588.2000000062899</c:v>
                </c:pt>
                <c:pt idx="9413">
                  <c:v>6588.2200000062903</c:v>
                </c:pt>
                <c:pt idx="9414">
                  <c:v>6588.2400000062898</c:v>
                </c:pt>
                <c:pt idx="9415">
                  <c:v>6588.2600000062903</c:v>
                </c:pt>
                <c:pt idx="9416">
                  <c:v>6588.2800000062898</c:v>
                </c:pt>
                <c:pt idx="9417">
                  <c:v>6588.3000000062902</c:v>
                </c:pt>
                <c:pt idx="9418">
                  <c:v>6588.3200000062934</c:v>
                </c:pt>
                <c:pt idx="9419">
                  <c:v>6588.3400000062902</c:v>
                </c:pt>
                <c:pt idx="9420">
                  <c:v>6588.3600000062934</c:v>
                </c:pt>
                <c:pt idx="9421">
                  <c:v>6588.3800000062902</c:v>
                </c:pt>
                <c:pt idx="9422">
                  <c:v>6588.4000000062997</c:v>
                </c:pt>
                <c:pt idx="9423">
                  <c:v>6588.4200000063001</c:v>
                </c:pt>
                <c:pt idx="9424">
                  <c:v>6588.4400000062997</c:v>
                </c:pt>
                <c:pt idx="9425">
                  <c:v>6588.4600000063001</c:v>
                </c:pt>
                <c:pt idx="9426">
                  <c:v>6588.4800000062996</c:v>
                </c:pt>
                <c:pt idx="9427">
                  <c:v>6588.5000000063001</c:v>
                </c:pt>
                <c:pt idx="9428">
                  <c:v>6588.5200000063014</c:v>
                </c:pt>
                <c:pt idx="9429">
                  <c:v>6588.5400000063</c:v>
                </c:pt>
                <c:pt idx="9430">
                  <c:v>6588.5600000063014</c:v>
                </c:pt>
                <c:pt idx="9431">
                  <c:v>6588.5800000063</c:v>
                </c:pt>
                <c:pt idx="9432">
                  <c:v>6588.6000000063004</c:v>
                </c:pt>
                <c:pt idx="9433">
                  <c:v>6588.6200000063036</c:v>
                </c:pt>
                <c:pt idx="9434">
                  <c:v>6588.6400000063004</c:v>
                </c:pt>
                <c:pt idx="9435">
                  <c:v>6588.6600000063036</c:v>
                </c:pt>
                <c:pt idx="9436">
                  <c:v>6588.6800000063004</c:v>
                </c:pt>
                <c:pt idx="9437">
                  <c:v>6588.7000000062999</c:v>
                </c:pt>
                <c:pt idx="9438">
                  <c:v>6588.7200000063003</c:v>
                </c:pt>
                <c:pt idx="9439">
                  <c:v>6588.7400000062999</c:v>
                </c:pt>
                <c:pt idx="9440">
                  <c:v>6588.7600000063003</c:v>
                </c:pt>
                <c:pt idx="9441">
                  <c:v>6588.7800000062998</c:v>
                </c:pt>
                <c:pt idx="9442">
                  <c:v>6588.8000000063003</c:v>
                </c:pt>
                <c:pt idx="9443">
                  <c:v>6588.8200000063034</c:v>
                </c:pt>
                <c:pt idx="9444">
                  <c:v>6588.8400000063002</c:v>
                </c:pt>
                <c:pt idx="9445">
                  <c:v>6588.8600000063134</c:v>
                </c:pt>
                <c:pt idx="9446">
                  <c:v>6588.8800000063102</c:v>
                </c:pt>
                <c:pt idx="9447">
                  <c:v>6588.9000000063097</c:v>
                </c:pt>
                <c:pt idx="9448">
                  <c:v>6588.9200000063101</c:v>
                </c:pt>
                <c:pt idx="9449">
                  <c:v>6588.9400000063097</c:v>
                </c:pt>
                <c:pt idx="9450">
                  <c:v>6588.9600000063101</c:v>
                </c:pt>
                <c:pt idx="9451">
                  <c:v>6588.9800000063096</c:v>
                </c:pt>
                <c:pt idx="9452">
                  <c:v>6589.0000000063101</c:v>
                </c:pt>
                <c:pt idx="9453">
                  <c:v>6589.0200000063114</c:v>
                </c:pt>
                <c:pt idx="9454">
                  <c:v>6589.04000000631</c:v>
                </c:pt>
                <c:pt idx="9455">
                  <c:v>6589.0600000063114</c:v>
                </c:pt>
                <c:pt idx="9456">
                  <c:v>6589.08000000631</c:v>
                </c:pt>
                <c:pt idx="9457">
                  <c:v>6589.1000000063104</c:v>
                </c:pt>
                <c:pt idx="9458">
                  <c:v>6589.1200000063136</c:v>
                </c:pt>
                <c:pt idx="9459">
                  <c:v>6589.1400000063104</c:v>
                </c:pt>
                <c:pt idx="9460">
                  <c:v>6589.1600000063136</c:v>
                </c:pt>
                <c:pt idx="9461">
                  <c:v>6589.1800000063104</c:v>
                </c:pt>
                <c:pt idx="9462">
                  <c:v>6589.2000000063099</c:v>
                </c:pt>
                <c:pt idx="9463">
                  <c:v>6589.2200000063103</c:v>
                </c:pt>
                <c:pt idx="9464">
                  <c:v>6589.2400000063099</c:v>
                </c:pt>
                <c:pt idx="9465">
                  <c:v>6589.2600000063103</c:v>
                </c:pt>
                <c:pt idx="9466">
                  <c:v>6589.2800000063098</c:v>
                </c:pt>
                <c:pt idx="9467">
                  <c:v>6589.3000000063103</c:v>
                </c:pt>
                <c:pt idx="9468">
                  <c:v>6589.3200000063234</c:v>
                </c:pt>
                <c:pt idx="9469">
                  <c:v>6589.3400000063202</c:v>
                </c:pt>
                <c:pt idx="9470">
                  <c:v>6589.3600000063234</c:v>
                </c:pt>
                <c:pt idx="9471">
                  <c:v>6589.3800000063202</c:v>
                </c:pt>
                <c:pt idx="9472">
                  <c:v>6589.4000000063197</c:v>
                </c:pt>
                <c:pt idx="9473">
                  <c:v>6589.4200000063202</c:v>
                </c:pt>
                <c:pt idx="9474">
                  <c:v>6589.4400000063197</c:v>
                </c:pt>
                <c:pt idx="9475">
                  <c:v>6589.4600000063201</c:v>
                </c:pt>
                <c:pt idx="9476">
                  <c:v>6589.4800000063196</c:v>
                </c:pt>
                <c:pt idx="9477">
                  <c:v>6589.5000000063201</c:v>
                </c:pt>
                <c:pt idx="9478">
                  <c:v>6589.5200000063214</c:v>
                </c:pt>
                <c:pt idx="9479">
                  <c:v>6589.54000000632</c:v>
                </c:pt>
                <c:pt idx="9480">
                  <c:v>6589.5600000063214</c:v>
                </c:pt>
                <c:pt idx="9481">
                  <c:v>6589.58000000632</c:v>
                </c:pt>
                <c:pt idx="9482">
                  <c:v>6589.6000000063204</c:v>
                </c:pt>
                <c:pt idx="9483">
                  <c:v>6589.6200000063236</c:v>
                </c:pt>
                <c:pt idx="9484">
                  <c:v>6589.6400000063204</c:v>
                </c:pt>
                <c:pt idx="9485">
                  <c:v>6589.6600000063236</c:v>
                </c:pt>
                <c:pt idx="9486">
                  <c:v>6589.6800000063204</c:v>
                </c:pt>
                <c:pt idx="9487">
                  <c:v>6589.7000000063199</c:v>
                </c:pt>
                <c:pt idx="9488">
                  <c:v>6589.7200000063203</c:v>
                </c:pt>
                <c:pt idx="9489">
                  <c:v>6589.7400000063199</c:v>
                </c:pt>
                <c:pt idx="9490">
                  <c:v>6589.7600000063203</c:v>
                </c:pt>
                <c:pt idx="9491">
                  <c:v>6589.7800000063298</c:v>
                </c:pt>
                <c:pt idx="9492">
                  <c:v>6589.8000000063303</c:v>
                </c:pt>
                <c:pt idx="9493">
                  <c:v>6589.8200000063334</c:v>
                </c:pt>
                <c:pt idx="9494">
                  <c:v>6589.8400000063302</c:v>
                </c:pt>
                <c:pt idx="9495">
                  <c:v>6589.8600000063334</c:v>
                </c:pt>
                <c:pt idx="9496">
                  <c:v>6589.8800000063302</c:v>
                </c:pt>
                <c:pt idx="9497">
                  <c:v>6589.9000000063297</c:v>
                </c:pt>
                <c:pt idx="9498">
                  <c:v>6589.9200000063302</c:v>
                </c:pt>
                <c:pt idx="9499">
                  <c:v>6589.9400000063297</c:v>
                </c:pt>
                <c:pt idx="9500">
                  <c:v>6589.9600000063301</c:v>
                </c:pt>
                <c:pt idx="9501">
                  <c:v>6589.9800000063296</c:v>
                </c:pt>
                <c:pt idx="9502">
                  <c:v>6590.0000000063301</c:v>
                </c:pt>
                <c:pt idx="9503">
                  <c:v>6590.0200000063314</c:v>
                </c:pt>
                <c:pt idx="9504">
                  <c:v>6590.04000000633</c:v>
                </c:pt>
                <c:pt idx="9505">
                  <c:v>6590.0600000063314</c:v>
                </c:pt>
                <c:pt idx="9506">
                  <c:v>6590.08000000633</c:v>
                </c:pt>
                <c:pt idx="9507">
                  <c:v>6590.1000000063304</c:v>
                </c:pt>
                <c:pt idx="9508">
                  <c:v>6590.1200000063336</c:v>
                </c:pt>
                <c:pt idx="9509">
                  <c:v>6590.1400000063304</c:v>
                </c:pt>
                <c:pt idx="9510">
                  <c:v>6590.1600000063336</c:v>
                </c:pt>
                <c:pt idx="9511">
                  <c:v>6590.1800000063304</c:v>
                </c:pt>
                <c:pt idx="9512">
                  <c:v>6590.2000000063299</c:v>
                </c:pt>
                <c:pt idx="9513">
                  <c:v>6590.2200000063303</c:v>
                </c:pt>
                <c:pt idx="9514">
                  <c:v>6590.2400000063399</c:v>
                </c:pt>
                <c:pt idx="9515">
                  <c:v>6590.2600000063403</c:v>
                </c:pt>
                <c:pt idx="9516">
                  <c:v>6590.2800000063398</c:v>
                </c:pt>
                <c:pt idx="9517">
                  <c:v>6590.3000000063403</c:v>
                </c:pt>
                <c:pt idx="9518">
                  <c:v>6590.3200000063434</c:v>
                </c:pt>
                <c:pt idx="9519">
                  <c:v>6590.3400000063402</c:v>
                </c:pt>
                <c:pt idx="9520">
                  <c:v>6590.3600000063434</c:v>
                </c:pt>
                <c:pt idx="9521">
                  <c:v>6590.3800000063402</c:v>
                </c:pt>
                <c:pt idx="9522">
                  <c:v>6590.4000000063397</c:v>
                </c:pt>
                <c:pt idx="9523">
                  <c:v>6590.4200000063402</c:v>
                </c:pt>
                <c:pt idx="9524">
                  <c:v>6590.4400000063397</c:v>
                </c:pt>
                <c:pt idx="9525">
                  <c:v>6590.4600000063401</c:v>
                </c:pt>
                <c:pt idx="9526">
                  <c:v>6590.4800000063397</c:v>
                </c:pt>
                <c:pt idx="9527">
                  <c:v>6590.5000000063401</c:v>
                </c:pt>
                <c:pt idx="9528">
                  <c:v>6590.5200000063414</c:v>
                </c:pt>
                <c:pt idx="9529">
                  <c:v>6590.5400000063401</c:v>
                </c:pt>
                <c:pt idx="9530">
                  <c:v>6590.5600000063414</c:v>
                </c:pt>
                <c:pt idx="9531">
                  <c:v>6590.58000000634</c:v>
                </c:pt>
                <c:pt idx="9532">
                  <c:v>6590.6000000063414</c:v>
                </c:pt>
                <c:pt idx="9533">
                  <c:v>6590.6200000063436</c:v>
                </c:pt>
                <c:pt idx="9534">
                  <c:v>6590.6400000063404</c:v>
                </c:pt>
                <c:pt idx="9535">
                  <c:v>6590.6600000063436</c:v>
                </c:pt>
                <c:pt idx="9536">
                  <c:v>6590.6800000063404</c:v>
                </c:pt>
                <c:pt idx="9537">
                  <c:v>6590.7000000063499</c:v>
                </c:pt>
                <c:pt idx="9538">
                  <c:v>6590.7200000063503</c:v>
                </c:pt>
                <c:pt idx="9539">
                  <c:v>6590.7400000063499</c:v>
                </c:pt>
                <c:pt idx="9540">
                  <c:v>6590.7600000063503</c:v>
                </c:pt>
                <c:pt idx="9541">
                  <c:v>6590.7800000063498</c:v>
                </c:pt>
                <c:pt idx="9542">
                  <c:v>6590.8000000063503</c:v>
                </c:pt>
                <c:pt idx="9543">
                  <c:v>6590.8200000063534</c:v>
                </c:pt>
                <c:pt idx="9544">
                  <c:v>6590.8400000063502</c:v>
                </c:pt>
                <c:pt idx="9545">
                  <c:v>6590.8600000063534</c:v>
                </c:pt>
                <c:pt idx="9546">
                  <c:v>6590.8800000063502</c:v>
                </c:pt>
                <c:pt idx="9547">
                  <c:v>6590.9000000063497</c:v>
                </c:pt>
                <c:pt idx="9548">
                  <c:v>6590.9200000063502</c:v>
                </c:pt>
                <c:pt idx="9549">
                  <c:v>6590.9400000063497</c:v>
                </c:pt>
                <c:pt idx="9550">
                  <c:v>6590.9600000063501</c:v>
                </c:pt>
                <c:pt idx="9551">
                  <c:v>6590.9800000063497</c:v>
                </c:pt>
                <c:pt idx="9552">
                  <c:v>6591.0000000063501</c:v>
                </c:pt>
                <c:pt idx="9553">
                  <c:v>6591.0200000063514</c:v>
                </c:pt>
                <c:pt idx="9554">
                  <c:v>6591.0400000063501</c:v>
                </c:pt>
                <c:pt idx="9555">
                  <c:v>6591.0600000063514</c:v>
                </c:pt>
                <c:pt idx="9556">
                  <c:v>6591.08000000635</c:v>
                </c:pt>
                <c:pt idx="9557">
                  <c:v>6591.1000000063514</c:v>
                </c:pt>
                <c:pt idx="9558">
                  <c:v>6591.1200000063536</c:v>
                </c:pt>
                <c:pt idx="9559">
                  <c:v>6591.1400000063504</c:v>
                </c:pt>
                <c:pt idx="9560">
                  <c:v>6591.1600000063636</c:v>
                </c:pt>
                <c:pt idx="9561">
                  <c:v>6591.1800000063604</c:v>
                </c:pt>
                <c:pt idx="9562">
                  <c:v>6591.2000000063599</c:v>
                </c:pt>
                <c:pt idx="9563">
                  <c:v>6591.2200000063604</c:v>
                </c:pt>
                <c:pt idx="9564">
                  <c:v>6591.2400000063599</c:v>
                </c:pt>
                <c:pt idx="9565">
                  <c:v>6591.2600000063603</c:v>
                </c:pt>
                <c:pt idx="9566">
                  <c:v>6591.2800000063598</c:v>
                </c:pt>
                <c:pt idx="9567">
                  <c:v>6591.3000000063603</c:v>
                </c:pt>
                <c:pt idx="9568">
                  <c:v>6591.3200000063634</c:v>
                </c:pt>
                <c:pt idx="9569">
                  <c:v>6591.3400000063602</c:v>
                </c:pt>
                <c:pt idx="9570">
                  <c:v>6591.3600000063634</c:v>
                </c:pt>
                <c:pt idx="9571">
                  <c:v>6591.3800000063602</c:v>
                </c:pt>
                <c:pt idx="9572">
                  <c:v>6591.4000000063597</c:v>
                </c:pt>
                <c:pt idx="9573">
                  <c:v>6591.4200000063602</c:v>
                </c:pt>
                <c:pt idx="9574">
                  <c:v>6591.4400000063597</c:v>
                </c:pt>
                <c:pt idx="9575">
                  <c:v>6591.4600000063601</c:v>
                </c:pt>
                <c:pt idx="9576">
                  <c:v>6591.4800000063597</c:v>
                </c:pt>
                <c:pt idx="9577">
                  <c:v>6591.5000000063601</c:v>
                </c:pt>
                <c:pt idx="9578">
                  <c:v>6591.5200000063614</c:v>
                </c:pt>
                <c:pt idx="9579">
                  <c:v>6591.5400000063601</c:v>
                </c:pt>
                <c:pt idx="9580">
                  <c:v>6591.5600000063614</c:v>
                </c:pt>
                <c:pt idx="9581">
                  <c:v>6591.58000000636</c:v>
                </c:pt>
                <c:pt idx="9582">
                  <c:v>6591.6000000063714</c:v>
                </c:pt>
                <c:pt idx="9583">
                  <c:v>6591.6200000063736</c:v>
                </c:pt>
                <c:pt idx="9584">
                  <c:v>6591.6400000063704</c:v>
                </c:pt>
                <c:pt idx="9585">
                  <c:v>6591.6600000063736</c:v>
                </c:pt>
                <c:pt idx="9586">
                  <c:v>6591.6800000063704</c:v>
                </c:pt>
                <c:pt idx="9587">
                  <c:v>6591.7000000063699</c:v>
                </c:pt>
                <c:pt idx="9588">
                  <c:v>6591.7200000063704</c:v>
                </c:pt>
                <c:pt idx="9589">
                  <c:v>6591.7400000063699</c:v>
                </c:pt>
                <c:pt idx="9590">
                  <c:v>6591.7600000063703</c:v>
                </c:pt>
                <c:pt idx="9591">
                  <c:v>6591.7800000063698</c:v>
                </c:pt>
                <c:pt idx="9592">
                  <c:v>6591.8000000063703</c:v>
                </c:pt>
                <c:pt idx="9593">
                  <c:v>6591.8200000063734</c:v>
                </c:pt>
                <c:pt idx="9594">
                  <c:v>6591.8400000063702</c:v>
                </c:pt>
                <c:pt idx="9595">
                  <c:v>6591.8600000063734</c:v>
                </c:pt>
                <c:pt idx="9596">
                  <c:v>6591.8800000063702</c:v>
                </c:pt>
                <c:pt idx="9597">
                  <c:v>6591.9000000063697</c:v>
                </c:pt>
                <c:pt idx="9598">
                  <c:v>6591.9200000063702</c:v>
                </c:pt>
                <c:pt idx="9599">
                  <c:v>6591.9400000063697</c:v>
                </c:pt>
                <c:pt idx="9600">
                  <c:v>6591.9600000063701</c:v>
                </c:pt>
                <c:pt idx="9601">
                  <c:v>6591.9800000063697</c:v>
                </c:pt>
                <c:pt idx="9602">
                  <c:v>6592.0000000063701</c:v>
                </c:pt>
                <c:pt idx="9603">
                  <c:v>6592.0200000063714</c:v>
                </c:pt>
                <c:pt idx="9604">
                  <c:v>6592.0400000063701</c:v>
                </c:pt>
                <c:pt idx="9605">
                  <c:v>6592.0600000063714</c:v>
                </c:pt>
                <c:pt idx="9606">
                  <c:v>6592.08000000638</c:v>
                </c:pt>
                <c:pt idx="9607">
                  <c:v>6592.1000000063814</c:v>
                </c:pt>
                <c:pt idx="9608">
                  <c:v>6592.1200000063836</c:v>
                </c:pt>
                <c:pt idx="9609">
                  <c:v>6592.1400000063804</c:v>
                </c:pt>
                <c:pt idx="9610">
                  <c:v>6592.1600000063836</c:v>
                </c:pt>
                <c:pt idx="9611">
                  <c:v>6592.1800000063804</c:v>
                </c:pt>
                <c:pt idx="9612">
                  <c:v>6592.2000000063799</c:v>
                </c:pt>
                <c:pt idx="9613">
                  <c:v>6592.2200000063804</c:v>
                </c:pt>
                <c:pt idx="9614">
                  <c:v>6592.2400000063799</c:v>
                </c:pt>
                <c:pt idx="9615">
                  <c:v>6592.2600000063803</c:v>
                </c:pt>
                <c:pt idx="9616">
                  <c:v>6592.2800000063799</c:v>
                </c:pt>
                <c:pt idx="9617">
                  <c:v>6592.3000000063803</c:v>
                </c:pt>
                <c:pt idx="9618">
                  <c:v>6592.3200000063835</c:v>
                </c:pt>
                <c:pt idx="9619">
                  <c:v>6592.3400000063803</c:v>
                </c:pt>
                <c:pt idx="9620">
                  <c:v>6592.3600000063834</c:v>
                </c:pt>
                <c:pt idx="9621">
                  <c:v>6592.3800000063802</c:v>
                </c:pt>
                <c:pt idx="9622">
                  <c:v>6592.4000000063797</c:v>
                </c:pt>
                <c:pt idx="9623">
                  <c:v>6592.4200000063802</c:v>
                </c:pt>
                <c:pt idx="9624">
                  <c:v>6592.4400000063797</c:v>
                </c:pt>
                <c:pt idx="9625">
                  <c:v>6592.4600000063801</c:v>
                </c:pt>
                <c:pt idx="9626">
                  <c:v>6592.4800000063797</c:v>
                </c:pt>
                <c:pt idx="9627">
                  <c:v>6592.5000000063801</c:v>
                </c:pt>
                <c:pt idx="9628">
                  <c:v>6592.5200000063924</c:v>
                </c:pt>
                <c:pt idx="9629">
                  <c:v>6592.5400000063901</c:v>
                </c:pt>
                <c:pt idx="9630">
                  <c:v>6592.5600000063914</c:v>
                </c:pt>
                <c:pt idx="9631">
                  <c:v>6592.58000000639</c:v>
                </c:pt>
                <c:pt idx="9632">
                  <c:v>6592.6000000063914</c:v>
                </c:pt>
                <c:pt idx="9633">
                  <c:v>6592.6200000063936</c:v>
                </c:pt>
                <c:pt idx="9634">
                  <c:v>6592.6400000063904</c:v>
                </c:pt>
                <c:pt idx="9635">
                  <c:v>6592.6600000063936</c:v>
                </c:pt>
                <c:pt idx="9636">
                  <c:v>6592.6800000063904</c:v>
                </c:pt>
                <c:pt idx="9637">
                  <c:v>6592.7000000063899</c:v>
                </c:pt>
                <c:pt idx="9638">
                  <c:v>6592.7200000063904</c:v>
                </c:pt>
                <c:pt idx="9639">
                  <c:v>6592.7400000063899</c:v>
                </c:pt>
                <c:pt idx="9640">
                  <c:v>6592.7600000063903</c:v>
                </c:pt>
                <c:pt idx="9641">
                  <c:v>6592.7800000063899</c:v>
                </c:pt>
                <c:pt idx="9642">
                  <c:v>6592.8000000063903</c:v>
                </c:pt>
                <c:pt idx="9643">
                  <c:v>6592.8200000063935</c:v>
                </c:pt>
                <c:pt idx="9644">
                  <c:v>6592.8400000063903</c:v>
                </c:pt>
                <c:pt idx="9645">
                  <c:v>6592.8600000063934</c:v>
                </c:pt>
                <c:pt idx="9646">
                  <c:v>6592.8800000063902</c:v>
                </c:pt>
                <c:pt idx="9647">
                  <c:v>6592.9000000063897</c:v>
                </c:pt>
                <c:pt idx="9648">
                  <c:v>6592.9200000063902</c:v>
                </c:pt>
                <c:pt idx="9649">
                  <c:v>6592.9400000063897</c:v>
                </c:pt>
                <c:pt idx="9650">
                  <c:v>6592.9600000063901</c:v>
                </c:pt>
                <c:pt idx="9651">
                  <c:v>6592.9800000063997</c:v>
                </c:pt>
                <c:pt idx="9652">
                  <c:v>6593.0000000064001</c:v>
                </c:pt>
                <c:pt idx="9653">
                  <c:v>6593.0200000064024</c:v>
                </c:pt>
                <c:pt idx="9654">
                  <c:v>6593.0400000064001</c:v>
                </c:pt>
                <c:pt idx="9655">
                  <c:v>6593.0600000064014</c:v>
                </c:pt>
                <c:pt idx="9656">
                  <c:v>6593.0800000064</c:v>
                </c:pt>
                <c:pt idx="9657">
                  <c:v>6593.1000000064014</c:v>
                </c:pt>
                <c:pt idx="9658">
                  <c:v>6593.1200000064036</c:v>
                </c:pt>
                <c:pt idx="9659">
                  <c:v>6593.1400000064004</c:v>
                </c:pt>
                <c:pt idx="9660">
                  <c:v>6593.1600000064036</c:v>
                </c:pt>
                <c:pt idx="9661">
                  <c:v>6593.1800000064004</c:v>
                </c:pt>
                <c:pt idx="9662">
                  <c:v>6593.2000000063999</c:v>
                </c:pt>
                <c:pt idx="9663">
                  <c:v>6593.2200000064004</c:v>
                </c:pt>
                <c:pt idx="9664">
                  <c:v>6593.2400000063999</c:v>
                </c:pt>
                <c:pt idx="9665">
                  <c:v>6593.2600000064003</c:v>
                </c:pt>
                <c:pt idx="9666">
                  <c:v>6593.2800000063999</c:v>
                </c:pt>
                <c:pt idx="9667">
                  <c:v>6593.3000000064003</c:v>
                </c:pt>
                <c:pt idx="9668">
                  <c:v>6593.3200000064035</c:v>
                </c:pt>
                <c:pt idx="9669">
                  <c:v>6593.3400000064003</c:v>
                </c:pt>
                <c:pt idx="9670">
                  <c:v>6593.3600000064034</c:v>
                </c:pt>
                <c:pt idx="9671">
                  <c:v>6593.3800000064002</c:v>
                </c:pt>
                <c:pt idx="9672">
                  <c:v>6593.4000000063998</c:v>
                </c:pt>
                <c:pt idx="9673">
                  <c:v>6593.4200000064002</c:v>
                </c:pt>
                <c:pt idx="9674">
                  <c:v>6593.4400000064097</c:v>
                </c:pt>
                <c:pt idx="9675">
                  <c:v>6593.4600000064102</c:v>
                </c:pt>
                <c:pt idx="9676">
                  <c:v>6593.4800000064097</c:v>
                </c:pt>
                <c:pt idx="9677">
                  <c:v>6593.5000000064101</c:v>
                </c:pt>
                <c:pt idx="9678">
                  <c:v>6593.5200000064124</c:v>
                </c:pt>
                <c:pt idx="9679">
                  <c:v>6593.5400000064101</c:v>
                </c:pt>
                <c:pt idx="9680">
                  <c:v>6593.5600000064114</c:v>
                </c:pt>
                <c:pt idx="9681">
                  <c:v>6593.58000000641</c:v>
                </c:pt>
                <c:pt idx="9682">
                  <c:v>6593.6000000064114</c:v>
                </c:pt>
                <c:pt idx="9683">
                  <c:v>6593.6200000064136</c:v>
                </c:pt>
                <c:pt idx="9684">
                  <c:v>6593.6400000064104</c:v>
                </c:pt>
                <c:pt idx="9685">
                  <c:v>6593.6600000064136</c:v>
                </c:pt>
                <c:pt idx="9686">
                  <c:v>6593.6800000064104</c:v>
                </c:pt>
                <c:pt idx="9687">
                  <c:v>6593.7000000064099</c:v>
                </c:pt>
                <c:pt idx="9688">
                  <c:v>6593.7200000064104</c:v>
                </c:pt>
                <c:pt idx="9689">
                  <c:v>6593.7400000064099</c:v>
                </c:pt>
                <c:pt idx="9690">
                  <c:v>6593.7600000064103</c:v>
                </c:pt>
                <c:pt idx="9691">
                  <c:v>6593.7800000064099</c:v>
                </c:pt>
                <c:pt idx="9692">
                  <c:v>6593.8000000064103</c:v>
                </c:pt>
                <c:pt idx="9693">
                  <c:v>6593.8200000064135</c:v>
                </c:pt>
                <c:pt idx="9694">
                  <c:v>6593.8400000064103</c:v>
                </c:pt>
                <c:pt idx="9695">
                  <c:v>6593.8600000064134</c:v>
                </c:pt>
                <c:pt idx="9696">
                  <c:v>6593.8800000064102</c:v>
                </c:pt>
                <c:pt idx="9697">
                  <c:v>6593.9000000064198</c:v>
                </c:pt>
                <c:pt idx="9698">
                  <c:v>6593.9200000064202</c:v>
                </c:pt>
                <c:pt idx="9699">
                  <c:v>6593.9400000064197</c:v>
                </c:pt>
                <c:pt idx="9700">
                  <c:v>6593.9600000064202</c:v>
                </c:pt>
                <c:pt idx="9701">
                  <c:v>6593.9800000064197</c:v>
                </c:pt>
                <c:pt idx="9702">
                  <c:v>6594.0000000064201</c:v>
                </c:pt>
                <c:pt idx="9703">
                  <c:v>6594.0200000064224</c:v>
                </c:pt>
                <c:pt idx="9704">
                  <c:v>6594.0400000064201</c:v>
                </c:pt>
                <c:pt idx="9705">
                  <c:v>6594.0600000064214</c:v>
                </c:pt>
                <c:pt idx="9706">
                  <c:v>6594.0800000064201</c:v>
                </c:pt>
                <c:pt idx="9707">
                  <c:v>6594.1000000064214</c:v>
                </c:pt>
                <c:pt idx="9708">
                  <c:v>6594.1200000064237</c:v>
                </c:pt>
                <c:pt idx="9709">
                  <c:v>6594.1400000064214</c:v>
                </c:pt>
                <c:pt idx="9710">
                  <c:v>6594.1600000064236</c:v>
                </c:pt>
                <c:pt idx="9711">
                  <c:v>6594.1800000064204</c:v>
                </c:pt>
                <c:pt idx="9712">
                  <c:v>6594.2000000064199</c:v>
                </c:pt>
                <c:pt idx="9713">
                  <c:v>6594.2200000064204</c:v>
                </c:pt>
                <c:pt idx="9714">
                  <c:v>6594.2400000064199</c:v>
                </c:pt>
                <c:pt idx="9715">
                  <c:v>6594.2600000064203</c:v>
                </c:pt>
                <c:pt idx="9716">
                  <c:v>6594.2800000064199</c:v>
                </c:pt>
                <c:pt idx="9717">
                  <c:v>6594.3000000064203</c:v>
                </c:pt>
                <c:pt idx="9718">
                  <c:v>6594.3200000064235</c:v>
                </c:pt>
                <c:pt idx="9719">
                  <c:v>6594.3400000064203</c:v>
                </c:pt>
                <c:pt idx="9720">
                  <c:v>6594.3600000064334</c:v>
                </c:pt>
                <c:pt idx="9721">
                  <c:v>6594.3800000064302</c:v>
                </c:pt>
                <c:pt idx="9722">
                  <c:v>6594.4000000064298</c:v>
                </c:pt>
                <c:pt idx="9723">
                  <c:v>6594.4200000064302</c:v>
                </c:pt>
                <c:pt idx="9724">
                  <c:v>6594.4400000064297</c:v>
                </c:pt>
                <c:pt idx="9725">
                  <c:v>6594.4600000064302</c:v>
                </c:pt>
                <c:pt idx="9726">
                  <c:v>6594.4800000064297</c:v>
                </c:pt>
                <c:pt idx="9727">
                  <c:v>6594.5000000064301</c:v>
                </c:pt>
                <c:pt idx="9728">
                  <c:v>6594.5200000064324</c:v>
                </c:pt>
                <c:pt idx="9729">
                  <c:v>6594.5400000064301</c:v>
                </c:pt>
                <c:pt idx="9730">
                  <c:v>6594.5600000064314</c:v>
                </c:pt>
                <c:pt idx="9731">
                  <c:v>6594.5800000064301</c:v>
                </c:pt>
                <c:pt idx="9732">
                  <c:v>6594.6000000064314</c:v>
                </c:pt>
                <c:pt idx="9733">
                  <c:v>6594.6200000064337</c:v>
                </c:pt>
                <c:pt idx="9734">
                  <c:v>6594.6400000064314</c:v>
                </c:pt>
                <c:pt idx="9735">
                  <c:v>6594.6600000064336</c:v>
                </c:pt>
                <c:pt idx="9736">
                  <c:v>6594.6800000064304</c:v>
                </c:pt>
                <c:pt idx="9737">
                  <c:v>6594.7000000064299</c:v>
                </c:pt>
                <c:pt idx="9738">
                  <c:v>6594.7200000064304</c:v>
                </c:pt>
                <c:pt idx="9739">
                  <c:v>6594.7400000064299</c:v>
                </c:pt>
                <c:pt idx="9740">
                  <c:v>6594.7600000064303</c:v>
                </c:pt>
                <c:pt idx="9741">
                  <c:v>6594.7800000064299</c:v>
                </c:pt>
                <c:pt idx="9742">
                  <c:v>6594.8000000064303</c:v>
                </c:pt>
                <c:pt idx="9743">
                  <c:v>6594.8200000064435</c:v>
                </c:pt>
                <c:pt idx="9744">
                  <c:v>6594.8400000064403</c:v>
                </c:pt>
                <c:pt idx="9745">
                  <c:v>6594.8600000064434</c:v>
                </c:pt>
                <c:pt idx="9746">
                  <c:v>6594.8800000064402</c:v>
                </c:pt>
                <c:pt idx="9747">
                  <c:v>6594.9000000064398</c:v>
                </c:pt>
                <c:pt idx="9748">
                  <c:v>6594.9200000064402</c:v>
                </c:pt>
                <c:pt idx="9749">
                  <c:v>6594.9400000064397</c:v>
                </c:pt>
                <c:pt idx="9750">
                  <c:v>6594.9600000064402</c:v>
                </c:pt>
                <c:pt idx="9751">
                  <c:v>6594.9800000064397</c:v>
                </c:pt>
                <c:pt idx="9752">
                  <c:v>6595.0000000064401</c:v>
                </c:pt>
                <c:pt idx="9753">
                  <c:v>6595.0200000064424</c:v>
                </c:pt>
                <c:pt idx="9754">
                  <c:v>6595.0400000064401</c:v>
                </c:pt>
                <c:pt idx="9755">
                  <c:v>6595.0600000064414</c:v>
                </c:pt>
                <c:pt idx="9756">
                  <c:v>6595.0800000064401</c:v>
                </c:pt>
                <c:pt idx="9757">
                  <c:v>6595.1000000064414</c:v>
                </c:pt>
                <c:pt idx="9758">
                  <c:v>6595.1200000064437</c:v>
                </c:pt>
                <c:pt idx="9759">
                  <c:v>6595.1400000064414</c:v>
                </c:pt>
                <c:pt idx="9760">
                  <c:v>6595.1600000064436</c:v>
                </c:pt>
                <c:pt idx="9761">
                  <c:v>6595.1800000064404</c:v>
                </c:pt>
                <c:pt idx="9762">
                  <c:v>6595.20000000644</c:v>
                </c:pt>
                <c:pt idx="9763">
                  <c:v>6595.2200000064404</c:v>
                </c:pt>
                <c:pt idx="9764">
                  <c:v>6595.2400000064399</c:v>
                </c:pt>
                <c:pt idx="9765">
                  <c:v>6595.2600000064404</c:v>
                </c:pt>
                <c:pt idx="9766">
                  <c:v>6595.2800000064499</c:v>
                </c:pt>
                <c:pt idx="9767">
                  <c:v>6595.3000000064503</c:v>
                </c:pt>
                <c:pt idx="9768">
                  <c:v>6595.3200000064535</c:v>
                </c:pt>
                <c:pt idx="9769">
                  <c:v>6595.3400000064503</c:v>
                </c:pt>
                <c:pt idx="9770">
                  <c:v>6595.3600000064534</c:v>
                </c:pt>
                <c:pt idx="9771">
                  <c:v>6595.3800000064502</c:v>
                </c:pt>
                <c:pt idx="9772">
                  <c:v>6595.4000000064498</c:v>
                </c:pt>
                <c:pt idx="9773">
                  <c:v>6595.4200000064502</c:v>
                </c:pt>
                <c:pt idx="9774">
                  <c:v>6595.4400000064497</c:v>
                </c:pt>
                <c:pt idx="9775">
                  <c:v>6595.4600000064502</c:v>
                </c:pt>
                <c:pt idx="9776">
                  <c:v>6595.4800000064497</c:v>
                </c:pt>
                <c:pt idx="9777">
                  <c:v>6595.5000000064501</c:v>
                </c:pt>
                <c:pt idx="9778">
                  <c:v>6595.5200000064524</c:v>
                </c:pt>
                <c:pt idx="9779">
                  <c:v>6595.5400000064501</c:v>
                </c:pt>
                <c:pt idx="9780">
                  <c:v>6595.5600000064514</c:v>
                </c:pt>
                <c:pt idx="9781">
                  <c:v>6595.5800000064501</c:v>
                </c:pt>
                <c:pt idx="9782">
                  <c:v>6595.6000000064514</c:v>
                </c:pt>
                <c:pt idx="9783">
                  <c:v>6595.6200000064537</c:v>
                </c:pt>
                <c:pt idx="9784">
                  <c:v>6595.6400000064514</c:v>
                </c:pt>
                <c:pt idx="9785">
                  <c:v>6595.6600000064536</c:v>
                </c:pt>
                <c:pt idx="9786">
                  <c:v>6595.6800000064504</c:v>
                </c:pt>
                <c:pt idx="9787">
                  <c:v>6595.70000000645</c:v>
                </c:pt>
                <c:pt idx="9788">
                  <c:v>6595.7200000064504</c:v>
                </c:pt>
                <c:pt idx="9789">
                  <c:v>6595.7400000064599</c:v>
                </c:pt>
                <c:pt idx="9790">
                  <c:v>6595.7600000064604</c:v>
                </c:pt>
                <c:pt idx="9791">
                  <c:v>6595.7800000064599</c:v>
                </c:pt>
                <c:pt idx="9792">
                  <c:v>6595.8000000064603</c:v>
                </c:pt>
                <c:pt idx="9793">
                  <c:v>6595.8200000064635</c:v>
                </c:pt>
                <c:pt idx="9794">
                  <c:v>6595.8400000064603</c:v>
                </c:pt>
                <c:pt idx="9795">
                  <c:v>6595.8600000064635</c:v>
                </c:pt>
                <c:pt idx="9796">
                  <c:v>6595.8800000064603</c:v>
                </c:pt>
                <c:pt idx="9797">
                  <c:v>6595.9000000064598</c:v>
                </c:pt>
                <c:pt idx="9798">
                  <c:v>6595.9200000064602</c:v>
                </c:pt>
                <c:pt idx="9799">
                  <c:v>6595.9400000064597</c:v>
                </c:pt>
                <c:pt idx="9800">
                  <c:v>6595.9600000064602</c:v>
                </c:pt>
                <c:pt idx="9801">
                  <c:v>6595.9800000064597</c:v>
                </c:pt>
                <c:pt idx="9802">
                  <c:v>6596.0000000064601</c:v>
                </c:pt>
                <c:pt idx="9803">
                  <c:v>6596.0200000064624</c:v>
                </c:pt>
                <c:pt idx="9804">
                  <c:v>6596.0400000064601</c:v>
                </c:pt>
                <c:pt idx="9805">
                  <c:v>6596.0600000064624</c:v>
                </c:pt>
                <c:pt idx="9806">
                  <c:v>6596.0800000064601</c:v>
                </c:pt>
                <c:pt idx="9807">
                  <c:v>6596.1000000064614</c:v>
                </c:pt>
                <c:pt idx="9808">
                  <c:v>6596.1200000064637</c:v>
                </c:pt>
                <c:pt idx="9809">
                  <c:v>6596.1400000064614</c:v>
                </c:pt>
                <c:pt idx="9810">
                  <c:v>6596.1600000064636</c:v>
                </c:pt>
                <c:pt idx="9811">
                  <c:v>6596.1800000064604</c:v>
                </c:pt>
                <c:pt idx="9812">
                  <c:v>6596.20000000647</c:v>
                </c:pt>
                <c:pt idx="9813">
                  <c:v>6596.2200000064704</c:v>
                </c:pt>
                <c:pt idx="9814">
                  <c:v>6596.2400000064699</c:v>
                </c:pt>
                <c:pt idx="9815">
                  <c:v>6596.2600000064704</c:v>
                </c:pt>
                <c:pt idx="9816">
                  <c:v>6596.2800000064699</c:v>
                </c:pt>
                <c:pt idx="9817">
                  <c:v>6596.3000000064703</c:v>
                </c:pt>
                <c:pt idx="9818">
                  <c:v>6596.3200000064735</c:v>
                </c:pt>
                <c:pt idx="9819">
                  <c:v>6596.3400000064703</c:v>
                </c:pt>
                <c:pt idx="9820">
                  <c:v>6596.3600000064735</c:v>
                </c:pt>
                <c:pt idx="9821">
                  <c:v>6596.3800000064703</c:v>
                </c:pt>
                <c:pt idx="9822">
                  <c:v>6596.4000000064698</c:v>
                </c:pt>
                <c:pt idx="9823">
                  <c:v>6596.4200000064702</c:v>
                </c:pt>
                <c:pt idx="9824">
                  <c:v>6596.4400000064697</c:v>
                </c:pt>
                <c:pt idx="9825">
                  <c:v>6596.4600000064702</c:v>
                </c:pt>
                <c:pt idx="9826">
                  <c:v>6596.4800000064697</c:v>
                </c:pt>
                <c:pt idx="9827">
                  <c:v>6596.5000000064701</c:v>
                </c:pt>
                <c:pt idx="9828">
                  <c:v>6596.5200000064724</c:v>
                </c:pt>
                <c:pt idx="9829">
                  <c:v>6596.5400000064701</c:v>
                </c:pt>
                <c:pt idx="9830">
                  <c:v>6596.5600000064724</c:v>
                </c:pt>
                <c:pt idx="9831">
                  <c:v>6596.5800000064701</c:v>
                </c:pt>
                <c:pt idx="9832">
                  <c:v>6596.6000000064714</c:v>
                </c:pt>
                <c:pt idx="9833">
                  <c:v>6596.6200000064737</c:v>
                </c:pt>
                <c:pt idx="9834">
                  <c:v>6596.6400000064814</c:v>
                </c:pt>
                <c:pt idx="9835">
                  <c:v>6596.6600000064836</c:v>
                </c:pt>
                <c:pt idx="9836">
                  <c:v>6596.6800000064804</c:v>
                </c:pt>
                <c:pt idx="9837">
                  <c:v>6596.70000000648</c:v>
                </c:pt>
                <c:pt idx="9838">
                  <c:v>6596.7200000064804</c:v>
                </c:pt>
                <c:pt idx="9839">
                  <c:v>6596.7400000064799</c:v>
                </c:pt>
                <c:pt idx="9840">
                  <c:v>6596.7600000064804</c:v>
                </c:pt>
                <c:pt idx="9841">
                  <c:v>6596.7800000064799</c:v>
                </c:pt>
                <c:pt idx="9842">
                  <c:v>6596.8000000064803</c:v>
                </c:pt>
                <c:pt idx="9843">
                  <c:v>6596.8200000064835</c:v>
                </c:pt>
                <c:pt idx="9844">
                  <c:v>6596.8400000064803</c:v>
                </c:pt>
                <c:pt idx="9845">
                  <c:v>6596.8600000064835</c:v>
                </c:pt>
                <c:pt idx="9846">
                  <c:v>6596.8800000064803</c:v>
                </c:pt>
                <c:pt idx="9847">
                  <c:v>6596.9000000064798</c:v>
                </c:pt>
                <c:pt idx="9848">
                  <c:v>6596.9200000064802</c:v>
                </c:pt>
                <c:pt idx="9849">
                  <c:v>6596.9400000064797</c:v>
                </c:pt>
                <c:pt idx="9850">
                  <c:v>6596.9600000064802</c:v>
                </c:pt>
                <c:pt idx="9851">
                  <c:v>6596.9800000064797</c:v>
                </c:pt>
                <c:pt idx="9852">
                  <c:v>6597.0000000064801</c:v>
                </c:pt>
                <c:pt idx="9853">
                  <c:v>6597.0200000064824</c:v>
                </c:pt>
                <c:pt idx="9854">
                  <c:v>6597.0400000064801</c:v>
                </c:pt>
                <c:pt idx="9855">
                  <c:v>6597.0600000064824</c:v>
                </c:pt>
                <c:pt idx="9856">
                  <c:v>6597.0800000064801</c:v>
                </c:pt>
                <c:pt idx="9857">
                  <c:v>6597.1000000064814</c:v>
                </c:pt>
                <c:pt idx="9858">
                  <c:v>6597.1200000064937</c:v>
                </c:pt>
                <c:pt idx="9859">
                  <c:v>6597.1400000064914</c:v>
                </c:pt>
                <c:pt idx="9860">
                  <c:v>6597.1600000064936</c:v>
                </c:pt>
                <c:pt idx="9861">
                  <c:v>6597.1800000064904</c:v>
                </c:pt>
                <c:pt idx="9862">
                  <c:v>6597.20000000649</c:v>
                </c:pt>
                <c:pt idx="9863">
                  <c:v>6597.2200000064904</c:v>
                </c:pt>
                <c:pt idx="9864">
                  <c:v>6597.2400000064899</c:v>
                </c:pt>
                <c:pt idx="9865">
                  <c:v>6597.2600000064904</c:v>
                </c:pt>
                <c:pt idx="9866">
                  <c:v>6597.2800000064899</c:v>
                </c:pt>
                <c:pt idx="9867">
                  <c:v>6597.3000000064903</c:v>
                </c:pt>
                <c:pt idx="9868">
                  <c:v>6597.3200000064935</c:v>
                </c:pt>
                <c:pt idx="9869">
                  <c:v>6597.3400000064903</c:v>
                </c:pt>
                <c:pt idx="9870">
                  <c:v>6597.3600000064935</c:v>
                </c:pt>
                <c:pt idx="9871">
                  <c:v>6597.3800000064903</c:v>
                </c:pt>
                <c:pt idx="9872">
                  <c:v>6597.4000000064898</c:v>
                </c:pt>
                <c:pt idx="9873">
                  <c:v>6597.4200000064902</c:v>
                </c:pt>
                <c:pt idx="9874">
                  <c:v>6597.4400000064898</c:v>
                </c:pt>
                <c:pt idx="9875">
                  <c:v>6597.4600000064902</c:v>
                </c:pt>
                <c:pt idx="9876">
                  <c:v>6597.4800000064897</c:v>
                </c:pt>
                <c:pt idx="9877">
                  <c:v>6597.5000000064902</c:v>
                </c:pt>
                <c:pt idx="9878">
                  <c:v>6597.5200000064924</c:v>
                </c:pt>
                <c:pt idx="9879">
                  <c:v>6597.5400000064901</c:v>
                </c:pt>
                <c:pt idx="9880">
                  <c:v>6597.5600000065024</c:v>
                </c:pt>
                <c:pt idx="9881">
                  <c:v>6597.5800000065001</c:v>
                </c:pt>
                <c:pt idx="9882">
                  <c:v>6597.6000000065014</c:v>
                </c:pt>
                <c:pt idx="9883">
                  <c:v>6597.6200000065037</c:v>
                </c:pt>
                <c:pt idx="9884">
                  <c:v>6597.6400000065014</c:v>
                </c:pt>
                <c:pt idx="9885">
                  <c:v>6597.6600000065037</c:v>
                </c:pt>
                <c:pt idx="9886">
                  <c:v>6597.6800000065004</c:v>
                </c:pt>
                <c:pt idx="9887">
                  <c:v>6597.7000000065</c:v>
                </c:pt>
                <c:pt idx="9888">
                  <c:v>6597.7200000065004</c:v>
                </c:pt>
                <c:pt idx="9889">
                  <c:v>6597.7400000064999</c:v>
                </c:pt>
                <c:pt idx="9890">
                  <c:v>6597.7600000065004</c:v>
                </c:pt>
                <c:pt idx="9891">
                  <c:v>6597.7800000064999</c:v>
                </c:pt>
                <c:pt idx="9892">
                  <c:v>6597.8000000065003</c:v>
                </c:pt>
                <c:pt idx="9893">
                  <c:v>6597.8200000065035</c:v>
                </c:pt>
                <c:pt idx="9894">
                  <c:v>6597.8400000065003</c:v>
                </c:pt>
                <c:pt idx="9895">
                  <c:v>6597.8600000065035</c:v>
                </c:pt>
                <c:pt idx="9896">
                  <c:v>6597.8800000065003</c:v>
                </c:pt>
                <c:pt idx="9897">
                  <c:v>6597.9000000064998</c:v>
                </c:pt>
                <c:pt idx="9898">
                  <c:v>6597.9200000065002</c:v>
                </c:pt>
                <c:pt idx="9899">
                  <c:v>6597.9400000064998</c:v>
                </c:pt>
                <c:pt idx="9900">
                  <c:v>6597.9600000065002</c:v>
                </c:pt>
                <c:pt idx="9901">
                  <c:v>6597.9800000064997</c:v>
                </c:pt>
                <c:pt idx="9902">
                  <c:v>6598.0000000065002</c:v>
                </c:pt>
                <c:pt idx="9903">
                  <c:v>6598.0200000065124</c:v>
                </c:pt>
                <c:pt idx="9904">
                  <c:v>6598.0400000065101</c:v>
                </c:pt>
                <c:pt idx="9905">
                  <c:v>6598.0600000065124</c:v>
                </c:pt>
                <c:pt idx="9906">
                  <c:v>6598.0800000065101</c:v>
                </c:pt>
                <c:pt idx="9907">
                  <c:v>6598.1000000065114</c:v>
                </c:pt>
                <c:pt idx="9908">
                  <c:v>6598.1200000065137</c:v>
                </c:pt>
                <c:pt idx="9909">
                  <c:v>6598.1400000065114</c:v>
                </c:pt>
                <c:pt idx="9910">
                  <c:v>6598.1600000065137</c:v>
                </c:pt>
                <c:pt idx="9911">
                  <c:v>6598.1800000065114</c:v>
                </c:pt>
                <c:pt idx="9912">
                  <c:v>6598.20000000651</c:v>
                </c:pt>
                <c:pt idx="9913">
                  <c:v>6598.2200000065104</c:v>
                </c:pt>
                <c:pt idx="9914">
                  <c:v>6598.2400000065099</c:v>
                </c:pt>
                <c:pt idx="9915">
                  <c:v>6598.2600000065104</c:v>
                </c:pt>
                <c:pt idx="9916">
                  <c:v>6598.2800000065099</c:v>
                </c:pt>
                <c:pt idx="9917">
                  <c:v>6598.3000000065103</c:v>
                </c:pt>
                <c:pt idx="9918">
                  <c:v>6598.3200000065135</c:v>
                </c:pt>
                <c:pt idx="9919">
                  <c:v>6598.3400000065103</c:v>
                </c:pt>
                <c:pt idx="9920">
                  <c:v>6598.3600000065135</c:v>
                </c:pt>
                <c:pt idx="9921">
                  <c:v>6598.3800000065103</c:v>
                </c:pt>
                <c:pt idx="9922">
                  <c:v>6598.4000000065098</c:v>
                </c:pt>
                <c:pt idx="9923">
                  <c:v>6598.4200000065102</c:v>
                </c:pt>
                <c:pt idx="9924">
                  <c:v>6598.4400000065098</c:v>
                </c:pt>
                <c:pt idx="9925">
                  <c:v>6598.4600000065102</c:v>
                </c:pt>
                <c:pt idx="9926">
                  <c:v>6598.4800000065197</c:v>
                </c:pt>
                <c:pt idx="9927">
                  <c:v>6598.5000000065202</c:v>
                </c:pt>
                <c:pt idx="9928">
                  <c:v>6598.5200000065224</c:v>
                </c:pt>
                <c:pt idx="9929">
                  <c:v>6598.5400000065201</c:v>
                </c:pt>
                <c:pt idx="9930">
                  <c:v>6598.5600000065224</c:v>
                </c:pt>
                <c:pt idx="9931">
                  <c:v>6598.5800000065201</c:v>
                </c:pt>
                <c:pt idx="9932">
                  <c:v>6598.6000000065214</c:v>
                </c:pt>
                <c:pt idx="9933">
                  <c:v>6598.6200000065237</c:v>
                </c:pt>
                <c:pt idx="9934">
                  <c:v>6598.6400000065214</c:v>
                </c:pt>
                <c:pt idx="9935">
                  <c:v>6598.6600000065237</c:v>
                </c:pt>
                <c:pt idx="9936">
                  <c:v>6598.6800000065214</c:v>
                </c:pt>
                <c:pt idx="9937">
                  <c:v>6598.70000000652</c:v>
                </c:pt>
                <c:pt idx="9938">
                  <c:v>6598.7200000065204</c:v>
                </c:pt>
                <c:pt idx="9939">
                  <c:v>6598.7400000065199</c:v>
                </c:pt>
                <c:pt idx="9940">
                  <c:v>6598.7600000065204</c:v>
                </c:pt>
                <c:pt idx="9941">
                  <c:v>6598.7800000065199</c:v>
                </c:pt>
                <c:pt idx="9942">
                  <c:v>6598.8000000065203</c:v>
                </c:pt>
                <c:pt idx="9943">
                  <c:v>6598.8200000065235</c:v>
                </c:pt>
                <c:pt idx="9944">
                  <c:v>6598.8400000065203</c:v>
                </c:pt>
                <c:pt idx="9945">
                  <c:v>6598.8600000065235</c:v>
                </c:pt>
                <c:pt idx="9946">
                  <c:v>6598.8800000065203</c:v>
                </c:pt>
                <c:pt idx="9947">
                  <c:v>6598.9000000065198</c:v>
                </c:pt>
                <c:pt idx="9948">
                  <c:v>6598.9200000065202</c:v>
                </c:pt>
                <c:pt idx="9949">
                  <c:v>6598.9400000065298</c:v>
                </c:pt>
                <c:pt idx="9950">
                  <c:v>6598.9600000065302</c:v>
                </c:pt>
                <c:pt idx="9951">
                  <c:v>6598.9800000065297</c:v>
                </c:pt>
                <c:pt idx="9952">
                  <c:v>6599.0000000065302</c:v>
                </c:pt>
                <c:pt idx="9953">
                  <c:v>6599.0200000065324</c:v>
                </c:pt>
                <c:pt idx="9954">
                  <c:v>6599.0400000065301</c:v>
                </c:pt>
                <c:pt idx="9955">
                  <c:v>6599.0600000065324</c:v>
                </c:pt>
                <c:pt idx="9956">
                  <c:v>6599.0800000065301</c:v>
                </c:pt>
                <c:pt idx="9957">
                  <c:v>6599.1000000065314</c:v>
                </c:pt>
                <c:pt idx="9958">
                  <c:v>6599.1200000065337</c:v>
                </c:pt>
                <c:pt idx="9959">
                  <c:v>6599.1400000065314</c:v>
                </c:pt>
                <c:pt idx="9960">
                  <c:v>6599.1600000065337</c:v>
                </c:pt>
                <c:pt idx="9961">
                  <c:v>6599.1800000065314</c:v>
                </c:pt>
                <c:pt idx="9962">
                  <c:v>6599.20000000653</c:v>
                </c:pt>
                <c:pt idx="9963">
                  <c:v>6599.2200000065304</c:v>
                </c:pt>
                <c:pt idx="9964">
                  <c:v>6599.24000000653</c:v>
                </c:pt>
                <c:pt idx="9965">
                  <c:v>6599.2600000065304</c:v>
                </c:pt>
                <c:pt idx="9966">
                  <c:v>6599.2800000065299</c:v>
                </c:pt>
                <c:pt idx="9967">
                  <c:v>6599.3000000065304</c:v>
                </c:pt>
                <c:pt idx="9968">
                  <c:v>6599.3200000065335</c:v>
                </c:pt>
                <c:pt idx="9969">
                  <c:v>6599.3400000065303</c:v>
                </c:pt>
                <c:pt idx="9970">
                  <c:v>6599.3600000065335</c:v>
                </c:pt>
                <c:pt idx="9971">
                  <c:v>6599.3800000065303</c:v>
                </c:pt>
                <c:pt idx="9972">
                  <c:v>6599.4000000065398</c:v>
                </c:pt>
                <c:pt idx="9973">
                  <c:v>6599.4200000065402</c:v>
                </c:pt>
                <c:pt idx="9974">
                  <c:v>6599.4400000065398</c:v>
                </c:pt>
                <c:pt idx="9975">
                  <c:v>6599.4600000065402</c:v>
                </c:pt>
                <c:pt idx="9976">
                  <c:v>6599.4800000065397</c:v>
                </c:pt>
                <c:pt idx="9977">
                  <c:v>6599.5000000065402</c:v>
                </c:pt>
                <c:pt idx="9978">
                  <c:v>6599.5200000065424</c:v>
                </c:pt>
                <c:pt idx="9979">
                  <c:v>6599.5400000065401</c:v>
                </c:pt>
                <c:pt idx="9980">
                  <c:v>6599.5600000065424</c:v>
                </c:pt>
                <c:pt idx="9981">
                  <c:v>6599.5800000065401</c:v>
                </c:pt>
                <c:pt idx="9982">
                  <c:v>6599.6000000065414</c:v>
                </c:pt>
                <c:pt idx="9983">
                  <c:v>6599.6200000065437</c:v>
                </c:pt>
                <c:pt idx="9984">
                  <c:v>6599.6400000065414</c:v>
                </c:pt>
                <c:pt idx="9985">
                  <c:v>6599.6600000065437</c:v>
                </c:pt>
                <c:pt idx="9986">
                  <c:v>6599.6800000065414</c:v>
                </c:pt>
                <c:pt idx="9987">
                  <c:v>6599.70000000654</c:v>
                </c:pt>
                <c:pt idx="9988">
                  <c:v>6599.7200000065404</c:v>
                </c:pt>
                <c:pt idx="9989">
                  <c:v>6599.74000000654</c:v>
                </c:pt>
                <c:pt idx="9990">
                  <c:v>6599.7600000065404</c:v>
                </c:pt>
                <c:pt idx="9991">
                  <c:v>6599.7800000065399</c:v>
                </c:pt>
                <c:pt idx="9992">
                  <c:v>6599.8000000065404</c:v>
                </c:pt>
                <c:pt idx="9993">
                  <c:v>6599.8200000065435</c:v>
                </c:pt>
                <c:pt idx="9994">
                  <c:v>6599.8400000065403</c:v>
                </c:pt>
                <c:pt idx="9995">
                  <c:v>6599.8600000065535</c:v>
                </c:pt>
                <c:pt idx="9996">
                  <c:v>6599.8800000065503</c:v>
                </c:pt>
                <c:pt idx="9997">
                  <c:v>6599.9000000065498</c:v>
                </c:pt>
                <c:pt idx="9998">
                  <c:v>6599.9200000065503</c:v>
                </c:pt>
                <c:pt idx="9999">
                  <c:v>6599.9400000065498</c:v>
                </c:pt>
                <c:pt idx="10000">
                  <c:v>6599.9600000065502</c:v>
                </c:pt>
                <c:pt idx="10001">
                  <c:v>6599.9800000065497</c:v>
                </c:pt>
                <c:pt idx="10002">
                  <c:v>6600.0000000065502</c:v>
                </c:pt>
                <c:pt idx="10003">
                  <c:v>6600.0200000065524</c:v>
                </c:pt>
                <c:pt idx="10004">
                  <c:v>6600.0400000065501</c:v>
                </c:pt>
                <c:pt idx="10005">
                  <c:v>6600.0600000065524</c:v>
                </c:pt>
                <c:pt idx="10006">
                  <c:v>6600.0800000065501</c:v>
                </c:pt>
                <c:pt idx="10007">
                  <c:v>6600.1000000065524</c:v>
                </c:pt>
                <c:pt idx="10008">
                  <c:v>6600.1200000065537</c:v>
                </c:pt>
                <c:pt idx="10009">
                  <c:v>6600.1400000065514</c:v>
                </c:pt>
                <c:pt idx="10010">
                  <c:v>6600.1600000065537</c:v>
                </c:pt>
                <c:pt idx="10011">
                  <c:v>6600.1800000065514</c:v>
                </c:pt>
                <c:pt idx="10012">
                  <c:v>6600.20000000655</c:v>
                </c:pt>
                <c:pt idx="10013">
                  <c:v>6600.2200000065504</c:v>
                </c:pt>
                <c:pt idx="10014">
                  <c:v>6600.24000000655</c:v>
                </c:pt>
                <c:pt idx="10015">
                  <c:v>6600.2600000065504</c:v>
                </c:pt>
                <c:pt idx="10016">
                  <c:v>6600.2800000065499</c:v>
                </c:pt>
                <c:pt idx="10017">
                  <c:v>6600.3000000065504</c:v>
                </c:pt>
                <c:pt idx="10018">
                  <c:v>6600.3200000065635</c:v>
                </c:pt>
                <c:pt idx="10019">
                  <c:v>6600.3400000065603</c:v>
                </c:pt>
                <c:pt idx="10020">
                  <c:v>6600.3600000065635</c:v>
                </c:pt>
                <c:pt idx="10021">
                  <c:v>6600.3800000065603</c:v>
                </c:pt>
                <c:pt idx="10022">
                  <c:v>6600.4000000065598</c:v>
                </c:pt>
                <c:pt idx="10023">
                  <c:v>6600.4200000065603</c:v>
                </c:pt>
                <c:pt idx="10024">
                  <c:v>6600.4400000065598</c:v>
                </c:pt>
                <c:pt idx="10025">
                  <c:v>6600.4600000065602</c:v>
                </c:pt>
                <c:pt idx="10026">
                  <c:v>6600.4800000065597</c:v>
                </c:pt>
                <c:pt idx="10027">
                  <c:v>6600.5000000065602</c:v>
                </c:pt>
                <c:pt idx="10028">
                  <c:v>6600.5200000065624</c:v>
                </c:pt>
                <c:pt idx="10029">
                  <c:v>6600.5400000065601</c:v>
                </c:pt>
                <c:pt idx="10030">
                  <c:v>6600.5600000065624</c:v>
                </c:pt>
                <c:pt idx="10031">
                  <c:v>6600.5800000065601</c:v>
                </c:pt>
                <c:pt idx="10032">
                  <c:v>6600.6000000065624</c:v>
                </c:pt>
                <c:pt idx="10033">
                  <c:v>6600.6200000065637</c:v>
                </c:pt>
                <c:pt idx="10034">
                  <c:v>6600.6400000065614</c:v>
                </c:pt>
                <c:pt idx="10035">
                  <c:v>6600.6600000065637</c:v>
                </c:pt>
                <c:pt idx="10036">
                  <c:v>6600.6800000065614</c:v>
                </c:pt>
                <c:pt idx="10037">
                  <c:v>6600.70000000656</c:v>
                </c:pt>
                <c:pt idx="10038">
                  <c:v>6600.7200000065604</c:v>
                </c:pt>
                <c:pt idx="10039">
                  <c:v>6600.74000000656</c:v>
                </c:pt>
                <c:pt idx="10040">
                  <c:v>6600.7600000065604</c:v>
                </c:pt>
                <c:pt idx="10041">
                  <c:v>6600.7800000065699</c:v>
                </c:pt>
                <c:pt idx="10042">
                  <c:v>6600.8000000065704</c:v>
                </c:pt>
                <c:pt idx="10043">
                  <c:v>6600.8200000065735</c:v>
                </c:pt>
                <c:pt idx="10044">
                  <c:v>6600.8400000065703</c:v>
                </c:pt>
                <c:pt idx="10045">
                  <c:v>6600.8600000065735</c:v>
                </c:pt>
                <c:pt idx="10046">
                  <c:v>6600.8800000065703</c:v>
                </c:pt>
                <c:pt idx="10047">
                  <c:v>6600.9000000065698</c:v>
                </c:pt>
                <c:pt idx="10048">
                  <c:v>6600.9200000065703</c:v>
                </c:pt>
                <c:pt idx="10049">
                  <c:v>6600.9400000065698</c:v>
                </c:pt>
                <c:pt idx="10050">
                  <c:v>6600.9600000065702</c:v>
                </c:pt>
                <c:pt idx="10051">
                  <c:v>6600.9800000065698</c:v>
                </c:pt>
                <c:pt idx="10052">
                  <c:v>6601.0000000065702</c:v>
                </c:pt>
                <c:pt idx="10053">
                  <c:v>6601.0200000065724</c:v>
                </c:pt>
                <c:pt idx="10054">
                  <c:v>6601.0400000065702</c:v>
                </c:pt>
                <c:pt idx="10055">
                  <c:v>6601.0600000065724</c:v>
                </c:pt>
                <c:pt idx="10056">
                  <c:v>6601.0800000065701</c:v>
                </c:pt>
                <c:pt idx="10057">
                  <c:v>6601.1000000065724</c:v>
                </c:pt>
                <c:pt idx="10058">
                  <c:v>6601.1200000065737</c:v>
                </c:pt>
                <c:pt idx="10059">
                  <c:v>6601.1400000065714</c:v>
                </c:pt>
                <c:pt idx="10060">
                  <c:v>6601.1600000065737</c:v>
                </c:pt>
                <c:pt idx="10061">
                  <c:v>6601.1800000065714</c:v>
                </c:pt>
                <c:pt idx="10062">
                  <c:v>6601.20000000657</c:v>
                </c:pt>
                <c:pt idx="10063">
                  <c:v>6601.2200000065704</c:v>
                </c:pt>
                <c:pt idx="10064">
                  <c:v>6601.24000000658</c:v>
                </c:pt>
                <c:pt idx="10065">
                  <c:v>6601.2600000065804</c:v>
                </c:pt>
                <c:pt idx="10066">
                  <c:v>6601.2800000065799</c:v>
                </c:pt>
                <c:pt idx="10067">
                  <c:v>6601.3000000065804</c:v>
                </c:pt>
                <c:pt idx="10068">
                  <c:v>6601.3200000065835</c:v>
                </c:pt>
                <c:pt idx="10069">
                  <c:v>6601.3400000065803</c:v>
                </c:pt>
                <c:pt idx="10070">
                  <c:v>6601.3600000065835</c:v>
                </c:pt>
                <c:pt idx="10071">
                  <c:v>6601.3800000065803</c:v>
                </c:pt>
                <c:pt idx="10072">
                  <c:v>6601.4000000065798</c:v>
                </c:pt>
                <c:pt idx="10073">
                  <c:v>6601.4200000065803</c:v>
                </c:pt>
                <c:pt idx="10074">
                  <c:v>6601.4400000065798</c:v>
                </c:pt>
                <c:pt idx="10075">
                  <c:v>6601.4600000065802</c:v>
                </c:pt>
                <c:pt idx="10076">
                  <c:v>6601.4800000065798</c:v>
                </c:pt>
                <c:pt idx="10077">
                  <c:v>6601.5000000065802</c:v>
                </c:pt>
                <c:pt idx="10078">
                  <c:v>6601.5200000065824</c:v>
                </c:pt>
                <c:pt idx="10079">
                  <c:v>6601.5400000065802</c:v>
                </c:pt>
                <c:pt idx="10080">
                  <c:v>6601.5600000065824</c:v>
                </c:pt>
                <c:pt idx="10081">
                  <c:v>6601.5800000065801</c:v>
                </c:pt>
                <c:pt idx="10082">
                  <c:v>6601.6000000065824</c:v>
                </c:pt>
                <c:pt idx="10083">
                  <c:v>6601.6200000065837</c:v>
                </c:pt>
                <c:pt idx="10084">
                  <c:v>6601.6400000065814</c:v>
                </c:pt>
                <c:pt idx="10085">
                  <c:v>6601.6600000065837</c:v>
                </c:pt>
                <c:pt idx="10086">
                  <c:v>6601.6800000065914</c:v>
                </c:pt>
                <c:pt idx="10087">
                  <c:v>6601.70000000659</c:v>
                </c:pt>
                <c:pt idx="10088">
                  <c:v>6601.7200000065914</c:v>
                </c:pt>
                <c:pt idx="10089">
                  <c:v>6601.74000000659</c:v>
                </c:pt>
                <c:pt idx="10090">
                  <c:v>6601.7600000065904</c:v>
                </c:pt>
                <c:pt idx="10091">
                  <c:v>6601.7800000065899</c:v>
                </c:pt>
                <c:pt idx="10092">
                  <c:v>6601.8000000065904</c:v>
                </c:pt>
                <c:pt idx="10093">
                  <c:v>6601.8200000065935</c:v>
                </c:pt>
                <c:pt idx="10094">
                  <c:v>6601.8400000065903</c:v>
                </c:pt>
                <c:pt idx="10095">
                  <c:v>6601.8600000065935</c:v>
                </c:pt>
                <c:pt idx="10096">
                  <c:v>6601.8800000065903</c:v>
                </c:pt>
                <c:pt idx="10097">
                  <c:v>6601.9000000065898</c:v>
                </c:pt>
                <c:pt idx="10098">
                  <c:v>6601.9200000065903</c:v>
                </c:pt>
                <c:pt idx="10099">
                  <c:v>6601.9400000065898</c:v>
                </c:pt>
                <c:pt idx="10100">
                  <c:v>6601.9600000065902</c:v>
                </c:pt>
                <c:pt idx="10101">
                  <c:v>6601.9800000065898</c:v>
                </c:pt>
                <c:pt idx="10102">
                  <c:v>6602.0000000065902</c:v>
                </c:pt>
                <c:pt idx="10103">
                  <c:v>6602.0200000065934</c:v>
                </c:pt>
                <c:pt idx="10104">
                  <c:v>6602.0400000065902</c:v>
                </c:pt>
                <c:pt idx="10105">
                  <c:v>6602.0600000065924</c:v>
                </c:pt>
                <c:pt idx="10106">
                  <c:v>6602.0800000065901</c:v>
                </c:pt>
                <c:pt idx="10107">
                  <c:v>6602.1000000065924</c:v>
                </c:pt>
                <c:pt idx="10108">
                  <c:v>6602.1200000065937</c:v>
                </c:pt>
                <c:pt idx="10109">
                  <c:v>6602.1400000066014</c:v>
                </c:pt>
                <c:pt idx="10110">
                  <c:v>6602.1600000066037</c:v>
                </c:pt>
                <c:pt idx="10111">
                  <c:v>6602.1800000066014</c:v>
                </c:pt>
                <c:pt idx="10112">
                  <c:v>6602.2000000066</c:v>
                </c:pt>
                <c:pt idx="10113">
                  <c:v>6602.2200000066014</c:v>
                </c:pt>
                <c:pt idx="10114">
                  <c:v>6602.2400000066</c:v>
                </c:pt>
                <c:pt idx="10115">
                  <c:v>6602.2600000066004</c:v>
                </c:pt>
                <c:pt idx="10116">
                  <c:v>6602.2800000065999</c:v>
                </c:pt>
                <c:pt idx="10117">
                  <c:v>6602.3000000066004</c:v>
                </c:pt>
                <c:pt idx="10118">
                  <c:v>6602.3200000066035</c:v>
                </c:pt>
                <c:pt idx="10119">
                  <c:v>6602.3400000066003</c:v>
                </c:pt>
                <c:pt idx="10120">
                  <c:v>6602.3600000066035</c:v>
                </c:pt>
                <c:pt idx="10121">
                  <c:v>6602.3800000066003</c:v>
                </c:pt>
                <c:pt idx="10122">
                  <c:v>6602.4000000065998</c:v>
                </c:pt>
                <c:pt idx="10123">
                  <c:v>6602.4200000066003</c:v>
                </c:pt>
                <c:pt idx="10124">
                  <c:v>6602.4400000065998</c:v>
                </c:pt>
                <c:pt idx="10125">
                  <c:v>6602.4600000066002</c:v>
                </c:pt>
                <c:pt idx="10126">
                  <c:v>6602.4800000065998</c:v>
                </c:pt>
                <c:pt idx="10127">
                  <c:v>6602.5000000066002</c:v>
                </c:pt>
                <c:pt idx="10128">
                  <c:v>6602.5200000066034</c:v>
                </c:pt>
                <c:pt idx="10129">
                  <c:v>6602.5400000066002</c:v>
                </c:pt>
                <c:pt idx="10130">
                  <c:v>6602.5600000066024</c:v>
                </c:pt>
                <c:pt idx="10131">
                  <c:v>6602.5800000066001</c:v>
                </c:pt>
                <c:pt idx="10132">
                  <c:v>6602.6000000066124</c:v>
                </c:pt>
                <c:pt idx="10133">
                  <c:v>6602.6200000066137</c:v>
                </c:pt>
                <c:pt idx="10134">
                  <c:v>6602.6400000066114</c:v>
                </c:pt>
                <c:pt idx="10135">
                  <c:v>6602.6600000066137</c:v>
                </c:pt>
                <c:pt idx="10136">
                  <c:v>6602.6800000066114</c:v>
                </c:pt>
                <c:pt idx="10137">
                  <c:v>6602.70000000661</c:v>
                </c:pt>
                <c:pt idx="10138">
                  <c:v>6602.7200000066114</c:v>
                </c:pt>
                <c:pt idx="10139">
                  <c:v>6602.74000000661</c:v>
                </c:pt>
                <c:pt idx="10140">
                  <c:v>6602.7600000066104</c:v>
                </c:pt>
                <c:pt idx="10141">
                  <c:v>6602.78000000661</c:v>
                </c:pt>
                <c:pt idx="10142">
                  <c:v>6602.8000000066104</c:v>
                </c:pt>
                <c:pt idx="10143">
                  <c:v>6602.8200000066136</c:v>
                </c:pt>
                <c:pt idx="10144">
                  <c:v>6602.8400000066104</c:v>
                </c:pt>
                <c:pt idx="10145">
                  <c:v>6602.8600000066135</c:v>
                </c:pt>
                <c:pt idx="10146">
                  <c:v>6602.8800000066103</c:v>
                </c:pt>
                <c:pt idx="10147">
                  <c:v>6602.9000000066098</c:v>
                </c:pt>
                <c:pt idx="10148">
                  <c:v>6602.9200000066103</c:v>
                </c:pt>
                <c:pt idx="10149">
                  <c:v>6602.9400000066098</c:v>
                </c:pt>
                <c:pt idx="10150">
                  <c:v>6602.9600000066102</c:v>
                </c:pt>
                <c:pt idx="10151">
                  <c:v>6602.9800000066098</c:v>
                </c:pt>
                <c:pt idx="10152">
                  <c:v>6603.0000000066102</c:v>
                </c:pt>
                <c:pt idx="10153">
                  <c:v>6603.0200000066134</c:v>
                </c:pt>
                <c:pt idx="10154">
                  <c:v>6603.0400000066102</c:v>
                </c:pt>
                <c:pt idx="10155">
                  <c:v>6603.0600000066224</c:v>
                </c:pt>
                <c:pt idx="10156">
                  <c:v>6603.0800000066201</c:v>
                </c:pt>
                <c:pt idx="10157">
                  <c:v>6603.1000000066224</c:v>
                </c:pt>
                <c:pt idx="10158">
                  <c:v>6603.1200000066237</c:v>
                </c:pt>
                <c:pt idx="10159">
                  <c:v>6603.1400000066214</c:v>
                </c:pt>
                <c:pt idx="10160">
                  <c:v>6603.1600000066237</c:v>
                </c:pt>
                <c:pt idx="10161">
                  <c:v>6603.1800000066214</c:v>
                </c:pt>
                <c:pt idx="10162">
                  <c:v>6603.20000000662</c:v>
                </c:pt>
                <c:pt idx="10163">
                  <c:v>6603.2200000066214</c:v>
                </c:pt>
                <c:pt idx="10164">
                  <c:v>6603.24000000662</c:v>
                </c:pt>
                <c:pt idx="10165">
                  <c:v>6603.2600000066204</c:v>
                </c:pt>
                <c:pt idx="10166">
                  <c:v>6603.28000000662</c:v>
                </c:pt>
                <c:pt idx="10167">
                  <c:v>6603.3000000066204</c:v>
                </c:pt>
                <c:pt idx="10168">
                  <c:v>6603.3200000066236</c:v>
                </c:pt>
                <c:pt idx="10169">
                  <c:v>6603.3400000066204</c:v>
                </c:pt>
                <c:pt idx="10170">
                  <c:v>6603.3600000066235</c:v>
                </c:pt>
                <c:pt idx="10171">
                  <c:v>6603.3800000066203</c:v>
                </c:pt>
                <c:pt idx="10172">
                  <c:v>6603.4000000066198</c:v>
                </c:pt>
                <c:pt idx="10173">
                  <c:v>6603.4200000066203</c:v>
                </c:pt>
                <c:pt idx="10174">
                  <c:v>6603.4400000066198</c:v>
                </c:pt>
                <c:pt idx="10175">
                  <c:v>6603.4600000066202</c:v>
                </c:pt>
                <c:pt idx="10176">
                  <c:v>6603.4800000066198</c:v>
                </c:pt>
                <c:pt idx="10177">
                  <c:v>6603.5000000066202</c:v>
                </c:pt>
                <c:pt idx="10178">
                  <c:v>6603.5200000066334</c:v>
                </c:pt>
                <c:pt idx="10179">
                  <c:v>6603.5400000066302</c:v>
                </c:pt>
                <c:pt idx="10180">
                  <c:v>6603.5600000066324</c:v>
                </c:pt>
                <c:pt idx="10181">
                  <c:v>6603.5800000066301</c:v>
                </c:pt>
                <c:pt idx="10182">
                  <c:v>6603.6000000066324</c:v>
                </c:pt>
                <c:pt idx="10183">
                  <c:v>6603.6200000066337</c:v>
                </c:pt>
                <c:pt idx="10184">
                  <c:v>6603.6400000066324</c:v>
                </c:pt>
                <c:pt idx="10185">
                  <c:v>6603.6600000066337</c:v>
                </c:pt>
                <c:pt idx="10186">
                  <c:v>6603.6800000066314</c:v>
                </c:pt>
                <c:pt idx="10187">
                  <c:v>6603.70000000663</c:v>
                </c:pt>
                <c:pt idx="10188">
                  <c:v>6603.7200000066314</c:v>
                </c:pt>
                <c:pt idx="10189">
                  <c:v>6603.74000000663</c:v>
                </c:pt>
                <c:pt idx="10190">
                  <c:v>6603.7600000066304</c:v>
                </c:pt>
                <c:pt idx="10191">
                  <c:v>6603.78000000663</c:v>
                </c:pt>
                <c:pt idx="10192">
                  <c:v>6603.8000000066304</c:v>
                </c:pt>
                <c:pt idx="10193">
                  <c:v>6603.8200000066336</c:v>
                </c:pt>
                <c:pt idx="10194">
                  <c:v>6603.8400000066304</c:v>
                </c:pt>
                <c:pt idx="10195">
                  <c:v>6603.8600000066335</c:v>
                </c:pt>
                <c:pt idx="10196">
                  <c:v>6603.8800000066303</c:v>
                </c:pt>
                <c:pt idx="10197">
                  <c:v>6603.9000000066299</c:v>
                </c:pt>
                <c:pt idx="10198">
                  <c:v>6603.9200000066303</c:v>
                </c:pt>
                <c:pt idx="10199">
                  <c:v>6603.9400000066298</c:v>
                </c:pt>
                <c:pt idx="10200">
                  <c:v>6603.9600000066303</c:v>
                </c:pt>
                <c:pt idx="10201">
                  <c:v>6603.9800000066398</c:v>
                </c:pt>
                <c:pt idx="10202">
                  <c:v>6604.0000000066402</c:v>
                </c:pt>
                <c:pt idx="10203">
                  <c:v>6604.0200000066434</c:v>
                </c:pt>
                <c:pt idx="10204">
                  <c:v>6604.0400000066402</c:v>
                </c:pt>
                <c:pt idx="10205">
                  <c:v>6604.0600000066424</c:v>
                </c:pt>
                <c:pt idx="10206">
                  <c:v>6604.0800000066401</c:v>
                </c:pt>
                <c:pt idx="10207">
                  <c:v>6604.1000000066424</c:v>
                </c:pt>
                <c:pt idx="10208">
                  <c:v>6604.1200000066437</c:v>
                </c:pt>
                <c:pt idx="10209">
                  <c:v>6604.1400000066424</c:v>
                </c:pt>
                <c:pt idx="10210">
                  <c:v>6604.1600000066437</c:v>
                </c:pt>
                <c:pt idx="10211">
                  <c:v>6604.1800000066414</c:v>
                </c:pt>
                <c:pt idx="10212">
                  <c:v>6604.20000000664</c:v>
                </c:pt>
                <c:pt idx="10213">
                  <c:v>6604.2200000066414</c:v>
                </c:pt>
                <c:pt idx="10214">
                  <c:v>6604.24000000664</c:v>
                </c:pt>
                <c:pt idx="10215">
                  <c:v>6604.2600000066404</c:v>
                </c:pt>
                <c:pt idx="10216">
                  <c:v>6604.28000000664</c:v>
                </c:pt>
                <c:pt idx="10217">
                  <c:v>6604.3000000066404</c:v>
                </c:pt>
                <c:pt idx="10218">
                  <c:v>6604.3200000066436</c:v>
                </c:pt>
                <c:pt idx="10219">
                  <c:v>6604.3400000066404</c:v>
                </c:pt>
                <c:pt idx="10220">
                  <c:v>6604.3600000066435</c:v>
                </c:pt>
                <c:pt idx="10221">
                  <c:v>6604.3800000066403</c:v>
                </c:pt>
                <c:pt idx="10222">
                  <c:v>6604.4000000066399</c:v>
                </c:pt>
                <c:pt idx="10223">
                  <c:v>6604.4200000066403</c:v>
                </c:pt>
                <c:pt idx="10224">
                  <c:v>6604.4400000066498</c:v>
                </c:pt>
                <c:pt idx="10225">
                  <c:v>6604.4600000066503</c:v>
                </c:pt>
                <c:pt idx="10226">
                  <c:v>6604.4800000066498</c:v>
                </c:pt>
                <c:pt idx="10227">
                  <c:v>6604.5000000066502</c:v>
                </c:pt>
                <c:pt idx="10228">
                  <c:v>6604.5200000066534</c:v>
                </c:pt>
                <c:pt idx="10229">
                  <c:v>6604.5400000066502</c:v>
                </c:pt>
                <c:pt idx="10230">
                  <c:v>6604.5600000066524</c:v>
                </c:pt>
                <c:pt idx="10231">
                  <c:v>6604.5800000066502</c:v>
                </c:pt>
                <c:pt idx="10232">
                  <c:v>6604.6000000066524</c:v>
                </c:pt>
                <c:pt idx="10233">
                  <c:v>6604.6200000066538</c:v>
                </c:pt>
                <c:pt idx="10234">
                  <c:v>6604.6400000066524</c:v>
                </c:pt>
                <c:pt idx="10235">
                  <c:v>6604.6600000066537</c:v>
                </c:pt>
                <c:pt idx="10236">
                  <c:v>6604.6800000066514</c:v>
                </c:pt>
                <c:pt idx="10237">
                  <c:v>6604.70000000665</c:v>
                </c:pt>
                <c:pt idx="10238">
                  <c:v>6604.7200000066514</c:v>
                </c:pt>
                <c:pt idx="10239">
                  <c:v>6604.74000000665</c:v>
                </c:pt>
                <c:pt idx="10240">
                  <c:v>6604.7600000066504</c:v>
                </c:pt>
                <c:pt idx="10241">
                  <c:v>6604.78000000665</c:v>
                </c:pt>
                <c:pt idx="10242">
                  <c:v>6604.8000000066504</c:v>
                </c:pt>
                <c:pt idx="10243">
                  <c:v>6604.8200000066536</c:v>
                </c:pt>
                <c:pt idx="10244">
                  <c:v>6604.8400000066504</c:v>
                </c:pt>
                <c:pt idx="10245">
                  <c:v>6604.8600000066535</c:v>
                </c:pt>
                <c:pt idx="10246">
                  <c:v>6604.8800000066503</c:v>
                </c:pt>
                <c:pt idx="10247">
                  <c:v>6604.9000000066599</c:v>
                </c:pt>
                <c:pt idx="10248">
                  <c:v>6604.9200000066603</c:v>
                </c:pt>
                <c:pt idx="10249">
                  <c:v>6604.9400000066598</c:v>
                </c:pt>
                <c:pt idx="10250">
                  <c:v>6604.9600000066603</c:v>
                </c:pt>
                <c:pt idx="10251">
                  <c:v>6604.9800000066598</c:v>
                </c:pt>
                <c:pt idx="10252">
                  <c:v>6605.0000000066602</c:v>
                </c:pt>
                <c:pt idx="10253">
                  <c:v>6605.0200000066634</c:v>
                </c:pt>
                <c:pt idx="10254">
                  <c:v>6605.0400000066602</c:v>
                </c:pt>
                <c:pt idx="10255">
                  <c:v>6605.0600000066624</c:v>
                </c:pt>
                <c:pt idx="10256">
                  <c:v>6605.0800000066602</c:v>
                </c:pt>
                <c:pt idx="10257">
                  <c:v>6605.1000000066624</c:v>
                </c:pt>
                <c:pt idx="10258">
                  <c:v>6605.1200000066638</c:v>
                </c:pt>
                <c:pt idx="10259">
                  <c:v>6605.1400000066624</c:v>
                </c:pt>
                <c:pt idx="10260">
                  <c:v>6605.1600000066637</c:v>
                </c:pt>
                <c:pt idx="10261">
                  <c:v>6605.1800000066614</c:v>
                </c:pt>
                <c:pt idx="10262">
                  <c:v>6605.20000000666</c:v>
                </c:pt>
                <c:pt idx="10263">
                  <c:v>6605.2200000066614</c:v>
                </c:pt>
                <c:pt idx="10264">
                  <c:v>6605.24000000666</c:v>
                </c:pt>
                <c:pt idx="10265">
                  <c:v>6605.2600000066604</c:v>
                </c:pt>
                <c:pt idx="10266">
                  <c:v>6605.28000000666</c:v>
                </c:pt>
                <c:pt idx="10267">
                  <c:v>6605.3000000066604</c:v>
                </c:pt>
                <c:pt idx="10268">
                  <c:v>6605.3200000066636</c:v>
                </c:pt>
                <c:pt idx="10269">
                  <c:v>6605.3400000066604</c:v>
                </c:pt>
                <c:pt idx="10270">
                  <c:v>6605.3600000066735</c:v>
                </c:pt>
                <c:pt idx="10271">
                  <c:v>6605.3800000066703</c:v>
                </c:pt>
                <c:pt idx="10272">
                  <c:v>6605.4000000066699</c:v>
                </c:pt>
                <c:pt idx="10273">
                  <c:v>6605.4200000066703</c:v>
                </c:pt>
                <c:pt idx="10274">
                  <c:v>6605.4400000066698</c:v>
                </c:pt>
                <c:pt idx="10275">
                  <c:v>6605.4600000066703</c:v>
                </c:pt>
                <c:pt idx="10276">
                  <c:v>6605.4800000066698</c:v>
                </c:pt>
                <c:pt idx="10277">
                  <c:v>6605.5000000066702</c:v>
                </c:pt>
                <c:pt idx="10278">
                  <c:v>6605.5200000066734</c:v>
                </c:pt>
                <c:pt idx="10279">
                  <c:v>6605.5400000066702</c:v>
                </c:pt>
                <c:pt idx="10280">
                  <c:v>6605.5600000066734</c:v>
                </c:pt>
                <c:pt idx="10281">
                  <c:v>6605.5800000066702</c:v>
                </c:pt>
                <c:pt idx="10282">
                  <c:v>6605.6000000066724</c:v>
                </c:pt>
                <c:pt idx="10283">
                  <c:v>6605.6200000066738</c:v>
                </c:pt>
                <c:pt idx="10284">
                  <c:v>6605.6400000066724</c:v>
                </c:pt>
                <c:pt idx="10285">
                  <c:v>6605.6600000066737</c:v>
                </c:pt>
                <c:pt idx="10286">
                  <c:v>6605.6800000066714</c:v>
                </c:pt>
                <c:pt idx="10287">
                  <c:v>6605.7000000066701</c:v>
                </c:pt>
                <c:pt idx="10288">
                  <c:v>6605.7200000066714</c:v>
                </c:pt>
                <c:pt idx="10289">
                  <c:v>6605.74000000667</c:v>
                </c:pt>
                <c:pt idx="10290">
                  <c:v>6605.7600000066714</c:v>
                </c:pt>
                <c:pt idx="10291">
                  <c:v>6605.78000000667</c:v>
                </c:pt>
                <c:pt idx="10292">
                  <c:v>6605.8000000066704</c:v>
                </c:pt>
                <c:pt idx="10293">
                  <c:v>6605.8200000066836</c:v>
                </c:pt>
                <c:pt idx="10294">
                  <c:v>6605.8400000066804</c:v>
                </c:pt>
                <c:pt idx="10295">
                  <c:v>6605.8600000066835</c:v>
                </c:pt>
                <c:pt idx="10296">
                  <c:v>6605.8800000066803</c:v>
                </c:pt>
                <c:pt idx="10297">
                  <c:v>6605.9000000066799</c:v>
                </c:pt>
                <c:pt idx="10298">
                  <c:v>6605.9200000066803</c:v>
                </c:pt>
                <c:pt idx="10299">
                  <c:v>6605.9400000066798</c:v>
                </c:pt>
                <c:pt idx="10300">
                  <c:v>6605.9600000066803</c:v>
                </c:pt>
                <c:pt idx="10301">
                  <c:v>6605.9800000066798</c:v>
                </c:pt>
                <c:pt idx="10302">
                  <c:v>6606.0000000066802</c:v>
                </c:pt>
                <c:pt idx="10303">
                  <c:v>6606.0200000066834</c:v>
                </c:pt>
                <c:pt idx="10304">
                  <c:v>6606.0400000066802</c:v>
                </c:pt>
                <c:pt idx="10305">
                  <c:v>6606.0600000066834</c:v>
                </c:pt>
                <c:pt idx="10306">
                  <c:v>6606.0800000066802</c:v>
                </c:pt>
                <c:pt idx="10307">
                  <c:v>6606.1000000066824</c:v>
                </c:pt>
                <c:pt idx="10308">
                  <c:v>6606.1200000066838</c:v>
                </c:pt>
                <c:pt idx="10309">
                  <c:v>6606.1400000066824</c:v>
                </c:pt>
                <c:pt idx="10310">
                  <c:v>6606.1600000066837</c:v>
                </c:pt>
                <c:pt idx="10311">
                  <c:v>6606.1800000066814</c:v>
                </c:pt>
                <c:pt idx="10312">
                  <c:v>6606.2000000066801</c:v>
                </c:pt>
                <c:pt idx="10313">
                  <c:v>6606.2200000066814</c:v>
                </c:pt>
                <c:pt idx="10314">
                  <c:v>6606.24000000668</c:v>
                </c:pt>
                <c:pt idx="10315">
                  <c:v>6606.2600000066914</c:v>
                </c:pt>
                <c:pt idx="10316">
                  <c:v>6606.28000000669</c:v>
                </c:pt>
                <c:pt idx="10317">
                  <c:v>6606.3000000066904</c:v>
                </c:pt>
                <c:pt idx="10318">
                  <c:v>6606.3200000066936</c:v>
                </c:pt>
                <c:pt idx="10319">
                  <c:v>6606.3400000066904</c:v>
                </c:pt>
                <c:pt idx="10320">
                  <c:v>6606.3600000066936</c:v>
                </c:pt>
                <c:pt idx="10321">
                  <c:v>6606.3800000066904</c:v>
                </c:pt>
                <c:pt idx="10322">
                  <c:v>6606.4000000066899</c:v>
                </c:pt>
                <c:pt idx="10323">
                  <c:v>6606.4200000066903</c:v>
                </c:pt>
                <c:pt idx="10324">
                  <c:v>6606.4400000066898</c:v>
                </c:pt>
                <c:pt idx="10325">
                  <c:v>6606.4600000066903</c:v>
                </c:pt>
                <c:pt idx="10326">
                  <c:v>6606.4800000066898</c:v>
                </c:pt>
                <c:pt idx="10327">
                  <c:v>6606.5000000066902</c:v>
                </c:pt>
                <c:pt idx="10328">
                  <c:v>6606.5200000066934</c:v>
                </c:pt>
                <c:pt idx="10329">
                  <c:v>6606.5400000066902</c:v>
                </c:pt>
                <c:pt idx="10330">
                  <c:v>6606.5600000066934</c:v>
                </c:pt>
                <c:pt idx="10331">
                  <c:v>6606.5800000066902</c:v>
                </c:pt>
                <c:pt idx="10332">
                  <c:v>6606.6000000066924</c:v>
                </c:pt>
                <c:pt idx="10333">
                  <c:v>6606.6200000066938</c:v>
                </c:pt>
                <c:pt idx="10334">
                  <c:v>6606.6400000066924</c:v>
                </c:pt>
                <c:pt idx="10335">
                  <c:v>6606.6600000066937</c:v>
                </c:pt>
                <c:pt idx="10336">
                  <c:v>6606.6800000066914</c:v>
                </c:pt>
                <c:pt idx="10337">
                  <c:v>6606.7000000066901</c:v>
                </c:pt>
                <c:pt idx="10338">
                  <c:v>6606.7200000067014</c:v>
                </c:pt>
                <c:pt idx="10339">
                  <c:v>6606.7400000067</c:v>
                </c:pt>
                <c:pt idx="10340">
                  <c:v>6606.7600000067014</c:v>
                </c:pt>
                <c:pt idx="10341">
                  <c:v>6606.7800000067</c:v>
                </c:pt>
                <c:pt idx="10342">
                  <c:v>6606.8000000067004</c:v>
                </c:pt>
                <c:pt idx="10343">
                  <c:v>6606.8200000067036</c:v>
                </c:pt>
                <c:pt idx="10344">
                  <c:v>6606.8400000067004</c:v>
                </c:pt>
                <c:pt idx="10345">
                  <c:v>6606.8600000067036</c:v>
                </c:pt>
                <c:pt idx="10346">
                  <c:v>6606.8800000067004</c:v>
                </c:pt>
                <c:pt idx="10347">
                  <c:v>6606.9000000066999</c:v>
                </c:pt>
                <c:pt idx="10348">
                  <c:v>6606.9200000067003</c:v>
                </c:pt>
                <c:pt idx="10349">
                  <c:v>6606.9400000066998</c:v>
                </c:pt>
                <c:pt idx="10350">
                  <c:v>6606.9600000067003</c:v>
                </c:pt>
                <c:pt idx="10351">
                  <c:v>6606.9800000066998</c:v>
                </c:pt>
                <c:pt idx="10352">
                  <c:v>6607.0000000067002</c:v>
                </c:pt>
                <c:pt idx="10353">
                  <c:v>6607.0200000067034</c:v>
                </c:pt>
                <c:pt idx="10354">
                  <c:v>6607.0400000067002</c:v>
                </c:pt>
                <c:pt idx="10355">
                  <c:v>6607.0600000067034</c:v>
                </c:pt>
                <c:pt idx="10356">
                  <c:v>6607.0800000067002</c:v>
                </c:pt>
                <c:pt idx="10357">
                  <c:v>6607.1000000067024</c:v>
                </c:pt>
                <c:pt idx="10358">
                  <c:v>6607.1200000067038</c:v>
                </c:pt>
                <c:pt idx="10359">
                  <c:v>6607.1400000067024</c:v>
                </c:pt>
                <c:pt idx="10360">
                  <c:v>6607.1600000067037</c:v>
                </c:pt>
                <c:pt idx="10361">
                  <c:v>6607.1800000067124</c:v>
                </c:pt>
                <c:pt idx="10362">
                  <c:v>6607.2000000067101</c:v>
                </c:pt>
                <c:pt idx="10363">
                  <c:v>6607.2200000067114</c:v>
                </c:pt>
                <c:pt idx="10364">
                  <c:v>6607.24000000671</c:v>
                </c:pt>
                <c:pt idx="10365">
                  <c:v>6607.2600000067114</c:v>
                </c:pt>
                <c:pt idx="10366">
                  <c:v>6607.28000000671</c:v>
                </c:pt>
                <c:pt idx="10367">
                  <c:v>6607.3000000067104</c:v>
                </c:pt>
                <c:pt idx="10368">
                  <c:v>6607.3200000067136</c:v>
                </c:pt>
                <c:pt idx="10369">
                  <c:v>6607.3400000067104</c:v>
                </c:pt>
                <c:pt idx="10370">
                  <c:v>6607.3600000067136</c:v>
                </c:pt>
                <c:pt idx="10371">
                  <c:v>6607.3800000067104</c:v>
                </c:pt>
                <c:pt idx="10372">
                  <c:v>6607.4000000067099</c:v>
                </c:pt>
                <c:pt idx="10373">
                  <c:v>6607.4200000067103</c:v>
                </c:pt>
                <c:pt idx="10374">
                  <c:v>6607.4400000067099</c:v>
                </c:pt>
                <c:pt idx="10375">
                  <c:v>6607.4600000067103</c:v>
                </c:pt>
                <c:pt idx="10376">
                  <c:v>6607.4800000067098</c:v>
                </c:pt>
                <c:pt idx="10377">
                  <c:v>6607.5000000067103</c:v>
                </c:pt>
                <c:pt idx="10378">
                  <c:v>6607.5200000067134</c:v>
                </c:pt>
                <c:pt idx="10379">
                  <c:v>6607.5400000067102</c:v>
                </c:pt>
                <c:pt idx="10380">
                  <c:v>6607.5600000067134</c:v>
                </c:pt>
                <c:pt idx="10381">
                  <c:v>6607.5800000067102</c:v>
                </c:pt>
                <c:pt idx="10382">
                  <c:v>6607.6000000067124</c:v>
                </c:pt>
                <c:pt idx="10383">
                  <c:v>6607.6200000067138</c:v>
                </c:pt>
                <c:pt idx="10384">
                  <c:v>6607.6400000067224</c:v>
                </c:pt>
                <c:pt idx="10385">
                  <c:v>6607.6600000067237</c:v>
                </c:pt>
                <c:pt idx="10386">
                  <c:v>6607.6800000067224</c:v>
                </c:pt>
                <c:pt idx="10387">
                  <c:v>6607.7000000067201</c:v>
                </c:pt>
                <c:pt idx="10388">
                  <c:v>6607.7200000067214</c:v>
                </c:pt>
                <c:pt idx="10389">
                  <c:v>6607.74000000672</c:v>
                </c:pt>
                <c:pt idx="10390">
                  <c:v>6607.7600000067214</c:v>
                </c:pt>
                <c:pt idx="10391">
                  <c:v>6607.78000000672</c:v>
                </c:pt>
                <c:pt idx="10392">
                  <c:v>6607.8000000067204</c:v>
                </c:pt>
                <c:pt idx="10393">
                  <c:v>6607.8200000067236</c:v>
                </c:pt>
                <c:pt idx="10394">
                  <c:v>6607.8400000067204</c:v>
                </c:pt>
                <c:pt idx="10395">
                  <c:v>6607.8600000067236</c:v>
                </c:pt>
                <c:pt idx="10396">
                  <c:v>6607.8800000067204</c:v>
                </c:pt>
                <c:pt idx="10397">
                  <c:v>6607.9000000067199</c:v>
                </c:pt>
                <c:pt idx="10398">
                  <c:v>6607.9200000067203</c:v>
                </c:pt>
                <c:pt idx="10399">
                  <c:v>6607.9400000067199</c:v>
                </c:pt>
                <c:pt idx="10400">
                  <c:v>6607.9600000067203</c:v>
                </c:pt>
                <c:pt idx="10401">
                  <c:v>6607.9800000067198</c:v>
                </c:pt>
                <c:pt idx="10402">
                  <c:v>6608.0000000067203</c:v>
                </c:pt>
                <c:pt idx="10403">
                  <c:v>6608.0200000067234</c:v>
                </c:pt>
                <c:pt idx="10404">
                  <c:v>6608.0400000067202</c:v>
                </c:pt>
                <c:pt idx="10405">
                  <c:v>6608.0600000067234</c:v>
                </c:pt>
                <c:pt idx="10406">
                  <c:v>6608.0800000067202</c:v>
                </c:pt>
                <c:pt idx="10407">
                  <c:v>6608.1000000067324</c:v>
                </c:pt>
                <c:pt idx="10408">
                  <c:v>6608.1200000067338</c:v>
                </c:pt>
                <c:pt idx="10409">
                  <c:v>6608.1400000067324</c:v>
                </c:pt>
                <c:pt idx="10410">
                  <c:v>6608.1600000067338</c:v>
                </c:pt>
                <c:pt idx="10411">
                  <c:v>6608.1800000067324</c:v>
                </c:pt>
                <c:pt idx="10412">
                  <c:v>6608.2000000067301</c:v>
                </c:pt>
                <c:pt idx="10413">
                  <c:v>6608.2200000067314</c:v>
                </c:pt>
                <c:pt idx="10414">
                  <c:v>6608.24000000673</c:v>
                </c:pt>
                <c:pt idx="10415">
                  <c:v>6608.2600000067314</c:v>
                </c:pt>
                <c:pt idx="10416">
                  <c:v>6608.28000000673</c:v>
                </c:pt>
                <c:pt idx="10417">
                  <c:v>6608.3000000067304</c:v>
                </c:pt>
                <c:pt idx="10418">
                  <c:v>6608.3200000067336</c:v>
                </c:pt>
                <c:pt idx="10419">
                  <c:v>6608.3400000067304</c:v>
                </c:pt>
                <c:pt idx="10420">
                  <c:v>6608.3600000067336</c:v>
                </c:pt>
                <c:pt idx="10421">
                  <c:v>6608.3800000067304</c:v>
                </c:pt>
                <c:pt idx="10422">
                  <c:v>6608.4000000067299</c:v>
                </c:pt>
                <c:pt idx="10423">
                  <c:v>6608.4200000067303</c:v>
                </c:pt>
                <c:pt idx="10424">
                  <c:v>6608.4400000067299</c:v>
                </c:pt>
                <c:pt idx="10425">
                  <c:v>6608.4600000067303</c:v>
                </c:pt>
                <c:pt idx="10426">
                  <c:v>6608.4800000067298</c:v>
                </c:pt>
                <c:pt idx="10427">
                  <c:v>6608.5000000067303</c:v>
                </c:pt>
                <c:pt idx="10428">
                  <c:v>6608.5200000067334</c:v>
                </c:pt>
                <c:pt idx="10429">
                  <c:v>6608.5400000067302</c:v>
                </c:pt>
                <c:pt idx="10430">
                  <c:v>6608.5600000067434</c:v>
                </c:pt>
                <c:pt idx="10431">
                  <c:v>6608.5800000067402</c:v>
                </c:pt>
                <c:pt idx="10432">
                  <c:v>6608.6000000067424</c:v>
                </c:pt>
                <c:pt idx="10433">
                  <c:v>6608.6200000067438</c:v>
                </c:pt>
                <c:pt idx="10434">
                  <c:v>6608.6400000067424</c:v>
                </c:pt>
                <c:pt idx="10435">
                  <c:v>6608.6600000067438</c:v>
                </c:pt>
                <c:pt idx="10436">
                  <c:v>6608.6800000067424</c:v>
                </c:pt>
                <c:pt idx="10437">
                  <c:v>6608.7000000067401</c:v>
                </c:pt>
                <c:pt idx="10438">
                  <c:v>6608.7200000067414</c:v>
                </c:pt>
                <c:pt idx="10439">
                  <c:v>6608.74000000674</c:v>
                </c:pt>
                <c:pt idx="10440">
                  <c:v>6608.7600000067414</c:v>
                </c:pt>
                <c:pt idx="10441">
                  <c:v>6608.78000000674</c:v>
                </c:pt>
                <c:pt idx="10442">
                  <c:v>6608.8000000067404</c:v>
                </c:pt>
                <c:pt idx="10443">
                  <c:v>6608.8200000067436</c:v>
                </c:pt>
                <c:pt idx="10444">
                  <c:v>6608.8400000067404</c:v>
                </c:pt>
                <c:pt idx="10445">
                  <c:v>6608.8600000067436</c:v>
                </c:pt>
                <c:pt idx="10446">
                  <c:v>6608.8800000067404</c:v>
                </c:pt>
                <c:pt idx="10447">
                  <c:v>6608.9000000067399</c:v>
                </c:pt>
                <c:pt idx="10448">
                  <c:v>6608.9200000067403</c:v>
                </c:pt>
                <c:pt idx="10449">
                  <c:v>6608.9400000067399</c:v>
                </c:pt>
                <c:pt idx="10450">
                  <c:v>6608.9600000067403</c:v>
                </c:pt>
                <c:pt idx="10451">
                  <c:v>6608.9800000067398</c:v>
                </c:pt>
                <c:pt idx="10452">
                  <c:v>6609.0000000067403</c:v>
                </c:pt>
                <c:pt idx="10453">
                  <c:v>6609.0200000067534</c:v>
                </c:pt>
                <c:pt idx="10454">
                  <c:v>6609.0400000067502</c:v>
                </c:pt>
                <c:pt idx="10455">
                  <c:v>6609.0600000067534</c:v>
                </c:pt>
                <c:pt idx="10456">
                  <c:v>6609.0800000067502</c:v>
                </c:pt>
                <c:pt idx="10457">
                  <c:v>6609.1000000067534</c:v>
                </c:pt>
                <c:pt idx="10458">
                  <c:v>6609.1200000067538</c:v>
                </c:pt>
                <c:pt idx="10459">
                  <c:v>6609.1400000067524</c:v>
                </c:pt>
                <c:pt idx="10460">
                  <c:v>6609.1600000067538</c:v>
                </c:pt>
                <c:pt idx="10461">
                  <c:v>6609.1800000067524</c:v>
                </c:pt>
                <c:pt idx="10462">
                  <c:v>6609.2000000067501</c:v>
                </c:pt>
                <c:pt idx="10463">
                  <c:v>6609.2200000067514</c:v>
                </c:pt>
                <c:pt idx="10464">
                  <c:v>6609.2400000067501</c:v>
                </c:pt>
                <c:pt idx="10465">
                  <c:v>6609.2600000067514</c:v>
                </c:pt>
                <c:pt idx="10466">
                  <c:v>6609.28000000675</c:v>
                </c:pt>
                <c:pt idx="10467">
                  <c:v>6609.3000000067514</c:v>
                </c:pt>
                <c:pt idx="10468">
                  <c:v>6609.3200000067536</c:v>
                </c:pt>
                <c:pt idx="10469">
                  <c:v>6609.3400000067504</c:v>
                </c:pt>
                <c:pt idx="10470">
                  <c:v>6609.3600000067536</c:v>
                </c:pt>
                <c:pt idx="10471">
                  <c:v>6609.3800000067504</c:v>
                </c:pt>
                <c:pt idx="10472">
                  <c:v>6609.4000000067499</c:v>
                </c:pt>
                <c:pt idx="10473">
                  <c:v>6609.4200000067503</c:v>
                </c:pt>
                <c:pt idx="10474">
                  <c:v>6609.4400000067499</c:v>
                </c:pt>
                <c:pt idx="10475">
                  <c:v>6609.4600000067503</c:v>
                </c:pt>
                <c:pt idx="10476">
                  <c:v>6609.4800000067598</c:v>
                </c:pt>
                <c:pt idx="10477">
                  <c:v>6609.5000000067603</c:v>
                </c:pt>
                <c:pt idx="10478">
                  <c:v>6609.5200000067634</c:v>
                </c:pt>
                <c:pt idx="10479">
                  <c:v>6609.5400000067602</c:v>
                </c:pt>
                <c:pt idx="10480">
                  <c:v>6609.5600000067634</c:v>
                </c:pt>
                <c:pt idx="10481">
                  <c:v>6609.5800000067602</c:v>
                </c:pt>
                <c:pt idx="10482">
                  <c:v>6609.6000000067634</c:v>
                </c:pt>
                <c:pt idx="10483">
                  <c:v>6609.6200000067638</c:v>
                </c:pt>
                <c:pt idx="10484">
                  <c:v>6609.6400000067624</c:v>
                </c:pt>
                <c:pt idx="10485">
                  <c:v>6609.6600000067638</c:v>
                </c:pt>
                <c:pt idx="10486">
                  <c:v>6609.6800000067624</c:v>
                </c:pt>
                <c:pt idx="10487">
                  <c:v>6609.7000000067601</c:v>
                </c:pt>
                <c:pt idx="10488">
                  <c:v>6609.7200000067614</c:v>
                </c:pt>
                <c:pt idx="10489">
                  <c:v>6609.7400000067601</c:v>
                </c:pt>
                <c:pt idx="10490">
                  <c:v>6609.7600000067614</c:v>
                </c:pt>
                <c:pt idx="10491">
                  <c:v>6609.78000000676</c:v>
                </c:pt>
                <c:pt idx="10492">
                  <c:v>6609.8000000067614</c:v>
                </c:pt>
                <c:pt idx="10493">
                  <c:v>6609.8200000067636</c:v>
                </c:pt>
                <c:pt idx="10494">
                  <c:v>6609.8400000067604</c:v>
                </c:pt>
                <c:pt idx="10495">
                  <c:v>6609.8600000067636</c:v>
                </c:pt>
                <c:pt idx="10496">
                  <c:v>6609.8800000067604</c:v>
                </c:pt>
                <c:pt idx="10497">
                  <c:v>6609.9000000067599</c:v>
                </c:pt>
                <c:pt idx="10498">
                  <c:v>6609.9200000067603</c:v>
                </c:pt>
                <c:pt idx="10499">
                  <c:v>6609.9400000067699</c:v>
                </c:pt>
                <c:pt idx="10500">
                  <c:v>6609.9600000067703</c:v>
                </c:pt>
                <c:pt idx="10501">
                  <c:v>6609.9800000067698</c:v>
                </c:pt>
                <c:pt idx="10502">
                  <c:v>6610.0000000067703</c:v>
                </c:pt>
                <c:pt idx="10503">
                  <c:v>6610.0200000067734</c:v>
                </c:pt>
                <c:pt idx="10504">
                  <c:v>6610.0400000067702</c:v>
                </c:pt>
                <c:pt idx="10505">
                  <c:v>6610.0600000067734</c:v>
                </c:pt>
                <c:pt idx="10506">
                  <c:v>6610.0800000067702</c:v>
                </c:pt>
                <c:pt idx="10507">
                  <c:v>6610.1000000067734</c:v>
                </c:pt>
                <c:pt idx="10508">
                  <c:v>6610.1200000067738</c:v>
                </c:pt>
                <c:pt idx="10509">
                  <c:v>6610.1400000067724</c:v>
                </c:pt>
                <c:pt idx="10510">
                  <c:v>6610.1600000067738</c:v>
                </c:pt>
                <c:pt idx="10511">
                  <c:v>6610.1800000067724</c:v>
                </c:pt>
                <c:pt idx="10512">
                  <c:v>6610.2000000067701</c:v>
                </c:pt>
                <c:pt idx="10513">
                  <c:v>6610.2200000067714</c:v>
                </c:pt>
                <c:pt idx="10514">
                  <c:v>6610.2400000067701</c:v>
                </c:pt>
                <c:pt idx="10515">
                  <c:v>6610.2600000067714</c:v>
                </c:pt>
                <c:pt idx="10516">
                  <c:v>6610.28000000677</c:v>
                </c:pt>
                <c:pt idx="10517">
                  <c:v>6610.3000000067714</c:v>
                </c:pt>
                <c:pt idx="10518">
                  <c:v>6610.3200000067736</c:v>
                </c:pt>
                <c:pt idx="10519">
                  <c:v>6610.3400000067704</c:v>
                </c:pt>
                <c:pt idx="10520">
                  <c:v>6610.3600000067736</c:v>
                </c:pt>
                <c:pt idx="10521">
                  <c:v>6610.3800000067704</c:v>
                </c:pt>
                <c:pt idx="10522">
                  <c:v>6610.4000000067799</c:v>
                </c:pt>
                <c:pt idx="10523">
                  <c:v>6610.4200000067804</c:v>
                </c:pt>
                <c:pt idx="10524">
                  <c:v>6610.4400000067799</c:v>
                </c:pt>
                <c:pt idx="10525">
                  <c:v>6610.4600000067803</c:v>
                </c:pt>
                <c:pt idx="10526">
                  <c:v>6610.4800000067798</c:v>
                </c:pt>
                <c:pt idx="10527">
                  <c:v>6610.5000000067803</c:v>
                </c:pt>
                <c:pt idx="10528">
                  <c:v>6610.5200000067834</c:v>
                </c:pt>
                <c:pt idx="10529">
                  <c:v>6610.5400000067802</c:v>
                </c:pt>
                <c:pt idx="10530">
                  <c:v>6610.5600000067834</c:v>
                </c:pt>
                <c:pt idx="10531">
                  <c:v>6610.5800000067802</c:v>
                </c:pt>
                <c:pt idx="10532">
                  <c:v>6610.6000000067834</c:v>
                </c:pt>
                <c:pt idx="10533">
                  <c:v>6610.6200000067838</c:v>
                </c:pt>
                <c:pt idx="10534">
                  <c:v>6610.6400000067824</c:v>
                </c:pt>
                <c:pt idx="10535">
                  <c:v>6610.6600000067838</c:v>
                </c:pt>
                <c:pt idx="10536">
                  <c:v>6610.6800000067824</c:v>
                </c:pt>
                <c:pt idx="10537">
                  <c:v>6610.7000000067801</c:v>
                </c:pt>
                <c:pt idx="10538">
                  <c:v>6610.7200000067814</c:v>
                </c:pt>
                <c:pt idx="10539">
                  <c:v>6610.7400000067801</c:v>
                </c:pt>
                <c:pt idx="10540">
                  <c:v>6610.7600000067814</c:v>
                </c:pt>
                <c:pt idx="10541">
                  <c:v>6610.78000000678</c:v>
                </c:pt>
                <c:pt idx="10542">
                  <c:v>6610.8000000067814</c:v>
                </c:pt>
                <c:pt idx="10543">
                  <c:v>6610.8200000067836</c:v>
                </c:pt>
                <c:pt idx="10544">
                  <c:v>6610.8400000067804</c:v>
                </c:pt>
                <c:pt idx="10545">
                  <c:v>6610.8600000067936</c:v>
                </c:pt>
                <c:pt idx="10546">
                  <c:v>6610.8800000067904</c:v>
                </c:pt>
                <c:pt idx="10547">
                  <c:v>6610.9000000067899</c:v>
                </c:pt>
                <c:pt idx="10548">
                  <c:v>6610.9200000067904</c:v>
                </c:pt>
                <c:pt idx="10549">
                  <c:v>6610.9400000067899</c:v>
                </c:pt>
                <c:pt idx="10550">
                  <c:v>6610.9600000067903</c:v>
                </c:pt>
                <c:pt idx="10551">
                  <c:v>6610.9800000067899</c:v>
                </c:pt>
                <c:pt idx="10552">
                  <c:v>6611.0000000067903</c:v>
                </c:pt>
                <c:pt idx="10553">
                  <c:v>6611.0200000067935</c:v>
                </c:pt>
                <c:pt idx="10554">
                  <c:v>6611.0400000067903</c:v>
                </c:pt>
                <c:pt idx="10555">
                  <c:v>6611.0600000067934</c:v>
                </c:pt>
                <c:pt idx="10556">
                  <c:v>6611.0800000067902</c:v>
                </c:pt>
                <c:pt idx="10557">
                  <c:v>6611.1000000067934</c:v>
                </c:pt>
                <c:pt idx="10558">
                  <c:v>6611.1200000067938</c:v>
                </c:pt>
                <c:pt idx="10559">
                  <c:v>6611.1400000067924</c:v>
                </c:pt>
                <c:pt idx="10560">
                  <c:v>6611.1600000067938</c:v>
                </c:pt>
                <c:pt idx="10561">
                  <c:v>6611.1800000067924</c:v>
                </c:pt>
                <c:pt idx="10562">
                  <c:v>6611.2000000067901</c:v>
                </c:pt>
                <c:pt idx="10563">
                  <c:v>6611.2200000067924</c:v>
                </c:pt>
                <c:pt idx="10564">
                  <c:v>6611.2400000067901</c:v>
                </c:pt>
                <c:pt idx="10565">
                  <c:v>6611.2600000067914</c:v>
                </c:pt>
                <c:pt idx="10566">
                  <c:v>6611.28000000679</c:v>
                </c:pt>
                <c:pt idx="10567">
                  <c:v>6611.3000000068014</c:v>
                </c:pt>
                <c:pt idx="10568">
                  <c:v>6611.3200000068036</c:v>
                </c:pt>
                <c:pt idx="10569">
                  <c:v>6611.3400000068004</c:v>
                </c:pt>
                <c:pt idx="10570">
                  <c:v>6611.3600000068036</c:v>
                </c:pt>
                <c:pt idx="10571">
                  <c:v>6611.3800000068004</c:v>
                </c:pt>
                <c:pt idx="10572">
                  <c:v>6611.4000000067999</c:v>
                </c:pt>
                <c:pt idx="10573">
                  <c:v>6611.4200000068004</c:v>
                </c:pt>
                <c:pt idx="10574">
                  <c:v>6611.4400000067999</c:v>
                </c:pt>
                <c:pt idx="10575">
                  <c:v>6611.4600000068003</c:v>
                </c:pt>
                <c:pt idx="10576">
                  <c:v>6611.4800000067999</c:v>
                </c:pt>
                <c:pt idx="10577">
                  <c:v>6611.5000000068003</c:v>
                </c:pt>
                <c:pt idx="10578">
                  <c:v>6611.5200000068035</c:v>
                </c:pt>
                <c:pt idx="10579">
                  <c:v>6611.5400000068003</c:v>
                </c:pt>
                <c:pt idx="10580">
                  <c:v>6611.5600000068034</c:v>
                </c:pt>
                <c:pt idx="10581">
                  <c:v>6611.5800000068002</c:v>
                </c:pt>
                <c:pt idx="10582">
                  <c:v>6611.6000000068034</c:v>
                </c:pt>
                <c:pt idx="10583">
                  <c:v>6611.6200000068038</c:v>
                </c:pt>
                <c:pt idx="10584">
                  <c:v>6611.6400000068024</c:v>
                </c:pt>
                <c:pt idx="10585">
                  <c:v>6611.6600000068038</c:v>
                </c:pt>
                <c:pt idx="10586">
                  <c:v>6611.6800000068024</c:v>
                </c:pt>
                <c:pt idx="10587">
                  <c:v>6611.7000000068001</c:v>
                </c:pt>
                <c:pt idx="10588">
                  <c:v>6611.7200000068024</c:v>
                </c:pt>
                <c:pt idx="10589">
                  <c:v>6611.7400000068001</c:v>
                </c:pt>
                <c:pt idx="10590">
                  <c:v>6611.7600000068014</c:v>
                </c:pt>
                <c:pt idx="10591">
                  <c:v>6611.78000000681</c:v>
                </c:pt>
                <c:pt idx="10592">
                  <c:v>6611.8000000068114</c:v>
                </c:pt>
                <c:pt idx="10593">
                  <c:v>6611.8200000068136</c:v>
                </c:pt>
                <c:pt idx="10594">
                  <c:v>6611.8400000068104</c:v>
                </c:pt>
                <c:pt idx="10595">
                  <c:v>6611.8600000068136</c:v>
                </c:pt>
                <c:pt idx="10596">
                  <c:v>6611.8800000068104</c:v>
                </c:pt>
                <c:pt idx="10597">
                  <c:v>6611.9000000068099</c:v>
                </c:pt>
                <c:pt idx="10598">
                  <c:v>6611.9200000068104</c:v>
                </c:pt>
                <c:pt idx="10599">
                  <c:v>6611.9400000068099</c:v>
                </c:pt>
                <c:pt idx="10600">
                  <c:v>6611.9600000068103</c:v>
                </c:pt>
                <c:pt idx="10601">
                  <c:v>6611.9800000068099</c:v>
                </c:pt>
                <c:pt idx="10602">
                  <c:v>6612.0000000068103</c:v>
                </c:pt>
                <c:pt idx="10603">
                  <c:v>6612.0200000068135</c:v>
                </c:pt>
                <c:pt idx="10604">
                  <c:v>6612.0400000068103</c:v>
                </c:pt>
                <c:pt idx="10605">
                  <c:v>6612.0600000068134</c:v>
                </c:pt>
                <c:pt idx="10606">
                  <c:v>6612.0800000068102</c:v>
                </c:pt>
                <c:pt idx="10607">
                  <c:v>6612.1000000068134</c:v>
                </c:pt>
                <c:pt idx="10608">
                  <c:v>6612.1200000068138</c:v>
                </c:pt>
                <c:pt idx="10609">
                  <c:v>6612.1400000068124</c:v>
                </c:pt>
                <c:pt idx="10610">
                  <c:v>6612.1600000068138</c:v>
                </c:pt>
                <c:pt idx="10611">
                  <c:v>6612.1800000068124</c:v>
                </c:pt>
                <c:pt idx="10612">
                  <c:v>6612.2000000068101</c:v>
                </c:pt>
                <c:pt idx="10613">
                  <c:v>6612.2200000068224</c:v>
                </c:pt>
                <c:pt idx="10614">
                  <c:v>6612.2400000068201</c:v>
                </c:pt>
                <c:pt idx="10615">
                  <c:v>6612.2600000068214</c:v>
                </c:pt>
                <c:pt idx="10616">
                  <c:v>6612.28000000682</c:v>
                </c:pt>
                <c:pt idx="10617">
                  <c:v>6612.3000000068214</c:v>
                </c:pt>
                <c:pt idx="10618">
                  <c:v>6612.3200000068236</c:v>
                </c:pt>
                <c:pt idx="10619">
                  <c:v>6612.3400000068204</c:v>
                </c:pt>
                <c:pt idx="10620">
                  <c:v>6612.3600000068236</c:v>
                </c:pt>
                <c:pt idx="10621">
                  <c:v>6612.3800000068204</c:v>
                </c:pt>
                <c:pt idx="10622">
                  <c:v>6612.4000000068199</c:v>
                </c:pt>
                <c:pt idx="10623">
                  <c:v>6612.4200000068204</c:v>
                </c:pt>
                <c:pt idx="10624">
                  <c:v>6612.4400000068199</c:v>
                </c:pt>
                <c:pt idx="10625">
                  <c:v>6612.4600000068203</c:v>
                </c:pt>
                <c:pt idx="10626">
                  <c:v>6612.4800000068199</c:v>
                </c:pt>
                <c:pt idx="10627">
                  <c:v>6612.5000000068203</c:v>
                </c:pt>
                <c:pt idx="10628">
                  <c:v>6612.5200000068235</c:v>
                </c:pt>
                <c:pt idx="10629">
                  <c:v>6612.5400000068203</c:v>
                </c:pt>
                <c:pt idx="10630">
                  <c:v>6612.5600000068234</c:v>
                </c:pt>
                <c:pt idx="10631">
                  <c:v>6612.5800000068202</c:v>
                </c:pt>
                <c:pt idx="10632">
                  <c:v>6612.6000000068234</c:v>
                </c:pt>
                <c:pt idx="10633">
                  <c:v>6612.6200000068238</c:v>
                </c:pt>
                <c:pt idx="10634">
                  <c:v>6612.6400000068224</c:v>
                </c:pt>
                <c:pt idx="10635">
                  <c:v>6612.6600000068238</c:v>
                </c:pt>
                <c:pt idx="10636">
                  <c:v>6612.6800000068324</c:v>
                </c:pt>
                <c:pt idx="10637">
                  <c:v>6612.7000000068301</c:v>
                </c:pt>
                <c:pt idx="10638">
                  <c:v>6612.7200000068324</c:v>
                </c:pt>
                <c:pt idx="10639">
                  <c:v>6612.7400000068301</c:v>
                </c:pt>
                <c:pt idx="10640">
                  <c:v>6612.7600000068314</c:v>
                </c:pt>
                <c:pt idx="10641">
                  <c:v>6612.7800000068301</c:v>
                </c:pt>
                <c:pt idx="10642">
                  <c:v>6612.8000000068314</c:v>
                </c:pt>
                <c:pt idx="10643">
                  <c:v>6612.8200000068337</c:v>
                </c:pt>
                <c:pt idx="10644">
                  <c:v>6612.8400000068314</c:v>
                </c:pt>
                <c:pt idx="10645">
                  <c:v>6612.8600000068336</c:v>
                </c:pt>
                <c:pt idx="10646">
                  <c:v>6612.8800000068304</c:v>
                </c:pt>
                <c:pt idx="10647">
                  <c:v>6612.9000000068299</c:v>
                </c:pt>
                <c:pt idx="10648">
                  <c:v>6612.9200000068304</c:v>
                </c:pt>
                <c:pt idx="10649">
                  <c:v>6612.9400000068299</c:v>
                </c:pt>
                <c:pt idx="10650">
                  <c:v>6612.9600000068303</c:v>
                </c:pt>
                <c:pt idx="10651">
                  <c:v>6612.9800000068299</c:v>
                </c:pt>
                <c:pt idx="10652">
                  <c:v>6613.0000000068303</c:v>
                </c:pt>
                <c:pt idx="10653">
                  <c:v>6613.0200000068335</c:v>
                </c:pt>
                <c:pt idx="10654">
                  <c:v>6613.0400000068303</c:v>
                </c:pt>
                <c:pt idx="10655">
                  <c:v>6613.0600000068334</c:v>
                </c:pt>
                <c:pt idx="10656">
                  <c:v>6613.0800000068302</c:v>
                </c:pt>
                <c:pt idx="10657">
                  <c:v>6613.1000000068334</c:v>
                </c:pt>
                <c:pt idx="10658">
                  <c:v>6613.1200000068338</c:v>
                </c:pt>
                <c:pt idx="10659">
                  <c:v>6613.1400000068434</c:v>
                </c:pt>
                <c:pt idx="10660">
                  <c:v>6613.1600000068438</c:v>
                </c:pt>
                <c:pt idx="10661">
                  <c:v>6613.1800000068424</c:v>
                </c:pt>
                <c:pt idx="10662">
                  <c:v>6613.2000000068401</c:v>
                </c:pt>
                <c:pt idx="10663">
                  <c:v>6613.2200000068424</c:v>
                </c:pt>
                <c:pt idx="10664">
                  <c:v>6613.2400000068401</c:v>
                </c:pt>
                <c:pt idx="10665">
                  <c:v>6613.2600000068414</c:v>
                </c:pt>
                <c:pt idx="10666">
                  <c:v>6613.2800000068401</c:v>
                </c:pt>
                <c:pt idx="10667">
                  <c:v>6613.3000000068414</c:v>
                </c:pt>
                <c:pt idx="10668">
                  <c:v>6613.3200000068437</c:v>
                </c:pt>
                <c:pt idx="10669">
                  <c:v>6613.3400000068414</c:v>
                </c:pt>
                <c:pt idx="10670">
                  <c:v>6613.3600000068436</c:v>
                </c:pt>
                <c:pt idx="10671">
                  <c:v>6613.3800000068404</c:v>
                </c:pt>
                <c:pt idx="10672">
                  <c:v>6613.4000000068399</c:v>
                </c:pt>
                <c:pt idx="10673">
                  <c:v>6613.4200000068404</c:v>
                </c:pt>
                <c:pt idx="10674">
                  <c:v>6613.4400000068399</c:v>
                </c:pt>
                <c:pt idx="10675">
                  <c:v>6613.4600000068403</c:v>
                </c:pt>
                <c:pt idx="10676">
                  <c:v>6613.4800000068399</c:v>
                </c:pt>
                <c:pt idx="10677">
                  <c:v>6613.5000000068403</c:v>
                </c:pt>
                <c:pt idx="10678">
                  <c:v>6613.5200000068435</c:v>
                </c:pt>
                <c:pt idx="10679">
                  <c:v>6613.5400000068403</c:v>
                </c:pt>
                <c:pt idx="10680">
                  <c:v>6613.5600000068434</c:v>
                </c:pt>
                <c:pt idx="10681">
                  <c:v>6613.5800000068402</c:v>
                </c:pt>
                <c:pt idx="10682">
                  <c:v>6613.6000000068534</c:v>
                </c:pt>
                <c:pt idx="10683">
                  <c:v>6613.6200000068538</c:v>
                </c:pt>
                <c:pt idx="10684">
                  <c:v>6613.6400000068534</c:v>
                </c:pt>
                <c:pt idx="10685">
                  <c:v>6613.6600000068538</c:v>
                </c:pt>
                <c:pt idx="10686">
                  <c:v>6613.6800000068524</c:v>
                </c:pt>
                <c:pt idx="10687">
                  <c:v>6613.7000000068501</c:v>
                </c:pt>
                <c:pt idx="10688">
                  <c:v>6613.7200000068524</c:v>
                </c:pt>
                <c:pt idx="10689">
                  <c:v>6613.7400000068501</c:v>
                </c:pt>
                <c:pt idx="10690">
                  <c:v>6613.7600000068514</c:v>
                </c:pt>
                <c:pt idx="10691">
                  <c:v>6613.7800000068501</c:v>
                </c:pt>
                <c:pt idx="10692">
                  <c:v>6613.8000000068514</c:v>
                </c:pt>
                <c:pt idx="10693">
                  <c:v>6613.8200000068537</c:v>
                </c:pt>
                <c:pt idx="10694">
                  <c:v>6613.8400000068514</c:v>
                </c:pt>
                <c:pt idx="10695">
                  <c:v>6613.8600000068536</c:v>
                </c:pt>
                <c:pt idx="10696">
                  <c:v>6613.8800000068504</c:v>
                </c:pt>
                <c:pt idx="10697">
                  <c:v>6613.90000000685</c:v>
                </c:pt>
                <c:pt idx="10698">
                  <c:v>6613.9200000068504</c:v>
                </c:pt>
                <c:pt idx="10699">
                  <c:v>6613.9400000068499</c:v>
                </c:pt>
                <c:pt idx="10700">
                  <c:v>6613.9600000068504</c:v>
                </c:pt>
                <c:pt idx="10701">
                  <c:v>6613.9800000068499</c:v>
                </c:pt>
                <c:pt idx="10702">
                  <c:v>6614.0000000068503</c:v>
                </c:pt>
                <c:pt idx="10703">
                  <c:v>6614.0200000068535</c:v>
                </c:pt>
                <c:pt idx="10704">
                  <c:v>6614.0400000068503</c:v>
                </c:pt>
                <c:pt idx="10705">
                  <c:v>6614.0600000068634</c:v>
                </c:pt>
                <c:pt idx="10706">
                  <c:v>6614.0800000068602</c:v>
                </c:pt>
                <c:pt idx="10707">
                  <c:v>6614.1000000068634</c:v>
                </c:pt>
                <c:pt idx="10708">
                  <c:v>6614.1200000068638</c:v>
                </c:pt>
                <c:pt idx="10709">
                  <c:v>6614.1400000068634</c:v>
                </c:pt>
                <c:pt idx="10710">
                  <c:v>6614.1600000068638</c:v>
                </c:pt>
                <c:pt idx="10711">
                  <c:v>6614.1800000068624</c:v>
                </c:pt>
                <c:pt idx="10712">
                  <c:v>6614.2000000068601</c:v>
                </c:pt>
                <c:pt idx="10713">
                  <c:v>6614.2200000068624</c:v>
                </c:pt>
                <c:pt idx="10714">
                  <c:v>6614.2400000068601</c:v>
                </c:pt>
                <c:pt idx="10715">
                  <c:v>6614.2600000068614</c:v>
                </c:pt>
                <c:pt idx="10716">
                  <c:v>6614.2800000068601</c:v>
                </c:pt>
                <c:pt idx="10717">
                  <c:v>6614.3000000068614</c:v>
                </c:pt>
                <c:pt idx="10718">
                  <c:v>6614.3200000068637</c:v>
                </c:pt>
                <c:pt idx="10719">
                  <c:v>6614.3400000068614</c:v>
                </c:pt>
                <c:pt idx="10720">
                  <c:v>6614.3600000068636</c:v>
                </c:pt>
                <c:pt idx="10721">
                  <c:v>6614.3800000068604</c:v>
                </c:pt>
                <c:pt idx="10722">
                  <c:v>6614.40000000686</c:v>
                </c:pt>
                <c:pt idx="10723">
                  <c:v>6614.4200000068604</c:v>
                </c:pt>
                <c:pt idx="10724">
                  <c:v>6614.4400000068599</c:v>
                </c:pt>
                <c:pt idx="10725">
                  <c:v>6614.4600000068604</c:v>
                </c:pt>
                <c:pt idx="10726">
                  <c:v>6614.4800000068599</c:v>
                </c:pt>
                <c:pt idx="10727">
                  <c:v>6614.5000000068603</c:v>
                </c:pt>
                <c:pt idx="10728">
                  <c:v>6614.5200000068735</c:v>
                </c:pt>
                <c:pt idx="10729">
                  <c:v>6614.5400000068703</c:v>
                </c:pt>
                <c:pt idx="10730">
                  <c:v>6614.5600000068735</c:v>
                </c:pt>
                <c:pt idx="10731">
                  <c:v>6614.5800000068703</c:v>
                </c:pt>
                <c:pt idx="10732">
                  <c:v>6614.6000000068734</c:v>
                </c:pt>
                <c:pt idx="10733">
                  <c:v>6614.6200000068739</c:v>
                </c:pt>
                <c:pt idx="10734">
                  <c:v>6614.6400000068734</c:v>
                </c:pt>
                <c:pt idx="10735">
                  <c:v>6614.6600000068738</c:v>
                </c:pt>
                <c:pt idx="10736">
                  <c:v>6614.6800000068724</c:v>
                </c:pt>
                <c:pt idx="10737">
                  <c:v>6614.7000000068701</c:v>
                </c:pt>
                <c:pt idx="10738">
                  <c:v>6614.7200000068724</c:v>
                </c:pt>
                <c:pt idx="10739">
                  <c:v>6614.7400000068701</c:v>
                </c:pt>
                <c:pt idx="10740">
                  <c:v>6614.7600000068724</c:v>
                </c:pt>
                <c:pt idx="10741">
                  <c:v>6614.7800000068701</c:v>
                </c:pt>
                <c:pt idx="10742">
                  <c:v>6614.8000000068714</c:v>
                </c:pt>
                <c:pt idx="10743">
                  <c:v>6614.8200000068737</c:v>
                </c:pt>
                <c:pt idx="10744">
                  <c:v>6614.8400000068714</c:v>
                </c:pt>
                <c:pt idx="10745">
                  <c:v>6614.8600000068736</c:v>
                </c:pt>
                <c:pt idx="10746">
                  <c:v>6614.8800000068704</c:v>
                </c:pt>
                <c:pt idx="10747">
                  <c:v>6614.90000000687</c:v>
                </c:pt>
                <c:pt idx="10748">
                  <c:v>6614.9200000068704</c:v>
                </c:pt>
                <c:pt idx="10749">
                  <c:v>6614.9400000068699</c:v>
                </c:pt>
                <c:pt idx="10750">
                  <c:v>6614.9600000068704</c:v>
                </c:pt>
                <c:pt idx="10751">
                  <c:v>6614.9800000068799</c:v>
                </c:pt>
                <c:pt idx="10752">
                  <c:v>6615.0000000068803</c:v>
                </c:pt>
                <c:pt idx="10753">
                  <c:v>6615.0200000068835</c:v>
                </c:pt>
                <c:pt idx="10754">
                  <c:v>6615.0400000068803</c:v>
                </c:pt>
                <c:pt idx="10755">
                  <c:v>6615.0600000068835</c:v>
                </c:pt>
                <c:pt idx="10756">
                  <c:v>6615.0800000068803</c:v>
                </c:pt>
                <c:pt idx="10757">
                  <c:v>6615.1000000068834</c:v>
                </c:pt>
                <c:pt idx="10758">
                  <c:v>6615.1200000068839</c:v>
                </c:pt>
                <c:pt idx="10759">
                  <c:v>6615.1400000068834</c:v>
                </c:pt>
                <c:pt idx="10760">
                  <c:v>6615.1600000068838</c:v>
                </c:pt>
                <c:pt idx="10761">
                  <c:v>6615.1800000068824</c:v>
                </c:pt>
                <c:pt idx="10762">
                  <c:v>6615.2000000068801</c:v>
                </c:pt>
                <c:pt idx="10763">
                  <c:v>6615.2200000068824</c:v>
                </c:pt>
                <c:pt idx="10764">
                  <c:v>6615.2400000068801</c:v>
                </c:pt>
                <c:pt idx="10765">
                  <c:v>6615.2600000068824</c:v>
                </c:pt>
                <c:pt idx="10766">
                  <c:v>6615.2800000068801</c:v>
                </c:pt>
                <c:pt idx="10767">
                  <c:v>6615.3000000068814</c:v>
                </c:pt>
                <c:pt idx="10768">
                  <c:v>6615.3200000068837</c:v>
                </c:pt>
                <c:pt idx="10769">
                  <c:v>6615.3400000068814</c:v>
                </c:pt>
                <c:pt idx="10770">
                  <c:v>6615.3600000068836</c:v>
                </c:pt>
                <c:pt idx="10771">
                  <c:v>6615.3800000068804</c:v>
                </c:pt>
                <c:pt idx="10772">
                  <c:v>6615.40000000688</c:v>
                </c:pt>
                <c:pt idx="10773">
                  <c:v>6615.4200000068804</c:v>
                </c:pt>
                <c:pt idx="10774">
                  <c:v>6615.4400000068899</c:v>
                </c:pt>
                <c:pt idx="10775">
                  <c:v>6615.4600000068904</c:v>
                </c:pt>
                <c:pt idx="10776">
                  <c:v>6615.4800000068899</c:v>
                </c:pt>
                <c:pt idx="10777">
                  <c:v>6615.5000000068903</c:v>
                </c:pt>
                <c:pt idx="10778">
                  <c:v>6615.5200000068935</c:v>
                </c:pt>
                <c:pt idx="10779">
                  <c:v>6615.5400000068903</c:v>
                </c:pt>
                <c:pt idx="10780">
                  <c:v>6615.5600000068935</c:v>
                </c:pt>
                <c:pt idx="10781">
                  <c:v>6615.5800000068903</c:v>
                </c:pt>
                <c:pt idx="10782">
                  <c:v>6615.6000000068934</c:v>
                </c:pt>
                <c:pt idx="10783">
                  <c:v>6615.6200000068939</c:v>
                </c:pt>
                <c:pt idx="10784">
                  <c:v>6615.6400000068934</c:v>
                </c:pt>
                <c:pt idx="10785">
                  <c:v>6615.6600000068938</c:v>
                </c:pt>
                <c:pt idx="10786">
                  <c:v>6615.6800000068924</c:v>
                </c:pt>
                <c:pt idx="10787">
                  <c:v>6615.7000000068901</c:v>
                </c:pt>
                <c:pt idx="10788">
                  <c:v>6615.7200000068924</c:v>
                </c:pt>
                <c:pt idx="10789">
                  <c:v>6615.7400000068901</c:v>
                </c:pt>
                <c:pt idx="10790">
                  <c:v>6615.7600000068924</c:v>
                </c:pt>
                <c:pt idx="10791">
                  <c:v>6615.7800000068901</c:v>
                </c:pt>
                <c:pt idx="10792">
                  <c:v>6615.8000000068914</c:v>
                </c:pt>
                <c:pt idx="10793">
                  <c:v>6615.8200000068937</c:v>
                </c:pt>
                <c:pt idx="10794">
                  <c:v>6615.8400000068914</c:v>
                </c:pt>
                <c:pt idx="10795">
                  <c:v>6615.8600000068936</c:v>
                </c:pt>
                <c:pt idx="10796">
                  <c:v>6615.8800000068904</c:v>
                </c:pt>
                <c:pt idx="10797">
                  <c:v>6615.9000000069</c:v>
                </c:pt>
                <c:pt idx="10798">
                  <c:v>6615.9200000069004</c:v>
                </c:pt>
                <c:pt idx="10799">
                  <c:v>6615.9400000068999</c:v>
                </c:pt>
                <c:pt idx="10800">
                  <c:v>6615.9600000069004</c:v>
                </c:pt>
                <c:pt idx="10801">
                  <c:v>6615.9800000068999</c:v>
                </c:pt>
                <c:pt idx="10802">
                  <c:v>6616.0000000069003</c:v>
                </c:pt>
                <c:pt idx="10803">
                  <c:v>6616.0200000069035</c:v>
                </c:pt>
                <c:pt idx="10804">
                  <c:v>6616.0400000069003</c:v>
                </c:pt>
                <c:pt idx="10805">
                  <c:v>6616.0600000069035</c:v>
                </c:pt>
                <c:pt idx="10806">
                  <c:v>6616.0800000069003</c:v>
                </c:pt>
                <c:pt idx="10807">
                  <c:v>6616.1000000069034</c:v>
                </c:pt>
                <c:pt idx="10808">
                  <c:v>6616.1200000069039</c:v>
                </c:pt>
                <c:pt idx="10809">
                  <c:v>6616.1400000069034</c:v>
                </c:pt>
                <c:pt idx="10810">
                  <c:v>6616.1600000069038</c:v>
                </c:pt>
                <c:pt idx="10811">
                  <c:v>6616.1800000069024</c:v>
                </c:pt>
                <c:pt idx="10812">
                  <c:v>6616.2000000069002</c:v>
                </c:pt>
                <c:pt idx="10813">
                  <c:v>6616.2200000069024</c:v>
                </c:pt>
                <c:pt idx="10814">
                  <c:v>6616.2400000069001</c:v>
                </c:pt>
                <c:pt idx="10815">
                  <c:v>6616.2600000069024</c:v>
                </c:pt>
                <c:pt idx="10816">
                  <c:v>6616.2800000069001</c:v>
                </c:pt>
                <c:pt idx="10817">
                  <c:v>6616.3000000069014</c:v>
                </c:pt>
                <c:pt idx="10818">
                  <c:v>6616.3200000069037</c:v>
                </c:pt>
                <c:pt idx="10819">
                  <c:v>6616.3400000069114</c:v>
                </c:pt>
                <c:pt idx="10820">
                  <c:v>6616.3600000069137</c:v>
                </c:pt>
                <c:pt idx="10821">
                  <c:v>6616.3800000069104</c:v>
                </c:pt>
                <c:pt idx="10822">
                  <c:v>6616.40000000691</c:v>
                </c:pt>
                <c:pt idx="10823">
                  <c:v>6616.4200000069104</c:v>
                </c:pt>
                <c:pt idx="10824">
                  <c:v>6616.4400000069099</c:v>
                </c:pt>
                <c:pt idx="10825">
                  <c:v>6616.4600000069104</c:v>
                </c:pt>
                <c:pt idx="10826">
                  <c:v>6616.4800000069099</c:v>
                </c:pt>
                <c:pt idx="10827">
                  <c:v>6616.5000000069103</c:v>
                </c:pt>
                <c:pt idx="10828">
                  <c:v>6616.5200000069135</c:v>
                </c:pt>
                <c:pt idx="10829">
                  <c:v>6616.5400000069103</c:v>
                </c:pt>
                <c:pt idx="10830">
                  <c:v>6616.5600000069135</c:v>
                </c:pt>
                <c:pt idx="10831">
                  <c:v>6616.5800000069103</c:v>
                </c:pt>
                <c:pt idx="10832">
                  <c:v>6616.6000000069134</c:v>
                </c:pt>
                <c:pt idx="10833">
                  <c:v>6616.6200000069139</c:v>
                </c:pt>
                <c:pt idx="10834">
                  <c:v>6616.6400000069134</c:v>
                </c:pt>
                <c:pt idx="10835">
                  <c:v>6616.6600000069138</c:v>
                </c:pt>
                <c:pt idx="10836">
                  <c:v>6616.6800000069134</c:v>
                </c:pt>
                <c:pt idx="10837">
                  <c:v>6616.7000000069102</c:v>
                </c:pt>
                <c:pt idx="10838">
                  <c:v>6616.7200000069124</c:v>
                </c:pt>
                <c:pt idx="10839">
                  <c:v>6616.7400000069101</c:v>
                </c:pt>
                <c:pt idx="10840">
                  <c:v>6616.7600000069124</c:v>
                </c:pt>
                <c:pt idx="10841">
                  <c:v>6616.7800000069101</c:v>
                </c:pt>
                <c:pt idx="10842">
                  <c:v>6616.8000000069214</c:v>
                </c:pt>
                <c:pt idx="10843">
                  <c:v>6616.8200000069237</c:v>
                </c:pt>
                <c:pt idx="10844">
                  <c:v>6616.8400000069214</c:v>
                </c:pt>
                <c:pt idx="10845">
                  <c:v>6616.8600000069237</c:v>
                </c:pt>
                <c:pt idx="10846">
                  <c:v>6616.8800000069214</c:v>
                </c:pt>
                <c:pt idx="10847">
                  <c:v>6616.90000000692</c:v>
                </c:pt>
                <c:pt idx="10848">
                  <c:v>6616.9200000069204</c:v>
                </c:pt>
                <c:pt idx="10849">
                  <c:v>6616.9400000069199</c:v>
                </c:pt>
                <c:pt idx="10850">
                  <c:v>6616.9600000069204</c:v>
                </c:pt>
                <c:pt idx="10851">
                  <c:v>6616.9800000069199</c:v>
                </c:pt>
                <c:pt idx="10852">
                  <c:v>6617.0000000069203</c:v>
                </c:pt>
                <c:pt idx="10853">
                  <c:v>6617.0200000069235</c:v>
                </c:pt>
                <c:pt idx="10854">
                  <c:v>6617.0400000069203</c:v>
                </c:pt>
                <c:pt idx="10855">
                  <c:v>6617.0600000069235</c:v>
                </c:pt>
                <c:pt idx="10856">
                  <c:v>6617.0800000069203</c:v>
                </c:pt>
                <c:pt idx="10857">
                  <c:v>6617.1000000069234</c:v>
                </c:pt>
                <c:pt idx="10858">
                  <c:v>6617.1200000069239</c:v>
                </c:pt>
                <c:pt idx="10859">
                  <c:v>6617.1400000069234</c:v>
                </c:pt>
                <c:pt idx="10860">
                  <c:v>6617.1600000069238</c:v>
                </c:pt>
                <c:pt idx="10861">
                  <c:v>6617.1800000069234</c:v>
                </c:pt>
                <c:pt idx="10862">
                  <c:v>6617.2000000069202</c:v>
                </c:pt>
                <c:pt idx="10863">
                  <c:v>6617.2200000069224</c:v>
                </c:pt>
                <c:pt idx="10864">
                  <c:v>6617.2400000069201</c:v>
                </c:pt>
                <c:pt idx="10865">
                  <c:v>6617.2600000069324</c:v>
                </c:pt>
                <c:pt idx="10866">
                  <c:v>6617.2800000069301</c:v>
                </c:pt>
                <c:pt idx="10867">
                  <c:v>6617.3000000069314</c:v>
                </c:pt>
                <c:pt idx="10868">
                  <c:v>6617.3200000069337</c:v>
                </c:pt>
                <c:pt idx="10869">
                  <c:v>6617.3400000069314</c:v>
                </c:pt>
                <c:pt idx="10870">
                  <c:v>6617.3600000069337</c:v>
                </c:pt>
                <c:pt idx="10871">
                  <c:v>6617.3800000069314</c:v>
                </c:pt>
                <c:pt idx="10872">
                  <c:v>6617.40000000693</c:v>
                </c:pt>
                <c:pt idx="10873">
                  <c:v>6617.4200000069304</c:v>
                </c:pt>
                <c:pt idx="10874">
                  <c:v>6617.4400000069299</c:v>
                </c:pt>
                <c:pt idx="10875">
                  <c:v>6617.4600000069304</c:v>
                </c:pt>
                <c:pt idx="10876">
                  <c:v>6617.4800000069299</c:v>
                </c:pt>
                <c:pt idx="10877">
                  <c:v>6617.5000000069303</c:v>
                </c:pt>
                <c:pt idx="10878">
                  <c:v>6617.5200000069335</c:v>
                </c:pt>
                <c:pt idx="10879">
                  <c:v>6617.5400000069303</c:v>
                </c:pt>
                <c:pt idx="10880">
                  <c:v>6617.5600000069335</c:v>
                </c:pt>
                <c:pt idx="10881">
                  <c:v>6617.5800000069303</c:v>
                </c:pt>
                <c:pt idx="10882">
                  <c:v>6617.6000000069334</c:v>
                </c:pt>
                <c:pt idx="10883">
                  <c:v>6617.6200000069339</c:v>
                </c:pt>
                <c:pt idx="10884">
                  <c:v>6617.6400000069334</c:v>
                </c:pt>
                <c:pt idx="10885">
                  <c:v>6617.6600000069338</c:v>
                </c:pt>
                <c:pt idx="10886">
                  <c:v>6617.6800000069334</c:v>
                </c:pt>
                <c:pt idx="10887">
                  <c:v>6617.7000000069302</c:v>
                </c:pt>
                <c:pt idx="10888">
                  <c:v>6617.7200000069424</c:v>
                </c:pt>
                <c:pt idx="10889">
                  <c:v>6617.7400000069401</c:v>
                </c:pt>
                <c:pt idx="10890">
                  <c:v>6617.7600000069424</c:v>
                </c:pt>
                <c:pt idx="10891">
                  <c:v>6617.7800000069401</c:v>
                </c:pt>
                <c:pt idx="10892">
                  <c:v>6617.8000000069414</c:v>
                </c:pt>
                <c:pt idx="10893">
                  <c:v>6617.8200000069437</c:v>
                </c:pt>
                <c:pt idx="10894">
                  <c:v>6617.8400000069414</c:v>
                </c:pt>
                <c:pt idx="10895">
                  <c:v>6617.8600000069437</c:v>
                </c:pt>
                <c:pt idx="10896">
                  <c:v>6617.8800000069414</c:v>
                </c:pt>
                <c:pt idx="10897">
                  <c:v>6617.90000000694</c:v>
                </c:pt>
                <c:pt idx="10898">
                  <c:v>6617.9200000069404</c:v>
                </c:pt>
                <c:pt idx="10899">
                  <c:v>6617.94000000694</c:v>
                </c:pt>
                <c:pt idx="10900">
                  <c:v>6617.9600000069404</c:v>
                </c:pt>
                <c:pt idx="10901">
                  <c:v>6617.9800000069399</c:v>
                </c:pt>
                <c:pt idx="10902">
                  <c:v>6618.0000000069404</c:v>
                </c:pt>
                <c:pt idx="10903">
                  <c:v>6618.0200000069435</c:v>
                </c:pt>
                <c:pt idx="10904">
                  <c:v>6618.0400000069403</c:v>
                </c:pt>
                <c:pt idx="10905">
                  <c:v>6618.0600000069435</c:v>
                </c:pt>
                <c:pt idx="10906">
                  <c:v>6618.0800000069403</c:v>
                </c:pt>
                <c:pt idx="10907">
                  <c:v>6618.1000000069434</c:v>
                </c:pt>
                <c:pt idx="10908">
                  <c:v>6618.1200000069439</c:v>
                </c:pt>
                <c:pt idx="10909">
                  <c:v>6618.1400000069434</c:v>
                </c:pt>
                <c:pt idx="10910">
                  <c:v>6618.1600000069438</c:v>
                </c:pt>
                <c:pt idx="10911">
                  <c:v>6618.1800000069534</c:v>
                </c:pt>
                <c:pt idx="10912">
                  <c:v>6618.2000000069502</c:v>
                </c:pt>
                <c:pt idx="10913">
                  <c:v>6618.2200000069524</c:v>
                </c:pt>
                <c:pt idx="10914">
                  <c:v>6618.2400000069501</c:v>
                </c:pt>
                <c:pt idx="10915">
                  <c:v>6618.2600000069524</c:v>
                </c:pt>
                <c:pt idx="10916">
                  <c:v>6618.2800000069501</c:v>
                </c:pt>
                <c:pt idx="10917">
                  <c:v>6618.3000000069514</c:v>
                </c:pt>
                <c:pt idx="10918">
                  <c:v>6618.3200000069537</c:v>
                </c:pt>
                <c:pt idx="10919">
                  <c:v>6618.3400000069514</c:v>
                </c:pt>
                <c:pt idx="10920">
                  <c:v>6618.3600000069537</c:v>
                </c:pt>
                <c:pt idx="10921">
                  <c:v>6618.3800000069514</c:v>
                </c:pt>
                <c:pt idx="10922">
                  <c:v>6618.40000000695</c:v>
                </c:pt>
                <c:pt idx="10923">
                  <c:v>6618.4200000069504</c:v>
                </c:pt>
                <c:pt idx="10924">
                  <c:v>6618.44000000695</c:v>
                </c:pt>
                <c:pt idx="10925">
                  <c:v>6618.4600000069504</c:v>
                </c:pt>
                <c:pt idx="10926">
                  <c:v>6618.4800000069499</c:v>
                </c:pt>
                <c:pt idx="10927">
                  <c:v>6618.5000000069504</c:v>
                </c:pt>
                <c:pt idx="10928">
                  <c:v>6618.5200000069535</c:v>
                </c:pt>
                <c:pt idx="10929">
                  <c:v>6618.5400000069503</c:v>
                </c:pt>
                <c:pt idx="10930">
                  <c:v>6618.5600000069535</c:v>
                </c:pt>
                <c:pt idx="10931">
                  <c:v>6618.5800000069503</c:v>
                </c:pt>
                <c:pt idx="10932">
                  <c:v>6618.6000000069535</c:v>
                </c:pt>
                <c:pt idx="10933">
                  <c:v>6618.6200000069539</c:v>
                </c:pt>
                <c:pt idx="10934">
                  <c:v>6618.6400000069634</c:v>
                </c:pt>
                <c:pt idx="10935">
                  <c:v>6618.6600000069639</c:v>
                </c:pt>
                <c:pt idx="10936">
                  <c:v>6618.6800000069634</c:v>
                </c:pt>
                <c:pt idx="10937">
                  <c:v>6618.7000000069602</c:v>
                </c:pt>
                <c:pt idx="10938">
                  <c:v>6618.7200000069624</c:v>
                </c:pt>
                <c:pt idx="10939">
                  <c:v>6618.7400000069601</c:v>
                </c:pt>
                <c:pt idx="10940">
                  <c:v>6618.7600000069624</c:v>
                </c:pt>
                <c:pt idx="10941">
                  <c:v>6618.7800000069601</c:v>
                </c:pt>
                <c:pt idx="10942">
                  <c:v>6618.8000000069624</c:v>
                </c:pt>
                <c:pt idx="10943">
                  <c:v>6618.8200000069637</c:v>
                </c:pt>
                <c:pt idx="10944">
                  <c:v>6618.8400000069614</c:v>
                </c:pt>
                <c:pt idx="10945">
                  <c:v>6618.8600000069637</c:v>
                </c:pt>
                <c:pt idx="10946">
                  <c:v>6618.8800000069614</c:v>
                </c:pt>
                <c:pt idx="10947">
                  <c:v>6618.90000000696</c:v>
                </c:pt>
                <c:pt idx="10948">
                  <c:v>6618.9200000069604</c:v>
                </c:pt>
                <c:pt idx="10949">
                  <c:v>6618.94000000696</c:v>
                </c:pt>
                <c:pt idx="10950">
                  <c:v>6618.9600000069604</c:v>
                </c:pt>
                <c:pt idx="10951">
                  <c:v>6618.9800000069599</c:v>
                </c:pt>
                <c:pt idx="10952">
                  <c:v>6619.0000000069604</c:v>
                </c:pt>
                <c:pt idx="10953">
                  <c:v>6619.0200000069635</c:v>
                </c:pt>
                <c:pt idx="10954">
                  <c:v>6619.0400000069603</c:v>
                </c:pt>
                <c:pt idx="10955">
                  <c:v>6619.0600000069635</c:v>
                </c:pt>
                <c:pt idx="10956">
                  <c:v>6619.0800000069603</c:v>
                </c:pt>
                <c:pt idx="10957">
                  <c:v>6619.1000000069735</c:v>
                </c:pt>
                <c:pt idx="10958">
                  <c:v>6619.1200000069739</c:v>
                </c:pt>
                <c:pt idx="10959">
                  <c:v>6619.1400000069734</c:v>
                </c:pt>
                <c:pt idx="10960">
                  <c:v>6619.1600000069739</c:v>
                </c:pt>
                <c:pt idx="10961">
                  <c:v>6619.1800000069734</c:v>
                </c:pt>
                <c:pt idx="10962">
                  <c:v>6619.2000000069702</c:v>
                </c:pt>
                <c:pt idx="10963">
                  <c:v>6619.2200000069724</c:v>
                </c:pt>
                <c:pt idx="10964">
                  <c:v>6619.2400000069701</c:v>
                </c:pt>
                <c:pt idx="10965">
                  <c:v>6619.2600000069724</c:v>
                </c:pt>
                <c:pt idx="10966">
                  <c:v>6619.2800000069701</c:v>
                </c:pt>
                <c:pt idx="10967">
                  <c:v>6619.3000000069724</c:v>
                </c:pt>
                <c:pt idx="10968">
                  <c:v>6619.3200000069737</c:v>
                </c:pt>
                <c:pt idx="10969">
                  <c:v>6619.3400000069714</c:v>
                </c:pt>
                <c:pt idx="10970">
                  <c:v>6619.3600000069737</c:v>
                </c:pt>
                <c:pt idx="10971">
                  <c:v>6619.3800000069714</c:v>
                </c:pt>
                <c:pt idx="10972">
                  <c:v>6619.40000000697</c:v>
                </c:pt>
                <c:pt idx="10973">
                  <c:v>6619.4200000069704</c:v>
                </c:pt>
                <c:pt idx="10974">
                  <c:v>6619.44000000697</c:v>
                </c:pt>
                <c:pt idx="10975">
                  <c:v>6619.4600000069704</c:v>
                </c:pt>
                <c:pt idx="10976">
                  <c:v>6619.4800000069699</c:v>
                </c:pt>
                <c:pt idx="10977">
                  <c:v>6619.5000000069704</c:v>
                </c:pt>
                <c:pt idx="10978">
                  <c:v>6619.5200000069735</c:v>
                </c:pt>
                <c:pt idx="10979">
                  <c:v>6619.5400000069703</c:v>
                </c:pt>
                <c:pt idx="10980">
                  <c:v>6619.5600000069835</c:v>
                </c:pt>
                <c:pt idx="10981">
                  <c:v>6619.5800000069803</c:v>
                </c:pt>
                <c:pt idx="10982">
                  <c:v>6619.6000000069835</c:v>
                </c:pt>
                <c:pt idx="10983">
                  <c:v>6619.6200000069839</c:v>
                </c:pt>
                <c:pt idx="10984">
                  <c:v>6619.6400000069834</c:v>
                </c:pt>
                <c:pt idx="10985">
                  <c:v>6619.6600000069839</c:v>
                </c:pt>
                <c:pt idx="10986">
                  <c:v>6619.6800000069834</c:v>
                </c:pt>
                <c:pt idx="10987">
                  <c:v>6619.7000000069802</c:v>
                </c:pt>
                <c:pt idx="10988">
                  <c:v>6619.7200000069824</c:v>
                </c:pt>
                <c:pt idx="10989">
                  <c:v>6619.7400000069802</c:v>
                </c:pt>
                <c:pt idx="10990">
                  <c:v>6619.7600000069824</c:v>
                </c:pt>
                <c:pt idx="10991">
                  <c:v>6619.7800000069801</c:v>
                </c:pt>
                <c:pt idx="10992">
                  <c:v>6619.8000000069824</c:v>
                </c:pt>
                <c:pt idx="10993">
                  <c:v>6619.8200000069837</c:v>
                </c:pt>
                <c:pt idx="10994">
                  <c:v>6619.8400000069814</c:v>
                </c:pt>
                <c:pt idx="10995">
                  <c:v>6619.8600000069837</c:v>
                </c:pt>
                <c:pt idx="10996">
                  <c:v>6619.8800000069814</c:v>
                </c:pt>
                <c:pt idx="10997">
                  <c:v>6619.90000000698</c:v>
                </c:pt>
                <c:pt idx="10998">
                  <c:v>6619.9200000069804</c:v>
                </c:pt>
                <c:pt idx="10999">
                  <c:v>6619.94000000698</c:v>
                </c:pt>
                <c:pt idx="11000">
                  <c:v>6619.9600000069804</c:v>
                </c:pt>
                <c:pt idx="11001">
                  <c:v>6619.9800000069799</c:v>
                </c:pt>
                <c:pt idx="11002">
                  <c:v>6620.0000000069804</c:v>
                </c:pt>
                <c:pt idx="11003">
                  <c:v>6620.0200000069935</c:v>
                </c:pt>
                <c:pt idx="11004">
                  <c:v>6620.0400000069903</c:v>
                </c:pt>
                <c:pt idx="11005">
                  <c:v>6620.0600000069935</c:v>
                </c:pt>
                <c:pt idx="11006">
                  <c:v>6620.0800000069903</c:v>
                </c:pt>
                <c:pt idx="11007">
                  <c:v>6620.1000000069935</c:v>
                </c:pt>
                <c:pt idx="11008">
                  <c:v>6620.1200000069939</c:v>
                </c:pt>
                <c:pt idx="11009">
                  <c:v>6620.1400000069934</c:v>
                </c:pt>
                <c:pt idx="11010">
                  <c:v>6620.1600000069939</c:v>
                </c:pt>
                <c:pt idx="11011">
                  <c:v>6620.1800000069934</c:v>
                </c:pt>
                <c:pt idx="11012">
                  <c:v>6620.2000000069902</c:v>
                </c:pt>
                <c:pt idx="11013">
                  <c:v>6620.2200000069924</c:v>
                </c:pt>
                <c:pt idx="11014">
                  <c:v>6620.2400000069902</c:v>
                </c:pt>
                <c:pt idx="11015">
                  <c:v>6620.2600000069924</c:v>
                </c:pt>
                <c:pt idx="11016">
                  <c:v>6620.2800000069901</c:v>
                </c:pt>
                <c:pt idx="11017">
                  <c:v>6620.3000000069924</c:v>
                </c:pt>
                <c:pt idx="11018">
                  <c:v>6620.3200000069937</c:v>
                </c:pt>
                <c:pt idx="11019">
                  <c:v>6620.3400000069914</c:v>
                </c:pt>
                <c:pt idx="11020">
                  <c:v>6620.3600000069937</c:v>
                </c:pt>
                <c:pt idx="11021">
                  <c:v>6620.3800000069914</c:v>
                </c:pt>
                <c:pt idx="11022">
                  <c:v>6620.40000000699</c:v>
                </c:pt>
                <c:pt idx="11023">
                  <c:v>6620.4200000069904</c:v>
                </c:pt>
                <c:pt idx="11024">
                  <c:v>6620.44000000699</c:v>
                </c:pt>
                <c:pt idx="11025">
                  <c:v>6620.4600000069904</c:v>
                </c:pt>
                <c:pt idx="11026">
                  <c:v>6620.4800000069999</c:v>
                </c:pt>
                <c:pt idx="11027">
                  <c:v>6620.5000000070004</c:v>
                </c:pt>
                <c:pt idx="11028">
                  <c:v>6620.5200000070035</c:v>
                </c:pt>
                <c:pt idx="11029">
                  <c:v>6620.5400000070003</c:v>
                </c:pt>
                <c:pt idx="11030">
                  <c:v>6620.5600000070035</c:v>
                </c:pt>
                <c:pt idx="11031">
                  <c:v>6620.5800000070003</c:v>
                </c:pt>
                <c:pt idx="11032">
                  <c:v>6620.6000000070035</c:v>
                </c:pt>
                <c:pt idx="11033">
                  <c:v>6620.6200000070039</c:v>
                </c:pt>
                <c:pt idx="11034">
                  <c:v>6620.6400000070034</c:v>
                </c:pt>
                <c:pt idx="11035">
                  <c:v>6620.6600000070039</c:v>
                </c:pt>
                <c:pt idx="11036">
                  <c:v>6620.6800000070034</c:v>
                </c:pt>
                <c:pt idx="11037">
                  <c:v>6620.7000000070002</c:v>
                </c:pt>
                <c:pt idx="11038">
                  <c:v>6620.7200000070034</c:v>
                </c:pt>
                <c:pt idx="11039">
                  <c:v>6620.7400000070002</c:v>
                </c:pt>
                <c:pt idx="11040">
                  <c:v>6620.7600000070024</c:v>
                </c:pt>
                <c:pt idx="11041">
                  <c:v>6620.7800000070001</c:v>
                </c:pt>
                <c:pt idx="11042">
                  <c:v>6620.8000000070024</c:v>
                </c:pt>
                <c:pt idx="11043">
                  <c:v>6620.8200000070037</c:v>
                </c:pt>
                <c:pt idx="11044">
                  <c:v>6620.8400000070014</c:v>
                </c:pt>
                <c:pt idx="11045">
                  <c:v>6620.8600000070037</c:v>
                </c:pt>
                <c:pt idx="11046">
                  <c:v>6620.8800000070014</c:v>
                </c:pt>
                <c:pt idx="11047">
                  <c:v>6620.900000007</c:v>
                </c:pt>
                <c:pt idx="11048">
                  <c:v>6620.9200000070114</c:v>
                </c:pt>
                <c:pt idx="11049">
                  <c:v>6620.94000000701</c:v>
                </c:pt>
                <c:pt idx="11050">
                  <c:v>6620.9600000070104</c:v>
                </c:pt>
                <c:pt idx="11051">
                  <c:v>6620.9800000070099</c:v>
                </c:pt>
                <c:pt idx="11052">
                  <c:v>6621.0000000070104</c:v>
                </c:pt>
                <c:pt idx="11053">
                  <c:v>6621.0200000070136</c:v>
                </c:pt>
                <c:pt idx="11054">
                  <c:v>6621.0400000070103</c:v>
                </c:pt>
                <c:pt idx="11055">
                  <c:v>6621.0600000070135</c:v>
                </c:pt>
                <c:pt idx="11056">
                  <c:v>6621.0800000070103</c:v>
                </c:pt>
                <c:pt idx="11057">
                  <c:v>6621.1000000070135</c:v>
                </c:pt>
                <c:pt idx="11058">
                  <c:v>6621.1200000070139</c:v>
                </c:pt>
                <c:pt idx="11059">
                  <c:v>6621.1400000070134</c:v>
                </c:pt>
                <c:pt idx="11060">
                  <c:v>6621.1600000070139</c:v>
                </c:pt>
                <c:pt idx="11061">
                  <c:v>6621.1800000070134</c:v>
                </c:pt>
                <c:pt idx="11062">
                  <c:v>6621.2000000070102</c:v>
                </c:pt>
                <c:pt idx="11063">
                  <c:v>6621.2200000070134</c:v>
                </c:pt>
                <c:pt idx="11064">
                  <c:v>6621.2400000070102</c:v>
                </c:pt>
                <c:pt idx="11065">
                  <c:v>6621.2600000070124</c:v>
                </c:pt>
                <c:pt idx="11066">
                  <c:v>6621.2800000070101</c:v>
                </c:pt>
                <c:pt idx="11067">
                  <c:v>6621.3000000070124</c:v>
                </c:pt>
                <c:pt idx="11068">
                  <c:v>6621.3200000070137</c:v>
                </c:pt>
                <c:pt idx="11069">
                  <c:v>6621.3400000070114</c:v>
                </c:pt>
                <c:pt idx="11070">
                  <c:v>6621.3600000070137</c:v>
                </c:pt>
                <c:pt idx="11071">
                  <c:v>6621.3800000070214</c:v>
                </c:pt>
                <c:pt idx="11072">
                  <c:v>6621.40000000702</c:v>
                </c:pt>
                <c:pt idx="11073">
                  <c:v>6621.4200000070214</c:v>
                </c:pt>
                <c:pt idx="11074">
                  <c:v>6621.44000000702</c:v>
                </c:pt>
                <c:pt idx="11075">
                  <c:v>6621.4600000070204</c:v>
                </c:pt>
                <c:pt idx="11076">
                  <c:v>6621.48000000702</c:v>
                </c:pt>
                <c:pt idx="11077">
                  <c:v>6621.5000000070204</c:v>
                </c:pt>
                <c:pt idx="11078">
                  <c:v>6621.5200000070236</c:v>
                </c:pt>
                <c:pt idx="11079">
                  <c:v>6621.5400000070204</c:v>
                </c:pt>
                <c:pt idx="11080">
                  <c:v>6621.5600000070235</c:v>
                </c:pt>
                <c:pt idx="11081">
                  <c:v>6621.5800000070203</c:v>
                </c:pt>
                <c:pt idx="11082">
                  <c:v>6621.6000000070235</c:v>
                </c:pt>
                <c:pt idx="11083">
                  <c:v>6621.6200000070239</c:v>
                </c:pt>
                <c:pt idx="11084">
                  <c:v>6621.6400000070234</c:v>
                </c:pt>
                <c:pt idx="11085">
                  <c:v>6621.6600000070239</c:v>
                </c:pt>
                <c:pt idx="11086">
                  <c:v>6621.6800000070234</c:v>
                </c:pt>
                <c:pt idx="11087">
                  <c:v>6621.7000000070202</c:v>
                </c:pt>
                <c:pt idx="11088">
                  <c:v>6621.7200000070234</c:v>
                </c:pt>
                <c:pt idx="11089">
                  <c:v>6621.7400000070202</c:v>
                </c:pt>
                <c:pt idx="11090">
                  <c:v>6621.7600000070224</c:v>
                </c:pt>
                <c:pt idx="11091">
                  <c:v>6621.7800000070201</c:v>
                </c:pt>
                <c:pt idx="11092">
                  <c:v>6621.8000000070224</c:v>
                </c:pt>
                <c:pt idx="11093">
                  <c:v>6621.8200000070237</c:v>
                </c:pt>
                <c:pt idx="11094">
                  <c:v>6621.8400000070314</c:v>
                </c:pt>
                <c:pt idx="11095">
                  <c:v>6621.8600000070337</c:v>
                </c:pt>
                <c:pt idx="11096">
                  <c:v>6621.8800000070314</c:v>
                </c:pt>
                <c:pt idx="11097">
                  <c:v>6621.90000000703</c:v>
                </c:pt>
                <c:pt idx="11098">
                  <c:v>6621.9200000070314</c:v>
                </c:pt>
                <c:pt idx="11099">
                  <c:v>6621.94000000703</c:v>
                </c:pt>
                <c:pt idx="11100">
                  <c:v>6621.9600000070304</c:v>
                </c:pt>
                <c:pt idx="11101">
                  <c:v>6621.98000000703</c:v>
                </c:pt>
                <c:pt idx="11102">
                  <c:v>6622.0000000070304</c:v>
                </c:pt>
                <c:pt idx="11103">
                  <c:v>6622.0200000070336</c:v>
                </c:pt>
                <c:pt idx="11104">
                  <c:v>6622.0400000070304</c:v>
                </c:pt>
                <c:pt idx="11105">
                  <c:v>6622.0600000070335</c:v>
                </c:pt>
                <c:pt idx="11106">
                  <c:v>6622.0800000070303</c:v>
                </c:pt>
                <c:pt idx="11107">
                  <c:v>6622.1000000070335</c:v>
                </c:pt>
                <c:pt idx="11108">
                  <c:v>6622.1200000070339</c:v>
                </c:pt>
                <c:pt idx="11109">
                  <c:v>6622.1400000070334</c:v>
                </c:pt>
                <c:pt idx="11110">
                  <c:v>6622.1600000070339</c:v>
                </c:pt>
                <c:pt idx="11111">
                  <c:v>6622.1800000070334</c:v>
                </c:pt>
                <c:pt idx="11112">
                  <c:v>6622.2000000070302</c:v>
                </c:pt>
                <c:pt idx="11113">
                  <c:v>6622.2200000070334</c:v>
                </c:pt>
                <c:pt idx="11114">
                  <c:v>6622.2400000070302</c:v>
                </c:pt>
                <c:pt idx="11115">
                  <c:v>6622.2600000070324</c:v>
                </c:pt>
                <c:pt idx="11116">
                  <c:v>6622.2800000070301</c:v>
                </c:pt>
                <c:pt idx="11117">
                  <c:v>6622.3000000070424</c:v>
                </c:pt>
                <c:pt idx="11118">
                  <c:v>6622.3200000070437</c:v>
                </c:pt>
                <c:pt idx="11119">
                  <c:v>6622.3400000070424</c:v>
                </c:pt>
                <c:pt idx="11120">
                  <c:v>6622.3600000070437</c:v>
                </c:pt>
                <c:pt idx="11121">
                  <c:v>6622.3800000070414</c:v>
                </c:pt>
                <c:pt idx="11122">
                  <c:v>6622.40000000704</c:v>
                </c:pt>
                <c:pt idx="11123">
                  <c:v>6622.4200000070414</c:v>
                </c:pt>
                <c:pt idx="11124">
                  <c:v>6622.44000000704</c:v>
                </c:pt>
                <c:pt idx="11125">
                  <c:v>6622.4600000070404</c:v>
                </c:pt>
                <c:pt idx="11126">
                  <c:v>6622.48000000704</c:v>
                </c:pt>
                <c:pt idx="11127">
                  <c:v>6622.5000000070404</c:v>
                </c:pt>
                <c:pt idx="11128">
                  <c:v>6622.5200000070436</c:v>
                </c:pt>
                <c:pt idx="11129">
                  <c:v>6622.5400000070404</c:v>
                </c:pt>
                <c:pt idx="11130">
                  <c:v>6622.5600000070435</c:v>
                </c:pt>
                <c:pt idx="11131">
                  <c:v>6622.5800000070403</c:v>
                </c:pt>
                <c:pt idx="11132">
                  <c:v>6622.6000000070435</c:v>
                </c:pt>
                <c:pt idx="11133">
                  <c:v>6622.6200000070439</c:v>
                </c:pt>
                <c:pt idx="11134">
                  <c:v>6622.6400000070435</c:v>
                </c:pt>
                <c:pt idx="11135">
                  <c:v>6622.6600000070439</c:v>
                </c:pt>
                <c:pt idx="11136">
                  <c:v>6622.6800000070434</c:v>
                </c:pt>
                <c:pt idx="11137">
                  <c:v>6622.7000000070402</c:v>
                </c:pt>
                <c:pt idx="11138">
                  <c:v>6622.7200000070434</c:v>
                </c:pt>
                <c:pt idx="11139">
                  <c:v>6622.7400000070402</c:v>
                </c:pt>
                <c:pt idx="11140">
                  <c:v>6622.7600000070524</c:v>
                </c:pt>
                <c:pt idx="11141">
                  <c:v>6622.7800000070501</c:v>
                </c:pt>
                <c:pt idx="11142">
                  <c:v>6622.8000000070524</c:v>
                </c:pt>
                <c:pt idx="11143">
                  <c:v>6622.8200000070537</c:v>
                </c:pt>
                <c:pt idx="11144">
                  <c:v>6622.8400000070524</c:v>
                </c:pt>
                <c:pt idx="11145">
                  <c:v>6622.8600000070537</c:v>
                </c:pt>
                <c:pt idx="11146">
                  <c:v>6622.8800000070514</c:v>
                </c:pt>
                <c:pt idx="11147">
                  <c:v>6622.90000000705</c:v>
                </c:pt>
                <c:pt idx="11148">
                  <c:v>6622.9200000070514</c:v>
                </c:pt>
                <c:pt idx="11149">
                  <c:v>6622.94000000705</c:v>
                </c:pt>
                <c:pt idx="11150">
                  <c:v>6622.9600000070504</c:v>
                </c:pt>
                <c:pt idx="11151">
                  <c:v>6622.98000000705</c:v>
                </c:pt>
                <c:pt idx="11152">
                  <c:v>6623.0000000070504</c:v>
                </c:pt>
                <c:pt idx="11153">
                  <c:v>6623.0200000070536</c:v>
                </c:pt>
                <c:pt idx="11154">
                  <c:v>6623.0400000070504</c:v>
                </c:pt>
                <c:pt idx="11155">
                  <c:v>6623.0600000070535</c:v>
                </c:pt>
                <c:pt idx="11156">
                  <c:v>6623.0800000070503</c:v>
                </c:pt>
                <c:pt idx="11157">
                  <c:v>6623.1000000070535</c:v>
                </c:pt>
                <c:pt idx="11158">
                  <c:v>6623.1200000070539</c:v>
                </c:pt>
                <c:pt idx="11159">
                  <c:v>6623.1400000070535</c:v>
                </c:pt>
                <c:pt idx="11160">
                  <c:v>6623.1600000070539</c:v>
                </c:pt>
                <c:pt idx="11161">
                  <c:v>6623.1800000070534</c:v>
                </c:pt>
                <c:pt idx="11162">
                  <c:v>6623.2000000070502</c:v>
                </c:pt>
                <c:pt idx="11163">
                  <c:v>6623.2200000070634</c:v>
                </c:pt>
                <c:pt idx="11164">
                  <c:v>6623.2400000070602</c:v>
                </c:pt>
                <c:pt idx="11165">
                  <c:v>6623.2600000070624</c:v>
                </c:pt>
                <c:pt idx="11166">
                  <c:v>6623.2800000070602</c:v>
                </c:pt>
                <c:pt idx="11167">
                  <c:v>6623.3000000070624</c:v>
                </c:pt>
                <c:pt idx="11168">
                  <c:v>6623.3200000070638</c:v>
                </c:pt>
                <c:pt idx="11169">
                  <c:v>6623.3400000070624</c:v>
                </c:pt>
                <c:pt idx="11170">
                  <c:v>6623.3600000070637</c:v>
                </c:pt>
                <c:pt idx="11171">
                  <c:v>6623.3800000070614</c:v>
                </c:pt>
                <c:pt idx="11172">
                  <c:v>6623.40000000706</c:v>
                </c:pt>
                <c:pt idx="11173">
                  <c:v>6623.4200000070614</c:v>
                </c:pt>
                <c:pt idx="11174">
                  <c:v>6623.44000000706</c:v>
                </c:pt>
                <c:pt idx="11175">
                  <c:v>6623.4600000070604</c:v>
                </c:pt>
                <c:pt idx="11176">
                  <c:v>6623.48000000706</c:v>
                </c:pt>
                <c:pt idx="11177">
                  <c:v>6623.5000000070604</c:v>
                </c:pt>
                <c:pt idx="11178">
                  <c:v>6623.5200000070636</c:v>
                </c:pt>
                <c:pt idx="11179">
                  <c:v>6623.5400000070604</c:v>
                </c:pt>
                <c:pt idx="11180">
                  <c:v>6623.5600000070635</c:v>
                </c:pt>
                <c:pt idx="11181">
                  <c:v>6623.5800000070603</c:v>
                </c:pt>
                <c:pt idx="11182">
                  <c:v>6623.6000000070635</c:v>
                </c:pt>
                <c:pt idx="11183">
                  <c:v>6623.6200000070639</c:v>
                </c:pt>
                <c:pt idx="11184">
                  <c:v>6623.6400000070635</c:v>
                </c:pt>
                <c:pt idx="11185">
                  <c:v>6623.6600000070639</c:v>
                </c:pt>
                <c:pt idx="11186">
                  <c:v>6623.6800000070734</c:v>
                </c:pt>
                <c:pt idx="11187">
                  <c:v>6623.7000000070702</c:v>
                </c:pt>
                <c:pt idx="11188">
                  <c:v>6623.7200000070734</c:v>
                </c:pt>
                <c:pt idx="11189">
                  <c:v>6623.7400000070702</c:v>
                </c:pt>
                <c:pt idx="11190">
                  <c:v>6623.7600000070724</c:v>
                </c:pt>
                <c:pt idx="11191">
                  <c:v>6623.7800000070702</c:v>
                </c:pt>
                <c:pt idx="11192">
                  <c:v>6623.8000000070724</c:v>
                </c:pt>
                <c:pt idx="11193">
                  <c:v>6623.8200000070738</c:v>
                </c:pt>
                <c:pt idx="11194">
                  <c:v>6623.8400000070724</c:v>
                </c:pt>
                <c:pt idx="11195">
                  <c:v>6623.8600000070737</c:v>
                </c:pt>
                <c:pt idx="11196">
                  <c:v>6623.8800000070714</c:v>
                </c:pt>
                <c:pt idx="11197">
                  <c:v>6623.90000000707</c:v>
                </c:pt>
                <c:pt idx="11198">
                  <c:v>6623.9200000070714</c:v>
                </c:pt>
                <c:pt idx="11199">
                  <c:v>6623.94000000707</c:v>
                </c:pt>
                <c:pt idx="11200">
                  <c:v>6623.9600000070704</c:v>
                </c:pt>
                <c:pt idx="11201">
                  <c:v>6623.98000000707</c:v>
                </c:pt>
                <c:pt idx="11202">
                  <c:v>6624.0000000070704</c:v>
                </c:pt>
                <c:pt idx="11203">
                  <c:v>6624.0200000070736</c:v>
                </c:pt>
                <c:pt idx="11204">
                  <c:v>6624.0400000070704</c:v>
                </c:pt>
                <c:pt idx="11205">
                  <c:v>6624.0600000070735</c:v>
                </c:pt>
                <c:pt idx="11206">
                  <c:v>6624.0800000070703</c:v>
                </c:pt>
                <c:pt idx="11207">
                  <c:v>6624.1000000070735</c:v>
                </c:pt>
                <c:pt idx="11208">
                  <c:v>6624.1200000070739</c:v>
                </c:pt>
                <c:pt idx="11209">
                  <c:v>6624.1400000070835</c:v>
                </c:pt>
                <c:pt idx="11210">
                  <c:v>6624.1600000070839</c:v>
                </c:pt>
                <c:pt idx="11211">
                  <c:v>6624.1800000070834</c:v>
                </c:pt>
                <c:pt idx="11212">
                  <c:v>6624.2000000070802</c:v>
                </c:pt>
                <c:pt idx="11213">
                  <c:v>6624.2200000070834</c:v>
                </c:pt>
                <c:pt idx="11214">
                  <c:v>6624.2400000070802</c:v>
                </c:pt>
                <c:pt idx="11215">
                  <c:v>6624.2600000070834</c:v>
                </c:pt>
                <c:pt idx="11216">
                  <c:v>6624.2800000070802</c:v>
                </c:pt>
                <c:pt idx="11217">
                  <c:v>6624.3000000070824</c:v>
                </c:pt>
                <c:pt idx="11218">
                  <c:v>6624.3200000070838</c:v>
                </c:pt>
                <c:pt idx="11219">
                  <c:v>6624.3400000070824</c:v>
                </c:pt>
                <c:pt idx="11220">
                  <c:v>6624.3600000070837</c:v>
                </c:pt>
                <c:pt idx="11221">
                  <c:v>6624.3800000070814</c:v>
                </c:pt>
                <c:pt idx="11222">
                  <c:v>6624.4000000070801</c:v>
                </c:pt>
                <c:pt idx="11223">
                  <c:v>6624.4200000070814</c:v>
                </c:pt>
                <c:pt idx="11224">
                  <c:v>6624.44000000708</c:v>
                </c:pt>
                <c:pt idx="11225">
                  <c:v>6624.4600000070814</c:v>
                </c:pt>
                <c:pt idx="11226">
                  <c:v>6624.48000000708</c:v>
                </c:pt>
                <c:pt idx="11227">
                  <c:v>6624.5000000070804</c:v>
                </c:pt>
                <c:pt idx="11228">
                  <c:v>6624.5200000070836</c:v>
                </c:pt>
                <c:pt idx="11229">
                  <c:v>6624.5400000070804</c:v>
                </c:pt>
                <c:pt idx="11230">
                  <c:v>6624.5600000070835</c:v>
                </c:pt>
                <c:pt idx="11231">
                  <c:v>6624.5800000070803</c:v>
                </c:pt>
                <c:pt idx="11232">
                  <c:v>6624.6000000070935</c:v>
                </c:pt>
                <c:pt idx="11233">
                  <c:v>6624.6200000070939</c:v>
                </c:pt>
                <c:pt idx="11234">
                  <c:v>6624.6400000070935</c:v>
                </c:pt>
                <c:pt idx="11235">
                  <c:v>6624.6600000070939</c:v>
                </c:pt>
                <c:pt idx="11236">
                  <c:v>6624.6800000070934</c:v>
                </c:pt>
                <c:pt idx="11237">
                  <c:v>6624.7000000070902</c:v>
                </c:pt>
                <c:pt idx="11238">
                  <c:v>6624.7200000070934</c:v>
                </c:pt>
                <c:pt idx="11239">
                  <c:v>6624.7400000070902</c:v>
                </c:pt>
                <c:pt idx="11240">
                  <c:v>6624.7600000070934</c:v>
                </c:pt>
                <c:pt idx="11241">
                  <c:v>6624.7800000070902</c:v>
                </c:pt>
                <c:pt idx="11242">
                  <c:v>6624.8000000070924</c:v>
                </c:pt>
                <c:pt idx="11243">
                  <c:v>6624.8200000070938</c:v>
                </c:pt>
                <c:pt idx="11244">
                  <c:v>6624.8400000070924</c:v>
                </c:pt>
                <c:pt idx="11245">
                  <c:v>6624.8600000070937</c:v>
                </c:pt>
                <c:pt idx="11246">
                  <c:v>6624.8800000070914</c:v>
                </c:pt>
                <c:pt idx="11247">
                  <c:v>6624.9000000070901</c:v>
                </c:pt>
                <c:pt idx="11248">
                  <c:v>6624.9200000070914</c:v>
                </c:pt>
                <c:pt idx="11249">
                  <c:v>6624.94000000709</c:v>
                </c:pt>
                <c:pt idx="11250">
                  <c:v>6624.9600000070914</c:v>
                </c:pt>
                <c:pt idx="11251">
                  <c:v>6624.98000000709</c:v>
                </c:pt>
                <c:pt idx="11252">
                  <c:v>6625.0000000070904</c:v>
                </c:pt>
                <c:pt idx="11253">
                  <c:v>6625.0200000070936</c:v>
                </c:pt>
                <c:pt idx="11254">
                  <c:v>6625.0400000070904</c:v>
                </c:pt>
                <c:pt idx="11255">
                  <c:v>6625.0600000071036</c:v>
                </c:pt>
                <c:pt idx="11256">
                  <c:v>6625.0800000071004</c:v>
                </c:pt>
                <c:pt idx="11257">
                  <c:v>6625.1000000071035</c:v>
                </c:pt>
                <c:pt idx="11258">
                  <c:v>6625.120000007104</c:v>
                </c:pt>
                <c:pt idx="11259">
                  <c:v>6625.1400000071035</c:v>
                </c:pt>
                <c:pt idx="11260">
                  <c:v>6625.1600000071039</c:v>
                </c:pt>
                <c:pt idx="11261">
                  <c:v>6625.1800000071034</c:v>
                </c:pt>
                <c:pt idx="11262">
                  <c:v>6625.2000000071002</c:v>
                </c:pt>
                <c:pt idx="11263">
                  <c:v>6625.2200000071034</c:v>
                </c:pt>
                <c:pt idx="11264">
                  <c:v>6625.2400000071002</c:v>
                </c:pt>
                <c:pt idx="11265">
                  <c:v>6625.2600000071034</c:v>
                </c:pt>
                <c:pt idx="11266">
                  <c:v>6625.2800000071002</c:v>
                </c:pt>
                <c:pt idx="11267">
                  <c:v>6625.3000000071024</c:v>
                </c:pt>
                <c:pt idx="11268">
                  <c:v>6625.3200000071038</c:v>
                </c:pt>
                <c:pt idx="11269">
                  <c:v>6625.3400000071024</c:v>
                </c:pt>
                <c:pt idx="11270">
                  <c:v>6625.3600000071037</c:v>
                </c:pt>
                <c:pt idx="11271">
                  <c:v>6625.3800000071014</c:v>
                </c:pt>
                <c:pt idx="11272">
                  <c:v>6625.4000000071001</c:v>
                </c:pt>
                <c:pt idx="11273">
                  <c:v>6625.4200000071014</c:v>
                </c:pt>
                <c:pt idx="11274">
                  <c:v>6625.4400000071</c:v>
                </c:pt>
                <c:pt idx="11275">
                  <c:v>6625.4600000071014</c:v>
                </c:pt>
                <c:pt idx="11276">
                  <c:v>6625.4800000071</c:v>
                </c:pt>
                <c:pt idx="11277">
                  <c:v>6625.5000000071004</c:v>
                </c:pt>
                <c:pt idx="11278">
                  <c:v>6625.5200000071136</c:v>
                </c:pt>
                <c:pt idx="11279">
                  <c:v>6625.5400000071104</c:v>
                </c:pt>
                <c:pt idx="11280">
                  <c:v>6625.5600000071136</c:v>
                </c:pt>
                <c:pt idx="11281">
                  <c:v>6625.5800000071104</c:v>
                </c:pt>
                <c:pt idx="11282">
                  <c:v>6625.6000000071135</c:v>
                </c:pt>
                <c:pt idx="11283">
                  <c:v>6625.620000007114</c:v>
                </c:pt>
                <c:pt idx="11284">
                  <c:v>6625.6400000071135</c:v>
                </c:pt>
                <c:pt idx="11285">
                  <c:v>6625.6600000071139</c:v>
                </c:pt>
                <c:pt idx="11286">
                  <c:v>6625.6800000071134</c:v>
                </c:pt>
                <c:pt idx="11287">
                  <c:v>6625.7000000071102</c:v>
                </c:pt>
                <c:pt idx="11288">
                  <c:v>6625.7200000071134</c:v>
                </c:pt>
                <c:pt idx="11289">
                  <c:v>6625.7400000071102</c:v>
                </c:pt>
                <c:pt idx="11290">
                  <c:v>6625.7600000071134</c:v>
                </c:pt>
                <c:pt idx="11291">
                  <c:v>6625.7800000071102</c:v>
                </c:pt>
                <c:pt idx="11292">
                  <c:v>6625.8000000071124</c:v>
                </c:pt>
                <c:pt idx="11293">
                  <c:v>6625.8200000071138</c:v>
                </c:pt>
                <c:pt idx="11294">
                  <c:v>6625.8400000071124</c:v>
                </c:pt>
                <c:pt idx="11295">
                  <c:v>6625.8600000071137</c:v>
                </c:pt>
                <c:pt idx="11296">
                  <c:v>6625.8800000071114</c:v>
                </c:pt>
                <c:pt idx="11297">
                  <c:v>6625.9000000071101</c:v>
                </c:pt>
                <c:pt idx="11298">
                  <c:v>6625.9200000071114</c:v>
                </c:pt>
                <c:pt idx="11299">
                  <c:v>6625.94000000711</c:v>
                </c:pt>
                <c:pt idx="11300">
                  <c:v>6625.9600000071214</c:v>
                </c:pt>
                <c:pt idx="11301">
                  <c:v>6625.98000000712</c:v>
                </c:pt>
                <c:pt idx="11302">
                  <c:v>6626.0000000071204</c:v>
                </c:pt>
                <c:pt idx="11303">
                  <c:v>6626.0200000071236</c:v>
                </c:pt>
                <c:pt idx="11304">
                  <c:v>6626.0400000071204</c:v>
                </c:pt>
                <c:pt idx="11305">
                  <c:v>6626.0600000071236</c:v>
                </c:pt>
                <c:pt idx="11306">
                  <c:v>6626.0800000071204</c:v>
                </c:pt>
                <c:pt idx="11307">
                  <c:v>6626.1000000071235</c:v>
                </c:pt>
                <c:pt idx="11308">
                  <c:v>6626.120000007124</c:v>
                </c:pt>
                <c:pt idx="11309">
                  <c:v>6626.1400000071235</c:v>
                </c:pt>
                <c:pt idx="11310">
                  <c:v>6626.1600000071239</c:v>
                </c:pt>
                <c:pt idx="11311">
                  <c:v>6626.1800000071235</c:v>
                </c:pt>
                <c:pt idx="11312">
                  <c:v>6626.2000000071203</c:v>
                </c:pt>
                <c:pt idx="11313">
                  <c:v>6626.2200000071234</c:v>
                </c:pt>
                <c:pt idx="11314">
                  <c:v>6626.2400000071202</c:v>
                </c:pt>
                <c:pt idx="11315">
                  <c:v>6626.2600000071234</c:v>
                </c:pt>
                <c:pt idx="11316">
                  <c:v>6626.2800000071202</c:v>
                </c:pt>
                <c:pt idx="11317">
                  <c:v>6626.3000000071224</c:v>
                </c:pt>
                <c:pt idx="11318">
                  <c:v>6626.3200000071238</c:v>
                </c:pt>
                <c:pt idx="11319">
                  <c:v>6626.3400000071224</c:v>
                </c:pt>
                <c:pt idx="11320">
                  <c:v>6626.3600000071237</c:v>
                </c:pt>
                <c:pt idx="11321">
                  <c:v>6626.3800000071224</c:v>
                </c:pt>
                <c:pt idx="11322">
                  <c:v>6626.4000000071201</c:v>
                </c:pt>
                <c:pt idx="11323">
                  <c:v>6626.4200000071214</c:v>
                </c:pt>
                <c:pt idx="11324">
                  <c:v>6626.44000000713</c:v>
                </c:pt>
                <c:pt idx="11325">
                  <c:v>6626.4600000071314</c:v>
                </c:pt>
                <c:pt idx="11326">
                  <c:v>6626.48000000713</c:v>
                </c:pt>
                <c:pt idx="11327">
                  <c:v>6626.5000000071304</c:v>
                </c:pt>
                <c:pt idx="11328">
                  <c:v>6626.5200000071336</c:v>
                </c:pt>
                <c:pt idx="11329">
                  <c:v>6626.5400000071304</c:v>
                </c:pt>
                <c:pt idx="11330">
                  <c:v>6626.5600000071336</c:v>
                </c:pt>
                <c:pt idx="11331">
                  <c:v>6626.5800000071304</c:v>
                </c:pt>
                <c:pt idx="11332">
                  <c:v>6626.6000000071335</c:v>
                </c:pt>
                <c:pt idx="11333">
                  <c:v>6626.620000007134</c:v>
                </c:pt>
                <c:pt idx="11334">
                  <c:v>6626.6400000071335</c:v>
                </c:pt>
                <c:pt idx="11335">
                  <c:v>6626.6600000071339</c:v>
                </c:pt>
                <c:pt idx="11336">
                  <c:v>6626.6800000071335</c:v>
                </c:pt>
                <c:pt idx="11337">
                  <c:v>6626.7000000071303</c:v>
                </c:pt>
                <c:pt idx="11338">
                  <c:v>6626.7200000071334</c:v>
                </c:pt>
                <c:pt idx="11339">
                  <c:v>6626.7400000071302</c:v>
                </c:pt>
                <c:pt idx="11340">
                  <c:v>6626.7600000071334</c:v>
                </c:pt>
                <c:pt idx="11341">
                  <c:v>6626.7800000071302</c:v>
                </c:pt>
                <c:pt idx="11342">
                  <c:v>6626.8000000071324</c:v>
                </c:pt>
                <c:pt idx="11343">
                  <c:v>6626.8200000071338</c:v>
                </c:pt>
                <c:pt idx="11344">
                  <c:v>6626.8400000071324</c:v>
                </c:pt>
                <c:pt idx="11345">
                  <c:v>6626.8600000071337</c:v>
                </c:pt>
                <c:pt idx="11346">
                  <c:v>6626.8800000071424</c:v>
                </c:pt>
                <c:pt idx="11347">
                  <c:v>6626.9000000071401</c:v>
                </c:pt>
                <c:pt idx="11348">
                  <c:v>6626.9200000071414</c:v>
                </c:pt>
                <c:pt idx="11349">
                  <c:v>6626.94000000714</c:v>
                </c:pt>
                <c:pt idx="11350">
                  <c:v>6626.9600000071414</c:v>
                </c:pt>
                <c:pt idx="11351">
                  <c:v>6626.98000000714</c:v>
                </c:pt>
                <c:pt idx="11352">
                  <c:v>6627.0000000071404</c:v>
                </c:pt>
                <c:pt idx="11353">
                  <c:v>6627.0200000071436</c:v>
                </c:pt>
                <c:pt idx="11354">
                  <c:v>6627.0400000071404</c:v>
                </c:pt>
                <c:pt idx="11355">
                  <c:v>6627.0600000071436</c:v>
                </c:pt>
                <c:pt idx="11356">
                  <c:v>6627.0800000071404</c:v>
                </c:pt>
                <c:pt idx="11357">
                  <c:v>6627.1000000071435</c:v>
                </c:pt>
                <c:pt idx="11358">
                  <c:v>6627.120000007144</c:v>
                </c:pt>
                <c:pt idx="11359">
                  <c:v>6627.1400000071435</c:v>
                </c:pt>
                <c:pt idx="11360">
                  <c:v>6627.1600000071439</c:v>
                </c:pt>
                <c:pt idx="11361">
                  <c:v>6627.1800000071435</c:v>
                </c:pt>
                <c:pt idx="11362">
                  <c:v>6627.2000000071403</c:v>
                </c:pt>
                <c:pt idx="11363">
                  <c:v>6627.2200000071434</c:v>
                </c:pt>
                <c:pt idx="11364">
                  <c:v>6627.2400000071402</c:v>
                </c:pt>
                <c:pt idx="11365">
                  <c:v>6627.2600000071434</c:v>
                </c:pt>
                <c:pt idx="11366">
                  <c:v>6627.2800000071402</c:v>
                </c:pt>
                <c:pt idx="11367">
                  <c:v>6627.3000000071424</c:v>
                </c:pt>
                <c:pt idx="11368">
                  <c:v>6627.3200000071438</c:v>
                </c:pt>
                <c:pt idx="11369">
                  <c:v>6627.3400000071524</c:v>
                </c:pt>
                <c:pt idx="11370">
                  <c:v>6627.3600000071538</c:v>
                </c:pt>
                <c:pt idx="11371">
                  <c:v>6627.3800000071524</c:v>
                </c:pt>
                <c:pt idx="11372">
                  <c:v>6627.4000000071501</c:v>
                </c:pt>
                <c:pt idx="11373">
                  <c:v>6627.4200000071514</c:v>
                </c:pt>
                <c:pt idx="11374">
                  <c:v>6627.44000000715</c:v>
                </c:pt>
                <c:pt idx="11375">
                  <c:v>6627.4600000071514</c:v>
                </c:pt>
                <c:pt idx="11376">
                  <c:v>6627.48000000715</c:v>
                </c:pt>
                <c:pt idx="11377">
                  <c:v>6627.5000000071504</c:v>
                </c:pt>
                <c:pt idx="11378">
                  <c:v>6627.5200000071536</c:v>
                </c:pt>
                <c:pt idx="11379">
                  <c:v>6627.5400000071504</c:v>
                </c:pt>
                <c:pt idx="11380">
                  <c:v>6627.5600000071536</c:v>
                </c:pt>
                <c:pt idx="11381">
                  <c:v>6627.5800000071504</c:v>
                </c:pt>
                <c:pt idx="11382">
                  <c:v>6627.6000000071535</c:v>
                </c:pt>
                <c:pt idx="11383">
                  <c:v>6627.620000007154</c:v>
                </c:pt>
                <c:pt idx="11384">
                  <c:v>6627.6400000071535</c:v>
                </c:pt>
                <c:pt idx="11385">
                  <c:v>6627.6600000071539</c:v>
                </c:pt>
                <c:pt idx="11386">
                  <c:v>6627.6800000071535</c:v>
                </c:pt>
                <c:pt idx="11387">
                  <c:v>6627.7000000071503</c:v>
                </c:pt>
                <c:pt idx="11388">
                  <c:v>6627.7200000071534</c:v>
                </c:pt>
                <c:pt idx="11389">
                  <c:v>6627.7400000071502</c:v>
                </c:pt>
                <c:pt idx="11390">
                  <c:v>6627.7600000071534</c:v>
                </c:pt>
                <c:pt idx="11391">
                  <c:v>6627.7800000071502</c:v>
                </c:pt>
                <c:pt idx="11392">
                  <c:v>6627.8000000071634</c:v>
                </c:pt>
                <c:pt idx="11393">
                  <c:v>6627.8200000071638</c:v>
                </c:pt>
                <c:pt idx="11394">
                  <c:v>6627.8400000071624</c:v>
                </c:pt>
                <c:pt idx="11395">
                  <c:v>6627.8600000071638</c:v>
                </c:pt>
                <c:pt idx="11396">
                  <c:v>6627.8800000071624</c:v>
                </c:pt>
                <c:pt idx="11397">
                  <c:v>6627.9000000071601</c:v>
                </c:pt>
                <c:pt idx="11398">
                  <c:v>6627.9200000071614</c:v>
                </c:pt>
                <c:pt idx="11399">
                  <c:v>6627.9400000071601</c:v>
                </c:pt>
                <c:pt idx="11400">
                  <c:v>6627.9600000071614</c:v>
                </c:pt>
                <c:pt idx="11401">
                  <c:v>6627.98000000716</c:v>
                </c:pt>
                <c:pt idx="11402">
                  <c:v>6628.0000000071614</c:v>
                </c:pt>
                <c:pt idx="11403">
                  <c:v>6628.0200000071636</c:v>
                </c:pt>
                <c:pt idx="11404">
                  <c:v>6628.0400000071604</c:v>
                </c:pt>
                <c:pt idx="11405">
                  <c:v>6628.0600000071636</c:v>
                </c:pt>
                <c:pt idx="11406">
                  <c:v>6628.0800000071604</c:v>
                </c:pt>
                <c:pt idx="11407">
                  <c:v>6628.1000000071635</c:v>
                </c:pt>
                <c:pt idx="11408">
                  <c:v>6628.120000007164</c:v>
                </c:pt>
                <c:pt idx="11409">
                  <c:v>6628.1400000071635</c:v>
                </c:pt>
                <c:pt idx="11410">
                  <c:v>6628.1600000071639</c:v>
                </c:pt>
                <c:pt idx="11411">
                  <c:v>6628.1800000071635</c:v>
                </c:pt>
                <c:pt idx="11412">
                  <c:v>6628.2000000071603</c:v>
                </c:pt>
                <c:pt idx="11413">
                  <c:v>6628.2200000071634</c:v>
                </c:pt>
                <c:pt idx="11414">
                  <c:v>6628.2400000071602</c:v>
                </c:pt>
                <c:pt idx="11415">
                  <c:v>6628.2600000071734</c:v>
                </c:pt>
                <c:pt idx="11416">
                  <c:v>6628.2800000071702</c:v>
                </c:pt>
                <c:pt idx="11417">
                  <c:v>6628.3000000071734</c:v>
                </c:pt>
                <c:pt idx="11418">
                  <c:v>6628.3200000071738</c:v>
                </c:pt>
                <c:pt idx="11419">
                  <c:v>6628.3400000071724</c:v>
                </c:pt>
                <c:pt idx="11420">
                  <c:v>6628.3600000071738</c:v>
                </c:pt>
                <c:pt idx="11421">
                  <c:v>6628.3800000071724</c:v>
                </c:pt>
                <c:pt idx="11422">
                  <c:v>6628.4000000071701</c:v>
                </c:pt>
                <c:pt idx="11423">
                  <c:v>6628.4200000071714</c:v>
                </c:pt>
                <c:pt idx="11424">
                  <c:v>6628.4400000071701</c:v>
                </c:pt>
                <c:pt idx="11425">
                  <c:v>6628.4600000071714</c:v>
                </c:pt>
                <c:pt idx="11426">
                  <c:v>6628.48000000717</c:v>
                </c:pt>
                <c:pt idx="11427">
                  <c:v>6628.5000000071714</c:v>
                </c:pt>
                <c:pt idx="11428">
                  <c:v>6628.5200000071736</c:v>
                </c:pt>
                <c:pt idx="11429">
                  <c:v>6628.5400000071704</c:v>
                </c:pt>
                <c:pt idx="11430">
                  <c:v>6628.5600000071736</c:v>
                </c:pt>
                <c:pt idx="11431">
                  <c:v>6628.5800000071704</c:v>
                </c:pt>
                <c:pt idx="11432">
                  <c:v>6628.6000000071735</c:v>
                </c:pt>
                <c:pt idx="11433">
                  <c:v>6628.620000007174</c:v>
                </c:pt>
                <c:pt idx="11434">
                  <c:v>6628.6400000071735</c:v>
                </c:pt>
                <c:pt idx="11435">
                  <c:v>6628.6600000071739</c:v>
                </c:pt>
                <c:pt idx="11436">
                  <c:v>6628.6800000071735</c:v>
                </c:pt>
                <c:pt idx="11437">
                  <c:v>6628.7000000071703</c:v>
                </c:pt>
                <c:pt idx="11438">
                  <c:v>6628.7200000071834</c:v>
                </c:pt>
                <c:pt idx="11439">
                  <c:v>6628.7400000071802</c:v>
                </c:pt>
                <c:pt idx="11440">
                  <c:v>6628.7600000071834</c:v>
                </c:pt>
                <c:pt idx="11441">
                  <c:v>6628.7800000071802</c:v>
                </c:pt>
                <c:pt idx="11442">
                  <c:v>6628.8000000071834</c:v>
                </c:pt>
                <c:pt idx="11443">
                  <c:v>6628.8200000071838</c:v>
                </c:pt>
                <c:pt idx="11444">
                  <c:v>6628.8400000071824</c:v>
                </c:pt>
                <c:pt idx="11445">
                  <c:v>6628.8600000071838</c:v>
                </c:pt>
                <c:pt idx="11446">
                  <c:v>6628.8800000071824</c:v>
                </c:pt>
                <c:pt idx="11447">
                  <c:v>6628.9000000071801</c:v>
                </c:pt>
                <c:pt idx="11448">
                  <c:v>6628.9200000071814</c:v>
                </c:pt>
                <c:pt idx="11449">
                  <c:v>6628.9400000071801</c:v>
                </c:pt>
                <c:pt idx="11450">
                  <c:v>6628.9600000071814</c:v>
                </c:pt>
                <c:pt idx="11451">
                  <c:v>6628.98000000718</c:v>
                </c:pt>
                <c:pt idx="11452">
                  <c:v>6629.0000000071814</c:v>
                </c:pt>
                <c:pt idx="11453">
                  <c:v>6629.0200000071836</c:v>
                </c:pt>
                <c:pt idx="11454">
                  <c:v>6629.0400000071804</c:v>
                </c:pt>
                <c:pt idx="11455">
                  <c:v>6629.0600000071836</c:v>
                </c:pt>
                <c:pt idx="11456">
                  <c:v>6629.0800000071804</c:v>
                </c:pt>
                <c:pt idx="11457">
                  <c:v>6629.1000000071836</c:v>
                </c:pt>
                <c:pt idx="11458">
                  <c:v>6629.120000007184</c:v>
                </c:pt>
                <c:pt idx="11459">
                  <c:v>6629.1400000071835</c:v>
                </c:pt>
                <c:pt idx="11460">
                  <c:v>6629.160000007184</c:v>
                </c:pt>
                <c:pt idx="11461">
                  <c:v>6629.1800000071935</c:v>
                </c:pt>
                <c:pt idx="11462">
                  <c:v>6629.2000000071903</c:v>
                </c:pt>
                <c:pt idx="11463">
                  <c:v>6629.2200000071934</c:v>
                </c:pt>
                <c:pt idx="11464">
                  <c:v>6629.2400000071902</c:v>
                </c:pt>
                <c:pt idx="11465">
                  <c:v>6629.2600000071934</c:v>
                </c:pt>
                <c:pt idx="11466">
                  <c:v>6629.2800000071902</c:v>
                </c:pt>
                <c:pt idx="11467">
                  <c:v>6629.3000000071934</c:v>
                </c:pt>
                <c:pt idx="11468">
                  <c:v>6629.3200000071938</c:v>
                </c:pt>
                <c:pt idx="11469">
                  <c:v>6629.3400000071924</c:v>
                </c:pt>
                <c:pt idx="11470">
                  <c:v>6629.3600000071938</c:v>
                </c:pt>
                <c:pt idx="11471">
                  <c:v>6629.3800000071924</c:v>
                </c:pt>
                <c:pt idx="11472">
                  <c:v>6629.4000000071901</c:v>
                </c:pt>
                <c:pt idx="11473">
                  <c:v>6629.4200000071914</c:v>
                </c:pt>
                <c:pt idx="11474">
                  <c:v>6629.4400000071901</c:v>
                </c:pt>
                <c:pt idx="11475">
                  <c:v>6629.4600000071914</c:v>
                </c:pt>
                <c:pt idx="11476">
                  <c:v>6629.48000000719</c:v>
                </c:pt>
                <c:pt idx="11477">
                  <c:v>6629.5000000071914</c:v>
                </c:pt>
                <c:pt idx="11478">
                  <c:v>6629.5200000071936</c:v>
                </c:pt>
                <c:pt idx="11479">
                  <c:v>6629.5400000071904</c:v>
                </c:pt>
                <c:pt idx="11480">
                  <c:v>6629.5600000071936</c:v>
                </c:pt>
                <c:pt idx="11481">
                  <c:v>6629.5800000071904</c:v>
                </c:pt>
                <c:pt idx="11482">
                  <c:v>6629.6000000071936</c:v>
                </c:pt>
                <c:pt idx="11483">
                  <c:v>6629.620000007194</c:v>
                </c:pt>
                <c:pt idx="11484">
                  <c:v>6629.6400000072035</c:v>
                </c:pt>
                <c:pt idx="11485">
                  <c:v>6629.660000007204</c:v>
                </c:pt>
                <c:pt idx="11486">
                  <c:v>6629.6800000072035</c:v>
                </c:pt>
                <c:pt idx="11487">
                  <c:v>6629.7000000072003</c:v>
                </c:pt>
                <c:pt idx="11488">
                  <c:v>6629.7200000072035</c:v>
                </c:pt>
                <c:pt idx="11489">
                  <c:v>6629.7400000072003</c:v>
                </c:pt>
                <c:pt idx="11490">
                  <c:v>6629.7600000072034</c:v>
                </c:pt>
                <c:pt idx="11491">
                  <c:v>6629.7800000072002</c:v>
                </c:pt>
                <c:pt idx="11492">
                  <c:v>6629.8000000072034</c:v>
                </c:pt>
                <c:pt idx="11493">
                  <c:v>6629.8200000072038</c:v>
                </c:pt>
                <c:pt idx="11494">
                  <c:v>6629.8400000072024</c:v>
                </c:pt>
                <c:pt idx="11495">
                  <c:v>6629.8600000072038</c:v>
                </c:pt>
                <c:pt idx="11496">
                  <c:v>6629.8800000072024</c:v>
                </c:pt>
                <c:pt idx="11497">
                  <c:v>6629.9000000072001</c:v>
                </c:pt>
                <c:pt idx="11498">
                  <c:v>6629.9200000072024</c:v>
                </c:pt>
                <c:pt idx="11499">
                  <c:v>6629.9400000072001</c:v>
                </c:pt>
                <c:pt idx="11500">
                  <c:v>6629.9600000072014</c:v>
                </c:pt>
                <c:pt idx="11501">
                  <c:v>6629.9800000072</c:v>
                </c:pt>
                <c:pt idx="11502">
                  <c:v>6630.0000000072014</c:v>
                </c:pt>
                <c:pt idx="11503">
                  <c:v>6630.0200000072036</c:v>
                </c:pt>
                <c:pt idx="11504">
                  <c:v>6630.0400000072004</c:v>
                </c:pt>
                <c:pt idx="11505">
                  <c:v>6630.0600000072036</c:v>
                </c:pt>
                <c:pt idx="11506">
                  <c:v>6630.0800000072004</c:v>
                </c:pt>
                <c:pt idx="11507">
                  <c:v>6630.1000000072136</c:v>
                </c:pt>
                <c:pt idx="11508">
                  <c:v>6630.120000007214</c:v>
                </c:pt>
                <c:pt idx="11509">
                  <c:v>6630.1400000072135</c:v>
                </c:pt>
                <c:pt idx="11510">
                  <c:v>6630.160000007214</c:v>
                </c:pt>
                <c:pt idx="11511">
                  <c:v>6630.1800000072135</c:v>
                </c:pt>
                <c:pt idx="11512">
                  <c:v>6630.2000000072103</c:v>
                </c:pt>
                <c:pt idx="11513">
                  <c:v>6630.2200000072135</c:v>
                </c:pt>
                <c:pt idx="11514">
                  <c:v>6630.2400000072103</c:v>
                </c:pt>
                <c:pt idx="11515">
                  <c:v>6630.2600000072134</c:v>
                </c:pt>
                <c:pt idx="11516">
                  <c:v>6630.2800000072102</c:v>
                </c:pt>
                <c:pt idx="11517">
                  <c:v>6630.3000000072134</c:v>
                </c:pt>
                <c:pt idx="11518">
                  <c:v>6630.3200000072138</c:v>
                </c:pt>
                <c:pt idx="11519">
                  <c:v>6630.3400000072124</c:v>
                </c:pt>
                <c:pt idx="11520">
                  <c:v>6630.3600000072138</c:v>
                </c:pt>
                <c:pt idx="11521">
                  <c:v>6630.3800000072124</c:v>
                </c:pt>
                <c:pt idx="11522">
                  <c:v>6630.4000000072101</c:v>
                </c:pt>
                <c:pt idx="11523">
                  <c:v>6630.4200000072124</c:v>
                </c:pt>
                <c:pt idx="11524">
                  <c:v>6630.4400000072101</c:v>
                </c:pt>
                <c:pt idx="11525">
                  <c:v>6630.4600000072114</c:v>
                </c:pt>
                <c:pt idx="11526">
                  <c:v>6630.48000000721</c:v>
                </c:pt>
                <c:pt idx="11527">
                  <c:v>6630.5000000072114</c:v>
                </c:pt>
                <c:pt idx="11528">
                  <c:v>6630.5200000072136</c:v>
                </c:pt>
                <c:pt idx="11529">
                  <c:v>6630.5400000072104</c:v>
                </c:pt>
                <c:pt idx="11530">
                  <c:v>6630.5600000072236</c:v>
                </c:pt>
                <c:pt idx="11531">
                  <c:v>6630.5800000072204</c:v>
                </c:pt>
                <c:pt idx="11532">
                  <c:v>6630.6000000072236</c:v>
                </c:pt>
                <c:pt idx="11533">
                  <c:v>6630.620000007224</c:v>
                </c:pt>
                <c:pt idx="11534">
                  <c:v>6630.6400000072235</c:v>
                </c:pt>
                <c:pt idx="11535">
                  <c:v>6630.660000007224</c:v>
                </c:pt>
                <c:pt idx="11536">
                  <c:v>6630.6800000072235</c:v>
                </c:pt>
                <c:pt idx="11537">
                  <c:v>6630.7000000072203</c:v>
                </c:pt>
                <c:pt idx="11538">
                  <c:v>6630.7200000072235</c:v>
                </c:pt>
                <c:pt idx="11539">
                  <c:v>6630.7400000072203</c:v>
                </c:pt>
                <c:pt idx="11540">
                  <c:v>6630.7600000072234</c:v>
                </c:pt>
                <c:pt idx="11541">
                  <c:v>6630.7800000072202</c:v>
                </c:pt>
                <c:pt idx="11542">
                  <c:v>6630.8000000072234</c:v>
                </c:pt>
                <c:pt idx="11543">
                  <c:v>6630.8200000072238</c:v>
                </c:pt>
                <c:pt idx="11544">
                  <c:v>6630.8400000072224</c:v>
                </c:pt>
                <c:pt idx="11545">
                  <c:v>6630.8600000072238</c:v>
                </c:pt>
                <c:pt idx="11546">
                  <c:v>6630.8800000072224</c:v>
                </c:pt>
                <c:pt idx="11547">
                  <c:v>6630.9000000072201</c:v>
                </c:pt>
                <c:pt idx="11548">
                  <c:v>6630.9200000072224</c:v>
                </c:pt>
                <c:pt idx="11549">
                  <c:v>6630.9400000072201</c:v>
                </c:pt>
                <c:pt idx="11550">
                  <c:v>6630.9600000072214</c:v>
                </c:pt>
                <c:pt idx="11551">
                  <c:v>6630.98000000722</c:v>
                </c:pt>
                <c:pt idx="11552">
                  <c:v>6631.0000000072314</c:v>
                </c:pt>
                <c:pt idx="11553">
                  <c:v>6631.0200000072336</c:v>
                </c:pt>
                <c:pt idx="11554">
                  <c:v>6631.0400000072304</c:v>
                </c:pt>
                <c:pt idx="11555">
                  <c:v>6631.0600000072336</c:v>
                </c:pt>
                <c:pt idx="11556">
                  <c:v>6631.0800000072304</c:v>
                </c:pt>
                <c:pt idx="11557">
                  <c:v>6631.1000000072336</c:v>
                </c:pt>
                <c:pt idx="11558">
                  <c:v>6631.120000007234</c:v>
                </c:pt>
                <c:pt idx="11559">
                  <c:v>6631.1400000072335</c:v>
                </c:pt>
                <c:pt idx="11560">
                  <c:v>6631.160000007234</c:v>
                </c:pt>
                <c:pt idx="11561">
                  <c:v>6631.1800000072335</c:v>
                </c:pt>
                <c:pt idx="11562">
                  <c:v>6631.2000000072303</c:v>
                </c:pt>
                <c:pt idx="11563">
                  <c:v>6631.2200000072335</c:v>
                </c:pt>
                <c:pt idx="11564">
                  <c:v>6631.2400000072303</c:v>
                </c:pt>
                <c:pt idx="11565">
                  <c:v>6631.2600000072334</c:v>
                </c:pt>
                <c:pt idx="11566">
                  <c:v>6631.2800000072302</c:v>
                </c:pt>
                <c:pt idx="11567">
                  <c:v>6631.3000000072334</c:v>
                </c:pt>
                <c:pt idx="11568">
                  <c:v>6631.3200000072338</c:v>
                </c:pt>
                <c:pt idx="11569">
                  <c:v>6631.3400000072324</c:v>
                </c:pt>
                <c:pt idx="11570">
                  <c:v>6631.3600000072338</c:v>
                </c:pt>
                <c:pt idx="11571">
                  <c:v>6631.3800000072324</c:v>
                </c:pt>
                <c:pt idx="11572">
                  <c:v>6631.4000000072301</c:v>
                </c:pt>
                <c:pt idx="11573">
                  <c:v>6631.4200000072324</c:v>
                </c:pt>
                <c:pt idx="11574">
                  <c:v>6631.4400000072301</c:v>
                </c:pt>
                <c:pt idx="11575">
                  <c:v>6631.4600000072414</c:v>
                </c:pt>
                <c:pt idx="11576">
                  <c:v>6631.4800000072401</c:v>
                </c:pt>
                <c:pt idx="11577">
                  <c:v>6631.5000000072414</c:v>
                </c:pt>
                <c:pt idx="11578">
                  <c:v>6631.5200000072437</c:v>
                </c:pt>
                <c:pt idx="11579">
                  <c:v>6631.5400000072414</c:v>
                </c:pt>
                <c:pt idx="11580">
                  <c:v>6631.5600000072436</c:v>
                </c:pt>
                <c:pt idx="11581">
                  <c:v>6631.5800000072404</c:v>
                </c:pt>
                <c:pt idx="11582">
                  <c:v>6631.6000000072436</c:v>
                </c:pt>
                <c:pt idx="11583">
                  <c:v>6631.620000007244</c:v>
                </c:pt>
                <c:pt idx="11584">
                  <c:v>6631.6400000072435</c:v>
                </c:pt>
                <c:pt idx="11585">
                  <c:v>6631.660000007244</c:v>
                </c:pt>
                <c:pt idx="11586">
                  <c:v>6631.6800000072435</c:v>
                </c:pt>
                <c:pt idx="11587">
                  <c:v>6631.7000000072403</c:v>
                </c:pt>
                <c:pt idx="11588">
                  <c:v>6631.7200000072435</c:v>
                </c:pt>
                <c:pt idx="11589">
                  <c:v>6631.7400000072403</c:v>
                </c:pt>
                <c:pt idx="11590">
                  <c:v>6631.7600000072434</c:v>
                </c:pt>
                <c:pt idx="11591">
                  <c:v>6631.7800000072402</c:v>
                </c:pt>
                <c:pt idx="11592">
                  <c:v>6631.8000000072434</c:v>
                </c:pt>
                <c:pt idx="11593">
                  <c:v>6631.8200000072438</c:v>
                </c:pt>
                <c:pt idx="11594">
                  <c:v>6631.8400000072434</c:v>
                </c:pt>
                <c:pt idx="11595">
                  <c:v>6631.8600000072438</c:v>
                </c:pt>
                <c:pt idx="11596">
                  <c:v>6631.8800000072424</c:v>
                </c:pt>
                <c:pt idx="11597">
                  <c:v>6631.9000000072401</c:v>
                </c:pt>
                <c:pt idx="11598">
                  <c:v>6631.9200000072524</c:v>
                </c:pt>
                <c:pt idx="11599">
                  <c:v>6631.9400000072501</c:v>
                </c:pt>
                <c:pt idx="11600">
                  <c:v>6631.9600000072514</c:v>
                </c:pt>
                <c:pt idx="11601">
                  <c:v>6631.9800000072501</c:v>
                </c:pt>
                <c:pt idx="11602">
                  <c:v>6632.0000000072514</c:v>
                </c:pt>
                <c:pt idx="11603">
                  <c:v>6632.0200000072537</c:v>
                </c:pt>
                <c:pt idx="11604">
                  <c:v>6632.0400000072514</c:v>
                </c:pt>
                <c:pt idx="11605">
                  <c:v>6632.0600000072536</c:v>
                </c:pt>
                <c:pt idx="11606">
                  <c:v>6632.0800000072504</c:v>
                </c:pt>
                <c:pt idx="11607">
                  <c:v>6632.1000000072536</c:v>
                </c:pt>
                <c:pt idx="11608">
                  <c:v>6632.120000007254</c:v>
                </c:pt>
                <c:pt idx="11609">
                  <c:v>6632.1400000072535</c:v>
                </c:pt>
                <c:pt idx="11610">
                  <c:v>6632.160000007254</c:v>
                </c:pt>
                <c:pt idx="11611">
                  <c:v>6632.1800000072535</c:v>
                </c:pt>
                <c:pt idx="11612">
                  <c:v>6632.2000000072503</c:v>
                </c:pt>
                <c:pt idx="11613">
                  <c:v>6632.2200000072535</c:v>
                </c:pt>
                <c:pt idx="11614">
                  <c:v>6632.2400000072503</c:v>
                </c:pt>
                <c:pt idx="11615">
                  <c:v>6632.2600000072534</c:v>
                </c:pt>
                <c:pt idx="11616">
                  <c:v>6632.2800000072502</c:v>
                </c:pt>
                <c:pt idx="11617">
                  <c:v>6632.3000000072534</c:v>
                </c:pt>
                <c:pt idx="11618">
                  <c:v>6632.3200000072538</c:v>
                </c:pt>
                <c:pt idx="11619">
                  <c:v>6632.3400000072534</c:v>
                </c:pt>
                <c:pt idx="11620">
                  <c:v>6632.3600000072538</c:v>
                </c:pt>
                <c:pt idx="11621">
                  <c:v>6632.3800000072624</c:v>
                </c:pt>
                <c:pt idx="11622">
                  <c:v>6632.4000000072601</c:v>
                </c:pt>
                <c:pt idx="11623">
                  <c:v>6632.4200000072624</c:v>
                </c:pt>
                <c:pt idx="11624">
                  <c:v>6632.4400000072601</c:v>
                </c:pt>
                <c:pt idx="11625">
                  <c:v>6632.4600000072614</c:v>
                </c:pt>
                <c:pt idx="11626">
                  <c:v>6632.4800000072601</c:v>
                </c:pt>
                <c:pt idx="11627">
                  <c:v>6632.5000000072614</c:v>
                </c:pt>
                <c:pt idx="11628">
                  <c:v>6632.5200000072637</c:v>
                </c:pt>
                <c:pt idx="11629">
                  <c:v>6632.5400000072614</c:v>
                </c:pt>
                <c:pt idx="11630">
                  <c:v>6632.5600000072636</c:v>
                </c:pt>
                <c:pt idx="11631">
                  <c:v>6632.5800000072604</c:v>
                </c:pt>
                <c:pt idx="11632">
                  <c:v>6632.6000000072636</c:v>
                </c:pt>
                <c:pt idx="11633">
                  <c:v>6632.620000007264</c:v>
                </c:pt>
                <c:pt idx="11634">
                  <c:v>6632.6400000072636</c:v>
                </c:pt>
                <c:pt idx="11635">
                  <c:v>6632.660000007264</c:v>
                </c:pt>
                <c:pt idx="11636">
                  <c:v>6632.6800000072635</c:v>
                </c:pt>
                <c:pt idx="11637">
                  <c:v>6632.7000000072603</c:v>
                </c:pt>
                <c:pt idx="11638">
                  <c:v>6632.7200000072635</c:v>
                </c:pt>
                <c:pt idx="11639">
                  <c:v>6632.7400000072603</c:v>
                </c:pt>
                <c:pt idx="11640">
                  <c:v>6632.7600000072634</c:v>
                </c:pt>
                <c:pt idx="11641">
                  <c:v>6632.7800000072602</c:v>
                </c:pt>
                <c:pt idx="11642">
                  <c:v>6632.8000000072634</c:v>
                </c:pt>
                <c:pt idx="11643">
                  <c:v>6632.8200000072638</c:v>
                </c:pt>
                <c:pt idx="11644">
                  <c:v>6632.8400000072734</c:v>
                </c:pt>
                <c:pt idx="11645">
                  <c:v>6632.8600000072738</c:v>
                </c:pt>
                <c:pt idx="11646">
                  <c:v>6632.8800000072724</c:v>
                </c:pt>
                <c:pt idx="11647">
                  <c:v>6632.9000000072701</c:v>
                </c:pt>
                <c:pt idx="11648">
                  <c:v>6632.9200000072724</c:v>
                </c:pt>
                <c:pt idx="11649">
                  <c:v>6632.9400000072701</c:v>
                </c:pt>
                <c:pt idx="11650">
                  <c:v>6632.9600000072714</c:v>
                </c:pt>
                <c:pt idx="11651">
                  <c:v>6632.9800000072701</c:v>
                </c:pt>
                <c:pt idx="11652">
                  <c:v>6633.0000000072714</c:v>
                </c:pt>
                <c:pt idx="11653">
                  <c:v>6633.0200000072737</c:v>
                </c:pt>
                <c:pt idx="11654">
                  <c:v>6633.0400000072714</c:v>
                </c:pt>
                <c:pt idx="11655">
                  <c:v>6633.0600000072736</c:v>
                </c:pt>
                <c:pt idx="11656">
                  <c:v>6633.0800000072704</c:v>
                </c:pt>
                <c:pt idx="11657">
                  <c:v>6633.1000000072736</c:v>
                </c:pt>
                <c:pt idx="11658">
                  <c:v>6633.120000007274</c:v>
                </c:pt>
                <c:pt idx="11659">
                  <c:v>6633.1400000072736</c:v>
                </c:pt>
                <c:pt idx="11660">
                  <c:v>6633.160000007274</c:v>
                </c:pt>
                <c:pt idx="11661">
                  <c:v>6633.1800000072735</c:v>
                </c:pt>
                <c:pt idx="11662">
                  <c:v>6633.2000000072703</c:v>
                </c:pt>
                <c:pt idx="11663">
                  <c:v>6633.2200000072735</c:v>
                </c:pt>
                <c:pt idx="11664">
                  <c:v>6633.2400000072703</c:v>
                </c:pt>
                <c:pt idx="11665">
                  <c:v>6633.2600000072734</c:v>
                </c:pt>
                <c:pt idx="11666">
                  <c:v>6633.2800000072702</c:v>
                </c:pt>
                <c:pt idx="11667">
                  <c:v>6633.3000000072834</c:v>
                </c:pt>
                <c:pt idx="11668">
                  <c:v>6633.3200000072839</c:v>
                </c:pt>
                <c:pt idx="11669">
                  <c:v>6633.3400000072834</c:v>
                </c:pt>
                <c:pt idx="11670">
                  <c:v>6633.3600000072838</c:v>
                </c:pt>
                <c:pt idx="11671">
                  <c:v>6633.3800000072824</c:v>
                </c:pt>
                <c:pt idx="11672">
                  <c:v>6633.4000000072801</c:v>
                </c:pt>
                <c:pt idx="11673">
                  <c:v>6633.4200000072824</c:v>
                </c:pt>
                <c:pt idx="11674">
                  <c:v>6633.4400000072801</c:v>
                </c:pt>
                <c:pt idx="11675">
                  <c:v>6633.4600000072824</c:v>
                </c:pt>
                <c:pt idx="11676">
                  <c:v>6633.4800000072801</c:v>
                </c:pt>
                <c:pt idx="11677">
                  <c:v>6633.5000000072814</c:v>
                </c:pt>
                <c:pt idx="11678">
                  <c:v>6633.5200000072837</c:v>
                </c:pt>
                <c:pt idx="11679">
                  <c:v>6633.5400000072814</c:v>
                </c:pt>
                <c:pt idx="11680">
                  <c:v>6633.5600000072836</c:v>
                </c:pt>
                <c:pt idx="11681">
                  <c:v>6633.5800000072804</c:v>
                </c:pt>
                <c:pt idx="11682">
                  <c:v>6633.6000000072836</c:v>
                </c:pt>
                <c:pt idx="11683">
                  <c:v>6633.620000007284</c:v>
                </c:pt>
                <c:pt idx="11684">
                  <c:v>6633.6400000072836</c:v>
                </c:pt>
                <c:pt idx="11685">
                  <c:v>6633.660000007284</c:v>
                </c:pt>
                <c:pt idx="11686">
                  <c:v>6633.6800000072835</c:v>
                </c:pt>
                <c:pt idx="11687">
                  <c:v>6633.7000000072803</c:v>
                </c:pt>
                <c:pt idx="11688">
                  <c:v>6633.7200000072835</c:v>
                </c:pt>
                <c:pt idx="11689">
                  <c:v>6633.7400000072803</c:v>
                </c:pt>
                <c:pt idx="11690">
                  <c:v>6633.7600000072935</c:v>
                </c:pt>
                <c:pt idx="11691">
                  <c:v>6633.7800000072903</c:v>
                </c:pt>
                <c:pt idx="11692">
                  <c:v>6633.8000000072934</c:v>
                </c:pt>
                <c:pt idx="11693">
                  <c:v>6633.8200000072939</c:v>
                </c:pt>
                <c:pt idx="11694">
                  <c:v>6633.8400000072934</c:v>
                </c:pt>
                <c:pt idx="11695">
                  <c:v>6633.8600000072938</c:v>
                </c:pt>
                <c:pt idx="11696">
                  <c:v>6633.8800000072924</c:v>
                </c:pt>
                <c:pt idx="11697">
                  <c:v>6633.9000000072901</c:v>
                </c:pt>
                <c:pt idx="11698">
                  <c:v>6633.9200000072924</c:v>
                </c:pt>
                <c:pt idx="11699">
                  <c:v>6633.9400000072901</c:v>
                </c:pt>
                <c:pt idx="11700">
                  <c:v>6633.9600000072924</c:v>
                </c:pt>
                <c:pt idx="11701">
                  <c:v>6633.9800000072901</c:v>
                </c:pt>
                <c:pt idx="11702">
                  <c:v>6634.0000000072914</c:v>
                </c:pt>
                <c:pt idx="11703">
                  <c:v>6634.0200000072937</c:v>
                </c:pt>
                <c:pt idx="11704">
                  <c:v>6634.0400000072914</c:v>
                </c:pt>
                <c:pt idx="11705">
                  <c:v>6634.0600000072936</c:v>
                </c:pt>
                <c:pt idx="11706">
                  <c:v>6634.0800000072904</c:v>
                </c:pt>
                <c:pt idx="11707">
                  <c:v>6634.1000000072936</c:v>
                </c:pt>
                <c:pt idx="11708">
                  <c:v>6634.120000007294</c:v>
                </c:pt>
                <c:pt idx="11709">
                  <c:v>6634.1400000072936</c:v>
                </c:pt>
                <c:pt idx="11710">
                  <c:v>6634.160000007294</c:v>
                </c:pt>
                <c:pt idx="11711">
                  <c:v>6634.1800000072935</c:v>
                </c:pt>
                <c:pt idx="11712">
                  <c:v>6634.2000000072903</c:v>
                </c:pt>
                <c:pt idx="11713">
                  <c:v>6634.2200000073035</c:v>
                </c:pt>
                <c:pt idx="11714">
                  <c:v>6634.2400000073003</c:v>
                </c:pt>
                <c:pt idx="11715">
                  <c:v>6634.2600000073035</c:v>
                </c:pt>
                <c:pt idx="11716">
                  <c:v>6634.2800000073003</c:v>
                </c:pt>
                <c:pt idx="11717">
                  <c:v>6634.3000000073034</c:v>
                </c:pt>
                <c:pt idx="11718">
                  <c:v>6634.3200000073039</c:v>
                </c:pt>
                <c:pt idx="11719">
                  <c:v>6634.3400000073034</c:v>
                </c:pt>
                <c:pt idx="11720">
                  <c:v>6634.3600000073038</c:v>
                </c:pt>
                <c:pt idx="11721">
                  <c:v>6634.3800000073024</c:v>
                </c:pt>
                <c:pt idx="11722">
                  <c:v>6634.4000000073002</c:v>
                </c:pt>
                <c:pt idx="11723">
                  <c:v>6634.4200000073024</c:v>
                </c:pt>
                <c:pt idx="11724">
                  <c:v>6634.4400000073001</c:v>
                </c:pt>
                <c:pt idx="11725">
                  <c:v>6634.4600000073024</c:v>
                </c:pt>
                <c:pt idx="11726">
                  <c:v>6634.4800000073001</c:v>
                </c:pt>
                <c:pt idx="11727">
                  <c:v>6634.5000000073014</c:v>
                </c:pt>
                <c:pt idx="11728">
                  <c:v>6634.5200000073037</c:v>
                </c:pt>
                <c:pt idx="11729">
                  <c:v>6634.5400000073014</c:v>
                </c:pt>
                <c:pt idx="11730">
                  <c:v>6634.5600000073036</c:v>
                </c:pt>
                <c:pt idx="11731">
                  <c:v>6634.5800000073004</c:v>
                </c:pt>
                <c:pt idx="11732">
                  <c:v>6634.6000000073036</c:v>
                </c:pt>
                <c:pt idx="11733">
                  <c:v>6634.620000007304</c:v>
                </c:pt>
                <c:pt idx="11734">
                  <c:v>6634.6400000073036</c:v>
                </c:pt>
                <c:pt idx="11735">
                  <c:v>6634.660000007304</c:v>
                </c:pt>
                <c:pt idx="11736">
                  <c:v>6634.6800000073135</c:v>
                </c:pt>
                <c:pt idx="11737">
                  <c:v>6634.7000000073103</c:v>
                </c:pt>
                <c:pt idx="11738">
                  <c:v>6634.7200000073135</c:v>
                </c:pt>
                <c:pt idx="11739">
                  <c:v>6634.7400000073103</c:v>
                </c:pt>
                <c:pt idx="11740">
                  <c:v>6634.7600000073135</c:v>
                </c:pt>
                <c:pt idx="11741">
                  <c:v>6634.7800000073103</c:v>
                </c:pt>
                <c:pt idx="11742">
                  <c:v>6634.8000000073134</c:v>
                </c:pt>
                <c:pt idx="11743">
                  <c:v>6634.8200000073139</c:v>
                </c:pt>
                <c:pt idx="11744">
                  <c:v>6634.8400000073134</c:v>
                </c:pt>
                <c:pt idx="11745">
                  <c:v>6634.8600000073138</c:v>
                </c:pt>
                <c:pt idx="11746">
                  <c:v>6634.8800000073124</c:v>
                </c:pt>
                <c:pt idx="11747">
                  <c:v>6634.9000000073102</c:v>
                </c:pt>
                <c:pt idx="11748">
                  <c:v>6634.9200000073124</c:v>
                </c:pt>
                <c:pt idx="11749">
                  <c:v>6634.9400000073101</c:v>
                </c:pt>
                <c:pt idx="11750">
                  <c:v>6634.9600000073124</c:v>
                </c:pt>
                <c:pt idx="11751">
                  <c:v>6634.9800000073101</c:v>
                </c:pt>
                <c:pt idx="11752">
                  <c:v>6635.0000000073114</c:v>
                </c:pt>
                <c:pt idx="11753">
                  <c:v>6635.0200000073137</c:v>
                </c:pt>
                <c:pt idx="11754">
                  <c:v>6635.0400000073114</c:v>
                </c:pt>
                <c:pt idx="11755">
                  <c:v>6635.0600000073136</c:v>
                </c:pt>
                <c:pt idx="11756">
                  <c:v>6635.0800000073104</c:v>
                </c:pt>
                <c:pt idx="11757">
                  <c:v>6635.1000000073136</c:v>
                </c:pt>
                <c:pt idx="11758">
                  <c:v>6635.120000007314</c:v>
                </c:pt>
                <c:pt idx="11759">
                  <c:v>6635.1400000073236</c:v>
                </c:pt>
                <c:pt idx="11760">
                  <c:v>6635.160000007324</c:v>
                </c:pt>
                <c:pt idx="11761">
                  <c:v>6635.1800000073235</c:v>
                </c:pt>
                <c:pt idx="11762">
                  <c:v>6635.2000000073203</c:v>
                </c:pt>
                <c:pt idx="11763">
                  <c:v>6635.2200000073235</c:v>
                </c:pt>
                <c:pt idx="11764">
                  <c:v>6635.2400000073203</c:v>
                </c:pt>
                <c:pt idx="11765">
                  <c:v>6635.2600000073235</c:v>
                </c:pt>
                <c:pt idx="11766">
                  <c:v>6635.2800000073203</c:v>
                </c:pt>
                <c:pt idx="11767">
                  <c:v>6635.3000000073234</c:v>
                </c:pt>
                <c:pt idx="11768">
                  <c:v>6635.3200000073239</c:v>
                </c:pt>
                <c:pt idx="11769">
                  <c:v>6635.3400000073234</c:v>
                </c:pt>
                <c:pt idx="11770">
                  <c:v>6635.3600000073238</c:v>
                </c:pt>
                <c:pt idx="11771">
                  <c:v>6635.3800000073234</c:v>
                </c:pt>
                <c:pt idx="11772">
                  <c:v>6635.4000000073202</c:v>
                </c:pt>
                <c:pt idx="11773">
                  <c:v>6635.4200000073224</c:v>
                </c:pt>
                <c:pt idx="11774">
                  <c:v>6635.4400000073201</c:v>
                </c:pt>
                <c:pt idx="11775">
                  <c:v>6635.4600000073224</c:v>
                </c:pt>
                <c:pt idx="11776">
                  <c:v>6635.4800000073201</c:v>
                </c:pt>
                <c:pt idx="11777">
                  <c:v>6635.5000000073214</c:v>
                </c:pt>
                <c:pt idx="11778">
                  <c:v>6635.5200000073237</c:v>
                </c:pt>
                <c:pt idx="11779">
                  <c:v>6635.5400000073214</c:v>
                </c:pt>
                <c:pt idx="11780">
                  <c:v>6635.5600000073237</c:v>
                </c:pt>
                <c:pt idx="11781">
                  <c:v>6635.5800000073214</c:v>
                </c:pt>
                <c:pt idx="11782">
                  <c:v>6635.6000000073336</c:v>
                </c:pt>
                <c:pt idx="11783">
                  <c:v>6635.6200000073341</c:v>
                </c:pt>
                <c:pt idx="11784">
                  <c:v>6635.6400000073336</c:v>
                </c:pt>
                <c:pt idx="11785">
                  <c:v>6635.660000007334</c:v>
                </c:pt>
                <c:pt idx="11786">
                  <c:v>6635.6800000073335</c:v>
                </c:pt>
                <c:pt idx="11787">
                  <c:v>6635.7000000073303</c:v>
                </c:pt>
                <c:pt idx="11788">
                  <c:v>6635.7200000073335</c:v>
                </c:pt>
                <c:pt idx="11789">
                  <c:v>6635.7400000073303</c:v>
                </c:pt>
                <c:pt idx="11790">
                  <c:v>6635.7600000073335</c:v>
                </c:pt>
                <c:pt idx="11791">
                  <c:v>6635.7800000073303</c:v>
                </c:pt>
                <c:pt idx="11792">
                  <c:v>6635.8000000073334</c:v>
                </c:pt>
                <c:pt idx="11793">
                  <c:v>6635.8200000073339</c:v>
                </c:pt>
                <c:pt idx="11794">
                  <c:v>6635.8400000073334</c:v>
                </c:pt>
                <c:pt idx="11795">
                  <c:v>6635.8600000073338</c:v>
                </c:pt>
                <c:pt idx="11796">
                  <c:v>6635.8800000073334</c:v>
                </c:pt>
                <c:pt idx="11797">
                  <c:v>6635.9000000073302</c:v>
                </c:pt>
                <c:pt idx="11798">
                  <c:v>6635.9200000073324</c:v>
                </c:pt>
                <c:pt idx="11799">
                  <c:v>6635.9400000073301</c:v>
                </c:pt>
                <c:pt idx="11800">
                  <c:v>6635.9600000073324</c:v>
                </c:pt>
                <c:pt idx="11801">
                  <c:v>6635.9800000073301</c:v>
                </c:pt>
                <c:pt idx="11802">
                  <c:v>6636.0000000073314</c:v>
                </c:pt>
                <c:pt idx="11803">
                  <c:v>6636.0200000073337</c:v>
                </c:pt>
                <c:pt idx="11804">
                  <c:v>6636.0400000073414</c:v>
                </c:pt>
                <c:pt idx="11805">
                  <c:v>6636.0600000073437</c:v>
                </c:pt>
                <c:pt idx="11806">
                  <c:v>6636.0800000073414</c:v>
                </c:pt>
                <c:pt idx="11807">
                  <c:v>6636.1000000073436</c:v>
                </c:pt>
                <c:pt idx="11808">
                  <c:v>6636.1200000073441</c:v>
                </c:pt>
                <c:pt idx="11809">
                  <c:v>6636.1400000073436</c:v>
                </c:pt>
                <c:pt idx="11810">
                  <c:v>6636.160000007344</c:v>
                </c:pt>
                <c:pt idx="11811">
                  <c:v>6636.1800000073436</c:v>
                </c:pt>
                <c:pt idx="11812">
                  <c:v>6636.2000000073403</c:v>
                </c:pt>
                <c:pt idx="11813">
                  <c:v>6636.2200000073435</c:v>
                </c:pt>
                <c:pt idx="11814">
                  <c:v>6636.2400000073403</c:v>
                </c:pt>
                <c:pt idx="11815">
                  <c:v>6636.2600000073435</c:v>
                </c:pt>
                <c:pt idx="11816">
                  <c:v>6636.2800000073403</c:v>
                </c:pt>
                <c:pt idx="11817">
                  <c:v>6636.3000000073434</c:v>
                </c:pt>
                <c:pt idx="11818">
                  <c:v>6636.3200000073439</c:v>
                </c:pt>
                <c:pt idx="11819">
                  <c:v>6636.3400000073434</c:v>
                </c:pt>
                <c:pt idx="11820">
                  <c:v>6636.3600000073438</c:v>
                </c:pt>
                <c:pt idx="11821">
                  <c:v>6636.3800000073434</c:v>
                </c:pt>
                <c:pt idx="11822">
                  <c:v>6636.4000000073402</c:v>
                </c:pt>
                <c:pt idx="11823">
                  <c:v>6636.4200000073424</c:v>
                </c:pt>
                <c:pt idx="11824">
                  <c:v>6636.4400000073401</c:v>
                </c:pt>
                <c:pt idx="11825">
                  <c:v>6636.4600000073424</c:v>
                </c:pt>
                <c:pt idx="11826">
                  <c:v>6636.4800000073401</c:v>
                </c:pt>
                <c:pt idx="11827">
                  <c:v>6636.5000000073514</c:v>
                </c:pt>
                <c:pt idx="11828">
                  <c:v>6636.5200000073537</c:v>
                </c:pt>
                <c:pt idx="11829">
                  <c:v>6636.5400000073514</c:v>
                </c:pt>
                <c:pt idx="11830">
                  <c:v>6636.5600000073537</c:v>
                </c:pt>
                <c:pt idx="11831">
                  <c:v>6636.5800000073514</c:v>
                </c:pt>
                <c:pt idx="11832">
                  <c:v>6636.6000000073536</c:v>
                </c:pt>
                <c:pt idx="11833">
                  <c:v>6636.6200000073541</c:v>
                </c:pt>
                <c:pt idx="11834">
                  <c:v>6636.6400000073536</c:v>
                </c:pt>
                <c:pt idx="11835">
                  <c:v>6636.660000007354</c:v>
                </c:pt>
                <c:pt idx="11836">
                  <c:v>6636.6800000073536</c:v>
                </c:pt>
                <c:pt idx="11837">
                  <c:v>6636.7000000073504</c:v>
                </c:pt>
                <c:pt idx="11838">
                  <c:v>6636.7200000073535</c:v>
                </c:pt>
                <c:pt idx="11839">
                  <c:v>6636.7400000073503</c:v>
                </c:pt>
                <c:pt idx="11840">
                  <c:v>6636.7600000073535</c:v>
                </c:pt>
                <c:pt idx="11841">
                  <c:v>6636.7800000073503</c:v>
                </c:pt>
                <c:pt idx="11842">
                  <c:v>6636.8000000073534</c:v>
                </c:pt>
                <c:pt idx="11843">
                  <c:v>6636.8200000073539</c:v>
                </c:pt>
                <c:pt idx="11844">
                  <c:v>6636.8400000073534</c:v>
                </c:pt>
                <c:pt idx="11845">
                  <c:v>6636.8600000073538</c:v>
                </c:pt>
                <c:pt idx="11846">
                  <c:v>6636.8800000073534</c:v>
                </c:pt>
                <c:pt idx="11847">
                  <c:v>6636.9000000073502</c:v>
                </c:pt>
                <c:pt idx="11848">
                  <c:v>6636.9200000073524</c:v>
                </c:pt>
                <c:pt idx="11849">
                  <c:v>6636.9400000073501</c:v>
                </c:pt>
                <c:pt idx="11850">
                  <c:v>6636.9600000073624</c:v>
                </c:pt>
                <c:pt idx="11851">
                  <c:v>6636.9800000073601</c:v>
                </c:pt>
                <c:pt idx="11852">
                  <c:v>6637.0000000073624</c:v>
                </c:pt>
                <c:pt idx="11853">
                  <c:v>6637.0200000073637</c:v>
                </c:pt>
                <c:pt idx="11854">
                  <c:v>6637.0400000073614</c:v>
                </c:pt>
                <c:pt idx="11855">
                  <c:v>6637.0600000073637</c:v>
                </c:pt>
                <c:pt idx="11856">
                  <c:v>6637.0800000073614</c:v>
                </c:pt>
                <c:pt idx="11857">
                  <c:v>6637.1000000073636</c:v>
                </c:pt>
                <c:pt idx="11858">
                  <c:v>6637.1200000073641</c:v>
                </c:pt>
                <c:pt idx="11859">
                  <c:v>6637.1400000073636</c:v>
                </c:pt>
                <c:pt idx="11860">
                  <c:v>6637.160000007364</c:v>
                </c:pt>
                <c:pt idx="11861">
                  <c:v>6637.1800000073636</c:v>
                </c:pt>
                <c:pt idx="11862">
                  <c:v>6637.2000000073604</c:v>
                </c:pt>
                <c:pt idx="11863">
                  <c:v>6637.2200000073635</c:v>
                </c:pt>
                <c:pt idx="11864">
                  <c:v>6637.2400000073603</c:v>
                </c:pt>
                <c:pt idx="11865">
                  <c:v>6637.2600000073635</c:v>
                </c:pt>
                <c:pt idx="11866">
                  <c:v>6637.2800000073603</c:v>
                </c:pt>
                <c:pt idx="11867">
                  <c:v>6637.3000000073635</c:v>
                </c:pt>
                <c:pt idx="11868">
                  <c:v>6637.3200000073639</c:v>
                </c:pt>
                <c:pt idx="11869">
                  <c:v>6637.3400000073634</c:v>
                </c:pt>
                <c:pt idx="11870">
                  <c:v>6637.3600000073639</c:v>
                </c:pt>
                <c:pt idx="11871">
                  <c:v>6637.3800000073634</c:v>
                </c:pt>
                <c:pt idx="11872">
                  <c:v>6637.4000000073602</c:v>
                </c:pt>
                <c:pt idx="11873">
                  <c:v>6637.4200000073724</c:v>
                </c:pt>
                <c:pt idx="11874">
                  <c:v>6637.4400000073701</c:v>
                </c:pt>
                <c:pt idx="11875">
                  <c:v>6637.4600000073724</c:v>
                </c:pt>
                <c:pt idx="11876">
                  <c:v>6637.4800000073701</c:v>
                </c:pt>
                <c:pt idx="11877">
                  <c:v>6637.5000000073724</c:v>
                </c:pt>
                <c:pt idx="11878">
                  <c:v>6637.5200000073737</c:v>
                </c:pt>
                <c:pt idx="11879">
                  <c:v>6637.5400000073714</c:v>
                </c:pt>
                <c:pt idx="11880">
                  <c:v>6637.5600000073737</c:v>
                </c:pt>
                <c:pt idx="11881">
                  <c:v>6637.5800000073714</c:v>
                </c:pt>
                <c:pt idx="11882">
                  <c:v>6637.6000000073736</c:v>
                </c:pt>
                <c:pt idx="11883">
                  <c:v>6637.6200000073741</c:v>
                </c:pt>
                <c:pt idx="11884">
                  <c:v>6637.6400000073736</c:v>
                </c:pt>
                <c:pt idx="11885">
                  <c:v>6637.660000007374</c:v>
                </c:pt>
                <c:pt idx="11886">
                  <c:v>6637.6800000073736</c:v>
                </c:pt>
                <c:pt idx="11887">
                  <c:v>6637.7000000073704</c:v>
                </c:pt>
                <c:pt idx="11888">
                  <c:v>6637.7200000073735</c:v>
                </c:pt>
                <c:pt idx="11889">
                  <c:v>6637.7400000073703</c:v>
                </c:pt>
                <c:pt idx="11890">
                  <c:v>6637.7600000073735</c:v>
                </c:pt>
                <c:pt idx="11891">
                  <c:v>6637.7800000073703</c:v>
                </c:pt>
                <c:pt idx="11892">
                  <c:v>6637.8000000073735</c:v>
                </c:pt>
                <c:pt idx="11893">
                  <c:v>6637.8200000073739</c:v>
                </c:pt>
                <c:pt idx="11894">
                  <c:v>6637.8400000073734</c:v>
                </c:pt>
                <c:pt idx="11895">
                  <c:v>6637.8600000073739</c:v>
                </c:pt>
                <c:pt idx="11896">
                  <c:v>6637.8800000073834</c:v>
                </c:pt>
                <c:pt idx="11897">
                  <c:v>6637.9000000073802</c:v>
                </c:pt>
                <c:pt idx="11898">
                  <c:v>6637.9200000073824</c:v>
                </c:pt>
                <c:pt idx="11899">
                  <c:v>6637.9400000073801</c:v>
                </c:pt>
                <c:pt idx="11900">
                  <c:v>6637.9600000073824</c:v>
                </c:pt>
                <c:pt idx="11901">
                  <c:v>6637.9800000073801</c:v>
                </c:pt>
                <c:pt idx="11902">
                  <c:v>6638.0000000073824</c:v>
                </c:pt>
                <c:pt idx="11903">
                  <c:v>6638.0200000073837</c:v>
                </c:pt>
                <c:pt idx="11904">
                  <c:v>6638.0400000073814</c:v>
                </c:pt>
                <c:pt idx="11905">
                  <c:v>6638.0600000073837</c:v>
                </c:pt>
                <c:pt idx="11906">
                  <c:v>6638.0800000073814</c:v>
                </c:pt>
                <c:pt idx="11907">
                  <c:v>6638.1000000073836</c:v>
                </c:pt>
                <c:pt idx="11908">
                  <c:v>6638.1200000073841</c:v>
                </c:pt>
                <c:pt idx="11909">
                  <c:v>6638.1400000073836</c:v>
                </c:pt>
                <c:pt idx="11910">
                  <c:v>6638.160000007384</c:v>
                </c:pt>
                <c:pt idx="11911">
                  <c:v>6638.1800000073836</c:v>
                </c:pt>
                <c:pt idx="11912">
                  <c:v>6638.2000000073804</c:v>
                </c:pt>
                <c:pt idx="11913">
                  <c:v>6638.2200000073835</c:v>
                </c:pt>
                <c:pt idx="11914">
                  <c:v>6638.2400000073803</c:v>
                </c:pt>
                <c:pt idx="11915">
                  <c:v>6638.2600000073835</c:v>
                </c:pt>
                <c:pt idx="11916">
                  <c:v>6638.2800000073803</c:v>
                </c:pt>
                <c:pt idx="11917">
                  <c:v>6638.3000000073835</c:v>
                </c:pt>
                <c:pt idx="11918">
                  <c:v>6638.3200000073839</c:v>
                </c:pt>
                <c:pt idx="11919">
                  <c:v>6638.3400000073934</c:v>
                </c:pt>
                <c:pt idx="11920">
                  <c:v>6638.3600000073939</c:v>
                </c:pt>
                <c:pt idx="11921">
                  <c:v>6638.3800000073934</c:v>
                </c:pt>
                <c:pt idx="11922">
                  <c:v>6638.4000000073902</c:v>
                </c:pt>
                <c:pt idx="11923">
                  <c:v>6638.4200000073924</c:v>
                </c:pt>
                <c:pt idx="11924">
                  <c:v>6638.4400000073902</c:v>
                </c:pt>
                <c:pt idx="11925">
                  <c:v>6638.4600000073924</c:v>
                </c:pt>
                <c:pt idx="11926">
                  <c:v>6638.4800000073901</c:v>
                </c:pt>
                <c:pt idx="11927">
                  <c:v>6638.5000000073924</c:v>
                </c:pt>
                <c:pt idx="11928">
                  <c:v>6638.5200000073937</c:v>
                </c:pt>
                <c:pt idx="11929">
                  <c:v>6638.5400000073914</c:v>
                </c:pt>
                <c:pt idx="11930">
                  <c:v>6638.5600000073937</c:v>
                </c:pt>
                <c:pt idx="11931">
                  <c:v>6638.5800000073914</c:v>
                </c:pt>
                <c:pt idx="11932">
                  <c:v>6638.6000000073936</c:v>
                </c:pt>
                <c:pt idx="11933">
                  <c:v>6638.6200000073941</c:v>
                </c:pt>
                <c:pt idx="11934">
                  <c:v>6638.6400000073936</c:v>
                </c:pt>
                <c:pt idx="11935">
                  <c:v>6638.660000007394</c:v>
                </c:pt>
                <c:pt idx="11936">
                  <c:v>6638.6800000073936</c:v>
                </c:pt>
                <c:pt idx="11937">
                  <c:v>6638.7000000073904</c:v>
                </c:pt>
                <c:pt idx="11938">
                  <c:v>6638.7200000073935</c:v>
                </c:pt>
                <c:pt idx="11939">
                  <c:v>6638.7400000073903</c:v>
                </c:pt>
                <c:pt idx="11940">
                  <c:v>6638.7600000073935</c:v>
                </c:pt>
                <c:pt idx="11941">
                  <c:v>6638.7800000073903</c:v>
                </c:pt>
                <c:pt idx="11942">
                  <c:v>6638.8000000074035</c:v>
                </c:pt>
                <c:pt idx="11943">
                  <c:v>6638.8200000074039</c:v>
                </c:pt>
                <c:pt idx="11944">
                  <c:v>6638.8400000074034</c:v>
                </c:pt>
                <c:pt idx="11945">
                  <c:v>6638.8600000074039</c:v>
                </c:pt>
                <c:pt idx="11946">
                  <c:v>6638.8800000074034</c:v>
                </c:pt>
                <c:pt idx="11947">
                  <c:v>6638.9000000074002</c:v>
                </c:pt>
                <c:pt idx="11948">
                  <c:v>6638.9200000074034</c:v>
                </c:pt>
                <c:pt idx="11949">
                  <c:v>6638.9400000074002</c:v>
                </c:pt>
                <c:pt idx="11950">
                  <c:v>6638.9600000074024</c:v>
                </c:pt>
                <c:pt idx="11951">
                  <c:v>6638.9800000074001</c:v>
                </c:pt>
                <c:pt idx="11952">
                  <c:v>6639.0000000074024</c:v>
                </c:pt>
                <c:pt idx="11953">
                  <c:v>6639.0200000074037</c:v>
                </c:pt>
                <c:pt idx="11954">
                  <c:v>6639.0400000074014</c:v>
                </c:pt>
                <c:pt idx="11955">
                  <c:v>6639.0600000074037</c:v>
                </c:pt>
                <c:pt idx="11956">
                  <c:v>6639.0800000074014</c:v>
                </c:pt>
                <c:pt idx="11957">
                  <c:v>6639.1000000074037</c:v>
                </c:pt>
                <c:pt idx="11958">
                  <c:v>6639.1200000074041</c:v>
                </c:pt>
                <c:pt idx="11959">
                  <c:v>6639.1400000074036</c:v>
                </c:pt>
                <c:pt idx="11960">
                  <c:v>6639.1600000074041</c:v>
                </c:pt>
                <c:pt idx="11961">
                  <c:v>6639.1800000074036</c:v>
                </c:pt>
                <c:pt idx="11962">
                  <c:v>6639.2000000074004</c:v>
                </c:pt>
                <c:pt idx="11963">
                  <c:v>6639.2200000074035</c:v>
                </c:pt>
                <c:pt idx="11964">
                  <c:v>6639.2400000074003</c:v>
                </c:pt>
                <c:pt idx="11965">
                  <c:v>6639.2600000074135</c:v>
                </c:pt>
                <c:pt idx="11966">
                  <c:v>6639.2800000074103</c:v>
                </c:pt>
                <c:pt idx="11967">
                  <c:v>6639.3000000074135</c:v>
                </c:pt>
                <c:pt idx="11968">
                  <c:v>6639.3200000074139</c:v>
                </c:pt>
                <c:pt idx="11969">
                  <c:v>6639.3400000074134</c:v>
                </c:pt>
                <c:pt idx="11970">
                  <c:v>6639.3600000074139</c:v>
                </c:pt>
                <c:pt idx="11971">
                  <c:v>6639.3800000074134</c:v>
                </c:pt>
                <c:pt idx="11972">
                  <c:v>6639.4000000074102</c:v>
                </c:pt>
                <c:pt idx="11973">
                  <c:v>6639.4200000074134</c:v>
                </c:pt>
                <c:pt idx="11974">
                  <c:v>6639.4400000074102</c:v>
                </c:pt>
                <c:pt idx="11975">
                  <c:v>6639.4600000074124</c:v>
                </c:pt>
                <c:pt idx="11976">
                  <c:v>6639.4800000074101</c:v>
                </c:pt>
                <c:pt idx="11977">
                  <c:v>6639.5000000074124</c:v>
                </c:pt>
                <c:pt idx="11978">
                  <c:v>6639.5200000074137</c:v>
                </c:pt>
                <c:pt idx="11979">
                  <c:v>6639.5400000074114</c:v>
                </c:pt>
                <c:pt idx="11980">
                  <c:v>6639.5600000074137</c:v>
                </c:pt>
                <c:pt idx="11981">
                  <c:v>6639.5800000074114</c:v>
                </c:pt>
                <c:pt idx="11982">
                  <c:v>6639.6000000074137</c:v>
                </c:pt>
                <c:pt idx="11983">
                  <c:v>6639.620000007415</c:v>
                </c:pt>
                <c:pt idx="11984">
                  <c:v>6639.6400000074136</c:v>
                </c:pt>
                <c:pt idx="11985">
                  <c:v>6639.6600000074141</c:v>
                </c:pt>
                <c:pt idx="11986">
                  <c:v>6639.6800000074136</c:v>
                </c:pt>
                <c:pt idx="11987">
                  <c:v>6639.7000000074104</c:v>
                </c:pt>
                <c:pt idx="11988">
                  <c:v>6639.7200000074236</c:v>
                </c:pt>
                <c:pt idx="11989">
                  <c:v>6639.7400000074203</c:v>
                </c:pt>
                <c:pt idx="11990">
                  <c:v>6639.7600000074235</c:v>
                </c:pt>
                <c:pt idx="11991">
                  <c:v>6639.7800000074203</c:v>
                </c:pt>
                <c:pt idx="11992">
                  <c:v>6639.8000000074235</c:v>
                </c:pt>
                <c:pt idx="11993">
                  <c:v>6639.8200000074239</c:v>
                </c:pt>
                <c:pt idx="11994">
                  <c:v>6639.8400000074234</c:v>
                </c:pt>
                <c:pt idx="11995">
                  <c:v>6639.8600000074239</c:v>
                </c:pt>
                <c:pt idx="11996">
                  <c:v>6639.8800000074234</c:v>
                </c:pt>
                <c:pt idx="11997">
                  <c:v>6639.9000000074202</c:v>
                </c:pt>
                <c:pt idx="11998">
                  <c:v>6639.9200000074234</c:v>
                </c:pt>
                <c:pt idx="11999">
                  <c:v>6639.9400000074202</c:v>
                </c:pt>
                <c:pt idx="12000">
                  <c:v>6639.9600000074224</c:v>
                </c:pt>
                <c:pt idx="12001">
                  <c:v>6639.9800000074201</c:v>
                </c:pt>
                <c:pt idx="12002">
                  <c:v>6640.0000000074224</c:v>
                </c:pt>
                <c:pt idx="12003">
                  <c:v>6640.0200000074237</c:v>
                </c:pt>
                <c:pt idx="12004">
                  <c:v>6640.0400000074214</c:v>
                </c:pt>
                <c:pt idx="12005">
                  <c:v>6640.0600000074237</c:v>
                </c:pt>
                <c:pt idx="12006">
                  <c:v>6640.0800000074214</c:v>
                </c:pt>
                <c:pt idx="12007">
                  <c:v>6640.1000000074237</c:v>
                </c:pt>
                <c:pt idx="12008">
                  <c:v>6640.1200000074241</c:v>
                </c:pt>
                <c:pt idx="12009">
                  <c:v>6640.1400000074236</c:v>
                </c:pt>
                <c:pt idx="12010">
                  <c:v>6640.1600000074241</c:v>
                </c:pt>
                <c:pt idx="12011">
                  <c:v>6640.1800000074336</c:v>
                </c:pt>
                <c:pt idx="12012">
                  <c:v>6640.2000000074304</c:v>
                </c:pt>
                <c:pt idx="12013">
                  <c:v>6640.2200000074336</c:v>
                </c:pt>
                <c:pt idx="12014">
                  <c:v>6640.2400000074304</c:v>
                </c:pt>
                <c:pt idx="12015">
                  <c:v>6640.2600000074335</c:v>
                </c:pt>
                <c:pt idx="12016">
                  <c:v>6640.2800000074303</c:v>
                </c:pt>
                <c:pt idx="12017">
                  <c:v>6640.3000000074335</c:v>
                </c:pt>
                <c:pt idx="12018">
                  <c:v>6640.3200000074339</c:v>
                </c:pt>
                <c:pt idx="12019">
                  <c:v>6640.3400000074334</c:v>
                </c:pt>
                <c:pt idx="12020">
                  <c:v>6640.3600000074339</c:v>
                </c:pt>
                <c:pt idx="12021">
                  <c:v>6640.3800000074334</c:v>
                </c:pt>
                <c:pt idx="12022">
                  <c:v>6640.4000000074302</c:v>
                </c:pt>
                <c:pt idx="12023">
                  <c:v>6640.4200000074334</c:v>
                </c:pt>
                <c:pt idx="12024">
                  <c:v>6640.4400000074302</c:v>
                </c:pt>
                <c:pt idx="12025">
                  <c:v>6640.4600000074324</c:v>
                </c:pt>
                <c:pt idx="12026">
                  <c:v>6640.4800000074301</c:v>
                </c:pt>
                <c:pt idx="12027">
                  <c:v>6640.5000000074324</c:v>
                </c:pt>
                <c:pt idx="12028">
                  <c:v>6640.5200000074337</c:v>
                </c:pt>
                <c:pt idx="12029">
                  <c:v>6640.5400000074314</c:v>
                </c:pt>
                <c:pt idx="12030">
                  <c:v>6640.5600000074337</c:v>
                </c:pt>
                <c:pt idx="12031">
                  <c:v>6640.5800000074314</c:v>
                </c:pt>
                <c:pt idx="12032">
                  <c:v>6640.6000000074337</c:v>
                </c:pt>
                <c:pt idx="12033">
                  <c:v>6640.6200000074441</c:v>
                </c:pt>
                <c:pt idx="12034">
                  <c:v>6640.6400000074436</c:v>
                </c:pt>
                <c:pt idx="12035">
                  <c:v>6640.6600000074441</c:v>
                </c:pt>
                <c:pt idx="12036">
                  <c:v>6640.6800000074436</c:v>
                </c:pt>
                <c:pt idx="12037">
                  <c:v>6640.7000000074404</c:v>
                </c:pt>
                <c:pt idx="12038">
                  <c:v>6640.7200000074436</c:v>
                </c:pt>
                <c:pt idx="12039">
                  <c:v>6640.7400000074404</c:v>
                </c:pt>
                <c:pt idx="12040">
                  <c:v>6640.7600000074435</c:v>
                </c:pt>
                <c:pt idx="12041">
                  <c:v>6640.7800000074403</c:v>
                </c:pt>
                <c:pt idx="12042">
                  <c:v>6640.8000000074435</c:v>
                </c:pt>
                <c:pt idx="12043">
                  <c:v>6640.8200000074439</c:v>
                </c:pt>
                <c:pt idx="12044">
                  <c:v>6640.8400000074435</c:v>
                </c:pt>
                <c:pt idx="12045">
                  <c:v>6640.8600000074439</c:v>
                </c:pt>
                <c:pt idx="12046">
                  <c:v>6640.8800000074434</c:v>
                </c:pt>
                <c:pt idx="12047">
                  <c:v>6640.9000000074402</c:v>
                </c:pt>
                <c:pt idx="12048">
                  <c:v>6640.9200000074434</c:v>
                </c:pt>
                <c:pt idx="12049">
                  <c:v>6640.9400000074402</c:v>
                </c:pt>
                <c:pt idx="12050">
                  <c:v>6640.9600000074424</c:v>
                </c:pt>
                <c:pt idx="12051">
                  <c:v>6640.9800000074401</c:v>
                </c:pt>
                <c:pt idx="12052">
                  <c:v>6641.0000000074424</c:v>
                </c:pt>
                <c:pt idx="12053">
                  <c:v>6641.0200000074437</c:v>
                </c:pt>
                <c:pt idx="12054">
                  <c:v>6641.0400000074414</c:v>
                </c:pt>
                <c:pt idx="12055">
                  <c:v>6641.0600000074437</c:v>
                </c:pt>
                <c:pt idx="12056">
                  <c:v>6641.0800000074414</c:v>
                </c:pt>
                <c:pt idx="12057">
                  <c:v>6641.1000000074537</c:v>
                </c:pt>
                <c:pt idx="12058">
                  <c:v>6641.1200000074541</c:v>
                </c:pt>
                <c:pt idx="12059">
                  <c:v>6641.1400000074536</c:v>
                </c:pt>
                <c:pt idx="12060">
                  <c:v>6641.1600000074541</c:v>
                </c:pt>
                <c:pt idx="12061">
                  <c:v>6641.1800000074536</c:v>
                </c:pt>
                <c:pt idx="12062">
                  <c:v>6641.2000000074504</c:v>
                </c:pt>
                <c:pt idx="12063">
                  <c:v>6641.2200000074536</c:v>
                </c:pt>
                <c:pt idx="12064">
                  <c:v>6641.2400000074504</c:v>
                </c:pt>
                <c:pt idx="12065">
                  <c:v>6641.2600000074535</c:v>
                </c:pt>
                <c:pt idx="12066">
                  <c:v>6641.2800000074503</c:v>
                </c:pt>
                <c:pt idx="12067">
                  <c:v>6641.3000000074535</c:v>
                </c:pt>
                <c:pt idx="12068">
                  <c:v>6641.3200000074539</c:v>
                </c:pt>
                <c:pt idx="12069">
                  <c:v>6641.3400000074535</c:v>
                </c:pt>
                <c:pt idx="12070">
                  <c:v>6641.3600000074539</c:v>
                </c:pt>
                <c:pt idx="12071">
                  <c:v>6641.3800000074534</c:v>
                </c:pt>
                <c:pt idx="12072">
                  <c:v>6641.4000000074502</c:v>
                </c:pt>
                <c:pt idx="12073">
                  <c:v>6641.4200000074534</c:v>
                </c:pt>
                <c:pt idx="12074">
                  <c:v>6641.4400000074502</c:v>
                </c:pt>
                <c:pt idx="12075">
                  <c:v>6641.4600000074524</c:v>
                </c:pt>
                <c:pt idx="12076">
                  <c:v>6641.4800000074501</c:v>
                </c:pt>
                <c:pt idx="12077">
                  <c:v>6641.5000000074524</c:v>
                </c:pt>
                <c:pt idx="12078">
                  <c:v>6641.5200000074537</c:v>
                </c:pt>
                <c:pt idx="12079">
                  <c:v>6641.5400000074624</c:v>
                </c:pt>
                <c:pt idx="12080">
                  <c:v>6641.5600000074637</c:v>
                </c:pt>
                <c:pt idx="12081">
                  <c:v>6641.5800000074614</c:v>
                </c:pt>
                <c:pt idx="12082">
                  <c:v>6641.6000000074637</c:v>
                </c:pt>
                <c:pt idx="12083">
                  <c:v>6641.6200000074641</c:v>
                </c:pt>
                <c:pt idx="12084">
                  <c:v>6641.6400000074636</c:v>
                </c:pt>
                <c:pt idx="12085">
                  <c:v>6641.6600000074641</c:v>
                </c:pt>
                <c:pt idx="12086">
                  <c:v>6641.6800000074636</c:v>
                </c:pt>
                <c:pt idx="12087">
                  <c:v>6641.7000000074604</c:v>
                </c:pt>
                <c:pt idx="12088">
                  <c:v>6641.7200000074636</c:v>
                </c:pt>
                <c:pt idx="12089">
                  <c:v>6641.7400000074604</c:v>
                </c:pt>
                <c:pt idx="12090">
                  <c:v>6641.7600000074635</c:v>
                </c:pt>
                <c:pt idx="12091">
                  <c:v>6641.7800000074603</c:v>
                </c:pt>
                <c:pt idx="12092">
                  <c:v>6641.8000000074635</c:v>
                </c:pt>
                <c:pt idx="12093">
                  <c:v>6641.8200000074639</c:v>
                </c:pt>
                <c:pt idx="12094">
                  <c:v>6641.8400000074635</c:v>
                </c:pt>
                <c:pt idx="12095">
                  <c:v>6641.8600000074639</c:v>
                </c:pt>
                <c:pt idx="12096">
                  <c:v>6641.8800000074634</c:v>
                </c:pt>
                <c:pt idx="12097">
                  <c:v>6641.9000000074602</c:v>
                </c:pt>
                <c:pt idx="12098">
                  <c:v>6641.9200000074634</c:v>
                </c:pt>
                <c:pt idx="12099">
                  <c:v>6641.9400000074602</c:v>
                </c:pt>
                <c:pt idx="12100">
                  <c:v>6641.9600000074624</c:v>
                </c:pt>
                <c:pt idx="12101">
                  <c:v>6641.9800000074601</c:v>
                </c:pt>
                <c:pt idx="12102">
                  <c:v>6642.0000000074724</c:v>
                </c:pt>
                <c:pt idx="12103">
                  <c:v>6642.0200000074738</c:v>
                </c:pt>
                <c:pt idx="12104">
                  <c:v>6642.0400000074724</c:v>
                </c:pt>
                <c:pt idx="12105">
                  <c:v>6642.0600000074737</c:v>
                </c:pt>
                <c:pt idx="12106">
                  <c:v>6642.0800000074714</c:v>
                </c:pt>
                <c:pt idx="12107">
                  <c:v>6642.1000000074737</c:v>
                </c:pt>
                <c:pt idx="12108">
                  <c:v>6642.1200000074741</c:v>
                </c:pt>
                <c:pt idx="12109">
                  <c:v>6642.1400000074736</c:v>
                </c:pt>
                <c:pt idx="12110">
                  <c:v>6642.1600000074741</c:v>
                </c:pt>
                <c:pt idx="12111">
                  <c:v>6642.1800000074736</c:v>
                </c:pt>
                <c:pt idx="12112">
                  <c:v>6642.2000000074704</c:v>
                </c:pt>
                <c:pt idx="12113">
                  <c:v>6642.2200000074736</c:v>
                </c:pt>
                <c:pt idx="12114">
                  <c:v>6642.2400000074704</c:v>
                </c:pt>
                <c:pt idx="12115">
                  <c:v>6642.2600000074735</c:v>
                </c:pt>
                <c:pt idx="12116">
                  <c:v>6642.2800000074703</c:v>
                </c:pt>
                <c:pt idx="12117">
                  <c:v>6642.3000000074735</c:v>
                </c:pt>
                <c:pt idx="12118">
                  <c:v>6642.3200000074739</c:v>
                </c:pt>
                <c:pt idx="12119">
                  <c:v>6642.3400000074735</c:v>
                </c:pt>
                <c:pt idx="12120">
                  <c:v>6642.3600000074739</c:v>
                </c:pt>
                <c:pt idx="12121">
                  <c:v>6642.3800000074734</c:v>
                </c:pt>
                <c:pt idx="12122">
                  <c:v>6642.4000000074702</c:v>
                </c:pt>
                <c:pt idx="12123">
                  <c:v>6642.4200000074734</c:v>
                </c:pt>
                <c:pt idx="12124">
                  <c:v>6642.4400000074702</c:v>
                </c:pt>
                <c:pt idx="12125">
                  <c:v>6642.4600000074824</c:v>
                </c:pt>
                <c:pt idx="12126">
                  <c:v>6642.4800000074802</c:v>
                </c:pt>
                <c:pt idx="12127">
                  <c:v>6642.5000000074824</c:v>
                </c:pt>
                <c:pt idx="12128">
                  <c:v>6642.5200000074838</c:v>
                </c:pt>
                <c:pt idx="12129">
                  <c:v>6642.5400000074824</c:v>
                </c:pt>
                <c:pt idx="12130">
                  <c:v>6642.5600000074837</c:v>
                </c:pt>
                <c:pt idx="12131">
                  <c:v>6642.5800000074814</c:v>
                </c:pt>
                <c:pt idx="12132">
                  <c:v>6642.6000000074837</c:v>
                </c:pt>
                <c:pt idx="12133">
                  <c:v>6642.6200000074841</c:v>
                </c:pt>
                <c:pt idx="12134">
                  <c:v>6642.6400000074836</c:v>
                </c:pt>
                <c:pt idx="12135">
                  <c:v>6642.6600000074841</c:v>
                </c:pt>
                <c:pt idx="12136">
                  <c:v>6642.6800000074836</c:v>
                </c:pt>
                <c:pt idx="12137">
                  <c:v>6642.7000000074804</c:v>
                </c:pt>
                <c:pt idx="12138">
                  <c:v>6642.7200000074836</c:v>
                </c:pt>
                <c:pt idx="12139">
                  <c:v>6642.7400000074804</c:v>
                </c:pt>
                <c:pt idx="12140">
                  <c:v>6642.7600000074835</c:v>
                </c:pt>
                <c:pt idx="12141">
                  <c:v>6642.7800000074803</c:v>
                </c:pt>
                <c:pt idx="12142">
                  <c:v>6642.8000000074835</c:v>
                </c:pt>
                <c:pt idx="12143">
                  <c:v>6642.8200000074839</c:v>
                </c:pt>
                <c:pt idx="12144">
                  <c:v>6642.8400000074835</c:v>
                </c:pt>
                <c:pt idx="12145">
                  <c:v>6642.8600000074839</c:v>
                </c:pt>
                <c:pt idx="12146">
                  <c:v>6642.8800000074834</c:v>
                </c:pt>
                <c:pt idx="12147">
                  <c:v>6642.9000000074802</c:v>
                </c:pt>
                <c:pt idx="12148">
                  <c:v>6642.9200000074934</c:v>
                </c:pt>
                <c:pt idx="12149">
                  <c:v>6642.9400000074902</c:v>
                </c:pt>
                <c:pt idx="12150">
                  <c:v>6642.9600000074934</c:v>
                </c:pt>
                <c:pt idx="12151">
                  <c:v>6642.9800000074902</c:v>
                </c:pt>
                <c:pt idx="12152">
                  <c:v>6643.0000000074924</c:v>
                </c:pt>
                <c:pt idx="12153">
                  <c:v>6643.0200000074938</c:v>
                </c:pt>
                <c:pt idx="12154">
                  <c:v>6643.0400000074924</c:v>
                </c:pt>
                <c:pt idx="12155">
                  <c:v>6643.0600000074937</c:v>
                </c:pt>
                <c:pt idx="12156">
                  <c:v>6643.0800000074914</c:v>
                </c:pt>
                <c:pt idx="12157">
                  <c:v>6643.1000000074937</c:v>
                </c:pt>
                <c:pt idx="12158">
                  <c:v>6643.1200000074941</c:v>
                </c:pt>
                <c:pt idx="12159">
                  <c:v>6643.1400000074937</c:v>
                </c:pt>
                <c:pt idx="12160">
                  <c:v>6643.160000007495</c:v>
                </c:pt>
                <c:pt idx="12161">
                  <c:v>6643.1800000074936</c:v>
                </c:pt>
                <c:pt idx="12162">
                  <c:v>6643.2000000074904</c:v>
                </c:pt>
                <c:pt idx="12163">
                  <c:v>6643.2200000074936</c:v>
                </c:pt>
                <c:pt idx="12164">
                  <c:v>6643.2400000074904</c:v>
                </c:pt>
                <c:pt idx="12165">
                  <c:v>6643.2600000074935</c:v>
                </c:pt>
                <c:pt idx="12166">
                  <c:v>6643.2800000074903</c:v>
                </c:pt>
                <c:pt idx="12167">
                  <c:v>6643.3000000074935</c:v>
                </c:pt>
                <c:pt idx="12168">
                  <c:v>6643.3200000074939</c:v>
                </c:pt>
                <c:pt idx="12169">
                  <c:v>6643.3400000074935</c:v>
                </c:pt>
                <c:pt idx="12170">
                  <c:v>6643.3600000074939</c:v>
                </c:pt>
                <c:pt idx="12171">
                  <c:v>6643.3800000075034</c:v>
                </c:pt>
                <c:pt idx="12172">
                  <c:v>6643.4000000075002</c:v>
                </c:pt>
                <c:pt idx="12173">
                  <c:v>6643.4200000075034</c:v>
                </c:pt>
                <c:pt idx="12174">
                  <c:v>6643.4400000075002</c:v>
                </c:pt>
                <c:pt idx="12175">
                  <c:v>6643.4600000075034</c:v>
                </c:pt>
                <c:pt idx="12176">
                  <c:v>6643.4800000075002</c:v>
                </c:pt>
                <c:pt idx="12177">
                  <c:v>6643.5000000075024</c:v>
                </c:pt>
                <c:pt idx="12178">
                  <c:v>6643.5200000075038</c:v>
                </c:pt>
                <c:pt idx="12179">
                  <c:v>6643.5400000075024</c:v>
                </c:pt>
                <c:pt idx="12180">
                  <c:v>6643.5600000075037</c:v>
                </c:pt>
                <c:pt idx="12181">
                  <c:v>6643.5800000075014</c:v>
                </c:pt>
                <c:pt idx="12182">
                  <c:v>6643.6000000075037</c:v>
                </c:pt>
                <c:pt idx="12183">
                  <c:v>6643.6200000075041</c:v>
                </c:pt>
                <c:pt idx="12184">
                  <c:v>6643.6400000075037</c:v>
                </c:pt>
                <c:pt idx="12185">
                  <c:v>6643.6600000075041</c:v>
                </c:pt>
                <c:pt idx="12186">
                  <c:v>6643.6800000075036</c:v>
                </c:pt>
                <c:pt idx="12187">
                  <c:v>6643.7000000075004</c:v>
                </c:pt>
                <c:pt idx="12188">
                  <c:v>6643.7200000075036</c:v>
                </c:pt>
                <c:pt idx="12189">
                  <c:v>6643.7400000075004</c:v>
                </c:pt>
                <c:pt idx="12190">
                  <c:v>6643.7600000075035</c:v>
                </c:pt>
                <c:pt idx="12191">
                  <c:v>6643.7800000075003</c:v>
                </c:pt>
                <c:pt idx="12192">
                  <c:v>6643.8000000075035</c:v>
                </c:pt>
                <c:pt idx="12193">
                  <c:v>6643.8200000075039</c:v>
                </c:pt>
                <c:pt idx="12194">
                  <c:v>6643.8400000075135</c:v>
                </c:pt>
                <c:pt idx="12195">
                  <c:v>6643.8600000075139</c:v>
                </c:pt>
                <c:pt idx="12196">
                  <c:v>6643.8800000075134</c:v>
                </c:pt>
                <c:pt idx="12197">
                  <c:v>6643.9000000075102</c:v>
                </c:pt>
                <c:pt idx="12198">
                  <c:v>6643.9200000075134</c:v>
                </c:pt>
                <c:pt idx="12199">
                  <c:v>6643.9400000075102</c:v>
                </c:pt>
                <c:pt idx="12200">
                  <c:v>6643.9600000075134</c:v>
                </c:pt>
                <c:pt idx="12201">
                  <c:v>6643.9800000075102</c:v>
                </c:pt>
                <c:pt idx="12202">
                  <c:v>6644.0000000075124</c:v>
                </c:pt>
                <c:pt idx="12203">
                  <c:v>6644.0200000075138</c:v>
                </c:pt>
                <c:pt idx="12204">
                  <c:v>6644.0400000075124</c:v>
                </c:pt>
                <c:pt idx="12205">
                  <c:v>6644.0600000075137</c:v>
                </c:pt>
                <c:pt idx="12206">
                  <c:v>6644.0800000075114</c:v>
                </c:pt>
                <c:pt idx="12207">
                  <c:v>6644.1000000075137</c:v>
                </c:pt>
                <c:pt idx="12208">
                  <c:v>6644.1200000075141</c:v>
                </c:pt>
                <c:pt idx="12209">
                  <c:v>6644.1400000075137</c:v>
                </c:pt>
                <c:pt idx="12210">
                  <c:v>6644.1600000075141</c:v>
                </c:pt>
                <c:pt idx="12211">
                  <c:v>6644.1800000075136</c:v>
                </c:pt>
                <c:pt idx="12212">
                  <c:v>6644.2000000075104</c:v>
                </c:pt>
                <c:pt idx="12213">
                  <c:v>6644.2200000075136</c:v>
                </c:pt>
                <c:pt idx="12214">
                  <c:v>6644.2400000075104</c:v>
                </c:pt>
                <c:pt idx="12215">
                  <c:v>6644.2600000075136</c:v>
                </c:pt>
                <c:pt idx="12216">
                  <c:v>6644.2800000075104</c:v>
                </c:pt>
                <c:pt idx="12217">
                  <c:v>6644.3000000075235</c:v>
                </c:pt>
                <c:pt idx="12218">
                  <c:v>6644.320000007524</c:v>
                </c:pt>
                <c:pt idx="12219">
                  <c:v>6644.3400000075235</c:v>
                </c:pt>
                <c:pt idx="12220">
                  <c:v>6644.3600000075239</c:v>
                </c:pt>
                <c:pt idx="12221">
                  <c:v>6644.3800000075234</c:v>
                </c:pt>
                <c:pt idx="12222">
                  <c:v>6644.4000000075202</c:v>
                </c:pt>
                <c:pt idx="12223">
                  <c:v>6644.4200000075234</c:v>
                </c:pt>
                <c:pt idx="12224">
                  <c:v>6644.4400000075202</c:v>
                </c:pt>
                <c:pt idx="12225">
                  <c:v>6644.4600000075234</c:v>
                </c:pt>
                <c:pt idx="12226">
                  <c:v>6644.4800000075202</c:v>
                </c:pt>
                <c:pt idx="12227">
                  <c:v>6644.5000000075224</c:v>
                </c:pt>
                <c:pt idx="12228">
                  <c:v>6644.5200000075238</c:v>
                </c:pt>
                <c:pt idx="12229">
                  <c:v>6644.5400000075224</c:v>
                </c:pt>
                <c:pt idx="12230">
                  <c:v>6644.5600000075237</c:v>
                </c:pt>
                <c:pt idx="12231">
                  <c:v>6644.5800000075214</c:v>
                </c:pt>
                <c:pt idx="12232">
                  <c:v>6644.6000000075237</c:v>
                </c:pt>
                <c:pt idx="12233">
                  <c:v>6644.6200000075241</c:v>
                </c:pt>
                <c:pt idx="12234">
                  <c:v>6644.6400000075237</c:v>
                </c:pt>
                <c:pt idx="12235">
                  <c:v>6644.6600000075241</c:v>
                </c:pt>
                <c:pt idx="12236">
                  <c:v>6644.6800000075236</c:v>
                </c:pt>
                <c:pt idx="12237">
                  <c:v>6644.7000000075204</c:v>
                </c:pt>
                <c:pt idx="12238">
                  <c:v>6644.7200000075236</c:v>
                </c:pt>
                <c:pt idx="12239">
                  <c:v>6644.7400000075204</c:v>
                </c:pt>
                <c:pt idx="12240">
                  <c:v>6644.7600000075336</c:v>
                </c:pt>
                <c:pt idx="12241">
                  <c:v>6644.7800000075304</c:v>
                </c:pt>
                <c:pt idx="12242">
                  <c:v>6644.8000000075335</c:v>
                </c:pt>
                <c:pt idx="12243">
                  <c:v>6644.820000007534</c:v>
                </c:pt>
                <c:pt idx="12244">
                  <c:v>6644.8400000075335</c:v>
                </c:pt>
                <c:pt idx="12245">
                  <c:v>6644.8600000075339</c:v>
                </c:pt>
                <c:pt idx="12246">
                  <c:v>6644.8800000075335</c:v>
                </c:pt>
                <c:pt idx="12247">
                  <c:v>6644.9000000075303</c:v>
                </c:pt>
                <c:pt idx="12248">
                  <c:v>6644.9200000075334</c:v>
                </c:pt>
                <c:pt idx="12249">
                  <c:v>6644.9400000075302</c:v>
                </c:pt>
                <c:pt idx="12250">
                  <c:v>6644.9600000075334</c:v>
                </c:pt>
                <c:pt idx="12251">
                  <c:v>6644.9800000075302</c:v>
                </c:pt>
                <c:pt idx="12252">
                  <c:v>6645.0000000075324</c:v>
                </c:pt>
                <c:pt idx="12253">
                  <c:v>6645.0200000075338</c:v>
                </c:pt>
                <c:pt idx="12254">
                  <c:v>6645.0400000075324</c:v>
                </c:pt>
                <c:pt idx="12255">
                  <c:v>6645.0600000075337</c:v>
                </c:pt>
                <c:pt idx="12256">
                  <c:v>6645.0800000075324</c:v>
                </c:pt>
                <c:pt idx="12257">
                  <c:v>6645.1000000075337</c:v>
                </c:pt>
                <c:pt idx="12258">
                  <c:v>6645.1200000075341</c:v>
                </c:pt>
                <c:pt idx="12259">
                  <c:v>6645.1400000075337</c:v>
                </c:pt>
                <c:pt idx="12260">
                  <c:v>6645.1600000075341</c:v>
                </c:pt>
                <c:pt idx="12261">
                  <c:v>6645.1800000075336</c:v>
                </c:pt>
                <c:pt idx="12262">
                  <c:v>6645.2000000075304</c:v>
                </c:pt>
                <c:pt idx="12263">
                  <c:v>6645.2200000075436</c:v>
                </c:pt>
                <c:pt idx="12264">
                  <c:v>6645.2400000075404</c:v>
                </c:pt>
                <c:pt idx="12265">
                  <c:v>6645.2600000075436</c:v>
                </c:pt>
                <c:pt idx="12266">
                  <c:v>6645.2800000075404</c:v>
                </c:pt>
                <c:pt idx="12267">
                  <c:v>6645.3000000075435</c:v>
                </c:pt>
                <c:pt idx="12268">
                  <c:v>6645.320000007544</c:v>
                </c:pt>
                <c:pt idx="12269">
                  <c:v>6645.3400000075435</c:v>
                </c:pt>
                <c:pt idx="12270">
                  <c:v>6645.3600000075439</c:v>
                </c:pt>
                <c:pt idx="12271">
                  <c:v>6645.3800000075435</c:v>
                </c:pt>
                <c:pt idx="12272">
                  <c:v>6645.4000000075403</c:v>
                </c:pt>
                <c:pt idx="12273">
                  <c:v>6645.4200000075434</c:v>
                </c:pt>
                <c:pt idx="12274">
                  <c:v>6645.4400000075402</c:v>
                </c:pt>
                <c:pt idx="12275">
                  <c:v>6645.4600000075434</c:v>
                </c:pt>
                <c:pt idx="12276">
                  <c:v>6645.4800000075402</c:v>
                </c:pt>
                <c:pt idx="12277">
                  <c:v>6645.5000000075424</c:v>
                </c:pt>
                <c:pt idx="12278">
                  <c:v>6645.5200000075438</c:v>
                </c:pt>
                <c:pt idx="12279">
                  <c:v>6645.5400000075424</c:v>
                </c:pt>
                <c:pt idx="12280">
                  <c:v>6645.5600000075437</c:v>
                </c:pt>
                <c:pt idx="12281">
                  <c:v>6645.5800000075424</c:v>
                </c:pt>
                <c:pt idx="12282">
                  <c:v>6645.6000000075437</c:v>
                </c:pt>
                <c:pt idx="12283">
                  <c:v>6645.6200000075441</c:v>
                </c:pt>
                <c:pt idx="12284">
                  <c:v>6645.6400000075437</c:v>
                </c:pt>
                <c:pt idx="12285">
                  <c:v>6645.6600000075541</c:v>
                </c:pt>
                <c:pt idx="12286">
                  <c:v>6645.6800000075536</c:v>
                </c:pt>
                <c:pt idx="12287">
                  <c:v>6645.7000000075504</c:v>
                </c:pt>
                <c:pt idx="12288">
                  <c:v>6645.7200000075536</c:v>
                </c:pt>
                <c:pt idx="12289">
                  <c:v>6645.7400000075504</c:v>
                </c:pt>
                <c:pt idx="12290">
                  <c:v>6645.7600000075536</c:v>
                </c:pt>
                <c:pt idx="12291">
                  <c:v>6645.7800000075504</c:v>
                </c:pt>
                <c:pt idx="12292">
                  <c:v>6645.8000000075535</c:v>
                </c:pt>
                <c:pt idx="12293">
                  <c:v>6645.820000007554</c:v>
                </c:pt>
                <c:pt idx="12294">
                  <c:v>6645.8400000075535</c:v>
                </c:pt>
                <c:pt idx="12295">
                  <c:v>6645.8600000075539</c:v>
                </c:pt>
                <c:pt idx="12296">
                  <c:v>6645.8800000075535</c:v>
                </c:pt>
                <c:pt idx="12297">
                  <c:v>6645.9000000075503</c:v>
                </c:pt>
                <c:pt idx="12298">
                  <c:v>6645.9200000075534</c:v>
                </c:pt>
                <c:pt idx="12299">
                  <c:v>6645.9400000075502</c:v>
                </c:pt>
                <c:pt idx="12300">
                  <c:v>6645.9600000075534</c:v>
                </c:pt>
                <c:pt idx="12301">
                  <c:v>6645.9800000075502</c:v>
                </c:pt>
                <c:pt idx="12302">
                  <c:v>6646.0000000075524</c:v>
                </c:pt>
                <c:pt idx="12303">
                  <c:v>6646.0200000075538</c:v>
                </c:pt>
                <c:pt idx="12304">
                  <c:v>6646.0400000075524</c:v>
                </c:pt>
                <c:pt idx="12305">
                  <c:v>6646.0600000075538</c:v>
                </c:pt>
                <c:pt idx="12306">
                  <c:v>6646.0800000075524</c:v>
                </c:pt>
                <c:pt idx="12307">
                  <c:v>6646.1000000075537</c:v>
                </c:pt>
                <c:pt idx="12308">
                  <c:v>6646.1200000075542</c:v>
                </c:pt>
                <c:pt idx="12309">
                  <c:v>6646.1400000075637</c:v>
                </c:pt>
                <c:pt idx="12310">
                  <c:v>6646.1600000075641</c:v>
                </c:pt>
                <c:pt idx="12311">
                  <c:v>6646.1800000075636</c:v>
                </c:pt>
                <c:pt idx="12312">
                  <c:v>6646.2000000075604</c:v>
                </c:pt>
                <c:pt idx="12313">
                  <c:v>6646.2200000075636</c:v>
                </c:pt>
                <c:pt idx="12314">
                  <c:v>6646.2400000075604</c:v>
                </c:pt>
                <c:pt idx="12315">
                  <c:v>6646.2600000075636</c:v>
                </c:pt>
                <c:pt idx="12316">
                  <c:v>6646.2800000075604</c:v>
                </c:pt>
                <c:pt idx="12317">
                  <c:v>6646.3000000075635</c:v>
                </c:pt>
                <c:pt idx="12318">
                  <c:v>6646.320000007564</c:v>
                </c:pt>
                <c:pt idx="12319">
                  <c:v>6646.3400000075635</c:v>
                </c:pt>
                <c:pt idx="12320">
                  <c:v>6646.3600000075639</c:v>
                </c:pt>
                <c:pt idx="12321">
                  <c:v>6646.3800000075635</c:v>
                </c:pt>
                <c:pt idx="12322">
                  <c:v>6646.4000000075603</c:v>
                </c:pt>
                <c:pt idx="12323">
                  <c:v>6646.4200000075634</c:v>
                </c:pt>
                <c:pt idx="12324">
                  <c:v>6646.4400000075602</c:v>
                </c:pt>
                <c:pt idx="12325">
                  <c:v>6646.4600000075634</c:v>
                </c:pt>
                <c:pt idx="12326">
                  <c:v>6646.4800000075602</c:v>
                </c:pt>
                <c:pt idx="12327">
                  <c:v>6646.5000000075624</c:v>
                </c:pt>
                <c:pt idx="12328">
                  <c:v>6646.5200000075638</c:v>
                </c:pt>
                <c:pt idx="12329">
                  <c:v>6646.5400000075624</c:v>
                </c:pt>
                <c:pt idx="12330">
                  <c:v>6646.5600000075638</c:v>
                </c:pt>
                <c:pt idx="12331">
                  <c:v>6646.5800000075724</c:v>
                </c:pt>
                <c:pt idx="12332">
                  <c:v>6646.6000000075737</c:v>
                </c:pt>
                <c:pt idx="12333">
                  <c:v>6646.6200000075742</c:v>
                </c:pt>
                <c:pt idx="12334">
                  <c:v>6646.6400000075737</c:v>
                </c:pt>
                <c:pt idx="12335">
                  <c:v>6646.6600000075741</c:v>
                </c:pt>
                <c:pt idx="12336">
                  <c:v>6646.6800000075737</c:v>
                </c:pt>
                <c:pt idx="12337">
                  <c:v>6646.7000000075714</c:v>
                </c:pt>
                <c:pt idx="12338">
                  <c:v>6646.7200000075736</c:v>
                </c:pt>
                <c:pt idx="12339">
                  <c:v>6646.7400000075704</c:v>
                </c:pt>
                <c:pt idx="12340">
                  <c:v>6646.7600000075736</c:v>
                </c:pt>
                <c:pt idx="12341">
                  <c:v>6646.7800000075704</c:v>
                </c:pt>
                <c:pt idx="12342">
                  <c:v>6646.8000000075735</c:v>
                </c:pt>
                <c:pt idx="12343">
                  <c:v>6646.820000007574</c:v>
                </c:pt>
                <c:pt idx="12344">
                  <c:v>6646.8400000075735</c:v>
                </c:pt>
                <c:pt idx="12345">
                  <c:v>6646.8600000075739</c:v>
                </c:pt>
                <c:pt idx="12346">
                  <c:v>6646.8800000075735</c:v>
                </c:pt>
                <c:pt idx="12347">
                  <c:v>6646.9000000075703</c:v>
                </c:pt>
                <c:pt idx="12348">
                  <c:v>6646.9200000075734</c:v>
                </c:pt>
                <c:pt idx="12349">
                  <c:v>6646.9400000075702</c:v>
                </c:pt>
                <c:pt idx="12350">
                  <c:v>6646.9600000075734</c:v>
                </c:pt>
                <c:pt idx="12351">
                  <c:v>6646.9800000075702</c:v>
                </c:pt>
                <c:pt idx="12352">
                  <c:v>6647.0000000075734</c:v>
                </c:pt>
                <c:pt idx="12353">
                  <c:v>6647.0200000075738</c:v>
                </c:pt>
                <c:pt idx="12354">
                  <c:v>6647.0400000075824</c:v>
                </c:pt>
                <c:pt idx="12355">
                  <c:v>6647.0600000075838</c:v>
                </c:pt>
                <c:pt idx="12356">
                  <c:v>6647.0800000075824</c:v>
                </c:pt>
                <c:pt idx="12357">
                  <c:v>6647.1000000075837</c:v>
                </c:pt>
                <c:pt idx="12358">
                  <c:v>6647.1200000075842</c:v>
                </c:pt>
                <c:pt idx="12359">
                  <c:v>6647.1400000075837</c:v>
                </c:pt>
                <c:pt idx="12360">
                  <c:v>6647.1600000075841</c:v>
                </c:pt>
                <c:pt idx="12361">
                  <c:v>6647.1800000075837</c:v>
                </c:pt>
                <c:pt idx="12362">
                  <c:v>6647.2000000075814</c:v>
                </c:pt>
                <c:pt idx="12363">
                  <c:v>6647.2200000075836</c:v>
                </c:pt>
                <c:pt idx="12364">
                  <c:v>6647.2400000075804</c:v>
                </c:pt>
                <c:pt idx="12365">
                  <c:v>6647.2600000075836</c:v>
                </c:pt>
                <c:pt idx="12366">
                  <c:v>6647.2800000075804</c:v>
                </c:pt>
                <c:pt idx="12367">
                  <c:v>6647.3000000075835</c:v>
                </c:pt>
                <c:pt idx="12368">
                  <c:v>6647.320000007584</c:v>
                </c:pt>
                <c:pt idx="12369">
                  <c:v>6647.3400000075835</c:v>
                </c:pt>
                <c:pt idx="12370">
                  <c:v>6647.3600000075839</c:v>
                </c:pt>
                <c:pt idx="12371">
                  <c:v>6647.3800000075835</c:v>
                </c:pt>
                <c:pt idx="12372">
                  <c:v>6647.4000000075803</c:v>
                </c:pt>
                <c:pt idx="12373">
                  <c:v>6647.4200000075834</c:v>
                </c:pt>
                <c:pt idx="12374">
                  <c:v>6647.4400000075802</c:v>
                </c:pt>
                <c:pt idx="12375">
                  <c:v>6647.4600000075834</c:v>
                </c:pt>
                <c:pt idx="12376">
                  <c:v>6647.4800000075802</c:v>
                </c:pt>
                <c:pt idx="12377">
                  <c:v>6647.5000000075934</c:v>
                </c:pt>
                <c:pt idx="12378">
                  <c:v>6647.5200000075938</c:v>
                </c:pt>
                <c:pt idx="12379">
                  <c:v>6647.5400000075924</c:v>
                </c:pt>
                <c:pt idx="12380">
                  <c:v>6647.5600000075938</c:v>
                </c:pt>
                <c:pt idx="12381">
                  <c:v>6647.5800000075924</c:v>
                </c:pt>
                <c:pt idx="12382">
                  <c:v>6647.6000000075937</c:v>
                </c:pt>
                <c:pt idx="12383">
                  <c:v>6647.6200000075942</c:v>
                </c:pt>
                <c:pt idx="12384">
                  <c:v>6647.6400000075937</c:v>
                </c:pt>
                <c:pt idx="12385">
                  <c:v>6647.6600000075941</c:v>
                </c:pt>
                <c:pt idx="12386">
                  <c:v>6647.6800000075937</c:v>
                </c:pt>
                <c:pt idx="12387">
                  <c:v>6647.7000000075914</c:v>
                </c:pt>
                <c:pt idx="12388">
                  <c:v>6647.7200000075936</c:v>
                </c:pt>
                <c:pt idx="12389">
                  <c:v>6647.7400000075904</c:v>
                </c:pt>
                <c:pt idx="12390">
                  <c:v>6647.7600000075936</c:v>
                </c:pt>
                <c:pt idx="12391">
                  <c:v>6647.7800000075904</c:v>
                </c:pt>
                <c:pt idx="12392">
                  <c:v>6647.8000000075936</c:v>
                </c:pt>
                <c:pt idx="12393">
                  <c:v>6647.820000007594</c:v>
                </c:pt>
                <c:pt idx="12394">
                  <c:v>6647.8400000075935</c:v>
                </c:pt>
                <c:pt idx="12395">
                  <c:v>6647.860000007594</c:v>
                </c:pt>
                <c:pt idx="12396">
                  <c:v>6647.8800000075935</c:v>
                </c:pt>
                <c:pt idx="12397">
                  <c:v>6647.9000000075903</c:v>
                </c:pt>
                <c:pt idx="12398">
                  <c:v>6647.9200000075934</c:v>
                </c:pt>
                <c:pt idx="12399">
                  <c:v>6647.9400000075902</c:v>
                </c:pt>
                <c:pt idx="12400">
                  <c:v>6647.9600000076034</c:v>
                </c:pt>
                <c:pt idx="12401">
                  <c:v>6647.9800000076002</c:v>
                </c:pt>
                <c:pt idx="12402">
                  <c:v>6648.0000000076034</c:v>
                </c:pt>
                <c:pt idx="12403">
                  <c:v>6648.0200000076038</c:v>
                </c:pt>
                <c:pt idx="12404">
                  <c:v>6648.0400000076024</c:v>
                </c:pt>
                <c:pt idx="12405">
                  <c:v>6648.0600000076038</c:v>
                </c:pt>
                <c:pt idx="12406">
                  <c:v>6648.0800000076024</c:v>
                </c:pt>
                <c:pt idx="12407">
                  <c:v>6648.1000000076037</c:v>
                </c:pt>
                <c:pt idx="12408">
                  <c:v>6648.1200000076042</c:v>
                </c:pt>
                <c:pt idx="12409">
                  <c:v>6648.1400000076037</c:v>
                </c:pt>
                <c:pt idx="12410">
                  <c:v>6648.1600000076041</c:v>
                </c:pt>
                <c:pt idx="12411">
                  <c:v>6648.1800000076037</c:v>
                </c:pt>
                <c:pt idx="12412">
                  <c:v>6648.2000000076014</c:v>
                </c:pt>
                <c:pt idx="12413">
                  <c:v>6648.2200000076036</c:v>
                </c:pt>
                <c:pt idx="12414">
                  <c:v>6648.2400000076004</c:v>
                </c:pt>
                <c:pt idx="12415">
                  <c:v>6648.2600000076036</c:v>
                </c:pt>
                <c:pt idx="12416">
                  <c:v>6648.2800000076004</c:v>
                </c:pt>
                <c:pt idx="12417">
                  <c:v>6648.3000000076036</c:v>
                </c:pt>
                <c:pt idx="12418">
                  <c:v>6648.320000007604</c:v>
                </c:pt>
                <c:pt idx="12419">
                  <c:v>6648.3400000076035</c:v>
                </c:pt>
                <c:pt idx="12420">
                  <c:v>6648.360000007604</c:v>
                </c:pt>
                <c:pt idx="12421">
                  <c:v>6648.3800000076035</c:v>
                </c:pt>
                <c:pt idx="12422">
                  <c:v>6648.4000000076003</c:v>
                </c:pt>
                <c:pt idx="12423">
                  <c:v>6648.4200000076135</c:v>
                </c:pt>
                <c:pt idx="12424">
                  <c:v>6648.4400000076103</c:v>
                </c:pt>
                <c:pt idx="12425">
                  <c:v>6648.4600000076134</c:v>
                </c:pt>
                <c:pt idx="12426">
                  <c:v>6648.4800000076102</c:v>
                </c:pt>
                <c:pt idx="12427">
                  <c:v>6648.5000000076134</c:v>
                </c:pt>
                <c:pt idx="12428">
                  <c:v>6648.5200000076138</c:v>
                </c:pt>
                <c:pt idx="12429">
                  <c:v>6648.5400000076124</c:v>
                </c:pt>
                <c:pt idx="12430">
                  <c:v>6648.5600000076138</c:v>
                </c:pt>
                <c:pt idx="12431">
                  <c:v>6648.5800000076124</c:v>
                </c:pt>
                <c:pt idx="12432">
                  <c:v>6648.6000000076137</c:v>
                </c:pt>
                <c:pt idx="12433">
                  <c:v>6648.6200000076151</c:v>
                </c:pt>
                <c:pt idx="12434">
                  <c:v>6648.6400000076137</c:v>
                </c:pt>
                <c:pt idx="12435">
                  <c:v>6648.6600000076141</c:v>
                </c:pt>
                <c:pt idx="12436">
                  <c:v>6648.6800000076137</c:v>
                </c:pt>
                <c:pt idx="12437">
                  <c:v>6648.7000000076114</c:v>
                </c:pt>
                <c:pt idx="12438">
                  <c:v>6648.7200000076136</c:v>
                </c:pt>
                <c:pt idx="12439">
                  <c:v>6648.7400000076104</c:v>
                </c:pt>
                <c:pt idx="12440">
                  <c:v>6648.7600000076136</c:v>
                </c:pt>
                <c:pt idx="12441">
                  <c:v>6648.7800000076104</c:v>
                </c:pt>
                <c:pt idx="12442">
                  <c:v>6648.8000000076136</c:v>
                </c:pt>
                <c:pt idx="12443">
                  <c:v>6648.820000007614</c:v>
                </c:pt>
                <c:pt idx="12444">
                  <c:v>6648.8400000076135</c:v>
                </c:pt>
                <c:pt idx="12445">
                  <c:v>6648.860000007614</c:v>
                </c:pt>
                <c:pt idx="12446">
                  <c:v>6648.8800000076235</c:v>
                </c:pt>
                <c:pt idx="12447">
                  <c:v>6648.9000000076203</c:v>
                </c:pt>
                <c:pt idx="12448">
                  <c:v>6648.9200000076235</c:v>
                </c:pt>
                <c:pt idx="12449">
                  <c:v>6648.9400000076203</c:v>
                </c:pt>
                <c:pt idx="12450">
                  <c:v>6648.9600000076234</c:v>
                </c:pt>
                <c:pt idx="12451">
                  <c:v>6648.9800000076202</c:v>
                </c:pt>
                <c:pt idx="12452">
                  <c:v>6649.0000000076234</c:v>
                </c:pt>
                <c:pt idx="12453">
                  <c:v>6649.0200000076238</c:v>
                </c:pt>
                <c:pt idx="12454">
                  <c:v>6649.0400000076224</c:v>
                </c:pt>
                <c:pt idx="12455">
                  <c:v>6649.0600000076238</c:v>
                </c:pt>
                <c:pt idx="12456">
                  <c:v>6649.0800000076224</c:v>
                </c:pt>
                <c:pt idx="12457">
                  <c:v>6649.1000000076237</c:v>
                </c:pt>
                <c:pt idx="12458">
                  <c:v>6649.1200000076251</c:v>
                </c:pt>
                <c:pt idx="12459">
                  <c:v>6649.1400000076237</c:v>
                </c:pt>
                <c:pt idx="12460">
                  <c:v>6649.1600000076241</c:v>
                </c:pt>
                <c:pt idx="12461">
                  <c:v>6649.1800000076237</c:v>
                </c:pt>
                <c:pt idx="12462">
                  <c:v>6649.2000000076214</c:v>
                </c:pt>
                <c:pt idx="12463">
                  <c:v>6649.2200000076236</c:v>
                </c:pt>
                <c:pt idx="12464">
                  <c:v>6649.2400000076204</c:v>
                </c:pt>
                <c:pt idx="12465">
                  <c:v>6649.2600000076236</c:v>
                </c:pt>
                <c:pt idx="12466">
                  <c:v>6649.2800000076204</c:v>
                </c:pt>
                <c:pt idx="12467">
                  <c:v>6649.3000000076236</c:v>
                </c:pt>
                <c:pt idx="12468">
                  <c:v>6649.320000007624</c:v>
                </c:pt>
                <c:pt idx="12469">
                  <c:v>6649.3400000076335</c:v>
                </c:pt>
                <c:pt idx="12470">
                  <c:v>6649.360000007634</c:v>
                </c:pt>
                <c:pt idx="12471">
                  <c:v>6649.3800000076335</c:v>
                </c:pt>
                <c:pt idx="12472">
                  <c:v>6649.4000000076303</c:v>
                </c:pt>
                <c:pt idx="12473">
                  <c:v>6649.4200000076335</c:v>
                </c:pt>
                <c:pt idx="12474">
                  <c:v>6649.4400000076303</c:v>
                </c:pt>
                <c:pt idx="12475">
                  <c:v>6649.4600000076334</c:v>
                </c:pt>
                <c:pt idx="12476">
                  <c:v>6649.4800000076302</c:v>
                </c:pt>
                <c:pt idx="12477">
                  <c:v>6649.5000000076334</c:v>
                </c:pt>
                <c:pt idx="12478">
                  <c:v>6649.5200000076338</c:v>
                </c:pt>
                <c:pt idx="12479">
                  <c:v>6649.5400000076324</c:v>
                </c:pt>
                <c:pt idx="12480">
                  <c:v>6649.5600000076338</c:v>
                </c:pt>
                <c:pt idx="12481">
                  <c:v>6649.5800000076324</c:v>
                </c:pt>
                <c:pt idx="12482">
                  <c:v>6649.6000000076338</c:v>
                </c:pt>
                <c:pt idx="12483">
                  <c:v>6649.6200000076351</c:v>
                </c:pt>
                <c:pt idx="12484">
                  <c:v>6649.6400000076337</c:v>
                </c:pt>
                <c:pt idx="12485">
                  <c:v>6649.6600000076342</c:v>
                </c:pt>
                <c:pt idx="12486">
                  <c:v>6649.6800000076337</c:v>
                </c:pt>
                <c:pt idx="12487">
                  <c:v>6649.7000000076314</c:v>
                </c:pt>
                <c:pt idx="12488">
                  <c:v>6649.7200000076336</c:v>
                </c:pt>
                <c:pt idx="12489">
                  <c:v>6649.7400000076304</c:v>
                </c:pt>
                <c:pt idx="12490">
                  <c:v>6649.7600000076336</c:v>
                </c:pt>
                <c:pt idx="12491">
                  <c:v>6649.7800000076304</c:v>
                </c:pt>
                <c:pt idx="12492">
                  <c:v>6649.8000000076436</c:v>
                </c:pt>
                <c:pt idx="12493">
                  <c:v>6649.820000007644</c:v>
                </c:pt>
                <c:pt idx="12494">
                  <c:v>6649.8400000076435</c:v>
                </c:pt>
                <c:pt idx="12495">
                  <c:v>6649.860000007644</c:v>
                </c:pt>
                <c:pt idx="12496">
                  <c:v>6649.8800000076435</c:v>
                </c:pt>
                <c:pt idx="12497">
                  <c:v>6649.9000000076403</c:v>
                </c:pt>
                <c:pt idx="12498">
                  <c:v>6649.9200000076435</c:v>
                </c:pt>
                <c:pt idx="12499">
                  <c:v>6649.9400000076403</c:v>
                </c:pt>
                <c:pt idx="12500">
                  <c:v>6649.9600000076434</c:v>
                </c:pt>
                <c:pt idx="12501">
                  <c:v>6649.9800000076402</c:v>
                </c:pt>
                <c:pt idx="12502">
                  <c:v>6650.0000000076434</c:v>
                </c:pt>
                <c:pt idx="12503">
                  <c:v>6650.0200000076438</c:v>
                </c:pt>
                <c:pt idx="12504">
                  <c:v>6650.0400000076424</c:v>
                </c:pt>
                <c:pt idx="12505">
                  <c:v>6650.0600000076438</c:v>
                </c:pt>
                <c:pt idx="12506">
                  <c:v>6650.0800000076424</c:v>
                </c:pt>
                <c:pt idx="12507">
                  <c:v>6650.1000000076438</c:v>
                </c:pt>
                <c:pt idx="12508">
                  <c:v>6650.1200000076451</c:v>
                </c:pt>
                <c:pt idx="12509">
                  <c:v>6650.1400000076437</c:v>
                </c:pt>
                <c:pt idx="12510">
                  <c:v>6650.1600000076442</c:v>
                </c:pt>
                <c:pt idx="12511">
                  <c:v>6650.1800000076437</c:v>
                </c:pt>
                <c:pt idx="12512">
                  <c:v>6650.2000000076414</c:v>
                </c:pt>
                <c:pt idx="12513">
                  <c:v>6650.2200000076436</c:v>
                </c:pt>
                <c:pt idx="12514">
                  <c:v>6650.2400000076404</c:v>
                </c:pt>
                <c:pt idx="12515">
                  <c:v>6650.2600000076536</c:v>
                </c:pt>
                <c:pt idx="12516">
                  <c:v>6650.2800000076504</c:v>
                </c:pt>
                <c:pt idx="12517">
                  <c:v>6650.3000000076536</c:v>
                </c:pt>
                <c:pt idx="12518">
                  <c:v>6650.320000007654</c:v>
                </c:pt>
                <c:pt idx="12519">
                  <c:v>6650.3400000076535</c:v>
                </c:pt>
                <c:pt idx="12520">
                  <c:v>6650.360000007654</c:v>
                </c:pt>
                <c:pt idx="12521">
                  <c:v>6650.3800000076535</c:v>
                </c:pt>
                <c:pt idx="12522">
                  <c:v>6650.4000000076503</c:v>
                </c:pt>
                <c:pt idx="12523">
                  <c:v>6650.4200000076535</c:v>
                </c:pt>
                <c:pt idx="12524">
                  <c:v>6650.4400000076503</c:v>
                </c:pt>
                <c:pt idx="12525">
                  <c:v>6650.4600000076534</c:v>
                </c:pt>
                <c:pt idx="12526">
                  <c:v>6650.4800000076502</c:v>
                </c:pt>
                <c:pt idx="12527">
                  <c:v>6650.5000000076534</c:v>
                </c:pt>
                <c:pt idx="12528">
                  <c:v>6650.5200000076538</c:v>
                </c:pt>
                <c:pt idx="12529">
                  <c:v>6650.5400000076534</c:v>
                </c:pt>
                <c:pt idx="12530">
                  <c:v>6650.5600000076538</c:v>
                </c:pt>
                <c:pt idx="12531">
                  <c:v>6650.5800000076524</c:v>
                </c:pt>
                <c:pt idx="12532">
                  <c:v>6650.6000000076538</c:v>
                </c:pt>
                <c:pt idx="12533">
                  <c:v>6650.6200000076551</c:v>
                </c:pt>
                <c:pt idx="12534">
                  <c:v>6650.6400000076537</c:v>
                </c:pt>
                <c:pt idx="12535">
                  <c:v>6650.6600000076542</c:v>
                </c:pt>
                <c:pt idx="12536">
                  <c:v>6650.6800000076537</c:v>
                </c:pt>
                <c:pt idx="12537">
                  <c:v>6650.7000000076614</c:v>
                </c:pt>
                <c:pt idx="12538">
                  <c:v>6650.7200000076637</c:v>
                </c:pt>
                <c:pt idx="12539">
                  <c:v>6650.7400000076614</c:v>
                </c:pt>
                <c:pt idx="12540">
                  <c:v>6650.7600000076636</c:v>
                </c:pt>
                <c:pt idx="12541">
                  <c:v>6650.7800000076604</c:v>
                </c:pt>
                <c:pt idx="12542">
                  <c:v>6650.8000000076636</c:v>
                </c:pt>
                <c:pt idx="12543">
                  <c:v>6650.820000007664</c:v>
                </c:pt>
                <c:pt idx="12544">
                  <c:v>6650.8400000076635</c:v>
                </c:pt>
                <c:pt idx="12545">
                  <c:v>6650.860000007664</c:v>
                </c:pt>
                <c:pt idx="12546">
                  <c:v>6650.8800000076635</c:v>
                </c:pt>
                <c:pt idx="12547">
                  <c:v>6650.9000000076603</c:v>
                </c:pt>
                <c:pt idx="12548">
                  <c:v>6650.9200000076635</c:v>
                </c:pt>
                <c:pt idx="12549">
                  <c:v>6650.9400000076603</c:v>
                </c:pt>
                <c:pt idx="12550">
                  <c:v>6650.9600000076634</c:v>
                </c:pt>
                <c:pt idx="12551">
                  <c:v>6650.9800000076602</c:v>
                </c:pt>
                <c:pt idx="12552">
                  <c:v>6651.0000000076634</c:v>
                </c:pt>
                <c:pt idx="12553">
                  <c:v>6651.0200000076638</c:v>
                </c:pt>
                <c:pt idx="12554">
                  <c:v>6651.0400000076634</c:v>
                </c:pt>
                <c:pt idx="12555">
                  <c:v>6651.0600000076638</c:v>
                </c:pt>
                <c:pt idx="12556">
                  <c:v>6651.0800000076624</c:v>
                </c:pt>
                <c:pt idx="12557">
                  <c:v>6651.1000000076638</c:v>
                </c:pt>
                <c:pt idx="12558">
                  <c:v>6651.1200000076651</c:v>
                </c:pt>
                <c:pt idx="12559">
                  <c:v>6651.1400000076637</c:v>
                </c:pt>
                <c:pt idx="12560">
                  <c:v>6651.1600000076742</c:v>
                </c:pt>
                <c:pt idx="12561">
                  <c:v>6651.1800000076737</c:v>
                </c:pt>
                <c:pt idx="12562">
                  <c:v>6651.2000000076714</c:v>
                </c:pt>
                <c:pt idx="12563">
                  <c:v>6651.2200000076737</c:v>
                </c:pt>
                <c:pt idx="12564">
                  <c:v>6651.2400000076714</c:v>
                </c:pt>
                <c:pt idx="12565">
                  <c:v>6651.2600000076736</c:v>
                </c:pt>
                <c:pt idx="12566">
                  <c:v>6651.2800000076704</c:v>
                </c:pt>
                <c:pt idx="12567">
                  <c:v>6651.3000000076736</c:v>
                </c:pt>
                <c:pt idx="12568">
                  <c:v>6651.320000007674</c:v>
                </c:pt>
                <c:pt idx="12569">
                  <c:v>6651.3400000076736</c:v>
                </c:pt>
                <c:pt idx="12570">
                  <c:v>6651.360000007674</c:v>
                </c:pt>
                <c:pt idx="12571">
                  <c:v>6651.3800000076735</c:v>
                </c:pt>
                <c:pt idx="12572">
                  <c:v>6651.4000000076703</c:v>
                </c:pt>
                <c:pt idx="12573">
                  <c:v>6651.4200000076735</c:v>
                </c:pt>
                <c:pt idx="12574">
                  <c:v>6651.4400000076703</c:v>
                </c:pt>
                <c:pt idx="12575">
                  <c:v>6651.4600000076734</c:v>
                </c:pt>
                <c:pt idx="12576">
                  <c:v>6651.4800000076702</c:v>
                </c:pt>
                <c:pt idx="12577">
                  <c:v>6651.5000000076734</c:v>
                </c:pt>
                <c:pt idx="12578">
                  <c:v>6651.5200000076738</c:v>
                </c:pt>
                <c:pt idx="12579">
                  <c:v>6651.5400000076734</c:v>
                </c:pt>
                <c:pt idx="12580">
                  <c:v>6651.5600000076738</c:v>
                </c:pt>
                <c:pt idx="12581">
                  <c:v>6651.5800000076724</c:v>
                </c:pt>
                <c:pt idx="12582">
                  <c:v>6651.6000000076738</c:v>
                </c:pt>
                <c:pt idx="12583">
                  <c:v>6651.6200000076851</c:v>
                </c:pt>
                <c:pt idx="12584">
                  <c:v>6651.6400000076837</c:v>
                </c:pt>
                <c:pt idx="12585">
                  <c:v>6651.6600000076842</c:v>
                </c:pt>
                <c:pt idx="12586">
                  <c:v>6651.6800000076837</c:v>
                </c:pt>
                <c:pt idx="12587">
                  <c:v>6651.7000000076814</c:v>
                </c:pt>
                <c:pt idx="12588">
                  <c:v>6651.7200000076837</c:v>
                </c:pt>
                <c:pt idx="12589">
                  <c:v>6651.7400000076814</c:v>
                </c:pt>
                <c:pt idx="12590">
                  <c:v>6651.7600000076836</c:v>
                </c:pt>
                <c:pt idx="12591">
                  <c:v>6651.7800000076804</c:v>
                </c:pt>
                <c:pt idx="12592">
                  <c:v>6651.8000000076836</c:v>
                </c:pt>
                <c:pt idx="12593">
                  <c:v>6651.820000007684</c:v>
                </c:pt>
                <c:pt idx="12594">
                  <c:v>6651.8400000076836</c:v>
                </c:pt>
                <c:pt idx="12595">
                  <c:v>6651.860000007684</c:v>
                </c:pt>
                <c:pt idx="12596">
                  <c:v>6651.8800000076835</c:v>
                </c:pt>
                <c:pt idx="12597">
                  <c:v>6651.9000000076803</c:v>
                </c:pt>
                <c:pt idx="12598">
                  <c:v>6651.9200000076835</c:v>
                </c:pt>
                <c:pt idx="12599">
                  <c:v>6651.9400000076803</c:v>
                </c:pt>
                <c:pt idx="12600">
                  <c:v>6651.9600000076834</c:v>
                </c:pt>
                <c:pt idx="12601">
                  <c:v>6651.9800000076802</c:v>
                </c:pt>
                <c:pt idx="12602">
                  <c:v>6652.0000000076834</c:v>
                </c:pt>
                <c:pt idx="12603">
                  <c:v>6652.0200000076838</c:v>
                </c:pt>
                <c:pt idx="12604">
                  <c:v>6652.0400000076834</c:v>
                </c:pt>
                <c:pt idx="12605">
                  <c:v>6652.0600000076838</c:v>
                </c:pt>
                <c:pt idx="12606">
                  <c:v>6652.0800000076924</c:v>
                </c:pt>
                <c:pt idx="12607">
                  <c:v>6652.1000000076938</c:v>
                </c:pt>
                <c:pt idx="12608">
                  <c:v>6652.1200000076951</c:v>
                </c:pt>
                <c:pt idx="12609">
                  <c:v>6652.1400000076937</c:v>
                </c:pt>
                <c:pt idx="12610">
                  <c:v>6652.1600000076951</c:v>
                </c:pt>
                <c:pt idx="12611">
                  <c:v>6652.1800000076937</c:v>
                </c:pt>
                <c:pt idx="12612">
                  <c:v>6652.2000000076914</c:v>
                </c:pt>
                <c:pt idx="12613">
                  <c:v>6652.2200000076937</c:v>
                </c:pt>
                <c:pt idx="12614">
                  <c:v>6652.2400000076914</c:v>
                </c:pt>
                <c:pt idx="12615">
                  <c:v>6652.2600000076936</c:v>
                </c:pt>
                <c:pt idx="12616">
                  <c:v>6652.2800000076904</c:v>
                </c:pt>
                <c:pt idx="12617">
                  <c:v>6652.3000000076936</c:v>
                </c:pt>
                <c:pt idx="12618">
                  <c:v>6652.320000007694</c:v>
                </c:pt>
                <c:pt idx="12619">
                  <c:v>6652.3400000076936</c:v>
                </c:pt>
                <c:pt idx="12620">
                  <c:v>6652.360000007694</c:v>
                </c:pt>
                <c:pt idx="12621">
                  <c:v>6652.3800000076935</c:v>
                </c:pt>
                <c:pt idx="12622">
                  <c:v>6652.4000000076903</c:v>
                </c:pt>
                <c:pt idx="12623">
                  <c:v>6652.4200000076935</c:v>
                </c:pt>
                <c:pt idx="12624">
                  <c:v>6652.4400000076903</c:v>
                </c:pt>
                <c:pt idx="12625">
                  <c:v>6652.4600000076935</c:v>
                </c:pt>
                <c:pt idx="12626">
                  <c:v>6652.4800000076903</c:v>
                </c:pt>
                <c:pt idx="12627">
                  <c:v>6652.5000000076934</c:v>
                </c:pt>
                <c:pt idx="12628">
                  <c:v>6652.5200000076939</c:v>
                </c:pt>
                <c:pt idx="12629">
                  <c:v>6652.5400000077034</c:v>
                </c:pt>
                <c:pt idx="12630">
                  <c:v>6652.5600000077038</c:v>
                </c:pt>
                <c:pt idx="12631">
                  <c:v>6652.5800000077024</c:v>
                </c:pt>
                <c:pt idx="12632">
                  <c:v>6652.6000000077038</c:v>
                </c:pt>
                <c:pt idx="12633">
                  <c:v>6652.6200000077051</c:v>
                </c:pt>
                <c:pt idx="12634">
                  <c:v>6652.6400000077037</c:v>
                </c:pt>
                <c:pt idx="12635">
                  <c:v>6652.6600000077051</c:v>
                </c:pt>
                <c:pt idx="12636">
                  <c:v>6652.6800000077037</c:v>
                </c:pt>
                <c:pt idx="12637">
                  <c:v>6652.7000000077014</c:v>
                </c:pt>
                <c:pt idx="12638">
                  <c:v>6652.7200000077037</c:v>
                </c:pt>
                <c:pt idx="12639">
                  <c:v>6652.7400000077014</c:v>
                </c:pt>
                <c:pt idx="12640">
                  <c:v>6652.7600000077036</c:v>
                </c:pt>
                <c:pt idx="12641">
                  <c:v>6652.7800000077004</c:v>
                </c:pt>
                <c:pt idx="12642">
                  <c:v>6652.8000000077036</c:v>
                </c:pt>
                <c:pt idx="12643">
                  <c:v>6652.820000007704</c:v>
                </c:pt>
                <c:pt idx="12644">
                  <c:v>6652.8400000077036</c:v>
                </c:pt>
                <c:pt idx="12645">
                  <c:v>6652.860000007704</c:v>
                </c:pt>
                <c:pt idx="12646">
                  <c:v>6652.8800000077035</c:v>
                </c:pt>
                <c:pt idx="12647">
                  <c:v>6652.9000000077003</c:v>
                </c:pt>
                <c:pt idx="12648">
                  <c:v>6652.9200000077035</c:v>
                </c:pt>
                <c:pt idx="12649">
                  <c:v>6652.9400000077003</c:v>
                </c:pt>
                <c:pt idx="12650">
                  <c:v>6652.9600000077035</c:v>
                </c:pt>
                <c:pt idx="12651">
                  <c:v>6652.9800000077003</c:v>
                </c:pt>
                <c:pt idx="12652">
                  <c:v>6653.0000000077134</c:v>
                </c:pt>
                <c:pt idx="12653">
                  <c:v>6653.0200000077139</c:v>
                </c:pt>
                <c:pt idx="12654">
                  <c:v>6653.0400000077134</c:v>
                </c:pt>
                <c:pt idx="12655">
                  <c:v>6653.0600000077138</c:v>
                </c:pt>
                <c:pt idx="12656">
                  <c:v>6653.0800000077124</c:v>
                </c:pt>
                <c:pt idx="12657">
                  <c:v>6653.1000000077138</c:v>
                </c:pt>
                <c:pt idx="12658">
                  <c:v>6653.1200000077151</c:v>
                </c:pt>
                <c:pt idx="12659">
                  <c:v>6653.1400000077138</c:v>
                </c:pt>
                <c:pt idx="12660">
                  <c:v>6653.1600000077151</c:v>
                </c:pt>
                <c:pt idx="12661">
                  <c:v>6653.1800000077137</c:v>
                </c:pt>
                <c:pt idx="12662">
                  <c:v>6653.2000000077114</c:v>
                </c:pt>
                <c:pt idx="12663">
                  <c:v>6653.2200000077137</c:v>
                </c:pt>
                <c:pt idx="12664">
                  <c:v>6653.2400000077114</c:v>
                </c:pt>
                <c:pt idx="12665">
                  <c:v>6653.2600000077136</c:v>
                </c:pt>
                <c:pt idx="12666">
                  <c:v>6653.2800000077104</c:v>
                </c:pt>
                <c:pt idx="12667">
                  <c:v>6653.3000000077136</c:v>
                </c:pt>
                <c:pt idx="12668">
                  <c:v>6653.320000007714</c:v>
                </c:pt>
                <c:pt idx="12669">
                  <c:v>6653.3400000077136</c:v>
                </c:pt>
                <c:pt idx="12670">
                  <c:v>6653.360000007714</c:v>
                </c:pt>
                <c:pt idx="12671">
                  <c:v>6653.3800000077135</c:v>
                </c:pt>
                <c:pt idx="12672">
                  <c:v>6653.4000000077103</c:v>
                </c:pt>
                <c:pt idx="12673">
                  <c:v>6653.4200000077135</c:v>
                </c:pt>
                <c:pt idx="12674">
                  <c:v>6653.4400000077103</c:v>
                </c:pt>
                <c:pt idx="12675">
                  <c:v>6653.4600000077235</c:v>
                </c:pt>
                <c:pt idx="12676">
                  <c:v>6653.4800000077203</c:v>
                </c:pt>
                <c:pt idx="12677">
                  <c:v>6653.5000000077234</c:v>
                </c:pt>
                <c:pt idx="12678">
                  <c:v>6653.5200000077239</c:v>
                </c:pt>
                <c:pt idx="12679">
                  <c:v>6653.5400000077234</c:v>
                </c:pt>
                <c:pt idx="12680">
                  <c:v>6653.5600000077238</c:v>
                </c:pt>
                <c:pt idx="12681">
                  <c:v>6653.5800000077224</c:v>
                </c:pt>
                <c:pt idx="12682">
                  <c:v>6653.6000000077238</c:v>
                </c:pt>
                <c:pt idx="12683">
                  <c:v>6653.6200000077251</c:v>
                </c:pt>
                <c:pt idx="12684">
                  <c:v>6653.6400000077238</c:v>
                </c:pt>
                <c:pt idx="12685">
                  <c:v>6653.6600000077251</c:v>
                </c:pt>
                <c:pt idx="12686">
                  <c:v>6653.6800000077237</c:v>
                </c:pt>
                <c:pt idx="12687">
                  <c:v>6653.7000000077214</c:v>
                </c:pt>
                <c:pt idx="12688">
                  <c:v>6653.7200000077237</c:v>
                </c:pt>
                <c:pt idx="12689">
                  <c:v>6653.7400000077214</c:v>
                </c:pt>
                <c:pt idx="12690">
                  <c:v>6653.7600000077236</c:v>
                </c:pt>
                <c:pt idx="12691">
                  <c:v>6653.7800000077204</c:v>
                </c:pt>
                <c:pt idx="12692">
                  <c:v>6653.8000000077236</c:v>
                </c:pt>
                <c:pt idx="12693">
                  <c:v>6653.820000007724</c:v>
                </c:pt>
                <c:pt idx="12694">
                  <c:v>6653.8400000077236</c:v>
                </c:pt>
                <c:pt idx="12695">
                  <c:v>6653.860000007724</c:v>
                </c:pt>
                <c:pt idx="12696">
                  <c:v>6653.8800000077235</c:v>
                </c:pt>
                <c:pt idx="12697">
                  <c:v>6653.9000000077203</c:v>
                </c:pt>
                <c:pt idx="12698">
                  <c:v>6653.9200000077335</c:v>
                </c:pt>
                <c:pt idx="12699">
                  <c:v>6653.9400000077303</c:v>
                </c:pt>
                <c:pt idx="12700">
                  <c:v>6653.9600000077335</c:v>
                </c:pt>
                <c:pt idx="12701">
                  <c:v>6653.9800000077303</c:v>
                </c:pt>
                <c:pt idx="12702">
                  <c:v>6654.0000000077334</c:v>
                </c:pt>
                <c:pt idx="12703">
                  <c:v>6654.0200000077339</c:v>
                </c:pt>
                <c:pt idx="12704">
                  <c:v>6654.0400000077334</c:v>
                </c:pt>
                <c:pt idx="12705">
                  <c:v>6654.0600000077338</c:v>
                </c:pt>
                <c:pt idx="12706">
                  <c:v>6654.0800000077334</c:v>
                </c:pt>
                <c:pt idx="12707">
                  <c:v>6654.1000000077338</c:v>
                </c:pt>
                <c:pt idx="12708">
                  <c:v>6654.1200000077351</c:v>
                </c:pt>
                <c:pt idx="12709">
                  <c:v>6654.1400000077338</c:v>
                </c:pt>
                <c:pt idx="12710">
                  <c:v>6654.1600000077351</c:v>
                </c:pt>
                <c:pt idx="12711">
                  <c:v>6654.1800000077337</c:v>
                </c:pt>
                <c:pt idx="12712">
                  <c:v>6654.2000000077314</c:v>
                </c:pt>
                <c:pt idx="12713">
                  <c:v>6654.2200000077337</c:v>
                </c:pt>
                <c:pt idx="12714">
                  <c:v>6654.2400000077314</c:v>
                </c:pt>
                <c:pt idx="12715">
                  <c:v>6654.2600000077337</c:v>
                </c:pt>
                <c:pt idx="12716">
                  <c:v>6654.2800000077314</c:v>
                </c:pt>
                <c:pt idx="12717">
                  <c:v>6654.3000000077336</c:v>
                </c:pt>
                <c:pt idx="12718">
                  <c:v>6654.3200000077341</c:v>
                </c:pt>
                <c:pt idx="12719">
                  <c:v>6654.3400000077336</c:v>
                </c:pt>
                <c:pt idx="12720">
                  <c:v>6654.360000007734</c:v>
                </c:pt>
                <c:pt idx="12721">
                  <c:v>6654.3800000077435</c:v>
                </c:pt>
                <c:pt idx="12722">
                  <c:v>6654.4000000077403</c:v>
                </c:pt>
                <c:pt idx="12723">
                  <c:v>6654.4200000077435</c:v>
                </c:pt>
                <c:pt idx="12724">
                  <c:v>6654.4400000077403</c:v>
                </c:pt>
                <c:pt idx="12725">
                  <c:v>6654.4600000077435</c:v>
                </c:pt>
                <c:pt idx="12726">
                  <c:v>6654.4800000077403</c:v>
                </c:pt>
                <c:pt idx="12727">
                  <c:v>6654.5000000077434</c:v>
                </c:pt>
                <c:pt idx="12728">
                  <c:v>6654.5200000077439</c:v>
                </c:pt>
                <c:pt idx="12729">
                  <c:v>6654.5400000077434</c:v>
                </c:pt>
                <c:pt idx="12730">
                  <c:v>6654.5600000077438</c:v>
                </c:pt>
                <c:pt idx="12731">
                  <c:v>6654.5800000077434</c:v>
                </c:pt>
                <c:pt idx="12732">
                  <c:v>6654.6000000077438</c:v>
                </c:pt>
                <c:pt idx="12733">
                  <c:v>6654.6200000077451</c:v>
                </c:pt>
                <c:pt idx="12734">
                  <c:v>6654.6400000077438</c:v>
                </c:pt>
                <c:pt idx="12735">
                  <c:v>6654.6600000077451</c:v>
                </c:pt>
                <c:pt idx="12736">
                  <c:v>6654.6800000077437</c:v>
                </c:pt>
                <c:pt idx="12737">
                  <c:v>6654.7000000077414</c:v>
                </c:pt>
                <c:pt idx="12738">
                  <c:v>6654.7200000077437</c:v>
                </c:pt>
                <c:pt idx="12739">
                  <c:v>6654.7400000077414</c:v>
                </c:pt>
                <c:pt idx="12740">
                  <c:v>6654.7600000077437</c:v>
                </c:pt>
                <c:pt idx="12741">
                  <c:v>6654.7800000077414</c:v>
                </c:pt>
                <c:pt idx="12742">
                  <c:v>6654.8000000077436</c:v>
                </c:pt>
                <c:pt idx="12743">
                  <c:v>6654.8200000077441</c:v>
                </c:pt>
                <c:pt idx="12744">
                  <c:v>6654.8400000077536</c:v>
                </c:pt>
                <c:pt idx="12745">
                  <c:v>6654.860000007754</c:v>
                </c:pt>
                <c:pt idx="12746">
                  <c:v>6654.8800000077536</c:v>
                </c:pt>
                <c:pt idx="12747">
                  <c:v>6654.9000000077504</c:v>
                </c:pt>
                <c:pt idx="12748">
                  <c:v>6654.9200000077535</c:v>
                </c:pt>
                <c:pt idx="12749">
                  <c:v>6654.9400000077503</c:v>
                </c:pt>
                <c:pt idx="12750">
                  <c:v>6654.9600000077535</c:v>
                </c:pt>
                <c:pt idx="12751">
                  <c:v>6654.9800000077503</c:v>
                </c:pt>
                <c:pt idx="12752">
                  <c:v>6655.0000000077534</c:v>
                </c:pt>
                <c:pt idx="12753">
                  <c:v>6655.0200000077539</c:v>
                </c:pt>
                <c:pt idx="12754">
                  <c:v>6655.0400000077534</c:v>
                </c:pt>
                <c:pt idx="12755">
                  <c:v>6655.0600000077538</c:v>
                </c:pt>
                <c:pt idx="12756">
                  <c:v>6655.0800000077534</c:v>
                </c:pt>
                <c:pt idx="12757">
                  <c:v>6655.1000000077538</c:v>
                </c:pt>
                <c:pt idx="12758">
                  <c:v>6655.1200000077552</c:v>
                </c:pt>
                <c:pt idx="12759">
                  <c:v>6655.1400000077538</c:v>
                </c:pt>
                <c:pt idx="12760">
                  <c:v>6655.1600000077551</c:v>
                </c:pt>
                <c:pt idx="12761">
                  <c:v>6655.1800000077537</c:v>
                </c:pt>
                <c:pt idx="12762">
                  <c:v>6655.2000000077514</c:v>
                </c:pt>
                <c:pt idx="12763">
                  <c:v>6655.2200000077537</c:v>
                </c:pt>
                <c:pt idx="12764">
                  <c:v>6655.2400000077514</c:v>
                </c:pt>
                <c:pt idx="12765">
                  <c:v>6655.2600000077537</c:v>
                </c:pt>
                <c:pt idx="12766">
                  <c:v>6655.2800000077614</c:v>
                </c:pt>
                <c:pt idx="12767">
                  <c:v>6655.3000000077636</c:v>
                </c:pt>
                <c:pt idx="12768">
                  <c:v>6655.3200000077641</c:v>
                </c:pt>
                <c:pt idx="12769">
                  <c:v>6655.3400000077636</c:v>
                </c:pt>
                <c:pt idx="12770">
                  <c:v>6655.360000007764</c:v>
                </c:pt>
                <c:pt idx="12771">
                  <c:v>6655.3800000077636</c:v>
                </c:pt>
                <c:pt idx="12772">
                  <c:v>6655.4000000077604</c:v>
                </c:pt>
                <c:pt idx="12773">
                  <c:v>6655.4200000077635</c:v>
                </c:pt>
                <c:pt idx="12774">
                  <c:v>6655.4400000077603</c:v>
                </c:pt>
                <c:pt idx="12775">
                  <c:v>6655.4600000077635</c:v>
                </c:pt>
                <c:pt idx="12776">
                  <c:v>6655.4800000077603</c:v>
                </c:pt>
                <c:pt idx="12777">
                  <c:v>6655.5000000077634</c:v>
                </c:pt>
                <c:pt idx="12778">
                  <c:v>6655.5200000077639</c:v>
                </c:pt>
                <c:pt idx="12779">
                  <c:v>6655.5400000077634</c:v>
                </c:pt>
                <c:pt idx="12780">
                  <c:v>6655.5600000077638</c:v>
                </c:pt>
                <c:pt idx="12781">
                  <c:v>6655.5800000077634</c:v>
                </c:pt>
                <c:pt idx="12782">
                  <c:v>6655.6000000077638</c:v>
                </c:pt>
                <c:pt idx="12783">
                  <c:v>6655.6200000077652</c:v>
                </c:pt>
                <c:pt idx="12784">
                  <c:v>6655.6400000077638</c:v>
                </c:pt>
                <c:pt idx="12785">
                  <c:v>6655.6600000077651</c:v>
                </c:pt>
                <c:pt idx="12786">
                  <c:v>6655.6800000077637</c:v>
                </c:pt>
                <c:pt idx="12787">
                  <c:v>6655.7000000077614</c:v>
                </c:pt>
                <c:pt idx="12788">
                  <c:v>6655.7200000077637</c:v>
                </c:pt>
                <c:pt idx="12789">
                  <c:v>6655.7400000077614</c:v>
                </c:pt>
                <c:pt idx="12790">
                  <c:v>6655.7600000077737</c:v>
                </c:pt>
                <c:pt idx="12791">
                  <c:v>6655.7800000077714</c:v>
                </c:pt>
                <c:pt idx="12792">
                  <c:v>6655.8000000077736</c:v>
                </c:pt>
                <c:pt idx="12793">
                  <c:v>6655.8200000077741</c:v>
                </c:pt>
                <c:pt idx="12794">
                  <c:v>6655.8400000077736</c:v>
                </c:pt>
                <c:pt idx="12795">
                  <c:v>6655.860000007774</c:v>
                </c:pt>
                <c:pt idx="12796">
                  <c:v>6655.8800000077736</c:v>
                </c:pt>
                <c:pt idx="12797">
                  <c:v>6655.9000000077704</c:v>
                </c:pt>
                <c:pt idx="12798">
                  <c:v>6655.9200000077735</c:v>
                </c:pt>
                <c:pt idx="12799">
                  <c:v>6655.9400000077703</c:v>
                </c:pt>
                <c:pt idx="12800">
                  <c:v>6655.9600000077735</c:v>
                </c:pt>
                <c:pt idx="12801">
                  <c:v>6655.9800000077703</c:v>
                </c:pt>
                <c:pt idx="12802">
                  <c:v>6656.0000000077735</c:v>
                </c:pt>
                <c:pt idx="12803">
                  <c:v>6656.0200000077739</c:v>
                </c:pt>
                <c:pt idx="12804">
                  <c:v>6656.0400000077734</c:v>
                </c:pt>
                <c:pt idx="12805">
                  <c:v>6656.0600000077739</c:v>
                </c:pt>
                <c:pt idx="12806">
                  <c:v>6656.0800000077734</c:v>
                </c:pt>
                <c:pt idx="12807">
                  <c:v>6656.1000000077738</c:v>
                </c:pt>
                <c:pt idx="12808">
                  <c:v>6656.1200000077752</c:v>
                </c:pt>
                <c:pt idx="12809">
                  <c:v>6656.1400000077738</c:v>
                </c:pt>
                <c:pt idx="12810">
                  <c:v>6656.1600000077751</c:v>
                </c:pt>
                <c:pt idx="12811">
                  <c:v>6656.1800000077737</c:v>
                </c:pt>
                <c:pt idx="12812">
                  <c:v>6656.2000000077824</c:v>
                </c:pt>
                <c:pt idx="12813">
                  <c:v>6656.2200000077837</c:v>
                </c:pt>
                <c:pt idx="12814">
                  <c:v>6656.2400000077814</c:v>
                </c:pt>
                <c:pt idx="12815">
                  <c:v>6656.2600000077837</c:v>
                </c:pt>
                <c:pt idx="12816">
                  <c:v>6656.2800000077814</c:v>
                </c:pt>
                <c:pt idx="12817">
                  <c:v>6656.3000000077836</c:v>
                </c:pt>
                <c:pt idx="12818">
                  <c:v>6656.3200000077841</c:v>
                </c:pt>
                <c:pt idx="12819">
                  <c:v>6656.3400000077836</c:v>
                </c:pt>
                <c:pt idx="12820">
                  <c:v>6656.360000007784</c:v>
                </c:pt>
                <c:pt idx="12821">
                  <c:v>6656.3800000077836</c:v>
                </c:pt>
                <c:pt idx="12822">
                  <c:v>6656.4000000077804</c:v>
                </c:pt>
                <c:pt idx="12823">
                  <c:v>6656.4200000077835</c:v>
                </c:pt>
                <c:pt idx="12824">
                  <c:v>6656.4400000077803</c:v>
                </c:pt>
                <c:pt idx="12825">
                  <c:v>6656.4600000077835</c:v>
                </c:pt>
                <c:pt idx="12826">
                  <c:v>6656.4800000077803</c:v>
                </c:pt>
                <c:pt idx="12827">
                  <c:v>6656.5000000077835</c:v>
                </c:pt>
                <c:pt idx="12828">
                  <c:v>6656.5200000077839</c:v>
                </c:pt>
                <c:pt idx="12829">
                  <c:v>6656.5400000077834</c:v>
                </c:pt>
                <c:pt idx="12830">
                  <c:v>6656.5600000077839</c:v>
                </c:pt>
                <c:pt idx="12831">
                  <c:v>6656.5800000077834</c:v>
                </c:pt>
                <c:pt idx="12832">
                  <c:v>6656.6000000077838</c:v>
                </c:pt>
                <c:pt idx="12833">
                  <c:v>6656.6200000077852</c:v>
                </c:pt>
                <c:pt idx="12834">
                  <c:v>6656.6400000077838</c:v>
                </c:pt>
                <c:pt idx="12835">
                  <c:v>6656.6600000077951</c:v>
                </c:pt>
                <c:pt idx="12836">
                  <c:v>6656.6800000077938</c:v>
                </c:pt>
                <c:pt idx="12837">
                  <c:v>6656.7000000077924</c:v>
                </c:pt>
                <c:pt idx="12838">
                  <c:v>6656.7200000077937</c:v>
                </c:pt>
                <c:pt idx="12839">
                  <c:v>6656.7400000077914</c:v>
                </c:pt>
                <c:pt idx="12840">
                  <c:v>6656.7600000077937</c:v>
                </c:pt>
                <c:pt idx="12841">
                  <c:v>6656.7800000077914</c:v>
                </c:pt>
                <c:pt idx="12842">
                  <c:v>6656.8000000077936</c:v>
                </c:pt>
                <c:pt idx="12843">
                  <c:v>6656.8200000077941</c:v>
                </c:pt>
                <c:pt idx="12844">
                  <c:v>6656.8400000077936</c:v>
                </c:pt>
                <c:pt idx="12845">
                  <c:v>6656.860000007794</c:v>
                </c:pt>
                <c:pt idx="12846">
                  <c:v>6656.8800000077936</c:v>
                </c:pt>
                <c:pt idx="12847">
                  <c:v>6656.9000000077904</c:v>
                </c:pt>
                <c:pt idx="12848">
                  <c:v>6656.9200000077935</c:v>
                </c:pt>
                <c:pt idx="12849">
                  <c:v>6656.9400000077903</c:v>
                </c:pt>
                <c:pt idx="12850">
                  <c:v>6656.9600000077935</c:v>
                </c:pt>
                <c:pt idx="12851">
                  <c:v>6656.9800000077903</c:v>
                </c:pt>
                <c:pt idx="12852">
                  <c:v>6657.0000000077935</c:v>
                </c:pt>
                <c:pt idx="12853">
                  <c:v>6657.0200000077939</c:v>
                </c:pt>
                <c:pt idx="12854">
                  <c:v>6657.0400000077934</c:v>
                </c:pt>
                <c:pt idx="12855">
                  <c:v>6657.0600000077939</c:v>
                </c:pt>
                <c:pt idx="12856">
                  <c:v>6657.0800000077934</c:v>
                </c:pt>
                <c:pt idx="12857">
                  <c:v>6657.1000000077938</c:v>
                </c:pt>
                <c:pt idx="12858">
                  <c:v>6657.1200000078052</c:v>
                </c:pt>
                <c:pt idx="12859">
                  <c:v>6657.1400000078038</c:v>
                </c:pt>
                <c:pt idx="12860">
                  <c:v>6657.1600000078051</c:v>
                </c:pt>
                <c:pt idx="12861">
                  <c:v>6657.1800000078038</c:v>
                </c:pt>
                <c:pt idx="12862">
                  <c:v>6657.2000000078024</c:v>
                </c:pt>
                <c:pt idx="12863">
                  <c:v>6657.2200000078037</c:v>
                </c:pt>
                <c:pt idx="12864">
                  <c:v>6657.2400000078014</c:v>
                </c:pt>
                <c:pt idx="12865">
                  <c:v>6657.2600000078037</c:v>
                </c:pt>
                <c:pt idx="12866">
                  <c:v>6657.2800000078014</c:v>
                </c:pt>
                <c:pt idx="12867">
                  <c:v>6657.3000000078036</c:v>
                </c:pt>
                <c:pt idx="12868">
                  <c:v>6657.3200000078041</c:v>
                </c:pt>
                <c:pt idx="12869">
                  <c:v>6657.3400000078036</c:v>
                </c:pt>
                <c:pt idx="12870">
                  <c:v>6657.360000007804</c:v>
                </c:pt>
                <c:pt idx="12871">
                  <c:v>6657.3800000078036</c:v>
                </c:pt>
                <c:pt idx="12872">
                  <c:v>6657.4000000078004</c:v>
                </c:pt>
                <c:pt idx="12873">
                  <c:v>6657.4200000078035</c:v>
                </c:pt>
                <c:pt idx="12874">
                  <c:v>6657.4400000078003</c:v>
                </c:pt>
                <c:pt idx="12875">
                  <c:v>6657.4600000078035</c:v>
                </c:pt>
                <c:pt idx="12876">
                  <c:v>6657.4800000078003</c:v>
                </c:pt>
                <c:pt idx="12877">
                  <c:v>6657.5000000078035</c:v>
                </c:pt>
                <c:pt idx="12878">
                  <c:v>6657.5200000078039</c:v>
                </c:pt>
                <c:pt idx="12879">
                  <c:v>6657.5400000078034</c:v>
                </c:pt>
                <c:pt idx="12880">
                  <c:v>6657.5600000078039</c:v>
                </c:pt>
                <c:pt idx="12881">
                  <c:v>6657.5800000078134</c:v>
                </c:pt>
                <c:pt idx="12882">
                  <c:v>6657.6000000078138</c:v>
                </c:pt>
                <c:pt idx="12883">
                  <c:v>6657.6200000078152</c:v>
                </c:pt>
                <c:pt idx="12884">
                  <c:v>6657.6400000078138</c:v>
                </c:pt>
                <c:pt idx="12885">
                  <c:v>6657.6600000078151</c:v>
                </c:pt>
                <c:pt idx="12886">
                  <c:v>6657.6800000078138</c:v>
                </c:pt>
                <c:pt idx="12887">
                  <c:v>6657.7000000078124</c:v>
                </c:pt>
                <c:pt idx="12888">
                  <c:v>6657.7200000078137</c:v>
                </c:pt>
                <c:pt idx="12889">
                  <c:v>6657.7400000078114</c:v>
                </c:pt>
                <c:pt idx="12890">
                  <c:v>6657.7600000078137</c:v>
                </c:pt>
                <c:pt idx="12891">
                  <c:v>6657.7800000078114</c:v>
                </c:pt>
                <c:pt idx="12892">
                  <c:v>6657.8000000078137</c:v>
                </c:pt>
                <c:pt idx="12893">
                  <c:v>6657.8200000078141</c:v>
                </c:pt>
                <c:pt idx="12894">
                  <c:v>6657.8400000078136</c:v>
                </c:pt>
                <c:pt idx="12895">
                  <c:v>6657.8600000078141</c:v>
                </c:pt>
                <c:pt idx="12896">
                  <c:v>6657.8800000078136</c:v>
                </c:pt>
                <c:pt idx="12897">
                  <c:v>6657.9000000078104</c:v>
                </c:pt>
                <c:pt idx="12898">
                  <c:v>6657.9200000078135</c:v>
                </c:pt>
                <c:pt idx="12899">
                  <c:v>6657.9400000078103</c:v>
                </c:pt>
                <c:pt idx="12900">
                  <c:v>6657.9600000078135</c:v>
                </c:pt>
                <c:pt idx="12901">
                  <c:v>6657.9800000078103</c:v>
                </c:pt>
                <c:pt idx="12902">
                  <c:v>6658.0000000078135</c:v>
                </c:pt>
                <c:pt idx="12903">
                  <c:v>6658.0200000078139</c:v>
                </c:pt>
                <c:pt idx="12904">
                  <c:v>6658.0400000078234</c:v>
                </c:pt>
                <c:pt idx="12905">
                  <c:v>6658.0600000078239</c:v>
                </c:pt>
                <c:pt idx="12906">
                  <c:v>6658.0800000078234</c:v>
                </c:pt>
                <c:pt idx="12907">
                  <c:v>6658.1000000078238</c:v>
                </c:pt>
                <c:pt idx="12908">
                  <c:v>6658.1200000078252</c:v>
                </c:pt>
                <c:pt idx="12909">
                  <c:v>6658.1400000078238</c:v>
                </c:pt>
                <c:pt idx="12910">
                  <c:v>6658.1600000078251</c:v>
                </c:pt>
                <c:pt idx="12911">
                  <c:v>6658.1800000078238</c:v>
                </c:pt>
                <c:pt idx="12912">
                  <c:v>6658.2000000078224</c:v>
                </c:pt>
                <c:pt idx="12913">
                  <c:v>6658.2200000078237</c:v>
                </c:pt>
                <c:pt idx="12914">
                  <c:v>6658.2400000078214</c:v>
                </c:pt>
                <c:pt idx="12915">
                  <c:v>6658.2600000078237</c:v>
                </c:pt>
                <c:pt idx="12916">
                  <c:v>6658.2800000078214</c:v>
                </c:pt>
                <c:pt idx="12917">
                  <c:v>6658.3000000078237</c:v>
                </c:pt>
                <c:pt idx="12918">
                  <c:v>6658.320000007825</c:v>
                </c:pt>
                <c:pt idx="12919">
                  <c:v>6658.3400000078236</c:v>
                </c:pt>
                <c:pt idx="12920">
                  <c:v>6658.3600000078241</c:v>
                </c:pt>
                <c:pt idx="12921">
                  <c:v>6658.3800000078236</c:v>
                </c:pt>
                <c:pt idx="12922">
                  <c:v>6658.4000000078204</c:v>
                </c:pt>
                <c:pt idx="12923">
                  <c:v>6658.4200000078235</c:v>
                </c:pt>
                <c:pt idx="12924">
                  <c:v>6658.4400000078203</c:v>
                </c:pt>
                <c:pt idx="12925">
                  <c:v>6658.4600000078235</c:v>
                </c:pt>
                <c:pt idx="12926">
                  <c:v>6658.4800000078203</c:v>
                </c:pt>
                <c:pt idx="12927">
                  <c:v>6658.5000000078335</c:v>
                </c:pt>
                <c:pt idx="12928">
                  <c:v>6658.5200000078339</c:v>
                </c:pt>
                <c:pt idx="12929">
                  <c:v>6658.5400000078334</c:v>
                </c:pt>
                <c:pt idx="12930">
                  <c:v>6658.5600000078339</c:v>
                </c:pt>
                <c:pt idx="12931">
                  <c:v>6658.5800000078334</c:v>
                </c:pt>
                <c:pt idx="12932">
                  <c:v>6658.6000000078338</c:v>
                </c:pt>
                <c:pt idx="12933">
                  <c:v>6658.6200000078352</c:v>
                </c:pt>
                <c:pt idx="12934">
                  <c:v>6658.6400000078338</c:v>
                </c:pt>
                <c:pt idx="12935">
                  <c:v>6658.6600000078352</c:v>
                </c:pt>
                <c:pt idx="12936">
                  <c:v>6658.6800000078338</c:v>
                </c:pt>
                <c:pt idx="12937">
                  <c:v>6658.7000000078324</c:v>
                </c:pt>
                <c:pt idx="12938">
                  <c:v>6658.7200000078337</c:v>
                </c:pt>
                <c:pt idx="12939">
                  <c:v>6658.7400000078314</c:v>
                </c:pt>
                <c:pt idx="12940">
                  <c:v>6658.7600000078337</c:v>
                </c:pt>
                <c:pt idx="12941">
                  <c:v>6658.7800000078314</c:v>
                </c:pt>
                <c:pt idx="12942">
                  <c:v>6658.8000000078337</c:v>
                </c:pt>
                <c:pt idx="12943">
                  <c:v>6658.8200000078341</c:v>
                </c:pt>
                <c:pt idx="12944">
                  <c:v>6658.8400000078336</c:v>
                </c:pt>
                <c:pt idx="12945">
                  <c:v>6658.8600000078341</c:v>
                </c:pt>
                <c:pt idx="12946">
                  <c:v>6658.8800000078336</c:v>
                </c:pt>
                <c:pt idx="12947">
                  <c:v>6658.9000000078304</c:v>
                </c:pt>
                <c:pt idx="12948">
                  <c:v>6658.9200000078336</c:v>
                </c:pt>
                <c:pt idx="12949">
                  <c:v>6658.9400000078303</c:v>
                </c:pt>
                <c:pt idx="12950">
                  <c:v>6658.9600000078435</c:v>
                </c:pt>
                <c:pt idx="12951">
                  <c:v>6658.9800000078403</c:v>
                </c:pt>
                <c:pt idx="12952">
                  <c:v>6659.0000000078435</c:v>
                </c:pt>
                <c:pt idx="12953">
                  <c:v>6659.0200000078439</c:v>
                </c:pt>
                <c:pt idx="12954">
                  <c:v>6659.0400000078434</c:v>
                </c:pt>
                <c:pt idx="12955">
                  <c:v>6659.0600000078439</c:v>
                </c:pt>
                <c:pt idx="12956">
                  <c:v>6659.0800000078434</c:v>
                </c:pt>
                <c:pt idx="12957">
                  <c:v>6659.1000000078438</c:v>
                </c:pt>
                <c:pt idx="12958">
                  <c:v>6659.1200000078452</c:v>
                </c:pt>
                <c:pt idx="12959">
                  <c:v>6659.1400000078438</c:v>
                </c:pt>
                <c:pt idx="12960">
                  <c:v>6659.1600000078452</c:v>
                </c:pt>
                <c:pt idx="12961">
                  <c:v>6659.1800000078438</c:v>
                </c:pt>
                <c:pt idx="12962">
                  <c:v>6659.2000000078424</c:v>
                </c:pt>
                <c:pt idx="12963">
                  <c:v>6659.2200000078437</c:v>
                </c:pt>
                <c:pt idx="12964">
                  <c:v>6659.2400000078414</c:v>
                </c:pt>
                <c:pt idx="12965">
                  <c:v>6659.2600000078437</c:v>
                </c:pt>
                <c:pt idx="12966">
                  <c:v>6659.2800000078414</c:v>
                </c:pt>
                <c:pt idx="12967">
                  <c:v>6659.3000000078437</c:v>
                </c:pt>
                <c:pt idx="12968">
                  <c:v>6659.3200000078441</c:v>
                </c:pt>
                <c:pt idx="12969">
                  <c:v>6659.3400000078436</c:v>
                </c:pt>
                <c:pt idx="12970">
                  <c:v>6659.3600000078441</c:v>
                </c:pt>
                <c:pt idx="12971">
                  <c:v>6659.3800000078436</c:v>
                </c:pt>
                <c:pt idx="12972">
                  <c:v>6659.4000000078404</c:v>
                </c:pt>
                <c:pt idx="12973">
                  <c:v>6659.4200000078536</c:v>
                </c:pt>
                <c:pt idx="12974">
                  <c:v>6659.4400000078504</c:v>
                </c:pt>
                <c:pt idx="12975">
                  <c:v>6659.4600000078535</c:v>
                </c:pt>
                <c:pt idx="12976">
                  <c:v>6659.4800000078503</c:v>
                </c:pt>
                <c:pt idx="12977">
                  <c:v>6659.5000000078535</c:v>
                </c:pt>
                <c:pt idx="12978">
                  <c:v>6659.5200000078539</c:v>
                </c:pt>
                <c:pt idx="12979">
                  <c:v>6659.5400000078535</c:v>
                </c:pt>
                <c:pt idx="12980">
                  <c:v>6659.5600000078539</c:v>
                </c:pt>
                <c:pt idx="12981">
                  <c:v>6659.5800000078534</c:v>
                </c:pt>
                <c:pt idx="12982">
                  <c:v>6659.6000000078539</c:v>
                </c:pt>
                <c:pt idx="12983">
                  <c:v>6659.6200000078552</c:v>
                </c:pt>
                <c:pt idx="12984">
                  <c:v>6659.6400000078538</c:v>
                </c:pt>
                <c:pt idx="12985">
                  <c:v>6659.6600000078552</c:v>
                </c:pt>
                <c:pt idx="12986">
                  <c:v>6659.6800000078538</c:v>
                </c:pt>
                <c:pt idx="12987">
                  <c:v>6659.7000000078524</c:v>
                </c:pt>
                <c:pt idx="12988">
                  <c:v>6659.7200000078537</c:v>
                </c:pt>
                <c:pt idx="12989">
                  <c:v>6659.7400000078514</c:v>
                </c:pt>
                <c:pt idx="12990">
                  <c:v>6659.7600000078537</c:v>
                </c:pt>
                <c:pt idx="12991">
                  <c:v>6659.7800000078514</c:v>
                </c:pt>
                <c:pt idx="12992">
                  <c:v>6659.8000000078537</c:v>
                </c:pt>
                <c:pt idx="12993">
                  <c:v>6659.8200000078541</c:v>
                </c:pt>
                <c:pt idx="12994">
                  <c:v>6659.8400000078536</c:v>
                </c:pt>
                <c:pt idx="12995">
                  <c:v>6659.8600000078541</c:v>
                </c:pt>
                <c:pt idx="12996">
                  <c:v>6659.8800000078636</c:v>
                </c:pt>
                <c:pt idx="12997">
                  <c:v>6659.9000000078604</c:v>
                </c:pt>
                <c:pt idx="12998">
                  <c:v>6659.9200000078636</c:v>
                </c:pt>
                <c:pt idx="12999">
                  <c:v>6659.9400000078604</c:v>
                </c:pt>
                <c:pt idx="13000">
                  <c:v>6659.9600000078635</c:v>
                </c:pt>
                <c:pt idx="13001">
                  <c:v>6659.9800000078603</c:v>
                </c:pt>
                <c:pt idx="13002">
                  <c:v>6660.0000000078635</c:v>
                </c:pt>
                <c:pt idx="13003">
                  <c:v>6660.0200000078639</c:v>
                </c:pt>
                <c:pt idx="13004">
                  <c:v>6660.0400000078635</c:v>
                </c:pt>
                <c:pt idx="13005">
                  <c:v>6660.0600000078639</c:v>
                </c:pt>
                <c:pt idx="13006">
                  <c:v>6660.0800000078634</c:v>
                </c:pt>
                <c:pt idx="13007">
                  <c:v>6660.1000000078639</c:v>
                </c:pt>
                <c:pt idx="13008">
                  <c:v>6660.1200000078652</c:v>
                </c:pt>
                <c:pt idx="13009">
                  <c:v>6660.1400000078638</c:v>
                </c:pt>
                <c:pt idx="13010">
                  <c:v>6660.1600000078652</c:v>
                </c:pt>
                <c:pt idx="13011">
                  <c:v>6660.1800000078638</c:v>
                </c:pt>
                <c:pt idx="13012">
                  <c:v>6660.2000000078624</c:v>
                </c:pt>
                <c:pt idx="13013">
                  <c:v>6660.2200000078637</c:v>
                </c:pt>
                <c:pt idx="13014">
                  <c:v>6660.2400000078624</c:v>
                </c:pt>
                <c:pt idx="13015">
                  <c:v>6660.2600000078637</c:v>
                </c:pt>
                <c:pt idx="13016">
                  <c:v>6660.2800000078614</c:v>
                </c:pt>
                <c:pt idx="13017">
                  <c:v>6660.3000000078637</c:v>
                </c:pt>
                <c:pt idx="13018">
                  <c:v>6660.3200000078741</c:v>
                </c:pt>
                <c:pt idx="13019">
                  <c:v>6660.3400000078736</c:v>
                </c:pt>
                <c:pt idx="13020">
                  <c:v>6660.3600000078741</c:v>
                </c:pt>
                <c:pt idx="13021">
                  <c:v>6660.3800000078736</c:v>
                </c:pt>
                <c:pt idx="13022">
                  <c:v>6660.4000000078704</c:v>
                </c:pt>
                <c:pt idx="13023">
                  <c:v>6660.4200000078736</c:v>
                </c:pt>
                <c:pt idx="13024">
                  <c:v>6660.4400000078704</c:v>
                </c:pt>
                <c:pt idx="13025">
                  <c:v>6660.4600000078735</c:v>
                </c:pt>
                <c:pt idx="13026">
                  <c:v>6660.4800000078703</c:v>
                </c:pt>
                <c:pt idx="13027">
                  <c:v>6660.5000000078735</c:v>
                </c:pt>
                <c:pt idx="13028">
                  <c:v>6660.5200000078739</c:v>
                </c:pt>
                <c:pt idx="13029">
                  <c:v>6660.5400000078735</c:v>
                </c:pt>
                <c:pt idx="13030">
                  <c:v>6660.5600000078739</c:v>
                </c:pt>
                <c:pt idx="13031">
                  <c:v>6660.5800000078734</c:v>
                </c:pt>
                <c:pt idx="13032">
                  <c:v>6660.6000000078739</c:v>
                </c:pt>
                <c:pt idx="13033">
                  <c:v>6660.6200000078752</c:v>
                </c:pt>
                <c:pt idx="13034">
                  <c:v>6660.6400000078738</c:v>
                </c:pt>
                <c:pt idx="13035">
                  <c:v>6660.6600000078752</c:v>
                </c:pt>
                <c:pt idx="13036">
                  <c:v>6660.6800000078738</c:v>
                </c:pt>
                <c:pt idx="13037">
                  <c:v>6660.7000000078724</c:v>
                </c:pt>
                <c:pt idx="13038">
                  <c:v>6660.7200000078738</c:v>
                </c:pt>
                <c:pt idx="13039">
                  <c:v>6660.7400000078724</c:v>
                </c:pt>
                <c:pt idx="13040">
                  <c:v>6660.7600000078737</c:v>
                </c:pt>
                <c:pt idx="13041">
                  <c:v>6660.7800000078714</c:v>
                </c:pt>
                <c:pt idx="13042">
                  <c:v>6660.8000000078837</c:v>
                </c:pt>
                <c:pt idx="13043">
                  <c:v>6660.8200000078841</c:v>
                </c:pt>
                <c:pt idx="13044">
                  <c:v>6660.8400000078836</c:v>
                </c:pt>
                <c:pt idx="13045">
                  <c:v>6660.8600000078841</c:v>
                </c:pt>
                <c:pt idx="13046">
                  <c:v>6660.8800000078836</c:v>
                </c:pt>
                <c:pt idx="13047">
                  <c:v>6660.9000000078804</c:v>
                </c:pt>
                <c:pt idx="13048">
                  <c:v>6660.9200000078836</c:v>
                </c:pt>
                <c:pt idx="13049">
                  <c:v>6660.9400000078804</c:v>
                </c:pt>
                <c:pt idx="13050">
                  <c:v>6660.9600000078835</c:v>
                </c:pt>
                <c:pt idx="13051">
                  <c:v>6660.9800000078803</c:v>
                </c:pt>
                <c:pt idx="13052">
                  <c:v>6661.0000000078835</c:v>
                </c:pt>
                <c:pt idx="13053">
                  <c:v>6661.0200000078839</c:v>
                </c:pt>
                <c:pt idx="13054">
                  <c:v>6661.0400000078835</c:v>
                </c:pt>
                <c:pt idx="13055">
                  <c:v>6661.0600000078839</c:v>
                </c:pt>
                <c:pt idx="13056">
                  <c:v>6661.0800000078834</c:v>
                </c:pt>
                <c:pt idx="13057">
                  <c:v>6661.1000000078839</c:v>
                </c:pt>
                <c:pt idx="13058">
                  <c:v>6661.1200000078852</c:v>
                </c:pt>
                <c:pt idx="13059">
                  <c:v>6661.1400000078838</c:v>
                </c:pt>
                <c:pt idx="13060">
                  <c:v>6661.1600000078852</c:v>
                </c:pt>
                <c:pt idx="13061">
                  <c:v>6661.1800000078838</c:v>
                </c:pt>
                <c:pt idx="13062">
                  <c:v>6661.2000000078824</c:v>
                </c:pt>
                <c:pt idx="13063">
                  <c:v>6661.2200000078838</c:v>
                </c:pt>
                <c:pt idx="13064">
                  <c:v>6661.2400000078924</c:v>
                </c:pt>
                <c:pt idx="13065">
                  <c:v>6661.2600000078937</c:v>
                </c:pt>
                <c:pt idx="13066">
                  <c:v>6661.2800000078914</c:v>
                </c:pt>
                <c:pt idx="13067">
                  <c:v>6661.3000000078937</c:v>
                </c:pt>
                <c:pt idx="13068">
                  <c:v>6661.3200000078941</c:v>
                </c:pt>
                <c:pt idx="13069">
                  <c:v>6661.3400000078937</c:v>
                </c:pt>
                <c:pt idx="13070">
                  <c:v>6661.3600000078941</c:v>
                </c:pt>
                <c:pt idx="13071">
                  <c:v>6661.3800000078936</c:v>
                </c:pt>
                <c:pt idx="13072">
                  <c:v>6661.4000000078904</c:v>
                </c:pt>
                <c:pt idx="13073">
                  <c:v>6661.4200000078936</c:v>
                </c:pt>
                <c:pt idx="13074">
                  <c:v>6661.4400000078904</c:v>
                </c:pt>
                <c:pt idx="13075">
                  <c:v>6661.4600000078935</c:v>
                </c:pt>
                <c:pt idx="13076">
                  <c:v>6661.4800000078903</c:v>
                </c:pt>
                <c:pt idx="13077">
                  <c:v>6661.5000000078935</c:v>
                </c:pt>
                <c:pt idx="13078">
                  <c:v>6661.5200000078939</c:v>
                </c:pt>
                <c:pt idx="13079">
                  <c:v>6661.5400000078935</c:v>
                </c:pt>
                <c:pt idx="13080">
                  <c:v>6661.5600000078939</c:v>
                </c:pt>
                <c:pt idx="13081">
                  <c:v>6661.5800000078934</c:v>
                </c:pt>
                <c:pt idx="13082">
                  <c:v>6661.6000000078939</c:v>
                </c:pt>
                <c:pt idx="13083">
                  <c:v>6661.6200000078952</c:v>
                </c:pt>
                <c:pt idx="13084">
                  <c:v>6661.6400000078938</c:v>
                </c:pt>
                <c:pt idx="13085">
                  <c:v>6661.6600000078952</c:v>
                </c:pt>
                <c:pt idx="13086">
                  <c:v>6661.6800000078938</c:v>
                </c:pt>
                <c:pt idx="13087">
                  <c:v>6661.7000000079024</c:v>
                </c:pt>
                <c:pt idx="13088">
                  <c:v>6661.7200000079038</c:v>
                </c:pt>
                <c:pt idx="13089">
                  <c:v>6661.7400000079024</c:v>
                </c:pt>
                <c:pt idx="13090">
                  <c:v>6661.7600000079037</c:v>
                </c:pt>
                <c:pt idx="13091">
                  <c:v>6661.7800000079014</c:v>
                </c:pt>
                <c:pt idx="13092">
                  <c:v>6661.8000000079037</c:v>
                </c:pt>
                <c:pt idx="13093">
                  <c:v>6661.8200000079041</c:v>
                </c:pt>
                <c:pt idx="13094">
                  <c:v>6661.8400000079037</c:v>
                </c:pt>
                <c:pt idx="13095">
                  <c:v>6661.860000007905</c:v>
                </c:pt>
                <c:pt idx="13096">
                  <c:v>6661.8800000079036</c:v>
                </c:pt>
                <c:pt idx="13097">
                  <c:v>6661.9000000079004</c:v>
                </c:pt>
                <c:pt idx="13098">
                  <c:v>6661.9200000079036</c:v>
                </c:pt>
                <c:pt idx="13099">
                  <c:v>6661.9400000079004</c:v>
                </c:pt>
                <c:pt idx="13100">
                  <c:v>6661.9600000079035</c:v>
                </c:pt>
                <c:pt idx="13101">
                  <c:v>6661.9800000079003</c:v>
                </c:pt>
                <c:pt idx="13102">
                  <c:v>6662.0000000079035</c:v>
                </c:pt>
                <c:pt idx="13103">
                  <c:v>6662.0200000079039</c:v>
                </c:pt>
                <c:pt idx="13104">
                  <c:v>6662.0400000079035</c:v>
                </c:pt>
                <c:pt idx="13105">
                  <c:v>6662.0600000079039</c:v>
                </c:pt>
                <c:pt idx="13106">
                  <c:v>6662.0800000079034</c:v>
                </c:pt>
                <c:pt idx="13107">
                  <c:v>6662.1000000079039</c:v>
                </c:pt>
                <c:pt idx="13108">
                  <c:v>6662.1200000079052</c:v>
                </c:pt>
                <c:pt idx="13109">
                  <c:v>6662.1400000079038</c:v>
                </c:pt>
                <c:pt idx="13110">
                  <c:v>6662.1600000079152</c:v>
                </c:pt>
                <c:pt idx="13111">
                  <c:v>6662.1800000079138</c:v>
                </c:pt>
                <c:pt idx="13112">
                  <c:v>6662.2000000079124</c:v>
                </c:pt>
                <c:pt idx="13113">
                  <c:v>6662.2200000079138</c:v>
                </c:pt>
                <c:pt idx="13114">
                  <c:v>6662.2400000079124</c:v>
                </c:pt>
                <c:pt idx="13115">
                  <c:v>6662.2600000079137</c:v>
                </c:pt>
                <c:pt idx="13116">
                  <c:v>6662.2800000079114</c:v>
                </c:pt>
                <c:pt idx="13117">
                  <c:v>6662.3000000079137</c:v>
                </c:pt>
                <c:pt idx="13118">
                  <c:v>6662.3200000079141</c:v>
                </c:pt>
                <c:pt idx="13119">
                  <c:v>6662.3400000079137</c:v>
                </c:pt>
                <c:pt idx="13120">
                  <c:v>6662.3600000079141</c:v>
                </c:pt>
                <c:pt idx="13121">
                  <c:v>6662.3800000079136</c:v>
                </c:pt>
                <c:pt idx="13122">
                  <c:v>6662.4000000079104</c:v>
                </c:pt>
                <c:pt idx="13123">
                  <c:v>6662.4200000079136</c:v>
                </c:pt>
                <c:pt idx="13124">
                  <c:v>6662.4400000079104</c:v>
                </c:pt>
                <c:pt idx="13125">
                  <c:v>6662.4600000079135</c:v>
                </c:pt>
                <c:pt idx="13126">
                  <c:v>6662.4800000079103</c:v>
                </c:pt>
                <c:pt idx="13127">
                  <c:v>6662.5000000079135</c:v>
                </c:pt>
                <c:pt idx="13128">
                  <c:v>6662.5200000079139</c:v>
                </c:pt>
                <c:pt idx="13129">
                  <c:v>6662.5400000079135</c:v>
                </c:pt>
                <c:pt idx="13130">
                  <c:v>6662.5600000079139</c:v>
                </c:pt>
                <c:pt idx="13131">
                  <c:v>6662.5800000079134</c:v>
                </c:pt>
                <c:pt idx="13132">
                  <c:v>6662.6000000079139</c:v>
                </c:pt>
                <c:pt idx="13133">
                  <c:v>6662.6200000079252</c:v>
                </c:pt>
                <c:pt idx="13134">
                  <c:v>6662.6400000079238</c:v>
                </c:pt>
                <c:pt idx="13135">
                  <c:v>6662.6600000079252</c:v>
                </c:pt>
                <c:pt idx="13136">
                  <c:v>6662.6800000079238</c:v>
                </c:pt>
                <c:pt idx="13137">
                  <c:v>6662.7000000079224</c:v>
                </c:pt>
                <c:pt idx="13138">
                  <c:v>6662.7200000079238</c:v>
                </c:pt>
                <c:pt idx="13139">
                  <c:v>6662.7400000079224</c:v>
                </c:pt>
                <c:pt idx="13140">
                  <c:v>6662.7600000079237</c:v>
                </c:pt>
                <c:pt idx="13141">
                  <c:v>6662.7800000079214</c:v>
                </c:pt>
                <c:pt idx="13142">
                  <c:v>6662.8000000079237</c:v>
                </c:pt>
                <c:pt idx="13143">
                  <c:v>6662.8200000079241</c:v>
                </c:pt>
                <c:pt idx="13144">
                  <c:v>6662.8400000079237</c:v>
                </c:pt>
                <c:pt idx="13145">
                  <c:v>6662.8600000079241</c:v>
                </c:pt>
                <c:pt idx="13146">
                  <c:v>6662.8800000079236</c:v>
                </c:pt>
                <c:pt idx="13147">
                  <c:v>6662.9000000079204</c:v>
                </c:pt>
                <c:pt idx="13148">
                  <c:v>6662.9200000079236</c:v>
                </c:pt>
                <c:pt idx="13149">
                  <c:v>6662.9400000079204</c:v>
                </c:pt>
                <c:pt idx="13150">
                  <c:v>6662.9600000079236</c:v>
                </c:pt>
                <c:pt idx="13151">
                  <c:v>6662.9800000079204</c:v>
                </c:pt>
                <c:pt idx="13152">
                  <c:v>6663.0000000079235</c:v>
                </c:pt>
                <c:pt idx="13153">
                  <c:v>6663.020000007924</c:v>
                </c:pt>
                <c:pt idx="13154">
                  <c:v>6663.0400000079235</c:v>
                </c:pt>
                <c:pt idx="13155">
                  <c:v>6663.0600000079239</c:v>
                </c:pt>
                <c:pt idx="13156">
                  <c:v>6663.0800000079334</c:v>
                </c:pt>
                <c:pt idx="13157">
                  <c:v>6663.1000000079339</c:v>
                </c:pt>
                <c:pt idx="13158">
                  <c:v>6663.1200000079352</c:v>
                </c:pt>
                <c:pt idx="13159">
                  <c:v>6663.1400000079338</c:v>
                </c:pt>
                <c:pt idx="13160">
                  <c:v>6663.1600000079352</c:v>
                </c:pt>
                <c:pt idx="13161">
                  <c:v>6663.1800000079338</c:v>
                </c:pt>
                <c:pt idx="13162">
                  <c:v>6663.2000000079324</c:v>
                </c:pt>
                <c:pt idx="13163">
                  <c:v>6663.2200000079338</c:v>
                </c:pt>
                <c:pt idx="13164">
                  <c:v>6663.2400000079324</c:v>
                </c:pt>
                <c:pt idx="13165">
                  <c:v>6663.2600000079337</c:v>
                </c:pt>
                <c:pt idx="13166">
                  <c:v>6663.2800000079314</c:v>
                </c:pt>
                <c:pt idx="13167">
                  <c:v>6663.3000000079337</c:v>
                </c:pt>
                <c:pt idx="13168">
                  <c:v>6663.3200000079341</c:v>
                </c:pt>
                <c:pt idx="13169">
                  <c:v>6663.3400000079337</c:v>
                </c:pt>
                <c:pt idx="13170">
                  <c:v>6663.3600000079341</c:v>
                </c:pt>
                <c:pt idx="13171">
                  <c:v>6663.3800000079336</c:v>
                </c:pt>
                <c:pt idx="13172">
                  <c:v>6663.4000000079304</c:v>
                </c:pt>
                <c:pt idx="13173">
                  <c:v>6663.4200000079336</c:v>
                </c:pt>
                <c:pt idx="13174">
                  <c:v>6663.4400000079304</c:v>
                </c:pt>
                <c:pt idx="13175">
                  <c:v>6663.4600000079336</c:v>
                </c:pt>
                <c:pt idx="13176">
                  <c:v>6663.4800000079304</c:v>
                </c:pt>
                <c:pt idx="13177">
                  <c:v>6663.5000000079335</c:v>
                </c:pt>
                <c:pt idx="13178">
                  <c:v>6663.520000007934</c:v>
                </c:pt>
                <c:pt idx="13179">
                  <c:v>6663.5400000079435</c:v>
                </c:pt>
                <c:pt idx="13180">
                  <c:v>6663.5600000079439</c:v>
                </c:pt>
                <c:pt idx="13181">
                  <c:v>6663.5800000079435</c:v>
                </c:pt>
                <c:pt idx="13182">
                  <c:v>6663.6000000079439</c:v>
                </c:pt>
                <c:pt idx="13183">
                  <c:v>6663.6200000079452</c:v>
                </c:pt>
                <c:pt idx="13184">
                  <c:v>6663.6400000079439</c:v>
                </c:pt>
                <c:pt idx="13185">
                  <c:v>6663.6600000079452</c:v>
                </c:pt>
                <c:pt idx="13186">
                  <c:v>6663.6800000079438</c:v>
                </c:pt>
                <c:pt idx="13187">
                  <c:v>6663.7000000079424</c:v>
                </c:pt>
                <c:pt idx="13188">
                  <c:v>6663.7200000079438</c:v>
                </c:pt>
                <c:pt idx="13189">
                  <c:v>6663.7400000079424</c:v>
                </c:pt>
                <c:pt idx="13190">
                  <c:v>6663.7600000079437</c:v>
                </c:pt>
                <c:pt idx="13191">
                  <c:v>6663.7800000079424</c:v>
                </c:pt>
                <c:pt idx="13192">
                  <c:v>6663.8000000079437</c:v>
                </c:pt>
                <c:pt idx="13193">
                  <c:v>6663.8200000079441</c:v>
                </c:pt>
                <c:pt idx="13194">
                  <c:v>6663.8400000079437</c:v>
                </c:pt>
                <c:pt idx="13195">
                  <c:v>6663.8600000079441</c:v>
                </c:pt>
                <c:pt idx="13196">
                  <c:v>6663.8800000079436</c:v>
                </c:pt>
                <c:pt idx="13197">
                  <c:v>6663.9000000079404</c:v>
                </c:pt>
                <c:pt idx="13198">
                  <c:v>6663.9200000079436</c:v>
                </c:pt>
                <c:pt idx="13199">
                  <c:v>6663.9400000079404</c:v>
                </c:pt>
                <c:pt idx="13200">
                  <c:v>6663.9600000079436</c:v>
                </c:pt>
                <c:pt idx="13201">
                  <c:v>6663.9800000079404</c:v>
                </c:pt>
                <c:pt idx="13202">
                  <c:v>6664.0000000079535</c:v>
                </c:pt>
                <c:pt idx="13203">
                  <c:v>6664.020000007954</c:v>
                </c:pt>
                <c:pt idx="13204">
                  <c:v>6664.0400000079535</c:v>
                </c:pt>
                <c:pt idx="13205">
                  <c:v>6664.0600000079539</c:v>
                </c:pt>
                <c:pt idx="13206">
                  <c:v>6664.0800000079535</c:v>
                </c:pt>
                <c:pt idx="13207">
                  <c:v>6664.1000000079539</c:v>
                </c:pt>
                <c:pt idx="13208">
                  <c:v>6664.1200000079552</c:v>
                </c:pt>
                <c:pt idx="13209">
                  <c:v>6664.1400000079539</c:v>
                </c:pt>
                <c:pt idx="13210">
                  <c:v>6664.1600000079552</c:v>
                </c:pt>
                <c:pt idx="13211">
                  <c:v>6664.1800000079538</c:v>
                </c:pt>
                <c:pt idx="13212">
                  <c:v>6664.2000000079524</c:v>
                </c:pt>
                <c:pt idx="13213">
                  <c:v>6664.2200000079538</c:v>
                </c:pt>
                <c:pt idx="13214">
                  <c:v>6664.2400000079524</c:v>
                </c:pt>
                <c:pt idx="13215">
                  <c:v>6664.2600000079537</c:v>
                </c:pt>
                <c:pt idx="13216">
                  <c:v>6664.2800000079524</c:v>
                </c:pt>
                <c:pt idx="13217">
                  <c:v>6664.3000000079537</c:v>
                </c:pt>
                <c:pt idx="13218">
                  <c:v>6664.3200000079541</c:v>
                </c:pt>
                <c:pt idx="13219">
                  <c:v>6664.3400000079537</c:v>
                </c:pt>
                <c:pt idx="13220">
                  <c:v>6664.3600000079541</c:v>
                </c:pt>
                <c:pt idx="13221">
                  <c:v>6664.3800000079536</c:v>
                </c:pt>
                <c:pt idx="13222">
                  <c:v>6664.4000000079504</c:v>
                </c:pt>
                <c:pt idx="13223">
                  <c:v>6664.4200000079536</c:v>
                </c:pt>
                <c:pt idx="13224">
                  <c:v>6664.4400000079504</c:v>
                </c:pt>
                <c:pt idx="13225">
                  <c:v>6664.4600000079636</c:v>
                </c:pt>
                <c:pt idx="13226">
                  <c:v>6664.4800000079604</c:v>
                </c:pt>
                <c:pt idx="13227">
                  <c:v>6664.5000000079635</c:v>
                </c:pt>
                <c:pt idx="13228">
                  <c:v>6664.520000007964</c:v>
                </c:pt>
                <c:pt idx="13229">
                  <c:v>6664.5400000079635</c:v>
                </c:pt>
                <c:pt idx="13230">
                  <c:v>6664.5600000079639</c:v>
                </c:pt>
                <c:pt idx="13231">
                  <c:v>6664.5800000079635</c:v>
                </c:pt>
                <c:pt idx="13232">
                  <c:v>6664.6000000079639</c:v>
                </c:pt>
                <c:pt idx="13233">
                  <c:v>6664.6200000079652</c:v>
                </c:pt>
                <c:pt idx="13234">
                  <c:v>6664.6400000079639</c:v>
                </c:pt>
                <c:pt idx="13235">
                  <c:v>6664.6600000079652</c:v>
                </c:pt>
                <c:pt idx="13236">
                  <c:v>6664.6800000079638</c:v>
                </c:pt>
                <c:pt idx="13237">
                  <c:v>6664.7000000079624</c:v>
                </c:pt>
                <c:pt idx="13238">
                  <c:v>6664.7200000079638</c:v>
                </c:pt>
                <c:pt idx="13239">
                  <c:v>6664.7400000079624</c:v>
                </c:pt>
                <c:pt idx="13240">
                  <c:v>6664.7600000079638</c:v>
                </c:pt>
                <c:pt idx="13241">
                  <c:v>6664.7800000079624</c:v>
                </c:pt>
                <c:pt idx="13242">
                  <c:v>6664.8000000079637</c:v>
                </c:pt>
                <c:pt idx="13243">
                  <c:v>6664.8200000079642</c:v>
                </c:pt>
                <c:pt idx="13244">
                  <c:v>6664.8400000079637</c:v>
                </c:pt>
                <c:pt idx="13245">
                  <c:v>6664.8600000079641</c:v>
                </c:pt>
                <c:pt idx="13246">
                  <c:v>6664.8800000079636</c:v>
                </c:pt>
                <c:pt idx="13247">
                  <c:v>6664.9000000079604</c:v>
                </c:pt>
                <c:pt idx="13248">
                  <c:v>6664.9200000079736</c:v>
                </c:pt>
                <c:pt idx="13249">
                  <c:v>6664.9400000079704</c:v>
                </c:pt>
                <c:pt idx="13250">
                  <c:v>6664.9600000079736</c:v>
                </c:pt>
                <c:pt idx="13251">
                  <c:v>6664.9800000079704</c:v>
                </c:pt>
                <c:pt idx="13252">
                  <c:v>6665.0000000079735</c:v>
                </c:pt>
                <c:pt idx="13253">
                  <c:v>6665.020000007974</c:v>
                </c:pt>
                <c:pt idx="13254">
                  <c:v>6665.0400000079735</c:v>
                </c:pt>
                <c:pt idx="13255">
                  <c:v>6665.0600000079739</c:v>
                </c:pt>
                <c:pt idx="13256">
                  <c:v>6665.0800000079735</c:v>
                </c:pt>
                <c:pt idx="13257">
                  <c:v>6665.1000000079739</c:v>
                </c:pt>
                <c:pt idx="13258">
                  <c:v>6665.1200000079752</c:v>
                </c:pt>
                <c:pt idx="13259">
                  <c:v>6665.1400000079739</c:v>
                </c:pt>
                <c:pt idx="13260">
                  <c:v>6665.1600000079752</c:v>
                </c:pt>
                <c:pt idx="13261">
                  <c:v>6665.1800000079738</c:v>
                </c:pt>
                <c:pt idx="13262">
                  <c:v>6665.2000000079724</c:v>
                </c:pt>
                <c:pt idx="13263">
                  <c:v>6665.2200000079738</c:v>
                </c:pt>
                <c:pt idx="13264">
                  <c:v>6665.2400000079724</c:v>
                </c:pt>
                <c:pt idx="13265">
                  <c:v>6665.2600000079738</c:v>
                </c:pt>
                <c:pt idx="13266">
                  <c:v>6665.2800000079724</c:v>
                </c:pt>
                <c:pt idx="13267">
                  <c:v>6665.3000000079737</c:v>
                </c:pt>
                <c:pt idx="13268">
                  <c:v>6665.3200000079742</c:v>
                </c:pt>
                <c:pt idx="13269">
                  <c:v>6665.3400000079737</c:v>
                </c:pt>
                <c:pt idx="13270">
                  <c:v>6665.3600000079841</c:v>
                </c:pt>
                <c:pt idx="13271">
                  <c:v>6665.3800000079837</c:v>
                </c:pt>
                <c:pt idx="13272">
                  <c:v>6665.4000000079814</c:v>
                </c:pt>
                <c:pt idx="13273">
                  <c:v>6665.4200000079836</c:v>
                </c:pt>
                <c:pt idx="13274">
                  <c:v>6665.4400000079804</c:v>
                </c:pt>
                <c:pt idx="13275">
                  <c:v>6665.4600000079836</c:v>
                </c:pt>
                <c:pt idx="13276">
                  <c:v>6665.4800000079804</c:v>
                </c:pt>
                <c:pt idx="13277">
                  <c:v>6665.5000000079835</c:v>
                </c:pt>
                <c:pt idx="13278">
                  <c:v>6665.520000007984</c:v>
                </c:pt>
                <c:pt idx="13279">
                  <c:v>6665.5400000079835</c:v>
                </c:pt>
                <c:pt idx="13280">
                  <c:v>6665.5600000079839</c:v>
                </c:pt>
                <c:pt idx="13281">
                  <c:v>6665.5800000079835</c:v>
                </c:pt>
                <c:pt idx="13282">
                  <c:v>6665.6000000079839</c:v>
                </c:pt>
                <c:pt idx="13283">
                  <c:v>6665.6200000079853</c:v>
                </c:pt>
                <c:pt idx="13284">
                  <c:v>6665.6400000079839</c:v>
                </c:pt>
                <c:pt idx="13285">
                  <c:v>6665.6600000079852</c:v>
                </c:pt>
                <c:pt idx="13286">
                  <c:v>6665.6800000079838</c:v>
                </c:pt>
                <c:pt idx="13287">
                  <c:v>6665.7000000079834</c:v>
                </c:pt>
                <c:pt idx="13288">
                  <c:v>6665.7200000079838</c:v>
                </c:pt>
                <c:pt idx="13289">
                  <c:v>6665.7400000079824</c:v>
                </c:pt>
                <c:pt idx="13290">
                  <c:v>6665.7600000079838</c:v>
                </c:pt>
                <c:pt idx="13291">
                  <c:v>6665.7800000079824</c:v>
                </c:pt>
                <c:pt idx="13292">
                  <c:v>6665.8000000079837</c:v>
                </c:pt>
                <c:pt idx="13293">
                  <c:v>6665.8200000079942</c:v>
                </c:pt>
                <c:pt idx="13294">
                  <c:v>6665.8400000079937</c:v>
                </c:pt>
                <c:pt idx="13295">
                  <c:v>6665.8600000079941</c:v>
                </c:pt>
                <c:pt idx="13296">
                  <c:v>6665.8800000079937</c:v>
                </c:pt>
                <c:pt idx="13297">
                  <c:v>6665.9000000079914</c:v>
                </c:pt>
                <c:pt idx="13298">
                  <c:v>6665.9200000079936</c:v>
                </c:pt>
                <c:pt idx="13299">
                  <c:v>6665.9400000079904</c:v>
                </c:pt>
                <c:pt idx="13300">
                  <c:v>6665.9600000079936</c:v>
                </c:pt>
                <c:pt idx="13301">
                  <c:v>6665.9800000079904</c:v>
                </c:pt>
                <c:pt idx="13302">
                  <c:v>6666.0000000079935</c:v>
                </c:pt>
                <c:pt idx="13303">
                  <c:v>6666.020000007994</c:v>
                </c:pt>
                <c:pt idx="13304">
                  <c:v>6666.0400000079935</c:v>
                </c:pt>
                <c:pt idx="13305">
                  <c:v>6666.0600000079939</c:v>
                </c:pt>
                <c:pt idx="13306">
                  <c:v>6666.0800000079935</c:v>
                </c:pt>
                <c:pt idx="13307">
                  <c:v>6666.1000000079939</c:v>
                </c:pt>
                <c:pt idx="13308">
                  <c:v>6666.1200000079953</c:v>
                </c:pt>
                <c:pt idx="13309">
                  <c:v>6666.1400000079939</c:v>
                </c:pt>
                <c:pt idx="13310">
                  <c:v>6666.1600000079952</c:v>
                </c:pt>
                <c:pt idx="13311">
                  <c:v>6666.1800000079938</c:v>
                </c:pt>
                <c:pt idx="13312">
                  <c:v>6666.2000000079934</c:v>
                </c:pt>
                <c:pt idx="13313">
                  <c:v>6666.2200000079938</c:v>
                </c:pt>
                <c:pt idx="13314">
                  <c:v>6666.2400000079924</c:v>
                </c:pt>
                <c:pt idx="13315">
                  <c:v>6666.2600000079938</c:v>
                </c:pt>
                <c:pt idx="13316">
                  <c:v>6666.2800000080006</c:v>
                </c:pt>
                <c:pt idx="13317">
                  <c:v>6666.3000000080001</c:v>
                </c:pt>
                <c:pt idx="13318">
                  <c:v>6666.3200000080014</c:v>
                </c:pt>
                <c:pt idx="13319">
                  <c:v>6666.3400000080001</c:v>
                </c:pt>
                <c:pt idx="13320">
                  <c:v>6666.3600000080014</c:v>
                </c:pt>
                <c:pt idx="13321">
                  <c:v>6666.380000008</c:v>
                </c:pt>
                <c:pt idx="13322">
                  <c:v>6666.4000000080005</c:v>
                </c:pt>
                <c:pt idx="13323">
                  <c:v>6666.420000008</c:v>
                </c:pt>
                <c:pt idx="13324">
                  <c:v>6666.4400000080004</c:v>
                </c:pt>
                <c:pt idx="13325">
                  <c:v>6666.460000008</c:v>
                </c:pt>
                <c:pt idx="13326">
                  <c:v>6666.4800000080004</c:v>
                </c:pt>
                <c:pt idx="13327">
                  <c:v>6666.5000000080008</c:v>
                </c:pt>
                <c:pt idx="13328">
                  <c:v>6666.5200000080004</c:v>
                </c:pt>
                <c:pt idx="13329">
                  <c:v>6666.5400000080008</c:v>
                </c:pt>
                <c:pt idx="13330">
                  <c:v>6666.5600000080003</c:v>
                </c:pt>
                <c:pt idx="13331">
                  <c:v>6666.5800000080008</c:v>
                </c:pt>
                <c:pt idx="13332">
                  <c:v>6666.6000000080003</c:v>
                </c:pt>
                <c:pt idx="13333">
                  <c:v>6666.6200000080034</c:v>
                </c:pt>
                <c:pt idx="13334">
                  <c:v>6666.6400000080002</c:v>
                </c:pt>
                <c:pt idx="13335">
                  <c:v>6666.6600000080034</c:v>
                </c:pt>
                <c:pt idx="13336">
                  <c:v>6666.6800000080002</c:v>
                </c:pt>
                <c:pt idx="13337">
                  <c:v>6666.7000000080006</c:v>
                </c:pt>
                <c:pt idx="13338">
                  <c:v>6666.7200000080002</c:v>
                </c:pt>
                <c:pt idx="13339">
                  <c:v>6666.7400000080097</c:v>
                </c:pt>
                <c:pt idx="13340">
                  <c:v>6666.7600000080101</c:v>
                </c:pt>
                <c:pt idx="13341">
                  <c:v>6666.7800000080097</c:v>
                </c:pt>
                <c:pt idx="13342">
                  <c:v>6666.8000000080101</c:v>
                </c:pt>
                <c:pt idx="13343">
                  <c:v>6666.8200000080114</c:v>
                </c:pt>
                <c:pt idx="13344">
                  <c:v>6666.8400000080101</c:v>
                </c:pt>
                <c:pt idx="13345">
                  <c:v>6666.8600000080114</c:v>
                </c:pt>
                <c:pt idx="13346">
                  <c:v>6666.88000000801</c:v>
                </c:pt>
                <c:pt idx="13347">
                  <c:v>6666.9000000080096</c:v>
                </c:pt>
                <c:pt idx="13348">
                  <c:v>6666.92000000801</c:v>
                </c:pt>
                <c:pt idx="13349">
                  <c:v>6666.9400000080095</c:v>
                </c:pt>
                <c:pt idx="13350">
                  <c:v>6666.96000000801</c:v>
                </c:pt>
                <c:pt idx="13351">
                  <c:v>6666.9800000080095</c:v>
                </c:pt>
                <c:pt idx="13352">
                  <c:v>6667.0000000080099</c:v>
                </c:pt>
                <c:pt idx="13353">
                  <c:v>6667.0200000080104</c:v>
                </c:pt>
                <c:pt idx="13354">
                  <c:v>6667.0400000080099</c:v>
                </c:pt>
                <c:pt idx="13355">
                  <c:v>6667.0600000080103</c:v>
                </c:pt>
                <c:pt idx="13356">
                  <c:v>6667.0800000080098</c:v>
                </c:pt>
                <c:pt idx="13357">
                  <c:v>6667.1000000080103</c:v>
                </c:pt>
                <c:pt idx="13358">
                  <c:v>6667.1200000080134</c:v>
                </c:pt>
                <c:pt idx="13359">
                  <c:v>6667.1400000080102</c:v>
                </c:pt>
                <c:pt idx="13360">
                  <c:v>6667.1600000080134</c:v>
                </c:pt>
                <c:pt idx="13361">
                  <c:v>6667.1800000080102</c:v>
                </c:pt>
                <c:pt idx="13362">
                  <c:v>6667.2000000080197</c:v>
                </c:pt>
                <c:pt idx="13363">
                  <c:v>6667.2200000080202</c:v>
                </c:pt>
                <c:pt idx="13364">
                  <c:v>6667.2400000080197</c:v>
                </c:pt>
                <c:pt idx="13365">
                  <c:v>6667.2600000080201</c:v>
                </c:pt>
                <c:pt idx="13366">
                  <c:v>6667.2800000080197</c:v>
                </c:pt>
                <c:pt idx="13367">
                  <c:v>6667.3000000080201</c:v>
                </c:pt>
                <c:pt idx="13368">
                  <c:v>6667.3200000080224</c:v>
                </c:pt>
                <c:pt idx="13369">
                  <c:v>6667.3400000080201</c:v>
                </c:pt>
                <c:pt idx="13370">
                  <c:v>6667.3600000080214</c:v>
                </c:pt>
                <c:pt idx="13371">
                  <c:v>6667.38000000802</c:v>
                </c:pt>
                <c:pt idx="13372">
                  <c:v>6667.4000000080196</c:v>
                </c:pt>
                <c:pt idx="13373">
                  <c:v>6667.42000000802</c:v>
                </c:pt>
                <c:pt idx="13374">
                  <c:v>6667.4400000080195</c:v>
                </c:pt>
                <c:pt idx="13375">
                  <c:v>6667.46000000802</c:v>
                </c:pt>
                <c:pt idx="13376">
                  <c:v>6667.4800000080195</c:v>
                </c:pt>
                <c:pt idx="13377">
                  <c:v>6667.5000000080199</c:v>
                </c:pt>
                <c:pt idx="13378">
                  <c:v>6667.5200000080204</c:v>
                </c:pt>
                <c:pt idx="13379">
                  <c:v>6667.5400000080199</c:v>
                </c:pt>
                <c:pt idx="13380">
                  <c:v>6667.5600000080203</c:v>
                </c:pt>
                <c:pt idx="13381">
                  <c:v>6667.5800000080199</c:v>
                </c:pt>
                <c:pt idx="13382">
                  <c:v>6667.6000000080203</c:v>
                </c:pt>
                <c:pt idx="13383">
                  <c:v>6667.6200000080235</c:v>
                </c:pt>
                <c:pt idx="13384">
                  <c:v>6667.6400000080203</c:v>
                </c:pt>
                <c:pt idx="13385">
                  <c:v>6667.6600000080334</c:v>
                </c:pt>
                <c:pt idx="13386">
                  <c:v>6667.6800000080302</c:v>
                </c:pt>
                <c:pt idx="13387">
                  <c:v>6667.7000000080297</c:v>
                </c:pt>
                <c:pt idx="13388">
                  <c:v>6667.7200000080302</c:v>
                </c:pt>
                <c:pt idx="13389">
                  <c:v>6667.7400000080297</c:v>
                </c:pt>
                <c:pt idx="13390">
                  <c:v>6667.7600000080301</c:v>
                </c:pt>
                <c:pt idx="13391">
                  <c:v>6667.7800000080297</c:v>
                </c:pt>
                <c:pt idx="13392">
                  <c:v>6667.8000000080301</c:v>
                </c:pt>
                <c:pt idx="13393">
                  <c:v>6667.8200000080324</c:v>
                </c:pt>
                <c:pt idx="13394">
                  <c:v>6667.8400000080301</c:v>
                </c:pt>
                <c:pt idx="13395">
                  <c:v>6667.8600000080314</c:v>
                </c:pt>
                <c:pt idx="13396">
                  <c:v>6667.88000000803</c:v>
                </c:pt>
                <c:pt idx="13397">
                  <c:v>6667.9000000080296</c:v>
                </c:pt>
                <c:pt idx="13398">
                  <c:v>6667.92000000803</c:v>
                </c:pt>
                <c:pt idx="13399">
                  <c:v>6667.9400000080295</c:v>
                </c:pt>
                <c:pt idx="13400">
                  <c:v>6667.96000000803</c:v>
                </c:pt>
                <c:pt idx="13401">
                  <c:v>6667.9800000080295</c:v>
                </c:pt>
                <c:pt idx="13402">
                  <c:v>6668.0000000080299</c:v>
                </c:pt>
                <c:pt idx="13403">
                  <c:v>6668.0200000080304</c:v>
                </c:pt>
                <c:pt idx="13404">
                  <c:v>6668.0400000080299</c:v>
                </c:pt>
                <c:pt idx="13405">
                  <c:v>6668.0600000080303</c:v>
                </c:pt>
                <c:pt idx="13406">
                  <c:v>6668.0800000080299</c:v>
                </c:pt>
                <c:pt idx="13407">
                  <c:v>6668.1000000080303</c:v>
                </c:pt>
                <c:pt idx="13408">
                  <c:v>6668.1200000080435</c:v>
                </c:pt>
                <c:pt idx="13409">
                  <c:v>6668.1400000080403</c:v>
                </c:pt>
                <c:pt idx="13410">
                  <c:v>6668.1600000080434</c:v>
                </c:pt>
                <c:pt idx="13411">
                  <c:v>6668.1800000080402</c:v>
                </c:pt>
                <c:pt idx="13412">
                  <c:v>6668.2000000080398</c:v>
                </c:pt>
                <c:pt idx="13413">
                  <c:v>6668.2200000080402</c:v>
                </c:pt>
                <c:pt idx="13414">
                  <c:v>6668.2400000080397</c:v>
                </c:pt>
                <c:pt idx="13415">
                  <c:v>6668.2600000080402</c:v>
                </c:pt>
                <c:pt idx="13416">
                  <c:v>6668.2800000080397</c:v>
                </c:pt>
                <c:pt idx="13417">
                  <c:v>6668.3000000080401</c:v>
                </c:pt>
                <c:pt idx="13418">
                  <c:v>6668.3200000080424</c:v>
                </c:pt>
                <c:pt idx="13419">
                  <c:v>6668.3400000080401</c:v>
                </c:pt>
                <c:pt idx="13420">
                  <c:v>6668.3600000080414</c:v>
                </c:pt>
                <c:pt idx="13421">
                  <c:v>6668.38000000804</c:v>
                </c:pt>
                <c:pt idx="13422">
                  <c:v>6668.4000000080396</c:v>
                </c:pt>
                <c:pt idx="13423">
                  <c:v>6668.42000000804</c:v>
                </c:pt>
                <c:pt idx="13424">
                  <c:v>6668.4400000080395</c:v>
                </c:pt>
                <c:pt idx="13425">
                  <c:v>6668.46000000804</c:v>
                </c:pt>
                <c:pt idx="13426">
                  <c:v>6668.4800000080395</c:v>
                </c:pt>
                <c:pt idx="13427">
                  <c:v>6668.5000000080399</c:v>
                </c:pt>
                <c:pt idx="13428">
                  <c:v>6668.5200000080404</c:v>
                </c:pt>
                <c:pt idx="13429">
                  <c:v>6668.5400000080399</c:v>
                </c:pt>
                <c:pt idx="13430">
                  <c:v>6668.5600000080403</c:v>
                </c:pt>
                <c:pt idx="13431">
                  <c:v>6668.5800000080499</c:v>
                </c:pt>
                <c:pt idx="13432">
                  <c:v>6668.6000000080503</c:v>
                </c:pt>
                <c:pt idx="13433">
                  <c:v>6668.6200000080535</c:v>
                </c:pt>
                <c:pt idx="13434">
                  <c:v>6668.6400000080503</c:v>
                </c:pt>
                <c:pt idx="13435">
                  <c:v>6668.6600000080534</c:v>
                </c:pt>
                <c:pt idx="13436">
                  <c:v>6668.6800000080502</c:v>
                </c:pt>
                <c:pt idx="13437">
                  <c:v>6668.7000000080498</c:v>
                </c:pt>
                <c:pt idx="13438">
                  <c:v>6668.7200000080502</c:v>
                </c:pt>
                <c:pt idx="13439">
                  <c:v>6668.7400000080497</c:v>
                </c:pt>
                <c:pt idx="13440">
                  <c:v>6668.7600000080502</c:v>
                </c:pt>
                <c:pt idx="13441">
                  <c:v>6668.7800000080497</c:v>
                </c:pt>
                <c:pt idx="13442">
                  <c:v>6668.8000000080501</c:v>
                </c:pt>
                <c:pt idx="13443">
                  <c:v>6668.8200000080524</c:v>
                </c:pt>
                <c:pt idx="13444">
                  <c:v>6668.8400000080501</c:v>
                </c:pt>
                <c:pt idx="13445">
                  <c:v>6668.8600000080514</c:v>
                </c:pt>
                <c:pt idx="13446">
                  <c:v>6668.88000000805</c:v>
                </c:pt>
                <c:pt idx="13447">
                  <c:v>6668.9000000080496</c:v>
                </c:pt>
                <c:pt idx="13448">
                  <c:v>6668.92000000805</c:v>
                </c:pt>
                <c:pt idx="13449">
                  <c:v>6668.9400000080495</c:v>
                </c:pt>
                <c:pt idx="13450">
                  <c:v>6668.96000000805</c:v>
                </c:pt>
                <c:pt idx="13451">
                  <c:v>6668.9800000080495</c:v>
                </c:pt>
                <c:pt idx="13452">
                  <c:v>6669.0000000080499</c:v>
                </c:pt>
                <c:pt idx="13453">
                  <c:v>6669.0200000080504</c:v>
                </c:pt>
                <c:pt idx="13454">
                  <c:v>6669.0400000080599</c:v>
                </c:pt>
                <c:pt idx="13455">
                  <c:v>6669.0600000080603</c:v>
                </c:pt>
                <c:pt idx="13456">
                  <c:v>6669.0800000080599</c:v>
                </c:pt>
                <c:pt idx="13457">
                  <c:v>6669.1000000080603</c:v>
                </c:pt>
                <c:pt idx="13458">
                  <c:v>6669.1200000080635</c:v>
                </c:pt>
                <c:pt idx="13459">
                  <c:v>6669.1400000080603</c:v>
                </c:pt>
                <c:pt idx="13460">
                  <c:v>6669.1600000080634</c:v>
                </c:pt>
                <c:pt idx="13461">
                  <c:v>6669.1800000080602</c:v>
                </c:pt>
                <c:pt idx="13462">
                  <c:v>6669.2000000080598</c:v>
                </c:pt>
                <c:pt idx="13463">
                  <c:v>6669.2200000080602</c:v>
                </c:pt>
                <c:pt idx="13464">
                  <c:v>6669.2400000080597</c:v>
                </c:pt>
                <c:pt idx="13465">
                  <c:v>6669.2600000080602</c:v>
                </c:pt>
                <c:pt idx="13466">
                  <c:v>6669.2800000080597</c:v>
                </c:pt>
                <c:pt idx="13467">
                  <c:v>6669.3000000080601</c:v>
                </c:pt>
                <c:pt idx="13468">
                  <c:v>6669.3200000080624</c:v>
                </c:pt>
                <c:pt idx="13469">
                  <c:v>6669.3400000080601</c:v>
                </c:pt>
                <c:pt idx="13470">
                  <c:v>6669.3600000080614</c:v>
                </c:pt>
                <c:pt idx="13471">
                  <c:v>6669.3800000080601</c:v>
                </c:pt>
                <c:pt idx="13472">
                  <c:v>6669.4000000080596</c:v>
                </c:pt>
                <c:pt idx="13473">
                  <c:v>6669.42000000806</c:v>
                </c:pt>
                <c:pt idx="13474">
                  <c:v>6669.4400000080605</c:v>
                </c:pt>
                <c:pt idx="13475">
                  <c:v>6669.46000000806</c:v>
                </c:pt>
                <c:pt idx="13476">
                  <c:v>6669.4800000080595</c:v>
                </c:pt>
                <c:pt idx="13477">
                  <c:v>6669.5000000080699</c:v>
                </c:pt>
                <c:pt idx="13478">
                  <c:v>6669.5200000080704</c:v>
                </c:pt>
                <c:pt idx="13479">
                  <c:v>6669.5400000080699</c:v>
                </c:pt>
                <c:pt idx="13480">
                  <c:v>6669.5600000080703</c:v>
                </c:pt>
                <c:pt idx="13481">
                  <c:v>6669.5800000080699</c:v>
                </c:pt>
                <c:pt idx="13482">
                  <c:v>6669.6000000080703</c:v>
                </c:pt>
                <c:pt idx="13483">
                  <c:v>6669.6200000080735</c:v>
                </c:pt>
                <c:pt idx="13484">
                  <c:v>6669.6400000080703</c:v>
                </c:pt>
                <c:pt idx="13485">
                  <c:v>6669.6600000080734</c:v>
                </c:pt>
                <c:pt idx="13486">
                  <c:v>6669.6800000080702</c:v>
                </c:pt>
                <c:pt idx="13487">
                  <c:v>6669.7000000080698</c:v>
                </c:pt>
                <c:pt idx="13488">
                  <c:v>6669.7200000080702</c:v>
                </c:pt>
                <c:pt idx="13489">
                  <c:v>6669.7400000080697</c:v>
                </c:pt>
                <c:pt idx="13490">
                  <c:v>6669.7600000080702</c:v>
                </c:pt>
                <c:pt idx="13491">
                  <c:v>6669.7800000080697</c:v>
                </c:pt>
                <c:pt idx="13492">
                  <c:v>6669.8000000080701</c:v>
                </c:pt>
                <c:pt idx="13493">
                  <c:v>6669.8200000080724</c:v>
                </c:pt>
                <c:pt idx="13494">
                  <c:v>6669.8400000080701</c:v>
                </c:pt>
                <c:pt idx="13495">
                  <c:v>6669.8600000080714</c:v>
                </c:pt>
                <c:pt idx="13496">
                  <c:v>6669.8800000080701</c:v>
                </c:pt>
                <c:pt idx="13497">
                  <c:v>6669.9000000080696</c:v>
                </c:pt>
                <c:pt idx="13498">
                  <c:v>6669.92000000807</c:v>
                </c:pt>
                <c:pt idx="13499">
                  <c:v>6669.9400000080796</c:v>
                </c:pt>
                <c:pt idx="13500">
                  <c:v>6669.96000000808</c:v>
                </c:pt>
                <c:pt idx="13501">
                  <c:v>6669.9800000080795</c:v>
                </c:pt>
                <c:pt idx="13502">
                  <c:v>6670.00000000808</c:v>
                </c:pt>
                <c:pt idx="13503">
                  <c:v>6670.0200000080804</c:v>
                </c:pt>
                <c:pt idx="13504">
                  <c:v>6670.0400000080799</c:v>
                </c:pt>
                <c:pt idx="13505">
                  <c:v>6670.0600000080804</c:v>
                </c:pt>
                <c:pt idx="13506">
                  <c:v>6670.0800000080799</c:v>
                </c:pt>
                <c:pt idx="13507">
                  <c:v>6670.1000000080803</c:v>
                </c:pt>
                <c:pt idx="13508">
                  <c:v>6670.1200000080835</c:v>
                </c:pt>
                <c:pt idx="13509">
                  <c:v>6670.1400000080803</c:v>
                </c:pt>
                <c:pt idx="13510">
                  <c:v>6670.1600000080834</c:v>
                </c:pt>
                <c:pt idx="13511">
                  <c:v>6670.1800000080802</c:v>
                </c:pt>
                <c:pt idx="13512">
                  <c:v>6670.2000000080798</c:v>
                </c:pt>
                <c:pt idx="13513">
                  <c:v>6670.2200000080802</c:v>
                </c:pt>
                <c:pt idx="13514">
                  <c:v>6670.2400000080797</c:v>
                </c:pt>
                <c:pt idx="13515">
                  <c:v>6670.2600000080802</c:v>
                </c:pt>
                <c:pt idx="13516">
                  <c:v>6670.2800000080797</c:v>
                </c:pt>
                <c:pt idx="13517">
                  <c:v>6670.3000000080801</c:v>
                </c:pt>
                <c:pt idx="13518">
                  <c:v>6670.3200000080824</c:v>
                </c:pt>
                <c:pt idx="13519">
                  <c:v>6670.3400000080801</c:v>
                </c:pt>
                <c:pt idx="13520">
                  <c:v>6670.3600000080814</c:v>
                </c:pt>
                <c:pt idx="13521">
                  <c:v>6670.3800000080801</c:v>
                </c:pt>
                <c:pt idx="13522">
                  <c:v>6670.4000000080896</c:v>
                </c:pt>
                <c:pt idx="13523">
                  <c:v>6670.42000000809</c:v>
                </c:pt>
                <c:pt idx="13524">
                  <c:v>6670.4400000080896</c:v>
                </c:pt>
                <c:pt idx="13525">
                  <c:v>6670.46000000809</c:v>
                </c:pt>
                <c:pt idx="13526">
                  <c:v>6670.4800000080895</c:v>
                </c:pt>
                <c:pt idx="13527">
                  <c:v>6670.50000000809</c:v>
                </c:pt>
                <c:pt idx="13528">
                  <c:v>6670.5200000080904</c:v>
                </c:pt>
                <c:pt idx="13529">
                  <c:v>6670.5400000080899</c:v>
                </c:pt>
                <c:pt idx="13530">
                  <c:v>6670.5600000080904</c:v>
                </c:pt>
                <c:pt idx="13531">
                  <c:v>6670.5800000080899</c:v>
                </c:pt>
                <c:pt idx="13532">
                  <c:v>6670.6000000080903</c:v>
                </c:pt>
                <c:pt idx="13533">
                  <c:v>6670.6200000080935</c:v>
                </c:pt>
                <c:pt idx="13534">
                  <c:v>6670.6400000080903</c:v>
                </c:pt>
                <c:pt idx="13535">
                  <c:v>6670.6600000080934</c:v>
                </c:pt>
                <c:pt idx="13536">
                  <c:v>6670.6800000080902</c:v>
                </c:pt>
                <c:pt idx="13537">
                  <c:v>6670.7000000080898</c:v>
                </c:pt>
                <c:pt idx="13538">
                  <c:v>6670.7200000080902</c:v>
                </c:pt>
                <c:pt idx="13539">
                  <c:v>6670.7400000080897</c:v>
                </c:pt>
                <c:pt idx="13540">
                  <c:v>6670.7600000080902</c:v>
                </c:pt>
                <c:pt idx="13541">
                  <c:v>6670.7800000080897</c:v>
                </c:pt>
                <c:pt idx="13542">
                  <c:v>6670.8000000080901</c:v>
                </c:pt>
                <c:pt idx="13543">
                  <c:v>6670.8200000080924</c:v>
                </c:pt>
                <c:pt idx="13544">
                  <c:v>6670.8400000080901</c:v>
                </c:pt>
                <c:pt idx="13545">
                  <c:v>6670.8600000081024</c:v>
                </c:pt>
                <c:pt idx="13546">
                  <c:v>6670.8800000081001</c:v>
                </c:pt>
                <c:pt idx="13547">
                  <c:v>6670.9000000080996</c:v>
                </c:pt>
                <c:pt idx="13548">
                  <c:v>6670.9200000081</c:v>
                </c:pt>
                <c:pt idx="13549">
                  <c:v>6670.9400000080996</c:v>
                </c:pt>
                <c:pt idx="13550">
                  <c:v>6670.9600000081</c:v>
                </c:pt>
                <c:pt idx="13551">
                  <c:v>6670.9800000080995</c:v>
                </c:pt>
                <c:pt idx="13552">
                  <c:v>6671.0000000081</c:v>
                </c:pt>
                <c:pt idx="13553">
                  <c:v>6671.0200000081004</c:v>
                </c:pt>
                <c:pt idx="13554">
                  <c:v>6671.0400000080999</c:v>
                </c:pt>
                <c:pt idx="13555">
                  <c:v>6671.0600000081004</c:v>
                </c:pt>
                <c:pt idx="13556">
                  <c:v>6671.0800000080999</c:v>
                </c:pt>
                <c:pt idx="13557">
                  <c:v>6671.1000000081003</c:v>
                </c:pt>
                <c:pt idx="13558">
                  <c:v>6671.1200000081035</c:v>
                </c:pt>
                <c:pt idx="13559">
                  <c:v>6671.1400000081003</c:v>
                </c:pt>
                <c:pt idx="13560">
                  <c:v>6671.1600000081035</c:v>
                </c:pt>
                <c:pt idx="13561">
                  <c:v>6671.1800000081003</c:v>
                </c:pt>
                <c:pt idx="13562">
                  <c:v>6671.2000000080998</c:v>
                </c:pt>
                <c:pt idx="13563">
                  <c:v>6671.2200000081002</c:v>
                </c:pt>
                <c:pt idx="13564">
                  <c:v>6671.2400000080997</c:v>
                </c:pt>
                <c:pt idx="13565">
                  <c:v>6671.2600000081002</c:v>
                </c:pt>
                <c:pt idx="13566">
                  <c:v>6671.2800000080997</c:v>
                </c:pt>
                <c:pt idx="13567">
                  <c:v>6671.3000000081001</c:v>
                </c:pt>
                <c:pt idx="13568">
                  <c:v>6671.3200000081124</c:v>
                </c:pt>
                <c:pt idx="13569">
                  <c:v>6671.3400000081101</c:v>
                </c:pt>
                <c:pt idx="13570">
                  <c:v>6671.3600000081124</c:v>
                </c:pt>
                <c:pt idx="13571">
                  <c:v>6671.3800000081101</c:v>
                </c:pt>
                <c:pt idx="13572">
                  <c:v>6671.4000000081096</c:v>
                </c:pt>
                <c:pt idx="13573">
                  <c:v>6671.42000000811</c:v>
                </c:pt>
                <c:pt idx="13574">
                  <c:v>6671.4400000081096</c:v>
                </c:pt>
                <c:pt idx="13575">
                  <c:v>6671.46000000811</c:v>
                </c:pt>
                <c:pt idx="13576">
                  <c:v>6671.4800000081095</c:v>
                </c:pt>
                <c:pt idx="13577">
                  <c:v>6671.50000000811</c:v>
                </c:pt>
                <c:pt idx="13578">
                  <c:v>6671.5200000081104</c:v>
                </c:pt>
                <c:pt idx="13579">
                  <c:v>6671.5400000081099</c:v>
                </c:pt>
                <c:pt idx="13580">
                  <c:v>6671.5600000081104</c:v>
                </c:pt>
                <c:pt idx="13581">
                  <c:v>6671.5800000081099</c:v>
                </c:pt>
                <c:pt idx="13582">
                  <c:v>6671.6000000081103</c:v>
                </c:pt>
                <c:pt idx="13583">
                  <c:v>6671.6200000081135</c:v>
                </c:pt>
                <c:pt idx="13584">
                  <c:v>6671.6400000081103</c:v>
                </c:pt>
                <c:pt idx="13585">
                  <c:v>6671.6600000081135</c:v>
                </c:pt>
                <c:pt idx="13586">
                  <c:v>6671.6800000081103</c:v>
                </c:pt>
                <c:pt idx="13587">
                  <c:v>6671.7000000081098</c:v>
                </c:pt>
                <c:pt idx="13588">
                  <c:v>6671.7200000081102</c:v>
                </c:pt>
                <c:pt idx="13589">
                  <c:v>6671.7400000081097</c:v>
                </c:pt>
                <c:pt idx="13590">
                  <c:v>6671.7600000081102</c:v>
                </c:pt>
                <c:pt idx="13591">
                  <c:v>6671.7800000081197</c:v>
                </c:pt>
                <c:pt idx="13592">
                  <c:v>6671.8000000081202</c:v>
                </c:pt>
                <c:pt idx="13593">
                  <c:v>6671.8200000081224</c:v>
                </c:pt>
                <c:pt idx="13594">
                  <c:v>6671.8400000081201</c:v>
                </c:pt>
                <c:pt idx="13595">
                  <c:v>6671.8600000081224</c:v>
                </c:pt>
                <c:pt idx="13596">
                  <c:v>6671.8800000081201</c:v>
                </c:pt>
                <c:pt idx="13597">
                  <c:v>6671.9000000081196</c:v>
                </c:pt>
                <c:pt idx="13598">
                  <c:v>6671.92000000812</c:v>
                </c:pt>
                <c:pt idx="13599">
                  <c:v>6671.9400000081196</c:v>
                </c:pt>
                <c:pt idx="13600">
                  <c:v>6671.96000000812</c:v>
                </c:pt>
                <c:pt idx="13601">
                  <c:v>6671.9800000081195</c:v>
                </c:pt>
                <c:pt idx="13602">
                  <c:v>6672.00000000812</c:v>
                </c:pt>
                <c:pt idx="13603">
                  <c:v>6672.0200000081204</c:v>
                </c:pt>
                <c:pt idx="13604">
                  <c:v>6672.0400000081199</c:v>
                </c:pt>
                <c:pt idx="13605">
                  <c:v>6672.0600000081204</c:v>
                </c:pt>
                <c:pt idx="13606">
                  <c:v>6672.0800000081199</c:v>
                </c:pt>
                <c:pt idx="13607">
                  <c:v>6672.1000000081203</c:v>
                </c:pt>
                <c:pt idx="13608">
                  <c:v>6672.1200000081235</c:v>
                </c:pt>
                <c:pt idx="13609">
                  <c:v>6672.1400000081203</c:v>
                </c:pt>
                <c:pt idx="13610">
                  <c:v>6672.1600000081235</c:v>
                </c:pt>
                <c:pt idx="13611">
                  <c:v>6672.1800000081203</c:v>
                </c:pt>
                <c:pt idx="13612">
                  <c:v>6672.2000000081198</c:v>
                </c:pt>
                <c:pt idx="13613">
                  <c:v>6672.2200000081202</c:v>
                </c:pt>
                <c:pt idx="13614">
                  <c:v>6672.2400000081298</c:v>
                </c:pt>
                <c:pt idx="13615">
                  <c:v>6672.2600000081302</c:v>
                </c:pt>
                <c:pt idx="13616">
                  <c:v>6672.2800000081297</c:v>
                </c:pt>
                <c:pt idx="13617">
                  <c:v>6672.3000000081302</c:v>
                </c:pt>
                <c:pt idx="13618">
                  <c:v>6672.3200000081324</c:v>
                </c:pt>
                <c:pt idx="13619">
                  <c:v>6672.3400000081301</c:v>
                </c:pt>
                <c:pt idx="13620">
                  <c:v>6672.3600000081324</c:v>
                </c:pt>
                <c:pt idx="13621">
                  <c:v>6672.3800000081301</c:v>
                </c:pt>
                <c:pt idx="13622">
                  <c:v>6672.4000000081296</c:v>
                </c:pt>
                <c:pt idx="13623">
                  <c:v>6672.42000000813</c:v>
                </c:pt>
                <c:pt idx="13624">
                  <c:v>6672.4400000081296</c:v>
                </c:pt>
                <c:pt idx="13625">
                  <c:v>6672.46000000813</c:v>
                </c:pt>
                <c:pt idx="13626">
                  <c:v>6672.4800000081295</c:v>
                </c:pt>
                <c:pt idx="13627">
                  <c:v>6672.50000000813</c:v>
                </c:pt>
                <c:pt idx="13628">
                  <c:v>6672.5200000081304</c:v>
                </c:pt>
                <c:pt idx="13629">
                  <c:v>6672.5400000081299</c:v>
                </c:pt>
                <c:pt idx="13630">
                  <c:v>6672.5600000081304</c:v>
                </c:pt>
                <c:pt idx="13631">
                  <c:v>6672.5800000081299</c:v>
                </c:pt>
                <c:pt idx="13632">
                  <c:v>6672.6000000081303</c:v>
                </c:pt>
                <c:pt idx="13633">
                  <c:v>6672.6200000081335</c:v>
                </c:pt>
                <c:pt idx="13634">
                  <c:v>6672.6400000081303</c:v>
                </c:pt>
                <c:pt idx="13635">
                  <c:v>6672.6600000081335</c:v>
                </c:pt>
                <c:pt idx="13636">
                  <c:v>6672.6800000081303</c:v>
                </c:pt>
                <c:pt idx="13637">
                  <c:v>6672.7000000081398</c:v>
                </c:pt>
                <c:pt idx="13638">
                  <c:v>6672.7200000081402</c:v>
                </c:pt>
                <c:pt idx="13639">
                  <c:v>6672.7400000081398</c:v>
                </c:pt>
                <c:pt idx="13640">
                  <c:v>6672.7600000081402</c:v>
                </c:pt>
                <c:pt idx="13641">
                  <c:v>6672.7800000081397</c:v>
                </c:pt>
                <c:pt idx="13642">
                  <c:v>6672.8000000081402</c:v>
                </c:pt>
                <c:pt idx="13643">
                  <c:v>6672.8200000081424</c:v>
                </c:pt>
                <c:pt idx="13644">
                  <c:v>6672.8400000081401</c:v>
                </c:pt>
                <c:pt idx="13645">
                  <c:v>6672.8600000081424</c:v>
                </c:pt>
                <c:pt idx="13646">
                  <c:v>6672.8800000081401</c:v>
                </c:pt>
                <c:pt idx="13647">
                  <c:v>6672.9000000081396</c:v>
                </c:pt>
                <c:pt idx="13648">
                  <c:v>6672.9200000081401</c:v>
                </c:pt>
                <c:pt idx="13649">
                  <c:v>6672.9400000081396</c:v>
                </c:pt>
                <c:pt idx="13650">
                  <c:v>6672.96000000814</c:v>
                </c:pt>
                <c:pt idx="13651">
                  <c:v>6672.9800000081405</c:v>
                </c:pt>
                <c:pt idx="13652">
                  <c:v>6673.00000000814</c:v>
                </c:pt>
                <c:pt idx="13653">
                  <c:v>6673.0200000081404</c:v>
                </c:pt>
                <c:pt idx="13654">
                  <c:v>6673.0400000081399</c:v>
                </c:pt>
                <c:pt idx="13655">
                  <c:v>6673.0600000081404</c:v>
                </c:pt>
                <c:pt idx="13656">
                  <c:v>6673.0800000081399</c:v>
                </c:pt>
                <c:pt idx="13657">
                  <c:v>6673.1000000081403</c:v>
                </c:pt>
                <c:pt idx="13658">
                  <c:v>6673.1200000081435</c:v>
                </c:pt>
                <c:pt idx="13659">
                  <c:v>6673.1400000081403</c:v>
                </c:pt>
                <c:pt idx="13660">
                  <c:v>6673.1600000081535</c:v>
                </c:pt>
                <c:pt idx="13661">
                  <c:v>6673.1800000081503</c:v>
                </c:pt>
                <c:pt idx="13662">
                  <c:v>6673.2000000081498</c:v>
                </c:pt>
                <c:pt idx="13663">
                  <c:v>6673.2200000081502</c:v>
                </c:pt>
                <c:pt idx="13664">
                  <c:v>6673.2400000081498</c:v>
                </c:pt>
                <c:pt idx="13665">
                  <c:v>6673.2600000081502</c:v>
                </c:pt>
                <c:pt idx="13666">
                  <c:v>6673.2800000081497</c:v>
                </c:pt>
                <c:pt idx="13667">
                  <c:v>6673.3000000081502</c:v>
                </c:pt>
                <c:pt idx="13668">
                  <c:v>6673.3200000081524</c:v>
                </c:pt>
                <c:pt idx="13669">
                  <c:v>6673.3400000081501</c:v>
                </c:pt>
                <c:pt idx="13670">
                  <c:v>6673.3600000081524</c:v>
                </c:pt>
                <c:pt idx="13671">
                  <c:v>6673.3800000081501</c:v>
                </c:pt>
                <c:pt idx="13672">
                  <c:v>6673.4000000081496</c:v>
                </c:pt>
                <c:pt idx="13673">
                  <c:v>6673.4200000081501</c:v>
                </c:pt>
                <c:pt idx="13674">
                  <c:v>6673.4400000081496</c:v>
                </c:pt>
                <c:pt idx="13675">
                  <c:v>6673.46000000815</c:v>
                </c:pt>
                <c:pt idx="13676">
                  <c:v>6673.4800000081505</c:v>
                </c:pt>
                <c:pt idx="13677">
                  <c:v>6673.50000000815</c:v>
                </c:pt>
                <c:pt idx="13678">
                  <c:v>6673.5200000081504</c:v>
                </c:pt>
                <c:pt idx="13679">
                  <c:v>6673.5400000081499</c:v>
                </c:pt>
                <c:pt idx="13680">
                  <c:v>6673.5600000081504</c:v>
                </c:pt>
                <c:pt idx="13681">
                  <c:v>6673.5800000081499</c:v>
                </c:pt>
                <c:pt idx="13682">
                  <c:v>6673.6000000081503</c:v>
                </c:pt>
                <c:pt idx="13683">
                  <c:v>6673.6200000081635</c:v>
                </c:pt>
                <c:pt idx="13684">
                  <c:v>6673.6400000081603</c:v>
                </c:pt>
                <c:pt idx="13685">
                  <c:v>6673.6600000081635</c:v>
                </c:pt>
                <c:pt idx="13686">
                  <c:v>6673.6800000081603</c:v>
                </c:pt>
                <c:pt idx="13687">
                  <c:v>6673.7000000081598</c:v>
                </c:pt>
                <c:pt idx="13688">
                  <c:v>6673.7200000081602</c:v>
                </c:pt>
                <c:pt idx="13689">
                  <c:v>6673.7400000081598</c:v>
                </c:pt>
                <c:pt idx="13690">
                  <c:v>6673.7600000081602</c:v>
                </c:pt>
                <c:pt idx="13691">
                  <c:v>6673.7800000081597</c:v>
                </c:pt>
                <c:pt idx="13692">
                  <c:v>6673.8000000081602</c:v>
                </c:pt>
                <c:pt idx="13693">
                  <c:v>6673.8200000081624</c:v>
                </c:pt>
                <c:pt idx="13694">
                  <c:v>6673.8400000081601</c:v>
                </c:pt>
                <c:pt idx="13695">
                  <c:v>6673.8600000081624</c:v>
                </c:pt>
                <c:pt idx="13696">
                  <c:v>6673.8800000081601</c:v>
                </c:pt>
                <c:pt idx="13697">
                  <c:v>6673.9000000081596</c:v>
                </c:pt>
                <c:pt idx="13698">
                  <c:v>6673.9200000081601</c:v>
                </c:pt>
                <c:pt idx="13699">
                  <c:v>6673.9400000081596</c:v>
                </c:pt>
                <c:pt idx="13700">
                  <c:v>6673.96000000816</c:v>
                </c:pt>
                <c:pt idx="13701">
                  <c:v>6673.9800000081595</c:v>
                </c:pt>
                <c:pt idx="13702">
                  <c:v>6674.00000000816</c:v>
                </c:pt>
                <c:pt idx="13703">
                  <c:v>6674.0200000081604</c:v>
                </c:pt>
                <c:pt idx="13704">
                  <c:v>6674.04000000816</c:v>
                </c:pt>
                <c:pt idx="13705">
                  <c:v>6674.0600000081604</c:v>
                </c:pt>
                <c:pt idx="13706">
                  <c:v>6674.0800000081699</c:v>
                </c:pt>
                <c:pt idx="13707">
                  <c:v>6674.1000000081704</c:v>
                </c:pt>
                <c:pt idx="13708">
                  <c:v>6674.1200000081735</c:v>
                </c:pt>
                <c:pt idx="13709">
                  <c:v>6674.1400000081703</c:v>
                </c:pt>
                <c:pt idx="13710">
                  <c:v>6674.1600000081735</c:v>
                </c:pt>
                <c:pt idx="13711">
                  <c:v>6674.1800000081703</c:v>
                </c:pt>
                <c:pt idx="13712">
                  <c:v>6674.2000000081698</c:v>
                </c:pt>
                <c:pt idx="13713">
                  <c:v>6674.2200000081702</c:v>
                </c:pt>
                <c:pt idx="13714">
                  <c:v>6674.2400000081698</c:v>
                </c:pt>
                <c:pt idx="13715">
                  <c:v>6674.2600000081702</c:v>
                </c:pt>
                <c:pt idx="13716">
                  <c:v>6674.2800000081697</c:v>
                </c:pt>
                <c:pt idx="13717">
                  <c:v>6674.3000000081702</c:v>
                </c:pt>
                <c:pt idx="13718">
                  <c:v>6674.3200000081724</c:v>
                </c:pt>
                <c:pt idx="13719">
                  <c:v>6674.3400000081701</c:v>
                </c:pt>
                <c:pt idx="13720">
                  <c:v>6674.3600000081724</c:v>
                </c:pt>
                <c:pt idx="13721">
                  <c:v>6674.3800000081701</c:v>
                </c:pt>
                <c:pt idx="13722">
                  <c:v>6674.4000000081696</c:v>
                </c:pt>
                <c:pt idx="13723">
                  <c:v>6674.4200000081701</c:v>
                </c:pt>
                <c:pt idx="13724">
                  <c:v>6674.4400000081696</c:v>
                </c:pt>
                <c:pt idx="13725">
                  <c:v>6674.46000000817</c:v>
                </c:pt>
                <c:pt idx="13726">
                  <c:v>6674.4800000081696</c:v>
                </c:pt>
                <c:pt idx="13727">
                  <c:v>6674.50000000817</c:v>
                </c:pt>
                <c:pt idx="13728">
                  <c:v>6674.5200000081704</c:v>
                </c:pt>
                <c:pt idx="13729">
                  <c:v>6674.54000000818</c:v>
                </c:pt>
                <c:pt idx="13730">
                  <c:v>6674.5600000081804</c:v>
                </c:pt>
                <c:pt idx="13731">
                  <c:v>6674.5800000081799</c:v>
                </c:pt>
                <c:pt idx="13732">
                  <c:v>6674.6000000081804</c:v>
                </c:pt>
                <c:pt idx="13733">
                  <c:v>6674.6200000081835</c:v>
                </c:pt>
                <c:pt idx="13734">
                  <c:v>6674.6400000081803</c:v>
                </c:pt>
                <c:pt idx="13735">
                  <c:v>6674.6600000081835</c:v>
                </c:pt>
                <c:pt idx="13736">
                  <c:v>6674.6800000081803</c:v>
                </c:pt>
                <c:pt idx="13737">
                  <c:v>6674.7000000081798</c:v>
                </c:pt>
                <c:pt idx="13738">
                  <c:v>6674.7200000081803</c:v>
                </c:pt>
                <c:pt idx="13739">
                  <c:v>6674.7400000081798</c:v>
                </c:pt>
                <c:pt idx="13740">
                  <c:v>6674.7600000081802</c:v>
                </c:pt>
                <c:pt idx="13741">
                  <c:v>6674.7800000081797</c:v>
                </c:pt>
                <c:pt idx="13742">
                  <c:v>6674.8000000081802</c:v>
                </c:pt>
                <c:pt idx="13743">
                  <c:v>6674.8200000081824</c:v>
                </c:pt>
                <c:pt idx="13744">
                  <c:v>6674.8400000081801</c:v>
                </c:pt>
                <c:pt idx="13745">
                  <c:v>6674.8600000081824</c:v>
                </c:pt>
                <c:pt idx="13746">
                  <c:v>6674.8800000081801</c:v>
                </c:pt>
                <c:pt idx="13747">
                  <c:v>6674.9000000081796</c:v>
                </c:pt>
                <c:pt idx="13748">
                  <c:v>6674.9200000081801</c:v>
                </c:pt>
                <c:pt idx="13749">
                  <c:v>6674.9400000081796</c:v>
                </c:pt>
                <c:pt idx="13750">
                  <c:v>6674.96000000818</c:v>
                </c:pt>
                <c:pt idx="13751">
                  <c:v>6674.9800000081896</c:v>
                </c:pt>
                <c:pt idx="13752">
                  <c:v>6675.00000000819</c:v>
                </c:pt>
                <c:pt idx="13753">
                  <c:v>6675.0200000081904</c:v>
                </c:pt>
                <c:pt idx="13754">
                  <c:v>6675.04000000819</c:v>
                </c:pt>
                <c:pt idx="13755">
                  <c:v>6675.0600000081904</c:v>
                </c:pt>
                <c:pt idx="13756">
                  <c:v>6675.0800000081899</c:v>
                </c:pt>
                <c:pt idx="13757">
                  <c:v>6675.1000000081904</c:v>
                </c:pt>
                <c:pt idx="13758">
                  <c:v>6675.1200000081935</c:v>
                </c:pt>
                <c:pt idx="13759">
                  <c:v>6675.1400000081903</c:v>
                </c:pt>
                <c:pt idx="13760">
                  <c:v>6675.1600000081935</c:v>
                </c:pt>
                <c:pt idx="13761">
                  <c:v>6675.1800000081903</c:v>
                </c:pt>
                <c:pt idx="13762">
                  <c:v>6675.2000000081898</c:v>
                </c:pt>
                <c:pt idx="13763">
                  <c:v>6675.2200000081903</c:v>
                </c:pt>
                <c:pt idx="13764">
                  <c:v>6675.2400000081898</c:v>
                </c:pt>
                <c:pt idx="13765">
                  <c:v>6675.2600000081902</c:v>
                </c:pt>
                <c:pt idx="13766">
                  <c:v>6675.2800000081897</c:v>
                </c:pt>
                <c:pt idx="13767">
                  <c:v>6675.3000000081902</c:v>
                </c:pt>
                <c:pt idx="13768">
                  <c:v>6675.3200000081924</c:v>
                </c:pt>
                <c:pt idx="13769">
                  <c:v>6675.3400000081901</c:v>
                </c:pt>
                <c:pt idx="13770">
                  <c:v>6675.3600000081924</c:v>
                </c:pt>
                <c:pt idx="13771">
                  <c:v>6675.3800000081901</c:v>
                </c:pt>
                <c:pt idx="13772">
                  <c:v>6675.4000000081896</c:v>
                </c:pt>
                <c:pt idx="13773">
                  <c:v>6675.4200000081901</c:v>
                </c:pt>
                <c:pt idx="13774">
                  <c:v>6675.4400000081896</c:v>
                </c:pt>
                <c:pt idx="13775">
                  <c:v>6675.4600000082</c:v>
                </c:pt>
                <c:pt idx="13776">
                  <c:v>6675.4800000081996</c:v>
                </c:pt>
                <c:pt idx="13777">
                  <c:v>6675.5000000082</c:v>
                </c:pt>
                <c:pt idx="13778">
                  <c:v>6675.5200000082004</c:v>
                </c:pt>
                <c:pt idx="13779">
                  <c:v>6675.5400000082</c:v>
                </c:pt>
                <c:pt idx="13780">
                  <c:v>6675.5600000082004</c:v>
                </c:pt>
                <c:pt idx="13781">
                  <c:v>6675.5800000081999</c:v>
                </c:pt>
                <c:pt idx="13782">
                  <c:v>6675.6000000082004</c:v>
                </c:pt>
                <c:pt idx="13783">
                  <c:v>6675.6200000082035</c:v>
                </c:pt>
                <c:pt idx="13784">
                  <c:v>6675.6400000082003</c:v>
                </c:pt>
                <c:pt idx="13785">
                  <c:v>6675.6600000082035</c:v>
                </c:pt>
                <c:pt idx="13786">
                  <c:v>6675.6800000082003</c:v>
                </c:pt>
                <c:pt idx="13787">
                  <c:v>6675.7000000081998</c:v>
                </c:pt>
                <c:pt idx="13788">
                  <c:v>6675.7200000082003</c:v>
                </c:pt>
                <c:pt idx="13789">
                  <c:v>6675.7400000081998</c:v>
                </c:pt>
                <c:pt idx="13790">
                  <c:v>6675.7600000082002</c:v>
                </c:pt>
                <c:pt idx="13791">
                  <c:v>6675.7800000081997</c:v>
                </c:pt>
                <c:pt idx="13792">
                  <c:v>6675.8000000082002</c:v>
                </c:pt>
                <c:pt idx="13793">
                  <c:v>6675.8200000082024</c:v>
                </c:pt>
                <c:pt idx="13794">
                  <c:v>6675.8400000082001</c:v>
                </c:pt>
                <c:pt idx="13795">
                  <c:v>6675.8600000082024</c:v>
                </c:pt>
                <c:pt idx="13796">
                  <c:v>6675.8800000082001</c:v>
                </c:pt>
                <c:pt idx="13797">
                  <c:v>6675.9000000082096</c:v>
                </c:pt>
                <c:pt idx="13798">
                  <c:v>6675.9200000082101</c:v>
                </c:pt>
                <c:pt idx="13799">
                  <c:v>6675.9400000082096</c:v>
                </c:pt>
                <c:pt idx="13800">
                  <c:v>6675.96000000821</c:v>
                </c:pt>
                <c:pt idx="13801">
                  <c:v>6675.9800000082096</c:v>
                </c:pt>
                <c:pt idx="13802">
                  <c:v>6676.00000000821</c:v>
                </c:pt>
                <c:pt idx="13803">
                  <c:v>6676.0200000082104</c:v>
                </c:pt>
                <c:pt idx="13804">
                  <c:v>6676.04000000821</c:v>
                </c:pt>
                <c:pt idx="13805">
                  <c:v>6676.0600000082104</c:v>
                </c:pt>
                <c:pt idx="13806">
                  <c:v>6676.0800000082099</c:v>
                </c:pt>
                <c:pt idx="13807">
                  <c:v>6676.1000000082104</c:v>
                </c:pt>
                <c:pt idx="13808">
                  <c:v>6676.1200000082135</c:v>
                </c:pt>
                <c:pt idx="13809">
                  <c:v>6676.1400000082103</c:v>
                </c:pt>
                <c:pt idx="13810">
                  <c:v>6676.1600000082135</c:v>
                </c:pt>
                <c:pt idx="13811">
                  <c:v>6676.1800000082103</c:v>
                </c:pt>
                <c:pt idx="13812">
                  <c:v>6676.2000000082098</c:v>
                </c:pt>
                <c:pt idx="13813">
                  <c:v>6676.2200000082103</c:v>
                </c:pt>
                <c:pt idx="13814">
                  <c:v>6676.2400000082098</c:v>
                </c:pt>
                <c:pt idx="13815">
                  <c:v>6676.2600000082102</c:v>
                </c:pt>
                <c:pt idx="13816">
                  <c:v>6676.2800000082098</c:v>
                </c:pt>
                <c:pt idx="13817">
                  <c:v>6676.3000000082102</c:v>
                </c:pt>
                <c:pt idx="13818">
                  <c:v>6676.3200000082124</c:v>
                </c:pt>
                <c:pt idx="13819">
                  <c:v>6676.3400000082102</c:v>
                </c:pt>
                <c:pt idx="13820">
                  <c:v>6676.3600000082224</c:v>
                </c:pt>
                <c:pt idx="13821">
                  <c:v>6676.3800000082201</c:v>
                </c:pt>
                <c:pt idx="13822">
                  <c:v>6676.4000000082196</c:v>
                </c:pt>
                <c:pt idx="13823">
                  <c:v>6676.4200000082201</c:v>
                </c:pt>
                <c:pt idx="13824">
                  <c:v>6676.4400000082196</c:v>
                </c:pt>
                <c:pt idx="13825">
                  <c:v>6676.46000000822</c:v>
                </c:pt>
                <c:pt idx="13826">
                  <c:v>6676.4800000082196</c:v>
                </c:pt>
                <c:pt idx="13827">
                  <c:v>6676.50000000822</c:v>
                </c:pt>
                <c:pt idx="13828">
                  <c:v>6676.5200000082204</c:v>
                </c:pt>
                <c:pt idx="13829">
                  <c:v>6676.54000000822</c:v>
                </c:pt>
                <c:pt idx="13830">
                  <c:v>6676.5600000082204</c:v>
                </c:pt>
                <c:pt idx="13831">
                  <c:v>6676.5800000082199</c:v>
                </c:pt>
                <c:pt idx="13832">
                  <c:v>6676.6000000082204</c:v>
                </c:pt>
                <c:pt idx="13833">
                  <c:v>6676.6200000082235</c:v>
                </c:pt>
                <c:pt idx="13834">
                  <c:v>6676.6400000082203</c:v>
                </c:pt>
                <c:pt idx="13835">
                  <c:v>6676.6600000082235</c:v>
                </c:pt>
                <c:pt idx="13836">
                  <c:v>6676.6800000082203</c:v>
                </c:pt>
                <c:pt idx="13837">
                  <c:v>6676.7000000082198</c:v>
                </c:pt>
                <c:pt idx="13838">
                  <c:v>6676.7200000082203</c:v>
                </c:pt>
                <c:pt idx="13839">
                  <c:v>6676.7400000082198</c:v>
                </c:pt>
                <c:pt idx="13840">
                  <c:v>6676.7600000082202</c:v>
                </c:pt>
                <c:pt idx="13841">
                  <c:v>6676.7800000082198</c:v>
                </c:pt>
                <c:pt idx="13842">
                  <c:v>6676.8000000082202</c:v>
                </c:pt>
                <c:pt idx="13843">
                  <c:v>6676.8200000082334</c:v>
                </c:pt>
                <c:pt idx="13844">
                  <c:v>6676.8400000082302</c:v>
                </c:pt>
                <c:pt idx="13845">
                  <c:v>6676.8600000082324</c:v>
                </c:pt>
                <c:pt idx="13846">
                  <c:v>6676.8800000082301</c:v>
                </c:pt>
                <c:pt idx="13847">
                  <c:v>6676.9000000082297</c:v>
                </c:pt>
                <c:pt idx="13848">
                  <c:v>6676.9200000082301</c:v>
                </c:pt>
                <c:pt idx="13849">
                  <c:v>6676.9400000082296</c:v>
                </c:pt>
                <c:pt idx="13850">
                  <c:v>6676.9600000082301</c:v>
                </c:pt>
                <c:pt idx="13851">
                  <c:v>6676.9800000082296</c:v>
                </c:pt>
                <c:pt idx="13852">
                  <c:v>6677.00000000823</c:v>
                </c:pt>
                <c:pt idx="13853">
                  <c:v>6677.0200000082314</c:v>
                </c:pt>
                <c:pt idx="13854">
                  <c:v>6677.04000000823</c:v>
                </c:pt>
                <c:pt idx="13855">
                  <c:v>6677.0600000082304</c:v>
                </c:pt>
                <c:pt idx="13856">
                  <c:v>6677.0800000082299</c:v>
                </c:pt>
                <c:pt idx="13857">
                  <c:v>6677.1000000082304</c:v>
                </c:pt>
                <c:pt idx="13858">
                  <c:v>6677.1200000082335</c:v>
                </c:pt>
                <c:pt idx="13859">
                  <c:v>6677.1400000082303</c:v>
                </c:pt>
                <c:pt idx="13860">
                  <c:v>6677.1600000082335</c:v>
                </c:pt>
                <c:pt idx="13861">
                  <c:v>6677.1800000082303</c:v>
                </c:pt>
                <c:pt idx="13862">
                  <c:v>6677.2000000082298</c:v>
                </c:pt>
                <c:pt idx="13863">
                  <c:v>6677.2200000082303</c:v>
                </c:pt>
                <c:pt idx="13864">
                  <c:v>6677.2400000082298</c:v>
                </c:pt>
                <c:pt idx="13865">
                  <c:v>6677.2600000082302</c:v>
                </c:pt>
                <c:pt idx="13866">
                  <c:v>6677.2800000082398</c:v>
                </c:pt>
                <c:pt idx="13867">
                  <c:v>6677.3000000082402</c:v>
                </c:pt>
                <c:pt idx="13868">
                  <c:v>6677.3200000082434</c:v>
                </c:pt>
                <c:pt idx="13869">
                  <c:v>6677.3400000082402</c:v>
                </c:pt>
                <c:pt idx="13870">
                  <c:v>6677.3600000082424</c:v>
                </c:pt>
                <c:pt idx="13871">
                  <c:v>6677.3800000082401</c:v>
                </c:pt>
                <c:pt idx="13872">
                  <c:v>6677.4000000082397</c:v>
                </c:pt>
                <c:pt idx="13873">
                  <c:v>6677.4200000082401</c:v>
                </c:pt>
                <c:pt idx="13874">
                  <c:v>6677.4400000082396</c:v>
                </c:pt>
                <c:pt idx="13875">
                  <c:v>6677.4600000082401</c:v>
                </c:pt>
                <c:pt idx="13876">
                  <c:v>6677.4800000082396</c:v>
                </c:pt>
                <c:pt idx="13877">
                  <c:v>6677.50000000824</c:v>
                </c:pt>
                <c:pt idx="13878">
                  <c:v>6677.5200000082414</c:v>
                </c:pt>
                <c:pt idx="13879">
                  <c:v>6677.54000000824</c:v>
                </c:pt>
                <c:pt idx="13880">
                  <c:v>6677.5600000082404</c:v>
                </c:pt>
                <c:pt idx="13881">
                  <c:v>6677.5800000082399</c:v>
                </c:pt>
                <c:pt idx="13882">
                  <c:v>6677.6000000082404</c:v>
                </c:pt>
                <c:pt idx="13883">
                  <c:v>6677.6200000082436</c:v>
                </c:pt>
                <c:pt idx="13884">
                  <c:v>6677.6400000082403</c:v>
                </c:pt>
                <c:pt idx="13885">
                  <c:v>6677.6600000082435</c:v>
                </c:pt>
                <c:pt idx="13886">
                  <c:v>6677.6800000082403</c:v>
                </c:pt>
                <c:pt idx="13887">
                  <c:v>6677.7000000082398</c:v>
                </c:pt>
                <c:pt idx="13888">
                  <c:v>6677.7200000082403</c:v>
                </c:pt>
                <c:pt idx="13889">
                  <c:v>6677.7400000082498</c:v>
                </c:pt>
                <c:pt idx="13890">
                  <c:v>6677.7600000082502</c:v>
                </c:pt>
                <c:pt idx="13891">
                  <c:v>6677.7800000082498</c:v>
                </c:pt>
                <c:pt idx="13892">
                  <c:v>6677.8000000082502</c:v>
                </c:pt>
                <c:pt idx="13893">
                  <c:v>6677.8200000082534</c:v>
                </c:pt>
                <c:pt idx="13894">
                  <c:v>6677.8400000082502</c:v>
                </c:pt>
                <c:pt idx="13895">
                  <c:v>6677.8600000082524</c:v>
                </c:pt>
                <c:pt idx="13896">
                  <c:v>6677.8800000082501</c:v>
                </c:pt>
                <c:pt idx="13897">
                  <c:v>6677.9000000082497</c:v>
                </c:pt>
                <c:pt idx="13898">
                  <c:v>6677.9200000082501</c:v>
                </c:pt>
                <c:pt idx="13899">
                  <c:v>6677.9400000082496</c:v>
                </c:pt>
                <c:pt idx="13900">
                  <c:v>6677.9600000082501</c:v>
                </c:pt>
                <c:pt idx="13901">
                  <c:v>6677.9800000082496</c:v>
                </c:pt>
                <c:pt idx="13902">
                  <c:v>6678.00000000825</c:v>
                </c:pt>
                <c:pt idx="13903">
                  <c:v>6678.0200000082514</c:v>
                </c:pt>
                <c:pt idx="13904">
                  <c:v>6678.04000000825</c:v>
                </c:pt>
                <c:pt idx="13905">
                  <c:v>6678.0600000082504</c:v>
                </c:pt>
                <c:pt idx="13906">
                  <c:v>6678.08000000825</c:v>
                </c:pt>
                <c:pt idx="13907">
                  <c:v>6678.1000000082504</c:v>
                </c:pt>
                <c:pt idx="13908">
                  <c:v>6678.1200000082536</c:v>
                </c:pt>
                <c:pt idx="13909">
                  <c:v>6678.1400000082504</c:v>
                </c:pt>
                <c:pt idx="13910">
                  <c:v>6678.1600000082535</c:v>
                </c:pt>
                <c:pt idx="13911">
                  <c:v>6678.1800000082503</c:v>
                </c:pt>
                <c:pt idx="13912">
                  <c:v>6678.2000000082598</c:v>
                </c:pt>
                <c:pt idx="13913">
                  <c:v>6678.2200000082603</c:v>
                </c:pt>
                <c:pt idx="13914">
                  <c:v>6678.2400000082598</c:v>
                </c:pt>
                <c:pt idx="13915">
                  <c:v>6678.2600000082602</c:v>
                </c:pt>
                <c:pt idx="13916">
                  <c:v>6678.2800000082598</c:v>
                </c:pt>
                <c:pt idx="13917">
                  <c:v>6678.3000000082602</c:v>
                </c:pt>
                <c:pt idx="13918">
                  <c:v>6678.3200000082634</c:v>
                </c:pt>
                <c:pt idx="13919">
                  <c:v>6678.3400000082602</c:v>
                </c:pt>
                <c:pt idx="13920">
                  <c:v>6678.3600000082624</c:v>
                </c:pt>
                <c:pt idx="13921">
                  <c:v>6678.3800000082601</c:v>
                </c:pt>
                <c:pt idx="13922">
                  <c:v>6678.4000000082597</c:v>
                </c:pt>
                <c:pt idx="13923">
                  <c:v>6678.4200000082601</c:v>
                </c:pt>
                <c:pt idx="13924">
                  <c:v>6678.4400000082596</c:v>
                </c:pt>
                <c:pt idx="13925">
                  <c:v>6678.4600000082601</c:v>
                </c:pt>
                <c:pt idx="13926">
                  <c:v>6678.4800000082596</c:v>
                </c:pt>
                <c:pt idx="13927">
                  <c:v>6678.50000000826</c:v>
                </c:pt>
                <c:pt idx="13928">
                  <c:v>6678.5200000082614</c:v>
                </c:pt>
                <c:pt idx="13929">
                  <c:v>6678.54000000826</c:v>
                </c:pt>
                <c:pt idx="13930">
                  <c:v>6678.5600000082604</c:v>
                </c:pt>
                <c:pt idx="13931">
                  <c:v>6678.58000000826</c:v>
                </c:pt>
                <c:pt idx="13932">
                  <c:v>6678.6000000082604</c:v>
                </c:pt>
                <c:pt idx="13933">
                  <c:v>6678.6200000082636</c:v>
                </c:pt>
                <c:pt idx="13934">
                  <c:v>6678.6400000082604</c:v>
                </c:pt>
                <c:pt idx="13935">
                  <c:v>6678.6600000082735</c:v>
                </c:pt>
                <c:pt idx="13936">
                  <c:v>6678.6800000082703</c:v>
                </c:pt>
                <c:pt idx="13937">
                  <c:v>6678.7000000082699</c:v>
                </c:pt>
                <c:pt idx="13938">
                  <c:v>6678.7200000082703</c:v>
                </c:pt>
                <c:pt idx="13939">
                  <c:v>6678.7400000082698</c:v>
                </c:pt>
                <c:pt idx="13940">
                  <c:v>6678.7600000082703</c:v>
                </c:pt>
                <c:pt idx="13941">
                  <c:v>6678.7800000082698</c:v>
                </c:pt>
                <c:pt idx="13942">
                  <c:v>6678.8000000082702</c:v>
                </c:pt>
                <c:pt idx="13943">
                  <c:v>6678.8200000082734</c:v>
                </c:pt>
                <c:pt idx="13944">
                  <c:v>6678.8400000082702</c:v>
                </c:pt>
                <c:pt idx="13945">
                  <c:v>6678.8600000082724</c:v>
                </c:pt>
                <c:pt idx="13946">
                  <c:v>6678.8800000082701</c:v>
                </c:pt>
                <c:pt idx="13947">
                  <c:v>6678.9000000082697</c:v>
                </c:pt>
                <c:pt idx="13948">
                  <c:v>6678.9200000082701</c:v>
                </c:pt>
                <c:pt idx="13949">
                  <c:v>6678.9400000082696</c:v>
                </c:pt>
                <c:pt idx="13950">
                  <c:v>6678.9600000082701</c:v>
                </c:pt>
                <c:pt idx="13951">
                  <c:v>6678.9800000082696</c:v>
                </c:pt>
                <c:pt idx="13952">
                  <c:v>6679.00000000827</c:v>
                </c:pt>
                <c:pt idx="13953">
                  <c:v>6679.0200000082714</c:v>
                </c:pt>
                <c:pt idx="13954">
                  <c:v>6679.04000000827</c:v>
                </c:pt>
                <c:pt idx="13955">
                  <c:v>6679.0600000082704</c:v>
                </c:pt>
                <c:pt idx="13956">
                  <c:v>6679.08000000827</c:v>
                </c:pt>
                <c:pt idx="13957">
                  <c:v>6679.1000000082704</c:v>
                </c:pt>
                <c:pt idx="13958">
                  <c:v>6679.1200000082836</c:v>
                </c:pt>
                <c:pt idx="13959">
                  <c:v>6679.1400000082804</c:v>
                </c:pt>
                <c:pt idx="13960">
                  <c:v>6679.1600000082835</c:v>
                </c:pt>
                <c:pt idx="13961">
                  <c:v>6679.1800000082803</c:v>
                </c:pt>
                <c:pt idx="13962">
                  <c:v>6679.2000000082799</c:v>
                </c:pt>
                <c:pt idx="13963">
                  <c:v>6679.2200000082803</c:v>
                </c:pt>
                <c:pt idx="13964">
                  <c:v>6679.2400000082798</c:v>
                </c:pt>
                <c:pt idx="13965">
                  <c:v>6679.2600000082803</c:v>
                </c:pt>
                <c:pt idx="13966">
                  <c:v>6679.2800000082798</c:v>
                </c:pt>
                <c:pt idx="13967">
                  <c:v>6679.3000000082802</c:v>
                </c:pt>
                <c:pt idx="13968">
                  <c:v>6679.3200000082834</c:v>
                </c:pt>
                <c:pt idx="13969">
                  <c:v>6679.3400000082802</c:v>
                </c:pt>
                <c:pt idx="13970">
                  <c:v>6679.3600000082824</c:v>
                </c:pt>
                <c:pt idx="13971">
                  <c:v>6679.3800000082801</c:v>
                </c:pt>
                <c:pt idx="13972">
                  <c:v>6679.4000000082797</c:v>
                </c:pt>
                <c:pt idx="13973">
                  <c:v>6679.4200000082801</c:v>
                </c:pt>
                <c:pt idx="13974">
                  <c:v>6679.4400000082796</c:v>
                </c:pt>
                <c:pt idx="13975">
                  <c:v>6679.4600000082801</c:v>
                </c:pt>
                <c:pt idx="13976">
                  <c:v>6679.4800000082796</c:v>
                </c:pt>
                <c:pt idx="13977">
                  <c:v>6679.50000000828</c:v>
                </c:pt>
                <c:pt idx="13978">
                  <c:v>6679.5200000082814</c:v>
                </c:pt>
                <c:pt idx="13979">
                  <c:v>6679.54000000828</c:v>
                </c:pt>
                <c:pt idx="13980">
                  <c:v>6679.5600000082804</c:v>
                </c:pt>
                <c:pt idx="13981">
                  <c:v>6679.58000000829</c:v>
                </c:pt>
                <c:pt idx="13982">
                  <c:v>6679.6000000082904</c:v>
                </c:pt>
                <c:pt idx="13983">
                  <c:v>6679.6200000082936</c:v>
                </c:pt>
                <c:pt idx="13984">
                  <c:v>6679.6400000082904</c:v>
                </c:pt>
                <c:pt idx="13985">
                  <c:v>6679.6600000082935</c:v>
                </c:pt>
                <c:pt idx="13986">
                  <c:v>6679.6800000082903</c:v>
                </c:pt>
                <c:pt idx="13987">
                  <c:v>6679.7000000082899</c:v>
                </c:pt>
                <c:pt idx="13988">
                  <c:v>6679.7200000082903</c:v>
                </c:pt>
                <c:pt idx="13989">
                  <c:v>6679.7400000082898</c:v>
                </c:pt>
                <c:pt idx="13990">
                  <c:v>6679.7600000082903</c:v>
                </c:pt>
                <c:pt idx="13991">
                  <c:v>6679.7800000082898</c:v>
                </c:pt>
                <c:pt idx="13992">
                  <c:v>6679.8000000082902</c:v>
                </c:pt>
                <c:pt idx="13993">
                  <c:v>6679.8200000082934</c:v>
                </c:pt>
                <c:pt idx="13994">
                  <c:v>6679.8400000082902</c:v>
                </c:pt>
                <c:pt idx="13995">
                  <c:v>6679.8600000082924</c:v>
                </c:pt>
                <c:pt idx="13996">
                  <c:v>6679.8800000082902</c:v>
                </c:pt>
                <c:pt idx="13997">
                  <c:v>6679.9000000082897</c:v>
                </c:pt>
                <c:pt idx="13998">
                  <c:v>6679.9200000082901</c:v>
                </c:pt>
                <c:pt idx="13999">
                  <c:v>6679.9400000082896</c:v>
                </c:pt>
                <c:pt idx="14000">
                  <c:v>6679.9600000082901</c:v>
                </c:pt>
                <c:pt idx="14001">
                  <c:v>6679.9800000082896</c:v>
                </c:pt>
                <c:pt idx="14002">
                  <c:v>6680.00000000829</c:v>
                </c:pt>
                <c:pt idx="14003">
                  <c:v>6680.0200000083014</c:v>
                </c:pt>
                <c:pt idx="14004">
                  <c:v>6680.0400000083</c:v>
                </c:pt>
                <c:pt idx="14005">
                  <c:v>6680.0600000083004</c:v>
                </c:pt>
                <c:pt idx="14006">
                  <c:v>6680.0800000083</c:v>
                </c:pt>
                <c:pt idx="14007">
                  <c:v>6680.1000000083004</c:v>
                </c:pt>
                <c:pt idx="14008">
                  <c:v>6680.1200000083036</c:v>
                </c:pt>
                <c:pt idx="14009">
                  <c:v>6680.1400000083004</c:v>
                </c:pt>
                <c:pt idx="14010">
                  <c:v>6680.1600000083035</c:v>
                </c:pt>
                <c:pt idx="14011">
                  <c:v>6680.1800000083003</c:v>
                </c:pt>
                <c:pt idx="14012">
                  <c:v>6680.2000000082999</c:v>
                </c:pt>
                <c:pt idx="14013">
                  <c:v>6680.2200000083003</c:v>
                </c:pt>
                <c:pt idx="14014">
                  <c:v>6680.2400000082998</c:v>
                </c:pt>
                <c:pt idx="14015">
                  <c:v>6680.2600000083003</c:v>
                </c:pt>
                <c:pt idx="14016">
                  <c:v>6680.2800000082998</c:v>
                </c:pt>
                <c:pt idx="14017">
                  <c:v>6680.3000000083002</c:v>
                </c:pt>
                <c:pt idx="14018">
                  <c:v>6680.3200000083034</c:v>
                </c:pt>
                <c:pt idx="14019">
                  <c:v>6680.3400000083002</c:v>
                </c:pt>
                <c:pt idx="14020">
                  <c:v>6680.3600000083024</c:v>
                </c:pt>
                <c:pt idx="14021">
                  <c:v>6680.3800000083002</c:v>
                </c:pt>
                <c:pt idx="14022">
                  <c:v>6680.4000000082997</c:v>
                </c:pt>
                <c:pt idx="14023">
                  <c:v>6680.4200000083001</c:v>
                </c:pt>
                <c:pt idx="14024">
                  <c:v>6680.4400000082996</c:v>
                </c:pt>
                <c:pt idx="14025">
                  <c:v>6680.4600000083001</c:v>
                </c:pt>
                <c:pt idx="14026">
                  <c:v>6680.4800000083096</c:v>
                </c:pt>
                <c:pt idx="14027">
                  <c:v>6680.5000000083101</c:v>
                </c:pt>
                <c:pt idx="14028">
                  <c:v>6680.5200000083114</c:v>
                </c:pt>
                <c:pt idx="14029">
                  <c:v>6680.54000000831</c:v>
                </c:pt>
                <c:pt idx="14030">
                  <c:v>6680.5600000083114</c:v>
                </c:pt>
                <c:pt idx="14031">
                  <c:v>6680.58000000831</c:v>
                </c:pt>
                <c:pt idx="14032">
                  <c:v>6680.6000000083104</c:v>
                </c:pt>
                <c:pt idx="14033">
                  <c:v>6680.6200000083136</c:v>
                </c:pt>
                <c:pt idx="14034">
                  <c:v>6680.6400000083104</c:v>
                </c:pt>
                <c:pt idx="14035">
                  <c:v>6680.6600000083135</c:v>
                </c:pt>
                <c:pt idx="14036">
                  <c:v>6680.6800000083103</c:v>
                </c:pt>
                <c:pt idx="14037">
                  <c:v>6680.7000000083099</c:v>
                </c:pt>
                <c:pt idx="14038">
                  <c:v>6680.7200000083103</c:v>
                </c:pt>
                <c:pt idx="14039">
                  <c:v>6680.7400000083098</c:v>
                </c:pt>
                <c:pt idx="14040">
                  <c:v>6680.7600000083103</c:v>
                </c:pt>
                <c:pt idx="14041">
                  <c:v>6680.7800000083098</c:v>
                </c:pt>
                <c:pt idx="14042">
                  <c:v>6680.8000000083102</c:v>
                </c:pt>
                <c:pt idx="14043">
                  <c:v>6680.8200000083134</c:v>
                </c:pt>
                <c:pt idx="14044">
                  <c:v>6680.8400000083102</c:v>
                </c:pt>
                <c:pt idx="14045">
                  <c:v>6680.8600000083134</c:v>
                </c:pt>
                <c:pt idx="14046">
                  <c:v>6680.8800000083102</c:v>
                </c:pt>
                <c:pt idx="14047">
                  <c:v>6680.9000000083097</c:v>
                </c:pt>
                <c:pt idx="14048">
                  <c:v>6680.9200000083101</c:v>
                </c:pt>
                <c:pt idx="14049">
                  <c:v>6680.9400000083197</c:v>
                </c:pt>
                <c:pt idx="14050">
                  <c:v>6680.9600000083201</c:v>
                </c:pt>
                <c:pt idx="14051">
                  <c:v>6680.9800000083196</c:v>
                </c:pt>
                <c:pt idx="14052">
                  <c:v>6681.0000000083201</c:v>
                </c:pt>
                <c:pt idx="14053">
                  <c:v>6681.0200000083214</c:v>
                </c:pt>
                <c:pt idx="14054">
                  <c:v>6681.04000000832</c:v>
                </c:pt>
                <c:pt idx="14055">
                  <c:v>6681.0600000083214</c:v>
                </c:pt>
                <c:pt idx="14056">
                  <c:v>6681.08000000832</c:v>
                </c:pt>
                <c:pt idx="14057">
                  <c:v>6681.1000000083204</c:v>
                </c:pt>
                <c:pt idx="14058">
                  <c:v>6681.1200000083236</c:v>
                </c:pt>
                <c:pt idx="14059">
                  <c:v>6681.1400000083204</c:v>
                </c:pt>
                <c:pt idx="14060">
                  <c:v>6681.1600000083235</c:v>
                </c:pt>
                <c:pt idx="14061">
                  <c:v>6681.1800000083203</c:v>
                </c:pt>
                <c:pt idx="14062">
                  <c:v>6681.2000000083199</c:v>
                </c:pt>
                <c:pt idx="14063">
                  <c:v>6681.2200000083203</c:v>
                </c:pt>
                <c:pt idx="14064">
                  <c:v>6681.2400000083198</c:v>
                </c:pt>
                <c:pt idx="14065">
                  <c:v>6681.2600000083203</c:v>
                </c:pt>
                <c:pt idx="14066">
                  <c:v>6681.2800000083198</c:v>
                </c:pt>
                <c:pt idx="14067">
                  <c:v>6681.3000000083202</c:v>
                </c:pt>
                <c:pt idx="14068">
                  <c:v>6681.3200000083234</c:v>
                </c:pt>
                <c:pt idx="14069">
                  <c:v>6681.3400000083202</c:v>
                </c:pt>
                <c:pt idx="14070">
                  <c:v>6681.3600000083234</c:v>
                </c:pt>
                <c:pt idx="14071">
                  <c:v>6681.3800000083202</c:v>
                </c:pt>
                <c:pt idx="14072">
                  <c:v>6681.4000000083297</c:v>
                </c:pt>
                <c:pt idx="14073">
                  <c:v>6681.4200000083301</c:v>
                </c:pt>
                <c:pt idx="14074">
                  <c:v>6681.4400000083297</c:v>
                </c:pt>
                <c:pt idx="14075">
                  <c:v>6681.4600000083301</c:v>
                </c:pt>
                <c:pt idx="14076">
                  <c:v>6681.4800000083296</c:v>
                </c:pt>
                <c:pt idx="14077">
                  <c:v>6681.5000000083301</c:v>
                </c:pt>
                <c:pt idx="14078">
                  <c:v>6681.5200000083314</c:v>
                </c:pt>
                <c:pt idx="14079">
                  <c:v>6681.54000000833</c:v>
                </c:pt>
                <c:pt idx="14080">
                  <c:v>6681.5600000083314</c:v>
                </c:pt>
                <c:pt idx="14081">
                  <c:v>6681.58000000833</c:v>
                </c:pt>
                <c:pt idx="14082">
                  <c:v>6681.6000000083304</c:v>
                </c:pt>
                <c:pt idx="14083">
                  <c:v>6681.6200000083336</c:v>
                </c:pt>
                <c:pt idx="14084">
                  <c:v>6681.6400000083304</c:v>
                </c:pt>
                <c:pt idx="14085">
                  <c:v>6681.6600000083336</c:v>
                </c:pt>
                <c:pt idx="14086">
                  <c:v>6681.6800000083304</c:v>
                </c:pt>
                <c:pt idx="14087">
                  <c:v>6681.7000000083299</c:v>
                </c:pt>
                <c:pt idx="14088">
                  <c:v>6681.7200000083303</c:v>
                </c:pt>
                <c:pt idx="14089">
                  <c:v>6681.7400000083298</c:v>
                </c:pt>
                <c:pt idx="14090">
                  <c:v>6681.7600000083303</c:v>
                </c:pt>
                <c:pt idx="14091">
                  <c:v>6681.7800000083298</c:v>
                </c:pt>
                <c:pt idx="14092">
                  <c:v>6681.8000000083302</c:v>
                </c:pt>
                <c:pt idx="14093">
                  <c:v>6681.8200000083334</c:v>
                </c:pt>
                <c:pt idx="14094">
                  <c:v>6681.8400000083302</c:v>
                </c:pt>
                <c:pt idx="14095">
                  <c:v>6681.8600000083434</c:v>
                </c:pt>
                <c:pt idx="14096">
                  <c:v>6681.8800000083402</c:v>
                </c:pt>
                <c:pt idx="14097">
                  <c:v>6681.9000000083397</c:v>
                </c:pt>
                <c:pt idx="14098">
                  <c:v>6681.9200000083401</c:v>
                </c:pt>
                <c:pt idx="14099">
                  <c:v>6681.9400000083397</c:v>
                </c:pt>
                <c:pt idx="14100">
                  <c:v>6681.9600000083401</c:v>
                </c:pt>
                <c:pt idx="14101">
                  <c:v>6681.9800000083396</c:v>
                </c:pt>
                <c:pt idx="14102">
                  <c:v>6682.0000000083401</c:v>
                </c:pt>
                <c:pt idx="14103">
                  <c:v>6682.0200000083414</c:v>
                </c:pt>
                <c:pt idx="14104">
                  <c:v>6682.04000000834</c:v>
                </c:pt>
                <c:pt idx="14105">
                  <c:v>6682.0600000083414</c:v>
                </c:pt>
                <c:pt idx="14106">
                  <c:v>6682.08000000834</c:v>
                </c:pt>
                <c:pt idx="14107">
                  <c:v>6682.1000000083404</c:v>
                </c:pt>
                <c:pt idx="14108">
                  <c:v>6682.1200000083436</c:v>
                </c:pt>
                <c:pt idx="14109">
                  <c:v>6682.1400000083404</c:v>
                </c:pt>
                <c:pt idx="14110">
                  <c:v>6682.1600000083436</c:v>
                </c:pt>
                <c:pt idx="14111">
                  <c:v>6682.1800000083404</c:v>
                </c:pt>
                <c:pt idx="14112">
                  <c:v>6682.2000000083399</c:v>
                </c:pt>
                <c:pt idx="14113">
                  <c:v>6682.2200000083403</c:v>
                </c:pt>
                <c:pt idx="14114">
                  <c:v>6682.2400000083398</c:v>
                </c:pt>
                <c:pt idx="14115">
                  <c:v>6682.2600000083403</c:v>
                </c:pt>
                <c:pt idx="14116">
                  <c:v>6682.2800000083398</c:v>
                </c:pt>
                <c:pt idx="14117">
                  <c:v>6682.3000000083402</c:v>
                </c:pt>
                <c:pt idx="14118">
                  <c:v>6682.3200000083534</c:v>
                </c:pt>
                <c:pt idx="14119">
                  <c:v>6682.3400000083502</c:v>
                </c:pt>
                <c:pt idx="14120">
                  <c:v>6682.3600000083534</c:v>
                </c:pt>
                <c:pt idx="14121">
                  <c:v>6682.3800000083502</c:v>
                </c:pt>
                <c:pt idx="14122">
                  <c:v>6682.4000000083497</c:v>
                </c:pt>
                <c:pt idx="14123">
                  <c:v>6682.4200000083501</c:v>
                </c:pt>
                <c:pt idx="14124">
                  <c:v>6682.4400000083497</c:v>
                </c:pt>
                <c:pt idx="14125">
                  <c:v>6682.4600000083501</c:v>
                </c:pt>
                <c:pt idx="14126">
                  <c:v>6682.4800000083496</c:v>
                </c:pt>
                <c:pt idx="14127">
                  <c:v>6682.5000000083501</c:v>
                </c:pt>
                <c:pt idx="14128">
                  <c:v>6682.5200000083514</c:v>
                </c:pt>
                <c:pt idx="14129">
                  <c:v>6682.54000000835</c:v>
                </c:pt>
                <c:pt idx="14130">
                  <c:v>6682.5600000083514</c:v>
                </c:pt>
                <c:pt idx="14131">
                  <c:v>6682.58000000835</c:v>
                </c:pt>
                <c:pt idx="14132">
                  <c:v>6682.6000000083504</c:v>
                </c:pt>
                <c:pt idx="14133">
                  <c:v>6682.6200000083536</c:v>
                </c:pt>
                <c:pt idx="14134">
                  <c:v>6682.6400000083504</c:v>
                </c:pt>
                <c:pt idx="14135">
                  <c:v>6682.6600000083536</c:v>
                </c:pt>
                <c:pt idx="14136">
                  <c:v>6682.6800000083504</c:v>
                </c:pt>
                <c:pt idx="14137">
                  <c:v>6682.7000000083499</c:v>
                </c:pt>
                <c:pt idx="14138">
                  <c:v>6682.7200000083503</c:v>
                </c:pt>
                <c:pt idx="14139">
                  <c:v>6682.7400000083499</c:v>
                </c:pt>
                <c:pt idx="14140">
                  <c:v>6682.7600000083503</c:v>
                </c:pt>
                <c:pt idx="14141">
                  <c:v>6682.7800000083598</c:v>
                </c:pt>
                <c:pt idx="14142">
                  <c:v>6682.8000000083603</c:v>
                </c:pt>
                <c:pt idx="14143">
                  <c:v>6682.8200000083634</c:v>
                </c:pt>
                <c:pt idx="14144">
                  <c:v>6682.8400000083602</c:v>
                </c:pt>
                <c:pt idx="14145">
                  <c:v>6682.8600000083634</c:v>
                </c:pt>
                <c:pt idx="14146">
                  <c:v>6682.8800000083602</c:v>
                </c:pt>
                <c:pt idx="14147">
                  <c:v>6682.9000000083597</c:v>
                </c:pt>
                <c:pt idx="14148">
                  <c:v>6682.9200000083601</c:v>
                </c:pt>
                <c:pt idx="14149">
                  <c:v>6682.9400000083597</c:v>
                </c:pt>
                <c:pt idx="14150">
                  <c:v>6682.9600000083601</c:v>
                </c:pt>
                <c:pt idx="14151">
                  <c:v>6682.9800000083596</c:v>
                </c:pt>
                <c:pt idx="14152">
                  <c:v>6683.0000000083601</c:v>
                </c:pt>
                <c:pt idx="14153">
                  <c:v>6683.0200000083614</c:v>
                </c:pt>
                <c:pt idx="14154">
                  <c:v>6683.04000000836</c:v>
                </c:pt>
                <c:pt idx="14155">
                  <c:v>6683.0600000083614</c:v>
                </c:pt>
                <c:pt idx="14156">
                  <c:v>6683.08000000836</c:v>
                </c:pt>
                <c:pt idx="14157">
                  <c:v>6683.1000000083604</c:v>
                </c:pt>
                <c:pt idx="14158">
                  <c:v>6683.1200000083636</c:v>
                </c:pt>
                <c:pt idx="14159">
                  <c:v>6683.1400000083604</c:v>
                </c:pt>
                <c:pt idx="14160">
                  <c:v>6683.1600000083636</c:v>
                </c:pt>
                <c:pt idx="14161">
                  <c:v>6683.1800000083604</c:v>
                </c:pt>
                <c:pt idx="14162">
                  <c:v>6683.2000000083599</c:v>
                </c:pt>
                <c:pt idx="14163">
                  <c:v>6683.2200000083603</c:v>
                </c:pt>
                <c:pt idx="14164">
                  <c:v>6683.2400000083699</c:v>
                </c:pt>
                <c:pt idx="14165">
                  <c:v>6683.2600000083703</c:v>
                </c:pt>
                <c:pt idx="14166">
                  <c:v>6683.2800000083698</c:v>
                </c:pt>
                <c:pt idx="14167">
                  <c:v>6683.3000000083703</c:v>
                </c:pt>
                <c:pt idx="14168">
                  <c:v>6683.3200000083734</c:v>
                </c:pt>
                <c:pt idx="14169">
                  <c:v>6683.3400000083702</c:v>
                </c:pt>
                <c:pt idx="14170">
                  <c:v>6683.3600000083734</c:v>
                </c:pt>
                <c:pt idx="14171">
                  <c:v>6683.3800000083702</c:v>
                </c:pt>
                <c:pt idx="14172">
                  <c:v>6683.4000000083697</c:v>
                </c:pt>
                <c:pt idx="14173">
                  <c:v>6683.4200000083702</c:v>
                </c:pt>
                <c:pt idx="14174">
                  <c:v>6683.4400000083697</c:v>
                </c:pt>
                <c:pt idx="14175">
                  <c:v>6683.4600000083701</c:v>
                </c:pt>
                <c:pt idx="14176">
                  <c:v>6683.4800000083696</c:v>
                </c:pt>
                <c:pt idx="14177">
                  <c:v>6683.5000000083701</c:v>
                </c:pt>
                <c:pt idx="14178">
                  <c:v>6683.5200000083714</c:v>
                </c:pt>
                <c:pt idx="14179">
                  <c:v>6683.54000000837</c:v>
                </c:pt>
                <c:pt idx="14180">
                  <c:v>6683.5600000083714</c:v>
                </c:pt>
                <c:pt idx="14181">
                  <c:v>6683.58000000837</c:v>
                </c:pt>
                <c:pt idx="14182">
                  <c:v>6683.6000000083704</c:v>
                </c:pt>
                <c:pt idx="14183">
                  <c:v>6683.6200000083736</c:v>
                </c:pt>
                <c:pt idx="14184">
                  <c:v>6683.6400000083704</c:v>
                </c:pt>
                <c:pt idx="14185">
                  <c:v>6683.6600000083736</c:v>
                </c:pt>
                <c:pt idx="14186">
                  <c:v>6683.6800000083704</c:v>
                </c:pt>
                <c:pt idx="14187">
                  <c:v>6683.7000000083799</c:v>
                </c:pt>
                <c:pt idx="14188">
                  <c:v>6683.7200000083803</c:v>
                </c:pt>
                <c:pt idx="14189">
                  <c:v>6683.7400000083799</c:v>
                </c:pt>
                <c:pt idx="14190">
                  <c:v>6683.7600000083803</c:v>
                </c:pt>
                <c:pt idx="14191">
                  <c:v>6683.7800000083798</c:v>
                </c:pt>
                <c:pt idx="14192">
                  <c:v>6683.8000000083803</c:v>
                </c:pt>
                <c:pt idx="14193">
                  <c:v>6683.8200000083834</c:v>
                </c:pt>
                <c:pt idx="14194">
                  <c:v>6683.8400000083802</c:v>
                </c:pt>
                <c:pt idx="14195">
                  <c:v>6683.8600000083834</c:v>
                </c:pt>
                <c:pt idx="14196">
                  <c:v>6683.8800000083802</c:v>
                </c:pt>
                <c:pt idx="14197">
                  <c:v>6683.9000000083797</c:v>
                </c:pt>
                <c:pt idx="14198">
                  <c:v>6683.9200000083802</c:v>
                </c:pt>
                <c:pt idx="14199">
                  <c:v>6683.9400000083797</c:v>
                </c:pt>
                <c:pt idx="14200">
                  <c:v>6683.9600000083801</c:v>
                </c:pt>
                <c:pt idx="14201">
                  <c:v>6683.9800000083796</c:v>
                </c:pt>
                <c:pt idx="14202">
                  <c:v>6684.0000000083801</c:v>
                </c:pt>
                <c:pt idx="14203">
                  <c:v>6684.0200000083814</c:v>
                </c:pt>
                <c:pt idx="14204">
                  <c:v>6684.04000000838</c:v>
                </c:pt>
                <c:pt idx="14205">
                  <c:v>6684.0600000083814</c:v>
                </c:pt>
                <c:pt idx="14206">
                  <c:v>6684.08000000838</c:v>
                </c:pt>
                <c:pt idx="14207">
                  <c:v>6684.1000000083804</c:v>
                </c:pt>
                <c:pt idx="14208">
                  <c:v>6684.1200000083836</c:v>
                </c:pt>
                <c:pt idx="14209">
                  <c:v>6684.1400000083804</c:v>
                </c:pt>
                <c:pt idx="14210">
                  <c:v>6684.1600000083936</c:v>
                </c:pt>
                <c:pt idx="14211">
                  <c:v>6684.1800000083904</c:v>
                </c:pt>
                <c:pt idx="14212">
                  <c:v>6684.2000000083899</c:v>
                </c:pt>
                <c:pt idx="14213">
                  <c:v>6684.2200000083903</c:v>
                </c:pt>
                <c:pt idx="14214">
                  <c:v>6684.2400000083899</c:v>
                </c:pt>
                <c:pt idx="14215">
                  <c:v>6684.2600000083903</c:v>
                </c:pt>
                <c:pt idx="14216">
                  <c:v>6684.2800000083898</c:v>
                </c:pt>
                <c:pt idx="14217">
                  <c:v>6684.3000000083903</c:v>
                </c:pt>
                <c:pt idx="14218">
                  <c:v>6684.3200000083934</c:v>
                </c:pt>
                <c:pt idx="14219">
                  <c:v>6684.3400000083902</c:v>
                </c:pt>
                <c:pt idx="14220">
                  <c:v>6684.3600000083934</c:v>
                </c:pt>
                <c:pt idx="14221">
                  <c:v>6684.3800000083902</c:v>
                </c:pt>
                <c:pt idx="14222">
                  <c:v>6684.4000000083897</c:v>
                </c:pt>
                <c:pt idx="14223">
                  <c:v>6684.4200000083902</c:v>
                </c:pt>
                <c:pt idx="14224">
                  <c:v>6684.4400000083897</c:v>
                </c:pt>
                <c:pt idx="14225">
                  <c:v>6684.4600000083901</c:v>
                </c:pt>
                <c:pt idx="14226">
                  <c:v>6684.4800000083897</c:v>
                </c:pt>
                <c:pt idx="14227">
                  <c:v>6684.5000000083901</c:v>
                </c:pt>
                <c:pt idx="14228">
                  <c:v>6684.5200000083914</c:v>
                </c:pt>
                <c:pt idx="14229">
                  <c:v>6684.5400000083901</c:v>
                </c:pt>
                <c:pt idx="14230">
                  <c:v>6684.5600000083914</c:v>
                </c:pt>
                <c:pt idx="14231">
                  <c:v>6684.58000000839</c:v>
                </c:pt>
                <c:pt idx="14232">
                  <c:v>6684.6000000084014</c:v>
                </c:pt>
                <c:pt idx="14233">
                  <c:v>6684.6200000084036</c:v>
                </c:pt>
                <c:pt idx="14234">
                  <c:v>6684.6400000084004</c:v>
                </c:pt>
                <c:pt idx="14235">
                  <c:v>6684.6600000084036</c:v>
                </c:pt>
                <c:pt idx="14236">
                  <c:v>6684.6800000084004</c:v>
                </c:pt>
                <c:pt idx="14237">
                  <c:v>6684.7000000083999</c:v>
                </c:pt>
                <c:pt idx="14238">
                  <c:v>6684.7200000084003</c:v>
                </c:pt>
                <c:pt idx="14239">
                  <c:v>6684.7400000083999</c:v>
                </c:pt>
                <c:pt idx="14240">
                  <c:v>6684.7600000084003</c:v>
                </c:pt>
                <c:pt idx="14241">
                  <c:v>6684.7800000083998</c:v>
                </c:pt>
                <c:pt idx="14242">
                  <c:v>6684.8000000084003</c:v>
                </c:pt>
                <c:pt idx="14243">
                  <c:v>6684.8200000084034</c:v>
                </c:pt>
                <c:pt idx="14244">
                  <c:v>6684.8400000084002</c:v>
                </c:pt>
                <c:pt idx="14245">
                  <c:v>6684.8600000084034</c:v>
                </c:pt>
                <c:pt idx="14246">
                  <c:v>6684.8800000084002</c:v>
                </c:pt>
                <c:pt idx="14247">
                  <c:v>6684.9000000083997</c:v>
                </c:pt>
                <c:pt idx="14248">
                  <c:v>6684.9200000084002</c:v>
                </c:pt>
                <c:pt idx="14249">
                  <c:v>6684.9400000083997</c:v>
                </c:pt>
                <c:pt idx="14250">
                  <c:v>6684.9600000084001</c:v>
                </c:pt>
                <c:pt idx="14251">
                  <c:v>6684.9800000083997</c:v>
                </c:pt>
                <c:pt idx="14252">
                  <c:v>6685.0000000084001</c:v>
                </c:pt>
                <c:pt idx="14253">
                  <c:v>6685.0200000084014</c:v>
                </c:pt>
                <c:pt idx="14254">
                  <c:v>6685.0400000084001</c:v>
                </c:pt>
                <c:pt idx="14255">
                  <c:v>6685.0600000084114</c:v>
                </c:pt>
                <c:pt idx="14256">
                  <c:v>6685.08000000841</c:v>
                </c:pt>
                <c:pt idx="14257">
                  <c:v>6685.1000000084114</c:v>
                </c:pt>
                <c:pt idx="14258">
                  <c:v>6685.1200000084136</c:v>
                </c:pt>
                <c:pt idx="14259">
                  <c:v>6685.1400000084104</c:v>
                </c:pt>
                <c:pt idx="14260">
                  <c:v>6685.1600000084136</c:v>
                </c:pt>
                <c:pt idx="14261">
                  <c:v>6685.1800000084104</c:v>
                </c:pt>
                <c:pt idx="14262">
                  <c:v>6685.2000000084099</c:v>
                </c:pt>
                <c:pt idx="14263">
                  <c:v>6685.2200000084104</c:v>
                </c:pt>
                <c:pt idx="14264">
                  <c:v>6685.2400000084099</c:v>
                </c:pt>
                <c:pt idx="14265">
                  <c:v>6685.2600000084103</c:v>
                </c:pt>
                <c:pt idx="14266">
                  <c:v>6685.2800000084098</c:v>
                </c:pt>
                <c:pt idx="14267">
                  <c:v>6685.3000000084103</c:v>
                </c:pt>
                <c:pt idx="14268">
                  <c:v>6685.3200000084134</c:v>
                </c:pt>
                <c:pt idx="14269">
                  <c:v>6685.3400000084102</c:v>
                </c:pt>
                <c:pt idx="14270">
                  <c:v>6685.3600000084134</c:v>
                </c:pt>
                <c:pt idx="14271">
                  <c:v>6685.3800000084102</c:v>
                </c:pt>
                <c:pt idx="14272">
                  <c:v>6685.4000000084097</c:v>
                </c:pt>
                <c:pt idx="14273">
                  <c:v>6685.4200000084102</c:v>
                </c:pt>
                <c:pt idx="14274">
                  <c:v>6685.4400000084097</c:v>
                </c:pt>
                <c:pt idx="14275">
                  <c:v>6685.4600000084101</c:v>
                </c:pt>
                <c:pt idx="14276">
                  <c:v>6685.4800000084097</c:v>
                </c:pt>
                <c:pt idx="14277">
                  <c:v>6685.5000000084101</c:v>
                </c:pt>
                <c:pt idx="14278">
                  <c:v>6685.5200000084214</c:v>
                </c:pt>
                <c:pt idx="14279">
                  <c:v>6685.5400000084201</c:v>
                </c:pt>
                <c:pt idx="14280">
                  <c:v>6685.5600000084214</c:v>
                </c:pt>
                <c:pt idx="14281">
                  <c:v>6685.58000000842</c:v>
                </c:pt>
                <c:pt idx="14282">
                  <c:v>6685.6000000084214</c:v>
                </c:pt>
                <c:pt idx="14283">
                  <c:v>6685.6200000084236</c:v>
                </c:pt>
                <c:pt idx="14284">
                  <c:v>6685.6400000084204</c:v>
                </c:pt>
                <c:pt idx="14285">
                  <c:v>6685.6600000084236</c:v>
                </c:pt>
                <c:pt idx="14286">
                  <c:v>6685.6800000084204</c:v>
                </c:pt>
                <c:pt idx="14287">
                  <c:v>6685.7000000084199</c:v>
                </c:pt>
                <c:pt idx="14288">
                  <c:v>6685.7200000084204</c:v>
                </c:pt>
                <c:pt idx="14289">
                  <c:v>6685.7400000084199</c:v>
                </c:pt>
                <c:pt idx="14290">
                  <c:v>6685.7600000084203</c:v>
                </c:pt>
                <c:pt idx="14291">
                  <c:v>6685.7800000084198</c:v>
                </c:pt>
                <c:pt idx="14292">
                  <c:v>6685.8000000084203</c:v>
                </c:pt>
                <c:pt idx="14293">
                  <c:v>6685.8200000084234</c:v>
                </c:pt>
                <c:pt idx="14294">
                  <c:v>6685.8400000084202</c:v>
                </c:pt>
                <c:pt idx="14295">
                  <c:v>6685.8600000084234</c:v>
                </c:pt>
                <c:pt idx="14296">
                  <c:v>6685.8800000084202</c:v>
                </c:pt>
                <c:pt idx="14297">
                  <c:v>6685.9000000084197</c:v>
                </c:pt>
                <c:pt idx="14298">
                  <c:v>6685.9200000084202</c:v>
                </c:pt>
                <c:pt idx="14299">
                  <c:v>6685.9400000084197</c:v>
                </c:pt>
                <c:pt idx="14300">
                  <c:v>6685.9600000084201</c:v>
                </c:pt>
                <c:pt idx="14301">
                  <c:v>6685.9800000084297</c:v>
                </c:pt>
                <c:pt idx="14302">
                  <c:v>6686.0000000084301</c:v>
                </c:pt>
                <c:pt idx="14303">
                  <c:v>6686.0200000084324</c:v>
                </c:pt>
                <c:pt idx="14304">
                  <c:v>6686.0400000084301</c:v>
                </c:pt>
                <c:pt idx="14305">
                  <c:v>6686.0600000084314</c:v>
                </c:pt>
                <c:pt idx="14306">
                  <c:v>6686.08000000843</c:v>
                </c:pt>
                <c:pt idx="14307">
                  <c:v>6686.1000000084314</c:v>
                </c:pt>
                <c:pt idx="14308">
                  <c:v>6686.1200000084336</c:v>
                </c:pt>
                <c:pt idx="14309">
                  <c:v>6686.1400000084304</c:v>
                </c:pt>
                <c:pt idx="14310">
                  <c:v>6686.1600000084336</c:v>
                </c:pt>
                <c:pt idx="14311">
                  <c:v>6686.1800000084304</c:v>
                </c:pt>
                <c:pt idx="14312">
                  <c:v>6686.2000000084299</c:v>
                </c:pt>
                <c:pt idx="14313">
                  <c:v>6686.2200000084304</c:v>
                </c:pt>
                <c:pt idx="14314">
                  <c:v>6686.2400000084299</c:v>
                </c:pt>
                <c:pt idx="14315">
                  <c:v>6686.2600000084303</c:v>
                </c:pt>
                <c:pt idx="14316">
                  <c:v>6686.2800000084299</c:v>
                </c:pt>
                <c:pt idx="14317">
                  <c:v>6686.3000000084303</c:v>
                </c:pt>
                <c:pt idx="14318">
                  <c:v>6686.3200000084335</c:v>
                </c:pt>
                <c:pt idx="14319">
                  <c:v>6686.3400000084303</c:v>
                </c:pt>
                <c:pt idx="14320">
                  <c:v>6686.3600000084334</c:v>
                </c:pt>
                <c:pt idx="14321">
                  <c:v>6686.3800000084302</c:v>
                </c:pt>
                <c:pt idx="14322">
                  <c:v>6686.4000000084297</c:v>
                </c:pt>
                <c:pt idx="14323">
                  <c:v>6686.4200000084302</c:v>
                </c:pt>
                <c:pt idx="14324">
                  <c:v>6686.4400000084397</c:v>
                </c:pt>
                <c:pt idx="14325">
                  <c:v>6686.4600000084401</c:v>
                </c:pt>
                <c:pt idx="14326">
                  <c:v>6686.4800000084397</c:v>
                </c:pt>
                <c:pt idx="14327">
                  <c:v>6686.5000000084401</c:v>
                </c:pt>
                <c:pt idx="14328">
                  <c:v>6686.5200000084424</c:v>
                </c:pt>
                <c:pt idx="14329">
                  <c:v>6686.5400000084401</c:v>
                </c:pt>
                <c:pt idx="14330">
                  <c:v>6686.5600000084414</c:v>
                </c:pt>
                <c:pt idx="14331">
                  <c:v>6686.58000000844</c:v>
                </c:pt>
                <c:pt idx="14332">
                  <c:v>6686.6000000084414</c:v>
                </c:pt>
                <c:pt idx="14333">
                  <c:v>6686.6200000084436</c:v>
                </c:pt>
                <c:pt idx="14334">
                  <c:v>6686.6400000084404</c:v>
                </c:pt>
                <c:pt idx="14335">
                  <c:v>6686.6600000084436</c:v>
                </c:pt>
                <c:pt idx="14336">
                  <c:v>6686.6800000084404</c:v>
                </c:pt>
                <c:pt idx="14337">
                  <c:v>6686.7000000084399</c:v>
                </c:pt>
                <c:pt idx="14338">
                  <c:v>6686.7200000084404</c:v>
                </c:pt>
                <c:pt idx="14339">
                  <c:v>6686.7400000084399</c:v>
                </c:pt>
                <c:pt idx="14340">
                  <c:v>6686.7600000084403</c:v>
                </c:pt>
                <c:pt idx="14341">
                  <c:v>6686.7800000084399</c:v>
                </c:pt>
                <c:pt idx="14342">
                  <c:v>6686.8000000084403</c:v>
                </c:pt>
                <c:pt idx="14343">
                  <c:v>6686.8200000084435</c:v>
                </c:pt>
                <c:pt idx="14344">
                  <c:v>6686.8400000084403</c:v>
                </c:pt>
                <c:pt idx="14345">
                  <c:v>6686.8600000084434</c:v>
                </c:pt>
                <c:pt idx="14346">
                  <c:v>6686.8800000084402</c:v>
                </c:pt>
                <c:pt idx="14347">
                  <c:v>6686.9000000084498</c:v>
                </c:pt>
                <c:pt idx="14348">
                  <c:v>6686.9200000084502</c:v>
                </c:pt>
                <c:pt idx="14349">
                  <c:v>6686.9400000084497</c:v>
                </c:pt>
                <c:pt idx="14350">
                  <c:v>6686.9600000084502</c:v>
                </c:pt>
                <c:pt idx="14351">
                  <c:v>6686.9800000084497</c:v>
                </c:pt>
                <c:pt idx="14352">
                  <c:v>6687.0000000084501</c:v>
                </c:pt>
                <c:pt idx="14353">
                  <c:v>6687.0200000084524</c:v>
                </c:pt>
                <c:pt idx="14354">
                  <c:v>6687.0400000084501</c:v>
                </c:pt>
                <c:pt idx="14355">
                  <c:v>6687.0600000084514</c:v>
                </c:pt>
                <c:pt idx="14356">
                  <c:v>6687.08000000845</c:v>
                </c:pt>
                <c:pt idx="14357">
                  <c:v>6687.1000000084514</c:v>
                </c:pt>
                <c:pt idx="14358">
                  <c:v>6687.1200000084536</c:v>
                </c:pt>
                <c:pt idx="14359">
                  <c:v>6687.1400000084504</c:v>
                </c:pt>
                <c:pt idx="14360">
                  <c:v>6687.1600000084536</c:v>
                </c:pt>
                <c:pt idx="14361">
                  <c:v>6687.1800000084504</c:v>
                </c:pt>
                <c:pt idx="14362">
                  <c:v>6687.2000000084499</c:v>
                </c:pt>
                <c:pt idx="14363">
                  <c:v>6687.2200000084504</c:v>
                </c:pt>
                <c:pt idx="14364">
                  <c:v>6687.2400000084499</c:v>
                </c:pt>
                <c:pt idx="14365">
                  <c:v>6687.2600000084503</c:v>
                </c:pt>
                <c:pt idx="14366">
                  <c:v>6687.2800000084499</c:v>
                </c:pt>
                <c:pt idx="14367">
                  <c:v>6687.3000000084503</c:v>
                </c:pt>
                <c:pt idx="14368">
                  <c:v>6687.3200000084535</c:v>
                </c:pt>
                <c:pt idx="14369">
                  <c:v>6687.3400000084503</c:v>
                </c:pt>
                <c:pt idx="14370">
                  <c:v>6687.3600000084634</c:v>
                </c:pt>
                <c:pt idx="14371">
                  <c:v>6687.3800000084602</c:v>
                </c:pt>
                <c:pt idx="14372">
                  <c:v>6687.4000000084598</c:v>
                </c:pt>
                <c:pt idx="14373">
                  <c:v>6687.4200000084602</c:v>
                </c:pt>
                <c:pt idx="14374">
                  <c:v>6687.4400000084597</c:v>
                </c:pt>
                <c:pt idx="14375">
                  <c:v>6687.4600000084602</c:v>
                </c:pt>
                <c:pt idx="14376">
                  <c:v>6687.4800000084597</c:v>
                </c:pt>
                <c:pt idx="14377">
                  <c:v>6687.5000000084601</c:v>
                </c:pt>
                <c:pt idx="14378">
                  <c:v>6687.5200000084624</c:v>
                </c:pt>
                <c:pt idx="14379">
                  <c:v>6687.5400000084601</c:v>
                </c:pt>
                <c:pt idx="14380">
                  <c:v>6687.5600000084614</c:v>
                </c:pt>
                <c:pt idx="14381">
                  <c:v>6687.58000000846</c:v>
                </c:pt>
                <c:pt idx="14382">
                  <c:v>6687.6000000084614</c:v>
                </c:pt>
                <c:pt idx="14383">
                  <c:v>6687.6200000084636</c:v>
                </c:pt>
                <c:pt idx="14384">
                  <c:v>6687.6400000084604</c:v>
                </c:pt>
                <c:pt idx="14385">
                  <c:v>6687.6600000084636</c:v>
                </c:pt>
                <c:pt idx="14386">
                  <c:v>6687.6800000084604</c:v>
                </c:pt>
                <c:pt idx="14387">
                  <c:v>6687.7000000084599</c:v>
                </c:pt>
                <c:pt idx="14388">
                  <c:v>6687.7200000084604</c:v>
                </c:pt>
                <c:pt idx="14389">
                  <c:v>6687.7400000084599</c:v>
                </c:pt>
                <c:pt idx="14390">
                  <c:v>6687.7600000084603</c:v>
                </c:pt>
                <c:pt idx="14391">
                  <c:v>6687.7800000084599</c:v>
                </c:pt>
                <c:pt idx="14392">
                  <c:v>6687.8000000084603</c:v>
                </c:pt>
                <c:pt idx="14393">
                  <c:v>6687.8200000084735</c:v>
                </c:pt>
                <c:pt idx="14394">
                  <c:v>6687.8400000084703</c:v>
                </c:pt>
                <c:pt idx="14395">
                  <c:v>6687.8600000084734</c:v>
                </c:pt>
                <c:pt idx="14396">
                  <c:v>6687.8800000084702</c:v>
                </c:pt>
                <c:pt idx="14397">
                  <c:v>6687.9000000084698</c:v>
                </c:pt>
                <c:pt idx="14398">
                  <c:v>6687.9200000084702</c:v>
                </c:pt>
                <c:pt idx="14399">
                  <c:v>6687.9400000084697</c:v>
                </c:pt>
                <c:pt idx="14400">
                  <c:v>6687.9600000084702</c:v>
                </c:pt>
                <c:pt idx="14401">
                  <c:v>6687.9800000084697</c:v>
                </c:pt>
                <c:pt idx="14402">
                  <c:v>6688.0000000084701</c:v>
                </c:pt>
                <c:pt idx="14403">
                  <c:v>6688.0200000084724</c:v>
                </c:pt>
                <c:pt idx="14404">
                  <c:v>6688.0400000084701</c:v>
                </c:pt>
                <c:pt idx="14405">
                  <c:v>6688.0600000084714</c:v>
                </c:pt>
                <c:pt idx="14406">
                  <c:v>6688.0800000084701</c:v>
                </c:pt>
                <c:pt idx="14407">
                  <c:v>6688.1000000084714</c:v>
                </c:pt>
                <c:pt idx="14408">
                  <c:v>6688.1200000084737</c:v>
                </c:pt>
                <c:pt idx="14409">
                  <c:v>6688.1400000084714</c:v>
                </c:pt>
                <c:pt idx="14410">
                  <c:v>6688.1600000084736</c:v>
                </c:pt>
                <c:pt idx="14411">
                  <c:v>6688.1800000084704</c:v>
                </c:pt>
                <c:pt idx="14412">
                  <c:v>6688.2000000084699</c:v>
                </c:pt>
                <c:pt idx="14413">
                  <c:v>6688.2200000084704</c:v>
                </c:pt>
                <c:pt idx="14414">
                  <c:v>6688.2400000084699</c:v>
                </c:pt>
                <c:pt idx="14415">
                  <c:v>6688.2600000084703</c:v>
                </c:pt>
                <c:pt idx="14416">
                  <c:v>6688.2800000084799</c:v>
                </c:pt>
                <c:pt idx="14417">
                  <c:v>6688.3000000084803</c:v>
                </c:pt>
                <c:pt idx="14418">
                  <c:v>6688.3200000084835</c:v>
                </c:pt>
                <c:pt idx="14419">
                  <c:v>6688.3400000084803</c:v>
                </c:pt>
                <c:pt idx="14420">
                  <c:v>6688.3600000084834</c:v>
                </c:pt>
                <c:pt idx="14421">
                  <c:v>6688.3800000084802</c:v>
                </c:pt>
                <c:pt idx="14422">
                  <c:v>6688.4000000084798</c:v>
                </c:pt>
                <c:pt idx="14423">
                  <c:v>6688.4200000084802</c:v>
                </c:pt>
                <c:pt idx="14424">
                  <c:v>6688.4400000084797</c:v>
                </c:pt>
                <c:pt idx="14425">
                  <c:v>6688.4600000084802</c:v>
                </c:pt>
                <c:pt idx="14426">
                  <c:v>6688.4800000084797</c:v>
                </c:pt>
                <c:pt idx="14427">
                  <c:v>6688.5000000084801</c:v>
                </c:pt>
                <c:pt idx="14428">
                  <c:v>6688.5200000084824</c:v>
                </c:pt>
                <c:pt idx="14429">
                  <c:v>6688.5400000084801</c:v>
                </c:pt>
                <c:pt idx="14430">
                  <c:v>6688.5600000084814</c:v>
                </c:pt>
                <c:pt idx="14431">
                  <c:v>6688.5800000084801</c:v>
                </c:pt>
                <c:pt idx="14432">
                  <c:v>6688.6000000084814</c:v>
                </c:pt>
                <c:pt idx="14433">
                  <c:v>6688.6200000084837</c:v>
                </c:pt>
                <c:pt idx="14434">
                  <c:v>6688.6400000084814</c:v>
                </c:pt>
                <c:pt idx="14435">
                  <c:v>6688.6600000084836</c:v>
                </c:pt>
                <c:pt idx="14436">
                  <c:v>6688.6800000084804</c:v>
                </c:pt>
                <c:pt idx="14437">
                  <c:v>6688.7000000084799</c:v>
                </c:pt>
                <c:pt idx="14438">
                  <c:v>6688.7200000084804</c:v>
                </c:pt>
                <c:pt idx="14439">
                  <c:v>6688.7400000084899</c:v>
                </c:pt>
                <c:pt idx="14440">
                  <c:v>6688.7600000084904</c:v>
                </c:pt>
                <c:pt idx="14441">
                  <c:v>6688.7800000084899</c:v>
                </c:pt>
                <c:pt idx="14442">
                  <c:v>6688.8000000084903</c:v>
                </c:pt>
                <c:pt idx="14443">
                  <c:v>6688.8200000084935</c:v>
                </c:pt>
                <c:pt idx="14444">
                  <c:v>6688.8400000084903</c:v>
                </c:pt>
                <c:pt idx="14445">
                  <c:v>6688.8600000084934</c:v>
                </c:pt>
                <c:pt idx="14446">
                  <c:v>6688.8800000084902</c:v>
                </c:pt>
                <c:pt idx="14447">
                  <c:v>6688.9000000084898</c:v>
                </c:pt>
                <c:pt idx="14448">
                  <c:v>6688.9200000084902</c:v>
                </c:pt>
                <c:pt idx="14449">
                  <c:v>6688.9400000084897</c:v>
                </c:pt>
                <c:pt idx="14450">
                  <c:v>6688.9600000084902</c:v>
                </c:pt>
                <c:pt idx="14451">
                  <c:v>6688.9800000084897</c:v>
                </c:pt>
                <c:pt idx="14452">
                  <c:v>6689.0000000084901</c:v>
                </c:pt>
                <c:pt idx="14453">
                  <c:v>6689.0200000084924</c:v>
                </c:pt>
                <c:pt idx="14454">
                  <c:v>6689.0400000084901</c:v>
                </c:pt>
                <c:pt idx="14455">
                  <c:v>6689.0600000084914</c:v>
                </c:pt>
                <c:pt idx="14456">
                  <c:v>6689.0800000084901</c:v>
                </c:pt>
                <c:pt idx="14457">
                  <c:v>6689.1000000084914</c:v>
                </c:pt>
                <c:pt idx="14458">
                  <c:v>6689.1200000084937</c:v>
                </c:pt>
                <c:pt idx="14459">
                  <c:v>6689.1400000084914</c:v>
                </c:pt>
                <c:pt idx="14460">
                  <c:v>6689.1600000084936</c:v>
                </c:pt>
                <c:pt idx="14461">
                  <c:v>6689.1800000084904</c:v>
                </c:pt>
                <c:pt idx="14462">
                  <c:v>6689.2000000085</c:v>
                </c:pt>
                <c:pt idx="14463">
                  <c:v>6689.2200000085004</c:v>
                </c:pt>
                <c:pt idx="14464">
                  <c:v>6689.2400000084999</c:v>
                </c:pt>
                <c:pt idx="14465">
                  <c:v>6689.2600000085004</c:v>
                </c:pt>
                <c:pt idx="14466">
                  <c:v>6689.2800000084999</c:v>
                </c:pt>
                <c:pt idx="14467">
                  <c:v>6689.3000000085003</c:v>
                </c:pt>
                <c:pt idx="14468">
                  <c:v>6689.3200000085035</c:v>
                </c:pt>
                <c:pt idx="14469">
                  <c:v>6689.3400000085003</c:v>
                </c:pt>
                <c:pt idx="14470">
                  <c:v>6689.3600000085034</c:v>
                </c:pt>
                <c:pt idx="14471">
                  <c:v>6689.3800000085002</c:v>
                </c:pt>
                <c:pt idx="14472">
                  <c:v>6689.4000000084998</c:v>
                </c:pt>
                <c:pt idx="14473">
                  <c:v>6689.4200000085002</c:v>
                </c:pt>
                <c:pt idx="14474">
                  <c:v>6689.4400000084997</c:v>
                </c:pt>
                <c:pt idx="14475">
                  <c:v>6689.4600000085002</c:v>
                </c:pt>
                <c:pt idx="14476">
                  <c:v>6689.4800000084997</c:v>
                </c:pt>
                <c:pt idx="14477">
                  <c:v>6689.5000000085001</c:v>
                </c:pt>
                <c:pt idx="14478">
                  <c:v>6689.5200000085024</c:v>
                </c:pt>
                <c:pt idx="14479">
                  <c:v>6689.5400000085001</c:v>
                </c:pt>
                <c:pt idx="14480">
                  <c:v>6689.5600000085014</c:v>
                </c:pt>
                <c:pt idx="14481">
                  <c:v>6689.5800000085001</c:v>
                </c:pt>
                <c:pt idx="14482">
                  <c:v>6689.6000000085014</c:v>
                </c:pt>
                <c:pt idx="14483">
                  <c:v>6689.6200000085037</c:v>
                </c:pt>
                <c:pt idx="14484">
                  <c:v>6689.6400000085114</c:v>
                </c:pt>
                <c:pt idx="14485">
                  <c:v>6689.6600000085136</c:v>
                </c:pt>
                <c:pt idx="14486">
                  <c:v>6689.6800000085104</c:v>
                </c:pt>
                <c:pt idx="14487">
                  <c:v>6689.70000000851</c:v>
                </c:pt>
                <c:pt idx="14488">
                  <c:v>6689.7200000085104</c:v>
                </c:pt>
                <c:pt idx="14489">
                  <c:v>6689.7400000085099</c:v>
                </c:pt>
                <c:pt idx="14490">
                  <c:v>6689.7600000085104</c:v>
                </c:pt>
                <c:pt idx="14491">
                  <c:v>6689.7800000085099</c:v>
                </c:pt>
                <c:pt idx="14492">
                  <c:v>6689.8000000085103</c:v>
                </c:pt>
                <c:pt idx="14493">
                  <c:v>6689.8200000085135</c:v>
                </c:pt>
                <c:pt idx="14494">
                  <c:v>6689.8400000085103</c:v>
                </c:pt>
                <c:pt idx="14495">
                  <c:v>6689.8600000085135</c:v>
                </c:pt>
                <c:pt idx="14496">
                  <c:v>6689.8800000085103</c:v>
                </c:pt>
                <c:pt idx="14497">
                  <c:v>6689.9000000085098</c:v>
                </c:pt>
                <c:pt idx="14498">
                  <c:v>6689.9200000085102</c:v>
                </c:pt>
                <c:pt idx="14499">
                  <c:v>6689.9400000085097</c:v>
                </c:pt>
                <c:pt idx="14500">
                  <c:v>6689.9600000085102</c:v>
                </c:pt>
                <c:pt idx="14501">
                  <c:v>6689.9800000085097</c:v>
                </c:pt>
                <c:pt idx="14502">
                  <c:v>6690.0000000085101</c:v>
                </c:pt>
                <c:pt idx="14503">
                  <c:v>6690.0200000085124</c:v>
                </c:pt>
                <c:pt idx="14504">
                  <c:v>6690.0400000085101</c:v>
                </c:pt>
                <c:pt idx="14505">
                  <c:v>6690.0600000085124</c:v>
                </c:pt>
                <c:pt idx="14506">
                  <c:v>6690.0800000085101</c:v>
                </c:pt>
                <c:pt idx="14507">
                  <c:v>6690.1000000085114</c:v>
                </c:pt>
                <c:pt idx="14508">
                  <c:v>6690.1200000085237</c:v>
                </c:pt>
                <c:pt idx="14509">
                  <c:v>6690.1400000085214</c:v>
                </c:pt>
                <c:pt idx="14510">
                  <c:v>6690.1600000085236</c:v>
                </c:pt>
                <c:pt idx="14511">
                  <c:v>6690.1800000085204</c:v>
                </c:pt>
                <c:pt idx="14512">
                  <c:v>6690.20000000852</c:v>
                </c:pt>
                <c:pt idx="14513">
                  <c:v>6690.2200000085204</c:v>
                </c:pt>
                <c:pt idx="14514">
                  <c:v>6690.2400000085199</c:v>
                </c:pt>
                <c:pt idx="14515">
                  <c:v>6690.2600000085204</c:v>
                </c:pt>
                <c:pt idx="14516">
                  <c:v>6690.2800000085199</c:v>
                </c:pt>
                <c:pt idx="14517">
                  <c:v>6690.3000000085203</c:v>
                </c:pt>
                <c:pt idx="14518">
                  <c:v>6690.3200000085235</c:v>
                </c:pt>
                <c:pt idx="14519">
                  <c:v>6690.3400000085203</c:v>
                </c:pt>
                <c:pt idx="14520">
                  <c:v>6690.3600000085235</c:v>
                </c:pt>
                <c:pt idx="14521">
                  <c:v>6690.3800000085203</c:v>
                </c:pt>
                <c:pt idx="14522">
                  <c:v>6690.4000000085198</c:v>
                </c:pt>
                <c:pt idx="14523">
                  <c:v>6690.4200000085202</c:v>
                </c:pt>
                <c:pt idx="14524">
                  <c:v>6690.4400000085197</c:v>
                </c:pt>
                <c:pt idx="14525">
                  <c:v>6690.4600000085202</c:v>
                </c:pt>
                <c:pt idx="14526">
                  <c:v>6690.4800000085197</c:v>
                </c:pt>
                <c:pt idx="14527">
                  <c:v>6690.5000000085201</c:v>
                </c:pt>
                <c:pt idx="14528">
                  <c:v>6690.5200000085224</c:v>
                </c:pt>
                <c:pt idx="14529">
                  <c:v>6690.5400000085201</c:v>
                </c:pt>
                <c:pt idx="14530">
                  <c:v>6690.5600000085324</c:v>
                </c:pt>
                <c:pt idx="14531">
                  <c:v>6690.5800000085301</c:v>
                </c:pt>
                <c:pt idx="14532">
                  <c:v>6690.6000000085314</c:v>
                </c:pt>
                <c:pt idx="14533">
                  <c:v>6690.6200000085337</c:v>
                </c:pt>
                <c:pt idx="14534">
                  <c:v>6690.6400000085314</c:v>
                </c:pt>
                <c:pt idx="14535">
                  <c:v>6690.6600000085336</c:v>
                </c:pt>
                <c:pt idx="14536">
                  <c:v>6690.6800000085304</c:v>
                </c:pt>
                <c:pt idx="14537">
                  <c:v>6690.70000000853</c:v>
                </c:pt>
                <c:pt idx="14538">
                  <c:v>6690.7200000085304</c:v>
                </c:pt>
                <c:pt idx="14539">
                  <c:v>6690.7400000085299</c:v>
                </c:pt>
                <c:pt idx="14540">
                  <c:v>6690.7600000085304</c:v>
                </c:pt>
                <c:pt idx="14541">
                  <c:v>6690.7800000085299</c:v>
                </c:pt>
                <c:pt idx="14542">
                  <c:v>6690.8000000085303</c:v>
                </c:pt>
                <c:pt idx="14543">
                  <c:v>6690.8200000085335</c:v>
                </c:pt>
                <c:pt idx="14544">
                  <c:v>6690.8400000085303</c:v>
                </c:pt>
                <c:pt idx="14545">
                  <c:v>6690.8600000085335</c:v>
                </c:pt>
                <c:pt idx="14546">
                  <c:v>6690.8800000085303</c:v>
                </c:pt>
                <c:pt idx="14547">
                  <c:v>6690.9000000085298</c:v>
                </c:pt>
                <c:pt idx="14548">
                  <c:v>6690.9200000085302</c:v>
                </c:pt>
                <c:pt idx="14549">
                  <c:v>6690.9400000085298</c:v>
                </c:pt>
                <c:pt idx="14550">
                  <c:v>6690.9600000085302</c:v>
                </c:pt>
                <c:pt idx="14551">
                  <c:v>6690.9800000085297</c:v>
                </c:pt>
                <c:pt idx="14552">
                  <c:v>6691.0000000085302</c:v>
                </c:pt>
                <c:pt idx="14553">
                  <c:v>6691.0200000085424</c:v>
                </c:pt>
                <c:pt idx="14554">
                  <c:v>6691.0400000085401</c:v>
                </c:pt>
                <c:pt idx="14555">
                  <c:v>6691.0600000085424</c:v>
                </c:pt>
                <c:pt idx="14556">
                  <c:v>6691.0800000085401</c:v>
                </c:pt>
                <c:pt idx="14557">
                  <c:v>6691.1000000085414</c:v>
                </c:pt>
                <c:pt idx="14558">
                  <c:v>6691.1200000085437</c:v>
                </c:pt>
                <c:pt idx="14559">
                  <c:v>6691.1400000085414</c:v>
                </c:pt>
                <c:pt idx="14560">
                  <c:v>6691.1600000085436</c:v>
                </c:pt>
                <c:pt idx="14561">
                  <c:v>6691.1800000085404</c:v>
                </c:pt>
                <c:pt idx="14562">
                  <c:v>6691.20000000854</c:v>
                </c:pt>
                <c:pt idx="14563">
                  <c:v>6691.2200000085404</c:v>
                </c:pt>
                <c:pt idx="14564">
                  <c:v>6691.2400000085399</c:v>
                </c:pt>
                <c:pt idx="14565">
                  <c:v>6691.2600000085404</c:v>
                </c:pt>
                <c:pt idx="14566">
                  <c:v>6691.2800000085399</c:v>
                </c:pt>
                <c:pt idx="14567">
                  <c:v>6691.3000000085403</c:v>
                </c:pt>
                <c:pt idx="14568">
                  <c:v>6691.3200000085435</c:v>
                </c:pt>
                <c:pt idx="14569">
                  <c:v>6691.3400000085403</c:v>
                </c:pt>
                <c:pt idx="14570">
                  <c:v>6691.3600000085435</c:v>
                </c:pt>
                <c:pt idx="14571">
                  <c:v>6691.3800000085403</c:v>
                </c:pt>
                <c:pt idx="14572">
                  <c:v>6691.4000000085398</c:v>
                </c:pt>
                <c:pt idx="14573">
                  <c:v>6691.4200000085402</c:v>
                </c:pt>
                <c:pt idx="14574">
                  <c:v>6691.4400000085398</c:v>
                </c:pt>
                <c:pt idx="14575">
                  <c:v>6691.4600000085402</c:v>
                </c:pt>
                <c:pt idx="14576">
                  <c:v>6691.4800000085497</c:v>
                </c:pt>
                <c:pt idx="14577">
                  <c:v>6691.5000000085502</c:v>
                </c:pt>
                <c:pt idx="14578">
                  <c:v>6691.5200000085524</c:v>
                </c:pt>
                <c:pt idx="14579">
                  <c:v>6691.5400000085501</c:v>
                </c:pt>
                <c:pt idx="14580">
                  <c:v>6691.5600000085524</c:v>
                </c:pt>
                <c:pt idx="14581">
                  <c:v>6691.5800000085501</c:v>
                </c:pt>
                <c:pt idx="14582">
                  <c:v>6691.6000000085514</c:v>
                </c:pt>
                <c:pt idx="14583">
                  <c:v>6691.6200000085537</c:v>
                </c:pt>
                <c:pt idx="14584">
                  <c:v>6691.6400000085514</c:v>
                </c:pt>
                <c:pt idx="14585">
                  <c:v>6691.6600000085537</c:v>
                </c:pt>
                <c:pt idx="14586">
                  <c:v>6691.6800000085514</c:v>
                </c:pt>
                <c:pt idx="14587">
                  <c:v>6691.70000000855</c:v>
                </c:pt>
                <c:pt idx="14588">
                  <c:v>6691.7200000085504</c:v>
                </c:pt>
                <c:pt idx="14589">
                  <c:v>6691.7400000085499</c:v>
                </c:pt>
                <c:pt idx="14590">
                  <c:v>6691.7600000085504</c:v>
                </c:pt>
                <c:pt idx="14591">
                  <c:v>6691.7800000085499</c:v>
                </c:pt>
                <c:pt idx="14592">
                  <c:v>6691.8000000085503</c:v>
                </c:pt>
                <c:pt idx="14593">
                  <c:v>6691.8200000085535</c:v>
                </c:pt>
                <c:pt idx="14594">
                  <c:v>6691.8400000085503</c:v>
                </c:pt>
                <c:pt idx="14595">
                  <c:v>6691.8600000085535</c:v>
                </c:pt>
                <c:pt idx="14596">
                  <c:v>6691.8800000085503</c:v>
                </c:pt>
                <c:pt idx="14597">
                  <c:v>6691.9000000085498</c:v>
                </c:pt>
                <c:pt idx="14598">
                  <c:v>6691.9200000085502</c:v>
                </c:pt>
                <c:pt idx="14599">
                  <c:v>6691.9400000085598</c:v>
                </c:pt>
                <c:pt idx="14600">
                  <c:v>6691.9600000085602</c:v>
                </c:pt>
                <c:pt idx="14601">
                  <c:v>6691.9800000085597</c:v>
                </c:pt>
                <c:pt idx="14602">
                  <c:v>6692.0000000085602</c:v>
                </c:pt>
                <c:pt idx="14603">
                  <c:v>6692.0200000085624</c:v>
                </c:pt>
                <c:pt idx="14604">
                  <c:v>6692.0400000085601</c:v>
                </c:pt>
                <c:pt idx="14605">
                  <c:v>6692.0600000085624</c:v>
                </c:pt>
                <c:pt idx="14606">
                  <c:v>6692.0800000085601</c:v>
                </c:pt>
                <c:pt idx="14607">
                  <c:v>6692.1000000085614</c:v>
                </c:pt>
                <c:pt idx="14608">
                  <c:v>6692.1200000085637</c:v>
                </c:pt>
                <c:pt idx="14609">
                  <c:v>6692.1400000085614</c:v>
                </c:pt>
                <c:pt idx="14610">
                  <c:v>6692.1600000085637</c:v>
                </c:pt>
                <c:pt idx="14611">
                  <c:v>6692.1800000085614</c:v>
                </c:pt>
                <c:pt idx="14612">
                  <c:v>6692.20000000856</c:v>
                </c:pt>
                <c:pt idx="14613">
                  <c:v>6692.2200000085604</c:v>
                </c:pt>
                <c:pt idx="14614">
                  <c:v>6692.2400000085599</c:v>
                </c:pt>
                <c:pt idx="14615">
                  <c:v>6692.2600000085604</c:v>
                </c:pt>
                <c:pt idx="14616">
                  <c:v>6692.2800000085599</c:v>
                </c:pt>
                <c:pt idx="14617">
                  <c:v>6692.3000000085603</c:v>
                </c:pt>
                <c:pt idx="14618">
                  <c:v>6692.3200000085635</c:v>
                </c:pt>
                <c:pt idx="14619">
                  <c:v>6692.3400000085603</c:v>
                </c:pt>
                <c:pt idx="14620">
                  <c:v>6692.3600000085635</c:v>
                </c:pt>
                <c:pt idx="14621">
                  <c:v>6692.3800000085603</c:v>
                </c:pt>
                <c:pt idx="14622">
                  <c:v>6692.4000000085698</c:v>
                </c:pt>
                <c:pt idx="14623">
                  <c:v>6692.4200000085702</c:v>
                </c:pt>
                <c:pt idx="14624">
                  <c:v>6692.4400000085698</c:v>
                </c:pt>
                <c:pt idx="14625">
                  <c:v>6692.4600000085702</c:v>
                </c:pt>
                <c:pt idx="14626">
                  <c:v>6692.4800000085697</c:v>
                </c:pt>
                <c:pt idx="14627">
                  <c:v>6692.5000000085702</c:v>
                </c:pt>
                <c:pt idx="14628">
                  <c:v>6692.5200000085724</c:v>
                </c:pt>
                <c:pt idx="14629">
                  <c:v>6692.5400000085701</c:v>
                </c:pt>
                <c:pt idx="14630">
                  <c:v>6692.5600000085724</c:v>
                </c:pt>
                <c:pt idx="14631">
                  <c:v>6692.5800000085701</c:v>
                </c:pt>
                <c:pt idx="14632">
                  <c:v>6692.6000000085714</c:v>
                </c:pt>
                <c:pt idx="14633">
                  <c:v>6692.6200000085737</c:v>
                </c:pt>
                <c:pt idx="14634">
                  <c:v>6692.6400000085714</c:v>
                </c:pt>
                <c:pt idx="14635">
                  <c:v>6692.6600000085737</c:v>
                </c:pt>
                <c:pt idx="14636">
                  <c:v>6692.6800000085714</c:v>
                </c:pt>
                <c:pt idx="14637">
                  <c:v>6692.70000000857</c:v>
                </c:pt>
                <c:pt idx="14638">
                  <c:v>6692.7200000085704</c:v>
                </c:pt>
                <c:pt idx="14639">
                  <c:v>6692.74000000857</c:v>
                </c:pt>
                <c:pt idx="14640">
                  <c:v>6692.7600000085704</c:v>
                </c:pt>
                <c:pt idx="14641">
                  <c:v>6692.7800000085699</c:v>
                </c:pt>
                <c:pt idx="14642">
                  <c:v>6692.8000000085704</c:v>
                </c:pt>
                <c:pt idx="14643">
                  <c:v>6692.8200000085735</c:v>
                </c:pt>
                <c:pt idx="14644">
                  <c:v>6692.8400000085703</c:v>
                </c:pt>
                <c:pt idx="14645">
                  <c:v>6692.8600000085835</c:v>
                </c:pt>
                <c:pt idx="14646">
                  <c:v>6692.8800000085803</c:v>
                </c:pt>
                <c:pt idx="14647">
                  <c:v>6692.9000000085798</c:v>
                </c:pt>
                <c:pt idx="14648">
                  <c:v>6692.9200000085802</c:v>
                </c:pt>
                <c:pt idx="14649">
                  <c:v>6692.9400000085798</c:v>
                </c:pt>
                <c:pt idx="14650">
                  <c:v>6692.9600000085802</c:v>
                </c:pt>
                <c:pt idx="14651">
                  <c:v>6692.9800000085797</c:v>
                </c:pt>
                <c:pt idx="14652">
                  <c:v>6693.0000000085802</c:v>
                </c:pt>
                <c:pt idx="14653">
                  <c:v>6693.0200000085824</c:v>
                </c:pt>
                <c:pt idx="14654">
                  <c:v>6693.0400000085801</c:v>
                </c:pt>
                <c:pt idx="14655">
                  <c:v>6693.0600000085824</c:v>
                </c:pt>
                <c:pt idx="14656">
                  <c:v>6693.0800000085801</c:v>
                </c:pt>
                <c:pt idx="14657">
                  <c:v>6693.1000000085814</c:v>
                </c:pt>
                <c:pt idx="14658">
                  <c:v>6693.1200000085837</c:v>
                </c:pt>
                <c:pt idx="14659">
                  <c:v>6693.1400000085814</c:v>
                </c:pt>
                <c:pt idx="14660">
                  <c:v>6693.1600000085837</c:v>
                </c:pt>
                <c:pt idx="14661">
                  <c:v>6693.1800000085814</c:v>
                </c:pt>
                <c:pt idx="14662">
                  <c:v>6693.20000000858</c:v>
                </c:pt>
                <c:pt idx="14663">
                  <c:v>6693.2200000085804</c:v>
                </c:pt>
                <c:pt idx="14664">
                  <c:v>6693.24000000858</c:v>
                </c:pt>
                <c:pt idx="14665">
                  <c:v>6693.2600000085804</c:v>
                </c:pt>
                <c:pt idx="14666">
                  <c:v>6693.2800000085799</c:v>
                </c:pt>
                <c:pt idx="14667">
                  <c:v>6693.3000000085804</c:v>
                </c:pt>
                <c:pt idx="14668">
                  <c:v>6693.3200000085935</c:v>
                </c:pt>
                <c:pt idx="14669">
                  <c:v>6693.3400000085903</c:v>
                </c:pt>
                <c:pt idx="14670">
                  <c:v>6693.3600000085935</c:v>
                </c:pt>
                <c:pt idx="14671">
                  <c:v>6693.3800000085903</c:v>
                </c:pt>
                <c:pt idx="14672">
                  <c:v>6693.4000000085898</c:v>
                </c:pt>
                <c:pt idx="14673">
                  <c:v>6693.4200000085903</c:v>
                </c:pt>
                <c:pt idx="14674">
                  <c:v>6693.4400000085898</c:v>
                </c:pt>
                <c:pt idx="14675">
                  <c:v>6693.4600000085902</c:v>
                </c:pt>
                <c:pt idx="14676">
                  <c:v>6693.4800000085897</c:v>
                </c:pt>
                <c:pt idx="14677">
                  <c:v>6693.5000000085902</c:v>
                </c:pt>
                <c:pt idx="14678">
                  <c:v>6693.5200000085924</c:v>
                </c:pt>
                <c:pt idx="14679">
                  <c:v>6693.5400000085901</c:v>
                </c:pt>
                <c:pt idx="14680">
                  <c:v>6693.5600000085924</c:v>
                </c:pt>
                <c:pt idx="14681">
                  <c:v>6693.5800000085901</c:v>
                </c:pt>
                <c:pt idx="14682">
                  <c:v>6693.6000000085924</c:v>
                </c:pt>
                <c:pt idx="14683">
                  <c:v>6693.6200000085937</c:v>
                </c:pt>
                <c:pt idx="14684">
                  <c:v>6693.6400000085914</c:v>
                </c:pt>
                <c:pt idx="14685">
                  <c:v>6693.6600000085937</c:v>
                </c:pt>
                <c:pt idx="14686">
                  <c:v>6693.6800000085914</c:v>
                </c:pt>
                <c:pt idx="14687">
                  <c:v>6693.70000000859</c:v>
                </c:pt>
                <c:pt idx="14688">
                  <c:v>6693.7200000085904</c:v>
                </c:pt>
                <c:pt idx="14689">
                  <c:v>6693.74000000859</c:v>
                </c:pt>
                <c:pt idx="14690">
                  <c:v>6693.7600000085904</c:v>
                </c:pt>
                <c:pt idx="14691">
                  <c:v>6693.7800000085999</c:v>
                </c:pt>
                <c:pt idx="14692">
                  <c:v>6693.8000000086004</c:v>
                </c:pt>
                <c:pt idx="14693">
                  <c:v>6693.8200000086035</c:v>
                </c:pt>
                <c:pt idx="14694">
                  <c:v>6693.8400000086003</c:v>
                </c:pt>
                <c:pt idx="14695">
                  <c:v>6693.8600000086035</c:v>
                </c:pt>
                <c:pt idx="14696">
                  <c:v>6693.8800000086003</c:v>
                </c:pt>
                <c:pt idx="14697">
                  <c:v>6693.9000000085998</c:v>
                </c:pt>
                <c:pt idx="14698">
                  <c:v>6693.9200000086003</c:v>
                </c:pt>
                <c:pt idx="14699">
                  <c:v>6693.9400000085998</c:v>
                </c:pt>
                <c:pt idx="14700">
                  <c:v>6693.9600000086002</c:v>
                </c:pt>
                <c:pt idx="14701">
                  <c:v>6693.9800000085997</c:v>
                </c:pt>
                <c:pt idx="14702">
                  <c:v>6694.0000000086002</c:v>
                </c:pt>
                <c:pt idx="14703">
                  <c:v>6694.0200000086024</c:v>
                </c:pt>
                <c:pt idx="14704">
                  <c:v>6694.0400000086001</c:v>
                </c:pt>
                <c:pt idx="14705">
                  <c:v>6694.0600000086024</c:v>
                </c:pt>
                <c:pt idx="14706">
                  <c:v>6694.0800000086001</c:v>
                </c:pt>
                <c:pt idx="14707">
                  <c:v>6694.1000000086024</c:v>
                </c:pt>
                <c:pt idx="14708">
                  <c:v>6694.1200000086037</c:v>
                </c:pt>
                <c:pt idx="14709">
                  <c:v>6694.1400000086014</c:v>
                </c:pt>
                <c:pt idx="14710">
                  <c:v>6694.1600000086037</c:v>
                </c:pt>
                <c:pt idx="14711">
                  <c:v>6694.1800000086014</c:v>
                </c:pt>
                <c:pt idx="14712">
                  <c:v>6694.2000000086</c:v>
                </c:pt>
                <c:pt idx="14713">
                  <c:v>6694.2200000086004</c:v>
                </c:pt>
                <c:pt idx="14714">
                  <c:v>6694.24000000861</c:v>
                </c:pt>
                <c:pt idx="14715">
                  <c:v>6694.2600000086104</c:v>
                </c:pt>
                <c:pt idx="14716">
                  <c:v>6694.2800000086099</c:v>
                </c:pt>
                <c:pt idx="14717">
                  <c:v>6694.3000000086104</c:v>
                </c:pt>
                <c:pt idx="14718">
                  <c:v>6694.3200000086135</c:v>
                </c:pt>
                <c:pt idx="14719">
                  <c:v>6694.3400000086103</c:v>
                </c:pt>
                <c:pt idx="14720">
                  <c:v>6694.3600000086135</c:v>
                </c:pt>
                <c:pt idx="14721">
                  <c:v>6694.3800000086103</c:v>
                </c:pt>
                <c:pt idx="14722">
                  <c:v>6694.4000000086098</c:v>
                </c:pt>
                <c:pt idx="14723">
                  <c:v>6694.4200000086103</c:v>
                </c:pt>
                <c:pt idx="14724">
                  <c:v>6694.4400000086098</c:v>
                </c:pt>
                <c:pt idx="14725">
                  <c:v>6694.4600000086102</c:v>
                </c:pt>
                <c:pt idx="14726">
                  <c:v>6694.4800000086097</c:v>
                </c:pt>
                <c:pt idx="14727">
                  <c:v>6694.5000000086102</c:v>
                </c:pt>
                <c:pt idx="14728">
                  <c:v>6694.5200000086124</c:v>
                </c:pt>
                <c:pt idx="14729">
                  <c:v>6694.5400000086101</c:v>
                </c:pt>
                <c:pt idx="14730">
                  <c:v>6694.5600000086124</c:v>
                </c:pt>
                <c:pt idx="14731">
                  <c:v>6694.5800000086101</c:v>
                </c:pt>
                <c:pt idx="14732">
                  <c:v>6694.6000000086124</c:v>
                </c:pt>
                <c:pt idx="14733">
                  <c:v>6694.6200000086137</c:v>
                </c:pt>
                <c:pt idx="14734">
                  <c:v>6694.6400000086114</c:v>
                </c:pt>
                <c:pt idx="14735">
                  <c:v>6694.6600000086137</c:v>
                </c:pt>
                <c:pt idx="14736">
                  <c:v>6694.6800000086214</c:v>
                </c:pt>
                <c:pt idx="14737">
                  <c:v>6694.70000000862</c:v>
                </c:pt>
                <c:pt idx="14738">
                  <c:v>6694.7200000086204</c:v>
                </c:pt>
                <c:pt idx="14739">
                  <c:v>6694.74000000862</c:v>
                </c:pt>
                <c:pt idx="14740">
                  <c:v>6694.7600000086204</c:v>
                </c:pt>
                <c:pt idx="14741">
                  <c:v>6694.7800000086199</c:v>
                </c:pt>
                <c:pt idx="14742">
                  <c:v>6694.8000000086204</c:v>
                </c:pt>
                <c:pt idx="14743">
                  <c:v>6694.8200000086235</c:v>
                </c:pt>
                <c:pt idx="14744">
                  <c:v>6694.8400000086203</c:v>
                </c:pt>
                <c:pt idx="14745">
                  <c:v>6694.8600000086235</c:v>
                </c:pt>
                <c:pt idx="14746">
                  <c:v>6694.8800000086203</c:v>
                </c:pt>
                <c:pt idx="14747">
                  <c:v>6694.9000000086198</c:v>
                </c:pt>
                <c:pt idx="14748">
                  <c:v>6694.9200000086203</c:v>
                </c:pt>
                <c:pt idx="14749">
                  <c:v>6694.9400000086198</c:v>
                </c:pt>
                <c:pt idx="14750">
                  <c:v>6694.9600000086202</c:v>
                </c:pt>
                <c:pt idx="14751">
                  <c:v>6694.9800000086198</c:v>
                </c:pt>
                <c:pt idx="14752">
                  <c:v>6695.0000000086202</c:v>
                </c:pt>
                <c:pt idx="14753">
                  <c:v>6695.0200000086224</c:v>
                </c:pt>
                <c:pt idx="14754">
                  <c:v>6695.0400000086202</c:v>
                </c:pt>
                <c:pt idx="14755">
                  <c:v>6695.0600000086224</c:v>
                </c:pt>
                <c:pt idx="14756">
                  <c:v>6695.0800000086201</c:v>
                </c:pt>
                <c:pt idx="14757">
                  <c:v>6695.1000000086224</c:v>
                </c:pt>
                <c:pt idx="14758">
                  <c:v>6695.1200000086237</c:v>
                </c:pt>
                <c:pt idx="14759">
                  <c:v>6695.1400000086314</c:v>
                </c:pt>
                <c:pt idx="14760">
                  <c:v>6695.1600000086337</c:v>
                </c:pt>
                <c:pt idx="14761">
                  <c:v>6695.1800000086314</c:v>
                </c:pt>
                <c:pt idx="14762">
                  <c:v>6695.20000000863</c:v>
                </c:pt>
                <c:pt idx="14763">
                  <c:v>6695.2200000086304</c:v>
                </c:pt>
                <c:pt idx="14764">
                  <c:v>6695.24000000863</c:v>
                </c:pt>
                <c:pt idx="14765">
                  <c:v>6695.2600000086304</c:v>
                </c:pt>
                <c:pt idx="14766">
                  <c:v>6695.2800000086299</c:v>
                </c:pt>
                <c:pt idx="14767">
                  <c:v>6695.3000000086304</c:v>
                </c:pt>
                <c:pt idx="14768">
                  <c:v>6695.3200000086335</c:v>
                </c:pt>
                <c:pt idx="14769">
                  <c:v>6695.3400000086303</c:v>
                </c:pt>
                <c:pt idx="14770">
                  <c:v>6695.3600000086335</c:v>
                </c:pt>
                <c:pt idx="14771">
                  <c:v>6695.3800000086303</c:v>
                </c:pt>
                <c:pt idx="14772">
                  <c:v>6695.4000000086298</c:v>
                </c:pt>
                <c:pt idx="14773">
                  <c:v>6695.4200000086303</c:v>
                </c:pt>
                <c:pt idx="14774">
                  <c:v>6695.4400000086298</c:v>
                </c:pt>
                <c:pt idx="14775">
                  <c:v>6695.4600000086302</c:v>
                </c:pt>
                <c:pt idx="14776">
                  <c:v>6695.4800000086298</c:v>
                </c:pt>
                <c:pt idx="14777">
                  <c:v>6695.5000000086302</c:v>
                </c:pt>
                <c:pt idx="14778">
                  <c:v>6695.5200000086334</c:v>
                </c:pt>
                <c:pt idx="14779">
                  <c:v>6695.5400000086302</c:v>
                </c:pt>
                <c:pt idx="14780">
                  <c:v>6695.5600000086324</c:v>
                </c:pt>
                <c:pt idx="14781">
                  <c:v>6695.5800000086301</c:v>
                </c:pt>
                <c:pt idx="14782">
                  <c:v>6695.6000000086424</c:v>
                </c:pt>
                <c:pt idx="14783">
                  <c:v>6695.6200000086437</c:v>
                </c:pt>
                <c:pt idx="14784">
                  <c:v>6695.6400000086414</c:v>
                </c:pt>
                <c:pt idx="14785">
                  <c:v>6695.6600000086437</c:v>
                </c:pt>
                <c:pt idx="14786">
                  <c:v>6695.6800000086414</c:v>
                </c:pt>
                <c:pt idx="14787">
                  <c:v>6695.70000000864</c:v>
                </c:pt>
                <c:pt idx="14788">
                  <c:v>6695.7200000086414</c:v>
                </c:pt>
                <c:pt idx="14789">
                  <c:v>6695.74000000864</c:v>
                </c:pt>
                <c:pt idx="14790">
                  <c:v>6695.7600000086404</c:v>
                </c:pt>
                <c:pt idx="14791">
                  <c:v>6695.7800000086399</c:v>
                </c:pt>
                <c:pt idx="14792">
                  <c:v>6695.8000000086404</c:v>
                </c:pt>
                <c:pt idx="14793">
                  <c:v>6695.8200000086435</c:v>
                </c:pt>
                <c:pt idx="14794">
                  <c:v>6695.8400000086403</c:v>
                </c:pt>
                <c:pt idx="14795">
                  <c:v>6695.8600000086435</c:v>
                </c:pt>
                <c:pt idx="14796">
                  <c:v>6695.8800000086403</c:v>
                </c:pt>
                <c:pt idx="14797">
                  <c:v>6695.9000000086398</c:v>
                </c:pt>
                <c:pt idx="14798">
                  <c:v>6695.9200000086403</c:v>
                </c:pt>
                <c:pt idx="14799">
                  <c:v>6695.9400000086398</c:v>
                </c:pt>
                <c:pt idx="14800">
                  <c:v>6695.9600000086402</c:v>
                </c:pt>
                <c:pt idx="14801">
                  <c:v>6695.9800000086398</c:v>
                </c:pt>
                <c:pt idx="14802">
                  <c:v>6696.0000000086402</c:v>
                </c:pt>
                <c:pt idx="14803">
                  <c:v>6696.0200000086434</c:v>
                </c:pt>
                <c:pt idx="14804">
                  <c:v>6696.0400000086402</c:v>
                </c:pt>
                <c:pt idx="14805">
                  <c:v>6696.0600000086524</c:v>
                </c:pt>
                <c:pt idx="14806">
                  <c:v>6696.0800000086501</c:v>
                </c:pt>
                <c:pt idx="14807">
                  <c:v>6696.1000000086524</c:v>
                </c:pt>
                <c:pt idx="14808">
                  <c:v>6696.1200000086537</c:v>
                </c:pt>
                <c:pt idx="14809">
                  <c:v>6696.1400000086514</c:v>
                </c:pt>
                <c:pt idx="14810">
                  <c:v>6696.1600000086537</c:v>
                </c:pt>
                <c:pt idx="14811">
                  <c:v>6696.1800000086514</c:v>
                </c:pt>
                <c:pt idx="14812">
                  <c:v>6696.20000000865</c:v>
                </c:pt>
                <c:pt idx="14813">
                  <c:v>6696.2200000086514</c:v>
                </c:pt>
                <c:pt idx="14814">
                  <c:v>6696.24000000865</c:v>
                </c:pt>
                <c:pt idx="14815">
                  <c:v>6696.2600000086504</c:v>
                </c:pt>
                <c:pt idx="14816">
                  <c:v>6696.2800000086499</c:v>
                </c:pt>
                <c:pt idx="14817">
                  <c:v>6696.3000000086504</c:v>
                </c:pt>
                <c:pt idx="14818">
                  <c:v>6696.3200000086536</c:v>
                </c:pt>
                <c:pt idx="14819">
                  <c:v>6696.3400000086503</c:v>
                </c:pt>
                <c:pt idx="14820">
                  <c:v>6696.3600000086535</c:v>
                </c:pt>
                <c:pt idx="14821">
                  <c:v>6696.3800000086503</c:v>
                </c:pt>
                <c:pt idx="14822">
                  <c:v>6696.4000000086498</c:v>
                </c:pt>
                <c:pt idx="14823">
                  <c:v>6696.4200000086503</c:v>
                </c:pt>
                <c:pt idx="14824">
                  <c:v>6696.4400000086498</c:v>
                </c:pt>
                <c:pt idx="14825">
                  <c:v>6696.4600000086502</c:v>
                </c:pt>
                <c:pt idx="14826">
                  <c:v>6696.4800000086498</c:v>
                </c:pt>
                <c:pt idx="14827">
                  <c:v>6696.5000000086502</c:v>
                </c:pt>
                <c:pt idx="14828">
                  <c:v>6696.5200000086634</c:v>
                </c:pt>
                <c:pt idx="14829">
                  <c:v>6696.5400000086602</c:v>
                </c:pt>
                <c:pt idx="14830">
                  <c:v>6696.5600000086624</c:v>
                </c:pt>
                <c:pt idx="14831">
                  <c:v>6696.5800000086601</c:v>
                </c:pt>
                <c:pt idx="14832">
                  <c:v>6696.6000000086624</c:v>
                </c:pt>
                <c:pt idx="14833">
                  <c:v>6696.6200000086637</c:v>
                </c:pt>
                <c:pt idx="14834">
                  <c:v>6696.6400000086614</c:v>
                </c:pt>
                <c:pt idx="14835">
                  <c:v>6696.6600000086637</c:v>
                </c:pt>
                <c:pt idx="14836">
                  <c:v>6696.6800000086614</c:v>
                </c:pt>
                <c:pt idx="14837">
                  <c:v>6696.70000000866</c:v>
                </c:pt>
                <c:pt idx="14838">
                  <c:v>6696.7200000086614</c:v>
                </c:pt>
                <c:pt idx="14839">
                  <c:v>6696.74000000866</c:v>
                </c:pt>
                <c:pt idx="14840">
                  <c:v>6696.7600000086604</c:v>
                </c:pt>
                <c:pt idx="14841">
                  <c:v>6696.78000000866</c:v>
                </c:pt>
                <c:pt idx="14842">
                  <c:v>6696.8000000086604</c:v>
                </c:pt>
                <c:pt idx="14843">
                  <c:v>6696.8200000086636</c:v>
                </c:pt>
                <c:pt idx="14844">
                  <c:v>6696.8400000086604</c:v>
                </c:pt>
                <c:pt idx="14845">
                  <c:v>6696.8600000086635</c:v>
                </c:pt>
                <c:pt idx="14846">
                  <c:v>6696.8800000086603</c:v>
                </c:pt>
                <c:pt idx="14847">
                  <c:v>6696.9000000086598</c:v>
                </c:pt>
                <c:pt idx="14848">
                  <c:v>6696.9200000086603</c:v>
                </c:pt>
                <c:pt idx="14849">
                  <c:v>6696.9400000086598</c:v>
                </c:pt>
                <c:pt idx="14850">
                  <c:v>6696.9600000086602</c:v>
                </c:pt>
                <c:pt idx="14851">
                  <c:v>6696.9800000086698</c:v>
                </c:pt>
                <c:pt idx="14852">
                  <c:v>6697.0000000086702</c:v>
                </c:pt>
                <c:pt idx="14853">
                  <c:v>6697.0200000086734</c:v>
                </c:pt>
                <c:pt idx="14854">
                  <c:v>6697.0400000086702</c:v>
                </c:pt>
                <c:pt idx="14855">
                  <c:v>6697.0600000086724</c:v>
                </c:pt>
                <c:pt idx="14856">
                  <c:v>6697.0800000086701</c:v>
                </c:pt>
                <c:pt idx="14857">
                  <c:v>6697.1000000086724</c:v>
                </c:pt>
                <c:pt idx="14858">
                  <c:v>6697.1200000086737</c:v>
                </c:pt>
                <c:pt idx="14859">
                  <c:v>6697.1400000086714</c:v>
                </c:pt>
                <c:pt idx="14860">
                  <c:v>6697.1600000086737</c:v>
                </c:pt>
                <c:pt idx="14861">
                  <c:v>6697.1800000086714</c:v>
                </c:pt>
                <c:pt idx="14862">
                  <c:v>6697.20000000867</c:v>
                </c:pt>
                <c:pt idx="14863">
                  <c:v>6697.2200000086714</c:v>
                </c:pt>
                <c:pt idx="14864">
                  <c:v>6697.24000000867</c:v>
                </c:pt>
                <c:pt idx="14865">
                  <c:v>6697.2600000086704</c:v>
                </c:pt>
                <c:pt idx="14866">
                  <c:v>6697.28000000867</c:v>
                </c:pt>
                <c:pt idx="14867">
                  <c:v>6697.3000000086704</c:v>
                </c:pt>
                <c:pt idx="14868">
                  <c:v>6697.3200000086736</c:v>
                </c:pt>
                <c:pt idx="14869">
                  <c:v>6697.3400000086704</c:v>
                </c:pt>
                <c:pt idx="14870">
                  <c:v>6697.3600000086735</c:v>
                </c:pt>
                <c:pt idx="14871">
                  <c:v>6697.3800000086703</c:v>
                </c:pt>
                <c:pt idx="14872">
                  <c:v>6697.4000000086698</c:v>
                </c:pt>
                <c:pt idx="14873">
                  <c:v>6697.4200000086703</c:v>
                </c:pt>
                <c:pt idx="14874">
                  <c:v>6697.4400000086798</c:v>
                </c:pt>
                <c:pt idx="14875">
                  <c:v>6697.4600000086803</c:v>
                </c:pt>
                <c:pt idx="14876">
                  <c:v>6697.4800000086798</c:v>
                </c:pt>
                <c:pt idx="14877">
                  <c:v>6697.5000000086802</c:v>
                </c:pt>
                <c:pt idx="14878">
                  <c:v>6697.5200000086834</c:v>
                </c:pt>
                <c:pt idx="14879">
                  <c:v>6697.5400000086802</c:v>
                </c:pt>
                <c:pt idx="14880">
                  <c:v>6697.5600000086824</c:v>
                </c:pt>
                <c:pt idx="14881">
                  <c:v>6697.5800000086801</c:v>
                </c:pt>
                <c:pt idx="14882">
                  <c:v>6697.6000000086824</c:v>
                </c:pt>
                <c:pt idx="14883">
                  <c:v>6697.6200000086837</c:v>
                </c:pt>
                <c:pt idx="14884">
                  <c:v>6697.6400000086824</c:v>
                </c:pt>
                <c:pt idx="14885">
                  <c:v>6697.6600000086837</c:v>
                </c:pt>
                <c:pt idx="14886">
                  <c:v>6697.6800000086814</c:v>
                </c:pt>
                <c:pt idx="14887">
                  <c:v>6697.70000000868</c:v>
                </c:pt>
                <c:pt idx="14888">
                  <c:v>6697.7200000086814</c:v>
                </c:pt>
                <c:pt idx="14889">
                  <c:v>6697.74000000868</c:v>
                </c:pt>
                <c:pt idx="14890">
                  <c:v>6697.7600000086804</c:v>
                </c:pt>
                <c:pt idx="14891">
                  <c:v>6697.78000000868</c:v>
                </c:pt>
                <c:pt idx="14892">
                  <c:v>6697.8000000086804</c:v>
                </c:pt>
                <c:pt idx="14893">
                  <c:v>6697.8200000086836</c:v>
                </c:pt>
                <c:pt idx="14894">
                  <c:v>6697.8400000086804</c:v>
                </c:pt>
                <c:pt idx="14895">
                  <c:v>6697.8600000086835</c:v>
                </c:pt>
                <c:pt idx="14896">
                  <c:v>6697.8800000086803</c:v>
                </c:pt>
                <c:pt idx="14897">
                  <c:v>6697.9000000086899</c:v>
                </c:pt>
                <c:pt idx="14898">
                  <c:v>6697.9200000086903</c:v>
                </c:pt>
                <c:pt idx="14899">
                  <c:v>6697.9400000086898</c:v>
                </c:pt>
                <c:pt idx="14900">
                  <c:v>6697.9600000086903</c:v>
                </c:pt>
                <c:pt idx="14901">
                  <c:v>6697.9800000086898</c:v>
                </c:pt>
                <c:pt idx="14902">
                  <c:v>6698.0000000086902</c:v>
                </c:pt>
                <c:pt idx="14903">
                  <c:v>6698.0200000086934</c:v>
                </c:pt>
                <c:pt idx="14904">
                  <c:v>6698.0400000086902</c:v>
                </c:pt>
                <c:pt idx="14905">
                  <c:v>6698.0600000086924</c:v>
                </c:pt>
                <c:pt idx="14906">
                  <c:v>6698.0800000086901</c:v>
                </c:pt>
                <c:pt idx="14907">
                  <c:v>6698.1000000086924</c:v>
                </c:pt>
                <c:pt idx="14908">
                  <c:v>6698.1200000086938</c:v>
                </c:pt>
                <c:pt idx="14909">
                  <c:v>6698.1400000086924</c:v>
                </c:pt>
                <c:pt idx="14910">
                  <c:v>6698.1600000086937</c:v>
                </c:pt>
                <c:pt idx="14911">
                  <c:v>6698.1800000086914</c:v>
                </c:pt>
                <c:pt idx="14912">
                  <c:v>6698.20000000869</c:v>
                </c:pt>
                <c:pt idx="14913">
                  <c:v>6698.2200000086914</c:v>
                </c:pt>
                <c:pt idx="14914">
                  <c:v>6698.24000000869</c:v>
                </c:pt>
                <c:pt idx="14915">
                  <c:v>6698.2600000086904</c:v>
                </c:pt>
                <c:pt idx="14916">
                  <c:v>6698.28000000869</c:v>
                </c:pt>
                <c:pt idx="14917">
                  <c:v>6698.3000000086904</c:v>
                </c:pt>
                <c:pt idx="14918">
                  <c:v>6698.3200000086936</c:v>
                </c:pt>
                <c:pt idx="14919">
                  <c:v>6698.3400000086904</c:v>
                </c:pt>
                <c:pt idx="14920">
                  <c:v>6698.3600000087035</c:v>
                </c:pt>
                <c:pt idx="14921">
                  <c:v>6698.3800000087003</c:v>
                </c:pt>
                <c:pt idx="14922">
                  <c:v>6698.4000000086999</c:v>
                </c:pt>
                <c:pt idx="14923">
                  <c:v>6698.4200000087003</c:v>
                </c:pt>
                <c:pt idx="14924">
                  <c:v>6698.4400000086998</c:v>
                </c:pt>
                <c:pt idx="14925">
                  <c:v>6698.4600000087003</c:v>
                </c:pt>
                <c:pt idx="14926">
                  <c:v>6698.4800000086998</c:v>
                </c:pt>
                <c:pt idx="14927">
                  <c:v>6698.5000000087002</c:v>
                </c:pt>
                <c:pt idx="14928">
                  <c:v>6698.5200000087034</c:v>
                </c:pt>
                <c:pt idx="14929">
                  <c:v>6698.5400000087002</c:v>
                </c:pt>
                <c:pt idx="14930">
                  <c:v>6698.5600000087024</c:v>
                </c:pt>
                <c:pt idx="14931">
                  <c:v>6698.5800000087002</c:v>
                </c:pt>
                <c:pt idx="14932">
                  <c:v>6698.6000000087024</c:v>
                </c:pt>
                <c:pt idx="14933">
                  <c:v>6698.6200000087038</c:v>
                </c:pt>
                <c:pt idx="14934">
                  <c:v>6698.6400000087024</c:v>
                </c:pt>
                <c:pt idx="14935">
                  <c:v>6698.6600000087037</c:v>
                </c:pt>
                <c:pt idx="14936">
                  <c:v>6698.6800000087014</c:v>
                </c:pt>
                <c:pt idx="14937">
                  <c:v>6698.7000000087</c:v>
                </c:pt>
                <c:pt idx="14938">
                  <c:v>6698.7200000087014</c:v>
                </c:pt>
                <c:pt idx="14939">
                  <c:v>6698.7400000087</c:v>
                </c:pt>
                <c:pt idx="14940">
                  <c:v>6698.7600000087004</c:v>
                </c:pt>
                <c:pt idx="14941">
                  <c:v>6698.7800000087</c:v>
                </c:pt>
                <c:pt idx="14942">
                  <c:v>6698.8000000087004</c:v>
                </c:pt>
                <c:pt idx="14943">
                  <c:v>6698.8200000087136</c:v>
                </c:pt>
                <c:pt idx="14944">
                  <c:v>6698.8400000087104</c:v>
                </c:pt>
                <c:pt idx="14945">
                  <c:v>6698.8600000087135</c:v>
                </c:pt>
                <c:pt idx="14946">
                  <c:v>6698.8800000087103</c:v>
                </c:pt>
                <c:pt idx="14947">
                  <c:v>6698.9000000087099</c:v>
                </c:pt>
                <c:pt idx="14948">
                  <c:v>6698.9200000087103</c:v>
                </c:pt>
                <c:pt idx="14949">
                  <c:v>6698.9400000087098</c:v>
                </c:pt>
                <c:pt idx="14950">
                  <c:v>6698.9600000087103</c:v>
                </c:pt>
                <c:pt idx="14951">
                  <c:v>6698.9800000087098</c:v>
                </c:pt>
                <c:pt idx="14952">
                  <c:v>6699.0000000087102</c:v>
                </c:pt>
                <c:pt idx="14953">
                  <c:v>6699.0200000087134</c:v>
                </c:pt>
                <c:pt idx="14954">
                  <c:v>6699.0400000087102</c:v>
                </c:pt>
                <c:pt idx="14955">
                  <c:v>6699.0600000087124</c:v>
                </c:pt>
                <c:pt idx="14956">
                  <c:v>6699.0800000087102</c:v>
                </c:pt>
                <c:pt idx="14957">
                  <c:v>6699.1000000087124</c:v>
                </c:pt>
                <c:pt idx="14958">
                  <c:v>6699.1200000087138</c:v>
                </c:pt>
                <c:pt idx="14959">
                  <c:v>6699.1400000087124</c:v>
                </c:pt>
                <c:pt idx="14960">
                  <c:v>6699.1600000087137</c:v>
                </c:pt>
                <c:pt idx="14961">
                  <c:v>6699.1800000087114</c:v>
                </c:pt>
                <c:pt idx="14962">
                  <c:v>6699.20000000871</c:v>
                </c:pt>
                <c:pt idx="14963">
                  <c:v>6699.2200000087114</c:v>
                </c:pt>
                <c:pt idx="14964">
                  <c:v>6699.24000000871</c:v>
                </c:pt>
                <c:pt idx="14965">
                  <c:v>6699.2600000087104</c:v>
                </c:pt>
                <c:pt idx="14966">
                  <c:v>6699.28000000872</c:v>
                </c:pt>
                <c:pt idx="14967">
                  <c:v>6699.3000000087204</c:v>
                </c:pt>
                <c:pt idx="14968">
                  <c:v>6699.3200000087236</c:v>
                </c:pt>
                <c:pt idx="14969">
                  <c:v>6699.3400000087204</c:v>
                </c:pt>
                <c:pt idx="14970">
                  <c:v>6699.3600000087235</c:v>
                </c:pt>
                <c:pt idx="14971">
                  <c:v>6699.3800000087203</c:v>
                </c:pt>
                <c:pt idx="14972">
                  <c:v>6699.4000000087199</c:v>
                </c:pt>
                <c:pt idx="14973">
                  <c:v>6699.4200000087203</c:v>
                </c:pt>
                <c:pt idx="14974">
                  <c:v>6699.4400000087198</c:v>
                </c:pt>
                <c:pt idx="14975">
                  <c:v>6699.4600000087203</c:v>
                </c:pt>
                <c:pt idx="14976">
                  <c:v>6699.4800000087198</c:v>
                </c:pt>
                <c:pt idx="14977">
                  <c:v>6699.5000000087202</c:v>
                </c:pt>
                <c:pt idx="14978">
                  <c:v>6699.5200000087234</c:v>
                </c:pt>
                <c:pt idx="14979">
                  <c:v>6699.5400000087202</c:v>
                </c:pt>
                <c:pt idx="14980">
                  <c:v>6699.5600000087234</c:v>
                </c:pt>
                <c:pt idx="14981">
                  <c:v>6699.5800000087202</c:v>
                </c:pt>
                <c:pt idx="14982">
                  <c:v>6699.6000000087224</c:v>
                </c:pt>
                <c:pt idx="14983">
                  <c:v>6699.6200000087238</c:v>
                </c:pt>
                <c:pt idx="14984">
                  <c:v>6699.6400000087224</c:v>
                </c:pt>
                <c:pt idx="14985">
                  <c:v>6699.6600000087237</c:v>
                </c:pt>
                <c:pt idx="14986">
                  <c:v>6699.6800000087214</c:v>
                </c:pt>
                <c:pt idx="14987">
                  <c:v>6699.7000000087201</c:v>
                </c:pt>
                <c:pt idx="14988">
                  <c:v>6699.7200000087314</c:v>
                </c:pt>
                <c:pt idx="14989">
                  <c:v>6699.74000000873</c:v>
                </c:pt>
                <c:pt idx="14990">
                  <c:v>6699.7600000087314</c:v>
                </c:pt>
                <c:pt idx="14991">
                  <c:v>6699.78000000873</c:v>
                </c:pt>
                <c:pt idx="14992">
                  <c:v>6699.8000000087304</c:v>
                </c:pt>
                <c:pt idx="14993">
                  <c:v>6699.8200000087336</c:v>
                </c:pt>
                <c:pt idx="14994">
                  <c:v>6699.8400000087304</c:v>
                </c:pt>
                <c:pt idx="14995">
                  <c:v>6699.8600000087336</c:v>
                </c:pt>
                <c:pt idx="14996">
                  <c:v>6699.8800000087303</c:v>
                </c:pt>
                <c:pt idx="14997">
                  <c:v>6699.9000000087299</c:v>
                </c:pt>
                <c:pt idx="14998">
                  <c:v>6699.9200000087303</c:v>
                </c:pt>
                <c:pt idx="14999">
                  <c:v>6699.9400000087298</c:v>
                </c:pt>
                <c:pt idx="15000">
                  <c:v>6699.9600000087303</c:v>
                </c:pt>
                <c:pt idx="15001">
                  <c:v>6699.9800000087298</c:v>
                </c:pt>
                <c:pt idx="15002">
                  <c:v>6700.0000000087302</c:v>
                </c:pt>
                <c:pt idx="15003">
                  <c:v>6700.0200000087334</c:v>
                </c:pt>
                <c:pt idx="15004">
                  <c:v>6700.0400000087302</c:v>
                </c:pt>
                <c:pt idx="15005">
                  <c:v>6700.0600000087334</c:v>
                </c:pt>
                <c:pt idx="15006">
                  <c:v>6700.0800000087302</c:v>
                </c:pt>
                <c:pt idx="15007">
                  <c:v>6700.1000000087324</c:v>
                </c:pt>
                <c:pt idx="15008">
                  <c:v>6700.1200000087338</c:v>
                </c:pt>
                <c:pt idx="15009">
                  <c:v>6700.1400000087324</c:v>
                </c:pt>
                <c:pt idx="15010">
                  <c:v>6700.1600000087337</c:v>
                </c:pt>
                <c:pt idx="15011">
                  <c:v>6700.1800000087414</c:v>
                </c:pt>
                <c:pt idx="15012">
                  <c:v>6700.2000000087401</c:v>
                </c:pt>
                <c:pt idx="15013">
                  <c:v>6700.2200000087414</c:v>
                </c:pt>
                <c:pt idx="15014">
                  <c:v>6700.24000000874</c:v>
                </c:pt>
                <c:pt idx="15015">
                  <c:v>6700.2600000087414</c:v>
                </c:pt>
                <c:pt idx="15016">
                  <c:v>6700.28000000874</c:v>
                </c:pt>
                <c:pt idx="15017">
                  <c:v>6700.3000000087404</c:v>
                </c:pt>
                <c:pt idx="15018">
                  <c:v>6700.3200000087436</c:v>
                </c:pt>
                <c:pt idx="15019">
                  <c:v>6700.3400000087404</c:v>
                </c:pt>
                <c:pt idx="15020">
                  <c:v>6700.3600000087436</c:v>
                </c:pt>
                <c:pt idx="15021">
                  <c:v>6700.3800000087404</c:v>
                </c:pt>
                <c:pt idx="15022">
                  <c:v>6700.4000000087399</c:v>
                </c:pt>
                <c:pt idx="15023">
                  <c:v>6700.4200000087403</c:v>
                </c:pt>
                <c:pt idx="15024">
                  <c:v>6700.4400000087398</c:v>
                </c:pt>
                <c:pt idx="15025">
                  <c:v>6700.4600000087403</c:v>
                </c:pt>
                <c:pt idx="15026">
                  <c:v>6700.4800000087398</c:v>
                </c:pt>
                <c:pt idx="15027">
                  <c:v>6700.5000000087402</c:v>
                </c:pt>
                <c:pt idx="15028">
                  <c:v>6700.5200000087434</c:v>
                </c:pt>
                <c:pt idx="15029">
                  <c:v>6700.5400000087402</c:v>
                </c:pt>
                <c:pt idx="15030">
                  <c:v>6700.5600000087434</c:v>
                </c:pt>
                <c:pt idx="15031">
                  <c:v>6700.5800000087402</c:v>
                </c:pt>
                <c:pt idx="15032">
                  <c:v>6700.6000000087424</c:v>
                </c:pt>
                <c:pt idx="15033">
                  <c:v>6700.6200000087438</c:v>
                </c:pt>
                <c:pt idx="15034">
                  <c:v>6700.6400000087524</c:v>
                </c:pt>
                <c:pt idx="15035">
                  <c:v>6700.6600000087537</c:v>
                </c:pt>
                <c:pt idx="15036">
                  <c:v>6700.6800000087514</c:v>
                </c:pt>
                <c:pt idx="15037">
                  <c:v>6700.7000000087501</c:v>
                </c:pt>
                <c:pt idx="15038">
                  <c:v>6700.7200000087514</c:v>
                </c:pt>
                <c:pt idx="15039">
                  <c:v>6700.74000000875</c:v>
                </c:pt>
                <c:pt idx="15040">
                  <c:v>6700.7600000087514</c:v>
                </c:pt>
                <c:pt idx="15041">
                  <c:v>6700.78000000875</c:v>
                </c:pt>
                <c:pt idx="15042">
                  <c:v>6700.8000000087504</c:v>
                </c:pt>
                <c:pt idx="15043">
                  <c:v>6700.8200000087536</c:v>
                </c:pt>
                <c:pt idx="15044">
                  <c:v>6700.8400000087504</c:v>
                </c:pt>
                <c:pt idx="15045">
                  <c:v>6700.8600000087536</c:v>
                </c:pt>
                <c:pt idx="15046">
                  <c:v>6700.8800000087504</c:v>
                </c:pt>
                <c:pt idx="15047">
                  <c:v>6700.9000000087499</c:v>
                </c:pt>
                <c:pt idx="15048">
                  <c:v>6700.9200000087503</c:v>
                </c:pt>
                <c:pt idx="15049">
                  <c:v>6700.9400000087498</c:v>
                </c:pt>
                <c:pt idx="15050">
                  <c:v>6700.9600000087503</c:v>
                </c:pt>
                <c:pt idx="15051">
                  <c:v>6700.9800000087498</c:v>
                </c:pt>
                <c:pt idx="15052">
                  <c:v>6701.0000000087502</c:v>
                </c:pt>
                <c:pt idx="15053">
                  <c:v>6701.0200000087534</c:v>
                </c:pt>
                <c:pt idx="15054">
                  <c:v>6701.0400000087502</c:v>
                </c:pt>
                <c:pt idx="15055">
                  <c:v>6701.0600000087534</c:v>
                </c:pt>
                <c:pt idx="15056">
                  <c:v>6701.0800000087502</c:v>
                </c:pt>
                <c:pt idx="15057">
                  <c:v>6701.1000000087624</c:v>
                </c:pt>
                <c:pt idx="15058">
                  <c:v>6701.1200000087638</c:v>
                </c:pt>
                <c:pt idx="15059">
                  <c:v>6701.1400000087624</c:v>
                </c:pt>
                <c:pt idx="15060">
                  <c:v>6701.1600000087637</c:v>
                </c:pt>
                <c:pt idx="15061">
                  <c:v>6701.1800000087624</c:v>
                </c:pt>
                <c:pt idx="15062">
                  <c:v>6701.2000000087601</c:v>
                </c:pt>
                <c:pt idx="15063">
                  <c:v>6701.2200000087614</c:v>
                </c:pt>
                <c:pt idx="15064">
                  <c:v>6701.24000000876</c:v>
                </c:pt>
                <c:pt idx="15065">
                  <c:v>6701.2600000087614</c:v>
                </c:pt>
                <c:pt idx="15066">
                  <c:v>6701.28000000876</c:v>
                </c:pt>
                <c:pt idx="15067">
                  <c:v>6701.3000000087604</c:v>
                </c:pt>
                <c:pt idx="15068">
                  <c:v>6701.3200000087636</c:v>
                </c:pt>
                <c:pt idx="15069">
                  <c:v>6701.3400000087604</c:v>
                </c:pt>
                <c:pt idx="15070">
                  <c:v>6701.3600000087636</c:v>
                </c:pt>
                <c:pt idx="15071">
                  <c:v>6701.3800000087604</c:v>
                </c:pt>
                <c:pt idx="15072">
                  <c:v>6701.4000000087599</c:v>
                </c:pt>
                <c:pt idx="15073">
                  <c:v>6701.4200000087603</c:v>
                </c:pt>
                <c:pt idx="15074">
                  <c:v>6701.4400000087599</c:v>
                </c:pt>
                <c:pt idx="15075">
                  <c:v>6701.4600000087603</c:v>
                </c:pt>
                <c:pt idx="15076">
                  <c:v>6701.4800000087598</c:v>
                </c:pt>
                <c:pt idx="15077">
                  <c:v>6701.5000000087603</c:v>
                </c:pt>
                <c:pt idx="15078">
                  <c:v>6701.5200000087634</c:v>
                </c:pt>
                <c:pt idx="15079">
                  <c:v>6701.5400000087602</c:v>
                </c:pt>
                <c:pt idx="15080">
                  <c:v>6701.5600000087734</c:v>
                </c:pt>
                <c:pt idx="15081">
                  <c:v>6701.5800000087702</c:v>
                </c:pt>
                <c:pt idx="15082">
                  <c:v>6701.6000000087724</c:v>
                </c:pt>
                <c:pt idx="15083">
                  <c:v>6701.6200000087738</c:v>
                </c:pt>
                <c:pt idx="15084">
                  <c:v>6701.6400000087724</c:v>
                </c:pt>
                <c:pt idx="15085">
                  <c:v>6701.6600000087737</c:v>
                </c:pt>
                <c:pt idx="15086">
                  <c:v>6701.6800000087724</c:v>
                </c:pt>
                <c:pt idx="15087">
                  <c:v>6701.7000000087701</c:v>
                </c:pt>
                <c:pt idx="15088">
                  <c:v>6701.7200000087714</c:v>
                </c:pt>
                <c:pt idx="15089">
                  <c:v>6701.74000000877</c:v>
                </c:pt>
                <c:pt idx="15090">
                  <c:v>6701.7600000087714</c:v>
                </c:pt>
                <c:pt idx="15091">
                  <c:v>6701.78000000877</c:v>
                </c:pt>
                <c:pt idx="15092">
                  <c:v>6701.8000000087704</c:v>
                </c:pt>
                <c:pt idx="15093">
                  <c:v>6701.8200000087736</c:v>
                </c:pt>
                <c:pt idx="15094">
                  <c:v>6701.8400000087704</c:v>
                </c:pt>
                <c:pt idx="15095">
                  <c:v>6701.8600000087736</c:v>
                </c:pt>
                <c:pt idx="15096">
                  <c:v>6701.8800000087704</c:v>
                </c:pt>
                <c:pt idx="15097">
                  <c:v>6701.9000000087699</c:v>
                </c:pt>
                <c:pt idx="15098">
                  <c:v>6701.9200000087703</c:v>
                </c:pt>
                <c:pt idx="15099">
                  <c:v>6701.9400000087699</c:v>
                </c:pt>
                <c:pt idx="15100">
                  <c:v>6701.9600000087703</c:v>
                </c:pt>
                <c:pt idx="15101">
                  <c:v>6701.9800000087698</c:v>
                </c:pt>
                <c:pt idx="15102">
                  <c:v>6702.0000000087703</c:v>
                </c:pt>
                <c:pt idx="15103">
                  <c:v>6702.0200000087834</c:v>
                </c:pt>
                <c:pt idx="15104">
                  <c:v>6702.0400000087802</c:v>
                </c:pt>
                <c:pt idx="15105">
                  <c:v>6702.0600000087834</c:v>
                </c:pt>
                <c:pt idx="15106">
                  <c:v>6702.0800000087802</c:v>
                </c:pt>
                <c:pt idx="15107">
                  <c:v>6702.1000000087824</c:v>
                </c:pt>
                <c:pt idx="15108">
                  <c:v>6702.1200000087838</c:v>
                </c:pt>
                <c:pt idx="15109">
                  <c:v>6702.1400000087824</c:v>
                </c:pt>
                <c:pt idx="15110">
                  <c:v>6702.1600000087838</c:v>
                </c:pt>
                <c:pt idx="15111">
                  <c:v>6702.1800000087824</c:v>
                </c:pt>
                <c:pt idx="15112">
                  <c:v>6702.2000000087801</c:v>
                </c:pt>
                <c:pt idx="15113">
                  <c:v>6702.2200000087814</c:v>
                </c:pt>
                <c:pt idx="15114">
                  <c:v>6702.24000000878</c:v>
                </c:pt>
                <c:pt idx="15115">
                  <c:v>6702.2600000087814</c:v>
                </c:pt>
                <c:pt idx="15116">
                  <c:v>6702.28000000878</c:v>
                </c:pt>
                <c:pt idx="15117">
                  <c:v>6702.3000000087804</c:v>
                </c:pt>
                <c:pt idx="15118">
                  <c:v>6702.3200000087836</c:v>
                </c:pt>
                <c:pt idx="15119">
                  <c:v>6702.3400000087804</c:v>
                </c:pt>
                <c:pt idx="15120">
                  <c:v>6702.3600000087836</c:v>
                </c:pt>
                <c:pt idx="15121">
                  <c:v>6702.3800000087804</c:v>
                </c:pt>
                <c:pt idx="15122">
                  <c:v>6702.4000000087799</c:v>
                </c:pt>
                <c:pt idx="15123">
                  <c:v>6702.4200000087803</c:v>
                </c:pt>
                <c:pt idx="15124">
                  <c:v>6702.4400000087799</c:v>
                </c:pt>
                <c:pt idx="15125">
                  <c:v>6702.4600000087803</c:v>
                </c:pt>
                <c:pt idx="15126">
                  <c:v>6702.4800000087898</c:v>
                </c:pt>
                <c:pt idx="15127">
                  <c:v>6702.5000000087903</c:v>
                </c:pt>
                <c:pt idx="15128">
                  <c:v>6702.5200000087934</c:v>
                </c:pt>
                <c:pt idx="15129">
                  <c:v>6702.5400000087902</c:v>
                </c:pt>
                <c:pt idx="15130">
                  <c:v>6702.5600000087934</c:v>
                </c:pt>
                <c:pt idx="15131">
                  <c:v>6702.5800000087902</c:v>
                </c:pt>
                <c:pt idx="15132">
                  <c:v>6702.6000000087924</c:v>
                </c:pt>
                <c:pt idx="15133">
                  <c:v>6702.6200000087938</c:v>
                </c:pt>
                <c:pt idx="15134">
                  <c:v>6702.6400000087924</c:v>
                </c:pt>
                <c:pt idx="15135">
                  <c:v>6702.6600000087938</c:v>
                </c:pt>
                <c:pt idx="15136">
                  <c:v>6702.6800000087924</c:v>
                </c:pt>
                <c:pt idx="15137">
                  <c:v>6702.7000000087901</c:v>
                </c:pt>
                <c:pt idx="15138">
                  <c:v>6702.7200000087914</c:v>
                </c:pt>
                <c:pt idx="15139">
                  <c:v>6702.74000000879</c:v>
                </c:pt>
                <c:pt idx="15140">
                  <c:v>6702.7600000087914</c:v>
                </c:pt>
                <c:pt idx="15141">
                  <c:v>6702.78000000879</c:v>
                </c:pt>
                <c:pt idx="15142">
                  <c:v>6702.8000000087904</c:v>
                </c:pt>
                <c:pt idx="15143">
                  <c:v>6702.8200000087936</c:v>
                </c:pt>
                <c:pt idx="15144">
                  <c:v>6702.8400000087904</c:v>
                </c:pt>
                <c:pt idx="15145">
                  <c:v>6702.8600000087936</c:v>
                </c:pt>
                <c:pt idx="15146">
                  <c:v>6702.8800000087904</c:v>
                </c:pt>
                <c:pt idx="15147">
                  <c:v>6702.9000000087899</c:v>
                </c:pt>
                <c:pt idx="15148">
                  <c:v>6702.9200000087903</c:v>
                </c:pt>
                <c:pt idx="15149">
                  <c:v>6702.9400000087999</c:v>
                </c:pt>
                <c:pt idx="15150">
                  <c:v>6702.9600000088003</c:v>
                </c:pt>
                <c:pt idx="15151">
                  <c:v>6702.9800000087998</c:v>
                </c:pt>
                <c:pt idx="15152">
                  <c:v>6703.0000000088003</c:v>
                </c:pt>
                <c:pt idx="15153">
                  <c:v>6703.0200000088034</c:v>
                </c:pt>
                <c:pt idx="15154">
                  <c:v>6703.0400000088002</c:v>
                </c:pt>
                <c:pt idx="15155">
                  <c:v>6703.0600000088034</c:v>
                </c:pt>
                <c:pt idx="15156">
                  <c:v>6703.0800000088002</c:v>
                </c:pt>
                <c:pt idx="15157">
                  <c:v>6703.1000000088034</c:v>
                </c:pt>
                <c:pt idx="15158">
                  <c:v>6703.1200000088038</c:v>
                </c:pt>
                <c:pt idx="15159">
                  <c:v>6703.1400000088024</c:v>
                </c:pt>
                <c:pt idx="15160">
                  <c:v>6703.1600000088038</c:v>
                </c:pt>
                <c:pt idx="15161">
                  <c:v>6703.1800000088024</c:v>
                </c:pt>
                <c:pt idx="15162">
                  <c:v>6703.2000000088001</c:v>
                </c:pt>
                <c:pt idx="15163">
                  <c:v>6703.2200000088014</c:v>
                </c:pt>
                <c:pt idx="15164">
                  <c:v>6703.2400000088001</c:v>
                </c:pt>
                <c:pt idx="15165">
                  <c:v>6703.2600000088014</c:v>
                </c:pt>
                <c:pt idx="15166">
                  <c:v>6703.2800000088</c:v>
                </c:pt>
                <c:pt idx="15167">
                  <c:v>6703.3000000088014</c:v>
                </c:pt>
                <c:pt idx="15168">
                  <c:v>6703.3200000088036</c:v>
                </c:pt>
                <c:pt idx="15169">
                  <c:v>6703.3400000088004</c:v>
                </c:pt>
                <c:pt idx="15170">
                  <c:v>6703.3600000088036</c:v>
                </c:pt>
                <c:pt idx="15171">
                  <c:v>6703.3800000088004</c:v>
                </c:pt>
                <c:pt idx="15172">
                  <c:v>6703.4000000088099</c:v>
                </c:pt>
                <c:pt idx="15173">
                  <c:v>6703.4200000088103</c:v>
                </c:pt>
                <c:pt idx="15174">
                  <c:v>6703.4400000088099</c:v>
                </c:pt>
                <c:pt idx="15175">
                  <c:v>6703.4600000088103</c:v>
                </c:pt>
                <c:pt idx="15176">
                  <c:v>6703.4800000088098</c:v>
                </c:pt>
                <c:pt idx="15177">
                  <c:v>6703.5000000088103</c:v>
                </c:pt>
                <c:pt idx="15178">
                  <c:v>6703.5200000088134</c:v>
                </c:pt>
                <c:pt idx="15179">
                  <c:v>6703.5400000088102</c:v>
                </c:pt>
                <c:pt idx="15180">
                  <c:v>6703.5600000088134</c:v>
                </c:pt>
                <c:pt idx="15181">
                  <c:v>6703.5800000088102</c:v>
                </c:pt>
                <c:pt idx="15182">
                  <c:v>6703.6000000088134</c:v>
                </c:pt>
                <c:pt idx="15183">
                  <c:v>6703.6200000088138</c:v>
                </c:pt>
                <c:pt idx="15184">
                  <c:v>6703.6400000088124</c:v>
                </c:pt>
                <c:pt idx="15185">
                  <c:v>6703.6600000088138</c:v>
                </c:pt>
                <c:pt idx="15186">
                  <c:v>6703.6800000088124</c:v>
                </c:pt>
                <c:pt idx="15187">
                  <c:v>6703.7000000088101</c:v>
                </c:pt>
                <c:pt idx="15188">
                  <c:v>6703.7200000088114</c:v>
                </c:pt>
                <c:pt idx="15189">
                  <c:v>6703.7400000088101</c:v>
                </c:pt>
                <c:pt idx="15190">
                  <c:v>6703.7600000088114</c:v>
                </c:pt>
                <c:pt idx="15191">
                  <c:v>6703.78000000881</c:v>
                </c:pt>
                <c:pt idx="15192">
                  <c:v>6703.8000000088114</c:v>
                </c:pt>
                <c:pt idx="15193">
                  <c:v>6703.8200000088136</c:v>
                </c:pt>
                <c:pt idx="15194">
                  <c:v>6703.8400000088104</c:v>
                </c:pt>
                <c:pt idx="15195">
                  <c:v>6703.8600000088236</c:v>
                </c:pt>
                <c:pt idx="15196">
                  <c:v>6703.8800000088204</c:v>
                </c:pt>
                <c:pt idx="15197">
                  <c:v>6703.9000000088199</c:v>
                </c:pt>
                <c:pt idx="15198">
                  <c:v>6703.9200000088204</c:v>
                </c:pt>
                <c:pt idx="15199">
                  <c:v>6703.9400000088199</c:v>
                </c:pt>
                <c:pt idx="15200">
                  <c:v>6703.9600000088203</c:v>
                </c:pt>
                <c:pt idx="15201">
                  <c:v>6703.9800000088198</c:v>
                </c:pt>
                <c:pt idx="15202">
                  <c:v>6704.0000000088203</c:v>
                </c:pt>
                <c:pt idx="15203">
                  <c:v>6704.0200000088234</c:v>
                </c:pt>
                <c:pt idx="15204">
                  <c:v>6704.0400000088202</c:v>
                </c:pt>
                <c:pt idx="15205">
                  <c:v>6704.0600000088234</c:v>
                </c:pt>
                <c:pt idx="15206">
                  <c:v>6704.0800000088202</c:v>
                </c:pt>
                <c:pt idx="15207">
                  <c:v>6704.1000000088234</c:v>
                </c:pt>
                <c:pt idx="15208">
                  <c:v>6704.1200000088238</c:v>
                </c:pt>
                <c:pt idx="15209">
                  <c:v>6704.1400000088224</c:v>
                </c:pt>
                <c:pt idx="15210">
                  <c:v>6704.1600000088238</c:v>
                </c:pt>
                <c:pt idx="15211">
                  <c:v>6704.1800000088224</c:v>
                </c:pt>
                <c:pt idx="15212">
                  <c:v>6704.2000000088201</c:v>
                </c:pt>
                <c:pt idx="15213">
                  <c:v>6704.2200000088214</c:v>
                </c:pt>
                <c:pt idx="15214">
                  <c:v>6704.2400000088201</c:v>
                </c:pt>
                <c:pt idx="15215">
                  <c:v>6704.2600000088214</c:v>
                </c:pt>
                <c:pt idx="15216">
                  <c:v>6704.28000000882</c:v>
                </c:pt>
                <c:pt idx="15217">
                  <c:v>6704.3000000088314</c:v>
                </c:pt>
                <c:pt idx="15218">
                  <c:v>6704.3200000088336</c:v>
                </c:pt>
                <c:pt idx="15219">
                  <c:v>6704.3400000088304</c:v>
                </c:pt>
                <c:pt idx="15220">
                  <c:v>6704.3600000088336</c:v>
                </c:pt>
                <c:pt idx="15221">
                  <c:v>6704.3800000088304</c:v>
                </c:pt>
                <c:pt idx="15222">
                  <c:v>6704.4000000088299</c:v>
                </c:pt>
                <c:pt idx="15223">
                  <c:v>6704.4200000088304</c:v>
                </c:pt>
                <c:pt idx="15224">
                  <c:v>6704.4400000088299</c:v>
                </c:pt>
                <c:pt idx="15225">
                  <c:v>6704.4600000088303</c:v>
                </c:pt>
                <c:pt idx="15226">
                  <c:v>6704.4800000088298</c:v>
                </c:pt>
                <c:pt idx="15227">
                  <c:v>6704.5000000088303</c:v>
                </c:pt>
                <c:pt idx="15228">
                  <c:v>6704.5200000088334</c:v>
                </c:pt>
                <c:pt idx="15229">
                  <c:v>6704.5400000088302</c:v>
                </c:pt>
                <c:pt idx="15230">
                  <c:v>6704.5600000088334</c:v>
                </c:pt>
                <c:pt idx="15231">
                  <c:v>6704.5800000088302</c:v>
                </c:pt>
                <c:pt idx="15232">
                  <c:v>6704.6000000088334</c:v>
                </c:pt>
                <c:pt idx="15233">
                  <c:v>6704.6200000088338</c:v>
                </c:pt>
                <c:pt idx="15234">
                  <c:v>6704.6400000088324</c:v>
                </c:pt>
                <c:pt idx="15235">
                  <c:v>6704.6600000088338</c:v>
                </c:pt>
                <c:pt idx="15236">
                  <c:v>6704.6800000088324</c:v>
                </c:pt>
                <c:pt idx="15237">
                  <c:v>6704.7000000088301</c:v>
                </c:pt>
                <c:pt idx="15238">
                  <c:v>6704.7200000088314</c:v>
                </c:pt>
                <c:pt idx="15239">
                  <c:v>6704.7400000088301</c:v>
                </c:pt>
                <c:pt idx="15240">
                  <c:v>6704.7600000088314</c:v>
                </c:pt>
                <c:pt idx="15241">
                  <c:v>6704.78000000884</c:v>
                </c:pt>
                <c:pt idx="15242">
                  <c:v>6704.8000000088414</c:v>
                </c:pt>
                <c:pt idx="15243">
                  <c:v>6704.8200000088436</c:v>
                </c:pt>
                <c:pt idx="15244">
                  <c:v>6704.8400000088404</c:v>
                </c:pt>
                <c:pt idx="15245">
                  <c:v>6704.8600000088436</c:v>
                </c:pt>
                <c:pt idx="15246">
                  <c:v>6704.8800000088404</c:v>
                </c:pt>
                <c:pt idx="15247">
                  <c:v>6704.9000000088399</c:v>
                </c:pt>
                <c:pt idx="15248">
                  <c:v>6704.9200000088404</c:v>
                </c:pt>
                <c:pt idx="15249">
                  <c:v>6704.9400000088399</c:v>
                </c:pt>
                <c:pt idx="15250">
                  <c:v>6704.9600000088403</c:v>
                </c:pt>
                <c:pt idx="15251">
                  <c:v>6704.9800000088399</c:v>
                </c:pt>
                <c:pt idx="15252">
                  <c:v>6705.0000000088403</c:v>
                </c:pt>
                <c:pt idx="15253">
                  <c:v>6705.0200000088435</c:v>
                </c:pt>
                <c:pt idx="15254">
                  <c:v>6705.0400000088403</c:v>
                </c:pt>
                <c:pt idx="15255">
                  <c:v>6705.0600000088434</c:v>
                </c:pt>
                <c:pt idx="15256">
                  <c:v>6705.0800000088402</c:v>
                </c:pt>
                <c:pt idx="15257">
                  <c:v>6705.1000000088434</c:v>
                </c:pt>
                <c:pt idx="15258">
                  <c:v>6705.1200000088438</c:v>
                </c:pt>
                <c:pt idx="15259">
                  <c:v>6705.1400000088424</c:v>
                </c:pt>
                <c:pt idx="15260">
                  <c:v>6705.1600000088438</c:v>
                </c:pt>
                <c:pt idx="15261">
                  <c:v>6705.1800000088424</c:v>
                </c:pt>
                <c:pt idx="15262">
                  <c:v>6705.2000000088401</c:v>
                </c:pt>
                <c:pt idx="15263">
                  <c:v>6705.2200000088524</c:v>
                </c:pt>
                <c:pt idx="15264">
                  <c:v>6705.2400000088501</c:v>
                </c:pt>
                <c:pt idx="15265">
                  <c:v>6705.2600000088514</c:v>
                </c:pt>
                <c:pt idx="15266">
                  <c:v>6705.28000000885</c:v>
                </c:pt>
                <c:pt idx="15267">
                  <c:v>6705.3000000088514</c:v>
                </c:pt>
                <c:pt idx="15268">
                  <c:v>6705.3200000088536</c:v>
                </c:pt>
                <c:pt idx="15269">
                  <c:v>6705.3400000088504</c:v>
                </c:pt>
                <c:pt idx="15270">
                  <c:v>6705.3600000088536</c:v>
                </c:pt>
                <c:pt idx="15271">
                  <c:v>6705.3800000088504</c:v>
                </c:pt>
                <c:pt idx="15272">
                  <c:v>6705.4000000088499</c:v>
                </c:pt>
                <c:pt idx="15273">
                  <c:v>6705.4200000088504</c:v>
                </c:pt>
                <c:pt idx="15274">
                  <c:v>6705.4400000088499</c:v>
                </c:pt>
                <c:pt idx="15275">
                  <c:v>6705.4600000088503</c:v>
                </c:pt>
                <c:pt idx="15276">
                  <c:v>6705.4800000088499</c:v>
                </c:pt>
                <c:pt idx="15277">
                  <c:v>6705.5000000088503</c:v>
                </c:pt>
                <c:pt idx="15278">
                  <c:v>6705.5200000088535</c:v>
                </c:pt>
                <c:pt idx="15279">
                  <c:v>6705.5400000088503</c:v>
                </c:pt>
                <c:pt idx="15280">
                  <c:v>6705.5600000088534</c:v>
                </c:pt>
                <c:pt idx="15281">
                  <c:v>6705.5800000088502</c:v>
                </c:pt>
                <c:pt idx="15282">
                  <c:v>6705.6000000088534</c:v>
                </c:pt>
                <c:pt idx="15283">
                  <c:v>6705.6200000088538</c:v>
                </c:pt>
                <c:pt idx="15284">
                  <c:v>6705.6400000088524</c:v>
                </c:pt>
                <c:pt idx="15285">
                  <c:v>6705.6600000088538</c:v>
                </c:pt>
                <c:pt idx="15286">
                  <c:v>6705.6800000088624</c:v>
                </c:pt>
                <c:pt idx="15287">
                  <c:v>6705.7000000088601</c:v>
                </c:pt>
                <c:pt idx="15288">
                  <c:v>6705.7200000088624</c:v>
                </c:pt>
                <c:pt idx="15289">
                  <c:v>6705.7400000088601</c:v>
                </c:pt>
                <c:pt idx="15290">
                  <c:v>6705.7600000088614</c:v>
                </c:pt>
                <c:pt idx="15291">
                  <c:v>6705.78000000886</c:v>
                </c:pt>
                <c:pt idx="15292">
                  <c:v>6705.8000000088614</c:v>
                </c:pt>
                <c:pt idx="15293">
                  <c:v>6705.8200000088636</c:v>
                </c:pt>
                <c:pt idx="15294">
                  <c:v>6705.8400000088604</c:v>
                </c:pt>
                <c:pt idx="15295">
                  <c:v>6705.8600000088636</c:v>
                </c:pt>
                <c:pt idx="15296">
                  <c:v>6705.8800000088604</c:v>
                </c:pt>
                <c:pt idx="15297">
                  <c:v>6705.9000000088599</c:v>
                </c:pt>
                <c:pt idx="15298">
                  <c:v>6705.9200000088604</c:v>
                </c:pt>
                <c:pt idx="15299">
                  <c:v>6705.9400000088599</c:v>
                </c:pt>
                <c:pt idx="15300">
                  <c:v>6705.9600000088603</c:v>
                </c:pt>
                <c:pt idx="15301">
                  <c:v>6705.9800000088599</c:v>
                </c:pt>
                <c:pt idx="15302">
                  <c:v>6706.0000000088603</c:v>
                </c:pt>
                <c:pt idx="15303">
                  <c:v>6706.0200000088635</c:v>
                </c:pt>
                <c:pt idx="15304">
                  <c:v>6706.0400000088603</c:v>
                </c:pt>
                <c:pt idx="15305">
                  <c:v>6706.0600000088634</c:v>
                </c:pt>
                <c:pt idx="15306">
                  <c:v>6706.0800000088602</c:v>
                </c:pt>
                <c:pt idx="15307">
                  <c:v>6706.1000000088634</c:v>
                </c:pt>
                <c:pt idx="15308">
                  <c:v>6706.1200000088638</c:v>
                </c:pt>
                <c:pt idx="15309">
                  <c:v>6706.1400000088724</c:v>
                </c:pt>
                <c:pt idx="15310">
                  <c:v>6706.1600000088738</c:v>
                </c:pt>
                <c:pt idx="15311">
                  <c:v>6706.1800000088724</c:v>
                </c:pt>
                <c:pt idx="15312">
                  <c:v>6706.2000000088701</c:v>
                </c:pt>
                <c:pt idx="15313">
                  <c:v>6706.2200000088724</c:v>
                </c:pt>
                <c:pt idx="15314">
                  <c:v>6706.2400000088701</c:v>
                </c:pt>
                <c:pt idx="15315">
                  <c:v>6706.2600000088714</c:v>
                </c:pt>
                <c:pt idx="15316">
                  <c:v>6706.28000000887</c:v>
                </c:pt>
                <c:pt idx="15317">
                  <c:v>6706.3000000088714</c:v>
                </c:pt>
                <c:pt idx="15318">
                  <c:v>6706.3200000088736</c:v>
                </c:pt>
                <c:pt idx="15319">
                  <c:v>6706.3400000088704</c:v>
                </c:pt>
                <c:pt idx="15320">
                  <c:v>6706.3600000088736</c:v>
                </c:pt>
                <c:pt idx="15321">
                  <c:v>6706.3800000088704</c:v>
                </c:pt>
                <c:pt idx="15322">
                  <c:v>6706.4000000088699</c:v>
                </c:pt>
                <c:pt idx="15323">
                  <c:v>6706.4200000088704</c:v>
                </c:pt>
                <c:pt idx="15324">
                  <c:v>6706.4400000088699</c:v>
                </c:pt>
                <c:pt idx="15325">
                  <c:v>6706.4600000088703</c:v>
                </c:pt>
                <c:pt idx="15326">
                  <c:v>6706.4800000088699</c:v>
                </c:pt>
                <c:pt idx="15327">
                  <c:v>6706.5000000088703</c:v>
                </c:pt>
                <c:pt idx="15328">
                  <c:v>6706.5200000088735</c:v>
                </c:pt>
                <c:pt idx="15329">
                  <c:v>6706.5400000088703</c:v>
                </c:pt>
                <c:pt idx="15330">
                  <c:v>6706.5600000088734</c:v>
                </c:pt>
                <c:pt idx="15331">
                  <c:v>6706.5800000088702</c:v>
                </c:pt>
                <c:pt idx="15332">
                  <c:v>6706.6000000088834</c:v>
                </c:pt>
                <c:pt idx="15333">
                  <c:v>6706.6200000088838</c:v>
                </c:pt>
                <c:pt idx="15334">
                  <c:v>6706.6400000088834</c:v>
                </c:pt>
                <c:pt idx="15335">
                  <c:v>6706.6600000088838</c:v>
                </c:pt>
                <c:pt idx="15336">
                  <c:v>6706.6800000088824</c:v>
                </c:pt>
                <c:pt idx="15337">
                  <c:v>6706.7000000088801</c:v>
                </c:pt>
                <c:pt idx="15338">
                  <c:v>6706.7200000088824</c:v>
                </c:pt>
                <c:pt idx="15339">
                  <c:v>6706.7400000088801</c:v>
                </c:pt>
                <c:pt idx="15340">
                  <c:v>6706.7600000088814</c:v>
                </c:pt>
                <c:pt idx="15341">
                  <c:v>6706.7800000088801</c:v>
                </c:pt>
                <c:pt idx="15342">
                  <c:v>6706.8000000088814</c:v>
                </c:pt>
                <c:pt idx="15343">
                  <c:v>6706.8200000088837</c:v>
                </c:pt>
                <c:pt idx="15344">
                  <c:v>6706.8400000088814</c:v>
                </c:pt>
                <c:pt idx="15345">
                  <c:v>6706.8600000088836</c:v>
                </c:pt>
                <c:pt idx="15346">
                  <c:v>6706.8800000088804</c:v>
                </c:pt>
                <c:pt idx="15347">
                  <c:v>6706.9000000088799</c:v>
                </c:pt>
                <c:pt idx="15348">
                  <c:v>6706.9200000088804</c:v>
                </c:pt>
                <c:pt idx="15349">
                  <c:v>6706.9400000088799</c:v>
                </c:pt>
                <c:pt idx="15350">
                  <c:v>6706.9600000088803</c:v>
                </c:pt>
                <c:pt idx="15351">
                  <c:v>6706.9800000088799</c:v>
                </c:pt>
                <c:pt idx="15352">
                  <c:v>6707.0000000088803</c:v>
                </c:pt>
                <c:pt idx="15353">
                  <c:v>6707.0200000088835</c:v>
                </c:pt>
                <c:pt idx="15354">
                  <c:v>6707.0400000088803</c:v>
                </c:pt>
                <c:pt idx="15355">
                  <c:v>6707.0600000088934</c:v>
                </c:pt>
                <c:pt idx="15356">
                  <c:v>6707.0800000088902</c:v>
                </c:pt>
                <c:pt idx="15357">
                  <c:v>6707.1000000088934</c:v>
                </c:pt>
                <c:pt idx="15358">
                  <c:v>6707.1200000088938</c:v>
                </c:pt>
                <c:pt idx="15359">
                  <c:v>6707.1400000088934</c:v>
                </c:pt>
                <c:pt idx="15360">
                  <c:v>6707.1600000088938</c:v>
                </c:pt>
                <c:pt idx="15361">
                  <c:v>6707.1800000088924</c:v>
                </c:pt>
                <c:pt idx="15362">
                  <c:v>6707.2000000088901</c:v>
                </c:pt>
                <c:pt idx="15363">
                  <c:v>6707.2200000088924</c:v>
                </c:pt>
                <c:pt idx="15364">
                  <c:v>6707.2400000088901</c:v>
                </c:pt>
                <c:pt idx="15365">
                  <c:v>6707.2600000088914</c:v>
                </c:pt>
                <c:pt idx="15366">
                  <c:v>6707.2800000088901</c:v>
                </c:pt>
                <c:pt idx="15367">
                  <c:v>6707.3000000088914</c:v>
                </c:pt>
                <c:pt idx="15368">
                  <c:v>6707.3200000088937</c:v>
                </c:pt>
                <c:pt idx="15369">
                  <c:v>6707.3400000088914</c:v>
                </c:pt>
                <c:pt idx="15370">
                  <c:v>6707.3600000088936</c:v>
                </c:pt>
                <c:pt idx="15371">
                  <c:v>6707.3800000088904</c:v>
                </c:pt>
                <c:pt idx="15372">
                  <c:v>6707.4000000088899</c:v>
                </c:pt>
                <c:pt idx="15373">
                  <c:v>6707.4200000088904</c:v>
                </c:pt>
                <c:pt idx="15374">
                  <c:v>6707.4400000088899</c:v>
                </c:pt>
                <c:pt idx="15375">
                  <c:v>6707.4600000088903</c:v>
                </c:pt>
                <c:pt idx="15376">
                  <c:v>6707.4800000088899</c:v>
                </c:pt>
                <c:pt idx="15377">
                  <c:v>6707.5000000088903</c:v>
                </c:pt>
                <c:pt idx="15378">
                  <c:v>6707.5200000089035</c:v>
                </c:pt>
                <c:pt idx="15379">
                  <c:v>6707.5400000089003</c:v>
                </c:pt>
                <c:pt idx="15380">
                  <c:v>6707.5600000089034</c:v>
                </c:pt>
                <c:pt idx="15381">
                  <c:v>6707.5800000089002</c:v>
                </c:pt>
                <c:pt idx="15382">
                  <c:v>6707.6000000089034</c:v>
                </c:pt>
                <c:pt idx="15383">
                  <c:v>6707.6200000089038</c:v>
                </c:pt>
                <c:pt idx="15384">
                  <c:v>6707.6400000089034</c:v>
                </c:pt>
                <c:pt idx="15385">
                  <c:v>6707.6600000089038</c:v>
                </c:pt>
                <c:pt idx="15386">
                  <c:v>6707.6800000089024</c:v>
                </c:pt>
                <c:pt idx="15387">
                  <c:v>6707.7000000089001</c:v>
                </c:pt>
                <c:pt idx="15388">
                  <c:v>6707.7200000089024</c:v>
                </c:pt>
                <c:pt idx="15389">
                  <c:v>6707.7400000089001</c:v>
                </c:pt>
                <c:pt idx="15390">
                  <c:v>6707.7600000089014</c:v>
                </c:pt>
                <c:pt idx="15391">
                  <c:v>6707.7800000089001</c:v>
                </c:pt>
                <c:pt idx="15392">
                  <c:v>6707.8000000089014</c:v>
                </c:pt>
                <c:pt idx="15393">
                  <c:v>6707.8200000089037</c:v>
                </c:pt>
                <c:pt idx="15394">
                  <c:v>6707.8400000089014</c:v>
                </c:pt>
                <c:pt idx="15395">
                  <c:v>6707.8600000089036</c:v>
                </c:pt>
                <c:pt idx="15396">
                  <c:v>6707.8800000089004</c:v>
                </c:pt>
                <c:pt idx="15397">
                  <c:v>6707.9000000089</c:v>
                </c:pt>
                <c:pt idx="15398">
                  <c:v>6707.9200000089004</c:v>
                </c:pt>
                <c:pt idx="15399">
                  <c:v>6707.9400000088999</c:v>
                </c:pt>
                <c:pt idx="15400">
                  <c:v>6707.9600000089004</c:v>
                </c:pt>
                <c:pt idx="15401">
                  <c:v>6707.9800000089099</c:v>
                </c:pt>
                <c:pt idx="15402">
                  <c:v>6708.0000000089103</c:v>
                </c:pt>
                <c:pt idx="15403">
                  <c:v>6708.0200000089135</c:v>
                </c:pt>
                <c:pt idx="15404">
                  <c:v>6708.0400000089103</c:v>
                </c:pt>
                <c:pt idx="15405">
                  <c:v>6708.0600000089134</c:v>
                </c:pt>
                <c:pt idx="15406">
                  <c:v>6708.0800000089102</c:v>
                </c:pt>
                <c:pt idx="15407">
                  <c:v>6708.1000000089134</c:v>
                </c:pt>
                <c:pt idx="15408">
                  <c:v>6708.1200000089138</c:v>
                </c:pt>
                <c:pt idx="15409">
                  <c:v>6708.1400000089134</c:v>
                </c:pt>
                <c:pt idx="15410">
                  <c:v>6708.1600000089138</c:v>
                </c:pt>
                <c:pt idx="15411">
                  <c:v>6708.1800000089124</c:v>
                </c:pt>
                <c:pt idx="15412">
                  <c:v>6708.2000000089101</c:v>
                </c:pt>
                <c:pt idx="15413">
                  <c:v>6708.2200000089124</c:v>
                </c:pt>
                <c:pt idx="15414">
                  <c:v>6708.2400000089101</c:v>
                </c:pt>
                <c:pt idx="15415">
                  <c:v>6708.2600000089114</c:v>
                </c:pt>
                <c:pt idx="15416">
                  <c:v>6708.2800000089101</c:v>
                </c:pt>
                <c:pt idx="15417">
                  <c:v>6708.3000000089114</c:v>
                </c:pt>
                <c:pt idx="15418">
                  <c:v>6708.3200000089137</c:v>
                </c:pt>
                <c:pt idx="15419">
                  <c:v>6708.3400000089114</c:v>
                </c:pt>
                <c:pt idx="15420">
                  <c:v>6708.3600000089136</c:v>
                </c:pt>
                <c:pt idx="15421">
                  <c:v>6708.3800000089104</c:v>
                </c:pt>
                <c:pt idx="15422">
                  <c:v>6708.40000000891</c:v>
                </c:pt>
                <c:pt idx="15423">
                  <c:v>6708.4200000089104</c:v>
                </c:pt>
                <c:pt idx="15424">
                  <c:v>6708.4400000089199</c:v>
                </c:pt>
                <c:pt idx="15425">
                  <c:v>6708.4600000089204</c:v>
                </c:pt>
                <c:pt idx="15426">
                  <c:v>6708.4800000089199</c:v>
                </c:pt>
                <c:pt idx="15427">
                  <c:v>6708.5000000089203</c:v>
                </c:pt>
                <c:pt idx="15428">
                  <c:v>6708.5200000089235</c:v>
                </c:pt>
                <c:pt idx="15429">
                  <c:v>6708.5400000089203</c:v>
                </c:pt>
                <c:pt idx="15430">
                  <c:v>6708.5600000089235</c:v>
                </c:pt>
                <c:pt idx="15431">
                  <c:v>6708.5800000089203</c:v>
                </c:pt>
                <c:pt idx="15432">
                  <c:v>6708.6000000089234</c:v>
                </c:pt>
                <c:pt idx="15433">
                  <c:v>6708.6200000089239</c:v>
                </c:pt>
                <c:pt idx="15434">
                  <c:v>6708.6400000089234</c:v>
                </c:pt>
                <c:pt idx="15435">
                  <c:v>6708.6600000089238</c:v>
                </c:pt>
                <c:pt idx="15436">
                  <c:v>6708.6800000089224</c:v>
                </c:pt>
                <c:pt idx="15437">
                  <c:v>6708.7000000089201</c:v>
                </c:pt>
                <c:pt idx="15438">
                  <c:v>6708.7200000089224</c:v>
                </c:pt>
                <c:pt idx="15439">
                  <c:v>6708.7400000089201</c:v>
                </c:pt>
                <c:pt idx="15440">
                  <c:v>6708.7600000089224</c:v>
                </c:pt>
                <c:pt idx="15441">
                  <c:v>6708.7800000089201</c:v>
                </c:pt>
                <c:pt idx="15442">
                  <c:v>6708.8000000089214</c:v>
                </c:pt>
                <c:pt idx="15443">
                  <c:v>6708.8200000089237</c:v>
                </c:pt>
                <c:pt idx="15444">
                  <c:v>6708.8400000089214</c:v>
                </c:pt>
                <c:pt idx="15445">
                  <c:v>6708.8600000089236</c:v>
                </c:pt>
                <c:pt idx="15446">
                  <c:v>6708.8800000089204</c:v>
                </c:pt>
                <c:pt idx="15447">
                  <c:v>6708.90000000893</c:v>
                </c:pt>
                <c:pt idx="15448">
                  <c:v>6708.9200000089304</c:v>
                </c:pt>
                <c:pt idx="15449">
                  <c:v>6708.9400000089299</c:v>
                </c:pt>
                <c:pt idx="15450">
                  <c:v>6708.9600000089304</c:v>
                </c:pt>
                <c:pt idx="15451">
                  <c:v>6708.9800000089299</c:v>
                </c:pt>
                <c:pt idx="15452">
                  <c:v>6709.0000000089303</c:v>
                </c:pt>
                <c:pt idx="15453">
                  <c:v>6709.0200000089335</c:v>
                </c:pt>
                <c:pt idx="15454">
                  <c:v>6709.0400000089303</c:v>
                </c:pt>
                <c:pt idx="15455">
                  <c:v>6709.0600000089335</c:v>
                </c:pt>
                <c:pt idx="15456">
                  <c:v>6709.0800000089303</c:v>
                </c:pt>
                <c:pt idx="15457">
                  <c:v>6709.1000000089334</c:v>
                </c:pt>
                <c:pt idx="15458">
                  <c:v>6709.1200000089339</c:v>
                </c:pt>
                <c:pt idx="15459">
                  <c:v>6709.1400000089334</c:v>
                </c:pt>
                <c:pt idx="15460">
                  <c:v>6709.1600000089338</c:v>
                </c:pt>
                <c:pt idx="15461">
                  <c:v>6709.1800000089324</c:v>
                </c:pt>
                <c:pt idx="15462">
                  <c:v>6709.2000000089301</c:v>
                </c:pt>
                <c:pt idx="15463">
                  <c:v>6709.2200000089324</c:v>
                </c:pt>
                <c:pt idx="15464">
                  <c:v>6709.2400000089301</c:v>
                </c:pt>
                <c:pt idx="15465">
                  <c:v>6709.2600000089324</c:v>
                </c:pt>
                <c:pt idx="15466">
                  <c:v>6709.2800000089301</c:v>
                </c:pt>
                <c:pt idx="15467">
                  <c:v>6709.3000000089314</c:v>
                </c:pt>
                <c:pt idx="15468">
                  <c:v>6709.3200000089337</c:v>
                </c:pt>
                <c:pt idx="15469">
                  <c:v>6709.3400000089414</c:v>
                </c:pt>
                <c:pt idx="15470">
                  <c:v>6709.3600000089436</c:v>
                </c:pt>
                <c:pt idx="15471">
                  <c:v>6709.3800000089404</c:v>
                </c:pt>
                <c:pt idx="15472">
                  <c:v>6709.40000000894</c:v>
                </c:pt>
                <c:pt idx="15473">
                  <c:v>6709.4200000089404</c:v>
                </c:pt>
                <c:pt idx="15474">
                  <c:v>6709.4400000089399</c:v>
                </c:pt>
                <c:pt idx="15475">
                  <c:v>6709.4600000089404</c:v>
                </c:pt>
                <c:pt idx="15476">
                  <c:v>6709.4800000089399</c:v>
                </c:pt>
                <c:pt idx="15477">
                  <c:v>6709.5000000089403</c:v>
                </c:pt>
                <c:pt idx="15478">
                  <c:v>6709.5200000089435</c:v>
                </c:pt>
                <c:pt idx="15479">
                  <c:v>6709.5400000089403</c:v>
                </c:pt>
                <c:pt idx="15480">
                  <c:v>6709.5600000089435</c:v>
                </c:pt>
                <c:pt idx="15481">
                  <c:v>6709.5800000089403</c:v>
                </c:pt>
                <c:pt idx="15482">
                  <c:v>6709.6000000089434</c:v>
                </c:pt>
                <c:pt idx="15483">
                  <c:v>6709.6200000089439</c:v>
                </c:pt>
                <c:pt idx="15484">
                  <c:v>6709.6400000089434</c:v>
                </c:pt>
                <c:pt idx="15485">
                  <c:v>6709.6600000089438</c:v>
                </c:pt>
                <c:pt idx="15486">
                  <c:v>6709.6800000089424</c:v>
                </c:pt>
                <c:pt idx="15487">
                  <c:v>6709.7000000089402</c:v>
                </c:pt>
                <c:pt idx="15488">
                  <c:v>6709.7200000089424</c:v>
                </c:pt>
                <c:pt idx="15489">
                  <c:v>6709.7400000089401</c:v>
                </c:pt>
                <c:pt idx="15490">
                  <c:v>6709.7600000089424</c:v>
                </c:pt>
                <c:pt idx="15491">
                  <c:v>6709.7800000089401</c:v>
                </c:pt>
                <c:pt idx="15492">
                  <c:v>6709.8000000089414</c:v>
                </c:pt>
                <c:pt idx="15493">
                  <c:v>6709.8200000089537</c:v>
                </c:pt>
                <c:pt idx="15494">
                  <c:v>6709.8400000089514</c:v>
                </c:pt>
                <c:pt idx="15495">
                  <c:v>6709.8600000089536</c:v>
                </c:pt>
                <c:pt idx="15496">
                  <c:v>6709.8800000089504</c:v>
                </c:pt>
                <c:pt idx="15497">
                  <c:v>6709.90000000895</c:v>
                </c:pt>
                <c:pt idx="15498">
                  <c:v>6709.9200000089504</c:v>
                </c:pt>
                <c:pt idx="15499">
                  <c:v>6709.9400000089499</c:v>
                </c:pt>
                <c:pt idx="15500">
                  <c:v>6709.9600000089504</c:v>
                </c:pt>
                <c:pt idx="15501">
                  <c:v>6709.9800000089499</c:v>
                </c:pt>
                <c:pt idx="15502">
                  <c:v>6710.0000000089503</c:v>
                </c:pt>
                <c:pt idx="15503">
                  <c:v>6710.0200000089535</c:v>
                </c:pt>
                <c:pt idx="15504">
                  <c:v>6710.0400000089503</c:v>
                </c:pt>
                <c:pt idx="15505">
                  <c:v>6710.0600000089535</c:v>
                </c:pt>
                <c:pt idx="15506">
                  <c:v>6710.0800000089503</c:v>
                </c:pt>
                <c:pt idx="15507">
                  <c:v>6710.1000000089534</c:v>
                </c:pt>
                <c:pt idx="15508">
                  <c:v>6710.1200000089539</c:v>
                </c:pt>
                <c:pt idx="15509">
                  <c:v>6710.1400000089534</c:v>
                </c:pt>
                <c:pt idx="15510">
                  <c:v>6710.1600000089538</c:v>
                </c:pt>
                <c:pt idx="15511">
                  <c:v>6710.1800000089524</c:v>
                </c:pt>
                <c:pt idx="15512">
                  <c:v>6710.2000000089502</c:v>
                </c:pt>
                <c:pt idx="15513">
                  <c:v>6710.2200000089524</c:v>
                </c:pt>
                <c:pt idx="15514">
                  <c:v>6710.2400000089501</c:v>
                </c:pt>
                <c:pt idx="15515">
                  <c:v>6710.2600000089624</c:v>
                </c:pt>
                <c:pt idx="15516">
                  <c:v>6710.2800000089601</c:v>
                </c:pt>
                <c:pt idx="15517">
                  <c:v>6710.3000000089614</c:v>
                </c:pt>
                <c:pt idx="15518">
                  <c:v>6710.3200000089637</c:v>
                </c:pt>
                <c:pt idx="15519">
                  <c:v>6710.3400000089614</c:v>
                </c:pt>
                <c:pt idx="15520">
                  <c:v>6710.3600000089637</c:v>
                </c:pt>
                <c:pt idx="15521">
                  <c:v>6710.3800000089614</c:v>
                </c:pt>
                <c:pt idx="15522">
                  <c:v>6710.40000000896</c:v>
                </c:pt>
                <c:pt idx="15523">
                  <c:v>6710.4200000089604</c:v>
                </c:pt>
                <c:pt idx="15524">
                  <c:v>6710.4400000089599</c:v>
                </c:pt>
                <c:pt idx="15525">
                  <c:v>6710.4600000089604</c:v>
                </c:pt>
                <c:pt idx="15526">
                  <c:v>6710.4800000089599</c:v>
                </c:pt>
                <c:pt idx="15527">
                  <c:v>6710.5000000089603</c:v>
                </c:pt>
                <c:pt idx="15528">
                  <c:v>6710.5200000089635</c:v>
                </c:pt>
                <c:pt idx="15529">
                  <c:v>6710.5400000089603</c:v>
                </c:pt>
                <c:pt idx="15530">
                  <c:v>6710.5600000089635</c:v>
                </c:pt>
                <c:pt idx="15531">
                  <c:v>6710.5800000089603</c:v>
                </c:pt>
                <c:pt idx="15532">
                  <c:v>6710.6000000089634</c:v>
                </c:pt>
                <c:pt idx="15533">
                  <c:v>6710.6200000089639</c:v>
                </c:pt>
                <c:pt idx="15534">
                  <c:v>6710.6400000089634</c:v>
                </c:pt>
                <c:pt idx="15535">
                  <c:v>6710.6600000089638</c:v>
                </c:pt>
                <c:pt idx="15536">
                  <c:v>6710.6800000089634</c:v>
                </c:pt>
                <c:pt idx="15537">
                  <c:v>6710.7000000089602</c:v>
                </c:pt>
                <c:pt idx="15538">
                  <c:v>6710.7200000089724</c:v>
                </c:pt>
                <c:pt idx="15539">
                  <c:v>6710.7400000089701</c:v>
                </c:pt>
                <c:pt idx="15540">
                  <c:v>6710.7600000089724</c:v>
                </c:pt>
                <c:pt idx="15541">
                  <c:v>6710.7800000089701</c:v>
                </c:pt>
                <c:pt idx="15542">
                  <c:v>6710.8000000089714</c:v>
                </c:pt>
                <c:pt idx="15543">
                  <c:v>6710.8200000089737</c:v>
                </c:pt>
                <c:pt idx="15544">
                  <c:v>6710.8400000089714</c:v>
                </c:pt>
                <c:pt idx="15545">
                  <c:v>6710.8600000089737</c:v>
                </c:pt>
                <c:pt idx="15546">
                  <c:v>6710.8800000089714</c:v>
                </c:pt>
                <c:pt idx="15547">
                  <c:v>6710.90000000897</c:v>
                </c:pt>
                <c:pt idx="15548">
                  <c:v>6710.9200000089704</c:v>
                </c:pt>
                <c:pt idx="15549">
                  <c:v>6710.9400000089699</c:v>
                </c:pt>
                <c:pt idx="15550">
                  <c:v>6710.9600000089704</c:v>
                </c:pt>
                <c:pt idx="15551">
                  <c:v>6710.9800000089699</c:v>
                </c:pt>
                <c:pt idx="15552">
                  <c:v>6711.0000000089703</c:v>
                </c:pt>
                <c:pt idx="15553">
                  <c:v>6711.0200000089735</c:v>
                </c:pt>
                <c:pt idx="15554">
                  <c:v>6711.0400000089703</c:v>
                </c:pt>
                <c:pt idx="15555">
                  <c:v>6711.0600000089735</c:v>
                </c:pt>
                <c:pt idx="15556">
                  <c:v>6711.0800000089703</c:v>
                </c:pt>
                <c:pt idx="15557">
                  <c:v>6711.1000000089734</c:v>
                </c:pt>
                <c:pt idx="15558">
                  <c:v>6711.1200000089739</c:v>
                </c:pt>
                <c:pt idx="15559">
                  <c:v>6711.1400000089734</c:v>
                </c:pt>
                <c:pt idx="15560">
                  <c:v>6711.1600000089738</c:v>
                </c:pt>
                <c:pt idx="15561">
                  <c:v>6711.1800000089834</c:v>
                </c:pt>
                <c:pt idx="15562">
                  <c:v>6711.2000000089802</c:v>
                </c:pt>
                <c:pt idx="15563">
                  <c:v>6711.2200000089824</c:v>
                </c:pt>
                <c:pt idx="15564">
                  <c:v>6711.2400000089801</c:v>
                </c:pt>
                <c:pt idx="15565">
                  <c:v>6711.2600000089824</c:v>
                </c:pt>
                <c:pt idx="15566">
                  <c:v>6711.2800000089801</c:v>
                </c:pt>
                <c:pt idx="15567">
                  <c:v>6711.3000000089814</c:v>
                </c:pt>
                <c:pt idx="15568">
                  <c:v>6711.3200000089837</c:v>
                </c:pt>
                <c:pt idx="15569">
                  <c:v>6711.3400000089814</c:v>
                </c:pt>
                <c:pt idx="15570">
                  <c:v>6711.3600000089837</c:v>
                </c:pt>
                <c:pt idx="15571">
                  <c:v>6711.3800000089814</c:v>
                </c:pt>
                <c:pt idx="15572">
                  <c:v>6711.40000000898</c:v>
                </c:pt>
                <c:pt idx="15573">
                  <c:v>6711.4200000089804</c:v>
                </c:pt>
                <c:pt idx="15574">
                  <c:v>6711.44000000898</c:v>
                </c:pt>
                <c:pt idx="15575">
                  <c:v>6711.4600000089804</c:v>
                </c:pt>
                <c:pt idx="15576">
                  <c:v>6711.4800000089799</c:v>
                </c:pt>
                <c:pt idx="15577">
                  <c:v>6711.5000000089804</c:v>
                </c:pt>
                <c:pt idx="15578">
                  <c:v>6711.5200000089835</c:v>
                </c:pt>
                <c:pt idx="15579">
                  <c:v>6711.5400000089803</c:v>
                </c:pt>
                <c:pt idx="15580">
                  <c:v>6711.5600000089835</c:v>
                </c:pt>
                <c:pt idx="15581">
                  <c:v>6711.5800000089803</c:v>
                </c:pt>
                <c:pt idx="15582">
                  <c:v>6711.6000000089834</c:v>
                </c:pt>
                <c:pt idx="15583">
                  <c:v>6711.6200000089839</c:v>
                </c:pt>
                <c:pt idx="15584">
                  <c:v>6711.6400000089934</c:v>
                </c:pt>
                <c:pt idx="15585">
                  <c:v>6711.6600000089938</c:v>
                </c:pt>
                <c:pt idx="15586">
                  <c:v>6711.6800000089934</c:v>
                </c:pt>
                <c:pt idx="15587">
                  <c:v>6711.7000000089902</c:v>
                </c:pt>
                <c:pt idx="15588">
                  <c:v>6711.7200000089924</c:v>
                </c:pt>
                <c:pt idx="15589">
                  <c:v>6711.7400000089901</c:v>
                </c:pt>
                <c:pt idx="15590">
                  <c:v>6711.7600000089924</c:v>
                </c:pt>
                <c:pt idx="15591">
                  <c:v>6711.7800000089901</c:v>
                </c:pt>
                <c:pt idx="15592">
                  <c:v>6711.8000000089914</c:v>
                </c:pt>
                <c:pt idx="15593">
                  <c:v>6711.8200000089937</c:v>
                </c:pt>
                <c:pt idx="15594">
                  <c:v>6711.8400000089914</c:v>
                </c:pt>
                <c:pt idx="15595">
                  <c:v>6711.8600000089937</c:v>
                </c:pt>
                <c:pt idx="15596">
                  <c:v>6711.8800000089914</c:v>
                </c:pt>
                <c:pt idx="15597">
                  <c:v>6711.90000000899</c:v>
                </c:pt>
                <c:pt idx="15598">
                  <c:v>6711.9200000089904</c:v>
                </c:pt>
                <c:pt idx="15599">
                  <c:v>6711.94000000899</c:v>
                </c:pt>
                <c:pt idx="15600">
                  <c:v>6711.9600000089904</c:v>
                </c:pt>
                <c:pt idx="15601">
                  <c:v>6711.9800000089899</c:v>
                </c:pt>
                <c:pt idx="15602">
                  <c:v>6712.0000000089904</c:v>
                </c:pt>
                <c:pt idx="15603">
                  <c:v>6712.0200000089935</c:v>
                </c:pt>
                <c:pt idx="15604">
                  <c:v>6712.0400000089903</c:v>
                </c:pt>
                <c:pt idx="15605">
                  <c:v>6712.0600000089935</c:v>
                </c:pt>
                <c:pt idx="15606">
                  <c:v>6712.0800000089903</c:v>
                </c:pt>
                <c:pt idx="15607">
                  <c:v>6712.1000000090035</c:v>
                </c:pt>
                <c:pt idx="15608">
                  <c:v>6712.1200000090039</c:v>
                </c:pt>
                <c:pt idx="15609">
                  <c:v>6712.1400000090034</c:v>
                </c:pt>
                <c:pt idx="15610">
                  <c:v>6712.1600000090039</c:v>
                </c:pt>
                <c:pt idx="15611">
                  <c:v>6712.1800000090034</c:v>
                </c:pt>
                <c:pt idx="15612">
                  <c:v>6712.2000000090002</c:v>
                </c:pt>
                <c:pt idx="15613">
                  <c:v>6712.2200000090024</c:v>
                </c:pt>
                <c:pt idx="15614">
                  <c:v>6712.2400000090001</c:v>
                </c:pt>
                <c:pt idx="15615">
                  <c:v>6712.2600000090024</c:v>
                </c:pt>
                <c:pt idx="15616">
                  <c:v>6712.2800000090001</c:v>
                </c:pt>
                <c:pt idx="15617">
                  <c:v>6712.3000000090024</c:v>
                </c:pt>
                <c:pt idx="15618">
                  <c:v>6712.3200000090037</c:v>
                </c:pt>
                <c:pt idx="15619">
                  <c:v>6712.3400000090014</c:v>
                </c:pt>
                <c:pt idx="15620">
                  <c:v>6712.3600000090037</c:v>
                </c:pt>
                <c:pt idx="15621">
                  <c:v>6712.3800000090014</c:v>
                </c:pt>
                <c:pt idx="15622">
                  <c:v>6712.400000009</c:v>
                </c:pt>
                <c:pt idx="15623">
                  <c:v>6712.4200000090004</c:v>
                </c:pt>
                <c:pt idx="15624">
                  <c:v>6712.440000009</c:v>
                </c:pt>
                <c:pt idx="15625">
                  <c:v>6712.4600000090004</c:v>
                </c:pt>
                <c:pt idx="15626">
                  <c:v>6712.4800000089999</c:v>
                </c:pt>
                <c:pt idx="15627">
                  <c:v>6712.5000000090004</c:v>
                </c:pt>
                <c:pt idx="15628">
                  <c:v>6712.5200000090035</c:v>
                </c:pt>
                <c:pt idx="15629">
                  <c:v>6712.5400000090003</c:v>
                </c:pt>
                <c:pt idx="15630">
                  <c:v>6712.5600000090135</c:v>
                </c:pt>
                <c:pt idx="15631">
                  <c:v>6712.5800000090103</c:v>
                </c:pt>
                <c:pt idx="15632">
                  <c:v>6712.6000000090135</c:v>
                </c:pt>
                <c:pt idx="15633">
                  <c:v>6712.6200000090139</c:v>
                </c:pt>
                <c:pt idx="15634">
                  <c:v>6712.6400000090134</c:v>
                </c:pt>
                <c:pt idx="15635">
                  <c:v>6712.6600000090139</c:v>
                </c:pt>
                <c:pt idx="15636">
                  <c:v>6712.6800000090134</c:v>
                </c:pt>
                <c:pt idx="15637">
                  <c:v>6712.7000000090102</c:v>
                </c:pt>
                <c:pt idx="15638">
                  <c:v>6712.7200000090124</c:v>
                </c:pt>
                <c:pt idx="15639">
                  <c:v>6712.7400000090101</c:v>
                </c:pt>
                <c:pt idx="15640">
                  <c:v>6712.7600000090124</c:v>
                </c:pt>
                <c:pt idx="15641">
                  <c:v>6712.7800000090101</c:v>
                </c:pt>
                <c:pt idx="15642">
                  <c:v>6712.8000000090124</c:v>
                </c:pt>
                <c:pt idx="15643">
                  <c:v>6712.8200000090137</c:v>
                </c:pt>
                <c:pt idx="15644">
                  <c:v>6712.8400000090114</c:v>
                </c:pt>
                <c:pt idx="15645">
                  <c:v>6712.8600000090137</c:v>
                </c:pt>
                <c:pt idx="15646">
                  <c:v>6712.8800000090114</c:v>
                </c:pt>
                <c:pt idx="15647">
                  <c:v>6712.90000000901</c:v>
                </c:pt>
                <c:pt idx="15648">
                  <c:v>6712.9200000090104</c:v>
                </c:pt>
                <c:pt idx="15649">
                  <c:v>6712.94000000901</c:v>
                </c:pt>
                <c:pt idx="15650">
                  <c:v>6712.9600000090104</c:v>
                </c:pt>
                <c:pt idx="15651">
                  <c:v>6712.9800000090099</c:v>
                </c:pt>
                <c:pt idx="15652">
                  <c:v>6713.0000000090104</c:v>
                </c:pt>
                <c:pt idx="15653">
                  <c:v>6713.0200000090235</c:v>
                </c:pt>
                <c:pt idx="15654">
                  <c:v>6713.0400000090203</c:v>
                </c:pt>
                <c:pt idx="15655">
                  <c:v>6713.0600000090235</c:v>
                </c:pt>
                <c:pt idx="15656">
                  <c:v>6713.0800000090203</c:v>
                </c:pt>
                <c:pt idx="15657">
                  <c:v>6713.1000000090235</c:v>
                </c:pt>
                <c:pt idx="15658">
                  <c:v>6713.1200000090239</c:v>
                </c:pt>
                <c:pt idx="15659">
                  <c:v>6713.1400000090234</c:v>
                </c:pt>
                <c:pt idx="15660">
                  <c:v>6713.1600000090239</c:v>
                </c:pt>
                <c:pt idx="15661">
                  <c:v>6713.1800000090234</c:v>
                </c:pt>
                <c:pt idx="15662">
                  <c:v>6713.2000000090202</c:v>
                </c:pt>
                <c:pt idx="15663">
                  <c:v>6713.2200000090224</c:v>
                </c:pt>
                <c:pt idx="15664">
                  <c:v>6713.2400000090202</c:v>
                </c:pt>
                <c:pt idx="15665">
                  <c:v>6713.2600000090224</c:v>
                </c:pt>
                <c:pt idx="15666">
                  <c:v>6713.2800000090201</c:v>
                </c:pt>
                <c:pt idx="15667">
                  <c:v>6713.3000000090224</c:v>
                </c:pt>
                <c:pt idx="15668">
                  <c:v>6713.3200000090237</c:v>
                </c:pt>
                <c:pt idx="15669">
                  <c:v>6713.3400000090214</c:v>
                </c:pt>
                <c:pt idx="15670">
                  <c:v>6713.3600000090237</c:v>
                </c:pt>
                <c:pt idx="15671">
                  <c:v>6713.3800000090214</c:v>
                </c:pt>
                <c:pt idx="15672">
                  <c:v>6713.40000000902</c:v>
                </c:pt>
                <c:pt idx="15673">
                  <c:v>6713.4200000090204</c:v>
                </c:pt>
                <c:pt idx="15674">
                  <c:v>6713.44000000902</c:v>
                </c:pt>
                <c:pt idx="15675">
                  <c:v>6713.4600000090204</c:v>
                </c:pt>
                <c:pt idx="15676">
                  <c:v>6713.4800000090299</c:v>
                </c:pt>
                <c:pt idx="15677">
                  <c:v>6713.5000000090304</c:v>
                </c:pt>
                <c:pt idx="15678">
                  <c:v>6713.5200000090335</c:v>
                </c:pt>
                <c:pt idx="15679">
                  <c:v>6713.5400000090303</c:v>
                </c:pt>
                <c:pt idx="15680">
                  <c:v>6713.5600000090335</c:v>
                </c:pt>
                <c:pt idx="15681">
                  <c:v>6713.5800000090303</c:v>
                </c:pt>
                <c:pt idx="15682">
                  <c:v>6713.6000000090335</c:v>
                </c:pt>
                <c:pt idx="15683">
                  <c:v>6713.6200000090339</c:v>
                </c:pt>
                <c:pt idx="15684">
                  <c:v>6713.6400000090334</c:v>
                </c:pt>
                <c:pt idx="15685">
                  <c:v>6713.6600000090339</c:v>
                </c:pt>
                <c:pt idx="15686">
                  <c:v>6713.6800000090334</c:v>
                </c:pt>
                <c:pt idx="15687">
                  <c:v>6713.7000000090302</c:v>
                </c:pt>
                <c:pt idx="15688">
                  <c:v>6713.7200000090324</c:v>
                </c:pt>
                <c:pt idx="15689">
                  <c:v>6713.7400000090302</c:v>
                </c:pt>
                <c:pt idx="15690">
                  <c:v>6713.7600000090324</c:v>
                </c:pt>
                <c:pt idx="15691">
                  <c:v>6713.7800000090301</c:v>
                </c:pt>
                <c:pt idx="15692">
                  <c:v>6713.8000000090324</c:v>
                </c:pt>
                <c:pt idx="15693">
                  <c:v>6713.8200000090337</c:v>
                </c:pt>
                <c:pt idx="15694">
                  <c:v>6713.8400000090314</c:v>
                </c:pt>
                <c:pt idx="15695">
                  <c:v>6713.8600000090337</c:v>
                </c:pt>
                <c:pt idx="15696">
                  <c:v>6713.8800000090314</c:v>
                </c:pt>
                <c:pt idx="15697">
                  <c:v>6713.90000000903</c:v>
                </c:pt>
                <c:pt idx="15698">
                  <c:v>6713.9200000090304</c:v>
                </c:pt>
                <c:pt idx="15699">
                  <c:v>6713.94000000904</c:v>
                </c:pt>
                <c:pt idx="15700">
                  <c:v>6713.9600000090404</c:v>
                </c:pt>
                <c:pt idx="15701">
                  <c:v>6713.9800000090399</c:v>
                </c:pt>
                <c:pt idx="15702">
                  <c:v>6714.0000000090404</c:v>
                </c:pt>
                <c:pt idx="15703">
                  <c:v>6714.0200000090435</c:v>
                </c:pt>
                <c:pt idx="15704">
                  <c:v>6714.0400000090403</c:v>
                </c:pt>
                <c:pt idx="15705">
                  <c:v>6714.0600000090435</c:v>
                </c:pt>
                <c:pt idx="15706">
                  <c:v>6714.0800000090403</c:v>
                </c:pt>
                <c:pt idx="15707">
                  <c:v>6714.1000000090435</c:v>
                </c:pt>
                <c:pt idx="15708">
                  <c:v>6714.1200000090439</c:v>
                </c:pt>
                <c:pt idx="15709">
                  <c:v>6714.1400000090434</c:v>
                </c:pt>
                <c:pt idx="15710">
                  <c:v>6714.1600000090439</c:v>
                </c:pt>
                <c:pt idx="15711">
                  <c:v>6714.1800000090434</c:v>
                </c:pt>
                <c:pt idx="15712">
                  <c:v>6714.2000000090402</c:v>
                </c:pt>
                <c:pt idx="15713">
                  <c:v>6714.2200000090434</c:v>
                </c:pt>
                <c:pt idx="15714">
                  <c:v>6714.2400000090402</c:v>
                </c:pt>
                <c:pt idx="15715">
                  <c:v>6714.2600000090424</c:v>
                </c:pt>
                <c:pt idx="15716">
                  <c:v>6714.2800000090401</c:v>
                </c:pt>
                <c:pt idx="15717">
                  <c:v>6714.3000000090424</c:v>
                </c:pt>
                <c:pt idx="15718">
                  <c:v>6714.3200000090437</c:v>
                </c:pt>
                <c:pt idx="15719">
                  <c:v>6714.3400000090414</c:v>
                </c:pt>
                <c:pt idx="15720">
                  <c:v>6714.3600000090437</c:v>
                </c:pt>
                <c:pt idx="15721">
                  <c:v>6714.3800000090514</c:v>
                </c:pt>
                <c:pt idx="15722">
                  <c:v>6714.40000000905</c:v>
                </c:pt>
                <c:pt idx="15723">
                  <c:v>6714.4200000090514</c:v>
                </c:pt>
                <c:pt idx="15724">
                  <c:v>6714.44000000905</c:v>
                </c:pt>
                <c:pt idx="15725">
                  <c:v>6714.4600000090504</c:v>
                </c:pt>
                <c:pt idx="15726">
                  <c:v>6714.4800000090499</c:v>
                </c:pt>
                <c:pt idx="15727">
                  <c:v>6714.5000000090504</c:v>
                </c:pt>
                <c:pt idx="15728">
                  <c:v>6714.5200000090535</c:v>
                </c:pt>
                <c:pt idx="15729">
                  <c:v>6714.5400000090503</c:v>
                </c:pt>
                <c:pt idx="15730">
                  <c:v>6714.5600000090535</c:v>
                </c:pt>
                <c:pt idx="15731">
                  <c:v>6714.5800000090503</c:v>
                </c:pt>
                <c:pt idx="15732">
                  <c:v>6714.6000000090535</c:v>
                </c:pt>
                <c:pt idx="15733">
                  <c:v>6714.6200000090539</c:v>
                </c:pt>
                <c:pt idx="15734">
                  <c:v>6714.6400000090534</c:v>
                </c:pt>
                <c:pt idx="15735">
                  <c:v>6714.6600000090539</c:v>
                </c:pt>
                <c:pt idx="15736">
                  <c:v>6714.6800000090534</c:v>
                </c:pt>
                <c:pt idx="15737">
                  <c:v>6714.7000000090502</c:v>
                </c:pt>
                <c:pt idx="15738">
                  <c:v>6714.7200000090534</c:v>
                </c:pt>
                <c:pt idx="15739">
                  <c:v>6714.7400000090502</c:v>
                </c:pt>
                <c:pt idx="15740">
                  <c:v>6714.7600000090524</c:v>
                </c:pt>
                <c:pt idx="15741">
                  <c:v>6714.7800000090501</c:v>
                </c:pt>
                <c:pt idx="15742">
                  <c:v>6714.8000000090524</c:v>
                </c:pt>
                <c:pt idx="15743">
                  <c:v>6714.8200000090537</c:v>
                </c:pt>
                <c:pt idx="15744">
                  <c:v>6714.8400000090614</c:v>
                </c:pt>
                <c:pt idx="15745">
                  <c:v>6714.8600000090637</c:v>
                </c:pt>
                <c:pt idx="15746">
                  <c:v>6714.8800000090614</c:v>
                </c:pt>
                <c:pt idx="15747">
                  <c:v>6714.90000000906</c:v>
                </c:pt>
                <c:pt idx="15748">
                  <c:v>6714.9200000090614</c:v>
                </c:pt>
                <c:pt idx="15749">
                  <c:v>6714.94000000906</c:v>
                </c:pt>
                <c:pt idx="15750">
                  <c:v>6714.9600000090604</c:v>
                </c:pt>
                <c:pt idx="15751">
                  <c:v>6714.9800000090599</c:v>
                </c:pt>
                <c:pt idx="15752">
                  <c:v>6715.0000000090604</c:v>
                </c:pt>
                <c:pt idx="15753">
                  <c:v>6715.0200000090636</c:v>
                </c:pt>
                <c:pt idx="15754">
                  <c:v>6715.0400000090603</c:v>
                </c:pt>
                <c:pt idx="15755">
                  <c:v>6715.0600000090635</c:v>
                </c:pt>
                <c:pt idx="15756">
                  <c:v>6715.0800000090603</c:v>
                </c:pt>
                <c:pt idx="15757">
                  <c:v>6715.1000000090635</c:v>
                </c:pt>
                <c:pt idx="15758">
                  <c:v>6715.1200000090639</c:v>
                </c:pt>
                <c:pt idx="15759">
                  <c:v>6715.1400000090634</c:v>
                </c:pt>
                <c:pt idx="15760">
                  <c:v>6715.1600000090639</c:v>
                </c:pt>
                <c:pt idx="15761">
                  <c:v>6715.1800000090634</c:v>
                </c:pt>
                <c:pt idx="15762">
                  <c:v>6715.2000000090602</c:v>
                </c:pt>
                <c:pt idx="15763">
                  <c:v>6715.2200000090634</c:v>
                </c:pt>
                <c:pt idx="15764">
                  <c:v>6715.2400000090602</c:v>
                </c:pt>
                <c:pt idx="15765">
                  <c:v>6715.2600000090624</c:v>
                </c:pt>
                <c:pt idx="15766">
                  <c:v>6715.2800000090601</c:v>
                </c:pt>
                <c:pt idx="15767">
                  <c:v>6715.3000000090724</c:v>
                </c:pt>
                <c:pt idx="15768">
                  <c:v>6715.3200000090737</c:v>
                </c:pt>
                <c:pt idx="15769">
                  <c:v>6715.3400000090714</c:v>
                </c:pt>
                <c:pt idx="15770">
                  <c:v>6715.3600000090737</c:v>
                </c:pt>
                <c:pt idx="15771">
                  <c:v>6715.3800000090714</c:v>
                </c:pt>
                <c:pt idx="15772">
                  <c:v>6715.40000000907</c:v>
                </c:pt>
                <c:pt idx="15773">
                  <c:v>6715.4200000090714</c:v>
                </c:pt>
                <c:pt idx="15774">
                  <c:v>6715.44000000907</c:v>
                </c:pt>
                <c:pt idx="15775">
                  <c:v>6715.4600000090704</c:v>
                </c:pt>
                <c:pt idx="15776">
                  <c:v>6715.48000000907</c:v>
                </c:pt>
                <c:pt idx="15777">
                  <c:v>6715.5000000090704</c:v>
                </c:pt>
                <c:pt idx="15778">
                  <c:v>6715.5200000090736</c:v>
                </c:pt>
                <c:pt idx="15779">
                  <c:v>6715.5400000090704</c:v>
                </c:pt>
                <c:pt idx="15780">
                  <c:v>6715.5600000090735</c:v>
                </c:pt>
                <c:pt idx="15781">
                  <c:v>6715.5800000090703</c:v>
                </c:pt>
                <c:pt idx="15782">
                  <c:v>6715.6000000090735</c:v>
                </c:pt>
                <c:pt idx="15783">
                  <c:v>6715.6200000090739</c:v>
                </c:pt>
                <c:pt idx="15784">
                  <c:v>6715.6400000090734</c:v>
                </c:pt>
                <c:pt idx="15785">
                  <c:v>6715.6600000090739</c:v>
                </c:pt>
                <c:pt idx="15786">
                  <c:v>6715.6800000090734</c:v>
                </c:pt>
                <c:pt idx="15787">
                  <c:v>6715.7000000090702</c:v>
                </c:pt>
                <c:pt idx="15788">
                  <c:v>6715.7200000090734</c:v>
                </c:pt>
                <c:pt idx="15789">
                  <c:v>6715.7400000090702</c:v>
                </c:pt>
                <c:pt idx="15790">
                  <c:v>6715.7600000090824</c:v>
                </c:pt>
                <c:pt idx="15791">
                  <c:v>6715.7800000090801</c:v>
                </c:pt>
                <c:pt idx="15792">
                  <c:v>6715.8000000090824</c:v>
                </c:pt>
                <c:pt idx="15793">
                  <c:v>6715.8200000090837</c:v>
                </c:pt>
                <c:pt idx="15794">
                  <c:v>6715.8400000090824</c:v>
                </c:pt>
                <c:pt idx="15795">
                  <c:v>6715.8600000090837</c:v>
                </c:pt>
                <c:pt idx="15796">
                  <c:v>6715.8800000090814</c:v>
                </c:pt>
                <c:pt idx="15797">
                  <c:v>6715.90000000908</c:v>
                </c:pt>
                <c:pt idx="15798">
                  <c:v>6715.9200000090814</c:v>
                </c:pt>
                <c:pt idx="15799">
                  <c:v>6715.94000000908</c:v>
                </c:pt>
                <c:pt idx="15800">
                  <c:v>6715.9600000090804</c:v>
                </c:pt>
                <c:pt idx="15801">
                  <c:v>6715.98000000908</c:v>
                </c:pt>
                <c:pt idx="15802">
                  <c:v>6716.0000000090804</c:v>
                </c:pt>
                <c:pt idx="15803">
                  <c:v>6716.0200000090836</c:v>
                </c:pt>
                <c:pt idx="15804">
                  <c:v>6716.0400000090804</c:v>
                </c:pt>
                <c:pt idx="15805">
                  <c:v>6716.0600000090835</c:v>
                </c:pt>
                <c:pt idx="15806">
                  <c:v>6716.0800000090803</c:v>
                </c:pt>
                <c:pt idx="15807">
                  <c:v>6716.1000000090835</c:v>
                </c:pt>
                <c:pt idx="15808">
                  <c:v>6716.1200000090839</c:v>
                </c:pt>
                <c:pt idx="15809">
                  <c:v>6716.1400000090835</c:v>
                </c:pt>
                <c:pt idx="15810">
                  <c:v>6716.1600000090839</c:v>
                </c:pt>
                <c:pt idx="15811">
                  <c:v>6716.1800000090834</c:v>
                </c:pt>
                <c:pt idx="15812">
                  <c:v>6716.2000000090802</c:v>
                </c:pt>
                <c:pt idx="15813">
                  <c:v>6716.2200000090934</c:v>
                </c:pt>
                <c:pt idx="15814">
                  <c:v>6716.2400000090902</c:v>
                </c:pt>
                <c:pt idx="15815">
                  <c:v>6716.2600000090924</c:v>
                </c:pt>
                <c:pt idx="15816">
                  <c:v>6716.2800000090901</c:v>
                </c:pt>
                <c:pt idx="15817">
                  <c:v>6716.3000000090924</c:v>
                </c:pt>
                <c:pt idx="15818">
                  <c:v>6716.3200000090937</c:v>
                </c:pt>
                <c:pt idx="15819">
                  <c:v>6716.3400000090924</c:v>
                </c:pt>
                <c:pt idx="15820">
                  <c:v>6716.3600000090937</c:v>
                </c:pt>
                <c:pt idx="15821">
                  <c:v>6716.3800000090914</c:v>
                </c:pt>
                <c:pt idx="15822">
                  <c:v>6716.40000000909</c:v>
                </c:pt>
                <c:pt idx="15823">
                  <c:v>6716.4200000090914</c:v>
                </c:pt>
                <c:pt idx="15824">
                  <c:v>6716.44000000909</c:v>
                </c:pt>
                <c:pt idx="15825">
                  <c:v>6716.4600000090904</c:v>
                </c:pt>
                <c:pt idx="15826">
                  <c:v>6716.48000000909</c:v>
                </c:pt>
                <c:pt idx="15827">
                  <c:v>6716.5000000090904</c:v>
                </c:pt>
                <c:pt idx="15828">
                  <c:v>6716.5200000090936</c:v>
                </c:pt>
                <c:pt idx="15829">
                  <c:v>6716.5400000090904</c:v>
                </c:pt>
                <c:pt idx="15830">
                  <c:v>6716.5600000090935</c:v>
                </c:pt>
                <c:pt idx="15831">
                  <c:v>6716.5800000090903</c:v>
                </c:pt>
                <c:pt idx="15832">
                  <c:v>6716.6000000090935</c:v>
                </c:pt>
                <c:pt idx="15833">
                  <c:v>6716.6200000090939</c:v>
                </c:pt>
                <c:pt idx="15834">
                  <c:v>6716.6400000090935</c:v>
                </c:pt>
                <c:pt idx="15835">
                  <c:v>6716.6600000090939</c:v>
                </c:pt>
                <c:pt idx="15836">
                  <c:v>6716.6800000091034</c:v>
                </c:pt>
                <c:pt idx="15837">
                  <c:v>6716.7000000091002</c:v>
                </c:pt>
                <c:pt idx="15838">
                  <c:v>6716.7200000091034</c:v>
                </c:pt>
                <c:pt idx="15839">
                  <c:v>6716.7400000091002</c:v>
                </c:pt>
                <c:pt idx="15840">
                  <c:v>6716.7600000091024</c:v>
                </c:pt>
                <c:pt idx="15841">
                  <c:v>6716.7800000091001</c:v>
                </c:pt>
                <c:pt idx="15842">
                  <c:v>6716.8000000091024</c:v>
                </c:pt>
                <c:pt idx="15843">
                  <c:v>6716.8200000091038</c:v>
                </c:pt>
                <c:pt idx="15844">
                  <c:v>6716.8400000091024</c:v>
                </c:pt>
                <c:pt idx="15845">
                  <c:v>6716.8600000091037</c:v>
                </c:pt>
                <c:pt idx="15846">
                  <c:v>6716.8800000091014</c:v>
                </c:pt>
                <c:pt idx="15847">
                  <c:v>6716.9000000091</c:v>
                </c:pt>
                <c:pt idx="15848">
                  <c:v>6716.9200000091014</c:v>
                </c:pt>
                <c:pt idx="15849">
                  <c:v>6716.9400000091</c:v>
                </c:pt>
                <c:pt idx="15850">
                  <c:v>6716.9600000091004</c:v>
                </c:pt>
                <c:pt idx="15851">
                  <c:v>6716.9800000091</c:v>
                </c:pt>
                <c:pt idx="15852">
                  <c:v>6717.0000000091004</c:v>
                </c:pt>
                <c:pt idx="15853">
                  <c:v>6717.0200000091036</c:v>
                </c:pt>
                <c:pt idx="15854">
                  <c:v>6717.0400000091004</c:v>
                </c:pt>
                <c:pt idx="15855">
                  <c:v>6717.0600000091035</c:v>
                </c:pt>
                <c:pt idx="15856">
                  <c:v>6717.0800000091003</c:v>
                </c:pt>
                <c:pt idx="15857">
                  <c:v>6717.1000000091035</c:v>
                </c:pt>
                <c:pt idx="15858">
                  <c:v>6717.1200000091039</c:v>
                </c:pt>
                <c:pt idx="15859">
                  <c:v>6717.1400000091135</c:v>
                </c:pt>
                <c:pt idx="15860">
                  <c:v>6717.1600000091139</c:v>
                </c:pt>
                <c:pt idx="15861">
                  <c:v>6717.1800000091134</c:v>
                </c:pt>
                <c:pt idx="15862">
                  <c:v>6717.2000000091102</c:v>
                </c:pt>
                <c:pt idx="15863">
                  <c:v>6717.2200000091134</c:v>
                </c:pt>
                <c:pt idx="15864">
                  <c:v>6717.2400000091102</c:v>
                </c:pt>
                <c:pt idx="15865">
                  <c:v>6717.2600000091124</c:v>
                </c:pt>
                <c:pt idx="15866">
                  <c:v>6717.2800000091102</c:v>
                </c:pt>
                <c:pt idx="15867">
                  <c:v>6717.3000000091124</c:v>
                </c:pt>
                <c:pt idx="15868">
                  <c:v>6717.3200000091138</c:v>
                </c:pt>
                <c:pt idx="15869">
                  <c:v>6717.3400000091124</c:v>
                </c:pt>
                <c:pt idx="15870">
                  <c:v>6717.3600000091137</c:v>
                </c:pt>
                <c:pt idx="15871">
                  <c:v>6717.3800000091114</c:v>
                </c:pt>
                <c:pt idx="15872">
                  <c:v>6717.40000000911</c:v>
                </c:pt>
                <c:pt idx="15873">
                  <c:v>6717.4200000091114</c:v>
                </c:pt>
                <c:pt idx="15874">
                  <c:v>6717.44000000911</c:v>
                </c:pt>
                <c:pt idx="15875">
                  <c:v>6717.4600000091104</c:v>
                </c:pt>
                <c:pt idx="15876">
                  <c:v>6717.48000000911</c:v>
                </c:pt>
                <c:pt idx="15877">
                  <c:v>6717.5000000091104</c:v>
                </c:pt>
                <c:pt idx="15878">
                  <c:v>6717.5200000091136</c:v>
                </c:pt>
                <c:pt idx="15879">
                  <c:v>6717.5400000091104</c:v>
                </c:pt>
                <c:pt idx="15880">
                  <c:v>6717.5600000091135</c:v>
                </c:pt>
                <c:pt idx="15881">
                  <c:v>6717.5800000091103</c:v>
                </c:pt>
                <c:pt idx="15882">
                  <c:v>6717.6000000091235</c:v>
                </c:pt>
                <c:pt idx="15883">
                  <c:v>6717.6200000091239</c:v>
                </c:pt>
                <c:pt idx="15884">
                  <c:v>6717.6400000091235</c:v>
                </c:pt>
                <c:pt idx="15885">
                  <c:v>6717.6600000091239</c:v>
                </c:pt>
                <c:pt idx="15886">
                  <c:v>6717.6800000091234</c:v>
                </c:pt>
                <c:pt idx="15887">
                  <c:v>6717.7000000091202</c:v>
                </c:pt>
                <c:pt idx="15888">
                  <c:v>6717.7200000091234</c:v>
                </c:pt>
                <c:pt idx="15889">
                  <c:v>6717.7400000091202</c:v>
                </c:pt>
                <c:pt idx="15890">
                  <c:v>6717.7600000091234</c:v>
                </c:pt>
                <c:pt idx="15891">
                  <c:v>6717.7800000091202</c:v>
                </c:pt>
                <c:pt idx="15892">
                  <c:v>6717.8000000091224</c:v>
                </c:pt>
                <c:pt idx="15893">
                  <c:v>6717.8200000091238</c:v>
                </c:pt>
                <c:pt idx="15894">
                  <c:v>6717.8400000091224</c:v>
                </c:pt>
                <c:pt idx="15895">
                  <c:v>6717.8600000091237</c:v>
                </c:pt>
                <c:pt idx="15896">
                  <c:v>6717.8800000091214</c:v>
                </c:pt>
                <c:pt idx="15897">
                  <c:v>6717.90000000912</c:v>
                </c:pt>
                <c:pt idx="15898">
                  <c:v>6717.9200000091214</c:v>
                </c:pt>
                <c:pt idx="15899">
                  <c:v>6717.94000000912</c:v>
                </c:pt>
                <c:pt idx="15900">
                  <c:v>6717.9600000091204</c:v>
                </c:pt>
                <c:pt idx="15901">
                  <c:v>6717.98000000912</c:v>
                </c:pt>
                <c:pt idx="15902">
                  <c:v>6718.0000000091204</c:v>
                </c:pt>
                <c:pt idx="15903">
                  <c:v>6718.0200000091236</c:v>
                </c:pt>
                <c:pt idx="15904">
                  <c:v>6718.0400000091204</c:v>
                </c:pt>
                <c:pt idx="15905">
                  <c:v>6718.0600000091335</c:v>
                </c:pt>
                <c:pt idx="15906">
                  <c:v>6718.0800000091303</c:v>
                </c:pt>
                <c:pt idx="15907">
                  <c:v>6718.1000000091335</c:v>
                </c:pt>
                <c:pt idx="15908">
                  <c:v>6718.1200000091339</c:v>
                </c:pt>
                <c:pt idx="15909">
                  <c:v>6718.1400000091335</c:v>
                </c:pt>
                <c:pt idx="15910">
                  <c:v>6718.1600000091339</c:v>
                </c:pt>
                <c:pt idx="15911">
                  <c:v>6718.1800000091334</c:v>
                </c:pt>
                <c:pt idx="15912">
                  <c:v>6718.2000000091302</c:v>
                </c:pt>
                <c:pt idx="15913">
                  <c:v>6718.2200000091334</c:v>
                </c:pt>
                <c:pt idx="15914">
                  <c:v>6718.2400000091302</c:v>
                </c:pt>
                <c:pt idx="15915">
                  <c:v>6718.2600000091334</c:v>
                </c:pt>
                <c:pt idx="15916">
                  <c:v>6718.2800000091302</c:v>
                </c:pt>
                <c:pt idx="15917">
                  <c:v>6718.3000000091324</c:v>
                </c:pt>
                <c:pt idx="15918">
                  <c:v>6718.3200000091338</c:v>
                </c:pt>
                <c:pt idx="15919">
                  <c:v>6718.3400000091324</c:v>
                </c:pt>
                <c:pt idx="15920">
                  <c:v>6718.3600000091337</c:v>
                </c:pt>
                <c:pt idx="15921">
                  <c:v>6718.3800000091314</c:v>
                </c:pt>
                <c:pt idx="15922">
                  <c:v>6718.4000000091301</c:v>
                </c:pt>
                <c:pt idx="15923">
                  <c:v>6718.4200000091314</c:v>
                </c:pt>
                <c:pt idx="15924">
                  <c:v>6718.44000000913</c:v>
                </c:pt>
                <c:pt idx="15925">
                  <c:v>6718.4600000091314</c:v>
                </c:pt>
                <c:pt idx="15926">
                  <c:v>6718.48000000913</c:v>
                </c:pt>
                <c:pt idx="15927">
                  <c:v>6718.5000000091304</c:v>
                </c:pt>
                <c:pt idx="15928">
                  <c:v>6718.5200000091436</c:v>
                </c:pt>
                <c:pt idx="15929">
                  <c:v>6718.5400000091404</c:v>
                </c:pt>
                <c:pt idx="15930">
                  <c:v>6718.5600000091436</c:v>
                </c:pt>
                <c:pt idx="15931">
                  <c:v>6718.5800000091403</c:v>
                </c:pt>
                <c:pt idx="15932">
                  <c:v>6718.6000000091435</c:v>
                </c:pt>
                <c:pt idx="15933">
                  <c:v>6718.620000009144</c:v>
                </c:pt>
                <c:pt idx="15934">
                  <c:v>6718.6400000091435</c:v>
                </c:pt>
                <c:pt idx="15935">
                  <c:v>6718.6600000091439</c:v>
                </c:pt>
                <c:pt idx="15936">
                  <c:v>6718.6800000091434</c:v>
                </c:pt>
                <c:pt idx="15937">
                  <c:v>6718.7000000091402</c:v>
                </c:pt>
                <c:pt idx="15938">
                  <c:v>6718.7200000091434</c:v>
                </c:pt>
                <c:pt idx="15939">
                  <c:v>6718.7400000091402</c:v>
                </c:pt>
                <c:pt idx="15940">
                  <c:v>6718.7600000091434</c:v>
                </c:pt>
                <c:pt idx="15941">
                  <c:v>6718.7800000091402</c:v>
                </c:pt>
                <c:pt idx="15942">
                  <c:v>6718.8000000091424</c:v>
                </c:pt>
                <c:pt idx="15943">
                  <c:v>6718.8200000091438</c:v>
                </c:pt>
                <c:pt idx="15944">
                  <c:v>6718.8400000091424</c:v>
                </c:pt>
                <c:pt idx="15945">
                  <c:v>6718.8600000091437</c:v>
                </c:pt>
                <c:pt idx="15946">
                  <c:v>6718.8800000091414</c:v>
                </c:pt>
                <c:pt idx="15947">
                  <c:v>6718.9000000091401</c:v>
                </c:pt>
                <c:pt idx="15948">
                  <c:v>6718.9200000091414</c:v>
                </c:pt>
                <c:pt idx="15949">
                  <c:v>6718.94000000914</c:v>
                </c:pt>
                <c:pt idx="15950">
                  <c:v>6718.9600000091514</c:v>
                </c:pt>
                <c:pt idx="15951">
                  <c:v>6718.98000000915</c:v>
                </c:pt>
                <c:pt idx="15952">
                  <c:v>6719.0000000091504</c:v>
                </c:pt>
                <c:pt idx="15953">
                  <c:v>6719.0200000091536</c:v>
                </c:pt>
                <c:pt idx="15954">
                  <c:v>6719.0400000091504</c:v>
                </c:pt>
                <c:pt idx="15955">
                  <c:v>6719.0600000091536</c:v>
                </c:pt>
                <c:pt idx="15956">
                  <c:v>6719.0800000091504</c:v>
                </c:pt>
                <c:pt idx="15957">
                  <c:v>6719.1000000091535</c:v>
                </c:pt>
                <c:pt idx="15958">
                  <c:v>6719.120000009154</c:v>
                </c:pt>
                <c:pt idx="15959">
                  <c:v>6719.1400000091535</c:v>
                </c:pt>
                <c:pt idx="15960">
                  <c:v>6719.1600000091539</c:v>
                </c:pt>
                <c:pt idx="15961">
                  <c:v>6719.1800000091534</c:v>
                </c:pt>
                <c:pt idx="15962">
                  <c:v>6719.2000000091502</c:v>
                </c:pt>
                <c:pt idx="15963">
                  <c:v>6719.2200000091534</c:v>
                </c:pt>
                <c:pt idx="15964">
                  <c:v>6719.2400000091502</c:v>
                </c:pt>
                <c:pt idx="15965">
                  <c:v>6719.2600000091534</c:v>
                </c:pt>
                <c:pt idx="15966">
                  <c:v>6719.2800000091502</c:v>
                </c:pt>
                <c:pt idx="15967">
                  <c:v>6719.3000000091524</c:v>
                </c:pt>
                <c:pt idx="15968">
                  <c:v>6719.3200000091538</c:v>
                </c:pt>
                <c:pt idx="15969">
                  <c:v>6719.3400000091524</c:v>
                </c:pt>
                <c:pt idx="15970">
                  <c:v>6719.3600000091537</c:v>
                </c:pt>
                <c:pt idx="15971">
                  <c:v>6719.3800000091514</c:v>
                </c:pt>
                <c:pt idx="15972">
                  <c:v>6719.4000000091501</c:v>
                </c:pt>
                <c:pt idx="15973">
                  <c:v>6719.4200000091614</c:v>
                </c:pt>
                <c:pt idx="15974">
                  <c:v>6719.44000000916</c:v>
                </c:pt>
                <c:pt idx="15975">
                  <c:v>6719.4600000091614</c:v>
                </c:pt>
                <c:pt idx="15976">
                  <c:v>6719.48000000916</c:v>
                </c:pt>
                <c:pt idx="15977">
                  <c:v>6719.5000000091604</c:v>
                </c:pt>
                <c:pt idx="15978">
                  <c:v>6719.5200000091636</c:v>
                </c:pt>
                <c:pt idx="15979">
                  <c:v>6719.5400000091604</c:v>
                </c:pt>
                <c:pt idx="15980">
                  <c:v>6719.5600000091636</c:v>
                </c:pt>
                <c:pt idx="15981">
                  <c:v>6719.5800000091604</c:v>
                </c:pt>
                <c:pt idx="15982">
                  <c:v>6719.6000000091635</c:v>
                </c:pt>
                <c:pt idx="15983">
                  <c:v>6719.620000009164</c:v>
                </c:pt>
                <c:pt idx="15984">
                  <c:v>6719.6400000091635</c:v>
                </c:pt>
                <c:pt idx="15985">
                  <c:v>6719.6600000091639</c:v>
                </c:pt>
                <c:pt idx="15986">
                  <c:v>6719.6800000091635</c:v>
                </c:pt>
                <c:pt idx="15987">
                  <c:v>6719.7000000091602</c:v>
                </c:pt>
                <c:pt idx="15988">
                  <c:v>6719.7200000091634</c:v>
                </c:pt>
                <c:pt idx="15989">
                  <c:v>6719.7400000091602</c:v>
                </c:pt>
                <c:pt idx="15990">
                  <c:v>6719.7600000091634</c:v>
                </c:pt>
                <c:pt idx="15991">
                  <c:v>6719.7800000091602</c:v>
                </c:pt>
                <c:pt idx="15992">
                  <c:v>6719.8000000091624</c:v>
                </c:pt>
                <c:pt idx="15993">
                  <c:v>6719.8200000091638</c:v>
                </c:pt>
                <c:pt idx="15994">
                  <c:v>6719.8400000091624</c:v>
                </c:pt>
                <c:pt idx="15995">
                  <c:v>6719.8600000091637</c:v>
                </c:pt>
                <c:pt idx="15996">
                  <c:v>6719.8800000091724</c:v>
                </c:pt>
                <c:pt idx="15997">
                  <c:v>6719.9000000091701</c:v>
                </c:pt>
                <c:pt idx="15998">
                  <c:v>6719.9200000091714</c:v>
                </c:pt>
                <c:pt idx="15999">
                  <c:v>6719.94000000917</c:v>
                </c:pt>
                <c:pt idx="16000">
                  <c:v>6719.9600000091714</c:v>
                </c:pt>
                <c:pt idx="16001">
                  <c:v>6719.98000000917</c:v>
                </c:pt>
                <c:pt idx="16002">
                  <c:v>6720.0000000091704</c:v>
                </c:pt>
                <c:pt idx="16003">
                  <c:v>6720.0200000091736</c:v>
                </c:pt>
                <c:pt idx="16004">
                  <c:v>6720.0400000091704</c:v>
                </c:pt>
                <c:pt idx="16005">
                  <c:v>6720.0600000091736</c:v>
                </c:pt>
                <c:pt idx="16006">
                  <c:v>6720.0800000091704</c:v>
                </c:pt>
                <c:pt idx="16007">
                  <c:v>6720.1000000091735</c:v>
                </c:pt>
                <c:pt idx="16008">
                  <c:v>6720.120000009174</c:v>
                </c:pt>
                <c:pt idx="16009">
                  <c:v>6720.1400000091735</c:v>
                </c:pt>
                <c:pt idx="16010">
                  <c:v>6720.1600000091739</c:v>
                </c:pt>
                <c:pt idx="16011">
                  <c:v>6720.1800000091735</c:v>
                </c:pt>
                <c:pt idx="16012">
                  <c:v>6720.2000000091703</c:v>
                </c:pt>
                <c:pt idx="16013">
                  <c:v>6720.2200000091734</c:v>
                </c:pt>
                <c:pt idx="16014">
                  <c:v>6720.2400000091702</c:v>
                </c:pt>
                <c:pt idx="16015">
                  <c:v>6720.2600000091734</c:v>
                </c:pt>
                <c:pt idx="16016">
                  <c:v>6720.2800000091702</c:v>
                </c:pt>
                <c:pt idx="16017">
                  <c:v>6720.3000000091724</c:v>
                </c:pt>
                <c:pt idx="16018">
                  <c:v>6720.3200000091738</c:v>
                </c:pt>
                <c:pt idx="16019">
                  <c:v>6720.3400000091824</c:v>
                </c:pt>
                <c:pt idx="16020">
                  <c:v>6720.3600000091838</c:v>
                </c:pt>
                <c:pt idx="16021">
                  <c:v>6720.3800000091824</c:v>
                </c:pt>
                <c:pt idx="16022">
                  <c:v>6720.4000000091801</c:v>
                </c:pt>
                <c:pt idx="16023">
                  <c:v>6720.4200000091814</c:v>
                </c:pt>
                <c:pt idx="16024">
                  <c:v>6720.44000000918</c:v>
                </c:pt>
                <c:pt idx="16025">
                  <c:v>6720.4600000091814</c:v>
                </c:pt>
                <c:pt idx="16026">
                  <c:v>6720.48000000918</c:v>
                </c:pt>
                <c:pt idx="16027">
                  <c:v>6720.5000000091804</c:v>
                </c:pt>
                <c:pt idx="16028">
                  <c:v>6720.5200000091836</c:v>
                </c:pt>
                <c:pt idx="16029">
                  <c:v>6720.5400000091804</c:v>
                </c:pt>
                <c:pt idx="16030">
                  <c:v>6720.5600000091836</c:v>
                </c:pt>
                <c:pt idx="16031">
                  <c:v>6720.5800000091804</c:v>
                </c:pt>
                <c:pt idx="16032">
                  <c:v>6720.6000000091835</c:v>
                </c:pt>
                <c:pt idx="16033">
                  <c:v>6720.620000009184</c:v>
                </c:pt>
                <c:pt idx="16034">
                  <c:v>6720.6400000091835</c:v>
                </c:pt>
                <c:pt idx="16035">
                  <c:v>6720.6600000091839</c:v>
                </c:pt>
                <c:pt idx="16036">
                  <c:v>6720.6800000091835</c:v>
                </c:pt>
                <c:pt idx="16037">
                  <c:v>6720.7000000091803</c:v>
                </c:pt>
                <c:pt idx="16038">
                  <c:v>6720.7200000091834</c:v>
                </c:pt>
                <c:pt idx="16039">
                  <c:v>6720.7400000091802</c:v>
                </c:pt>
                <c:pt idx="16040">
                  <c:v>6720.7600000091834</c:v>
                </c:pt>
                <c:pt idx="16041">
                  <c:v>6720.7800000091802</c:v>
                </c:pt>
                <c:pt idx="16042">
                  <c:v>6720.8000000091924</c:v>
                </c:pt>
                <c:pt idx="16043">
                  <c:v>6720.8200000091938</c:v>
                </c:pt>
                <c:pt idx="16044">
                  <c:v>6720.8400000091924</c:v>
                </c:pt>
                <c:pt idx="16045">
                  <c:v>6720.8600000091938</c:v>
                </c:pt>
                <c:pt idx="16046">
                  <c:v>6720.8800000091924</c:v>
                </c:pt>
                <c:pt idx="16047">
                  <c:v>6720.9000000091901</c:v>
                </c:pt>
                <c:pt idx="16048">
                  <c:v>6720.9200000091914</c:v>
                </c:pt>
                <c:pt idx="16049">
                  <c:v>6720.94000000919</c:v>
                </c:pt>
                <c:pt idx="16050">
                  <c:v>6720.9600000091914</c:v>
                </c:pt>
                <c:pt idx="16051">
                  <c:v>6720.98000000919</c:v>
                </c:pt>
                <c:pt idx="16052">
                  <c:v>6721.0000000091904</c:v>
                </c:pt>
                <c:pt idx="16053">
                  <c:v>6721.0200000091936</c:v>
                </c:pt>
                <c:pt idx="16054">
                  <c:v>6721.0400000091904</c:v>
                </c:pt>
                <c:pt idx="16055">
                  <c:v>6721.0600000091936</c:v>
                </c:pt>
                <c:pt idx="16056">
                  <c:v>6721.0800000091904</c:v>
                </c:pt>
                <c:pt idx="16057">
                  <c:v>6721.1000000091935</c:v>
                </c:pt>
                <c:pt idx="16058">
                  <c:v>6721.120000009194</c:v>
                </c:pt>
                <c:pt idx="16059">
                  <c:v>6721.1400000091935</c:v>
                </c:pt>
                <c:pt idx="16060">
                  <c:v>6721.1600000091939</c:v>
                </c:pt>
                <c:pt idx="16061">
                  <c:v>6721.1800000091935</c:v>
                </c:pt>
                <c:pt idx="16062">
                  <c:v>6721.2000000091903</c:v>
                </c:pt>
                <c:pt idx="16063">
                  <c:v>6721.2200000091934</c:v>
                </c:pt>
                <c:pt idx="16064">
                  <c:v>6721.2400000091902</c:v>
                </c:pt>
                <c:pt idx="16065">
                  <c:v>6721.2600000092034</c:v>
                </c:pt>
                <c:pt idx="16066">
                  <c:v>6721.2800000092002</c:v>
                </c:pt>
                <c:pt idx="16067">
                  <c:v>6721.3000000092024</c:v>
                </c:pt>
                <c:pt idx="16068">
                  <c:v>6721.3200000092038</c:v>
                </c:pt>
                <c:pt idx="16069">
                  <c:v>6721.3400000092024</c:v>
                </c:pt>
                <c:pt idx="16070">
                  <c:v>6721.3600000092038</c:v>
                </c:pt>
                <c:pt idx="16071">
                  <c:v>6721.3800000092024</c:v>
                </c:pt>
                <c:pt idx="16072">
                  <c:v>6721.4000000092001</c:v>
                </c:pt>
                <c:pt idx="16073">
                  <c:v>6721.4200000092014</c:v>
                </c:pt>
                <c:pt idx="16074">
                  <c:v>6721.4400000092</c:v>
                </c:pt>
                <c:pt idx="16075">
                  <c:v>6721.4600000092014</c:v>
                </c:pt>
                <c:pt idx="16076">
                  <c:v>6721.4800000092</c:v>
                </c:pt>
                <c:pt idx="16077">
                  <c:v>6721.5000000092004</c:v>
                </c:pt>
                <c:pt idx="16078">
                  <c:v>6721.5200000092036</c:v>
                </c:pt>
                <c:pt idx="16079">
                  <c:v>6721.5400000092004</c:v>
                </c:pt>
                <c:pt idx="16080">
                  <c:v>6721.5600000092036</c:v>
                </c:pt>
                <c:pt idx="16081">
                  <c:v>6721.5800000092004</c:v>
                </c:pt>
                <c:pt idx="16082">
                  <c:v>6721.6000000092035</c:v>
                </c:pt>
                <c:pt idx="16083">
                  <c:v>6721.620000009204</c:v>
                </c:pt>
                <c:pt idx="16084">
                  <c:v>6721.6400000092035</c:v>
                </c:pt>
                <c:pt idx="16085">
                  <c:v>6721.6600000092039</c:v>
                </c:pt>
                <c:pt idx="16086">
                  <c:v>6721.6800000092035</c:v>
                </c:pt>
                <c:pt idx="16087">
                  <c:v>6721.7000000092003</c:v>
                </c:pt>
                <c:pt idx="16088">
                  <c:v>6721.7200000092134</c:v>
                </c:pt>
                <c:pt idx="16089">
                  <c:v>6721.7400000092102</c:v>
                </c:pt>
                <c:pt idx="16090">
                  <c:v>6721.7600000092134</c:v>
                </c:pt>
                <c:pt idx="16091">
                  <c:v>6721.7800000092102</c:v>
                </c:pt>
                <c:pt idx="16092">
                  <c:v>6721.8000000092134</c:v>
                </c:pt>
                <c:pt idx="16093">
                  <c:v>6721.8200000092138</c:v>
                </c:pt>
                <c:pt idx="16094">
                  <c:v>6721.8400000092124</c:v>
                </c:pt>
                <c:pt idx="16095">
                  <c:v>6721.8600000092138</c:v>
                </c:pt>
                <c:pt idx="16096">
                  <c:v>6721.8800000092124</c:v>
                </c:pt>
                <c:pt idx="16097">
                  <c:v>6721.9000000092101</c:v>
                </c:pt>
                <c:pt idx="16098">
                  <c:v>6721.9200000092114</c:v>
                </c:pt>
                <c:pt idx="16099">
                  <c:v>6721.9400000092101</c:v>
                </c:pt>
                <c:pt idx="16100">
                  <c:v>6721.9600000092114</c:v>
                </c:pt>
                <c:pt idx="16101">
                  <c:v>6721.98000000921</c:v>
                </c:pt>
                <c:pt idx="16102">
                  <c:v>6722.0000000092114</c:v>
                </c:pt>
                <c:pt idx="16103">
                  <c:v>6722.0200000092136</c:v>
                </c:pt>
                <c:pt idx="16104">
                  <c:v>6722.0400000092104</c:v>
                </c:pt>
                <c:pt idx="16105">
                  <c:v>6722.0600000092136</c:v>
                </c:pt>
                <c:pt idx="16106">
                  <c:v>6722.0800000092104</c:v>
                </c:pt>
                <c:pt idx="16107">
                  <c:v>6722.1000000092135</c:v>
                </c:pt>
                <c:pt idx="16108">
                  <c:v>6722.120000009214</c:v>
                </c:pt>
                <c:pt idx="16109">
                  <c:v>6722.1400000092135</c:v>
                </c:pt>
                <c:pt idx="16110">
                  <c:v>6722.1600000092139</c:v>
                </c:pt>
                <c:pt idx="16111">
                  <c:v>6722.1800000092235</c:v>
                </c:pt>
                <c:pt idx="16112">
                  <c:v>6722.2000000092203</c:v>
                </c:pt>
                <c:pt idx="16113">
                  <c:v>6722.2200000092234</c:v>
                </c:pt>
                <c:pt idx="16114">
                  <c:v>6722.2400000092202</c:v>
                </c:pt>
                <c:pt idx="16115">
                  <c:v>6722.2600000092234</c:v>
                </c:pt>
                <c:pt idx="16116">
                  <c:v>6722.2800000092202</c:v>
                </c:pt>
                <c:pt idx="16117">
                  <c:v>6722.3000000092234</c:v>
                </c:pt>
                <c:pt idx="16118">
                  <c:v>6722.3200000092238</c:v>
                </c:pt>
                <c:pt idx="16119">
                  <c:v>6722.3400000092224</c:v>
                </c:pt>
                <c:pt idx="16120">
                  <c:v>6722.3600000092238</c:v>
                </c:pt>
                <c:pt idx="16121">
                  <c:v>6722.3800000092224</c:v>
                </c:pt>
                <c:pt idx="16122">
                  <c:v>6722.4000000092201</c:v>
                </c:pt>
                <c:pt idx="16123">
                  <c:v>6722.4200000092214</c:v>
                </c:pt>
                <c:pt idx="16124">
                  <c:v>6722.4400000092201</c:v>
                </c:pt>
                <c:pt idx="16125">
                  <c:v>6722.4600000092214</c:v>
                </c:pt>
                <c:pt idx="16126">
                  <c:v>6722.48000000922</c:v>
                </c:pt>
                <c:pt idx="16127">
                  <c:v>6722.5000000092214</c:v>
                </c:pt>
                <c:pt idx="16128">
                  <c:v>6722.5200000092236</c:v>
                </c:pt>
                <c:pt idx="16129">
                  <c:v>6722.5400000092204</c:v>
                </c:pt>
                <c:pt idx="16130">
                  <c:v>6722.5600000092236</c:v>
                </c:pt>
                <c:pt idx="16131">
                  <c:v>6722.5800000092204</c:v>
                </c:pt>
                <c:pt idx="16132">
                  <c:v>6722.6000000092235</c:v>
                </c:pt>
                <c:pt idx="16133">
                  <c:v>6722.620000009224</c:v>
                </c:pt>
                <c:pt idx="16134">
                  <c:v>6722.6400000092335</c:v>
                </c:pt>
                <c:pt idx="16135">
                  <c:v>6722.660000009234</c:v>
                </c:pt>
                <c:pt idx="16136">
                  <c:v>6722.6800000092335</c:v>
                </c:pt>
                <c:pt idx="16137">
                  <c:v>6722.7000000092303</c:v>
                </c:pt>
                <c:pt idx="16138">
                  <c:v>6722.7200000092334</c:v>
                </c:pt>
                <c:pt idx="16139">
                  <c:v>6722.7400000092302</c:v>
                </c:pt>
                <c:pt idx="16140">
                  <c:v>6722.7600000092334</c:v>
                </c:pt>
                <c:pt idx="16141">
                  <c:v>6722.7800000092302</c:v>
                </c:pt>
                <c:pt idx="16142">
                  <c:v>6722.8000000092334</c:v>
                </c:pt>
                <c:pt idx="16143">
                  <c:v>6722.8200000092338</c:v>
                </c:pt>
                <c:pt idx="16144">
                  <c:v>6722.8400000092324</c:v>
                </c:pt>
                <c:pt idx="16145">
                  <c:v>6722.8600000092338</c:v>
                </c:pt>
                <c:pt idx="16146">
                  <c:v>6722.8800000092324</c:v>
                </c:pt>
                <c:pt idx="16147">
                  <c:v>6722.9000000092301</c:v>
                </c:pt>
                <c:pt idx="16148">
                  <c:v>6722.9200000092314</c:v>
                </c:pt>
                <c:pt idx="16149">
                  <c:v>6722.9400000092301</c:v>
                </c:pt>
                <c:pt idx="16150">
                  <c:v>6722.9600000092314</c:v>
                </c:pt>
                <c:pt idx="16151">
                  <c:v>6722.98000000923</c:v>
                </c:pt>
                <c:pt idx="16152">
                  <c:v>6723.0000000092314</c:v>
                </c:pt>
                <c:pt idx="16153">
                  <c:v>6723.0200000092336</c:v>
                </c:pt>
                <c:pt idx="16154">
                  <c:v>6723.0400000092304</c:v>
                </c:pt>
                <c:pt idx="16155">
                  <c:v>6723.0600000092336</c:v>
                </c:pt>
                <c:pt idx="16156">
                  <c:v>6723.0800000092304</c:v>
                </c:pt>
                <c:pt idx="16157">
                  <c:v>6723.1000000092436</c:v>
                </c:pt>
                <c:pt idx="16158">
                  <c:v>6723.120000009244</c:v>
                </c:pt>
                <c:pt idx="16159">
                  <c:v>6723.1400000092435</c:v>
                </c:pt>
                <c:pt idx="16160">
                  <c:v>6723.160000009244</c:v>
                </c:pt>
                <c:pt idx="16161">
                  <c:v>6723.1800000092435</c:v>
                </c:pt>
                <c:pt idx="16162">
                  <c:v>6723.2000000092403</c:v>
                </c:pt>
                <c:pt idx="16163">
                  <c:v>6723.2200000092434</c:v>
                </c:pt>
                <c:pt idx="16164">
                  <c:v>6723.2400000092402</c:v>
                </c:pt>
                <c:pt idx="16165">
                  <c:v>6723.2600000092434</c:v>
                </c:pt>
                <c:pt idx="16166">
                  <c:v>6723.2800000092402</c:v>
                </c:pt>
                <c:pt idx="16167">
                  <c:v>6723.3000000092434</c:v>
                </c:pt>
                <c:pt idx="16168">
                  <c:v>6723.3200000092438</c:v>
                </c:pt>
                <c:pt idx="16169">
                  <c:v>6723.3400000092424</c:v>
                </c:pt>
                <c:pt idx="16170">
                  <c:v>6723.3600000092438</c:v>
                </c:pt>
                <c:pt idx="16171">
                  <c:v>6723.3800000092424</c:v>
                </c:pt>
                <c:pt idx="16172">
                  <c:v>6723.4000000092401</c:v>
                </c:pt>
                <c:pt idx="16173">
                  <c:v>6723.4200000092414</c:v>
                </c:pt>
                <c:pt idx="16174">
                  <c:v>6723.4400000092401</c:v>
                </c:pt>
                <c:pt idx="16175">
                  <c:v>6723.4600000092414</c:v>
                </c:pt>
                <c:pt idx="16176">
                  <c:v>6723.48000000924</c:v>
                </c:pt>
                <c:pt idx="16177">
                  <c:v>6723.5000000092414</c:v>
                </c:pt>
                <c:pt idx="16178">
                  <c:v>6723.5200000092436</c:v>
                </c:pt>
                <c:pt idx="16179">
                  <c:v>6723.5400000092404</c:v>
                </c:pt>
                <c:pt idx="16180">
                  <c:v>6723.5600000092536</c:v>
                </c:pt>
                <c:pt idx="16181">
                  <c:v>6723.5800000092504</c:v>
                </c:pt>
                <c:pt idx="16182">
                  <c:v>6723.6000000092536</c:v>
                </c:pt>
                <c:pt idx="16183">
                  <c:v>6723.620000009254</c:v>
                </c:pt>
                <c:pt idx="16184">
                  <c:v>6723.6400000092535</c:v>
                </c:pt>
                <c:pt idx="16185">
                  <c:v>6723.660000009254</c:v>
                </c:pt>
                <c:pt idx="16186">
                  <c:v>6723.6800000092535</c:v>
                </c:pt>
                <c:pt idx="16187">
                  <c:v>6723.7000000092503</c:v>
                </c:pt>
                <c:pt idx="16188">
                  <c:v>6723.7200000092535</c:v>
                </c:pt>
                <c:pt idx="16189">
                  <c:v>6723.7400000092503</c:v>
                </c:pt>
                <c:pt idx="16190">
                  <c:v>6723.7600000092534</c:v>
                </c:pt>
                <c:pt idx="16191">
                  <c:v>6723.7800000092502</c:v>
                </c:pt>
                <c:pt idx="16192">
                  <c:v>6723.8000000092534</c:v>
                </c:pt>
                <c:pt idx="16193">
                  <c:v>6723.8200000092538</c:v>
                </c:pt>
                <c:pt idx="16194">
                  <c:v>6723.8400000092524</c:v>
                </c:pt>
                <c:pt idx="16195">
                  <c:v>6723.8600000092538</c:v>
                </c:pt>
                <c:pt idx="16196">
                  <c:v>6723.8800000092524</c:v>
                </c:pt>
                <c:pt idx="16197">
                  <c:v>6723.9000000092501</c:v>
                </c:pt>
                <c:pt idx="16198">
                  <c:v>6723.9200000092524</c:v>
                </c:pt>
                <c:pt idx="16199">
                  <c:v>6723.9400000092501</c:v>
                </c:pt>
                <c:pt idx="16200">
                  <c:v>6723.9600000092514</c:v>
                </c:pt>
                <c:pt idx="16201">
                  <c:v>6723.98000000925</c:v>
                </c:pt>
                <c:pt idx="16202">
                  <c:v>6724.0000000092614</c:v>
                </c:pt>
                <c:pt idx="16203">
                  <c:v>6724.0200000092636</c:v>
                </c:pt>
                <c:pt idx="16204">
                  <c:v>6724.0400000092604</c:v>
                </c:pt>
                <c:pt idx="16205">
                  <c:v>6724.0600000092636</c:v>
                </c:pt>
                <c:pt idx="16206">
                  <c:v>6724.0800000092604</c:v>
                </c:pt>
                <c:pt idx="16207">
                  <c:v>6724.1000000092636</c:v>
                </c:pt>
                <c:pt idx="16208">
                  <c:v>6724.120000009264</c:v>
                </c:pt>
                <c:pt idx="16209">
                  <c:v>6724.1400000092635</c:v>
                </c:pt>
                <c:pt idx="16210">
                  <c:v>6724.160000009264</c:v>
                </c:pt>
                <c:pt idx="16211">
                  <c:v>6724.1800000092635</c:v>
                </c:pt>
                <c:pt idx="16212">
                  <c:v>6724.2000000092603</c:v>
                </c:pt>
                <c:pt idx="16213">
                  <c:v>6724.2200000092635</c:v>
                </c:pt>
                <c:pt idx="16214">
                  <c:v>6724.2400000092603</c:v>
                </c:pt>
                <c:pt idx="16215">
                  <c:v>6724.2600000092634</c:v>
                </c:pt>
                <c:pt idx="16216">
                  <c:v>6724.2800000092602</c:v>
                </c:pt>
                <c:pt idx="16217">
                  <c:v>6724.3000000092634</c:v>
                </c:pt>
                <c:pt idx="16218">
                  <c:v>6724.3200000092638</c:v>
                </c:pt>
                <c:pt idx="16219">
                  <c:v>6724.3400000092624</c:v>
                </c:pt>
                <c:pt idx="16220">
                  <c:v>6724.3600000092638</c:v>
                </c:pt>
                <c:pt idx="16221">
                  <c:v>6724.3800000092624</c:v>
                </c:pt>
                <c:pt idx="16222">
                  <c:v>6724.4000000092601</c:v>
                </c:pt>
                <c:pt idx="16223">
                  <c:v>6724.4200000092624</c:v>
                </c:pt>
                <c:pt idx="16224">
                  <c:v>6724.4400000092601</c:v>
                </c:pt>
                <c:pt idx="16225">
                  <c:v>6724.4600000092614</c:v>
                </c:pt>
                <c:pt idx="16226">
                  <c:v>6724.48000000927</c:v>
                </c:pt>
                <c:pt idx="16227">
                  <c:v>6724.5000000092714</c:v>
                </c:pt>
                <c:pt idx="16228">
                  <c:v>6724.5200000092736</c:v>
                </c:pt>
                <c:pt idx="16229">
                  <c:v>6724.5400000092704</c:v>
                </c:pt>
                <c:pt idx="16230">
                  <c:v>6724.5600000092736</c:v>
                </c:pt>
                <c:pt idx="16231">
                  <c:v>6724.5800000092704</c:v>
                </c:pt>
                <c:pt idx="16232">
                  <c:v>6724.6000000092736</c:v>
                </c:pt>
                <c:pt idx="16233">
                  <c:v>6724.620000009274</c:v>
                </c:pt>
                <c:pt idx="16234">
                  <c:v>6724.6400000092735</c:v>
                </c:pt>
                <c:pt idx="16235">
                  <c:v>6724.660000009274</c:v>
                </c:pt>
                <c:pt idx="16236">
                  <c:v>6724.6800000092735</c:v>
                </c:pt>
                <c:pt idx="16237">
                  <c:v>6724.7000000092703</c:v>
                </c:pt>
                <c:pt idx="16238">
                  <c:v>6724.7200000092735</c:v>
                </c:pt>
                <c:pt idx="16239">
                  <c:v>6724.7400000092703</c:v>
                </c:pt>
                <c:pt idx="16240">
                  <c:v>6724.7600000092734</c:v>
                </c:pt>
                <c:pt idx="16241">
                  <c:v>6724.7800000092702</c:v>
                </c:pt>
                <c:pt idx="16242">
                  <c:v>6724.8000000092734</c:v>
                </c:pt>
                <c:pt idx="16243">
                  <c:v>6724.8200000092738</c:v>
                </c:pt>
                <c:pt idx="16244">
                  <c:v>6724.8400000092724</c:v>
                </c:pt>
                <c:pt idx="16245">
                  <c:v>6724.8600000092738</c:v>
                </c:pt>
                <c:pt idx="16246">
                  <c:v>6724.8800000092724</c:v>
                </c:pt>
                <c:pt idx="16247">
                  <c:v>6724.9000000092701</c:v>
                </c:pt>
                <c:pt idx="16248">
                  <c:v>6724.9200000092824</c:v>
                </c:pt>
                <c:pt idx="16249">
                  <c:v>6724.9400000092801</c:v>
                </c:pt>
                <c:pt idx="16250">
                  <c:v>6724.9600000092814</c:v>
                </c:pt>
                <c:pt idx="16251">
                  <c:v>6724.98000000928</c:v>
                </c:pt>
                <c:pt idx="16252">
                  <c:v>6725.0000000092814</c:v>
                </c:pt>
                <c:pt idx="16253">
                  <c:v>6725.0200000092836</c:v>
                </c:pt>
                <c:pt idx="16254">
                  <c:v>6725.0400000092804</c:v>
                </c:pt>
                <c:pt idx="16255">
                  <c:v>6725.0600000092836</c:v>
                </c:pt>
                <c:pt idx="16256">
                  <c:v>6725.0800000092804</c:v>
                </c:pt>
                <c:pt idx="16257">
                  <c:v>6725.1000000092836</c:v>
                </c:pt>
                <c:pt idx="16258">
                  <c:v>6725.120000009284</c:v>
                </c:pt>
                <c:pt idx="16259">
                  <c:v>6725.1400000092835</c:v>
                </c:pt>
                <c:pt idx="16260">
                  <c:v>6725.160000009284</c:v>
                </c:pt>
                <c:pt idx="16261">
                  <c:v>6725.1800000092835</c:v>
                </c:pt>
                <c:pt idx="16262">
                  <c:v>6725.2000000092803</c:v>
                </c:pt>
                <c:pt idx="16263">
                  <c:v>6725.2200000092835</c:v>
                </c:pt>
                <c:pt idx="16264">
                  <c:v>6725.2400000092803</c:v>
                </c:pt>
                <c:pt idx="16265">
                  <c:v>6725.2600000092834</c:v>
                </c:pt>
                <c:pt idx="16266">
                  <c:v>6725.2800000092802</c:v>
                </c:pt>
                <c:pt idx="16267">
                  <c:v>6725.3000000092834</c:v>
                </c:pt>
                <c:pt idx="16268">
                  <c:v>6725.3200000092838</c:v>
                </c:pt>
                <c:pt idx="16269">
                  <c:v>6725.3400000092824</c:v>
                </c:pt>
                <c:pt idx="16270">
                  <c:v>6725.3600000092838</c:v>
                </c:pt>
                <c:pt idx="16271">
                  <c:v>6725.3800000092924</c:v>
                </c:pt>
                <c:pt idx="16272">
                  <c:v>6725.4000000092901</c:v>
                </c:pt>
                <c:pt idx="16273">
                  <c:v>6725.4200000092924</c:v>
                </c:pt>
                <c:pt idx="16274">
                  <c:v>6725.4400000092901</c:v>
                </c:pt>
                <c:pt idx="16275">
                  <c:v>6725.4600000092914</c:v>
                </c:pt>
                <c:pt idx="16276">
                  <c:v>6725.4800000092901</c:v>
                </c:pt>
                <c:pt idx="16277">
                  <c:v>6725.5000000092914</c:v>
                </c:pt>
                <c:pt idx="16278">
                  <c:v>6725.5200000092937</c:v>
                </c:pt>
                <c:pt idx="16279">
                  <c:v>6725.5400000092914</c:v>
                </c:pt>
                <c:pt idx="16280">
                  <c:v>6725.5600000092936</c:v>
                </c:pt>
                <c:pt idx="16281">
                  <c:v>6725.5800000092904</c:v>
                </c:pt>
                <c:pt idx="16282">
                  <c:v>6725.6000000092936</c:v>
                </c:pt>
                <c:pt idx="16283">
                  <c:v>6725.620000009294</c:v>
                </c:pt>
                <c:pt idx="16284">
                  <c:v>6725.6400000092935</c:v>
                </c:pt>
                <c:pt idx="16285">
                  <c:v>6725.660000009294</c:v>
                </c:pt>
                <c:pt idx="16286">
                  <c:v>6725.6800000092935</c:v>
                </c:pt>
                <c:pt idx="16287">
                  <c:v>6725.7000000092903</c:v>
                </c:pt>
                <c:pt idx="16288">
                  <c:v>6725.7200000092935</c:v>
                </c:pt>
                <c:pt idx="16289">
                  <c:v>6725.7400000092903</c:v>
                </c:pt>
                <c:pt idx="16290">
                  <c:v>6725.7600000092934</c:v>
                </c:pt>
                <c:pt idx="16291">
                  <c:v>6725.7800000092902</c:v>
                </c:pt>
                <c:pt idx="16292">
                  <c:v>6725.8000000092934</c:v>
                </c:pt>
                <c:pt idx="16293">
                  <c:v>6725.8200000092938</c:v>
                </c:pt>
                <c:pt idx="16294">
                  <c:v>6725.8400000093034</c:v>
                </c:pt>
                <c:pt idx="16295">
                  <c:v>6725.8600000093038</c:v>
                </c:pt>
                <c:pt idx="16296">
                  <c:v>6725.8800000093024</c:v>
                </c:pt>
                <c:pt idx="16297">
                  <c:v>6725.9000000093001</c:v>
                </c:pt>
                <c:pt idx="16298">
                  <c:v>6725.9200000093024</c:v>
                </c:pt>
                <c:pt idx="16299">
                  <c:v>6725.9400000093001</c:v>
                </c:pt>
                <c:pt idx="16300">
                  <c:v>6725.9600000093014</c:v>
                </c:pt>
                <c:pt idx="16301">
                  <c:v>6725.9800000093001</c:v>
                </c:pt>
                <c:pt idx="16302">
                  <c:v>6726.0000000093014</c:v>
                </c:pt>
                <c:pt idx="16303">
                  <c:v>6726.0200000093037</c:v>
                </c:pt>
                <c:pt idx="16304">
                  <c:v>6726.0400000093014</c:v>
                </c:pt>
                <c:pt idx="16305">
                  <c:v>6726.0600000093036</c:v>
                </c:pt>
                <c:pt idx="16306">
                  <c:v>6726.0800000093004</c:v>
                </c:pt>
                <c:pt idx="16307">
                  <c:v>6726.1000000093036</c:v>
                </c:pt>
                <c:pt idx="16308">
                  <c:v>6726.120000009304</c:v>
                </c:pt>
                <c:pt idx="16309">
                  <c:v>6726.1400000093035</c:v>
                </c:pt>
                <c:pt idx="16310">
                  <c:v>6726.160000009304</c:v>
                </c:pt>
                <c:pt idx="16311">
                  <c:v>6726.1800000093035</c:v>
                </c:pt>
                <c:pt idx="16312">
                  <c:v>6726.2000000093003</c:v>
                </c:pt>
                <c:pt idx="16313">
                  <c:v>6726.2200000093035</c:v>
                </c:pt>
                <c:pt idx="16314">
                  <c:v>6726.2400000093003</c:v>
                </c:pt>
                <c:pt idx="16315">
                  <c:v>6726.2600000093034</c:v>
                </c:pt>
                <c:pt idx="16316">
                  <c:v>6726.2800000093002</c:v>
                </c:pt>
                <c:pt idx="16317">
                  <c:v>6726.3000000093134</c:v>
                </c:pt>
                <c:pt idx="16318">
                  <c:v>6726.3200000093138</c:v>
                </c:pt>
                <c:pt idx="16319">
                  <c:v>6726.3400000093134</c:v>
                </c:pt>
                <c:pt idx="16320">
                  <c:v>6726.3600000093138</c:v>
                </c:pt>
                <c:pt idx="16321">
                  <c:v>6726.3800000093124</c:v>
                </c:pt>
                <c:pt idx="16322">
                  <c:v>6726.4000000093101</c:v>
                </c:pt>
                <c:pt idx="16323">
                  <c:v>6726.4200000093124</c:v>
                </c:pt>
                <c:pt idx="16324">
                  <c:v>6726.4400000093101</c:v>
                </c:pt>
                <c:pt idx="16325">
                  <c:v>6726.4600000093114</c:v>
                </c:pt>
                <c:pt idx="16326">
                  <c:v>6726.4800000093101</c:v>
                </c:pt>
                <c:pt idx="16327">
                  <c:v>6726.5000000093114</c:v>
                </c:pt>
                <c:pt idx="16328">
                  <c:v>6726.5200000093137</c:v>
                </c:pt>
                <c:pt idx="16329">
                  <c:v>6726.5400000093114</c:v>
                </c:pt>
                <c:pt idx="16330">
                  <c:v>6726.5600000093136</c:v>
                </c:pt>
                <c:pt idx="16331">
                  <c:v>6726.5800000093104</c:v>
                </c:pt>
                <c:pt idx="16332">
                  <c:v>6726.6000000093136</c:v>
                </c:pt>
                <c:pt idx="16333">
                  <c:v>6726.620000009314</c:v>
                </c:pt>
                <c:pt idx="16334">
                  <c:v>6726.6400000093136</c:v>
                </c:pt>
                <c:pt idx="16335">
                  <c:v>6726.660000009314</c:v>
                </c:pt>
                <c:pt idx="16336">
                  <c:v>6726.6800000093135</c:v>
                </c:pt>
                <c:pt idx="16337">
                  <c:v>6726.7000000093103</c:v>
                </c:pt>
                <c:pt idx="16338">
                  <c:v>6726.7200000093135</c:v>
                </c:pt>
                <c:pt idx="16339">
                  <c:v>6726.7400000093103</c:v>
                </c:pt>
                <c:pt idx="16340">
                  <c:v>6726.7600000093234</c:v>
                </c:pt>
                <c:pt idx="16341">
                  <c:v>6726.7800000093202</c:v>
                </c:pt>
                <c:pt idx="16342">
                  <c:v>6726.8000000093234</c:v>
                </c:pt>
                <c:pt idx="16343">
                  <c:v>6726.8200000093238</c:v>
                </c:pt>
                <c:pt idx="16344">
                  <c:v>6726.8400000093234</c:v>
                </c:pt>
                <c:pt idx="16345">
                  <c:v>6726.8600000093238</c:v>
                </c:pt>
                <c:pt idx="16346">
                  <c:v>6726.8800000093224</c:v>
                </c:pt>
                <c:pt idx="16347">
                  <c:v>6726.9000000093201</c:v>
                </c:pt>
                <c:pt idx="16348">
                  <c:v>6726.9200000093224</c:v>
                </c:pt>
                <c:pt idx="16349">
                  <c:v>6726.9400000093201</c:v>
                </c:pt>
                <c:pt idx="16350">
                  <c:v>6726.9600000093214</c:v>
                </c:pt>
                <c:pt idx="16351">
                  <c:v>6726.9800000093201</c:v>
                </c:pt>
                <c:pt idx="16352">
                  <c:v>6727.0000000093214</c:v>
                </c:pt>
                <c:pt idx="16353">
                  <c:v>6727.0200000093237</c:v>
                </c:pt>
                <c:pt idx="16354">
                  <c:v>6727.0400000093214</c:v>
                </c:pt>
                <c:pt idx="16355">
                  <c:v>6727.0600000093236</c:v>
                </c:pt>
                <c:pt idx="16356">
                  <c:v>6727.0800000093204</c:v>
                </c:pt>
                <c:pt idx="16357">
                  <c:v>6727.1000000093236</c:v>
                </c:pt>
                <c:pt idx="16358">
                  <c:v>6727.120000009324</c:v>
                </c:pt>
                <c:pt idx="16359">
                  <c:v>6727.1400000093236</c:v>
                </c:pt>
                <c:pt idx="16360">
                  <c:v>6727.160000009324</c:v>
                </c:pt>
                <c:pt idx="16361">
                  <c:v>6727.1800000093235</c:v>
                </c:pt>
                <c:pt idx="16362">
                  <c:v>6727.2000000093203</c:v>
                </c:pt>
                <c:pt idx="16363">
                  <c:v>6727.2200000093335</c:v>
                </c:pt>
                <c:pt idx="16364">
                  <c:v>6727.2400000093303</c:v>
                </c:pt>
                <c:pt idx="16365">
                  <c:v>6727.2600000093335</c:v>
                </c:pt>
                <c:pt idx="16366">
                  <c:v>6727.2800000093303</c:v>
                </c:pt>
                <c:pt idx="16367">
                  <c:v>6727.3000000093334</c:v>
                </c:pt>
                <c:pt idx="16368">
                  <c:v>6727.3200000093339</c:v>
                </c:pt>
                <c:pt idx="16369">
                  <c:v>6727.3400000093334</c:v>
                </c:pt>
                <c:pt idx="16370">
                  <c:v>6727.3600000093338</c:v>
                </c:pt>
                <c:pt idx="16371">
                  <c:v>6727.3800000093324</c:v>
                </c:pt>
                <c:pt idx="16372">
                  <c:v>6727.4000000093301</c:v>
                </c:pt>
                <c:pt idx="16373">
                  <c:v>6727.4200000093324</c:v>
                </c:pt>
                <c:pt idx="16374">
                  <c:v>6727.4400000093301</c:v>
                </c:pt>
                <c:pt idx="16375">
                  <c:v>6727.4600000093324</c:v>
                </c:pt>
                <c:pt idx="16376">
                  <c:v>6727.4800000093301</c:v>
                </c:pt>
                <c:pt idx="16377">
                  <c:v>6727.5000000093314</c:v>
                </c:pt>
                <c:pt idx="16378">
                  <c:v>6727.5200000093337</c:v>
                </c:pt>
                <c:pt idx="16379">
                  <c:v>6727.5400000093314</c:v>
                </c:pt>
                <c:pt idx="16380">
                  <c:v>6727.5600000093336</c:v>
                </c:pt>
                <c:pt idx="16381">
                  <c:v>6727.5800000093304</c:v>
                </c:pt>
                <c:pt idx="16382">
                  <c:v>6727.6000000093336</c:v>
                </c:pt>
                <c:pt idx="16383">
                  <c:v>6727.620000009334</c:v>
                </c:pt>
                <c:pt idx="16384">
                  <c:v>6727.6400000093336</c:v>
                </c:pt>
                <c:pt idx="16385">
                  <c:v>6727.660000009334</c:v>
                </c:pt>
                <c:pt idx="16386">
                  <c:v>6727.6800000093435</c:v>
                </c:pt>
                <c:pt idx="16387">
                  <c:v>6727.7000000093403</c:v>
                </c:pt>
                <c:pt idx="16388">
                  <c:v>6727.7200000093435</c:v>
                </c:pt>
                <c:pt idx="16389">
                  <c:v>6727.7400000093403</c:v>
                </c:pt>
                <c:pt idx="16390">
                  <c:v>6727.7600000093435</c:v>
                </c:pt>
                <c:pt idx="16391">
                  <c:v>6727.7800000093403</c:v>
                </c:pt>
                <c:pt idx="16392">
                  <c:v>6727.8000000093434</c:v>
                </c:pt>
                <c:pt idx="16393">
                  <c:v>6727.8200000093439</c:v>
                </c:pt>
                <c:pt idx="16394">
                  <c:v>6727.8400000093434</c:v>
                </c:pt>
                <c:pt idx="16395">
                  <c:v>6727.8600000093438</c:v>
                </c:pt>
                <c:pt idx="16396">
                  <c:v>6727.8800000093424</c:v>
                </c:pt>
                <c:pt idx="16397">
                  <c:v>6727.9000000093401</c:v>
                </c:pt>
                <c:pt idx="16398">
                  <c:v>6727.9200000093424</c:v>
                </c:pt>
                <c:pt idx="16399">
                  <c:v>6727.9400000093401</c:v>
                </c:pt>
                <c:pt idx="16400">
                  <c:v>6727.9600000093424</c:v>
                </c:pt>
                <c:pt idx="16401">
                  <c:v>6727.9800000093401</c:v>
                </c:pt>
                <c:pt idx="16402">
                  <c:v>6728.0000000093414</c:v>
                </c:pt>
                <c:pt idx="16403">
                  <c:v>6728.0200000093437</c:v>
                </c:pt>
                <c:pt idx="16404">
                  <c:v>6728.0400000093414</c:v>
                </c:pt>
                <c:pt idx="16405">
                  <c:v>6728.0600000093436</c:v>
                </c:pt>
                <c:pt idx="16406">
                  <c:v>6728.0800000093404</c:v>
                </c:pt>
                <c:pt idx="16407">
                  <c:v>6728.1000000093436</c:v>
                </c:pt>
                <c:pt idx="16408">
                  <c:v>6728.120000009344</c:v>
                </c:pt>
                <c:pt idx="16409">
                  <c:v>6728.1400000093536</c:v>
                </c:pt>
                <c:pt idx="16410">
                  <c:v>6728.160000009354</c:v>
                </c:pt>
                <c:pt idx="16411">
                  <c:v>6728.1800000093535</c:v>
                </c:pt>
                <c:pt idx="16412">
                  <c:v>6728.2000000093503</c:v>
                </c:pt>
                <c:pt idx="16413">
                  <c:v>6728.2200000093535</c:v>
                </c:pt>
                <c:pt idx="16414">
                  <c:v>6728.2400000093503</c:v>
                </c:pt>
                <c:pt idx="16415">
                  <c:v>6728.2600000093535</c:v>
                </c:pt>
                <c:pt idx="16416">
                  <c:v>6728.2800000093503</c:v>
                </c:pt>
                <c:pt idx="16417">
                  <c:v>6728.3000000093534</c:v>
                </c:pt>
                <c:pt idx="16418">
                  <c:v>6728.3200000093539</c:v>
                </c:pt>
                <c:pt idx="16419">
                  <c:v>6728.3400000093534</c:v>
                </c:pt>
                <c:pt idx="16420">
                  <c:v>6728.3600000093538</c:v>
                </c:pt>
                <c:pt idx="16421">
                  <c:v>6728.3800000093524</c:v>
                </c:pt>
                <c:pt idx="16422">
                  <c:v>6728.4000000093502</c:v>
                </c:pt>
                <c:pt idx="16423">
                  <c:v>6728.4200000093524</c:v>
                </c:pt>
                <c:pt idx="16424">
                  <c:v>6728.4400000093501</c:v>
                </c:pt>
                <c:pt idx="16425">
                  <c:v>6728.4600000093524</c:v>
                </c:pt>
                <c:pt idx="16426">
                  <c:v>6728.4800000093501</c:v>
                </c:pt>
                <c:pt idx="16427">
                  <c:v>6728.5000000093514</c:v>
                </c:pt>
                <c:pt idx="16428">
                  <c:v>6728.5200000093537</c:v>
                </c:pt>
                <c:pt idx="16429">
                  <c:v>6728.5400000093514</c:v>
                </c:pt>
                <c:pt idx="16430">
                  <c:v>6728.5600000093536</c:v>
                </c:pt>
                <c:pt idx="16431">
                  <c:v>6728.5800000093504</c:v>
                </c:pt>
                <c:pt idx="16432">
                  <c:v>6728.6000000093636</c:v>
                </c:pt>
                <c:pt idx="16433">
                  <c:v>6728.620000009364</c:v>
                </c:pt>
                <c:pt idx="16434">
                  <c:v>6728.6400000093636</c:v>
                </c:pt>
                <c:pt idx="16435">
                  <c:v>6728.660000009364</c:v>
                </c:pt>
                <c:pt idx="16436">
                  <c:v>6728.6800000093635</c:v>
                </c:pt>
                <c:pt idx="16437">
                  <c:v>6728.7000000093603</c:v>
                </c:pt>
                <c:pt idx="16438">
                  <c:v>6728.7200000093635</c:v>
                </c:pt>
                <c:pt idx="16439">
                  <c:v>6728.7400000093603</c:v>
                </c:pt>
                <c:pt idx="16440">
                  <c:v>6728.7600000093635</c:v>
                </c:pt>
                <c:pt idx="16441">
                  <c:v>6728.7800000093603</c:v>
                </c:pt>
                <c:pt idx="16442">
                  <c:v>6728.8000000093634</c:v>
                </c:pt>
                <c:pt idx="16443">
                  <c:v>6728.8200000093639</c:v>
                </c:pt>
                <c:pt idx="16444">
                  <c:v>6728.8400000093634</c:v>
                </c:pt>
                <c:pt idx="16445">
                  <c:v>6728.8600000093638</c:v>
                </c:pt>
                <c:pt idx="16446">
                  <c:v>6728.8800000093624</c:v>
                </c:pt>
                <c:pt idx="16447">
                  <c:v>6728.9000000093602</c:v>
                </c:pt>
                <c:pt idx="16448">
                  <c:v>6728.9200000093624</c:v>
                </c:pt>
                <c:pt idx="16449">
                  <c:v>6728.9400000093601</c:v>
                </c:pt>
                <c:pt idx="16450">
                  <c:v>6728.9600000093624</c:v>
                </c:pt>
                <c:pt idx="16451">
                  <c:v>6728.9800000093601</c:v>
                </c:pt>
                <c:pt idx="16452">
                  <c:v>6729.0000000093614</c:v>
                </c:pt>
                <c:pt idx="16453">
                  <c:v>6729.0200000093637</c:v>
                </c:pt>
                <c:pt idx="16454">
                  <c:v>6729.0400000093714</c:v>
                </c:pt>
                <c:pt idx="16455">
                  <c:v>6729.0600000093737</c:v>
                </c:pt>
                <c:pt idx="16456">
                  <c:v>6729.0800000093714</c:v>
                </c:pt>
                <c:pt idx="16457">
                  <c:v>6729.1000000093736</c:v>
                </c:pt>
                <c:pt idx="16458">
                  <c:v>6729.1200000093741</c:v>
                </c:pt>
                <c:pt idx="16459">
                  <c:v>6729.1400000093736</c:v>
                </c:pt>
                <c:pt idx="16460">
                  <c:v>6729.160000009374</c:v>
                </c:pt>
                <c:pt idx="16461">
                  <c:v>6729.1800000093735</c:v>
                </c:pt>
                <c:pt idx="16462">
                  <c:v>6729.2000000093703</c:v>
                </c:pt>
                <c:pt idx="16463">
                  <c:v>6729.2200000093735</c:v>
                </c:pt>
                <c:pt idx="16464">
                  <c:v>6729.2400000093703</c:v>
                </c:pt>
                <c:pt idx="16465">
                  <c:v>6729.2600000093735</c:v>
                </c:pt>
                <c:pt idx="16466">
                  <c:v>6729.2800000093703</c:v>
                </c:pt>
                <c:pt idx="16467">
                  <c:v>6729.3000000093734</c:v>
                </c:pt>
                <c:pt idx="16468">
                  <c:v>6729.3200000093739</c:v>
                </c:pt>
                <c:pt idx="16469">
                  <c:v>6729.3400000093734</c:v>
                </c:pt>
                <c:pt idx="16470">
                  <c:v>6729.3600000093738</c:v>
                </c:pt>
                <c:pt idx="16471">
                  <c:v>6729.3800000093734</c:v>
                </c:pt>
                <c:pt idx="16472">
                  <c:v>6729.4000000093702</c:v>
                </c:pt>
                <c:pt idx="16473">
                  <c:v>6729.4200000093724</c:v>
                </c:pt>
                <c:pt idx="16474">
                  <c:v>6729.4400000093701</c:v>
                </c:pt>
                <c:pt idx="16475">
                  <c:v>6729.4600000093724</c:v>
                </c:pt>
                <c:pt idx="16476">
                  <c:v>6729.4800000093701</c:v>
                </c:pt>
                <c:pt idx="16477">
                  <c:v>6729.5000000093814</c:v>
                </c:pt>
                <c:pt idx="16478">
                  <c:v>6729.5200000093837</c:v>
                </c:pt>
                <c:pt idx="16479">
                  <c:v>6729.5400000093814</c:v>
                </c:pt>
                <c:pt idx="16480">
                  <c:v>6729.5600000093837</c:v>
                </c:pt>
                <c:pt idx="16481">
                  <c:v>6729.5800000093814</c:v>
                </c:pt>
                <c:pt idx="16482">
                  <c:v>6729.6000000093836</c:v>
                </c:pt>
                <c:pt idx="16483">
                  <c:v>6729.6200000093841</c:v>
                </c:pt>
                <c:pt idx="16484">
                  <c:v>6729.6400000093836</c:v>
                </c:pt>
                <c:pt idx="16485">
                  <c:v>6729.660000009384</c:v>
                </c:pt>
                <c:pt idx="16486">
                  <c:v>6729.6800000093835</c:v>
                </c:pt>
                <c:pt idx="16487">
                  <c:v>6729.7000000093803</c:v>
                </c:pt>
                <c:pt idx="16488">
                  <c:v>6729.7200000093835</c:v>
                </c:pt>
                <c:pt idx="16489">
                  <c:v>6729.7400000093803</c:v>
                </c:pt>
                <c:pt idx="16490">
                  <c:v>6729.7600000093835</c:v>
                </c:pt>
                <c:pt idx="16491">
                  <c:v>6729.7800000093803</c:v>
                </c:pt>
                <c:pt idx="16492">
                  <c:v>6729.8000000093834</c:v>
                </c:pt>
                <c:pt idx="16493">
                  <c:v>6729.8200000093839</c:v>
                </c:pt>
                <c:pt idx="16494">
                  <c:v>6729.8400000093834</c:v>
                </c:pt>
                <c:pt idx="16495">
                  <c:v>6729.8600000093838</c:v>
                </c:pt>
                <c:pt idx="16496">
                  <c:v>6729.8800000093834</c:v>
                </c:pt>
                <c:pt idx="16497">
                  <c:v>6729.9000000093802</c:v>
                </c:pt>
                <c:pt idx="16498">
                  <c:v>6729.9200000093824</c:v>
                </c:pt>
                <c:pt idx="16499">
                  <c:v>6729.9400000093801</c:v>
                </c:pt>
                <c:pt idx="16500">
                  <c:v>6729.9600000093924</c:v>
                </c:pt>
                <c:pt idx="16501">
                  <c:v>6729.9800000093901</c:v>
                </c:pt>
                <c:pt idx="16502">
                  <c:v>6730.0000000093914</c:v>
                </c:pt>
                <c:pt idx="16503">
                  <c:v>6730.0200000093937</c:v>
                </c:pt>
                <c:pt idx="16504">
                  <c:v>6730.0400000093914</c:v>
                </c:pt>
                <c:pt idx="16505">
                  <c:v>6730.0600000093937</c:v>
                </c:pt>
                <c:pt idx="16506">
                  <c:v>6730.0800000093914</c:v>
                </c:pt>
                <c:pt idx="16507">
                  <c:v>6730.1000000093936</c:v>
                </c:pt>
                <c:pt idx="16508">
                  <c:v>6730.1200000093941</c:v>
                </c:pt>
                <c:pt idx="16509">
                  <c:v>6730.1400000093936</c:v>
                </c:pt>
                <c:pt idx="16510">
                  <c:v>6730.160000009394</c:v>
                </c:pt>
                <c:pt idx="16511">
                  <c:v>6730.1800000093936</c:v>
                </c:pt>
                <c:pt idx="16512">
                  <c:v>6730.2000000093904</c:v>
                </c:pt>
                <c:pt idx="16513">
                  <c:v>6730.2200000093935</c:v>
                </c:pt>
                <c:pt idx="16514">
                  <c:v>6730.2400000093903</c:v>
                </c:pt>
                <c:pt idx="16515">
                  <c:v>6730.2600000093935</c:v>
                </c:pt>
                <c:pt idx="16516">
                  <c:v>6730.2800000093903</c:v>
                </c:pt>
                <c:pt idx="16517">
                  <c:v>6730.3000000093934</c:v>
                </c:pt>
                <c:pt idx="16518">
                  <c:v>6730.3200000093939</c:v>
                </c:pt>
                <c:pt idx="16519">
                  <c:v>6730.3400000093934</c:v>
                </c:pt>
                <c:pt idx="16520">
                  <c:v>6730.3600000093938</c:v>
                </c:pt>
                <c:pt idx="16521">
                  <c:v>6730.3800000093934</c:v>
                </c:pt>
                <c:pt idx="16522">
                  <c:v>6730.4000000093902</c:v>
                </c:pt>
                <c:pt idx="16523">
                  <c:v>6730.4200000094024</c:v>
                </c:pt>
                <c:pt idx="16524">
                  <c:v>6730.4400000094001</c:v>
                </c:pt>
                <c:pt idx="16525">
                  <c:v>6730.4600000094024</c:v>
                </c:pt>
                <c:pt idx="16526">
                  <c:v>6730.4800000094001</c:v>
                </c:pt>
                <c:pt idx="16527">
                  <c:v>6730.5000000094014</c:v>
                </c:pt>
                <c:pt idx="16528">
                  <c:v>6730.5200000094037</c:v>
                </c:pt>
                <c:pt idx="16529">
                  <c:v>6730.5400000094014</c:v>
                </c:pt>
                <c:pt idx="16530">
                  <c:v>6730.5600000094037</c:v>
                </c:pt>
                <c:pt idx="16531">
                  <c:v>6730.5800000094014</c:v>
                </c:pt>
                <c:pt idx="16532">
                  <c:v>6730.6000000094036</c:v>
                </c:pt>
                <c:pt idx="16533">
                  <c:v>6730.6200000094041</c:v>
                </c:pt>
                <c:pt idx="16534">
                  <c:v>6730.6400000094036</c:v>
                </c:pt>
                <c:pt idx="16535">
                  <c:v>6730.660000009404</c:v>
                </c:pt>
                <c:pt idx="16536">
                  <c:v>6730.6800000094036</c:v>
                </c:pt>
                <c:pt idx="16537">
                  <c:v>6730.7000000094004</c:v>
                </c:pt>
                <c:pt idx="16538">
                  <c:v>6730.7200000094035</c:v>
                </c:pt>
                <c:pt idx="16539">
                  <c:v>6730.7400000094003</c:v>
                </c:pt>
                <c:pt idx="16540">
                  <c:v>6730.7600000094035</c:v>
                </c:pt>
                <c:pt idx="16541">
                  <c:v>6730.7800000094003</c:v>
                </c:pt>
                <c:pt idx="16542">
                  <c:v>6730.8000000094034</c:v>
                </c:pt>
                <c:pt idx="16543">
                  <c:v>6730.8200000094039</c:v>
                </c:pt>
                <c:pt idx="16544">
                  <c:v>6730.8400000094034</c:v>
                </c:pt>
                <c:pt idx="16545">
                  <c:v>6730.8600000094038</c:v>
                </c:pt>
                <c:pt idx="16546">
                  <c:v>6730.8800000094134</c:v>
                </c:pt>
                <c:pt idx="16547">
                  <c:v>6730.9000000094102</c:v>
                </c:pt>
                <c:pt idx="16548">
                  <c:v>6730.9200000094124</c:v>
                </c:pt>
                <c:pt idx="16549">
                  <c:v>6730.9400000094101</c:v>
                </c:pt>
                <c:pt idx="16550">
                  <c:v>6730.9600000094124</c:v>
                </c:pt>
                <c:pt idx="16551">
                  <c:v>6730.9800000094101</c:v>
                </c:pt>
                <c:pt idx="16552">
                  <c:v>6731.0000000094124</c:v>
                </c:pt>
                <c:pt idx="16553">
                  <c:v>6731.0200000094137</c:v>
                </c:pt>
                <c:pt idx="16554">
                  <c:v>6731.0400000094114</c:v>
                </c:pt>
                <c:pt idx="16555">
                  <c:v>6731.0600000094137</c:v>
                </c:pt>
                <c:pt idx="16556">
                  <c:v>6731.0800000094114</c:v>
                </c:pt>
                <c:pt idx="16557">
                  <c:v>6731.1000000094136</c:v>
                </c:pt>
                <c:pt idx="16558">
                  <c:v>6731.1200000094141</c:v>
                </c:pt>
                <c:pt idx="16559">
                  <c:v>6731.1400000094136</c:v>
                </c:pt>
                <c:pt idx="16560">
                  <c:v>6731.160000009414</c:v>
                </c:pt>
                <c:pt idx="16561">
                  <c:v>6731.1800000094136</c:v>
                </c:pt>
                <c:pt idx="16562">
                  <c:v>6731.2000000094104</c:v>
                </c:pt>
                <c:pt idx="16563">
                  <c:v>6731.2200000094135</c:v>
                </c:pt>
                <c:pt idx="16564">
                  <c:v>6731.2400000094103</c:v>
                </c:pt>
                <c:pt idx="16565">
                  <c:v>6731.2600000094135</c:v>
                </c:pt>
                <c:pt idx="16566">
                  <c:v>6731.2800000094103</c:v>
                </c:pt>
                <c:pt idx="16567">
                  <c:v>6731.3000000094135</c:v>
                </c:pt>
                <c:pt idx="16568">
                  <c:v>6731.3200000094139</c:v>
                </c:pt>
                <c:pt idx="16569">
                  <c:v>6731.3400000094234</c:v>
                </c:pt>
                <c:pt idx="16570">
                  <c:v>6731.3600000094239</c:v>
                </c:pt>
                <c:pt idx="16571">
                  <c:v>6731.3800000094234</c:v>
                </c:pt>
                <c:pt idx="16572">
                  <c:v>6731.4000000094202</c:v>
                </c:pt>
                <c:pt idx="16573">
                  <c:v>6731.4200000094224</c:v>
                </c:pt>
                <c:pt idx="16574">
                  <c:v>6731.4400000094201</c:v>
                </c:pt>
                <c:pt idx="16575">
                  <c:v>6731.4600000094224</c:v>
                </c:pt>
                <c:pt idx="16576">
                  <c:v>6731.4800000094201</c:v>
                </c:pt>
                <c:pt idx="16577">
                  <c:v>6731.5000000094224</c:v>
                </c:pt>
                <c:pt idx="16578">
                  <c:v>6731.5200000094237</c:v>
                </c:pt>
                <c:pt idx="16579">
                  <c:v>6731.5400000094214</c:v>
                </c:pt>
                <c:pt idx="16580">
                  <c:v>6731.5600000094237</c:v>
                </c:pt>
                <c:pt idx="16581">
                  <c:v>6731.5800000094214</c:v>
                </c:pt>
                <c:pt idx="16582">
                  <c:v>6731.6000000094236</c:v>
                </c:pt>
                <c:pt idx="16583">
                  <c:v>6731.6200000094241</c:v>
                </c:pt>
                <c:pt idx="16584">
                  <c:v>6731.6400000094236</c:v>
                </c:pt>
                <c:pt idx="16585">
                  <c:v>6731.660000009424</c:v>
                </c:pt>
                <c:pt idx="16586">
                  <c:v>6731.6800000094236</c:v>
                </c:pt>
                <c:pt idx="16587">
                  <c:v>6731.7000000094204</c:v>
                </c:pt>
                <c:pt idx="16588">
                  <c:v>6731.7200000094235</c:v>
                </c:pt>
                <c:pt idx="16589">
                  <c:v>6731.7400000094203</c:v>
                </c:pt>
                <c:pt idx="16590">
                  <c:v>6731.7600000094235</c:v>
                </c:pt>
                <c:pt idx="16591">
                  <c:v>6731.7800000094203</c:v>
                </c:pt>
                <c:pt idx="16592">
                  <c:v>6731.8000000094335</c:v>
                </c:pt>
                <c:pt idx="16593">
                  <c:v>6731.8200000094339</c:v>
                </c:pt>
                <c:pt idx="16594">
                  <c:v>6731.8400000094334</c:v>
                </c:pt>
                <c:pt idx="16595">
                  <c:v>6731.8600000094339</c:v>
                </c:pt>
                <c:pt idx="16596">
                  <c:v>6731.8800000094334</c:v>
                </c:pt>
                <c:pt idx="16597">
                  <c:v>6731.9000000094302</c:v>
                </c:pt>
                <c:pt idx="16598">
                  <c:v>6731.9200000094324</c:v>
                </c:pt>
                <c:pt idx="16599">
                  <c:v>6731.9400000094302</c:v>
                </c:pt>
                <c:pt idx="16600">
                  <c:v>6731.9600000094324</c:v>
                </c:pt>
                <c:pt idx="16601">
                  <c:v>6731.9800000094301</c:v>
                </c:pt>
                <c:pt idx="16602">
                  <c:v>6732.0000000094324</c:v>
                </c:pt>
                <c:pt idx="16603">
                  <c:v>6732.0200000094337</c:v>
                </c:pt>
                <c:pt idx="16604">
                  <c:v>6732.0400000094314</c:v>
                </c:pt>
                <c:pt idx="16605">
                  <c:v>6732.0600000094337</c:v>
                </c:pt>
                <c:pt idx="16606">
                  <c:v>6732.0800000094314</c:v>
                </c:pt>
                <c:pt idx="16607">
                  <c:v>6732.1000000094336</c:v>
                </c:pt>
                <c:pt idx="16608">
                  <c:v>6732.1200000094341</c:v>
                </c:pt>
                <c:pt idx="16609">
                  <c:v>6732.1400000094336</c:v>
                </c:pt>
                <c:pt idx="16610">
                  <c:v>6732.160000009434</c:v>
                </c:pt>
                <c:pt idx="16611">
                  <c:v>6732.1800000094336</c:v>
                </c:pt>
                <c:pt idx="16612">
                  <c:v>6732.2000000094304</c:v>
                </c:pt>
                <c:pt idx="16613">
                  <c:v>6732.2200000094335</c:v>
                </c:pt>
                <c:pt idx="16614">
                  <c:v>6732.2400000094303</c:v>
                </c:pt>
                <c:pt idx="16615">
                  <c:v>6732.2600000094435</c:v>
                </c:pt>
                <c:pt idx="16616">
                  <c:v>6732.2800000094403</c:v>
                </c:pt>
                <c:pt idx="16617">
                  <c:v>6732.3000000094435</c:v>
                </c:pt>
                <c:pt idx="16618">
                  <c:v>6732.3200000094439</c:v>
                </c:pt>
                <c:pt idx="16619">
                  <c:v>6732.3400000094434</c:v>
                </c:pt>
                <c:pt idx="16620">
                  <c:v>6732.3600000094439</c:v>
                </c:pt>
                <c:pt idx="16621">
                  <c:v>6732.3800000094434</c:v>
                </c:pt>
                <c:pt idx="16622">
                  <c:v>6732.4000000094402</c:v>
                </c:pt>
                <c:pt idx="16623">
                  <c:v>6732.4200000094424</c:v>
                </c:pt>
                <c:pt idx="16624">
                  <c:v>6732.4400000094402</c:v>
                </c:pt>
                <c:pt idx="16625">
                  <c:v>6732.4600000094424</c:v>
                </c:pt>
                <c:pt idx="16626">
                  <c:v>6732.4800000094401</c:v>
                </c:pt>
                <c:pt idx="16627">
                  <c:v>6732.5000000094424</c:v>
                </c:pt>
                <c:pt idx="16628">
                  <c:v>6732.5200000094437</c:v>
                </c:pt>
                <c:pt idx="16629">
                  <c:v>6732.5400000094414</c:v>
                </c:pt>
                <c:pt idx="16630">
                  <c:v>6732.5600000094437</c:v>
                </c:pt>
                <c:pt idx="16631">
                  <c:v>6732.5800000094414</c:v>
                </c:pt>
                <c:pt idx="16632">
                  <c:v>6732.6000000094436</c:v>
                </c:pt>
                <c:pt idx="16633">
                  <c:v>6732.6200000094441</c:v>
                </c:pt>
                <c:pt idx="16634">
                  <c:v>6732.6400000094436</c:v>
                </c:pt>
                <c:pt idx="16635">
                  <c:v>6732.660000009444</c:v>
                </c:pt>
                <c:pt idx="16636">
                  <c:v>6732.6800000094436</c:v>
                </c:pt>
                <c:pt idx="16637">
                  <c:v>6732.7000000094404</c:v>
                </c:pt>
                <c:pt idx="16638">
                  <c:v>6732.7200000094535</c:v>
                </c:pt>
                <c:pt idx="16639">
                  <c:v>6732.7400000094503</c:v>
                </c:pt>
                <c:pt idx="16640">
                  <c:v>6732.7600000094535</c:v>
                </c:pt>
                <c:pt idx="16641">
                  <c:v>6732.7800000094503</c:v>
                </c:pt>
                <c:pt idx="16642">
                  <c:v>6732.8000000094535</c:v>
                </c:pt>
                <c:pt idx="16643">
                  <c:v>6732.8200000094539</c:v>
                </c:pt>
                <c:pt idx="16644">
                  <c:v>6732.8400000094534</c:v>
                </c:pt>
                <c:pt idx="16645">
                  <c:v>6732.8600000094539</c:v>
                </c:pt>
                <c:pt idx="16646">
                  <c:v>6732.8800000094534</c:v>
                </c:pt>
                <c:pt idx="16647">
                  <c:v>6732.9000000094502</c:v>
                </c:pt>
                <c:pt idx="16648">
                  <c:v>6732.9200000094534</c:v>
                </c:pt>
                <c:pt idx="16649">
                  <c:v>6732.9400000094502</c:v>
                </c:pt>
                <c:pt idx="16650">
                  <c:v>6732.9600000094524</c:v>
                </c:pt>
                <c:pt idx="16651">
                  <c:v>6732.9800000094501</c:v>
                </c:pt>
                <c:pt idx="16652">
                  <c:v>6733.0000000094524</c:v>
                </c:pt>
                <c:pt idx="16653">
                  <c:v>6733.0200000094537</c:v>
                </c:pt>
                <c:pt idx="16654">
                  <c:v>6733.0400000094514</c:v>
                </c:pt>
                <c:pt idx="16655">
                  <c:v>6733.0600000094537</c:v>
                </c:pt>
                <c:pt idx="16656">
                  <c:v>6733.0800000094514</c:v>
                </c:pt>
                <c:pt idx="16657">
                  <c:v>6733.1000000094537</c:v>
                </c:pt>
                <c:pt idx="16658">
                  <c:v>6733.120000009455</c:v>
                </c:pt>
                <c:pt idx="16659">
                  <c:v>6733.1400000094536</c:v>
                </c:pt>
                <c:pt idx="16660">
                  <c:v>6733.1600000094541</c:v>
                </c:pt>
                <c:pt idx="16661">
                  <c:v>6733.1800000094636</c:v>
                </c:pt>
                <c:pt idx="16662">
                  <c:v>6733.2000000094604</c:v>
                </c:pt>
                <c:pt idx="16663">
                  <c:v>6733.2200000094635</c:v>
                </c:pt>
                <c:pt idx="16664">
                  <c:v>6733.2400000094603</c:v>
                </c:pt>
                <c:pt idx="16665">
                  <c:v>6733.2600000094635</c:v>
                </c:pt>
                <c:pt idx="16666">
                  <c:v>6733.2800000094603</c:v>
                </c:pt>
                <c:pt idx="16667">
                  <c:v>6733.3000000094635</c:v>
                </c:pt>
                <c:pt idx="16668">
                  <c:v>6733.3200000094639</c:v>
                </c:pt>
                <c:pt idx="16669">
                  <c:v>6733.3400000094634</c:v>
                </c:pt>
                <c:pt idx="16670">
                  <c:v>6733.3600000094639</c:v>
                </c:pt>
                <c:pt idx="16671">
                  <c:v>6733.3800000094634</c:v>
                </c:pt>
                <c:pt idx="16672">
                  <c:v>6733.4000000094602</c:v>
                </c:pt>
                <c:pt idx="16673">
                  <c:v>6733.4200000094634</c:v>
                </c:pt>
                <c:pt idx="16674">
                  <c:v>6733.4400000094602</c:v>
                </c:pt>
                <c:pt idx="16675">
                  <c:v>6733.4600000094624</c:v>
                </c:pt>
                <c:pt idx="16676">
                  <c:v>6733.4800000094601</c:v>
                </c:pt>
                <c:pt idx="16677">
                  <c:v>6733.5000000094624</c:v>
                </c:pt>
                <c:pt idx="16678">
                  <c:v>6733.5200000094637</c:v>
                </c:pt>
                <c:pt idx="16679">
                  <c:v>6733.5400000094614</c:v>
                </c:pt>
                <c:pt idx="16680">
                  <c:v>6733.5600000094637</c:v>
                </c:pt>
                <c:pt idx="16681">
                  <c:v>6733.5800000094614</c:v>
                </c:pt>
                <c:pt idx="16682">
                  <c:v>6733.6000000094637</c:v>
                </c:pt>
                <c:pt idx="16683">
                  <c:v>6733.6200000094741</c:v>
                </c:pt>
                <c:pt idx="16684">
                  <c:v>6733.6400000094736</c:v>
                </c:pt>
                <c:pt idx="16685">
                  <c:v>6733.6600000094741</c:v>
                </c:pt>
                <c:pt idx="16686">
                  <c:v>6733.6800000094736</c:v>
                </c:pt>
                <c:pt idx="16687">
                  <c:v>6733.7000000094704</c:v>
                </c:pt>
                <c:pt idx="16688">
                  <c:v>6733.7200000094736</c:v>
                </c:pt>
                <c:pt idx="16689">
                  <c:v>6733.7400000094704</c:v>
                </c:pt>
                <c:pt idx="16690">
                  <c:v>6733.7600000094735</c:v>
                </c:pt>
                <c:pt idx="16691">
                  <c:v>6733.7800000094703</c:v>
                </c:pt>
                <c:pt idx="16692">
                  <c:v>6733.8000000094735</c:v>
                </c:pt>
                <c:pt idx="16693">
                  <c:v>6733.8200000094739</c:v>
                </c:pt>
                <c:pt idx="16694">
                  <c:v>6733.8400000094734</c:v>
                </c:pt>
                <c:pt idx="16695">
                  <c:v>6733.8600000094739</c:v>
                </c:pt>
                <c:pt idx="16696">
                  <c:v>6733.8800000094734</c:v>
                </c:pt>
                <c:pt idx="16697">
                  <c:v>6733.9000000094702</c:v>
                </c:pt>
                <c:pt idx="16698">
                  <c:v>6733.9200000094734</c:v>
                </c:pt>
                <c:pt idx="16699">
                  <c:v>6733.9400000094702</c:v>
                </c:pt>
                <c:pt idx="16700">
                  <c:v>6733.9600000094724</c:v>
                </c:pt>
                <c:pt idx="16701">
                  <c:v>6733.9800000094701</c:v>
                </c:pt>
                <c:pt idx="16702">
                  <c:v>6734.0000000094724</c:v>
                </c:pt>
                <c:pt idx="16703">
                  <c:v>6734.0200000094737</c:v>
                </c:pt>
                <c:pt idx="16704">
                  <c:v>6734.0400000094714</c:v>
                </c:pt>
                <c:pt idx="16705">
                  <c:v>6734.0600000094737</c:v>
                </c:pt>
                <c:pt idx="16706">
                  <c:v>6734.0800000094814</c:v>
                </c:pt>
                <c:pt idx="16707">
                  <c:v>6734.1000000094837</c:v>
                </c:pt>
                <c:pt idx="16708">
                  <c:v>6734.1200000094841</c:v>
                </c:pt>
                <c:pt idx="16709">
                  <c:v>6734.1400000094836</c:v>
                </c:pt>
                <c:pt idx="16710">
                  <c:v>6734.1600000094841</c:v>
                </c:pt>
                <c:pt idx="16711">
                  <c:v>6734.1800000094836</c:v>
                </c:pt>
                <c:pt idx="16712">
                  <c:v>6734.2000000094804</c:v>
                </c:pt>
                <c:pt idx="16713">
                  <c:v>6734.2200000094836</c:v>
                </c:pt>
                <c:pt idx="16714">
                  <c:v>6734.2400000094804</c:v>
                </c:pt>
                <c:pt idx="16715">
                  <c:v>6734.2600000094835</c:v>
                </c:pt>
                <c:pt idx="16716">
                  <c:v>6734.2800000094803</c:v>
                </c:pt>
                <c:pt idx="16717">
                  <c:v>6734.3000000094835</c:v>
                </c:pt>
                <c:pt idx="16718">
                  <c:v>6734.3200000094839</c:v>
                </c:pt>
                <c:pt idx="16719">
                  <c:v>6734.3400000094834</c:v>
                </c:pt>
                <c:pt idx="16720">
                  <c:v>6734.3600000094839</c:v>
                </c:pt>
                <c:pt idx="16721">
                  <c:v>6734.3800000094834</c:v>
                </c:pt>
                <c:pt idx="16722">
                  <c:v>6734.4000000094802</c:v>
                </c:pt>
                <c:pt idx="16723">
                  <c:v>6734.4200000094834</c:v>
                </c:pt>
                <c:pt idx="16724">
                  <c:v>6734.4400000094802</c:v>
                </c:pt>
                <c:pt idx="16725">
                  <c:v>6734.4600000094824</c:v>
                </c:pt>
                <c:pt idx="16726">
                  <c:v>6734.4800000094801</c:v>
                </c:pt>
                <c:pt idx="16727">
                  <c:v>6734.5000000094824</c:v>
                </c:pt>
                <c:pt idx="16728">
                  <c:v>6734.5200000094837</c:v>
                </c:pt>
                <c:pt idx="16729">
                  <c:v>6734.5400000094924</c:v>
                </c:pt>
                <c:pt idx="16730">
                  <c:v>6734.5600000094937</c:v>
                </c:pt>
                <c:pt idx="16731">
                  <c:v>6734.5800000094914</c:v>
                </c:pt>
                <c:pt idx="16732">
                  <c:v>6734.6000000094937</c:v>
                </c:pt>
                <c:pt idx="16733">
                  <c:v>6734.6200000094941</c:v>
                </c:pt>
                <c:pt idx="16734">
                  <c:v>6734.6400000094936</c:v>
                </c:pt>
                <c:pt idx="16735">
                  <c:v>6734.6600000094941</c:v>
                </c:pt>
                <c:pt idx="16736">
                  <c:v>6734.6800000094936</c:v>
                </c:pt>
                <c:pt idx="16737">
                  <c:v>6734.7000000094904</c:v>
                </c:pt>
                <c:pt idx="16738">
                  <c:v>6734.7200000094936</c:v>
                </c:pt>
                <c:pt idx="16739">
                  <c:v>6734.7400000094904</c:v>
                </c:pt>
                <c:pt idx="16740">
                  <c:v>6734.7600000094935</c:v>
                </c:pt>
                <c:pt idx="16741">
                  <c:v>6734.7800000094903</c:v>
                </c:pt>
                <c:pt idx="16742">
                  <c:v>6734.8000000094935</c:v>
                </c:pt>
                <c:pt idx="16743">
                  <c:v>6734.8200000094939</c:v>
                </c:pt>
                <c:pt idx="16744">
                  <c:v>6734.8400000094935</c:v>
                </c:pt>
                <c:pt idx="16745">
                  <c:v>6734.8600000094939</c:v>
                </c:pt>
                <c:pt idx="16746">
                  <c:v>6734.8800000094934</c:v>
                </c:pt>
                <c:pt idx="16747">
                  <c:v>6734.9000000094902</c:v>
                </c:pt>
                <c:pt idx="16748">
                  <c:v>6734.9200000094934</c:v>
                </c:pt>
                <c:pt idx="16749">
                  <c:v>6734.9400000094902</c:v>
                </c:pt>
                <c:pt idx="16750">
                  <c:v>6734.9600000094924</c:v>
                </c:pt>
                <c:pt idx="16751">
                  <c:v>6734.9800000094901</c:v>
                </c:pt>
                <c:pt idx="16752">
                  <c:v>6735.0000000095024</c:v>
                </c:pt>
                <c:pt idx="16753">
                  <c:v>6735.0200000095037</c:v>
                </c:pt>
                <c:pt idx="16754">
                  <c:v>6735.0400000095024</c:v>
                </c:pt>
                <c:pt idx="16755">
                  <c:v>6735.0600000095037</c:v>
                </c:pt>
                <c:pt idx="16756">
                  <c:v>6735.0800000095014</c:v>
                </c:pt>
                <c:pt idx="16757">
                  <c:v>6735.1000000095037</c:v>
                </c:pt>
                <c:pt idx="16758">
                  <c:v>6735.1200000095041</c:v>
                </c:pt>
                <c:pt idx="16759">
                  <c:v>6735.1400000095036</c:v>
                </c:pt>
                <c:pt idx="16760">
                  <c:v>6735.1600000095041</c:v>
                </c:pt>
                <c:pt idx="16761">
                  <c:v>6735.1800000095036</c:v>
                </c:pt>
                <c:pt idx="16762">
                  <c:v>6735.2000000095004</c:v>
                </c:pt>
                <c:pt idx="16763">
                  <c:v>6735.2200000095036</c:v>
                </c:pt>
                <c:pt idx="16764">
                  <c:v>6735.2400000095004</c:v>
                </c:pt>
                <c:pt idx="16765">
                  <c:v>6735.2600000095035</c:v>
                </c:pt>
                <c:pt idx="16766">
                  <c:v>6735.2800000095003</c:v>
                </c:pt>
                <c:pt idx="16767">
                  <c:v>6735.3000000095035</c:v>
                </c:pt>
                <c:pt idx="16768">
                  <c:v>6735.3200000095039</c:v>
                </c:pt>
                <c:pt idx="16769">
                  <c:v>6735.3400000095035</c:v>
                </c:pt>
                <c:pt idx="16770">
                  <c:v>6735.3600000095039</c:v>
                </c:pt>
                <c:pt idx="16771">
                  <c:v>6735.3800000095034</c:v>
                </c:pt>
                <c:pt idx="16772">
                  <c:v>6735.4000000095002</c:v>
                </c:pt>
                <c:pt idx="16773">
                  <c:v>6735.4200000095034</c:v>
                </c:pt>
                <c:pt idx="16774">
                  <c:v>6735.4400000095002</c:v>
                </c:pt>
                <c:pt idx="16775">
                  <c:v>6735.4600000095124</c:v>
                </c:pt>
                <c:pt idx="16776">
                  <c:v>6735.4800000095101</c:v>
                </c:pt>
                <c:pt idx="16777">
                  <c:v>6735.5000000095124</c:v>
                </c:pt>
                <c:pt idx="16778">
                  <c:v>6735.5200000095138</c:v>
                </c:pt>
                <c:pt idx="16779">
                  <c:v>6735.5400000095124</c:v>
                </c:pt>
                <c:pt idx="16780">
                  <c:v>6735.5600000095137</c:v>
                </c:pt>
                <c:pt idx="16781">
                  <c:v>6735.5800000095114</c:v>
                </c:pt>
                <c:pt idx="16782">
                  <c:v>6735.6000000095137</c:v>
                </c:pt>
                <c:pt idx="16783">
                  <c:v>6735.6200000095141</c:v>
                </c:pt>
                <c:pt idx="16784">
                  <c:v>6735.6400000095136</c:v>
                </c:pt>
                <c:pt idx="16785">
                  <c:v>6735.6600000095141</c:v>
                </c:pt>
                <c:pt idx="16786">
                  <c:v>6735.6800000095136</c:v>
                </c:pt>
                <c:pt idx="16787">
                  <c:v>6735.7000000095104</c:v>
                </c:pt>
                <c:pt idx="16788">
                  <c:v>6735.7200000095136</c:v>
                </c:pt>
                <c:pt idx="16789">
                  <c:v>6735.7400000095104</c:v>
                </c:pt>
                <c:pt idx="16790">
                  <c:v>6735.7600000095135</c:v>
                </c:pt>
                <c:pt idx="16791">
                  <c:v>6735.7800000095103</c:v>
                </c:pt>
                <c:pt idx="16792">
                  <c:v>6735.8000000095135</c:v>
                </c:pt>
                <c:pt idx="16793">
                  <c:v>6735.8200000095139</c:v>
                </c:pt>
                <c:pt idx="16794">
                  <c:v>6735.8400000095135</c:v>
                </c:pt>
                <c:pt idx="16795">
                  <c:v>6735.8600000095139</c:v>
                </c:pt>
                <c:pt idx="16796">
                  <c:v>6735.8800000095134</c:v>
                </c:pt>
                <c:pt idx="16797">
                  <c:v>6735.9000000095102</c:v>
                </c:pt>
                <c:pt idx="16798">
                  <c:v>6735.9200000095234</c:v>
                </c:pt>
                <c:pt idx="16799">
                  <c:v>6735.9400000095202</c:v>
                </c:pt>
                <c:pt idx="16800">
                  <c:v>6735.9600000095224</c:v>
                </c:pt>
                <c:pt idx="16801">
                  <c:v>6735.9800000095202</c:v>
                </c:pt>
                <c:pt idx="16802">
                  <c:v>6736.0000000095224</c:v>
                </c:pt>
                <c:pt idx="16803">
                  <c:v>6736.0200000095238</c:v>
                </c:pt>
                <c:pt idx="16804">
                  <c:v>6736.0400000095224</c:v>
                </c:pt>
                <c:pt idx="16805">
                  <c:v>6736.0600000095237</c:v>
                </c:pt>
                <c:pt idx="16806">
                  <c:v>6736.0800000095214</c:v>
                </c:pt>
                <c:pt idx="16807">
                  <c:v>6736.1000000095237</c:v>
                </c:pt>
                <c:pt idx="16808">
                  <c:v>6736.1200000095241</c:v>
                </c:pt>
                <c:pt idx="16809">
                  <c:v>6736.1400000095236</c:v>
                </c:pt>
                <c:pt idx="16810">
                  <c:v>6736.1600000095241</c:v>
                </c:pt>
                <c:pt idx="16811">
                  <c:v>6736.1800000095236</c:v>
                </c:pt>
                <c:pt idx="16812">
                  <c:v>6736.2000000095204</c:v>
                </c:pt>
                <c:pt idx="16813">
                  <c:v>6736.2200000095236</c:v>
                </c:pt>
                <c:pt idx="16814">
                  <c:v>6736.2400000095204</c:v>
                </c:pt>
                <c:pt idx="16815">
                  <c:v>6736.2600000095235</c:v>
                </c:pt>
                <c:pt idx="16816">
                  <c:v>6736.2800000095203</c:v>
                </c:pt>
                <c:pt idx="16817">
                  <c:v>6736.3000000095235</c:v>
                </c:pt>
                <c:pt idx="16818">
                  <c:v>6736.3200000095239</c:v>
                </c:pt>
                <c:pt idx="16819">
                  <c:v>6736.3400000095235</c:v>
                </c:pt>
                <c:pt idx="16820">
                  <c:v>6736.3600000095239</c:v>
                </c:pt>
                <c:pt idx="16821">
                  <c:v>6736.3800000095334</c:v>
                </c:pt>
                <c:pt idx="16822">
                  <c:v>6736.4000000095302</c:v>
                </c:pt>
                <c:pt idx="16823">
                  <c:v>6736.4200000095334</c:v>
                </c:pt>
                <c:pt idx="16824">
                  <c:v>6736.4400000095302</c:v>
                </c:pt>
                <c:pt idx="16825">
                  <c:v>6736.4600000095334</c:v>
                </c:pt>
                <c:pt idx="16826">
                  <c:v>6736.4800000095302</c:v>
                </c:pt>
                <c:pt idx="16827">
                  <c:v>6736.5000000095324</c:v>
                </c:pt>
                <c:pt idx="16828">
                  <c:v>6736.5200000095338</c:v>
                </c:pt>
                <c:pt idx="16829">
                  <c:v>6736.5400000095324</c:v>
                </c:pt>
                <c:pt idx="16830">
                  <c:v>6736.5600000095337</c:v>
                </c:pt>
                <c:pt idx="16831">
                  <c:v>6736.5800000095314</c:v>
                </c:pt>
                <c:pt idx="16832">
                  <c:v>6736.6000000095337</c:v>
                </c:pt>
                <c:pt idx="16833">
                  <c:v>6736.6200000095341</c:v>
                </c:pt>
                <c:pt idx="16834">
                  <c:v>6736.6400000095337</c:v>
                </c:pt>
                <c:pt idx="16835">
                  <c:v>6736.6600000095341</c:v>
                </c:pt>
                <c:pt idx="16836">
                  <c:v>6736.6800000095336</c:v>
                </c:pt>
                <c:pt idx="16837">
                  <c:v>6736.7000000095304</c:v>
                </c:pt>
                <c:pt idx="16838">
                  <c:v>6736.7200000095336</c:v>
                </c:pt>
                <c:pt idx="16839">
                  <c:v>6736.7400000095304</c:v>
                </c:pt>
                <c:pt idx="16840">
                  <c:v>6736.7600000095335</c:v>
                </c:pt>
                <c:pt idx="16841">
                  <c:v>6736.7800000095303</c:v>
                </c:pt>
                <c:pt idx="16842">
                  <c:v>6736.8000000095335</c:v>
                </c:pt>
                <c:pt idx="16843">
                  <c:v>6736.8200000095339</c:v>
                </c:pt>
                <c:pt idx="16844">
                  <c:v>6736.8400000095435</c:v>
                </c:pt>
                <c:pt idx="16845">
                  <c:v>6736.8600000095439</c:v>
                </c:pt>
                <c:pt idx="16846">
                  <c:v>6736.8800000095434</c:v>
                </c:pt>
                <c:pt idx="16847">
                  <c:v>6736.9000000095402</c:v>
                </c:pt>
                <c:pt idx="16848">
                  <c:v>6736.9200000095434</c:v>
                </c:pt>
                <c:pt idx="16849">
                  <c:v>6736.9400000095402</c:v>
                </c:pt>
                <c:pt idx="16850">
                  <c:v>6736.9600000095434</c:v>
                </c:pt>
                <c:pt idx="16851">
                  <c:v>6736.9800000095402</c:v>
                </c:pt>
                <c:pt idx="16852">
                  <c:v>6737.0000000095424</c:v>
                </c:pt>
                <c:pt idx="16853">
                  <c:v>6737.0200000095438</c:v>
                </c:pt>
                <c:pt idx="16854">
                  <c:v>6737.0400000095424</c:v>
                </c:pt>
                <c:pt idx="16855">
                  <c:v>6737.0600000095437</c:v>
                </c:pt>
                <c:pt idx="16856">
                  <c:v>6737.0800000095414</c:v>
                </c:pt>
                <c:pt idx="16857">
                  <c:v>6737.1000000095437</c:v>
                </c:pt>
                <c:pt idx="16858">
                  <c:v>6737.1200000095441</c:v>
                </c:pt>
                <c:pt idx="16859">
                  <c:v>6737.1400000095437</c:v>
                </c:pt>
                <c:pt idx="16860">
                  <c:v>6737.160000009545</c:v>
                </c:pt>
                <c:pt idx="16861">
                  <c:v>6737.1800000095436</c:v>
                </c:pt>
                <c:pt idx="16862">
                  <c:v>6737.2000000095404</c:v>
                </c:pt>
                <c:pt idx="16863">
                  <c:v>6737.2200000095436</c:v>
                </c:pt>
                <c:pt idx="16864">
                  <c:v>6737.2400000095404</c:v>
                </c:pt>
                <c:pt idx="16865">
                  <c:v>6737.2600000095435</c:v>
                </c:pt>
                <c:pt idx="16866">
                  <c:v>6737.2800000095403</c:v>
                </c:pt>
                <c:pt idx="16867">
                  <c:v>6737.3000000095535</c:v>
                </c:pt>
                <c:pt idx="16868">
                  <c:v>6737.320000009554</c:v>
                </c:pt>
                <c:pt idx="16869">
                  <c:v>6737.3400000095535</c:v>
                </c:pt>
                <c:pt idx="16870">
                  <c:v>6737.3600000095539</c:v>
                </c:pt>
                <c:pt idx="16871">
                  <c:v>6737.3800000095534</c:v>
                </c:pt>
                <c:pt idx="16872">
                  <c:v>6737.4000000095502</c:v>
                </c:pt>
                <c:pt idx="16873">
                  <c:v>6737.4200000095534</c:v>
                </c:pt>
                <c:pt idx="16874">
                  <c:v>6737.4400000095502</c:v>
                </c:pt>
                <c:pt idx="16875">
                  <c:v>6737.4600000095534</c:v>
                </c:pt>
                <c:pt idx="16876">
                  <c:v>6737.4800000095502</c:v>
                </c:pt>
                <c:pt idx="16877">
                  <c:v>6737.5000000095524</c:v>
                </c:pt>
                <c:pt idx="16878">
                  <c:v>6737.5200000095538</c:v>
                </c:pt>
                <c:pt idx="16879">
                  <c:v>6737.5400000095524</c:v>
                </c:pt>
                <c:pt idx="16880">
                  <c:v>6737.5600000095537</c:v>
                </c:pt>
                <c:pt idx="16881">
                  <c:v>6737.5800000095514</c:v>
                </c:pt>
                <c:pt idx="16882">
                  <c:v>6737.6000000095537</c:v>
                </c:pt>
                <c:pt idx="16883">
                  <c:v>6737.6200000095541</c:v>
                </c:pt>
                <c:pt idx="16884">
                  <c:v>6737.6400000095537</c:v>
                </c:pt>
                <c:pt idx="16885">
                  <c:v>6737.6600000095541</c:v>
                </c:pt>
                <c:pt idx="16886">
                  <c:v>6737.6800000095536</c:v>
                </c:pt>
                <c:pt idx="16887">
                  <c:v>6737.7000000095504</c:v>
                </c:pt>
                <c:pt idx="16888">
                  <c:v>6737.7200000095536</c:v>
                </c:pt>
                <c:pt idx="16889">
                  <c:v>6737.7400000095504</c:v>
                </c:pt>
                <c:pt idx="16890">
                  <c:v>6737.7600000095636</c:v>
                </c:pt>
                <c:pt idx="16891">
                  <c:v>6737.7800000095604</c:v>
                </c:pt>
                <c:pt idx="16892">
                  <c:v>6737.8000000095635</c:v>
                </c:pt>
                <c:pt idx="16893">
                  <c:v>6737.820000009564</c:v>
                </c:pt>
                <c:pt idx="16894">
                  <c:v>6737.8400000095635</c:v>
                </c:pt>
                <c:pt idx="16895">
                  <c:v>6737.8600000095639</c:v>
                </c:pt>
                <c:pt idx="16896">
                  <c:v>6737.8800000095634</c:v>
                </c:pt>
                <c:pt idx="16897">
                  <c:v>6737.9000000095602</c:v>
                </c:pt>
                <c:pt idx="16898">
                  <c:v>6737.9200000095634</c:v>
                </c:pt>
                <c:pt idx="16899">
                  <c:v>6737.9400000095602</c:v>
                </c:pt>
                <c:pt idx="16900">
                  <c:v>6737.9600000095634</c:v>
                </c:pt>
                <c:pt idx="16901">
                  <c:v>6737.9800000095602</c:v>
                </c:pt>
                <c:pt idx="16902">
                  <c:v>6738.0000000095624</c:v>
                </c:pt>
                <c:pt idx="16903">
                  <c:v>6738.0200000095638</c:v>
                </c:pt>
                <c:pt idx="16904">
                  <c:v>6738.0400000095624</c:v>
                </c:pt>
                <c:pt idx="16905">
                  <c:v>6738.0600000095637</c:v>
                </c:pt>
                <c:pt idx="16906">
                  <c:v>6738.0800000095614</c:v>
                </c:pt>
                <c:pt idx="16907">
                  <c:v>6738.1000000095637</c:v>
                </c:pt>
                <c:pt idx="16908">
                  <c:v>6738.1200000095641</c:v>
                </c:pt>
                <c:pt idx="16909">
                  <c:v>6738.1400000095637</c:v>
                </c:pt>
                <c:pt idx="16910">
                  <c:v>6738.1600000095641</c:v>
                </c:pt>
                <c:pt idx="16911">
                  <c:v>6738.1800000095636</c:v>
                </c:pt>
                <c:pt idx="16912">
                  <c:v>6738.2000000095604</c:v>
                </c:pt>
                <c:pt idx="16913">
                  <c:v>6738.2200000095736</c:v>
                </c:pt>
                <c:pt idx="16914">
                  <c:v>6738.2400000095704</c:v>
                </c:pt>
                <c:pt idx="16915">
                  <c:v>6738.2600000095736</c:v>
                </c:pt>
                <c:pt idx="16916">
                  <c:v>6738.2800000095704</c:v>
                </c:pt>
                <c:pt idx="16917">
                  <c:v>6738.3000000095735</c:v>
                </c:pt>
                <c:pt idx="16918">
                  <c:v>6738.320000009574</c:v>
                </c:pt>
                <c:pt idx="16919">
                  <c:v>6738.3400000095735</c:v>
                </c:pt>
                <c:pt idx="16920">
                  <c:v>6738.3600000095739</c:v>
                </c:pt>
                <c:pt idx="16921">
                  <c:v>6738.3800000095735</c:v>
                </c:pt>
                <c:pt idx="16922">
                  <c:v>6738.4000000095702</c:v>
                </c:pt>
                <c:pt idx="16923">
                  <c:v>6738.4200000095734</c:v>
                </c:pt>
                <c:pt idx="16924">
                  <c:v>6738.4400000095702</c:v>
                </c:pt>
                <c:pt idx="16925">
                  <c:v>6738.4600000095734</c:v>
                </c:pt>
                <c:pt idx="16926">
                  <c:v>6738.4800000095702</c:v>
                </c:pt>
                <c:pt idx="16927">
                  <c:v>6738.5000000095724</c:v>
                </c:pt>
                <c:pt idx="16928">
                  <c:v>6738.5200000095738</c:v>
                </c:pt>
                <c:pt idx="16929">
                  <c:v>6738.5400000095724</c:v>
                </c:pt>
                <c:pt idx="16930">
                  <c:v>6738.5600000095737</c:v>
                </c:pt>
                <c:pt idx="16931">
                  <c:v>6738.5800000095714</c:v>
                </c:pt>
                <c:pt idx="16932">
                  <c:v>6738.6000000095737</c:v>
                </c:pt>
                <c:pt idx="16933">
                  <c:v>6738.6200000095741</c:v>
                </c:pt>
                <c:pt idx="16934">
                  <c:v>6738.6400000095737</c:v>
                </c:pt>
                <c:pt idx="16935">
                  <c:v>6738.6600000095841</c:v>
                </c:pt>
                <c:pt idx="16936">
                  <c:v>6738.6800000095836</c:v>
                </c:pt>
                <c:pt idx="16937">
                  <c:v>6738.7000000095804</c:v>
                </c:pt>
                <c:pt idx="16938">
                  <c:v>6738.7200000095836</c:v>
                </c:pt>
                <c:pt idx="16939">
                  <c:v>6738.7400000095804</c:v>
                </c:pt>
                <c:pt idx="16940">
                  <c:v>6738.7600000095836</c:v>
                </c:pt>
                <c:pt idx="16941">
                  <c:v>6738.7800000095804</c:v>
                </c:pt>
                <c:pt idx="16942">
                  <c:v>6738.8000000095835</c:v>
                </c:pt>
                <c:pt idx="16943">
                  <c:v>6738.820000009584</c:v>
                </c:pt>
                <c:pt idx="16944">
                  <c:v>6738.8400000095835</c:v>
                </c:pt>
                <c:pt idx="16945">
                  <c:v>6738.8600000095839</c:v>
                </c:pt>
                <c:pt idx="16946">
                  <c:v>6738.8800000095835</c:v>
                </c:pt>
                <c:pt idx="16947">
                  <c:v>6738.9000000095803</c:v>
                </c:pt>
                <c:pt idx="16948">
                  <c:v>6738.9200000095834</c:v>
                </c:pt>
                <c:pt idx="16949">
                  <c:v>6738.9400000095802</c:v>
                </c:pt>
                <c:pt idx="16950">
                  <c:v>6738.9600000095834</c:v>
                </c:pt>
                <c:pt idx="16951">
                  <c:v>6738.9800000095802</c:v>
                </c:pt>
                <c:pt idx="16952">
                  <c:v>6739.0000000095824</c:v>
                </c:pt>
                <c:pt idx="16953">
                  <c:v>6739.0200000095838</c:v>
                </c:pt>
                <c:pt idx="16954">
                  <c:v>6739.0400000095824</c:v>
                </c:pt>
                <c:pt idx="16955">
                  <c:v>6739.0600000095837</c:v>
                </c:pt>
                <c:pt idx="16956">
                  <c:v>6739.0800000095824</c:v>
                </c:pt>
                <c:pt idx="16957">
                  <c:v>6739.1000000095837</c:v>
                </c:pt>
                <c:pt idx="16958">
                  <c:v>6739.1200000095841</c:v>
                </c:pt>
                <c:pt idx="16959">
                  <c:v>6739.1400000095937</c:v>
                </c:pt>
                <c:pt idx="16960">
                  <c:v>6739.1600000095941</c:v>
                </c:pt>
                <c:pt idx="16961">
                  <c:v>6739.1800000095936</c:v>
                </c:pt>
                <c:pt idx="16962">
                  <c:v>6739.2000000095904</c:v>
                </c:pt>
                <c:pt idx="16963">
                  <c:v>6739.2200000095936</c:v>
                </c:pt>
                <c:pt idx="16964">
                  <c:v>6739.2400000095904</c:v>
                </c:pt>
                <c:pt idx="16965">
                  <c:v>6739.2600000095936</c:v>
                </c:pt>
                <c:pt idx="16966">
                  <c:v>6739.2800000095904</c:v>
                </c:pt>
                <c:pt idx="16967">
                  <c:v>6739.3000000095935</c:v>
                </c:pt>
                <c:pt idx="16968">
                  <c:v>6739.320000009594</c:v>
                </c:pt>
                <c:pt idx="16969">
                  <c:v>6739.3400000095935</c:v>
                </c:pt>
                <c:pt idx="16970">
                  <c:v>6739.3600000095939</c:v>
                </c:pt>
                <c:pt idx="16971">
                  <c:v>6739.3800000095935</c:v>
                </c:pt>
                <c:pt idx="16972">
                  <c:v>6739.4000000095903</c:v>
                </c:pt>
                <c:pt idx="16973">
                  <c:v>6739.4200000095934</c:v>
                </c:pt>
                <c:pt idx="16974">
                  <c:v>6739.4400000095902</c:v>
                </c:pt>
                <c:pt idx="16975">
                  <c:v>6739.4600000095934</c:v>
                </c:pt>
                <c:pt idx="16976">
                  <c:v>6739.4800000095902</c:v>
                </c:pt>
                <c:pt idx="16977">
                  <c:v>6739.5000000095924</c:v>
                </c:pt>
                <c:pt idx="16978">
                  <c:v>6739.5200000095938</c:v>
                </c:pt>
                <c:pt idx="16979">
                  <c:v>6739.5400000095924</c:v>
                </c:pt>
                <c:pt idx="16980">
                  <c:v>6739.5600000095938</c:v>
                </c:pt>
                <c:pt idx="16981">
                  <c:v>6739.5800000096024</c:v>
                </c:pt>
                <c:pt idx="16982">
                  <c:v>6739.6000000096037</c:v>
                </c:pt>
                <c:pt idx="16983">
                  <c:v>6739.6200000096042</c:v>
                </c:pt>
                <c:pt idx="16984">
                  <c:v>6739.6400000096037</c:v>
                </c:pt>
                <c:pt idx="16985">
                  <c:v>6739.6600000096041</c:v>
                </c:pt>
                <c:pt idx="16986">
                  <c:v>6739.6800000096036</c:v>
                </c:pt>
                <c:pt idx="16987">
                  <c:v>6739.7000000096004</c:v>
                </c:pt>
                <c:pt idx="16988">
                  <c:v>6739.7200000096036</c:v>
                </c:pt>
                <c:pt idx="16989">
                  <c:v>6739.7400000096004</c:v>
                </c:pt>
                <c:pt idx="16990">
                  <c:v>6739.7600000096036</c:v>
                </c:pt>
                <c:pt idx="16991">
                  <c:v>6739.7800000096004</c:v>
                </c:pt>
                <c:pt idx="16992">
                  <c:v>6739.8000000096035</c:v>
                </c:pt>
                <c:pt idx="16993">
                  <c:v>6739.820000009604</c:v>
                </c:pt>
                <c:pt idx="16994">
                  <c:v>6739.8400000096035</c:v>
                </c:pt>
                <c:pt idx="16995">
                  <c:v>6739.8600000096039</c:v>
                </c:pt>
                <c:pt idx="16996">
                  <c:v>6739.8800000096035</c:v>
                </c:pt>
                <c:pt idx="16997">
                  <c:v>6739.9000000096003</c:v>
                </c:pt>
                <c:pt idx="16998">
                  <c:v>6739.9200000096034</c:v>
                </c:pt>
                <c:pt idx="16999">
                  <c:v>6739.9400000096002</c:v>
                </c:pt>
                <c:pt idx="17000">
                  <c:v>6739.9600000096034</c:v>
                </c:pt>
                <c:pt idx="17001">
                  <c:v>6739.9800000096002</c:v>
                </c:pt>
                <c:pt idx="17002">
                  <c:v>6740.0000000096024</c:v>
                </c:pt>
                <c:pt idx="17003">
                  <c:v>6740.0200000096038</c:v>
                </c:pt>
                <c:pt idx="17004">
                  <c:v>6740.0400000096124</c:v>
                </c:pt>
                <c:pt idx="17005">
                  <c:v>6740.0600000096138</c:v>
                </c:pt>
                <c:pt idx="17006">
                  <c:v>6740.0800000096124</c:v>
                </c:pt>
                <c:pt idx="17007">
                  <c:v>6740.1000000096137</c:v>
                </c:pt>
                <c:pt idx="17008">
                  <c:v>6740.1200000096142</c:v>
                </c:pt>
                <c:pt idx="17009">
                  <c:v>6740.1400000096137</c:v>
                </c:pt>
                <c:pt idx="17010">
                  <c:v>6740.1600000096141</c:v>
                </c:pt>
                <c:pt idx="17011">
                  <c:v>6740.1800000096137</c:v>
                </c:pt>
                <c:pt idx="17012">
                  <c:v>6740.2000000096104</c:v>
                </c:pt>
                <c:pt idx="17013">
                  <c:v>6740.2200000096136</c:v>
                </c:pt>
                <c:pt idx="17014">
                  <c:v>6740.2400000096104</c:v>
                </c:pt>
                <c:pt idx="17015">
                  <c:v>6740.2600000096136</c:v>
                </c:pt>
                <c:pt idx="17016">
                  <c:v>6740.2800000096104</c:v>
                </c:pt>
                <c:pt idx="17017">
                  <c:v>6740.3000000096135</c:v>
                </c:pt>
                <c:pt idx="17018">
                  <c:v>6740.320000009614</c:v>
                </c:pt>
                <c:pt idx="17019">
                  <c:v>6740.3400000096135</c:v>
                </c:pt>
                <c:pt idx="17020">
                  <c:v>6740.3600000096139</c:v>
                </c:pt>
                <c:pt idx="17021">
                  <c:v>6740.3800000096135</c:v>
                </c:pt>
                <c:pt idx="17022">
                  <c:v>6740.4000000096103</c:v>
                </c:pt>
                <c:pt idx="17023">
                  <c:v>6740.4200000096134</c:v>
                </c:pt>
                <c:pt idx="17024">
                  <c:v>6740.4400000096102</c:v>
                </c:pt>
                <c:pt idx="17025">
                  <c:v>6740.4600000096134</c:v>
                </c:pt>
                <c:pt idx="17026">
                  <c:v>6740.4800000096102</c:v>
                </c:pt>
                <c:pt idx="17027">
                  <c:v>6740.5000000096234</c:v>
                </c:pt>
                <c:pt idx="17028">
                  <c:v>6740.5200000096238</c:v>
                </c:pt>
                <c:pt idx="17029">
                  <c:v>6740.5400000096224</c:v>
                </c:pt>
                <c:pt idx="17030">
                  <c:v>6740.5600000096238</c:v>
                </c:pt>
                <c:pt idx="17031">
                  <c:v>6740.5800000096224</c:v>
                </c:pt>
                <c:pt idx="17032">
                  <c:v>6740.6000000096237</c:v>
                </c:pt>
                <c:pt idx="17033">
                  <c:v>6740.6200000096242</c:v>
                </c:pt>
                <c:pt idx="17034">
                  <c:v>6740.6400000096237</c:v>
                </c:pt>
                <c:pt idx="17035">
                  <c:v>6740.6600000096241</c:v>
                </c:pt>
                <c:pt idx="17036">
                  <c:v>6740.6800000096237</c:v>
                </c:pt>
                <c:pt idx="17037">
                  <c:v>6740.7000000096214</c:v>
                </c:pt>
                <c:pt idx="17038">
                  <c:v>6740.7200000096236</c:v>
                </c:pt>
                <c:pt idx="17039">
                  <c:v>6740.7400000096204</c:v>
                </c:pt>
                <c:pt idx="17040">
                  <c:v>6740.7600000096236</c:v>
                </c:pt>
                <c:pt idx="17041">
                  <c:v>6740.7800000096204</c:v>
                </c:pt>
                <c:pt idx="17042">
                  <c:v>6740.8000000096235</c:v>
                </c:pt>
                <c:pt idx="17043">
                  <c:v>6740.820000009624</c:v>
                </c:pt>
                <c:pt idx="17044">
                  <c:v>6740.8400000096235</c:v>
                </c:pt>
                <c:pt idx="17045">
                  <c:v>6740.8600000096239</c:v>
                </c:pt>
                <c:pt idx="17046">
                  <c:v>6740.8800000096235</c:v>
                </c:pt>
                <c:pt idx="17047">
                  <c:v>6740.9000000096203</c:v>
                </c:pt>
                <c:pt idx="17048">
                  <c:v>6740.9200000096234</c:v>
                </c:pt>
                <c:pt idx="17049">
                  <c:v>6740.9400000096202</c:v>
                </c:pt>
                <c:pt idx="17050">
                  <c:v>6740.9600000096334</c:v>
                </c:pt>
                <c:pt idx="17051">
                  <c:v>6740.9800000096302</c:v>
                </c:pt>
                <c:pt idx="17052">
                  <c:v>6741.0000000096334</c:v>
                </c:pt>
                <c:pt idx="17053">
                  <c:v>6741.0200000096338</c:v>
                </c:pt>
                <c:pt idx="17054">
                  <c:v>6741.0400000096324</c:v>
                </c:pt>
                <c:pt idx="17055">
                  <c:v>6741.0600000096338</c:v>
                </c:pt>
                <c:pt idx="17056">
                  <c:v>6741.0800000096324</c:v>
                </c:pt>
                <c:pt idx="17057">
                  <c:v>6741.1000000096337</c:v>
                </c:pt>
                <c:pt idx="17058">
                  <c:v>6741.1200000096342</c:v>
                </c:pt>
                <c:pt idx="17059">
                  <c:v>6741.1400000096337</c:v>
                </c:pt>
                <c:pt idx="17060">
                  <c:v>6741.1600000096341</c:v>
                </c:pt>
                <c:pt idx="17061">
                  <c:v>6741.1800000096337</c:v>
                </c:pt>
                <c:pt idx="17062">
                  <c:v>6741.2000000096314</c:v>
                </c:pt>
                <c:pt idx="17063">
                  <c:v>6741.2200000096336</c:v>
                </c:pt>
                <c:pt idx="17064">
                  <c:v>6741.2400000096304</c:v>
                </c:pt>
                <c:pt idx="17065">
                  <c:v>6741.2600000096336</c:v>
                </c:pt>
                <c:pt idx="17066">
                  <c:v>6741.2800000096304</c:v>
                </c:pt>
                <c:pt idx="17067">
                  <c:v>6741.3000000096335</c:v>
                </c:pt>
                <c:pt idx="17068">
                  <c:v>6741.320000009634</c:v>
                </c:pt>
                <c:pt idx="17069">
                  <c:v>6741.3400000096335</c:v>
                </c:pt>
                <c:pt idx="17070">
                  <c:v>6741.3600000096339</c:v>
                </c:pt>
                <c:pt idx="17071">
                  <c:v>6741.3800000096335</c:v>
                </c:pt>
                <c:pt idx="17072">
                  <c:v>6741.4000000096303</c:v>
                </c:pt>
                <c:pt idx="17073">
                  <c:v>6741.4200000096434</c:v>
                </c:pt>
                <c:pt idx="17074">
                  <c:v>6741.4400000096402</c:v>
                </c:pt>
                <c:pt idx="17075">
                  <c:v>6741.4600000096434</c:v>
                </c:pt>
                <c:pt idx="17076">
                  <c:v>6741.4800000096402</c:v>
                </c:pt>
                <c:pt idx="17077">
                  <c:v>6741.5000000096434</c:v>
                </c:pt>
                <c:pt idx="17078">
                  <c:v>6741.5200000096438</c:v>
                </c:pt>
                <c:pt idx="17079">
                  <c:v>6741.5400000096424</c:v>
                </c:pt>
                <c:pt idx="17080">
                  <c:v>6741.5600000096438</c:v>
                </c:pt>
                <c:pt idx="17081">
                  <c:v>6741.5800000096424</c:v>
                </c:pt>
                <c:pt idx="17082">
                  <c:v>6741.6000000096437</c:v>
                </c:pt>
                <c:pt idx="17083">
                  <c:v>6741.6200000096442</c:v>
                </c:pt>
                <c:pt idx="17084">
                  <c:v>6741.6400000096437</c:v>
                </c:pt>
                <c:pt idx="17085">
                  <c:v>6741.6600000096441</c:v>
                </c:pt>
                <c:pt idx="17086">
                  <c:v>6741.6800000096437</c:v>
                </c:pt>
                <c:pt idx="17087">
                  <c:v>6741.7000000096414</c:v>
                </c:pt>
                <c:pt idx="17088">
                  <c:v>6741.7200000096436</c:v>
                </c:pt>
                <c:pt idx="17089">
                  <c:v>6741.7400000096404</c:v>
                </c:pt>
                <c:pt idx="17090">
                  <c:v>6741.7600000096436</c:v>
                </c:pt>
                <c:pt idx="17091">
                  <c:v>6741.7800000096404</c:v>
                </c:pt>
                <c:pt idx="17092">
                  <c:v>6741.8000000096436</c:v>
                </c:pt>
                <c:pt idx="17093">
                  <c:v>6741.820000009644</c:v>
                </c:pt>
                <c:pt idx="17094">
                  <c:v>6741.8400000096435</c:v>
                </c:pt>
                <c:pt idx="17095">
                  <c:v>6741.860000009644</c:v>
                </c:pt>
                <c:pt idx="17096">
                  <c:v>6741.8800000096535</c:v>
                </c:pt>
                <c:pt idx="17097">
                  <c:v>6741.9000000096503</c:v>
                </c:pt>
                <c:pt idx="17098">
                  <c:v>6741.9200000096534</c:v>
                </c:pt>
                <c:pt idx="17099">
                  <c:v>6741.9400000096502</c:v>
                </c:pt>
                <c:pt idx="17100">
                  <c:v>6741.9600000096534</c:v>
                </c:pt>
                <c:pt idx="17101">
                  <c:v>6741.9800000096502</c:v>
                </c:pt>
                <c:pt idx="17102">
                  <c:v>6742.0000000096534</c:v>
                </c:pt>
                <c:pt idx="17103">
                  <c:v>6742.0200000096538</c:v>
                </c:pt>
                <c:pt idx="17104">
                  <c:v>6742.0400000096524</c:v>
                </c:pt>
                <c:pt idx="17105">
                  <c:v>6742.0600000096538</c:v>
                </c:pt>
                <c:pt idx="17106">
                  <c:v>6742.0800000096524</c:v>
                </c:pt>
                <c:pt idx="17107">
                  <c:v>6742.1000000096537</c:v>
                </c:pt>
                <c:pt idx="17108">
                  <c:v>6742.1200000096542</c:v>
                </c:pt>
                <c:pt idx="17109">
                  <c:v>6742.1400000096537</c:v>
                </c:pt>
                <c:pt idx="17110">
                  <c:v>6742.1600000096541</c:v>
                </c:pt>
                <c:pt idx="17111">
                  <c:v>6742.1800000096537</c:v>
                </c:pt>
                <c:pt idx="17112">
                  <c:v>6742.2000000096514</c:v>
                </c:pt>
                <c:pt idx="17113">
                  <c:v>6742.2200000096536</c:v>
                </c:pt>
                <c:pt idx="17114">
                  <c:v>6742.2400000096504</c:v>
                </c:pt>
                <c:pt idx="17115">
                  <c:v>6742.2600000096536</c:v>
                </c:pt>
                <c:pt idx="17116">
                  <c:v>6742.2800000096504</c:v>
                </c:pt>
                <c:pt idx="17117">
                  <c:v>6742.3000000096536</c:v>
                </c:pt>
                <c:pt idx="17118">
                  <c:v>6742.320000009654</c:v>
                </c:pt>
                <c:pt idx="17119">
                  <c:v>6742.3400000096635</c:v>
                </c:pt>
                <c:pt idx="17120">
                  <c:v>6742.360000009664</c:v>
                </c:pt>
                <c:pt idx="17121">
                  <c:v>6742.3800000096635</c:v>
                </c:pt>
                <c:pt idx="17122">
                  <c:v>6742.4000000096603</c:v>
                </c:pt>
                <c:pt idx="17123">
                  <c:v>6742.4200000096635</c:v>
                </c:pt>
                <c:pt idx="17124">
                  <c:v>6742.4400000096603</c:v>
                </c:pt>
                <c:pt idx="17125">
                  <c:v>6742.4600000096634</c:v>
                </c:pt>
                <c:pt idx="17126">
                  <c:v>6742.4800000096602</c:v>
                </c:pt>
                <c:pt idx="17127">
                  <c:v>6742.5000000096634</c:v>
                </c:pt>
                <c:pt idx="17128">
                  <c:v>6742.5200000096638</c:v>
                </c:pt>
                <c:pt idx="17129">
                  <c:v>6742.5400000096624</c:v>
                </c:pt>
                <c:pt idx="17130">
                  <c:v>6742.5600000096638</c:v>
                </c:pt>
                <c:pt idx="17131">
                  <c:v>6742.5800000096624</c:v>
                </c:pt>
                <c:pt idx="17132">
                  <c:v>6742.6000000096637</c:v>
                </c:pt>
                <c:pt idx="17133">
                  <c:v>6742.6200000096651</c:v>
                </c:pt>
                <c:pt idx="17134">
                  <c:v>6742.6400000096637</c:v>
                </c:pt>
                <c:pt idx="17135">
                  <c:v>6742.6600000096641</c:v>
                </c:pt>
                <c:pt idx="17136">
                  <c:v>6742.6800000096637</c:v>
                </c:pt>
                <c:pt idx="17137">
                  <c:v>6742.7000000096614</c:v>
                </c:pt>
                <c:pt idx="17138">
                  <c:v>6742.7200000096636</c:v>
                </c:pt>
                <c:pt idx="17139">
                  <c:v>6742.7400000096604</c:v>
                </c:pt>
                <c:pt idx="17140">
                  <c:v>6742.7600000096636</c:v>
                </c:pt>
                <c:pt idx="17141">
                  <c:v>6742.7800000096604</c:v>
                </c:pt>
                <c:pt idx="17142">
                  <c:v>6742.8000000096736</c:v>
                </c:pt>
                <c:pt idx="17143">
                  <c:v>6742.820000009674</c:v>
                </c:pt>
                <c:pt idx="17144">
                  <c:v>6742.8400000096735</c:v>
                </c:pt>
                <c:pt idx="17145">
                  <c:v>6742.860000009674</c:v>
                </c:pt>
                <c:pt idx="17146">
                  <c:v>6742.8800000096735</c:v>
                </c:pt>
                <c:pt idx="17147">
                  <c:v>6742.9000000096703</c:v>
                </c:pt>
                <c:pt idx="17148">
                  <c:v>6742.9200000096735</c:v>
                </c:pt>
                <c:pt idx="17149">
                  <c:v>6742.9400000096703</c:v>
                </c:pt>
                <c:pt idx="17150">
                  <c:v>6742.9600000096734</c:v>
                </c:pt>
                <c:pt idx="17151">
                  <c:v>6742.9800000096702</c:v>
                </c:pt>
                <c:pt idx="17152">
                  <c:v>6743.0000000096734</c:v>
                </c:pt>
                <c:pt idx="17153">
                  <c:v>6743.0200000096738</c:v>
                </c:pt>
                <c:pt idx="17154">
                  <c:v>6743.0400000096724</c:v>
                </c:pt>
                <c:pt idx="17155">
                  <c:v>6743.0600000096738</c:v>
                </c:pt>
                <c:pt idx="17156">
                  <c:v>6743.0800000096724</c:v>
                </c:pt>
                <c:pt idx="17157">
                  <c:v>6743.1000000096737</c:v>
                </c:pt>
                <c:pt idx="17158">
                  <c:v>6743.1200000096751</c:v>
                </c:pt>
                <c:pt idx="17159">
                  <c:v>6743.1400000096737</c:v>
                </c:pt>
                <c:pt idx="17160">
                  <c:v>6743.1600000096741</c:v>
                </c:pt>
                <c:pt idx="17161">
                  <c:v>6743.1800000096737</c:v>
                </c:pt>
                <c:pt idx="17162">
                  <c:v>6743.2000000096714</c:v>
                </c:pt>
                <c:pt idx="17163">
                  <c:v>6743.2200000096736</c:v>
                </c:pt>
                <c:pt idx="17164">
                  <c:v>6743.2400000096704</c:v>
                </c:pt>
                <c:pt idx="17165">
                  <c:v>6743.2600000096836</c:v>
                </c:pt>
                <c:pt idx="17166">
                  <c:v>6743.2800000096804</c:v>
                </c:pt>
                <c:pt idx="17167">
                  <c:v>6743.3000000096836</c:v>
                </c:pt>
                <c:pt idx="17168">
                  <c:v>6743.320000009684</c:v>
                </c:pt>
                <c:pt idx="17169">
                  <c:v>6743.3400000096835</c:v>
                </c:pt>
                <c:pt idx="17170">
                  <c:v>6743.360000009684</c:v>
                </c:pt>
                <c:pt idx="17171">
                  <c:v>6743.3800000096835</c:v>
                </c:pt>
                <c:pt idx="17172">
                  <c:v>6743.4000000096803</c:v>
                </c:pt>
                <c:pt idx="17173">
                  <c:v>6743.4200000096835</c:v>
                </c:pt>
                <c:pt idx="17174">
                  <c:v>6743.4400000096803</c:v>
                </c:pt>
                <c:pt idx="17175">
                  <c:v>6743.4600000096834</c:v>
                </c:pt>
                <c:pt idx="17176">
                  <c:v>6743.4800000096802</c:v>
                </c:pt>
                <c:pt idx="17177">
                  <c:v>6743.5000000096834</c:v>
                </c:pt>
                <c:pt idx="17178">
                  <c:v>6743.5200000096838</c:v>
                </c:pt>
                <c:pt idx="17179">
                  <c:v>6743.5400000096824</c:v>
                </c:pt>
                <c:pt idx="17180">
                  <c:v>6743.5600000096838</c:v>
                </c:pt>
                <c:pt idx="17181">
                  <c:v>6743.5800000096824</c:v>
                </c:pt>
                <c:pt idx="17182">
                  <c:v>6743.6000000096838</c:v>
                </c:pt>
                <c:pt idx="17183">
                  <c:v>6743.6200000096851</c:v>
                </c:pt>
                <c:pt idx="17184">
                  <c:v>6743.6400000096837</c:v>
                </c:pt>
                <c:pt idx="17185">
                  <c:v>6743.6600000096842</c:v>
                </c:pt>
                <c:pt idx="17186">
                  <c:v>6743.6800000096837</c:v>
                </c:pt>
                <c:pt idx="17187">
                  <c:v>6743.7000000096914</c:v>
                </c:pt>
                <c:pt idx="17188">
                  <c:v>6743.7200000096936</c:v>
                </c:pt>
                <c:pt idx="17189">
                  <c:v>6743.7400000096904</c:v>
                </c:pt>
                <c:pt idx="17190">
                  <c:v>6743.7600000096936</c:v>
                </c:pt>
                <c:pt idx="17191">
                  <c:v>6743.7800000096904</c:v>
                </c:pt>
                <c:pt idx="17192">
                  <c:v>6743.8000000096936</c:v>
                </c:pt>
                <c:pt idx="17193">
                  <c:v>6743.820000009694</c:v>
                </c:pt>
                <c:pt idx="17194">
                  <c:v>6743.8400000096935</c:v>
                </c:pt>
                <c:pt idx="17195">
                  <c:v>6743.860000009694</c:v>
                </c:pt>
                <c:pt idx="17196">
                  <c:v>6743.8800000096935</c:v>
                </c:pt>
                <c:pt idx="17197">
                  <c:v>6743.9000000096903</c:v>
                </c:pt>
                <c:pt idx="17198">
                  <c:v>6743.9200000096935</c:v>
                </c:pt>
                <c:pt idx="17199">
                  <c:v>6743.9400000096903</c:v>
                </c:pt>
                <c:pt idx="17200">
                  <c:v>6743.9600000096934</c:v>
                </c:pt>
                <c:pt idx="17201">
                  <c:v>6743.9800000096902</c:v>
                </c:pt>
                <c:pt idx="17202">
                  <c:v>6744.0000000096934</c:v>
                </c:pt>
                <c:pt idx="17203">
                  <c:v>6744.0200000096938</c:v>
                </c:pt>
                <c:pt idx="17204">
                  <c:v>6744.0400000096924</c:v>
                </c:pt>
                <c:pt idx="17205">
                  <c:v>6744.0600000096938</c:v>
                </c:pt>
                <c:pt idx="17206">
                  <c:v>6744.0800000096924</c:v>
                </c:pt>
                <c:pt idx="17207">
                  <c:v>6744.1000000096938</c:v>
                </c:pt>
                <c:pt idx="17208">
                  <c:v>6744.1200000096951</c:v>
                </c:pt>
                <c:pt idx="17209">
                  <c:v>6744.1400000096937</c:v>
                </c:pt>
                <c:pt idx="17210">
                  <c:v>6744.1600000097042</c:v>
                </c:pt>
                <c:pt idx="17211">
                  <c:v>6744.1800000097037</c:v>
                </c:pt>
                <c:pt idx="17212">
                  <c:v>6744.2000000097014</c:v>
                </c:pt>
                <c:pt idx="17213">
                  <c:v>6744.2200000097037</c:v>
                </c:pt>
                <c:pt idx="17214">
                  <c:v>6744.2400000097014</c:v>
                </c:pt>
                <c:pt idx="17215">
                  <c:v>6744.2600000097036</c:v>
                </c:pt>
                <c:pt idx="17216">
                  <c:v>6744.2800000097004</c:v>
                </c:pt>
                <c:pt idx="17217">
                  <c:v>6744.3000000097036</c:v>
                </c:pt>
                <c:pt idx="17218">
                  <c:v>6744.320000009704</c:v>
                </c:pt>
                <c:pt idx="17219">
                  <c:v>6744.3400000097035</c:v>
                </c:pt>
                <c:pt idx="17220">
                  <c:v>6744.360000009704</c:v>
                </c:pt>
                <c:pt idx="17221">
                  <c:v>6744.3800000097035</c:v>
                </c:pt>
                <c:pt idx="17222">
                  <c:v>6744.4000000097003</c:v>
                </c:pt>
                <c:pt idx="17223">
                  <c:v>6744.4200000097035</c:v>
                </c:pt>
                <c:pt idx="17224">
                  <c:v>6744.4400000097003</c:v>
                </c:pt>
                <c:pt idx="17225">
                  <c:v>6744.4600000097034</c:v>
                </c:pt>
                <c:pt idx="17226">
                  <c:v>6744.4800000097002</c:v>
                </c:pt>
                <c:pt idx="17227">
                  <c:v>6744.5000000097034</c:v>
                </c:pt>
                <c:pt idx="17228">
                  <c:v>6744.5200000097038</c:v>
                </c:pt>
                <c:pt idx="17229">
                  <c:v>6744.5400000097034</c:v>
                </c:pt>
                <c:pt idx="17230">
                  <c:v>6744.5600000097038</c:v>
                </c:pt>
                <c:pt idx="17231">
                  <c:v>6744.5800000097024</c:v>
                </c:pt>
                <c:pt idx="17232">
                  <c:v>6744.6000000097038</c:v>
                </c:pt>
                <c:pt idx="17233">
                  <c:v>6744.6200000097151</c:v>
                </c:pt>
                <c:pt idx="17234">
                  <c:v>6744.6400000097137</c:v>
                </c:pt>
                <c:pt idx="17235">
                  <c:v>6744.6600000097142</c:v>
                </c:pt>
                <c:pt idx="17236">
                  <c:v>6744.6800000097137</c:v>
                </c:pt>
                <c:pt idx="17237">
                  <c:v>6744.7000000097114</c:v>
                </c:pt>
                <c:pt idx="17238">
                  <c:v>6744.7200000097137</c:v>
                </c:pt>
                <c:pt idx="17239">
                  <c:v>6744.7400000097114</c:v>
                </c:pt>
                <c:pt idx="17240">
                  <c:v>6744.7600000097136</c:v>
                </c:pt>
                <c:pt idx="17241">
                  <c:v>6744.7800000097104</c:v>
                </c:pt>
                <c:pt idx="17242">
                  <c:v>6744.8000000097136</c:v>
                </c:pt>
                <c:pt idx="17243">
                  <c:v>6744.820000009714</c:v>
                </c:pt>
                <c:pt idx="17244">
                  <c:v>6744.8400000097135</c:v>
                </c:pt>
                <c:pt idx="17245">
                  <c:v>6744.860000009714</c:v>
                </c:pt>
                <c:pt idx="17246">
                  <c:v>6744.8800000097135</c:v>
                </c:pt>
                <c:pt idx="17247">
                  <c:v>6744.9000000097103</c:v>
                </c:pt>
                <c:pt idx="17248">
                  <c:v>6744.9200000097135</c:v>
                </c:pt>
                <c:pt idx="17249">
                  <c:v>6744.9400000097103</c:v>
                </c:pt>
                <c:pt idx="17250">
                  <c:v>6744.9600000097134</c:v>
                </c:pt>
                <c:pt idx="17251">
                  <c:v>6744.9800000097102</c:v>
                </c:pt>
                <c:pt idx="17252">
                  <c:v>6745.0000000097134</c:v>
                </c:pt>
                <c:pt idx="17253">
                  <c:v>6745.0200000097138</c:v>
                </c:pt>
                <c:pt idx="17254">
                  <c:v>6745.0400000097134</c:v>
                </c:pt>
                <c:pt idx="17255">
                  <c:v>6745.0600000097138</c:v>
                </c:pt>
                <c:pt idx="17256">
                  <c:v>6745.0800000097224</c:v>
                </c:pt>
                <c:pt idx="17257">
                  <c:v>6745.1000000097238</c:v>
                </c:pt>
                <c:pt idx="17258">
                  <c:v>6745.1200000097251</c:v>
                </c:pt>
                <c:pt idx="17259">
                  <c:v>6745.1400000097237</c:v>
                </c:pt>
                <c:pt idx="17260">
                  <c:v>6745.1600000097242</c:v>
                </c:pt>
                <c:pt idx="17261">
                  <c:v>6745.1800000097237</c:v>
                </c:pt>
                <c:pt idx="17262">
                  <c:v>6745.2000000097214</c:v>
                </c:pt>
                <c:pt idx="17263">
                  <c:v>6745.2200000097237</c:v>
                </c:pt>
                <c:pt idx="17264">
                  <c:v>6745.2400000097214</c:v>
                </c:pt>
                <c:pt idx="17265">
                  <c:v>6745.2600000097236</c:v>
                </c:pt>
                <c:pt idx="17266">
                  <c:v>6745.2800000097204</c:v>
                </c:pt>
                <c:pt idx="17267">
                  <c:v>6745.3000000097236</c:v>
                </c:pt>
                <c:pt idx="17268">
                  <c:v>6745.320000009724</c:v>
                </c:pt>
                <c:pt idx="17269">
                  <c:v>6745.3400000097236</c:v>
                </c:pt>
                <c:pt idx="17270">
                  <c:v>6745.360000009724</c:v>
                </c:pt>
                <c:pt idx="17271">
                  <c:v>6745.3800000097235</c:v>
                </c:pt>
                <c:pt idx="17272">
                  <c:v>6745.4000000097203</c:v>
                </c:pt>
                <c:pt idx="17273">
                  <c:v>6745.4200000097235</c:v>
                </c:pt>
                <c:pt idx="17274">
                  <c:v>6745.4400000097203</c:v>
                </c:pt>
                <c:pt idx="17275">
                  <c:v>6745.4600000097234</c:v>
                </c:pt>
                <c:pt idx="17276">
                  <c:v>6745.4800000097202</c:v>
                </c:pt>
                <c:pt idx="17277">
                  <c:v>6745.5000000097234</c:v>
                </c:pt>
                <c:pt idx="17278">
                  <c:v>6745.5200000097238</c:v>
                </c:pt>
                <c:pt idx="17279">
                  <c:v>6745.5400000097334</c:v>
                </c:pt>
                <c:pt idx="17280">
                  <c:v>6745.5600000097338</c:v>
                </c:pt>
                <c:pt idx="17281">
                  <c:v>6745.5800000097324</c:v>
                </c:pt>
                <c:pt idx="17282">
                  <c:v>6745.6000000097338</c:v>
                </c:pt>
                <c:pt idx="17283">
                  <c:v>6745.6200000097351</c:v>
                </c:pt>
                <c:pt idx="17284">
                  <c:v>6745.6400000097337</c:v>
                </c:pt>
                <c:pt idx="17285">
                  <c:v>6745.6600000097342</c:v>
                </c:pt>
                <c:pt idx="17286">
                  <c:v>6745.6800000097337</c:v>
                </c:pt>
                <c:pt idx="17287">
                  <c:v>6745.7000000097314</c:v>
                </c:pt>
                <c:pt idx="17288">
                  <c:v>6745.7200000097337</c:v>
                </c:pt>
                <c:pt idx="17289">
                  <c:v>6745.7400000097314</c:v>
                </c:pt>
                <c:pt idx="17290">
                  <c:v>6745.7600000097336</c:v>
                </c:pt>
                <c:pt idx="17291">
                  <c:v>6745.7800000097304</c:v>
                </c:pt>
                <c:pt idx="17292">
                  <c:v>6745.8000000097336</c:v>
                </c:pt>
                <c:pt idx="17293">
                  <c:v>6745.820000009734</c:v>
                </c:pt>
                <c:pt idx="17294">
                  <c:v>6745.8400000097336</c:v>
                </c:pt>
                <c:pt idx="17295">
                  <c:v>6745.860000009734</c:v>
                </c:pt>
                <c:pt idx="17296">
                  <c:v>6745.8800000097335</c:v>
                </c:pt>
                <c:pt idx="17297">
                  <c:v>6745.9000000097303</c:v>
                </c:pt>
                <c:pt idx="17298">
                  <c:v>6745.9200000097335</c:v>
                </c:pt>
                <c:pt idx="17299">
                  <c:v>6745.9400000097303</c:v>
                </c:pt>
                <c:pt idx="17300">
                  <c:v>6745.9600000097334</c:v>
                </c:pt>
                <c:pt idx="17301">
                  <c:v>6745.9800000097302</c:v>
                </c:pt>
                <c:pt idx="17302">
                  <c:v>6746.0000000097434</c:v>
                </c:pt>
                <c:pt idx="17303">
                  <c:v>6746.0200000097439</c:v>
                </c:pt>
                <c:pt idx="17304">
                  <c:v>6746.0400000097434</c:v>
                </c:pt>
                <c:pt idx="17305">
                  <c:v>6746.0600000097438</c:v>
                </c:pt>
                <c:pt idx="17306">
                  <c:v>6746.0800000097424</c:v>
                </c:pt>
                <c:pt idx="17307">
                  <c:v>6746.1000000097438</c:v>
                </c:pt>
                <c:pt idx="17308">
                  <c:v>6746.1200000097451</c:v>
                </c:pt>
                <c:pt idx="17309">
                  <c:v>6746.1400000097437</c:v>
                </c:pt>
                <c:pt idx="17310">
                  <c:v>6746.1600000097451</c:v>
                </c:pt>
                <c:pt idx="17311">
                  <c:v>6746.1800000097437</c:v>
                </c:pt>
                <c:pt idx="17312">
                  <c:v>6746.2000000097414</c:v>
                </c:pt>
                <c:pt idx="17313">
                  <c:v>6746.2200000097437</c:v>
                </c:pt>
                <c:pt idx="17314">
                  <c:v>6746.2400000097414</c:v>
                </c:pt>
                <c:pt idx="17315">
                  <c:v>6746.2600000097436</c:v>
                </c:pt>
                <c:pt idx="17316">
                  <c:v>6746.2800000097404</c:v>
                </c:pt>
                <c:pt idx="17317">
                  <c:v>6746.3000000097436</c:v>
                </c:pt>
                <c:pt idx="17318">
                  <c:v>6746.320000009744</c:v>
                </c:pt>
                <c:pt idx="17319">
                  <c:v>6746.3400000097436</c:v>
                </c:pt>
                <c:pt idx="17320">
                  <c:v>6746.360000009744</c:v>
                </c:pt>
                <c:pt idx="17321">
                  <c:v>6746.3800000097435</c:v>
                </c:pt>
                <c:pt idx="17322">
                  <c:v>6746.4000000097403</c:v>
                </c:pt>
                <c:pt idx="17323">
                  <c:v>6746.4200000097435</c:v>
                </c:pt>
                <c:pt idx="17324">
                  <c:v>6746.4400000097403</c:v>
                </c:pt>
                <c:pt idx="17325">
                  <c:v>6746.4600000097535</c:v>
                </c:pt>
                <c:pt idx="17326">
                  <c:v>6746.4800000097503</c:v>
                </c:pt>
                <c:pt idx="17327">
                  <c:v>6746.5000000097534</c:v>
                </c:pt>
                <c:pt idx="17328">
                  <c:v>6746.5200000097539</c:v>
                </c:pt>
                <c:pt idx="17329">
                  <c:v>6746.5400000097534</c:v>
                </c:pt>
                <c:pt idx="17330">
                  <c:v>6746.5600000097538</c:v>
                </c:pt>
                <c:pt idx="17331">
                  <c:v>6746.5800000097524</c:v>
                </c:pt>
                <c:pt idx="17332">
                  <c:v>6746.6000000097538</c:v>
                </c:pt>
                <c:pt idx="17333">
                  <c:v>6746.6200000097551</c:v>
                </c:pt>
                <c:pt idx="17334">
                  <c:v>6746.6400000097537</c:v>
                </c:pt>
                <c:pt idx="17335">
                  <c:v>6746.6600000097551</c:v>
                </c:pt>
                <c:pt idx="17336">
                  <c:v>6746.6800000097537</c:v>
                </c:pt>
                <c:pt idx="17337">
                  <c:v>6746.7000000097514</c:v>
                </c:pt>
                <c:pt idx="17338">
                  <c:v>6746.7200000097537</c:v>
                </c:pt>
                <c:pt idx="17339">
                  <c:v>6746.7400000097514</c:v>
                </c:pt>
                <c:pt idx="17340">
                  <c:v>6746.7600000097536</c:v>
                </c:pt>
                <c:pt idx="17341">
                  <c:v>6746.7800000097504</c:v>
                </c:pt>
                <c:pt idx="17342">
                  <c:v>6746.8000000097536</c:v>
                </c:pt>
                <c:pt idx="17343">
                  <c:v>6746.820000009754</c:v>
                </c:pt>
                <c:pt idx="17344">
                  <c:v>6746.8400000097536</c:v>
                </c:pt>
                <c:pt idx="17345">
                  <c:v>6746.860000009754</c:v>
                </c:pt>
                <c:pt idx="17346">
                  <c:v>6746.8800000097535</c:v>
                </c:pt>
                <c:pt idx="17347">
                  <c:v>6746.9000000097503</c:v>
                </c:pt>
                <c:pt idx="17348">
                  <c:v>6746.9200000097635</c:v>
                </c:pt>
                <c:pt idx="17349">
                  <c:v>6746.9400000097603</c:v>
                </c:pt>
                <c:pt idx="17350">
                  <c:v>6746.9600000097635</c:v>
                </c:pt>
                <c:pt idx="17351">
                  <c:v>6746.9800000097603</c:v>
                </c:pt>
                <c:pt idx="17352">
                  <c:v>6747.0000000097634</c:v>
                </c:pt>
                <c:pt idx="17353">
                  <c:v>6747.0200000097639</c:v>
                </c:pt>
                <c:pt idx="17354">
                  <c:v>6747.0400000097634</c:v>
                </c:pt>
                <c:pt idx="17355">
                  <c:v>6747.0600000097638</c:v>
                </c:pt>
                <c:pt idx="17356">
                  <c:v>6747.0800000097624</c:v>
                </c:pt>
                <c:pt idx="17357">
                  <c:v>6747.1000000097638</c:v>
                </c:pt>
                <c:pt idx="17358">
                  <c:v>6747.1200000097651</c:v>
                </c:pt>
                <c:pt idx="17359">
                  <c:v>6747.1400000097638</c:v>
                </c:pt>
                <c:pt idx="17360">
                  <c:v>6747.1600000097651</c:v>
                </c:pt>
                <c:pt idx="17361">
                  <c:v>6747.1800000097637</c:v>
                </c:pt>
                <c:pt idx="17362">
                  <c:v>6747.2000000097614</c:v>
                </c:pt>
                <c:pt idx="17363">
                  <c:v>6747.2200000097637</c:v>
                </c:pt>
                <c:pt idx="17364">
                  <c:v>6747.2400000097614</c:v>
                </c:pt>
                <c:pt idx="17365">
                  <c:v>6747.2600000097636</c:v>
                </c:pt>
                <c:pt idx="17366">
                  <c:v>6747.2800000097604</c:v>
                </c:pt>
                <c:pt idx="17367">
                  <c:v>6747.3000000097636</c:v>
                </c:pt>
                <c:pt idx="17368">
                  <c:v>6747.320000009764</c:v>
                </c:pt>
                <c:pt idx="17369">
                  <c:v>6747.3400000097636</c:v>
                </c:pt>
                <c:pt idx="17370">
                  <c:v>6747.360000009764</c:v>
                </c:pt>
                <c:pt idx="17371">
                  <c:v>6747.3800000097735</c:v>
                </c:pt>
                <c:pt idx="17372">
                  <c:v>6747.4000000097703</c:v>
                </c:pt>
                <c:pt idx="17373">
                  <c:v>6747.4200000097735</c:v>
                </c:pt>
                <c:pt idx="17374">
                  <c:v>6747.4400000097703</c:v>
                </c:pt>
                <c:pt idx="17375">
                  <c:v>6747.4600000097735</c:v>
                </c:pt>
                <c:pt idx="17376">
                  <c:v>6747.4800000097703</c:v>
                </c:pt>
                <c:pt idx="17377">
                  <c:v>6747.5000000097734</c:v>
                </c:pt>
                <c:pt idx="17378">
                  <c:v>6747.5200000097739</c:v>
                </c:pt>
                <c:pt idx="17379">
                  <c:v>6747.5400000097734</c:v>
                </c:pt>
                <c:pt idx="17380">
                  <c:v>6747.5600000097738</c:v>
                </c:pt>
                <c:pt idx="17381">
                  <c:v>6747.5800000097724</c:v>
                </c:pt>
                <c:pt idx="17382">
                  <c:v>6747.6000000097738</c:v>
                </c:pt>
                <c:pt idx="17383">
                  <c:v>6747.6200000097751</c:v>
                </c:pt>
                <c:pt idx="17384">
                  <c:v>6747.6400000097738</c:v>
                </c:pt>
                <c:pt idx="17385">
                  <c:v>6747.6600000097751</c:v>
                </c:pt>
                <c:pt idx="17386">
                  <c:v>6747.6800000097737</c:v>
                </c:pt>
                <c:pt idx="17387">
                  <c:v>6747.7000000097714</c:v>
                </c:pt>
                <c:pt idx="17388">
                  <c:v>6747.7200000097737</c:v>
                </c:pt>
                <c:pt idx="17389">
                  <c:v>6747.7400000097714</c:v>
                </c:pt>
                <c:pt idx="17390">
                  <c:v>6747.7600000097736</c:v>
                </c:pt>
                <c:pt idx="17391">
                  <c:v>6747.7800000097704</c:v>
                </c:pt>
                <c:pt idx="17392">
                  <c:v>6747.8000000097736</c:v>
                </c:pt>
                <c:pt idx="17393">
                  <c:v>6747.820000009774</c:v>
                </c:pt>
                <c:pt idx="17394">
                  <c:v>6747.8400000097836</c:v>
                </c:pt>
                <c:pt idx="17395">
                  <c:v>6747.860000009784</c:v>
                </c:pt>
                <c:pt idx="17396">
                  <c:v>6747.8800000097835</c:v>
                </c:pt>
                <c:pt idx="17397">
                  <c:v>6747.9000000097803</c:v>
                </c:pt>
                <c:pt idx="17398">
                  <c:v>6747.9200000097835</c:v>
                </c:pt>
                <c:pt idx="17399">
                  <c:v>6747.9400000097803</c:v>
                </c:pt>
                <c:pt idx="17400">
                  <c:v>6747.9600000097835</c:v>
                </c:pt>
                <c:pt idx="17401">
                  <c:v>6747.9800000097803</c:v>
                </c:pt>
                <c:pt idx="17402">
                  <c:v>6748.0000000097834</c:v>
                </c:pt>
                <c:pt idx="17403">
                  <c:v>6748.0200000097839</c:v>
                </c:pt>
                <c:pt idx="17404">
                  <c:v>6748.0400000097834</c:v>
                </c:pt>
                <c:pt idx="17405">
                  <c:v>6748.0600000097838</c:v>
                </c:pt>
                <c:pt idx="17406">
                  <c:v>6748.0800000097834</c:v>
                </c:pt>
                <c:pt idx="17407">
                  <c:v>6748.1000000097838</c:v>
                </c:pt>
                <c:pt idx="17408">
                  <c:v>6748.1200000097851</c:v>
                </c:pt>
                <c:pt idx="17409">
                  <c:v>6748.1400000097838</c:v>
                </c:pt>
                <c:pt idx="17410">
                  <c:v>6748.1600000097851</c:v>
                </c:pt>
                <c:pt idx="17411">
                  <c:v>6748.1800000097837</c:v>
                </c:pt>
                <c:pt idx="17412">
                  <c:v>6748.2000000097814</c:v>
                </c:pt>
                <c:pt idx="17413">
                  <c:v>6748.2200000097837</c:v>
                </c:pt>
                <c:pt idx="17414">
                  <c:v>6748.2400000097814</c:v>
                </c:pt>
                <c:pt idx="17415">
                  <c:v>6748.2600000097837</c:v>
                </c:pt>
                <c:pt idx="17416">
                  <c:v>6748.2800000097814</c:v>
                </c:pt>
                <c:pt idx="17417">
                  <c:v>6748.3000000097936</c:v>
                </c:pt>
                <c:pt idx="17418">
                  <c:v>6748.3200000097941</c:v>
                </c:pt>
                <c:pt idx="17419">
                  <c:v>6748.3400000097936</c:v>
                </c:pt>
                <c:pt idx="17420">
                  <c:v>6748.360000009794</c:v>
                </c:pt>
                <c:pt idx="17421">
                  <c:v>6748.3800000097935</c:v>
                </c:pt>
                <c:pt idx="17422">
                  <c:v>6748.4000000097903</c:v>
                </c:pt>
                <c:pt idx="17423">
                  <c:v>6748.4200000097935</c:v>
                </c:pt>
                <c:pt idx="17424">
                  <c:v>6748.4400000097903</c:v>
                </c:pt>
                <c:pt idx="17425">
                  <c:v>6748.4600000097935</c:v>
                </c:pt>
                <c:pt idx="17426">
                  <c:v>6748.4800000097903</c:v>
                </c:pt>
                <c:pt idx="17427">
                  <c:v>6748.5000000097934</c:v>
                </c:pt>
                <c:pt idx="17428">
                  <c:v>6748.5200000097939</c:v>
                </c:pt>
                <c:pt idx="17429">
                  <c:v>6748.5400000097934</c:v>
                </c:pt>
                <c:pt idx="17430">
                  <c:v>6748.5600000097938</c:v>
                </c:pt>
                <c:pt idx="17431">
                  <c:v>6748.5800000097934</c:v>
                </c:pt>
                <c:pt idx="17432">
                  <c:v>6748.6000000097938</c:v>
                </c:pt>
                <c:pt idx="17433">
                  <c:v>6748.6200000097951</c:v>
                </c:pt>
                <c:pt idx="17434">
                  <c:v>6748.6400000097938</c:v>
                </c:pt>
                <c:pt idx="17435">
                  <c:v>6748.6600000097951</c:v>
                </c:pt>
                <c:pt idx="17436">
                  <c:v>6748.6800000097937</c:v>
                </c:pt>
                <c:pt idx="17437">
                  <c:v>6748.7000000097914</c:v>
                </c:pt>
                <c:pt idx="17438">
                  <c:v>6748.7200000097937</c:v>
                </c:pt>
                <c:pt idx="17439">
                  <c:v>6748.7400000098014</c:v>
                </c:pt>
                <c:pt idx="17440">
                  <c:v>6748.7600000098037</c:v>
                </c:pt>
                <c:pt idx="17441">
                  <c:v>6748.7800000098014</c:v>
                </c:pt>
                <c:pt idx="17442">
                  <c:v>6748.8000000098036</c:v>
                </c:pt>
                <c:pt idx="17443">
                  <c:v>6748.8200000098041</c:v>
                </c:pt>
                <c:pt idx="17444">
                  <c:v>6748.8400000098036</c:v>
                </c:pt>
                <c:pt idx="17445">
                  <c:v>6748.860000009804</c:v>
                </c:pt>
                <c:pt idx="17446">
                  <c:v>6748.8800000098036</c:v>
                </c:pt>
                <c:pt idx="17447">
                  <c:v>6748.9000000098004</c:v>
                </c:pt>
                <c:pt idx="17448">
                  <c:v>6748.9200000098035</c:v>
                </c:pt>
                <c:pt idx="17449">
                  <c:v>6748.9400000098003</c:v>
                </c:pt>
                <c:pt idx="17450">
                  <c:v>6748.9600000098035</c:v>
                </c:pt>
                <c:pt idx="17451">
                  <c:v>6748.9800000098003</c:v>
                </c:pt>
                <c:pt idx="17452">
                  <c:v>6749.0000000098034</c:v>
                </c:pt>
                <c:pt idx="17453">
                  <c:v>6749.0200000098039</c:v>
                </c:pt>
                <c:pt idx="17454">
                  <c:v>6749.0400000098034</c:v>
                </c:pt>
                <c:pt idx="17455">
                  <c:v>6749.0600000098038</c:v>
                </c:pt>
                <c:pt idx="17456">
                  <c:v>6749.0800000098034</c:v>
                </c:pt>
                <c:pt idx="17457">
                  <c:v>6749.1000000098038</c:v>
                </c:pt>
                <c:pt idx="17458">
                  <c:v>6749.1200000098052</c:v>
                </c:pt>
                <c:pt idx="17459">
                  <c:v>6749.1400000098038</c:v>
                </c:pt>
                <c:pt idx="17460">
                  <c:v>6749.1600000098051</c:v>
                </c:pt>
                <c:pt idx="17461">
                  <c:v>6749.1800000098037</c:v>
                </c:pt>
                <c:pt idx="17462">
                  <c:v>6749.2000000098114</c:v>
                </c:pt>
                <c:pt idx="17463">
                  <c:v>6749.2200000098137</c:v>
                </c:pt>
                <c:pt idx="17464">
                  <c:v>6749.2400000098114</c:v>
                </c:pt>
                <c:pt idx="17465">
                  <c:v>6749.2600000098137</c:v>
                </c:pt>
                <c:pt idx="17466">
                  <c:v>6749.2800000098114</c:v>
                </c:pt>
                <c:pt idx="17467">
                  <c:v>6749.3000000098136</c:v>
                </c:pt>
                <c:pt idx="17468">
                  <c:v>6749.3200000098141</c:v>
                </c:pt>
                <c:pt idx="17469">
                  <c:v>6749.3400000098136</c:v>
                </c:pt>
                <c:pt idx="17470">
                  <c:v>6749.360000009814</c:v>
                </c:pt>
                <c:pt idx="17471">
                  <c:v>6749.3800000098136</c:v>
                </c:pt>
                <c:pt idx="17472">
                  <c:v>6749.4000000098104</c:v>
                </c:pt>
                <c:pt idx="17473">
                  <c:v>6749.4200000098135</c:v>
                </c:pt>
                <c:pt idx="17474">
                  <c:v>6749.4400000098103</c:v>
                </c:pt>
                <c:pt idx="17475">
                  <c:v>6749.4600000098135</c:v>
                </c:pt>
                <c:pt idx="17476">
                  <c:v>6749.4800000098103</c:v>
                </c:pt>
                <c:pt idx="17477">
                  <c:v>6749.5000000098134</c:v>
                </c:pt>
                <c:pt idx="17478">
                  <c:v>6749.5200000098139</c:v>
                </c:pt>
                <c:pt idx="17479">
                  <c:v>6749.5400000098134</c:v>
                </c:pt>
                <c:pt idx="17480">
                  <c:v>6749.5600000098138</c:v>
                </c:pt>
                <c:pt idx="17481">
                  <c:v>6749.5800000098134</c:v>
                </c:pt>
                <c:pt idx="17482">
                  <c:v>6749.6000000098138</c:v>
                </c:pt>
                <c:pt idx="17483">
                  <c:v>6749.6200000098152</c:v>
                </c:pt>
                <c:pt idx="17484">
                  <c:v>6749.6400000098138</c:v>
                </c:pt>
                <c:pt idx="17485">
                  <c:v>6749.6600000098251</c:v>
                </c:pt>
                <c:pt idx="17486">
                  <c:v>6749.6800000098237</c:v>
                </c:pt>
                <c:pt idx="17487">
                  <c:v>6749.7000000098224</c:v>
                </c:pt>
                <c:pt idx="17488">
                  <c:v>6749.7200000098237</c:v>
                </c:pt>
                <c:pt idx="17489">
                  <c:v>6749.7400000098214</c:v>
                </c:pt>
                <c:pt idx="17490">
                  <c:v>6749.7600000098237</c:v>
                </c:pt>
                <c:pt idx="17491">
                  <c:v>6749.7800000098214</c:v>
                </c:pt>
                <c:pt idx="17492">
                  <c:v>6749.8000000098236</c:v>
                </c:pt>
                <c:pt idx="17493">
                  <c:v>6749.8200000098241</c:v>
                </c:pt>
                <c:pt idx="17494">
                  <c:v>6749.8400000098236</c:v>
                </c:pt>
                <c:pt idx="17495">
                  <c:v>6749.860000009824</c:v>
                </c:pt>
                <c:pt idx="17496">
                  <c:v>6749.8800000098236</c:v>
                </c:pt>
                <c:pt idx="17497">
                  <c:v>6749.9000000098204</c:v>
                </c:pt>
                <c:pt idx="17498">
                  <c:v>6749.9200000098235</c:v>
                </c:pt>
                <c:pt idx="17499">
                  <c:v>6749.9400000098203</c:v>
                </c:pt>
                <c:pt idx="17500">
                  <c:v>6749.9600000098235</c:v>
                </c:pt>
                <c:pt idx="17501">
                  <c:v>6749.9800000098203</c:v>
                </c:pt>
                <c:pt idx="17502">
                  <c:v>6750.0000000098235</c:v>
                </c:pt>
                <c:pt idx="17503">
                  <c:v>6750.0200000098239</c:v>
                </c:pt>
                <c:pt idx="17504">
                  <c:v>6750.0400000098234</c:v>
                </c:pt>
                <c:pt idx="17505">
                  <c:v>6750.0600000098239</c:v>
                </c:pt>
                <c:pt idx="17506">
                  <c:v>6750.0800000098234</c:v>
                </c:pt>
                <c:pt idx="17507">
                  <c:v>6750.1000000098238</c:v>
                </c:pt>
                <c:pt idx="17508">
                  <c:v>6750.1200000098352</c:v>
                </c:pt>
                <c:pt idx="17509">
                  <c:v>6750.1400000098338</c:v>
                </c:pt>
                <c:pt idx="17510">
                  <c:v>6750.1600000098351</c:v>
                </c:pt>
                <c:pt idx="17511">
                  <c:v>6750.1800000098337</c:v>
                </c:pt>
                <c:pt idx="17512">
                  <c:v>6750.2000000098324</c:v>
                </c:pt>
                <c:pt idx="17513">
                  <c:v>6750.2200000098337</c:v>
                </c:pt>
                <c:pt idx="17514">
                  <c:v>6750.2400000098314</c:v>
                </c:pt>
                <c:pt idx="17515">
                  <c:v>6750.2600000098337</c:v>
                </c:pt>
                <c:pt idx="17516">
                  <c:v>6750.2800000098314</c:v>
                </c:pt>
                <c:pt idx="17517">
                  <c:v>6750.3000000098336</c:v>
                </c:pt>
                <c:pt idx="17518">
                  <c:v>6750.3200000098341</c:v>
                </c:pt>
                <c:pt idx="17519">
                  <c:v>6750.3400000098336</c:v>
                </c:pt>
                <c:pt idx="17520">
                  <c:v>6750.360000009834</c:v>
                </c:pt>
                <c:pt idx="17521">
                  <c:v>6750.3800000098336</c:v>
                </c:pt>
                <c:pt idx="17522">
                  <c:v>6750.4000000098304</c:v>
                </c:pt>
                <c:pt idx="17523">
                  <c:v>6750.4200000098335</c:v>
                </c:pt>
                <c:pt idx="17524">
                  <c:v>6750.4400000098303</c:v>
                </c:pt>
                <c:pt idx="17525">
                  <c:v>6750.4600000098335</c:v>
                </c:pt>
                <c:pt idx="17526">
                  <c:v>6750.4800000098303</c:v>
                </c:pt>
                <c:pt idx="17527">
                  <c:v>6750.5000000098335</c:v>
                </c:pt>
                <c:pt idx="17528">
                  <c:v>6750.5200000098339</c:v>
                </c:pt>
                <c:pt idx="17529">
                  <c:v>6750.5400000098334</c:v>
                </c:pt>
                <c:pt idx="17530">
                  <c:v>6750.5600000098339</c:v>
                </c:pt>
                <c:pt idx="17531">
                  <c:v>6750.5800000098434</c:v>
                </c:pt>
                <c:pt idx="17532">
                  <c:v>6750.6000000098438</c:v>
                </c:pt>
                <c:pt idx="17533">
                  <c:v>6750.6200000098452</c:v>
                </c:pt>
                <c:pt idx="17534">
                  <c:v>6750.6400000098438</c:v>
                </c:pt>
                <c:pt idx="17535">
                  <c:v>6750.6600000098451</c:v>
                </c:pt>
                <c:pt idx="17536">
                  <c:v>6750.6800000098438</c:v>
                </c:pt>
                <c:pt idx="17537">
                  <c:v>6750.7000000098424</c:v>
                </c:pt>
                <c:pt idx="17538">
                  <c:v>6750.7200000098437</c:v>
                </c:pt>
                <c:pt idx="17539">
                  <c:v>6750.7400000098414</c:v>
                </c:pt>
                <c:pt idx="17540">
                  <c:v>6750.7600000098437</c:v>
                </c:pt>
                <c:pt idx="17541">
                  <c:v>6750.7800000098414</c:v>
                </c:pt>
                <c:pt idx="17542">
                  <c:v>6750.8000000098436</c:v>
                </c:pt>
                <c:pt idx="17543">
                  <c:v>6750.8200000098441</c:v>
                </c:pt>
                <c:pt idx="17544">
                  <c:v>6750.8400000098436</c:v>
                </c:pt>
                <c:pt idx="17545">
                  <c:v>6750.860000009844</c:v>
                </c:pt>
                <c:pt idx="17546">
                  <c:v>6750.8800000098436</c:v>
                </c:pt>
                <c:pt idx="17547">
                  <c:v>6750.9000000098404</c:v>
                </c:pt>
                <c:pt idx="17548">
                  <c:v>6750.9200000098435</c:v>
                </c:pt>
                <c:pt idx="17549">
                  <c:v>6750.9400000098403</c:v>
                </c:pt>
                <c:pt idx="17550">
                  <c:v>6750.9600000098435</c:v>
                </c:pt>
                <c:pt idx="17551">
                  <c:v>6750.9800000098403</c:v>
                </c:pt>
                <c:pt idx="17552">
                  <c:v>6751.0000000098435</c:v>
                </c:pt>
                <c:pt idx="17553">
                  <c:v>6751.0200000098439</c:v>
                </c:pt>
                <c:pt idx="17554">
                  <c:v>6751.0400000098534</c:v>
                </c:pt>
                <c:pt idx="17555">
                  <c:v>6751.0600000098539</c:v>
                </c:pt>
                <c:pt idx="17556">
                  <c:v>6751.0800000098534</c:v>
                </c:pt>
                <c:pt idx="17557">
                  <c:v>6751.1000000098538</c:v>
                </c:pt>
                <c:pt idx="17558">
                  <c:v>6751.1200000098552</c:v>
                </c:pt>
                <c:pt idx="17559">
                  <c:v>6751.1400000098538</c:v>
                </c:pt>
                <c:pt idx="17560">
                  <c:v>6751.1600000098551</c:v>
                </c:pt>
                <c:pt idx="17561">
                  <c:v>6751.1800000098538</c:v>
                </c:pt>
                <c:pt idx="17562">
                  <c:v>6751.2000000098524</c:v>
                </c:pt>
                <c:pt idx="17563">
                  <c:v>6751.2200000098537</c:v>
                </c:pt>
                <c:pt idx="17564">
                  <c:v>6751.2400000098514</c:v>
                </c:pt>
                <c:pt idx="17565">
                  <c:v>6751.2600000098537</c:v>
                </c:pt>
                <c:pt idx="17566">
                  <c:v>6751.2800000098514</c:v>
                </c:pt>
                <c:pt idx="17567">
                  <c:v>6751.3000000098536</c:v>
                </c:pt>
                <c:pt idx="17568">
                  <c:v>6751.3200000098541</c:v>
                </c:pt>
                <c:pt idx="17569">
                  <c:v>6751.3400000098536</c:v>
                </c:pt>
                <c:pt idx="17570">
                  <c:v>6751.360000009854</c:v>
                </c:pt>
                <c:pt idx="17571">
                  <c:v>6751.3800000098536</c:v>
                </c:pt>
                <c:pt idx="17572">
                  <c:v>6751.4000000098504</c:v>
                </c:pt>
                <c:pt idx="17573">
                  <c:v>6751.4200000098535</c:v>
                </c:pt>
                <c:pt idx="17574">
                  <c:v>6751.4400000098503</c:v>
                </c:pt>
                <c:pt idx="17575">
                  <c:v>6751.4600000098535</c:v>
                </c:pt>
                <c:pt idx="17576">
                  <c:v>6751.4800000098503</c:v>
                </c:pt>
                <c:pt idx="17577">
                  <c:v>6751.5000000098635</c:v>
                </c:pt>
                <c:pt idx="17578">
                  <c:v>6751.5200000098639</c:v>
                </c:pt>
                <c:pt idx="17579">
                  <c:v>6751.5400000098634</c:v>
                </c:pt>
                <c:pt idx="17580">
                  <c:v>6751.5600000098639</c:v>
                </c:pt>
                <c:pt idx="17581">
                  <c:v>6751.5800000098634</c:v>
                </c:pt>
                <c:pt idx="17582">
                  <c:v>6751.6000000098638</c:v>
                </c:pt>
                <c:pt idx="17583">
                  <c:v>6751.6200000098652</c:v>
                </c:pt>
                <c:pt idx="17584">
                  <c:v>6751.6400000098638</c:v>
                </c:pt>
                <c:pt idx="17585">
                  <c:v>6751.6600000098651</c:v>
                </c:pt>
                <c:pt idx="17586">
                  <c:v>6751.6800000098638</c:v>
                </c:pt>
                <c:pt idx="17587">
                  <c:v>6751.7000000098624</c:v>
                </c:pt>
                <c:pt idx="17588">
                  <c:v>6751.7200000098637</c:v>
                </c:pt>
                <c:pt idx="17589">
                  <c:v>6751.7400000098614</c:v>
                </c:pt>
                <c:pt idx="17590">
                  <c:v>6751.7600000098637</c:v>
                </c:pt>
                <c:pt idx="17591">
                  <c:v>6751.7800000098614</c:v>
                </c:pt>
                <c:pt idx="17592">
                  <c:v>6751.8000000098637</c:v>
                </c:pt>
                <c:pt idx="17593">
                  <c:v>6751.820000009865</c:v>
                </c:pt>
                <c:pt idx="17594">
                  <c:v>6751.8400000098636</c:v>
                </c:pt>
                <c:pt idx="17595">
                  <c:v>6751.8600000098641</c:v>
                </c:pt>
                <c:pt idx="17596">
                  <c:v>6751.8800000098636</c:v>
                </c:pt>
                <c:pt idx="17597">
                  <c:v>6751.9000000098604</c:v>
                </c:pt>
                <c:pt idx="17598">
                  <c:v>6751.9200000098635</c:v>
                </c:pt>
                <c:pt idx="17599">
                  <c:v>6751.9400000098603</c:v>
                </c:pt>
                <c:pt idx="17600">
                  <c:v>6751.9600000098735</c:v>
                </c:pt>
                <c:pt idx="17601">
                  <c:v>6751.9800000098703</c:v>
                </c:pt>
                <c:pt idx="17602">
                  <c:v>6752.0000000098735</c:v>
                </c:pt>
                <c:pt idx="17603">
                  <c:v>6752.0200000098739</c:v>
                </c:pt>
                <c:pt idx="17604">
                  <c:v>6752.0400000098734</c:v>
                </c:pt>
                <c:pt idx="17605">
                  <c:v>6752.0600000098739</c:v>
                </c:pt>
                <c:pt idx="17606">
                  <c:v>6752.0800000098734</c:v>
                </c:pt>
                <c:pt idx="17607">
                  <c:v>6752.1000000098738</c:v>
                </c:pt>
                <c:pt idx="17608">
                  <c:v>6752.1200000098752</c:v>
                </c:pt>
                <c:pt idx="17609">
                  <c:v>6752.1400000098738</c:v>
                </c:pt>
                <c:pt idx="17610">
                  <c:v>6752.1600000098751</c:v>
                </c:pt>
                <c:pt idx="17611">
                  <c:v>6752.1800000098738</c:v>
                </c:pt>
                <c:pt idx="17612">
                  <c:v>6752.2000000098724</c:v>
                </c:pt>
                <c:pt idx="17613">
                  <c:v>6752.2200000098737</c:v>
                </c:pt>
                <c:pt idx="17614">
                  <c:v>6752.2400000098714</c:v>
                </c:pt>
                <c:pt idx="17615">
                  <c:v>6752.2600000098737</c:v>
                </c:pt>
                <c:pt idx="17616">
                  <c:v>6752.2800000098714</c:v>
                </c:pt>
                <c:pt idx="17617">
                  <c:v>6752.3000000098737</c:v>
                </c:pt>
                <c:pt idx="17618">
                  <c:v>6752.3200000098741</c:v>
                </c:pt>
                <c:pt idx="17619">
                  <c:v>6752.3400000098736</c:v>
                </c:pt>
                <c:pt idx="17620">
                  <c:v>6752.3600000098741</c:v>
                </c:pt>
                <c:pt idx="17621">
                  <c:v>6752.3800000098736</c:v>
                </c:pt>
                <c:pt idx="17622">
                  <c:v>6752.4000000098704</c:v>
                </c:pt>
                <c:pt idx="17623">
                  <c:v>6752.4200000098836</c:v>
                </c:pt>
                <c:pt idx="17624">
                  <c:v>6752.4400000098804</c:v>
                </c:pt>
                <c:pt idx="17625">
                  <c:v>6752.4600000098835</c:v>
                </c:pt>
                <c:pt idx="17626">
                  <c:v>6752.4800000098803</c:v>
                </c:pt>
                <c:pt idx="17627">
                  <c:v>6752.5000000098835</c:v>
                </c:pt>
                <c:pt idx="17628">
                  <c:v>6752.5200000098839</c:v>
                </c:pt>
                <c:pt idx="17629">
                  <c:v>6752.5400000098834</c:v>
                </c:pt>
                <c:pt idx="17630">
                  <c:v>6752.5600000098839</c:v>
                </c:pt>
                <c:pt idx="17631">
                  <c:v>6752.5800000098834</c:v>
                </c:pt>
                <c:pt idx="17632">
                  <c:v>6752.6000000098838</c:v>
                </c:pt>
                <c:pt idx="17633">
                  <c:v>6752.6200000098852</c:v>
                </c:pt>
                <c:pt idx="17634">
                  <c:v>6752.6400000098838</c:v>
                </c:pt>
                <c:pt idx="17635">
                  <c:v>6752.6600000098852</c:v>
                </c:pt>
                <c:pt idx="17636">
                  <c:v>6752.6800000098838</c:v>
                </c:pt>
                <c:pt idx="17637">
                  <c:v>6752.7000000098824</c:v>
                </c:pt>
                <c:pt idx="17638">
                  <c:v>6752.7200000098837</c:v>
                </c:pt>
                <c:pt idx="17639">
                  <c:v>6752.7400000098814</c:v>
                </c:pt>
                <c:pt idx="17640">
                  <c:v>6752.7600000098837</c:v>
                </c:pt>
                <c:pt idx="17641">
                  <c:v>6752.7800000098814</c:v>
                </c:pt>
                <c:pt idx="17642">
                  <c:v>6752.8000000098837</c:v>
                </c:pt>
                <c:pt idx="17643">
                  <c:v>6752.8200000098841</c:v>
                </c:pt>
                <c:pt idx="17644">
                  <c:v>6752.8400000098836</c:v>
                </c:pt>
                <c:pt idx="17645">
                  <c:v>6752.8600000098841</c:v>
                </c:pt>
                <c:pt idx="17646">
                  <c:v>6752.8800000098936</c:v>
                </c:pt>
                <c:pt idx="17647">
                  <c:v>6752.9000000098904</c:v>
                </c:pt>
                <c:pt idx="17648">
                  <c:v>6752.9200000098936</c:v>
                </c:pt>
                <c:pt idx="17649">
                  <c:v>6752.9400000098904</c:v>
                </c:pt>
                <c:pt idx="17650">
                  <c:v>6752.9600000098935</c:v>
                </c:pt>
                <c:pt idx="17651">
                  <c:v>6752.9800000098903</c:v>
                </c:pt>
                <c:pt idx="17652">
                  <c:v>6753.0000000098935</c:v>
                </c:pt>
                <c:pt idx="17653">
                  <c:v>6753.0200000098939</c:v>
                </c:pt>
                <c:pt idx="17654">
                  <c:v>6753.0400000098934</c:v>
                </c:pt>
                <c:pt idx="17655">
                  <c:v>6753.0600000098939</c:v>
                </c:pt>
                <c:pt idx="17656">
                  <c:v>6753.0800000098934</c:v>
                </c:pt>
                <c:pt idx="17657">
                  <c:v>6753.1000000098938</c:v>
                </c:pt>
                <c:pt idx="17658">
                  <c:v>6753.1200000098952</c:v>
                </c:pt>
                <c:pt idx="17659">
                  <c:v>6753.1400000098938</c:v>
                </c:pt>
                <c:pt idx="17660">
                  <c:v>6753.1600000098952</c:v>
                </c:pt>
                <c:pt idx="17661">
                  <c:v>6753.1800000098938</c:v>
                </c:pt>
                <c:pt idx="17662">
                  <c:v>6753.2000000098924</c:v>
                </c:pt>
                <c:pt idx="17663">
                  <c:v>6753.2200000098937</c:v>
                </c:pt>
                <c:pt idx="17664">
                  <c:v>6753.2400000098914</c:v>
                </c:pt>
                <c:pt idx="17665">
                  <c:v>6753.2600000098937</c:v>
                </c:pt>
                <c:pt idx="17666">
                  <c:v>6753.2800000098914</c:v>
                </c:pt>
                <c:pt idx="17667">
                  <c:v>6753.3000000098937</c:v>
                </c:pt>
                <c:pt idx="17668">
                  <c:v>6753.3200000099041</c:v>
                </c:pt>
                <c:pt idx="17669">
                  <c:v>6753.3400000099036</c:v>
                </c:pt>
                <c:pt idx="17670">
                  <c:v>6753.3600000099041</c:v>
                </c:pt>
                <c:pt idx="17671">
                  <c:v>6753.3800000099036</c:v>
                </c:pt>
                <c:pt idx="17672">
                  <c:v>6753.4000000099004</c:v>
                </c:pt>
                <c:pt idx="17673">
                  <c:v>6753.4200000099036</c:v>
                </c:pt>
                <c:pt idx="17674">
                  <c:v>6753.4400000099004</c:v>
                </c:pt>
                <c:pt idx="17675">
                  <c:v>6753.4600000099035</c:v>
                </c:pt>
                <c:pt idx="17676">
                  <c:v>6753.4800000099003</c:v>
                </c:pt>
                <c:pt idx="17677">
                  <c:v>6753.5000000099035</c:v>
                </c:pt>
                <c:pt idx="17678">
                  <c:v>6753.5200000099039</c:v>
                </c:pt>
                <c:pt idx="17679">
                  <c:v>6753.5400000099035</c:v>
                </c:pt>
                <c:pt idx="17680">
                  <c:v>6753.5600000099039</c:v>
                </c:pt>
                <c:pt idx="17681">
                  <c:v>6753.5800000099034</c:v>
                </c:pt>
                <c:pt idx="17682">
                  <c:v>6753.6000000099039</c:v>
                </c:pt>
                <c:pt idx="17683">
                  <c:v>6753.6200000099052</c:v>
                </c:pt>
                <c:pt idx="17684">
                  <c:v>6753.6400000099038</c:v>
                </c:pt>
                <c:pt idx="17685">
                  <c:v>6753.6600000099052</c:v>
                </c:pt>
                <c:pt idx="17686">
                  <c:v>6753.6800000099038</c:v>
                </c:pt>
                <c:pt idx="17687">
                  <c:v>6753.7000000099024</c:v>
                </c:pt>
                <c:pt idx="17688">
                  <c:v>6753.7200000099037</c:v>
                </c:pt>
                <c:pt idx="17689">
                  <c:v>6753.7400000099024</c:v>
                </c:pt>
                <c:pt idx="17690">
                  <c:v>6753.7600000099037</c:v>
                </c:pt>
                <c:pt idx="17691">
                  <c:v>6753.7800000099014</c:v>
                </c:pt>
                <c:pt idx="17692">
                  <c:v>6753.8000000099137</c:v>
                </c:pt>
                <c:pt idx="17693">
                  <c:v>6753.8200000099141</c:v>
                </c:pt>
                <c:pt idx="17694">
                  <c:v>6753.8400000099136</c:v>
                </c:pt>
                <c:pt idx="17695">
                  <c:v>6753.8600000099141</c:v>
                </c:pt>
                <c:pt idx="17696">
                  <c:v>6753.8800000099136</c:v>
                </c:pt>
                <c:pt idx="17697">
                  <c:v>6753.9000000099104</c:v>
                </c:pt>
                <c:pt idx="17698">
                  <c:v>6753.9200000099136</c:v>
                </c:pt>
                <c:pt idx="17699">
                  <c:v>6753.9400000099104</c:v>
                </c:pt>
                <c:pt idx="17700">
                  <c:v>6753.9600000099135</c:v>
                </c:pt>
                <c:pt idx="17701">
                  <c:v>6753.9800000099103</c:v>
                </c:pt>
                <c:pt idx="17702">
                  <c:v>6754.0000000099135</c:v>
                </c:pt>
                <c:pt idx="17703">
                  <c:v>6754.0200000099139</c:v>
                </c:pt>
                <c:pt idx="17704">
                  <c:v>6754.0400000099135</c:v>
                </c:pt>
                <c:pt idx="17705">
                  <c:v>6754.0600000099139</c:v>
                </c:pt>
                <c:pt idx="17706">
                  <c:v>6754.0800000099134</c:v>
                </c:pt>
                <c:pt idx="17707">
                  <c:v>6754.1000000099139</c:v>
                </c:pt>
                <c:pt idx="17708">
                  <c:v>6754.1200000099152</c:v>
                </c:pt>
                <c:pt idx="17709">
                  <c:v>6754.1400000099138</c:v>
                </c:pt>
                <c:pt idx="17710">
                  <c:v>6754.1600000099152</c:v>
                </c:pt>
                <c:pt idx="17711">
                  <c:v>6754.1800000099138</c:v>
                </c:pt>
                <c:pt idx="17712">
                  <c:v>6754.2000000099124</c:v>
                </c:pt>
                <c:pt idx="17713">
                  <c:v>6754.2200000099137</c:v>
                </c:pt>
                <c:pt idx="17714">
                  <c:v>6754.2400000099224</c:v>
                </c:pt>
                <c:pt idx="17715">
                  <c:v>6754.2600000099237</c:v>
                </c:pt>
                <c:pt idx="17716">
                  <c:v>6754.2800000099214</c:v>
                </c:pt>
                <c:pt idx="17717">
                  <c:v>6754.3000000099237</c:v>
                </c:pt>
                <c:pt idx="17718">
                  <c:v>6754.3200000099241</c:v>
                </c:pt>
                <c:pt idx="17719">
                  <c:v>6754.3400000099236</c:v>
                </c:pt>
                <c:pt idx="17720">
                  <c:v>6754.3600000099241</c:v>
                </c:pt>
                <c:pt idx="17721">
                  <c:v>6754.3800000099236</c:v>
                </c:pt>
                <c:pt idx="17722">
                  <c:v>6754.4000000099204</c:v>
                </c:pt>
                <c:pt idx="17723">
                  <c:v>6754.4200000099236</c:v>
                </c:pt>
                <c:pt idx="17724">
                  <c:v>6754.4400000099204</c:v>
                </c:pt>
                <c:pt idx="17725">
                  <c:v>6754.4600000099235</c:v>
                </c:pt>
                <c:pt idx="17726">
                  <c:v>6754.4800000099203</c:v>
                </c:pt>
                <c:pt idx="17727">
                  <c:v>6754.5000000099235</c:v>
                </c:pt>
                <c:pt idx="17728">
                  <c:v>6754.5200000099239</c:v>
                </c:pt>
                <c:pt idx="17729">
                  <c:v>6754.5400000099235</c:v>
                </c:pt>
                <c:pt idx="17730">
                  <c:v>6754.5600000099239</c:v>
                </c:pt>
                <c:pt idx="17731">
                  <c:v>6754.5800000099234</c:v>
                </c:pt>
                <c:pt idx="17732">
                  <c:v>6754.6000000099239</c:v>
                </c:pt>
                <c:pt idx="17733">
                  <c:v>6754.6200000099252</c:v>
                </c:pt>
                <c:pt idx="17734">
                  <c:v>6754.6400000099238</c:v>
                </c:pt>
                <c:pt idx="17735">
                  <c:v>6754.6600000099252</c:v>
                </c:pt>
                <c:pt idx="17736">
                  <c:v>6754.6800000099238</c:v>
                </c:pt>
                <c:pt idx="17737">
                  <c:v>6754.7000000099324</c:v>
                </c:pt>
                <c:pt idx="17738">
                  <c:v>6754.7200000099338</c:v>
                </c:pt>
                <c:pt idx="17739">
                  <c:v>6754.7400000099324</c:v>
                </c:pt>
                <c:pt idx="17740">
                  <c:v>6754.7600000099337</c:v>
                </c:pt>
                <c:pt idx="17741">
                  <c:v>6754.7800000099314</c:v>
                </c:pt>
                <c:pt idx="17742">
                  <c:v>6754.8000000099337</c:v>
                </c:pt>
                <c:pt idx="17743">
                  <c:v>6754.8200000099341</c:v>
                </c:pt>
                <c:pt idx="17744">
                  <c:v>6754.8400000099336</c:v>
                </c:pt>
                <c:pt idx="17745">
                  <c:v>6754.8600000099341</c:v>
                </c:pt>
                <c:pt idx="17746">
                  <c:v>6754.8800000099336</c:v>
                </c:pt>
                <c:pt idx="17747">
                  <c:v>6754.9000000099304</c:v>
                </c:pt>
                <c:pt idx="17748">
                  <c:v>6754.9200000099336</c:v>
                </c:pt>
                <c:pt idx="17749">
                  <c:v>6754.9400000099304</c:v>
                </c:pt>
                <c:pt idx="17750">
                  <c:v>6754.9600000099335</c:v>
                </c:pt>
                <c:pt idx="17751">
                  <c:v>6754.9800000099303</c:v>
                </c:pt>
                <c:pt idx="17752">
                  <c:v>6755.0000000099335</c:v>
                </c:pt>
                <c:pt idx="17753">
                  <c:v>6755.0200000099339</c:v>
                </c:pt>
                <c:pt idx="17754">
                  <c:v>6755.0400000099335</c:v>
                </c:pt>
                <c:pt idx="17755">
                  <c:v>6755.0600000099339</c:v>
                </c:pt>
                <c:pt idx="17756">
                  <c:v>6755.0800000099334</c:v>
                </c:pt>
                <c:pt idx="17757">
                  <c:v>6755.1000000099339</c:v>
                </c:pt>
                <c:pt idx="17758">
                  <c:v>6755.1200000099352</c:v>
                </c:pt>
                <c:pt idx="17759">
                  <c:v>6755.1400000099338</c:v>
                </c:pt>
                <c:pt idx="17760">
                  <c:v>6755.1600000099452</c:v>
                </c:pt>
                <c:pt idx="17761">
                  <c:v>6755.1800000099438</c:v>
                </c:pt>
                <c:pt idx="17762">
                  <c:v>6755.2000000099424</c:v>
                </c:pt>
                <c:pt idx="17763">
                  <c:v>6755.2200000099438</c:v>
                </c:pt>
                <c:pt idx="17764">
                  <c:v>6755.2400000099424</c:v>
                </c:pt>
                <c:pt idx="17765">
                  <c:v>6755.2600000099437</c:v>
                </c:pt>
                <c:pt idx="17766">
                  <c:v>6755.2800000099414</c:v>
                </c:pt>
                <c:pt idx="17767">
                  <c:v>6755.3000000099437</c:v>
                </c:pt>
                <c:pt idx="17768">
                  <c:v>6755.3200000099441</c:v>
                </c:pt>
                <c:pt idx="17769">
                  <c:v>6755.3400000099437</c:v>
                </c:pt>
                <c:pt idx="17770">
                  <c:v>6755.3600000099441</c:v>
                </c:pt>
                <c:pt idx="17771">
                  <c:v>6755.3800000099436</c:v>
                </c:pt>
                <c:pt idx="17772">
                  <c:v>6755.4000000099404</c:v>
                </c:pt>
                <c:pt idx="17773">
                  <c:v>6755.4200000099436</c:v>
                </c:pt>
                <c:pt idx="17774">
                  <c:v>6755.4400000099404</c:v>
                </c:pt>
                <c:pt idx="17775">
                  <c:v>6755.4600000099435</c:v>
                </c:pt>
                <c:pt idx="17776">
                  <c:v>6755.4800000099403</c:v>
                </c:pt>
                <c:pt idx="17777">
                  <c:v>6755.5000000099435</c:v>
                </c:pt>
                <c:pt idx="17778">
                  <c:v>6755.5200000099439</c:v>
                </c:pt>
                <c:pt idx="17779">
                  <c:v>6755.5400000099435</c:v>
                </c:pt>
                <c:pt idx="17780">
                  <c:v>6755.5600000099439</c:v>
                </c:pt>
                <c:pt idx="17781">
                  <c:v>6755.5800000099434</c:v>
                </c:pt>
                <c:pt idx="17782">
                  <c:v>6755.6000000099439</c:v>
                </c:pt>
                <c:pt idx="17783">
                  <c:v>6755.6200000099552</c:v>
                </c:pt>
                <c:pt idx="17784">
                  <c:v>6755.6400000099538</c:v>
                </c:pt>
                <c:pt idx="17785">
                  <c:v>6755.6600000099552</c:v>
                </c:pt>
                <c:pt idx="17786">
                  <c:v>6755.6800000099538</c:v>
                </c:pt>
                <c:pt idx="17787">
                  <c:v>6755.7000000099524</c:v>
                </c:pt>
                <c:pt idx="17788">
                  <c:v>6755.7200000099538</c:v>
                </c:pt>
                <c:pt idx="17789">
                  <c:v>6755.7400000099524</c:v>
                </c:pt>
                <c:pt idx="17790">
                  <c:v>6755.7600000099537</c:v>
                </c:pt>
                <c:pt idx="17791">
                  <c:v>6755.7800000099514</c:v>
                </c:pt>
                <c:pt idx="17792">
                  <c:v>6755.8000000099537</c:v>
                </c:pt>
                <c:pt idx="17793">
                  <c:v>6755.8200000099541</c:v>
                </c:pt>
                <c:pt idx="17794">
                  <c:v>6755.8400000099537</c:v>
                </c:pt>
                <c:pt idx="17795">
                  <c:v>6755.860000009955</c:v>
                </c:pt>
                <c:pt idx="17796">
                  <c:v>6755.8800000099536</c:v>
                </c:pt>
                <c:pt idx="17797">
                  <c:v>6755.9000000099504</c:v>
                </c:pt>
                <c:pt idx="17798">
                  <c:v>6755.9200000099536</c:v>
                </c:pt>
                <c:pt idx="17799">
                  <c:v>6755.9400000099504</c:v>
                </c:pt>
                <c:pt idx="17800">
                  <c:v>6755.9600000099535</c:v>
                </c:pt>
                <c:pt idx="17801">
                  <c:v>6755.9800000099503</c:v>
                </c:pt>
                <c:pt idx="17802">
                  <c:v>6756.0000000099535</c:v>
                </c:pt>
                <c:pt idx="17803">
                  <c:v>6756.0200000099539</c:v>
                </c:pt>
                <c:pt idx="17804">
                  <c:v>6756.0400000099535</c:v>
                </c:pt>
                <c:pt idx="17805">
                  <c:v>6756.0600000099539</c:v>
                </c:pt>
                <c:pt idx="17806">
                  <c:v>6756.0800000099634</c:v>
                </c:pt>
                <c:pt idx="17807">
                  <c:v>6756.1000000099639</c:v>
                </c:pt>
                <c:pt idx="17808">
                  <c:v>6756.1200000099652</c:v>
                </c:pt>
                <c:pt idx="17809">
                  <c:v>6756.1400000099638</c:v>
                </c:pt>
                <c:pt idx="17810">
                  <c:v>6756.1600000099652</c:v>
                </c:pt>
                <c:pt idx="17811">
                  <c:v>6756.1800000099638</c:v>
                </c:pt>
                <c:pt idx="17812">
                  <c:v>6756.2000000099624</c:v>
                </c:pt>
                <c:pt idx="17813">
                  <c:v>6756.2200000099638</c:v>
                </c:pt>
                <c:pt idx="17814">
                  <c:v>6756.2400000099624</c:v>
                </c:pt>
                <c:pt idx="17815">
                  <c:v>6756.2600000099637</c:v>
                </c:pt>
                <c:pt idx="17816">
                  <c:v>6756.2800000099614</c:v>
                </c:pt>
                <c:pt idx="17817">
                  <c:v>6756.3000000099637</c:v>
                </c:pt>
                <c:pt idx="17818">
                  <c:v>6756.3200000099641</c:v>
                </c:pt>
                <c:pt idx="17819">
                  <c:v>6756.3400000099637</c:v>
                </c:pt>
                <c:pt idx="17820">
                  <c:v>6756.3600000099641</c:v>
                </c:pt>
                <c:pt idx="17821">
                  <c:v>6756.3800000099636</c:v>
                </c:pt>
                <c:pt idx="17822">
                  <c:v>6756.4000000099604</c:v>
                </c:pt>
                <c:pt idx="17823">
                  <c:v>6756.4200000099636</c:v>
                </c:pt>
                <c:pt idx="17824">
                  <c:v>6756.4400000099604</c:v>
                </c:pt>
                <c:pt idx="17825">
                  <c:v>6756.4600000099636</c:v>
                </c:pt>
                <c:pt idx="17826">
                  <c:v>6756.4800000099603</c:v>
                </c:pt>
                <c:pt idx="17827">
                  <c:v>6756.5000000099635</c:v>
                </c:pt>
                <c:pt idx="17828">
                  <c:v>6756.520000009964</c:v>
                </c:pt>
                <c:pt idx="17829">
                  <c:v>6756.5400000099735</c:v>
                </c:pt>
                <c:pt idx="17830">
                  <c:v>6756.5600000099739</c:v>
                </c:pt>
                <c:pt idx="17831">
                  <c:v>6756.5800000099734</c:v>
                </c:pt>
                <c:pt idx="17832">
                  <c:v>6756.6000000099739</c:v>
                </c:pt>
                <c:pt idx="17833">
                  <c:v>6756.6200000099752</c:v>
                </c:pt>
                <c:pt idx="17834">
                  <c:v>6756.6400000099738</c:v>
                </c:pt>
                <c:pt idx="17835">
                  <c:v>6756.6600000099752</c:v>
                </c:pt>
                <c:pt idx="17836">
                  <c:v>6756.6800000099738</c:v>
                </c:pt>
                <c:pt idx="17837">
                  <c:v>6756.7000000099724</c:v>
                </c:pt>
                <c:pt idx="17838">
                  <c:v>6756.7200000099738</c:v>
                </c:pt>
                <c:pt idx="17839">
                  <c:v>6756.7400000099724</c:v>
                </c:pt>
                <c:pt idx="17840">
                  <c:v>6756.7600000099737</c:v>
                </c:pt>
                <c:pt idx="17841">
                  <c:v>6756.7800000099714</c:v>
                </c:pt>
                <c:pt idx="17842">
                  <c:v>6756.8000000099737</c:v>
                </c:pt>
                <c:pt idx="17843">
                  <c:v>6756.8200000099741</c:v>
                </c:pt>
                <c:pt idx="17844">
                  <c:v>6756.8400000099737</c:v>
                </c:pt>
                <c:pt idx="17845">
                  <c:v>6756.8600000099741</c:v>
                </c:pt>
                <c:pt idx="17846">
                  <c:v>6756.8800000099736</c:v>
                </c:pt>
                <c:pt idx="17847">
                  <c:v>6756.9000000099704</c:v>
                </c:pt>
                <c:pt idx="17848">
                  <c:v>6756.9200000099736</c:v>
                </c:pt>
                <c:pt idx="17849">
                  <c:v>6756.9400000099704</c:v>
                </c:pt>
                <c:pt idx="17850">
                  <c:v>6756.9600000099736</c:v>
                </c:pt>
                <c:pt idx="17851">
                  <c:v>6756.9800000099704</c:v>
                </c:pt>
                <c:pt idx="17852">
                  <c:v>6757.0000000099835</c:v>
                </c:pt>
                <c:pt idx="17853">
                  <c:v>6757.020000009984</c:v>
                </c:pt>
                <c:pt idx="17854">
                  <c:v>6757.0400000099835</c:v>
                </c:pt>
                <c:pt idx="17855">
                  <c:v>6757.0600000099839</c:v>
                </c:pt>
                <c:pt idx="17856">
                  <c:v>6757.0800000099835</c:v>
                </c:pt>
                <c:pt idx="17857">
                  <c:v>6757.1000000099839</c:v>
                </c:pt>
                <c:pt idx="17858">
                  <c:v>6757.1200000099852</c:v>
                </c:pt>
                <c:pt idx="17859">
                  <c:v>6757.1400000099839</c:v>
                </c:pt>
                <c:pt idx="17860">
                  <c:v>6757.1600000099852</c:v>
                </c:pt>
                <c:pt idx="17861">
                  <c:v>6757.1800000099838</c:v>
                </c:pt>
                <c:pt idx="17862">
                  <c:v>6757.2000000099824</c:v>
                </c:pt>
                <c:pt idx="17863">
                  <c:v>6757.2200000099838</c:v>
                </c:pt>
                <c:pt idx="17864">
                  <c:v>6757.2400000099824</c:v>
                </c:pt>
                <c:pt idx="17865">
                  <c:v>6757.2600000099837</c:v>
                </c:pt>
                <c:pt idx="17866">
                  <c:v>6757.2800000099814</c:v>
                </c:pt>
                <c:pt idx="17867">
                  <c:v>6757.3000000099837</c:v>
                </c:pt>
                <c:pt idx="17868">
                  <c:v>6757.3200000099841</c:v>
                </c:pt>
                <c:pt idx="17869">
                  <c:v>6757.3400000099837</c:v>
                </c:pt>
                <c:pt idx="17870">
                  <c:v>6757.3600000099841</c:v>
                </c:pt>
                <c:pt idx="17871">
                  <c:v>6757.3800000099836</c:v>
                </c:pt>
                <c:pt idx="17872">
                  <c:v>6757.4000000099804</c:v>
                </c:pt>
                <c:pt idx="17873">
                  <c:v>6757.4200000099836</c:v>
                </c:pt>
                <c:pt idx="17874">
                  <c:v>6757.4400000099804</c:v>
                </c:pt>
                <c:pt idx="17875">
                  <c:v>6757.4600000099936</c:v>
                </c:pt>
                <c:pt idx="17876">
                  <c:v>6757.4800000099904</c:v>
                </c:pt>
                <c:pt idx="17877">
                  <c:v>6757.5000000099935</c:v>
                </c:pt>
                <c:pt idx="17878">
                  <c:v>6757.520000009994</c:v>
                </c:pt>
                <c:pt idx="17879">
                  <c:v>6757.5400000099935</c:v>
                </c:pt>
                <c:pt idx="17880">
                  <c:v>6757.5600000099939</c:v>
                </c:pt>
                <c:pt idx="17881">
                  <c:v>6757.5800000099935</c:v>
                </c:pt>
                <c:pt idx="17882">
                  <c:v>6757.6000000099939</c:v>
                </c:pt>
                <c:pt idx="17883">
                  <c:v>6757.6200000099952</c:v>
                </c:pt>
                <c:pt idx="17884">
                  <c:v>6757.6400000099939</c:v>
                </c:pt>
                <c:pt idx="17885">
                  <c:v>6757.6600000099952</c:v>
                </c:pt>
                <c:pt idx="17886">
                  <c:v>6757.6800000099938</c:v>
                </c:pt>
                <c:pt idx="17887">
                  <c:v>6757.7000000099924</c:v>
                </c:pt>
                <c:pt idx="17888">
                  <c:v>6757.7200000099938</c:v>
                </c:pt>
                <c:pt idx="17889">
                  <c:v>6757.7400000099924</c:v>
                </c:pt>
                <c:pt idx="17890">
                  <c:v>6757.7600000099937</c:v>
                </c:pt>
                <c:pt idx="17891">
                  <c:v>6757.7800000099924</c:v>
                </c:pt>
                <c:pt idx="17892">
                  <c:v>6757.8000000099937</c:v>
                </c:pt>
                <c:pt idx="17893">
                  <c:v>6757.8200000099941</c:v>
                </c:pt>
                <c:pt idx="17894">
                  <c:v>6757.8400000099937</c:v>
                </c:pt>
                <c:pt idx="17895">
                  <c:v>6757.8600000099941</c:v>
                </c:pt>
                <c:pt idx="17896">
                  <c:v>6757.8800000099936</c:v>
                </c:pt>
                <c:pt idx="17897">
                  <c:v>6757.9000000099904</c:v>
                </c:pt>
                <c:pt idx="17898">
                  <c:v>6757.92000001</c:v>
                </c:pt>
                <c:pt idx="17899">
                  <c:v>6757.9400000100004</c:v>
                </c:pt>
                <c:pt idx="17900">
                  <c:v>6757.9600000100008</c:v>
                </c:pt>
                <c:pt idx="17901">
                  <c:v>6757.9800000100004</c:v>
                </c:pt>
                <c:pt idx="17902">
                  <c:v>6758.0000000100008</c:v>
                </c:pt>
                <c:pt idx="17903">
                  <c:v>6758.0200000100003</c:v>
                </c:pt>
                <c:pt idx="17904">
                  <c:v>6758.0400000100008</c:v>
                </c:pt>
                <c:pt idx="17905">
                  <c:v>6758.0600000100003</c:v>
                </c:pt>
                <c:pt idx="17906">
                  <c:v>6758.0800000100007</c:v>
                </c:pt>
                <c:pt idx="17907">
                  <c:v>6758.1000000100003</c:v>
                </c:pt>
                <c:pt idx="17908">
                  <c:v>6758.1200000100034</c:v>
                </c:pt>
                <c:pt idx="17909">
                  <c:v>6758.1400000100002</c:v>
                </c:pt>
                <c:pt idx="17910">
                  <c:v>6758.1600000100034</c:v>
                </c:pt>
                <c:pt idx="17911">
                  <c:v>6758.1800000100002</c:v>
                </c:pt>
                <c:pt idx="17912">
                  <c:v>6758.2000000100006</c:v>
                </c:pt>
                <c:pt idx="17913">
                  <c:v>6758.2200000100001</c:v>
                </c:pt>
                <c:pt idx="17914">
                  <c:v>6758.2400000100006</c:v>
                </c:pt>
                <c:pt idx="17915">
                  <c:v>6758.2600000100001</c:v>
                </c:pt>
                <c:pt idx="17916">
                  <c:v>6758.2800000100005</c:v>
                </c:pt>
                <c:pt idx="17917">
                  <c:v>6758.3000000100001</c:v>
                </c:pt>
                <c:pt idx="17918">
                  <c:v>6758.3200000100014</c:v>
                </c:pt>
                <c:pt idx="17919">
                  <c:v>6758.34000001</c:v>
                </c:pt>
                <c:pt idx="17920">
                  <c:v>6758.3600000100114</c:v>
                </c:pt>
                <c:pt idx="17921">
                  <c:v>6758.38000001001</c:v>
                </c:pt>
                <c:pt idx="17922">
                  <c:v>6758.4000000100095</c:v>
                </c:pt>
                <c:pt idx="17923">
                  <c:v>6758.42000001001</c:v>
                </c:pt>
                <c:pt idx="17924">
                  <c:v>6758.4400000100095</c:v>
                </c:pt>
                <c:pt idx="17925">
                  <c:v>6758.4600000100099</c:v>
                </c:pt>
                <c:pt idx="17926">
                  <c:v>6758.4800000100095</c:v>
                </c:pt>
                <c:pt idx="17927">
                  <c:v>6758.5000000100099</c:v>
                </c:pt>
                <c:pt idx="17928">
                  <c:v>6758.5200000100103</c:v>
                </c:pt>
                <c:pt idx="17929">
                  <c:v>6758.5400000100099</c:v>
                </c:pt>
                <c:pt idx="17930">
                  <c:v>6758.5600000100103</c:v>
                </c:pt>
                <c:pt idx="17931">
                  <c:v>6758.5800000100098</c:v>
                </c:pt>
                <c:pt idx="17932">
                  <c:v>6758.6000000100103</c:v>
                </c:pt>
                <c:pt idx="17933">
                  <c:v>6758.6200000100134</c:v>
                </c:pt>
                <c:pt idx="17934">
                  <c:v>6758.6400000100102</c:v>
                </c:pt>
                <c:pt idx="17935">
                  <c:v>6758.6600000100134</c:v>
                </c:pt>
                <c:pt idx="17936">
                  <c:v>6758.6800000100102</c:v>
                </c:pt>
                <c:pt idx="17937">
                  <c:v>6758.7000000100097</c:v>
                </c:pt>
                <c:pt idx="17938">
                  <c:v>6758.7200000100102</c:v>
                </c:pt>
                <c:pt idx="17939">
                  <c:v>6758.7400000100097</c:v>
                </c:pt>
                <c:pt idx="17940">
                  <c:v>6758.7600000100101</c:v>
                </c:pt>
                <c:pt idx="17941">
                  <c:v>6758.7800000100096</c:v>
                </c:pt>
                <c:pt idx="17942">
                  <c:v>6758.8000000100101</c:v>
                </c:pt>
                <c:pt idx="17943">
                  <c:v>6758.8200000100214</c:v>
                </c:pt>
                <c:pt idx="17944">
                  <c:v>6758.84000001002</c:v>
                </c:pt>
                <c:pt idx="17945">
                  <c:v>6758.8600000100214</c:v>
                </c:pt>
                <c:pt idx="17946">
                  <c:v>6758.88000001002</c:v>
                </c:pt>
                <c:pt idx="17947">
                  <c:v>6758.9000000100195</c:v>
                </c:pt>
                <c:pt idx="17948">
                  <c:v>6758.92000001002</c:v>
                </c:pt>
                <c:pt idx="17949">
                  <c:v>6758.9400000100195</c:v>
                </c:pt>
                <c:pt idx="17950">
                  <c:v>6758.9600000100199</c:v>
                </c:pt>
                <c:pt idx="17951">
                  <c:v>6758.9800000100195</c:v>
                </c:pt>
                <c:pt idx="17952">
                  <c:v>6759.0000000100199</c:v>
                </c:pt>
                <c:pt idx="17953">
                  <c:v>6759.0200000100203</c:v>
                </c:pt>
                <c:pt idx="17954">
                  <c:v>6759.0400000100199</c:v>
                </c:pt>
                <c:pt idx="17955">
                  <c:v>6759.0600000100203</c:v>
                </c:pt>
                <c:pt idx="17956">
                  <c:v>6759.0800000100198</c:v>
                </c:pt>
                <c:pt idx="17957">
                  <c:v>6759.1000000100203</c:v>
                </c:pt>
                <c:pt idx="17958">
                  <c:v>6759.1200000100234</c:v>
                </c:pt>
                <c:pt idx="17959">
                  <c:v>6759.1400000100202</c:v>
                </c:pt>
                <c:pt idx="17960">
                  <c:v>6759.1600000100234</c:v>
                </c:pt>
                <c:pt idx="17961">
                  <c:v>6759.1800000100202</c:v>
                </c:pt>
                <c:pt idx="17962">
                  <c:v>6759.2000000100197</c:v>
                </c:pt>
                <c:pt idx="17963">
                  <c:v>6759.2200000100202</c:v>
                </c:pt>
                <c:pt idx="17964">
                  <c:v>6759.2400000100197</c:v>
                </c:pt>
                <c:pt idx="17965">
                  <c:v>6759.2600000100201</c:v>
                </c:pt>
                <c:pt idx="17966">
                  <c:v>6759.2800000100297</c:v>
                </c:pt>
                <c:pt idx="17967">
                  <c:v>6759.3000000100301</c:v>
                </c:pt>
                <c:pt idx="17968">
                  <c:v>6759.3200000100314</c:v>
                </c:pt>
                <c:pt idx="17969">
                  <c:v>6759.3400000100301</c:v>
                </c:pt>
                <c:pt idx="17970">
                  <c:v>6759.3600000100314</c:v>
                </c:pt>
                <c:pt idx="17971">
                  <c:v>6759.38000001003</c:v>
                </c:pt>
                <c:pt idx="17972">
                  <c:v>6759.4000000100305</c:v>
                </c:pt>
                <c:pt idx="17973">
                  <c:v>6759.42000001003</c:v>
                </c:pt>
                <c:pt idx="17974">
                  <c:v>6759.4400000100295</c:v>
                </c:pt>
                <c:pt idx="17975">
                  <c:v>6759.4600000100299</c:v>
                </c:pt>
                <c:pt idx="17976">
                  <c:v>6759.4800000100295</c:v>
                </c:pt>
                <c:pt idx="17977">
                  <c:v>6759.5000000100299</c:v>
                </c:pt>
                <c:pt idx="17978">
                  <c:v>6759.5200000100303</c:v>
                </c:pt>
                <c:pt idx="17979">
                  <c:v>6759.5400000100299</c:v>
                </c:pt>
                <c:pt idx="17980">
                  <c:v>6759.5600000100303</c:v>
                </c:pt>
                <c:pt idx="17981">
                  <c:v>6759.5800000100298</c:v>
                </c:pt>
                <c:pt idx="17982">
                  <c:v>6759.6000000100303</c:v>
                </c:pt>
                <c:pt idx="17983">
                  <c:v>6759.6200000100334</c:v>
                </c:pt>
                <c:pt idx="17984">
                  <c:v>6759.6400000100302</c:v>
                </c:pt>
                <c:pt idx="17985">
                  <c:v>6759.6600000100334</c:v>
                </c:pt>
                <c:pt idx="17986">
                  <c:v>6759.6800000100302</c:v>
                </c:pt>
                <c:pt idx="17987">
                  <c:v>6759.7000000100297</c:v>
                </c:pt>
                <c:pt idx="17988">
                  <c:v>6759.7200000100302</c:v>
                </c:pt>
                <c:pt idx="17989">
                  <c:v>6759.7400000100397</c:v>
                </c:pt>
                <c:pt idx="17990">
                  <c:v>6759.7600000100401</c:v>
                </c:pt>
                <c:pt idx="17991">
                  <c:v>6759.7800000100397</c:v>
                </c:pt>
                <c:pt idx="17992">
                  <c:v>6759.8000000100401</c:v>
                </c:pt>
                <c:pt idx="17993">
                  <c:v>6759.8200000100414</c:v>
                </c:pt>
                <c:pt idx="17994">
                  <c:v>6759.8400000100401</c:v>
                </c:pt>
                <c:pt idx="17995">
                  <c:v>6759.8600000100414</c:v>
                </c:pt>
                <c:pt idx="17996">
                  <c:v>6759.88000001004</c:v>
                </c:pt>
                <c:pt idx="17997">
                  <c:v>6759.9000000100395</c:v>
                </c:pt>
                <c:pt idx="17998">
                  <c:v>6759.92000001004</c:v>
                </c:pt>
                <c:pt idx="17999">
                  <c:v>6759.9400000100395</c:v>
                </c:pt>
                <c:pt idx="18000">
                  <c:v>6759.9600000100399</c:v>
                </c:pt>
                <c:pt idx="18001">
                  <c:v>6759.9800000100395</c:v>
                </c:pt>
                <c:pt idx="18002">
                  <c:v>6760.0000000100399</c:v>
                </c:pt>
                <c:pt idx="18003">
                  <c:v>6760.0200000100403</c:v>
                </c:pt>
                <c:pt idx="18004">
                  <c:v>6760.0400000100399</c:v>
                </c:pt>
                <c:pt idx="18005">
                  <c:v>6760.0600000100403</c:v>
                </c:pt>
                <c:pt idx="18006">
                  <c:v>6760.0800000100398</c:v>
                </c:pt>
                <c:pt idx="18007">
                  <c:v>6760.1000000100403</c:v>
                </c:pt>
                <c:pt idx="18008">
                  <c:v>6760.1200000100434</c:v>
                </c:pt>
                <c:pt idx="18009">
                  <c:v>6760.1400000100402</c:v>
                </c:pt>
                <c:pt idx="18010">
                  <c:v>6760.1600000100434</c:v>
                </c:pt>
                <c:pt idx="18011">
                  <c:v>6760.1800000100402</c:v>
                </c:pt>
                <c:pt idx="18012">
                  <c:v>6760.2000000100497</c:v>
                </c:pt>
                <c:pt idx="18013">
                  <c:v>6760.2200000100502</c:v>
                </c:pt>
                <c:pt idx="18014">
                  <c:v>6760.2400000100497</c:v>
                </c:pt>
                <c:pt idx="18015">
                  <c:v>6760.2600000100501</c:v>
                </c:pt>
                <c:pt idx="18016">
                  <c:v>6760.2800000100497</c:v>
                </c:pt>
                <c:pt idx="18017">
                  <c:v>6760.3000000100501</c:v>
                </c:pt>
                <c:pt idx="18018">
                  <c:v>6760.3200000100514</c:v>
                </c:pt>
                <c:pt idx="18019">
                  <c:v>6760.3400000100501</c:v>
                </c:pt>
                <c:pt idx="18020">
                  <c:v>6760.3600000100514</c:v>
                </c:pt>
                <c:pt idx="18021">
                  <c:v>6760.38000001005</c:v>
                </c:pt>
                <c:pt idx="18022">
                  <c:v>6760.4000000100496</c:v>
                </c:pt>
                <c:pt idx="18023">
                  <c:v>6760.42000001005</c:v>
                </c:pt>
                <c:pt idx="18024">
                  <c:v>6760.4400000100495</c:v>
                </c:pt>
                <c:pt idx="18025">
                  <c:v>6760.46000001005</c:v>
                </c:pt>
                <c:pt idx="18026">
                  <c:v>6760.4800000100495</c:v>
                </c:pt>
                <c:pt idx="18027">
                  <c:v>6760.5000000100499</c:v>
                </c:pt>
                <c:pt idx="18028">
                  <c:v>6760.5200000100504</c:v>
                </c:pt>
                <c:pt idx="18029">
                  <c:v>6760.5400000100499</c:v>
                </c:pt>
                <c:pt idx="18030">
                  <c:v>6760.5600000100503</c:v>
                </c:pt>
                <c:pt idx="18031">
                  <c:v>6760.5800000100498</c:v>
                </c:pt>
                <c:pt idx="18032">
                  <c:v>6760.6000000100503</c:v>
                </c:pt>
                <c:pt idx="18033">
                  <c:v>6760.6200000100534</c:v>
                </c:pt>
                <c:pt idx="18034">
                  <c:v>6760.6400000100502</c:v>
                </c:pt>
                <c:pt idx="18035">
                  <c:v>6760.6600000100634</c:v>
                </c:pt>
                <c:pt idx="18036">
                  <c:v>6760.6800000100602</c:v>
                </c:pt>
                <c:pt idx="18037">
                  <c:v>6760.7000000100597</c:v>
                </c:pt>
                <c:pt idx="18038">
                  <c:v>6760.7200000100602</c:v>
                </c:pt>
                <c:pt idx="18039">
                  <c:v>6760.7400000100597</c:v>
                </c:pt>
                <c:pt idx="18040">
                  <c:v>6760.7600000100601</c:v>
                </c:pt>
                <c:pt idx="18041">
                  <c:v>6760.7800000100597</c:v>
                </c:pt>
                <c:pt idx="18042">
                  <c:v>6760.8000000100601</c:v>
                </c:pt>
                <c:pt idx="18043">
                  <c:v>6760.8200000100614</c:v>
                </c:pt>
                <c:pt idx="18044">
                  <c:v>6760.8400000100601</c:v>
                </c:pt>
                <c:pt idx="18045">
                  <c:v>6760.8600000100614</c:v>
                </c:pt>
                <c:pt idx="18046">
                  <c:v>6760.88000001006</c:v>
                </c:pt>
                <c:pt idx="18047">
                  <c:v>6760.9000000100596</c:v>
                </c:pt>
                <c:pt idx="18048">
                  <c:v>6760.92000001006</c:v>
                </c:pt>
                <c:pt idx="18049">
                  <c:v>6760.9400000100595</c:v>
                </c:pt>
                <c:pt idx="18050">
                  <c:v>6760.96000001006</c:v>
                </c:pt>
                <c:pt idx="18051">
                  <c:v>6760.9800000100595</c:v>
                </c:pt>
                <c:pt idx="18052">
                  <c:v>6761.0000000100599</c:v>
                </c:pt>
                <c:pt idx="18053">
                  <c:v>6761.0200000100604</c:v>
                </c:pt>
                <c:pt idx="18054">
                  <c:v>6761.0400000100599</c:v>
                </c:pt>
                <c:pt idx="18055">
                  <c:v>6761.0600000100603</c:v>
                </c:pt>
                <c:pt idx="18056">
                  <c:v>6761.0800000100598</c:v>
                </c:pt>
                <c:pt idx="18057">
                  <c:v>6761.1000000100603</c:v>
                </c:pt>
                <c:pt idx="18058">
                  <c:v>6761.1200000100735</c:v>
                </c:pt>
                <c:pt idx="18059">
                  <c:v>6761.1400000100703</c:v>
                </c:pt>
                <c:pt idx="18060">
                  <c:v>6761.1600000100734</c:v>
                </c:pt>
                <c:pt idx="18061">
                  <c:v>6761.1800000100702</c:v>
                </c:pt>
                <c:pt idx="18062">
                  <c:v>6761.2000000100697</c:v>
                </c:pt>
                <c:pt idx="18063">
                  <c:v>6761.2200000100702</c:v>
                </c:pt>
                <c:pt idx="18064">
                  <c:v>6761.2400000100697</c:v>
                </c:pt>
                <c:pt idx="18065">
                  <c:v>6761.2600000100701</c:v>
                </c:pt>
                <c:pt idx="18066">
                  <c:v>6761.2800000100697</c:v>
                </c:pt>
                <c:pt idx="18067">
                  <c:v>6761.3000000100701</c:v>
                </c:pt>
                <c:pt idx="18068">
                  <c:v>6761.3200000100724</c:v>
                </c:pt>
                <c:pt idx="18069">
                  <c:v>6761.3400000100701</c:v>
                </c:pt>
                <c:pt idx="18070">
                  <c:v>6761.3600000100714</c:v>
                </c:pt>
                <c:pt idx="18071">
                  <c:v>6761.38000001007</c:v>
                </c:pt>
                <c:pt idx="18072">
                  <c:v>6761.4000000100696</c:v>
                </c:pt>
                <c:pt idx="18073">
                  <c:v>6761.42000001007</c:v>
                </c:pt>
                <c:pt idx="18074">
                  <c:v>6761.4400000100695</c:v>
                </c:pt>
                <c:pt idx="18075">
                  <c:v>6761.46000001007</c:v>
                </c:pt>
                <c:pt idx="18076">
                  <c:v>6761.4800000100695</c:v>
                </c:pt>
                <c:pt idx="18077">
                  <c:v>6761.5000000100699</c:v>
                </c:pt>
                <c:pt idx="18078">
                  <c:v>6761.5200000100704</c:v>
                </c:pt>
                <c:pt idx="18079">
                  <c:v>6761.5400000100699</c:v>
                </c:pt>
                <c:pt idx="18080">
                  <c:v>6761.5600000100703</c:v>
                </c:pt>
                <c:pt idx="18081">
                  <c:v>6761.5800000100799</c:v>
                </c:pt>
                <c:pt idx="18082">
                  <c:v>6761.6000000100803</c:v>
                </c:pt>
                <c:pt idx="18083">
                  <c:v>6761.6200000100835</c:v>
                </c:pt>
                <c:pt idx="18084">
                  <c:v>6761.6400000100803</c:v>
                </c:pt>
                <c:pt idx="18085">
                  <c:v>6761.6600000100834</c:v>
                </c:pt>
                <c:pt idx="18086">
                  <c:v>6761.6800000100802</c:v>
                </c:pt>
                <c:pt idx="18087">
                  <c:v>6761.7000000100797</c:v>
                </c:pt>
                <c:pt idx="18088">
                  <c:v>6761.7200000100802</c:v>
                </c:pt>
                <c:pt idx="18089">
                  <c:v>6761.7400000100797</c:v>
                </c:pt>
                <c:pt idx="18090">
                  <c:v>6761.7600000100801</c:v>
                </c:pt>
                <c:pt idx="18091">
                  <c:v>6761.7800000100797</c:v>
                </c:pt>
                <c:pt idx="18092">
                  <c:v>6761.8000000100801</c:v>
                </c:pt>
                <c:pt idx="18093">
                  <c:v>6761.8200000100824</c:v>
                </c:pt>
                <c:pt idx="18094">
                  <c:v>6761.8400000100801</c:v>
                </c:pt>
                <c:pt idx="18095">
                  <c:v>6761.8600000100814</c:v>
                </c:pt>
                <c:pt idx="18096">
                  <c:v>6761.88000001008</c:v>
                </c:pt>
                <c:pt idx="18097">
                  <c:v>6761.9000000100796</c:v>
                </c:pt>
                <c:pt idx="18098">
                  <c:v>6761.92000001008</c:v>
                </c:pt>
                <c:pt idx="18099">
                  <c:v>6761.9400000100795</c:v>
                </c:pt>
                <c:pt idx="18100">
                  <c:v>6761.96000001008</c:v>
                </c:pt>
                <c:pt idx="18101">
                  <c:v>6761.9800000100795</c:v>
                </c:pt>
                <c:pt idx="18102">
                  <c:v>6762.0000000100799</c:v>
                </c:pt>
                <c:pt idx="18103">
                  <c:v>6762.0200000100804</c:v>
                </c:pt>
                <c:pt idx="18104">
                  <c:v>6762.0400000100899</c:v>
                </c:pt>
                <c:pt idx="18105">
                  <c:v>6762.0600000100903</c:v>
                </c:pt>
                <c:pt idx="18106">
                  <c:v>6762.0800000100899</c:v>
                </c:pt>
                <c:pt idx="18107">
                  <c:v>6762.1000000100903</c:v>
                </c:pt>
                <c:pt idx="18108">
                  <c:v>6762.1200000100935</c:v>
                </c:pt>
                <c:pt idx="18109">
                  <c:v>6762.1400000100903</c:v>
                </c:pt>
                <c:pt idx="18110">
                  <c:v>6762.1600000100934</c:v>
                </c:pt>
                <c:pt idx="18111">
                  <c:v>6762.1800000100902</c:v>
                </c:pt>
                <c:pt idx="18112">
                  <c:v>6762.2000000100898</c:v>
                </c:pt>
                <c:pt idx="18113">
                  <c:v>6762.2200000100902</c:v>
                </c:pt>
                <c:pt idx="18114">
                  <c:v>6762.2400000100897</c:v>
                </c:pt>
                <c:pt idx="18115">
                  <c:v>6762.2600000100902</c:v>
                </c:pt>
                <c:pt idx="18116">
                  <c:v>6762.2800000100897</c:v>
                </c:pt>
                <c:pt idx="18117">
                  <c:v>6762.3000000100901</c:v>
                </c:pt>
                <c:pt idx="18118">
                  <c:v>6762.3200000100924</c:v>
                </c:pt>
                <c:pt idx="18119">
                  <c:v>6762.3400000100901</c:v>
                </c:pt>
                <c:pt idx="18120">
                  <c:v>6762.3600000100914</c:v>
                </c:pt>
                <c:pt idx="18121">
                  <c:v>6762.38000001009</c:v>
                </c:pt>
                <c:pt idx="18122">
                  <c:v>6762.4000000100896</c:v>
                </c:pt>
                <c:pt idx="18123">
                  <c:v>6762.42000001009</c:v>
                </c:pt>
                <c:pt idx="18124">
                  <c:v>6762.4400000100895</c:v>
                </c:pt>
                <c:pt idx="18125">
                  <c:v>6762.46000001009</c:v>
                </c:pt>
                <c:pt idx="18126">
                  <c:v>6762.4800000100895</c:v>
                </c:pt>
                <c:pt idx="18127">
                  <c:v>6762.5000000100999</c:v>
                </c:pt>
                <c:pt idx="18128">
                  <c:v>6762.5200000101004</c:v>
                </c:pt>
                <c:pt idx="18129">
                  <c:v>6762.5400000100999</c:v>
                </c:pt>
                <c:pt idx="18130">
                  <c:v>6762.5600000101003</c:v>
                </c:pt>
                <c:pt idx="18131">
                  <c:v>6762.5800000100999</c:v>
                </c:pt>
                <c:pt idx="18132">
                  <c:v>6762.6000000101003</c:v>
                </c:pt>
                <c:pt idx="18133">
                  <c:v>6762.6200000101035</c:v>
                </c:pt>
                <c:pt idx="18134">
                  <c:v>6762.6400000101003</c:v>
                </c:pt>
                <c:pt idx="18135">
                  <c:v>6762.6600000101034</c:v>
                </c:pt>
                <c:pt idx="18136">
                  <c:v>6762.6800000101002</c:v>
                </c:pt>
                <c:pt idx="18137">
                  <c:v>6762.7000000100998</c:v>
                </c:pt>
                <c:pt idx="18138">
                  <c:v>6762.7200000101002</c:v>
                </c:pt>
                <c:pt idx="18139">
                  <c:v>6762.7400000100997</c:v>
                </c:pt>
                <c:pt idx="18140">
                  <c:v>6762.7600000101002</c:v>
                </c:pt>
                <c:pt idx="18141">
                  <c:v>6762.7800000100997</c:v>
                </c:pt>
                <c:pt idx="18142">
                  <c:v>6762.8000000101001</c:v>
                </c:pt>
                <c:pt idx="18143">
                  <c:v>6762.8200000101024</c:v>
                </c:pt>
                <c:pt idx="18144">
                  <c:v>6762.8400000101001</c:v>
                </c:pt>
                <c:pt idx="18145">
                  <c:v>6762.8600000101014</c:v>
                </c:pt>
                <c:pt idx="18146">
                  <c:v>6762.8800000101</c:v>
                </c:pt>
                <c:pt idx="18147">
                  <c:v>6762.9000000100996</c:v>
                </c:pt>
                <c:pt idx="18148">
                  <c:v>6762.9200000101</c:v>
                </c:pt>
                <c:pt idx="18149">
                  <c:v>6762.9400000100995</c:v>
                </c:pt>
                <c:pt idx="18150">
                  <c:v>6762.96000001011</c:v>
                </c:pt>
                <c:pt idx="18151">
                  <c:v>6762.9800000101095</c:v>
                </c:pt>
                <c:pt idx="18152">
                  <c:v>6763.0000000101099</c:v>
                </c:pt>
                <c:pt idx="18153">
                  <c:v>6763.0200000101104</c:v>
                </c:pt>
                <c:pt idx="18154">
                  <c:v>6763.0400000101099</c:v>
                </c:pt>
                <c:pt idx="18155">
                  <c:v>6763.0600000101103</c:v>
                </c:pt>
                <c:pt idx="18156">
                  <c:v>6763.0800000101099</c:v>
                </c:pt>
                <c:pt idx="18157">
                  <c:v>6763.1000000101103</c:v>
                </c:pt>
                <c:pt idx="18158">
                  <c:v>6763.1200000101135</c:v>
                </c:pt>
                <c:pt idx="18159">
                  <c:v>6763.1400000101103</c:v>
                </c:pt>
                <c:pt idx="18160">
                  <c:v>6763.1600000101134</c:v>
                </c:pt>
                <c:pt idx="18161">
                  <c:v>6763.1800000101102</c:v>
                </c:pt>
                <c:pt idx="18162">
                  <c:v>6763.2000000101098</c:v>
                </c:pt>
                <c:pt idx="18163">
                  <c:v>6763.2200000101102</c:v>
                </c:pt>
                <c:pt idx="18164">
                  <c:v>6763.2400000101097</c:v>
                </c:pt>
                <c:pt idx="18165">
                  <c:v>6763.2600000101102</c:v>
                </c:pt>
                <c:pt idx="18166">
                  <c:v>6763.2800000101097</c:v>
                </c:pt>
                <c:pt idx="18167">
                  <c:v>6763.3000000101101</c:v>
                </c:pt>
                <c:pt idx="18168">
                  <c:v>6763.3200000101124</c:v>
                </c:pt>
                <c:pt idx="18169">
                  <c:v>6763.3400000101101</c:v>
                </c:pt>
                <c:pt idx="18170">
                  <c:v>6763.3600000101114</c:v>
                </c:pt>
                <c:pt idx="18171">
                  <c:v>6763.3800000101101</c:v>
                </c:pt>
                <c:pt idx="18172">
                  <c:v>6763.4000000101196</c:v>
                </c:pt>
                <c:pt idx="18173">
                  <c:v>6763.42000001012</c:v>
                </c:pt>
                <c:pt idx="18174">
                  <c:v>6763.4400000101195</c:v>
                </c:pt>
                <c:pt idx="18175">
                  <c:v>6763.46000001012</c:v>
                </c:pt>
                <c:pt idx="18176">
                  <c:v>6763.4800000101195</c:v>
                </c:pt>
                <c:pt idx="18177">
                  <c:v>6763.5000000101199</c:v>
                </c:pt>
                <c:pt idx="18178">
                  <c:v>6763.5200000101204</c:v>
                </c:pt>
                <c:pt idx="18179">
                  <c:v>6763.5400000101199</c:v>
                </c:pt>
                <c:pt idx="18180">
                  <c:v>6763.5600000101203</c:v>
                </c:pt>
                <c:pt idx="18181">
                  <c:v>6763.5800000101199</c:v>
                </c:pt>
                <c:pt idx="18182">
                  <c:v>6763.6000000101203</c:v>
                </c:pt>
                <c:pt idx="18183">
                  <c:v>6763.6200000101235</c:v>
                </c:pt>
                <c:pt idx="18184">
                  <c:v>6763.6400000101203</c:v>
                </c:pt>
                <c:pt idx="18185">
                  <c:v>6763.6600000101234</c:v>
                </c:pt>
                <c:pt idx="18186">
                  <c:v>6763.6800000101202</c:v>
                </c:pt>
                <c:pt idx="18187">
                  <c:v>6763.7000000101198</c:v>
                </c:pt>
                <c:pt idx="18188">
                  <c:v>6763.7200000101202</c:v>
                </c:pt>
                <c:pt idx="18189">
                  <c:v>6763.7400000101197</c:v>
                </c:pt>
                <c:pt idx="18190">
                  <c:v>6763.7600000101202</c:v>
                </c:pt>
                <c:pt idx="18191">
                  <c:v>6763.7800000101197</c:v>
                </c:pt>
                <c:pt idx="18192">
                  <c:v>6763.8000000101201</c:v>
                </c:pt>
                <c:pt idx="18193">
                  <c:v>6763.8200000101224</c:v>
                </c:pt>
                <c:pt idx="18194">
                  <c:v>6763.8400000101201</c:v>
                </c:pt>
                <c:pt idx="18195">
                  <c:v>6763.8600000101314</c:v>
                </c:pt>
                <c:pt idx="18196">
                  <c:v>6763.8800000101301</c:v>
                </c:pt>
                <c:pt idx="18197">
                  <c:v>6763.9000000101296</c:v>
                </c:pt>
                <c:pt idx="18198">
                  <c:v>6763.92000001013</c:v>
                </c:pt>
                <c:pt idx="18199">
                  <c:v>6763.9400000101296</c:v>
                </c:pt>
                <c:pt idx="18200">
                  <c:v>6763.96000001013</c:v>
                </c:pt>
                <c:pt idx="18201">
                  <c:v>6763.9800000101295</c:v>
                </c:pt>
                <c:pt idx="18202">
                  <c:v>6764.00000001013</c:v>
                </c:pt>
                <c:pt idx="18203">
                  <c:v>6764.0200000101304</c:v>
                </c:pt>
                <c:pt idx="18204">
                  <c:v>6764.0400000101299</c:v>
                </c:pt>
                <c:pt idx="18205">
                  <c:v>6764.0600000101304</c:v>
                </c:pt>
                <c:pt idx="18206">
                  <c:v>6764.0800000101299</c:v>
                </c:pt>
                <c:pt idx="18207">
                  <c:v>6764.1000000101303</c:v>
                </c:pt>
                <c:pt idx="18208">
                  <c:v>6764.1200000101335</c:v>
                </c:pt>
                <c:pt idx="18209">
                  <c:v>6764.1400000101303</c:v>
                </c:pt>
                <c:pt idx="18210">
                  <c:v>6764.1600000101334</c:v>
                </c:pt>
                <c:pt idx="18211">
                  <c:v>6764.1800000101302</c:v>
                </c:pt>
                <c:pt idx="18212">
                  <c:v>6764.2000000101298</c:v>
                </c:pt>
                <c:pt idx="18213">
                  <c:v>6764.2200000101302</c:v>
                </c:pt>
                <c:pt idx="18214">
                  <c:v>6764.2400000101297</c:v>
                </c:pt>
                <c:pt idx="18215">
                  <c:v>6764.2600000101302</c:v>
                </c:pt>
                <c:pt idx="18216">
                  <c:v>6764.2800000101297</c:v>
                </c:pt>
                <c:pt idx="18217">
                  <c:v>6764.3000000101301</c:v>
                </c:pt>
                <c:pt idx="18218">
                  <c:v>6764.3200000101424</c:v>
                </c:pt>
                <c:pt idx="18219">
                  <c:v>6764.3400000101401</c:v>
                </c:pt>
                <c:pt idx="18220">
                  <c:v>6764.3600000101414</c:v>
                </c:pt>
                <c:pt idx="18221">
                  <c:v>6764.3800000101401</c:v>
                </c:pt>
                <c:pt idx="18222">
                  <c:v>6764.4000000101396</c:v>
                </c:pt>
                <c:pt idx="18223">
                  <c:v>6764.42000001014</c:v>
                </c:pt>
                <c:pt idx="18224">
                  <c:v>6764.4400000101396</c:v>
                </c:pt>
                <c:pt idx="18225">
                  <c:v>6764.46000001014</c:v>
                </c:pt>
                <c:pt idx="18226">
                  <c:v>6764.4800000101395</c:v>
                </c:pt>
                <c:pt idx="18227">
                  <c:v>6764.50000001014</c:v>
                </c:pt>
                <c:pt idx="18228">
                  <c:v>6764.5200000101404</c:v>
                </c:pt>
                <c:pt idx="18229">
                  <c:v>6764.5400000101399</c:v>
                </c:pt>
                <c:pt idx="18230">
                  <c:v>6764.5600000101404</c:v>
                </c:pt>
                <c:pt idx="18231">
                  <c:v>6764.5800000101399</c:v>
                </c:pt>
                <c:pt idx="18232">
                  <c:v>6764.6000000101403</c:v>
                </c:pt>
                <c:pt idx="18233">
                  <c:v>6764.6200000101435</c:v>
                </c:pt>
                <c:pt idx="18234">
                  <c:v>6764.6400000101403</c:v>
                </c:pt>
                <c:pt idx="18235">
                  <c:v>6764.6600000101434</c:v>
                </c:pt>
                <c:pt idx="18236">
                  <c:v>6764.6800000101402</c:v>
                </c:pt>
                <c:pt idx="18237">
                  <c:v>6764.7000000101398</c:v>
                </c:pt>
                <c:pt idx="18238">
                  <c:v>6764.7200000101402</c:v>
                </c:pt>
                <c:pt idx="18239">
                  <c:v>6764.7400000101397</c:v>
                </c:pt>
                <c:pt idx="18240">
                  <c:v>6764.7600000101402</c:v>
                </c:pt>
                <c:pt idx="18241">
                  <c:v>6764.7800000101497</c:v>
                </c:pt>
                <c:pt idx="18242">
                  <c:v>6764.8000000101501</c:v>
                </c:pt>
                <c:pt idx="18243">
                  <c:v>6764.8200000101524</c:v>
                </c:pt>
                <c:pt idx="18244">
                  <c:v>6764.8400000101501</c:v>
                </c:pt>
                <c:pt idx="18245">
                  <c:v>6764.8600000101524</c:v>
                </c:pt>
                <c:pt idx="18246">
                  <c:v>6764.8800000101501</c:v>
                </c:pt>
                <c:pt idx="18247">
                  <c:v>6764.9000000101496</c:v>
                </c:pt>
                <c:pt idx="18248">
                  <c:v>6764.92000001015</c:v>
                </c:pt>
                <c:pt idx="18249">
                  <c:v>6764.9400000101496</c:v>
                </c:pt>
                <c:pt idx="18250">
                  <c:v>6764.96000001015</c:v>
                </c:pt>
                <c:pt idx="18251">
                  <c:v>6764.9800000101495</c:v>
                </c:pt>
                <c:pt idx="18252">
                  <c:v>6765.00000001015</c:v>
                </c:pt>
                <c:pt idx="18253">
                  <c:v>6765.0200000101504</c:v>
                </c:pt>
                <c:pt idx="18254">
                  <c:v>6765.0400000101499</c:v>
                </c:pt>
                <c:pt idx="18255">
                  <c:v>6765.0600000101504</c:v>
                </c:pt>
                <c:pt idx="18256">
                  <c:v>6765.0800000101499</c:v>
                </c:pt>
                <c:pt idx="18257">
                  <c:v>6765.1000000101503</c:v>
                </c:pt>
                <c:pt idx="18258">
                  <c:v>6765.1200000101535</c:v>
                </c:pt>
                <c:pt idx="18259">
                  <c:v>6765.1400000101503</c:v>
                </c:pt>
                <c:pt idx="18260">
                  <c:v>6765.1600000101535</c:v>
                </c:pt>
                <c:pt idx="18261">
                  <c:v>6765.1800000101503</c:v>
                </c:pt>
                <c:pt idx="18262">
                  <c:v>6765.2000000101498</c:v>
                </c:pt>
                <c:pt idx="18263">
                  <c:v>6765.2200000101502</c:v>
                </c:pt>
                <c:pt idx="18264">
                  <c:v>6765.2400000101597</c:v>
                </c:pt>
                <c:pt idx="18265">
                  <c:v>6765.2600000101602</c:v>
                </c:pt>
                <c:pt idx="18266">
                  <c:v>6765.2800000101597</c:v>
                </c:pt>
                <c:pt idx="18267">
                  <c:v>6765.3000000101601</c:v>
                </c:pt>
                <c:pt idx="18268">
                  <c:v>6765.3200000101624</c:v>
                </c:pt>
                <c:pt idx="18269">
                  <c:v>6765.3400000101601</c:v>
                </c:pt>
                <c:pt idx="18270">
                  <c:v>6765.3600000101624</c:v>
                </c:pt>
                <c:pt idx="18271">
                  <c:v>6765.3800000101601</c:v>
                </c:pt>
                <c:pt idx="18272">
                  <c:v>6765.4000000101596</c:v>
                </c:pt>
                <c:pt idx="18273">
                  <c:v>6765.42000001016</c:v>
                </c:pt>
                <c:pt idx="18274">
                  <c:v>6765.4400000101596</c:v>
                </c:pt>
                <c:pt idx="18275">
                  <c:v>6765.46000001016</c:v>
                </c:pt>
                <c:pt idx="18276">
                  <c:v>6765.4800000101595</c:v>
                </c:pt>
                <c:pt idx="18277">
                  <c:v>6765.50000001016</c:v>
                </c:pt>
                <c:pt idx="18278">
                  <c:v>6765.5200000101604</c:v>
                </c:pt>
                <c:pt idx="18279">
                  <c:v>6765.5400000101599</c:v>
                </c:pt>
                <c:pt idx="18280">
                  <c:v>6765.5600000101604</c:v>
                </c:pt>
                <c:pt idx="18281">
                  <c:v>6765.5800000101599</c:v>
                </c:pt>
                <c:pt idx="18282">
                  <c:v>6765.6000000101603</c:v>
                </c:pt>
                <c:pt idx="18283">
                  <c:v>6765.6200000101635</c:v>
                </c:pt>
                <c:pt idx="18284">
                  <c:v>6765.6400000101603</c:v>
                </c:pt>
                <c:pt idx="18285">
                  <c:v>6765.6600000101635</c:v>
                </c:pt>
                <c:pt idx="18286">
                  <c:v>6765.6800000101603</c:v>
                </c:pt>
                <c:pt idx="18287">
                  <c:v>6765.7000000101698</c:v>
                </c:pt>
                <c:pt idx="18288">
                  <c:v>6765.7200000101702</c:v>
                </c:pt>
                <c:pt idx="18289">
                  <c:v>6765.7400000101698</c:v>
                </c:pt>
                <c:pt idx="18290">
                  <c:v>6765.7600000101702</c:v>
                </c:pt>
                <c:pt idx="18291">
                  <c:v>6765.7800000101697</c:v>
                </c:pt>
                <c:pt idx="18292">
                  <c:v>6765.8000000101702</c:v>
                </c:pt>
                <c:pt idx="18293">
                  <c:v>6765.8200000101724</c:v>
                </c:pt>
                <c:pt idx="18294">
                  <c:v>6765.8400000101701</c:v>
                </c:pt>
                <c:pt idx="18295">
                  <c:v>6765.8600000101724</c:v>
                </c:pt>
                <c:pt idx="18296">
                  <c:v>6765.8800000101701</c:v>
                </c:pt>
                <c:pt idx="18297">
                  <c:v>6765.9000000101696</c:v>
                </c:pt>
                <c:pt idx="18298">
                  <c:v>6765.92000001017</c:v>
                </c:pt>
                <c:pt idx="18299">
                  <c:v>6765.9400000101696</c:v>
                </c:pt>
                <c:pt idx="18300">
                  <c:v>6765.96000001017</c:v>
                </c:pt>
                <c:pt idx="18301">
                  <c:v>6765.9800000101695</c:v>
                </c:pt>
                <c:pt idx="18302">
                  <c:v>6766.00000001017</c:v>
                </c:pt>
                <c:pt idx="18303">
                  <c:v>6766.0200000101704</c:v>
                </c:pt>
                <c:pt idx="18304">
                  <c:v>6766.0400000101699</c:v>
                </c:pt>
                <c:pt idx="18305">
                  <c:v>6766.0600000101704</c:v>
                </c:pt>
                <c:pt idx="18306">
                  <c:v>6766.0800000101699</c:v>
                </c:pt>
                <c:pt idx="18307">
                  <c:v>6766.1000000101703</c:v>
                </c:pt>
                <c:pt idx="18308">
                  <c:v>6766.1200000101735</c:v>
                </c:pt>
                <c:pt idx="18309">
                  <c:v>6766.1400000101703</c:v>
                </c:pt>
                <c:pt idx="18310">
                  <c:v>6766.1600000101835</c:v>
                </c:pt>
                <c:pt idx="18311">
                  <c:v>6766.1800000101803</c:v>
                </c:pt>
                <c:pt idx="18312">
                  <c:v>6766.2000000101798</c:v>
                </c:pt>
                <c:pt idx="18313">
                  <c:v>6766.2200000101802</c:v>
                </c:pt>
                <c:pt idx="18314">
                  <c:v>6766.2400000101798</c:v>
                </c:pt>
                <c:pt idx="18315">
                  <c:v>6766.2600000101802</c:v>
                </c:pt>
                <c:pt idx="18316">
                  <c:v>6766.2800000101797</c:v>
                </c:pt>
                <c:pt idx="18317">
                  <c:v>6766.3000000101802</c:v>
                </c:pt>
                <c:pt idx="18318">
                  <c:v>6766.3200000101824</c:v>
                </c:pt>
                <c:pt idx="18319">
                  <c:v>6766.3400000101801</c:v>
                </c:pt>
                <c:pt idx="18320">
                  <c:v>6766.3600000101824</c:v>
                </c:pt>
                <c:pt idx="18321">
                  <c:v>6766.3800000101801</c:v>
                </c:pt>
                <c:pt idx="18322">
                  <c:v>6766.4000000101796</c:v>
                </c:pt>
                <c:pt idx="18323">
                  <c:v>6766.42000001018</c:v>
                </c:pt>
                <c:pt idx="18324">
                  <c:v>6766.4400000101796</c:v>
                </c:pt>
                <c:pt idx="18325">
                  <c:v>6766.46000001018</c:v>
                </c:pt>
                <c:pt idx="18326">
                  <c:v>6766.4800000101795</c:v>
                </c:pt>
                <c:pt idx="18327">
                  <c:v>6766.50000001018</c:v>
                </c:pt>
                <c:pt idx="18328">
                  <c:v>6766.5200000101804</c:v>
                </c:pt>
                <c:pt idx="18329">
                  <c:v>6766.5400000101799</c:v>
                </c:pt>
                <c:pt idx="18330">
                  <c:v>6766.5600000101804</c:v>
                </c:pt>
                <c:pt idx="18331">
                  <c:v>6766.5800000101799</c:v>
                </c:pt>
                <c:pt idx="18332">
                  <c:v>6766.6000000101803</c:v>
                </c:pt>
                <c:pt idx="18333">
                  <c:v>6766.6200000101935</c:v>
                </c:pt>
                <c:pt idx="18334">
                  <c:v>6766.6400000101903</c:v>
                </c:pt>
                <c:pt idx="18335">
                  <c:v>6766.6600000101935</c:v>
                </c:pt>
                <c:pt idx="18336">
                  <c:v>6766.6800000101903</c:v>
                </c:pt>
                <c:pt idx="18337">
                  <c:v>6766.7000000101898</c:v>
                </c:pt>
                <c:pt idx="18338">
                  <c:v>6766.7200000101902</c:v>
                </c:pt>
                <c:pt idx="18339">
                  <c:v>6766.7400000101898</c:v>
                </c:pt>
                <c:pt idx="18340">
                  <c:v>6766.7600000101902</c:v>
                </c:pt>
                <c:pt idx="18341">
                  <c:v>6766.7800000101897</c:v>
                </c:pt>
                <c:pt idx="18342">
                  <c:v>6766.8000000101902</c:v>
                </c:pt>
                <c:pt idx="18343">
                  <c:v>6766.8200000101924</c:v>
                </c:pt>
                <c:pt idx="18344">
                  <c:v>6766.8400000101901</c:v>
                </c:pt>
                <c:pt idx="18345">
                  <c:v>6766.8600000101924</c:v>
                </c:pt>
                <c:pt idx="18346">
                  <c:v>6766.8800000101901</c:v>
                </c:pt>
                <c:pt idx="18347">
                  <c:v>6766.9000000101896</c:v>
                </c:pt>
                <c:pt idx="18348">
                  <c:v>6766.9200000101901</c:v>
                </c:pt>
                <c:pt idx="18349">
                  <c:v>6766.9400000101896</c:v>
                </c:pt>
                <c:pt idx="18350">
                  <c:v>6766.96000001019</c:v>
                </c:pt>
                <c:pt idx="18351">
                  <c:v>6766.9800000101905</c:v>
                </c:pt>
                <c:pt idx="18352">
                  <c:v>6767.00000001019</c:v>
                </c:pt>
                <c:pt idx="18353">
                  <c:v>6767.0200000101904</c:v>
                </c:pt>
                <c:pt idx="18354">
                  <c:v>6767.0400000101899</c:v>
                </c:pt>
                <c:pt idx="18355">
                  <c:v>6767.0600000101904</c:v>
                </c:pt>
                <c:pt idx="18356">
                  <c:v>6767.0800000101999</c:v>
                </c:pt>
                <c:pt idx="18357">
                  <c:v>6767.1000000102003</c:v>
                </c:pt>
                <c:pt idx="18358">
                  <c:v>6767.1200000102035</c:v>
                </c:pt>
                <c:pt idx="18359">
                  <c:v>6767.1400000102003</c:v>
                </c:pt>
                <c:pt idx="18360">
                  <c:v>6767.1600000102035</c:v>
                </c:pt>
                <c:pt idx="18361">
                  <c:v>6767.1800000102003</c:v>
                </c:pt>
                <c:pt idx="18362">
                  <c:v>6767.2000000101998</c:v>
                </c:pt>
                <c:pt idx="18363">
                  <c:v>6767.2200000102002</c:v>
                </c:pt>
                <c:pt idx="18364">
                  <c:v>6767.2400000101998</c:v>
                </c:pt>
                <c:pt idx="18365">
                  <c:v>6767.2600000102002</c:v>
                </c:pt>
                <c:pt idx="18366">
                  <c:v>6767.2800000101997</c:v>
                </c:pt>
                <c:pt idx="18367">
                  <c:v>6767.3000000102002</c:v>
                </c:pt>
                <c:pt idx="18368">
                  <c:v>6767.3200000102024</c:v>
                </c:pt>
                <c:pt idx="18369">
                  <c:v>6767.3400000102001</c:v>
                </c:pt>
                <c:pt idx="18370">
                  <c:v>6767.3600000102024</c:v>
                </c:pt>
                <c:pt idx="18371">
                  <c:v>6767.3800000102001</c:v>
                </c:pt>
                <c:pt idx="18372">
                  <c:v>6767.4000000101996</c:v>
                </c:pt>
                <c:pt idx="18373">
                  <c:v>6767.4200000102001</c:v>
                </c:pt>
                <c:pt idx="18374">
                  <c:v>6767.4400000101996</c:v>
                </c:pt>
                <c:pt idx="18375">
                  <c:v>6767.4600000102</c:v>
                </c:pt>
                <c:pt idx="18376">
                  <c:v>6767.4800000101995</c:v>
                </c:pt>
                <c:pt idx="18377">
                  <c:v>6767.5000000102</c:v>
                </c:pt>
                <c:pt idx="18378">
                  <c:v>6767.5200000102004</c:v>
                </c:pt>
                <c:pt idx="18379">
                  <c:v>6767.54000001021</c:v>
                </c:pt>
                <c:pt idx="18380">
                  <c:v>6767.5600000102104</c:v>
                </c:pt>
                <c:pt idx="18381">
                  <c:v>6767.5800000102099</c:v>
                </c:pt>
                <c:pt idx="18382">
                  <c:v>6767.6000000102104</c:v>
                </c:pt>
                <c:pt idx="18383">
                  <c:v>6767.6200000102135</c:v>
                </c:pt>
                <c:pt idx="18384">
                  <c:v>6767.6400000102103</c:v>
                </c:pt>
                <c:pt idx="18385">
                  <c:v>6767.6600000102135</c:v>
                </c:pt>
                <c:pt idx="18386">
                  <c:v>6767.6800000102103</c:v>
                </c:pt>
                <c:pt idx="18387">
                  <c:v>6767.7000000102098</c:v>
                </c:pt>
                <c:pt idx="18388">
                  <c:v>6767.7200000102102</c:v>
                </c:pt>
                <c:pt idx="18389">
                  <c:v>6767.7400000102098</c:v>
                </c:pt>
                <c:pt idx="18390">
                  <c:v>6767.7600000102102</c:v>
                </c:pt>
                <c:pt idx="18391">
                  <c:v>6767.7800000102097</c:v>
                </c:pt>
                <c:pt idx="18392">
                  <c:v>6767.8000000102102</c:v>
                </c:pt>
                <c:pt idx="18393">
                  <c:v>6767.8200000102124</c:v>
                </c:pt>
                <c:pt idx="18394">
                  <c:v>6767.8400000102101</c:v>
                </c:pt>
                <c:pt idx="18395">
                  <c:v>6767.8600000102124</c:v>
                </c:pt>
                <c:pt idx="18396">
                  <c:v>6767.8800000102101</c:v>
                </c:pt>
                <c:pt idx="18397">
                  <c:v>6767.9000000102096</c:v>
                </c:pt>
                <c:pt idx="18398">
                  <c:v>6767.9200000102101</c:v>
                </c:pt>
                <c:pt idx="18399">
                  <c:v>6767.9400000102096</c:v>
                </c:pt>
                <c:pt idx="18400">
                  <c:v>6767.96000001021</c:v>
                </c:pt>
                <c:pt idx="18401">
                  <c:v>6767.9800000102196</c:v>
                </c:pt>
                <c:pt idx="18402">
                  <c:v>6768.00000001022</c:v>
                </c:pt>
                <c:pt idx="18403">
                  <c:v>6768.0200000102204</c:v>
                </c:pt>
                <c:pt idx="18404">
                  <c:v>6768.04000001022</c:v>
                </c:pt>
                <c:pt idx="18405">
                  <c:v>6768.0600000102204</c:v>
                </c:pt>
                <c:pt idx="18406">
                  <c:v>6768.0800000102199</c:v>
                </c:pt>
                <c:pt idx="18407">
                  <c:v>6768.1000000102204</c:v>
                </c:pt>
                <c:pt idx="18408">
                  <c:v>6768.1200000102235</c:v>
                </c:pt>
                <c:pt idx="18409">
                  <c:v>6768.1400000102203</c:v>
                </c:pt>
                <c:pt idx="18410">
                  <c:v>6768.1600000102235</c:v>
                </c:pt>
                <c:pt idx="18411">
                  <c:v>6768.1800000102203</c:v>
                </c:pt>
                <c:pt idx="18412">
                  <c:v>6768.2000000102198</c:v>
                </c:pt>
                <c:pt idx="18413">
                  <c:v>6768.2200000102202</c:v>
                </c:pt>
                <c:pt idx="18414">
                  <c:v>6768.2400000102198</c:v>
                </c:pt>
                <c:pt idx="18415">
                  <c:v>6768.2600000102202</c:v>
                </c:pt>
                <c:pt idx="18416">
                  <c:v>6768.2800000102197</c:v>
                </c:pt>
                <c:pt idx="18417">
                  <c:v>6768.3000000102202</c:v>
                </c:pt>
                <c:pt idx="18418">
                  <c:v>6768.3200000102224</c:v>
                </c:pt>
                <c:pt idx="18419">
                  <c:v>6768.3400000102201</c:v>
                </c:pt>
                <c:pt idx="18420">
                  <c:v>6768.3600000102224</c:v>
                </c:pt>
                <c:pt idx="18421">
                  <c:v>6768.3800000102201</c:v>
                </c:pt>
                <c:pt idx="18422">
                  <c:v>6768.4000000102196</c:v>
                </c:pt>
                <c:pt idx="18423">
                  <c:v>6768.4200000102201</c:v>
                </c:pt>
                <c:pt idx="18424">
                  <c:v>6768.4400000102196</c:v>
                </c:pt>
                <c:pt idx="18425">
                  <c:v>6768.46000001023</c:v>
                </c:pt>
                <c:pt idx="18426">
                  <c:v>6768.4800000102296</c:v>
                </c:pt>
                <c:pt idx="18427">
                  <c:v>6768.50000001023</c:v>
                </c:pt>
                <c:pt idx="18428">
                  <c:v>6768.5200000102304</c:v>
                </c:pt>
                <c:pt idx="18429">
                  <c:v>6768.54000001023</c:v>
                </c:pt>
                <c:pt idx="18430">
                  <c:v>6768.5600000102304</c:v>
                </c:pt>
                <c:pt idx="18431">
                  <c:v>6768.5800000102299</c:v>
                </c:pt>
                <c:pt idx="18432">
                  <c:v>6768.6000000102304</c:v>
                </c:pt>
                <c:pt idx="18433">
                  <c:v>6768.6200000102335</c:v>
                </c:pt>
                <c:pt idx="18434">
                  <c:v>6768.6400000102303</c:v>
                </c:pt>
                <c:pt idx="18435">
                  <c:v>6768.6600000102335</c:v>
                </c:pt>
                <c:pt idx="18436">
                  <c:v>6768.6800000102303</c:v>
                </c:pt>
                <c:pt idx="18437">
                  <c:v>6768.7000000102298</c:v>
                </c:pt>
                <c:pt idx="18438">
                  <c:v>6768.7200000102303</c:v>
                </c:pt>
                <c:pt idx="18439">
                  <c:v>6768.7400000102298</c:v>
                </c:pt>
                <c:pt idx="18440">
                  <c:v>6768.7600000102302</c:v>
                </c:pt>
                <c:pt idx="18441">
                  <c:v>6768.7800000102297</c:v>
                </c:pt>
                <c:pt idx="18442">
                  <c:v>6768.8000000102302</c:v>
                </c:pt>
                <c:pt idx="18443">
                  <c:v>6768.8200000102324</c:v>
                </c:pt>
                <c:pt idx="18444">
                  <c:v>6768.8400000102301</c:v>
                </c:pt>
                <c:pt idx="18445">
                  <c:v>6768.8600000102324</c:v>
                </c:pt>
                <c:pt idx="18446">
                  <c:v>6768.8800000102301</c:v>
                </c:pt>
                <c:pt idx="18447">
                  <c:v>6768.9000000102396</c:v>
                </c:pt>
                <c:pt idx="18448">
                  <c:v>6768.9200000102401</c:v>
                </c:pt>
                <c:pt idx="18449">
                  <c:v>6768.9400000102396</c:v>
                </c:pt>
                <c:pt idx="18450">
                  <c:v>6768.96000001024</c:v>
                </c:pt>
                <c:pt idx="18451">
                  <c:v>6768.9800000102396</c:v>
                </c:pt>
                <c:pt idx="18452">
                  <c:v>6769.00000001024</c:v>
                </c:pt>
                <c:pt idx="18453">
                  <c:v>6769.0200000102404</c:v>
                </c:pt>
                <c:pt idx="18454">
                  <c:v>6769.04000001024</c:v>
                </c:pt>
                <c:pt idx="18455">
                  <c:v>6769.0600000102404</c:v>
                </c:pt>
                <c:pt idx="18456">
                  <c:v>6769.0800000102399</c:v>
                </c:pt>
                <c:pt idx="18457">
                  <c:v>6769.1000000102404</c:v>
                </c:pt>
                <c:pt idx="18458">
                  <c:v>6769.1200000102435</c:v>
                </c:pt>
                <c:pt idx="18459">
                  <c:v>6769.1400000102403</c:v>
                </c:pt>
                <c:pt idx="18460">
                  <c:v>6769.1600000102435</c:v>
                </c:pt>
                <c:pt idx="18461">
                  <c:v>6769.1800000102403</c:v>
                </c:pt>
                <c:pt idx="18462">
                  <c:v>6769.2000000102398</c:v>
                </c:pt>
                <c:pt idx="18463">
                  <c:v>6769.2200000102403</c:v>
                </c:pt>
                <c:pt idx="18464">
                  <c:v>6769.2400000102398</c:v>
                </c:pt>
                <c:pt idx="18465">
                  <c:v>6769.2600000102402</c:v>
                </c:pt>
                <c:pt idx="18466">
                  <c:v>6769.2800000102397</c:v>
                </c:pt>
                <c:pt idx="18467">
                  <c:v>6769.3000000102402</c:v>
                </c:pt>
                <c:pt idx="18468">
                  <c:v>6769.3200000102424</c:v>
                </c:pt>
                <c:pt idx="18469">
                  <c:v>6769.3400000102401</c:v>
                </c:pt>
                <c:pt idx="18470">
                  <c:v>6769.3600000102524</c:v>
                </c:pt>
                <c:pt idx="18471">
                  <c:v>6769.3800000102501</c:v>
                </c:pt>
                <c:pt idx="18472">
                  <c:v>6769.4000000102496</c:v>
                </c:pt>
                <c:pt idx="18473">
                  <c:v>6769.4200000102501</c:v>
                </c:pt>
                <c:pt idx="18474">
                  <c:v>6769.4400000102496</c:v>
                </c:pt>
                <c:pt idx="18475">
                  <c:v>6769.46000001025</c:v>
                </c:pt>
                <c:pt idx="18476">
                  <c:v>6769.4800000102496</c:v>
                </c:pt>
                <c:pt idx="18477">
                  <c:v>6769.50000001025</c:v>
                </c:pt>
                <c:pt idx="18478">
                  <c:v>6769.5200000102504</c:v>
                </c:pt>
                <c:pt idx="18479">
                  <c:v>6769.54000001025</c:v>
                </c:pt>
                <c:pt idx="18480">
                  <c:v>6769.5600000102504</c:v>
                </c:pt>
                <c:pt idx="18481">
                  <c:v>6769.5800000102499</c:v>
                </c:pt>
                <c:pt idx="18482">
                  <c:v>6769.6000000102504</c:v>
                </c:pt>
                <c:pt idx="18483">
                  <c:v>6769.6200000102535</c:v>
                </c:pt>
                <c:pt idx="18484">
                  <c:v>6769.6400000102503</c:v>
                </c:pt>
                <c:pt idx="18485">
                  <c:v>6769.6600000102535</c:v>
                </c:pt>
                <c:pt idx="18486">
                  <c:v>6769.6800000102503</c:v>
                </c:pt>
                <c:pt idx="18487">
                  <c:v>6769.7000000102498</c:v>
                </c:pt>
                <c:pt idx="18488">
                  <c:v>6769.7200000102503</c:v>
                </c:pt>
                <c:pt idx="18489">
                  <c:v>6769.7400000102498</c:v>
                </c:pt>
                <c:pt idx="18490">
                  <c:v>6769.7600000102502</c:v>
                </c:pt>
                <c:pt idx="18491">
                  <c:v>6769.7800000102498</c:v>
                </c:pt>
                <c:pt idx="18492">
                  <c:v>6769.8000000102502</c:v>
                </c:pt>
                <c:pt idx="18493">
                  <c:v>6769.8200000102624</c:v>
                </c:pt>
                <c:pt idx="18494">
                  <c:v>6769.8400000102602</c:v>
                </c:pt>
                <c:pt idx="18495">
                  <c:v>6769.8600000102624</c:v>
                </c:pt>
                <c:pt idx="18496">
                  <c:v>6769.8800000102601</c:v>
                </c:pt>
                <c:pt idx="18497">
                  <c:v>6769.9000000102596</c:v>
                </c:pt>
                <c:pt idx="18498">
                  <c:v>6769.9200000102601</c:v>
                </c:pt>
                <c:pt idx="18499">
                  <c:v>6769.9400000102596</c:v>
                </c:pt>
                <c:pt idx="18500">
                  <c:v>6769.96000001026</c:v>
                </c:pt>
                <c:pt idx="18501">
                  <c:v>6769.9800000102596</c:v>
                </c:pt>
                <c:pt idx="18502">
                  <c:v>6770.00000001026</c:v>
                </c:pt>
                <c:pt idx="18503">
                  <c:v>6770.0200000102604</c:v>
                </c:pt>
                <c:pt idx="18504">
                  <c:v>6770.04000001026</c:v>
                </c:pt>
                <c:pt idx="18505">
                  <c:v>6770.0600000102604</c:v>
                </c:pt>
                <c:pt idx="18506">
                  <c:v>6770.0800000102599</c:v>
                </c:pt>
                <c:pt idx="18507">
                  <c:v>6770.1000000102604</c:v>
                </c:pt>
                <c:pt idx="18508">
                  <c:v>6770.1200000102635</c:v>
                </c:pt>
                <c:pt idx="18509">
                  <c:v>6770.1400000102603</c:v>
                </c:pt>
                <c:pt idx="18510">
                  <c:v>6770.1600000102635</c:v>
                </c:pt>
                <c:pt idx="18511">
                  <c:v>6770.1800000102603</c:v>
                </c:pt>
                <c:pt idx="18512">
                  <c:v>6770.2000000102598</c:v>
                </c:pt>
                <c:pt idx="18513">
                  <c:v>6770.2200000102603</c:v>
                </c:pt>
                <c:pt idx="18514">
                  <c:v>6770.2400000102598</c:v>
                </c:pt>
                <c:pt idx="18515">
                  <c:v>6770.2600000102602</c:v>
                </c:pt>
                <c:pt idx="18516">
                  <c:v>6770.2800000102698</c:v>
                </c:pt>
                <c:pt idx="18517">
                  <c:v>6770.3000000102702</c:v>
                </c:pt>
                <c:pt idx="18518">
                  <c:v>6770.3200000102734</c:v>
                </c:pt>
                <c:pt idx="18519">
                  <c:v>6770.3400000102702</c:v>
                </c:pt>
                <c:pt idx="18520">
                  <c:v>6770.3600000102724</c:v>
                </c:pt>
                <c:pt idx="18521">
                  <c:v>6770.3800000102701</c:v>
                </c:pt>
                <c:pt idx="18522">
                  <c:v>6770.4000000102697</c:v>
                </c:pt>
                <c:pt idx="18523">
                  <c:v>6770.4200000102701</c:v>
                </c:pt>
                <c:pt idx="18524">
                  <c:v>6770.4400000102696</c:v>
                </c:pt>
                <c:pt idx="18525">
                  <c:v>6770.4600000102701</c:v>
                </c:pt>
                <c:pt idx="18526">
                  <c:v>6770.4800000102696</c:v>
                </c:pt>
                <c:pt idx="18527">
                  <c:v>6770.50000001027</c:v>
                </c:pt>
                <c:pt idx="18528">
                  <c:v>6770.5200000102714</c:v>
                </c:pt>
                <c:pt idx="18529">
                  <c:v>6770.54000001027</c:v>
                </c:pt>
                <c:pt idx="18530">
                  <c:v>6770.5600000102704</c:v>
                </c:pt>
                <c:pt idx="18531">
                  <c:v>6770.5800000102699</c:v>
                </c:pt>
                <c:pt idx="18532">
                  <c:v>6770.6000000102704</c:v>
                </c:pt>
                <c:pt idx="18533">
                  <c:v>6770.6200000102735</c:v>
                </c:pt>
                <c:pt idx="18534">
                  <c:v>6770.6400000102703</c:v>
                </c:pt>
                <c:pt idx="18535">
                  <c:v>6770.6600000102735</c:v>
                </c:pt>
                <c:pt idx="18536">
                  <c:v>6770.6800000102703</c:v>
                </c:pt>
                <c:pt idx="18537">
                  <c:v>6770.7000000102698</c:v>
                </c:pt>
                <c:pt idx="18538">
                  <c:v>6770.7200000102703</c:v>
                </c:pt>
                <c:pt idx="18539">
                  <c:v>6770.7400000102798</c:v>
                </c:pt>
                <c:pt idx="18540">
                  <c:v>6770.7600000102802</c:v>
                </c:pt>
                <c:pt idx="18541">
                  <c:v>6770.7800000102798</c:v>
                </c:pt>
                <c:pt idx="18542">
                  <c:v>6770.8000000102802</c:v>
                </c:pt>
                <c:pt idx="18543">
                  <c:v>6770.8200000102834</c:v>
                </c:pt>
                <c:pt idx="18544">
                  <c:v>6770.8400000102802</c:v>
                </c:pt>
                <c:pt idx="18545">
                  <c:v>6770.8600000102824</c:v>
                </c:pt>
                <c:pt idx="18546">
                  <c:v>6770.8800000102801</c:v>
                </c:pt>
                <c:pt idx="18547">
                  <c:v>6770.9000000102797</c:v>
                </c:pt>
                <c:pt idx="18548">
                  <c:v>6770.9200000102801</c:v>
                </c:pt>
                <c:pt idx="18549">
                  <c:v>6770.9400000102796</c:v>
                </c:pt>
                <c:pt idx="18550">
                  <c:v>6770.9600000102801</c:v>
                </c:pt>
                <c:pt idx="18551">
                  <c:v>6770.9800000102796</c:v>
                </c:pt>
                <c:pt idx="18552">
                  <c:v>6771.00000001028</c:v>
                </c:pt>
                <c:pt idx="18553">
                  <c:v>6771.0200000102814</c:v>
                </c:pt>
                <c:pt idx="18554">
                  <c:v>6771.04000001028</c:v>
                </c:pt>
                <c:pt idx="18555">
                  <c:v>6771.0600000102804</c:v>
                </c:pt>
                <c:pt idx="18556">
                  <c:v>6771.0800000102799</c:v>
                </c:pt>
                <c:pt idx="18557">
                  <c:v>6771.1000000102804</c:v>
                </c:pt>
                <c:pt idx="18558">
                  <c:v>6771.1200000102835</c:v>
                </c:pt>
                <c:pt idx="18559">
                  <c:v>6771.1400000102803</c:v>
                </c:pt>
                <c:pt idx="18560">
                  <c:v>6771.1600000102835</c:v>
                </c:pt>
                <c:pt idx="18561">
                  <c:v>6771.1800000102803</c:v>
                </c:pt>
                <c:pt idx="18562">
                  <c:v>6771.2000000102898</c:v>
                </c:pt>
                <c:pt idx="18563">
                  <c:v>6771.2200000102903</c:v>
                </c:pt>
                <c:pt idx="18564">
                  <c:v>6771.2400000102898</c:v>
                </c:pt>
                <c:pt idx="18565">
                  <c:v>6771.2600000102902</c:v>
                </c:pt>
                <c:pt idx="18566">
                  <c:v>6771.2800000102898</c:v>
                </c:pt>
                <c:pt idx="18567">
                  <c:v>6771.3000000102902</c:v>
                </c:pt>
                <c:pt idx="18568">
                  <c:v>6771.3200000102934</c:v>
                </c:pt>
                <c:pt idx="18569">
                  <c:v>6771.3400000102902</c:v>
                </c:pt>
                <c:pt idx="18570">
                  <c:v>6771.3600000102924</c:v>
                </c:pt>
                <c:pt idx="18571">
                  <c:v>6771.3800000102901</c:v>
                </c:pt>
                <c:pt idx="18572">
                  <c:v>6771.4000000102897</c:v>
                </c:pt>
                <c:pt idx="18573">
                  <c:v>6771.4200000102901</c:v>
                </c:pt>
                <c:pt idx="18574">
                  <c:v>6771.4400000102896</c:v>
                </c:pt>
                <c:pt idx="18575">
                  <c:v>6771.4600000102901</c:v>
                </c:pt>
                <c:pt idx="18576">
                  <c:v>6771.4800000102896</c:v>
                </c:pt>
                <c:pt idx="18577">
                  <c:v>6771.50000001029</c:v>
                </c:pt>
                <c:pt idx="18578">
                  <c:v>6771.5200000102914</c:v>
                </c:pt>
                <c:pt idx="18579">
                  <c:v>6771.54000001029</c:v>
                </c:pt>
                <c:pt idx="18580">
                  <c:v>6771.5600000102904</c:v>
                </c:pt>
                <c:pt idx="18581">
                  <c:v>6771.58000001029</c:v>
                </c:pt>
                <c:pt idx="18582">
                  <c:v>6771.6000000102904</c:v>
                </c:pt>
                <c:pt idx="18583">
                  <c:v>6771.6200000102936</c:v>
                </c:pt>
                <c:pt idx="18584">
                  <c:v>6771.6400000102904</c:v>
                </c:pt>
                <c:pt idx="18585">
                  <c:v>6771.6600000103035</c:v>
                </c:pt>
                <c:pt idx="18586">
                  <c:v>6771.6800000103003</c:v>
                </c:pt>
                <c:pt idx="18587">
                  <c:v>6771.7000000102998</c:v>
                </c:pt>
                <c:pt idx="18588">
                  <c:v>6771.7200000103003</c:v>
                </c:pt>
                <c:pt idx="18589">
                  <c:v>6771.7400000102998</c:v>
                </c:pt>
                <c:pt idx="18590">
                  <c:v>6771.7600000103002</c:v>
                </c:pt>
                <c:pt idx="18591">
                  <c:v>6771.7800000102998</c:v>
                </c:pt>
                <c:pt idx="18592">
                  <c:v>6771.8000000103002</c:v>
                </c:pt>
                <c:pt idx="18593">
                  <c:v>6771.8200000103034</c:v>
                </c:pt>
                <c:pt idx="18594">
                  <c:v>6771.8400000103002</c:v>
                </c:pt>
                <c:pt idx="18595">
                  <c:v>6771.8600000103024</c:v>
                </c:pt>
                <c:pt idx="18596">
                  <c:v>6771.8800000103001</c:v>
                </c:pt>
                <c:pt idx="18597">
                  <c:v>6771.9000000102997</c:v>
                </c:pt>
                <c:pt idx="18598">
                  <c:v>6771.9200000103001</c:v>
                </c:pt>
                <c:pt idx="18599">
                  <c:v>6771.9400000102996</c:v>
                </c:pt>
                <c:pt idx="18600">
                  <c:v>6771.9600000103001</c:v>
                </c:pt>
                <c:pt idx="18601">
                  <c:v>6771.9800000102996</c:v>
                </c:pt>
                <c:pt idx="18602">
                  <c:v>6772.0000000103</c:v>
                </c:pt>
                <c:pt idx="18603">
                  <c:v>6772.0200000103014</c:v>
                </c:pt>
                <c:pt idx="18604">
                  <c:v>6772.0400000103</c:v>
                </c:pt>
                <c:pt idx="18605">
                  <c:v>6772.0600000103004</c:v>
                </c:pt>
                <c:pt idx="18606">
                  <c:v>6772.0800000103</c:v>
                </c:pt>
                <c:pt idx="18607">
                  <c:v>6772.1000000103004</c:v>
                </c:pt>
                <c:pt idx="18608">
                  <c:v>6772.1200000103136</c:v>
                </c:pt>
                <c:pt idx="18609">
                  <c:v>6772.1400000103104</c:v>
                </c:pt>
                <c:pt idx="18610">
                  <c:v>6772.1600000103135</c:v>
                </c:pt>
                <c:pt idx="18611">
                  <c:v>6772.1800000103103</c:v>
                </c:pt>
                <c:pt idx="18612">
                  <c:v>6772.2000000103099</c:v>
                </c:pt>
                <c:pt idx="18613">
                  <c:v>6772.2200000103103</c:v>
                </c:pt>
                <c:pt idx="18614">
                  <c:v>6772.2400000103098</c:v>
                </c:pt>
                <c:pt idx="18615">
                  <c:v>6772.2600000103103</c:v>
                </c:pt>
                <c:pt idx="18616">
                  <c:v>6772.2800000103098</c:v>
                </c:pt>
                <c:pt idx="18617">
                  <c:v>6772.3000000103102</c:v>
                </c:pt>
                <c:pt idx="18618">
                  <c:v>6772.3200000103134</c:v>
                </c:pt>
                <c:pt idx="18619">
                  <c:v>6772.3400000103102</c:v>
                </c:pt>
                <c:pt idx="18620">
                  <c:v>6772.3600000103124</c:v>
                </c:pt>
                <c:pt idx="18621">
                  <c:v>6772.3800000103101</c:v>
                </c:pt>
                <c:pt idx="18622">
                  <c:v>6772.4000000103097</c:v>
                </c:pt>
                <c:pt idx="18623">
                  <c:v>6772.4200000103101</c:v>
                </c:pt>
                <c:pt idx="18624">
                  <c:v>6772.4400000103096</c:v>
                </c:pt>
                <c:pt idx="18625">
                  <c:v>6772.4600000103101</c:v>
                </c:pt>
                <c:pt idx="18626">
                  <c:v>6772.4800000103096</c:v>
                </c:pt>
                <c:pt idx="18627">
                  <c:v>6772.50000001031</c:v>
                </c:pt>
                <c:pt idx="18628">
                  <c:v>6772.5200000103114</c:v>
                </c:pt>
                <c:pt idx="18629">
                  <c:v>6772.54000001031</c:v>
                </c:pt>
                <c:pt idx="18630">
                  <c:v>6772.5600000103104</c:v>
                </c:pt>
                <c:pt idx="18631">
                  <c:v>6772.58000001032</c:v>
                </c:pt>
                <c:pt idx="18632">
                  <c:v>6772.6000000103204</c:v>
                </c:pt>
                <c:pt idx="18633">
                  <c:v>6772.6200000103236</c:v>
                </c:pt>
                <c:pt idx="18634">
                  <c:v>6772.6400000103204</c:v>
                </c:pt>
                <c:pt idx="18635">
                  <c:v>6772.6600000103235</c:v>
                </c:pt>
                <c:pt idx="18636">
                  <c:v>6772.6800000103203</c:v>
                </c:pt>
                <c:pt idx="18637">
                  <c:v>6772.7000000103199</c:v>
                </c:pt>
                <c:pt idx="18638">
                  <c:v>6772.7200000103203</c:v>
                </c:pt>
                <c:pt idx="18639">
                  <c:v>6772.7400000103198</c:v>
                </c:pt>
                <c:pt idx="18640">
                  <c:v>6772.7600000103203</c:v>
                </c:pt>
                <c:pt idx="18641">
                  <c:v>6772.7800000103198</c:v>
                </c:pt>
                <c:pt idx="18642">
                  <c:v>6772.8000000103202</c:v>
                </c:pt>
                <c:pt idx="18643">
                  <c:v>6772.8200000103234</c:v>
                </c:pt>
                <c:pt idx="18644">
                  <c:v>6772.8400000103202</c:v>
                </c:pt>
                <c:pt idx="18645">
                  <c:v>6772.8600000103224</c:v>
                </c:pt>
                <c:pt idx="18646">
                  <c:v>6772.8800000103201</c:v>
                </c:pt>
                <c:pt idx="18647">
                  <c:v>6772.9000000103197</c:v>
                </c:pt>
                <c:pt idx="18648">
                  <c:v>6772.9200000103201</c:v>
                </c:pt>
                <c:pt idx="18649">
                  <c:v>6772.9400000103196</c:v>
                </c:pt>
                <c:pt idx="18650">
                  <c:v>6772.9600000103201</c:v>
                </c:pt>
                <c:pt idx="18651">
                  <c:v>6772.9800000103196</c:v>
                </c:pt>
                <c:pt idx="18652">
                  <c:v>6773.00000001032</c:v>
                </c:pt>
                <c:pt idx="18653">
                  <c:v>6773.0200000103314</c:v>
                </c:pt>
                <c:pt idx="18654">
                  <c:v>6773.04000001033</c:v>
                </c:pt>
                <c:pt idx="18655">
                  <c:v>6773.0600000103304</c:v>
                </c:pt>
                <c:pt idx="18656">
                  <c:v>6773.08000001033</c:v>
                </c:pt>
                <c:pt idx="18657">
                  <c:v>6773.1000000103304</c:v>
                </c:pt>
                <c:pt idx="18658">
                  <c:v>6773.1200000103336</c:v>
                </c:pt>
                <c:pt idx="18659">
                  <c:v>6773.1400000103304</c:v>
                </c:pt>
                <c:pt idx="18660">
                  <c:v>6773.1600000103335</c:v>
                </c:pt>
                <c:pt idx="18661">
                  <c:v>6773.1800000103303</c:v>
                </c:pt>
                <c:pt idx="18662">
                  <c:v>6773.2000000103299</c:v>
                </c:pt>
                <c:pt idx="18663">
                  <c:v>6773.2200000103303</c:v>
                </c:pt>
                <c:pt idx="18664">
                  <c:v>6773.2400000103298</c:v>
                </c:pt>
                <c:pt idx="18665">
                  <c:v>6773.2600000103303</c:v>
                </c:pt>
                <c:pt idx="18666">
                  <c:v>6773.2800000103298</c:v>
                </c:pt>
                <c:pt idx="18667">
                  <c:v>6773.3000000103302</c:v>
                </c:pt>
                <c:pt idx="18668">
                  <c:v>6773.3200000103334</c:v>
                </c:pt>
                <c:pt idx="18669">
                  <c:v>6773.3400000103302</c:v>
                </c:pt>
                <c:pt idx="18670">
                  <c:v>6773.3600000103324</c:v>
                </c:pt>
                <c:pt idx="18671">
                  <c:v>6773.3800000103301</c:v>
                </c:pt>
                <c:pt idx="18672">
                  <c:v>6773.4000000103297</c:v>
                </c:pt>
                <c:pt idx="18673">
                  <c:v>6773.4200000103301</c:v>
                </c:pt>
                <c:pt idx="18674">
                  <c:v>6773.4400000103296</c:v>
                </c:pt>
                <c:pt idx="18675">
                  <c:v>6773.4600000103301</c:v>
                </c:pt>
                <c:pt idx="18676">
                  <c:v>6773.4800000103296</c:v>
                </c:pt>
                <c:pt idx="18677">
                  <c:v>6773.50000001034</c:v>
                </c:pt>
                <c:pt idx="18678">
                  <c:v>6773.5200000103414</c:v>
                </c:pt>
                <c:pt idx="18679">
                  <c:v>6773.54000001034</c:v>
                </c:pt>
                <c:pt idx="18680">
                  <c:v>6773.5600000103404</c:v>
                </c:pt>
                <c:pt idx="18681">
                  <c:v>6773.58000001034</c:v>
                </c:pt>
                <c:pt idx="18682">
                  <c:v>6773.6000000103404</c:v>
                </c:pt>
                <c:pt idx="18683">
                  <c:v>6773.6200000103436</c:v>
                </c:pt>
                <c:pt idx="18684">
                  <c:v>6773.6400000103404</c:v>
                </c:pt>
                <c:pt idx="18685">
                  <c:v>6773.6600000103435</c:v>
                </c:pt>
                <c:pt idx="18686">
                  <c:v>6773.6800000103403</c:v>
                </c:pt>
                <c:pt idx="18687">
                  <c:v>6773.7000000103399</c:v>
                </c:pt>
                <c:pt idx="18688">
                  <c:v>6773.7200000103403</c:v>
                </c:pt>
                <c:pt idx="18689">
                  <c:v>6773.7400000103398</c:v>
                </c:pt>
                <c:pt idx="18690">
                  <c:v>6773.7600000103403</c:v>
                </c:pt>
                <c:pt idx="18691">
                  <c:v>6773.7800000103398</c:v>
                </c:pt>
                <c:pt idx="18692">
                  <c:v>6773.8000000103402</c:v>
                </c:pt>
                <c:pt idx="18693">
                  <c:v>6773.8200000103434</c:v>
                </c:pt>
                <c:pt idx="18694">
                  <c:v>6773.8400000103402</c:v>
                </c:pt>
                <c:pt idx="18695">
                  <c:v>6773.8600000103424</c:v>
                </c:pt>
                <c:pt idx="18696">
                  <c:v>6773.8800000103402</c:v>
                </c:pt>
                <c:pt idx="18697">
                  <c:v>6773.9000000103397</c:v>
                </c:pt>
                <c:pt idx="18698">
                  <c:v>6773.9200000103401</c:v>
                </c:pt>
                <c:pt idx="18699">
                  <c:v>6773.9400000103496</c:v>
                </c:pt>
                <c:pt idx="18700">
                  <c:v>6773.9600000103501</c:v>
                </c:pt>
                <c:pt idx="18701">
                  <c:v>6773.9800000103496</c:v>
                </c:pt>
                <c:pt idx="18702">
                  <c:v>6774.00000001035</c:v>
                </c:pt>
                <c:pt idx="18703">
                  <c:v>6774.0200000103514</c:v>
                </c:pt>
                <c:pt idx="18704">
                  <c:v>6774.04000001035</c:v>
                </c:pt>
                <c:pt idx="18705">
                  <c:v>6774.0600000103504</c:v>
                </c:pt>
                <c:pt idx="18706">
                  <c:v>6774.08000001035</c:v>
                </c:pt>
                <c:pt idx="18707">
                  <c:v>6774.1000000103504</c:v>
                </c:pt>
                <c:pt idx="18708">
                  <c:v>6774.1200000103536</c:v>
                </c:pt>
                <c:pt idx="18709">
                  <c:v>6774.1400000103504</c:v>
                </c:pt>
                <c:pt idx="18710">
                  <c:v>6774.1600000103535</c:v>
                </c:pt>
                <c:pt idx="18711">
                  <c:v>6774.1800000103503</c:v>
                </c:pt>
                <c:pt idx="18712">
                  <c:v>6774.2000000103499</c:v>
                </c:pt>
                <c:pt idx="18713">
                  <c:v>6774.2200000103503</c:v>
                </c:pt>
                <c:pt idx="18714">
                  <c:v>6774.2400000103498</c:v>
                </c:pt>
                <c:pt idx="18715">
                  <c:v>6774.2600000103503</c:v>
                </c:pt>
                <c:pt idx="18716">
                  <c:v>6774.2800000103498</c:v>
                </c:pt>
                <c:pt idx="18717">
                  <c:v>6774.3000000103502</c:v>
                </c:pt>
                <c:pt idx="18718">
                  <c:v>6774.3200000103534</c:v>
                </c:pt>
                <c:pt idx="18719">
                  <c:v>6774.3400000103502</c:v>
                </c:pt>
                <c:pt idx="18720">
                  <c:v>6774.3600000103534</c:v>
                </c:pt>
                <c:pt idx="18721">
                  <c:v>6774.3800000103502</c:v>
                </c:pt>
                <c:pt idx="18722">
                  <c:v>6774.4000000103597</c:v>
                </c:pt>
                <c:pt idx="18723">
                  <c:v>6774.4200000103601</c:v>
                </c:pt>
                <c:pt idx="18724">
                  <c:v>6774.4400000103597</c:v>
                </c:pt>
                <c:pt idx="18725">
                  <c:v>6774.4600000103601</c:v>
                </c:pt>
                <c:pt idx="18726">
                  <c:v>6774.4800000103596</c:v>
                </c:pt>
                <c:pt idx="18727">
                  <c:v>6774.5000000103601</c:v>
                </c:pt>
                <c:pt idx="18728">
                  <c:v>6774.5200000103614</c:v>
                </c:pt>
                <c:pt idx="18729">
                  <c:v>6774.54000001036</c:v>
                </c:pt>
                <c:pt idx="18730">
                  <c:v>6774.5600000103614</c:v>
                </c:pt>
                <c:pt idx="18731">
                  <c:v>6774.58000001036</c:v>
                </c:pt>
                <c:pt idx="18732">
                  <c:v>6774.6000000103604</c:v>
                </c:pt>
                <c:pt idx="18733">
                  <c:v>6774.6200000103636</c:v>
                </c:pt>
                <c:pt idx="18734">
                  <c:v>6774.6400000103604</c:v>
                </c:pt>
                <c:pt idx="18735">
                  <c:v>6774.6600000103635</c:v>
                </c:pt>
                <c:pt idx="18736">
                  <c:v>6774.6800000103603</c:v>
                </c:pt>
                <c:pt idx="18737">
                  <c:v>6774.7000000103599</c:v>
                </c:pt>
                <c:pt idx="18738">
                  <c:v>6774.7200000103603</c:v>
                </c:pt>
                <c:pt idx="18739">
                  <c:v>6774.7400000103598</c:v>
                </c:pt>
                <c:pt idx="18740">
                  <c:v>6774.7600000103603</c:v>
                </c:pt>
                <c:pt idx="18741">
                  <c:v>6774.7800000103598</c:v>
                </c:pt>
                <c:pt idx="18742">
                  <c:v>6774.8000000103602</c:v>
                </c:pt>
                <c:pt idx="18743">
                  <c:v>6774.8200000103634</c:v>
                </c:pt>
                <c:pt idx="18744">
                  <c:v>6774.8400000103602</c:v>
                </c:pt>
                <c:pt idx="18745">
                  <c:v>6774.8600000103734</c:v>
                </c:pt>
                <c:pt idx="18746">
                  <c:v>6774.8800000103702</c:v>
                </c:pt>
                <c:pt idx="18747">
                  <c:v>6774.9000000103697</c:v>
                </c:pt>
                <c:pt idx="18748">
                  <c:v>6774.9200000103701</c:v>
                </c:pt>
                <c:pt idx="18749">
                  <c:v>6774.9400000103697</c:v>
                </c:pt>
                <c:pt idx="18750">
                  <c:v>6774.9600000103701</c:v>
                </c:pt>
                <c:pt idx="18751">
                  <c:v>6774.9800000103696</c:v>
                </c:pt>
                <c:pt idx="18752">
                  <c:v>6775.0000000103701</c:v>
                </c:pt>
                <c:pt idx="18753">
                  <c:v>6775.0200000103714</c:v>
                </c:pt>
                <c:pt idx="18754">
                  <c:v>6775.04000001037</c:v>
                </c:pt>
                <c:pt idx="18755">
                  <c:v>6775.0600000103714</c:v>
                </c:pt>
                <c:pt idx="18756">
                  <c:v>6775.08000001037</c:v>
                </c:pt>
                <c:pt idx="18757">
                  <c:v>6775.1000000103704</c:v>
                </c:pt>
                <c:pt idx="18758">
                  <c:v>6775.1200000103736</c:v>
                </c:pt>
                <c:pt idx="18759">
                  <c:v>6775.1400000103704</c:v>
                </c:pt>
                <c:pt idx="18760">
                  <c:v>6775.1600000103736</c:v>
                </c:pt>
                <c:pt idx="18761">
                  <c:v>6775.1800000103703</c:v>
                </c:pt>
                <c:pt idx="18762">
                  <c:v>6775.2000000103699</c:v>
                </c:pt>
                <c:pt idx="18763">
                  <c:v>6775.2200000103703</c:v>
                </c:pt>
                <c:pt idx="18764">
                  <c:v>6775.2400000103698</c:v>
                </c:pt>
                <c:pt idx="18765">
                  <c:v>6775.2600000103703</c:v>
                </c:pt>
                <c:pt idx="18766">
                  <c:v>6775.2800000103698</c:v>
                </c:pt>
                <c:pt idx="18767">
                  <c:v>6775.3000000103702</c:v>
                </c:pt>
                <c:pt idx="18768">
                  <c:v>6775.3200000103834</c:v>
                </c:pt>
                <c:pt idx="18769">
                  <c:v>6775.3400000103802</c:v>
                </c:pt>
                <c:pt idx="18770">
                  <c:v>6775.3600000103834</c:v>
                </c:pt>
                <c:pt idx="18771">
                  <c:v>6775.3800000103802</c:v>
                </c:pt>
                <c:pt idx="18772">
                  <c:v>6775.4000000103797</c:v>
                </c:pt>
                <c:pt idx="18773">
                  <c:v>6775.4200000103801</c:v>
                </c:pt>
                <c:pt idx="18774">
                  <c:v>6775.4400000103797</c:v>
                </c:pt>
                <c:pt idx="18775">
                  <c:v>6775.4600000103801</c:v>
                </c:pt>
                <c:pt idx="18776">
                  <c:v>6775.4800000103796</c:v>
                </c:pt>
                <c:pt idx="18777">
                  <c:v>6775.5000000103801</c:v>
                </c:pt>
                <c:pt idx="18778">
                  <c:v>6775.5200000103814</c:v>
                </c:pt>
                <c:pt idx="18779">
                  <c:v>6775.54000001038</c:v>
                </c:pt>
                <c:pt idx="18780">
                  <c:v>6775.5600000103814</c:v>
                </c:pt>
                <c:pt idx="18781">
                  <c:v>6775.58000001038</c:v>
                </c:pt>
                <c:pt idx="18782">
                  <c:v>6775.6000000103804</c:v>
                </c:pt>
                <c:pt idx="18783">
                  <c:v>6775.6200000103836</c:v>
                </c:pt>
                <c:pt idx="18784">
                  <c:v>6775.6400000103804</c:v>
                </c:pt>
                <c:pt idx="18785">
                  <c:v>6775.6600000103836</c:v>
                </c:pt>
                <c:pt idx="18786">
                  <c:v>6775.6800000103804</c:v>
                </c:pt>
                <c:pt idx="18787">
                  <c:v>6775.7000000103799</c:v>
                </c:pt>
                <c:pt idx="18788">
                  <c:v>6775.7200000103803</c:v>
                </c:pt>
                <c:pt idx="18789">
                  <c:v>6775.7400000103798</c:v>
                </c:pt>
                <c:pt idx="18790">
                  <c:v>6775.7600000103803</c:v>
                </c:pt>
                <c:pt idx="18791">
                  <c:v>6775.7800000103898</c:v>
                </c:pt>
                <c:pt idx="18792">
                  <c:v>6775.8000000103902</c:v>
                </c:pt>
                <c:pt idx="18793">
                  <c:v>6775.8200000103934</c:v>
                </c:pt>
                <c:pt idx="18794">
                  <c:v>6775.8400000103902</c:v>
                </c:pt>
                <c:pt idx="18795">
                  <c:v>6775.8600000103934</c:v>
                </c:pt>
                <c:pt idx="18796">
                  <c:v>6775.8800000103902</c:v>
                </c:pt>
                <c:pt idx="18797">
                  <c:v>6775.9000000103897</c:v>
                </c:pt>
                <c:pt idx="18798">
                  <c:v>6775.9200000103901</c:v>
                </c:pt>
                <c:pt idx="18799">
                  <c:v>6775.9400000103897</c:v>
                </c:pt>
                <c:pt idx="18800">
                  <c:v>6775.9600000103901</c:v>
                </c:pt>
                <c:pt idx="18801">
                  <c:v>6775.9800000103896</c:v>
                </c:pt>
                <c:pt idx="18802">
                  <c:v>6776.0000000103901</c:v>
                </c:pt>
                <c:pt idx="18803">
                  <c:v>6776.0200000103914</c:v>
                </c:pt>
                <c:pt idx="18804">
                  <c:v>6776.04000001039</c:v>
                </c:pt>
                <c:pt idx="18805">
                  <c:v>6776.0600000103914</c:v>
                </c:pt>
                <c:pt idx="18806">
                  <c:v>6776.08000001039</c:v>
                </c:pt>
                <c:pt idx="18807">
                  <c:v>6776.1000000103904</c:v>
                </c:pt>
                <c:pt idx="18808">
                  <c:v>6776.1200000103936</c:v>
                </c:pt>
                <c:pt idx="18809">
                  <c:v>6776.1400000103904</c:v>
                </c:pt>
                <c:pt idx="18810">
                  <c:v>6776.1600000103936</c:v>
                </c:pt>
                <c:pt idx="18811">
                  <c:v>6776.1800000103904</c:v>
                </c:pt>
                <c:pt idx="18812">
                  <c:v>6776.2000000103899</c:v>
                </c:pt>
                <c:pt idx="18813">
                  <c:v>6776.2200000103903</c:v>
                </c:pt>
                <c:pt idx="18814">
                  <c:v>6776.2400000103999</c:v>
                </c:pt>
                <c:pt idx="18815">
                  <c:v>6776.2600000104003</c:v>
                </c:pt>
                <c:pt idx="18816">
                  <c:v>6776.2800000103998</c:v>
                </c:pt>
                <c:pt idx="18817">
                  <c:v>6776.3000000104003</c:v>
                </c:pt>
                <c:pt idx="18818">
                  <c:v>6776.3200000104034</c:v>
                </c:pt>
                <c:pt idx="18819">
                  <c:v>6776.3400000104002</c:v>
                </c:pt>
                <c:pt idx="18820">
                  <c:v>6776.3600000104034</c:v>
                </c:pt>
                <c:pt idx="18821">
                  <c:v>6776.3800000104002</c:v>
                </c:pt>
                <c:pt idx="18822">
                  <c:v>6776.4000000103997</c:v>
                </c:pt>
                <c:pt idx="18823">
                  <c:v>6776.4200000104001</c:v>
                </c:pt>
                <c:pt idx="18824">
                  <c:v>6776.4400000103997</c:v>
                </c:pt>
                <c:pt idx="18825">
                  <c:v>6776.4600000104001</c:v>
                </c:pt>
                <c:pt idx="18826">
                  <c:v>6776.4800000103996</c:v>
                </c:pt>
                <c:pt idx="18827">
                  <c:v>6776.5000000104001</c:v>
                </c:pt>
                <c:pt idx="18828">
                  <c:v>6776.5200000104014</c:v>
                </c:pt>
                <c:pt idx="18829">
                  <c:v>6776.5400000104</c:v>
                </c:pt>
                <c:pt idx="18830">
                  <c:v>6776.5600000104014</c:v>
                </c:pt>
                <c:pt idx="18831">
                  <c:v>6776.5800000104</c:v>
                </c:pt>
                <c:pt idx="18832">
                  <c:v>6776.6000000104004</c:v>
                </c:pt>
                <c:pt idx="18833">
                  <c:v>6776.6200000104036</c:v>
                </c:pt>
                <c:pt idx="18834">
                  <c:v>6776.6400000104004</c:v>
                </c:pt>
                <c:pt idx="18835">
                  <c:v>6776.6600000104036</c:v>
                </c:pt>
                <c:pt idx="18836">
                  <c:v>6776.6800000104004</c:v>
                </c:pt>
                <c:pt idx="18837">
                  <c:v>6776.7000000104099</c:v>
                </c:pt>
                <c:pt idx="18838">
                  <c:v>6776.7200000104103</c:v>
                </c:pt>
                <c:pt idx="18839">
                  <c:v>6776.7400000104099</c:v>
                </c:pt>
                <c:pt idx="18840">
                  <c:v>6776.7600000104103</c:v>
                </c:pt>
                <c:pt idx="18841">
                  <c:v>6776.7800000104098</c:v>
                </c:pt>
                <c:pt idx="18842">
                  <c:v>6776.8000000104103</c:v>
                </c:pt>
                <c:pt idx="18843">
                  <c:v>6776.8200000104134</c:v>
                </c:pt>
                <c:pt idx="18844">
                  <c:v>6776.8400000104102</c:v>
                </c:pt>
                <c:pt idx="18845">
                  <c:v>6776.8600000104134</c:v>
                </c:pt>
                <c:pt idx="18846">
                  <c:v>6776.8800000104102</c:v>
                </c:pt>
                <c:pt idx="18847">
                  <c:v>6776.9000000104097</c:v>
                </c:pt>
                <c:pt idx="18848">
                  <c:v>6776.9200000104101</c:v>
                </c:pt>
                <c:pt idx="18849">
                  <c:v>6776.9400000104097</c:v>
                </c:pt>
                <c:pt idx="18850">
                  <c:v>6776.9600000104101</c:v>
                </c:pt>
                <c:pt idx="18851">
                  <c:v>6776.9800000104096</c:v>
                </c:pt>
                <c:pt idx="18852">
                  <c:v>6777.0000000104101</c:v>
                </c:pt>
                <c:pt idx="18853">
                  <c:v>6777.0200000104114</c:v>
                </c:pt>
                <c:pt idx="18854">
                  <c:v>6777.04000001041</c:v>
                </c:pt>
                <c:pt idx="18855">
                  <c:v>6777.0600000104114</c:v>
                </c:pt>
                <c:pt idx="18856">
                  <c:v>6777.08000001041</c:v>
                </c:pt>
                <c:pt idx="18857">
                  <c:v>6777.1000000104104</c:v>
                </c:pt>
                <c:pt idx="18858">
                  <c:v>6777.1200000104136</c:v>
                </c:pt>
                <c:pt idx="18859">
                  <c:v>6777.1400000104104</c:v>
                </c:pt>
                <c:pt idx="18860">
                  <c:v>6777.1600000104236</c:v>
                </c:pt>
                <c:pt idx="18861">
                  <c:v>6777.1800000104204</c:v>
                </c:pt>
                <c:pt idx="18862">
                  <c:v>6777.2000000104199</c:v>
                </c:pt>
                <c:pt idx="18863">
                  <c:v>6777.2200000104203</c:v>
                </c:pt>
                <c:pt idx="18864">
                  <c:v>6777.2400000104199</c:v>
                </c:pt>
                <c:pt idx="18865">
                  <c:v>6777.2600000104203</c:v>
                </c:pt>
                <c:pt idx="18866">
                  <c:v>6777.2800000104198</c:v>
                </c:pt>
                <c:pt idx="18867">
                  <c:v>6777.3000000104203</c:v>
                </c:pt>
                <c:pt idx="18868">
                  <c:v>6777.3200000104234</c:v>
                </c:pt>
                <c:pt idx="18869">
                  <c:v>6777.3400000104202</c:v>
                </c:pt>
                <c:pt idx="18870">
                  <c:v>6777.3600000104234</c:v>
                </c:pt>
                <c:pt idx="18871">
                  <c:v>6777.3800000104202</c:v>
                </c:pt>
                <c:pt idx="18872">
                  <c:v>6777.4000000104197</c:v>
                </c:pt>
                <c:pt idx="18873">
                  <c:v>6777.4200000104202</c:v>
                </c:pt>
                <c:pt idx="18874">
                  <c:v>6777.4400000104197</c:v>
                </c:pt>
                <c:pt idx="18875">
                  <c:v>6777.4600000104201</c:v>
                </c:pt>
                <c:pt idx="18876">
                  <c:v>6777.4800000104196</c:v>
                </c:pt>
                <c:pt idx="18877">
                  <c:v>6777.5000000104201</c:v>
                </c:pt>
                <c:pt idx="18878">
                  <c:v>6777.5200000104214</c:v>
                </c:pt>
                <c:pt idx="18879">
                  <c:v>6777.54000001042</c:v>
                </c:pt>
                <c:pt idx="18880">
                  <c:v>6777.5600000104214</c:v>
                </c:pt>
                <c:pt idx="18881">
                  <c:v>6777.58000001042</c:v>
                </c:pt>
                <c:pt idx="18882">
                  <c:v>6777.6000000104204</c:v>
                </c:pt>
                <c:pt idx="18883">
                  <c:v>6777.6200000104336</c:v>
                </c:pt>
                <c:pt idx="18884">
                  <c:v>6777.6400000104304</c:v>
                </c:pt>
                <c:pt idx="18885">
                  <c:v>6777.6600000104336</c:v>
                </c:pt>
                <c:pt idx="18886">
                  <c:v>6777.6800000104304</c:v>
                </c:pt>
                <c:pt idx="18887">
                  <c:v>6777.7000000104299</c:v>
                </c:pt>
                <c:pt idx="18888">
                  <c:v>6777.7200000104303</c:v>
                </c:pt>
                <c:pt idx="18889">
                  <c:v>6777.7400000104299</c:v>
                </c:pt>
                <c:pt idx="18890">
                  <c:v>6777.7600000104303</c:v>
                </c:pt>
                <c:pt idx="18891">
                  <c:v>6777.7800000104298</c:v>
                </c:pt>
                <c:pt idx="18892">
                  <c:v>6777.8000000104303</c:v>
                </c:pt>
                <c:pt idx="18893">
                  <c:v>6777.8200000104334</c:v>
                </c:pt>
                <c:pt idx="18894">
                  <c:v>6777.8400000104302</c:v>
                </c:pt>
                <c:pt idx="18895">
                  <c:v>6777.8600000104334</c:v>
                </c:pt>
                <c:pt idx="18896">
                  <c:v>6777.8800000104302</c:v>
                </c:pt>
                <c:pt idx="18897">
                  <c:v>6777.9000000104297</c:v>
                </c:pt>
                <c:pt idx="18898">
                  <c:v>6777.9200000104302</c:v>
                </c:pt>
                <c:pt idx="18899">
                  <c:v>6777.9400000104297</c:v>
                </c:pt>
                <c:pt idx="18900">
                  <c:v>6777.9600000104301</c:v>
                </c:pt>
                <c:pt idx="18901">
                  <c:v>6777.9800000104296</c:v>
                </c:pt>
                <c:pt idx="18902">
                  <c:v>6778.0000000104301</c:v>
                </c:pt>
                <c:pt idx="18903">
                  <c:v>6778.0200000104314</c:v>
                </c:pt>
                <c:pt idx="18904">
                  <c:v>6778.04000001043</c:v>
                </c:pt>
                <c:pt idx="18905">
                  <c:v>6778.0600000104414</c:v>
                </c:pt>
                <c:pt idx="18906">
                  <c:v>6778.08000001044</c:v>
                </c:pt>
                <c:pt idx="18907">
                  <c:v>6778.1000000104414</c:v>
                </c:pt>
                <c:pt idx="18908">
                  <c:v>6778.1200000104436</c:v>
                </c:pt>
                <c:pt idx="18909">
                  <c:v>6778.1400000104404</c:v>
                </c:pt>
                <c:pt idx="18910">
                  <c:v>6778.1600000104436</c:v>
                </c:pt>
                <c:pt idx="18911">
                  <c:v>6778.1800000104404</c:v>
                </c:pt>
                <c:pt idx="18912">
                  <c:v>6778.2000000104399</c:v>
                </c:pt>
                <c:pt idx="18913">
                  <c:v>6778.2200000104403</c:v>
                </c:pt>
                <c:pt idx="18914">
                  <c:v>6778.2400000104399</c:v>
                </c:pt>
                <c:pt idx="18915">
                  <c:v>6778.2600000104403</c:v>
                </c:pt>
                <c:pt idx="18916">
                  <c:v>6778.2800000104398</c:v>
                </c:pt>
                <c:pt idx="18917">
                  <c:v>6778.3000000104403</c:v>
                </c:pt>
                <c:pt idx="18918">
                  <c:v>6778.3200000104434</c:v>
                </c:pt>
                <c:pt idx="18919">
                  <c:v>6778.3400000104402</c:v>
                </c:pt>
                <c:pt idx="18920">
                  <c:v>6778.3600000104434</c:v>
                </c:pt>
                <c:pt idx="18921">
                  <c:v>6778.3800000104402</c:v>
                </c:pt>
                <c:pt idx="18922">
                  <c:v>6778.4000000104397</c:v>
                </c:pt>
                <c:pt idx="18923">
                  <c:v>6778.4200000104402</c:v>
                </c:pt>
                <c:pt idx="18924">
                  <c:v>6778.4400000104397</c:v>
                </c:pt>
                <c:pt idx="18925">
                  <c:v>6778.4600000104401</c:v>
                </c:pt>
                <c:pt idx="18926">
                  <c:v>6778.4800000104397</c:v>
                </c:pt>
                <c:pt idx="18927">
                  <c:v>6778.5000000104401</c:v>
                </c:pt>
                <c:pt idx="18928">
                  <c:v>6778.5200000104514</c:v>
                </c:pt>
                <c:pt idx="18929">
                  <c:v>6778.5400000104501</c:v>
                </c:pt>
                <c:pt idx="18930">
                  <c:v>6778.5600000104514</c:v>
                </c:pt>
                <c:pt idx="18931">
                  <c:v>6778.58000001045</c:v>
                </c:pt>
                <c:pt idx="18932">
                  <c:v>6778.6000000104514</c:v>
                </c:pt>
                <c:pt idx="18933">
                  <c:v>6778.6200000104536</c:v>
                </c:pt>
                <c:pt idx="18934">
                  <c:v>6778.6400000104504</c:v>
                </c:pt>
                <c:pt idx="18935">
                  <c:v>6778.6600000104536</c:v>
                </c:pt>
                <c:pt idx="18936">
                  <c:v>6778.6800000104504</c:v>
                </c:pt>
                <c:pt idx="18937">
                  <c:v>6778.7000000104499</c:v>
                </c:pt>
                <c:pt idx="18938">
                  <c:v>6778.7200000104503</c:v>
                </c:pt>
                <c:pt idx="18939">
                  <c:v>6778.7400000104499</c:v>
                </c:pt>
                <c:pt idx="18940">
                  <c:v>6778.7600000104503</c:v>
                </c:pt>
                <c:pt idx="18941">
                  <c:v>6778.7800000104498</c:v>
                </c:pt>
                <c:pt idx="18942">
                  <c:v>6778.8000000104503</c:v>
                </c:pt>
                <c:pt idx="18943">
                  <c:v>6778.8200000104534</c:v>
                </c:pt>
                <c:pt idx="18944">
                  <c:v>6778.8400000104502</c:v>
                </c:pt>
                <c:pt idx="18945">
                  <c:v>6778.8600000104534</c:v>
                </c:pt>
                <c:pt idx="18946">
                  <c:v>6778.8800000104502</c:v>
                </c:pt>
                <c:pt idx="18947">
                  <c:v>6778.9000000104497</c:v>
                </c:pt>
                <c:pt idx="18948">
                  <c:v>6778.9200000104502</c:v>
                </c:pt>
                <c:pt idx="18949">
                  <c:v>6778.9400000104497</c:v>
                </c:pt>
                <c:pt idx="18950">
                  <c:v>6778.9600000104501</c:v>
                </c:pt>
                <c:pt idx="18951">
                  <c:v>6778.9800000104597</c:v>
                </c:pt>
                <c:pt idx="18952">
                  <c:v>6779.0000000104601</c:v>
                </c:pt>
                <c:pt idx="18953">
                  <c:v>6779.0200000104614</c:v>
                </c:pt>
                <c:pt idx="18954">
                  <c:v>6779.0400000104601</c:v>
                </c:pt>
                <c:pt idx="18955">
                  <c:v>6779.0600000104614</c:v>
                </c:pt>
                <c:pt idx="18956">
                  <c:v>6779.08000001046</c:v>
                </c:pt>
                <c:pt idx="18957">
                  <c:v>6779.1000000104614</c:v>
                </c:pt>
                <c:pt idx="18958">
                  <c:v>6779.1200000104636</c:v>
                </c:pt>
                <c:pt idx="18959">
                  <c:v>6779.1400000104604</c:v>
                </c:pt>
                <c:pt idx="18960">
                  <c:v>6779.1600000104636</c:v>
                </c:pt>
                <c:pt idx="18961">
                  <c:v>6779.1800000104604</c:v>
                </c:pt>
                <c:pt idx="18962">
                  <c:v>6779.2000000104599</c:v>
                </c:pt>
                <c:pt idx="18963">
                  <c:v>6779.2200000104604</c:v>
                </c:pt>
                <c:pt idx="18964">
                  <c:v>6779.2400000104599</c:v>
                </c:pt>
                <c:pt idx="18965">
                  <c:v>6779.2600000104603</c:v>
                </c:pt>
                <c:pt idx="18966">
                  <c:v>6779.2800000104598</c:v>
                </c:pt>
                <c:pt idx="18967">
                  <c:v>6779.3000000104603</c:v>
                </c:pt>
                <c:pt idx="18968">
                  <c:v>6779.3200000104634</c:v>
                </c:pt>
                <c:pt idx="18969">
                  <c:v>6779.3400000104602</c:v>
                </c:pt>
                <c:pt idx="18970">
                  <c:v>6779.3600000104634</c:v>
                </c:pt>
                <c:pt idx="18971">
                  <c:v>6779.3800000104602</c:v>
                </c:pt>
                <c:pt idx="18972">
                  <c:v>6779.4000000104597</c:v>
                </c:pt>
                <c:pt idx="18973">
                  <c:v>6779.4200000104602</c:v>
                </c:pt>
                <c:pt idx="18974">
                  <c:v>6779.4400000104697</c:v>
                </c:pt>
                <c:pt idx="18975">
                  <c:v>6779.4600000104701</c:v>
                </c:pt>
                <c:pt idx="18976">
                  <c:v>6779.4800000104697</c:v>
                </c:pt>
                <c:pt idx="18977">
                  <c:v>6779.5000000104701</c:v>
                </c:pt>
                <c:pt idx="18978">
                  <c:v>6779.5200000104714</c:v>
                </c:pt>
                <c:pt idx="18979">
                  <c:v>6779.5400000104701</c:v>
                </c:pt>
                <c:pt idx="18980">
                  <c:v>6779.5600000104714</c:v>
                </c:pt>
                <c:pt idx="18981">
                  <c:v>6779.58000001047</c:v>
                </c:pt>
                <c:pt idx="18982">
                  <c:v>6779.6000000104714</c:v>
                </c:pt>
                <c:pt idx="18983">
                  <c:v>6779.6200000104736</c:v>
                </c:pt>
                <c:pt idx="18984">
                  <c:v>6779.6400000104704</c:v>
                </c:pt>
                <c:pt idx="18985">
                  <c:v>6779.6600000104736</c:v>
                </c:pt>
                <c:pt idx="18986">
                  <c:v>6779.6800000104704</c:v>
                </c:pt>
                <c:pt idx="18987">
                  <c:v>6779.7000000104699</c:v>
                </c:pt>
                <c:pt idx="18988">
                  <c:v>6779.7200000104704</c:v>
                </c:pt>
                <c:pt idx="18989">
                  <c:v>6779.7400000104699</c:v>
                </c:pt>
                <c:pt idx="18990">
                  <c:v>6779.7600000104703</c:v>
                </c:pt>
                <c:pt idx="18991">
                  <c:v>6779.7800000104698</c:v>
                </c:pt>
                <c:pt idx="18992">
                  <c:v>6779.8000000104703</c:v>
                </c:pt>
                <c:pt idx="18993">
                  <c:v>6779.8200000104734</c:v>
                </c:pt>
                <c:pt idx="18994">
                  <c:v>6779.8400000104702</c:v>
                </c:pt>
                <c:pt idx="18995">
                  <c:v>6779.8600000104734</c:v>
                </c:pt>
                <c:pt idx="18996">
                  <c:v>6779.8800000104702</c:v>
                </c:pt>
                <c:pt idx="18997">
                  <c:v>6779.9000000104797</c:v>
                </c:pt>
                <c:pt idx="18998">
                  <c:v>6779.9200000104802</c:v>
                </c:pt>
                <c:pt idx="18999">
                  <c:v>6779.9400000104797</c:v>
                </c:pt>
                <c:pt idx="19000">
                  <c:v>6779.9600000104801</c:v>
                </c:pt>
                <c:pt idx="19001">
                  <c:v>6779.9800000104797</c:v>
                </c:pt>
                <c:pt idx="19002">
                  <c:v>6780.0000000104801</c:v>
                </c:pt>
                <c:pt idx="19003">
                  <c:v>6780.0200000104824</c:v>
                </c:pt>
                <c:pt idx="19004">
                  <c:v>6780.0400000104801</c:v>
                </c:pt>
                <c:pt idx="19005">
                  <c:v>6780.0600000104814</c:v>
                </c:pt>
                <c:pt idx="19006">
                  <c:v>6780.08000001048</c:v>
                </c:pt>
                <c:pt idx="19007">
                  <c:v>6780.1000000104814</c:v>
                </c:pt>
                <c:pt idx="19008">
                  <c:v>6780.1200000104836</c:v>
                </c:pt>
                <c:pt idx="19009">
                  <c:v>6780.1400000104804</c:v>
                </c:pt>
                <c:pt idx="19010">
                  <c:v>6780.1600000104836</c:v>
                </c:pt>
                <c:pt idx="19011">
                  <c:v>6780.1800000104804</c:v>
                </c:pt>
                <c:pt idx="19012">
                  <c:v>6780.2000000104799</c:v>
                </c:pt>
                <c:pt idx="19013">
                  <c:v>6780.2200000104804</c:v>
                </c:pt>
                <c:pt idx="19014">
                  <c:v>6780.2400000104799</c:v>
                </c:pt>
                <c:pt idx="19015">
                  <c:v>6780.2600000104803</c:v>
                </c:pt>
                <c:pt idx="19016">
                  <c:v>6780.2800000104799</c:v>
                </c:pt>
                <c:pt idx="19017">
                  <c:v>6780.3000000104803</c:v>
                </c:pt>
                <c:pt idx="19018">
                  <c:v>6780.3200000104835</c:v>
                </c:pt>
                <c:pt idx="19019">
                  <c:v>6780.3400000104803</c:v>
                </c:pt>
                <c:pt idx="19020">
                  <c:v>6780.3600000104934</c:v>
                </c:pt>
                <c:pt idx="19021">
                  <c:v>6780.3800000104902</c:v>
                </c:pt>
                <c:pt idx="19022">
                  <c:v>6780.4000000104897</c:v>
                </c:pt>
                <c:pt idx="19023">
                  <c:v>6780.4200000104902</c:v>
                </c:pt>
                <c:pt idx="19024">
                  <c:v>6780.4400000104897</c:v>
                </c:pt>
                <c:pt idx="19025">
                  <c:v>6780.4600000104901</c:v>
                </c:pt>
                <c:pt idx="19026">
                  <c:v>6780.4800000104897</c:v>
                </c:pt>
                <c:pt idx="19027">
                  <c:v>6780.5000000104901</c:v>
                </c:pt>
                <c:pt idx="19028">
                  <c:v>6780.5200000104924</c:v>
                </c:pt>
                <c:pt idx="19029">
                  <c:v>6780.5400000104901</c:v>
                </c:pt>
                <c:pt idx="19030">
                  <c:v>6780.5600000104914</c:v>
                </c:pt>
                <c:pt idx="19031">
                  <c:v>6780.58000001049</c:v>
                </c:pt>
                <c:pt idx="19032">
                  <c:v>6780.6000000104914</c:v>
                </c:pt>
                <c:pt idx="19033">
                  <c:v>6780.6200000104936</c:v>
                </c:pt>
                <c:pt idx="19034">
                  <c:v>6780.6400000104904</c:v>
                </c:pt>
                <c:pt idx="19035">
                  <c:v>6780.6600000104936</c:v>
                </c:pt>
                <c:pt idx="19036">
                  <c:v>6780.6800000104904</c:v>
                </c:pt>
                <c:pt idx="19037">
                  <c:v>6780.7000000104899</c:v>
                </c:pt>
                <c:pt idx="19038">
                  <c:v>6780.7200000104904</c:v>
                </c:pt>
                <c:pt idx="19039">
                  <c:v>6780.7400000104899</c:v>
                </c:pt>
                <c:pt idx="19040">
                  <c:v>6780.7600000104903</c:v>
                </c:pt>
                <c:pt idx="19041">
                  <c:v>6780.7800000104899</c:v>
                </c:pt>
                <c:pt idx="19042">
                  <c:v>6780.8000000104903</c:v>
                </c:pt>
                <c:pt idx="19043">
                  <c:v>6780.8200000105035</c:v>
                </c:pt>
                <c:pt idx="19044">
                  <c:v>6780.8400000105003</c:v>
                </c:pt>
                <c:pt idx="19045">
                  <c:v>6780.8600000105034</c:v>
                </c:pt>
                <c:pt idx="19046">
                  <c:v>6780.8800000105002</c:v>
                </c:pt>
                <c:pt idx="19047">
                  <c:v>6780.9000000104998</c:v>
                </c:pt>
                <c:pt idx="19048">
                  <c:v>6780.9200000105002</c:v>
                </c:pt>
                <c:pt idx="19049">
                  <c:v>6780.9400000104997</c:v>
                </c:pt>
                <c:pt idx="19050">
                  <c:v>6780.9600000105002</c:v>
                </c:pt>
                <c:pt idx="19051">
                  <c:v>6780.9800000104997</c:v>
                </c:pt>
                <c:pt idx="19052">
                  <c:v>6781.0000000105001</c:v>
                </c:pt>
                <c:pt idx="19053">
                  <c:v>6781.0200000105024</c:v>
                </c:pt>
                <c:pt idx="19054">
                  <c:v>6781.0400000105001</c:v>
                </c:pt>
                <c:pt idx="19055">
                  <c:v>6781.0600000105014</c:v>
                </c:pt>
                <c:pt idx="19056">
                  <c:v>6781.0800000105</c:v>
                </c:pt>
                <c:pt idx="19057">
                  <c:v>6781.1000000105014</c:v>
                </c:pt>
                <c:pt idx="19058">
                  <c:v>6781.1200000105036</c:v>
                </c:pt>
                <c:pt idx="19059">
                  <c:v>6781.1400000105004</c:v>
                </c:pt>
                <c:pt idx="19060">
                  <c:v>6781.1600000105036</c:v>
                </c:pt>
                <c:pt idx="19061">
                  <c:v>6781.1800000105004</c:v>
                </c:pt>
                <c:pt idx="19062">
                  <c:v>6781.2000000104999</c:v>
                </c:pt>
                <c:pt idx="19063">
                  <c:v>6781.2200000105004</c:v>
                </c:pt>
                <c:pt idx="19064">
                  <c:v>6781.2400000104999</c:v>
                </c:pt>
                <c:pt idx="19065">
                  <c:v>6781.2600000105003</c:v>
                </c:pt>
                <c:pt idx="19066">
                  <c:v>6781.2800000105099</c:v>
                </c:pt>
                <c:pt idx="19067">
                  <c:v>6781.3000000105103</c:v>
                </c:pt>
                <c:pt idx="19068">
                  <c:v>6781.3200000105135</c:v>
                </c:pt>
                <c:pt idx="19069">
                  <c:v>6781.3400000105103</c:v>
                </c:pt>
                <c:pt idx="19070">
                  <c:v>6781.3600000105134</c:v>
                </c:pt>
                <c:pt idx="19071">
                  <c:v>6781.3800000105102</c:v>
                </c:pt>
                <c:pt idx="19072">
                  <c:v>6781.4000000105098</c:v>
                </c:pt>
                <c:pt idx="19073">
                  <c:v>6781.4200000105102</c:v>
                </c:pt>
                <c:pt idx="19074">
                  <c:v>6781.4400000105097</c:v>
                </c:pt>
                <c:pt idx="19075">
                  <c:v>6781.4600000105102</c:v>
                </c:pt>
                <c:pt idx="19076">
                  <c:v>6781.4800000105097</c:v>
                </c:pt>
                <c:pt idx="19077">
                  <c:v>6781.5000000105101</c:v>
                </c:pt>
                <c:pt idx="19078">
                  <c:v>6781.5200000105124</c:v>
                </c:pt>
                <c:pt idx="19079">
                  <c:v>6781.5400000105101</c:v>
                </c:pt>
                <c:pt idx="19080">
                  <c:v>6781.5600000105114</c:v>
                </c:pt>
                <c:pt idx="19081">
                  <c:v>6781.58000001051</c:v>
                </c:pt>
                <c:pt idx="19082">
                  <c:v>6781.6000000105114</c:v>
                </c:pt>
                <c:pt idx="19083">
                  <c:v>6781.6200000105136</c:v>
                </c:pt>
                <c:pt idx="19084">
                  <c:v>6781.6400000105104</c:v>
                </c:pt>
                <c:pt idx="19085">
                  <c:v>6781.6600000105136</c:v>
                </c:pt>
                <c:pt idx="19086">
                  <c:v>6781.6800000105104</c:v>
                </c:pt>
                <c:pt idx="19087">
                  <c:v>6781.7000000105099</c:v>
                </c:pt>
                <c:pt idx="19088">
                  <c:v>6781.7200000105104</c:v>
                </c:pt>
                <c:pt idx="19089">
                  <c:v>6781.7400000105199</c:v>
                </c:pt>
                <c:pt idx="19090">
                  <c:v>6781.7600000105203</c:v>
                </c:pt>
                <c:pt idx="19091">
                  <c:v>6781.7800000105199</c:v>
                </c:pt>
                <c:pt idx="19092">
                  <c:v>6781.8000000105203</c:v>
                </c:pt>
                <c:pt idx="19093">
                  <c:v>6781.8200000105235</c:v>
                </c:pt>
                <c:pt idx="19094">
                  <c:v>6781.8400000105203</c:v>
                </c:pt>
                <c:pt idx="19095">
                  <c:v>6781.8600000105234</c:v>
                </c:pt>
                <c:pt idx="19096">
                  <c:v>6781.8800000105202</c:v>
                </c:pt>
                <c:pt idx="19097">
                  <c:v>6781.9000000105198</c:v>
                </c:pt>
                <c:pt idx="19098">
                  <c:v>6781.9200000105202</c:v>
                </c:pt>
                <c:pt idx="19099">
                  <c:v>6781.9400000105197</c:v>
                </c:pt>
                <c:pt idx="19100">
                  <c:v>6781.9600000105202</c:v>
                </c:pt>
                <c:pt idx="19101">
                  <c:v>6781.9800000105197</c:v>
                </c:pt>
                <c:pt idx="19102">
                  <c:v>6782.0000000105201</c:v>
                </c:pt>
                <c:pt idx="19103">
                  <c:v>6782.0200000105224</c:v>
                </c:pt>
                <c:pt idx="19104">
                  <c:v>6782.0400000105201</c:v>
                </c:pt>
                <c:pt idx="19105">
                  <c:v>6782.0600000105214</c:v>
                </c:pt>
                <c:pt idx="19106">
                  <c:v>6782.0800000105201</c:v>
                </c:pt>
                <c:pt idx="19107">
                  <c:v>6782.1000000105214</c:v>
                </c:pt>
                <c:pt idx="19108">
                  <c:v>6782.1200000105237</c:v>
                </c:pt>
                <c:pt idx="19109">
                  <c:v>6782.1400000105214</c:v>
                </c:pt>
                <c:pt idx="19110">
                  <c:v>6782.1600000105236</c:v>
                </c:pt>
                <c:pt idx="19111">
                  <c:v>6782.1800000105204</c:v>
                </c:pt>
                <c:pt idx="19112">
                  <c:v>6782.2000000105299</c:v>
                </c:pt>
                <c:pt idx="19113">
                  <c:v>6782.2200000105304</c:v>
                </c:pt>
                <c:pt idx="19114">
                  <c:v>6782.2400000105299</c:v>
                </c:pt>
                <c:pt idx="19115">
                  <c:v>6782.2600000105303</c:v>
                </c:pt>
                <c:pt idx="19116">
                  <c:v>6782.2800000105299</c:v>
                </c:pt>
                <c:pt idx="19117">
                  <c:v>6782.3000000105303</c:v>
                </c:pt>
                <c:pt idx="19118">
                  <c:v>6782.3200000105335</c:v>
                </c:pt>
                <c:pt idx="19119">
                  <c:v>6782.3400000105303</c:v>
                </c:pt>
                <c:pt idx="19120">
                  <c:v>6782.3600000105334</c:v>
                </c:pt>
                <c:pt idx="19121">
                  <c:v>6782.3800000105302</c:v>
                </c:pt>
                <c:pt idx="19122">
                  <c:v>6782.4000000105298</c:v>
                </c:pt>
                <c:pt idx="19123">
                  <c:v>6782.4200000105302</c:v>
                </c:pt>
                <c:pt idx="19124">
                  <c:v>6782.4400000105297</c:v>
                </c:pt>
                <c:pt idx="19125">
                  <c:v>6782.4600000105302</c:v>
                </c:pt>
                <c:pt idx="19126">
                  <c:v>6782.4800000105297</c:v>
                </c:pt>
                <c:pt idx="19127">
                  <c:v>6782.5000000105301</c:v>
                </c:pt>
                <c:pt idx="19128">
                  <c:v>6782.5200000105324</c:v>
                </c:pt>
                <c:pt idx="19129">
                  <c:v>6782.5400000105301</c:v>
                </c:pt>
                <c:pt idx="19130">
                  <c:v>6782.5600000105314</c:v>
                </c:pt>
                <c:pt idx="19131">
                  <c:v>6782.5800000105301</c:v>
                </c:pt>
                <c:pt idx="19132">
                  <c:v>6782.6000000105314</c:v>
                </c:pt>
                <c:pt idx="19133">
                  <c:v>6782.6200000105337</c:v>
                </c:pt>
                <c:pt idx="19134">
                  <c:v>6782.6400000105414</c:v>
                </c:pt>
                <c:pt idx="19135">
                  <c:v>6782.6600000105436</c:v>
                </c:pt>
                <c:pt idx="19136">
                  <c:v>6782.6800000105404</c:v>
                </c:pt>
                <c:pt idx="19137">
                  <c:v>6782.70000001054</c:v>
                </c:pt>
                <c:pt idx="19138">
                  <c:v>6782.7200000105404</c:v>
                </c:pt>
                <c:pt idx="19139">
                  <c:v>6782.7400000105399</c:v>
                </c:pt>
                <c:pt idx="19140">
                  <c:v>6782.7600000105404</c:v>
                </c:pt>
                <c:pt idx="19141">
                  <c:v>6782.7800000105399</c:v>
                </c:pt>
                <c:pt idx="19142">
                  <c:v>6782.8000000105403</c:v>
                </c:pt>
                <c:pt idx="19143">
                  <c:v>6782.8200000105435</c:v>
                </c:pt>
                <c:pt idx="19144">
                  <c:v>6782.8400000105403</c:v>
                </c:pt>
                <c:pt idx="19145">
                  <c:v>6782.8600000105434</c:v>
                </c:pt>
                <c:pt idx="19146">
                  <c:v>6782.8800000105402</c:v>
                </c:pt>
                <c:pt idx="19147">
                  <c:v>6782.9000000105398</c:v>
                </c:pt>
                <c:pt idx="19148">
                  <c:v>6782.9200000105402</c:v>
                </c:pt>
                <c:pt idx="19149">
                  <c:v>6782.9400000105397</c:v>
                </c:pt>
                <c:pt idx="19150">
                  <c:v>6782.9600000105402</c:v>
                </c:pt>
                <c:pt idx="19151">
                  <c:v>6782.9800000105397</c:v>
                </c:pt>
                <c:pt idx="19152">
                  <c:v>6783.0000000105401</c:v>
                </c:pt>
                <c:pt idx="19153">
                  <c:v>6783.0200000105424</c:v>
                </c:pt>
                <c:pt idx="19154">
                  <c:v>6783.0400000105401</c:v>
                </c:pt>
                <c:pt idx="19155">
                  <c:v>6783.0600000105414</c:v>
                </c:pt>
                <c:pt idx="19156">
                  <c:v>6783.0800000105401</c:v>
                </c:pt>
                <c:pt idx="19157">
                  <c:v>6783.1000000105514</c:v>
                </c:pt>
                <c:pt idx="19158">
                  <c:v>6783.1200000105537</c:v>
                </c:pt>
                <c:pt idx="19159">
                  <c:v>6783.1400000105514</c:v>
                </c:pt>
                <c:pt idx="19160">
                  <c:v>6783.1600000105536</c:v>
                </c:pt>
                <c:pt idx="19161">
                  <c:v>6783.1800000105504</c:v>
                </c:pt>
                <c:pt idx="19162">
                  <c:v>6783.20000001055</c:v>
                </c:pt>
                <c:pt idx="19163">
                  <c:v>6783.2200000105504</c:v>
                </c:pt>
                <c:pt idx="19164">
                  <c:v>6783.2400000105499</c:v>
                </c:pt>
                <c:pt idx="19165">
                  <c:v>6783.2600000105504</c:v>
                </c:pt>
                <c:pt idx="19166">
                  <c:v>6783.2800000105499</c:v>
                </c:pt>
                <c:pt idx="19167">
                  <c:v>6783.3000000105503</c:v>
                </c:pt>
                <c:pt idx="19168">
                  <c:v>6783.3200000105535</c:v>
                </c:pt>
                <c:pt idx="19169">
                  <c:v>6783.3400000105503</c:v>
                </c:pt>
                <c:pt idx="19170">
                  <c:v>6783.3600000105534</c:v>
                </c:pt>
                <c:pt idx="19171">
                  <c:v>6783.3800000105502</c:v>
                </c:pt>
                <c:pt idx="19172">
                  <c:v>6783.4000000105498</c:v>
                </c:pt>
                <c:pt idx="19173">
                  <c:v>6783.4200000105502</c:v>
                </c:pt>
                <c:pt idx="19174">
                  <c:v>6783.4400000105497</c:v>
                </c:pt>
                <c:pt idx="19175">
                  <c:v>6783.4600000105502</c:v>
                </c:pt>
                <c:pt idx="19176">
                  <c:v>6783.4800000105497</c:v>
                </c:pt>
                <c:pt idx="19177">
                  <c:v>6783.5000000105501</c:v>
                </c:pt>
                <c:pt idx="19178">
                  <c:v>6783.5200000105524</c:v>
                </c:pt>
                <c:pt idx="19179">
                  <c:v>6783.5400000105501</c:v>
                </c:pt>
                <c:pt idx="19180">
                  <c:v>6783.5600000105624</c:v>
                </c:pt>
                <c:pt idx="19181">
                  <c:v>6783.5800000105601</c:v>
                </c:pt>
                <c:pt idx="19182">
                  <c:v>6783.6000000105614</c:v>
                </c:pt>
                <c:pt idx="19183">
                  <c:v>6783.6200000105637</c:v>
                </c:pt>
                <c:pt idx="19184">
                  <c:v>6783.6400000105614</c:v>
                </c:pt>
                <c:pt idx="19185">
                  <c:v>6783.6600000105636</c:v>
                </c:pt>
                <c:pt idx="19186">
                  <c:v>6783.6800000105604</c:v>
                </c:pt>
                <c:pt idx="19187">
                  <c:v>6783.70000001056</c:v>
                </c:pt>
                <c:pt idx="19188">
                  <c:v>6783.7200000105604</c:v>
                </c:pt>
                <c:pt idx="19189">
                  <c:v>6783.7400000105599</c:v>
                </c:pt>
                <c:pt idx="19190">
                  <c:v>6783.7600000105604</c:v>
                </c:pt>
                <c:pt idx="19191">
                  <c:v>6783.7800000105599</c:v>
                </c:pt>
                <c:pt idx="19192">
                  <c:v>6783.8000000105603</c:v>
                </c:pt>
                <c:pt idx="19193">
                  <c:v>6783.8200000105635</c:v>
                </c:pt>
                <c:pt idx="19194">
                  <c:v>6783.8400000105603</c:v>
                </c:pt>
                <c:pt idx="19195">
                  <c:v>6783.8600000105635</c:v>
                </c:pt>
                <c:pt idx="19196">
                  <c:v>6783.8800000105603</c:v>
                </c:pt>
                <c:pt idx="19197">
                  <c:v>6783.9000000105598</c:v>
                </c:pt>
                <c:pt idx="19198">
                  <c:v>6783.9200000105602</c:v>
                </c:pt>
                <c:pt idx="19199">
                  <c:v>6783.9400000105597</c:v>
                </c:pt>
                <c:pt idx="19200">
                  <c:v>6783.9600000105602</c:v>
                </c:pt>
                <c:pt idx="19201">
                  <c:v>6783.9800000105597</c:v>
                </c:pt>
                <c:pt idx="19202">
                  <c:v>6784.0000000105601</c:v>
                </c:pt>
                <c:pt idx="19203">
                  <c:v>6784.0200000105724</c:v>
                </c:pt>
                <c:pt idx="19204">
                  <c:v>6784.0400000105701</c:v>
                </c:pt>
                <c:pt idx="19205">
                  <c:v>6784.0600000105724</c:v>
                </c:pt>
                <c:pt idx="19206">
                  <c:v>6784.0800000105701</c:v>
                </c:pt>
                <c:pt idx="19207">
                  <c:v>6784.1000000105714</c:v>
                </c:pt>
                <c:pt idx="19208">
                  <c:v>6784.1200000105737</c:v>
                </c:pt>
                <c:pt idx="19209">
                  <c:v>6784.1400000105714</c:v>
                </c:pt>
                <c:pt idx="19210">
                  <c:v>6784.1600000105736</c:v>
                </c:pt>
                <c:pt idx="19211">
                  <c:v>6784.1800000105704</c:v>
                </c:pt>
                <c:pt idx="19212">
                  <c:v>6784.20000001057</c:v>
                </c:pt>
                <c:pt idx="19213">
                  <c:v>6784.2200000105704</c:v>
                </c:pt>
                <c:pt idx="19214">
                  <c:v>6784.2400000105699</c:v>
                </c:pt>
                <c:pt idx="19215">
                  <c:v>6784.2600000105704</c:v>
                </c:pt>
                <c:pt idx="19216">
                  <c:v>6784.2800000105699</c:v>
                </c:pt>
                <c:pt idx="19217">
                  <c:v>6784.3000000105703</c:v>
                </c:pt>
                <c:pt idx="19218">
                  <c:v>6784.3200000105735</c:v>
                </c:pt>
                <c:pt idx="19219">
                  <c:v>6784.3400000105703</c:v>
                </c:pt>
                <c:pt idx="19220">
                  <c:v>6784.3600000105735</c:v>
                </c:pt>
                <c:pt idx="19221">
                  <c:v>6784.3800000105703</c:v>
                </c:pt>
                <c:pt idx="19222">
                  <c:v>6784.4000000105698</c:v>
                </c:pt>
                <c:pt idx="19223">
                  <c:v>6784.4200000105702</c:v>
                </c:pt>
                <c:pt idx="19224">
                  <c:v>6784.4400000105697</c:v>
                </c:pt>
                <c:pt idx="19225">
                  <c:v>6784.4600000105702</c:v>
                </c:pt>
                <c:pt idx="19226">
                  <c:v>6784.4800000105797</c:v>
                </c:pt>
                <c:pt idx="19227">
                  <c:v>6784.5000000105802</c:v>
                </c:pt>
                <c:pt idx="19228">
                  <c:v>6784.5200000105824</c:v>
                </c:pt>
                <c:pt idx="19229">
                  <c:v>6784.5400000105801</c:v>
                </c:pt>
                <c:pt idx="19230">
                  <c:v>6784.5600000105824</c:v>
                </c:pt>
                <c:pt idx="19231">
                  <c:v>6784.5800000105801</c:v>
                </c:pt>
                <c:pt idx="19232">
                  <c:v>6784.6000000105814</c:v>
                </c:pt>
                <c:pt idx="19233">
                  <c:v>6784.6200000105837</c:v>
                </c:pt>
                <c:pt idx="19234">
                  <c:v>6784.6400000105814</c:v>
                </c:pt>
                <c:pt idx="19235">
                  <c:v>6784.6600000105836</c:v>
                </c:pt>
                <c:pt idx="19236">
                  <c:v>6784.6800000105804</c:v>
                </c:pt>
                <c:pt idx="19237">
                  <c:v>6784.70000001058</c:v>
                </c:pt>
                <c:pt idx="19238">
                  <c:v>6784.7200000105804</c:v>
                </c:pt>
                <c:pt idx="19239">
                  <c:v>6784.7400000105799</c:v>
                </c:pt>
                <c:pt idx="19240">
                  <c:v>6784.7600000105804</c:v>
                </c:pt>
                <c:pt idx="19241">
                  <c:v>6784.7800000105799</c:v>
                </c:pt>
                <c:pt idx="19242">
                  <c:v>6784.8000000105803</c:v>
                </c:pt>
                <c:pt idx="19243">
                  <c:v>6784.8200000105835</c:v>
                </c:pt>
                <c:pt idx="19244">
                  <c:v>6784.8400000105803</c:v>
                </c:pt>
                <c:pt idx="19245">
                  <c:v>6784.8600000105835</c:v>
                </c:pt>
                <c:pt idx="19246">
                  <c:v>6784.8800000105803</c:v>
                </c:pt>
                <c:pt idx="19247">
                  <c:v>6784.9000000105798</c:v>
                </c:pt>
                <c:pt idx="19248">
                  <c:v>6784.9200000105802</c:v>
                </c:pt>
                <c:pt idx="19249">
                  <c:v>6784.9400000105898</c:v>
                </c:pt>
                <c:pt idx="19250">
                  <c:v>6784.9600000105902</c:v>
                </c:pt>
                <c:pt idx="19251">
                  <c:v>6784.9800000105897</c:v>
                </c:pt>
                <c:pt idx="19252">
                  <c:v>6785.0000000105902</c:v>
                </c:pt>
                <c:pt idx="19253">
                  <c:v>6785.0200000105924</c:v>
                </c:pt>
                <c:pt idx="19254">
                  <c:v>6785.0400000105901</c:v>
                </c:pt>
                <c:pt idx="19255">
                  <c:v>6785.0600000105924</c:v>
                </c:pt>
                <c:pt idx="19256">
                  <c:v>6785.0800000105901</c:v>
                </c:pt>
                <c:pt idx="19257">
                  <c:v>6785.1000000105914</c:v>
                </c:pt>
                <c:pt idx="19258">
                  <c:v>6785.1200000105937</c:v>
                </c:pt>
                <c:pt idx="19259">
                  <c:v>6785.1400000105914</c:v>
                </c:pt>
                <c:pt idx="19260">
                  <c:v>6785.1600000105936</c:v>
                </c:pt>
                <c:pt idx="19261">
                  <c:v>6785.1800000105904</c:v>
                </c:pt>
                <c:pt idx="19262">
                  <c:v>6785.20000001059</c:v>
                </c:pt>
                <c:pt idx="19263">
                  <c:v>6785.2200000105904</c:v>
                </c:pt>
                <c:pt idx="19264">
                  <c:v>6785.2400000105899</c:v>
                </c:pt>
                <c:pt idx="19265">
                  <c:v>6785.2600000105904</c:v>
                </c:pt>
                <c:pt idx="19266">
                  <c:v>6785.2800000105899</c:v>
                </c:pt>
                <c:pt idx="19267">
                  <c:v>6785.3000000105903</c:v>
                </c:pt>
                <c:pt idx="19268">
                  <c:v>6785.3200000105935</c:v>
                </c:pt>
                <c:pt idx="19269">
                  <c:v>6785.3400000105903</c:v>
                </c:pt>
                <c:pt idx="19270">
                  <c:v>6785.3600000105935</c:v>
                </c:pt>
                <c:pt idx="19271">
                  <c:v>6785.3800000105903</c:v>
                </c:pt>
                <c:pt idx="19272">
                  <c:v>6785.4000000105998</c:v>
                </c:pt>
                <c:pt idx="19273">
                  <c:v>6785.4200000106002</c:v>
                </c:pt>
                <c:pt idx="19274">
                  <c:v>6785.4400000105998</c:v>
                </c:pt>
                <c:pt idx="19275">
                  <c:v>6785.4600000106002</c:v>
                </c:pt>
                <c:pt idx="19276">
                  <c:v>6785.4800000105997</c:v>
                </c:pt>
                <c:pt idx="19277">
                  <c:v>6785.5000000106002</c:v>
                </c:pt>
                <c:pt idx="19278">
                  <c:v>6785.5200000106024</c:v>
                </c:pt>
                <c:pt idx="19279">
                  <c:v>6785.5400000106001</c:v>
                </c:pt>
                <c:pt idx="19280">
                  <c:v>6785.5600000106024</c:v>
                </c:pt>
                <c:pt idx="19281">
                  <c:v>6785.5800000106001</c:v>
                </c:pt>
                <c:pt idx="19282">
                  <c:v>6785.6000000106014</c:v>
                </c:pt>
                <c:pt idx="19283">
                  <c:v>6785.6200000106037</c:v>
                </c:pt>
                <c:pt idx="19284">
                  <c:v>6785.6400000106014</c:v>
                </c:pt>
                <c:pt idx="19285">
                  <c:v>6785.6600000106037</c:v>
                </c:pt>
                <c:pt idx="19286">
                  <c:v>6785.6800000106014</c:v>
                </c:pt>
                <c:pt idx="19287">
                  <c:v>6785.7000000106</c:v>
                </c:pt>
                <c:pt idx="19288">
                  <c:v>6785.7200000106004</c:v>
                </c:pt>
                <c:pt idx="19289">
                  <c:v>6785.7400000105999</c:v>
                </c:pt>
                <c:pt idx="19290">
                  <c:v>6785.7600000106004</c:v>
                </c:pt>
                <c:pt idx="19291">
                  <c:v>6785.7800000105999</c:v>
                </c:pt>
                <c:pt idx="19292">
                  <c:v>6785.8000000106003</c:v>
                </c:pt>
                <c:pt idx="19293">
                  <c:v>6785.8200000106035</c:v>
                </c:pt>
                <c:pt idx="19294">
                  <c:v>6785.8400000106003</c:v>
                </c:pt>
                <c:pt idx="19295">
                  <c:v>6785.8600000106135</c:v>
                </c:pt>
                <c:pt idx="19296">
                  <c:v>6785.8800000106103</c:v>
                </c:pt>
                <c:pt idx="19297">
                  <c:v>6785.9000000106098</c:v>
                </c:pt>
                <c:pt idx="19298">
                  <c:v>6785.9200000106102</c:v>
                </c:pt>
                <c:pt idx="19299">
                  <c:v>6785.9400000106098</c:v>
                </c:pt>
                <c:pt idx="19300">
                  <c:v>6785.9600000106102</c:v>
                </c:pt>
                <c:pt idx="19301">
                  <c:v>6785.9800000106097</c:v>
                </c:pt>
                <c:pt idx="19302">
                  <c:v>6786.0000000106102</c:v>
                </c:pt>
                <c:pt idx="19303">
                  <c:v>6786.0200000106124</c:v>
                </c:pt>
                <c:pt idx="19304">
                  <c:v>6786.0400000106101</c:v>
                </c:pt>
                <c:pt idx="19305">
                  <c:v>6786.0600000106124</c:v>
                </c:pt>
                <c:pt idx="19306">
                  <c:v>6786.0800000106101</c:v>
                </c:pt>
                <c:pt idx="19307">
                  <c:v>6786.1000000106114</c:v>
                </c:pt>
                <c:pt idx="19308">
                  <c:v>6786.1200000106137</c:v>
                </c:pt>
                <c:pt idx="19309">
                  <c:v>6786.1400000106114</c:v>
                </c:pt>
                <c:pt idx="19310">
                  <c:v>6786.1600000106137</c:v>
                </c:pt>
                <c:pt idx="19311">
                  <c:v>6786.1800000106114</c:v>
                </c:pt>
                <c:pt idx="19312">
                  <c:v>6786.20000001061</c:v>
                </c:pt>
                <c:pt idx="19313">
                  <c:v>6786.2200000106104</c:v>
                </c:pt>
                <c:pt idx="19314">
                  <c:v>6786.2400000106099</c:v>
                </c:pt>
                <c:pt idx="19315">
                  <c:v>6786.2600000106104</c:v>
                </c:pt>
                <c:pt idx="19316">
                  <c:v>6786.2800000106099</c:v>
                </c:pt>
                <c:pt idx="19317">
                  <c:v>6786.3000000106103</c:v>
                </c:pt>
                <c:pt idx="19318">
                  <c:v>6786.3200000106235</c:v>
                </c:pt>
                <c:pt idx="19319">
                  <c:v>6786.3400000106203</c:v>
                </c:pt>
                <c:pt idx="19320">
                  <c:v>6786.3600000106235</c:v>
                </c:pt>
                <c:pt idx="19321">
                  <c:v>6786.3800000106203</c:v>
                </c:pt>
                <c:pt idx="19322">
                  <c:v>6786.4000000106198</c:v>
                </c:pt>
                <c:pt idx="19323">
                  <c:v>6786.4200000106202</c:v>
                </c:pt>
                <c:pt idx="19324">
                  <c:v>6786.4400000106198</c:v>
                </c:pt>
                <c:pt idx="19325">
                  <c:v>6786.4600000106202</c:v>
                </c:pt>
                <c:pt idx="19326">
                  <c:v>6786.4800000106197</c:v>
                </c:pt>
                <c:pt idx="19327">
                  <c:v>6786.5000000106202</c:v>
                </c:pt>
                <c:pt idx="19328">
                  <c:v>6786.5200000106224</c:v>
                </c:pt>
                <c:pt idx="19329">
                  <c:v>6786.5400000106201</c:v>
                </c:pt>
                <c:pt idx="19330">
                  <c:v>6786.5600000106224</c:v>
                </c:pt>
                <c:pt idx="19331">
                  <c:v>6786.5800000106201</c:v>
                </c:pt>
                <c:pt idx="19332">
                  <c:v>6786.6000000106214</c:v>
                </c:pt>
                <c:pt idx="19333">
                  <c:v>6786.6200000106237</c:v>
                </c:pt>
                <c:pt idx="19334">
                  <c:v>6786.6400000106214</c:v>
                </c:pt>
                <c:pt idx="19335">
                  <c:v>6786.6600000106237</c:v>
                </c:pt>
                <c:pt idx="19336">
                  <c:v>6786.6800000106214</c:v>
                </c:pt>
                <c:pt idx="19337">
                  <c:v>6786.70000001062</c:v>
                </c:pt>
                <c:pt idx="19338">
                  <c:v>6786.7200000106204</c:v>
                </c:pt>
                <c:pt idx="19339">
                  <c:v>6786.74000001062</c:v>
                </c:pt>
                <c:pt idx="19340">
                  <c:v>6786.7600000106204</c:v>
                </c:pt>
                <c:pt idx="19341">
                  <c:v>6786.7800000106299</c:v>
                </c:pt>
                <c:pt idx="19342">
                  <c:v>6786.8000000106304</c:v>
                </c:pt>
                <c:pt idx="19343">
                  <c:v>6786.8200000106335</c:v>
                </c:pt>
                <c:pt idx="19344">
                  <c:v>6786.8400000106303</c:v>
                </c:pt>
                <c:pt idx="19345">
                  <c:v>6786.8600000106335</c:v>
                </c:pt>
                <c:pt idx="19346">
                  <c:v>6786.8800000106303</c:v>
                </c:pt>
                <c:pt idx="19347">
                  <c:v>6786.9000000106298</c:v>
                </c:pt>
                <c:pt idx="19348">
                  <c:v>6786.9200000106302</c:v>
                </c:pt>
                <c:pt idx="19349">
                  <c:v>6786.9400000106298</c:v>
                </c:pt>
                <c:pt idx="19350">
                  <c:v>6786.9600000106302</c:v>
                </c:pt>
                <c:pt idx="19351">
                  <c:v>6786.9800000106297</c:v>
                </c:pt>
                <c:pt idx="19352">
                  <c:v>6787.0000000106302</c:v>
                </c:pt>
                <c:pt idx="19353">
                  <c:v>6787.0200000106324</c:v>
                </c:pt>
                <c:pt idx="19354">
                  <c:v>6787.0400000106301</c:v>
                </c:pt>
                <c:pt idx="19355">
                  <c:v>6787.0600000106324</c:v>
                </c:pt>
                <c:pt idx="19356">
                  <c:v>6787.0800000106301</c:v>
                </c:pt>
                <c:pt idx="19357">
                  <c:v>6787.1000000106314</c:v>
                </c:pt>
                <c:pt idx="19358">
                  <c:v>6787.1200000106337</c:v>
                </c:pt>
                <c:pt idx="19359">
                  <c:v>6787.1400000106314</c:v>
                </c:pt>
                <c:pt idx="19360">
                  <c:v>6787.1600000106337</c:v>
                </c:pt>
                <c:pt idx="19361">
                  <c:v>6787.1800000106314</c:v>
                </c:pt>
                <c:pt idx="19362">
                  <c:v>6787.20000001063</c:v>
                </c:pt>
                <c:pt idx="19363">
                  <c:v>6787.2200000106304</c:v>
                </c:pt>
                <c:pt idx="19364">
                  <c:v>6787.24000001064</c:v>
                </c:pt>
                <c:pt idx="19365">
                  <c:v>6787.2600000106404</c:v>
                </c:pt>
                <c:pt idx="19366">
                  <c:v>6787.2800000106399</c:v>
                </c:pt>
                <c:pt idx="19367">
                  <c:v>6787.3000000106404</c:v>
                </c:pt>
                <c:pt idx="19368">
                  <c:v>6787.3200000106435</c:v>
                </c:pt>
                <c:pt idx="19369">
                  <c:v>6787.3400000106403</c:v>
                </c:pt>
                <c:pt idx="19370">
                  <c:v>6787.3600000106435</c:v>
                </c:pt>
                <c:pt idx="19371">
                  <c:v>6787.3800000106403</c:v>
                </c:pt>
                <c:pt idx="19372">
                  <c:v>6787.4000000106398</c:v>
                </c:pt>
                <c:pt idx="19373">
                  <c:v>6787.4200000106403</c:v>
                </c:pt>
                <c:pt idx="19374">
                  <c:v>6787.4400000106398</c:v>
                </c:pt>
                <c:pt idx="19375">
                  <c:v>6787.4600000106402</c:v>
                </c:pt>
                <c:pt idx="19376">
                  <c:v>6787.4800000106397</c:v>
                </c:pt>
                <c:pt idx="19377">
                  <c:v>6787.5000000106402</c:v>
                </c:pt>
                <c:pt idx="19378">
                  <c:v>6787.5200000106424</c:v>
                </c:pt>
                <c:pt idx="19379">
                  <c:v>6787.5400000106401</c:v>
                </c:pt>
                <c:pt idx="19380">
                  <c:v>6787.5600000106424</c:v>
                </c:pt>
                <c:pt idx="19381">
                  <c:v>6787.5800000106401</c:v>
                </c:pt>
                <c:pt idx="19382">
                  <c:v>6787.6000000106424</c:v>
                </c:pt>
                <c:pt idx="19383">
                  <c:v>6787.6200000106437</c:v>
                </c:pt>
                <c:pt idx="19384">
                  <c:v>6787.6400000106414</c:v>
                </c:pt>
                <c:pt idx="19385">
                  <c:v>6787.6600000106437</c:v>
                </c:pt>
                <c:pt idx="19386">
                  <c:v>6787.6800000106514</c:v>
                </c:pt>
                <c:pt idx="19387">
                  <c:v>6787.70000001065</c:v>
                </c:pt>
                <c:pt idx="19388">
                  <c:v>6787.7200000106504</c:v>
                </c:pt>
                <c:pt idx="19389">
                  <c:v>6787.74000001065</c:v>
                </c:pt>
                <c:pt idx="19390">
                  <c:v>6787.7600000106504</c:v>
                </c:pt>
                <c:pt idx="19391">
                  <c:v>6787.7800000106499</c:v>
                </c:pt>
                <c:pt idx="19392">
                  <c:v>6787.8000000106504</c:v>
                </c:pt>
                <c:pt idx="19393">
                  <c:v>6787.8200000106535</c:v>
                </c:pt>
                <c:pt idx="19394">
                  <c:v>6787.8400000106503</c:v>
                </c:pt>
                <c:pt idx="19395">
                  <c:v>6787.8600000106535</c:v>
                </c:pt>
                <c:pt idx="19396">
                  <c:v>6787.8800000106503</c:v>
                </c:pt>
                <c:pt idx="19397">
                  <c:v>6787.9000000106498</c:v>
                </c:pt>
                <c:pt idx="19398">
                  <c:v>6787.9200000106503</c:v>
                </c:pt>
                <c:pt idx="19399">
                  <c:v>6787.9400000106498</c:v>
                </c:pt>
                <c:pt idx="19400">
                  <c:v>6787.9600000106502</c:v>
                </c:pt>
                <c:pt idx="19401">
                  <c:v>6787.9800000106497</c:v>
                </c:pt>
                <c:pt idx="19402">
                  <c:v>6788.0000000106502</c:v>
                </c:pt>
                <c:pt idx="19403">
                  <c:v>6788.0200000106524</c:v>
                </c:pt>
                <c:pt idx="19404">
                  <c:v>6788.0400000106501</c:v>
                </c:pt>
                <c:pt idx="19405">
                  <c:v>6788.0600000106524</c:v>
                </c:pt>
                <c:pt idx="19406">
                  <c:v>6788.0800000106501</c:v>
                </c:pt>
                <c:pt idx="19407">
                  <c:v>6788.1000000106524</c:v>
                </c:pt>
                <c:pt idx="19408">
                  <c:v>6788.1200000106537</c:v>
                </c:pt>
                <c:pt idx="19409">
                  <c:v>6788.1400000106514</c:v>
                </c:pt>
                <c:pt idx="19410">
                  <c:v>6788.1600000106637</c:v>
                </c:pt>
                <c:pt idx="19411">
                  <c:v>6788.1800000106614</c:v>
                </c:pt>
                <c:pt idx="19412">
                  <c:v>6788.20000001066</c:v>
                </c:pt>
                <c:pt idx="19413">
                  <c:v>6788.2200000106604</c:v>
                </c:pt>
                <c:pt idx="19414">
                  <c:v>6788.24000001066</c:v>
                </c:pt>
                <c:pt idx="19415">
                  <c:v>6788.2600000106604</c:v>
                </c:pt>
                <c:pt idx="19416">
                  <c:v>6788.2800000106599</c:v>
                </c:pt>
                <c:pt idx="19417">
                  <c:v>6788.3000000106604</c:v>
                </c:pt>
                <c:pt idx="19418">
                  <c:v>6788.3200000106635</c:v>
                </c:pt>
                <c:pt idx="19419">
                  <c:v>6788.3400000106603</c:v>
                </c:pt>
                <c:pt idx="19420">
                  <c:v>6788.3600000106635</c:v>
                </c:pt>
                <c:pt idx="19421">
                  <c:v>6788.3800000106603</c:v>
                </c:pt>
                <c:pt idx="19422">
                  <c:v>6788.4000000106598</c:v>
                </c:pt>
                <c:pt idx="19423">
                  <c:v>6788.4200000106603</c:v>
                </c:pt>
                <c:pt idx="19424">
                  <c:v>6788.4400000106598</c:v>
                </c:pt>
                <c:pt idx="19425">
                  <c:v>6788.4600000106602</c:v>
                </c:pt>
                <c:pt idx="19426">
                  <c:v>6788.4800000106598</c:v>
                </c:pt>
                <c:pt idx="19427">
                  <c:v>6788.5000000106602</c:v>
                </c:pt>
                <c:pt idx="19428">
                  <c:v>6788.5200000106624</c:v>
                </c:pt>
                <c:pt idx="19429">
                  <c:v>6788.5400000106602</c:v>
                </c:pt>
                <c:pt idx="19430">
                  <c:v>6788.5600000106624</c:v>
                </c:pt>
                <c:pt idx="19431">
                  <c:v>6788.5800000106601</c:v>
                </c:pt>
                <c:pt idx="19432">
                  <c:v>6788.6000000106724</c:v>
                </c:pt>
                <c:pt idx="19433">
                  <c:v>6788.6200000106737</c:v>
                </c:pt>
                <c:pt idx="19434">
                  <c:v>6788.6400000106714</c:v>
                </c:pt>
                <c:pt idx="19435">
                  <c:v>6788.6600000106737</c:v>
                </c:pt>
                <c:pt idx="19436">
                  <c:v>6788.6800000106714</c:v>
                </c:pt>
                <c:pt idx="19437">
                  <c:v>6788.70000001067</c:v>
                </c:pt>
                <c:pt idx="19438">
                  <c:v>6788.7200000106704</c:v>
                </c:pt>
                <c:pt idx="19439">
                  <c:v>6788.74000001067</c:v>
                </c:pt>
                <c:pt idx="19440">
                  <c:v>6788.7600000106704</c:v>
                </c:pt>
                <c:pt idx="19441">
                  <c:v>6788.7800000106699</c:v>
                </c:pt>
                <c:pt idx="19442">
                  <c:v>6788.8000000106704</c:v>
                </c:pt>
                <c:pt idx="19443">
                  <c:v>6788.8200000106735</c:v>
                </c:pt>
                <c:pt idx="19444">
                  <c:v>6788.8400000106703</c:v>
                </c:pt>
                <c:pt idx="19445">
                  <c:v>6788.8600000106735</c:v>
                </c:pt>
                <c:pt idx="19446">
                  <c:v>6788.8800000106703</c:v>
                </c:pt>
                <c:pt idx="19447">
                  <c:v>6788.9000000106698</c:v>
                </c:pt>
                <c:pt idx="19448">
                  <c:v>6788.9200000106703</c:v>
                </c:pt>
                <c:pt idx="19449">
                  <c:v>6788.9400000106698</c:v>
                </c:pt>
                <c:pt idx="19450">
                  <c:v>6788.9600000106702</c:v>
                </c:pt>
                <c:pt idx="19451">
                  <c:v>6788.9800000106698</c:v>
                </c:pt>
                <c:pt idx="19452">
                  <c:v>6789.0000000106702</c:v>
                </c:pt>
                <c:pt idx="19453">
                  <c:v>6789.0200000106724</c:v>
                </c:pt>
                <c:pt idx="19454">
                  <c:v>6789.0400000106702</c:v>
                </c:pt>
                <c:pt idx="19455">
                  <c:v>6789.0600000106824</c:v>
                </c:pt>
                <c:pt idx="19456">
                  <c:v>6789.0800000106801</c:v>
                </c:pt>
                <c:pt idx="19457">
                  <c:v>6789.1000000106824</c:v>
                </c:pt>
                <c:pt idx="19458">
                  <c:v>6789.1200000106837</c:v>
                </c:pt>
                <c:pt idx="19459">
                  <c:v>6789.1400000106814</c:v>
                </c:pt>
                <c:pt idx="19460">
                  <c:v>6789.1600000106837</c:v>
                </c:pt>
                <c:pt idx="19461">
                  <c:v>6789.1800000106814</c:v>
                </c:pt>
                <c:pt idx="19462">
                  <c:v>6789.20000001068</c:v>
                </c:pt>
                <c:pt idx="19463">
                  <c:v>6789.2200000106814</c:v>
                </c:pt>
                <c:pt idx="19464">
                  <c:v>6789.24000001068</c:v>
                </c:pt>
                <c:pt idx="19465">
                  <c:v>6789.2600000106804</c:v>
                </c:pt>
                <c:pt idx="19466">
                  <c:v>6789.2800000106799</c:v>
                </c:pt>
                <c:pt idx="19467">
                  <c:v>6789.3000000106804</c:v>
                </c:pt>
                <c:pt idx="19468">
                  <c:v>6789.3200000106835</c:v>
                </c:pt>
                <c:pt idx="19469">
                  <c:v>6789.3400000106803</c:v>
                </c:pt>
                <c:pt idx="19470">
                  <c:v>6789.3600000106835</c:v>
                </c:pt>
                <c:pt idx="19471">
                  <c:v>6789.3800000106803</c:v>
                </c:pt>
                <c:pt idx="19472">
                  <c:v>6789.4000000106798</c:v>
                </c:pt>
                <c:pt idx="19473">
                  <c:v>6789.4200000106803</c:v>
                </c:pt>
                <c:pt idx="19474">
                  <c:v>6789.4400000106798</c:v>
                </c:pt>
                <c:pt idx="19475">
                  <c:v>6789.4600000106802</c:v>
                </c:pt>
                <c:pt idx="19476">
                  <c:v>6789.4800000106798</c:v>
                </c:pt>
                <c:pt idx="19477">
                  <c:v>6789.5000000106802</c:v>
                </c:pt>
                <c:pt idx="19478">
                  <c:v>6789.5200000106934</c:v>
                </c:pt>
                <c:pt idx="19479">
                  <c:v>6789.5400000106902</c:v>
                </c:pt>
                <c:pt idx="19480">
                  <c:v>6789.5600000106924</c:v>
                </c:pt>
                <c:pt idx="19481">
                  <c:v>6789.5800000106901</c:v>
                </c:pt>
                <c:pt idx="19482">
                  <c:v>6789.6000000106924</c:v>
                </c:pt>
                <c:pt idx="19483">
                  <c:v>6789.6200000106937</c:v>
                </c:pt>
                <c:pt idx="19484">
                  <c:v>6789.6400000106914</c:v>
                </c:pt>
                <c:pt idx="19485">
                  <c:v>6789.6600000106937</c:v>
                </c:pt>
                <c:pt idx="19486">
                  <c:v>6789.6800000106914</c:v>
                </c:pt>
                <c:pt idx="19487">
                  <c:v>6789.70000001069</c:v>
                </c:pt>
                <c:pt idx="19488">
                  <c:v>6789.7200000106914</c:v>
                </c:pt>
                <c:pt idx="19489">
                  <c:v>6789.74000001069</c:v>
                </c:pt>
                <c:pt idx="19490">
                  <c:v>6789.7600000106904</c:v>
                </c:pt>
                <c:pt idx="19491">
                  <c:v>6789.7800000106899</c:v>
                </c:pt>
                <c:pt idx="19492">
                  <c:v>6789.8000000106904</c:v>
                </c:pt>
                <c:pt idx="19493">
                  <c:v>6789.8200000106935</c:v>
                </c:pt>
                <c:pt idx="19494">
                  <c:v>6789.8400000106903</c:v>
                </c:pt>
                <c:pt idx="19495">
                  <c:v>6789.8600000106935</c:v>
                </c:pt>
                <c:pt idx="19496">
                  <c:v>6789.8800000106903</c:v>
                </c:pt>
                <c:pt idx="19497">
                  <c:v>6789.9000000106898</c:v>
                </c:pt>
                <c:pt idx="19498">
                  <c:v>6789.9200000106903</c:v>
                </c:pt>
                <c:pt idx="19499">
                  <c:v>6789.9400000106898</c:v>
                </c:pt>
                <c:pt idx="19500">
                  <c:v>6789.9600000106902</c:v>
                </c:pt>
                <c:pt idx="19501">
                  <c:v>6789.9800000106998</c:v>
                </c:pt>
                <c:pt idx="19502">
                  <c:v>6790.0000000107002</c:v>
                </c:pt>
                <c:pt idx="19503">
                  <c:v>6790.0200000107034</c:v>
                </c:pt>
                <c:pt idx="19504">
                  <c:v>6790.0400000107002</c:v>
                </c:pt>
                <c:pt idx="19505">
                  <c:v>6790.0600000107024</c:v>
                </c:pt>
                <c:pt idx="19506">
                  <c:v>6790.0800000107001</c:v>
                </c:pt>
                <c:pt idx="19507">
                  <c:v>6790.1000000107024</c:v>
                </c:pt>
                <c:pt idx="19508">
                  <c:v>6790.1200000107037</c:v>
                </c:pt>
                <c:pt idx="19509">
                  <c:v>6790.1400000107014</c:v>
                </c:pt>
                <c:pt idx="19510">
                  <c:v>6790.1600000107037</c:v>
                </c:pt>
                <c:pt idx="19511">
                  <c:v>6790.1800000107014</c:v>
                </c:pt>
                <c:pt idx="19512">
                  <c:v>6790.2000000107</c:v>
                </c:pt>
                <c:pt idx="19513">
                  <c:v>6790.2200000107014</c:v>
                </c:pt>
                <c:pt idx="19514">
                  <c:v>6790.2400000107</c:v>
                </c:pt>
                <c:pt idx="19515">
                  <c:v>6790.2600000107004</c:v>
                </c:pt>
                <c:pt idx="19516">
                  <c:v>6790.2800000107</c:v>
                </c:pt>
                <c:pt idx="19517">
                  <c:v>6790.3000000107004</c:v>
                </c:pt>
                <c:pt idx="19518">
                  <c:v>6790.3200000107036</c:v>
                </c:pt>
                <c:pt idx="19519">
                  <c:v>6790.3400000107004</c:v>
                </c:pt>
                <c:pt idx="19520">
                  <c:v>6790.3600000107035</c:v>
                </c:pt>
                <c:pt idx="19521">
                  <c:v>6790.3800000107003</c:v>
                </c:pt>
                <c:pt idx="19522">
                  <c:v>6790.4000000106998</c:v>
                </c:pt>
                <c:pt idx="19523">
                  <c:v>6790.4200000107003</c:v>
                </c:pt>
                <c:pt idx="19524">
                  <c:v>6790.4400000107098</c:v>
                </c:pt>
                <c:pt idx="19525">
                  <c:v>6790.4600000107102</c:v>
                </c:pt>
                <c:pt idx="19526">
                  <c:v>6790.4800000107098</c:v>
                </c:pt>
                <c:pt idx="19527">
                  <c:v>6790.5000000107102</c:v>
                </c:pt>
                <c:pt idx="19528">
                  <c:v>6790.5200000107134</c:v>
                </c:pt>
                <c:pt idx="19529">
                  <c:v>6790.5400000107102</c:v>
                </c:pt>
                <c:pt idx="19530">
                  <c:v>6790.5600000107124</c:v>
                </c:pt>
                <c:pt idx="19531">
                  <c:v>6790.5800000107101</c:v>
                </c:pt>
                <c:pt idx="19532">
                  <c:v>6790.6000000107124</c:v>
                </c:pt>
                <c:pt idx="19533">
                  <c:v>6790.6200000107137</c:v>
                </c:pt>
                <c:pt idx="19534">
                  <c:v>6790.6400000107114</c:v>
                </c:pt>
                <c:pt idx="19535">
                  <c:v>6790.6600000107137</c:v>
                </c:pt>
                <c:pt idx="19536">
                  <c:v>6790.6800000107114</c:v>
                </c:pt>
                <c:pt idx="19537">
                  <c:v>6790.70000001071</c:v>
                </c:pt>
                <c:pt idx="19538">
                  <c:v>6790.7200000107114</c:v>
                </c:pt>
                <c:pt idx="19539">
                  <c:v>6790.74000001071</c:v>
                </c:pt>
                <c:pt idx="19540">
                  <c:v>6790.7600000107104</c:v>
                </c:pt>
                <c:pt idx="19541">
                  <c:v>6790.78000001071</c:v>
                </c:pt>
                <c:pt idx="19542">
                  <c:v>6790.8000000107104</c:v>
                </c:pt>
                <c:pt idx="19543">
                  <c:v>6790.8200000107136</c:v>
                </c:pt>
                <c:pt idx="19544">
                  <c:v>6790.8400000107104</c:v>
                </c:pt>
                <c:pt idx="19545">
                  <c:v>6790.8600000107135</c:v>
                </c:pt>
                <c:pt idx="19546">
                  <c:v>6790.8800000107103</c:v>
                </c:pt>
                <c:pt idx="19547">
                  <c:v>6790.9000000107199</c:v>
                </c:pt>
                <c:pt idx="19548">
                  <c:v>6790.9200000107203</c:v>
                </c:pt>
                <c:pt idx="19549">
                  <c:v>6790.9400000107198</c:v>
                </c:pt>
                <c:pt idx="19550">
                  <c:v>6790.9600000107203</c:v>
                </c:pt>
                <c:pt idx="19551">
                  <c:v>6790.9800000107198</c:v>
                </c:pt>
                <c:pt idx="19552">
                  <c:v>6791.0000000107202</c:v>
                </c:pt>
                <c:pt idx="19553">
                  <c:v>6791.0200000107234</c:v>
                </c:pt>
                <c:pt idx="19554">
                  <c:v>6791.0400000107202</c:v>
                </c:pt>
                <c:pt idx="19555">
                  <c:v>6791.0600000107224</c:v>
                </c:pt>
                <c:pt idx="19556">
                  <c:v>6791.0800000107201</c:v>
                </c:pt>
                <c:pt idx="19557">
                  <c:v>6791.1000000107224</c:v>
                </c:pt>
                <c:pt idx="19558">
                  <c:v>6791.1200000107237</c:v>
                </c:pt>
                <c:pt idx="19559">
                  <c:v>6791.1400000107224</c:v>
                </c:pt>
                <c:pt idx="19560">
                  <c:v>6791.1600000107237</c:v>
                </c:pt>
                <c:pt idx="19561">
                  <c:v>6791.1800000107214</c:v>
                </c:pt>
                <c:pt idx="19562">
                  <c:v>6791.20000001072</c:v>
                </c:pt>
                <c:pt idx="19563">
                  <c:v>6791.2200000107214</c:v>
                </c:pt>
                <c:pt idx="19564">
                  <c:v>6791.24000001072</c:v>
                </c:pt>
                <c:pt idx="19565">
                  <c:v>6791.2600000107204</c:v>
                </c:pt>
                <c:pt idx="19566">
                  <c:v>6791.28000001072</c:v>
                </c:pt>
                <c:pt idx="19567">
                  <c:v>6791.3000000107204</c:v>
                </c:pt>
                <c:pt idx="19568">
                  <c:v>6791.3200000107236</c:v>
                </c:pt>
                <c:pt idx="19569">
                  <c:v>6791.3400000107204</c:v>
                </c:pt>
                <c:pt idx="19570">
                  <c:v>6791.3600000107335</c:v>
                </c:pt>
                <c:pt idx="19571">
                  <c:v>6791.3800000107303</c:v>
                </c:pt>
                <c:pt idx="19572">
                  <c:v>6791.4000000107299</c:v>
                </c:pt>
                <c:pt idx="19573">
                  <c:v>6791.4200000107303</c:v>
                </c:pt>
                <c:pt idx="19574">
                  <c:v>6791.4400000107298</c:v>
                </c:pt>
                <c:pt idx="19575">
                  <c:v>6791.4600000107303</c:v>
                </c:pt>
                <c:pt idx="19576">
                  <c:v>6791.4800000107298</c:v>
                </c:pt>
                <c:pt idx="19577">
                  <c:v>6791.5000000107302</c:v>
                </c:pt>
                <c:pt idx="19578">
                  <c:v>6791.5200000107334</c:v>
                </c:pt>
                <c:pt idx="19579">
                  <c:v>6791.5400000107302</c:v>
                </c:pt>
                <c:pt idx="19580">
                  <c:v>6791.5600000107324</c:v>
                </c:pt>
                <c:pt idx="19581">
                  <c:v>6791.5800000107301</c:v>
                </c:pt>
                <c:pt idx="19582">
                  <c:v>6791.6000000107324</c:v>
                </c:pt>
                <c:pt idx="19583">
                  <c:v>6791.6200000107337</c:v>
                </c:pt>
                <c:pt idx="19584">
                  <c:v>6791.6400000107324</c:v>
                </c:pt>
                <c:pt idx="19585">
                  <c:v>6791.6600000107337</c:v>
                </c:pt>
                <c:pt idx="19586">
                  <c:v>6791.6800000107314</c:v>
                </c:pt>
                <c:pt idx="19587">
                  <c:v>6791.70000001073</c:v>
                </c:pt>
                <c:pt idx="19588">
                  <c:v>6791.7200000107314</c:v>
                </c:pt>
                <c:pt idx="19589">
                  <c:v>6791.74000001073</c:v>
                </c:pt>
                <c:pt idx="19590">
                  <c:v>6791.7600000107304</c:v>
                </c:pt>
                <c:pt idx="19591">
                  <c:v>6791.78000001073</c:v>
                </c:pt>
                <c:pt idx="19592">
                  <c:v>6791.8000000107304</c:v>
                </c:pt>
                <c:pt idx="19593">
                  <c:v>6791.8200000107436</c:v>
                </c:pt>
                <c:pt idx="19594">
                  <c:v>6791.8400000107404</c:v>
                </c:pt>
                <c:pt idx="19595">
                  <c:v>6791.8600000107435</c:v>
                </c:pt>
                <c:pt idx="19596">
                  <c:v>6791.8800000107403</c:v>
                </c:pt>
                <c:pt idx="19597">
                  <c:v>6791.9000000107399</c:v>
                </c:pt>
                <c:pt idx="19598">
                  <c:v>6791.9200000107403</c:v>
                </c:pt>
                <c:pt idx="19599">
                  <c:v>6791.9400000107398</c:v>
                </c:pt>
                <c:pt idx="19600">
                  <c:v>6791.9600000107403</c:v>
                </c:pt>
                <c:pt idx="19601">
                  <c:v>6791.9800000107398</c:v>
                </c:pt>
                <c:pt idx="19602">
                  <c:v>6792.0000000107402</c:v>
                </c:pt>
                <c:pt idx="19603">
                  <c:v>6792.0200000107434</c:v>
                </c:pt>
                <c:pt idx="19604">
                  <c:v>6792.0400000107402</c:v>
                </c:pt>
                <c:pt idx="19605">
                  <c:v>6792.0600000107424</c:v>
                </c:pt>
                <c:pt idx="19606">
                  <c:v>6792.0800000107402</c:v>
                </c:pt>
                <c:pt idx="19607">
                  <c:v>6792.1000000107424</c:v>
                </c:pt>
                <c:pt idx="19608">
                  <c:v>6792.1200000107438</c:v>
                </c:pt>
                <c:pt idx="19609">
                  <c:v>6792.1400000107424</c:v>
                </c:pt>
                <c:pt idx="19610">
                  <c:v>6792.1600000107437</c:v>
                </c:pt>
                <c:pt idx="19611">
                  <c:v>6792.1800000107414</c:v>
                </c:pt>
                <c:pt idx="19612">
                  <c:v>6792.20000001074</c:v>
                </c:pt>
                <c:pt idx="19613">
                  <c:v>6792.2200000107414</c:v>
                </c:pt>
                <c:pt idx="19614">
                  <c:v>6792.24000001074</c:v>
                </c:pt>
                <c:pt idx="19615">
                  <c:v>6792.2600000107404</c:v>
                </c:pt>
                <c:pt idx="19616">
                  <c:v>6792.28000001075</c:v>
                </c:pt>
                <c:pt idx="19617">
                  <c:v>6792.3000000107504</c:v>
                </c:pt>
                <c:pt idx="19618">
                  <c:v>6792.3200000107536</c:v>
                </c:pt>
                <c:pt idx="19619">
                  <c:v>6792.3400000107504</c:v>
                </c:pt>
                <c:pt idx="19620">
                  <c:v>6792.3600000107535</c:v>
                </c:pt>
                <c:pt idx="19621">
                  <c:v>6792.3800000107503</c:v>
                </c:pt>
                <c:pt idx="19622">
                  <c:v>6792.4000000107499</c:v>
                </c:pt>
                <c:pt idx="19623">
                  <c:v>6792.4200000107503</c:v>
                </c:pt>
                <c:pt idx="19624">
                  <c:v>6792.4400000107498</c:v>
                </c:pt>
                <c:pt idx="19625">
                  <c:v>6792.4600000107503</c:v>
                </c:pt>
                <c:pt idx="19626">
                  <c:v>6792.4800000107498</c:v>
                </c:pt>
                <c:pt idx="19627">
                  <c:v>6792.5000000107502</c:v>
                </c:pt>
                <c:pt idx="19628">
                  <c:v>6792.5200000107534</c:v>
                </c:pt>
                <c:pt idx="19629">
                  <c:v>6792.5400000107502</c:v>
                </c:pt>
                <c:pt idx="19630">
                  <c:v>6792.5600000107524</c:v>
                </c:pt>
                <c:pt idx="19631">
                  <c:v>6792.5800000107502</c:v>
                </c:pt>
                <c:pt idx="19632">
                  <c:v>6792.6000000107524</c:v>
                </c:pt>
                <c:pt idx="19633">
                  <c:v>6792.6200000107538</c:v>
                </c:pt>
                <c:pt idx="19634">
                  <c:v>6792.6400000107524</c:v>
                </c:pt>
                <c:pt idx="19635">
                  <c:v>6792.6600000107537</c:v>
                </c:pt>
                <c:pt idx="19636">
                  <c:v>6792.6800000107514</c:v>
                </c:pt>
                <c:pt idx="19637">
                  <c:v>6792.70000001075</c:v>
                </c:pt>
                <c:pt idx="19638">
                  <c:v>6792.7200000107614</c:v>
                </c:pt>
                <c:pt idx="19639">
                  <c:v>6792.74000001076</c:v>
                </c:pt>
                <c:pt idx="19640">
                  <c:v>6792.7600000107614</c:v>
                </c:pt>
                <c:pt idx="19641">
                  <c:v>6792.78000001076</c:v>
                </c:pt>
                <c:pt idx="19642">
                  <c:v>6792.8000000107604</c:v>
                </c:pt>
                <c:pt idx="19643">
                  <c:v>6792.8200000107636</c:v>
                </c:pt>
                <c:pt idx="19644">
                  <c:v>6792.8400000107604</c:v>
                </c:pt>
                <c:pt idx="19645">
                  <c:v>6792.8600000107635</c:v>
                </c:pt>
                <c:pt idx="19646">
                  <c:v>6792.8800000107603</c:v>
                </c:pt>
                <c:pt idx="19647">
                  <c:v>6792.9000000107599</c:v>
                </c:pt>
                <c:pt idx="19648">
                  <c:v>6792.9200000107603</c:v>
                </c:pt>
                <c:pt idx="19649">
                  <c:v>6792.9400000107598</c:v>
                </c:pt>
                <c:pt idx="19650">
                  <c:v>6792.9600000107603</c:v>
                </c:pt>
                <c:pt idx="19651">
                  <c:v>6792.9800000107598</c:v>
                </c:pt>
                <c:pt idx="19652">
                  <c:v>6793.0000000107602</c:v>
                </c:pt>
                <c:pt idx="19653">
                  <c:v>6793.0200000107634</c:v>
                </c:pt>
                <c:pt idx="19654">
                  <c:v>6793.0400000107602</c:v>
                </c:pt>
                <c:pt idx="19655">
                  <c:v>6793.0600000107634</c:v>
                </c:pt>
                <c:pt idx="19656">
                  <c:v>6793.0800000107602</c:v>
                </c:pt>
                <c:pt idx="19657">
                  <c:v>6793.1000000107624</c:v>
                </c:pt>
                <c:pt idx="19658">
                  <c:v>6793.1200000107638</c:v>
                </c:pt>
                <c:pt idx="19659">
                  <c:v>6793.1400000107624</c:v>
                </c:pt>
                <c:pt idx="19660">
                  <c:v>6793.1600000107637</c:v>
                </c:pt>
                <c:pt idx="19661">
                  <c:v>6793.1800000107714</c:v>
                </c:pt>
                <c:pt idx="19662">
                  <c:v>6793.2000000107701</c:v>
                </c:pt>
                <c:pt idx="19663">
                  <c:v>6793.2200000107714</c:v>
                </c:pt>
                <c:pt idx="19664">
                  <c:v>6793.24000001077</c:v>
                </c:pt>
                <c:pt idx="19665">
                  <c:v>6793.2600000107714</c:v>
                </c:pt>
                <c:pt idx="19666">
                  <c:v>6793.28000001077</c:v>
                </c:pt>
                <c:pt idx="19667">
                  <c:v>6793.3000000107704</c:v>
                </c:pt>
                <c:pt idx="19668">
                  <c:v>6793.3200000107736</c:v>
                </c:pt>
                <c:pt idx="19669">
                  <c:v>6793.3400000107704</c:v>
                </c:pt>
                <c:pt idx="19670">
                  <c:v>6793.3600000107735</c:v>
                </c:pt>
                <c:pt idx="19671">
                  <c:v>6793.3800000107703</c:v>
                </c:pt>
                <c:pt idx="19672">
                  <c:v>6793.4000000107699</c:v>
                </c:pt>
                <c:pt idx="19673">
                  <c:v>6793.4200000107703</c:v>
                </c:pt>
                <c:pt idx="19674">
                  <c:v>6793.4400000107698</c:v>
                </c:pt>
                <c:pt idx="19675">
                  <c:v>6793.4600000107703</c:v>
                </c:pt>
                <c:pt idx="19676">
                  <c:v>6793.4800000107698</c:v>
                </c:pt>
                <c:pt idx="19677">
                  <c:v>6793.5000000107702</c:v>
                </c:pt>
                <c:pt idx="19678">
                  <c:v>6793.5200000107734</c:v>
                </c:pt>
                <c:pt idx="19679">
                  <c:v>6793.5400000107702</c:v>
                </c:pt>
                <c:pt idx="19680">
                  <c:v>6793.5600000107734</c:v>
                </c:pt>
                <c:pt idx="19681">
                  <c:v>6793.5800000107702</c:v>
                </c:pt>
                <c:pt idx="19682">
                  <c:v>6793.6000000107724</c:v>
                </c:pt>
                <c:pt idx="19683">
                  <c:v>6793.6200000107738</c:v>
                </c:pt>
                <c:pt idx="19684">
                  <c:v>6793.6400000107824</c:v>
                </c:pt>
                <c:pt idx="19685">
                  <c:v>6793.6600000107837</c:v>
                </c:pt>
                <c:pt idx="19686">
                  <c:v>6793.6800000107814</c:v>
                </c:pt>
                <c:pt idx="19687">
                  <c:v>6793.7000000107801</c:v>
                </c:pt>
                <c:pt idx="19688">
                  <c:v>6793.7200000107814</c:v>
                </c:pt>
                <c:pt idx="19689">
                  <c:v>6793.74000001078</c:v>
                </c:pt>
                <c:pt idx="19690">
                  <c:v>6793.7600000107814</c:v>
                </c:pt>
                <c:pt idx="19691">
                  <c:v>6793.78000001078</c:v>
                </c:pt>
                <c:pt idx="19692">
                  <c:v>6793.8000000107804</c:v>
                </c:pt>
                <c:pt idx="19693">
                  <c:v>6793.8200000107836</c:v>
                </c:pt>
                <c:pt idx="19694">
                  <c:v>6793.8400000107804</c:v>
                </c:pt>
                <c:pt idx="19695">
                  <c:v>6793.8600000107836</c:v>
                </c:pt>
                <c:pt idx="19696">
                  <c:v>6793.8800000107803</c:v>
                </c:pt>
                <c:pt idx="19697">
                  <c:v>6793.9000000107799</c:v>
                </c:pt>
                <c:pt idx="19698">
                  <c:v>6793.9200000107803</c:v>
                </c:pt>
                <c:pt idx="19699">
                  <c:v>6793.9400000107798</c:v>
                </c:pt>
                <c:pt idx="19700">
                  <c:v>6793.9600000107803</c:v>
                </c:pt>
                <c:pt idx="19701">
                  <c:v>6793.9800000107798</c:v>
                </c:pt>
                <c:pt idx="19702">
                  <c:v>6794.0000000107802</c:v>
                </c:pt>
                <c:pt idx="19703">
                  <c:v>6794.0200000107834</c:v>
                </c:pt>
                <c:pt idx="19704">
                  <c:v>6794.0400000107802</c:v>
                </c:pt>
                <c:pt idx="19705">
                  <c:v>6794.0600000107834</c:v>
                </c:pt>
                <c:pt idx="19706">
                  <c:v>6794.0800000107802</c:v>
                </c:pt>
                <c:pt idx="19707">
                  <c:v>6794.1000000107924</c:v>
                </c:pt>
                <c:pt idx="19708">
                  <c:v>6794.1200000107938</c:v>
                </c:pt>
                <c:pt idx="19709">
                  <c:v>6794.1400000107924</c:v>
                </c:pt>
                <c:pt idx="19710">
                  <c:v>6794.1600000107937</c:v>
                </c:pt>
                <c:pt idx="19711">
                  <c:v>6794.1800000107914</c:v>
                </c:pt>
                <c:pt idx="19712">
                  <c:v>6794.2000000107901</c:v>
                </c:pt>
                <c:pt idx="19713">
                  <c:v>6794.2200000107914</c:v>
                </c:pt>
                <c:pt idx="19714">
                  <c:v>6794.24000001079</c:v>
                </c:pt>
                <c:pt idx="19715">
                  <c:v>6794.2600000107914</c:v>
                </c:pt>
                <c:pt idx="19716">
                  <c:v>6794.28000001079</c:v>
                </c:pt>
                <c:pt idx="19717">
                  <c:v>6794.3000000107904</c:v>
                </c:pt>
                <c:pt idx="19718">
                  <c:v>6794.3200000107936</c:v>
                </c:pt>
                <c:pt idx="19719">
                  <c:v>6794.3400000107904</c:v>
                </c:pt>
                <c:pt idx="19720">
                  <c:v>6794.3600000107936</c:v>
                </c:pt>
                <c:pt idx="19721">
                  <c:v>6794.3800000107904</c:v>
                </c:pt>
                <c:pt idx="19722">
                  <c:v>6794.4000000107899</c:v>
                </c:pt>
                <c:pt idx="19723">
                  <c:v>6794.4200000107903</c:v>
                </c:pt>
                <c:pt idx="19724">
                  <c:v>6794.4400000107898</c:v>
                </c:pt>
                <c:pt idx="19725">
                  <c:v>6794.4600000107903</c:v>
                </c:pt>
                <c:pt idx="19726">
                  <c:v>6794.4800000107898</c:v>
                </c:pt>
                <c:pt idx="19727">
                  <c:v>6794.5000000107902</c:v>
                </c:pt>
                <c:pt idx="19728">
                  <c:v>6794.5200000107934</c:v>
                </c:pt>
                <c:pt idx="19729">
                  <c:v>6794.5400000107902</c:v>
                </c:pt>
                <c:pt idx="19730">
                  <c:v>6794.5600000108034</c:v>
                </c:pt>
                <c:pt idx="19731">
                  <c:v>6794.5800000108002</c:v>
                </c:pt>
                <c:pt idx="19732">
                  <c:v>6794.6000000108024</c:v>
                </c:pt>
                <c:pt idx="19733">
                  <c:v>6794.6200000108038</c:v>
                </c:pt>
                <c:pt idx="19734">
                  <c:v>6794.6400000108024</c:v>
                </c:pt>
                <c:pt idx="19735">
                  <c:v>6794.6600000108037</c:v>
                </c:pt>
                <c:pt idx="19736">
                  <c:v>6794.6800000108024</c:v>
                </c:pt>
                <c:pt idx="19737">
                  <c:v>6794.7000000108001</c:v>
                </c:pt>
                <c:pt idx="19738">
                  <c:v>6794.7200000108014</c:v>
                </c:pt>
                <c:pt idx="19739">
                  <c:v>6794.7400000108</c:v>
                </c:pt>
                <c:pt idx="19740">
                  <c:v>6794.7600000108014</c:v>
                </c:pt>
                <c:pt idx="19741">
                  <c:v>6794.7800000108</c:v>
                </c:pt>
                <c:pt idx="19742">
                  <c:v>6794.8000000108004</c:v>
                </c:pt>
                <c:pt idx="19743">
                  <c:v>6794.8200000108036</c:v>
                </c:pt>
                <c:pt idx="19744">
                  <c:v>6794.8400000108004</c:v>
                </c:pt>
                <c:pt idx="19745">
                  <c:v>6794.8600000108036</c:v>
                </c:pt>
                <c:pt idx="19746">
                  <c:v>6794.8800000108004</c:v>
                </c:pt>
                <c:pt idx="19747">
                  <c:v>6794.9000000107999</c:v>
                </c:pt>
                <c:pt idx="19748">
                  <c:v>6794.9200000108003</c:v>
                </c:pt>
                <c:pt idx="19749">
                  <c:v>6794.9400000107998</c:v>
                </c:pt>
                <c:pt idx="19750">
                  <c:v>6794.9600000108003</c:v>
                </c:pt>
                <c:pt idx="19751">
                  <c:v>6794.9800000107998</c:v>
                </c:pt>
                <c:pt idx="19752">
                  <c:v>6795.0000000108002</c:v>
                </c:pt>
                <c:pt idx="19753">
                  <c:v>6795.0200000108134</c:v>
                </c:pt>
                <c:pt idx="19754">
                  <c:v>6795.0400000108102</c:v>
                </c:pt>
                <c:pt idx="19755">
                  <c:v>6795.0600000108134</c:v>
                </c:pt>
                <c:pt idx="19756">
                  <c:v>6795.0800000108102</c:v>
                </c:pt>
                <c:pt idx="19757">
                  <c:v>6795.1000000108124</c:v>
                </c:pt>
                <c:pt idx="19758">
                  <c:v>6795.1200000108138</c:v>
                </c:pt>
                <c:pt idx="19759">
                  <c:v>6795.1400000108124</c:v>
                </c:pt>
                <c:pt idx="19760">
                  <c:v>6795.1600000108137</c:v>
                </c:pt>
                <c:pt idx="19761">
                  <c:v>6795.1800000108124</c:v>
                </c:pt>
                <c:pt idx="19762">
                  <c:v>6795.2000000108101</c:v>
                </c:pt>
                <c:pt idx="19763">
                  <c:v>6795.2200000108114</c:v>
                </c:pt>
                <c:pt idx="19764">
                  <c:v>6795.24000001081</c:v>
                </c:pt>
                <c:pt idx="19765">
                  <c:v>6795.2600000108114</c:v>
                </c:pt>
                <c:pt idx="19766">
                  <c:v>6795.28000001081</c:v>
                </c:pt>
                <c:pt idx="19767">
                  <c:v>6795.3000000108104</c:v>
                </c:pt>
                <c:pt idx="19768">
                  <c:v>6795.3200000108136</c:v>
                </c:pt>
                <c:pt idx="19769">
                  <c:v>6795.3400000108104</c:v>
                </c:pt>
                <c:pt idx="19770">
                  <c:v>6795.3600000108136</c:v>
                </c:pt>
                <c:pt idx="19771">
                  <c:v>6795.3800000108104</c:v>
                </c:pt>
                <c:pt idx="19772">
                  <c:v>6795.4000000108099</c:v>
                </c:pt>
                <c:pt idx="19773">
                  <c:v>6795.4200000108103</c:v>
                </c:pt>
                <c:pt idx="19774">
                  <c:v>6795.4400000108099</c:v>
                </c:pt>
                <c:pt idx="19775">
                  <c:v>6795.4600000108103</c:v>
                </c:pt>
                <c:pt idx="19776">
                  <c:v>6795.4800000108198</c:v>
                </c:pt>
                <c:pt idx="19777">
                  <c:v>6795.5000000108203</c:v>
                </c:pt>
                <c:pt idx="19778">
                  <c:v>6795.5200000108234</c:v>
                </c:pt>
                <c:pt idx="19779">
                  <c:v>6795.5400000108202</c:v>
                </c:pt>
                <c:pt idx="19780">
                  <c:v>6795.5600000108234</c:v>
                </c:pt>
                <c:pt idx="19781">
                  <c:v>6795.5800000108202</c:v>
                </c:pt>
                <c:pt idx="19782">
                  <c:v>6795.6000000108224</c:v>
                </c:pt>
                <c:pt idx="19783">
                  <c:v>6795.6200000108238</c:v>
                </c:pt>
                <c:pt idx="19784">
                  <c:v>6795.6400000108224</c:v>
                </c:pt>
                <c:pt idx="19785">
                  <c:v>6795.6600000108238</c:v>
                </c:pt>
                <c:pt idx="19786">
                  <c:v>6795.6800000108224</c:v>
                </c:pt>
                <c:pt idx="19787">
                  <c:v>6795.7000000108201</c:v>
                </c:pt>
                <c:pt idx="19788">
                  <c:v>6795.7200000108214</c:v>
                </c:pt>
                <c:pt idx="19789">
                  <c:v>6795.74000001082</c:v>
                </c:pt>
                <c:pt idx="19790">
                  <c:v>6795.7600000108214</c:v>
                </c:pt>
                <c:pt idx="19791">
                  <c:v>6795.78000001082</c:v>
                </c:pt>
                <c:pt idx="19792">
                  <c:v>6795.8000000108204</c:v>
                </c:pt>
                <c:pt idx="19793">
                  <c:v>6795.8200000108236</c:v>
                </c:pt>
                <c:pt idx="19794">
                  <c:v>6795.8400000108204</c:v>
                </c:pt>
                <c:pt idx="19795">
                  <c:v>6795.8600000108236</c:v>
                </c:pt>
                <c:pt idx="19796">
                  <c:v>6795.8800000108204</c:v>
                </c:pt>
                <c:pt idx="19797">
                  <c:v>6795.9000000108199</c:v>
                </c:pt>
                <c:pt idx="19798">
                  <c:v>6795.9200000108203</c:v>
                </c:pt>
                <c:pt idx="19799">
                  <c:v>6795.9400000108299</c:v>
                </c:pt>
                <c:pt idx="19800">
                  <c:v>6795.9600000108303</c:v>
                </c:pt>
                <c:pt idx="19801">
                  <c:v>6795.9800000108298</c:v>
                </c:pt>
                <c:pt idx="19802">
                  <c:v>6796.0000000108303</c:v>
                </c:pt>
                <c:pt idx="19803">
                  <c:v>6796.0200000108334</c:v>
                </c:pt>
                <c:pt idx="19804">
                  <c:v>6796.0400000108302</c:v>
                </c:pt>
                <c:pt idx="19805">
                  <c:v>6796.0600000108334</c:v>
                </c:pt>
                <c:pt idx="19806">
                  <c:v>6796.0800000108302</c:v>
                </c:pt>
                <c:pt idx="19807">
                  <c:v>6796.1000000108324</c:v>
                </c:pt>
                <c:pt idx="19808">
                  <c:v>6796.1200000108338</c:v>
                </c:pt>
                <c:pt idx="19809">
                  <c:v>6796.1400000108324</c:v>
                </c:pt>
                <c:pt idx="19810">
                  <c:v>6796.1600000108338</c:v>
                </c:pt>
                <c:pt idx="19811">
                  <c:v>6796.1800000108324</c:v>
                </c:pt>
                <c:pt idx="19812">
                  <c:v>6796.2000000108301</c:v>
                </c:pt>
                <c:pt idx="19813">
                  <c:v>6796.2200000108314</c:v>
                </c:pt>
                <c:pt idx="19814">
                  <c:v>6796.24000001083</c:v>
                </c:pt>
                <c:pt idx="19815">
                  <c:v>6796.2600000108314</c:v>
                </c:pt>
                <c:pt idx="19816">
                  <c:v>6796.28000001083</c:v>
                </c:pt>
                <c:pt idx="19817">
                  <c:v>6796.3000000108304</c:v>
                </c:pt>
                <c:pt idx="19818">
                  <c:v>6796.3200000108336</c:v>
                </c:pt>
                <c:pt idx="19819">
                  <c:v>6796.3400000108304</c:v>
                </c:pt>
                <c:pt idx="19820">
                  <c:v>6796.3600000108336</c:v>
                </c:pt>
                <c:pt idx="19821">
                  <c:v>6796.3800000108304</c:v>
                </c:pt>
                <c:pt idx="19822">
                  <c:v>6796.4000000108399</c:v>
                </c:pt>
                <c:pt idx="19823">
                  <c:v>6796.4200000108403</c:v>
                </c:pt>
                <c:pt idx="19824">
                  <c:v>6796.4400000108399</c:v>
                </c:pt>
                <c:pt idx="19825">
                  <c:v>6796.4600000108403</c:v>
                </c:pt>
                <c:pt idx="19826">
                  <c:v>6796.4800000108398</c:v>
                </c:pt>
                <c:pt idx="19827">
                  <c:v>6796.5000000108403</c:v>
                </c:pt>
                <c:pt idx="19828">
                  <c:v>6796.5200000108434</c:v>
                </c:pt>
                <c:pt idx="19829">
                  <c:v>6796.5400000108402</c:v>
                </c:pt>
                <c:pt idx="19830">
                  <c:v>6796.5600000108434</c:v>
                </c:pt>
                <c:pt idx="19831">
                  <c:v>6796.5800000108402</c:v>
                </c:pt>
                <c:pt idx="19832">
                  <c:v>6796.6000000108434</c:v>
                </c:pt>
                <c:pt idx="19833">
                  <c:v>6796.6200000108438</c:v>
                </c:pt>
                <c:pt idx="19834">
                  <c:v>6796.6400000108424</c:v>
                </c:pt>
                <c:pt idx="19835">
                  <c:v>6796.6600000108438</c:v>
                </c:pt>
                <c:pt idx="19836">
                  <c:v>6796.6800000108424</c:v>
                </c:pt>
                <c:pt idx="19837">
                  <c:v>6796.7000000108401</c:v>
                </c:pt>
                <c:pt idx="19838">
                  <c:v>6796.7200000108414</c:v>
                </c:pt>
                <c:pt idx="19839">
                  <c:v>6796.74000001084</c:v>
                </c:pt>
                <c:pt idx="19840">
                  <c:v>6796.7600000108414</c:v>
                </c:pt>
                <c:pt idx="19841">
                  <c:v>6796.78000001084</c:v>
                </c:pt>
                <c:pt idx="19842">
                  <c:v>6796.8000000108404</c:v>
                </c:pt>
                <c:pt idx="19843">
                  <c:v>6796.8200000108436</c:v>
                </c:pt>
                <c:pt idx="19844">
                  <c:v>6796.8400000108404</c:v>
                </c:pt>
                <c:pt idx="19845">
                  <c:v>6796.8600000108536</c:v>
                </c:pt>
                <c:pt idx="19846">
                  <c:v>6796.8800000108504</c:v>
                </c:pt>
                <c:pt idx="19847">
                  <c:v>6796.9000000108499</c:v>
                </c:pt>
                <c:pt idx="19848">
                  <c:v>6796.9200000108503</c:v>
                </c:pt>
                <c:pt idx="19849">
                  <c:v>6796.9400000108499</c:v>
                </c:pt>
                <c:pt idx="19850">
                  <c:v>6796.9600000108503</c:v>
                </c:pt>
                <c:pt idx="19851">
                  <c:v>6796.9800000108498</c:v>
                </c:pt>
                <c:pt idx="19852">
                  <c:v>6797.0000000108503</c:v>
                </c:pt>
                <c:pt idx="19853">
                  <c:v>6797.0200000108534</c:v>
                </c:pt>
                <c:pt idx="19854">
                  <c:v>6797.0400000108502</c:v>
                </c:pt>
                <c:pt idx="19855">
                  <c:v>6797.0600000108534</c:v>
                </c:pt>
                <c:pt idx="19856">
                  <c:v>6797.0800000108502</c:v>
                </c:pt>
                <c:pt idx="19857">
                  <c:v>6797.1000000108534</c:v>
                </c:pt>
                <c:pt idx="19858">
                  <c:v>6797.1200000108538</c:v>
                </c:pt>
                <c:pt idx="19859">
                  <c:v>6797.1400000108524</c:v>
                </c:pt>
                <c:pt idx="19860">
                  <c:v>6797.1600000108538</c:v>
                </c:pt>
                <c:pt idx="19861">
                  <c:v>6797.1800000108524</c:v>
                </c:pt>
                <c:pt idx="19862">
                  <c:v>6797.2000000108501</c:v>
                </c:pt>
                <c:pt idx="19863">
                  <c:v>6797.2200000108514</c:v>
                </c:pt>
                <c:pt idx="19864">
                  <c:v>6797.2400000108501</c:v>
                </c:pt>
                <c:pt idx="19865">
                  <c:v>6797.2600000108514</c:v>
                </c:pt>
                <c:pt idx="19866">
                  <c:v>6797.28000001085</c:v>
                </c:pt>
                <c:pt idx="19867">
                  <c:v>6797.3000000108614</c:v>
                </c:pt>
                <c:pt idx="19868">
                  <c:v>6797.3200000108636</c:v>
                </c:pt>
                <c:pt idx="19869">
                  <c:v>6797.3400000108604</c:v>
                </c:pt>
                <c:pt idx="19870">
                  <c:v>6797.3600000108636</c:v>
                </c:pt>
                <c:pt idx="19871">
                  <c:v>6797.3800000108604</c:v>
                </c:pt>
                <c:pt idx="19872">
                  <c:v>6797.4000000108599</c:v>
                </c:pt>
                <c:pt idx="19873">
                  <c:v>6797.4200000108603</c:v>
                </c:pt>
                <c:pt idx="19874">
                  <c:v>6797.4400000108599</c:v>
                </c:pt>
                <c:pt idx="19875">
                  <c:v>6797.4600000108603</c:v>
                </c:pt>
                <c:pt idx="19876">
                  <c:v>6797.4800000108598</c:v>
                </c:pt>
                <c:pt idx="19877">
                  <c:v>6797.5000000108603</c:v>
                </c:pt>
                <c:pt idx="19878">
                  <c:v>6797.5200000108634</c:v>
                </c:pt>
                <c:pt idx="19879">
                  <c:v>6797.5400000108602</c:v>
                </c:pt>
                <c:pt idx="19880">
                  <c:v>6797.5600000108634</c:v>
                </c:pt>
                <c:pt idx="19881">
                  <c:v>6797.5800000108602</c:v>
                </c:pt>
                <c:pt idx="19882">
                  <c:v>6797.6000000108634</c:v>
                </c:pt>
                <c:pt idx="19883">
                  <c:v>6797.6200000108638</c:v>
                </c:pt>
                <c:pt idx="19884">
                  <c:v>6797.6400000108624</c:v>
                </c:pt>
                <c:pt idx="19885">
                  <c:v>6797.6600000108638</c:v>
                </c:pt>
                <c:pt idx="19886">
                  <c:v>6797.6800000108624</c:v>
                </c:pt>
                <c:pt idx="19887">
                  <c:v>6797.7000000108601</c:v>
                </c:pt>
                <c:pt idx="19888">
                  <c:v>6797.7200000108614</c:v>
                </c:pt>
                <c:pt idx="19889">
                  <c:v>6797.7400000108601</c:v>
                </c:pt>
                <c:pt idx="19890">
                  <c:v>6797.7600000108714</c:v>
                </c:pt>
                <c:pt idx="19891">
                  <c:v>6797.78000001087</c:v>
                </c:pt>
                <c:pt idx="19892">
                  <c:v>6797.8000000108714</c:v>
                </c:pt>
                <c:pt idx="19893">
                  <c:v>6797.8200000108736</c:v>
                </c:pt>
                <c:pt idx="19894">
                  <c:v>6797.8400000108704</c:v>
                </c:pt>
                <c:pt idx="19895">
                  <c:v>6797.8600000108736</c:v>
                </c:pt>
                <c:pt idx="19896">
                  <c:v>6797.8800000108704</c:v>
                </c:pt>
                <c:pt idx="19897">
                  <c:v>6797.9000000108699</c:v>
                </c:pt>
                <c:pt idx="19898">
                  <c:v>6797.9200000108704</c:v>
                </c:pt>
                <c:pt idx="19899">
                  <c:v>6797.9400000108699</c:v>
                </c:pt>
                <c:pt idx="19900">
                  <c:v>6797.9600000108703</c:v>
                </c:pt>
                <c:pt idx="19901">
                  <c:v>6797.9800000108698</c:v>
                </c:pt>
                <c:pt idx="19902">
                  <c:v>6798.0000000108703</c:v>
                </c:pt>
                <c:pt idx="19903">
                  <c:v>6798.0200000108734</c:v>
                </c:pt>
                <c:pt idx="19904">
                  <c:v>6798.0400000108702</c:v>
                </c:pt>
                <c:pt idx="19905">
                  <c:v>6798.0600000108734</c:v>
                </c:pt>
                <c:pt idx="19906">
                  <c:v>6798.0800000108702</c:v>
                </c:pt>
                <c:pt idx="19907">
                  <c:v>6798.1000000108734</c:v>
                </c:pt>
                <c:pt idx="19908">
                  <c:v>6798.1200000108738</c:v>
                </c:pt>
                <c:pt idx="19909">
                  <c:v>6798.1400000108724</c:v>
                </c:pt>
                <c:pt idx="19910">
                  <c:v>6798.1600000108738</c:v>
                </c:pt>
                <c:pt idx="19911">
                  <c:v>6798.1800000108724</c:v>
                </c:pt>
                <c:pt idx="19912">
                  <c:v>6798.2000000108701</c:v>
                </c:pt>
                <c:pt idx="19913">
                  <c:v>6798.2200000108814</c:v>
                </c:pt>
                <c:pt idx="19914">
                  <c:v>6798.2400000108801</c:v>
                </c:pt>
                <c:pt idx="19915">
                  <c:v>6798.2600000108814</c:v>
                </c:pt>
                <c:pt idx="19916">
                  <c:v>6798.28000001088</c:v>
                </c:pt>
                <c:pt idx="19917">
                  <c:v>6798.3000000108814</c:v>
                </c:pt>
                <c:pt idx="19918">
                  <c:v>6798.3200000108836</c:v>
                </c:pt>
                <c:pt idx="19919">
                  <c:v>6798.3400000108804</c:v>
                </c:pt>
                <c:pt idx="19920">
                  <c:v>6798.3600000108836</c:v>
                </c:pt>
                <c:pt idx="19921">
                  <c:v>6798.3800000108804</c:v>
                </c:pt>
                <c:pt idx="19922">
                  <c:v>6798.4000000108799</c:v>
                </c:pt>
                <c:pt idx="19923">
                  <c:v>6798.4200000108804</c:v>
                </c:pt>
                <c:pt idx="19924">
                  <c:v>6798.4400000108799</c:v>
                </c:pt>
                <c:pt idx="19925">
                  <c:v>6798.4600000108803</c:v>
                </c:pt>
                <c:pt idx="19926">
                  <c:v>6798.4800000108798</c:v>
                </c:pt>
                <c:pt idx="19927">
                  <c:v>6798.5000000108803</c:v>
                </c:pt>
                <c:pt idx="19928">
                  <c:v>6798.5200000108835</c:v>
                </c:pt>
                <c:pt idx="19929">
                  <c:v>6798.5400000108802</c:v>
                </c:pt>
                <c:pt idx="19930">
                  <c:v>6798.5600000108834</c:v>
                </c:pt>
                <c:pt idx="19931">
                  <c:v>6798.5800000108802</c:v>
                </c:pt>
                <c:pt idx="19932">
                  <c:v>6798.6000000108834</c:v>
                </c:pt>
                <c:pt idx="19933">
                  <c:v>6798.6200000108838</c:v>
                </c:pt>
                <c:pt idx="19934">
                  <c:v>6798.6400000108824</c:v>
                </c:pt>
                <c:pt idx="19935">
                  <c:v>6798.6600000108838</c:v>
                </c:pt>
                <c:pt idx="19936">
                  <c:v>6798.6800000108924</c:v>
                </c:pt>
                <c:pt idx="19937">
                  <c:v>6798.7000000108901</c:v>
                </c:pt>
                <c:pt idx="19938">
                  <c:v>6798.7200000108924</c:v>
                </c:pt>
                <c:pt idx="19939">
                  <c:v>6798.7400000108901</c:v>
                </c:pt>
                <c:pt idx="19940">
                  <c:v>6798.7600000108914</c:v>
                </c:pt>
                <c:pt idx="19941">
                  <c:v>6798.78000001089</c:v>
                </c:pt>
                <c:pt idx="19942">
                  <c:v>6798.8000000108914</c:v>
                </c:pt>
                <c:pt idx="19943">
                  <c:v>6798.8200000108936</c:v>
                </c:pt>
                <c:pt idx="19944">
                  <c:v>6798.8400000108904</c:v>
                </c:pt>
                <c:pt idx="19945">
                  <c:v>6798.8600000108936</c:v>
                </c:pt>
                <c:pt idx="19946">
                  <c:v>6798.8800000108904</c:v>
                </c:pt>
                <c:pt idx="19947">
                  <c:v>6798.9000000108899</c:v>
                </c:pt>
                <c:pt idx="19948">
                  <c:v>6798.9200000108904</c:v>
                </c:pt>
                <c:pt idx="19949">
                  <c:v>6798.9400000108899</c:v>
                </c:pt>
                <c:pt idx="19950">
                  <c:v>6798.9600000108903</c:v>
                </c:pt>
                <c:pt idx="19951">
                  <c:v>6798.9800000108899</c:v>
                </c:pt>
                <c:pt idx="19952">
                  <c:v>6799.0000000108903</c:v>
                </c:pt>
                <c:pt idx="19953">
                  <c:v>6799.0200000108935</c:v>
                </c:pt>
                <c:pt idx="19954">
                  <c:v>6799.0400000108903</c:v>
                </c:pt>
                <c:pt idx="19955">
                  <c:v>6799.0600000108934</c:v>
                </c:pt>
                <c:pt idx="19956">
                  <c:v>6799.0800000108902</c:v>
                </c:pt>
                <c:pt idx="19957">
                  <c:v>6799.1000000108934</c:v>
                </c:pt>
                <c:pt idx="19958">
                  <c:v>6799.1200000108938</c:v>
                </c:pt>
                <c:pt idx="19959">
                  <c:v>6799.1400000109024</c:v>
                </c:pt>
                <c:pt idx="19960">
                  <c:v>6799.1600000109038</c:v>
                </c:pt>
                <c:pt idx="19961">
                  <c:v>6799.1800000109024</c:v>
                </c:pt>
                <c:pt idx="19962">
                  <c:v>6799.2000000109001</c:v>
                </c:pt>
                <c:pt idx="19963">
                  <c:v>6799.2200000109024</c:v>
                </c:pt>
                <c:pt idx="19964">
                  <c:v>6799.2400000109001</c:v>
                </c:pt>
                <c:pt idx="19965">
                  <c:v>6799.2600000109014</c:v>
                </c:pt>
                <c:pt idx="19966">
                  <c:v>6799.2800000109</c:v>
                </c:pt>
                <c:pt idx="19967">
                  <c:v>6799.3000000109014</c:v>
                </c:pt>
                <c:pt idx="19968">
                  <c:v>6799.3200000109036</c:v>
                </c:pt>
                <c:pt idx="19969">
                  <c:v>6799.3400000109004</c:v>
                </c:pt>
                <c:pt idx="19970">
                  <c:v>6799.3600000109036</c:v>
                </c:pt>
                <c:pt idx="19971">
                  <c:v>6799.3800000109004</c:v>
                </c:pt>
                <c:pt idx="19972">
                  <c:v>6799.4000000108999</c:v>
                </c:pt>
                <c:pt idx="19973">
                  <c:v>6799.4200000109004</c:v>
                </c:pt>
                <c:pt idx="19974">
                  <c:v>6799.4400000108999</c:v>
                </c:pt>
                <c:pt idx="19975">
                  <c:v>6799.4600000109003</c:v>
                </c:pt>
                <c:pt idx="19976">
                  <c:v>6799.4800000108999</c:v>
                </c:pt>
                <c:pt idx="19977">
                  <c:v>6799.5000000109003</c:v>
                </c:pt>
                <c:pt idx="19978">
                  <c:v>6799.5200000109035</c:v>
                </c:pt>
                <c:pt idx="19979">
                  <c:v>6799.5400000109003</c:v>
                </c:pt>
                <c:pt idx="19980">
                  <c:v>6799.5600000109034</c:v>
                </c:pt>
                <c:pt idx="19981">
                  <c:v>6799.5800000109002</c:v>
                </c:pt>
                <c:pt idx="19982">
                  <c:v>6799.6000000109134</c:v>
                </c:pt>
                <c:pt idx="19983">
                  <c:v>6799.6200000109138</c:v>
                </c:pt>
                <c:pt idx="19984">
                  <c:v>6799.6400000109124</c:v>
                </c:pt>
                <c:pt idx="19985">
                  <c:v>6799.6600000109138</c:v>
                </c:pt>
                <c:pt idx="19986">
                  <c:v>6799.6800000109124</c:v>
                </c:pt>
                <c:pt idx="19987">
                  <c:v>6799.7000000109101</c:v>
                </c:pt>
                <c:pt idx="19988">
                  <c:v>6799.7200000109124</c:v>
                </c:pt>
                <c:pt idx="19989">
                  <c:v>6799.7400000109101</c:v>
                </c:pt>
                <c:pt idx="19990">
                  <c:v>6799.7600000109114</c:v>
                </c:pt>
                <c:pt idx="19991">
                  <c:v>6799.78000001091</c:v>
                </c:pt>
                <c:pt idx="19992">
                  <c:v>6799.8000000109114</c:v>
                </c:pt>
                <c:pt idx="19993">
                  <c:v>6799.8200000109136</c:v>
                </c:pt>
                <c:pt idx="19994">
                  <c:v>6799.8400000109104</c:v>
                </c:pt>
                <c:pt idx="19995">
                  <c:v>6799.8600000109136</c:v>
                </c:pt>
                <c:pt idx="19996">
                  <c:v>6799.8800000109104</c:v>
                </c:pt>
                <c:pt idx="19997">
                  <c:v>6799.9000000109099</c:v>
                </c:pt>
                <c:pt idx="19998">
                  <c:v>6799.9200000109104</c:v>
                </c:pt>
                <c:pt idx="19999">
                  <c:v>6799.9400000109099</c:v>
                </c:pt>
                <c:pt idx="20000">
                  <c:v>6799.9600000109103</c:v>
                </c:pt>
                <c:pt idx="20001">
                  <c:v>6799.9800000109099</c:v>
                </c:pt>
                <c:pt idx="20002">
                  <c:v>6800.0000000109103</c:v>
                </c:pt>
                <c:pt idx="20003">
                  <c:v>6800.0200000109135</c:v>
                </c:pt>
                <c:pt idx="20004">
                  <c:v>6800.0400000109103</c:v>
                </c:pt>
                <c:pt idx="20005">
                  <c:v>6800.0600000109234</c:v>
                </c:pt>
                <c:pt idx="20006">
                  <c:v>6800.0800000109202</c:v>
                </c:pt>
                <c:pt idx="20007">
                  <c:v>6800.1000000109234</c:v>
                </c:pt>
                <c:pt idx="20008">
                  <c:v>6800.1200000109238</c:v>
                </c:pt>
                <c:pt idx="20009">
                  <c:v>6800.1400000109224</c:v>
                </c:pt>
                <c:pt idx="20010">
                  <c:v>6800.1600000109238</c:v>
                </c:pt>
                <c:pt idx="20011">
                  <c:v>6800.1800000109224</c:v>
                </c:pt>
                <c:pt idx="20012">
                  <c:v>6800.2000000109201</c:v>
                </c:pt>
                <c:pt idx="20013">
                  <c:v>6800.2200000109224</c:v>
                </c:pt>
                <c:pt idx="20014">
                  <c:v>6800.2400000109201</c:v>
                </c:pt>
                <c:pt idx="20015">
                  <c:v>6800.2600000109214</c:v>
                </c:pt>
                <c:pt idx="20016">
                  <c:v>6800.28000001092</c:v>
                </c:pt>
                <c:pt idx="20017">
                  <c:v>6800.3000000109214</c:v>
                </c:pt>
                <c:pt idx="20018">
                  <c:v>6800.3200000109236</c:v>
                </c:pt>
                <c:pt idx="20019">
                  <c:v>6800.3400000109204</c:v>
                </c:pt>
                <c:pt idx="20020">
                  <c:v>6800.3600000109236</c:v>
                </c:pt>
                <c:pt idx="20021">
                  <c:v>6800.3800000109204</c:v>
                </c:pt>
                <c:pt idx="20022">
                  <c:v>6800.4000000109199</c:v>
                </c:pt>
                <c:pt idx="20023">
                  <c:v>6800.4200000109204</c:v>
                </c:pt>
                <c:pt idx="20024">
                  <c:v>6800.4400000109199</c:v>
                </c:pt>
                <c:pt idx="20025">
                  <c:v>6800.4600000109203</c:v>
                </c:pt>
                <c:pt idx="20026">
                  <c:v>6800.4800000109199</c:v>
                </c:pt>
                <c:pt idx="20027">
                  <c:v>6800.5000000109203</c:v>
                </c:pt>
                <c:pt idx="20028">
                  <c:v>6800.5200000109335</c:v>
                </c:pt>
                <c:pt idx="20029">
                  <c:v>6800.5400000109303</c:v>
                </c:pt>
                <c:pt idx="20030">
                  <c:v>6800.5600000109334</c:v>
                </c:pt>
                <c:pt idx="20031">
                  <c:v>6800.5800000109302</c:v>
                </c:pt>
                <c:pt idx="20032">
                  <c:v>6800.6000000109334</c:v>
                </c:pt>
                <c:pt idx="20033">
                  <c:v>6800.6200000109338</c:v>
                </c:pt>
                <c:pt idx="20034">
                  <c:v>6800.6400000109334</c:v>
                </c:pt>
                <c:pt idx="20035">
                  <c:v>6800.6600000109338</c:v>
                </c:pt>
                <c:pt idx="20036">
                  <c:v>6800.6800000109324</c:v>
                </c:pt>
                <c:pt idx="20037">
                  <c:v>6800.7000000109301</c:v>
                </c:pt>
                <c:pt idx="20038">
                  <c:v>6800.7200000109324</c:v>
                </c:pt>
                <c:pt idx="20039">
                  <c:v>6800.7400000109301</c:v>
                </c:pt>
                <c:pt idx="20040">
                  <c:v>6800.7600000109314</c:v>
                </c:pt>
                <c:pt idx="20041">
                  <c:v>6800.7800000109301</c:v>
                </c:pt>
                <c:pt idx="20042">
                  <c:v>6800.8000000109314</c:v>
                </c:pt>
                <c:pt idx="20043">
                  <c:v>6800.8200000109337</c:v>
                </c:pt>
                <c:pt idx="20044">
                  <c:v>6800.8400000109314</c:v>
                </c:pt>
                <c:pt idx="20045">
                  <c:v>6800.8600000109336</c:v>
                </c:pt>
                <c:pt idx="20046">
                  <c:v>6800.8800000109304</c:v>
                </c:pt>
                <c:pt idx="20047">
                  <c:v>6800.9000000109299</c:v>
                </c:pt>
                <c:pt idx="20048">
                  <c:v>6800.9200000109304</c:v>
                </c:pt>
                <c:pt idx="20049">
                  <c:v>6800.9400000109299</c:v>
                </c:pt>
                <c:pt idx="20050">
                  <c:v>6800.9600000109303</c:v>
                </c:pt>
                <c:pt idx="20051">
                  <c:v>6800.9800000109399</c:v>
                </c:pt>
                <c:pt idx="20052">
                  <c:v>6801.0000000109403</c:v>
                </c:pt>
                <c:pt idx="20053">
                  <c:v>6801.0200000109435</c:v>
                </c:pt>
                <c:pt idx="20054">
                  <c:v>6801.0400000109403</c:v>
                </c:pt>
                <c:pt idx="20055">
                  <c:v>6801.0600000109434</c:v>
                </c:pt>
                <c:pt idx="20056">
                  <c:v>6801.0800000109402</c:v>
                </c:pt>
                <c:pt idx="20057">
                  <c:v>6801.1000000109434</c:v>
                </c:pt>
                <c:pt idx="20058">
                  <c:v>6801.1200000109438</c:v>
                </c:pt>
                <c:pt idx="20059">
                  <c:v>6801.1400000109434</c:v>
                </c:pt>
                <c:pt idx="20060">
                  <c:v>6801.1600000109438</c:v>
                </c:pt>
                <c:pt idx="20061">
                  <c:v>6801.1800000109424</c:v>
                </c:pt>
                <c:pt idx="20062">
                  <c:v>6801.2000000109401</c:v>
                </c:pt>
                <c:pt idx="20063">
                  <c:v>6801.2200000109424</c:v>
                </c:pt>
                <c:pt idx="20064">
                  <c:v>6801.2400000109401</c:v>
                </c:pt>
                <c:pt idx="20065">
                  <c:v>6801.2600000109414</c:v>
                </c:pt>
                <c:pt idx="20066">
                  <c:v>6801.2800000109401</c:v>
                </c:pt>
                <c:pt idx="20067">
                  <c:v>6801.3000000109414</c:v>
                </c:pt>
                <c:pt idx="20068">
                  <c:v>6801.3200000109437</c:v>
                </c:pt>
                <c:pt idx="20069">
                  <c:v>6801.3400000109414</c:v>
                </c:pt>
                <c:pt idx="20070">
                  <c:v>6801.3600000109436</c:v>
                </c:pt>
                <c:pt idx="20071">
                  <c:v>6801.3800000109404</c:v>
                </c:pt>
                <c:pt idx="20072">
                  <c:v>6801.4000000109399</c:v>
                </c:pt>
                <c:pt idx="20073">
                  <c:v>6801.4200000109404</c:v>
                </c:pt>
                <c:pt idx="20074">
                  <c:v>6801.4400000109499</c:v>
                </c:pt>
                <c:pt idx="20075">
                  <c:v>6801.4600000109504</c:v>
                </c:pt>
                <c:pt idx="20076">
                  <c:v>6801.4800000109499</c:v>
                </c:pt>
                <c:pt idx="20077">
                  <c:v>6801.5000000109503</c:v>
                </c:pt>
                <c:pt idx="20078">
                  <c:v>6801.5200000109535</c:v>
                </c:pt>
                <c:pt idx="20079">
                  <c:v>6801.5400000109503</c:v>
                </c:pt>
                <c:pt idx="20080">
                  <c:v>6801.5600000109534</c:v>
                </c:pt>
                <c:pt idx="20081">
                  <c:v>6801.5800000109502</c:v>
                </c:pt>
                <c:pt idx="20082">
                  <c:v>6801.6000000109534</c:v>
                </c:pt>
                <c:pt idx="20083">
                  <c:v>6801.6200000109538</c:v>
                </c:pt>
                <c:pt idx="20084">
                  <c:v>6801.6400000109534</c:v>
                </c:pt>
                <c:pt idx="20085">
                  <c:v>6801.6600000109538</c:v>
                </c:pt>
                <c:pt idx="20086">
                  <c:v>6801.6800000109524</c:v>
                </c:pt>
                <c:pt idx="20087">
                  <c:v>6801.7000000109501</c:v>
                </c:pt>
                <c:pt idx="20088">
                  <c:v>6801.7200000109524</c:v>
                </c:pt>
                <c:pt idx="20089">
                  <c:v>6801.7400000109501</c:v>
                </c:pt>
                <c:pt idx="20090">
                  <c:v>6801.7600000109514</c:v>
                </c:pt>
                <c:pt idx="20091">
                  <c:v>6801.7800000109501</c:v>
                </c:pt>
                <c:pt idx="20092">
                  <c:v>6801.8000000109514</c:v>
                </c:pt>
                <c:pt idx="20093">
                  <c:v>6801.8200000109537</c:v>
                </c:pt>
                <c:pt idx="20094">
                  <c:v>6801.8400000109514</c:v>
                </c:pt>
                <c:pt idx="20095">
                  <c:v>6801.8600000109536</c:v>
                </c:pt>
                <c:pt idx="20096">
                  <c:v>6801.8800000109504</c:v>
                </c:pt>
                <c:pt idx="20097">
                  <c:v>6801.90000001096</c:v>
                </c:pt>
                <c:pt idx="20098">
                  <c:v>6801.9200000109604</c:v>
                </c:pt>
                <c:pt idx="20099">
                  <c:v>6801.9400000109599</c:v>
                </c:pt>
                <c:pt idx="20100">
                  <c:v>6801.9600000109604</c:v>
                </c:pt>
                <c:pt idx="20101">
                  <c:v>6801.9800000109599</c:v>
                </c:pt>
                <c:pt idx="20102">
                  <c:v>6802.0000000109603</c:v>
                </c:pt>
                <c:pt idx="20103">
                  <c:v>6802.0200000109635</c:v>
                </c:pt>
                <c:pt idx="20104">
                  <c:v>6802.0400000109603</c:v>
                </c:pt>
                <c:pt idx="20105">
                  <c:v>6802.0600000109634</c:v>
                </c:pt>
                <c:pt idx="20106">
                  <c:v>6802.0800000109602</c:v>
                </c:pt>
                <c:pt idx="20107">
                  <c:v>6802.1000000109634</c:v>
                </c:pt>
                <c:pt idx="20108">
                  <c:v>6802.1200000109638</c:v>
                </c:pt>
                <c:pt idx="20109">
                  <c:v>6802.1400000109634</c:v>
                </c:pt>
                <c:pt idx="20110">
                  <c:v>6802.1600000109638</c:v>
                </c:pt>
                <c:pt idx="20111">
                  <c:v>6802.1800000109624</c:v>
                </c:pt>
                <c:pt idx="20112">
                  <c:v>6802.2000000109601</c:v>
                </c:pt>
                <c:pt idx="20113">
                  <c:v>6802.2200000109624</c:v>
                </c:pt>
                <c:pt idx="20114">
                  <c:v>6802.2400000109601</c:v>
                </c:pt>
                <c:pt idx="20115">
                  <c:v>6802.2600000109614</c:v>
                </c:pt>
                <c:pt idx="20116">
                  <c:v>6802.2800000109601</c:v>
                </c:pt>
                <c:pt idx="20117">
                  <c:v>6802.3000000109614</c:v>
                </c:pt>
                <c:pt idx="20118">
                  <c:v>6802.3200000109637</c:v>
                </c:pt>
                <c:pt idx="20119">
                  <c:v>6802.3400000109714</c:v>
                </c:pt>
                <c:pt idx="20120">
                  <c:v>6802.3600000109736</c:v>
                </c:pt>
                <c:pt idx="20121">
                  <c:v>6802.3800000109704</c:v>
                </c:pt>
                <c:pt idx="20122">
                  <c:v>6802.40000001097</c:v>
                </c:pt>
                <c:pt idx="20123">
                  <c:v>6802.4200000109704</c:v>
                </c:pt>
                <c:pt idx="20124">
                  <c:v>6802.4400000109699</c:v>
                </c:pt>
                <c:pt idx="20125">
                  <c:v>6802.4600000109704</c:v>
                </c:pt>
                <c:pt idx="20126">
                  <c:v>6802.4800000109699</c:v>
                </c:pt>
                <c:pt idx="20127">
                  <c:v>6802.5000000109703</c:v>
                </c:pt>
                <c:pt idx="20128">
                  <c:v>6802.5200000109735</c:v>
                </c:pt>
                <c:pt idx="20129">
                  <c:v>6802.5400000109703</c:v>
                </c:pt>
                <c:pt idx="20130">
                  <c:v>6802.5600000109735</c:v>
                </c:pt>
                <c:pt idx="20131">
                  <c:v>6802.5800000109703</c:v>
                </c:pt>
                <c:pt idx="20132">
                  <c:v>6802.6000000109734</c:v>
                </c:pt>
                <c:pt idx="20133">
                  <c:v>6802.6200000109739</c:v>
                </c:pt>
                <c:pt idx="20134">
                  <c:v>6802.6400000109734</c:v>
                </c:pt>
                <c:pt idx="20135">
                  <c:v>6802.6600000109738</c:v>
                </c:pt>
                <c:pt idx="20136">
                  <c:v>6802.6800000109724</c:v>
                </c:pt>
                <c:pt idx="20137">
                  <c:v>6802.7000000109701</c:v>
                </c:pt>
                <c:pt idx="20138">
                  <c:v>6802.7200000109724</c:v>
                </c:pt>
                <c:pt idx="20139">
                  <c:v>6802.7400000109701</c:v>
                </c:pt>
                <c:pt idx="20140">
                  <c:v>6802.7600000109724</c:v>
                </c:pt>
                <c:pt idx="20141">
                  <c:v>6802.7800000109701</c:v>
                </c:pt>
                <c:pt idx="20142">
                  <c:v>6802.8000000109714</c:v>
                </c:pt>
                <c:pt idx="20143">
                  <c:v>6802.8200000109837</c:v>
                </c:pt>
                <c:pt idx="20144">
                  <c:v>6802.8400000109814</c:v>
                </c:pt>
                <c:pt idx="20145">
                  <c:v>6802.8600000109836</c:v>
                </c:pt>
                <c:pt idx="20146">
                  <c:v>6802.8800000109804</c:v>
                </c:pt>
                <c:pt idx="20147">
                  <c:v>6802.90000001098</c:v>
                </c:pt>
                <c:pt idx="20148">
                  <c:v>6802.9200000109804</c:v>
                </c:pt>
                <c:pt idx="20149">
                  <c:v>6802.9400000109799</c:v>
                </c:pt>
                <c:pt idx="20150">
                  <c:v>6802.9600000109804</c:v>
                </c:pt>
                <c:pt idx="20151">
                  <c:v>6802.9800000109799</c:v>
                </c:pt>
                <c:pt idx="20152">
                  <c:v>6803.0000000109803</c:v>
                </c:pt>
                <c:pt idx="20153">
                  <c:v>6803.0200000109835</c:v>
                </c:pt>
                <c:pt idx="20154">
                  <c:v>6803.0400000109803</c:v>
                </c:pt>
                <c:pt idx="20155">
                  <c:v>6803.0600000109835</c:v>
                </c:pt>
                <c:pt idx="20156">
                  <c:v>6803.0800000109803</c:v>
                </c:pt>
                <c:pt idx="20157">
                  <c:v>6803.1000000109834</c:v>
                </c:pt>
                <c:pt idx="20158">
                  <c:v>6803.1200000109839</c:v>
                </c:pt>
                <c:pt idx="20159">
                  <c:v>6803.1400000109834</c:v>
                </c:pt>
                <c:pt idx="20160">
                  <c:v>6803.1600000109838</c:v>
                </c:pt>
                <c:pt idx="20161">
                  <c:v>6803.1800000109824</c:v>
                </c:pt>
                <c:pt idx="20162">
                  <c:v>6803.2000000109801</c:v>
                </c:pt>
                <c:pt idx="20163">
                  <c:v>6803.2200000109824</c:v>
                </c:pt>
                <c:pt idx="20164">
                  <c:v>6803.2400000109801</c:v>
                </c:pt>
                <c:pt idx="20165">
                  <c:v>6803.2600000109924</c:v>
                </c:pt>
                <c:pt idx="20166">
                  <c:v>6803.2800000109901</c:v>
                </c:pt>
                <c:pt idx="20167">
                  <c:v>6803.3000000109914</c:v>
                </c:pt>
                <c:pt idx="20168">
                  <c:v>6803.3200000109937</c:v>
                </c:pt>
                <c:pt idx="20169">
                  <c:v>6803.3400000109914</c:v>
                </c:pt>
                <c:pt idx="20170">
                  <c:v>6803.3600000109936</c:v>
                </c:pt>
                <c:pt idx="20171">
                  <c:v>6803.3800000109904</c:v>
                </c:pt>
                <c:pt idx="20172">
                  <c:v>6803.40000001099</c:v>
                </c:pt>
                <c:pt idx="20173">
                  <c:v>6803.4200000109904</c:v>
                </c:pt>
                <c:pt idx="20174">
                  <c:v>6803.4400000109899</c:v>
                </c:pt>
                <c:pt idx="20175">
                  <c:v>6803.4600000109904</c:v>
                </c:pt>
                <c:pt idx="20176">
                  <c:v>6803.4800000109899</c:v>
                </c:pt>
                <c:pt idx="20177">
                  <c:v>6803.5000000109903</c:v>
                </c:pt>
                <c:pt idx="20178">
                  <c:v>6803.5200000109935</c:v>
                </c:pt>
                <c:pt idx="20179">
                  <c:v>6803.5400000109903</c:v>
                </c:pt>
                <c:pt idx="20180">
                  <c:v>6803.5600000109935</c:v>
                </c:pt>
                <c:pt idx="20181">
                  <c:v>6803.5800000109903</c:v>
                </c:pt>
                <c:pt idx="20182">
                  <c:v>6803.6000000109934</c:v>
                </c:pt>
                <c:pt idx="20183">
                  <c:v>6803.6200000109939</c:v>
                </c:pt>
                <c:pt idx="20184">
                  <c:v>6803.6400000109934</c:v>
                </c:pt>
                <c:pt idx="20185">
                  <c:v>6803.6600000109938</c:v>
                </c:pt>
                <c:pt idx="20186">
                  <c:v>6803.6800000109924</c:v>
                </c:pt>
                <c:pt idx="20187">
                  <c:v>6803.7000000109902</c:v>
                </c:pt>
                <c:pt idx="20188">
                  <c:v>6803.7200000110024</c:v>
                </c:pt>
                <c:pt idx="20189">
                  <c:v>6803.7400000110001</c:v>
                </c:pt>
                <c:pt idx="20190">
                  <c:v>6803.7600000110024</c:v>
                </c:pt>
                <c:pt idx="20191">
                  <c:v>6803.7800000110001</c:v>
                </c:pt>
                <c:pt idx="20192">
                  <c:v>6803.8000000110014</c:v>
                </c:pt>
                <c:pt idx="20193">
                  <c:v>6803.8200000110037</c:v>
                </c:pt>
                <c:pt idx="20194">
                  <c:v>6803.8400000110014</c:v>
                </c:pt>
                <c:pt idx="20195">
                  <c:v>6803.8600000110036</c:v>
                </c:pt>
                <c:pt idx="20196">
                  <c:v>6803.8800000110004</c:v>
                </c:pt>
                <c:pt idx="20197">
                  <c:v>6803.900000011</c:v>
                </c:pt>
                <c:pt idx="20198">
                  <c:v>6803.9200000110004</c:v>
                </c:pt>
                <c:pt idx="20199">
                  <c:v>6803.9400000109999</c:v>
                </c:pt>
                <c:pt idx="20200">
                  <c:v>6803.9600000110004</c:v>
                </c:pt>
                <c:pt idx="20201">
                  <c:v>6803.9800000109999</c:v>
                </c:pt>
                <c:pt idx="20202">
                  <c:v>6804.0000000110003</c:v>
                </c:pt>
                <c:pt idx="20203">
                  <c:v>6804.0200000110035</c:v>
                </c:pt>
                <c:pt idx="20204">
                  <c:v>6804.0400000110003</c:v>
                </c:pt>
                <c:pt idx="20205">
                  <c:v>6804.0600000110035</c:v>
                </c:pt>
                <c:pt idx="20206">
                  <c:v>6804.0800000110003</c:v>
                </c:pt>
                <c:pt idx="20207">
                  <c:v>6804.1000000110034</c:v>
                </c:pt>
                <c:pt idx="20208">
                  <c:v>6804.1200000110039</c:v>
                </c:pt>
                <c:pt idx="20209">
                  <c:v>6804.1400000110034</c:v>
                </c:pt>
                <c:pt idx="20210">
                  <c:v>6804.1600000110038</c:v>
                </c:pt>
                <c:pt idx="20211">
                  <c:v>6804.1800000110134</c:v>
                </c:pt>
                <c:pt idx="20212">
                  <c:v>6804.2000000110102</c:v>
                </c:pt>
                <c:pt idx="20213">
                  <c:v>6804.2200000110124</c:v>
                </c:pt>
                <c:pt idx="20214">
                  <c:v>6804.2400000110101</c:v>
                </c:pt>
                <c:pt idx="20215">
                  <c:v>6804.2600000110124</c:v>
                </c:pt>
                <c:pt idx="20216">
                  <c:v>6804.2800000110101</c:v>
                </c:pt>
                <c:pt idx="20217">
                  <c:v>6804.3000000110114</c:v>
                </c:pt>
                <c:pt idx="20218">
                  <c:v>6804.3200000110137</c:v>
                </c:pt>
                <c:pt idx="20219">
                  <c:v>6804.3400000110114</c:v>
                </c:pt>
                <c:pt idx="20220">
                  <c:v>6804.3600000110137</c:v>
                </c:pt>
                <c:pt idx="20221">
                  <c:v>6804.3800000110114</c:v>
                </c:pt>
                <c:pt idx="20222">
                  <c:v>6804.40000001101</c:v>
                </c:pt>
                <c:pt idx="20223">
                  <c:v>6804.4200000110104</c:v>
                </c:pt>
                <c:pt idx="20224">
                  <c:v>6804.4400000110099</c:v>
                </c:pt>
                <c:pt idx="20225">
                  <c:v>6804.4600000110104</c:v>
                </c:pt>
                <c:pt idx="20226">
                  <c:v>6804.4800000110099</c:v>
                </c:pt>
                <c:pt idx="20227">
                  <c:v>6804.5000000110103</c:v>
                </c:pt>
                <c:pt idx="20228">
                  <c:v>6804.5200000110135</c:v>
                </c:pt>
                <c:pt idx="20229">
                  <c:v>6804.5400000110103</c:v>
                </c:pt>
                <c:pt idx="20230">
                  <c:v>6804.5600000110135</c:v>
                </c:pt>
                <c:pt idx="20231">
                  <c:v>6804.5800000110103</c:v>
                </c:pt>
                <c:pt idx="20232">
                  <c:v>6804.6000000110134</c:v>
                </c:pt>
                <c:pt idx="20233">
                  <c:v>6804.6200000110139</c:v>
                </c:pt>
                <c:pt idx="20234">
                  <c:v>6804.6400000110234</c:v>
                </c:pt>
                <c:pt idx="20235">
                  <c:v>6804.6600000110238</c:v>
                </c:pt>
                <c:pt idx="20236">
                  <c:v>6804.6800000110234</c:v>
                </c:pt>
                <c:pt idx="20237">
                  <c:v>6804.7000000110202</c:v>
                </c:pt>
                <c:pt idx="20238">
                  <c:v>6804.7200000110224</c:v>
                </c:pt>
                <c:pt idx="20239">
                  <c:v>6804.7400000110201</c:v>
                </c:pt>
                <c:pt idx="20240">
                  <c:v>6804.7600000110224</c:v>
                </c:pt>
                <c:pt idx="20241">
                  <c:v>6804.7800000110201</c:v>
                </c:pt>
                <c:pt idx="20242">
                  <c:v>6804.8000000110214</c:v>
                </c:pt>
                <c:pt idx="20243">
                  <c:v>6804.8200000110237</c:v>
                </c:pt>
                <c:pt idx="20244">
                  <c:v>6804.8400000110214</c:v>
                </c:pt>
                <c:pt idx="20245">
                  <c:v>6804.8600000110237</c:v>
                </c:pt>
                <c:pt idx="20246">
                  <c:v>6804.8800000110214</c:v>
                </c:pt>
                <c:pt idx="20247">
                  <c:v>6804.90000001102</c:v>
                </c:pt>
                <c:pt idx="20248">
                  <c:v>6804.9200000110204</c:v>
                </c:pt>
                <c:pt idx="20249">
                  <c:v>6804.9400000110199</c:v>
                </c:pt>
                <c:pt idx="20250">
                  <c:v>6804.9600000110204</c:v>
                </c:pt>
                <c:pt idx="20251">
                  <c:v>6804.9800000110199</c:v>
                </c:pt>
                <c:pt idx="20252">
                  <c:v>6805.0000000110203</c:v>
                </c:pt>
                <c:pt idx="20253">
                  <c:v>6805.0200000110235</c:v>
                </c:pt>
                <c:pt idx="20254">
                  <c:v>6805.0400000110203</c:v>
                </c:pt>
                <c:pt idx="20255">
                  <c:v>6805.0600000110235</c:v>
                </c:pt>
                <c:pt idx="20256">
                  <c:v>6805.0800000110203</c:v>
                </c:pt>
                <c:pt idx="20257">
                  <c:v>6805.1000000110334</c:v>
                </c:pt>
                <c:pt idx="20258">
                  <c:v>6805.1200000110339</c:v>
                </c:pt>
                <c:pt idx="20259">
                  <c:v>6805.1400000110334</c:v>
                </c:pt>
                <c:pt idx="20260">
                  <c:v>6805.1600000110338</c:v>
                </c:pt>
                <c:pt idx="20261">
                  <c:v>6805.1800000110334</c:v>
                </c:pt>
                <c:pt idx="20262">
                  <c:v>6805.2000000110302</c:v>
                </c:pt>
                <c:pt idx="20263">
                  <c:v>6805.2200000110324</c:v>
                </c:pt>
                <c:pt idx="20264">
                  <c:v>6805.2400000110301</c:v>
                </c:pt>
                <c:pt idx="20265">
                  <c:v>6805.2600000110324</c:v>
                </c:pt>
                <c:pt idx="20266">
                  <c:v>6805.2800000110301</c:v>
                </c:pt>
                <c:pt idx="20267">
                  <c:v>6805.3000000110314</c:v>
                </c:pt>
                <c:pt idx="20268">
                  <c:v>6805.3200000110337</c:v>
                </c:pt>
                <c:pt idx="20269">
                  <c:v>6805.3400000110314</c:v>
                </c:pt>
                <c:pt idx="20270">
                  <c:v>6805.3600000110337</c:v>
                </c:pt>
                <c:pt idx="20271">
                  <c:v>6805.3800000110314</c:v>
                </c:pt>
                <c:pt idx="20272">
                  <c:v>6805.40000001103</c:v>
                </c:pt>
                <c:pt idx="20273">
                  <c:v>6805.4200000110304</c:v>
                </c:pt>
                <c:pt idx="20274">
                  <c:v>6805.44000001103</c:v>
                </c:pt>
                <c:pt idx="20275">
                  <c:v>6805.4600000110304</c:v>
                </c:pt>
                <c:pt idx="20276">
                  <c:v>6805.4800000110299</c:v>
                </c:pt>
                <c:pt idx="20277">
                  <c:v>6805.5000000110304</c:v>
                </c:pt>
                <c:pt idx="20278">
                  <c:v>6805.5200000110335</c:v>
                </c:pt>
                <c:pt idx="20279">
                  <c:v>6805.5400000110303</c:v>
                </c:pt>
                <c:pt idx="20280">
                  <c:v>6805.5600000110435</c:v>
                </c:pt>
                <c:pt idx="20281">
                  <c:v>6805.5800000110403</c:v>
                </c:pt>
                <c:pt idx="20282">
                  <c:v>6805.6000000110434</c:v>
                </c:pt>
                <c:pt idx="20283">
                  <c:v>6805.6200000110439</c:v>
                </c:pt>
                <c:pt idx="20284">
                  <c:v>6805.6400000110434</c:v>
                </c:pt>
                <c:pt idx="20285">
                  <c:v>6805.6600000110438</c:v>
                </c:pt>
                <c:pt idx="20286">
                  <c:v>6805.6800000110434</c:v>
                </c:pt>
                <c:pt idx="20287">
                  <c:v>6805.7000000110402</c:v>
                </c:pt>
                <c:pt idx="20288">
                  <c:v>6805.7200000110424</c:v>
                </c:pt>
                <c:pt idx="20289">
                  <c:v>6805.7400000110401</c:v>
                </c:pt>
                <c:pt idx="20290">
                  <c:v>6805.7600000110424</c:v>
                </c:pt>
                <c:pt idx="20291">
                  <c:v>6805.7800000110401</c:v>
                </c:pt>
                <c:pt idx="20292">
                  <c:v>6805.8000000110414</c:v>
                </c:pt>
                <c:pt idx="20293">
                  <c:v>6805.8200000110437</c:v>
                </c:pt>
                <c:pt idx="20294">
                  <c:v>6805.8400000110414</c:v>
                </c:pt>
                <c:pt idx="20295">
                  <c:v>6805.8600000110437</c:v>
                </c:pt>
                <c:pt idx="20296">
                  <c:v>6805.8800000110414</c:v>
                </c:pt>
                <c:pt idx="20297">
                  <c:v>6805.90000001104</c:v>
                </c:pt>
                <c:pt idx="20298">
                  <c:v>6805.9200000110404</c:v>
                </c:pt>
                <c:pt idx="20299">
                  <c:v>6805.94000001104</c:v>
                </c:pt>
                <c:pt idx="20300">
                  <c:v>6805.9600000110404</c:v>
                </c:pt>
                <c:pt idx="20301">
                  <c:v>6805.9800000110399</c:v>
                </c:pt>
                <c:pt idx="20302">
                  <c:v>6806.0000000110404</c:v>
                </c:pt>
                <c:pt idx="20303">
                  <c:v>6806.0200000110535</c:v>
                </c:pt>
                <c:pt idx="20304">
                  <c:v>6806.0400000110503</c:v>
                </c:pt>
                <c:pt idx="20305">
                  <c:v>6806.0600000110535</c:v>
                </c:pt>
                <c:pt idx="20306">
                  <c:v>6806.0800000110503</c:v>
                </c:pt>
                <c:pt idx="20307">
                  <c:v>6806.1000000110535</c:v>
                </c:pt>
                <c:pt idx="20308">
                  <c:v>6806.1200000110539</c:v>
                </c:pt>
                <c:pt idx="20309">
                  <c:v>6806.1400000110534</c:v>
                </c:pt>
                <c:pt idx="20310">
                  <c:v>6806.1600000110539</c:v>
                </c:pt>
                <c:pt idx="20311">
                  <c:v>6806.1800000110534</c:v>
                </c:pt>
                <c:pt idx="20312">
                  <c:v>6806.2000000110502</c:v>
                </c:pt>
                <c:pt idx="20313">
                  <c:v>6806.2200000110524</c:v>
                </c:pt>
                <c:pt idx="20314">
                  <c:v>6806.2400000110501</c:v>
                </c:pt>
                <c:pt idx="20315">
                  <c:v>6806.2600000110524</c:v>
                </c:pt>
                <c:pt idx="20316">
                  <c:v>6806.2800000110501</c:v>
                </c:pt>
                <c:pt idx="20317">
                  <c:v>6806.3000000110524</c:v>
                </c:pt>
                <c:pt idx="20318">
                  <c:v>6806.3200000110537</c:v>
                </c:pt>
                <c:pt idx="20319">
                  <c:v>6806.3400000110514</c:v>
                </c:pt>
                <c:pt idx="20320">
                  <c:v>6806.3600000110537</c:v>
                </c:pt>
                <c:pt idx="20321">
                  <c:v>6806.3800000110514</c:v>
                </c:pt>
                <c:pt idx="20322">
                  <c:v>6806.40000001105</c:v>
                </c:pt>
                <c:pt idx="20323">
                  <c:v>6806.4200000110504</c:v>
                </c:pt>
                <c:pt idx="20324">
                  <c:v>6806.44000001105</c:v>
                </c:pt>
                <c:pt idx="20325">
                  <c:v>6806.4600000110504</c:v>
                </c:pt>
                <c:pt idx="20326">
                  <c:v>6806.4800000110599</c:v>
                </c:pt>
                <c:pt idx="20327">
                  <c:v>6806.5000000110604</c:v>
                </c:pt>
                <c:pt idx="20328">
                  <c:v>6806.5200000110635</c:v>
                </c:pt>
                <c:pt idx="20329">
                  <c:v>6806.5400000110603</c:v>
                </c:pt>
                <c:pt idx="20330">
                  <c:v>6806.5600000110635</c:v>
                </c:pt>
                <c:pt idx="20331">
                  <c:v>6806.5800000110603</c:v>
                </c:pt>
                <c:pt idx="20332">
                  <c:v>6806.6000000110635</c:v>
                </c:pt>
                <c:pt idx="20333">
                  <c:v>6806.6200000110639</c:v>
                </c:pt>
                <c:pt idx="20334">
                  <c:v>6806.6400000110634</c:v>
                </c:pt>
                <c:pt idx="20335">
                  <c:v>6806.6600000110639</c:v>
                </c:pt>
                <c:pt idx="20336">
                  <c:v>6806.6800000110634</c:v>
                </c:pt>
                <c:pt idx="20337">
                  <c:v>6806.7000000110602</c:v>
                </c:pt>
                <c:pt idx="20338">
                  <c:v>6806.7200000110624</c:v>
                </c:pt>
                <c:pt idx="20339">
                  <c:v>6806.7400000110601</c:v>
                </c:pt>
                <c:pt idx="20340">
                  <c:v>6806.7600000110624</c:v>
                </c:pt>
                <c:pt idx="20341">
                  <c:v>6806.7800000110601</c:v>
                </c:pt>
                <c:pt idx="20342">
                  <c:v>6806.8000000110624</c:v>
                </c:pt>
                <c:pt idx="20343">
                  <c:v>6806.8200000110637</c:v>
                </c:pt>
                <c:pt idx="20344">
                  <c:v>6806.8400000110614</c:v>
                </c:pt>
                <c:pt idx="20345">
                  <c:v>6806.8600000110637</c:v>
                </c:pt>
                <c:pt idx="20346">
                  <c:v>6806.8800000110614</c:v>
                </c:pt>
                <c:pt idx="20347">
                  <c:v>6806.90000001106</c:v>
                </c:pt>
                <c:pt idx="20348">
                  <c:v>6806.9200000110604</c:v>
                </c:pt>
                <c:pt idx="20349">
                  <c:v>6806.94000001107</c:v>
                </c:pt>
                <c:pt idx="20350">
                  <c:v>6806.9600000110704</c:v>
                </c:pt>
                <c:pt idx="20351">
                  <c:v>6806.9800000110699</c:v>
                </c:pt>
                <c:pt idx="20352">
                  <c:v>6807.0000000110704</c:v>
                </c:pt>
                <c:pt idx="20353">
                  <c:v>6807.0200000110735</c:v>
                </c:pt>
                <c:pt idx="20354">
                  <c:v>6807.0400000110703</c:v>
                </c:pt>
                <c:pt idx="20355">
                  <c:v>6807.0600000110735</c:v>
                </c:pt>
                <c:pt idx="20356">
                  <c:v>6807.0800000110703</c:v>
                </c:pt>
                <c:pt idx="20357">
                  <c:v>6807.1000000110735</c:v>
                </c:pt>
                <c:pt idx="20358">
                  <c:v>6807.1200000110739</c:v>
                </c:pt>
                <c:pt idx="20359">
                  <c:v>6807.1400000110734</c:v>
                </c:pt>
                <c:pt idx="20360">
                  <c:v>6807.1600000110739</c:v>
                </c:pt>
                <c:pt idx="20361">
                  <c:v>6807.1800000110734</c:v>
                </c:pt>
                <c:pt idx="20362">
                  <c:v>6807.2000000110702</c:v>
                </c:pt>
                <c:pt idx="20363">
                  <c:v>6807.2200000110724</c:v>
                </c:pt>
                <c:pt idx="20364">
                  <c:v>6807.2400000110702</c:v>
                </c:pt>
                <c:pt idx="20365">
                  <c:v>6807.2600000110724</c:v>
                </c:pt>
                <c:pt idx="20366">
                  <c:v>6807.2800000110701</c:v>
                </c:pt>
                <c:pt idx="20367">
                  <c:v>6807.3000000110724</c:v>
                </c:pt>
                <c:pt idx="20368">
                  <c:v>6807.3200000110737</c:v>
                </c:pt>
                <c:pt idx="20369">
                  <c:v>6807.3400000110714</c:v>
                </c:pt>
                <c:pt idx="20370">
                  <c:v>6807.3600000110737</c:v>
                </c:pt>
                <c:pt idx="20371">
                  <c:v>6807.3800000110814</c:v>
                </c:pt>
                <c:pt idx="20372">
                  <c:v>6807.40000001108</c:v>
                </c:pt>
                <c:pt idx="20373">
                  <c:v>6807.4200000110804</c:v>
                </c:pt>
                <c:pt idx="20374">
                  <c:v>6807.44000001108</c:v>
                </c:pt>
                <c:pt idx="20375">
                  <c:v>6807.4600000110804</c:v>
                </c:pt>
                <c:pt idx="20376">
                  <c:v>6807.4800000110799</c:v>
                </c:pt>
                <c:pt idx="20377">
                  <c:v>6807.5000000110804</c:v>
                </c:pt>
                <c:pt idx="20378">
                  <c:v>6807.5200000110835</c:v>
                </c:pt>
                <c:pt idx="20379">
                  <c:v>6807.5400000110803</c:v>
                </c:pt>
                <c:pt idx="20380">
                  <c:v>6807.5600000110835</c:v>
                </c:pt>
                <c:pt idx="20381">
                  <c:v>6807.5800000110803</c:v>
                </c:pt>
                <c:pt idx="20382">
                  <c:v>6807.6000000110835</c:v>
                </c:pt>
                <c:pt idx="20383">
                  <c:v>6807.6200000110839</c:v>
                </c:pt>
                <c:pt idx="20384">
                  <c:v>6807.6400000110834</c:v>
                </c:pt>
                <c:pt idx="20385">
                  <c:v>6807.6600000110839</c:v>
                </c:pt>
                <c:pt idx="20386">
                  <c:v>6807.6800000110834</c:v>
                </c:pt>
                <c:pt idx="20387">
                  <c:v>6807.7000000110802</c:v>
                </c:pt>
                <c:pt idx="20388">
                  <c:v>6807.7200000110824</c:v>
                </c:pt>
                <c:pt idx="20389">
                  <c:v>6807.7400000110802</c:v>
                </c:pt>
                <c:pt idx="20390">
                  <c:v>6807.7600000110824</c:v>
                </c:pt>
                <c:pt idx="20391">
                  <c:v>6807.7800000110801</c:v>
                </c:pt>
                <c:pt idx="20392">
                  <c:v>6807.8000000110824</c:v>
                </c:pt>
                <c:pt idx="20393">
                  <c:v>6807.8200000110837</c:v>
                </c:pt>
                <c:pt idx="20394">
                  <c:v>6807.8400000110914</c:v>
                </c:pt>
                <c:pt idx="20395">
                  <c:v>6807.8600000110937</c:v>
                </c:pt>
                <c:pt idx="20396">
                  <c:v>6807.8800000110914</c:v>
                </c:pt>
                <c:pt idx="20397">
                  <c:v>6807.90000001109</c:v>
                </c:pt>
                <c:pt idx="20398">
                  <c:v>6807.9200000110914</c:v>
                </c:pt>
                <c:pt idx="20399">
                  <c:v>6807.94000001109</c:v>
                </c:pt>
                <c:pt idx="20400">
                  <c:v>6807.9600000110904</c:v>
                </c:pt>
                <c:pt idx="20401">
                  <c:v>6807.9800000110899</c:v>
                </c:pt>
                <c:pt idx="20402">
                  <c:v>6808.0000000110904</c:v>
                </c:pt>
                <c:pt idx="20403">
                  <c:v>6808.0200000110935</c:v>
                </c:pt>
                <c:pt idx="20404">
                  <c:v>6808.0400000110903</c:v>
                </c:pt>
                <c:pt idx="20405">
                  <c:v>6808.0600000110935</c:v>
                </c:pt>
                <c:pt idx="20406">
                  <c:v>6808.0800000110903</c:v>
                </c:pt>
                <c:pt idx="20407">
                  <c:v>6808.1000000110935</c:v>
                </c:pt>
                <c:pt idx="20408">
                  <c:v>6808.1200000110939</c:v>
                </c:pt>
                <c:pt idx="20409">
                  <c:v>6808.1400000110934</c:v>
                </c:pt>
                <c:pt idx="20410">
                  <c:v>6808.1600000110939</c:v>
                </c:pt>
                <c:pt idx="20411">
                  <c:v>6808.1800000110934</c:v>
                </c:pt>
                <c:pt idx="20412">
                  <c:v>6808.2000000110902</c:v>
                </c:pt>
                <c:pt idx="20413">
                  <c:v>6808.2200000110934</c:v>
                </c:pt>
                <c:pt idx="20414">
                  <c:v>6808.2400000110902</c:v>
                </c:pt>
                <c:pt idx="20415">
                  <c:v>6808.2600000110924</c:v>
                </c:pt>
                <c:pt idx="20416">
                  <c:v>6808.2800000110901</c:v>
                </c:pt>
                <c:pt idx="20417">
                  <c:v>6808.3000000111024</c:v>
                </c:pt>
                <c:pt idx="20418">
                  <c:v>6808.3200000111037</c:v>
                </c:pt>
                <c:pt idx="20419">
                  <c:v>6808.3400000111014</c:v>
                </c:pt>
                <c:pt idx="20420">
                  <c:v>6808.3600000111037</c:v>
                </c:pt>
                <c:pt idx="20421">
                  <c:v>6808.3800000111014</c:v>
                </c:pt>
                <c:pt idx="20422">
                  <c:v>6808.4000000111</c:v>
                </c:pt>
                <c:pt idx="20423">
                  <c:v>6808.4200000111014</c:v>
                </c:pt>
                <c:pt idx="20424">
                  <c:v>6808.4400000111</c:v>
                </c:pt>
                <c:pt idx="20425">
                  <c:v>6808.4600000111004</c:v>
                </c:pt>
                <c:pt idx="20426">
                  <c:v>6808.4800000110999</c:v>
                </c:pt>
                <c:pt idx="20427">
                  <c:v>6808.5000000111004</c:v>
                </c:pt>
                <c:pt idx="20428">
                  <c:v>6808.5200000111035</c:v>
                </c:pt>
                <c:pt idx="20429">
                  <c:v>6808.5400000111003</c:v>
                </c:pt>
                <c:pt idx="20430">
                  <c:v>6808.5600000111035</c:v>
                </c:pt>
                <c:pt idx="20431">
                  <c:v>6808.5800000111003</c:v>
                </c:pt>
                <c:pt idx="20432">
                  <c:v>6808.6000000111035</c:v>
                </c:pt>
                <c:pt idx="20433">
                  <c:v>6808.6200000111039</c:v>
                </c:pt>
                <c:pt idx="20434">
                  <c:v>6808.6400000111034</c:v>
                </c:pt>
                <c:pt idx="20435">
                  <c:v>6808.6600000111039</c:v>
                </c:pt>
                <c:pt idx="20436">
                  <c:v>6808.6800000111034</c:v>
                </c:pt>
                <c:pt idx="20437">
                  <c:v>6808.7000000111002</c:v>
                </c:pt>
                <c:pt idx="20438">
                  <c:v>6808.7200000111034</c:v>
                </c:pt>
                <c:pt idx="20439">
                  <c:v>6808.7400000111002</c:v>
                </c:pt>
                <c:pt idx="20440">
                  <c:v>6808.7600000111124</c:v>
                </c:pt>
                <c:pt idx="20441">
                  <c:v>6808.7800000111101</c:v>
                </c:pt>
                <c:pt idx="20442">
                  <c:v>6808.8000000111124</c:v>
                </c:pt>
                <c:pt idx="20443">
                  <c:v>6808.8200000111137</c:v>
                </c:pt>
                <c:pt idx="20444">
                  <c:v>6808.8400000111114</c:v>
                </c:pt>
                <c:pt idx="20445">
                  <c:v>6808.8600000111137</c:v>
                </c:pt>
                <c:pt idx="20446">
                  <c:v>6808.8800000111114</c:v>
                </c:pt>
                <c:pt idx="20447">
                  <c:v>6808.90000001111</c:v>
                </c:pt>
                <c:pt idx="20448">
                  <c:v>6808.9200000111114</c:v>
                </c:pt>
                <c:pt idx="20449">
                  <c:v>6808.94000001111</c:v>
                </c:pt>
                <c:pt idx="20450">
                  <c:v>6808.9600000111104</c:v>
                </c:pt>
                <c:pt idx="20451">
                  <c:v>6808.98000001111</c:v>
                </c:pt>
                <c:pt idx="20452">
                  <c:v>6809.0000000111104</c:v>
                </c:pt>
                <c:pt idx="20453">
                  <c:v>6809.0200000111136</c:v>
                </c:pt>
                <c:pt idx="20454">
                  <c:v>6809.0400000111104</c:v>
                </c:pt>
                <c:pt idx="20455">
                  <c:v>6809.0600000111135</c:v>
                </c:pt>
                <c:pt idx="20456">
                  <c:v>6809.0800000111103</c:v>
                </c:pt>
                <c:pt idx="20457">
                  <c:v>6809.1000000111135</c:v>
                </c:pt>
                <c:pt idx="20458">
                  <c:v>6809.1200000111139</c:v>
                </c:pt>
                <c:pt idx="20459">
                  <c:v>6809.1400000111134</c:v>
                </c:pt>
                <c:pt idx="20460">
                  <c:v>6809.1600000111139</c:v>
                </c:pt>
                <c:pt idx="20461">
                  <c:v>6809.1800000111134</c:v>
                </c:pt>
                <c:pt idx="20462">
                  <c:v>6809.2000000111102</c:v>
                </c:pt>
                <c:pt idx="20463">
                  <c:v>6809.2200000111234</c:v>
                </c:pt>
                <c:pt idx="20464">
                  <c:v>6809.2400000111202</c:v>
                </c:pt>
                <c:pt idx="20465">
                  <c:v>6809.2600000111224</c:v>
                </c:pt>
                <c:pt idx="20466">
                  <c:v>6809.2800000111201</c:v>
                </c:pt>
                <c:pt idx="20467">
                  <c:v>6809.3000000111224</c:v>
                </c:pt>
                <c:pt idx="20468">
                  <c:v>6809.3200000111237</c:v>
                </c:pt>
                <c:pt idx="20469">
                  <c:v>6809.3400000111214</c:v>
                </c:pt>
                <c:pt idx="20470">
                  <c:v>6809.3600000111237</c:v>
                </c:pt>
                <c:pt idx="20471">
                  <c:v>6809.3800000111214</c:v>
                </c:pt>
                <c:pt idx="20472">
                  <c:v>6809.40000001112</c:v>
                </c:pt>
                <c:pt idx="20473">
                  <c:v>6809.4200000111214</c:v>
                </c:pt>
                <c:pt idx="20474">
                  <c:v>6809.44000001112</c:v>
                </c:pt>
                <c:pt idx="20475">
                  <c:v>6809.4600000111204</c:v>
                </c:pt>
                <c:pt idx="20476">
                  <c:v>6809.48000001112</c:v>
                </c:pt>
                <c:pt idx="20477">
                  <c:v>6809.5000000111204</c:v>
                </c:pt>
                <c:pt idx="20478">
                  <c:v>6809.5200000111236</c:v>
                </c:pt>
                <c:pt idx="20479">
                  <c:v>6809.5400000111204</c:v>
                </c:pt>
                <c:pt idx="20480">
                  <c:v>6809.5600000111235</c:v>
                </c:pt>
                <c:pt idx="20481">
                  <c:v>6809.5800000111203</c:v>
                </c:pt>
                <c:pt idx="20482">
                  <c:v>6809.6000000111235</c:v>
                </c:pt>
                <c:pt idx="20483">
                  <c:v>6809.6200000111239</c:v>
                </c:pt>
                <c:pt idx="20484">
                  <c:v>6809.6400000111234</c:v>
                </c:pt>
                <c:pt idx="20485">
                  <c:v>6809.6600000111239</c:v>
                </c:pt>
                <c:pt idx="20486">
                  <c:v>6809.6800000111334</c:v>
                </c:pt>
                <c:pt idx="20487">
                  <c:v>6809.7000000111302</c:v>
                </c:pt>
                <c:pt idx="20488">
                  <c:v>6809.7200000111334</c:v>
                </c:pt>
                <c:pt idx="20489">
                  <c:v>6809.7400000111302</c:v>
                </c:pt>
                <c:pt idx="20490">
                  <c:v>6809.7600000111324</c:v>
                </c:pt>
                <c:pt idx="20491">
                  <c:v>6809.7800000111301</c:v>
                </c:pt>
                <c:pt idx="20492">
                  <c:v>6809.8000000111324</c:v>
                </c:pt>
                <c:pt idx="20493">
                  <c:v>6809.8200000111337</c:v>
                </c:pt>
                <c:pt idx="20494">
                  <c:v>6809.8400000111324</c:v>
                </c:pt>
                <c:pt idx="20495">
                  <c:v>6809.8600000111337</c:v>
                </c:pt>
                <c:pt idx="20496">
                  <c:v>6809.8800000111314</c:v>
                </c:pt>
                <c:pt idx="20497">
                  <c:v>6809.90000001113</c:v>
                </c:pt>
                <c:pt idx="20498">
                  <c:v>6809.9200000111314</c:v>
                </c:pt>
                <c:pt idx="20499">
                  <c:v>6809.94000001113</c:v>
                </c:pt>
                <c:pt idx="20500">
                  <c:v>6809.9600000111304</c:v>
                </c:pt>
                <c:pt idx="20501">
                  <c:v>6809.98000001113</c:v>
                </c:pt>
                <c:pt idx="20502">
                  <c:v>6810.0000000111304</c:v>
                </c:pt>
                <c:pt idx="20503">
                  <c:v>6810.0200000111336</c:v>
                </c:pt>
                <c:pt idx="20504">
                  <c:v>6810.0400000111304</c:v>
                </c:pt>
                <c:pt idx="20505">
                  <c:v>6810.0600000111335</c:v>
                </c:pt>
                <c:pt idx="20506">
                  <c:v>6810.0800000111303</c:v>
                </c:pt>
                <c:pt idx="20507">
                  <c:v>6810.1000000111335</c:v>
                </c:pt>
                <c:pt idx="20508">
                  <c:v>6810.1200000111339</c:v>
                </c:pt>
                <c:pt idx="20509">
                  <c:v>6810.1400000111435</c:v>
                </c:pt>
                <c:pt idx="20510">
                  <c:v>6810.1600000111439</c:v>
                </c:pt>
                <c:pt idx="20511">
                  <c:v>6810.1800000111434</c:v>
                </c:pt>
                <c:pt idx="20512">
                  <c:v>6810.2000000111402</c:v>
                </c:pt>
                <c:pt idx="20513">
                  <c:v>6810.2200000111434</c:v>
                </c:pt>
                <c:pt idx="20514">
                  <c:v>6810.2400000111402</c:v>
                </c:pt>
                <c:pt idx="20515">
                  <c:v>6810.2600000111424</c:v>
                </c:pt>
                <c:pt idx="20516">
                  <c:v>6810.2800000111401</c:v>
                </c:pt>
                <c:pt idx="20517">
                  <c:v>6810.3000000111424</c:v>
                </c:pt>
                <c:pt idx="20518">
                  <c:v>6810.3200000111437</c:v>
                </c:pt>
                <c:pt idx="20519">
                  <c:v>6810.3400000111424</c:v>
                </c:pt>
                <c:pt idx="20520">
                  <c:v>6810.3600000111437</c:v>
                </c:pt>
                <c:pt idx="20521">
                  <c:v>6810.3800000111414</c:v>
                </c:pt>
                <c:pt idx="20522">
                  <c:v>6810.40000001114</c:v>
                </c:pt>
                <c:pt idx="20523">
                  <c:v>6810.4200000111414</c:v>
                </c:pt>
                <c:pt idx="20524">
                  <c:v>6810.44000001114</c:v>
                </c:pt>
                <c:pt idx="20525">
                  <c:v>6810.4600000111404</c:v>
                </c:pt>
                <c:pt idx="20526">
                  <c:v>6810.48000001114</c:v>
                </c:pt>
                <c:pt idx="20527">
                  <c:v>6810.5000000111404</c:v>
                </c:pt>
                <c:pt idx="20528">
                  <c:v>6810.5200000111436</c:v>
                </c:pt>
                <c:pt idx="20529">
                  <c:v>6810.5400000111404</c:v>
                </c:pt>
                <c:pt idx="20530">
                  <c:v>6810.5600000111435</c:v>
                </c:pt>
                <c:pt idx="20531">
                  <c:v>6810.5800000111403</c:v>
                </c:pt>
                <c:pt idx="20532">
                  <c:v>6810.6000000111535</c:v>
                </c:pt>
                <c:pt idx="20533">
                  <c:v>6810.6200000111539</c:v>
                </c:pt>
                <c:pt idx="20534">
                  <c:v>6810.6400000111535</c:v>
                </c:pt>
                <c:pt idx="20535">
                  <c:v>6810.6600000111539</c:v>
                </c:pt>
                <c:pt idx="20536">
                  <c:v>6810.6800000111534</c:v>
                </c:pt>
                <c:pt idx="20537">
                  <c:v>6810.7000000111502</c:v>
                </c:pt>
                <c:pt idx="20538">
                  <c:v>6810.7200000111534</c:v>
                </c:pt>
                <c:pt idx="20539">
                  <c:v>6810.7400000111502</c:v>
                </c:pt>
                <c:pt idx="20540">
                  <c:v>6810.7600000111524</c:v>
                </c:pt>
                <c:pt idx="20541">
                  <c:v>6810.7800000111502</c:v>
                </c:pt>
                <c:pt idx="20542">
                  <c:v>6810.8000000111524</c:v>
                </c:pt>
                <c:pt idx="20543">
                  <c:v>6810.8200000111538</c:v>
                </c:pt>
                <c:pt idx="20544">
                  <c:v>6810.8400000111524</c:v>
                </c:pt>
                <c:pt idx="20545">
                  <c:v>6810.8600000111537</c:v>
                </c:pt>
                <c:pt idx="20546">
                  <c:v>6810.8800000111514</c:v>
                </c:pt>
                <c:pt idx="20547">
                  <c:v>6810.90000001115</c:v>
                </c:pt>
                <c:pt idx="20548">
                  <c:v>6810.9200000111514</c:v>
                </c:pt>
                <c:pt idx="20549">
                  <c:v>6810.94000001115</c:v>
                </c:pt>
                <c:pt idx="20550">
                  <c:v>6810.9600000111504</c:v>
                </c:pt>
                <c:pt idx="20551">
                  <c:v>6810.98000001115</c:v>
                </c:pt>
                <c:pt idx="20552">
                  <c:v>6811.0000000111504</c:v>
                </c:pt>
                <c:pt idx="20553">
                  <c:v>6811.0200000111536</c:v>
                </c:pt>
                <c:pt idx="20554">
                  <c:v>6811.0400000111504</c:v>
                </c:pt>
                <c:pt idx="20555">
                  <c:v>6811.0600000111635</c:v>
                </c:pt>
                <c:pt idx="20556">
                  <c:v>6811.0800000111603</c:v>
                </c:pt>
                <c:pt idx="20557">
                  <c:v>6811.1000000111635</c:v>
                </c:pt>
                <c:pt idx="20558">
                  <c:v>6811.1200000111639</c:v>
                </c:pt>
                <c:pt idx="20559">
                  <c:v>6811.1400000111635</c:v>
                </c:pt>
                <c:pt idx="20560">
                  <c:v>6811.1600000111639</c:v>
                </c:pt>
                <c:pt idx="20561">
                  <c:v>6811.1800000111634</c:v>
                </c:pt>
                <c:pt idx="20562">
                  <c:v>6811.2000000111602</c:v>
                </c:pt>
                <c:pt idx="20563">
                  <c:v>6811.2200000111634</c:v>
                </c:pt>
                <c:pt idx="20564">
                  <c:v>6811.2400000111602</c:v>
                </c:pt>
                <c:pt idx="20565">
                  <c:v>6811.2600000111624</c:v>
                </c:pt>
                <c:pt idx="20566">
                  <c:v>6811.2800000111602</c:v>
                </c:pt>
                <c:pt idx="20567">
                  <c:v>6811.3000000111624</c:v>
                </c:pt>
                <c:pt idx="20568">
                  <c:v>6811.3200000111638</c:v>
                </c:pt>
                <c:pt idx="20569">
                  <c:v>6811.3400000111624</c:v>
                </c:pt>
                <c:pt idx="20570">
                  <c:v>6811.3600000111637</c:v>
                </c:pt>
                <c:pt idx="20571">
                  <c:v>6811.3800000111614</c:v>
                </c:pt>
                <c:pt idx="20572">
                  <c:v>6811.40000001116</c:v>
                </c:pt>
                <c:pt idx="20573">
                  <c:v>6811.4200000111614</c:v>
                </c:pt>
                <c:pt idx="20574">
                  <c:v>6811.44000001116</c:v>
                </c:pt>
                <c:pt idx="20575">
                  <c:v>6811.4600000111604</c:v>
                </c:pt>
                <c:pt idx="20576">
                  <c:v>6811.48000001116</c:v>
                </c:pt>
                <c:pt idx="20577">
                  <c:v>6811.5000000111604</c:v>
                </c:pt>
                <c:pt idx="20578">
                  <c:v>6811.5200000111736</c:v>
                </c:pt>
                <c:pt idx="20579">
                  <c:v>6811.5400000111704</c:v>
                </c:pt>
                <c:pt idx="20580">
                  <c:v>6811.5600000111735</c:v>
                </c:pt>
                <c:pt idx="20581">
                  <c:v>6811.5800000111703</c:v>
                </c:pt>
                <c:pt idx="20582">
                  <c:v>6811.6000000111735</c:v>
                </c:pt>
                <c:pt idx="20583">
                  <c:v>6811.6200000111739</c:v>
                </c:pt>
                <c:pt idx="20584">
                  <c:v>6811.6400000111735</c:v>
                </c:pt>
                <c:pt idx="20585">
                  <c:v>6811.6600000111739</c:v>
                </c:pt>
                <c:pt idx="20586">
                  <c:v>6811.6800000111734</c:v>
                </c:pt>
                <c:pt idx="20587">
                  <c:v>6811.7000000111702</c:v>
                </c:pt>
                <c:pt idx="20588">
                  <c:v>6811.7200000111734</c:v>
                </c:pt>
                <c:pt idx="20589">
                  <c:v>6811.7400000111702</c:v>
                </c:pt>
                <c:pt idx="20590">
                  <c:v>6811.7600000111734</c:v>
                </c:pt>
                <c:pt idx="20591">
                  <c:v>6811.7800000111702</c:v>
                </c:pt>
                <c:pt idx="20592">
                  <c:v>6811.8000000111724</c:v>
                </c:pt>
                <c:pt idx="20593">
                  <c:v>6811.8200000111738</c:v>
                </c:pt>
                <c:pt idx="20594">
                  <c:v>6811.8400000111724</c:v>
                </c:pt>
                <c:pt idx="20595">
                  <c:v>6811.8600000111737</c:v>
                </c:pt>
                <c:pt idx="20596">
                  <c:v>6811.8800000111714</c:v>
                </c:pt>
                <c:pt idx="20597">
                  <c:v>6811.9000000111701</c:v>
                </c:pt>
                <c:pt idx="20598">
                  <c:v>6811.9200000111714</c:v>
                </c:pt>
                <c:pt idx="20599">
                  <c:v>6811.94000001117</c:v>
                </c:pt>
                <c:pt idx="20600">
                  <c:v>6811.9600000111714</c:v>
                </c:pt>
                <c:pt idx="20601">
                  <c:v>6811.98000001118</c:v>
                </c:pt>
                <c:pt idx="20602">
                  <c:v>6812.0000000111804</c:v>
                </c:pt>
                <c:pt idx="20603">
                  <c:v>6812.0200000111836</c:v>
                </c:pt>
                <c:pt idx="20604">
                  <c:v>6812.0400000111804</c:v>
                </c:pt>
                <c:pt idx="20605">
                  <c:v>6812.0600000111835</c:v>
                </c:pt>
                <c:pt idx="20606">
                  <c:v>6812.0800000111803</c:v>
                </c:pt>
                <c:pt idx="20607">
                  <c:v>6812.1000000111835</c:v>
                </c:pt>
                <c:pt idx="20608">
                  <c:v>6812.1200000111839</c:v>
                </c:pt>
                <c:pt idx="20609">
                  <c:v>6812.1400000111835</c:v>
                </c:pt>
                <c:pt idx="20610">
                  <c:v>6812.1600000111839</c:v>
                </c:pt>
                <c:pt idx="20611">
                  <c:v>6812.1800000111834</c:v>
                </c:pt>
                <c:pt idx="20612">
                  <c:v>6812.2000000111802</c:v>
                </c:pt>
                <c:pt idx="20613">
                  <c:v>6812.2200000111834</c:v>
                </c:pt>
                <c:pt idx="20614">
                  <c:v>6812.2400000111802</c:v>
                </c:pt>
                <c:pt idx="20615">
                  <c:v>6812.2600000111834</c:v>
                </c:pt>
                <c:pt idx="20616">
                  <c:v>6812.2800000111802</c:v>
                </c:pt>
                <c:pt idx="20617">
                  <c:v>6812.3000000111824</c:v>
                </c:pt>
                <c:pt idx="20618">
                  <c:v>6812.3200000111838</c:v>
                </c:pt>
                <c:pt idx="20619">
                  <c:v>6812.3400000111824</c:v>
                </c:pt>
                <c:pt idx="20620">
                  <c:v>6812.3600000111837</c:v>
                </c:pt>
                <c:pt idx="20621">
                  <c:v>6812.3800000111814</c:v>
                </c:pt>
                <c:pt idx="20622">
                  <c:v>6812.4000000111801</c:v>
                </c:pt>
                <c:pt idx="20623">
                  <c:v>6812.4200000111914</c:v>
                </c:pt>
                <c:pt idx="20624">
                  <c:v>6812.44000001119</c:v>
                </c:pt>
                <c:pt idx="20625">
                  <c:v>6812.4600000111914</c:v>
                </c:pt>
                <c:pt idx="20626">
                  <c:v>6812.48000001119</c:v>
                </c:pt>
                <c:pt idx="20627">
                  <c:v>6812.5000000111904</c:v>
                </c:pt>
                <c:pt idx="20628">
                  <c:v>6812.5200000111936</c:v>
                </c:pt>
                <c:pt idx="20629">
                  <c:v>6812.5400000111904</c:v>
                </c:pt>
                <c:pt idx="20630">
                  <c:v>6812.5600000111936</c:v>
                </c:pt>
                <c:pt idx="20631">
                  <c:v>6812.5800000111904</c:v>
                </c:pt>
                <c:pt idx="20632">
                  <c:v>6812.6000000111935</c:v>
                </c:pt>
                <c:pt idx="20633">
                  <c:v>6812.620000011194</c:v>
                </c:pt>
                <c:pt idx="20634">
                  <c:v>6812.6400000111935</c:v>
                </c:pt>
                <c:pt idx="20635">
                  <c:v>6812.6600000111939</c:v>
                </c:pt>
                <c:pt idx="20636">
                  <c:v>6812.6800000111934</c:v>
                </c:pt>
                <c:pt idx="20637">
                  <c:v>6812.7000000111902</c:v>
                </c:pt>
                <c:pt idx="20638">
                  <c:v>6812.7200000111934</c:v>
                </c:pt>
                <c:pt idx="20639">
                  <c:v>6812.7400000111902</c:v>
                </c:pt>
                <c:pt idx="20640">
                  <c:v>6812.7600000111934</c:v>
                </c:pt>
                <c:pt idx="20641">
                  <c:v>6812.7800000111902</c:v>
                </c:pt>
                <c:pt idx="20642">
                  <c:v>6812.8000000111924</c:v>
                </c:pt>
                <c:pt idx="20643">
                  <c:v>6812.8200000111938</c:v>
                </c:pt>
                <c:pt idx="20644">
                  <c:v>6812.8400000111924</c:v>
                </c:pt>
                <c:pt idx="20645">
                  <c:v>6812.8600000111937</c:v>
                </c:pt>
                <c:pt idx="20646">
                  <c:v>6812.8800000112014</c:v>
                </c:pt>
                <c:pt idx="20647">
                  <c:v>6812.9000000112001</c:v>
                </c:pt>
                <c:pt idx="20648">
                  <c:v>6812.9200000112014</c:v>
                </c:pt>
                <c:pt idx="20649">
                  <c:v>6812.9400000112</c:v>
                </c:pt>
                <c:pt idx="20650">
                  <c:v>6812.9600000112014</c:v>
                </c:pt>
                <c:pt idx="20651">
                  <c:v>6812.9800000112</c:v>
                </c:pt>
                <c:pt idx="20652">
                  <c:v>6813.0000000112004</c:v>
                </c:pt>
                <c:pt idx="20653">
                  <c:v>6813.0200000112036</c:v>
                </c:pt>
                <c:pt idx="20654">
                  <c:v>6813.0400000112004</c:v>
                </c:pt>
                <c:pt idx="20655">
                  <c:v>6813.0600000112036</c:v>
                </c:pt>
                <c:pt idx="20656">
                  <c:v>6813.0800000112004</c:v>
                </c:pt>
                <c:pt idx="20657">
                  <c:v>6813.1000000112035</c:v>
                </c:pt>
                <c:pt idx="20658">
                  <c:v>6813.120000011204</c:v>
                </c:pt>
                <c:pt idx="20659">
                  <c:v>6813.1400000112035</c:v>
                </c:pt>
                <c:pt idx="20660">
                  <c:v>6813.1600000112039</c:v>
                </c:pt>
                <c:pt idx="20661">
                  <c:v>6813.1800000112034</c:v>
                </c:pt>
                <c:pt idx="20662">
                  <c:v>6813.2000000112002</c:v>
                </c:pt>
                <c:pt idx="20663">
                  <c:v>6813.2200000112034</c:v>
                </c:pt>
                <c:pt idx="20664">
                  <c:v>6813.2400000112002</c:v>
                </c:pt>
                <c:pt idx="20665">
                  <c:v>6813.2600000112034</c:v>
                </c:pt>
                <c:pt idx="20666">
                  <c:v>6813.2800000112002</c:v>
                </c:pt>
                <c:pt idx="20667">
                  <c:v>6813.3000000112024</c:v>
                </c:pt>
                <c:pt idx="20668">
                  <c:v>6813.3200000112038</c:v>
                </c:pt>
                <c:pt idx="20669">
                  <c:v>6813.3400000112124</c:v>
                </c:pt>
                <c:pt idx="20670">
                  <c:v>6813.3600000112137</c:v>
                </c:pt>
                <c:pt idx="20671">
                  <c:v>6813.3800000112124</c:v>
                </c:pt>
                <c:pt idx="20672">
                  <c:v>6813.4000000112101</c:v>
                </c:pt>
                <c:pt idx="20673">
                  <c:v>6813.4200000112114</c:v>
                </c:pt>
                <c:pt idx="20674">
                  <c:v>6813.44000001121</c:v>
                </c:pt>
                <c:pt idx="20675">
                  <c:v>6813.4600000112114</c:v>
                </c:pt>
                <c:pt idx="20676">
                  <c:v>6813.48000001121</c:v>
                </c:pt>
                <c:pt idx="20677">
                  <c:v>6813.5000000112104</c:v>
                </c:pt>
                <c:pt idx="20678">
                  <c:v>6813.5200000112136</c:v>
                </c:pt>
                <c:pt idx="20679">
                  <c:v>6813.5400000112104</c:v>
                </c:pt>
                <c:pt idx="20680">
                  <c:v>6813.5600000112136</c:v>
                </c:pt>
                <c:pt idx="20681">
                  <c:v>6813.5800000112104</c:v>
                </c:pt>
                <c:pt idx="20682">
                  <c:v>6813.6000000112135</c:v>
                </c:pt>
                <c:pt idx="20683">
                  <c:v>6813.620000011214</c:v>
                </c:pt>
                <c:pt idx="20684">
                  <c:v>6813.6400000112135</c:v>
                </c:pt>
                <c:pt idx="20685">
                  <c:v>6813.6600000112139</c:v>
                </c:pt>
                <c:pt idx="20686">
                  <c:v>6813.6800000112135</c:v>
                </c:pt>
                <c:pt idx="20687">
                  <c:v>6813.7000000112102</c:v>
                </c:pt>
                <c:pt idx="20688">
                  <c:v>6813.7200000112134</c:v>
                </c:pt>
                <c:pt idx="20689">
                  <c:v>6813.7400000112102</c:v>
                </c:pt>
                <c:pt idx="20690">
                  <c:v>6813.7600000112134</c:v>
                </c:pt>
                <c:pt idx="20691">
                  <c:v>6813.7800000112102</c:v>
                </c:pt>
                <c:pt idx="20692">
                  <c:v>6813.8000000112224</c:v>
                </c:pt>
                <c:pt idx="20693">
                  <c:v>6813.8200000112238</c:v>
                </c:pt>
                <c:pt idx="20694">
                  <c:v>6813.8400000112224</c:v>
                </c:pt>
                <c:pt idx="20695">
                  <c:v>6813.8600000112237</c:v>
                </c:pt>
                <c:pt idx="20696">
                  <c:v>6813.8800000112224</c:v>
                </c:pt>
                <c:pt idx="20697">
                  <c:v>6813.9000000112201</c:v>
                </c:pt>
                <c:pt idx="20698">
                  <c:v>6813.9200000112214</c:v>
                </c:pt>
                <c:pt idx="20699">
                  <c:v>6813.94000001122</c:v>
                </c:pt>
                <c:pt idx="20700">
                  <c:v>6813.9600000112214</c:v>
                </c:pt>
                <c:pt idx="20701">
                  <c:v>6813.98000001122</c:v>
                </c:pt>
                <c:pt idx="20702">
                  <c:v>6814.0000000112204</c:v>
                </c:pt>
                <c:pt idx="20703">
                  <c:v>6814.0200000112236</c:v>
                </c:pt>
                <c:pt idx="20704">
                  <c:v>6814.0400000112204</c:v>
                </c:pt>
                <c:pt idx="20705">
                  <c:v>6814.0600000112236</c:v>
                </c:pt>
                <c:pt idx="20706">
                  <c:v>6814.0800000112204</c:v>
                </c:pt>
                <c:pt idx="20707">
                  <c:v>6814.1000000112235</c:v>
                </c:pt>
                <c:pt idx="20708">
                  <c:v>6814.120000011224</c:v>
                </c:pt>
                <c:pt idx="20709">
                  <c:v>6814.1400000112235</c:v>
                </c:pt>
                <c:pt idx="20710">
                  <c:v>6814.1600000112239</c:v>
                </c:pt>
                <c:pt idx="20711">
                  <c:v>6814.1800000112235</c:v>
                </c:pt>
                <c:pt idx="20712">
                  <c:v>6814.2000000112203</c:v>
                </c:pt>
                <c:pt idx="20713">
                  <c:v>6814.2200000112234</c:v>
                </c:pt>
                <c:pt idx="20714">
                  <c:v>6814.2400000112202</c:v>
                </c:pt>
                <c:pt idx="20715">
                  <c:v>6814.2600000112334</c:v>
                </c:pt>
                <c:pt idx="20716">
                  <c:v>6814.2800000112302</c:v>
                </c:pt>
                <c:pt idx="20717">
                  <c:v>6814.3000000112324</c:v>
                </c:pt>
                <c:pt idx="20718">
                  <c:v>6814.3200000112338</c:v>
                </c:pt>
                <c:pt idx="20719">
                  <c:v>6814.3400000112324</c:v>
                </c:pt>
                <c:pt idx="20720">
                  <c:v>6814.3600000112338</c:v>
                </c:pt>
                <c:pt idx="20721">
                  <c:v>6814.3800000112324</c:v>
                </c:pt>
                <c:pt idx="20722">
                  <c:v>6814.4000000112301</c:v>
                </c:pt>
                <c:pt idx="20723">
                  <c:v>6814.4200000112314</c:v>
                </c:pt>
                <c:pt idx="20724">
                  <c:v>6814.44000001123</c:v>
                </c:pt>
                <c:pt idx="20725">
                  <c:v>6814.4600000112314</c:v>
                </c:pt>
                <c:pt idx="20726">
                  <c:v>6814.48000001123</c:v>
                </c:pt>
                <c:pt idx="20727">
                  <c:v>6814.5000000112304</c:v>
                </c:pt>
                <c:pt idx="20728">
                  <c:v>6814.5200000112336</c:v>
                </c:pt>
                <c:pt idx="20729">
                  <c:v>6814.5400000112304</c:v>
                </c:pt>
                <c:pt idx="20730">
                  <c:v>6814.5600000112336</c:v>
                </c:pt>
                <c:pt idx="20731">
                  <c:v>6814.5800000112304</c:v>
                </c:pt>
                <c:pt idx="20732">
                  <c:v>6814.6000000112335</c:v>
                </c:pt>
                <c:pt idx="20733">
                  <c:v>6814.620000011234</c:v>
                </c:pt>
                <c:pt idx="20734">
                  <c:v>6814.6400000112335</c:v>
                </c:pt>
                <c:pt idx="20735">
                  <c:v>6814.6600000112339</c:v>
                </c:pt>
                <c:pt idx="20736">
                  <c:v>6814.6800000112335</c:v>
                </c:pt>
                <c:pt idx="20737">
                  <c:v>6814.7000000112303</c:v>
                </c:pt>
                <c:pt idx="20738">
                  <c:v>6814.7200000112434</c:v>
                </c:pt>
                <c:pt idx="20739">
                  <c:v>6814.7400000112402</c:v>
                </c:pt>
                <c:pt idx="20740">
                  <c:v>6814.7600000112434</c:v>
                </c:pt>
                <c:pt idx="20741">
                  <c:v>6814.7800000112402</c:v>
                </c:pt>
                <c:pt idx="20742">
                  <c:v>6814.8000000112424</c:v>
                </c:pt>
                <c:pt idx="20743">
                  <c:v>6814.8200000112438</c:v>
                </c:pt>
                <c:pt idx="20744">
                  <c:v>6814.8400000112424</c:v>
                </c:pt>
                <c:pt idx="20745">
                  <c:v>6814.8600000112438</c:v>
                </c:pt>
                <c:pt idx="20746">
                  <c:v>6814.8800000112424</c:v>
                </c:pt>
                <c:pt idx="20747">
                  <c:v>6814.9000000112401</c:v>
                </c:pt>
                <c:pt idx="20748">
                  <c:v>6814.9200000112414</c:v>
                </c:pt>
                <c:pt idx="20749">
                  <c:v>6814.94000001124</c:v>
                </c:pt>
                <c:pt idx="20750">
                  <c:v>6814.9600000112414</c:v>
                </c:pt>
                <c:pt idx="20751">
                  <c:v>6814.98000001124</c:v>
                </c:pt>
                <c:pt idx="20752">
                  <c:v>6815.0000000112404</c:v>
                </c:pt>
                <c:pt idx="20753">
                  <c:v>6815.0200000112436</c:v>
                </c:pt>
                <c:pt idx="20754">
                  <c:v>6815.0400000112404</c:v>
                </c:pt>
                <c:pt idx="20755">
                  <c:v>6815.0600000112436</c:v>
                </c:pt>
                <c:pt idx="20756">
                  <c:v>6815.0800000112404</c:v>
                </c:pt>
                <c:pt idx="20757">
                  <c:v>6815.1000000112435</c:v>
                </c:pt>
                <c:pt idx="20758">
                  <c:v>6815.120000011244</c:v>
                </c:pt>
                <c:pt idx="20759">
                  <c:v>6815.1400000112435</c:v>
                </c:pt>
                <c:pt idx="20760">
                  <c:v>6815.1600000112439</c:v>
                </c:pt>
                <c:pt idx="20761">
                  <c:v>6815.1800000112535</c:v>
                </c:pt>
                <c:pt idx="20762">
                  <c:v>6815.2000000112503</c:v>
                </c:pt>
                <c:pt idx="20763">
                  <c:v>6815.2200000112534</c:v>
                </c:pt>
                <c:pt idx="20764">
                  <c:v>6815.2400000112502</c:v>
                </c:pt>
                <c:pt idx="20765">
                  <c:v>6815.2600000112534</c:v>
                </c:pt>
                <c:pt idx="20766">
                  <c:v>6815.2800000112502</c:v>
                </c:pt>
                <c:pt idx="20767">
                  <c:v>6815.3000000112534</c:v>
                </c:pt>
                <c:pt idx="20768">
                  <c:v>6815.3200000112538</c:v>
                </c:pt>
                <c:pt idx="20769">
                  <c:v>6815.3400000112524</c:v>
                </c:pt>
                <c:pt idx="20770">
                  <c:v>6815.3600000112538</c:v>
                </c:pt>
                <c:pt idx="20771">
                  <c:v>6815.3800000112524</c:v>
                </c:pt>
                <c:pt idx="20772">
                  <c:v>6815.4000000112501</c:v>
                </c:pt>
                <c:pt idx="20773">
                  <c:v>6815.4200000112514</c:v>
                </c:pt>
                <c:pt idx="20774">
                  <c:v>6815.44000001125</c:v>
                </c:pt>
                <c:pt idx="20775">
                  <c:v>6815.4600000112514</c:v>
                </c:pt>
                <c:pt idx="20776">
                  <c:v>6815.48000001125</c:v>
                </c:pt>
                <c:pt idx="20777">
                  <c:v>6815.5000000112504</c:v>
                </c:pt>
                <c:pt idx="20778">
                  <c:v>6815.5200000112536</c:v>
                </c:pt>
                <c:pt idx="20779">
                  <c:v>6815.5400000112504</c:v>
                </c:pt>
                <c:pt idx="20780">
                  <c:v>6815.5600000112536</c:v>
                </c:pt>
                <c:pt idx="20781">
                  <c:v>6815.5800000112504</c:v>
                </c:pt>
                <c:pt idx="20782">
                  <c:v>6815.6000000112535</c:v>
                </c:pt>
                <c:pt idx="20783">
                  <c:v>6815.620000011254</c:v>
                </c:pt>
                <c:pt idx="20784">
                  <c:v>6815.6400000112635</c:v>
                </c:pt>
                <c:pt idx="20785">
                  <c:v>6815.6600000112639</c:v>
                </c:pt>
                <c:pt idx="20786">
                  <c:v>6815.6800000112635</c:v>
                </c:pt>
                <c:pt idx="20787">
                  <c:v>6815.7000000112603</c:v>
                </c:pt>
                <c:pt idx="20788">
                  <c:v>6815.7200000112634</c:v>
                </c:pt>
                <c:pt idx="20789">
                  <c:v>6815.7400000112602</c:v>
                </c:pt>
                <c:pt idx="20790">
                  <c:v>6815.7600000112634</c:v>
                </c:pt>
                <c:pt idx="20791">
                  <c:v>6815.7800000112602</c:v>
                </c:pt>
                <c:pt idx="20792">
                  <c:v>6815.8000000112634</c:v>
                </c:pt>
                <c:pt idx="20793">
                  <c:v>6815.8200000112638</c:v>
                </c:pt>
                <c:pt idx="20794">
                  <c:v>6815.8400000112624</c:v>
                </c:pt>
                <c:pt idx="20795">
                  <c:v>6815.8600000112638</c:v>
                </c:pt>
                <c:pt idx="20796">
                  <c:v>6815.8800000112624</c:v>
                </c:pt>
                <c:pt idx="20797">
                  <c:v>6815.9000000112601</c:v>
                </c:pt>
                <c:pt idx="20798">
                  <c:v>6815.9200000112614</c:v>
                </c:pt>
                <c:pt idx="20799">
                  <c:v>6815.9400000112601</c:v>
                </c:pt>
                <c:pt idx="20800">
                  <c:v>6815.9600000112614</c:v>
                </c:pt>
                <c:pt idx="20801">
                  <c:v>6815.98000001126</c:v>
                </c:pt>
                <c:pt idx="20802">
                  <c:v>6816.0000000112614</c:v>
                </c:pt>
                <c:pt idx="20803">
                  <c:v>6816.0200000112636</c:v>
                </c:pt>
                <c:pt idx="20804">
                  <c:v>6816.0400000112604</c:v>
                </c:pt>
                <c:pt idx="20805">
                  <c:v>6816.0600000112636</c:v>
                </c:pt>
                <c:pt idx="20806">
                  <c:v>6816.0800000112604</c:v>
                </c:pt>
                <c:pt idx="20807">
                  <c:v>6816.1000000112736</c:v>
                </c:pt>
                <c:pt idx="20808">
                  <c:v>6816.120000011274</c:v>
                </c:pt>
                <c:pt idx="20809">
                  <c:v>6816.1400000112735</c:v>
                </c:pt>
                <c:pt idx="20810">
                  <c:v>6816.160000011274</c:v>
                </c:pt>
                <c:pt idx="20811">
                  <c:v>6816.1800000112735</c:v>
                </c:pt>
                <c:pt idx="20812">
                  <c:v>6816.2000000112703</c:v>
                </c:pt>
                <c:pt idx="20813">
                  <c:v>6816.2200000112734</c:v>
                </c:pt>
                <c:pt idx="20814">
                  <c:v>6816.2400000112702</c:v>
                </c:pt>
                <c:pt idx="20815">
                  <c:v>6816.2600000112734</c:v>
                </c:pt>
                <c:pt idx="20816">
                  <c:v>6816.2800000112702</c:v>
                </c:pt>
                <c:pt idx="20817">
                  <c:v>6816.3000000112734</c:v>
                </c:pt>
                <c:pt idx="20818">
                  <c:v>6816.3200000112738</c:v>
                </c:pt>
                <c:pt idx="20819">
                  <c:v>6816.3400000112724</c:v>
                </c:pt>
                <c:pt idx="20820">
                  <c:v>6816.3600000112738</c:v>
                </c:pt>
                <c:pt idx="20821">
                  <c:v>6816.3800000112724</c:v>
                </c:pt>
                <c:pt idx="20822">
                  <c:v>6816.4000000112701</c:v>
                </c:pt>
                <c:pt idx="20823">
                  <c:v>6816.4200000112714</c:v>
                </c:pt>
                <c:pt idx="20824">
                  <c:v>6816.4400000112701</c:v>
                </c:pt>
                <c:pt idx="20825">
                  <c:v>6816.4600000112714</c:v>
                </c:pt>
                <c:pt idx="20826">
                  <c:v>6816.48000001127</c:v>
                </c:pt>
                <c:pt idx="20827">
                  <c:v>6816.5000000112714</c:v>
                </c:pt>
                <c:pt idx="20828">
                  <c:v>6816.5200000112736</c:v>
                </c:pt>
                <c:pt idx="20829">
                  <c:v>6816.5400000112704</c:v>
                </c:pt>
                <c:pt idx="20830">
                  <c:v>6816.5600000112836</c:v>
                </c:pt>
                <c:pt idx="20831">
                  <c:v>6816.5800000112804</c:v>
                </c:pt>
                <c:pt idx="20832">
                  <c:v>6816.6000000112836</c:v>
                </c:pt>
                <c:pt idx="20833">
                  <c:v>6816.620000011284</c:v>
                </c:pt>
                <c:pt idx="20834">
                  <c:v>6816.6400000112835</c:v>
                </c:pt>
                <c:pt idx="20835">
                  <c:v>6816.660000011284</c:v>
                </c:pt>
                <c:pt idx="20836">
                  <c:v>6816.6800000112835</c:v>
                </c:pt>
                <c:pt idx="20837">
                  <c:v>6816.7000000112803</c:v>
                </c:pt>
                <c:pt idx="20838">
                  <c:v>6816.7200000112834</c:v>
                </c:pt>
                <c:pt idx="20839">
                  <c:v>6816.7400000112802</c:v>
                </c:pt>
                <c:pt idx="20840">
                  <c:v>6816.7600000112834</c:v>
                </c:pt>
                <c:pt idx="20841">
                  <c:v>6816.7800000112802</c:v>
                </c:pt>
                <c:pt idx="20842">
                  <c:v>6816.8000000112834</c:v>
                </c:pt>
                <c:pt idx="20843">
                  <c:v>6816.8200000112838</c:v>
                </c:pt>
                <c:pt idx="20844">
                  <c:v>6816.8400000112824</c:v>
                </c:pt>
                <c:pt idx="20845">
                  <c:v>6816.8600000112838</c:v>
                </c:pt>
                <c:pt idx="20846">
                  <c:v>6816.8800000112824</c:v>
                </c:pt>
                <c:pt idx="20847">
                  <c:v>6816.9000000112801</c:v>
                </c:pt>
                <c:pt idx="20848">
                  <c:v>6816.9200000112814</c:v>
                </c:pt>
                <c:pt idx="20849">
                  <c:v>6816.9400000112801</c:v>
                </c:pt>
                <c:pt idx="20850">
                  <c:v>6816.9600000112814</c:v>
                </c:pt>
                <c:pt idx="20851">
                  <c:v>6816.98000001128</c:v>
                </c:pt>
                <c:pt idx="20852">
                  <c:v>6817.0000000112914</c:v>
                </c:pt>
                <c:pt idx="20853">
                  <c:v>6817.0200000112936</c:v>
                </c:pt>
                <c:pt idx="20854">
                  <c:v>6817.0400000112904</c:v>
                </c:pt>
                <c:pt idx="20855">
                  <c:v>6817.0600000112936</c:v>
                </c:pt>
                <c:pt idx="20856">
                  <c:v>6817.0800000112904</c:v>
                </c:pt>
                <c:pt idx="20857">
                  <c:v>6817.1000000112936</c:v>
                </c:pt>
                <c:pt idx="20858">
                  <c:v>6817.120000011294</c:v>
                </c:pt>
                <c:pt idx="20859">
                  <c:v>6817.1400000112935</c:v>
                </c:pt>
                <c:pt idx="20860">
                  <c:v>6817.160000011294</c:v>
                </c:pt>
                <c:pt idx="20861">
                  <c:v>6817.1800000112935</c:v>
                </c:pt>
                <c:pt idx="20862">
                  <c:v>6817.2000000112903</c:v>
                </c:pt>
                <c:pt idx="20863">
                  <c:v>6817.2200000112935</c:v>
                </c:pt>
                <c:pt idx="20864">
                  <c:v>6817.2400000112902</c:v>
                </c:pt>
                <c:pt idx="20865">
                  <c:v>6817.2600000112934</c:v>
                </c:pt>
                <c:pt idx="20866">
                  <c:v>6817.2800000112902</c:v>
                </c:pt>
                <c:pt idx="20867">
                  <c:v>6817.3000000112934</c:v>
                </c:pt>
                <c:pt idx="20868">
                  <c:v>6817.3200000112938</c:v>
                </c:pt>
                <c:pt idx="20869">
                  <c:v>6817.3400000112924</c:v>
                </c:pt>
                <c:pt idx="20870">
                  <c:v>6817.3600000112938</c:v>
                </c:pt>
                <c:pt idx="20871">
                  <c:v>6817.3800000112924</c:v>
                </c:pt>
                <c:pt idx="20872">
                  <c:v>6817.4000000112901</c:v>
                </c:pt>
                <c:pt idx="20873">
                  <c:v>6817.4200000112914</c:v>
                </c:pt>
                <c:pt idx="20874">
                  <c:v>6817.4400000112901</c:v>
                </c:pt>
                <c:pt idx="20875">
                  <c:v>6817.4600000113014</c:v>
                </c:pt>
                <c:pt idx="20876">
                  <c:v>6817.4800000113</c:v>
                </c:pt>
                <c:pt idx="20877">
                  <c:v>6817.5000000113014</c:v>
                </c:pt>
                <c:pt idx="20878">
                  <c:v>6817.5200000113036</c:v>
                </c:pt>
                <c:pt idx="20879">
                  <c:v>6817.5400000113004</c:v>
                </c:pt>
                <c:pt idx="20880">
                  <c:v>6817.5600000113036</c:v>
                </c:pt>
                <c:pt idx="20881">
                  <c:v>6817.5800000113004</c:v>
                </c:pt>
                <c:pt idx="20882">
                  <c:v>6817.6000000113036</c:v>
                </c:pt>
                <c:pt idx="20883">
                  <c:v>6817.620000011304</c:v>
                </c:pt>
                <c:pt idx="20884">
                  <c:v>6817.6400000113035</c:v>
                </c:pt>
                <c:pt idx="20885">
                  <c:v>6817.660000011304</c:v>
                </c:pt>
                <c:pt idx="20886">
                  <c:v>6817.6800000113035</c:v>
                </c:pt>
                <c:pt idx="20887">
                  <c:v>6817.7000000113003</c:v>
                </c:pt>
                <c:pt idx="20888">
                  <c:v>6817.7200000113035</c:v>
                </c:pt>
                <c:pt idx="20889">
                  <c:v>6817.7400000113003</c:v>
                </c:pt>
                <c:pt idx="20890">
                  <c:v>6817.7600000113034</c:v>
                </c:pt>
                <c:pt idx="20891">
                  <c:v>6817.7800000113002</c:v>
                </c:pt>
                <c:pt idx="20892">
                  <c:v>6817.8000000113034</c:v>
                </c:pt>
                <c:pt idx="20893">
                  <c:v>6817.8200000113038</c:v>
                </c:pt>
                <c:pt idx="20894">
                  <c:v>6817.8400000113024</c:v>
                </c:pt>
                <c:pt idx="20895">
                  <c:v>6817.8600000113038</c:v>
                </c:pt>
                <c:pt idx="20896">
                  <c:v>6817.8800000113024</c:v>
                </c:pt>
                <c:pt idx="20897">
                  <c:v>6817.9000000113001</c:v>
                </c:pt>
                <c:pt idx="20898">
                  <c:v>6817.9200000113124</c:v>
                </c:pt>
                <c:pt idx="20899">
                  <c:v>6817.9400000113101</c:v>
                </c:pt>
                <c:pt idx="20900">
                  <c:v>6817.9600000113114</c:v>
                </c:pt>
                <c:pt idx="20901">
                  <c:v>6817.98000001131</c:v>
                </c:pt>
                <c:pt idx="20902">
                  <c:v>6818.0000000113114</c:v>
                </c:pt>
                <c:pt idx="20903">
                  <c:v>6818.0200000113136</c:v>
                </c:pt>
                <c:pt idx="20904">
                  <c:v>6818.0400000113104</c:v>
                </c:pt>
                <c:pt idx="20905">
                  <c:v>6818.0600000113136</c:v>
                </c:pt>
                <c:pt idx="20906">
                  <c:v>6818.0800000113104</c:v>
                </c:pt>
                <c:pt idx="20907">
                  <c:v>6818.1000000113136</c:v>
                </c:pt>
                <c:pt idx="20908">
                  <c:v>6818.120000011314</c:v>
                </c:pt>
                <c:pt idx="20909">
                  <c:v>6818.1400000113135</c:v>
                </c:pt>
                <c:pt idx="20910">
                  <c:v>6818.160000011314</c:v>
                </c:pt>
                <c:pt idx="20911">
                  <c:v>6818.1800000113135</c:v>
                </c:pt>
                <c:pt idx="20912">
                  <c:v>6818.2000000113103</c:v>
                </c:pt>
                <c:pt idx="20913">
                  <c:v>6818.2200000113135</c:v>
                </c:pt>
                <c:pt idx="20914">
                  <c:v>6818.2400000113103</c:v>
                </c:pt>
                <c:pt idx="20915">
                  <c:v>6818.2600000113134</c:v>
                </c:pt>
                <c:pt idx="20916">
                  <c:v>6818.2800000113102</c:v>
                </c:pt>
                <c:pt idx="20917">
                  <c:v>6818.3000000113134</c:v>
                </c:pt>
                <c:pt idx="20918">
                  <c:v>6818.3200000113138</c:v>
                </c:pt>
                <c:pt idx="20919">
                  <c:v>6818.3400000113124</c:v>
                </c:pt>
                <c:pt idx="20920">
                  <c:v>6818.3600000113138</c:v>
                </c:pt>
                <c:pt idx="20921">
                  <c:v>6818.3800000113224</c:v>
                </c:pt>
                <c:pt idx="20922">
                  <c:v>6818.4000000113201</c:v>
                </c:pt>
                <c:pt idx="20923">
                  <c:v>6818.4200000113224</c:v>
                </c:pt>
                <c:pt idx="20924">
                  <c:v>6818.4400000113201</c:v>
                </c:pt>
                <c:pt idx="20925">
                  <c:v>6818.4600000113214</c:v>
                </c:pt>
                <c:pt idx="20926">
                  <c:v>6818.48000001132</c:v>
                </c:pt>
                <c:pt idx="20927">
                  <c:v>6818.5000000113214</c:v>
                </c:pt>
                <c:pt idx="20928">
                  <c:v>6818.5200000113236</c:v>
                </c:pt>
                <c:pt idx="20929">
                  <c:v>6818.5400000113204</c:v>
                </c:pt>
                <c:pt idx="20930">
                  <c:v>6818.5600000113236</c:v>
                </c:pt>
                <c:pt idx="20931">
                  <c:v>6818.5800000113204</c:v>
                </c:pt>
                <c:pt idx="20932">
                  <c:v>6818.6000000113236</c:v>
                </c:pt>
                <c:pt idx="20933">
                  <c:v>6818.620000011324</c:v>
                </c:pt>
                <c:pt idx="20934">
                  <c:v>6818.6400000113235</c:v>
                </c:pt>
                <c:pt idx="20935">
                  <c:v>6818.660000011324</c:v>
                </c:pt>
                <c:pt idx="20936">
                  <c:v>6818.6800000113235</c:v>
                </c:pt>
                <c:pt idx="20937">
                  <c:v>6818.7000000113203</c:v>
                </c:pt>
                <c:pt idx="20938">
                  <c:v>6818.7200000113235</c:v>
                </c:pt>
                <c:pt idx="20939">
                  <c:v>6818.7400000113203</c:v>
                </c:pt>
                <c:pt idx="20940">
                  <c:v>6818.7600000113234</c:v>
                </c:pt>
                <c:pt idx="20941">
                  <c:v>6818.7800000113202</c:v>
                </c:pt>
                <c:pt idx="20942">
                  <c:v>6818.8000000113234</c:v>
                </c:pt>
                <c:pt idx="20943">
                  <c:v>6818.8200000113238</c:v>
                </c:pt>
                <c:pt idx="20944">
                  <c:v>6818.8400000113324</c:v>
                </c:pt>
                <c:pt idx="20945">
                  <c:v>6818.8600000113338</c:v>
                </c:pt>
                <c:pt idx="20946">
                  <c:v>6818.8800000113324</c:v>
                </c:pt>
                <c:pt idx="20947">
                  <c:v>6818.9000000113301</c:v>
                </c:pt>
                <c:pt idx="20948">
                  <c:v>6818.9200000113324</c:v>
                </c:pt>
                <c:pt idx="20949">
                  <c:v>6818.9400000113301</c:v>
                </c:pt>
                <c:pt idx="20950">
                  <c:v>6818.9600000113314</c:v>
                </c:pt>
                <c:pt idx="20951">
                  <c:v>6818.98000001133</c:v>
                </c:pt>
                <c:pt idx="20952">
                  <c:v>6819.0000000113314</c:v>
                </c:pt>
                <c:pt idx="20953">
                  <c:v>6819.0200000113337</c:v>
                </c:pt>
                <c:pt idx="20954">
                  <c:v>6819.0400000113304</c:v>
                </c:pt>
                <c:pt idx="20955">
                  <c:v>6819.0600000113336</c:v>
                </c:pt>
                <c:pt idx="20956">
                  <c:v>6819.0800000113304</c:v>
                </c:pt>
                <c:pt idx="20957">
                  <c:v>6819.1000000113336</c:v>
                </c:pt>
                <c:pt idx="20958">
                  <c:v>6819.120000011334</c:v>
                </c:pt>
                <c:pt idx="20959">
                  <c:v>6819.1400000113335</c:v>
                </c:pt>
                <c:pt idx="20960">
                  <c:v>6819.160000011334</c:v>
                </c:pt>
                <c:pt idx="20961">
                  <c:v>6819.1800000113335</c:v>
                </c:pt>
                <c:pt idx="20962">
                  <c:v>6819.2000000113303</c:v>
                </c:pt>
                <c:pt idx="20963">
                  <c:v>6819.2200000113335</c:v>
                </c:pt>
                <c:pt idx="20964">
                  <c:v>6819.2400000113303</c:v>
                </c:pt>
                <c:pt idx="20965">
                  <c:v>6819.2600000113334</c:v>
                </c:pt>
                <c:pt idx="20966">
                  <c:v>6819.2800000113302</c:v>
                </c:pt>
                <c:pt idx="20967">
                  <c:v>6819.3000000113434</c:v>
                </c:pt>
                <c:pt idx="20968">
                  <c:v>6819.3200000113438</c:v>
                </c:pt>
                <c:pt idx="20969">
                  <c:v>6819.3400000113434</c:v>
                </c:pt>
                <c:pt idx="20970">
                  <c:v>6819.3600000113438</c:v>
                </c:pt>
                <c:pt idx="20971">
                  <c:v>6819.3800000113424</c:v>
                </c:pt>
                <c:pt idx="20972">
                  <c:v>6819.4000000113401</c:v>
                </c:pt>
                <c:pt idx="20973">
                  <c:v>6819.4200000113424</c:v>
                </c:pt>
                <c:pt idx="20974">
                  <c:v>6819.4400000113401</c:v>
                </c:pt>
                <c:pt idx="20975">
                  <c:v>6819.4600000113414</c:v>
                </c:pt>
                <c:pt idx="20976">
                  <c:v>6819.4800000113401</c:v>
                </c:pt>
                <c:pt idx="20977">
                  <c:v>6819.5000000113414</c:v>
                </c:pt>
                <c:pt idx="20978">
                  <c:v>6819.5200000113437</c:v>
                </c:pt>
                <c:pt idx="20979">
                  <c:v>6819.5400000113414</c:v>
                </c:pt>
                <c:pt idx="20980">
                  <c:v>6819.5600000113436</c:v>
                </c:pt>
                <c:pt idx="20981">
                  <c:v>6819.5800000113404</c:v>
                </c:pt>
                <c:pt idx="20982">
                  <c:v>6819.6000000113436</c:v>
                </c:pt>
                <c:pt idx="20983">
                  <c:v>6819.620000011344</c:v>
                </c:pt>
                <c:pt idx="20984">
                  <c:v>6819.6400000113435</c:v>
                </c:pt>
                <c:pt idx="20985">
                  <c:v>6819.660000011344</c:v>
                </c:pt>
                <c:pt idx="20986">
                  <c:v>6819.6800000113435</c:v>
                </c:pt>
                <c:pt idx="20987">
                  <c:v>6819.7000000113403</c:v>
                </c:pt>
                <c:pt idx="20988">
                  <c:v>6819.7200000113435</c:v>
                </c:pt>
                <c:pt idx="20989">
                  <c:v>6819.7400000113403</c:v>
                </c:pt>
                <c:pt idx="20990">
                  <c:v>6819.7600000113534</c:v>
                </c:pt>
                <c:pt idx="20991">
                  <c:v>6819.7800000113502</c:v>
                </c:pt>
                <c:pt idx="20992">
                  <c:v>6819.8000000113534</c:v>
                </c:pt>
                <c:pt idx="20993">
                  <c:v>6819.8200000113538</c:v>
                </c:pt>
                <c:pt idx="20994">
                  <c:v>6819.8400000113534</c:v>
                </c:pt>
                <c:pt idx="20995">
                  <c:v>6819.8600000113538</c:v>
                </c:pt>
                <c:pt idx="20996">
                  <c:v>6819.8800000113524</c:v>
                </c:pt>
                <c:pt idx="20997">
                  <c:v>6819.9000000113501</c:v>
                </c:pt>
                <c:pt idx="20998">
                  <c:v>6819.9200000113524</c:v>
                </c:pt>
                <c:pt idx="20999">
                  <c:v>6819.9400000113501</c:v>
                </c:pt>
                <c:pt idx="21000">
                  <c:v>6819.9600000113514</c:v>
                </c:pt>
                <c:pt idx="21001">
                  <c:v>6819.9800000113501</c:v>
                </c:pt>
                <c:pt idx="21002">
                  <c:v>6820.0000000113514</c:v>
                </c:pt>
                <c:pt idx="21003">
                  <c:v>6820.0200000113537</c:v>
                </c:pt>
                <c:pt idx="21004">
                  <c:v>6820.0400000113514</c:v>
                </c:pt>
                <c:pt idx="21005">
                  <c:v>6820.0600000113536</c:v>
                </c:pt>
                <c:pt idx="21006">
                  <c:v>6820.0800000113504</c:v>
                </c:pt>
                <c:pt idx="21007">
                  <c:v>6820.1000000113536</c:v>
                </c:pt>
                <c:pt idx="21008">
                  <c:v>6820.120000011354</c:v>
                </c:pt>
                <c:pt idx="21009">
                  <c:v>6820.1400000113535</c:v>
                </c:pt>
                <c:pt idx="21010">
                  <c:v>6820.160000011354</c:v>
                </c:pt>
                <c:pt idx="21011">
                  <c:v>6820.1800000113535</c:v>
                </c:pt>
                <c:pt idx="21012">
                  <c:v>6820.2000000113503</c:v>
                </c:pt>
                <c:pt idx="21013">
                  <c:v>6820.2200000113635</c:v>
                </c:pt>
                <c:pt idx="21014">
                  <c:v>6820.2400000113603</c:v>
                </c:pt>
                <c:pt idx="21015">
                  <c:v>6820.2600000113634</c:v>
                </c:pt>
                <c:pt idx="21016">
                  <c:v>6820.2800000113602</c:v>
                </c:pt>
                <c:pt idx="21017">
                  <c:v>6820.3000000113634</c:v>
                </c:pt>
                <c:pt idx="21018">
                  <c:v>6820.3200000113638</c:v>
                </c:pt>
                <c:pt idx="21019">
                  <c:v>6820.3400000113634</c:v>
                </c:pt>
                <c:pt idx="21020">
                  <c:v>6820.3600000113638</c:v>
                </c:pt>
                <c:pt idx="21021">
                  <c:v>6820.3800000113624</c:v>
                </c:pt>
                <c:pt idx="21022">
                  <c:v>6820.4000000113601</c:v>
                </c:pt>
                <c:pt idx="21023">
                  <c:v>6820.4200000113624</c:v>
                </c:pt>
                <c:pt idx="21024">
                  <c:v>6820.4400000113601</c:v>
                </c:pt>
                <c:pt idx="21025">
                  <c:v>6820.4600000113614</c:v>
                </c:pt>
                <c:pt idx="21026">
                  <c:v>6820.4800000113601</c:v>
                </c:pt>
                <c:pt idx="21027">
                  <c:v>6820.5000000113614</c:v>
                </c:pt>
                <c:pt idx="21028">
                  <c:v>6820.5200000113637</c:v>
                </c:pt>
                <c:pt idx="21029">
                  <c:v>6820.5400000113614</c:v>
                </c:pt>
                <c:pt idx="21030">
                  <c:v>6820.5600000113636</c:v>
                </c:pt>
                <c:pt idx="21031">
                  <c:v>6820.5800000113604</c:v>
                </c:pt>
                <c:pt idx="21032">
                  <c:v>6820.6000000113636</c:v>
                </c:pt>
                <c:pt idx="21033">
                  <c:v>6820.620000011364</c:v>
                </c:pt>
                <c:pt idx="21034">
                  <c:v>6820.6400000113636</c:v>
                </c:pt>
                <c:pt idx="21035">
                  <c:v>6820.660000011364</c:v>
                </c:pt>
                <c:pt idx="21036">
                  <c:v>6820.6800000113735</c:v>
                </c:pt>
                <c:pt idx="21037">
                  <c:v>6820.7000000113703</c:v>
                </c:pt>
                <c:pt idx="21038">
                  <c:v>6820.7200000113735</c:v>
                </c:pt>
                <c:pt idx="21039">
                  <c:v>6820.7400000113703</c:v>
                </c:pt>
                <c:pt idx="21040">
                  <c:v>6820.7600000113734</c:v>
                </c:pt>
                <c:pt idx="21041">
                  <c:v>6820.7800000113702</c:v>
                </c:pt>
                <c:pt idx="21042">
                  <c:v>6820.8000000113734</c:v>
                </c:pt>
                <c:pt idx="21043">
                  <c:v>6820.8200000113738</c:v>
                </c:pt>
                <c:pt idx="21044">
                  <c:v>6820.8400000113734</c:v>
                </c:pt>
                <c:pt idx="21045">
                  <c:v>6820.8600000113738</c:v>
                </c:pt>
                <c:pt idx="21046">
                  <c:v>6820.8800000113724</c:v>
                </c:pt>
                <c:pt idx="21047">
                  <c:v>6820.9000000113701</c:v>
                </c:pt>
                <c:pt idx="21048">
                  <c:v>6820.9200000113724</c:v>
                </c:pt>
                <c:pt idx="21049">
                  <c:v>6820.9400000113701</c:v>
                </c:pt>
                <c:pt idx="21050">
                  <c:v>6820.9600000113714</c:v>
                </c:pt>
                <c:pt idx="21051">
                  <c:v>6820.9800000113701</c:v>
                </c:pt>
                <c:pt idx="21052">
                  <c:v>6821.0000000113714</c:v>
                </c:pt>
                <c:pt idx="21053">
                  <c:v>6821.0200000113737</c:v>
                </c:pt>
                <c:pt idx="21054">
                  <c:v>6821.0400000113714</c:v>
                </c:pt>
                <c:pt idx="21055">
                  <c:v>6821.0600000113736</c:v>
                </c:pt>
                <c:pt idx="21056">
                  <c:v>6821.0800000113704</c:v>
                </c:pt>
                <c:pt idx="21057">
                  <c:v>6821.1000000113736</c:v>
                </c:pt>
                <c:pt idx="21058">
                  <c:v>6821.120000011374</c:v>
                </c:pt>
                <c:pt idx="21059">
                  <c:v>6821.1400000113836</c:v>
                </c:pt>
                <c:pt idx="21060">
                  <c:v>6821.160000011384</c:v>
                </c:pt>
                <c:pt idx="21061">
                  <c:v>6821.1800000113835</c:v>
                </c:pt>
                <c:pt idx="21062">
                  <c:v>6821.2000000113803</c:v>
                </c:pt>
                <c:pt idx="21063">
                  <c:v>6821.2200000113835</c:v>
                </c:pt>
                <c:pt idx="21064">
                  <c:v>6821.2400000113803</c:v>
                </c:pt>
                <c:pt idx="21065">
                  <c:v>6821.2600000113835</c:v>
                </c:pt>
                <c:pt idx="21066">
                  <c:v>6821.2800000113803</c:v>
                </c:pt>
                <c:pt idx="21067">
                  <c:v>6821.3000000113834</c:v>
                </c:pt>
                <c:pt idx="21068">
                  <c:v>6821.3200000113839</c:v>
                </c:pt>
                <c:pt idx="21069">
                  <c:v>6821.3400000113834</c:v>
                </c:pt>
                <c:pt idx="21070">
                  <c:v>6821.3600000113838</c:v>
                </c:pt>
                <c:pt idx="21071">
                  <c:v>6821.3800000113824</c:v>
                </c:pt>
                <c:pt idx="21072">
                  <c:v>6821.4000000113801</c:v>
                </c:pt>
                <c:pt idx="21073">
                  <c:v>6821.4200000113824</c:v>
                </c:pt>
                <c:pt idx="21074">
                  <c:v>6821.4400000113801</c:v>
                </c:pt>
                <c:pt idx="21075">
                  <c:v>6821.4600000113824</c:v>
                </c:pt>
                <c:pt idx="21076">
                  <c:v>6821.4800000113801</c:v>
                </c:pt>
                <c:pt idx="21077">
                  <c:v>6821.5000000113814</c:v>
                </c:pt>
                <c:pt idx="21078">
                  <c:v>6821.5200000113837</c:v>
                </c:pt>
                <c:pt idx="21079">
                  <c:v>6821.5400000113814</c:v>
                </c:pt>
                <c:pt idx="21080">
                  <c:v>6821.5600000113836</c:v>
                </c:pt>
                <c:pt idx="21081">
                  <c:v>6821.5800000113804</c:v>
                </c:pt>
                <c:pt idx="21082">
                  <c:v>6821.6000000113936</c:v>
                </c:pt>
                <c:pt idx="21083">
                  <c:v>6821.620000011394</c:v>
                </c:pt>
                <c:pt idx="21084">
                  <c:v>6821.6400000113936</c:v>
                </c:pt>
                <c:pt idx="21085">
                  <c:v>6821.660000011394</c:v>
                </c:pt>
                <c:pt idx="21086">
                  <c:v>6821.6800000113935</c:v>
                </c:pt>
                <c:pt idx="21087">
                  <c:v>6821.7000000113903</c:v>
                </c:pt>
                <c:pt idx="21088">
                  <c:v>6821.7200000113935</c:v>
                </c:pt>
                <c:pt idx="21089">
                  <c:v>6821.7400000113903</c:v>
                </c:pt>
                <c:pt idx="21090">
                  <c:v>6821.7600000113935</c:v>
                </c:pt>
                <c:pt idx="21091">
                  <c:v>6821.7800000113903</c:v>
                </c:pt>
                <c:pt idx="21092">
                  <c:v>6821.8000000113934</c:v>
                </c:pt>
                <c:pt idx="21093">
                  <c:v>6821.8200000113939</c:v>
                </c:pt>
                <c:pt idx="21094">
                  <c:v>6821.8400000113934</c:v>
                </c:pt>
                <c:pt idx="21095">
                  <c:v>6821.8600000113938</c:v>
                </c:pt>
                <c:pt idx="21096">
                  <c:v>6821.8800000113924</c:v>
                </c:pt>
                <c:pt idx="21097">
                  <c:v>6821.9000000113901</c:v>
                </c:pt>
                <c:pt idx="21098">
                  <c:v>6821.9200000113924</c:v>
                </c:pt>
                <c:pt idx="21099">
                  <c:v>6821.9400000113901</c:v>
                </c:pt>
                <c:pt idx="21100">
                  <c:v>6821.9600000113924</c:v>
                </c:pt>
                <c:pt idx="21101">
                  <c:v>6821.9800000113901</c:v>
                </c:pt>
                <c:pt idx="21102">
                  <c:v>6822.0000000113914</c:v>
                </c:pt>
                <c:pt idx="21103">
                  <c:v>6822.0200000113937</c:v>
                </c:pt>
                <c:pt idx="21104">
                  <c:v>6822.0400000114014</c:v>
                </c:pt>
                <c:pt idx="21105">
                  <c:v>6822.0600000114036</c:v>
                </c:pt>
                <c:pt idx="21106">
                  <c:v>6822.0800000114004</c:v>
                </c:pt>
                <c:pt idx="21107">
                  <c:v>6822.1000000114036</c:v>
                </c:pt>
                <c:pt idx="21108">
                  <c:v>6822.120000011404</c:v>
                </c:pt>
                <c:pt idx="21109">
                  <c:v>6822.1400000114036</c:v>
                </c:pt>
                <c:pt idx="21110">
                  <c:v>6822.160000011404</c:v>
                </c:pt>
                <c:pt idx="21111">
                  <c:v>6822.1800000114035</c:v>
                </c:pt>
                <c:pt idx="21112">
                  <c:v>6822.2000000114003</c:v>
                </c:pt>
                <c:pt idx="21113">
                  <c:v>6822.2200000114035</c:v>
                </c:pt>
                <c:pt idx="21114">
                  <c:v>6822.2400000114003</c:v>
                </c:pt>
                <c:pt idx="21115">
                  <c:v>6822.2600000114035</c:v>
                </c:pt>
                <c:pt idx="21116">
                  <c:v>6822.2800000114003</c:v>
                </c:pt>
                <c:pt idx="21117">
                  <c:v>6822.3000000114034</c:v>
                </c:pt>
                <c:pt idx="21118">
                  <c:v>6822.3200000114039</c:v>
                </c:pt>
                <c:pt idx="21119">
                  <c:v>6822.3400000114034</c:v>
                </c:pt>
                <c:pt idx="21120">
                  <c:v>6822.3600000114038</c:v>
                </c:pt>
                <c:pt idx="21121">
                  <c:v>6822.3800000114024</c:v>
                </c:pt>
                <c:pt idx="21122">
                  <c:v>6822.4000000114002</c:v>
                </c:pt>
                <c:pt idx="21123">
                  <c:v>6822.4200000114024</c:v>
                </c:pt>
                <c:pt idx="21124">
                  <c:v>6822.4400000114001</c:v>
                </c:pt>
                <c:pt idx="21125">
                  <c:v>6822.4600000114024</c:v>
                </c:pt>
                <c:pt idx="21126">
                  <c:v>6822.4800000114001</c:v>
                </c:pt>
                <c:pt idx="21127">
                  <c:v>6822.5000000114114</c:v>
                </c:pt>
                <c:pt idx="21128">
                  <c:v>6822.5200000114137</c:v>
                </c:pt>
                <c:pt idx="21129">
                  <c:v>6822.5400000114114</c:v>
                </c:pt>
                <c:pt idx="21130">
                  <c:v>6822.5600000114136</c:v>
                </c:pt>
                <c:pt idx="21131">
                  <c:v>6822.5800000114104</c:v>
                </c:pt>
                <c:pt idx="21132">
                  <c:v>6822.6000000114136</c:v>
                </c:pt>
                <c:pt idx="21133">
                  <c:v>6822.620000011414</c:v>
                </c:pt>
                <c:pt idx="21134">
                  <c:v>6822.6400000114136</c:v>
                </c:pt>
                <c:pt idx="21135">
                  <c:v>6822.660000011414</c:v>
                </c:pt>
                <c:pt idx="21136">
                  <c:v>6822.6800000114135</c:v>
                </c:pt>
                <c:pt idx="21137">
                  <c:v>6822.7000000114103</c:v>
                </c:pt>
                <c:pt idx="21138">
                  <c:v>6822.7200000114135</c:v>
                </c:pt>
                <c:pt idx="21139">
                  <c:v>6822.7400000114103</c:v>
                </c:pt>
                <c:pt idx="21140">
                  <c:v>6822.7600000114135</c:v>
                </c:pt>
                <c:pt idx="21141">
                  <c:v>6822.7800000114103</c:v>
                </c:pt>
                <c:pt idx="21142">
                  <c:v>6822.8000000114134</c:v>
                </c:pt>
                <c:pt idx="21143">
                  <c:v>6822.8200000114139</c:v>
                </c:pt>
                <c:pt idx="21144">
                  <c:v>6822.8400000114134</c:v>
                </c:pt>
                <c:pt idx="21145">
                  <c:v>6822.8600000114138</c:v>
                </c:pt>
                <c:pt idx="21146">
                  <c:v>6822.8800000114124</c:v>
                </c:pt>
                <c:pt idx="21147">
                  <c:v>6822.9000000114102</c:v>
                </c:pt>
                <c:pt idx="21148">
                  <c:v>6822.9200000114124</c:v>
                </c:pt>
                <c:pt idx="21149">
                  <c:v>6822.9400000114101</c:v>
                </c:pt>
                <c:pt idx="21150">
                  <c:v>6822.9600000114224</c:v>
                </c:pt>
                <c:pt idx="21151">
                  <c:v>6822.9800000114201</c:v>
                </c:pt>
                <c:pt idx="21152">
                  <c:v>6823.0000000114214</c:v>
                </c:pt>
                <c:pt idx="21153">
                  <c:v>6823.0200000114237</c:v>
                </c:pt>
                <c:pt idx="21154">
                  <c:v>6823.0400000114214</c:v>
                </c:pt>
                <c:pt idx="21155">
                  <c:v>6823.0600000114237</c:v>
                </c:pt>
                <c:pt idx="21156">
                  <c:v>6823.0800000114214</c:v>
                </c:pt>
                <c:pt idx="21157">
                  <c:v>6823.1000000114236</c:v>
                </c:pt>
                <c:pt idx="21158">
                  <c:v>6823.1200000114241</c:v>
                </c:pt>
                <c:pt idx="21159">
                  <c:v>6823.1400000114236</c:v>
                </c:pt>
                <c:pt idx="21160">
                  <c:v>6823.160000011424</c:v>
                </c:pt>
                <c:pt idx="21161">
                  <c:v>6823.1800000114235</c:v>
                </c:pt>
                <c:pt idx="21162">
                  <c:v>6823.2000000114203</c:v>
                </c:pt>
                <c:pt idx="21163">
                  <c:v>6823.2200000114235</c:v>
                </c:pt>
                <c:pt idx="21164">
                  <c:v>6823.2400000114203</c:v>
                </c:pt>
                <c:pt idx="21165">
                  <c:v>6823.2600000114235</c:v>
                </c:pt>
                <c:pt idx="21166">
                  <c:v>6823.2800000114203</c:v>
                </c:pt>
                <c:pt idx="21167">
                  <c:v>6823.3000000114234</c:v>
                </c:pt>
                <c:pt idx="21168">
                  <c:v>6823.3200000114239</c:v>
                </c:pt>
                <c:pt idx="21169">
                  <c:v>6823.3400000114234</c:v>
                </c:pt>
                <c:pt idx="21170">
                  <c:v>6823.3600000114238</c:v>
                </c:pt>
                <c:pt idx="21171">
                  <c:v>6823.3800000114234</c:v>
                </c:pt>
                <c:pt idx="21172">
                  <c:v>6823.4000000114202</c:v>
                </c:pt>
                <c:pt idx="21173">
                  <c:v>6823.4200000114324</c:v>
                </c:pt>
                <c:pt idx="21174">
                  <c:v>6823.4400000114301</c:v>
                </c:pt>
                <c:pt idx="21175">
                  <c:v>6823.4600000114324</c:v>
                </c:pt>
                <c:pt idx="21176">
                  <c:v>6823.4800000114301</c:v>
                </c:pt>
                <c:pt idx="21177">
                  <c:v>6823.5000000114314</c:v>
                </c:pt>
                <c:pt idx="21178">
                  <c:v>6823.5200000114337</c:v>
                </c:pt>
                <c:pt idx="21179">
                  <c:v>6823.5400000114314</c:v>
                </c:pt>
                <c:pt idx="21180">
                  <c:v>6823.5600000114337</c:v>
                </c:pt>
                <c:pt idx="21181">
                  <c:v>6823.5800000114314</c:v>
                </c:pt>
                <c:pt idx="21182">
                  <c:v>6823.6000000114336</c:v>
                </c:pt>
                <c:pt idx="21183">
                  <c:v>6823.6200000114341</c:v>
                </c:pt>
                <c:pt idx="21184">
                  <c:v>6823.6400000114336</c:v>
                </c:pt>
                <c:pt idx="21185">
                  <c:v>6823.660000011434</c:v>
                </c:pt>
                <c:pt idx="21186">
                  <c:v>6823.6800000114335</c:v>
                </c:pt>
                <c:pt idx="21187">
                  <c:v>6823.7000000114303</c:v>
                </c:pt>
                <c:pt idx="21188">
                  <c:v>6823.7200000114335</c:v>
                </c:pt>
                <c:pt idx="21189">
                  <c:v>6823.7400000114303</c:v>
                </c:pt>
                <c:pt idx="21190">
                  <c:v>6823.7600000114335</c:v>
                </c:pt>
                <c:pt idx="21191">
                  <c:v>6823.7800000114303</c:v>
                </c:pt>
                <c:pt idx="21192">
                  <c:v>6823.8000000114334</c:v>
                </c:pt>
                <c:pt idx="21193">
                  <c:v>6823.8200000114339</c:v>
                </c:pt>
                <c:pt idx="21194">
                  <c:v>6823.8400000114334</c:v>
                </c:pt>
                <c:pt idx="21195">
                  <c:v>6823.8600000114338</c:v>
                </c:pt>
                <c:pt idx="21196">
                  <c:v>6823.8800000114434</c:v>
                </c:pt>
                <c:pt idx="21197">
                  <c:v>6823.9000000114402</c:v>
                </c:pt>
                <c:pt idx="21198">
                  <c:v>6823.9200000114424</c:v>
                </c:pt>
                <c:pt idx="21199">
                  <c:v>6823.9400000114401</c:v>
                </c:pt>
                <c:pt idx="21200">
                  <c:v>6823.9600000114424</c:v>
                </c:pt>
                <c:pt idx="21201">
                  <c:v>6823.9800000114401</c:v>
                </c:pt>
                <c:pt idx="21202">
                  <c:v>6824.0000000114414</c:v>
                </c:pt>
                <c:pt idx="21203">
                  <c:v>6824.0200000114437</c:v>
                </c:pt>
                <c:pt idx="21204">
                  <c:v>6824.0400000114414</c:v>
                </c:pt>
                <c:pt idx="21205">
                  <c:v>6824.0600000114437</c:v>
                </c:pt>
                <c:pt idx="21206">
                  <c:v>6824.0800000114414</c:v>
                </c:pt>
                <c:pt idx="21207">
                  <c:v>6824.1000000114436</c:v>
                </c:pt>
                <c:pt idx="21208">
                  <c:v>6824.1200000114441</c:v>
                </c:pt>
                <c:pt idx="21209">
                  <c:v>6824.1400000114436</c:v>
                </c:pt>
                <c:pt idx="21210">
                  <c:v>6824.160000011444</c:v>
                </c:pt>
                <c:pt idx="21211">
                  <c:v>6824.1800000114436</c:v>
                </c:pt>
                <c:pt idx="21212">
                  <c:v>6824.2000000114404</c:v>
                </c:pt>
                <c:pt idx="21213">
                  <c:v>6824.2200000114435</c:v>
                </c:pt>
                <c:pt idx="21214">
                  <c:v>6824.2400000114403</c:v>
                </c:pt>
                <c:pt idx="21215">
                  <c:v>6824.2600000114435</c:v>
                </c:pt>
                <c:pt idx="21216">
                  <c:v>6824.2800000114403</c:v>
                </c:pt>
                <c:pt idx="21217">
                  <c:v>6824.3000000114434</c:v>
                </c:pt>
                <c:pt idx="21218">
                  <c:v>6824.3200000114439</c:v>
                </c:pt>
                <c:pt idx="21219">
                  <c:v>6824.3400000114534</c:v>
                </c:pt>
                <c:pt idx="21220">
                  <c:v>6824.3600000114538</c:v>
                </c:pt>
                <c:pt idx="21221">
                  <c:v>6824.3800000114534</c:v>
                </c:pt>
                <c:pt idx="21222">
                  <c:v>6824.4000000114502</c:v>
                </c:pt>
                <c:pt idx="21223">
                  <c:v>6824.4200000114524</c:v>
                </c:pt>
                <c:pt idx="21224">
                  <c:v>6824.4400000114501</c:v>
                </c:pt>
                <c:pt idx="21225">
                  <c:v>6824.4600000114524</c:v>
                </c:pt>
                <c:pt idx="21226">
                  <c:v>6824.4800000114501</c:v>
                </c:pt>
                <c:pt idx="21227">
                  <c:v>6824.5000000114514</c:v>
                </c:pt>
                <c:pt idx="21228">
                  <c:v>6824.5200000114537</c:v>
                </c:pt>
                <c:pt idx="21229">
                  <c:v>6824.5400000114514</c:v>
                </c:pt>
                <c:pt idx="21230">
                  <c:v>6824.5600000114537</c:v>
                </c:pt>
                <c:pt idx="21231">
                  <c:v>6824.5800000114514</c:v>
                </c:pt>
                <c:pt idx="21232">
                  <c:v>6824.6000000114536</c:v>
                </c:pt>
                <c:pt idx="21233">
                  <c:v>6824.6200000114541</c:v>
                </c:pt>
                <c:pt idx="21234">
                  <c:v>6824.6400000114536</c:v>
                </c:pt>
                <c:pt idx="21235">
                  <c:v>6824.660000011454</c:v>
                </c:pt>
                <c:pt idx="21236">
                  <c:v>6824.6800000114536</c:v>
                </c:pt>
                <c:pt idx="21237">
                  <c:v>6824.7000000114504</c:v>
                </c:pt>
                <c:pt idx="21238">
                  <c:v>6824.7200000114535</c:v>
                </c:pt>
                <c:pt idx="21239">
                  <c:v>6824.7400000114503</c:v>
                </c:pt>
                <c:pt idx="21240">
                  <c:v>6824.7600000114535</c:v>
                </c:pt>
                <c:pt idx="21241">
                  <c:v>6824.7800000114503</c:v>
                </c:pt>
                <c:pt idx="21242">
                  <c:v>6824.8000000114635</c:v>
                </c:pt>
                <c:pt idx="21243">
                  <c:v>6824.8200000114639</c:v>
                </c:pt>
                <c:pt idx="21244">
                  <c:v>6824.8400000114634</c:v>
                </c:pt>
                <c:pt idx="21245">
                  <c:v>6824.8600000114639</c:v>
                </c:pt>
                <c:pt idx="21246">
                  <c:v>6824.8800000114634</c:v>
                </c:pt>
                <c:pt idx="21247">
                  <c:v>6824.9000000114602</c:v>
                </c:pt>
                <c:pt idx="21248">
                  <c:v>6824.9200000114624</c:v>
                </c:pt>
                <c:pt idx="21249">
                  <c:v>6824.9400000114601</c:v>
                </c:pt>
                <c:pt idx="21250">
                  <c:v>6824.9600000114624</c:v>
                </c:pt>
                <c:pt idx="21251">
                  <c:v>6824.9800000114601</c:v>
                </c:pt>
                <c:pt idx="21252">
                  <c:v>6825.0000000114624</c:v>
                </c:pt>
                <c:pt idx="21253">
                  <c:v>6825.0200000114637</c:v>
                </c:pt>
                <c:pt idx="21254">
                  <c:v>6825.0400000114614</c:v>
                </c:pt>
                <c:pt idx="21255">
                  <c:v>6825.0600000114637</c:v>
                </c:pt>
                <c:pt idx="21256">
                  <c:v>6825.0800000114614</c:v>
                </c:pt>
                <c:pt idx="21257">
                  <c:v>6825.1000000114636</c:v>
                </c:pt>
                <c:pt idx="21258">
                  <c:v>6825.1200000114641</c:v>
                </c:pt>
                <c:pt idx="21259">
                  <c:v>6825.1400000114636</c:v>
                </c:pt>
                <c:pt idx="21260">
                  <c:v>6825.160000011464</c:v>
                </c:pt>
                <c:pt idx="21261">
                  <c:v>6825.1800000114636</c:v>
                </c:pt>
                <c:pt idx="21262">
                  <c:v>6825.2000000114604</c:v>
                </c:pt>
                <c:pt idx="21263">
                  <c:v>6825.2200000114635</c:v>
                </c:pt>
                <c:pt idx="21264">
                  <c:v>6825.2400000114603</c:v>
                </c:pt>
                <c:pt idx="21265">
                  <c:v>6825.2600000114735</c:v>
                </c:pt>
                <c:pt idx="21266">
                  <c:v>6825.2800000114703</c:v>
                </c:pt>
                <c:pt idx="21267">
                  <c:v>6825.3000000114735</c:v>
                </c:pt>
                <c:pt idx="21268">
                  <c:v>6825.3200000114739</c:v>
                </c:pt>
                <c:pt idx="21269">
                  <c:v>6825.3400000114734</c:v>
                </c:pt>
                <c:pt idx="21270">
                  <c:v>6825.3600000114739</c:v>
                </c:pt>
                <c:pt idx="21271">
                  <c:v>6825.3800000114734</c:v>
                </c:pt>
                <c:pt idx="21272">
                  <c:v>6825.4000000114702</c:v>
                </c:pt>
                <c:pt idx="21273">
                  <c:v>6825.4200000114724</c:v>
                </c:pt>
                <c:pt idx="21274">
                  <c:v>6825.4400000114701</c:v>
                </c:pt>
                <c:pt idx="21275">
                  <c:v>6825.4600000114724</c:v>
                </c:pt>
                <c:pt idx="21276">
                  <c:v>6825.4800000114701</c:v>
                </c:pt>
                <c:pt idx="21277">
                  <c:v>6825.5000000114724</c:v>
                </c:pt>
                <c:pt idx="21278">
                  <c:v>6825.5200000114737</c:v>
                </c:pt>
                <c:pt idx="21279">
                  <c:v>6825.5400000114714</c:v>
                </c:pt>
                <c:pt idx="21280">
                  <c:v>6825.5600000114737</c:v>
                </c:pt>
                <c:pt idx="21281">
                  <c:v>6825.5800000114714</c:v>
                </c:pt>
                <c:pt idx="21282">
                  <c:v>6825.6000000114736</c:v>
                </c:pt>
                <c:pt idx="21283">
                  <c:v>6825.6200000114741</c:v>
                </c:pt>
                <c:pt idx="21284">
                  <c:v>6825.6400000114736</c:v>
                </c:pt>
                <c:pt idx="21285">
                  <c:v>6825.660000011474</c:v>
                </c:pt>
                <c:pt idx="21286">
                  <c:v>6825.6800000114736</c:v>
                </c:pt>
                <c:pt idx="21287">
                  <c:v>6825.7000000114704</c:v>
                </c:pt>
                <c:pt idx="21288">
                  <c:v>6825.7200000114835</c:v>
                </c:pt>
                <c:pt idx="21289">
                  <c:v>6825.7400000114803</c:v>
                </c:pt>
                <c:pt idx="21290">
                  <c:v>6825.7600000114835</c:v>
                </c:pt>
                <c:pt idx="21291">
                  <c:v>6825.7800000114803</c:v>
                </c:pt>
                <c:pt idx="21292">
                  <c:v>6825.8000000114835</c:v>
                </c:pt>
                <c:pt idx="21293">
                  <c:v>6825.8200000114839</c:v>
                </c:pt>
                <c:pt idx="21294">
                  <c:v>6825.8400000114834</c:v>
                </c:pt>
                <c:pt idx="21295">
                  <c:v>6825.8600000114839</c:v>
                </c:pt>
                <c:pt idx="21296">
                  <c:v>6825.8800000114834</c:v>
                </c:pt>
                <c:pt idx="21297">
                  <c:v>6825.9000000114802</c:v>
                </c:pt>
                <c:pt idx="21298">
                  <c:v>6825.9200000114824</c:v>
                </c:pt>
                <c:pt idx="21299">
                  <c:v>6825.9400000114802</c:v>
                </c:pt>
                <c:pt idx="21300">
                  <c:v>6825.9600000114824</c:v>
                </c:pt>
                <c:pt idx="21301">
                  <c:v>6825.9800000114801</c:v>
                </c:pt>
                <c:pt idx="21302">
                  <c:v>6826.0000000114824</c:v>
                </c:pt>
                <c:pt idx="21303">
                  <c:v>6826.0200000114837</c:v>
                </c:pt>
                <c:pt idx="21304">
                  <c:v>6826.0400000114814</c:v>
                </c:pt>
                <c:pt idx="21305">
                  <c:v>6826.0600000114837</c:v>
                </c:pt>
                <c:pt idx="21306">
                  <c:v>6826.0800000114814</c:v>
                </c:pt>
                <c:pt idx="21307">
                  <c:v>6826.1000000114836</c:v>
                </c:pt>
                <c:pt idx="21308">
                  <c:v>6826.1200000114841</c:v>
                </c:pt>
                <c:pt idx="21309">
                  <c:v>6826.1400000114836</c:v>
                </c:pt>
                <c:pt idx="21310">
                  <c:v>6826.160000011484</c:v>
                </c:pt>
                <c:pt idx="21311">
                  <c:v>6826.1800000114936</c:v>
                </c:pt>
                <c:pt idx="21312">
                  <c:v>6826.2000000114904</c:v>
                </c:pt>
                <c:pt idx="21313">
                  <c:v>6826.2200000114935</c:v>
                </c:pt>
                <c:pt idx="21314">
                  <c:v>6826.2400000114903</c:v>
                </c:pt>
                <c:pt idx="21315">
                  <c:v>6826.2600000114935</c:v>
                </c:pt>
                <c:pt idx="21316">
                  <c:v>6826.2800000114903</c:v>
                </c:pt>
                <c:pt idx="21317">
                  <c:v>6826.3000000114935</c:v>
                </c:pt>
                <c:pt idx="21318">
                  <c:v>6826.3200000114939</c:v>
                </c:pt>
                <c:pt idx="21319">
                  <c:v>6826.3400000114934</c:v>
                </c:pt>
                <c:pt idx="21320">
                  <c:v>6826.3600000114939</c:v>
                </c:pt>
                <c:pt idx="21321">
                  <c:v>6826.3800000114934</c:v>
                </c:pt>
                <c:pt idx="21322">
                  <c:v>6826.4000000114902</c:v>
                </c:pt>
                <c:pt idx="21323">
                  <c:v>6826.4200000114924</c:v>
                </c:pt>
                <c:pt idx="21324">
                  <c:v>6826.4400000114902</c:v>
                </c:pt>
                <c:pt idx="21325">
                  <c:v>6826.4600000114924</c:v>
                </c:pt>
                <c:pt idx="21326">
                  <c:v>6826.4800000114901</c:v>
                </c:pt>
                <c:pt idx="21327">
                  <c:v>6826.5000000114924</c:v>
                </c:pt>
                <c:pt idx="21328">
                  <c:v>6826.5200000114937</c:v>
                </c:pt>
                <c:pt idx="21329">
                  <c:v>6826.5400000114914</c:v>
                </c:pt>
                <c:pt idx="21330">
                  <c:v>6826.5600000114937</c:v>
                </c:pt>
                <c:pt idx="21331">
                  <c:v>6826.5800000114914</c:v>
                </c:pt>
                <c:pt idx="21332">
                  <c:v>6826.6000000114936</c:v>
                </c:pt>
                <c:pt idx="21333">
                  <c:v>6826.6200000114941</c:v>
                </c:pt>
                <c:pt idx="21334">
                  <c:v>6826.6400000115036</c:v>
                </c:pt>
                <c:pt idx="21335">
                  <c:v>6826.6600000115041</c:v>
                </c:pt>
                <c:pt idx="21336">
                  <c:v>6826.6800000115036</c:v>
                </c:pt>
                <c:pt idx="21337">
                  <c:v>6826.7000000115004</c:v>
                </c:pt>
                <c:pt idx="21338">
                  <c:v>6826.7200000115035</c:v>
                </c:pt>
                <c:pt idx="21339">
                  <c:v>6826.7400000115003</c:v>
                </c:pt>
                <c:pt idx="21340">
                  <c:v>6826.7600000115035</c:v>
                </c:pt>
                <c:pt idx="21341">
                  <c:v>6826.7800000115003</c:v>
                </c:pt>
                <c:pt idx="21342">
                  <c:v>6826.8000000115035</c:v>
                </c:pt>
                <c:pt idx="21343">
                  <c:v>6826.8200000115039</c:v>
                </c:pt>
                <c:pt idx="21344">
                  <c:v>6826.8400000115034</c:v>
                </c:pt>
                <c:pt idx="21345">
                  <c:v>6826.8600000115039</c:v>
                </c:pt>
                <c:pt idx="21346">
                  <c:v>6826.8800000115034</c:v>
                </c:pt>
                <c:pt idx="21347">
                  <c:v>6826.9000000115002</c:v>
                </c:pt>
                <c:pt idx="21348">
                  <c:v>6826.9200000115034</c:v>
                </c:pt>
                <c:pt idx="21349">
                  <c:v>6826.9400000115002</c:v>
                </c:pt>
                <c:pt idx="21350">
                  <c:v>6826.9600000115024</c:v>
                </c:pt>
                <c:pt idx="21351">
                  <c:v>6826.9800000115001</c:v>
                </c:pt>
                <c:pt idx="21352">
                  <c:v>6827.0000000115024</c:v>
                </c:pt>
                <c:pt idx="21353">
                  <c:v>6827.0200000115037</c:v>
                </c:pt>
                <c:pt idx="21354">
                  <c:v>6827.0400000115014</c:v>
                </c:pt>
                <c:pt idx="21355">
                  <c:v>6827.0600000115037</c:v>
                </c:pt>
                <c:pt idx="21356">
                  <c:v>6827.0800000115114</c:v>
                </c:pt>
                <c:pt idx="21357">
                  <c:v>6827.1000000115137</c:v>
                </c:pt>
                <c:pt idx="21358">
                  <c:v>6827.1200000115141</c:v>
                </c:pt>
                <c:pt idx="21359">
                  <c:v>6827.1400000115136</c:v>
                </c:pt>
                <c:pt idx="21360">
                  <c:v>6827.1600000115141</c:v>
                </c:pt>
                <c:pt idx="21361">
                  <c:v>6827.1800000115136</c:v>
                </c:pt>
                <c:pt idx="21362">
                  <c:v>6827.2000000115104</c:v>
                </c:pt>
                <c:pt idx="21363">
                  <c:v>6827.2200000115135</c:v>
                </c:pt>
                <c:pt idx="21364">
                  <c:v>6827.2400000115103</c:v>
                </c:pt>
                <c:pt idx="21365">
                  <c:v>6827.2600000115135</c:v>
                </c:pt>
                <c:pt idx="21366">
                  <c:v>6827.2800000115103</c:v>
                </c:pt>
                <c:pt idx="21367">
                  <c:v>6827.3000000115135</c:v>
                </c:pt>
                <c:pt idx="21368">
                  <c:v>6827.3200000115139</c:v>
                </c:pt>
                <c:pt idx="21369">
                  <c:v>6827.3400000115134</c:v>
                </c:pt>
                <c:pt idx="21370">
                  <c:v>6827.3600000115139</c:v>
                </c:pt>
                <c:pt idx="21371">
                  <c:v>6827.3800000115134</c:v>
                </c:pt>
                <c:pt idx="21372">
                  <c:v>6827.4000000115102</c:v>
                </c:pt>
                <c:pt idx="21373">
                  <c:v>6827.4200000115134</c:v>
                </c:pt>
                <c:pt idx="21374">
                  <c:v>6827.4400000115102</c:v>
                </c:pt>
                <c:pt idx="21375">
                  <c:v>6827.4600000115124</c:v>
                </c:pt>
                <c:pt idx="21376">
                  <c:v>6827.4800000115101</c:v>
                </c:pt>
                <c:pt idx="21377">
                  <c:v>6827.5000000115124</c:v>
                </c:pt>
                <c:pt idx="21378">
                  <c:v>6827.5200000115137</c:v>
                </c:pt>
                <c:pt idx="21379">
                  <c:v>6827.5400000115214</c:v>
                </c:pt>
                <c:pt idx="21380">
                  <c:v>6827.5600000115237</c:v>
                </c:pt>
                <c:pt idx="21381">
                  <c:v>6827.5800000115214</c:v>
                </c:pt>
                <c:pt idx="21382">
                  <c:v>6827.6000000115237</c:v>
                </c:pt>
                <c:pt idx="21383">
                  <c:v>6827.6200000115241</c:v>
                </c:pt>
                <c:pt idx="21384">
                  <c:v>6827.6400000115236</c:v>
                </c:pt>
                <c:pt idx="21385">
                  <c:v>6827.6600000115241</c:v>
                </c:pt>
                <c:pt idx="21386">
                  <c:v>6827.6800000115236</c:v>
                </c:pt>
                <c:pt idx="21387">
                  <c:v>6827.7000000115204</c:v>
                </c:pt>
                <c:pt idx="21388">
                  <c:v>6827.7200000115236</c:v>
                </c:pt>
                <c:pt idx="21389">
                  <c:v>6827.7400000115204</c:v>
                </c:pt>
                <c:pt idx="21390">
                  <c:v>6827.7600000115235</c:v>
                </c:pt>
                <c:pt idx="21391">
                  <c:v>6827.7800000115203</c:v>
                </c:pt>
                <c:pt idx="21392">
                  <c:v>6827.8000000115235</c:v>
                </c:pt>
                <c:pt idx="21393">
                  <c:v>6827.8200000115239</c:v>
                </c:pt>
                <c:pt idx="21394">
                  <c:v>6827.8400000115234</c:v>
                </c:pt>
                <c:pt idx="21395">
                  <c:v>6827.8600000115239</c:v>
                </c:pt>
                <c:pt idx="21396">
                  <c:v>6827.8800000115234</c:v>
                </c:pt>
                <c:pt idx="21397">
                  <c:v>6827.9000000115202</c:v>
                </c:pt>
                <c:pt idx="21398">
                  <c:v>6827.9200000115234</c:v>
                </c:pt>
                <c:pt idx="21399">
                  <c:v>6827.9400000115202</c:v>
                </c:pt>
                <c:pt idx="21400">
                  <c:v>6827.9600000115224</c:v>
                </c:pt>
                <c:pt idx="21401">
                  <c:v>6827.9800000115201</c:v>
                </c:pt>
                <c:pt idx="21402">
                  <c:v>6828.0000000115324</c:v>
                </c:pt>
                <c:pt idx="21403">
                  <c:v>6828.0200000115337</c:v>
                </c:pt>
                <c:pt idx="21404">
                  <c:v>6828.0400000115314</c:v>
                </c:pt>
                <c:pt idx="21405">
                  <c:v>6828.0600000115337</c:v>
                </c:pt>
                <c:pt idx="21406">
                  <c:v>6828.0800000115314</c:v>
                </c:pt>
                <c:pt idx="21407">
                  <c:v>6828.1000000115337</c:v>
                </c:pt>
                <c:pt idx="21408">
                  <c:v>6828.1200000115341</c:v>
                </c:pt>
                <c:pt idx="21409">
                  <c:v>6828.1400000115336</c:v>
                </c:pt>
                <c:pt idx="21410">
                  <c:v>6828.1600000115341</c:v>
                </c:pt>
                <c:pt idx="21411">
                  <c:v>6828.1800000115336</c:v>
                </c:pt>
                <c:pt idx="21412">
                  <c:v>6828.2000000115304</c:v>
                </c:pt>
                <c:pt idx="21413">
                  <c:v>6828.2200000115336</c:v>
                </c:pt>
                <c:pt idx="21414">
                  <c:v>6828.2400000115304</c:v>
                </c:pt>
                <c:pt idx="21415">
                  <c:v>6828.2600000115335</c:v>
                </c:pt>
                <c:pt idx="21416">
                  <c:v>6828.2800000115303</c:v>
                </c:pt>
                <c:pt idx="21417">
                  <c:v>6828.3000000115335</c:v>
                </c:pt>
                <c:pt idx="21418">
                  <c:v>6828.3200000115339</c:v>
                </c:pt>
                <c:pt idx="21419">
                  <c:v>6828.3400000115334</c:v>
                </c:pt>
                <c:pt idx="21420">
                  <c:v>6828.3600000115339</c:v>
                </c:pt>
                <c:pt idx="21421">
                  <c:v>6828.3800000115334</c:v>
                </c:pt>
                <c:pt idx="21422">
                  <c:v>6828.4000000115302</c:v>
                </c:pt>
                <c:pt idx="21423">
                  <c:v>6828.4200000115334</c:v>
                </c:pt>
                <c:pt idx="21424">
                  <c:v>6828.4400000115302</c:v>
                </c:pt>
                <c:pt idx="21425">
                  <c:v>6828.4600000115424</c:v>
                </c:pt>
                <c:pt idx="21426">
                  <c:v>6828.4800000115401</c:v>
                </c:pt>
                <c:pt idx="21427">
                  <c:v>6828.5000000115424</c:v>
                </c:pt>
                <c:pt idx="21428">
                  <c:v>6828.5200000115437</c:v>
                </c:pt>
                <c:pt idx="21429">
                  <c:v>6828.5400000115424</c:v>
                </c:pt>
                <c:pt idx="21430">
                  <c:v>6828.5600000115437</c:v>
                </c:pt>
                <c:pt idx="21431">
                  <c:v>6828.5800000115414</c:v>
                </c:pt>
                <c:pt idx="21432">
                  <c:v>6828.6000000115437</c:v>
                </c:pt>
                <c:pt idx="21433">
                  <c:v>6828.6200000115441</c:v>
                </c:pt>
                <c:pt idx="21434">
                  <c:v>6828.6400000115436</c:v>
                </c:pt>
                <c:pt idx="21435">
                  <c:v>6828.6600000115441</c:v>
                </c:pt>
                <c:pt idx="21436">
                  <c:v>6828.6800000115436</c:v>
                </c:pt>
                <c:pt idx="21437">
                  <c:v>6828.7000000115404</c:v>
                </c:pt>
                <c:pt idx="21438">
                  <c:v>6828.7200000115436</c:v>
                </c:pt>
                <c:pt idx="21439">
                  <c:v>6828.7400000115404</c:v>
                </c:pt>
                <c:pt idx="21440">
                  <c:v>6828.7600000115435</c:v>
                </c:pt>
                <c:pt idx="21441">
                  <c:v>6828.7800000115403</c:v>
                </c:pt>
                <c:pt idx="21442">
                  <c:v>6828.8000000115435</c:v>
                </c:pt>
                <c:pt idx="21443">
                  <c:v>6828.8200000115439</c:v>
                </c:pt>
                <c:pt idx="21444">
                  <c:v>6828.8400000115435</c:v>
                </c:pt>
                <c:pt idx="21445">
                  <c:v>6828.8600000115439</c:v>
                </c:pt>
                <c:pt idx="21446">
                  <c:v>6828.8800000115434</c:v>
                </c:pt>
                <c:pt idx="21447">
                  <c:v>6828.9000000115402</c:v>
                </c:pt>
                <c:pt idx="21448">
                  <c:v>6828.9200000115534</c:v>
                </c:pt>
                <c:pt idx="21449">
                  <c:v>6828.9400000115502</c:v>
                </c:pt>
                <c:pt idx="21450">
                  <c:v>6828.9600000115524</c:v>
                </c:pt>
                <c:pt idx="21451">
                  <c:v>6828.9800000115501</c:v>
                </c:pt>
                <c:pt idx="21452">
                  <c:v>6829.0000000115524</c:v>
                </c:pt>
                <c:pt idx="21453">
                  <c:v>6829.0200000115537</c:v>
                </c:pt>
                <c:pt idx="21454">
                  <c:v>6829.0400000115524</c:v>
                </c:pt>
                <c:pt idx="21455">
                  <c:v>6829.0600000115537</c:v>
                </c:pt>
                <c:pt idx="21456">
                  <c:v>6829.0800000115514</c:v>
                </c:pt>
                <c:pt idx="21457">
                  <c:v>6829.1000000115537</c:v>
                </c:pt>
                <c:pt idx="21458">
                  <c:v>6829.1200000115541</c:v>
                </c:pt>
                <c:pt idx="21459">
                  <c:v>6829.1400000115536</c:v>
                </c:pt>
                <c:pt idx="21460">
                  <c:v>6829.1600000115541</c:v>
                </c:pt>
                <c:pt idx="21461">
                  <c:v>6829.1800000115536</c:v>
                </c:pt>
                <c:pt idx="21462">
                  <c:v>6829.2000000115504</c:v>
                </c:pt>
                <c:pt idx="21463">
                  <c:v>6829.2200000115536</c:v>
                </c:pt>
                <c:pt idx="21464">
                  <c:v>6829.2400000115504</c:v>
                </c:pt>
                <c:pt idx="21465">
                  <c:v>6829.2600000115535</c:v>
                </c:pt>
                <c:pt idx="21466">
                  <c:v>6829.2800000115503</c:v>
                </c:pt>
                <c:pt idx="21467">
                  <c:v>6829.3000000115535</c:v>
                </c:pt>
                <c:pt idx="21468">
                  <c:v>6829.3200000115539</c:v>
                </c:pt>
                <c:pt idx="21469">
                  <c:v>6829.3400000115535</c:v>
                </c:pt>
                <c:pt idx="21470">
                  <c:v>6829.3600000115539</c:v>
                </c:pt>
                <c:pt idx="21471">
                  <c:v>6829.3800000115634</c:v>
                </c:pt>
                <c:pt idx="21472">
                  <c:v>6829.4000000115602</c:v>
                </c:pt>
                <c:pt idx="21473">
                  <c:v>6829.4200000115634</c:v>
                </c:pt>
                <c:pt idx="21474">
                  <c:v>6829.4400000115602</c:v>
                </c:pt>
                <c:pt idx="21475">
                  <c:v>6829.4600000115624</c:v>
                </c:pt>
                <c:pt idx="21476">
                  <c:v>6829.4800000115602</c:v>
                </c:pt>
                <c:pt idx="21477">
                  <c:v>6829.5000000115624</c:v>
                </c:pt>
                <c:pt idx="21478">
                  <c:v>6829.5200000115638</c:v>
                </c:pt>
                <c:pt idx="21479">
                  <c:v>6829.5400000115624</c:v>
                </c:pt>
                <c:pt idx="21480">
                  <c:v>6829.5600000115637</c:v>
                </c:pt>
                <c:pt idx="21481">
                  <c:v>6829.5800000115614</c:v>
                </c:pt>
                <c:pt idx="21482">
                  <c:v>6829.6000000115637</c:v>
                </c:pt>
                <c:pt idx="21483">
                  <c:v>6829.6200000115641</c:v>
                </c:pt>
                <c:pt idx="21484">
                  <c:v>6829.6400000115636</c:v>
                </c:pt>
                <c:pt idx="21485">
                  <c:v>6829.6600000115641</c:v>
                </c:pt>
                <c:pt idx="21486">
                  <c:v>6829.6800000115636</c:v>
                </c:pt>
                <c:pt idx="21487">
                  <c:v>6829.7000000115604</c:v>
                </c:pt>
                <c:pt idx="21488">
                  <c:v>6829.7200000115636</c:v>
                </c:pt>
                <c:pt idx="21489">
                  <c:v>6829.7400000115604</c:v>
                </c:pt>
                <c:pt idx="21490">
                  <c:v>6829.7600000115635</c:v>
                </c:pt>
                <c:pt idx="21491">
                  <c:v>6829.7800000115603</c:v>
                </c:pt>
                <c:pt idx="21492">
                  <c:v>6829.8000000115635</c:v>
                </c:pt>
                <c:pt idx="21493">
                  <c:v>6829.8200000115639</c:v>
                </c:pt>
                <c:pt idx="21494">
                  <c:v>6829.8400000115735</c:v>
                </c:pt>
                <c:pt idx="21495">
                  <c:v>6829.8600000115739</c:v>
                </c:pt>
                <c:pt idx="21496">
                  <c:v>6829.8800000115734</c:v>
                </c:pt>
                <c:pt idx="21497">
                  <c:v>6829.9000000115702</c:v>
                </c:pt>
                <c:pt idx="21498">
                  <c:v>6829.9200000115734</c:v>
                </c:pt>
                <c:pt idx="21499">
                  <c:v>6829.9400000115702</c:v>
                </c:pt>
                <c:pt idx="21500">
                  <c:v>6829.9600000115724</c:v>
                </c:pt>
                <c:pt idx="21501">
                  <c:v>6829.9800000115702</c:v>
                </c:pt>
                <c:pt idx="21502">
                  <c:v>6830.0000000115724</c:v>
                </c:pt>
                <c:pt idx="21503">
                  <c:v>6830.0200000115738</c:v>
                </c:pt>
                <c:pt idx="21504">
                  <c:v>6830.0400000115724</c:v>
                </c:pt>
                <c:pt idx="21505">
                  <c:v>6830.0600000115737</c:v>
                </c:pt>
                <c:pt idx="21506">
                  <c:v>6830.0800000115714</c:v>
                </c:pt>
                <c:pt idx="21507">
                  <c:v>6830.1000000115737</c:v>
                </c:pt>
                <c:pt idx="21508">
                  <c:v>6830.1200000115741</c:v>
                </c:pt>
                <c:pt idx="21509">
                  <c:v>6830.1400000115736</c:v>
                </c:pt>
                <c:pt idx="21510">
                  <c:v>6830.1600000115741</c:v>
                </c:pt>
                <c:pt idx="21511">
                  <c:v>6830.1800000115736</c:v>
                </c:pt>
                <c:pt idx="21512">
                  <c:v>6830.2000000115704</c:v>
                </c:pt>
                <c:pt idx="21513">
                  <c:v>6830.2200000115736</c:v>
                </c:pt>
                <c:pt idx="21514">
                  <c:v>6830.2400000115704</c:v>
                </c:pt>
                <c:pt idx="21515">
                  <c:v>6830.2600000115735</c:v>
                </c:pt>
                <c:pt idx="21516">
                  <c:v>6830.2800000115703</c:v>
                </c:pt>
                <c:pt idx="21517">
                  <c:v>6830.3000000115835</c:v>
                </c:pt>
                <c:pt idx="21518">
                  <c:v>6830.3200000115839</c:v>
                </c:pt>
                <c:pt idx="21519">
                  <c:v>6830.3400000115835</c:v>
                </c:pt>
                <c:pt idx="21520">
                  <c:v>6830.3600000115839</c:v>
                </c:pt>
                <c:pt idx="21521">
                  <c:v>6830.3800000115834</c:v>
                </c:pt>
                <c:pt idx="21522">
                  <c:v>6830.4000000115802</c:v>
                </c:pt>
                <c:pt idx="21523">
                  <c:v>6830.4200000115834</c:v>
                </c:pt>
                <c:pt idx="21524">
                  <c:v>6830.4400000115802</c:v>
                </c:pt>
                <c:pt idx="21525">
                  <c:v>6830.4600000115834</c:v>
                </c:pt>
                <c:pt idx="21526">
                  <c:v>6830.4800000115802</c:v>
                </c:pt>
                <c:pt idx="21527">
                  <c:v>6830.5000000115824</c:v>
                </c:pt>
                <c:pt idx="21528">
                  <c:v>6830.5200000115838</c:v>
                </c:pt>
                <c:pt idx="21529">
                  <c:v>6830.5400000115824</c:v>
                </c:pt>
                <c:pt idx="21530">
                  <c:v>6830.5600000115837</c:v>
                </c:pt>
                <c:pt idx="21531">
                  <c:v>6830.5800000115814</c:v>
                </c:pt>
                <c:pt idx="21532">
                  <c:v>6830.6000000115837</c:v>
                </c:pt>
                <c:pt idx="21533">
                  <c:v>6830.6200000115841</c:v>
                </c:pt>
                <c:pt idx="21534">
                  <c:v>6830.6400000115837</c:v>
                </c:pt>
                <c:pt idx="21535">
                  <c:v>6830.660000011585</c:v>
                </c:pt>
                <c:pt idx="21536">
                  <c:v>6830.6800000115836</c:v>
                </c:pt>
                <c:pt idx="21537">
                  <c:v>6830.7000000115804</c:v>
                </c:pt>
                <c:pt idx="21538">
                  <c:v>6830.7200000115836</c:v>
                </c:pt>
                <c:pt idx="21539">
                  <c:v>6830.7400000115804</c:v>
                </c:pt>
                <c:pt idx="21540">
                  <c:v>6830.7600000115935</c:v>
                </c:pt>
                <c:pt idx="21541">
                  <c:v>6830.7800000115903</c:v>
                </c:pt>
                <c:pt idx="21542">
                  <c:v>6830.8000000115935</c:v>
                </c:pt>
                <c:pt idx="21543">
                  <c:v>6830.8200000115939</c:v>
                </c:pt>
                <c:pt idx="21544">
                  <c:v>6830.8400000115935</c:v>
                </c:pt>
                <c:pt idx="21545">
                  <c:v>6830.8600000115939</c:v>
                </c:pt>
                <c:pt idx="21546">
                  <c:v>6830.8800000115934</c:v>
                </c:pt>
                <c:pt idx="21547">
                  <c:v>6830.9000000115902</c:v>
                </c:pt>
                <c:pt idx="21548">
                  <c:v>6830.9200000115934</c:v>
                </c:pt>
                <c:pt idx="21549">
                  <c:v>6830.9400000115902</c:v>
                </c:pt>
                <c:pt idx="21550">
                  <c:v>6830.9600000115934</c:v>
                </c:pt>
                <c:pt idx="21551">
                  <c:v>6830.9800000115902</c:v>
                </c:pt>
                <c:pt idx="21552">
                  <c:v>6831.0000000115924</c:v>
                </c:pt>
                <c:pt idx="21553">
                  <c:v>6831.0200000115938</c:v>
                </c:pt>
                <c:pt idx="21554">
                  <c:v>6831.0400000115924</c:v>
                </c:pt>
                <c:pt idx="21555">
                  <c:v>6831.0600000115937</c:v>
                </c:pt>
                <c:pt idx="21556">
                  <c:v>6831.0800000115914</c:v>
                </c:pt>
                <c:pt idx="21557">
                  <c:v>6831.1000000115937</c:v>
                </c:pt>
                <c:pt idx="21558">
                  <c:v>6831.1200000115941</c:v>
                </c:pt>
                <c:pt idx="21559">
                  <c:v>6831.1400000115937</c:v>
                </c:pt>
                <c:pt idx="21560">
                  <c:v>6831.160000011595</c:v>
                </c:pt>
                <c:pt idx="21561">
                  <c:v>6831.1800000115936</c:v>
                </c:pt>
                <c:pt idx="21562">
                  <c:v>6831.2000000115904</c:v>
                </c:pt>
                <c:pt idx="21563">
                  <c:v>6831.2200000116036</c:v>
                </c:pt>
                <c:pt idx="21564">
                  <c:v>6831.2400000116004</c:v>
                </c:pt>
                <c:pt idx="21565">
                  <c:v>6831.2600000116036</c:v>
                </c:pt>
                <c:pt idx="21566">
                  <c:v>6831.2800000116004</c:v>
                </c:pt>
                <c:pt idx="21567">
                  <c:v>6831.3000000116035</c:v>
                </c:pt>
                <c:pt idx="21568">
                  <c:v>6831.320000011604</c:v>
                </c:pt>
                <c:pt idx="21569">
                  <c:v>6831.3400000116035</c:v>
                </c:pt>
                <c:pt idx="21570">
                  <c:v>6831.3600000116039</c:v>
                </c:pt>
                <c:pt idx="21571">
                  <c:v>6831.3800000116034</c:v>
                </c:pt>
                <c:pt idx="21572">
                  <c:v>6831.4000000116002</c:v>
                </c:pt>
                <c:pt idx="21573">
                  <c:v>6831.4200000116034</c:v>
                </c:pt>
                <c:pt idx="21574">
                  <c:v>6831.4400000116002</c:v>
                </c:pt>
                <c:pt idx="21575">
                  <c:v>6831.4600000116034</c:v>
                </c:pt>
                <c:pt idx="21576">
                  <c:v>6831.4800000116002</c:v>
                </c:pt>
                <c:pt idx="21577">
                  <c:v>6831.5000000116024</c:v>
                </c:pt>
                <c:pt idx="21578">
                  <c:v>6831.5200000116038</c:v>
                </c:pt>
                <c:pt idx="21579">
                  <c:v>6831.5400000116024</c:v>
                </c:pt>
                <c:pt idx="21580">
                  <c:v>6831.5600000116037</c:v>
                </c:pt>
                <c:pt idx="21581">
                  <c:v>6831.5800000116014</c:v>
                </c:pt>
                <c:pt idx="21582">
                  <c:v>6831.6000000116037</c:v>
                </c:pt>
                <c:pt idx="21583">
                  <c:v>6831.6200000116041</c:v>
                </c:pt>
                <c:pt idx="21584">
                  <c:v>6831.6400000116037</c:v>
                </c:pt>
                <c:pt idx="21585">
                  <c:v>6831.6600000116141</c:v>
                </c:pt>
                <c:pt idx="21586">
                  <c:v>6831.6800000116136</c:v>
                </c:pt>
                <c:pt idx="21587">
                  <c:v>6831.7000000116104</c:v>
                </c:pt>
                <c:pt idx="21588">
                  <c:v>6831.7200000116136</c:v>
                </c:pt>
                <c:pt idx="21589">
                  <c:v>6831.7400000116104</c:v>
                </c:pt>
                <c:pt idx="21590">
                  <c:v>6831.7600000116136</c:v>
                </c:pt>
                <c:pt idx="21591">
                  <c:v>6831.7800000116104</c:v>
                </c:pt>
                <c:pt idx="21592">
                  <c:v>6831.8000000116135</c:v>
                </c:pt>
                <c:pt idx="21593">
                  <c:v>6831.820000011614</c:v>
                </c:pt>
                <c:pt idx="21594">
                  <c:v>6831.8400000116135</c:v>
                </c:pt>
                <c:pt idx="21595">
                  <c:v>6831.8600000116139</c:v>
                </c:pt>
                <c:pt idx="21596">
                  <c:v>6831.8800000116134</c:v>
                </c:pt>
                <c:pt idx="21597">
                  <c:v>6831.9000000116102</c:v>
                </c:pt>
                <c:pt idx="21598">
                  <c:v>6831.9200000116134</c:v>
                </c:pt>
                <c:pt idx="21599">
                  <c:v>6831.9400000116102</c:v>
                </c:pt>
                <c:pt idx="21600">
                  <c:v>6831.9600000116134</c:v>
                </c:pt>
                <c:pt idx="21601">
                  <c:v>6831.9800000116102</c:v>
                </c:pt>
                <c:pt idx="21602">
                  <c:v>6832.0000000116124</c:v>
                </c:pt>
                <c:pt idx="21603">
                  <c:v>6832.0200000116138</c:v>
                </c:pt>
                <c:pt idx="21604">
                  <c:v>6832.0400000116124</c:v>
                </c:pt>
                <c:pt idx="21605">
                  <c:v>6832.0600000116137</c:v>
                </c:pt>
                <c:pt idx="21606">
                  <c:v>6832.0800000116114</c:v>
                </c:pt>
                <c:pt idx="21607">
                  <c:v>6832.1000000116137</c:v>
                </c:pt>
                <c:pt idx="21608">
                  <c:v>6832.1200000116241</c:v>
                </c:pt>
                <c:pt idx="21609">
                  <c:v>6832.1400000116237</c:v>
                </c:pt>
                <c:pt idx="21610">
                  <c:v>6832.1600000116241</c:v>
                </c:pt>
                <c:pt idx="21611">
                  <c:v>6832.1800000116236</c:v>
                </c:pt>
                <c:pt idx="21612">
                  <c:v>6832.2000000116204</c:v>
                </c:pt>
                <c:pt idx="21613">
                  <c:v>6832.2200000116236</c:v>
                </c:pt>
                <c:pt idx="21614">
                  <c:v>6832.2400000116204</c:v>
                </c:pt>
                <c:pt idx="21615">
                  <c:v>6832.2600000116236</c:v>
                </c:pt>
                <c:pt idx="21616">
                  <c:v>6832.2800000116204</c:v>
                </c:pt>
                <c:pt idx="21617">
                  <c:v>6832.3000000116235</c:v>
                </c:pt>
                <c:pt idx="21618">
                  <c:v>6832.320000011624</c:v>
                </c:pt>
                <c:pt idx="21619">
                  <c:v>6832.3400000116235</c:v>
                </c:pt>
                <c:pt idx="21620">
                  <c:v>6832.3600000116239</c:v>
                </c:pt>
                <c:pt idx="21621">
                  <c:v>6832.3800000116235</c:v>
                </c:pt>
                <c:pt idx="21622">
                  <c:v>6832.4000000116203</c:v>
                </c:pt>
                <c:pt idx="21623">
                  <c:v>6832.4200000116234</c:v>
                </c:pt>
                <c:pt idx="21624">
                  <c:v>6832.4400000116202</c:v>
                </c:pt>
                <c:pt idx="21625">
                  <c:v>6832.4600000116234</c:v>
                </c:pt>
                <c:pt idx="21626">
                  <c:v>6832.4800000116202</c:v>
                </c:pt>
                <c:pt idx="21627">
                  <c:v>6832.5000000116224</c:v>
                </c:pt>
                <c:pt idx="21628">
                  <c:v>6832.5200000116238</c:v>
                </c:pt>
                <c:pt idx="21629">
                  <c:v>6832.5400000116224</c:v>
                </c:pt>
                <c:pt idx="21630">
                  <c:v>6832.5600000116237</c:v>
                </c:pt>
                <c:pt idx="21631">
                  <c:v>6832.5800000116324</c:v>
                </c:pt>
                <c:pt idx="21632">
                  <c:v>6832.6000000116337</c:v>
                </c:pt>
                <c:pt idx="21633">
                  <c:v>6832.6200000116341</c:v>
                </c:pt>
                <c:pt idx="21634">
                  <c:v>6832.6400000116337</c:v>
                </c:pt>
                <c:pt idx="21635">
                  <c:v>6832.6600000116341</c:v>
                </c:pt>
                <c:pt idx="21636">
                  <c:v>6832.6800000116336</c:v>
                </c:pt>
                <c:pt idx="21637">
                  <c:v>6832.7000000116304</c:v>
                </c:pt>
                <c:pt idx="21638">
                  <c:v>6832.7200000116336</c:v>
                </c:pt>
                <c:pt idx="21639">
                  <c:v>6832.7400000116304</c:v>
                </c:pt>
                <c:pt idx="21640">
                  <c:v>6832.7600000116336</c:v>
                </c:pt>
                <c:pt idx="21641">
                  <c:v>6832.7800000116304</c:v>
                </c:pt>
                <c:pt idx="21642">
                  <c:v>6832.8000000116335</c:v>
                </c:pt>
                <c:pt idx="21643">
                  <c:v>6832.820000011634</c:v>
                </c:pt>
                <c:pt idx="21644">
                  <c:v>6832.8400000116335</c:v>
                </c:pt>
                <c:pt idx="21645">
                  <c:v>6832.8600000116339</c:v>
                </c:pt>
                <c:pt idx="21646">
                  <c:v>6832.8800000116335</c:v>
                </c:pt>
                <c:pt idx="21647">
                  <c:v>6832.9000000116303</c:v>
                </c:pt>
                <c:pt idx="21648">
                  <c:v>6832.9200000116334</c:v>
                </c:pt>
                <c:pt idx="21649">
                  <c:v>6832.9400000116302</c:v>
                </c:pt>
                <c:pt idx="21650">
                  <c:v>6832.9600000116334</c:v>
                </c:pt>
                <c:pt idx="21651">
                  <c:v>6832.9800000116302</c:v>
                </c:pt>
                <c:pt idx="21652">
                  <c:v>6833.0000000116324</c:v>
                </c:pt>
                <c:pt idx="21653">
                  <c:v>6833.0200000116338</c:v>
                </c:pt>
                <c:pt idx="21654">
                  <c:v>6833.0400000116424</c:v>
                </c:pt>
                <c:pt idx="21655">
                  <c:v>6833.0600000116438</c:v>
                </c:pt>
                <c:pt idx="21656">
                  <c:v>6833.0800000116424</c:v>
                </c:pt>
                <c:pt idx="21657">
                  <c:v>6833.1000000116437</c:v>
                </c:pt>
                <c:pt idx="21658">
                  <c:v>6833.1200000116442</c:v>
                </c:pt>
                <c:pt idx="21659">
                  <c:v>6833.1400000116437</c:v>
                </c:pt>
                <c:pt idx="21660">
                  <c:v>6833.1600000116441</c:v>
                </c:pt>
                <c:pt idx="21661">
                  <c:v>6833.1800000116436</c:v>
                </c:pt>
                <c:pt idx="21662">
                  <c:v>6833.2000000116404</c:v>
                </c:pt>
                <c:pt idx="21663">
                  <c:v>6833.2200000116436</c:v>
                </c:pt>
                <c:pt idx="21664">
                  <c:v>6833.2400000116404</c:v>
                </c:pt>
                <c:pt idx="21665">
                  <c:v>6833.2600000116436</c:v>
                </c:pt>
                <c:pt idx="21666">
                  <c:v>6833.2800000116404</c:v>
                </c:pt>
                <c:pt idx="21667">
                  <c:v>6833.3000000116435</c:v>
                </c:pt>
                <c:pt idx="21668">
                  <c:v>6833.320000011644</c:v>
                </c:pt>
                <c:pt idx="21669">
                  <c:v>6833.3400000116435</c:v>
                </c:pt>
                <c:pt idx="21670">
                  <c:v>6833.3600000116439</c:v>
                </c:pt>
                <c:pt idx="21671">
                  <c:v>6833.3800000116435</c:v>
                </c:pt>
                <c:pt idx="21672">
                  <c:v>6833.4000000116403</c:v>
                </c:pt>
                <c:pt idx="21673">
                  <c:v>6833.4200000116434</c:v>
                </c:pt>
                <c:pt idx="21674">
                  <c:v>6833.4400000116402</c:v>
                </c:pt>
                <c:pt idx="21675">
                  <c:v>6833.4600000116434</c:v>
                </c:pt>
                <c:pt idx="21676">
                  <c:v>6833.4800000116402</c:v>
                </c:pt>
                <c:pt idx="21677">
                  <c:v>6833.5000000116524</c:v>
                </c:pt>
                <c:pt idx="21678">
                  <c:v>6833.5200000116538</c:v>
                </c:pt>
                <c:pt idx="21679">
                  <c:v>6833.5400000116524</c:v>
                </c:pt>
                <c:pt idx="21680">
                  <c:v>6833.5600000116538</c:v>
                </c:pt>
                <c:pt idx="21681">
                  <c:v>6833.5800000116524</c:v>
                </c:pt>
                <c:pt idx="21682">
                  <c:v>6833.6000000116537</c:v>
                </c:pt>
                <c:pt idx="21683">
                  <c:v>6833.6200000116542</c:v>
                </c:pt>
                <c:pt idx="21684">
                  <c:v>6833.6400000116537</c:v>
                </c:pt>
                <c:pt idx="21685">
                  <c:v>6833.6600000116541</c:v>
                </c:pt>
                <c:pt idx="21686">
                  <c:v>6833.6800000116536</c:v>
                </c:pt>
                <c:pt idx="21687">
                  <c:v>6833.7000000116504</c:v>
                </c:pt>
                <c:pt idx="21688">
                  <c:v>6833.7200000116536</c:v>
                </c:pt>
                <c:pt idx="21689">
                  <c:v>6833.7400000116504</c:v>
                </c:pt>
                <c:pt idx="21690">
                  <c:v>6833.7600000116536</c:v>
                </c:pt>
                <c:pt idx="21691">
                  <c:v>6833.7800000116504</c:v>
                </c:pt>
                <c:pt idx="21692">
                  <c:v>6833.8000000116535</c:v>
                </c:pt>
                <c:pt idx="21693">
                  <c:v>6833.820000011654</c:v>
                </c:pt>
                <c:pt idx="21694">
                  <c:v>6833.8400000116535</c:v>
                </c:pt>
                <c:pt idx="21695">
                  <c:v>6833.8600000116539</c:v>
                </c:pt>
                <c:pt idx="21696">
                  <c:v>6833.8800000116535</c:v>
                </c:pt>
                <c:pt idx="21697">
                  <c:v>6833.9000000116503</c:v>
                </c:pt>
                <c:pt idx="21698">
                  <c:v>6833.9200000116534</c:v>
                </c:pt>
                <c:pt idx="21699">
                  <c:v>6833.9400000116502</c:v>
                </c:pt>
                <c:pt idx="21700">
                  <c:v>6833.9600000116634</c:v>
                </c:pt>
                <c:pt idx="21701">
                  <c:v>6833.9800000116602</c:v>
                </c:pt>
                <c:pt idx="21702">
                  <c:v>6834.0000000116634</c:v>
                </c:pt>
                <c:pt idx="21703">
                  <c:v>6834.0200000116638</c:v>
                </c:pt>
                <c:pt idx="21704">
                  <c:v>6834.0400000116624</c:v>
                </c:pt>
                <c:pt idx="21705">
                  <c:v>6834.0600000116638</c:v>
                </c:pt>
                <c:pt idx="21706">
                  <c:v>6834.0800000116624</c:v>
                </c:pt>
                <c:pt idx="21707">
                  <c:v>6834.1000000116637</c:v>
                </c:pt>
                <c:pt idx="21708">
                  <c:v>6834.1200000116642</c:v>
                </c:pt>
                <c:pt idx="21709">
                  <c:v>6834.1400000116637</c:v>
                </c:pt>
                <c:pt idx="21710">
                  <c:v>6834.1600000116641</c:v>
                </c:pt>
                <c:pt idx="21711">
                  <c:v>6834.1800000116637</c:v>
                </c:pt>
                <c:pt idx="21712">
                  <c:v>6834.2000000116604</c:v>
                </c:pt>
                <c:pt idx="21713">
                  <c:v>6834.2200000116636</c:v>
                </c:pt>
                <c:pt idx="21714">
                  <c:v>6834.2400000116604</c:v>
                </c:pt>
                <c:pt idx="21715">
                  <c:v>6834.2600000116636</c:v>
                </c:pt>
                <c:pt idx="21716">
                  <c:v>6834.2800000116604</c:v>
                </c:pt>
                <c:pt idx="21717">
                  <c:v>6834.3000000116635</c:v>
                </c:pt>
                <c:pt idx="21718">
                  <c:v>6834.320000011664</c:v>
                </c:pt>
                <c:pt idx="21719">
                  <c:v>6834.3400000116635</c:v>
                </c:pt>
                <c:pt idx="21720">
                  <c:v>6834.3600000116639</c:v>
                </c:pt>
                <c:pt idx="21721">
                  <c:v>6834.3800000116635</c:v>
                </c:pt>
                <c:pt idx="21722">
                  <c:v>6834.4000000116603</c:v>
                </c:pt>
                <c:pt idx="21723">
                  <c:v>6834.4200000116734</c:v>
                </c:pt>
                <c:pt idx="21724">
                  <c:v>6834.4400000116702</c:v>
                </c:pt>
                <c:pt idx="21725">
                  <c:v>6834.4600000116734</c:v>
                </c:pt>
                <c:pt idx="21726">
                  <c:v>6834.4800000116702</c:v>
                </c:pt>
                <c:pt idx="21727">
                  <c:v>6834.5000000116734</c:v>
                </c:pt>
                <c:pt idx="21728">
                  <c:v>6834.5200000116738</c:v>
                </c:pt>
                <c:pt idx="21729">
                  <c:v>6834.5400000116724</c:v>
                </c:pt>
                <c:pt idx="21730">
                  <c:v>6834.5600000116738</c:v>
                </c:pt>
                <c:pt idx="21731">
                  <c:v>6834.5800000116724</c:v>
                </c:pt>
                <c:pt idx="21732">
                  <c:v>6834.6000000116737</c:v>
                </c:pt>
                <c:pt idx="21733">
                  <c:v>6834.6200000116742</c:v>
                </c:pt>
                <c:pt idx="21734">
                  <c:v>6834.6400000116737</c:v>
                </c:pt>
                <c:pt idx="21735">
                  <c:v>6834.6600000116741</c:v>
                </c:pt>
                <c:pt idx="21736">
                  <c:v>6834.6800000116737</c:v>
                </c:pt>
                <c:pt idx="21737">
                  <c:v>6834.7000000116714</c:v>
                </c:pt>
                <c:pt idx="21738">
                  <c:v>6834.7200000116736</c:v>
                </c:pt>
                <c:pt idx="21739">
                  <c:v>6834.7400000116704</c:v>
                </c:pt>
                <c:pt idx="21740">
                  <c:v>6834.7600000116736</c:v>
                </c:pt>
                <c:pt idx="21741">
                  <c:v>6834.7800000116704</c:v>
                </c:pt>
                <c:pt idx="21742">
                  <c:v>6834.8000000116735</c:v>
                </c:pt>
                <c:pt idx="21743">
                  <c:v>6834.820000011674</c:v>
                </c:pt>
                <c:pt idx="21744">
                  <c:v>6834.8400000116735</c:v>
                </c:pt>
                <c:pt idx="21745">
                  <c:v>6834.8600000116739</c:v>
                </c:pt>
                <c:pt idx="21746">
                  <c:v>6834.8800000116835</c:v>
                </c:pt>
                <c:pt idx="21747">
                  <c:v>6834.9000000116803</c:v>
                </c:pt>
                <c:pt idx="21748">
                  <c:v>6834.9200000116834</c:v>
                </c:pt>
                <c:pt idx="21749">
                  <c:v>6834.9400000116802</c:v>
                </c:pt>
                <c:pt idx="21750">
                  <c:v>6834.9600000116834</c:v>
                </c:pt>
                <c:pt idx="21751">
                  <c:v>6834.9800000116802</c:v>
                </c:pt>
                <c:pt idx="21752">
                  <c:v>6835.0000000116834</c:v>
                </c:pt>
                <c:pt idx="21753">
                  <c:v>6835.0200000116838</c:v>
                </c:pt>
                <c:pt idx="21754">
                  <c:v>6835.0400000116824</c:v>
                </c:pt>
                <c:pt idx="21755">
                  <c:v>6835.0600000116838</c:v>
                </c:pt>
                <c:pt idx="21756">
                  <c:v>6835.0800000116824</c:v>
                </c:pt>
                <c:pt idx="21757">
                  <c:v>6835.1000000116837</c:v>
                </c:pt>
                <c:pt idx="21758">
                  <c:v>6835.1200000116842</c:v>
                </c:pt>
                <c:pt idx="21759">
                  <c:v>6835.1400000116837</c:v>
                </c:pt>
                <c:pt idx="21760">
                  <c:v>6835.1600000116841</c:v>
                </c:pt>
                <c:pt idx="21761">
                  <c:v>6835.1800000116837</c:v>
                </c:pt>
                <c:pt idx="21762">
                  <c:v>6835.2000000116814</c:v>
                </c:pt>
                <c:pt idx="21763">
                  <c:v>6835.2200000116836</c:v>
                </c:pt>
                <c:pt idx="21764">
                  <c:v>6835.2400000116804</c:v>
                </c:pt>
                <c:pt idx="21765">
                  <c:v>6835.2600000116836</c:v>
                </c:pt>
                <c:pt idx="21766">
                  <c:v>6835.2800000116804</c:v>
                </c:pt>
                <c:pt idx="21767">
                  <c:v>6835.3000000116836</c:v>
                </c:pt>
                <c:pt idx="21768">
                  <c:v>6835.320000011684</c:v>
                </c:pt>
                <c:pt idx="21769">
                  <c:v>6835.3400000116935</c:v>
                </c:pt>
                <c:pt idx="21770">
                  <c:v>6835.360000011694</c:v>
                </c:pt>
                <c:pt idx="21771">
                  <c:v>6835.3800000116935</c:v>
                </c:pt>
                <c:pt idx="21772">
                  <c:v>6835.4000000116903</c:v>
                </c:pt>
                <c:pt idx="21773">
                  <c:v>6835.4200000116934</c:v>
                </c:pt>
                <c:pt idx="21774">
                  <c:v>6835.4400000116902</c:v>
                </c:pt>
                <c:pt idx="21775">
                  <c:v>6835.4600000116934</c:v>
                </c:pt>
                <c:pt idx="21776">
                  <c:v>6835.4800000116902</c:v>
                </c:pt>
                <c:pt idx="21777">
                  <c:v>6835.5000000116934</c:v>
                </c:pt>
                <c:pt idx="21778">
                  <c:v>6835.5200000116938</c:v>
                </c:pt>
                <c:pt idx="21779">
                  <c:v>6835.5400000116924</c:v>
                </c:pt>
                <c:pt idx="21780">
                  <c:v>6835.5600000116938</c:v>
                </c:pt>
                <c:pt idx="21781">
                  <c:v>6835.5800000116924</c:v>
                </c:pt>
                <c:pt idx="21782">
                  <c:v>6835.6000000116937</c:v>
                </c:pt>
                <c:pt idx="21783">
                  <c:v>6835.6200000116942</c:v>
                </c:pt>
                <c:pt idx="21784">
                  <c:v>6835.6400000116937</c:v>
                </c:pt>
                <c:pt idx="21785">
                  <c:v>6835.6600000116941</c:v>
                </c:pt>
                <c:pt idx="21786">
                  <c:v>6835.6800000116937</c:v>
                </c:pt>
                <c:pt idx="21787">
                  <c:v>6835.7000000116914</c:v>
                </c:pt>
                <c:pt idx="21788">
                  <c:v>6835.7200000116936</c:v>
                </c:pt>
                <c:pt idx="21789">
                  <c:v>6835.7400000116904</c:v>
                </c:pt>
                <c:pt idx="21790">
                  <c:v>6835.7600000116936</c:v>
                </c:pt>
                <c:pt idx="21791">
                  <c:v>6835.7800000116904</c:v>
                </c:pt>
                <c:pt idx="21792">
                  <c:v>6835.8000000117036</c:v>
                </c:pt>
                <c:pt idx="21793">
                  <c:v>6835.820000011704</c:v>
                </c:pt>
                <c:pt idx="21794">
                  <c:v>6835.8400000117035</c:v>
                </c:pt>
                <c:pt idx="21795">
                  <c:v>6835.860000011704</c:v>
                </c:pt>
                <c:pt idx="21796">
                  <c:v>6835.8800000117035</c:v>
                </c:pt>
                <c:pt idx="21797">
                  <c:v>6835.9000000117003</c:v>
                </c:pt>
                <c:pt idx="21798">
                  <c:v>6835.9200000117035</c:v>
                </c:pt>
                <c:pt idx="21799">
                  <c:v>6835.9400000117002</c:v>
                </c:pt>
                <c:pt idx="21800">
                  <c:v>6835.9600000117034</c:v>
                </c:pt>
                <c:pt idx="21801">
                  <c:v>6835.9800000117002</c:v>
                </c:pt>
                <c:pt idx="21802">
                  <c:v>6836.0000000117034</c:v>
                </c:pt>
                <c:pt idx="21803">
                  <c:v>6836.0200000117038</c:v>
                </c:pt>
                <c:pt idx="21804">
                  <c:v>6836.0400000117024</c:v>
                </c:pt>
                <c:pt idx="21805">
                  <c:v>6836.0600000117038</c:v>
                </c:pt>
                <c:pt idx="21806">
                  <c:v>6836.0800000117024</c:v>
                </c:pt>
                <c:pt idx="21807">
                  <c:v>6836.1000000117037</c:v>
                </c:pt>
                <c:pt idx="21808">
                  <c:v>6836.1200000117042</c:v>
                </c:pt>
                <c:pt idx="21809">
                  <c:v>6836.1400000117037</c:v>
                </c:pt>
                <c:pt idx="21810">
                  <c:v>6836.1600000117041</c:v>
                </c:pt>
                <c:pt idx="21811">
                  <c:v>6836.1800000117037</c:v>
                </c:pt>
                <c:pt idx="21812">
                  <c:v>6836.2000000117014</c:v>
                </c:pt>
                <c:pt idx="21813">
                  <c:v>6836.2200000117036</c:v>
                </c:pt>
                <c:pt idx="21814">
                  <c:v>6836.2400000117004</c:v>
                </c:pt>
                <c:pt idx="21815">
                  <c:v>6836.2600000117136</c:v>
                </c:pt>
                <c:pt idx="21816">
                  <c:v>6836.2800000117104</c:v>
                </c:pt>
                <c:pt idx="21817">
                  <c:v>6836.3000000117136</c:v>
                </c:pt>
                <c:pt idx="21818">
                  <c:v>6836.320000011714</c:v>
                </c:pt>
                <c:pt idx="21819">
                  <c:v>6836.3400000117135</c:v>
                </c:pt>
                <c:pt idx="21820">
                  <c:v>6836.360000011714</c:v>
                </c:pt>
                <c:pt idx="21821">
                  <c:v>6836.3800000117135</c:v>
                </c:pt>
                <c:pt idx="21822">
                  <c:v>6836.4000000117103</c:v>
                </c:pt>
                <c:pt idx="21823">
                  <c:v>6836.4200000117135</c:v>
                </c:pt>
                <c:pt idx="21824">
                  <c:v>6836.4400000117103</c:v>
                </c:pt>
                <c:pt idx="21825">
                  <c:v>6836.4600000117134</c:v>
                </c:pt>
                <c:pt idx="21826">
                  <c:v>6836.4800000117102</c:v>
                </c:pt>
                <c:pt idx="21827">
                  <c:v>6836.5000000117134</c:v>
                </c:pt>
                <c:pt idx="21828">
                  <c:v>6836.5200000117138</c:v>
                </c:pt>
                <c:pt idx="21829">
                  <c:v>6836.5400000117124</c:v>
                </c:pt>
                <c:pt idx="21830">
                  <c:v>6836.5600000117138</c:v>
                </c:pt>
                <c:pt idx="21831">
                  <c:v>6836.5800000117124</c:v>
                </c:pt>
                <c:pt idx="21832">
                  <c:v>6836.6000000117137</c:v>
                </c:pt>
                <c:pt idx="21833">
                  <c:v>6836.6200000117151</c:v>
                </c:pt>
                <c:pt idx="21834">
                  <c:v>6836.6400000117137</c:v>
                </c:pt>
                <c:pt idx="21835">
                  <c:v>6836.6600000117141</c:v>
                </c:pt>
                <c:pt idx="21836">
                  <c:v>6836.6800000117137</c:v>
                </c:pt>
                <c:pt idx="21837">
                  <c:v>6836.7000000117214</c:v>
                </c:pt>
                <c:pt idx="21838">
                  <c:v>6836.7200000117236</c:v>
                </c:pt>
                <c:pt idx="21839">
                  <c:v>6836.7400000117204</c:v>
                </c:pt>
                <c:pt idx="21840">
                  <c:v>6836.7600000117236</c:v>
                </c:pt>
                <c:pt idx="21841">
                  <c:v>6836.7800000117204</c:v>
                </c:pt>
                <c:pt idx="21842">
                  <c:v>6836.8000000117236</c:v>
                </c:pt>
                <c:pt idx="21843">
                  <c:v>6836.820000011724</c:v>
                </c:pt>
                <c:pt idx="21844">
                  <c:v>6836.8400000117235</c:v>
                </c:pt>
                <c:pt idx="21845">
                  <c:v>6836.860000011724</c:v>
                </c:pt>
                <c:pt idx="21846">
                  <c:v>6836.8800000117235</c:v>
                </c:pt>
                <c:pt idx="21847">
                  <c:v>6836.9000000117203</c:v>
                </c:pt>
                <c:pt idx="21848">
                  <c:v>6836.9200000117235</c:v>
                </c:pt>
                <c:pt idx="21849">
                  <c:v>6836.9400000117203</c:v>
                </c:pt>
                <c:pt idx="21850">
                  <c:v>6836.9600000117234</c:v>
                </c:pt>
                <c:pt idx="21851">
                  <c:v>6836.9800000117202</c:v>
                </c:pt>
                <c:pt idx="21852">
                  <c:v>6837.0000000117234</c:v>
                </c:pt>
                <c:pt idx="21853">
                  <c:v>6837.0200000117238</c:v>
                </c:pt>
                <c:pt idx="21854">
                  <c:v>6837.0400000117224</c:v>
                </c:pt>
                <c:pt idx="21855">
                  <c:v>6837.0600000117238</c:v>
                </c:pt>
                <c:pt idx="21856">
                  <c:v>6837.0800000117224</c:v>
                </c:pt>
                <c:pt idx="21857">
                  <c:v>6837.1000000117238</c:v>
                </c:pt>
                <c:pt idx="21858">
                  <c:v>6837.1200000117251</c:v>
                </c:pt>
                <c:pt idx="21859">
                  <c:v>6837.1400000117237</c:v>
                </c:pt>
                <c:pt idx="21860">
                  <c:v>6837.1600000117342</c:v>
                </c:pt>
                <c:pt idx="21861">
                  <c:v>6837.1800000117337</c:v>
                </c:pt>
                <c:pt idx="21862">
                  <c:v>6837.2000000117314</c:v>
                </c:pt>
                <c:pt idx="21863">
                  <c:v>6837.2200000117336</c:v>
                </c:pt>
                <c:pt idx="21864">
                  <c:v>6837.2400000117304</c:v>
                </c:pt>
                <c:pt idx="21865">
                  <c:v>6837.2600000117336</c:v>
                </c:pt>
                <c:pt idx="21866">
                  <c:v>6837.2800000117304</c:v>
                </c:pt>
                <c:pt idx="21867">
                  <c:v>6837.3000000117336</c:v>
                </c:pt>
                <c:pt idx="21868">
                  <c:v>6837.320000011734</c:v>
                </c:pt>
                <c:pt idx="21869">
                  <c:v>6837.3400000117335</c:v>
                </c:pt>
                <c:pt idx="21870">
                  <c:v>6837.360000011734</c:v>
                </c:pt>
                <c:pt idx="21871">
                  <c:v>6837.3800000117335</c:v>
                </c:pt>
                <c:pt idx="21872">
                  <c:v>6837.4000000117303</c:v>
                </c:pt>
                <c:pt idx="21873">
                  <c:v>6837.4200000117335</c:v>
                </c:pt>
                <c:pt idx="21874">
                  <c:v>6837.4400000117303</c:v>
                </c:pt>
                <c:pt idx="21875">
                  <c:v>6837.4600000117334</c:v>
                </c:pt>
                <c:pt idx="21876">
                  <c:v>6837.4800000117302</c:v>
                </c:pt>
                <c:pt idx="21877">
                  <c:v>6837.5000000117334</c:v>
                </c:pt>
                <c:pt idx="21878">
                  <c:v>6837.5200000117338</c:v>
                </c:pt>
                <c:pt idx="21879">
                  <c:v>6837.5400000117324</c:v>
                </c:pt>
                <c:pt idx="21880">
                  <c:v>6837.5600000117338</c:v>
                </c:pt>
                <c:pt idx="21881">
                  <c:v>6837.5800000117324</c:v>
                </c:pt>
                <c:pt idx="21882">
                  <c:v>6837.6000000117338</c:v>
                </c:pt>
                <c:pt idx="21883">
                  <c:v>6837.6200000117451</c:v>
                </c:pt>
                <c:pt idx="21884">
                  <c:v>6837.6400000117437</c:v>
                </c:pt>
                <c:pt idx="21885">
                  <c:v>6837.6600000117442</c:v>
                </c:pt>
                <c:pt idx="21886">
                  <c:v>6837.6800000117437</c:v>
                </c:pt>
                <c:pt idx="21887">
                  <c:v>6837.7000000117414</c:v>
                </c:pt>
                <c:pt idx="21888">
                  <c:v>6837.7200000117437</c:v>
                </c:pt>
                <c:pt idx="21889">
                  <c:v>6837.7400000117404</c:v>
                </c:pt>
                <c:pt idx="21890">
                  <c:v>6837.7600000117436</c:v>
                </c:pt>
                <c:pt idx="21891">
                  <c:v>6837.7800000117404</c:v>
                </c:pt>
                <c:pt idx="21892">
                  <c:v>6837.8000000117436</c:v>
                </c:pt>
                <c:pt idx="21893">
                  <c:v>6837.820000011744</c:v>
                </c:pt>
                <c:pt idx="21894">
                  <c:v>6837.8400000117435</c:v>
                </c:pt>
                <c:pt idx="21895">
                  <c:v>6837.860000011744</c:v>
                </c:pt>
                <c:pt idx="21896">
                  <c:v>6837.8800000117435</c:v>
                </c:pt>
                <c:pt idx="21897">
                  <c:v>6837.9000000117403</c:v>
                </c:pt>
                <c:pt idx="21898">
                  <c:v>6837.9200000117435</c:v>
                </c:pt>
                <c:pt idx="21899">
                  <c:v>6837.9400000117403</c:v>
                </c:pt>
                <c:pt idx="21900">
                  <c:v>6837.9600000117434</c:v>
                </c:pt>
                <c:pt idx="21901">
                  <c:v>6837.9800000117402</c:v>
                </c:pt>
                <c:pt idx="21902">
                  <c:v>6838.0000000117434</c:v>
                </c:pt>
                <c:pt idx="21903">
                  <c:v>6838.0200000117438</c:v>
                </c:pt>
                <c:pt idx="21904">
                  <c:v>6838.0400000117424</c:v>
                </c:pt>
                <c:pt idx="21905">
                  <c:v>6838.0600000117438</c:v>
                </c:pt>
                <c:pt idx="21906">
                  <c:v>6838.0800000117524</c:v>
                </c:pt>
                <c:pt idx="21907">
                  <c:v>6838.1000000117538</c:v>
                </c:pt>
                <c:pt idx="21908">
                  <c:v>6838.1200000117551</c:v>
                </c:pt>
                <c:pt idx="21909">
                  <c:v>6838.1400000117537</c:v>
                </c:pt>
                <c:pt idx="21910">
                  <c:v>6838.1600000117542</c:v>
                </c:pt>
                <c:pt idx="21911">
                  <c:v>6838.1800000117537</c:v>
                </c:pt>
                <c:pt idx="21912">
                  <c:v>6838.2000000117514</c:v>
                </c:pt>
                <c:pt idx="21913">
                  <c:v>6838.2200000117537</c:v>
                </c:pt>
                <c:pt idx="21914">
                  <c:v>6838.2400000117514</c:v>
                </c:pt>
                <c:pt idx="21915">
                  <c:v>6838.2600000117536</c:v>
                </c:pt>
                <c:pt idx="21916">
                  <c:v>6838.2800000117504</c:v>
                </c:pt>
                <c:pt idx="21917">
                  <c:v>6838.3000000117536</c:v>
                </c:pt>
                <c:pt idx="21918">
                  <c:v>6838.320000011754</c:v>
                </c:pt>
                <c:pt idx="21919">
                  <c:v>6838.3400000117535</c:v>
                </c:pt>
                <c:pt idx="21920">
                  <c:v>6838.360000011754</c:v>
                </c:pt>
                <c:pt idx="21921">
                  <c:v>6838.3800000117535</c:v>
                </c:pt>
                <c:pt idx="21922">
                  <c:v>6838.4000000117503</c:v>
                </c:pt>
                <c:pt idx="21923">
                  <c:v>6838.4200000117535</c:v>
                </c:pt>
                <c:pt idx="21924">
                  <c:v>6838.4400000117503</c:v>
                </c:pt>
                <c:pt idx="21925">
                  <c:v>6838.4600000117534</c:v>
                </c:pt>
                <c:pt idx="21926">
                  <c:v>6838.4800000117502</c:v>
                </c:pt>
                <c:pt idx="21927">
                  <c:v>6838.5000000117534</c:v>
                </c:pt>
                <c:pt idx="21928">
                  <c:v>6838.5200000117538</c:v>
                </c:pt>
                <c:pt idx="21929">
                  <c:v>6838.5400000117634</c:v>
                </c:pt>
                <c:pt idx="21930">
                  <c:v>6838.5600000117638</c:v>
                </c:pt>
                <c:pt idx="21931">
                  <c:v>6838.5800000117624</c:v>
                </c:pt>
                <c:pt idx="21932">
                  <c:v>6838.6000000117638</c:v>
                </c:pt>
                <c:pt idx="21933">
                  <c:v>6838.6200000117651</c:v>
                </c:pt>
                <c:pt idx="21934">
                  <c:v>6838.6400000117637</c:v>
                </c:pt>
                <c:pt idx="21935">
                  <c:v>6838.6600000117642</c:v>
                </c:pt>
                <c:pt idx="21936">
                  <c:v>6838.6800000117637</c:v>
                </c:pt>
                <c:pt idx="21937">
                  <c:v>6838.7000000117614</c:v>
                </c:pt>
                <c:pt idx="21938">
                  <c:v>6838.7200000117637</c:v>
                </c:pt>
                <c:pt idx="21939">
                  <c:v>6838.7400000117614</c:v>
                </c:pt>
                <c:pt idx="21940">
                  <c:v>6838.7600000117636</c:v>
                </c:pt>
                <c:pt idx="21941">
                  <c:v>6838.7800000117604</c:v>
                </c:pt>
                <c:pt idx="21942">
                  <c:v>6838.8000000117636</c:v>
                </c:pt>
                <c:pt idx="21943">
                  <c:v>6838.820000011764</c:v>
                </c:pt>
                <c:pt idx="21944">
                  <c:v>6838.8400000117635</c:v>
                </c:pt>
                <c:pt idx="21945">
                  <c:v>6838.860000011764</c:v>
                </c:pt>
                <c:pt idx="21946">
                  <c:v>6838.8800000117635</c:v>
                </c:pt>
                <c:pt idx="21947">
                  <c:v>6838.9000000117603</c:v>
                </c:pt>
                <c:pt idx="21948">
                  <c:v>6838.9200000117635</c:v>
                </c:pt>
                <c:pt idx="21949">
                  <c:v>6838.9400000117603</c:v>
                </c:pt>
                <c:pt idx="21950">
                  <c:v>6838.9600000117634</c:v>
                </c:pt>
                <c:pt idx="21951">
                  <c:v>6838.9800000117602</c:v>
                </c:pt>
                <c:pt idx="21952">
                  <c:v>6839.0000000117734</c:v>
                </c:pt>
                <c:pt idx="21953">
                  <c:v>6839.0200000117738</c:v>
                </c:pt>
                <c:pt idx="21954">
                  <c:v>6839.0400000117734</c:v>
                </c:pt>
                <c:pt idx="21955">
                  <c:v>6839.0600000117738</c:v>
                </c:pt>
                <c:pt idx="21956">
                  <c:v>6839.0800000117724</c:v>
                </c:pt>
                <c:pt idx="21957">
                  <c:v>6839.1000000117738</c:v>
                </c:pt>
                <c:pt idx="21958">
                  <c:v>6839.1200000117751</c:v>
                </c:pt>
                <c:pt idx="21959">
                  <c:v>6839.1400000117737</c:v>
                </c:pt>
                <c:pt idx="21960">
                  <c:v>6839.1600000117742</c:v>
                </c:pt>
                <c:pt idx="21961">
                  <c:v>6839.1800000117737</c:v>
                </c:pt>
                <c:pt idx="21962">
                  <c:v>6839.2000000117714</c:v>
                </c:pt>
                <c:pt idx="21963">
                  <c:v>6839.2200000117737</c:v>
                </c:pt>
                <c:pt idx="21964">
                  <c:v>6839.2400000117714</c:v>
                </c:pt>
                <c:pt idx="21965">
                  <c:v>6839.2600000117736</c:v>
                </c:pt>
                <c:pt idx="21966">
                  <c:v>6839.2800000117704</c:v>
                </c:pt>
                <c:pt idx="21967">
                  <c:v>6839.3000000117736</c:v>
                </c:pt>
                <c:pt idx="21968">
                  <c:v>6839.320000011774</c:v>
                </c:pt>
                <c:pt idx="21969">
                  <c:v>6839.3400000117736</c:v>
                </c:pt>
                <c:pt idx="21970">
                  <c:v>6839.360000011774</c:v>
                </c:pt>
                <c:pt idx="21971">
                  <c:v>6839.3800000117735</c:v>
                </c:pt>
                <c:pt idx="21972">
                  <c:v>6839.4000000117703</c:v>
                </c:pt>
                <c:pt idx="21973">
                  <c:v>6839.4200000117735</c:v>
                </c:pt>
                <c:pt idx="21974">
                  <c:v>6839.4400000117703</c:v>
                </c:pt>
                <c:pt idx="21975">
                  <c:v>6839.4600000117834</c:v>
                </c:pt>
                <c:pt idx="21976">
                  <c:v>6839.4800000117802</c:v>
                </c:pt>
                <c:pt idx="21977">
                  <c:v>6839.5000000117834</c:v>
                </c:pt>
                <c:pt idx="21978">
                  <c:v>6839.5200000117838</c:v>
                </c:pt>
                <c:pt idx="21979">
                  <c:v>6839.5400000117834</c:v>
                </c:pt>
                <c:pt idx="21980">
                  <c:v>6839.5600000117838</c:v>
                </c:pt>
                <c:pt idx="21981">
                  <c:v>6839.5800000117824</c:v>
                </c:pt>
                <c:pt idx="21982">
                  <c:v>6839.6000000117838</c:v>
                </c:pt>
                <c:pt idx="21983">
                  <c:v>6839.6200000117851</c:v>
                </c:pt>
                <c:pt idx="21984">
                  <c:v>6839.6400000117837</c:v>
                </c:pt>
                <c:pt idx="21985">
                  <c:v>6839.6600000117842</c:v>
                </c:pt>
                <c:pt idx="21986">
                  <c:v>6839.6800000117837</c:v>
                </c:pt>
                <c:pt idx="21987">
                  <c:v>6839.7000000117814</c:v>
                </c:pt>
                <c:pt idx="21988">
                  <c:v>6839.7200000117837</c:v>
                </c:pt>
                <c:pt idx="21989">
                  <c:v>6839.7400000117814</c:v>
                </c:pt>
                <c:pt idx="21990">
                  <c:v>6839.7600000117836</c:v>
                </c:pt>
                <c:pt idx="21991">
                  <c:v>6839.7800000117804</c:v>
                </c:pt>
                <c:pt idx="21992">
                  <c:v>6839.8000000117836</c:v>
                </c:pt>
                <c:pt idx="21993">
                  <c:v>6839.820000011784</c:v>
                </c:pt>
                <c:pt idx="21994">
                  <c:v>6839.8400000117836</c:v>
                </c:pt>
                <c:pt idx="21995">
                  <c:v>6839.860000011784</c:v>
                </c:pt>
                <c:pt idx="21996">
                  <c:v>6839.8800000117835</c:v>
                </c:pt>
                <c:pt idx="21997">
                  <c:v>6839.9000000117803</c:v>
                </c:pt>
                <c:pt idx="21998">
                  <c:v>6839.9200000117935</c:v>
                </c:pt>
                <c:pt idx="21999">
                  <c:v>6839.9400000117903</c:v>
                </c:pt>
                <c:pt idx="22000">
                  <c:v>6839.9600000117935</c:v>
                </c:pt>
                <c:pt idx="22001">
                  <c:v>6839.9800000117903</c:v>
                </c:pt>
                <c:pt idx="22002">
                  <c:v>6840.0000000117934</c:v>
                </c:pt>
                <c:pt idx="22003">
                  <c:v>6840.0200000117939</c:v>
                </c:pt>
                <c:pt idx="22004">
                  <c:v>6840.0400000117934</c:v>
                </c:pt>
                <c:pt idx="22005">
                  <c:v>6840.0600000117938</c:v>
                </c:pt>
                <c:pt idx="22006">
                  <c:v>6840.0800000117924</c:v>
                </c:pt>
                <c:pt idx="22007">
                  <c:v>6840.1000000117938</c:v>
                </c:pt>
                <c:pt idx="22008">
                  <c:v>6840.1200000117951</c:v>
                </c:pt>
                <c:pt idx="22009">
                  <c:v>6840.1400000117937</c:v>
                </c:pt>
                <c:pt idx="22010">
                  <c:v>6840.1600000117951</c:v>
                </c:pt>
                <c:pt idx="22011">
                  <c:v>6840.1800000117937</c:v>
                </c:pt>
                <c:pt idx="22012">
                  <c:v>6840.2000000117914</c:v>
                </c:pt>
                <c:pt idx="22013">
                  <c:v>6840.2200000117937</c:v>
                </c:pt>
                <c:pt idx="22014">
                  <c:v>6840.2400000117914</c:v>
                </c:pt>
                <c:pt idx="22015">
                  <c:v>6840.2600000117936</c:v>
                </c:pt>
                <c:pt idx="22016">
                  <c:v>6840.2800000117904</c:v>
                </c:pt>
                <c:pt idx="22017">
                  <c:v>6840.3000000117936</c:v>
                </c:pt>
                <c:pt idx="22018">
                  <c:v>6840.320000011794</c:v>
                </c:pt>
                <c:pt idx="22019">
                  <c:v>6840.3400000117936</c:v>
                </c:pt>
                <c:pt idx="22020">
                  <c:v>6840.360000011794</c:v>
                </c:pt>
                <c:pt idx="22021">
                  <c:v>6840.3800000118035</c:v>
                </c:pt>
                <c:pt idx="22022">
                  <c:v>6840.4000000118003</c:v>
                </c:pt>
                <c:pt idx="22023">
                  <c:v>6840.4200000118035</c:v>
                </c:pt>
                <c:pt idx="22024">
                  <c:v>6840.4400000118003</c:v>
                </c:pt>
                <c:pt idx="22025">
                  <c:v>6840.4600000118035</c:v>
                </c:pt>
                <c:pt idx="22026">
                  <c:v>6840.4800000118003</c:v>
                </c:pt>
                <c:pt idx="22027">
                  <c:v>6840.5000000118034</c:v>
                </c:pt>
                <c:pt idx="22028">
                  <c:v>6840.5200000118039</c:v>
                </c:pt>
                <c:pt idx="22029">
                  <c:v>6840.5400000118034</c:v>
                </c:pt>
                <c:pt idx="22030">
                  <c:v>6840.5600000118038</c:v>
                </c:pt>
                <c:pt idx="22031">
                  <c:v>6840.5800000118024</c:v>
                </c:pt>
                <c:pt idx="22032">
                  <c:v>6840.6000000118038</c:v>
                </c:pt>
                <c:pt idx="22033">
                  <c:v>6840.6200000118051</c:v>
                </c:pt>
                <c:pt idx="22034">
                  <c:v>6840.6400000118037</c:v>
                </c:pt>
                <c:pt idx="22035">
                  <c:v>6840.6600000118051</c:v>
                </c:pt>
                <c:pt idx="22036">
                  <c:v>6840.6800000118037</c:v>
                </c:pt>
                <c:pt idx="22037">
                  <c:v>6840.7000000118014</c:v>
                </c:pt>
                <c:pt idx="22038">
                  <c:v>6840.7200000118037</c:v>
                </c:pt>
                <c:pt idx="22039">
                  <c:v>6840.7400000118014</c:v>
                </c:pt>
                <c:pt idx="22040">
                  <c:v>6840.7600000118036</c:v>
                </c:pt>
                <c:pt idx="22041">
                  <c:v>6840.7800000118004</c:v>
                </c:pt>
                <c:pt idx="22042">
                  <c:v>6840.8000000118036</c:v>
                </c:pt>
                <c:pt idx="22043">
                  <c:v>6840.820000011804</c:v>
                </c:pt>
                <c:pt idx="22044">
                  <c:v>6840.8400000118136</c:v>
                </c:pt>
                <c:pt idx="22045">
                  <c:v>6840.860000011814</c:v>
                </c:pt>
                <c:pt idx="22046">
                  <c:v>6840.8800000118135</c:v>
                </c:pt>
                <c:pt idx="22047">
                  <c:v>6840.9000000118103</c:v>
                </c:pt>
                <c:pt idx="22048">
                  <c:v>6840.9200000118135</c:v>
                </c:pt>
                <c:pt idx="22049">
                  <c:v>6840.9400000118103</c:v>
                </c:pt>
                <c:pt idx="22050">
                  <c:v>6840.9600000118135</c:v>
                </c:pt>
                <c:pt idx="22051">
                  <c:v>6840.9800000118103</c:v>
                </c:pt>
                <c:pt idx="22052">
                  <c:v>6841.0000000118134</c:v>
                </c:pt>
                <c:pt idx="22053">
                  <c:v>6841.0200000118139</c:v>
                </c:pt>
                <c:pt idx="22054">
                  <c:v>6841.0400000118134</c:v>
                </c:pt>
                <c:pt idx="22055">
                  <c:v>6841.0600000118138</c:v>
                </c:pt>
                <c:pt idx="22056">
                  <c:v>6841.0800000118124</c:v>
                </c:pt>
                <c:pt idx="22057">
                  <c:v>6841.1000000118138</c:v>
                </c:pt>
                <c:pt idx="22058">
                  <c:v>6841.1200000118151</c:v>
                </c:pt>
                <c:pt idx="22059">
                  <c:v>6841.1400000118138</c:v>
                </c:pt>
                <c:pt idx="22060">
                  <c:v>6841.1600000118151</c:v>
                </c:pt>
                <c:pt idx="22061">
                  <c:v>6841.1800000118137</c:v>
                </c:pt>
                <c:pt idx="22062">
                  <c:v>6841.2000000118114</c:v>
                </c:pt>
                <c:pt idx="22063">
                  <c:v>6841.2200000118137</c:v>
                </c:pt>
                <c:pt idx="22064">
                  <c:v>6841.2400000118114</c:v>
                </c:pt>
                <c:pt idx="22065">
                  <c:v>6841.2600000118136</c:v>
                </c:pt>
                <c:pt idx="22066">
                  <c:v>6841.2800000118104</c:v>
                </c:pt>
                <c:pt idx="22067">
                  <c:v>6841.3000000118236</c:v>
                </c:pt>
                <c:pt idx="22068">
                  <c:v>6841.320000011824</c:v>
                </c:pt>
                <c:pt idx="22069">
                  <c:v>6841.3400000118236</c:v>
                </c:pt>
                <c:pt idx="22070">
                  <c:v>6841.360000011824</c:v>
                </c:pt>
                <c:pt idx="22071">
                  <c:v>6841.3800000118235</c:v>
                </c:pt>
                <c:pt idx="22072">
                  <c:v>6841.4000000118203</c:v>
                </c:pt>
                <c:pt idx="22073">
                  <c:v>6841.4200000118235</c:v>
                </c:pt>
                <c:pt idx="22074">
                  <c:v>6841.4400000118203</c:v>
                </c:pt>
                <c:pt idx="22075">
                  <c:v>6841.4600000118235</c:v>
                </c:pt>
                <c:pt idx="22076">
                  <c:v>6841.4800000118203</c:v>
                </c:pt>
                <c:pt idx="22077">
                  <c:v>6841.5000000118234</c:v>
                </c:pt>
                <c:pt idx="22078">
                  <c:v>6841.5200000118239</c:v>
                </c:pt>
                <c:pt idx="22079">
                  <c:v>6841.5400000118234</c:v>
                </c:pt>
                <c:pt idx="22080">
                  <c:v>6841.5600000118238</c:v>
                </c:pt>
                <c:pt idx="22081">
                  <c:v>6841.5800000118224</c:v>
                </c:pt>
                <c:pt idx="22082">
                  <c:v>6841.6000000118238</c:v>
                </c:pt>
                <c:pt idx="22083">
                  <c:v>6841.6200000118251</c:v>
                </c:pt>
                <c:pt idx="22084">
                  <c:v>6841.6400000118238</c:v>
                </c:pt>
                <c:pt idx="22085">
                  <c:v>6841.6600000118251</c:v>
                </c:pt>
                <c:pt idx="22086">
                  <c:v>6841.6800000118237</c:v>
                </c:pt>
                <c:pt idx="22087">
                  <c:v>6841.7000000118214</c:v>
                </c:pt>
                <c:pt idx="22088">
                  <c:v>6841.7200000118237</c:v>
                </c:pt>
                <c:pt idx="22089">
                  <c:v>6841.7400000118314</c:v>
                </c:pt>
                <c:pt idx="22090">
                  <c:v>6841.7600000118337</c:v>
                </c:pt>
                <c:pt idx="22091">
                  <c:v>6841.7800000118314</c:v>
                </c:pt>
                <c:pt idx="22092">
                  <c:v>6841.8000000118336</c:v>
                </c:pt>
                <c:pt idx="22093">
                  <c:v>6841.8200000118341</c:v>
                </c:pt>
                <c:pt idx="22094">
                  <c:v>6841.8400000118336</c:v>
                </c:pt>
                <c:pt idx="22095">
                  <c:v>6841.860000011834</c:v>
                </c:pt>
                <c:pt idx="22096">
                  <c:v>6841.8800000118335</c:v>
                </c:pt>
                <c:pt idx="22097">
                  <c:v>6841.9000000118303</c:v>
                </c:pt>
                <c:pt idx="22098">
                  <c:v>6841.9200000118335</c:v>
                </c:pt>
                <c:pt idx="22099">
                  <c:v>6841.9400000118303</c:v>
                </c:pt>
                <c:pt idx="22100">
                  <c:v>6841.9600000118335</c:v>
                </c:pt>
                <c:pt idx="22101">
                  <c:v>6841.9800000118303</c:v>
                </c:pt>
                <c:pt idx="22102">
                  <c:v>6842.0000000118334</c:v>
                </c:pt>
                <c:pt idx="22103">
                  <c:v>6842.0200000118339</c:v>
                </c:pt>
                <c:pt idx="22104">
                  <c:v>6842.0400000118334</c:v>
                </c:pt>
                <c:pt idx="22105">
                  <c:v>6842.0600000118338</c:v>
                </c:pt>
                <c:pt idx="22106">
                  <c:v>6842.0800000118334</c:v>
                </c:pt>
                <c:pt idx="22107">
                  <c:v>6842.1000000118338</c:v>
                </c:pt>
                <c:pt idx="22108">
                  <c:v>6842.1200000118351</c:v>
                </c:pt>
                <c:pt idx="22109">
                  <c:v>6842.1400000118338</c:v>
                </c:pt>
                <c:pt idx="22110">
                  <c:v>6842.1600000118351</c:v>
                </c:pt>
                <c:pt idx="22111">
                  <c:v>6842.1800000118337</c:v>
                </c:pt>
                <c:pt idx="22112">
                  <c:v>6842.2000000118414</c:v>
                </c:pt>
                <c:pt idx="22113">
                  <c:v>6842.2200000118437</c:v>
                </c:pt>
                <c:pt idx="22114">
                  <c:v>6842.2400000118414</c:v>
                </c:pt>
                <c:pt idx="22115">
                  <c:v>6842.2600000118437</c:v>
                </c:pt>
                <c:pt idx="22116">
                  <c:v>6842.2800000118414</c:v>
                </c:pt>
                <c:pt idx="22117">
                  <c:v>6842.3000000118436</c:v>
                </c:pt>
                <c:pt idx="22118">
                  <c:v>6842.3200000118441</c:v>
                </c:pt>
                <c:pt idx="22119">
                  <c:v>6842.3400000118436</c:v>
                </c:pt>
                <c:pt idx="22120">
                  <c:v>6842.360000011844</c:v>
                </c:pt>
                <c:pt idx="22121">
                  <c:v>6842.3800000118435</c:v>
                </c:pt>
                <c:pt idx="22122">
                  <c:v>6842.4000000118403</c:v>
                </c:pt>
                <c:pt idx="22123">
                  <c:v>6842.4200000118435</c:v>
                </c:pt>
                <c:pt idx="22124">
                  <c:v>6842.4400000118403</c:v>
                </c:pt>
                <c:pt idx="22125">
                  <c:v>6842.4600000118435</c:v>
                </c:pt>
                <c:pt idx="22126">
                  <c:v>6842.4800000118403</c:v>
                </c:pt>
                <c:pt idx="22127">
                  <c:v>6842.5000000118434</c:v>
                </c:pt>
                <c:pt idx="22128">
                  <c:v>6842.5200000118439</c:v>
                </c:pt>
                <c:pt idx="22129">
                  <c:v>6842.5400000118434</c:v>
                </c:pt>
                <c:pt idx="22130">
                  <c:v>6842.5600000118438</c:v>
                </c:pt>
                <c:pt idx="22131">
                  <c:v>6842.5800000118434</c:v>
                </c:pt>
                <c:pt idx="22132">
                  <c:v>6842.6000000118438</c:v>
                </c:pt>
                <c:pt idx="22133">
                  <c:v>6842.6200000118451</c:v>
                </c:pt>
                <c:pt idx="22134">
                  <c:v>6842.6400000118438</c:v>
                </c:pt>
                <c:pt idx="22135">
                  <c:v>6842.6600000118551</c:v>
                </c:pt>
                <c:pt idx="22136">
                  <c:v>6842.6800000118537</c:v>
                </c:pt>
                <c:pt idx="22137">
                  <c:v>6842.7000000118514</c:v>
                </c:pt>
                <c:pt idx="22138">
                  <c:v>6842.7200000118537</c:v>
                </c:pt>
                <c:pt idx="22139">
                  <c:v>6842.7400000118514</c:v>
                </c:pt>
                <c:pt idx="22140">
                  <c:v>6842.7600000118537</c:v>
                </c:pt>
                <c:pt idx="22141">
                  <c:v>6842.7800000118514</c:v>
                </c:pt>
                <c:pt idx="22142">
                  <c:v>6842.8000000118536</c:v>
                </c:pt>
                <c:pt idx="22143">
                  <c:v>6842.8200000118541</c:v>
                </c:pt>
                <c:pt idx="22144">
                  <c:v>6842.8400000118536</c:v>
                </c:pt>
                <c:pt idx="22145">
                  <c:v>6842.860000011854</c:v>
                </c:pt>
                <c:pt idx="22146">
                  <c:v>6842.8800000118536</c:v>
                </c:pt>
                <c:pt idx="22147">
                  <c:v>6842.9000000118504</c:v>
                </c:pt>
                <c:pt idx="22148">
                  <c:v>6842.9200000118535</c:v>
                </c:pt>
                <c:pt idx="22149">
                  <c:v>6842.9400000118503</c:v>
                </c:pt>
                <c:pt idx="22150">
                  <c:v>6842.9600000118535</c:v>
                </c:pt>
                <c:pt idx="22151">
                  <c:v>6842.9800000118503</c:v>
                </c:pt>
                <c:pt idx="22152">
                  <c:v>6843.0000000118534</c:v>
                </c:pt>
                <c:pt idx="22153">
                  <c:v>6843.0200000118539</c:v>
                </c:pt>
                <c:pt idx="22154">
                  <c:v>6843.0400000118534</c:v>
                </c:pt>
                <c:pt idx="22155">
                  <c:v>6843.0600000118538</c:v>
                </c:pt>
                <c:pt idx="22156">
                  <c:v>6843.0800000118534</c:v>
                </c:pt>
                <c:pt idx="22157">
                  <c:v>6843.1000000118538</c:v>
                </c:pt>
                <c:pt idx="22158">
                  <c:v>6843.1200000118652</c:v>
                </c:pt>
                <c:pt idx="22159">
                  <c:v>6843.1400000118638</c:v>
                </c:pt>
                <c:pt idx="22160">
                  <c:v>6843.1600000118651</c:v>
                </c:pt>
                <c:pt idx="22161">
                  <c:v>6843.1800000118637</c:v>
                </c:pt>
                <c:pt idx="22162">
                  <c:v>6843.2000000118614</c:v>
                </c:pt>
                <c:pt idx="22163">
                  <c:v>6843.2200000118637</c:v>
                </c:pt>
                <c:pt idx="22164">
                  <c:v>6843.2400000118614</c:v>
                </c:pt>
                <c:pt idx="22165">
                  <c:v>6843.2600000118637</c:v>
                </c:pt>
                <c:pt idx="22166">
                  <c:v>6843.2800000118614</c:v>
                </c:pt>
                <c:pt idx="22167">
                  <c:v>6843.3000000118636</c:v>
                </c:pt>
                <c:pt idx="22168">
                  <c:v>6843.3200000118641</c:v>
                </c:pt>
                <c:pt idx="22169">
                  <c:v>6843.3400000118636</c:v>
                </c:pt>
                <c:pt idx="22170">
                  <c:v>6843.360000011864</c:v>
                </c:pt>
                <c:pt idx="22171">
                  <c:v>6843.3800000118636</c:v>
                </c:pt>
                <c:pt idx="22172">
                  <c:v>6843.4000000118604</c:v>
                </c:pt>
                <c:pt idx="22173">
                  <c:v>6843.4200000118635</c:v>
                </c:pt>
                <c:pt idx="22174">
                  <c:v>6843.4400000118603</c:v>
                </c:pt>
                <c:pt idx="22175">
                  <c:v>6843.4600000118635</c:v>
                </c:pt>
                <c:pt idx="22176">
                  <c:v>6843.4800000118603</c:v>
                </c:pt>
                <c:pt idx="22177">
                  <c:v>6843.5000000118634</c:v>
                </c:pt>
                <c:pt idx="22178">
                  <c:v>6843.5200000118639</c:v>
                </c:pt>
                <c:pt idx="22179">
                  <c:v>6843.5400000118634</c:v>
                </c:pt>
                <c:pt idx="22180">
                  <c:v>6843.5600000118638</c:v>
                </c:pt>
                <c:pt idx="22181">
                  <c:v>6843.5800000118734</c:v>
                </c:pt>
                <c:pt idx="22182">
                  <c:v>6843.6000000118738</c:v>
                </c:pt>
                <c:pt idx="22183">
                  <c:v>6843.6200000118752</c:v>
                </c:pt>
                <c:pt idx="22184">
                  <c:v>6843.6400000118738</c:v>
                </c:pt>
                <c:pt idx="22185">
                  <c:v>6843.6600000118751</c:v>
                </c:pt>
                <c:pt idx="22186">
                  <c:v>6843.6800000118737</c:v>
                </c:pt>
                <c:pt idx="22187">
                  <c:v>6843.7000000118724</c:v>
                </c:pt>
                <c:pt idx="22188">
                  <c:v>6843.7200000118737</c:v>
                </c:pt>
                <c:pt idx="22189">
                  <c:v>6843.7400000118714</c:v>
                </c:pt>
                <c:pt idx="22190">
                  <c:v>6843.7600000118737</c:v>
                </c:pt>
                <c:pt idx="22191">
                  <c:v>6843.7800000118714</c:v>
                </c:pt>
                <c:pt idx="22192">
                  <c:v>6843.8000000118736</c:v>
                </c:pt>
                <c:pt idx="22193">
                  <c:v>6843.8200000118741</c:v>
                </c:pt>
                <c:pt idx="22194">
                  <c:v>6843.8400000118736</c:v>
                </c:pt>
                <c:pt idx="22195">
                  <c:v>6843.860000011874</c:v>
                </c:pt>
                <c:pt idx="22196">
                  <c:v>6843.8800000118736</c:v>
                </c:pt>
                <c:pt idx="22197">
                  <c:v>6843.9000000118704</c:v>
                </c:pt>
                <c:pt idx="22198">
                  <c:v>6843.9200000118735</c:v>
                </c:pt>
                <c:pt idx="22199">
                  <c:v>6843.9400000118703</c:v>
                </c:pt>
                <c:pt idx="22200">
                  <c:v>6843.9600000118735</c:v>
                </c:pt>
                <c:pt idx="22201">
                  <c:v>6843.9800000118703</c:v>
                </c:pt>
                <c:pt idx="22202">
                  <c:v>6844.0000000118735</c:v>
                </c:pt>
                <c:pt idx="22203">
                  <c:v>6844.0200000118739</c:v>
                </c:pt>
                <c:pt idx="22204">
                  <c:v>6844.0400000118834</c:v>
                </c:pt>
                <c:pt idx="22205">
                  <c:v>6844.0600000118839</c:v>
                </c:pt>
                <c:pt idx="22206">
                  <c:v>6844.0800000118834</c:v>
                </c:pt>
                <c:pt idx="22207">
                  <c:v>6844.1000000118838</c:v>
                </c:pt>
                <c:pt idx="22208">
                  <c:v>6844.1200000118852</c:v>
                </c:pt>
                <c:pt idx="22209">
                  <c:v>6844.1400000118838</c:v>
                </c:pt>
                <c:pt idx="22210">
                  <c:v>6844.1600000118851</c:v>
                </c:pt>
                <c:pt idx="22211">
                  <c:v>6844.1800000118837</c:v>
                </c:pt>
                <c:pt idx="22212">
                  <c:v>6844.2000000118824</c:v>
                </c:pt>
                <c:pt idx="22213">
                  <c:v>6844.2200000118837</c:v>
                </c:pt>
                <c:pt idx="22214">
                  <c:v>6844.2400000118814</c:v>
                </c:pt>
                <c:pt idx="22215">
                  <c:v>6844.2600000118837</c:v>
                </c:pt>
                <c:pt idx="22216">
                  <c:v>6844.2800000118814</c:v>
                </c:pt>
                <c:pt idx="22217">
                  <c:v>6844.3000000118836</c:v>
                </c:pt>
                <c:pt idx="22218">
                  <c:v>6844.3200000118841</c:v>
                </c:pt>
                <c:pt idx="22219">
                  <c:v>6844.3400000118836</c:v>
                </c:pt>
                <c:pt idx="22220">
                  <c:v>6844.360000011884</c:v>
                </c:pt>
                <c:pt idx="22221">
                  <c:v>6844.3800000118836</c:v>
                </c:pt>
                <c:pt idx="22222">
                  <c:v>6844.4000000118804</c:v>
                </c:pt>
                <c:pt idx="22223">
                  <c:v>6844.4200000118835</c:v>
                </c:pt>
                <c:pt idx="22224">
                  <c:v>6844.4400000118803</c:v>
                </c:pt>
                <c:pt idx="22225">
                  <c:v>6844.4600000118835</c:v>
                </c:pt>
                <c:pt idx="22226">
                  <c:v>6844.4800000118803</c:v>
                </c:pt>
                <c:pt idx="22227">
                  <c:v>6844.5000000118935</c:v>
                </c:pt>
                <c:pt idx="22228">
                  <c:v>6844.5200000118939</c:v>
                </c:pt>
                <c:pt idx="22229">
                  <c:v>6844.5400000118934</c:v>
                </c:pt>
                <c:pt idx="22230">
                  <c:v>6844.5600000118939</c:v>
                </c:pt>
                <c:pt idx="22231">
                  <c:v>6844.5800000118934</c:v>
                </c:pt>
                <c:pt idx="22232">
                  <c:v>6844.6000000118938</c:v>
                </c:pt>
                <c:pt idx="22233">
                  <c:v>6844.6200000118952</c:v>
                </c:pt>
                <c:pt idx="22234">
                  <c:v>6844.6400000118938</c:v>
                </c:pt>
                <c:pt idx="22235">
                  <c:v>6844.6600000118951</c:v>
                </c:pt>
                <c:pt idx="22236">
                  <c:v>6844.6800000118938</c:v>
                </c:pt>
                <c:pt idx="22237">
                  <c:v>6844.7000000118924</c:v>
                </c:pt>
                <c:pt idx="22238">
                  <c:v>6844.7200000118937</c:v>
                </c:pt>
                <c:pt idx="22239">
                  <c:v>6844.7400000118914</c:v>
                </c:pt>
                <c:pt idx="22240">
                  <c:v>6844.7600000118937</c:v>
                </c:pt>
                <c:pt idx="22241">
                  <c:v>6844.7800000118914</c:v>
                </c:pt>
                <c:pt idx="22242">
                  <c:v>6844.8000000118936</c:v>
                </c:pt>
                <c:pt idx="22243">
                  <c:v>6844.8200000118941</c:v>
                </c:pt>
                <c:pt idx="22244">
                  <c:v>6844.8400000118936</c:v>
                </c:pt>
                <c:pt idx="22245">
                  <c:v>6844.860000011894</c:v>
                </c:pt>
                <c:pt idx="22246">
                  <c:v>6844.8800000118936</c:v>
                </c:pt>
                <c:pt idx="22247">
                  <c:v>6844.9000000118904</c:v>
                </c:pt>
                <c:pt idx="22248">
                  <c:v>6844.9200000118935</c:v>
                </c:pt>
                <c:pt idx="22249">
                  <c:v>6844.9400000118903</c:v>
                </c:pt>
                <c:pt idx="22250">
                  <c:v>6844.9600000119035</c:v>
                </c:pt>
                <c:pt idx="22251">
                  <c:v>6844.9800000119003</c:v>
                </c:pt>
                <c:pt idx="22252">
                  <c:v>6845.0000000119035</c:v>
                </c:pt>
                <c:pt idx="22253">
                  <c:v>6845.0200000119039</c:v>
                </c:pt>
                <c:pt idx="22254">
                  <c:v>6845.0400000119034</c:v>
                </c:pt>
                <c:pt idx="22255">
                  <c:v>6845.0600000119039</c:v>
                </c:pt>
                <c:pt idx="22256">
                  <c:v>6845.0800000119034</c:v>
                </c:pt>
                <c:pt idx="22257">
                  <c:v>6845.1000000119038</c:v>
                </c:pt>
                <c:pt idx="22258">
                  <c:v>6845.1200000119052</c:v>
                </c:pt>
                <c:pt idx="22259">
                  <c:v>6845.1400000119038</c:v>
                </c:pt>
                <c:pt idx="22260">
                  <c:v>6845.1600000119051</c:v>
                </c:pt>
                <c:pt idx="22261">
                  <c:v>6845.1800000119038</c:v>
                </c:pt>
                <c:pt idx="22262">
                  <c:v>6845.2000000119024</c:v>
                </c:pt>
                <c:pt idx="22263">
                  <c:v>6845.2200000119037</c:v>
                </c:pt>
                <c:pt idx="22264">
                  <c:v>6845.2400000119014</c:v>
                </c:pt>
                <c:pt idx="22265">
                  <c:v>6845.2600000119037</c:v>
                </c:pt>
                <c:pt idx="22266">
                  <c:v>6845.2800000119014</c:v>
                </c:pt>
                <c:pt idx="22267">
                  <c:v>6845.3000000119036</c:v>
                </c:pt>
                <c:pt idx="22268">
                  <c:v>6845.3200000119041</c:v>
                </c:pt>
                <c:pt idx="22269">
                  <c:v>6845.3400000119036</c:v>
                </c:pt>
                <c:pt idx="22270">
                  <c:v>6845.360000011904</c:v>
                </c:pt>
                <c:pt idx="22271">
                  <c:v>6845.3800000119036</c:v>
                </c:pt>
                <c:pt idx="22272">
                  <c:v>6845.4000000119004</c:v>
                </c:pt>
                <c:pt idx="22273">
                  <c:v>6845.4200000119135</c:v>
                </c:pt>
                <c:pt idx="22274">
                  <c:v>6845.4400000119103</c:v>
                </c:pt>
                <c:pt idx="22275">
                  <c:v>6845.4600000119135</c:v>
                </c:pt>
                <c:pt idx="22276">
                  <c:v>6845.4800000119103</c:v>
                </c:pt>
                <c:pt idx="22277">
                  <c:v>6845.5000000119135</c:v>
                </c:pt>
                <c:pt idx="22278">
                  <c:v>6845.5200000119139</c:v>
                </c:pt>
                <c:pt idx="22279">
                  <c:v>6845.5400000119134</c:v>
                </c:pt>
                <c:pt idx="22280">
                  <c:v>6845.5600000119139</c:v>
                </c:pt>
                <c:pt idx="22281">
                  <c:v>6845.5800000119134</c:v>
                </c:pt>
                <c:pt idx="22282">
                  <c:v>6845.6000000119138</c:v>
                </c:pt>
                <c:pt idx="22283">
                  <c:v>6845.6200000119152</c:v>
                </c:pt>
                <c:pt idx="22284">
                  <c:v>6845.6400000119138</c:v>
                </c:pt>
                <c:pt idx="22285">
                  <c:v>6845.6600000119151</c:v>
                </c:pt>
                <c:pt idx="22286">
                  <c:v>6845.6800000119138</c:v>
                </c:pt>
                <c:pt idx="22287">
                  <c:v>6845.7000000119124</c:v>
                </c:pt>
                <c:pt idx="22288">
                  <c:v>6845.7200000119137</c:v>
                </c:pt>
                <c:pt idx="22289">
                  <c:v>6845.7400000119114</c:v>
                </c:pt>
                <c:pt idx="22290">
                  <c:v>6845.7600000119137</c:v>
                </c:pt>
                <c:pt idx="22291">
                  <c:v>6845.7800000119114</c:v>
                </c:pt>
                <c:pt idx="22292">
                  <c:v>6845.8000000119137</c:v>
                </c:pt>
                <c:pt idx="22293">
                  <c:v>6845.820000011915</c:v>
                </c:pt>
                <c:pt idx="22294">
                  <c:v>6845.8400000119136</c:v>
                </c:pt>
                <c:pt idx="22295">
                  <c:v>6845.8600000119141</c:v>
                </c:pt>
                <c:pt idx="22296">
                  <c:v>6845.8800000119236</c:v>
                </c:pt>
                <c:pt idx="22297">
                  <c:v>6845.9000000119204</c:v>
                </c:pt>
                <c:pt idx="22298">
                  <c:v>6845.9200000119235</c:v>
                </c:pt>
                <c:pt idx="22299">
                  <c:v>6845.9400000119203</c:v>
                </c:pt>
                <c:pt idx="22300">
                  <c:v>6845.9600000119235</c:v>
                </c:pt>
                <c:pt idx="22301">
                  <c:v>6845.9800000119203</c:v>
                </c:pt>
                <c:pt idx="22302">
                  <c:v>6846.0000000119235</c:v>
                </c:pt>
                <c:pt idx="22303">
                  <c:v>6846.0200000119239</c:v>
                </c:pt>
                <c:pt idx="22304">
                  <c:v>6846.0400000119234</c:v>
                </c:pt>
                <c:pt idx="22305">
                  <c:v>6846.0600000119239</c:v>
                </c:pt>
                <c:pt idx="22306">
                  <c:v>6846.0800000119234</c:v>
                </c:pt>
                <c:pt idx="22307">
                  <c:v>6846.1000000119238</c:v>
                </c:pt>
                <c:pt idx="22308">
                  <c:v>6846.1200000119252</c:v>
                </c:pt>
                <c:pt idx="22309">
                  <c:v>6846.1400000119238</c:v>
                </c:pt>
                <c:pt idx="22310">
                  <c:v>6846.1600000119251</c:v>
                </c:pt>
                <c:pt idx="22311">
                  <c:v>6846.1800000119238</c:v>
                </c:pt>
                <c:pt idx="22312">
                  <c:v>6846.2000000119224</c:v>
                </c:pt>
                <c:pt idx="22313">
                  <c:v>6846.2200000119237</c:v>
                </c:pt>
                <c:pt idx="22314">
                  <c:v>6846.2400000119214</c:v>
                </c:pt>
                <c:pt idx="22315">
                  <c:v>6846.2600000119237</c:v>
                </c:pt>
                <c:pt idx="22316">
                  <c:v>6846.2800000119214</c:v>
                </c:pt>
                <c:pt idx="22317">
                  <c:v>6846.3000000119237</c:v>
                </c:pt>
                <c:pt idx="22318">
                  <c:v>6846.3200000119341</c:v>
                </c:pt>
                <c:pt idx="22319">
                  <c:v>6846.3400000119336</c:v>
                </c:pt>
                <c:pt idx="22320">
                  <c:v>6846.3600000119341</c:v>
                </c:pt>
                <c:pt idx="22321">
                  <c:v>6846.3800000119336</c:v>
                </c:pt>
                <c:pt idx="22322">
                  <c:v>6846.4000000119304</c:v>
                </c:pt>
                <c:pt idx="22323">
                  <c:v>6846.4200000119336</c:v>
                </c:pt>
                <c:pt idx="22324">
                  <c:v>6846.4400000119304</c:v>
                </c:pt>
                <c:pt idx="22325">
                  <c:v>6846.4600000119335</c:v>
                </c:pt>
                <c:pt idx="22326">
                  <c:v>6846.4800000119303</c:v>
                </c:pt>
                <c:pt idx="22327">
                  <c:v>6846.5000000119335</c:v>
                </c:pt>
                <c:pt idx="22328">
                  <c:v>6846.5200000119339</c:v>
                </c:pt>
                <c:pt idx="22329">
                  <c:v>6846.5400000119334</c:v>
                </c:pt>
                <c:pt idx="22330">
                  <c:v>6846.5600000119339</c:v>
                </c:pt>
                <c:pt idx="22331">
                  <c:v>6846.5800000119334</c:v>
                </c:pt>
                <c:pt idx="22332">
                  <c:v>6846.6000000119338</c:v>
                </c:pt>
                <c:pt idx="22333">
                  <c:v>6846.6200000119352</c:v>
                </c:pt>
                <c:pt idx="22334">
                  <c:v>6846.6400000119338</c:v>
                </c:pt>
                <c:pt idx="22335">
                  <c:v>6846.6600000119352</c:v>
                </c:pt>
                <c:pt idx="22336">
                  <c:v>6846.6800000119338</c:v>
                </c:pt>
                <c:pt idx="22337">
                  <c:v>6846.7000000119324</c:v>
                </c:pt>
                <c:pt idx="22338">
                  <c:v>6846.7200000119337</c:v>
                </c:pt>
                <c:pt idx="22339">
                  <c:v>6846.7400000119314</c:v>
                </c:pt>
                <c:pt idx="22340">
                  <c:v>6846.7600000119337</c:v>
                </c:pt>
                <c:pt idx="22341">
                  <c:v>6846.7800000119414</c:v>
                </c:pt>
                <c:pt idx="22342">
                  <c:v>6846.8000000119437</c:v>
                </c:pt>
                <c:pt idx="22343">
                  <c:v>6846.8200000119441</c:v>
                </c:pt>
                <c:pt idx="22344">
                  <c:v>6846.8400000119436</c:v>
                </c:pt>
                <c:pt idx="22345">
                  <c:v>6846.8600000119441</c:v>
                </c:pt>
                <c:pt idx="22346">
                  <c:v>6846.8800000119436</c:v>
                </c:pt>
                <c:pt idx="22347">
                  <c:v>6846.9000000119404</c:v>
                </c:pt>
                <c:pt idx="22348">
                  <c:v>6846.9200000119436</c:v>
                </c:pt>
                <c:pt idx="22349">
                  <c:v>6846.9400000119404</c:v>
                </c:pt>
                <c:pt idx="22350">
                  <c:v>6846.9600000119435</c:v>
                </c:pt>
                <c:pt idx="22351">
                  <c:v>6846.9800000119403</c:v>
                </c:pt>
                <c:pt idx="22352">
                  <c:v>6847.0000000119435</c:v>
                </c:pt>
                <c:pt idx="22353">
                  <c:v>6847.0200000119439</c:v>
                </c:pt>
                <c:pt idx="22354">
                  <c:v>6847.0400000119434</c:v>
                </c:pt>
                <c:pt idx="22355">
                  <c:v>6847.0600000119439</c:v>
                </c:pt>
                <c:pt idx="22356">
                  <c:v>6847.0800000119434</c:v>
                </c:pt>
                <c:pt idx="22357">
                  <c:v>6847.1000000119438</c:v>
                </c:pt>
                <c:pt idx="22358">
                  <c:v>6847.1200000119452</c:v>
                </c:pt>
                <c:pt idx="22359">
                  <c:v>6847.1400000119438</c:v>
                </c:pt>
                <c:pt idx="22360">
                  <c:v>6847.1600000119452</c:v>
                </c:pt>
                <c:pt idx="22361">
                  <c:v>6847.1800000119438</c:v>
                </c:pt>
                <c:pt idx="22362">
                  <c:v>6847.2000000119424</c:v>
                </c:pt>
                <c:pt idx="22363">
                  <c:v>6847.2200000119437</c:v>
                </c:pt>
                <c:pt idx="22364">
                  <c:v>6847.2400000119524</c:v>
                </c:pt>
                <c:pt idx="22365">
                  <c:v>6847.2600000119537</c:v>
                </c:pt>
                <c:pt idx="22366">
                  <c:v>6847.2800000119514</c:v>
                </c:pt>
                <c:pt idx="22367">
                  <c:v>6847.3000000119537</c:v>
                </c:pt>
                <c:pt idx="22368">
                  <c:v>6847.3200000119541</c:v>
                </c:pt>
                <c:pt idx="22369">
                  <c:v>6847.3400000119536</c:v>
                </c:pt>
                <c:pt idx="22370">
                  <c:v>6847.3600000119541</c:v>
                </c:pt>
                <c:pt idx="22371">
                  <c:v>6847.3800000119536</c:v>
                </c:pt>
                <c:pt idx="22372">
                  <c:v>6847.4000000119504</c:v>
                </c:pt>
                <c:pt idx="22373">
                  <c:v>6847.4200000119536</c:v>
                </c:pt>
                <c:pt idx="22374">
                  <c:v>6847.4400000119504</c:v>
                </c:pt>
                <c:pt idx="22375">
                  <c:v>6847.4600000119535</c:v>
                </c:pt>
                <c:pt idx="22376">
                  <c:v>6847.4800000119503</c:v>
                </c:pt>
                <c:pt idx="22377">
                  <c:v>6847.5000000119535</c:v>
                </c:pt>
                <c:pt idx="22378">
                  <c:v>6847.5200000119539</c:v>
                </c:pt>
                <c:pt idx="22379">
                  <c:v>6847.5400000119535</c:v>
                </c:pt>
                <c:pt idx="22380">
                  <c:v>6847.5600000119539</c:v>
                </c:pt>
                <c:pt idx="22381">
                  <c:v>6847.5800000119534</c:v>
                </c:pt>
                <c:pt idx="22382">
                  <c:v>6847.6000000119539</c:v>
                </c:pt>
                <c:pt idx="22383">
                  <c:v>6847.6200000119552</c:v>
                </c:pt>
                <c:pt idx="22384">
                  <c:v>6847.6400000119538</c:v>
                </c:pt>
                <c:pt idx="22385">
                  <c:v>6847.6600000119552</c:v>
                </c:pt>
                <c:pt idx="22386">
                  <c:v>6847.6800000119538</c:v>
                </c:pt>
                <c:pt idx="22387">
                  <c:v>6847.7000000119624</c:v>
                </c:pt>
                <c:pt idx="22388">
                  <c:v>6847.7200000119637</c:v>
                </c:pt>
                <c:pt idx="22389">
                  <c:v>6847.7400000119624</c:v>
                </c:pt>
                <c:pt idx="22390">
                  <c:v>6847.7600000119637</c:v>
                </c:pt>
                <c:pt idx="22391">
                  <c:v>6847.7800000119614</c:v>
                </c:pt>
                <c:pt idx="22392">
                  <c:v>6847.8000000119637</c:v>
                </c:pt>
                <c:pt idx="22393">
                  <c:v>6847.8200000119641</c:v>
                </c:pt>
                <c:pt idx="22394">
                  <c:v>6847.8400000119636</c:v>
                </c:pt>
                <c:pt idx="22395">
                  <c:v>6847.8600000119641</c:v>
                </c:pt>
                <c:pt idx="22396">
                  <c:v>6847.8800000119636</c:v>
                </c:pt>
                <c:pt idx="22397">
                  <c:v>6847.9000000119604</c:v>
                </c:pt>
                <c:pt idx="22398">
                  <c:v>6847.9200000119636</c:v>
                </c:pt>
                <c:pt idx="22399">
                  <c:v>6847.9400000119604</c:v>
                </c:pt>
                <c:pt idx="22400">
                  <c:v>6847.9600000119635</c:v>
                </c:pt>
                <c:pt idx="22401">
                  <c:v>6847.9800000119603</c:v>
                </c:pt>
                <c:pt idx="22402">
                  <c:v>6848.0000000119635</c:v>
                </c:pt>
                <c:pt idx="22403">
                  <c:v>6848.0200000119639</c:v>
                </c:pt>
                <c:pt idx="22404">
                  <c:v>6848.0400000119635</c:v>
                </c:pt>
                <c:pt idx="22405">
                  <c:v>6848.0600000119639</c:v>
                </c:pt>
                <c:pt idx="22406">
                  <c:v>6848.0800000119634</c:v>
                </c:pt>
                <c:pt idx="22407">
                  <c:v>6848.1000000119639</c:v>
                </c:pt>
                <c:pt idx="22408">
                  <c:v>6848.1200000119652</c:v>
                </c:pt>
                <c:pt idx="22409">
                  <c:v>6848.1400000119638</c:v>
                </c:pt>
                <c:pt idx="22410">
                  <c:v>6848.1600000119752</c:v>
                </c:pt>
                <c:pt idx="22411">
                  <c:v>6848.1800000119738</c:v>
                </c:pt>
                <c:pt idx="22412">
                  <c:v>6848.2000000119724</c:v>
                </c:pt>
                <c:pt idx="22413">
                  <c:v>6848.2200000119738</c:v>
                </c:pt>
                <c:pt idx="22414">
                  <c:v>6848.2400000119724</c:v>
                </c:pt>
                <c:pt idx="22415">
                  <c:v>6848.2600000119737</c:v>
                </c:pt>
                <c:pt idx="22416">
                  <c:v>6848.2800000119714</c:v>
                </c:pt>
                <c:pt idx="22417">
                  <c:v>6848.3000000119737</c:v>
                </c:pt>
                <c:pt idx="22418">
                  <c:v>6848.3200000119741</c:v>
                </c:pt>
                <c:pt idx="22419">
                  <c:v>6848.3400000119736</c:v>
                </c:pt>
                <c:pt idx="22420">
                  <c:v>6848.3600000119741</c:v>
                </c:pt>
                <c:pt idx="22421">
                  <c:v>6848.3800000119736</c:v>
                </c:pt>
                <c:pt idx="22422">
                  <c:v>6848.4000000119704</c:v>
                </c:pt>
                <c:pt idx="22423">
                  <c:v>6848.4200000119736</c:v>
                </c:pt>
                <c:pt idx="22424">
                  <c:v>6848.4400000119704</c:v>
                </c:pt>
                <c:pt idx="22425">
                  <c:v>6848.4600000119735</c:v>
                </c:pt>
                <c:pt idx="22426">
                  <c:v>6848.4800000119703</c:v>
                </c:pt>
                <c:pt idx="22427">
                  <c:v>6848.5000000119735</c:v>
                </c:pt>
                <c:pt idx="22428">
                  <c:v>6848.5200000119739</c:v>
                </c:pt>
                <c:pt idx="22429">
                  <c:v>6848.5400000119735</c:v>
                </c:pt>
                <c:pt idx="22430">
                  <c:v>6848.5600000119739</c:v>
                </c:pt>
                <c:pt idx="22431">
                  <c:v>6848.5800000119734</c:v>
                </c:pt>
                <c:pt idx="22432">
                  <c:v>6848.6000000119739</c:v>
                </c:pt>
                <c:pt idx="22433">
                  <c:v>6848.6200000119852</c:v>
                </c:pt>
                <c:pt idx="22434">
                  <c:v>6848.6400000119838</c:v>
                </c:pt>
                <c:pt idx="22435">
                  <c:v>6848.6600000119852</c:v>
                </c:pt>
                <c:pt idx="22436">
                  <c:v>6848.6800000119838</c:v>
                </c:pt>
                <c:pt idx="22437">
                  <c:v>6848.7000000119824</c:v>
                </c:pt>
                <c:pt idx="22438">
                  <c:v>6848.7200000119838</c:v>
                </c:pt>
                <c:pt idx="22439">
                  <c:v>6848.7400000119824</c:v>
                </c:pt>
                <c:pt idx="22440">
                  <c:v>6848.7600000119837</c:v>
                </c:pt>
                <c:pt idx="22441">
                  <c:v>6848.7800000119814</c:v>
                </c:pt>
                <c:pt idx="22442">
                  <c:v>6848.8000000119837</c:v>
                </c:pt>
                <c:pt idx="22443">
                  <c:v>6848.8200000119841</c:v>
                </c:pt>
                <c:pt idx="22444">
                  <c:v>6848.8400000119836</c:v>
                </c:pt>
                <c:pt idx="22445">
                  <c:v>6848.8600000119841</c:v>
                </c:pt>
                <c:pt idx="22446">
                  <c:v>6848.8800000119836</c:v>
                </c:pt>
                <c:pt idx="22447">
                  <c:v>6848.9000000119804</c:v>
                </c:pt>
                <c:pt idx="22448">
                  <c:v>6848.9200000119836</c:v>
                </c:pt>
                <c:pt idx="22449">
                  <c:v>6848.9400000119804</c:v>
                </c:pt>
                <c:pt idx="22450">
                  <c:v>6848.9600000119835</c:v>
                </c:pt>
                <c:pt idx="22451">
                  <c:v>6848.9800000119803</c:v>
                </c:pt>
                <c:pt idx="22452">
                  <c:v>6849.0000000119835</c:v>
                </c:pt>
                <c:pt idx="22453">
                  <c:v>6849.0200000119839</c:v>
                </c:pt>
                <c:pt idx="22454">
                  <c:v>6849.0400000119835</c:v>
                </c:pt>
                <c:pt idx="22455">
                  <c:v>6849.0600000119839</c:v>
                </c:pt>
                <c:pt idx="22456">
                  <c:v>6849.0800000119934</c:v>
                </c:pt>
                <c:pt idx="22457">
                  <c:v>6849.1000000119939</c:v>
                </c:pt>
                <c:pt idx="22458">
                  <c:v>6849.1200000119952</c:v>
                </c:pt>
                <c:pt idx="22459">
                  <c:v>6849.1400000119938</c:v>
                </c:pt>
                <c:pt idx="22460">
                  <c:v>6849.1600000119952</c:v>
                </c:pt>
                <c:pt idx="22461">
                  <c:v>6849.1800000119938</c:v>
                </c:pt>
                <c:pt idx="22462">
                  <c:v>6849.2000000119924</c:v>
                </c:pt>
                <c:pt idx="22463">
                  <c:v>6849.2200000119938</c:v>
                </c:pt>
                <c:pt idx="22464">
                  <c:v>6849.2400000119924</c:v>
                </c:pt>
                <c:pt idx="22465">
                  <c:v>6849.2600000119937</c:v>
                </c:pt>
                <c:pt idx="22466">
                  <c:v>6849.2800000119914</c:v>
                </c:pt>
                <c:pt idx="22467">
                  <c:v>6849.3000000119937</c:v>
                </c:pt>
                <c:pt idx="22468">
                  <c:v>6849.3200000119941</c:v>
                </c:pt>
                <c:pt idx="22469">
                  <c:v>6849.3400000119937</c:v>
                </c:pt>
                <c:pt idx="22470">
                  <c:v>6849.360000011995</c:v>
                </c:pt>
                <c:pt idx="22471">
                  <c:v>6849.3800000119936</c:v>
                </c:pt>
                <c:pt idx="22472">
                  <c:v>6849.4000000119904</c:v>
                </c:pt>
                <c:pt idx="22473">
                  <c:v>6849.4200000119936</c:v>
                </c:pt>
                <c:pt idx="22474">
                  <c:v>6849.4400000119904</c:v>
                </c:pt>
                <c:pt idx="22475">
                  <c:v>6849.4600000119935</c:v>
                </c:pt>
                <c:pt idx="22476">
                  <c:v>6849.4800000119903</c:v>
                </c:pt>
                <c:pt idx="22477">
                  <c:v>6849.5000000119935</c:v>
                </c:pt>
                <c:pt idx="22478">
                  <c:v>6849.5200000119939</c:v>
                </c:pt>
                <c:pt idx="22479">
                  <c:v>6849.5400000120007</c:v>
                </c:pt>
                <c:pt idx="22480">
                  <c:v>6849.5600000120003</c:v>
                </c:pt>
                <c:pt idx="22481">
                  <c:v>6849.5800000120007</c:v>
                </c:pt>
                <c:pt idx="22482">
                  <c:v>6849.6000000120002</c:v>
                </c:pt>
                <c:pt idx="22483">
                  <c:v>6849.6200000120034</c:v>
                </c:pt>
                <c:pt idx="22484">
                  <c:v>6849.6400000120002</c:v>
                </c:pt>
                <c:pt idx="22485">
                  <c:v>6849.6600000120034</c:v>
                </c:pt>
                <c:pt idx="22486">
                  <c:v>6849.6800000120002</c:v>
                </c:pt>
                <c:pt idx="22487">
                  <c:v>6849.7000000120006</c:v>
                </c:pt>
                <c:pt idx="22488">
                  <c:v>6849.7200000120001</c:v>
                </c:pt>
                <c:pt idx="22489">
                  <c:v>6849.7400000120006</c:v>
                </c:pt>
                <c:pt idx="22490">
                  <c:v>6849.7600000120001</c:v>
                </c:pt>
                <c:pt idx="22491">
                  <c:v>6849.7800000120005</c:v>
                </c:pt>
                <c:pt idx="22492">
                  <c:v>6849.8000000120001</c:v>
                </c:pt>
                <c:pt idx="22493">
                  <c:v>6849.8200000120014</c:v>
                </c:pt>
                <c:pt idx="22494">
                  <c:v>6849.840000012</c:v>
                </c:pt>
                <c:pt idx="22495">
                  <c:v>6849.8600000120014</c:v>
                </c:pt>
                <c:pt idx="22496">
                  <c:v>6849.880000012</c:v>
                </c:pt>
                <c:pt idx="22497">
                  <c:v>6849.9000000120004</c:v>
                </c:pt>
                <c:pt idx="22498">
                  <c:v>6849.9200000120009</c:v>
                </c:pt>
                <c:pt idx="22499">
                  <c:v>6849.9400000120004</c:v>
                </c:pt>
                <c:pt idx="22500">
                  <c:v>6849.9600000120008</c:v>
                </c:pt>
                <c:pt idx="22501">
                  <c:v>6849.9800000119994</c:v>
                </c:pt>
                <c:pt idx="22502">
                  <c:v>6850.0000000120099</c:v>
                </c:pt>
                <c:pt idx="22503">
                  <c:v>6850.0200000120103</c:v>
                </c:pt>
                <c:pt idx="22504">
                  <c:v>6850.0400000120098</c:v>
                </c:pt>
                <c:pt idx="22505">
                  <c:v>6850.0600000120103</c:v>
                </c:pt>
                <c:pt idx="22506">
                  <c:v>6850.0800000120098</c:v>
                </c:pt>
                <c:pt idx="22507">
                  <c:v>6850.1000000120102</c:v>
                </c:pt>
                <c:pt idx="22508">
                  <c:v>6850.1200000120134</c:v>
                </c:pt>
                <c:pt idx="22509">
                  <c:v>6850.1400000120102</c:v>
                </c:pt>
                <c:pt idx="22510">
                  <c:v>6850.1600000120134</c:v>
                </c:pt>
                <c:pt idx="22511">
                  <c:v>6850.1800000120102</c:v>
                </c:pt>
                <c:pt idx="22512">
                  <c:v>6850.2000000120097</c:v>
                </c:pt>
                <c:pt idx="22513">
                  <c:v>6850.2200000120101</c:v>
                </c:pt>
                <c:pt idx="22514">
                  <c:v>6850.2400000120097</c:v>
                </c:pt>
                <c:pt idx="22515">
                  <c:v>6850.2600000120101</c:v>
                </c:pt>
                <c:pt idx="22516">
                  <c:v>6850.2800000120096</c:v>
                </c:pt>
                <c:pt idx="22517">
                  <c:v>6850.3000000120101</c:v>
                </c:pt>
                <c:pt idx="22518">
                  <c:v>6850.3200000120114</c:v>
                </c:pt>
                <c:pt idx="22519">
                  <c:v>6850.34000001201</c:v>
                </c:pt>
                <c:pt idx="22520">
                  <c:v>6850.3600000120114</c:v>
                </c:pt>
                <c:pt idx="22521">
                  <c:v>6850.38000001201</c:v>
                </c:pt>
                <c:pt idx="22522">
                  <c:v>6850.4000000120095</c:v>
                </c:pt>
                <c:pt idx="22523">
                  <c:v>6850.42000001201</c:v>
                </c:pt>
                <c:pt idx="22524">
                  <c:v>6850.4400000120095</c:v>
                </c:pt>
                <c:pt idx="22525">
                  <c:v>6850.4600000120199</c:v>
                </c:pt>
                <c:pt idx="22526">
                  <c:v>6850.4800000120185</c:v>
                </c:pt>
                <c:pt idx="22527">
                  <c:v>6850.5000000120199</c:v>
                </c:pt>
                <c:pt idx="22528">
                  <c:v>6850.5200000120203</c:v>
                </c:pt>
                <c:pt idx="22529">
                  <c:v>6850.5400000120198</c:v>
                </c:pt>
                <c:pt idx="22530">
                  <c:v>6850.5600000120203</c:v>
                </c:pt>
                <c:pt idx="22531">
                  <c:v>6850.5800000120198</c:v>
                </c:pt>
                <c:pt idx="22532">
                  <c:v>6850.6000000120202</c:v>
                </c:pt>
                <c:pt idx="22533">
                  <c:v>6850.6200000120234</c:v>
                </c:pt>
                <c:pt idx="22534">
                  <c:v>6850.6400000120202</c:v>
                </c:pt>
                <c:pt idx="22535">
                  <c:v>6850.6600000120234</c:v>
                </c:pt>
                <c:pt idx="22536">
                  <c:v>6850.6800000120202</c:v>
                </c:pt>
                <c:pt idx="22537">
                  <c:v>6850.7000000120197</c:v>
                </c:pt>
                <c:pt idx="22538">
                  <c:v>6850.7200000120201</c:v>
                </c:pt>
                <c:pt idx="22539">
                  <c:v>6850.7400000120197</c:v>
                </c:pt>
                <c:pt idx="22540">
                  <c:v>6850.7600000120201</c:v>
                </c:pt>
                <c:pt idx="22541">
                  <c:v>6850.7800000120196</c:v>
                </c:pt>
                <c:pt idx="22542">
                  <c:v>6850.8000000120201</c:v>
                </c:pt>
                <c:pt idx="22543">
                  <c:v>6850.8200000120214</c:v>
                </c:pt>
                <c:pt idx="22544">
                  <c:v>6850.84000001202</c:v>
                </c:pt>
                <c:pt idx="22545">
                  <c:v>6850.8600000120214</c:v>
                </c:pt>
                <c:pt idx="22546">
                  <c:v>6850.88000001202</c:v>
                </c:pt>
                <c:pt idx="22547">
                  <c:v>6850.9000000120195</c:v>
                </c:pt>
                <c:pt idx="22548">
                  <c:v>6850.92000001203</c:v>
                </c:pt>
                <c:pt idx="22549">
                  <c:v>6850.9400000120295</c:v>
                </c:pt>
                <c:pt idx="22550">
                  <c:v>6850.9600000120299</c:v>
                </c:pt>
                <c:pt idx="22551">
                  <c:v>6850.9800000120285</c:v>
                </c:pt>
                <c:pt idx="22552">
                  <c:v>6851.0000000120299</c:v>
                </c:pt>
                <c:pt idx="22553">
                  <c:v>6851.0200000120303</c:v>
                </c:pt>
                <c:pt idx="22554">
                  <c:v>6851.0400000120299</c:v>
                </c:pt>
                <c:pt idx="22555">
                  <c:v>6851.0600000120303</c:v>
                </c:pt>
                <c:pt idx="22556">
                  <c:v>6851.0800000120298</c:v>
                </c:pt>
                <c:pt idx="22557">
                  <c:v>6851.1000000120303</c:v>
                </c:pt>
                <c:pt idx="22558">
                  <c:v>6851.1200000120334</c:v>
                </c:pt>
                <c:pt idx="22559">
                  <c:v>6851.1400000120302</c:v>
                </c:pt>
                <c:pt idx="22560">
                  <c:v>6851.1600000120334</c:v>
                </c:pt>
                <c:pt idx="22561">
                  <c:v>6851.1800000120302</c:v>
                </c:pt>
                <c:pt idx="22562">
                  <c:v>6851.2000000120297</c:v>
                </c:pt>
                <c:pt idx="22563">
                  <c:v>6851.2200000120301</c:v>
                </c:pt>
                <c:pt idx="22564">
                  <c:v>6851.2400000120297</c:v>
                </c:pt>
                <c:pt idx="22565">
                  <c:v>6851.2600000120301</c:v>
                </c:pt>
                <c:pt idx="22566">
                  <c:v>6851.2800000120296</c:v>
                </c:pt>
                <c:pt idx="22567">
                  <c:v>6851.3000000120301</c:v>
                </c:pt>
                <c:pt idx="22568">
                  <c:v>6851.3200000120314</c:v>
                </c:pt>
                <c:pt idx="22569">
                  <c:v>6851.34000001203</c:v>
                </c:pt>
                <c:pt idx="22570">
                  <c:v>6851.3600000120414</c:v>
                </c:pt>
                <c:pt idx="22571">
                  <c:v>6851.38000001204</c:v>
                </c:pt>
                <c:pt idx="22572">
                  <c:v>6851.4000000120395</c:v>
                </c:pt>
                <c:pt idx="22573">
                  <c:v>6851.42000001204</c:v>
                </c:pt>
                <c:pt idx="22574">
                  <c:v>6851.4400000120395</c:v>
                </c:pt>
                <c:pt idx="22575">
                  <c:v>6851.4600000120399</c:v>
                </c:pt>
                <c:pt idx="22576">
                  <c:v>6851.4800000120395</c:v>
                </c:pt>
                <c:pt idx="22577">
                  <c:v>6851.5000000120399</c:v>
                </c:pt>
                <c:pt idx="22578">
                  <c:v>6851.5200000120403</c:v>
                </c:pt>
                <c:pt idx="22579">
                  <c:v>6851.5400000120399</c:v>
                </c:pt>
                <c:pt idx="22580">
                  <c:v>6851.5600000120403</c:v>
                </c:pt>
                <c:pt idx="22581">
                  <c:v>6851.5800000120398</c:v>
                </c:pt>
                <c:pt idx="22582">
                  <c:v>6851.6000000120403</c:v>
                </c:pt>
                <c:pt idx="22583">
                  <c:v>6851.6200000120434</c:v>
                </c:pt>
                <c:pt idx="22584">
                  <c:v>6851.6400000120402</c:v>
                </c:pt>
                <c:pt idx="22585">
                  <c:v>6851.6600000120434</c:v>
                </c:pt>
                <c:pt idx="22586">
                  <c:v>6851.6800000120402</c:v>
                </c:pt>
                <c:pt idx="22587">
                  <c:v>6851.7000000120397</c:v>
                </c:pt>
                <c:pt idx="22588">
                  <c:v>6851.7200000120401</c:v>
                </c:pt>
                <c:pt idx="22589">
                  <c:v>6851.7400000120397</c:v>
                </c:pt>
                <c:pt idx="22590">
                  <c:v>6851.7600000120401</c:v>
                </c:pt>
                <c:pt idx="22591">
                  <c:v>6851.7800000120396</c:v>
                </c:pt>
                <c:pt idx="22592">
                  <c:v>6851.8000000120401</c:v>
                </c:pt>
                <c:pt idx="22593">
                  <c:v>6851.8200000120514</c:v>
                </c:pt>
                <c:pt idx="22594">
                  <c:v>6851.84000001205</c:v>
                </c:pt>
                <c:pt idx="22595">
                  <c:v>6851.8600000120514</c:v>
                </c:pt>
                <c:pt idx="22596">
                  <c:v>6851.88000001205</c:v>
                </c:pt>
                <c:pt idx="22597">
                  <c:v>6851.9000000120495</c:v>
                </c:pt>
                <c:pt idx="22598">
                  <c:v>6851.92000001205</c:v>
                </c:pt>
                <c:pt idx="22599">
                  <c:v>6851.9400000120495</c:v>
                </c:pt>
                <c:pt idx="22600">
                  <c:v>6851.9600000120499</c:v>
                </c:pt>
                <c:pt idx="22601">
                  <c:v>6851.9800000120495</c:v>
                </c:pt>
                <c:pt idx="22602">
                  <c:v>6852.0000000120499</c:v>
                </c:pt>
                <c:pt idx="22603">
                  <c:v>6852.0200000120503</c:v>
                </c:pt>
                <c:pt idx="22604">
                  <c:v>6852.0400000120499</c:v>
                </c:pt>
                <c:pt idx="22605">
                  <c:v>6852.0600000120503</c:v>
                </c:pt>
                <c:pt idx="22606">
                  <c:v>6852.0800000120498</c:v>
                </c:pt>
                <c:pt idx="22607">
                  <c:v>6852.1000000120503</c:v>
                </c:pt>
                <c:pt idx="22608">
                  <c:v>6852.1200000120534</c:v>
                </c:pt>
                <c:pt idx="22609">
                  <c:v>6852.1400000120502</c:v>
                </c:pt>
                <c:pt idx="22610">
                  <c:v>6852.1600000120534</c:v>
                </c:pt>
                <c:pt idx="22611">
                  <c:v>6852.1800000120502</c:v>
                </c:pt>
                <c:pt idx="22612">
                  <c:v>6852.2000000120497</c:v>
                </c:pt>
                <c:pt idx="22613">
                  <c:v>6852.2200000120501</c:v>
                </c:pt>
                <c:pt idx="22614">
                  <c:v>6852.2400000120497</c:v>
                </c:pt>
                <c:pt idx="22615">
                  <c:v>6852.2600000120501</c:v>
                </c:pt>
                <c:pt idx="22616">
                  <c:v>6852.2800000120596</c:v>
                </c:pt>
                <c:pt idx="22617">
                  <c:v>6852.3000000120601</c:v>
                </c:pt>
                <c:pt idx="22618">
                  <c:v>6852.3200000120614</c:v>
                </c:pt>
                <c:pt idx="22619">
                  <c:v>6852.34000001206</c:v>
                </c:pt>
                <c:pt idx="22620">
                  <c:v>6852.3600000120614</c:v>
                </c:pt>
                <c:pt idx="22621">
                  <c:v>6852.38000001206</c:v>
                </c:pt>
                <c:pt idx="22622">
                  <c:v>6852.4000000120595</c:v>
                </c:pt>
                <c:pt idx="22623">
                  <c:v>6852.42000001206</c:v>
                </c:pt>
                <c:pt idx="22624">
                  <c:v>6852.4400000120595</c:v>
                </c:pt>
                <c:pt idx="22625">
                  <c:v>6852.4600000120599</c:v>
                </c:pt>
                <c:pt idx="22626">
                  <c:v>6852.4800000120595</c:v>
                </c:pt>
                <c:pt idx="22627">
                  <c:v>6852.5000000120599</c:v>
                </c:pt>
                <c:pt idx="22628">
                  <c:v>6852.5200000120603</c:v>
                </c:pt>
                <c:pt idx="22629">
                  <c:v>6852.5400000120599</c:v>
                </c:pt>
                <c:pt idx="22630">
                  <c:v>6852.5600000120603</c:v>
                </c:pt>
                <c:pt idx="22631">
                  <c:v>6852.5800000120598</c:v>
                </c:pt>
                <c:pt idx="22632">
                  <c:v>6852.6000000120603</c:v>
                </c:pt>
                <c:pt idx="22633">
                  <c:v>6852.6200000120634</c:v>
                </c:pt>
                <c:pt idx="22634">
                  <c:v>6852.6400000120602</c:v>
                </c:pt>
                <c:pt idx="22635">
                  <c:v>6852.6600000120634</c:v>
                </c:pt>
                <c:pt idx="22636">
                  <c:v>6852.6800000120602</c:v>
                </c:pt>
                <c:pt idx="22637">
                  <c:v>6852.7000000120597</c:v>
                </c:pt>
                <c:pt idx="22638">
                  <c:v>6852.7200000120602</c:v>
                </c:pt>
                <c:pt idx="22639">
                  <c:v>6852.7400000120697</c:v>
                </c:pt>
                <c:pt idx="22640">
                  <c:v>6852.7600000120701</c:v>
                </c:pt>
                <c:pt idx="22641">
                  <c:v>6852.7800000120696</c:v>
                </c:pt>
                <c:pt idx="22642">
                  <c:v>6852.8000000120701</c:v>
                </c:pt>
                <c:pt idx="22643">
                  <c:v>6852.8200000120714</c:v>
                </c:pt>
                <c:pt idx="22644">
                  <c:v>6852.84000001207</c:v>
                </c:pt>
                <c:pt idx="22645">
                  <c:v>6852.8600000120714</c:v>
                </c:pt>
                <c:pt idx="22646">
                  <c:v>6852.88000001207</c:v>
                </c:pt>
                <c:pt idx="22647">
                  <c:v>6852.9000000120695</c:v>
                </c:pt>
                <c:pt idx="22648">
                  <c:v>6852.92000001207</c:v>
                </c:pt>
                <c:pt idx="22649">
                  <c:v>6852.9400000120695</c:v>
                </c:pt>
                <c:pt idx="22650">
                  <c:v>6852.9600000120699</c:v>
                </c:pt>
                <c:pt idx="22651">
                  <c:v>6852.9800000120695</c:v>
                </c:pt>
                <c:pt idx="22652">
                  <c:v>6853.0000000120699</c:v>
                </c:pt>
                <c:pt idx="22653">
                  <c:v>6853.0200000120703</c:v>
                </c:pt>
                <c:pt idx="22654">
                  <c:v>6853.0400000120699</c:v>
                </c:pt>
                <c:pt idx="22655">
                  <c:v>6853.0600000120703</c:v>
                </c:pt>
                <c:pt idx="22656">
                  <c:v>6853.0800000120698</c:v>
                </c:pt>
                <c:pt idx="22657">
                  <c:v>6853.1000000120703</c:v>
                </c:pt>
                <c:pt idx="22658">
                  <c:v>6853.1200000120734</c:v>
                </c:pt>
                <c:pt idx="22659">
                  <c:v>6853.1400000120702</c:v>
                </c:pt>
                <c:pt idx="22660">
                  <c:v>6853.1600000120734</c:v>
                </c:pt>
                <c:pt idx="22661">
                  <c:v>6853.1800000120702</c:v>
                </c:pt>
                <c:pt idx="22662">
                  <c:v>6853.2000000120797</c:v>
                </c:pt>
                <c:pt idx="22663">
                  <c:v>6853.2200000120802</c:v>
                </c:pt>
                <c:pt idx="22664">
                  <c:v>6853.2400000120797</c:v>
                </c:pt>
                <c:pt idx="22665">
                  <c:v>6853.2600000120801</c:v>
                </c:pt>
                <c:pt idx="22666">
                  <c:v>6853.2800000120797</c:v>
                </c:pt>
                <c:pt idx="22667">
                  <c:v>6853.3000000120801</c:v>
                </c:pt>
                <c:pt idx="22668">
                  <c:v>6853.3200000120814</c:v>
                </c:pt>
                <c:pt idx="22669">
                  <c:v>6853.3400000120801</c:v>
                </c:pt>
                <c:pt idx="22670">
                  <c:v>6853.3600000120814</c:v>
                </c:pt>
                <c:pt idx="22671">
                  <c:v>6853.38000001208</c:v>
                </c:pt>
                <c:pt idx="22672">
                  <c:v>6853.4000000120805</c:v>
                </c:pt>
                <c:pt idx="22673">
                  <c:v>6853.42000001208</c:v>
                </c:pt>
                <c:pt idx="22674">
                  <c:v>6853.4400000120795</c:v>
                </c:pt>
                <c:pt idx="22675">
                  <c:v>6853.4600000120799</c:v>
                </c:pt>
                <c:pt idx="22676">
                  <c:v>6853.4800000120795</c:v>
                </c:pt>
                <c:pt idx="22677">
                  <c:v>6853.5000000120799</c:v>
                </c:pt>
                <c:pt idx="22678">
                  <c:v>6853.5200000120803</c:v>
                </c:pt>
                <c:pt idx="22679">
                  <c:v>6853.5400000120799</c:v>
                </c:pt>
                <c:pt idx="22680">
                  <c:v>6853.5600000120803</c:v>
                </c:pt>
                <c:pt idx="22681">
                  <c:v>6853.5800000120798</c:v>
                </c:pt>
                <c:pt idx="22682">
                  <c:v>6853.6000000120803</c:v>
                </c:pt>
                <c:pt idx="22683">
                  <c:v>6853.6200000120834</c:v>
                </c:pt>
                <c:pt idx="22684">
                  <c:v>6853.6400000120802</c:v>
                </c:pt>
                <c:pt idx="22685">
                  <c:v>6853.6600000120934</c:v>
                </c:pt>
                <c:pt idx="22686">
                  <c:v>6853.6800000120902</c:v>
                </c:pt>
                <c:pt idx="22687">
                  <c:v>6853.7000000120897</c:v>
                </c:pt>
                <c:pt idx="22688">
                  <c:v>6853.7200000120902</c:v>
                </c:pt>
                <c:pt idx="22689">
                  <c:v>6853.7400000120897</c:v>
                </c:pt>
                <c:pt idx="22690">
                  <c:v>6853.7600000120901</c:v>
                </c:pt>
                <c:pt idx="22691">
                  <c:v>6853.7800000120897</c:v>
                </c:pt>
                <c:pt idx="22692">
                  <c:v>6853.8000000120901</c:v>
                </c:pt>
                <c:pt idx="22693">
                  <c:v>6853.8200000120914</c:v>
                </c:pt>
                <c:pt idx="22694">
                  <c:v>6853.8400000120901</c:v>
                </c:pt>
                <c:pt idx="22695">
                  <c:v>6853.8600000120914</c:v>
                </c:pt>
                <c:pt idx="22696">
                  <c:v>6853.88000001209</c:v>
                </c:pt>
                <c:pt idx="22697">
                  <c:v>6853.9000000120895</c:v>
                </c:pt>
                <c:pt idx="22698">
                  <c:v>6853.92000001209</c:v>
                </c:pt>
                <c:pt idx="22699">
                  <c:v>6853.9400000120895</c:v>
                </c:pt>
                <c:pt idx="22700">
                  <c:v>6853.9600000120899</c:v>
                </c:pt>
                <c:pt idx="22701">
                  <c:v>6853.9800000120895</c:v>
                </c:pt>
                <c:pt idx="22702">
                  <c:v>6854.0000000120899</c:v>
                </c:pt>
                <c:pt idx="22703">
                  <c:v>6854.0200000120903</c:v>
                </c:pt>
                <c:pt idx="22704">
                  <c:v>6854.0400000120899</c:v>
                </c:pt>
                <c:pt idx="22705">
                  <c:v>6854.0600000120903</c:v>
                </c:pt>
                <c:pt idx="22706">
                  <c:v>6854.0800000120898</c:v>
                </c:pt>
                <c:pt idx="22707">
                  <c:v>6854.1000000120903</c:v>
                </c:pt>
                <c:pt idx="22708">
                  <c:v>6854.1200000121034</c:v>
                </c:pt>
                <c:pt idx="22709">
                  <c:v>6854.1400000121002</c:v>
                </c:pt>
                <c:pt idx="22710">
                  <c:v>6854.1600000121034</c:v>
                </c:pt>
                <c:pt idx="22711">
                  <c:v>6854.1800000121002</c:v>
                </c:pt>
                <c:pt idx="22712">
                  <c:v>6854.2000000120997</c:v>
                </c:pt>
                <c:pt idx="22713">
                  <c:v>6854.2200000121002</c:v>
                </c:pt>
                <c:pt idx="22714">
                  <c:v>6854.2400000120997</c:v>
                </c:pt>
                <c:pt idx="22715">
                  <c:v>6854.2600000121001</c:v>
                </c:pt>
                <c:pt idx="22716">
                  <c:v>6854.2800000120997</c:v>
                </c:pt>
                <c:pt idx="22717">
                  <c:v>6854.3000000121001</c:v>
                </c:pt>
                <c:pt idx="22718">
                  <c:v>6854.3200000121014</c:v>
                </c:pt>
                <c:pt idx="22719">
                  <c:v>6854.3400000121001</c:v>
                </c:pt>
                <c:pt idx="22720">
                  <c:v>6854.3600000121014</c:v>
                </c:pt>
                <c:pt idx="22721">
                  <c:v>6854.3800000121</c:v>
                </c:pt>
                <c:pt idx="22722">
                  <c:v>6854.4000000120996</c:v>
                </c:pt>
                <c:pt idx="22723">
                  <c:v>6854.4200000121</c:v>
                </c:pt>
                <c:pt idx="22724">
                  <c:v>6854.4400000120995</c:v>
                </c:pt>
                <c:pt idx="22725">
                  <c:v>6854.4600000121</c:v>
                </c:pt>
                <c:pt idx="22726">
                  <c:v>6854.4800000120995</c:v>
                </c:pt>
                <c:pt idx="22727">
                  <c:v>6854.5000000120999</c:v>
                </c:pt>
                <c:pt idx="22728">
                  <c:v>6854.5200000121004</c:v>
                </c:pt>
                <c:pt idx="22729">
                  <c:v>6854.5400000120999</c:v>
                </c:pt>
                <c:pt idx="22730">
                  <c:v>6854.5600000121003</c:v>
                </c:pt>
                <c:pt idx="22731">
                  <c:v>6854.5800000121098</c:v>
                </c:pt>
                <c:pt idx="22732">
                  <c:v>6854.6000000121103</c:v>
                </c:pt>
                <c:pt idx="22733">
                  <c:v>6854.6200000121135</c:v>
                </c:pt>
                <c:pt idx="22734">
                  <c:v>6854.6400000121102</c:v>
                </c:pt>
                <c:pt idx="22735">
                  <c:v>6854.6600000121134</c:v>
                </c:pt>
                <c:pt idx="22736">
                  <c:v>6854.6800000121102</c:v>
                </c:pt>
                <c:pt idx="22737">
                  <c:v>6854.7000000121097</c:v>
                </c:pt>
                <c:pt idx="22738">
                  <c:v>6854.7200000121102</c:v>
                </c:pt>
                <c:pt idx="22739">
                  <c:v>6854.7400000121097</c:v>
                </c:pt>
                <c:pt idx="22740">
                  <c:v>6854.7600000121101</c:v>
                </c:pt>
                <c:pt idx="22741">
                  <c:v>6854.7800000121097</c:v>
                </c:pt>
                <c:pt idx="22742">
                  <c:v>6854.8000000121101</c:v>
                </c:pt>
                <c:pt idx="22743">
                  <c:v>6854.8200000121114</c:v>
                </c:pt>
                <c:pt idx="22744">
                  <c:v>6854.8400000121101</c:v>
                </c:pt>
                <c:pt idx="22745">
                  <c:v>6854.8600000121114</c:v>
                </c:pt>
                <c:pt idx="22746">
                  <c:v>6854.88000001211</c:v>
                </c:pt>
                <c:pt idx="22747">
                  <c:v>6854.9000000121096</c:v>
                </c:pt>
                <c:pt idx="22748">
                  <c:v>6854.92000001211</c:v>
                </c:pt>
                <c:pt idx="22749">
                  <c:v>6854.9400000121095</c:v>
                </c:pt>
                <c:pt idx="22750">
                  <c:v>6854.96000001211</c:v>
                </c:pt>
                <c:pt idx="22751">
                  <c:v>6854.9800000121095</c:v>
                </c:pt>
                <c:pt idx="22752">
                  <c:v>6855.0000000121099</c:v>
                </c:pt>
                <c:pt idx="22753">
                  <c:v>6855.0200000121104</c:v>
                </c:pt>
                <c:pt idx="22754">
                  <c:v>6855.0400000121199</c:v>
                </c:pt>
                <c:pt idx="22755">
                  <c:v>6855.0600000121203</c:v>
                </c:pt>
                <c:pt idx="22756">
                  <c:v>6855.0800000121199</c:v>
                </c:pt>
                <c:pt idx="22757">
                  <c:v>6855.1000000121203</c:v>
                </c:pt>
                <c:pt idx="22758">
                  <c:v>6855.1200000121235</c:v>
                </c:pt>
                <c:pt idx="22759">
                  <c:v>6855.1400000121203</c:v>
                </c:pt>
                <c:pt idx="22760">
                  <c:v>6855.1600000121234</c:v>
                </c:pt>
                <c:pt idx="22761">
                  <c:v>6855.1800000121202</c:v>
                </c:pt>
                <c:pt idx="22762">
                  <c:v>6855.2000000121197</c:v>
                </c:pt>
                <c:pt idx="22763">
                  <c:v>6855.2200000121202</c:v>
                </c:pt>
                <c:pt idx="22764">
                  <c:v>6855.2400000121197</c:v>
                </c:pt>
                <c:pt idx="22765">
                  <c:v>6855.2600000121201</c:v>
                </c:pt>
                <c:pt idx="22766">
                  <c:v>6855.2800000121197</c:v>
                </c:pt>
                <c:pt idx="22767">
                  <c:v>6855.3000000121201</c:v>
                </c:pt>
                <c:pt idx="22768">
                  <c:v>6855.3200000121224</c:v>
                </c:pt>
                <c:pt idx="22769">
                  <c:v>6855.3400000121201</c:v>
                </c:pt>
                <c:pt idx="22770">
                  <c:v>6855.3600000121214</c:v>
                </c:pt>
                <c:pt idx="22771">
                  <c:v>6855.38000001212</c:v>
                </c:pt>
                <c:pt idx="22772">
                  <c:v>6855.4000000121196</c:v>
                </c:pt>
                <c:pt idx="22773">
                  <c:v>6855.42000001212</c:v>
                </c:pt>
                <c:pt idx="22774">
                  <c:v>6855.4400000121195</c:v>
                </c:pt>
                <c:pt idx="22775">
                  <c:v>6855.46000001212</c:v>
                </c:pt>
                <c:pt idx="22776">
                  <c:v>6855.4800000121195</c:v>
                </c:pt>
                <c:pt idx="22777">
                  <c:v>6855.5000000121299</c:v>
                </c:pt>
                <c:pt idx="22778">
                  <c:v>6855.5200000121304</c:v>
                </c:pt>
                <c:pt idx="22779">
                  <c:v>6855.5400000121299</c:v>
                </c:pt>
                <c:pt idx="22780">
                  <c:v>6855.5600000121303</c:v>
                </c:pt>
                <c:pt idx="22781">
                  <c:v>6855.5800000121299</c:v>
                </c:pt>
                <c:pt idx="22782">
                  <c:v>6855.6000000121303</c:v>
                </c:pt>
                <c:pt idx="22783">
                  <c:v>6855.6200000121335</c:v>
                </c:pt>
                <c:pt idx="22784">
                  <c:v>6855.6400000121303</c:v>
                </c:pt>
                <c:pt idx="22785">
                  <c:v>6855.6600000121334</c:v>
                </c:pt>
                <c:pt idx="22786">
                  <c:v>6855.6800000121302</c:v>
                </c:pt>
                <c:pt idx="22787">
                  <c:v>6855.7000000121297</c:v>
                </c:pt>
                <c:pt idx="22788">
                  <c:v>6855.7200000121302</c:v>
                </c:pt>
                <c:pt idx="22789">
                  <c:v>6855.7400000121297</c:v>
                </c:pt>
                <c:pt idx="22790">
                  <c:v>6855.7600000121301</c:v>
                </c:pt>
                <c:pt idx="22791">
                  <c:v>6855.7800000121297</c:v>
                </c:pt>
                <c:pt idx="22792">
                  <c:v>6855.8000000121301</c:v>
                </c:pt>
                <c:pt idx="22793">
                  <c:v>6855.8200000121324</c:v>
                </c:pt>
                <c:pt idx="22794">
                  <c:v>6855.8400000121301</c:v>
                </c:pt>
                <c:pt idx="22795">
                  <c:v>6855.8600000121314</c:v>
                </c:pt>
                <c:pt idx="22796">
                  <c:v>6855.88000001213</c:v>
                </c:pt>
                <c:pt idx="22797">
                  <c:v>6855.9000000121296</c:v>
                </c:pt>
                <c:pt idx="22798">
                  <c:v>6855.92000001213</c:v>
                </c:pt>
                <c:pt idx="22799">
                  <c:v>6855.9400000121295</c:v>
                </c:pt>
                <c:pt idx="22800">
                  <c:v>6855.96000001214</c:v>
                </c:pt>
                <c:pt idx="22801">
                  <c:v>6855.9800000121395</c:v>
                </c:pt>
                <c:pt idx="22802">
                  <c:v>6856.0000000121399</c:v>
                </c:pt>
                <c:pt idx="22803">
                  <c:v>6856.0200000121404</c:v>
                </c:pt>
                <c:pt idx="22804">
                  <c:v>6856.0400000121399</c:v>
                </c:pt>
                <c:pt idx="22805">
                  <c:v>6856.0600000121403</c:v>
                </c:pt>
                <c:pt idx="22806">
                  <c:v>6856.0800000121399</c:v>
                </c:pt>
                <c:pt idx="22807">
                  <c:v>6856.1000000121403</c:v>
                </c:pt>
                <c:pt idx="22808">
                  <c:v>6856.1200000121435</c:v>
                </c:pt>
                <c:pt idx="22809">
                  <c:v>6856.1400000121403</c:v>
                </c:pt>
                <c:pt idx="22810">
                  <c:v>6856.1600000121434</c:v>
                </c:pt>
                <c:pt idx="22811">
                  <c:v>6856.1800000121402</c:v>
                </c:pt>
                <c:pt idx="22812">
                  <c:v>6856.2000000121398</c:v>
                </c:pt>
                <c:pt idx="22813">
                  <c:v>6856.2200000121402</c:v>
                </c:pt>
                <c:pt idx="22814">
                  <c:v>6856.2400000121397</c:v>
                </c:pt>
                <c:pt idx="22815">
                  <c:v>6856.2600000121402</c:v>
                </c:pt>
                <c:pt idx="22816">
                  <c:v>6856.2800000121397</c:v>
                </c:pt>
                <c:pt idx="22817">
                  <c:v>6856.3000000121401</c:v>
                </c:pt>
                <c:pt idx="22818">
                  <c:v>6856.3200000121424</c:v>
                </c:pt>
                <c:pt idx="22819">
                  <c:v>6856.3400000121401</c:v>
                </c:pt>
                <c:pt idx="22820">
                  <c:v>6856.3600000121414</c:v>
                </c:pt>
                <c:pt idx="22821">
                  <c:v>6856.38000001214</c:v>
                </c:pt>
                <c:pt idx="22822">
                  <c:v>6856.4000000121496</c:v>
                </c:pt>
                <c:pt idx="22823">
                  <c:v>6856.42000001215</c:v>
                </c:pt>
                <c:pt idx="22824">
                  <c:v>6856.4400000121495</c:v>
                </c:pt>
                <c:pt idx="22825">
                  <c:v>6856.46000001215</c:v>
                </c:pt>
                <c:pt idx="22826">
                  <c:v>6856.4800000121495</c:v>
                </c:pt>
                <c:pt idx="22827">
                  <c:v>6856.5000000121499</c:v>
                </c:pt>
                <c:pt idx="22828">
                  <c:v>6856.5200000121504</c:v>
                </c:pt>
                <c:pt idx="22829">
                  <c:v>6856.5400000121499</c:v>
                </c:pt>
                <c:pt idx="22830">
                  <c:v>6856.5600000121503</c:v>
                </c:pt>
                <c:pt idx="22831">
                  <c:v>6856.5800000121499</c:v>
                </c:pt>
                <c:pt idx="22832">
                  <c:v>6856.6000000121503</c:v>
                </c:pt>
                <c:pt idx="22833">
                  <c:v>6856.6200000121535</c:v>
                </c:pt>
                <c:pt idx="22834">
                  <c:v>6856.6400000121503</c:v>
                </c:pt>
                <c:pt idx="22835">
                  <c:v>6856.6600000121534</c:v>
                </c:pt>
                <c:pt idx="22836">
                  <c:v>6856.6800000121502</c:v>
                </c:pt>
                <c:pt idx="22837">
                  <c:v>6856.7000000121498</c:v>
                </c:pt>
                <c:pt idx="22838">
                  <c:v>6856.7200000121502</c:v>
                </c:pt>
                <c:pt idx="22839">
                  <c:v>6856.7400000121497</c:v>
                </c:pt>
                <c:pt idx="22840">
                  <c:v>6856.7600000121502</c:v>
                </c:pt>
                <c:pt idx="22841">
                  <c:v>6856.7800000121497</c:v>
                </c:pt>
                <c:pt idx="22842">
                  <c:v>6856.8000000121501</c:v>
                </c:pt>
                <c:pt idx="22843">
                  <c:v>6856.8200000121524</c:v>
                </c:pt>
                <c:pt idx="22844">
                  <c:v>6856.8400000121501</c:v>
                </c:pt>
                <c:pt idx="22845">
                  <c:v>6856.8600000121614</c:v>
                </c:pt>
                <c:pt idx="22846">
                  <c:v>6856.8800000121601</c:v>
                </c:pt>
                <c:pt idx="22847">
                  <c:v>6856.9000000121596</c:v>
                </c:pt>
                <c:pt idx="22848">
                  <c:v>6856.92000001216</c:v>
                </c:pt>
                <c:pt idx="22849">
                  <c:v>6856.9400000121605</c:v>
                </c:pt>
                <c:pt idx="22850">
                  <c:v>6856.96000001216</c:v>
                </c:pt>
                <c:pt idx="22851">
                  <c:v>6856.9800000121595</c:v>
                </c:pt>
                <c:pt idx="22852">
                  <c:v>6857.0000000121599</c:v>
                </c:pt>
                <c:pt idx="22853">
                  <c:v>6857.0200000121604</c:v>
                </c:pt>
                <c:pt idx="22854">
                  <c:v>6857.0400000121599</c:v>
                </c:pt>
                <c:pt idx="22855">
                  <c:v>6857.0600000121603</c:v>
                </c:pt>
                <c:pt idx="22856">
                  <c:v>6857.0800000121599</c:v>
                </c:pt>
                <c:pt idx="22857">
                  <c:v>6857.1000000121603</c:v>
                </c:pt>
                <c:pt idx="22858">
                  <c:v>6857.1200000121635</c:v>
                </c:pt>
                <c:pt idx="22859">
                  <c:v>6857.1400000121603</c:v>
                </c:pt>
                <c:pt idx="22860">
                  <c:v>6857.1600000121634</c:v>
                </c:pt>
                <c:pt idx="22861">
                  <c:v>6857.1800000121602</c:v>
                </c:pt>
                <c:pt idx="22862">
                  <c:v>6857.2000000121598</c:v>
                </c:pt>
                <c:pt idx="22863">
                  <c:v>6857.2200000121602</c:v>
                </c:pt>
                <c:pt idx="22864">
                  <c:v>6857.2400000121597</c:v>
                </c:pt>
                <c:pt idx="22865">
                  <c:v>6857.2600000121602</c:v>
                </c:pt>
                <c:pt idx="22866">
                  <c:v>6857.2800000121597</c:v>
                </c:pt>
                <c:pt idx="22867">
                  <c:v>6857.3000000121601</c:v>
                </c:pt>
                <c:pt idx="22868">
                  <c:v>6857.3200000121724</c:v>
                </c:pt>
                <c:pt idx="22869">
                  <c:v>6857.3400000121701</c:v>
                </c:pt>
                <c:pt idx="22870">
                  <c:v>6857.3600000121714</c:v>
                </c:pt>
                <c:pt idx="22871">
                  <c:v>6857.3800000121701</c:v>
                </c:pt>
                <c:pt idx="22872">
                  <c:v>6857.4000000121696</c:v>
                </c:pt>
                <c:pt idx="22873">
                  <c:v>6857.42000001217</c:v>
                </c:pt>
                <c:pt idx="22874">
                  <c:v>6857.4400000121695</c:v>
                </c:pt>
                <c:pt idx="22875">
                  <c:v>6857.46000001217</c:v>
                </c:pt>
                <c:pt idx="22876">
                  <c:v>6857.4800000121695</c:v>
                </c:pt>
                <c:pt idx="22877">
                  <c:v>6857.5000000121699</c:v>
                </c:pt>
                <c:pt idx="22878">
                  <c:v>6857.5200000121704</c:v>
                </c:pt>
                <c:pt idx="22879">
                  <c:v>6857.5400000121699</c:v>
                </c:pt>
                <c:pt idx="22880">
                  <c:v>6857.5600000121703</c:v>
                </c:pt>
                <c:pt idx="22881">
                  <c:v>6857.5800000121699</c:v>
                </c:pt>
                <c:pt idx="22882">
                  <c:v>6857.6000000121703</c:v>
                </c:pt>
                <c:pt idx="22883">
                  <c:v>6857.6200000121735</c:v>
                </c:pt>
                <c:pt idx="22884">
                  <c:v>6857.6400000121703</c:v>
                </c:pt>
                <c:pt idx="22885">
                  <c:v>6857.6600000121734</c:v>
                </c:pt>
                <c:pt idx="22886">
                  <c:v>6857.6800000121702</c:v>
                </c:pt>
                <c:pt idx="22887">
                  <c:v>6857.7000000121698</c:v>
                </c:pt>
                <c:pt idx="22888">
                  <c:v>6857.7200000121702</c:v>
                </c:pt>
                <c:pt idx="22889">
                  <c:v>6857.7400000121697</c:v>
                </c:pt>
                <c:pt idx="22890">
                  <c:v>6857.7600000121702</c:v>
                </c:pt>
                <c:pt idx="22891">
                  <c:v>6857.7800000121797</c:v>
                </c:pt>
                <c:pt idx="22892">
                  <c:v>6857.8000000121801</c:v>
                </c:pt>
                <c:pt idx="22893">
                  <c:v>6857.8200000121824</c:v>
                </c:pt>
                <c:pt idx="22894">
                  <c:v>6857.8400000121801</c:v>
                </c:pt>
                <c:pt idx="22895">
                  <c:v>6857.8600000121814</c:v>
                </c:pt>
                <c:pt idx="22896">
                  <c:v>6857.8800000121801</c:v>
                </c:pt>
                <c:pt idx="22897">
                  <c:v>6857.9000000121796</c:v>
                </c:pt>
                <c:pt idx="22898">
                  <c:v>6857.92000001218</c:v>
                </c:pt>
                <c:pt idx="22899">
                  <c:v>6857.9400000121796</c:v>
                </c:pt>
                <c:pt idx="22900">
                  <c:v>6857.96000001218</c:v>
                </c:pt>
                <c:pt idx="22901">
                  <c:v>6857.9800000121795</c:v>
                </c:pt>
                <c:pt idx="22902">
                  <c:v>6858.00000001218</c:v>
                </c:pt>
                <c:pt idx="22903">
                  <c:v>6858.0200000121804</c:v>
                </c:pt>
                <c:pt idx="22904">
                  <c:v>6858.0400000121799</c:v>
                </c:pt>
                <c:pt idx="22905">
                  <c:v>6858.0600000121804</c:v>
                </c:pt>
                <c:pt idx="22906">
                  <c:v>6858.0800000121799</c:v>
                </c:pt>
                <c:pt idx="22907">
                  <c:v>6858.1000000121803</c:v>
                </c:pt>
                <c:pt idx="22908">
                  <c:v>6858.1200000121835</c:v>
                </c:pt>
                <c:pt idx="22909">
                  <c:v>6858.1400000121803</c:v>
                </c:pt>
                <c:pt idx="22910">
                  <c:v>6858.1600000121834</c:v>
                </c:pt>
                <c:pt idx="22911">
                  <c:v>6858.1800000121802</c:v>
                </c:pt>
                <c:pt idx="22912">
                  <c:v>6858.2000000121798</c:v>
                </c:pt>
                <c:pt idx="22913">
                  <c:v>6858.2200000121802</c:v>
                </c:pt>
                <c:pt idx="22914">
                  <c:v>6858.2400000121897</c:v>
                </c:pt>
                <c:pt idx="22915">
                  <c:v>6858.2600000121902</c:v>
                </c:pt>
                <c:pt idx="22916">
                  <c:v>6858.2800000121897</c:v>
                </c:pt>
                <c:pt idx="22917">
                  <c:v>6858.3000000121901</c:v>
                </c:pt>
                <c:pt idx="22918">
                  <c:v>6858.3200000121924</c:v>
                </c:pt>
                <c:pt idx="22919">
                  <c:v>6858.3400000121901</c:v>
                </c:pt>
                <c:pt idx="22920">
                  <c:v>6858.3600000121914</c:v>
                </c:pt>
                <c:pt idx="22921">
                  <c:v>6858.3800000121901</c:v>
                </c:pt>
                <c:pt idx="22922">
                  <c:v>6858.4000000121896</c:v>
                </c:pt>
                <c:pt idx="22923">
                  <c:v>6858.42000001219</c:v>
                </c:pt>
                <c:pt idx="22924">
                  <c:v>6858.4400000121896</c:v>
                </c:pt>
                <c:pt idx="22925">
                  <c:v>6858.46000001219</c:v>
                </c:pt>
                <c:pt idx="22926">
                  <c:v>6858.4800000121895</c:v>
                </c:pt>
                <c:pt idx="22927">
                  <c:v>6858.50000001219</c:v>
                </c:pt>
                <c:pt idx="22928">
                  <c:v>6858.5200000121904</c:v>
                </c:pt>
                <c:pt idx="22929">
                  <c:v>6858.5400000121899</c:v>
                </c:pt>
                <c:pt idx="22930">
                  <c:v>6858.5600000121904</c:v>
                </c:pt>
                <c:pt idx="22931">
                  <c:v>6858.5800000121899</c:v>
                </c:pt>
                <c:pt idx="22932">
                  <c:v>6858.6000000121903</c:v>
                </c:pt>
                <c:pt idx="22933">
                  <c:v>6858.6200000121935</c:v>
                </c:pt>
                <c:pt idx="22934">
                  <c:v>6858.6400000121903</c:v>
                </c:pt>
                <c:pt idx="22935">
                  <c:v>6858.6600000121934</c:v>
                </c:pt>
                <c:pt idx="22936">
                  <c:v>6858.6800000121902</c:v>
                </c:pt>
                <c:pt idx="22937">
                  <c:v>6858.7000000121998</c:v>
                </c:pt>
                <c:pt idx="22938">
                  <c:v>6858.7200000122002</c:v>
                </c:pt>
                <c:pt idx="22939">
                  <c:v>6858.7400000121997</c:v>
                </c:pt>
                <c:pt idx="22940">
                  <c:v>6858.7600000122002</c:v>
                </c:pt>
                <c:pt idx="22941">
                  <c:v>6858.7800000121997</c:v>
                </c:pt>
                <c:pt idx="22942">
                  <c:v>6858.8000000122001</c:v>
                </c:pt>
                <c:pt idx="22943">
                  <c:v>6858.8200000122024</c:v>
                </c:pt>
                <c:pt idx="22944">
                  <c:v>6858.8400000122001</c:v>
                </c:pt>
                <c:pt idx="22945">
                  <c:v>6858.8600000122024</c:v>
                </c:pt>
                <c:pt idx="22946">
                  <c:v>6858.8800000122001</c:v>
                </c:pt>
                <c:pt idx="22947">
                  <c:v>6858.9000000121996</c:v>
                </c:pt>
                <c:pt idx="22948">
                  <c:v>6858.9200000122</c:v>
                </c:pt>
                <c:pt idx="22949">
                  <c:v>6858.9400000121996</c:v>
                </c:pt>
                <c:pt idx="22950">
                  <c:v>6858.9600000122</c:v>
                </c:pt>
                <c:pt idx="22951">
                  <c:v>6858.9800000121995</c:v>
                </c:pt>
                <c:pt idx="22952">
                  <c:v>6859.0000000122</c:v>
                </c:pt>
                <c:pt idx="22953">
                  <c:v>6859.0200000122004</c:v>
                </c:pt>
                <c:pt idx="22954">
                  <c:v>6859.0400000121999</c:v>
                </c:pt>
                <c:pt idx="22955">
                  <c:v>6859.0600000122004</c:v>
                </c:pt>
                <c:pt idx="22956">
                  <c:v>6859.0800000121999</c:v>
                </c:pt>
                <c:pt idx="22957">
                  <c:v>6859.1000000122003</c:v>
                </c:pt>
                <c:pt idx="22958">
                  <c:v>6859.1200000122035</c:v>
                </c:pt>
                <c:pt idx="22959">
                  <c:v>6859.1400000122003</c:v>
                </c:pt>
                <c:pt idx="22960">
                  <c:v>6859.1600000122135</c:v>
                </c:pt>
                <c:pt idx="22961">
                  <c:v>6859.1800000122103</c:v>
                </c:pt>
                <c:pt idx="22962">
                  <c:v>6859.2000000122098</c:v>
                </c:pt>
                <c:pt idx="22963">
                  <c:v>6859.2200000122102</c:v>
                </c:pt>
                <c:pt idx="22964">
                  <c:v>6859.2400000122097</c:v>
                </c:pt>
                <c:pt idx="22965">
                  <c:v>6859.2600000122102</c:v>
                </c:pt>
                <c:pt idx="22966">
                  <c:v>6859.2800000122097</c:v>
                </c:pt>
                <c:pt idx="22967">
                  <c:v>6859.3000000122101</c:v>
                </c:pt>
                <c:pt idx="22968">
                  <c:v>6859.3200000122124</c:v>
                </c:pt>
                <c:pt idx="22969">
                  <c:v>6859.3400000122101</c:v>
                </c:pt>
                <c:pt idx="22970">
                  <c:v>6859.3600000122124</c:v>
                </c:pt>
                <c:pt idx="22971">
                  <c:v>6859.3800000122101</c:v>
                </c:pt>
                <c:pt idx="22972">
                  <c:v>6859.4000000122096</c:v>
                </c:pt>
                <c:pt idx="22973">
                  <c:v>6859.42000001221</c:v>
                </c:pt>
                <c:pt idx="22974">
                  <c:v>6859.4400000122096</c:v>
                </c:pt>
                <c:pt idx="22975">
                  <c:v>6859.46000001221</c:v>
                </c:pt>
                <c:pt idx="22976">
                  <c:v>6859.4800000122095</c:v>
                </c:pt>
                <c:pt idx="22977">
                  <c:v>6859.50000001221</c:v>
                </c:pt>
                <c:pt idx="22978">
                  <c:v>6859.5200000122104</c:v>
                </c:pt>
                <c:pt idx="22979">
                  <c:v>6859.5400000122099</c:v>
                </c:pt>
                <c:pt idx="22980">
                  <c:v>6859.5600000122104</c:v>
                </c:pt>
                <c:pt idx="22981">
                  <c:v>6859.5800000122099</c:v>
                </c:pt>
                <c:pt idx="22982">
                  <c:v>6859.6000000122103</c:v>
                </c:pt>
                <c:pt idx="22983">
                  <c:v>6859.6200000122235</c:v>
                </c:pt>
                <c:pt idx="22984">
                  <c:v>6859.6400000122203</c:v>
                </c:pt>
                <c:pt idx="22985">
                  <c:v>6859.6600000122235</c:v>
                </c:pt>
                <c:pt idx="22986">
                  <c:v>6859.6800000122203</c:v>
                </c:pt>
                <c:pt idx="22987">
                  <c:v>6859.7000000122198</c:v>
                </c:pt>
                <c:pt idx="22988">
                  <c:v>6859.7200000122202</c:v>
                </c:pt>
                <c:pt idx="22989">
                  <c:v>6859.7400000122198</c:v>
                </c:pt>
                <c:pt idx="22990">
                  <c:v>6859.7600000122202</c:v>
                </c:pt>
                <c:pt idx="22991">
                  <c:v>6859.7800000122197</c:v>
                </c:pt>
                <c:pt idx="22992">
                  <c:v>6859.8000000122202</c:v>
                </c:pt>
                <c:pt idx="22993">
                  <c:v>6859.8200000122224</c:v>
                </c:pt>
                <c:pt idx="22994">
                  <c:v>6859.8400000122201</c:v>
                </c:pt>
                <c:pt idx="22995">
                  <c:v>6859.8600000122224</c:v>
                </c:pt>
                <c:pt idx="22996">
                  <c:v>6859.8800000122201</c:v>
                </c:pt>
                <c:pt idx="22997">
                  <c:v>6859.9000000122196</c:v>
                </c:pt>
                <c:pt idx="22998">
                  <c:v>6859.92000001222</c:v>
                </c:pt>
                <c:pt idx="22999">
                  <c:v>6859.9400000122196</c:v>
                </c:pt>
                <c:pt idx="23000">
                  <c:v>6859.96000001222</c:v>
                </c:pt>
                <c:pt idx="23001">
                  <c:v>6859.9800000122195</c:v>
                </c:pt>
                <c:pt idx="23002">
                  <c:v>6860.00000001222</c:v>
                </c:pt>
                <c:pt idx="23003">
                  <c:v>6860.0200000122204</c:v>
                </c:pt>
                <c:pt idx="23004">
                  <c:v>6860.0400000122199</c:v>
                </c:pt>
                <c:pt idx="23005">
                  <c:v>6860.0600000122204</c:v>
                </c:pt>
                <c:pt idx="23006">
                  <c:v>6860.0800000122299</c:v>
                </c:pt>
                <c:pt idx="23007">
                  <c:v>6860.1000000122303</c:v>
                </c:pt>
                <c:pt idx="23008">
                  <c:v>6860.1200000122335</c:v>
                </c:pt>
                <c:pt idx="23009">
                  <c:v>6860.1400000122303</c:v>
                </c:pt>
                <c:pt idx="23010">
                  <c:v>6860.1600000122335</c:v>
                </c:pt>
                <c:pt idx="23011">
                  <c:v>6860.1800000122303</c:v>
                </c:pt>
                <c:pt idx="23012">
                  <c:v>6860.2000000122298</c:v>
                </c:pt>
                <c:pt idx="23013">
                  <c:v>6860.2200000122302</c:v>
                </c:pt>
                <c:pt idx="23014">
                  <c:v>6860.2400000122298</c:v>
                </c:pt>
                <c:pt idx="23015">
                  <c:v>6860.2600000122302</c:v>
                </c:pt>
                <c:pt idx="23016">
                  <c:v>6860.2800000122297</c:v>
                </c:pt>
                <c:pt idx="23017">
                  <c:v>6860.3000000122302</c:v>
                </c:pt>
                <c:pt idx="23018">
                  <c:v>6860.3200000122324</c:v>
                </c:pt>
                <c:pt idx="23019">
                  <c:v>6860.3400000122301</c:v>
                </c:pt>
                <c:pt idx="23020">
                  <c:v>6860.3600000122324</c:v>
                </c:pt>
                <c:pt idx="23021">
                  <c:v>6860.3800000122301</c:v>
                </c:pt>
                <c:pt idx="23022">
                  <c:v>6860.4000000122296</c:v>
                </c:pt>
                <c:pt idx="23023">
                  <c:v>6860.42000001223</c:v>
                </c:pt>
                <c:pt idx="23024">
                  <c:v>6860.4400000122296</c:v>
                </c:pt>
                <c:pt idx="23025">
                  <c:v>6860.46000001223</c:v>
                </c:pt>
                <c:pt idx="23026">
                  <c:v>6860.4800000122295</c:v>
                </c:pt>
                <c:pt idx="23027">
                  <c:v>6860.50000001223</c:v>
                </c:pt>
                <c:pt idx="23028">
                  <c:v>6860.5200000122304</c:v>
                </c:pt>
                <c:pt idx="23029">
                  <c:v>6860.5400000122399</c:v>
                </c:pt>
                <c:pt idx="23030">
                  <c:v>6860.5600000122404</c:v>
                </c:pt>
                <c:pt idx="23031">
                  <c:v>6860.5800000122399</c:v>
                </c:pt>
                <c:pt idx="23032">
                  <c:v>6860.6000000122403</c:v>
                </c:pt>
                <c:pt idx="23033">
                  <c:v>6860.6200000122435</c:v>
                </c:pt>
                <c:pt idx="23034">
                  <c:v>6860.6400000122403</c:v>
                </c:pt>
                <c:pt idx="23035">
                  <c:v>6860.6600000122435</c:v>
                </c:pt>
                <c:pt idx="23036">
                  <c:v>6860.6800000122403</c:v>
                </c:pt>
                <c:pt idx="23037">
                  <c:v>6860.7000000122398</c:v>
                </c:pt>
                <c:pt idx="23038">
                  <c:v>6860.7200000122402</c:v>
                </c:pt>
                <c:pt idx="23039">
                  <c:v>6860.7400000122398</c:v>
                </c:pt>
                <c:pt idx="23040">
                  <c:v>6860.7600000122402</c:v>
                </c:pt>
                <c:pt idx="23041">
                  <c:v>6860.7800000122397</c:v>
                </c:pt>
                <c:pt idx="23042">
                  <c:v>6860.8000000122402</c:v>
                </c:pt>
                <c:pt idx="23043">
                  <c:v>6860.8200000122424</c:v>
                </c:pt>
                <c:pt idx="23044">
                  <c:v>6860.8400000122401</c:v>
                </c:pt>
                <c:pt idx="23045">
                  <c:v>6860.8600000122424</c:v>
                </c:pt>
                <c:pt idx="23046">
                  <c:v>6860.8800000122401</c:v>
                </c:pt>
                <c:pt idx="23047">
                  <c:v>6860.9000000122396</c:v>
                </c:pt>
                <c:pt idx="23048">
                  <c:v>6860.9200000122401</c:v>
                </c:pt>
                <c:pt idx="23049">
                  <c:v>6860.9400000122396</c:v>
                </c:pt>
                <c:pt idx="23050">
                  <c:v>6860.96000001224</c:v>
                </c:pt>
                <c:pt idx="23051">
                  <c:v>6860.9800000122495</c:v>
                </c:pt>
                <c:pt idx="23052">
                  <c:v>6861.00000001225</c:v>
                </c:pt>
                <c:pt idx="23053">
                  <c:v>6861.0200000122504</c:v>
                </c:pt>
                <c:pt idx="23054">
                  <c:v>6861.0400000122499</c:v>
                </c:pt>
                <c:pt idx="23055">
                  <c:v>6861.0600000122504</c:v>
                </c:pt>
                <c:pt idx="23056">
                  <c:v>6861.0800000122499</c:v>
                </c:pt>
                <c:pt idx="23057">
                  <c:v>6861.1000000122503</c:v>
                </c:pt>
                <c:pt idx="23058">
                  <c:v>6861.1200000122535</c:v>
                </c:pt>
                <c:pt idx="23059">
                  <c:v>6861.1400000122503</c:v>
                </c:pt>
                <c:pt idx="23060">
                  <c:v>6861.1600000122535</c:v>
                </c:pt>
                <c:pt idx="23061">
                  <c:v>6861.1800000122503</c:v>
                </c:pt>
                <c:pt idx="23062">
                  <c:v>6861.2000000122498</c:v>
                </c:pt>
                <c:pt idx="23063">
                  <c:v>6861.2200000122502</c:v>
                </c:pt>
                <c:pt idx="23064">
                  <c:v>6861.2400000122498</c:v>
                </c:pt>
                <c:pt idx="23065">
                  <c:v>6861.2600000122502</c:v>
                </c:pt>
                <c:pt idx="23066">
                  <c:v>6861.2800000122497</c:v>
                </c:pt>
                <c:pt idx="23067">
                  <c:v>6861.3000000122502</c:v>
                </c:pt>
                <c:pt idx="23068">
                  <c:v>6861.3200000122524</c:v>
                </c:pt>
                <c:pt idx="23069">
                  <c:v>6861.3400000122501</c:v>
                </c:pt>
                <c:pt idx="23070">
                  <c:v>6861.3600000122524</c:v>
                </c:pt>
                <c:pt idx="23071">
                  <c:v>6861.3800000122501</c:v>
                </c:pt>
                <c:pt idx="23072">
                  <c:v>6861.4000000122496</c:v>
                </c:pt>
                <c:pt idx="23073">
                  <c:v>6861.4200000122501</c:v>
                </c:pt>
                <c:pt idx="23074">
                  <c:v>6861.4400000122596</c:v>
                </c:pt>
                <c:pt idx="23075">
                  <c:v>6861.46000001226</c:v>
                </c:pt>
                <c:pt idx="23076">
                  <c:v>6861.4800000122596</c:v>
                </c:pt>
                <c:pt idx="23077">
                  <c:v>6861.50000001226</c:v>
                </c:pt>
                <c:pt idx="23078">
                  <c:v>6861.5200000122604</c:v>
                </c:pt>
                <c:pt idx="23079">
                  <c:v>6861.54000001226</c:v>
                </c:pt>
                <c:pt idx="23080">
                  <c:v>6861.5600000122604</c:v>
                </c:pt>
                <c:pt idx="23081">
                  <c:v>6861.5800000122599</c:v>
                </c:pt>
                <c:pt idx="23082">
                  <c:v>6861.6000000122604</c:v>
                </c:pt>
                <c:pt idx="23083">
                  <c:v>6861.6200000122635</c:v>
                </c:pt>
                <c:pt idx="23084">
                  <c:v>6861.6400000122603</c:v>
                </c:pt>
                <c:pt idx="23085">
                  <c:v>6861.6600000122635</c:v>
                </c:pt>
                <c:pt idx="23086">
                  <c:v>6861.6800000122603</c:v>
                </c:pt>
                <c:pt idx="23087">
                  <c:v>6861.7000000122598</c:v>
                </c:pt>
                <c:pt idx="23088">
                  <c:v>6861.7200000122602</c:v>
                </c:pt>
                <c:pt idx="23089">
                  <c:v>6861.7400000122598</c:v>
                </c:pt>
                <c:pt idx="23090">
                  <c:v>6861.7600000122602</c:v>
                </c:pt>
                <c:pt idx="23091">
                  <c:v>6861.7800000122597</c:v>
                </c:pt>
                <c:pt idx="23092">
                  <c:v>6861.8000000122602</c:v>
                </c:pt>
                <c:pt idx="23093">
                  <c:v>6861.8200000122624</c:v>
                </c:pt>
                <c:pt idx="23094">
                  <c:v>6861.8400000122601</c:v>
                </c:pt>
                <c:pt idx="23095">
                  <c:v>6861.8600000122624</c:v>
                </c:pt>
                <c:pt idx="23096">
                  <c:v>6861.8800000122601</c:v>
                </c:pt>
                <c:pt idx="23097">
                  <c:v>6861.9000000122696</c:v>
                </c:pt>
                <c:pt idx="23098">
                  <c:v>6861.9200000122701</c:v>
                </c:pt>
                <c:pt idx="23099">
                  <c:v>6861.9400000122696</c:v>
                </c:pt>
                <c:pt idx="23100">
                  <c:v>6861.96000001227</c:v>
                </c:pt>
                <c:pt idx="23101">
                  <c:v>6861.9800000122696</c:v>
                </c:pt>
                <c:pt idx="23102">
                  <c:v>6862.00000001227</c:v>
                </c:pt>
                <c:pt idx="23103">
                  <c:v>6862.0200000122704</c:v>
                </c:pt>
                <c:pt idx="23104">
                  <c:v>6862.04000001227</c:v>
                </c:pt>
                <c:pt idx="23105">
                  <c:v>6862.0600000122704</c:v>
                </c:pt>
                <c:pt idx="23106">
                  <c:v>6862.0800000122699</c:v>
                </c:pt>
                <c:pt idx="23107">
                  <c:v>6862.1000000122704</c:v>
                </c:pt>
                <c:pt idx="23108">
                  <c:v>6862.1200000122735</c:v>
                </c:pt>
                <c:pt idx="23109">
                  <c:v>6862.1400000122703</c:v>
                </c:pt>
                <c:pt idx="23110">
                  <c:v>6862.1600000122735</c:v>
                </c:pt>
                <c:pt idx="23111">
                  <c:v>6862.1800000122703</c:v>
                </c:pt>
                <c:pt idx="23112">
                  <c:v>6862.2000000122698</c:v>
                </c:pt>
                <c:pt idx="23113">
                  <c:v>6862.2200000122702</c:v>
                </c:pt>
                <c:pt idx="23114">
                  <c:v>6862.2400000122698</c:v>
                </c:pt>
                <c:pt idx="23115">
                  <c:v>6862.2600000122702</c:v>
                </c:pt>
                <c:pt idx="23116">
                  <c:v>6862.2800000122697</c:v>
                </c:pt>
                <c:pt idx="23117">
                  <c:v>6862.3000000122702</c:v>
                </c:pt>
                <c:pt idx="23118">
                  <c:v>6862.3200000122724</c:v>
                </c:pt>
                <c:pt idx="23119">
                  <c:v>6862.3400000122701</c:v>
                </c:pt>
                <c:pt idx="23120">
                  <c:v>6862.3600000122824</c:v>
                </c:pt>
                <c:pt idx="23121">
                  <c:v>6862.3800000122801</c:v>
                </c:pt>
                <c:pt idx="23122">
                  <c:v>6862.4000000122796</c:v>
                </c:pt>
                <c:pt idx="23123">
                  <c:v>6862.4200000122801</c:v>
                </c:pt>
                <c:pt idx="23124">
                  <c:v>6862.4400000122796</c:v>
                </c:pt>
                <c:pt idx="23125">
                  <c:v>6862.46000001228</c:v>
                </c:pt>
                <c:pt idx="23126">
                  <c:v>6862.4800000122796</c:v>
                </c:pt>
                <c:pt idx="23127">
                  <c:v>6862.50000001228</c:v>
                </c:pt>
                <c:pt idx="23128">
                  <c:v>6862.5200000122804</c:v>
                </c:pt>
                <c:pt idx="23129">
                  <c:v>6862.54000001228</c:v>
                </c:pt>
                <c:pt idx="23130">
                  <c:v>6862.5600000122804</c:v>
                </c:pt>
                <c:pt idx="23131">
                  <c:v>6862.5800000122799</c:v>
                </c:pt>
                <c:pt idx="23132">
                  <c:v>6862.6000000122804</c:v>
                </c:pt>
                <c:pt idx="23133">
                  <c:v>6862.6200000122835</c:v>
                </c:pt>
                <c:pt idx="23134">
                  <c:v>6862.6400000122803</c:v>
                </c:pt>
                <c:pt idx="23135">
                  <c:v>6862.6600000122835</c:v>
                </c:pt>
                <c:pt idx="23136">
                  <c:v>6862.6800000122803</c:v>
                </c:pt>
                <c:pt idx="23137">
                  <c:v>6862.7000000122798</c:v>
                </c:pt>
                <c:pt idx="23138">
                  <c:v>6862.7200000122803</c:v>
                </c:pt>
                <c:pt idx="23139">
                  <c:v>6862.7400000122798</c:v>
                </c:pt>
                <c:pt idx="23140">
                  <c:v>6862.7600000122802</c:v>
                </c:pt>
                <c:pt idx="23141">
                  <c:v>6862.7800000122797</c:v>
                </c:pt>
                <c:pt idx="23142">
                  <c:v>6862.8000000122802</c:v>
                </c:pt>
                <c:pt idx="23143">
                  <c:v>6862.8200000122924</c:v>
                </c:pt>
                <c:pt idx="23144">
                  <c:v>6862.8400000122901</c:v>
                </c:pt>
                <c:pt idx="23145">
                  <c:v>6862.8600000122924</c:v>
                </c:pt>
                <c:pt idx="23146">
                  <c:v>6862.8800000122901</c:v>
                </c:pt>
                <c:pt idx="23147">
                  <c:v>6862.9000000122896</c:v>
                </c:pt>
                <c:pt idx="23148">
                  <c:v>6862.9200000122901</c:v>
                </c:pt>
                <c:pt idx="23149">
                  <c:v>6862.9400000122896</c:v>
                </c:pt>
                <c:pt idx="23150">
                  <c:v>6862.96000001229</c:v>
                </c:pt>
                <c:pt idx="23151">
                  <c:v>6862.9800000122896</c:v>
                </c:pt>
                <c:pt idx="23152">
                  <c:v>6863.00000001229</c:v>
                </c:pt>
                <c:pt idx="23153">
                  <c:v>6863.0200000122904</c:v>
                </c:pt>
                <c:pt idx="23154">
                  <c:v>6863.04000001229</c:v>
                </c:pt>
                <c:pt idx="23155">
                  <c:v>6863.0600000122904</c:v>
                </c:pt>
                <c:pt idx="23156">
                  <c:v>6863.0800000122899</c:v>
                </c:pt>
                <c:pt idx="23157">
                  <c:v>6863.1000000122904</c:v>
                </c:pt>
                <c:pt idx="23158">
                  <c:v>6863.1200000122935</c:v>
                </c:pt>
                <c:pt idx="23159">
                  <c:v>6863.1400000122903</c:v>
                </c:pt>
                <c:pt idx="23160">
                  <c:v>6863.1600000122935</c:v>
                </c:pt>
                <c:pt idx="23161">
                  <c:v>6863.1800000122903</c:v>
                </c:pt>
                <c:pt idx="23162">
                  <c:v>6863.2000000122898</c:v>
                </c:pt>
                <c:pt idx="23163">
                  <c:v>6863.2200000122903</c:v>
                </c:pt>
                <c:pt idx="23164">
                  <c:v>6863.2400000122898</c:v>
                </c:pt>
                <c:pt idx="23165">
                  <c:v>6863.2600000122902</c:v>
                </c:pt>
                <c:pt idx="23166">
                  <c:v>6863.2800000122998</c:v>
                </c:pt>
                <c:pt idx="23167">
                  <c:v>6863.3000000123002</c:v>
                </c:pt>
                <c:pt idx="23168">
                  <c:v>6863.3200000123024</c:v>
                </c:pt>
                <c:pt idx="23169">
                  <c:v>6863.3400000123002</c:v>
                </c:pt>
                <c:pt idx="23170">
                  <c:v>6863.3600000123024</c:v>
                </c:pt>
                <c:pt idx="23171">
                  <c:v>6863.3800000123001</c:v>
                </c:pt>
                <c:pt idx="23172">
                  <c:v>6863.4000000122996</c:v>
                </c:pt>
                <c:pt idx="23173">
                  <c:v>6863.4200000123001</c:v>
                </c:pt>
                <c:pt idx="23174">
                  <c:v>6863.4400000122996</c:v>
                </c:pt>
                <c:pt idx="23175">
                  <c:v>6863.4600000123</c:v>
                </c:pt>
                <c:pt idx="23176">
                  <c:v>6863.4800000122996</c:v>
                </c:pt>
                <c:pt idx="23177">
                  <c:v>6863.5000000123</c:v>
                </c:pt>
                <c:pt idx="23178">
                  <c:v>6863.5200000123004</c:v>
                </c:pt>
                <c:pt idx="23179">
                  <c:v>6863.5400000123</c:v>
                </c:pt>
                <c:pt idx="23180">
                  <c:v>6863.5600000123004</c:v>
                </c:pt>
                <c:pt idx="23181">
                  <c:v>6863.5800000122999</c:v>
                </c:pt>
                <c:pt idx="23182">
                  <c:v>6863.6000000123004</c:v>
                </c:pt>
                <c:pt idx="23183">
                  <c:v>6863.6200000123035</c:v>
                </c:pt>
                <c:pt idx="23184">
                  <c:v>6863.6400000123003</c:v>
                </c:pt>
                <c:pt idx="23185">
                  <c:v>6863.6600000123035</c:v>
                </c:pt>
                <c:pt idx="23186">
                  <c:v>6863.6800000123003</c:v>
                </c:pt>
                <c:pt idx="23187">
                  <c:v>6863.7000000122998</c:v>
                </c:pt>
                <c:pt idx="23188">
                  <c:v>6863.7200000123003</c:v>
                </c:pt>
                <c:pt idx="23189">
                  <c:v>6863.7400000123098</c:v>
                </c:pt>
                <c:pt idx="23190">
                  <c:v>6863.7600000123102</c:v>
                </c:pt>
                <c:pt idx="23191">
                  <c:v>6863.7800000123098</c:v>
                </c:pt>
                <c:pt idx="23192">
                  <c:v>6863.8000000123102</c:v>
                </c:pt>
                <c:pt idx="23193">
                  <c:v>6863.8200000123124</c:v>
                </c:pt>
                <c:pt idx="23194">
                  <c:v>6863.8400000123102</c:v>
                </c:pt>
                <c:pt idx="23195">
                  <c:v>6863.8600000123124</c:v>
                </c:pt>
                <c:pt idx="23196">
                  <c:v>6863.8800000123101</c:v>
                </c:pt>
                <c:pt idx="23197">
                  <c:v>6863.9000000123096</c:v>
                </c:pt>
                <c:pt idx="23198">
                  <c:v>6863.9200000123101</c:v>
                </c:pt>
                <c:pt idx="23199">
                  <c:v>6863.9400000123096</c:v>
                </c:pt>
                <c:pt idx="23200">
                  <c:v>6863.96000001231</c:v>
                </c:pt>
                <c:pt idx="23201">
                  <c:v>6863.9800000123096</c:v>
                </c:pt>
                <c:pt idx="23202">
                  <c:v>6864.00000001231</c:v>
                </c:pt>
                <c:pt idx="23203">
                  <c:v>6864.0200000123104</c:v>
                </c:pt>
                <c:pt idx="23204">
                  <c:v>6864.04000001231</c:v>
                </c:pt>
                <c:pt idx="23205">
                  <c:v>6864.0600000123104</c:v>
                </c:pt>
                <c:pt idx="23206">
                  <c:v>6864.0800000123099</c:v>
                </c:pt>
                <c:pt idx="23207">
                  <c:v>6864.1000000123104</c:v>
                </c:pt>
                <c:pt idx="23208">
                  <c:v>6864.1200000123135</c:v>
                </c:pt>
                <c:pt idx="23209">
                  <c:v>6864.1400000123103</c:v>
                </c:pt>
                <c:pt idx="23210">
                  <c:v>6864.1600000123135</c:v>
                </c:pt>
                <c:pt idx="23211">
                  <c:v>6864.1800000123103</c:v>
                </c:pt>
                <c:pt idx="23212">
                  <c:v>6864.2000000123198</c:v>
                </c:pt>
                <c:pt idx="23213">
                  <c:v>6864.2200000123203</c:v>
                </c:pt>
                <c:pt idx="23214">
                  <c:v>6864.2400000123198</c:v>
                </c:pt>
                <c:pt idx="23215">
                  <c:v>6864.2600000123202</c:v>
                </c:pt>
                <c:pt idx="23216">
                  <c:v>6864.2800000123198</c:v>
                </c:pt>
                <c:pt idx="23217">
                  <c:v>6864.3000000123202</c:v>
                </c:pt>
                <c:pt idx="23218">
                  <c:v>6864.3200000123234</c:v>
                </c:pt>
                <c:pt idx="23219">
                  <c:v>6864.3400000123202</c:v>
                </c:pt>
                <c:pt idx="23220">
                  <c:v>6864.3600000123224</c:v>
                </c:pt>
                <c:pt idx="23221">
                  <c:v>6864.3800000123201</c:v>
                </c:pt>
                <c:pt idx="23222">
                  <c:v>6864.4000000123197</c:v>
                </c:pt>
                <c:pt idx="23223">
                  <c:v>6864.4200000123201</c:v>
                </c:pt>
                <c:pt idx="23224">
                  <c:v>6864.4400000123196</c:v>
                </c:pt>
                <c:pt idx="23225">
                  <c:v>6864.4600000123201</c:v>
                </c:pt>
                <c:pt idx="23226">
                  <c:v>6864.4800000123196</c:v>
                </c:pt>
                <c:pt idx="23227">
                  <c:v>6864.50000001232</c:v>
                </c:pt>
                <c:pt idx="23228">
                  <c:v>6864.5200000123214</c:v>
                </c:pt>
                <c:pt idx="23229">
                  <c:v>6864.54000001232</c:v>
                </c:pt>
                <c:pt idx="23230">
                  <c:v>6864.5600000123204</c:v>
                </c:pt>
                <c:pt idx="23231">
                  <c:v>6864.5800000123199</c:v>
                </c:pt>
                <c:pt idx="23232">
                  <c:v>6864.6000000123204</c:v>
                </c:pt>
                <c:pt idx="23233">
                  <c:v>6864.6200000123235</c:v>
                </c:pt>
                <c:pt idx="23234">
                  <c:v>6864.6400000123203</c:v>
                </c:pt>
                <c:pt idx="23235">
                  <c:v>6864.6600000123335</c:v>
                </c:pt>
                <c:pt idx="23236">
                  <c:v>6864.6800000123303</c:v>
                </c:pt>
                <c:pt idx="23237">
                  <c:v>6864.7000000123298</c:v>
                </c:pt>
                <c:pt idx="23238">
                  <c:v>6864.7200000123303</c:v>
                </c:pt>
                <c:pt idx="23239">
                  <c:v>6864.7400000123298</c:v>
                </c:pt>
                <c:pt idx="23240">
                  <c:v>6864.7600000123302</c:v>
                </c:pt>
                <c:pt idx="23241">
                  <c:v>6864.7800000123298</c:v>
                </c:pt>
                <c:pt idx="23242">
                  <c:v>6864.8000000123302</c:v>
                </c:pt>
                <c:pt idx="23243">
                  <c:v>6864.8200000123334</c:v>
                </c:pt>
                <c:pt idx="23244">
                  <c:v>6864.8400000123302</c:v>
                </c:pt>
                <c:pt idx="23245">
                  <c:v>6864.8600000123324</c:v>
                </c:pt>
                <c:pt idx="23246">
                  <c:v>6864.8800000123301</c:v>
                </c:pt>
                <c:pt idx="23247">
                  <c:v>6864.9000000123297</c:v>
                </c:pt>
                <c:pt idx="23248">
                  <c:v>6864.9200000123301</c:v>
                </c:pt>
                <c:pt idx="23249">
                  <c:v>6864.9400000123296</c:v>
                </c:pt>
                <c:pt idx="23250">
                  <c:v>6864.9600000123301</c:v>
                </c:pt>
                <c:pt idx="23251">
                  <c:v>6864.9800000123296</c:v>
                </c:pt>
                <c:pt idx="23252">
                  <c:v>6865.00000001233</c:v>
                </c:pt>
                <c:pt idx="23253">
                  <c:v>6865.0200000123314</c:v>
                </c:pt>
                <c:pt idx="23254">
                  <c:v>6865.04000001233</c:v>
                </c:pt>
                <c:pt idx="23255">
                  <c:v>6865.0600000123304</c:v>
                </c:pt>
                <c:pt idx="23256">
                  <c:v>6865.0800000123299</c:v>
                </c:pt>
                <c:pt idx="23257">
                  <c:v>6865.1000000123304</c:v>
                </c:pt>
                <c:pt idx="23258">
                  <c:v>6865.1200000123436</c:v>
                </c:pt>
                <c:pt idx="23259">
                  <c:v>6865.1400000123404</c:v>
                </c:pt>
                <c:pt idx="23260">
                  <c:v>6865.1600000123435</c:v>
                </c:pt>
                <c:pt idx="23261">
                  <c:v>6865.1800000123403</c:v>
                </c:pt>
                <c:pt idx="23262">
                  <c:v>6865.2000000123398</c:v>
                </c:pt>
                <c:pt idx="23263">
                  <c:v>6865.2200000123403</c:v>
                </c:pt>
                <c:pt idx="23264">
                  <c:v>6865.2400000123398</c:v>
                </c:pt>
                <c:pt idx="23265">
                  <c:v>6865.2600000123402</c:v>
                </c:pt>
                <c:pt idx="23266">
                  <c:v>6865.2800000123398</c:v>
                </c:pt>
                <c:pt idx="23267">
                  <c:v>6865.3000000123402</c:v>
                </c:pt>
                <c:pt idx="23268">
                  <c:v>6865.3200000123434</c:v>
                </c:pt>
                <c:pt idx="23269">
                  <c:v>6865.3400000123402</c:v>
                </c:pt>
                <c:pt idx="23270">
                  <c:v>6865.3600000123424</c:v>
                </c:pt>
                <c:pt idx="23271">
                  <c:v>6865.3800000123401</c:v>
                </c:pt>
                <c:pt idx="23272">
                  <c:v>6865.4000000123397</c:v>
                </c:pt>
                <c:pt idx="23273">
                  <c:v>6865.4200000123401</c:v>
                </c:pt>
                <c:pt idx="23274">
                  <c:v>6865.4400000123396</c:v>
                </c:pt>
                <c:pt idx="23275">
                  <c:v>6865.4600000123401</c:v>
                </c:pt>
                <c:pt idx="23276">
                  <c:v>6865.4800000123396</c:v>
                </c:pt>
                <c:pt idx="23277">
                  <c:v>6865.50000001234</c:v>
                </c:pt>
                <c:pt idx="23278">
                  <c:v>6865.5200000123414</c:v>
                </c:pt>
                <c:pt idx="23279">
                  <c:v>6865.54000001234</c:v>
                </c:pt>
                <c:pt idx="23280">
                  <c:v>6865.5600000123404</c:v>
                </c:pt>
                <c:pt idx="23281">
                  <c:v>6865.58000001235</c:v>
                </c:pt>
                <c:pt idx="23282">
                  <c:v>6865.6000000123504</c:v>
                </c:pt>
                <c:pt idx="23283">
                  <c:v>6865.6200000123536</c:v>
                </c:pt>
                <c:pt idx="23284">
                  <c:v>6865.6400000123504</c:v>
                </c:pt>
                <c:pt idx="23285">
                  <c:v>6865.6600000123535</c:v>
                </c:pt>
                <c:pt idx="23286">
                  <c:v>6865.6800000123503</c:v>
                </c:pt>
                <c:pt idx="23287">
                  <c:v>6865.7000000123498</c:v>
                </c:pt>
                <c:pt idx="23288">
                  <c:v>6865.7200000123503</c:v>
                </c:pt>
                <c:pt idx="23289">
                  <c:v>6865.7400000123498</c:v>
                </c:pt>
                <c:pt idx="23290">
                  <c:v>6865.7600000123502</c:v>
                </c:pt>
                <c:pt idx="23291">
                  <c:v>6865.7800000123498</c:v>
                </c:pt>
                <c:pt idx="23292">
                  <c:v>6865.8000000123502</c:v>
                </c:pt>
                <c:pt idx="23293">
                  <c:v>6865.8200000123534</c:v>
                </c:pt>
                <c:pt idx="23294">
                  <c:v>6865.8400000123502</c:v>
                </c:pt>
                <c:pt idx="23295">
                  <c:v>6865.8600000123524</c:v>
                </c:pt>
                <c:pt idx="23296">
                  <c:v>6865.8800000123501</c:v>
                </c:pt>
                <c:pt idx="23297">
                  <c:v>6865.9000000123497</c:v>
                </c:pt>
                <c:pt idx="23298">
                  <c:v>6865.9200000123501</c:v>
                </c:pt>
                <c:pt idx="23299">
                  <c:v>6865.9400000123496</c:v>
                </c:pt>
                <c:pt idx="23300">
                  <c:v>6865.9600000123501</c:v>
                </c:pt>
                <c:pt idx="23301">
                  <c:v>6865.9800000123496</c:v>
                </c:pt>
                <c:pt idx="23302">
                  <c:v>6866.00000001235</c:v>
                </c:pt>
                <c:pt idx="23303">
                  <c:v>6866.0200000123614</c:v>
                </c:pt>
                <c:pt idx="23304">
                  <c:v>6866.04000001236</c:v>
                </c:pt>
                <c:pt idx="23305">
                  <c:v>6866.0600000123604</c:v>
                </c:pt>
                <c:pt idx="23306">
                  <c:v>6866.08000001236</c:v>
                </c:pt>
                <c:pt idx="23307">
                  <c:v>6866.1000000123604</c:v>
                </c:pt>
                <c:pt idx="23308">
                  <c:v>6866.1200000123636</c:v>
                </c:pt>
                <c:pt idx="23309">
                  <c:v>6866.1400000123604</c:v>
                </c:pt>
                <c:pt idx="23310">
                  <c:v>6866.1600000123635</c:v>
                </c:pt>
                <c:pt idx="23311">
                  <c:v>6866.1800000123603</c:v>
                </c:pt>
                <c:pt idx="23312">
                  <c:v>6866.2000000123599</c:v>
                </c:pt>
                <c:pt idx="23313">
                  <c:v>6866.2200000123603</c:v>
                </c:pt>
                <c:pt idx="23314">
                  <c:v>6866.2400000123598</c:v>
                </c:pt>
                <c:pt idx="23315">
                  <c:v>6866.2600000123603</c:v>
                </c:pt>
                <c:pt idx="23316">
                  <c:v>6866.2800000123598</c:v>
                </c:pt>
                <c:pt idx="23317">
                  <c:v>6866.3000000123602</c:v>
                </c:pt>
                <c:pt idx="23318">
                  <c:v>6866.3200000123634</c:v>
                </c:pt>
                <c:pt idx="23319">
                  <c:v>6866.3400000123602</c:v>
                </c:pt>
                <c:pt idx="23320">
                  <c:v>6866.3600000123624</c:v>
                </c:pt>
                <c:pt idx="23321">
                  <c:v>6866.3800000123601</c:v>
                </c:pt>
                <c:pt idx="23322">
                  <c:v>6866.4000000123597</c:v>
                </c:pt>
                <c:pt idx="23323">
                  <c:v>6866.4200000123601</c:v>
                </c:pt>
                <c:pt idx="23324">
                  <c:v>6866.4400000123596</c:v>
                </c:pt>
                <c:pt idx="23325">
                  <c:v>6866.4600000123601</c:v>
                </c:pt>
                <c:pt idx="23326">
                  <c:v>6866.4800000123696</c:v>
                </c:pt>
                <c:pt idx="23327">
                  <c:v>6866.50000001237</c:v>
                </c:pt>
                <c:pt idx="23328">
                  <c:v>6866.5200000123714</c:v>
                </c:pt>
                <c:pt idx="23329">
                  <c:v>6866.54000001237</c:v>
                </c:pt>
                <c:pt idx="23330">
                  <c:v>6866.5600000123704</c:v>
                </c:pt>
                <c:pt idx="23331">
                  <c:v>6866.58000001237</c:v>
                </c:pt>
                <c:pt idx="23332">
                  <c:v>6866.6000000123704</c:v>
                </c:pt>
                <c:pt idx="23333">
                  <c:v>6866.6200000123736</c:v>
                </c:pt>
                <c:pt idx="23334">
                  <c:v>6866.6400000123704</c:v>
                </c:pt>
                <c:pt idx="23335">
                  <c:v>6866.6600000123735</c:v>
                </c:pt>
                <c:pt idx="23336">
                  <c:v>6866.6800000123703</c:v>
                </c:pt>
                <c:pt idx="23337">
                  <c:v>6866.7000000123699</c:v>
                </c:pt>
                <c:pt idx="23338">
                  <c:v>6866.7200000123703</c:v>
                </c:pt>
                <c:pt idx="23339">
                  <c:v>6866.7400000123698</c:v>
                </c:pt>
                <c:pt idx="23340">
                  <c:v>6866.7600000123703</c:v>
                </c:pt>
                <c:pt idx="23341">
                  <c:v>6866.7800000123698</c:v>
                </c:pt>
                <c:pt idx="23342">
                  <c:v>6866.8000000123702</c:v>
                </c:pt>
                <c:pt idx="23343">
                  <c:v>6866.8200000123734</c:v>
                </c:pt>
                <c:pt idx="23344">
                  <c:v>6866.8400000123702</c:v>
                </c:pt>
                <c:pt idx="23345">
                  <c:v>6866.8600000123724</c:v>
                </c:pt>
                <c:pt idx="23346">
                  <c:v>6866.8800000123701</c:v>
                </c:pt>
                <c:pt idx="23347">
                  <c:v>6866.9000000123697</c:v>
                </c:pt>
                <c:pt idx="23348">
                  <c:v>6866.9200000123701</c:v>
                </c:pt>
                <c:pt idx="23349">
                  <c:v>6866.9400000123796</c:v>
                </c:pt>
                <c:pt idx="23350">
                  <c:v>6866.9600000123801</c:v>
                </c:pt>
                <c:pt idx="23351">
                  <c:v>6866.9800000123796</c:v>
                </c:pt>
                <c:pt idx="23352">
                  <c:v>6867.00000001238</c:v>
                </c:pt>
                <c:pt idx="23353">
                  <c:v>6867.0200000123814</c:v>
                </c:pt>
                <c:pt idx="23354">
                  <c:v>6867.04000001238</c:v>
                </c:pt>
                <c:pt idx="23355">
                  <c:v>6867.0600000123804</c:v>
                </c:pt>
                <c:pt idx="23356">
                  <c:v>6867.08000001238</c:v>
                </c:pt>
                <c:pt idx="23357">
                  <c:v>6867.1000000123804</c:v>
                </c:pt>
                <c:pt idx="23358">
                  <c:v>6867.1200000123836</c:v>
                </c:pt>
                <c:pt idx="23359">
                  <c:v>6867.1400000123804</c:v>
                </c:pt>
                <c:pt idx="23360">
                  <c:v>6867.1600000123835</c:v>
                </c:pt>
                <c:pt idx="23361">
                  <c:v>6867.1800000123803</c:v>
                </c:pt>
                <c:pt idx="23362">
                  <c:v>6867.2000000123799</c:v>
                </c:pt>
                <c:pt idx="23363">
                  <c:v>6867.2200000123803</c:v>
                </c:pt>
                <c:pt idx="23364">
                  <c:v>6867.2400000123798</c:v>
                </c:pt>
                <c:pt idx="23365">
                  <c:v>6867.2600000123803</c:v>
                </c:pt>
                <c:pt idx="23366">
                  <c:v>6867.2800000123798</c:v>
                </c:pt>
                <c:pt idx="23367">
                  <c:v>6867.3000000123802</c:v>
                </c:pt>
                <c:pt idx="23368">
                  <c:v>6867.3200000123834</c:v>
                </c:pt>
                <c:pt idx="23369">
                  <c:v>6867.3400000123802</c:v>
                </c:pt>
                <c:pt idx="23370">
                  <c:v>6867.3600000123824</c:v>
                </c:pt>
                <c:pt idx="23371">
                  <c:v>6867.3800000123802</c:v>
                </c:pt>
                <c:pt idx="23372">
                  <c:v>6867.4000000123897</c:v>
                </c:pt>
                <c:pt idx="23373">
                  <c:v>6867.4200000123901</c:v>
                </c:pt>
                <c:pt idx="23374">
                  <c:v>6867.4400000123896</c:v>
                </c:pt>
                <c:pt idx="23375">
                  <c:v>6867.4600000123901</c:v>
                </c:pt>
                <c:pt idx="23376">
                  <c:v>6867.4800000123896</c:v>
                </c:pt>
                <c:pt idx="23377">
                  <c:v>6867.50000001239</c:v>
                </c:pt>
                <c:pt idx="23378">
                  <c:v>6867.5200000123914</c:v>
                </c:pt>
                <c:pt idx="23379">
                  <c:v>6867.54000001239</c:v>
                </c:pt>
                <c:pt idx="23380">
                  <c:v>6867.5600000123904</c:v>
                </c:pt>
                <c:pt idx="23381">
                  <c:v>6867.58000001239</c:v>
                </c:pt>
                <c:pt idx="23382">
                  <c:v>6867.6000000123904</c:v>
                </c:pt>
                <c:pt idx="23383">
                  <c:v>6867.6200000123936</c:v>
                </c:pt>
                <c:pt idx="23384">
                  <c:v>6867.6400000123904</c:v>
                </c:pt>
                <c:pt idx="23385">
                  <c:v>6867.6600000123935</c:v>
                </c:pt>
                <c:pt idx="23386">
                  <c:v>6867.6800000123903</c:v>
                </c:pt>
                <c:pt idx="23387">
                  <c:v>6867.7000000123899</c:v>
                </c:pt>
                <c:pt idx="23388">
                  <c:v>6867.7200000123903</c:v>
                </c:pt>
                <c:pt idx="23389">
                  <c:v>6867.7400000123898</c:v>
                </c:pt>
                <c:pt idx="23390">
                  <c:v>6867.7600000123903</c:v>
                </c:pt>
                <c:pt idx="23391">
                  <c:v>6867.7800000123898</c:v>
                </c:pt>
                <c:pt idx="23392">
                  <c:v>6867.8000000123902</c:v>
                </c:pt>
                <c:pt idx="23393">
                  <c:v>6867.8200000123934</c:v>
                </c:pt>
                <c:pt idx="23394">
                  <c:v>6867.8400000123902</c:v>
                </c:pt>
                <c:pt idx="23395">
                  <c:v>6867.8600000124034</c:v>
                </c:pt>
                <c:pt idx="23396">
                  <c:v>6867.8800000124002</c:v>
                </c:pt>
                <c:pt idx="23397">
                  <c:v>6867.9000000123997</c:v>
                </c:pt>
                <c:pt idx="23398">
                  <c:v>6867.9200000124001</c:v>
                </c:pt>
                <c:pt idx="23399">
                  <c:v>6867.9400000123997</c:v>
                </c:pt>
                <c:pt idx="23400">
                  <c:v>6867.9600000124001</c:v>
                </c:pt>
                <c:pt idx="23401">
                  <c:v>6867.9800000123996</c:v>
                </c:pt>
                <c:pt idx="23402">
                  <c:v>6868.0000000124001</c:v>
                </c:pt>
                <c:pt idx="23403">
                  <c:v>6868.0200000124014</c:v>
                </c:pt>
                <c:pt idx="23404">
                  <c:v>6868.0400000124</c:v>
                </c:pt>
                <c:pt idx="23405">
                  <c:v>6868.0600000124014</c:v>
                </c:pt>
                <c:pt idx="23406">
                  <c:v>6868.0800000124</c:v>
                </c:pt>
                <c:pt idx="23407">
                  <c:v>6868.1000000124004</c:v>
                </c:pt>
                <c:pt idx="23408">
                  <c:v>6868.1200000124036</c:v>
                </c:pt>
                <c:pt idx="23409">
                  <c:v>6868.1400000124004</c:v>
                </c:pt>
                <c:pt idx="23410">
                  <c:v>6868.1600000124035</c:v>
                </c:pt>
                <c:pt idx="23411">
                  <c:v>6868.1800000124003</c:v>
                </c:pt>
                <c:pt idx="23412">
                  <c:v>6868.2000000123999</c:v>
                </c:pt>
                <c:pt idx="23413">
                  <c:v>6868.2200000124003</c:v>
                </c:pt>
                <c:pt idx="23414">
                  <c:v>6868.2400000123998</c:v>
                </c:pt>
                <c:pt idx="23415">
                  <c:v>6868.2600000124003</c:v>
                </c:pt>
                <c:pt idx="23416">
                  <c:v>6868.2800000123998</c:v>
                </c:pt>
                <c:pt idx="23417">
                  <c:v>6868.3000000124002</c:v>
                </c:pt>
                <c:pt idx="23418">
                  <c:v>6868.3200000124134</c:v>
                </c:pt>
                <c:pt idx="23419">
                  <c:v>6868.3400000124102</c:v>
                </c:pt>
                <c:pt idx="23420">
                  <c:v>6868.3600000124134</c:v>
                </c:pt>
                <c:pt idx="23421">
                  <c:v>6868.3800000124102</c:v>
                </c:pt>
                <c:pt idx="23422">
                  <c:v>6868.4000000124097</c:v>
                </c:pt>
                <c:pt idx="23423">
                  <c:v>6868.4200000124101</c:v>
                </c:pt>
                <c:pt idx="23424">
                  <c:v>6868.4400000124097</c:v>
                </c:pt>
                <c:pt idx="23425">
                  <c:v>6868.4600000124101</c:v>
                </c:pt>
                <c:pt idx="23426">
                  <c:v>6868.4800000124096</c:v>
                </c:pt>
                <c:pt idx="23427">
                  <c:v>6868.5000000124101</c:v>
                </c:pt>
                <c:pt idx="23428">
                  <c:v>6868.5200000124114</c:v>
                </c:pt>
                <c:pt idx="23429">
                  <c:v>6868.54000001241</c:v>
                </c:pt>
                <c:pt idx="23430">
                  <c:v>6868.5600000124114</c:v>
                </c:pt>
                <c:pt idx="23431">
                  <c:v>6868.58000001241</c:v>
                </c:pt>
                <c:pt idx="23432">
                  <c:v>6868.6000000124104</c:v>
                </c:pt>
                <c:pt idx="23433">
                  <c:v>6868.6200000124136</c:v>
                </c:pt>
                <c:pt idx="23434">
                  <c:v>6868.6400000124104</c:v>
                </c:pt>
                <c:pt idx="23435">
                  <c:v>6868.6600000124135</c:v>
                </c:pt>
                <c:pt idx="23436">
                  <c:v>6868.6800000124103</c:v>
                </c:pt>
                <c:pt idx="23437">
                  <c:v>6868.7000000124099</c:v>
                </c:pt>
                <c:pt idx="23438">
                  <c:v>6868.7200000124103</c:v>
                </c:pt>
                <c:pt idx="23439">
                  <c:v>6868.7400000124098</c:v>
                </c:pt>
                <c:pt idx="23440">
                  <c:v>6868.7600000124103</c:v>
                </c:pt>
                <c:pt idx="23441">
                  <c:v>6868.7800000124198</c:v>
                </c:pt>
                <c:pt idx="23442">
                  <c:v>6868.8000000124202</c:v>
                </c:pt>
                <c:pt idx="23443">
                  <c:v>6868.8200000124234</c:v>
                </c:pt>
                <c:pt idx="23444">
                  <c:v>6868.8400000124202</c:v>
                </c:pt>
                <c:pt idx="23445">
                  <c:v>6868.8600000124234</c:v>
                </c:pt>
                <c:pt idx="23446">
                  <c:v>6868.8800000124202</c:v>
                </c:pt>
                <c:pt idx="23447">
                  <c:v>6868.9000000124197</c:v>
                </c:pt>
                <c:pt idx="23448">
                  <c:v>6868.9200000124201</c:v>
                </c:pt>
                <c:pt idx="23449">
                  <c:v>6868.9400000124197</c:v>
                </c:pt>
                <c:pt idx="23450">
                  <c:v>6868.9600000124201</c:v>
                </c:pt>
                <c:pt idx="23451">
                  <c:v>6868.9800000124196</c:v>
                </c:pt>
                <c:pt idx="23452">
                  <c:v>6869.0000000124201</c:v>
                </c:pt>
                <c:pt idx="23453">
                  <c:v>6869.0200000124214</c:v>
                </c:pt>
                <c:pt idx="23454">
                  <c:v>6869.04000001242</c:v>
                </c:pt>
                <c:pt idx="23455">
                  <c:v>6869.0600000124214</c:v>
                </c:pt>
                <c:pt idx="23456">
                  <c:v>6869.08000001242</c:v>
                </c:pt>
                <c:pt idx="23457">
                  <c:v>6869.1000000124204</c:v>
                </c:pt>
                <c:pt idx="23458">
                  <c:v>6869.1200000124236</c:v>
                </c:pt>
                <c:pt idx="23459">
                  <c:v>6869.1400000124204</c:v>
                </c:pt>
                <c:pt idx="23460">
                  <c:v>6869.1600000124236</c:v>
                </c:pt>
                <c:pt idx="23461">
                  <c:v>6869.1800000124204</c:v>
                </c:pt>
                <c:pt idx="23462">
                  <c:v>6869.2000000124199</c:v>
                </c:pt>
                <c:pt idx="23463">
                  <c:v>6869.2200000124203</c:v>
                </c:pt>
                <c:pt idx="23464">
                  <c:v>6869.2400000124298</c:v>
                </c:pt>
                <c:pt idx="23465">
                  <c:v>6869.2600000124303</c:v>
                </c:pt>
                <c:pt idx="23466">
                  <c:v>6869.2800000124298</c:v>
                </c:pt>
                <c:pt idx="23467">
                  <c:v>6869.3000000124302</c:v>
                </c:pt>
                <c:pt idx="23468">
                  <c:v>6869.3200000124334</c:v>
                </c:pt>
                <c:pt idx="23469">
                  <c:v>6869.3400000124302</c:v>
                </c:pt>
                <c:pt idx="23470">
                  <c:v>6869.3600000124334</c:v>
                </c:pt>
                <c:pt idx="23471">
                  <c:v>6869.3800000124302</c:v>
                </c:pt>
                <c:pt idx="23472">
                  <c:v>6869.4000000124297</c:v>
                </c:pt>
                <c:pt idx="23473">
                  <c:v>6869.4200000124301</c:v>
                </c:pt>
                <c:pt idx="23474">
                  <c:v>6869.4400000124297</c:v>
                </c:pt>
                <c:pt idx="23475">
                  <c:v>6869.4600000124301</c:v>
                </c:pt>
                <c:pt idx="23476">
                  <c:v>6869.4800000124296</c:v>
                </c:pt>
                <c:pt idx="23477">
                  <c:v>6869.5000000124301</c:v>
                </c:pt>
                <c:pt idx="23478">
                  <c:v>6869.5200000124314</c:v>
                </c:pt>
                <c:pt idx="23479">
                  <c:v>6869.54000001243</c:v>
                </c:pt>
                <c:pt idx="23480">
                  <c:v>6869.5600000124314</c:v>
                </c:pt>
                <c:pt idx="23481">
                  <c:v>6869.58000001243</c:v>
                </c:pt>
                <c:pt idx="23482">
                  <c:v>6869.6000000124304</c:v>
                </c:pt>
                <c:pt idx="23483">
                  <c:v>6869.6200000124336</c:v>
                </c:pt>
                <c:pt idx="23484">
                  <c:v>6869.6400000124304</c:v>
                </c:pt>
                <c:pt idx="23485">
                  <c:v>6869.6600000124336</c:v>
                </c:pt>
                <c:pt idx="23486">
                  <c:v>6869.6800000124304</c:v>
                </c:pt>
                <c:pt idx="23487">
                  <c:v>6869.7000000124399</c:v>
                </c:pt>
                <c:pt idx="23488">
                  <c:v>6869.7200000124403</c:v>
                </c:pt>
                <c:pt idx="23489">
                  <c:v>6869.7400000124399</c:v>
                </c:pt>
                <c:pt idx="23490">
                  <c:v>6869.7600000124403</c:v>
                </c:pt>
                <c:pt idx="23491">
                  <c:v>6869.7800000124398</c:v>
                </c:pt>
                <c:pt idx="23492">
                  <c:v>6869.8000000124403</c:v>
                </c:pt>
                <c:pt idx="23493">
                  <c:v>6869.8200000124434</c:v>
                </c:pt>
                <c:pt idx="23494">
                  <c:v>6869.8400000124402</c:v>
                </c:pt>
                <c:pt idx="23495">
                  <c:v>6869.8600000124434</c:v>
                </c:pt>
                <c:pt idx="23496">
                  <c:v>6869.8800000124402</c:v>
                </c:pt>
                <c:pt idx="23497">
                  <c:v>6869.9000000124397</c:v>
                </c:pt>
                <c:pt idx="23498">
                  <c:v>6869.9200000124401</c:v>
                </c:pt>
                <c:pt idx="23499">
                  <c:v>6869.9400000124397</c:v>
                </c:pt>
                <c:pt idx="23500">
                  <c:v>6869.9600000124401</c:v>
                </c:pt>
                <c:pt idx="23501">
                  <c:v>6869.9800000124396</c:v>
                </c:pt>
                <c:pt idx="23502">
                  <c:v>6870.0000000124401</c:v>
                </c:pt>
                <c:pt idx="23503">
                  <c:v>6870.0200000124414</c:v>
                </c:pt>
                <c:pt idx="23504">
                  <c:v>6870.04000001244</c:v>
                </c:pt>
                <c:pt idx="23505">
                  <c:v>6870.0600000124414</c:v>
                </c:pt>
                <c:pt idx="23506">
                  <c:v>6870.08000001244</c:v>
                </c:pt>
                <c:pt idx="23507">
                  <c:v>6870.1000000124404</c:v>
                </c:pt>
                <c:pt idx="23508">
                  <c:v>6870.1200000124436</c:v>
                </c:pt>
                <c:pt idx="23509">
                  <c:v>6870.1400000124404</c:v>
                </c:pt>
                <c:pt idx="23510">
                  <c:v>6870.1600000124536</c:v>
                </c:pt>
                <c:pt idx="23511">
                  <c:v>6870.1800000124504</c:v>
                </c:pt>
                <c:pt idx="23512">
                  <c:v>6870.2000000124499</c:v>
                </c:pt>
                <c:pt idx="23513">
                  <c:v>6870.2200000124503</c:v>
                </c:pt>
                <c:pt idx="23514">
                  <c:v>6870.2400000124499</c:v>
                </c:pt>
                <c:pt idx="23515">
                  <c:v>6870.2600000124503</c:v>
                </c:pt>
                <c:pt idx="23516">
                  <c:v>6870.2800000124498</c:v>
                </c:pt>
                <c:pt idx="23517">
                  <c:v>6870.3000000124503</c:v>
                </c:pt>
                <c:pt idx="23518">
                  <c:v>6870.3200000124534</c:v>
                </c:pt>
                <c:pt idx="23519">
                  <c:v>6870.3400000124502</c:v>
                </c:pt>
                <c:pt idx="23520">
                  <c:v>6870.3600000124534</c:v>
                </c:pt>
                <c:pt idx="23521">
                  <c:v>6870.3800000124502</c:v>
                </c:pt>
                <c:pt idx="23522">
                  <c:v>6870.4000000124497</c:v>
                </c:pt>
                <c:pt idx="23523">
                  <c:v>6870.4200000124501</c:v>
                </c:pt>
                <c:pt idx="23524">
                  <c:v>6870.4400000124497</c:v>
                </c:pt>
                <c:pt idx="23525">
                  <c:v>6870.4600000124501</c:v>
                </c:pt>
                <c:pt idx="23526">
                  <c:v>6870.4800000124496</c:v>
                </c:pt>
                <c:pt idx="23527">
                  <c:v>6870.5000000124501</c:v>
                </c:pt>
                <c:pt idx="23528">
                  <c:v>6870.5200000124514</c:v>
                </c:pt>
                <c:pt idx="23529">
                  <c:v>6870.54000001245</c:v>
                </c:pt>
                <c:pt idx="23530">
                  <c:v>6870.5600000124514</c:v>
                </c:pt>
                <c:pt idx="23531">
                  <c:v>6870.58000001245</c:v>
                </c:pt>
                <c:pt idx="23532">
                  <c:v>6870.6000000124504</c:v>
                </c:pt>
                <c:pt idx="23533">
                  <c:v>6870.6200000124636</c:v>
                </c:pt>
                <c:pt idx="23534">
                  <c:v>6870.6400000124604</c:v>
                </c:pt>
                <c:pt idx="23535">
                  <c:v>6870.6600000124636</c:v>
                </c:pt>
                <c:pt idx="23536">
                  <c:v>6870.6800000124604</c:v>
                </c:pt>
                <c:pt idx="23537">
                  <c:v>6870.7000000124599</c:v>
                </c:pt>
                <c:pt idx="23538">
                  <c:v>6870.7200000124603</c:v>
                </c:pt>
                <c:pt idx="23539">
                  <c:v>6870.7400000124599</c:v>
                </c:pt>
                <c:pt idx="23540">
                  <c:v>6870.7600000124603</c:v>
                </c:pt>
                <c:pt idx="23541">
                  <c:v>6870.7800000124598</c:v>
                </c:pt>
                <c:pt idx="23542">
                  <c:v>6870.8000000124603</c:v>
                </c:pt>
                <c:pt idx="23543">
                  <c:v>6870.8200000124634</c:v>
                </c:pt>
                <c:pt idx="23544">
                  <c:v>6870.8400000124602</c:v>
                </c:pt>
                <c:pt idx="23545">
                  <c:v>6870.8600000124634</c:v>
                </c:pt>
                <c:pt idx="23546">
                  <c:v>6870.8800000124602</c:v>
                </c:pt>
                <c:pt idx="23547">
                  <c:v>6870.9000000124597</c:v>
                </c:pt>
                <c:pt idx="23548">
                  <c:v>6870.9200000124602</c:v>
                </c:pt>
                <c:pt idx="23549">
                  <c:v>6870.9400000124597</c:v>
                </c:pt>
                <c:pt idx="23550">
                  <c:v>6870.9600000124601</c:v>
                </c:pt>
                <c:pt idx="23551">
                  <c:v>6870.9800000124596</c:v>
                </c:pt>
                <c:pt idx="23552">
                  <c:v>6871.0000000124601</c:v>
                </c:pt>
                <c:pt idx="23553">
                  <c:v>6871.0200000124614</c:v>
                </c:pt>
                <c:pt idx="23554">
                  <c:v>6871.04000001246</c:v>
                </c:pt>
                <c:pt idx="23555">
                  <c:v>6871.0600000124714</c:v>
                </c:pt>
                <c:pt idx="23556">
                  <c:v>6871.08000001247</c:v>
                </c:pt>
                <c:pt idx="23557">
                  <c:v>6871.1000000124704</c:v>
                </c:pt>
                <c:pt idx="23558">
                  <c:v>6871.1200000124736</c:v>
                </c:pt>
                <c:pt idx="23559">
                  <c:v>6871.1400000124704</c:v>
                </c:pt>
                <c:pt idx="23560">
                  <c:v>6871.1600000124736</c:v>
                </c:pt>
                <c:pt idx="23561">
                  <c:v>6871.1800000124704</c:v>
                </c:pt>
                <c:pt idx="23562">
                  <c:v>6871.2000000124699</c:v>
                </c:pt>
                <c:pt idx="23563">
                  <c:v>6871.2200000124703</c:v>
                </c:pt>
                <c:pt idx="23564">
                  <c:v>6871.2400000124699</c:v>
                </c:pt>
                <c:pt idx="23565">
                  <c:v>6871.2600000124703</c:v>
                </c:pt>
                <c:pt idx="23566">
                  <c:v>6871.2800000124698</c:v>
                </c:pt>
                <c:pt idx="23567">
                  <c:v>6871.3000000124703</c:v>
                </c:pt>
                <c:pt idx="23568">
                  <c:v>6871.3200000124734</c:v>
                </c:pt>
                <c:pt idx="23569">
                  <c:v>6871.3400000124702</c:v>
                </c:pt>
                <c:pt idx="23570">
                  <c:v>6871.3600000124734</c:v>
                </c:pt>
                <c:pt idx="23571">
                  <c:v>6871.3800000124702</c:v>
                </c:pt>
                <c:pt idx="23572">
                  <c:v>6871.4000000124697</c:v>
                </c:pt>
                <c:pt idx="23573">
                  <c:v>6871.4200000124702</c:v>
                </c:pt>
                <c:pt idx="23574">
                  <c:v>6871.4400000124697</c:v>
                </c:pt>
                <c:pt idx="23575">
                  <c:v>6871.4600000124701</c:v>
                </c:pt>
                <c:pt idx="23576">
                  <c:v>6871.4800000124696</c:v>
                </c:pt>
                <c:pt idx="23577">
                  <c:v>6871.5000000124701</c:v>
                </c:pt>
                <c:pt idx="23578">
                  <c:v>6871.5200000124814</c:v>
                </c:pt>
                <c:pt idx="23579">
                  <c:v>6871.54000001248</c:v>
                </c:pt>
                <c:pt idx="23580">
                  <c:v>6871.5600000124814</c:v>
                </c:pt>
                <c:pt idx="23581">
                  <c:v>6871.58000001248</c:v>
                </c:pt>
                <c:pt idx="23582">
                  <c:v>6871.6000000124814</c:v>
                </c:pt>
                <c:pt idx="23583">
                  <c:v>6871.6200000124836</c:v>
                </c:pt>
                <c:pt idx="23584">
                  <c:v>6871.6400000124804</c:v>
                </c:pt>
                <c:pt idx="23585">
                  <c:v>6871.6600000124836</c:v>
                </c:pt>
                <c:pt idx="23586">
                  <c:v>6871.6800000124804</c:v>
                </c:pt>
                <c:pt idx="23587">
                  <c:v>6871.7000000124799</c:v>
                </c:pt>
                <c:pt idx="23588">
                  <c:v>6871.7200000124803</c:v>
                </c:pt>
                <c:pt idx="23589">
                  <c:v>6871.7400000124799</c:v>
                </c:pt>
                <c:pt idx="23590">
                  <c:v>6871.7600000124803</c:v>
                </c:pt>
                <c:pt idx="23591">
                  <c:v>6871.7800000124798</c:v>
                </c:pt>
                <c:pt idx="23592">
                  <c:v>6871.8000000124803</c:v>
                </c:pt>
                <c:pt idx="23593">
                  <c:v>6871.8200000124834</c:v>
                </c:pt>
                <c:pt idx="23594">
                  <c:v>6871.8400000124802</c:v>
                </c:pt>
                <c:pt idx="23595">
                  <c:v>6871.8600000124834</c:v>
                </c:pt>
                <c:pt idx="23596">
                  <c:v>6871.8800000124802</c:v>
                </c:pt>
                <c:pt idx="23597">
                  <c:v>6871.9000000124797</c:v>
                </c:pt>
                <c:pt idx="23598">
                  <c:v>6871.9200000124802</c:v>
                </c:pt>
                <c:pt idx="23599">
                  <c:v>6871.9400000124797</c:v>
                </c:pt>
                <c:pt idx="23600">
                  <c:v>6871.9600000124801</c:v>
                </c:pt>
                <c:pt idx="23601">
                  <c:v>6871.9800000124897</c:v>
                </c:pt>
                <c:pt idx="23602">
                  <c:v>6872.0000000124901</c:v>
                </c:pt>
                <c:pt idx="23603">
                  <c:v>6872.0200000124914</c:v>
                </c:pt>
                <c:pt idx="23604">
                  <c:v>6872.0400000124901</c:v>
                </c:pt>
                <c:pt idx="23605">
                  <c:v>6872.0600000124914</c:v>
                </c:pt>
                <c:pt idx="23606">
                  <c:v>6872.08000001249</c:v>
                </c:pt>
                <c:pt idx="23607">
                  <c:v>6872.1000000124914</c:v>
                </c:pt>
                <c:pt idx="23608">
                  <c:v>6872.1200000124936</c:v>
                </c:pt>
                <c:pt idx="23609">
                  <c:v>6872.1400000124904</c:v>
                </c:pt>
                <c:pt idx="23610">
                  <c:v>6872.1600000124936</c:v>
                </c:pt>
                <c:pt idx="23611">
                  <c:v>6872.1800000124904</c:v>
                </c:pt>
                <c:pt idx="23612">
                  <c:v>6872.2000000124899</c:v>
                </c:pt>
                <c:pt idx="23613">
                  <c:v>6872.2200000124903</c:v>
                </c:pt>
                <c:pt idx="23614">
                  <c:v>6872.2400000124899</c:v>
                </c:pt>
                <c:pt idx="23615">
                  <c:v>6872.2600000124903</c:v>
                </c:pt>
                <c:pt idx="23616">
                  <c:v>6872.2800000124898</c:v>
                </c:pt>
                <c:pt idx="23617">
                  <c:v>6872.3000000124903</c:v>
                </c:pt>
                <c:pt idx="23618">
                  <c:v>6872.3200000124934</c:v>
                </c:pt>
                <c:pt idx="23619">
                  <c:v>6872.3400000124902</c:v>
                </c:pt>
                <c:pt idx="23620">
                  <c:v>6872.3600000124934</c:v>
                </c:pt>
                <c:pt idx="23621">
                  <c:v>6872.3800000124902</c:v>
                </c:pt>
                <c:pt idx="23622">
                  <c:v>6872.4000000124897</c:v>
                </c:pt>
                <c:pt idx="23623">
                  <c:v>6872.4200000124902</c:v>
                </c:pt>
                <c:pt idx="23624">
                  <c:v>6872.4400000124997</c:v>
                </c:pt>
                <c:pt idx="23625">
                  <c:v>6872.4600000125001</c:v>
                </c:pt>
                <c:pt idx="23626">
                  <c:v>6872.4800000124997</c:v>
                </c:pt>
                <c:pt idx="23627">
                  <c:v>6872.5000000125001</c:v>
                </c:pt>
                <c:pt idx="23628">
                  <c:v>6872.5200000125014</c:v>
                </c:pt>
                <c:pt idx="23629">
                  <c:v>6872.5400000125001</c:v>
                </c:pt>
                <c:pt idx="23630">
                  <c:v>6872.5600000125014</c:v>
                </c:pt>
                <c:pt idx="23631">
                  <c:v>6872.5800000125</c:v>
                </c:pt>
                <c:pt idx="23632">
                  <c:v>6872.6000000125014</c:v>
                </c:pt>
                <c:pt idx="23633">
                  <c:v>6872.6200000125036</c:v>
                </c:pt>
                <c:pt idx="23634">
                  <c:v>6872.6400000125004</c:v>
                </c:pt>
                <c:pt idx="23635">
                  <c:v>6872.6600000125036</c:v>
                </c:pt>
                <c:pt idx="23636">
                  <c:v>6872.6800000125004</c:v>
                </c:pt>
                <c:pt idx="23637">
                  <c:v>6872.7000000124999</c:v>
                </c:pt>
                <c:pt idx="23638">
                  <c:v>6872.7200000125003</c:v>
                </c:pt>
                <c:pt idx="23639">
                  <c:v>6872.7400000124999</c:v>
                </c:pt>
                <c:pt idx="23640">
                  <c:v>6872.7600000125003</c:v>
                </c:pt>
                <c:pt idx="23641">
                  <c:v>6872.7800000124998</c:v>
                </c:pt>
                <c:pt idx="23642">
                  <c:v>6872.8000000125003</c:v>
                </c:pt>
                <c:pt idx="23643">
                  <c:v>6872.8200000125034</c:v>
                </c:pt>
                <c:pt idx="23644">
                  <c:v>6872.8400000125002</c:v>
                </c:pt>
                <c:pt idx="23645">
                  <c:v>6872.8600000125034</c:v>
                </c:pt>
                <c:pt idx="23646">
                  <c:v>6872.8800000125002</c:v>
                </c:pt>
                <c:pt idx="23647">
                  <c:v>6872.9000000125097</c:v>
                </c:pt>
                <c:pt idx="23648">
                  <c:v>6872.9200000125102</c:v>
                </c:pt>
                <c:pt idx="23649">
                  <c:v>6872.9400000125097</c:v>
                </c:pt>
                <c:pt idx="23650">
                  <c:v>6872.9600000125101</c:v>
                </c:pt>
                <c:pt idx="23651">
                  <c:v>6872.9800000125097</c:v>
                </c:pt>
                <c:pt idx="23652">
                  <c:v>6873.0000000125101</c:v>
                </c:pt>
                <c:pt idx="23653">
                  <c:v>6873.0200000125114</c:v>
                </c:pt>
                <c:pt idx="23654">
                  <c:v>6873.0400000125101</c:v>
                </c:pt>
                <c:pt idx="23655">
                  <c:v>6873.0600000125114</c:v>
                </c:pt>
                <c:pt idx="23656">
                  <c:v>6873.08000001251</c:v>
                </c:pt>
                <c:pt idx="23657">
                  <c:v>6873.1000000125114</c:v>
                </c:pt>
                <c:pt idx="23658">
                  <c:v>6873.1200000125136</c:v>
                </c:pt>
                <c:pt idx="23659">
                  <c:v>6873.1400000125104</c:v>
                </c:pt>
                <c:pt idx="23660">
                  <c:v>6873.1600000125136</c:v>
                </c:pt>
                <c:pt idx="23661">
                  <c:v>6873.1800000125104</c:v>
                </c:pt>
                <c:pt idx="23662">
                  <c:v>6873.2000000125099</c:v>
                </c:pt>
                <c:pt idx="23663">
                  <c:v>6873.2200000125104</c:v>
                </c:pt>
                <c:pt idx="23664">
                  <c:v>6873.2400000125099</c:v>
                </c:pt>
                <c:pt idx="23665">
                  <c:v>6873.2600000125103</c:v>
                </c:pt>
                <c:pt idx="23666">
                  <c:v>6873.2800000125098</c:v>
                </c:pt>
                <c:pt idx="23667">
                  <c:v>6873.3000000125103</c:v>
                </c:pt>
                <c:pt idx="23668">
                  <c:v>6873.3200000125134</c:v>
                </c:pt>
                <c:pt idx="23669">
                  <c:v>6873.3400000125102</c:v>
                </c:pt>
                <c:pt idx="23670">
                  <c:v>6873.3600000125234</c:v>
                </c:pt>
                <c:pt idx="23671">
                  <c:v>6873.3800000125202</c:v>
                </c:pt>
                <c:pt idx="23672">
                  <c:v>6873.4000000125197</c:v>
                </c:pt>
                <c:pt idx="23673">
                  <c:v>6873.4200000125202</c:v>
                </c:pt>
                <c:pt idx="23674">
                  <c:v>6873.4400000125197</c:v>
                </c:pt>
                <c:pt idx="23675">
                  <c:v>6873.4600000125201</c:v>
                </c:pt>
                <c:pt idx="23676">
                  <c:v>6873.4800000125197</c:v>
                </c:pt>
                <c:pt idx="23677">
                  <c:v>6873.5000000125201</c:v>
                </c:pt>
                <c:pt idx="23678">
                  <c:v>6873.5200000125224</c:v>
                </c:pt>
                <c:pt idx="23679">
                  <c:v>6873.5400000125201</c:v>
                </c:pt>
                <c:pt idx="23680">
                  <c:v>6873.5600000125214</c:v>
                </c:pt>
                <c:pt idx="23681">
                  <c:v>6873.58000001252</c:v>
                </c:pt>
                <c:pt idx="23682">
                  <c:v>6873.6000000125214</c:v>
                </c:pt>
                <c:pt idx="23683">
                  <c:v>6873.6200000125236</c:v>
                </c:pt>
                <c:pt idx="23684">
                  <c:v>6873.6400000125204</c:v>
                </c:pt>
                <c:pt idx="23685">
                  <c:v>6873.6600000125236</c:v>
                </c:pt>
                <c:pt idx="23686">
                  <c:v>6873.6800000125204</c:v>
                </c:pt>
                <c:pt idx="23687">
                  <c:v>6873.7000000125199</c:v>
                </c:pt>
                <c:pt idx="23688">
                  <c:v>6873.7200000125204</c:v>
                </c:pt>
                <c:pt idx="23689">
                  <c:v>6873.7400000125199</c:v>
                </c:pt>
                <c:pt idx="23690">
                  <c:v>6873.7600000125203</c:v>
                </c:pt>
                <c:pt idx="23691">
                  <c:v>6873.7800000125198</c:v>
                </c:pt>
                <c:pt idx="23692">
                  <c:v>6873.8000000125203</c:v>
                </c:pt>
                <c:pt idx="23693">
                  <c:v>6873.8200000125335</c:v>
                </c:pt>
                <c:pt idx="23694">
                  <c:v>6873.8400000125303</c:v>
                </c:pt>
                <c:pt idx="23695">
                  <c:v>6873.8600000125334</c:v>
                </c:pt>
                <c:pt idx="23696">
                  <c:v>6873.8800000125302</c:v>
                </c:pt>
                <c:pt idx="23697">
                  <c:v>6873.9000000125297</c:v>
                </c:pt>
                <c:pt idx="23698">
                  <c:v>6873.9200000125302</c:v>
                </c:pt>
                <c:pt idx="23699">
                  <c:v>6873.9400000125297</c:v>
                </c:pt>
                <c:pt idx="23700">
                  <c:v>6873.9600000125301</c:v>
                </c:pt>
                <c:pt idx="23701">
                  <c:v>6873.9800000125297</c:v>
                </c:pt>
                <c:pt idx="23702">
                  <c:v>6874.0000000125301</c:v>
                </c:pt>
                <c:pt idx="23703">
                  <c:v>6874.0200000125324</c:v>
                </c:pt>
                <c:pt idx="23704">
                  <c:v>6874.0400000125301</c:v>
                </c:pt>
                <c:pt idx="23705">
                  <c:v>6874.0600000125314</c:v>
                </c:pt>
                <c:pt idx="23706">
                  <c:v>6874.08000001253</c:v>
                </c:pt>
                <c:pt idx="23707">
                  <c:v>6874.1000000125314</c:v>
                </c:pt>
                <c:pt idx="23708">
                  <c:v>6874.1200000125336</c:v>
                </c:pt>
                <c:pt idx="23709">
                  <c:v>6874.1400000125304</c:v>
                </c:pt>
                <c:pt idx="23710">
                  <c:v>6874.1600000125336</c:v>
                </c:pt>
                <c:pt idx="23711">
                  <c:v>6874.1800000125304</c:v>
                </c:pt>
                <c:pt idx="23712">
                  <c:v>6874.2000000125299</c:v>
                </c:pt>
                <c:pt idx="23713">
                  <c:v>6874.2200000125304</c:v>
                </c:pt>
                <c:pt idx="23714">
                  <c:v>6874.2400000125299</c:v>
                </c:pt>
                <c:pt idx="23715">
                  <c:v>6874.2600000125303</c:v>
                </c:pt>
                <c:pt idx="23716">
                  <c:v>6874.2800000125399</c:v>
                </c:pt>
                <c:pt idx="23717">
                  <c:v>6874.3000000125403</c:v>
                </c:pt>
                <c:pt idx="23718">
                  <c:v>6874.3200000125435</c:v>
                </c:pt>
                <c:pt idx="23719">
                  <c:v>6874.3400000125403</c:v>
                </c:pt>
                <c:pt idx="23720">
                  <c:v>6874.3600000125434</c:v>
                </c:pt>
                <c:pt idx="23721">
                  <c:v>6874.3800000125402</c:v>
                </c:pt>
                <c:pt idx="23722">
                  <c:v>6874.4000000125397</c:v>
                </c:pt>
                <c:pt idx="23723">
                  <c:v>6874.4200000125402</c:v>
                </c:pt>
                <c:pt idx="23724">
                  <c:v>6874.4400000125397</c:v>
                </c:pt>
                <c:pt idx="23725">
                  <c:v>6874.4600000125401</c:v>
                </c:pt>
                <c:pt idx="23726">
                  <c:v>6874.4800000125397</c:v>
                </c:pt>
                <c:pt idx="23727">
                  <c:v>6874.5000000125401</c:v>
                </c:pt>
                <c:pt idx="23728">
                  <c:v>6874.5200000125424</c:v>
                </c:pt>
                <c:pt idx="23729">
                  <c:v>6874.5400000125401</c:v>
                </c:pt>
                <c:pt idx="23730">
                  <c:v>6874.5600000125414</c:v>
                </c:pt>
                <c:pt idx="23731">
                  <c:v>6874.58000001254</c:v>
                </c:pt>
                <c:pt idx="23732">
                  <c:v>6874.6000000125414</c:v>
                </c:pt>
                <c:pt idx="23733">
                  <c:v>6874.6200000125436</c:v>
                </c:pt>
                <c:pt idx="23734">
                  <c:v>6874.6400000125404</c:v>
                </c:pt>
                <c:pt idx="23735">
                  <c:v>6874.6600000125436</c:v>
                </c:pt>
                <c:pt idx="23736">
                  <c:v>6874.6800000125404</c:v>
                </c:pt>
                <c:pt idx="23737">
                  <c:v>6874.7000000125399</c:v>
                </c:pt>
                <c:pt idx="23738">
                  <c:v>6874.7200000125404</c:v>
                </c:pt>
                <c:pt idx="23739">
                  <c:v>6874.7400000125499</c:v>
                </c:pt>
                <c:pt idx="23740">
                  <c:v>6874.7600000125503</c:v>
                </c:pt>
                <c:pt idx="23741">
                  <c:v>6874.7800000125499</c:v>
                </c:pt>
                <c:pt idx="23742">
                  <c:v>6874.8000000125503</c:v>
                </c:pt>
                <c:pt idx="23743">
                  <c:v>6874.8200000125535</c:v>
                </c:pt>
                <c:pt idx="23744">
                  <c:v>6874.8400000125503</c:v>
                </c:pt>
                <c:pt idx="23745">
                  <c:v>6874.8600000125534</c:v>
                </c:pt>
                <c:pt idx="23746">
                  <c:v>6874.8800000125502</c:v>
                </c:pt>
                <c:pt idx="23747">
                  <c:v>6874.9000000125498</c:v>
                </c:pt>
                <c:pt idx="23748">
                  <c:v>6874.9200000125502</c:v>
                </c:pt>
                <c:pt idx="23749">
                  <c:v>6874.9400000125497</c:v>
                </c:pt>
                <c:pt idx="23750">
                  <c:v>6874.9600000125502</c:v>
                </c:pt>
                <c:pt idx="23751">
                  <c:v>6874.9800000125497</c:v>
                </c:pt>
                <c:pt idx="23752">
                  <c:v>6875.0000000125501</c:v>
                </c:pt>
                <c:pt idx="23753">
                  <c:v>6875.0200000125524</c:v>
                </c:pt>
                <c:pt idx="23754">
                  <c:v>6875.0400000125501</c:v>
                </c:pt>
                <c:pt idx="23755">
                  <c:v>6875.0600000125514</c:v>
                </c:pt>
                <c:pt idx="23756">
                  <c:v>6875.08000001255</c:v>
                </c:pt>
                <c:pt idx="23757">
                  <c:v>6875.1000000125514</c:v>
                </c:pt>
                <c:pt idx="23758">
                  <c:v>6875.1200000125536</c:v>
                </c:pt>
                <c:pt idx="23759">
                  <c:v>6875.1400000125504</c:v>
                </c:pt>
                <c:pt idx="23760">
                  <c:v>6875.1600000125536</c:v>
                </c:pt>
                <c:pt idx="23761">
                  <c:v>6875.1800000125504</c:v>
                </c:pt>
                <c:pt idx="23762">
                  <c:v>6875.2000000125599</c:v>
                </c:pt>
                <c:pt idx="23763">
                  <c:v>6875.2200000125604</c:v>
                </c:pt>
                <c:pt idx="23764">
                  <c:v>6875.2400000125599</c:v>
                </c:pt>
                <c:pt idx="23765">
                  <c:v>6875.2600000125603</c:v>
                </c:pt>
                <c:pt idx="23766">
                  <c:v>6875.2800000125599</c:v>
                </c:pt>
                <c:pt idx="23767">
                  <c:v>6875.3000000125603</c:v>
                </c:pt>
                <c:pt idx="23768">
                  <c:v>6875.3200000125635</c:v>
                </c:pt>
                <c:pt idx="23769">
                  <c:v>6875.3400000125603</c:v>
                </c:pt>
                <c:pt idx="23770">
                  <c:v>6875.3600000125634</c:v>
                </c:pt>
                <c:pt idx="23771">
                  <c:v>6875.3800000125602</c:v>
                </c:pt>
                <c:pt idx="23772">
                  <c:v>6875.4000000125598</c:v>
                </c:pt>
                <c:pt idx="23773">
                  <c:v>6875.4200000125602</c:v>
                </c:pt>
                <c:pt idx="23774">
                  <c:v>6875.4400000125597</c:v>
                </c:pt>
                <c:pt idx="23775">
                  <c:v>6875.4600000125602</c:v>
                </c:pt>
                <c:pt idx="23776">
                  <c:v>6875.4800000125597</c:v>
                </c:pt>
                <c:pt idx="23777">
                  <c:v>6875.5000000125601</c:v>
                </c:pt>
                <c:pt idx="23778">
                  <c:v>6875.5200000125624</c:v>
                </c:pt>
                <c:pt idx="23779">
                  <c:v>6875.5400000125601</c:v>
                </c:pt>
                <c:pt idx="23780">
                  <c:v>6875.5600000125614</c:v>
                </c:pt>
                <c:pt idx="23781">
                  <c:v>6875.58000001256</c:v>
                </c:pt>
                <c:pt idx="23782">
                  <c:v>6875.6000000125614</c:v>
                </c:pt>
                <c:pt idx="23783">
                  <c:v>6875.6200000125637</c:v>
                </c:pt>
                <c:pt idx="23784">
                  <c:v>6875.6400000125604</c:v>
                </c:pt>
                <c:pt idx="23785">
                  <c:v>6875.6600000125736</c:v>
                </c:pt>
                <c:pt idx="23786">
                  <c:v>6875.6800000125704</c:v>
                </c:pt>
                <c:pt idx="23787">
                  <c:v>6875.7000000125699</c:v>
                </c:pt>
                <c:pt idx="23788">
                  <c:v>6875.7200000125704</c:v>
                </c:pt>
                <c:pt idx="23789">
                  <c:v>6875.7400000125699</c:v>
                </c:pt>
                <c:pt idx="23790">
                  <c:v>6875.7600000125703</c:v>
                </c:pt>
                <c:pt idx="23791">
                  <c:v>6875.7800000125699</c:v>
                </c:pt>
                <c:pt idx="23792">
                  <c:v>6875.8000000125703</c:v>
                </c:pt>
                <c:pt idx="23793">
                  <c:v>6875.8200000125735</c:v>
                </c:pt>
                <c:pt idx="23794">
                  <c:v>6875.8400000125703</c:v>
                </c:pt>
                <c:pt idx="23795">
                  <c:v>6875.8600000125734</c:v>
                </c:pt>
                <c:pt idx="23796">
                  <c:v>6875.8800000125702</c:v>
                </c:pt>
                <c:pt idx="23797">
                  <c:v>6875.9000000125698</c:v>
                </c:pt>
                <c:pt idx="23798">
                  <c:v>6875.9200000125702</c:v>
                </c:pt>
                <c:pt idx="23799">
                  <c:v>6875.9400000125697</c:v>
                </c:pt>
                <c:pt idx="23800">
                  <c:v>6875.9600000125702</c:v>
                </c:pt>
                <c:pt idx="23801">
                  <c:v>6875.9800000125697</c:v>
                </c:pt>
                <c:pt idx="23802">
                  <c:v>6876.0000000125701</c:v>
                </c:pt>
                <c:pt idx="23803">
                  <c:v>6876.0200000125724</c:v>
                </c:pt>
                <c:pt idx="23804">
                  <c:v>6876.0400000125701</c:v>
                </c:pt>
                <c:pt idx="23805">
                  <c:v>6876.0600000125714</c:v>
                </c:pt>
                <c:pt idx="23806">
                  <c:v>6876.0800000125701</c:v>
                </c:pt>
                <c:pt idx="23807">
                  <c:v>6876.1000000125814</c:v>
                </c:pt>
                <c:pt idx="23808">
                  <c:v>6876.1200000125837</c:v>
                </c:pt>
                <c:pt idx="23809">
                  <c:v>6876.1400000125814</c:v>
                </c:pt>
                <c:pt idx="23810">
                  <c:v>6876.1600000125836</c:v>
                </c:pt>
                <c:pt idx="23811">
                  <c:v>6876.1800000125804</c:v>
                </c:pt>
                <c:pt idx="23812">
                  <c:v>6876.2000000125799</c:v>
                </c:pt>
                <c:pt idx="23813">
                  <c:v>6876.2200000125804</c:v>
                </c:pt>
                <c:pt idx="23814">
                  <c:v>6876.2400000125799</c:v>
                </c:pt>
                <c:pt idx="23815">
                  <c:v>6876.2600000125803</c:v>
                </c:pt>
                <c:pt idx="23816">
                  <c:v>6876.2800000125799</c:v>
                </c:pt>
                <c:pt idx="23817">
                  <c:v>6876.3000000125803</c:v>
                </c:pt>
                <c:pt idx="23818">
                  <c:v>6876.3200000125835</c:v>
                </c:pt>
                <c:pt idx="23819">
                  <c:v>6876.3400000125803</c:v>
                </c:pt>
                <c:pt idx="23820">
                  <c:v>6876.3600000125834</c:v>
                </c:pt>
                <c:pt idx="23821">
                  <c:v>6876.3800000125802</c:v>
                </c:pt>
                <c:pt idx="23822">
                  <c:v>6876.4000000125798</c:v>
                </c:pt>
                <c:pt idx="23823">
                  <c:v>6876.4200000125802</c:v>
                </c:pt>
                <c:pt idx="23824">
                  <c:v>6876.4400000125797</c:v>
                </c:pt>
                <c:pt idx="23825">
                  <c:v>6876.4600000125802</c:v>
                </c:pt>
                <c:pt idx="23826">
                  <c:v>6876.4800000125797</c:v>
                </c:pt>
                <c:pt idx="23827">
                  <c:v>6876.5000000125801</c:v>
                </c:pt>
                <c:pt idx="23828">
                  <c:v>6876.5200000125824</c:v>
                </c:pt>
                <c:pt idx="23829">
                  <c:v>6876.5400000125801</c:v>
                </c:pt>
                <c:pt idx="23830">
                  <c:v>6876.5600000125914</c:v>
                </c:pt>
                <c:pt idx="23831">
                  <c:v>6876.5800000125901</c:v>
                </c:pt>
                <c:pt idx="23832">
                  <c:v>6876.6000000125914</c:v>
                </c:pt>
                <c:pt idx="23833">
                  <c:v>6876.6200000125937</c:v>
                </c:pt>
                <c:pt idx="23834">
                  <c:v>6876.6400000125914</c:v>
                </c:pt>
                <c:pt idx="23835">
                  <c:v>6876.6600000125936</c:v>
                </c:pt>
                <c:pt idx="23836">
                  <c:v>6876.6800000125904</c:v>
                </c:pt>
                <c:pt idx="23837">
                  <c:v>6876.70000001259</c:v>
                </c:pt>
                <c:pt idx="23838">
                  <c:v>6876.7200000125904</c:v>
                </c:pt>
                <c:pt idx="23839">
                  <c:v>6876.7400000125899</c:v>
                </c:pt>
                <c:pt idx="23840">
                  <c:v>6876.7600000125904</c:v>
                </c:pt>
                <c:pt idx="23841">
                  <c:v>6876.7800000125899</c:v>
                </c:pt>
                <c:pt idx="23842">
                  <c:v>6876.8000000125903</c:v>
                </c:pt>
                <c:pt idx="23843">
                  <c:v>6876.8200000125935</c:v>
                </c:pt>
                <c:pt idx="23844">
                  <c:v>6876.8400000125903</c:v>
                </c:pt>
                <c:pt idx="23845">
                  <c:v>6876.8600000125934</c:v>
                </c:pt>
                <c:pt idx="23846">
                  <c:v>6876.8800000125902</c:v>
                </c:pt>
                <c:pt idx="23847">
                  <c:v>6876.9000000125898</c:v>
                </c:pt>
                <c:pt idx="23848">
                  <c:v>6876.9200000125902</c:v>
                </c:pt>
                <c:pt idx="23849">
                  <c:v>6876.9400000125897</c:v>
                </c:pt>
                <c:pt idx="23850">
                  <c:v>6876.9600000125902</c:v>
                </c:pt>
                <c:pt idx="23851">
                  <c:v>6876.9800000125897</c:v>
                </c:pt>
                <c:pt idx="23852">
                  <c:v>6877.0000000125901</c:v>
                </c:pt>
                <c:pt idx="23853">
                  <c:v>6877.0200000126024</c:v>
                </c:pt>
                <c:pt idx="23854">
                  <c:v>6877.0400000126001</c:v>
                </c:pt>
                <c:pt idx="23855">
                  <c:v>6877.0600000126014</c:v>
                </c:pt>
                <c:pt idx="23856">
                  <c:v>6877.0800000126001</c:v>
                </c:pt>
                <c:pt idx="23857">
                  <c:v>6877.1000000126014</c:v>
                </c:pt>
                <c:pt idx="23858">
                  <c:v>6877.1200000126037</c:v>
                </c:pt>
                <c:pt idx="23859">
                  <c:v>6877.1400000126014</c:v>
                </c:pt>
                <c:pt idx="23860">
                  <c:v>6877.1600000126036</c:v>
                </c:pt>
                <c:pt idx="23861">
                  <c:v>6877.1800000126004</c:v>
                </c:pt>
                <c:pt idx="23862">
                  <c:v>6877.2000000126</c:v>
                </c:pt>
                <c:pt idx="23863">
                  <c:v>6877.2200000126004</c:v>
                </c:pt>
                <c:pt idx="23864">
                  <c:v>6877.2400000125999</c:v>
                </c:pt>
                <c:pt idx="23865">
                  <c:v>6877.2600000126004</c:v>
                </c:pt>
                <c:pt idx="23866">
                  <c:v>6877.2800000125999</c:v>
                </c:pt>
                <c:pt idx="23867">
                  <c:v>6877.3000000126003</c:v>
                </c:pt>
                <c:pt idx="23868">
                  <c:v>6877.3200000126035</c:v>
                </c:pt>
                <c:pt idx="23869">
                  <c:v>6877.3400000126003</c:v>
                </c:pt>
                <c:pt idx="23870">
                  <c:v>6877.3600000126035</c:v>
                </c:pt>
                <c:pt idx="23871">
                  <c:v>6877.3800000126002</c:v>
                </c:pt>
                <c:pt idx="23872">
                  <c:v>6877.4000000125998</c:v>
                </c:pt>
                <c:pt idx="23873">
                  <c:v>6877.4200000126002</c:v>
                </c:pt>
                <c:pt idx="23874">
                  <c:v>6877.4400000125997</c:v>
                </c:pt>
                <c:pt idx="23875">
                  <c:v>6877.4600000126002</c:v>
                </c:pt>
                <c:pt idx="23876">
                  <c:v>6877.4800000126097</c:v>
                </c:pt>
                <c:pt idx="23877">
                  <c:v>6877.5000000126101</c:v>
                </c:pt>
                <c:pt idx="23878">
                  <c:v>6877.5200000126124</c:v>
                </c:pt>
                <c:pt idx="23879">
                  <c:v>6877.5400000126101</c:v>
                </c:pt>
                <c:pt idx="23880">
                  <c:v>6877.5600000126124</c:v>
                </c:pt>
                <c:pt idx="23881">
                  <c:v>6877.5800000126101</c:v>
                </c:pt>
                <c:pt idx="23882">
                  <c:v>6877.6000000126114</c:v>
                </c:pt>
                <c:pt idx="23883">
                  <c:v>6877.6200000126137</c:v>
                </c:pt>
                <c:pt idx="23884">
                  <c:v>6877.6400000126114</c:v>
                </c:pt>
                <c:pt idx="23885">
                  <c:v>6877.6600000126136</c:v>
                </c:pt>
                <c:pt idx="23886">
                  <c:v>6877.6800000126104</c:v>
                </c:pt>
                <c:pt idx="23887">
                  <c:v>6877.70000001261</c:v>
                </c:pt>
                <c:pt idx="23888">
                  <c:v>6877.7200000126104</c:v>
                </c:pt>
                <c:pt idx="23889">
                  <c:v>6877.7400000126099</c:v>
                </c:pt>
                <c:pt idx="23890">
                  <c:v>6877.7600000126104</c:v>
                </c:pt>
                <c:pt idx="23891">
                  <c:v>6877.7800000126099</c:v>
                </c:pt>
                <c:pt idx="23892">
                  <c:v>6877.8000000126103</c:v>
                </c:pt>
                <c:pt idx="23893">
                  <c:v>6877.8200000126135</c:v>
                </c:pt>
                <c:pt idx="23894">
                  <c:v>6877.8400000126103</c:v>
                </c:pt>
                <c:pt idx="23895">
                  <c:v>6877.8600000126135</c:v>
                </c:pt>
                <c:pt idx="23896">
                  <c:v>6877.8800000126103</c:v>
                </c:pt>
                <c:pt idx="23897">
                  <c:v>6877.9000000126098</c:v>
                </c:pt>
                <c:pt idx="23898">
                  <c:v>6877.9200000126102</c:v>
                </c:pt>
                <c:pt idx="23899">
                  <c:v>6877.9400000126197</c:v>
                </c:pt>
                <c:pt idx="23900">
                  <c:v>6877.9600000126202</c:v>
                </c:pt>
                <c:pt idx="23901">
                  <c:v>6877.9800000126197</c:v>
                </c:pt>
                <c:pt idx="23902">
                  <c:v>6878.0000000126201</c:v>
                </c:pt>
                <c:pt idx="23903">
                  <c:v>6878.0200000126224</c:v>
                </c:pt>
                <c:pt idx="23904">
                  <c:v>6878.0400000126201</c:v>
                </c:pt>
                <c:pt idx="23905">
                  <c:v>6878.0600000126224</c:v>
                </c:pt>
                <c:pt idx="23906">
                  <c:v>6878.0800000126201</c:v>
                </c:pt>
                <c:pt idx="23907">
                  <c:v>6878.1000000126214</c:v>
                </c:pt>
                <c:pt idx="23908">
                  <c:v>6878.1200000126237</c:v>
                </c:pt>
                <c:pt idx="23909">
                  <c:v>6878.1400000126214</c:v>
                </c:pt>
                <c:pt idx="23910">
                  <c:v>6878.1600000126236</c:v>
                </c:pt>
                <c:pt idx="23911">
                  <c:v>6878.1800000126204</c:v>
                </c:pt>
                <c:pt idx="23912">
                  <c:v>6878.20000001262</c:v>
                </c:pt>
                <c:pt idx="23913">
                  <c:v>6878.2200000126204</c:v>
                </c:pt>
                <c:pt idx="23914">
                  <c:v>6878.2400000126199</c:v>
                </c:pt>
                <c:pt idx="23915">
                  <c:v>6878.2600000126204</c:v>
                </c:pt>
                <c:pt idx="23916">
                  <c:v>6878.2800000126199</c:v>
                </c:pt>
                <c:pt idx="23917">
                  <c:v>6878.3000000126203</c:v>
                </c:pt>
                <c:pt idx="23918">
                  <c:v>6878.3200000126235</c:v>
                </c:pt>
                <c:pt idx="23919">
                  <c:v>6878.3400000126203</c:v>
                </c:pt>
                <c:pt idx="23920">
                  <c:v>6878.3600000126235</c:v>
                </c:pt>
                <c:pt idx="23921">
                  <c:v>6878.3800000126203</c:v>
                </c:pt>
                <c:pt idx="23922">
                  <c:v>6878.4000000126298</c:v>
                </c:pt>
                <c:pt idx="23923">
                  <c:v>6878.4200000126302</c:v>
                </c:pt>
                <c:pt idx="23924">
                  <c:v>6878.4400000126298</c:v>
                </c:pt>
                <c:pt idx="23925">
                  <c:v>6878.4600000126302</c:v>
                </c:pt>
                <c:pt idx="23926">
                  <c:v>6878.4800000126297</c:v>
                </c:pt>
                <c:pt idx="23927">
                  <c:v>6878.5000000126302</c:v>
                </c:pt>
                <c:pt idx="23928">
                  <c:v>6878.5200000126324</c:v>
                </c:pt>
                <c:pt idx="23929">
                  <c:v>6878.5400000126301</c:v>
                </c:pt>
                <c:pt idx="23930">
                  <c:v>6878.5600000126324</c:v>
                </c:pt>
                <c:pt idx="23931">
                  <c:v>6878.5800000126301</c:v>
                </c:pt>
                <c:pt idx="23932">
                  <c:v>6878.6000000126314</c:v>
                </c:pt>
                <c:pt idx="23933">
                  <c:v>6878.6200000126337</c:v>
                </c:pt>
                <c:pt idx="23934">
                  <c:v>6878.6400000126314</c:v>
                </c:pt>
                <c:pt idx="23935">
                  <c:v>6878.6600000126336</c:v>
                </c:pt>
                <c:pt idx="23936">
                  <c:v>6878.6800000126304</c:v>
                </c:pt>
                <c:pt idx="23937">
                  <c:v>6878.70000001263</c:v>
                </c:pt>
                <c:pt idx="23938">
                  <c:v>6878.7200000126304</c:v>
                </c:pt>
                <c:pt idx="23939">
                  <c:v>6878.7400000126299</c:v>
                </c:pt>
                <c:pt idx="23940">
                  <c:v>6878.7600000126304</c:v>
                </c:pt>
                <c:pt idx="23941">
                  <c:v>6878.7800000126299</c:v>
                </c:pt>
                <c:pt idx="23942">
                  <c:v>6878.8000000126303</c:v>
                </c:pt>
                <c:pt idx="23943">
                  <c:v>6878.8200000126335</c:v>
                </c:pt>
                <c:pt idx="23944">
                  <c:v>6878.8400000126303</c:v>
                </c:pt>
                <c:pt idx="23945">
                  <c:v>6878.8600000126435</c:v>
                </c:pt>
                <c:pt idx="23946">
                  <c:v>6878.8800000126403</c:v>
                </c:pt>
                <c:pt idx="23947">
                  <c:v>6878.9000000126398</c:v>
                </c:pt>
                <c:pt idx="23948">
                  <c:v>6878.9200000126402</c:v>
                </c:pt>
                <c:pt idx="23949">
                  <c:v>6878.9400000126398</c:v>
                </c:pt>
                <c:pt idx="23950">
                  <c:v>6878.9600000126402</c:v>
                </c:pt>
                <c:pt idx="23951">
                  <c:v>6878.9800000126397</c:v>
                </c:pt>
                <c:pt idx="23952">
                  <c:v>6879.0000000126402</c:v>
                </c:pt>
                <c:pt idx="23953">
                  <c:v>6879.0200000126424</c:v>
                </c:pt>
                <c:pt idx="23954">
                  <c:v>6879.0400000126401</c:v>
                </c:pt>
                <c:pt idx="23955">
                  <c:v>6879.0600000126424</c:v>
                </c:pt>
                <c:pt idx="23956">
                  <c:v>6879.0800000126401</c:v>
                </c:pt>
                <c:pt idx="23957">
                  <c:v>6879.1000000126414</c:v>
                </c:pt>
                <c:pt idx="23958">
                  <c:v>6879.1200000126437</c:v>
                </c:pt>
                <c:pt idx="23959">
                  <c:v>6879.1400000126414</c:v>
                </c:pt>
                <c:pt idx="23960">
                  <c:v>6879.1600000126436</c:v>
                </c:pt>
                <c:pt idx="23961">
                  <c:v>6879.1800000126404</c:v>
                </c:pt>
                <c:pt idx="23962">
                  <c:v>6879.20000001264</c:v>
                </c:pt>
                <c:pt idx="23963">
                  <c:v>6879.2200000126404</c:v>
                </c:pt>
                <c:pt idx="23964">
                  <c:v>6879.2400000126399</c:v>
                </c:pt>
                <c:pt idx="23965">
                  <c:v>6879.2600000126404</c:v>
                </c:pt>
                <c:pt idx="23966">
                  <c:v>6879.2800000126399</c:v>
                </c:pt>
                <c:pt idx="23967">
                  <c:v>6879.3000000126403</c:v>
                </c:pt>
                <c:pt idx="23968">
                  <c:v>6879.3200000126535</c:v>
                </c:pt>
                <c:pt idx="23969">
                  <c:v>6879.3400000126503</c:v>
                </c:pt>
                <c:pt idx="23970">
                  <c:v>6879.3600000126535</c:v>
                </c:pt>
                <c:pt idx="23971">
                  <c:v>6879.3800000126503</c:v>
                </c:pt>
                <c:pt idx="23972">
                  <c:v>6879.4000000126498</c:v>
                </c:pt>
                <c:pt idx="23973">
                  <c:v>6879.4200000126502</c:v>
                </c:pt>
                <c:pt idx="23974">
                  <c:v>6879.4400000126498</c:v>
                </c:pt>
                <c:pt idx="23975">
                  <c:v>6879.4600000126502</c:v>
                </c:pt>
                <c:pt idx="23976">
                  <c:v>6879.4800000126497</c:v>
                </c:pt>
                <c:pt idx="23977">
                  <c:v>6879.5000000126502</c:v>
                </c:pt>
                <c:pt idx="23978">
                  <c:v>6879.5200000126524</c:v>
                </c:pt>
                <c:pt idx="23979">
                  <c:v>6879.5400000126501</c:v>
                </c:pt>
                <c:pt idx="23980">
                  <c:v>6879.5600000126524</c:v>
                </c:pt>
                <c:pt idx="23981">
                  <c:v>6879.5800000126501</c:v>
                </c:pt>
                <c:pt idx="23982">
                  <c:v>6879.6000000126514</c:v>
                </c:pt>
                <c:pt idx="23983">
                  <c:v>6879.6200000126537</c:v>
                </c:pt>
                <c:pt idx="23984">
                  <c:v>6879.6400000126514</c:v>
                </c:pt>
                <c:pt idx="23985">
                  <c:v>6879.6600000126537</c:v>
                </c:pt>
                <c:pt idx="23986">
                  <c:v>6879.6800000126514</c:v>
                </c:pt>
                <c:pt idx="23987">
                  <c:v>6879.70000001265</c:v>
                </c:pt>
                <c:pt idx="23988">
                  <c:v>6879.7200000126504</c:v>
                </c:pt>
                <c:pt idx="23989">
                  <c:v>6879.7400000126499</c:v>
                </c:pt>
                <c:pt idx="23990">
                  <c:v>6879.7600000126504</c:v>
                </c:pt>
                <c:pt idx="23991">
                  <c:v>6879.7800000126599</c:v>
                </c:pt>
                <c:pt idx="23992">
                  <c:v>6879.8000000126603</c:v>
                </c:pt>
                <c:pt idx="23993">
                  <c:v>6879.8200000126635</c:v>
                </c:pt>
                <c:pt idx="23994">
                  <c:v>6879.8400000126603</c:v>
                </c:pt>
                <c:pt idx="23995">
                  <c:v>6879.8600000126635</c:v>
                </c:pt>
                <c:pt idx="23996">
                  <c:v>6879.8800000126603</c:v>
                </c:pt>
                <c:pt idx="23997">
                  <c:v>6879.9000000126598</c:v>
                </c:pt>
                <c:pt idx="23998">
                  <c:v>6879.9200000126602</c:v>
                </c:pt>
                <c:pt idx="23999">
                  <c:v>6879.9400000126598</c:v>
                </c:pt>
                <c:pt idx="24000">
                  <c:v>6879.9600000126602</c:v>
                </c:pt>
                <c:pt idx="24001">
                  <c:v>6879.9800000126597</c:v>
                </c:pt>
                <c:pt idx="24002">
                  <c:v>6880.0000000126602</c:v>
                </c:pt>
                <c:pt idx="24003">
                  <c:v>6880.0200000126624</c:v>
                </c:pt>
                <c:pt idx="24004">
                  <c:v>6880.0400000126601</c:v>
                </c:pt>
                <c:pt idx="24005">
                  <c:v>6880.0600000126624</c:v>
                </c:pt>
                <c:pt idx="24006">
                  <c:v>6880.0800000126601</c:v>
                </c:pt>
                <c:pt idx="24007">
                  <c:v>6880.1000000126614</c:v>
                </c:pt>
                <c:pt idx="24008">
                  <c:v>6880.1200000126637</c:v>
                </c:pt>
                <c:pt idx="24009">
                  <c:v>6880.1400000126614</c:v>
                </c:pt>
                <c:pt idx="24010">
                  <c:v>6880.1600000126637</c:v>
                </c:pt>
                <c:pt idx="24011">
                  <c:v>6880.1800000126614</c:v>
                </c:pt>
                <c:pt idx="24012">
                  <c:v>6880.20000001266</c:v>
                </c:pt>
                <c:pt idx="24013">
                  <c:v>6880.2200000126604</c:v>
                </c:pt>
                <c:pt idx="24014">
                  <c:v>6880.24000001267</c:v>
                </c:pt>
                <c:pt idx="24015">
                  <c:v>6880.2600000126704</c:v>
                </c:pt>
                <c:pt idx="24016">
                  <c:v>6880.2800000126699</c:v>
                </c:pt>
                <c:pt idx="24017">
                  <c:v>6880.3000000126704</c:v>
                </c:pt>
                <c:pt idx="24018">
                  <c:v>6880.3200000126735</c:v>
                </c:pt>
                <c:pt idx="24019">
                  <c:v>6880.3400000126703</c:v>
                </c:pt>
                <c:pt idx="24020">
                  <c:v>6880.3600000126735</c:v>
                </c:pt>
                <c:pt idx="24021">
                  <c:v>6880.3800000126703</c:v>
                </c:pt>
                <c:pt idx="24022">
                  <c:v>6880.4000000126698</c:v>
                </c:pt>
                <c:pt idx="24023">
                  <c:v>6880.4200000126702</c:v>
                </c:pt>
                <c:pt idx="24024">
                  <c:v>6880.4400000126698</c:v>
                </c:pt>
                <c:pt idx="24025">
                  <c:v>6880.4600000126702</c:v>
                </c:pt>
                <c:pt idx="24026">
                  <c:v>6880.4800000126697</c:v>
                </c:pt>
                <c:pt idx="24027">
                  <c:v>6880.5000000126702</c:v>
                </c:pt>
                <c:pt idx="24028">
                  <c:v>6880.5200000126724</c:v>
                </c:pt>
                <c:pt idx="24029">
                  <c:v>6880.5400000126701</c:v>
                </c:pt>
                <c:pt idx="24030">
                  <c:v>6880.5600000126724</c:v>
                </c:pt>
                <c:pt idx="24031">
                  <c:v>6880.5800000126701</c:v>
                </c:pt>
                <c:pt idx="24032">
                  <c:v>6880.6000000126714</c:v>
                </c:pt>
                <c:pt idx="24033">
                  <c:v>6880.6200000126737</c:v>
                </c:pt>
                <c:pt idx="24034">
                  <c:v>6880.6400000126714</c:v>
                </c:pt>
                <c:pt idx="24035">
                  <c:v>6880.6600000126737</c:v>
                </c:pt>
                <c:pt idx="24036">
                  <c:v>6880.6800000126814</c:v>
                </c:pt>
                <c:pt idx="24037">
                  <c:v>6880.70000001268</c:v>
                </c:pt>
                <c:pt idx="24038">
                  <c:v>6880.7200000126804</c:v>
                </c:pt>
                <c:pt idx="24039">
                  <c:v>6880.74000001268</c:v>
                </c:pt>
                <c:pt idx="24040">
                  <c:v>6880.7600000126804</c:v>
                </c:pt>
                <c:pt idx="24041">
                  <c:v>6880.7800000126799</c:v>
                </c:pt>
                <c:pt idx="24042">
                  <c:v>6880.8000000126804</c:v>
                </c:pt>
                <c:pt idx="24043">
                  <c:v>6880.8200000126835</c:v>
                </c:pt>
                <c:pt idx="24044">
                  <c:v>6880.8400000126803</c:v>
                </c:pt>
                <c:pt idx="24045">
                  <c:v>6880.8600000126835</c:v>
                </c:pt>
                <c:pt idx="24046">
                  <c:v>6880.8800000126803</c:v>
                </c:pt>
                <c:pt idx="24047">
                  <c:v>6880.9000000126798</c:v>
                </c:pt>
                <c:pt idx="24048">
                  <c:v>6880.9200000126802</c:v>
                </c:pt>
                <c:pt idx="24049">
                  <c:v>6880.9400000126798</c:v>
                </c:pt>
                <c:pt idx="24050">
                  <c:v>6880.9600000126802</c:v>
                </c:pt>
                <c:pt idx="24051">
                  <c:v>6880.9800000126797</c:v>
                </c:pt>
                <c:pt idx="24052">
                  <c:v>6881.0000000126802</c:v>
                </c:pt>
                <c:pt idx="24053">
                  <c:v>6881.0200000126824</c:v>
                </c:pt>
                <c:pt idx="24054">
                  <c:v>6881.0400000126801</c:v>
                </c:pt>
                <c:pt idx="24055">
                  <c:v>6881.0600000126824</c:v>
                </c:pt>
                <c:pt idx="24056">
                  <c:v>6881.0800000126801</c:v>
                </c:pt>
                <c:pt idx="24057">
                  <c:v>6881.1000000126814</c:v>
                </c:pt>
                <c:pt idx="24058">
                  <c:v>6881.1200000126837</c:v>
                </c:pt>
                <c:pt idx="24059">
                  <c:v>6881.1400000126914</c:v>
                </c:pt>
                <c:pt idx="24060">
                  <c:v>6881.1600000126937</c:v>
                </c:pt>
                <c:pt idx="24061">
                  <c:v>6881.1800000126914</c:v>
                </c:pt>
                <c:pt idx="24062">
                  <c:v>6881.20000001269</c:v>
                </c:pt>
                <c:pt idx="24063">
                  <c:v>6881.2200000126904</c:v>
                </c:pt>
                <c:pt idx="24064">
                  <c:v>6881.24000001269</c:v>
                </c:pt>
                <c:pt idx="24065">
                  <c:v>6881.2600000126904</c:v>
                </c:pt>
                <c:pt idx="24066">
                  <c:v>6881.2800000126899</c:v>
                </c:pt>
                <c:pt idx="24067">
                  <c:v>6881.3000000126904</c:v>
                </c:pt>
                <c:pt idx="24068">
                  <c:v>6881.3200000126935</c:v>
                </c:pt>
                <c:pt idx="24069">
                  <c:v>6881.3400000126903</c:v>
                </c:pt>
                <c:pt idx="24070">
                  <c:v>6881.3600000126935</c:v>
                </c:pt>
                <c:pt idx="24071">
                  <c:v>6881.3800000126903</c:v>
                </c:pt>
                <c:pt idx="24072">
                  <c:v>6881.4000000126898</c:v>
                </c:pt>
                <c:pt idx="24073">
                  <c:v>6881.4200000126903</c:v>
                </c:pt>
                <c:pt idx="24074">
                  <c:v>6881.4400000126898</c:v>
                </c:pt>
                <c:pt idx="24075">
                  <c:v>6881.4600000126902</c:v>
                </c:pt>
                <c:pt idx="24076">
                  <c:v>6881.4800000126897</c:v>
                </c:pt>
                <c:pt idx="24077">
                  <c:v>6881.5000000126902</c:v>
                </c:pt>
                <c:pt idx="24078">
                  <c:v>6881.5200000126924</c:v>
                </c:pt>
                <c:pt idx="24079">
                  <c:v>6881.5400000126901</c:v>
                </c:pt>
                <c:pt idx="24080">
                  <c:v>6881.5600000126924</c:v>
                </c:pt>
                <c:pt idx="24081">
                  <c:v>6881.5800000126901</c:v>
                </c:pt>
                <c:pt idx="24082">
                  <c:v>6881.6000000127024</c:v>
                </c:pt>
                <c:pt idx="24083">
                  <c:v>6881.6200000127037</c:v>
                </c:pt>
                <c:pt idx="24084">
                  <c:v>6881.6400000127014</c:v>
                </c:pt>
                <c:pt idx="24085">
                  <c:v>6881.6600000127037</c:v>
                </c:pt>
                <c:pt idx="24086">
                  <c:v>6881.6800000127014</c:v>
                </c:pt>
                <c:pt idx="24087">
                  <c:v>6881.7000000127</c:v>
                </c:pt>
                <c:pt idx="24088">
                  <c:v>6881.7200000127004</c:v>
                </c:pt>
                <c:pt idx="24089">
                  <c:v>6881.7400000127</c:v>
                </c:pt>
                <c:pt idx="24090">
                  <c:v>6881.7600000127004</c:v>
                </c:pt>
                <c:pt idx="24091">
                  <c:v>6881.7800000126999</c:v>
                </c:pt>
                <c:pt idx="24092">
                  <c:v>6881.8000000127004</c:v>
                </c:pt>
                <c:pt idx="24093">
                  <c:v>6881.8200000127035</c:v>
                </c:pt>
                <c:pt idx="24094">
                  <c:v>6881.8400000127003</c:v>
                </c:pt>
                <c:pt idx="24095">
                  <c:v>6881.8600000127035</c:v>
                </c:pt>
                <c:pt idx="24096">
                  <c:v>6881.8800000127003</c:v>
                </c:pt>
                <c:pt idx="24097">
                  <c:v>6881.9000000126998</c:v>
                </c:pt>
                <c:pt idx="24098">
                  <c:v>6881.9200000127003</c:v>
                </c:pt>
                <c:pt idx="24099">
                  <c:v>6881.9400000126998</c:v>
                </c:pt>
                <c:pt idx="24100">
                  <c:v>6881.9600000127002</c:v>
                </c:pt>
                <c:pt idx="24101">
                  <c:v>6881.9800000126997</c:v>
                </c:pt>
                <c:pt idx="24102">
                  <c:v>6882.0000000127002</c:v>
                </c:pt>
                <c:pt idx="24103">
                  <c:v>6882.0200000127024</c:v>
                </c:pt>
                <c:pt idx="24104">
                  <c:v>6882.0400000127001</c:v>
                </c:pt>
                <c:pt idx="24105">
                  <c:v>6882.0600000127124</c:v>
                </c:pt>
                <c:pt idx="24106">
                  <c:v>6882.0800000127101</c:v>
                </c:pt>
                <c:pt idx="24107">
                  <c:v>6882.1000000127124</c:v>
                </c:pt>
                <c:pt idx="24108">
                  <c:v>6882.1200000127137</c:v>
                </c:pt>
                <c:pt idx="24109">
                  <c:v>6882.1400000127114</c:v>
                </c:pt>
                <c:pt idx="24110">
                  <c:v>6882.1600000127137</c:v>
                </c:pt>
                <c:pt idx="24111">
                  <c:v>6882.1800000127114</c:v>
                </c:pt>
                <c:pt idx="24112">
                  <c:v>6882.20000001271</c:v>
                </c:pt>
                <c:pt idx="24113">
                  <c:v>6882.2200000127104</c:v>
                </c:pt>
                <c:pt idx="24114">
                  <c:v>6882.24000001271</c:v>
                </c:pt>
                <c:pt idx="24115">
                  <c:v>6882.2600000127104</c:v>
                </c:pt>
                <c:pt idx="24116">
                  <c:v>6882.2800000127099</c:v>
                </c:pt>
                <c:pt idx="24117">
                  <c:v>6882.3000000127104</c:v>
                </c:pt>
                <c:pt idx="24118">
                  <c:v>6882.3200000127135</c:v>
                </c:pt>
                <c:pt idx="24119">
                  <c:v>6882.3400000127103</c:v>
                </c:pt>
                <c:pt idx="24120">
                  <c:v>6882.3600000127135</c:v>
                </c:pt>
                <c:pt idx="24121">
                  <c:v>6882.3800000127103</c:v>
                </c:pt>
                <c:pt idx="24122">
                  <c:v>6882.4000000127098</c:v>
                </c:pt>
                <c:pt idx="24123">
                  <c:v>6882.4200000127103</c:v>
                </c:pt>
                <c:pt idx="24124">
                  <c:v>6882.4400000127098</c:v>
                </c:pt>
                <c:pt idx="24125">
                  <c:v>6882.4600000127102</c:v>
                </c:pt>
                <c:pt idx="24126">
                  <c:v>6882.4800000127098</c:v>
                </c:pt>
                <c:pt idx="24127">
                  <c:v>6882.5000000127102</c:v>
                </c:pt>
                <c:pt idx="24128">
                  <c:v>6882.5200000127224</c:v>
                </c:pt>
                <c:pt idx="24129">
                  <c:v>6882.5400000127202</c:v>
                </c:pt>
                <c:pt idx="24130">
                  <c:v>6882.5600000127224</c:v>
                </c:pt>
                <c:pt idx="24131">
                  <c:v>6882.5800000127201</c:v>
                </c:pt>
                <c:pt idx="24132">
                  <c:v>6882.6000000127224</c:v>
                </c:pt>
                <c:pt idx="24133">
                  <c:v>6882.6200000127237</c:v>
                </c:pt>
                <c:pt idx="24134">
                  <c:v>6882.6400000127214</c:v>
                </c:pt>
                <c:pt idx="24135">
                  <c:v>6882.6600000127237</c:v>
                </c:pt>
                <c:pt idx="24136">
                  <c:v>6882.6800000127214</c:v>
                </c:pt>
                <c:pt idx="24137">
                  <c:v>6882.70000001272</c:v>
                </c:pt>
                <c:pt idx="24138">
                  <c:v>6882.7200000127204</c:v>
                </c:pt>
                <c:pt idx="24139">
                  <c:v>6882.74000001272</c:v>
                </c:pt>
                <c:pt idx="24140">
                  <c:v>6882.7600000127204</c:v>
                </c:pt>
                <c:pt idx="24141">
                  <c:v>6882.7800000127199</c:v>
                </c:pt>
                <c:pt idx="24142">
                  <c:v>6882.8000000127204</c:v>
                </c:pt>
                <c:pt idx="24143">
                  <c:v>6882.8200000127235</c:v>
                </c:pt>
                <c:pt idx="24144">
                  <c:v>6882.8400000127203</c:v>
                </c:pt>
                <c:pt idx="24145">
                  <c:v>6882.8600000127235</c:v>
                </c:pt>
                <c:pt idx="24146">
                  <c:v>6882.8800000127203</c:v>
                </c:pt>
                <c:pt idx="24147">
                  <c:v>6882.9000000127198</c:v>
                </c:pt>
                <c:pt idx="24148">
                  <c:v>6882.9200000127203</c:v>
                </c:pt>
                <c:pt idx="24149">
                  <c:v>6882.9400000127198</c:v>
                </c:pt>
                <c:pt idx="24150">
                  <c:v>6882.9600000127202</c:v>
                </c:pt>
                <c:pt idx="24151">
                  <c:v>6882.9800000127298</c:v>
                </c:pt>
                <c:pt idx="24152">
                  <c:v>6883.0000000127302</c:v>
                </c:pt>
                <c:pt idx="24153">
                  <c:v>6883.0200000127334</c:v>
                </c:pt>
                <c:pt idx="24154">
                  <c:v>6883.0400000127302</c:v>
                </c:pt>
                <c:pt idx="24155">
                  <c:v>6883.0600000127324</c:v>
                </c:pt>
                <c:pt idx="24156">
                  <c:v>6883.0800000127301</c:v>
                </c:pt>
                <c:pt idx="24157">
                  <c:v>6883.1000000127324</c:v>
                </c:pt>
                <c:pt idx="24158">
                  <c:v>6883.1200000127337</c:v>
                </c:pt>
                <c:pt idx="24159">
                  <c:v>6883.1400000127314</c:v>
                </c:pt>
                <c:pt idx="24160">
                  <c:v>6883.1600000127337</c:v>
                </c:pt>
                <c:pt idx="24161">
                  <c:v>6883.1800000127314</c:v>
                </c:pt>
                <c:pt idx="24162">
                  <c:v>6883.20000001273</c:v>
                </c:pt>
                <c:pt idx="24163">
                  <c:v>6883.2200000127314</c:v>
                </c:pt>
                <c:pt idx="24164">
                  <c:v>6883.24000001273</c:v>
                </c:pt>
                <c:pt idx="24165">
                  <c:v>6883.2600000127304</c:v>
                </c:pt>
                <c:pt idx="24166">
                  <c:v>6883.2800000127299</c:v>
                </c:pt>
                <c:pt idx="24167">
                  <c:v>6883.3000000127304</c:v>
                </c:pt>
                <c:pt idx="24168">
                  <c:v>6883.3200000127335</c:v>
                </c:pt>
                <c:pt idx="24169">
                  <c:v>6883.3400000127303</c:v>
                </c:pt>
                <c:pt idx="24170">
                  <c:v>6883.3600000127335</c:v>
                </c:pt>
                <c:pt idx="24171">
                  <c:v>6883.3800000127303</c:v>
                </c:pt>
                <c:pt idx="24172">
                  <c:v>6883.4000000127298</c:v>
                </c:pt>
                <c:pt idx="24173">
                  <c:v>6883.4200000127303</c:v>
                </c:pt>
                <c:pt idx="24174">
                  <c:v>6883.4400000127398</c:v>
                </c:pt>
                <c:pt idx="24175">
                  <c:v>6883.4600000127402</c:v>
                </c:pt>
                <c:pt idx="24176">
                  <c:v>6883.4800000127398</c:v>
                </c:pt>
                <c:pt idx="24177">
                  <c:v>6883.5000000127402</c:v>
                </c:pt>
                <c:pt idx="24178">
                  <c:v>6883.5200000127434</c:v>
                </c:pt>
                <c:pt idx="24179">
                  <c:v>6883.5400000127402</c:v>
                </c:pt>
                <c:pt idx="24180">
                  <c:v>6883.5600000127424</c:v>
                </c:pt>
                <c:pt idx="24181">
                  <c:v>6883.5800000127401</c:v>
                </c:pt>
                <c:pt idx="24182">
                  <c:v>6883.6000000127424</c:v>
                </c:pt>
                <c:pt idx="24183">
                  <c:v>6883.6200000127437</c:v>
                </c:pt>
                <c:pt idx="24184">
                  <c:v>6883.6400000127414</c:v>
                </c:pt>
                <c:pt idx="24185">
                  <c:v>6883.6600000127437</c:v>
                </c:pt>
                <c:pt idx="24186">
                  <c:v>6883.6800000127414</c:v>
                </c:pt>
                <c:pt idx="24187">
                  <c:v>6883.70000001274</c:v>
                </c:pt>
                <c:pt idx="24188">
                  <c:v>6883.7200000127414</c:v>
                </c:pt>
                <c:pt idx="24189">
                  <c:v>6883.74000001274</c:v>
                </c:pt>
                <c:pt idx="24190">
                  <c:v>6883.7600000127404</c:v>
                </c:pt>
                <c:pt idx="24191">
                  <c:v>6883.7800000127399</c:v>
                </c:pt>
                <c:pt idx="24192">
                  <c:v>6883.8000000127404</c:v>
                </c:pt>
                <c:pt idx="24193">
                  <c:v>6883.8200000127435</c:v>
                </c:pt>
                <c:pt idx="24194">
                  <c:v>6883.8400000127403</c:v>
                </c:pt>
                <c:pt idx="24195">
                  <c:v>6883.8600000127435</c:v>
                </c:pt>
                <c:pt idx="24196">
                  <c:v>6883.8800000127403</c:v>
                </c:pt>
                <c:pt idx="24197">
                  <c:v>6883.9000000127498</c:v>
                </c:pt>
                <c:pt idx="24198">
                  <c:v>6883.9200000127503</c:v>
                </c:pt>
                <c:pt idx="24199">
                  <c:v>6883.9400000127498</c:v>
                </c:pt>
                <c:pt idx="24200">
                  <c:v>6883.9600000127502</c:v>
                </c:pt>
                <c:pt idx="24201">
                  <c:v>6883.9800000127498</c:v>
                </c:pt>
                <c:pt idx="24202">
                  <c:v>6884.0000000127502</c:v>
                </c:pt>
                <c:pt idx="24203">
                  <c:v>6884.0200000127534</c:v>
                </c:pt>
                <c:pt idx="24204">
                  <c:v>6884.0400000127502</c:v>
                </c:pt>
                <c:pt idx="24205">
                  <c:v>6884.0600000127524</c:v>
                </c:pt>
                <c:pt idx="24206">
                  <c:v>6884.0800000127501</c:v>
                </c:pt>
                <c:pt idx="24207">
                  <c:v>6884.1000000127524</c:v>
                </c:pt>
                <c:pt idx="24208">
                  <c:v>6884.1200000127537</c:v>
                </c:pt>
                <c:pt idx="24209">
                  <c:v>6884.1400000127514</c:v>
                </c:pt>
                <c:pt idx="24210">
                  <c:v>6884.1600000127537</c:v>
                </c:pt>
                <c:pt idx="24211">
                  <c:v>6884.1800000127514</c:v>
                </c:pt>
                <c:pt idx="24212">
                  <c:v>6884.20000001275</c:v>
                </c:pt>
                <c:pt idx="24213">
                  <c:v>6884.2200000127514</c:v>
                </c:pt>
                <c:pt idx="24214">
                  <c:v>6884.24000001275</c:v>
                </c:pt>
                <c:pt idx="24215">
                  <c:v>6884.2600000127504</c:v>
                </c:pt>
                <c:pt idx="24216">
                  <c:v>6884.28000001275</c:v>
                </c:pt>
                <c:pt idx="24217">
                  <c:v>6884.3000000127504</c:v>
                </c:pt>
                <c:pt idx="24218">
                  <c:v>6884.3200000127536</c:v>
                </c:pt>
                <c:pt idx="24219">
                  <c:v>6884.3400000127504</c:v>
                </c:pt>
                <c:pt idx="24220">
                  <c:v>6884.3600000127635</c:v>
                </c:pt>
                <c:pt idx="24221">
                  <c:v>6884.3800000127603</c:v>
                </c:pt>
                <c:pt idx="24222">
                  <c:v>6884.4000000127598</c:v>
                </c:pt>
                <c:pt idx="24223">
                  <c:v>6884.4200000127603</c:v>
                </c:pt>
                <c:pt idx="24224">
                  <c:v>6884.4400000127598</c:v>
                </c:pt>
                <c:pt idx="24225">
                  <c:v>6884.4600000127602</c:v>
                </c:pt>
                <c:pt idx="24226">
                  <c:v>6884.4800000127598</c:v>
                </c:pt>
                <c:pt idx="24227">
                  <c:v>6884.5000000127602</c:v>
                </c:pt>
                <c:pt idx="24228">
                  <c:v>6884.5200000127634</c:v>
                </c:pt>
                <c:pt idx="24229">
                  <c:v>6884.5400000127602</c:v>
                </c:pt>
                <c:pt idx="24230">
                  <c:v>6884.5600000127624</c:v>
                </c:pt>
                <c:pt idx="24231">
                  <c:v>6884.5800000127601</c:v>
                </c:pt>
                <c:pt idx="24232">
                  <c:v>6884.6000000127624</c:v>
                </c:pt>
                <c:pt idx="24233">
                  <c:v>6884.6200000127637</c:v>
                </c:pt>
                <c:pt idx="24234">
                  <c:v>6884.6400000127614</c:v>
                </c:pt>
                <c:pt idx="24235">
                  <c:v>6884.6600000127637</c:v>
                </c:pt>
                <c:pt idx="24236">
                  <c:v>6884.6800000127614</c:v>
                </c:pt>
                <c:pt idx="24237">
                  <c:v>6884.70000001276</c:v>
                </c:pt>
                <c:pt idx="24238">
                  <c:v>6884.7200000127614</c:v>
                </c:pt>
                <c:pt idx="24239">
                  <c:v>6884.74000001276</c:v>
                </c:pt>
                <c:pt idx="24240">
                  <c:v>6884.7600000127604</c:v>
                </c:pt>
                <c:pt idx="24241">
                  <c:v>6884.78000001276</c:v>
                </c:pt>
                <c:pt idx="24242">
                  <c:v>6884.8000000127604</c:v>
                </c:pt>
                <c:pt idx="24243">
                  <c:v>6884.8200000127736</c:v>
                </c:pt>
                <c:pt idx="24244">
                  <c:v>6884.8400000127704</c:v>
                </c:pt>
                <c:pt idx="24245">
                  <c:v>6884.8600000127735</c:v>
                </c:pt>
                <c:pt idx="24246">
                  <c:v>6884.8800000127703</c:v>
                </c:pt>
                <c:pt idx="24247">
                  <c:v>6884.9000000127699</c:v>
                </c:pt>
                <c:pt idx="24248">
                  <c:v>6884.9200000127703</c:v>
                </c:pt>
                <c:pt idx="24249">
                  <c:v>6884.9400000127698</c:v>
                </c:pt>
                <c:pt idx="24250">
                  <c:v>6884.9600000127703</c:v>
                </c:pt>
                <c:pt idx="24251">
                  <c:v>6884.9800000127698</c:v>
                </c:pt>
                <c:pt idx="24252">
                  <c:v>6885.0000000127702</c:v>
                </c:pt>
                <c:pt idx="24253">
                  <c:v>6885.0200000127734</c:v>
                </c:pt>
                <c:pt idx="24254">
                  <c:v>6885.0400000127702</c:v>
                </c:pt>
                <c:pt idx="24255">
                  <c:v>6885.0600000127724</c:v>
                </c:pt>
                <c:pt idx="24256">
                  <c:v>6885.0800000127701</c:v>
                </c:pt>
                <c:pt idx="24257">
                  <c:v>6885.1000000127724</c:v>
                </c:pt>
                <c:pt idx="24258">
                  <c:v>6885.1200000127737</c:v>
                </c:pt>
                <c:pt idx="24259">
                  <c:v>6885.1400000127724</c:v>
                </c:pt>
                <c:pt idx="24260">
                  <c:v>6885.1600000127737</c:v>
                </c:pt>
                <c:pt idx="24261">
                  <c:v>6885.1800000127714</c:v>
                </c:pt>
                <c:pt idx="24262">
                  <c:v>6885.20000001277</c:v>
                </c:pt>
                <c:pt idx="24263">
                  <c:v>6885.2200000127714</c:v>
                </c:pt>
                <c:pt idx="24264">
                  <c:v>6885.24000001277</c:v>
                </c:pt>
                <c:pt idx="24265">
                  <c:v>6885.2600000127704</c:v>
                </c:pt>
                <c:pt idx="24266">
                  <c:v>6885.28000001278</c:v>
                </c:pt>
                <c:pt idx="24267">
                  <c:v>6885.3000000127804</c:v>
                </c:pt>
                <c:pt idx="24268">
                  <c:v>6885.3200000127836</c:v>
                </c:pt>
                <c:pt idx="24269">
                  <c:v>6885.3400000127804</c:v>
                </c:pt>
                <c:pt idx="24270">
                  <c:v>6885.3600000127835</c:v>
                </c:pt>
                <c:pt idx="24271">
                  <c:v>6885.3800000127803</c:v>
                </c:pt>
                <c:pt idx="24272">
                  <c:v>6885.4000000127799</c:v>
                </c:pt>
                <c:pt idx="24273">
                  <c:v>6885.4200000127803</c:v>
                </c:pt>
                <c:pt idx="24274">
                  <c:v>6885.4400000127798</c:v>
                </c:pt>
                <c:pt idx="24275">
                  <c:v>6885.4600000127803</c:v>
                </c:pt>
                <c:pt idx="24276">
                  <c:v>6885.4800000127798</c:v>
                </c:pt>
                <c:pt idx="24277">
                  <c:v>6885.5000000127802</c:v>
                </c:pt>
                <c:pt idx="24278">
                  <c:v>6885.5200000127834</c:v>
                </c:pt>
                <c:pt idx="24279">
                  <c:v>6885.5400000127802</c:v>
                </c:pt>
                <c:pt idx="24280">
                  <c:v>6885.5600000127824</c:v>
                </c:pt>
                <c:pt idx="24281">
                  <c:v>6885.5800000127801</c:v>
                </c:pt>
                <c:pt idx="24282">
                  <c:v>6885.6000000127824</c:v>
                </c:pt>
                <c:pt idx="24283">
                  <c:v>6885.6200000127837</c:v>
                </c:pt>
                <c:pt idx="24284">
                  <c:v>6885.6400000127824</c:v>
                </c:pt>
                <c:pt idx="24285">
                  <c:v>6885.6600000127837</c:v>
                </c:pt>
                <c:pt idx="24286">
                  <c:v>6885.6800000127814</c:v>
                </c:pt>
                <c:pt idx="24287">
                  <c:v>6885.70000001278</c:v>
                </c:pt>
                <c:pt idx="24288">
                  <c:v>6885.7200000127914</c:v>
                </c:pt>
                <c:pt idx="24289">
                  <c:v>6885.74000001279</c:v>
                </c:pt>
                <c:pt idx="24290">
                  <c:v>6885.7600000127904</c:v>
                </c:pt>
                <c:pt idx="24291">
                  <c:v>6885.78000001279</c:v>
                </c:pt>
                <c:pt idx="24292">
                  <c:v>6885.8000000127904</c:v>
                </c:pt>
                <c:pt idx="24293">
                  <c:v>6885.8200000127936</c:v>
                </c:pt>
                <c:pt idx="24294">
                  <c:v>6885.8400000127904</c:v>
                </c:pt>
                <c:pt idx="24295">
                  <c:v>6885.8600000127935</c:v>
                </c:pt>
                <c:pt idx="24296">
                  <c:v>6885.8800000127903</c:v>
                </c:pt>
                <c:pt idx="24297">
                  <c:v>6885.9000000127899</c:v>
                </c:pt>
                <c:pt idx="24298">
                  <c:v>6885.9200000127903</c:v>
                </c:pt>
                <c:pt idx="24299">
                  <c:v>6885.9400000127898</c:v>
                </c:pt>
                <c:pt idx="24300">
                  <c:v>6885.9600000127903</c:v>
                </c:pt>
                <c:pt idx="24301">
                  <c:v>6885.9800000127898</c:v>
                </c:pt>
                <c:pt idx="24302">
                  <c:v>6886.0000000127902</c:v>
                </c:pt>
                <c:pt idx="24303">
                  <c:v>6886.0200000127934</c:v>
                </c:pt>
                <c:pt idx="24304">
                  <c:v>6886.0400000127902</c:v>
                </c:pt>
                <c:pt idx="24305">
                  <c:v>6886.0600000127924</c:v>
                </c:pt>
                <c:pt idx="24306">
                  <c:v>6886.0800000127902</c:v>
                </c:pt>
                <c:pt idx="24307">
                  <c:v>6886.1000000127924</c:v>
                </c:pt>
                <c:pt idx="24308">
                  <c:v>6886.1200000127938</c:v>
                </c:pt>
                <c:pt idx="24309">
                  <c:v>6886.1400000127924</c:v>
                </c:pt>
                <c:pt idx="24310">
                  <c:v>6886.1600000127937</c:v>
                </c:pt>
                <c:pt idx="24311">
                  <c:v>6886.1800000128014</c:v>
                </c:pt>
                <c:pt idx="24312">
                  <c:v>6886.2000000128</c:v>
                </c:pt>
                <c:pt idx="24313">
                  <c:v>6886.2200000128014</c:v>
                </c:pt>
                <c:pt idx="24314">
                  <c:v>6886.2400000128</c:v>
                </c:pt>
                <c:pt idx="24315">
                  <c:v>6886.2600000128004</c:v>
                </c:pt>
                <c:pt idx="24316">
                  <c:v>6886.2800000128</c:v>
                </c:pt>
                <c:pt idx="24317">
                  <c:v>6886.3000000128004</c:v>
                </c:pt>
                <c:pt idx="24318">
                  <c:v>6886.3200000128036</c:v>
                </c:pt>
                <c:pt idx="24319">
                  <c:v>6886.3400000128004</c:v>
                </c:pt>
                <c:pt idx="24320">
                  <c:v>6886.3600000128035</c:v>
                </c:pt>
                <c:pt idx="24321">
                  <c:v>6886.3800000128003</c:v>
                </c:pt>
                <c:pt idx="24322">
                  <c:v>6886.4000000127999</c:v>
                </c:pt>
                <c:pt idx="24323">
                  <c:v>6886.4200000128003</c:v>
                </c:pt>
                <c:pt idx="24324">
                  <c:v>6886.4400000127998</c:v>
                </c:pt>
                <c:pt idx="24325">
                  <c:v>6886.4600000128003</c:v>
                </c:pt>
                <c:pt idx="24326">
                  <c:v>6886.4800000127998</c:v>
                </c:pt>
                <c:pt idx="24327">
                  <c:v>6886.5000000128002</c:v>
                </c:pt>
                <c:pt idx="24328">
                  <c:v>6886.5200000128034</c:v>
                </c:pt>
                <c:pt idx="24329">
                  <c:v>6886.5400000128002</c:v>
                </c:pt>
                <c:pt idx="24330">
                  <c:v>6886.5600000128024</c:v>
                </c:pt>
                <c:pt idx="24331">
                  <c:v>6886.5800000128002</c:v>
                </c:pt>
                <c:pt idx="24332">
                  <c:v>6886.6000000128024</c:v>
                </c:pt>
                <c:pt idx="24333">
                  <c:v>6886.6200000128038</c:v>
                </c:pt>
                <c:pt idx="24334">
                  <c:v>6886.6400000128124</c:v>
                </c:pt>
                <c:pt idx="24335">
                  <c:v>6886.6600000128137</c:v>
                </c:pt>
                <c:pt idx="24336">
                  <c:v>6886.6800000128114</c:v>
                </c:pt>
                <c:pt idx="24337">
                  <c:v>6886.7000000128101</c:v>
                </c:pt>
                <c:pt idx="24338">
                  <c:v>6886.7200000128114</c:v>
                </c:pt>
                <c:pt idx="24339">
                  <c:v>6886.74000001281</c:v>
                </c:pt>
                <c:pt idx="24340">
                  <c:v>6886.7600000128114</c:v>
                </c:pt>
                <c:pt idx="24341">
                  <c:v>6886.78000001281</c:v>
                </c:pt>
                <c:pt idx="24342">
                  <c:v>6886.8000000128104</c:v>
                </c:pt>
                <c:pt idx="24343">
                  <c:v>6886.8200000128136</c:v>
                </c:pt>
                <c:pt idx="24344">
                  <c:v>6886.8400000128104</c:v>
                </c:pt>
                <c:pt idx="24345">
                  <c:v>6886.8600000128135</c:v>
                </c:pt>
                <c:pt idx="24346">
                  <c:v>6886.8800000128103</c:v>
                </c:pt>
                <c:pt idx="24347">
                  <c:v>6886.9000000128099</c:v>
                </c:pt>
                <c:pt idx="24348">
                  <c:v>6886.9200000128103</c:v>
                </c:pt>
                <c:pt idx="24349">
                  <c:v>6886.9400000128098</c:v>
                </c:pt>
                <c:pt idx="24350">
                  <c:v>6886.9600000128103</c:v>
                </c:pt>
                <c:pt idx="24351">
                  <c:v>6886.9800000128098</c:v>
                </c:pt>
                <c:pt idx="24352">
                  <c:v>6887.0000000128102</c:v>
                </c:pt>
                <c:pt idx="24353">
                  <c:v>6887.0200000128134</c:v>
                </c:pt>
                <c:pt idx="24354">
                  <c:v>6887.0400000128102</c:v>
                </c:pt>
                <c:pt idx="24355">
                  <c:v>6887.0600000128134</c:v>
                </c:pt>
                <c:pt idx="24356">
                  <c:v>6887.0800000128102</c:v>
                </c:pt>
                <c:pt idx="24357">
                  <c:v>6887.1000000128224</c:v>
                </c:pt>
                <c:pt idx="24358">
                  <c:v>6887.1200000128238</c:v>
                </c:pt>
                <c:pt idx="24359">
                  <c:v>6887.1400000128224</c:v>
                </c:pt>
                <c:pt idx="24360">
                  <c:v>6887.1600000128237</c:v>
                </c:pt>
                <c:pt idx="24361">
                  <c:v>6887.1800000128214</c:v>
                </c:pt>
                <c:pt idx="24362">
                  <c:v>6887.2000000128201</c:v>
                </c:pt>
                <c:pt idx="24363">
                  <c:v>6887.2200000128214</c:v>
                </c:pt>
                <c:pt idx="24364">
                  <c:v>6887.24000001282</c:v>
                </c:pt>
                <c:pt idx="24365">
                  <c:v>6887.2600000128214</c:v>
                </c:pt>
                <c:pt idx="24366">
                  <c:v>6887.28000001282</c:v>
                </c:pt>
                <c:pt idx="24367">
                  <c:v>6887.3000000128204</c:v>
                </c:pt>
                <c:pt idx="24368">
                  <c:v>6887.3200000128236</c:v>
                </c:pt>
                <c:pt idx="24369">
                  <c:v>6887.3400000128204</c:v>
                </c:pt>
                <c:pt idx="24370">
                  <c:v>6887.3600000128235</c:v>
                </c:pt>
                <c:pt idx="24371">
                  <c:v>6887.3800000128203</c:v>
                </c:pt>
                <c:pt idx="24372">
                  <c:v>6887.4000000128199</c:v>
                </c:pt>
                <c:pt idx="24373">
                  <c:v>6887.4200000128203</c:v>
                </c:pt>
                <c:pt idx="24374">
                  <c:v>6887.4400000128198</c:v>
                </c:pt>
                <c:pt idx="24375">
                  <c:v>6887.4600000128203</c:v>
                </c:pt>
                <c:pt idx="24376">
                  <c:v>6887.4800000128198</c:v>
                </c:pt>
                <c:pt idx="24377">
                  <c:v>6887.5000000128202</c:v>
                </c:pt>
                <c:pt idx="24378">
                  <c:v>6887.5200000128234</c:v>
                </c:pt>
                <c:pt idx="24379">
                  <c:v>6887.5400000128202</c:v>
                </c:pt>
                <c:pt idx="24380">
                  <c:v>6887.5600000128334</c:v>
                </c:pt>
                <c:pt idx="24381">
                  <c:v>6887.5800000128302</c:v>
                </c:pt>
                <c:pt idx="24382">
                  <c:v>6887.6000000128324</c:v>
                </c:pt>
                <c:pt idx="24383">
                  <c:v>6887.6200000128338</c:v>
                </c:pt>
                <c:pt idx="24384">
                  <c:v>6887.6400000128324</c:v>
                </c:pt>
                <c:pt idx="24385">
                  <c:v>6887.6600000128337</c:v>
                </c:pt>
                <c:pt idx="24386">
                  <c:v>6887.6800000128314</c:v>
                </c:pt>
                <c:pt idx="24387">
                  <c:v>6887.7000000128301</c:v>
                </c:pt>
                <c:pt idx="24388">
                  <c:v>6887.7200000128314</c:v>
                </c:pt>
                <c:pt idx="24389">
                  <c:v>6887.74000001283</c:v>
                </c:pt>
                <c:pt idx="24390">
                  <c:v>6887.7600000128314</c:v>
                </c:pt>
                <c:pt idx="24391">
                  <c:v>6887.78000001283</c:v>
                </c:pt>
                <c:pt idx="24392">
                  <c:v>6887.8000000128304</c:v>
                </c:pt>
                <c:pt idx="24393">
                  <c:v>6887.8200000128336</c:v>
                </c:pt>
                <c:pt idx="24394">
                  <c:v>6887.8400000128304</c:v>
                </c:pt>
                <c:pt idx="24395">
                  <c:v>6887.8600000128336</c:v>
                </c:pt>
                <c:pt idx="24396">
                  <c:v>6887.8800000128304</c:v>
                </c:pt>
                <c:pt idx="24397">
                  <c:v>6887.9000000128299</c:v>
                </c:pt>
                <c:pt idx="24398">
                  <c:v>6887.9200000128303</c:v>
                </c:pt>
                <c:pt idx="24399">
                  <c:v>6887.9400000128298</c:v>
                </c:pt>
                <c:pt idx="24400">
                  <c:v>6887.9600000128303</c:v>
                </c:pt>
                <c:pt idx="24401">
                  <c:v>6887.9800000128298</c:v>
                </c:pt>
                <c:pt idx="24402">
                  <c:v>6888.0000000128302</c:v>
                </c:pt>
                <c:pt idx="24403">
                  <c:v>6888.0200000128434</c:v>
                </c:pt>
                <c:pt idx="24404">
                  <c:v>6888.0400000128402</c:v>
                </c:pt>
                <c:pt idx="24405">
                  <c:v>6888.0600000128434</c:v>
                </c:pt>
                <c:pt idx="24406">
                  <c:v>6888.0800000128402</c:v>
                </c:pt>
                <c:pt idx="24407">
                  <c:v>6888.1000000128424</c:v>
                </c:pt>
                <c:pt idx="24408">
                  <c:v>6888.1200000128438</c:v>
                </c:pt>
                <c:pt idx="24409">
                  <c:v>6888.1400000128424</c:v>
                </c:pt>
                <c:pt idx="24410">
                  <c:v>6888.1600000128437</c:v>
                </c:pt>
                <c:pt idx="24411">
                  <c:v>6888.1800000128414</c:v>
                </c:pt>
                <c:pt idx="24412">
                  <c:v>6888.2000000128401</c:v>
                </c:pt>
                <c:pt idx="24413">
                  <c:v>6888.2200000128414</c:v>
                </c:pt>
                <c:pt idx="24414">
                  <c:v>6888.24000001284</c:v>
                </c:pt>
                <c:pt idx="24415">
                  <c:v>6888.2600000128414</c:v>
                </c:pt>
                <c:pt idx="24416">
                  <c:v>6888.28000001284</c:v>
                </c:pt>
                <c:pt idx="24417">
                  <c:v>6888.3000000128404</c:v>
                </c:pt>
                <c:pt idx="24418">
                  <c:v>6888.3200000128436</c:v>
                </c:pt>
                <c:pt idx="24419">
                  <c:v>6888.3400000128404</c:v>
                </c:pt>
                <c:pt idx="24420">
                  <c:v>6888.3600000128436</c:v>
                </c:pt>
                <c:pt idx="24421">
                  <c:v>6888.3800000128404</c:v>
                </c:pt>
                <c:pt idx="24422">
                  <c:v>6888.4000000128399</c:v>
                </c:pt>
                <c:pt idx="24423">
                  <c:v>6888.4200000128403</c:v>
                </c:pt>
                <c:pt idx="24424">
                  <c:v>6888.4400000128398</c:v>
                </c:pt>
                <c:pt idx="24425">
                  <c:v>6888.4600000128403</c:v>
                </c:pt>
                <c:pt idx="24426">
                  <c:v>6888.4800000128498</c:v>
                </c:pt>
                <c:pt idx="24427">
                  <c:v>6888.5000000128503</c:v>
                </c:pt>
                <c:pt idx="24428">
                  <c:v>6888.5200000128534</c:v>
                </c:pt>
                <c:pt idx="24429">
                  <c:v>6888.5400000128502</c:v>
                </c:pt>
                <c:pt idx="24430">
                  <c:v>6888.5600000128534</c:v>
                </c:pt>
                <c:pt idx="24431">
                  <c:v>6888.5800000128502</c:v>
                </c:pt>
                <c:pt idx="24432">
                  <c:v>6888.6000000128524</c:v>
                </c:pt>
                <c:pt idx="24433">
                  <c:v>6888.6200000128538</c:v>
                </c:pt>
                <c:pt idx="24434">
                  <c:v>6888.6400000128524</c:v>
                </c:pt>
                <c:pt idx="24435">
                  <c:v>6888.6600000128537</c:v>
                </c:pt>
                <c:pt idx="24436">
                  <c:v>6888.6800000128524</c:v>
                </c:pt>
                <c:pt idx="24437">
                  <c:v>6888.7000000128501</c:v>
                </c:pt>
                <c:pt idx="24438">
                  <c:v>6888.7200000128514</c:v>
                </c:pt>
                <c:pt idx="24439">
                  <c:v>6888.74000001285</c:v>
                </c:pt>
                <c:pt idx="24440">
                  <c:v>6888.7600000128514</c:v>
                </c:pt>
                <c:pt idx="24441">
                  <c:v>6888.78000001285</c:v>
                </c:pt>
                <c:pt idx="24442">
                  <c:v>6888.8000000128504</c:v>
                </c:pt>
                <c:pt idx="24443">
                  <c:v>6888.8200000128536</c:v>
                </c:pt>
                <c:pt idx="24444">
                  <c:v>6888.8400000128504</c:v>
                </c:pt>
                <c:pt idx="24445">
                  <c:v>6888.8600000128536</c:v>
                </c:pt>
                <c:pt idx="24446">
                  <c:v>6888.8800000128504</c:v>
                </c:pt>
                <c:pt idx="24447">
                  <c:v>6888.9000000128499</c:v>
                </c:pt>
                <c:pt idx="24448">
                  <c:v>6888.9200000128503</c:v>
                </c:pt>
                <c:pt idx="24449">
                  <c:v>6888.9400000128599</c:v>
                </c:pt>
                <c:pt idx="24450">
                  <c:v>6888.9600000128603</c:v>
                </c:pt>
                <c:pt idx="24451">
                  <c:v>6888.9800000128598</c:v>
                </c:pt>
                <c:pt idx="24452">
                  <c:v>6889.0000000128603</c:v>
                </c:pt>
                <c:pt idx="24453">
                  <c:v>6889.0200000128634</c:v>
                </c:pt>
                <c:pt idx="24454">
                  <c:v>6889.0400000128602</c:v>
                </c:pt>
                <c:pt idx="24455">
                  <c:v>6889.0600000128634</c:v>
                </c:pt>
                <c:pt idx="24456">
                  <c:v>6889.0800000128602</c:v>
                </c:pt>
                <c:pt idx="24457">
                  <c:v>6889.1000000128624</c:v>
                </c:pt>
                <c:pt idx="24458">
                  <c:v>6889.1200000128638</c:v>
                </c:pt>
                <c:pt idx="24459">
                  <c:v>6889.1400000128624</c:v>
                </c:pt>
                <c:pt idx="24460">
                  <c:v>6889.1600000128637</c:v>
                </c:pt>
                <c:pt idx="24461">
                  <c:v>6889.1800000128624</c:v>
                </c:pt>
                <c:pt idx="24462">
                  <c:v>6889.2000000128601</c:v>
                </c:pt>
                <c:pt idx="24463">
                  <c:v>6889.2200000128614</c:v>
                </c:pt>
                <c:pt idx="24464">
                  <c:v>6889.24000001286</c:v>
                </c:pt>
                <c:pt idx="24465">
                  <c:v>6889.2600000128614</c:v>
                </c:pt>
                <c:pt idx="24466">
                  <c:v>6889.28000001286</c:v>
                </c:pt>
                <c:pt idx="24467">
                  <c:v>6889.3000000128604</c:v>
                </c:pt>
                <c:pt idx="24468">
                  <c:v>6889.3200000128636</c:v>
                </c:pt>
                <c:pt idx="24469">
                  <c:v>6889.3400000128604</c:v>
                </c:pt>
                <c:pt idx="24470">
                  <c:v>6889.3600000128636</c:v>
                </c:pt>
                <c:pt idx="24471">
                  <c:v>6889.3800000128604</c:v>
                </c:pt>
                <c:pt idx="24472">
                  <c:v>6889.4000000128699</c:v>
                </c:pt>
                <c:pt idx="24473">
                  <c:v>6889.4200000128703</c:v>
                </c:pt>
                <c:pt idx="24474">
                  <c:v>6889.4400000128699</c:v>
                </c:pt>
                <c:pt idx="24475">
                  <c:v>6889.4600000128703</c:v>
                </c:pt>
                <c:pt idx="24476">
                  <c:v>6889.4800000128698</c:v>
                </c:pt>
                <c:pt idx="24477">
                  <c:v>6889.5000000128703</c:v>
                </c:pt>
                <c:pt idx="24478">
                  <c:v>6889.5200000128734</c:v>
                </c:pt>
                <c:pt idx="24479">
                  <c:v>6889.5400000128702</c:v>
                </c:pt>
                <c:pt idx="24480">
                  <c:v>6889.5600000128734</c:v>
                </c:pt>
                <c:pt idx="24481">
                  <c:v>6889.5800000128702</c:v>
                </c:pt>
                <c:pt idx="24482">
                  <c:v>6889.6000000128724</c:v>
                </c:pt>
                <c:pt idx="24483">
                  <c:v>6889.6200000128738</c:v>
                </c:pt>
                <c:pt idx="24484">
                  <c:v>6889.6400000128724</c:v>
                </c:pt>
                <c:pt idx="24485">
                  <c:v>6889.6600000128738</c:v>
                </c:pt>
                <c:pt idx="24486">
                  <c:v>6889.6800000128724</c:v>
                </c:pt>
                <c:pt idx="24487">
                  <c:v>6889.7000000128701</c:v>
                </c:pt>
                <c:pt idx="24488">
                  <c:v>6889.7200000128714</c:v>
                </c:pt>
                <c:pt idx="24489">
                  <c:v>6889.74000001287</c:v>
                </c:pt>
                <c:pt idx="24490">
                  <c:v>6889.7600000128714</c:v>
                </c:pt>
                <c:pt idx="24491">
                  <c:v>6889.78000001287</c:v>
                </c:pt>
                <c:pt idx="24492">
                  <c:v>6889.8000000128704</c:v>
                </c:pt>
                <c:pt idx="24493">
                  <c:v>6889.8200000128736</c:v>
                </c:pt>
                <c:pt idx="24494">
                  <c:v>6889.8400000128704</c:v>
                </c:pt>
                <c:pt idx="24495">
                  <c:v>6889.8600000128836</c:v>
                </c:pt>
                <c:pt idx="24496">
                  <c:v>6889.8800000128804</c:v>
                </c:pt>
                <c:pt idx="24497">
                  <c:v>6889.9000000128799</c:v>
                </c:pt>
                <c:pt idx="24498">
                  <c:v>6889.9200000128803</c:v>
                </c:pt>
                <c:pt idx="24499">
                  <c:v>6889.9400000128799</c:v>
                </c:pt>
                <c:pt idx="24500">
                  <c:v>6889.9600000128803</c:v>
                </c:pt>
                <c:pt idx="24501">
                  <c:v>6889.9800000128798</c:v>
                </c:pt>
                <c:pt idx="24502">
                  <c:v>6890.0000000128803</c:v>
                </c:pt>
                <c:pt idx="24503">
                  <c:v>6890.0200000128834</c:v>
                </c:pt>
                <c:pt idx="24504">
                  <c:v>6890.0400000128802</c:v>
                </c:pt>
                <c:pt idx="24505">
                  <c:v>6890.0600000128834</c:v>
                </c:pt>
                <c:pt idx="24506">
                  <c:v>6890.0800000128802</c:v>
                </c:pt>
                <c:pt idx="24507">
                  <c:v>6890.1000000128824</c:v>
                </c:pt>
                <c:pt idx="24508">
                  <c:v>6890.1200000128838</c:v>
                </c:pt>
                <c:pt idx="24509">
                  <c:v>6890.1400000128824</c:v>
                </c:pt>
                <c:pt idx="24510">
                  <c:v>6890.1600000128838</c:v>
                </c:pt>
                <c:pt idx="24511">
                  <c:v>6890.1800000128824</c:v>
                </c:pt>
                <c:pt idx="24512">
                  <c:v>6890.2000000128801</c:v>
                </c:pt>
                <c:pt idx="24513">
                  <c:v>6890.2200000128814</c:v>
                </c:pt>
                <c:pt idx="24514">
                  <c:v>6890.24000001288</c:v>
                </c:pt>
                <c:pt idx="24515">
                  <c:v>6890.2600000128814</c:v>
                </c:pt>
                <c:pt idx="24516">
                  <c:v>6890.28000001288</c:v>
                </c:pt>
                <c:pt idx="24517">
                  <c:v>6890.3000000128804</c:v>
                </c:pt>
                <c:pt idx="24518">
                  <c:v>6890.3200000128936</c:v>
                </c:pt>
                <c:pt idx="24519">
                  <c:v>6890.3400000128904</c:v>
                </c:pt>
                <c:pt idx="24520">
                  <c:v>6890.3600000128936</c:v>
                </c:pt>
                <c:pt idx="24521">
                  <c:v>6890.3800000128904</c:v>
                </c:pt>
                <c:pt idx="24522">
                  <c:v>6890.4000000128899</c:v>
                </c:pt>
                <c:pt idx="24523">
                  <c:v>6890.4200000128903</c:v>
                </c:pt>
                <c:pt idx="24524">
                  <c:v>6890.4400000128899</c:v>
                </c:pt>
                <c:pt idx="24525">
                  <c:v>6890.4600000128903</c:v>
                </c:pt>
                <c:pt idx="24526">
                  <c:v>6890.4800000128898</c:v>
                </c:pt>
                <c:pt idx="24527">
                  <c:v>6890.5000000128903</c:v>
                </c:pt>
                <c:pt idx="24528">
                  <c:v>6890.5200000128934</c:v>
                </c:pt>
                <c:pt idx="24529">
                  <c:v>6890.5400000128902</c:v>
                </c:pt>
                <c:pt idx="24530">
                  <c:v>6890.5600000128934</c:v>
                </c:pt>
                <c:pt idx="24531">
                  <c:v>6890.5800000128902</c:v>
                </c:pt>
                <c:pt idx="24532">
                  <c:v>6890.6000000128934</c:v>
                </c:pt>
                <c:pt idx="24533">
                  <c:v>6890.6200000128938</c:v>
                </c:pt>
                <c:pt idx="24534">
                  <c:v>6890.6400000128924</c:v>
                </c:pt>
                <c:pt idx="24535">
                  <c:v>6890.6600000128938</c:v>
                </c:pt>
                <c:pt idx="24536">
                  <c:v>6890.6800000128924</c:v>
                </c:pt>
                <c:pt idx="24537">
                  <c:v>6890.7000000128901</c:v>
                </c:pt>
                <c:pt idx="24538">
                  <c:v>6890.7200000128914</c:v>
                </c:pt>
                <c:pt idx="24539">
                  <c:v>6890.7400000128901</c:v>
                </c:pt>
                <c:pt idx="24540">
                  <c:v>6890.7600000129014</c:v>
                </c:pt>
                <c:pt idx="24541">
                  <c:v>6890.7800000129</c:v>
                </c:pt>
                <c:pt idx="24542">
                  <c:v>6890.8000000129014</c:v>
                </c:pt>
                <c:pt idx="24543">
                  <c:v>6890.8200000129036</c:v>
                </c:pt>
                <c:pt idx="24544">
                  <c:v>6890.8400000129004</c:v>
                </c:pt>
                <c:pt idx="24545">
                  <c:v>6890.8600000129036</c:v>
                </c:pt>
                <c:pt idx="24546">
                  <c:v>6890.8800000129004</c:v>
                </c:pt>
                <c:pt idx="24547">
                  <c:v>6890.9000000128999</c:v>
                </c:pt>
                <c:pt idx="24548">
                  <c:v>6890.9200000129003</c:v>
                </c:pt>
                <c:pt idx="24549">
                  <c:v>6890.9400000128999</c:v>
                </c:pt>
                <c:pt idx="24550">
                  <c:v>6890.9600000129003</c:v>
                </c:pt>
                <c:pt idx="24551">
                  <c:v>6890.9800000128998</c:v>
                </c:pt>
                <c:pt idx="24552">
                  <c:v>6891.0000000129003</c:v>
                </c:pt>
                <c:pt idx="24553">
                  <c:v>6891.0200000129034</c:v>
                </c:pt>
                <c:pt idx="24554">
                  <c:v>6891.0400000129002</c:v>
                </c:pt>
                <c:pt idx="24555">
                  <c:v>6891.0600000129034</c:v>
                </c:pt>
                <c:pt idx="24556">
                  <c:v>6891.0800000129002</c:v>
                </c:pt>
                <c:pt idx="24557">
                  <c:v>6891.1000000129034</c:v>
                </c:pt>
                <c:pt idx="24558">
                  <c:v>6891.1200000129038</c:v>
                </c:pt>
                <c:pt idx="24559">
                  <c:v>6891.1400000129024</c:v>
                </c:pt>
                <c:pt idx="24560">
                  <c:v>6891.1600000129038</c:v>
                </c:pt>
                <c:pt idx="24561">
                  <c:v>6891.1800000129024</c:v>
                </c:pt>
                <c:pt idx="24562">
                  <c:v>6891.2000000129001</c:v>
                </c:pt>
                <c:pt idx="24563">
                  <c:v>6891.2200000129114</c:v>
                </c:pt>
                <c:pt idx="24564">
                  <c:v>6891.2400000129101</c:v>
                </c:pt>
                <c:pt idx="24565">
                  <c:v>6891.2600000129114</c:v>
                </c:pt>
                <c:pt idx="24566">
                  <c:v>6891.28000001291</c:v>
                </c:pt>
                <c:pt idx="24567">
                  <c:v>6891.3000000129114</c:v>
                </c:pt>
                <c:pt idx="24568">
                  <c:v>6891.3200000129136</c:v>
                </c:pt>
                <c:pt idx="24569">
                  <c:v>6891.3400000129104</c:v>
                </c:pt>
                <c:pt idx="24570">
                  <c:v>6891.3600000129136</c:v>
                </c:pt>
                <c:pt idx="24571">
                  <c:v>6891.3800000129104</c:v>
                </c:pt>
                <c:pt idx="24572">
                  <c:v>6891.4000000129099</c:v>
                </c:pt>
                <c:pt idx="24573">
                  <c:v>6891.4200000129104</c:v>
                </c:pt>
                <c:pt idx="24574">
                  <c:v>6891.4400000129099</c:v>
                </c:pt>
                <c:pt idx="24575">
                  <c:v>6891.4600000129103</c:v>
                </c:pt>
                <c:pt idx="24576">
                  <c:v>6891.4800000129098</c:v>
                </c:pt>
                <c:pt idx="24577">
                  <c:v>6891.5000000129103</c:v>
                </c:pt>
                <c:pt idx="24578">
                  <c:v>6891.5200000129134</c:v>
                </c:pt>
                <c:pt idx="24579">
                  <c:v>6891.5400000129102</c:v>
                </c:pt>
                <c:pt idx="24580">
                  <c:v>6891.5600000129134</c:v>
                </c:pt>
                <c:pt idx="24581">
                  <c:v>6891.5800000129102</c:v>
                </c:pt>
                <c:pt idx="24582">
                  <c:v>6891.6000000129134</c:v>
                </c:pt>
                <c:pt idx="24583">
                  <c:v>6891.6200000129138</c:v>
                </c:pt>
                <c:pt idx="24584">
                  <c:v>6891.6400000129124</c:v>
                </c:pt>
                <c:pt idx="24585">
                  <c:v>6891.6600000129138</c:v>
                </c:pt>
                <c:pt idx="24586">
                  <c:v>6891.6800000129224</c:v>
                </c:pt>
                <c:pt idx="24587">
                  <c:v>6891.7000000129201</c:v>
                </c:pt>
                <c:pt idx="24588">
                  <c:v>6891.7200000129214</c:v>
                </c:pt>
                <c:pt idx="24589">
                  <c:v>6891.7400000129201</c:v>
                </c:pt>
                <c:pt idx="24590">
                  <c:v>6891.7600000129214</c:v>
                </c:pt>
                <c:pt idx="24591">
                  <c:v>6891.78000001292</c:v>
                </c:pt>
                <c:pt idx="24592">
                  <c:v>6891.8000000129214</c:v>
                </c:pt>
                <c:pt idx="24593">
                  <c:v>6891.8200000129236</c:v>
                </c:pt>
                <c:pt idx="24594">
                  <c:v>6891.8400000129204</c:v>
                </c:pt>
                <c:pt idx="24595">
                  <c:v>6891.8600000129236</c:v>
                </c:pt>
                <c:pt idx="24596">
                  <c:v>6891.8800000129204</c:v>
                </c:pt>
                <c:pt idx="24597">
                  <c:v>6891.9000000129199</c:v>
                </c:pt>
                <c:pt idx="24598">
                  <c:v>6891.9200000129204</c:v>
                </c:pt>
                <c:pt idx="24599">
                  <c:v>6891.9400000129199</c:v>
                </c:pt>
                <c:pt idx="24600">
                  <c:v>6891.9600000129203</c:v>
                </c:pt>
                <c:pt idx="24601">
                  <c:v>6891.9800000129198</c:v>
                </c:pt>
                <c:pt idx="24602">
                  <c:v>6892.0000000129203</c:v>
                </c:pt>
                <c:pt idx="24603">
                  <c:v>6892.0200000129234</c:v>
                </c:pt>
                <c:pt idx="24604">
                  <c:v>6892.0400000129202</c:v>
                </c:pt>
                <c:pt idx="24605">
                  <c:v>6892.0600000129234</c:v>
                </c:pt>
                <c:pt idx="24606">
                  <c:v>6892.0800000129202</c:v>
                </c:pt>
                <c:pt idx="24607">
                  <c:v>6892.1000000129234</c:v>
                </c:pt>
                <c:pt idx="24608">
                  <c:v>6892.1200000129238</c:v>
                </c:pt>
                <c:pt idx="24609">
                  <c:v>6892.1400000129324</c:v>
                </c:pt>
                <c:pt idx="24610">
                  <c:v>6892.1600000129338</c:v>
                </c:pt>
                <c:pt idx="24611">
                  <c:v>6892.1800000129324</c:v>
                </c:pt>
                <c:pt idx="24612">
                  <c:v>6892.2000000129301</c:v>
                </c:pt>
                <c:pt idx="24613">
                  <c:v>6892.2200000129324</c:v>
                </c:pt>
                <c:pt idx="24614">
                  <c:v>6892.2400000129301</c:v>
                </c:pt>
                <c:pt idx="24615">
                  <c:v>6892.2600000129314</c:v>
                </c:pt>
                <c:pt idx="24616">
                  <c:v>6892.28000001293</c:v>
                </c:pt>
                <c:pt idx="24617">
                  <c:v>6892.3000000129314</c:v>
                </c:pt>
                <c:pt idx="24618">
                  <c:v>6892.3200000129336</c:v>
                </c:pt>
                <c:pt idx="24619">
                  <c:v>6892.3400000129304</c:v>
                </c:pt>
                <c:pt idx="24620">
                  <c:v>6892.3600000129336</c:v>
                </c:pt>
                <c:pt idx="24621">
                  <c:v>6892.3800000129304</c:v>
                </c:pt>
                <c:pt idx="24622">
                  <c:v>6892.4000000129299</c:v>
                </c:pt>
                <c:pt idx="24623">
                  <c:v>6892.4200000129304</c:v>
                </c:pt>
                <c:pt idx="24624">
                  <c:v>6892.4400000129299</c:v>
                </c:pt>
                <c:pt idx="24625">
                  <c:v>6892.4600000129303</c:v>
                </c:pt>
                <c:pt idx="24626">
                  <c:v>6892.4800000129298</c:v>
                </c:pt>
                <c:pt idx="24627">
                  <c:v>6892.5000000129303</c:v>
                </c:pt>
                <c:pt idx="24628">
                  <c:v>6892.5200000129335</c:v>
                </c:pt>
                <c:pt idx="24629">
                  <c:v>6892.5400000129302</c:v>
                </c:pt>
                <c:pt idx="24630">
                  <c:v>6892.5600000129334</c:v>
                </c:pt>
                <c:pt idx="24631">
                  <c:v>6892.5800000129302</c:v>
                </c:pt>
                <c:pt idx="24632">
                  <c:v>6892.6000000129434</c:v>
                </c:pt>
                <c:pt idx="24633">
                  <c:v>6892.6200000129438</c:v>
                </c:pt>
                <c:pt idx="24634">
                  <c:v>6892.6400000129424</c:v>
                </c:pt>
                <c:pt idx="24635">
                  <c:v>6892.6600000129438</c:v>
                </c:pt>
                <c:pt idx="24636">
                  <c:v>6892.6800000129424</c:v>
                </c:pt>
                <c:pt idx="24637">
                  <c:v>6892.7000000129401</c:v>
                </c:pt>
                <c:pt idx="24638">
                  <c:v>6892.7200000129424</c:v>
                </c:pt>
                <c:pt idx="24639">
                  <c:v>6892.7400000129401</c:v>
                </c:pt>
                <c:pt idx="24640">
                  <c:v>6892.7600000129414</c:v>
                </c:pt>
                <c:pt idx="24641">
                  <c:v>6892.78000001294</c:v>
                </c:pt>
                <c:pt idx="24642">
                  <c:v>6892.8000000129414</c:v>
                </c:pt>
                <c:pt idx="24643">
                  <c:v>6892.8200000129436</c:v>
                </c:pt>
                <c:pt idx="24644">
                  <c:v>6892.8400000129404</c:v>
                </c:pt>
                <c:pt idx="24645">
                  <c:v>6892.8600000129436</c:v>
                </c:pt>
                <c:pt idx="24646">
                  <c:v>6892.8800000129404</c:v>
                </c:pt>
                <c:pt idx="24647">
                  <c:v>6892.9000000129399</c:v>
                </c:pt>
                <c:pt idx="24648">
                  <c:v>6892.9200000129404</c:v>
                </c:pt>
                <c:pt idx="24649">
                  <c:v>6892.9400000129399</c:v>
                </c:pt>
                <c:pt idx="24650">
                  <c:v>6892.9600000129403</c:v>
                </c:pt>
                <c:pt idx="24651">
                  <c:v>6892.9800000129399</c:v>
                </c:pt>
                <c:pt idx="24652">
                  <c:v>6893.0000000129403</c:v>
                </c:pt>
                <c:pt idx="24653">
                  <c:v>6893.0200000129435</c:v>
                </c:pt>
                <c:pt idx="24654">
                  <c:v>6893.0400000129403</c:v>
                </c:pt>
                <c:pt idx="24655">
                  <c:v>6893.0600000129534</c:v>
                </c:pt>
                <c:pt idx="24656">
                  <c:v>6893.0800000129502</c:v>
                </c:pt>
                <c:pt idx="24657">
                  <c:v>6893.1000000129534</c:v>
                </c:pt>
                <c:pt idx="24658">
                  <c:v>6893.1200000129538</c:v>
                </c:pt>
                <c:pt idx="24659">
                  <c:v>6893.1400000129524</c:v>
                </c:pt>
                <c:pt idx="24660">
                  <c:v>6893.1600000129538</c:v>
                </c:pt>
                <c:pt idx="24661">
                  <c:v>6893.1800000129524</c:v>
                </c:pt>
                <c:pt idx="24662">
                  <c:v>6893.2000000129501</c:v>
                </c:pt>
                <c:pt idx="24663">
                  <c:v>6893.2200000129524</c:v>
                </c:pt>
                <c:pt idx="24664">
                  <c:v>6893.2400000129501</c:v>
                </c:pt>
                <c:pt idx="24665">
                  <c:v>6893.2600000129514</c:v>
                </c:pt>
                <c:pt idx="24666">
                  <c:v>6893.28000001295</c:v>
                </c:pt>
                <c:pt idx="24667">
                  <c:v>6893.3000000129514</c:v>
                </c:pt>
                <c:pt idx="24668">
                  <c:v>6893.3200000129536</c:v>
                </c:pt>
                <c:pt idx="24669">
                  <c:v>6893.3400000129504</c:v>
                </c:pt>
                <c:pt idx="24670">
                  <c:v>6893.3600000129536</c:v>
                </c:pt>
                <c:pt idx="24671">
                  <c:v>6893.3800000129504</c:v>
                </c:pt>
                <c:pt idx="24672">
                  <c:v>6893.4000000129499</c:v>
                </c:pt>
                <c:pt idx="24673">
                  <c:v>6893.4200000129504</c:v>
                </c:pt>
                <c:pt idx="24674">
                  <c:v>6893.4400000129499</c:v>
                </c:pt>
                <c:pt idx="24675">
                  <c:v>6893.4600000129503</c:v>
                </c:pt>
                <c:pt idx="24676">
                  <c:v>6893.4800000129499</c:v>
                </c:pt>
                <c:pt idx="24677">
                  <c:v>6893.5000000129503</c:v>
                </c:pt>
                <c:pt idx="24678">
                  <c:v>6893.5200000129635</c:v>
                </c:pt>
                <c:pt idx="24679">
                  <c:v>6893.5400000129603</c:v>
                </c:pt>
                <c:pt idx="24680">
                  <c:v>6893.5600000129634</c:v>
                </c:pt>
                <c:pt idx="24681">
                  <c:v>6893.5800000129602</c:v>
                </c:pt>
                <c:pt idx="24682">
                  <c:v>6893.6000000129634</c:v>
                </c:pt>
                <c:pt idx="24683">
                  <c:v>6893.6200000129638</c:v>
                </c:pt>
                <c:pt idx="24684">
                  <c:v>6893.6400000129624</c:v>
                </c:pt>
                <c:pt idx="24685">
                  <c:v>6893.6600000129638</c:v>
                </c:pt>
                <c:pt idx="24686">
                  <c:v>6893.6800000129624</c:v>
                </c:pt>
                <c:pt idx="24687">
                  <c:v>6893.7000000129601</c:v>
                </c:pt>
                <c:pt idx="24688">
                  <c:v>6893.7200000129624</c:v>
                </c:pt>
                <c:pt idx="24689">
                  <c:v>6893.7400000129601</c:v>
                </c:pt>
                <c:pt idx="24690">
                  <c:v>6893.7600000129614</c:v>
                </c:pt>
                <c:pt idx="24691">
                  <c:v>6893.78000001296</c:v>
                </c:pt>
                <c:pt idx="24692">
                  <c:v>6893.8000000129614</c:v>
                </c:pt>
                <c:pt idx="24693">
                  <c:v>6893.8200000129636</c:v>
                </c:pt>
                <c:pt idx="24694">
                  <c:v>6893.8400000129604</c:v>
                </c:pt>
                <c:pt idx="24695">
                  <c:v>6893.8600000129636</c:v>
                </c:pt>
                <c:pt idx="24696">
                  <c:v>6893.8800000129604</c:v>
                </c:pt>
                <c:pt idx="24697">
                  <c:v>6893.9000000129599</c:v>
                </c:pt>
                <c:pt idx="24698">
                  <c:v>6893.9200000129604</c:v>
                </c:pt>
                <c:pt idx="24699">
                  <c:v>6893.9400000129599</c:v>
                </c:pt>
                <c:pt idx="24700">
                  <c:v>6893.9600000129603</c:v>
                </c:pt>
                <c:pt idx="24701">
                  <c:v>6893.9800000129699</c:v>
                </c:pt>
                <c:pt idx="24702">
                  <c:v>6894.0000000129703</c:v>
                </c:pt>
                <c:pt idx="24703">
                  <c:v>6894.0200000129735</c:v>
                </c:pt>
                <c:pt idx="24704">
                  <c:v>6894.0400000129703</c:v>
                </c:pt>
                <c:pt idx="24705">
                  <c:v>6894.0600000129734</c:v>
                </c:pt>
                <c:pt idx="24706">
                  <c:v>6894.0800000129702</c:v>
                </c:pt>
                <c:pt idx="24707">
                  <c:v>6894.1000000129734</c:v>
                </c:pt>
                <c:pt idx="24708">
                  <c:v>6894.1200000129738</c:v>
                </c:pt>
                <c:pt idx="24709">
                  <c:v>6894.1400000129734</c:v>
                </c:pt>
                <c:pt idx="24710">
                  <c:v>6894.1600000129738</c:v>
                </c:pt>
                <c:pt idx="24711">
                  <c:v>6894.1800000129724</c:v>
                </c:pt>
                <c:pt idx="24712">
                  <c:v>6894.2000000129701</c:v>
                </c:pt>
                <c:pt idx="24713">
                  <c:v>6894.2200000129724</c:v>
                </c:pt>
                <c:pt idx="24714">
                  <c:v>6894.2400000129701</c:v>
                </c:pt>
                <c:pt idx="24715">
                  <c:v>6894.2600000129714</c:v>
                </c:pt>
                <c:pt idx="24716">
                  <c:v>6894.28000001297</c:v>
                </c:pt>
                <c:pt idx="24717">
                  <c:v>6894.3000000129714</c:v>
                </c:pt>
                <c:pt idx="24718">
                  <c:v>6894.3200000129737</c:v>
                </c:pt>
                <c:pt idx="24719">
                  <c:v>6894.3400000129704</c:v>
                </c:pt>
                <c:pt idx="24720">
                  <c:v>6894.3600000129736</c:v>
                </c:pt>
                <c:pt idx="24721">
                  <c:v>6894.3800000129704</c:v>
                </c:pt>
                <c:pt idx="24722">
                  <c:v>6894.4000000129699</c:v>
                </c:pt>
                <c:pt idx="24723">
                  <c:v>6894.4200000129704</c:v>
                </c:pt>
                <c:pt idx="24724">
                  <c:v>6894.4400000129799</c:v>
                </c:pt>
                <c:pt idx="24725">
                  <c:v>6894.4600000129803</c:v>
                </c:pt>
                <c:pt idx="24726">
                  <c:v>6894.4800000129799</c:v>
                </c:pt>
                <c:pt idx="24727">
                  <c:v>6894.5000000129803</c:v>
                </c:pt>
                <c:pt idx="24728">
                  <c:v>6894.5200000129835</c:v>
                </c:pt>
                <c:pt idx="24729">
                  <c:v>6894.5400000129803</c:v>
                </c:pt>
                <c:pt idx="24730">
                  <c:v>6894.5600000129834</c:v>
                </c:pt>
                <c:pt idx="24731">
                  <c:v>6894.5800000129802</c:v>
                </c:pt>
                <c:pt idx="24732">
                  <c:v>6894.6000000129834</c:v>
                </c:pt>
                <c:pt idx="24733">
                  <c:v>6894.6200000129838</c:v>
                </c:pt>
                <c:pt idx="24734">
                  <c:v>6894.6400000129834</c:v>
                </c:pt>
                <c:pt idx="24735">
                  <c:v>6894.6600000129838</c:v>
                </c:pt>
                <c:pt idx="24736">
                  <c:v>6894.6800000129824</c:v>
                </c:pt>
                <c:pt idx="24737">
                  <c:v>6894.7000000129801</c:v>
                </c:pt>
                <c:pt idx="24738">
                  <c:v>6894.7200000129824</c:v>
                </c:pt>
                <c:pt idx="24739">
                  <c:v>6894.7400000129801</c:v>
                </c:pt>
                <c:pt idx="24740">
                  <c:v>6894.7600000129814</c:v>
                </c:pt>
                <c:pt idx="24741">
                  <c:v>6894.7800000129801</c:v>
                </c:pt>
                <c:pt idx="24742">
                  <c:v>6894.8000000129814</c:v>
                </c:pt>
                <c:pt idx="24743">
                  <c:v>6894.8200000129837</c:v>
                </c:pt>
                <c:pt idx="24744">
                  <c:v>6894.8400000129814</c:v>
                </c:pt>
                <c:pt idx="24745">
                  <c:v>6894.8600000129836</c:v>
                </c:pt>
                <c:pt idx="24746">
                  <c:v>6894.8800000129804</c:v>
                </c:pt>
                <c:pt idx="24747">
                  <c:v>6894.9000000129899</c:v>
                </c:pt>
                <c:pt idx="24748">
                  <c:v>6894.9200000129904</c:v>
                </c:pt>
                <c:pt idx="24749">
                  <c:v>6894.9400000129899</c:v>
                </c:pt>
                <c:pt idx="24750">
                  <c:v>6894.9600000129903</c:v>
                </c:pt>
                <c:pt idx="24751">
                  <c:v>6894.9800000129899</c:v>
                </c:pt>
                <c:pt idx="24752">
                  <c:v>6895.0000000129903</c:v>
                </c:pt>
                <c:pt idx="24753">
                  <c:v>6895.0200000129935</c:v>
                </c:pt>
                <c:pt idx="24754">
                  <c:v>6895.0400000129903</c:v>
                </c:pt>
                <c:pt idx="24755">
                  <c:v>6895.0600000129934</c:v>
                </c:pt>
                <c:pt idx="24756">
                  <c:v>6895.0800000129902</c:v>
                </c:pt>
                <c:pt idx="24757">
                  <c:v>6895.1000000129934</c:v>
                </c:pt>
                <c:pt idx="24758">
                  <c:v>6895.1200000129938</c:v>
                </c:pt>
                <c:pt idx="24759">
                  <c:v>6895.1400000129934</c:v>
                </c:pt>
                <c:pt idx="24760">
                  <c:v>6895.1600000129938</c:v>
                </c:pt>
                <c:pt idx="24761">
                  <c:v>6895.1800000129924</c:v>
                </c:pt>
                <c:pt idx="24762">
                  <c:v>6895.2000000129901</c:v>
                </c:pt>
                <c:pt idx="24763">
                  <c:v>6895.2200000129924</c:v>
                </c:pt>
                <c:pt idx="24764">
                  <c:v>6895.2400000129901</c:v>
                </c:pt>
                <c:pt idx="24765">
                  <c:v>6895.2600000129914</c:v>
                </c:pt>
                <c:pt idx="24766">
                  <c:v>6895.2800000129901</c:v>
                </c:pt>
                <c:pt idx="24767">
                  <c:v>6895.3000000129914</c:v>
                </c:pt>
                <c:pt idx="24768">
                  <c:v>6895.3200000129937</c:v>
                </c:pt>
                <c:pt idx="24769">
                  <c:v>6895.3400000130014</c:v>
                </c:pt>
                <c:pt idx="24770">
                  <c:v>6895.3600000130036</c:v>
                </c:pt>
                <c:pt idx="24771">
                  <c:v>6895.3800000130004</c:v>
                </c:pt>
                <c:pt idx="24772">
                  <c:v>6895.400000013</c:v>
                </c:pt>
                <c:pt idx="24773">
                  <c:v>6895.4200000130004</c:v>
                </c:pt>
                <c:pt idx="24774">
                  <c:v>6895.4400000129999</c:v>
                </c:pt>
                <c:pt idx="24775">
                  <c:v>6895.4600000130004</c:v>
                </c:pt>
                <c:pt idx="24776">
                  <c:v>6895.4800000129999</c:v>
                </c:pt>
                <c:pt idx="24777">
                  <c:v>6895.5000000130003</c:v>
                </c:pt>
                <c:pt idx="24778">
                  <c:v>6895.5200000130035</c:v>
                </c:pt>
                <c:pt idx="24779">
                  <c:v>6895.5400000130003</c:v>
                </c:pt>
                <c:pt idx="24780">
                  <c:v>6895.5600000130034</c:v>
                </c:pt>
                <c:pt idx="24781">
                  <c:v>6895.5800000130002</c:v>
                </c:pt>
                <c:pt idx="24782">
                  <c:v>6895.6000000130034</c:v>
                </c:pt>
                <c:pt idx="24783">
                  <c:v>6895.6200000130038</c:v>
                </c:pt>
                <c:pt idx="24784">
                  <c:v>6895.6400000130034</c:v>
                </c:pt>
                <c:pt idx="24785">
                  <c:v>6895.6600000130038</c:v>
                </c:pt>
                <c:pt idx="24786">
                  <c:v>6895.6800000130024</c:v>
                </c:pt>
                <c:pt idx="24787">
                  <c:v>6895.7000000130001</c:v>
                </c:pt>
                <c:pt idx="24788">
                  <c:v>6895.7200000130024</c:v>
                </c:pt>
                <c:pt idx="24789">
                  <c:v>6895.7400000130001</c:v>
                </c:pt>
                <c:pt idx="24790">
                  <c:v>6895.7600000130014</c:v>
                </c:pt>
                <c:pt idx="24791">
                  <c:v>6895.7800000130001</c:v>
                </c:pt>
                <c:pt idx="24792">
                  <c:v>6895.8000000130114</c:v>
                </c:pt>
                <c:pt idx="24793">
                  <c:v>6895.8200000130137</c:v>
                </c:pt>
                <c:pt idx="24794">
                  <c:v>6895.8400000130114</c:v>
                </c:pt>
                <c:pt idx="24795">
                  <c:v>6895.8600000130136</c:v>
                </c:pt>
                <c:pt idx="24796">
                  <c:v>6895.8800000130104</c:v>
                </c:pt>
                <c:pt idx="24797">
                  <c:v>6895.90000001301</c:v>
                </c:pt>
                <c:pt idx="24798">
                  <c:v>6895.9200000130104</c:v>
                </c:pt>
                <c:pt idx="24799">
                  <c:v>6895.9400000130099</c:v>
                </c:pt>
                <c:pt idx="24800">
                  <c:v>6895.9600000130104</c:v>
                </c:pt>
                <c:pt idx="24801">
                  <c:v>6895.9800000130099</c:v>
                </c:pt>
                <c:pt idx="24802">
                  <c:v>6896.0000000130103</c:v>
                </c:pt>
                <c:pt idx="24803">
                  <c:v>6896.0200000130135</c:v>
                </c:pt>
                <c:pt idx="24804">
                  <c:v>6896.0400000130103</c:v>
                </c:pt>
                <c:pt idx="24805">
                  <c:v>6896.0600000130135</c:v>
                </c:pt>
                <c:pt idx="24806">
                  <c:v>6896.0800000130102</c:v>
                </c:pt>
                <c:pt idx="24807">
                  <c:v>6896.1000000130134</c:v>
                </c:pt>
                <c:pt idx="24808">
                  <c:v>6896.1200000130139</c:v>
                </c:pt>
                <c:pt idx="24809">
                  <c:v>6896.1400000130134</c:v>
                </c:pt>
                <c:pt idx="24810">
                  <c:v>6896.1600000130138</c:v>
                </c:pt>
                <c:pt idx="24811">
                  <c:v>6896.1800000130124</c:v>
                </c:pt>
                <c:pt idx="24812">
                  <c:v>6896.2000000130101</c:v>
                </c:pt>
                <c:pt idx="24813">
                  <c:v>6896.2200000130124</c:v>
                </c:pt>
                <c:pt idx="24814">
                  <c:v>6896.2400000130101</c:v>
                </c:pt>
                <c:pt idx="24815">
                  <c:v>6896.2600000130224</c:v>
                </c:pt>
                <c:pt idx="24816">
                  <c:v>6896.2800000130201</c:v>
                </c:pt>
                <c:pt idx="24817">
                  <c:v>6896.3000000130214</c:v>
                </c:pt>
                <c:pt idx="24818">
                  <c:v>6896.3200000130237</c:v>
                </c:pt>
                <c:pt idx="24819">
                  <c:v>6896.3400000130214</c:v>
                </c:pt>
                <c:pt idx="24820">
                  <c:v>6896.3600000130236</c:v>
                </c:pt>
                <c:pt idx="24821">
                  <c:v>6896.3800000130204</c:v>
                </c:pt>
                <c:pt idx="24822">
                  <c:v>6896.40000001302</c:v>
                </c:pt>
                <c:pt idx="24823">
                  <c:v>6896.4200000130204</c:v>
                </c:pt>
                <c:pt idx="24824">
                  <c:v>6896.4400000130199</c:v>
                </c:pt>
                <c:pt idx="24825">
                  <c:v>6896.4600000130204</c:v>
                </c:pt>
                <c:pt idx="24826">
                  <c:v>6896.4800000130199</c:v>
                </c:pt>
                <c:pt idx="24827">
                  <c:v>6896.5000000130203</c:v>
                </c:pt>
                <c:pt idx="24828">
                  <c:v>6896.5200000130235</c:v>
                </c:pt>
                <c:pt idx="24829">
                  <c:v>6896.5400000130203</c:v>
                </c:pt>
                <c:pt idx="24830">
                  <c:v>6896.5600000130235</c:v>
                </c:pt>
                <c:pt idx="24831">
                  <c:v>6896.5800000130203</c:v>
                </c:pt>
                <c:pt idx="24832">
                  <c:v>6896.6000000130234</c:v>
                </c:pt>
                <c:pt idx="24833">
                  <c:v>6896.6200000130239</c:v>
                </c:pt>
                <c:pt idx="24834">
                  <c:v>6896.6400000130234</c:v>
                </c:pt>
                <c:pt idx="24835">
                  <c:v>6896.6600000130238</c:v>
                </c:pt>
                <c:pt idx="24836">
                  <c:v>6896.6800000130224</c:v>
                </c:pt>
                <c:pt idx="24837">
                  <c:v>6896.7000000130201</c:v>
                </c:pt>
                <c:pt idx="24838">
                  <c:v>6896.7200000130324</c:v>
                </c:pt>
                <c:pt idx="24839">
                  <c:v>6896.7400000130301</c:v>
                </c:pt>
                <c:pt idx="24840">
                  <c:v>6896.7600000130324</c:v>
                </c:pt>
                <c:pt idx="24841">
                  <c:v>6896.7800000130301</c:v>
                </c:pt>
                <c:pt idx="24842">
                  <c:v>6896.8000000130314</c:v>
                </c:pt>
                <c:pt idx="24843">
                  <c:v>6896.8200000130337</c:v>
                </c:pt>
                <c:pt idx="24844">
                  <c:v>6896.8400000130314</c:v>
                </c:pt>
                <c:pt idx="24845">
                  <c:v>6896.8600000130336</c:v>
                </c:pt>
                <c:pt idx="24846">
                  <c:v>6896.8800000130304</c:v>
                </c:pt>
                <c:pt idx="24847">
                  <c:v>6896.90000001303</c:v>
                </c:pt>
                <c:pt idx="24848">
                  <c:v>6896.9200000130304</c:v>
                </c:pt>
                <c:pt idx="24849">
                  <c:v>6896.9400000130299</c:v>
                </c:pt>
                <c:pt idx="24850">
                  <c:v>6896.9600000130304</c:v>
                </c:pt>
                <c:pt idx="24851">
                  <c:v>6896.9800000130299</c:v>
                </c:pt>
                <c:pt idx="24852">
                  <c:v>6897.0000000130303</c:v>
                </c:pt>
                <c:pt idx="24853">
                  <c:v>6897.0200000130335</c:v>
                </c:pt>
                <c:pt idx="24854">
                  <c:v>6897.0400000130303</c:v>
                </c:pt>
                <c:pt idx="24855">
                  <c:v>6897.0600000130335</c:v>
                </c:pt>
                <c:pt idx="24856">
                  <c:v>6897.0800000130303</c:v>
                </c:pt>
                <c:pt idx="24857">
                  <c:v>6897.1000000130334</c:v>
                </c:pt>
                <c:pt idx="24858">
                  <c:v>6897.1200000130339</c:v>
                </c:pt>
                <c:pt idx="24859">
                  <c:v>6897.1400000130334</c:v>
                </c:pt>
                <c:pt idx="24860">
                  <c:v>6897.1600000130338</c:v>
                </c:pt>
                <c:pt idx="24861">
                  <c:v>6897.1800000130424</c:v>
                </c:pt>
                <c:pt idx="24862">
                  <c:v>6897.2000000130402</c:v>
                </c:pt>
                <c:pt idx="24863">
                  <c:v>6897.2200000130424</c:v>
                </c:pt>
                <c:pt idx="24864">
                  <c:v>6897.2400000130401</c:v>
                </c:pt>
                <c:pt idx="24865">
                  <c:v>6897.2600000130424</c:v>
                </c:pt>
                <c:pt idx="24866">
                  <c:v>6897.2800000130401</c:v>
                </c:pt>
                <c:pt idx="24867">
                  <c:v>6897.3000000130414</c:v>
                </c:pt>
                <c:pt idx="24868">
                  <c:v>6897.3200000130437</c:v>
                </c:pt>
                <c:pt idx="24869">
                  <c:v>6897.3400000130414</c:v>
                </c:pt>
                <c:pt idx="24870">
                  <c:v>6897.3600000130436</c:v>
                </c:pt>
                <c:pt idx="24871">
                  <c:v>6897.3800000130404</c:v>
                </c:pt>
                <c:pt idx="24872">
                  <c:v>6897.40000001304</c:v>
                </c:pt>
                <c:pt idx="24873">
                  <c:v>6897.4200000130404</c:v>
                </c:pt>
                <c:pt idx="24874">
                  <c:v>6897.4400000130399</c:v>
                </c:pt>
                <c:pt idx="24875">
                  <c:v>6897.4600000130404</c:v>
                </c:pt>
                <c:pt idx="24876">
                  <c:v>6897.4800000130399</c:v>
                </c:pt>
                <c:pt idx="24877">
                  <c:v>6897.5000000130403</c:v>
                </c:pt>
                <c:pt idx="24878">
                  <c:v>6897.5200000130435</c:v>
                </c:pt>
                <c:pt idx="24879">
                  <c:v>6897.5400000130403</c:v>
                </c:pt>
                <c:pt idx="24880">
                  <c:v>6897.5600000130435</c:v>
                </c:pt>
                <c:pt idx="24881">
                  <c:v>6897.5800000130403</c:v>
                </c:pt>
                <c:pt idx="24882">
                  <c:v>6897.6000000130434</c:v>
                </c:pt>
                <c:pt idx="24883">
                  <c:v>6897.6200000130439</c:v>
                </c:pt>
                <c:pt idx="24884">
                  <c:v>6897.6400000130534</c:v>
                </c:pt>
                <c:pt idx="24885">
                  <c:v>6897.6600000130538</c:v>
                </c:pt>
                <c:pt idx="24886">
                  <c:v>6897.6800000130524</c:v>
                </c:pt>
                <c:pt idx="24887">
                  <c:v>6897.7000000130502</c:v>
                </c:pt>
                <c:pt idx="24888">
                  <c:v>6897.7200000130524</c:v>
                </c:pt>
                <c:pt idx="24889">
                  <c:v>6897.7400000130501</c:v>
                </c:pt>
                <c:pt idx="24890">
                  <c:v>6897.7600000130524</c:v>
                </c:pt>
                <c:pt idx="24891">
                  <c:v>6897.7800000130501</c:v>
                </c:pt>
                <c:pt idx="24892">
                  <c:v>6897.8000000130514</c:v>
                </c:pt>
                <c:pt idx="24893">
                  <c:v>6897.8200000130537</c:v>
                </c:pt>
                <c:pt idx="24894">
                  <c:v>6897.8400000130514</c:v>
                </c:pt>
                <c:pt idx="24895">
                  <c:v>6897.8600000130537</c:v>
                </c:pt>
                <c:pt idx="24896">
                  <c:v>6897.8800000130504</c:v>
                </c:pt>
                <c:pt idx="24897">
                  <c:v>6897.90000001305</c:v>
                </c:pt>
                <c:pt idx="24898">
                  <c:v>6897.9200000130504</c:v>
                </c:pt>
                <c:pt idx="24899">
                  <c:v>6897.9400000130499</c:v>
                </c:pt>
                <c:pt idx="24900">
                  <c:v>6897.9600000130504</c:v>
                </c:pt>
                <c:pt idx="24901">
                  <c:v>6897.9800000130499</c:v>
                </c:pt>
                <c:pt idx="24902">
                  <c:v>6898.0000000130503</c:v>
                </c:pt>
                <c:pt idx="24903">
                  <c:v>6898.0200000130535</c:v>
                </c:pt>
                <c:pt idx="24904">
                  <c:v>6898.0400000130503</c:v>
                </c:pt>
                <c:pt idx="24905">
                  <c:v>6898.0600000130535</c:v>
                </c:pt>
                <c:pt idx="24906">
                  <c:v>6898.0800000130503</c:v>
                </c:pt>
                <c:pt idx="24907">
                  <c:v>6898.1000000130634</c:v>
                </c:pt>
                <c:pt idx="24908">
                  <c:v>6898.1200000130639</c:v>
                </c:pt>
                <c:pt idx="24909">
                  <c:v>6898.1400000130634</c:v>
                </c:pt>
                <c:pt idx="24910">
                  <c:v>6898.1600000130638</c:v>
                </c:pt>
                <c:pt idx="24911">
                  <c:v>6898.1800000130634</c:v>
                </c:pt>
                <c:pt idx="24912">
                  <c:v>6898.2000000130602</c:v>
                </c:pt>
                <c:pt idx="24913">
                  <c:v>6898.2200000130624</c:v>
                </c:pt>
                <c:pt idx="24914">
                  <c:v>6898.2400000130601</c:v>
                </c:pt>
                <c:pt idx="24915">
                  <c:v>6898.2600000130624</c:v>
                </c:pt>
                <c:pt idx="24916">
                  <c:v>6898.2800000130601</c:v>
                </c:pt>
                <c:pt idx="24917">
                  <c:v>6898.3000000130614</c:v>
                </c:pt>
                <c:pt idx="24918">
                  <c:v>6898.3200000130637</c:v>
                </c:pt>
                <c:pt idx="24919">
                  <c:v>6898.3400000130614</c:v>
                </c:pt>
                <c:pt idx="24920">
                  <c:v>6898.3600000130637</c:v>
                </c:pt>
                <c:pt idx="24921">
                  <c:v>6898.3800000130614</c:v>
                </c:pt>
                <c:pt idx="24922">
                  <c:v>6898.40000001306</c:v>
                </c:pt>
                <c:pt idx="24923">
                  <c:v>6898.4200000130604</c:v>
                </c:pt>
                <c:pt idx="24924">
                  <c:v>6898.4400000130599</c:v>
                </c:pt>
                <c:pt idx="24925">
                  <c:v>6898.4600000130604</c:v>
                </c:pt>
                <c:pt idx="24926">
                  <c:v>6898.4800000130599</c:v>
                </c:pt>
                <c:pt idx="24927">
                  <c:v>6898.5000000130603</c:v>
                </c:pt>
                <c:pt idx="24928">
                  <c:v>6898.5200000130635</c:v>
                </c:pt>
                <c:pt idx="24929">
                  <c:v>6898.5400000130603</c:v>
                </c:pt>
                <c:pt idx="24930">
                  <c:v>6898.5600000130735</c:v>
                </c:pt>
                <c:pt idx="24931">
                  <c:v>6898.5800000130703</c:v>
                </c:pt>
                <c:pt idx="24932">
                  <c:v>6898.6000000130734</c:v>
                </c:pt>
                <c:pt idx="24933">
                  <c:v>6898.6200000130739</c:v>
                </c:pt>
                <c:pt idx="24934">
                  <c:v>6898.6400000130734</c:v>
                </c:pt>
                <c:pt idx="24935">
                  <c:v>6898.6600000130738</c:v>
                </c:pt>
                <c:pt idx="24936">
                  <c:v>6898.6800000130734</c:v>
                </c:pt>
                <c:pt idx="24937">
                  <c:v>6898.7000000130702</c:v>
                </c:pt>
                <c:pt idx="24938">
                  <c:v>6898.7200000130724</c:v>
                </c:pt>
                <c:pt idx="24939">
                  <c:v>6898.7400000130701</c:v>
                </c:pt>
                <c:pt idx="24940">
                  <c:v>6898.7600000130724</c:v>
                </c:pt>
                <c:pt idx="24941">
                  <c:v>6898.7800000130701</c:v>
                </c:pt>
                <c:pt idx="24942">
                  <c:v>6898.8000000130714</c:v>
                </c:pt>
                <c:pt idx="24943">
                  <c:v>6898.8200000130737</c:v>
                </c:pt>
                <c:pt idx="24944">
                  <c:v>6898.8400000130714</c:v>
                </c:pt>
                <c:pt idx="24945">
                  <c:v>6898.8600000130737</c:v>
                </c:pt>
                <c:pt idx="24946">
                  <c:v>6898.8800000130714</c:v>
                </c:pt>
                <c:pt idx="24947">
                  <c:v>6898.90000001307</c:v>
                </c:pt>
                <c:pt idx="24948">
                  <c:v>6898.9200000130704</c:v>
                </c:pt>
                <c:pt idx="24949">
                  <c:v>6898.9400000130699</c:v>
                </c:pt>
                <c:pt idx="24950">
                  <c:v>6898.9600000130704</c:v>
                </c:pt>
                <c:pt idx="24951">
                  <c:v>6898.9800000130699</c:v>
                </c:pt>
                <c:pt idx="24952">
                  <c:v>6899.0000000130703</c:v>
                </c:pt>
                <c:pt idx="24953">
                  <c:v>6899.0200000130835</c:v>
                </c:pt>
                <c:pt idx="24954">
                  <c:v>6899.0400000130803</c:v>
                </c:pt>
                <c:pt idx="24955">
                  <c:v>6899.0600000130835</c:v>
                </c:pt>
                <c:pt idx="24956">
                  <c:v>6899.0800000130803</c:v>
                </c:pt>
                <c:pt idx="24957">
                  <c:v>6899.1000000130834</c:v>
                </c:pt>
                <c:pt idx="24958">
                  <c:v>6899.1200000130839</c:v>
                </c:pt>
                <c:pt idx="24959">
                  <c:v>6899.1400000130834</c:v>
                </c:pt>
                <c:pt idx="24960">
                  <c:v>6899.1600000130838</c:v>
                </c:pt>
                <c:pt idx="24961">
                  <c:v>6899.1800000130834</c:v>
                </c:pt>
                <c:pt idx="24962">
                  <c:v>6899.2000000130802</c:v>
                </c:pt>
                <c:pt idx="24963">
                  <c:v>6899.2200000130824</c:v>
                </c:pt>
                <c:pt idx="24964">
                  <c:v>6899.2400000130801</c:v>
                </c:pt>
                <c:pt idx="24965">
                  <c:v>6899.2600000130824</c:v>
                </c:pt>
                <c:pt idx="24966">
                  <c:v>6899.2800000130801</c:v>
                </c:pt>
                <c:pt idx="24967">
                  <c:v>6899.3000000130814</c:v>
                </c:pt>
                <c:pt idx="24968">
                  <c:v>6899.3200000130837</c:v>
                </c:pt>
                <c:pt idx="24969">
                  <c:v>6899.3400000130814</c:v>
                </c:pt>
                <c:pt idx="24970">
                  <c:v>6899.3600000130837</c:v>
                </c:pt>
                <c:pt idx="24971">
                  <c:v>6899.3800000130814</c:v>
                </c:pt>
                <c:pt idx="24972">
                  <c:v>6899.40000001308</c:v>
                </c:pt>
                <c:pt idx="24973">
                  <c:v>6899.4200000130804</c:v>
                </c:pt>
                <c:pt idx="24974">
                  <c:v>6899.44000001308</c:v>
                </c:pt>
                <c:pt idx="24975">
                  <c:v>6899.4600000130804</c:v>
                </c:pt>
                <c:pt idx="24976">
                  <c:v>6899.4800000130899</c:v>
                </c:pt>
                <c:pt idx="24977">
                  <c:v>6899.5000000130904</c:v>
                </c:pt>
                <c:pt idx="24978">
                  <c:v>6899.5200000130935</c:v>
                </c:pt>
                <c:pt idx="24979">
                  <c:v>6899.5400000130903</c:v>
                </c:pt>
                <c:pt idx="24980">
                  <c:v>6899.5600000130935</c:v>
                </c:pt>
                <c:pt idx="24981">
                  <c:v>6899.5800000130903</c:v>
                </c:pt>
                <c:pt idx="24982">
                  <c:v>6899.6000000130934</c:v>
                </c:pt>
                <c:pt idx="24983">
                  <c:v>6899.6200000130939</c:v>
                </c:pt>
                <c:pt idx="24984">
                  <c:v>6899.6400000130934</c:v>
                </c:pt>
                <c:pt idx="24985">
                  <c:v>6899.6600000130938</c:v>
                </c:pt>
                <c:pt idx="24986">
                  <c:v>6899.6800000130934</c:v>
                </c:pt>
                <c:pt idx="24987">
                  <c:v>6899.7000000130902</c:v>
                </c:pt>
                <c:pt idx="24988">
                  <c:v>6899.7200000130924</c:v>
                </c:pt>
                <c:pt idx="24989">
                  <c:v>6899.7400000130901</c:v>
                </c:pt>
                <c:pt idx="24990">
                  <c:v>6899.7600000130924</c:v>
                </c:pt>
                <c:pt idx="24991">
                  <c:v>6899.7800000130901</c:v>
                </c:pt>
                <c:pt idx="24992">
                  <c:v>6899.8000000130914</c:v>
                </c:pt>
                <c:pt idx="24993">
                  <c:v>6899.8200000130937</c:v>
                </c:pt>
                <c:pt idx="24994">
                  <c:v>6899.8400000130914</c:v>
                </c:pt>
                <c:pt idx="24995">
                  <c:v>6899.8600000130937</c:v>
                </c:pt>
                <c:pt idx="24996">
                  <c:v>6899.8800000130914</c:v>
                </c:pt>
                <c:pt idx="24997">
                  <c:v>6899.90000001309</c:v>
                </c:pt>
                <c:pt idx="24998">
                  <c:v>6899.9200000130904</c:v>
                </c:pt>
                <c:pt idx="24999">
                  <c:v>6899.9400000131</c:v>
                </c:pt>
                <c:pt idx="25000">
                  <c:v>6899.9600000131004</c:v>
                </c:pt>
                <c:pt idx="25001">
                  <c:v>6899.9800000130999</c:v>
                </c:pt>
                <c:pt idx="25002">
                  <c:v>6900.0000000131004</c:v>
                </c:pt>
                <c:pt idx="25003">
                  <c:v>6900.0200000131035</c:v>
                </c:pt>
                <c:pt idx="25004">
                  <c:v>6900.0400000131003</c:v>
                </c:pt>
                <c:pt idx="25005">
                  <c:v>6900.0600000131035</c:v>
                </c:pt>
                <c:pt idx="25006">
                  <c:v>6900.0800000131003</c:v>
                </c:pt>
                <c:pt idx="25007">
                  <c:v>6900.1000000131035</c:v>
                </c:pt>
                <c:pt idx="25008">
                  <c:v>6900.1200000131039</c:v>
                </c:pt>
                <c:pt idx="25009">
                  <c:v>6900.1400000131034</c:v>
                </c:pt>
                <c:pt idx="25010">
                  <c:v>6900.1600000131039</c:v>
                </c:pt>
                <c:pt idx="25011">
                  <c:v>6900.1800000131034</c:v>
                </c:pt>
                <c:pt idx="25012">
                  <c:v>6900.2000000131002</c:v>
                </c:pt>
                <c:pt idx="25013">
                  <c:v>6900.2200000131024</c:v>
                </c:pt>
                <c:pt idx="25014">
                  <c:v>6900.2400000131001</c:v>
                </c:pt>
                <c:pt idx="25015">
                  <c:v>6900.2600000131024</c:v>
                </c:pt>
                <c:pt idx="25016">
                  <c:v>6900.2800000131001</c:v>
                </c:pt>
                <c:pt idx="25017">
                  <c:v>6900.3000000131024</c:v>
                </c:pt>
                <c:pt idx="25018">
                  <c:v>6900.3200000131037</c:v>
                </c:pt>
                <c:pt idx="25019">
                  <c:v>6900.3400000131014</c:v>
                </c:pt>
                <c:pt idx="25020">
                  <c:v>6900.3600000131037</c:v>
                </c:pt>
                <c:pt idx="25021">
                  <c:v>6900.3800000131114</c:v>
                </c:pt>
                <c:pt idx="25022">
                  <c:v>6900.40000001311</c:v>
                </c:pt>
                <c:pt idx="25023">
                  <c:v>6900.4200000131104</c:v>
                </c:pt>
                <c:pt idx="25024">
                  <c:v>6900.44000001311</c:v>
                </c:pt>
                <c:pt idx="25025">
                  <c:v>6900.4600000131104</c:v>
                </c:pt>
                <c:pt idx="25026">
                  <c:v>6900.4800000131099</c:v>
                </c:pt>
                <c:pt idx="25027">
                  <c:v>6900.5000000131104</c:v>
                </c:pt>
                <c:pt idx="25028">
                  <c:v>6900.5200000131135</c:v>
                </c:pt>
                <c:pt idx="25029">
                  <c:v>6900.5400000131103</c:v>
                </c:pt>
                <c:pt idx="25030">
                  <c:v>6900.5600000131135</c:v>
                </c:pt>
                <c:pt idx="25031">
                  <c:v>6900.5800000131103</c:v>
                </c:pt>
                <c:pt idx="25032">
                  <c:v>6900.6000000131135</c:v>
                </c:pt>
                <c:pt idx="25033">
                  <c:v>6900.6200000131139</c:v>
                </c:pt>
                <c:pt idx="25034">
                  <c:v>6900.6400000131134</c:v>
                </c:pt>
                <c:pt idx="25035">
                  <c:v>6900.6600000131139</c:v>
                </c:pt>
                <c:pt idx="25036">
                  <c:v>6900.6800000131134</c:v>
                </c:pt>
                <c:pt idx="25037">
                  <c:v>6900.7000000131102</c:v>
                </c:pt>
                <c:pt idx="25038">
                  <c:v>6900.7200000131124</c:v>
                </c:pt>
                <c:pt idx="25039">
                  <c:v>6900.7400000131101</c:v>
                </c:pt>
                <c:pt idx="25040">
                  <c:v>6900.7600000131124</c:v>
                </c:pt>
                <c:pt idx="25041">
                  <c:v>6900.7800000131101</c:v>
                </c:pt>
                <c:pt idx="25042">
                  <c:v>6900.8000000131124</c:v>
                </c:pt>
                <c:pt idx="25043">
                  <c:v>6900.8200000131137</c:v>
                </c:pt>
                <c:pt idx="25044">
                  <c:v>6900.8400000131214</c:v>
                </c:pt>
                <c:pt idx="25045">
                  <c:v>6900.8600000131237</c:v>
                </c:pt>
                <c:pt idx="25046">
                  <c:v>6900.8800000131214</c:v>
                </c:pt>
                <c:pt idx="25047">
                  <c:v>6900.90000001312</c:v>
                </c:pt>
                <c:pt idx="25048">
                  <c:v>6900.9200000131204</c:v>
                </c:pt>
                <c:pt idx="25049">
                  <c:v>6900.94000001312</c:v>
                </c:pt>
                <c:pt idx="25050">
                  <c:v>6900.9600000131204</c:v>
                </c:pt>
                <c:pt idx="25051">
                  <c:v>6900.9800000131199</c:v>
                </c:pt>
                <c:pt idx="25052">
                  <c:v>6901.0000000131204</c:v>
                </c:pt>
                <c:pt idx="25053">
                  <c:v>6901.0200000131235</c:v>
                </c:pt>
                <c:pt idx="25054">
                  <c:v>6901.0400000131203</c:v>
                </c:pt>
                <c:pt idx="25055">
                  <c:v>6901.0600000131235</c:v>
                </c:pt>
                <c:pt idx="25056">
                  <c:v>6901.0800000131203</c:v>
                </c:pt>
                <c:pt idx="25057">
                  <c:v>6901.1000000131235</c:v>
                </c:pt>
                <c:pt idx="25058">
                  <c:v>6901.1200000131239</c:v>
                </c:pt>
                <c:pt idx="25059">
                  <c:v>6901.1400000131234</c:v>
                </c:pt>
                <c:pt idx="25060">
                  <c:v>6901.1600000131239</c:v>
                </c:pt>
                <c:pt idx="25061">
                  <c:v>6901.1800000131234</c:v>
                </c:pt>
                <c:pt idx="25062">
                  <c:v>6901.2000000131202</c:v>
                </c:pt>
                <c:pt idx="25063">
                  <c:v>6901.2200000131224</c:v>
                </c:pt>
                <c:pt idx="25064">
                  <c:v>6901.2400000131202</c:v>
                </c:pt>
                <c:pt idx="25065">
                  <c:v>6901.2600000131224</c:v>
                </c:pt>
                <c:pt idx="25066">
                  <c:v>6901.2800000131201</c:v>
                </c:pt>
                <c:pt idx="25067">
                  <c:v>6901.3000000131324</c:v>
                </c:pt>
                <c:pt idx="25068">
                  <c:v>6901.3200000131337</c:v>
                </c:pt>
                <c:pt idx="25069">
                  <c:v>6901.3400000131314</c:v>
                </c:pt>
                <c:pt idx="25070">
                  <c:v>6901.3600000131337</c:v>
                </c:pt>
                <c:pt idx="25071">
                  <c:v>6901.3800000131314</c:v>
                </c:pt>
                <c:pt idx="25072">
                  <c:v>6901.40000001313</c:v>
                </c:pt>
                <c:pt idx="25073">
                  <c:v>6901.4200000131304</c:v>
                </c:pt>
                <c:pt idx="25074">
                  <c:v>6901.44000001313</c:v>
                </c:pt>
                <c:pt idx="25075">
                  <c:v>6901.4600000131304</c:v>
                </c:pt>
                <c:pt idx="25076">
                  <c:v>6901.4800000131299</c:v>
                </c:pt>
                <c:pt idx="25077">
                  <c:v>6901.5000000131304</c:v>
                </c:pt>
                <c:pt idx="25078">
                  <c:v>6901.5200000131335</c:v>
                </c:pt>
                <c:pt idx="25079">
                  <c:v>6901.5400000131303</c:v>
                </c:pt>
                <c:pt idx="25080">
                  <c:v>6901.5600000131335</c:v>
                </c:pt>
                <c:pt idx="25081">
                  <c:v>6901.5800000131303</c:v>
                </c:pt>
                <c:pt idx="25082">
                  <c:v>6901.6000000131335</c:v>
                </c:pt>
                <c:pt idx="25083">
                  <c:v>6901.6200000131339</c:v>
                </c:pt>
                <c:pt idx="25084">
                  <c:v>6901.6400000131334</c:v>
                </c:pt>
                <c:pt idx="25085">
                  <c:v>6901.6600000131339</c:v>
                </c:pt>
                <c:pt idx="25086">
                  <c:v>6901.6800000131334</c:v>
                </c:pt>
                <c:pt idx="25087">
                  <c:v>6901.7000000131302</c:v>
                </c:pt>
                <c:pt idx="25088">
                  <c:v>6901.7200000131324</c:v>
                </c:pt>
                <c:pt idx="25089">
                  <c:v>6901.7400000131302</c:v>
                </c:pt>
                <c:pt idx="25090">
                  <c:v>6901.7600000131424</c:v>
                </c:pt>
                <c:pt idx="25091">
                  <c:v>6901.7800000131401</c:v>
                </c:pt>
                <c:pt idx="25092">
                  <c:v>6901.8000000131424</c:v>
                </c:pt>
                <c:pt idx="25093">
                  <c:v>6901.8200000131437</c:v>
                </c:pt>
                <c:pt idx="25094">
                  <c:v>6901.8400000131414</c:v>
                </c:pt>
                <c:pt idx="25095">
                  <c:v>6901.8600000131437</c:v>
                </c:pt>
                <c:pt idx="25096">
                  <c:v>6901.8800000131414</c:v>
                </c:pt>
                <c:pt idx="25097">
                  <c:v>6901.90000001314</c:v>
                </c:pt>
                <c:pt idx="25098">
                  <c:v>6901.9200000131414</c:v>
                </c:pt>
                <c:pt idx="25099">
                  <c:v>6901.94000001314</c:v>
                </c:pt>
                <c:pt idx="25100">
                  <c:v>6901.9600000131404</c:v>
                </c:pt>
                <c:pt idx="25101">
                  <c:v>6901.9800000131399</c:v>
                </c:pt>
                <c:pt idx="25102">
                  <c:v>6902.0000000131404</c:v>
                </c:pt>
                <c:pt idx="25103">
                  <c:v>6902.0200000131435</c:v>
                </c:pt>
                <c:pt idx="25104">
                  <c:v>6902.0400000131403</c:v>
                </c:pt>
                <c:pt idx="25105">
                  <c:v>6902.0600000131435</c:v>
                </c:pt>
                <c:pt idx="25106">
                  <c:v>6902.0800000131403</c:v>
                </c:pt>
                <c:pt idx="25107">
                  <c:v>6902.1000000131435</c:v>
                </c:pt>
                <c:pt idx="25108">
                  <c:v>6902.1200000131439</c:v>
                </c:pt>
                <c:pt idx="25109">
                  <c:v>6902.1400000131434</c:v>
                </c:pt>
                <c:pt idx="25110">
                  <c:v>6902.1600000131439</c:v>
                </c:pt>
                <c:pt idx="25111">
                  <c:v>6902.1800000131434</c:v>
                </c:pt>
                <c:pt idx="25112">
                  <c:v>6902.2000000131402</c:v>
                </c:pt>
                <c:pt idx="25113">
                  <c:v>6902.2200000131534</c:v>
                </c:pt>
                <c:pt idx="25114">
                  <c:v>6902.2400000131502</c:v>
                </c:pt>
                <c:pt idx="25115">
                  <c:v>6902.2600000131524</c:v>
                </c:pt>
                <c:pt idx="25116">
                  <c:v>6902.2800000131501</c:v>
                </c:pt>
                <c:pt idx="25117">
                  <c:v>6902.3000000131524</c:v>
                </c:pt>
                <c:pt idx="25118">
                  <c:v>6902.3200000131537</c:v>
                </c:pt>
                <c:pt idx="25119">
                  <c:v>6902.3400000131514</c:v>
                </c:pt>
                <c:pt idx="25120">
                  <c:v>6902.3600000131537</c:v>
                </c:pt>
                <c:pt idx="25121">
                  <c:v>6902.3800000131514</c:v>
                </c:pt>
                <c:pt idx="25122">
                  <c:v>6902.40000001315</c:v>
                </c:pt>
                <c:pt idx="25123">
                  <c:v>6902.4200000131514</c:v>
                </c:pt>
                <c:pt idx="25124">
                  <c:v>6902.44000001315</c:v>
                </c:pt>
                <c:pt idx="25125">
                  <c:v>6902.4600000131504</c:v>
                </c:pt>
                <c:pt idx="25126">
                  <c:v>6902.4800000131499</c:v>
                </c:pt>
                <c:pt idx="25127">
                  <c:v>6902.5000000131504</c:v>
                </c:pt>
                <c:pt idx="25128">
                  <c:v>6902.5200000131535</c:v>
                </c:pt>
                <c:pt idx="25129">
                  <c:v>6902.5400000131503</c:v>
                </c:pt>
                <c:pt idx="25130">
                  <c:v>6902.5600000131535</c:v>
                </c:pt>
                <c:pt idx="25131">
                  <c:v>6902.5800000131503</c:v>
                </c:pt>
                <c:pt idx="25132">
                  <c:v>6902.6000000131535</c:v>
                </c:pt>
                <c:pt idx="25133">
                  <c:v>6902.6200000131539</c:v>
                </c:pt>
                <c:pt idx="25134">
                  <c:v>6902.6400000131534</c:v>
                </c:pt>
                <c:pt idx="25135">
                  <c:v>6902.6600000131539</c:v>
                </c:pt>
                <c:pt idx="25136">
                  <c:v>6902.6800000131634</c:v>
                </c:pt>
                <c:pt idx="25137">
                  <c:v>6902.7000000131602</c:v>
                </c:pt>
                <c:pt idx="25138">
                  <c:v>6902.7200000131634</c:v>
                </c:pt>
                <c:pt idx="25139">
                  <c:v>6902.7400000131602</c:v>
                </c:pt>
                <c:pt idx="25140">
                  <c:v>6902.7600000131624</c:v>
                </c:pt>
                <c:pt idx="25141">
                  <c:v>6902.7800000131601</c:v>
                </c:pt>
                <c:pt idx="25142">
                  <c:v>6902.8000000131624</c:v>
                </c:pt>
                <c:pt idx="25143">
                  <c:v>6902.8200000131637</c:v>
                </c:pt>
                <c:pt idx="25144">
                  <c:v>6902.8400000131614</c:v>
                </c:pt>
                <c:pt idx="25145">
                  <c:v>6902.8600000131637</c:v>
                </c:pt>
                <c:pt idx="25146">
                  <c:v>6902.8800000131614</c:v>
                </c:pt>
                <c:pt idx="25147">
                  <c:v>6902.90000001316</c:v>
                </c:pt>
                <c:pt idx="25148">
                  <c:v>6902.9200000131614</c:v>
                </c:pt>
                <c:pt idx="25149">
                  <c:v>6902.94000001316</c:v>
                </c:pt>
                <c:pt idx="25150">
                  <c:v>6902.9600000131604</c:v>
                </c:pt>
                <c:pt idx="25151">
                  <c:v>6902.98000001316</c:v>
                </c:pt>
                <c:pt idx="25152">
                  <c:v>6903.0000000131604</c:v>
                </c:pt>
                <c:pt idx="25153">
                  <c:v>6903.0200000131636</c:v>
                </c:pt>
                <c:pt idx="25154">
                  <c:v>6903.0400000131604</c:v>
                </c:pt>
                <c:pt idx="25155">
                  <c:v>6903.0600000131635</c:v>
                </c:pt>
                <c:pt idx="25156">
                  <c:v>6903.0800000131603</c:v>
                </c:pt>
                <c:pt idx="25157">
                  <c:v>6903.1000000131635</c:v>
                </c:pt>
                <c:pt idx="25158">
                  <c:v>6903.1200000131639</c:v>
                </c:pt>
                <c:pt idx="25159">
                  <c:v>6903.1400000131734</c:v>
                </c:pt>
                <c:pt idx="25160">
                  <c:v>6903.1600000131739</c:v>
                </c:pt>
                <c:pt idx="25161">
                  <c:v>6903.1800000131734</c:v>
                </c:pt>
                <c:pt idx="25162">
                  <c:v>6903.2000000131702</c:v>
                </c:pt>
                <c:pt idx="25163">
                  <c:v>6903.2200000131734</c:v>
                </c:pt>
                <c:pt idx="25164">
                  <c:v>6903.2400000131702</c:v>
                </c:pt>
                <c:pt idx="25165">
                  <c:v>6903.2600000131724</c:v>
                </c:pt>
                <c:pt idx="25166">
                  <c:v>6903.2800000131701</c:v>
                </c:pt>
                <c:pt idx="25167">
                  <c:v>6903.3000000131724</c:v>
                </c:pt>
                <c:pt idx="25168">
                  <c:v>6903.3200000131737</c:v>
                </c:pt>
                <c:pt idx="25169">
                  <c:v>6903.3400000131714</c:v>
                </c:pt>
                <c:pt idx="25170">
                  <c:v>6903.3600000131737</c:v>
                </c:pt>
                <c:pt idx="25171">
                  <c:v>6903.3800000131714</c:v>
                </c:pt>
                <c:pt idx="25172">
                  <c:v>6903.40000001317</c:v>
                </c:pt>
                <c:pt idx="25173">
                  <c:v>6903.4200000131714</c:v>
                </c:pt>
                <c:pt idx="25174">
                  <c:v>6903.44000001317</c:v>
                </c:pt>
                <c:pt idx="25175">
                  <c:v>6903.4600000131704</c:v>
                </c:pt>
                <c:pt idx="25176">
                  <c:v>6903.48000001317</c:v>
                </c:pt>
                <c:pt idx="25177">
                  <c:v>6903.5000000131704</c:v>
                </c:pt>
                <c:pt idx="25178">
                  <c:v>6903.5200000131736</c:v>
                </c:pt>
                <c:pt idx="25179">
                  <c:v>6903.5400000131704</c:v>
                </c:pt>
                <c:pt idx="25180">
                  <c:v>6903.5600000131735</c:v>
                </c:pt>
                <c:pt idx="25181">
                  <c:v>6903.5800000131703</c:v>
                </c:pt>
                <c:pt idx="25182">
                  <c:v>6903.6000000131835</c:v>
                </c:pt>
                <c:pt idx="25183">
                  <c:v>6903.6200000131839</c:v>
                </c:pt>
                <c:pt idx="25184">
                  <c:v>6903.6400000131835</c:v>
                </c:pt>
                <c:pt idx="25185">
                  <c:v>6903.6600000131839</c:v>
                </c:pt>
                <c:pt idx="25186">
                  <c:v>6903.6800000131834</c:v>
                </c:pt>
                <c:pt idx="25187">
                  <c:v>6903.7000000131802</c:v>
                </c:pt>
                <c:pt idx="25188">
                  <c:v>6903.7200000131834</c:v>
                </c:pt>
                <c:pt idx="25189">
                  <c:v>6903.7400000131802</c:v>
                </c:pt>
                <c:pt idx="25190">
                  <c:v>6903.7600000131824</c:v>
                </c:pt>
                <c:pt idx="25191">
                  <c:v>6903.7800000131801</c:v>
                </c:pt>
                <c:pt idx="25192">
                  <c:v>6903.8000000131824</c:v>
                </c:pt>
                <c:pt idx="25193">
                  <c:v>6903.8200000131837</c:v>
                </c:pt>
                <c:pt idx="25194">
                  <c:v>6903.8400000131824</c:v>
                </c:pt>
                <c:pt idx="25195">
                  <c:v>6903.8600000131837</c:v>
                </c:pt>
                <c:pt idx="25196">
                  <c:v>6903.8800000131814</c:v>
                </c:pt>
                <c:pt idx="25197">
                  <c:v>6903.90000001318</c:v>
                </c:pt>
                <c:pt idx="25198">
                  <c:v>6903.9200000131814</c:v>
                </c:pt>
                <c:pt idx="25199">
                  <c:v>6903.94000001318</c:v>
                </c:pt>
                <c:pt idx="25200">
                  <c:v>6903.9600000131804</c:v>
                </c:pt>
                <c:pt idx="25201">
                  <c:v>6903.98000001318</c:v>
                </c:pt>
                <c:pt idx="25202">
                  <c:v>6904.0000000131804</c:v>
                </c:pt>
                <c:pt idx="25203">
                  <c:v>6904.0200000131836</c:v>
                </c:pt>
                <c:pt idx="25204">
                  <c:v>6904.0400000131804</c:v>
                </c:pt>
                <c:pt idx="25205">
                  <c:v>6904.0600000131935</c:v>
                </c:pt>
                <c:pt idx="25206">
                  <c:v>6904.0800000131903</c:v>
                </c:pt>
                <c:pt idx="25207">
                  <c:v>6904.1000000131935</c:v>
                </c:pt>
                <c:pt idx="25208">
                  <c:v>6904.1200000131939</c:v>
                </c:pt>
                <c:pt idx="25209">
                  <c:v>6904.1400000131935</c:v>
                </c:pt>
                <c:pt idx="25210">
                  <c:v>6904.1600000131939</c:v>
                </c:pt>
                <c:pt idx="25211">
                  <c:v>6904.1800000131934</c:v>
                </c:pt>
                <c:pt idx="25212">
                  <c:v>6904.2000000131902</c:v>
                </c:pt>
                <c:pt idx="25213">
                  <c:v>6904.2200000131934</c:v>
                </c:pt>
                <c:pt idx="25214">
                  <c:v>6904.2400000131902</c:v>
                </c:pt>
                <c:pt idx="25215">
                  <c:v>6904.2600000131924</c:v>
                </c:pt>
                <c:pt idx="25216">
                  <c:v>6904.2800000131901</c:v>
                </c:pt>
                <c:pt idx="25217">
                  <c:v>6904.3000000131924</c:v>
                </c:pt>
                <c:pt idx="25218">
                  <c:v>6904.3200000131937</c:v>
                </c:pt>
                <c:pt idx="25219">
                  <c:v>6904.3400000131924</c:v>
                </c:pt>
                <c:pt idx="25220">
                  <c:v>6904.3600000131937</c:v>
                </c:pt>
                <c:pt idx="25221">
                  <c:v>6904.3800000131914</c:v>
                </c:pt>
                <c:pt idx="25222">
                  <c:v>6904.40000001319</c:v>
                </c:pt>
                <c:pt idx="25223">
                  <c:v>6904.4200000131914</c:v>
                </c:pt>
                <c:pt idx="25224">
                  <c:v>6904.44000001319</c:v>
                </c:pt>
                <c:pt idx="25225">
                  <c:v>6904.4600000131904</c:v>
                </c:pt>
                <c:pt idx="25226">
                  <c:v>6904.48000001319</c:v>
                </c:pt>
                <c:pt idx="25227">
                  <c:v>6904.5000000131904</c:v>
                </c:pt>
                <c:pt idx="25228">
                  <c:v>6904.5200000132036</c:v>
                </c:pt>
                <c:pt idx="25229">
                  <c:v>6904.5400000132004</c:v>
                </c:pt>
                <c:pt idx="25230">
                  <c:v>6904.5600000132035</c:v>
                </c:pt>
                <c:pt idx="25231">
                  <c:v>6904.5800000132003</c:v>
                </c:pt>
                <c:pt idx="25232">
                  <c:v>6904.6000000132035</c:v>
                </c:pt>
                <c:pt idx="25233">
                  <c:v>6904.6200000132039</c:v>
                </c:pt>
                <c:pt idx="25234">
                  <c:v>6904.6400000132035</c:v>
                </c:pt>
                <c:pt idx="25235">
                  <c:v>6904.6600000132039</c:v>
                </c:pt>
                <c:pt idx="25236">
                  <c:v>6904.6800000132034</c:v>
                </c:pt>
                <c:pt idx="25237">
                  <c:v>6904.7000000132002</c:v>
                </c:pt>
                <c:pt idx="25238">
                  <c:v>6904.7200000132034</c:v>
                </c:pt>
                <c:pt idx="25239">
                  <c:v>6904.7400000132002</c:v>
                </c:pt>
                <c:pt idx="25240">
                  <c:v>6904.7600000132024</c:v>
                </c:pt>
                <c:pt idx="25241">
                  <c:v>6904.7800000132002</c:v>
                </c:pt>
                <c:pt idx="25242">
                  <c:v>6904.8000000132024</c:v>
                </c:pt>
                <c:pt idx="25243">
                  <c:v>6904.8200000132038</c:v>
                </c:pt>
                <c:pt idx="25244">
                  <c:v>6904.8400000132024</c:v>
                </c:pt>
                <c:pt idx="25245">
                  <c:v>6904.8600000132037</c:v>
                </c:pt>
                <c:pt idx="25246">
                  <c:v>6904.8800000132014</c:v>
                </c:pt>
                <c:pt idx="25247">
                  <c:v>6904.9000000132</c:v>
                </c:pt>
                <c:pt idx="25248">
                  <c:v>6904.9200000132014</c:v>
                </c:pt>
                <c:pt idx="25249">
                  <c:v>6904.9400000132</c:v>
                </c:pt>
                <c:pt idx="25250">
                  <c:v>6904.9600000132004</c:v>
                </c:pt>
                <c:pt idx="25251">
                  <c:v>6904.98000001321</c:v>
                </c:pt>
                <c:pt idx="25252">
                  <c:v>6905.0000000132104</c:v>
                </c:pt>
                <c:pt idx="25253">
                  <c:v>6905.0200000132136</c:v>
                </c:pt>
                <c:pt idx="25254">
                  <c:v>6905.0400000132104</c:v>
                </c:pt>
                <c:pt idx="25255">
                  <c:v>6905.0600000132135</c:v>
                </c:pt>
                <c:pt idx="25256">
                  <c:v>6905.0800000132103</c:v>
                </c:pt>
                <c:pt idx="25257">
                  <c:v>6905.1000000132135</c:v>
                </c:pt>
                <c:pt idx="25258">
                  <c:v>6905.1200000132139</c:v>
                </c:pt>
                <c:pt idx="25259">
                  <c:v>6905.1400000132135</c:v>
                </c:pt>
                <c:pt idx="25260">
                  <c:v>6905.1600000132139</c:v>
                </c:pt>
                <c:pt idx="25261">
                  <c:v>6905.1800000132134</c:v>
                </c:pt>
                <c:pt idx="25262">
                  <c:v>6905.2000000132102</c:v>
                </c:pt>
                <c:pt idx="25263">
                  <c:v>6905.2200000132134</c:v>
                </c:pt>
                <c:pt idx="25264">
                  <c:v>6905.2400000132102</c:v>
                </c:pt>
                <c:pt idx="25265">
                  <c:v>6905.2600000132124</c:v>
                </c:pt>
                <c:pt idx="25266">
                  <c:v>6905.2800000132102</c:v>
                </c:pt>
                <c:pt idx="25267">
                  <c:v>6905.3000000132124</c:v>
                </c:pt>
                <c:pt idx="25268">
                  <c:v>6905.3200000132138</c:v>
                </c:pt>
                <c:pt idx="25269">
                  <c:v>6905.3400000132124</c:v>
                </c:pt>
                <c:pt idx="25270">
                  <c:v>6905.3600000132137</c:v>
                </c:pt>
                <c:pt idx="25271">
                  <c:v>6905.3800000132114</c:v>
                </c:pt>
                <c:pt idx="25272">
                  <c:v>6905.40000001321</c:v>
                </c:pt>
                <c:pt idx="25273">
                  <c:v>6905.4200000132214</c:v>
                </c:pt>
                <c:pt idx="25274">
                  <c:v>6905.44000001322</c:v>
                </c:pt>
                <c:pt idx="25275">
                  <c:v>6905.4600000132214</c:v>
                </c:pt>
                <c:pt idx="25276">
                  <c:v>6905.48000001322</c:v>
                </c:pt>
                <c:pt idx="25277">
                  <c:v>6905.5000000132204</c:v>
                </c:pt>
                <c:pt idx="25278">
                  <c:v>6905.5200000132236</c:v>
                </c:pt>
                <c:pt idx="25279">
                  <c:v>6905.5400000132204</c:v>
                </c:pt>
                <c:pt idx="25280">
                  <c:v>6905.5600000132235</c:v>
                </c:pt>
                <c:pt idx="25281">
                  <c:v>6905.5800000132203</c:v>
                </c:pt>
                <c:pt idx="25282">
                  <c:v>6905.6000000132235</c:v>
                </c:pt>
                <c:pt idx="25283">
                  <c:v>6905.6200000132239</c:v>
                </c:pt>
                <c:pt idx="25284">
                  <c:v>6905.6400000132235</c:v>
                </c:pt>
                <c:pt idx="25285">
                  <c:v>6905.6600000132239</c:v>
                </c:pt>
                <c:pt idx="25286">
                  <c:v>6905.6800000132234</c:v>
                </c:pt>
                <c:pt idx="25287">
                  <c:v>6905.7000000132202</c:v>
                </c:pt>
                <c:pt idx="25288">
                  <c:v>6905.7200000132234</c:v>
                </c:pt>
                <c:pt idx="25289">
                  <c:v>6905.7400000132202</c:v>
                </c:pt>
                <c:pt idx="25290">
                  <c:v>6905.7600000132234</c:v>
                </c:pt>
                <c:pt idx="25291">
                  <c:v>6905.7800000132202</c:v>
                </c:pt>
                <c:pt idx="25292">
                  <c:v>6905.8000000132224</c:v>
                </c:pt>
                <c:pt idx="25293">
                  <c:v>6905.8200000132238</c:v>
                </c:pt>
                <c:pt idx="25294">
                  <c:v>6905.8400000132224</c:v>
                </c:pt>
                <c:pt idx="25295">
                  <c:v>6905.8600000132237</c:v>
                </c:pt>
                <c:pt idx="25296">
                  <c:v>6905.8800000132314</c:v>
                </c:pt>
                <c:pt idx="25297">
                  <c:v>6905.9000000132301</c:v>
                </c:pt>
                <c:pt idx="25298">
                  <c:v>6905.9200000132314</c:v>
                </c:pt>
                <c:pt idx="25299">
                  <c:v>6905.94000001323</c:v>
                </c:pt>
                <c:pt idx="25300">
                  <c:v>6905.9600000132314</c:v>
                </c:pt>
                <c:pt idx="25301">
                  <c:v>6905.98000001323</c:v>
                </c:pt>
                <c:pt idx="25302">
                  <c:v>6906.0000000132304</c:v>
                </c:pt>
                <c:pt idx="25303">
                  <c:v>6906.0200000132336</c:v>
                </c:pt>
                <c:pt idx="25304">
                  <c:v>6906.0400000132304</c:v>
                </c:pt>
                <c:pt idx="25305">
                  <c:v>6906.0600000132335</c:v>
                </c:pt>
                <c:pt idx="25306">
                  <c:v>6906.0800000132303</c:v>
                </c:pt>
                <c:pt idx="25307">
                  <c:v>6906.1000000132335</c:v>
                </c:pt>
                <c:pt idx="25308">
                  <c:v>6906.1200000132339</c:v>
                </c:pt>
                <c:pt idx="25309">
                  <c:v>6906.1400000132335</c:v>
                </c:pt>
                <c:pt idx="25310">
                  <c:v>6906.1600000132339</c:v>
                </c:pt>
                <c:pt idx="25311">
                  <c:v>6906.1800000132334</c:v>
                </c:pt>
                <c:pt idx="25312">
                  <c:v>6906.2000000132302</c:v>
                </c:pt>
                <c:pt idx="25313">
                  <c:v>6906.2200000132334</c:v>
                </c:pt>
                <c:pt idx="25314">
                  <c:v>6906.2400000132302</c:v>
                </c:pt>
                <c:pt idx="25315">
                  <c:v>6906.2600000132334</c:v>
                </c:pt>
                <c:pt idx="25316">
                  <c:v>6906.2800000132302</c:v>
                </c:pt>
                <c:pt idx="25317">
                  <c:v>6906.3000000132324</c:v>
                </c:pt>
                <c:pt idx="25318">
                  <c:v>6906.3200000132338</c:v>
                </c:pt>
                <c:pt idx="25319">
                  <c:v>6906.3400000132424</c:v>
                </c:pt>
                <c:pt idx="25320">
                  <c:v>6906.3600000132437</c:v>
                </c:pt>
                <c:pt idx="25321">
                  <c:v>6906.3800000132414</c:v>
                </c:pt>
                <c:pt idx="25322">
                  <c:v>6906.4000000132401</c:v>
                </c:pt>
                <c:pt idx="25323">
                  <c:v>6906.4200000132414</c:v>
                </c:pt>
                <c:pt idx="25324">
                  <c:v>6906.44000001324</c:v>
                </c:pt>
                <c:pt idx="25325">
                  <c:v>6906.4600000132414</c:v>
                </c:pt>
                <c:pt idx="25326">
                  <c:v>6906.48000001324</c:v>
                </c:pt>
                <c:pt idx="25327">
                  <c:v>6906.5000000132404</c:v>
                </c:pt>
                <c:pt idx="25328">
                  <c:v>6906.5200000132436</c:v>
                </c:pt>
                <c:pt idx="25329">
                  <c:v>6906.5400000132404</c:v>
                </c:pt>
                <c:pt idx="25330">
                  <c:v>6906.5600000132436</c:v>
                </c:pt>
                <c:pt idx="25331">
                  <c:v>6906.5800000132404</c:v>
                </c:pt>
                <c:pt idx="25332">
                  <c:v>6906.6000000132435</c:v>
                </c:pt>
                <c:pt idx="25333">
                  <c:v>6906.620000013244</c:v>
                </c:pt>
                <c:pt idx="25334">
                  <c:v>6906.6400000132435</c:v>
                </c:pt>
                <c:pt idx="25335">
                  <c:v>6906.6600000132439</c:v>
                </c:pt>
                <c:pt idx="25336">
                  <c:v>6906.6800000132434</c:v>
                </c:pt>
                <c:pt idx="25337">
                  <c:v>6906.7000000132402</c:v>
                </c:pt>
                <c:pt idx="25338">
                  <c:v>6906.7200000132434</c:v>
                </c:pt>
                <c:pt idx="25339">
                  <c:v>6906.7400000132402</c:v>
                </c:pt>
                <c:pt idx="25340">
                  <c:v>6906.7600000132434</c:v>
                </c:pt>
                <c:pt idx="25341">
                  <c:v>6906.7800000132402</c:v>
                </c:pt>
                <c:pt idx="25342">
                  <c:v>6906.8000000132524</c:v>
                </c:pt>
                <c:pt idx="25343">
                  <c:v>6906.8200000132538</c:v>
                </c:pt>
                <c:pt idx="25344">
                  <c:v>6906.8400000132524</c:v>
                </c:pt>
                <c:pt idx="25345">
                  <c:v>6906.8600000132537</c:v>
                </c:pt>
                <c:pt idx="25346">
                  <c:v>6906.8800000132514</c:v>
                </c:pt>
                <c:pt idx="25347">
                  <c:v>6906.9000000132501</c:v>
                </c:pt>
                <c:pt idx="25348">
                  <c:v>6906.9200000132514</c:v>
                </c:pt>
                <c:pt idx="25349">
                  <c:v>6906.94000001325</c:v>
                </c:pt>
                <c:pt idx="25350">
                  <c:v>6906.9600000132514</c:v>
                </c:pt>
                <c:pt idx="25351">
                  <c:v>6906.98000001325</c:v>
                </c:pt>
                <c:pt idx="25352">
                  <c:v>6907.0000000132504</c:v>
                </c:pt>
                <c:pt idx="25353">
                  <c:v>6907.0200000132536</c:v>
                </c:pt>
                <c:pt idx="25354">
                  <c:v>6907.0400000132504</c:v>
                </c:pt>
                <c:pt idx="25355">
                  <c:v>6907.0600000132536</c:v>
                </c:pt>
                <c:pt idx="25356">
                  <c:v>6907.0800000132504</c:v>
                </c:pt>
                <c:pt idx="25357">
                  <c:v>6907.1000000132535</c:v>
                </c:pt>
                <c:pt idx="25358">
                  <c:v>6907.120000013254</c:v>
                </c:pt>
                <c:pt idx="25359">
                  <c:v>6907.1400000132535</c:v>
                </c:pt>
                <c:pt idx="25360">
                  <c:v>6907.1600000132539</c:v>
                </c:pt>
                <c:pt idx="25361">
                  <c:v>6907.1800000132534</c:v>
                </c:pt>
                <c:pt idx="25362">
                  <c:v>6907.2000000132502</c:v>
                </c:pt>
                <c:pt idx="25363">
                  <c:v>6907.2200000132534</c:v>
                </c:pt>
                <c:pt idx="25364">
                  <c:v>6907.2400000132502</c:v>
                </c:pt>
                <c:pt idx="25365">
                  <c:v>6907.2600000132634</c:v>
                </c:pt>
                <c:pt idx="25366">
                  <c:v>6907.2800000132602</c:v>
                </c:pt>
                <c:pt idx="25367">
                  <c:v>6907.3000000132624</c:v>
                </c:pt>
                <c:pt idx="25368">
                  <c:v>6907.3200000132638</c:v>
                </c:pt>
                <c:pt idx="25369">
                  <c:v>6907.3400000132624</c:v>
                </c:pt>
                <c:pt idx="25370">
                  <c:v>6907.3600000132637</c:v>
                </c:pt>
                <c:pt idx="25371">
                  <c:v>6907.3800000132624</c:v>
                </c:pt>
                <c:pt idx="25372">
                  <c:v>6907.4000000132601</c:v>
                </c:pt>
                <c:pt idx="25373">
                  <c:v>6907.4200000132614</c:v>
                </c:pt>
                <c:pt idx="25374">
                  <c:v>6907.44000001326</c:v>
                </c:pt>
                <c:pt idx="25375">
                  <c:v>6907.4600000132614</c:v>
                </c:pt>
                <c:pt idx="25376">
                  <c:v>6907.48000001326</c:v>
                </c:pt>
                <c:pt idx="25377">
                  <c:v>6907.5000000132604</c:v>
                </c:pt>
                <c:pt idx="25378">
                  <c:v>6907.5200000132636</c:v>
                </c:pt>
                <c:pt idx="25379">
                  <c:v>6907.5400000132604</c:v>
                </c:pt>
                <c:pt idx="25380">
                  <c:v>6907.5600000132636</c:v>
                </c:pt>
                <c:pt idx="25381">
                  <c:v>6907.5800000132604</c:v>
                </c:pt>
                <c:pt idx="25382">
                  <c:v>6907.6000000132635</c:v>
                </c:pt>
                <c:pt idx="25383">
                  <c:v>6907.620000013264</c:v>
                </c:pt>
                <c:pt idx="25384">
                  <c:v>6907.6400000132635</c:v>
                </c:pt>
                <c:pt idx="25385">
                  <c:v>6907.6600000132639</c:v>
                </c:pt>
                <c:pt idx="25386">
                  <c:v>6907.6800000132635</c:v>
                </c:pt>
                <c:pt idx="25387">
                  <c:v>6907.7000000132603</c:v>
                </c:pt>
                <c:pt idx="25388">
                  <c:v>6907.7200000132734</c:v>
                </c:pt>
                <c:pt idx="25389">
                  <c:v>6907.7400000132702</c:v>
                </c:pt>
                <c:pt idx="25390">
                  <c:v>6907.7600000132734</c:v>
                </c:pt>
                <c:pt idx="25391">
                  <c:v>6907.7800000132702</c:v>
                </c:pt>
                <c:pt idx="25392">
                  <c:v>6907.8000000132724</c:v>
                </c:pt>
                <c:pt idx="25393">
                  <c:v>6907.8200000132738</c:v>
                </c:pt>
                <c:pt idx="25394">
                  <c:v>6907.8400000132724</c:v>
                </c:pt>
                <c:pt idx="25395">
                  <c:v>6907.8600000132737</c:v>
                </c:pt>
                <c:pt idx="25396">
                  <c:v>6907.8800000132724</c:v>
                </c:pt>
                <c:pt idx="25397">
                  <c:v>6907.9000000132701</c:v>
                </c:pt>
                <c:pt idx="25398">
                  <c:v>6907.9200000132714</c:v>
                </c:pt>
                <c:pt idx="25399">
                  <c:v>6907.94000001327</c:v>
                </c:pt>
                <c:pt idx="25400">
                  <c:v>6907.9600000132714</c:v>
                </c:pt>
                <c:pt idx="25401">
                  <c:v>6907.98000001327</c:v>
                </c:pt>
                <c:pt idx="25402">
                  <c:v>6908.0000000132704</c:v>
                </c:pt>
                <c:pt idx="25403">
                  <c:v>6908.0200000132736</c:v>
                </c:pt>
                <c:pt idx="25404">
                  <c:v>6908.0400000132704</c:v>
                </c:pt>
                <c:pt idx="25405">
                  <c:v>6908.0600000132736</c:v>
                </c:pt>
                <c:pt idx="25406">
                  <c:v>6908.0800000132704</c:v>
                </c:pt>
                <c:pt idx="25407">
                  <c:v>6908.1000000132735</c:v>
                </c:pt>
                <c:pt idx="25408">
                  <c:v>6908.120000013274</c:v>
                </c:pt>
                <c:pt idx="25409">
                  <c:v>6908.1400000132735</c:v>
                </c:pt>
                <c:pt idx="25410">
                  <c:v>6908.1600000132739</c:v>
                </c:pt>
                <c:pt idx="25411">
                  <c:v>6908.1800000132835</c:v>
                </c:pt>
                <c:pt idx="25412">
                  <c:v>6908.2000000132803</c:v>
                </c:pt>
                <c:pt idx="25413">
                  <c:v>6908.2200000132834</c:v>
                </c:pt>
                <c:pt idx="25414">
                  <c:v>6908.2400000132802</c:v>
                </c:pt>
                <c:pt idx="25415">
                  <c:v>6908.2600000132834</c:v>
                </c:pt>
                <c:pt idx="25416">
                  <c:v>6908.2800000132802</c:v>
                </c:pt>
                <c:pt idx="25417">
                  <c:v>6908.3000000132824</c:v>
                </c:pt>
                <c:pt idx="25418">
                  <c:v>6908.3200000132838</c:v>
                </c:pt>
                <c:pt idx="25419">
                  <c:v>6908.3400000132824</c:v>
                </c:pt>
                <c:pt idx="25420">
                  <c:v>6908.3600000132838</c:v>
                </c:pt>
                <c:pt idx="25421">
                  <c:v>6908.3800000132824</c:v>
                </c:pt>
                <c:pt idx="25422">
                  <c:v>6908.4000000132801</c:v>
                </c:pt>
                <c:pt idx="25423">
                  <c:v>6908.4200000132814</c:v>
                </c:pt>
                <c:pt idx="25424">
                  <c:v>6908.44000001328</c:v>
                </c:pt>
                <c:pt idx="25425">
                  <c:v>6908.4600000132814</c:v>
                </c:pt>
                <c:pt idx="25426">
                  <c:v>6908.48000001328</c:v>
                </c:pt>
                <c:pt idx="25427">
                  <c:v>6908.5000000132804</c:v>
                </c:pt>
                <c:pt idx="25428">
                  <c:v>6908.5200000132836</c:v>
                </c:pt>
                <c:pt idx="25429">
                  <c:v>6908.5400000132804</c:v>
                </c:pt>
                <c:pt idx="25430">
                  <c:v>6908.5600000132836</c:v>
                </c:pt>
                <c:pt idx="25431">
                  <c:v>6908.5800000132804</c:v>
                </c:pt>
                <c:pt idx="25432">
                  <c:v>6908.6000000132835</c:v>
                </c:pt>
                <c:pt idx="25433">
                  <c:v>6908.620000013284</c:v>
                </c:pt>
                <c:pt idx="25434">
                  <c:v>6908.6400000132935</c:v>
                </c:pt>
                <c:pt idx="25435">
                  <c:v>6908.6600000132939</c:v>
                </c:pt>
                <c:pt idx="25436">
                  <c:v>6908.6800000132935</c:v>
                </c:pt>
                <c:pt idx="25437">
                  <c:v>6908.7000000132903</c:v>
                </c:pt>
                <c:pt idx="25438">
                  <c:v>6908.7200000132934</c:v>
                </c:pt>
                <c:pt idx="25439">
                  <c:v>6908.7400000132902</c:v>
                </c:pt>
                <c:pt idx="25440">
                  <c:v>6908.7600000132934</c:v>
                </c:pt>
                <c:pt idx="25441">
                  <c:v>6908.7800000132902</c:v>
                </c:pt>
                <c:pt idx="25442">
                  <c:v>6908.8000000132924</c:v>
                </c:pt>
                <c:pt idx="25443">
                  <c:v>6908.8200000132938</c:v>
                </c:pt>
                <c:pt idx="25444">
                  <c:v>6908.8400000132924</c:v>
                </c:pt>
                <c:pt idx="25445">
                  <c:v>6908.8600000132938</c:v>
                </c:pt>
                <c:pt idx="25446">
                  <c:v>6908.8800000132924</c:v>
                </c:pt>
                <c:pt idx="25447">
                  <c:v>6908.9000000132901</c:v>
                </c:pt>
                <c:pt idx="25448">
                  <c:v>6908.9200000132914</c:v>
                </c:pt>
                <c:pt idx="25449">
                  <c:v>6908.94000001329</c:v>
                </c:pt>
                <c:pt idx="25450">
                  <c:v>6908.9600000132914</c:v>
                </c:pt>
                <c:pt idx="25451">
                  <c:v>6908.98000001329</c:v>
                </c:pt>
                <c:pt idx="25452">
                  <c:v>6909.0000000132904</c:v>
                </c:pt>
                <c:pt idx="25453">
                  <c:v>6909.0200000132936</c:v>
                </c:pt>
                <c:pt idx="25454">
                  <c:v>6909.0400000132904</c:v>
                </c:pt>
                <c:pt idx="25455">
                  <c:v>6909.0600000132936</c:v>
                </c:pt>
                <c:pt idx="25456">
                  <c:v>6909.0800000132904</c:v>
                </c:pt>
                <c:pt idx="25457">
                  <c:v>6909.1000000133035</c:v>
                </c:pt>
                <c:pt idx="25458">
                  <c:v>6909.120000013304</c:v>
                </c:pt>
                <c:pt idx="25459">
                  <c:v>6909.1400000133035</c:v>
                </c:pt>
                <c:pt idx="25460">
                  <c:v>6909.1600000133039</c:v>
                </c:pt>
                <c:pt idx="25461">
                  <c:v>6909.1800000133035</c:v>
                </c:pt>
                <c:pt idx="25462">
                  <c:v>6909.2000000133003</c:v>
                </c:pt>
                <c:pt idx="25463">
                  <c:v>6909.2200000133034</c:v>
                </c:pt>
                <c:pt idx="25464">
                  <c:v>6909.2400000133002</c:v>
                </c:pt>
                <c:pt idx="25465">
                  <c:v>6909.2600000133034</c:v>
                </c:pt>
                <c:pt idx="25466">
                  <c:v>6909.2800000133002</c:v>
                </c:pt>
                <c:pt idx="25467">
                  <c:v>6909.3000000133034</c:v>
                </c:pt>
                <c:pt idx="25468">
                  <c:v>6909.3200000133038</c:v>
                </c:pt>
                <c:pt idx="25469">
                  <c:v>6909.3400000133024</c:v>
                </c:pt>
                <c:pt idx="25470">
                  <c:v>6909.3600000133038</c:v>
                </c:pt>
                <c:pt idx="25471">
                  <c:v>6909.3800000133024</c:v>
                </c:pt>
                <c:pt idx="25472">
                  <c:v>6909.4000000133001</c:v>
                </c:pt>
                <c:pt idx="25473">
                  <c:v>6909.4200000133014</c:v>
                </c:pt>
                <c:pt idx="25474">
                  <c:v>6909.4400000133001</c:v>
                </c:pt>
                <c:pt idx="25475">
                  <c:v>6909.4600000133014</c:v>
                </c:pt>
                <c:pt idx="25476">
                  <c:v>6909.4800000133</c:v>
                </c:pt>
                <c:pt idx="25477">
                  <c:v>6909.5000000133014</c:v>
                </c:pt>
                <c:pt idx="25478">
                  <c:v>6909.5200000133036</c:v>
                </c:pt>
                <c:pt idx="25479">
                  <c:v>6909.5400000133004</c:v>
                </c:pt>
                <c:pt idx="25480">
                  <c:v>6909.5600000133136</c:v>
                </c:pt>
                <c:pt idx="25481">
                  <c:v>6909.5800000133104</c:v>
                </c:pt>
                <c:pt idx="25482">
                  <c:v>6909.6000000133135</c:v>
                </c:pt>
                <c:pt idx="25483">
                  <c:v>6909.620000013314</c:v>
                </c:pt>
                <c:pt idx="25484">
                  <c:v>6909.6400000133135</c:v>
                </c:pt>
                <c:pt idx="25485">
                  <c:v>6909.6600000133139</c:v>
                </c:pt>
                <c:pt idx="25486">
                  <c:v>6909.6800000133135</c:v>
                </c:pt>
                <c:pt idx="25487">
                  <c:v>6909.7000000133103</c:v>
                </c:pt>
                <c:pt idx="25488">
                  <c:v>6909.7200000133134</c:v>
                </c:pt>
                <c:pt idx="25489">
                  <c:v>6909.7400000133102</c:v>
                </c:pt>
                <c:pt idx="25490">
                  <c:v>6909.7600000133134</c:v>
                </c:pt>
                <c:pt idx="25491">
                  <c:v>6909.7800000133102</c:v>
                </c:pt>
                <c:pt idx="25492">
                  <c:v>6909.8000000133134</c:v>
                </c:pt>
                <c:pt idx="25493">
                  <c:v>6909.8200000133138</c:v>
                </c:pt>
                <c:pt idx="25494">
                  <c:v>6909.8400000133124</c:v>
                </c:pt>
                <c:pt idx="25495">
                  <c:v>6909.8600000133138</c:v>
                </c:pt>
                <c:pt idx="25496">
                  <c:v>6909.8800000133124</c:v>
                </c:pt>
                <c:pt idx="25497">
                  <c:v>6909.9000000133101</c:v>
                </c:pt>
                <c:pt idx="25498">
                  <c:v>6909.9200000133114</c:v>
                </c:pt>
                <c:pt idx="25499">
                  <c:v>6909.9400000133101</c:v>
                </c:pt>
                <c:pt idx="25500">
                  <c:v>6909.9600000133114</c:v>
                </c:pt>
                <c:pt idx="25501">
                  <c:v>6909.98000001331</c:v>
                </c:pt>
                <c:pt idx="25502">
                  <c:v>6910.0000000133214</c:v>
                </c:pt>
                <c:pt idx="25503">
                  <c:v>6910.0200000133236</c:v>
                </c:pt>
                <c:pt idx="25504">
                  <c:v>6910.0400000133204</c:v>
                </c:pt>
                <c:pt idx="25505">
                  <c:v>6910.0600000133236</c:v>
                </c:pt>
                <c:pt idx="25506">
                  <c:v>6910.0800000133204</c:v>
                </c:pt>
                <c:pt idx="25507">
                  <c:v>6910.1000000133236</c:v>
                </c:pt>
                <c:pt idx="25508">
                  <c:v>6910.120000013324</c:v>
                </c:pt>
                <c:pt idx="25509">
                  <c:v>6910.1400000133235</c:v>
                </c:pt>
                <c:pt idx="25510">
                  <c:v>6910.160000013324</c:v>
                </c:pt>
                <c:pt idx="25511">
                  <c:v>6910.1800000133235</c:v>
                </c:pt>
                <c:pt idx="25512">
                  <c:v>6910.2000000133203</c:v>
                </c:pt>
                <c:pt idx="25513">
                  <c:v>6910.2200000133234</c:v>
                </c:pt>
                <c:pt idx="25514">
                  <c:v>6910.2400000133202</c:v>
                </c:pt>
                <c:pt idx="25515">
                  <c:v>6910.2600000133234</c:v>
                </c:pt>
                <c:pt idx="25516">
                  <c:v>6910.2800000133202</c:v>
                </c:pt>
                <c:pt idx="25517">
                  <c:v>6910.3000000133234</c:v>
                </c:pt>
                <c:pt idx="25518">
                  <c:v>6910.3200000133238</c:v>
                </c:pt>
                <c:pt idx="25519">
                  <c:v>6910.3400000133224</c:v>
                </c:pt>
                <c:pt idx="25520">
                  <c:v>6910.3600000133238</c:v>
                </c:pt>
                <c:pt idx="25521">
                  <c:v>6910.3800000133224</c:v>
                </c:pt>
                <c:pt idx="25522">
                  <c:v>6910.4000000133201</c:v>
                </c:pt>
                <c:pt idx="25523">
                  <c:v>6910.4200000133214</c:v>
                </c:pt>
                <c:pt idx="25524">
                  <c:v>6910.4400000133201</c:v>
                </c:pt>
                <c:pt idx="25525">
                  <c:v>6910.4600000133314</c:v>
                </c:pt>
                <c:pt idx="25526">
                  <c:v>6910.48000001333</c:v>
                </c:pt>
                <c:pt idx="25527">
                  <c:v>6910.5000000133314</c:v>
                </c:pt>
                <c:pt idx="25528">
                  <c:v>6910.5200000133336</c:v>
                </c:pt>
                <c:pt idx="25529">
                  <c:v>6910.5400000133304</c:v>
                </c:pt>
                <c:pt idx="25530">
                  <c:v>6910.5600000133336</c:v>
                </c:pt>
                <c:pt idx="25531">
                  <c:v>6910.5800000133304</c:v>
                </c:pt>
                <c:pt idx="25532">
                  <c:v>6910.6000000133336</c:v>
                </c:pt>
                <c:pt idx="25533">
                  <c:v>6910.620000013334</c:v>
                </c:pt>
                <c:pt idx="25534">
                  <c:v>6910.6400000133335</c:v>
                </c:pt>
                <c:pt idx="25535">
                  <c:v>6910.660000013334</c:v>
                </c:pt>
                <c:pt idx="25536">
                  <c:v>6910.6800000133335</c:v>
                </c:pt>
                <c:pt idx="25537">
                  <c:v>6910.7000000133303</c:v>
                </c:pt>
                <c:pt idx="25538">
                  <c:v>6910.7200000133334</c:v>
                </c:pt>
                <c:pt idx="25539">
                  <c:v>6910.7400000133302</c:v>
                </c:pt>
                <c:pt idx="25540">
                  <c:v>6910.7600000133334</c:v>
                </c:pt>
                <c:pt idx="25541">
                  <c:v>6910.7800000133302</c:v>
                </c:pt>
                <c:pt idx="25542">
                  <c:v>6910.8000000133334</c:v>
                </c:pt>
                <c:pt idx="25543">
                  <c:v>6910.8200000133338</c:v>
                </c:pt>
                <c:pt idx="25544">
                  <c:v>6910.8400000133324</c:v>
                </c:pt>
                <c:pt idx="25545">
                  <c:v>6910.8600000133338</c:v>
                </c:pt>
                <c:pt idx="25546">
                  <c:v>6910.8800000133324</c:v>
                </c:pt>
                <c:pt idx="25547">
                  <c:v>6910.9000000133301</c:v>
                </c:pt>
                <c:pt idx="25548">
                  <c:v>6910.9200000133424</c:v>
                </c:pt>
                <c:pt idx="25549">
                  <c:v>6910.9400000133401</c:v>
                </c:pt>
                <c:pt idx="25550">
                  <c:v>6910.9600000133414</c:v>
                </c:pt>
                <c:pt idx="25551">
                  <c:v>6910.98000001334</c:v>
                </c:pt>
                <c:pt idx="25552">
                  <c:v>6911.0000000133414</c:v>
                </c:pt>
                <c:pt idx="25553">
                  <c:v>6911.0200000133436</c:v>
                </c:pt>
                <c:pt idx="25554">
                  <c:v>6911.0400000133404</c:v>
                </c:pt>
                <c:pt idx="25555">
                  <c:v>6911.0600000133436</c:v>
                </c:pt>
                <c:pt idx="25556">
                  <c:v>6911.0800000133404</c:v>
                </c:pt>
                <c:pt idx="25557">
                  <c:v>6911.1000000133436</c:v>
                </c:pt>
                <c:pt idx="25558">
                  <c:v>6911.120000013344</c:v>
                </c:pt>
                <c:pt idx="25559">
                  <c:v>6911.1400000133435</c:v>
                </c:pt>
                <c:pt idx="25560">
                  <c:v>6911.160000013344</c:v>
                </c:pt>
                <c:pt idx="25561">
                  <c:v>6911.1800000133435</c:v>
                </c:pt>
                <c:pt idx="25562">
                  <c:v>6911.2000000133403</c:v>
                </c:pt>
                <c:pt idx="25563">
                  <c:v>6911.2200000133435</c:v>
                </c:pt>
                <c:pt idx="25564">
                  <c:v>6911.2400000133403</c:v>
                </c:pt>
                <c:pt idx="25565">
                  <c:v>6911.2600000133434</c:v>
                </c:pt>
                <c:pt idx="25566">
                  <c:v>6911.2800000133402</c:v>
                </c:pt>
                <c:pt idx="25567">
                  <c:v>6911.3000000133434</c:v>
                </c:pt>
                <c:pt idx="25568">
                  <c:v>6911.3200000133438</c:v>
                </c:pt>
                <c:pt idx="25569">
                  <c:v>6911.3400000133424</c:v>
                </c:pt>
                <c:pt idx="25570">
                  <c:v>6911.3600000133438</c:v>
                </c:pt>
                <c:pt idx="25571">
                  <c:v>6911.3800000133524</c:v>
                </c:pt>
                <c:pt idx="25572">
                  <c:v>6911.4000000133501</c:v>
                </c:pt>
                <c:pt idx="25573">
                  <c:v>6911.4200000133524</c:v>
                </c:pt>
                <c:pt idx="25574">
                  <c:v>6911.4400000133501</c:v>
                </c:pt>
                <c:pt idx="25575">
                  <c:v>6911.4600000133514</c:v>
                </c:pt>
                <c:pt idx="25576">
                  <c:v>6911.48000001335</c:v>
                </c:pt>
                <c:pt idx="25577">
                  <c:v>6911.5000000133514</c:v>
                </c:pt>
                <c:pt idx="25578">
                  <c:v>6911.5200000133536</c:v>
                </c:pt>
                <c:pt idx="25579">
                  <c:v>6911.5400000133504</c:v>
                </c:pt>
                <c:pt idx="25580">
                  <c:v>6911.5600000133536</c:v>
                </c:pt>
                <c:pt idx="25581">
                  <c:v>6911.5800000133504</c:v>
                </c:pt>
                <c:pt idx="25582">
                  <c:v>6911.6000000133536</c:v>
                </c:pt>
                <c:pt idx="25583">
                  <c:v>6911.620000013354</c:v>
                </c:pt>
                <c:pt idx="25584">
                  <c:v>6911.6400000133535</c:v>
                </c:pt>
                <c:pt idx="25585">
                  <c:v>6911.660000013354</c:v>
                </c:pt>
                <c:pt idx="25586">
                  <c:v>6911.6800000133535</c:v>
                </c:pt>
                <c:pt idx="25587">
                  <c:v>6911.7000000133503</c:v>
                </c:pt>
                <c:pt idx="25588">
                  <c:v>6911.7200000133535</c:v>
                </c:pt>
                <c:pt idx="25589">
                  <c:v>6911.7400000133503</c:v>
                </c:pt>
                <c:pt idx="25590">
                  <c:v>6911.7600000133534</c:v>
                </c:pt>
                <c:pt idx="25591">
                  <c:v>6911.7800000133502</c:v>
                </c:pt>
                <c:pt idx="25592">
                  <c:v>6911.8000000133534</c:v>
                </c:pt>
                <c:pt idx="25593">
                  <c:v>6911.8200000133538</c:v>
                </c:pt>
                <c:pt idx="25594">
                  <c:v>6911.8400000133624</c:v>
                </c:pt>
                <c:pt idx="25595">
                  <c:v>6911.8600000133638</c:v>
                </c:pt>
                <c:pt idx="25596">
                  <c:v>6911.8800000133624</c:v>
                </c:pt>
                <c:pt idx="25597">
                  <c:v>6911.9000000133601</c:v>
                </c:pt>
                <c:pt idx="25598">
                  <c:v>6911.9200000133624</c:v>
                </c:pt>
                <c:pt idx="25599">
                  <c:v>6911.9400000133601</c:v>
                </c:pt>
                <c:pt idx="25600">
                  <c:v>6911.9600000133614</c:v>
                </c:pt>
                <c:pt idx="25601">
                  <c:v>6911.98000001336</c:v>
                </c:pt>
                <c:pt idx="25602">
                  <c:v>6912.0000000133614</c:v>
                </c:pt>
                <c:pt idx="25603">
                  <c:v>6912.0200000133636</c:v>
                </c:pt>
                <c:pt idx="25604">
                  <c:v>6912.0400000133604</c:v>
                </c:pt>
                <c:pt idx="25605">
                  <c:v>6912.0600000133636</c:v>
                </c:pt>
                <c:pt idx="25606">
                  <c:v>6912.0800000133604</c:v>
                </c:pt>
                <c:pt idx="25607">
                  <c:v>6912.1000000133636</c:v>
                </c:pt>
                <c:pt idx="25608">
                  <c:v>6912.120000013364</c:v>
                </c:pt>
                <c:pt idx="25609">
                  <c:v>6912.1400000133635</c:v>
                </c:pt>
                <c:pt idx="25610">
                  <c:v>6912.160000013364</c:v>
                </c:pt>
                <c:pt idx="25611">
                  <c:v>6912.1800000133635</c:v>
                </c:pt>
                <c:pt idx="25612">
                  <c:v>6912.2000000133603</c:v>
                </c:pt>
                <c:pt idx="25613">
                  <c:v>6912.2200000133635</c:v>
                </c:pt>
                <c:pt idx="25614">
                  <c:v>6912.2400000133603</c:v>
                </c:pt>
                <c:pt idx="25615">
                  <c:v>6912.2600000133634</c:v>
                </c:pt>
                <c:pt idx="25616">
                  <c:v>6912.2800000133602</c:v>
                </c:pt>
                <c:pt idx="25617">
                  <c:v>6912.3000000133734</c:v>
                </c:pt>
                <c:pt idx="25618">
                  <c:v>6912.3200000133738</c:v>
                </c:pt>
                <c:pt idx="25619">
                  <c:v>6912.3400000133724</c:v>
                </c:pt>
                <c:pt idx="25620">
                  <c:v>6912.3600000133738</c:v>
                </c:pt>
                <c:pt idx="25621">
                  <c:v>6912.3800000133724</c:v>
                </c:pt>
                <c:pt idx="25622">
                  <c:v>6912.4000000133701</c:v>
                </c:pt>
                <c:pt idx="25623">
                  <c:v>6912.4200000133724</c:v>
                </c:pt>
                <c:pt idx="25624">
                  <c:v>6912.4400000133701</c:v>
                </c:pt>
                <c:pt idx="25625">
                  <c:v>6912.4600000133714</c:v>
                </c:pt>
                <c:pt idx="25626">
                  <c:v>6912.48000001337</c:v>
                </c:pt>
                <c:pt idx="25627">
                  <c:v>6912.5000000133714</c:v>
                </c:pt>
                <c:pt idx="25628">
                  <c:v>6912.5200000133736</c:v>
                </c:pt>
                <c:pt idx="25629">
                  <c:v>6912.5400000133704</c:v>
                </c:pt>
                <c:pt idx="25630">
                  <c:v>6912.5600000133736</c:v>
                </c:pt>
                <c:pt idx="25631">
                  <c:v>6912.5800000133704</c:v>
                </c:pt>
                <c:pt idx="25632">
                  <c:v>6912.6000000133736</c:v>
                </c:pt>
                <c:pt idx="25633">
                  <c:v>6912.620000013374</c:v>
                </c:pt>
                <c:pt idx="25634">
                  <c:v>6912.6400000133735</c:v>
                </c:pt>
                <c:pt idx="25635">
                  <c:v>6912.660000013374</c:v>
                </c:pt>
                <c:pt idx="25636">
                  <c:v>6912.6800000133735</c:v>
                </c:pt>
                <c:pt idx="25637">
                  <c:v>6912.7000000133703</c:v>
                </c:pt>
                <c:pt idx="25638">
                  <c:v>6912.7200000133735</c:v>
                </c:pt>
                <c:pt idx="25639">
                  <c:v>6912.7400000133703</c:v>
                </c:pt>
                <c:pt idx="25640">
                  <c:v>6912.7600000133834</c:v>
                </c:pt>
                <c:pt idx="25641">
                  <c:v>6912.7800000133802</c:v>
                </c:pt>
                <c:pt idx="25642">
                  <c:v>6912.8000000133834</c:v>
                </c:pt>
                <c:pt idx="25643">
                  <c:v>6912.8200000133838</c:v>
                </c:pt>
                <c:pt idx="25644">
                  <c:v>6912.8400000133834</c:v>
                </c:pt>
                <c:pt idx="25645">
                  <c:v>6912.8600000133838</c:v>
                </c:pt>
                <c:pt idx="25646">
                  <c:v>6912.8800000133824</c:v>
                </c:pt>
                <c:pt idx="25647">
                  <c:v>6912.9000000133801</c:v>
                </c:pt>
                <c:pt idx="25648">
                  <c:v>6912.9200000133824</c:v>
                </c:pt>
                <c:pt idx="25649">
                  <c:v>6912.9400000133801</c:v>
                </c:pt>
                <c:pt idx="25650">
                  <c:v>6912.9600000133814</c:v>
                </c:pt>
                <c:pt idx="25651">
                  <c:v>6912.98000001338</c:v>
                </c:pt>
                <c:pt idx="25652">
                  <c:v>6913.0000000133814</c:v>
                </c:pt>
                <c:pt idx="25653">
                  <c:v>6913.0200000133837</c:v>
                </c:pt>
                <c:pt idx="25654">
                  <c:v>6913.0400000133804</c:v>
                </c:pt>
                <c:pt idx="25655">
                  <c:v>6913.0600000133836</c:v>
                </c:pt>
                <c:pt idx="25656">
                  <c:v>6913.0800000133804</c:v>
                </c:pt>
                <c:pt idx="25657">
                  <c:v>6913.1000000133836</c:v>
                </c:pt>
                <c:pt idx="25658">
                  <c:v>6913.120000013384</c:v>
                </c:pt>
                <c:pt idx="25659">
                  <c:v>6913.1400000133835</c:v>
                </c:pt>
                <c:pt idx="25660">
                  <c:v>6913.160000013384</c:v>
                </c:pt>
                <c:pt idx="25661">
                  <c:v>6913.1800000133835</c:v>
                </c:pt>
                <c:pt idx="25662">
                  <c:v>6913.2000000133803</c:v>
                </c:pt>
                <c:pt idx="25663">
                  <c:v>6913.2200000133935</c:v>
                </c:pt>
                <c:pt idx="25664">
                  <c:v>6913.2400000133903</c:v>
                </c:pt>
                <c:pt idx="25665">
                  <c:v>6913.2600000133934</c:v>
                </c:pt>
                <c:pt idx="25666">
                  <c:v>6913.2800000133902</c:v>
                </c:pt>
                <c:pt idx="25667">
                  <c:v>6913.3000000133934</c:v>
                </c:pt>
                <c:pt idx="25668">
                  <c:v>6913.3200000133938</c:v>
                </c:pt>
                <c:pt idx="25669">
                  <c:v>6913.3400000133934</c:v>
                </c:pt>
                <c:pt idx="25670">
                  <c:v>6913.3600000133938</c:v>
                </c:pt>
                <c:pt idx="25671">
                  <c:v>6913.3800000133924</c:v>
                </c:pt>
                <c:pt idx="25672">
                  <c:v>6913.4000000133901</c:v>
                </c:pt>
                <c:pt idx="25673">
                  <c:v>6913.4200000133924</c:v>
                </c:pt>
                <c:pt idx="25674">
                  <c:v>6913.4400000133901</c:v>
                </c:pt>
                <c:pt idx="25675">
                  <c:v>6913.4600000133914</c:v>
                </c:pt>
                <c:pt idx="25676">
                  <c:v>6913.4800000133901</c:v>
                </c:pt>
                <c:pt idx="25677">
                  <c:v>6913.5000000133914</c:v>
                </c:pt>
                <c:pt idx="25678">
                  <c:v>6913.5200000133937</c:v>
                </c:pt>
                <c:pt idx="25679">
                  <c:v>6913.5400000133914</c:v>
                </c:pt>
                <c:pt idx="25680">
                  <c:v>6913.5600000133936</c:v>
                </c:pt>
                <c:pt idx="25681">
                  <c:v>6913.5800000133904</c:v>
                </c:pt>
                <c:pt idx="25682">
                  <c:v>6913.6000000133936</c:v>
                </c:pt>
                <c:pt idx="25683">
                  <c:v>6913.620000013394</c:v>
                </c:pt>
                <c:pt idx="25684">
                  <c:v>6913.6400000133935</c:v>
                </c:pt>
                <c:pt idx="25685">
                  <c:v>6913.660000013394</c:v>
                </c:pt>
                <c:pt idx="25686">
                  <c:v>6913.6800000134035</c:v>
                </c:pt>
                <c:pt idx="25687">
                  <c:v>6913.7000000134003</c:v>
                </c:pt>
                <c:pt idx="25688">
                  <c:v>6913.7200000134035</c:v>
                </c:pt>
                <c:pt idx="25689">
                  <c:v>6913.7400000134003</c:v>
                </c:pt>
                <c:pt idx="25690">
                  <c:v>6913.7600000134034</c:v>
                </c:pt>
                <c:pt idx="25691">
                  <c:v>6913.7800000134002</c:v>
                </c:pt>
                <c:pt idx="25692">
                  <c:v>6913.8000000134034</c:v>
                </c:pt>
                <c:pt idx="25693">
                  <c:v>6913.8200000134038</c:v>
                </c:pt>
                <c:pt idx="25694">
                  <c:v>6913.8400000134034</c:v>
                </c:pt>
                <c:pt idx="25695">
                  <c:v>6913.8600000134038</c:v>
                </c:pt>
                <c:pt idx="25696">
                  <c:v>6913.8800000134024</c:v>
                </c:pt>
                <c:pt idx="25697">
                  <c:v>6913.9000000134001</c:v>
                </c:pt>
                <c:pt idx="25698">
                  <c:v>6913.9200000134024</c:v>
                </c:pt>
                <c:pt idx="25699">
                  <c:v>6913.9400000134001</c:v>
                </c:pt>
                <c:pt idx="25700">
                  <c:v>6913.9600000134014</c:v>
                </c:pt>
                <c:pt idx="25701">
                  <c:v>6913.9800000134001</c:v>
                </c:pt>
                <c:pt idx="25702">
                  <c:v>6914.0000000134014</c:v>
                </c:pt>
                <c:pt idx="25703">
                  <c:v>6914.0200000134037</c:v>
                </c:pt>
                <c:pt idx="25704">
                  <c:v>6914.0400000134014</c:v>
                </c:pt>
                <c:pt idx="25705">
                  <c:v>6914.0600000134036</c:v>
                </c:pt>
                <c:pt idx="25706">
                  <c:v>6914.0800000134004</c:v>
                </c:pt>
                <c:pt idx="25707">
                  <c:v>6914.1000000134036</c:v>
                </c:pt>
                <c:pt idx="25708">
                  <c:v>6914.120000013404</c:v>
                </c:pt>
                <c:pt idx="25709">
                  <c:v>6914.1400000134136</c:v>
                </c:pt>
                <c:pt idx="25710">
                  <c:v>6914.160000013414</c:v>
                </c:pt>
                <c:pt idx="25711">
                  <c:v>6914.1800000134135</c:v>
                </c:pt>
                <c:pt idx="25712">
                  <c:v>6914.2000000134103</c:v>
                </c:pt>
                <c:pt idx="25713">
                  <c:v>6914.2200000134135</c:v>
                </c:pt>
                <c:pt idx="25714">
                  <c:v>6914.2400000134103</c:v>
                </c:pt>
                <c:pt idx="25715">
                  <c:v>6914.2600000134134</c:v>
                </c:pt>
                <c:pt idx="25716">
                  <c:v>6914.2800000134102</c:v>
                </c:pt>
                <c:pt idx="25717">
                  <c:v>6914.3000000134134</c:v>
                </c:pt>
                <c:pt idx="25718">
                  <c:v>6914.3200000134138</c:v>
                </c:pt>
                <c:pt idx="25719">
                  <c:v>6914.3400000134134</c:v>
                </c:pt>
                <c:pt idx="25720">
                  <c:v>6914.3600000134138</c:v>
                </c:pt>
                <c:pt idx="25721">
                  <c:v>6914.3800000134124</c:v>
                </c:pt>
                <c:pt idx="25722">
                  <c:v>6914.4000000134101</c:v>
                </c:pt>
                <c:pt idx="25723">
                  <c:v>6914.4200000134124</c:v>
                </c:pt>
                <c:pt idx="25724">
                  <c:v>6914.4400000134101</c:v>
                </c:pt>
                <c:pt idx="25725">
                  <c:v>6914.4600000134114</c:v>
                </c:pt>
                <c:pt idx="25726">
                  <c:v>6914.4800000134101</c:v>
                </c:pt>
                <c:pt idx="25727">
                  <c:v>6914.5000000134114</c:v>
                </c:pt>
                <c:pt idx="25728">
                  <c:v>6914.5200000134137</c:v>
                </c:pt>
                <c:pt idx="25729">
                  <c:v>6914.5400000134114</c:v>
                </c:pt>
                <c:pt idx="25730">
                  <c:v>6914.5600000134136</c:v>
                </c:pt>
                <c:pt idx="25731">
                  <c:v>6914.5800000134104</c:v>
                </c:pt>
                <c:pt idx="25732">
                  <c:v>6914.6000000134236</c:v>
                </c:pt>
                <c:pt idx="25733">
                  <c:v>6914.620000013424</c:v>
                </c:pt>
                <c:pt idx="25734">
                  <c:v>6914.6400000134236</c:v>
                </c:pt>
                <c:pt idx="25735">
                  <c:v>6914.660000013424</c:v>
                </c:pt>
                <c:pt idx="25736">
                  <c:v>6914.6800000134235</c:v>
                </c:pt>
                <c:pt idx="25737">
                  <c:v>6914.7000000134203</c:v>
                </c:pt>
                <c:pt idx="25738">
                  <c:v>6914.7200000134235</c:v>
                </c:pt>
                <c:pt idx="25739">
                  <c:v>6914.7400000134203</c:v>
                </c:pt>
                <c:pt idx="25740">
                  <c:v>6914.7600000134235</c:v>
                </c:pt>
                <c:pt idx="25741">
                  <c:v>6914.7800000134202</c:v>
                </c:pt>
                <c:pt idx="25742">
                  <c:v>6914.8000000134234</c:v>
                </c:pt>
                <c:pt idx="25743">
                  <c:v>6914.8200000134239</c:v>
                </c:pt>
                <c:pt idx="25744">
                  <c:v>6914.8400000134234</c:v>
                </c:pt>
                <c:pt idx="25745">
                  <c:v>6914.8600000134238</c:v>
                </c:pt>
                <c:pt idx="25746">
                  <c:v>6914.8800000134224</c:v>
                </c:pt>
                <c:pt idx="25747">
                  <c:v>6914.9000000134201</c:v>
                </c:pt>
                <c:pt idx="25748">
                  <c:v>6914.9200000134224</c:v>
                </c:pt>
                <c:pt idx="25749">
                  <c:v>6914.9400000134201</c:v>
                </c:pt>
                <c:pt idx="25750">
                  <c:v>6914.9600000134214</c:v>
                </c:pt>
                <c:pt idx="25751">
                  <c:v>6914.9800000134201</c:v>
                </c:pt>
                <c:pt idx="25752">
                  <c:v>6915.0000000134214</c:v>
                </c:pt>
                <c:pt idx="25753">
                  <c:v>6915.0200000134237</c:v>
                </c:pt>
                <c:pt idx="25754">
                  <c:v>6915.0400000134314</c:v>
                </c:pt>
                <c:pt idx="25755">
                  <c:v>6915.0600000134336</c:v>
                </c:pt>
                <c:pt idx="25756">
                  <c:v>6915.0800000134304</c:v>
                </c:pt>
                <c:pt idx="25757">
                  <c:v>6915.1000000134336</c:v>
                </c:pt>
                <c:pt idx="25758">
                  <c:v>6915.120000013434</c:v>
                </c:pt>
                <c:pt idx="25759">
                  <c:v>6915.1400000134336</c:v>
                </c:pt>
                <c:pt idx="25760">
                  <c:v>6915.160000013434</c:v>
                </c:pt>
                <c:pt idx="25761">
                  <c:v>6915.1800000134335</c:v>
                </c:pt>
                <c:pt idx="25762">
                  <c:v>6915.2000000134303</c:v>
                </c:pt>
                <c:pt idx="25763">
                  <c:v>6915.2200000134335</c:v>
                </c:pt>
                <c:pt idx="25764">
                  <c:v>6915.2400000134303</c:v>
                </c:pt>
                <c:pt idx="25765">
                  <c:v>6915.2600000134335</c:v>
                </c:pt>
                <c:pt idx="25766">
                  <c:v>6915.2800000134303</c:v>
                </c:pt>
                <c:pt idx="25767">
                  <c:v>6915.3000000134334</c:v>
                </c:pt>
                <c:pt idx="25768">
                  <c:v>6915.3200000134339</c:v>
                </c:pt>
                <c:pt idx="25769">
                  <c:v>6915.3400000134334</c:v>
                </c:pt>
                <c:pt idx="25770">
                  <c:v>6915.3600000134338</c:v>
                </c:pt>
                <c:pt idx="25771">
                  <c:v>6915.3800000134324</c:v>
                </c:pt>
                <c:pt idx="25772">
                  <c:v>6915.4000000134301</c:v>
                </c:pt>
                <c:pt idx="25773">
                  <c:v>6915.4200000134324</c:v>
                </c:pt>
                <c:pt idx="25774">
                  <c:v>6915.4400000134301</c:v>
                </c:pt>
                <c:pt idx="25775">
                  <c:v>6915.4600000134324</c:v>
                </c:pt>
                <c:pt idx="25776">
                  <c:v>6915.4800000134301</c:v>
                </c:pt>
                <c:pt idx="25777">
                  <c:v>6915.5000000134414</c:v>
                </c:pt>
                <c:pt idx="25778">
                  <c:v>6915.5200000134437</c:v>
                </c:pt>
                <c:pt idx="25779">
                  <c:v>6915.5400000134414</c:v>
                </c:pt>
                <c:pt idx="25780">
                  <c:v>6915.5600000134436</c:v>
                </c:pt>
                <c:pt idx="25781">
                  <c:v>6915.5800000134404</c:v>
                </c:pt>
                <c:pt idx="25782">
                  <c:v>6915.6000000134436</c:v>
                </c:pt>
                <c:pt idx="25783">
                  <c:v>6915.620000013444</c:v>
                </c:pt>
                <c:pt idx="25784">
                  <c:v>6915.6400000134436</c:v>
                </c:pt>
                <c:pt idx="25785">
                  <c:v>6915.660000013444</c:v>
                </c:pt>
                <c:pt idx="25786">
                  <c:v>6915.6800000134435</c:v>
                </c:pt>
                <c:pt idx="25787">
                  <c:v>6915.7000000134403</c:v>
                </c:pt>
                <c:pt idx="25788">
                  <c:v>6915.7200000134435</c:v>
                </c:pt>
                <c:pt idx="25789">
                  <c:v>6915.7400000134403</c:v>
                </c:pt>
                <c:pt idx="25790">
                  <c:v>6915.7600000134435</c:v>
                </c:pt>
                <c:pt idx="25791">
                  <c:v>6915.7800000134403</c:v>
                </c:pt>
                <c:pt idx="25792">
                  <c:v>6915.8000000134434</c:v>
                </c:pt>
                <c:pt idx="25793">
                  <c:v>6915.8200000134439</c:v>
                </c:pt>
                <c:pt idx="25794">
                  <c:v>6915.8400000134434</c:v>
                </c:pt>
                <c:pt idx="25795">
                  <c:v>6915.8600000134438</c:v>
                </c:pt>
                <c:pt idx="25796">
                  <c:v>6915.8800000134424</c:v>
                </c:pt>
                <c:pt idx="25797">
                  <c:v>6915.9000000134401</c:v>
                </c:pt>
                <c:pt idx="25798">
                  <c:v>6915.9200000134424</c:v>
                </c:pt>
                <c:pt idx="25799">
                  <c:v>6915.9400000134401</c:v>
                </c:pt>
                <c:pt idx="25800">
                  <c:v>6915.9600000134524</c:v>
                </c:pt>
                <c:pt idx="25801">
                  <c:v>6915.9800000134501</c:v>
                </c:pt>
                <c:pt idx="25802">
                  <c:v>6916.0000000134514</c:v>
                </c:pt>
                <c:pt idx="25803">
                  <c:v>6916.0200000134537</c:v>
                </c:pt>
                <c:pt idx="25804">
                  <c:v>6916.0400000134514</c:v>
                </c:pt>
                <c:pt idx="25805">
                  <c:v>6916.0600000134536</c:v>
                </c:pt>
                <c:pt idx="25806">
                  <c:v>6916.0800000134504</c:v>
                </c:pt>
                <c:pt idx="25807">
                  <c:v>6916.1000000134536</c:v>
                </c:pt>
                <c:pt idx="25808">
                  <c:v>6916.120000013454</c:v>
                </c:pt>
                <c:pt idx="25809">
                  <c:v>6916.1400000134536</c:v>
                </c:pt>
                <c:pt idx="25810">
                  <c:v>6916.160000013454</c:v>
                </c:pt>
                <c:pt idx="25811">
                  <c:v>6916.1800000134535</c:v>
                </c:pt>
                <c:pt idx="25812">
                  <c:v>6916.2000000134503</c:v>
                </c:pt>
                <c:pt idx="25813">
                  <c:v>6916.2200000134535</c:v>
                </c:pt>
                <c:pt idx="25814">
                  <c:v>6916.2400000134503</c:v>
                </c:pt>
                <c:pt idx="25815">
                  <c:v>6916.2600000134535</c:v>
                </c:pt>
                <c:pt idx="25816">
                  <c:v>6916.2800000134503</c:v>
                </c:pt>
                <c:pt idx="25817">
                  <c:v>6916.3000000134534</c:v>
                </c:pt>
                <c:pt idx="25818">
                  <c:v>6916.3200000134539</c:v>
                </c:pt>
                <c:pt idx="25819">
                  <c:v>6916.3400000134534</c:v>
                </c:pt>
                <c:pt idx="25820">
                  <c:v>6916.3600000134538</c:v>
                </c:pt>
                <c:pt idx="25821">
                  <c:v>6916.3800000134524</c:v>
                </c:pt>
                <c:pt idx="25822">
                  <c:v>6916.4000000134502</c:v>
                </c:pt>
                <c:pt idx="25823">
                  <c:v>6916.4200000134624</c:v>
                </c:pt>
                <c:pt idx="25824">
                  <c:v>6916.4400000134601</c:v>
                </c:pt>
                <c:pt idx="25825">
                  <c:v>6916.4600000134624</c:v>
                </c:pt>
                <c:pt idx="25826">
                  <c:v>6916.4800000134601</c:v>
                </c:pt>
                <c:pt idx="25827">
                  <c:v>6916.5000000134614</c:v>
                </c:pt>
                <c:pt idx="25828">
                  <c:v>6916.5200000134637</c:v>
                </c:pt>
                <c:pt idx="25829">
                  <c:v>6916.5400000134614</c:v>
                </c:pt>
                <c:pt idx="25830">
                  <c:v>6916.5600000134637</c:v>
                </c:pt>
                <c:pt idx="25831">
                  <c:v>6916.5800000134604</c:v>
                </c:pt>
                <c:pt idx="25832">
                  <c:v>6916.6000000134636</c:v>
                </c:pt>
                <c:pt idx="25833">
                  <c:v>6916.6200000134641</c:v>
                </c:pt>
                <c:pt idx="25834">
                  <c:v>6916.6400000134636</c:v>
                </c:pt>
                <c:pt idx="25835">
                  <c:v>6916.660000013464</c:v>
                </c:pt>
                <c:pt idx="25836">
                  <c:v>6916.6800000134635</c:v>
                </c:pt>
                <c:pt idx="25837">
                  <c:v>6916.7000000134603</c:v>
                </c:pt>
                <c:pt idx="25838">
                  <c:v>6916.7200000134635</c:v>
                </c:pt>
                <c:pt idx="25839">
                  <c:v>6916.7400000134603</c:v>
                </c:pt>
                <c:pt idx="25840">
                  <c:v>6916.7600000134635</c:v>
                </c:pt>
                <c:pt idx="25841">
                  <c:v>6916.7800000134603</c:v>
                </c:pt>
                <c:pt idx="25842">
                  <c:v>6916.8000000134634</c:v>
                </c:pt>
                <c:pt idx="25843">
                  <c:v>6916.8200000134639</c:v>
                </c:pt>
                <c:pt idx="25844">
                  <c:v>6916.8400000134634</c:v>
                </c:pt>
                <c:pt idx="25845">
                  <c:v>6916.8600000134638</c:v>
                </c:pt>
                <c:pt idx="25846">
                  <c:v>6916.8800000134734</c:v>
                </c:pt>
                <c:pt idx="25847">
                  <c:v>6916.9000000134702</c:v>
                </c:pt>
                <c:pt idx="25848">
                  <c:v>6916.9200000134724</c:v>
                </c:pt>
                <c:pt idx="25849">
                  <c:v>6916.9400000134701</c:v>
                </c:pt>
                <c:pt idx="25850">
                  <c:v>6916.9600000134724</c:v>
                </c:pt>
                <c:pt idx="25851">
                  <c:v>6916.9800000134701</c:v>
                </c:pt>
                <c:pt idx="25852">
                  <c:v>6917.0000000134714</c:v>
                </c:pt>
                <c:pt idx="25853">
                  <c:v>6917.0200000134737</c:v>
                </c:pt>
                <c:pt idx="25854">
                  <c:v>6917.0400000134714</c:v>
                </c:pt>
                <c:pt idx="25855">
                  <c:v>6917.0600000134737</c:v>
                </c:pt>
                <c:pt idx="25856">
                  <c:v>6917.0800000134714</c:v>
                </c:pt>
                <c:pt idx="25857">
                  <c:v>6917.1000000134736</c:v>
                </c:pt>
                <c:pt idx="25858">
                  <c:v>6917.1200000134741</c:v>
                </c:pt>
                <c:pt idx="25859">
                  <c:v>6917.1400000134736</c:v>
                </c:pt>
                <c:pt idx="25860">
                  <c:v>6917.160000013474</c:v>
                </c:pt>
                <c:pt idx="25861">
                  <c:v>6917.1800000134735</c:v>
                </c:pt>
                <c:pt idx="25862">
                  <c:v>6917.2000000134703</c:v>
                </c:pt>
                <c:pt idx="25863">
                  <c:v>6917.2200000134735</c:v>
                </c:pt>
                <c:pt idx="25864">
                  <c:v>6917.2400000134703</c:v>
                </c:pt>
                <c:pt idx="25865">
                  <c:v>6917.2600000134735</c:v>
                </c:pt>
                <c:pt idx="25866">
                  <c:v>6917.2800000134703</c:v>
                </c:pt>
                <c:pt idx="25867">
                  <c:v>6917.3000000134734</c:v>
                </c:pt>
                <c:pt idx="25868">
                  <c:v>6917.3200000134739</c:v>
                </c:pt>
                <c:pt idx="25869">
                  <c:v>6917.3400000134834</c:v>
                </c:pt>
                <c:pt idx="25870">
                  <c:v>6917.3600000134838</c:v>
                </c:pt>
                <c:pt idx="25871">
                  <c:v>6917.3800000134834</c:v>
                </c:pt>
                <c:pt idx="25872">
                  <c:v>6917.4000000134802</c:v>
                </c:pt>
                <c:pt idx="25873">
                  <c:v>6917.4200000134824</c:v>
                </c:pt>
                <c:pt idx="25874">
                  <c:v>6917.4400000134801</c:v>
                </c:pt>
                <c:pt idx="25875">
                  <c:v>6917.4600000134824</c:v>
                </c:pt>
                <c:pt idx="25876">
                  <c:v>6917.4800000134801</c:v>
                </c:pt>
                <c:pt idx="25877">
                  <c:v>6917.5000000134814</c:v>
                </c:pt>
                <c:pt idx="25878">
                  <c:v>6917.5200000134837</c:v>
                </c:pt>
                <c:pt idx="25879">
                  <c:v>6917.5400000134814</c:v>
                </c:pt>
                <c:pt idx="25880">
                  <c:v>6917.5600000134837</c:v>
                </c:pt>
                <c:pt idx="25881">
                  <c:v>6917.5800000134814</c:v>
                </c:pt>
                <c:pt idx="25882">
                  <c:v>6917.6000000134836</c:v>
                </c:pt>
                <c:pt idx="25883">
                  <c:v>6917.6200000134841</c:v>
                </c:pt>
                <c:pt idx="25884">
                  <c:v>6917.6400000134836</c:v>
                </c:pt>
                <c:pt idx="25885">
                  <c:v>6917.660000013484</c:v>
                </c:pt>
                <c:pt idx="25886">
                  <c:v>6917.6800000134835</c:v>
                </c:pt>
                <c:pt idx="25887">
                  <c:v>6917.7000000134803</c:v>
                </c:pt>
                <c:pt idx="25888">
                  <c:v>6917.7200000134835</c:v>
                </c:pt>
                <c:pt idx="25889">
                  <c:v>6917.7400000134803</c:v>
                </c:pt>
                <c:pt idx="25890">
                  <c:v>6917.7600000134835</c:v>
                </c:pt>
                <c:pt idx="25891">
                  <c:v>6917.7800000134803</c:v>
                </c:pt>
                <c:pt idx="25892">
                  <c:v>6917.8000000134934</c:v>
                </c:pt>
                <c:pt idx="25893">
                  <c:v>6917.8200000134939</c:v>
                </c:pt>
                <c:pt idx="25894">
                  <c:v>6917.8400000134934</c:v>
                </c:pt>
                <c:pt idx="25895">
                  <c:v>6917.8600000134938</c:v>
                </c:pt>
                <c:pt idx="25896">
                  <c:v>6917.8800000134934</c:v>
                </c:pt>
                <c:pt idx="25897">
                  <c:v>6917.9000000134902</c:v>
                </c:pt>
                <c:pt idx="25898">
                  <c:v>6917.9200000134924</c:v>
                </c:pt>
                <c:pt idx="25899">
                  <c:v>6917.9400000134901</c:v>
                </c:pt>
                <c:pt idx="25900">
                  <c:v>6917.9600000134924</c:v>
                </c:pt>
                <c:pt idx="25901">
                  <c:v>6917.9800000134901</c:v>
                </c:pt>
                <c:pt idx="25902">
                  <c:v>6918.0000000134914</c:v>
                </c:pt>
                <c:pt idx="25903">
                  <c:v>6918.0200000134937</c:v>
                </c:pt>
                <c:pt idx="25904">
                  <c:v>6918.0400000134914</c:v>
                </c:pt>
                <c:pt idx="25905">
                  <c:v>6918.0600000134937</c:v>
                </c:pt>
                <c:pt idx="25906">
                  <c:v>6918.0800000134914</c:v>
                </c:pt>
                <c:pt idx="25907">
                  <c:v>6918.1000000134936</c:v>
                </c:pt>
                <c:pt idx="25908">
                  <c:v>6918.1200000134941</c:v>
                </c:pt>
                <c:pt idx="25909">
                  <c:v>6918.1400000134936</c:v>
                </c:pt>
                <c:pt idx="25910">
                  <c:v>6918.160000013494</c:v>
                </c:pt>
                <c:pt idx="25911">
                  <c:v>6918.1800000134936</c:v>
                </c:pt>
                <c:pt idx="25912">
                  <c:v>6918.2000000134904</c:v>
                </c:pt>
                <c:pt idx="25913">
                  <c:v>6918.2200000134935</c:v>
                </c:pt>
                <c:pt idx="25914">
                  <c:v>6918.2400000134903</c:v>
                </c:pt>
                <c:pt idx="25915">
                  <c:v>6918.2600000135035</c:v>
                </c:pt>
                <c:pt idx="25916">
                  <c:v>6918.2800000135003</c:v>
                </c:pt>
                <c:pt idx="25917">
                  <c:v>6918.3000000135034</c:v>
                </c:pt>
                <c:pt idx="25918">
                  <c:v>6918.3200000135039</c:v>
                </c:pt>
                <c:pt idx="25919">
                  <c:v>6918.3400000135034</c:v>
                </c:pt>
                <c:pt idx="25920">
                  <c:v>6918.3600000135038</c:v>
                </c:pt>
                <c:pt idx="25921">
                  <c:v>6918.3800000135034</c:v>
                </c:pt>
                <c:pt idx="25922">
                  <c:v>6918.4000000135002</c:v>
                </c:pt>
                <c:pt idx="25923">
                  <c:v>6918.4200000135024</c:v>
                </c:pt>
                <c:pt idx="25924">
                  <c:v>6918.4400000135001</c:v>
                </c:pt>
                <c:pt idx="25925">
                  <c:v>6918.4600000135024</c:v>
                </c:pt>
                <c:pt idx="25926">
                  <c:v>6918.4800000135001</c:v>
                </c:pt>
                <c:pt idx="25927">
                  <c:v>6918.5000000135014</c:v>
                </c:pt>
                <c:pt idx="25928">
                  <c:v>6918.5200000135037</c:v>
                </c:pt>
                <c:pt idx="25929">
                  <c:v>6918.5400000135014</c:v>
                </c:pt>
                <c:pt idx="25930">
                  <c:v>6918.5600000135037</c:v>
                </c:pt>
                <c:pt idx="25931">
                  <c:v>6918.5800000135014</c:v>
                </c:pt>
                <c:pt idx="25932">
                  <c:v>6918.6000000135036</c:v>
                </c:pt>
                <c:pt idx="25933">
                  <c:v>6918.6200000135041</c:v>
                </c:pt>
                <c:pt idx="25934">
                  <c:v>6918.6400000135036</c:v>
                </c:pt>
                <c:pt idx="25935">
                  <c:v>6918.660000013504</c:v>
                </c:pt>
                <c:pt idx="25936">
                  <c:v>6918.6800000135036</c:v>
                </c:pt>
                <c:pt idx="25937">
                  <c:v>6918.7000000135004</c:v>
                </c:pt>
                <c:pt idx="25938">
                  <c:v>6918.7200000135135</c:v>
                </c:pt>
                <c:pt idx="25939">
                  <c:v>6918.7400000135103</c:v>
                </c:pt>
                <c:pt idx="25940">
                  <c:v>6918.7600000135135</c:v>
                </c:pt>
                <c:pt idx="25941">
                  <c:v>6918.7800000135103</c:v>
                </c:pt>
                <c:pt idx="25942">
                  <c:v>6918.8000000135135</c:v>
                </c:pt>
                <c:pt idx="25943">
                  <c:v>6918.8200000135139</c:v>
                </c:pt>
                <c:pt idx="25944">
                  <c:v>6918.8400000135134</c:v>
                </c:pt>
                <c:pt idx="25945">
                  <c:v>6918.8600000135139</c:v>
                </c:pt>
                <c:pt idx="25946">
                  <c:v>6918.8800000135134</c:v>
                </c:pt>
                <c:pt idx="25947">
                  <c:v>6918.9000000135102</c:v>
                </c:pt>
                <c:pt idx="25948">
                  <c:v>6918.9200000135124</c:v>
                </c:pt>
                <c:pt idx="25949">
                  <c:v>6918.9400000135101</c:v>
                </c:pt>
                <c:pt idx="25950">
                  <c:v>6918.9600000135124</c:v>
                </c:pt>
                <c:pt idx="25951">
                  <c:v>6918.9800000135101</c:v>
                </c:pt>
                <c:pt idx="25952">
                  <c:v>6919.0000000135124</c:v>
                </c:pt>
                <c:pt idx="25953">
                  <c:v>6919.0200000135137</c:v>
                </c:pt>
                <c:pt idx="25954">
                  <c:v>6919.0400000135114</c:v>
                </c:pt>
                <c:pt idx="25955">
                  <c:v>6919.0600000135137</c:v>
                </c:pt>
                <c:pt idx="25956">
                  <c:v>6919.0800000135114</c:v>
                </c:pt>
                <c:pt idx="25957">
                  <c:v>6919.1000000135136</c:v>
                </c:pt>
                <c:pt idx="25958">
                  <c:v>6919.1200000135141</c:v>
                </c:pt>
                <c:pt idx="25959">
                  <c:v>6919.1400000135136</c:v>
                </c:pt>
                <c:pt idx="25960">
                  <c:v>6919.160000013514</c:v>
                </c:pt>
                <c:pt idx="25961">
                  <c:v>6919.1800000135236</c:v>
                </c:pt>
                <c:pt idx="25962">
                  <c:v>6919.2000000135204</c:v>
                </c:pt>
                <c:pt idx="25963">
                  <c:v>6919.2200000135235</c:v>
                </c:pt>
                <c:pt idx="25964">
                  <c:v>6919.2400000135203</c:v>
                </c:pt>
                <c:pt idx="25965">
                  <c:v>6919.2600000135235</c:v>
                </c:pt>
                <c:pt idx="25966">
                  <c:v>6919.2800000135203</c:v>
                </c:pt>
                <c:pt idx="25967">
                  <c:v>6919.3000000135235</c:v>
                </c:pt>
                <c:pt idx="25968">
                  <c:v>6919.3200000135239</c:v>
                </c:pt>
                <c:pt idx="25969">
                  <c:v>6919.3400000135234</c:v>
                </c:pt>
                <c:pt idx="25970">
                  <c:v>6919.3600000135239</c:v>
                </c:pt>
                <c:pt idx="25971">
                  <c:v>6919.3800000135234</c:v>
                </c:pt>
                <c:pt idx="25972">
                  <c:v>6919.4000000135202</c:v>
                </c:pt>
                <c:pt idx="25973">
                  <c:v>6919.4200000135224</c:v>
                </c:pt>
                <c:pt idx="25974">
                  <c:v>6919.4400000135201</c:v>
                </c:pt>
                <c:pt idx="25975">
                  <c:v>6919.4600000135224</c:v>
                </c:pt>
                <c:pt idx="25976">
                  <c:v>6919.4800000135201</c:v>
                </c:pt>
                <c:pt idx="25977">
                  <c:v>6919.5000000135224</c:v>
                </c:pt>
                <c:pt idx="25978">
                  <c:v>6919.5200000135237</c:v>
                </c:pt>
                <c:pt idx="25979">
                  <c:v>6919.5400000135214</c:v>
                </c:pt>
                <c:pt idx="25980">
                  <c:v>6919.5600000135237</c:v>
                </c:pt>
                <c:pt idx="25981">
                  <c:v>6919.5800000135214</c:v>
                </c:pt>
                <c:pt idx="25982">
                  <c:v>6919.6000000135236</c:v>
                </c:pt>
                <c:pt idx="25983">
                  <c:v>6919.6200000135241</c:v>
                </c:pt>
                <c:pt idx="25984">
                  <c:v>6919.6400000135336</c:v>
                </c:pt>
                <c:pt idx="25985">
                  <c:v>6919.660000013534</c:v>
                </c:pt>
                <c:pt idx="25986">
                  <c:v>6919.6800000135336</c:v>
                </c:pt>
                <c:pt idx="25987">
                  <c:v>6919.7000000135304</c:v>
                </c:pt>
                <c:pt idx="25988">
                  <c:v>6919.7200000135335</c:v>
                </c:pt>
                <c:pt idx="25989">
                  <c:v>6919.7400000135303</c:v>
                </c:pt>
                <c:pt idx="25990">
                  <c:v>6919.7600000135335</c:v>
                </c:pt>
                <c:pt idx="25991">
                  <c:v>6919.7800000135303</c:v>
                </c:pt>
                <c:pt idx="25992">
                  <c:v>6919.8000000135335</c:v>
                </c:pt>
                <c:pt idx="25993">
                  <c:v>6919.8200000135339</c:v>
                </c:pt>
                <c:pt idx="25994">
                  <c:v>6919.8400000135334</c:v>
                </c:pt>
                <c:pt idx="25995">
                  <c:v>6919.8600000135339</c:v>
                </c:pt>
                <c:pt idx="25996">
                  <c:v>6919.8800000135334</c:v>
                </c:pt>
                <c:pt idx="25997">
                  <c:v>6919.9000000135302</c:v>
                </c:pt>
                <c:pt idx="25998">
                  <c:v>6919.9200000135324</c:v>
                </c:pt>
                <c:pt idx="25999">
                  <c:v>6919.9400000135302</c:v>
                </c:pt>
                <c:pt idx="26000">
                  <c:v>6919.9600000135324</c:v>
                </c:pt>
                <c:pt idx="26001">
                  <c:v>6919.9800000135301</c:v>
                </c:pt>
                <c:pt idx="26002">
                  <c:v>6920.0000000135324</c:v>
                </c:pt>
                <c:pt idx="26003">
                  <c:v>6920.0200000135337</c:v>
                </c:pt>
                <c:pt idx="26004">
                  <c:v>6920.0400000135314</c:v>
                </c:pt>
                <c:pt idx="26005">
                  <c:v>6920.0600000135337</c:v>
                </c:pt>
                <c:pt idx="26006">
                  <c:v>6920.0800000135414</c:v>
                </c:pt>
                <c:pt idx="26007">
                  <c:v>6920.1000000135436</c:v>
                </c:pt>
                <c:pt idx="26008">
                  <c:v>6920.1200000135441</c:v>
                </c:pt>
                <c:pt idx="26009">
                  <c:v>6920.1400000135436</c:v>
                </c:pt>
                <c:pt idx="26010">
                  <c:v>6920.160000013544</c:v>
                </c:pt>
                <c:pt idx="26011">
                  <c:v>6920.1800000135436</c:v>
                </c:pt>
                <c:pt idx="26012">
                  <c:v>6920.2000000135404</c:v>
                </c:pt>
                <c:pt idx="26013">
                  <c:v>6920.2200000135435</c:v>
                </c:pt>
                <c:pt idx="26014">
                  <c:v>6920.2400000135403</c:v>
                </c:pt>
                <c:pt idx="26015">
                  <c:v>6920.2600000135435</c:v>
                </c:pt>
                <c:pt idx="26016">
                  <c:v>6920.2800000135403</c:v>
                </c:pt>
                <c:pt idx="26017">
                  <c:v>6920.3000000135435</c:v>
                </c:pt>
                <c:pt idx="26018">
                  <c:v>6920.3200000135439</c:v>
                </c:pt>
                <c:pt idx="26019">
                  <c:v>6920.3400000135434</c:v>
                </c:pt>
                <c:pt idx="26020">
                  <c:v>6920.3600000135439</c:v>
                </c:pt>
                <c:pt idx="26021">
                  <c:v>6920.3800000135434</c:v>
                </c:pt>
                <c:pt idx="26022">
                  <c:v>6920.4000000135402</c:v>
                </c:pt>
                <c:pt idx="26023">
                  <c:v>6920.4200000135424</c:v>
                </c:pt>
                <c:pt idx="26024">
                  <c:v>6920.4400000135402</c:v>
                </c:pt>
                <c:pt idx="26025">
                  <c:v>6920.4600000135424</c:v>
                </c:pt>
                <c:pt idx="26026">
                  <c:v>6920.4800000135401</c:v>
                </c:pt>
                <c:pt idx="26027">
                  <c:v>6920.5000000135424</c:v>
                </c:pt>
                <c:pt idx="26028">
                  <c:v>6920.5200000135437</c:v>
                </c:pt>
                <c:pt idx="26029">
                  <c:v>6920.5400000135514</c:v>
                </c:pt>
                <c:pt idx="26030">
                  <c:v>6920.5600000135537</c:v>
                </c:pt>
                <c:pt idx="26031">
                  <c:v>6920.5800000135514</c:v>
                </c:pt>
                <c:pt idx="26032">
                  <c:v>6920.6000000135537</c:v>
                </c:pt>
                <c:pt idx="26033">
                  <c:v>6920.620000013555</c:v>
                </c:pt>
                <c:pt idx="26034">
                  <c:v>6920.6400000135536</c:v>
                </c:pt>
                <c:pt idx="26035">
                  <c:v>6920.6600000135541</c:v>
                </c:pt>
                <c:pt idx="26036">
                  <c:v>6920.6800000135536</c:v>
                </c:pt>
                <c:pt idx="26037">
                  <c:v>6920.7000000135504</c:v>
                </c:pt>
                <c:pt idx="26038">
                  <c:v>6920.7200000135535</c:v>
                </c:pt>
                <c:pt idx="26039">
                  <c:v>6920.7400000135503</c:v>
                </c:pt>
                <c:pt idx="26040">
                  <c:v>6920.7600000135535</c:v>
                </c:pt>
                <c:pt idx="26041">
                  <c:v>6920.7800000135503</c:v>
                </c:pt>
                <c:pt idx="26042">
                  <c:v>6920.8000000135535</c:v>
                </c:pt>
                <c:pt idx="26043">
                  <c:v>6920.8200000135539</c:v>
                </c:pt>
                <c:pt idx="26044">
                  <c:v>6920.8400000135534</c:v>
                </c:pt>
                <c:pt idx="26045">
                  <c:v>6920.8600000135539</c:v>
                </c:pt>
                <c:pt idx="26046">
                  <c:v>6920.8800000135534</c:v>
                </c:pt>
                <c:pt idx="26047">
                  <c:v>6920.9000000135502</c:v>
                </c:pt>
                <c:pt idx="26048">
                  <c:v>6920.9200000135534</c:v>
                </c:pt>
                <c:pt idx="26049">
                  <c:v>6920.9400000135502</c:v>
                </c:pt>
                <c:pt idx="26050">
                  <c:v>6920.9600000135524</c:v>
                </c:pt>
                <c:pt idx="26051">
                  <c:v>6920.9800000135501</c:v>
                </c:pt>
                <c:pt idx="26052">
                  <c:v>6921.0000000135624</c:v>
                </c:pt>
                <c:pt idx="26053">
                  <c:v>6921.0200000135637</c:v>
                </c:pt>
                <c:pt idx="26054">
                  <c:v>6921.0400000135614</c:v>
                </c:pt>
                <c:pt idx="26055">
                  <c:v>6921.0600000135637</c:v>
                </c:pt>
                <c:pt idx="26056">
                  <c:v>6921.0800000135614</c:v>
                </c:pt>
                <c:pt idx="26057">
                  <c:v>6921.1000000135637</c:v>
                </c:pt>
                <c:pt idx="26058">
                  <c:v>6921.1200000135641</c:v>
                </c:pt>
                <c:pt idx="26059">
                  <c:v>6921.1400000135636</c:v>
                </c:pt>
                <c:pt idx="26060">
                  <c:v>6921.1600000135641</c:v>
                </c:pt>
                <c:pt idx="26061">
                  <c:v>6921.1800000135636</c:v>
                </c:pt>
                <c:pt idx="26062">
                  <c:v>6921.2000000135604</c:v>
                </c:pt>
                <c:pt idx="26063">
                  <c:v>6921.2200000135635</c:v>
                </c:pt>
                <c:pt idx="26064">
                  <c:v>6921.2400000135603</c:v>
                </c:pt>
                <c:pt idx="26065">
                  <c:v>6921.2600000135635</c:v>
                </c:pt>
                <c:pt idx="26066">
                  <c:v>6921.2800000135603</c:v>
                </c:pt>
                <c:pt idx="26067">
                  <c:v>6921.3000000135635</c:v>
                </c:pt>
                <c:pt idx="26068">
                  <c:v>6921.3200000135639</c:v>
                </c:pt>
                <c:pt idx="26069">
                  <c:v>6921.3400000135634</c:v>
                </c:pt>
                <c:pt idx="26070">
                  <c:v>6921.3600000135639</c:v>
                </c:pt>
                <c:pt idx="26071">
                  <c:v>6921.3800000135634</c:v>
                </c:pt>
                <c:pt idx="26072">
                  <c:v>6921.4000000135602</c:v>
                </c:pt>
                <c:pt idx="26073">
                  <c:v>6921.4200000135634</c:v>
                </c:pt>
                <c:pt idx="26074">
                  <c:v>6921.4400000135602</c:v>
                </c:pt>
                <c:pt idx="26075">
                  <c:v>6921.4600000135724</c:v>
                </c:pt>
                <c:pt idx="26076">
                  <c:v>6921.4800000135701</c:v>
                </c:pt>
                <c:pt idx="26077">
                  <c:v>6921.5000000135724</c:v>
                </c:pt>
                <c:pt idx="26078">
                  <c:v>6921.5200000135737</c:v>
                </c:pt>
                <c:pt idx="26079">
                  <c:v>6921.5400000135714</c:v>
                </c:pt>
                <c:pt idx="26080">
                  <c:v>6921.5600000135737</c:v>
                </c:pt>
                <c:pt idx="26081">
                  <c:v>6921.5800000135714</c:v>
                </c:pt>
                <c:pt idx="26082">
                  <c:v>6921.6000000135737</c:v>
                </c:pt>
                <c:pt idx="26083">
                  <c:v>6921.6200000135741</c:v>
                </c:pt>
                <c:pt idx="26084">
                  <c:v>6921.6400000135736</c:v>
                </c:pt>
                <c:pt idx="26085">
                  <c:v>6921.6600000135741</c:v>
                </c:pt>
                <c:pt idx="26086">
                  <c:v>6921.6800000135736</c:v>
                </c:pt>
                <c:pt idx="26087">
                  <c:v>6921.7000000135704</c:v>
                </c:pt>
                <c:pt idx="26088">
                  <c:v>6921.7200000135736</c:v>
                </c:pt>
                <c:pt idx="26089">
                  <c:v>6921.7400000135704</c:v>
                </c:pt>
                <c:pt idx="26090">
                  <c:v>6921.7600000135735</c:v>
                </c:pt>
                <c:pt idx="26091">
                  <c:v>6921.7800000135703</c:v>
                </c:pt>
                <c:pt idx="26092">
                  <c:v>6921.8000000135735</c:v>
                </c:pt>
                <c:pt idx="26093">
                  <c:v>6921.8200000135739</c:v>
                </c:pt>
                <c:pt idx="26094">
                  <c:v>6921.8400000135734</c:v>
                </c:pt>
                <c:pt idx="26095">
                  <c:v>6921.8600000135739</c:v>
                </c:pt>
                <c:pt idx="26096">
                  <c:v>6921.8800000135734</c:v>
                </c:pt>
                <c:pt idx="26097">
                  <c:v>6921.9000000135702</c:v>
                </c:pt>
                <c:pt idx="26098">
                  <c:v>6921.9200000135834</c:v>
                </c:pt>
                <c:pt idx="26099">
                  <c:v>6921.9400000135802</c:v>
                </c:pt>
                <c:pt idx="26100">
                  <c:v>6921.9600000135824</c:v>
                </c:pt>
                <c:pt idx="26101">
                  <c:v>6921.9800000135801</c:v>
                </c:pt>
                <c:pt idx="26102">
                  <c:v>6922.0000000135824</c:v>
                </c:pt>
                <c:pt idx="26103">
                  <c:v>6922.0200000135837</c:v>
                </c:pt>
                <c:pt idx="26104">
                  <c:v>6922.0400000135814</c:v>
                </c:pt>
                <c:pt idx="26105">
                  <c:v>6922.0600000135837</c:v>
                </c:pt>
                <c:pt idx="26106">
                  <c:v>6922.0800000135814</c:v>
                </c:pt>
                <c:pt idx="26107">
                  <c:v>6922.1000000135837</c:v>
                </c:pt>
                <c:pt idx="26108">
                  <c:v>6922.1200000135841</c:v>
                </c:pt>
                <c:pt idx="26109">
                  <c:v>6922.1400000135836</c:v>
                </c:pt>
                <c:pt idx="26110">
                  <c:v>6922.1600000135841</c:v>
                </c:pt>
                <c:pt idx="26111">
                  <c:v>6922.1800000135836</c:v>
                </c:pt>
                <c:pt idx="26112">
                  <c:v>6922.2000000135804</c:v>
                </c:pt>
                <c:pt idx="26113">
                  <c:v>6922.2200000135836</c:v>
                </c:pt>
                <c:pt idx="26114">
                  <c:v>6922.2400000135804</c:v>
                </c:pt>
                <c:pt idx="26115">
                  <c:v>6922.2600000135835</c:v>
                </c:pt>
                <c:pt idx="26116">
                  <c:v>6922.2800000135803</c:v>
                </c:pt>
                <c:pt idx="26117">
                  <c:v>6922.3000000135835</c:v>
                </c:pt>
                <c:pt idx="26118">
                  <c:v>6922.3200000135839</c:v>
                </c:pt>
                <c:pt idx="26119">
                  <c:v>6922.3400000135834</c:v>
                </c:pt>
                <c:pt idx="26120">
                  <c:v>6922.3600000135839</c:v>
                </c:pt>
                <c:pt idx="26121">
                  <c:v>6922.3800000135934</c:v>
                </c:pt>
                <c:pt idx="26122">
                  <c:v>6922.4000000135902</c:v>
                </c:pt>
                <c:pt idx="26123">
                  <c:v>6922.4200000135934</c:v>
                </c:pt>
                <c:pt idx="26124">
                  <c:v>6922.4400000135902</c:v>
                </c:pt>
                <c:pt idx="26125">
                  <c:v>6922.4600000135924</c:v>
                </c:pt>
                <c:pt idx="26126">
                  <c:v>6922.4800000135901</c:v>
                </c:pt>
                <c:pt idx="26127">
                  <c:v>6922.5000000135924</c:v>
                </c:pt>
                <c:pt idx="26128">
                  <c:v>6922.5200000135937</c:v>
                </c:pt>
                <c:pt idx="26129">
                  <c:v>6922.5400000135924</c:v>
                </c:pt>
                <c:pt idx="26130">
                  <c:v>6922.5600000135937</c:v>
                </c:pt>
                <c:pt idx="26131">
                  <c:v>6922.5800000135914</c:v>
                </c:pt>
                <c:pt idx="26132">
                  <c:v>6922.6000000135937</c:v>
                </c:pt>
                <c:pt idx="26133">
                  <c:v>6922.6200000135941</c:v>
                </c:pt>
                <c:pt idx="26134">
                  <c:v>6922.6400000135936</c:v>
                </c:pt>
                <c:pt idx="26135">
                  <c:v>6922.6600000135941</c:v>
                </c:pt>
                <c:pt idx="26136">
                  <c:v>6922.6800000135936</c:v>
                </c:pt>
                <c:pt idx="26137">
                  <c:v>6922.7000000135904</c:v>
                </c:pt>
                <c:pt idx="26138">
                  <c:v>6922.7200000135936</c:v>
                </c:pt>
                <c:pt idx="26139">
                  <c:v>6922.7400000135904</c:v>
                </c:pt>
                <c:pt idx="26140">
                  <c:v>6922.7600000135935</c:v>
                </c:pt>
                <c:pt idx="26141">
                  <c:v>6922.7800000135903</c:v>
                </c:pt>
                <c:pt idx="26142">
                  <c:v>6922.8000000135935</c:v>
                </c:pt>
                <c:pt idx="26143">
                  <c:v>6922.8200000135939</c:v>
                </c:pt>
                <c:pt idx="26144">
                  <c:v>6922.8400000136035</c:v>
                </c:pt>
                <c:pt idx="26145">
                  <c:v>6922.8600000136039</c:v>
                </c:pt>
                <c:pt idx="26146">
                  <c:v>6922.8800000136034</c:v>
                </c:pt>
                <c:pt idx="26147">
                  <c:v>6922.9000000136002</c:v>
                </c:pt>
                <c:pt idx="26148">
                  <c:v>6922.9200000136034</c:v>
                </c:pt>
                <c:pt idx="26149">
                  <c:v>6922.9400000136002</c:v>
                </c:pt>
                <c:pt idx="26150">
                  <c:v>6922.9600000136024</c:v>
                </c:pt>
                <c:pt idx="26151">
                  <c:v>6922.9800000136001</c:v>
                </c:pt>
                <c:pt idx="26152">
                  <c:v>6923.0000000136024</c:v>
                </c:pt>
                <c:pt idx="26153">
                  <c:v>6923.0200000136037</c:v>
                </c:pt>
                <c:pt idx="26154">
                  <c:v>6923.0400000136024</c:v>
                </c:pt>
                <c:pt idx="26155">
                  <c:v>6923.0600000136037</c:v>
                </c:pt>
                <c:pt idx="26156">
                  <c:v>6923.0800000136014</c:v>
                </c:pt>
                <c:pt idx="26157">
                  <c:v>6923.1000000136037</c:v>
                </c:pt>
                <c:pt idx="26158">
                  <c:v>6923.1200000136041</c:v>
                </c:pt>
                <c:pt idx="26159">
                  <c:v>6923.1400000136036</c:v>
                </c:pt>
                <c:pt idx="26160">
                  <c:v>6923.1600000136041</c:v>
                </c:pt>
                <c:pt idx="26161">
                  <c:v>6923.1800000136036</c:v>
                </c:pt>
                <c:pt idx="26162">
                  <c:v>6923.2000000136004</c:v>
                </c:pt>
                <c:pt idx="26163">
                  <c:v>6923.2200000136036</c:v>
                </c:pt>
                <c:pt idx="26164">
                  <c:v>6923.2400000136004</c:v>
                </c:pt>
                <c:pt idx="26165">
                  <c:v>6923.2600000136035</c:v>
                </c:pt>
                <c:pt idx="26166">
                  <c:v>6923.2800000136003</c:v>
                </c:pt>
                <c:pt idx="26167">
                  <c:v>6923.3000000136135</c:v>
                </c:pt>
                <c:pt idx="26168">
                  <c:v>6923.3200000136139</c:v>
                </c:pt>
                <c:pt idx="26169">
                  <c:v>6923.3400000136135</c:v>
                </c:pt>
                <c:pt idx="26170">
                  <c:v>6923.3600000136139</c:v>
                </c:pt>
                <c:pt idx="26171">
                  <c:v>6923.3800000136134</c:v>
                </c:pt>
                <c:pt idx="26172">
                  <c:v>6923.4000000136102</c:v>
                </c:pt>
                <c:pt idx="26173">
                  <c:v>6923.4200000136134</c:v>
                </c:pt>
                <c:pt idx="26174">
                  <c:v>6923.4400000136102</c:v>
                </c:pt>
                <c:pt idx="26175">
                  <c:v>6923.4600000136124</c:v>
                </c:pt>
                <c:pt idx="26176">
                  <c:v>6923.4800000136102</c:v>
                </c:pt>
                <c:pt idx="26177">
                  <c:v>6923.5000000136124</c:v>
                </c:pt>
                <c:pt idx="26178">
                  <c:v>6923.5200000136138</c:v>
                </c:pt>
                <c:pt idx="26179">
                  <c:v>6923.5400000136124</c:v>
                </c:pt>
                <c:pt idx="26180">
                  <c:v>6923.5600000136137</c:v>
                </c:pt>
                <c:pt idx="26181">
                  <c:v>6923.5800000136114</c:v>
                </c:pt>
                <c:pt idx="26182">
                  <c:v>6923.6000000136137</c:v>
                </c:pt>
                <c:pt idx="26183">
                  <c:v>6923.6200000136141</c:v>
                </c:pt>
                <c:pt idx="26184">
                  <c:v>6923.6400000136136</c:v>
                </c:pt>
                <c:pt idx="26185">
                  <c:v>6923.6600000136141</c:v>
                </c:pt>
                <c:pt idx="26186">
                  <c:v>6923.6800000136136</c:v>
                </c:pt>
                <c:pt idx="26187">
                  <c:v>6923.7000000136104</c:v>
                </c:pt>
                <c:pt idx="26188">
                  <c:v>6923.7200000136136</c:v>
                </c:pt>
                <c:pt idx="26189">
                  <c:v>6923.7400000136104</c:v>
                </c:pt>
                <c:pt idx="26190">
                  <c:v>6923.7600000136235</c:v>
                </c:pt>
                <c:pt idx="26191">
                  <c:v>6923.7800000136203</c:v>
                </c:pt>
                <c:pt idx="26192">
                  <c:v>6923.8000000136235</c:v>
                </c:pt>
                <c:pt idx="26193">
                  <c:v>6923.8200000136239</c:v>
                </c:pt>
                <c:pt idx="26194">
                  <c:v>6923.8400000136235</c:v>
                </c:pt>
                <c:pt idx="26195">
                  <c:v>6923.8600000136239</c:v>
                </c:pt>
                <c:pt idx="26196">
                  <c:v>6923.8800000136234</c:v>
                </c:pt>
                <c:pt idx="26197">
                  <c:v>6923.9000000136202</c:v>
                </c:pt>
                <c:pt idx="26198">
                  <c:v>6923.9200000136234</c:v>
                </c:pt>
                <c:pt idx="26199">
                  <c:v>6923.9400000136202</c:v>
                </c:pt>
                <c:pt idx="26200">
                  <c:v>6923.9600000136224</c:v>
                </c:pt>
                <c:pt idx="26201">
                  <c:v>6923.9800000136202</c:v>
                </c:pt>
                <c:pt idx="26202">
                  <c:v>6924.0000000136224</c:v>
                </c:pt>
                <c:pt idx="26203">
                  <c:v>6924.0200000136238</c:v>
                </c:pt>
                <c:pt idx="26204">
                  <c:v>6924.0400000136224</c:v>
                </c:pt>
                <c:pt idx="26205">
                  <c:v>6924.0600000136237</c:v>
                </c:pt>
                <c:pt idx="26206">
                  <c:v>6924.0800000136214</c:v>
                </c:pt>
                <c:pt idx="26207">
                  <c:v>6924.1000000136237</c:v>
                </c:pt>
                <c:pt idx="26208">
                  <c:v>6924.1200000136241</c:v>
                </c:pt>
                <c:pt idx="26209">
                  <c:v>6924.1400000136236</c:v>
                </c:pt>
                <c:pt idx="26210">
                  <c:v>6924.1600000136241</c:v>
                </c:pt>
                <c:pt idx="26211">
                  <c:v>6924.1800000136236</c:v>
                </c:pt>
                <c:pt idx="26212">
                  <c:v>6924.2000000136204</c:v>
                </c:pt>
                <c:pt idx="26213">
                  <c:v>6924.2200000136336</c:v>
                </c:pt>
                <c:pt idx="26214">
                  <c:v>6924.2400000136304</c:v>
                </c:pt>
                <c:pt idx="26215">
                  <c:v>6924.2600000136335</c:v>
                </c:pt>
                <c:pt idx="26216">
                  <c:v>6924.2800000136303</c:v>
                </c:pt>
                <c:pt idx="26217">
                  <c:v>6924.3000000136335</c:v>
                </c:pt>
                <c:pt idx="26218">
                  <c:v>6924.3200000136339</c:v>
                </c:pt>
                <c:pt idx="26219">
                  <c:v>6924.3400000136335</c:v>
                </c:pt>
                <c:pt idx="26220">
                  <c:v>6924.3600000136339</c:v>
                </c:pt>
                <c:pt idx="26221">
                  <c:v>6924.3800000136334</c:v>
                </c:pt>
                <c:pt idx="26222">
                  <c:v>6924.4000000136302</c:v>
                </c:pt>
                <c:pt idx="26223">
                  <c:v>6924.4200000136334</c:v>
                </c:pt>
                <c:pt idx="26224">
                  <c:v>6924.4400000136302</c:v>
                </c:pt>
                <c:pt idx="26225">
                  <c:v>6924.4600000136334</c:v>
                </c:pt>
                <c:pt idx="26226">
                  <c:v>6924.4800000136302</c:v>
                </c:pt>
                <c:pt idx="26227">
                  <c:v>6924.5000000136324</c:v>
                </c:pt>
                <c:pt idx="26228">
                  <c:v>6924.5200000136338</c:v>
                </c:pt>
                <c:pt idx="26229">
                  <c:v>6924.5400000136324</c:v>
                </c:pt>
                <c:pt idx="26230">
                  <c:v>6924.5600000136337</c:v>
                </c:pt>
                <c:pt idx="26231">
                  <c:v>6924.5800000136314</c:v>
                </c:pt>
                <c:pt idx="26232">
                  <c:v>6924.6000000136337</c:v>
                </c:pt>
                <c:pt idx="26233">
                  <c:v>6924.6200000136341</c:v>
                </c:pt>
                <c:pt idx="26234">
                  <c:v>6924.6400000136337</c:v>
                </c:pt>
                <c:pt idx="26235">
                  <c:v>6924.660000013635</c:v>
                </c:pt>
                <c:pt idx="26236">
                  <c:v>6924.6800000136436</c:v>
                </c:pt>
                <c:pt idx="26237">
                  <c:v>6924.7000000136404</c:v>
                </c:pt>
                <c:pt idx="26238">
                  <c:v>6924.7200000136436</c:v>
                </c:pt>
                <c:pt idx="26239">
                  <c:v>6924.7400000136404</c:v>
                </c:pt>
                <c:pt idx="26240">
                  <c:v>6924.7600000136435</c:v>
                </c:pt>
                <c:pt idx="26241">
                  <c:v>6924.7800000136403</c:v>
                </c:pt>
                <c:pt idx="26242">
                  <c:v>6924.8000000136435</c:v>
                </c:pt>
                <c:pt idx="26243">
                  <c:v>6924.8200000136439</c:v>
                </c:pt>
                <c:pt idx="26244">
                  <c:v>6924.8400000136435</c:v>
                </c:pt>
                <c:pt idx="26245">
                  <c:v>6924.8600000136439</c:v>
                </c:pt>
                <c:pt idx="26246">
                  <c:v>6924.8800000136434</c:v>
                </c:pt>
                <c:pt idx="26247">
                  <c:v>6924.9000000136402</c:v>
                </c:pt>
                <c:pt idx="26248">
                  <c:v>6924.9200000136434</c:v>
                </c:pt>
                <c:pt idx="26249">
                  <c:v>6924.9400000136402</c:v>
                </c:pt>
                <c:pt idx="26250">
                  <c:v>6924.9600000136434</c:v>
                </c:pt>
                <c:pt idx="26251">
                  <c:v>6924.9800000136402</c:v>
                </c:pt>
                <c:pt idx="26252">
                  <c:v>6925.0000000136424</c:v>
                </c:pt>
                <c:pt idx="26253">
                  <c:v>6925.0200000136438</c:v>
                </c:pt>
                <c:pt idx="26254">
                  <c:v>6925.0400000136424</c:v>
                </c:pt>
                <c:pt idx="26255">
                  <c:v>6925.0600000136437</c:v>
                </c:pt>
                <c:pt idx="26256">
                  <c:v>6925.0800000136414</c:v>
                </c:pt>
                <c:pt idx="26257">
                  <c:v>6925.1000000136437</c:v>
                </c:pt>
                <c:pt idx="26258">
                  <c:v>6925.1200000136541</c:v>
                </c:pt>
                <c:pt idx="26259">
                  <c:v>6925.1400000136537</c:v>
                </c:pt>
                <c:pt idx="26260">
                  <c:v>6925.1600000136541</c:v>
                </c:pt>
                <c:pt idx="26261">
                  <c:v>6925.1800000136536</c:v>
                </c:pt>
                <c:pt idx="26262">
                  <c:v>6925.2000000136504</c:v>
                </c:pt>
                <c:pt idx="26263">
                  <c:v>6925.2200000136536</c:v>
                </c:pt>
                <c:pt idx="26264">
                  <c:v>6925.2400000136504</c:v>
                </c:pt>
                <c:pt idx="26265">
                  <c:v>6925.2600000136536</c:v>
                </c:pt>
                <c:pt idx="26266">
                  <c:v>6925.2800000136504</c:v>
                </c:pt>
                <c:pt idx="26267">
                  <c:v>6925.3000000136535</c:v>
                </c:pt>
                <c:pt idx="26268">
                  <c:v>6925.320000013654</c:v>
                </c:pt>
                <c:pt idx="26269">
                  <c:v>6925.3400000136535</c:v>
                </c:pt>
                <c:pt idx="26270">
                  <c:v>6925.3600000136539</c:v>
                </c:pt>
                <c:pt idx="26271">
                  <c:v>6925.3800000136534</c:v>
                </c:pt>
                <c:pt idx="26272">
                  <c:v>6925.4000000136502</c:v>
                </c:pt>
                <c:pt idx="26273">
                  <c:v>6925.4200000136534</c:v>
                </c:pt>
                <c:pt idx="26274">
                  <c:v>6925.4400000136502</c:v>
                </c:pt>
                <c:pt idx="26275">
                  <c:v>6925.4600000136534</c:v>
                </c:pt>
                <c:pt idx="26276">
                  <c:v>6925.4800000136502</c:v>
                </c:pt>
                <c:pt idx="26277">
                  <c:v>6925.5000000136524</c:v>
                </c:pt>
                <c:pt idx="26278">
                  <c:v>6925.5200000136538</c:v>
                </c:pt>
                <c:pt idx="26279">
                  <c:v>6925.5400000136524</c:v>
                </c:pt>
                <c:pt idx="26280">
                  <c:v>6925.5600000136537</c:v>
                </c:pt>
                <c:pt idx="26281">
                  <c:v>6925.5800000136614</c:v>
                </c:pt>
                <c:pt idx="26282">
                  <c:v>6925.6000000136637</c:v>
                </c:pt>
                <c:pt idx="26283">
                  <c:v>6925.6200000136641</c:v>
                </c:pt>
                <c:pt idx="26284">
                  <c:v>6925.6400000136637</c:v>
                </c:pt>
                <c:pt idx="26285">
                  <c:v>6925.6600000136641</c:v>
                </c:pt>
                <c:pt idx="26286">
                  <c:v>6925.6800000136636</c:v>
                </c:pt>
                <c:pt idx="26287">
                  <c:v>6925.7000000136604</c:v>
                </c:pt>
                <c:pt idx="26288">
                  <c:v>6925.7200000136636</c:v>
                </c:pt>
                <c:pt idx="26289">
                  <c:v>6925.7400000136604</c:v>
                </c:pt>
                <c:pt idx="26290">
                  <c:v>6925.7600000136636</c:v>
                </c:pt>
                <c:pt idx="26291">
                  <c:v>6925.7800000136604</c:v>
                </c:pt>
                <c:pt idx="26292">
                  <c:v>6925.8000000136635</c:v>
                </c:pt>
                <c:pt idx="26293">
                  <c:v>6925.820000013664</c:v>
                </c:pt>
                <c:pt idx="26294">
                  <c:v>6925.8400000136635</c:v>
                </c:pt>
                <c:pt idx="26295">
                  <c:v>6925.8600000136639</c:v>
                </c:pt>
                <c:pt idx="26296">
                  <c:v>6925.8800000136634</c:v>
                </c:pt>
                <c:pt idx="26297">
                  <c:v>6925.9000000136602</c:v>
                </c:pt>
                <c:pt idx="26298">
                  <c:v>6925.9200000136634</c:v>
                </c:pt>
                <c:pt idx="26299">
                  <c:v>6925.9400000136602</c:v>
                </c:pt>
                <c:pt idx="26300">
                  <c:v>6925.9600000136634</c:v>
                </c:pt>
                <c:pt idx="26301">
                  <c:v>6925.9800000136602</c:v>
                </c:pt>
                <c:pt idx="26302">
                  <c:v>6926.0000000136624</c:v>
                </c:pt>
                <c:pt idx="26303">
                  <c:v>6926.0200000136638</c:v>
                </c:pt>
                <c:pt idx="26304">
                  <c:v>6926.0400000136724</c:v>
                </c:pt>
                <c:pt idx="26305">
                  <c:v>6926.0600000136737</c:v>
                </c:pt>
                <c:pt idx="26306">
                  <c:v>6926.0800000136724</c:v>
                </c:pt>
                <c:pt idx="26307">
                  <c:v>6926.1000000136737</c:v>
                </c:pt>
                <c:pt idx="26308">
                  <c:v>6926.1200000136741</c:v>
                </c:pt>
                <c:pt idx="26309">
                  <c:v>6926.1400000136737</c:v>
                </c:pt>
                <c:pt idx="26310">
                  <c:v>6926.1600000136741</c:v>
                </c:pt>
                <c:pt idx="26311">
                  <c:v>6926.1800000136736</c:v>
                </c:pt>
                <c:pt idx="26312">
                  <c:v>6926.2000000136704</c:v>
                </c:pt>
                <c:pt idx="26313">
                  <c:v>6926.2200000136736</c:v>
                </c:pt>
                <c:pt idx="26314">
                  <c:v>6926.2400000136704</c:v>
                </c:pt>
                <c:pt idx="26315">
                  <c:v>6926.2600000136736</c:v>
                </c:pt>
                <c:pt idx="26316">
                  <c:v>6926.2800000136704</c:v>
                </c:pt>
                <c:pt idx="26317">
                  <c:v>6926.3000000136735</c:v>
                </c:pt>
                <c:pt idx="26318">
                  <c:v>6926.320000013674</c:v>
                </c:pt>
                <c:pt idx="26319">
                  <c:v>6926.3400000136735</c:v>
                </c:pt>
                <c:pt idx="26320">
                  <c:v>6926.3600000136739</c:v>
                </c:pt>
                <c:pt idx="26321">
                  <c:v>6926.3800000136735</c:v>
                </c:pt>
                <c:pt idx="26322">
                  <c:v>6926.4000000136703</c:v>
                </c:pt>
                <c:pt idx="26323">
                  <c:v>6926.4200000136734</c:v>
                </c:pt>
                <c:pt idx="26324">
                  <c:v>6926.4400000136702</c:v>
                </c:pt>
                <c:pt idx="26325">
                  <c:v>6926.4600000136734</c:v>
                </c:pt>
                <c:pt idx="26326">
                  <c:v>6926.4800000136702</c:v>
                </c:pt>
                <c:pt idx="26327">
                  <c:v>6926.5000000136824</c:v>
                </c:pt>
                <c:pt idx="26328">
                  <c:v>6926.5200000136838</c:v>
                </c:pt>
                <c:pt idx="26329">
                  <c:v>6926.5400000136824</c:v>
                </c:pt>
                <c:pt idx="26330">
                  <c:v>6926.5600000136837</c:v>
                </c:pt>
                <c:pt idx="26331">
                  <c:v>6926.5800000136824</c:v>
                </c:pt>
                <c:pt idx="26332">
                  <c:v>6926.6000000136837</c:v>
                </c:pt>
                <c:pt idx="26333">
                  <c:v>6926.6200000136841</c:v>
                </c:pt>
                <c:pt idx="26334">
                  <c:v>6926.6400000136837</c:v>
                </c:pt>
                <c:pt idx="26335">
                  <c:v>6926.6600000136841</c:v>
                </c:pt>
                <c:pt idx="26336">
                  <c:v>6926.6800000136836</c:v>
                </c:pt>
                <c:pt idx="26337">
                  <c:v>6926.7000000136804</c:v>
                </c:pt>
                <c:pt idx="26338">
                  <c:v>6926.7200000136836</c:v>
                </c:pt>
                <c:pt idx="26339">
                  <c:v>6926.7400000136804</c:v>
                </c:pt>
                <c:pt idx="26340">
                  <c:v>6926.7600000136836</c:v>
                </c:pt>
                <c:pt idx="26341">
                  <c:v>6926.7800000136804</c:v>
                </c:pt>
                <c:pt idx="26342">
                  <c:v>6926.8000000136835</c:v>
                </c:pt>
                <c:pt idx="26343">
                  <c:v>6926.820000013684</c:v>
                </c:pt>
                <c:pt idx="26344">
                  <c:v>6926.8400000136835</c:v>
                </c:pt>
                <c:pt idx="26345">
                  <c:v>6926.8600000136839</c:v>
                </c:pt>
                <c:pt idx="26346">
                  <c:v>6926.8800000136835</c:v>
                </c:pt>
                <c:pt idx="26347">
                  <c:v>6926.9000000136803</c:v>
                </c:pt>
                <c:pt idx="26348">
                  <c:v>6926.9200000136834</c:v>
                </c:pt>
                <c:pt idx="26349">
                  <c:v>6926.9400000136802</c:v>
                </c:pt>
                <c:pt idx="26350">
                  <c:v>6926.9600000136934</c:v>
                </c:pt>
                <c:pt idx="26351">
                  <c:v>6926.9800000136902</c:v>
                </c:pt>
                <c:pt idx="26352">
                  <c:v>6927.0000000136924</c:v>
                </c:pt>
                <c:pt idx="26353">
                  <c:v>6927.0200000136938</c:v>
                </c:pt>
                <c:pt idx="26354">
                  <c:v>6927.0400000136924</c:v>
                </c:pt>
                <c:pt idx="26355">
                  <c:v>6927.0600000136938</c:v>
                </c:pt>
                <c:pt idx="26356">
                  <c:v>6927.0800000136924</c:v>
                </c:pt>
                <c:pt idx="26357">
                  <c:v>6927.1000000136937</c:v>
                </c:pt>
                <c:pt idx="26358">
                  <c:v>6927.1200000136942</c:v>
                </c:pt>
                <c:pt idx="26359">
                  <c:v>6927.1400000136937</c:v>
                </c:pt>
                <c:pt idx="26360">
                  <c:v>6927.1600000136941</c:v>
                </c:pt>
                <c:pt idx="26361">
                  <c:v>6927.1800000136936</c:v>
                </c:pt>
                <c:pt idx="26362">
                  <c:v>6927.2000000136904</c:v>
                </c:pt>
                <c:pt idx="26363">
                  <c:v>6927.2200000136936</c:v>
                </c:pt>
                <c:pt idx="26364">
                  <c:v>6927.2400000136904</c:v>
                </c:pt>
                <c:pt idx="26365">
                  <c:v>6927.2600000136936</c:v>
                </c:pt>
                <c:pt idx="26366">
                  <c:v>6927.2800000136904</c:v>
                </c:pt>
                <c:pt idx="26367">
                  <c:v>6927.3000000136935</c:v>
                </c:pt>
                <c:pt idx="26368">
                  <c:v>6927.320000013694</c:v>
                </c:pt>
                <c:pt idx="26369">
                  <c:v>6927.3400000136935</c:v>
                </c:pt>
                <c:pt idx="26370">
                  <c:v>6927.3600000136939</c:v>
                </c:pt>
                <c:pt idx="26371">
                  <c:v>6927.3800000136935</c:v>
                </c:pt>
                <c:pt idx="26372">
                  <c:v>6927.4000000136903</c:v>
                </c:pt>
                <c:pt idx="26373">
                  <c:v>6927.4200000137034</c:v>
                </c:pt>
                <c:pt idx="26374">
                  <c:v>6927.4400000137002</c:v>
                </c:pt>
                <c:pt idx="26375">
                  <c:v>6927.4600000137034</c:v>
                </c:pt>
                <c:pt idx="26376">
                  <c:v>6927.4800000137002</c:v>
                </c:pt>
                <c:pt idx="26377">
                  <c:v>6927.5000000137024</c:v>
                </c:pt>
                <c:pt idx="26378">
                  <c:v>6927.5200000137038</c:v>
                </c:pt>
                <c:pt idx="26379">
                  <c:v>6927.5400000137024</c:v>
                </c:pt>
                <c:pt idx="26380">
                  <c:v>6927.5600000137038</c:v>
                </c:pt>
                <c:pt idx="26381">
                  <c:v>6927.5800000137024</c:v>
                </c:pt>
                <c:pt idx="26382">
                  <c:v>6927.6000000137037</c:v>
                </c:pt>
                <c:pt idx="26383">
                  <c:v>6927.6200000137042</c:v>
                </c:pt>
                <c:pt idx="26384">
                  <c:v>6927.6400000137037</c:v>
                </c:pt>
                <c:pt idx="26385">
                  <c:v>6927.6600000137041</c:v>
                </c:pt>
                <c:pt idx="26386">
                  <c:v>6927.6800000137036</c:v>
                </c:pt>
                <c:pt idx="26387">
                  <c:v>6927.7000000137004</c:v>
                </c:pt>
                <c:pt idx="26388">
                  <c:v>6927.7200000137036</c:v>
                </c:pt>
                <c:pt idx="26389">
                  <c:v>6927.7400000137004</c:v>
                </c:pt>
                <c:pt idx="26390">
                  <c:v>6927.7600000137036</c:v>
                </c:pt>
                <c:pt idx="26391">
                  <c:v>6927.7800000137004</c:v>
                </c:pt>
                <c:pt idx="26392">
                  <c:v>6927.8000000137035</c:v>
                </c:pt>
                <c:pt idx="26393">
                  <c:v>6927.820000013704</c:v>
                </c:pt>
                <c:pt idx="26394">
                  <c:v>6927.8400000137035</c:v>
                </c:pt>
                <c:pt idx="26395">
                  <c:v>6927.8600000137039</c:v>
                </c:pt>
                <c:pt idx="26396">
                  <c:v>6927.8800000137135</c:v>
                </c:pt>
                <c:pt idx="26397">
                  <c:v>6927.9000000137103</c:v>
                </c:pt>
                <c:pt idx="26398">
                  <c:v>6927.9200000137134</c:v>
                </c:pt>
                <c:pt idx="26399">
                  <c:v>6927.9400000137102</c:v>
                </c:pt>
                <c:pt idx="26400">
                  <c:v>6927.9600000137134</c:v>
                </c:pt>
                <c:pt idx="26401">
                  <c:v>6927.9800000137102</c:v>
                </c:pt>
                <c:pt idx="26402">
                  <c:v>6928.0000000137134</c:v>
                </c:pt>
                <c:pt idx="26403">
                  <c:v>6928.0200000137138</c:v>
                </c:pt>
                <c:pt idx="26404">
                  <c:v>6928.0400000137124</c:v>
                </c:pt>
                <c:pt idx="26405">
                  <c:v>6928.0600000137138</c:v>
                </c:pt>
                <c:pt idx="26406">
                  <c:v>6928.0800000137124</c:v>
                </c:pt>
                <c:pt idx="26407">
                  <c:v>6928.1000000137137</c:v>
                </c:pt>
                <c:pt idx="26408">
                  <c:v>6928.1200000137142</c:v>
                </c:pt>
                <c:pt idx="26409">
                  <c:v>6928.1400000137137</c:v>
                </c:pt>
                <c:pt idx="26410">
                  <c:v>6928.1600000137141</c:v>
                </c:pt>
                <c:pt idx="26411">
                  <c:v>6928.1800000137137</c:v>
                </c:pt>
                <c:pt idx="26412">
                  <c:v>6928.2000000137114</c:v>
                </c:pt>
                <c:pt idx="26413">
                  <c:v>6928.2200000137136</c:v>
                </c:pt>
                <c:pt idx="26414">
                  <c:v>6928.2400000137104</c:v>
                </c:pt>
                <c:pt idx="26415">
                  <c:v>6928.2600000137136</c:v>
                </c:pt>
                <c:pt idx="26416">
                  <c:v>6928.2800000137104</c:v>
                </c:pt>
                <c:pt idx="26417">
                  <c:v>6928.3000000137135</c:v>
                </c:pt>
                <c:pt idx="26418">
                  <c:v>6928.320000013714</c:v>
                </c:pt>
                <c:pt idx="26419">
                  <c:v>6928.3400000137235</c:v>
                </c:pt>
                <c:pt idx="26420">
                  <c:v>6928.3600000137239</c:v>
                </c:pt>
                <c:pt idx="26421">
                  <c:v>6928.3800000137235</c:v>
                </c:pt>
                <c:pt idx="26422">
                  <c:v>6928.4000000137203</c:v>
                </c:pt>
                <c:pt idx="26423">
                  <c:v>6928.4200000137234</c:v>
                </c:pt>
                <c:pt idx="26424">
                  <c:v>6928.4400000137202</c:v>
                </c:pt>
                <c:pt idx="26425">
                  <c:v>6928.4600000137234</c:v>
                </c:pt>
                <c:pt idx="26426">
                  <c:v>6928.4800000137202</c:v>
                </c:pt>
                <c:pt idx="26427">
                  <c:v>6928.5000000137234</c:v>
                </c:pt>
                <c:pt idx="26428">
                  <c:v>6928.5200000137238</c:v>
                </c:pt>
                <c:pt idx="26429">
                  <c:v>6928.5400000137224</c:v>
                </c:pt>
                <c:pt idx="26430">
                  <c:v>6928.5600000137238</c:v>
                </c:pt>
                <c:pt idx="26431">
                  <c:v>6928.5800000137224</c:v>
                </c:pt>
                <c:pt idx="26432">
                  <c:v>6928.6000000137237</c:v>
                </c:pt>
                <c:pt idx="26433">
                  <c:v>6928.6200000137242</c:v>
                </c:pt>
                <c:pt idx="26434">
                  <c:v>6928.6400000137237</c:v>
                </c:pt>
                <c:pt idx="26435">
                  <c:v>6928.6600000137241</c:v>
                </c:pt>
                <c:pt idx="26436">
                  <c:v>6928.6800000137237</c:v>
                </c:pt>
                <c:pt idx="26437">
                  <c:v>6928.7000000137214</c:v>
                </c:pt>
                <c:pt idx="26438">
                  <c:v>6928.7200000137236</c:v>
                </c:pt>
                <c:pt idx="26439">
                  <c:v>6928.7400000137204</c:v>
                </c:pt>
                <c:pt idx="26440">
                  <c:v>6928.7600000137236</c:v>
                </c:pt>
                <c:pt idx="26441">
                  <c:v>6928.7800000137204</c:v>
                </c:pt>
                <c:pt idx="26442">
                  <c:v>6928.8000000137336</c:v>
                </c:pt>
                <c:pt idx="26443">
                  <c:v>6928.820000013734</c:v>
                </c:pt>
                <c:pt idx="26444">
                  <c:v>6928.8400000137335</c:v>
                </c:pt>
                <c:pt idx="26445">
                  <c:v>6928.860000013734</c:v>
                </c:pt>
                <c:pt idx="26446">
                  <c:v>6928.8800000137335</c:v>
                </c:pt>
                <c:pt idx="26447">
                  <c:v>6928.9000000137303</c:v>
                </c:pt>
                <c:pt idx="26448">
                  <c:v>6928.9200000137334</c:v>
                </c:pt>
                <c:pt idx="26449">
                  <c:v>6928.9400000137302</c:v>
                </c:pt>
                <c:pt idx="26450">
                  <c:v>6928.9600000137334</c:v>
                </c:pt>
                <c:pt idx="26451">
                  <c:v>6928.9800000137302</c:v>
                </c:pt>
                <c:pt idx="26452">
                  <c:v>6929.0000000137334</c:v>
                </c:pt>
                <c:pt idx="26453">
                  <c:v>6929.0200000137338</c:v>
                </c:pt>
                <c:pt idx="26454">
                  <c:v>6929.0400000137324</c:v>
                </c:pt>
                <c:pt idx="26455">
                  <c:v>6929.0600000137338</c:v>
                </c:pt>
                <c:pt idx="26456">
                  <c:v>6929.0800000137324</c:v>
                </c:pt>
                <c:pt idx="26457">
                  <c:v>6929.1000000137337</c:v>
                </c:pt>
                <c:pt idx="26458">
                  <c:v>6929.1200000137342</c:v>
                </c:pt>
                <c:pt idx="26459">
                  <c:v>6929.1400000137337</c:v>
                </c:pt>
                <c:pt idx="26460">
                  <c:v>6929.1600000137341</c:v>
                </c:pt>
                <c:pt idx="26461">
                  <c:v>6929.1800000137337</c:v>
                </c:pt>
                <c:pt idx="26462">
                  <c:v>6929.2000000137314</c:v>
                </c:pt>
                <c:pt idx="26463">
                  <c:v>6929.2200000137336</c:v>
                </c:pt>
                <c:pt idx="26464">
                  <c:v>6929.2400000137304</c:v>
                </c:pt>
                <c:pt idx="26465">
                  <c:v>6929.2600000137436</c:v>
                </c:pt>
                <c:pt idx="26466">
                  <c:v>6929.2800000137404</c:v>
                </c:pt>
                <c:pt idx="26467">
                  <c:v>6929.3000000137436</c:v>
                </c:pt>
                <c:pt idx="26468">
                  <c:v>6929.320000013744</c:v>
                </c:pt>
                <c:pt idx="26469">
                  <c:v>6929.3400000137435</c:v>
                </c:pt>
                <c:pt idx="26470">
                  <c:v>6929.360000013744</c:v>
                </c:pt>
                <c:pt idx="26471">
                  <c:v>6929.3800000137435</c:v>
                </c:pt>
                <c:pt idx="26472">
                  <c:v>6929.4000000137403</c:v>
                </c:pt>
                <c:pt idx="26473">
                  <c:v>6929.4200000137434</c:v>
                </c:pt>
                <c:pt idx="26474">
                  <c:v>6929.4400000137402</c:v>
                </c:pt>
                <c:pt idx="26475">
                  <c:v>6929.4600000137434</c:v>
                </c:pt>
                <c:pt idx="26476">
                  <c:v>6929.4800000137402</c:v>
                </c:pt>
                <c:pt idx="26477">
                  <c:v>6929.5000000137434</c:v>
                </c:pt>
                <c:pt idx="26478">
                  <c:v>6929.5200000137438</c:v>
                </c:pt>
                <c:pt idx="26479">
                  <c:v>6929.5400000137424</c:v>
                </c:pt>
                <c:pt idx="26480">
                  <c:v>6929.5600000137438</c:v>
                </c:pt>
                <c:pt idx="26481">
                  <c:v>6929.5800000137424</c:v>
                </c:pt>
                <c:pt idx="26482">
                  <c:v>6929.6000000137437</c:v>
                </c:pt>
                <c:pt idx="26483">
                  <c:v>6929.6200000137442</c:v>
                </c:pt>
                <c:pt idx="26484">
                  <c:v>6929.6400000137437</c:v>
                </c:pt>
                <c:pt idx="26485">
                  <c:v>6929.6600000137441</c:v>
                </c:pt>
                <c:pt idx="26486">
                  <c:v>6929.6800000137437</c:v>
                </c:pt>
                <c:pt idx="26487">
                  <c:v>6929.7000000137514</c:v>
                </c:pt>
                <c:pt idx="26488">
                  <c:v>6929.7200000137536</c:v>
                </c:pt>
                <c:pt idx="26489">
                  <c:v>6929.7400000137504</c:v>
                </c:pt>
                <c:pt idx="26490">
                  <c:v>6929.7600000137536</c:v>
                </c:pt>
                <c:pt idx="26491">
                  <c:v>6929.7800000137504</c:v>
                </c:pt>
                <c:pt idx="26492">
                  <c:v>6929.8000000137536</c:v>
                </c:pt>
                <c:pt idx="26493">
                  <c:v>6929.820000013754</c:v>
                </c:pt>
                <c:pt idx="26494">
                  <c:v>6929.8400000137535</c:v>
                </c:pt>
                <c:pt idx="26495">
                  <c:v>6929.860000013754</c:v>
                </c:pt>
                <c:pt idx="26496">
                  <c:v>6929.8800000137535</c:v>
                </c:pt>
                <c:pt idx="26497">
                  <c:v>6929.9000000137503</c:v>
                </c:pt>
                <c:pt idx="26498">
                  <c:v>6929.9200000137535</c:v>
                </c:pt>
                <c:pt idx="26499">
                  <c:v>6929.9400000137503</c:v>
                </c:pt>
                <c:pt idx="26500">
                  <c:v>6929.9600000137534</c:v>
                </c:pt>
                <c:pt idx="26501">
                  <c:v>6929.9800000137502</c:v>
                </c:pt>
                <c:pt idx="26502">
                  <c:v>6930.0000000137534</c:v>
                </c:pt>
                <c:pt idx="26503">
                  <c:v>6930.0200000137538</c:v>
                </c:pt>
                <c:pt idx="26504">
                  <c:v>6930.0400000137524</c:v>
                </c:pt>
                <c:pt idx="26505">
                  <c:v>6930.0600000137538</c:v>
                </c:pt>
                <c:pt idx="26506">
                  <c:v>6930.0800000137524</c:v>
                </c:pt>
                <c:pt idx="26507">
                  <c:v>6930.1000000137537</c:v>
                </c:pt>
                <c:pt idx="26508">
                  <c:v>6930.1200000137551</c:v>
                </c:pt>
                <c:pt idx="26509">
                  <c:v>6930.1400000137537</c:v>
                </c:pt>
                <c:pt idx="26510">
                  <c:v>6930.1600000137641</c:v>
                </c:pt>
                <c:pt idx="26511">
                  <c:v>6930.1800000137637</c:v>
                </c:pt>
                <c:pt idx="26512">
                  <c:v>6930.2000000137614</c:v>
                </c:pt>
                <c:pt idx="26513">
                  <c:v>6930.2200000137636</c:v>
                </c:pt>
                <c:pt idx="26514">
                  <c:v>6930.2400000137604</c:v>
                </c:pt>
                <c:pt idx="26515">
                  <c:v>6930.2600000137636</c:v>
                </c:pt>
                <c:pt idx="26516">
                  <c:v>6930.2800000137604</c:v>
                </c:pt>
                <c:pt idx="26517">
                  <c:v>6930.3000000137636</c:v>
                </c:pt>
                <c:pt idx="26518">
                  <c:v>6930.320000013764</c:v>
                </c:pt>
                <c:pt idx="26519">
                  <c:v>6930.3400000137635</c:v>
                </c:pt>
                <c:pt idx="26520">
                  <c:v>6930.360000013764</c:v>
                </c:pt>
                <c:pt idx="26521">
                  <c:v>6930.3800000137635</c:v>
                </c:pt>
                <c:pt idx="26522">
                  <c:v>6930.4000000137603</c:v>
                </c:pt>
                <c:pt idx="26523">
                  <c:v>6930.4200000137635</c:v>
                </c:pt>
                <c:pt idx="26524">
                  <c:v>6930.4400000137603</c:v>
                </c:pt>
                <c:pt idx="26525">
                  <c:v>6930.4600000137634</c:v>
                </c:pt>
                <c:pt idx="26526">
                  <c:v>6930.4800000137602</c:v>
                </c:pt>
                <c:pt idx="26527">
                  <c:v>6930.5000000137634</c:v>
                </c:pt>
                <c:pt idx="26528">
                  <c:v>6930.5200000137638</c:v>
                </c:pt>
                <c:pt idx="26529">
                  <c:v>6930.5400000137624</c:v>
                </c:pt>
                <c:pt idx="26530">
                  <c:v>6930.5600000137638</c:v>
                </c:pt>
                <c:pt idx="26531">
                  <c:v>6930.5800000137624</c:v>
                </c:pt>
                <c:pt idx="26532">
                  <c:v>6930.6000000137637</c:v>
                </c:pt>
                <c:pt idx="26533">
                  <c:v>6930.6200000137751</c:v>
                </c:pt>
                <c:pt idx="26534">
                  <c:v>6930.6400000137737</c:v>
                </c:pt>
                <c:pt idx="26535">
                  <c:v>6930.6600000137742</c:v>
                </c:pt>
                <c:pt idx="26536">
                  <c:v>6930.6800000137737</c:v>
                </c:pt>
                <c:pt idx="26537">
                  <c:v>6930.7000000137714</c:v>
                </c:pt>
                <c:pt idx="26538">
                  <c:v>6930.7200000137736</c:v>
                </c:pt>
                <c:pt idx="26539">
                  <c:v>6930.7400000137704</c:v>
                </c:pt>
                <c:pt idx="26540">
                  <c:v>6930.7600000137736</c:v>
                </c:pt>
                <c:pt idx="26541">
                  <c:v>6930.7800000137704</c:v>
                </c:pt>
                <c:pt idx="26542">
                  <c:v>6930.8000000137736</c:v>
                </c:pt>
                <c:pt idx="26543">
                  <c:v>6930.820000013774</c:v>
                </c:pt>
                <c:pt idx="26544">
                  <c:v>6930.8400000137735</c:v>
                </c:pt>
                <c:pt idx="26545">
                  <c:v>6930.860000013774</c:v>
                </c:pt>
                <c:pt idx="26546">
                  <c:v>6930.8800000137735</c:v>
                </c:pt>
                <c:pt idx="26547">
                  <c:v>6930.9000000137703</c:v>
                </c:pt>
                <c:pt idx="26548">
                  <c:v>6930.9200000137735</c:v>
                </c:pt>
                <c:pt idx="26549">
                  <c:v>6930.9400000137703</c:v>
                </c:pt>
                <c:pt idx="26550">
                  <c:v>6930.9600000137734</c:v>
                </c:pt>
                <c:pt idx="26551">
                  <c:v>6930.9800000137702</c:v>
                </c:pt>
                <c:pt idx="26552">
                  <c:v>6931.0000000137734</c:v>
                </c:pt>
                <c:pt idx="26553">
                  <c:v>6931.0200000137738</c:v>
                </c:pt>
                <c:pt idx="26554">
                  <c:v>6931.0400000137724</c:v>
                </c:pt>
                <c:pt idx="26555">
                  <c:v>6931.0600000137738</c:v>
                </c:pt>
                <c:pt idx="26556">
                  <c:v>6931.0800000137824</c:v>
                </c:pt>
                <c:pt idx="26557">
                  <c:v>6931.1000000137838</c:v>
                </c:pt>
                <c:pt idx="26558">
                  <c:v>6931.1200000137851</c:v>
                </c:pt>
                <c:pt idx="26559">
                  <c:v>6931.1400000137837</c:v>
                </c:pt>
                <c:pt idx="26560">
                  <c:v>6931.1600000137842</c:v>
                </c:pt>
                <c:pt idx="26561">
                  <c:v>6931.1800000137837</c:v>
                </c:pt>
                <c:pt idx="26562">
                  <c:v>6931.2000000137814</c:v>
                </c:pt>
                <c:pt idx="26563">
                  <c:v>6931.2200000137836</c:v>
                </c:pt>
                <c:pt idx="26564">
                  <c:v>6931.2400000137804</c:v>
                </c:pt>
                <c:pt idx="26565">
                  <c:v>6931.2600000137836</c:v>
                </c:pt>
                <c:pt idx="26566">
                  <c:v>6931.2800000137804</c:v>
                </c:pt>
                <c:pt idx="26567">
                  <c:v>6931.3000000137836</c:v>
                </c:pt>
                <c:pt idx="26568">
                  <c:v>6931.320000013784</c:v>
                </c:pt>
                <c:pt idx="26569">
                  <c:v>6931.3400000137835</c:v>
                </c:pt>
                <c:pt idx="26570">
                  <c:v>6931.360000013784</c:v>
                </c:pt>
                <c:pt idx="26571">
                  <c:v>6931.3800000137835</c:v>
                </c:pt>
                <c:pt idx="26572">
                  <c:v>6931.4000000137803</c:v>
                </c:pt>
                <c:pt idx="26573">
                  <c:v>6931.4200000137835</c:v>
                </c:pt>
                <c:pt idx="26574">
                  <c:v>6931.4400000137803</c:v>
                </c:pt>
                <c:pt idx="26575">
                  <c:v>6931.4600000137834</c:v>
                </c:pt>
                <c:pt idx="26576">
                  <c:v>6931.4800000137802</c:v>
                </c:pt>
                <c:pt idx="26577">
                  <c:v>6931.5000000137834</c:v>
                </c:pt>
                <c:pt idx="26578">
                  <c:v>6931.5200000137838</c:v>
                </c:pt>
                <c:pt idx="26579">
                  <c:v>6931.5400000137934</c:v>
                </c:pt>
                <c:pt idx="26580">
                  <c:v>6931.5600000137938</c:v>
                </c:pt>
                <c:pt idx="26581">
                  <c:v>6931.5800000137924</c:v>
                </c:pt>
                <c:pt idx="26582">
                  <c:v>6931.6000000137938</c:v>
                </c:pt>
                <c:pt idx="26583">
                  <c:v>6931.6200000137951</c:v>
                </c:pt>
                <c:pt idx="26584">
                  <c:v>6931.6400000137937</c:v>
                </c:pt>
                <c:pt idx="26585">
                  <c:v>6931.6600000137942</c:v>
                </c:pt>
                <c:pt idx="26586">
                  <c:v>6931.6800000137937</c:v>
                </c:pt>
                <c:pt idx="26587">
                  <c:v>6931.7000000137914</c:v>
                </c:pt>
                <c:pt idx="26588">
                  <c:v>6931.7200000137937</c:v>
                </c:pt>
                <c:pt idx="26589">
                  <c:v>6931.7400000137904</c:v>
                </c:pt>
                <c:pt idx="26590">
                  <c:v>6931.7600000137936</c:v>
                </c:pt>
                <c:pt idx="26591">
                  <c:v>6931.7800000137904</c:v>
                </c:pt>
                <c:pt idx="26592">
                  <c:v>6931.8000000137936</c:v>
                </c:pt>
                <c:pt idx="26593">
                  <c:v>6931.820000013794</c:v>
                </c:pt>
                <c:pt idx="26594">
                  <c:v>6931.8400000137935</c:v>
                </c:pt>
                <c:pt idx="26595">
                  <c:v>6931.860000013794</c:v>
                </c:pt>
                <c:pt idx="26596">
                  <c:v>6931.8800000137935</c:v>
                </c:pt>
                <c:pt idx="26597">
                  <c:v>6931.9000000137903</c:v>
                </c:pt>
                <c:pt idx="26598">
                  <c:v>6931.9200000137935</c:v>
                </c:pt>
                <c:pt idx="26599">
                  <c:v>6931.9400000137903</c:v>
                </c:pt>
                <c:pt idx="26600">
                  <c:v>6931.9600000137934</c:v>
                </c:pt>
                <c:pt idx="26601">
                  <c:v>6931.9800000137902</c:v>
                </c:pt>
                <c:pt idx="26602">
                  <c:v>6932.0000000138034</c:v>
                </c:pt>
                <c:pt idx="26603">
                  <c:v>6932.0200000138038</c:v>
                </c:pt>
                <c:pt idx="26604">
                  <c:v>6932.0400000138034</c:v>
                </c:pt>
                <c:pt idx="26605">
                  <c:v>6932.0600000138038</c:v>
                </c:pt>
                <c:pt idx="26606">
                  <c:v>6932.0800000138024</c:v>
                </c:pt>
                <c:pt idx="26607">
                  <c:v>6932.1000000138038</c:v>
                </c:pt>
                <c:pt idx="26608">
                  <c:v>6932.1200000138051</c:v>
                </c:pt>
                <c:pt idx="26609">
                  <c:v>6932.1400000138037</c:v>
                </c:pt>
                <c:pt idx="26610">
                  <c:v>6932.1600000138042</c:v>
                </c:pt>
                <c:pt idx="26611">
                  <c:v>6932.1800000138037</c:v>
                </c:pt>
                <c:pt idx="26612">
                  <c:v>6932.2000000138014</c:v>
                </c:pt>
                <c:pt idx="26613">
                  <c:v>6932.2200000138037</c:v>
                </c:pt>
                <c:pt idx="26614">
                  <c:v>6932.2400000138014</c:v>
                </c:pt>
                <c:pt idx="26615">
                  <c:v>6932.2600000138036</c:v>
                </c:pt>
                <c:pt idx="26616">
                  <c:v>6932.2800000138004</c:v>
                </c:pt>
                <c:pt idx="26617">
                  <c:v>6932.3000000138036</c:v>
                </c:pt>
                <c:pt idx="26618">
                  <c:v>6932.320000013804</c:v>
                </c:pt>
                <c:pt idx="26619">
                  <c:v>6932.3400000138035</c:v>
                </c:pt>
                <c:pt idx="26620">
                  <c:v>6932.360000013804</c:v>
                </c:pt>
                <c:pt idx="26621">
                  <c:v>6932.3800000138035</c:v>
                </c:pt>
                <c:pt idx="26622">
                  <c:v>6932.4000000138003</c:v>
                </c:pt>
                <c:pt idx="26623">
                  <c:v>6932.4200000138035</c:v>
                </c:pt>
                <c:pt idx="26624">
                  <c:v>6932.4400000138003</c:v>
                </c:pt>
                <c:pt idx="26625">
                  <c:v>6932.4600000138134</c:v>
                </c:pt>
                <c:pt idx="26626">
                  <c:v>6932.4800000138102</c:v>
                </c:pt>
                <c:pt idx="26627">
                  <c:v>6932.5000000138134</c:v>
                </c:pt>
                <c:pt idx="26628">
                  <c:v>6932.5200000138138</c:v>
                </c:pt>
                <c:pt idx="26629">
                  <c:v>6932.5400000138134</c:v>
                </c:pt>
                <c:pt idx="26630">
                  <c:v>6932.5600000138138</c:v>
                </c:pt>
                <c:pt idx="26631">
                  <c:v>6932.5800000138124</c:v>
                </c:pt>
                <c:pt idx="26632">
                  <c:v>6932.6000000138138</c:v>
                </c:pt>
                <c:pt idx="26633">
                  <c:v>6932.6200000138151</c:v>
                </c:pt>
                <c:pt idx="26634">
                  <c:v>6932.6400000138137</c:v>
                </c:pt>
                <c:pt idx="26635">
                  <c:v>6932.6600000138142</c:v>
                </c:pt>
                <c:pt idx="26636">
                  <c:v>6932.6800000138137</c:v>
                </c:pt>
                <c:pt idx="26637">
                  <c:v>6932.7000000138114</c:v>
                </c:pt>
                <c:pt idx="26638">
                  <c:v>6932.7200000138137</c:v>
                </c:pt>
                <c:pt idx="26639">
                  <c:v>6932.7400000138114</c:v>
                </c:pt>
                <c:pt idx="26640">
                  <c:v>6932.7600000138136</c:v>
                </c:pt>
                <c:pt idx="26641">
                  <c:v>6932.7800000138104</c:v>
                </c:pt>
                <c:pt idx="26642">
                  <c:v>6932.8000000138136</c:v>
                </c:pt>
                <c:pt idx="26643">
                  <c:v>6932.820000013814</c:v>
                </c:pt>
                <c:pt idx="26644">
                  <c:v>6932.8400000138136</c:v>
                </c:pt>
                <c:pt idx="26645">
                  <c:v>6932.860000013814</c:v>
                </c:pt>
                <c:pt idx="26646">
                  <c:v>6932.8800000138135</c:v>
                </c:pt>
                <c:pt idx="26647">
                  <c:v>6932.9000000138103</c:v>
                </c:pt>
                <c:pt idx="26648">
                  <c:v>6932.9200000138235</c:v>
                </c:pt>
                <c:pt idx="26649">
                  <c:v>6932.9400000138203</c:v>
                </c:pt>
                <c:pt idx="26650">
                  <c:v>6932.9600000138234</c:v>
                </c:pt>
                <c:pt idx="26651">
                  <c:v>6932.9800000138202</c:v>
                </c:pt>
                <c:pt idx="26652">
                  <c:v>6933.0000000138234</c:v>
                </c:pt>
                <c:pt idx="26653">
                  <c:v>6933.0200000138238</c:v>
                </c:pt>
                <c:pt idx="26654">
                  <c:v>6933.0400000138234</c:v>
                </c:pt>
                <c:pt idx="26655">
                  <c:v>6933.0600000138238</c:v>
                </c:pt>
                <c:pt idx="26656">
                  <c:v>6933.0800000138224</c:v>
                </c:pt>
                <c:pt idx="26657">
                  <c:v>6933.1000000138238</c:v>
                </c:pt>
                <c:pt idx="26658">
                  <c:v>6933.1200000138251</c:v>
                </c:pt>
                <c:pt idx="26659">
                  <c:v>6933.1400000138237</c:v>
                </c:pt>
                <c:pt idx="26660">
                  <c:v>6933.1600000138242</c:v>
                </c:pt>
                <c:pt idx="26661">
                  <c:v>6933.1800000138237</c:v>
                </c:pt>
                <c:pt idx="26662">
                  <c:v>6933.2000000138214</c:v>
                </c:pt>
                <c:pt idx="26663">
                  <c:v>6933.2200000138237</c:v>
                </c:pt>
                <c:pt idx="26664">
                  <c:v>6933.2400000138214</c:v>
                </c:pt>
                <c:pt idx="26665">
                  <c:v>6933.2600000138236</c:v>
                </c:pt>
                <c:pt idx="26666">
                  <c:v>6933.2800000138204</c:v>
                </c:pt>
                <c:pt idx="26667">
                  <c:v>6933.3000000138236</c:v>
                </c:pt>
                <c:pt idx="26668">
                  <c:v>6933.320000013824</c:v>
                </c:pt>
                <c:pt idx="26669">
                  <c:v>6933.3400000138236</c:v>
                </c:pt>
                <c:pt idx="26670">
                  <c:v>6933.360000013824</c:v>
                </c:pt>
                <c:pt idx="26671">
                  <c:v>6933.3800000138335</c:v>
                </c:pt>
                <c:pt idx="26672">
                  <c:v>6933.4000000138303</c:v>
                </c:pt>
                <c:pt idx="26673">
                  <c:v>6933.4200000138335</c:v>
                </c:pt>
                <c:pt idx="26674">
                  <c:v>6933.4400000138303</c:v>
                </c:pt>
                <c:pt idx="26675">
                  <c:v>6933.4600000138335</c:v>
                </c:pt>
                <c:pt idx="26676">
                  <c:v>6933.4800000138302</c:v>
                </c:pt>
                <c:pt idx="26677">
                  <c:v>6933.5000000138334</c:v>
                </c:pt>
                <c:pt idx="26678">
                  <c:v>6933.5200000138339</c:v>
                </c:pt>
                <c:pt idx="26679">
                  <c:v>6933.5400000138334</c:v>
                </c:pt>
                <c:pt idx="26680">
                  <c:v>6933.5600000138338</c:v>
                </c:pt>
                <c:pt idx="26681">
                  <c:v>6933.5800000138324</c:v>
                </c:pt>
                <c:pt idx="26682">
                  <c:v>6933.6000000138338</c:v>
                </c:pt>
                <c:pt idx="26683">
                  <c:v>6933.6200000138351</c:v>
                </c:pt>
                <c:pt idx="26684">
                  <c:v>6933.6400000138337</c:v>
                </c:pt>
                <c:pt idx="26685">
                  <c:v>6933.6600000138342</c:v>
                </c:pt>
                <c:pt idx="26686">
                  <c:v>6933.6800000138337</c:v>
                </c:pt>
                <c:pt idx="26687">
                  <c:v>6933.7000000138314</c:v>
                </c:pt>
                <c:pt idx="26688">
                  <c:v>6933.7200000138337</c:v>
                </c:pt>
                <c:pt idx="26689">
                  <c:v>6933.7400000138314</c:v>
                </c:pt>
                <c:pt idx="26690">
                  <c:v>6933.7600000138336</c:v>
                </c:pt>
                <c:pt idx="26691">
                  <c:v>6933.7800000138304</c:v>
                </c:pt>
                <c:pt idx="26692">
                  <c:v>6933.8000000138336</c:v>
                </c:pt>
                <c:pt idx="26693">
                  <c:v>6933.820000013834</c:v>
                </c:pt>
                <c:pt idx="26694">
                  <c:v>6933.8400000138436</c:v>
                </c:pt>
                <c:pt idx="26695">
                  <c:v>6933.860000013844</c:v>
                </c:pt>
                <c:pt idx="26696">
                  <c:v>6933.8800000138435</c:v>
                </c:pt>
                <c:pt idx="26697">
                  <c:v>6933.9000000138403</c:v>
                </c:pt>
                <c:pt idx="26698">
                  <c:v>6933.9200000138435</c:v>
                </c:pt>
                <c:pt idx="26699">
                  <c:v>6933.9400000138403</c:v>
                </c:pt>
                <c:pt idx="26700">
                  <c:v>6933.9600000138435</c:v>
                </c:pt>
                <c:pt idx="26701">
                  <c:v>6933.9800000138403</c:v>
                </c:pt>
                <c:pt idx="26702">
                  <c:v>6934.0000000138434</c:v>
                </c:pt>
                <c:pt idx="26703">
                  <c:v>6934.0200000138439</c:v>
                </c:pt>
                <c:pt idx="26704">
                  <c:v>6934.0400000138434</c:v>
                </c:pt>
                <c:pt idx="26705">
                  <c:v>6934.0600000138438</c:v>
                </c:pt>
                <c:pt idx="26706">
                  <c:v>6934.0800000138424</c:v>
                </c:pt>
                <c:pt idx="26707">
                  <c:v>6934.1000000138438</c:v>
                </c:pt>
                <c:pt idx="26708">
                  <c:v>6934.1200000138451</c:v>
                </c:pt>
                <c:pt idx="26709">
                  <c:v>6934.1400000138437</c:v>
                </c:pt>
                <c:pt idx="26710">
                  <c:v>6934.1600000138451</c:v>
                </c:pt>
                <c:pt idx="26711">
                  <c:v>6934.1800000138437</c:v>
                </c:pt>
                <c:pt idx="26712">
                  <c:v>6934.2000000138414</c:v>
                </c:pt>
                <c:pt idx="26713">
                  <c:v>6934.2200000138437</c:v>
                </c:pt>
                <c:pt idx="26714">
                  <c:v>6934.2400000138414</c:v>
                </c:pt>
                <c:pt idx="26715">
                  <c:v>6934.2600000138436</c:v>
                </c:pt>
                <c:pt idx="26716">
                  <c:v>6934.2800000138404</c:v>
                </c:pt>
                <c:pt idx="26717">
                  <c:v>6934.3000000138536</c:v>
                </c:pt>
                <c:pt idx="26718">
                  <c:v>6934.320000013854</c:v>
                </c:pt>
                <c:pt idx="26719">
                  <c:v>6934.3400000138536</c:v>
                </c:pt>
                <c:pt idx="26720">
                  <c:v>6934.360000013854</c:v>
                </c:pt>
                <c:pt idx="26721">
                  <c:v>6934.3800000138535</c:v>
                </c:pt>
                <c:pt idx="26722">
                  <c:v>6934.4000000138503</c:v>
                </c:pt>
                <c:pt idx="26723">
                  <c:v>6934.4200000138535</c:v>
                </c:pt>
                <c:pt idx="26724">
                  <c:v>6934.4400000138503</c:v>
                </c:pt>
                <c:pt idx="26725">
                  <c:v>6934.4600000138535</c:v>
                </c:pt>
                <c:pt idx="26726">
                  <c:v>6934.4800000138503</c:v>
                </c:pt>
                <c:pt idx="26727">
                  <c:v>6934.5000000138534</c:v>
                </c:pt>
                <c:pt idx="26728">
                  <c:v>6934.5200000138539</c:v>
                </c:pt>
                <c:pt idx="26729">
                  <c:v>6934.5400000138534</c:v>
                </c:pt>
                <c:pt idx="26730">
                  <c:v>6934.5600000138538</c:v>
                </c:pt>
                <c:pt idx="26731">
                  <c:v>6934.5800000138524</c:v>
                </c:pt>
                <c:pt idx="26732">
                  <c:v>6934.6000000138538</c:v>
                </c:pt>
                <c:pt idx="26733">
                  <c:v>6934.6200000138551</c:v>
                </c:pt>
                <c:pt idx="26734">
                  <c:v>6934.6400000138538</c:v>
                </c:pt>
                <c:pt idx="26735">
                  <c:v>6934.6600000138551</c:v>
                </c:pt>
                <c:pt idx="26736">
                  <c:v>6934.6800000138537</c:v>
                </c:pt>
                <c:pt idx="26737">
                  <c:v>6934.7000000138514</c:v>
                </c:pt>
                <c:pt idx="26738">
                  <c:v>6934.7200000138537</c:v>
                </c:pt>
                <c:pt idx="26739">
                  <c:v>6934.7400000138614</c:v>
                </c:pt>
                <c:pt idx="26740">
                  <c:v>6934.7600000138636</c:v>
                </c:pt>
                <c:pt idx="26741">
                  <c:v>6934.7800000138604</c:v>
                </c:pt>
                <c:pt idx="26742">
                  <c:v>6934.8000000138636</c:v>
                </c:pt>
                <c:pt idx="26743">
                  <c:v>6934.820000013864</c:v>
                </c:pt>
                <c:pt idx="26744">
                  <c:v>6934.8400000138636</c:v>
                </c:pt>
                <c:pt idx="26745">
                  <c:v>6934.860000013864</c:v>
                </c:pt>
                <c:pt idx="26746">
                  <c:v>6934.8800000138635</c:v>
                </c:pt>
                <c:pt idx="26747">
                  <c:v>6934.9000000138603</c:v>
                </c:pt>
                <c:pt idx="26748">
                  <c:v>6934.9200000138635</c:v>
                </c:pt>
                <c:pt idx="26749">
                  <c:v>6934.9400000138603</c:v>
                </c:pt>
                <c:pt idx="26750">
                  <c:v>6934.9600000138635</c:v>
                </c:pt>
                <c:pt idx="26751">
                  <c:v>6934.9800000138603</c:v>
                </c:pt>
                <c:pt idx="26752">
                  <c:v>6935.0000000138634</c:v>
                </c:pt>
                <c:pt idx="26753">
                  <c:v>6935.0200000138639</c:v>
                </c:pt>
                <c:pt idx="26754">
                  <c:v>6935.0400000138634</c:v>
                </c:pt>
                <c:pt idx="26755">
                  <c:v>6935.0600000138638</c:v>
                </c:pt>
                <c:pt idx="26756">
                  <c:v>6935.0800000138624</c:v>
                </c:pt>
                <c:pt idx="26757">
                  <c:v>6935.1000000138638</c:v>
                </c:pt>
                <c:pt idx="26758">
                  <c:v>6935.1200000138651</c:v>
                </c:pt>
                <c:pt idx="26759">
                  <c:v>6935.1400000138638</c:v>
                </c:pt>
                <c:pt idx="26760">
                  <c:v>6935.1600000138651</c:v>
                </c:pt>
                <c:pt idx="26761">
                  <c:v>6935.1800000138637</c:v>
                </c:pt>
                <c:pt idx="26762">
                  <c:v>6935.2000000138714</c:v>
                </c:pt>
                <c:pt idx="26763">
                  <c:v>6935.2200000138737</c:v>
                </c:pt>
                <c:pt idx="26764">
                  <c:v>6935.2400000138714</c:v>
                </c:pt>
                <c:pt idx="26765">
                  <c:v>6935.2600000138737</c:v>
                </c:pt>
                <c:pt idx="26766">
                  <c:v>6935.2800000138704</c:v>
                </c:pt>
                <c:pt idx="26767">
                  <c:v>6935.3000000138736</c:v>
                </c:pt>
                <c:pt idx="26768">
                  <c:v>6935.3200000138741</c:v>
                </c:pt>
                <c:pt idx="26769">
                  <c:v>6935.3400000138736</c:v>
                </c:pt>
                <c:pt idx="26770">
                  <c:v>6935.360000013874</c:v>
                </c:pt>
                <c:pt idx="26771">
                  <c:v>6935.3800000138735</c:v>
                </c:pt>
                <c:pt idx="26772">
                  <c:v>6935.4000000138703</c:v>
                </c:pt>
                <c:pt idx="26773">
                  <c:v>6935.4200000138735</c:v>
                </c:pt>
                <c:pt idx="26774">
                  <c:v>6935.4400000138703</c:v>
                </c:pt>
                <c:pt idx="26775">
                  <c:v>6935.4600000138735</c:v>
                </c:pt>
                <c:pt idx="26776">
                  <c:v>6935.4800000138703</c:v>
                </c:pt>
                <c:pt idx="26777">
                  <c:v>6935.5000000138734</c:v>
                </c:pt>
                <c:pt idx="26778">
                  <c:v>6935.5200000138739</c:v>
                </c:pt>
                <c:pt idx="26779">
                  <c:v>6935.5400000138734</c:v>
                </c:pt>
                <c:pt idx="26780">
                  <c:v>6935.5600000138738</c:v>
                </c:pt>
                <c:pt idx="26781">
                  <c:v>6935.5800000138724</c:v>
                </c:pt>
                <c:pt idx="26782">
                  <c:v>6935.6000000138738</c:v>
                </c:pt>
                <c:pt idx="26783">
                  <c:v>6935.6200000138751</c:v>
                </c:pt>
                <c:pt idx="26784">
                  <c:v>6935.6400000138738</c:v>
                </c:pt>
                <c:pt idx="26785">
                  <c:v>6935.6600000138851</c:v>
                </c:pt>
                <c:pt idx="26786">
                  <c:v>6935.6800000138837</c:v>
                </c:pt>
                <c:pt idx="26787">
                  <c:v>6935.7000000138814</c:v>
                </c:pt>
                <c:pt idx="26788">
                  <c:v>6935.7200000138837</c:v>
                </c:pt>
                <c:pt idx="26789">
                  <c:v>6935.7400000138814</c:v>
                </c:pt>
                <c:pt idx="26790">
                  <c:v>6935.7600000138837</c:v>
                </c:pt>
                <c:pt idx="26791">
                  <c:v>6935.7800000138814</c:v>
                </c:pt>
                <c:pt idx="26792">
                  <c:v>6935.8000000138836</c:v>
                </c:pt>
                <c:pt idx="26793">
                  <c:v>6935.8200000138841</c:v>
                </c:pt>
                <c:pt idx="26794">
                  <c:v>6935.8400000138836</c:v>
                </c:pt>
                <c:pt idx="26795">
                  <c:v>6935.860000013884</c:v>
                </c:pt>
                <c:pt idx="26796">
                  <c:v>6935.8800000138835</c:v>
                </c:pt>
                <c:pt idx="26797">
                  <c:v>6935.9000000138803</c:v>
                </c:pt>
                <c:pt idx="26798">
                  <c:v>6935.9200000138835</c:v>
                </c:pt>
                <c:pt idx="26799">
                  <c:v>6935.9400000138803</c:v>
                </c:pt>
                <c:pt idx="26800">
                  <c:v>6935.9600000138835</c:v>
                </c:pt>
                <c:pt idx="26801">
                  <c:v>6935.9800000138803</c:v>
                </c:pt>
                <c:pt idx="26802">
                  <c:v>6936.0000000138834</c:v>
                </c:pt>
                <c:pt idx="26803">
                  <c:v>6936.0200000138839</c:v>
                </c:pt>
                <c:pt idx="26804">
                  <c:v>6936.0400000138834</c:v>
                </c:pt>
                <c:pt idx="26805">
                  <c:v>6936.0600000138838</c:v>
                </c:pt>
                <c:pt idx="26806">
                  <c:v>6936.0800000138834</c:v>
                </c:pt>
                <c:pt idx="26807">
                  <c:v>6936.1000000138838</c:v>
                </c:pt>
                <c:pt idx="26808">
                  <c:v>6936.1200000138952</c:v>
                </c:pt>
                <c:pt idx="26809">
                  <c:v>6936.1400000138938</c:v>
                </c:pt>
                <c:pt idx="26810">
                  <c:v>6936.1600000138951</c:v>
                </c:pt>
                <c:pt idx="26811">
                  <c:v>6936.1800000138937</c:v>
                </c:pt>
                <c:pt idx="26812">
                  <c:v>6936.2000000138914</c:v>
                </c:pt>
                <c:pt idx="26813">
                  <c:v>6936.2200000138937</c:v>
                </c:pt>
                <c:pt idx="26814">
                  <c:v>6936.2400000138914</c:v>
                </c:pt>
                <c:pt idx="26815">
                  <c:v>6936.2600000138937</c:v>
                </c:pt>
                <c:pt idx="26816">
                  <c:v>6936.2800000138914</c:v>
                </c:pt>
                <c:pt idx="26817">
                  <c:v>6936.3000000138936</c:v>
                </c:pt>
                <c:pt idx="26818">
                  <c:v>6936.3200000138941</c:v>
                </c:pt>
                <c:pt idx="26819">
                  <c:v>6936.3400000138936</c:v>
                </c:pt>
                <c:pt idx="26820">
                  <c:v>6936.360000013894</c:v>
                </c:pt>
                <c:pt idx="26821">
                  <c:v>6936.3800000138936</c:v>
                </c:pt>
                <c:pt idx="26822">
                  <c:v>6936.4000000138903</c:v>
                </c:pt>
                <c:pt idx="26823">
                  <c:v>6936.4200000138935</c:v>
                </c:pt>
                <c:pt idx="26824">
                  <c:v>6936.4400000138903</c:v>
                </c:pt>
                <c:pt idx="26825">
                  <c:v>6936.4600000138935</c:v>
                </c:pt>
                <c:pt idx="26826">
                  <c:v>6936.4800000138903</c:v>
                </c:pt>
                <c:pt idx="26827">
                  <c:v>6936.5000000138934</c:v>
                </c:pt>
                <c:pt idx="26828">
                  <c:v>6936.5200000138939</c:v>
                </c:pt>
                <c:pt idx="26829">
                  <c:v>6936.5400000138934</c:v>
                </c:pt>
                <c:pt idx="26830">
                  <c:v>6936.5600000138938</c:v>
                </c:pt>
                <c:pt idx="26831">
                  <c:v>6936.5800000139034</c:v>
                </c:pt>
                <c:pt idx="26832">
                  <c:v>6936.6000000139038</c:v>
                </c:pt>
                <c:pt idx="26833">
                  <c:v>6936.6200000139052</c:v>
                </c:pt>
                <c:pt idx="26834">
                  <c:v>6936.6400000139038</c:v>
                </c:pt>
                <c:pt idx="26835">
                  <c:v>6936.6600000139051</c:v>
                </c:pt>
                <c:pt idx="26836">
                  <c:v>6936.6800000139037</c:v>
                </c:pt>
                <c:pt idx="26837">
                  <c:v>6936.7000000139014</c:v>
                </c:pt>
                <c:pt idx="26838">
                  <c:v>6936.7200000139037</c:v>
                </c:pt>
                <c:pt idx="26839">
                  <c:v>6936.7400000139014</c:v>
                </c:pt>
                <c:pt idx="26840">
                  <c:v>6936.7600000139037</c:v>
                </c:pt>
                <c:pt idx="26841">
                  <c:v>6936.7800000139014</c:v>
                </c:pt>
                <c:pt idx="26842">
                  <c:v>6936.8000000139036</c:v>
                </c:pt>
                <c:pt idx="26843">
                  <c:v>6936.8200000139041</c:v>
                </c:pt>
                <c:pt idx="26844">
                  <c:v>6936.8400000139036</c:v>
                </c:pt>
                <c:pt idx="26845">
                  <c:v>6936.860000013904</c:v>
                </c:pt>
                <c:pt idx="26846">
                  <c:v>6936.8800000139036</c:v>
                </c:pt>
                <c:pt idx="26847">
                  <c:v>6936.9000000139004</c:v>
                </c:pt>
                <c:pt idx="26848">
                  <c:v>6936.9200000139035</c:v>
                </c:pt>
                <c:pt idx="26849">
                  <c:v>6936.9400000139003</c:v>
                </c:pt>
                <c:pt idx="26850">
                  <c:v>6936.9600000139035</c:v>
                </c:pt>
                <c:pt idx="26851">
                  <c:v>6936.9800000139003</c:v>
                </c:pt>
                <c:pt idx="26852">
                  <c:v>6937.0000000139034</c:v>
                </c:pt>
                <c:pt idx="26853">
                  <c:v>6937.0200000139039</c:v>
                </c:pt>
                <c:pt idx="26854">
                  <c:v>6937.0400000139134</c:v>
                </c:pt>
                <c:pt idx="26855">
                  <c:v>6937.0600000139139</c:v>
                </c:pt>
                <c:pt idx="26856">
                  <c:v>6937.0800000139134</c:v>
                </c:pt>
                <c:pt idx="26857">
                  <c:v>6937.1000000139138</c:v>
                </c:pt>
                <c:pt idx="26858">
                  <c:v>6937.1200000139152</c:v>
                </c:pt>
                <c:pt idx="26859">
                  <c:v>6937.1400000139138</c:v>
                </c:pt>
                <c:pt idx="26860">
                  <c:v>6937.1600000139151</c:v>
                </c:pt>
                <c:pt idx="26861">
                  <c:v>6937.1800000139137</c:v>
                </c:pt>
                <c:pt idx="26862">
                  <c:v>6937.2000000139114</c:v>
                </c:pt>
                <c:pt idx="26863">
                  <c:v>6937.2200000139137</c:v>
                </c:pt>
                <c:pt idx="26864">
                  <c:v>6937.2400000139114</c:v>
                </c:pt>
                <c:pt idx="26865">
                  <c:v>6937.2600000139137</c:v>
                </c:pt>
                <c:pt idx="26866">
                  <c:v>6937.2800000139114</c:v>
                </c:pt>
                <c:pt idx="26867">
                  <c:v>6937.3000000139136</c:v>
                </c:pt>
                <c:pt idx="26868">
                  <c:v>6937.3200000139141</c:v>
                </c:pt>
                <c:pt idx="26869">
                  <c:v>6937.3400000139136</c:v>
                </c:pt>
                <c:pt idx="26870">
                  <c:v>6937.360000013914</c:v>
                </c:pt>
                <c:pt idx="26871">
                  <c:v>6937.3800000139136</c:v>
                </c:pt>
                <c:pt idx="26872">
                  <c:v>6937.4000000139104</c:v>
                </c:pt>
                <c:pt idx="26873">
                  <c:v>6937.4200000139135</c:v>
                </c:pt>
                <c:pt idx="26874">
                  <c:v>6937.4400000139103</c:v>
                </c:pt>
                <c:pt idx="26875">
                  <c:v>6937.4600000139135</c:v>
                </c:pt>
                <c:pt idx="26876">
                  <c:v>6937.4800000139103</c:v>
                </c:pt>
                <c:pt idx="26877">
                  <c:v>6937.5000000139235</c:v>
                </c:pt>
                <c:pt idx="26878">
                  <c:v>6937.5200000139239</c:v>
                </c:pt>
                <c:pt idx="26879">
                  <c:v>6937.5400000139234</c:v>
                </c:pt>
                <c:pt idx="26880">
                  <c:v>6937.5600000139239</c:v>
                </c:pt>
                <c:pt idx="26881">
                  <c:v>6937.5800000139234</c:v>
                </c:pt>
                <c:pt idx="26882">
                  <c:v>6937.6000000139238</c:v>
                </c:pt>
                <c:pt idx="26883">
                  <c:v>6937.6200000139252</c:v>
                </c:pt>
                <c:pt idx="26884">
                  <c:v>6937.6400000139238</c:v>
                </c:pt>
                <c:pt idx="26885">
                  <c:v>6937.6600000139251</c:v>
                </c:pt>
                <c:pt idx="26886">
                  <c:v>6937.6800000139237</c:v>
                </c:pt>
                <c:pt idx="26887">
                  <c:v>6937.7000000139224</c:v>
                </c:pt>
                <c:pt idx="26888">
                  <c:v>6937.7200000139237</c:v>
                </c:pt>
                <c:pt idx="26889">
                  <c:v>6937.7400000139214</c:v>
                </c:pt>
                <c:pt idx="26890">
                  <c:v>6937.7600000139237</c:v>
                </c:pt>
                <c:pt idx="26891">
                  <c:v>6937.7800000139214</c:v>
                </c:pt>
                <c:pt idx="26892">
                  <c:v>6937.8000000139236</c:v>
                </c:pt>
                <c:pt idx="26893">
                  <c:v>6937.8200000139241</c:v>
                </c:pt>
                <c:pt idx="26894">
                  <c:v>6937.8400000139236</c:v>
                </c:pt>
                <c:pt idx="26895">
                  <c:v>6937.860000013924</c:v>
                </c:pt>
                <c:pt idx="26896">
                  <c:v>6937.8800000139236</c:v>
                </c:pt>
                <c:pt idx="26897">
                  <c:v>6937.9000000139204</c:v>
                </c:pt>
                <c:pt idx="26898">
                  <c:v>6937.9200000139235</c:v>
                </c:pt>
                <c:pt idx="26899">
                  <c:v>6937.9400000139203</c:v>
                </c:pt>
                <c:pt idx="26900">
                  <c:v>6937.9600000139335</c:v>
                </c:pt>
                <c:pt idx="26901">
                  <c:v>6937.9800000139303</c:v>
                </c:pt>
                <c:pt idx="26902">
                  <c:v>6938.0000000139335</c:v>
                </c:pt>
                <c:pt idx="26903">
                  <c:v>6938.0200000139339</c:v>
                </c:pt>
                <c:pt idx="26904">
                  <c:v>6938.0400000139334</c:v>
                </c:pt>
                <c:pt idx="26905">
                  <c:v>6938.0600000139339</c:v>
                </c:pt>
                <c:pt idx="26906">
                  <c:v>6938.0800000139334</c:v>
                </c:pt>
                <c:pt idx="26907">
                  <c:v>6938.1000000139338</c:v>
                </c:pt>
                <c:pt idx="26908">
                  <c:v>6938.1200000139352</c:v>
                </c:pt>
                <c:pt idx="26909">
                  <c:v>6938.1400000139338</c:v>
                </c:pt>
                <c:pt idx="26910">
                  <c:v>6938.1600000139351</c:v>
                </c:pt>
                <c:pt idx="26911">
                  <c:v>6938.1800000139337</c:v>
                </c:pt>
                <c:pt idx="26912">
                  <c:v>6938.2000000139324</c:v>
                </c:pt>
                <c:pt idx="26913">
                  <c:v>6938.2200000139337</c:v>
                </c:pt>
                <c:pt idx="26914">
                  <c:v>6938.2400000139314</c:v>
                </c:pt>
                <c:pt idx="26915">
                  <c:v>6938.2600000139337</c:v>
                </c:pt>
                <c:pt idx="26916">
                  <c:v>6938.2800000139314</c:v>
                </c:pt>
                <c:pt idx="26917">
                  <c:v>6938.3000000139336</c:v>
                </c:pt>
                <c:pt idx="26918">
                  <c:v>6938.3200000139341</c:v>
                </c:pt>
                <c:pt idx="26919">
                  <c:v>6938.3400000139336</c:v>
                </c:pt>
                <c:pt idx="26920">
                  <c:v>6938.360000013934</c:v>
                </c:pt>
                <c:pt idx="26921">
                  <c:v>6938.3800000139336</c:v>
                </c:pt>
                <c:pt idx="26922">
                  <c:v>6938.4000000139304</c:v>
                </c:pt>
                <c:pt idx="26923">
                  <c:v>6938.4200000139435</c:v>
                </c:pt>
                <c:pt idx="26924">
                  <c:v>6938.4400000139403</c:v>
                </c:pt>
                <c:pt idx="26925">
                  <c:v>6938.4600000139435</c:v>
                </c:pt>
                <c:pt idx="26926">
                  <c:v>6938.4800000139403</c:v>
                </c:pt>
                <c:pt idx="26927">
                  <c:v>6938.5000000139435</c:v>
                </c:pt>
                <c:pt idx="26928">
                  <c:v>6938.5200000139439</c:v>
                </c:pt>
                <c:pt idx="26929">
                  <c:v>6938.5400000139434</c:v>
                </c:pt>
                <c:pt idx="26930">
                  <c:v>6938.5600000139439</c:v>
                </c:pt>
                <c:pt idx="26931">
                  <c:v>6938.5800000139434</c:v>
                </c:pt>
                <c:pt idx="26932">
                  <c:v>6938.6000000139438</c:v>
                </c:pt>
                <c:pt idx="26933">
                  <c:v>6938.6200000139452</c:v>
                </c:pt>
                <c:pt idx="26934">
                  <c:v>6938.6400000139438</c:v>
                </c:pt>
                <c:pt idx="26935">
                  <c:v>6938.6600000139451</c:v>
                </c:pt>
                <c:pt idx="26936">
                  <c:v>6938.6800000139438</c:v>
                </c:pt>
                <c:pt idx="26937">
                  <c:v>6938.7000000139424</c:v>
                </c:pt>
                <c:pt idx="26938">
                  <c:v>6938.7200000139437</c:v>
                </c:pt>
                <c:pt idx="26939">
                  <c:v>6938.7400000139414</c:v>
                </c:pt>
                <c:pt idx="26940">
                  <c:v>6938.7600000139437</c:v>
                </c:pt>
                <c:pt idx="26941">
                  <c:v>6938.7800000139414</c:v>
                </c:pt>
                <c:pt idx="26942">
                  <c:v>6938.8000000139436</c:v>
                </c:pt>
                <c:pt idx="26943">
                  <c:v>6938.8200000139441</c:v>
                </c:pt>
                <c:pt idx="26944">
                  <c:v>6938.8400000139436</c:v>
                </c:pt>
                <c:pt idx="26945">
                  <c:v>6938.860000013944</c:v>
                </c:pt>
                <c:pt idx="26946">
                  <c:v>6938.8800000139536</c:v>
                </c:pt>
                <c:pt idx="26947">
                  <c:v>6938.9000000139504</c:v>
                </c:pt>
                <c:pt idx="26948">
                  <c:v>6938.9200000139535</c:v>
                </c:pt>
                <c:pt idx="26949">
                  <c:v>6938.9400000139503</c:v>
                </c:pt>
                <c:pt idx="26950">
                  <c:v>6938.9600000139535</c:v>
                </c:pt>
                <c:pt idx="26951">
                  <c:v>6938.9800000139503</c:v>
                </c:pt>
                <c:pt idx="26952">
                  <c:v>6939.0000000139535</c:v>
                </c:pt>
                <c:pt idx="26953">
                  <c:v>6939.0200000139539</c:v>
                </c:pt>
                <c:pt idx="26954">
                  <c:v>6939.0400000139534</c:v>
                </c:pt>
                <c:pt idx="26955">
                  <c:v>6939.0600000139539</c:v>
                </c:pt>
                <c:pt idx="26956">
                  <c:v>6939.0800000139534</c:v>
                </c:pt>
                <c:pt idx="26957">
                  <c:v>6939.1000000139538</c:v>
                </c:pt>
                <c:pt idx="26958">
                  <c:v>6939.1200000139552</c:v>
                </c:pt>
                <c:pt idx="26959">
                  <c:v>6939.1400000139538</c:v>
                </c:pt>
                <c:pt idx="26960">
                  <c:v>6939.1600000139551</c:v>
                </c:pt>
                <c:pt idx="26961">
                  <c:v>6939.1800000139538</c:v>
                </c:pt>
                <c:pt idx="26962">
                  <c:v>6939.2000000139524</c:v>
                </c:pt>
                <c:pt idx="26963">
                  <c:v>6939.2200000139537</c:v>
                </c:pt>
                <c:pt idx="26964">
                  <c:v>6939.2400000139514</c:v>
                </c:pt>
                <c:pt idx="26965">
                  <c:v>6939.2600000139537</c:v>
                </c:pt>
                <c:pt idx="26966">
                  <c:v>6939.2800000139514</c:v>
                </c:pt>
                <c:pt idx="26967">
                  <c:v>6939.3000000139536</c:v>
                </c:pt>
                <c:pt idx="26968">
                  <c:v>6939.3200000139541</c:v>
                </c:pt>
                <c:pt idx="26969">
                  <c:v>6939.3400000139636</c:v>
                </c:pt>
                <c:pt idx="26970">
                  <c:v>6939.3600000139641</c:v>
                </c:pt>
                <c:pt idx="26971">
                  <c:v>6939.3800000139636</c:v>
                </c:pt>
                <c:pt idx="26972">
                  <c:v>6939.4000000139604</c:v>
                </c:pt>
                <c:pt idx="26973">
                  <c:v>6939.4200000139635</c:v>
                </c:pt>
                <c:pt idx="26974">
                  <c:v>6939.4400000139603</c:v>
                </c:pt>
                <c:pt idx="26975">
                  <c:v>6939.4600000139635</c:v>
                </c:pt>
                <c:pt idx="26976">
                  <c:v>6939.4800000139603</c:v>
                </c:pt>
                <c:pt idx="26977">
                  <c:v>6939.5000000139635</c:v>
                </c:pt>
                <c:pt idx="26978">
                  <c:v>6939.5200000139639</c:v>
                </c:pt>
                <c:pt idx="26979">
                  <c:v>6939.5400000139634</c:v>
                </c:pt>
                <c:pt idx="26980">
                  <c:v>6939.5600000139639</c:v>
                </c:pt>
                <c:pt idx="26981">
                  <c:v>6939.5800000139634</c:v>
                </c:pt>
                <c:pt idx="26982">
                  <c:v>6939.6000000139638</c:v>
                </c:pt>
                <c:pt idx="26983">
                  <c:v>6939.6200000139652</c:v>
                </c:pt>
                <c:pt idx="26984">
                  <c:v>6939.6400000139638</c:v>
                </c:pt>
                <c:pt idx="26985">
                  <c:v>6939.6600000139651</c:v>
                </c:pt>
                <c:pt idx="26986">
                  <c:v>6939.6800000139638</c:v>
                </c:pt>
                <c:pt idx="26987">
                  <c:v>6939.7000000139624</c:v>
                </c:pt>
                <c:pt idx="26988">
                  <c:v>6939.7200000139637</c:v>
                </c:pt>
                <c:pt idx="26989">
                  <c:v>6939.7400000139614</c:v>
                </c:pt>
                <c:pt idx="26990">
                  <c:v>6939.7600000139637</c:v>
                </c:pt>
                <c:pt idx="26991">
                  <c:v>6939.7800000139714</c:v>
                </c:pt>
                <c:pt idx="26992">
                  <c:v>6939.8000000139737</c:v>
                </c:pt>
                <c:pt idx="26993">
                  <c:v>6939.8200000139741</c:v>
                </c:pt>
                <c:pt idx="26994">
                  <c:v>6939.8400000139736</c:v>
                </c:pt>
                <c:pt idx="26995">
                  <c:v>6939.8600000139741</c:v>
                </c:pt>
                <c:pt idx="26996">
                  <c:v>6939.8800000139736</c:v>
                </c:pt>
                <c:pt idx="26997">
                  <c:v>6939.9000000139704</c:v>
                </c:pt>
                <c:pt idx="26998">
                  <c:v>6939.9200000139735</c:v>
                </c:pt>
                <c:pt idx="26999">
                  <c:v>6939.9400000139703</c:v>
                </c:pt>
                <c:pt idx="27000">
                  <c:v>6939.9600000139735</c:v>
                </c:pt>
                <c:pt idx="27001">
                  <c:v>6939.9800000139703</c:v>
                </c:pt>
                <c:pt idx="27002">
                  <c:v>6940.0000000139735</c:v>
                </c:pt>
                <c:pt idx="27003">
                  <c:v>6940.0200000139739</c:v>
                </c:pt>
                <c:pt idx="27004">
                  <c:v>6940.0400000139734</c:v>
                </c:pt>
                <c:pt idx="27005">
                  <c:v>6940.0600000139739</c:v>
                </c:pt>
                <c:pt idx="27006">
                  <c:v>6940.0800000139734</c:v>
                </c:pt>
                <c:pt idx="27007">
                  <c:v>6940.1000000139738</c:v>
                </c:pt>
                <c:pt idx="27008">
                  <c:v>6940.1200000139752</c:v>
                </c:pt>
                <c:pt idx="27009">
                  <c:v>6940.1400000139738</c:v>
                </c:pt>
                <c:pt idx="27010">
                  <c:v>6940.1600000139752</c:v>
                </c:pt>
                <c:pt idx="27011">
                  <c:v>6940.1800000139738</c:v>
                </c:pt>
                <c:pt idx="27012">
                  <c:v>6940.2000000139724</c:v>
                </c:pt>
                <c:pt idx="27013">
                  <c:v>6940.2200000139737</c:v>
                </c:pt>
                <c:pt idx="27014">
                  <c:v>6940.2400000139814</c:v>
                </c:pt>
                <c:pt idx="27015">
                  <c:v>6940.2600000139837</c:v>
                </c:pt>
                <c:pt idx="27016">
                  <c:v>6940.2800000139814</c:v>
                </c:pt>
                <c:pt idx="27017">
                  <c:v>6940.3000000139837</c:v>
                </c:pt>
                <c:pt idx="27018">
                  <c:v>6940.3200000139841</c:v>
                </c:pt>
                <c:pt idx="27019">
                  <c:v>6940.3400000139836</c:v>
                </c:pt>
                <c:pt idx="27020">
                  <c:v>6940.3600000139841</c:v>
                </c:pt>
                <c:pt idx="27021">
                  <c:v>6940.3800000139836</c:v>
                </c:pt>
                <c:pt idx="27022">
                  <c:v>6940.4000000139804</c:v>
                </c:pt>
                <c:pt idx="27023">
                  <c:v>6940.4200000139836</c:v>
                </c:pt>
                <c:pt idx="27024">
                  <c:v>6940.4400000139804</c:v>
                </c:pt>
                <c:pt idx="27025">
                  <c:v>6940.4600000139835</c:v>
                </c:pt>
                <c:pt idx="27026">
                  <c:v>6940.4800000139803</c:v>
                </c:pt>
                <c:pt idx="27027">
                  <c:v>6940.5000000139835</c:v>
                </c:pt>
                <c:pt idx="27028">
                  <c:v>6940.5200000139839</c:v>
                </c:pt>
                <c:pt idx="27029">
                  <c:v>6940.5400000139834</c:v>
                </c:pt>
                <c:pt idx="27030">
                  <c:v>6940.5600000139839</c:v>
                </c:pt>
                <c:pt idx="27031">
                  <c:v>6940.5800000139834</c:v>
                </c:pt>
                <c:pt idx="27032">
                  <c:v>6940.6000000139838</c:v>
                </c:pt>
                <c:pt idx="27033">
                  <c:v>6940.6200000139852</c:v>
                </c:pt>
                <c:pt idx="27034">
                  <c:v>6940.6400000139838</c:v>
                </c:pt>
                <c:pt idx="27035">
                  <c:v>6940.6600000139852</c:v>
                </c:pt>
                <c:pt idx="27036">
                  <c:v>6940.6800000139838</c:v>
                </c:pt>
                <c:pt idx="27037">
                  <c:v>6940.7000000139924</c:v>
                </c:pt>
                <c:pt idx="27038">
                  <c:v>6940.7200000139937</c:v>
                </c:pt>
                <c:pt idx="27039">
                  <c:v>6940.7400000139914</c:v>
                </c:pt>
                <c:pt idx="27040">
                  <c:v>6940.7600000139937</c:v>
                </c:pt>
                <c:pt idx="27041">
                  <c:v>6940.7800000139914</c:v>
                </c:pt>
                <c:pt idx="27042">
                  <c:v>6940.8000000139937</c:v>
                </c:pt>
                <c:pt idx="27043">
                  <c:v>6940.8200000139941</c:v>
                </c:pt>
                <c:pt idx="27044">
                  <c:v>6940.8400000139936</c:v>
                </c:pt>
                <c:pt idx="27045">
                  <c:v>6940.8600000139941</c:v>
                </c:pt>
                <c:pt idx="27046">
                  <c:v>6940.8800000139936</c:v>
                </c:pt>
                <c:pt idx="27047">
                  <c:v>6940.9000000139904</c:v>
                </c:pt>
                <c:pt idx="27048">
                  <c:v>6940.9200000139936</c:v>
                </c:pt>
                <c:pt idx="27049">
                  <c:v>6940.9400000139904</c:v>
                </c:pt>
                <c:pt idx="27050">
                  <c:v>6940.9600000139935</c:v>
                </c:pt>
                <c:pt idx="27051">
                  <c:v>6940.9800000139903</c:v>
                </c:pt>
                <c:pt idx="27052">
                  <c:v>6941.0000000139935</c:v>
                </c:pt>
                <c:pt idx="27053">
                  <c:v>6941.0200000139939</c:v>
                </c:pt>
                <c:pt idx="27054">
                  <c:v>6941.0400000139934</c:v>
                </c:pt>
                <c:pt idx="27055">
                  <c:v>6941.0600000139939</c:v>
                </c:pt>
                <c:pt idx="27056">
                  <c:v>6941.0800000139934</c:v>
                </c:pt>
                <c:pt idx="27057">
                  <c:v>6941.1000000139938</c:v>
                </c:pt>
                <c:pt idx="27058">
                  <c:v>6941.1200000139952</c:v>
                </c:pt>
                <c:pt idx="27059">
                  <c:v>6941.1400000139938</c:v>
                </c:pt>
                <c:pt idx="27060">
                  <c:v>6941.1600000140024</c:v>
                </c:pt>
                <c:pt idx="27061">
                  <c:v>6941.1800000140001</c:v>
                </c:pt>
                <c:pt idx="27062">
                  <c:v>6941.2000000140006</c:v>
                </c:pt>
                <c:pt idx="27063">
                  <c:v>6941.2200000140001</c:v>
                </c:pt>
                <c:pt idx="27064">
                  <c:v>6941.2400000140005</c:v>
                </c:pt>
                <c:pt idx="27065">
                  <c:v>6941.2600000140001</c:v>
                </c:pt>
                <c:pt idx="27066">
                  <c:v>6941.2800000140005</c:v>
                </c:pt>
                <c:pt idx="27067">
                  <c:v>6941.300000014</c:v>
                </c:pt>
                <c:pt idx="27068">
                  <c:v>6941.3200000140014</c:v>
                </c:pt>
                <c:pt idx="27069">
                  <c:v>6941.340000014</c:v>
                </c:pt>
                <c:pt idx="27070">
                  <c:v>6941.3600000140004</c:v>
                </c:pt>
                <c:pt idx="27071">
                  <c:v>6941.380000014</c:v>
                </c:pt>
                <c:pt idx="27072">
                  <c:v>6941.4000000140004</c:v>
                </c:pt>
                <c:pt idx="27073">
                  <c:v>6941.4200000140008</c:v>
                </c:pt>
                <c:pt idx="27074">
                  <c:v>6941.4400000140004</c:v>
                </c:pt>
                <c:pt idx="27075">
                  <c:v>6941.4600000140008</c:v>
                </c:pt>
                <c:pt idx="27076">
                  <c:v>6941.4800000139994</c:v>
                </c:pt>
                <c:pt idx="27077">
                  <c:v>6941.5000000140008</c:v>
                </c:pt>
                <c:pt idx="27078">
                  <c:v>6941.5200000140003</c:v>
                </c:pt>
                <c:pt idx="27079">
                  <c:v>6941.5400000140007</c:v>
                </c:pt>
                <c:pt idx="27080">
                  <c:v>6941.5600000140003</c:v>
                </c:pt>
                <c:pt idx="27081">
                  <c:v>6941.5800000140007</c:v>
                </c:pt>
                <c:pt idx="27082">
                  <c:v>6941.6000000140002</c:v>
                </c:pt>
                <c:pt idx="27083">
                  <c:v>6941.6200000140134</c:v>
                </c:pt>
                <c:pt idx="27084">
                  <c:v>6941.6400000140102</c:v>
                </c:pt>
                <c:pt idx="27085">
                  <c:v>6941.6600000140124</c:v>
                </c:pt>
                <c:pt idx="27086">
                  <c:v>6941.6800000140101</c:v>
                </c:pt>
                <c:pt idx="27087">
                  <c:v>6941.7000000140097</c:v>
                </c:pt>
                <c:pt idx="27088">
                  <c:v>6941.7200000140101</c:v>
                </c:pt>
                <c:pt idx="27089">
                  <c:v>6941.7400000140096</c:v>
                </c:pt>
                <c:pt idx="27090">
                  <c:v>6941.7600000140101</c:v>
                </c:pt>
                <c:pt idx="27091">
                  <c:v>6941.7800000140096</c:v>
                </c:pt>
                <c:pt idx="27092">
                  <c:v>6941.80000001401</c:v>
                </c:pt>
                <c:pt idx="27093">
                  <c:v>6941.8200000140114</c:v>
                </c:pt>
                <c:pt idx="27094">
                  <c:v>6941.84000001401</c:v>
                </c:pt>
                <c:pt idx="27095">
                  <c:v>6941.8600000140104</c:v>
                </c:pt>
                <c:pt idx="27096">
                  <c:v>6941.88000001401</c:v>
                </c:pt>
                <c:pt idx="27097">
                  <c:v>6941.9000000140095</c:v>
                </c:pt>
                <c:pt idx="27098">
                  <c:v>6941.9200000140099</c:v>
                </c:pt>
                <c:pt idx="27099">
                  <c:v>6941.9400000140095</c:v>
                </c:pt>
                <c:pt idx="27100">
                  <c:v>6941.9600000140099</c:v>
                </c:pt>
                <c:pt idx="27101">
                  <c:v>6941.9800000140085</c:v>
                </c:pt>
                <c:pt idx="27102">
                  <c:v>6942.0000000140099</c:v>
                </c:pt>
                <c:pt idx="27103">
                  <c:v>6942.0200000140103</c:v>
                </c:pt>
                <c:pt idx="27104">
                  <c:v>6942.0400000140098</c:v>
                </c:pt>
                <c:pt idx="27105">
                  <c:v>6942.0600000140103</c:v>
                </c:pt>
                <c:pt idx="27106">
                  <c:v>6942.0800000140198</c:v>
                </c:pt>
                <c:pt idx="27107">
                  <c:v>6942.1000000140202</c:v>
                </c:pt>
                <c:pt idx="27108">
                  <c:v>6942.1200000140234</c:v>
                </c:pt>
                <c:pt idx="27109">
                  <c:v>6942.1400000140202</c:v>
                </c:pt>
                <c:pt idx="27110">
                  <c:v>6942.1600000140224</c:v>
                </c:pt>
                <c:pt idx="27111">
                  <c:v>6942.1800000140202</c:v>
                </c:pt>
                <c:pt idx="27112">
                  <c:v>6942.2000000140197</c:v>
                </c:pt>
                <c:pt idx="27113">
                  <c:v>6942.2200000140201</c:v>
                </c:pt>
                <c:pt idx="27114">
                  <c:v>6942.2400000140196</c:v>
                </c:pt>
                <c:pt idx="27115">
                  <c:v>6942.2600000140201</c:v>
                </c:pt>
                <c:pt idx="27116">
                  <c:v>6942.2800000140196</c:v>
                </c:pt>
                <c:pt idx="27117">
                  <c:v>6942.30000001402</c:v>
                </c:pt>
                <c:pt idx="27118">
                  <c:v>6942.3200000140214</c:v>
                </c:pt>
                <c:pt idx="27119">
                  <c:v>6942.34000001402</c:v>
                </c:pt>
                <c:pt idx="27120">
                  <c:v>6942.3600000140204</c:v>
                </c:pt>
                <c:pt idx="27121">
                  <c:v>6942.38000001402</c:v>
                </c:pt>
                <c:pt idx="27122">
                  <c:v>6942.4000000140195</c:v>
                </c:pt>
                <c:pt idx="27123">
                  <c:v>6942.4200000140199</c:v>
                </c:pt>
                <c:pt idx="27124">
                  <c:v>6942.4400000140195</c:v>
                </c:pt>
                <c:pt idx="27125">
                  <c:v>6942.4600000140199</c:v>
                </c:pt>
                <c:pt idx="27126">
                  <c:v>6942.4800000140185</c:v>
                </c:pt>
                <c:pt idx="27127">
                  <c:v>6942.5000000140199</c:v>
                </c:pt>
                <c:pt idx="27128">
                  <c:v>6942.5200000140203</c:v>
                </c:pt>
                <c:pt idx="27129">
                  <c:v>6942.5400000140298</c:v>
                </c:pt>
                <c:pt idx="27130">
                  <c:v>6942.5600000140303</c:v>
                </c:pt>
                <c:pt idx="27131">
                  <c:v>6942.5800000140298</c:v>
                </c:pt>
                <c:pt idx="27132">
                  <c:v>6942.6000000140302</c:v>
                </c:pt>
                <c:pt idx="27133">
                  <c:v>6942.6200000140334</c:v>
                </c:pt>
                <c:pt idx="27134">
                  <c:v>6942.6400000140302</c:v>
                </c:pt>
                <c:pt idx="27135">
                  <c:v>6942.6600000140324</c:v>
                </c:pt>
                <c:pt idx="27136">
                  <c:v>6942.6800000140302</c:v>
                </c:pt>
                <c:pt idx="27137">
                  <c:v>6942.7000000140297</c:v>
                </c:pt>
                <c:pt idx="27138">
                  <c:v>6942.7200000140301</c:v>
                </c:pt>
                <c:pt idx="27139">
                  <c:v>6942.7400000140296</c:v>
                </c:pt>
                <c:pt idx="27140">
                  <c:v>6942.7600000140301</c:v>
                </c:pt>
                <c:pt idx="27141">
                  <c:v>6942.7800000140296</c:v>
                </c:pt>
                <c:pt idx="27142">
                  <c:v>6942.80000001403</c:v>
                </c:pt>
                <c:pt idx="27143">
                  <c:v>6942.8200000140314</c:v>
                </c:pt>
                <c:pt idx="27144">
                  <c:v>6942.84000001403</c:v>
                </c:pt>
                <c:pt idx="27145">
                  <c:v>6942.8600000140304</c:v>
                </c:pt>
                <c:pt idx="27146">
                  <c:v>6942.88000001403</c:v>
                </c:pt>
                <c:pt idx="27147">
                  <c:v>6942.9000000140295</c:v>
                </c:pt>
                <c:pt idx="27148">
                  <c:v>6942.9200000140299</c:v>
                </c:pt>
                <c:pt idx="27149">
                  <c:v>6942.9400000140295</c:v>
                </c:pt>
                <c:pt idx="27150">
                  <c:v>6942.9600000140299</c:v>
                </c:pt>
                <c:pt idx="27151">
                  <c:v>6942.9800000140285</c:v>
                </c:pt>
                <c:pt idx="27152">
                  <c:v>6943.0000000140399</c:v>
                </c:pt>
                <c:pt idx="27153">
                  <c:v>6943.0200000140403</c:v>
                </c:pt>
                <c:pt idx="27154">
                  <c:v>6943.0400000140398</c:v>
                </c:pt>
                <c:pt idx="27155">
                  <c:v>6943.0600000140403</c:v>
                </c:pt>
                <c:pt idx="27156">
                  <c:v>6943.0800000140398</c:v>
                </c:pt>
                <c:pt idx="27157">
                  <c:v>6943.1000000140402</c:v>
                </c:pt>
                <c:pt idx="27158">
                  <c:v>6943.1200000140434</c:v>
                </c:pt>
                <c:pt idx="27159">
                  <c:v>6943.1400000140402</c:v>
                </c:pt>
                <c:pt idx="27160">
                  <c:v>6943.1600000140434</c:v>
                </c:pt>
                <c:pt idx="27161">
                  <c:v>6943.1800000140402</c:v>
                </c:pt>
                <c:pt idx="27162">
                  <c:v>6943.2000000140397</c:v>
                </c:pt>
                <c:pt idx="27163">
                  <c:v>6943.2200000140401</c:v>
                </c:pt>
                <c:pt idx="27164">
                  <c:v>6943.2400000140397</c:v>
                </c:pt>
                <c:pt idx="27165">
                  <c:v>6943.2600000140401</c:v>
                </c:pt>
                <c:pt idx="27166">
                  <c:v>6943.2800000140396</c:v>
                </c:pt>
                <c:pt idx="27167">
                  <c:v>6943.3000000140401</c:v>
                </c:pt>
                <c:pt idx="27168">
                  <c:v>6943.3200000140414</c:v>
                </c:pt>
                <c:pt idx="27169">
                  <c:v>6943.34000001404</c:v>
                </c:pt>
                <c:pt idx="27170">
                  <c:v>6943.3600000140414</c:v>
                </c:pt>
                <c:pt idx="27171">
                  <c:v>6943.38000001404</c:v>
                </c:pt>
                <c:pt idx="27172">
                  <c:v>6943.4000000140395</c:v>
                </c:pt>
                <c:pt idx="27173">
                  <c:v>6943.4200000140399</c:v>
                </c:pt>
                <c:pt idx="27174">
                  <c:v>6943.4400000140395</c:v>
                </c:pt>
                <c:pt idx="27175">
                  <c:v>6943.4600000140499</c:v>
                </c:pt>
                <c:pt idx="27176">
                  <c:v>6943.4800000140485</c:v>
                </c:pt>
                <c:pt idx="27177">
                  <c:v>6943.5000000140499</c:v>
                </c:pt>
                <c:pt idx="27178">
                  <c:v>6943.5200000140503</c:v>
                </c:pt>
                <c:pt idx="27179">
                  <c:v>6943.5400000140498</c:v>
                </c:pt>
                <c:pt idx="27180">
                  <c:v>6943.5600000140503</c:v>
                </c:pt>
                <c:pt idx="27181">
                  <c:v>6943.5800000140498</c:v>
                </c:pt>
                <c:pt idx="27182">
                  <c:v>6943.6000000140502</c:v>
                </c:pt>
                <c:pt idx="27183">
                  <c:v>6943.6200000140534</c:v>
                </c:pt>
                <c:pt idx="27184">
                  <c:v>6943.6400000140502</c:v>
                </c:pt>
                <c:pt idx="27185">
                  <c:v>6943.6600000140534</c:v>
                </c:pt>
                <c:pt idx="27186">
                  <c:v>6943.6800000140502</c:v>
                </c:pt>
                <c:pt idx="27187">
                  <c:v>6943.7000000140497</c:v>
                </c:pt>
                <c:pt idx="27188">
                  <c:v>6943.7200000140501</c:v>
                </c:pt>
                <c:pt idx="27189">
                  <c:v>6943.7400000140497</c:v>
                </c:pt>
                <c:pt idx="27190">
                  <c:v>6943.7600000140501</c:v>
                </c:pt>
                <c:pt idx="27191">
                  <c:v>6943.7800000140496</c:v>
                </c:pt>
                <c:pt idx="27192">
                  <c:v>6943.8000000140501</c:v>
                </c:pt>
                <c:pt idx="27193">
                  <c:v>6943.8200000140514</c:v>
                </c:pt>
                <c:pt idx="27194">
                  <c:v>6943.84000001405</c:v>
                </c:pt>
                <c:pt idx="27195">
                  <c:v>6943.8600000140514</c:v>
                </c:pt>
                <c:pt idx="27196">
                  <c:v>6943.88000001405</c:v>
                </c:pt>
                <c:pt idx="27197">
                  <c:v>6943.9000000140495</c:v>
                </c:pt>
                <c:pt idx="27198">
                  <c:v>6943.92000001406</c:v>
                </c:pt>
                <c:pt idx="27199">
                  <c:v>6943.9400000140595</c:v>
                </c:pt>
                <c:pt idx="27200">
                  <c:v>6943.9600000140599</c:v>
                </c:pt>
                <c:pt idx="27201">
                  <c:v>6943.9800000140585</c:v>
                </c:pt>
                <c:pt idx="27202">
                  <c:v>6944.0000000140599</c:v>
                </c:pt>
                <c:pt idx="27203">
                  <c:v>6944.0200000140603</c:v>
                </c:pt>
                <c:pt idx="27204">
                  <c:v>6944.0400000140598</c:v>
                </c:pt>
                <c:pt idx="27205">
                  <c:v>6944.0600000140603</c:v>
                </c:pt>
                <c:pt idx="27206">
                  <c:v>6944.0800000140598</c:v>
                </c:pt>
                <c:pt idx="27207">
                  <c:v>6944.1000000140602</c:v>
                </c:pt>
                <c:pt idx="27208">
                  <c:v>6944.1200000140634</c:v>
                </c:pt>
                <c:pt idx="27209">
                  <c:v>6944.1400000140602</c:v>
                </c:pt>
                <c:pt idx="27210">
                  <c:v>6944.1600000140634</c:v>
                </c:pt>
                <c:pt idx="27211">
                  <c:v>6944.1800000140602</c:v>
                </c:pt>
                <c:pt idx="27212">
                  <c:v>6944.2000000140597</c:v>
                </c:pt>
                <c:pt idx="27213">
                  <c:v>6944.2200000140601</c:v>
                </c:pt>
                <c:pt idx="27214">
                  <c:v>6944.2400000140597</c:v>
                </c:pt>
                <c:pt idx="27215">
                  <c:v>6944.2600000140601</c:v>
                </c:pt>
                <c:pt idx="27216">
                  <c:v>6944.2800000140596</c:v>
                </c:pt>
                <c:pt idx="27217">
                  <c:v>6944.3000000140601</c:v>
                </c:pt>
                <c:pt idx="27218">
                  <c:v>6944.3200000140614</c:v>
                </c:pt>
                <c:pt idx="27219">
                  <c:v>6944.34000001406</c:v>
                </c:pt>
                <c:pt idx="27220">
                  <c:v>6944.3600000140714</c:v>
                </c:pt>
                <c:pt idx="27221">
                  <c:v>6944.38000001407</c:v>
                </c:pt>
                <c:pt idx="27222">
                  <c:v>6944.4000000140695</c:v>
                </c:pt>
                <c:pt idx="27223">
                  <c:v>6944.42000001407</c:v>
                </c:pt>
                <c:pt idx="27224">
                  <c:v>6944.4400000140695</c:v>
                </c:pt>
                <c:pt idx="27225">
                  <c:v>6944.4600000140699</c:v>
                </c:pt>
                <c:pt idx="27226">
                  <c:v>6944.4800000140685</c:v>
                </c:pt>
                <c:pt idx="27227">
                  <c:v>6944.5000000140699</c:v>
                </c:pt>
                <c:pt idx="27228">
                  <c:v>6944.5200000140703</c:v>
                </c:pt>
                <c:pt idx="27229">
                  <c:v>6944.5400000140698</c:v>
                </c:pt>
                <c:pt idx="27230">
                  <c:v>6944.5600000140703</c:v>
                </c:pt>
                <c:pt idx="27231">
                  <c:v>6944.5800000140698</c:v>
                </c:pt>
                <c:pt idx="27232">
                  <c:v>6944.6000000140702</c:v>
                </c:pt>
                <c:pt idx="27233">
                  <c:v>6944.6200000140734</c:v>
                </c:pt>
                <c:pt idx="27234">
                  <c:v>6944.6400000140702</c:v>
                </c:pt>
                <c:pt idx="27235">
                  <c:v>6944.6600000140734</c:v>
                </c:pt>
                <c:pt idx="27236">
                  <c:v>6944.6800000140702</c:v>
                </c:pt>
                <c:pt idx="27237">
                  <c:v>6944.7000000140697</c:v>
                </c:pt>
                <c:pt idx="27238">
                  <c:v>6944.7200000140701</c:v>
                </c:pt>
                <c:pt idx="27239">
                  <c:v>6944.7400000140697</c:v>
                </c:pt>
                <c:pt idx="27240">
                  <c:v>6944.7600000140701</c:v>
                </c:pt>
                <c:pt idx="27241">
                  <c:v>6944.7800000140696</c:v>
                </c:pt>
                <c:pt idx="27242">
                  <c:v>6944.8000000140701</c:v>
                </c:pt>
                <c:pt idx="27243">
                  <c:v>6944.8200000140814</c:v>
                </c:pt>
                <c:pt idx="27244">
                  <c:v>6944.84000001408</c:v>
                </c:pt>
                <c:pt idx="27245">
                  <c:v>6944.8600000140814</c:v>
                </c:pt>
                <c:pt idx="27246">
                  <c:v>6944.88000001408</c:v>
                </c:pt>
                <c:pt idx="27247">
                  <c:v>6944.9000000140795</c:v>
                </c:pt>
                <c:pt idx="27248">
                  <c:v>6944.92000001408</c:v>
                </c:pt>
                <c:pt idx="27249">
                  <c:v>6944.9400000140795</c:v>
                </c:pt>
                <c:pt idx="27250">
                  <c:v>6944.9600000140799</c:v>
                </c:pt>
                <c:pt idx="27251">
                  <c:v>6944.9800000140795</c:v>
                </c:pt>
                <c:pt idx="27252">
                  <c:v>6945.0000000140799</c:v>
                </c:pt>
                <c:pt idx="27253">
                  <c:v>6945.0200000140803</c:v>
                </c:pt>
                <c:pt idx="27254">
                  <c:v>6945.0400000140799</c:v>
                </c:pt>
                <c:pt idx="27255">
                  <c:v>6945.0600000140803</c:v>
                </c:pt>
                <c:pt idx="27256">
                  <c:v>6945.0800000140798</c:v>
                </c:pt>
                <c:pt idx="27257">
                  <c:v>6945.1000000140803</c:v>
                </c:pt>
                <c:pt idx="27258">
                  <c:v>6945.1200000140834</c:v>
                </c:pt>
                <c:pt idx="27259">
                  <c:v>6945.1400000140802</c:v>
                </c:pt>
                <c:pt idx="27260">
                  <c:v>6945.1600000140834</c:v>
                </c:pt>
                <c:pt idx="27261">
                  <c:v>6945.1800000140802</c:v>
                </c:pt>
                <c:pt idx="27262">
                  <c:v>6945.2000000140797</c:v>
                </c:pt>
                <c:pt idx="27263">
                  <c:v>6945.2200000140801</c:v>
                </c:pt>
                <c:pt idx="27264">
                  <c:v>6945.2400000140797</c:v>
                </c:pt>
                <c:pt idx="27265">
                  <c:v>6945.2600000140801</c:v>
                </c:pt>
                <c:pt idx="27266">
                  <c:v>6945.2800000140896</c:v>
                </c:pt>
                <c:pt idx="27267">
                  <c:v>6945.3000000140901</c:v>
                </c:pt>
                <c:pt idx="27268">
                  <c:v>6945.3200000140914</c:v>
                </c:pt>
                <c:pt idx="27269">
                  <c:v>6945.34000001409</c:v>
                </c:pt>
                <c:pt idx="27270">
                  <c:v>6945.3600000140914</c:v>
                </c:pt>
                <c:pt idx="27271">
                  <c:v>6945.38000001409</c:v>
                </c:pt>
                <c:pt idx="27272">
                  <c:v>6945.4000000140895</c:v>
                </c:pt>
                <c:pt idx="27273">
                  <c:v>6945.42000001409</c:v>
                </c:pt>
                <c:pt idx="27274">
                  <c:v>6945.4400000140895</c:v>
                </c:pt>
                <c:pt idx="27275">
                  <c:v>6945.4600000140899</c:v>
                </c:pt>
                <c:pt idx="27276">
                  <c:v>6945.4800000140895</c:v>
                </c:pt>
                <c:pt idx="27277">
                  <c:v>6945.5000000140899</c:v>
                </c:pt>
                <c:pt idx="27278">
                  <c:v>6945.5200000140903</c:v>
                </c:pt>
                <c:pt idx="27279">
                  <c:v>6945.5400000140899</c:v>
                </c:pt>
                <c:pt idx="27280">
                  <c:v>6945.5600000140903</c:v>
                </c:pt>
                <c:pt idx="27281">
                  <c:v>6945.5800000140898</c:v>
                </c:pt>
                <c:pt idx="27282">
                  <c:v>6945.6000000140903</c:v>
                </c:pt>
                <c:pt idx="27283">
                  <c:v>6945.6200000140934</c:v>
                </c:pt>
                <c:pt idx="27284">
                  <c:v>6945.6400000140902</c:v>
                </c:pt>
                <c:pt idx="27285">
                  <c:v>6945.6600000140934</c:v>
                </c:pt>
                <c:pt idx="27286">
                  <c:v>6945.6800000140902</c:v>
                </c:pt>
                <c:pt idx="27287">
                  <c:v>6945.7000000140897</c:v>
                </c:pt>
                <c:pt idx="27288">
                  <c:v>6945.7200000140901</c:v>
                </c:pt>
                <c:pt idx="27289">
                  <c:v>6945.7400000140997</c:v>
                </c:pt>
                <c:pt idx="27290">
                  <c:v>6945.7600000141001</c:v>
                </c:pt>
                <c:pt idx="27291">
                  <c:v>6945.7800000140996</c:v>
                </c:pt>
                <c:pt idx="27292">
                  <c:v>6945.8000000141001</c:v>
                </c:pt>
                <c:pt idx="27293">
                  <c:v>6945.8200000141014</c:v>
                </c:pt>
                <c:pt idx="27294">
                  <c:v>6945.8400000141</c:v>
                </c:pt>
                <c:pt idx="27295">
                  <c:v>6945.8600000141014</c:v>
                </c:pt>
                <c:pt idx="27296">
                  <c:v>6945.8800000141</c:v>
                </c:pt>
                <c:pt idx="27297">
                  <c:v>6945.9000000140995</c:v>
                </c:pt>
                <c:pt idx="27298">
                  <c:v>6945.9200000141</c:v>
                </c:pt>
                <c:pt idx="27299">
                  <c:v>6945.9400000140995</c:v>
                </c:pt>
                <c:pt idx="27300">
                  <c:v>6945.9600000140999</c:v>
                </c:pt>
                <c:pt idx="27301">
                  <c:v>6945.9800000140995</c:v>
                </c:pt>
                <c:pt idx="27302">
                  <c:v>6946.0000000140999</c:v>
                </c:pt>
                <c:pt idx="27303">
                  <c:v>6946.0200000141003</c:v>
                </c:pt>
                <c:pt idx="27304">
                  <c:v>6946.0400000140999</c:v>
                </c:pt>
                <c:pt idx="27305">
                  <c:v>6946.0600000141003</c:v>
                </c:pt>
                <c:pt idx="27306">
                  <c:v>6946.0800000140998</c:v>
                </c:pt>
                <c:pt idx="27307">
                  <c:v>6946.1000000141003</c:v>
                </c:pt>
                <c:pt idx="27308">
                  <c:v>6946.1200000141034</c:v>
                </c:pt>
                <c:pt idx="27309">
                  <c:v>6946.1400000141002</c:v>
                </c:pt>
                <c:pt idx="27310">
                  <c:v>6946.1600000141034</c:v>
                </c:pt>
                <c:pt idx="27311">
                  <c:v>6946.1800000141002</c:v>
                </c:pt>
                <c:pt idx="27312">
                  <c:v>6946.2000000141097</c:v>
                </c:pt>
                <c:pt idx="27313">
                  <c:v>6946.2200000141102</c:v>
                </c:pt>
                <c:pt idx="27314">
                  <c:v>6946.2400000141097</c:v>
                </c:pt>
                <c:pt idx="27315">
                  <c:v>6946.2600000141101</c:v>
                </c:pt>
                <c:pt idx="27316">
                  <c:v>6946.2800000141096</c:v>
                </c:pt>
                <c:pt idx="27317">
                  <c:v>6946.3000000141101</c:v>
                </c:pt>
                <c:pt idx="27318">
                  <c:v>6946.3200000141114</c:v>
                </c:pt>
                <c:pt idx="27319">
                  <c:v>6946.34000001411</c:v>
                </c:pt>
                <c:pt idx="27320">
                  <c:v>6946.3600000141114</c:v>
                </c:pt>
                <c:pt idx="27321">
                  <c:v>6946.38000001411</c:v>
                </c:pt>
                <c:pt idx="27322">
                  <c:v>6946.4000000141095</c:v>
                </c:pt>
                <c:pt idx="27323">
                  <c:v>6946.42000001411</c:v>
                </c:pt>
                <c:pt idx="27324">
                  <c:v>6946.4400000141095</c:v>
                </c:pt>
                <c:pt idx="27325">
                  <c:v>6946.4600000141099</c:v>
                </c:pt>
                <c:pt idx="27326">
                  <c:v>6946.4800000141095</c:v>
                </c:pt>
                <c:pt idx="27327">
                  <c:v>6946.5000000141099</c:v>
                </c:pt>
                <c:pt idx="27328">
                  <c:v>6946.5200000141103</c:v>
                </c:pt>
                <c:pt idx="27329">
                  <c:v>6946.5400000141099</c:v>
                </c:pt>
                <c:pt idx="27330">
                  <c:v>6946.5600000141103</c:v>
                </c:pt>
                <c:pt idx="27331">
                  <c:v>6946.5800000141098</c:v>
                </c:pt>
                <c:pt idx="27332">
                  <c:v>6946.6000000141103</c:v>
                </c:pt>
                <c:pt idx="27333">
                  <c:v>6946.6200000141134</c:v>
                </c:pt>
                <c:pt idx="27334">
                  <c:v>6946.6400000141102</c:v>
                </c:pt>
                <c:pt idx="27335">
                  <c:v>6946.6600000141234</c:v>
                </c:pt>
                <c:pt idx="27336">
                  <c:v>6946.6800000141202</c:v>
                </c:pt>
                <c:pt idx="27337">
                  <c:v>6946.7000000141197</c:v>
                </c:pt>
                <c:pt idx="27338">
                  <c:v>6946.7200000141202</c:v>
                </c:pt>
                <c:pt idx="27339">
                  <c:v>6946.7400000141197</c:v>
                </c:pt>
                <c:pt idx="27340">
                  <c:v>6946.7600000141201</c:v>
                </c:pt>
                <c:pt idx="27341">
                  <c:v>6946.7800000141197</c:v>
                </c:pt>
                <c:pt idx="27342">
                  <c:v>6946.8000000141201</c:v>
                </c:pt>
                <c:pt idx="27343">
                  <c:v>6946.8200000141214</c:v>
                </c:pt>
                <c:pt idx="27344">
                  <c:v>6946.8400000141201</c:v>
                </c:pt>
                <c:pt idx="27345">
                  <c:v>6946.8600000141214</c:v>
                </c:pt>
                <c:pt idx="27346">
                  <c:v>6946.88000001412</c:v>
                </c:pt>
                <c:pt idx="27347">
                  <c:v>6946.9000000141205</c:v>
                </c:pt>
                <c:pt idx="27348">
                  <c:v>6946.92000001412</c:v>
                </c:pt>
                <c:pt idx="27349">
                  <c:v>6946.9400000141195</c:v>
                </c:pt>
                <c:pt idx="27350">
                  <c:v>6946.9600000141199</c:v>
                </c:pt>
                <c:pt idx="27351">
                  <c:v>6946.9800000141195</c:v>
                </c:pt>
                <c:pt idx="27352">
                  <c:v>6947.0000000141199</c:v>
                </c:pt>
                <c:pt idx="27353">
                  <c:v>6947.0200000141203</c:v>
                </c:pt>
                <c:pt idx="27354">
                  <c:v>6947.0400000141199</c:v>
                </c:pt>
                <c:pt idx="27355">
                  <c:v>6947.0600000141203</c:v>
                </c:pt>
                <c:pt idx="27356">
                  <c:v>6947.0800000141198</c:v>
                </c:pt>
                <c:pt idx="27357">
                  <c:v>6947.1000000141203</c:v>
                </c:pt>
                <c:pt idx="27358">
                  <c:v>6947.1200000141334</c:v>
                </c:pt>
                <c:pt idx="27359">
                  <c:v>6947.1400000141302</c:v>
                </c:pt>
                <c:pt idx="27360">
                  <c:v>6947.1600000141334</c:v>
                </c:pt>
                <c:pt idx="27361">
                  <c:v>6947.1800000141302</c:v>
                </c:pt>
                <c:pt idx="27362">
                  <c:v>6947.2000000141297</c:v>
                </c:pt>
                <c:pt idx="27363">
                  <c:v>6947.2200000141302</c:v>
                </c:pt>
                <c:pt idx="27364">
                  <c:v>6947.2400000141297</c:v>
                </c:pt>
                <c:pt idx="27365">
                  <c:v>6947.2600000141301</c:v>
                </c:pt>
                <c:pt idx="27366">
                  <c:v>6947.2800000141297</c:v>
                </c:pt>
                <c:pt idx="27367">
                  <c:v>6947.3000000141301</c:v>
                </c:pt>
                <c:pt idx="27368">
                  <c:v>6947.3200000141314</c:v>
                </c:pt>
                <c:pt idx="27369">
                  <c:v>6947.3400000141301</c:v>
                </c:pt>
                <c:pt idx="27370">
                  <c:v>6947.3600000141314</c:v>
                </c:pt>
                <c:pt idx="27371">
                  <c:v>6947.38000001413</c:v>
                </c:pt>
                <c:pt idx="27372">
                  <c:v>6947.4000000141295</c:v>
                </c:pt>
                <c:pt idx="27373">
                  <c:v>6947.42000001413</c:v>
                </c:pt>
                <c:pt idx="27374">
                  <c:v>6947.4400000141295</c:v>
                </c:pt>
                <c:pt idx="27375">
                  <c:v>6947.4600000141299</c:v>
                </c:pt>
                <c:pt idx="27376">
                  <c:v>6947.4800000141295</c:v>
                </c:pt>
                <c:pt idx="27377">
                  <c:v>6947.5000000141299</c:v>
                </c:pt>
                <c:pt idx="27378">
                  <c:v>6947.5200000141303</c:v>
                </c:pt>
                <c:pt idx="27379">
                  <c:v>6947.5400000141299</c:v>
                </c:pt>
                <c:pt idx="27380">
                  <c:v>6947.5600000141303</c:v>
                </c:pt>
                <c:pt idx="27381">
                  <c:v>6947.5800000141398</c:v>
                </c:pt>
                <c:pt idx="27382">
                  <c:v>6947.6000000141403</c:v>
                </c:pt>
                <c:pt idx="27383">
                  <c:v>6947.6200000141434</c:v>
                </c:pt>
                <c:pt idx="27384">
                  <c:v>6947.6400000141402</c:v>
                </c:pt>
                <c:pt idx="27385">
                  <c:v>6947.6600000141434</c:v>
                </c:pt>
                <c:pt idx="27386">
                  <c:v>6947.6800000141402</c:v>
                </c:pt>
                <c:pt idx="27387">
                  <c:v>6947.7000000141397</c:v>
                </c:pt>
                <c:pt idx="27388">
                  <c:v>6947.7200000141402</c:v>
                </c:pt>
                <c:pt idx="27389">
                  <c:v>6947.7400000141397</c:v>
                </c:pt>
                <c:pt idx="27390">
                  <c:v>6947.7600000141401</c:v>
                </c:pt>
                <c:pt idx="27391">
                  <c:v>6947.7800000141397</c:v>
                </c:pt>
                <c:pt idx="27392">
                  <c:v>6947.8000000141401</c:v>
                </c:pt>
                <c:pt idx="27393">
                  <c:v>6947.8200000141414</c:v>
                </c:pt>
                <c:pt idx="27394">
                  <c:v>6947.8400000141401</c:v>
                </c:pt>
                <c:pt idx="27395">
                  <c:v>6947.8600000141414</c:v>
                </c:pt>
                <c:pt idx="27396">
                  <c:v>6947.88000001414</c:v>
                </c:pt>
                <c:pt idx="27397">
                  <c:v>6947.9000000141396</c:v>
                </c:pt>
                <c:pt idx="27398">
                  <c:v>6947.92000001414</c:v>
                </c:pt>
                <c:pt idx="27399">
                  <c:v>6947.9400000141395</c:v>
                </c:pt>
                <c:pt idx="27400">
                  <c:v>6947.96000001414</c:v>
                </c:pt>
                <c:pt idx="27401">
                  <c:v>6947.9800000141395</c:v>
                </c:pt>
                <c:pt idx="27402">
                  <c:v>6948.0000000141399</c:v>
                </c:pt>
                <c:pt idx="27403">
                  <c:v>6948.0200000141404</c:v>
                </c:pt>
                <c:pt idx="27404">
                  <c:v>6948.0400000141499</c:v>
                </c:pt>
                <c:pt idx="27405">
                  <c:v>6948.0600000141503</c:v>
                </c:pt>
                <c:pt idx="27406">
                  <c:v>6948.0800000141498</c:v>
                </c:pt>
                <c:pt idx="27407">
                  <c:v>6948.1000000141503</c:v>
                </c:pt>
                <c:pt idx="27408">
                  <c:v>6948.1200000141534</c:v>
                </c:pt>
                <c:pt idx="27409">
                  <c:v>6948.1400000141502</c:v>
                </c:pt>
                <c:pt idx="27410">
                  <c:v>6948.1600000141534</c:v>
                </c:pt>
                <c:pt idx="27411">
                  <c:v>6948.1800000141502</c:v>
                </c:pt>
                <c:pt idx="27412">
                  <c:v>6948.2000000141497</c:v>
                </c:pt>
                <c:pt idx="27413">
                  <c:v>6948.2200000141502</c:v>
                </c:pt>
                <c:pt idx="27414">
                  <c:v>6948.2400000141497</c:v>
                </c:pt>
                <c:pt idx="27415">
                  <c:v>6948.2600000141501</c:v>
                </c:pt>
                <c:pt idx="27416">
                  <c:v>6948.2800000141497</c:v>
                </c:pt>
                <c:pt idx="27417">
                  <c:v>6948.3000000141501</c:v>
                </c:pt>
                <c:pt idx="27418">
                  <c:v>6948.3200000141514</c:v>
                </c:pt>
                <c:pt idx="27419">
                  <c:v>6948.3400000141501</c:v>
                </c:pt>
                <c:pt idx="27420">
                  <c:v>6948.3600000141514</c:v>
                </c:pt>
                <c:pt idx="27421">
                  <c:v>6948.38000001415</c:v>
                </c:pt>
                <c:pt idx="27422">
                  <c:v>6948.4000000141496</c:v>
                </c:pt>
                <c:pt idx="27423">
                  <c:v>6948.42000001415</c:v>
                </c:pt>
                <c:pt idx="27424">
                  <c:v>6948.4400000141495</c:v>
                </c:pt>
                <c:pt idx="27425">
                  <c:v>6948.46000001415</c:v>
                </c:pt>
                <c:pt idx="27426">
                  <c:v>6948.4800000141495</c:v>
                </c:pt>
                <c:pt idx="27427">
                  <c:v>6948.5000000141599</c:v>
                </c:pt>
                <c:pt idx="27428">
                  <c:v>6948.5200000141604</c:v>
                </c:pt>
                <c:pt idx="27429">
                  <c:v>6948.5400000141599</c:v>
                </c:pt>
                <c:pt idx="27430">
                  <c:v>6948.5600000141603</c:v>
                </c:pt>
                <c:pt idx="27431">
                  <c:v>6948.5800000141599</c:v>
                </c:pt>
                <c:pt idx="27432">
                  <c:v>6948.6000000141603</c:v>
                </c:pt>
                <c:pt idx="27433">
                  <c:v>6948.6200000141635</c:v>
                </c:pt>
                <c:pt idx="27434">
                  <c:v>6948.6400000141603</c:v>
                </c:pt>
                <c:pt idx="27435">
                  <c:v>6948.6600000141634</c:v>
                </c:pt>
                <c:pt idx="27436">
                  <c:v>6948.6800000141602</c:v>
                </c:pt>
                <c:pt idx="27437">
                  <c:v>6948.7000000141597</c:v>
                </c:pt>
                <c:pt idx="27438">
                  <c:v>6948.7200000141602</c:v>
                </c:pt>
                <c:pt idx="27439">
                  <c:v>6948.7400000141597</c:v>
                </c:pt>
                <c:pt idx="27440">
                  <c:v>6948.7600000141601</c:v>
                </c:pt>
                <c:pt idx="27441">
                  <c:v>6948.7800000141597</c:v>
                </c:pt>
                <c:pt idx="27442">
                  <c:v>6948.8000000141601</c:v>
                </c:pt>
                <c:pt idx="27443">
                  <c:v>6948.8200000141624</c:v>
                </c:pt>
                <c:pt idx="27444">
                  <c:v>6948.8400000141601</c:v>
                </c:pt>
                <c:pt idx="27445">
                  <c:v>6948.8600000141614</c:v>
                </c:pt>
                <c:pt idx="27446">
                  <c:v>6948.88000001416</c:v>
                </c:pt>
                <c:pt idx="27447">
                  <c:v>6948.9000000141596</c:v>
                </c:pt>
                <c:pt idx="27448">
                  <c:v>6948.92000001416</c:v>
                </c:pt>
                <c:pt idx="27449">
                  <c:v>6948.9400000141595</c:v>
                </c:pt>
                <c:pt idx="27450">
                  <c:v>6948.96000001417</c:v>
                </c:pt>
                <c:pt idx="27451">
                  <c:v>6948.9800000141695</c:v>
                </c:pt>
                <c:pt idx="27452">
                  <c:v>6949.0000000141699</c:v>
                </c:pt>
                <c:pt idx="27453">
                  <c:v>6949.0200000141704</c:v>
                </c:pt>
                <c:pt idx="27454">
                  <c:v>6949.0400000141699</c:v>
                </c:pt>
                <c:pt idx="27455">
                  <c:v>6949.0600000141703</c:v>
                </c:pt>
                <c:pt idx="27456">
                  <c:v>6949.0800000141699</c:v>
                </c:pt>
                <c:pt idx="27457">
                  <c:v>6949.1000000141703</c:v>
                </c:pt>
                <c:pt idx="27458">
                  <c:v>6949.1200000141735</c:v>
                </c:pt>
                <c:pt idx="27459">
                  <c:v>6949.1400000141703</c:v>
                </c:pt>
                <c:pt idx="27460">
                  <c:v>6949.1600000141734</c:v>
                </c:pt>
                <c:pt idx="27461">
                  <c:v>6949.1800000141702</c:v>
                </c:pt>
                <c:pt idx="27462">
                  <c:v>6949.2000000141697</c:v>
                </c:pt>
                <c:pt idx="27463">
                  <c:v>6949.2200000141702</c:v>
                </c:pt>
                <c:pt idx="27464">
                  <c:v>6949.2400000141697</c:v>
                </c:pt>
                <c:pt idx="27465">
                  <c:v>6949.2600000141701</c:v>
                </c:pt>
                <c:pt idx="27466">
                  <c:v>6949.2800000141697</c:v>
                </c:pt>
                <c:pt idx="27467">
                  <c:v>6949.3000000141701</c:v>
                </c:pt>
                <c:pt idx="27468">
                  <c:v>6949.3200000141724</c:v>
                </c:pt>
                <c:pt idx="27469">
                  <c:v>6949.3400000141701</c:v>
                </c:pt>
                <c:pt idx="27470">
                  <c:v>6949.3600000141714</c:v>
                </c:pt>
                <c:pt idx="27471">
                  <c:v>6949.38000001417</c:v>
                </c:pt>
                <c:pt idx="27472">
                  <c:v>6949.4000000141796</c:v>
                </c:pt>
                <c:pt idx="27473">
                  <c:v>6949.42000001418</c:v>
                </c:pt>
                <c:pt idx="27474">
                  <c:v>6949.4400000141795</c:v>
                </c:pt>
                <c:pt idx="27475">
                  <c:v>6949.46000001418</c:v>
                </c:pt>
                <c:pt idx="27476">
                  <c:v>6949.4800000141795</c:v>
                </c:pt>
                <c:pt idx="27477">
                  <c:v>6949.5000000141799</c:v>
                </c:pt>
                <c:pt idx="27478">
                  <c:v>6949.5200000141804</c:v>
                </c:pt>
                <c:pt idx="27479">
                  <c:v>6949.5400000141799</c:v>
                </c:pt>
                <c:pt idx="27480">
                  <c:v>6949.5600000141803</c:v>
                </c:pt>
                <c:pt idx="27481">
                  <c:v>6949.5800000141799</c:v>
                </c:pt>
                <c:pt idx="27482">
                  <c:v>6949.6000000141803</c:v>
                </c:pt>
                <c:pt idx="27483">
                  <c:v>6949.6200000141835</c:v>
                </c:pt>
                <c:pt idx="27484">
                  <c:v>6949.6400000141803</c:v>
                </c:pt>
                <c:pt idx="27485">
                  <c:v>6949.6600000141834</c:v>
                </c:pt>
                <c:pt idx="27486">
                  <c:v>6949.6800000141802</c:v>
                </c:pt>
                <c:pt idx="27487">
                  <c:v>6949.7000000141797</c:v>
                </c:pt>
                <c:pt idx="27488">
                  <c:v>6949.7200000141802</c:v>
                </c:pt>
                <c:pt idx="27489">
                  <c:v>6949.7400000141797</c:v>
                </c:pt>
                <c:pt idx="27490">
                  <c:v>6949.7600000141802</c:v>
                </c:pt>
                <c:pt idx="27491">
                  <c:v>6949.7800000141797</c:v>
                </c:pt>
                <c:pt idx="27492">
                  <c:v>6949.8000000141801</c:v>
                </c:pt>
                <c:pt idx="27493">
                  <c:v>6949.8200000141824</c:v>
                </c:pt>
                <c:pt idx="27494">
                  <c:v>6949.8400000141801</c:v>
                </c:pt>
                <c:pt idx="27495">
                  <c:v>6949.8600000141914</c:v>
                </c:pt>
                <c:pt idx="27496">
                  <c:v>6949.88000001419</c:v>
                </c:pt>
                <c:pt idx="27497">
                  <c:v>6949.9000000141896</c:v>
                </c:pt>
                <c:pt idx="27498">
                  <c:v>6949.92000001419</c:v>
                </c:pt>
                <c:pt idx="27499">
                  <c:v>6949.9400000141895</c:v>
                </c:pt>
                <c:pt idx="27500">
                  <c:v>6949.96000001419</c:v>
                </c:pt>
                <c:pt idx="27501">
                  <c:v>6949.9800000141895</c:v>
                </c:pt>
                <c:pt idx="27502">
                  <c:v>6950.0000000141899</c:v>
                </c:pt>
                <c:pt idx="27503">
                  <c:v>6950.0200000141904</c:v>
                </c:pt>
                <c:pt idx="27504">
                  <c:v>6950.0400000141899</c:v>
                </c:pt>
                <c:pt idx="27505">
                  <c:v>6950.0600000141903</c:v>
                </c:pt>
                <c:pt idx="27506">
                  <c:v>6950.0800000141899</c:v>
                </c:pt>
                <c:pt idx="27507">
                  <c:v>6950.1000000141903</c:v>
                </c:pt>
                <c:pt idx="27508">
                  <c:v>6950.1200000141935</c:v>
                </c:pt>
                <c:pt idx="27509">
                  <c:v>6950.1400000141903</c:v>
                </c:pt>
                <c:pt idx="27510">
                  <c:v>6950.1600000141934</c:v>
                </c:pt>
                <c:pt idx="27511">
                  <c:v>6950.1800000141902</c:v>
                </c:pt>
                <c:pt idx="27512">
                  <c:v>6950.2000000141898</c:v>
                </c:pt>
                <c:pt idx="27513">
                  <c:v>6950.2200000141902</c:v>
                </c:pt>
                <c:pt idx="27514">
                  <c:v>6950.2400000141897</c:v>
                </c:pt>
                <c:pt idx="27515">
                  <c:v>6950.2600000141902</c:v>
                </c:pt>
                <c:pt idx="27516">
                  <c:v>6950.2800000141897</c:v>
                </c:pt>
                <c:pt idx="27517">
                  <c:v>6950.3000000141901</c:v>
                </c:pt>
                <c:pt idx="27518">
                  <c:v>6950.3200000142024</c:v>
                </c:pt>
                <c:pt idx="27519">
                  <c:v>6950.3400000142001</c:v>
                </c:pt>
                <c:pt idx="27520">
                  <c:v>6950.3600000142014</c:v>
                </c:pt>
                <c:pt idx="27521">
                  <c:v>6950.3800000142</c:v>
                </c:pt>
                <c:pt idx="27522">
                  <c:v>6950.4000000141996</c:v>
                </c:pt>
                <c:pt idx="27523">
                  <c:v>6950.4200000142</c:v>
                </c:pt>
                <c:pt idx="27524">
                  <c:v>6950.4400000142005</c:v>
                </c:pt>
                <c:pt idx="27525">
                  <c:v>6950.4600000142</c:v>
                </c:pt>
                <c:pt idx="27526">
                  <c:v>6950.4800000141995</c:v>
                </c:pt>
                <c:pt idx="27527">
                  <c:v>6950.5000000141999</c:v>
                </c:pt>
                <c:pt idx="27528">
                  <c:v>6950.5200000142004</c:v>
                </c:pt>
                <c:pt idx="27529">
                  <c:v>6950.5400000141999</c:v>
                </c:pt>
                <c:pt idx="27530">
                  <c:v>6950.5600000142003</c:v>
                </c:pt>
                <c:pt idx="27531">
                  <c:v>6950.5800000141999</c:v>
                </c:pt>
                <c:pt idx="27532">
                  <c:v>6950.6000000142003</c:v>
                </c:pt>
                <c:pt idx="27533">
                  <c:v>6950.6200000142035</c:v>
                </c:pt>
                <c:pt idx="27534">
                  <c:v>6950.6400000142003</c:v>
                </c:pt>
                <c:pt idx="27535">
                  <c:v>6950.6600000142034</c:v>
                </c:pt>
                <c:pt idx="27536">
                  <c:v>6950.6800000142002</c:v>
                </c:pt>
                <c:pt idx="27537">
                  <c:v>6950.7000000141998</c:v>
                </c:pt>
                <c:pt idx="27538">
                  <c:v>6950.7200000142002</c:v>
                </c:pt>
                <c:pt idx="27539">
                  <c:v>6950.7400000141997</c:v>
                </c:pt>
                <c:pt idx="27540">
                  <c:v>6950.7600000142002</c:v>
                </c:pt>
                <c:pt idx="27541">
                  <c:v>6950.7800000142097</c:v>
                </c:pt>
                <c:pt idx="27542">
                  <c:v>6950.8000000142101</c:v>
                </c:pt>
                <c:pt idx="27543">
                  <c:v>6950.8200000142124</c:v>
                </c:pt>
                <c:pt idx="27544">
                  <c:v>6950.8400000142101</c:v>
                </c:pt>
                <c:pt idx="27545">
                  <c:v>6950.8600000142114</c:v>
                </c:pt>
                <c:pt idx="27546">
                  <c:v>6950.8800000142101</c:v>
                </c:pt>
                <c:pt idx="27547">
                  <c:v>6950.9000000142096</c:v>
                </c:pt>
                <c:pt idx="27548">
                  <c:v>6950.92000001421</c:v>
                </c:pt>
                <c:pt idx="27549">
                  <c:v>6950.9400000142105</c:v>
                </c:pt>
                <c:pt idx="27550">
                  <c:v>6950.96000001421</c:v>
                </c:pt>
                <c:pt idx="27551">
                  <c:v>6950.9800000142095</c:v>
                </c:pt>
                <c:pt idx="27552">
                  <c:v>6951.0000000142099</c:v>
                </c:pt>
                <c:pt idx="27553">
                  <c:v>6951.0200000142104</c:v>
                </c:pt>
                <c:pt idx="27554">
                  <c:v>6951.0400000142099</c:v>
                </c:pt>
                <c:pt idx="27555">
                  <c:v>6951.0600000142103</c:v>
                </c:pt>
                <c:pt idx="27556">
                  <c:v>6951.0800000142099</c:v>
                </c:pt>
                <c:pt idx="27557">
                  <c:v>6951.1000000142103</c:v>
                </c:pt>
                <c:pt idx="27558">
                  <c:v>6951.1200000142135</c:v>
                </c:pt>
                <c:pt idx="27559">
                  <c:v>6951.1400000142103</c:v>
                </c:pt>
                <c:pt idx="27560">
                  <c:v>6951.1600000142134</c:v>
                </c:pt>
                <c:pt idx="27561">
                  <c:v>6951.1800000142102</c:v>
                </c:pt>
                <c:pt idx="27562">
                  <c:v>6951.2000000142098</c:v>
                </c:pt>
                <c:pt idx="27563">
                  <c:v>6951.2200000142102</c:v>
                </c:pt>
                <c:pt idx="27564">
                  <c:v>6951.2400000142197</c:v>
                </c:pt>
                <c:pt idx="27565">
                  <c:v>6951.2600000142202</c:v>
                </c:pt>
                <c:pt idx="27566">
                  <c:v>6951.2800000142197</c:v>
                </c:pt>
                <c:pt idx="27567">
                  <c:v>6951.3000000142201</c:v>
                </c:pt>
                <c:pt idx="27568">
                  <c:v>6951.3200000142224</c:v>
                </c:pt>
                <c:pt idx="27569">
                  <c:v>6951.3400000142201</c:v>
                </c:pt>
                <c:pt idx="27570">
                  <c:v>6951.3600000142214</c:v>
                </c:pt>
                <c:pt idx="27571">
                  <c:v>6951.3800000142201</c:v>
                </c:pt>
                <c:pt idx="27572">
                  <c:v>6951.4000000142196</c:v>
                </c:pt>
                <c:pt idx="27573">
                  <c:v>6951.42000001422</c:v>
                </c:pt>
                <c:pt idx="27574">
                  <c:v>6951.4400000142195</c:v>
                </c:pt>
                <c:pt idx="27575">
                  <c:v>6951.46000001422</c:v>
                </c:pt>
                <c:pt idx="27576">
                  <c:v>6951.4800000142195</c:v>
                </c:pt>
                <c:pt idx="27577">
                  <c:v>6951.5000000142199</c:v>
                </c:pt>
                <c:pt idx="27578">
                  <c:v>6951.5200000142204</c:v>
                </c:pt>
                <c:pt idx="27579">
                  <c:v>6951.5400000142199</c:v>
                </c:pt>
                <c:pt idx="27580">
                  <c:v>6951.5600000142203</c:v>
                </c:pt>
                <c:pt idx="27581">
                  <c:v>6951.5800000142199</c:v>
                </c:pt>
                <c:pt idx="27582">
                  <c:v>6951.6000000142203</c:v>
                </c:pt>
                <c:pt idx="27583">
                  <c:v>6951.6200000142235</c:v>
                </c:pt>
                <c:pt idx="27584">
                  <c:v>6951.6400000142203</c:v>
                </c:pt>
                <c:pt idx="27585">
                  <c:v>6951.6600000142234</c:v>
                </c:pt>
                <c:pt idx="27586">
                  <c:v>6951.6800000142202</c:v>
                </c:pt>
                <c:pt idx="27587">
                  <c:v>6951.7000000142298</c:v>
                </c:pt>
                <c:pt idx="27588">
                  <c:v>6951.7200000142302</c:v>
                </c:pt>
                <c:pt idx="27589">
                  <c:v>6951.7400000142297</c:v>
                </c:pt>
                <c:pt idx="27590">
                  <c:v>6951.7600000142302</c:v>
                </c:pt>
                <c:pt idx="27591">
                  <c:v>6951.7800000142297</c:v>
                </c:pt>
                <c:pt idx="27592">
                  <c:v>6951.8000000142301</c:v>
                </c:pt>
                <c:pt idx="27593">
                  <c:v>6951.8200000142324</c:v>
                </c:pt>
                <c:pt idx="27594">
                  <c:v>6951.8400000142301</c:v>
                </c:pt>
                <c:pt idx="27595">
                  <c:v>6951.8600000142314</c:v>
                </c:pt>
                <c:pt idx="27596">
                  <c:v>6951.8800000142301</c:v>
                </c:pt>
                <c:pt idx="27597">
                  <c:v>6951.9000000142296</c:v>
                </c:pt>
                <c:pt idx="27598">
                  <c:v>6951.92000001423</c:v>
                </c:pt>
                <c:pt idx="27599">
                  <c:v>6951.9400000142296</c:v>
                </c:pt>
                <c:pt idx="27600">
                  <c:v>6951.96000001423</c:v>
                </c:pt>
                <c:pt idx="27601">
                  <c:v>6951.9800000142295</c:v>
                </c:pt>
                <c:pt idx="27602">
                  <c:v>6952.00000001423</c:v>
                </c:pt>
                <c:pt idx="27603">
                  <c:v>6952.0200000142304</c:v>
                </c:pt>
                <c:pt idx="27604">
                  <c:v>6952.0400000142299</c:v>
                </c:pt>
                <c:pt idx="27605">
                  <c:v>6952.0600000142304</c:v>
                </c:pt>
                <c:pt idx="27606">
                  <c:v>6952.0800000142299</c:v>
                </c:pt>
                <c:pt idx="27607">
                  <c:v>6952.1000000142303</c:v>
                </c:pt>
                <c:pt idx="27608">
                  <c:v>6952.1200000142335</c:v>
                </c:pt>
                <c:pt idx="27609">
                  <c:v>6952.1400000142303</c:v>
                </c:pt>
                <c:pt idx="27610">
                  <c:v>6952.1600000142435</c:v>
                </c:pt>
                <c:pt idx="27611">
                  <c:v>6952.1800000142402</c:v>
                </c:pt>
                <c:pt idx="27612">
                  <c:v>6952.2000000142398</c:v>
                </c:pt>
                <c:pt idx="27613">
                  <c:v>6952.2200000142402</c:v>
                </c:pt>
                <c:pt idx="27614">
                  <c:v>6952.2400000142397</c:v>
                </c:pt>
                <c:pt idx="27615">
                  <c:v>6952.2600000142402</c:v>
                </c:pt>
                <c:pt idx="27616">
                  <c:v>6952.2800000142397</c:v>
                </c:pt>
                <c:pt idx="27617">
                  <c:v>6952.3000000142401</c:v>
                </c:pt>
                <c:pt idx="27618">
                  <c:v>6952.3200000142424</c:v>
                </c:pt>
                <c:pt idx="27619">
                  <c:v>6952.3400000142401</c:v>
                </c:pt>
                <c:pt idx="27620">
                  <c:v>6952.3600000142424</c:v>
                </c:pt>
                <c:pt idx="27621">
                  <c:v>6952.3800000142401</c:v>
                </c:pt>
                <c:pt idx="27622">
                  <c:v>6952.4000000142396</c:v>
                </c:pt>
                <c:pt idx="27623">
                  <c:v>6952.42000001424</c:v>
                </c:pt>
                <c:pt idx="27624">
                  <c:v>6952.4400000142396</c:v>
                </c:pt>
                <c:pt idx="27625">
                  <c:v>6952.46000001424</c:v>
                </c:pt>
                <c:pt idx="27626">
                  <c:v>6952.4800000142395</c:v>
                </c:pt>
                <c:pt idx="27627">
                  <c:v>6952.50000001424</c:v>
                </c:pt>
                <c:pt idx="27628">
                  <c:v>6952.5200000142404</c:v>
                </c:pt>
                <c:pt idx="27629">
                  <c:v>6952.5400000142399</c:v>
                </c:pt>
                <c:pt idx="27630">
                  <c:v>6952.5600000142404</c:v>
                </c:pt>
                <c:pt idx="27631">
                  <c:v>6952.5800000142399</c:v>
                </c:pt>
                <c:pt idx="27632">
                  <c:v>6952.6000000142403</c:v>
                </c:pt>
                <c:pt idx="27633">
                  <c:v>6952.6200000142535</c:v>
                </c:pt>
                <c:pt idx="27634">
                  <c:v>6952.6400000142503</c:v>
                </c:pt>
                <c:pt idx="27635">
                  <c:v>6952.6600000142535</c:v>
                </c:pt>
                <c:pt idx="27636">
                  <c:v>6952.6800000142503</c:v>
                </c:pt>
                <c:pt idx="27637">
                  <c:v>6952.7000000142498</c:v>
                </c:pt>
                <c:pt idx="27638">
                  <c:v>6952.7200000142502</c:v>
                </c:pt>
                <c:pt idx="27639">
                  <c:v>6952.7400000142497</c:v>
                </c:pt>
                <c:pt idx="27640">
                  <c:v>6952.7600000142502</c:v>
                </c:pt>
                <c:pt idx="27641">
                  <c:v>6952.7800000142497</c:v>
                </c:pt>
                <c:pt idx="27642">
                  <c:v>6952.8000000142501</c:v>
                </c:pt>
                <c:pt idx="27643">
                  <c:v>6952.8200000142524</c:v>
                </c:pt>
                <c:pt idx="27644">
                  <c:v>6952.8400000142501</c:v>
                </c:pt>
                <c:pt idx="27645">
                  <c:v>6952.8600000142524</c:v>
                </c:pt>
                <c:pt idx="27646">
                  <c:v>6952.8800000142501</c:v>
                </c:pt>
                <c:pt idx="27647">
                  <c:v>6952.9000000142496</c:v>
                </c:pt>
                <c:pt idx="27648">
                  <c:v>6952.92000001425</c:v>
                </c:pt>
                <c:pt idx="27649">
                  <c:v>6952.9400000142496</c:v>
                </c:pt>
                <c:pt idx="27650">
                  <c:v>6952.96000001425</c:v>
                </c:pt>
                <c:pt idx="27651">
                  <c:v>6952.9800000142495</c:v>
                </c:pt>
                <c:pt idx="27652">
                  <c:v>6953.00000001425</c:v>
                </c:pt>
                <c:pt idx="27653">
                  <c:v>6953.0200000142504</c:v>
                </c:pt>
                <c:pt idx="27654">
                  <c:v>6953.0400000142499</c:v>
                </c:pt>
                <c:pt idx="27655">
                  <c:v>6953.0600000142504</c:v>
                </c:pt>
                <c:pt idx="27656">
                  <c:v>6953.0800000142599</c:v>
                </c:pt>
                <c:pt idx="27657">
                  <c:v>6953.1000000142603</c:v>
                </c:pt>
                <c:pt idx="27658">
                  <c:v>6953.1200000142635</c:v>
                </c:pt>
                <c:pt idx="27659">
                  <c:v>6953.1400000142603</c:v>
                </c:pt>
                <c:pt idx="27660">
                  <c:v>6953.1600000142635</c:v>
                </c:pt>
                <c:pt idx="27661">
                  <c:v>6953.1800000142603</c:v>
                </c:pt>
                <c:pt idx="27662">
                  <c:v>6953.2000000142598</c:v>
                </c:pt>
                <c:pt idx="27663">
                  <c:v>6953.2200000142602</c:v>
                </c:pt>
                <c:pt idx="27664">
                  <c:v>6953.2400000142597</c:v>
                </c:pt>
                <c:pt idx="27665">
                  <c:v>6953.2600000142602</c:v>
                </c:pt>
                <c:pt idx="27666">
                  <c:v>6953.2800000142597</c:v>
                </c:pt>
                <c:pt idx="27667">
                  <c:v>6953.3000000142601</c:v>
                </c:pt>
                <c:pt idx="27668">
                  <c:v>6953.3200000142624</c:v>
                </c:pt>
                <c:pt idx="27669">
                  <c:v>6953.3400000142601</c:v>
                </c:pt>
                <c:pt idx="27670">
                  <c:v>6953.3600000142624</c:v>
                </c:pt>
                <c:pt idx="27671">
                  <c:v>6953.3800000142601</c:v>
                </c:pt>
                <c:pt idx="27672">
                  <c:v>6953.4000000142596</c:v>
                </c:pt>
                <c:pt idx="27673">
                  <c:v>6953.42000001426</c:v>
                </c:pt>
                <c:pt idx="27674">
                  <c:v>6953.4400000142596</c:v>
                </c:pt>
                <c:pt idx="27675">
                  <c:v>6953.46000001426</c:v>
                </c:pt>
                <c:pt idx="27676">
                  <c:v>6953.4800000142595</c:v>
                </c:pt>
                <c:pt idx="27677">
                  <c:v>6953.50000001426</c:v>
                </c:pt>
                <c:pt idx="27678">
                  <c:v>6953.5200000142604</c:v>
                </c:pt>
                <c:pt idx="27679">
                  <c:v>6953.5400000142699</c:v>
                </c:pt>
                <c:pt idx="27680">
                  <c:v>6953.5600000142704</c:v>
                </c:pt>
                <c:pt idx="27681">
                  <c:v>6953.5800000142699</c:v>
                </c:pt>
                <c:pt idx="27682">
                  <c:v>6953.6000000142703</c:v>
                </c:pt>
                <c:pt idx="27683">
                  <c:v>6953.6200000142735</c:v>
                </c:pt>
                <c:pt idx="27684">
                  <c:v>6953.6400000142703</c:v>
                </c:pt>
                <c:pt idx="27685">
                  <c:v>6953.6600000142735</c:v>
                </c:pt>
                <c:pt idx="27686">
                  <c:v>6953.6800000142703</c:v>
                </c:pt>
                <c:pt idx="27687">
                  <c:v>6953.7000000142698</c:v>
                </c:pt>
                <c:pt idx="27688">
                  <c:v>6953.7200000142702</c:v>
                </c:pt>
                <c:pt idx="27689">
                  <c:v>6953.7400000142698</c:v>
                </c:pt>
                <c:pt idx="27690">
                  <c:v>6953.7600000142702</c:v>
                </c:pt>
                <c:pt idx="27691">
                  <c:v>6953.7800000142697</c:v>
                </c:pt>
                <c:pt idx="27692">
                  <c:v>6953.8000000142702</c:v>
                </c:pt>
                <c:pt idx="27693">
                  <c:v>6953.8200000142724</c:v>
                </c:pt>
                <c:pt idx="27694">
                  <c:v>6953.8400000142701</c:v>
                </c:pt>
                <c:pt idx="27695">
                  <c:v>6953.8600000142724</c:v>
                </c:pt>
                <c:pt idx="27696">
                  <c:v>6953.8800000142701</c:v>
                </c:pt>
                <c:pt idx="27697">
                  <c:v>6953.9000000142696</c:v>
                </c:pt>
                <c:pt idx="27698">
                  <c:v>6953.92000001427</c:v>
                </c:pt>
                <c:pt idx="27699">
                  <c:v>6953.9400000142696</c:v>
                </c:pt>
                <c:pt idx="27700">
                  <c:v>6953.96000001427</c:v>
                </c:pt>
                <c:pt idx="27701">
                  <c:v>6953.9800000142695</c:v>
                </c:pt>
                <c:pt idx="27702">
                  <c:v>6954.00000001428</c:v>
                </c:pt>
                <c:pt idx="27703">
                  <c:v>6954.0200000142804</c:v>
                </c:pt>
                <c:pt idx="27704">
                  <c:v>6954.0400000142799</c:v>
                </c:pt>
                <c:pt idx="27705">
                  <c:v>6954.0600000142804</c:v>
                </c:pt>
                <c:pt idx="27706">
                  <c:v>6954.0800000142799</c:v>
                </c:pt>
                <c:pt idx="27707">
                  <c:v>6954.1000000142803</c:v>
                </c:pt>
                <c:pt idx="27708">
                  <c:v>6954.1200000142835</c:v>
                </c:pt>
                <c:pt idx="27709">
                  <c:v>6954.1400000142803</c:v>
                </c:pt>
                <c:pt idx="27710">
                  <c:v>6954.1600000142835</c:v>
                </c:pt>
                <c:pt idx="27711">
                  <c:v>6954.1800000142803</c:v>
                </c:pt>
                <c:pt idx="27712">
                  <c:v>6954.2000000142798</c:v>
                </c:pt>
                <c:pt idx="27713">
                  <c:v>6954.2200000142802</c:v>
                </c:pt>
                <c:pt idx="27714">
                  <c:v>6954.2400000142798</c:v>
                </c:pt>
                <c:pt idx="27715">
                  <c:v>6954.2600000142802</c:v>
                </c:pt>
                <c:pt idx="27716">
                  <c:v>6954.2800000142797</c:v>
                </c:pt>
                <c:pt idx="27717">
                  <c:v>6954.3000000142802</c:v>
                </c:pt>
                <c:pt idx="27718">
                  <c:v>6954.3200000142824</c:v>
                </c:pt>
                <c:pt idx="27719">
                  <c:v>6954.3400000142801</c:v>
                </c:pt>
                <c:pt idx="27720">
                  <c:v>6954.3600000142824</c:v>
                </c:pt>
                <c:pt idx="27721">
                  <c:v>6954.3800000142801</c:v>
                </c:pt>
                <c:pt idx="27722">
                  <c:v>6954.4000000142796</c:v>
                </c:pt>
                <c:pt idx="27723">
                  <c:v>6954.42000001428</c:v>
                </c:pt>
                <c:pt idx="27724">
                  <c:v>6954.4400000142896</c:v>
                </c:pt>
                <c:pt idx="27725">
                  <c:v>6954.46000001429</c:v>
                </c:pt>
                <c:pt idx="27726">
                  <c:v>6954.4800000142905</c:v>
                </c:pt>
                <c:pt idx="27727">
                  <c:v>6954.50000001429</c:v>
                </c:pt>
                <c:pt idx="27728">
                  <c:v>6954.5200000142904</c:v>
                </c:pt>
                <c:pt idx="27729">
                  <c:v>6954.5400000142899</c:v>
                </c:pt>
                <c:pt idx="27730">
                  <c:v>6954.5600000142904</c:v>
                </c:pt>
                <c:pt idx="27731">
                  <c:v>6954.5800000142899</c:v>
                </c:pt>
                <c:pt idx="27732">
                  <c:v>6954.6000000142903</c:v>
                </c:pt>
                <c:pt idx="27733">
                  <c:v>6954.6200000142935</c:v>
                </c:pt>
                <c:pt idx="27734">
                  <c:v>6954.6400000142903</c:v>
                </c:pt>
                <c:pt idx="27735">
                  <c:v>6954.6600000142935</c:v>
                </c:pt>
                <c:pt idx="27736">
                  <c:v>6954.6800000142903</c:v>
                </c:pt>
                <c:pt idx="27737">
                  <c:v>6954.7000000142898</c:v>
                </c:pt>
                <c:pt idx="27738">
                  <c:v>6954.7200000142902</c:v>
                </c:pt>
                <c:pt idx="27739">
                  <c:v>6954.7400000142898</c:v>
                </c:pt>
                <c:pt idx="27740">
                  <c:v>6954.7600000142902</c:v>
                </c:pt>
                <c:pt idx="27741">
                  <c:v>6954.7800000142897</c:v>
                </c:pt>
                <c:pt idx="27742">
                  <c:v>6954.8000000142902</c:v>
                </c:pt>
                <c:pt idx="27743">
                  <c:v>6954.8200000142924</c:v>
                </c:pt>
                <c:pt idx="27744">
                  <c:v>6954.8400000142901</c:v>
                </c:pt>
                <c:pt idx="27745">
                  <c:v>6954.8600000142924</c:v>
                </c:pt>
                <c:pt idx="27746">
                  <c:v>6954.8800000142901</c:v>
                </c:pt>
                <c:pt idx="27747">
                  <c:v>6954.9000000142996</c:v>
                </c:pt>
                <c:pt idx="27748">
                  <c:v>6954.9200000143001</c:v>
                </c:pt>
                <c:pt idx="27749">
                  <c:v>6954.9400000142996</c:v>
                </c:pt>
                <c:pt idx="27750">
                  <c:v>6954.9600000143</c:v>
                </c:pt>
                <c:pt idx="27751">
                  <c:v>6954.9800000142995</c:v>
                </c:pt>
                <c:pt idx="27752">
                  <c:v>6955.0000000143</c:v>
                </c:pt>
                <c:pt idx="27753">
                  <c:v>6955.0200000143004</c:v>
                </c:pt>
                <c:pt idx="27754">
                  <c:v>6955.0400000142999</c:v>
                </c:pt>
                <c:pt idx="27755">
                  <c:v>6955.0600000143004</c:v>
                </c:pt>
                <c:pt idx="27756">
                  <c:v>6955.0800000142999</c:v>
                </c:pt>
                <c:pt idx="27757">
                  <c:v>6955.1000000143003</c:v>
                </c:pt>
                <c:pt idx="27758">
                  <c:v>6955.1200000143035</c:v>
                </c:pt>
                <c:pt idx="27759">
                  <c:v>6955.1400000143003</c:v>
                </c:pt>
                <c:pt idx="27760">
                  <c:v>6955.1600000143035</c:v>
                </c:pt>
                <c:pt idx="27761">
                  <c:v>6955.1800000143003</c:v>
                </c:pt>
                <c:pt idx="27762">
                  <c:v>6955.2000000142998</c:v>
                </c:pt>
                <c:pt idx="27763">
                  <c:v>6955.2200000143002</c:v>
                </c:pt>
                <c:pt idx="27764">
                  <c:v>6955.2400000142998</c:v>
                </c:pt>
                <c:pt idx="27765">
                  <c:v>6955.2600000143002</c:v>
                </c:pt>
                <c:pt idx="27766">
                  <c:v>6955.2800000142997</c:v>
                </c:pt>
                <c:pt idx="27767">
                  <c:v>6955.3000000143002</c:v>
                </c:pt>
                <c:pt idx="27768">
                  <c:v>6955.3200000143024</c:v>
                </c:pt>
                <c:pt idx="27769">
                  <c:v>6955.3400000143001</c:v>
                </c:pt>
                <c:pt idx="27770">
                  <c:v>6955.3600000143124</c:v>
                </c:pt>
                <c:pt idx="27771">
                  <c:v>6955.3800000143101</c:v>
                </c:pt>
                <c:pt idx="27772">
                  <c:v>6955.4000000143096</c:v>
                </c:pt>
                <c:pt idx="27773">
                  <c:v>6955.4200000143101</c:v>
                </c:pt>
                <c:pt idx="27774">
                  <c:v>6955.4400000143096</c:v>
                </c:pt>
                <c:pt idx="27775">
                  <c:v>6955.46000001431</c:v>
                </c:pt>
                <c:pt idx="27776">
                  <c:v>6955.4800000143096</c:v>
                </c:pt>
                <c:pt idx="27777">
                  <c:v>6955.50000001431</c:v>
                </c:pt>
                <c:pt idx="27778">
                  <c:v>6955.5200000143104</c:v>
                </c:pt>
                <c:pt idx="27779">
                  <c:v>6955.54000001431</c:v>
                </c:pt>
                <c:pt idx="27780">
                  <c:v>6955.5600000143104</c:v>
                </c:pt>
                <c:pt idx="27781">
                  <c:v>6955.5800000143099</c:v>
                </c:pt>
                <c:pt idx="27782">
                  <c:v>6955.6000000143104</c:v>
                </c:pt>
                <c:pt idx="27783">
                  <c:v>6955.6200000143135</c:v>
                </c:pt>
                <c:pt idx="27784">
                  <c:v>6955.6400000143103</c:v>
                </c:pt>
                <c:pt idx="27785">
                  <c:v>6955.6600000143135</c:v>
                </c:pt>
                <c:pt idx="27786">
                  <c:v>6955.6800000143103</c:v>
                </c:pt>
                <c:pt idx="27787">
                  <c:v>6955.7000000143098</c:v>
                </c:pt>
                <c:pt idx="27788">
                  <c:v>6955.7200000143102</c:v>
                </c:pt>
                <c:pt idx="27789">
                  <c:v>6955.7400000143098</c:v>
                </c:pt>
                <c:pt idx="27790">
                  <c:v>6955.7600000143102</c:v>
                </c:pt>
                <c:pt idx="27791">
                  <c:v>6955.7800000143097</c:v>
                </c:pt>
                <c:pt idx="27792">
                  <c:v>6955.8000000143102</c:v>
                </c:pt>
                <c:pt idx="27793">
                  <c:v>6955.8200000143224</c:v>
                </c:pt>
                <c:pt idx="27794">
                  <c:v>6955.8400000143201</c:v>
                </c:pt>
                <c:pt idx="27795">
                  <c:v>6955.8600000143224</c:v>
                </c:pt>
                <c:pt idx="27796">
                  <c:v>6955.8800000143201</c:v>
                </c:pt>
                <c:pt idx="27797">
                  <c:v>6955.9000000143196</c:v>
                </c:pt>
                <c:pt idx="27798">
                  <c:v>6955.9200000143201</c:v>
                </c:pt>
                <c:pt idx="27799">
                  <c:v>6955.9400000143196</c:v>
                </c:pt>
                <c:pt idx="27800">
                  <c:v>6955.96000001432</c:v>
                </c:pt>
                <c:pt idx="27801">
                  <c:v>6955.9800000143196</c:v>
                </c:pt>
                <c:pt idx="27802">
                  <c:v>6956.00000001432</c:v>
                </c:pt>
                <c:pt idx="27803">
                  <c:v>6956.0200000143204</c:v>
                </c:pt>
                <c:pt idx="27804">
                  <c:v>6956.04000001432</c:v>
                </c:pt>
                <c:pt idx="27805">
                  <c:v>6956.0600000143204</c:v>
                </c:pt>
                <c:pt idx="27806">
                  <c:v>6956.0800000143199</c:v>
                </c:pt>
                <c:pt idx="27807">
                  <c:v>6956.1000000143204</c:v>
                </c:pt>
                <c:pt idx="27808">
                  <c:v>6956.1200000143235</c:v>
                </c:pt>
                <c:pt idx="27809">
                  <c:v>6956.1400000143203</c:v>
                </c:pt>
                <c:pt idx="27810">
                  <c:v>6956.1600000143235</c:v>
                </c:pt>
                <c:pt idx="27811">
                  <c:v>6956.1800000143203</c:v>
                </c:pt>
                <c:pt idx="27812">
                  <c:v>6956.2000000143198</c:v>
                </c:pt>
                <c:pt idx="27813">
                  <c:v>6956.2200000143202</c:v>
                </c:pt>
                <c:pt idx="27814">
                  <c:v>6956.2400000143198</c:v>
                </c:pt>
                <c:pt idx="27815">
                  <c:v>6956.2600000143202</c:v>
                </c:pt>
                <c:pt idx="27816">
                  <c:v>6956.2800000143297</c:v>
                </c:pt>
                <c:pt idx="27817">
                  <c:v>6956.3000000143302</c:v>
                </c:pt>
                <c:pt idx="27818">
                  <c:v>6956.3200000143324</c:v>
                </c:pt>
                <c:pt idx="27819">
                  <c:v>6956.3400000143301</c:v>
                </c:pt>
                <c:pt idx="27820">
                  <c:v>6956.3600000143324</c:v>
                </c:pt>
                <c:pt idx="27821">
                  <c:v>6956.3800000143301</c:v>
                </c:pt>
                <c:pt idx="27822">
                  <c:v>6956.4000000143296</c:v>
                </c:pt>
                <c:pt idx="27823">
                  <c:v>6956.4200000143301</c:v>
                </c:pt>
                <c:pt idx="27824">
                  <c:v>6956.4400000143296</c:v>
                </c:pt>
                <c:pt idx="27825">
                  <c:v>6956.46000001433</c:v>
                </c:pt>
                <c:pt idx="27826">
                  <c:v>6956.4800000143296</c:v>
                </c:pt>
                <c:pt idx="27827">
                  <c:v>6956.50000001433</c:v>
                </c:pt>
                <c:pt idx="27828">
                  <c:v>6956.5200000143304</c:v>
                </c:pt>
                <c:pt idx="27829">
                  <c:v>6956.54000001433</c:v>
                </c:pt>
                <c:pt idx="27830">
                  <c:v>6956.5600000143304</c:v>
                </c:pt>
                <c:pt idx="27831">
                  <c:v>6956.5800000143299</c:v>
                </c:pt>
                <c:pt idx="27832">
                  <c:v>6956.6000000143304</c:v>
                </c:pt>
                <c:pt idx="27833">
                  <c:v>6956.6200000143335</c:v>
                </c:pt>
                <c:pt idx="27834">
                  <c:v>6956.6400000143303</c:v>
                </c:pt>
                <c:pt idx="27835">
                  <c:v>6956.6600000143335</c:v>
                </c:pt>
                <c:pt idx="27836">
                  <c:v>6956.6800000143303</c:v>
                </c:pt>
                <c:pt idx="27837">
                  <c:v>6956.7000000143298</c:v>
                </c:pt>
                <c:pt idx="27838">
                  <c:v>6956.7200000143303</c:v>
                </c:pt>
                <c:pt idx="27839">
                  <c:v>6956.7400000143398</c:v>
                </c:pt>
                <c:pt idx="27840">
                  <c:v>6956.7600000143402</c:v>
                </c:pt>
                <c:pt idx="27841">
                  <c:v>6956.7800000143397</c:v>
                </c:pt>
                <c:pt idx="27842">
                  <c:v>6956.8000000143402</c:v>
                </c:pt>
                <c:pt idx="27843">
                  <c:v>6956.8200000143424</c:v>
                </c:pt>
                <c:pt idx="27844">
                  <c:v>6956.8400000143401</c:v>
                </c:pt>
                <c:pt idx="27845">
                  <c:v>6956.8600000143424</c:v>
                </c:pt>
                <c:pt idx="27846">
                  <c:v>6956.8800000143401</c:v>
                </c:pt>
                <c:pt idx="27847">
                  <c:v>6956.9000000143396</c:v>
                </c:pt>
                <c:pt idx="27848">
                  <c:v>6956.9200000143401</c:v>
                </c:pt>
                <c:pt idx="27849">
                  <c:v>6956.9400000143396</c:v>
                </c:pt>
                <c:pt idx="27850">
                  <c:v>6956.96000001434</c:v>
                </c:pt>
                <c:pt idx="27851">
                  <c:v>6956.9800000143396</c:v>
                </c:pt>
                <c:pt idx="27852">
                  <c:v>6957.00000001434</c:v>
                </c:pt>
                <c:pt idx="27853">
                  <c:v>6957.0200000143404</c:v>
                </c:pt>
                <c:pt idx="27854">
                  <c:v>6957.04000001434</c:v>
                </c:pt>
                <c:pt idx="27855">
                  <c:v>6957.0600000143404</c:v>
                </c:pt>
                <c:pt idx="27856">
                  <c:v>6957.0800000143399</c:v>
                </c:pt>
                <c:pt idx="27857">
                  <c:v>6957.1000000143404</c:v>
                </c:pt>
                <c:pt idx="27858">
                  <c:v>6957.1200000143435</c:v>
                </c:pt>
                <c:pt idx="27859">
                  <c:v>6957.1400000143403</c:v>
                </c:pt>
                <c:pt idx="27860">
                  <c:v>6957.1600000143435</c:v>
                </c:pt>
                <c:pt idx="27861">
                  <c:v>6957.1800000143403</c:v>
                </c:pt>
                <c:pt idx="27862">
                  <c:v>6957.2000000143498</c:v>
                </c:pt>
                <c:pt idx="27863">
                  <c:v>6957.2200000143503</c:v>
                </c:pt>
                <c:pt idx="27864">
                  <c:v>6957.2400000143498</c:v>
                </c:pt>
                <c:pt idx="27865">
                  <c:v>6957.2600000143502</c:v>
                </c:pt>
                <c:pt idx="27866">
                  <c:v>6957.2800000143498</c:v>
                </c:pt>
                <c:pt idx="27867">
                  <c:v>6957.3000000143502</c:v>
                </c:pt>
                <c:pt idx="27868">
                  <c:v>6957.3200000143524</c:v>
                </c:pt>
                <c:pt idx="27869">
                  <c:v>6957.3400000143502</c:v>
                </c:pt>
                <c:pt idx="27870">
                  <c:v>6957.3600000143524</c:v>
                </c:pt>
                <c:pt idx="27871">
                  <c:v>6957.3800000143501</c:v>
                </c:pt>
                <c:pt idx="27872">
                  <c:v>6957.4000000143496</c:v>
                </c:pt>
                <c:pt idx="27873">
                  <c:v>6957.4200000143501</c:v>
                </c:pt>
                <c:pt idx="27874">
                  <c:v>6957.4400000143496</c:v>
                </c:pt>
                <c:pt idx="27875">
                  <c:v>6957.46000001435</c:v>
                </c:pt>
                <c:pt idx="27876">
                  <c:v>6957.4800000143496</c:v>
                </c:pt>
                <c:pt idx="27877">
                  <c:v>6957.50000001435</c:v>
                </c:pt>
                <c:pt idx="27878">
                  <c:v>6957.5200000143504</c:v>
                </c:pt>
                <c:pt idx="27879">
                  <c:v>6957.54000001435</c:v>
                </c:pt>
                <c:pt idx="27880">
                  <c:v>6957.5600000143504</c:v>
                </c:pt>
                <c:pt idx="27881">
                  <c:v>6957.5800000143499</c:v>
                </c:pt>
                <c:pt idx="27882">
                  <c:v>6957.6000000143504</c:v>
                </c:pt>
                <c:pt idx="27883">
                  <c:v>6957.6200000143535</c:v>
                </c:pt>
                <c:pt idx="27884">
                  <c:v>6957.6400000143503</c:v>
                </c:pt>
                <c:pt idx="27885">
                  <c:v>6957.6600000143635</c:v>
                </c:pt>
                <c:pt idx="27886">
                  <c:v>6957.6800000143603</c:v>
                </c:pt>
                <c:pt idx="27887">
                  <c:v>6957.7000000143598</c:v>
                </c:pt>
                <c:pt idx="27888">
                  <c:v>6957.7200000143603</c:v>
                </c:pt>
                <c:pt idx="27889">
                  <c:v>6957.7400000143598</c:v>
                </c:pt>
                <c:pt idx="27890">
                  <c:v>6957.7600000143602</c:v>
                </c:pt>
                <c:pt idx="27891">
                  <c:v>6957.7800000143598</c:v>
                </c:pt>
                <c:pt idx="27892">
                  <c:v>6957.8000000143602</c:v>
                </c:pt>
                <c:pt idx="27893">
                  <c:v>6957.8200000143624</c:v>
                </c:pt>
                <c:pt idx="27894">
                  <c:v>6957.8400000143602</c:v>
                </c:pt>
                <c:pt idx="27895">
                  <c:v>6957.8600000143624</c:v>
                </c:pt>
                <c:pt idx="27896">
                  <c:v>6957.8800000143601</c:v>
                </c:pt>
                <c:pt idx="27897">
                  <c:v>6957.9000000143596</c:v>
                </c:pt>
                <c:pt idx="27898">
                  <c:v>6957.9200000143601</c:v>
                </c:pt>
                <c:pt idx="27899">
                  <c:v>6957.9400000143596</c:v>
                </c:pt>
                <c:pt idx="27900">
                  <c:v>6957.96000001436</c:v>
                </c:pt>
                <c:pt idx="27901">
                  <c:v>6957.9800000143596</c:v>
                </c:pt>
                <c:pt idx="27902">
                  <c:v>6958.00000001436</c:v>
                </c:pt>
                <c:pt idx="27903">
                  <c:v>6958.0200000143604</c:v>
                </c:pt>
                <c:pt idx="27904">
                  <c:v>6958.04000001436</c:v>
                </c:pt>
                <c:pt idx="27905">
                  <c:v>6958.0600000143604</c:v>
                </c:pt>
                <c:pt idx="27906">
                  <c:v>6958.0800000143599</c:v>
                </c:pt>
                <c:pt idx="27907">
                  <c:v>6958.1000000143604</c:v>
                </c:pt>
                <c:pt idx="27908">
                  <c:v>6958.1200000143735</c:v>
                </c:pt>
                <c:pt idx="27909">
                  <c:v>6958.1400000143703</c:v>
                </c:pt>
                <c:pt idx="27910">
                  <c:v>6958.1600000143735</c:v>
                </c:pt>
                <c:pt idx="27911">
                  <c:v>6958.1800000143703</c:v>
                </c:pt>
                <c:pt idx="27912">
                  <c:v>6958.2000000143698</c:v>
                </c:pt>
                <c:pt idx="27913">
                  <c:v>6958.2200000143703</c:v>
                </c:pt>
                <c:pt idx="27914">
                  <c:v>6958.2400000143698</c:v>
                </c:pt>
                <c:pt idx="27915">
                  <c:v>6958.2600000143702</c:v>
                </c:pt>
                <c:pt idx="27916">
                  <c:v>6958.2800000143698</c:v>
                </c:pt>
                <c:pt idx="27917">
                  <c:v>6958.3000000143702</c:v>
                </c:pt>
                <c:pt idx="27918">
                  <c:v>6958.3200000143734</c:v>
                </c:pt>
                <c:pt idx="27919">
                  <c:v>6958.3400000143702</c:v>
                </c:pt>
                <c:pt idx="27920">
                  <c:v>6958.3600000143724</c:v>
                </c:pt>
                <c:pt idx="27921">
                  <c:v>6958.3800000143701</c:v>
                </c:pt>
                <c:pt idx="27922">
                  <c:v>6958.4000000143697</c:v>
                </c:pt>
                <c:pt idx="27923">
                  <c:v>6958.4200000143701</c:v>
                </c:pt>
                <c:pt idx="27924">
                  <c:v>6958.4400000143696</c:v>
                </c:pt>
                <c:pt idx="27925">
                  <c:v>6958.4600000143701</c:v>
                </c:pt>
                <c:pt idx="27926">
                  <c:v>6958.4800000143696</c:v>
                </c:pt>
                <c:pt idx="27927">
                  <c:v>6958.50000001437</c:v>
                </c:pt>
                <c:pt idx="27928">
                  <c:v>6958.5200000143714</c:v>
                </c:pt>
                <c:pt idx="27929">
                  <c:v>6958.54000001437</c:v>
                </c:pt>
                <c:pt idx="27930">
                  <c:v>6958.5600000143704</c:v>
                </c:pt>
                <c:pt idx="27931">
                  <c:v>6958.5800000143799</c:v>
                </c:pt>
                <c:pt idx="27932">
                  <c:v>6958.6000000143804</c:v>
                </c:pt>
                <c:pt idx="27933">
                  <c:v>6958.6200000143835</c:v>
                </c:pt>
                <c:pt idx="27934">
                  <c:v>6958.6400000143803</c:v>
                </c:pt>
                <c:pt idx="27935">
                  <c:v>6958.6600000143835</c:v>
                </c:pt>
                <c:pt idx="27936">
                  <c:v>6958.6800000143803</c:v>
                </c:pt>
                <c:pt idx="27937">
                  <c:v>6958.7000000143798</c:v>
                </c:pt>
                <c:pt idx="27938">
                  <c:v>6958.7200000143803</c:v>
                </c:pt>
                <c:pt idx="27939">
                  <c:v>6958.7400000143798</c:v>
                </c:pt>
                <c:pt idx="27940">
                  <c:v>6958.7600000143802</c:v>
                </c:pt>
                <c:pt idx="27941">
                  <c:v>6958.7800000143798</c:v>
                </c:pt>
                <c:pt idx="27942">
                  <c:v>6958.8000000143802</c:v>
                </c:pt>
                <c:pt idx="27943">
                  <c:v>6958.8200000143834</c:v>
                </c:pt>
                <c:pt idx="27944">
                  <c:v>6958.8400000143802</c:v>
                </c:pt>
                <c:pt idx="27945">
                  <c:v>6958.8600000143824</c:v>
                </c:pt>
                <c:pt idx="27946">
                  <c:v>6958.8800000143801</c:v>
                </c:pt>
                <c:pt idx="27947">
                  <c:v>6958.9000000143797</c:v>
                </c:pt>
                <c:pt idx="27948">
                  <c:v>6958.9200000143801</c:v>
                </c:pt>
                <c:pt idx="27949">
                  <c:v>6958.9400000143796</c:v>
                </c:pt>
                <c:pt idx="27950">
                  <c:v>6958.9600000143801</c:v>
                </c:pt>
                <c:pt idx="27951">
                  <c:v>6958.9800000143796</c:v>
                </c:pt>
                <c:pt idx="27952">
                  <c:v>6959.00000001438</c:v>
                </c:pt>
                <c:pt idx="27953">
                  <c:v>6959.0200000143914</c:v>
                </c:pt>
                <c:pt idx="27954">
                  <c:v>6959.04000001439</c:v>
                </c:pt>
                <c:pt idx="27955">
                  <c:v>6959.0600000143904</c:v>
                </c:pt>
                <c:pt idx="27956">
                  <c:v>6959.08000001439</c:v>
                </c:pt>
                <c:pt idx="27957">
                  <c:v>6959.1000000143904</c:v>
                </c:pt>
                <c:pt idx="27958">
                  <c:v>6959.1200000143936</c:v>
                </c:pt>
                <c:pt idx="27959">
                  <c:v>6959.1400000143904</c:v>
                </c:pt>
                <c:pt idx="27960">
                  <c:v>6959.1600000143935</c:v>
                </c:pt>
                <c:pt idx="27961">
                  <c:v>6959.1800000143903</c:v>
                </c:pt>
                <c:pt idx="27962">
                  <c:v>6959.2000000143898</c:v>
                </c:pt>
                <c:pt idx="27963">
                  <c:v>6959.2200000143903</c:v>
                </c:pt>
                <c:pt idx="27964">
                  <c:v>6959.2400000143898</c:v>
                </c:pt>
                <c:pt idx="27965">
                  <c:v>6959.2600000143902</c:v>
                </c:pt>
                <c:pt idx="27966">
                  <c:v>6959.2800000143898</c:v>
                </c:pt>
                <c:pt idx="27967">
                  <c:v>6959.3000000143902</c:v>
                </c:pt>
                <c:pt idx="27968">
                  <c:v>6959.3200000143934</c:v>
                </c:pt>
                <c:pt idx="27969">
                  <c:v>6959.3400000143902</c:v>
                </c:pt>
                <c:pt idx="27970">
                  <c:v>6959.3600000143924</c:v>
                </c:pt>
                <c:pt idx="27971">
                  <c:v>6959.3800000143901</c:v>
                </c:pt>
                <c:pt idx="27972">
                  <c:v>6959.4000000143897</c:v>
                </c:pt>
                <c:pt idx="27973">
                  <c:v>6959.4200000143901</c:v>
                </c:pt>
                <c:pt idx="27974">
                  <c:v>6959.4400000143896</c:v>
                </c:pt>
                <c:pt idx="27975">
                  <c:v>6959.4600000143901</c:v>
                </c:pt>
                <c:pt idx="27976">
                  <c:v>6959.4800000143996</c:v>
                </c:pt>
                <c:pt idx="27977">
                  <c:v>6959.5000000144</c:v>
                </c:pt>
                <c:pt idx="27978">
                  <c:v>6959.5200000144014</c:v>
                </c:pt>
                <c:pt idx="27979">
                  <c:v>6959.5400000144</c:v>
                </c:pt>
                <c:pt idx="27980">
                  <c:v>6959.5600000144004</c:v>
                </c:pt>
                <c:pt idx="27981">
                  <c:v>6959.5800000144</c:v>
                </c:pt>
                <c:pt idx="27982">
                  <c:v>6959.6000000144004</c:v>
                </c:pt>
                <c:pt idx="27983">
                  <c:v>6959.6200000144036</c:v>
                </c:pt>
                <c:pt idx="27984">
                  <c:v>6959.6400000144004</c:v>
                </c:pt>
                <c:pt idx="27985">
                  <c:v>6959.6600000144035</c:v>
                </c:pt>
                <c:pt idx="27986">
                  <c:v>6959.6800000144003</c:v>
                </c:pt>
                <c:pt idx="27987">
                  <c:v>6959.7000000143998</c:v>
                </c:pt>
                <c:pt idx="27988">
                  <c:v>6959.7200000144003</c:v>
                </c:pt>
                <c:pt idx="27989">
                  <c:v>6959.7400000143998</c:v>
                </c:pt>
                <c:pt idx="27990">
                  <c:v>6959.7600000144002</c:v>
                </c:pt>
                <c:pt idx="27991">
                  <c:v>6959.7800000143998</c:v>
                </c:pt>
                <c:pt idx="27992">
                  <c:v>6959.8000000144002</c:v>
                </c:pt>
                <c:pt idx="27993">
                  <c:v>6959.8200000144034</c:v>
                </c:pt>
                <c:pt idx="27994">
                  <c:v>6959.8400000144002</c:v>
                </c:pt>
                <c:pt idx="27995">
                  <c:v>6959.8600000144024</c:v>
                </c:pt>
                <c:pt idx="27996">
                  <c:v>6959.8800000144001</c:v>
                </c:pt>
                <c:pt idx="27997">
                  <c:v>6959.9000000143997</c:v>
                </c:pt>
                <c:pt idx="27998">
                  <c:v>6959.9200000144001</c:v>
                </c:pt>
                <c:pt idx="27999">
                  <c:v>6959.9400000144096</c:v>
                </c:pt>
                <c:pt idx="28000">
                  <c:v>6959.9600000144101</c:v>
                </c:pt>
                <c:pt idx="28001">
                  <c:v>6959.9800000144096</c:v>
                </c:pt>
                <c:pt idx="28002">
                  <c:v>6960.00000001441</c:v>
                </c:pt>
                <c:pt idx="28003">
                  <c:v>6960.0200000144114</c:v>
                </c:pt>
                <c:pt idx="28004">
                  <c:v>6960.04000001441</c:v>
                </c:pt>
                <c:pt idx="28005">
                  <c:v>6960.0600000144104</c:v>
                </c:pt>
                <c:pt idx="28006">
                  <c:v>6960.08000001441</c:v>
                </c:pt>
                <c:pt idx="28007">
                  <c:v>6960.1000000144104</c:v>
                </c:pt>
                <c:pt idx="28008">
                  <c:v>6960.1200000144136</c:v>
                </c:pt>
                <c:pt idx="28009">
                  <c:v>6960.1400000144104</c:v>
                </c:pt>
                <c:pt idx="28010">
                  <c:v>6960.1600000144135</c:v>
                </c:pt>
                <c:pt idx="28011">
                  <c:v>6960.1800000144103</c:v>
                </c:pt>
                <c:pt idx="28012">
                  <c:v>6960.2000000144099</c:v>
                </c:pt>
                <c:pt idx="28013">
                  <c:v>6960.2200000144103</c:v>
                </c:pt>
                <c:pt idx="28014">
                  <c:v>6960.2400000144098</c:v>
                </c:pt>
                <c:pt idx="28015">
                  <c:v>6960.2600000144103</c:v>
                </c:pt>
                <c:pt idx="28016">
                  <c:v>6960.2800000144098</c:v>
                </c:pt>
                <c:pt idx="28017">
                  <c:v>6960.3000000144102</c:v>
                </c:pt>
                <c:pt idx="28018">
                  <c:v>6960.3200000144134</c:v>
                </c:pt>
                <c:pt idx="28019">
                  <c:v>6960.3400000144102</c:v>
                </c:pt>
                <c:pt idx="28020">
                  <c:v>6960.3600000144124</c:v>
                </c:pt>
                <c:pt idx="28021">
                  <c:v>6960.3800000144101</c:v>
                </c:pt>
                <c:pt idx="28022">
                  <c:v>6960.4000000144197</c:v>
                </c:pt>
                <c:pt idx="28023">
                  <c:v>6960.4200000144201</c:v>
                </c:pt>
                <c:pt idx="28024">
                  <c:v>6960.4400000144196</c:v>
                </c:pt>
                <c:pt idx="28025">
                  <c:v>6960.4600000144201</c:v>
                </c:pt>
                <c:pt idx="28026">
                  <c:v>6960.4800000144196</c:v>
                </c:pt>
                <c:pt idx="28027">
                  <c:v>6960.50000001442</c:v>
                </c:pt>
                <c:pt idx="28028">
                  <c:v>6960.5200000144214</c:v>
                </c:pt>
                <c:pt idx="28029">
                  <c:v>6960.54000001442</c:v>
                </c:pt>
                <c:pt idx="28030">
                  <c:v>6960.5600000144204</c:v>
                </c:pt>
                <c:pt idx="28031">
                  <c:v>6960.58000001442</c:v>
                </c:pt>
                <c:pt idx="28032">
                  <c:v>6960.6000000144204</c:v>
                </c:pt>
                <c:pt idx="28033">
                  <c:v>6960.6200000144236</c:v>
                </c:pt>
                <c:pt idx="28034">
                  <c:v>6960.6400000144204</c:v>
                </c:pt>
                <c:pt idx="28035">
                  <c:v>6960.6600000144235</c:v>
                </c:pt>
                <c:pt idx="28036">
                  <c:v>6960.6800000144203</c:v>
                </c:pt>
                <c:pt idx="28037">
                  <c:v>6960.7000000144199</c:v>
                </c:pt>
                <c:pt idx="28038">
                  <c:v>6960.7200000144203</c:v>
                </c:pt>
                <c:pt idx="28039">
                  <c:v>6960.7400000144198</c:v>
                </c:pt>
                <c:pt idx="28040">
                  <c:v>6960.7600000144203</c:v>
                </c:pt>
                <c:pt idx="28041">
                  <c:v>6960.7800000144198</c:v>
                </c:pt>
                <c:pt idx="28042">
                  <c:v>6960.8000000144202</c:v>
                </c:pt>
                <c:pt idx="28043">
                  <c:v>6960.8200000144234</c:v>
                </c:pt>
                <c:pt idx="28044">
                  <c:v>6960.8400000144202</c:v>
                </c:pt>
                <c:pt idx="28045">
                  <c:v>6960.8600000144324</c:v>
                </c:pt>
                <c:pt idx="28046">
                  <c:v>6960.8800000144302</c:v>
                </c:pt>
                <c:pt idx="28047">
                  <c:v>6960.9000000144297</c:v>
                </c:pt>
                <c:pt idx="28048">
                  <c:v>6960.9200000144301</c:v>
                </c:pt>
                <c:pt idx="28049">
                  <c:v>6960.9400000144296</c:v>
                </c:pt>
                <c:pt idx="28050">
                  <c:v>6960.9600000144301</c:v>
                </c:pt>
                <c:pt idx="28051">
                  <c:v>6960.9800000144296</c:v>
                </c:pt>
                <c:pt idx="28052">
                  <c:v>6961.00000001443</c:v>
                </c:pt>
                <c:pt idx="28053">
                  <c:v>6961.0200000144314</c:v>
                </c:pt>
                <c:pt idx="28054">
                  <c:v>6961.04000001443</c:v>
                </c:pt>
                <c:pt idx="28055">
                  <c:v>6961.0600000144304</c:v>
                </c:pt>
                <c:pt idx="28056">
                  <c:v>6961.08000001443</c:v>
                </c:pt>
                <c:pt idx="28057">
                  <c:v>6961.1000000144304</c:v>
                </c:pt>
                <c:pt idx="28058">
                  <c:v>6961.1200000144336</c:v>
                </c:pt>
                <c:pt idx="28059">
                  <c:v>6961.1400000144304</c:v>
                </c:pt>
                <c:pt idx="28060">
                  <c:v>6961.1600000144335</c:v>
                </c:pt>
                <c:pt idx="28061">
                  <c:v>6961.1800000144303</c:v>
                </c:pt>
                <c:pt idx="28062">
                  <c:v>6961.2000000144299</c:v>
                </c:pt>
                <c:pt idx="28063">
                  <c:v>6961.2200000144303</c:v>
                </c:pt>
                <c:pt idx="28064">
                  <c:v>6961.2400000144298</c:v>
                </c:pt>
                <c:pt idx="28065">
                  <c:v>6961.2600000144303</c:v>
                </c:pt>
                <c:pt idx="28066">
                  <c:v>6961.2800000144298</c:v>
                </c:pt>
                <c:pt idx="28067">
                  <c:v>6961.3000000144302</c:v>
                </c:pt>
                <c:pt idx="28068">
                  <c:v>6961.3200000144434</c:v>
                </c:pt>
                <c:pt idx="28069">
                  <c:v>6961.3400000144402</c:v>
                </c:pt>
                <c:pt idx="28070">
                  <c:v>6961.3600000144424</c:v>
                </c:pt>
                <c:pt idx="28071">
                  <c:v>6961.3800000144402</c:v>
                </c:pt>
                <c:pt idx="28072">
                  <c:v>6961.4000000144397</c:v>
                </c:pt>
                <c:pt idx="28073">
                  <c:v>6961.4200000144401</c:v>
                </c:pt>
                <c:pt idx="28074">
                  <c:v>6961.4400000144396</c:v>
                </c:pt>
                <c:pt idx="28075">
                  <c:v>6961.4600000144401</c:v>
                </c:pt>
                <c:pt idx="28076">
                  <c:v>6961.4800000144396</c:v>
                </c:pt>
                <c:pt idx="28077">
                  <c:v>6961.50000001444</c:v>
                </c:pt>
                <c:pt idx="28078">
                  <c:v>6961.5200000144414</c:v>
                </c:pt>
                <c:pt idx="28079">
                  <c:v>6961.54000001444</c:v>
                </c:pt>
                <c:pt idx="28080">
                  <c:v>6961.5600000144404</c:v>
                </c:pt>
                <c:pt idx="28081">
                  <c:v>6961.58000001444</c:v>
                </c:pt>
                <c:pt idx="28082">
                  <c:v>6961.6000000144404</c:v>
                </c:pt>
                <c:pt idx="28083">
                  <c:v>6961.6200000144436</c:v>
                </c:pt>
                <c:pt idx="28084">
                  <c:v>6961.6400000144404</c:v>
                </c:pt>
                <c:pt idx="28085">
                  <c:v>6961.6600000144435</c:v>
                </c:pt>
                <c:pt idx="28086">
                  <c:v>6961.6800000144403</c:v>
                </c:pt>
                <c:pt idx="28087">
                  <c:v>6961.7000000144399</c:v>
                </c:pt>
                <c:pt idx="28088">
                  <c:v>6961.7200000144403</c:v>
                </c:pt>
                <c:pt idx="28089">
                  <c:v>6961.7400000144398</c:v>
                </c:pt>
                <c:pt idx="28090">
                  <c:v>6961.7600000144403</c:v>
                </c:pt>
                <c:pt idx="28091">
                  <c:v>6961.7800000144498</c:v>
                </c:pt>
                <c:pt idx="28092">
                  <c:v>6961.8000000144502</c:v>
                </c:pt>
                <c:pt idx="28093">
                  <c:v>6961.8200000144534</c:v>
                </c:pt>
                <c:pt idx="28094">
                  <c:v>6961.8400000144502</c:v>
                </c:pt>
                <c:pt idx="28095">
                  <c:v>6961.8600000144534</c:v>
                </c:pt>
                <c:pt idx="28096">
                  <c:v>6961.8800000144502</c:v>
                </c:pt>
                <c:pt idx="28097">
                  <c:v>6961.9000000144497</c:v>
                </c:pt>
                <c:pt idx="28098">
                  <c:v>6961.9200000144501</c:v>
                </c:pt>
                <c:pt idx="28099">
                  <c:v>6961.9400000144497</c:v>
                </c:pt>
                <c:pt idx="28100">
                  <c:v>6961.9600000144501</c:v>
                </c:pt>
                <c:pt idx="28101">
                  <c:v>6961.9800000144496</c:v>
                </c:pt>
                <c:pt idx="28102">
                  <c:v>6962.0000000144501</c:v>
                </c:pt>
                <c:pt idx="28103">
                  <c:v>6962.0200000144514</c:v>
                </c:pt>
                <c:pt idx="28104">
                  <c:v>6962.04000001445</c:v>
                </c:pt>
                <c:pt idx="28105">
                  <c:v>6962.0600000144514</c:v>
                </c:pt>
                <c:pt idx="28106">
                  <c:v>6962.08000001445</c:v>
                </c:pt>
                <c:pt idx="28107">
                  <c:v>6962.1000000144504</c:v>
                </c:pt>
                <c:pt idx="28108">
                  <c:v>6962.1200000144536</c:v>
                </c:pt>
                <c:pt idx="28109">
                  <c:v>6962.1400000144504</c:v>
                </c:pt>
                <c:pt idx="28110">
                  <c:v>6962.1600000144535</c:v>
                </c:pt>
                <c:pt idx="28111">
                  <c:v>6962.1800000144503</c:v>
                </c:pt>
                <c:pt idx="28112">
                  <c:v>6962.2000000144499</c:v>
                </c:pt>
                <c:pt idx="28113">
                  <c:v>6962.2200000144503</c:v>
                </c:pt>
                <c:pt idx="28114">
                  <c:v>6962.2400000144598</c:v>
                </c:pt>
                <c:pt idx="28115">
                  <c:v>6962.2600000144603</c:v>
                </c:pt>
                <c:pt idx="28116">
                  <c:v>6962.2800000144598</c:v>
                </c:pt>
                <c:pt idx="28117">
                  <c:v>6962.3000000144602</c:v>
                </c:pt>
                <c:pt idx="28118">
                  <c:v>6962.3200000144634</c:v>
                </c:pt>
                <c:pt idx="28119">
                  <c:v>6962.3400000144602</c:v>
                </c:pt>
                <c:pt idx="28120">
                  <c:v>6962.3600000144634</c:v>
                </c:pt>
                <c:pt idx="28121">
                  <c:v>6962.3800000144602</c:v>
                </c:pt>
                <c:pt idx="28122">
                  <c:v>6962.4000000144597</c:v>
                </c:pt>
                <c:pt idx="28123">
                  <c:v>6962.4200000144601</c:v>
                </c:pt>
                <c:pt idx="28124">
                  <c:v>6962.4400000144597</c:v>
                </c:pt>
                <c:pt idx="28125">
                  <c:v>6962.4600000144601</c:v>
                </c:pt>
                <c:pt idx="28126">
                  <c:v>6962.4800000144596</c:v>
                </c:pt>
                <c:pt idx="28127">
                  <c:v>6962.5000000144601</c:v>
                </c:pt>
                <c:pt idx="28128">
                  <c:v>6962.5200000144614</c:v>
                </c:pt>
                <c:pt idx="28129">
                  <c:v>6962.54000001446</c:v>
                </c:pt>
                <c:pt idx="28130">
                  <c:v>6962.5600000144614</c:v>
                </c:pt>
                <c:pt idx="28131">
                  <c:v>6962.58000001446</c:v>
                </c:pt>
                <c:pt idx="28132">
                  <c:v>6962.6000000144604</c:v>
                </c:pt>
                <c:pt idx="28133">
                  <c:v>6962.6200000144636</c:v>
                </c:pt>
                <c:pt idx="28134">
                  <c:v>6962.6400000144604</c:v>
                </c:pt>
                <c:pt idx="28135">
                  <c:v>6962.6600000144635</c:v>
                </c:pt>
                <c:pt idx="28136">
                  <c:v>6962.6800000144603</c:v>
                </c:pt>
                <c:pt idx="28137">
                  <c:v>6962.7000000144699</c:v>
                </c:pt>
                <c:pt idx="28138">
                  <c:v>6962.7200000144703</c:v>
                </c:pt>
                <c:pt idx="28139">
                  <c:v>6962.7400000144698</c:v>
                </c:pt>
                <c:pt idx="28140">
                  <c:v>6962.7600000144703</c:v>
                </c:pt>
                <c:pt idx="28141">
                  <c:v>6962.7800000144698</c:v>
                </c:pt>
                <c:pt idx="28142">
                  <c:v>6962.8000000144702</c:v>
                </c:pt>
                <c:pt idx="28143">
                  <c:v>6962.8200000144734</c:v>
                </c:pt>
                <c:pt idx="28144">
                  <c:v>6962.8400000144702</c:v>
                </c:pt>
                <c:pt idx="28145">
                  <c:v>6962.8600000144734</c:v>
                </c:pt>
                <c:pt idx="28146">
                  <c:v>6962.8800000144702</c:v>
                </c:pt>
                <c:pt idx="28147">
                  <c:v>6962.9000000144697</c:v>
                </c:pt>
                <c:pt idx="28148">
                  <c:v>6962.9200000144701</c:v>
                </c:pt>
                <c:pt idx="28149">
                  <c:v>6962.9400000144697</c:v>
                </c:pt>
                <c:pt idx="28150">
                  <c:v>6962.9600000144701</c:v>
                </c:pt>
                <c:pt idx="28151">
                  <c:v>6962.9800000144696</c:v>
                </c:pt>
                <c:pt idx="28152">
                  <c:v>6963.0000000144701</c:v>
                </c:pt>
                <c:pt idx="28153">
                  <c:v>6963.0200000144714</c:v>
                </c:pt>
                <c:pt idx="28154">
                  <c:v>6963.04000001447</c:v>
                </c:pt>
                <c:pt idx="28155">
                  <c:v>6963.0600000144714</c:v>
                </c:pt>
                <c:pt idx="28156">
                  <c:v>6963.08000001447</c:v>
                </c:pt>
                <c:pt idx="28157">
                  <c:v>6963.1000000144704</c:v>
                </c:pt>
                <c:pt idx="28158">
                  <c:v>6963.1200000144736</c:v>
                </c:pt>
                <c:pt idx="28159">
                  <c:v>6963.1400000144704</c:v>
                </c:pt>
                <c:pt idx="28160">
                  <c:v>6963.1600000144836</c:v>
                </c:pt>
                <c:pt idx="28161">
                  <c:v>6963.1800000144804</c:v>
                </c:pt>
                <c:pt idx="28162">
                  <c:v>6963.2000000144799</c:v>
                </c:pt>
                <c:pt idx="28163">
                  <c:v>6963.2200000144803</c:v>
                </c:pt>
                <c:pt idx="28164">
                  <c:v>6963.2400000144798</c:v>
                </c:pt>
                <c:pt idx="28165">
                  <c:v>6963.2600000144803</c:v>
                </c:pt>
                <c:pt idx="28166">
                  <c:v>6963.2800000144798</c:v>
                </c:pt>
                <c:pt idx="28167">
                  <c:v>6963.3000000144802</c:v>
                </c:pt>
                <c:pt idx="28168">
                  <c:v>6963.3200000144834</c:v>
                </c:pt>
                <c:pt idx="28169">
                  <c:v>6963.3400000144802</c:v>
                </c:pt>
                <c:pt idx="28170">
                  <c:v>6963.3600000144834</c:v>
                </c:pt>
                <c:pt idx="28171">
                  <c:v>6963.3800000144802</c:v>
                </c:pt>
                <c:pt idx="28172">
                  <c:v>6963.4000000144797</c:v>
                </c:pt>
                <c:pt idx="28173">
                  <c:v>6963.4200000144801</c:v>
                </c:pt>
                <c:pt idx="28174">
                  <c:v>6963.4400000144797</c:v>
                </c:pt>
                <c:pt idx="28175">
                  <c:v>6963.4600000144801</c:v>
                </c:pt>
                <c:pt idx="28176">
                  <c:v>6963.4800000144796</c:v>
                </c:pt>
                <c:pt idx="28177">
                  <c:v>6963.5000000144801</c:v>
                </c:pt>
                <c:pt idx="28178">
                  <c:v>6963.5200000144814</c:v>
                </c:pt>
                <c:pt idx="28179">
                  <c:v>6963.54000001448</c:v>
                </c:pt>
                <c:pt idx="28180">
                  <c:v>6963.5600000144814</c:v>
                </c:pt>
                <c:pt idx="28181">
                  <c:v>6963.58000001448</c:v>
                </c:pt>
                <c:pt idx="28182">
                  <c:v>6963.6000000144804</c:v>
                </c:pt>
                <c:pt idx="28183">
                  <c:v>6963.6200000144936</c:v>
                </c:pt>
                <c:pt idx="28184">
                  <c:v>6963.6400000144904</c:v>
                </c:pt>
                <c:pt idx="28185">
                  <c:v>6963.6600000144936</c:v>
                </c:pt>
                <c:pt idx="28186">
                  <c:v>6963.6800000144904</c:v>
                </c:pt>
                <c:pt idx="28187">
                  <c:v>6963.7000000144899</c:v>
                </c:pt>
                <c:pt idx="28188">
                  <c:v>6963.7200000144903</c:v>
                </c:pt>
                <c:pt idx="28189">
                  <c:v>6963.7400000144899</c:v>
                </c:pt>
                <c:pt idx="28190">
                  <c:v>6963.7600000144903</c:v>
                </c:pt>
                <c:pt idx="28191">
                  <c:v>6963.7800000144898</c:v>
                </c:pt>
                <c:pt idx="28192">
                  <c:v>6963.8000000144903</c:v>
                </c:pt>
                <c:pt idx="28193">
                  <c:v>6963.8200000144934</c:v>
                </c:pt>
                <c:pt idx="28194">
                  <c:v>6963.8400000144902</c:v>
                </c:pt>
                <c:pt idx="28195">
                  <c:v>6963.8600000144934</c:v>
                </c:pt>
                <c:pt idx="28196">
                  <c:v>6963.8800000144902</c:v>
                </c:pt>
                <c:pt idx="28197">
                  <c:v>6963.9000000144897</c:v>
                </c:pt>
                <c:pt idx="28198">
                  <c:v>6963.9200000144901</c:v>
                </c:pt>
                <c:pt idx="28199">
                  <c:v>6963.9400000144897</c:v>
                </c:pt>
                <c:pt idx="28200">
                  <c:v>6963.9600000144901</c:v>
                </c:pt>
                <c:pt idx="28201">
                  <c:v>6963.9800000144896</c:v>
                </c:pt>
                <c:pt idx="28202">
                  <c:v>6964.0000000144901</c:v>
                </c:pt>
                <c:pt idx="28203">
                  <c:v>6964.0200000144914</c:v>
                </c:pt>
                <c:pt idx="28204">
                  <c:v>6964.04000001449</c:v>
                </c:pt>
                <c:pt idx="28205">
                  <c:v>6964.0600000145014</c:v>
                </c:pt>
                <c:pt idx="28206">
                  <c:v>6964.0800000145</c:v>
                </c:pt>
                <c:pt idx="28207">
                  <c:v>6964.1000000145004</c:v>
                </c:pt>
                <c:pt idx="28208">
                  <c:v>6964.1200000145036</c:v>
                </c:pt>
                <c:pt idx="28209">
                  <c:v>6964.1400000145004</c:v>
                </c:pt>
                <c:pt idx="28210">
                  <c:v>6964.1600000145036</c:v>
                </c:pt>
                <c:pt idx="28211">
                  <c:v>6964.1800000145004</c:v>
                </c:pt>
                <c:pt idx="28212">
                  <c:v>6964.2000000144999</c:v>
                </c:pt>
                <c:pt idx="28213">
                  <c:v>6964.2200000145003</c:v>
                </c:pt>
                <c:pt idx="28214">
                  <c:v>6964.2400000144999</c:v>
                </c:pt>
                <c:pt idx="28215">
                  <c:v>6964.2600000145003</c:v>
                </c:pt>
                <c:pt idx="28216">
                  <c:v>6964.2800000144998</c:v>
                </c:pt>
                <c:pt idx="28217">
                  <c:v>6964.3000000145003</c:v>
                </c:pt>
                <c:pt idx="28218">
                  <c:v>6964.3200000145034</c:v>
                </c:pt>
                <c:pt idx="28219">
                  <c:v>6964.3400000145002</c:v>
                </c:pt>
                <c:pt idx="28220">
                  <c:v>6964.3600000145034</c:v>
                </c:pt>
                <c:pt idx="28221">
                  <c:v>6964.3800000145002</c:v>
                </c:pt>
                <c:pt idx="28222">
                  <c:v>6964.4000000144997</c:v>
                </c:pt>
                <c:pt idx="28223">
                  <c:v>6964.4200000145001</c:v>
                </c:pt>
                <c:pt idx="28224">
                  <c:v>6964.4400000144997</c:v>
                </c:pt>
                <c:pt idx="28225">
                  <c:v>6964.4600000145001</c:v>
                </c:pt>
                <c:pt idx="28226">
                  <c:v>6964.4800000144996</c:v>
                </c:pt>
                <c:pt idx="28227">
                  <c:v>6964.5000000145001</c:v>
                </c:pt>
                <c:pt idx="28228">
                  <c:v>6964.5200000145114</c:v>
                </c:pt>
                <c:pt idx="28229">
                  <c:v>6964.54000001451</c:v>
                </c:pt>
                <c:pt idx="28230">
                  <c:v>6964.5600000145114</c:v>
                </c:pt>
                <c:pt idx="28231">
                  <c:v>6964.58000001451</c:v>
                </c:pt>
                <c:pt idx="28232">
                  <c:v>6964.6000000145104</c:v>
                </c:pt>
                <c:pt idx="28233">
                  <c:v>6964.6200000145136</c:v>
                </c:pt>
                <c:pt idx="28234">
                  <c:v>6964.6400000145104</c:v>
                </c:pt>
                <c:pt idx="28235">
                  <c:v>6964.6600000145136</c:v>
                </c:pt>
                <c:pt idx="28236">
                  <c:v>6964.6800000145104</c:v>
                </c:pt>
                <c:pt idx="28237">
                  <c:v>6964.7000000145099</c:v>
                </c:pt>
                <c:pt idx="28238">
                  <c:v>6964.7200000145103</c:v>
                </c:pt>
                <c:pt idx="28239">
                  <c:v>6964.7400000145099</c:v>
                </c:pt>
                <c:pt idx="28240">
                  <c:v>6964.7600000145103</c:v>
                </c:pt>
                <c:pt idx="28241">
                  <c:v>6964.7800000145098</c:v>
                </c:pt>
                <c:pt idx="28242">
                  <c:v>6964.8000000145103</c:v>
                </c:pt>
                <c:pt idx="28243">
                  <c:v>6964.8200000145134</c:v>
                </c:pt>
                <c:pt idx="28244">
                  <c:v>6964.8400000145102</c:v>
                </c:pt>
                <c:pt idx="28245">
                  <c:v>6964.8600000145134</c:v>
                </c:pt>
                <c:pt idx="28246">
                  <c:v>6964.8800000145102</c:v>
                </c:pt>
                <c:pt idx="28247">
                  <c:v>6964.9000000145097</c:v>
                </c:pt>
                <c:pt idx="28248">
                  <c:v>6964.9200000145102</c:v>
                </c:pt>
                <c:pt idx="28249">
                  <c:v>6964.9400000145097</c:v>
                </c:pt>
                <c:pt idx="28250">
                  <c:v>6964.9600000145101</c:v>
                </c:pt>
                <c:pt idx="28251">
                  <c:v>6964.9800000145196</c:v>
                </c:pt>
                <c:pt idx="28252">
                  <c:v>6965.0000000145201</c:v>
                </c:pt>
                <c:pt idx="28253">
                  <c:v>6965.0200000145214</c:v>
                </c:pt>
                <c:pt idx="28254">
                  <c:v>6965.04000001452</c:v>
                </c:pt>
                <c:pt idx="28255">
                  <c:v>6965.0600000145214</c:v>
                </c:pt>
                <c:pt idx="28256">
                  <c:v>6965.08000001452</c:v>
                </c:pt>
                <c:pt idx="28257">
                  <c:v>6965.1000000145204</c:v>
                </c:pt>
                <c:pt idx="28258">
                  <c:v>6965.1200000145236</c:v>
                </c:pt>
                <c:pt idx="28259">
                  <c:v>6965.1400000145204</c:v>
                </c:pt>
                <c:pt idx="28260">
                  <c:v>6965.1600000145236</c:v>
                </c:pt>
                <c:pt idx="28261">
                  <c:v>6965.1800000145204</c:v>
                </c:pt>
                <c:pt idx="28262">
                  <c:v>6965.2000000145199</c:v>
                </c:pt>
                <c:pt idx="28263">
                  <c:v>6965.2200000145203</c:v>
                </c:pt>
                <c:pt idx="28264">
                  <c:v>6965.2400000145199</c:v>
                </c:pt>
                <c:pt idx="28265">
                  <c:v>6965.2600000145203</c:v>
                </c:pt>
                <c:pt idx="28266">
                  <c:v>6965.2800000145198</c:v>
                </c:pt>
                <c:pt idx="28267">
                  <c:v>6965.3000000145203</c:v>
                </c:pt>
                <c:pt idx="28268">
                  <c:v>6965.3200000145234</c:v>
                </c:pt>
                <c:pt idx="28269">
                  <c:v>6965.3400000145202</c:v>
                </c:pt>
                <c:pt idx="28270">
                  <c:v>6965.3600000145234</c:v>
                </c:pt>
                <c:pt idx="28271">
                  <c:v>6965.3800000145202</c:v>
                </c:pt>
                <c:pt idx="28272">
                  <c:v>6965.4000000145197</c:v>
                </c:pt>
                <c:pt idx="28273">
                  <c:v>6965.4200000145202</c:v>
                </c:pt>
                <c:pt idx="28274">
                  <c:v>6965.4400000145297</c:v>
                </c:pt>
                <c:pt idx="28275">
                  <c:v>6965.4600000145301</c:v>
                </c:pt>
                <c:pt idx="28276">
                  <c:v>6965.4800000145297</c:v>
                </c:pt>
                <c:pt idx="28277">
                  <c:v>6965.5000000145301</c:v>
                </c:pt>
                <c:pt idx="28278">
                  <c:v>6965.5200000145314</c:v>
                </c:pt>
                <c:pt idx="28279">
                  <c:v>6965.5400000145301</c:v>
                </c:pt>
                <c:pt idx="28280">
                  <c:v>6965.5600000145314</c:v>
                </c:pt>
                <c:pt idx="28281">
                  <c:v>6965.58000001453</c:v>
                </c:pt>
                <c:pt idx="28282">
                  <c:v>6965.6000000145314</c:v>
                </c:pt>
                <c:pt idx="28283">
                  <c:v>6965.6200000145336</c:v>
                </c:pt>
                <c:pt idx="28284">
                  <c:v>6965.6400000145304</c:v>
                </c:pt>
                <c:pt idx="28285">
                  <c:v>6965.6600000145336</c:v>
                </c:pt>
                <c:pt idx="28286">
                  <c:v>6965.6800000145304</c:v>
                </c:pt>
                <c:pt idx="28287">
                  <c:v>6965.7000000145299</c:v>
                </c:pt>
                <c:pt idx="28288">
                  <c:v>6965.7200000145303</c:v>
                </c:pt>
                <c:pt idx="28289">
                  <c:v>6965.7400000145299</c:v>
                </c:pt>
                <c:pt idx="28290">
                  <c:v>6965.7600000145303</c:v>
                </c:pt>
                <c:pt idx="28291">
                  <c:v>6965.7800000145298</c:v>
                </c:pt>
                <c:pt idx="28292">
                  <c:v>6965.8000000145303</c:v>
                </c:pt>
                <c:pt idx="28293">
                  <c:v>6965.8200000145334</c:v>
                </c:pt>
                <c:pt idx="28294">
                  <c:v>6965.8400000145302</c:v>
                </c:pt>
                <c:pt idx="28295">
                  <c:v>6965.8600000145334</c:v>
                </c:pt>
                <c:pt idx="28296">
                  <c:v>6965.8800000145302</c:v>
                </c:pt>
                <c:pt idx="28297">
                  <c:v>6965.9000000145397</c:v>
                </c:pt>
                <c:pt idx="28298">
                  <c:v>6965.9200000145402</c:v>
                </c:pt>
                <c:pt idx="28299">
                  <c:v>6965.9400000145397</c:v>
                </c:pt>
                <c:pt idx="28300">
                  <c:v>6965.9600000145401</c:v>
                </c:pt>
                <c:pt idx="28301">
                  <c:v>6965.9800000145397</c:v>
                </c:pt>
                <c:pt idx="28302">
                  <c:v>6966.0000000145401</c:v>
                </c:pt>
                <c:pt idx="28303">
                  <c:v>6966.0200000145414</c:v>
                </c:pt>
                <c:pt idx="28304">
                  <c:v>6966.0400000145401</c:v>
                </c:pt>
                <c:pt idx="28305">
                  <c:v>6966.0600000145414</c:v>
                </c:pt>
                <c:pt idx="28306">
                  <c:v>6966.08000001454</c:v>
                </c:pt>
                <c:pt idx="28307">
                  <c:v>6966.1000000145414</c:v>
                </c:pt>
                <c:pt idx="28308">
                  <c:v>6966.1200000145436</c:v>
                </c:pt>
                <c:pt idx="28309">
                  <c:v>6966.1400000145404</c:v>
                </c:pt>
                <c:pt idx="28310">
                  <c:v>6966.1600000145436</c:v>
                </c:pt>
                <c:pt idx="28311">
                  <c:v>6966.1800000145404</c:v>
                </c:pt>
                <c:pt idx="28312">
                  <c:v>6966.2000000145399</c:v>
                </c:pt>
                <c:pt idx="28313">
                  <c:v>6966.2200000145403</c:v>
                </c:pt>
                <c:pt idx="28314">
                  <c:v>6966.2400000145399</c:v>
                </c:pt>
                <c:pt idx="28315">
                  <c:v>6966.2600000145403</c:v>
                </c:pt>
                <c:pt idx="28316">
                  <c:v>6966.2800000145398</c:v>
                </c:pt>
                <c:pt idx="28317">
                  <c:v>6966.3000000145403</c:v>
                </c:pt>
                <c:pt idx="28318">
                  <c:v>6966.3200000145434</c:v>
                </c:pt>
                <c:pt idx="28319">
                  <c:v>6966.3400000145402</c:v>
                </c:pt>
                <c:pt idx="28320">
                  <c:v>6966.3600000145534</c:v>
                </c:pt>
                <c:pt idx="28321">
                  <c:v>6966.3800000145502</c:v>
                </c:pt>
                <c:pt idx="28322">
                  <c:v>6966.4000000145497</c:v>
                </c:pt>
                <c:pt idx="28323">
                  <c:v>6966.4200000145502</c:v>
                </c:pt>
                <c:pt idx="28324">
                  <c:v>6966.4400000145497</c:v>
                </c:pt>
                <c:pt idx="28325">
                  <c:v>6966.4600000145501</c:v>
                </c:pt>
                <c:pt idx="28326">
                  <c:v>6966.4800000145497</c:v>
                </c:pt>
                <c:pt idx="28327">
                  <c:v>6966.5000000145501</c:v>
                </c:pt>
                <c:pt idx="28328">
                  <c:v>6966.5200000145514</c:v>
                </c:pt>
                <c:pt idx="28329">
                  <c:v>6966.5400000145501</c:v>
                </c:pt>
                <c:pt idx="28330">
                  <c:v>6966.5600000145514</c:v>
                </c:pt>
                <c:pt idx="28331">
                  <c:v>6966.58000001455</c:v>
                </c:pt>
                <c:pt idx="28332">
                  <c:v>6966.6000000145514</c:v>
                </c:pt>
                <c:pt idx="28333">
                  <c:v>6966.6200000145536</c:v>
                </c:pt>
                <c:pt idx="28334">
                  <c:v>6966.6400000145504</c:v>
                </c:pt>
                <c:pt idx="28335">
                  <c:v>6966.6600000145536</c:v>
                </c:pt>
                <c:pt idx="28336">
                  <c:v>6966.6800000145504</c:v>
                </c:pt>
                <c:pt idx="28337">
                  <c:v>6966.7000000145499</c:v>
                </c:pt>
                <c:pt idx="28338">
                  <c:v>6966.7200000145504</c:v>
                </c:pt>
                <c:pt idx="28339">
                  <c:v>6966.7400000145499</c:v>
                </c:pt>
                <c:pt idx="28340">
                  <c:v>6966.7600000145503</c:v>
                </c:pt>
                <c:pt idx="28341">
                  <c:v>6966.7800000145498</c:v>
                </c:pt>
                <c:pt idx="28342">
                  <c:v>6966.8000000145503</c:v>
                </c:pt>
                <c:pt idx="28343">
                  <c:v>6966.8200000145634</c:v>
                </c:pt>
                <c:pt idx="28344">
                  <c:v>6966.8400000145602</c:v>
                </c:pt>
                <c:pt idx="28345">
                  <c:v>6966.8600000145634</c:v>
                </c:pt>
                <c:pt idx="28346">
                  <c:v>6966.8800000145602</c:v>
                </c:pt>
                <c:pt idx="28347">
                  <c:v>6966.9000000145597</c:v>
                </c:pt>
                <c:pt idx="28348">
                  <c:v>6966.9200000145602</c:v>
                </c:pt>
                <c:pt idx="28349">
                  <c:v>6966.9400000145597</c:v>
                </c:pt>
                <c:pt idx="28350">
                  <c:v>6966.9600000145601</c:v>
                </c:pt>
                <c:pt idx="28351">
                  <c:v>6966.9800000145597</c:v>
                </c:pt>
                <c:pt idx="28352">
                  <c:v>6967.0000000145601</c:v>
                </c:pt>
                <c:pt idx="28353">
                  <c:v>6967.0200000145614</c:v>
                </c:pt>
                <c:pt idx="28354">
                  <c:v>6967.0400000145601</c:v>
                </c:pt>
                <c:pt idx="28355">
                  <c:v>6967.0600000145614</c:v>
                </c:pt>
                <c:pt idx="28356">
                  <c:v>6967.08000001456</c:v>
                </c:pt>
                <c:pt idx="28357">
                  <c:v>6967.1000000145614</c:v>
                </c:pt>
                <c:pt idx="28358">
                  <c:v>6967.1200000145636</c:v>
                </c:pt>
                <c:pt idx="28359">
                  <c:v>6967.1400000145604</c:v>
                </c:pt>
                <c:pt idx="28360">
                  <c:v>6967.1600000145636</c:v>
                </c:pt>
                <c:pt idx="28361">
                  <c:v>6967.1800000145604</c:v>
                </c:pt>
                <c:pt idx="28362">
                  <c:v>6967.2000000145599</c:v>
                </c:pt>
                <c:pt idx="28363">
                  <c:v>6967.2200000145604</c:v>
                </c:pt>
                <c:pt idx="28364">
                  <c:v>6967.2400000145599</c:v>
                </c:pt>
                <c:pt idx="28365">
                  <c:v>6967.2600000145603</c:v>
                </c:pt>
                <c:pt idx="28366">
                  <c:v>6967.2800000145699</c:v>
                </c:pt>
                <c:pt idx="28367">
                  <c:v>6967.3000000145703</c:v>
                </c:pt>
                <c:pt idx="28368">
                  <c:v>6967.3200000145735</c:v>
                </c:pt>
                <c:pt idx="28369">
                  <c:v>6967.3400000145703</c:v>
                </c:pt>
                <c:pt idx="28370">
                  <c:v>6967.3600000145734</c:v>
                </c:pt>
                <c:pt idx="28371">
                  <c:v>6967.3800000145702</c:v>
                </c:pt>
                <c:pt idx="28372">
                  <c:v>6967.4000000145697</c:v>
                </c:pt>
                <c:pt idx="28373">
                  <c:v>6967.4200000145702</c:v>
                </c:pt>
                <c:pt idx="28374">
                  <c:v>6967.4400000145697</c:v>
                </c:pt>
                <c:pt idx="28375">
                  <c:v>6967.4600000145701</c:v>
                </c:pt>
                <c:pt idx="28376">
                  <c:v>6967.4800000145697</c:v>
                </c:pt>
                <c:pt idx="28377">
                  <c:v>6967.5000000145701</c:v>
                </c:pt>
                <c:pt idx="28378">
                  <c:v>6967.5200000145724</c:v>
                </c:pt>
                <c:pt idx="28379">
                  <c:v>6967.5400000145701</c:v>
                </c:pt>
                <c:pt idx="28380">
                  <c:v>6967.5600000145714</c:v>
                </c:pt>
                <c:pt idx="28381">
                  <c:v>6967.58000001457</c:v>
                </c:pt>
                <c:pt idx="28382">
                  <c:v>6967.6000000145714</c:v>
                </c:pt>
                <c:pt idx="28383">
                  <c:v>6967.6200000145736</c:v>
                </c:pt>
                <c:pt idx="28384">
                  <c:v>6967.6400000145704</c:v>
                </c:pt>
                <c:pt idx="28385">
                  <c:v>6967.6600000145736</c:v>
                </c:pt>
                <c:pt idx="28386">
                  <c:v>6967.6800000145704</c:v>
                </c:pt>
                <c:pt idx="28387">
                  <c:v>6967.7000000145699</c:v>
                </c:pt>
                <c:pt idx="28388">
                  <c:v>6967.7200000145704</c:v>
                </c:pt>
                <c:pt idx="28389">
                  <c:v>6967.7400000145799</c:v>
                </c:pt>
                <c:pt idx="28390">
                  <c:v>6967.7600000145803</c:v>
                </c:pt>
                <c:pt idx="28391">
                  <c:v>6967.7800000145799</c:v>
                </c:pt>
                <c:pt idx="28392">
                  <c:v>6967.8000000145803</c:v>
                </c:pt>
                <c:pt idx="28393">
                  <c:v>6967.8200000145835</c:v>
                </c:pt>
                <c:pt idx="28394">
                  <c:v>6967.8400000145803</c:v>
                </c:pt>
                <c:pt idx="28395">
                  <c:v>6967.8600000145834</c:v>
                </c:pt>
                <c:pt idx="28396">
                  <c:v>6967.8800000145802</c:v>
                </c:pt>
                <c:pt idx="28397">
                  <c:v>6967.9000000145797</c:v>
                </c:pt>
                <c:pt idx="28398">
                  <c:v>6967.9200000145802</c:v>
                </c:pt>
                <c:pt idx="28399">
                  <c:v>6967.9400000145797</c:v>
                </c:pt>
                <c:pt idx="28400">
                  <c:v>6967.9600000145801</c:v>
                </c:pt>
                <c:pt idx="28401">
                  <c:v>6967.9800000145797</c:v>
                </c:pt>
                <c:pt idx="28402">
                  <c:v>6968.0000000145801</c:v>
                </c:pt>
                <c:pt idx="28403">
                  <c:v>6968.0200000145824</c:v>
                </c:pt>
                <c:pt idx="28404">
                  <c:v>6968.0400000145801</c:v>
                </c:pt>
                <c:pt idx="28405">
                  <c:v>6968.0600000145814</c:v>
                </c:pt>
                <c:pt idx="28406">
                  <c:v>6968.08000001458</c:v>
                </c:pt>
                <c:pt idx="28407">
                  <c:v>6968.1000000145814</c:v>
                </c:pt>
                <c:pt idx="28408">
                  <c:v>6968.1200000145836</c:v>
                </c:pt>
                <c:pt idx="28409">
                  <c:v>6968.1400000145804</c:v>
                </c:pt>
                <c:pt idx="28410">
                  <c:v>6968.1600000145836</c:v>
                </c:pt>
                <c:pt idx="28411">
                  <c:v>6968.1800000145804</c:v>
                </c:pt>
                <c:pt idx="28412">
                  <c:v>6968.2000000145899</c:v>
                </c:pt>
                <c:pt idx="28413">
                  <c:v>6968.2200000145904</c:v>
                </c:pt>
                <c:pt idx="28414">
                  <c:v>6968.2400000145899</c:v>
                </c:pt>
                <c:pt idx="28415">
                  <c:v>6968.2600000145903</c:v>
                </c:pt>
                <c:pt idx="28416">
                  <c:v>6968.2800000145899</c:v>
                </c:pt>
                <c:pt idx="28417">
                  <c:v>6968.3000000145903</c:v>
                </c:pt>
                <c:pt idx="28418">
                  <c:v>6968.3200000145935</c:v>
                </c:pt>
                <c:pt idx="28419">
                  <c:v>6968.3400000145903</c:v>
                </c:pt>
                <c:pt idx="28420">
                  <c:v>6968.3600000145934</c:v>
                </c:pt>
                <c:pt idx="28421">
                  <c:v>6968.3800000145902</c:v>
                </c:pt>
                <c:pt idx="28422">
                  <c:v>6968.4000000145898</c:v>
                </c:pt>
                <c:pt idx="28423">
                  <c:v>6968.4200000145902</c:v>
                </c:pt>
                <c:pt idx="28424">
                  <c:v>6968.4400000145897</c:v>
                </c:pt>
                <c:pt idx="28425">
                  <c:v>6968.4600000145902</c:v>
                </c:pt>
                <c:pt idx="28426">
                  <c:v>6968.4800000145897</c:v>
                </c:pt>
                <c:pt idx="28427">
                  <c:v>6968.5000000145901</c:v>
                </c:pt>
                <c:pt idx="28428">
                  <c:v>6968.5200000145924</c:v>
                </c:pt>
                <c:pt idx="28429">
                  <c:v>6968.5400000145901</c:v>
                </c:pt>
                <c:pt idx="28430">
                  <c:v>6968.5600000145914</c:v>
                </c:pt>
                <c:pt idx="28431">
                  <c:v>6968.58000001459</c:v>
                </c:pt>
                <c:pt idx="28432">
                  <c:v>6968.6000000145914</c:v>
                </c:pt>
                <c:pt idx="28433">
                  <c:v>6968.6200000145936</c:v>
                </c:pt>
                <c:pt idx="28434">
                  <c:v>6968.6400000145904</c:v>
                </c:pt>
                <c:pt idx="28435">
                  <c:v>6968.6600000146036</c:v>
                </c:pt>
                <c:pt idx="28436">
                  <c:v>6968.6800000146004</c:v>
                </c:pt>
                <c:pt idx="28437">
                  <c:v>6968.7000000145999</c:v>
                </c:pt>
                <c:pt idx="28438">
                  <c:v>6968.7200000146004</c:v>
                </c:pt>
                <c:pt idx="28439">
                  <c:v>6968.7400000145999</c:v>
                </c:pt>
                <c:pt idx="28440">
                  <c:v>6968.7600000146003</c:v>
                </c:pt>
                <c:pt idx="28441">
                  <c:v>6968.7800000145999</c:v>
                </c:pt>
                <c:pt idx="28442">
                  <c:v>6968.8000000146003</c:v>
                </c:pt>
                <c:pt idx="28443">
                  <c:v>6968.8200000146035</c:v>
                </c:pt>
                <c:pt idx="28444">
                  <c:v>6968.8400000146003</c:v>
                </c:pt>
                <c:pt idx="28445">
                  <c:v>6968.8600000146034</c:v>
                </c:pt>
                <c:pt idx="28446">
                  <c:v>6968.8800000146002</c:v>
                </c:pt>
                <c:pt idx="28447">
                  <c:v>6968.9000000145998</c:v>
                </c:pt>
                <c:pt idx="28448">
                  <c:v>6968.9200000146002</c:v>
                </c:pt>
                <c:pt idx="28449">
                  <c:v>6968.9400000145997</c:v>
                </c:pt>
                <c:pt idx="28450">
                  <c:v>6968.9600000146002</c:v>
                </c:pt>
                <c:pt idx="28451">
                  <c:v>6968.9800000145997</c:v>
                </c:pt>
                <c:pt idx="28452">
                  <c:v>6969.0000000146001</c:v>
                </c:pt>
                <c:pt idx="28453">
                  <c:v>6969.0200000146024</c:v>
                </c:pt>
                <c:pt idx="28454">
                  <c:v>6969.0400000146001</c:v>
                </c:pt>
                <c:pt idx="28455">
                  <c:v>6969.0600000146014</c:v>
                </c:pt>
                <c:pt idx="28456">
                  <c:v>6969.0800000146</c:v>
                </c:pt>
                <c:pt idx="28457">
                  <c:v>6969.1000000146114</c:v>
                </c:pt>
                <c:pt idx="28458">
                  <c:v>6969.1200000146137</c:v>
                </c:pt>
                <c:pt idx="28459">
                  <c:v>6969.1400000146114</c:v>
                </c:pt>
                <c:pt idx="28460">
                  <c:v>6969.1600000146136</c:v>
                </c:pt>
                <c:pt idx="28461">
                  <c:v>6969.1800000146104</c:v>
                </c:pt>
                <c:pt idx="28462">
                  <c:v>6969.2000000146099</c:v>
                </c:pt>
                <c:pt idx="28463">
                  <c:v>6969.2200000146104</c:v>
                </c:pt>
                <c:pt idx="28464">
                  <c:v>6969.2400000146099</c:v>
                </c:pt>
                <c:pt idx="28465">
                  <c:v>6969.2600000146103</c:v>
                </c:pt>
                <c:pt idx="28466">
                  <c:v>6969.2800000146099</c:v>
                </c:pt>
                <c:pt idx="28467">
                  <c:v>6969.3000000146103</c:v>
                </c:pt>
                <c:pt idx="28468">
                  <c:v>6969.3200000146135</c:v>
                </c:pt>
                <c:pt idx="28469">
                  <c:v>6969.3400000146103</c:v>
                </c:pt>
                <c:pt idx="28470">
                  <c:v>6969.3600000146134</c:v>
                </c:pt>
                <c:pt idx="28471">
                  <c:v>6969.3800000146102</c:v>
                </c:pt>
                <c:pt idx="28472">
                  <c:v>6969.4000000146098</c:v>
                </c:pt>
                <c:pt idx="28473">
                  <c:v>6969.4200000146102</c:v>
                </c:pt>
                <c:pt idx="28474">
                  <c:v>6969.4400000146097</c:v>
                </c:pt>
                <c:pt idx="28475">
                  <c:v>6969.4600000146102</c:v>
                </c:pt>
                <c:pt idx="28476">
                  <c:v>6969.4800000146097</c:v>
                </c:pt>
                <c:pt idx="28477">
                  <c:v>6969.5000000146101</c:v>
                </c:pt>
                <c:pt idx="28478">
                  <c:v>6969.5200000146124</c:v>
                </c:pt>
                <c:pt idx="28479">
                  <c:v>6969.5400000146101</c:v>
                </c:pt>
                <c:pt idx="28480">
                  <c:v>6969.5600000146214</c:v>
                </c:pt>
                <c:pt idx="28481">
                  <c:v>6969.5800000146201</c:v>
                </c:pt>
                <c:pt idx="28482">
                  <c:v>6969.6000000146214</c:v>
                </c:pt>
                <c:pt idx="28483">
                  <c:v>6969.6200000146237</c:v>
                </c:pt>
                <c:pt idx="28484">
                  <c:v>6969.6400000146214</c:v>
                </c:pt>
                <c:pt idx="28485">
                  <c:v>6969.6600000146236</c:v>
                </c:pt>
                <c:pt idx="28486">
                  <c:v>6969.6800000146204</c:v>
                </c:pt>
                <c:pt idx="28487">
                  <c:v>6969.7000000146199</c:v>
                </c:pt>
                <c:pt idx="28488">
                  <c:v>6969.7200000146204</c:v>
                </c:pt>
                <c:pt idx="28489">
                  <c:v>6969.7400000146199</c:v>
                </c:pt>
                <c:pt idx="28490">
                  <c:v>6969.7600000146203</c:v>
                </c:pt>
                <c:pt idx="28491">
                  <c:v>6969.7800000146199</c:v>
                </c:pt>
                <c:pt idx="28492">
                  <c:v>6969.8000000146203</c:v>
                </c:pt>
                <c:pt idx="28493">
                  <c:v>6969.8200000146235</c:v>
                </c:pt>
                <c:pt idx="28494">
                  <c:v>6969.8400000146203</c:v>
                </c:pt>
                <c:pt idx="28495">
                  <c:v>6969.8600000146234</c:v>
                </c:pt>
                <c:pt idx="28496">
                  <c:v>6969.8800000146202</c:v>
                </c:pt>
                <c:pt idx="28497">
                  <c:v>6969.9000000146198</c:v>
                </c:pt>
                <c:pt idx="28498">
                  <c:v>6969.9200000146202</c:v>
                </c:pt>
                <c:pt idx="28499">
                  <c:v>6969.9400000146197</c:v>
                </c:pt>
                <c:pt idx="28500">
                  <c:v>6969.9600000146202</c:v>
                </c:pt>
                <c:pt idx="28501">
                  <c:v>6969.9800000146197</c:v>
                </c:pt>
                <c:pt idx="28502">
                  <c:v>6970.0000000146201</c:v>
                </c:pt>
                <c:pt idx="28503">
                  <c:v>6970.0200000146324</c:v>
                </c:pt>
                <c:pt idx="28504">
                  <c:v>6970.0400000146301</c:v>
                </c:pt>
                <c:pt idx="28505">
                  <c:v>6970.0600000146314</c:v>
                </c:pt>
                <c:pt idx="28506">
                  <c:v>6970.0800000146301</c:v>
                </c:pt>
                <c:pt idx="28507">
                  <c:v>6970.1000000146314</c:v>
                </c:pt>
                <c:pt idx="28508">
                  <c:v>6970.1200000146337</c:v>
                </c:pt>
                <c:pt idx="28509">
                  <c:v>6970.1400000146314</c:v>
                </c:pt>
                <c:pt idx="28510">
                  <c:v>6970.1600000146336</c:v>
                </c:pt>
                <c:pt idx="28511">
                  <c:v>6970.1800000146304</c:v>
                </c:pt>
                <c:pt idx="28512">
                  <c:v>6970.2000000146299</c:v>
                </c:pt>
                <c:pt idx="28513">
                  <c:v>6970.2200000146304</c:v>
                </c:pt>
                <c:pt idx="28514">
                  <c:v>6970.2400000146299</c:v>
                </c:pt>
                <c:pt idx="28515">
                  <c:v>6970.2600000146304</c:v>
                </c:pt>
                <c:pt idx="28516">
                  <c:v>6970.2800000146299</c:v>
                </c:pt>
                <c:pt idx="28517">
                  <c:v>6970.3000000146303</c:v>
                </c:pt>
                <c:pt idx="28518">
                  <c:v>6970.3200000146335</c:v>
                </c:pt>
                <c:pt idx="28519">
                  <c:v>6970.3400000146303</c:v>
                </c:pt>
                <c:pt idx="28520">
                  <c:v>6970.3600000146334</c:v>
                </c:pt>
                <c:pt idx="28521">
                  <c:v>6970.3800000146302</c:v>
                </c:pt>
                <c:pt idx="28522">
                  <c:v>6970.4000000146298</c:v>
                </c:pt>
                <c:pt idx="28523">
                  <c:v>6970.4200000146302</c:v>
                </c:pt>
                <c:pt idx="28524">
                  <c:v>6970.4400000146297</c:v>
                </c:pt>
                <c:pt idx="28525">
                  <c:v>6970.4600000146302</c:v>
                </c:pt>
                <c:pt idx="28526">
                  <c:v>6970.4800000146397</c:v>
                </c:pt>
                <c:pt idx="28527">
                  <c:v>6970.5000000146401</c:v>
                </c:pt>
                <c:pt idx="28528">
                  <c:v>6970.5200000146424</c:v>
                </c:pt>
                <c:pt idx="28529">
                  <c:v>6970.5400000146401</c:v>
                </c:pt>
                <c:pt idx="28530">
                  <c:v>6970.5600000146414</c:v>
                </c:pt>
                <c:pt idx="28531">
                  <c:v>6970.5800000146401</c:v>
                </c:pt>
                <c:pt idx="28532">
                  <c:v>6970.6000000146414</c:v>
                </c:pt>
                <c:pt idx="28533">
                  <c:v>6970.6200000146437</c:v>
                </c:pt>
                <c:pt idx="28534">
                  <c:v>6970.6400000146414</c:v>
                </c:pt>
                <c:pt idx="28535">
                  <c:v>6970.6600000146436</c:v>
                </c:pt>
                <c:pt idx="28536">
                  <c:v>6970.6800000146404</c:v>
                </c:pt>
                <c:pt idx="28537">
                  <c:v>6970.70000001464</c:v>
                </c:pt>
                <c:pt idx="28538">
                  <c:v>6970.7200000146404</c:v>
                </c:pt>
                <c:pt idx="28539">
                  <c:v>6970.7400000146399</c:v>
                </c:pt>
                <c:pt idx="28540">
                  <c:v>6970.7600000146404</c:v>
                </c:pt>
                <c:pt idx="28541">
                  <c:v>6970.7800000146399</c:v>
                </c:pt>
                <c:pt idx="28542">
                  <c:v>6970.8000000146403</c:v>
                </c:pt>
                <c:pt idx="28543">
                  <c:v>6970.8200000146435</c:v>
                </c:pt>
                <c:pt idx="28544">
                  <c:v>6970.8400000146403</c:v>
                </c:pt>
                <c:pt idx="28545">
                  <c:v>6970.8600000146434</c:v>
                </c:pt>
                <c:pt idx="28546">
                  <c:v>6970.8800000146402</c:v>
                </c:pt>
                <c:pt idx="28547">
                  <c:v>6970.9000000146398</c:v>
                </c:pt>
                <c:pt idx="28548">
                  <c:v>6970.9200000146402</c:v>
                </c:pt>
                <c:pt idx="28549">
                  <c:v>6970.9400000146497</c:v>
                </c:pt>
                <c:pt idx="28550">
                  <c:v>6970.9600000146502</c:v>
                </c:pt>
                <c:pt idx="28551">
                  <c:v>6970.9800000146497</c:v>
                </c:pt>
                <c:pt idx="28552">
                  <c:v>6971.0000000146501</c:v>
                </c:pt>
                <c:pt idx="28553">
                  <c:v>6971.0200000146524</c:v>
                </c:pt>
                <c:pt idx="28554">
                  <c:v>6971.0400000146501</c:v>
                </c:pt>
                <c:pt idx="28555">
                  <c:v>6971.0600000146524</c:v>
                </c:pt>
                <c:pt idx="28556">
                  <c:v>6971.0800000146501</c:v>
                </c:pt>
                <c:pt idx="28557">
                  <c:v>6971.1000000146514</c:v>
                </c:pt>
                <c:pt idx="28558">
                  <c:v>6971.1200000146537</c:v>
                </c:pt>
                <c:pt idx="28559">
                  <c:v>6971.1400000146514</c:v>
                </c:pt>
                <c:pt idx="28560">
                  <c:v>6971.1600000146536</c:v>
                </c:pt>
                <c:pt idx="28561">
                  <c:v>6971.1800000146504</c:v>
                </c:pt>
                <c:pt idx="28562">
                  <c:v>6971.20000001465</c:v>
                </c:pt>
                <c:pt idx="28563">
                  <c:v>6971.2200000146504</c:v>
                </c:pt>
                <c:pt idx="28564">
                  <c:v>6971.2400000146499</c:v>
                </c:pt>
                <c:pt idx="28565">
                  <c:v>6971.2600000146504</c:v>
                </c:pt>
                <c:pt idx="28566">
                  <c:v>6971.2800000146499</c:v>
                </c:pt>
                <c:pt idx="28567">
                  <c:v>6971.3000000146503</c:v>
                </c:pt>
                <c:pt idx="28568">
                  <c:v>6971.3200000146535</c:v>
                </c:pt>
                <c:pt idx="28569">
                  <c:v>6971.3400000146503</c:v>
                </c:pt>
                <c:pt idx="28570">
                  <c:v>6971.3600000146535</c:v>
                </c:pt>
                <c:pt idx="28571">
                  <c:v>6971.3800000146502</c:v>
                </c:pt>
                <c:pt idx="28572">
                  <c:v>6971.4000000146598</c:v>
                </c:pt>
                <c:pt idx="28573">
                  <c:v>6971.4200000146602</c:v>
                </c:pt>
                <c:pt idx="28574">
                  <c:v>6971.4400000146597</c:v>
                </c:pt>
                <c:pt idx="28575">
                  <c:v>6971.4600000146602</c:v>
                </c:pt>
                <c:pt idx="28576">
                  <c:v>6971.4800000146597</c:v>
                </c:pt>
                <c:pt idx="28577">
                  <c:v>6971.5000000146601</c:v>
                </c:pt>
                <c:pt idx="28578">
                  <c:v>6971.5200000146624</c:v>
                </c:pt>
                <c:pt idx="28579">
                  <c:v>6971.5400000146601</c:v>
                </c:pt>
                <c:pt idx="28580">
                  <c:v>6971.5600000146624</c:v>
                </c:pt>
                <c:pt idx="28581">
                  <c:v>6971.5800000146601</c:v>
                </c:pt>
                <c:pt idx="28582">
                  <c:v>6971.6000000146614</c:v>
                </c:pt>
                <c:pt idx="28583">
                  <c:v>6971.6200000146637</c:v>
                </c:pt>
                <c:pt idx="28584">
                  <c:v>6971.6400000146614</c:v>
                </c:pt>
                <c:pt idx="28585">
                  <c:v>6971.6600000146636</c:v>
                </c:pt>
                <c:pt idx="28586">
                  <c:v>6971.6800000146604</c:v>
                </c:pt>
                <c:pt idx="28587">
                  <c:v>6971.70000001466</c:v>
                </c:pt>
                <c:pt idx="28588">
                  <c:v>6971.7200000146604</c:v>
                </c:pt>
                <c:pt idx="28589">
                  <c:v>6971.7400000146599</c:v>
                </c:pt>
                <c:pt idx="28590">
                  <c:v>6971.7600000146604</c:v>
                </c:pt>
                <c:pt idx="28591">
                  <c:v>6971.7800000146599</c:v>
                </c:pt>
                <c:pt idx="28592">
                  <c:v>6971.8000000146603</c:v>
                </c:pt>
                <c:pt idx="28593">
                  <c:v>6971.8200000146635</c:v>
                </c:pt>
                <c:pt idx="28594">
                  <c:v>6971.8400000146603</c:v>
                </c:pt>
                <c:pt idx="28595">
                  <c:v>6971.8600000146735</c:v>
                </c:pt>
                <c:pt idx="28596">
                  <c:v>6971.8800000146703</c:v>
                </c:pt>
                <c:pt idx="28597">
                  <c:v>6971.9000000146698</c:v>
                </c:pt>
                <c:pt idx="28598">
                  <c:v>6971.9200000146702</c:v>
                </c:pt>
                <c:pt idx="28599">
                  <c:v>6971.9400000146697</c:v>
                </c:pt>
                <c:pt idx="28600">
                  <c:v>6971.9600000146702</c:v>
                </c:pt>
                <c:pt idx="28601">
                  <c:v>6971.9800000146697</c:v>
                </c:pt>
                <c:pt idx="28602">
                  <c:v>6972.0000000146701</c:v>
                </c:pt>
                <c:pt idx="28603">
                  <c:v>6972.0200000146724</c:v>
                </c:pt>
                <c:pt idx="28604">
                  <c:v>6972.0400000146701</c:v>
                </c:pt>
                <c:pt idx="28605">
                  <c:v>6972.0600000146724</c:v>
                </c:pt>
                <c:pt idx="28606">
                  <c:v>6972.0800000146701</c:v>
                </c:pt>
                <c:pt idx="28607">
                  <c:v>6972.1000000146714</c:v>
                </c:pt>
                <c:pt idx="28608">
                  <c:v>6972.1200000146737</c:v>
                </c:pt>
                <c:pt idx="28609">
                  <c:v>6972.1400000146714</c:v>
                </c:pt>
                <c:pt idx="28610">
                  <c:v>6972.1600000146736</c:v>
                </c:pt>
                <c:pt idx="28611">
                  <c:v>6972.1800000146704</c:v>
                </c:pt>
                <c:pt idx="28612">
                  <c:v>6972.20000001467</c:v>
                </c:pt>
                <c:pt idx="28613">
                  <c:v>6972.2200000146704</c:v>
                </c:pt>
                <c:pt idx="28614">
                  <c:v>6972.2400000146699</c:v>
                </c:pt>
                <c:pt idx="28615">
                  <c:v>6972.2600000146704</c:v>
                </c:pt>
                <c:pt idx="28616">
                  <c:v>6972.2800000146699</c:v>
                </c:pt>
                <c:pt idx="28617">
                  <c:v>6972.3000000146703</c:v>
                </c:pt>
                <c:pt idx="28618">
                  <c:v>6972.3200000146835</c:v>
                </c:pt>
                <c:pt idx="28619">
                  <c:v>6972.3400000146803</c:v>
                </c:pt>
                <c:pt idx="28620">
                  <c:v>6972.3600000146835</c:v>
                </c:pt>
                <c:pt idx="28621">
                  <c:v>6972.3800000146803</c:v>
                </c:pt>
                <c:pt idx="28622">
                  <c:v>6972.4000000146798</c:v>
                </c:pt>
                <c:pt idx="28623">
                  <c:v>6972.4200000146802</c:v>
                </c:pt>
                <c:pt idx="28624">
                  <c:v>6972.4400000146798</c:v>
                </c:pt>
                <c:pt idx="28625">
                  <c:v>6972.4600000146802</c:v>
                </c:pt>
                <c:pt idx="28626">
                  <c:v>6972.4800000146797</c:v>
                </c:pt>
                <c:pt idx="28627">
                  <c:v>6972.5000000146802</c:v>
                </c:pt>
                <c:pt idx="28628">
                  <c:v>6972.5200000146824</c:v>
                </c:pt>
                <c:pt idx="28629">
                  <c:v>6972.5400000146801</c:v>
                </c:pt>
                <c:pt idx="28630">
                  <c:v>6972.5600000146824</c:v>
                </c:pt>
                <c:pt idx="28631">
                  <c:v>6972.5800000146801</c:v>
                </c:pt>
                <c:pt idx="28632">
                  <c:v>6972.6000000146814</c:v>
                </c:pt>
                <c:pt idx="28633">
                  <c:v>6972.6200000146837</c:v>
                </c:pt>
                <c:pt idx="28634">
                  <c:v>6972.6400000146814</c:v>
                </c:pt>
                <c:pt idx="28635">
                  <c:v>6972.6600000146836</c:v>
                </c:pt>
                <c:pt idx="28636">
                  <c:v>6972.6800000146804</c:v>
                </c:pt>
                <c:pt idx="28637">
                  <c:v>6972.70000001468</c:v>
                </c:pt>
                <c:pt idx="28638">
                  <c:v>6972.7200000146804</c:v>
                </c:pt>
                <c:pt idx="28639">
                  <c:v>6972.7400000146799</c:v>
                </c:pt>
                <c:pt idx="28640">
                  <c:v>6972.7600000146804</c:v>
                </c:pt>
                <c:pt idx="28641">
                  <c:v>6972.7800000146899</c:v>
                </c:pt>
                <c:pt idx="28642">
                  <c:v>6972.8000000146903</c:v>
                </c:pt>
                <c:pt idx="28643">
                  <c:v>6972.8200000146935</c:v>
                </c:pt>
                <c:pt idx="28644">
                  <c:v>6972.8400000146903</c:v>
                </c:pt>
                <c:pt idx="28645">
                  <c:v>6972.8600000146935</c:v>
                </c:pt>
                <c:pt idx="28646">
                  <c:v>6972.8800000146903</c:v>
                </c:pt>
                <c:pt idx="28647">
                  <c:v>6972.9000000146898</c:v>
                </c:pt>
                <c:pt idx="28648">
                  <c:v>6972.9200000146902</c:v>
                </c:pt>
                <c:pt idx="28649">
                  <c:v>6972.9400000146898</c:v>
                </c:pt>
                <c:pt idx="28650">
                  <c:v>6972.9600000146902</c:v>
                </c:pt>
                <c:pt idx="28651">
                  <c:v>6972.9800000146897</c:v>
                </c:pt>
                <c:pt idx="28652">
                  <c:v>6973.0000000146902</c:v>
                </c:pt>
                <c:pt idx="28653">
                  <c:v>6973.0200000146924</c:v>
                </c:pt>
                <c:pt idx="28654">
                  <c:v>6973.0400000146901</c:v>
                </c:pt>
                <c:pt idx="28655">
                  <c:v>6973.0600000146924</c:v>
                </c:pt>
                <c:pt idx="28656">
                  <c:v>6973.0800000146901</c:v>
                </c:pt>
                <c:pt idx="28657">
                  <c:v>6973.1000000146914</c:v>
                </c:pt>
                <c:pt idx="28658">
                  <c:v>6973.1200000146937</c:v>
                </c:pt>
                <c:pt idx="28659">
                  <c:v>6973.1400000146914</c:v>
                </c:pt>
                <c:pt idx="28660">
                  <c:v>6973.1600000146937</c:v>
                </c:pt>
                <c:pt idx="28661">
                  <c:v>6973.1800000146904</c:v>
                </c:pt>
                <c:pt idx="28662">
                  <c:v>6973.20000001469</c:v>
                </c:pt>
                <c:pt idx="28663">
                  <c:v>6973.2200000146904</c:v>
                </c:pt>
                <c:pt idx="28664">
                  <c:v>6973.2400000146999</c:v>
                </c:pt>
                <c:pt idx="28665">
                  <c:v>6973.2600000147004</c:v>
                </c:pt>
                <c:pt idx="28666">
                  <c:v>6973.2800000146999</c:v>
                </c:pt>
                <c:pt idx="28667">
                  <c:v>6973.3000000147003</c:v>
                </c:pt>
                <c:pt idx="28668">
                  <c:v>6973.3200000147035</c:v>
                </c:pt>
                <c:pt idx="28669">
                  <c:v>6973.3400000147003</c:v>
                </c:pt>
                <c:pt idx="28670">
                  <c:v>6973.3600000147035</c:v>
                </c:pt>
                <c:pt idx="28671">
                  <c:v>6973.3800000147003</c:v>
                </c:pt>
                <c:pt idx="28672">
                  <c:v>6973.4000000146998</c:v>
                </c:pt>
                <c:pt idx="28673">
                  <c:v>6973.4200000147002</c:v>
                </c:pt>
                <c:pt idx="28674">
                  <c:v>6973.4400000146998</c:v>
                </c:pt>
                <c:pt idx="28675">
                  <c:v>6973.4600000147002</c:v>
                </c:pt>
                <c:pt idx="28676">
                  <c:v>6973.4800000146997</c:v>
                </c:pt>
                <c:pt idx="28677">
                  <c:v>6973.5000000147002</c:v>
                </c:pt>
                <c:pt idx="28678">
                  <c:v>6973.5200000147024</c:v>
                </c:pt>
                <c:pt idx="28679">
                  <c:v>6973.5400000147001</c:v>
                </c:pt>
                <c:pt idx="28680">
                  <c:v>6973.5600000147024</c:v>
                </c:pt>
                <c:pt idx="28681">
                  <c:v>6973.5800000147001</c:v>
                </c:pt>
                <c:pt idx="28682">
                  <c:v>6973.6000000147014</c:v>
                </c:pt>
                <c:pt idx="28683">
                  <c:v>6973.6200000147037</c:v>
                </c:pt>
                <c:pt idx="28684">
                  <c:v>6973.6400000147014</c:v>
                </c:pt>
                <c:pt idx="28685">
                  <c:v>6973.6600000147037</c:v>
                </c:pt>
                <c:pt idx="28686">
                  <c:v>6973.6800000147114</c:v>
                </c:pt>
                <c:pt idx="28687">
                  <c:v>6973.70000001471</c:v>
                </c:pt>
                <c:pt idx="28688">
                  <c:v>6973.7200000147104</c:v>
                </c:pt>
                <c:pt idx="28689">
                  <c:v>6973.7400000147099</c:v>
                </c:pt>
                <c:pt idx="28690">
                  <c:v>6973.7600000147104</c:v>
                </c:pt>
                <c:pt idx="28691">
                  <c:v>6973.7800000147099</c:v>
                </c:pt>
                <c:pt idx="28692">
                  <c:v>6973.8000000147103</c:v>
                </c:pt>
                <c:pt idx="28693">
                  <c:v>6973.8200000147135</c:v>
                </c:pt>
                <c:pt idx="28694">
                  <c:v>6973.8400000147103</c:v>
                </c:pt>
                <c:pt idx="28695">
                  <c:v>6973.8600000147135</c:v>
                </c:pt>
                <c:pt idx="28696">
                  <c:v>6973.8800000147103</c:v>
                </c:pt>
                <c:pt idx="28697">
                  <c:v>6973.9000000147098</c:v>
                </c:pt>
                <c:pt idx="28698">
                  <c:v>6973.9200000147102</c:v>
                </c:pt>
                <c:pt idx="28699">
                  <c:v>6973.9400000147098</c:v>
                </c:pt>
                <c:pt idx="28700">
                  <c:v>6973.9600000147102</c:v>
                </c:pt>
                <c:pt idx="28701">
                  <c:v>6973.9800000147097</c:v>
                </c:pt>
                <c:pt idx="28702">
                  <c:v>6974.0000000147102</c:v>
                </c:pt>
                <c:pt idx="28703">
                  <c:v>6974.0200000147124</c:v>
                </c:pt>
                <c:pt idx="28704">
                  <c:v>6974.0400000147101</c:v>
                </c:pt>
                <c:pt idx="28705">
                  <c:v>6974.0600000147124</c:v>
                </c:pt>
                <c:pt idx="28706">
                  <c:v>6974.0800000147101</c:v>
                </c:pt>
                <c:pt idx="28707">
                  <c:v>6974.1000000147114</c:v>
                </c:pt>
                <c:pt idx="28708">
                  <c:v>6974.1200000147137</c:v>
                </c:pt>
                <c:pt idx="28709">
                  <c:v>6974.1400000147214</c:v>
                </c:pt>
                <c:pt idx="28710">
                  <c:v>6974.1600000147237</c:v>
                </c:pt>
                <c:pt idx="28711">
                  <c:v>6974.1800000147214</c:v>
                </c:pt>
                <c:pt idx="28712">
                  <c:v>6974.20000001472</c:v>
                </c:pt>
                <c:pt idx="28713">
                  <c:v>6974.2200000147204</c:v>
                </c:pt>
                <c:pt idx="28714">
                  <c:v>6974.24000001472</c:v>
                </c:pt>
                <c:pt idx="28715">
                  <c:v>6974.2600000147204</c:v>
                </c:pt>
                <c:pt idx="28716">
                  <c:v>6974.2800000147199</c:v>
                </c:pt>
                <c:pt idx="28717">
                  <c:v>6974.3000000147204</c:v>
                </c:pt>
                <c:pt idx="28718">
                  <c:v>6974.3200000147235</c:v>
                </c:pt>
                <c:pt idx="28719">
                  <c:v>6974.3400000147203</c:v>
                </c:pt>
                <c:pt idx="28720">
                  <c:v>6974.3600000147235</c:v>
                </c:pt>
                <c:pt idx="28721">
                  <c:v>6974.3800000147203</c:v>
                </c:pt>
                <c:pt idx="28722">
                  <c:v>6974.4000000147198</c:v>
                </c:pt>
                <c:pt idx="28723">
                  <c:v>6974.4200000147202</c:v>
                </c:pt>
                <c:pt idx="28724">
                  <c:v>6974.4400000147198</c:v>
                </c:pt>
                <c:pt idx="28725">
                  <c:v>6974.4600000147202</c:v>
                </c:pt>
                <c:pt idx="28726">
                  <c:v>6974.4800000147197</c:v>
                </c:pt>
                <c:pt idx="28727">
                  <c:v>6974.5000000147202</c:v>
                </c:pt>
                <c:pt idx="28728">
                  <c:v>6974.5200000147224</c:v>
                </c:pt>
                <c:pt idx="28729">
                  <c:v>6974.5400000147201</c:v>
                </c:pt>
                <c:pt idx="28730">
                  <c:v>6974.5600000147224</c:v>
                </c:pt>
                <c:pt idx="28731">
                  <c:v>6974.5800000147201</c:v>
                </c:pt>
                <c:pt idx="28732">
                  <c:v>6974.6000000147314</c:v>
                </c:pt>
                <c:pt idx="28733">
                  <c:v>6974.6200000147337</c:v>
                </c:pt>
                <c:pt idx="28734">
                  <c:v>6974.6400000147314</c:v>
                </c:pt>
                <c:pt idx="28735">
                  <c:v>6974.6600000147337</c:v>
                </c:pt>
                <c:pt idx="28736">
                  <c:v>6974.6800000147314</c:v>
                </c:pt>
                <c:pt idx="28737">
                  <c:v>6974.70000001473</c:v>
                </c:pt>
                <c:pt idx="28738">
                  <c:v>6974.7200000147304</c:v>
                </c:pt>
                <c:pt idx="28739">
                  <c:v>6974.74000001473</c:v>
                </c:pt>
                <c:pt idx="28740">
                  <c:v>6974.7600000147304</c:v>
                </c:pt>
                <c:pt idx="28741">
                  <c:v>6974.7800000147299</c:v>
                </c:pt>
                <c:pt idx="28742">
                  <c:v>6974.8000000147304</c:v>
                </c:pt>
                <c:pt idx="28743">
                  <c:v>6974.8200000147335</c:v>
                </c:pt>
                <c:pt idx="28744">
                  <c:v>6974.8400000147303</c:v>
                </c:pt>
                <c:pt idx="28745">
                  <c:v>6974.8600000147335</c:v>
                </c:pt>
                <c:pt idx="28746">
                  <c:v>6974.8800000147303</c:v>
                </c:pt>
                <c:pt idx="28747">
                  <c:v>6974.9000000147298</c:v>
                </c:pt>
                <c:pt idx="28748">
                  <c:v>6974.9200000147302</c:v>
                </c:pt>
                <c:pt idx="28749">
                  <c:v>6974.9400000147298</c:v>
                </c:pt>
                <c:pt idx="28750">
                  <c:v>6974.9600000147302</c:v>
                </c:pt>
                <c:pt idx="28751">
                  <c:v>6974.9800000147297</c:v>
                </c:pt>
                <c:pt idx="28752">
                  <c:v>6975.0000000147302</c:v>
                </c:pt>
                <c:pt idx="28753">
                  <c:v>6975.0200000147324</c:v>
                </c:pt>
                <c:pt idx="28754">
                  <c:v>6975.0400000147301</c:v>
                </c:pt>
                <c:pt idx="28755">
                  <c:v>6975.0600000147424</c:v>
                </c:pt>
                <c:pt idx="28756">
                  <c:v>6975.0800000147401</c:v>
                </c:pt>
                <c:pt idx="28757">
                  <c:v>6975.1000000147424</c:v>
                </c:pt>
                <c:pt idx="28758">
                  <c:v>6975.1200000147437</c:v>
                </c:pt>
                <c:pt idx="28759">
                  <c:v>6975.1400000147414</c:v>
                </c:pt>
                <c:pt idx="28760">
                  <c:v>6975.1600000147437</c:v>
                </c:pt>
                <c:pt idx="28761">
                  <c:v>6975.1800000147414</c:v>
                </c:pt>
                <c:pt idx="28762">
                  <c:v>6975.20000001474</c:v>
                </c:pt>
                <c:pt idx="28763">
                  <c:v>6975.2200000147404</c:v>
                </c:pt>
                <c:pt idx="28764">
                  <c:v>6975.24000001474</c:v>
                </c:pt>
                <c:pt idx="28765">
                  <c:v>6975.2600000147404</c:v>
                </c:pt>
                <c:pt idx="28766">
                  <c:v>6975.2800000147399</c:v>
                </c:pt>
                <c:pt idx="28767">
                  <c:v>6975.3000000147404</c:v>
                </c:pt>
                <c:pt idx="28768">
                  <c:v>6975.3200000147435</c:v>
                </c:pt>
                <c:pt idx="28769">
                  <c:v>6975.3400000147403</c:v>
                </c:pt>
                <c:pt idx="28770">
                  <c:v>6975.3600000147435</c:v>
                </c:pt>
                <c:pt idx="28771">
                  <c:v>6975.3800000147403</c:v>
                </c:pt>
                <c:pt idx="28772">
                  <c:v>6975.4000000147398</c:v>
                </c:pt>
                <c:pt idx="28773">
                  <c:v>6975.4200000147403</c:v>
                </c:pt>
                <c:pt idx="28774">
                  <c:v>6975.4400000147398</c:v>
                </c:pt>
                <c:pt idx="28775">
                  <c:v>6975.4600000147402</c:v>
                </c:pt>
                <c:pt idx="28776">
                  <c:v>6975.4800000147397</c:v>
                </c:pt>
                <c:pt idx="28777">
                  <c:v>6975.5000000147402</c:v>
                </c:pt>
                <c:pt idx="28778">
                  <c:v>6975.5200000147524</c:v>
                </c:pt>
                <c:pt idx="28779">
                  <c:v>6975.5400000147501</c:v>
                </c:pt>
                <c:pt idx="28780">
                  <c:v>6975.5600000147524</c:v>
                </c:pt>
                <c:pt idx="28781">
                  <c:v>6975.5800000147501</c:v>
                </c:pt>
                <c:pt idx="28782">
                  <c:v>6975.6000000147524</c:v>
                </c:pt>
                <c:pt idx="28783">
                  <c:v>6975.6200000147537</c:v>
                </c:pt>
                <c:pt idx="28784">
                  <c:v>6975.6400000147514</c:v>
                </c:pt>
                <c:pt idx="28785">
                  <c:v>6975.6600000147537</c:v>
                </c:pt>
                <c:pt idx="28786">
                  <c:v>6975.6800000147514</c:v>
                </c:pt>
                <c:pt idx="28787">
                  <c:v>6975.70000001475</c:v>
                </c:pt>
                <c:pt idx="28788">
                  <c:v>6975.7200000147504</c:v>
                </c:pt>
                <c:pt idx="28789">
                  <c:v>6975.74000001475</c:v>
                </c:pt>
                <c:pt idx="28790">
                  <c:v>6975.7600000147504</c:v>
                </c:pt>
                <c:pt idx="28791">
                  <c:v>6975.7800000147499</c:v>
                </c:pt>
                <c:pt idx="28792">
                  <c:v>6975.8000000147504</c:v>
                </c:pt>
                <c:pt idx="28793">
                  <c:v>6975.8200000147535</c:v>
                </c:pt>
                <c:pt idx="28794">
                  <c:v>6975.8400000147503</c:v>
                </c:pt>
                <c:pt idx="28795">
                  <c:v>6975.8600000147535</c:v>
                </c:pt>
                <c:pt idx="28796">
                  <c:v>6975.8800000147503</c:v>
                </c:pt>
                <c:pt idx="28797">
                  <c:v>6975.9000000147498</c:v>
                </c:pt>
                <c:pt idx="28798">
                  <c:v>6975.9200000147503</c:v>
                </c:pt>
                <c:pt idx="28799">
                  <c:v>6975.9400000147498</c:v>
                </c:pt>
                <c:pt idx="28800">
                  <c:v>6975.9600000147502</c:v>
                </c:pt>
                <c:pt idx="28801">
                  <c:v>6975.9800000147598</c:v>
                </c:pt>
                <c:pt idx="28802">
                  <c:v>6976.0000000147602</c:v>
                </c:pt>
                <c:pt idx="28803">
                  <c:v>6976.0200000147624</c:v>
                </c:pt>
                <c:pt idx="28804">
                  <c:v>6976.0400000147602</c:v>
                </c:pt>
                <c:pt idx="28805">
                  <c:v>6976.0600000147624</c:v>
                </c:pt>
                <c:pt idx="28806">
                  <c:v>6976.0800000147601</c:v>
                </c:pt>
                <c:pt idx="28807">
                  <c:v>6976.1000000147624</c:v>
                </c:pt>
                <c:pt idx="28808">
                  <c:v>6976.1200000147637</c:v>
                </c:pt>
                <c:pt idx="28809">
                  <c:v>6976.1400000147614</c:v>
                </c:pt>
                <c:pt idx="28810">
                  <c:v>6976.1600000147637</c:v>
                </c:pt>
                <c:pt idx="28811">
                  <c:v>6976.1800000147614</c:v>
                </c:pt>
                <c:pt idx="28812">
                  <c:v>6976.20000001476</c:v>
                </c:pt>
                <c:pt idx="28813">
                  <c:v>6976.2200000147604</c:v>
                </c:pt>
                <c:pt idx="28814">
                  <c:v>6976.24000001476</c:v>
                </c:pt>
                <c:pt idx="28815">
                  <c:v>6976.2600000147604</c:v>
                </c:pt>
                <c:pt idx="28816">
                  <c:v>6976.2800000147599</c:v>
                </c:pt>
                <c:pt idx="28817">
                  <c:v>6976.3000000147604</c:v>
                </c:pt>
                <c:pt idx="28818">
                  <c:v>6976.3200000147635</c:v>
                </c:pt>
                <c:pt idx="28819">
                  <c:v>6976.3400000147603</c:v>
                </c:pt>
                <c:pt idx="28820">
                  <c:v>6976.3600000147635</c:v>
                </c:pt>
                <c:pt idx="28821">
                  <c:v>6976.3800000147603</c:v>
                </c:pt>
                <c:pt idx="28822">
                  <c:v>6976.4000000147598</c:v>
                </c:pt>
                <c:pt idx="28823">
                  <c:v>6976.4200000147603</c:v>
                </c:pt>
                <c:pt idx="28824">
                  <c:v>6976.4400000147698</c:v>
                </c:pt>
                <c:pt idx="28825">
                  <c:v>6976.4600000147702</c:v>
                </c:pt>
                <c:pt idx="28826">
                  <c:v>6976.4800000147698</c:v>
                </c:pt>
                <c:pt idx="28827">
                  <c:v>6976.5000000147702</c:v>
                </c:pt>
                <c:pt idx="28828">
                  <c:v>6976.5200000147724</c:v>
                </c:pt>
                <c:pt idx="28829">
                  <c:v>6976.5400000147702</c:v>
                </c:pt>
                <c:pt idx="28830">
                  <c:v>6976.5600000147724</c:v>
                </c:pt>
                <c:pt idx="28831">
                  <c:v>6976.5800000147701</c:v>
                </c:pt>
                <c:pt idx="28832">
                  <c:v>6976.6000000147724</c:v>
                </c:pt>
                <c:pt idx="28833">
                  <c:v>6976.6200000147737</c:v>
                </c:pt>
                <c:pt idx="28834">
                  <c:v>6976.6400000147714</c:v>
                </c:pt>
                <c:pt idx="28835">
                  <c:v>6976.6600000147737</c:v>
                </c:pt>
                <c:pt idx="28836">
                  <c:v>6976.6800000147714</c:v>
                </c:pt>
                <c:pt idx="28837">
                  <c:v>6976.70000001477</c:v>
                </c:pt>
                <c:pt idx="28838">
                  <c:v>6976.7200000147704</c:v>
                </c:pt>
                <c:pt idx="28839">
                  <c:v>6976.74000001477</c:v>
                </c:pt>
                <c:pt idx="28840">
                  <c:v>6976.7600000147704</c:v>
                </c:pt>
                <c:pt idx="28841">
                  <c:v>6976.7800000147699</c:v>
                </c:pt>
                <c:pt idx="28842">
                  <c:v>6976.8000000147704</c:v>
                </c:pt>
                <c:pt idx="28843">
                  <c:v>6976.8200000147735</c:v>
                </c:pt>
                <c:pt idx="28844">
                  <c:v>6976.8400000147703</c:v>
                </c:pt>
                <c:pt idx="28845">
                  <c:v>6976.8600000147735</c:v>
                </c:pt>
                <c:pt idx="28846">
                  <c:v>6976.8800000147703</c:v>
                </c:pt>
                <c:pt idx="28847">
                  <c:v>6976.9000000147798</c:v>
                </c:pt>
                <c:pt idx="28848">
                  <c:v>6976.9200000147803</c:v>
                </c:pt>
                <c:pt idx="28849">
                  <c:v>6976.9400000147798</c:v>
                </c:pt>
                <c:pt idx="28850">
                  <c:v>6976.9600000147802</c:v>
                </c:pt>
                <c:pt idx="28851">
                  <c:v>6976.9800000147798</c:v>
                </c:pt>
                <c:pt idx="28852">
                  <c:v>6977.0000000147802</c:v>
                </c:pt>
                <c:pt idx="28853">
                  <c:v>6977.0200000147834</c:v>
                </c:pt>
                <c:pt idx="28854">
                  <c:v>6977.0400000147802</c:v>
                </c:pt>
                <c:pt idx="28855">
                  <c:v>6977.0600000147824</c:v>
                </c:pt>
                <c:pt idx="28856">
                  <c:v>6977.0800000147801</c:v>
                </c:pt>
                <c:pt idx="28857">
                  <c:v>6977.1000000147824</c:v>
                </c:pt>
                <c:pt idx="28858">
                  <c:v>6977.1200000147837</c:v>
                </c:pt>
                <c:pt idx="28859">
                  <c:v>6977.1400000147814</c:v>
                </c:pt>
                <c:pt idx="28860">
                  <c:v>6977.1600000147837</c:v>
                </c:pt>
                <c:pt idx="28861">
                  <c:v>6977.1800000147814</c:v>
                </c:pt>
                <c:pt idx="28862">
                  <c:v>6977.20000001478</c:v>
                </c:pt>
                <c:pt idx="28863">
                  <c:v>6977.2200000147814</c:v>
                </c:pt>
                <c:pt idx="28864">
                  <c:v>6977.24000001478</c:v>
                </c:pt>
                <c:pt idx="28865">
                  <c:v>6977.2600000147804</c:v>
                </c:pt>
                <c:pt idx="28866">
                  <c:v>6977.2800000147799</c:v>
                </c:pt>
                <c:pt idx="28867">
                  <c:v>6977.3000000147804</c:v>
                </c:pt>
                <c:pt idx="28868">
                  <c:v>6977.3200000147835</c:v>
                </c:pt>
                <c:pt idx="28869">
                  <c:v>6977.3400000147803</c:v>
                </c:pt>
                <c:pt idx="28870">
                  <c:v>6977.3600000147935</c:v>
                </c:pt>
                <c:pt idx="28871">
                  <c:v>6977.3800000147903</c:v>
                </c:pt>
                <c:pt idx="28872">
                  <c:v>6977.4000000147898</c:v>
                </c:pt>
                <c:pt idx="28873">
                  <c:v>6977.4200000147903</c:v>
                </c:pt>
                <c:pt idx="28874">
                  <c:v>6977.4400000147898</c:v>
                </c:pt>
                <c:pt idx="28875">
                  <c:v>6977.4600000147902</c:v>
                </c:pt>
                <c:pt idx="28876">
                  <c:v>6977.4800000147898</c:v>
                </c:pt>
                <c:pt idx="28877">
                  <c:v>6977.5000000147902</c:v>
                </c:pt>
                <c:pt idx="28878">
                  <c:v>6977.5200000147934</c:v>
                </c:pt>
                <c:pt idx="28879">
                  <c:v>6977.5400000147902</c:v>
                </c:pt>
                <c:pt idx="28880">
                  <c:v>6977.5600000147924</c:v>
                </c:pt>
                <c:pt idx="28881">
                  <c:v>6977.5800000147901</c:v>
                </c:pt>
                <c:pt idx="28882">
                  <c:v>6977.6000000147924</c:v>
                </c:pt>
                <c:pt idx="28883">
                  <c:v>6977.6200000147937</c:v>
                </c:pt>
                <c:pt idx="28884">
                  <c:v>6977.6400000147914</c:v>
                </c:pt>
                <c:pt idx="28885">
                  <c:v>6977.6600000147937</c:v>
                </c:pt>
                <c:pt idx="28886">
                  <c:v>6977.6800000147914</c:v>
                </c:pt>
                <c:pt idx="28887">
                  <c:v>6977.70000001479</c:v>
                </c:pt>
                <c:pt idx="28888">
                  <c:v>6977.7200000147914</c:v>
                </c:pt>
                <c:pt idx="28889">
                  <c:v>6977.74000001479</c:v>
                </c:pt>
                <c:pt idx="28890">
                  <c:v>6977.7600000147904</c:v>
                </c:pt>
                <c:pt idx="28891">
                  <c:v>6977.7800000147899</c:v>
                </c:pt>
                <c:pt idx="28892">
                  <c:v>6977.8000000147904</c:v>
                </c:pt>
                <c:pt idx="28893">
                  <c:v>6977.8200000148036</c:v>
                </c:pt>
                <c:pt idx="28894">
                  <c:v>6977.8400000148004</c:v>
                </c:pt>
                <c:pt idx="28895">
                  <c:v>6977.8600000148035</c:v>
                </c:pt>
                <c:pt idx="28896">
                  <c:v>6977.8800000148003</c:v>
                </c:pt>
                <c:pt idx="28897">
                  <c:v>6977.9000000147998</c:v>
                </c:pt>
                <c:pt idx="28898">
                  <c:v>6977.9200000148003</c:v>
                </c:pt>
                <c:pt idx="28899">
                  <c:v>6977.9400000147998</c:v>
                </c:pt>
                <c:pt idx="28900">
                  <c:v>6977.9600000148002</c:v>
                </c:pt>
                <c:pt idx="28901">
                  <c:v>6977.9800000147998</c:v>
                </c:pt>
                <c:pt idx="28902">
                  <c:v>6978.0000000148002</c:v>
                </c:pt>
                <c:pt idx="28903">
                  <c:v>6978.0200000148034</c:v>
                </c:pt>
                <c:pt idx="28904">
                  <c:v>6978.0400000148002</c:v>
                </c:pt>
                <c:pt idx="28905">
                  <c:v>6978.0600000148024</c:v>
                </c:pt>
                <c:pt idx="28906">
                  <c:v>6978.0800000148001</c:v>
                </c:pt>
                <c:pt idx="28907">
                  <c:v>6978.1000000148024</c:v>
                </c:pt>
                <c:pt idx="28908">
                  <c:v>6978.1200000148037</c:v>
                </c:pt>
                <c:pt idx="28909">
                  <c:v>6978.1400000148014</c:v>
                </c:pt>
                <c:pt idx="28910">
                  <c:v>6978.1600000148037</c:v>
                </c:pt>
                <c:pt idx="28911">
                  <c:v>6978.1800000148014</c:v>
                </c:pt>
                <c:pt idx="28912">
                  <c:v>6978.2000000148</c:v>
                </c:pt>
                <c:pt idx="28913">
                  <c:v>6978.2200000148014</c:v>
                </c:pt>
                <c:pt idx="28914">
                  <c:v>6978.2400000148</c:v>
                </c:pt>
                <c:pt idx="28915">
                  <c:v>6978.2600000148004</c:v>
                </c:pt>
                <c:pt idx="28916">
                  <c:v>6978.28000001481</c:v>
                </c:pt>
                <c:pt idx="28917">
                  <c:v>6978.3000000148104</c:v>
                </c:pt>
                <c:pt idx="28918">
                  <c:v>6978.3200000148136</c:v>
                </c:pt>
                <c:pt idx="28919">
                  <c:v>6978.3400000148104</c:v>
                </c:pt>
                <c:pt idx="28920">
                  <c:v>6978.3600000148135</c:v>
                </c:pt>
                <c:pt idx="28921">
                  <c:v>6978.3800000148103</c:v>
                </c:pt>
                <c:pt idx="28922">
                  <c:v>6978.4000000148098</c:v>
                </c:pt>
                <c:pt idx="28923">
                  <c:v>6978.4200000148103</c:v>
                </c:pt>
                <c:pt idx="28924">
                  <c:v>6978.4400000148098</c:v>
                </c:pt>
                <c:pt idx="28925">
                  <c:v>6978.4600000148102</c:v>
                </c:pt>
                <c:pt idx="28926">
                  <c:v>6978.4800000148098</c:v>
                </c:pt>
                <c:pt idx="28927">
                  <c:v>6978.5000000148102</c:v>
                </c:pt>
                <c:pt idx="28928">
                  <c:v>6978.5200000148134</c:v>
                </c:pt>
                <c:pt idx="28929">
                  <c:v>6978.5400000148102</c:v>
                </c:pt>
                <c:pt idx="28930">
                  <c:v>6978.5600000148124</c:v>
                </c:pt>
                <c:pt idx="28931">
                  <c:v>6978.5800000148101</c:v>
                </c:pt>
                <c:pt idx="28932">
                  <c:v>6978.6000000148124</c:v>
                </c:pt>
                <c:pt idx="28933">
                  <c:v>6978.6200000148137</c:v>
                </c:pt>
                <c:pt idx="28934">
                  <c:v>6978.6400000148114</c:v>
                </c:pt>
                <c:pt idx="28935">
                  <c:v>6978.6600000148137</c:v>
                </c:pt>
                <c:pt idx="28936">
                  <c:v>6978.6800000148114</c:v>
                </c:pt>
                <c:pt idx="28937">
                  <c:v>6978.70000001481</c:v>
                </c:pt>
                <c:pt idx="28938">
                  <c:v>6978.7200000148214</c:v>
                </c:pt>
                <c:pt idx="28939">
                  <c:v>6978.74000001482</c:v>
                </c:pt>
                <c:pt idx="28940">
                  <c:v>6978.7600000148204</c:v>
                </c:pt>
                <c:pt idx="28941">
                  <c:v>6978.78000001482</c:v>
                </c:pt>
                <c:pt idx="28942">
                  <c:v>6978.8000000148204</c:v>
                </c:pt>
                <c:pt idx="28943">
                  <c:v>6978.8200000148236</c:v>
                </c:pt>
                <c:pt idx="28944">
                  <c:v>6978.8400000148204</c:v>
                </c:pt>
                <c:pt idx="28945">
                  <c:v>6978.8600000148235</c:v>
                </c:pt>
                <c:pt idx="28946">
                  <c:v>6978.8800000148203</c:v>
                </c:pt>
                <c:pt idx="28947">
                  <c:v>6978.9000000148199</c:v>
                </c:pt>
                <c:pt idx="28948">
                  <c:v>6978.9200000148203</c:v>
                </c:pt>
                <c:pt idx="28949">
                  <c:v>6978.9400000148198</c:v>
                </c:pt>
                <c:pt idx="28950">
                  <c:v>6978.9600000148203</c:v>
                </c:pt>
                <c:pt idx="28951">
                  <c:v>6978.9800000148198</c:v>
                </c:pt>
                <c:pt idx="28952">
                  <c:v>6979.0000000148202</c:v>
                </c:pt>
                <c:pt idx="28953">
                  <c:v>6979.0200000148234</c:v>
                </c:pt>
                <c:pt idx="28954">
                  <c:v>6979.0400000148202</c:v>
                </c:pt>
                <c:pt idx="28955">
                  <c:v>6979.0600000148224</c:v>
                </c:pt>
                <c:pt idx="28956">
                  <c:v>6979.0800000148201</c:v>
                </c:pt>
                <c:pt idx="28957">
                  <c:v>6979.1000000148224</c:v>
                </c:pt>
                <c:pt idx="28958">
                  <c:v>6979.1200000148237</c:v>
                </c:pt>
                <c:pt idx="28959">
                  <c:v>6979.1400000148224</c:v>
                </c:pt>
                <c:pt idx="28960">
                  <c:v>6979.1600000148237</c:v>
                </c:pt>
                <c:pt idx="28961">
                  <c:v>6979.1800000148314</c:v>
                </c:pt>
                <c:pt idx="28962">
                  <c:v>6979.20000001483</c:v>
                </c:pt>
                <c:pt idx="28963">
                  <c:v>6979.2200000148314</c:v>
                </c:pt>
                <c:pt idx="28964">
                  <c:v>6979.24000001483</c:v>
                </c:pt>
                <c:pt idx="28965">
                  <c:v>6979.2600000148304</c:v>
                </c:pt>
                <c:pt idx="28966">
                  <c:v>6979.28000001483</c:v>
                </c:pt>
                <c:pt idx="28967">
                  <c:v>6979.3000000148304</c:v>
                </c:pt>
                <c:pt idx="28968">
                  <c:v>6979.3200000148336</c:v>
                </c:pt>
                <c:pt idx="28969">
                  <c:v>6979.3400000148304</c:v>
                </c:pt>
                <c:pt idx="28970">
                  <c:v>6979.3600000148335</c:v>
                </c:pt>
                <c:pt idx="28971">
                  <c:v>6979.3800000148303</c:v>
                </c:pt>
                <c:pt idx="28972">
                  <c:v>6979.4000000148299</c:v>
                </c:pt>
                <c:pt idx="28973">
                  <c:v>6979.4200000148303</c:v>
                </c:pt>
                <c:pt idx="28974">
                  <c:v>6979.4400000148298</c:v>
                </c:pt>
                <c:pt idx="28975">
                  <c:v>6979.4600000148303</c:v>
                </c:pt>
                <c:pt idx="28976">
                  <c:v>6979.4800000148298</c:v>
                </c:pt>
                <c:pt idx="28977">
                  <c:v>6979.5000000148302</c:v>
                </c:pt>
                <c:pt idx="28978">
                  <c:v>6979.5200000148334</c:v>
                </c:pt>
                <c:pt idx="28979">
                  <c:v>6979.5400000148302</c:v>
                </c:pt>
                <c:pt idx="28980">
                  <c:v>6979.5600000148324</c:v>
                </c:pt>
                <c:pt idx="28981">
                  <c:v>6979.5800000148301</c:v>
                </c:pt>
                <c:pt idx="28982">
                  <c:v>6979.6000000148324</c:v>
                </c:pt>
                <c:pt idx="28983">
                  <c:v>6979.6200000148337</c:v>
                </c:pt>
                <c:pt idx="28984">
                  <c:v>6979.6400000148424</c:v>
                </c:pt>
                <c:pt idx="28985">
                  <c:v>6979.6600000148437</c:v>
                </c:pt>
                <c:pt idx="28986">
                  <c:v>6979.6800000148414</c:v>
                </c:pt>
                <c:pt idx="28987">
                  <c:v>6979.70000001484</c:v>
                </c:pt>
                <c:pt idx="28988">
                  <c:v>6979.7200000148414</c:v>
                </c:pt>
                <c:pt idx="28989">
                  <c:v>6979.74000001484</c:v>
                </c:pt>
                <c:pt idx="28990">
                  <c:v>6979.7600000148404</c:v>
                </c:pt>
                <c:pt idx="28991">
                  <c:v>6979.78000001484</c:v>
                </c:pt>
                <c:pt idx="28992">
                  <c:v>6979.8000000148404</c:v>
                </c:pt>
                <c:pt idx="28993">
                  <c:v>6979.8200000148436</c:v>
                </c:pt>
                <c:pt idx="28994">
                  <c:v>6979.8400000148404</c:v>
                </c:pt>
                <c:pt idx="28995">
                  <c:v>6979.8600000148435</c:v>
                </c:pt>
                <c:pt idx="28996">
                  <c:v>6979.8800000148403</c:v>
                </c:pt>
                <c:pt idx="28997">
                  <c:v>6979.9000000148399</c:v>
                </c:pt>
                <c:pt idx="28998">
                  <c:v>6979.9200000148403</c:v>
                </c:pt>
                <c:pt idx="28999">
                  <c:v>6979.9400000148398</c:v>
                </c:pt>
                <c:pt idx="29000">
                  <c:v>6979.9600000148403</c:v>
                </c:pt>
                <c:pt idx="29001">
                  <c:v>6979.9800000148398</c:v>
                </c:pt>
                <c:pt idx="29002">
                  <c:v>6980.0000000148402</c:v>
                </c:pt>
                <c:pt idx="29003">
                  <c:v>6980.0200000148434</c:v>
                </c:pt>
                <c:pt idx="29004">
                  <c:v>6980.0400000148402</c:v>
                </c:pt>
                <c:pt idx="29005">
                  <c:v>6980.0600000148424</c:v>
                </c:pt>
                <c:pt idx="29006">
                  <c:v>6980.0800000148402</c:v>
                </c:pt>
                <c:pt idx="29007">
                  <c:v>6980.1000000148524</c:v>
                </c:pt>
                <c:pt idx="29008">
                  <c:v>6980.1200000148538</c:v>
                </c:pt>
                <c:pt idx="29009">
                  <c:v>6980.1400000148524</c:v>
                </c:pt>
                <c:pt idx="29010">
                  <c:v>6980.1600000148537</c:v>
                </c:pt>
                <c:pt idx="29011">
                  <c:v>6980.1800000148514</c:v>
                </c:pt>
                <c:pt idx="29012">
                  <c:v>6980.20000001485</c:v>
                </c:pt>
                <c:pt idx="29013">
                  <c:v>6980.2200000148514</c:v>
                </c:pt>
                <c:pt idx="29014">
                  <c:v>6980.24000001485</c:v>
                </c:pt>
                <c:pt idx="29015">
                  <c:v>6980.2600000148504</c:v>
                </c:pt>
                <c:pt idx="29016">
                  <c:v>6980.28000001485</c:v>
                </c:pt>
                <c:pt idx="29017">
                  <c:v>6980.3000000148504</c:v>
                </c:pt>
                <c:pt idx="29018">
                  <c:v>6980.3200000148536</c:v>
                </c:pt>
                <c:pt idx="29019">
                  <c:v>6980.3400000148504</c:v>
                </c:pt>
                <c:pt idx="29020">
                  <c:v>6980.3600000148535</c:v>
                </c:pt>
                <c:pt idx="29021">
                  <c:v>6980.3800000148503</c:v>
                </c:pt>
                <c:pt idx="29022">
                  <c:v>6980.4000000148499</c:v>
                </c:pt>
                <c:pt idx="29023">
                  <c:v>6980.4200000148503</c:v>
                </c:pt>
                <c:pt idx="29024">
                  <c:v>6980.4400000148498</c:v>
                </c:pt>
                <c:pt idx="29025">
                  <c:v>6980.4600000148503</c:v>
                </c:pt>
                <c:pt idx="29026">
                  <c:v>6980.4800000148498</c:v>
                </c:pt>
                <c:pt idx="29027">
                  <c:v>6980.5000000148502</c:v>
                </c:pt>
                <c:pt idx="29028">
                  <c:v>6980.5200000148534</c:v>
                </c:pt>
                <c:pt idx="29029">
                  <c:v>6980.5400000148502</c:v>
                </c:pt>
                <c:pt idx="29030">
                  <c:v>6980.5600000148634</c:v>
                </c:pt>
                <c:pt idx="29031">
                  <c:v>6980.5800000148602</c:v>
                </c:pt>
                <c:pt idx="29032">
                  <c:v>6980.6000000148624</c:v>
                </c:pt>
                <c:pt idx="29033">
                  <c:v>6980.6200000148638</c:v>
                </c:pt>
                <c:pt idx="29034">
                  <c:v>6980.6400000148624</c:v>
                </c:pt>
                <c:pt idx="29035">
                  <c:v>6980.6600000148637</c:v>
                </c:pt>
                <c:pt idx="29036">
                  <c:v>6980.6800000148614</c:v>
                </c:pt>
                <c:pt idx="29037">
                  <c:v>6980.7000000148601</c:v>
                </c:pt>
                <c:pt idx="29038">
                  <c:v>6980.7200000148614</c:v>
                </c:pt>
                <c:pt idx="29039">
                  <c:v>6980.74000001486</c:v>
                </c:pt>
                <c:pt idx="29040">
                  <c:v>6980.7600000148614</c:v>
                </c:pt>
                <c:pt idx="29041">
                  <c:v>6980.78000001486</c:v>
                </c:pt>
                <c:pt idx="29042">
                  <c:v>6980.8000000148604</c:v>
                </c:pt>
                <c:pt idx="29043">
                  <c:v>6980.8200000148636</c:v>
                </c:pt>
                <c:pt idx="29044">
                  <c:v>6980.8400000148604</c:v>
                </c:pt>
                <c:pt idx="29045">
                  <c:v>6980.8600000148635</c:v>
                </c:pt>
                <c:pt idx="29046">
                  <c:v>6980.8800000148603</c:v>
                </c:pt>
                <c:pt idx="29047">
                  <c:v>6980.9000000148599</c:v>
                </c:pt>
                <c:pt idx="29048">
                  <c:v>6980.9200000148603</c:v>
                </c:pt>
                <c:pt idx="29049">
                  <c:v>6980.9400000148598</c:v>
                </c:pt>
                <c:pt idx="29050">
                  <c:v>6980.9600000148603</c:v>
                </c:pt>
                <c:pt idx="29051">
                  <c:v>6980.9800000148598</c:v>
                </c:pt>
                <c:pt idx="29052">
                  <c:v>6981.0000000148602</c:v>
                </c:pt>
                <c:pt idx="29053">
                  <c:v>6981.0200000148734</c:v>
                </c:pt>
                <c:pt idx="29054">
                  <c:v>6981.0400000148702</c:v>
                </c:pt>
                <c:pt idx="29055">
                  <c:v>6981.0600000148734</c:v>
                </c:pt>
                <c:pt idx="29056">
                  <c:v>6981.0800000148702</c:v>
                </c:pt>
                <c:pt idx="29057">
                  <c:v>6981.1000000148724</c:v>
                </c:pt>
                <c:pt idx="29058">
                  <c:v>6981.1200000148738</c:v>
                </c:pt>
                <c:pt idx="29059">
                  <c:v>6981.1400000148724</c:v>
                </c:pt>
                <c:pt idx="29060">
                  <c:v>6981.1600000148737</c:v>
                </c:pt>
                <c:pt idx="29061">
                  <c:v>6981.1800000148714</c:v>
                </c:pt>
                <c:pt idx="29062">
                  <c:v>6981.2000000148701</c:v>
                </c:pt>
                <c:pt idx="29063">
                  <c:v>6981.2200000148714</c:v>
                </c:pt>
                <c:pt idx="29064">
                  <c:v>6981.24000001487</c:v>
                </c:pt>
                <c:pt idx="29065">
                  <c:v>6981.2600000148714</c:v>
                </c:pt>
                <c:pt idx="29066">
                  <c:v>6981.28000001487</c:v>
                </c:pt>
                <c:pt idx="29067">
                  <c:v>6981.3000000148704</c:v>
                </c:pt>
                <c:pt idx="29068">
                  <c:v>6981.3200000148736</c:v>
                </c:pt>
                <c:pt idx="29069">
                  <c:v>6981.3400000148704</c:v>
                </c:pt>
                <c:pt idx="29070">
                  <c:v>6981.3600000148735</c:v>
                </c:pt>
                <c:pt idx="29071">
                  <c:v>6981.3800000148703</c:v>
                </c:pt>
                <c:pt idx="29072">
                  <c:v>6981.4000000148699</c:v>
                </c:pt>
                <c:pt idx="29073">
                  <c:v>6981.4200000148703</c:v>
                </c:pt>
                <c:pt idx="29074">
                  <c:v>6981.4400000148698</c:v>
                </c:pt>
                <c:pt idx="29075">
                  <c:v>6981.4600000148703</c:v>
                </c:pt>
                <c:pt idx="29076">
                  <c:v>6981.4800000148798</c:v>
                </c:pt>
                <c:pt idx="29077">
                  <c:v>6981.5000000148802</c:v>
                </c:pt>
                <c:pt idx="29078">
                  <c:v>6981.5200000148834</c:v>
                </c:pt>
                <c:pt idx="29079">
                  <c:v>6981.5400000148802</c:v>
                </c:pt>
                <c:pt idx="29080">
                  <c:v>6981.5600000148834</c:v>
                </c:pt>
                <c:pt idx="29081">
                  <c:v>6981.5800000148802</c:v>
                </c:pt>
                <c:pt idx="29082">
                  <c:v>6981.6000000148824</c:v>
                </c:pt>
                <c:pt idx="29083">
                  <c:v>6981.6200000148838</c:v>
                </c:pt>
                <c:pt idx="29084">
                  <c:v>6981.6400000148824</c:v>
                </c:pt>
                <c:pt idx="29085">
                  <c:v>6981.6600000148837</c:v>
                </c:pt>
                <c:pt idx="29086">
                  <c:v>6981.6800000148814</c:v>
                </c:pt>
                <c:pt idx="29087">
                  <c:v>6981.7000000148801</c:v>
                </c:pt>
                <c:pt idx="29088">
                  <c:v>6981.7200000148814</c:v>
                </c:pt>
                <c:pt idx="29089">
                  <c:v>6981.74000001488</c:v>
                </c:pt>
                <c:pt idx="29090">
                  <c:v>6981.7600000148814</c:v>
                </c:pt>
                <c:pt idx="29091">
                  <c:v>6981.78000001488</c:v>
                </c:pt>
                <c:pt idx="29092">
                  <c:v>6981.8000000148804</c:v>
                </c:pt>
                <c:pt idx="29093">
                  <c:v>6981.8200000148836</c:v>
                </c:pt>
                <c:pt idx="29094">
                  <c:v>6981.8400000148804</c:v>
                </c:pt>
                <c:pt idx="29095">
                  <c:v>6981.8600000148836</c:v>
                </c:pt>
                <c:pt idx="29096">
                  <c:v>6981.8800000148804</c:v>
                </c:pt>
                <c:pt idx="29097">
                  <c:v>6981.9000000148799</c:v>
                </c:pt>
                <c:pt idx="29098">
                  <c:v>6981.9200000148803</c:v>
                </c:pt>
                <c:pt idx="29099">
                  <c:v>6981.9400000148898</c:v>
                </c:pt>
                <c:pt idx="29100">
                  <c:v>6981.9600000148903</c:v>
                </c:pt>
                <c:pt idx="29101">
                  <c:v>6981.9800000148898</c:v>
                </c:pt>
                <c:pt idx="29102">
                  <c:v>6982.0000000148902</c:v>
                </c:pt>
                <c:pt idx="29103">
                  <c:v>6982.0200000148934</c:v>
                </c:pt>
                <c:pt idx="29104">
                  <c:v>6982.0400000148902</c:v>
                </c:pt>
                <c:pt idx="29105">
                  <c:v>6982.0600000148934</c:v>
                </c:pt>
                <c:pt idx="29106">
                  <c:v>6982.0800000148902</c:v>
                </c:pt>
                <c:pt idx="29107">
                  <c:v>6982.1000000148924</c:v>
                </c:pt>
                <c:pt idx="29108">
                  <c:v>6982.1200000148938</c:v>
                </c:pt>
                <c:pt idx="29109">
                  <c:v>6982.1400000148924</c:v>
                </c:pt>
                <c:pt idx="29110">
                  <c:v>6982.1600000148937</c:v>
                </c:pt>
                <c:pt idx="29111">
                  <c:v>6982.1800000148914</c:v>
                </c:pt>
                <c:pt idx="29112">
                  <c:v>6982.2000000148901</c:v>
                </c:pt>
                <c:pt idx="29113">
                  <c:v>6982.2200000148914</c:v>
                </c:pt>
                <c:pt idx="29114">
                  <c:v>6982.24000001489</c:v>
                </c:pt>
                <c:pt idx="29115">
                  <c:v>6982.2600000148914</c:v>
                </c:pt>
                <c:pt idx="29116">
                  <c:v>6982.28000001489</c:v>
                </c:pt>
                <c:pt idx="29117">
                  <c:v>6982.3000000148904</c:v>
                </c:pt>
                <c:pt idx="29118">
                  <c:v>6982.3200000148936</c:v>
                </c:pt>
                <c:pt idx="29119">
                  <c:v>6982.3400000148904</c:v>
                </c:pt>
                <c:pt idx="29120">
                  <c:v>6982.3600000148936</c:v>
                </c:pt>
                <c:pt idx="29121">
                  <c:v>6982.3800000148904</c:v>
                </c:pt>
                <c:pt idx="29122">
                  <c:v>6982.4000000148999</c:v>
                </c:pt>
                <c:pt idx="29123">
                  <c:v>6982.4200000149003</c:v>
                </c:pt>
                <c:pt idx="29124">
                  <c:v>6982.4400000148999</c:v>
                </c:pt>
                <c:pt idx="29125">
                  <c:v>6982.4600000149003</c:v>
                </c:pt>
                <c:pt idx="29126">
                  <c:v>6982.4800000148998</c:v>
                </c:pt>
                <c:pt idx="29127">
                  <c:v>6982.5000000149003</c:v>
                </c:pt>
                <c:pt idx="29128">
                  <c:v>6982.5200000149034</c:v>
                </c:pt>
                <c:pt idx="29129">
                  <c:v>6982.5400000149002</c:v>
                </c:pt>
                <c:pt idx="29130">
                  <c:v>6982.5600000149034</c:v>
                </c:pt>
                <c:pt idx="29131">
                  <c:v>6982.5800000149002</c:v>
                </c:pt>
                <c:pt idx="29132">
                  <c:v>6982.6000000149024</c:v>
                </c:pt>
                <c:pt idx="29133">
                  <c:v>6982.6200000149038</c:v>
                </c:pt>
                <c:pt idx="29134">
                  <c:v>6982.6400000149024</c:v>
                </c:pt>
                <c:pt idx="29135">
                  <c:v>6982.6600000149037</c:v>
                </c:pt>
                <c:pt idx="29136">
                  <c:v>6982.6800000149024</c:v>
                </c:pt>
                <c:pt idx="29137">
                  <c:v>6982.7000000149001</c:v>
                </c:pt>
                <c:pt idx="29138">
                  <c:v>6982.7200000149014</c:v>
                </c:pt>
                <c:pt idx="29139">
                  <c:v>6982.7400000149</c:v>
                </c:pt>
                <c:pt idx="29140">
                  <c:v>6982.7600000149014</c:v>
                </c:pt>
                <c:pt idx="29141">
                  <c:v>6982.7800000149</c:v>
                </c:pt>
                <c:pt idx="29142">
                  <c:v>6982.8000000149004</c:v>
                </c:pt>
                <c:pt idx="29143">
                  <c:v>6982.8200000149036</c:v>
                </c:pt>
                <c:pt idx="29144">
                  <c:v>6982.8400000149004</c:v>
                </c:pt>
                <c:pt idx="29145">
                  <c:v>6982.8600000149136</c:v>
                </c:pt>
                <c:pt idx="29146">
                  <c:v>6982.8800000149104</c:v>
                </c:pt>
                <c:pt idx="29147">
                  <c:v>6982.9000000149099</c:v>
                </c:pt>
                <c:pt idx="29148">
                  <c:v>6982.9200000149103</c:v>
                </c:pt>
                <c:pt idx="29149">
                  <c:v>6982.9400000149099</c:v>
                </c:pt>
                <c:pt idx="29150">
                  <c:v>6982.9600000149103</c:v>
                </c:pt>
                <c:pt idx="29151">
                  <c:v>6982.9800000149098</c:v>
                </c:pt>
                <c:pt idx="29152">
                  <c:v>6983.0000000149103</c:v>
                </c:pt>
                <c:pt idx="29153">
                  <c:v>6983.0200000149134</c:v>
                </c:pt>
                <c:pt idx="29154">
                  <c:v>6983.0400000149102</c:v>
                </c:pt>
                <c:pt idx="29155">
                  <c:v>6983.0600000149134</c:v>
                </c:pt>
                <c:pt idx="29156">
                  <c:v>6983.0800000149102</c:v>
                </c:pt>
                <c:pt idx="29157">
                  <c:v>6983.1000000149124</c:v>
                </c:pt>
                <c:pt idx="29158">
                  <c:v>6983.1200000149138</c:v>
                </c:pt>
                <c:pt idx="29159">
                  <c:v>6983.1400000149124</c:v>
                </c:pt>
                <c:pt idx="29160">
                  <c:v>6983.1600000149137</c:v>
                </c:pt>
                <c:pt idx="29161">
                  <c:v>6983.1800000149124</c:v>
                </c:pt>
                <c:pt idx="29162">
                  <c:v>6983.2000000149101</c:v>
                </c:pt>
                <c:pt idx="29163">
                  <c:v>6983.2200000149114</c:v>
                </c:pt>
                <c:pt idx="29164">
                  <c:v>6983.24000001491</c:v>
                </c:pt>
                <c:pt idx="29165">
                  <c:v>6983.2600000149114</c:v>
                </c:pt>
                <c:pt idx="29166">
                  <c:v>6983.28000001491</c:v>
                </c:pt>
                <c:pt idx="29167">
                  <c:v>6983.3000000149104</c:v>
                </c:pt>
                <c:pt idx="29168">
                  <c:v>6983.3200000149236</c:v>
                </c:pt>
                <c:pt idx="29169">
                  <c:v>6983.3400000149204</c:v>
                </c:pt>
                <c:pt idx="29170">
                  <c:v>6983.3600000149236</c:v>
                </c:pt>
                <c:pt idx="29171">
                  <c:v>6983.3800000149204</c:v>
                </c:pt>
                <c:pt idx="29172">
                  <c:v>6983.4000000149199</c:v>
                </c:pt>
                <c:pt idx="29173">
                  <c:v>6983.4200000149203</c:v>
                </c:pt>
                <c:pt idx="29174">
                  <c:v>6983.4400000149199</c:v>
                </c:pt>
                <c:pt idx="29175">
                  <c:v>6983.4600000149203</c:v>
                </c:pt>
                <c:pt idx="29176">
                  <c:v>6983.4800000149198</c:v>
                </c:pt>
                <c:pt idx="29177">
                  <c:v>6983.5000000149203</c:v>
                </c:pt>
                <c:pt idx="29178">
                  <c:v>6983.5200000149234</c:v>
                </c:pt>
                <c:pt idx="29179">
                  <c:v>6983.5400000149202</c:v>
                </c:pt>
                <c:pt idx="29180">
                  <c:v>6983.5600000149234</c:v>
                </c:pt>
                <c:pt idx="29181">
                  <c:v>6983.5800000149202</c:v>
                </c:pt>
                <c:pt idx="29182">
                  <c:v>6983.6000000149224</c:v>
                </c:pt>
                <c:pt idx="29183">
                  <c:v>6983.6200000149238</c:v>
                </c:pt>
                <c:pt idx="29184">
                  <c:v>6983.6400000149224</c:v>
                </c:pt>
                <c:pt idx="29185">
                  <c:v>6983.6600000149238</c:v>
                </c:pt>
                <c:pt idx="29186">
                  <c:v>6983.6800000149224</c:v>
                </c:pt>
                <c:pt idx="29187">
                  <c:v>6983.7000000149201</c:v>
                </c:pt>
                <c:pt idx="29188">
                  <c:v>6983.7200000149214</c:v>
                </c:pt>
                <c:pt idx="29189">
                  <c:v>6983.74000001492</c:v>
                </c:pt>
                <c:pt idx="29190">
                  <c:v>6983.7600000149314</c:v>
                </c:pt>
                <c:pt idx="29191">
                  <c:v>6983.78000001493</c:v>
                </c:pt>
                <c:pt idx="29192">
                  <c:v>6983.8000000149304</c:v>
                </c:pt>
                <c:pt idx="29193">
                  <c:v>6983.8200000149336</c:v>
                </c:pt>
                <c:pt idx="29194">
                  <c:v>6983.8400000149304</c:v>
                </c:pt>
                <c:pt idx="29195">
                  <c:v>6983.8600000149336</c:v>
                </c:pt>
                <c:pt idx="29196">
                  <c:v>6983.8800000149304</c:v>
                </c:pt>
                <c:pt idx="29197">
                  <c:v>6983.9000000149299</c:v>
                </c:pt>
                <c:pt idx="29198">
                  <c:v>6983.9200000149303</c:v>
                </c:pt>
                <c:pt idx="29199">
                  <c:v>6983.9400000149299</c:v>
                </c:pt>
                <c:pt idx="29200">
                  <c:v>6983.9600000149303</c:v>
                </c:pt>
                <c:pt idx="29201">
                  <c:v>6983.9800000149298</c:v>
                </c:pt>
                <c:pt idx="29202">
                  <c:v>6984.0000000149303</c:v>
                </c:pt>
                <c:pt idx="29203">
                  <c:v>6984.0200000149334</c:v>
                </c:pt>
                <c:pt idx="29204">
                  <c:v>6984.0400000149302</c:v>
                </c:pt>
                <c:pt idx="29205">
                  <c:v>6984.0600000149334</c:v>
                </c:pt>
                <c:pt idx="29206">
                  <c:v>6984.0800000149302</c:v>
                </c:pt>
                <c:pt idx="29207">
                  <c:v>6984.1000000149324</c:v>
                </c:pt>
                <c:pt idx="29208">
                  <c:v>6984.1200000149338</c:v>
                </c:pt>
                <c:pt idx="29209">
                  <c:v>6984.1400000149324</c:v>
                </c:pt>
                <c:pt idx="29210">
                  <c:v>6984.1600000149338</c:v>
                </c:pt>
                <c:pt idx="29211">
                  <c:v>6984.1800000149324</c:v>
                </c:pt>
                <c:pt idx="29212">
                  <c:v>6984.2000000149301</c:v>
                </c:pt>
                <c:pt idx="29213">
                  <c:v>6984.2200000149414</c:v>
                </c:pt>
                <c:pt idx="29214">
                  <c:v>6984.2400000149401</c:v>
                </c:pt>
                <c:pt idx="29215">
                  <c:v>6984.2600000149414</c:v>
                </c:pt>
                <c:pt idx="29216">
                  <c:v>6984.28000001494</c:v>
                </c:pt>
                <c:pt idx="29217">
                  <c:v>6984.3000000149414</c:v>
                </c:pt>
                <c:pt idx="29218">
                  <c:v>6984.3200000149436</c:v>
                </c:pt>
                <c:pt idx="29219">
                  <c:v>6984.3400000149404</c:v>
                </c:pt>
                <c:pt idx="29220">
                  <c:v>6984.3600000149436</c:v>
                </c:pt>
                <c:pt idx="29221">
                  <c:v>6984.3800000149404</c:v>
                </c:pt>
                <c:pt idx="29222">
                  <c:v>6984.4000000149399</c:v>
                </c:pt>
                <c:pt idx="29223">
                  <c:v>6984.4200000149403</c:v>
                </c:pt>
                <c:pt idx="29224">
                  <c:v>6984.4400000149399</c:v>
                </c:pt>
                <c:pt idx="29225">
                  <c:v>6984.4600000149403</c:v>
                </c:pt>
                <c:pt idx="29226">
                  <c:v>6984.4800000149398</c:v>
                </c:pt>
                <c:pt idx="29227">
                  <c:v>6984.5000000149403</c:v>
                </c:pt>
                <c:pt idx="29228">
                  <c:v>6984.5200000149434</c:v>
                </c:pt>
                <c:pt idx="29229">
                  <c:v>6984.5400000149402</c:v>
                </c:pt>
                <c:pt idx="29230">
                  <c:v>6984.5600000149434</c:v>
                </c:pt>
                <c:pt idx="29231">
                  <c:v>6984.5800000149402</c:v>
                </c:pt>
                <c:pt idx="29232">
                  <c:v>6984.6000000149434</c:v>
                </c:pt>
                <c:pt idx="29233">
                  <c:v>6984.6200000149438</c:v>
                </c:pt>
                <c:pt idx="29234">
                  <c:v>6984.6400000149424</c:v>
                </c:pt>
                <c:pt idx="29235">
                  <c:v>6984.6600000149438</c:v>
                </c:pt>
                <c:pt idx="29236">
                  <c:v>6984.6800000149524</c:v>
                </c:pt>
                <c:pt idx="29237">
                  <c:v>6984.7000000149501</c:v>
                </c:pt>
                <c:pt idx="29238">
                  <c:v>6984.7200000149514</c:v>
                </c:pt>
                <c:pt idx="29239">
                  <c:v>6984.7400000149501</c:v>
                </c:pt>
                <c:pt idx="29240">
                  <c:v>6984.7600000149514</c:v>
                </c:pt>
                <c:pt idx="29241">
                  <c:v>6984.78000001495</c:v>
                </c:pt>
                <c:pt idx="29242">
                  <c:v>6984.8000000149514</c:v>
                </c:pt>
                <c:pt idx="29243">
                  <c:v>6984.8200000149536</c:v>
                </c:pt>
                <c:pt idx="29244">
                  <c:v>6984.8400000149504</c:v>
                </c:pt>
                <c:pt idx="29245">
                  <c:v>6984.8600000149536</c:v>
                </c:pt>
                <c:pt idx="29246">
                  <c:v>6984.8800000149504</c:v>
                </c:pt>
                <c:pt idx="29247">
                  <c:v>6984.9000000149499</c:v>
                </c:pt>
                <c:pt idx="29248">
                  <c:v>6984.9200000149503</c:v>
                </c:pt>
                <c:pt idx="29249">
                  <c:v>6984.9400000149499</c:v>
                </c:pt>
                <c:pt idx="29250">
                  <c:v>6984.9600000149503</c:v>
                </c:pt>
                <c:pt idx="29251">
                  <c:v>6984.9800000149498</c:v>
                </c:pt>
                <c:pt idx="29252">
                  <c:v>6985.0000000149503</c:v>
                </c:pt>
                <c:pt idx="29253">
                  <c:v>6985.0200000149534</c:v>
                </c:pt>
                <c:pt idx="29254">
                  <c:v>6985.0400000149502</c:v>
                </c:pt>
                <c:pt idx="29255">
                  <c:v>6985.0600000149534</c:v>
                </c:pt>
                <c:pt idx="29256">
                  <c:v>6985.0800000149502</c:v>
                </c:pt>
                <c:pt idx="29257">
                  <c:v>6985.1000000149534</c:v>
                </c:pt>
                <c:pt idx="29258">
                  <c:v>6985.1200000149538</c:v>
                </c:pt>
                <c:pt idx="29259">
                  <c:v>6985.1400000149624</c:v>
                </c:pt>
                <c:pt idx="29260">
                  <c:v>6985.1600000149638</c:v>
                </c:pt>
                <c:pt idx="29261">
                  <c:v>6985.1800000149624</c:v>
                </c:pt>
                <c:pt idx="29262">
                  <c:v>6985.2000000149601</c:v>
                </c:pt>
                <c:pt idx="29263">
                  <c:v>6985.2200000149614</c:v>
                </c:pt>
                <c:pt idx="29264">
                  <c:v>6985.2400000149601</c:v>
                </c:pt>
                <c:pt idx="29265">
                  <c:v>6985.2600000149614</c:v>
                </c:pt>
                <c:pt idx="29266">
                  <c:v>6985.28000001496</c:v>
                </c:pt>
                <c:pt idx="29267">
                  <c:v>6985.3000000149614</c:v>
                </c:pt>
                <c:pt idx="29268">
                  <c:v>6985.3200000149636</c:v>
                </c:pt>
                <c:pt idx="29269">
                  <c:v>6985.3400000149604</c:v>
                </c:pt>
                <c:pt idx="29270">
                  <c:v>6985.3600000149636</c:v>
                </c:pt>
                <c:pt idx="29271">
                  <c:v>6985.3800000149604</c:v>
                </c:pt>
                <c:pt idx="29272">
                  <c:v>6985.4000000149599</c:v>
                </c:pt>
                <c:pt idx="29273">
                  <c:v>6985.4200000149604</c:v>
                </c:pt>
                <c:pt idx="29274">
                  <c:v>6985.4400000149599</c:v>
                </c:pt>
                <c:pt idx="29275">
                  <c:v>6985.4600000149603</c:v>
                </c:pt>
                <c:pt idx="29276">
                  <c:v>6985.4800000149598</c:v>
                </c:pt>
                <c:pt idx="29277">
                  <c:v>6985.5000000149603</c:v>
                </c:pt>
                <c:pt idx="29278">
                  <c:v>6985.5200000149634</c:v>
                </c:pt>
                <c:pt idx="29279">
                  <c:v>6985.5400000149602</c:v>
                </c:pt>
                <c:pt idx="29280">
                  <c:v>6985.5600000149634</c:v>
                </c:pt>
                <c:pt idx="29281">
                  <c:v>6985.5800000149602</c:v>
                </c:pt>
                <c:pt idx="29282">
                  <c:v>6985.6000000149734</c:v>
                </c:pt>
                <c:pt idx="29283">
                  <c:v>6985.6200000149738</c:v>
                </c:pt>
                <c:pt idx="29284">
                  <c:v>6985.6400000149724</c:v>
                </c:pt>
                <c:pt idx="29285">
                  <c:v>6985.6600000149738</c:v>
                </c:pt>
                <c:pt idx="29286">
                  <c:v>6985.6800000149724</c:v>
                </c:pt>
                <c:pt idx="29287">
                  <c:v>6985.7000000149701</c:v>
                </c:pt>
                <c:pt idx="29288">
                  <c:v>6985.7200000149714</c:v>
                </c:pt>
                <c:pt idx="29289">
                  <c:v>6985.7400000149701</c:v>
                </c:pt>
                <c:pt idx="29290">
                  <c:v>6985.7600000149714</c:v>
                </c:pt>
                <c:pt idx="29291">
                  <c:v>6985.78000001497</c:v>
                </c:pt>
                <c:pt idx="29292">
                  <c:v>6985.8000000149714</c:v>
                </c:pt>
                <c:pt idx="29293">
                  <c:v>6985.8200000149736</c:v>
                </c:pt>
                <c:pt idx="29294">
                  <c:v>6985.8400000149704</c:v>
                </c:pt>
                <c:pt idx="29295">
                  <c:v>6985.8600000149736</c:v>
                </c:pt>
                <c:pt idx="29296">
                  <c:v>6985.8800000149704</c:v>
                </c:pt>
                <c:pt idx="29297">
                  <c:v>6985.9000000149699</c:v>
                </c:pt>
                <c:pt idx="29298">
                  <c:v>6985.9200000149704</c:v>
                </c:pt>
                <c:pt idx="29299">
                  <c:v>6985.9400000149699</c:v>
                </c:pt>
                <c:pt idx="29300">
                  <c:v>6985.9600000149703</c:v>
                </c:pt>
                <c:pt idx="29301">
                  <c:v>6985.9800000149698</c:v>
                </c:pt>
                <c:pt idx="29302">
                  <c:v>6986.0000000149703</c:v>
                </c:pt>
                <c:pt idx="29303">
                  <c:v>6986.0200000149734</c:v>
                </c:pt>
                <c:pt idx="29304">
                  <c:v>6986.0400000149702</c:v>
                </c:pt>
                <c:pt idx="29305">
                  <c:v>6986.0600000149834</c:v>
                </c:pt>
                <c:pt idx="29306">
                  <c:v>6986.0800000149802</c:v>
                </c:pt>
                <c:pt idx="29307">
                  <c:v>6986.1000000149834</c:v>
                </c:pt>
                <c:pt idx="29308">
                  <c:v>6986.1200000149838</c:v>
                </c:pt>
                <c:pt idx="29309">
                  <c:v>6986.1400000149824</c:v>
                </c:pt>
                <c:pt idx="29310">
                  <c:v>6986.1600000149838</c:v>
                </c:pt>
                <c:pt idx="29311">
                  <c:v>6986.1800000149824</c:v>
                </c:pt>
                <c:pt idx="29312">
                  <c:v>6986.2000000149801</c:v>
                </c:pt>
                <c:pt idx="29313">
                  <c:v>6986.2200000149824</c:v>
                </c:pt>
                <c:pt idx="29314">
                  <c:v>6986.2400000149801</c:v>
                </c:pt>
                <c:pt idx="29315">
                  <c:v>6986.2600000149814</c:v>
                </c:pt>
                <c:pt idx="29316">
                  <c:v>6986.28000001498</c:v>
                </c:pt>
                <c:pt idx="29317">
                  <c:v>6986.3000000149814</c:v>
                </c:pt>
                <c:pt idx="29318">
                  <c:v>6986.3200000149836</c:v>
                </c:pt>
                <c:pt idx="29319">
                  <c:v>6986.3400000149804</c:v>
                </c:pt>
                <c:pt idx="29320">
                  <c:v>6986.3600000149836</c:v>
                </c:pt>
                <c:pt idx="29321">
                  <c:v>6986.3800000149804</c:v>
                </c:pt>
                <c:pt idx="29322">
                  <c:v>6986.4000000149799</c:v>
                </c:pt>
                <c:pt idx="29323">
                  <c:v>6986.4200000149804</c:v>
                </c:pt>
                <c:pt idx="29324">
                  <c:v>6986.4400000149799</c:v>
                </c:pt>
                <c:pt idx="29325">
                  <c:v>6986.4600000149803</c:v>
                </c:pt>
                <c:pt idx="29326">
                  <c:v>6986.4800000149799</c:v>
                </c:pt>
                <c:pt idx="29327">
                  <c:v>6986.5000000149803</c:v>
                </c:pt>
                <c:pt idx="29328">
                  <c:v>6986.5200000149935</c:v>
                </c:pt>
                <c:pt idx="29329">
                  <c:v>6986.5400000149903</c:v>
                </c:pt>
                <c:pt idx="29330">
                  <c:v>6986.5600000149934</c:v>
                </c:pt>
                <c:pt idx="29331">
                  <c:v>6986.5800000149902</c:v>
                </c:pt>
                <c:pt idx="29332">
                  <c:v>6986.6000000149934</c:v>
                </c:pt>
                <c:pt idx="29333">
                  <c:v>6986.6200000149938</c:v>
                </c:pt>
                <c:pt idx="29334">
                  <c:v>6986.6400000149924</c:v>
                </c:pt>
                <c:pt idx="29335">
                  <c:v>6986.6600000149938</c:v>
                </c:pt>
                <c:pt idx="29336">
                  <c:v>6986.6800000149924</c:v>
                </c:pt>
                <c:pt idx="29337">
                  <c:v>6986.7000000149901</c:v>
                </c:pt>
                <c:pt idx="29338">
                  <c:v>6986.7200000149924</c:v>
                </c:pt>
                <c:pt idx="29339">
                  <c:v>6986.7400000149901</c:v>
                </c:pt>
                <c:pt idx="29340">
                  <c:v>6986.7600000149914</c:v>
                </c:pt>
                <c:pt idx="29341">
                  <c:v>6986.78000001499</c:v>
                </c:pt>
                <c:pt idx="29342">
                  <c:v>6986.8000000149914</c:v>
                </c:pt>
                <c:pt idx="29343">
                  <c:v>6986.8200000149936</c:v>
                </c:pt>
                <c:pt idx="29344">
                  <c:v>6986.8400000149904</c:v>
                </c:pt>
                <c:pt idx="29345">
                  <c:v>6986.8600000149936</c:v>
                </c:pt>
                <c:pt idx="29346">
                  <c:v>6986.8800000149904</c:v>
                </c:pt>
                <c:pt idx="29347">
                  <c:v>6986.9000000149899</c:v>
                </c:pt>
                <c:pt idx="29348">
                  <c:v>6986.9200000149904</c:v>
                </c:pt>
                <c:pt idx="29349">
                  <c:v>6986.9400000149899</c:v>
                </c:pt>
                <c:pt idx="29350">
                  <c:v>6986.9600000149903</c:v>
                </c:pt>
                <c:pt idx="29351">
                  <c:v>6986.9800000149999</c:v>
                </c:pt>
                <c:pt idx="29352">
                  <c:v>6987.0000000150003</c:v>
                </c:pt>
                <c:pt idx="29353">
                  <c:v>6987.0200000150035</c:v>
                </c:pt>
                <c:pt idx="29354">
                  <c:v>6987.0400000150003</c:v>
                </c:pt>
                <c:pt idx="29355">
                  <c:v>6987.0600000150034</c:v>
                </c:pt>
                <c:pt idx="29356">
                  <c:v>6987.0800000150002</c:v>
                </c:pt>
                <c:pt idx="29357">
                  <c:v>6987.1000000150034</c:v>
                </c:pt>
                <c:pt idx="29358">
                  <c:v>6987.1200000150038</c:v>
                </c:pt>
                <c:pt idx="29359">
                  <c:v>6987.1400000150024</c:v>
                </c:pt>
                <c:pt idx="29360">
                  <c:v>6987.1600000150038</c:v>
                </c:pt>
                <c:pt idx="29361">
                  <c:v>6987.1800000150024</c:v>
                </c:pt>
                <c:pt idx="29362">
                  <c:v>6987.2000000150001</c:v>
                </c:pt>
                <c:pt idx="29363">
                  <c:v>6987.2200000150024</c:v>
                </c:pt>
                <c:pt idx="29364">
                  <c:v>6987.2400000150001</c:v>
                </c:pt>
                <c:pt idx="29365">
                  <c:v>6987.2600000150014</c:v>
                </c:pt>
                <c:pt idx="29366">
                  <c:v>6987.280000015</c:v>
                </c:pt>
                <c:pt idx="29367">
                  <c:v>6987.3000000150014</c:v>
                </c:pt>
                <c:pt idx="29368">
                  <c:v>6987.3200000150036</c:v>
                </c:pt>
                <c:pt idx="29369">
                  <c:v>6987.3400000150004</c:v>
                </c:pt>
                <c:pt idx="29370">
                  <c:v>6987.3600000150036</c:v>
                </c:pt>
                <c:pt idx="29371">
                  <c:v>6987.3800000150004</c:v>
                </c:pt>
                <c:pt idx="29372">
                  <c:v>6987.4000000149999</c:v>
                </c:pt>
                <c:pt idx="29373">
                  <c:v>6987.4200000150004</c:v>
                </c:pt>
                <c:pt idx="29374">
                  <c:v>6987.4400000150099</c:v>
                </c:pt>
                <c:pt idx="29375">
                  <c:v>6987.4600000150103</c:v>
                </c:pt>
                <c:pt idx="29376">
                  <c:v>6987.4800000150099</c:v>
                </c:pt>
                <c:pt idx="29377">
                  <c:v>6987.5000000150103</c:v>
                </c:pt>
                <c:pt idx="29378">
                  <c:v>6987.5200000150135</c:v>
                </c:pt>
                <c:pt idx="29379">
                  <c:v>6987.5400000150103</c:v>
                </c:pt>
                <c:pt idx="29380">
                  <c:v>6987.5600000150134</c:v>
                </c:pt>
                <c:pt idx="29381">
                  <c:v>6987.5800000150102</c:v>
                </c:pt>
                <c:pt idx="29382">
                  <c:v>6987.6000000150134</c:v>
                </c:pt>
                <c:pt idx="29383">
                  <c:v>6987.6200000150138</c:v>
                </c:pt>
                <c:pt idx="29384">
                  <c:v>6987.6400000150124</c:v>
                </c:pt>
                <c:pt idx="29385">
                  <c:v>6987.6600000150138</c:v>
                </c:pt>
                <c:pt idx="29386">
                  <c:v>6987.6800000150124</c:v>
                </c:pt>
                <c:pt idx="29387">
                  <c:v>6987.7000000150101</c:v>
                </c:pt>
                <c:pt idx="29388">
                  <c:v>6987.7200000150124</c:v>
                </c:pt>
                <c:pt idx="29389">
                  <c:v>6987.7400000150101</c:v>
                </c:pt>
                <c:pt idx="29390">
                  <c:v>6987.7600000150114</c:v>
                </c:pt>
                <c:pt idx="29391">
                  <c:v>6987.78000001501</c:v>
                </c:pt>
                <c:pt idx="29392">
                  <c:v>6987.8000000150114</c:v>
                </c:pt>
                <c:pt idx="29393">
                  <c:v>6987.8200000150136</c:v>
                </c:pt>
                <c:pt idx="29394">
                  <c:v>6987.8400000150104</c:v>
                </c:pt>
                <c:pt idx="29395">
                  <c:v>6987.8600000150136</c:v>
                </c:pt>
                <c:pt idx="29396">
                  <c:v>6987.8800000150104</c:v>
                </c:pt>
                <c:pt idx="29397">
                  <c:v>6987.9000000150199</c:v>
                </c:pt>
                <c:pt idx="29398">
                  <c:v>6987.9200000150204</c:v>
                </c:pt>
                <c:pt idx="29399">
                  <c:v>6987.9400000150199</c:v>
                </c:pt>
                <c:pt idx="29400">
                  <c:v>6987.9600000150203</c:v>
                </c:pt>
                <c:pt idx="29401">
                  <c:v>6987.9800000150199</c:v>
                </c:pt>
                <c:pt idx="29402">
                  <c:v>6988.0000000150203</c:v>
                </c:pt>
                <c:pt idx="29403">
                  <c:v>6988.0200000150235</c:v>
                </c:pt>
                <c:pt idx="29404">
                  <c:v>6988.0400000150203</c:v>
                </c:pt>
                <c:pt idx="29405">
                  <c:v>6988.0600000150234</c:v>
                </c:pt>
                <c:pt idx="29406">
                  <c:v>6988.0800000150202</c:v>
                </c:pt>
                <c:pt idx="29407">
                  <c:v>6988.1000000150234</c:v>
                </c:pt>
                <c:pt idx="29408">
                  <c:v>6988.1200000150238</c:v>
                </c:pt>
                <c:pt idx="29409">
                  <c:v>6988.1400000150234</c:v>
                </c:pt>
                <c:pt idx="29410">
                  <c:v>6988.1600000150238</c:v>
                </c:pt>
                <c:pt idx="29411">
                  <c:v>6988.1800000150224</c:v>
                </c:pt>
                <c:pt idx="29412">
                  <c:v>6988.2000000150201</c:v>
                </c:pt>
                <c:pt idx="29413">
                  <c:v>6988.2200000150224</c:v>
                </c:pt>
                <c:pt idx="29414">
                  <c:v>6988.2400000150201</c:v>
                </c:pt>
                <c:pt idx="29415">
                  <c:v>6988.2600000150214</c:v>
                </c:pt>
                <c:pt idx="29416">
                  <c:v>6988.2800000150201</c:v>
                </c:pt>
                <c:pt idx="29417">
                  <c:v>6988.3000000150214</c:v>
                </c:pt>
                <c:pt idx="29418">
                  <c:v>6988.3200000150237</c:v>
                </c:pt>
                <c:pt idx="29419">
                  <c:v>6988.3400000150214</c:v>
                </c:pt>
                <c:pt idx="29420">
                  <c:v>6988.3600000150336</c:v>
                </c:pt>
                <c:pt idx="29421">
                  <c:v>6988.3800000150304</c:v>
                </c:pt>
                <c:pt idx="29422">
                  <c:v>6988.4000000150299</c:v>
                </c:pt>
                <c:pt idx="29423">
                  <c:v>6988.4200000150304</c:v>
                </c:pt>
                <c:pt idx="29424">
                  <c:v>6988.4400000150299</c:v>
                </c:pt>
                <c:pt idx="29425">
                  <c:v>6988.4600000150303</c:v>
                </c:pt>
                <c:pt idx="29426">
                  <c:v>6988.4800000150299</c:v>
                </c:pt>
                <c:pt idx="29427">
                  <c:v>6988.5000000150303</c:v>
                </c:pt>
                <c:pt idx="29428">
                  <c:v>6988.5200000150335</c:v>
                </c:pt>
                <c:pt idx="29429">
                  <c:v>6988.5400000150303</c:v>
                </c:pt>
                <c:pt idx="29430">
                  <c:v>6988.5600000150334</c:v>
                </c:pt>
                <c:pt idx="29431">
                  <c:v>6988.5800000150302</c:v>
                </c:pt>
                <c:pt idx="29432">
                  <c:v>6988.6000000150334</c:v>
                </c:pt>
                <c:pt idx="29433">
                  <c:v>6988.6200000150338</c:v>
                </c:pt>
                <c:pt idx="29434">
                  <c:v>6988.6400000150334</c:v>
                </c:pt>
                <c:pt idx="29435">
                  <c:v>6988.6600000150338</c:v>
                </c:pt>
                <c:pt idx="29436">
                  <c:v>6988.6800000150324</c:v>
                </c:pt>
                <c:pt idx="29437">
                  <c:v>6988.7000000150301</c:v>
                </c:pt>
                <c:pt idx="29438">
                  <c:v>6988.7200000150324</c:v>
                </c:pt>
                <c:pt idx="29439">
                  <c:v>6988.7400000150301</c:v>
                </c:pt>
                <c:pt idx="29440">
                  <c:v>6988.7600000150314</c:v>
                </c:pt>
                <c:pt idx="29441">
                  <c:v>6988.7800000150301</c:v>
                </c:pt>
                <c:pt idx="29442">
                  <c:v>6988.8000000150414</c:v>
                </c:pt>
                <c:pt idx="29443">
                  <c:v>6988.8200000150437</c:v>
                </c:pt>
                <c:pt idx="29444">
                  <c:v>6988.8400000150414</c:v>
                </c:pt>
                <c:pt idx="29445">
                  <c:v>6988.8600000150436</c:v>
                </c:pt>
                <c:pt idx="29446">
                  <c:v>6988.8800000150404</c:v>
                </c:pt>
                <c:pt idx="29447">
                  <c:v>6988.90000001504</c:v>
                </c:pt>
                <c:pt idx="29448">
                  <c:v>6988.9200000150404</c:v>
                </c:pt>
                <c:pt idx="29449">
                  <c:v>6988.9400000150399</c:v>
                </c:pt>
                <c:pt idx="29450">
                  <c:v>6988.9600000150404</c:v>
                </c:pt>
                <c:pt idx="29451">
                  <c:v>6988.9800000150399</c:v>
                </c:pt>
                <c:pt idx="29452">
                  <c:v>6989.0000000150403</c:v>
                </c:pt>
                <c:pt idx="29453">
                  <c:v>6989.0200000150435</c:v>
                </c:pt>
                <c:pt idx="29454">
                  <c:v>6989.0400000150403</c:v>
                </c:pt>
                <c:pt idx="29455">
                  <c:v>6989.0600000150434</c:v>
                </c:pt>
                <c:pt idx="29456">
                  <c:v>6989.0800000150402</c:v>
                </c:pt>
                <c:pt idx="29457">
                  <c:v>6989.1000000150434</c:v>
                </c:pt>
                <c:pt idx="29458">
                  <c:v>6989.1200000150438</c:v>
                </c:pt>
                <c:pt idx="29459">
                  <c:v>6989.1400000150434</c:v>
                </c:pt>
                <c:pt idx="29460">
                  <c:v>6989.1600000150438</c:v>
                </c:pt>
                <c:pt idx="29461">
                  <c:v>6989.1800000150424</c:v>
                </c:pt>
                <c:pt idx="29462">
                  <c:v>6989.2000000150401</c:v>
                </c:pt>
                <c:pt idx="29463">
                  <c:v>6989.2200000150424</c:v>
                </c:pt>
                <c:pt idx="29464">
                  <c:v>6989.2400000150401</c:v>
                </c:pt>
                <c:pt idx="29465">
                  <c:v>6989.2600000150514</c:v>
                </c:pt>
                <c:pt idx="29466">
                  <c:v>6989.2800000150501</c:v>
                </c:pt>
                <c:pt idx="29467">
                  <c:v>6989.3000000150514</c:v>
                </c:pt>
                <c:pt idx="29468">
                  <c:v>6989.3200000150537</c:v>
                </c:pt>
                <c:pt idx="29469">
                  <c:v>6989.3400000150514</c:v>
                </c:pt>
                <c:pt idx="29470">
                  <c:v>6989.3600000150536</c:v>
                </c:pt>
                <c:pt idx="29471">
                  <c:v>6989.3800000150504</c:v>
                </c:pt>
                <c:pt idx="29472">
                  <c:v>6989.40000001505</c:v>
                </c:pt>
                <c:pt idx="29473">
                  <c:v>6989.4200000150504</c:v>
                </c:pt>
                <c:pt idx="29474">
                  <c:v>6989.4400000150499</c:v>
                </c:pt>
                <c:pt idx="29475">
                  <c:v>6989.4600000150504</c:v>
                </c:pt>
                <c:pt idx="29476">
                  <c:v>6989.4800000150499</c:v>
                </c:pt>
                <c:pt idx="29477">
                  <c:v>6989.5000000150503</c:v>
                </c:pt>
                <c:pt idx="29478">
                  <c:v>6989.5200000150535</c:v>
                </c:pt>
                <c:pt idx="29479">
                  <c:v>6989.5400000150503</c:v>
                </c:pt>
                <c:pt idx="29480">
                  <c:v>6989.5600000150534</c:v>
                </c:pt>
                <c:pt idx="29481">
                  <c:v>6989.5800000150502</c:v>
                </c:pt>
                <c:pt idx="29482">
                  <c:v>6989.6000000150534</c:v>
                </c:pt>
                <c:pt idx="29483">
                  <c:v>6989.6200000150538</c:v>
                </c:pt>
                <c:pt idx="29484">
                  <c:v>6989.6400000150534</c:v>
                </c:pt>
                <c:pt idx="29485">
                  <c:v>6989.6600000150538</c:v>
                </c:pt>
                <c:pt idx="29486">
                  <c:v>6989.6800000150524</c:v>
                </c:pt>
                <c:pt idx="29487">
                  <c:v>6989.7000000150501</c:v>
                </c:pt>
                <c:pt idx="29488">
                  <c:v>6989.7200000150624</c:v>
                </c:pt>
                <c:pt idx="29489">
                  <c:v>6989.7400000150601</c:v>
                </c:pt>
                <c:pt idx="29490">
                  <c:v>6989.7600000150624</c:v>
                </c:pt>
                <c:pt idx="29491">
                  <c:v>6989.7800000150601</c:v>
                </c:pt>
                <c:pt idx="29492">
                  <c:v>6989.8000000150614</c:v>
                </c:pt>
                <c:pt idx="29493">
                  <c:v>6989.8200000150637</c:v>
                </c:pt>
                <c:pt idx="29494">
                  <c:v>6989.8400000150614</c:v>
                </c:pt>
                <c:pt idx="29495">
                  <c:v>6989.8600000150636</c:v>
                </c:pt>
                <c:pt idx="29496">
                  <c:v>6989.8800000150604</c:v>
                </c:pt>
                <c:pt idx="29497">
                  <c:v>6989.90000001506</c:v>
                </c:pt>
                <c:pt idx="29498">
                  <c:v>6989.9200000150604</c:v>
                </c:pt>
                <c:pt idx="29499">
                  <c:v>6989.9400000150599</c:v>
                </c:pt>
                <c:pt idx="29500">
                  <c:v>6989.9600000150604</c:v>
                </c:pt>
                <c:pt idx="29501">
                  <c:v>6989.9800000150599</c:v>
                </c:pt>
                <c:pt idx="29502">
                  <c:v>6990.0000000150603</c:v>
                </c:pt>
                <c:pt idx="29503">
                  <c:v>6990.0200000150635</c:v>
                </c:pt>
                <c:pt idx="29504">
                  <c:v>6990.0400000150603</c:v>
                </c:pt>
                <c:pt idx="29505">
                  <c:v>6990.0600000150635</c:v>
                </c:pt>
                <c:pt idx="29506">
                  <c:v>6990.0800000150603</c:v>
                </c:pt>
                <c:pt idx="29507">
                  <c:v>6990.1000000150634</c:v>
                </c:pt>
                <c:pt idx="29508">
                  <c:v>6990.1200000150639</c:v>
                </c:pt>
                <c:pt idx="29509">
                  <c:v>6990.1400000150634</c:v>
                </c:pt>
                <c:pt idx="29510">
                  <c:v>6990.1600000150638</c:v>
                </c:pt>
                <c:pt idx="29511">
                  <c:v>6990.1800000150724</c:v>
                </c:pt>
                <c:pt idx="29512">
                  <c:v>6990.2000000150701</c:v>
                </c:pt>
                <c:pt idx="29513">
                  <c:v>6990.2200000150724</c:v>
                </c:pt>
                <c:pt idx="29514">
                  <c:v>6990.2400000150701</c:v>
                </c:pt>
                <c:pt idx="29515">
                  <c:v>6990.2600000150724</c:v>
                </c:pt>
                <c:pt idx="29516">
                  <c:v>6990.2800000150701</c:v>
                </c:pt>
                <c:pt idx="29517">
                  <c:v>6990.3000000150714</c:v>
                </c:pt>
                <c:pt idx="29518">
                  <c:v>6990.3200000150737</c:v>
                </c:pt>
                <c:pt idx="29519">
                  <c:v>6990.3400000150714</c:v>
                </c:pt>
                <c:pt idx="29520">
                  <c:v>6990.3600000150736</c:v>
                </c:pt>
                <c:pt idx="29521">
                  <c:v>6990.3800000150704</c:v>
                </c:pt>
                <c:pt idx="29522">
                  <c:v>6990.40000001507</c:v>
                </c:pt>
                <c:pt idx="29523">
                  <c:v>6990.4200000150704</c:v>
                </c:pt>
                <c:pt idx="29524">
                  <c:v>6990.4400000150699</c:v>
                </c:pt>
                <c:pt idx="29525">
                  <c:v>6990.4600000150704</c:v>
                </c:pt>
                <c:pt idx="29526">
                  <c:v>6990.4800000150699</c:v>
                </c:pt>
                <c:pt idx="29527">
                  <c:v>6990.5000000150703</c:v>
                </c:pt>
                <c:pt idx="29528">
                  <c:v>6990.5200000150735</c:v>
                </c:pt>
                <c:pt idx="29529">
                  <c:v>6990.5400000150703</c:v>
                </c:pt>
                <c:pt idx="29530">
                  <c:v>6990.5600000150735</c:v>
                </c:pt>
                <c:pt idx="29531">
                  <c:v>6990.5800000150703</c:v>
                </c:pt>
                <c:pt idx="29532">
                  <c:v>6990.6000000150734</c:v>
                </c:pt>
                <c:pt idx="29533">
                  <c:v>6990.6200000150739</c:v>
                </c:pt>
                <c:pt idx="29534">
                  <c:v>6990.6400000150834</c:v>
                </c:pt>
                <c:pt idx="29535">
                  <c:v>6990.6600000150838</c:v>
                </c:pt>
                <c:pt idx="29536">
                  <c:v>6990.6800000150824</c:v>
                </c:pt>
                <c:pt idx="29537">
                  <c:v>6990.7000000150801</c:v>
                </c:pt>
                <c:pt idx="29538">
                  <c:v>6990.7200000150824</c:v>
                </c:pt>
                <c:pt idx="29539">
                  <c:v>6990.7400000150801</c:v>
                </c:pt>
                <c:pt idx="29540">
                  <c:v>6990.7600000150824</c:v>
                </c:pt>
                <c:pt idx="29541">
                  <c:v>6990.7800000150801</c:v>
                </c:pt>
                <c:pt idx="29542">
                  <c:v>6990.8000000150814</c:v>
                </c:pt>
                <c:pt idx="29543">
                  <c:v>6990.8200000150837</c:v>
                </c:pt>
                <c:pt idx="29544">
                  <c:v>6990.8400000150814</c:v>
                </c:pt>
                <c:pt idx="29545">
                  <c:v>6990.8600000150836</c:v>
                </c:pt>
                <c:pt idx="29546">
                  <c:v>6990.8800000150804</c:v>
                </c:pt>
                <c:pt idx="29547">
                  <c:v>6990.90000001508</c:v>
                </c:pt>
                <c:pt idx="29548">
                  <c:v>6990.9200000150804</c:v>
                </c:pt>
                <c:pt idx="29549">
                  <c:v>6990.9400000150799</c:v>
                </c:pt>
                <c:pt idx="29550">
                  <c:v>6990.9600000150804</c:v>
                </c:pt>
                <c:pt idx="29551">
                  <c:v>6990.9800000150799</c:v>
                </c:pt>
                <c:pt idx="29552">
                  <c:v>6991.0000000150803</c:v>
                </c:pt>
                <c:pt idx="29553">
                  <c:v>6991.0200000150835</c:v>
                </c:pt>
                <c:pt idx="29554">
                  <c:v>6991.0400000150803</c:v>
                </c:pt>
                <c:pt idx="29555">
                  <c:v>6991.0600000150835</c:v>
                </c:pt>
                <c:pt idx="29556">
                  <c:v>6991.0800000150803</c:v>
                </c:pt>
                <c:pt idx="29557">
                  <c:v>6991.1000000150934</c:v>
                </c:pt>
                <c:pt idx="29558">
                  <c:v>6991.1200000150939</c:v>
                </c:pt>
                <c:pt idx="29559">
                  <c:v>6991.1400000150934</c:v>
                </c:pt>
                <c:pt idx="29560">
                  <c:v>6991.1600000150938</c:v>
                </c:pt>
                <c:pt idx="29561">
                  <c:v>6991.1800000150924</c:v>
                </c:pt>
                <c:pt idx="29562">
                  <c:v>6991.2000000150902</c:v>
                </c:pt>
                <c:pt idx="29563">
                  <c:v>6991.2200000150924</c:v>
                </c:pt>
                <c:pt idx="29564">
                  <c:v>6991.2400000150901</c:v>
                </c:pt>
                <c:pt idx="29565">
                  <c:v>6991.2600000150924</c:v>
                </c:pt>
                <c:pt idx="29566">
                  <c:v>6991.2800000150901</c:v>
                </c:pt>
                <c:pt idx="29567">
                  <c:v>6991.3000000150914</c:v>
                </c:pt>
                <c:pt idx="29568">
                  <c:v>6991.3200000150937</c:v>
                </c:pt>
                <c:pt idx="29569">
                  <c:v>6991.3400000150914</c:v>
                </c:pt>
                <c:pt idx="29570">
                  <c:v>6991.3600000150936</c:v>
                </c:pt>
                <c:pt idx="29571">
                  <c:v>6991.3800000150904</c:v>
                </c:pt>
                <c:pt idx="29572">
                  <c:v>6991.40000001509</c:v>
                </c:pt>
                <c:pt idx="29573">
                  <c:v>6991.4200000150904</c:v>
                </c:pt>
                <c:pt idx="29574">
                  <c:v>6991.4400000150899</c:v>
                </c:pt>
                <c:pt idx="29575">
                  <c:v>6991.4600000150904</c:v>
                </c:pt>
                <c:pt idx="29576">
                  <c:v>6991.4800000150899</c:v>
                </c:pt>
                <c:pt idx="29577">
                  <c:v>6991.5000000150903</c:v>
                </c:pt>
                <c:pt idx="29578">
                  <c:v>6991.5200000150935</c:v>
                </c:pt>
                <c:pt idx="29579">
                  <c:v>6991.5400000150903</c:v>
                </c:pt>
                <c:pt idx="29580">
                  <c:v>6991.5600000151035</c:v>
                </c:pt>
                <c:pt idx="29581">
                  <c:v>6991.5800000151003</c:v>
                </c:pt>
                <c:pt idx="29582">
                  <c:v>6991.6000000151034</c:v>
                </c:pt>
                <c:pt idx="29583">
                  <c:v>6991.6200000151039</c:v>
                </c:pt>
                <c:pt idx="29584">
                  <c:v>6991.6400000151034</c:v>
                </c:pt>
                <c:pt idx="29585">
                  <c:v>6991.6600000151038</c:v>
                </c:pt>
                <c:pt idx="29586">
                  <c:v>6991.6800000151034</c:v>
                </c:pt>
                <c:pt idx="29587">
                  <c:v>6991.7000000151002</c:v>
                </c:pt>
                <c:pt idx="29588">
                  <c:v>6991.7200000151024</c:v>
                </c:pt>
                <c:pt idx="29589">
                  <c:v>6991.7400000151001</c:v>
                </c:pt>
                <c:pt idx="29590">
                  <c:v>6991.7600000151024</c:v>
                </c:pt>
                <c:pt idx="29591">
                  <c:v>6991.7800000151001</c:v>
                </c:pt>
                <c:pt idx="29592">
                  <c:v>6991.8000000151014</c:v>
                </c:pt>
                <c:pt idx="29593">
                  <c:v>6991.8200000151037</c:v>
                </c:pt>
                <c:pt idx="29594">
                  <c:v>6991.8400000151014</c:v>
                </c:pt>
                <c:pt idx="29595">
                  <c:v>6991.8600000151037</c:v>
                </c:pt>
                <c:pt idx="29596">
                  <c:v>6991.8800000151004</c:v>
                </c:pt>
                <c:pt idx="29597">
                  <c:v>6991.9000000151</c:v>
                </c:pt>
                <c:pt idx="29598">
                  <c:v>6991.9200000151004</c:v>
                </c:pt>
                <c:pt idx="29599">
                  <c:v>6991.9400000150999</c:v>
                </c:pt>
                <c:pt idx="29600">
                  <c:v>6991.9600000151004</c:v>
                </c:pt>
                <c:pt idx="29601">
                  <c:v>6991.9800000150999</c:v>
                </c:pt>
                <c:pt idx="29602">
                  <c:v>6992.0000000151003</c:v>
                </c:pt>
                <c:pt idx="29603">
                  <c:v>6992.0200000151135</c:v>
                </c:pt>
                <c:pt idx="29604">
                  <c:v>6992.0400000151103</c:v>
                </c:pt>
                <c:pt idx="29605">
                  <c:v>6992.0600000151135</c:v>
                </c:pt>
                <c:pt idx="29606">
                  <c:v>6992.0800000151103</c:v>
                </c:pt>
                <c:pt idx="29607">
                  <c:v>6992.1000000151134</c:v>
                </c:pt>
                <c:pt idx="29608">
                  <c:v>6992.1200000151139</c:v>
                </c:pt>
                <c:pt idx="29609">
                  <c:v>6992.1400000151134</c:v>
                </c:pt>
                <c:pt idx="29610">
                  <c:v>6992.1600000151138</c:v>
                </c:pt>
                <c:pt idx="29611">
                  <c:v>6992.1800000151134</c:v>
                </c:pt>
                <c:pt idx="29612">
                  <c:v>6992.2000000151102</c:v>
                </c:pt>
                <c:pt idx="29613">
                  <c:v>6992.2200000151124</c:v>
                </c:pt>
                <c:pt idx="29614">
                  <c:v>6992.2400000151101</c:v>
                </c:pt>
                <c:pt idx="29615">
                  <c:v>6992.2600000151124</c:v>
                </c:pt>
                <c:pt idx="29616">
                  <c:v>6992.2800000151101</c:v>
                </c:pt>
                <c:pt idx="29617">
                  <c:v>6992.3000000151114</c:v>
                </c:pt>
                <c:pt idx="29618">
                  <c:v>6992.3200000151137</c:v>
                </c:pt>
                <c:pt idx="29619">
                  <c:v>6992.3400000151114</c:v>
                </c:pt>
                <c:pt idx="29620">
                  <c:v>6992.3600000151137</c:v>
                </c:pt>
                <c:pt idx="29621">
                  <c:v>6992.3800000151114</c:v>
                </c:pt>
                <c:pt idx="29622">
                  <c:v>6992.40000001511</c:v>
                </c:pt>
                <c:pt idx="29623">
                  <c:v>6992.4200000151104</c:v>
                </c:pt>
                <c:pt idx="29624">
                  <c:v>6992.4400000151099</c:v>
                </c:pt>
                <c:pt idx="29625">
                  <c:v>6992.4600000151104</c:v>
                </c:pt>
                <c:pt idx="29626">
                  <c:v>6992.4800000151199</c:v>
                </c:pt>
                <c:pt idx="29627">
                  <c:v>6992.5000000151203</c:v>
                </c:pt>
                <c:pt idx="29628">
                  <c:v>6992.5200000151235</c:v>
                </c:pt>
                <c:pt idx="29629">
                  <c:v>6992.5400000151203</c:v>
                </c:pt>
                <c:pt idx="29630">
                  <c:v>6992.5600000151235</c:v>
                </c:pt>
                <c:pt idx="29631">
                  <c:v>6992.5800000151203</c:v>
                </c:pt>
                <c:pt idx="29632">
                  <c:v>6992.6000000151234</c:v>
                </c:pt>
                <c:pt idx="29633">
                  <c:v>6992.6200000151239</c:v>
                </c:pt>
                <c:pt idx="29634">
                  <c:v>6992.6400000151234</c:v>
                </c:pt>
                <c:pt idx="29635">
                  <c:v>6992.6600000151238</c:v>
                </c:pt>
                <c:pt idx="29636">
                  <c:v>6992.6800000151234</c:v>
                </c:pt>
                <c:pt idx="29637">
                  <c:v>6992.7000000151202</c:v>
                </c:pt>
                <c:pt idx="29638">
                  <c:v>6992.7200000151224</c:v>
                </c:pt>
                <c:pt idx="29639">
                  <c:v>6992.7400000151201</c:v>
                </c:pt>
                <c:pt idx="29640">
                  <c:v>6992.7600000151224</c:v>
                </c:pt>
                <c:pt idx="29641">
                  <c:v>6992.7800000151201</c:v>
                </c:pt>
                <c:pt idx="29642">
                  <c:v>6992.8000000151214</c:v>
                </c:pt>
                <c:pt idx="29643">
                  <c:v>6992.8200000151237</c:v>
                </c:pt>
                <c:pt idx="29644">
                  <c:v>6992.8400000151214</c:v>
                </c:pt>
                <c:pt idx="29645">
                  <c:v>6992.8600000151237</c:v>
                </c:pt>
                <c:pt idx="29646">
                  <c:v>6992.8800000151214</c:v>
                </c:pt>
                <c:pt idx="29647">
                  <c:v>6992.90000001512</c:v>
                </c:pt>
                <c:pt idx="29648">
                  <c:v>6992.9200000151204</c:v>
                </c:pt>
                <c:pt idx="29649">
                  <c:v>6992.94000001513</c:v>
                </c:pt>
                <c:pt idx="29650">
                  <c:v>6992.9600000151304</c:v>
                </c:pt>
                <c:pt idx="29651">
                  <c:v>6992.9800000151299</c:v>
                </c:pt>
                <c:pt idx="29652">
                  <c:v>6993.0000000151304</c:v>
                </c:pt>
                <c:pt idx="29653">
                  <c:v>6993.0200000151335</c:v>
                </c:pt>
                <c:pt idx="29654">
                  <c:v>6993.0400000151303</c:v>
                </c:pt>
                <c:pt idx="29655">
                  <c:v>6993.0600000151335</c:v>
                </c:pt>
                <c:pt idx="29656">
                  <c:v>6993.0800000151303</c:v>
                </c:pt>
                <c:pt idx="29657">
                  <c:v>6993.1000000151334</c:v>
                </c:pt>
                <c:pt idx="29658">
                  <c:v>6993.1200000151339</c:v>
                </c:pt>
                <c:pt idx="29659">
                  <c:v>6993.1400000151334</c:v>
                </c:pt>
                <c:pt idx="29660">
                  <c:v>6993.1600000151338</c:v>
                </c:pt>
                <c:pt idx="29661">
                  <c:v>6993.1800000151334</c:v>
                </c:pt>
                <c:pt idx="29662">
                  <c:v>6993.2000000151302</c:v>
                </c:pt>
                <c:pt idx="29663">
                  <c:v>6993.2200000151324</c:v>
                </c:pt>
                <c:pt idx="29664">
                  <c:v>6993.2400000151301</c:v>
                </c:pt>
                <c:pt idx="29665">
                  <c:v>6993.2600000151324</c:v>
                </c:pt>
                <c:pt idx="29666">
                  <c:v>6993.2800000151301</c:v>
                </c:pt>
                <c:pt idx="29667">
                  <c:v>6993.3000000151314</c:v>
                </c:pt>
                <c:pt idx="29668">
                  <c:v>6993.3200000151337</c:v>
                </c:pt>
                <c:pt idx="29669">
                  <c:v>6993.3400000151314</c:v>
                </c:pt>
                <c:pt idx="29670">
                  <c:v>6993.3600000151337</c:v>
                </c:pt>
                <c:pt idx="29671">
                  <c:v>6993.3800000151414</c:v>
                </c:pt>
                <c:pt idx="29672">
                  <c:v>6993.40000001514</c:v>
                </c:pt>
                <c:pt idx="29673">
                  <c:v>6993.4200000151404</c:v>
                </c:pt>
                <c:pt idx="29674">
                  <c:v>6993.44000001514</c:v>
                </c:pt>
                <c:pt idx="29675">
                  <c:v>6993.4600000151404</c:v>
                </c:pt>
                <c:pt idx="29676">
                  <c:v>6993.4800000151399</c:v>
                </c:pt>
                <c:pt idx="29677">
                  <c:v>6993.5000000151404</c:v>
                </c:pt>
                <c:pt idx="29678">
                  <c:v>6993.5200000151435</c:v>
                </c:pt>
                <c:pt idx="29679">
                  <c:v>6993.5400000151403</c:v>
                </c:pt>
                <c:pt idx="29680">
                  <c:v>6993.5600000151435</c:v>
                </c:pt>
                <c:pt idx="29681">
                  <c:v>6993.5800000151403</c:v>
                </c:pt>
                <c:pt idx="29682">
                  <c:v>6993.6000000151435</c:v>
                </c:pt>
                <c:pt idx="29683">
                  <c:v>6993.6200000151439</c:v>
                </c:pt>
                <c:pt idx="29684">
                  <c:v>6993.6400000151434</c:v>
                </c:pt>
                <c:pt idx="29685">
                  <c:v>6993.6600000151439</c:v>
                </c:pt>
                <c:pt idx="29686">
                  <c:v>6993.6800000151434</c:v>
                </c:pt>
                <c:pt idx="29687">
                  <c:v>6993.7000000151402</c:v>
                </c:pt>
                <c:pt idx="29688">
                  <c:v>6993.7200000151424</c:v>
                </c:pt>
                <c:pt idx="29689">
                  <c:v>6993.7400000151401</c:v>
                </c:pt>
                <c:pt idx="29690">
                  <c:v>6993.7600000151424</c:v>
                </c:pt>
                <c:pt idx="29691">
                  <c:v>6993.7800000151401</c:v>
                </c:pt>
                <c:pt idx="29692">
                  <c:v>6993.8000000151414</c:v>
                </c:pt>
                <c:pt idx="29693">
                  <c:v>6993.8200000151437</c:v>
                </c:pt>
                <c:pt idx="29694">
                  <c:v>6993.8400000151514</c:v>
                </c:pt>
                <c:pt idx="29695">
                  <c:v>6993.8600000151537</c:v>
                </c:pt>
                <c:pt idx="29696">
                  <c:v>6993.8800000151514</c:v>
                </c:pt>
                <c:pt idx="29697">
                  <c:v>6993.90000001515</c:v>
                </c:pt>
                <c:pt idx="29698">
                  <c:v>6993.9200000151504</c:v>
                </c:pt>
                <c:pt idx="29699">
                  <c:v>6993.94000001515</c:v>
                </c:pt>
                <c:pt idx="29700">
                  <c:v>6993.9600000151504</c:v>
                </c:pt>
                <c:pt idx="29701">
                  <c:v>6993.9800000151499</c:v>
                </c:pt>
                <c:pt idx="29702">
                  <c:v>6994.0000000151504</c:v>
                </c:pt>
                <c:pt idx="29703">
                  <c:v>6994.0200000151535</c:v>
                </c:pt>
                <c:pt idx="29704">
                  <c:v>6994.0400000151503</c:v>
                </c:pt>
                <c:pt idx="29705">
                  <c:v>6994.0600000151535</c:v>
                </c:pt>
                <c:pt idx="29706">
                  <c:v>6994.0800000151503</c:v>
                </c:pt>
                <c:pt idx="29707">
                  <c:v>6994.1000000151535</c:v>
                </c:pt>
                <c:pt idx="29708">
                  <c:v>6994.1200000151539</c:v>
                </c:pt>
                <c:pt idx="29709">
                  <c:v>6994.1400000151534</c:v>
                </c:pt>
                <c:pt idx="29710">
                  <c:v>6994.1600000151539</c:v>
                </c:pt>
                <c:pt idx="29711">
                  <c:v>6994.1800000151534</c:v>
                </c:pt>
                <c:pt idx="29712">
                  <c:v>6994.2000000151502</c:v>
                </c:pt>
                <c:pt idx="29713">
                  <c:v>6994.2200000151524</c:v>
                </c:pt>
                <c:pt idx="29714">
                  <c:v>6994.2400000151501</c:v>
                </c:pt>
                <c:pt idx="29715">
                  <c:v>6994.2600000151524</c:v>
                </c:pt>
                <c:pt idx="29716">
                  <c:v>6994.2800000151501</c:v>
                </c:pt>
                <c:pt idx="29717">
                  <c:v>6994.3000000151624</c:v>
                </c:pt>
                <c:pt idx="29718">
                  <c:v>6994.3200000151637</c:v>
                </c:pt>
                <c:pt idx="29719">
                  <c:v>6994.3400000151614</c:v>
                </c:pt>
                <c:pt idx="29720">
                  <c:v>6994.3600000151637</c:v>
                </c:pt>
                <c:pt idx="29721">
                  <c:v>6994.3800000151614</c:v>
                </c:pt>
                <c:pt idx="29722">
                  <c:v>6994.40000001516</c:v>
                </c:pt>
                <c:pt idx="29723">
                  <c:v>6994.4200000151604</c:v>
                </c:pt>
                <c:pt idx="29724">
                  <c:v>6994.44000001516</c:v>
                </c:pt>
                <c:pt idx="29725">
                  <c:v>6994.4600000151604</c:v>
                </c:pt>
                <c:pt idx="29726">
                  <c:v>6994.4800000151599</c:v>
                </c:pt>
                <c:pt idx="29727">
                  <c:v>6994.5000000151604</c:v>
                </c:pt>
                <c:pt idx="29728">
                  <c:v>6994.5200000151635</c:v>
                </c:pt>
                <c:pt idx="29729">
                  <c:v>6994.5400000151603</c:v>
                </c:pt>
                <c:pt idx="29730">
                  <c:v>6994.5600000151635</c:v>
                </c:pt>
                <c:pt idx="29731">
                  <c:v>6994.5800000151603</c:v>
                </c:pt>
                <c:pt idx="29732">
                  <c:v>6994.6000000151635</c:v>
                </c:pt>
                <c:pt idx="29733">
                  <c:v>6994.6200000151639</c:v>
                </c:pt>
                <c:pt idx="29734">
                  <c:v>6994.6400000151634</c:v>
                </c:pt>
                <c:pt idx="29735">
                  <c:v>6994.6600000151639</c:v>
                </c:pt>
                <c:pt idx="29736">
                  <c:v>6994.6800000151634</c:v>
                </c:pt>
                <c:pt idx="29737">
                  <c:v>6994.7000000151602</c:v>
                </c:pt>
                <c:pt idx="29738">
                  <c:v>6994.7200000151624</c:v>
                </c:pt>
                <c:pt idx="29739">
                  <c:v>6994.7400000151601</c:v>
                </c:pt>
                <c:pt idx="29740">
                  <c:v>6994.7600000151724</c:v>
                </c:pt>
                <c:pt idx="29741">
                  <c:v>6994.7800000151701</c:v>
                </c:pt>
                <c:pt idx="29742">
                  <c:v>6994.8000000151724</c:v>
                </c:pt>
                <c:pt idx="29743">
                  <c:v>6994.8200000151737</c:v>
                </c:pt>
                <c:pt idx="29744">
                  <c:v>6994.8400000151714</c:v>
                </c:pt>
                <c:pt idx="29745">
                  <c:v>6994.8600000151737</c:v>
                </c:pt>
                <c:pt idx="29746">
                  <c:v>6994.8800000151714</c:v>
                </c:pt>
                <c:pt idx="29747">
                  <c:v>6994.90000001517</c:v>
                </c:pt>
                <c:pt idx="29748">
                  <c:v>6994.9200000151704</c:v>
                </c:pt>
                <c:pt idx="29749">
                  <c:v>6994.94000001517</c:v>
                </c:pt>
                <c:pt idx="29750">
                  <c:v>6994.9600000151704</c:v>
                </c:pt>
                <c:pt idx="29751">
                  <c:v>6994.9800000151699</c:v>
                </c:pt>
                <c:pt idx="29752">
                  <c:v>6995.0000000151704</c:v>
                </c:pt>
                <c:pt idx="29753">
                  <c:v>6995.0200000151735</c:v>
                </c:pt>
                <c:pt idx="29754">
                  <c:v>6995.0400000151703</c:v>
                </c:pt>
                <c:pt idx="29755">
                  <c:v>6995.0600000151735</c:v>
                </c:pt>
                <c:pt idx="29756">
                  <c:v>6995.0800000151703</c:v>
                </c:pt>
                <c:pt idx="29757">
                  <c:v>6995.1000000151735</c:v>
                </c:pt>
                <c:pt idx="29758">
                  <c:v>6995.1200000151739</c:v>
                </c:pt>
                <c:pt idx="29759">
                  <c:v>6995.1400000151734</c:v>
                </c:pt>
                <c:pt idx="29760">
                  <c:v>6995.1600000151739</c:v>
                </c:pt>
                <c:pt idx="29761">
                  <c:v>6995.1800000151734</c:v>
                </c:pt>
                <c:pt idx="29762">
                  <c:v>6995.2000000151702</c:v>
                </c:pt>
                <c:pt idx="29763">
                  <c:v>6995.2200000151824</c:v>
                </c:pt>
                <c:pt idx="29764">
                  <c:v>6995.2400000151802</c:v>
                </c:pt>
                <c:pt idx="29765">
                  <c:v>6995.2600000151824</c:v>
                </c:pt>
                <c:pt idx="29766">
                  <c:v>6995.2800000151801</c:v>
                </c:pt>
                <c:pt idx="29767">
                  <c:v>6995.3000000151824</c:v>
                </c:pt>
                <c:pt idx="29768">
                  <c:v>6995.3200000151837</c:v>
                </c:pt>
                <c:pt idx="29769">
                  <c:v>6995.3400000151814</c:v>
                </c:pt>
                <c:pt idx="29770">
                  <c:v>6995.3600000151837</c:v>
                </c:pt>
                <c:pt idx="29771">
                  <c:v>6995.3800000151814</c:v>
                </c:pt>
                <c:pt idx="29772">
                  <c:v>6995.40000001518</c:v>
                </c:pt>
                <c:pt idx="29773">
                  <c:v>6995.4200000151804</c:v>
                </c:pt>
                <c:pt idx="29774">
                  <c:v>6995.44000001518</c:v>
                </c:pt>
                <c:pt idx="29775">
                  <c:v>6995.4600000151804</c:v>
                </c:pt>
                <c:pt idx="29776">
                  <c:v>6995.4800000151799</c:v>
                </c:pt>
                <c:pt idx="29777">
                  <c:v>6995.5000000151804</c:v>
                </c:pt>
                <c:pt idx="29778">
                  <c:v>6995.5200000151835</c:v>
                </c:pt>
                <c:pt idx="29779">
                  <c:v>6995.5400000151803</c:v>
                </c:pt>
                <c:pt idx="29780">
                  <c:v>6995.5600000151835</c:v>
                </c:pt>
                <c:pt idx="29781">
                  <c:v>6995.5800000151803</c:v>
                </c:pt>
                <c:pt idx="29782">
                  <c:v>6995.6000000151835</c:v>
                </c:pt>
                <c:pt idx="29783">
                  <c:v>6995.6200000151839</c:v>
                </c:pt>
                <c:pt idx="29784">
                  <c:v>6995.6400000151834</c:v>
                </c:pt>
                <c:pt idx="29785">
                  <c:v>6995.6600000151839</c:v>
                </c:pt>
                <c:pt idx="29786">
                  <c:v>6995.6800000151934</c:v>
                </c:pt>
                <c:pt idx="29787">
                  <c:v>6995.7000000151902</c:v>
                </c:pt>
                <c:pt idx="29788">
                  <c:v>6995.7200000151934</c:v>
                </c:pt>
                <c:pt idx="29789">
                  <c:v>6995.7400000151902</c:v>
                </c:pt>
                <c:pt idx="29790">
                  <c:v>6995.7600000151924</c:v>
                </c:pt>
                <c:pt idx="29791">
                  <c:v>6995.7800000151901</c:v>
                </c:pt>
                <c:pt idx="29792">
                  <c:v>6995.8000000151924</c:v>
                </c:pt>
                <c:pt idx="29793">
                  <c:v>6995.8200000151937</c:v>
                </c:pt>
                <c:pt idx="29794">
                  <c:v>6995.8400000151914</c:v>
                </c:pt>
                <c:pt idx="29795">
                  <c:v>6995.8600000151937</c:v>
                </c:pt>
                <c:pt idx="29796">
                  <c:v>6995.8800000151914</c:v>
                </c:pt>
                <c:pt idx="29797">
                  <c:v>6995.90000001519</c:v>
                </c:pt>
                <c:pt idx="29798">
                  <c:v>6995.9200000151914</c:v>
                </c:pt>
                <c:pt idx="29799">
                  <c:v>6995.94000001519</c:v>
                </c:pt>
                <c:pt idx="29800">
                  <c:v>6995.9600000151904</c:v>
                </c:pt>
                <c:pt idx="29801">
                  <c:v>6995.9800000151899</c:v>
                </c:pt>
                <c:pt idx="29802">
                  <c:v>6996.0000000151904</c:v>
                </c:pt>
                <c:pt idx="29803">
                  <c:v>6996.0200000151935</c:v>
                </c:pt>
                <c:pt idx="29804">
                  <c:v>6996.0400000151903</c:v>
                </c:pt>
                <c:pt idx="29805">
                  <c:v>6996.0600000151935</c:v>
                </c:pt>
                <c:pt idx="29806">
                  <c:v>6996.0800000151903</c:v>
                </c:pt>
                <c:pt idx="29807">
                  <c:v>6996.1000000151935</c:v>
                </c:pt>
                <c:pt idx="29808">
                  <c:v>6996.1200000151939</c:v>
                </c:pt>
                <c:pt idx="29809">
                  <c:v>6996.1400000152034</c:v>
                </c:pt>
                <c:pt idx="29810">
                  <c:v>6996.1600000152039</c:v>
                </c:pt>
                <c:pt idx="29811">
                  <c:v>6996.1800000152034</c:v>
                </c:pt>
                <c:pt idx="29812">
                  <c:v>6996.2000000152002</c:v>
                </c:pt>
                <c:pt idx="29813">
                  <c:v>6996.2200000152034</c:v>
                </c:pt>
                <c:pt idx="29814">
                  <c:v>6996.2400000152002</c:v>
                </c:pt>
                <c:pt idx="29815">
                  <c:v>6996.2600000152024</c:v>
                </c:pt>
                <c:pt idx="29816">
                  <c:v>6996.2800000152001</c:v>
                </c:pt>
                <c:pt idx="29817">
                  <c:v>6996.3000000152024</c:v>
                </c:pt>
                <c:pt idx="29818">
                  <c:v>6996.3200000152037</c:v>
                </c:pt>
                <c:pt idx="29819">
                  <c:v>6996.3400000152014</c:v>
                </c:pt>
                <c:pt idx="29820">
                  <c:v>6996.3600000152037</c:v>
                </c:pt>
                <c:pt idx="29821">
                  <c:v>6996.3800000152014</c:v>
                </c:pt>
                <c:pt idx="29822">
                  <c:v>6996.4000000152</c:v>
                </c:pt>
                <c:pt idx="29823">
                  <c:v>6996.4200000152014</c:v>
                </c:pt>
                <c:pt idx="29824">
                  <c:v>6996.4400000152</c:v>
                </c:pt>
                <c:pt idx="29825">
                  <c:v>6996.4600000152004</c:v>
                </c:pt>
                <c:pt idx="29826">
                  <c:v>6996.4800000151999</c:v>
                </c:pt>
                <c:pt idx="29827">
                  <c:v>6996.5000000152004</c:v>
                </c:pt>
                <c:pt idx="29828">
                  <c:v>6996.5200000152035</c:v>
                </c:pt>
                <c:pt idx="29829">
                  <c:v>6996.5400000152003</c:v>
                </c:pt>
                <c:pt idx="29830">
                  <c:v>6996.5600000152035</c:v>
                </c:pt>
                <c:pt idx="29831">
                  <c:v>6996.5800000152003</c:v>
                </c:pt>
                <c:pt idx="29832">
                  <c:v>6996.6000000152135</c:v>
                </c:pt>
                <c:pt idx="29833">
                  <c:v>6996.6200000152139</c:v>
                </c:pt>
                <c:pt idx="29834">
                  <c:v>6996.6400000152134</c:v>
                </c:pt>
                <c:pt idx="29835">
                  <c:v>6996.6600000152139</c:v>
                </c:pt>
                <c:pt idx="29836">
                  <c:v>6996.6800000152134</c:v>
                </c:pt>
                <c:pt idx="29837">
                  <c:v>6996.7000000152102</c:v>
                </c:pt>
                <c:pt idx="29838">
                  <c:v>6996.7200000152134</c:v>
                </c:pt>
                <c:pt idx="29839">
                  <c:v>6996.7400000152102</c:v>
                </c:pt>
                <c:pt idx="29840">
                  <c:v>6996.7600000152124</c:v>
                </c:pt>
                <c:pt idx="29841">
                  <c:v>6996.7800000152101</c:v>
                </c:pt>
                <c:pt idx="29842">
                  <c:v>6996.8000000152124</c:v>
                </c:pt>
                <c:pt idx="29843">
                  <c:v>6996.8200000152137</c:v>
                </c:pt>
                <c:pt idx="29844">
                  <c:v>6996.8400000152114</c:v>
                </c:pt>
                <c:pt idx="29845">
                  <c:v>6996.8600000152137</c:v>
                </c:pt>
                <c:pt idx="29846">
                  <c:v>6996.8800000152114</c:v>
                </c:pt>
                <c:pt idx="29847">
                  <c:v>6996.90000001521</c:v>
                </c:pt>
                <c:pt idx="29848">
                  <c:v>6996.9200000152114</c:v>
                </c:pt>
                <c:pt idx="29849">
                  <c:v>6996.94000001521</c:v>
                </c:pt>
                <c:pt idx="29850">
                  <c:v>6996.9600000152104</c:v>
                </c:pt>
                <c:pt idx="29851">
                  <c:v>6996.98000001521</c:v>
                </c:pt>
                <c:pt idx="29852">
                  <c:v>6997.0000000152104</c:v>
                </c:pt>
                <c:pt idx="29853">
                  <c:v>6997.0200000152136</c:v>
                </c:pt>
                <c:pt idx="29854">
                  <c:v>6997.0400000152104</c:v>
                </c:pt>
                <c:pt idx="29855">
                  <c:v>6997.0600000152235</c:v>
                </c:pt>
                <c:pt idx="29856">
                  <c:v>6997.0800000152203</c:v>
                </c:pt>
                <c:pt idx="29857">
                  <c:v>6997.1000000152235</c:v>
                </c:pt>
                <c:pt idx="29858">
                  <c:v>6997.1200000152239</c:v>
                </c:pt>
                <c:pt idx="29859">
                  <c:v>6997.1400000152234</c:v>
                </c:pt>
                <c:pt idx="29860">
                  <c:v>6997.1600000152239</c:v>
                </c:pt>
                <c:pt idx="29861">
                  <c:v>6997.1800000152234</c:v>
                </c:pt>
                <c:pt idx="29862">
                  <c:v>6997.2000000152202</c:v>
                </c:pt>
                <c:pt idx="29863">
                  <c:v>6997.2200000152234</c:v>
                </c:pt>
                <c:pt idx="29864">
                  <c:v>6997.2400000152202</c:v>
                </c:pt>
                <c:pt idx="29865">
                  <c:v>6997.2600000152224</c:v>
                </c:pt>
                <c:pt idx="29866">
                  <c:v>6997.2800000152201</c:v>
                </c:pt>
                <c:pt idx="29867">
                  <c:v>6997.3000000152224</c:v>
                </c:pt>
                <c:pt idx="29868">
                  <c:v>6997.3200000152237</c:v>
                </c:pt>
                <c:pt idx="29869">
                  <c:v>6997.3400000152214</c:v>
                </c:pt>
                <c:pt idx="29870">
                  <c:v>6997.3600000152237</c:v>
                </c:pt>
                <c:pt idx="29871">
                  <c:v>6997.3800000152214</c:v>
                </c:pt>
                <c:pt idx="29872">
                  <c:v>6997.40000001522</c:v>
                </c:pt>
                <c:pt idx="29873">
                  <c:v>6997.4200000152214</c:v>
                </c:pt>
                <c:pt idx="29874">
                  <c:v>6997.44000001522</c:v>
                </c:pt>
                <c:pt idx="29875">
                  <c:v>6997.4600000152204</c:v>
                </c:pt>
                <c:pt idx="29876">
                  <c:v>6997.48000001522</c:v>
                </c:pt>
                <c:pt idx="29877">
                  <c:v>6997.5000000152204</c:v>
                </c:pt>
                <c:pt idx="29878">
                  <c:v>6997.5200000152336</c:v>
                </c:pt>
                <c:pt idx="29879">
                  <c:v>6997.5400000152304</c:v>
                </c:pt>
                <c:pt idx="29880">
                  <c:v>6997.5600000152335</c:v>
                </c:pt>
                <c:pt idx="29881">
                  <c:v>6997.5800000152303</c:v>
                </c:pt>
                <c:pt idx="29882">
                  <c:v>6997.6000000152335</c:v>
                </c:pt>
                <c:pt idx="29883">
                  <c:v>6997.6200000152339</c:v>
                </c:pt>
                <c:pt idx="29884">
                  <c:v>6997.6400000152335</c:v>
                </c:pt>
                <c:pt idx="29885">
                  <c:v>6997.6600000152339</c:v>
                </c:pt>
                <c:pt idx="29886">
                  <c:v>6997.6800000152334</c:v>
                </c:pt>
                <c:pt idx="29887">
                  <c:v>6997.7000000152302</c:v>
                </c:pt>
                <c:pt idx="29888">
                  <c:v>6997.7200000152334</c:v>
                </c:pt>
                <c:pt idx="29889">
                  <c:v>6997.7400000152302</c:v>
                </c:pt>
                <c:pt idx="29890">
                  <c:v>6997.7600000152324</c:v>
                </c:pt>
                <c:pt idx="29891">
                  <c:v>6997.7800000152301</c:v>
                </c:pt>
                <c:pt idx="29892">
                  <c:v>6997.8000000152324</c:v>
                </c:pt>
                <c:pt idx="29893">
                  <c:v>6997.8200000152337</c:v>
                </c:pt>
                <c:pt idx="29894">
                  <c:v>6997.8400000152324</c:v>
                </c:pt>
                <c:pt idx="29895">
                  <c:v>6997.8600000152337</c:v>
                </c:pt>
                <c:pt idx="29896">
                  <c:v>6997.8800000152314</c:v>
                </c:pt>
                <c:pt idx="29897">
                  <c:v>6997.90000001523</c:v>
                </c:pt>
                <c:pt idx="29898">
                  <c:v>6997.9200000152314</c:v>
                </c:pt>
                <c:pt idx="29899">
                  <c:v>6997.94000001523</c:v>
                </c:pt>
                <c:pt idx="29900">
                  <c:v>6997.9600000152304</c:v>
                </c:pt>
                <c:pt idx="29901">
                  <c:v>6997.98000001524</c:v>
                </c:pt>
                <c:pt idx="29902">
                  <c:v>6998.0000000152404</c:v>
                </c:pt>
                <c:pt idx="29903">
                  <c:v>6998.0200000152436</c:v>
                </c:pt>
                <c:pt idx="29904">
                  <c:v>6998.0400000152404</c:v>
                </c:pt>
                <c:pt idx="29905">
                  <c:v>6998.0600000152435</c:v>
                </c:pt>
                <c:pt idx="29906">
                  <c:v>6998.0800000152403</c:v>
                </c:pt>
                <c:pt idx="29907">
                  <c:v>6998.1000000152435</c:v>
                </c:pt>
                <c:pt idx="29908">
                  <c:v>6998.1200000152439</c:v>
                </c:pt>
                <c:pt idx="29909">
                  <c:v>6998.1400000152435</c:v>
                </c:pt>
                <c:pt idx="29910">
                  <c:v>6998.1600000152439</c:v>
                </c:pt>
                <c:pt idx="29911">
                  <c:v>6998.1800000152434</c:v>
                </c:pt>
                <c:pt idx="29912">
                  <c:v>6998.2000000152402</c:v>
                </c:pt>
                <c:pt idx="29913">
                  <c:v>6998.2200000152434</c:v>
                </c:pt>
                <c:pt idx="29914">
                  <c:v>6998.2400000152402</c:v>
                </c:pt>
                <c:pt idx="29915">
                  <c:v>6998.2600000152424</c:v>
                </c:pt>
                <c:pt idx="29916">
                  <c:v>6998.2800000152401</c:v>
                </c:pt>
                <c:pt idx="29917">
                  <c:v>6998.3000000152424</c:v>
                </c:pt>
                <c:pt idx="29918">
                  <c:v>6998.3200000152437</c:v>
                </c:pt>
                <c:pt idx="29919">
                  <c:v>6998.3400000152424</c:v>
                </c:pt>
                <c:pt idx="29920">
                  <c:v>6998.3600000152437</c:v>
                </c:pt>
                <c:pt idx="29921">
                  <c:v>6998.3800000152414</c:v>
                </c:pt>
                <c:pt idx="29922">
                  <c:v>6998.40000001524</c:v>
                </c:pt>
                <c:pt idx="29923">
                  <c:v>6998.4200000152514</c:v>
                </c:pt>
                <c:pt idx="29924">
                  <c:v>6998.44000001525</c:v>
                </c:pt>
                <c:pt idx="29925">
                  <c:v>6998.4600000152504</c:v>
                </c:pt>
                <c:pt idx="29926">
                  <c:v>6998.48000001525</c:v>
                </c:pt>
                <c:pt idx="29927">
                  <c:v>6998.5000000152504</c:v>
                </c:pt>
                <c:pt idx="29928">
                  <c:v>6998.5200000152536</c:v>
                </c:pt>
                <c:pt idx="29929">
                  <c:v>6998.5400000152504</c:v>
                </c:pt>
                <c:pt idx="29930">
                  <c:v>6998.5600000152535</c:v>
                </c:pt>
                <c:pt idx="29931">
                  <c:v>6998.5800000152503</c:v>
                </c:pt>
                <c:pt idx="29932">
                  <c:v>6998.6000000152535</c:v>
                </c:pt>
                <c:pt idx="29933">
                  <c:v>6998.6200000152539</c:v>
                </c:pt>
                <c:pt idx="29934">
                  <c:v>6998.6400000152535</c:v>
                </c:pt>
                <c:pt idx="29935">
                  <c:v>6998.6600000152539</c:v>
                </c:pt>
                <c:pt idx="29936">
                  <c:v>6998.6800000152534</c:v>
                </c:pt>
                <c:pt idx="29937">
                  <c:v>6998.7000000152502</c:v>
                </c:pt>
                <c:pt idx="29938">
                  <c:v>6998.7200000152534</c:v>
                </c:pt>
                <c:pt idx="29939">
                  <c:v>6998.7400000152502</c:v>
                </c:pt>
                <c:pt idx="29940">
                  <c:v>6998.7600000152524</c:v>
                </c:pt>
                <c:pt idx="29941">
                  <c:v>6998.7800000152502</c:v>
                </c:pt>
                <c:pt idx="29942">
                  <c:v>6998.8000000152524</c:v>
                </c:pt>
                <c:pt idx="29943">
                  <c:v>6998.8200000152538</c:v>
                </c:pt>
                <c:pt idx="29944">
                  <c:v>6998.8400000152524</c:v>
                </c:pt>
                <c:pt idx="29945">
                  <c:v>6998.8600000152537</c:v>
                </c:pt>
                <c:pt idx="29946">
                  <c:v>6998.8800000152614</c:v>
                </c:pt>
                <c:pt idx="29947">
                  <c:v>6998.90000001526</c:v>
                </c:pt>
                <c:pt idx="29948">
                  <c:v>6998.9200000152614</c:v>
                </c:pt>
                <c:pt idx="29949">
                  <c:v>6998.94000001526</c:v>
                </c:pt>
                <c:pt idx="29950">
                  <c:v>6998.9600000152604</c:v>
                </c:pt>
                <c:pt idx="29951">
                  <c:v>6998.98000001526</c:v>
                </c:pt>
                <c:pt idx="29952">
                  <c:v>6999.0000000152604</c:v>
                </c:pt>
                <c:pt idx="29953">
                  <c:v>6999.0200000152636</c:v>
                </c:pt>
                <c:pt idx="29954">
                  <c:v>6999.0400000152604</c:v>
                </c:pt>
                <c:pt idx="29955">
                  <c:v>6999.0600000152635</c:v>
                </c:pt>
                <c:pt idx="29956">
                  <c:v>6999.0800000152603</c:v>
                </c:pt>
                <c:pt idx="29957">
                  <c:v>6999.1000000152635</c:v>
                </c:pt>
                <c:pt idx="29958">
                  <c:v>6999.1200000152639</c:v>
                </c:pt>
                <c:pt idx="29959">
                  <c:v>6999.1400000152635</c:v>
                </c:pt>
                <c:pt idx="29960">
                  <c:v>6999.1600000152639</c:v>
                </c:pt>
                <c:pt idx="29961">
                  <c:v>6999.1800000152634</c:v>
                </c:pt>
                <c:pt idx="29962">
                  <c:v>6999.2000000152602</c:v>
                </c:pt>
                <c:pt idx="29963">
                  <c:v>6999.2200000152634</c:v>
                </c:pt>
                <c:pt idx="29964">
                  <c:v>6999.2400000152602</c:v>
                </c:pt>
                <c:pt idx="29965">
                  <c:v>6999.2600000152624</c:v>
                </c:pt>
                <c:pt idx="29966">
                  <c:v>6999.2800000152602</c:v>
                </c:pt>
                <c:pt idx="29967">
                  <c:v>6999.3000000152624</c:v>
                </c:pt>
                <c:pt idx="29968">
                  <c:v>6999.3200000152638</c:v>
                </c:pt>
                <c:pt idx="29969">
                  <c:v>6999.3400000152724</c:v>
                </c:pt>
                <c:pt idx="29970">
                  <c:v>6999.3600000152737</c:v>
                </c:pt>
                <c:pt idx="29971">
                  <c:v>6999.3800000152714</c:v>
                </c:pt>
                <c:pt idx="29972">
                  <c:v>6999.4000000152701</c:v>
                </c:pt>
                <c:pt idx="29973">
                  <c:v>6999.4200000152714</c:v>
                </c:pt>
                <c:pt idx="29974">
                  <c:v>6999.44000001527</c:v>
                </c:pt>
                <c:pt idx="29975">
                  <c:v>6999.4600000152714</c:v>
                </c:pt>
                <c:pt idx="29976">
                  <c:v>6999.48000001527</c:v>
                </c:pt>
                <c:pt idx="29977">
                  <c:v>6999.5000000152704</c:v>
                </c:pt>
                <c:pt idx="29978">
                  <c:v>6999.5200000152736</c:v>
                </c:pt>
                <c:pt idx="29979">
                  <c:v>6999.5400000152704</c:v>
                </c:pt>
                <c:pt idx="29980">
                  <c:v>6999.5600000152735</c:v>
                </c:pt>
                <c:pt idx="29981">
                  <c:v>6999.5800000152703</c:v>
                </c:pt>
                <c:pt idx="29982">
                  <c:v>6999.6000000152735</c:v>
                </c:pt>
                <c:pt idx="29983">
                  <c:v>6999.6200000152739</c:v>
                </c:pt>
                <c:pt idx="29984">
                  <c:v>6999.6400000152735</c:v>
                </c:pt>
                <c:pt idx="29985">
                  <c:v>6999.6600000152739</c:v>
                </c:pt>
                <c:pt idx="29986">
                  <c:v>6999.6800000152734</c:v>
                </c:pt>
                <c:pt idx="29987">
                  <c:v>6999.7000000152702</c:v>
                </c:pt>
                <c:pt idx="29988">
                  <c:v>6999.7200000152734</c:v>
                </c:pt>
                <c:pt idx="29989">
                  <c:v>6999.7400000152702</c:v>
                </c:pt>
                <c:pt idx="29990">
                  <c:v>6999.7600000152734</c:v>
                </c:pt>
                <c:pt idx="29991">
                  <c:v>6999.7800000152702</c:v>
                </c:pt>
                <c:pt idx="29992">
                  <c:v>6999.8000000152824</c:v>
                </c:pt>
                <c:pt idx="29993">
                  <c:v>6999.8200000152838</c:v>
                </c:pt>
                <c:pt idx="29994">
                  <c:v>6999.8400000152824</c:v>
                </c:pt>
                <c:pt idx="29995">
                  <c:v>6999.8600000152837</c:v>
                </c:pt>
                <c:pt idx="29996">
                  <c:v>6999.8800000152814</c:v>
                </c:pt>
                <c:pt idx="29997">
                  <c:v>6999.9000000152801</c:v>
                </c:pt>
                <c:pt idx="29998">
                  <c:v>6999.9200000152814</c:v>
                </c:pt>
                <c:pt idx="29999">
                  <c:v>6999.94000001528</c:v>
                </c:pt>
                <c:pt idx="30000">
                  <c:v>6999.9600000152814</c:v>
                </c:pt>
                <c:pt idx="30001">
                  <c:v>6999.98000001528</c:v>
                </c:pt>
                <c:pt idx="30002">
                  <c:v>7000.0000000152804</c:v>
                </c:pt>
                <c:pt idx="30003">
                  <c:v>7000.0200000152836</c:v>
                </c:pt>
                <c:pt idx="30004">
                  <c:v>7000.0400000152804</c:v>
                </c:pt>
                <c:pt idx="30005">
                  <c:v>7000.0600000152835</c:v>
                </c:pt>
                <c:pt idx="30006">
                  <c:v>7000.0800000152803</c:v>
                </c:pt>
                <c:pt idx="30007">
                  <c:v>7000.1000000152835</c:v>
                </c:pt>
                <c:pt idx="30008">
                  <c:v>7000.1200000152839</c:v>
                </c:pt>
                <c:pt idx="30009">
                  <c:v>7000.1400000152835</c:v>
                </c:pt>
                <c:pt idx="30010">
                  <c:v>7000.1600000152839</c:v>
                </c:pt>
                <c:pt idx="30011">
                  <c:v>7000.1800000152834</c:v>
                </c:pt>
                <c:pt idx="30012">
                  <c:v>7000.2000000152802</c:v>
                </c:pt>
                <c:pt idx="30013">
                  <c:v>7000.2200000152834</c:v>
                </c:pt>
                <c:pt idx="30014">
                  <c:v>7000.2400000152802</c:v>
                </c:pt>
                <c:pt idx="30015">
                  <c:v>7000.2600000152934</c:v>
                </c:pt>
                <c:pt idx="30016">
                  <c:v>7000.2800000152902</c:v>
                </c:pt>
                <c:pt idx="30017">
                  <c:v>7000.3000000152924</c:v>
                </c:pt>
                <c:pt idx="30018">
                  <c:v>7000.3200000152938</c:v>
                </c:pt>
                <c:pt idx="30019">
                  <c:v>7000.3400000152924</c:v>
                </c:pt>
                <c:pt idx="30020">
                  <c:v>7000.3600000152937</c:v>
                </c:pt>
                <c:pt idx="30021">
                  <c:v>7000.3800000152914</c:v>
                </c:pt>
                <c:pt idx="30022">
                  <c:v>7000.4000000152901</c:v>
                </c:pt>
                <c:pt idx="30023">
                  <c:v>7000.4200000152914</c:v>
                </c:pt>
                <c:pt idx="30024">
                  <c:v>7000.44000001529</c:v>
                </c:pt>
                <c:pt idx="30025">
                  <c:v>7000.4600000152914</c:v>
                </c:pt>
                <c:pt idx="30026">
                  <c:v>7000.48000001529</c:v>
                </c:pt>
                <c:pt idx="30027">
                  <c:v>7000.5000000152904</c:v>
                </c:pt>
                <c:pt idx="30028">
                  <c:v>7000.5200000152936</c:v>
                </c:pt>
                <c:pt idx="30029">
                  <c:v>7000.5400000152904</c:v>
                </c:pt>
                <c:pt idx="30030">
                  <c:v>7000.5600000152936</c:v>
                </c:pt>
                <c:pt idx="30031">
                  <c:v>7000.5800000152904</c:v>
                </c:pt>
                <c:pt idx="30032">
                  <c:v>7000.6000000152935</c:v>
                </c:pt>
                <c:pt idx="30033">
                  <c:v>7000.620000015294</c:v>
                </c:pt>
                <c:pt idx="30034">
                  <c:v>7000.6400000152935</c:v>
                </c:pt>
                <c:pt idx="30035">
                  <c:v>7000.6600000152939</c:v>
                </c:pt>
                <c:pt idx="30036">
                  <c:v>7000.6800000152934</c:v>
                </c:pt>
                <c:pt idx="30037">
                  <c:v>7000.7000000152902</c:v>
                </c:pt>
                <c:pt idx="30038">
                  <c:v>7000.7200000153034</c:v>
                </c:pt>
                <c:pt idx="30039">
                  <c:v>7000.7400000153002</c:v>
                </c:pt>
                <c:pt idx="30040">
                  <c:v>7000.7600000153034</c:v>
                </c:pt>
                <c:pt idx="30041">
                  <c:v>7000.7800000153002</c:v>
                </c:pt>
                <c:pt idx="30042">
                  <c:v>7000.8000000153024</c:v>
                </c:pt>
                <c:pt idx="30043">
                  <c:v>7000.8200000153038</c:v>
                </c:pt>
                <c:pt idx="30044">
                  <c:v>7000.8400000153024</c:v>
                </c:pt>
                <c:pt idx="30045">
                  <c:v>7000.8600000153037</c:v>
                </c:pt>
                <c:pt idx="30046">
                  <c:v>7000.8800000153014</c:v>
                </c:pt>
                <c:pt idx="30047">
                  <c:v>7000.9000000153001</c:v>
                </c:pt>
                <c:pt idx="30048">
                  <c:v>7000.9200000153014</c:v>
                </c:pt>
                <c:pt idx="30049">
                  <c:v>7000.9400000153</c:v>
                </c:pt>
                <c:pt idx="30050">
                  <c:v>7000.9600000153014</c:v>
                </c:pt>
                <c:pt idx="30051">
                  <c:v>7000.9800000153</c:v>
                </c:pt>
                <c:pt idx="30052">
                  <c:v>7001.0000000153004</c:v>
                </c:pt>
                <c:pt idx="30053">
                  <c:v>7001.0200000153036</c:v>
                </c:pt>
                <c:pt idx="30054">
                  <c:v>7001.0400000153004</c:v>
                </c:pt>
                <c:pt idx="30055">
                  <c:v>7001.0600000153036</c:v>
                </c:pt>
                <c:pt idx="30056">
                  <c:v>7001.0800000153004</c:v>
                </c:pt>
                <c:pt idx="30057">
                  <c:v>7001.1000000153035</c:v>
                </c:pt>
                <c:pt idx="30058">
                  <c:v>7001.120000015304</c:v>
                </c:pt>
                <c:pt idx="30059">
                  <c:v>7001.1400000153035</c:v>
                </c:pt>
                <c:pt idx="30060">
                  <c:v>7001.1600000153039</c:v>
                </c:pt>
                <c:pt idx="30061">
                  <c:v>7001.1800000153135</c:v>
                </c:pt>
                <c:pt idx="30062">
                  <c:v>7001.2000000153103</c:v>
                </c:pt>
                <c:pt idx="30063">
                  <c:v>7001.2200000153134</c:v>
                </c:pt>
                <c:pt idx="30064">
                  <c:v>7001.2400000153102</c:v>
                </c:pt>
                <c:pt idx="30065">
                  <c:v>7001.2600000153134</c:v>
                </c:pt>
                <c:pt idx="30066">
                  <c:v>7001.2800000153102</c:v>
                </c:pt>
                <c:pt idx="30067">
                  <c:v>7001.3000000153124</c:v>
                </c:pt>
                <c:pt idx="30068">
                  <c:v>7001.3200000153138</c:v>
                </c:pt>
                <c:pt idx="30069">
                  <c:v>7001.3400000153124</c:v>
                </c:pt>
                <c:pt idx="30070">
                  <c:v>7001.3600000153137</c:v>
                </c:pt>
                <c:pt idx="30071">
                  <c:v>7001.3800000153124</c:v>
                </c:pt>
                <c:pt idx="30072">
                  <c:v>7001.4000000153101</c:v>
                </c:pt>
                <c:pt idx="30073">
                  <c:v>7001.4200000153114</c:v>
                </c:pt>
                <c:pt idx="30074">
                  <c:v>7001.44000001531</c:v>
                </c:pt>
                <c:pt idx="30075">
                  <c:v>7001.4600000153114</c:v>
                </c:pt>
                <c:pt idx="30076">
                  <c:v>7001.48000001531</c:v>
                </c:pt>
                <c:pt idx="30077">
                  <c:v>7001.5000000153104</c:v>
                </c:pt>
                <c:pt idx="30078">
                  <c:v>7001.5200000153136</c:v>
                </c:pt>
                <c:pt idx="30079">
                  <c:v>7001.5400000153104</c:v>
                </c:pt>
                <c:pt idx="30080">
                  <c:v>7001.5600000153136</c:v>
                </c:pt>
                <c:pt idx="30081">
                  <c:v>7001.5800000153104</c:v>
                </c:pt>
                <c:pt idx="30082">
                  <c:v>7001.6000000153135</c:v>
                </c:pt>
                <c:pt idx="30083">
                  <c:v>7001.620000015314</c:v>
                </c:pt>
                <c:pt idx="30084">
                  <c:v>7001.6400000153235</c:v>
                </c:pt>
                <c:pt idx="30085">
                  <c:v>7001.6600000153239</c:v>
                </c:pt>
                <c:pt idx="30086">
                  <c:v>7001.6800000153235</c:v>
                </c:pt>
                <c:pt idx="30087">
                  <c:v>7001.7000000153203</c:v>
                </c:pt>
                <c:pt idx="30088">
                  <c:v>7001.7200000153234</c:v>
                </c:pt>
                <c:pt idx="30089">
                  <c:v>7001.7400000153202</c:v>
                </c:pt>
                <c:pt idx="30090">
                  <c:v>7001.7600000153234</c:v>
                </c:pt>
                <c:pt idx="30091">
                  <c:v>7001.7800000153202</c:v>
                </c:pt>
                <c:pt idx="30092">
                  <c:v>7001.8000000153224</c:v>
                </c:pt>
                <c:pt idx="30093">
                  <c:v>7001.8200000153238</c:v>
                </c:pt>
                <c:pt idx="30094">
                  <c:v>7001.8400000153224</c:v>
                </c:pt>
                <c:pt idx="30095">
                  <c:v>7001.8600000153237</c:v>
                </c:pt>
                <c:pt idx="30096">
                  <c:v>7001.8800000153224</c:v>
                </c:pt>
                <c:pt idx="30097">
                  <c:v>7001.9000000153201</c:v>
                </c:pt>
                <c:pt idx="30098">
                  <c:v>7001.9200000153214</c:v>
                </c:pt>
                <c:pt idx="30099">
                  <c:v>7001.94000001532</c:v>
                </c:pt>
                <c:pt idx="30100">
                  <c:v>7001.9600000153214</c:v>
                </c:pt>
                <c:pt idx="30101">
                  <c:v>7001.98000001532</c:v>
                </c:pt>
                <c:pt idx="30102">
                  <c:v>7002.0000000153204</c:v>
                </c:pt>
                <c:pt idx="30103">
                  <c:v>7002.0200000153236</c:v>
                </c:pt>
                <c:pt idx="30104">
                  <c:v>7002.0400000153204</c:v>
                </c:pt>
                <c:pt idx="30105">
                  <c:v>7002.0600000153236</c:v>
                </c:pt>
                <c:pt idx="30106">
                  <c:v>7002.0800000153204</c:v>
                </c:pt>
                <c:pt idx="30107">
                  <c:v>7002.1000000153335</c:v>
                </c:pt>
                <c:pt idx="30108">
                  <c:v>7002.120000015334</c:v>
                </c:pt>
                <c:pt idx="30109">
                  <c:v>7002.1400000153335</c:v>
                </c:pt>
                <c:pt idx="30110">
                  <c:v>7002.1600000153339</c:v>
                </c:pt>
                <c:pt idx="30111">
                  <c:v>7002.1800000153335</c:v>
                </c:pt>
                <c:pt idx="30112">
                  <c:v>7002.2000000153303</c:v>
                </c:pt>
                <c:pt idx="30113">
                  <c:v>7002.2200000153334</c:v>
                </c:pt>
                <c:pt idx="30114">
                  <c:v>7002.2400000153302</c:v>
                </c:pt>
                <c:pt idx="30115">
                  <c:v>7002.2600000153334</c:v>
                </c:pt>
                <c:pt idx="30116">
                  <c:v>7002.2800000153302</c:v>
                </c:pt>
                <c:pt idx="30117">
                  <c:v>7002.3000000153324</c:v>
                </c:pt>
                <c:pt idx="30118">
                  <c:v>7002.3200000153338</c:v>
                </c:pt>
                <c:pt idx="30119">
                  <c:v>7002.3400000153324</c:v>
                </c:pt>
                <c:pt idx="30120">
                  <c:v>7002.3600000153338</c:v>
                </c:pt>
                <c:pt idx="30121">
                  <c:v>7002.3800000153324</c:v>
                </c:pt>
                <c:pt idx="30122">
                  <c:v>7002.4000000153301</c:v>
                </c:pt>
                <c:pt idx="30123">
                  <c:v>7002.4200000153314</c:v>
                </c:pt>
                <c:pt idx="30124">
                  <c:v>7002.44000001533</c:v>
                </c:pt>
                <c:pt idx="30125">
                  <c:v>7002.4600000153314</c:v>
                </c:pt>
                <c:pt idx="30126">
                  <c:v>7002.48000001533</c:v>
                </c:pt>
                <c:pt idx="30127">
                  <c:v>7002.5000000153304</c:v>
                </c:pt>
                <c:pt idx="30128">
                  <c:v>7002.5200000153336</c:v>
                </c:pt>
                <c:pt idx="30129">
                  <c:v>7002.5400000153304</c:v>
                </c:pt>
                <c:pt idx="30130">
                  <c:v>7002.5600000153436</c:v>
                </c:pt>
                <c:pt idx="30131">
                  <c:v>7002.5800000153404</c:v>
                </c:pt>
                <c:pt idx="30132">
                  <c:v>7002.6000000153435</c:v>
                </c:pt>
                <c:pt idx="30133">
                  <c:v>7002.620000015344</c:v>
                </c:pt>
                <c:pt idx="30134">
                  <c:v>7002.6400000153435</c:v>
                </c:pt>
                <c:pt idx="30135">
                  <c:v>7002.6600000153439</c:v>
                </c:pt>
                <c:pt idx="30136">
                  <c:v>7002.6800000153435</c:v>
                </c:pt>
                <c:pt idx="30137">
                  <c:v>7002.7000000153403</c:v>
                </c:pt>
                <c:pt idx="30138">
                  <c:v>7002.7200000153434</c:v>
                </c:pt>
                <c:pt idx="30139">
                  <c:v>7002.7400000153402</c:v>
                </c:pt>
                <c:pt idx="30140">
                  <c:v>7002.7600000153434</c:v>
                </c:pt>
                <c:pt idx="30141">
                  <c:v>7002.7800000153402</c:v>
                </c:pt>
                <c:pt idx="30142">
                  <c:v>7002.8000000153424</c:v>
                </c:pt>
                <c:pt idx="30143">
                  <c:v>7002.8200000153438</c:v>
                </c:pt>
                <c:pt idx="30144">
                  <c:v>7002.8400000153424</c:v>
                </c:pt>
                <c:pt idx="30145">
                  <c:v>7002.8600000153438</c:v>
                </c:pt>
                <c:pt idx="30146">
                  <c:v>7002.8800000153424</c:v>
                </c:pt>
                <c:pt idx="30147">
                  <c:v>7002.9000000153401</c:v>
                </c:pt>
                <c:pt idx="30148">
                  <c:v>7002.9200000153414</c:v>
                </c:pt>
                <c:pt idx="30149">
                  <c:v>7002.94000001534</c:v>
                </c:pt>
                <c:pt idx="30150">
                  <c:v>7002.9600000153414</c:v>
                </c:pt>
                <c:pt idx="30151">
                  <c:v>7002.98000001534</c:v>
                </c:pt>
                <c:pt idx="30152">
                  <c:v>7003.0000000153404</c:v>
                </c:pt>
                <c:pt idx="30153">
                  <c:v>7003.0200000153536</c:v>
                </c:pt>
                <c:pt idx="30154">
                  <c:v>7003.0400000153504</c:v>
                </c:pt>
                <c:pt idx="30155">
                  <c:v>7003.0600000153536</c:v>
                </c:pt>
                <c:pt idx="30156">
                  <c:v>7003.0800000153504</c:v>
                </c:pt>
                <c:pt idx="30157">
                  <c:v>7003.1000000153535</c:v>
                </c:pt>
                <c:pt idx="30158">
                  <c:v>7003.120000015354</c:v>
                </c:pt>
                <c:pt idx="30159">
                  <c:v>7003.1400000153535</c:v>
                </c:pt>
                <c:pt idx="30160">
                  <c:v>7003.1600000153539</c:v>
                </c:pt>
                <c:pt idx="30161">
                  <c:v>7003.1800000153535</c:v>
                </c:pt>
                <c:pt idx="30162">
                  <c:v>7003.2000000153503</c:v>
                </c:pt>
                <c:pt idx="30163">
                  <c:v>7003.2200000153534</c:v>
                </c:pt>
                <c:pt idx="30164">
                  <c:v>7003.2400000153502</c:v>
                </c:pt>
                <c:pt idx="30165">
                  <c:v>7003.2600000153534</c:v>
                </c:pt>
                <c:pt idx="30166">
                  <c:v>7003.2800000153502</c:v>
                </c:pt>
                <c:pt idx="30167">
                  <c:v>7003.3000000153534</c:v>
                </c:pt>
                <c:pt idx="30168">
                  <c:v>7003.3200000153538</c:v>
                </c:pt>
                <c:pt idx="30169">
                  <c:v>7003.3400000153524</c:v>
                </c:pt>
                <c:pt idx="30170">
                  <c:v>7003.3600000153538</c:v>
                </c:pt>
                <c:pt idx="30171">
                  <c:v>7003.3800000153524</c:v>
                </c:pt>
                <c:pt idx="30172">
                  <c:v>7003.4000000153501</c:v>
                </c:pt>
                <c:pt idx="30173">
                  <c:v>7003.4200000153514</c:v>
                </c:pt>
                <c:pt idx="30174">
                  <c:v>7003.4400000153501</c:v>
                </c:pt>
                <c:pt idx="30175">
                  <c:v>7003.4600000153614</c:v>
                </c:pt>
                <c:pt idx="30176">
                  <c:v>7003.48000001536</c:v>
                </c:pt>
                <c:pt idx="30177">
                  <c:v>7003.5000000153614</c:v>
                </c:pt>
                <c:pt idx="30178">
                  <c:v>7003.5200000153636</c:v>
                </c:pt>
                <c:pt idx="30179">
                  <c:v>7003.5400000153604</c:v>
                </c:pt>
                <c:pt idx="30180">
                  <c:v>7003.5600000153636</c:v>
                </c:pt>
                <c:pt idx="30181">
                  <c:v>7003.5800000153604</c:v>
                </c:pt>
                <c:pt idx="30182">
                  <c:v>7003.6000000153635</c:v>
                </c:pt>
                <c:pt idx="30183">
                  <c:v>7003.620000015364</c:v>
                </c:pt>
                <c:pt idx="30184">
                  <c:v>7003.6400000153635</c:v>
                </c:pt>
                <c:pt idx="30185">
                  <c:v>7003.6600000153639</c:v>
                </c:pt>
                <c:pt idx="30186">
                  <c:v>7003.6800000153635</c:v>
                </c:pt>
                <c:pt idx="30187">
                  <c:v>7003.7000000153603</c:v>
                </c:pt>
                <c:pt idx="30188">
                  <c:v>7003.7200000153634</c:v>
                </c:pt>
                <c:pt idx="30189">
                  <c:v>7003.7400000153602</c:v>
                </c:pt>
                <c:pt idx="30190">
                  <c:v>7003.7600000153634</c:v>
                </c:pt>
                <c:pt idx="30191">
                  <c:v>7003.7800000153602</c:v>
                </c:pt>
                <c:pt idx="30192">
                  <c:v>7003.8000000153634</c:v>
                </c:pt>
                <c:pt idx="30193">
                  <c:v>7003.8200000153638</c:v>
                </c:pt>
                <c:pt idx="30194">
                  <c:v>7003.8400000153624</c:v>
                </c:pt>
                <c:pt idx="30195">
                  <c:v>7003.8600000153638</c:v>
                </c:pt>
                <c:pt idx="30196">
                  <c:v>7003.8800000153624</c:v>
                </c:pt>
                <c:pt idx="30197">
                  <c:v>7003.9000000153601</c:v>
                </c:pt>
                <c:pt idx="30198">
                  <c:v>7003.9200000153714</c:v>
                </c:pt>
                <c:pt idx="30199">
                  <c:v>7003.9400000153701</c:v>
                </c:pt>
                <c:pt idx="30200">
                  <c:v>7003.9600000153714</c:v>
                </c:pt>
                <c:pt idx="30201">
                  <c:v>7003.98000001537</c:v>
                </c:pt>
                <c:pt idx="30202">
                  <c:v>7004.0000000153714</c:v>
                </c:pt>
                <c:pt idx="30203">
                  <c:v>7004.0200000153736</c:v>
                </c:pt>
                <c:pt idx="30204">
                  <c:v>7004.0400000153704</c:v>
                </c:pt>
                <c:pt idx="30205">
                  <c:v>7004.0600000153736</c:v>
                </c:pt>
                <c:pt idx="30206">
                  <c:v>7004.0800000153704</c:v>
                </c:pt>
                <c:pt idx="30207">
                  <c:v>7004.1000000153736</c:v>
                </c:pt>
                <c:pt idx="30208">
                  <c:v>7004.120000015374</c:v>
                </c:pt>
                <c:pt idx="30209">
                  <c:v>7004.1400000153735</c:v>
                </c:pt>
                <c:pt idx="30210">
                  <c:v>7004.160000015374</c:v>
                </c:pt>
                <c:pt idx="30211">
                  <c:v>7004.1800000153735</c:v>
                </c:pt>
                <c:pt idx="30212">
                  <c:v>7004.2000000153703</c:v>
                </c:pt>
                <c:pt idx="30213">
                  <c:v>7004.2200000153734</c:v>
                </c:pt>
                <c:pt idx="30214">
                  <c:v>7004.2400000153702</c:v>
                </c:pt>
                <c:pt idx="30215">
                  <c:v>7004.2600000153734</c:v>
                </c:pt>
                <c:pt idx="30216">
                  <c:v>7004.2800000153702</c:v>
                </c:pt>
                <c:pt idx="30217">
                  <c:v>7004.3000000153734</c:v>
                </c:pt>
                <c:pt idx="30218">
                  <c:v>7004.3200000153738</c:v>
                </c:pt>
                <c:pt idx="30219">
                  <c:v>7004.3400000153724</c:v>
                </c:pt>
                <c:pt idx="30220">
                  <c:v>7004.3600000153738</c:v>
                </c:pt>
                <c:pt idx="30221">
                  <c:v>7004.3800000153824</c:v>
                </c:pt>
                <c:pt idx="30222">
                  <c:v>7004.4000000153801</c:v>
                </c:pt>
                <c:pt idx="30223">
                  <c:v>7004.4200000153814</c:v>
                </c:pt>
                <c:pt idx="30224">
                  <c:v>7004.4400000153801</c:v>
                </c:pt>
                <c:pt idx="30225">
                  <c:v>7004.4600000153814</c:v>
                </c:pt>
                <c:pt idx="30226">
                  <c:v>7004.48000001538</c:v>
                </c:pt>
                <c:pt idx="30227">
                  <c:v>7004.5000000153814</c:v>
                </c:pt>
                <c:pt idx="30228">
                  <c:v>7004.5200000153836</c:v>
                </c:pt>
                <c:pt idx="30229">
                  <c:v>7004.5400000153804</c:v>
                </c:pt>
                <c:pt idx="30230">
                  <c:v>7004.5600000153836</c:v>
                </c:pt>
                <c:pt idx="30231">
                  <c:v>7004.5800000153804</c:v>
                </c:pt>
                <c:pt idx="30232">
                  <c:v>7004.6000000153836</c:v>
                </c:pt>
                <c:pt idx="30233">
                  <c:v>7004.620000015384</c:v>
                </c:pt>
                <c:pt idx="30234">
                  <c:v>7004.6400000153835</c:v>
                </c:pt>
                <c:pt idx="30235">
                  <c:v>7004.660000015384</c:v>
                </c:pt>
                <c:pt idx="30236">
                  <c:v>7004.6800000153835</c:v>
                </c:pt>
                <c:pt idx="30237">
                  <c:v>7004.7000000153803</c:v>
                </c:pt>
                <c:pt idx="30238">
                  <c:v>7004.7200000153834</c:v>
                </c:pt>
                <c:pt idx="30239">
                  <c:v>7004.7400000153802</c:v>
                </c:pt>
                <c:pt idx="30240">
                  <c:v>7004.7600000153834</c:v>
                </c:pt>
                <c:pt idx="30241">
                  <c:v>7004.7800000153802</c:v>
                </c:pt>
                <c:pt idx="30242">
                  <c:v>7004.8000000153834</c:v>
                </c:pt>
                <c:pt idx="30243">
                  <c:v>7004.8200000153838</c:v>
                </c:pt>
                <c:pt idx="30244">
                  <c:v>7004.8400000153924</c:v>
                </c:pt>
                <c:pt idx="30245">
                  <c:v>7004.8600000153938</c:v>
                </c:pt>
                <c:pt idx="30246">
                  <c:v>7004.8800000153924</c:v>
                </c:pt>
                <c:pt idx="30247">
                  <c:v>7004.9000000153901</c:v>
                </c:pt>
                <c:pt idx="30248">
                  <c:v>7004.9200000153924</c:v>
                </c:pt>
                <c:pt idx="30249">
                  <c:v>7004.9400000153901</c:v>
                </c:pt>
                <c:pt idx="30250">
                  <c:v>7004.9600000153914</c:v>
                </c:pt>
                <c:pt idx="30251">
                  <c:v>7004.98000001539</c:v>
                </c:pt>
                <c:pt idx="30252">
                  <c:v>7005.0000000153914</c:v>
                </c:pt>
                <c:pt idx="30253">
                  <c:v>7005.0200000153936</c:v>
                </c:pt>
                <c:pt idx="30254">
                  <c:v>7005.0400000153904</c:v>
                </c:pt>
                <c:pt idx="30255">
                  <c:v>7005.0600000153936</c:v>
                </c:pt>
                <c:pt idx="30256">
                  <c:v>7005.0800000153904</c:v>
                </c:pt>
                <c:pt idx="30257">
                  <c:v>7005.1000000153936</c:v>
                </c:pt>
                <c:pt idx="30258">
                  <c:v>7005.120000015394</c:v>
                </c:pt>
                <c:pt idx="30259">
                  <c:v>7005.1400000153935</c:v>
                </c:pt>
                <c:pt idx="30260">
                  <c:v>7005.160000015394</c:v>
                </c:pt>
                <c:pt idx="30261">
                  <c:v>7005.1800000153935</c:v>
                </c:pt>
                <c:pt idx="30262">
                  <c:v>7005.2000000153903</c:v>
                </c:pt>
                <c:pt idx="30263">
                  <c:v>7005.2200000153935</c:v>
                </c:pt>
                <c:pt idx="30264">
                  <c:v>7005.2400000153903</c:v>
                </c:pt>
                <c:pt idx="30265">
                  <c:v>7005.2600000153934</c:v>
                </c:pt>
                <c:pt idx="30266">
                  <c:v>7005.2800000153902</c:v>
                </c:pt>
                <c:pt idx="30267">
                  <c:v>7005.3000000154034</c:v>
                </c:pt>
                <c:pt idx="30268">
                  <c:v>7005.3200000154038</c:v>
                </c:pt>
                <c:pt idx="30269">
                  <c:v>7005.3400000154024</c:v>
                </c:pt>
                <c:pt idx="30270">
                  <c:v>7005.3600000154038</c:v>
                </c:pt>
                <c:pt idx="30271">
                  <c:v>7005.3800000154024</c:v>
                </c:pt>
                <c:pt idx="30272">
                  <c:v>7005.4000000154001</c:v>
                </c:pt>
                <c:pt idx="30273">
                  <c:v>7005.4200000154024</c:v>
                </c:pt>
                <c:pt idx="30274">
                  <c:v>7005.4400000154001</c:v>
                </c:pt>
                <c:pt idx="30275">
                  <c:v>7005.4600000154014</c:v>
                </c:pt>
                <c:pt idx="30276">
                  <c:v>7005.4800000154</c:v>
                </c:pt>
                <c:pt idx="30277">
                  <c:v>7005.5000000154014</c:v>
                </c:pt>
                <c:pt idx="30278">
                  <c:v>7005.5200000154036</c:v>
                </c:pt>
                <c:pt idx="30279">
                  <c:v>7005.5400000154004</c:v>
                </c:pt>
                <c:pt idx="30280">
                  <c:v>7005.5600000154036</c:v>
                </c:pt>
                <c:pt idx="30281">
                  <c:v>7005.5800000154004</c:v>
                </c:pt>
                <c:pt idx="30282">
                  <c:v>7005.6000000154036</c:v>
                </c:pt>
                <c:pt idx="30283">
                  <c:v>7005.620000015404</c:v>
                </c:pt>
                <c:pt idx="30284">
                  <c:v>7005.6400000154035</c:v>
                </c:pt>
                <c:pt idx="30285">
                  <c:v>7005.660000015404</c:v>
                </c:pt>
                <c:pt idx="30286">
                  <c:v>7005.6800000154035</c:v>
                </c:pt>
                <c:pt idx="30287">
                  <c:v>7005.7000000154003</c:v>
                </c:pt>
                <c:pt idx="30288">
                  <c:v>7005.7200000154035</c:v>
                </c:pt>
                <c:pt idx="30289">
                  <c:v>7005.7400000154003</c:v>
                </c:pt>
                <c:pt idx="30290">
                  <c:v>7005.7600000154134</c:v>
                </c:pt>
                <c:pt idx="30291">
                  <c:v>7005.7800000154102</c:v>
                </c:pt>
                <c:pt idx="30292">
                  <c:v>7005.8000000154134</c:v>
                </c:pt>
                <c:pt idx="30293">
                  <c:v>7005.8200000154138</c:v>
                </c:pt>
                <c:pt idx="30294">
                  <c:v>7005.8400000154124</c:v>
                </c:pt>
                <c:pt idx="30295">
                  <c:v>7005.8600000154138</c:v>
                </c:pt>
                <c:pt idx="30296">
                  <c:v>7005.8800000154124</c:v>
                </c:pt>
                <c:pt idx="30297">
                  <c:v>7005.9000000154101</c:v>
                </c:pt>
                <c:pt idx="30298">
                  <c:v>7005.9200000154124</c:v>
                </c:pt>
                <c:pt idx="30299">
                  <c:v>7005.9400000154101</c:v>
                </c:pt>
                <c:pt idx="30300">
                  <c:v>7005.9600000154114</c:v>
                </c:pt>
                <c:pt idx="30301">
                  <c:v>7005.98000001541</c:v>
                </c:pt>
                <c:pt idx="30302">
                  <c:v>7006.0000000154114</c:v>
                </c:pt>
                <c:pt idx="30303">
                  <c:v>7006.0200000154136</c:v>
                </c:pt>
                <c:pt idx="30304">
                  <c:v>7006.0400000154104</c:v>
                </c:pt>
                <c:pt idx="30305">
                  <c:v>7006.0600000154136</c:v>
                </c:pt>
                <c:pt idx="30306">
                  <c:v>7006.0800000154104</c:v>
                </c:pt>
                <c:pt idx="30307">
                  <c:v>7006.1000000154136</c:v>
                </c:pt>
                <c:pt idx="30308">
                  <c:v>7006.120000015414</c:v>
                </c:pt>
                <c:pt idx="30309">
                  <c:v>7006.1400000154135</c:v>
                </c:pt>
                <c:pt idx="30310">
                  <c:v>7006.160000015414</c:v>
                </c:pt>
                <c:pt idx="30311">
                  <c:v>7006.1800000154135</c:v>
                </c:pt>
                <c:pt idx="30312">
                  <c:v>7006.2000000154103</c:v>
                </c:pt>
                <c:pt idx="30313">
                  <c:v>7006.2200000154235</c:v>
                </c:pt>
                <c:pt idx="30314">
                  <c:v>7006.2400000154203</c:v>
                </c:pt>
                <c:pt idx="30315">
                  <c:v>7006.2600000154234</c:v>
                </c:pt>
                <c:pt idx="30316">
                  <c:v>7006.2800000154202</c:v>
                </c:pt>
                <c:pt idx="30317">
                  <c:v>7006.3000000154234</c:v>
                </c:pt>
                <c:pt idx="30318">
                  <c:v>7006.3200000154238</c:v>
                </c:pt>
                <c:pt idx="30319">
                  <c:v>7006.3400000154224</c:v>
                </c:pt>
                <c:pt idx="30320">
                  <c:v>7006.3600000154238</c:v>
                </c:pt>
                <c:pt idx="30321">
                  <c:v>7006.3800000154224</c:v>
                </c:pt>
                <c:pt idx="30322">
                  <c:v>7006.4000000154201</c:v>
                </c:pt>
                <c:pt idx="30323">
                  <c:v>7006.4200000154224</c:v>
                </c:pt>
                <c:pt idx="30324">
                  <c:v>7006.4400000154201</c:v>
                </c:pt>
                <c:pt idx="30325">
                  <c:v>7006.4600000154214</c:v>
                </c:pt>
                <c:pt idx="30326">
                  <c:v>7006.48000001542</c:v>
                </c:pt>
                <c:pt idx="30327">
                  <c:v>7006.5000000154214</c:v>
                </c:pt>
                <c:pt idx="30328">
                  <c:v>7006.5200000154236</c:v>
                </c:pt>
                <c:pt idx="30329">
                  <c:v>7006.5400000154204</c:v>
                </c:pt>
                <c:pt idx="30330">
                  <c:v>7006.5600000154236</c:v>
                </c:pt>
                <c:pt idx="30331">
                  <c:v>7006.5800000154204</c:v>
                </c:pt>
                <c:pt idx="30332">
                  <c:v>7006.6000000154236</c:v>
                </c:pt>
                <c:pt idx="30333">
                  <c:v>7006.620000015424</c:v>
                </c:pt>
                <c:pt idx="30334">
                  <c:v>7006.6400000154235</c:v>
                </c:pt>
                <c:pt idx="30335">
                  <c:v>7006.660000015424</c:v>
                </c:pt>
                <c:pt idx="30336">
                  <c:v>7006.6800000154335</c:v>
                </c:pt>
                <c:pt idx="30337">
                  <c:v>7006.7000000154303</c:v>
                </c:pt>
                <c:pt idx="30338">
                  <c:v>7006.7200000154335</c:v>
                </c:pt>
                <c:pt idx="30339">
                  <c:v>7006.7400000154303</c:v>
                </c:pt>
                <c:pt idx="30340">
                  <c:v>7006.7600000154334</c:v>
                </c:pt>
                <c:pt idx="30341">
                  <c:v>7006.7800000154302</c:v>
                </c:pt>
                <c:pt idx="30342">
                  <c:v>7006.8000000154334</c:v>
                </c:pt>
                <c:pt idx="30343">
                  <c:v>7006.8200000154338</c:v>
                </c:pt>
                <c:pt idx="30344">
                  <c:v>7006.8400000154334</c:v>
                </c:pt>
                <c:pt idx="30345">
                  <c:v>7006.8600000154338</c:v>
                </c:pt>
                <c:pt idx="30346">
                  <c:v>7006.8800000154324</c:v>
                </c:pt>
                <c:pt idx="30347">
                  <c:v>7006.9000000154301</c:v>
                </c:pt>
                <c:pt idx="30348">
                  <c:v>7006.9200000154324</c:v>
                </c:pt>
                <c:pt idx="30349">
                  <c:v>7006.9400000154301</c:v>
                </c:pt>
                <c:pt idx="30350">
                  <c:v>7006.9600000154314</c:v>
                </c:pt>
                <c:pt idx="30351">
                  <c:v>7006.9800000154301</c:v>
                </c:pt>
                <c:pt idx="30352">
                  <c:v>7007.0000000154314</c:v>
                </c:pt>
                <c:pt idx="30353">
                  <c:v>7007.0200000154337</c:v>
                </c:pt>
                <c:pt idx="30354">
                  <c:v>7007.0400000154314</c:v>
                </c:pt>
                <c:pt idx="30355">
                  <c:v>7007.0600000154336</c:v>
                </c:pt>
                <c:pt idx="30356">
                  <c:v>7007.0800000154304</c:v>
                </c:pt>
                <c:pt idx="30357">
                  <c:v>7007.1000000154336</c:v>
                </c:pt>
                <c:pt idx="30358">
                  <c:v>7007.120000015434</c:v>
                </c:pt>
                <c:pt idx="30359">
                  <c:v>7007.1400000154435</c:v>
                </c:pt>
                <c:pt idx="30360">
                  <c:v>7007.160000015444</c:v>
                </c:pt>
                <c:pt idx="30361">
                  <c:v>7007.1800000154435</c:v>
                </c:pt>
                <c:pt idx="30362">
                  <c:v>7007.2000000154403</c:v>
                </c:pt>
                <c:pt idx="30363">
                  <c:v>7007.2200000154435</c:v>
                </c:pt>
                <c:pt idx="30364">
                  <c:v>7007.2400000154403</c:v>
                </c:pt>
                <c:pt idx="30365">
                  <c:v>7007.2600000154434</c:v>
                </c:pt>
                <c:pt idx="30366">
                  <c:v>7007.2800000154402</c:v>
                </c:pt>
                <c:pt idx="30367">
                  <c:v>7007.3000000154434</c:v>
                </c:pt>
                <c:pt idx="30368">
                  <c:v>7007.3200000154438</c:v>
                </c:pt>
                <c:pt idx="30369">
                  <c:v>7007.3400000154434</c:v>
                </c:pt>
                <c:pt idx="30370">
                  <c:v>7007.3600000154438</c:v>
                </c:pt>
                <c:pt idx="30371">
                  <c:v>7007.3800000154424</c:v>
                </c:pt>
                <c:pt idx="30372">
                  <c:v>7007.4000000154401</c:v>
                </c:pt>
                <c:pt idx="30373">
                  <c:v>7007.4200000154424</c:v>
                </c:pt>
                <c:pt idx="30374">
                  <c:v>7007.4400000154401</c:v>
                </c:pt>
                <c:pt idx="30375">
                  <c:v>7007.4600000154414</c:v>
                </c:pt>
                <c:pt idx="30376">
                  <c:v>7007.4800000154401</c:v>
                </c:pt>
                <c:pt idx="30377">
                  <c:v>7007.5000000154414</c:v>
                </c:pt>
                <c:pt idx="30378">
                  <c:v>7007.5200000154437</c:v>
                </c:pt>
                <c:pt idx="30379">
                  <c:v>7007.5400000154414</c:v>
                </c:pt>
                <c:pt idx="30380">
                  <c:v>7007.5600000154436</c:v>
                </c:pt>
                <c:pt idx="30381">
                  <c:v>7007.5800000154404</c:v>
                </c:pt>
                <c:pt idx="30382">
                  <c:v>7007.6000000154536</c:v>
                </c:pt>
                <c:pt idx="30383">
                  <c:v>7007.620000015454</c:v>
                </c:pt>
                <c:pt idx="30384">
                  <c:v>7007.6400000154536</c:v>
                </c:pt>
                <c:pt idx="30385">
                  <c:v>7007.660000015454</c:v>
                </c:pt>
                <c:pt idx="30386">
                  <c:v>7007.6800000154535</c:v>
                </c:pt>
                <c:pt idx="30387">
                  <c:v>7007.7000000154503</c:v>
                </c:pt>
                <c:pt idx="30388">
                  <c:v>7007.7200000154535</c:v>
                </c:pt>
                <c:pt idx="30389">
                  <c:v>7007.7400000154503</c:v>
                </c:pt>
                <c:pt idx="30390">
                  <c:v>7007.7600000154534</c:v>
                </c:pt>
                <c:pt idx="30391">
                  <c:v>7007.7800000154502</c:v>
                </c:pt>
                <c:pt idx="30392">
                  <c:v>7007.8000000154534</c:v>
                </c:pt>
                <c:pt idx="30393">
                  <c:v>7007.8200000154538</c:v>
                </c:pt>
                <c:pt idx="30394">
                  <c:v>7007.8400000154534</c:v>
                </c:pt>
                <c:pt idx="30395">
                  <c:v>7007.8600000154538</c:v>
                </c:pt>
                <c:pt idx="30396">
                  <c:v>7007.8800000154524</c:v>
                </c:pt>
                <c:pt idx="30397">
                  <c:v>7007.9000000154501</c:v>
                </c:pt>
                <c:pt idx="30398">
                  <c:v>7007.9200000154524</c:v>
                </c:pt>
                <c:pt idx="30399">
                  <c:v>7007.9400000154501</c:v>
                </c:pt>
                <c:pt idx="30400">
                  <c:v>7007.9600000154514</c:v>
                </c:pt>
                <c:pt idx="30401">
                  <c:v>7007.9800000154501</c:v>
                </c:pt>
                <c:pt idx="30402">
                  <c:v>7008.0000000154514</c:v>
                </c:pt>
                <c:pt idx="30403">
                  <c:v>7008.0200000154537</c:v>
                </c:pt>
                <c:pt idx="30404">
                  <c:v>7008.0400000154614</c:v>
                </c:pt>
                <c:pt idx="30405">
                  <c:v>7008.0600000154636</c:v>
                </c:pt>
                <c:pt idx="30406">
                  <c:v>7008.0800000154604</c:v>
                </c:pt>
                <c:pt idx="30407">
                  <c:v>7008.1000000154636</c:v>
                </c:pt>
                <c:pt idx="30408">
                  <c:v>7008.120000015464</c:v>
                </c:pt>
                <c:pt idx="30409">
                  <c:v>7008.1400000154636</c:v>
                </c:pt>
                <c:pt idx="30410">
                  <c:v>7008.160000015464</c:v>
                </c:pt>
                <c:pt idx="30411">
                  <c:v>7008.1800000154635</c:v>
                </c:pt>
                <c:pt idx="30412">
                  <c:v>7008.2000000154603</c:v>
                </c:pt>
                <c:pt idx="30413">
                  <c:v>7008.2200000154635</c:v>
                </c:pt>
                <c:pt idx="30414">
                  <c:v>7008.2400000154603</c:v>
                </c:pt>
                <c:pt idx="30415">
                  <c:v>7008.2600000154634</c:v>
                </c:pt>
                <c:pt idx="30416">
                  <c:v>7008.2800000154602</c:v>
                </c:pt>
                <c:pt idx="30417">
                  <c:v>7008.3000000154634</c:v>
                </c:pt>
                <c:pt idx="30418">
                  <c:v>7008.3200000154638</c:v>
                </c:pt>
                <c:pt idx="30419">
                  <c:v>7008.3400000154634</c:v>
                </c:pt>
                <c:pt idx="30420">
                  <c:v>7008.3600000154638</c:v>
                </c:pt>
                <c:pt idx="30421">
                  <c:v>7008.3800000154624</c:v>
                </c:pt>
                <c:pt idx="30422">
                  <c:v>7008.4000000154601</c:v>
                </c:pt>
                <c:pt idx="30423">
                  <c:v>7008.4200000154624</c:v>
                </c:pt>
                <c:pt idx="30424">
                  <c:v>7008.4400000154601</c:v>
                </c:pt>
                <c:pt idx="30425">
                  <c:v>7008.4600000154614</c:v>
                </c:pt>
                <c:pt idx="30426">
                  <c:v>7008.4800000154601</c:v>
                </c:pt>
                <c:pt idx="30427">
                  <c:v>7008.5000000154714</c:v>
                </c:pt>
                <c:pt idx="30428">
                  <c:v>7008.5200000154737</c:v>
                </c:pt>
                <c:pt idx="30429">
                  <c:v>7008.5400000154714</c:v>
                </c:pt>
                <c:pt idx="30430">
                  <c:v>7008.5600000154736</c:v>
                </c:pt>
                <c:pt idx="30431">
                  <c:v>7008.5800000154704</c:v>
                </c:pt>
                <c:pt idx="30432">
                  <c:v>7008.6000000154736</c:v>
                </c:pt>
                <c:pt idx="30433">
                  <c:v>7008.620000015474</c:v>
                </c:pt>
                <c:pt idx="30434">
                  <c:v>7008.6400000154736</c:v>
                </c:pt>
                <c:pt idx="30435">
                  <c:v>7008.660000015474</c:v>
                </c:pt>
                <c:pt idx="30436">
                  <c:v>7008.6800000154735</c:v>
                </c:pt>
                <c:pt idx="30437">
                  <c:v>7008.7000000154703</c:v>
                </c:pt>
                <c:pt idx="30438">
                  <c:v>7008.7200000154735</c:v>
                </c:pt>
                <c:pt idx="30439">
                  <c:v>7008.7400000154703</c:v>
                </c:pt>
                <c:pt idx="30440">
                  <c:v>7008.7600000154735</c:v>
                </c:pt>
                <c:pt idx="30441">
                  <c:v>7008.7800000154703</c:v>
                </c:pt>
                <c:pt idx="30442">
                  <c:v>7008.8000000154734</c:v>
                </c:pt>
                <c:pt idx="30443">
                  <c:v>7008.8200000154739</c:v>
                </c:pt>
                <c:pt idx="30444">
                  <c:v>7008.8400000154734</c:v>
                </c:pt>
                <c:pt idx="30445">
                  <c:v>7008.8600000154738</c:v>
                </c:pt>
                <c:pt idx="30446">
                  <c:v>7008.8800000154724</c:v>
                </c:pt>
                <c:pt idx="30447">
                  <c:v>7008.9000000154701</c:v>
                </c:pt>
                <c:pt idx="30448">
                  <c:v>7008.9200000154724</c:v>
                </c:pt>
                <c:pt idx="30449">
                  <c:v>7008.9400000154701</c:v>
                </c:pt>
                <c:pt idx="30450">
                  <c:v>7008.9600000154824</c:v>
                </c:pt>
                <c:pt idx="30451">
                  <c:v>7008.9800000154801</c:v>
                </c:pt>
                <c:pt idx="30452">
                  <c:v>7009.0000000154814</c:v>
                </c:pt>
                <c:pt idx="30453">
                  <c:v>7009.0200000154837</c:v>
                </c:pt>
                <c:pt idx="30454">
                  <c:v>7009.0400000154814</c:v>
                </c:pt>
                <c:pt idx="30455">
                  <c:v>7009.0600000154836</c:v>
                </c:pt>
                <c:pt idx="30456">
                  <c:v>7009.0800000154804</c:v>
                </c:pt>
                <c:pt idx="30457">
                  <c:v>7009.1000000154836</c:v>
                </c:pt>
                <c:pt idx="30458">
                  <c:v>7009.120000015484</c:v>
                </c:pt>
                <c:pt idx="30459">
                  <c:v>7009.1400000154836</c:v>
                </c:pt>
                <c:pt idx="30460">
                  <c:v>7009.160000015484</c:v>
                </c:pt>
                <c:pt idx="30461">
                  <c:v>7009.1800000154835</c:v>
                </c:pt>
                <c:pt idx="30462">
                  <c:v>7009.2000000154803</c:v>
                </c:pt>
                <c:pt idx="30463">
                  <c:v>7009.2200000154835</c:v>
                </c:pt>
                <c:pt idx="30464">
                  <c:v>7009.2400000154803</c:v>
                </c:pt>
                <c:pt idx="30465">
                  <c:v>7009.2600000154835</c:v>
                </c:pt>
                <c:pt idx="30466">
                  <c:v>7009.2800000154803</c:v>
                </c:pt>
                <c:pt idx="30467">
                  <c:v>7009.3000000154834</c:v>
                </c:pt>
                <c:pt idx="30468">
                  <c:v>7009.3200000154839</c:v>
                </c:pt>
                <c:pt idx="30469">
                  <c:v>7009.3400000154834</c:v>
                </c:pt>
                <c:pt idx="30470">
                  <c:v>7009.3600000154838</c:v>
                </c:pt>
                <c:pt idx="30471">
                  <c:v>7009.3800000154824</c:v>
                </c:pt>
                <c:pt idx="30472">
                  <c:v>7009.4000000154801</c:v>
                </c:pt>
                <c:pt idx="30473">
                  <c:v>7009.4200000154924</c:v>
                </c:pt>
                <c:pt idx="30474">
                  <c:v>7009.4400000154901</c:v>
                </c:pt>
                <c:pt idx="30475">
                  <c:v>7009.4600000154924</c:v>
                </c:pt>
                <c:pt idx="30476">
                  <c:v>7009.4800000154901</c:v>
                </c:pt>
                <c:pt idx="30477">
                  <c:v>7009.5000000154914</c:v>
                </c:pt>
                <c:pt idx="30478">
                  <c:v>7009.5200000154937</c:v>
                </c:pt>
                <c:pt idx="30479">
                  <c:v>7009.5400000154914</c:v>
                </c:pt>
                <c:pt idx="30480">
                  <c:v>7009.5600000154936</c:v>
                </c:pt>
                <c:pt idx="30481">
                  <c:v>7009.5800000154904</c:v>
                </c:pt>
                <c:pt idx="30482">
                  <c:v>7009.6000000154936</c:v>
                </c:pt>
                <c:pt idx="30483">
                  <c:v>7009.620000015494</c:v>
                </c:pt>
                <c:pt idx="30484">
                  <c:v>7009.6400000154936</c:v>
                </c:pt>
                <c:pt idx="30485">
                  <c:v>7009.660000015494</c:v>
                </c:pt>
                <c:pt idx="30486">
                  <c:v>7009.6800000154935</c:v>
                </c:pt>
                <c:pt idx="30487">
                  <c:v>7009.7000000154903</c:v>
                </c:pt>
                <c:pt idx="30488">
                  <c:v>7009.7200000154935</c:v>
                </c:pt>
                <c:pt idx="30489">
                  <c:v>7009.7400000154903</c:v>
                </c:pt>
                <c:pt idx="30490">
                  <c:v>7009.7600000154935</c:v>
                </c:pt>
                <c:pt idx="30491">
                  <c:v>7009.7800000154903</c:v>
                </c:pt>
                <c:pt idx="30492">
                  <c:v>7009.8000000154934</c:v>
                </c:pt>
                <c:pt idx="30493">
                  <c:v>7009.8200000154939</c:v>
                </c:pt>
                <c:pt idx="30494">
                  <c:v>7009.8400000154934</c:v>
                </c:pt>
                <c:pt idx="30495">
                  <c:v>7009.8600000154938</c:v>
                </c:pt>
                <c:pt idx="30496">
                  <c:v>7009.8800000155024</c:v>
                </c:pt>
                <c:pt idx="30497">
                  <c:v>7009.9000000155002</c:v>
                </c:pt>
                <c:pt idx="30498">
                  <c:v>7009.9200000155024</c:v>
                </c:pt>
                <c:pt idx="30499">
                  <c:v>7009.9400000155001</c:v>
                </c:pt>
                <c:pt idx="30500">
                  <c:v>7009.9600000155024</c:v>
                </c:pt>
                <c:pt idx="30501">
                  <c:v>7009.9800000155001</c:v>
                </c:pt>
                <c:pt idx="30502">
                  <c:v>7010.0000000155014</c:v>
                </c:pt>
                <c:pt idx="30503">
                  <c:v>7010.0200000155037</c:v>
                </c:pt>
                <c:pt idx="30504">
                  <c:v>7010.0400000155014</c:v>
                </c:pt>
                <c:pt idx="30505">
                  <c:v>7010.0600000155036</c:v>
                </c:pt>
                <c:pt idx="30506">
                  <c:v>7010.0800000155004</c:v>
                </c:pt>
                <c:pt idx="30507">
                  <c:v>7010.1000000155036</c:v>
                </c:pt>
                <c:pt idx="30508">
                  <c:v>7010.120000015504</c:v>
                </c:pt>
                <c:pt idx="30509">
                  <c:v>7010.1400000155036</c:v>
                </c:pt>
                <c:pt idx="30510">
                  <c:v>7010.160000015504</c:v>
                </c:pt>
                <c:pt idx="30511">
                  <c:v>7010.1800000155035</c:v>
                </c:pt>
                <c:pt idx="30512">
                  <c:v>7010.2000000155003</c:v>
                </c:pt>
                <c:pt idx="30513">
                  <c:v>7010.2200000155035</c:v>
                </c:pt>
                <c:pt idx="30514">
                  <c:v>7010.2400000155003</c:v>
                </c:pt>
                <c:pt idx="30515">
                  <c:v>7010.2600000155035</c:v>
                </c:pt>
                <c:pt idx="30516">
                  <c:v>7010.2800000155003</c:v>
                </c:pt>
                <c:pt idx="30517">
                  <c:v>7010.3000000155034</c:v>
                </c:pt>
                <c:pt idx="30518">
                  <c:v>7010.3200000155039</c:v>
                </c:pt>
                <c:pt idx="30519">
                  <c:v>7010.3400000155134</c:v>
                </c:pt>
                <c:pt idx="30520">
                  <c:v>7010.3600000155138</c:v>
                </c:pt>
                <c:pt idx="30521">
                  <c:v>7010.3800000155134</c:v>
                </c:pt>
                <c:pt idx="30522">
                  <c:v>7010.4000000155102</c:v>
                </c:pt>
                <c:pt idx="30523">
                  <c:v>7010.4200000155124</c:v>
                </c:pt>
                <c:pt idx="30524">
                  <c:v>7010.4400000155101</c:v>
                </c:pt>
                <c:pt idx="30525">
                  <c:v>7010.4600000155124</c:v>
                </c:pt>
                <c:pt idx="30526">
                  <c:v>7010.4800000155101</c:v>
                </c:pt>
                <c:pt idx="30527">
                  <c:v>7010.5000000155114</c:v>
                </c:pt>
                <c:pt idx="30528">
                  <c:v>7010.5200000155137</c:v>
                </c:pt>
                <c:pt idx="30529">
                  <c:v>7010.5400000155114</c:v>
                </c:pt>
                <c:pt idx="30530">
                  <c:v>7010.5600000155137</c:v>
                </c:pt>
                <c:pt idx="30531">
                  <c:v>7010.5800000155104</c:v>
                </c:pt>
                <c:pt idx="30532">
                  <c:v>7010.6000000155136</c:v>
                </c:pt>
                <c:pt idx="30533">
                  <c:v>7010.6200000155141</c:v>
                </c:pt>
                <c:pt idx="30534">
                  <c:v>7010.6400000155136</c:v>
                </c:pt>
                <c:pt idx="30535">
                  <c:v>7010.660000015514</c:v>
                </c:pt>
                <c:pt idx="30536">
                  <c:v>7010.6800000155135</c:v>
                </c:pt>
                <c:pt idx="30537">
                  <c:v>7010.7000000155103</c:v>
                </c:pt>
                <c:pt idx="30538">
                  <c:v>7010.7200000155135</c:v>
                </c:pt>
                <c:pt idx="30539">
                  <c:v>7010.7400000155103</c:v>
                </c:pt>
                <c:pt idx="30540">
                  <c:v>7010.7600000155135</c:v>
                </c:pt>
                <c:pt idx="30541">
                  <c:v>7010.7800000155103</c:v>
                </c:pt>
                <c:pt idx="30542">
                  <c:v>7010.8000000155234</c:v>
                </c:pt>
                <c:pt idx="30543">
                  <c:v>7010.8200000155239</c:v>
                </c:pt>
                <c:pt idx="30544">
                  <c:v>7010.8400000155234</c:v>
                </c:pt>
                <c:pt idx="30545">
                  <c:v>7010.8600000155238</c:v>
                </c:pt>
                <c:pt idx="30546">
                  <c:v>7010.8800000155234</c:v>
                </c:pt>
                <c:pt idx="30547">
                  <c:v>7010.9000000155202</c:v>
                </c:pt>
                <c:pt idx="30548">
                  <c:v>7010.9200000155224</c:v>
                </c:pt>
                <c:pt idx="30549">
                  <c:v>7010.9400000155201</c:v>
                </c:pt>
                <c:pt idx="30550">
                  <c:v>7010.9600000155224</c:v>
                </c:pt>
                <c:pt idx="30551">
                  <c:v>7010.9800000155201</c:v>
                </c:pt>
                <c:pt idx="30552">
                  <c:v>7011.0000000155214</c:v>
                </c:pt>
                <c:pt idx="30553">
                  <c:v>7011.0200000155237</c:v>
                </c:pt>
                <c:pt idx="30554">
                  <c:v>7011.0400000155214</c:v>
                </c:pt>
                <c:pt idx="30555">
                  <c:v>7011.0600000155237</c:v>
                </c:pt>
                <c:pt idx="30556">
                  <c:v>7011.0800000155214</c:v>
                </c:pt>
                <c:pt idx="30557">
                  <c:v>7011.1000000155236</c:v>
                </c:pt>
                <c:pt idx="30558">
                  <c:v>7011.1200000155241</c:v>
                </c:pt>
                <c:pt idx="30559">
                  <c:v>7011.1400000155236</c:v>
                </c:pt>
                <c:pt idx="30560">
                  <c:v>7011.160000015524</c:v>
                </c:pt>
                <c:pt idx="30561">
                  <c:v>7011.1800000155235</c:v>
                </c:pt>
                <c:pt idx="30562">
                  <c:v>7011.2000000155203</c:v>
                </c:pt>
                <c:pt idx="30563">
                  <c:v>7011.2200000155235</c:v>
                </c:pt>
                <c:pt idx="30564">
                  <c:v>7011.2400000155203</c:v>
                </c:pt>
                <c:pt idx="30565">
                  <c:v>7011.2600000155335</c:v>
                </c:pt>
                <c:pt idx="30566">
                  <c:v>7011.2800000155303</c:v>
                </c:pt>
                <c:pt idx="30567">
                  <c:v>7011.3000000155334</c:v>
                </c:pt>
                <c:pt idx="30568">
                  <c:v>7011.3200000155339</c:v>
                </c:pt>
                <c:pt idx="30569">
                  <c:v>7011.3400000155334</c:v>
                </c:pt>
                <c:pt idx="30570">
                  <c:v>7011.3600000155338</c:v>
                </c:pt>
                <c:pt idx="30571">
                  <c:v>7011.3800000155334</c:v>
                </c:pt>
                <c:pt idx="30572">
                  <c:v>7011.4000000155302</c:v>
                </c:pt>
                <c:pt idx="30573">
                  <c:v>7011.4200000155324</c:v>
                </c:pt>
                <c:pt idx="30574">
                  <c:v>7011.4400000155301</c:v>
                </c:pt>
                <c:pt idx="30575">
                  <c:v>7011.4600000155324</c:v>
                </c:pt>
                <c:pt idx="30576">
                  <c:v>7011.4800000155301</c:v>
                </c:pt>
                <c:pt idx="30577">
                  <c:v>7011.5000000155314</c:v>
                </c:pt>
                <c:pt idx="30578">
                  <c:v>7011.5200000155337</c:v>
                </c:pt>
                <c:pt idx="30579">
                  <c:v>7011.5400000155314</c:v>
                </c:pt>
                <c:pt idx="30580">
                  <c:v>7011.5600000155337</c:v>
                </c:pt>
                <c:pt idx="30581">
                  <c:v>7011.5800000155314</c:v>
                </c:pt>
                <c:pt idx="30582">
                  <c:v>7011.6000000155336</c:v>
                </c:pt>
                <c:pt idx="30583">
                  <c:v>7011.6200000155341</c:v>
                </c:pt>
                <c:pt idx="30584">
                  <c:v>7011.6400000155336</c:v>
                </c:pt>
                <c:pt idx="30585">
                  <c:v>7011.660000015534</c:v>
                </c:pt>
                <c:pt idx="30586">
                  <c:v>7011.6800000155336</c:v>
                </c:pt>
                <c:pt idx="30587">
                  <c:v>7011.7000000155303</c:v>
                </c:pt>
                <c:pt idx="30588">
                  <c:v>7011.7200000155435</c:v>
                </c:pt>
                <c:pt idx="30589">
                  <c:v>7011.7400000155403</c:v>
                </c:pt>
                <c:pt idx="30590">
                  <c:v>7011.7600000155435</c:v>
                </c:pt>
                <c:pt idx="30591">
                  <c:v>7011.7800000155403</c:v>
                </c:pt>
                <c:pt idx="30592">
                  <c:v>7011.8000000155434</c:v>
                </c:pt>
                <c:pt idx="30593">
                  <c:v>7011.8200000155439</c:v>
                </c:pt>
                <c:pt idx="30594">
                  <c:v>7011.8400000155434</c:v>
                </c:pt>
                <c:pt idx="30595">
                  <c:v>7011.8600000155438</c:v>
                </c:pt>
                <c:pt idx="30596">
                  <c:v>7011.8800000155434</c:v>
                </c:pt>
                <c:pt idx="30597">
                  <c:v>7011.9000000155402</c:v>
                </c:pt>
                <c:pt idx="30598">
                  <c:v>7011.9200000155424</c:v>
                </c:pt>
                <c:pt idx="30599">
                  <c:v>7011.9400000155401</c:v>
                </c:pt>
                <c:pt idx="30600">
                  <c:v>7011.9600000155424</c:v>
                </c:pt>
                <c:pt idx="30601">
                  <c:v>7011.9800000155401</c:v>
                </c:pt>
                <c:pt idx="30602">
                  <c:v>7012.0000000155414</c:v>
                </c:pt>
                <c:pt idx="30603">
                  <c:v>7012.0200000155437</c:v>
                </c:pt>
                <c:pt idx="30604">
                  <c:v>7012.0400000155414</c:v>
                </c:pt>
                <c:pt idx="30605">
                  <c:v>7012.0600000155437</c:v>
                </c:pt>
                <c:pt idx="30606">
                  <c:v>7012.0800000155414</c:v>
                </c:pt>
                <c:pt idx="30607">
                  <c:v>7012.1000000155436</c:v>
                </c:pt>
                <c:pt idx="30608">
                  <c:v>7012.1200000155441</c:v>
                </c:pt>
                <c:pt idx="30609">
                  <c:v>7012.1400000155436</c:v>
                </c:pt>
                <c:pt idx="30610">
                  <c:v>7012.160000015544</c:v>
                </c:pt>
                <c:pt idx="30611">
                  <c:v>7012.1800000155536</c:v>
                </c:pt>
                <c:pt idx="30612">
                  <c:v>7012.2000000155504</c:v>
                </c:pt>
                <c:pt idx="30613">
                  <c:v>7012.2200000155535</c:v>
                </c:pt>
                <c:pt idx="30614">
                  <c:v>7012.2400000155503</c:v>
                </c:pt>
                <c:pt idx="30615">
                  <c:v>7012.2600000155535</c:v>
                </c:pt>
                <c:pt idx="30616">
                  <c:v>7012.2800000155503</c:v>
                </c:pt>
                <c:pt idx="30617">
                  <c:v>7012.3000000155535</c:v>
                </c:pt>
                <c:pt idx="30618">
                  <c:v>7012.3200000155539</c:v>
                </c:pt>
                <c:pt idx="30619">
                  <c:v>7012.3400000155534</c:v>
                </c:pt>
                <c:pt idx="30620">
                  <c:v>7012.3600000155539</c:v>
                </c:pt>
                <c:pt idx="30621">
                  <c:v>7012.3800000155534</c:v>
                </c:pt>
                <c:pt idx="30622">
                  <c:v>7012.4000000155502</c:v>
                </c:pt>
                <c:pt idx="30623">
                  <c:v>7012.4200000155524</c:v>
                </c:pt>
                <c:pt idx="30624">
                  <c:v>7012.4400000155501</c:v>
                </c:pt>
                <c:pt idx="30625">
                  <c:v>7012.4600000155524</c:v>
                </c:pt>
                <c:pt idx="30626">
                  <c:v>7012.4800000155501</c:v>
                </c:pt>
                <c:pt idx="30627">
                  <c:v>7012.5000000155514</c:v>
                </c:pt>
                <c:pt idx="30628">
                  <c:v>7012.5200000155537</c:v>
                </c:pt>
                <c:pt idx="30629">
                  <c:v>7012.5400000155514</c:v>
                </c:pt>
                <c:pt idx="30630">
                  <c:v>7012.5600000155537</c:v>
                </c:pt>
                <c:pt idx="30631">
                  <c:v>7012.5800000155514</c:v>
                </c:pt>
                <c:pt idx="30632">
                  <c:v>7012.6000000155536</c:v>
                </c:pt>
                <c:pt idx="30633">
                  <c:v>7012.6200000155541</c:v>
                </c:pt>
                <c:pt idx="30634">
                  <c:v>7012.6400000155636</c:v>
                </c:pt>
                <c:pt idx="30635">
                  <c:v>7012.660000015564</c:v>
                </c:pt>
                <c:pt idx="30636">
                  <c:v>7012.6800000155636</c:v>
                </c:pt>
                <c:pt idx="30637">
                  <c:v>7012.7000000155604</c:v>
                </c:pt>
                <c:pt idx="30638">
                  <c:v>7012.7200000155635</c:v>
                </c:pt>
                <c:pt idx="30639">
                  <c:v>7012.7400000155603</c:v>
                </c:pt>
                <c:pt idx="30640">
                  <c:v>7012.7600000155635</c:v>
                </c:pt>
                <c:pt idx="30641">
                  <c:v>7012.7800000155603</c:v>
                </c:pt>
                <c:pt idx="30642">
                  <c:v>7012.8000000155635</c:v>
                </c:pt>
                <c:pt idx="30643">
                  <c:v>7012.8200000155639</c:v>
                </c:pt>
                <c:pt idx="30644">
                  <c:v>7012.8400000155634</c:v>
                </c:pt>
                <c:pt idx="30645">
                  <c:v>7012.8600000155639</c:v>
                </c:pt>
                <c:pt idx="30646">
                  <c:v>7012.8800000155634</c:v>
                </c:pt>
                <c:pt idx="30647">
                  <c:v>7012.9000000155602</c:v>
                </c:pt>
                <c:pt idx="30648">
                  <c:v>7012.9200000155624</c:v>
                </c:pt>
                <c:pt idx="30649">
                  <c:v>7012.9400000155601</c:v>
                </c:pt>
                <c:pt idx="30650">
                  <c:v>7012.9600000155624</c:v>
                </c:pt>
                <c:pt idx="30651">
                  <c:v>7012.9800000155601</c:v>
                </c:pt>
                <c:pt idx="30652">
                  <c:v>7013.0000000155624</c:v>
                </c:pt>
                <c:pt idx="30653">
                  <c:v>7013.0200000155637</c:v>
                </c:pt>
                <c:pt idx="30654">
                  <c:v>7013.0400000155614</c:v>
                </c:pt>
                <c:pt idx="30655">
                  <c:v>7013.0600000155637</c:v>
                </c:pt>
                <c:pt idx="30656">
                  <c:v>7013.0800000155714</c:v>
                </c:pt>
                <c:pt idx="30657">
                  <c:v>7013.1000000155736</c:v>
                </c:pt>
                <c:pt idx="30658">
                  <c:v>7013.1200000155741</c:v>
                </c:pt>
                <c:pt idx="30659">
                  <c:v>7013.1400000155736</c:v>
                </c:pt>
                <c:pt idx="30660">
                  <c:v>7013.160000015574</c:v>
                </c:pt>
                <c:pt idx="30661">
                  <c:v>7013.1800000155736</c:v>
                </c:pt>
                <c:pt idx="30662">
                  <c:v>7013.2000000155704</c:v>
                </c:pt>
                <c:pt idx="30663">
                  <c:v>7013.2200000155735</c:v>
                </c:pt>
                <c:pt idx="30664">
                  <c:v>7013.2400000155703</c:v>
                </c:pt>
                <c:pt idx="30665">
                  <c:v>7013.2600000155735</c:v>
                </c:pt>
                <c:pt idx="30666">
                  <c:v>7013.2800000155703</c:v>
                </c:pt>
                <c:pt idx="30667">
                  <c:v>7013.3000000155735</c:v>
                </c:pt>
                <c:pt idx="30668">
                  <c:v>7013.3200000155739</c:v>
                </c:pt>
                <c:pt idx="30669">
                  <c:v>7013.3400000155734</c:v>
                </c:pt>
                <c:pt idx="30670">
                  <c:v>7013.3600000155739</c:v>
                </c:pt>
                <c:pt idx="30671">
                  <c:v>7013.3800000155734</c:v>
                </c:pt>
                <c:pt idx="30672">
                  <c:v>7013.4000000155702</c:v>
                </c:pt>
                <c:pt idx="30673">
                  <c:v>7013.4200000155724</c:v>
                </c:pt>
                <c:pt idx="30674">
                  <c:v>7013.4400000155701</c:v>
                </c:pt>
                <c:pt idx="30675">
                  <c:v>7013.4600000155724</c:v>
                </c:pt>
                <c:pt idx="30676">
                  <c:v>7013.4800000155701</c:v>
                </c:pt>
                <c:pt idx="30677">
                  <c:v>7013.5000000155724</c:v>
                </c:pt>
                <c:pt idx="30678">
                  <c:v>7013.5200000155737</c:v>
                </c:pt>
                <c:pt idx="30679">
                  <c:v>7013.5400000155814</c:v>
                </c:pt>
                <c:pt idx="30680">
                  <c:v>7013.5600000155837</c:v>
                </c:pt>
                <c:pt idx="30681">
                  <c:v>7013.5800000155814</c:v>
                </c:pt>
                <c:pt idx="30682">
                  <c:v>7013.6000000155836</c:v>
                </c:pt>
                <c:pt idx="30683">
                  <c:v>7013.6200000155841</c:v>
                </c:pt>
                <c:pt idx="30684">
                  <c:v>7013.6400000155836</c:v>
                </c:pt>
                <c:pt idx="30685">
                  <c:v>7013.660000015584</c:v>
                </c:pt>
                <c:pt idx="30686">
                  <c:v>7013.6800000155836</c:v>
                </c:pt>
                <c:pt idx="30687">
                  <c:v>7013.7000000155804</c:v>
                </c:pt>
                <c:pt idx="30688">
                  <c:v>7013.7200000155835</c:v>
                </c:pt>
                <c:pt idx="30689">
                  <c:v>7013.7400000155803</c:v>
                </c:pt>
                <c:pt idx="30690">
                  <c:v>7013.7600000155835</c:v>
                </c:pt>
                <c:pt idx="30691">
                  <c:v>7013.7800000155803</c:v>
                </c:pt>
                <c:pt idx="30692">
                  <c:v>7013.8000000155835</c:v>
                </c:pt>
                <c:pt idx="30693">
                  <c:v>7013.8200000155839</c:v>
                </c:pt>
                <c:pt idx="30694">
                  <c:v>7013.8400000155834</c:v>
                </c:pt>
                <c:pt idx="30695">
                  <c:v>7013.8600000155839</c:v>
                </c:pt>
                <c:pt idx="30696">
                  <c:v>7013.8800000155834</c:v>
                </c:pt>
                <c:pt idx="30697">
                  <c:v>7013.9000000155802</c:v>
                </c:pt>
                <c:pt idx="30698">
                  <c:v>7013.9200000155824</c:v>
                </c:pt>
                <c:pt idx="30699">
                  <c:v>7013.9400000155802</c:v>
                </c:pt>
                <c:pt idx="30700">
                  <c:v>7013.9600000155824</c:v>
                </c:pt>
                <c:pt idx="30701">
                  <c:v>7013.9800000155801</c:v>
                </c:pt>
                <c:pt idx="30702">
                  <c:v>7014.0000000155924</c:v>
                </c:pt>
                <c:pt idx="30703">
                  <c:v>7014.0200000155937</c:v>
                </c:pt>
                <c:pt idx="30704">
                  <c:v>7014.0400000155914</c:v>
                </c:pt>
                <c:pt idx="30705">
                  <c:v>7014.0600000155937</c:v>
                </c:pt>
                <c:pt idx="30706">
                  <c:v>7014.0800000155914</c:v>
                </c:pt>
                <c:pt idx="30707">
                  <c:v>7014.1000000155937</c:v>
                </c:pt>
                <c:pt idx="30708">
                  <c:v>7014.1200000155941</c:v>
                </c:pt>
                <c:pt idx="30709">
                  <c:v>7014.1400000155936</c:v>
                </c:pt>
                <c:pt idx="30710">
                  <c:v>7014.1600000155941</c:v>
                </c:pt>
                <c:pt idx="30711">
                  <c:v>7014.1800000155936</c:v>
                </c:pt>
                <c:pt idx="30712">
                  <c:v>7014.2000000155904</c:v>
                </c:pt>
                <c:pt idx="30713">
                  <c:v>7014.2200000155935</c:v>
                </c:pt>
                <c:pt idx="30714">
                  <c:v>7014.2400000155903</c:v>
                </c:pt>
                <c:pt idx="30715">
                  <c:v>7014.2600000155935</c:v>
                </c:pt>
                <c:pt idx="30716">
                  <c:v>7014.2800000155903</c:v>
                </c:pt>
                <c:pt idx="30717">
                  <c:v>7014.3000000155935</c:v>
                </c:pt>
                <c:pt idx="30718">
                  <c:v>7014.3200000155939</c:v>
                </c:pt>
                <c:pt idx="30719">
                  <c:v>7014.3400000155934</c:v>
                </c:pt>
                <c:pt idx="30720">
                  <c:v>7014.3600000155939</c:v>
                </c:pt>
                <c:pt idx="30721">
                  <c:v>7014.3800000155934</c:v>
                </c:pt>
                <c:pt idx="30722">
                  <c:v>7014.4000000155902</c:v>
                </c:pt>
                <c:pt idx="30723">
                  <c:v>7014.4200000155924</c:v>
                </c:pt>
                <c:pt idx="30724">
                  <c:v>7014.4400000155902</c:v>
                </c:pt>
                <c:pt idx="30725">
                  <c:v>7014.4600000156024</c:v>
                </c:pt>
                <c:pt idx="30726">
                  <c:v>7014.4800000156001</c:v>
                </c:pt>
                <c:pt idx="30727">
                  <c:v>7014.5000000156024</c:v>
                </c:pt>
                <c:pt idx="30728">
                  <c:v>7014.5200000156037</c:v>
                </c:pt>
                <c:pt idx="30729">
                  <c:v>7014.5400000156014</c:v>
                </c:pt>
                <c:pt idx="30730">
                  <c:v>7014.5600000156037</c:v>
                </c:pt>
                <c:pt idx="30731">
                  <c:v>7014.5800000156014</c:v>
                </c:pt>
                <c:pt idx="30732">
                  <c:v>7014.6000000156037</c:v>
                </c:pt>
                <c:pt idx="30733">
                  <c:v>7014.620000015605</c:v>
                </c:pt>
                <c:pt idx="30734">
                  <c:v>7014.6400000156036</c:v>
                </c:pt>
                <c:pt idx="30735">
                  <c:v>7014.6600000156041</c:v>
                </c:pt>
                <c:pt idx="30736">
                  <c:v>7014.6800000156036</c:v>
                </c:pt>
                <c:pt idx="30737">
                  <c:v>7014.7000000156004</c:v>
                </c:pt>
                <c:pt idx="30738">
                  <c:v>7014.7200000156035</c:v>
                </c:pt>
                <c:pt idx="30739">
                  <c:v>7014.7400000156003</c:v>
                </c:pt>
                <c:pt idx="30740">
                  <c:v>7014.7600000156035</c:v>
                </c:pt>
                <c:pt idx="30741">
                  <c:v>7014.7800000156003</c:v>
                </c:pt>
                <c:pt idx="30742">
                  <c:v>7014.8000000156035</c:v>
                </c:pt>
                <c:pt idx="30743">
                  <c:v>7014.8200000156039</c:v>
                </c:pt>
                <c:pt idx="30744">
                  <c:v>7014.8400000156034</c:v>
                </c:pt>
                <c:pt idx="30745">
                  <c:v>7014.8600000156039</c:v>
                </c:pt>
                <c:pt idx="30746">
                  <c:v>7014.8800000156034</c:v>
                </c:pt>
                <c:pt idx="30747">
                  <c:v>7014.9000000156002</c:v>
                </c:pt>
                <c:pt idx="30748">
                  <c:v>7014.9200000156134</c:v>
                </c:pt>
                <c:pt idx="30749">
                  <c:v>7014.9400000156102</c:v>
                </c:pt>
                <c:pt idx="30750">
                  <c:v>7014.9600000156124</c:v>
                </c:pt>
                <c:pt idx="30751">
                  <c:v>7014.9800000156101</c:v>
                </c:pt>
                <c:pt idx="30752">
                  <c:v>7015.0000000156124</c:v>
                </c:pt>
                <c:pt idx="30753">
                  <c:v>7015.0200000156137</c:v>
                </c:pt>
                <c:pt idx="30754">
                  <c:v>7015.0400000156114</c:v>
                </c:pt>
                <c:pt idx="30755">
                  <c:v>7015.0600000156137</c:v>
                </c:pt>
                <c:pt idx="30756">
                  <c:v>7015.0800000156114</c:v>
                </c:pt>
                <c:pt idx="30757">
                  <c:v>7015.1000000156137</c:v>
                </c:pt>
                <c:pt idx="30758">
                  <c:v>7015.1200000156141</c:v>
                </c:pt>
                <c:pt idx="30759">
                  <c:v>7015.1400000156136</c:v>
                </c:pt>
                <c:pt idx="30760">
                  <c:v>7015.1600000156141</c:v>
                </c:pt>
                <c:pt idx="30761">
                  <c:v>7015.1800000156136</c:v>
                </c:pt>
                <c:pt idx="30762">
                  <c:v>7015.2000000156104</c:v>
                </c:pt>
                <c:pt idx="30763">
                  <c:v>7015.2200000156136</c:v>
                </c:pt>
                <c:pt idx="30764">
                  <c:v>7015.2400000156103</c:v>
                </c:pt>
                <c:pt idx="30765">
                  <c:v>7015.2600000156135</c:v>
                </c:pt>
                <c:pt idx="30766">
                  <c:v>7015.2800000156103</c:v>
                </c:pt>
                <c:pt idx="30767">
                  <c:v>7015.3000000156135</c:v>
                </c:pt>
                <c:pt idx="30768">
                  <c:v>7015.3200000156139</c:v>
                </c:pt>
                <c:pt idx="30769">
                  <c:v>7015.3400000156134</c:v>
                </c:pt>
                <c:pt idx="30770">
                  <c:v>7015.3600000156139</c:v>
                </c:pt>
                <c:pt idx="30771">
                  <c:v>7015.3800000156234</c:v>
                </c:pt>
                <c:pt idx="30772">
                  <c:v>7015.4000000156202</c:v>
                </c:pt>
                <c:pt idx="30773">
                  <c:v>7015.4200000156234</c:v>
                </c:pt>
                <c:pt idx="30774">
                  <c:v>7015.4400000156202</c:v>
                </c:pt>
                <c:pt idx="30775">
                  <c:v>7015.4600000156224</c:v>
                </c:pt>
                <c:pt idx="30776">
                  <c:v>7015.4800000156201</c:v>
                </c:pt>
                <c:pt idx="30777">
                  <c:v>7015.5000000156224</c:v>
                </c:pt>
                <c:pt idx="30778">
                  <c:v>7015.5200000156237</c:v>
                </c:pt>
                <c:pt idx="30779">
                  <c:v>7015.5400000156214</c:v>
                </c:pt>
                <c:pt idx="30780">
                  <c:v>7015.5600000156237</c:v>
                </c:pt>
                <c:pt idx="30781">
                  <c:v>7015.5800000156214</c:v>
                </c:pt>
                <c:pt idx="30782">
                  <c:v>7015.6000000156237</c:v>
                </c:pt>
                <c:pt idx="30783">
                  <c:v>7015.6200000156241</c:v>
                </c:pt>
                <c:pt idx="30784">
                  <c:v>7015.6400000156236</c:v>
                </c:pt>
                <c:pt idx="30785">
                  <c:v>7015.6600000156241</c:v>
                </c:pt>
                <c:pt idx="30786">
                  <c:v>7015.6800000156236</c:v>
                </c:pt>
                <c:pt idx="30787">
                  <c:v>7015.7000000156204</c:v>
                </c:pt>
                <c:pt idx="30788">
                  <c:v>7015.7200000156236</c:v>
                </c:pt>
                <c:pt idx="30789">
                  <c:v>7015.7400000156204</c:v>
                </c:pt>
                <c:pt idx="30790">
                  <c:v>7015.7600000156235</c:v>
                </c:pt>
                <c:pt idx="30791">
                  <c:v>7015.7800000156203</c:v>
                </c:pt>
                <c:pt idx="30792">
                  <c:v>7015.8000000156235</c:v>
                </c:pt>
                <c:pt idx="30793">
                  <c:v>7015.8200000156239</c:v>
                </c:pt>
                <c:pt idx="30794">
                  <c:v>7015.8400000156334</c:v>
                </c:pt>
                <c:pt idx="30795">
                  <c:v>7015.8600000156339</c:v>
                </c:pt>
                <c:pt idx="30796">
                  <c:v>7015.8800000156334</c:v>
                </c:pt>
                <c:pt idx="30797">
                  <c:v>7015.9000000156302</c:v>
                </c:pt>
                <c:pt idx="30798">
                  <c:v>7015.9200000156334</c:v>
                </c:pt>
                <c:pt idx="30799">
                  <c:v>7015.9400000156302</c:v>
                </c:pt>
                <c:pt idx="30800">
                  <c:v>7015.9600000156324</c:v>
                </c:pt>
                <c:pt idx="30801">
                  <c:v>7015.9800000156301</c:v>
                </c:pt>
                <c:pt idx="30802">
                  <c:v>7016.0000000156324</c:v>
                </c:pt>
                <c:pt idx="30803">
                  <c:v>7016.0200000156337</c:v>
                </c:pt>
                <c:pt idx="30804">
                  <c:v>7016.0400000156314</c:v>
                </c:pt>
                <c:pt idx="30805">
                  <c:v>7016.0600000156337</c:v>
                </c:pt>
                <c:pt idx="30806">
                  <c:v>7016.0800000156314</c:v>
                </c:pt>
                <c:pt idx="30807">
                  <c:v>7016.1000000156337</c:v>
                </c:pt>
                <c:pt idx="30808">
                  <c:v>7016.1200000156341</c:v>
                </c:pt>
                <c:pt idx="30809">
                  <c:v>7016.1400000156336</c:v>
                </c:pt>
                <c:pt idx="30810">
                  <c:v>7016.1600000156341</c:v>
                </c:pt>
                <c:pt idx="30811">
                  <c:v>7016.1800000156336</c:v>
                </c:pt>
                <c:pt idx="30812">
                  <c:v>7016.2000000156304</c:v>
                </c:pt>
                <c:pt idx="30813">
                  <c:v>7016.2200000156336</c:v>
                </c:pt>
                <c:pt idx="30814">
                  <c:v>7016.2400000156304</c:v>
                </c:pt>
                <c:pt idx="30815">
                  <c:v>7016.2600000156335</c:v>
                </c:pt>
                <c:pt idx="30816">
                  <c:v>7016.2800000156303</c:v>
                </c:pt>
                <c:pt idx="30817">
                  <c:v>7016.3000000156435</c:v>
                </c:pt>
                <c:pt idx="30818">
                  <c:v>7016.3200000156439</c:v>
                </c:pt>
                <c:pt idx="30819">
                  <c:v>7016.3400000156435</c:v>
                </c:pt>
                <c:pt idx="30820">
                  <c:v>7016.3600000156439</c:v>
                </c:pt>
                <c:pt idx="30821">
                  <c:v>7016.3800000156434</c:v>
                </c:pt>
                <c:pt idx="30822">
                  <c:v>7016.4000000156402</c:v>
                </c:pt>
                <c:pt idx="30823">
                  <c:v>7016.4200000156434</c:v>
                </c:pt>
                <c:pt idx="30824">
                  <c:v>7016.4400000156402</c:v>
                </c:pt>
                <c:pt idx="30825">
                  <c:v>7016.4600000156424</c:v>
                </c:pt>
                <c:pt idx="30826">
                  <c:v>7016.4800000156401</c:v>
                </c:pt>
                <c:pt idx="30827">
                  <c:v>7016.5000000156424</c:v>
                </c:pt>
                <c:pt idx="30828">
                  <c:v>7016.5200000156437</c:v>
                </c:pt>
                <c:pt idx="30829">
                  <c:v>7016.5400000156424</c:v>
                </c:pt>
                <c:pt idx="30830">
                  <c:v>7016.5600000156437</c:v>
                </c:pt>
                <c:pt idx="30831">
                  <c:v>7016.5800000156414</c:v>
                </c:pt>
                <c:pt idx="30832">
                  <c:v>7016.6000000156437</c:v>
                </c:pt>
                <c:pt idx="30833">
                  <c:v>7016.6200000156441</c:v>
                </c:pt>
                <c:pt idx="30834">
                  <c:v>7016.6400000156436</c:v>
                </c:pt>
                <c:pt idx="30835">
                  <c:v>7016.6600000156441</c:v>
                </c:pt>
                <c:pt idx="30836">
                  <c:v>7016.6800000156436</c:v>
                </c:pt>
                <c:pt idx="30837">
                  <c:v>7016.7000000156404</c:v>
                </c:pt>
                <c:pt idx="30838">
                  <c:v>7016.7200000156436</c:v>
                </c:pt>
                <c:pt idx="30839">
                  <c:v>7016.7400000156404</c:v>
                </c:pt>
                <c:pt idx="30840">
                  <c:v>7016.7600000156535</c:v>
                </c:pt>
                <c:pt idx="30841">
                  <c:v>7016.7800000156503</c:v>
                </c:pt>
                <c:pt idx="30842">
                  <c:v>7016.8000000156535</c:v>
                </c:pt>
                <c:pt idx="30843">
                  <c:v>7016.8200000156539</c:v>
                </c:pt>
                <c:pt idx="30844">
                  <c:v>7016.8400000156535</c:v>
                </c:pt>
                <c:pt idx="30845">
                  <c:v>7016.8600000156539</c:v>
                </c:pt>
                <c:pt idx="30846">
                  <c:v>7016.8800000156534</c:v>
                </c:pt>
                <c:pt idx="30847">
                  <c:v>7016.9000000156502</c:v>
                </c:pt>
                <c:pt idx="30848">
                  <c:v>7016.9200000156534</c:v>
                </c:pt>
                <c:pt idx="30849">
                  <c:v>7016.9400000156502</c:v>
                </c:pt>
                <c:pt idx="30850">
                  <c:v>7016.9600000156524</c:v>
                </c:pt>
                <c:pt idx="30851">
                  <c:v>7016.9800000156501</c:v>
                </c:pt>
                <c:pt idx="30852">
                  <c:v>7017.0000000156524</c:v>
                </c:pt>
                <c:pt idx="30853">
                  <c:v>7017.0200000156537</c:v>
                </c:pt>
                <c:pt idx="30854">
                  <c:v>7017.0400000156524</c:v>
                </c:pt>
                <c:pt idx="30855">
                  <c:v>7017.0600000156537</c:v>
                </c:pt>
                <c:pt idx="30856">
                  <c:v>7017.0800000156514</c:v>
                </c:pt>
                <c:pt idx="30857">
                  <c:v>7017.1000000156537</c:v>
                </c:pt>
                <c:pt idx="30858">
                  <c:v>7017.1200000156541</c:v>
                </c:pt>
                <c:pt idx="30859">
                  <c:v>7017.1400000156536</c:v>
                </c:pt>
                <c:pt idx="30860">
                  <c:v>7017.1600000156541</c:v>
                </c:pt>
                <c:pt idx="30861">
                  <c:v>7017.1800000156536</c:v>
                </c:pt>
                <c:pt idx="30862">
                  <c:v>7017.2000000156504</c:v>
                </c:pt>
                <c:pt idx="30863">
                  <c:v>7017.2200000156636</c:v>
                </c:pt>
                <c:pt idx="30864">
                  <c:v>7017.2400000156604</c:v>
                </c:pt>
                <c:pt idx="30865">
                  <c:v>7017.2600000156635</c:v>
                </c:pt>
                <c:pt idx="30866">
                  <c:v>7017.2800000156603</c:v>
                </c:pt>
                <c:pt idx="30867">
                  <c:v>7017.3000000156635</c:v>
                </c:pt>
                <c:pt idx="30868">
                  <c:v>7017.3200000156639</c:v>
                </c:pt>
                <c:pt idx="30869">
                  <c:v>7017.3400000156635</c:v>
                </c:pt>
                <c:pt idx="30870">
                  <c:v>7017.3600000156639</c:v>
                </c:pt>
                <c:pt idx="30871">
                  <c:v>7017.3800000156634</c:v>
                </c:pt>
                <c:pt idx="30872">
                  <c:v>7017.4000000156602</c:v>
                </c:pt>
                <c:pt idx="30873">
                  <c:v>7017.4200000156634</c:v>
                </c:pt>
                <c:pt idx="30874">
                  <c:v>7017.4400000156602</c:v>
                </c:pt>
                <c:pt idx="30875">
                  <c:v>7017.4600000156624</c:v>
                </c:pt>
                <c:pt idx="30876">
                  <c:v>7017.4800000156602</c:v>
                </c:pt>
                <c:pt idx="30877">
                  <c:v>7017.5000000156624</c:v>
                </c:pt>
                <c:pt idx="30878">
                  <c:v>7017.5200000156638</c:v>
                </c:pt>
                <c:pt idx="30879">
                  <c:v>7017.5400000156624</c:v>
                </c:pt>
                <c:pt idx="30880">
                  <c:v>7017.5600000156637</c:v>
                </c:pt>
                <c:pt idx="30881">
                  <c:v>7017.5800000156614</c:v>
                </c:pt>
                <c:pt idx="30882">
                  <c:v>7017.6000000156637</c:v>
                </c:pt>
                <c:pt idx="30883">
                  <c:v>7017.6200000156641</c:v>
                </c:pt>
                <c:pt idx="30884">
                  <c:v>7017.6400000156636</c:v>
                </c:pt>
                <c:pt idx="30885">
                  <c:v>7017.6600000156641</c:v>
                </c:pt>
                <c:pt idx="30886">
                  <c:v>7017.6800000156736</c:v>
                </c:pt>
                <c:pt idx="30887">
                  <c:v>7017.7000000156704</c:v>
                </c:pt>
                <c:pt idx="30888">
                  <c:v>7017.7200000156736</c:v>
                </c:pt>
                <c:pt idx="30889">
                  <c:v>7017.7400000156704</c:v>
                </c:pt>
                <c:pt idx="30890">
                  <c:v>7017.7600000156735</c:v>
                </c:pt>
                <c:pt idx="30891">
                  <c:v>7017.7800000156703</c:v>
                </c:pt>
                <c:pt idx="30892">
                  <c:v>7017.8000000156735</c:v>
                </c:pt>
                <c:pt idx="30893">
                  <c:v>7017.8200000156739</c:v>
                </c:pt>
                <c:pt idx="30894">
                  <c:v>7017.8400000156735</c:v>
                </c:pt>
                <c:pt idx="30895">
                  <c:v>7017.8600000156739</c:v>
                </c:pt>
                <c:pt idx="30896">
                  <c:v>7017.8800000156734</c:v>
                </c:pt>
                <c:pt idx="30897">
                  <c:v>7017.9000000156702</c:v>
                </c:pt>
                <c:pt idx="30898">
                  <c:v>7017.9200000156734</c:v>
                </c:pt>
                <c:pt idx="30899">
                  <c:v>7017.9400000156702</c:v>
                </c:pt>
                <c:pt idx="30900">
                  <c:v>7017.9600000156724</c:v>
                </c:pt>
                <c:pt idx="30901">
                  <c:v>7017.9800000156702</c:v>
                </c:pt>
                <c:pt idx="30902">
                  <c:v>7018.0000000156724</c:v>
                </c:pt>
                <c:pt idx="30903">
                  <c:v>7018.0200000156738</c:v>
                </c:pt>
                <c:pt idx="30904">
                  <c:v>7018.0400000156724</c:v>
                </c:pt>
                <c:pt idx="30905">
                  <c:v>7018.0600000156737</c:v>
                </c:pt>
                <c:pt idx="30906">
                  <c:v>7018.0800000156714</c:v>
                </c:pt>
                <c:pt idx="30907">
                  <c:v>7018.1000000156737</c:v>
                </c:pt>
                <c:pt idx="30908">
                  <c:v>7018.1200000156841</c:v>
                </c:pt>
                <c:pt idx="30909">
                  <c:v>7018.1400000156837</c:v>
                </c:pt>
                <c:pt idx="30910">
                  <c:v>7018.160000015685</c:v>
                </c:pt>
                <c:pt idx="30911">
                  <c:v>7018.1800000156836</c:v>
                </c:pt>
                <c:pt idx="30912">
                  <c:v>7018.2000000156804</c:v>
                </c:pt>
                <c:pt idx="30913">
                  <c:v>7018.2200000156836</c:v>
                </c:pt>
                <c:pt idx="30914">
                  <c:v>7018.2400000156804</c:v>
                </c:pt>
                <c:pt idx="30915">
                  <c:v>7018.2600000156835</c:v>
                </c:pt>
                <c:pt idx="30916">
                  <c:v>7018.2800000156803</c:v>
                </c:pt>
                <c:pt idx="30917">
                  <c:v>7018.3000000156835</c:v>
                </c:pt>
                <c:pt idx="30918">
                  <c:v>7018.3200000156839</c:v>
                </c:pt>
                <c:pt idx="30919">
                  <c:v>7018.3400000156835</c:v>
                </c:pt>
                <c:pt idx="30920">
                  <c:v>7018.3600000156839</c:v>
                </c:pt>
                <c:pt idx="30921">
                  <c:v>7018.3800000156834</c:v>
                </c:pt>
                <c:pt idx="30922">
                  <c:v>7018.4000000156802</c:v>
                </c:pt>
                <c:pt idx="30923">
                  <c:v>7018.4200000156834</c:v>
                </c:pt>
                <c:pt idx="30924">
                  <c:v>7018.4400000156802</c:v>
                </c:pt>
                <c:pt idx="30925">
                  <c:v>7018.4600000156834</c:v>
                </c:pt>
                <c:pt idx="30926">
                  <c:v>7018.4800000156802</c:v>
                </c:pt>
                <c:pt idx="30927">
                  <c:v>7018.5000000156824</c:v>
                </c:pt>
                <c:pt idx="30928">
                  <c:v>7018.5200000156838</c:v>
                </c:pt>
                <c:pt idx="30929">
                  <c:v>7018.5400000156824</c:v>
                </c:pt>
                <c:pt idx="30930">
                  <c:v>7018.5600000156837</c:v>
                </c:pt>
                <c:pt idx="30931">
                  <c:v>7018.5800000156914</c:v>
                </c:pt>
                <c:pt idx="30932">
                  <c:v>7018.6000000156937</c:v>
                </c:pt>
                <c:pt idx="30933">
                  <c:v>7018.6200000156941</c:v>
                </c:pt>
                <c:pt idx="30934">
                  <c:v>7018.6400000156937</c:v>
                </c:pt>
                <c:pt idx="30935">
                  <c:v>7018.6600000156941</c:v>
                </c:pt>
                <c:pt idx="30936">
                  <c:v>7018.6800000156936</c:v>
                </c:pt>
                <c:pt idx="30937">
                  <c:v>7018.7000000156904</c:v>
                </c:pt>
                <c:pt idx="30938">
                  <c:v>7018.7200000156936</c:v>
                </c:pt>
                <c:pt idx="30939">
                  <c:v>7018.7400000156904</c:v>
                </c:pt>
                <c:pt idx="30940">
                  <c:v>7018.7600000156935</c:v>
                </c:pt>
                <c:pt idx="30941">
                  <c:v>7018.7800000156903</c:v>
                </c:pt>
                <c:pt idx="30942">
                  <c:v>7018.8000000156935</c:v>
                </c:pt>
                <c:pt idx="30943">
                  <c:v>7018.8200000156939</c:v>
                </c:pt>
                <c:pt idx="30944">
                  <c:v>7018.8400000156935</c:v>
                </c:pt>
                <c:pt idx="30945">
                  <c:v>7018.8600000156939</c:v>
                </c:pt>
                <c:pt idx="30946">
                  <c:v>7018.8800000156934</c:v>
                </c:pt>
                <c:pt idx="30947">
                  <c:v>7018.9000000156902</c:v>
                </c:pt>
                <c:pt idx="30948">
                  <c:v>7018.9200000156934</c:v>
                </c:pt>
                <c:pt idx="30949">
                  <c:v>7018.9400000156902</c:v>
                </c:pt>
                <c:pt idx="30950">
                  <c:v>7018.9600000156934</c:v>
                </c:pt>
                <c:pt idx="30951">
                  <c:v>7018.9800000156902</c:v>
                </c:pt>
                <c:pt idx="30952">
                  <c:v>7019.0000000156924</c:v>
                </c:pt>
                <c:pt idx="30953">
                  <c:v>7019.0200000156938</c:v>
                </c:pt>
                <c:pt idx="30954">
                  <c:v>7019.0400000157024</c:v>
                </c:pt>
                <c:pt idx="30955">
                  <c:v>7019.0600000157037</c:v>
                </c:pt>
                <c:pt idx="30956">
                  <c:v>7019.0800000157014</c:v>
                </c:pt>
                <c:pt idx="30957">
                  <c:v>7019.1000000157037</c:v>
                </c:pt>
                <c:pt idx="30958">
                  <c:v>7019.1200000157041</c:v>
                </c:pt>
                <c:pt idx="30959">
                  <c:v>7019.1400000157037</c:v>
                </c:pt>
                <c:pt idx="30960">
                  <c:v>7019.1600000157041</c:v>
                </c:pt>
                <c:pt idx="30961">
                  <c:v>7019.1800000157036</c:v>
                </c:pt>
                <c:pt idx="30962">
                  <c:v>7019.2000000157004</c:v>
                </c:pt>
                <c:pt idx="30963">
                  <c:v>7019.2200000157036</c:v>
                </c:pt>
                <c:pt idx="30964">
                  <c:v>7019.2400000157004</c:v>
                </c:pt>
                <c:pt idx="30965">
                  <c:v>7019.2600000157036</c:v>
                </c:pt>
                <c:pt idx="30966">
                  <c:v>7019.2800000157004</c:v>
                </c:pt>
                <c:pt idx="30967">
                  <c:v>7019.3000000157035</c:v>
                </c:pt>
                <c:pt idx="30968">
                  <c:v>7019.320000015704</c:v>
                </c:pt>
                <c:pt idx="30969">
                  <c:v>7019.3400000157035</c:v>
                </c:pt>
                <c:pt idx="30970">
                  <c:v>7019.3600000157039</c:v>
                </c:pt>
                <c:pt idx="30971">
                  <c:v>7019.3800000157034</c:v>
                </c:pt>
                <c:pt idx="30972">
                  <c:v>7019.4000000157002</c:v>
                </c:pt>
                <c:pt idx="30973">
                  <c:v>7019.4200000157034</c:v>
                </c:pt>
                <c:pt idx="30974">
                  <c:v>7019.4400000157002</c:v>
                </c:pt>
                <c:pt idx="30975">
                  <c:v>7019.4600000157034</c:v>
                </c:pt>
                <c:pt idx="30976">
                  <c:v>7019.4800000157002</c:v>
                </c:pt>
                <c:pt idx="30977">
                  <c:v>7019.5000000157124</c:v>
                </c:pt>
                <c:pt idx="30978">
                  <c:v>7019.5200000157138</c:v>
                </c:pt>
                <c:pt idx="30979">
                  <c:v>7019.5400000157124</c:v>
                </c:pt>
                <c:pt idx="30980">
                  <c:v>7019.5600000157137</c:v>
                </c:pt>
                <c:pt idx="30981">
                  <c:v>7019.5800000157114</c:v>
                </c:pt>
                <c:pt idx="30982">
                  <c:v>7019.6000000157137</c:v>
                </c:pt>
                <c:pt idx="30983">
                  <c:v>7019.6200000157141</c:v>
                </c:pt>
                <c:pt idx="30984">
                  <c:v>7019.6400000157137</c:v>
                </c:pt>
                <c:pt idx="30985">
                  <c:v>7019.6600000157141</c:v>
                </c:pt>
                <c:pt idx="30986">
                  <c:v>7019.6800000157136</c:v>
                </c:pt>
                <c:pt idx="30987">
                  <c:v>7019.7000000157104</c:v>
                </c:pt>
                <c:pt idx="30988">
                  <c:v>7019.7200000157136</c:v>
                </c:pt>
                <c:pt idx="30989">
                  <c:v>7019.7400000157104</c:v>
                </c:pt>
                <c:pt idx="30990">
                  <c:v>7019.7600000157136</c:v>
                </c:pt>
                <c:pt idx="30991">
                  <c:v>7019.7800000157104</c:v>
                </c:pt>
                <c:pt idx="30992">
                  <c:v>7019.8000000157135</c:v>
                </c:pt>
                <c:pt idx="30993">
                  <c:v>7019.820000015714</c:v>
                </c:pt>
                <c:pt idx="30994">
                  <c:v>7019.8400000157135</c:v>
                </c:pt>
                <c:pt idx="30995">
                  <c:v>7019.8600000157139</c:v>
                </c:pt>
                <c:pt idx="30996">
                  <c:v>7019.8800000157134</c:v>
                </c:pt>
                <c:pt idx="30997">
                  <c:v>7019.9000000157102</c:v>
                </c:pt>
                <c:pt idx="30998">
                  <c:v>7019.9200000157134</c:v>
                </c:pt>
                <c:pt idx="30999">
                  <c:v>7019.9400000157102</c:v>
                </c:pt>
                <c:pt idx="31000">
                  <c:v>7019.9600000157234</c:v>
                </c:pt>
                <c:pt idx="31001">
                  <c:v>7019.9800000157202</c:v>
                </c:pt>
                <c:pt idx="31002">
                  <c:v>7020.0000000157224</c:v>
                </c:pt>
                <c:pt idx="31003">
                  <c:v>7020.0200000157238</c:v>
                </c:pt>
                <c:pt idx="31004">
                  <c:v>7020.0400000157224</c:v>
                </c:pt>
                <c:pt idx="31005">
                  <c:v>7020.0600000157237</c:v>
                </c:pt>
                <c:pt idx="31006">
                  <c:v>7020.0800000157224</c:v>
                </c:pt>
                <c:pt idx="31007">
                  <c:v>7020.1000000157237</c:v>
                </c:pt>
                <c:pt idx="31008">
                  <c:v>7020.1200000157241</c:v>
                </c:pt>
                <c:pt idx="31009">
                  <c:v>7020.1400000157237</c:v>
                </c:pt>
                <c:pt idx="31010">
                  <c:v>7020.1600000157241</c:v>
                </c:pt>
                <c:pt idx="31011">
                  <c:v>7020.1800000157236</c:v>
                </c:pt>
                <c:pt idx="31012">
                  <c:v>7020.2000000157204</c:v>
                </c:pt>
                <c:pt idx="31013">
                  <c:v>7020.2200000157236</c:v>
                </c:pt>
                <c:pt idx="31014">
                  <c:v>7020.2400000157204</c:v>
                </c:pt>
                <c:pt idx="31015">
                  <c:v>7020.2600000157236</c:v>
                </c:pt>
                <c:pt idx="31016">
                  <c:v>7020.2800000157204</c:v>
                </c:pt>
                <c:pt idx="31017">
                  <c:v>7020.3000000157235</c:v>
                </c:pt>
                <c:pt idx="31018">
                  <c:v>7020.320000015724</c:v>
                </c:pt>
                <c:pt idx="31019">
                  <c:v>7020.3400000157235</c:v>
                </c:pt>
                <c:pt idx="31020">
                  <c:v>7020.3600000157239</c:v>
                </c:pt>
                <c:pt idx="31021">
                  <c:v>7020.3800000157235</c:v>
                </c:pt>
                <c:pt idx="31022">
                  <c:v>7020.4000000157203</c:v>
                </c:pt>
                <c:pt idx="31023">
                  <c:v>7020.4200000157334</c:v>
                </c:pt>
                <c:pt idx="31024">
                  <c:v>7020.4400000157302</c:v>
                </c:pt>
                <c:pt idx="31025">
                  <c:v>7020.4600000157334</c:v>
                </c:pt>
                <c:pt idx="31026">
                  <c:v>7020.4800000157302</c:v>
                </c:pt>
                <c:pt idx="31027">
                  <c:v>7020.5000000157324</c:v>
                </c:pt>
                <c:pt idx="31028">
                  <c:v>7020.5200000157338</c:v>
                </c:pt>
                <c:pt idx="31029">
                  <c:v>7020.5400000157324</c:v>
                </c:pt>
                <c:pt idx="31030">
                  <c:v>7020.5600000157337</c:v>
                </c:pt>
                <c:pt idx="31031">
                  <c:v>7020.5800000157324</c:v>
                </c:pt>
                <c:pt idx="31032">
                  <c:v>7020.6000000157337</c:v>
                </c:pt>
                <c:pt idx="31033">
                  <c:v>7020.6200000157341</c:v>
                </c:pt>
                <c:pt idx="31034">
                  <c:v>7020.6400000157337</c:v>
                </c:pt>
                <c:pt idx="31035">
                  <c:v>7020.6600000157341</c:v>
                </c:pt>
                <c:pt idx="31036">
                  <c:v>7020.6800000157336</c:v>
                </c:pt>
                <c:pt idx="31037">
                  <c:v>7020.7000000157304</c:v>
                </c:pt>
                <c:pt idx="31038">
                  <c:v>7020.7200000157336</c:v>
                </c:pt>
                <c:pt idx="31039">
                  <c:v>7020.7400000157304</c:v>
                </c:pt>
                <c:pt idx="31040">
                  <c:v>7020.7600000157336</c:v>
                </c:pt>
                <c:pt idx="31041">
                  <c:v>7020.7800000157304</c:v>
                </c:pt>
                <c:pt idx="31042">
                  <c:v>7020.8000000157335</c:v>
                </c:pt>
                <c:pt idx="31043">
                  <c:v>7020.820000015734</c:v>
                </c:pt>
                <c:pt idx="31044">
                  <c:v>7020.8400000157335</c:v>
                </c:pt>
                <c:pt idx="31045">
                  <c:v>7020.8600000157339</c:v>
                </c:pt>
                <c:pt idx="31046">
                  <c:v>7020.8800000157435</c:v>
                </c:pt>
                <c:pt idx="31047">
                  <c:v>7020.9000000157403</c:v>
                </c:pt>
                <c:pt idx="31048">
                  <c:v>7020.9200000157434</c:v>
                </c:pt>
                <c:pt idx="31049">
                  <c:v>7020.9400000157402</c:v>
                </c:pt>
                <c:pt idx="31050">
                  <c:v>7020.9600000157434</c:v>
                </c:pt>
                <c:pt idx="31051">
                  <c:v>7020.9800000157402</c:v>
                </c:pt>
                <c:pt idx="31052">
                  <c:v>7021.0000000157424</c:v>
                </c:pt>
                <c:pt idx="31053">
                  <c:v>7021.0200000157438</c:v>
                </c:pt>
                <c:pt idx="31054">
                  <c:v>7021.0400000157424</c:v>
                </c:pt>
                <c:pt idx="31055">
                  <c:v>7021.0600000157438</c:v>
                </c:pt>
                <c:pt idx="31056">
                  <c:v>7021.0800000157424</c:v>
                </c:pt>
                <c:pt idx="31057">
                  <c:v>7021.1000000157437</c:v>
                </c:pt>
                <c:pt idx="31058">
                  <c:v>7021.1200000157442</c:v>
                </c:pt>
                <c:pt idx="31059">
                  <c:v>7021.1400000157437</c:v>
                </c:pt>
                <c:pt idx="31060">
                  <c:v>7021.1600000157441</c:v>
                </c:pt>
                <c:pt idx="31061">
                  <c:v>7021.1800000157436</c:v>
                </c:pt>
                <c:pt idx="31062">
                  <c:v>7021.2000000157404</c:v>
                </c:pt>
                <c:pt idx="31063">
                  <c:v>7021.2200000157436</c:v>
                </c:pt>
                <c:pt idx="31064">
                  <c:v>7021.2400000157404</c:v>
                </c:pt>
                <c:pt idx="31065">
                  <c:v>7021.2600000157436</c:v>
                </c:pt>
                <c:pt idx="31066">
                  <c:v>7021.2800000157404</c:v>
                </c:pt>
                <c:pt idx="31067">
                  <c:v>7021.3000000157435</c:v>
                </c:pt>
                <c:pt idx="31068">
                  <c:v>7021.320000015744</c:v>
                </c:pt>
                <c:pt idx="31069">
                  <c:v>7021.3400000157535</c:v>
                </c:pt>
                <c:pt idx="31070">
                  <c:v>7021.3600000157539</c:v>
                </c:pt>
                <c:pt idx="31071">
                  <c:v>7021.3800000157535</c:v>
                </c:pt>
                <c:pt idx="31072">
                  <c:v>7021.4000000157503</c:v>
                </c:pt>
                <c:pt idx="31073">
                  <c:v>7021.4200000157534</c:v>
                </c:pt>
                <c:pt idx="31074">
                  <c:v>7021.4400000157502</c:v>
                </c:pt>
                <c:pt idx="31075">
                  <c:v>7021.4600000157534</c:v>
                </c:pt>
                <c:pt idx="31076">
                  <c:v>7021.4800000157502</c:v>
                </c:pt>
                <c:pt idx="31077">
                  <c:v>7021.5000000157524</c:v>
                </c:pt>
                <c:pt idx="31078">
                  <c:v>7021.5200000157538</c:v>
                </c:pt>
                <c:pt idx="31079">
                  <c:v>7021.5400000157524</c:v>
                </c:pt>
                <c:pt idx="31080">
                  <c:v>7021.5600000157538</c:v>
                </c:pt>
                <c:pt idx="31081">
                  <c:v>7021.5800000157524</c:v>
                </c:pt>
                <c:pt idx="31082">
                  <c:v>7021.6000000157537</c:v>
                </c:pt>
                <c:pt idx="31083">
                  <c:v>7021.6200000157542</c:v>
                </c:pt>
                <c:pt idx="31084">
                  <c:v>7021.6400000157537</c:v>
                </c:pt>
                <c:pt idx="31085">
                  <c:v>7021.6600000157541</c:v>
                </c:pt>
                <c:pt idx="31086">
                  <c:v>7021.6800000157536</c:v>
                </c:pt>
                <c:pt idx="31087">
                  <c:v>7021.7000000157504</c:v>
                </c:pt>
                <c:pt idx="31088">
                  <c:v>7021.7200000157536</c:v>
                </c:pt>
                <c:pt idx="31089">
                  <c:v>7021.7400000157504</c:v>
                </c:pt>
                <c:pt idx="31090">
                  <c:v>7021.7600000157536</c:v>
                </c:pt>
                <c:pt idx="31091">
                  <c:v>7021.7800000157504</c:v>
                </c:pt>
                <c:pt idx="31092">
                  <c:v>7021.8000000157635</c:v>
                </c:pt>
                <c:pt idx="31093">
                  <c:v>7021.820000015764</c:v>
                </c:pt>
                <c:pt idx="31094">
                  <c:v>7021.8400000157635</c:v>
                </c:pt>
                <c:pt idx="31095">
                  <c:v>7021.8600000157639</c:v>
                </c:pt>
                <c:pt idx="31096">
                  <c:v>7021.8800000157635</c:v>
                </c:pt>
                <c:pt idx="31097">
                  <c:v>7021.9000000157603</c:v>
                </c:pt>
                <c:pt idx="31098">
                  <c:v>7021.9200000157634</c:v>
                </c:pt>
                <c:pt idx="31099">
                  <c:v>7021.9400000157602</c:v>
                </c:pt>
                <c:pt idx="31100">
                  <c:v>7021.9600000157634</c:v>
                </c:pt>
                <c:pt idx="31101">
                  <c:v>7021.9800000157602</c:v>
                </c:pt>
                <c:pt idx="31102">
                  <c:v>7022.0000000157634</c:v>
                </c:pt>
                <c:pt idx="31103">
                  <c:v>7022.0200000157638</c:v>
                </c:pt>
                <c:pt idx="31104">
                  <c:v>7022.0400000157624</c:v>
                </c:pt>
                <c:pt idx="31105">
                  <c:v>7022.0600000157638</c:v>
                </c:pt>
                <c:pt idx="31106">
                  <c:v>7022.0800000157624</c:v>
                </c:pt>
                <c:pt idx="31107">
                  <c:v>7022.1000000157637</c:v>
                </c:pt>
                <c:pt idx="31108">
                  <c:v>7022.1200000157642</c:v>
                </c:pt>
                <c:pt idx="31109">
                  <c:v>7022.1400000157637</c:v>
                </c:pt>
                <c:pt idx="31110">
                  <c:v>7022.1600000157641</c:v>
                </c:pt>
                <c:pt idx="31111">
                  <c:v>7022.1800000157637</c:v>
                </c:pt>
                <c:pt idx="31112">
                  <c:v>7022.2000000157614</c:v>
                </c:pt>
                <c:pt idx="31113">
                  <c:v>7022.2200000157636</c:v>
                </c:pt>
                <c:pt idx="31114">
                  <c:v>7022.2400000157604</c:v>
                </c:pt>
                <c:pt idx="31115">
                  <c:v>7022.2600000157736</c:v>
                </c:pt>
                <c:pt idx="31116">
                  <c:v>7022.2800000157704</c:v>
                </c:pt>
                <c:pt idx="31117">
                  <c:v>7022.3000000157735</c:v>
                </c:pt>
                <c:pt idx="31118">
                  <c:v>7022.320000015774</c:v>
                </c:pt>
                <c:pt idx="31119">
                  <c:v>7022.3400000157735</c:v>
                </c:pt>
                <c:pt idx="31120">
                  <c:v>7022.3600000157739</c:v>
                </c:pt>
                <c:pt idx="31121">
                  <c:v>7022.3800000157735</c:v>
                </c:pt>
                <c:pt idx="31122">
                  <c:v>7022.4000000157703</c:v>
                </c:pt>
                <c:pt idx="31123">
                  <c:v>7022.4200000157734</c:v>
                </c:pt>
                <c:pt idx="31124">
                  <c:v>7022.4400000157702</c:v>
                </c:pt>
                <c:pt idx="31125">
                  <c:v>7022.4600000157734</c:v>
                </c:pt>
                <c:pt idx="31126">
                  <c:v>7022.4800000157702</c:v>
                </c:pt>
                <c:pt idx="31127">
                  <c:v>7022.5000000157734</c:v>
                </c:pt>
                <c:pt idx="31128">
                  <c:v>7022.5200000157738</c:v>
                </c:pt>
                <c:pt idx="31129">
                  <c:v>7022.5400000157724</c:v>
                </c:pt>
                <c:pt idx="31130">
                  <c:v>7022.5600000157738</c:v>
                </c:pt>
                <c:pt idx="31131">
                  <c:v>7022.5800000157724</c:v>
                </c:pt>
                <c:pt idx="31132">
                  <c:v>7022.6000000157737</c:v>
                </c:pt>
                <c:pt idx="31133">
                  <c:v>7022.6200000157742</c:v>
                </c:pt>
                <c:pt idx="31134">
                  <c:v>7022.6400000157737</c:v>
                </c:pt>
                <c:pt idx="31135">
                  <c:v>7022.6600000157741</c:v>
                </c:pt>
                <c:pt idx="31136">
                  <c:v>7022.6800000157737</c:v>
                </c:pt>
                <c:pt idx="31137">
                  <c:v>7022.7000000157814</c:v>
                </c:pt>
                <c:pt idx="31138">
                  <c:v>7022.7200000157836</c:v>
                </c:pt>
                <c:pt idx="31139">
                  <c:v>7022.7400000157804</c:v>
                </c:pt>
                <c:pt idx="31140">
                  <c:v>7022.7600000157836</c:v>
                </c:pt>
                <c:pt idx="31141">
                  <c:v>7022.7800000157804</c:v>
                </c:pt>
                <c:pt idx="31142">
                  <c:v>7022.8000000157836</c:v>
                </c:pt>
                <c:pt idx="31143">
                  <c:v>7022.820000015784</c:v>
                </c:pt>
                <c:pt idx="31144">
                  <c:v>7022.8400000157835</c:v>
                </c:pt>
                <c:pt idx="31145">
                  <c:v>7022.860000015784</c:v>
                </c:pt>
                <c:pt idx="31146">
                  <c:v>7022.8800000157835</c:v>
                </c:pt>
                <c:pt idx="31147">
                  <c:v>7022.9000000157803</c:v>
                </c:pt>
                <c:pt idx="31148">
                  <c:v>7022.9200000157834</c:v>
                </c:pt>
                <c:pt idx="31149">
                  <c:v>7022.9400000157802</c:v>
                </c:pt>
                <c:pt idx="31150">
                  <c:v>7022.9600000157834</c:v>
                </c:pt>
                <c:pt idx="31151">
                  <c:v>7022.9800000157802</c:v>
                </c:pt>
                <c:pt idx="31152">
                  <c:v>7023.0000000157834</c:v>
                </c:pt>
                <c:pt idx="31153">
                  <c:v>7023.0200000157838</c:v>
                </c:pt>
                <c:pt idx="31154">
                  <c:v>7023.0400000157824</c:v>
                </c:pt>
                <c:pt idx="31155">
                  <c:v>7023.0600000157838</c:v>
                </c:pt>
                <c:pt idx="31156">
                  <c:v>7023.0800000157824</c:v>
                </c:pt>
                <c:pt idx="31157">
                  <c:v>7023.1000000157837</c:v>
                </c:pt>
                <c:pt idx="31158">
                  <c:v>7023.1200000157842</c:v>
                </c:pt>
                <c:pt idx="31159">
                  <c:v>7023.1400000157837</c:v>
                </c:pt>
                <c:pt idx="31160">
                  <c:v>7023.1600000157941</c:v>
                </c:pt>
                <c:pt idx="31161">
                  <c:v>7023.1800000157937</c:v>
                </c:pt>
                <c:pt idx="31162">
                  <c:v>7023.2000000157914</c:v>
                </c:pt>
                <c:pt idx="31163">
                  <c:v>7023.2200000157936</c:v>
                </c:pt>
                <c:pt idx="31164">
                  <c:v>7023.2400000157904</c:v>
                </c:pt>
                <c:pt idx="31165">
                  <c:v>7023.2600000157936</c:v>
                </c:pt>
                <c:pt idx="31166">
                  <c:v>7023.2800000157904</c:v>
                </c:pt>
                <c:pt idx="31167">
                  <c:v>7023.3000000157936</c:v>
                </c:pt>
                <c:pt idx="31168">
                  <c:v>7023.320000015794</c:v>
                </c:pt>
                <c:pt idx="31169">
                  <c:v>7023.3400000157935</c:v>
                </c:pt>
                <c:pt idx="31170">
                  <c:v>7023.360000015794</c:v>
                </c:pt>
                <c:pt idx="31171">
                  <c:v>7023.3800000157935</c:v>
                </c:pt>
                <c:pt idx="31172">
                  <c:v>7023.4000000157903</c:v>
                </c:pt>
                <c:pt idx="31173">
                  <c:v>7023.4200000157934</c:v>
                </c:pt>
                <c:pt idx="31174">
                  <c:v>7023.4400000157902</c:v>
                </c:pt>
                <c:pt idx="31175">
                  <c:v>7023.4600000157934</c:v>
                </c:pt>
                <c:pt idx="31176">
                  <c:v>7023.4800000157902</c:v>
                </c:pt>
                <c:pt idx="31177">
                  <c:v>7023.5000000157934</c:v>
                </c:pt>
                <c:pt idx="31178">
                  <c:v>7023.5200000157938</c:v>
                </c:pt>
                <c:pt idx="31179">
                  <c:v>7023.5400000157924</c:v>
                </c:pt>
                <c:pt idx="31180">
                  <c:v>7023.5600000157938</c:v>
                </c:pt>
                <c:pt idx="31181">
                  <c:v>7023.5800000157924</c:v>
                </c:pt>
                <c:pt idx="31182">
                  <c:v>7023.6000000157937</c:v>
                </c:pt>
                <c:pt idx="31183">
                  <c:v>7023.6200000158051</c:v>
                </c:pt>
                <c:pt idx="31184">
                  <c:v>7023.6400000158037</c:v>
                </c:pt>
                <c:pt idx="31185">
                  <c:v>7023.6600000158041</c:v>
                </c:pt>
                <c:pt idx="31186">
                  <c:v>7023.6800000158037</c:v>
                </c:pt>
                <c:pt idx="31187">
                  <c:v>7023.7000000158014</c:v>
                </c:pt>
                <c:pt idx="31188">
                  <c:v>7023.7200000158036</c:v>
                </c:pt>
                <c:pt idx="31189">
                  <c:v>7023.7400000158004</c:v>
                </c:pt>
                <c:pt idx="31190">
                  <c:v>7023.7600000158036</c:v>
                </c:pt>
                <c:pt idx="31191">
                  <c:v>7023.7800000158004</c:v>
                </c:pt>
                <c:pt idx="31192">
                  <c:v>7023.8000000158036</c:v>
                </c:pt>
                <c:pt idx="31193">
                  <c:v>7023.820000015804</c:v>
                </c:pt>
                <c:pt idx="31194">
                  <c:v>7023.8400000158035</c:v>
                </c:pt>
                <c:pt idx="31195">
                  <c:v>7023.860000015804</c:v>
                </c:pt>
                <c:pt idx="31196">
                  <c:v>7023.8800000158035</c:v>
                </c:pt>
                <c:pt idx="31197">
                  <c:v>7023.9000000158003</c:v>
                </c:pt>
                <c:pt idx="31198">
                  <c:v>7023.9200000158035</c:v>
                </c:pt>
                <c:pt idx="31199">
                  <c:v>7023.9400000158003</c:v>
                </c:pt>
                <c:pt idx="31200">
                  <c:v>7023.9600000158034</c:v>
                </c:pt>
                <c:pt idx="31201">
                  <c:v>7023.9800000158002</c:v>
                </c:pt>
                <c:pt idx="31202">
                  <c:v>7024.0000000158034</c:v>
                </c:pt>
                <c:pt idx="31203">
                  <c:v>7024.0200000158038</c:v>
                </c:pt>
                <c:pt idx="31204">
                  <c:v>7024.0400000158024</c:v>
                </c:pt>
                <c:pt idx="31205">
                  <c:v>7024.0600000158038</c:v>
                </c:pt>
                <c:pt idx="31206">
                  <c:v>7024.0800000158124</c:v>
                </c:pt>
                <c:pt idx="31207">
                  <c:v>7024.1000000158137</c:v>
                </c:pt>
                <c:pt idx="31208">
                  <c:v>7024.1200000158151</c:v>
                </c:pt>
                <c:pt idx="31209">
                  <c:v>7024.1400000158137</c:v>
                </c:pt>
                <c:pt idx="31210">
                  <c:v>7024.1600000158141</c:v>
                </c:pt>
                <c:pt idx="31211">
                  <c:v>7024.1800000158137</c:v>
                </c:pt>
                <c:pt idx="31212">
                  <c:v>7024.2000000158114</c:v>
                </c:pt>
                <c:pt idx="31213">
                  <c:v>7024.2200000158136</c:v>
                </c:pt>
                <c:pt idx="31214">
                  <c:v>7024.2400000158104</c:v>
                </c:pt>
                <c:pt idx="31215">
                  <c:v>7024.2600000158136</c:v>
                </c:pt>
                <c:pt idx="31216">
                  <c:v>7024.2800000158104</c:v>
                </c:pt>
                <c:pt idx="31217">
                  <c:v>7024.3000000158136</c:v>
                </c:pt>
                <c:pt idx="31218">
                  <c:v>7024.320000015814</c:v>
                </c:pt>
                <c:pt idx="31219">
                  <c:v>7024.3400000158135</c:v>
                </c:pt>
                <c:pt idx="31220">
                  <c:v>7024.360000015814</c:v>
                </c:pt>
                <c:pt idx="31221">
                  <c:v>7024.3800000158135</c:v>
                </c:pt>
                <c:pt idx="31222">
                  <c:v>7024.4000000158103</c:v>
                </c:pt>
                <c:pt idx="31223">
                  <c:v>7024.4200000158135</c:v>
                </c:pt>
                <c:pt idx="31224">
                  <c:v>7024.4400000158103</c:v>
                </c:pt>
                <c:pt idx="31225">
                  <c:v>7024.4600000158134</c:v>
                </c:pt>
                <c:pt idx="31226">
                  <c:v>7024.4800000158102</c:v>
                </c:pt>
                <c:pt idx="31227">
                  <c:v>7024.5000000158134</c:v>
                </c:pt>
                <c:pt idx="31228">
                  <c:v>7024.5200000158138</c:v>
                </c:pt>
                <c:pt idx="31229">
                  <c:v>7024.5400000158224</c:v>
                </c:pt>
                <c:pt idx="31230">
                  <c:v>7024.5600000158238</c:v>
                </c:pt>
                <c:pt idx="31231">
                  <c:v>7024.5800000158224</c:v>
                </c:pt>
                <c:pt idx="31232">
                  <c:v>7024.6000000158238</c:v>
                </c:pt>
                <c:pt idx="31233">
                  <c:v>7024.6200000158251</c:v>
                </c:pt>
                <c:pt idx="31234">
                  <c:v>7024.6400000158237</c:v>
                </c:pt>
                <c:pt idx="31235">
                  <c:v>7024.6600000158242</c:v>
                </c:pt>
                <c:pt idx="31236">
                  <c:v>7024.6800000158237</c:v>
                </c:pt>
                <c:pt idx="31237">
                  <c:v>7024.7000000158214</c:v>
                </c:pt>
                <c:pt idx="31238">
                  <c:v>7024.7200000158236</c:v>
                </c:pt>
                <c:pt idx="31239">
                  <c:v>7024.7400000158204</c:v>
                </c:pt>
                <c:pt idx="31240">
                  <c:v>7024.7600000158236</c:v>
                </c:pt>
                <c:pt idx="31241">
                  <c:v>7024.7800000158204</c:v>
                </c:pt>
                <c:pt idx="31242">
                  <c:v>7024.8000000158236</c:v>
                </c:pt>
                <c:pt idx="31243">
                  <c:v>7024.820000015824</c:v>
                </c:pt>
                <c:pt idx="31244">
                  <c:v>7024.8400000158235</c:v>
                </c:pt>
                <c:pt idx="31245">
                  <c:v>7024.860000015824</c:v>
                </c:pt>
                <c:pt idx="31246">
                  <c:v>7024.8800000158235</c:v>
                </c:pt>
                <c:pt idx="31247">
                  <c:v>7024.9000000158203</c:v>
                </c:pt>
                <c:pt idx="31248">
                  <c:v>7024.9200000158235</c:v>
                </c:pt>
                <c:pt idx="31249">
                  <c:v>7024.9400000158203</c:v>
                </c:pt>
                <c:pt idx="31250">
                  <c:v>7024.9600000158234</c:v>
                </c:pt>
                <c:pt idx="31251">
                  <c:v>7024.9800000158202</c:v>
                </c:pt>
                <c:pt idx="31252">
                  <c:v>7025.0000000158334</c:v>
                </c:pt>
                <c:pt idx="31253">
                  <c:v>7025.0200000158338</c:v>
                </c:pt>
                <c:pt idx="31254">
                  <c:v>7025.0400000158324</c:v>
                </c:pt>
                <c:pt idx="31255">
                  <c:v>7025.0600000158338</c:v>
                </c:pt>
                <c:pt idx="31256">
                  <c:v>7025.0800000158324</c:v>
                </c:pt>
                <c:pt idx="31257">
                  <c:v>7025.1000000158338</c:v>
                </c:pt>
                <c:pt idx="31258">
                  <c:v>7025.1200000158351</c:v>
                </c:pt>
                <c:pt idx="31259">
                  <c:v>7025.1400000158337</c:v>
                </c:pt>
                <c:pt idx="31260">
                  <c:v>7025.1600000158342</c:v>
                </c:pt>
                <c:pt idx="31261">
                  <c:v>7025.1800000158337</c:v>
                </c:pt>
                <c:pt idx="31262">
                  <c:v>7025.2000000158314</c:v>
                </c:pt>
                <c:pt idx="31263">
                  <c:v>7025.2200000158336</c:v>
                </c:pt>
                <c:pt idx="31264">
                  <c:v>7025.2400000158304</c:v>
                </c:pt>
                <c:pt idx="31265">
                  <c:v>7025.2600000158336</c:v>
                </c:pt>
                <c:pt idx="31266">
                  <c:v>7025.2800000158304</c:v>
                </c:pt>
                <c:pt idx="31267">
                  <c:v>7025.3000000158336</c:v>
                </c:pt>
                <c:pt idx="31268">
                  <c:v>7025.320000015834</c:v>
                </c:pt>
                <c:pt idx="31269">
                  <c:v>7025.3400000158335</c:v>
                </c:pt>
                <c:pt idx="31270">
                  <c:v>7025.360000015834</c:v>
                </c:pt>
                <c:pt idx="31271">
                  <c:v>7025.3800000158335</c:v>
                </c:pt>
                <c:pt idx="31272">
                  <c:v>7025.4000000158303</c:v>
                </c:pt>
                <c:pt idx="31273">
                  <c:v>7025.4200000158335</c:v>
                </c:pt>
                <c:pt idx="31274">
                  <c:v>7025.4400000158303</c:v>
                </c:pt>
                <c:pt idx="31275">
                  <c:v>7025.4600000158434</c:v>
                </c:pt>
                <c:pt idx="31276">
                  <c:v>7025.4800000158402</c:v>
                </c:pt>
                <c:pt idx="31277">
                  <c:v>7025.5000000158434</c:v>
                </c:pt>
                <c:pt idx="31278">
                  <c:v>7025.5200000158438</c:v>
                </c:pt>
                <c:pt idx="31279">
                  <c:v>7025.5400000158434</c:v>
                </c:pt>
                <c:pt idx="31280">
                  <c:v>7025.5600000158438</c:v>
                </c:pt>
                <c:pt idx="31281">
                  <c:v>7025.5800000158424</c:v>
                </c:pt>
                <c:pt idx="31282">
                  <c:v>7025.6000000158438</c:v>
                </c:pt>
                <c:pt idx="31283">
                  <c:v>7025.6200000158451</c:v>
                </c:pt>
                <c:pt idx="31284">
                  <c:v>7025.6400000158437</c:v>
                </c:pt>
                <c:pt idx="31285">
                  <c:v>7025.6600000158442</c:v>
                </c:pt>
                <c:pt idx="31286">
                  <c:v>7025.6800000158437</c:v>
                </c:pt>
                <c:pt idx="31287">
                  <c:v>7025.7000000158414</c:v>
                </c:pt>
                <c:pt idx="31288">
                  <c:v>7025.7200000158437</c:v>
                </c:pt>
                <c:pt idx="31289">
                  <c:v>7025.7400000158414</c:v>
                </c:pt>
                <c:pt idx="31290">
                  <c:v>7025.7600000158436</c:v>
                </c:pt>
                <c:pt idx="31291">
                  <c:v>7025.7800000158404</c:v>
                </c:pt>
                <c:pt idx="31292">
                  <c:v>7025.8000000158436</c:v>
                </c:pt>
                <c:pt idx="31293">
                  <c:v>7025.820000015844</c:v>
                </c:pt>
                <c:pt idx="31294">
                  <c:v>7025.8400000158435</c:v>
                </c:pt>
                <c:pt idx="31295">
                  <c:v>7025.860000015844</c:v>
                </c:pt>
                <c:pt idx="31296">
                  <c:v>7025.8800000158435</c:v>
                </c:pt>
                <c:pt idx="31297">
                  <c:v>7025.9000000158403</c:v>
                </c:pt>
                <c:pt idx="31298">
                  <c:v>7025.9200000158535</c:v>
                </c:pt>
                <c:pt idx="31299">
                  <c:v>7025.9400000158503</c:v>
                </c:pt>
                <c:pt idx="31300">
                  <c:v>7025.9600000158534</c:v>
                </c:pt>
                <c:pt idx="31301">
                  <c:v>7025.9800000158502</c:v>
                </c:pt>
                <c:pt idx="31302">
                  <c:v>7026.0000000158534</c:v>
                </c:pt>
                <c:pt idx="31303">
                  <c:v>7026.0200000158538</c:v>
                </c:pt>
                <c:pt idx="31304">
                  <c:v>7026.0400000158534</c:v>
                </c:pt>
                <c:pt idx="31305">
                  <c:v>7026.0600000158538</c:v>
                </c:pt>
                <c:pt idx="31306">
                  <c:v>7026.0800000158524</c:v>
                </c:pt>
                <c:pt idx="31307">
                  <c:v>7026.1000000158538</c:v>
                </c:pt>
                <c:pt idx="31308">
                  <c:v>7026.1200000158551</c:v>
                </c:pt>
                <c:pt idx="31309">
                  <c:v>7026.1400000158537</c:v>
                </c:pt>
                <c:pt idx="31310">
                  <c:v>7026.1600000158542</c:v>
                </c:pt>
                <c:pt idx="31311">
                  <c:v>7026.1800000158537</c:v>
                </c:pt>
                <c:pt idx="31312">
                  <c:v>7026.2000000158514</c:v>
                </c:pt>
                <c:pt idx="31313">
                  <c:v>7026.2200000158537</c:v>
                </c:pt>
                <c:pt idx="31314">
                  <c:v>7026.2400000158514</c:v>
                </c:pt>
                <c:pt idx="31315">
                  <c:v>7026.2600000158536</c:v>
                </c:pt>
                <c:pt idx="31316">
                  <c:v>7026.2800000158504</c:v>
                </c:pt>
                <c:pt idx="31317">
                  <c:v>7026.3000000158536</c:v>
                </c:pt>
                <c:pt idx="31318">
                  <c:v>7026.320000015854</c:v>
                </c:pt>
                <c:pt idx="31319">
                  <c:v>7026.3400000158535</c:v>
                </c:pt>
                <c:pt idx="31320">
                  <c:v>7026.360000015854</c:v>
                </c:pt>
                <c:pt idx="31321">
                  <c:v>7026.3800000158635</c:v>
                </c:pt>
                <c:pt idx="31322">
                  <c:v>7026.4000000158603</c:v>
                </c:pt>
                <c:pt idx="31323">
                  <c:v>7026.4200000158635</c:v>
                </c:pt>
                <c:pt idx="31324">
                  <c:v>7026.4400000158603</c:v>
                </c:pt>
                <c:pt idx="31325">
                  <c:v>7026.4600000158634</c:v>
                </c:pt>
                <c:pt idx="31326">
                  <c:v>7026.4800000158602</c:v>
                </c:pt>
                <c:pt idx="31327">
                  <c:v>7026.5000000158634</c:v>
                </c:pt>
                <c:pt idx="31328">
                  <c:v>7026.5200000158638</c:v>
                </c:pt>
                <c:pt idx="31329">
                  <c:v>7026.5400000158634</c:v>
                </c:pt>
                <c:pt idx="31330">
                  <c:v>7026.5600000158638</c:v>
                </c:pt>
                <c:pt idx="31331">
                  <c:v>7026.5800000158624</c:v>
                </c:pt>
                <c:pt idx="31332">
                  <c:v>7026.6000000158638</c:v>
                </c:pt>
                <c:pt idx="31333">
                  <c:v>7026.6200000158651</c:v>
                </c:pt>
                <c:pt idx="31334">
                  <c:v>7026.6400000158637</c:v>
                </c:pt>
                <c:pt idx="31335">
                  <c:v>7026.6600000158642</c:v>
                </c:pt>
                <c:pt idx="31336">
                  <c:v>7026.6800000158637</c:v>
                </c:pt>
                <c:pt idx="31337">
                  <c:v>7026.7000000158614</c:v>
                </c:pt>
                <c:pt idx="31338">
                  <c:v>7026.7200000158637</c:v>
                </c:pt>
                <c:pt idx="31339">
                  <c:v>7026.7400000158614</c:v>
                </c:pt>
                <c:pt idx="31340">
                  <c:v>7026.7600000158636</c:v>
                </c:pt>
                <c:pt idx="31341">
                  <c:v>7026.7800000158604</c:v>
                </c:pt>
                <c:pt idx="31342">
                  <c:v>7026.8000000158636</c:v>
                </c:pt>
                <c:pt idx="31343">
                  <c:v>7026.820000015864</c:v>
                </c:pt>
                <c:pt idx="31344">
                  <c:v>7026.8400000158736</c:v>
                </c:pt>
                <c:pt idx="31345">
                  <c:v>7026.860000015874</c:v>
                </c:pt>
                <c:pt idx="31346">
                  <c:v>7026.8800000158735</c:v>
                </c:pt>
                <c:pt idx="31347">
                  <c:v>7026.9000000158703</c:v>
                </c:pt>
                <c:pt idx="31348">
                  <c:v>7026.9200000158735</c:v>
                </c:pt>
                <c:pt idx="31349">
                  <c:v>7026.9400000158703</c:v>
                </c:pt>
                <c:pt idx="31350">
                  <c:v>7026.9600000158734</c:v>
                </c:pt>
                <c:pt idx="31351">
                  <c:v>7026.9800000158702</c:v>
                </c:pt>
                <c:pt idx="31352">
                  <c:v>7027.0000000158734</c:v>
                </c:pt>
                <c:pt idx="31353">
                  <c:v>7027.0200000158738</c:v>
                </c:pt>
                <c:pt idx="31354">
                  <c:v>7027.0400000158734</c:v>
                </c:pt>
                <c:pt idx="31355">
                  <c:v>7027.0600000158738</c:v>
                </c:pt>
                <c:pt idx="31356">
                  <c:v>7027.0800000158724</c:v>
                </c:pt>
                <c:pt idx="31357">
                  <c:v>7027.1000000158738</c:v>
                </c:pt>
                <c:pt idx="31358">
                  <c:v>7027.1200000158751</c:v>
                </c:pt>
                <c:pt idx="31359">
                  <c:v>7027.1400000158737</c:v>
                </c:pt>
                <c:pt idx="31360">
                  <c:v>7027.1600000158742</c:v>
                </c:pt>
                <c:pt idx="31361">
                  <c:v>7027.1800000158737</c:v>
                </c:pt>
                <c:pt idx="31362">
                  <c:v>7027.2000000158714</c:v>
                </c:pt>
                <c:pt idx="31363">
                  <c:v>7027.2200000158737</c:v>
                </c:pt>
                <c:pt idx="31364">
                  <c:v>7027.2400000158714</c:v>
                </c:pt>
                <c:pt idx="31365">
                  <c:v>7027.2600000158736</c:v>
                </c:pt>
                <c:pt idx="31366">
                  <c:v>7027.2800000158704</c:v>
                </c:pt>
                <c:pt idx="31367">
                  <c:v>7027.3000000158836</c:v>
                </c:pt>
                <c:pt idx="31368">
                  <c:v>7027.320000015884</c:v>
                </c:pt>
                <c:pt idx="31369">
                  <c:v>7027.3400000158836</c:v>
                </c:pt>
                <c:pt idx="31370">
                  <c:v>7027.360000015884</c:v>
                </c:pt>
                <c:pt idx="31371">
                  <c:v>7027.3800000158835</c:v>
                </c:pt>
                <c:pt idx="31372">
                  <c:v>7027.4000000158803</c:v>
                </c:pt>
                <c:pt idx="31373">
                  <c:v>7027.4200000158835</c:v>
                </c:pt>
                <c:pt idx="31374">
                  <c:v>7027.4400000158803</c:v>
                </c:pt>
                <c:pt idx="31375">
                  <c:v>7027.4600000158835</c:v>
                </c:pt>
                <c:pt idx="31376">
                  <c:v>7027.4800000158803</c:v>
                </c:pt>
                <c:pt idx="31377">
                  <c:v>7027.5000000158834</c:v>
                </c:pt>
                <c:pt idx="31378">
                  <c:v>7027.5200000158839</c:v>
                </c:pt>
                <c:pt idx="31379">
                  <c:v>7027.5400000158834</c:v>
                </c:pt>
                <c:pt idx="31380">
                  <c:v>7027.5600000158838</c:v>
                </c:pt>
                <c:pt idx="31381">
                  <c:v>7027.5800000158824</c:v>
                </c:pt>
                <c:pt idx="31382">
                  <c:v>7027.6000000158838</c:v>
                </c:pt>
                <c:pt idx="31383">
                  <c:v>7027.6200000158851</c:v>
                </c:pt>
                <c:pt idx="31384">
                  <c:v>7027.6400000158837</c:v>
                </c:pt>
                <c:pt idx="31385">
                  <c:v>7027.6600000158851</c:v>
                </c:pt>
                <c:pt idx="31386">
                  <c:v>7027.6800000158837</c:v>
                </c:pt>
                <c:pt idx="31387">
                  <c:v>7027.7000000158814</c:v>
                </c:pt>
                <c:pt idx="31388">
                  <c:v>7027.7200000158837</c:v>
                </c:pt>
                <c:pt idx="31389">
                  <c:v>7027.7400000158914</c:v>
                </c:pt>
                <c:pt idx="31390">
                  <c:v>7027.7600000158936</c:v>
                </c:pt>
                <c:pt idx="31391">
                  <c:v>7027.7800000158904</c:v>
                </c:pt>
                <c:pt idx="31392">
                  <c:v>7027.8000000158936</c:v>
                </c:pt>
                <c:pt idx="31393">
                  <c:v>7027.820000015894</c:v>
                </c:pt>
                <c:pt idx="31394">
                  <c:v>7027.8400000158936</c:v>
                </c:pt>
                <c:pt idx="31395">
                  <c:v>7027.860000015894</c:v>
                </c:pt>
                <c:pt idx="31396">
                  <c:v>7027.8800000158935</c:v>
                </c:pt>
                <c:pt idx="31397">
                  <c:v>7027.9000000158903</c:v>
                </c:pt>
                <c:pt idx="31398">
                  <c:v>7027.9200000158935</c:v>
                </c:pt>
                <c:pt idx="31399">
                  <c:v>7027.9400000158903</c:v>
                </c:pt>
                <c:pt idx="31400">
                  <c:v>7027.9600000158935</c:v>
                </c:pt>
                <c:pt idx="31401">
                  <c:v>7027.9800000158903</c:v>
                </c:pt>
                <c:pt idx="31402">
                  <c:v>7028.0000000158934</c:v>
                </c:pt>
                <c:pt idx="31403">
                  <c:v>7028.0200000158939</c:v>
                </c:pt>
                <c:pt idx="31404">
                  <c:v>7028.0400000158934</c:v>
                </c:pt>
                <c:pt idx="31405">
                  <c:v>7028.0600000158938</c:v>
                </c:pt>
                <c:pt idx="31406">
                  <c:v>7028.0800000158924</c:v>
                </c:pt>
                <c:pt idx="31407">
                  <c:v>7028.1000000158938</c:v>
                </c:pt>
                <c:pt idx="31408">
                  <c:v>7028.1200000158951</c:v>
                </c:pt>
                <c:pt idx="31409">
                  <c:v>7028.1400000158937</c:v>
                </c:pt>
                <c:pt idx="31410">
                  <c:v>7028.1600000158951</c:v>
                </c:pt>
                <c:pt idx="31411">
                  <c:v>7028.1800000158937</c:v>
                </c:pt>
                <c:pt idx="31412">
                  <c:v>7028.2000000159014</c:v>
                </c:pt>
                <c:pt idx="31413">
                  <c:v>7028.2200000159037</c:v>
                </c:pt>
                <c:pt idx="31414">
                  <c:v>7028.2400000159014</c:v>
                </c:pt>
                <c:pt idx="31415">
                  <c:v>7028.2600000159036</c:v>
                </c:pt>
                <c:pt idx="31416">
                  <c:v>7028.2800000159004</c:v>
                </c:pt>
                <c:pt idx="31417">
                  <c:v>7028.3000000159036</c:v>
                </c:pt>
                <c:pt idx="31418">
                  <c:v>7028.320000015904</c:v>
                </c:pt>
                <c:pt idx="31419">
                  <c:v>7028.3400000159036</c:v>
                </c:pt>
                <c:pt idx="31420">
                  <c:v>7028.360000015904</c:v>
                </c:pt>
                <c:pt idx="31421">
                  <c:v>7028.3800000159035</c:v>
                </c:pt>
                <c:pt idx="31422">
                  <c:v>7028.4000000159003</c:v>
                </c:pt>
                <c:pt idx="31423">
                  <c:v>7028.4200000159035</c:v>
                </c:pt>
                <c:pt idx="31424">
                  <c:v>7028.4400000159003</c:v>
                </c:pt>
                <c:pt idx="31425">
                  <c:v>7028.4600000159035</c:v>
                </c:pt>
                <c:pt idx="31426">
                  <c:v>7028.4800000159003</c:v>
                </c:pt>
                <c:pt idx="31427">
                  <c:v>7028.5000000159034</c:v>
                </c:pt>
                <c:pt idx="31428">
                  <c:v>7028.5200000159039</c:v>
                </c:pt>
                <c:pt idx="31429">
                  <c:v>7028.5400000159034</c:v>
                </c:pt>
                <c:pt idx="31430">
                  <c:v>7028.5600000159038</c:v>
                </c:pt>
                <c:pt idx="31431">
                  <c:v>7028.5800000159024</c:v>
                </c:pt>
                <c:pt idx="31432">
                  <c:v>7028.6000000159038</c:v>
                </c:pt>
                <c:pt idx="31433">
                  <c:v>7028.6200000159051</c:v>
                </c:pt>
                <c:pt idx="31434">
                  <c:v>7028.6400000159038</c:v>
                </c:pt>
                <c:pt idx="31435">
                  <c:v>7028.6600000159151</c:v>
                </c:pt>
                <c:pt idx="31436">
                  <c:v>7028.6800000159137</c:v>
                </c:pt>
                <c:pt idx="31437">
                  <c:v>7028.7000000159114</c:v>
                </c:pt>
                <c:pt idx="31438">
                  <c:v>7028.7200000159137</c:v>
                </c:pt>
                <c:pt idx="31439">
                  <c:v>7028.7400000159114</c:v>
                </c:pt>
                <c:pt idx="31440">
                  <c:v>7028.7600000159136</c:v>
                </c:pt>
                <c:pt idx="31441">
                  <c:v>7028.7800000159104</c:v>
                </c:pt>
                <c:pt idx="31442">
                  <c:v>7028.8000000159136</c:v>
                </c:pt>
                <c:pt idx="31443">
                  <c:v>7028.820000015914</c:v>
                </c:pt>
                <c:pt idx="31444">
                  <c:v>7028.8400000159136</c:v>
                </c:pt>
                <c:pt idx="31445">
                  <c:v>7028.860000015914</c:v>
                </c:pt>
                <c:pt idx="31446">
                  <c:v>7028.8800000159135</c:v>
                </c:pt>
                <c:pt idx="31447">
                  <c:v>7028.9000000159103</c:v>
                </c:pt>
                <c:pt idx="31448">
                  <c:v>7028.9200000159135</c:v>
                </c:pt>
                <c:pt idx="31449">
                  <c:v>7028.9400000159103</c:v>
                </c:pt>
                <c:pt idx="31450">
                  <c:v>7028.9600000159135</c:v>
                </c:pt>
                <c:pt idx="31451">
                  <c:v>7028.9800000159103</c:v>
                </c:pt>
                <c:pt idx="31452">
                  <c:v>7029.0000000159134</c:v>
                </c:pt>
                <c:pt idx="31453">
                  <c:v>7029.0200000159139</c:v>
                </c:pt>
                <c:pt idx="31454">
                  <c:v>7029.0400000159134</c:v>
                </c:pt>
                <c:pt idx="31455">
                  <c:v>7029.0600000159138</c:v>
                </c:pt>
                <c:pt idx="31456">
                  <c:v>7029.0800000159124</c:v>
                </c:pt>
                <c:pt idx="31457">
                  <c:v>7029.1000000159138</c:v>
                </c:pt>
                <c:pt idx="31458">
                  <c:v>7029.1200000159251</c:v>
                </c:pt>
                <c:pt idx="31459">
                  <c:v>7029.1400000159238</c:v>
                </c:pt>
                <c:pt idx="31460">
                  <c:v>7029.1600000159251</c:v>
                </c:pt>
                <c:pt idx="31461">
                  <c:v>7029.1800000159237</c:v>
                </c:pt>
                <c:pt idx="31462">
                  <c:v>7029.2000000159214</c:v>
                </c:pt>
                <c:pt idx="31463">
                  <c:v>7029.2200000159237</c:v>
                </c:pt>
                <c:pt idx="31464">
                  <c:v>7029.2400000159214</c:v>
                </c:pt>
                <c:pt idx="31465">
                  <c:v>7029.2600000159237</c:v>
                </c:pt>
                <c:pt idx="31466">
                  <c:v>7029.2800000159214</c:v>
                </c:pt>
                <c:pt idx="31467">
                  <c:v>7029.3000000159236</c:v>
                </c:pt>
                <c:pt idx="31468">
                  <c:v>7029.3200000159241</c:v>
                </c:pt>
                <c:pt idx="31469">
                  <c:v>7029.3400000159236</c:v>
                </c:pt>
                <c:pt idx="31470">
                  <c:v>7029.360000015924</c:v>
                </c:pt>
                <c:pt idx="31471">
                  <c:v>7029.3800000159235</c:v>
                </c:pt>
                <c:pt idx="31472">
                  <c:v>7029.4000000159203</c:v>
                </c:pt>
                <c:pt idx="31473">
                  <c:v>7029.4200000159235</c:v>
                </c:pt>
                <c:pt idx="31474">
                  <c:v>7029.4400000159203</c:v>
                </c:pt>
                <c:pt idx="31475">
                  <c:v>7029.4600000159235</c:v>
                </c:pt>
                <c:pt idx="31476">
                  <c:v>7029.4800000159203</c:v>
                </c:pt>
                <c:pt idx="31477">
                  <c:v>7029.5000000159234</c:v>
                </c:pt>
                <c:pt idx="31478">
                  <c:v>7029.5200000159239</c:v>
                </c:pt>
                <c:pt idx="31479">
                  <c:v>7029.5400000159234</c:v>
                </c:pt>
                <c:pt idx="31480">
                  <c:v>7029.5600000159238</c:v>
                </c:pt>
                <c:pt idx="31481">
                  <c:v>7029.5800000159334</c:v>
                </c:pt>
                <c:pt idx="31482">
                  <c:v>7029.6000000159338</c:v>
                </c:pt>
                <c:pt idx="31483">
                  <c:v>7029.6200000159351</c:v>
                </c:pt>
                <c:pt idx="31484">
                  <c:v>7029.6400000159338</c:v>
                </c:pt>
                <c:pt idx="31485">
                  <c:v>7029.6600000159351</c:v>
                </c:pt>
                <c:pt idx="31486">
                  <c:v>7029.6800000159337</c:v>
                </c:pt>
                <c:pt idx="31487">
                  <c:v>7029.7000000159314</c:v>
                </c:pt>
                <c:pt idx="31488">
                  <c:v>7029.7200000159337</c:v>
                </c:pt>
                <c:pt idx="31489">
                  <c:v>7029.7400000159314</c:v>
                </c:pt>
                <c:pt idx="31490">
                  <c:v>7029.7600000159337</c:v>
                </c:pt>
                <c:pt idx="31491">
                  <c:v>7029.7800000159314</c:v>
                </c:pt>
                <c:pt idx="31492">
                  <c:v>7029.8000000159336</c:v>
                </c:pt>
                <c:pt idx="31493">
                  <c:v>7029.8200000159341</c:v>
                </c:pt>
                <c:pt idx="31494">
                  <c:v>7029.8400000159336</c:v>
                </c:pt>
                <c:pt idx="31495">
                  <c:v>7029.860000015934</c:v>
                </c:pt>
                <c:pt idx="31496">
                  <c:v>7029.8800000159335</c:v>
                </c:pt>
                <c:pt idx="31497">
                  <c:v>7029.9000000159303</c:v>
                </c:pt>
                <c:pt idx="31498">
                  <c:v>7029.9200000159335</c:v>
                </c:pt>
                <c:pt idx="31499">
                  <c:v>7029.9400000159303</c:v>
                </c:pt>
                <c:pt idx="31500">
                  <c:v>7029.9600000159335</c:v>
                </c:pt>
                <c:pt idx="31501">
                  <c:v>7029.9800000159303</c:v>
                </c:pt>
                <c:pt idx="31502">
                  <c:v>7030.0000000159334</c:v>
                </c:pt>
                <c:pt idx="31503">
                  <c:v>7030.0200000159339</c:v>
                </c:pt>
                <c:pt idx="31504">
                  <c:v>7030.0400000159434</c:v>
                </c:pt>
                <c:pt idx="31505">
                  <c:v>7030.0600000159438</c:v>
                </c:pt>
                <c:pt idx="31506">
                  <c:v>7030.0800000159434</c:v>
                </c:pt>
                <c:pt idx="31507">
                  <c:v>7030.1000000159438</c:v>
                </c:pt>
                <c:pt idx="31508">
                  <c:v>7030.1200000159452</c:v>
                </c:pt>
                <c:pt idx="31509">
                  <c:v>7030.1400000159438</c:v>
                </c:pt>
                <c:pt idx="31510">
                  <c:v>7030.1600000159451</c:v>
                </c:pt>
                <c:pt idx="31511">
                  <c:v>7030.1800000159437</c:v>
                </c:pt>
                <c:pt idx="31512">
                  <c:v>7030.2000000159414</c:v>
                </c:pt>
                <c:pt idx="31513">
                  <c:v>7030.2200000159437</c:v>
                </c:pt>
                <c:pt idx="31514">
                  <c:v>7030.2400000159414</c:v>
                </c:pt>
                <c:pt idx="31515">
                  <c:v>7030.2600000159437</c:v>
                </c:pt>
                <c:pt idx="31516">
                  <c:v>7030.2800000159414</c:v>
                </c:pt>
                <c:pt idx="31517">
                  <c:v>7030.3000000159436</c:v>
                </c:pt>
                <c:pt idx="31518">
                  <c:v>7030.3200000159441</c:v>
                </c:pt>
                <c:pt idx="31519">
                  <c:v>7030.3400000159436</c:v>
                </c:pt>
                <c:pt idx="31520">
                  <c:v>7030.360000015944</c:v>
                </c:pt>
                <c:pt idx="31521">
                  <c:v>7030.3800000159436</c:v>
                </c:pt>
                <c:pt idx="31522">
                  <c:v>7030.4000000159403</c:v>
                </c:pt>
                <c:pt idx="31523">
                  <c:v>7030.4200000159435</c:v>
                </c:pt>
                <c:pt idx="31524">
                  <c:v>7030.4400000159403</c:v>
                </c:pt>
                <c:pt idx="31525">
                  <c:v>7030.4600000159435</c:v>
                </c:pt>
                <c:pt idx="31526">
                  <c:v>7030.4800000159403</c:v>
                </c:pt>
                <c:pt idx="31527">
                  <c:v>7030.5000000159534</c:v>
                </c:pt>
                <c:pt idx="31528">
                  <c:v>7030.5200000159539</c:v>
                </c:pt>
                <c:pt idx="31529">
                  <c:v>7030.5400000159534</c:v>
                </c:pt>
                <c:pt idx="31530">
                  <c:v>7030.5600000159538</c:v>
                </c:pt>
                <c:pt idx="31531">
                  <c:v>7030.5800000159534</c:v>
                </c:pt>
                <c:pt idx="31532">
                  <c:v>7030.6000000159538</c:v>
                </c:pt>
                <c:pt idx="31533">
                  <c:v>7030.6200000159552</c:v>
                </c:pt>
                <c:pt idx="31534">
                  <c:v>7030.6400000159538</c:v>
                </c:pt>
                <c:pt idx="31535">
                  <c:v>7030.6600000159551</c:v>
                </c:pt>
                <c:pt idx="31536">
                  <c:v>7030.6800000159537</c:v>
                </c:pt>
                <c:pt idx="31537">
                  <c:v>7030.7000000159514</c:v>
                </c:pt>
                <c:pt idx="31538">
                  <c:v>7030.7200000159537</c:v>
                </c:pt>
                <c:pt idx="31539">
                  <c:v>7030.7400000159514</c:v>
                </c:pt>
                <c:pt idx="31540">
                  <c:v>7030.7600000159537</c:v>
                </c:pt>
                <c:pt idx="31541">
                  <c:v>7030.7800000159514</c:v>
                </c:pt>
                <c:pt idx="31542">
                  <c:v>7030.8000000159536</c:v>
                </c:pt>
                <c:pt idx="31543">
                  <c:v>7030.8200000159541</c:v>
                </c:pt>
                <c:pt idx="31544">
                  <c:v>7030.8400000159536</c:v>
                </c:pt>
                <c:pt idx="31545">
                  <c:v>7030.860000015954</c:v>
                </c:pt>
                <c:pt idx="31546">
                  <c:v>7030.8800000159536</c:v>
                </c:pt>
                <c:pt idx="31547">
                  <c:v>7030.9000000159504</c:v>
                </c:pt>
                <c:pt idx="31548">
                  <c:v>7030.9200000159535</c:v>
                </c:pt>
                <c:pt idx="31549">
                  <c:v>7030.9400000159503</c:v>
                </c:pt>
                <c:pt idx="31550">
                  <c:v>7030.9600000159635</c:v>
                </c:pt>
                <c:pt idx="31551">
                  <c:v>7030.9800000159603</c:v>
                </c:pt>
                <c:pt idx="31552">
                  <c:v>7031.0000000159635</c:v>
                </c:pt>
                <c:pt idx="31553">
                  <c:v>7031.0200000159639</c:v>
                </c:pt>
                <c:pt idx="31554">
                  <c:v>7031.0400000159634</c:v>
                </c:pt>
                <c:pt idx="31555">
                  <c:v>7031.0600000159639</c:v>
                </c:pt>
                <c:pt idx="31556">
                  <c:v>7031.0800000159634</c:v>
                </c:pt>
                <c:pt idx="31557">
                  <c:v>7031.1000000159638</c:v>
                </c:pt>
                <c:pt idx="31558">
                  <c:v>7031.1200000159652</c:v>
                </c:pt>
                <c:pt idx="31559">
                  <c:v>7031.1400000159638</c:v>
                </c:pt>
                <c:pt idx="31560">
                  <c:v>7031.1600000159651</c:v>
                </c:pt>
                <c:pt idx="31561">
                  <c:v>7031.1800000159637</c:v>
                </c:pt>
                <c:pt idx="31562">
                  <c:v>7031.2000000159624</c:v>
                </c:pt>
                <c:pt idx="31563">
                  <c:v>7031.2200000159637</c:v>
                </c:pt>
                <c:pt idx="31564">
                  <c:v>7031.2400000159614</c:v>
                </c:pt>
                <c:pt idx="31565">
                  <c:v>7031.2600000159637</c:v>
                </c:pt>
                <c:pt idx="31566">
                  <c:v>7031.2800000159614</c:v>
                </c:pt>
                <c:pt idx="31567">
                  <c:v>7031.3000000159636</c:v>
                </c:pt>
                <c:pt idx="31568">
                  <c:v>7031.3200000159641</c:v>
                </c:pt>
                <c:pt idx="31569">
                  <c:v>7031.3400000159636</c:v>
                </c:pt>
                <c:pt idx="31570">
                  <c:v>7031.360000015964</c:v>
                </c:pt>
                <c:pt idx="31571">
                  <c:v>7031.3800000159636</c:v>
                </c:pt>
                <c:pt idx="31572">
                  <c:v>7031.4000000159604</c:v>
                </c:pt>
                <c:pt idx="31573">
                  <c:v>7031.4200000159735</c:v>
                </c:pt>
                <c:pt idx="31574">
                  <c:v>7031.4400000159703</c:v>
                </c:pt>
                <c:pt idx="31575">
                  <c:v>7031.4600000159735</c:v>
                </c:pt>
                <c:pt idx="31576">
                  <c:v>7031.4800000159703</c:v>
                </c:pt>
                <c:pt idx="31577">
                  <c:v>7031.5000000159735</c:v>
                </c:pt>
                <c:pt idx="31578">
                  <c:v>7031.5200000159739</c:v>
                </c:pt>
                <c:pt idx="31579">
                  <c:v>7031.5400000159734</c:v>
                </c:pt>
                <c:pt idx="31580">
                  <c:v>7031.5600000159739</c:v>
                </c:pt>
                <c:pt idx="31581">
                  <c:v>7031.5800000159734</c:v>
                </c:pt>
                <c:pt idx="31582">
                  <c:v>7031.6000000159738</c:v>
                </c:pt>
                <c:pt idx="31583">
                  <c:v>7031.6200000159752</c:v>
                </c:pt>
                <c:pt idx="31584">
                  <c:v>7031.6400000159738</c:v>
                </c:pt>
                <c:pt idx="31585">
                  <c:v>7031.6600000159751</c:v>
                </c:pt>
                <c:pt idx="31586">
                  <c:v>7031.6800000159737</c:v>
                </c:pt>
                <c:pt idx="31587">
                  <c:v>7031.7000000159724</c:v>
                </c:pt>
                <c:pt idx="31588">
                  <c:v>7031.7200000159737</c:v>
                </c:pt>
                <c:pt idx="31589">
                  <c:v>7031.7400000159714</c:v>
                </c:pt>
                <c:pt idx="31590">
                  <c:v>7031.7600000159737</c:v>
                </c:pt>
                <c:pt idx="31591">
                  <c:v>7031.7800000159714</c:v>
                </c:pt>
                <c:pt idx="31592">
                  <c:v>7031.8000000159736</c:v>
                </c:pt>
                <c:pt idx="31593">
                  <c:v>7031.8200000159741</c:v>
                </c:pt>
                <c:pt idx="31594">
                  <c:v>7031.8400000159736</c:v>
                </c:pt>
                <c:pt idx="31595">
                  <c:v>7031.860000015974</c:v>
                </c:pt>
                <c:pt idx="31596">
                  <c:v>7031.8800000159836</c:v>
                </c:pt>
                <c:pt idx="31597">
                  <c:v>7031.9000000159804</c:v>
                </c:pt>
                <c:pt idx="31598">
                  <c:v>7031.9200000159835</c:v>
                </c:pt>
                <c:pt idx="31599">
                  <c:v>7031.9400000159803</c:v>
                </c:pt>
                <c:pt idx="31600">
                  <c:v>7031.9600000159835</c:v>
                </c:pt>
                <c:pt idx="31601">
                  <c:v>7031.9800000159803</c:v>
                </c:pt>
                <c:pt idx="31602">
                  <c:v>7032.0000000159835</c:v>
                </c:pt>
                <c:pt idx="31603">
                  <c:v>7032.0200000159839</c:v>
                </c:pt>
                <c:pt idx="31604">
                  <c:v>7032.0400000159834</c:v>
                </c:pt>
                <c:pt idx="31605">
                  <c:v>7032.0600000159839</c:v>
                </c:pt>
                <c:pt idx="31606">
                  <c:v>7032.0800000159834</c:v>
                </c:pt>
                <c:pt idx="31607">
                  <c:v>7032.1000000159838</c:v>
                </c:pt>
                <c:pt idx="31608">
                  <c:v>7032.1200000159852</c:v>
                </c:pt>
                <c:pt idx="31609">
                  <c:v>7032.1400000159838</c:v>
                </c:pt>
                <c:pt idx="31610">
                  <c:v>7032.1600000159851</c:v>
                </c:pt>
                <c:pt idx="31611">
                  <c:v>7032.1800000159838</c:v>
                </c:pt>
                <c:pt idx="31612">
                  <c:v>7032.2000000159824</c:v>
                </c:pt>
                <c:pt idx="31613">
                  <c:v>7032.2200000159837</c:v>
                </c:pt>
                <c:pt idx="31614">
                  <c:v>7032.2400000159814</c:v>
                </c:pt>
                <c:pt idx="31615">
                  <c:v>7032.2600000159837</c:v>
                </c:pt>
                <c:pt idx="31616">
                  <c:v>7032.2800000159814</c:v>
                </c:pt>
                <c:pt idx="31617">
                  <c:v>7032.3000000159836</c:v>
                </c:pt>
                <c:pt idx="31618">
                  <c:v>7032.3200000159841</c:v>
                </c:pt>
                <c:pt idx="31619">
                  <c:v>7032.3400000159936</c:v>
                </c:pt>
                <c:pt idx="31620">
                  <c:v>7032.360000015994</c:v>
                </c:pt>
                <c:pt idx="31621">
                  <c:v>7032.3800000159936</c:v>
                </c:pt>
                <c:pt idx="31622">
                  <c:v>7032.4000000159904</c:v>
                </c:pt>
                <c:pt idx="31623">
                  <c:v>7032.4200000159935</c:v>
                </c:pt>
                <c:pt idx="31624">
                  <c:v>7032.4400000159903</c:v>
                </c:pt>
                <c:pt idx="31625">
                  <c:v>7032.4600000159935</c:v>
                </c:pt>
                <c:pt idx="31626">
                  <c:v>7032.4800000159903</c:v>
                </c:pt>
                <c:pt idx="31627">
                  <c:v>7032.5000000159935</c:v>
                </c:pt>
                <c:pt idx="31628">
                  <c:v>7032.5200000159939</c:v>
                </c:pt>
                <c:pt idx="31629">
                  <c:v>7032.5400000159934</c:v>
                </c:pt>
                <c:pt idx="31630">
                  <c:v>7032.5600000159939</c:v>
                </c:pt>
                <c:pt idx="31631">
                  <c:v>7032.5800000159934</c:v>
                </c:pt>
                <c:pt idx="31632">
                  <c:v>7032.6000000159938</c:v>
                </c:pt>
                <c:pt idx="31633">
                  <c:v>7032.6200000159952</c:v>
                </c:pt>
                <c:pt idx="31634">
                  <c:v>7032.6400000159938</c:v>
                </c:pt>
                <c:pt idx="31635">
                  <c:v>7032.6600000159951</c:v>
                </c:pt>
                <c:pt idx="31636">
                  <c:v>7032.6800000159938</c:v>
                </c:pt>
                <c:pt idx="31637">
                  <c:v>7032.7000000159924</c:v>
                </c:pt>
                <c:pt idx="31638">
                  <c:v>7032.7200000159937</c:v>
                </c:pt>
                <c:pt idx="31639">
                  <c:v>7032.7400000159914</c:v>
                </c:pt>
                <c:pt idx="31640">
                  <c:v>7032.7600000159937</c:v>
                </c:pt>
                <c:pt idx="31641">
                  <c:v>7032.7800000160005</c:v>
                </c:pt>
                <c:pt idx="31642">
                  <c:v>7032.800000016</c:v>
                </c:pt>
                <c:pt idx="31643">
                  <c:v>7032.8200000160004</c:v>
                </c:pt>
                <c:pt idx="31644">
                  <c:v>7032.840000016</c:v>
                </c:pt>
                <c:pt idx="31645">
                  <c:v>7032.8600000160004</c:v>
                </c:pt>
                <c:pt idx="31646">
                  <c:v>7032.8800000160008</c:v>
                </c:pt>
                <c:pt idx="31647">
                  <c:v>7032.9000000160004</c:v>
                </c:pt>
                <c:pt idx="31648">
                  <c:v>7032.9200000160008</c:v>
                </c:pt>
                <c:pt idx="31649">
                  <c:v>7032.9400000159994</c:v>
                </c:pt>
                <c:pt idx="31650">
                  <c:v>7032.9600000160008</c:v>
                </c:pt>
                <c:pt idx="31651">
                  <c:v>7032.9800000159994</c:v>
                </c:pt>
                <c:pt idx="31652">
                  <c:v>7033.0000000160007</c:v>
                </c:pt>
                <c:pt idx="31653">
                  <c:v>7033.0200000160003</c:v>
                </c:pt>
                <c:pt idx="31654">
                  <c:v>7033.0400000160007</c:v>
                </c:pt>
                <c:pt idx="31655">
                  <c:v>7033.0600000160002</c:v>
                </c:pt>
                <c:pt idx="31656">
                  <c:v>7033.0800000160007</c:v>
                </c:pt>
                <c:pt idx="31657">
                  <c:v>7033.1000000160002</c:v>
                </c:pt>
                <c:pt idx="31658">
                  <c:v>7033.1200000160034</c:v>
                </c:pt>
                <c:pt idx="31659">
                  <c:v>7033.1400000160002</c:v>
                </c:pt>
                <c:pt idx="31660">
                  <c:v>7033.1600000160024</c:v>
                </c:pt>
                <c:pt idx="31661">
                  <c:v>7033.1800000160001</c:v>
                </c:pt>
                <c:pt idx="31662">
                  <c:v>7033.2000000160006</c:v>
                </c:pt>
                <c:pt idx="31663">
                  <c:v>7033.2200000160001</c:v>
                </c:pt>
                <c:pt idx="31664">
                  <c:v>7033.2400000160096</c:v>
                </c:pt>
                <c:pt idx="31665">
                  <c:v>7033.2600000160101</c:v>
                </c:pt>
                <c:pt idx="31666">
                  <c:v>7033.2800000160096</c:v>
                </c:pt>
                <c:pt idx="31667">
                  <c:v>7033.30000001601</c:v>
                </c:pt>
                <c:pt idx="31668">
                  <c:v>7033.3200000160114</c:v>
                </c:pt>
                <c:pt idx="31669">
                  <c:v>7033.34000001601</c:v>
                </c:pt>
                <c:pt idx="31670">
                  <c:v>7033.3600000160104</c:v>
                </c:pt>
                <c:pt idx="31671">
                  <c:v>7033.3800000160099</c:v>
                </c:pt>
                <c:pt idx="31672">
                  <c:v>7033.4000000160095</c:v>
                </c:pt>
                <c:pt idx="31673">
                  <c:v>7033.4200000160099</c:v>
                </c:pt>
                <c:pt idx="31674">
                  <c:v>7033.4400000160085</c:v>
                </c:pt>
                <c:pt idx="31675">
                  <c:v>7033.4600000160099</c:v>
                </c:pt>
                <c:pt idx="31676">
                  <c:v>7033.4800000160085</c:v>
                </c:pt>
                <c:pt idx="31677">
                  <c:v>7033.5000000160098</c:v>
                </c:pt>
                <c:pt idx="31678">
                  <c:v>7033.5200000160103</c:v>
                </c:pt>
                <c:pt idx="31679">
                  <c:v>7033.5400000160098</c:v>
                </c:pt>
                <c:pt idx="31680">
                  <c:v>7033.5600000160102</c:v>
                </c:pt>
                <c:pt idx="31681">
                  <c:v>7033.5800000160098</c:v>
                </c:pt>
                <c:pt idx="31682">
                  <c:v>7033.6000000160102</c:v>
                </c:pt>
                <c:pt idx="31683">
                  <c:v>7033.6200000160134</c:v>
                </c:pt>
                <c:pt idx="31684">
                  <c:v>7033.6400000160102</c:v>
                </c:pt>
                <c:pt idx="31685">
                  <c:v>7033.6600000160124</c:v>
                </c:pt>
                <c:pt idx="31686">
                  <c:v>7033.6800000160101</c:v>
                </c:pt>
                <c:pt idx="31687">
                  <c:v>7033.7000000160197</c:v>
                </c:pt>
                <c:pt idx="31688">
                  <c:v>7033.7200000160201</c:v>
                </c:pt>
                <c:pt idx="31689">
                  <c:v>7033.7400000160196</c:v>
                </c:pt>
                <c:pt idx="31690">
                  <c:v>7033.7600000160201</c:v>
                </c:pt>
                <c:pt idx="31691">
                  <c:v>7033.7800000160196</c:v>
                </c:pt>
                <c:pt idx="31692">
                  <c:v>7033.80000001602</c:v>
                </c:pt>
                <c:pt idx="31693">
                  <c:v>7033.8200000160214</c:v>
                </c:pt>
                <c:pt idx="31694">
                  <c:v>7033.84000001602</c:v>
                </c:pt>
                <c:pt idx="31695">
                  <c:v>7033.8600000160204</c:v>
                </c:pt>
                <c:pt idx="31696">
                  <c:v>7033.8800000160199</c:v>
                </c:pt>
                <c:pt idx="31697">
                  <c:v>7033.9000000160195</c:v>
                </c:pt>
                <c:pt idx="31698">
                  <c:v>7033.9200000160199</c:v>
                </c:pt>
                <c:pt idx="31699">
                  <c:v>7033.9400000160185</c:v>
                </c:pt>
                <c:pt idx="31700">
                  <c:v>7033.9600000160199</c:v>
                </c:pt>
                <c:pt idx="31701">
                  <c:v>7033.9800000160185</c:v>
                </c:pt>
                <c:pt idx="31702">
                  <c:v>7034.0000000160198</c:v>
                </c:pt>
                <c:pt idx="31703">
                  <c:v>7034.0200000160203</c:v>
                </c:pt>
                <c:pt idx="31704">
                  <c:v>7034.0400000160198</c:v>
                </c:pt>
                <c:pt idx="31705">
                  <c:v>7034.0600000160202</c:v>
                </c:pt>
                <c:pt idx="31706">
                  <c:v>7034.0800000160198</c:v>
                </c:pt>
                <c:pt idx="31707">
                  <c:v>7034.1000000160202</c:v>
                </c:pt>
                <c:pt idx="31708">
                  <c:v>7034.1200000160234</c:v>
                </c:pt>
                <c:pt idx="31709">
                  <c:v>7034.1400000160202</c:v>
                </c:pt>
                <c:pt idx="31710">
                  <c:v>7034.1600000160324</c:v>
                </c:pt>
                <c:pt idx="31711">
                  <c:v>7034.1800000160301</c:v>
                </c:pt>
                <c:pt idx="31712">
                  <c:v>7034.2000000160297</c:v>
                </c:pt>
                <c:pt idx="31713">
                  <c:v>7034.2200000160301</c:v>
                </c:pt>
                <c:pt idx="31714">
                  <c:v>7034.2400000160296</c:v>
                </c:pt>
                <c:pt idx="31715">
                  <c:v>7034.2600000160301</c:v>
                </c:pt>
                <c:pt idx="31716">
                  <c:v>7034.2800000160296</c:v>
                </c:pt>
                <c:pt idx="31717">
                  <c:v>7034.30000001603</c:v>
                </c:pt>
                <c:pt idx="31718">
                  <c:v>7034.3200000160314</c:v>
                </c:pt>
                <c:pt idx="31719">
                  <c:v>7034.34000001603</c:v>
                </c:pt>
                <c:pt idx="31720">
                  <c:v>7034.3600000160304</c:v>
                </c:pt>
                <c:pt idx="31721">
                  <c:v>7034.38000001603</c:v>
                </c:pt>
                <c:pt idx="31722">
                  <c:v>7034.4000000160295</c:v>
                </c:pt>
                <c:pt idx="31723">
                  <c:v>7034.4200000160299</c:v>
                </c:pt>
                <c:pt idx="31724">
                  <c:v>7034.4400000160285</c:v>
                </c:pt>
                <c:pt idx="31725">
                  <c:v>7034.4600000160299</c:v>
                </c:pt>
                <c:pt idx="31726">
                  <c:v>7034.4800000160285</c:v>
                </c:pt>
                <c:pt idx="31727">
                  <c:v>7034.5000000160298</c:v>
                </c:pt>
                <c:pt idx="31728">
                  <c:v>7034.5200000160303</c:v>
                </c:pt>
                <c:pt idx="31729">
                  <c:v>7034.5400000160298</c:v>
                </c:pt>
                <c:pt idx="31730">
                  <c:v>7034.5600000160302</c:v>
                </c:pt>
                <c:pt idx="31731">
                  <c:v>7034.5800000160298</c:v>
                </c:pt>
                <c:pt idx="31732">
                  <c:v>7034.6000000160302</c:v>
                </c:pt>
                <c:pt idx="31733">
                  <c:v>7034.6200000160434</c:v>
                </c:pt>
                <c:pt idx="31734">
                  <c:v>7034.6400000160402</c:v>
                </c:pt>
                <c:pt idx="31735">
                  <c:v>7034.6600000160424</c:v>
                </c:pt>
                <c:pt idx="31736">
                  <c:v>7034.6800000160401</c:v>
                </c:pt>
                <c:pt idx="31737">
                  <c:v>7034.7000000160397</c:v>
                </c:pt>
                <c:pt idx="31738">
                  <c:v>7034.7200000160401</c:v>
                </c:pt>
                <c:pt idx="31739">
                  <c:v>7034.7400000160396</c:v>
                </c:pt>
                <c:pt idx="31740">
                  <c:v>7034.7600000160401</c:v>
                </c:pt>
                <c:pt idx="31741">
                  <c:v>7034.7800000160396</c:v>
                </c:pt>
                <c:pt idx="31742">
                  <c:v>7034.80000001604</c:v>
                </c:pt>
                <c:pt idx="31743">
                  <c:v>7034.8200000160414</c:v>
                </c:pt>
                <c:pt idx="31744">
                  <c:v>7034.84000001604</c:v>
                </c:pt>
                <c:pt idx="31745">
                  <c:v>7034.8600000160404</c:v>
                </c:pt>
                <c:pt idx="31746">
                  <c:v>7034.88000001604</c:v>
                </c:pt>
                <c:pt idx="31747">
                  <c:v>7034.9000000160395</c:v>
                </c:pt>
                <c:pt idx="31748">
                  <c:v>7034.9200000160399</c:v>
                </c:pt>
                <c:pt idx="31749">
                  <c:v>7034.9400000160385</c:v>
                </c:pt>
                <c:pt idx="31750">
                  <c:v>7034.9600000160399</c:v>
                </c:pt>
                <c:pt idx="31751">
                  <c:v>7034.9800000160385</c:v>
                </c:pt>
                <c:pt idx="31752">
                  <c:v>7035.0000000160398</c:v>
                </c:pt>
                <c:pt idx="31753">
                  <c:v>7035.0200000160403</c:v>
                </c:pt>
                <c:pt idx="31754">
                  <c:v>7035.0400000160398</c:v>
                </c:pt>
                <c:pt idx="31755">
                  <c:v>7035.0600000160402</c:v>
                </c:pt>
                <c:pt idx="31756">
                  <c:v>7035.0800000160498</c:v>
                </c:pt>
                <c:pt idx="31757">
                  <c:v>7035.1000000160502</c:v>
                </c:pt>
                <c:pt idx="31758">
                  <c:v>7035.1200000160534</c:v>
                </c:pt>
                <c:pt idx="31759">
                  <c:v>7035.1400000160502</c:v>
                </c:pt>
                <c:pt idx="31760">
                  <c:v>7035.1600000160524</c:v>
                </c:pt>
                <c:pt idx="31761">
                  <c:v>7035.1800000160501</c:v>
                </c:pt>
                <c:pt idx="31762">
                  <c:v>7035.2000000160497</c:v>
                </c:pt>
                <c:pt idx="31763">
                  <c:v>7035.2200000160501</c:v>
                </c:pt>
                <c:pt idx="31764">
                  <c:v>7035.2400000160496</c:v>
                </c:pt>
                <c:pt idx="31765">
                  <c:v>7035.2600000160501</c:v>
                </c:pt>
                <c:pt idx="31766">
                  <c:v>7035.2800000160496</c:v>
                </c:pt>
                <c:pt idx="31767">
                  <c:v>7035.30000001605</c:v>
                </c:pt>
                <c:pt idx="31768">
                  <c:v>7035.3200000160514</c:v>
                </c:pt>
                <c:pt idx="31769">
                  <c:v>7035.34000001605</c:v>
                </c:pt>
                <c:pt idx="31770">
                  <c:v>7035.3600000160504</c:v>
                </c:pt>
                <c:pt idx="31771">
                  <c:v>7035.38000001605</c:v>
                </c:pt>
                <c:pt idx="31772">
                  <c:v>7035.4000000160495</c:v>
                </c:pt>
                <c:pt idx="31773">
                  <c:v>7035.4200000160499</c:v>
                </c:pt>
                <c:pt idx="31774">
                  <c:v>7035.4400000160495</c:v>
                </c:pt>
                <c:pt idx="31775">
                  <c:v>7035.4600000160499</c:v>
                </c:pt>
                <c:pt idx="31776">
                  <c:v>7035.4800000160485</c:v>
                </c:pt>
                <c:pt idx="31777">
                  <c:v>7035.5000000160499</c:v>
                </c:pt>
                <c:pt idx="31778">
                  <c:v>7035.5200000160503</c:v>
                </c:pt>
                <c:pt idx="31779">
                  <c:v>7035.5400000160598</c:v>
                </c:pt>
                <c:pt idx="31780">
                  <c:v>7035.5600000160603</c:v>
                </c:pt>
                <c:pt idx="31781">
                  <c:v>7035.5800000160598</c:v>
                </c:pt>
                <c:pt idx="31782">
                  <c:v>7035.6000000160602</c:v>
                </c:pt>
                <c:pt idx="31783">
                  <c:v>7035.6200000160634</c:v>
                </c:pt>
                <c:pt idx="31784">
                  <c:v>7035.6400000160602</c:v>
                </c:pt>
                <c:pt idx="31785">
                  <c:v>7035.6600000160624</c:v>
                </c:pt>
                <c:pt idx="31786">
                  <c:v>7035.6800000160601</c:v>
                </c:pt>
                <c:pt idx="31787">
                  <c:v>7035.7000000160597</c:v>
                </c:pt>
                <c:pt idx="31788">
                  <c:v>7035.7200000160601</c:v>
                </c:pt>
                <c:pt idx="31789">
                  <c:v>7035.7400000160596</c:v>
                </c:pt>
                <c:pt idx="31790">
                  <c:v>7035.7600000160601</c:v>
                </c:pt>
                <c:pt idx="31791">
                  <c:v>7035.7800000160596</c:v>
                </c:pt>
                <c:pt idx="31792">
                  <c:v>7035.80000001606</c:v>
                </c:pt>
                <c:pt idx="31793">
                  <c:v>7035.8200000160614</c:v>
                </c:pt>
                <c:pt idx="31794">
                  <c:v>7035.84000001606</c:v>
                </c:pt>
                <c:pt idx="31795">
                  <c:v>7035.8600000160604</c:v>
                </c:pt>
                <c:pt idx="31796">
                  <c:v>7035.88000001606</c:v>
                </c:pt>
                <c:pt idx="31797">
                  <c:v>7035.9000000160595</c:v>
                </c:pt>
                <c:pt idx="31798">
                  <c:v>7035.9200000160599</c:v>
                </c:pt>
                <c:pt idx="31799">
                  <c:v>7035.9400000160595</c:v>
                </c:pt>
                <c:pt idx="31800">
                  <c:v>7035.9600000160599</c:v>
                </c:pt>
                <c:pt idx="31801">
                  <c:v>7035.9800000160585</c:v>
                </c:pt>
                <c:pt idx="31802">
                  <c:v>7036.0000000160699</c:v>
                </c:pt>
                <c:pt idx="31803">
                  <c:v>7036.0200000160703</c:v>
                </c:pt>
                <c:pt idx="31804">
                  <c:v>7036.0400000160698</c:v>
                </c:pt>
                <c:pt idx="31805">
                  <c:v>7036.0600000160703</c:v>
                </c:pt>
                <c:pt idx="31806">
                  <c:v>7036.0800000160698</c:v>
                </c:pt>
                <c:pt idx="31807">
                  <c:v>7036.1000000160702</c:v>
                </c:pt>
                <c:pt idx="31808">
                  <c:v>7036.1200000160734</c:v>
                </c:pt>
                <c:pt idx="31809">
                  <c:v>7036.1400000160702</c:v>
                </c:pt>
                <c:pt idx="31810">
                  <c:v>7036.1600000160724</c:v>
                </c:pt>
                <c:pt idx="31811">
                  <c:v>7036.1800000160702</c:v>
                </c:pt>
                <c:pt idx="31812">
                  <c:v>7036.2000000160697</c:v>
                </c:pt>
                <c:pt idx="31813">
                  <c:v>7036.2200000160701</c:v>
                </c:pt>
                <c:pt idx="31814">
                  <c:v>7036.2400000160696</c:v>
                </c:pt>
                <c:pt idx="31815">
                  <c:v>7036.2600000160701</c:v>
                </c:pt>
                <c:pt idx="31816">
                  <c:v>7036.2800000160696</c:v>
                </c:pt>
                <c:pt idx="31817">
                  <c:v>7036.30000001607</c:v>
                </c:pt>
                <c:pt idx="31818">
                  <c:v>7036.3200000160714</c:v>
                </c:pt>
                <c:pt idx="31819">
                  <c:v>7036.34000001607</c:v>
                </c:pt>
                <c:pt idx="31820">
                  <c:v>7036.3600000160704</c:v>
                </c:pt>
                <c:pt idx="31821">
                  <c:v>7036.38000001607</c:v>
                </c:pt>
                <c:pt idx="31822">
                  <c:v>7036.4000000160695</c:v>
                </c:pt>
                <c:pt idx="31823">
                  <c:v>7036.4200000160699</c:v>
                </c:pt>
                <c:pt idx="31824">
                  <c:v>7036.4400000160695</c:v>
                </c:pt>
                <c:pt idx="31825">
                  <c:v>7036.4600000160799</c:v>
                </c:pt>
                <c:pt idx="31826">
                  <c:v>7036.4800000160785</c:v>
                </c:pt>
                <c:pt idx="31827">
                  <c:v>7036.5000000160799</c:v>
                </c:pt>
                <c:pt idx="31828">
                  <c:v>7036.5200000160803</c:v>
                </c:pt>
                <c:pt idx="31829">
                  <c:v>7036.5400000160798</c:v>
                </c:pt>
                <c:pt idx="31830">
                  <c:v>7036.5600000160803</c:v>
                </c:pt>
                <c:pt idx="31831">
                  <c:v>7036.5800000160798</c:v>
                </c:pt>
                <c:pt idx="31832">
                  <c:v>7036.6000000160802</c:v>
                </c:pt>
                <c:pt idx="31833">
                  <c:v>7036.6200000160834</c:v>
                </c:pt>
                <c:pt idx="31834">
                  <c:v>7036.6400000160802</c:v>
                </c:pt>
                <c:pt idx="31835">
                  <c:v>7036.6600000160824</c:v>
                </c:pt>
                <c:pt idx="31836">
                  <c:v>7036.6800000160802</c:v>
                </c:pt>
                <c:pt idx="31837">
                  <c:v>7036.7000000160797</c:v>
                </c:pt>
                <c:pt idx="31838">
                  <c:v>7036.7200000160801</c:v>
                </c:pt>
                <c:pt idx="31839">
                  <c:v>7036.7400000160796</c:v>
                </c:pt>
                <c:pt idx="31840">
                  <c:v>7036.7600000160801</c:v>
                </c:pt>
                <c:pt idx="31841">
                  <c:v>7036.7800000160796</c:v>
                </c:pt>
                <c:pt idx="31842">
                  <c:v>7036.80000001608</c:v>
                </c:pt>
                <c:pt idx="31843">
                  <c:v>7036.8200000160814</c:v>
                </c:pt>
                <c:pt idx="31844">
                  <c:v>7036.84000001608</c:v>
                </c:pt>
                <c:pt idx="31845">
                  <c:v>7036.8600000160804</c:v>
                </c:pt>
                <c:pt idx="31846">
                  <c:v>7036.88000001608</c:v>
                </c:pt>
                <c:pt idx="31847">
                  <c:v>7036.9000000160795</c:v>
                </c:pt>
                <c:pt idx="31848">
                  <c:v>7036.9200000160899</c:v>
                </c:pt>
                <c:pt idx="31849">
                  <c:v>7036.9400000160895</c:v>
                </c:pt>
                <c:pt idx="31850">
                  <c:v>7036.9600000160899</c:v>
                </c:pt>
                <c:pt idx="31851">
                  <c:v>7036.9800000160885</c:v>
                </c:pt>
                <c:pt idx="31852">
                  <c:v>7037.0000000160899</c:v>
                </c:pt>
                <c:pt idx="31853">
                  <c:v>7037.0200000160903</c:v>
                </c:pt>
                <c:pt idx="31854">
                  <c:v>7037.0400000160898</c:v>
                </c:pt>
                <c:pt idx="31855">
                  <c:v>7037.0600000160903</c:v>
                </c:pt>
                <c:pt idx="31856">
                  <c:v>7037.0800000160898</c:v>
                </c:pt>
                <c:pt idx="31857">
                  <c:v>7037.1000000160902</c:v>
                </c:pt>
                <c:pt idx="31858">
                  <c:v>7037.1200000160934</c:v>
                </c:pt>
                <c:pt idx="31859">
                  <c:v>7037.1400000160902</c:v>
                </c:pt>
                <c:pt idx="31860">
                  <c:v>7037.1600000160934</c:v>
                </c:pt>
                <c:pt idx="31861">
                  <c:v>7037.1800000160902</c:v>
                </c:pt>
                <c:pt idx="31862">
                  <c:v>7037.2000000160897</c:v>
                </c:pt>
                <c:pt idx="31863">
                  <c:v>7037.2200000160901</c:v>
                </c:pt>
                <c:pt idx="31864">
                  <c:v>7037.2400000160897</c:v>
                </c:pt>
                <c:pt idx="31865">
                  <c:v>7037.2600000160901</c:v>
                </c:pt>
                <c:pt idx="31866">
                  <c:v>7037.2800000160896</c:v>
                </c:pt>
                <c:pt idx="31867">
                  <c:v>7037.3000000160901</c:v>
                </c:pt>
                <c:pt idx="31868">
                  <c:v>7037.3200000160914</c:v>
                </c:pt>
                <c:pt idx="31869">
                  <c:v>7037.34000001609</c:v>
                </c:pt>
                <c:pt idx="31870">
                  <c:v>7037.3600000161014</c:v>
                </c:pt>
                <c:pt idx="31871">
                  <c:v>7037.3800000161</c:v>
                </c:pt>
                <c:pt idx="31872">
                  <c:v>7037.4000000160995</c:v>
                </c:pt>
                <c:pt idx="31873">
                  <c:v>7037.4200000160999</c:v>
                </c:pt>
                <c:pt idx="31874">
                  <c:v>7037.4400000160995</c:v>
                </c:pt>
                <c:pt idx="31875">
                  <c:v>7037.4600000160999</c:v>
                </c:pt>
                <c:pt idx="31876">
                  <c:v>7037.4800000160985</c:v>
                </c:pt>
                <c:pt idx="31877">
                  <c:v>7037.5000000160999</c:v>
                </c:pt>
                <c:pt idx="31878">
                  <c:v>7037.5200000161003</c:v>
                </c:pt>
                <c:pt idx="31879">
                  <c:v>7037.5400000160998</c:v>
                </c:pt>
                <c:pt idx="31880">
                  <c:v>7037.5600000161003</c:v>
                </c:pt>
                <c:pt idx="31881">
                  <c:v>7037.5800000160998</c:v>
                </c:pt>
                <c:pt idx="31882">
                  <c:v>7037.6000000161002</c:v>
                </c:pt>
                <c:pt idx="31883">
                  <c:v>7037.6200000161034</c:v>
                </c:pt>
                <c:pt idx="31884">
                  <c:v>7037.6400000161002</c:v>
                </c:pt>
                <c:pt idx="31885">
                  <c:v>7037.6600000161034</c:v>
                </c:pt>
                <c:pt idx="31886">
                  <c:v>7037.6800000161002</c:v>
                </c:pt>
                <c:pt idx="31887">
                  <c:v>7037.7000000160997</c:v>
                </c:pt>
                <c:pt idx="31888">
                  <c:v>7037.7200000161001</c:v>
                </c:pt>
                <c:pt idx="31889">
                  <c:v>7037.7400000160997</c:v>
                </c:pt>
                <c:pt idx="31890">
                  <c:v>7037.7600000161001</c:v>
                </c:pt>
                <c:pt idx="31891">
                  <c:v>7037.7800000160996</c:v>
                </c:pt>
                <c:pt idx="31892">
                  <c:v>7037.8000000161001</c:v>
                </c:pt>
                <c:pt idx="31893">
                  <c:v>7037.8200000161114</c:v>
                </c:pt>
                <c:pt idx="31894">
                  <c:v>7037.84000001611</c:v>
                </c:pt>
                <c:pt idx="31895">
                  <c:v>7037.8600000161114</c:v>
                </c:pt>
                <c:pt idx="31896">
                  <c:v>7037.88000001611</c:v>
                </c:pt>
                <c:pt idx="31897">
                  <c:v>7037.9000000161095</c:v>
                </c:pt>
                <c:pt idx="31898">
                  <c:v>7037.92000001611</c:v>
                </c:pt>
                <c:pt idx="31899">
                  <c:v>7037.9400000161095</c:v>
                </c:pt>
                <c:pt idx="31900">
                  <c:v>7037.9600000161099</c:v>
                </c:pt>
                <c:pt idx="31901">
                  <c:v>7037.9800000161085</c:v>
                </c:pt>
                <c:pt idx="31902">
                  <c:v>7038.0000000161099</c:v>
                </c:pt>
                <c:pt idx="31903">
                  <c:v>7038.0200000161103</c:v>
                </c:pt>
                <c:pt idx="31904">
                  <c:v>7038.0400000161098</c:v>
                </c:pt>
                <c:pt idx="31905">
                  <c:v>7038.0600000161103</c:v>
                </c:pt>
                <c:pt idx="31906">
                  <c:v>7038.0800000161098</c:v>
                </c:pt>
                <c:pt idx="31907">
                  <c:v>7038.1000000161102</c:v>
                </c:pt>
                <c:pt idx="31908">
                  <c:v>7038.1200000161134</c:v>
                </c:pt>
                <c:pt idx="31909">
                  <c:v>7038.1400000161102</c:v>
                </c:pt>
                <c:pt idx="31910">
                  <c:v>7038.1600000161134</c:v>
                </c:pt>
                <c:pt idx="31911">
                  <c:v>7038.1800000161102</c:v>
                </c:pt>
                <c:pt idx="31912">
                  <c:v>7038.2000000161097</c:v>
                </c:pt>
                <c:pt idx="31913">
                  <c:v>7038.2200000161101</c:v>
                </c:pt>
                <c:pt idx="31914">
                  <c:v>7038.2400000161097</c:v>
                </c:pt>
                <c:pt idx="31915">
                  <c:v>7038.2600000161101</c:v>
                </c:pt>
                <c:pt idx="31916">
                  <c:v>7038.2800000161196</c:v>
                </c:pt>
                <c:pt idx="31917">
                  <c:v>7038.3000000161201</c:v>
                </c:pt>
                <c:pt idx="31918">
                  <c:v>7038.3200000161214</c:v>
                </c:pt>
                <c:pt idx="31919">
                  <c:v>7038.34000001612</c:v>
                </c:pt>
                <c:pt idx="31920">
                  <c:v>7038.3600000161214</c:v>
                </c:pt>
                <c:pt idx="31921">
                  <c:v>7038.38000001612</c:v>
                </c:pt>
                <c:pt idx="31922">
                  <c:v>7038.4000000161195</c:v>
                </c:pt>
                <c:pt idx="31923">
                  <c:v>7038.42000001612</c:v>
                </c:pt>
                <c:pt idx="31924">
                  <c:v>7038.4400000161195</c:v>
                </c:pt>
                <c:pt idx="31925">
                  <c:v>7038.4600000161199</c:v>
                </c:pt>
                <c:pt idx="31926">
                  <c:v>7038.4800000161185</c:v>
                </c:pt>
                <c:pt idx="31927">
                  <c:v>7038.5000000161199</c:v>
                </c:pt>
                <c:pt idx="31928">
                  <c:v>7038.5200000161203</c:v>
                </c:pt>
                <c:pt idx="31929">
                  <c:v>7038.5400000161198</c:v>
                </c:pt>
                <c:pt idx="31930">
                  <c:v>7038.5600000161203</c:v>
                </c:pt>
                <c:pt idx="31931">
                  <c:v>7038.5800000161198</c:v>
                </c:pt>
                <c:pt idx="31932">
                  <c:v>7038.6000000161202</c:v>
                </c:pt>
                <c:pt idx="31933">
                  <c:v>7038.6200000161234</c:v>
                </c:pt>
                <c:pt idx="31934">
                  <c:v>7038.6400000161202</c:v>
                </c:pt>
                <c:pt idx="31935">
                  <c:v>7038.6600000161234</c:v>
                </c:pt>
                <c:pt idx="31936">
                  <c:v>7038.6800000161202</c:v>
                </c:pt>
                <c:pt idx="31937">
                  <c:v>7038.7000000161197</c:v>
                </c:pt>
                <c:pt idx="31938">
                  <c:v>7038.7200000161201</c:v>
                </c:pt>
                <c:pt idx="31939">
                  <c:v>7038.7400000161297</c:v>
                </c:pt>
                <c:pt idx="31940">
                  <c:v>7038.7600000161301</c:v>
                </c:pt>
                <c:pt idx="31941">
                  <c:v>7038.7800000161296</c:v>
                </c:pt>
                <c:pt idx="31942">
                  <c:v>7038.8000000161301</c:v>
                </c:pt>
                <c:pt idx="31943">
                  <c:v>7038.8200000161314</c:v>
                </c:pt>
                <c:pt idx="31944">
                  <c:v>7038.84000001613</c:v>
                </c:pt>
                <c:pt idx="31945">
                  <c:v>7038.8600000161314</c:v>
                </c:pt>
                <c:pt idx="31946">
                  <c:v>7038.88000001613</c:v>
                </c:pt>
                <c:pt idx="31947">
                  <c:v>7038.9000000161295</c:v>
                </c:pt>
                <c:pt idx="31948">
                  <c:v>7038.92000001613</c:v>
                </c:pt>
                <c:pt idx="31949">
                  <c:v>7038.9400000161295</c:v>
                </c:pt>
                <c:pt idx="31950">
                  <c:v>7038.9600000161299</c:v>
                </c:pt>
                <c:pt idx="31951">
                  <c:v>7038.9800000161295</c:v>
                </c:pt>
                <c:pt idx="31952">
                  <c:v>7039.0000000161299</c:v>
                </c:pt>
                <c:pt idx="31953">
                  <c:v>7039.0200000161303</c:v>
                </c:pt>
                <c:pt idx="31954">
                  <c:v>7039.0400000161299</c:v>
                </c:pt>
                <c:pt idx="31955">
                  <c:v>7039.0600000161303</c:v>
                </c:pt>
                <c:pt idx="31956">
                  <c:v>7039.0800000161298</c:v>
                </c:pt>
                <c:pt idx="31957">
                  <c:v>7039.1000000161303</c:v>
                </c:pt>
                <c:pt idx="31958">
                  <c:v>7039.1200000161334</c:v>
                </c:pt>
                <c:pt idx="31959">
                  <c:v>7039.1400000161302</c:v>
                </c:pt>
                <c:pt idx="31960">
                  <c:v>7039.1600000161334</c:v>
                </c:pt>
                <c:pt idx="31961">
                  <c:v>7039.1800000161302</c:v>
                </c:pt>
                <c:pt idx="31962">
                  <c:v>7039.2000000161397</c:v>
                </c:pt>
                <c:pt idx="31963">
                  <c:v>7039.2200000161401</c:v>
                </c:pt>
                <c:pt idx="31964">
                  <c:v>7039.2400000161397</c:v>
                </c:pt>
                <c:pt idx="31965">
                  <c:v>7039.2600000161401</c:v>
                </c:pt>
                <c:pt idx="31966">
                  <c:v>7039.2800000161396</c:v>
                </c:pt>
                <c:pt idx="31967">
                  <c:v>7039.3000000161401</c:v>
                </c:pt>
                <c:pt idx="31968">
                  <c:v>7039.3200000161414</c:v>
                </c:pt>
                <c:pt idx="31969">
                  <c:v>7039.34000001614</c:v>
                </c:pt>
                <c:pt idx="31970">
                  <c:v>7039.3600000161414</c:v>
                </c:pt>
                <c:pt idx="31971">
                  <c:v>7039.38000001614</c:v>
                </c:pt>
                <c:pt idx="31972">
                  <c:v>7039.4000000161395</c:v>
                </c:pt>
                <c:pt idx="31973">
                  <c:v>7039.42000001614</c:v>
                </c:pt>
                <c:pt idx="31974">
                  <c:v>7039.4400000161395</c:v>
                </c:pt>
                <c:pt idx="31975">
                  <c:v>7039.4600000161399</c:v>
                </c:pt>
                <c:pt idx="31976">
                  <c:v>7039.4800000161395</c:v>
                </c:pt>
                <c:pt idx="31977">
                  <c:v>7039.5000000161399</c:v>
                </c:pt>
                <c:pt idx="31978">
                  <c:v>7039.5200000161403</c:v>
                </c:pt>
                <c:pt idx="31979">
                  <c:v>7039.5400000161399</c:v>
                </c:pt>
                <c:pt idx="31980">
                  <c:v>7039.5600000161403</c:v>
                </c:pt>
                <c:pt idx="31981">
                  <c:v>7039.5800000161398</c:v>
                </c:pt>
                <c:pt idx="31982">
                  <c:v>7039.6000000161403</c:v>
                </c:pt>
                <c:pt idx="31983">
                  <c:v>7039.6200000161434</c:v>
                </c:pt>
                <c:pt idx="31984">
                  <c:v>7039.6400000161402</c:v>
                </c:pt>
                <c:pt idx="31985">
                  <c:v>7039.6600000161534</c:v>
                </c:pt>
                <c:pt idx="31986">
                  <c:v>7039.6800000161502</c:v>
                </c:pt>
                <c:pt idx="31987">
                  <c:v>7039.7000000161497</c:v>
                </c:pt>
                <c:pt idx="31988">
                  <c:v>7039.7200000161502</c:v>
                </c:pt>
                <c:pt idx="31989">
                  <c:v>7039.7400000161497</c:v>
                </c:pt>
                <c:pt idx="31990">
                  <c:v>7039.7600000161501</c:v>
                </c:pt>
                <c:pt idx="31991">
                  <c:v>7039.7800000161496</c:v>
                </c:pt>
                <c:pt idx="31992">
                  <c:v>7039.8000000161501</c:v>
                </c:pt>
                <c:pt idx="31993">
                  <c:v>7039.8200000161514</c:v>
                </c:pt>
                <c:pt idx="31994">
                  <c:v>7039.84000001615</c:v>
                </c:pt>
                <c:pt idx="31995">
                  <c:v>7039.8600000161514</c:v>
                </c:pt>
                <c:pt idx="31996">
                  <c:v>7039.88000001615</c:v>
                </c:pt>
                <c:pt idx="31997">
                  <c:v>7039.9000000161495</c:v>
                </c:pt>
                <c:pt idx="31998">
                  <c:v>7039.92000001615</c:v>
                </c:pt>
                <c:pt idx="31999">
                  <c:v>7039.9400000161495</c:v>
                </c:pt>
              </c:numCache>
            </c:numRef>
          </c:xVal>
          <c:yVal>
            <c:numRef>
              <c:f>Sheet1!$B$320001:$B$352000</c:f>
              <c:numCache>
                <c:formatCode>General</c:formatCode>
                <c:ptCount val="32000"/>
                <c:pt idx="0">
                  <c:v>2331.54297</c:v>
                </c:pt>
                <c:pt idx="1">
                  <c:v>2329.1015600000001</c:v>
                </c:pt>
                <c:pt idx="2">
                  <c:v>2331.54297</c:v>
                </c:pt>
                <c:pt idx="3">
                  <c:v>2331.54297</c:v>
                </c:pt>
                <c:pt idx="4">
                  <c:v>2331.54297</c:v>
                </c:pt>
                <c:pt idx="5">
                  <c:v>2331.54297</c:v>
                </c:pt>
                <c:pt idx="6">
                  <c:v>2331.54297</c:v>
                </c:pt>
                <c:pt idx="7">
                  <c:v>2331.54297</c:v>
                </c:pt>
                <c:pt idx="8">
                  <c:v>2331.54297</c:v>
                </c:pt>
                <c:pt idx="9">
                  <c:v>2331.54297</c:v>
                </c:pt>
                <c:pt idx="10">
                  <c:v>2331.54297</c:v>
                </c:pt>
                <c:pt idx="11">
                  <c:v>2331.54297</c:v>
                </c:pt>
                <c:pt idx="12">
                  <c:v>2331.54297</c:v>
                </c:pt>
                <c:pt idx="13">
                  <c:v>2331.54297</c:v>
                </c:pt>
                <c:pt idx="14">
                  <c:v>2331.54297</c:v>
                </c:pt>
                <c:pt idx="15">
                  <c:v>2331.54297</c:v>
                </c:pt>
                <c:pt idx="16">
                  <c:v>2331.54297</c:v>
                </c:pt>
                <c:pt idx="17">
                  <c:v>2331.54297</c:v>
                </c:pt>
                <c:pt idx="18">
                  <c:v>2331.54297</c:v>
                </c:pt>
                <c:pt idx="19">
                  <c:v>2331.54297</c:v>
                </c:pt>
                <c:pt idx="20">
                  <c:v>2331.54297</c:v>
                </c:pt>
                <c:pt idx="21">
                  <c:v>2331.54297</c:v>
                </c:pt>
                <c:pt idx="22">
                  <c:v>2331.54297</c:v>
                </c:pt>
                <c:pt idx="23">
                  <c:v>2331.54297</c:v>
                </c:pt>
                <c:pt idx="24">
                  <c:v>2331.54297</c:v>
                </c:pt>
                <c:pt idx="25">
                  <c:v>2331.54297</c:v>
                </c:pt>
                <c:pt idx="26">
                  <c:v>2331.54297</c:v>
                </c:pt>
                <c:pt idx="27">
                  <c:v>2331.54297</c:v>
                </c:pt>
                <c:pt idx="28">
                  <c:v>2331.54297</c:v>
                </c:pt>
                <c:pt idx="29">
                  <c:v>2331.54297</c:v>
                </c:pt>
                <c:pt idx="30">
                  <c:v>2331.54297</c:v>
                </c:pt>
                <c:pt idx="31">
                  <c:v>2331.54297</c:v>
                </c:pt>
                <c:pt idx="32">
                  <c:v>2331.54297</c:v>
                </c:pt>
                <c:pt idx="33">
                  <c:v>2331.54297</c:v>
                </c:pt>
                <c:pt idx="34">
                  <c:v>2329.1015600000001</c:v>
                </c:pt>
                <c:pt idx="35">
                  <c:v>2329.1015600000001</c:v>
                </c:pt>
                <c:pt idx="36">
                  <c:v>2329.1015600000001</c:v>
                </c:pt>
                <c:pt idx="37">
                  <c:v>2331.54297</c:v>
                </c:pt>
                <c:pt idx="38">
                  <c:v>2329.1015600000001</c:v>
                </c:pt>
                <c:pt idx="39">
                  <c:v>2331.54297</c:v>
                </c:pt>
                <c:pt idx="40">
                  <c:v>2331.54297</c:v>
                </c:pt>
                <c:pt idx="41">
                  <c:v>2331.54297</c:v>
                </c:pt>
                <c:pt idx="42">
                  <c:v>2331.54297</c:v>
                </c:pt>
                <c:pt idx="43">
                  <c:v>2331.54297</c:v>
                </c:pt>
                <c:pt idx="44">
                  <c:v>2331.54297</c:v>
                </c:pt>
                <c:pt idx="45">
                  <c:v>2331.54297</c:v>
                </c:pt>
                <c:pt idx="46">
                  <c:v>2331.54297</c:v>
                </c:pt>
                <c:pt idx="47">
                  <c:v>2331.54297</c:v>
                </c:pt>
                <c:pt idx="48">
                  <c:v>2331.54297</c:v>
                </c:pt>
                <c:pt idx="49">
                  <c:v>2331.54297</c:v>
                </c:pt>
                <c:pt idx="50">
                  <c:v>2331.54297</c:v>
                </c:pt>
                <c:pt idx="51">
                  <c:v>2331.54297</c:v>
                </c:pt>
                <c:pt idx="52">
                  <c:v>2331.54297</c:v>
                </c:pt>
                <c:pt idx="53">
                  <c:v>2331.54297</c:v>
                </c:pt>
                <c:pt idx="54">
                  <c:v>2329.1015600000001</c:v>
                </c:pt>
                <c:pt idx="55">
                  <c:v>2331.54297</c:v>
                </c:pt>
                <c:pt idx="56">
                  <c:v>2331.54297</c:v>
                </c:pt>
                <c:pt idx="57">
                  <c:v>2329.1015600000001</c:v>
                </c:pt>
                <c:pt idx="58">
                  <c:v>2329.1015600000001</c:v>
                </c:pt>
                <c:pt idx="59">
                  <c:v>2331.54297</c:v>
                </c:pt>
                <c:pt idx="60">
                  <c:v>2331.54297</c:v>
                </c:pt>
                <c:pt idx="61">
                  <c:v>2331.54297</c:v>
                </c:pt>
                <c:pt idx="62">
                  <c:v>2331.54297</c:v>
                </c:pt>
                <c:pt idx="63">
                  <c:v>2331.54297</c:v>
                </c:pt>
                <c:pt idx="64">
                  <c:v>2331.54297</c:v>
                </c:pt>
                <c:pt idx="65">
                  <c:v>2331.54297</c:v>
                </c:pt>
                <c:pt idx="66">
                  <c:v>2331.54297</c:v>
                </c:pt>
                <c:pt idx="67">
                  <c:v>2329.1015600000001</c:v>
                </c:pt>
                <c:pt idx="68">
                  <c:v>2329.1015600000001</c:v>
                </c:pt>
                <c:pt idx="69">
                  <c:v>2331.54297</c:v>
                </c:pt>
                <c:pt idx="70">
                  <c:v>2331.54297</c:v>
                </c:pt>
                <c:pt idx="71">
                  <c:v>2331.54297</c:v>
                </c:pt>
                <c:pt idx="72">
                  <c:v>2331.54297</c:v>
                </c:pt>
                <c:pt idx="73">
                  <c:v>2331.54297</c:v>
                </c:pt>
                <c:pt idx="74">
                  <c:v>2331.54297</c:v>
                </c:pt>
                <c:pt idx="75">
                  <c:v>2331.54297</c:v>
                </c:pt>
                <c:pt idx="76">
                  <c:v>2331.54297</c:v>
                </c:pt>
                <c:pt idx="77">
                  <c:v>2331.54297</c:v>
                </c:pt>
                <c:pt idx="78">
                  <c:v>2331.54297</c:v>
                </c:pt>
                <c:pt idx="79">
                  <c:v>2329.1015600000001</c:v>
                </c:pt>
                <c:pt idx="80">
                  <c:v>2331.54297</c:v>
                </c:pt>
                <c:pt idx="81">
                  <c:v>2331.54297</c:v>
                </c:pt>
                <c:pt idx="82">
                  <c:v>2331.54297</c:v>
                </c:pt>
                <c:pt idx="83">
                  <c:v>2331.54297</c:v>
                </c:pt>
                <c:pt idx="84">
                  <c:v>2329.1015600000001</c:v>
                </c:pt>
                <c:pt idx="85">
                  <c:v>2329.1015600000001</c:v>
                </c:pt>
                <c:pt idx="86">
                  <c:v>2331.54297</c:v>
                </c:pt>
                <c:pt idx="87">
                  <c:v>2331.54297</c:v>
                </c:pt>
                <c:pt idx="88">
                  <c:v>2331.54297</c:v>
                </c:pt>
                <c:pt idx="89">
                  <c:v>2329.1015600000001</c:v>
                </c:pt>
                <c:pt idx="90">
                  <c:v>2329.1015600000001</c:v>
                </c:pt>
                <c:pt idx="91">
                  <c:v>2329.1015600000001</c:v>
                </c:pt>
                <c:pt idx="92">
                  <c:v>2329.1015600000001</c:v>
                </c:pt>
                <c:pt idx="93">
                  <c:v>2329.1015600000001</c:v>
                </c:pt>
                <c:pt idx="94">
                  <c:v>2331.54297</c:v>
                </c:pt>
                <c:pt idx="95">
                  <c:v>2331.54297</c:v>
                </c:pt>
                <c:pt idx="96">
                  <c:v>2331.54297</c:v>
                </c:pt>
                <c:pt idx="97">
                  <c:v>2331.54297</c:v>
                </c:pt>
                <c:pt idx="98">
                  <c:v>2331.54297</c:v>
                </c:pt>
                <c:pt idx="99">
                  <c:v>2331.54297</c:v>
                </c:pt>
                <c:pt idx="100">
                  <c:v>2331.54297</c:v>
                </c:pt>
                <c:pt idx="101">
                  <c:v>2331.54297</c:v>
                </c:pt>
                <c:pt idx="102">
                  <c:v>2331.54297</c:v>
                </c:pt>
                <c:pt idx="103">
                  <c:v>2331.54297</c:v>
                </c:pt>
                <c:pt idx="104">
                  <c:v>2331.54297</c:v>
                </c:pt>
                <c:pt idx="105">
                  <c:v>2331.54297</c:v>
                </c:pt>
                <c:pt idx="106">
                  <c:v>2331.54297</c:v>
                </c:pt>
                <c:pt idx="107">
                  <c:v>2331.54297</c:v>
                </c:pt>
                <c:pt idx="108">
                  <c:v>2331.54297</c:v>
                </c:pt>
                <c:pt idx="109">
                  <c:v>2331.54297</c:v>
                </c:pt>
                <c:pt idx="110">
                  <c:v>2331.54297</c:v>
                </c:pt>
                <c:pt idx="111">
                  <c:v>2331.54297</c:v>
                </c:pt>
                <c:pt idx="112">
                  <c:v>2331.54297</c:v>
                </c:pt>
                <c:pt idx="113">
                  <c:v>2331.54297</c:v>
                </c:pt>
                <c:pt idx="114">
                  <c:v>2331.54297</c:v>
                </c:pt>
                <c:pt idx="115">
                  <c:v>2331.54297</c:v>
                </c:pt>
                <c:pt idx="116">
                  <c:v>2331.54297</c:v>
                </c:pt>
                <c:pt idx="117">
                  <c:v>2331.54297</c:v>
                </c:pt>
                <c:pt idx="118">
                  <c:v>2331.54297</c:v>
                </c:pt>
                <c:pt idx="119">
                  <c:v>2331.54297</c:v>
                </c:pt>
                <c:pt idx="120">
                  <c:v>2331.54297</c:v>
                </c:pt>
                <c:pt idx="121">
                  <c:v>2329.1015600000001</c:v>
                </c:pt>
                <c:pt idx="122">
                  <c:v>2329.1015600000001</c:v>
                </c:pt>
                <c:pt idx="123">
                  <c:v>2331.54297</c:v>
                </c:pt>
                <c:pt idx="124">
                  <c:v>2331.54297</c:v>
                </c:pt>
                <c:pt idx="125">
                  <c:v>2331.54297</c:v>
                </c:pt>
                <c:pt idx="126">
                  <c:v>2331.54297</c:v>
                </c:pt>
                <c:pt idx="127">
                  <c:v>2331.54297</c:v>
                </c:pt>
                <c:pt idx="128">
                  <c:v>2331.54297</c:v>
                </c:pt>
                <c:pt idx="129">
                  <c:v>2331.54297</c:v>
                </c:pt>
                <c:pt idx="130">
                  <c:v>2329.1015600000001</c:v>
                </c:pt>
                <c:pt idx="131">
                  <c:v>2329.1015600000001</c:v>
                </c:pt>
                <c:pt idx="132">
                  <c:v>2329.1015600000001</c:v>
                </c:pt>
                <c:pt idx="133">
                  <c:v>2331.54297</c:v>
                </c:pt>
                <c:pt idx="134">
                  <c:v>2329.1015600000001</c:v>
                </c:pt>
                <c:pt idx="135">
                  <c:v>2331.54297</c:v>
                </c:pt>
                <c:pt idx="136">
                  <c:v>2329.1015600000001</c:v>
                </c:pt>
                <c:pt idx="137">
                  <c:v>2329.1015600000001</c:v>
                </c:pt>
                <c:pt idx="138">
                  <c:v>2331.54297</c:v>
                </c:pt>
                <c:pt idx="139">
                  <c:v>2331.54297</c:v>
                </c:pt>
                <c:pt idx="140">
                  <c:v>2331.54297</c:v>
                </c:pt>
                <c:pt idx="141">
                  <c:v>2331.54297</c:v>
                </c:pt>
                <c:pt idx="142">
                  <c:v>2331.54297</c:v>
                </c:pt>
                <c:pt idx="143">
                  <c:v>2329.1015600000001</c:v>
                </c:pt>
                <c:pt idx="144">
                  <c:v>2331.54297</c:v>
                </c:pt>
                <c:pt idx="145">
                  <c:v>2331.54297</c:v>
                </c:pt>
                <c:pt idx="146">
                  <c:v>2331.54297</c:v>
                </c:pt>
                <c:pt idx="147">
                  <c:v>2331.54297</c:v>
                </c:pt>
                <c:pt idx="148">
                  <c:v>2331.54297</c:v>
                </c:pt>
                <c:pt idx="149">
                  <c:v>2329.1015600000001</c:v>
                </c:pt>
                <c:pt idx="150">
                  <c:v>2331.54297</c:v>
                </c:pt>
                <c:pt idx="151">
                  <c:v>2331.54297</c:v>
                </c:pt>
                <c:pt idx="152">
                  <c:v>2331.54297</c:v>
                </c:pt>
                <c:pt idx="153">
                  <c:v>2329.1015600000001</c:v>
                </c:pt>
                <c:pt idx="154">
                  <c:v>2331.54297</c:v>
                </c:pt>
                <c:pt idx="155">
                  <c:v>2331.54297</c:v>
                </c:pt>
                <c:pt idx="156">
                  <c:v>2331.54297</c:v>
                </c:pt>
                <c:pt idx="157">
                  <c:v>2331.54297</c:v>
                </c:pt>
                <c:pt idx="158">
                  <c:v>2329.1015600000001</c:v>
                </c:pt>
                <c:pt idx="159">
                  <c:v>2329.1015600000001</c:v>
                </c:pt>
                <c:pt idx="160">
                  <c:v>2331.54297</c:v>
                </c:pt>
                <c:pt idx="161">
                  <c:v>2329.1015600000001</c:v>
                </c:pt>
                <c:pt idx="162">
                  <c:v>2331.54297</c:v>
                </c:pt>
                <c:pt idx="163">
                  <c:v>2331.54297</c:v>
                </c:pt>
                <c:pt idx="164">
                  <c:v>2331.54297</c:v>
                </c:pt>
                <c:pt idx="165">
                  <c:v>2329.1015600000001</c:v>
                </c:pt>
                <c:pt idx="166">
                  <c:v>2329.1015600000001</c:v>
                </c:pt>
                <c:pt idx="167">
                  <c:v>2331.54297</c:v>
                </c:pt>
                <c:pt idx="168">
                  <c:v>2329.1015600000001</c:v>
                </c:pt>
                <c:pt idx="169">
                  <c:v>2331.54297</c:v>
                </c:pt>
                <c:pt idx="170">
                  <c:v>2331.54297</c:v>
                </c:pt>
                <c:pt idx="171">
                  <c:v>2331.54297</c:v>
                </c:pt>
                <c:pt idx="172">
                  <c:v>2329.1015600000001</c:v>
                </c:pt>
                <c:pt idx="173">
                  <c:v>2331.54297</c:v>
                </c:pt>
                <c:pt idx="174">
                  <c:v>2331.54297</c:v>
                </c:pt>
                <c:pt idx="175">
                  <c:v>2331.54297</c:v>
                </c:pt>
                <c:pt idx="176">
                  <c:v>2331.54297</c:v>
                </c:pt>
                <c:pt idx="177">
                  <c:v>2331.54297</c:v>
                </c:pt>
                <c:pt idx="178">
                  <c:v>2329.1015600000001</c:v>
                </c:pt>
                <c:pt idx="179">
                  <c:v>2329.1015600000001</c:v>
                </c:pt>
                <c:pt idx="180">
                  <c:v>2331.54297</c:v>
                </c:pt>
                <c:pt idx="181">
                  <c:v>2331.54297</c:v>
                </c:pt>
                <c:pt idx="182">
                  <c:v>2331.54297</c:v>
                </c:pt>
                <c:pt idx="183">
                  <c:v>2331.54297</c:v>
                </c:pt>
                <c:pt idx="184">
                  <c:v>2329.1015600000001</c:v>
                </c:pt>
                <c:pt idx="185">
                  <c:v>2329.1015600000001</c:v>
                </c:pt>
                <c:pt idx="186">
                  <c:v>2329.1015600000001</c:v>
                </c:pt>
                <c:pt idx="187">
                  <c:v>2329.1015600000001</c:v>
                </c:pt>
                <c:pt idx="188">
                  <c:v>2331.54297</c:v>
                </c:pt>
                <c:pt idx="189">
                  <c:v>2331.54297</c:v>
                </c:pt>
                <c:pt idx="190">
                  <c:v>2331.54297</c:v>
                </c:pt>
                <c:pt idx="191">
                  <c:v>2331.54297</c:v>
                </c:pt>
                <c:pt idx="192">
                  <c:v>2329.1015600000001</c:v>
                </c:pt>
                <c:pt idx="193">
                  <c:v>2331.54297</c:v>
                </c:pt>
                <c:pt idx="194">
                  <c:v>2331.54297</c:v>
                </c:pt>
                <c:pt idx="195">
                  <c:v>2329.1015600000001</c:v>
                </c:pt>
                <c:pt idx="196">
                  <c:v>2331.54297</c:v>
                </c:pt>
                <c:pt idx="197">
                  <c:v>2331.54297</c:v>
                </c:pt>
                <c:pt idx="198">
                  <c:v>2331.54297</c:v>
                </c:pt>
                <c:pt idx="199">
                  <c:v>2331.54297</c:v>
                </c:pt>
                <c:pt idx="200">
                  <c:v>2331.54297</c:v>
                </c:pt>
                <c:pt idx="201">
                  <c:v>2331.54297</c:v>
                </c:pt>
                <c:pt idx="202">
                  <c:v>2331.54297</c:v>
                </c:pt>
                <c:pt idx="203">
                  <c:v>2329.1015600000001</c:v>
                </c:pt>
                <c:pt idx="204">
                  <c:v>2329.1015600000001</c:v>
                </c:pt>
                <c:pt idx="205">
                  <c:v>2331.54297</c:v>
                </c:pt>
                <c:pt idx="206">
                  <c:v>2331.54297</c:v>
                </c:pt>
                <c:pt idx="207">
                  <c:v>2331.54297</c:v>
                </c:pt>
                <c:pt idx="208">
                  <c:v>2329.1015600000001</c:v>
                </c:pt>
                <c:pt idx="209">
                  <c:v>2329.1015600000001</c:v>
                </c:pt>
                <c:pt idx="210">
                  <c:v>2329.1015600000001</c:v>
                </c:pt>
                <c:pt idx="211">
                  <c:v>2331.54297</c:v>
                </c:pt>
                <c:pt idx="212">
                  <c:v>2331.54297</c:v>
                </c:pt>
                <c:pt idx="213">
                  <c:v>2331.54297</c:v>
                </c:pt>
                <c:pt idx="214">
                  <c:v>2331.54297</c:v>
                </c:pt>
                <c:pt idx="215">
                  <c:v>2331.54297</c:v>
                </c:pt>
                <c:pt idx="216">
                  <c:v>2331.54297</c:v>
                </c:pt>
                <c:pt idx="217">
                  <c:v>2331.54297</c:v>
                </c:pt>
                <c:pt idx="218">
                  <c:v>2329.1015600000001</c:v>
                </c:pt>
                <c:pt idx="219">
                  <c:v>2331.54297</c:v>
                </c:pt>
                <c:pt idx="220">
                  <c:v>2329.1015600000001</c:v>
                </c:pt>
                <c:pt idx="221">
                  <c:v>2329.1015600000001</c:v>
                </c:pt>
                <c:pt idx="222">
                  <c:v>2329.1015600000001</c:v>
                </c:pt>
                <c:pt idx="223">
                  <c:v>2329.1015600000001</c:v>
                </c:pt>
                <c:pt idx="224">
                  <c:v>2329.1015600000001</c:v>
                </c:pt>
                <c:pt idx="225">
                  <c:v>2331.54297</c:v>
                </c:pt>
                <c:pt idx="226">
                  <c:v>2329.1015600000001</c:v>
                </c:pt>
                <c:pt idx="227">
                  <c:v>2331.54297</c:v>
                </c:pt>
                <c:pt idx="228">
                  <c:v>2331.54297</c:v>
                </c:pt>
                <c:pt idx="229">
                  <c:v>2331.54297</c:v>
                </c:pt>
                <c:pt idx="230">
                  <c:v>2331.54297</c:v>
                </c:pt>
                <c:pt idx="231">
                  <c:v>2329.1015600000001</c:v>
                </c:pt>
                <c:pt idx="232">
                  <c:v>2329.1015600000001</c:v>
                </c:pt>
                <c:pt idx="233">
                  <c:v>2331.54297</c:v>
                </c:pt>
                <c:pt idx="234">
                  <c:v>2329.1015600000001</c:v>
                </c:pt>
                <c:pt idx="235">
                  <c:v>2331.54297</c:v>
                </c:pt>
                <c:pt idx="236">
                  <c:v>2331.54297</c:v>
                </c:pt>
                <c:pt idx="237">
                  <c:v>2329.1015600000001</c:v>
                </c:pt>
                <c:pt idx="238">
                  <c:v>2331.54297</c:v>
                </c:pt>
                <c:pt idx="239">
                  <c:v>2331.54297</c:v>
                </c:pt>
                <c:pt idx="240">
                  <c:v>2331.54297</c:v>
                </c:pt>
                <c:pt idx="241">
                  <c:v>2329.1015600000001</c:v>
                </c:pt>
                <c:pt idx="242">
                  <c:v>2331.54297</c:v>
                </c:pt>
                <c:pt idx="243">
                  <c:v>2329.1015600000001</c:v>
                </c:pt>
                <c:pt idx="244">
                  <c:v>2331.54297</c:v>
                </c:pt>
                <c:pt idx="245">
                  <c:v>2331.54297</c:v>
                </c:pt>
                <c:pt idx="246">
                  <c:v>2331.54297</c:v>
                </c:pt>
                <c:pt idx="247">
                  <c:v>2331.54297</c:v>
                </c:pt>
                <c:pt idx="248">
                  <c:v>2331.54297</c:v>
                </c:pt>
                <c:pt idx="249">
                  <c:v>2329.1015600000001</c:v>
                </c:pt>
                <c:pt idx="250">
                  <c:v>2331.54297</c:v>
                </c:pt>
                <c:pt idx="251">
                  <c:v>2331.54297</c:v>
                </c:pt>
                <c:pt idx="252">
                  <c:v>2331.54297</c:v>
                </c:pt>
                <c:pt idx="253">
                  <c:v>2331.54297</c:v>
                </c:pt>
                <c:pt idx="254">
                  <c:v>2331.54297</c:v>
                </c:pt>
                <c:pt idx="255">
                  <c:v>2331.54297</c:v>
                </c:pt>
                <c:pt idx="256">
                  <c:v>2329.1015600000001</c:v>
                </c:pt>
                <c:pt idx="257">
                  <c:v>2329.1015600000001</c:v>
                </c:pt>
                <c:pt idx="258">
                  <c:v>2331.54297</c:v>
                </c:pt>
                <c:pt idx="259">
                  <c:v>2331.54297</c:v>
                </c:pt>
                <c:pt idx="260">
                  <c:v>2329.1015600000001</c:v>
                </c:pt>
                <c:pt idx="261">
                  <c:v>2329.1015600000001</c:v>
                </c:pt>
                <c:pt idx="262">
                  <c:v>2329.1015600000001</c:v>
                </c:pt>
                <c:pt idx="263">
                  <c:v>2329.1015600000001</c:v>
                </c:pt>
                <c:pt idx="264">
                  <c:v>2329.1015600000001</c:v>
                </c:pt>
                <c:pt idx="265">
                  <c:v>2331.54297</c:v>
                </c:pt>
                <c:pt idx="266">
                  <c:v>2331.54297</c:v>
                </c:pt>
                <c:pt idx="267">
                  <c:v>2331.54297</c:v>
                </c:pt>
                <c:pt idx="268">
                  <c:v>2329.1015600000001</c:v>
                </c:pt>
                <c:pt idx="269">
                  <c:v>2329.1015600000001</c:v>
                </c:pt>
                <c:pt idx="270">
                  <c:v>2331.54297</c:v>
                </c:pt>
                <c:pt idx="271">
                  <c:v>2329.1015600000001</c:v>
                </c:pt>
                <c:pt idx="272">
                  <c:v>2331.54297</c:v>
                </c:pt>
                <c:pt idx="273">
                  <c:v>2331.54297</c:v>
                </c:pt>
                <c:pt idx="274">
                  <c:v>2331.54297</c:v>
                </c:pt>
                <c:pt idx="275">
                  <c:v>2331.54297</c:v>
                </c:pt>
                <c:pt idx="276">
                  <c:v>2329.1015600000001</c:v>
                </c:pt>
                <c:pt idx="277">
                  <c:v>2331.54297</c:v>
                </c:pt>
                <c:pt idx="278">
                  <c:v>2329.1015600000001</c:v>
                </c:pt>
                <c:pt idx="279">
                  <c:v>2329.1015600000001</c:v>
                </c:pt>
                <c:pt idx="280">
                  <c:v>2331.54297</c:v>
                </c:pt>
                <c:pt idx="281">
                  <c:v>2329.1015600000001</c:v>
                </c:pt>
                <c:pt idx="282">
                  <c:v>2331.54297</c:v>
                </c:pt>
                <c:pt idx="283">
                  <c:v>2331.54297</c:v>
                </c:pt>
                <c:pt idx="284">
                  <c:v>2329.1015600000001</c:v>
                </c:pt>
                <c:pt idx="285">
                  <c:v>2331.54297</c:v>
                </c:pt>
                <c:pt idx="286">
                  <c:v>2329.1015600000001</c:v>
                </c:pt>
                <c:pt idx="287">
                  <c:v>2331.54297</c:v>
                </c:pt>
                <c:pt idx="288">
                  <c:v>2329.1015600000001</c:v>
                </c:pt>
                <c:pt idx="289">
                  <c:v>2331.54297</c:v>
                </c:pt>
                <c:pt idx="290">
                  <c:v>2331.54297</c:v>
                </c:pt>
                <c:pt idx="291">
                  <c:v>2329.1015600000001</c:v>
                </c:pt>
                <c:pt idx="292">
                  <c:v>2329.1015600000001</c:v>
                </c:pt>
                <c:pt idx="293">
                  <c:v>2331.54297</c:v>
                </c:pt>
                <c:pt idx="294">
                  <c:v>2331.54297</c:v>
                </c:pt>
                <c:pt idx="295">
                  <c:v>2329.1015600000001</c:v>
                </c:pt>
                <c:pt idx="296">
                  <c:v>2331.54297</c:v>
                </c:pt>
                <c:pt idx="297">
                  <c:v>2331.54297</c:v>
                </c:pt>
                <c:pt idx="298">
                  <c:v>2331.54297</c:v>
                </c:pt>
                <c:pt idx="299">
                  <c:v>2329.1015600000001</c:v>
                </c:pt>
                <c:pt idx="300">
                  <c:v>2329.1015600000001</c:v>
                </c:pt>
                <c:pt idx="301">
                  <c:v>2331.54297</c:v>
                </c:pt>
                <c:pt idx="302">
                  <c:v>2331.54297</c:v>
                </c:pt>
                <c:pt idx="303">
                  <c:v>2331.54297</c:v>
                </c:pt>
                <c:pt idx="304">
                  <c:v>2329.1015600000001</c:v>
                </c:pt>
                <c:pt idx="305">
                  <c:v>2331.54297</c:v>
                </c:pt>
                <c:pt idx="306">
                  <c:v>2331.54297</c:v>
                </c:pt>
                <c:pt idx="307">
                  <c:v>2331.54297</c:v>
                </c:pt>
                <c:pt idx="308">
                  <c:v>2331.54297</c:v>
                </c:pt>
                <c:pt idx="309">
                  <c:v>2329.1015600000001</c:v>
                </c:pt>
                <c:pt idx="310">
                  <c:v>2331.54297</c:v>
                </c:pt>
                <c:pt idx="311">
                  <c:v>2329.1015600000001</c:v>
                </c:pt>
                <c:pt idx="312">
                  <c:v>2329.1015600000001</c:v>
                </c:pt>
                <c:pt idx="313">
                  <c:v>2329.1015600000001</c:v>
                </c:pt>
                <c:pt idx="314">
                  <c:v>2331.54297</c:v>
                </c:pt>
                <c:pt idx="315">
                  <c:v>2329.1015600000001</c:v>
                </c:pt>
                <c:pt idx="316">
                  <c:v>2329.1015600000001</c:v>
                </c:pt>
                <c:pt idx="317">
                  <c:v>2329.1015600000001</c:v>
                </c:pt>
                <c:pt idx="318">
                  <c:v>2329.1015600000001</c:v>
                </c:pt>
                <c:pt idx="319">
                  <c:v>2329.1015600000001</c:v>
                </c:pt>
                <c:pt idx="320">
                  <c:v>2329.1015600000001</c:v>
                </c:pt>
                <c:pt idx="321">
                  <c:v>2331.54297</c:v>
                </c:pt>
                <c:pt idx="322">
                  <c:v>2331.54297</c:v>
                </c:pt>
                <c:pt idx="323">
                  <c:v>2331.54297</c:v>
                </c:pt>
                <c:pt idx="324">
                  <c:v>2329.1015600000001</c:v>
                </c:pt>
                <c:pt idx="325">
                  <c:v>2329.1015600000001</c:v>
                </c:pt>
                <c:pt idx="326">
                  <c:v>2331.54297</c:v>
                </c:pt>
                <c:pt idx="327">
                  <c:v>2329.1015600000001</c:v>
                </c:pt>
                <c:pt idx="328">
                  <c:v>2331.54297</c:v>
                </c:pt>
                <c:pt idx="329">
                  <c:v>2329.1015600000001</c:v>
                </c:pt>
                <c:pt idx="330">
                  <c:v>2331.54297</c:v>
                </c:pt>
                <c:pt idx="331">
                  <c:v>2331.54297</c:v>
                </c:pt>
                <c:pt idx="332">
                  <c:v>2331.54297</c:v>
                </c:pt>
                <c:pt idx="333">
                  <c:v>2329.1015600000001</c:v>
                </c:pt>
                <c:pt idx="334">
                  <c:v>2331.54297</c:v>
                </c:pt>
                <c:pt idx="335">
                  <c:v>2331.54297</c:v>
                </c:pt>
                <c:pt idx="336">
                  <c:v>2331.54297</c:v>
                </c:pt>
                <c:pt idx="337">
                  <c:v>2331.54297</c:v>
                </c:pt>
                <c:pt idx="338">
                  <c:v>2331.54297</c:v>
                </c:pt>
                <c:pt idx="339">
                  <c:v>2331.54297</c:v>
                </c:pt>
                <c:pt idx="340">
                  <c:v>2329.1015600000001</c:v>
                </c:pt>
                <c:pt idx="341">
                  <c:v>2329.1015600000001</c:v>
                </c:pt>
                <c:pt idx="342">
                  <c:v>2329.1015600000001</c:v>
                </c:pt>
                <c:pt idx="343">
                  <c:v>2329.1015600000001</c:v>
                </c:pt>
                <c:pt idx="344">
                  <c:v>2329.1015600000001</c:v>
                </c:pt>
                <c:pt idx="345">
                  <c:v>2331.54297</c:v>
                </c:pt>
                <c:pt idx="346">
                  <c:v>2331.54297</c:v>
                </c:pt>
                <c:pt idx="347">
                  <c:v>2331.54297</c:v>
                </c:pt>
                <c:pt idx="348">
                  <c:v>2331.54297</c:v>
                </c:pt>
                <c:pt idx="349">
                  <c:v>2329.1015600000001</c:v>
                </c:pt>
                <c:pt idx="350">
                  <c:v>2329.1015600000001</c:v>
                </c:pt>
                <c:pt idx="351">
                  <c:v>2331.54297</c:v>
                </c:pt>
                <c:pt idx="352">
                  <c:v>2329.1015600000001</c:v>
                </c:pt>
                <c:pt idx="353">
                  <c:v>2329.1015600000001</c:v>
                </c:pt>
                <c:pt idx="354">
                  <c:v>2331.54297</c:v>
                </c:pt>
                <c:pt idx="355">
                  <c:v>2329.1015600000001</c:v>
                </c:pt>
                <c:pt idx="356">
                  <c:v>2329.1015600000001</c:v>
                </c:pt>
                <c:pt idx="357">
                  <c:v>2329.1015600000001</c:v>
                </c:pt>
                <c:pt idx="358">
                  <c:v>2329.1015600000001</c:v>
                </c:pt>
                <c:pt idx="359">
                  <c:v>2329.1015600000001</c:v>
                </c:pt>
                <c:pt idx="360">
                  <c:v>2329.1015600000001</c:v>
                </c:pt>
                <c:pt idx="361">
                  <c:v>2329.1015600000001</c:v>
                </c:pt>
                <c:pt idx="362">
                  <c:v>2331.54297</c:v>
                </c:pt>
                <c:pt idx="363">
                  <c:v>2329.1015600000001</c:v>
                </c:pt>
                <c:pt idx="364">
                  <c:v>2329.1015600000001</c:v>
                </c:pt>
                <c:pt idx="365">
                  <c:v>2329.1015600000001</c:v>
                </c:pt>
                <c:pt idx="366">
                  <c:v>2331.54297</c:v>
                </c:pt>
                <c:pt idx="367">
                  <c:v>2331.54297</c:v>
                </c:pt>
                <c:pt idx="368">
                  <c:v>2329.1015600000001</c:v>
                </c:pt>
                <c:pt idx="369">
                  <c:v>2329.1015600000001</c:v>
                </c:pt>
                <c:pt idx="370">
                  <c:v>2331.54297</c:v>
                </c:pt>
                <c:pt idx="371">
                  <c:v>2329.1015600000001</c:v>
                </c:pt>
                <c:pt idx="372">
                  <c:v>2331.54297</c:v>
                </c:pt>
                <c:pt idx="373">
                  <c:v>2329.1015600000001</c:v>
                </c:pt>
                <c:pt idx="374">
                  <c:v>2331.54297</c:v>
                </c:pt>
                <c:pt idx="375">
                  <c:v>2329.1015600000001</c:v>
                </c:pt>
                <c:pt idx="376">
                  <c:v>2331.54297</c:v>
                </c:pt>
                <c:pt idx="377">
                  <c:v>2331.54297</c:v>
                </c:pt>
                <c:pt idx="378">
                  <c:v>2329.1015600000001</c:v>
                </c:pt>
                <c:pt idx="379">
                  <c:v>2331.54297</c:v>
                </c:pt>
                <c:pt idx="380">
                  <c:v>2331.54297</c:v>
                </c:pt>
                <c:pt idx="381">
                  <c:v>2329.1015600000001</c:v>
                </c:pt>
                <c:pt idx="382">
                  <c:v>2329.1015600000001</c:v>
                </c:pt>
                <c:pt idx="383">
                  <c:v>2329.1015600000001</c:v>
                </c:pt>
                <c:pt idx="384">
                  <c:v>2331.54297</c:v>
                </c:pt>
                <c:pt idx="385">
                  <c:v>2331.54297</c:v>
                </c:pt>
                <c:pt idx="386">
                  <c:v>2329.1015600000001</c:v>
                </c:pt>
                <c:pt idx="387">
                  <c:v>2331.54297</c:v>
                </c:pt>
                <c:pt idx="388">
                  <c:v>2329.1015600000001</c:v>
                </c:pt>
                <c:pt idx="389">
                  <c:v>2329.1015600000001</c:v>
                </c:pt>
                <c:pt idx="390">
                  <c:v>2329.1015600000001</c:v>
                </c:pt>
                <c:pt idx="391">
                  <c:v>2331.54297</c:v>
                </c:pt>
                <c:pt idx="392">
                  <c:v>2331.54297</c:v>
                </c:pt>
                <c:pt idx="393">
                  <c:v>2331.54297</c:v>
                </c:pt>
                <c:pt idx="394">
                  <c:v>2329.1015600000001</c:v>
                </c:pt>
                <c:pt idx="395">
                  <c:v>2331.54297</c:v>
                </c:pt>
                <c:pt idx="396">
                  <c:v>2329.1015600000001</c:v>
                </c:pt>
                <c:pt idx="397">
                  <c:v>2329.1015600000001</c:v>
                </c:pt>
                <c:pt idx="398">
                  <c:v>2329.1015600000001</c:v>
                </c:pt>
                <c:pt idx="399">
                  <c:v>2331.54297</c:v>
                </c:pt>
                <c:pt idx="400">
                  <c:v>2329.1015600000001</c:v>
                </c:pt>
                <c:pt idx="401">
                  <c:v>2331.54297</c:v>
                </c:pt>
                <c:pt idx="402">
                  <c:v>2331.54297</c:v>
                </c:pt>
                <c:pt idx="403">
                  <c:v>2331.54297</c:v>
                </c:pt>
                <c:pt idx="404">
                  <c:v>2331.54297</c:v>
                </c:pt>
                <c:pt idx="405">
                  <c:v>2329.1015600000001</c:v>
                </c:pt>
                <c:pt idx="406">
                  <c:v>2331.54297</c:v>
                </c:pt>
                <c:pt idx="407">
                  <c:v>2331.54297</c:v>
                </c:pt>
                <c:pt idx="408">
                  <c:v>2331.54297</c:v>
                </c:pt>
                <c:pt idx="409">
                  <c:v>2329.1015600000001</c:v>
                </c:pt>
                <c:pt idx="410">
                  <c:v>2331.54297</c:v>
                </c:pt>
                <c:pt idx="411">
                  <c:v>2329.1015600000001</c:v>
                </c:pt>
                <c:pt idx="412">
                  <c:v>2329.1015600000001</c:v>
                </c:pt>
                <c:pt idx="413">
                  <c:v>2329.1015600000001</c:v>
                </c:pt>
                <c:pt idx="414">
                  <c:v>2329.1015600000001</c:v>
                </c:pt>
                <c:pt idx="415">
                  <c:v>2329.1015600000001</c:v>
                </c:pt>
                <c:pt idx="416">
                  <c:v>2329.1015600000001</c:v>
                </c:pt>
                <c:pt idx="417">
                  <c:v>2331.54297</c:v>
                </c:pt>
                <c:pt idx="418">
                  <c:v>2329.1015600000001</c:v>
                </c:pt>
                <c:pt idx="419">
                  <c:v>2331.54297</c:v>
                </c:pt>
                <c:pt idx="420">
                  <c:v>2329.1015600000001</c:v>
                </c:pt>
                <c:pt idx="421">
                  <c:v>2329.1015600000001</c:v>
                </c:pt>
                <c:pt idx="422">
                  <c:v>2329.1015600000001</c:v>
                </c:pt>
                <c:pt idx="423">
                  <c:v>2331.54297</c:v>
                </c:pt>
                <c:pt idx="424">
                  <c:v>2329.1015600000001</c:v>
                </c:pt>
                <c:pt idx="425">
                  <c:v>2329.1015600000001</c:v>
                </c:pt>
                <c:pt idx="426">
                  <c:v>2329.1015600000001</c:v>
                </c:pt>
                <c:pt idx="427">
                  <c:v>2331.54297</c:v>
                </c:pt>
                <c:pt idx="428">
                  <c:v>2331.54297</c:v>
                </c:pt>
                <c:pt idx="429">
                  <c:v>2331.54297</c:v>
                </c:pt>
                <c:pt idx="430">
                  <c:v>2329.1015600000001</c:v>
                </c:pt>
                <c:pt idx="431">
                  <c:v>2329.1015600000001</c:v>
                </c:pt>
                <c:pt idx="432">
                  <c:v>2329.1015600000001</c:v>
                </c:pt>
                <c:pt idx="433">
                  <c:v>2329.1015600000001</c:v>
                </c:pt>
                <c:pt idx="434">
                  <c:v>2329.1015600000001</c:v>
                </c:pt>
                <c:pt idx="435">
                  <c:v>2329.1015600000001</c:v>
                </c:pt>
                <c:pt idx="436">
                  <c:v>2329.1015600000001</c:v>
                </c:pt>
                <c:pt idx="437">
                  <c:v>2329.1015600000001</c:v>
                </c:pt>
                <c:pt idx="438">
                  <c:v>2331.54297</c:v>
                </c:pt>
                <c:pt idx="439">
                  <c:v>2331.54297</c:v>
                </c:pt>
                <c:pt idx="440">
                  <c:v>2329.1015600000001</c:v>
                </c:pt>
                <c:pt idx="441">
                  <c:v>2329.1015600000001</c:v>
                </c:pt>
                <c:pt idx="442">
                  <c:v>2329.1015600000001</c:v>
                </c:pt>
                <c:pt idx="443">
                  <c:v>2329.1015600000001</c:v>
                </c:pt>
                <c:pt idx="444">
                  <c:v>2329.1015600000001</c:v>
                </c:pt>
                <c:pt idx="445">
                  <c:v>2329.1015600000001</c:v>
                </c:pt>
                <c:pt idx="446">
                  <c:v>2329.1015600000001</c:v>
                </c:pt>
                <c:pt idx="447">
                  <c:v>2329.1015600000001</c:v>
                </c:pt>
                <c:pt idx="448">
                  <c:v>2329.1015600000001</c:v>
                </c:pt>
                <c:pt idx="449">
                  <c:v>2331.54297</c:v>
                </c:pt>
                <c:pt idx="450">
                  <c:v>2331.54297</c:v>
                </c:pt>
                <c:pt idx="451">
                  <c:v>2329.1015600000001</c:v>
                </c:pt>
                <c:pt idx="452">
                  <c:v>2329.1015600000001</c:v>
                </c:pt>
                <c:pt idx="453">
                  <c:v>2331.54297</c:v>
                </c:pt>
                <c:pt idx="454">
                  <c:v>2329.1015600000001</c:v>
                </c:pt>
                <c:pt idx="455">
                  <c:v>2329.1015600000001</c:v>
                </c:pt>
                <c:pt idx="456">
                  <c:v>2331.54297</c:v>
                </c:pt>
                <c:pt idx="457">
                  <c:v>2331.54297</c:v>
                </c:pt>
                <c:pt idx="458">
                  <c:v>2331.54297</c:v>
                </c:pt>
                <c:pt idx="459">
                  <c:v>2329.1015600000001</c:v>
                </c:pt>
                <c:pt idx="460">
                  <c:v>2331.54297</c:v>
                </c:pt>
                <c:pt idx="461">
                  <c:v>2329.1015600000001</c:v>
                </c:pt>
                <c:pt idx="462">
                  <c:v>2329.1015600000001</c:v>
                </c:pt>
                <c:pt idx="463">
                  <c:v>2329.1015600000001</c:v>
                </c:pt>
                <c:pt idx="464">
                  <c:v>2329.1015600000001</c:v>
                </c:pt>
                <c:pt idx="465">
                  <c:v>2329.1015600000001</c:v>
                </c:pt>
                <c:pt idx="466">
                  <c:v>2329.1015600000001</c:v>
                </c:pt>
                <c:pt idx="467">
                  <c:v>2329.1015600000001</c:v>
                </c:pt>
                <c:pt idx="468">
                  <c:v>2331.54297</c:v>
                </c:pt>
                <c:pt idx="469">
                  <c:v>2331.54297</c:v>
                </c:pt>
                <c:pt idx="470">
                  <c:v>2329.1015600000001</c:v>
                </c:pt>
                <c:pt idx="471">
                  <c:v>2329.1015600000001</c:v>
                </c:pt>
                <c:pt idx="472">
                  <c:v>2329.1015600000001</c:v>
                </c:pt>
                <c:pt idx="473">
                  <c:v>2331.54297</c:v>
                </c:pt>
                <c:pt idx="474">
                  <c:v>2329.1015600000001</c:v>
                </c:pt>
                <c:pt idx="475">
                  <c:v>2329.1015600000001</c:v>
                </c:pt>
                <c:pt idx="476">
                  <c:v>2331.54297</c:v>
                </c:pt>
                <c:pt idx="477">
                  <c:v>2329.1015600000001</c:v>
                </c:pt>
                <c:pt idx="478">
                  <c:v>2331.54297</c:v>
                </c:pt>
                <c:pt idx="479">
                  <c:v>2329.1015600000001</c:v>
                </c:pt>
                <c:pt idx="480">
                  <c:v>2331.54297</c:v>
                </c:pt>
                <c:pt idx="481">
                  <c:v>2331.54297</c:v>
                </c:pt>
                <c:pt idx="482">
                  <c:v>2331.54297</c:v>
                </c:pt>
                <c:pt idx="483">
                  <c:v>2329.1015600000001</c:v>
                </c:pt>
                <c:pt idx="484">
                  <c:v>2329.1015600000001</c:v>
                </c:pt>
                <c:pt idx="485">
                  <c:v>2329.1015600000001</c:v>
                </c:pt>
                <c:pt idx="486">
                  <c:v>2329.1015600000001</c:v>
                </c:pt>
                <c:pt idx="487">
                  <c:v>2329.1015600000001</c:v>
                </c:pt>
                <c:pt idx="488">
                  <c:v>2329.1015600000001</c:v>
                </c:pt>
                <c:pt idx="489">
                  <c:v>2329.1015600000001</c:v>
                </c:pt>
                <c:pt idx="490">
                  <c:v>2329.1015600000001</c:v>
                </c:pt>
                <c:pt idx="491">
                  <c:v>2326.6601599999999</c:v>
                </c:pt>
                <c:pt idx="492">
                  <c:v>2329.1015600000001</c:v>
                </c:pt>
                <c:pt idx="493">
                  <c:v>2331.54297</c:v>
                </c:pt>
                <c:pt idx="494">
                  <c:v>2331.54297</c:v>
                </c:pt>
                <c:pt idx="495">
                  <c:v>2329.1015600000001</c:v>
                </c:pt>
                <c:pt idx="496">
                  <c:v>2329.1015600000001</c:v>
                </c:pt>
                <c:pt idx="497">
                  <c:v>2329.1015600000001</c:v>
                </c:pt>
                <c:pt idx="498">
                  <c:v>2329.1015600000001</c:v>
                </c:pt>
                <c:pt idx="499">
                  <c:v>2329.1015600000001</c:v>
                </c:pt>
                <c:pt idx="500">
                  <c:v>2329.1015600000001</c:v>
                </c:pt>
                <c:pt idx="501">
                  <c:v>2331.54297</c:v>
                </c:pt>
                <c:pt idx="502">
                  <c:v>2329.1015600000001</c:v>
                </c:pt>
                <c:pt idx="503">
                  <c:v>2329.1015600000001</c:v>
                </c:pt>
                <c:pt idx="504">
                  <c:v>2329.1015600000001</c:v>
                </c:pt>
                <c:pt idx="505">
                  <c:v>2331.54297</c:v>
                </c:pt>
                <c:pt idx="506">
                  <c:v>2331.54297</c:v>
                </c:pt>
                <c:pt idx="507">
                  <c:v>2331.54297</c:v>
                </c:pt>
                <c:pt idx="508">
                  <c:v>2329.1015600000001</c:v>
                </c:pt>
                <c:pt idx="509">
                  <c:v>2329.1015600000001</c:v>
                </c:pt>
                <c:pt idx="510">
                  <c:v>2329.1015600000001</c:v>
                </c:pt>
                <c:pt idx="511">
                  <c:v>2329.1015600000001</c:v>
                </c:pt>
                <c:pt idx="512">
                  <c:v>2331.54297</c:v>
                </c:pt>
                <c:pt idx="513">
                  <c:v>2329.1015600000001</c:v>
                </c:pt>
                <c:pt idx="514">
                  <c:v>2329.1015600000001</c:v>
                </c:pt>
                <c:pt idx="515">
                  <c:v>2329.1015600000001</c:v>
                </c:pt>
                <c:pt idx="516">
                  <c:v>2329.1015600000001</c:v>
                </c:pt>
                <c:pt idx="517">
                  <c:v>2331.54297</c:v>
                </c:pt>
                <c:pt idx="518">
                  <c:v>2331.54297</c:v>
                </c:pt>
                <c:pt idx="519">
                  <c:v>2329.1015600000001</c:v>
                </c:pt>
                <c:pt idx="520">
                  <c:v>2331.54297</c:v>
                </c:pt>
                <c:pt idx="521">
                  <c:v>2329.1015600000001</c:v>
                </c:pt>
                <c:pt idx="522">
                  <c:v>2329.1015600000001</c:v>
                </c:pt>
                <c:pt idx="523">
                  <c:v>2329.1015600000001</c:v>
                </c:pt>
                <c:pt idx="524">
                  <c:v>2329.1015600000001</c:v>
                </c:pt>
                <c:pt idx="525">
                  <c:v>2329.1015600000001</c:v>
                </c:pt>
                <c:pt idx="526">
                  <c:v>2331.54297</c:v>
                </c:pt>
                <c:pt idx="527">
                  <c:v>2329.1015600000001</c:v>
                </c:pt>
                <c:pt idx="528">
                  <c:v>2331.54297</c:v>
                </c:pt>
                <c:pt idx="529">
                  <c:v>2329.1015600000001</c:v>
                </c:pt>
                <c:pt idx="530">
                  <c:v>2329.1015600000001</c:v>
                </c:pt>
                <c:pt idx="531">
                  <c:v>2329.1015600000001</c:v>
                </c:pt>
                <c:pt idx="532">
                  <c:v>2329.1015600000001</c:v>
                </c:pt>
                <c:pt idx="533">
                  <c:v>2329.1015600000001</c:v>
                </c:pt>
                <c:pt idx="534">
                  <c:v>2331.54297</c:v>
                </c:pt>
                <c:pt idx="535">
                  <c:v>2329.1015600000001</c:v>
                </c:pt>
                <c:pt idx="536">
                  <c:v>2329.1015600000001</c:v>
                </c:pt>
                <c:pt idx="537">
                  <c:v>2331.54297</c:v>
                </c:pt>
                <c:pt idx="538">
                  <c:v>2329.1015600000001</c:v>
                </c:pt>
                <c:pt idx="539">
                  <c:v>2331.54297</c:v>
                </c:pt>
                <c:pt idx="540">
                  <c:v>2329.1015600000001</c:v>
                </c:pt>
                <c:pt idx="541">
                  <c:v>2331.54297</c:v>
                </c:pt>
                <c:pt idx="542">
                  <c:v>2329.1015600000001</c:v>
                </c:pt>
                <c:pt idx="543">
                  <c:v>2331.54297</c:v>
                </c:pt>
                <c:pt idx="544">
                  <c:v>2329.1015600000001</c:v>
                </c:pt>
                <c:pt idx="545">
                  <c:v>2329.1015600000001</c:v>
                </c:pt>
                <c:pt idx="546">
                  <c:v>2329.1015600000001</c:v>
                </c:pt>
                <c:pt idx="547">
                  <c:v>2329.1015600000001</c:v>
                </c:pt>
                <c:pt idx="548">
                  <c:v>2329.1015600000001</c:v>
                </c:pt>
                <c:pt idx="549">
                  <c:v>2329.1015600000001</c:v>
                </c:pt>
                <c:pt idx="550">
                  <c:v>2329.1015600000001</c:v>
                </c:pt>
                <c:pt idx="551">
                  <c:v>2329.1015600000001</c:v>
                </c:pt>
                <c:pt idx="552">
                  <c:v>2331.54297</c:v>
                </c:pt>
                <c:pt idx="553">
                  <c:v>2331.54297</c:v>
                </c:pt>
                <c:pt idx="554">
                  <c:v>2329.1015600000001</c:v>
                </c:pt>
                <c:pt idx="555">
                  <c:v>2329.1015600000001</c:v>
                </c:pt>
                <c:pt idx="556">
                  <c:v>2331.54297</c:v>
                </c:pt>
                <c:pt idx="557">
                  <c:v>2329.1015600000001</c:v>
                </c:pt>
                <c:pt idx="558">
                  <c:v>2329.1015600000001</c:v>
                </c:pt>
                <c:pt idx="559">
                  <c:v>2331.54297</c:v>
                </c:pt>
                <c:pt idx="560">
                  <c:v>2331.54297</c:v>
                </c:pt>
                <c:pt idx="561">
                  <c:v>2329.1015600000001</c:v>
                </c:pt>
                <c:pt idx="562">
                  <c:v>2331.54297</c:v>
                </c:pt>
                <c:pt idx="563">
                  <c:v>2329.1015600000001</c:v>
                </c:pt>
                <c:pt idx="564">
                  <c:v>2329.1015600000001</c:v>
                </c:pt>
                <c:pt idx="565">
                  <c:v>2331.54297</c:v>
                </c:pt>
                <c:pt idx="566">
                  <c:v>2329.1015600000001</c:v>
                </c:pt>
                <c:pt idx="567">
                  <c:v>2329.1015600000001</c:v>
                </c:pt>
                <c:pt idx="568">
                  <c:v>2329.1015600000001</c:v>
                </c:pt>
                <c:pt idx="569">
                  <c:v>2331.54297</c:v>
                </c:pt>
                <c:pt idx="570">
                  <c:v>2329.1015600000001</c:v>
                </c:pt>
                <c:pt idx="571">
                  <c:v>2329.1015600000001</c:v>
                </c:pt>
                <c:pt idx="572">
                  <c:v>2329.1015600000001</c:v>
                </c:pt>
                <c:pt idx="573">
                  <c:v>2329.1015600000001</c:v>
                </c:pt>
                <c:pt idx="574">
                  <c:v>2329.1015600000001</c:v>
                </c:pt>
                <c:pt idx="575">
                  <c:v>2331.54297</c:v>
                </c:pt>
                <c:pt idx="576">
                  <c:v>2329.1015600000001</c:v>
                </c:pt>
                <c:pt idx="577">
                  <c:v>2329.1015600000001</c:v>
                </c:pt>
                <c:pt idx="578">
                  <c:v>2329.1015600000001</c:v>
                </c:pt>
                <c:pt idx="579">
                  <c:v>2329.1015600000001</c:v>
                </c:pt>
                <c:pt idx="580">
                  <c:v>2331.54297</c:v>
                </c:pt>
                <c:pt idx="581">
                  <c:v>2329.1015600000001</c:v>
                </c:pt>
                <c:pt idx="582">
                  <c:v>2329.1015600000001</c:v>
                </c:pt>
                <c:pt idx="583">
                  <c:v>2329.1015600000001</c:v>
                </c:pt>
                <c:pt idx="584">
                  <c:v>2329.1015600000001</c:v>
                </c:pt>
                <c:pt idx="585">
                  <c:v>2329.1015600000001</c:v>
                </c:pt>
                <c:pt idx="586">
                  <c:v>2329.1015600000001</c:v>
                </c:pt>
                <c:pt idx="587">
                  <c:v>2329.1015600000001</c:v>
                </c:pt>
                <c:pt idx="588">
                  <c:v>2329.1015600000001</c:v>
                </c:pt>
                <c:pt idx="589">
                  <c:v>2329.1015600000001</c:v>
                </c:pt>
                <c:pt idx="590">
                  <c:v>2329.1015600000001</c:v>
                </c:pt>
                <c:pt idx="591">
                  <c:v>2329.1015600000001</c:v>
                </c:pt>
                <c:pt idx="592">
                  <c:v>2329.1015600000001</c:v>
                </c:pt>
                <c:pt idx="593">
                  <c:v>2329.1015600000001</c:v>
                </c:pt>
                <c:pt idx="594">
                  <c:v>2329.1015600000001</c:v>
                </c:pt>
                <c:pt idx="595">
                  <c:v>2331.54297</c:v>
                </c:pt>
                <c:pt idx="596">
                  <c:v>2329.1015600000001</c:v>
                </c:pt>
                <c:pt idx="597">
                  <c:v>2329.1015600000001</c:v>
                </c:pt>
                <c:pt idx="598">
                  <c:v>2329.1015600000001</c:v>
                </c:pt>
                <c:pt idx="599">
                  <c:v>2329.1015600000001</c:v>
                </c:pt>
                <c:pt idx="600">
                  <c:v>2329.1015600000001</c:v>
                </c:pt>
                <c:pt idx="601">
                  <c:v>2331.54297</c:v>
                </c:pt>
                <c:pt idx="602">
                  <c:v>2326.6601599999999</c:v>
                </c:pt>
                <c:pt idx="603">
                  <c:v>2329.1015600000001</c:v>
                </c:pt>
                <c:pt idx="604">
                  <c:v>2331.54297</c:v>
                </c:pt>
                <c:pt idx="605">
                  <c:v>2331.54297</c:v>
                </c:pt>
                <c:pt idx="606">
                  <c:v>2329.1015600000001</c:v>
                </c:pt>
                <c:pt idx="607">
                  <c:v>2331.54297</c:v>
                </c:pt>
                <c:pt idx="608">
                  <c:v>2329.1015600000001</c:v>
                </c:pt>
                <c:pt idx="609">
                  <c:v>2329.1015600000001</c:v>
                </c:pt>
                <c:pt idx="610">
                  <c:v>2329.1015600000001</c:v>
                </c:pt>
                <c:pt idx="611">
                  <c:v>2329.1015600000001</c:v>
                </c:pt>
                <c:pt idx="612">
                  <c:v>2329.1015600000001</c:v>
                </c:pt>
                <c:pt idx="613">
                  <c:v>2329.1015600000001</c:v>
                </c:pt>
                <c:pt idx="614">
                  <c:v>2331.54297</c:v>
                </c:pt>
                <c:pt idx="615">
                  <c:v>2329.1015600000001</c:v>
                </c:pt>
                <c:pt idx="616">
                  <c:v>2331.54297</c:v>
                </c:pt>
                <c:pt idx="617">
                  <c:v>2329.1015600000001</c:v>
                </c:pt>
                <c:pt idx="618">
                  <c:v>2329.1015600000001</c:v>
                </c:pt>
                <c:pt idx="619">
                  <c:v>2329.1015600000001</c:v>
                </c:pt>
                <c:pt idx="620">
                  <c:v>2329.1015600000001</c:v>
                </c:pt>
                <c:pt idx="621">
                  <c:v>2331.54297</c:v>
                </c:pt>
                <c:pt idx="622">
                  <c:v>2329.1015600000001</c:v>
                </c:pt>
                <c:pt idx="623">
                  <c:v>2331.54297</c:v>
                </c:pt>
                <c:pt idx="624">
                  <c:v>2329.1015600000001</c:v>
                </c:pt>
                <c:pt idx="625">
                  <c:v>2329.1015600000001</c:v>
                </c:pt>
                <c:pt idx="626">
                  <c:v>2329.1015600000001</c:v>
                </c:pt>
                <c:pt idx="627">
                  <c:v>2329.1015600000001</c:v>
                </c:pt>
                <c:pt idx="628">
                  <c:v>2329.1015600000001</c:v>
                </c:pt>
                <c:pt idx="629">
                  <c:v>2329.1015600000001</c:v>
                </c:pt>
                <c:pt idx="630">
                  <c:v>2331.54297</c:v>
                </c:pt>
                <c:pt idx="631">
                  <c:v>2329.1015600000001</c:v>
                </c:pt>
                <c:pt idx="632">
                  <c:v>2329.1015600000001</c:v>
                </c:pt>
                <c:pt idx="633">
                  <c:v>2329.1015600000001</c:v>
                </c:pt>
                <c:pt idx="634">
                  <c:v>2329.1015600000001</c:v>
                </c:pt>
                <c:pt idx="635">
                  <c:v>2329.1015600000001</c:v>
                </c:pt>
                <c:pt idx="636">
                  <c:v>2326.6601599999999</c:v>
                </c:pt>
                <c:pt idx="637">
                  <c:v>2329.1015600000001</c:v>
                </c:pt>
                <c:pt idx="638">
                  <c:v>2329.1015600000001</c:v>
                </c:pt>
                <c:pt idx="639">
                  <c:v>2329.1015600000001</c:v>
                </c:pt>
                <c:pt idx="640">
                  <c:v>2329.1015600000001</c:v>
                </c:pt>
                <c:pt idx="641">
                  <c:v>2331.54297</c:v>
                </c:pt>
                <c:pt idx="642">
                  <c:v>2329.1015600000001</c:v>
                </c:pt>
                <c:pt idx="643">
                  <c:v>2329.1015600000001</c:v>
                </c:pt>
                <c:pt idx="644">
                  <c:v>2329.1015600000001</c:v>
                </c:pt>
                <c:pt idx="645">
                  <c:v>2329.1015600000001</c:v>
                </c:pt>
                <c:pt idx="646">
                  <c:v>2331.54297</c:v>
                </c:pt>
                <c:pt idx="647">
                  <c:v>2329.1015600000001</c:v>
                </c:pt>
                <c:pt idx="648">
                  <c:v>2331.54297</c:v>
                </c:pt>
                <c:pt idx="649">
                  <c:v>2329.1015600000001</c:v>
                </c:pt>
                <c:pt idx="650">
                  <c:v>2329.1015600000001</c:v>
                </c:pt>
                <c:pt idx="651">
                  <c:v>2329.1015600000001</c:v>
                </c:pt>
                <c:pt idx="652">
                  <c:v>2329.1015600000001</c:v>
                </c:pt>
                <c:pt idx="653">
                  <c:v>2329.1015600000001</c:v>
                </c:pt>
                <c:pt idx="654">
                  <c:v>2326.6601599999999</c:v>
                </c:pt>
                <c:pt idx="655">
                  <c:v>2329.1015600000001</c:v>
                </c:pt>
                <c:pt idx="656">
                  <c:v>2329.1015600000001</c:v>
                </c:pt>
                <c:pt idx="657">
                  <c:v>2329.1015600000001</c:v>
                </c:pt>
                <c:pt idx="658">
                  <c:v>2329.1015600000001</c:v>
                </c:pt>
                <c:pt idx="659">
                  <c:v>2329.1015600000001</c:v>
                </c:pt>
                <c:pt idx="660">
                  <c:v>2329.1015600000001</c:v>
                </c:pt>
                <c:pt idx="661">
                  <c:v>2329.1015600000001</c:v>
                </c:pt>
                <c:pt idx="662">
                  <c:v>2329.1015600000001</c:v>
                </c:pt>
                <c:pt idx="663">
                  <c:v>2329.1015600000001</c:v>
                </c:pt>
                <c:pt idx="664">
                  <c:v>2329.1015600000001</c:v>
                </c:pt>
                <c:pt idx="665">
                  <c:v>2329.1015600000001</c:v>
                </c:pt>
                <c:pt idx="666">
                  <c:v>2329.1015600000001</c:v>
                </c:pt>
                <c:pt idx="667">
                  <c:v>2329.1015600000001</c:v>
                </c:pt>
                <c:pt idx="668">
                  <c:v>2329.1015600000001</c:v>
                </c:pt>
                <c:pt idx="669">
                  <c:v>2329.1015600000001</c:v>
                </c:pt>
                <c:pt idx="670">
                  <c:v>2329.1015600000001</c:v>
                </c:pt>
                <c:pt idx="671">
                  <c:v>2331.54297</c:v>
                </c:pt>
                <c:pt idx="672">
                  <c:v>2329.1015600000001</c:v>
                </c:pt>
                <c:pt idx="673">
                  <c:v>2329.1015600000001</c:v>
                </c:pt>
                <c:pt idx="674">
                  <c:v>2331.54297</c:v>
                </c:pt>
                <c:pt idx="675">
                  <c:v>2329.1015600000001</c:v>
                </c:pt>
                <c:pt idx="676">
                  <c:v>2331.54297</c:v>
                </c:pt>
                <c:pt idx="677">
                  <c:v>2329.1015600000001</c:v>
                </c:pt>
                <c:pt idx="678">
                  <c:v>2329.1015600000001</c:v>
                </c:pt>
                <c:pt idx="679">
                  <c:v>2329.1015600000001</c:v>
                </c:pt>
                <c:pt idx="680">
                  <c:v>2329.1015600000001</c:v>
                </c:pt>
                <c:pt idx="681">
                  <c:v>2329.1015600000001</c:v>
                </c:pt>
                <c:pt idx="682">
                  <c:v>2329.1015600000001</c:v>
                </c:pt>
                <c:pt idx="683">
                  <c:v>2329.1015600000001</c:v>
                </c:pt>
                <c:pt idx="684">
                  <c:v>2329.1015600000001</c:v>
                </c:pt>
                <c:pt idx="685">
                  <c:v>2329.1015600000001</c:v>
                </c:pt>
                <c:pt idx="686">
                  <c:v>2331.54297</c:v>
                </c:pt>
                <c:pt idx="687">
                  <c:v>2331.54297</c:v>
                </c:pt>
                <c:pt idx="688">
                  <c:v>2329.1015600000001</c:v>
                </c:pt>
                <c:pt idx="689">
                  <c:v>2329.1015600000001</c:v>
                </c:pt>
                <c:pt idx="690">
                  <c:v>2329.1015600000001</c:v>
                </c:pt>
                <c:pt idx="691">
                  <c:v>2331.54297</c:v>
                </c:pt>
                <c:pt idx="692">
                  <c:v>2329.1015600000001</c:v>
                </c:pt>
                <c:pt idx="693">
                  <c:v>2329.1015600000001</c:v>
                </c:pt>
                <c:pt idx="694">
                  <c:v>2329.1015600000001</c:v>
                </c:pt>
                <c:pt idx="695">
                  <c:v>2329.1015600000001</c:v>
                </c:pt>
                <c:pt idx="696">
                  <c:v>2329.1015600000001</c:v>
                </c:pt>
                <c:pt idx="697">
                  <c:v>2329.1015600000001</c:v>
                </c:pt>
                <c:pt idx="698">
                  <c:v>2329.1015600000001</c:v>
                </c:pt>
                <c:pt idx="699">
                  <c:v>2329.1015600000001</c:v>
                </c:pt>
                <c:pt idx="700">
                  <c:v>2329.1015600000001</c:v>
                </c:pt>
                <c:pt idx="701">
                  <c:v>2329.1015600000001</c:v>
                </c:pt>
                <c:pt idx="702">
                  <c:v>2329.1015600000001</c:v>
                </c:pt>
                <c:pt idx="703">
                  <c:v>2329.1015600000001</c:v>
                </c:pt>
                <c:pt idx="704">
                  <c:v>2329.1015600000001</c:v>
                </c:pt>
                <c:pt idx="705">
                  <c:v>2329.1015600000001</c:v>
                </c:pt>
                <c:pt idx="706">
                  <c:v>2331.54297</c:v>
                </c:pt>
                <c:pt idx="707">
                  <c:v>2329.1015600000001</c:v>
                </c:pt>
                <c:pt idx="708">
                  <c:v>2329.1015600000001</c:v>
                </c:pt>
                <c:pt idx="709">
                  <c:v>2329.1015600000001</c:v>
                </c:pt>
                <c:pt idx="710">
                  <c:v>2329.1015600000001</c:v>
                </c:pt>
                <c:pt idx="711">
                  <c:v>2329.1015600000001</c:v>
                </c:pt>
                <c:pt idx="712">
                  <c:v>2329.1015600000001</c:v>
                </c:pt>
                <c:pt idx="713">
                  <c:v>2329.1015600000001</c:v>
                </c:pt>
                <c:pt idx="714">
                  <c:v>2326.6601599999999</c:v>
                </c:pt>
                <c:pt idx="715">
                  <c:v>2329.1015600000001</c:v>
                </c:pt>
                <c:pt idx="716">
                  <c:v>2329.1015600000001</c:v>
                </c:pt>
                <c:pt idx="717">
                  <c:v>2331.54297</c:v>
                </c:pt>
                <c:pt idx="718">
                  <c:v>2329.1015600000001</c:v>
                </c:pt>
                <c:pt idx="719">
                  <c:v>2329.1015600000001</c:v>
                </c:pt>
                <c:pt idx="720">
                  <c:v>2329.1015600000001</c:v>
                </c:pt>
                <c:pt idx="721">
                  <c:v>2331.54297</c:v>
                </c:pt>
                <c:pt idx="722">
                  <c:v>2329.1015600000001</c:v>
                </c:pt>
                <c:pt idx="723">
                  <c:v>2329.1015600000001</c:v>
                </c:pt>
                <c:pt idx="724">
                  <c:v>2329.1015600000001</c:v>
                </c:pt>
                <c:pt idx="725">
                  <c:v>2329.1015600000001</c:v>
                </c:pt>
                <c:pt idx="726">
                  <c:v>2329.1015600000001</c:v>
                </c:pt>
                <c:pt idx="727">
                  <c:v>2331.54297</c:v>
                </c:pt>
                <c:pt idx="728">
                  <c:v>2329.1015600000001</c:v>
                </c:pt>
                <c:pt idx="729">
                  <c:v>2329.1015600000001</c:v>
                </c:pt>
                <c:pt idx="730">
                  <c:v>2329.1015600000001</c:v>
                </c:pt>
                <c:pt idx="731">
                  <c:v>2329.1015600000001</c:v>
                </c:pt>
                <c:pt idx="732">
                  <c:v>2329.1015600000001</c:v>
                </c:pt>
                <c:pt idx="733">
                  <c:v>2329.1015600000001</c:v>
                </c:pt>
                <c:pt idx="734">
                  <c:v>2326.6601599999999</c:v>
                </c:pt>
                <c:pt idx="735">
                  <c:v>2329.1015600000001</c:v>
                </c:pt>
                <c:pt idx="736">
                  <c:v>2329.1015600000001</c:v>
                </c:pt>
                <c:pt idx="737">
                  <c:v>2329.1015600000001</c:v>
                </c:pt>
                <c:pt idx="738">
                  <c:v>2329.1015600000001</c:v>
                </c:pt>
                <c:pt idx="739">
                  <c:v>2329.1015600000001</c:v>
                </c:pt>
                <c:pt idx="740">
                  <c:v>2329.1015600000001</c:v>
                </c:pt>
                <c:pt idx="741">
                  <c:v>2329.1015600000001</c:v>
                </c:pt>
                <c:pt idx="742">
                  <c:v>2329.1015600000001</c:v>
                </c:pt>
                <c:pt idx="743">
                  <c:v>2329.1015600000001</c:v>
                </c:pt>
                <c:pt idx="744">
                  <c:v>2329.1015600000001</c:v>
                </c:pt>
                <c:pt idx="745">
                  <c:v>2331.54297</c:v>
                </c:pt>
                <c:pt idx="746">
                  <c:v>2329.1015600000001</c:v>
                </c:pt>
                <c:pt idx="747">
                  <c:v>2329.1015600000001</c:v>
                </c:pt>
                <c:pt idx="748">
                  <c:v>2329.1015600000001</c:v>
                </c:pt>
                <c:pt idx="749">
                  <c:v>2326.6601599999999</c:v>
                </c:pt>
                <c:pt idx="750">
                  <c:v>2326.6601599999999</c:v>
                </c:pt>
                <c:pt idx="751">
                  <c:v>2329.1015600000001</c:v>
                </c:pt>
                <c:pt idx="752">
                  <c:v>2329.1015600000001</c:v>
                </c:pt>
                <c:pt idx="753">
                  <c:v>2329.1015600000001</c:v>
                </c:pt>
                <c:pt idx="754">
                  <c:v>2329.1015600000001</c:v>
                </c:pt>
                <c:pt idx="755">
                  <c:v>2329.1015600000001</c:v>
                </c:pt>
                <c:pt idx="756">
                  <c:v>2329.1015600000001</c:v>
                </c:pt>
                <c:pt idx="757">
                  <c:v>2329.1015600000001</c:v>
                </c:pt>
                <c:pt idx="758">
                  <c:v>2329.1015600000001</c:v>
                </c:pt>
                <c:pt idx="759">
                  <c:v>2329.1015600000001</c:v>
                </c:pt>
                <c:pt idx="760">
                  <c:v>2329.1015600000001</c:v>
                </c:pt>
                <c:pt idx="761">
                  <c:v>2329.1015600000001</c:v>
                </c:pt>
                <c:pt idx="762">
                  <c:v>2329.1015600000001</c:v>
                </c:pt>
                <c:pt idx="763">
                  <c:v>2329.1015600000001</c:v>
                </c:pt>
                <c:pt idx="764">
                  <c:v>2329.1015600000001</c:v>
                </c:pt>
                <c:pt idx="765">
                  <c:v>2329.1015600000001</c:v>
                </c:pt>
                <c:pt idx="766">
                  <c:v>2329.1015600000001</c:v>
                </c:pt>
                <c:pt idx="767">
                  <c:v>2329.1015600000001</c:v>
                </c:pt>
                <c:pt idx="768">
                  <c:v>2329.1015600000001</c:v>
                </c:pt>
                <c:pt idx="769">
                  <c:v>2329.1015600000001</c:v>
                </c:pt>
                <c:pt idx="770">
                  <c:v>2329.1015600000001</c:v>
                </c:pt>
                <c:pt idx="771">
                  <c:v>2329.1015600000001</c:v>
                </c:pt>
                <c:pt idx="772">
                  <c:v>2329.1015600000001</c:v>
                </c:pt>
                <c:pt idx="773">
                  <c:v>2329.1015600000001</c:v>
                </c:pt>
                <c:pt idx="774">
                  <c:v>2329.1015600000001</c:v>
                </c:pt>
                <c:pt idx="775">
                  <c:v>2329.1015600000001</c:v>
                </c:pt>
                <c:pt idx="776">
                  <c:v>2329.1015600000001</c:v>
                </c:pt>
                <c:pt idx="777">
                  <c:v>2326.6601599999999</c:v>
                </c:pt>
                <c:pt idx="778">
                  <c:v>2329.1015600000001</c:v>
                </c:pt>
                <c:pt idx="779">
                  <c:v>2329.1015600000001</c:v>
                </c:pt>
                <c:pt idx="780">
                  <c:v>2329.1015600000001</c:v>
                </c:pt>
                <c:pt idx="781">
                  <c:v>2329.1015600000001</c:v>
                </c:pt>
                <c:pt idx="782">
                  <c:v>2329.1015600000001</c:v>
                </c:pt>
                <c:pt idx="783">
                  <c:v>2331.54297</c:v>
                </c:pt>
                <c:pt idx="784">
                  <c:v>2329.1015600000001</c:v>
                </c:pt>
                <c:pt idx="785">
                  <c:v>2329.1015600000001</c:v>
                </c:pt>
                <c:pt idx="786">
                  <c:v>2329.1015600000001</c:v>
                </c:pt>
                <c:pt idx="787">
                  <c:v>2329.1015600000001</c:v>
                </c:pt>
                <c:pt idx="788">
                  <c:v>2329.1015600000001</c:v>
                </c:pt>
                <c:pt idx="789">
                  <c:v>2329.1015600000001</c:v>
                </c:pt>
                <c:pt idx="790">
                  <c:v>2326.6601599999999</c:v>
                </c:pt>
                <c:pt idx="791">
                  <c:v>2329.1015600000001</c:v>
                </c:pt>
                <c:pt idx="792">
                  <c:v>2329.1015600000001</c:v>
                </c:pt>
                <c:pt idx="793">
                  <c:v>2326.6601599999999</c:v>
                </c:pt>
                <c:pt idx="794">
                  <c:v>2329.1015600000001</c:v>
                </c:pt>
                <c:pt idx="795">
                  <c:v>2329.1015600000001</c:v>
                </c:pt>
                <c:pt idx="796">
                  <c:v>2326.6601599999999</c:v>
                </c:pt>
                <c:pt idx="797">
                  <c:v>2329.1015600000001</c:v>
                </c:pt>
                <c:pt idx="798">
                  <c:v>2329.1015600000001</c:v>
                </c:pt>
                <c:pt idx="799">
                  <c:v>2329.1015600000001</c:v>
                </c:pt>
                <c:pt idx="800">
                  <c:v>2329.1015600000001</c:v>
                </c:pt>
                <c:pt idx="801">
                  <c:v>2329.1015600000001</c:v>
                </c:pt>
                <c:pt idx="802">
                  <c:v>2329.1015600000001</c:v>
                </c:pt>
                <c:pt idx="803">
                  <c:v>2329.1015600000001</c:v>
                </c:pt>
                <c:pt idx="804">
                  <c:v>2329.1015600000001</c:v>
                </c:pt>
                <c:pt idx="805">
                  <c:v>2329.1015600000001</c:v>
                </c:pt>
                <c:pt idx="806">
                  <c:v>2329.1015600000001</c:v>
                </c:pt>
                <c:pt idx="807">
                  <c:v>2329.1015600000001</c:v>
                </c:pt>
                <c:pt idx="808">
                  <c:v>2329.1015600000001</c:v>
                </c:pt>
                <c:pt idx="809">
                  <c:v>2329.1015600000001</c:v>
                </c:pt>
                <c:pt idx="810">
                  <c:v>2326.6601599999999</c:v>
                </c:pt>
                <c:pt idx="811">
                  <c:v>2326.6601599999999</c:v>
                </c:pt>
                <c:pt idx="812">
                  <c:v>2329.1015600000001</c:v>
                </c:pt>
                <c:pt idx="813">
                  <c:v>2329.1015600000001</c:v>
                </c:pt>
                <c:pt idx="814">
                  <c:v>2331.54297</c:v>
                </c:pt>
                <c:pt idx="815">
                  <c:v>2326.6601599999999</c:v>
                </c:pt>
                <c:pt idx="816">
                  <c:v>2329.1015600000001</c:v>
                </c:pt>
                <c:pt idx="817">
                  <c:v>2329.1015600000001</c:v>
                </c:pt>
                <c:pt idx="818">
                  <c:v>2329.1015600000001</c:v>
                </c:pt>
                <c:pt idx="819">
                  <c:v>2326.6601599999999</c:v>
                </c:pt>
                <c:pt idx="820">
                  <c:v>2326.6601599999999</c:v>
                </c:pt>
                <c:pt idx="821">
                  <c:v>2329.1015600000001</c:v>
                </c:pt>
                <c:pt idx="822">
                  <c:v>2329.1015600000001</c:v>
                </c:pt>
                <c:pt idx="823">
                  <c:v>2329.1015600000001</c:v>
                </c:pt>
                <c:pt idx="824">
                  <c:v>2331.54297</c:v>
                </c:pt>
                <c:pt idx="825">
                  <c:v>2329.1015600000001</c:v>
                </c:pt>
                <c:pt idx="826">
                  <c:v>2329.1015600000001</c:v>
                </c:pt>
                <c:pt idx="827">
                  <c:v>2329.1015600000001</c:v>
                </c:pt>
                <c:pt idx="828">
                  <c:v>2329.1015600000001</c:v>
                </c:pt>
                <c:pt idx="829">
                  <c:v>2329.1015600000001</c:v>
                </c:pt>
                <c:pt idx="830">
                  <c:v>2329.1015600000001</c:v>
                </c:pt>
                <c:pt idx="831">
                  <c:v>2329.1015600000001</c:v>
                </c:pt>
                <c:pt idx="832">
                  <c:v>2329.1015600000001</c:v>
                </c:pt>
                <c:pt idx="833">
                  <c:v>2329.1015600000001</c:v>
                </c:pt>
                <c:pt idx="834">
                  <c:v>2329.1015600000001</c:v>
                </c:pt>
                <c:pt idx="835">
                  <c:v>2329.1015600000001</c:v>
                </c:pt>
                <c:pt idx="836">
                  <c:v>2329.1015600000001</c:v>
                </c:pt>
                <c:pt idx="837">
                  <c:v>2329.1015600000001</c:v>
                </c:pt>
                <c:pt idx="838">
                  <c:v>2329.1015600000001</c:v>
                </c:pt>
                <c:pt idx="839">
                  <c:v>2329.1015600000001</c:v>
                </c:pt>
                <c:pt idx="840">
                  <c:v>2329.1015600000001</c:v>
                </c:pt>
                <c:pt idx="841">
                  <c:v>2329.1015600000001</c:v>
                </c:pt>
                <c:pt idx="842">
                  <c:v>2326.6601599999999</c:v>
                </c:pt>
                <c:pt idx="843">
                  <c:v>2329.1015600000001</c:v>
                </c:pt>
                <c:pt idx="844">
                  <c:v>2329.1015600000001</c:v>
                </c:pt>
                <c:pt idx="845">
                  <c:v>2329.1015600000001</c:v>
                </c:pt>
                <c:pt idx="846">
                  <c:v>2329.1015600000001</c:v>
                </c:pt>
                <c:pt idx="847">
                  <c:v>2329.1015600000001</c:v>
                </c:pt>
                <c:pt idx="848">
                  <c:v>2326.6601599999999</c:v>
                </c:pt>
                <c:pt idx="849">
                  <c:v>2329.1015600000001</c:v>
                </c:pt>
                <c:pt idx="850">
                  <c:v>2329.1015600000001</c:v>
                </c:pt>
                <c:pt idx="851">
                  <c:v>2329.1015600000001</c:v>
                </c:pt>
                <c:pt idx="852">
                  <c:v>2329.1015600000001</c:v>
                </c:pt>
                <c:pt idx="853">
                  <c:v>2329.1015600000001</c:v>
                </c:pt>
                <c:pt idx="854">
                  <c:v>2329.1015600000001</c:v>
                </c:pt>
                <c:pt idx="855">
                  <c:v>2329.1015600000001</c:v>
                </c:pt>
                <c:pt idx="856">
                  <c:v>2326.6601599999999</c:v>
                </c:pt>
                <c:pt idx="857">
                  <c:v>2329.1015600000001</c:v>
                </c:pt>
                <c:pt idx="858">
                  <c:v>2329.1015600000001</c:v>
                </c:pt>
                <c:pt idx="859">
                  <c:v>2329.1015600000001</c:v>
                </c:pt>
                <c:pt idx="860">
                  <c:v>2331.54297</c:v>
                </c:pt>
                <c:pt idx="861">
                  <c:v>2329.1015600000001</c:v>
                </c:pt>
                <c:pt idx="862">
                  <c:v>2329.1015600000001</c:v>
                </c:pt>
                <c:pt idx="863">
                  <c:v>2329.1015600000001</c:v>
                </c:pt>
                <c:pt idx="864">
                  <c:v>2329.1015600000001</c:v>
                </c:pt>
                <c:pt idx="865">
                  <c:v>2329.1015600000001</c:v>
                </c:pt>
                <c:pt idx="866">
                  <c:v>2326.6601599999999</c:v>
                </c:pt>
                <c:pt idx="867">
                  <c:v>2329.1015600000001</c:v>
                </c:pt>
                <c:pt idx="868">
                  <c:v>2326.6601599999999</c:v>
                </c:pt>
                <c:pt idx="869">
                  <c:v>2329.1015600000001</c:v>
                </c:pt>
                <c:pt idx="870">
                  <c:v>2329.1015600000001</c:v>
                </c:pt>
                <c:pt idx="871">
                  <c:v>2329.1015600000001</c:v>
                </c:pt>
                <c:pt idx="872">
                  <c:v>2326.6601599999999</c:v>
                </c:pt>
                <c:pt idx="873">
                  <c:v>2329.1015600000001</c:v>
                </c:pt>
                <c:pt idx="874">
                  <c:v>2329.1015600000001</c:v>
                </c:pt>
                <c:pt idx="875">
                  <c:v>2329.1015600000001</c:v>
                </c:pt>
                <c:pt idx="876">
                  <c:v>2329.1015600000001</c:v>
                </c:pt>
                <c:pt idx="877">
                  <c:v>2326.6601599999999</c:v>
                </c:pt>
                <c:pt idx="878">
                  <c:v>2326.6601599999999</c:v>
                </c:pt>
                <c:pt idx="879">
                  <c:v>2329.1015600000001</c:v>
                </c:pt>
                <c:pt idx="880">
                  <c:v>2329.1015600000001</c:v>
                </c:pt>
                <c:pt idx="881">
                  <c:v>2329.1015600000001</c:v>
                </c:pt>
                <c:pt idx="882">
                  <c:v>2329.1015600000001</c:v>
                </c:pt>
                <c:pt idx="883">
                  <c:v>2329.1015600000001</c:v>
                </c:pt>
                <c:pt idx="884">
                  <c:v>2329.1015600000001</c:v>
                </c:pt>
                <c:pt idx="885">
                  <c:v>2329.1015600000001</c:v>
                </c:pt>
                <c:pt idx="886">
                  <c:v>2329.1015600000001</c:v>
                </c:pt>
                <c:pt idx="887">
                  <c:v>2326.6601599999999</c:v>
                </c:pt>
                <c:pt idx="888">
                  <c:v>2329.1015600000001</c:v>
                </c:pt>
                <c:pt idx="889">
                  <c:v>2329.1015600000001</c:v>
                </c:pt>
                <c:pt idx="890">
                  <c:v>2326.6601599999999</c:v>
                </c:pt>
                <c:pt idx="891">
                  <c:v>2329.1015600000001</c:v>
                </c:pt>
                <c:pt idx="892">
                  <c:v>2329.1015600000001</c:v>
                </c:pt>
                <c:pt idx="893">
                  <c:v>2329.1015600000001</c:v>
                </c:pt>
                <c:pt idx="894">
                  <c:v>2329.1015600000001</c:v>
                </c:pt>
                <c:pt idx="895">
                  <c:v>2329.1015600000001</c:v>
                </c:pt>
                <c:pt idx="896">
                  <c:v>2329.1015600000001</c:v>
                </c:pt>
                <c:pt idx="897">
                  <c:v>2329.1015600000001</c:v>
                </c:pt>
                <c:pt idx="898">
                  <c:v>2329.1015600000001</c:v>
                </c:pt>
                <c:pt idx="899">
                  <c:v>2329.1015600000001</c:v>
                </c:pt>
                <c:pt idx="900">
                  <c:v>2329.1015600000001</c:v>
                </c:pt>
                <c:pt idx="901">
                  <c:v>2329.1015600000001</c:v>
                </c:pt>
                <c:pt idx="902">
                  <c:v>2329.1015600000001</c:v>
                </c:pt>
                <c:pt idx="903">
                  <c:v>2329.1015600000001</c:v>
                </c:pt>
                <c:pt idx="904">
                  <c:v>2329.1015600000001</c:v>
                </c:pt>
                <c:pt idx="905">
                  <c:v>2329.1015600000001</c:v>
                </c:pt>
                <c:pt idx="906">
                  <c:v>2329.1015600000001</c:v>
                </c:pt>
                <c:pt idx="907">
                  <c:v>2326.6601599999999</c:v>
                </c:pt>
                <c:pt idx="908">
                  <c:v>2329.1015600000001</c:v>
                </c:pt>
                <c:pt idx="909">
                  <c:v>2329.1015600000001</c:v>
                </c:pt>
                <c:pt idx="910">
                  <c:v>2326.6601599999999</c:v>
                </c:pt>
                <c:pt idx="911">
                  <c:v>2329.1015600000001</c:v>
                </c:pt>
                <c:pt idx="912">
                  <c:v>2329.1015600000001</c:v>
                </c:pt>
                <c:pt idx="913">
                  <c:v>2329.1015600000001</c:v>
                </c:pt>
                <c:pt idx="914">
                  <c:v>2329.1015600000001</c:v>
                </c:pt>
                <c:pt idx="915">
                  <c:v>2329.1015600000001</c:v>
                </c:pt>
                <c:pt idx="916">
                  <c:v>2329.1015600000001</c:v>
                </c:pt>
                <c:pt idx="917">
                  <c:v>2329.1015600000001</c:v>
                </c:pt>
                <c:pt idx="918">
                  <c:v>2329.1015600000001</c:v>
                </c:pt>
                <c:pt idx="919">
                  <c:v>2326.6601599999999</c:v>
                </c:pt>
                <c:pt idx="920">
                  <c:v>2329.1015600000001</c:v>
                </c:pt>
                <c:pt idx="921">
                  <c:v>2326.6601599999999</c:v>
                </c:pt>
                <c:pt idx="922">
                  <c:v>2329.1015600000001</c:v>
                </c:pt>
                <c:pt idx="923">
                  <c:v>2329.1015600000001</c:v>
                </c:pt>
                <c:pt idx="924">
                  <c:v>2329.1015600000001</c:v>
                </c:pt>
                <c:pt idx="925">
                  <c:v>2329.1015600000001</c:v>
                </c:pt>
                <c:pt idx="926">
                  <c:v>2326.6601599999999</c:v>
                </c:pt>
                <c:pt idx="927">
                  <c:v>2329.1015600000001</c:v>
                </c:pt>
                <c:pt idx="928">
                  <c:v>2329.1015600000001</c:v>
                </c:pt>
                <c:pt idx="929">
                  <c:v>2326.6601599999999</c:v>
                </c:pt>
                <c:pt idx="930">
                  <c:v>2329.1015600000001</c:v>
                </c:pt>
                <c:pt idx="931">
                  <c:v>2329.1015600000001</c:v>
                </c:pt>
                <c:pt idx="932">
                  <c:v>2329.1015600000001</c:v>
                </c:pt>
                <c:pt idx="933">
                  <c:v>2329.1015600000001</c:v>
                </c:pt>
                <c:pt idx="934">
                  <c:v>2329.1015600000001</c:v>
                </c:pt>
                <c:pt idx="935">
                  <c:v>2326.6601599999999</c:v>
                </c:pt>
                <c:pt idx="936">
                  <c:v>2329.1015600000001</c:v>
                </c:pt>
                <c:pt idx="937">
                  <c:v>2329.1015600000001</c:v>
                </c:pt>
                <c:pt idx="938">
                  <c:v>2326.6601599999999</c:v>
                </c:pt>
                <c:pt idx="939">
                  <c:v>2329.1015600000001</c:v>
                </c:pt>
                <c:pt idx="940">
                  <c:v>2326.6601599999999</c:v>
                </c:pt>
                <c:pt idx="941">
                  <c:v>2326.6601599999999</c:v>
                </c:pt>
                <c:pt idx="942">
                  <c:v>2329.1015600000001</c:v>
                </c:pt>
                <c:pt idx="943">
                  <c:v>2329.1015600000001</c:v>
                </c:pt>
                <c:pt idx="944">
                  <c:v>2329.1015600000001</c:v>
                </c:pt>
                <c:pt idx="945">
                  <c:v>2329.1015600000001</c:v>
                </c:pt>
                <c:pt idx="946">
                  <c:v>2329.1015600000001</c:v>
                </c:pt>
                <c:pt idx="947">
                  <c:v>2329.1015600000001</c:v>
                </c:pt>
                <c:pt idx="948">
                  <c:v>2329.1015600000001</c:v>
                </c:pt>
                <c:pt idx="949">
                  <c:v>2329.1015600000001</c:v>
                </c:pt>
                <c:pt idx="950">
                  <c:v>2329.1015600000001</c:v>
                </c:pt>
                <c:pt idx="951">
                  <c:v>2329.1015600000001</c:v>
                </c:pt>
                <c:pt idx="952">
                  <c:v>2329.1015600000001</c:v>
                </c:pt>
                <c:pt idx="953">
                  <c:v>2326.6601599999999</c:v>
                </c:pt>
                <c:pt idx="954">
                  <c:v>2329.1015600000001</c:v>
                </c:pt>
                <c:pt idx="955">
                  <c:v>2329.1015600000001</c:v>
                </c:pt>
                <c:pt idx="956">
                  <c:v>2329.1015600000001</c:v>
                </c:pt>
                <c:pt idx="957">
                  <c:v>2329.1015600000001</c:v>
                </c:pt>
                <c:pt idx="958">
                  <c:v>2329.1015600000001</c:v>
                </c:pt>
                <c:pt idx="959">
                  <c:v>2329.1015600000001</c:v>
                </c:pt>
                <c:pt idx="960">
                  <c:v>2329.1015600000001</c:v>
                </c:pt>
                <c:pt idx="961">
                  <c:v>2326.6601599999999</c:v>
                </c:pt>
                <c:pt idx="962">
                  <c:v>2329.1015600000001</c:v>
                </c:pt>
                <c:pt idx="963">
                  <c:v>2329.1015600000001</c:v>
                </c:pt>
                <c:pt idx="964">
                  <c:v>2329.1015600000001</c:v>
                </c:pt>
                <c:pt idx="965">
                  <c:v>2329.1015600000001</c:v>
                </c:pt>
                <c:pt idx="966">
                  <c:v>2326.6601599999999</c:v>
                </c:pt>
                <c:pt idx="967">
                  <c:v>2329.1015600000001</c:v>
                </c:pt>
                <c:pt idx="968">
                  <c:v>2329.1015600000001</c:v>
                </c:pt>
                <c:pt idx="969">
                  <c:v>2329.1015600000001</c:v>
                </c:pt>
                <c:pt idx="970">
                  <c:v>2329.1015600000001</c:v>
                </c:pt>
                <c:pt idx="971">
                  <c:v>2326.6601599999999</c:v>
                </c:pt>
                <c:pt idx="972">
                  <c:v>2326.6601599999999</c:v>
                </c:pt>
                <c:pt idx="973">
                  <c:v>2329.1015600000001</c:v>
                </c:pt>
                <c:pt idx="974">
                  <c:v>2329.1015600000001</c:v>
                </c:pt>
                <c:pt idx="975">
                  <c:v>2329.1015600000001</c:v>
                </c:pt>
                <c:pt idx="976">
                  <c:v>2329.1015600000001</c:v>
                </c:pt>
                <c:pt idx="977">
                  <c:v>2326.6601599999999</c:v>
                </c:pt>
                <c:pt idx="978">
                  <c:v>2329.1015600000001</c:v>
                </c:pt>
                <c:pt idx="979">
                  <c:v>2329.1015600000001</c:v>
                </c:pt>
                <c:pt idx="980">
                  <c:v>2326.6601599999999</c:v>
                </c:pt>
                <c:pt idx="981">
                  <c:v>2329.1015600000001</c:v>
                </c:pt>
                <c:pt idx="982">
                  <c:v>2326.6601599999999</c:v>
                </c:pt>
                <c:pt idx="983">
                  <c:v>2329.1015600000001</c:v>
                </c:pt>
                <c:pt idx="984">
                  <c:v>2329.1015600000001</c:v>
                </c:pt>
                <c:pt idx="985">
                  <c:v>2329.1015600000001</c:v>
                </c:pt>
                <c:pt idx="986">
                  <c:v>2326.6601599999999</c:v>
                </c:pt>
                <c:pt idx="987">
                  <c:v>2326.6601599999999</c:v>
                </c:pt>
                <c:pt idx="988">
                  <c:v>2329.1015600000001</c:v>
                </c:pt>
                <c:pt idx="989">
                  <c:v>2329.1015600000001</c:v>
                </c:pt>
                <c:pt idx="990">
                  <c:v>2326.6601599999999</c:v>
                </c:pt>
                <c:pt idx="991">
                  <c:v>2329.1015600000001</c:v>
                </c:pt>
                <c:pt idx="992">
                  <c:v>2326.6601599999999</c:v>
                </c:pt>
                <c:pt idx="993">
                  <c:v>2329.1015600000001</c:v>
                </c:pt>
                <c:pt idx="994">
                  <c:v>2329.1015600000001</c:v>
                </c:pt>
                <c:pt idx="995">
                  <c:v>2329.1015600000001</c:v>
                </c:pt>
                <c:pt idx="996">
                  <c:v>2329.1015600000001</c:v>
                </c:pt>
                <c:pt idx="997">
                  <c:v>2329.1015600000001</c:v>
                </c:pt>
                <c:pt idx="998">
                  <c:v>2329.1015600000001</c:v>
                </c:pt>
                <c:pt idx="999">
                  <c:v>2326.6601599999999</c:v>
                </c:pt>
                <c:pt idx="1000">
                  <c:v>2329.1015600000001</c:v>
                </c:pt>
                <c:pt idx="1001">
                  <c:v>2326.6601599999999</c:v>
                </c:pt>
                <c:pt idx="1002">
                  <c:v>2329.1015600000001</c:v>
                </c:pt>
                <c:pt idx="1003">
                  <c:v>2326.6601599999999</c:v>
                </c:pt>
                <c:pt idx="1004">
                  <c:v>2329.1015600000001</c:v>
                </c:pt>
                <c:pt idx="1005">
                  <c:v>2329.1015600000001</c:v>
                </c:pt>
                <c:pt idx="1006">
                  <c:v>2329.1015600000001</c:v>
                </c:pt>
                <c:pt idx="1007">
                  <c:v>2326.6601599999999</c:v>
                </c:pt>
                <c:pt idx="1008">
                  <c:v>2329.1015600000001</c:v>
                </c:pt>
                <c:pt idx="1009">
                  <c:v>2326.6601599999999</c:v>
                </c:pt>
                <c:pt idx="1010">
                  <c:v>2329.1015600000001</c:v>
                </c:pt>
                <c:pt idx="1011">
                  <c:v>2329.1015600000001</c:v>
                </c:pt>
                <c:pt idx="1012">
                  <c:v>2326.6601599999999</c:v>
                </c:pt>
                <c:pt idx="1013">
                  <c:v>2329.1015600000001</c:v>
                </c:pt>
                <c:pt idx="1014">
                  <c:v>2329.1015600000001</c:v>
                </c:pt>
                <c:pt idx="1015">
                  <c:v>2329.1015600000001</c:v>
                </c:pt>
                <c:pt idx="1016">
                  <c:v>2329.1015600000001</c:v>
                </c:pt>
                <c:pt idx="1017">
                  <c:v>2329.1015600000001</c:v>
                </c:pt>
                <c:pt idx="1018">
                  <c:v>2329.1015600000001</c:v>
                </c:pt>
                <c:pt idx="1019">
                  <c:v>2329.1015600000001</c:v>
                </c:pt>
                <c:pt idx="1020">
                  <c:v>2329.1015600000001</c:v>
                </c:pt>
                <c:pt idx="1021">
                  <c:v>2329.1015600000001</c:v>
                </c:pt>
                <c:pt idx="1022">
                  <c:v>2329.1015600000001</c:v>
                </c:pt>
                <c:pt idx="1023">
                  <c:v>2329.1015600000001</c:v>
                </c:pt>
                <c:pt idx="1024">
                  <c:v>2329.1015600000001</c:v>
                </c:pt>
                <c:pt idx="1025">
                  <c:v>2329.1015600000001</c:v>
                </c:pt>
                <c:pt idx="1026">
                  <c:v>2326.6601599999999</c:v>
                </c:pt>
                <c:pt idx="1027">
                  <c:v>2326.6601599999999</c:v>
                </c:pt>
                <c:pt idx="1028">
                  <c:v>2329.1015600000001</c:v>
                </c:pt>
                <c:pt idx="1029">
                  <c:v>2329.1015600000001</c:v>
                </c:pt>
                <c:pt idx="1030">
                  <c:v>2326.6601599999999</c:v>
                </c:pt>
                <c:pt idx="1031">
                  <c:v>2329.1015600000001</c:v>
                </c:pt>
                <c:pt idx="1032">
                  <c:v>2329.1015600000001</c:v>
                </c:pt>
                <c:pt idx="1033">
                  <c:v>2329.1015600000001</c:v>
                </c:pt>
                <c:pt idx="1034">
                  <c:v>2326.6601599999999</c:v>
                </c:pt>
                <c:pt idx="1035">
                  <c:v>2329.1015600000001</c:v>
                </c:pt>
                <c:pt idx="1036">
                  <c:v>2329.1015600000001</c:v>
                </c:pt>
                <c:pt idx="1037">
                  <c:v>2326.6601599999999</c:v>
                </c:pt>
                <c:pt idx="1038">
                  <c:v>2329.1015600000001</c:v>
                </c:pt>
                <c:pt idx="1039">
                  <c:v>2329.1015600000001</c:v>
                </c:pt>
                <c:pt idx="1040">
                  <c:v>2329.1015600000001</c:v>
                </c:pt>
                <c:pt idx="1041">
                  <c:v>2329.1015600000001</c:v>
                </c:pt>
                <c:pt idx="1042">
                  <c:v>2326.6601599999999</c:v>
                </c:pt>
                <c:pt idx="1043">
                  <c:v>2326.6601599999999</c:v>
                </c:pt>
                <c:pt idx="1044">
                  <c:v>2329.1015600000001</c:v>
                </c:pt>
                <c:pt idx="1045">
                  <c:v>2329.1015600000001</c:v>
                </c:pt>
                <c:pt idx="1046">
                  <c:v>2329.1015600000001</c:v>
                </c:pt>
                <c:pt idx="1047">
                  <c:v>2331.54297</c:v>
                </c:pt>
                <c:pt idx="1048">
                  <c:v>2329.1015600000001</c:v>
                </c:pt>
                <c:pt idx="1049">
                  <c:v>2329.1015600000001</c:v>
                </c:pt>
                <c:pt idx="1050">
                  <c:v>2326.6601599999999</c:v>
                </c:pt>
                <c:pt idx="1051">
                  <c:v>2329.1015600000001</c:v>
                </c:pt>
                <c:pt idx="1052">
                  <c:v>2329.1015600000001</c:v>
                </c:pt>
                <c:pt idx="1053">
                  <c:v>2329.1015600000001</c:v>
                </c:pt>
                <c:pt idx="1054">
                  <c:v>2326.6601599999999</c:v>
                </c:pt>
                <c:pt idx="1055">
                  <c:v>2329.1015600000001</c:v>
                </c:pt>
                <c:pt idx="1056">
                  <c:v>2329.1015600000001</c:v>
                </c:pt>
                <c:pt idx="1057">
                  <c:v>2326.6601599999999</c:v>
                </c:pt>
                <c:pt idx="1058">
                  <c:v>2329.1015600000001</c:v>
                </c:pt>
                <c:pt idx="1059">
                  <c:v>2329.1015600000001</c:v>
                </c:pt>
                <c:pt idx="1060">
                  <c:v>2329.1015600000001</c:v>
                </c:pt>
                <c:pt idx="1061">
                  <c:v>2329.1015600000001</c:v>
                </c:pt>
                <c:pt idx="1062">
                  <c:v>2326.6601599999999</c:v>
                </c:pt>
                <c:pt idx="1063">
                  <c:v>2329.1015600000001</c:v>
                </c:pt>
                <c:pt idx="1064">
                  <c:v>2329.1015600000001</c:v>
                </c:pt>
                <c:pt idx="1065">
                  <c:v>2329.1015600000001</c:v>
                </c:pt>
                <c:pt idx="1066">
                  <c:v>2329.1015600000001</c:v>
                </c:pt>
                <c:pt idx="1067">
                  <c:v>2329.1015600000001</c:v>
                </c:pt>
                <c:pt idx="1068">
                  <c:v>2329.1015600000001</c:v>
                </c:pt>
                <c:pt idx="1069">
                  <c:v>2329.1015600000001</c:v>
                </c:pt>
                <c:pt idx="1070">
                  <c:v>2326.6601599999999</c:v>
                </c:pt>
                <c:pt idx="1071">
                  <c:v>2329.1015600000001</c:v>
                </c:pt>
                <c:pt idx="1072">
                  <c:v>2329.1015600000001</c:v>
                </c:pt>
                <c:pt idx="1073">
                  <c:v>2326.6601599999999</c:v>
                </c:pt>
                <c:pt idx="1074">
                  <c:v>2329.1015600000001</c:v>
                </c:pt>
                <c:pt idx="1075">
                  <c:v>2329.1015600000001</c:v>
                </c:pt>
                <c:pt idx="1076">
                  <c:v>2329.1015600000001</c:v>
                </c:pt>
                <c:pt idx="1077">
                  <c:v>2326.6601599999999</c:v>
                </c:pt>
                <c:pt idx="1078">
                  <c:v>2329.1015600000001</c:v>
                </c:pt>
                <c:pt idx="1079">
                  <c:v>2329.1015600000001</c:v>
                </c:pt>
                <c:pt idx="1080">
                  <c:v>2326.6601599999999</c:v>
                </c:pt>
                <c:pt idx="1081">
                  <c:v>2329.1015600000001</c:v>
                </c:pt>
                <c:pt idx="1082">
                  <c:v>2329.1015600000001</c:v>
                </c:pt>
                <c:pt idx="1083">
                  <c:v>2326.6601599999999</c:v>
                </c:pt>
                <c:pt idx="1084">
                  <c:v>2329.1015600000001</c:v>
                </c:pt>
                <c:pt idx="1085">
                  <c:v>2326.6601599999999</c:v>
                </c:pt>
                <c:pt idx="1086">
                  <c:v>2329.1015600000001</c:v>
                </c:pt>
                <c:pt idx="1087">
                  <c:v>2329.1015600000001</c:v>
                </c:pt>
                <c:pt idx="1088">
                  <c:v>2329.1015600000001</c:v>
                </c:pt>
                <c:pt idx="1089">
                  <c:v>2329.1015600000001</c:v>
                </c:pt>
                <c:pt idx="1090">
                  <c:v>2326.6601599999999</c:v>
                </c:pt>
                <c:pt idx="1091">
                  <c:v>2329.1015600000001</c:v>
                </c:pt>
                <c:pt idx="1092">
                  <c:v>2329.1015600000001</c:v>
                </c:pt>
                <c:pt idx="1093">
                  <c:v>2329.1015600000001</c:v>
                </c:pt>
                <c:pt idx="1094">
                  <c:v>2329.1015600000001</c:v>
                </c:pt>
                <c:pt idx="1095">
                  <c:v>2326.6601599999999</c:v>
                </c:pt>
                <c:pt idx="1096">
                  <c:v>2329.1015600000001</c:v>
                </c:pt>
                <c:pt idx="1097">
                  <c:v>2329.1015600000001</c:v>
                </c:pt>
                <c:pt idx="1098">
                  <c:v>2329.1015600000001</c:v>
                </c:pt>
                <c:pt idx="1099">
                  <c:v>2329.1015600000001</c:v>
                </c:pt>
                <c:pt idx="1100">
                  <c:v>2329.1015600000001</c:v>
                </c:pt>
                <c:pt idx="1101">
                  <c:v>2329.1015600000001</c:v>
                </c:pt>
                <c:pt idx="1102">
                  <c:v>2326.6601599999999</c:v>
                </c:pt>
                <c:pt idx="1103">
                  <c:v>2329.1015600000001</c:v>
                </c:pt>
                <c:pt idx="1104">
                  <c:v>2326.6601599999999</c:v>
                </c:pt>
                <c:pt idx="1105">
                  <c:v>2329.1015600000001</c:v>
                </c:pt>
                <c:pt idx="1106">
                  <c:v>2329.1015600000001</c:v>
                </c:pt>
                <c:pt idx="1107">
                  <c:v>2329.1015600000001</c:v>
                </c:pt>
                <c:pt idx="1108">
                  <c:v>2326.6601599999999</c:v>
                </c:pt>
                <c:pt idx="1109">
                  <c:v>2326.6601599999999</c:v>
                </c:pt>
                <c:pt idx="1110">
                  <c:v>2326.6601599999999</c:v>
                </c:pt>
                <c:pt idx="1111">
                  <c:v>2326.6601599999999</c:v>
                </c:pt>
                <c:pt idx="1112">
                  <c:v>2326.6601599999999</c:v>
                </c:pt>
                <c:pt idx="1113">
                  <c:v>2326.6601599999999</c:v>
                </c:pt>
                <c:pt idx="1114">
                  <c:v>2329.1015600000001</c:v>
                </c:pt>
                <c:pt idx="1115">
                  <c:v>2326.6601599999999</c:v>
                </c:pt>
                <c:pt idx="1116">
                  <c:v>2329.1015600000001</c:v>
                </c:pt>
                <c:pt idx="1117">
                  <c:v>2326.6601599999999</c:v>
                </c:pt>
                <c:pt idx="1118">
                  <c:v>2326.6601599999999</c:v>
                </c:pt>
                <c:pt idx="1119">
                  <c:v>2329.1015600000001</c:v>
                </c:pt>
                <c:pt idx="1120">
                  <c:v>2329.1015600000001</c:v>
                </c:pt>
                <c:pt idx="1121">
                  <c:v>2329.1015600000001</c:v>
                </c:pt>
                <c:pt idx="1122">
                  <c:v>2331.54297</c:v>
                </c:pt>
                <c:pt idx="1123">
                  <c:v>2329.1015600000001</c:v>
                </c:pt>
                <c:pt idx="1124">
                  <c:v>2326.6601599999999</c:v>
                </c:pt>
                <c:pt idx="1125">
                  <c:v>2326.6601599999999</c:v>
                </c:pt>
                <c:pt idx="1126">
                  <c:v>2329.1015600000001</c:v>
                </c:pt>
                <c:pt idx="1127">
                  <c:v>2329.1015600000001</c:v>
                </c:pt>
                <c:pt idx="1128">
                  <c:v>2329.1015600000001</c:v>
                </c:pt>
                <c:pt idx="1129">
                  <c:v>2326.6601599999999</c:v>
                </c:pt>
                <c:pt idx="1130">
                  <c:v>2329.1015600000001</c:v>
                </c:pt>
                <c:pt idx="1131">
                  <c:v>2326.6601599999999</c:v>
                </c:pt>
                <c:pt idx="1132">
                  <c:v>2326.6601599999999</c:v>
                </c:pt>
                <c:pt idx="1133">
                  <c:v>2326.6601599999999</c:v>
                </c:pt>
                <c:pt idx="1134">
                  <c:v>2329.1015600000001</c:v>
                </c:pt>
                <c:pt idx="1135">
                  <c:v>2329.1015600000001</c:v>
                </c:pt>
                <c:pt idx="1136">
                  <c:v>2329.1015600000001</c:v>
                </c:pt>
                <c:pt idx="1137">
                  <c:v>2326.6601599999999</c:v>
                </c:pt>
                <c:pt idx="1138">
                  <c:v>2329.1015600000001</c:v>
                </c:pt>
                <c:pt idx="1139">
                  <c:v>2329.1015600000001</c:v>
                </c:pt>
                <c:pt idx="1140">
                  <c:v>2329.1015600000001</c:v>
                </c:pt>
                <c:pt idx="1141">
                  <c:v>2329.1015600000001</c:v>
                </c:pt>
                <c:pt idx="1142">
                  <c:v>2329.1015600000001</c:v>
                </c:pt>
                <c:pt idx="1143">
                  <c:v>2326.6601599999999</c:v>
                </c:pt>
                <c:pt idx="1144">
                  <c:v>2329.1015600000001</c:v>
                </c:pt>
                <c:pt idx="1145">
                  <c:v>2329.1015600000001</c:v>
                </c:pt>
                <c:pt idx="1146">
                  <c:v>2329.1015600000001</c:v>
                </c:pt>
                <c:pt idx="1147">
                  <c:v>2329.1015600000001</c:v>
                </c:pt>
                <c:pt idx="1148">
                  <c:v>2326.6601599999999</c:v>
                </c:pt>
                <c:pt idx="1149">
                  <c:v>2329.1015600000001</c:v>
                </c:pt>
                <c:pt idx="1150">
                  <c:v>2326.6601599999999</c:v>
                </c:pt>
                <c:pt idx="1151">
                  <c:v>2329.1015600000001</c:v>
                </c:pt>
                <c:pt idx="1152">
                  <c:v>2329.1015600000001</c:v>
                </c:pt>
                <c:pt idx="1153">
                  <c:v>2329.1015600000001</c:v>
                </c:pt>
                <c:pt idx="1154">
                  <c:v>2329.1015600000001</c:v>
                </c:pt>
                <c:pt idx="1155">
                  <c:v>2329.1015600000001</c:v>
                </c:pt>
                <c:pt idx="1156">
                  <c:v>2329.1015600000001</c:v>
                </c:pt>
                <c:pt idx="1157">
                  <c:v>2329.1015600000001</c:v>
                </c:pt>
                <c:pt idx="1158">
                  <c:v>2329.1015600000001</c:v>
                </c:pt>
                <c:pt idx="1159">
                  <c:v>2326.6601599999999</c:v>
                </c:pt>
                <c:pt idx="1160">
                  <c:v>2329.1015600000001</c:v>
                </c:pt>
                <c:pt idx="1161">
                  <c:v>2326.6601599999999</c:v>
                </c:pt>
                <c:pt idx="1162">
                  <c:v>2329.1015600000001</c:v>
                </c:pt>
                <c:pt idx="1163">
                  <c:v>2326.6601599999999</c:v>
                </c:pt>
                <c:pt idx="1164">
                  <c:v>2329.1015600000001</c:v>
                </c:pt>
                <c:pt idx="1165">
                  <c:v>2329.1015600000001</c:v>
                </c:pt>
                <c:pt idx="1166">
                  <c:v>2329.1015600000001</c:v>
                </c:pt>
                <c:pt idx="1167">
                  <c:v>2326.6601599999999</c:v>
                </c:pt>
                <c:pt idx="1168">
                  <c:v>2326.6601599999999</c:v>
                </c:pt>
                <c:pt idx="1169">
                  <c:v>2326.6601599999999</c:v>
                </c:pt>
                <c:pt idx="1170">
                  <c:v>2326.6601599999999</c:v>
                </c:pt>
                <c:pt idx="1171">
                  <c:v>2329.1015600000001</c:v>
                </c:pt>
                <c:pt idx="1172">
                  <c:v>2329.1015600000001</c:v>
                </c:pt>
                <c:pt idx="1173">
                  <c:v>2329.1015600000001</c:v>
                </c:pt>
                <c:pt idx="1174">
                  <c:v>2329.1015600000001</c:v>
                </c:pt>
                <c:pt idx="1175">
                  <c:v>2326.6601599999999</c:v>
                </c:pt>
                <c:pt idx="1176">
                  <c:v>2329.1015600000001</c:v>
                </c:pt>
                <c:pt idx="1177">
                  <c:v>2326.6601599999999</c:v>
                </c:pt>
                <c:pt idx="1178">
                  <c:v>2326.6601599999999</c:v>
                </c:pt>
                <c:pt idx="1179">
                  <c:v>2326.6601599999999</c:v>
                </c:pt>
                <c:pt idx="1180">
                  <c:v>2326.6601599999999</c:v>
                </c:pt>
                <c:pt idx="1181">
                  <c:v>2326.6601599999999</c:v>
                </c:pt>
                <c:pt idx="1182">
                  <c:v>2326.6601599999999</c:v>
                </c:pt>
                <c:pt idx="1183">
                  <c:v>2326.6601599999999</c:v>
                </c:pt>
                <c:pt idx="1184">
                  <c:v>2326.6601599999999</c:v>
                </c:pt>
                <c:pt idx="1185">
                  <c:v>2329.1015600000001</c:v>
                </c:pt>
                <c:pt idx="1186">
                  <c:v>2326.6601599999999</c:v>
                </c:pt>
                <c:pt idx="1187">
                  <c:v>2326.6601599999999</c:v>
                </c:pt>
                <c:pt idx="1188">
                  <c:v>2329.1015600000001</c:v>
                </c:pt>
                <c:pt idx="1189">
                  <c:v>2329.1015600000001</c:v>
                </c:pt>
                <c:pt idx="1190">
                  <c:v>2329.1015600000001</c:v>
                </c:pt>
                <c:pt idx="1191">
                  <c:v>2329.1015600000001</c:v>
                </c:pt>
                <c:pt idx="1192">
                  <c:v>2329.1015600000001</c:v>
                </c:pt>
                <c:pt idx="1193">
                  <c:v>2326.6601599999999</c:v>
                </c:pt>
                <c:pt idx="1194">
                  <c:v>2329.1015600000001</c:v>
                </c:pt>
                <c:pt idx="1195">
                  <c:v>2326.6601599999999</c:v>
                </c:pt>
                <c:pt idx="1196">
                  <c:v>2329.1015600000001</c:v>
                </c:pt>
                <c:pt idx="1197">
                  <c:v>2326.6601599999999</c:v>
                </c:pt>
                <c:pt idx="1198">
                  <c:v>2329.1015600000001</c:v>
                </c:pt>
                <c:pt idx="1199">
                  <c:v>2329.1015600000001</c:v>
                </c:pt>
                <c:pt idx="1200">
                  <c:v>2329.1015600000001</c:v>
                </c:pt>
                <c:pt idx="1201">
                  <c:v>2329.1015600000001</c:v>
                </c:pt>
                <c:pt idx="1202">
                  <c:v>2326.6601599999999</c:v>
                </c:pt>
                <c:pt idx="1203">
                  <c:v>2326.6601599999999</c:v>
                </c:pt>
                <c:pt idx="1204">
                  <c:v>2329.1015600000001</c:v>
                </c:pt>
                <c:pt idx="1205">
                  <c:v>2329.1015600000001</c:v>
                </c:pt>
                <c:pt idx="1206">
                  <c:v>2326.6601599999999</c:v>
                </c:pt>
                <c:pt idx="1207">
                  <c:v>2326.6601599999999</c:v>
                </c:pt>
                <c:pt idx="1208">
                  <c:v>2326.6601599999999</c:v>
                </c:pt>
                <c:pt idx="1209">
                  <c:v>2326.6601599999999</c:v>
                </c:pt>
                <c:pt idx="1210">
                  <c:v>2326.6601599999999</c:v>
                </c:pt>
                <c:pt idx="1211">
                  <c:v>2329.1015600000001</c:v>
                </c:pt>
                <c:pt idx="1212">
                  <c:v>2326.6601599999999</c:v>
                </c:pt>
                <c:pt idx="1213">
                  <c:v>2329.1015600000001</c:v>
                </c:pt>
                <c:pt idx="1214">
                  <c:v>2329.1015600000001</c:v>
                </c:pt>
                <c:pt idx="1215">
                  <c:v>2329.1015600000001</c:v>
                </c:pt>
                <c:pt idx="1216">
                  <c:v>2329.1015600000001</c:v>
                </c:pt>
                <c:pt idx="1217">
                  <c:v>2326.6601599999999</c:v>
                </c:pt>
                <c:pt idx="1218">
                  <c:v>2326.6601599999999</c:v>
                </c:pt>
                <c:pt idx="1219">
                  <c:v>2326.6601599999999</c:v>
                </c:pt>
                <c:pt idx="1220">
                  <c:v>2329.1015600000001</c:v>
                </c:pt>
                <c:pt idx="1221">
                  <c:v>2326.6601599999999</c:v>
                </c:pt>
                <c:pt idx="1222">
                  <c:v>2326.6601599999999</c:v>
                </c:pt>
                <c:pt idx="1223">
                  <c:v>2326.6601599999999</c:v>
                </c:pt>
                <c:pt idx="1224">
                  <c:v>2326.6601599999999</c:v>
                </c:pt>
                <c:pt idx="1225">
                  <c:v>2329.1015600000001</c:v>
                </c:pt>
                <c:pt idx="1226">
                  <c:v>2329.1015600000001</c:v>
                </c:pt>
                <c:pt idx="1227">
                  <c:v>2326.6601599999999</c:v>
                </c:pt>
                <c:pt idx="1228">
                  <c:v>2326.6601599999999</c:v>
                </c:pt>
                <c:pt idx="1229">
                  <c:v>2326.6601599999999</c:v>
                </c:pt>
                <c:pt idx="1230">
                  <c:v>2326.6601599999999</c:v>
                </c:pt>
                <c:pt idx="1231">
                  <c:v>2326.6601599999999</c:v>
                </c:pt>
                <c:pt idx="1232">
                  <c:v>2326.6601599999999</c:v>
                </c:pt>
                <c:pt idx="1233">
                  <c:v>2329.1015600000001</c:v>
                </c:pt>
                <c:pt idx="1234">
                  <c:v>2329.1015600000001</c:v>
                </c:pt>
                <c:pt idx="1235">
                  <c:v>2329.1015600000001</c:v>
                </c:pt>
                <c:pt idx="1236">
                  <c:v>2326.6601599999999</c:v>
                </c:pt>
                <c:pt idx="1237">
                  <c:v>2326.6601599999999</c:v>
                </c:pt>
                <c:pt idx="1238">
                  <c:v>2326.6601599999999</c:v>
                </c:pt>
                <c:pt idx="1239">
                  <c:v>2326.6601599999999</c:v>
                </c:pt>
                <c:pt idx="1240">
                  <c:v>2329.1015600000001</c:v>
                </c:pt>
                <c:pt idx="1241">
                  <c:v>2329.1015600000001</c:v>
                </c:pt>
                <c:pt idx="1242">
                  <c:v>2326.6601599999999</c:v>
                </c:pt>
                <c:pt idx="1243">
                  <c:v>2329.1015600000001</c:v>
                </c:pt>
                <c:pt idx="1244">
                  <c:v>2326.6601599999999</c:v>
                </c:pt>
                <c:pt idx="1245">
                  <c:v>2329.1015600000001</c:v>
                </c:pt>
                <c:pt idx="1246">
                  <c:v>2326.6601599999999</c:v>
                </c:pt>
                <c:pt idx="1247">
                  <c:v>2326.6601599999999</c:v>
                </c:pt>
                <c:pt idx="1248">
                  <c:v>2326.6601599999999</c:v>
                </c:pt>
                <c:pt idx="1249">
                  <c:v>2326.6601599999999</c:v>
                </c:pt>
                <c:pt idx="1250">
                  <c:v>2326.6601599999999</c:v>
                </c:pt>
                <c:pt idx="1251">
                  <c:v>2326.6601599999999</c:v>
                </c:pt>
                <c:pt idx="1252">
                  <c:v>2329.1015600000001</c:v>
                </c:pt>
                <c:pt idx="1253">
                  <c:v>2329.1015600000001</c:v>
                </c:pt>
                <c:pt idx="1254">
                  <c:v>2329.1015600000001</c:v>
                </c:pt>
                <c:pt idx="1255">
                  <c:v>2329.1015600000001</c:v>
                </c:pt>
                <c:pt idx="1256">
                  <c:v>2326.6601599999999</c:v>
                </c:pt>
                <c:pt idx="1257">
                  <c:v>2326.6601599999999</c:v>
                </c:pt>
                <c:pt idx="1258">
                  <c:v>2329.1015600000001</c:v>
                </c:pt>
                <c:pt idx="1259">
                  <c:v>2329.1015600000001</c:v>
                </c:pt>
                <c:pt idx="1260">
                  <c:v>2326.6601599999999</c:v>
                </c:pt>
                <c:pt idx="1261">
                  <c:v>2326.6601599999999</c:v>
                </c:pt>
                <c:pt idx="1262">
                  <c:v>2326.6601599999999</c:v>
                </c:pt>
                <c:pt idx="1263">
                  <c:v>2329.1015600000001</c:v>
                </c:pt>
                <c:pt idx="1264">
                  <c:v>2326.6601599999999</c:v>
                </c:pt>
                <c:pt idx="1265">
                  <c:v>2326.6601599999999</c:v>
                </c:pt>
                <c:pt idx="1266">
                  <c:v>2329.1015600000001</c:v>
                </c:pt>
                <c:pt idx="1267">
                  <c:v>2326.6601599999999</c:v>
                </c:pt>
                <c:pt idx="1268">
                  <c:v>2329.1015600000001</c:v>
                </c:pt>
                <c:pt idx="1269">
                  <c:v>2326.6601599999999</c:v>
                </c:pt>
                <c:pt idx="1270">
                  <c:v>2326.6601599999999</c:v>
                </c:pt>
                <c:pt idx="1271">
                  <c:v>2326.6601599999999</c:v>
                </c:pt>
                <c:pt idx="1272">
                  <c:v>2326.6601599999999</c:v>
                </c:pt>
                <c:pt idx="1273">
                  <c:v>2329.1015600000001</c:v>
                </c:pt>
                <c:pt idx="1274">
                  <c:v>2326.6601599999999</c:v>
                </c:pt>
                <c:pt idx="1275">
                  <c:v>2326.6601599999999</c:v>
                </c:pt>
                <c:pt idx="1276">
                  <c:v>2326.6601599999999</c:v>
                </c:pt>
                <c:pt idx="1277">
                  <c:v>2329.1015600000001</c:v>
                </c:pt>
                <c:pt idx="1278">
                  <c:v>2329.1015600000001</c:v>
                </c:pt>
                <c:pt idx="1279">
                  <c:v>2326.6601599999999</c:v>
                </c:pt>
                <c:pt idx="1280">
                  <c:v>2326.6601599999999</c:v>
                </c:pt>
                <c:pt idx="1281">
                  <c:v>2326.6601599999999</c:v>
                </c:pt>
                <c:pt idx="1282">
                  <c:v>2326.6601599999999</c:v>
                </c:pt>
                <c:pt idx="1283">
                  <c:v>2326.6601599999999</c:v>
                </c:pt>
                <c:pt idx="1284">
                  <c:v>2326.6601599999999</c:v>
                </c:pt>
                <c:pt idx="1285">
                  <c:v>2326.6601599999999</c:v>
                </c:pt>
                <c:pt idx="1286">
                  <c:v>2326.6601599999999</c:v>
                </c:pt>
                <c:pt idx="1287">
                  <c:v>2326.6601599999999</c:v>
                </c:pt>
                <c:pt idx="1288">
                  <c:v>2326.6601599999999</c:v>
                </c:pt>
                <c:pt idx="1289">
                  <c:v>2326.6601599999999</c:v>
                </c:pt>
                <c:pt idx="1290">
                  <c:v>2329.1015600000001</c:v>
                </c:pt>
                <c:pt idx="1291">
                  <c:v>2326.6601599999999</c:v>
                </c:pt>
                <c:pt idx="1292">
                  <c:v>2326.6601599999999</c:v>
                </c:pt>
                <c:pt idx="1293">
                  <c:v>2329.1015600000001</c:v>
                </c:pt>
                <c:pt idx="1294">
                  <c:v>2329.1015600000001</c:v>
                </c:pt>
                <c:pt idx="1295">
                  <c:v>2326.6601599999999</c:v>
                </c:pt>
                <c:pt idx="1296">
                  <c:v>2326.6601599999999</c:v>
                </c:pt>
                <c:pt idx="1297">
                  <c:v>2326.6601599999999</c:v>
                </c:pt>
                <c:pt idx="1298">
                  <c:v>2326.6601599999999</c:v>
                </c:pt>
                <c:pt idx="1299">
                  <c:v>2326.6601599999999</c:v>
                </c:pt>
                <c:pt idx="1300">
                  <c:v>2329.1015600000001</c:v>
                </c:pt>
                <c:pt idx="1301">
                  <c:v>2326.6601599999999</c:v>
                </c:pt>
                <c:pt idx="1302">
                  <c:v>2326.6601599999999</c:v>
                </c:pt>
                <c:pt idx="1303">
                  <c:v>2329.1015600000001</c:v>
                </c:pt>
                <c:pt idx="1304">
                  <c:v>2329.1015600000001</c:v>
                </c:pt>
                <c:pt idx="1305">
                  <c:v>2326.6601599999999</c:v>
                </c:pt>
                <c:pt idx="1306">
                  <c:v>2326.6601599999999</c:v>
                </c:pt>
                <c:pt idx="1307">
                  <c:v>2326.6601599999999</c:v>
                </c:pt>
                <c:pt idx="1308">
                  <c:v>2326.6601599999999</c:v>
                </c:pt>
                <c:pt idx="1309">
                  <c:v>2326.6601599999999</c:v>
                </c:pt>
                <c:pt idx="1310">
                  <c:v>2326.6601599999999</c:v>
                </c:pt>
                <c:pt idx="1311">
                  <c:v>2326.6601599999999</c:v>
                </c:pt>
                <c:pt idx="1312">
                  <c:v>2326.6601599999999</c:v>
                </c:pt>
                <c:pt idx="1313">
                  <c:v>2326.6601599999999</c:v>
                </c:pt>
                <c:pt idx="1314">
                  <c:v>2326.6601599999999</c:v>
                </c:pt>
                <c:pt idx="1315">
                  <c:v>2329.1015600000001</c:v>
                </c:pt>
                <c:pt idx="1316">
                  <c:v>2326.6601599999999</c:v>
                </c:pt>
                <c:pt idx="1317">
                  <c:v>2329.1015600000001</c:v>
                </c:pt>
                <c:pt idx="1318">
                  <c:v>2329.1015600000001</c:v>
                </c:pt>
                <c:pt idx="1319">
                  <c:v>2329.1015600000001</c:v>
                </c:pt>
                <c:pt idx="1320">
                  <c:v>2326.6601599999999</c:v>
                </c:pt>
                <c:pt idx="1321">
                  <c:v>2329.1015600000001</c:v>
                </c:pt>
                <c:pt idx="1322">
                  <c:v>2326.6601599999999</c:v>
                </c:pt>
                <c:pt idx="1323">
                  <c:v>2326.6601599999999</c:v>
                </c:pt>
                <c:pt idx="1324">
                  <c:v>2329.1015600000001</c:v>
                </c:pt>
                <c:pt idx="1325">
                  <c:v>2326.6601599999999</c:v>
                </c:pt>
                <c:pt idx="1326">
                  <c:v>2326.6601599999999</c:v>
                </c:pt>
                <c:pt idx="1327">
                  <c:v>2326.6601599999999</c:v>
                </c:pt>
                <c:pt idx="1328">
                  <c:v>2326.6601599999999</c:v>
                </c:pt>
                <c:pt idx="1329">
                  <c:v>2326.6601599999999</c:v>
                </c:pt>
                <c:pt idx="1330">
                  <c:v>2326.6601599999999</c:v>
                </c:pt>
                <c:pt idx="1331">
                  <c:v>2329.1015600000001</c:v>
                </c:pt>
                <c:pt idx="1332">
                  <c:v>2329.1015600000001</c:v>
                </c:pt>
                <c:pt idx="1333">
                  <c:v>2326.6601599999999</c:v>
                </c:pt>
                <c:pt idx="1334">
                  <c:v>2326.6601599999999</c:v>
                </c:pt>
                <c:pt idx="1335">
                  <c:v>2326.6601599999999</c:v>
                </c:pt>
                <c:pt idx="1336">
                  <c:v>2326.6601599999999</c:v>
                </c:pt>
                <c:pt idx="1337">
                  <c:v>2326.6601599999999</c:v>
                </c:pt>
                <c:pt idx="1338">
                  <c:v>2326.6601599999999</c:v>
                </c:pt>
                <c:pt idx="1339">
                  <c:v>2326.6601599999999</c:v>
                </c:pt>
                <c:pt idx="1340">
                  <c:v>2326.6601599999999</c:v>
                </c:pt>
                <c:pt idx="1341">
                  <c:v>2329.1015600000001</c:v>
                </c:pt>
                <c:pt idx="1342">
                  <c:v>2329.1015600000001</c:v>
                </c:pt>
                <c:pt idx="1343">
                  <c:v>2329.1015600000001</c:v>
                </c:pt>
                <c:pt idx="1344">
                  <c:v>2326.6601599999999</c:v>
                </c:pt>
                <c:pt idx="1345">
                  <c:v>2329.1015600000001</c:v>
                </c:pt>
                <c:pt idx="1346">
                  <c:v>2326.6601599999999</c:v>
                </c:pt>
                <c:pt idx="1347">
                  <c:v>2326.6601599999999</c:v>
                </c:pt>
                <c:pt idx="1348">
                  <c:v>2326.6601599999999</c:v>
                </c:pt>
                <c:pt idx="1349">
                  <c:v>2326.6601599999999</c:v>
                </c:pt>
                <c:pt idx="1350">
                  <c:v>2329.1015600000001</c:v>
                </c:pt>
                <c:pt idx="1351">
                  <c:v>2326.6601599999999</c:v>
                </c:pt>
                <c:pt idx="1352">
                  <c:v>2326.6601599999999</c:v>
                </c:pt>
                <c:pt idx="1353">
                  <c:v>2326.6601599999999</c:v>
                </c:pt>
                <c:pt idx="1354">
                  <c:v>2326.6601599999999</c:v>
                </c:pt>
                <c:pt idx="1355">
                  <c:v>2326.6601599999999</c:v>
                </c:pt>
                <c:pt idx="1356">
                  <c:v>2329.1015600000001</c:v>
                </c:pt>
                <c:pt idx="1357">
                  <c:v>2326.6601599999999</c:v>
                </c:pt>
                <c:pt idx="1358">
                  <c:v>2329.1015600000001</c:v>
                </c:pt>
                <c:pt idx="1359">
                  <c:v>2326.6601599999999</c:v>
                </c:pt>
                <c:pt idx="1360">
                  <c:v>2326.6601599999999</c:v>
                </c:pt>
                <c:pt idx="1361">
                  <c:v>2326.6601599999999</c:v>
                </c:pt>
                <c:pt idx="1362">
                  <c:v>2326.6601599999999</c:v>
                </c:pt>
                <c:pt idx="1363">
                  <c:v>2326.6601599999999</c:v>
                </c:pt>
                <c:pt idx="1364">
                  <c:v>2326.6601599999999</c:v>
                </c:pt>
                <c:pt idx="1365">
                  <c:v>2329.1015600000001</c:v>
                </c:pt>
                <c:pt idx="1366">
                  <c:v>2326.6601599999999</c:v>
                </c:pt>
                <c:pt idx="1367">
                  <c:v>2329.1015600000001</c:v>
                </c:pt>
                <c:pt idx="1368">
                  <c:v>2329.1015600000001</c:v>
                </c:pt>
                <c:pt idx="1369">
                  <c:v>2329.1015600000001</c:v>
                </c:pt>
                <c:pt idx="1370">
                  <c:v>2326.6601599999999</c:v>
                </c:pt>
                <c:pt idx="1371">
                  <c:v>2326.6601599999999</c:v>
                </c:pt>
                <c:pt idx="1372">
                  <c:v>2326.6601599999999</c:v>
                </c:pt>
                <c:pt idx="1373">
                  <c:v>2326.6601599999999</c:v>
                </c:pt>
                <c:pt idx="1374">
                  <c:v>2326.6601599999999</c:v>
                </c:pt>
                <c:pt idx="1375">
                  <c:v>2329.1015600000001</c:v>
                </c:pt>
                <c:pt idx="1376">
                  <c:v>2326.6601599999999</c:v>
                </c:pt>
                <c:pt idx="1377">
                  <c:v>2326.6601599999999</c:v>
                </c:pt>
                <c:pt idx="1378">
                  <c:v>2329.1015600000001</c:v>
                </c:pt>
                <c:pt idx="1379">
                  <c:v>2326.6601599999999</c:v>
                </c:pt>
                <c:pt idx="1380">
                  <c:v>2326.6601599999999</c:v>
                </c:pt>
                <c:pt idx="1381">
                  <c:v>2329.1015600000001</c:v>
                </c:pt>
                <c:pt idx="1382">
                  <c:v>2326.6601599999999</c:v>
                </c:pt>
                <c:pt idx="1383">
                  <c:v>2329.1015600000001</c:v>
                </c:pt>
                <c:pt idx="1384">
                  <c:v>2326.6601599999999</c:v>
                </c:pt>
                <c:pt idx="1385">
                  <c:v>2326.6601599999999</c:v>
                </c:pt>
                <c:pt idx="1386">
                  <c:v>2326.6601599999999</c:v>
                </c:pt>
                <c:pt idx="1387">
                  <c:v>2326.6601599999999</c:v>
                </c:pt>
                <c:pt idx="1388">
                  <c:v>2326.6601599999999</c:v>
                </c:pt>
                <c:pt idx="1389">
                  <c:v>2326.6601599999999</c:v>
                </c:pt>
                <c:pt idx="1390">
                  <c:v>2326.6601599999999</c:v>
                </c:pt>
                <c:pt idx="1391">
                  <c:v>2326.6601599999999</c:v>
                </c:pt>
                <c:pt idx="1392">
                  <c:v>2326.6601599999999</c:v>
                </c:pt>
                <c:pt idx="1393">
                  <c:v>2326.6601599999999</c:v>
                </c:pt>
                <c:pt idx="1394">
                  <c:v>2326.6601599999999</c:v>
                </c:pt>
                <c:pt idx="1395">
                  <c:v>2326.6601599999999</c:v>
                </c:pt>
                <c:pt idx="1396">
                  <c:v>2326.6601599999999</c:v>
                </c:pt>
                <c:pt idx="1397">
                  <c:v>2326.6601599999999</c:v>
                </c:pt>
                <c:pt idx="1398">
                  <c:v>2326.6601599999999</c:v>
                </c:pt>
                <c:pt idx="1399">
                  <c:v>2326.6601599999999</c:v>
                </c:pt>
                <c:pt idx="1400">
                  <c:v>2329.1015600000001</c:v>
                </c:pt>
                <c:pt idx="1401">
                  <c:v>2329.1015600000001</c:v>
                </c:pt>
                <c:pt idx="1402">
                  <c:v>2326.6601599999999</c:v>
                </c:pt>
                <c:pt idx="1403">
                  <c:v>2326.6601599999999</c:v>
                </c:pt>
                <c:pt idx="1404">
                  <c:v>2326.6601599999999</c:v>
                </c:pt>
                <c:pt idx="1405">
                  <c:v>2329.1015600000001</c:v>
                </c:pt>
                <c:pt idx="1406">
                  <c:v>2329.1015600000001</c:v>
                </c:pt>
                <c:pt idx="1407">
                  <c:v>2329.1015600000001</c:v>
                </c:pt>
                <c:pt idx="1408">
                  <c:v>2326.6601599999999</c:v>
                </c:pt>
                <c:pt idx="1409">
                  <c:v>2326.6601599999999</c:v>
                </c:pt>
                <c:pt idx="1410">
                  <c:v>2326.6601599999999</c:v>
                </c:pt>
                <c:pt idx="1411">
                  <c:v>2326.6601599999999</c:v>
                </c:pt>
                <c:pt idx="1412">
                  <c:v>2326.6601599999999</c:v>
                </c:pt>
                <c:pt idx="1413">
                  <c:v>2329.1015600000001</c:v>
                </c:pt>
                <c:pt idx="1414">
                  <c:v>2326.6601599999999</c:v>
                </c:pt>
                <c:pt idx="1415">
                  <c:v>2326.6601599999999</c:v>
                </c:pt>
                <c:pt idx="1416">
                  <c:v>2329.1015600000001</c:v>
                </c:pt>
                <c:pt idx="1417">
                  <c:v>2326.6601599999999</c:v>
                </c:pt>
                <c:pt idx="1418">
                  <c:v>2326.6601599999999</c:v>
                </c:pt>
                <c:pt idx="1419">
                  <c:v>2326.6601599999999</c:v>
                </c:pt>
                <c:pt idx="1420">
                  <c:v>2329.1015600000001</c:v>
                </c:pt>
                <c:pt idx="1421">
                  <c:v>2326.6601599999999</c:v>
                </c:pt>
                <c:pt idx="1422">
                  <c:v>2329.1015600000001</c:v>
                </c:pt>
                <c:pt idx="1423">
                  <c:v>2329.1015600000001</c:v>
                </c:pt>
                <c:pt idx="1424">
                  <c:v>2326.6601599999999</c:v>
                </c:pt>
                <c:pt idx="1425">
                  <c:v>2326.6601599999999</c:v>
                </c:pt>
                <c:pt idx="1426">
                  <c:v>2329.1015600000001</c:v>
                </c:pt>
                <c:pt idx="1427">
                  <c:v>2326.6601599999999</c:v>
                </c:pt>
                <c:pt idx="1428">
                  <c:v>2326.6601599999999</c:v>
                </c:pt>
                <c:pt idx="1429">
                  <c:v>2326.6601599999999</c:v>
                </c:pt>
                <c:pt idx="1430">
                  <c:v>2326.6601599999999</c:v>
                </c:pt>
                <c:pt idx="1431">
                  <c:v>2329.1015600000001</c:v>
                </c:pt>
                <c:pt idx="1432">
                  <c:v>2326.6601599999999</c:v>
                </c:pt>
                <c:pt idx="1433">
                  <c:v>2326.6601599999999</c:v>
                </c:pt>
                <c:pt idx="1434">
                  <c:v>2326.6601599999999</c:v>
                </c:pt>
                <c:pt idx="1435">
                  <c:v>2329.1015600000001</c:v>
                </c:pt>
                <c:pt idx="1436">
                  <c:v>2326.6601599999999</c:v>
                </c:pt>
                <c:pt idx="1437">
                  <c:v>2326.6601599999999</c:v>
                </c:pt>
                <c:pt idx="1438">
                  <c:v>2326.6601599999999</c:v>
                </c:pt>
                <c:pt idx="1439">
                  <c:v>2326.6601599999999</c:v>
                </c:pt>
                <c:pt idx="1440">
                  <c:v>2326.6601599999999</c:v>
                </c:pt>
                <c:pt idx="1441">
                  <c:v>2326.6601599999999</c:v>
                </c:pt>
                <c:pt idx="1442">
                  <c:v>2326.6601599999999</c:v>
                </c:pt>
                <c:pt idx="1443">
                  <c:v>2326.6601599999999</c:v>
                </c:pt>
                <c:pt idx="1444">
                  <c:v>2326.6601599999999</c:v>
                </c:pt>
                <c:pt idx="1445">
                  <c:v>2326.6601599999999</c:v>
                </c:pt>
                <c:pt idx="1446">
                  <c:v>2326.6601599999999</c:v>
                </c:pt>
                <c:pt idx="1447">
                  <c:v>2326.6601599999999</c:v>
                </c:pt>
                <c:pt idx="1448">
                  <c:v>2326.6601599999999</c:v>
                </c:pt>
                <c:pt idx="1449">
                  <c:v>2326.6601599999999</c:v>
                </c:pt>
                <c:pt idx="1450">
                  <c:v>2326.6601599999999</c:v>
                </c:pt>
                <c:pt idx="1451">
                  <c:v>2326.6601599999999</c:v>
                </c:pt>
                <c:pt idx="1452">
                  <c:v>2326.6601599999999</c:v>
                </c:pt>
                <c:pt idx="1453">
                  <c:v>2326.6601599999999</c:v>
                </c:pt>
                <c:pt idx="1454">
                  <c:v>2326.6601599999999</c:v>
                </c:pt>
                <c:pt idx="1455">
                  <c:v>2326.6601599999999</c:v>
                </c:pt>
                <c:pt idx="1456">
                  <c:v>2326.6601599999999</c:v>
                </c:pt>
                <c:pt idx="1457">
                  <c:v>2329.1015600000001</c:v>
                </c:pt>
                <c:pt idx="1458">
                  <c:v>2326.6601599999999</c:v>
                </c:pt>
                <c:pt idx="1459">
                  <c:v>2326.6601599999999</c:v>
                </c:pt>
                <c:pt idx="1460">
                  <c:v>2329.1015600000001</c:v>
                </c:pt>
                <c:pt idx="1461">
                  <c:v>2326.6601599999999</c:v>
                </c:pt>
                <c:pt idx="1462">
                  <c:v>2326.6601599999999</c:v>
                </c:pt>
                <c:pt idx="1463">
                  <c:v>2326.6601599999999</c:v>
                </c:pt>
                <c:pt idx="1464">
                  <c:v>2326.6601599999999</c:v>
                </c:pt>
                <c:pt idx="1465">
                  <c:v>2329.1015600000001</c:v>
                </c:pt>
                <c:pt idx="1466">
                  <c:v>2326.6601599999999</c:v>
                </c:pt>
                <c:pt idx="1467">
                  <c:v>2326.6601599999999</c:v>
                </c:pt>
                <c:pt idx="1468">
                  <c:v>2326.6601599999999</c:v>
                </c:pt>
                <c:pt idx="1469">
                  <c:v>2326.6601599999999</c:v>
                </c:pt>
                <c:pt idx="1470">
                  <c:v>2326.6601599999999</c:v>
                </c:pt>
                <c:pt idx="1471">
                  <c:v>2326.6601599999999</c:v>
                </c:pt>
                <c:pt idx="1472">
                  <c:v>2326.6601599999999</c:v>
                </c:pt>
                <c:pt idx="1473">
                  <c:v>2326.6601599999999</c:v>
                </c:pt>
                <c:pt idx="1474">
                  <c:v>2329.1015600000001</c:v>
                </c:pt>
                <c:pt idx="1475">
                  <c:v>2326.6601599999999</c:v>
                </c:pt>
                <c:pt idx="1476">
                  <c:v>2326.6601599999999</c:v>
                </c:pt>
                <c:pt idx="1477">
                  <c:v>2329.1015600000001</c:v>
                </c:pt>
                <c:pt idx="1478">
                  <c:v>2326.6601599999999</c:v>
                </c:pt>
                <c:pt idx="1479">
                  <c:v>2326.6601599999999</c:v>
                </c:pt>
                <c:pt idx="1480">
                  <c:v>2326.6601599999999</c:v>
                </c:pt>
                <c:pt idx="1481">
                  <c:v>2326.6601599999999</c:v>
                </c:pt>
                <c:pt idx="1482">
                  <c:v>2326.6601599999999</c:v>
                </c:pt>
                <c:pt idx="1483">
                  <c:v>2326.6601599999999</c:v>
                </c:pt>
                <c:pt idx="1484">
                  <c:v>2326.6601599999999</c:v>
                </c:pt>
                <c:pt idx="1485">
                  <c:v>2326.6601599999999</c:v>
                </c:pt>
                <c:pt idx="1486">
                  <c:v>2326.6601599999999</c:v>
                </c:pt>
                <c:pt idx="1487">
                  <c:v>2326.6601599999999</c:v>
                </c:pt>
                <c:pt idx="1488">
                  <c:v>2329.1015600000001</c:v>
                </c:pt>
                <c:pt idx="1489">
                  <c:v>2326.6601599999999</c:v>
                </c:pt>
                <c:pt idx="1490">
                  <c:v>2329.1015600000001</c:v>
                </c:pt>
                <c:pt idx="1491">
                  <c:v>2326.6601599999999</c:v>
                </c:pt>
                <c:pt idx="1492">
                  <c:v>2326.6601599999999</c:v>
                </c:pt>
                <c:pt idx="1493">
                  <c:v>2329.1015600000001</c:v>
                </c:pt>
                <c:pt idx="1494">
                  <c:v>2326.6601599999999</c:v>
                </c:pt>
                <c:pt idx="1495">
                  <c:v>2326.6601599999999</c:v>
                </c:pt>
                <c:pt idx="1496">
                  <c:v>2326.6601599999999</c:v>
                </c:pt>
                <c:pt idx="1497">
                  <c:v>2326.6601599999999</c:v>
                </c:pt>
                <c:pt idx="1498">
                  <c:v>2326.6601599999999</c:v>
                </c:pt>
                <c:pt idx="1499">
                  <c:v>2326.6601599999999</c:v>
                </c:pt>
                <c:pt idx="1500">
                  <c:v>2329.1015600000001</c:v>
                </c:pt>
                <c:pt idx="1501">
                  <c:v>2326.6601599999999</c:v>
                </c:pt>
                <c:pt idx="1502">
                  <c:v>2326.6601599999999</c:v>
                </c:pt>
                <c:pt idx="1503">
                  <c:v>2326.6601599999999</c:v>
                </c:pt>
                <c:pt idx="1504">
                  <c:v>2326.6601599999999</c:v>
                </c:pt>
                <c:pt idx="1505">
                  <c:v>2326.6601599999999</c:v>
                </c:pt>
                <c:pt idx="1506">
                  <c:v>2326.6601599999999</c:v>
                </c:pt>
                <c:pt idx="1507">
                  <c:v>2326.6601599999999</c:v>
                </c:pt>
                <c:pt idx="1508">
                  <c:v>2329.1015600000001</c:v>
                </c:pt>
                <c:pt idx="1509">
                  <c:v>2326.6601599999999</c:v>
                </c:pt>
                <c:pt idx="1510">
                  <c:v>2326.6601599999999</c:v>
                </c:pt>
                <c:pt idx="1511">
                  <c:v>2329.1015600000001</c:v>
                </c:pt>
                <c:pt idx="1512">
                  <c:v>2326.6601599999999</c:v>
                </c:pt>
                <c:pt idx="1513">
                  <c:v>2326.6601599999999</c:v>
                </c:pt>
                <c:pt idx="1514">
                  <c:v>2326.6601599999999</c:v>
                </c:pt>
                <c:pt idx="1515">
                  <c:v>2326.6601599999999</c:v>
                </c:pt>
                <c:pt idx="1516">
                  <c:v>2326.6601599999999</c:v>
                </c:pt>
                <c:pt idx="1517">
                  <c:v>2326.6601599999999</c:v>
                </c:pt>
                <c:pt idx="1518">
                  <c:v>2326.6601599999999</c:v>
                </c:pt>
                <c:pt idx="1519">
                  <c:v>2326.6601599999999</c:v>
                </c:pt>
                <c:pt idx="1520">
                  <c:v>2329.1015600000001</c:v>
                </c:pt>
                <c:pt idx="1521">
                  <c:v>2326.6601599999999</c:v>
                </c:pt>
                <c:pt idx="1522">
                  <c:v>2326.6601599999999</c:v>
                </c:pt>
                <c:pt idx="1523">
                  <c:v>2326.6601599999999</c:v>
                </c:pt>
                <c:pt idx="1524">
                  <c:v>2326.6601599999999</c:v>
                </c:pt>
                <c:pt idx="1525">
                  <c:v>2326.6601599999999</c:v>
                </c:pt>
                <c:pt idx="1526">
                  <c:v>2326.6601599999999</c:v>
                </c:pt>
                <c:pt idx="1527">
                  <c:v>2326.6601599999999</c:v>
                </c:pt>
                <c:pt idx="1528">
                  <c:v>2326.6601599999999</c:v>
                </c:pt>
                <c:pt idx="1529">
                  <c:v>2326.6601599999999</c:v>
                </c:pt>
                <c:pt idx="1530">
                  <c:v>2326.6601599999999</c:v>
                </c:pt>
                <c:pt idx="1531">
                  <c:v>2326.6601599999999</c:v>
                </c:pt>
                <c:pt idx="1532">
                  <c:v>2326.6601599999999</c:v>
                </c:pt>
                <c:pt idx="1533">
                  <c:v>2326.6601599999999</c:v>
                </c:pt>
                <c:pt idx="1534">
                  <c:v>2326.6601599999999</c:v>
                </c:pt>
                <c:pt idx="1535">
                  <c:v>2326.6601599999999</c:v>
                </c:pt>
                <c:pt idx="1536">
                  <c:v>2329.1015600000001</c:v>
                </c:pt>
                <c:pt idx="1537">
                  <c:v>2329.1015600000001</c:v>
                </c:pt>
                <c:pt idx="1538">
                  <c:v>2326.6601599999999</c:v>
                </c:pt>
                <c:pt idx="1539">
                  <c:v>2326.6601599999999</c:v>
                </c:pt>
                <c:pt idx="1540">
                  <c:v>2329.1015600000001</c:v>
                </c:pt>
                <c:pt idx="1541">
                  <c:v>2329.1015600000001</c:v>
                </c:pt>
                <c:pt idx="1542">
                  <c:v>2326.6601599999999</c:v>
                </c:pt>
                <c:pt idx="1543">
                  <c:v>2326.6601599999999</c:v>
                </c:pt>
                <c:pt idx="1544">
                  <c:v>2326.6601599999999</c:v>
                </c:pt>
                <c:pt idx="1545">
                  <c:v>2329.1015600000001</c:v>
                </c:pt>
                <c:pt idx="1546">
                  <c:v>2326.6601599999999</c:v>
                </c:pt>
                <c:pt idx="1547">
                  <c:v>2326.6601599999999</c:v>
                </c:pt>
                <c:pt idx="1548">
                  <c:v>2326.6601599999999</c:v>
                </c:pt>
                <c:pt idx="1549">
                  <c:v>2329.1015600000001</c:v>
                </c:pt>
                <c:pt idx="1550">
                  <c:v>2326.6601599999999</c:v>
                </c:pt>
                <c:pt idx="1551">
                  <c:v>2326.6601599999999</c:v>
                </c:pt>
                <c:pt idx="1552">
                  <c:v>2329.1015600000001</c:v>
                </c:pt>
                <c:pt idx="1553">
                  <c:v>2326.6601599999999</c:v>
                </c:pt>
                <c:pt idx="1554">
                  <c:v>2326.6601599999999</c:v>
                </c:pt>
                <c:pt idx="1555">
                  <c:v>2326.6601599999999</c:v>
                </c:pt>
                <c:pt idx="1556">
                  <c:v>2326.6601599999999</c:v>
                </c:pt>
                <c:pt idx="1557">
                  <c:v>2326.6601599999999</c:v>
                </c:pt>
                <c:pt idx="1558">
                  <c:v>2326.6601599999999</c:v>
                </c:pt>
                <c:pt idx="1559">
                  <c:v>2326.6601599999999</c:v>
                </c:pt>
                <c:pt idx="1560">
                  <c:v>2326.6601599999999</c:v>
                </c:pt>
                <c:pt idx="1561">
                  <c:v>2326.6601599999999</c:v>
                </c:pt>
                <c:pt idx="1562">
                  <c:v>2329.1015600000001</c:v>
                </c:pt>
                <c:pt idx="1563">
                  <c:v>2329.1015600000001</c:v>
                </c:pt>
                <c:pt idx="1564">
                  <c:v>2326.6601599999999</c:v>
                </c:pt>
                <c:pt idx="1565">
                  <c:v>2326.6601599999999</c:v>
                </c:pt>
                <c:pt idx="1566">
                  <c:v>2326.6601599999999</c:v>
                </c:pt>
                <c:pt idx="1567">
                  <c:v>2326.6601599999999</c:v>
                </c:pt>
                <c:pt idx="1568">
                  <c:v>2326.6601599999999</c:v>
                </c:pt>
                <c:pt idx="1569">
                  <c:v>2326.6601599999999</c:v>
                </c:pt>
                <c:pt idx="1570">
                  <c:v>2329.1015600000001</c:v>
                </c:pt>
                <c:pt idx="1571">
                  <c:v>2326.6601599999999</c:v>
                </c:pt>
                <c:pt idx="1572">
                  <c:v>2326.6601599999999</c:v>
                </c:pt>
                <c:pt idx="1573">
                  <c:v>2326.6601599999999</c:v>
                </c:pt>
                <c:pt idx="1574">
                  <c:v>2326.6601599999999</c:v>
                </c:pt>
                <c:pt idx="1575">
                  <c:v>2326.6601599999999</c:v>
                </c:pt>
                <c:pt idx="1576">
                  <c:v>2326.6601599999999</c:v>
                </c:pt>
                <c:pt idx="1577">
                  <c:v>2329.1015600000001</c:v>
                </c:pt>
                <c:pt idx="1578">
                  <c:v>2326.6601599999999</c:v>
                </c:pt>
                <c:pt idx="1579">
                  <c:v>2326.6601599999999</c:v>
                </c:pt>
                <c:pt idx="1580">
                  <c:v>2326.6601599999999</c:v>
                </c:pt>
                <c:pt idx="1581">
                  <c:v>2326.6601599999999</c:v>
                </c:pt>
                <c:pt idx="1582">
                  <c:v>2326.6601599999999</c:v>
                </c:pt>
                <c:pt idx="1583">
                  <c:v>2326.6601599999999</c:v>
                </c:pt>
                <c:pt idx="1584">
                  <c:v>2326.6601599999999</c:v>
                </c:pt>
                <c:pt idx="1585">
                  <c:v>2329.1015600000001</c:v>
                </c:pt>
                <c:pt idx="1586">
                  <c:v>2326.6601599999999</c:v>
                </c:pt>
                <c:pt idx="1587">
                  <c:v>2326.6601599999999</c:v>
                </c:pt>
                <c:pt idx="1588">
                  <c:v>2326.6601599999999</c:v>
                </c:pt>
                <c:pt idx="1589">
                  <c:v>2326.6601599999999</c:v>
                </c:pt>
                <c:pt idx="1590">
                  <c:v>2326.6601599999999</c:v>
                </c:pt>
                <c:pt idx="1591">
                  <c:v>2326.6601599999999</c:v>
                </c:pt>
                <c:pt idx="1592">
                  <c:v>2326.6601599999999</c:v>
                </c:pt>
                <c:pt idx="1593">
                  <c:v>2326.6601599999999</c:v>
                </c:pt>
                <c:pt idx="1594">
                  <c:v>2326.6601599999999</c:v>
                </c:pt>
                <c:pt idx="1595">
                  <c:v>2326.6601599999999</c:v>
                </c:pt>
                <c:pt idx="1596">
                  <c:v>2326.6601599999999</c:v>
                </c:pt>
                <c:pt idx="1597">
                  <c:v>2326.6601599999999</c:v>
                </c:pt>
                <c:pt idx="1598">
                  <c:v>2326.6601599999999</c:v>
                </c:pt>
                <c:pt idx="1599">
                  <c:v>2326.6601599999999</c:v>
                </c:pt>
                <c:pt idx="1600">
                  <c:v>2326.6601599999999</c:v>
                </c:pt>
                <c:pt idx="1601">
                  <c:v>2326.6601599999999</c:v>
                </c:pt>
                <c:pt idx="1602">
                  <c:v>2326.6601599999999</c:v>
                </c:pt>
                <c:pt idx="1603">
                  <c:v>2326.6601599999999</c:v>
                </c:pt>
                <c:pt idx="1604">
                  <c:v>2326.6601599999999</c:v>
                </c:pt>
                <c:pt idx="1605">
                  <c:v>2326.6601599999999</c:v>
                </c:pt>
                <c:pt idx="1606">
                  <c:v>2326.6601599999999</c:v>
                </c:pt>
                <c:pt idx="1607">
                  <c:v>2326.6601599999999</c:v>
                </c:pt>
                <c:pt idx="1608">
                  <c:v>2326.6601599999999</c:v>
                </c:pt>
                <c:pt idx="1609">
                  <c:v>2329.1015600000001</c:v>
                </c:pt>
                <c:pt idx="1610">
                  <c:v>2326.6601599999999</c:v>
                </c:pt>
                <c:pt idx="1611">
                  <c:v>2326.6601599999999</c:v>
                </c:pt>
                <c:pt idx="1612">
                  <c:v>2326.6601599999999</c:v>
                </c:pt>
                <c:pt idx="1613">
                  <c:v>2326.6601599999999</c:v>
                </c:pt>
                <c:pt idx="1614">
                  <c:v>2326.6601599999999</c:v>
                </c:pt>
                <c:pt idx="1615">
                  <c:v>2326.6601599999999</c:v>
                </c:pt>
                <c:pt idx="1616">
                  <c:v>2326.6601599999999</c:v>
                </c:pt>
                <c:pt idx="1617">
                  <c:v>2326.6601599999999</c:v>
                </c:pt>
                <c:pt idx="1618">
                  <c:v>2326.6601599999999</c:v>
                </c:pt>
                <c:pt idx="1619">
                  <c:v>2326.6601599999999</c:v>
                </c:pt>
                <c:pt idx="1620">
                  <c:v>2326.6601599999999</c:v>
                </c:pt>
                <c:pt idx="1621">
                  <c:v>2329.1015600000001</c:v>
                </c:pt>
                <c:pt idx="1622">
                  <c:v>2326.6601599999999</c:v>
                </c:pt>
                <c:pt idx="1623">
                  <c:v>2326.6601599999999</c:v>
                </c:pt>
                <c:pt idx="1624">
                  <c:v>2326.6601599999999</c:v>
                </c:pt>
                <c:pt idx="1625">
                  <c:v>2326.6601599999999</c:v>
                </c:pt>
                <c:pt idx="1626">
                  <c:v>2326.6601599999999</c:v>
                </c:pt>
                <c:pt idx="1627">
                  <c:v>2329.1015600000001</c:v>
                </c:pt>
                <c:pt idx="1628">
                  <c:v>2326.6601599999999</c:v>
                </c:pt>
                <c:pt idx="1629">
                  <c:v>2326.6601599999999</c:v>
                </c:pt>
                <c:pt idx="1630">
                  <c:v>2326.6601599999999</c:v>
                </c:pt>
                <c:pt idx="1631">
                  <c:v>2329.1015600000001</c:v>
                </c:pt>
                <c:pt idx="1632">
                  <c:v>2326.6601599999999</c:v>
                </c:pt>
                <c:pt idx="1633">
                  <c:v>2326.6601599999999</c:v>
                </c:pt>
                <c:pt idx="1634">
                  <c:v>2326.6601599999999</c:v>
                </c:pt>
                <c:pt idx="1635">
                  <c:v>2326.6601599999999</c:v>
                </c:pt>
                <c:pt idx="1636">
                  <c:v>2326.6601599999999</c:v>
                </c:pt>
                <c:pt idx="1637">
                  <c:v>2326.6601599999999</c:v>
                </c:pt>
                <c:pt idx="1638">
                  <c:v>2326.6601599999999</c:v>
                </c:pt>
                <c:pt idx="1639">
                  <c:v>2326.6601599999999</c:v>
                </c:pt>
                <c:pt idx="1640">
                  <c:v>2326.6601599999999</c:v>
                </c:pt>
                <c:pt idx="1641">
                  <c:v>2326.6601599999999</c:v>
                </c:pt>
                <c:pt idx="1642">
                  <c:v>2326.6601599999999</c:v>
                </c:pt>
                <c:pt idx="1643">
                  <c:v>2326.6601599999999</c:v>
                </c:pt>
                <c:pt idx="1644">
                  <c:v>2326.6601599999999</c:v>
                </c:pt>
                <c:pt idx="1645">
                  <c:v>2326.6601599999999</c:v>
                </c:pt>
                <c:pt idx="1646">
                  <c:v>2326.6601599999999</c:v>
                </c:pt>
                <c:pt idx="1647">
                  <c:v>2326.6601599999999</c:v>
                </c:pt>
                <c:pt idx="1648">
                  <c:v>2326.6601599999999</c:v>
                </c:pt>
                <c:pt idx="1649">
                  <c:v>2326.6601599999999</c:v>
                </c:pt>
                <c:pt idx="1650">
                  <c:v>2326.6601599999999</c:v>
                </c:pt>
                <c:pt idx="1651">
                  <c:v>2326.6601599999999</c:v>
                </c:pt>
                <c:pt idx="1652">
                  <c:v>2326.6601599999999</c:v>
                </c:pt>
                <c:pt idx="1653">
                  <c:v>2326.6601599999999</c:v>
                </c:pt>
                <c:pt idx="1654">
                  <c:v>2329.1015600000001</c:v>
                </c:pt>
                <c:pt idx="1655">
                  <c:v>2326.6601599999999</c:v>
                </c:pt>
                <c:pt idx="1656">
                  <c:v>2326.6601599999999</c:v>
                </c:pt>
                <c:pt idx="1657">
                  <c:v>2326.6601599999999</c:v>
                </c:pt>
                <c:pt idx="1658">
                  <c:v>2326.6601599999999</c:v>
                </c:pt>
                <c:pt idx="1659">
                  <c:v>2326.6601599999999</c:v>
                </c:pt>
                <c:pt idx="1660">
                  <c:v>2326.6601599999999</c:v>
                </c:pt>
                <c:pt idx="1661">
                  <c:v>2326.6601599999999</c:v>
                </c:pt>
                <c:pt idx="1662">
                  <c:v>2326.6601599999999</c:v>
                </c:pt>
                <c:pt idx="1663">
                  <c:v>2326.6601599999999</c:v>
                </c:pt>
                <c:pt idx="1664">
                  <c:v>2326.6601599999999</c:v>
                </c:pt>
                <c:pt idx="1665">
                  <c:v>2326.6601599999999</c:v>
                </c:pt>
                <c:pt idx="1666">
                  <c:v>2326.6601599999999</c:v>
                </c:pt>
                <c:pt idx="1667">
                  <c:v>2326.6601599999999</c:v>
                </c:pt>
                <c:pt idx="1668">
                  <c:v>2326.6601599999999</c:v>
                </c:pt>
                <c:pt idx="1669">
                  <c:v>2326.6601599999999</c:v>
                </c:pt>
                <c:pt idx="1670">
                  <c:v>2326.6601599999999</c:v>
                </c:pt>
                <c:pt idx="1671">
                  <c:v>2326.6601599999999</c:v>
                </c:pt>
                <c:pt idx="1672">
                  <c:v>2326.6601599999999</c:v>
                </c:pt>
                <c:pt idx="1673">
                  <c:v>2326.6601599999999</c:v>
                </c:pt>
                <c:pt idx="1674">
                  <c:v>2326.6601599999999</c:v>
                </c:pt>
                <c:pt idx="1675">
                  <c:v>2326.6601599999999</c:v>
                </c:pt>
                <c:pt idx="1676">
                  <c:v>2326.6601599999999</c:v>
                </c:pt>
                <c:pt idx="1677">
                  <c:v>2326.6601599999999</c:v>
                </c:pt>
                <c:pt idx="1678">
                  <c:v>2326.6601599999999</c:v>
                </c:pt>
                <c:pt idx="1679">
                  <c:v>2326.6601599999999</c:v>
                </c:pt>
                <c:pt idx="1680">
                  <c:v>2326.6601599999999</c:v>
                </c:pt>
                <c:pt idx="1681">
                  <c:v>2326.6601599999999</c:v>
                </c:pt>
                <c:pt idx="1682">
                  <c:v>2326.6601599999999</c:v>
                </c:pt>
                <c:pt idx="1683">
                  <c:v>2326.6601599999999</c:v>
                </c:pt>
                <c:pt idx="1684">
                  <c:v>2326.6601599999999</c:v>
                </c:pt>
                <c:pt idx="1685">
                  <c:v>2326.6601599999999</c:v>
                </c:pt>
                <c:pt idx="1686">
                  <c:v>2326.6601599999999</c:v>
                </c:pt>
                <c:pt idx="1687">
                  <c:v>2326.6601599999999</c:v>
                </c:pt>
                <c:pt idx="1688">
                  <c:v>2326.6601599999999</c:v>
                </c:pt>
                <c:pt idx="1689">
                  <c:v>2326.6601599999999</c:v>
                </c:pt>
                <c:pt idx="1690">
                  <c:v>2326.6601599999999</c:v>
                </c:pt>
                <c:pt idx="1691">
                  <c:v>2326.6601599999999</c:v>
                </c:pt>
                <c:pt idx="1692">
                  <c:v>2326.6601599999999</c:v>
                </c:pt>
                <c:pt idx="1693">
                  <c:v>2326.6601599999999</c:v>
                </c:pt>
                <c:pt idx="1694">
                  <c:v>2326.6601599999999</c:v>
                </c:pt>
                <c:pt idx="1695">
                  <c:v>2326.6601599999999</c:v>
                </c:pt>
                <c:pt idx="1696">
                  <c:v>2326.6601599999999</c:v>
                </c:pt>
                <c:pt idx="1697">
                  <c:v>2326.6601599999999</c:v>
                </c:pt>
                <c:pt idx="1698">
                  <c:v>2329.1015600000001</c:v>
                </c:pt>
                <c:pt idx="1699">
                  <c:v>2326.6601599999999</c:v>
                </c:pt>
                <c:pt idx="1700">
                  <c:v>2329.1015600000001</c:v>
                </c:pt>
                <c:pt idx="1701">
                  <c:v>2326.6601599999999</c:v>
                </c:pt>
                <c:pt idx="1702">
                  <c:v>2326.6601599999999</c:v>
                </c:pt>
                <c:pt idx="1703">
                  <c:v>2326.6601599999999</c:v>
                </c:pt>
                <c:pt idx="1704">
                  <c:v>2326.6601599999999</c:v>
                </c:pt>
                <c:pt idx="1705">
                  <c:v>2326.6601599999999</c:v>
                </c:pt>
                <c:pt idx="1706">
                  <c:v>2326.6601599999999</c:v>
                </c:pt>
                <c:pt idx="1707">
                  <c:v>2326.6601599999999</c:v>
                </c:pt>
                <c:pt idx="1708">
                  <c:v>2326.6601599999999</c:v>
                </c:pt>
                <c:pt idx="1709">
                  <c:v>2326.6601599999999</c:v>
                </c:pt>
                <c:pt idx="1710">
                  <c:v>2326.6601599999999</c:v>
                </c:pt>
                <c:pt idx="1711">
                  <c:v>2326.6601599999999</c:v>
                </c:pt>
                <c:pt idx="1712">
                  <c:v>2329.1015600000001</c:v>
                </c:pt>
                <c:pt idx="1713">
                  <c:v>2326.6601599999999</c:v>
                </c:pt>
                <c:pt idx="1714">
                  <c:v>2326.6601599999999</c:v>
                </c:pt>
                <c:pt idx="1715">
                  <c:v>2326.6601599999999</c:v>
                </c:pt>
                <c:pt idx="1716">
                  <c:v>2326.6601599999999</c:v>
                </c:pt>
                <c:pt idx="1717">
                  <c:v>2329.1015600000001</c:v>
                </c:pt>
                <c:pt idx="1718">
                  <c:v>2326.6601599999999</c:v>
                </c:pt>
                <c:pt idx="1719">
                  <c:v>2326.6601599999999</c:v>
                </c:pt>
                <c:pt idx="1720">
                  <c:v>2326.6601599999999</c:v>
                </c:pt>
                <c:pt idx="1721">
                  <c:v>2326.6601599999999</c:v>
                </c:pt>
                <c:pt idx="1722">
                  <c:v>2326.6601599999999</c:v>
                </c:pt>
                <c:pt idx="1723">
                  <c:v>2326.6601599999999</c:v>
                </c:pt>
                <c:pt idx="1724">
                  <c:v>2326.6601599999999</c:v>
                </c:pt>
                <c:pt idx="1725">
                  <c:v>2326.6601599999999</c:v>
                </c:pt>
                <c:pt idx="1726">
                  <c:v>2326.6601599999999</c:v>
                </c:pt>
                <c:pt idx="1727">
                  <c:v>2326.6601599999999</c:v>
                </c:pt>
                <c:pt idx="1728">
                  <c:v>2326.6601599999999</c:v>
                </c:pt>
                <c:pt idx="1729">
                  <c:v>2326.6601599999999</c:v>
                </c:pt>
                <c:pt idx="1730">
                  <c:v>2326.6601599999999</c:v>
                </c:pt>
                <c:pt idx="1731">
                  <c:v>2326.6601599999999</c:v>
                </c:pt>
                <c:pt idx="1732">
                  <c:v>2326.6601599999999</c:v>
                </c:pt>
                <c:pt idx="1733">
                  <c:v>2326.6601599999999</c:v>
                </c:pt>
                <c:pt idx="1734">
                  <c:v>2326.6601599999999</c:v>
                </c:pt>
                <c:pt idx="1735">
                  <c:v>2326.6601599999999</c:v>
                </c:pt>
                <c:pt idx="1736">
                  <c:v>2326.6601599999999</c:v>
                </c:pt>
                <c:pt idx="1737">
                  <c:v>2326.6601599999999</c:v>
                </c:pt>
                <c:pt idx="1738">
                  <c:v>2326.6601599999999</c:v>
                </c:pt>
                <c:pt idx="1739">
                  <c:v>2326.6601599999999</c:v>
                </c:pt>
                <c:pt idx="1740">
                  <c:v>2326.6601599999999</c:v>
                </c:pt>
                <c:pt idx="1741">
                  <c:v>2326.6601599999999</c:v>
                </c:pt>
                <c:pt idx="1742">
                  <c:v>2326.6601599999999</c:v>
                </c:pt>
                <c:pt idx="1743">
                  <c:v>2326.6601599999999</c:v>
                </c:pt>
                <c:pt idx="1744">
                  <c:v>2326.6601599999999</c:v>
                </c:pt>
                <c:pt idx="1745">
                  <c:v>2326.6601599999999</c:v>
                </c:pt>
                <c:pt idx="1746">
                  <c:v>2326.6601599999999</c:v>
                </c:pt>
                <c:pt idx="1747">
                  <c:v>2326.6601599999999</c:v>
                </c:pt>
                <c:pt idx="1748">
                  <c:v>2326.6601599999999</c:v>
                </c:pt>
                <c:pt idx="1749">
                  <c:v>2326.6601599999999</c:v>
                </c:pt>
                <c:pt idx="1750">
                  <c:v>2326.6601599999999</c:v>
                </c:pt>
                <c:pt idx="1751">
                  <c:v>2326.6601599999999</c:v>
                </c:pt>
                <c:pt idx="1752">
                  <c:v>2326.6601599999999</c:v>
                </c:pt>
                <c:pt idx="1753">
                  <c:v>2326.6601599999999</c:v>
                </c:pt>
                <c:pt idx="1754">
                  <c:v>2326.6601599999999</c:v>
                </c:pt>
                <c:pt idx="1755">
                  <c:v>2326.6601599999999</c:v>
                </c:pt>
                <c:pt idx="1756">
                  <c:v>2326.6601599999999</c:v>
                </c:pt>
                <c:pt idx="1757">
                  <c:v>2326.6601599999999</c:v>
                </c:pt>
                <c:pt idx="1758">
                  <c:v>2326.6601599999999</c:v>
                </c:pt>
                <c:pt idx="1759">
                  <c:v>2326.6601599999999</c:v>
                </c:pt>
                <c:pt idx="1760">
                  <c:v>2326.6601599999999</c:v>
                </c:pt>
                <c:pt idx="1761">
                  <c:v>2326.6601599999999</c:v>
                </c:pt>
                <c:pt idx="1762">
                  <c:v>2326.6601599999999</c:v>
                </c:pt>
                <c:pt idx="1763">
                  <c:v>2326.6601599999999</c:v>
                </c:pt>
                <c:pt idx="1764">
                  <c:v>2326.6601599999999</c:v>
                </c:pt>
                <c:pt idx="1765">
                  <c:v>2326.6601599999999</c:v>
                </c:pt>
                <c:pt idx="1766">
                  <c:v>2326.6601599999999</c:v>
                </c:pt>
                <c:pt idx="1767">
                  <c:v>2326.6601599999999</c:v>
                </c:pt>
                <c:pt idx="1768">
                  <c:v>2326.6601599999999</c:v>
                </c:pt>
                <c:pt idx="1769">
                  <c:v>2326.6601599999999</c:v>
                </c:pt>
                <c:pt idx="1770">
                  <c:v>2326.6601599999999</c:v>
                </c:pt>
                <c:pt idx="1771">
                  <c:v>2326.6601599999999</c:v>
                </c:pt>
                <c:pt idx="1772">
                  <c:v>2326.6601599999999</c:v>
                </c:pt>
                <c:pt idx="1773">
                  <c:v>2326.6601599999999</c:v>
                </c:pt>
                <c:pt idx="1774">
                  <c:v>2326.6601599999999</c:v>
                </c:pt>
                <c:pt idx="1775">
                  <c:v>2326.6601599999999</c:v>
                </c:pt>
                <c:pt idx="1776">
                  <c:v>2329.1015600000001</c:v>
                </c:pt>
                <c:pt idx="1777">
                  <c:v>2326.6601599999999</c:v>
                </c:pt>
                <c:pt idx="1778">
                  <c:v>2326.6601599999999</c:v>
                </c:pt>
                <c:pt idx="1779">
                  <c:v>2326.6601599999999</c:v>
                </c:pt>
                <c:pt idx="1780">
                  <c:v>2326.6601599999999</c:v>
                </c:pt>
                <c:pt idx="1781">
                  <c:v>2326.6601599999999</c:v>
                </c:pt>
                <c:pt idx="1782">
                  <c:v>2326.6601599999999</c:v>
                </c:pt>
                <c:pt idx="1783">
                  <c:v>2326.6601599999999</c:v>
                </c:pt>
                <c:pt idx="1784">
                  <c:v>2326.6601599999999</c:v>
                </c:pt>
                <c:pt idx="1785">
                  <c:v>2326.6601599999999</c:v>
                </c:pt>
                <c:pt idx="1786">
                  <c:v>2326.6601599999999</c:v>
                </c:pt>
                <c:pt idx="1787">
                  <c:v>2326.6601599999999</c:v>
                </c:pt>
                <c:pt idx="1788">
                  <c:v>2326.6601599999999</c:v>
                </c:pt>
                <c:pt idx="1789">
                  <c:v>2326.6601599999999</c:v>
                </c:pt>
                <c:pt idx="1790">
                  <c:v>2326.6601599999999</c:v>
                </c:pt>
                <c:pt idx="1791">
                  <c:v>2326.6601599999999</c:v>
                </c:pt>
                <c:pt idx="1792">
                  <c:v>2326.6601599999999</c:v>
                </c:pt>
                <c:pt idx="1793">
                  <c:v>2326.6601599999999</c:v>
                </c:pt>
                <c:pt idx="1794">
                  <c:v>2326.6601599999999</c:v>
                </c:pt>
                <c:pt idx="1795">
                  <c:v>2326.6601599999999</c:v>
                </c:pt>
                <c:pt idx="1796">
                  <c:v>2326.6601599999999</c:v>
                </c:pt>
                <c:pt idx="1797">
                  <c:v>2326.6601599999999</c:v>
                </c:pt>
                <c:pt idx="1798">
                  <c:v>2326.6601599999999</c:v>
                </c:pt>
                <c:pt idx="1799">
                  <c:v>2326.6601599999999</c:v>
                </c:pt>
                <c:pt idx="1800">
                  <c:v>2326.6601599999999</c:v>
                </c:pt>
                <c:pt idx="1801">
                  <c:v>2326.6601599999999</c:v>
                </c:pt>
                <c:pt idx="1802">
                  <c:v>2326.6601599999999</c:v>
                </c:pt>
                <c:pt idx="1803">
                  <c:v>2326.6601599999999</c:v>
                </c:pt>
                <c:pt idx="1804">
                  <c:v>2326.6601599999999</c:v>
                </c:pt>
                <c:pt idx="1805">
                  <c:v>2329.1015600000001</c:v>
                </c:pt>
                <c:pt idx="1806">
                  <c:v>2326.6601599999999</c:v>
                </c:pt>
                <c:pt idx="1807">
                  <c:v>2326.6601599999999</c:v>
                </c:pt>
                <c:pt idx="1808">
                  <c:v>2326.6601599999999</c:v>
                </c:pt>
                <c:pt idx="1809">
                  <c:v>2326.6601599999999</c:v>
                </c:pt>
                <c:pt idx="1810">
                  <c:v>2326.6601599999999</c:v>
                </c:pt>
                <c:pt idx="1811">
                  <c:v>2326.6601599999999</c:v>
                </c:pt>
                <c:pt idx="1812">
                  <c:v>2326.6601599999999</c:v>
                </c:pt>
                <c:pt idx="1813">
                  <c:v>2326.6601599999999</c:v>
                </c:pt>
                <c:pt idx="1814">
                  <c:v>2326.6601599999999</c:v>
                </c:pt>
                <c:pt idx="1815">
                  <c:v>2326.6601599999999</c:v>
                </c:pt>
                <c:pt idx="1816">
                  <c:v>2326.6601599999999</c:v>
                </c:pt>
                <c:pt idx="1817">
                  <c:v>2326.6601599999999</c:v>
                </c:pt>
                <c:pt idx="1818">
                  <c:v>2326.6601599999999</c:v>
                </c:pt>
                <c:pt idx="1819">
                  <c:v>2326.6601599999999</c:v>
                </c:pt>
                <c:pt idx="1820">
                  <c:v>2326.6601599999999</c:v>
                </c:pt>
                <c:pt idx="1821">
                  <c:v>2326.6601599999999</c:v>
                </c:pt>
                <c:pt idx="1822">
                  <c:v>2326.6601599999999</c:v>
                </c:pt>
                <c:pt idx="1823">
                  <c:v>2326.6601599999999</c:v>
                </c:pt>
                <c:pt idx="1824">
                  <c:v>2326.6601599999999</c:v>
                </c:pt>
                <c:pt idx="1825">
                  <c:v>2326.6601599999999</c:v>
                </c:pt>
                <c:pt idx="1826">
                  <c:v>2326.6601599999999</c:v>
                </c:pt>
                <c:pt idx="1827">
                  <c:v>2326.6601599999999</c:v>
                </c:pt>
                <c:pt idx="1828">
                  <c:v>2326.6601599999999</c:v>
                </c:pt>
                <c:pt idx="1829">
                  <c:v>2326.6601599999999</c:v>
                </c:pt>
                <c:pt idx="1830">
                  <c:v>2326.6601599999999</c:v>
                </c:pt>
                <c:pt idx="1831">
                  <c:v>2326.6601599999999</c:v>
                </c:pt>
                <c:pt idx="1832">
                  <c:v>2326.6601599999999</c:v>
                </c:pt>
                <c:pt idx="1833">
                  <c:v>2326.6601599999999</c:v>
                </c:pt>
                <c:pt idx="1834">
                  <c:v>2326.6601599999999</c:v>
                </c:pt>
                <c:pt idx="1835">
                  <c:v>2326.6601599999999</c:v>
                </c:pt>
                <c:pt idx="1836">
                  <c:v>2326.6601599999999</c:v>
                </c:pt>
                <c:pt idx="1837">
                  <c:v>2326.6601599999999</c:v>
                </c:pt>
                <c:pt idx="1838">
                  <c:v>2326.6601599999999</c:v>
                </c:pt>
                <c:pt idx="1839">
                  <c:v>2326.6601599999999</c:v>
                </c:pt>
                <c:pt idx="1840">
                  <c:v>2326.6601599999999</c:v>
                </c:pt>
                <c:pt idx="1841">
                  <c:v>2326.6601599999999</c:v>
                </c:pt>
                <c:pt idx="1842">
                  <c:v>2326.6601599999999</c:v>
                </c:pt>
                <c:pt idx="1843">
                  <c:v>2326.6601599999999</c:v>
                </c:pt>
                <c:pt idx="1844">
                  <c:v>2326.6601599999999</c:v>
                </c:pt>
                <c:pt idx="1845">
                  <c:v>2326.6601599999999</c:v>
                </c:pt>
                <c:pt idx="1846">
                  <c:v>2326.6601599999999</c:v>
                </c:pt>
                <c:pt idx="1847">
                  <c:v>2326.6601599999999</c:v>
                </c:pt>
                <c:pt idx="1848">
                  <c:v>2326.6601599999999</c:v>
                </c:pt>
                <c:pt idx="1849">
                  <c:v>2326.6601599999999</c:v>
                </c:pt>
                <c:pt idx="1850">
                  <c:v>2326.6601599999999</c:v>
                </c:pt>
                <c:pt idx="1851">
                  <c:v>2326.6601599999999</c:v>
                </c:pt>
                <c:pt idx="1852">
                  <c:v>2326.6601599999999</c:v>
                </c:pt>
                <c:pt idx="1853">
                  <c:v>2326.6601599999999</c:v>
                </c:pt>
                <c:pt idx="1854">
                  <c:v>2326.6601599999999</c:v>
                </c:pt>
                <c:pt idx="1855">
                  <c:v>2326.6601599999999</c:v>
                </c:pt>
                <c:pt idx="1856">
                  <c:v>2326.6601599999999</c:v>
                </c:pt>
                <c:pt idx="1857">
                  <c:v>2326.6601599999999</c:v>
                </c:pt>
                <c:pt idx="1858">
                  <c:v>2326.6601599999999</c:v>
                </c:pt>
                <c:pt idx="1859">
                  <c:v>2326.6601599999999</c:v>
                </c:pt>
                <c:pt idx="1860">
                  <c:v>2326.6601599999999</c:v>
                </c:pt>
                <c:pt idx="1861">
                  <c:v>2326.6601599999999</c:v>
                </c:pt>
                <c:pt idx="1862">
                  <c:v>2326.6601599999999</c:v>
                </c:pt>
                <c:pt idx="1863">
                  <c:v>2326.6601599999999</c:v>
                </c:pt>
                <c:pt idx="1864">
                  <c:v>2326.6601599999999</c:v>
                </c:pt>
                <c:pt idx="1865">
                  <c:v>2326.6601599999999</c:v>
                </c:pt>
                <c:pt idx="1866">
                  <c:v>2326.6601599999999</c:v>
                </c:pt>
                <c:pt idx="1867">
                  <c:v>2326.6601599999999</c:v>
                </c:pt>
                <c:pt idx="1868">
                  <c:v>2326.6601599999999</c:v>
                </c:pt>
                <c:pt idx="1869">
                  <c:v>2326.6601599999999</c:v>
                </c:pt>
                <c:pt idx="1870">
                  <c:v>2326.6601599999999</c:v>
                </c:pt>
                <c:pt idx="1871">
                  <c:v>2326.6601599999999</c:v>
                </c:pt>
                <c:pt idx="1872">
                  <c:v>2326.6601599999999</c:v>
                </c:pt>
                <c:pt idx="1873">
                  <c:v>2326.6601599999999</c:v>
                </c:pt>
                <c:pt idx="1874">
                  <c:v>2326.6601599999999</c:v>
                </c:pt>
                <c:pt idx="1875">
                  <c:v>2326.6601599999999</c:v>
                </c:pt>
                <c:pt idx="1876">
                  <c:v>2326.6601599999999</c:v>
                </c:pt>
                <c:pt idx="1877">
                  <c:v>2326.6601599999999</c:v>
                </c:pt>
                <c:pt idx="1878">
                  <c:v>2326.6601599999999</c:v>
                </c:pt>
                <c:pt idx="1879">
                  <c:v>2326.6601599999999</c:v>
                </c:pt>
                <c:pt idx="1880">
                  <c:v>2326.6601599999999</c:v>
                </c:pt>
                <c:pt idx="1881">
                  <c:v>2326.6601599999999</c:v>
                </c:pt>
                <c:pt idx="1882">
                  <c:v>2326.6601599999999</c:v>
                </c:pt>
                <c:pt idx="1883">
                  <c:v>2326.6601599999999</c:v>
                </c:pt>
                <c:pt idx="1884">
                  <c:v>2326.6601599999999</c:v>
                </c:pt>
                <c:pt idx="1885">
                  <c:v>2326.6601599999999</c:v>
                </c:pt>
                <c:pt idx="1886">
                  <c:v>2326.6601599999999</c:v>
                </c:pt>
                <c:pt idx="1887">
                  <c:v>2326.6601599999999</c:v>
                </c:pt>
                <c:pt idx="1888">
                  <c:v>2326.6601599999999</c:v>
                </c:pt>
                <c:pt idx="1889">
                  <c:v>2326.6601599999999</c:v>
                </c:pt>
                <c:pt idx="1890">
                  <c:v>2326.6601599999999</c:v>
                </c:pt>
                <c:pt idx="1891">
                  <c:v>2326.6601599999999</c:v>
                </c:pt>
                <c:pt idx="1892">
                  <c:v>2326.6601599999999</c:v>
                </c:pt>
                <c:pt idx="1893">
                  <c:v>2326.6601599999999</c:v>
                </c:pt>
                <c:pt idx="1894">
                  <c:v>2326.6601599999999</c:v>
                </c:pt>
                <c:pt idx="1895">
                  <c:v>2326.6601599999999</c:v>
                </c:pt>
                <c:pt idx="1896">
                  <c:v>2326.6601599999999</c:v>
                </c:pt>
                <c:pt idx="1897">
                  <c:v>2326.6601599999999</c:v>
                </c:pt>
                <c:pt idx="1898">
                  <c:v>2326.6601599999999</c:v>
                </c:pt>
                <c:pt idx="1899">
                  <c:v>2326.6601599999999</c:v>
                </c:pt>
                <c:pt idx="1900">
                  <c:v>2326.6601599999999</c:v>
                </c:pt>
                <c:pt idx="1901">
                  <c:v>2326.6601599999999</c:v>
                </c:pt>
                <c:pt idx="1902">
                  <c:v>2326.6601599999999</c:v>
                </c:pt>
                <c:pt idx="1903">
                  <c:v>2326.6601599999999</c:v>
                </c:pt>
                <c:pt idx="1904">
                  <c:v>2326.6601599999999</c:v>
                </c:pt>
                <c:pt idx="1905">
                  <c:v>2326.6601599999999</c:v>
                </c:pt>
                <c:pt idx="1906">
                  <c:v>2326.6601599999999</c:v>
                </c:pt>
                <c:pt idx="1907">
                  <c:v>2326.6601599999999</c:v>
                </c:pt>
                <c:pt idx="1908">
                  <c:v>2326.6601599999999</c:v>
                </c:pt>
                <c:pt idx="1909">
                  <c:v>2326.6601599999999</c:v>
                </c:pt>
                <c:pt idx="1910">
                  <c:v>2326.6601599999999</c:v>
                </c:pt>
                <c:pt idx="1911">
                  <c:v>2326.6601599999999</c:v>
                </c:pt>
                <c:pt idx="1912">
                  <c:v>2326.6601599999999</c:v>
                </c:pt>
                <c:pt idx="1913">
                  <c:v>2326.6601599999999</c:v>
                </c:pt>
                <c:pt idx="1914">
                  <c:v>2326.6601599999999</c:v>
                </c:pt>
                <c:pt idx="1915">
                  <c:v>2326.6601599999999</c:v>
                </c:pt>
                <c:pt idx="1916">
                  <c:v>2326.6601599999999</c:v>
                </c:pt>
                <c:pt idx="1917">
                  <c:v>2326.6601599999999</c:v>
                </c:pt>
                <c:pt idx="1918">
                  <c:v>2326.6601599999999</c:v>
                </c:pt>
                <c:pt idx="1919">
                  <c:v>2326.6601599999999</c:v>
                </c:pt>
                <c:pt idx="1920">
                  <c:v>2326.6601599999999</c:v>
                </c:pt>
                <c:pt idx="1921">
                  <c:v>2326.6601599999999</c:v>
                </c:pt>
                <c:pt idx="1922">
                  <c:v>2326.6601599999999</c:v>
                </c:pt>
                <c:pt idx="1923">
                  <c:v>2326.6601599999999</c:v>
                </c:pt>
                <c:pt idx="1924">
                  <c:v>2326.6601599999999</c:v>
                </c:pt>
                <c:pt idx="1925">
                  <c:v>2326.6601599999999</c:v>
                </c:pt>
                <c:pt idx="1926">
                  <c:v>2326.6601599999999</c:v>
                </c:pt>
                <c:pt idx="1927">
                  <c:v>2326.6601599999999</c:v>
                </c:pt>
                <c:pt idx="1928">
                  <c:v>2326.6601599999999</c:v>
                </c:pt>
                <c:pt idx="1929">
                  <c:v>2326.6601599999999</c:v>
                </c:pt>
                <c:pt idx="1930">
                  <c:v>2326.6601599999999</c:v>
                </c:pt>
                <c:pt idx="1931">
                  <c:v>2326.6601599999999</c:v>
                </c:pt>
                <c:pt idx="1932">
                  <c:v>2326.6601599999999</c:v>
                </c:pt>
                <c:pt idx="1933">
                  <c:v>2326.6601599999999</c:v>
                </c:pt>
                <c:pt idx="1934">
                  <c:v>2326.6601599999999</c:v>
                </c:pt>
                <c:pt idx="1935">
                  <c:v>2326.6601599999999</c:v>
                </c:pt>
                <c:pt idx="1936">
                  <c:v>2326.6601599999999</c:v>
                </c:pt>
                <c:pt idx="1937">
                  <c:v>2326.6601599999999</c:v>
                </c:pt>
                <c:pt idx="1938">
                  <c:v>2326.6601599999999</c:v>
                </c:pt>
                <c:pt idx="1939">
                  <c:v>2326.6601599999999</c:v>
                </c:pt>
                <c:pt idx="1940">
                  <c:v>2326.6601599999999</c:v>
                </c:pt>
                <c:pt idx="1941">
                  <c:v>2326.6601599999999</c:v>
                </c:pt>
                <c:pt idx="1942">
                  <c:v>2326.6601599999999</c:v>
                </c:pt>
                <c:pt idx="1943">
                  <c:v>2326.6601599999999</c:v>
                </c:pt>
                <c:pt idx="1944">
                  <c:v>2326.6601599999999</c:v>
                </c:pt>
                <c:pt idx="1945">
                  <c:v>2326.6601599999999</c:v>
                </c:pt>
                <c:pt idx="1946">
                  <c:v>2326.6601599999999</c:v>
                </c:pt>
                <c:pt idx="1947">
                  <c:v>2326.6601599999999</c:v>
                </c:pt>
                <c:pt idx="1948">
                  <c:v>2326.6601599999999</c:v>
                </c:pt>
                <c:pt idx="1949">
                  <c:v>2326.6601599999999</c:v>
                </c:pt>
                <c:pt idx="1950">
                  <c:v>2326.6601599999999</c:v>
                </c:pt>
                <c:pt idx="1951">
                  <c:v>2326.6601599999999</c:v>
                </c:pt>
                <c:pt idx="1952">
                  <c:v>2326.6601599999999</c:v>
                </c:pt>
                <c:pt idx="1953">
                  <c:v>2326.6601599999999</c:v>
                </c:pt>
                <c:pt idx="1954">
                  <c:v>2326.6601599999999</c:v>
                </c:pt>
                <c:pt idx="1955">
                  <c:v>2326.6601599999999</c:v>
                </c:pt>
                <c:pt idx="1956">
                  <c:v>2326.6601599999999</c:v>
                </c:pt>
                <c:pt idx="1957">
                  <c:v>2326.6601599999999</c:v>
                </c:pt>
                <c:pt idx="1958">
                  <c:v>2326.6601599999999</c:v>
                </c:pt>
                <c:pt idx="1959">
                  <c:v>2326.6601599999999</c:v>
                </c:pt>
                <c:pt idx="1960">
                  <c:v>2326.6601599999999</c:v>
                </c:pt>
                <c:pt idx="1961">
                  <c:v>2326.6601599999999</c:v>
                </c:pt>
                <c:pt idx="1962">
                  <c:v>2326.6601599999999</c:v>
                </c:pt>
                <c:pt idx="1963">
                  <c:v>2326.6601599999999</c:v>
                </c:pt>
                <c:pt idx="1964">
                  <c:v>2326.6601599999999</c:v>
                </c:pt>
                <c:pt idx="1965">
                  <c:v>2326.6601599999999</c:v>
                </c:pt>
                <c:pt idx="1966">
                  <c:v>2326.6601599999999</c:v>
                </c:pt>
                <c:pt idx="1967">
                  <c:v>2326.6601599999999</c:v>
                </c:pt>
                <c:pt idx="1968">
                  <c:v>2326.6601599999999</c:v>
                </c:pt>
                <c:pt idx="1969">
                  <c:v>2326.6601599999999</c:v>
                </c:pt>
                <c:pt idx="1970">
                  <c:v>2326.6601599999999</c:v>
                </c:pt>
                <c:pt idx="1971">
                  <c:v>2326.6601599999999</c:v>
                </c:pt>
                <c:pt idx="1972">
                  <c:v>2326.6601599999999</c:v>
                </c:pt>
                <c:pt idx="1973">
                  <c:v>2326.6601599999999</c:v>
                </c:pt>
                <c:pt idx="1974">
                  <c:v>2326.6601599999999</c:v>
                </c:pt>
                <c:pt idx="1975">
                  <c:v>2326.6601599999999</c:v>
                </c:pt>
                <c:pt idx="1976">
                  <c:v>2326.6601599999999</c:v>
                </c:pt>
                <c:pt idx="1977">
                  <c:v>2326.6601599999999</c:v>
                </c:pt>
                <c:pt idx="1978">
                  <c:v>2326.6601599999999</c:v>
                </c:pt>
                <c:pt idx="1979">
                  <c:v>2326.6601599999999</c:v>
                </c:pt>
                <c:pt idx="1980">
                  <c:v>2326.6601599999999</c:v>
                </c:pt>
                <c:pt idx="1981">
                  <c:v>2326.6601599999999</c:v>
                </c:pt>
                <c:pt idx="1982">
                  <c:v>2326.6601599999999</c:v>
                </c:pt>
                <c:pt idx="1983">
                  <c:v>2326.6601599999999</c:v>
                </c:pt>
                <c:pt idx="1984">
                  <c:v>2326.6601599999999</c:v>
                </c:pt>
                <c:pt idx="1985">
                  <c:v>2326.6601599999999</c:v>
                </c:pt>
                <c:pt idx="1986">
                  <c:v>2326.6601599999999</c:v>
                </c:pt>
                <c:pt idx="1987">
                  <c:v>2326.6601599999999</c:v>
                </c:pt>
                <c:pt idx="1988">
                  <c:v>2326.6601599999999</c:v>
                </c:pt>
                <c:pt idx="1989">
                  <c:v>2326.6601599999999</c:v>
                </c:pt>
                <c:pt idx="1990">
                  <c:v>2326.6601599999999</c:v>
                </c:pt>
                <c:pt idx="1991">
                  <c:v>2326.6601599999999</c:v>
                </c:pt>
                <c:pt idx="1992">
                  <c:v>2326.6601599999999</c:v>
                </c:pt>
                <c:pt idx="1993">
                  <c:v>2326.6601599999999</c:v>
                </c:pt>
                <c:pt idx="1994">
                  <c:v>2326.6601599999999</c:v>
                </c:pt>
                <c:pt idx="1995">
                  <c:v>2326.6601599999999</c:v>
                </c:pt>
                <c:pt idx="1996">
                  <c:v>2326.6601599999999</c:v>
                </c:pt>
                <c:pt idx="1997">
                  <c:v>2326.6601599999999</c:v>
                </c:pt>
                <c:pt idx="1998">
                  <c:v>2326.6601599999999</c:v>
                </c:pt>
                <c:pt idx="1999">
                  <c:v>2326.6601599999999</c:v>
                </c:pt>
                <c:pt idx="2000">
                  <c:v>2326.6601599999999</c:v>
                </c:pt>
                <c:pt idx="2001">
                  <c:v>2326.6601599999999</c:v>
                </c:pt>
                <c:pt idx="2002">
                  <c:v>2326.6601599999999</c:v>
                </c:pt>
                <c:pt idx="2003">
                  <c:v>2326.6601599999999</c:v>
                </c:pt>
                <c:pt idx="2004">
                  <c:v>2326.6601599999999</c:v>
                </c:pt>
                <c:pt idx="2005">
                  <c:v>2326.6601599999999</c:v>
                </c:pt>
                <c:pt idx="2006">
                  <c:v>2326.6601599999999</c:v>
                </c:pt>
                <c:pt idx="2007">
                  <c:v>2326.6601599999999</c:v>
                </c:pt>
                <c:pt idx="2008">
                  <c:v>2326.6601599999999</c:v>
                </c:pt>
                <c:pt idx="2009">
                  <c:v>2326.6601599999999</c:v>
                </c:pt>
                <c:pt idx="2010">
                  <c:v>2326.6601599999999</c:v>
                </c:pt>
                <c:pt idx="2011">
                  <c:v>2326.6601599999999</c:v>
                </c:pt>
                <c:pt idx="2012">
                  <c:v>2326.6601599999999</c:v>
                </c:pt>
                <c:pt idx="2013">
                  <c:v>2326.6601599999999</c:v>
                </c:pt>
                <c:pt idx="2014">
                  <c:v>2326.6601599999999</c:v>
                </c:pt>
                <c:pt idx="2015">
                  <c:v>2326.6601599999999</c:v>
                </c:pt>
                <c:pt idx="2016">
                  <c:v>2326.6601599999999</c:v>
                </c:pt>
                <c:pt idx="2017">
                  <c:v>2326.6601599999999</c:v>
                </c:pt>
                <c:pt idx="2018">
                  <c:v>2326.6601599999999</c:v>
                </c:pt>
                <c:pt idx="2019">
                  <c:v>2326.6601599999999</c:v>
                </c:pt>
                <c:pt idx="2020">
                  <c:v>2326.6601599999999</c:v>
                </c:pt>
                <c:pt idx="2021">
                  <c:v>2326.6601599999999</c:v>
                </c:pt>
                <c:pt idx="2022">
                  <c:v>2326.6601599999999</c:v>
                </c:pt>
                <c:pt idx="2023">
                  <c:v>2326.6601599999999</c:v>
                </c:pt>
                <c:pt idx="2024">
                  <c:v>2326.6601599999999</c:v>
                </c:pt>
                <c:pt idx="2025">
                  <c:v>2326.6601599999999</c:v>
                </c:pt>
                <c:pt idx="2026">
                  <c:v>2326.6601599999999</c:v>
                </c:pt>
                <c:pt idx="2027">
                  <c:v>2326.6601599999999</c:v>
                </c:pt>
                <c:pt idx="2028">
                  <c:v>2326.6601599999999</c:v>
                </c:pt>
                <c:pt idx="2029">
                  <c:v>2326.6601599999999</c:v>
                </c:pt>
                <c:pt idx="2030">
                  <c:v>2326.6601599999999</c:v>
                </c:pt>
                <c:pt idx="2031">
                  <c:v>2326.6601599999999</c:v>
                </c:pt>
                <c:pt idx="2032">
                  <c:v>2326.6601599999999</c:v>
                </c:pt>
                <c:pt idx="2033">
                  <c:v>2326.6601599999999</c:v>
                </c:pt>
                <c:pt idx="2034">
                  <c:v>2326.6601599999999</c:v>
                </c:pt>
                <c:pt idx="2035">
                  <c:v>2326.6601599999999</c:v>
                </c:pt>
                <c:pt idx="2036">
                  <c:v>2326.6601599999999</c:v>
                </c:pt>
                <c:pt idx="2037">
                  <c:v>2326.6601599999999</c:v>
                </c:pt>
                <c:pt idx="2038">
                  <c:v>2326.6601599999999</c:v>
                </c:pt>
                <c:pt idx="2039">
                  <c:v>2326.6601599999999</c:v>
                </c:pt>
                <c:pt idx="2040">
                  <c:v>2326.6601599999999</c:v>
                </c:pt>
                <c:pt idx="2041">
                  <c:v>2326.6601599999999</c:v>
                </c:pt>
                <c:pt idx="2042">
                  <c:v>2326.6601599999999</c:v>
                </c:pt>
                <c:pt idx="2043">
                  <c:v>2326.6601599999999</c:v>
                </c:pt>
                <c:pt idx="2044">
                  <c:v>2326.6601599999999</c:v>
                </c:pt>
                <c:pt idx="2045">
                  <c:v>2326.6601599999999</c:v>
                </c:pt>
                <c:pt idx="2046">
                  <c:v>2326.6601599999999</c:v>
                </c:pt>
                <c:pt idx="2047">
                  <c:v>2326.6601599999999</c:v>
                </c:pt>
                <c:pt idx="2048">
                  <c:v>2326.6601599999999</c:v>
                </c:pt>
                <c:pt idx="2049">
                  <c:v>2326.6601599999999</c:v>
                </c:pt>
                <c:pt idx="2050">
                  <c:v>2326.6601599999999</c:v>
                </c:pt>
                <c:pt idx="2051">
                  <c:v>2326.6601599999999</c:v>
                </c:pt>
                <c:pt idx="2052">
                  <c:v>2326.6601599999999</c:v>
                </c:pt>
                <c:pt idx="2053">
                  <c:v>2326.6601599999999</c:v>
                </c:pt>
                <c:pt idx="2054">
                  <c:v>2326.6601599999999</c:v>
                </c:pt>
                <c:pt idx="2055">
                  <c:v>2326.6601599999999</c:v>
                </c:pt>
                <c:pt idx="2056">
                  <c:v>2326.6601599999999</c:v>
                </c:pt>
                <c:pt idx="2057">
                  <c:v>2326.6601599999999</c:v>
                </c:pt>
                <c:pt idx="2058">
                  <c:v>2326.6601599999999</c:v>
                </c:pt>
                <c:pt idx="2059">
                  <c:v>2326.6601599999999</c:v>
                </c:pt>
                <c:pt idx="2060">
                  <c:v>2326.6601599999999</c:v>
                </c:pt>
                <c:pt idx="2061">
                  <c:v>2326.6601599999999</c:v>
                </c:pt>
                <c:pt idx="2062">
                  <c:v>2326.6601599999999</c:v>
                </c:pt>
                <c:pt idx="2063">
                  <c:v>2326.6601599999999</c:v>
                </c:pt>
                <c:pt idx="2064">
                  <c:v>2326.6601599999999</c:v>
                </c:pt>
                <c:pt idx="2065">
                  <c:v>2326.6601599999999</c:v>
                </c:pt>
                <c:pt idx="2066">
                  <c:v>2326.6601599999999</c:v>
                </c:pt>
                <c:pt idx="2067">
                  <c:v>2326.6601599999999</c:v>
                </c:pt>
                <c:pt idx="2068">
                  <c:v>2326.6601599999999</c:v>
                </c:pt>
                <c:pt idx="2069">
                  <c:v>2326.6601599999999</c:v>
                </c:pt>
                <c:pt idx="2070">
                  <c:v>2326.6601599999999</c:v>
                </c:pt>
                <c:pt idx="2071">
                  <c:v>2326.6601599999999</c:v>
                </c:pt>
                <c:pt idx="2072">
                  <c:v>2326.6601599999999</c:v>
                </c:pt>
                <c:pt idx="2073">
                  <c:v>2326.6601599999999</c:v>
                </c:pt>
                <c:pt idx="2074">
                  <c:v>2326.6601599999999</c:v>
                </c:pt>
                <c:pt idx="2075">
                  <c:v>2326.6601599999999</c:v>
                </c:pt>
                <c:pt idx="2076">
                  <c:v>2326.6601599999999</c:v>
                </c:pt>
                <c:pt idx="2077">
                  <c:v>2326.6601599999999</c:v>
                </c:pt>
                <c:pt idx="2078">
                  <c:v>2326.6601599999999</c:v>
                </c:pt>
                <c:pt idx="2079">
                  <c:v>2326.6601599999999</c:v>
                </c:pt>
                <c:pt idx="2080">
                  <c:v>2326.6601599999999</c:v>
                </c:pt>
                <c:pt idx="2081">
                  <c:v>2326.6601599999999</c:v>
                </c:pt>
                <c:pt idx="2082">
                  <c:v>2326.6601599999999</c:v>
                </c:pt>
                <c:pt idx="2083">
                  <c:v>2326.6601599999999</c:v>
                </c:pt>
                <c:pt idx="2084">
                  <c:v>2326.6601599999999</c:v>
                </c:pt>
                <c:pt idx="2085">
                  <c:v>2326.6601599999999</c:v>
                </c:pt>
                <c:pt idx="2086">
                  <c:v>2326.6601599999999</c:v>
                </c:pt>
                <c:pt idx="2087">
                  <c:v>2326.6601599999999</c:v>
                </c:pt>
                <c:pt idx="2088">
                  <c:v>2326.6601599999999</c:v>
                </c:pt>
                <c:pt idx="2089">
                  <c:v>2326.6601599999999</c:v>
                </c:pt>
                <c:pt idx="2090">
                  <c:v>2326.6601599999999</c:v>
                </c:pt>
                <c:pt idx="2091">
                  <c:v>2326.6601599999999</c:v>
                </c:pt>
                <c:pt idx="2092">
                  <c:v>2326.6601599999999</c:v>
                </c:pt>
                <c:pt idx="2093">
                  <c:v>2326.6601599999999</c:v>
                </c:pt>
                <c:pt idx="2094">
                  <c:v>2326.6601599999999</c:v>
                </c:pt>
                <c:pt idx="2095">
                  <c:v>2326.6601599999999</c:v>
                </c:pt>
                <c:pt idx="2096">
                  <c:v>2326.6601599999999</c:v>
                </c:pt>
                <c:pt idx="2097">
                  <c:v>2326.6601599999999</c:v>
                </c:pt>
                <c:pt idx="2098">
                  <c:v>2326.6601599999999</c:v>
                </c:pt>
                <c:pt idx="2099">
                  <c:v>2326.6601599999999</c:v>
                </c:pt>
                <c:pt idx="2100">
                  <c:v>2326.6601599999999</c:v>
                </c:pt>
                <c:pt idx="2101">
                  <c:v>2326.6601599999999</c:v>
                </c:pt>
                <c:pt idx="2102">
                  <c:v>2326.6601599999999</c:v>
                </c:pt>
                <c:pt idx="2103">
                  <c:v>2326.6601599999999</c:v>
                </c:pt>
                <c:pt idx="2104">
                  <c:v>2326.6601599999999</c:v>
                </c:pt>
                <c:pt idx="2105">
                  <c:v>2326.6601599999999</c:v>
                </c:pt>
                <c:pt idx="2106">
                  <c:v>2326.6601599999999</c:v>
                </c:pt>
                <c:pt idx="2107">
                  <c:v>2326.6601599999999</c:v>
                </c:pt>
                <c:pt idx="2108">
                  <c:v>2326.6601599999999</c:v>
                </c:pt>
                <c:pt idx="2109">
                  <c:v>2326.6601599999999</c:v>
                </c:pt>
                <c:pt idx="2110">
                  <c:v>2326.6601599999999</c:v>
                </c:pt>
                <c:pt idx="2111">
                  <c:v>2326.6601599999999</c:v>
                </c:pt>
                <c:pt idx="2112">
                  <c:v>2326.6601599999999</c:v>
                </c:pt>
                <c:pt idx="2113">
                  <c:v>2326.6601599999999</c:v>
                </c:pt>
                <c:pt idx="2114">
                  <c:v>2326.6601599999999</c:v>
                </c:pt>
                <c:pt idx="2115">
                  <c:v>2326.6601599999999</c:v>
                </c:pt>
                <c:pt idx="2116">
                  <c:v>2326.6601599999999</c:v>
                </c:pt>
                <c:pt idx="2117">
                  <c:v>2326.6601599999999</c:v>
                </c:pt>
                <c:pt idx="2118">
                  <c:v>2326.6601599999999</c:v>
                </c:pt>
                <c:pt idx="2119">
                  <c:v>2326.6601599999999</c:v>
                </c:pt>
                <c:pt idx="2120">
                  <c:v>2326.6601599999999</c:v>
                </c:pt>
                <c:pt idx="2121">
                  <c:v>2326.6601599999999</c:v>
                </c:pt>
                <c:pt idx="2122">
                  <c:v>2326.6601599999999</c:v>
                </c:pt>
                <c:pt idx="2123">
                  <c:v>2326.6601599999999</c:v>
                </c:pt>
                <c:pt idx="2124">
                  <c:v>2326.6601599999999</c:v>
                </c:pt>
                <c:pt idx="2125">
                  <c:v>2326.6601599999999</c:v>
                </c:pt>
                <c:pt idx="2126">
                  <c:v>2326.6601599999999</c:v>
                </c:pt>
                <c:pt idx="2127">
                  <c:v>2326.6601599999999</c:v>
                </c:pt>
                <c:pt idx="2128">
                  <c:v>2326.6601599999999</c:v>
                </c:pt>
                <c:pt idx="2129">
                  <c:v>2326.6601599999999</c:v>
                </c:pt>
                <c:pt idx="2130">
                  <c:v>2326.6601599999999</c:v>
                </c:pt>
                <c:pt idx="2131">
                  <c:v>2326.6601599999999</c:v>
                </c:pt>
                <c:pt idx="2132">
                  <c:v>2326.6601599999999</c:v>
                </c:pt>
                <c:pt idx="2133">
                  <c:v>2326.6601599999999</c:v>
                </c:pt>
                <c:pt idx="2134">
                  <c:v>2326.6601599999999</c:v>
                </c:pt>
                <c:pt idx="2135">
                  <c:v>2326.6601599999999</c:v>
                </c:pt>
                <c:pt idx="2136">
                  <c:v>2326.6601599999999</c:v>
                </c:pt>
                <c:pt idx="2137">
                  <c:v>2326.6601599999999</c:v>
                </c:pt>
                <c:pt idx="2138">
                  <c:v>2326.6601599999999</c:v>
                </c:pt>
                <c:pt idx="2139">
                  <c:v>2326.6601599999999</c:v>
                </c:pt>
                <c:pt idx="2140">
                  <c:v>2326.6601599999999</c:v>
                </c:pt>
                <c:pt idx="2141">
                  <c:v>2326.6601599999999</c:v>
                </c:pt>
                <c:pt idx="2142">
                  <c:v>2326.6601599999999</c:v>
                </c:pt>
                <c:pt idx="2143">
                  <c:v>2326.6601599999999</c:v>
                </c:pt>
                <c:pt idx="2144">
                  <c:v>2326.6601599999999</c:v>
                </c:pt>
                <c:pt idx="2145">
                  <c:v>2326.6601599999999</c:v>
                </c:pt>
                <c:pt idx="2146">
                  <c:v>2326.6601599999999</c:v>
                </c:pt>
                <c:pt idx="2147">
                  <c:v>2326.6601599999999</c:v>
                </c:pt>
                <c:pt idx="2148">
                  <c:v>2326.6601599999999</c:v>
                </c:pt>
                <c:pt idx="2149">
                  <c:v>2326.6601599999999</c:v>
                </c:pt>
                <c:pt idx="2150">
                  <c:v>2326.6601599999999</c:v>
                </c:pt>
                <c:pt idx="2151">
                  <c:v>2326.6601599999999</c:v>
                </c:pt>
                <c:pt idx="2152">
                  <c:v>2326.6601599999999</c:v>
                </c:pt>
                <c:pt idx="2153">
                  <c:v>2326.6601599999999</c:v>
                </c:pt>
                <c:pt idx="2154">
                  <c:v>2326.6601599999999</c:v>
                </c:pt>
                <c:pt idx="2155">
                  <c:v>2326.6601599999999</c:v>
                </c:pt>
                <c:pt idx="2156">
                  <c:v>2326.6601599999999</c:v>
                </c:pt>
                <c:pt idx="2157">
                  <c:v>2326.6601599999999</c:v>
                </c:pt>
                <c:pt idx="2158">
                  <c:v>2326.6601599999999</c:v>
                </c:pt>
                <c:pt idx="2159">
                  <c:v>2326.6601599999999</c:v>
                </c:pt>
                <c:pt idx="2160">
                  <c:v>2326.6601599999999</c:v>
                </c:pt>
                <c:pt idx="2161">
                  <c:v>2326.6601599999999</c:v>
                </c:pt>
                <c:pt idx="2162">
                  <c:v>2326.6601599999999</c:v>
                </c:pt>
                <c:pt idx="2163">
                  <c:v>2326.6601599999999</c:v>
                </c:pt>
                <c:pt idx="2164">
                  <c:v>2326.6601599999999</c:v>
                </c:pt>
                <c:pt idx="2165">
                  <c:v>2326.6601599999999</c:v>
                </c:pt>
                <c:pt idx="2166">
                  <c:v>2326.6601599999999</c:v>
                </c:pt>
                <c:pt idx="2167">
                  <c:v>2326.6601599999999</c:v>
                </c:pt>
                <c:pt idx="2168">
                  <c:v>2326.6601599999999</c:v>
                </c:pt>
                <c:pt idx="2169">
                  <c:v>2326.6601599999999</c:v>
                </c:pt>
                <c:pt idx="2170">
                  <c:v>2326.6601599999999</c:v>
                </c:pt>
                <c:pt idx="2171">
                  <c:v>2326.6601599999999</c:v>
                </c:pt>
                <c:pt idx="2172">
                  <c:v>2326.6601599999999</c:v>
                </c:pt>
                <c:pt idx="2173">
                  <c:v>2326.6601599999999</c:v>
                </c:pt>
                <c:pt idx="2174">
                  <c:v>2326.6601599999999</c:v>
                </c:pt>
                <c:pt idx="2175">
                  <c:v>2326.6601599999999</c:v>
                </c:pt>
                <c:pt idx="2176">
                  <c:v>2326.6601599999999</c:v>
                </c:pt>
                <c:pt idx="2177">
                  <c:v>2326.6601599999999</c:v>
                </c:pt>
                <c:pt idx="2178">
                  <c:v>2326.6601599999999</c:v>
                </c:pt>
                <c:pt idx="2179">
                  <c:v>2326.6601599999999</c:v>
                </c:pt>
                <c:pt idx="2180">
                  <c:v>2326.6601599999999</c:v>
                </c:pt>
                <c:pt idx="2181">
                  <c:v>2326.6601599999999</c:v>
                </c:pt>
                <c:pt idx="2182">
                  <c:v>2326.6601599999999</c:v>
                </c:pt>
                <c:pt idx="2183">
                  <c:v>2326.6601599999999</c:v>
                </c:pt>
                <c:pt idx="2184">
                  <c:v>2326.6601599999999</c:v>
                </c:pt>
                <c:pt idx="2185">
                  <c:v>2326.6601599999999</c:v>
                </c:pt>
                <c:pt idx="2186">
                  <c:v>2326.6601599999999</c:v>
                </c:pt>
                <c:pt idx="2187">
                  <c:v>2326.6601599999999</c:v>
                </c:pt>
                <c:pt idx="2188">
                  <c:v>2326.6601599999999</c:v>
                </c:pt>
                <c:pt idx="2189">
                  <c:v>2326.6601599999999</c:v>
                </c:pt>
                <c:pt idx="2190">
                  <c:v>2326.6601599999999</c:v>
                </c:pt>
                <c:pt idx="2191">
                  <c:v>2326.6601599999999</c:v>
                </c:pt>
                <c:pt idx="2192">
                  <c:v>2326.6601599999999</c:v>
                </c:pt>
                <c:pt idx="2193">
                  <c:v>2326.6601599999999</c:v>
                </c:pt>
                <c:pt idx="2194">
                  <c:v>2326.6601599999999</c:v>
                </c:pt>
                <c:pt idx="2195">
                  <c:v>2326.6601599999999</c:v>
                </c:pt>
                <c:pt idx="2196">
                  <c:v>2326.6601599999999</c:v>
                </c:pt>
                <c:pt idx="2197">
                  <c:v>2326.6601599999999</c:v>
                </c:pt>
                <c:pt idx="2198">
                  <c:v>2326.6601599999999</c:v>
                </c:pt>
                <c:pt idx="2199">
                  <c:v>2326.6601599999999</c:v>
                </c:pt>
                <c:pt idx="2200">
                  <c:v>2326.6601599999999</c:v>
                </c:pt>
                <c:pt idx="2201">
                  <c:v>2326.6601599999999</c:v>
                </c:pt>
                <c:pt idx="2202">
                  <c:v>2326.6601599999999</c:v>
                </c:pt>
                <c:pt idx="2203">
                  <c:v>2326.6601599999999</c:v>
                </c:pt>
                <c:pt idx="2204">
                  <c:v>2326.6601599999999</c:v>
                </c:pt>
                <c:pt idx="2205">
                  <c:v>2326.6601599999999</c:v>
                </c:pt>
                <c:pt idx="2206">
                  <c:v>2326.6601599999999</c:v>
                </c:pt>
                <c:pt idx="2207">
                  <c:v>2326.6601599999999</c:v>
                </c:pt>
                <c:pt idx="2208">
                  <c:v>2326.6601599999999</c:v>
                </c:pt>
                <c:pt idx="2209">
                  <c:v>2326.6601599999999</c:v>
                </c:pt>
                <c:pt idx="2210">
                  <c:v>2326.6601599999999</c:v>
                </c:pt>
                <c:pt idx="2211">
                  <c:v>2326.6601599999999</c:v>
                </c:pt>
                <c:pt idx="2212">
                  <c:v>2326.6601599999999</c:v>
                </c:pt>
                <c:pt idx="2213">
                  <c:v>2326.6601599999999</c:v>
                </c:pt>
                <c:pt idx="2214">
                  <c:v>2326.6601599999999</c:v>
                </c:pt>
                <c:pt idx="2215">
                  <c:v>2326.6601599999999</c:v>
                </c:pt>
                <c:pt idx="2216">
                  <c:v>2326.6601599999999</c:v>
                </c:pt>
                <c:pt idx="2217">
                  <c:v>2326.6601599999999</c:v>
                </c:pt>
                <c:pt idx="2218">
                  <c:v>2326.6601599999999</c:v>
                </c:pt>
                <c:pt idx="2219">
                  <c:v>2326.6601599999999</c:v>
                </c:pt>
                <c:pt idx="2220">
                  <c:v>2326.6601599999999</c:v>
                </c:pt>
                <c:pt idx="2221">
                  <c:v>2326.6601599999999</c:v>
                </c:pt>
                <c:pt idx="2222">
                  <c:v>2326.6601599999999</c:v>
                </c:pt>
                <c:pt idx="2223">
                  <c:v>2326.6601599999999</c:v>
                </c:pt>
                <c:pt idx="2224">
                  <c:v>2326.6601599999999</c:v>
                </c:pt>
                <c:pt idx="2225">
                  <c:v>2326.6601599999999</c:v>
                </c:pt>
                <c:pt idx="2226">
                  <c:v>2326.6601599999999</c:v>
                </c:pt>
                <c:pt idx="2227">
                  <c:v>2326.6601599999999</c:v>
                </c:pt>
                <c:pt idx="2228">
                  <c:v>2326.6601599999999</c:v>
                </c:pt>
                <c:pt idx="2229">
                  <c:v>2326.6601599999999</c:v>
                </c:pt>
                <c:pt idx="2230">
                  <c:v>2326.6601599999999</c:v>
                </c:pt>
                <c:pt idx="2231">
                  <c:v>2326.6601599999999</c:v>
                </c:pt>
                <c:pt idx="2232">
                  <c:v>2326.6601599999999</c:v>
                </c:pt>
                <c:pt idx="2233">
                  <c:v>2326.6601599999999</c:v>
                </c:pt>
                <c:pt idx="2234">
                  <c:v>2326.6601599999999</c:v>
                </c:pt>
                <c:pt idx="2235">
                  <c:v>2326.6601599999999</c:v>
                </c:pt>
                <c:pt idx="2236">
                  <c:v>2326.6601599999999</c:v>
                </c:pt>
                <c:pt idx="2237">
                  <c:v>2326.6601599999999</c:v>
                </c:pt>
                <c:pt idx="2238">
                  <c:v>2326.6601599999999</c:v>
                </c:pt>
                <c:pt idx="2239">
                  <c:v>2326.6601599999999</c:v>
                </c:pt>
                <c:pt idx="2240">
                  <c:v>2326.6601599999999</c:v>
                </c:pt>
                <c:pt idx="2241">
                  <c:v>2326.6601599999999</c:v>
                </c:pt>
                <c:pt idx="2242">
                  <c:v>2326.6601599999999</c:v>
                </c:pt>
                <c:pt idx="2243">
                  <c:v>2326.6601599999999</c:v>
                </c:pt>
                <c:pt idx="2244">
                  <c:v>2326.6601599999999</c:v>
                </c:pt>
                <c:pt idx="2245">
                  <c:v>2326.6601599999999</c:v>
                </c:pt>
                <c:pt idx="2246">
                  <c:v>2326.6601599999999</c:v>
                </c:pt>
                <c:pt idx="2247">
                  <c:v>2326.6601599999999</c:v>
                </c:pt>
                <c:pt idx="2248">
                  <c:v>2326.6601599999999</c:v>
                </c:pt>
                <c:pt idx="2249">
                  <c:v>2326.6601599999999</c:v>
                </c:pt>
                <c:pt idx="2250">
                  <c:v>2326.6601599999999</c:v>
                </c:pt>
                <c:pt idx="2251">
                  <c:v>2326.6601599999999</c:v>
                </c:pt>
                <c:pt idx="2252">
                  <c:v>2326.6601599999999</c:v>
                </c:pt>
                <c:pt idx="2253">
                  <c:v>2326.6601599999999</c:v>
                </c:pt>
                <c:pt idx="2254">
                  <c:v>2326.6601599999999</c:v>
                </c:pt>
                <c:pt idx="2255">
                  <c:v>2326.6601599999999</c:v>
                </c:pt>
                <c:pt idx="2256">
                  <c:v>2326.6601599999999</c:v>
                </c:pt>
                <c:pt idx="2257">
                  <c:v>2326.6601599999999</c:v>
                </c:pt>
                <c:pt idx="2258">
                  <c:v>2326.6601599999999</c:v>
                </c:pt>
                <c:pt idx="2259">
                  <c:v>2326.6601599999999</c:v>
                </c:pt>
                <c:pt idx="2260">
                  <c:v>2326.6601599999999</c:v>
                </c:pt>
                <c:pt idx="2261">
                  <c:v>2326.6601599999999</c:v>
                </c:pt>
                <c:pt idx="2262">
                  <c:v>2326.6601599999999</c:v>
                </c:pt>
                <c:pt idx="2263">
                  <c:v>2326.6601599999999</c:v>
                </c:pt>
                <c:pt idx="2264">
                  <c:v>2326.6601599999999</c:v>
                </c:pt>
                <c:pt idx="2265">
                  <c:v>2326.6601599999999</c:v>
                </c:pt>
                <c:pt idx="2266">
                  <c:v>2326.6601599999999</c:v>
                </c:pt>
                <c:pt idx="2267">
                  <c:v>2326.6601599999999</c:v>
                </c:pt>
                <c:pt idx="2268">
                  <c:v>2326.6601599999999</c:v>
                </c:pt>
                <c:pt idx="2269">
                  <c:v>2326.6601599999999</c:v>
                </c:pt>
                <c:pt idx="2270">
                  <c:v>2326.6601599999999</c:v>
                </c:pt>
                <c:pt idx="2271">
                  <c:v>2326.6601599999999</c:v>
                </c:pt>
                <c:pt idx="2272">
                  <c:v>2326.6601599999999</c:v>
                </c:pt>
                <c:pt idx="2273">
                  <c:v>2326.6601599999999</c:v>
                </c:pt>
                <c:pt idx="2274">
                  <c:v>2326.6601599999999</c:v>
                </c:pt>
                <c:pt idx="2275">
                  <c:v>2326.6601599999999</c:v>
                </c:pt>
                <c:pt idx="2276">
                  <c:v>2326.6601599999999</c:v>
                </c:pt>
                <c:pt idx="2277">
                  <c:v>2326.6601599999999</c:v>
                </c:pt>
                <c:pt idx="2278">
                  <c:v>2326.6601599999999</c:v>
                </c:pt>
                <c:pt idx="2279">
                  <c:v>2326.6601599999999</c:v>
                </c:pt>
                <c:pt idx="2280">
                  <c:v>2326.6601599999999</c:v>
                </c:pt>
                <c:pt idx="2281">
                  <c:v>2326.6601599999999</c:v>
                </c:pt>
                <c:pt idx="2282">
                  <c:v>2326.6601599999999</c:v>
                </c:pt>
                <c:pt idx="2283">
                  <c:v>2326.6601599999999</c:v>
                </c:pt>
                <c:pt idx="2284">
                  <c:v>2326.6601599999999</c:v>
                </c:pt>
                <c:pt idx="2285">
                  <c:v>2326.6601599999999</c:v>
                </c:pt>
                <c:pt idx="2286">
                  <c:v>2326.6601599999999</c:v>
                </c:pt>
                <c:pt idx="2287">
                  <c:v>2326.6601599999999</c:v>
                </c:pt>
                <c:pt idx="2288">
                  <c:v>2326.6601599999999</c:v>
                </c:pt>
                <c:pt idx="2289">
                  <c:v>2326.6601599999999</c:v>
                </c:pt>
                <c:pt idx="2290">
                  <c:v>2326.6601599999999</c:v>
                </c:pt>
                <c:pt idx="2291">
                  <c:v>2326.6601599999999</c:v>
                </c:pt>
                <c:pt idx="2292">
                  <c:v>2326.6601599999999</c:v>
                </c:pt>
                <c:pt idx="2293">
                  <c:v>2326.6601599999999</c:v>
                </c:pt>
                <c:pt idx="2294">
                  <c:v>2326.6601599999999</c:v>
                </c:pt>
                <c:pt idx="2295">
                  <c:v>2326.6601599999999</c:v>
                </c:pt>
                <c:pt idx="2296">
                  <c:v>2326.6601599999999</c:v>
                </c:pt>
                <c:pt idx="2297">
                  <c:v>2326.6601599999999</c:v>
                </c:pt>
                <c:pt idx="2298">
                  <c:v>2326.6601599999999</c:v>
                </c:pt>
                <c:pt idx="2299">
                  <c:v>2326.6601599999999</c:v>
                </c:pt>
                <c:pt idx="2300">
                  <c:v>2326.6601599999999</c:v>
                </c:pt>
                <c:pt idx="2301">
                  <c:v>2326.6601599999999</c:v>
                </c:pt>
                <c:pt idx="2302">
                  <c:v>2326.6601599999999</c:v>
                </c:pt>
                <c:pt idx="2303">
                  <c:v>2326.6601599999999</c:v>
                </c:pt>
                <c:pt idx="2304">
                  <c:v>2326.6601599999999</c:v>
                </c:pt>
                <c:pt idx="2305">
                  <c:v>2326.6601599999999</c:v>
                </c:pt>
                <c:pt idx="2306">
                  <c:v>2326.6601599999999</c:v>
                </c:pt>
                <c:pt idx="2307">
                  <c:v>2326.6601599999999</c:v>
                </c:pt>
                <c:pt idx="2308">
                  <c:v>2326.6601599999999</c:v>
                </c:pt>
                <c:pt idx="2309">
                  <c:v>2326.6601599999999</c:v>
                </c:pt>
                <c:pt idx="2310">
                  <c:v>2326.6601599999999</c:v>
                </c:pt>
                <c:pt idx="2311">
                  <c:v>2326.6601599999999</c:v>
                </c:pt>
                <c:pt idx="2312">
                  <c:v>2326.6601599999999</c:v>
                </c:pt>
                <c:pt idx="2313">
                  <c:v>2326.6601599999999</c:v>
                </c:pt>
                <c:pt idx="2314">
                  <c:v>2326.6601599999999</c:v>
                </c:pt>
                <c:pt idx="2315">
                  <c:v>2326.6601599999999</c:v>
                </c:pt>
                <c:pt idx="2316">
                  <c:v>2326.6601599999999</c:v>
                </c:pt>
                <c:pt idx="2317">
                  <c:v>2326.6601599999999</c:v>
                </c:pt>
                <c:pt idx="2318">
                  <c:v>2326.6601599999999</c:v>
                </c:pt>
                <c:pt idx="2319">
                  <c:v>2326.6601599999999</c:v>
                </c:pt>
                <c:pt idx="2320">
                  <c:v>2326.6601599999999</c:v>
                </c:pt>
                <c:pt idx="2321">
                  <c:v>2326.6601599999999</c:v>
                </c:pt>
                <c:pt idx="2322">
                  <c:v>2326.6601599999999</c:v>
                </c:pt>
                <c:pt idx="2323">
                  <c:v>2326.6601599999999</c:v>
                </c:pt>
                <c:pt idx="2324">
                  <c:v>2326.6601599999999</c:v>
                </c:pt>
                <c:pt idx="2325">
                  <c:v>2326.6601599999999</c:v>
                </c:pt>
                <c:pt idx="2326">
                  <c:v>2326.6601599999999</c:v>
                </c:pt>
                <c:pt idx="2327">
                  <c:v>2326.6601599999999</c:v>
                </c:pt>
                <c:pt idx="2328">
                  <c:v>2326.6601599999999</c:v>
                </c:pt>
                <c:pt idx="2329">
                  <c:v>2326.6601599999999</c:v>
                </c:pt>
                <c:pt idx="2330">
                  <c:v>2326.6601599999999</c:v>
                </c:pt>
                <c:pt idx="2331">
                  <c:v>2326.6601599999999</c:v>
                </c:pt>
                <c:pt idx="2332">
                  <c:v>2326.6601599999999</c:v>
                </c:pt>
                <c:pt idx="2333">
                  <c:v>2326.6601599999999</c:v>
                </c:pt>
                <c:pt idx="2334">
                  <c:v>2326.6601599999999</c:v>
                </c:pt>
                <c:pt idx="2335">
                  <c:v>2326.6601599999999</c:v>
                </c:pt>
                <c:pt idx="2336">
                  <c:v>2326.6601599999999</c:v>
                </c:pt>
                <c:pt idx="2337">
                  <c:v>2326.6601599999999</c:v>
                </c:pt>
                <c:pt idx="2338">
                  <c:v>2326.6601599999999</c:v>
                </c:pt>
                <c:pt idx="2339">
                  <c:v>2326.6601599999999</c:v>
                </c:pt>
                <c:pt idx="2340">
                  <c:v>2326.6601599999999</c:v>
                </c:pt>
                <c:pt idx="2341">
                  <c:v>2326.6601599999999</c:v>
                </c:pt>
                <c:pt idx="2342">
                  <c:v>2326.6601599999999</c:v>
                </c:pt>
                <c:pt idx="2343">
                  <c:v>2326.6601599999999</c:v>
                </c:pt>
                <c:pt idx="2344">
                  <c:v>2326.6601599999999</c:v>
                </c:pt>
                <c:pt idx="2345">
                  <c:v>2326.6601599999999</c:v>
                </c:pt>
                <c:pt idx="2346">
                  <c:v>2326.6601599999999</c:v>
                </c:pt>
                <c:pt idx="2347">
                  <c:v>2326.6601599999999</c:v>
                </c:pt>
                <c:pt idx="2348">
                  <c:v>2326.6601599999999</c:v>
                </c:pt>
                <c:pt idx="2349">
                  <c:v>2326.6601599999999</c:v>
                </c:pt>
                <c:pt idx="2350">
                  <c:v>2326.6601599999999</c:v>
                </c:pt>
                <c:pt idx="2351">
                  <c:v>2326.6601599999999</c:v>
                </c:pt>
                <c:pt idx="2352">
                  <c:v>2326.6601599999999</c:v>
                </c:pt>
                <c:pt idx="2353">
                  <c:v>2326.6601599999999</c:v>
                </c:pt>
                <c:pt idx="2354">
                  <c:v>2326.6601599999999</c:v>
                </c:pt>
                <c:pt idx="2355">
                  <c:v>2326.6601599999999</c:v>
                </c:pt>
                <c:pt idx="2356">
                  <c:v>2326.6601599999999</c:v>
                </c:pt>
                <c:pt idx="2357">
                  <c:v>2326.6601599999999</c:v>
                </c:pt>
                <c:pt idx="2358">
                  <c:v>2326.6601599999999</c:v>
                </c:pt>
                <c:pt idx="2359">
                  <c:v>2324.21875</c:v>
                </c:pt>
                <c:pt idx="2360">
                  <c:v>2326.6601599999999</c:v>
                </c:pt>
                <c:pt idx="2361">
                  <c:v>2326.6601599999999</c:v>
                </c:pt>
                <c:pt idx="2362">
                  <c:v>2326.6601599999999</c:v>
                </c:pt>
                <c:pt idx="2363">
                  <c:v>2326.6601599999999</c:v>
                </c:pt>
                <c:pt idx="2364">
                  <c:v>2326.6601599999999</c:v>
                </c:pt>
                <c:pt idx="2365">
                  <c:v>2326.6601599999999</c:v>
                </c:pt>
                <c:pt idx="2366">
                  <c:v>2326.6601599999999</c:v>
                </c:pt>
                <c:pt idx="2367">
                  <c:v>2326.6601599999999</c:v>
                </c:pt>
                <c:pt idx="2368">
                  <c:v>2326.6601599999999</c:v>
                </c:pt>
                <c:pt idx="2369">
                  <c:v>2326.6601599999999</c:v>
                </c:pt>
                <c:pt idx="2370">
                  <c:v>2326.6601599999999</c:v>
                </c:pt>
                <c:pt idx="2371">
                  <c:v>2326.6601599999999</c:v>
                </c:pt>
                <c:pt idx="2372">
                  <c:v>2326.6601599999999</c:v>
                </c:pt>
                <c:pt idx="2373">
                  <c:v>2326.6601599999999</c:v>
                </c:pt>
                <c:pt idx="2374">
                  <c:v>2326.6601599999999</c:v>
                </c:pt>
                <c:pt idx="2375">
                  <c:v>2326.6601599999999</c:v>
                </c:pt>
                <c:pt idx="2376">
                  <c:v>2326.6601599999999</c:v>
                </c:pt>
                <c:pt idx="2377">
                  <c:v>2326.6601599999999</c:v>
                </c:pt>
                <c:pt idx="2378">
                  <c:v>2326.6601599999999</c:v>
                </c:pt>
                <c:pt idx="2379">
                  <c:v>2326.6601599999999</c:v>
                </c:pt>
                <c:pt idx="2380">
                  <c:v>2326.6601599999999</c:v>
                </c:pt>
                <c:pt idx="2381">
                  <c:v>2326.6601599999999</c:v>
                </c:pt>
                <c:pt idx="2382">
                  <c:v>2326.6601599999999</c:v>
                </c:pt>
                <c:pt idx="2383">
                  <c:v>2326.6601599999999</c:v>
                </c:pt>
                <c:pt idx="2384">
                  <c:v>2326.6601599999999</c:v>
                </c:pt>
                <c:pt idx="2385">
                  <c:v>2326.6601599999999</c:v>
                </c:pt>
                <c:pt idx="2386">
                  <c:v>2326.6601599999999</c:v>
                </c:pt>
                <c:pt idx="2387">
                  <c:v>2326.6601599999999</c:v>
                </c:pt>
                <c:pt idx="2388">
                  <c:v>2326.6601599999999</c:v>
                </c:pt>
                <c:pt idx="2389">
                  <c:v>2326.6601599999999</c:v>
                </c:pt>
                <c:pt idx="2390">
                  <c:v>2326.6601599999999</c:v>
                </c:pt>
                <c:pt idx="2391">
                  <c:v>2326.6601599999999</c:v>
                </c:pt>
                <c:pt idx="2392">
                  <c:v>2326.6601599999999</c:v>
                </c:pt>
                <c:pt idx="2393">
                  <c:v>2326.6601599999999</c:v>
                </c:pt>
                <c:pt idx="2394">
                  <c:v>2326.6601599999999</c:v>
                </c:pt>
                <c:pt idx="2395">
                  <c:v>2326.6601599999999</c:v>
                </c:pt>
                <c:pt idx="2396">
                  <c:v>2326.6601599999999</c:v>
                </c:pt>
                <c:pt idx="2397">
                  <c:v>2326.6601599999999</c:v>
                </c:pt>
                <c:pt idx="2398">
                  <c:v>2326.6601599999999</c:v>
                </c:pt>
                <c:pt idx="2399">
                  <c:v>2326.6601599999999</c:v>
                </c:pt>
                <c:pt idx="2400">
                  <c:v>2326.6601599999999</c:v>
                </c:pt>
                <c:pt idx="2401">
                  <c:v>2326.6601599999999</c:v>
                </c:pt>
                <c:pt idx="2402">
                  <c:v>2326.6601599999999</c:v>
                </c:pt>
                <c:pt idx="2403">
                  <c:v>2326.6601599999999</c:v>
                </c:pt>
                <c:pt idx="2404">
                  <c:v>2326.6601599999999</c:v>
                </c:pt>
                <c:pt idx="2405">
                  <c:v>2326.6601599999999</c:v>
                </c:pt>
                <c:pt idx="2406">
                  <c:v>2326.6601599999999</c:v>
                </c:pt>
                <c:pt idx="2407">
                  <c:v>2326.6601599999999</c:v>
                </c:pt>
                <c:pt idx="2408">
                  <c:v>2326.6601599999999</c:v>
                </c:pt>
                <c:pt idx="2409">
                  <c:v>2326.6601599999999</c:v>
                </c:pt>
                <c:pt idx="2410">
                  <c:v>2326.6601599999999</c:v>
                </c:pt>
                <c:pt idx="2411">
                  <c:v>2326.6601599999999</c:v>
                </c:pt>
                <c:pt idx="2412">
                  <c:v>2326.6601599999999</c:v>
                </c:pt>
                <c:pt idx="2413">
                  <c:v>2326.6601599999999</c:v>
                </c:pt>
                <c:pt idx="2414">
                  <c:v>2326.6601599999999</c:v>
                </c:pt>
                <c:pt idx="2415">
                  <c:v>2326.6601599999999</c:v>
                </c:pt>
                <c:pt idx="2416">
                  <c:v>2326.6601599999999</c:v>
                </c:pt>
                <c:pt idx="2417">
                  <c:v>2326.6601599999999</c:v>
                </c:pt>
                <c:pt idx="2418">
                  <c:v>2326.6601599999999</c:v>
                </c:pt>
                <c:pt idx="2419">
                  <c:v>2326.6601599999999</c:v>
                </c:pt>
                <c:pt idx="2420">
                  <c:v>2326.6601599999999</c:v>
                </c:pt>
                <c:pt idx="2421">
                  <c:v>2326.6601599999999</c:v>
                </c:pt>
                <c:pt idx="2422">
                  <c:v>2326.6601599999999</c:v>
                </c:pt>
                <c:pt idx="2423">
                  <c:v>2326.6601599999999</c:v>
                </c:pt>
                <c:pt idx="2424">
                  <c:v>2326.6601599999999</c:v>
                </c:pt>
                <c:pt idx="2425">
                  <c:v>2326.6601599999999</c:v>
                </c:pt>
                <c:pt idx="2426">
                  <c:v>2326.6601599999999</c:v>
                </c:pt>
                <c:pt idx="2427">
                  <c:v>2326.6601599999999</c:v>
                </c:pt>
                <c:pt idx="2428">
                  <c:v>2326.6601599999999</c:v>
                </c:pt>
                <c:pt idx="2429">
                  <c:v>2326.6601599999999</c:v>
                </c:pt>
                <c:pt idx="2430">
                  <c:v>2326.6601599999999</c:v>
                </c:pt>
                <c:pt idx="2431">
                  <c:v>2326.6601599999999</c:v>
                </c:pt>
                <c:pt idx="2432">
                  <c:v>2326.6601599999999</c:v>
                </c:pt>
                <c:pt idx="2433">
                  <c:v>2326.6601599999999</c:v>
                </c:pt>
                <c:pt idx="2434">
                  <c:v>2326.6601599999999</c:v>
                </c:pt>
                <c:pt idx="2435">
                  <c:v>2326.6601599999999</c:v>
                </c:pt>
                <c:pt idx="2436">
                  <c:v>2326.6601599999999</c:v>
                </c:pt>
                <c:pt idx="2437">
                  <c:v>2326.6601599999999</c:v>
                </c:pt>
                <c:pt idx="2438">
                  <c:v>2326.6601599999999</c:v>
                </c:pt>
                <c:pt idx="2439">
                  <c:v>2326.6601599999999</c:v>
                </c:pt>
                <c:pt idx="2440">
                  <c:v>2326.6601599999999</c:v>
                </c:pt>
                <c:pt idx="2441">
                  <c:v>2326.6601599999999</c:v>
                </c:pt>
                <c:pt idx="2442">
                  <c:v>2326.6601599999999</c:v>
                </c:pt>
                <c:pt idx="2443">
                  <c:v>2326.6601599999999</c:v>
                </c:pt>
                <c:pt idx="2444">
                  <c:v>2326.6601599999999</c:v>
                </c:pt>
                <c:pt idx="2445">
                  <c:v>2326.6601599999999</c:v>
                </c:pt>
                <c:pt idx="2446">
                  <c:v>2326.6601599999999</c:v>
                </c:pt>
                <c:pt idx="2447">
                  <c:v>2326.6601599999999</c:v>
                </c:pt>
                <c:pt idx="2448">
                  <c:v>2326.6601599999999</c:v>
                </c:pt>
                <c:pt idx="2449">
                  <c:v>2326.6601599999999</c:v>
                </c:pt>
                <c:pt idx="2450">
                  <c:v>2326.6601599999999</c:v>
                </c:pt>
                <c:pt idx="2451">
                  <c:v>2326.6601599999999</c:v>
                </c:pt>
                <c:pt idx="2452">
                  <c:v>2326.6601599999999</c:v>
                </c:pt>
                <c:pt idx="2453">
                  <c:v>2326.6601599999999</c:v>
                </c:pt>
                <c:pt idx="2454">
                  <c:v>2326.6601599999999</c:v>
                </c:pt>
                <c:pt idx="2455">
                  <c:v>2326.6601599999999</c:v>
                </c:pt>
                <c:pt idx="2456">
                  <c:v>2326.6601599999999</c:v>
                </c:pt>
                <c:pt idx="2457">
                  <c:v>2326.6601599999999</c:v>
                </c:pt>
                <c:pt idx="2458">
                  <c:v>2326.6601599999999</c:v>
                </c:pt>
                <c:pt idx="2459">
                  <c:v>2326.6601599999999</c:v>
                </c:pt>
                <c:pt idx="2460">
                  <c:v>2326.6601599999999</c:v>
                </c:pt>
                <c:pt idx="2461">
                  <c:v>2326.6601599999999</c:v>
                </c:pt>
                <c:pt idx="2462">
                  <c:v>2326.6601599999999</c:v>
                </c:pt>
                <c:pt idx="2463">
                  <c:v>2326.6601599999999</c:v>
                </c:pt>
                <c:pt idx="2464">
                  <c:v>2326.6601599999999</c:v>
                </c:pt>
                <c:pt idx="2465">
                  <c:v>2326.6601599999999</c:v>
                </c:pt>
                <c:pt idx="2466">
                  <c:v>2326.6601599999999</c:v>
                </c:pt>
                <c:pt idx="2467">
                  <c:v>2326.6601599999999</c:v>
                </c:pt>
                <c:pt idx="2468">
                  <c:v>2326.6601599999999</c:v>
                </c:pt>
                <c:pt idx="2469">
                  <c:v>2326.6601599999999</c:v>
                </c:pt>
                <c:pt idx="2470">
                  <c:v>2326.6601599999999</c:v>
                </c:pt>
                <c:pt idx="2471">
                  <c:v>2326.6601599999999</c:v>
                </c:pt>
                <c:pt idx="2472">
                  <c:v>2326.6601599999999</c:v>
                </c:pt>
                <c:pt idx="2473">
                  <c:v>2326.6601599999999</c:v>
                </c:pt>
                <c:pt idx="2474">
                  <c:v>2326.6601599999999</c:v>
                </c:pt>
                <c:pt idx="2475">
                  <c:v>2326.6601599999999</c:v>
                </c:pt>
                <c:pt idx="2476">
                  <c:v>2326.6601599999999</c:v>
                </c:pt>
                <c:pt idx="2477">
                  <c:v>2326.6601599999999</c:v>
                </c:pt>
                <c:pt idx="2478">
                  <c:v>2326.6601599999999</c:v>
                </c:pt>
                <c:pt idx="2479">
                  <c:v>2326.6601599999999</c:v>
                </c:pt>
                <c:pt idx="2480">
                  <c:v>2326.6601599999999</c:v>
                </c:pt>
                <c:pt idx="2481">
                  <c:v>2326.6601599999999</c:v>
                </c:pt>
                <c:pt idx="2482">
                  <c:v>2326.6601599999999</c:v>
                </c:pt>
                <c:pt idx="2483">
                  <c:v>2326.6601599999999</c:v>
                </c:pt>
                <c:pt idx="2484">
                  <c:v>2326.6601599999999</c:v>
                </c:pt>
                <c:pt idx="2485">
                  <c:v>2326.6601599999999</c:v>
                </c:pt>
                <c:pt idx="2486">
                  <c:v>2326.6601599999999</c:v>
                </c:pt>
                <c:pt idx="2487">
                  <c:v>2326.6601599999999</c:v>
                </c:pt>
                <c:pt idx="2488">
                  <c:v>2326.6601599999999</c:v>
                </c:pt>
                <c:pt idx="2489">
                  <c:v>2326.6601599999999</c:v>
                </c:pt>
                <c:pt idx="2490">
                  <c:v>2326.6601599999999</c:v>
                </c:pt>
                <c:pt idx="2491">
                  <c:v>2326.6601599999999</c:v>
                </c:pt>
                <c:pt idx="2492">
                  <c:v>2324.21875</c:v>
                </c:pt>
                <c:pt idx="2493">
                  <c:v>2326.6601599999999</c:v>
                </c:pt>
                <c:pt idx="2494">
                  <c:v>2326.6601599999999</c:v>
                </c:pt>
                <c:pt idx="2495">
                  <c:v>2326.6601599999999</c:v>
                </c:pt>
                <c:pt idx="2496">
                  <c:v>2326.6601599999999</c:v>
                </c:pt>
                <c:pt idx="2497">
                  <c:v>2326.6601599999999</c:v>
                </c:pt>
                <c:pt idx="2498">
                  <c:v>2326.6601599999999</c:v>
                </c:pt>
                <c:pt idx="2499">
                  <c:v>2326.6601599999999</c:v>
                </c:pt>
                <c:pt idx="2500">
                  <c:v>2326.6601599999999</c:v>
                </c:pt>
                <c:pt idx="2501">
                  <c:v>2326.6601599999999</c:v>
                </c:pt>
                <c:pt idx="2502">
                  <c:v>2326.6601599999999</c:v>
                </c:pt>
                <c:pt idx="2503">
                  <c:v>2324.21875</c:v>
                </c:pt>
                <c:pt idx="2504">
                  <c:v>2326.6601599999999</c:v>
                </c:pt>
                <c:pt idx="2505">
                  <c:v>2326.6601599999999</c:v>
                </c:pt>
                <c:pt idx="2506">
                  <c:v>2326.6601599999999</c:v>
                </c:pt>
                <c:pt idx="2507">
                  <c:v>2326.6601599999999</c:v>
                </c:pt>
                <c:pt idx="2508">
                  <c:v>2326.6601599999999</c:v>
                </c:pt>
                <c:pt idx="2509">
                  <c:v>2326.6601599999999</c:v>
                </c:pt>
                <c:pt idx="2510">
                  <c:v>2326.6601599999999</c:v>
                </c:pt>
                <c:pt idx="2511">
                  <c:v>2326.6601599999999</c:v>
                </c:pt>
                <c:pt idx="2512">
                  <c:v>2326.6601599999999</c:v>
                </c:pt>
                <c:pt idx="2513">
                  <c:v>2326.6601599999999</c:v>
                </c:pt>
                <c:pt idx="2514">
                  <c:v>2326.6601599999999</c:v>
                </c:pt>
                <c:pt idx="2515">
                  <c:v>2326.6601599999999</c:v>
                </c:pt>
                <c:pt idx="2516">
                  <c:v>2326.6601599999999</c:v>
                </c:pt>
                <c:pt idx="2517">
                  <c:v>2326.6601599999999</c:v>
                </c:pt>
                <c:pt idx="2518">
                  <c:v>2326.6601599999999</c:v>
                </c:pt>
                <c:pt idx="2519">
                  <c:v>2326.6601599999999</c:v>
                </c:pt>
                <c:pt idx="2520">
                  <c:v>2326.6601599999999</c:v>
                </c:pt>
                <c:pt idx="2521">
                  <c:v>2326.6601599999999</c:v>
                </c:pt>
                <c:pt idx="2522">
                  <c:v>2326.6601599999999</c:v>
                </c:pt>
                <c:pt idx="2523">
                  <c:v>2326.6601599999999</c:v>
                </c:pt>
                <c:pt idx="2524">
                  <c:v>2326.6601599999999</c:v>
                </c:pt>
                <c:pt idx="2525">
                  <c:v>2326.6601599999999</c:v>
                </c:pt>
                <c:pt idx="2526">
                  <c:v>2326.6601599999999</c:v>
                </c:pt>
                <c:pt idx="2527">
                  <c:v>2326.6601599999999</c:v>
                </c:pt>
                <c:pt idx="2528">
                  <c:v>2326.6601599999999</c:v>
                </c:pt>
                <c:pt idx="2529">
                  <c:v>2326.6601599999999</c:v>
                </c:pt>
                <c:pt idx="2530">
                  <c:v>2326.6601599999999</c:v>
                </c:pt>
                <c:pt idx="2531">
                  <c:v>2326.6601599999999</c:v>
                </c:pt>
                <c:pt idx="2532">
                  <c:v>2326.6601599999999</c:v>
                </c:pt>
                <c:pt idx="2533">
                  <c:v>2326.6601599999999</c:v>
                </c:pt>
                <c:pt idx="2534">
                  <c:v>2326.6601599999999</c:v>
                </c:pt>
                <c:pt idx="2535">
                  <c:v>2324.21875</c:v>
                </c:pt>
                <c:pt idx="2536">
                  <c:v>2326.6601599999999</c:v>
                </c:pt>
                <c:pt idx="2537">
                  <c:v>2326.6601599999999</c:v>
                </c:pt>
                <c:pt idx="2538">
                  <c:v>2326.6601599999999</c:v>
                </c:pt>
                <c:pt idx="2539">
                  <c:v>2326.6601599999999</c:v>
                </c:pt>
                <c:pt idx="2540">
                  <c:v>2326.6601599999999</c:v>
                </c:pt>
                <c:pt idx="2541">
                  <c:v>2326.6601599999999</c:v>
                </c:pt>
                <c:pt idx="2542">
                  <c:v>2326.6601599999999</c:v>
                </c:pt>
                <c:pt idx="2543">
                  <c:v>2324.21875</c:v>
                </c:pt>
                <c:pt idx="2544">
                  <c:v>2326.6601599999999</c:v>
                </c:pt>
                <c:pt idx="2545">
                  <c:v>2326.6601599999999</c:v>
                </c:pt>
                <c:pt idx="2546">
                  <c:v>2326.6601599999999</c:v>
                </c:pt>
                <c:pt idx="2547">
                  <c:v>2326.6601599999999</c:v>
                </c:pt>
                <c:pt idx="2548">
                  <c:v>2326.6601599999999</c:v>
                </c:pt>
                <c:pt idx="2549">
                  <c:v>2326.6601599999999</c:v>
                </c:pt>
                <c:pt idx="2550">
                  <c:v>2326.6601599999999</c:v>
                </c:pt>
                <c:pt idx="2551">
                  <c:v>2326.6601599999999</c:v>
                </c:pt>
                <c:pt idx="2552">
                  <c:v>2326.6601599999999</c:v>
                </c:pt>
                <c:pt idx="2553">
                  <c:v>2326.6601599999999</c:v>
                </c:pt>
                <c:pt idx="2554">
                  <c:v>2326.6601599999999</c:v>
                </c:pt>
                <c:pt idx="2555">
                  <c:v>2326.6601599999999</c:v>
                </c:pt>
                <c:pt idx="2556">
                  <c:v>2326.6601599999999</c:v>
                </c:pt>
                <c:pt idx="2557">
                  <c:v>2326.6601599999999</c:v>
                </c:pt>
                <c:pt idx="2558">
                  <c:v>2326.6601599999999</c:v>
                </c:pt>
                <c:pt idx="2559">
                  <c:v>2326.6601599999999</c:v>
                </c:pt>
                <c:pt idx="2560">
                  <c:v>2326.6601599999999</c:v>
                </c:pt>
                <c:pt idx="2561">
                  <c:v>2326.6601599999999</c:v>
                </c:pt>
                <c:pt idx="2562">
                  <c:v>2326.6601599999999</c:v>
                </c:pt>
                <c:pt idx="2563">
                  <c:v>2326.6601599999999</c:v>
                </c:pt>
                <c:pt idx="2564">
                  <c:v>2326.6601599999999</c:v>
                </c:pt>
                <c:pt idx="2565">
                  <c:v>2326.6601599999999</c:v>
                </c:pt>
                <c:pt idx="2566">
                  <c:v>2326.6601599999999</c:v>
                </c:pt>
                <c:pt idx="2567">
                  <c:v>2326.6601599999999</c:v>
                </c:pt>
                <c:pt idx="2568">
                  <c:v>2326.6601599999999</c:v>
                </c:pt>
                <c:pt idx="2569">
                  <c:v>2326.6601599999999</c:v>
                </c:pt>
                <c:pt idx="2570">
                  <c:v>2326.6601599999999</c:v>
                </c:pt>
                <c:pt idx="2571">
                  <c:v>2326.6601599999999</c:v>
                </c:pt>
                <c:pt idx="2572">
                  <c:v>2326.6601599999999</c:v>
                </c:pt>
                <c:pt idx="2573">
                  <c:v>2326.6601599999999</c:v>
                </c:pt>
                <c:pt idx="2574">
                  <c:v>2326.6601599999999</c:v>
                </c:pt>
                <c:pt idx="2575">
                  <c:v>2326.6601599999999</c:v>
                </c:pt>
                <c:pt idx="2576">
                  <c:v>2326.6601599999999</c:v>
                </c:pt>
                <c:pt idx="2577">
                  <c:v>2326.6601599999999</c:v>
                </c:pt>
                <c:pt idx="2578">
                  <c:v>2326.6601599999999</c:v>
                </c:pt>
                <c:pt idx="2579">
                  <c:v>2326.6601599999999</c:v>
                </c:pt>
                <c:pt idx="2580">
                  <c:v>2326.6601599999999</c:v>
                </c:pt>
                <c:pt idx="2581">
                  <c:v>2326.6601599999999</c:v>
                </c:pt>
                <c:pt idx="2582">
                  <c:v>2326.6601599999999</c:v>
                </c:pt>
                <c:pt idx="2583">
                  <c:v>2326.6601599999999</c:v>
                </c:pt>
                <c:pt idx="2584">
                  <c:v>2326.6601599999999</c:v>
                </c:pt>
                <c:pt idx="2585">
                  <c:v>2326.6601599999999</c:v>
                </c:pt>
                <c:pt idx="2586">
                  <c:v>2326.6601599999999</c:v>
                </c:pt>
                <c:pt idx="2587">
                  <c:v>2326.6601599999999</c:v>
                </c:pt>
                <c:pt idx="2588">
                  <c:v>2326.6601599999999</c:v>
                </c:pt>
                <c:pt idx="2589">
                  <c:v>2326.6601599999999</c:v>
                </c:pt>
                <c:pt idx="2590">
                  <c:v>2326.6601599999999</c:v>
                </c:pt>
                <c:pt idx="2591">
                  <c:v>2326.6601599999999</c:v>
                </c:pt>
                <c:pt idx="2592">
                  <c:v>2326.6601599999999</c:v>
                </c:pt>
                <c:pt idx="2593">
                  <c:v>2326.6601599999999</c:v>
                </c:pt>
                <c:pt idx="2594">
                  <c:v>2326.6601599999999</c:v>
                </c:pt>
                <c:pt idx="2595">
                  <c:v>2326.6601599999999</c:v>
                </c:pt>
                <c:pt idx="2596">
                  <c:v>2326.6601599999999</c:v>
                </c:pt>
                <c:pt idx="2597">
                  <c:v>2326.6601599999999</c:v>
                </c:pt>
                <c:pt idx="2598">
                  <c:v>2326.6601599999999</c:v>
                </c:pt>
                <c:pt idx="2599">
                  <c:v>2326.6601599999999</c:v>
                </c:pt>
                <c:pt idx="2600">
                  <c:v>2326.6601599999999</c:v>
                </c:pt>
                <c:pt idx="2601">
                  <c:v>2326.6601599999999</c:v>
                </c:pt>
                <c:pt idx="2602">
                  <c:v>2326.6601599999999</c:v>
                </c:pt>
                <c:pt idx="2603">
                  <c:v>2326.6601599999999</c:v>
                </c:pt>
                <c:pt idx="2604">
                  <c:v>2326.6601599999999</c:v>
                </c:pt>
                <c:pt idx="2605">
                  <c:v>2326.6601599999999</c:v>
                </c:pt>
                <c:pt idx="2606">
                  <c:v>2326.6601599999999</c:v>
                </c:pt>
                <c:pt idx="2607">
                  <c:v>2326.6601599999999</c:v>
                </c:pt>
                <c:pt idx="2608">
                  <c:v>2326.6601599999999</c:v>
                </c:pt>
                <c:pt idx="2609">
                  <c:v>2326.6601599999999</c:v>
                </c:pt>
                <c:pt idx="2610">
                  <c:v>2326.6601599999999</c:v>
                </c:pt>
                <c:pt idx="2611">
                  <c:v>2326.6601599999999</c:v>
                </c:pt>
                <c:pt idx="2612">
                  <c:v>2326.6601599999999</c:v>
                </c:pt>
                <c:pt idx="2613">
                  <c:v>2326.6601599999999</c:v>
                </c:pt>
                <c:pt idx="2614">
                  <c:v>2326.6601599999999</c:v>
                </c:pt>
                <c:pt idx="2615">
                  <c:v>2326.6601599999999</c:v>
                </c:pt>
                <c:pt idx="2616">
                  <c:v>2326.6601599999999</c:v>
                </c:pt>
                <c:pt idx="2617">
                  <c:v>2326.6601599999999</c:v>
                </c:pt>
                <c:pt idx="2618">
                  <c:v>2326.6601599999999</c:v>
                </c:pt>
                <c:pt idx="2619">
                  <c:v>2326.6601599999999</c:v>
                </c:pt>
                <c:pt idx="2620">
                  <c:v>2326.6601599999999</c:v>
                </c:pt>
                <c:pt idx="2621">
                  <c:v>2326.6601599999999</c:v>
                </c:pt>
                <c:pt idx="2622">
                  <c:v>2326.6601599999999</c:v>
                </c:pt>
                <c:pt idx="2623">
                  <c:v>2326.6601599999999</c:v>
                </c:pt>
                <c:pt idx="2624">
                  <c:v>2326.6601599999999</c:v>
                </c:pt>
                <c:pt idx="2625">
                  <c:v>2326.6601599999999</c:v>
                </c:pt>
                <c:pt idx="2626">
                  <c:v>2326.6601599999999</c:v>
                </c:pt>
                <c:pt idx="2627">
                  <c:v>2326.6601599999999</c:v>
                </c:pt>
                <c:pt idx="2628">
                  <c:v>2326.6601599999999</c:v>
                </c:pt>
                <c:pt idx="2629">
                  <c:v>2326.6601599999999</c:v>
                </c:pt>
                <c:pt idx="2630">
                  <c:v>2326.6601599999999</c:v>
                </c:pt>
                <c:pt idx="2631">
                  <c:v>2326.6601599999999</c:v>
                </c:pt>
                <c:pt idx="2632">
                  <c:v>2326.6601599999999</c:v>
                </c:pt>
                <c:pt idx="2633">
                  <c:v>2326.6601599999999</c:v>
                </c:pt>
                <c:pt idx="2634">
                  <c:v>2326.6601599999999</c:v>
                </c:pt>
                <c:pt idx="2635">
                  <c:v>2326.6601599999999</c:v>
                </c:pt>
                <c:pt idx="2636">
                  <c:v>2326.6601599999999</c:v>
                </c:pt>
                <c:pt idx="2637">
                  <c:v>2326.6601599999999</c:v>
                </c:pt>
                <c:pt idx="2638">
                  <c:v>2326.6601599999999</c:v>
                </c:pt>
                <c:pt idx="2639">
                  <c:v>2326.6601599999999</c:v>
                </c:pt>
                <c:pt idx="2640">
                  <c:v>2326.6601599999999</c:v>
                </c:pt>
                <c:pt idx="2641">
                  <c:v>2326.6601599999999</c:v>
                </c:pt>
                <c:pt idx="2642">
                  <c:v>2326.6601599999999</c:v>
                </c:pt>
                <c:pt idx="2643">
                  <c:v>2326.6601599999999</c:v>
                </c:pt>
                <c:pt idx="2644">
                  <c:v>2324.21875</c:v>
                </c:pt>
                <c:pt idx="2645">
                  <c:v>2326.6601599999999</c:v>
                </c:pt>
                <c:pt idx="2646">
                  <c:v>2326.6601599999999</c:v>
                </c:pt>
                <c:pt idx="2647">
                  <c:v>2326.6601599999999</c:v>
                </c:pt>
                <c:pt idx="2648">
                  <c:v>2326.6601599999999</c:v>
                </c:pt>
                <c:pt idx="2649">
                  <c:v>2326.6601599999999</c:v>
                </c:pt>
                <c:pt idx="2650">
                  <c:v>2326.6601599999999</c:v>
                </c:pt>
                <c:pt idx="2651">
                  <c:v>2326.6601599999999</c:v>
                </c:pt>
                <c:pt idx="2652">
                  <c:v>2326.6601599999999</c:v>
                </c:pt>
                <c:pt idx="2653">
                  <c:v>2326.6601599999999</c:v>
                </c:pt>
                <c:pt idx="2654">
                  <c:v>2326.6601599999999</c:v>
                </c:pt>
                <c:pt idx="2655">
                  <c:v>2326.6601599999999</c:v>
                </c:pt>
                <c:pt idx="2656">
                  <c:v>2324.21875</c:v>
                </c:pt>
                <c:pt idx="2657">
                  <c:v>2326.6601599999999</c:v>
                </c:pt>
                <c:pt idx="2658">
                  <c:v>2326.6601599999999</c:v>
                </c:pt>
                <c:pt idx="2659">
                  <c:v>2326.6601599999999</c:v>
                </c:pt>
                <c:pt idx="2660">
                  <c:v>2326.6601599999999</c:v>
                </c:pt>
                <c:pt idx="2661">
                  <c:v>2326.6601599999999</c:v>
                </c:pt>
                <c:pt idx="2662">
                  <c:v>2326.6601599999999</c:v>
                </c:pt>
                <c:pt idx="2663">
                  <c:v>2326.6601599999999</c:v>
                </c:pt>
                <c:pt idx="2664">
                  <c:v>2326.6601599999999</c:v>
                </c:pt>
                <c:pt idx="2665">
                  <c:v>2326.6601599999999</c:v>
                </c:pt>
                <c:pt idx="2666">
                  <c:v>2326.6601599999999</c:v>
                </c:pt>
                <c:pt idx="2667">
                  <c:v>2326.6601599999999</c:v>
                </c:pt>
                <c:pt idx="2668">
                  <c:v>2326.6601599999999</c:v>
                </c:pt>
                <c:pt idx="2669">
                  <c:v>2326.6601599999999</c:v>
                </c:pt>
                <c:pt idx="2670">
                  <c:v>2326.6601599999999</c:v>
                </c:pt>
                <c:pt idx="2671">
                  <c:v>2326.6601599999999</c:v>
                </c:pt>
                <c:pt idx="2672">
                  <c:v>2326.6601599999999</c:v>
                </c:pt>
                <c:pt idx="2673">
                  <c:v>2326.6601599999999</c:v>
                </c:pt>
                <c:pt idx="2674">
                  <c:v>2326.6601599999999</c:v>
                </c:pt>
                <c:pt idx="2675">
                  <c:v>2326.6601599999999</c:v>
                </c:pt>
                <c:pt idx="2676">
                  <c:v>2326.6601599999999</c:v>
                </c:pt>
                <c:pt idx="2677">
                  <c:v>2326.6601599999999</c:v>
                </c:pt>
                <c:pt idx="2678">
                  <c:v>2324.21875</c:v>
                </c:pt>
                <c:pt idx="2679">
                  <c:v>2326.6601599999999</c:v>
                </c:pt>
                <c:pt idx="2680">
                  <c:v>2326.6601599999999</c:v>
                </c:pt>
                <c:pt idx="2681">
                  <c:v>2326.6601599999999</c:v>
                </c:pt>
                <c:pt idx="2682">
                  <c:v>2326.6601599999999</c:v>
                </c:pt>
                <c:pt idx="2683">
                  <c:v>2326.6601599999999</c:v>
                </c:pt>
                <c:pt idx="2684">
                  <c:v>2326.6601599999999</c:v>
                </c:pt>
                <c:pt idx="2685">
                  <c:v>2326.6601599999999</c:v>
                </c:pt>
                <c:pt idx="2686">
                  <c:v>2326.6601599999999</c:v>
                </c:pt>
                <c:pt idx="2687">
                  <c:v>2326.6601599999999</c:v>
                </c:pt>
                <c:pt idx="2688">
                  <c:v>2326.6601599999999</c:v>
                </c:pt>
                <c:pt idx="2689">
                  <c:v>2326.6601599999999</c:v>
                </c:pt>
                <c:pt idx="2690">
                  <c:v>2326.6601599999999</c:v>
                </c:pt>
                <c:pt idx="2691">
                  <c:v>2326.6601599999999</c:v>
                </c:pt>
                <c:pt idx="2692">
                  <c:v>2326.6601599999999</c:v>
                </c:pt>
                <c:pt idx="2693">
                  <c:v>2326.6601599999999</c:v>
                </c:pt>
                <c:pt idx="2694">
                  <c:v>2326.6601599999999</c:v>
                </c:pt>
                <c:pt idx="2695">
                  <c:v>2326.6601599999999</c:v>
                </c:pt>
                <c:pt idx="2696">
                  <c:v>2326.6601599999999</c:v>
                </c:pt>
                <c:pt idx="2697">
                  <c:v>2326.6601599999999</c:v>
                </c:pt>
                <c:pt idx="2698">
                  <c:v>2326.6601599999999</c:v>
                </c:pt>
                <c:pt idx="2699">
                  <c:v>2326.6601599999999</c:v>
                </c:pt>
                <c:pt idx="2700">
                  <c:v>2326.6601599999999</c:v>
                </c:pt>
                <c:pt idx="2701">
                  <c:v>2326.6601599999999</c:v>
                </c:pt>
                <c:pt idx="2702">
                  <c:v>2326.6601599999999</c:v>
                </c:pt>
                <c:pt idx="2703">
                  <c:v>2326.6601599999999</c:v>
                </c:pt>
                <c:pt idx="2704">
                  <c:v>2326.6601599999999</c:v>
                </c:pt>
                <c:pt idx="2705">
                  <c:v>2326.6601599999999</c:v>
                </c:pt>
                <c:pt idx="2706">
                  <c:v>2326.6601599999999</c:v>
                </c:pt>
                <c:pt idx="2707">
                  <c:v>2326.6601599999999</c:v>
                </c:pt>
                <c:pt idx="2708">
                  <c:v>2326.6601599999999</c:v>
                </c:pt>
                <c:pt idx="2709">
                  <c:v>2326.6601599999999</c:v>
                </c:pt>
                <c:pt idx="2710">
                  <c:v>2326.6601599999999</c:v>
                </c:pt>
                <c:pt idx="2711">
                  <c:v>2324.21875</c:v>
                </c:pt>
                <c:pt idx="2712">
                  <c:v>2326.6601599999999</c:v>
                </c:pt>
                <c:pt idx="2713">
                  <c:v>2324.21875</c:v>
                </c:pt>
                <c:pt idx="2714">
                  <c:v>2326.6601599999999</c:v>
                </c:pt>
                <c:pt idx="2715">
                  <c:v>2326.6601599999999</c:v>
                </c:pt>
                <c:pt idx="2716">
                  <c:v>2326.6601599999999</c:v>
                </c:pt>
                <c:pt idx="2717">
                  <c:v>2326.6601599999999</c:v>
                </c:pt>
                <c:pt idx="2718">
                  <c:v>2326.6601599999999</c:v>
                </c:pt>
                <c:pt idx="2719">
                  <c:v>2324.21875</c:v>
                </c:pt>
                <c:pt idx="2720">
                  <c:v>2324.21875</c:v>
                </c:pt>
                <c:pt idx="2721">
                  <c:v>2326.6601599999999</c:v>
                </c:pt>
                <c:pt idx="2722">
                  <c:v>2326.6601599999999</c:v>
                </c:pt>
                <c:pt idx="2723">
                  <c:v>2326.6601599999999</c:v>
                </c:pt>
                <c:pt idx="2724">
                  <c:v>2326.6601599999999</c:v>
                </c:pt>
                <c:pt idx="2725">
                  <c:v>2326.6601599999999</c:v>
                </c:pt>
                <c:pt idx="2726">
                  <c:v>2326.6601599999999</c:v>
                </c:pt>
                <c:pt idx="2727">
                  <c:v>2326.6601599999999</c:v>
                </c:pt>
                <c:pt idx="2728">
                  <c:v>2324.21875</c:v>
                </c:pt>
                <c:pt idx="2729">
                  <c:v>2326.6601599999999</c:v>
                </c:pt>
                <c:pt idx="2730">
                  <c:v>2324.21875</c:v>
                </c:pt>
                <c:pt idx="2731">
                  <c:v>2326.6601599999999</c:v>
                </c:pt>
                <c:pt idx="2732">
                  <c:v>2326.6601599999999</c:v>
                </c:pt>
                <c:pt idx="2733">
                  <c:v>2326.6601599999999</c:v>
                </c:pt>
                <c:pt idx="2734">
                  <c:v>2326.6601599999999</c:v>
                </c:pt>
                <c:pt idx="2735">
                  <c:v>2326.6601599999999</c:v>
                </c:pt>
                <c:pt idx="2736">
                  <c:v>2326.6601599999999</c:v>
                </c:pt>
                <c:pt idx="2737">
                  <c:v>2326.6601599999999</c:v>
                </c:pt>
                <c:pt idx="2738">
                  <c:v>2326.6601599999999</c:v>
                </c:pt>
                <c:pt idx="2739">
                  <c:v>2326.6601599999999</c:v>
                </c:pt>
                <c:pt idx="2740">
                  <c:v>2326.6601599999999</c:v>
                </c:pt>
                <c:pt idx="2741">
                  <c:v>2326.6601599999999</c:v>
                </c:pt>
                <c:pt idx="2742">
                  <c:v>2326.6601599999999</c:v>
                </c:pt>
                <c:pt idx="2743">
                  <c:v>2326.6601599999999</c:v>
                </c:pt>
                <c:pt idx="2744">
                  <c:v>2326.6601599999999</c:v>
                </c:pt>
                <c:pt idx="2745">
                  <c:v>2326.6601599999999</c:v>
                </c:pt>
                <c:pt idx="2746">
                  <c:v>2326.6601599999999</c:v>
                </c:pt>
                <c:pt idx="2747">
                  <c:v>2326.6601599999999</c:v>
                </c:pt>
                <c:pt idx="2748">
                  <c:v>2326.6601599999999</c:v>
                </c:pt>
                <c:pt idx="2749">
                  <c:v>2326.6601599999999</c:v>
                </c:pt>
                <c:pt idx="2750">
                  <c:v>2324.21875</c:v>
                </c:pt>
                <c:pt idx="2751">
                  <c:v>2326.6601599999999</c:v>
                </c:pt>
                <c:pt idx="2752">
                  <c:v>2326.6601599999999</c:v>
                </c:pt>
                <c:pt idx="2753">
                  <c:v>2326.6601599999999</c:v>
                </c:pt>
                <c:pt idx="2754">
                  <c:v>2326.6601599999999</c:v>
                </c:pt>
                <c:pt idx="2755">
                  <c:v>2326.6601599999999</c:v>
                </c:pt>
                <c:pt idx="2756">
                  <c:v>2326.6601599999999</c:v>
                </c:pt>
                <c:pt idx="2757">
                  <c:v>2326.6601599999999</c:v>
                </c:pt>
                <c:pt idx="2758">
                  <c:v>2326.6601599999999</c:v>
                </c:pt>
                <c:pt idx="2759">
                  <c:v>2326.6601599999999</c:v>
                </c:pt>
                <c:pt idx="2760">
                  <c:v>2324.21875</c:v>
                </c:pt>
                <c:pt idx="2761">
                  <c:v>2326.6601599999999</c:v>
                </c:pt>
                <c:pt idx="2762">
                  <c:v>2326.6601599999999</c:v>
                </c:pt>
                <c:pt idx="2763">
                  <c:v>2326.6601599999999</c:v>
                </c:pt>
                <c:pt idx="2764">
                  <c:v>2326.6601599999999</c:v>
                </c:pt>
                <c:pt idx="2765">
                  <c:v>2326.6601599999999</c:v>
                </c:pt>
                <c:pt idx="2766">
                  <c:v>2324.21875</c:v>
                </c:pt>
                <c:pt idx="2767">
                  <c:v>2324.21875</c:v>
                </c:pt>
                <c:pt idx="2768">
                  <c:v>2326.6601599999999</c:v>
                </c:pt>
                <c:pt idx="2769">
                  <c:v>2326.6601599999999</c:v>
                </c:pt>
                <c:pt idx="2770">
                  <c:v>2326.6601599999999</c:v>
                </c:pt>
                <c:pt idx="2771">
                  <c:v>2326.6601599999999</c:v>
                </c:pt>
                <c:pt idx="2772">
                  <c:v>2326.6601599999999</c:v>
                </c:pt>
                <c:pt idx="2773">
                  <c:v>2326.6601599999999</c:v>
                </c:pt>
                <c:pt idx="2774">
                  <c:v>2324.21875</c:v>
                </c:pt>
                <c:pt idx="2775">
                  <c:v>2326.6601599999999</c:v>
                </c:pt>
                <c:pt idx="2776">
                  <c:v>2326.6601599999999</c:v>
                </c:pt>
                <c:pt idx="2777">
                  <c:v>2326.6601599999999</c:v>
                </c:pt>
                <c:pt idx="2778">
                  <c:v>2324.21875</c:v>
                </c:pt>
                <c:pt idx="2779">
                  <c:v>2326.6601599999999</c:v>
                </c:pt>
                <c:pt idx="2780">
                  <c:v>2326.6601599999999</c:v>
                </c:pt>
                <c:pt idx="2781">
                  <c:v>2326.6601599999999</c:v>
                </c:pt>
                <c:pt idx="2782">
                  <c:v>2326.6601599999999</c:v>
                </c:pt>
                <c:pt idx="2783">
                  <c:v>2326.6601599999999</c:v>
                </c:pt>
                <c:pt idx="2784">
                  <c:v>2326.6601599999999</c:v>
                </c:pt>
                <c:pt idx="2785">
                  <c:v>2324.21875</c:v>
                </c:pt>
                <c:pt idx="2786">
                  <c:v>2326.6601599999999</c:v>
                </c:pt>
                <c:pt idx="2787">
                  <c:v>2326.6601599999999</c:v>
                </c:pt>
                <c:pt idx="2788">
                  <c:v>2326.6601599999999</c:v>
                </c:pt>
                <c:pt idx="2789">
                  <c:v>2326.6601599999999</c:v>
                </c:pt>
                <c:pt idx="2790">
                  <c:v>2326.6601599999999</c:v>
                </c:pt>
                <c:pt idx="2791">
                  <c:v>2326.6601599999999</c:v>
                </c:pt>
                <c:pt idx="2792">
                  <c:v>2326.6601599999999</c:v>
                </c:pt>
                <c:pt idx="2793">
                  <c:v>2326.6601599999999</c:v>
                </c:pt>
                <c:pt idx="2794">
                  <c:v>2324.21875</c:v>
                </c:pt>
                <c:pt idx="2795">
                  <c:v>2326.6601599999999</c:v>
                </c:pt>
                <c:pt idx="2796">
                  <c:v>2326.6601599999999</c:v>
                </c:pt>
                <c:pt idx="2797">
                  <c:v>2326.6601599999999</c:v>
                </c:pt>
                <c:pt idx="2798">
                  <c:v>2324.21875</c:v>
                </c:pt>
                <c:pt idx="2799">
                  <c:v>2326.6601599999999</c:v>
                </c:pt>
                <c:pt idx="2800">
                  <c:v>2326.6601599999999</c:v>
                </c:pt>
                <c:pt idx="2801">
                  <c:v>2326.6601599999999</c:v>
                </c:pt>
                <c:pt idx="2802">
                  <c:v>2326.6601599999999</c:v>
                </c:pt>
                <c:pt idx="2803">
                  <c:v>2326.6601599999999</c:v>
                </c:pt>
                <c:pt idx="2804">
                  <c:v>2326.6601599999999</c:v>
                </c:pt>
                <c:pt idx="2805">
                  <c:v>2324.21875</c:v>
                </c:pt>
                <c:pt idx="2806">
                  <c:v>2326.6601599999999</c:v>
                </c:pt>
                <c:pt idx="2807">
                  <c:v>2326.6601599999999</c:v>
                </c:pt>
                <c:pt idx="2808">
                  <c:v>2326.6601599999999</c:v>
                </c:pt>
                <c:pt idx="2809">
                  <c:v>2326.6601599999999</c:v>
                </c:pt>
                <c:pt idx="2810">
                  <c:v>2326.6601599999999</c:v>
                </c:pt>
                <c:pt idx="2811">
                  <c:v>2326.6601599999999</c:v>
                </c:pt>
                <c:pt idx="2812">
                  <c:v>2326.6601599999999</c:v>
                </c:pt>
                <c:pt idx="2813">
                  <c:v>2326.6601599999999</c:v>
                </c:pt>
                <c:pt idx="2814">
                  <c:v>2326.6601599999999</c:v>
                </c:pt>
                <c:pt idx="2815">
                  <c:v>2326.6601599999999</c:v>
                </c:pt>
                <c:pt idx="2816">
                  <c:v>2326.6601599999999</c:v>
                </c:pt>
                <c:pt idx="2817">
                  <c:v>2324.21875</c:v>
                </c:pt>
                <c:pt idx="2818">
                  <c:v>2326.6601599999999</c:v>
                </c:pt>
                <c:pt idx="2819">
                  <c:v>2326.6601599999999</c:v>
                </c:pt>
                <c:pt idx="2820">
                  <c:v>2326.6601599999999</c:v>
                </c:pt>
                <c:pt idx="2821">
                  <c:v>2326.6601599999999</c:v>
                </c:pt>
                <c:pt idx="2822">
                  <c:v>2326.6601599999999</c:v>
                </c:pt>
                <c:pt idx="2823">
                  <c:v>2324.21875</c:v>
                </c:pt>
                <c:pt idx="2824">
                  <c:v>2326.6601599999999</c:v>
                </c:pt>
                <c:pt idx="2825">
                  <c:v>2324.21875</c:v>
                </c:pt>
                <c:pt idx="2826">
                  <c:v>2326.6601599999999</c:v>
                </c:pt>
                <c:pt idx="2827">
                  <c:v>2326.6601599999999</c:v>
                </c:pt>
                <c:pt idx="2828">
                  <c:v>2326.6601599999999</c:v>
                </c:pt>
                <c:pt idx="2829">
                  <c:v>2326.6601599999999</c:v>
                </c:pt>
                <c:pt idx="2830">
                  <c:v>2326.6601599999999</c:v>
                </c:pt>
                <c:pt idx="2831">
                  <c:v>2326.6601599999999</c:v>
                </c:pt>
                <c:pt idx="2832">
                  <c:v>2326.6601599999999</c:v>
                </c:pt>
                <c:pt idx="2833">
                  <c:v>2326.6601599999999</c:v>
                </c:pt>
                <c:pt idx="2834">
                  <c:v>2326.6601599999999</c:v>
                </c:pt>
                <c:pt idx="2835">
                  <c:v>2326.6601599999999</c:v>
                </c:pt>
                <c:pt idx="2836">
                  <c:v>2326.6601599999999</c:v>
                </c:pt>
                <c:pt idx="2837">
                  <c:v>2326.6601599999999</c:v>
                </c:pt>
                <c:pt idx="2838">
                  <c:v>2326.6601599999999</c:v>
                </c:pt>
                <c:pt idx="2839">
                  <c:v>2326.6601599999999</c:v>
                </c:pt>
                <c:pt idx="2840">
                  <c:v>2326.6601599999999</c:v>
                </c:pt>
                <c:pt idx="2841">
                  <c:v>2326.6601599999999</c:v>
                </c:pt>
                <c:pt idx="2842">
                  <c:v>2326.6601599999999</c:v>
                </c:pt>
                <c:pt idx="2843">
                  <c:v>2326.6601599999999</c:v>
                </c:pt>
                <c:pt idx="2844">
                  <c:v>2324.21875</c:v>
                </c:pt>
                <c:pt idx="2845">
                  <c:v>2326.6601599999999</c:v>
                </c:pt>
                <c:pt idx="2846">
                  <c:v>2324.21875</c:v>
                </c:pt>
                <c:pt idx="2847">
                  <c:v>2326.6601599999999</c:v>
                </c:pt>
                <c:pt idx="2848">
                  <c:v>2326.6601599999999</c:v>
                </c:pt>
                <c:pt idx="2849">
                  <c:v>2326.6601599999999</c:v>
                </c:pt>
                <c:pt idx="2850">
                  <c:v>2324.21875</c:v>
                </c:pt>
                <c:pt idx="2851">
                  <c:v>2326.6601599999999</c:v>
                </c:pt>
                <c:pt idx="2852">
                  <c:v>2326.6601599999999</c:v>
                </c:pt>
                <c:pt idx="2853">
                  <c:v>2326.6601599999999</c:v>
                </c:pt>
                <c:pt idx="2854">
                  <c:v>2324.21875</c:v>
                </c:pt>
                <c:pt idx="2855">
                  <c:v>2326.6601599999999</c:v>
                </c:pt>
                <c:pt idx="2856">
                  <c:v>2326.6601599999999</c:v>
                </c:pt>
                <c:pt idx="2857">
                  <c:v>2326.6601599999999</c:v>
                </c:pt>
                <c:pt idx="2858">
                  <c:v>2326.6601599999999</c:v>
                </c:pt>
                <c:pt idx="2859">
                  <c:v>2326.6601599999999</c:v>
                </c:pt>
                <c:pt idx="2860">
                  <c:v>2326.6601599999999</c:v>
                </c:pt>
                <c:pt idx="2861">
                  <c:v>2326.6601599999999</c:v>
                </c:pt>
                <c:pt idx="2862">
                  <c:v>2324.21875</c:v>
                </c:pt>
                <c:pt idx="2863">
                  <c:v>2326.6601599999999</c:v>
                </c:pt>
                <c:pt idx="2864">
                  <c:v>2326.6601599999999</c:v>
                </c:pt>
                <c:pt idx="2865">
                  <c:v>2324.21875</c:v>
                </c:pt>
                <c:pt idx="2866">
                  <c:v>2326.6601599999999</c:v>
                </c:pt>
                <c:pt idx="2867">
                  <c:v>2326.6601599999999</c:v>
                </c:pt>
                <c:pt idx="2868">
                  <c:v>2326.6601599999999</c:v>
                </c:pt>
                <c:pt idx="2869">
                  <c:v>2326.6601599999999</c:v>
                </c:pt>
                <c:pt idx="2870">
                  <c:v>2324.21875</c:v>
                </c:pt>
                <c:pt idx="2871">
                  <c:v>2324.21875</c:v>
                </c:pt>
                <c:pt idx="2872">
                  <c:v>2326.6601599999999</c:v>
                </c:pt>
                <c:pt idx="2873">
                  <c:v>2326.6601599999999</c:v>
                </c:pt>
                <c:pt idx="2874">
                  <c:v>2326.6601599999999</c:v>
                </c:pt>
                <c:pt idx="2875">
                  <c:v>2324.21875</c:v>
                </c:pt>
                <c:pt idx="2876">
                  <c:v>2326.6601599999999</c:v>
                </c:pt>
                <c:pt idx="2877">
                  <c:v>2324.21875</c:v>
                </c:pt>
                <c:pt idx="2878">
                  <c:v>2326.6601599999999</c:v>
                </c:pt>
                <c:pt idx="2879">
                  <c:v>2326.6601599999999</c:v>
                </c:pt>
                <c:pt idx="2880">
                  <c:v>2326.6601599999999</c:v>
                </c:pt>
                <c:pt idx="2881">
                  <c:v>2326.6601599999999</c:v>
                </c:pt>
                <c:pt idx="2882">
                  <c:v>2324.21875</c:v>
                </c:pt>
                <c:pt idx="2883">
                  <c:v>2326.6601599999999</c:v>
                </c:pt>
                <c:pt idx="2884">
                  <c:v>2324.21875</c:v>
                </c:pt>
                <c:pt idx="2885">
                  <c:v>2326.6601599999999</c:v>
                </c:pt>
                <c:pt idx="2886">
                  <c:v>2326.6601599999999</c:v>
                </c:pt>
                <c:pt idx="2887">
                  <c:v>2326.6601599999999</c:v>
                </c:pt>
                <c:pt idx="2888">
                  <c:v>2326.6601599999999</c:v>
                </c:pt>
                <c:pt idx="2889">
                  <c:v>2324.21875</c:v>
                </c:pt>
                <c:pt idx="2890">
                  <c:v>2326.6601599999999</c:v>
                </c:pt>
                <c:pt idx="2891">
                  <c:v>2324.21875</c:v>
                </c:pt>
                <c:pt idx="2892">
                  <c:v>2324.21875</c:v>
                </c:pt>
                <c:pt idx="2893">
                  <c:v>2326.6601599999999</c:v>
                </c:pt>
                <c:pt idx="2894">
                  <c:v>2326.6601599999999</c:v>
                </c:pt>
                <c:pt idx="2895">
                  <c:v>2324.21875</c:v>
                </c:pt>
                <c:pt idx="2896">
                  <c:v>2326.6601599999999</c:v>
                </c:pt>
                <c:pt idx="2897">
                  <c:v>2324.21875</c:v>
                </c:pt>
                <c:pt idx="2898">
                  <c:v>2326.6601599999999</c:v>
                </c:pt>
                <c:pt idx="2899">
                  <c:v>2324.21875</c:v>
                </c:pt>
                <c:pt idx="2900">
                  <c:v>2324.21875</c:v>
                </c:pt>
                <c:pt idx="2901">
                  <c:v>2326.6601599999999</c:v>
                </c:pt>
                <c:pt idx="2902">
                  <c:v>2324.21875</c:v>
                </c:pt>
                <c:pt idx="2903">
                  <c:v>2326.6601599999999</c:v>
                </c:pt>
                <c:pt idx="2904">
                  <c:v>2326.6601599999999</c:v>
                </c:pt>
                <c:pt idx="2905">
                  <c:v>2326.6601599999999</c:v>
                </c:pt>
                <c:pt idx="2906">
                  <c:v>2326.6601599999999</c:v>
                </c:pt>
                <c:pt idx="2907">
                  <c:v>2326.6601599999999</c:v>
                </c:pt>
                <c:pt idx="2908">
                  <c:v>2326.6601599999999</c:v>
                </c:pt>
                <c:pt idx="2909">
                  <c:v>2324.21875</c:v>
                </c:pt>
                <c:pt idx="2910">
                  <c:v>2326.6601599999999</c:v>
                </c:pt>
                <c:pt idx="2911">
                  <c:v>2326.6601599999999</c:v>
                </c:pt>
                <c:pt idx="2912">
                  <c:v>2324.21875</c:v>
                </c:pt>
                <c:pt idx="2913">
                  <c:v>2324.21875</c:v>
                </c:pt>
                <c:pt idx="2914">
                  <c:v>2324.21875</c:v>
                </c:pt>
                <c:pt idx="2915">
                  <c:v>2326.6601599999999</c:v>
                </c:pt>
                <c:pt idx="2916">
                  <c:v>2326.6601599999999</c:v>
                </c:pt>
                <c:pt idx="2917">
                  <c:v>2326.6601599999999</c:v>
                </c:pt>
                <c:pt idx="2918">
                  <c:v>2324.21875</c:v>
                </c:pt>
                <c:pt idx="2919">
                  <c:v>2326.6601599999999</c:v>
                </c:pt>
                <c:pt idx="2920">
                  <c:v>2326.6601599999999</c:v>
                </c:pt>
                <c:pt idx="2921">
                  <c:v>2326.6601599999999</c:v>
                </c:pt>
                <c:pt idx="2922">
                  <c:v>2326.6601599999999</c:v>
                </c:pt>
                <c:pt idx="2923">
                  <c:v>2324.21875</c:v>
                </c:pt>
                <c:pt idx="2924">
                  <c:v>2326.6601599999999</c:v>
                </c:pt>
                <c:pt idx="2925">
                  <c:v>2326.6601599999999</c:v>
                </c:pt>
                <c:pt idx="2926">
                  <c:v>2326.6601599999999</c:v>
                </c:pt>
                <c:pt idx="2927">
                  <c:v>2324.21875</c:v>
                </c:pt>
                <c:pt idx="2928">
                  <c:v>2324.21875</c:v>
                </c:pt>
                <c:pt idx="2929">
                  <c:v>2326.6601599999999</c:v>
                </c:pt>
                <c:pt idx="2930">
                  <c:v>2326.6601599999999</c:v>
                </c:pt>
                <c:pt idx="2931">
                  <c:v>2326.6601599999999</c:v>
                </c:pt>
                <c:pt idx="2932">
                  <c:v>2324.21875</c:v>
                </c:pt>
                <c:pt idx="2933">
                  <c:v>2326.6601599999999</c:v>
                </c:pt>
                <c:pt idx="2934">
                  <c:v>2324.21875</c:v>
                </c:pt>
                <c:pt idx="2935">
                  <c:v>2324.21875</c:v>
                </c:pt>
                <c:pt idx="2936">
                  <c:v>2326.6601599999999</c:v>
                </c:pt>
                <c:pt idx="2937">
                  <c:v>2326.6601599999999</c:v>
                </c:pt>
                <c:pt idx="2938">
                  <c:v>2326.6601599999999</c:v>
                </c:pt>
                <c:pt idx="2939">
                  <c:v>2326.6601599999999</c:v>
                </c:pt>
                <c:pt idx="2940">
                  <c:v>2326.6601599999999</c:v>
                </c:pt>
                <c:pt idx="2941">
                  <c:v>2326.6601599999999</c:v>
                </c:pt>
                <c:pt idx="2942">
                  <c:v>2324.21875</c:v>
                </c:pt>
                <c:pt idx="2943">
                  <c:v>2326.6601599999999</c:v>
                </c:pt>
                <c:pt idx="2944">
                  <c:v>2326.6601599999999</c:v>
                </c:pt>
                <c:pt idx="2945">
                  <c:v>2326.6601599999999</c:v>
                </c:pt>
                <c:pt idx="2946">
                  <c:v>2326.6601599999999</c:v>
                </c:pt>
                <c:pt idx="2947">
                  <c:v>2326.6601599999999</c:v>
                </c:pt>
                <c:pt idx="2948">
                  <c:v>2326.6601599999999</c:v>
                </c:pt>
                <c:pt idx="2949">
                  <c:v>2326.6601599999999</c:v>
                </c:pt>
                <c:pt idx="2950">
                  <c:v>2324.21875</c:v>
                </c:pt>
                <c:pt idx="2951">
                  <c:v>2326.6601599999999</c:v>
                </c:pt>
                <c:pt idx="2952">
                  <c:v>2326.6601599999999</c:v>
                </c:pt>
                <c:pt idx="2953">
                  <c:v>2326.6601599999999</c:v>
                </c:pt>
                <c:pt idx="2954">
                  <c:v>2324.21875</c:v>
                </c:pt>
                <c:pt idx="2955">
                  <c:v>2326.6601599999999</c:v>
                </c:pt>
                <c:pt idx="2956">
                  <c:v>2326.6601599999999</c:v>
                </c:pt>
                <c:pt idx="2957">
                  <c:v>2326.6601599999999</c:v>
                </c:pt>
                <c:pt idx="2958">
                  <c:v>2324.21875</c:v>
                </c:pt>
                <c:pt idx="2959">
                  <c:v>2326.6601599999999</c:v>
                </c:pt>
                <c:pt idx="2960">
                  <c:v>2326.6601599999999</c:v>
                </c:pt>
                <c:pt idx="2961">
                  <c:v>2326.6601599999999</c:v>
                </c:pt>
                <c:pt idx="2962">
                  <c:v>2326.6601599999999</c:v>
                </c:pt>
                <c:pt idx="2963">
                  <c:v>2326.6601599999999</c:v>
                </c:pt>
                <c:pt idx="2964">
                  <c:v>2324.21875</c:v>
                </c:pt>
                <c:pt idx="2965">
                  <c:v>2326.6601599999999</c:v>
                </c:pt>
                <c:pt idx="2966">
                  <c:v>2326.6601599999999</c:v>
                </c:pt>
                <c:pt idx="2967">
                  <c:v>2324.21875</c:v>
                </c:pt>
                <c:pt idx="2968">
                  <c:v>2326.6601599999999</c:v>
                </c:pt>
                <c:pt idx="2969">
                  <c:v>2326.6601599999999</c:v>
                </c:pt>
                <c:pt idx="2970">
                  <c:v>2324.21875</c:v>
                </c:pt>
                <c:pt idx="2971">
                  <c:v>2326.6601599999999</c:v>
                </c:pt>
                <c:pt idx="2972">
                  <c:v>2324.21875</c:v>
                </c:pt>
                <c:pt idx="2973">
                  <c:v>2326.6601599999999</c:v>
                </c:pt>
                <c:pt idx="2974">
                  <c:v>2324.21875</c:v>
                </c:pt>
                <c:pt idx="2975">
                  <c:v>2324.21875</c:v>
                </c:pt>
                <c:pt idx="2976">
                  <c:v>2326.6601599999999</c:v>
                </c:pt>
                <c:pt idx="2977">
                  <c:v>2326.6601599999999</c:v>
                </c:pt>
                <c:pt idx="2978">
                  <c:v>2326.6601599999999</c:v>
                </c:pt>
                <c:pt idx="2979">
                  <c:v>2326.6601599999999</c:v>
                </c:pt>
                <c:pt idx="2980">
                  <c:v>2324.21875</c:v>
                </c:pt>
                <c:pt idx="2981">
                  <c:v>2326.6601599999999</c:v>
                </c:pt>
                <c:pt idx="2982">
                  <c:v>2326.6601599999999</c:v>
                </c:pt>
                <c:pt idx="2983">
                  <c:v>2326.6601599999999</c:v>
                </c:pt>
                <c:pt idx="2984">
                  <c:v>2326.6601599999999</c:v>
                </c:pt>
                <c:pt idx="2985">
                  <c:v>2326.6601599999999</c:v>
                </c:pt>
                <c:pt idx="2986">
                  <c:v>2324.21875</c:v>
                </c:pt>
                <c:pt idx="2987">
                  <c:v>2324.21875</c:v>
                </c:pt>
                <c:pt idx="2988">
                  <c:v>2326.6601599999999</c:v>
                </c:pt>
                <c:pt idx="2989">
                  <c:v>2326.6601599999999</c:v>
                </c:pt>
                <c:pt idx="2990">
                  <c:v>2326.6601599999999</c:v>
                </c:pt>
                <c:pt idx="2991">
                  <c:v>2324.21875</c:v>
                </c:pt>
                <c:pt idx="2992">
                  <c:v>2324.21875</c:v>
                </c:pt>
                <c:pt idx="2993">
                  <c:v>2326.6601599999999</c:v>
                </c:pt>
                <c:pt idx="2994">
                  <c:v>2326.6601599999999</c:v>
                </c:pt>
                <c:pt idx="2995">
                  <c:v>2326.6601599999999</c:v>
                </c:pt>
                <c:pt idx="2996">
                  <c:v>2326.6601599999999</c:v>
                </c:pt>
                <c:pt idx="2997">
                  <c:v>2326.6601599999999</c:v>
                </c:pt>
                <c:pt idx="2998">
                  <c:v>2326.6601599999999</c:v>
                </c:pt>
                <c:pt idx="2999">
                  <c:v>2326.6601599999999</c:v>
                </c:pt>
                <c:pt idx="3000">
                  <c:v>2326.6601599999999</c:v>
                </c:pt>
                <c:pt idx="3001">
                  <c:v>2326.6601599999999</c:v>
                </c:pt>
                <c:pt idx="3002">
                  <c:v>2326.6601599999999</c:v>
                </c:pt>
                <c:pt idx="3003">
                  <c:v>2324.21875</c:v>
                </c:pt>
                <c:pt idx="3004">
                  <c:v>2326.6601599999999</c:v>
                </c:pt>
                <c:pt idx="3005">
                  <c:v>2326.6601599999999</c:v>
                </c:pt>
                <c:pt idx="3006">
                  <c:v>2326.6601599999999</c:v>
                </c:pt>
                <c:pt idx="3007">
                  <c:v>2324.21875</c:v>
                </c:pt>
                <c:pt idx="3008">
                  <c:v>2326.6601599999999</c:v>
                </c:pt>
                <c:pt idx="3009">
                  <c:v>2326.6601599999999</c:v>
                </c:pt>
                <c:pt idx="3010">
                  <c:v>2324.21875</c:v>
                </c:pt>
                <c:pt idx="3011">
                  <c:v>2324.21875</c:v>
                </c:pt>
                <c:pt idx="3012">
                  <c:v>2326.6601599999999</c:v>
                </c:pt>
                <c:pt idx="3013">
                  <c:v>2324.21875</c:v>
                </c:pt>
                <c:pt idx="3014">
                  <c:v>2326.6601599999999</c:v>
                </c:pt>
                <c:pt idx="3015">
                  <c:v>2326.6601599999999</c:v>
                </c:pt>
                <c:pt idx="3016">
                  <c:v>2326.6601599999999</c:v>
                </c:pt>
                <c:pt idx="3017">
                  <c:v>2326.6601599999999</c:v>
                </c:pt>
                <c:pt idx="3018">
                  <c:v>2326.6601599999999</c:v>
                </c:pt>
                <c:pt idx="3019">
                  <c:v>2324.21875</c:v>
                </c:pt>
                <c:pt idx="3020">
                  <c:v>2324.21875</c:v>
                </c:pt>
                <c:pt idx="3021">
                  <c:v>2326.6601599999999</c:v>
                </c:pt>
                <c:pt idx="3022">
                  <c:v>2324.21875</c:v>
                </c:pt>
                <c:pt idx="3023">
                  <c:v>2324.21875</c:v>
                </c:pt>
                <c:pt idx="3024">
                  <c:v>2326.6601599999999</c:v>
                </c:pt>
                <c:pt idx="3025">
                  <c:v>2326.6601599999999</c:v>
                </c:pt>
                <c:pt idx="3026">
                  <c:v>2326.6601599999999</c:v>
                </c:pt>
                <c:pt idx="3027">
                  <c:v>2324.21875</c:v>
                </c:pt>
                <c:pt idx="3028">
                  <c:v>2324.21875</c:v>
                </c:pt>
                <c:pt idx="3029">
                  <c:v>2326.6601599999999</c:v>
                </c:pt>
                <c:pt idx="3030">
                  <c:v>2326.6601599999999</c:v>
                </c:pt>
                <c:pt idx="3031">
                  <c:v>2324.21875</c:v>
                </c:pt>
                <c:pt idx="3032">
                  <c:v>2326.6601599999999</c:v>
                </c:pt>
                <c:pt idx="3033">
                  <c:v>2324.21875</c:v>
                </c:pt>
                <c:pt idx="3034">
                  <c:v>2326.6601599999999</c:v>
                </c:pt>
                <c:pt idx="3035">
                  <c:v>2326.6601599999999</c:v>
                </c:pt>
                <c:pt idx="3036">
                  <c:v>2324.21875</c:v>
                </c:pt>
                <c:pt idx="3037">
                  <c:v>2324.21875</c:v>
                </c:pt>
                <c:pt idx="3038">
                  <c:v>2324.21875</c:v>
                </c:pt>
                <c:pt idx="3039">
                  <c:v>2324.21875</c:v>
                </c:pt>
                <c:pt idx="3040">
                  <c:v>2326.6601599999999</c:v>
                </c:pt>
                <c:pt idx="3041">
                  <c:v>2326.6601599999999</c:v>
                </c:pt>
                <c:pt idx="3042">
                  <c:v>2326.6601599999999</c:v>
                </c:pt>
                <c:pt idx="3043">
                  <c:v>2324.21875</c:v>
                </c:pt>
                <c:pt idx="3044">
                  <c:v>2326.6601599999999</c:v>
                </c:pt>
                <c:pt idx="3045">
                  <c:v>2326.6601599999999</c:v>
                </c:pt>
                <c:pt idx="3046">
                  <c:v>2324.21875</c:v>
                </c:pt>
                <c:pt idx="3047">
                  <c:v>2324.21875</c:v>
                </c:pt>
                <c:pt idx="3048">
                  <c:v>2324.21875</c:v>
                </c:pt>
                <c:pt idx="3049">
                  <c:v>2324.21875</c:v>
                </c:pt>
                <c:pt idx="3050">
                  <c:v>2326.6601599999999</c:v>
                </c:pt>
                <c:pt idx="3051">
                  <c:v>2326.6601599999999</c:v>
                </c:pt>
                <c:pt idx="3052">
                  <c:v>2326.6601599999999</c:v>
                </c:pt>
                <c:pt idx="3053">
                  <c:v>2326.6601599999999</c:v>
                </c:pt>
                <c:pt idx="3054">
                  <c:v>2324.21875</c:v>
                </c:pt>
                <c:pt idx="3055">
                  <c:v>2324.21875</c:v>
                </c:pt>
                <c:pt idx="3056">
                  <c:v>2326.6601599999999</c:v>
                </c:pt>
                <c:pt idx="3057">
                  <c:v>2324.21875</c:v>
                </c:pt>
                <c:pt idx="3058">
                  <c:v>2326.6601599999999</c:v>
                </c:pt>
                <c:pt idx="3059">
                  <c:v>2324.21875</c:v>
                </c:pt>
                <c:pt idx="3060">
                  <c:v>2324.21875</c:v>
                </c:pt>
                <c:pt idx="3061">
                  <c:v>2324.21875</c:v>
                </c:pt>
                <c:pt idx="3062">
                  <c:v>2326.6601599999999</c:v>
                </c:pt>
                <c:pt idx="3063">
                  <c:v>2324.21875</c:v>
                </c:pt>
                <c:pt idx="3064">
                  <c:v>2326.6601599999999</c:v>
                </c:pt>
                <c:pt idx="3065">
                  <c:v>2324.21875</c:v>
                </c:pt>
                <c:pt idx="3066">
                  <c:v>2324.21875</c:v>
                </c:pt>
                <c:pt idx="3067">
                  <c:v>2324.21875</c:v>
                </c:pt>
                <c:pt idx="3068">
                  <c:v>2326.6601599999999</c:v>
                </c:pt>
                <c:pt idx="3069">
                  <c:v>2326.6601599999999</c:v>
                </c:pt>
                <c:pt idx="3070">
                  <c:v>2324.21875</c:v>
                </c:pt>
                <c:pt idx="3071">
                  <c:v>2326.6601599999999</c:v>
                </c:pt>
                <c:pt idx="3072">
                  <c:v>2326.6601599999999</c:v>
                </c:pt>
                <c:pt idx="3073">
                  <c:v>2326.6601599999999</c:v>
                </c:pt>
                <c:pt idx="3074">
                  <c:v>2326.6601599999999</c:v>
                </c:pt>
                <c:pt idx="3075">
                  <c:v>2324.21875</c:v>
                </c:pt>
                <c:pt idx="3076">
                  <c:v>2326.6601599999999</c:v>
                </c:pt>
                <c:pt idx="3077">
                  <c:v>2324.21875</c:v>
                </c:pt>
                <c:pt idx="3078">
                  <c:v>2324.21875</c:v>
                </c:pt>
                <c:pt idx="3079">
                  <c:v>2326.6601599999999</c:v>
                </c:pt>
                <c:pt idx="3080">
                  <c:v>2324.21875</c:v>
                </c:pt>
                <c:pt idx="3081">
                  <c:v>2324.21875</c:v>
                </c:pt>
                <c:pt idx="3082">
                  <c:v>2326.6601599999999</c:v>
                </c:pt>
                <c:pt idx="3083">
                  <c:v>2326.6601599999999</c:v>
                </c:pt>
                <c:pt idx="3084">
                  <c:v>2326.6601599999999</c:v>
                </c:pt>
                <c:pt idx="3085">
                  <c:v>2326.6601599999999</c:v>
                </c:pt>
                <c:pt idx="3086">
                  <c:v>2326.6601599999999</c:v>
                </c:pt>
                <c:pt idx="3087">
                  <c:v>2324.21875</c:v>
                </c:pt>
                <c:pt idx="3088">
                  <c:v>2326.6601599999999</c:v>
                </c:pt>
                <c:pt idx="3089">
                  <c:v>2326.6601599999999</c:v>
                </c:pt>
                <c:pt idx="3090">
                  <c:v>2326.6601599999999</c:v>
                </c:pt>
                <c:pt idx="3091">
                  <c:v>2326.6601599999999</c:v>
                </c:pt>
                <c:pt idx="3092">
                  <c:v>2324.21875</c:v>
                </c:pt>
                <c:pt idx="3093">
                  <c:v>2326.6601599999999</c:v>
                </c:pt>
                <c:pt idx="3094">
                  <c:v>2326.6601599999999</c:v>
                </c:pt>
                <c:pt idx="3095">
                  <c:v>2326.6601599999999</c:v>
                </c:pt>
                <c:pt idx="3096">
                  <c:v>2324.21875</c:v>
                </c:pt>
                <c:pt idx="3097">
                  <c:v>2324.21875</c:v>
                </c:pt>
                <c:pt idx="3098">
                  <c:v>2324.21875</c:v>
                </c:pt>
                <c:pt idx="3099">
                  <c:v>2326.6601599999999</c:v>
                </c:pt>
                <c:pt idx="3100">
                  <c:v>2326.6601599999999</c:v>
                </c:pt>
                <c:pt idx="3101">
                  <c:v>2324.21875</c:v>
                </c:pt>
                <c:pt idx="3102">
                  <c:v>2326.6601599999999</c:v>
                </c:pt>
                <c:pt idx="3103">
                  <c:v>2326.6601599999999</c:v>
                </c:pt>
                <c:pt idx="3104">
                  <c:v>2324.21875</c:v>
                </c:pt>
                <c:pt idx="3105">
                  <c:v>2326.6601599999999</c:v>
                </c:pt>
                <c:pt idx="3106">
                  <c:v>2326.6601599999999</c:v>
                </c:pt>
                <c:pt idx="3107">
                  <c:v>2326.6601599999999</c:v>
                </c:pt>
                <c:pt idx="3108">
                  <c:v>2326.6601599999999</c:v>
                </c:pt>
                <c:pt idx="3109">
                  <c:v>2326.6601599999999</c:v>
                </c:pt>
                <c:pt idx="3110">
                  <c:v>2324.21875</c:v>
                </c:pt>
                <c:pt idx="3111">
                  <c:v>2324.21875</c:v>
                </c:pt>
                <c:pt idx="3112">
                  <c:v>2324.21875</c:v>
                </c:pt>
                <c:pt idx="3113">
                  <c:v>2326.6601599999999</c:v>
                </c:pt>
                <c:pt idx="3114">
                  <c:v>2326.6601599999999</c:v>
                </c:pt>
                <c:pt idx="3115">
                  <c:v>2324.21875</c:v>
                </c:pt>
                <c:pt idx="3116">
                  <c:v>2324.21875</c:v>
                </c:pt>
                <c:pt idx="3117">
                  <c:v>2326.6601599999999</c:v>
                </c:pt>
                <c:pt idx="3118">
                  <c:v>2326.6601599999999</c:v>
                </c:pt>
                <c:pt idx="3119">
                  <c:v>2324.21875</c:v>
                </c:pt>
                <c:pt idx="3120">
                  <c:v>2326.6601599999999</c:v>
                </c:pt>
                <c:pt idx="3121">
                  <c:v>2326.6601599999999</c:v>
                </c:pt>
                <c:pt idx="3122">
                  <c:v>2324.21875</c:v>
                </c:pt>
                <c:pt idx="3123">
                  <c:v>2324.21875</c:v>
                </c:pt>
                <c:pt idx="3124">
                  <c:v>2326.6601599999999</c:v>
                </c:pt>
                <c:pt idx="3125">
                  <c:v>2324.21875</c:v>
                </c:pt>
                <c:pt idx="3126">
                  <c:v>2326.6601599999999</c:v>
                </c:pt>
                <c:pt idx="3127">
                  <c:v>2324.21875</c:v>
                </c:pt>
                <c:pt idx="3128">
                  <c:v>2326.6601599999999</c:v>
                </c:pt>
                <c:pt idx="3129">
                  <c:v>2324.21875</c:v>
                </c:pt>
                <c:pt idx="3130">
                  <c:v>2326.6601599999999</c:v>
                </c:pt>
                <c:pt idx="3131">
                  <c:v>2324.21875</c:v>
                </c:pt>
                <c:pt idx="3132">
                  <c:v>2326.6601599999999</c:v>
                </c:pt>
                <c:pt idx="3133">
                  <c:v>2324.21875</c:v>
                </c:pt>
                <c:pt idx="3134">
                  <c:v>2324.21875</c:v>
                </c:pt>
                <c:pt idx="3135">
                  <c:v>2326.6601599999999</c:v>
                </c:pt>
                <c:pt idx="3136">
                  <c:v>2324.21875</c:v>
                </c:pt>
                <c:pt idx="3137">
                  <c:v>2324.21875</c:v>
                </c:pt>
                <c:pt idx="3138">
                  <c:v>2324.21875</c:v>
                </c:pt>
                <c:pt idx="3139">
                  <c:v>2326.6601599999999</c:v>
                </c:pt>
                <c:pt idx="3140">
                  <c:v>2324.21875</c:v>
                </c:pt>
                <c:pt idx="3141">
                  <c:v>2324.21875</c:v>
                </c:pt>
                <c:pt idx="3142">
                  <c:v>2324.21875</c:v>
                </c:pt>
                <c:pt idx="3143">
                  <c:v>2324.21875</c:v>
                </c:pt>
                <c:pt idx="3144">
                  <c:v>2324.21875</c:v>
                </c:pt>
                <c:pt idx="3145">
                  <c:v>2324.21875</c:v>
                </c:pt>
                <c:pt idx="3146">
                  <c:v>2326.6601599999999</c:v>
                </c:pt>
                <c:pt idx="3147">
                  <c:v>2324.21875</c:v>
                </c:pt>
                <c:pt idx="3148">
                  <c:v>2324.21875</c:v>
                </c:pt>
                <c:pt idx="3149">
                  <c:v>2326.6601599999999</c:v>
                </c:pt>
                <c:pt idx="3150">
                  <c:v>2324.21875</c:v>
                </c:pt>
                <c:pt idx="3151">
                  <c:v>2324.21875</c:v>
                </c:pt>
                <c:pt idx="3152">
                  <c:v>2324.21875</c:v>
                </c:pt>
                <c:pt idx="3153">
                  <c:v>2326.6601599999999</c:v>
                </c:pt>
                <c:pt idx="3154">
                  <c:v>2326.6601599999999</c:v>
                </c:pt>
                <c:pt idx="3155">
                  <c:v>2326.6601599999999</c:v>
                </c:pt>
                <c:pt idx="3156">
                  <c:v>2324.21875</c:v>
                </c:pt>
                <c:pt idx="3157">
                  <c:v>2324.21875</c:v>
                </c:pt>
                <c:pt idx="3158">
                  <c:v>2326.6601599999999</c:v>
                </c:pt>
                <c:pt idx="3159">
                  <c:v>2324.21875</c:v>
                </c:pt>
                <c:pt idx="3160">
                  <c:v>2326.6601599999999</c:v>
                </c:pt>
                <c:pt idx="3161">
                  <c:v>2326.6601599999999</c:v>
                </c:pt>
                <c:pt idx="3162">
                  <c:v>2324.21875</c:v>
                </c:pt>
                <c:pt idx="3163">
                  <c:v>2324.21875</c:v>
                </c:pt>
                <c:pt idx="3164">
                  <c:v>2326.6601599999999</c:v>
                </c:pt>
                <c:pt idx="3165">
                  <c:v>2326.6601599999999</c:v>
                </c:pt>
                <c:pt idx="3166">
                  <c:v>2326.6601599999999</c:v>
                </c:pt>
                <c:pt idx="3167">
                  <c:v>2324.21875</c:v>
                </c:pt>
                <c:pt idx="3168">
                  <c:v>2324.21875</c:v>
                </c:pt>
                <c:pt idx="3169">
                  <c:v>2324.21875</c:v>
                </c:pt>
                <c:pt idx="3170">
                  <c:v>2326.6601599999999</c:v>
                </c:pt>
                <c:pt idx="3171">
                  <c:v>2324.21875</c:v>
                </c:pt>
                <c:pt idx="3172">
                  <c:v>2324.21875</c:v>
                </c:pt>
                <c:pt idx="3173">
                  <c:v>2324.21875</c:v>
                </c:pt>
                <c:pt idx="3174">
                  <c:v>2324.21875</c:v>
                </c:pt>
                <c:pt idx="3175">
                  <c:v>2326.6601599999999</c:v>
                </c:pt>
                <c:pt idx="3176">
                  <c:v>2326.6601599999999</c:v>
                </c:pt>
                <c:pt idx="3177">
                  <c:v>2324.21875</c:v>
                </c:pt>
                <c:pt idx="3178">
                  <c:v>2326.6601599999999</c:v>
                </c:pt>
                <c:pt idx="3179">
                  <c:v>2326.6601599999999</c:v>
                </c:pt>
                <c:pt idx="3180">
                  <c:v>2326.6601599999999</c:v>
                </c:pt>
                <c:pt idx="3181">
                  <c:v>2324.21875</c:v>
                </c:pt>
                <c:pt idx="3182">
                  <c:v>2326.6601599999999</c:v>
                </c:pt>
                <c:pt idx="3183">
                  <c:v>2326.6601599999999</c:v>
                </c:pt>
                <c:pt idx="3184">
                  <c:v>2324.21875</c:v>
                </c:pt>
                <c:pt idx="3185">
                  <c:v>2324.21875</c:v>
                </c:pt>
                <c:pt idx="3186">
                  <c:v>2324.21875</c:v>
                </c:pt>
                <c:pt idx="3187">
                  <c:v>2324.21875</c:v>
                </c:pt>
                <c:pt idx="3188">
                  <c:v>2324.21875</c:v>
                </c:pt>
                <c:pt idx="3189">
                  <c:v>2326.6601599999999</c:v>
                </c:pt>
                <c:pt idx="3190">
                  <c:v>2324.21875</c:v>
                </c:pt>
                <c:pt idx="3191">
                  <c:v>2324.21875</c:v>
                </c:pt>
                <c:pt idx="3192">
                  <c:v>2324.21875</c:v>
                </c:pt>
                <c:pt idx="3193">
                  <c:v>2324.21875</c:v>
                </c:pt>
                <c:pt idx="3194">
                  <c:v>2324.21875</c:v>
                </c:pt>
                <c:pt idx="3195">
                  <c:v>2324.21875</c:v>
                </c:pt>
                <c:pt idx="3196">
                  <c:v>2326.6601599999999</c:v>
                </c:pt>
                <c:pt idx="3197">
                  <c:v>2324.21875</c:v>
                </c:pt>
                <c:pt idx="3198">
                  <c:v>2324.21875</c:v>
                </c:pt>
                <c:pt idx="3199">
                  <c:v>2324.21875</c:v>
                </c:pt>
                <c:pt idx="3200">
                  <c:v>2326.6601599999999</c:v>
                </c:pt>
                <c:pt idx="3201">
                  <c:v>2326.6601599999999</c:v>
                </c:pt>
                <c:pt idx="3202">
                  <c:v>2324.21875</c:v>
                </c:pt>
                <c:pt idx="3203">
                  <c:v>2324.21875</c:v>
                </c:pt>
                <c:pt idx="3204">
                  <c:v>2326.6601599999999</c:v>
                </c:pt>
                <c:pt idx="3205">
                  <c:v>2326.6601599999999</c:v>
                </c:pt>
                <c:pt idx="3206">
                  <c:v>2324.21875</c:v>
                </c:pt>
                <c:pt idx="3207">
                  <c:v>2324.21875</c:v>
                </c:pt>
                <c:pt idx="3208">
                  <c:v>2326.6601599999999</c:v>
                </c:pt>
                <c:pt idx="3209">
                  <c:v>2326.6601599999999</c:v>
                </c:pt>
                <c:pt idx="3210">
                  <c:v>2324.21875</c:v>
                </c:pt>
                <c:pt idx="3211">
                  <c:v>2324.21875</c:v>
                </c:pt>
                <c:pt idx="3212">
                  <c:v>2324.21875</c:v>
                </c:pt>
                <c:pt idx="3213">
                  <c:v>2326.6601599999999</c:v>
                </c:pt>
                <c:pt idx="3214">
                  <c:v>2326.6601599999999</c:v>
                </c:pt>
                <c:pt idx="3215">
                  <c:v>2324.21875</c:v>
                </c:pt>
                <c:pt idx="3216">
                  <c:v>2326.6601599999999</c:v>
                </c:pt>
                <c:pt idx="3217">
                  <c:v>2324.21875</c:v>
                </c:pt>
                <c:pt idx="3218">
                  <c:v>2326.6601599999999</c:v>
                </c:pt>
                <c:pt idx="3219">
                  <c:v>2326.6601599999999</c:v>
                </c:pt>
                <c:pt idx="3220">
                  <c:v>2324.21875</c:v>
                </c:pt>
                <c:pt idx="3221">
                  <c:v>2324.21875</c:v>
                </c:pt>
                <c:pt idx="3222">
                  <c:v>2324.21875</c:v>
                </c:pt>
                <c:pt idx="3223">
                  <c:v>2324.21875</c:v>
                </c:pt>
                <c:pt idx="3224">
                  <c:v>2324.21875</c:v>
                </c:pt>
                <c:pt idx="3225">
                  <c:v>2324.21875</c:v>
                </c:pt>
                <c:pt idx="3226">
                  <c:v>2324.21875</c:v>
                </c:pt>
                <c:pt idx="3227">
                  <c:v>2326.6601599999999</c:v>
                </c:pt>
                <c:pt idx="3228">
                  <c:v>2324.21875</c:v>
                </c:pt>
                <c:pt idx="3229">
                  <c:v>2324.21875</c:v>
                </c:pt>
                <c:pt idx="3230">
                  <c:v>2324.21875</c:v>
                </c:pt>
                <c:pt idx="3231">
                  <c:v>2324.21875</c:v>
                </c:pt>
                <c:pt idx="3232">
                  <c:v>2326.6601599999999</c:v>
                </c:pt>
                <c:pt idx="3233">
                  <c:v>2324.21875</c:v>
                </c:pt>
                <c:pt idx="3234">
                  <c:v>2324.21875</c:v>
                </c:pt>
                <c:pt idx="3235">
                  <c:v>2324.21875</c:v>
                </c:pt>
                <c:pt idx="3236">
                  <c:v>2324.21875</c:v>
                </c:pt>
                <c:pt idx="3237">
                  <c:v>2326.6601599999999</c:v>
                </c:pt>
                <c:pt idx="3238">
                  <c:v>2326.6601599999999</c:v>
                </c:pt>
                <c:pt idx="3239">
                  <c:v>2324.21875</c:v>
                </c:pt>
                <c:pt idx="3240">
                  <c:v>2324.21875</c:v>
                </c:pt>
                <c:pt idx="3241">
                  <c:v>2324.21875</c:v>
                </c:pt>
                <c:pt idx="3242">
                  <c:v>2324.21875</c:v>
                </c:pt>
                <c:pt idx="3243">
                  <c:v>2326.6601599999999</c:v>
                </c:pt>
                <c:pt idx="3244">
                  <c:v>2324.21875</c:v>
                </c:pt>
                <c:pt idx="3245">
                  <c:v>2326.6601599999999</c:v>
                </c:pt>
                <c:pt idx="3246">
                  <c:v>2324.21875</c:v>
                </c:pt>
                <c:pt idx="3247">
                  <c:v>2324.21875</c:v>
                </c:pt>
                <c:pt idx="3248">
                  <c:v>2324.21875</c:v>
                </c:pt>
                <c:pt idx="3249">
                  <c:v>2324.21875</c:v>
                </c:pt>
                <c:pt idx="3250">
                  <c:v>2324.21875</c:v>
                </c:pt>
                <c:pt idx="3251">
                  <c:v>2326.6601599999999</c:v>
                </c:pt>
                <c:pt idx="3252">
                  <c:v>2326.6601599999999</c:v>
                </c:pt>
                <c:pt idx="3253">
                  <c:v>2324.21875</c:v>
                </c:pt>
                <c:pt idx="3254">
                  <c:v>2324.21875</c:v>
                </c:pt>
                <c:pt idx="3255">
                  <c:v>2326.6601599999999</c:v>
                </c:pt>
                <c:pt idx="3256">
                  <c:v>2326.6601599999999</c:v>
                </c:pt>
                <c:pt idx="3257">
                  <c:v>2326.6601599999999</c:v>
                </c:pt>
                <c:pt idx="3258">
                  <c:v>2324.21875</c:v>
                </c:pt>
                <c:pt idx="3259">
                  <c:v>2324.21875</c:v>
                </c:pt>
                <c:pt idx="3260">
                  <c:v>2326.6601599999999</c:v>
                </c:pt>
                <c:pt idx="3261">
                  <c:v>2326.6601599999999</c:v>
                </c:pt>
                <c:pt idx="3262">
                  <c:v>2324.21875</c:v>
                </c:pt>
                <c:pt idx="3263">
                  <c:v>2324.21875</c:v>
                </c:pt>
                <c:pt idx="3264">
                  <c:v>2326.6601599999999</c:v>
                </c:pt>
                <c:pt idx="3265">
                  <c:v>2324.21875</c:v>
                </c:pt>
                <c:pt idx="3266">
                  <c:v>2326.6601599999999</c:v>
                </c:pt>
                <c:pt idx="3267">
                  <c:v>2324.21875</c:v>
                </c:pt>
                <c:pt idx="3268">
                  <c:v>2324.21875</c:v>
                </c:pt>
                <c:pt idx="3269">
                  <c:v>2326.6601599999999</c:v>
                </c:pt>
                <c:pt idx="3270">
                  <c:v>2326.6601599999999</c:v>
                </c:pt>
                <c:pt idx="3271">
                  <c:v>2324.21875</c:v>
                </c:pt>
                <c:pt idx="3272">
                  <c:v>2324.21875</c:v>
                </c:pt>
                <c:pt idx="3273">
                  <c:v>2326.6601599999999</c:v>
                </c:pt>
                <c:pt idx="3274">
                  <c:v>2326.6601599999999</c:v>
                </c:pt>
                <c:pt idx="3275">
                  <c:v>2324.21875</c:v>
                </c:pt>
                <c:pt idx="3276">
                  <c:v>2326.6601599999999</c:v>
                </c:pt>
                <c:pt idx="3277">
                  <c:v>2324.21875</c:v>
                </c:pt>
                <c:pt idx="3278">
                  <c:v>2326.6601599999999</c:v>
                </c:pt>
                <c:pt idx="3279">
                  <c:v>2324.21875</c:v>
                </c:pt>
                <c:pt idx="3280">
                  <c:v>2324.21875</c:v>
                </c:pt>
                <c:pt idx="3281">
                  <c:v>2324.21875</c:v>
                </c:pt>
                <c:pt idx="3282">
                  <c:v>2324.21875</c:v>
                </c:pt>
                <c:pt idx="3283">
                  <c:v>2326.6601599999999</c:v>
                </c:pt>
                <c:pt idx="3284">
                  <c:v>2324.21875</c:v>
                </c:pt>
                <c:pt idx="3285">
                  <c:v>2326.6601599999999</c:v>
                </c:pt>
                <c:pt idx="3286">
                  <c:v>2324.21875</c:v>
                </c:pt>
                <c:pt idx="3287">
                  <c:v>2324.21875</c:v>
                </c:pt>
                <c:pt idx="3288">
                  <c:v>2324.21875</c:v>
                </c:pt>
                <c:pt idx="3289">
                  <c:v>2324.21875</c:v>
                </c:pt>
                <c:pt idx="3290">
                  <c:v>2326.6601599999999</c:v>
                </c:pt>
                <c:pt idx="3291">
                  <c:v>2326.6601599999999</c:v>
                </c:pt>
                <c:pt idx="3292">
                  <c:v>2324.21875</c:v>
                </c:pt>
                <c:pt idx="3293">
                  <c:v>2326.6601599999999</c:v>
                </c:pt>
                <c:pt idx="3294">
                  <c:v>2326.6601599999999</c:v>
                </c:pt>
                <c:pt idx="3295">
                  <c:v>2324.21875</c:v>
                </c:pt>
                <c:pt idx="3296">
                  <c:v>2324.21875</c:v>
                </c:pt>
                <c:pt idx="3297">
                  <c:v>2324.21875</c:v>
                </c:pt>
                <c:pt idx="3298">
                  <c:v>2326.6601599999999</c:v>
                </c:pt>
                <c:pt idx="3299">
                  <c:v>2326.6601599999999</c:v>
                </c:pt>
                <c:pt idx="3300">
                  <c:v>2326.6601599999999</c:v>
                </c:pt>
                <c:pt idx="3301">
                  <c:v>2324.21875</c:v>
                </c:pt>
                <c:pt idx="3302">
                  <c:v>2326.6601599999999</c:v>
                </c:pt>
                <c:pt idx="3303">
                  <c:v>2324.21875</c:v>
                </c:pt>
                <c:pt idx="3304">
                  <c:v>2324.21875</c:v>
                </c:pt>
                <c:pt idx="3305">
                  <c:v>2324.21875</c:v>
                </c:pt>
                <c:pt idx="3306">
                  <c:v>2324.21875</c:v>
                </c:pt>
                <c:pt idx="3307">
                  <c:v>2324.21875</c:v>
                </c:pt>
                <c:pt idx="3308">
                  <c:v>2324.21875</c:v>
                </c:pt>
                <c:pt idx="3309">
                  <c:v>2326.6601599999999</c:v>
                </c:pt>
                <c:pt idx="3310">
                  <c:v>2324.21875</c:v>
                </c:pt>
                <c:pt idx="3311">
                  <c:v>2324.21875</c:v>
                </c:pt>
                <c:pt idx="3312">
                  <c:v>2324.21875</c:v>
                </c:pt>
                <c:pt idx="3313">
                  <c:v>2324.21875</c:v>
                </c:pt>
                <c:pt idx="3314">
                  <c:v>2324.21875</c:v>
                </c:pt>
                <c:pt idx="3315">
                  <c:v>2326.6601599999999</c:v>
                </c:pt>
                <c:pt idx="3316">
                  <c:v>2324.21875</c:v>
                </c:pt>
                <c:pt idx="3317">
                  <c:v>2326.6601599999999</c:v>
                </c:pt>
                <c:pt idx="3318">
                  <c:v>2326.6601599999999</c:v>
                </c:pt>
                <c:pt idx="3319">
                  <c:v>2324.21875</c:v>
                </c:pt>
                <c:pt idx="3320">
                  <c:v>2324.21875</c:v>
                </c:pt>
                <c:pt idx="3321">
                  <c:v>2324.21875</c:v>
                </c:pt>
                <c:pt idx="3322">
                  <c:v>2324.21875</c:v>
                </c:pt>
                <c:pt idx="3323">
                  <c:v>2324.21875</c:v>
                </c:pt>
                <c:pt idx="3324">
                  <c:v>2326.6601599999999</c:v>
                </c:pt>
                <c:pt idx="3325">
                  <c:v>2326.6601599999999</c:v>
                </c:pt>
                <c:pt idx="3326">
                  <c:v>2324.21875</c:v>
                </c:pt>
                <c:pt idx="3327">
                  <c:v>2324.21875</c:v>
                </c:pt>
                <c:pt idx="3328">
                  <c:v>2324.21875</c:v>
                </c:pt>
                <c:pt idx="3329">
                  <c:v>2324.21875</c:v>
                </c:pt>
                <c:pt idx="3330">
                  <c:v>2324.21875</c:v>
                </c:pt>
                <c:pt idx="3331">
                  <c:v>2324.21875</c:v>
                </c:pt>
                <c:pt idx="3332">
                  <c:v>2324.21875</c:v>
                </c:pt>
                <c:pt idx="3333">
                  <c:v>2324.21875</c:v>
                </c:pt>
                <c:pt idx="3334">
                  <c:v>2326.6601599999999</c:v>
                </c:pt>
                <c:pt idx="3335">
                  <c:v>2324.21875</c:v>
                </c:pt>
                <c:pt idx="3336">
                  <c:v>2324.21875</c:v>
                </c:pt>
                <c:pt idx="3337">
                  <c:v>2326.6601599999999</c:v>
                </c:pt>
                <c:pt idx="3338">
                  <c:v>2324.21875</c:v>
                </c:pt>
                <c:pt idx="3339">
                  <c:v>2324.21875</c:v>
                </c:pt>
                <c:pt idx="3340">
                  <c:v>2324.21875</c:v>
                </c:pt>
                <c:pt idx="3341">
                  <c:v>2324.21875</c:v>
                </c:pt>
                <c:pt idx="3342">
                  <c:v>2324.21875</c:v>
                </c:pt>
                <c:pt idx="3343">
                  <c:v>2326.6601599999999</c:v>
                </c:pt>
                <c:pt idx="3344">
                  <c:v>2324.21875</c:v>
                </c:pt>
                <c:pt idx="3345">
                  <c:v>2324.21875</c:v>
                </c:pt>
                <c:pt idx="3346">
                  <c:v>2324.21875</c:v>
                </c:pt>
                <c:pt idx="3347">
                  <c:v>2324.21875</c:v>
                </c:pt>
                <c:pt idx="3348">
                  <c:v>2324.21875</c:v>
                </c:pt>
                <c:pt idx="3349">
                  <c:v>2326.6601599999999</c:v>
                </c:pt>
                <c:pt idx="3350">
                  <c:v>2324.21875</c:v>
                </c:pt>
                <c:pt idx="3351">
                  <c:v>2324.21875</c:v>
                </c:pt>
                <c:pt idx="3352">
                  <c:v>2326.6601599999999</c:v>
                </c:pt>
                <c:pt idx="3353">
                  <c:v>2324.21875</c:v>
                </c:pt>
                <c:pt idx="3354">
                  <c:v>2324.21875</c:v>
                </c:pt>
                <c:pt idx="3355">
                  <c:v>2326.6601599999999</c:v>
                </c:pt>
                <c:pt idx="3356">
                  <c:v>2326.6601599999999</c:v>
                </c:pt>
                <c:pt idx="3357">
                  <c:v>2324.21875</c:v>
                </c:pt>
                <c:pt idx="3358">
                  <c:v>2324.21875</c:v>
                </c:pt>
                <c:pt idx="3359">
                  <c:v>2324.21875</c:v>
                </c:pt>
                <c:pt idx="3360">
                  <c:v>2326.6601599999999</c:v>
                </c:pt>
                <c:pt idx="3361">
                  <c:v>2324.21875</c:v>
                </c:pt>
                <c:pt idx="3362">
                  <c:v>2324.21875</c:v>
                </c:pt>
                <c:pt idx="3363">
                  <c:v>2326.6601599999999</c:v>
                </c:pt>
                <c:pt idx="3364">
                  <c:v>2324.21875</c:v>
                </c:pt>
                <c:pt idx="3365">
                  <c:v>2324.21875</c:v>
                </c:pt>
                <c:pt idx="3366">
                  <c:v>2324.21875</c:v>
                </c:pt>
                <c:pt idx="3367">
                  <c:v>2324.21875</c:v>
                </c:pt>
                <c:pt idx="3368">
                  <c:v>2324.21875</c:v>
                </c:pt>
                <c:pt idx="3369">
                  <c:v>2326.6601599999999</c:v>
                </c:pt>
                <c:pt idx="3370">
                  <c:v>2324.21875</c:v>
                </c:pt>
                <c:pt idx="3371">
                  <c:v>2326.6601599999999</c:v>
                </c:pt>
                <c:pt idx="3372">
                  <c:v>2324.21875</c:v>
                </c:pt>
                <c:pt idx="3373">
                  <c:v>2326.6601599999999</c:v>
                </c:pt>
                <c:pt idx="3374">
                  <c:v>2324.21875</c:v>
                </c:pt>
                <c:pt idx="3375">
                  <c:v>2324.21875</c:v>
                </c:pt>
                <c:pt idx="3376">
                  <c:v>2324.21875</c:v>
                </c:pt>
                <c:pt idx="3377">
                  <c:v>2324.21875</c:v>
                </c:pt>
                <c:pt idx="3378">
                  <c:v>2324.21875</c:v>
                </c:pt>
                <c:pt idx="3379">
                  <c:v>2324.21875</c:v>
                </c:pt>
                <c:pt idx="3380">
                  <c:v>2324.21875</c:v>
                </c:pt>
                <c:pt idx="3381">
                  <c:v>2324.21875</c:v>
                </c:pt>
                <c:pt idx="3382">
                  <c:v>2324.21875</c:v>
                </c:pt>
                <c:pt idx="3383">
                  <c:v>2324.21875</c:v>
                </c:pt>
                <c:pt idx="3384">
                  <c:v>2324.21875</c:v>
                </c:pt>
                <c:pt idx="3385">
                  <c:v>2324.21875</c:v>
                </c:pt>
                <c:pt idx="3386">
                  <c:v>2324.21875</c:v>
                </c:pt>
                <c:pt idx="3387">
                  <c:v>2324.21875</c:v>
                </c:pt>
                <c:pt idx="3388">
                  <c:v>2324.21875</c:v>
                </c:pt>
                <c:pt idx="3389">
                  <c:v>2324.21875</c:v>
                </c:pt>
                <c:pt idx="3390">
                  <c:v>2326.6601599999999</c:v>
                </c:pt>
                <c:pt idx="3391">
                  <c:v>2324.21875</c:v>
                </c:pt>
                <c:pt idx="3392">
                  <c:v>2324.21875</c:v>
                </c:pt>
                <c:pt idx="3393">
                  <c:v>2326.6601599999999</c:v>
                </c:pt>
                <c:pt idx="3394">
                  <c:v>2324.21875</c:v>
                </c:pt>
                <c:pt idx="3395">
                  <c:v>2324.21875</c:v>
                </c:pt>
                <c:pt idx="3396">
                  <c:v>2324.21875</c:v>
                </c:pt>
                <c:pt idx="3397">
                  <c:v>2326.6601599999999</c:v>
                </c:pt>
                <c:pt idx="3398">
                  <c:v>2324.21875</c:v>
                </c:pt>
                <c:pt idx="3399">
                  <c:v>2324.21875</c:v>
                </c:pt>
                <c:pt idx="3400">
                  <c:v>2324.21875</c:v>
                </c:pt>
                <c:pt idx="3401">
                  <c:v>2324.21875</c:v>
                </c:pt>
                <c:pt idx="3402">
                  <c:v>2324.21875</c:v>
                </c:pt>
                <c:pt idx="3403">
                  <c:v>2324.21875</c:v>
                </c:pt>
                <c:pt idx="3404">
                  <c:v>2324.21875</c:v>
                </c:pt>
                <c:pt idx="3405">
                  <c:v>2324.21875</c:v>
                </c:pt>
                <c:pt idx="3406">
                  <c:v>2326.6601599999999</c:v>
                </c:pt>
                <c:pt idx="3407">
                  <c:v>2326.6601599999999</c:v>
                </c:pt>
                <c:pt idx="3408">
                  <c:v>2324.21875</c:v>
                </c:pt>
                <c:pt idx="3409">
                  <c:v>2324.21875</c:v>
                </c:pt>
                <c:pt idx="3410">
                  <c:v>2324.21875</c:v>
                </c:pt>
                <c:pt idx="3411">
                  <c:v>2324.21875</c:v>
                </c:pt>
                <c:pt idx="3412">
                  <c:v>2324.21875</c:v>
                </c:pt>
                <c:pt idx="3413">
                  <c:v>2324.21875</c:v>
                </c:pt>
                <c:pt idx="3414">
                  <c:v>2324.21875</c:v>
                </c:pt>
                <c:pt idx="3415">
                  <c:v>2324.21875</c:v>
                </c:pt>
                <c:pt idx="3416">
                  <c:v>2324.21875</c:v>
                </c:pt>
                <c:pt idx="3417">
                  <c:v>2324.21875</c:v>
                </c:pt>
                <c:pt idx="3418">
                  <c:v>2324.21875</c:v>
                </c:pt>
                <c:pt idx="3419">
                  <c:v>2324.21875</c:v>
                </c:pt>
                <c:pt idx="3420">
                  <c:v>2324.21875</c:v>
                </c:pt>
                <c:pt idx="3421">
                  <c:v>2324.21875</c:v>
                </c:pt>
                <c:pt idx="3422">
                  <c:v>2326.6601599999999</c:v>
                </c:pt>
                <c:pt idx="3423">
                  <c:v>2324.21875</c:v>
                </c:pt>
                <c:pt idx="3424">
                  <c:v>2324.21875</c:v>
                </c:pt>
                <c:pt idx="3425">
                  <c:v>2326.6601599999999</c:v>
                </c:pt>
                <c:pt idx="3426">
                  <c:v>2324.21875</c:v>
                </c:pt>
                <c:pt idx="3427">
                  <c:v>2326.6601599999999</c:v>
                </c:pt>
                <c:pt idx="3428">
                  <c:v>2324.21875</c:v>
                </c:pt>
                <c:pt idx="3429">
                  <c:v>2324.21875</c:v>
                </c:pt>
                <c:pt idx="3430">
                  <c:v>2324.21875</c:v>
                </c:pt>
                <c:pt idx="3431">
                  <c:v>2324.21875</c:v>
                </c:pt>
                <c:pt idx="3432">
                  <c:v>2324.21875</c:v>
                </c:pt>
                <c:pt idx="3433">
                  <c:v>2324.21875</c:v>
                </c:pt>
                <c:pt idx="3434">
                  <c:v>2324.21875</c:v>
                </c:pt>
                <c:pt idx="3435">
                  <c:v>2324.21875</c:v>
                </c:pt>
                <c:pt idx="3436">
                  <c:v>2324.21875</c:v>
                </c:pt>
                <c:pt idx="3437">
                  <c:v>2324.21875</c:v>
                </c:pt>
                <c:pt idx="3438">
                  <c:v>2324.21875</c:v>
                </c:pt>
                <c:pt idx="3439">
                  <c:v>2324.21875</c:v>
                </c:pt>
                <c:pt idx="3440">
                  <c:v>2324.21875</c:v>
                </c:pt>
                <c:pt idx="3441">
                  <c:v>2321.7773400000001</c:v>
                </c:pt>
                <c:pt idx="3442">
                  <c:v>2326.6601599999999</c:v>
                </c:pt>
                <c:pt idx="3443">
                  <c:v>2324.21875</c:v>
                </c:pt>
                <c:pt idx="3444">
                  <c:v>2324.21875</c:v>
                </c:pt>
                <c:pt idx="3445">
                  <c:v>2324.21875</c:v>
                </c:pt>
                <c:pt idx="3446">
                  <c:v>2324.21875</c:v>
                </c:pt>
                <c:pt idx="3447">
                  <c:v>2324.21875</c:v>
                </c:pt>
                <c:pt idx="3448">
                  <c:v>2326.6601599999999</c:v>
                </c:pt>
                <c:pt idx="3449">
                  <c:v>2326.6601599999999</c:v>
                </c:pt>
                <c:pt idx="3450">
                  <c:v>2324.21875</c:v>
                </c:pt>
                <c:pt idx="3451">
                  <c:v>2324.21875</c:v>
                </c:pt>
                <c:pt idx="3452">
                  <c:v>2324.21875</c:v>
                </c:pt>
                <c:pt idx="3453">
                  <c:v>2324.21875</c:v>
                </c:pt>
                <c:pt idx="3454">
                  <c:v>2324.21875</c:v>
                </c:pt>
                <c:pt idx="3455">
                  <c:v>2324.21875</c:v>
                </c:pt>
                <c:pt idx="3456">
                  <c:v>2324.21875</c:v>
                </c:pt>
                <c:pt idx="3457">
                  <c:v>2324.21875</c:v>
                </c:pt>
                <c:pt idx="3458">
                  <c:v>2324.21875</c:v>
                </c:pt>
                <c:pt idx="3459">
                  <c:v>2324.21875</c:v>
                </c:pt>
                <c:pt idx="3460">
                  <c:v>2324.21875</c:v>
                </c:pt>
                <c:pt idx="3461">
                  <c:v>2324.21875</c:v>
                </c:pt>
                <c:pt idx="3462">
                  <c:v>2324.21875</c:v>
                </c:pt>
                <c:pt idx="3463">
                  <c:v>2324.21875</c:v>
                </c:pt>
                <c:pt idx="3464">
                  <c:v>2324.21875</c:v>
                </c:pt>
                <c:pt idx="3465">
                  <c:v>2324.21875</c:v>
                </c:pt>
                <c:pt idx="3466">
                  <c:v>2324.21875</c:v>
                </c:pt>
                <c:pt idx="3467">
                  <c:v>2324.21875</c:v>
                </c:pt>
                <c:pt idx="3468">
                  <c:v>2326.6601599999999</c:v>
                </c:pt>
                <c:pt idx="3469">
                  <c:v>2326.6601599999999</c:v>
                </c:pt>
                <c:pt idx="3470">
                  <c:v>2324.21875</c:v>
                </c:pt>
                <c:pt idx="3471">
                  <c:v>2324.21875</c:v>
                </c:pt>
                <c:pt idx="3472">
                  <c:v>2324.21875</c:v>
                </c:pt>
                <c:pt idx="3473">
                  <c:v>2324.21875</c:v>
                </c:pt>
                <c:pt idx="3474">
                  <c:v>2326.6601599999999</c:v>
                </c:pt>
                <c:pt idx="3475">
                  <c:v>2324.21875</c:v>
                </c:pt>
                <c:pt idx="3476">
                  <c:v>2324.21875</c:v>
                </c:pt>
                <c:pt idx="3477">
                  <c:v>2324.21875</c:v>
                </c:pt>
                <c:pt idx="3478">
                  <c:v>2326.6601599999999</c:v>
                </c:pt>
                <c:pt idx="3479">
                  <c:v>2324.21875</c:v>
                </c:pt>
                <c:pt idx="3480">
                  <c:v>2324.21875</c:v>
                </c:pt>
                <c:pt idx="3481">
                  <c:v>2324.21875</c:v>
                </c:pt>
                <c:pt idx="3482">
                  <c:v>2324.21875</c:v>
                </c:pt>
                <c:pt idx="3483">
                  <c:v>2326.6601599999999</c:v>
                </c:pt>
                <c:pt idx="3484">
                  <c:v>2324.21875</c:v>
                </c:pt>
                <c:pt idx="3485">
                  <c:v>2324.21875</c:v>
                </c:pt>
                <c:pt idx="3486">
                  <c:v>2326.6601599999999</c:v>
                </c:pt>
                <c:pt idx="3487">
                  <c:v>2324.21875</c:v>
                </c:pt>
                <c:pt idx="3488">
                  <c:v>2324.21875</c:v>
                </c:pt>
                <c:pt idx="3489">
                  <c:v>2326.6601599999999</c:v>
                </c:pt>
                <c:pt idx="3490">
                  <c:v>2324.21875</c:v>
                </c:pt>
                <c:pt idx="3491">
                  <c:v>2324.21875</c:v>
                </c:pt>
                <c:pt idx="3492">
                  <c:v>2326.6601599999999</c:v>
                </c:pt>
                <c:pt idx="3493">
                  <c:v>2326.6601599999999</c:v>
                </c:pt>
                <c:pt idx="3494">
                  <c:v>2324.21875</c:v>
                </c:pt>
                <c:pt idx="3495">
                  <c:v>2326.6601599999999</c:v>
                </c:pt>
                <c:pt idx="3496">
                  <c:v>2324.21875</c:v>
                </c:pt>
                <c:pt idx="3497">
                  <c:v>2324.21875</c:v>
                </c:pt>
                <c:pt idx="3498">
                  <c:v>2324.21875</c:v>
                </c:pt>
                <c:pt idx="3499">
                  <c:v>2324.21875</c:v>
                </c:pt>
                <c:pt idx="3500">
                  <c:v>2324.21875</c:v>
                </c:pt>
                <c:pt idx="3501">
                  <c:v>2324.21875</c:v>
                </c:pt>
                <c:pt idx="3502">
                  <c:v>2326.6601599999999</c:v>
                </c:pt>
                <c:pt idx="3503">
                  <c:v>2324.21875</c:v>
                </c:pt>
                <c:pt idx="3504">
                  <c:v>2324.21875</c:v>
                </c:pt>
                <c:pt idx="3505">
                  <c:v>2324.21875</c:v>
                </c:pt>
                <c:pt idx="3506">
                  <c:v>2324.21875</c:v>
                </c:pt>
                <c:pt idx="3507">
                  <c:v>2324.21875</c:v>
                </c:pt>
                <c:pt idx="3508">
                  <c:v>2324.21875</c:v>
                </c:pt>
                <c:pt idx="3509">
                  <c:v>2324.21875</c:v>
                </c:pt>
                <c:pt idx="3510">
                  <c:v>2326.6601599999999</c:v>
                </c:pt>
                <c:pt idx="3511">
                  <c:v>2324.21875</c:v>
                </c:pt>
                <c:pt idx="3512">
                  <c:v>2324.21875</c:v>
                </c:pt>
                <c:pt idx="3513">
                  <c:v>2324.21875</c:v>
                </c:pt>
                <c:pt idx="3514">
                  <c:v>2324.21875</c:v>
                </c:pt>
                <c:pt idx="3515">
                  <c:v>2324.21875</c:v>
                </c:pt>
                <c:pt idx="3516">
                  <c:v>2324.21875</c:v>
                </c:pt>
                <c:pt idx="3517">
                  <c:v>2324.21875</c:v>
                </c:pt>
                <c:pt idx="3518">
                  <c:v>2324.21875</c:v>
                </c:pt>
                <c:pt idx="3519">
                  <c:v>2324.21875</c:v>
                </c:pt>
                <c:pt idx="3520">
                  <c:v>2324.21875</c:v>
                </c:pt>
                <c:pt idx="3521">
                  <c:v>2324.21875</c:v>
                </c:pt>
                <c:pt idx="3522">
                  <c:v>2324.21875</c:v>
                </c:pt>
                <c:pt idx="3523">
                  <c:v>2326.6601599999999</c:v>
                </c:pt>
                <c:pt idx="3524">
                  <c:v>2324.21875</c:v>
                </c:pt>
                <c:pt idx="3525">
                  <c:v>2324.21875</c:v>
                </c:pt>
                <c:pt idx="3526">
                  <c:v>2324.21875</c:v>
                </c:pt>
                <c:pt idx="3527">
                  <c:v>2324.21875</c:v>
                </c:pt>
                <c:pt idx="3528">
                  <c:v>2324.21875</c:v>
                </c:pt>
                <c:pt idx="3529">
                  <c:v>2324.21875</c:v>
                </c:pt>
                <c:pt idx="3530">
                  <c:v>2324.21875</c:v>
                </c:pt>
                <c:pt idx="3531">
                  <c:v>2324.21875</c:v>
                </c:pt>
                <c:pt idx="3532">
                  <c:v>2324.21875</c:v>
                </c:pt>
                <c:pt idx="3533">
                  <c:v>2324.21875</c:v>
                </c:pt>
                <c:pt idx="3534">
                  <c:v>2324.21875</c:v>
                </c:pt>
                <c:pt idx="3535">
                  <c:v>2324.21875</c:v>
                </c:pt>
                <c:pt idx="3536">
                  <c:v>2324.21875</c:v>
                </c:pt>
                <c:pt idx="3537">
                  <c:v>2326.6601599999999</c:v>
                </c:pt>
                <c:pt idx="3538">
                  <c:v>2324.21875</c:v>
                </c:pt>
                <c:pt idx="3539">
                  <c:v>2324.21875</c:v>
                </c:pt>
                <c:pt idx="3540">
                  <c:v>2326.6601599999999</c:v>
                </c:pt>
                <c:pt idx="3541">
                  <c:v>2324.21875</c:v>
                </c:pt>
                <c:pt idx="3542">
                  <c:v>2324.21875</c:v>
                </c:pt>
                <c:pt idx="3543">
                  <c:v>2324.21875</c:v>
                </c:pt>
                <c:pt idx="3544">
                  <c:v>2324.21875</c:v>
                </c:pt>
                <c:pt idx="3545">
                  <c:v>2324.21875</c:v>
                </c:pt>
                <c:pt idx="3546">
                  <c:v>2324.21875</c:v>
                </c:pt>
                <c:pt idx="3547">
                  <c:v>2324.21875</c:v>
                </c:pt>
                <c:pt idx="3548">
                  <c:v>2324.21875</c:v>
                </c:pt>
                <c:pt idx="3549">
                  <c:v>2324.21875</c:v>
                </c:pt>
                <c:pt idx="3550">
                  <c:v>2324.21875</c:v>
                </c:pt>
                <c:pt idx="3551">
                  <c:v>2326.6601599999999</c:v>
                </c:pt>
                <c:pt idx="3552">
                  <c:v>2324.21875</c:v>
                </c:pt>
                <c:pt idx="3553">
                  <c:v>2324.21875</c:v>
                </c:pt>
                <c:pt idx="3554">
                  <c:v>2324.21875</c:v>
                </c:pt>
                <c:pt idx="3555">
                  <c:v>2324.21875</c:v>
                </c:pt>
                <c:pt idx="3556">
                  <c:v>2324.21875</c:v>
                </c:pt>
                <c:pt idx="3557">
                  <c:v>2326.6601599999999</c:v>
                </c:pt>
                <c:pt idx="3558">
                  <c:v>2324.21875</c:v>
                </c:pt>
                <c:pt idx="3559">
                  <c:v>2324.21875</c:v>
                </c:pt>
                <c:pt idx="3560">
                  <c:v>2324.21875</c:v>
                </c:pt>
                <c:pt idx="3561">
                  <c:v>2324.21875</c:v>
                </c:pt>
                <c:pt idx="3562">
                  <c:v>2324.21875</c:v>
                </c:pt>
                <c:pt idx="3563">
                  <c:v>2321.7773400000001</c:v>
                </c:pt>
                <c:pt idx="3564">
                  <c:v>2324.21875</c:v>
                </c:pt>
                <c:pt idx="3565">
                  <c:v>2326.6601599999999</c:v>
                </c:pt>
                <c:pt idx="3566">
                  <c:v>2324.21875</c:v>
                </c:pt>
                <c:pt idx="3567">
                  <c:v>2324.21875</c:v>
                </c:pt>
                <c:pt idx="3568">
                  <c:v>2324.21875</c:v>
                </c:pt>
                <c:pt idx="3569">
                  <c:v>2324.21875</c:v>
                </c:pt>
                <c:pt idx="3570">
                  <c:v>2324.21875</c:v>
                </c:pt>
                <c:pt idx="3571">
                  <c:v>2324.21875</c:v>
                </c:pt>
                <c:pt idx="3572">
                  <c:v>2326.6601599999999</c:v>
                </c:pt>
                <c:pt idx="3573">
                  <c:v>2324.21875</c:v>
                </c:pt>
                <c:pt idx="3574">
                  <c:v>2324.21875</c:v>
                </c:pt>
                <c:pt idx="3575">
                  <c:v>2324.21875</c:v>
                </c:pt>
                <c:pt idx="3576">
                  <c:v>2324.21875</c:v>
                </c:pt>
                <c:pt idx="3577">
                  <c:v>2326.6601599999999</c:v>
                </c:pt>
                <c:pt idx="3578">
                  <c:v>2324.21875</c:v>
                </c:pt>
                <c:pt idx="3579">
                  <c:v>2324.21875</c:v>
                </c:pt>
                <c:pt idx="3580">
                  <c:v>2324.21875</c:v>
                </c:pt>
                <c:pt idx="3581">
                  <c:v>2324.21875</c:v>
                </c:pt>
                <c:pt idx="3582">
                  <c:v>2324.21875</c:v>
                </c:pt>
                <c:pt idx="3583">
                  <c:v>2324.21875</c:v>
                </c:pt>
                <c:pt idx="3584">
                  <c:v>2324.21875</c:v>
                </c:pt>
                <c:pt idx="3585">
                  <c:v>2324.21875</c:v>
                </c:pt>
                <c:pt idx="3586">
                  <c:v>2324.21875</c:v>
                </c:pt>
                <c:pt idx="3587">
                  <c:v>2324.21875</c:v>
                </c:pt>
                <c:pt idx="3588">
                  <c:v>2324.21875</c:v>
                </c:pt>
                <c:pt idx="3589">
                  <c:v>2324.21875</c:v>
                </c:pt>
                <c:pt idx="3590">
                  <c:v>2324.21875</c:v>
                </c:pt>
                <c:pt idx="3591">
                  <c:v>2324.21875</c:v>
                </c:pt>
                <c:pt idx="3592">
                  <c:v>2324.21875</c:v>
                </c:pt>
                <c:pt idx="3593">
                  <c:v>2324.21875</c:v>
                </c:pt>
                <c:pt idx="3594">
                  <c:v>2324.21875</c:v>
                </c:pt>
                <c:pt idx="3595">
                  <c:v>2324.21875</c:v>
                </c:pt>
                <c:pt idx="3596">
                  <c:v>2324.21875</c:v>
                </c:pt>
                <c:pt idx="3597">
                  <c:v>2324.21875</c:v>
                </c:pt>
                <c:pt idx="3598">
                  <c:v>2324.21875</c:v>
                </c:pt>
                <c:pt idx="3599">
                  <c:v>2324.21875</c:v>
                </c:pt>
                <c:pt idx="3600">
                  <c:v>2324.21875</c:v>
                </c:pt>
                <c:pt idx="3601">
                  <c:v>2324.21875</c:v>
                </c:pt>
                <c:pt idx="3602">
                  <c:v>2324.21875</c:v>
                </c:pt>
                <c:pt idx="3603">
                  <c:v>2324.21875</c:v>
                </c:pt>
                <c:pt idx="3604">
                  <c:v>2324.21875</c:v>
                </c:pt>
                <c:pt idx="3605">
                  <c:v>2324.21875</c:v>
                </c:pt>
                <c:pt idx="3606">
                  <c:v>2324.21875</c:v>
                </c:pt>
                <c:pt idx="3607">
                  <c:v>2324.21875</c:v>
                </c:pt>
                <c:pt idx="3608">
                  <c:v>2324.21875</c:v>
                </c:pt>
                <c:pt idx="3609">
                  <c:v>2324.21875</c:v>
                </c:pt>
                <c:pt idx="3610">
                  <c:v>2324.21875</c:v>
                </c:pt>
                <c:pt idx="3611">
                  <c:v>2324.21875</c:v>
                </c:pt>
                <c:pt idx="3612">
                  <c:v>2324.21875</c:v>
                </c:pt>
                <c:pt idx="3613">
                  <c:v>2324.21875</c:v>
                </c:pt>
                <c:pt idx="3614">
                  <c:v>2324.21875</c:v>
                </c:pt>
                <c:pt idx="3615">
                  <c:v>2324.21875</c:v>
                </c:pt>
                <c:pt idx="3616">
                  <c:v>2324.21875</c:v>
                </c:pt>
                <c:pt idx="3617">
                  <c:v>2324.21875</c:v>
                </c:pt>
                <c:pt idx="3618">
                  <c:v>2324.21875</c:v>
                </c:pt>
                <c:pt idx="3619">
                  <c:v>2324.21875</c:v>
                </c:pt>
                <c:pt idx="3620">
                  <c:v>2326.6601599999999</c:v>
                </c:pt>
                <c:pt idx="3621">
                  <c:v>2324.21875</c:v>
                </c:pt>
                <c:pt idx="3622">
                  <c:v>2324.21875</c:v>
                </c:pt>
                <c:pt idx="3623">
                  <c:v>2324.21875</c:v>
                </c:pt>
                <c:pt idx="3624">
                  <c:v>2326.6601599999999</c:v>
                </c:pt>
                <c:pt idx="3625">
                  <c:v>2324.21875</c:v>
                </c:pt>
                <c:pt idx="3626">
                  <c:v>2324.21875</c:v>
                </c:pt>
                <c:pt idx="3627">
                  <c:v>2324.21875</c:v>
                </c:pt>
                <c:pt idx="3628">
                  <c:v>2324.21875</c:v>
                </c:pt>
                <c:pt idx="3629">
                  <c:v>2324.21875</c:v>
                </c:pt>
                <c:pt idx="3630">
                  <c:v>2324.21875</c:v>
                </c:pt>
                <c:pt idx="3631">
                  <c:v>2324.21875</c:v>
                </c:pt>
                <c:pt idx="3632">
                  <c:v>2324.21875</c:v>
                </c:pt>
                <c:pt idx="3633">
                  <c:v>2324.21875</c:v>
                </c:pt>
                <c:pt idx="3634">
                  <c:v>2324.21875</c:v>
                </c:pt>
                <c:pt idx="3635">
                  <c:v>2324.21875</c:v>
                </c:pt>
                <c:pt idx="3636">
                  <c:v>2324.21875</c:v>
                </c:pt>
                <c:pt idx="3637">
                  <c:v>2324.21875</c:v>
                </c:pt>
                <c:pt idx="3638">
                  <c:v>2324.21875</c:v>
                </c:pt>
                <c:pt idx="3639">
                  <c:v>2324.21875</c:v>
                </c:pt>
                <c:pt idx="3640">
                  <c:v>2324.21875</c:v>
                </c:pt>
                <c:pt idx="3641">
                  <c:v>2324.21875</c:v>
                </c:pt>
                <c:pt idx="3642">
                  <c:v>2324.21875</c:v>
                </c:pt>
                <c:pt idx="3643">
                  <c:v>2324.21875</c:v>
                </c:pt>
                <c:pt idx="3644">
                  <c:v>2324.21875</c:v>
                </c:pt>
                <c:pt idx="3645">
                  <c:v>2324.21875</c:v>
                </c:pt>
                <c:pt idx="3646">
                  <c:v>2324.21875</c:v>
                </c:pt>
                <c:pt idx="3647">
                  <c:v>2324.21875</c:v>
                </c:pt>
                <c:pt idx="3648">
                  <c:v>2324.21875</c:v>
                </c:pt>
                <c:pt idx="3649">
                  <c:v>2324.21875</c:v>
                </c:pt>
                <c:pt idx="3650">
                  <c:v>2324.21875</c:v>
                </c:pt>
                <c:pt idx="3651">
                  <c:v>2326.6601599999999</c:v>
                </c:pt>
                <c:pt idx="3652">
                  <c:v>2324.21875</c:v>
                </c:pt>
                <c:pt idx="3653">
                  <c:v>2324.21875</c:v>
                </c:pt>
                <c:pt idx="3654">
                  <c:v>2324.21875</c:v>
                </c:pt>
                <c:pt idx="3655">
                  <c:v>2324.21875</c:v>
                </c:pt>
                <c:pt idx="3656">
                  <c:v>2324.21875</c:v>
                </c:pt>
                <c:pt idx="3657">
                  <c:v>2324.21875</c:v>
                </c:pt>
                <c:pt idx="3658">
                  <c:v>2324.21875</c:v>
                </c:pt>
                <c:pt idx="3659">
                  <c:v>2324.21875</c:v>
                </c:pt>
                <c:pt idx="3660">
                  <c:v>2326.6601599999999</c:v>
                </c:pt>
                <c:pt idx="3661">
                  <c:v>2324.21875</c:v>
                </c:pt>
                <c:pt idx="3662">
                  <c:v>2324.21875</c:v>
                </c:pt>
                <c:pt idx="3663">
                  <c:v>2324.21875</c:v>
                </c:pt>
                <c:pt idx="3664">
                  <c:v>2324.21875</c:v>
                </c:pt>
                <c:pt idx="3665">
                  <c:v>2326.6601599999999</c:v>
                </c:pt>
                <c:pt idx="3666">
                  <c:v>2324.21875</c:v>
                </c:pt>
                <c:pt idx="3667">
                  <c:v>2324.21875</c:v>
                </c:pt>
                <c:pt idx="3668">
                  <c:v>2324.21875</c:v>
                </c:pt>
                <c:pt idx="3669">
                  <c:v>2324.21875</c:v>
                </c:pt>
                <c:pt idx="3670">
                  <c:v>2324.21875</c:v>
                </c:pt>
                <c:pt idx="3671">
                  <c:v>2324.21875</c:v>
                </c:pt>
                <c:pt idx="3672">
                  <c:v>2324.21875</c:v>
                </c:pt>
                <c:pt idx="3673">
                  <c:v>2324.21875</c:v>
                </c:pt>
                <c:pt idx="3674">
                  <c:v>2324.21875</c:v>
                </c:pt>
                <c:pt idx="3675">
                  <c:v>2324.21875</c:v>
                </c:pt>
                <c:pt idx="3676">
                  <c:v>2324.21875</c:v>
                </c:pt>
                <c:pt idx="3677">
                  <c:v>2324.21875</c:v>
                </c:pt>
                <c:pt idx="3678">
                  <c:v>2324.21875</c:v>
                </c:pt>
                <c:pt idx="3679">
                  <c:v>2324.21875</c:v>
                </c:pt>
                <c:pt idx="3680">
                  <c:v>2324.21875</c:v>
                </c:pt>
                <c:pt idx="3681">
                  <c:v>2324.21875</c:v>
                </c:pt>
                <c:pt idx="3682">
                  <c:v>2324.21875</c:v>
                </c:pt>
                <c:pt idx="3683">
                  <c:v>2324.21875</c:v>
                </c:pt>
                <c:pt idx="3684">
                  <c:v>2324.21875</c:v>
                </c:pt>
                <c:pt idx="3685">
                  <c:v>2324.21875</c:v>
                </c:pt>
                <c:pt idx="3686">
                  <c:v>2324.21875</c:v>
                </c:pt>
                <c:pt idx="3687">
                  <c:v>2324.21875</c:v>
                </c:pt>
                <c:pt idx="3688">
                  <c:v>2324.21875</c:v>
                </c:pt>
                <c:pt idx="3689">
                  <c:v>2324.21875</c:v>
                </c:pt>
                <c:pt idx="3690">
                  <c:v>2324.21875</c:v>
                </c:pt>
                <c:pt idx="3691">
                  <c:v>2324.21875</c:v>
                </c:pt>
                <c:pt idx="3692">
                  <c:v>2324.21875</c:v>
                </c:pt>
                <c:pt idx="3693">
                  <c:v>2324.21875</c:v>
                </c:pt>
                <c:pt idx="3694">
                  <c:v>2324.21875</c:v>
                </c:pt>
                <c:pt idx="3695">
                  <c:v>2324.21875</c:v>
                </c:pt>
                <c:pt idx="3696">
                  <c:v>2324.21875</c:v>
                </c:pt>
                <c:pt idx="3697">
                  <c:v>2324.21875</c:v>
                </c:pt>
                <c:pt idx="3698">
                  <c:v>2324.21875</c:v>
                </c:pt>
                <c:pt idx="3699">
                  <c:v>2324.21875</c:v>
                </c:pt>
                <c:pt idx="3700">
                  <c:v>2324.21875</c:v>
                </c:pt>
                <c:pt idx="3701">
                  <c:v>2324.21875</c:v>
                </c:pt>
                <c:pt idx="3702">
                  <c:v>2324.21875</c:v>
                </c:pt>
                <c:pt idx="3703">
                  <c:v>2324.21875</c:v>
                </c:pt>
                <c:pt idx="3704">
                  <c:v>2324.21875</c:v>
                </c:pt>
                <c:pt idx="3705">
                  <c:v>2324.21875</c:v>
                </c:pt>
                <c:pt idx="3706">
                  <c:v>2324.21875</c:v>
                </c:pt>
                <c:pt idx="3707">
                  <c:v>2324.21875</c:v>
                </c:pt>
                <c:pt idx="3708">
                  <c:v>2324.21875</c:v>
                </c:pt>
                <c:pt idx="3709">
                  <c:v>2324.21875</c:v>
                </c:pt>
                <c:pt idx="3710">
                  <c:v>2324.21875</c:v>
                </c:pt>
                <c:pt idx="3711">
                  <c:v>2324.21875</c:v>
                </c:pt>
                <c:pt idx="3712">
                  <c:v>2324.21875</c:v>
                </c:pt>
                <c:pt idx="3713">
                  <c:v>2324.21875</c:v>
                </c:pt>
                <c:pt idx="3714">
                  <c:v>2324.21875</c:v>
                </c:pt>
                <c:pt idx="3715">
                  <c:v>2324.21875</c:v>
                </c:pt>
                <c:pt idx="3716">
                  <c:v>2324.21875</c:v>
                </c:pt>
                <c:pt idx="3717">
                  <c:v>2324.21875</c:v>
                </c:pt>
                <c:pt idx="3718">
                  <c:v>2324.21875</c:v>
                </c:pt>
                <c:pt idx="3719">
                  <c:v>2324.21875</c:v>
                </c:pt>
                <c:pt idx="3720">
                  <c:v>2326.6601599999999</c:v>
                </c:pt>
                <c:pt idx="3721">
                  <c:v>2324.21875</c:v>
                </c:pt>
                <c:pt idx="3722">
                  <c:v>2321.7773400000001</c:v>
                </c:pt>
                <c:pt idx="3723">
                  <c:v>2321.7773400000001</c:v>
                </c:pt>
                <c:pt idx="3724">
                  <c:v>2324.21875</c:v>
                </c:pt>
                <c:pt idx="3725">
                  <c:v>2324.21875</c:v>
                </c:pt>
                <c:pt idx="3726">
                  <c:v>2324.21875</c:v>
                </c:pt>
                <c:pt idx="3727">
                  <c:v>2324.21875</c:v>
                </c:pt>
                <c:pt idx="3728">
                  <c:v>2324.21875</c:v>
                </c:pt>
                <c:pt idx="3729">
                  <c:v>2324.21875</c:v>
                </c:pt>
                <c:pt idx="3730">
                  <c:v>2324.21875</c:v>
                </c:pt>
                <c:pt idx="3731">
                  <c:v>2324.21875</c:v>
                </c:pt>
                <c:pt idx="3732">
                  <c:v>2324.21875</c:v>
                </c:pt>
                <c:pt idx="3733">
                  <c:v>2324.21875</c:v>
                </c:pt>
                <c:pt idx="3734">
                  <c:v>2324.21875</c:v>
                </c:pt>
                <c:pt idx="3735">
                  <c:v>2326.6601599999999</c:v>
                </c:pt>
                <c:pt idx="3736">
                  <c:v>2324.21875</c:v>
                </c:pt>
                <c:pt idx="3737">
                  <c:v>2324.21875</c:v>
                </c:pt>
                <c:pt idx="3738">
                  <c:v>2324.21875</c:v>
                </c:pt>
                <c:pt idx="3739">
                  <c:v>2321.7773400000001</c:v>
                </c:pt>
                <c:pt idx="3740">
                  <c:v>2324.21875</c:v>
                </c:pt>
                <c:pt idx="3741">
                  <c:v>2324.21875</c:v>
                </c:pt>
                <c:pt idx="3742">
                  <c:v>2324.21875</c:v>
                </c:pt>
                <c:pt idx="3743">
                  <c:v>2324.21875</c:v>
                </c:pt>
                <c:pt idx="3744">
                  <c:v>2324.21875</c:v>
                </c:pt>
                <c:pt idx="3745">
                  <c:v>2321.7773400000001</c:v>
                </c:pt>
                <c:pt idx="3746">
                  <c:v>2324.21875</c:v>
                </c:pt>
                <c:pt idx="3747">
                  <c:v>2324.21875</c:v>
                </c:pt>
                <c:pt idx="3748">
                  <c:v>2324.21875</c:v>
                </c:pt>
                <c:pt idx="3749">
                  <c:v>2324.21875</c:v>
                </c:pt>
                <c:pt idx="3750">
                  <c:v>2324.21875</c:v>
                </c:pt>
                <c:pt idx="3751">
                  <c:v>2324.21875</c:v>
                </c:pt>
                <c:pt idx="3752">
                  <c:v>2326.6601599999999</c:v>
                </c:pt>
                <c:pt idx="3753">
                  <c:v>2324.21875</c:v>
                </c:pt>
                <c:pt idx="3754">
                  <c:v>2324.21875</c:v>
                </c:pt>
                <c:pt idx="3755">
                  <c:v>2324.21875</c:v>
                </c:pt>
                <c:pt idx="3756">
                  <c:v>2324.21875</c:v>
                </c:pt>
                <c:pt idx="3757">
                  <c:v>2324.21875</c:v>
                </c:pt>
                <c:pt idx="3758">
                  <c:v>2324.21875</c:v>
                </c:pt>
                <c:pt idx="3759">
                  <c:v>2324.21875</c:v>
                </c:pt>
                <c:pt idx="3760">
                  <c:v>2324.21875</c:v>
                </c:pt>
                <c:pt idx="3761">
                  <c:v>2324.21875</c:v>
                </c:pt>
                <c:pt idx="3762">
                  <c:v>2324.21875</c:v>
                </c:pt>
                <c:pt idx="3763">
                  <c:v>2324.21875</c:v>
                </c:pt>
                <c:pt idx="3764">
                  <c:v>2324.21875</c:v>
                </c:pt>
                <c:pt idx="3765">
                  <c:v>2324.21875</c:v>
                </c:pt>
                <c:pt idx="3766">
                  <c:v>2324.21875</c:v>
                </c:pt>
                <c:pt idx="3767">
                  <c:v>2324.21875</c:v>
                </c:pt>
                <c:pt idx="3768">
                  <c:v>2324.21875</c:v>
                </c:pt>
                <c:pt idx="3769">
                  <c:v>2321.7773400000001</c:v>
                </c:pt>
                <c:pt idx="3770">
                  <c:v>2324.21875</c:v>
                </c:pt>
                <c:pt idx="3771">
                  <c:v>2324.21875</c:v>
                </c:pt>
                <c:pt idx="3772">
                  <c:v>2324.21875</c:v>
                </c:pt>
                <c:pt idx="3773">
                  <c:v>2324.21875</c:v>
                </c:pt>
                <c:pt idx="3774">
                  <c:v>2324.21875</c:v>
                </c:pt>
                <c:pt idx="3775">
                  <c:v>2324.21875</c:v>
                </c:pt>
                <c:pt idx="3776">
                  <c:v>2324.21875</c:v>
                </c:pt>
                <c:pt idx="3777">
                  <c:v>2324.21875</c:v>
                </c:pt>
                <c:pt idx="3778">
                  <c:v>2324.21875</c:v>
                </c:pt>
                <c:pt idx="3779">
                  <c:v>2321.7773400000001</c:v>
                </c:pt>
                <c:pt idx="3780">
                  <c:v>2324.21875</c:v>
                </c:pt>
                <c:pt idx="3781">
                  <c:v>2324.21875</c:v>
                </c:pt>
                <c:pt idx="3782">
                  <c:v>2324.21875</c:v>
                </c:pt>
                <c:pt idx="3783">
                  <c:v>2324.21875</c:v>
                </c:pt>
                <c:pt idx="3784">
                  <c:v>2324.21875</c:v>
                </c:pt>
                <c:pt idx="3785">
                  <c:v>2324.21875</c:v>
                </c:pt>
                <c:pt idx="3786">
                  <c:v>2324.21875</c:v>
                </c:pt>
                <c:pt idx="3787">
                  <c:v>2324.21875</c:v>
                </c:pt>
                <c:pt idx="3788">
                  <c:v>2324.21875</c:v>
                </c:pt>
                <c:pt idx="3789">
                  <c:v>2324.21875</c:v>
                </c:pt>
                <c:pt idx="3790">
                  <c:v>2321.7773400000001</c:v>
                </c:pt>
                <c:pt idx="3791">
                  <c:v>2324.21875</c:v>
                </c:pt>
                <c:pt idx="3792">
                  <c:v>2324.21875</c:v>
                </c:pt>
                <c:pt idx="3793">
                  <c:v>2324.21875</c:v>
                </c:pt>
                <c:pt idx="3794">
                  <c:v>2324.21875</c:v>
                </c:pt>
                <c:pt idx="3795">
                  <c:v>2324.21875</c:v>
                </c:pt>
                <c:pt idx="3796">
                  <c:v>2321.7773400000001</c:v>
                </c:pt>
                <c:pt idx="3797">
                  <c:v>2324.21875</c:v>
                </c:pt>
                <c:pt idx="3798">
                  <c:v>2324.21875</c:v>
                </c:pt>
                <c:pt idx="3799">
                  <c:v>2324.21875</c:v>
                </c:pt>
                <c:pt idx="3800">
                  <c:v>2324.21875</c:v>
                </c:pt>
                <c:pt idx="3801">
                  <c:v>2324.21875</c:v>
                </c:pt>
                <c:pt idx="3802">
                  <c:v>2326.6601599999999</c:v>
                </c:pt>
                <c:pt idx="3803">
                  <c:v>2324.21875</c:v>
                </c:pt>
                <c:pt idx="3804">
                  <c:v>2324.21875</c:v>
                </c:pt>
                <c:pt idx="3805">
                  <c:v>2324.21875</c:v>
                </c:pt>
                <c:pt idx="3806">
                  <c:v>2321.7773400000001</c:v>
                </c:pt>
                <c:pt idx="3807">
                  <c:v>2324.21875</c:v>
                </c:pt>
                <c:pt idx="3808">
                  <c:v>2324.21875</c:v>
                </c:pt>
                <c:pt idx="3809">
                  <c:v>2324.21875</c:v>
                </c:pt>
                <c:pt idx="3810">
                  <c:v>2324.21875</c:v>
                </c:pt>
                <c:pt idx="3811">
                  <c:v>2324.21875</c:v>
                </c:pt>
                <c:pt idx="3812">
                  <c:v>2324.21875</c:v>
                </c:pt>
                <c:pt idx="3813">
                  <c:v>2321.7773400000001</c:v>
                </c:pt>
                <c:pt idx="3814">
                  <c:v>2324.21875</c:v>
                </c:pt>
                <c:pt idx="3815">
                  <c:v>2324.21875</c:v>
                </c:pt>
                <c:pt idx="3816">
                  <c:v>2324.21875</c:v>
                </c:pt>
                <c:pt idx="3817">
                  <c:v>2326.6601599999999</c:v>
                </c:pt>
                <c:pt idx="3818">
                  <c:v>2324.21875</c:v>
                </c:pt>
                <c:pt idx="3819">
                  <c:v>2324.21875</c:v>
                </c:pt>
                <c:pt idx="3820">
                  <c:v>2324.21875</c:v>
                </c:pt>
                <c:pt idx="3821">
                  <c:v>2324.21875</c:v>
                </c:pt>
                <c:pt idx="3822">
                  <c:v>2324.21875</c:v>
                </c:pt>
                <c:pt idx="3823">
                  <c:v>2324.21875</c:v>
                </c:pt>
                <c:pt idx="3824">
                  <c:v>2324.21875</c:v>
                </c:pt>
                <c:pt idx="3825">
                  <c:v>2321.7773400000001</c:v>
                </c:pt>
                <c:pt idx="3826">
                  <c:v>2324.21875</c:v>
                </c:pt>
                <c:pt idx="3827">
                  <c:v>2321.7773400000001</c:v>
                </c:pt>
                <c:pt idx="3828">
                  <c:v>2324.21875</c:v>
                </c:pt>
                <c:pt idx="3829">
                  <c:v>2324.21875</c:v>
                </c:pt>
                <c:pt idx="3830">
                  <c:v>2324.21875</c:v>
                </c:pt>
                <c:pt idx="3831">
                  <c:v>2324.21875</c:v>
                </c:pt>
                <c:pt idx="3832">
                  <c:v>2324.21875</c:v>
                </c:pt>
                <c:pt idx="3833">
                  <c:v>2324.21875</c:v>
                </c:pt>
                <c:pt idx="3834">
                  <c:v>2321.7773400000001</c:v>
                </c:pt>
                <c:pt idx="3835">
                  <c:v>2324.21875</c:v>
                </c:pt>
                <c:pt idx="3836">
                  <c:v>2324.21875</c:v>
                </c:pt>
                <c:pt idx="3837">
                  <c:v>2324.21875</c:v>
                </c:pt>
                <c:pt idx="3838">
                  <c:v>2324.21875</c:v>
                </c:pt>
                <c:pt idx="3839">
                  <c:v>2321.7773400000001</c:v>
                </c:pt>
                <c:pt idx="3840">
                  <c:v>2324.21875</c:v>
                </c:pt>
                <c:pt idx="3841">
                  <c:v>2324.21875</c:v>
                </c:pt>
                <c:pt idx="3842">
                  <c:v>2324.21875</c:v>
                </c:pt>
                <c:pt idx="3843">
                  <c:v>2321.7773400000001</c:v>
                </c:pt>
                <c:pt idx="3844">
                  <c:v>2324.21875</c:v>
                </c:pt>
                <c:pt idx="3845">
                  <c:v>2324.21875</c:v>
                </c:pt>
                <c:pt idx="3846">
                  <c:v>2324.21875</c:v>
                </c:pt>
                <c:pt idx="3847">
                  <c:v>2321.7773400000001</c:v>
                </c:pt>
                <c:pt idx="3848">
                  <c:v>2324.21875</c:v>
                </c:pt>
                <c:pt idx="3849">
                  <c:v>2324.21875</c:v>
                </c:pt>
                <c:pt idx="3850">
                  <c:v>2324.21875</c:v>
                </c:pt>
                <c:pt idx="3851">
                  <c:v>2321.7773400000001</c:v>
                </c:pt>
                <c:pt idx="3852">
                  <c:v>2324.21875</c:v>
                </c:pt>
                <c:pt idx="3853">
                  <c:v>2324.21875</c:v>
                </c:pt>
                <c:pt idx="3854">
                  <c:v>2324.21875</c:v>
                </c:pt>
                <c:pt idx="3855">
                  <c:v>2324.21875</c:v>
                </c:pt>
                <c:pt idx="3856">
                  <c:v>2324.21875</c:v>
                </c:pt>
                <c:pt idx="3857">
                  <c:v>2324.21875</c:v>
                </c:pt>
                <c:pt idx="3858">
                  <c:v>2324.21875</c:v>
                </c:pt>
                <c:pt idx="3859">
                  <c:v>2324.21875</c:v>
                </c:pt>
                <c:pt idx="3860">
                  <c:v>2324.21875</c:v>
                </c:pt>
                <c:pt idx="3861">
                  <c:v>2324.21875</c:v>
                </c:pt>
                <c:pt idx="3862">
                  <c:v>2324.21875</c:v>
                </c:pt>
                <c:pt idx="3863">
                  <c:v>2324.21875</c:v>
                </c:pt>
                <c:pt idx="3864">
                  <c:v>2324.21875</c:v>
                </c:pt>
                <c:pt idx="3865">
                  <c:v>2324.21875</c:v>
                </c:pt>
                <c:pt idx="3866">
                  <c:v>2324.21875</c:v>
                </c:pt>
                <c:pt idx="3867">
                  <c:v>2324.21875</c:v>
                </c:pt>
                <c:pt idx="3868">
                  <c:v>2324.21875</c:v>
                </c:pt>
                <c:pt idx="3869">
                  <c:v>2324.21875</c:v>
                </c:pt>
                <c:pt idx="3870">
                  <c:v>2324.21875</c:v>
                </c:pt>
                <c:pt idx="3871">
                  <c:v>2324.21875</c:v>
                </c:pt>
                <c:pt idx="3872">
                  <c:v>2324.21875</c:v>
                </c:pt>
                <c:pt idx="3873">
                  <c:v>2324.21875</c:v>
                </c:pt>
                <c:pt idx="3874">
                  <c:v>2324.21875</c:v>
                </c:pt>
                <c:pt idx="3875">
                  <c:v>2324.21875</c:v>
                </c:pt>
                <c:pt idx="3876">
                  <c:v>2326.6601599999999</c:v>
                </c:pt>
                <c:pt idx="3877">
                  <c:v>2324.21875</c:v>
                </c:pt>
                <c:pt idx="3878">
                  <c:v>2324.21875</c:v>
                </c:pt>
                <c:pt idx="3879">
                  <c:v>2324.21875</c:v>
                </c:pt>
                <c:pt idx="3880">
                  <c:v>2324.21875</c:v>
                </c:pt>
                <c:pt idx="3881">
                  <c:v>2324.21875</c:v>
                </c:pt>
                <c:pt idx="3882">
                  <c:v>2324.21875</c:v>
                </c:pt>
                <c:pt idx="3883">
                  <c:v>2321.7773400000001</c:v>
                </c:pt>
                <c:pt idx="3884">
                  <c:v>2324.21875</c:v>
                </c:pt>
                <c:pt idx="3885">
                  <c:v>2324.21875</c:v>
                </c:pt>
                <c:pt idx="3886">
                  <c:v>2324.21875</c:v>
                </c:pt>
                <c:pt idx="3887">
                  <c:v>2324.21875</c:v>
                </c:pt>
                <c:pt idx="3888">
                  <c:v>2324.21875</c:v>
                </c:pt>
                <c:pt idx="3889">
                  <c:v>2324.21875</c:v>
                </c:pt>
                <c:pt idx="3890">
                  <c:v>2324.21875</c:v>
                </c:pt>
                <c:pt idx="3891">
                  <c:v>2321.7773400000001</c:v>
                </c:pt>
                <c:pt idx="3892">
                  <c:v>2324.21875</c:v>
                </c:pt>
                <c:pt idx="3893">
                  <c:v>2324.21875</c:v>
                </c:pt>
                <c:pt idx="3894">
                  <c:v>2324.21875</c:v>
                </c:pt>
                <c:pt idx="3895">
                  <c:v>2324.21875</c:v>
                </c:pt>
                <c:pt idx="3896">
                  <c:v>2324.21875</c:v>
                </c:pt>
                <c:pt idx="3897">
                  <c:v>2324.21875</c:v>
                </c:pt>
                <c:pt idx="3898">
                  <c:v>2324.21875</c:v>
                </c:pt>
                <c:pt idx="3899">
                  <c:v>2324.21875</c:v>
                </c:pt>
                <c:pt idx="3900">
                  <c:v>2324.21875</c:v>
                </c:pt>
                <c:pt idx="3901">
                  <c:v>2324.21875</c:v>
                </c:pt>
                <c:pt idx="3902">
                  <c:v>2324.21875</c:v>
                </c:pt>
                <c:pt idx="3903">
                  <c:v>2324.21875</c:v>
                </c:pt>
                <c:pt idx="3904">
                  <c:v>2324.21875</c:v>
                </c:pt>
                <c:pt idx="3905">
                  <c:v>2324.21875</c:v>
                </c:pt>
                <c:pt idx="3906">
                  <c:v>2324.21875</c:v>
                </c:pt>
                <c:pt idx="3907">
                  <c:v>2324.21875</c:v>
                </c:pt>
                <c:pt idx="3908">
                  <c:v>2324.21875</c:v>
                </c:pt>
                <c:pt idx="3909">
                  <c:v>2324.21875</c:v>
                </c:pt>
                <c:pt idx="3910">
                  <c:v>2324.21875</c:v>
                </c:pt>
                <c:pt idx="3911">
                  <c:v>2321.7773400000001</c:v>
                </c:pt>
                <c:pt idx="3912">
                  <c:v>2324.21875</c:v>
                </c:pt>
                <c:pt idx="3913">
                  <c:v>2324.21875</c:v>
                </c:pt>
                <c:pt idx="3914">
                  <c:v>2324.21875</c:v>
                </c:pt>
                <c:pt idx="3915">
                  <c:v>2324.21875</c:v>
                </c:pt>
                <c:pt idx="3916">
                  <c:v>2324.21875</c:v>
                </c:pt>
                <c:pt idx="3917">
                  <c:v>2324.21875</c:v>
                </c:pt>
                <c:pt idx="3918">
                  <c:v>2321.7773400000001</c:v>
                </c:pt>
                <c:pt idx="3919">
                  <c:v>2324.21875</c:v>
                </c:pt>
                <c:pt idx="3920">
                  <c:v>2324.21875</c:v>
                </c:pt>
                <c:pt idx="3921">
                  <c:v>2324.21875</c:v>
                </c:pt>
                <c:pt idx="3922">
                  <c:v>2324.21875</c:v>
                </c:pt>
                <c:pt idx="3923">
                  <c:v>2324.21875</c:v>
                </c:pt>
                <c:pt idx="3924">
                  <c:v>2324.21875</c:v>
                </c:pt>
                <c:pt idx="3925">
                  <c:v>2324.21875</c:v>
                </c:pt>
                <c:pt idx="3926">
                  <c:v>2324.21875</c:v>
                </c:pt>
                <c:pt idx="3927">
                  <c:v>2324.21875</c:v>
                </c:pt>
                <c:pt idx="3928">
                  <c:v>2324.21875</c:v>
                </c:pt>
                <c:pt idx="3929">
                  <c:v>2321.7773400000001</c:v>
                </c:pt>
                <c:pt idx="3930">
                  <c:v>2324.21875</c:v>
                </c:pt>
                <c:pt idx="3931">
                  <c:v>2324.21875</c:v>
                </c:pt>
                <c:pt idx="3932">
                  <c:v>2324.21875</c:v>
                </c:pt>
                <c:pt idx="3933">
                  <c:v>2324.21875</c:v>
                </c:pt>
                <c:pt idx="3934">
                  <c:v>2324.21875</c:v>
                </c:pt>
                <c:pt idx="3935">
                  <c:v>2324.21875</c:v>
                </c:pt>
                <c:pt idx="3936">
                  <c:v>2324.21875</c:v>
                </c:pt>
                <c:pt idx="3937">
                  <c:v>2324.21875</c:v>
                </c:pt>
                <c:pt idx="3938">
                  <c:v>2321.7773400000001</c:v>
                </c:pt>
                <c:pt idx="3939">
                  <c:v>2324.21875</c:v>
                </c:pt>
                <c:pt idx="3940">
                  <c:v>2324.21875</c:v>
                </c:pt>
                <c:pt idx="3941">
                  <c:v>2324.21875</c:v>
                </c:pt>
                <c:pt idx="3942">
                  <c:v>2324.21875</c:v>
                </c:pt>
                <c:pt idx="3943">
                  <c:v>2324.21875</c:v>
                </c:pt>
                <c:pt idx="3944">
                  <c:v>2324.21875</c:v>
                </c:pt>
                <c:pt idx="3945">
                  <c:v>2324.21875</c:v>
                </c:pt>
                <c:pt idx="3946">
                  <c:v>2324.21875</c:v>
                </c:pt>
                <c:pt idx="3947">
                  <c:v>2321.7773400000001</c:v>
                </c:pt>
                <c:pt idx="3948">
                  <c:v>2324.21875</c:v>
                </c:pt>
                <c:pt idx="3949">
                  <c:v>2324.21875</c:v>
                </c:pt>
                <c:pt idx="3950">
                  <c:v>2324.21875</c:v>
                </c:pt>
                <c:pt idx="3951">
                  <c:v>2324.21875</c:v>
                </c:pt>
                <c:pt idx="3952">
                  <c:v>2324.21875</c:v>
                </c:pt>
                <c:pt idx="3953">
                  <c:v>2324.21875</c:v>
                </c:pt>
                <c:pt idx="3954">
                  <c:v>2324.21875</c:v>
                </c:pt>
                <c:pt idx="3955">
                  <c:v>2324.21875</c:v>
                </c:pt>
                <c:pt idx="3956">
                  <c:v>2324.21875</c:v>
                </c:pt>
                <c:pt idx="3957">
                  <c:v>2324.21875</c:v>
                </c:pt>
                <c:pt idx="3958">
                  <c:v>2324.21875</c:v>
                </c:pt>
                <c:pt idx="3959">
                  <c:v>2324.21875</c:v>
                </c:pt>
                <c:pt idx="3960">
                  <c:v>2324.21875</c:v>
                </c:pt>
                <c:pt idx="3961">
                  <c:v>2324.21875</c:v>
                </c:pt>
                <c:pt idx="3962">
                  <c:v>2324.21875</c:v>
                </c:pt>
                <c:pt idx="3963">
                  <c:v>2324.21875</c:v>
                </c:pt>
                <c:pt idx="3964">
                  <c:v>2324.21875</c:v>
                </c:pt>
                <c:pt idx="3965">
                  <c:v>2321.7773400000001</c:v>
                </c:pt>
                <c:pt idx="3966">
                  <c:v>2321.7773400000001</c:v>
                </c:pt>
                <c:pt idx="3967">
                  <c:v>2324.21875</c:v>
                </c:pt>
                <c:pt idx="3968">
                  <c:v>2324.21875</c:v>
                </c:pt>
                <c:pt idx="3969">
                  <c:v>2324.21875</c:v>
                </c:pt>
                <c:pt idx="3970">
                  <c:v>2324.21875</c:v>
                </c:pt>
                <c:pt idx="3971">
                  <c:v>2324.21875</c:v>
                </c:pt>
                <c:pt idx="3972">
                  <c:v>2324.21875</c:v>
                </c:pt>
                <c:pt idx="3973">
                  <c:v>2321.7773400000001</c:v>
                </c:pt>
                <c:pt idx="3974">
                  <c:v>2324.21875</c:v>
                </c:pt>
                <c:pt idx="3975">
                  <c:v>2324.21875</c:v>
                </c:pt>
                <c:pt idx="3976">
                  <c:v>2324.21875</c:v>
                </c:pt>
                <c:pt idx="3977">
                  <c:v>2324.21875</c:v>
                </c:pt>
                <c:pt idx="3978">
                  <c:v>2321.7773400000001</c:v>
                </c:pt>
                <c:pt idx="3979">
                  <c:v>2324.21875</c:v>
                </c:pt>
                <c:pt idx="3980">
                  <c:v>2324.21875</c:v>
                </c:pt>
                <c:pt idx="3981">
                  <c:v>2324.21875</c:v>
                </c:pt>
                <c:pt idx="3982">
                  <c:v>2324.21875</c:v>
                </c:pt>
                <c:pt idx="3983">
                  <c:v>2324.21875</c:v>
                </c:pt>
                <c:pt idx="3984">
                  <c:v>2324.21875</c:v>
                </c:pt>
                <c:pt idx="3985">
                  <c:v>2324.21875</c:v>
                </c:pt>
                <c:pt idx="3986">
                  <c:v>2324.21875</c:v>
                </c:pt>
                <c:pt idx="3987">
                  <c:v>2324.21875</c:v>
                </c:pt>
                <c:pt idx="3988">
                  <c:v>2324.21875</c:v>
                </c:pt>
                <c:pt idx="3989">
                  <c:v>2321.7773400000001</c:v>
                </c:pt>
                <c:pt idx="3990">
                  <c:v>2324.21875</c:v>
                </c:pt>
                <c:pt idx="3991">
                  <c:v>2324.21875</c:v>
                </c:pt>
                <c:pt idx="3992">
                  <c:v>2324.21875</c:v>
                </c:pt>
                <c:pt idx="3993">
                  <c:v>2324.21875</c:v>
                </c:pt>
                <c:pt idx="3994">
                  <c:v>2324.21875</c:v>
                </c:pt>
                <c:pt idx="3995">
                  <c:v>2321.7773400000001</c:v>
                </c:pt>
                <c:pt idx="3996">
                  <c:v>2324.21875</c:v>
                </c:pt>
                <c:pt idx="3997">
                  <c:v>2324.21875</c:v>
                </c:pt>
                <c:pt idx="3998">
                  <c:v>2324.21875</c:v>
                </c:pt>
                <c:pt idx="3999">
                  <c:v>2324.21875</c:v>
                </c:pt>
                <c:pt idx="4000">
                  <c:v>2324.21875</c:v>
                </c:pt>
                <c:pt idx="4001">
                  <c:v>2321.7773400000001</c:v>
                </c:pt>
                <c:pt idx="4002">
                  <c:v>2321.7773400000001</c:v>
                </c:pt>
                <c:pt idx="4003">
                  <c:v>2324.21875</c:v>
                </c:pt>
                <c:pt idx="4004">
                  <c:v>2324.21875</c:v>
                </c:pt>
                <c:pt idx="4005">
                  <c:v>2324.21875</c:v>
                </c:pt>
                <c:pt idx="4006">
                  <c:v>2324.21875</c:v>
                </c:pt>
                <c:pt idx="4007">
                  <c:v>2324.21875</c:v>
                </c:pt>
                <c:pt idx="4008">
                  <c:v>2324.21875</c:v>
                </c:pt>
                <c:pt idx="4009">
                  <c:v>2324.21875</c:v>
                </c:pt>
                <c:pt idx="4010">
                  <c:v>2324.21875</c:v>
                </c:pt>
                <c:pt idx="4011">
                  <c:v>2324.21875</c:v>
                </c:pt>
                <c:pt idx="4012">
                  <c:v>2324.21875</c:v>
                </c:pt>
                <c:pt idx="4013">
                  <c:v>2324.21875</c:v>
                </c:pt>
                <c:pt idx="4014">
                  <c:v>2321.7773400000001</c:v>
                </c:pt>
                <c:pt idx="4015">
                  <c:v>2324.21875</c:v>
                </c:pt>
                <c:pt idx="4016">
                  <c:v>2321.7773400000001</c:v>
                </c:pt>
                <c:pt idx="4017">
                  <c:v>2321.7773400000001</c:v>
                </c:pt>
                <c:pt idx="4018">
                  <c:v>2324.21875</c:v>
                </c:pt>
                <c:pt idx="4019">
                  <c:v>2324.21875</c:v>
                </c:pt>
                <c:pt idx="4020">
                  <c:v>2324.21875</c:v>
                </c:pt>
                <c:pt idx="4021">
                  <c:v>2324.21875</c:v>
                </c:pt>
                <c:pt idx="4022">
                  <c:v>2324.21875</c:v>
                </c:pt>
                <c:pt idx="4023">
                  <c:v>2324.21875</c:v>
                </c:pt>
                <c:pt idx="4024">
                  <c:v>2321.7773400000001</c:v>
                </c:pt>
                <c:pt idx="4025">
                  <c:v>2324.21875</c:v>
                </c:pt>
                <c:pt idx="4026">
                  <c:v>2321.7773400000001</c:v>
                </c:pt>
                <c:pt idx="4027">
                  <c:v>2324.21875</c:v>
                </c:pt>
                <c:pt idx="4028">
                  <c:v>2324.21875</c:v>
                </c:pt>
                <c:pt idx="4029">
                  <c:v>2321.7773400000001</c:v>
                </c:pt>
                <c:pt idx="4030">
                  <c:v>2324.21875</c:v>
                </c:pt>
                <c:pt idx="4031">
                  <c:v>2321.7773400000001</c:v>
                </c:pt>
                <c:pt idx="4032">
                  <c:v>2324.21875</c:v>
                </c:pt>
                <c:pt idx="4033">
                  <c:v>2324.21875</c:v>
                </c:pt>
                <c:pt idx="4034">
                  <c:v>2324.21875</c:v>
                </c:pt>
                <c:pt idx="4035">
                  <c:v>2321.7773400000001</c:v>
                </c:pt>
                <c:pt idx="4036">
                  <c:v>2324.21875</c:v>
                </c:pt>
                <c:pt idx="4037">
                  <c:v>2324.21875</c:v>
                </c:pt>
                <c:pt idx="4038">
                  <c:v>2324.21875</c:v>
                </c:pt>
                <c:pt idx="4039">
                  <c:v>2324.21875</c:v>
                </c:pt>
                <c:pt idx="4040">
                  <c:v>2324.21875</c:v>
                </c:pt>
                <c:pt idx="4041">
                  <c:v>2324.21875</c:v>
                </c:pt>
                <c:pt idx="4042">
                  <c:v>2324.21875</c:v>
                </c:pt>
                <c:pt idx="4043">
                  <c:v>2324.21875</c:v>
                </c:pt>
                <c:pt idx="4044">
                  <c:v>2324.21875</c:v>
                </c:pt>
                <c:pt idx="4045">
                  <c:v>2324.21875</c:v>
                </c:pt>
                <c:pt idx="4046">
                  <c:v>2321.7773400000001</c:v>
                </c:pt>
                <c:pt idx="4047">
                  <c:v>2321.7773400000001</c:v>
                </c:pt>
                <c:pt idx="4048">
                  <c:v>2324.21875</c:v>
                </c:pt>
                <c:pt idx="4049">
                  <c:v>2324.21875</c:v>
                </c:pt>
                <c:pt idx="4050">
                  <c:v>2324.21875</c:v>
                </c:pt>
                <c:pt idx="4051">
                  <c:v>2324.21875</c:v>
                </c:pt>
                <c:pt idx="4052">
                  <c:v>2324.21875</c:v>
                </c:pt>
                <c:pt idx="4053">
                  <c:v>2324.21875</c:v>
                </c:pt>
                <c:pt idx="4054">
                  <c:v>2324.21875</c:v>
                </c:pt>
                <c:pt idx="4055">
                  <c:v>2321.7773400000001</c:v>
                </c:pt>
                <c:pt idx="4056">
                  <c:v>2324.21875</c:v>
                </c:pt>
                <c:pt idx="4057">
                  <c:v>2324.21875</c:v>
                </c:pt>
                <c:pt idx="4058">
                  <c:v>2321.7773400000001</c:v>
                </c:pt>
                <c:pt idx="4059">
                  <c:v>2324.21875</c:v>
                </c:pt>
                <c:pt idx="4060">
                  <c:v>2321.7773400000001</c:v>
                </c:pt>
                <c:pt idx="4061">
                  <c:v>2321.7773400000001</c:v>
                </c:pt>
                <c:pt idx="4062">
                  <c:v>2324.21875</c:v>
                </c:pt>
                <c:pt idx="4063">
                  <c:v>2324.21875</c:v>
                </c:pt>
                <c:pt idx="4064">
                  <c:v>2324.21875</c:v>
                </c:pt>
                <c:pt idx="4065">
                  <c:v>2324.21875</c:v>
                </c:pt>
                <c:pt idx="4066">
                  <c:v>2324.21875</c:v>
                </c:pt>
                <c:pt idx="4067">
                  <c:v>2324.21875</c:v>
                </c:pt>
                <c:pt idx="4068">
                  <c:v>2324.21875</c:v>
                </c:pt>
                <c:pt idx="4069">
                  <c:v>2324.21875</c:v>
                </c:pt>
                <c:pt idx="4070">
                  <c:v>2324.21875</c:v>
                </c:pt>
                <c:pt idx="4071">
                  <c:v>2324.21875</c:v>
                </c:pt>
                <c:pt idx="4072">
                  <c:v>2324.21875</c:v>
                </c:pt>
                <c:pt idx="4073">
                  <c:v>2324.21875</c:v>
                </c:pt>
                <c:pt idx="4074">
                  <c:v>2321.7773400000001</c:v>
                </c:pt>
                <c:pt idx="4075">
                  <c:v>2324.21875</c:v>
                </c:pt>
                <c:pt idx="4076">
                  <c:v>2324.21875</c:v>
                </c:pt>
                <c:pt idx="4077">
                  <c:v>2324.21875</c:v>
                </c:pt>
                <c:pt idx="4078">
                  <c:v>2324.21875</c:v>
                </c:pt>
                <c:pt idx="4079">
                  <c:v>2321.7773400000001</c:v>
                </c:pt>
                <c:pt idx="4080">
                  <c:v>2321.7773400000001</c:v>
                </c:pt>
                <c:pt idx="4081">
                  <c:v>2324.21875</c:v>
                </c:pt>
                <c:pt idx="4082">
                  <c:v>2324.21875</c:v>
                </c:pt>
                <c:pt idx="4083">
                  <c:v>2324.21875</c:v>
                </c:pt>
                <c:pt idx="4084">
                  <c:v>2324.21875</c:v>
                </c:pt>
                <c:pt idx="4085">
                  <c:v>2324.21875</c:v>
                </c:pt>
                <c:pt idx="4086">
                  <c:v>2321.7773400000001</c:v>
                </c:pt>
                <c:pt idx="4087">
                  <c:v>2321.7773400000001</c:v>
                </c:pt>
                <c:pt idx="4088">
                  <c:v>2321.7773400000001</c:v>
                </c:pt>
                <c:pt idx="4089">
                  <c:v>2324.21875</c:v>
                </c:pt>
                <c:pt idx="4090">
                  <c:v>2324.21875</c:v>
                </c:pt>
                <c:pt idx="4091">
                  <c:v>2321.7773400000001</c:v>
                </c:pt>
                <c:pt idx="4092">
                  <c:v>2324.21875</c:v>
                </c:pt>
                <c:pt idx="4093">
                  <c:v>2324.21875</c:v>
                </c:pt>
                <c:pt idx="4094">
                  <c:v>2324.21875</c:v>
                </c:pt>
                <c:pt idx="4095">
                  <c:v>2324.21875</c:v>
                </c:pt>
                <c:pt idx="4096">
                  <c:v>2324.21875</c:v>
                </c:pt>
                <c:pt idx="4097">
                  <c:v>2321.7773400000001</c:v>
                </c:pt>
                <c:pt idx="4098">
                  <c:v>2324.21875</c:v>
                </c:pt>
                <c:pt idx="4099">
                  <c:v>2324.21875</c:v>
                </c:pt>
                <c:pt idx="4100">
                  <c:v>2324.21875</c:v>
                </c:pt>
                <c:pt idx="4101">
                  <c:v>2321.7773400000001</c:v>
                </c:pt>
                <c:pt idx="4102">
                  <c:v>2321.7773400000001</c:v>
                </c:pt>
                <c:pt idx="4103">
                  <c:v>2321.7773400000001</c:v>
                </c:pt>
                <c:pt idx="4104">
                  <c:v>2324.21875</c:v>
                </c:pt>
                <c:pt idx="4105">
                  <c:v>2321.7773400000001</c:v>
                </c:pt>
                <c:pt idx="4106">
                  <c:v>2324.21875</c:v>
                </c:pt>
                <c:pt idx="4107">
                  <c:v>2321.7773400000001</c:v>
                </c:pt>
                <c:pt idx="4108">
                  <c:v>2324.21875</c:v>
                </c:pt>
                <c:pt idx="4109">
                  <c:v>2324.21875</c:v>
                </c:pt>
                <c:pt idx="4110">
                  <c:v>2321.7773400000001</c:v>
                </c:pt>
                <c:pt idx="4111">
                  <c:v>2324.21875</c:v>
                </c:pt>
                <c:pt idx="4112">
                  <c:v>2321.7773400000001</c:v>
                </c:pt>
                <c:pt idx="4113">
                  <c:v>2321.7773400000001</c:v>
                </c:pt>
                <c:pt idx="4114">
                  <c:v>2321.7773400000001</c:v>
                </c:pt>
                <c:pt idx="4115">
                  <c:v>2324.21875</c:v>
                </c:pt>
                <c:pt idx="4116">
                  <c:v>2324.21875</c:v>
                </c:pt>
                <c:pt idx="4117">
                  <c:v>2324.21875</c:v>
                </c:pt>
                <c:pt idx="4118">
                  <c:v>2324.21875</c:v>
                </c:pt>
                <c:pt idx="4119">
                  <c:v>2324.21875</c:v>
                </c:pt>
                <c:pt idx="4120">
                  <c:v>2321.7773400000001</c:v>
                </c:pt>
                <c:pt idx="4121">
                  <c:v>2321.7773400000001</c:v>
                </c:pt>
                <c:pt idx="4122">
                  <c:v>2324.21875</c:v>
                </c:pt>
                <c:pt idx="4123">
                  <c:v>2324.21875</c:v>
                </c:pt>
                <c:pt idx="4124">
                  <c:v>2321.7773400000001</c:v>
                </c:pt>
                <c:pt idx="4125">
                  <c:v>2324.21875</c:v>
                </c:pt>
                <c:pt idx="4126">
                  <c:v>2324.21875</c:v>
                </c:pt>
                <c:pt idx="4127">
                  <c:v>2321.7773400000001</c:v>
                </c:pt>
                <c:pt idx="4128">
                  <c:v>2324.21875</c:v>
                </c:pt>
                <c:pt idx="4129">
                  <c:v>2324.21875</c:v>
                </c:pt>
                <c:pt idx="4130">
                  <c:v>2324.21875</c:v>
                </c:pt>
                <c:pt idx="4131">
                  <c:v>2324.21875</c:v>
                </c:pt>
                <c:pt idx="4132">
                  <c:v>2324.21875</c:v>
                </c:pt>
                <c:pt idx="4133">
                  <c:v>2324.21875</c:v>
                </c:pt>
                <c:pt idx="4134">
                  <c:v>2324.21875</c:v>
                </c:pt>
                <c:pt idx="4135">
                  <c:v>2324.21875</c:v>
                </c:pt>
                <c:pt idx="4136">
                  <c:v>2324.21875</c:v>
                </c:pt>
                <c:pt idx="4137">
                  <c:v>2324.21875</c:v>
                </c:pt>
                <c:pt idx="4138">
                  <c:v>2324.21875</c:v>
                </c:pt>
                <c:pt idx="4139">
                  <c:v>2321.7773400000001</c:v>
                </c:pt>
                <c:pt idx="4140">
                  <c:v>2324.21875</c:v>
                </c:pt>
                <c:pt idx="4141">
                  <c:v>2324.21875</c:v>
                </c:pt>
                <c:pt idx="4142">
                  <c:v>2324.21875</c:v>
                </c:pt>
                <c:pt idx="4143">
                  <c:v>2324.21875</c:v>
                </c:pt>
                <c:pt idx="4144">
                  <c:v>2324.21875</c:v>
                </c:pt>
                <c:pt idx="4145">
                  <c:v>2324.21875</c:v>
                </c:pt>
                <c:pt idx="4146">
                  <c:v>2324.21875</c:v>
                </c:pt>
                <c:pt idx="4147">
                  <c:v>2324.21875</c:v>
                </c:pt>
                <c:pt idx="4148">
                  <c:v>2324.21875</c:v>
                </c:pt>
                <c:pt idx="4149">
                  <c:v>2324.21875</c:v>
                </c:pt>
                <c:pt idx="4150">
                  <c:v>2321.7773400000001</c:v>
                </c:pt>
                <c:pt idx="4151">
                  <c:v>2324.21875</c:v>
                </c:pt>
                <c:pt idx="4152">
                  <c:v>2321.7773400000001</c:v>
                </c:pt>
                <c:pt idx="4153">
                  <c:v>2321.7773400000001</c:v>
                </c:pt>
                <c:pt idx="4154">
                  <c:v>2324.21875</c:v>
                </c:pt>
                <c:pt idx="4155">
                  <c:v>2324.21875</c:v>
                </c:pt>
                <c:pt idx="4156">
                  <c:v>2321.7773400000001</c:v>
                </c:pt>
                <c:pt idx="4157">
                  <c:v>2324.21875</c:v>
                </c:pt>
                <c:pt idx="4158">
                  <c:v>2324.21875</c:v>
                </c:pt>
                <c:pt idx="4159">
                  <c:v>2324.21875</c:v>
                </c:pt>
                <c:pt idx="4160">
                  <c:v>2324.21875</c:v>
                </c:pt>
                <c:pt idx="4161">
                  <c:v>2324.21875</c:v>
                </c:pt>
                <c:pt idx="4162">
                  <c:v>2321.7773400000001</c:v>
                </c:pt>
                <c:pt idx="4163">
                  <c:v>2324.21875</c:v>
                </c:pt>
                <c:pt idx="4164">
                  <c:v>2321.7773400000001</c:v>
                </c:pt>
                <c:pt idx="4165">
                  <c:v>2324.21875</c:v>
                </c:pt>
                <c:pt idx="4166">
                  <c:v>2324.21875</c:v>
                </c:pt>
                <c:pt idx="4167">
                  <c:v>2324.21875</c:v>
                </c:pt>
                <c:pt idx="4168">
                  <c:v>2324.21875</c:v>
                </c:pt>
                <c:pt idx="4169">
                  <c:v>2321.7773400000001</c:v>
                </c:pt>
                <c:pt idx="4170">
                  <c:v>2324.21875</c:v>
                </c:pt>
                <c:pt idx="4171">
                  <c:v>2324.21875</c:v>
                </c:pt>
                <c:pt idx="4172">
                  <c:v>2324.21875</c:v>
                </c:pt>
                <c:pt idx="4173">
                  <c:v>2324.21875</c:v>
                </c:pt>
                <c:pt idx="4174">
                  <c:v>2324.21875</c:v>
                </c:pt>
                <c:pt idx="4175">
                  <c:v>2324.21875</c:v>
                </c:pt>
                <c:pt idx="4176">
                  <c:v>2324.21875</c:v>
                </c:pt>
                <c:pt idx="4177">
                  <c:v>2324.21875</c:v>
                </c:pt>
                <c:pt idx="4178">
                  <c:v>2321.7773400000001</c:v>
                </c:pt>
                <c:pt idx="4179">
                  <c:v>2321.7773400000001</c:v>
                </c:pt>
                <c:pt idx="4180">
                  <c:v>2324.21875</c:v>
                </c:pt>
                <c:pt idx="4181">
                  <c:v>2321.7773400000001</c:v>
                </c:pt>
                <c:pt idx="4182">
                  <c:v>2321.7773400000001</c:v>
                </c:pt>
                <c:pt idx="4183">
                  <c:v>2324.21875</c:v>
                </c:pt>
                <c:pt idx="4184">
                  <c:v>2324.21875</c:v>
                </c:pt>
                <c:pt idx="4185">
                  <c:v>2321.7773400000001</c:v>
                </c:pt>
                <c:pt idx="4186">
                  <c:v>2321.7773400000001</c:v>
                </c:pt>
                <c:pt idx="4187">
                  <c:v>2324.21875</c:v>
                </c:pt>
                <c:pt idx="4188">
                  <c:v>2321.7773400000001</c:v>
                </c:pt>
                <c:pt idx="4189">
                  <c:v>2321.7773400000001</c:v>
                </c:pt>
                <c:pt idx="4190">
                  <c:v>2321.7773400000001</c:v>
                </c:pt>
                <c:pt idx="4191">
                  <c:v>2324.21875</c:v>
                </c:pt>
                <c:pt idx="4192">
                  <c:v>2324.21875</c:v>
                </c:pt>
                <c:pt idx="4193">
                  <c:v>2324.21875</c:v>
                </c:pt>
                <c:pt idx="4194">
                  <c:v>2321.7773400000001</c:v>
                </c:pt>
                <c:pt idx="4195">
                  <c:v>2324.21875</c:v>
                </c:pt>
                <c:pt idx="4196">
                  <c:v>2324.21875</c:v>
                </c:pt>
                <c:pt idx="4197">
                  <c:v>2321.7773400000001</c:v>
                </c:pt>
                <c:pt idx="4198">
                  <c:v>2324.21875</c:v>
                </c:pt>
                <c:pt idx="4199">
                  <c:v>2321.7773400000001</c:v>
                </c:pt>
                <c:pt idx="4200">
                  <c:v>2324.21875</c:v>
                </c:pt>
                <c:pt idx="4201">
                  <c:v>2321.7773400000001</c:v>
                </c:pt>
                <c:pt idx="4202">
                  <c:v>2324.21875</c:v>
                </c:pt>
                <c:pt idx="4203">
                  <c:v>2321.7773400000001</c:v>
                </c:pt>
                <c:pt idx="4204">
                  <c:v>2324.21875</c:v>
                </c:pt>
                <c:pt idx="4205">
                  <c:v>2324.21875</c:v>
                </c:pt>
                <c:pt idx="4206">
                  <c:v>2324.21875</c:v>
                </c:pt>
                <c:pt idx="4207">
                  <c:v>2324.21875</c:v>
                </c:pt>
                <c:pt idx="4208">
                  <c:v>2324.21875</c:v>
                </c:pt>
                <c:pt idx="4209">
                  <c:v>2324.21875</c:v>
                </c:pt>
                <c:pt idx="4210">
                  <c:v>2321.7773400000001</c:v>
                </c:pt>
                <c:pt idx="4211">
                  <c:v>2321.7773400000001</c:v>
                </c:pt>
                <c:pt idx="4212">
                  <c:v>2324.21875</c:v>
                </c:pt>
                <c:pt idx="4213">
                  <c:v>2321.7773400000001</c:v>
                </c:pt>
                <c:pt idx="4214">
                  <c:v>2321.7773400000001</c:v>
                </c:pt>
                <c:pt idx="4215">
                  <c:v>2324.21875</c:v>
                </c:pt>
                <c:pt idx="4216">
                  <c:v>2321.7773400000001</c:v>
                </c:pt>
                <c:pt idx="4217">
                  <c:v>2324.21875</c:v>
                </c:pt>
                <c:pt idx="4218">
                  <c:v>2324.21875</c:v>
                </c:pt>
                <c:pt idx="4219">
                  <c:v>2321.7773400000001</c:v>
                </c:pt>
                <c:pt idx="4220">
                  <c:v>2321.7773400000001</c:v>
                </c:pt>
                <c:pt idx="4221">
                  <c:v>2324.21875</c:v>
                </c:pt>
                <c:pt idx="4222">
                  <c:v>2324.21875</c:v>
                </c:pt>
                <c:pt idx="4223">
                  <c:v>2321.7773400000001</c:v>
                </c:pt>
                <c:pt idx="4224">
                  <c:v>2321.7773400000001</c:v>
                </c:pt>
                <c:pt idx="4225">
                  <c:v>2324.21875</c:v>
                </c:pt>
                <c:pt idx="4226">
                  <c:v>2324.21875</c:v>
                </c:pt>
                <c:pt idx="4227">
                  <c:v>2321.7773400000001</c:v>
                </c:pt>
                <c:pt idx="4228">
                  <c:v>2324.21875</c:v>
                </c:pt>
                <c:pt idx="4229">
                  <c:v>2324.21875</c:v>
                </c:pt>
                <c:pt idx="4230">
                  <c:v>2321.7773400000001</c:v>
                </c:pt>
                <c:pt idx="4231">
                  <c:v>2324.21875</c:v>
                </c:pt>
                <c:pt idx="4232">
                  <c:v>2321.7773400000001</c:v>
                </c:pt>
                <c:pt idx="4233">
                  <c:v>2321.7773400000001</c:v>
                </c:pt>
                <c:pt idx="4234">
                  <c:v>2321.7773400000001</c:v>
                </c:pt>
                <c:pt idx="4235">
                  <c:v>2321.7773400000001</c:v>
                </c:pt>
                <c:pt idx="4236">
                  <c:v>2321.7773400000001</c:v>
                </c:pt>
                <c:pt idx="4237">
                  <c:v>2324.21875</c:v>
                </c:pt>
                <c:pt idx="4238">
                  <c:v>2324.21875</c:v>
                </c:pt>
                <c:pt idx="4239">
                  <c:v>2324.21875</c:v>
                </c:pt>
                <c:pt idx="4240">
                  <c:v>2321.7773400000001</c:v>
                </c:pt>
                <c:pt idx="4241">
                  <c:v>2321.7773400000001</c:v>
                </c:pt>
                <c:pt idx="4242">
                  <c:v>2324.21875</c:v>
                </c:pt>
                <c:pt idx="4243">
                  <c:v>2324.21875</c:v>
                </c:pt>
                <c:pt idx="4244">
                  <c:v>2321.7773400000001</c:v>
                </c:pt>
                <c:pt idx="4245">
                  <c:v>2321.7773400000001</c:v>
                </c:pt>
                <c:pt idx="4246">
                  <c:v>2321.7773400000001</c:v>
                </c:pt>
                <c:pt idx="4247">
                  <c:v>2324.21875</c:v>
                </c:pt>
                <c:pt idx="4248">
                  <c:v>2321.7773400000001</c:v>
                </c:pt>
                <c:pt idx="4249">
                  <c:v>2321.7773400000001</c:v>
                </c:pt>
                <c:pt idx="4250">
                  <c:v>2321.7773400000001</c:v>
                </c:pt>
                <c:pt idx="4251">
                  <c:v>2324.21875</c:v>
                </c:pt>
                <c:pt idx="4252">
                  <c:v>2324.21875</c:v>
                </c:pt>
                <c:pt idx="4253">
                  <c:v>2321.7773400000001</c:v>
                </c:pt>
                <c:pt idx="4254">
                  <c:v>2324.21875</c:v>
                </c:pt>
                <c:pt idx="4255">
                  <c:v>2324.21875</c:v>
                </c:pt>
                <c:pt idx="4256">
                  <c:v>2324.21875</c:v>
                </c:pt>
                <c:pt idx="4257">
                  <c:v>2321.7773400000001</c:v>
                </c:pt>
                <c:pt idx="4258">
                  <c:v>2321.7773400000001</c:v>
                </c:pt>
                <c:pt idx="4259">
                  <c:v>2324.21875</c:v>
                </c:pt>
                <c:pt idx="4260">
                  <c:v>2324.21875</c:v>
                </c:pt>
                <c:pt idx="4261">
                  <c:v>2321.7773400000001</c:v>
                </c:pt>
                <c:pt idx="4262">
                  <c:v>2321.7773400000001</c:v>
                </c:pt>
                <c:pt idx="4263">
                  <c:v>2321.7773400000001</c:v>
                </c:pt>
                <c:pt idx="4264">
                  <c:v>2321.7773400000001</c:v>
                </c:pt>
                <c:pt idx="4265">
                  <c:v>2321.7773400000001</c:v>
                </c:pt>
                <c:pt idx="4266">
                  <c:v>2321.7773400000001</c:v>
                </c:pt>
                <c:pt idx="4267">
                  <c:v>2324.21875</c:v>
                </c:pt>
                <c:pt idx="4268">
                  <c:v>2321.7773400000001</c:v>
                </c:pt>
                <c:pt idx="4269">
                  <c:v>2321.7773400000001</c:v>
                </c:pt>
                <c:pt idx="4270">
                  <c:v>2321.7773400000001</c:v>
                </c:pt>
                <c:pt idx="4271">
                  <c:v>2324.21875</c:v>
                </c:pt>
                <c:pt idx="4272">
                  <c:v>2321.7773400000001</c:v>
                </c:pt>
                <c:pt idx="4273">
                  <c:v>2321.7773400000001</c:v>
                </c:pt>
                <c:pt idx="4274">
                  <c:v>2324.21875</c:v>
                </c:pt>
                <c:pt idx="4275">
                  <c:v>2321.7773400000001</c:v>
                </c:pt>
                <c:pt idx="4276">
                  <c:v>2324.21875</c:v>
                </c:pt>
                <c:pt idx="4277">
                  <c:v>2321.7773400000001</c:v>
                </c:pt>
                <c:pt idx="4278">
                  <c:v>2321.7773400000001</c:v>
                </c:pt>
                <c:pt idx="4279">
                  <c:v>2321.7773400000001</c:v>
                </c:pt>
                <c:pt idx="4280">
                  <c:v>2324.21875</c:v>
                </c:pt>
                <c:pt idx="4281">
                  <c:v>2324.21875</c:v>
                </c:pt>
                <c:pt idx="4282">
                  <c:v>2321.7773400000001</c:v>
                </c:pt>
                <c:pt idx="4283">
                  <c:v>2321.7773400000001</c:v>
                </c:pt>
                <c:pt idx="4284">
                  <c:v>2321.7773400000001</c:v>
                </c:pt>
                <c:pt idx="4285">
                  <c:v>2321.7773400000001</c:v>
                </c:pt>
                <c:pt idx="4286">
                  <c:v>2324.21875</c:v>
                </c:pt>
                <c:pt idx="4287">
                  <c:v>2321.7773400000001</c:v>
                </c:pt>
                <c:pt idx="4288">
                  <c:v>2324.21875</c:v>
                </c:pt>
                <c:pt idx="4289">
                  <c:v>2321.7773400000001</c:v>
                </c:pt>
                <c:pt idx="4290">
                  <c:v>2321.7773400000001</c:v>
                </c:pt>
                <c:pt idx="4291">
                  <c:v>2321.7773400000001</c:v>
                </c:pt>
                <c:pt idx="4292">
                  <c:v>2324.21875</c:v>
                </c:pt>
                <c:pt idx="4293">
                  <c:v>2321.7773400000001</c:v>
                </c:pt>
                <c:pt idx="4294">
                  <c:v>2321.7773400000001</c:v>
                </c:pt>
                <c:pt idx="4295">
                  <c:v>2321.7773400000001</c:v>
                </c:pt>
                <c:pt idx="4296">
                  <c:v>2321.7773400000001</c:v>
                </c:pt>
                <c:pt idx="4297">
                  <c:v>2324.21875</c:v>
                </c:pt>
                <c:pt idx="4298">
                  <c:v>2324.21875</c:v>
                </c:pt>
                <c:pt idx="4299">
                  <c:v>2321.7773400000001</c:v>
                </c:pt>
                <c:pt idx="4300">
                  <c:v>2324.21875</c:v>
                </c:pt>
                <c:pt idx="4301">
                  <c:v>2324.21875</c:v>
                </c:pt>
                <c:pt idx="4302">
                  <c:v>2321.7773400000001</c:v>
                </c:pt>
                <c:pt idx="4303">
                  <c:v>2321.7773400000001</c:v>
                </c:pt>
                <c:pt idx="4304">
                  <c:v>2321.7773400000001</c:v>
                </c:pt>
                <c:pt idx="4305">
                  <c:v>2324.21875</c:v>
                </c:pt>
                <c:pt idx="4306">
                  <c:v>2324.21875</c:v>
                </c:pt>
                <c:pt idx="4307">
                  <c:v>2321.7773400000001</c:v>
                </c:pt>
                <c:pt idx="4308">
                  <c:v>2321.7773400000001</c:v>
                </c:pt>
                <c:pt idx="4309">
                  <c:v>2321.7773400000001</c:v>
                </c:pt>
                <c:pt idx="4310">
                  <c:v>2324.21875</c:v>
                </c:pt>
                <c:pt idx="4311">
                  <c:v>2321.7773400000001</c:v>
                </c:pt>
                <c:pt idx="4312">
                  <c:v>2321.7773400000001</c:v>
                </c:pt>
                <c:pt idx="4313">
                  <c:v>2321.7773400000001</c:v>
                </c:pt>
                <c:pt idx="4314">
                  <c:v>2324.21875</c:v>
                </c:pt>
                <c:pt idx="4315">
                  <c:v>2324.21875</c:v>
                </c:pt>
                <c:pt idx="4316">
                  <c:v>2321.7773400000001</c:v>
                </c:pt>
                <c:pt idx="4317">
                  <c:v>2324.21875</c:v>
                </c:pt>
                <c:pt idx="4318">
                  <c:v>2324.21875</c:v>
                </c:pt>
                <c:pt idx="4319">
                  <c:v>2324.21875</c:v>
                </c:pt>
                <c:pt idx="4320">
                  <c:v>2324.21875</c:v>
                </c:pt>
                <c:pt idx="4321">
                  <c:v>2324.21875</c:v>
                </c:pt>
                <c:pt idx="4322">
                  <c:v>2321.7773400000001</c:v>
                </c:pt>
                <c:pt idx="4323">
                  <c:v>2321.7773400000001</c:v>
                </c:pt>
                <c:pt idx="4324">
                  <c:v>2321.7773400000001</c:v>
                </c:pt>
                <c:pt idx="4325">
                  <c:v>2324.21875</c:v>
                </c:pt>
                <c:pt idx="4326">
                  <c:v>2324.21875</c:v>
                </c:pt>
                <c:pt idx="4327">
                  <c:v>2324.21875</c:v>
                </c:pt>
                <c:pt idx="4328">
                  <c:v>2324.21875</c:v>
                </c:pt>
                <c:pt idx="4329">
                  <c:v>2321.7773400000001</c:v>
                </c:pt>
                <c:pt idx="4330">
                  <c:v>2324.21875</c:v>
                </c:pt>
                <c:pt idx="4331">
                  <c:v>2321.7773400000001</c:v>
                </c:pt>
                <c:pt idx="4332">
                  <c:v>2324.21875</c:v>
                </c:pt>
                <c:pt idx="4333">
                  <c:v>2321.7773400000001</c:v>
                </c:pt>
                <c:pt idx="4334">
                  <c:v>2321.7773400000001</c:v>
                </c:pt>
                <c:pt idx="4335">
                  <c:v>2324.21875</c:v>
                </c:pt>
                <c:pt idx="4336">
                  <c:v>2321.7773400000001</c:v>
                </c:pt>
                <c:pt idx="4337">
                  <c:v>2321.7773400000001</c:v>
                </c:pt>
                <c:pt idx="4338">
                  <c:v>2321.7773400000001</c:v>
                </c:pt>
                <c:pt idx="4339">
                  <c:v>2324.21875</c:v>
                </c:pt>
                <c:pt idx="4340">
                  <c:v>2321.7773400000001</c:v>
                </c:pt>
                <c:pt idx="4341">
                  <c:v>2321.7773400000001</c:v>
                </c:pt>
                <c:pt idx="4342">
                  <c:v>2321.7773400000001</c:v>
                </c:pt>
                <c:pt idx="4343">
                  <c:v>2321.7773400000001</c:v>
                </c:pt>
                <c:pt idx="4344">
                  <c:v>2321.7773400000001</c:v>
                </c:pt>
                <c:pt idx="4345">
                  <c:v>2324.21875</c:v>
                </c:pt>
                <c:pt idx="4346">
                  <c:v>2321.7773400000001</c:v>
                </c:pt>
                <c:pt idx="4347">
                  <c:v>2324.21875</c:v>
                </c:pt>
                <c:pt idx="4348">
                  <c:v>2324.21875</c:v>
                </c:pt>
                <c:pt idx="4349">
                  <c:v>2324.21875</c:v>
                </c:pt>
                <c:pt idx="4350">
                  <c:v>2321.7773400000001</c:v>
                </c:pt>
                <c:pt idx="4351">
                  <c:v>2324.21875</c:v>
                </c:pt>
                <c:pt idx="4352">
                  <c:v>2324.21875</c:v>
                </c:pt>
                <c:pt idx="4353">
                  <c:v>2324.21875</c:v>
                </c:pt>
                <c:pt idx="4354">
                  <c:v>2321.7773400000001</c:v>
                </c:pt>
                <c:pt idx="4355">
                  <c:v>2324.21875</c:v>
                </c:pt>
                <c:pt idx="4356">
                  <c:v>2321.7773400000001</c:v>
                </c:pt>
                <c:pt idx="4357">
                  <c:v>2324.21875</c:v>
                </c:pt>
                <c:pt idx="4358">
                  <c:v>2324.21875</c:v>
                </c:pt>
                <c:pt idx="4359">
                  <c:v>2324.21875</c:v>
                </c:pt>
                <c:pt idx="4360">
                  <c:v>2321.7773400000001</c:v>
                </c:pt>
                <c:pt idx="4361">
                  <c:v>2321.7773400000001</c:v>
                </c:pt>
                <c:pt idx="4362">
                  <c:v>2321.7773400000001</c:v>
                </c:pt>
                <c:pt idx="4363">
                  <c:v>2324.21875</c:v>
                </c:pt>
                <c:pt idx="4364">
                  <c:v>2324.21875</c:v>
                </c:pt>
                <c:pt idx="4365">
                  <c:v>2321.7773400000001</c:v>
                </c:pt>
                <c:pt idx="4366">
                  <c:v>2321.7773400000001</c:v>
                </c:pt>
                <c:pt idx="4367">
                  <c:v>2321.7773400000001</c:v>
                </c:pt>
                <c:pt idx="4368">
                  <c:v>2321.7773400000001</c:v>
                </c:pt>
                <c:pt idx="4369">
                  <c:v>2321.7773400000001</c:v>
                </c:pt>
                <c:pt idx="4370">
                  <c:v>2321.7773400000001</c:v>
                </c:pt>
                <c:pt idx="4371">
                  <c:v>2324.21875</c:v>
                </c:pt>
                <c:pt idx="4372">
                  <c:v>2321.7773400000001</c:v>
                </c:pt>
                <c:pt idx="4373">
                  <c:v>2324.21875</c:v>
                </c:pt>
                <c:pt idx="4374">
                  <c:v>2324.21875</c:v>
                </c:pt>
                <c:pt idx="4375">
                  <c:v>2321.7773400000001</c:v>
                </c:pt>
                <c:pt idx="4376">
                  <c:v>2324.21875</c:v>
                </c:pt>
                <c:pt idx="4377">
                  <c:v>2324.21875</c:v>
                </c:pt>
                <c:pt idx="4378">
                  <c:v>2321.7773400000001</c:v>
                </c:pt>
                <c:pt idx="4379">
                  <c:v>2321.7773400000001</c:v>
                </c:pt>
                <c:pt idx="4380">
                  <c:v>2324.21875</c:v>
                </c:pt>
                <c:pt idx="4381">
                  <c:v>2321.7773400000001</c:v>
                </c:pt>
                <c:pt idx="4382">
                  <c:v>2321.7773400000001</c:v>
                </c:pt>
                <c:pt idx="4383">
                  <c:v>2321.7773400000001</c:v>
                </c:pt>
                <c:pt idx="4384">
                  <c:v>2321.7773400000001</c:v>
                </c:pt>
                <c:pt idx="4385">
                  <c:v>2321.7773400000001</c:v>
                </c:pt>
                <c:pt idx="4386">
                  <c:v>2321.7773400000001</c:v>
                </c:pt>
                <c:pt idx="4387">
                  <c:v>2321.7773400000001</c:v>
                </c:pt>
                <c:pt idx="4388">
                  <c:v>2321.7773400000001</c:v>
                </c:pt>
                <c:pt idx="4389">
                  <c:v>2321.7773400000001</c:v>
                </c:pt>
                <c:pt idx="4390">
                  <c:v>2324.21875</c:v>
                </c:pt>
                <c:pt idx="4391">
                  <c:v>2321.7773400000001</c:v>
                </c:pt>
                <c:pt idx="4392">
                  <c:v>2321.7773400000001</c:v>
                </c:pt>
                <c:pt idx="4393">
                  <c:v>2321.7773400000001</c:v>
                </c:pt>
                <c:pt idx="4394">
                  <c:v>2324.21875</c:v>
                </c:pt>
                <c:pt idx="4395">
                  <c:v>2321.7773400000001</c:v>
                </c:pt>
                <c:pt idx="4396">
                  <c:v>2321.7773400000001</c:v>
                </c:pt>
                <c:pt idx="4397">
                  <c:v>2321.7773400000001</c:v>
                </c:pt>
                <c:pt idx="4398">
                  <c:v>2321.7773400000001</c:v>
                </c:pt>
                <c:pt idx="4399">
                  <c:v>2321.7773400000001</c:v>
                </c:pt>
                <c:pt idx="4400">
                  <c:v>2321.7773400000001</c:v>
                </c:pt>
                <c:pt idx="4401">
                  <c:v>2321.7773400000001</c:v>
                </c:pt>
                <c:pt idx="4402">
                  <c:v>2321.7773400000001</c:v>
                </c:pt>
                <c:pt idx="4403">
                  <c:v>2324.21875</c:v>
                </c:pt>
                <c:pt idx="4404">
                  <c:v>2321.7773400000001</c:v>
                </c:pt>
                <c:pt idx="4405">
                  <c:v>2321.7773400000001</c:v>
                </c:pt>
                <c:pt idx="4406">
                  <c:v>2324.21875</c:v>
                </c:pt>
                <c:pt idx="4407">
                  <c:v>2321.7773400000001</c:v>
                </c:pt>
                <c:pt idx="4408">
                  <c:v>2321.7773400000001</c:v>
                </c:pt>
                <c:pt idx="4409">
                  <c:v>2321.7773400000001</c:v>
                </c:pt>
                <c:pt idx="4410">
                  <c:v>2324.21875</c:v>
                </c:pt>
                <c:pt idx="4411">
                  <c:v>2324.21875</c:v>
                </c:pt>
                <c:pt idx="4412">
                  <c:v>2321.7773400000001</c:v>
                </c:pt>
                <c:pt idx="4413">
                  <c:v>2324.21875</c:v>
                </c:pt>
                <c:pt idx="4414">
                  <c:v>2321.7773400000001</c:v>
                </c:pt>
                <c:pt idx="4415">
                  <c:v>2324.21875</c:v>
                </c:pt>
                <c:pt idx="4416">
                  <c:v>2321.7773400000001</c:v>
                </c:pt>
                <c:pt idx="4417">
                  <c:v>2321.7773400000001</c:v>
                </c:pt>
                <c:pt idx="4418">
                  <c:v>2321.7773400000001</c:v>
                </c:pt>
                <c:pt idx="4419">
                  <c:v>2324.21875</c:v>
                </c:pt>
                <c:pt idx="4420">
                  <c:v>2321.7773400000001</c:v>
                </c:pt>
                <c:pt idx="4421">
                  <c:v>2321.7773400000001</c:v>
                </c:pt>
                <c:pt idx="4422">
                  <c:v>2321.7773400000001</c:v>
                </c:pt>
                <c:pt idx="4423">
                  <c:v>2321.7773400000001</c:v>
                </c:pt>
                <c:pt idx="4424">
                  <c:v>2321.7773400000001</c:v>
                </c:pt>
                <c:pt idx="4425">
                  <c:v>2324.21875</c:v>
                </c:pt>
                <c:pt idx="4426">
                  <c:v>2324.21875</c:v>
                </c:pt>
                <c:pt idx="4427">
                  <c:v>2321.7773400000001</c:v>
                </c:pt>
                <c:pt idx="4428">
                  <c:v>2321.7773400000001</c:v>
                </c:pt>
                <c:pt idx="4429">
                  <c:v>2321.7773400000001</c:v>
                </c:pt>
                <c:pt idx="4430">
                  <c:v>2321.7773400000001</c:v>
                </c:pt>
                <c:pt idx="4431">
                  <c:v>2321.7773400000001</c:v>
                </c:pt>
                <c:pt idx="4432">
                  <c:v>2324.21875</c:v>
                </c:pt>
                <c:pt idx="4433">
                  <c:v>2321.7773400000001</c:v>
                </c:pt>
                <c:pt idx="4434">
                  <c:v>2321.7773400000001</c:v>
                </c:pt>
                <c:pt idx="4435">
                  <c:v>2321.7773400000001</c:v>
                </c:pt>
                <c:pt idx="4436">
                  <c:v>2321.7773400000001</c:v>
                </c:pt>
                <c:pt idx="4437">
                  <c:v>2321.7773400000001</c:v>
                </c:pt>
                <c:pt idx="4438">
                  <c:v>2321.7773400000001</c:v>
                </c:pt>
                <c:pt idx="4439">
                  <c:v>2321.7773400000001</c:v>
                </c:pt>
                <c:pt idx="4440">
                  <c:v>2324.21875</c:v>
                </c:pt>
                <c:pt idx="4441">
                  <c:v>2324.21875</c:v>
                </c:pt>
                <c:pt idx="4442">
                  <c:v>2321.7773400000001</c:v>
                </c:pt>
                <c:pt idx="4443">
                  <c:v>2321.7773400000001</c:v>
                </c:pt>
                <c:pt idx="4444">
                  <c:v>2324.21875</c:v>
                </c:pt>
                <c:pt idx="4445">
                  <c:v>2324.21875</c:v>
                </c:pt>
                <c:pt idx="4446">
                  <c:v>2321.7773400000001</c:v>
                </c:pt>
                <c:pt idx="4447">
                  <c:v>2324.21875</c:v>
                </c:pt>
                <c:pt idx="4448">
                  <c:v>2321.7773400000001</c:v>
                </c:pt>
                <c:pt idx="4449">
                  <c:v>2324.21875</c:v>
                </c:pt>
                <c:pt idx="4450">
                  <c:v>2321.7773400000001</c:v>
                </c:pt>
                <c:pt idx="4451">
                  <c:v>2324.21875</c:v>
                </c:pt>
                <c:pt idx="4452">
                  <c:v>2324.21875</c:v>
                </c:pt>
                <c:pt idx="4453">
                  <c:v>2321.7773400000001</c:v>
                </c:pt>
                <c:pt idx="4454">
                  <c:v>2321.7773400000001</c:v>
                </c:pt>
                <c:pt idx="4455">
                  <c:v>2321.7773400000001</c:v>
                </c:pt>
                <c:pt idx="4456">
                  <c:v>2324.21875</c:v>
                </c:pt>
                <c:pt idx="4457">
                  <c:v>2321.7773400000001</c:v>
                </c:pt>
                <c:pt idx="4458">
                  <c:v>2324.21875</c:v>
                </c:pt>
                <c:pt idx="4459">
                  <c:v>2321.7773400000001</c:v>
                </c:pt>
                <c:pt idx="4460">
                  <c:v>2321.7773400000001</c:v>
                </c:pt>
                <c:pt idx="4461">
                  <c:v>2321.7773400000001</c:v>
                </c:pt>
                <c:pt idx="4462">
                  <c:v>2324.21875</c:v>
                </c:pt>
                <c:pt idx="4463">
                  <c:v>2321.7773400000001</c:v>
                </c:pt>
                <c:pt idx="4464">
                  <c:v>2321.7773400000001</c:v>
                </c:pt>
                <c:pt idx="4465">
                  <c:v>2321.7773400000001</c:v>
                </c:pt>
                <c:pt idx="4466">
                  <c:v>2324.21875</c:v>
                </c:pt>
                <c:pt idx="4467">
                  <c:v>2321.7773400000001</c:v>
                </c:pt>
                <c:pt idx="4468">
                  <c:v>2321.7773400000001</c:v>
                </c:pt>
                <c:pt idx="4469">
                  <c:v>2321.7773400000001</c:v>
                </c:pt>
                <c:pt idx="4470">
                  <c:v>2321.7773400000001</c:v>
                </c:pt>
                <c:pt idx="4471">
                  <c:v>2321.7773400000001</c:v>
                </c:pt>
                <c:pt idx="4472">
                  <c:v>2321.7773400000001</c:v>
                </c:pt>
                <c:pt idx="4473">
                  <c:v>2324.21875</c:v>
                </c:pt>
                <c:pt idx="4474">
                  <c:v>2321.7773400000001</c:v>
                </c:pt>
                <c:pt idx="4475">
                  <c:v>2321.7773400000001</c:v>
                </c:pt>
                <c:pt idx="4476">
                  <c:v>2321.7773400000001</c:v>
                </c:pt>
                <c:pt idx="4477">
                  <c:v>2321.7773400000001</c:v>
                </c:pt>
                <c:pt idx="4478">
                  <c:v>2321.7773400000001</c:v>
                </c:pt>
                <c:pt idx="4479">
                  <c:v>2321.7773400000001</c:v>
                </c:pt>
                <c:pt idx="4480">
                  <c:v>2321.7773400000001</c:v>
                </c:pt>
                <c:pt idx="4481">
                  <c:v>2321.7773400000001</c:v>
                </c:pt>
                <c:pt idx="4482">
                  <c:v>2321.7773400000001</c:v>
                </c:pt>
                <c:pt idx="4483">
                  <c:v>2321.7773400000001</c:v>
                </c:pt>
                <c:pt idx="4484">
                  <c:v>2324.21875</c:v>
                </c:pt>
                <c:pt idx="4485">
                  <c:v>2321.7773400000001</c:v>
                </c:pt>
                <c:pt idx="4486">
                  <c:v>2321.7773400000001</c:v>
                </c:pt>
                <c:pt idx="4487">
                  <c:v>2324.21875</c:v>
                </c:pt>
                <c:pt idx="4488">
                  <c:v>2324.21875</c:v>
                </c:pt>
                <c:pt idx="4489">
                  <c:v>2324.21875</c:v>
                </c:pt>
                <c:pt idx="4490">
                  <c:v>2321.7773400000001</c:v>
                </c:pt>
                <c:pt idx="4491">
                  <c:v>2321.7773400000001</c:v>
                </c:pt>
                <c:pt idx="4492">
                  <c:v>2324.21875</c:v>
                </c:pt>
                <c:pt idx="4493">
                  <c:v>2321.7773400000001</c:v>
                </c:pt>
                <c:pt idx="4494">
                  <c:v>2321.7773400000001</c:v>
                </c:pt>
                <c:pt idx="4495">
                  <c:v>2324.21875</c:v>
                </c:pt>
                <c:pt idx="4496">
                  <c:v>2324.21875</c:v>
                </c:pt>
                <c:pt idx="4497">
                  <c:v>2321.7773400000001</c:v>
                </c:pt>
                <c:pt idx="4498">
                  <c:v>2321.7773400000001</c:v>
                </c:pt>
                <c:pt idx="4499">
                  <c:v>2324.21875</c:v>
                </c:pt>
                <c:pt idx="4500">
                  <c:v>2324.21875</c:v>
                </c:pt>
                <c:pt idx="4501">
                  <c:v>2321.7773400000001</c:v>
                </c:pt>
                <c:pt idx="4502">
                  <c:v>2321.7773400000001</c:v>
                </c:pt>
                <c:pt idx="4503">
                  <c:v>2321.7773400000001</c:v>
                </c:pt>
                <c:pt idx="4504">
                  <c:v>2321.7773400000001</c:v>
                </c:pt>
                <c:pt idx="4505">
                  <c:v>2324.21875</c:v>
                </c:pt>
                <c:pt idx="4506">
                  <c:v>2321.7773400000001</c:v>
                </c:pt>
                <c:pt idx="4507">
                  <c:v>2321.7773400000001</c:v>
                </c:pt>
                <c:pt idx="4508">
                  <c:v>2321.7773400000001</c:v>
                </c:pt>
                <c:pt idx="4509">
                  <c:v>2324.21875</c:v>
                </c:pt>
                <c:pt idx="4510">
                  <c:v>2321.7773400000001</c:v>
                </c:pt>
                <c:pt idx="4511">
                  <c:v>2321.7773400000001</c:v>
                </c:pt>
                <c:pt idx="4512">
                  <c:v>2324.21875</c:v>
                </c:pt>
                <c:pt idx="4513">
                  <c:v>2321.7773400000001</c:v>
                </c:pt>
                <c:pt idx="4514">
                  <c:v>2321.7773400000001</c:v>
                </c:pt>
                <c:pt idx="4515">
                  <c:v>2321.7773400000001</c:v>
                </c:pt>
                <c:pt idx="4516">
                  <c:v>2321.7773400000001</c:v>
                </c:pt>
                <c:pt idx="4517">
                  <c:v>2321.7773400000001</c:v>
                </c:pt>
                <c:pt idx="4518">
                  <c:v>2321.7773400000001</c:v>
                </c:pt>
                <c:pt idx="4519">
                  <c:v>2321.7773400000001</c:v>
                </c:pt>
                <c:pt idx="4520">
                  <c:v>2321.7773400000001</c:v>
                </c:pt>
                <c:pt idx="4521">
                  <c:v>2321.7773400000001</c:v>
                </c:pt>
                <c:pt idx="4522">
                  <c:v>2324.21875</c:v>
                </c:pt>
                <c:pt idx="4523">
                  <c:v>2321.7773400000001</c:v>
                </c:pt>
                <c:pt idx="4524">
                  <c:v>2321.7773400000001</c:v>
                </c:pt>
                <c:pt idx="4525">
                  <c:v>2321.7773400000001</c:v>
                </c:pt>
                <c:pt idx="4526">
                  <c:v>2321.7773400000001</c:v>
                </c:pt>
                <c:pt idx="4527">
                  <c:v>2324.21875</c:v>
                </c:pt>
                <c:pt idx="4528">
                  <c:v>2321.7773400000001</c:v>
                </c:pt>
                <c:pt idx="4529">
                  <c:v>2321.7773400000001</c:v>
                </c:pt>
                <c:pt idx="4530">
                  <c:v>2321.7773400000001</c:v>
                </c:pt>
                <c:pt idx="4531">
                  <c:v>2321.7773400000001</c:v>
                </c:pt>
                <c:pt idx="4532">
                  <c:v>2321.7773400000001</c:v>
                </c:pt>
                <c:pt idx="4533">
                  <c:v>2321.7773400000001</c:v>
                </c:pt>
                <c:pt idx="4534">
                  <c:v>2321.7773400000001</c:v>
                </c:pt>
                <c:pt idx="4535">
                  <c:v>2324.21875</c:v>
                </c:pt>
                <c:pt idx="4536">
                  <c:v>2321.7773400000001</c:v>
                </c:pt>
                <c:pt idx="4537">
                  <c:v>2321.7773400000001</c:v>
                </c:pt>
                <c:pt idx="4538">
                  <c:v>2324.21875</c:v>
                </c:pt>
                <c:pt idx="4539">
                  <c:v>2321.7773400000001</c:v>
                </c:pt>
                <c:pt idx="4540">
                  <c:v>2321.7773400000001</c:v>
                </c:pt>
                <c:pt idx="4541">
                  <c:v>2321.7773400000001</c:v>
                </c:pt>
                <c:pt idx="4542">
                  <c:v>2321.7773400000001</c:v>
                </c:pt>
                <c:pt idx="4543">
                  <c:v>2321.7773400000001</c:v>
                </c:pt>
                <c:pt idx="4544">
                  <c:v>2321.7773400000001</c:v>
                </c:pt>
                <c:pt idx="4545">
                  <c:v>2321.7773400000001</c:v>
                </c:pt>
                <c:pt idx="4546">
                  <c:v>2324.21875</c:v>
                </c:pt>
                <c:pt idx="4547">
                  <c:v>2324.21875</c:v>
                </c:pt>
                <c:pt idx="4548">
                  <c:v>2321.7773400000001</c:v>
                </c:pt>
                <c:pt idx="4549">
                  <c:v>2321.7773400000001</c:v>
                </c:pt>
                <c:pt idx="4550">
                  <c:v>2321.7773400000001</c:v>
                </c:pt>
                <c:pt idx="4551">
                  <c:v>2321.7773400000001</c:v>
                </c:pt>
                <c:pt idx="4552">
                  <c:v>2321.7773400000001</c:v>
                </c:pt>
                <c:pt idx="4553">
                  <c:v>2321.7773400000001</c:v>
                </c:pt>
                <c:pt idx="4554">
                  <c:v>2321.7773400000001</c:v>
                </c:pt>
                <c:pt idx="4555">
                  <c:v>2321.7773400000001</c:v>
                </c:pt>
                <c:pt idx="4556">
                  <c:v>2324.21875</c:v>
                </c:pt>
                <c:pt idx="4557">
                  <c:v>2324.21875</c:v>
                </c:pt>
                <c:pt idx="4558">
                  <c:v>2321.7773400000001</c:v>
                </c:pt>
                <c:pt idx="4559">
                  <c:v>2321.7773400000001</c:v>
                </c:pt>
                <c:pt idx="4560">
                  <c:v>2324.21875</c:v>
                </c:pt>
                <c:pt idx="4561">
                  <c:v>2324.21875</c:v>
                </c:pt>
                <c:pt idx="4562">
                  <c:v>2321.7773400000001</c:v>
                </c:pt>
                <c:pt idx="4563">
                  <c:v>2321.7773400000001</c:v>
                </c:pt>
                <c:pt idx="4564">
                  <c:v>2321.7773400000001</c:v>
                </c:pt>
                <c:pt idx="4565">
                  <c:v>2321.7773400000001</c:v>
                </c:pt>
                <c:pt idx="4566">
                  <c:v>2321.7773400000001</c:v>
                </c:pt>
                <c:pt idx="4567">
                  <c:v>2321.7773400000001</c:v>
                </c:pt>
                <c:pt idx="4568">
                  <c:v>2324.21875</c:v>
                </c:pt>
                <c:pt idx="4569">
                  <c:v>2321.7773400000001</c:v>
                </c:pt>
                <c:pt idx="4570">
                  <c:v>2321.7773400000001</c:v>
                </c:pt>
                <c:pt idx="4571">
                  <c:v>2321.7773400000001</c:v>
                </c:pt>
                <c:pt idx="4572">
                  <c:v>2321.7773400000001</c:v>
                </c:pt>
                <c:pt idx="4573">
                  <c:v>2321.7773400000001</c:v>
                </c:pt>
                <c:pt idx="4574">
                  <c:v>2321.7773400000001</c:v>
                </c:pt>
                <c:pt idx="4575">
                  <c:v>2321.7773400000001</c:v>
                </c:pt>
                <c:pt idx="4576">
                  <c:v>2321.7773400000001</c:v>
                </c:pt>
                <c:pt idx="4577">
                  <c:v>2321.7773400000001</c:v>
                </c:pt>
                <c:pt idx="4578">
                  <c:v>2321.7773400000001</c:v>
                </c:pt>
                <c:pt idx="4579">
                  <c:v>2321.7773400000001</c:v>
                </c:pt>
                <c:pt idx="4580">
                  <c:v>2321.7773400000001</c:v>
                </c:pt>
                <c:pt idx="4581">
                  <c:v>2321.7773400000001</c:v>
                </c:pt>
                <c:pt idx="4582">
                  <c:v>2321.7773400000001</c:v>
                </c:pt>
                <c:pt idx="4583">
                  <c:v>2321.7773400000001</c:v>
                </c:pt>
                <c:pt idx="4584">
                  <c:v>2321.7773400000001</c:v>
                </c:pt>
                <c:pt idx="4585">
                  <c:v>2321.7773400000001</c:v>
                </c:pt>
                <c:pt idx="4586">
                  <c:v>2321.7773400000001</c:v>
                </c:pt>
                <c:pt idx="4587">
                  <c:v>2321.7773400000001</c:v>
                </c:pt>
                <c:pt idx="4588">
                  <c:v>2321.7773400000001</c:v>
                </c:pt>
                <c:pt idx="4589">
                  <c:v>2321.7773400000001</c:v>
                </c:pt>
                <c:pt idx="4590">
                  <c:v>2321.7773400000001</c:v>
                </c:pt>
                <c:pt idx="4591">
                  <c:v>2321.7773400000001</c:v>
                </c:pt>
                <c:pt idx="4592">
                  <c:v>2321.7773400000001</c:v>
                </c:pt>
                <c:pt idx="4593">
                  <c:v>2321.7773400000001</c:v>
                </c:pt>
                <c:pt idx="4594">
                  <c:v>2321.7773400000001</c:v>
                </c:pt>
                <c:pt idx="4595">
                  <c:v>2321.7773400000001</c:v>
                </c:pt>
                <c:pt idx="4596">
                  <c:v>2321.7773400000001</c:v>
                </c:pt>
                <c:pt idx="4597">
                  <c:v>2321.7773400000001</c:v>
                </c:pt>
                <c:pt idx="4598">
                  <c:v>2321.7773400000001</c:v>
                </c:pt>
                <c:pt idx="4599">
                  <c:v>2321.7773400000001</c:v>
                </c:pt>
                <c:pt idx="4600">
                  <c:v>2321.7773400000001</c:v>
                </c:pt>
                <c:pt idx="4601">
                  <c:v>2321.7773400000001</c:v>
                </c:pt>
                <c:pt idx="4602">
                  <c:v>2324.21875</c:v>
                </c:pt>
                <c:pt idx="4603">
                  <c:v>2321.7773400000001</c:v>
                </c:pt>
                <c:pt idx="4604">
                  <c:v>2324.21875</c:v>
                </c:pt>
                <c:pt idx="4605">
                  <c:v>2321.7773400000001</c:v>
                </c:pt>
                <c:pt idx="4606">
                  <c:v>2321.7773400000001</c:v>
                </c:pt>
                <c:pt idx="4607">
                  <c:v>2321.7773400000001</c:v>
                </c:pt>
                <c:pt idx="4608">
                  <c:v>2324.21875</c:v>
                </c:pt>
                <c:pt idx="4609">
                  <c:v>2324.21875</c:v>
                </c:pt>
                <c:pt idx="4610">
                  <c:v>2321.7773400000001</c:v>
                </c:pt>
                <c:pt idx="4611">
                  <c:v>2321.7773400000001</c:v>
                </c:pt>
                <c:pt idx="4612">
                  <c:v>2321.7773400000001</c:v>
                </c:pt>
                <c:pt idx="4613">
                  <c:v>2321.7773400000001</c:v>
                </c:pt>
                <c:pt idx="4614">
                  <c:v>2321.7773400000001</c:v>
                </c:pt>
                <c:pt idx="4615">
                  <c:v>2321.7773400000001</c:v>
                </c:pt>
                <c:pt idx="4616">
                  <c:v>2321.7773400000001</c:v>
                </c:pt>
                <c:pt idx="4617">
                  <c:v>2321.7773400000001</c:v>
                </c:pt>
                <c:pt idx="4618">
                  <c:v>2321.7773400000001</c:v>
                </c:pt>
                <c:pt idx="4619">
                  <c:v>2321.7773400000001</c:v>
                </c:pt>
                <c:pt idx="4620">
                  <c:v>2321.7773400000001</c:v>
                </c:pt>
                <c:pt idx="4621">
                  <c:v>2321.7773400000001</c:v>
                </c:pt>
                <c:pt idx="4622">
                  <c:v>2324.21875</c:v>
                </c:pt>
                <c:pt idx="4623">
                  <c:v>2321.7773400000001</c:v>
                </c:pt>
                <c:pt idx="4624">
                  <c:v>2324.21875</c:v>
                </c:pt>
                <c:pt idx="4625">
                  <c:v>2324.21875</c:v>
                </c:pt>
                <c:pt idx="4626">
                  <c:v>2321.7773400000001</c:v>
                </c:pt>
                <c:pt idx="4627">
                  <c:v>2321.7773400000001</c:v>
                </c:pt>
                <c:pt idx="4628">
                  <c:v>2324.21875</c:v>
                </c:pt>
                <c:pt idx="4629">
                  <c:v>2321.7773400000001</c:v>
                </c:pt>
                <c:pt idx="4630">
                  <c:v>2321.7773400000001</c:v>
                </c:pt>
                <c:pt idx="4631">
                  <c:v>2321.7773400000001</c:v>
                </c:pt>
                <c:pt idx="4632">
                  <c:v>2321.7773400000001</c:v>
                </c:pt>
                <c:pt idx="4633">
                  <c:v>2321.7773400000001</c:v>
                </c:pt>
                <c:pt idx="4634">
                  <c:v>2321.7773400000001</c:v>
                </c:pt>
                <c:pt idx="4635">
                  <c:v>2321.7773400000001</c:v>
                </c:pt>
                <c:pt idx="4636">
                  <c:v>2321.7773400000001</c:v>
                </c:pt>
                <c:pt idx="4637">
                  <c:v>2324.21875</c:v>
                </c:pt>
                <c:pt idx="4638">
                  <c:v>2321.7773400000001</c:v>
                </c:pt>
                <c:pt idx="4639">
                  <c:v>2321.7773400000001</c:v>
                </c:pt>
                <c:pt idx="4640">
                  <c:v>2321.7773400000001</c:v>
                </c:pt>
                <c:pt idx="4641">
                  <c:v>2321.7773400000001</c:v>
                </c:pt>
                <c:pt idx="4642">
                  <c:v>2321.7773400000001</c:v>
                </c:pt>
                <c:pt idx="4643">
                  <c:v>2321.7773400000001</c:v>
                </c:pt>
                <c:pt idx="4644">
                  <c:v>2324.21875</c:v>
                </c:pt>
                <c:pt idx="4645">
                  <c:v>2321.7773400000001</c:v>
                </c:pt>
                <c:pt idx="4646">
                  <c:v>2321.7773400000001</c:v>
                </c:pt>
                <c:pt idx="4647">
                  <c:v>2321.7773400000001</c:v>
                </c:pt>
                <c:pt idx="4648">
                  <c:v>2321.7773400000001</c:v>
                </c:pt>
                <c:pt idx="4649">
                  <c:v>2321.7773400000001</c:v>
                </c:pt>
                <c:pt idx="4650">
                  <c:v>2321.7773400000001</c:v>
                </c:pt>
                <c:pt idx="4651">
                  <c:v>2321.7773400000001</c:v>
                </c:pt>
                <c:pt idx="4652">
                  <c:v>2324.21875</c:v>
                </c:pt>
                <c:pt idx="4653">
                  <c:v>2321.7773400000001</c:v>
                </c:pt>
                <c:pt idx="4654">
                  <c:v>2321.7773400000001</c:v>
                </c:pt>
                <c:pt idx="4655">
                  <c:v>2321.7773400000001</c:v>
                </c:pt>
                <c:pt idx="4656">
                  <c:v>2321.7773400000001</c:v>
                </c:pt>
                <c:pt idx="4657">
                  <c:v>2321.7773400000001</c:v>
                </c:pt>
                <c:pt idx="4658">
                  <c:v>2321.7773400000001</c:v>
                </c:pt>
                <c:pt idx="4659">
                  <c:v>2321.7773400000001</c:v>
                </c:pt>
                <c:pt idx="4660">
                  <c:v>2321.7773400000001</c:v>
                </c:pt>
                <c:pt idx="4661">
                  <c:v>2321.7773400000001</c:v>
                </c:pt>
                <c:pt idx="4662">
                  <c:v>2321.7773400000001</c:v>
                </c:pt>
                <c:pt idx="4663">
                  <c:v>2321.7773400000001</c:v>
                </c:pt>
                <c:pt idx="4664">
                  <c:v>2321.7773400000001</c:v>
                </c:pt>
                <c:pt idx="4665">
                  <c:v>2321.7773400000001</c:v>
                </c:pt>
                <c:pt idx="4666">
                  <c:v>2321.7773400000001</c:v>
                </c:pt>
                <c:pt idx="4667">
                  <c:v>2321.7773400000001</c:v>
                </c:pt>
                <c:pt idx="4668">
                  <c:v>2321.7773400000001</c:v>
                </c:pt>
                <c:pt idx="4669">
                  <c:v>2321.7773400000001</c:v>
                </c:pt>
                <c:pt idx="4670">
                  <c:v>2321.7773400000001</c:v>
                </c:pt>
                <c:pt idx="4671">
                  <c:v>2321.7773400000001</c:v>
                </c:pt>
                <c:pt idx="4672">
                  <c:v>2321.7773400000001</c:v>
                </c:pt>
                <c:pt idx="4673">
                  <c:v>2321.7773400000001</c:v>
                </c:pt>
                <c:pt idx="4674">
                  <c:v>2321.7773400000001</c:v>
                </c:pt>
                <c:pt idx="4675">
                  <c:v>2321.7773400000001</c:v>
                </c:pt>
                <c:pt idx="4676">
                  <c:v>2321.7773400000001</c:v>
                </c:pt>
                <c:pt idx="4677">
                  <c:v>2321.7773400000001</c:v>
                </c:pt>
                <c:pt idx="4678">
                  <c:v>2321.7773400000001</c:v>
                </c:pt>
                <c:pt idx="4679">
                  <c:v>2321.7773400000001</c:v>
                </c:pt>
                <c:pt idx="4680">
                  <c:v>2321.7773400000001</c:v>
                </c:pt>
                <c:pt idx="4681">
                  <c:v>2321.7773400000001</c:v>
                </c:pt>
                <c:pt idx="4682">
                  <c:v>2321.7773400000001</c:v>
                </c:pt>
                <c:pt idx="4683">
                  <c:v>2321.7773400000001</c:v>
                </c:pt>
                <c:pt idx="4684">
                  <c:v>2324.21875</c:v>
                </c:pt>
                <c:pt idx="4685">
                  <c:v>2321.7773400000001</c:v>
                </c:pt>
                <c:pt idx="4686">
                  <c:v>2321.7773400000001</c:v>
                </c:pt>
                <c:pt idx="4687">
                  <c:v>2321.7773400000001</c:v>
                </c:pt>
                <c:pt idx="4688">
                  <c:v>2321.7773400000001</c:v>
                </c:pt>
                <c:pt idx="4689">
                  <c:v>2324.21875</c:v>
                </c:pt>
                <c:pt idx="4690">
                  <c:v>2321.7773400000001</c:v>
                </c:pt>
                <c:pt idx="4691">
                  <c:v>2321.7773400000001</c:v>
                </c:pt>
                <c:pt idx="4692">
                  <c:v>2321.7773400000001</c:v>
                </c:pt>
                <c:pt idx="4693">
                  <c:v>2321.7773400000001</c:v>
                </c:pt>
                <c:pt idx="4694">
                  <c:v>2321.7773400000001</c:v>
                </c:pt>
                <c:pt idx="4695">
                  <c:v>2321.7773400000001</c:v>
                </c:pt>
                <c:pt idx="4696">
                  <c:v>2321.7773400000001</c:v>
                </c:pt>
                <c:pt idx="4697">
                  <c:v>2321.7773400000001</c:v>
                </c:pt>
                <c:pt idx="4698">
                  <c:v>2321.7773400000001</c:v>
                </c:pt>
                <c:pt idx="4699">
                  <c:v>2321.7773400000001</c:v>
                </c:pt>
                <c:pt idx="4700">
                  <c:v>2321.7773400000001</c:v>
                </c:pt>
                <c:pt idx="4701">
                  <c:v>2321.7773400000001</c:v>
                </c:pt>
                <c:pt idx="4702">
                  <c:v>2321.7773400000001</c:v>
                </c:pt>
                <c:pt idx="4703">
                  <c:v>2321.7773400000001</c:v>
                </c:pt>
                <c:pt idx="4704">
                  <c:v>2321.7773400000001</c:v>
                </c:pt>
                <c:pt idx="4705">
                  <c:v>2321.7773400000001</c:v>
                </c:pt>
                <c:pt idx="4706">
                  <c:v>2321.7773400000001</c:v>
                </c:pt>
                <c:pt idx="4707">
                  <c:v>2321.7773400000001</c:v>
                </c:pt>
                <c:pt idx="4708">
                  <c:v>2321.7773400000001</c:v>
                </c:pt>
                <c:pt idx="4709">
                  <c:v>2321.7773400000001</c:v>
                </c:pt>
                <c:pt idx="4710">
                  <c:v>2324.21875</c:v>
                </c:pt>
                <c:pt idx="4711">
                  <c:v>2321.7773400000001</c:v>
                </c:pt>
                <c:pt idx="4712">
                  <c:v>2321.7773400000001</c:v>
                </c:pt>
                <c:pt idx="4713">
                  <c:v>2321.7773400000001</c:v>
                </c:pt>
                <c:pt idx="4714">
                  <c:v>2321.7773400000001</c:v>
                </c:pt>
                <c:pt idx="4715">
                  <c:v>2321.7773400000001</c:v>
                </c:pt>
                <c:pt idx="4716">
                  <c:v>2321.7773400000001</c:v>
                </c:pt>
                <c:pt idx="4717">
                  <c:v>2321.7773400000001</c:v>
                </c:pt>
                <c:pt idx="4718">
                  <c:v>2321.7773400000001</c:v>
                </c:pt>
                <c:pt idx="4719">
                  <c:v>2321.7773400000001</c:v>
                </c:pt>
                <c:pt idx="4720">
                  <c:v>2321.7773400000001</c:v>
                </c:pt>
                <c:pt idx="4721">
                  <c:v>2321.7773400000001</c:v>
                </c:pt>
                <c:pt idx="4722">
                  <c:v>2324.21875</c:v>
                </c:pt>
                <c:pt idx="4723">
                  <c:v>2321.7773400000001</c:v>
                </c:pt>
                <c:pt idx="4724">
                  <c:v>2321.7773400000001</c:v>
                </c:pt>
                <c:pt idx="4725">
                  <c:v>2321.7773400000001</c:v>
                </c:pt>
                <c:pt idx="4726">
                  <c:v>2321.7773400000001</c:v>
                </c:pt>
                <c:pt idx="4727">
                  <c:v>2321.7773400000001</c:v>
                </c:pt>
                <c:pt idx="4728">
                  <c:v>2324.21875</c:v>
                </c:pt>
                <c:pt idx="4729">
                  <c:v>2321.7773400000001</c:v>
                </c:pt>
                <c:pt idx="4730">
                  <c:v>2321.7773400000001</c:v>
                </c:pt>
                <c:pt idx="4731">
                  <c:v>2321.7773400000001</c:v>
                </c:pt>
                <c:pt idx="4732">
                  <c:v>2321.7773400000001</c:v>
                </c:pt>
                <c:pt idx="4733">
                  <c:v>2321.7773400000001</c:v>
                </c:pt>
                <c:pt idx="4734">
                  <c:v>2321.7773400000001</c:v>
                </c:pt>
                <c:pt idx="4735">
                  <c:v>2321.7773400000001</c:v>
                </c:pt>
                <c:pt idx="4736">
                  <c:v>2321.7773400000001</c:v>
                </c:pt>
                <c:pt idx="4737">
                  <c:v>2321.7773400000001</c:v>
                </c:pt>
                <c:pt idx="4738">
                  <c:v>2321.7773400000001</c:v>
                </c:pt>
                <c:pt idx="4739">
                  <c:v>2321.7773400000001</c:v>
                </c:pt>
                <c:pt idx="4740">
                  <c:v>2321.7773400000001</c:v>
                </c:pt>
                <c:pt idx="4741">
                  <c:v>2321.7773400000001</c:v>
                </c:pt>
                <c:pt idx="4742">
                  <c:v>2324.21875</c:v>
                </c:pt>
                <c:pt idx="4743">
                  <c:v>2321.7773400000001</c:v>
                </c:pt>
                <c:pt idx="4744">
                  <c:v>2321.7773400000001</c:v>
                </c:pt>
                <c:pt idx="4745">
                  <c:v>2321.7773400000001</c:v>
                </c:pt>
                <c:pt idx="4746">
                  <c:v>2321.7773400000001</c:v>
                </c:pt>
                <c:pt idx="4747">
                  <c:v>2321.7773400000001</c:v>
                </c:pt>
                <c:pt idx="4748">
                  <c:v>2321.7773400000001</c:v>
                </c:pt>
                <c:pt idx="4749">
                  <c:v>2321.7773400000001</c:v>
                </c:pt>
                <c:pt idx="4750">
                  <c:v>2321.7773400000001</c:v>
                </c:pt>
                <c:pt idx="4751">
                  <c:v>2321.7773400000001</c:v>
                </c:pt>
                <c:pt idx="4752">
                  <c:v>2321.7773400000001</c:v>
                </c:pt>
                <c:pt idx="4753">
                  <c:v>2321.7773400000001</c:v>
                </c:pt>
                <c:pt idx="4754">
                  <c:v>2321.7773400000001</c:v>
                </c:pt>
                <c:pt idx="4755">
                  <c:v>2321.7773400000001</c:v>
                </c:pt>
                <c:pt idx="4756">
                  <c:v>2321.7773400000001</c:v>
                </c:pt>
                <c:pt idx="4757">
                  <c:v>2321.7773400000001</c:v>
                </c:pt>
                <c:pt idx="4758">
                  <c:v>2321.7773400000001</c:v>
                </c:pt>
                <c:pt idx="4759">
                  <c:v>2321.7773400000001</c:v>
                </c:pt>
                <c:pt idx="4760">
                  <c:v>2321.7773400000001</c:v>
                </c:pt>
                <c:pt idx="4761">
                  <c:v>2321.7773400000001</c:v>
                </c:pt>
                <c:pt idx="4762">
                  <c:v>2321.7773400000001</c:v>
                </c:pt>
                <c:pt idx="4763">
                  <c:v>2321.7773400000001</c:v>
                </c:pt>
                <c:pt idx="4764">
                  <c:v>2321.7773400000001</c:v>
                </c:pt>
                <c:pt idx="4765">
                  <c:v>2321.7773400000001</c:v>
                </c:pt>
                <c:pt idx="4766">
                  <c:v>2321.7773400000001</c:v>
                </c:pt>
                <c:pt idx="4767">
                  <c:v>2321.7773400000001</c:v>
                </c:pt>
                <c:pt idx="4768">
                  <c:v>2321.7773400000001</c:v>
                </c:pt>
                <c:pt idx="4769">
                  <c:v>2321.7773400000001</c:v>
                </c:pt>
                <c:pt idx="4770">
                  <c:v>2321.7773400000001</c:v>
                </c:pt>
                <c:pt idx="4771">
                  <c:v>2321.7773400000001</c:v>
                </c:pt>
                <c:pt idx="4772">
                  <c:v>2321.7773400000001</c:v>
                </c:pt>
                <c:pt idx="4773">
                  <c:v>2321.7773400000001</c:v>
                </c:pt>
                <c:pt idx="4774">
                  <c:v>2321.7773400000001</c:v>
                </c:pt>
                <c:pt idx="4775">
                  <c:v>2321.7773400000001</c:v>
                </c:pt>
                <c:pt idx="4776">
                  <c:v>2321.7773400000001</c:v>
                </c:pt>
                <c:pt idx="4777">
                  <c:v>2321.7773400000001</c:v>
                </c:pt>
                <c:pt idx="4778">
                  <c:v>2324.21875</c:v>
                </c:pt>
                <c:pt idx="4779">
                  <c:v>2321.7773400000001</c:v>
                </c:pt>
                <c:pt idx="4780">
                  <c:v>2321.7773400000001</c:v>
                </c:pt>
                <c:pt idx="4781">
                  <c:v>2321.7773400000001</c:v>
                </c:pt>
                <c:pt idx="4782">
                  <c:v>2321.7773400000001</c:v>
                </c:pt>
                <c:pt idx="4783">
                  <c:v>2321.7773400000001</c:v>
                </c:pt>
                <c:pt idx="4784">
                  <c:v>2321.7773400000001</c:v>
                </c:pt>
                <c:pt idx="4785">
                  <c:v>2321.7773400000001</c:v>
                </c:pt>
                <c:pt idx="4786">
                  <c:v>2324.21875</c:v>
                </c:pt>
                <c:pt idx="4787">
                  <c:v>2321.7773400000001</c:v>
                </c:pt>
                <c:pt idx="4788">
                  <c:v>2321.7773400000001</c:v>
                </c:pt>
                <c:pt idx="4789">
                  <c:v>2321.7773400000001</c:v>
                </c:pt>
                <c:pt idx="4790">
                  <c:v>2321.7773400000001</c:v>
                </c:pt>
                <c:pt idx="4791">
                  <c:v>2321.7773400000001</c:v>
                </c:pt>
                <c:pt idx="4792">
                  <c:v>2321.7773400000001</c:v>
                </c:pt>
                <c:pt idx="4793">
                  <c:v>2321.7773400000001</c:v>
                </c:pt>
                <c:pt idx="4794">
                  <c:v>2321.7773400000001</c:v>
                </c:pt>
                <c:pt idx="4795">
                  <c:v>2321.7773400000001</c:v>
                </c:pt>
                <c:pt idx="4796">
                  <c:v>2321.7773400000001</c:v>
                </c:pt>
                <c:pt idx="4797">
                  <c:v>2321.7773400000001</c:v>
                </c:pt>
                <c:pt idx="4798">
                  <c:v>2321.7773400000001</c:v>
                </c:pt>
                <c:pt idx="4799">
                  <c:v>2321.7773400000001</c:v>
                </c:pt>
                <c:pt idx="4800">
                  <c:v>2321.7773400000001</c:v>
                </c:pt>
                <c:pt idx="4801">
                  <c:v>2319.3359400000018</c:v>
                </c:pt>
                <c:pt idx="4802">
                  <c:v>2319.3359400000018</c:v>
                </c:pt>
                <c:pt idx="4803">
                  <c:v>2321.7773400000001</c:v>
                </c:pt>
                <c:pt idx="4804">
                  <c:v>2321.7773400000001</c:v>
                </c:pt>
                <c:pt idx="4805">
                  <c:v>2321.7773400000001</c:v>
                </c:pt>
                <c:pt idx="4806">
                  <c:v>2321.7773400000001</c:v>
                </c:pt>
                <c:pt idx="4807">
                  <c:v>2321.7773400000001</c:v>
                </c:pt>
                <c:pt idx="4808">
                  <c:v>2321.7773400000001</c:v>
                </c:pt>
                <c:pt idx="4809">
                  <c:v>2321.7773400000001</c:v>
                </c:pt>
                <c:pt idx="4810">
                  <c:v>2321.7773400000001</c:v>
                </c:pt>
                <c:pt idx="4811">
                  <c:v>2321.7773400000001</c:v>
                </c:pt>
                <c:pt idx="4812">
                  <c:v>2321.7773400000001</c:v>
                </c:pt>
                <c:pt idx="4813">
                  <c:v>2321.7773400000001</c:v>
                </c:pt>
                <c:pt idx="4814">
                  <c:v>2324.21875</c:v>
                </c:pt>
                <c:pt idx="4815">
                  <c:v>2321.7773400000001</c:v>
                </c:pt>
                <c:pt idx="4816">
                  <c:v>2321.7773400000001</c:v>
                </c:pt>
                <c:pt idx="4817">
                  <c:v>2321.7773400000001</c:v>
                </c:pt>
                <c:pt idx="4818">
                  <c:v>2321.7773400000001</c:v>
                </c:pt>
                <c:pt idx="4819">
                  <c:v>2321.7773400000001</c:v>
                </c:pt>
                <c:pt idx="4820">
                  <c:v>2321.7773400000001</c:v>
                </c:pt>
                <c:pt idx="4821">
                  <c:v>2321.7773400000001</c:v>
                </c:pt>
                <c:pt idx="4822">
                  <c:v>2321.7773400000001</c:v>
                </c:pt>
                <c:pt idx="4823">
                  <c:v>2321.7773400000001</c:v>
                </c:pt>
                <c:pt idx="4824">
                  <c:v>2321.7773400000001</c:v>
                </c:pt>
                <c:pt idx="4825">
                  <c:v>2321.7773400000001</c:v>
                </c:pt>
                <c:pt idx="4826">
                  <c:v>2321.7773400000001</c:v>
                </c:pt>
                <c:pt idx="4827">
                  <c:v>2321.7773400000001</c:v>
                </c:pt>
                <c:pt idx="4828">
                  <c:v>2321.7773400000001</c:v>
                </c:pt>
                <c:pt idx="4829">
                  <c:v>2321.7773400000001</c:v>
                </c:pt>
                <c:pt idx="4830">
                  <c:v>2321.7773400000001</c:v>
                </c:pt>
                <c:pt idx="4831">
                  <c:v>2321.7773400000001</c:v>
                </c:pt>
                <c:pt idx="4832">
                  <c:v>2321.7773400000001</c:v>
                </c:pt>
                <c:pt idx="4833">
                  <c:v>2321.7773400000001</c:v>
                </c:pt>
                <c:pt idx="4834">
                  <c:v>2321.7773400000001</c:v>
                </c:pt>
                <c:pt idx="4835">
                  <c:v>2321.7773400000001</c:v>
                </c:pt>
                <c:pt idx="4836">
                  <c:v>2321.7773400000001</c:v>
                </c:pt>
                <c:pt idx="4837">
                  <c:v>2321.7773400000001</c:v>
                </c:pt>
                <c:pt idx="4838">
                  <c:v>2321.7773400000001</c:v>
                </c:pt>
                <c:pt idx="4839">
                  <c:v>2321.7773400000001</c:v>
                </c:pt>
                <c:pt idx="4840">
                  <c:v>2321.7773400000001</c:v>
                </c:pt>
                <c:pt idx="4841">
                  <c:v>2321.7773400000001</c:v>
                </c:pt>
                <c:pt idx="4842">
                  <c:v>2321.7773400000001</c:v>
                </c:pt>
                <c:pt idx="4843">
                  <c:v>2321.7773400000001</c:v>
                </c:pt>
                <c:pt idx="4844">
                  <c:v>2321.7773400000001</c:v>
                </c:pt>
                <c:pt idx="4845">
                  <c:v>2324.21875</c:v>
                </c:pt>
                <c:pt idx="4846">
                  <c:v>2321.7773400000001</c:v>
                </c:pt>
                <c:pt idx="4847">
                  <c:v>2321.7773400000001</c:v>
                </c:pt>
                <c:pt idx="4848">
                  <c:v>2321.7773400000001</c:v>
                </c:pt>
                <c:pt idx="4849">
                  <c:v>2321.7773400000001</c:v>
                </c:pt>
                <c:pt idx="4850">
                  <c:v>2321.7773400000001</c:v>
                </c:pt>
                <c:pt idx="4851">
                  <c:v>2321.7773400000001</c:v>
                </c:pt>
                <c:pt idx="4852">
                  <c:v>2321.7773400000001</c:v>
                </c:pt>
                <c:pt idx="4853">
                  <c:v>2321.7773400000001</c:v>
                </c:pt>
                <c:pt idx="4854">
                  <c:v>2321.7773400000001</c:v>
                </c:pt>
                <c:pt idx="4855">
                  <c:v>2321.7773400000001</c:v>
                </c:pt>
                <c:pt idx="4856">
                  <c:v>2319.3359400000018</c:v>
                </c:pt>
                <c:pt idx="4857">
                  <c:v>2321.7773400000001</c:v>
                </c:pt>
                <c:pt idx="4858">
                  <c:v>2321.7773400000001</c:v>
                </c:pt>
                <c:pt idx="4859">
                  <c:v>2324.21875</c:v>
                </c:pt>
                <c:pt idx="4860">
                  <c:v>2321.7773400000001</c:v>
                </c:pt>
                <c:pt idx="4861">
                  <c:v>2321.7773400000001</c:v>
                </c:pt>
                <c:pt idx="4862">
                  <c:v>2321.7773400000001</c:v>
                </c:pt>
                <c:pt idx="4863">
                  <c:v>2321.7773400000001</c:v>
                </c:pt>
                <c:pt idx="4864">
                  <c:v>2321.7773400000001</c:v>
                </c:pt>
                <c:pt idx="4865">
                  <c:v>2321.7773400000001</c:v>
                </c:pt>
                <c:pt idx="4866">
                  <c:v>2321.7773400000001</c:v>
                </c:pt>
                <c:pt idx="4867">
                  <c:v>2321.7773400000001</c:v>
                </c:pt>
                <c:pt idx="4868">
                  <c:v>2321.7773400000001</c:v>
                </c:pt>
                <c:pt idx="4869">
                  <c:v>2321.7773400000001</c:v>
                </c:pt>
                <c:pt idx="4870">
                  <c:v>2321.7773400000001</c:v>
                </c:pt>
                <c:pt idx="4871">
                  <c:v>2321.7773400000001</c:v>
                </c:pt>
                <c:pt idx="4872">
                  <c:v>2321.7773400000001</c:v>
                </c:pt>
                <c:pt idx="4873">
                  <c:v>2321.7773400000001</c:v>
                </c:pt>
                <c:pt idx="4874">
                  <c:v>2321.7773400000001</c:v>
                </c:pt>
                <c:pt idx="4875">
                  <c:v>2321.7773400000001</c:v>
                </c:pt>
                <c:pt idx="4876">
                  <c:v>2321.7773400000001</c:v>
                </c:pt>
                <c:pt idx="4877">
                  <c:v>2321.7773400000001</c:v>
                </c:pt>
                <c:pt idx="4878">
                  <c:v>2321.7773400000001</c:v>
                </c:pt>
                <c:pt idx="4879">
                  <c:v>2321.7773400000001</c:v>
                </c:pt>
                <c:pt idx="4880">
                  <c:v>2321.7773400000001</c:v>
                </c:pt>
                <c:pt idx="4881">
                  <c:v>2321.7773400000001</c:v>
                </c:pt>
                <c:pt idx="4882">
                  <c:v>2321.7773400000001</c:v>
                </c:pt>
                <c:pt idx="4883">
                  <c:v>2321.7773400000001</c:v>
                </c:pt>
                <c:pt idx="4884">
                  <c:v>2321.7773400000001</c:v>
                </c:pt>
                <c:pt idx="4885">
                  <c:v>2321.7773400000001</c:v>
                </c:pt>
                <c:pt idx="4886">
                  <c:v>2321.7773400000001</c:v>
                </c:pt>
                <c:pt idx="4887">
                  <c:v>2321.7773400000001</c:v>
                </c:pt>
                <c:pt idx="4888">
                  <c:v>2321.7773400000001</c:v>
                </c:pt>
                <c:pt idx="4889">
                  <c:v>2321.7773400000001</c:v>
                </c:pt>
                <c:pt idx="4890">
                  <c:v>2319.3359400000018</c:v>
                </c:pt>
                <c:pt idx="4891">
                  <c:v>2321.7773400000001</c:v>
                </c:pt>
                <c:pt idx="4892">
                  <c:v>2321.7773400000001</c:v>
                </c:pt>
                <c:pt idx="4893">
                  <c:v>2321.7773400000001</c:v>
                </c:pt>
                <c:pt idx="4894">
                  <c:v>2321.7773400000001</c:v>
                </c:pt>
                <c:pt idx="4895">
                  <c:v>2321.7773400000001</c:v>
                </c:pt>
                <c:pt idx="4896">
                  <c:v>2321.7773400000001</c:v>
                </c:pt>
                <c:pt idx="4897">
                  <c:v>2321.7773400000001</c:v>
                </c:pt>
                <c:pt idx="4898">
                  <c:v>2321.7773400000001</c:v>
                </c:pt>
                <c:pt idx="4899">
                  <c:v>2321.7773400000001</c:v>
                </c:pt>
                <c:pt idx="4900">
                  <c:v>2321.7773400000001</c:v>
                </c:pt>
                <c:pt idx="4901">
                  <c:v>2321.7773400000001</c:v>
                </c:pt>
                <c:pt idx="4902">
                  <c:v>2321.7773400000001</c:v>
                </c:pt>
                <c:pt idx="4903">
                  <c:v>2321.7773400000001</c:v>
                </c:pt>
                <c:pt idx="4904">
                  <c:v>2321.7773400000001</c:v>
                </c:pt>
                <c:pt idx="4905">
                  <c:v>2321.7773400000001</c:v>
                </c:pt>
                <c:pt idx="4906">
                  <c:v>2321.7773400000001</c:v>
                </c:pt>
                <c:pt idx="4907">
                  <c:v>2319.3359400000018</c:v>
                </c:pt>
                <c:pt idx="4908">
                  <c:v>2321.7773400000001</c:v>
                </c:pt>
                <c:pt idx="4909">
                  <c:v>2321.7773400000001</c:v>
                </c:pt>
                <c:pt idx="4910">
                  <c:v>2321.7773400000001</c:v>
                </c:pt>
                <c:pt idx="4911">
                  <c:v>2321.7773400000001</c:v>
                </c:pt>
                <c:pt idx="4912">
                  <c:v>2321.7773400000001</c:v>
                </c:pt>
                <c:pt idx="4913">
                  <c:v>2321.7773400000001</c:v>
                </c:pt>
                <c:pt idx="4914">
                  <c:v>2321.7773400000001</c:v>
                </c:pt>
                <c:pt idx="4915">
                  <c:v>2321.7773400000001</c:v>
                </c:pt>
                <c:pt idx="4916">
                  <c:v>2321.7773400000001</c:v>
                </c:pt>
                <c:pt idx="4917">
                  <c:v>2321.7773400000001</c:v>
                </c:pt>
                <c:pt idx="4918">
                  <c:v>2321.7773400000001</c:v>
                </c:pt>
                <c:pt idx="4919">
                  <c:v>2321.7773400000001</c:v>
                </c:pt>
                <c:pt idx="4920">
                  <c:v>2321.7773400000001</c:v>
                </c:pt>
                <c:pt idx="4921">
                  <c:v>2321.7773400000001</c:v>
                </c:pt>
                <c:pt idx="4922">
                  <c:v>2321.7773400000001</c:v>
                </c:pt>
                <c:pt idx="4923">
                  <c:v>2321.7773400000001</c:v>
                </c:pt>
                <c:pt idx="4924">
                  <c:v>2321.7773400000001</c:v>
                </c:pt>
                <c:pt idx="4925">
                  <c:v>2321.7773400000001</c:v>
                </c:pt>
                <c:pt idx="4926">
                  <c:v>2321.7773400000001</c:v>
                </c:pt>
                <c:pt idx="4927">
                  <c:v>2321.7773400000001</c:v>
                </c:pt>
                <c:pt idx="4928">
                  <c:v>2321.7773400000001</c:v>
                </c:pt>
                <c:pt idx="4929">
                  <c:v>2321.7773400000001</c:v>
                </c:pt>
                <c:pt idx="4930">
                  <c:v>2321.7773400000001</c:v>
                </c:pt>
                <c:pt idx="4931">
                  <c:v>2321.7773400000001</c:v>
                </c:pt>
                <c:pt idx="4932">
                  <c:v>2321.7773400000001</c:v>
                </c:pt>
                <c:pt idx="4933">
                  <c:v>2321.7773400000001</c:v>
                </c:pt>
                <c:pt idx="4934">
                  <c:v>2321.7773400000001</c:v>
                </c:pt>
                <c:pt idx="4935">
                  <c:v>2321.7773400000001</c:v>
                </c:pt>
                <c:pt idx="4936">
                  <c:v>2321.7773400000001</c:v>
                </c:pt>
                <c:pt idx="4937">
                  <c:v>2321.7773400000001</c:v>
                </c:pt>
                <c:pt idx="4938">
                  <c:v>2321.7773400000001</c:v>
                </c:pt>
                <c:pt idx="4939">
                  <c:v>2321.7773400000001</c:v>
                </c:pt>
                <c:pt idx="4940">
                  <c:v>2321.7773400000001</c:v>
                </c:pt>
                <c:pt idx="4941">
                  <c:v>2319.3359400000018</c:v>
                </c:pt>
                <c:pt idx="4942">
                  <c:v>2321.7773400000001</c:v>
                </c:pt>
                <c:pt idx="4943">
                  <c:v>2321.7773400000001</c:v>
                </c:pt>
                <c:pt idx="4944">
                  <c:v>2321.7773400000001</c:v>
                </c:pt>
                <c:pt idx="4945">
                  <c:v>2321.7773400000001</c:v>
                </c:pt>
                <c:pt idx="4946">
                  <c:v>2321.7773400000001</c:v>
                </c:pt>
                <c:pt idx="4947">
                  <c:v>2321.7773400000001</c:v>
                </c:pt>
                <c:pt idx="4948">
                  <c:v>2321.7773400000001</c:v>
                </c:pt>
                <c:pt idx="4949">
                  <c:v>2321.7773400000001</c:v>
                </c:pt>
                <c:pt idx="4950">
                  <c:v>2319.3359400000018</c:v>
                </c:pt>
                <c:pt idx="4951">
                  <c:v>2321.7773400000001</c:v>
                </c:pt>
                <c:pt idx="4952">
                  <c:v>2321.7773400000001</c:v>
                </c:pt>
                <c:pt idx="4953">
                  <c:v>2321.7773400000001</c:v>
                </c:pt>
                <c:pt idx="4954">
                  <c:v>2321.7773400000001</c:v>
                </c:pt>
                <c:pt idx="4955">
                  <c:v>2321.7773400000001</c:v>
                </c:pt>
                <c:pt idx="4956">
                  <c:v>2321.7773400000001</c:v>
                </c:pt>
                <c:pt idx="4957">
                  <c:v>2321.7773400000001</c:v>
                </c:pt>
                <c:pt idx="4958">
                  <c:v>2321.7773400000001</c:v>
                </c:pt>
                <c:pt idx="4959">
                  <c:v>2321.7773400000001</c:v>
                </c:pt>
                <c:pt idx="4960">
                  <c:v>2321.7773400000001</c:v>
                </c:pt>
                <c:pt idx="4961">
                  <c:v>2321.7773400000001</c:v>
                </c:pt>
                <c:pt idx="4962">
                  <c:v>2321.7773400000001</c:v>
                </c:pt>
                <c:pt idx="4963">
                  <c:v>2321.7773400000001</c:v>
                </c:pt>
                <c:pt idx="4964">
                  <c:v>2321.7773400000001</c:v>
                </c:pt>
                <c:pt idx="4965">
                  <c:v>2321.7773400000001</c:v>
                </c:pt>
                <c:pt idx="4966">
                  <c:v>2321.7773400000001</c:v>
                </c:pt>
                <c:pt idx="4967">
                  <c:v>2321.7773400000001</c:v>
                </c:pt>
                <c:pt idx="4968">
                  <c:v>2321.7773400000001</c:v>
                </c:pt>
                <c:pt idx="4969">
                  <c:v>2321.7773400000001</c:v>
                </c:pt>
                <c:pt idx="4970">
                  <c:v>2321.7773400000001</c:v>
                </c:pt>
                <c:pt idx="4971">
                  <c:v>2321.7773400000001</c:v>
                </c:pt>
                <c:pt idx="4972">
                  <c:v>2321.7773400000001</c:v>
                </c:pt>
                <c:pt idx="4973">
                  <c:v>2321.7773400000001</c:v>
                </c:pt>
                <c:pt idx="4974">
                  <c:v>2319.3359400000018</c:v>
                </c:pt>
                <c:pt idx="4975">
                  <c:v>2321.7773400000001</c:v>
                </c:pt>
                <c:pt idx="4976">
                  <c:v>2321.7773400000001</c:v>
                </c:pt>
                <c:pt idx="4977">
                  <c:v>2321.7773400000001</c:v>
                </c:pt>
                <c:pt idx="4978">
                  <c:v>2321.7773400000001</c:v>
                </c:pt>
                <c:pt idx="4979">
                  <c:v>2321.7773400000001</c:v>
                </c:pt>
                <c:pt idx="4980">
                  <c:v>2321.7773400000001</c:v>
                </c:pt>
                <c:pt idx="4981">
                  <c:v>2321.7773400000001</c:v>
                </c:pt>
                <c:pt idx="4982">
                  <c:v>2321.7773400000001</c:v>
                </c:pt>
                <c:pt idx="4983">
                  <c:v>2321.7773400000001</c:v>
                </c:pt>
                <c:pt idx="4984">
                  <c:v>2321.7773400000001</c:v>
                </c:pt>
                <c:pt idx="4985">
                  <c:v>2321.7773400000001</c:v>
                </c:pt>
                <c:pt idx="4986">
                  <c:v>2321.7773400000001</c:v>
                </c:pt>
                <c:pt idx="4987">
                  <c:v>2321.7773400000001</c:v>
                </c:pt>
                <c:pt idx="4988">
                  <c:v>2321.7773400000001</c:v>
                </c:pt>
                <c:pt idx="4989">
                  <c:v>2321.7773400000001</c:v>
                </c:pt>
                <c:pt idx="4990">
                  <c:v>2321.7773400000001</c:v>
                </c:pt>
                <c:pt idx="4991">
                  <c:v>2321.7773400000001</c:v>
                </c:pt>
                <c:pt idx="4992">
                  <c:v>2321.7773400000001</c:v>
                </c:pt>
                <c:pt idx="4993">
                  <c:v>2321.7773400000001</c:v>
                </c:pt>
                <c:pt idx="4994">
                  <c:v>2321.7773400000001</c:v>
                </c:pt>
                <c:pt idx="4995">
                  <c:v>2321.7773400000001</c:v>
                </c:pt>
                <c:pt idx="4996">
                  <c:v>2321.7773400000001</c:v>
                </c:pt>
                <c:pt idx="4997">
                  <c:v>2321.7773400000001</c:v>
                </c:pt>
                <c:pt idx="4998">
                  <c:v>2321.7773400000001</c:v>
                </c:pt>
                <c:pt idx="4999">
                  <c:v>2321.7773400000001</c:v>
                </c:pt>
                <c:pt idx="5000">
                  <c:v>2321.7773400000001</c:v>
                </c:pt>
                <c:pt idx="5001">
                  <c:v>2321.7773400000001</c:v>
                </c:pt>
                <c:pt idx="5002">
                  <c:v>2321.7773400000001</c:v>
                </c:pt>
                <c:pt idx="5003">
                  <c:v>2319.3359400000018</c:v>
                </c:pt>
                <c:pt idx="5004">
                  <c:v>2321.7773400000001</c:v>
                </c:pt>
                <c:pt idx="5005">
                  <c:v>2321.7773400000001</c:v>
                </c:pt>
                <c:pt idx="5006">
                  <c:v>2321.7773400000001</c:v>
                </c:pt>
                <c:pt idx="5007">
                  <c:v>2321.7773400000001</c:v>
                </c:pt>
                <c:pt idx="5008">
                  <c:v>2321.7773400000001</c:v>
                </c:pt>
                <c:pt idx="5009">
                  <c:v>2321.7773400000001</c:v>
                </c:pt>
                <c:pt idx="5010">
                  <c:v>2321.7773400000001</c:v>
                </c:pt>
                <c:pt idx="5011">
                  <c:v>2321.7773400000001</c:v>
                </c:pt>
                <c:pt idx="5012">
                  <c:v>2321.7773400000001</c:v>
                </c:pt>
                <c:pt idx="5013">
                  <c:v>2321.7773400000001</c:v>
                </c:pt>
                <c:pt idx="5014">
                  <c:v>2321.7773400000001</c:v>
                </c:pt>
                <c:pt idx="5015">
                  <c:v>2321.7773400000001</c:v>
                </c:pt>
                <c:pt idx="5016">
                  <c:v>2321.7773400000001</c:v>
                </c:pt>
                <c:pt idx="5017">
                  <c:v>2319.3359400000018</c:v>
                </c:pt>
                <c:pt idx="5018">
                  <c:v>2321.7773400000001</c:v>
                </c:pt>
                <c:pt idx="5019">
                  <c:v>2321.7773400000001</c:v>
                </c:pt>
                <c:pt idx="5020">
                  <c:v>2319.3359400000018</c:v>
                </c:pt>
                <c:pt idx="5021">
                  <c:v>2321.7773400000001</c:v>
                </c:pt>
                <c:pt idx="5022">
                  <c:v>2321.7773400000001</c:v>
                </c:pt>
                <c:pt idx="5023">
                  <c:v>2321.7773400000001</c:v>
                </c:pt>
                <c:pt idx="5024">
                  <c:v>2321.7773400000001</c:v>
                </c:pt>
                <c:pt idx="5025">
                  <c:v>2321.7773400000001</c:v>
                </c:pt>
                <c:pt idx="5026">
                  <c:v>2321.7773400000001</c:v>
                </c:pt>
                <c:pt idx="5027">
                  <c:v>2321.7773400000001</c:v>
                </c:pt>
                <c:pt idx="5028">
                  <c:v>2321.7773400000001</c:v>
                </c:pt>
                <c:pt idx="5029">
                  <c:v>2321.7773400000001</c:v>
                </c:pt>
                <c:pt idx="5030">
                  <c:v>2321.7773400000001</c:v>
                </c:pt>
                <c:pt idx="5031">
                  <c:v>2321.7773400000001</c:v>
                </c:pt>
                <c:pt idx="5032">
                  <c:v>2321.7773400000001</c:v>
                </c:pt>
                <c:pt idx="5033">
                  <c:v>2321.7773400000001</c:v>
                </c:pt>
                <c:pt idx="5034">
                  <c:v>2321.7773400000001</c:v>
                </c:pt>
                <c:pt idx="5035">
                  <c:v>2321.7773400000001</c:v>
                </c:pt>
                <c:pt idx="5036">
                  <c:v>2321.7773400000001</c:v>
                </c:pt>
                <c:pt idx="5037">
                  <c:v>2321.7773400000001</c:v>
                </c:pt>
                <c:pt idx="5038">
                  <c:v>2321.7773400000001</c:v>
                </c:pt>
                <c:pt idx="5039">
                  <c:v>2321.7773400000001</c:v>
                </c:pt>
                <c:pt idx="5040">
                  <c:v>2319.3359400000018</c:v>
                </c:pt>
                <c:pt idx="5041">
                  <c:v>2321.7773400000001</c:v>
                </c:pt>
                <c:pt idx="5042">
                  <c:v>2321.7773400000001</c:v>
                </c:pt>
                <c:pt idx="5043">
                  <c:v>2321.7773400000001</c:v>
                </c:pt>
                <c:pt idx="5044">
                  <c:v>2321.7773400000001</c:v>
                </c:pt>
                <c:pt idx="5045">
                  <c:v>2321.7773400000001</c:v>
                </c:pt>
                <c:pt idx="5046">
                  <c:v>2321.7773400000001</c:v>
                </c:pt>
                <c:pt idx="5047">
                  <c:v>2319.3359400000018</c:v>
                </c:pt>
                <c:pt idx="5048">
                  <c:v>2321.7773400000001</c:v>
                </c:pt>
                <c:pt idx="5049">
                  <c:v>2321.7773400000001</c:v>
                </c:pt>
                <c:pt idx="5050">
                  <c:v>2321.7773400000001</c:v>
                </c:pt>
                <c:pt idx="5051">
                  <c:v>2321.7773400000001</c:v>
                </c:pt>
                <c:pt idx="5052">
                  <c:v>2319.3359400000018</c:v>
                </c:pt>
                <c:pt idx="5053">
                  <c:v>2321.7773400000001</c:v>
                </c:pt>
                <c:pt idx="5054">
                  <c:v>2319.3359400000018</c:v>
                </c:pt>
                <c:pt idx="5055">
                  <c:v>2321.7773400000001</c:v>
                </c:pt>
                <c:pt idx="5056">
                  <c:v>2321.7773400000001</c:v>
                </c:pt>
                <c:pt idx="5057">
                  <c:v>2319.3359400000018</c:v>
                </c:pt>
                <c:pt idx="5058">
                  <c:v>2321.7773400000001</c:v>
                </c:pt>
                <c:pt idx="5059">
                  <c:v>2319.3359400000018</c:v>
                </c:pt>
                <c:pt idx="5060">
                  <c:v>2321.7773400000001</c:v>
                </c:pt>
                <c:pt idx="5061">
                  <c:v>2319.3359400000018</c:v>
                </c:pt>
                <c:pt idx="5062">
                  <c:v>2321.7773400000001</c:v>
                </c:pt>
                <c:pt idx="5063">
                  <c:v>2321.7773400000001</c:v>
                </c:pt>
                <c:pt idx="5064">
                  <c:v>2321.7773400000001</c:v>
                </c:pt>
                <c:pt idx="5065">
                  <c:v>2321.7773400000001</c:v>
                </c:pt>
                <c:pt idx="5066">
                  <c:v>2321.7773400000001</c:v>
                </c:pt>
                <c:pt idx="5067">
                  <c:v>2321.7773400000001</c:v>
                </c:pt>
                <c:pt idx="5068">
                  <c:v>2319.3359400000018</c:v>
                </c:pt>
                <c:pt idx="5069">
                  <c:v>2321.7773400000001</c:v>
                </c:pt>
                <c:pt idx="5070">
                  <c:v>2321.7773400000001</c:v>
                </c:pt>
                <c:pt idx="5071">
                  <c:v>2321.7773400000001</c:v>
                </c:pt>
                <c:pt idx="5072">
                  <c:v>2319.3359400000018</c:v>
                </c:pt>
                <c:pt idx="5073">
                  <c:v>2321.7773400000001</c:v>
                </c:pt>
                <c:pt idx="5074">
                  <c:v>2321.7773400000001</c:v>
                </c:pt>
                <c:pt idx="5075">
                  <c:v>2321.7773400000001</c:v>
                </c:pt>
                <c:pt idx="5076">
                  <c:v>2321.7773400000001</c:v>
                </c:pt>
                <c:pt idx="5077">
                  <c:v>2321.7773400000001</c:v>
                </c:pt>
                <c:pt idx="5078">
                  <c:v>2321.7773400000001</c:v>
                </c:pt>
                <c:pt idx="5079">
                  <c:v>2319.3359400000018</c:v>
                </c:pt>
                <c:pt idx="5080">
                  <c:v>2321.7773400000001</c:v>
                </c:pt>
                <c:pt idx="5081">
                  <c:v>2321.7773400000001</c:v>
                </c:pt>
                <c:pt idx="5082">
                  <c:v>2321.7773400000001</c:v>
                </c:pt>
                <c:pt idx="5083">
                  <c:v>2321.7773400000001</c:v>
                </c:pt>
                <c:pt idx="5084">
                  <c:v>2321.7773400000001</c:v>
                </c:pt>
                <c:pt idx="5085">
                  <c:v>2321.7773400000001</c:v>
                </c:pt>
                <c:pt idx="5086">
                  <c:v>2321.7773400000001</c:v>
                </c:pt>
                <c:pt idx="5087">
                  <c:v>2319.3359400000018</c:v>
                </c:pt>
                <c:pt idx="5088">
                  <c:v>2321.7773400000001</c:v>
                </c:pt>
                <c:pt idx="5089">
                  <c:v>2321.7773400000001</c:v>
                </c:pt>
                <c:pt idx="5090">
                  <c:v>2321.7773400000001</c:v>
                </c:pt>
                <c:pt idx="5091">
                  <c:v>2321.7773400000001</c:v>
                </c:pt>
                <c:pt idx="5092">
                  <c:v>2319.3359400000018</c:v>
                </c:pt>
                <c:pt idx="5093">
                  <c:v>2321.7773400000001</c:v>
                </c:pt>
                <c:pt idx="5094">
                  <c:v>2321.7773400000001</c:v>
                </c:pt>
                <c:pt idx="5095">
                  <c:v>2319.3359400000018</c:v>
                </c:pt>
                <c:pt idx="5096">
                  <c:v>2321.7773400000001</c:v>
                </c:pt>
                <c:pt idx="5097">
                  <c:v>2321.7773400000001</c:v>
                </c:pt>
                <c:pt idx="5098">
                  <c:v>2321.7773400000001</c:v>
                </c:pt>
                <c:pt idx="5099">
                  <c:v>2321.7773400000001</c:v>
                </c:pt>
                <c:pt idx="5100">
                  <c:v>2321.7773400000001</c:v>
                </c:pt>
                <c:pt idx="5101">
                  <c:v>2321.7773400000001</c:v>
                </c:pt>
                <c:pt idx="5102">
                  <c:v>2321.7773400000001</c:v>
                </c:pt>
                <c:pt idx="5103">
                  <c:v>2321.7773400000001</c:v>
                </c:pt>
                <c:pt idx="5104">
                  <c:v>2321.7773400000001</c:v>
                </c:pt>
                <c:pt idx="5105">
                  <c:v>2321.7773400000001</c:v>
                </c:pt>
                <c:pt idx="5106">
                  <c:v>2321.7773400000001</c:v>
                </c:pt>
                <c:pt idx="5107">
                  <c:v>2319.3359400000018</c:v>
                </c:pt>
                <c:pt idx="5108">
                  <c:v>2321.7773400000001</c:v>
                </c:pt>
                <c:pt idx="5109">
                  <c:v>2321.7773400000001</c:v>
                </c:pt>
                <c:pt idx="5110">
                  <c:v>2321.7773400000001</c:v>
                </c:pt>
                <c:pt idx="5111">
                  <c:v>2321.7773400000001</c:v>
                </c:pt>
                <c:pt idx="5112">
                  <c:v>2321.7773400000001</c:v>
                </c:pt>
                <c:pt idx="5113">
                  <c:v>2321.7773400000001</c:v>
                </c:pt>
                <c:pt idx="5114">
                  <c:v>2321.7773400000001</c:v>
                </c:pt>
                <c:pt idx="5115">
                  <c:v>2321.7773400000001</c:v>
                </c:pt>
                <c:pt idx="5116">
                  <c:v>2319.3359400000018</c:v>
                </c:pt>
                <c:pt idx="5117">
                  <c:v>2319.3359400000018</c:v>
                </c:pt>
                <c:pt idx="5118">
                  <c:v>2321.7773400000001</c:v>
                </c:pt>
                <c:pt idx="5119">
                  <c:v>2321.7773400000001</c:v>
                </c:pt>
                <c:pt idx="5120">
                  <c:v>2321.7773400000001</c:v>
                </c:pt>
                <c:pt idx="5121">
                  <c:v>2321.7773400000001</c:v>
                </c:pt>
                <c:pt idx="5122">
                  <c:v>2319.3359400000018</c:v>
                </c:pt>
                <c:pt idx="5123">
                  <c:v>2321.7773400000001</c:v>
                </c:pt>
                <c:pt idx="5124">
                  <c:v>2319.3359400000018</c:v>
                </c:pt>
                <c:pt idx="5125">
                  <c:v>2321.7773400000001</c:v>
                </c:pt>
                <c:pt idx="5126">
                  <c:v>2321.7773400000001</c:v>
                </c:pt>
                <c:pt idx="5127">
                  <c:v>2321.7773400000001</c:v>
                </c:pt>
                <c:pt idx="5128">
                  <c:v>2321.7773400000001</c:v>
                </c:pt>
                <c:pt idx="5129">
                  <c:v>2321.7773400000001</c:v>
                </c:pt>
                <c:pt idx="5130">
                  <c:v>2321.7773400000001</c:v>
                </c:pt>
                <c:pt idx="5131">
                  <c:v>2321.7773400000001</c:v>
                </c:pt>
                <c:pt idx="5132">
                  <c:v>2321.7773400000001</c:v>
                </c:pt>
                <c:pt idx="5133">
                  <c:v>2321.7773400000001</c:v>
                </c:pt>
                <c:pt idx="5134">
                  <c:v>2321.7773400000001</c:v>
                </c:pt>
                <c:pt idx="5135">
                  <c:v>2321.7773400000001</c:v>
                </c:pt>
                <c:pt idx="5136">
                  <c:v>2321.7773400000001</c:v>
                </c:pt>
                <c:pt idx="5137">
                  <c:v>2321.7773400000001</c:v>
                </c:pt>
                <c:pt idx="5138">
                  <c:v>2321.7773400000001</c:v>
                </c:pt>
                <c:pt idx="5139">
                  <c:v>2321.7773400000001</c:v>
                </c:pt>
                <c:pt idx="5140">
                  <c:v>2321.7773400000001</c:v>
                </c:pt>
                <c:pt idx="5141">
                  <c:v>2321.7773400000001</c:v>
                </c:pt>
                <c:pt idx="5142">
                  <c:v>2321.7773400000001</c:v>
                </c:pt>
                <c:pt idx="5143">
                  <c:v>2319.3359400000018</c:v>
                </c:pt>
                <c:pt idx="5144">
                  <c:v>2321.7773400000001</c:v>
                </c:pt>
                <c:pt idx="5145">
                  <c:v>2321.7773400000001</c:v>
                </c:pt>
                <c:pt idx="5146">
                  <c:v>2319.3359400000018</c:v>
                </c:pt>
                <c:pt idx="5147">
                  <c:v>2321.7773400000001</c:v>
                </c:pt>
                <c:pt idx="5148">
                  <c:v>2321.7773400000001</c:v>
                </c:pt>
                <c:pt idx="5149">
                  <c:v>2321.7773400000001</c:v>
                </c:pt>
                <c:pt idx="5150">
                  <c:v>2319.3359400000018</c:v>
                </c:pt>
                <c:pt idx="5151">
                  <c:v>2321.7773400000001</c:v>
                </c:pt>
                <c:pt idx="5152">
                  <c:v>2321.7773400000001</c:v>
                </c:pt>
                <c:pt idx="5153">
                  <c:v>2321.7773400000001</c:v>
                </c:pt>
                <c:pt idx="5154">
                  <c:v>2321.7773400000001</c:v>
                </c:pt>
                <c:pt idx="5155">
                  <c:v>2321.7773400000001</c:v>
                </c:pt>
                <c:pt idx="5156">
                  <c:v>2321.7773400000001</c:v>
                </c:pt>
                <c:pt idx="5157">
                  <c:v>2321.7773400000001</c:v>
                </c:pt>
                <c:pt idx="5158">
                  <c:v>2319.3359400000018</c:v>
                </c:pt>
                <c:pt idx="5159">
                  <c:v>2321.7773400000001</c:v>
                </c:pt>
                <c:pt idx="5160">
                  <c:v>2321.7773400000001</c:v>
                </c:pt>
                <c:pt idx="5161">
                  <c:v>2321.7773400000001</c:v>
                </c:pt>
                <c:pt idx="5162">
                  <c:v>2321.7773400000001</c:v>
                </c:pt>
                <c:pt idx="5163">
                  <c:v>2321.7773400000001</c:v>
                </c:pt>
                <c:pt idx="5164">
                  <c:v>2319.3359400000018</c:v>
                </c:pt>
                <c:pt idx="5165">
                  <c:v>2321.7773400000001</c:v>
                </c:pt>
                <c:pt idx="5166">
                  <c:v>2321.7773400000001</c:v>
                </c:pt>
                <c:pt idx="5167">
                  <c:v>2321.7773400000001</c:v>
                </c:pt>
                <c:pt idx="5168">
                  <c:v>2321.7773400000001</c:v>
                </c:pt>
                <c:pt idx="5169">
                  <c:v>2321.7773400000001</c:v>
                </c:pt>
                <c:pt idx="5170">
                  <c:v>2321.7773400000001</c:v>
                </c:pt>
                <c:pt idx="5171">
                  <c:v>2321.7773400000001</c:v>
                </c:pt>
                <c:pt idx="5172">
                  <c:v>2321.7773400000001</c:v>
                </c:pt>
                <c:pt idx="5173">
                  <c:v>2321.7773400000001</c:v>
                </c:pt>
                <c:pt idx="5174">
                  <c:v>2321.7773400000001</c:v>
                </c:pt>
                <c:pt idx="5175">
                  <c:v>2321.7773400000001</c:v>
                </c:pt>
                <c:pt idx="5176">
                  <c:v>2321.7773400000001</c:v>
                </c:pt>
                <c:pt idx="5177">
                  <c:v>2319.3359400000018</c:v>
                </c:pt>
                <c:pt idx="5178">
                  <c:v>2321.7773400000001</c:v>
                </c:pt>
                <c:pt idx="5179">
                  <c:v>2319.3359400000018</c:v>
                </c:pt>
                <c:pt idx="5180">
                  <c:v>2321.7773400000001</c:v>
                </c:pt>
                <c:pt idx="5181">
                  <c:v>2321.7773400000001</c:v>
                </c:pt>
                <c:pt idx="5182">
                  <c:v>2321.7773400000001</c:v>
                </c:pt>
                <c:pt idx="5183">
                  <c:v>2321.7773400000001</c:v>
                </c:pt>
                <c:pt idx="5184">
                  <c:v>2321.7773400000001</c:v>
                </c:pt>
                <c:pt idx="5185">
                  <c:v>2321.7773400000001</c:v>
                </c:pt>
                <c:pt idx="5186">
                  <c:v>2319.3359400000018</c:v>
                </c:pt>
                <c:pt idx="5187">
                  <c:v>2321.7773400000001</c:v>
                </c:pt>
                <c:pt idx="5188">
                  <c:v>2319.3359400000018</c:v>
                </c:pt>
                <c:pt idx="5189">
                  <c:v>2319.3359400000018</c:v>
                </c:pt>
                <c:pt idx="5190">
                  <c:v>2319.3359400000018</c:v>
                </c:pt>
                <c:pt idx="5191">
                  <c:v>2321.7773400000001</c:v>
                </c:pt>
                <c:pt idx="5192">
                  <c:v>2319.3359400000018</c:v>
                </c:pt>
                <c:pt idx="5193">
                  <c:v>2321.7773400000001</c:v>
                </c:pt>
                <c:pt idx="5194">
                  <c:v>2321.7773400000001</c:v>
                </c:pt>
                <c:pt idx="5195">
                  <c:v>2319.3359400000018</c:v>
                </c:pt>
                <c:pt idx="5196">
                  <c:v>2321.7773400000001</c:v>
                </c:pt>
                <c:pt idx="5197">
                  <c:v>2321.7773400000001</c:v>
                </c:pt>
                <c:pt idx="5198">
                  <c:v>2319.3359400000018</c:v>
                </c:pt>
                <c:pt idx="5199">
                  <c:v>2321.7773400000001</c:v>
                </c:pt>
                <c:pt idx="5200">
                  <c:v>2319.3359400000018</c:v>
                </c:pt>
                <c:pt idx="5201">
                  <c:v>2321.7773400000001</c:v>
                </c:pt>
                <c:pt idx="5202">
                  <c:v>2321.7773400000001</c:v>
                </c:pt>
                <c:pt idx="5203">
                  <c:v>2321.7773400000001</c:v>
                </c:pt>
                <c:pt idx="5204">
                  <c:v>2321.7773400000001</c:v>
                </c:pt>
                <c:pt idx="5205">
                  <c:v>2321.7773400000001</c:v>
                </c:pt>
                <c:pt idx="5206">
                  <c:v>2319.3359400000018</c:v>
                </c:pt>
                <c:pt idx="5207">
                  <c:v>2321.7773400000001</c:v>
                </c:pt>
                <c:pt idx="5208">
                  <c:v>2321.7773400000001</c:v>
                </c:pt>
                <c:pt idx="5209">
                  <c:v>2321.7773400000001</c:v>
                </c:pt>
                <c:pt idx="5210">
                  <c:v>2319.3359400000018</c:v>
                </c:pt>
                <c:pt idx="5211">
                  <c:v>2321.7773400000001</c:v>
                </c:pt>
                <c:pt idx="5212">
                  <c:v>2321.7773400000001</c:v>
                </c:pt>
                <c:pt idx="5213">
                  <c:v>2321.7773400000001</c:v>
                </c:pt>
                <c:pt idx="5214">
                  <c:v>2321.7773400000001</c:v>
                </c:pt>
                <c:pt idx="5215">
                  <c:v>2321.7773400000001</c:v>
                </c:pt>
                <c:pt idx="5216">
                  <c:v>2321.7773400000001</c:v>
                </c:pt>
                <c:pt idx="5217">
                  <c:v>2321.7773400000001</c:v>
                </c:pt>
                <c:pt idx="5218">
                  <c:v>2321.7773400000001</c:v>
                </c:pt>
                <c:pt idx="5219">
                  <c:v>2319.3359400000018</c:v>
                </c:pt>
                <c:pt idx="5220">
                  <c:v>2319.3359400000018</c:v>
                </c:pt>
                <c:pt idx="5221">
                  <c:v>2321.7773400000001</c:v>
                </c:pt>
                <c:pt idx="5222">
                  <c:v>2321.7773400000001</c:v>
                </c:pt>
                <c:pt idx="5223">
                  <c:v>2321.7773400000001</c:v>
                </c:pt>
                <c:pt idx="5224">
                  <c:v>2321.7773400000001</c:v>
                </c:pt>
                <c:pt idx="5225">
                  <c:v>2321.7773400000001</c:v>
                </c:pt>
                <c:pt idx="5226">
                  <c:v>2321.7773400000001</c:v>
                </c:pt>
                <c:pt idx="5227">
                  <c:v>2319.3359400000018</c:v>
                </c:pt>
                <c:pt idx="5228">
                  <c:v>2319.3359400000018</c:v>
                </c:pt>
                <c:pt idx="5229">
                  <c:v>2321.7773400000001</c:v>
                </c:pt>
                <c:pt idx="5230">
                  <c:v>2319.3359400000018</c:v>
                </c:pt>
                <c:pt idx="5231">
                  <c:v>2319.3359400000018</c:v>
                </c:pt>
                <c:pt idx="5232">
                  <c:v>2319.3359400000018</c:v>
                </c:pt>
                <c:pt idx="5233">
                  <c:v>2319.3359400000018</c:v>
                </c:pt>
                <c:pt idx="5234">
                  <c:v>2319.3359400000018</c:v>
                </c:pt>
                <c:pt idx="5235">
                  <c:v>2321.7773400000001</c:v>
                </c:pt>
                <c:pt idx="5236">
                  <c:v>2319.3359400000018</c:v>
                </c:pt>
                <c:pt idx="5237">
                  <c:v>2321.7773400000001</c:v>
                </c:pt>
                <c:pt idx="5238">
                  <c:v>2319.3359400000018</c:v>
                </c:pt>
                <c:pt idx="5239">
                  <c:v>2321.7773400000001</c:v>
                </c:pt>
                <c:pt idx="5240">
                  <c:v>2321.7773400000001</c:v>
                </c:pt>
                <c:pt idx="5241">
                  <c:v>2319.3359400000018</c:v>
                </c:pt>
                <c:pt idx="5242">
                  <c:v>2321.7773400000001</c:v>
                </c:pt>
                <c:pt idx="5243">
                  <c:v>2321.7773400000001</c:v>
                </c:pt>
                <c:pt idx="5244">
                  <c:v>2321.7773400000001</c:v>
                </c:pt>
                <c:pt idx="5245">
                  <c:v>2321.7773400000001</c:v>
                </c:pt>
                <c:pt idx="5246">
                  <c:v>2321.7773400000001</c:v>
                </c:pt>
                <c:pt idx="5247">
                  <c:v>2321.7773400000001</c:v>
                </c:pt>
                <c:pt idx="5248">
                  <c:v>2321.7773400000001</c:v>
                </c:pt>
                <c:pt idx="5249">
                  <c:v>2321.7773400000001</c:v>
                </c:pt>
                <c:pt idx="5250">
                  <c:v>2321.7773400000001</c:v>
                </c:pt>
                <c:pt idx="5251">
                  <c:v>2321.7773400000001</c:v>
                </c:pt>
                <c:pt idx="5252">
                  <c:v>2319.3359400000018</c:v>
                </c:pt>
                <c:pt idx="5253">
                  <c:v>2321.7773400000001</c:v>
                </c:pt>
                <c:pt idx="5254">
                  <c:v>2319.3359400000018</c:v>
                </c:pt>
                <c:pt idx="5255">
                  <c:v>2321.7773400000001</c:v>
                </c:pt>
                <c:pt idx="5256">
                  <c:v>2321.7773400000001</c:v>
                </c:pt>
                <c:pt idx="5257">
                  <c:v>2321.7773400000001</c:v>
                </c:pt>
                <c:pt idx="5258">
                  <c:v>2321.7773400000001</c:v>
                </c:pt>
                <c:pt idx="5259">
                  <c:v>2321.7773400000001</c:v>
                </c:pt>
                <c:pt idx="5260">
                  <c:v>2321.7773400000001</c:v>
                </c:pt>
                <c:pt idx="5261">
                  <c:v>2321.7773400000001</c:v>
                </c:pt>
                <c:pt idx="5262">
                  <c:v>2321.7773400000001</c:v>
                </c:pt>
                <c:pt idx="5263">
                  <c:v>2321.7773400000001</c:v>
                </c:pt>
                <c:pt idx="5264">
                  <c:v>2321.7773400000001</c:v>
                </c:pt>
                <c:pt idx="5265">
                  <c:v>2321.7773400000001</c:v>
                </c:pt>
                <c:pt idx="5266">
                  <c:v>2321.7773400000001</c:v>
                </c:pt>
                <c:pt idx="5267">
                  <c:v>2321.7773400000001</c:v>
                </c:pt>
                <c:pt idx="5268">
                  <c:v>2319.3359400000018</c:v>
                </c:pt>
                <c:pt idx="5269">
                  <c:v>2321.7773400000001</c:v>
                </c:pt>
                <c:pt idx="5270">
                  <c:v>2321.7773400000001</c:v>
                </c:pt>
                <c:pt idx="5271">
                  <c:v>2321.7773400000001</c:v>
                </c:pt>
                <c:pt idx="5272">
                  <c:v>2321.7773400000001</c:v>
                </c:pt>
                <c:pt idx="5273">
                  <c:v>2321.7773400000001</c:v>
                </c:pt>
                <c:pt idx="5274">
                  <c:v>2321.7773400000001</c:v>
                </c:pt>
                <c:pt idx="5275">
                  <c:v>2319.3359400000018</c:v>
                </c:pt>
                <c:pt idx="5276">
                  <c:v>2321.7773400000001</c:v>
                </c:pt>
                <c:pt idx="5277">
                  <c:v>2319.3359400000018</c:v>
                </c:pt>
                <c:pt idx="5278">
                  <c:v>2321.7773400000001</c:v>
                </c:pt>
                <c:pt idx="5279">
                  <c:v>2321.7773400000001</c:v>
                </c:pt>
                <c:pt idx="5280">
                  <c:v>2319.3359400000018</c:v>
                </c:pt>
                <c:pt idx="5281">
                  <c:v>2321.7773400000001</c:v>
                </c:pt>
                <c:pt idx="5282">
                  <c:v>2321.7773400000001</c:v>
                </c:pt>
                <c:pt idx="5283">
                  <c:v>2321.7773400000001</c:v>
                </c:pt>
                <c:pt idx="5284">
                  <c:v>2319.3359400000018</c:v>
                </c:pt>
                <c:pt idx="5285">
                  <c:v>2319.3359400000018</c:v>
                </c:pt>
                <c:pt idx="5286">
                  <c:v>2319.3359400000018</c:v>
                </c:pt>
                <c:pt idx="5287">
                  <c:v>2321.7773400000001</c:v>
                </c:pt>
                <c:pt idx="5288">
                  <c:v>2319.3359400000018</c:v>
                </c:pt>
                <c:pt idx="5289">
                  <c:v>2321.7773400000001</c:v>
                </c:pt>
                <c:pt idx="5290">
                  <c:v>2321.7773400000001</c:v>
                </c:pt>
                <c:pt idx="5291">
                  <c:v>2319.3359400000018</c:v>
                </c:pt>
                <c:pt idx="5292">
                  <c:v>2319.3359400000018</c:v>
                </c:pt>
                <c:pt idx="5293">
                  <c:v>2321.7773400000001</c:v>
                </c:pt>
                <c:pt idx="5294">
                  <c:v>2319.3359400000018</c:v>
                </c:pt>
                <c:pt idx="5295">
                  <c:v>2319.3359400000018</c:v>
                </c:pt>
                <c:pt idx="5296">
                  <c:v>2321.7773400000001</c:v>
                </c:pt>
                <c:pt idx="5297">
                  <c:v>2321.7773400000001</c:v>
                </c:pt>
                <c:pt idx="5298">
                  <c:v>2319.3359400000018</c:v>
                </c:pt>
                <c:pt idx="5299">
                  <c:v>2319.3359400000018</c:v>
                </c:pt>
                <c:pt idx="5300">
                  <c:v>2321.7773400000001</c:v>
                </c:pt>
                <c:pt idx="5301">
                  <c:v>2321.7773400000001</c:v>
                </c:pt>
                <c:pt idx="5302">
                  <c:v>2321.7773400000001</c:v>
                </c:pt>
                <c:pt idx="5303">
                  <c:v>2319.3359400000018</c:v>
                </c:pt>
                <c:pt idx="5304">
                  <c:v>2321.7773400000001</c:v>
                </c:pt>
                <c:pt idx="5305">
                  <c:v>2321.7773400000001</c:v>
                </c:pt>
                <c:pt idx="5306">
                  <c:v>2321.7773400000001</c:v>
                </c:pt>
                <c:pt idx="5307">
                  <c:v>2321.7773400000001</c:v>
                </c:pt>
                <c:pt idx="5308">
                  <c:v>2321.7773400000001</c:v>
                </c:pt>
                <c:pt idx="5309">
                  <c:v>2321.7773400000001</c:v>
                </c:pt>
                <c:pt idx="5310">
                  <c:v>2321.7773400000001</c:v>
                </c:pt>
                <c:pt idx="5311">
                  <c:v>2321.7773400000001</c:v>
                </c:pt>
                <c:pt idx="5312">
                  <c:v>2321.7773400000001</c:v>
                </c:pt>
                <c:pt idx="5313">
                  <c:v>2321.7773400000001</c:v>
                </c:pt>
                <c:pt idx="5314">
                  <c:v>2319.3359400000018</c:v>
                </c:pt>
                <c:pt idx="5315">
                  <c:v>2319.3359400000018</c:v>
                </c:pt>
                <c:pt idx="5316">
                  <c:v>2321.7773400000001</c:v>
                </c:pt>
                <c:pt idx="5317">
                  <c:v>2321.7773400000001</c:v>
                </c:pt>
                <c:pt idx="5318">
                  <c:v>2319.3359400000018</c:v>
                </c:pt>
                <c:pt idx="5319">
                  <c:v>2321.7773400000001</c:v>
                </c:pt>
                <c:pt idx="5320">
                  <c:v>2321.7773400000001</c:v>
                </c:pt>
                <c:pt idx="5321">
                  <c:v>2321.7773400000001</c:v>
                </c:pt>
                <c:pt idx="5322">
                  <c:v>2321.7773400000001</c:v>
                </c:pt>
                <c:pt idx="5323">
                  <c:v>2321.7773400000001</c:v>
                </c:pt>
                <c:pt idx="5324">
                  <c:v>2321.7773400000001</c:v>
                </c:pt>
                <c:pt idx="5325">
                  <c:v>2321.7773400000001</c:v>
                </c:pt>
                <c:pt idx="5326">
                  <c:v>2319.3359400000018</c:v>
                </c:pt>
                <c:pt idx="5327">
                  <c:v>2321.7773400000001</c:v>
                </c:pt>
                <c:pt idx="5328">
                  <c:v>2321.7773400000001</c:v>
                </c:pt>
                <c:pt idx="5329">
                  <c:v>2321.7773400000001</c:v>
                </c:pt>
                <c:pt idx="5330">
                  <c:v>2321.7773400000001</c:v>
                </c:pt>
                <c:pt idx="5331">
                  <c:v>2321.7773400000001</c:v>
                </c:pt>
                <c:pt idx="5332">
                  <c:v>2321.7773400000001</c:v>
                </c:pt>
                <c:pt idx="5333">
                  <c:v>2321.7773400000001</c:v>
                </c:pt>
                <c:pt idx="5334">
                  <c:v>2321.7773400000001</c:v>
                </c:pt>
                <c:pt idx="5335">
                  <c:v>2321.7773400000001</c:v>
                </c:pt>
                <c:pt idx="5336">
                  <c:v>2321.7773400000001</c:v>
                </c:pt>
                <c:pt idx="5337">
                  <c:v>2321.7773400000001</c:v>
                </c:pt>
                <c:pt idx="5338">
                  <c:v>2321.7773400000001</c:v>
                </c:pt>
                <c:pt idx="5339">
                  <c:v>2319.3359400000018</c:v>
                </c:pt>
                <c:pt idx="5340">
                  <c:v>2319.3359400000018</c:v>
                </c:pt>
                <c:pt idx="5341">
                  <c:v>2321.7773400000001</c:v>
                </c:pt>
                <c:pt idx="5342">
                  <c:v>2319.3359400000018</c:v>
                </c:pt>
                <c:pt idx="5343">
                  <c:v>2319.3359400000018</c:v>
                </c:pt>
                <c:pt idx="5344">
                  <c:v>2321.7773400000001</c:v>
                </c:pt>
                <c:pt idx="5345">
                  <c:v>2321.7773400000001</c:v>
                </c:pt>
                <c:pt idx="5346">
                  <c:v>2321.7773400000001</c:v>
                </c:pt>
                <c:pt idx="5347">
                  <c:v>2321.7773400000001</c:v>
                </c:pt>
                <c:pt idx="5348">
                  <c:v>2321.7773400000001</c:v>
                </c:pt>
                <c:pt idx="5349">
                  <c:v>2321.7773400000001</c:v>
                </c:pt>
                <c:pt idx="5350">
                  <c:v>2321.7773400000001</c:v>
                </c:pt>
                <c:pt idx="5351">
                  <c:v>2321.7773400000001</c:v>
                </c:pt>
                <c:pt idx="5352">
                  <c:v>2321.7773400000001</c:v>
                </c:pt>
                <c:pt idx="5353">
                  <c:v>2321.7773400000001</c:v>
                </c:pt>
                <c:pt idx="5354">
                  <c:v>2321.7773400000001</c:v>
                </c:pt>
                <c:pt idx="5355">
                  <c:v>2321.7773400000001</c:v>
                </c:pt>
                <c:pt idx="5356">
                  <c:v>2319.3359400000018</c:v>
                </c:pt>
                <c:pt idx="5357">
                  <c:v>2321.7773400000001</c:v>
                </c:pt>
                <c:pt idx="5358">
                  <c:v>2321.7773400000001</c:v>
                </c:pt>
                <c:pt idx="5359">
                  <c:v>2321.7773400000001</c:v>
                </c:pt>
                <c:pt idx="5360">
                  <c:v>2321.7773400000001</c:v>
                </c:pt>
                <c:pt idx="5361">
                  <c:v>2321.7773400000001</c:v>
                </c:pt>
                <c:pt idx="5362">
                  <c:v>2319.3359400000018</c:v>
                </c:pt>
                <c:pt idx="5363">
                  <c:v>2321.7773400000001</c:v>
                </c:pt>
                <c:pt idx="5364">
                  <c:v>2319.3359400000018</c:v>
                </c:pt>
                <c:pt idx="5365">
                  <c:v>2319.3359400000018</c:v>
                </c:pt>
                <c:pt idx="5366">
                  <c:v>2321.7773400000001</c:v>
                </c:pt>
                <c:pt idx="5367">
                  <c:v>2319.3359400000018</c:v>
                </c:pt>
                <c:pt idx="5368">
                  <c:v>2321.7773400000001</c:v>
                </c:pt>
                <c:pt idx="5369">
                  <c:v>2321.7773400000001</c:v>
                </c:pt>
                <c:pt idx="5370">
                  <c:v>2319.3359400000018</c:v>
                </c:pt>
                <c:pt idx="5371">
                  <c:v>2321.7773400000001</c:v>
                </c:pt>
                <c:pt idx="5372">
                  <c:v>2319.3359400000018</c:v>
                </c:pt>
                <c:pt idx="5373">
                  <c:v>2321.7773400000001</c:v>
                </c:pt>
                <c:pt idx="5374">
                  <c:v>2321.7773400000001</c:v>
                </c:pt>
                <c:pt idx="5375">
                  <c:v>2319.3359400000018</c:v>
                </c:pt>
                <c:pt idx="5376">
                  <c:v>2319.3359400000018</c:v>
                </c:pt>
                <c:pt idx="5377">
                  <c:v>2319.3359400000018</c:v>
                </c:pt>
                <c:pt idx="5378">
                  <c:v>2321.7773400000001</c:v>
                </c:pt>
                <c:pt idx="5379">
                  <c:v>2321.7773400000001</c:v>
                </c:pt>
                <c:pt idx="5380">
                  <c:v>2321.7773400000001</c:v>
                </c:pt>
                <c:pt idx="5381">
                  <c:v>2319.3359400000018</c:v>
                </c:pt>
                <c:pt idx="5382">
                  <c:v>2321.7773400000001</c:v>
                </c:pt>
                <c:pt idx="5383">
                  <c:v>2321.7773400000001</c:v>
                </c:pt>
                <c:pt idx="5384">
                  <c:v>2319.3359400000018</c:v>
                </c:pt>
                <c:pt idx="5385">
                  <c:v>2319.3359400000018</c:v>
                </c:pt>
                <c:pt idx="5386">
                  <c:v>2319.3359400000018</c:v>
                </c:pt>
                <c:pt idx="5387">
                  <c:v>2319.3359400000018</c:v>
                </c:pt>
                <c:pt idx="5388">
                  <c:v>2321.7773400000001</c:v>
                </c:pt>
                <c:pt idx="5389">
                  <c:v>2321.7773400000001</c:v>
                </c:pt>
                <c:pt idx="5390">
                  <c:v>2321.7773400000001</c:v>
                </c:pt>
                <c:pt idx="5391">
                  <c:v>2319.3359400000018</c:v>
                </c:pt>
                <c:pt idx="5392">
                  <c:v>2319.3359400000018</c:v>
                </c:pt>
                <c:pt idx="5393">
                  <c:v>2321.7773400000001</c:v>
                </c:pt>
                <c:pt idx="5394">
                  <c:v>2319.3359400000018</c:v>
                </c:pt>
                <c:pt idx="5395">
                  <c:v>2319.3359400000018</c:v>
                </c:pt>
                <c:pt idx="5396">
                  <c:v>2319.3359400000018</c:v>
                </c:pt>
                <c:pt idx="5397">
                  <c:v>2319.3359400000018</c:v>
                </c:pt>
                <c:pt idx="5398">
                  <c:v>2321.7773400000001</c:v>
                </c:pt>
                <c:pt idx="5399">
                  <c:v>2321.7773400000001</c:v>
                </c:pt>
                <c:pt idx="5400">
                  <c:v>2321.7773400000001</c:v>
                </c:pt>
                <c:pt idx="5401">
                  <c:v>2319.3359400000018</c:v>
                </c:pt>
                <c:pt idx="5402">
                  <c:v>2321.7773400000001</c:v>
                </c:pt>
                <c:pt idx="5403">
                  <c:v>2319.3359400000018</c:v>
                </c:pt>
                <c:pt idx="5404">
                  <c:v>2319.3359400000018</c:v>
                </c:pt>
                <c:pt idx="5405">
                  <c:v>2319.3359400000018</c:v>
                </c:pt>
                <c:pt idx="5406">
                  <c:v>2321.7773400000001</c:v>
                </c:pt>
                <c:pt idx="5407">
                  <c:v>2321.7773400000001</c:v>
                </c:pt>
                <c:pt idx="5408">
                  <c:v>2321.7773400000001</c:v>
                </c:pt>
                <c:pt idx="5409">
                  <c:v>2321.7773400000001</c:v>
                </c:pt>
                <c:pt idx="5410">
                  <c:v>2321.7773400000001</c:v>
                </c:pt>
                <c:pt idx="5411">
                  <c:v>2321.7773400000001</c:v>
                </c:pt>
                <c:pt idx="5412">
                  <c:v>2319.3359400000018</c:v>
                </c:pt>
                <c:pt idx="5413">
                  <c:v>2321.7773400000001</c:v>
                </c:pt>
                <c:pt idx="5414">
                  <c:v>2321.7773400000001</c:v>
                </c:pt>
                <c:pt idx="5415">
                  <c:v>2321.7773400000001</c:v>
                </c:pt>
                <c:pt idx="5416">
                  <c:v>2319.3359400000018</c:v>
                </c:pt>
                <c:pt idx="5417">
                  <c:v>2319.3359400000018</c:v>
                </c:pt>
                <c:pt idx="5418">
                  <c:v>2321.7773400000001</c:v>
                </c:pt>
                <c:pt idx="5419">
                  <c:v>2319.3359400000018</c:v>
                </c:pt>
                <c:pt idx="5420">
                  <c:v>2321.7773400000001</c:v>
                </c:pt>
                <c:pt idx="5421">
                  <c:v>2319.3359400000018</c:v>
                </c:pt>
                <c:pt idx="5422">
                  <c:v>2321.7773400000001</c:v>
                </c:pt>
                <c:pt idx="5423">
                  <c:v>2319.3359400000018</c:v>
                </c:pt>
                <c:pt idx="5424">
                  <c:v>2321.7773400000001</c:v>
                </c:pt>
                <c:pt idx="5425">
                  <c:v>2319.3359400000018</c:v>
                </c:pt>
                <c:pt idx="5426">
                  <c:v>2321.7773400000001</c:v>
                </c:pt>
                <c:pt idx="5427">
                  <c:v>2321.7773400000001</c:v>
                </c:pt>
                <c:pt idx="5428">
                  <c:v>2319.3359400000018</c:v>
                </c:pt>
                <c:pt idx="5429">
                  <c:v>2319.3359400000018</c:v>
                </c:pt>
                <c:pt idx="5430">
                  <c:v>2321.7773400000001</c:v>
                </c:pt>
                <c:pt idx="5431">
                  <c:v>2319.3359400000018</c:v>
                </c:pt>
                <c:pt idx="5432">
                  <c:v>2319.3359400000018</c:v>
                </c:pt>
                <c:pt idx="5433">
                  <c:v>2321.7773400000001</c:v>
                </c:pt>
                <c:pt idx="5434">
                  <c:v>2321.7773400000001</c:v>
                </c:pt>
                <c:pt idx="5435">
                  <c:v>2319.3359400000018</c:v>
                </c:pt>
                <c:pt idx="5436">
                  <c:v>2321.7773400000001</c:v>
                </c:pt>
                <c:pt idx="5437">
                  <c:v>2319.3359400000018</c:v>
                </c:pt>
                <c:pt idx="5438">
                  <c:v>2319.3359400000018</c:v>
                </c:pt>
                <c:pt idx="5439">
                  <c:v>2319.3359400000018</c:v>
                </c:pt>
                <c:pt idx="5440">
                  <c:v>2319.3359400000018</c:v>
                </c:pt>
                <c:pt idx="5441">
                  <c:v>2321.7773400000001</c:v>
                </c:pt>
                <c:pt idx="5442">
                  <c:v>2319.3359400000018</c:v>
                </c:pt>
                <c:pt idx="5443">
                  <c:v>2319.3359400000018</c:v>
                </c:pt>
                <c:pt idx="5444">
                  <c:v>2319.3359400000018</c:v>
                </c:pt>
                <c:pt idx="5445">
                  <c:v>2319.3359400000018</c:v>
                </c:pt>
                <c:pt idx="5446">
                  <c:v>2319.3359400000018</c:v>
                </c:pt>
                <c:pt idx="5447">
                  <c:v>2319.3359400000018</c:v>
                </c:pt>
                <c:pt idx="5448">
                  <c:v>2321.7773400000001</c:v>
                </c:pt>
                <c:pt idx="5449">
                  <c:v>2321.7773400000001</c:v>
                </c:pt>
                <c:pt idx="5450">
                  <c:v>2319.3359400000018</c:v>
                </c:pt>
                <c:pt idx="5451">
                  <c:v>2321.7773400000001</c:v>
                </c:pt>
                <c:pt idx="5452">
                  <c:v>2321.7773400000001</c:v>
                </c:pt>
                <c:pt idx="5453">
                  <c:v>2319.3359400000018</c:v>
                </c:pt>
                <c:pt idx="5454">
                  <c:v>2319.3359400000018</c:v>
                </c:pt>
                <c:pt idx="5455">
                  <c:v>2319.3359400000018</c:v>
                </c:pt>
                <c:pt idx="5456">
                  <c:v>2319.3359400000018</c:v>
                </c:pt>
                <c:pt idx="5457">
                  <c:v>2319.3359400000018</c:v>
                </c:pt>
                <c:pt idx="5458">
                  <c:v>2319.3359400000018</c:v>
                </c:pt>
                <c:pt idx="5459">
                  <c:v>2321.7773400000001</c:v>
                </c:pt>
                <c:pt idx="5460">
                  <c:v>2319.3359400000018</c:v>
                </c:pt>
                <c:pt idx="5461">
                  <c:v>2319.3359400000018</c:v>
                </c:pt>
                <c:pt idx="5462">
                  <c:v>2321.7773400000001</c:v>
                </c:pt>
                <c:pt idx="5463">
                  <c:v>2321.7773400000001</c:v>
                </c:pt>
                <c:pt idx="5464">
                  <c:v>2321.7773400000001</c:v>
                </c:pt>
                <c:pt idx="5465">
                  <c:v>2321.7773400000001</c:v>
                </c:pt>
                <c:pt idx="5466">
                  <c:v>2321.7773400000001</c:v>
                </c:pt>
                <c:pt idx="5467">
                  <c:v>2321.7773400000001</c:v>
                </c:pt>
                <c:pt idx="5468">
                  <c:v>2319.3359400000018</c:v>
                </c:pt>
                <c:pt idx="5469">
                  <c:v>2319.3359400000018</c:v>
                </c:pt>
                <c:pt idx="5470">
                  <c:v>2319.3359400000018</c:v>
                </c:pt>
                <c:pt idx="5471">
                  <c:v>2321.7773400000001</c:v>
                </c:pt>
                <c:pt idx="5472">
                  <c:v>2319.3359400000018</c:v>
                </c:pt>
                <c:pt idx="5473">
                  <c:v>2319.3359400000018</c:v>
                </c:pt>
                <c:pt idx="5474">
                  <c:v>2319.3359400000018</c:v>
                </c:pt>
                <c:pt idx="5475">
                  <c:v>2321.7773400000001</c:v>
                </c:pt>
                <c:pt idx="5476">
                  <c:v>2319.3359400000018</c:v>
                </c:pt>
                <c:pt idx="5477">
                  <c:v>2319.3359400000018</c:v>
                </c:pt>
                <c:pt idx="5478">
                  <c:v>2319.3359400000018</c:v>
                </c:pt>
                <c:pt idx="5479">
                  <c:v>2319.3359400000018</c:v>
                </c:pt>
                <c:pt idx="5480">
                  <c:v>2321.7773400000001</c:v>
                </c:pt>
                <c:pt idx="5481">
                  <c:v>2319.3359400000018</c:v>
                </c:pt>
                <c:pt idx="5482">
                  <c:v>2321.7773400000001</c:v>
                </c:pt>
                <c:pt idx="5483">
                  <c:v>2319.3359400000018</c:v>
                </c:pt>
                <c:pt idx="5484">
                  <c:v>2321.7773400000001</c:v>
                </c:pt>
                <c:pt idx="5485">
                  <c:v>2319.3359400000018</c:v>
                </c:pt>
                <c:pt idx="5486">
                  <c:v>2319.3359400000018</c:v>
                </c:pt>
                <c:pt idx="5487">
                  <c:v>2321.7773400000001</c:v>
                </c:pt>
                <c:pt idx="5488">
                  <c:v>2319.3359400000018</c:v>
                </c:pt>
                <c:pt idx="5489">
                  <c:v>2321.7773400000001</c:v>
                </c:pt>
                <c:pt idx="5490">
                  <c:v>2321.7773400000001</c:v>
                </c:pt>
                <c:pt idx="5491">
                  <c:v>2319.3359400000018</c:v>
                </c:pt>
                <c:pt idx="5492">
                  <c:v>2321.7773400000001</c:v>
                </c:pt>
                <c:pt idx="5493">
                  <c:v>2321.7773400000001</c:v>
                </c:pt>
                <c:pt idx="5494">
                  <c:v>2321.7773400000001</c:v>
                </c:pt>
                <c:pt idx="5495">
                  <c:v>2321.7773400000001</c:v>
                </c:pt>
                <c:pt idx="5496">
                  <c:v>2319.3359400000018</c:v>
                </c:pt>
                <c:pt idx="5497">
                  <c:v>2321.7773400000001</c:v>
                </c:pt>
                <c:pt idx="5498">
                  <c:v>2319.3359400000018</c:v>
                </c:pt>
                <c:pt idx="5499">
                  <c:v>2321.7773400000001</c:v>
                </c:pt>
                <c:pt idx="5500">
                  <c:v>2321.7773400000001</c:v>
                </c:pt>
                <c:pt idx="5501">
                  <c:v>2319.3359400000018</c:v>
                </c:pt>
                <c:pt idx="5502">
                  <c:v>2319.3359400000018</c:v>
                </c:pt>
                <c:pt idx="5503">
                  <c:v>2321.7773400000001</c:v>
                </c:pt>
                <c:pt idx="5504">
                  <c:v>2319.3359400000018</c:v>
                </c:pt>
                <c:pt idx="5505">
                  <c:v>2321.7773400000001</c:v>
                </c:pt>
                <c:pt idx="5506">
                  <c:v>2321.7773400000001</c:v>
                </c:pt>
                <c:pt idx="5507">
                  <c:v>2319.3359400000018</c:v>
                </c:pt>
                <c:pt idx="5508">
                  <c:v>2319.3359400000018</c:v>
                </c:pt>
                <c:pt idx="5509">
                  <c:v>2319.3359400000018</c:v>
                </c:pt>
                <c:pt idx="5510">
                  <c:v>2321.7773400000001</c:v>
                </c:pt>
                <c:pt idx="5511">
                  <c:v>2319.3359400000018</c:v>
                </c:pt>
                <c:pt idx="5512">
                  <c:v>2319.3359400000018</c:v>
                </c:pt>
                <c:pt idx="5513">
                  <c:v>2321.7773400000001</c:v>
                </c:pt>
                <c:pt idx="5514">
                  <c:v>2319.3359400000018</c:v>
                </c:pt>
                <c:pt idx="5515">
                  <c:v>2321.7773400000001</c:v>
                </c:pt>
                <c:pt idx="5516">
                  <c:v>2321.7773400000001</c:v>
                </c:pt>
                <c:pt idx="5517">
                  <c:v>2319.3359400000018</c:v>
                </c:pt>
                <c:pt idx="5518">
                  <c:v>2321.7773400000001</c:v>
                </c:pt>
                <c:pt idx="5519">
                  <c:v>2321.7773400000001</c:v>
                </c:pt>
                <c:pt idx="5520">
                  <c:v>2321.7773400000001</c:v>
                </c:pt>
                <c:pt idx="5521">
                  <c:v>2321.7773400000001</c:v>
                </c:pt>
                <c:pt idx="5522">
                  <c:v>2319.3359400000018</c:v>
                </c:pt>
                <c:pt idx="5523">
                  <c:v>2321.7773400000001</c:v>
                </c:pt>
                <c:pt idx="5524">
                  <c:v>2319.3359400000018</c:v>
                </c:pt>
                <c:pt idx="5525">
                  <c:v>2319.3359400000018</c:v>
                </c:pt>
                <c:pt idx="5526">
                  <c:v>2319.3359400000018</c:v>
                </c:pt>
                <c:pt idx="5527">
                  <c:v>2321.7773400000001</c:v>
                </c:pt>
                <c:pt idx="5528">
                  <c:v>2319.3359400000018</c:v>
                </c:pt>
                <c:pt idx="5529">
                  <c:v>2319.3359400000018</c:v>
                </c:pt>
                <c:pt idx="5530">
                  <c:v>2319.3359400000018</c:v>
                </c:pt>
                <c:pt idx="5531">
                  <c:v>2319.3359400000018</c:v>
                </c:pt>
                <c:pt idx="5532">
                  <c:v>2321.7773400000001</c:v>
                </c:pt>
                <c:pt idx="5533">
                  <c:v>2319.3359400000018</c:v>
                </c:pt>
                <c:pt idx="5534">
                  <c:v>2319.3359400000018</c:v>
                </c:pt>
                <c:pt idx="5535">
                  <c:v>2319.3359400000018</c:v>
                </c:pt>
                <c:pt idx="5536">
                  <c:v>2319.3359400000018</c:v>
                </c:pt>
                <c:pt idx="5537">
                  <c:v>2319.3359400000018</c:v>
                </c:pt>
                <c:pt idx="5538">
                  <c:v>2321.7773400000001</c:v>
                </c:pt>
                <c:pt idx="5539">
                  <c:v>2319.3359400000018</c:v>
                </c:pt>
                <c:pt idx="5540">
                  <c:v>2319.3359400000018</c:v>
                </c:pt>
                <c:pt idx="5541">
                  <c:v>2319.3359400000018</c:v>
                </c:pt>
                <c:pt idx="5542">
                  <c:v>2319.3359400000018</c:v>
                </c:pt>
                <c:pt idx="5543">
                  <c:v>2321.7773400000001</c:v>
                </c:pt>
                <c:pt idx="5544">
                  <c:v>2319.3359400000018</c:v>
                </c:pt>
                <c:pt idx="5545">
                  <c:v>2319.3359400000018</c:v>
                </c:pt>
                <c:pt idx="5546">
                  <c:v>2319.3359400000018</c:v>
                </c:pt>
                <c:pt idx="5547">
                  <c:v>2321.7773400000001</c:v>
                </c:pt>
                <c:pt idx="5548">
                  <c:v>2319.3359400000018</c:v>
                </c:pt>
                <c:pt idx="5549">
                  <c:v>2321.7773400000001</c:v>
                </c:pt>
                <c:pt idx="5550">
                  <c:v>2321.7773400000001</c:v>
                </c:pt>
                <c:pt idx="5551">
                  <c:v>2319.3359400000018</c:v>
                </c:pt>
                <c:pt idx="5552">
                  <c:v>2321.7773400000001</c:v>
                </c:pt>
                <c:pt idx="5553">
                  <c:v>2321.7773400000001</c:v>
                </c:pt>
                <c:pt idx="5554">
                  <c:v>2319.3359400000018</c:v>
                </c:pt>
                <c:pt idx="5555">
                  <c:v>2319.3359400000018</c:v>
                </c:pt>
                <c:pt idx="5556">
                  <c:v>2319.3359400000018</c:v>
                </c:pt>
                <c:pt idx="5557">
                  <c:v>2321.7773400000001</c:v>
                </c:pt>
                <c:pt idx="5558">
                  <c:v>2319.3359400000018</c:v>
                </c:pt>
                <c:pt idx="5559">
                  <c:v>2321.7773400000001</c:v>
                </c:pt>
                <c:pt idx="5560">
                  <c:v>2319.3359400000018</c:v>
                </c:pt>
                <c:pt idx="5561">
                  <c:v>2319.3359400000018</c:v>
                </c:pt>
                <c:pt idx="5562">
                  <c:v>2319.3359400000018</c:v>
                </c:pt>
                <c:pt idx="5563">
                  <c:v>2321.7773400000001</c:v>
                </c:pt>
                <c:pt idx="5564">
                  <c:v>2321.7773400000001</c:v>
                </c:pt>
                <c:pt idx="5565">
                  <c:v>2319.3359400000018</c:v>
                </c:pt>
                <c:pt idx="5566">
                  <c:v>2321.7773400000001</c:v>
                </c:pt>
                <c:pt idx="5567">
                  <c:v>2319.3359400000018</c:v>
                </c:pt>
                <c:pt idx="5568">
                  <c:v>2321.7773400000001</c:v>
                </c:pt>
                <c:pt idx="5569">
                  <c:v>2321.7773400000001</c:v>
                </c:pt>
                <c:pt idx="5570">
                  <c:v>2319.3359400000018</c:v>
                </c:pt>
                <c:pt idx="5571">
                  <c:v>2321.7773400000001</c:v>
                </c:pt>
                <c:pt idx="5572">
                  <c:v>2319.3359400000018</c:v>
                </c:pt>
                <c:pt idx="5573">
                  <c:v>2321.7773400000001</c:v>
                </c:pt>
                <c:pt idx="5574">
                  <c:v>2321.7773400000001</c:v>
                </c:pt>
                <c:pt idx="5575">
                  <c:v>2319.3359400000018</c:v>
                </c:pt>
                <c:pt idx="5576">
                  <c:v>2319.3359400000018</c:v>
                </c:pt>
                <c:pt idx="5577">
                  <c:v>2321.7773400000001</c:v>
                </c:pt>
                <c:pt idx="5578">
                  <c:v>2319.3359400000018</c:v>
                </c:pt>
                <c:pt idx="5579">
                  <c:v>2319.3359400000018</c:v>
                </c:pt>
                <c:pt idx="5580">
                  <c:v>2319.3359400000018</c:v>
                </c:pt>
                <c:pt idx="5581">
                  <c:v>2319.3359400000018</c:v>
                </c:pt>
                <c:pt idx="5582">
                  <c:v>2321.7773400000001</c:v>
                </c:pt>
                <c:pt idx="5583">
                  <c:v>2321.7773400000001</c:v>
                </c:pt>
                <c:pt idx="5584">
                  <c:v>2321.7773400000001</c:v>
                </c:pt>
                <c:pt idx="5585">
                  <c:v>2321.7773400000001</c:v>
                </c:pt>
                <c:pt idx="5586">
                  <c:v>2319.3359400000018</c:v>
                </c:pt>
                <c:pt idx="5587">
                  <c:v>2321.7773400000001</c:v>
                </c:pt>
                <c:pt idx="5588">
                  <c:v>2319.3359400000018</c:v>
                </c:pt>
                <c:pt idx="5589">
                  <c:v>2319.3359400000018</c:v>
                </c:pt>
                <c:pt idx="5590">
                  <c:v>2319.3359400000018</c:v>
                </c:pt>
                <c:pt idx="5591">
                  <c:v>2319.3359400000018</c:v>
                </c:pt>
                <c:pt idx="5592">
                  <c:v>2319.3359400000018</c:v>
                </c:pt>
                <c:pt idx="5593">
                  <c:v>2319.3359400000018</c:v>
                </c:pt>
                <c:pt idx="5594">
                  <c:v>2321.7773400000001</c:v>
                </c:pt>
                <c:pt idx="5595">
                  <c:v>2319.3359400000018</c:v>
                </c:pt>
                <c:pt idx="5596">
                  <c:v>2319.3359400000018</c:v>
                </c:pt>
                <c:pt idx="5597">
                  <c:v>2319.3359400000018</c:v>
                </c:pt>
                <c:pt idx="5598">
                  <c:v>2319.3359400000018</c:v>
                </c:pt>
                <c:pt idx="5599">
                  <c:v>2319.3359400000018</c:v>
                </c:pt>
                <c:pt idx="5600">
                  <c:v>2321.7773400000001</c:v>
                </c:pt>
                <c:pt idx="5601">
                  <c:v>2321.7773400000001</c:v>
                </c:pt>
                <c:pt idx="5602">
                  <c:v>2319.3359400000018</c:v>
                </c:pt>
                <c:pt idx="5603">
                  <c:v>2319.3359400000018</c:v>
                </c:pt>
                <c:pt idx="5604">
                  <c:v>2321.7773400000001</c:v>
                </c:pt>
                <c:pt idx="5605">
                  <c:v>2319.3359400000018</c:v>
                </c:pt>
                <c:pt idx="5606">
                  <c:v>2321.7773400000001</c:v>
                </c:pt>
                <c:pt idx="5607">
                  <c:v>2319.3359400000018</c:v>
                </c:pt>
                <c:pt idx="5608">
                  <c:v>2319.3359400000018</c:v>
                </c:pt>
                <c:pt idx="5609">
                  <c:v>2319.3359400000018</c:v>
                </c:pt>
                <c:pt idx="5610">
                  <c:v>2319.3359400000018</c:v>
                </c:pt>
                <c:pt idx="5611">
                  <c:v>2319.3359400000018</c:v>
                </c:pt>
                <c:pt idx="5612">
                  <c:v>2321.7773400000001</c:v>
                </c:pt>
                <c:pt idx="5613">
                  <c:v>2319.3359400000018</c:v>
                </c:pt>
                <c:pt idx="5614">
                  <c:v>2319.3359400000018</c:v>
                </c:pt>
                <c:pt idx="5615">
                  <c:v>2321.7773400000001</c:v>
                </c:pt>
                <c:pt idx="5616">
                  <c:v>2319.3359400000018</c:v>
                </c:pt>
                <c:pt idx="5617">
                  <c:v>2319.3359400000018</c:v>
                </c:pt>
                <c:pt idx="5618">
                  <c:v>2319.3359400000018</c:v>
                </c:pt>
                <c:pt idx="5619">
                  <c:v>2319.3359400000018</c:v>
                </c:pt>
                <c:pt idx="5620">
                  <c:v>2319.3359400000018</c:v>
                </c:pt>
                <c:pt idx="5621">
                  <c:v>2319.3359400000018</c:v>
                </c:pt>
                <c:pt idx="5622">
                  <c:v>2319.3359400000018</c:v>
                </c:pt>
                <c:pt idx="5623">
                  <c:v>2319.3359400000018</c:v>
                </c:pt>
                <c:pt idx="5624">
                  <c:v>2319.3359400000018</c:v>
                </c:pt>
                <c:pt idx="5625">
                  <c:v>2319.3359400000018</c:v>
                </c:pt>
                <c:pt idx="5626">
                  <c:v>2319.3359400000018</c:v>
                </c:pt>
                <c:pt idx="5627">
                  <c:v>2319.3359400000018</c:v>
                </c:pt>
                <c:pt idx="5628">
                  <c:v>2319.3359400000018</c:v>
                </c:pt>
                <c:pt idx="5629">
                  <c:v>2319.3359400000018</c:v>
                </c:pt>
                <c:pt idx="5630">
                  <c:v>2319.3359400000018</c:v>
                </c:pt>
                <c:pt idx="5631">
                  <c:v>2319.3359400000018</c:v>
                </c:pt>
                <c:pt idx="5632">
                  <c:v>2321.7773400000001</c:v>
                </c:pt>
                <c:pt idx="5633">
                  <c:v>2319.3359400000018</c:v>
                </c:pt>
                <c:pt idx="5634">
                  <c:v>2319.3359400000018</c:v>
                </c:pt>
                <c:pt idx="5635">
                  <c:v>2321.7773400000001</c:v>
                </c:pt>
                <c:pt idx="5636">
                  <c:v>2319.3359400000018</c:v>
                </c:pt>
                <c:pt idx="5637">
                  <c:v>2321.7773400000001</c:v>
                </c:pt>
                <c:pt idx="5638">
                  <c:v>2319.3359400000018</c:v>
                </c:pt>
                <c:pt idx="5639">
                  <c:v>2321.7773400000001</c:v>
                </c:pt>
                <c:pt idx="5640">
                  <c:v>2321.7773400000001</c:v>
                </c:pt>
                <c:pt idx="5641">
                  <c:v>2319.3359400000018</c:v>
                </c:pt>
                <c:pt idx="5642">
                  <c:v>2321.7773400000001</c:v>
                </c:pt>
                <c:pt idx="5643">
                  <c:v>2319.3359400000018</c:v>
                </c:pt>
                <c:pt idx="5644">
                  <c:v>2321.7773400000001</c:v>
                </c:pt>
                <c:pt idx="5645">
                  <c:v>2319.3359400000018</c:v>
                </c:pt>
                <c:pt idx="5646">
                  <c:v>2319.3359400000018</c:v>
                </c:pt>
                <c:pt idx="5647">
                  <c:v>2319.3359400000018</c:v>
                </c:pt>
                <c:pt idx="5648">
                  <c:v>2319.3359400000018</c:v>
                </c:pt>
                <c:pt idx="5649">
                  <c:v>2319.3359400000018</c:v>
                </c:pt>
                <c:pt idx="5650">
                  <c:v>2319.3359400000018</c:v>
                </c:pt>
                <c:pt idx="5651">
                  <c:v>2319.3359400000018</c:v>
                </c:pt>
                <c:pt idx="5652">
                  <c:v>2321.7773400000001</c:v>
                </c:pt>
                <c:pt idx="5653">
                  <c:v>2319.3359400000018</c:v>
                </c:pt>
                <c:pt idx="5654">
                  <c:v>2319.3359400000018</c:v>
                </c:pt>
                <c:pt idx="5655">
                  <c:v>2319.3359400000018</c:v>
                </c:pt>
                <c:pt idx="5656">
                  <c:v>2319.3359400000018</c:v>
                </c:pt>
                <c:pt idx="5657">
                  <c:v>2319.3359400000018</c:v>
                </c:pt>
                <c:pt idx="5658">
                  <c:v>2319.3359400000018</c:v>
                </c:pt>
                <c:pt idx="5659">
                  <c:v>2319.3359400000018</c:v>
                </c:pt>
                <c:pt idx="5660">
                  <c:v>2321.7773400000001</c:v>
                </c:pt>
                <c:pt idx="5661">
                  <c:v>2319.3359400000018</c:v>
                </c:pt>
                <c:pt idx="5662">
                  <c:v>2319.3359400000018</c:v>
                </c:pt>
                <c:pt idx="5663">
                  <c:v>2319.3359400000018</c:v>
                </c:pt>
                <c:pt idx="5664">
                  <c:v>2319.3359400000018</c:v>
                </c:pt>
                <c:pt idx="5665">
                  <c:v>2319.3359400000018</c:v>
                </c:pt>
                <c:pt idx="5666">
                  <c:v>2321.7773400000001</c:v>
                </c:pt>
                <c:pt idx="5667">
                  <c:v>2319.3359400000018</c:v>
                </c:pt>
                <c:pt idx="5668">
                  <c:v>2319.3359400000018</c:v>
                </c:pt>
                <c:pt idx="5669">
                  <c:v>2321.7773400000001</c:v>
                </c:pt>
                <c:pt idx="5670">
                  <c:v>2321.7773400000001</c:v>
                </c:pt>
                <c:pt idx="5671">
                  <c:v>2319.3359400000018</c:v>
                </c:pt>
                <c:pt idx="5672">
                  <c:v>2319.3359400000018</c:v>
                </c:pt>
                <c:pt idx="5673">
                  <c:v>2319.3359400000018</c:v>
                </c:pt>
                <c:pt idx="5674">
                  <c:v>2319.3359400000018</c:v>
                </c:pt>
                <c:pt idx="5675">
                  <c:v>2319.3359400000018</c:v>
                </c:pt>
                <c:pt idx="5676">
                  <c:v>2319.3359400000018</c:v>
                </c:pt>
                <c:pt idx="5677">
                  <c:v>2319.3359400000018</c:v>
                </c:pt>
                <c:pt idx="5678">
                  <c:v>2321.7773400000001</c:v>
                </c:pt>
                <c:pt idx="5679">
                  <c:v>2319.3359400000018</c:v>
                </c:pt>
                <c:pt idx="5680">
                  <c:v>2321.7773400000001</c:v>
                </c:pt>
                <c:pt idx="5681">
                  <c:v>2319.3359400000018</c:v>
                </c:pt>
                <c:pt idx="5682">
                  <c:v>2319.3359400000018</c:v>
                </c:pt>
                <c:pt idx="5683">
                  <c:v>2319.3359400000018</c:v>
                </c:pt>
                <c:pt idx="5684">
                  <c:v>2319.3359400000018</c:v>
                </c:pt>
                <c:pt idx="5685">
                  <c:v>2319.3359400000018</c:v>
                </c:pt>
                <c:pt idx="5686">
                  <c:v>2321.7773400000001</c:v>
                </c:pt>
                <c:pt idx="5687">
                  <c:v>2319.3359400000018</c:v>
                </c:pt>
                <c:pt idx="5688">
                  <c:v>2319.3359400000018</c:v>
                </c:pt>
                <c:pt idx="5689">
                  <c:v>2319.3359400000018</c:v>
                </c:pt>
                <c:pt idx="5690">
                  <c:v>2319.3359400000018</c:v>
                </c:pt>
                <c:pt idx="5691">
                  <c:v>2319.3359400000018</c:v>
                </c:pt>
                <c:pt idx="5692">
                  <c:v>2321.7773400000001</c:v>
                </c:pt>
                <c:pt idx="5693">
                  <c:v>2319.3359400000018</c:v>
                </c:pt>
                <c:pt idx="5694">
                  <c:v>2319.3359400000018</c:v>
                </c:pt>
                <c:pt idx="5695">
                  <c:v>2319.3359400000018</c:v>
                </c:pt>
                <c:pt idx="5696">
                  <c:v>2319.3359400000018</c:v>
                </c:pt>
                <c:pt idx="5697">
                  <c:v>2319.3359400000018</c:v>
                </c:pt>
                <c:pt idx="5698">
                  <c:v>2319.3359400000018</c:v>
                </c:pt>
                <c:pt idx="5699">
                  <c:v>2321.7773400000001</c:v>
                </c:pt>
                <c:pt idx="5700">
                  <c:v>2319.3359400000018</c:v>
                </c:pt>
                <c:pt idx="5701">
                  <c:v>2319.3359400000018</c:v>
                </c:pt>
                <c:pt idx="5702">
                  <c:v>2319.3359400000018</c:v>
                </c:pt>
                <c:pt idx="5703">
                  <c:v>2319.3359400000018</c:v>
                </c:pt>
                <c:pt idx="5704">
                  <c:v>2319.3359400000018</c:v>
                </c:pt>
                <c:pt idx="5705">
                  <c:v>2321.7773400000001</c:v>
                </c:pt>
                <c:pt idx="5706">
                  <c:v>2319.3359400000018</c:v>
                </c:pt>
                <c:pt idx="5707">
                  <c:v>2319.3359400000018</c:v>
                </c:pt>
                <c:pt idx="5708">
                  <c:v>2319.3359400000018</c:v>
                </c:pt>
                <c:pt idx="5709">
                  <c:v>2319.3359400000018</c:v>
                </c:pt>
                <c:pt idx="5710">
                  <c:v>2319.3359400000018</c:v>
                </c:pt>
                <c:pt idx="5711">
                  <c:v>2319.3359400000018</c:v>
                </c:pt>
                <c:pt idx="5712">
                  <c:v>2319.3359400000018</c:v>
                </c:pt>
                <c:pt idx="5713">
                  <c:v>2319.3359400000018</c:v>
                </c:pt>
                <c:pt idx="5714">
                  <c:v>2319.3359400000018</c:v>
                </c:pt>
                <c:pt idx="5715">
                  <c:v>2319.3359400000018</c:v>
                </c:pt>
                <c:pt idx="5716">
                  <c:v>2319.3359400000018</c:v>
                </c:pt>
                <c:pt idx="5717">
                  <c:v>2319.3359400000018</c:v>
                </c:pt>
                <c:pt idx="5718">
                  <c:v>2319.3359400000018</c:v>
                </c:pt>
                <c:pt idx="5719">
                  <c:v>2319.3359400000018</c:v>
                </c:pt>
                <c:pt idx="5720">
                  <c:v>2319.3359400000018</c:v>
                </c:pt>
                <c:pt idx="5721">
                  <c:v>2319.3359400000018</c:v>
                </c:pt>
                <c:pt idx="5722">
                  <c:v>2319.3359400000018</c:v>
                </c:pt>
                <c:pt idx="5723">
                  <c:v>2319.3359400000018</c:v>
                </c:pt>
                <c:pt idx="5724">
                  <c:v>2319.3359400000018</c:v>
                </c:pt>
                <c:pt idx="5725">
                  <c:v>2319.3359400000018</c:v>
                </c:pt>
                <c:pt idx="5726">
                  <c:v>2321.7773400000001</c:v>
                </c:pt>
                <c:pt idx="5727">
                  <c:v>2319.3359400000018</c:v>
                </c:pt>
                <c:pt idx="5728">
                  <c:v>2319.3359400000018</c:v>
                </c:pt>
                <c:pt idx="5729">
                  <c:v>2319.3359400000018</c:v>
                </c:pt>
                <c:pt idx="5730">
                  <c:v>2321.7773400000001</c:v>
                </c:pt>
                <c:pt idx="5731">
                  <c:v>2319.3359400000018</c:v>
                </c:pt>
                <c:pt idx="5732">
                  <c:v>2319.3359400000018</c:v>
                </c:pt>
                <c:pt idx="5733">
                  <c:v>2319.3359400000018</c:v>
                </c:pt>
                <c:pt idx="5734">
                  <c:v>2319.3359400000018</c:v>
                </c:pt>
                <c:pt idx="5735">
                  <c:v>2319.3359400000018</c:v>
                </c:pt>
                <c:pt idx="5736">
                  <c:v>2319.3359400000018</c:v>
                </c:pt>
                <c:pt idx="5737">
                  <c:v>2321.7773400000001</c:v>
                </c:pt>
                <c:pt idx="5738">
                  <c:v>2319.3359400000018</c:v>
                </c:pt>
                <c:pt idx="5739">
                  <c:v>2319.3359400000018</c:v>
                </c:pt>
                <c:pt idx="5740">
                  <c:v>2319.3359400000018</c:v>
                </c:pt>
                <c:pt idx="5741">
                  <c:v>2319.3359400000018</c:v>
                </c:pt>
                <c:pt idx="5742">
                  <c:v>2319.3359400000018</c:v>
                </c:pt>
                <c:pt idx="5743">
                  <c:v>2319.3359400000018</c:v>
                </c:pt>
                <c:pt idx="5744">
                  <c:v>2319.3359400000018</c:v>
                </c:pt>
                <c:pt idx="5745">
                  <c:v>2319.3359400000018</c:v>
                </c:pt>
                <c:pt idx="5746">
                  <c:v>2319.3359400000018</c:v>
                </c:pt>
                <c:pt idx="5747">
                  <c:v>2319.3359400000018</c:v>
                </c:pt>
                <c:pt idx="5748">
                  <c:v>2319.3359400000018</c:v>
                </c:pt>
                <c:pt idx="5749">
                  <c:v>2319.3359400000018</c:v>
                </c:pt>
                <c:pt idx="5750">
                  <c:v>2319.3359400000018</c:v>
                </c:pt>
                <c:pt idx="5751">
                  <c:v>2319.3359400000018</c:v>
                </c:pt>
                <c:pt idx="5752">
                  <c:v>2319.3359400000018</c:v>
                </c:pt>
                <c:pt idx="5753">
                  <c:v>2319.3359400000018</c:v>
                </c:pt>
                <c:pt idx="5754">
                  <c:v>2319.3359400000018</c:v>
                </c:pt>
                <c:pt idx="5755">
                  <c:v>2319.3359400000018</c:v>
                </c:pt>
                <c:pt idx="5756">
                  <c:v>2319.3359400000018</c:v>
                </c:pt>
                <c:pt idx="5757">
                  <c:v>2319.3359400000018</c:v>
                </c:pt>
                <c:pt idx="5758">
                  <c:v>2319.3359400000018</c:v>
                </c:pt>
                <c:pt idx="5759">
                  <c:v>2319.3359400000018</c:v>
                </c:pt>
                <c:pt idx="5760">
                  <c:v>2319.3359400000018</c:v>
                </c:pt>
                <c:pt idx="5761">
                  <c:v>2321.7773400000001</c:v>
                </c:pt>
                <c:pt idx="5762">
                  <c:v>2319.3359400000018</c:v>
                </c:pt>
                <c:pt idx="5763">
                  <c:v>2321.7773400000001</c:v>
                </c:pt>
                <c:pt idx="5764">
                  <c:v>2319.3359400000018</c:v>
                </c:pt>
                <c:pt idx="5765">
                  <c:v>2319.3359400000018</c:v>
                </c:pt>
                <c:pt idx="5766">
                  <c:v>2319.3359400000018</c:v>
                </c:pt>
                <c:pt idx="5767">
                  <c:v>2319.3359400000018</c:v>
                </c:pt>
                <c:pt idx="5768">
                  <c:v>2319.3359400000018</c:v>
                </c:pt>
                <c:pt idx="5769">
                  <c:v>2319.3359400000018</c:v>
                </c:pt>
                <c:pt idx="5770">
                  <c:v>2321.7773400000001</c:v>
                </c:pt>
                <c:pt idx="5771">
                  <c:v>2319.3359400000018</c:v>
                </c:pt>
                <c:pt idx="5772">
                  <c:v>2319.3359400000018</c:v>
                </c:pt>
                <c:pt idx="5773">
                  <c:v>2319.3359400000018</c:v>
                </c:pt>
                <c:pt idx="5774">
                  <c:v>2319.3359400000018</c:v>
                </c:pt>
                <c:pt idx="5775">
                  <c:v>2319.3359400000018</c:v>
                </c:pt>
                <c:pt idx="5776">
                  <c:v>2319.3359400000018</c:v>
                </c:pt>
                <c:pt idx="5777">
                  <c:v>2319.3359400000018</c:v>
                </c:pt>
                <c:pt idx="5778">
                  <c:v>2319.3359400000018</c:v>
                </c:pt>
                <c:pt idx="5779">
                  <c:v>2319.3359400000018</c:v>
                </c:pt>
                <c:pt idx="5780">
                  <c:v>2319.3359400000018</c:v>
                </c:pt>
                <c:pt idx="5781">
                  <c:v>2319.3359400000018</c:v>
                </c:pt>
                <c:pt idx="5782">
                  <c:v>2319.3359400000018</c:v>
                </c:pt>
                <c:pt idx="5783">
                  <c:v>2319.3359400000018</c:v>
                </c:pt>
                <c:pt idx="5784">
                  <c:v>2319.3359400000018</c:v>
                </c:pt>
                <c:pt idx="5785">
                  <c:v>2319.3359400000018</c:v>
                </c:pt>
                <c:pt idx="5786">
                  <c:v>2319.3359400000018</c:v>
                </c:pt>
                <c:pt idx="5787">
                  <c:v>2319.3359400000018</c:v>
                </c:pt>
                <c:pt idx="5788">
                  <c:v>2319.3359400000018</c:v>
                </c:pt>
                <c:pt idx="5789">
                  <c:v>2319.3359400000018</c:v>
                </c:pt>
                <c:pt idx="5790">
                  <c:v>2319.3359400000018</c:v>
                </c:pt>
                <c:pt idx="5791">
                  <c:v>2319.3359400000018</c:v>
                </c:pt>
                <c:pt idx="5792">
                  <c:v>2319.3359400000018</c:v>
                </c:pt>
                <c:pt idx="5793">
                  <c:v>2319.3359400000018</c:v>
                </c:pt>
                <c:pt idx="5794">
                  <c:v>2319.3359400000018</c:v>
                </c:pt>
                <c:pt idx="5795">
                  <c:v>2319.3359400000018</c:v>
                </c:pt>
                <c:pt idx="5796">
                  <c:v>2319.3359400000018</c:v>
                </c:pt>
                <c:pt idx="5797">
                  <c:v>2319.3359400000018</c:v>
                </c:pt>
                <c:pt idx="5798">
                  <c:v>2319.3359400000018</c:v>
                </c:pt>
                <c:pt idx="5799">
                  <c:v>2319.3359400000018</c:v>
                </c:pt>
                <c:pt idx="5800">
                  <c:v>2319.3359400000018</c:v>
                </c:pt>
                <c:pt idx="5801">
                  <c:v>2319.3359400000018</c:v>
                </c:pt>
                <c:pt idx="5802">
                  <c:v>2319.3359400000018</c:v>
                </c:pt>
                <c:pt idx="5803">
                  <c:v>2319.3359400000018</c:v>
                </c:pt>
                <c:pt idx="5804">
                  <c:v>2319.3359400000018</c:v>
                </c:pt>
                <c:pt idx="5805">
                  <c:v>2319.3359400000018</c:v>
                </c:pt>
                <c:pt idx="5806">
                  <c:v>2319.3359400000018</c:v>
                </c:pt>
                <c:pt idx="5807">
                  <c:v>2319.3359400000018</c:v>
                </c:pt>
                <c:pt idx="5808">
                  <c:v>2319.3359400000018</c:v>
                </c:pt>
                <c:pt idx="5809">
                  <c:v>2319.3359400000018</c:v>
                </c:pt>
                <c:pt idx="5810">
                  <c:v>2321.7773400000001</c:v>
                </c:pt>
                <c:pt idx="5811">
                  <c:v>2319.3359400000018</c:v>
                </c:pt>
                <c:pt idx="5812">
                  <c:v>2319.3359400000018</c:v>
                </c:pt>
                <c:pt idx="5813">
                  <c:v>2319.3359400000018</c:v>
                </c:pt>
                <c:pt idx="5814">
                  <c:v>2319.3359400000018</c:v>
                </c:pt>
                <c:pt idx="5815">
                  <c:v>2319.3359400000018</c:v>
                </c:pt>
                <c:pt idx="5816">
                  <c:v>2319.3359400000018</c:v>
                </c:pt>
                <c:pt idx="5817">
                  <c:v>2319.3359400000018</c:v>
                </c:pt>
                <c:pt idx="5818">
                  <c:v>2319.3359400000018</c:v>
                </c:pt>
                <c:pt idx="5819">
                  <c:v>2319.3359400000018</c:v>
                </c:pt>
                <c:pt idx="5820">
                  <c:v>2321.7773400000001</c:v>
                </c:pt>
                <c:pt idx="5821">
                  <c:v>2319.3359400000018</c:v>
                </c:pt>
                <c:pt idx="5822">
                  <c:v>2319.3359400000018</c:v>
                </c:pt>
                <c:pt idx="5823">
                  <c:v>2319.3359400000018</c:v>
                </c:pt>
                <c:pt idx="5824">
                  <c:v>2319.3359400000018</c:v>
                </c:pt>
                <c:pt idx="5825">
                  <c:v>2319.3359400000018</c:v>
                </c:pt>
                <c:pt idx="5826">
                  <c:v>2319.3359400000018</c:v>
                </c:pt>
                <c:pt idx="5827">
                  <c:v>2319.3359400000018</c:v>
                </c:pt>
                <c:pt idx="5828">
                  <c:v>2319.3359400000018</c:v>
                </c:pt>
                <c:pt idx="5829">
                  <c:v>2319.3359400000018</c:v>
                </c:pt>
                <c:pt idx="5830">
                  <c:v>2319.3359400000018</c:v>
                </c:pt>
                <c:pt idx="5831">
                  <c:v>2319.3359400000018</c:v>
                </c:pt>
                <c:pt idx="5832">
                  <c:v>2319.3359400000018</c:v>
                </c:pt>
                <c:pt idx="5833">
                  <c:v>2319.3359400000018</c:v>
                </c:pt>
                <c:pt idx="5834">
                  <c:v>2319.3359400000018</c:v>
                </c:pt>
                <c:pt idx="5835">
                  <c:v>2321.7773400000001</c:v>
                </c:pt>
                <c:pt idx="5836">
                  <c:v>2319.3359400000018</c:v>
                </c:pt>
                <c:pt idx="5837">
                  <c:v>2321.7773400000001</c:v>
                </c:pt>
                <c:pt idx="5838">
                  <c:v>2319.3359400000018</c:v>
                </c:pt>
                <c:pt idx="5839">
                  <c:v>2319.3359400000018</c:v>
                </c:pt>
                <c:pt idx="5840">
                  <c:v>2321.7773400000001</c:v>
                </c:pt>
                <c:pt idx="5841">
                  <c:v>2319.3359400000018</c:v>
                </c:pt>
                <c:pt idx="5842">
                  <c:v>2319.3359400000018</c:v>
                </c:pt>
                <c:pt idx="5843">
                  <c:v>2321.7773400000001</c:v>
                </c:pt>
                <c:pt idx="5844">
                  <c:v>2319.3359400000018</c:v>
                </c:pt>
                <c:pt idx="5845">
                  <c:v>2319.3359400000018</c:v>
                </c:pt>
                <c:pt idx="5846">
                  <c:v>2319.3359400000018</c:v>
                </c:pt>
                <c:pt idx="5847">
                  <c:v>2319.3359400000018</c:v>
                </c:pt>
                <c:pt idx="5848">
                  <c:v>2321.7773400000001</c:v>
                </c:pt>
                <c:pt idx="5849">
                  <c:v>2319.3359400000018</c:v>
                </c:pt>
                <c:pt idx="5850">
                  <c:v>2319.3359400000018</c:v>
                </c:pt>
                <c:pt idx="5851">
                  <c:v>2319.3359400000018</c:v>
                </c:pt>
                <c:pt idx="5852">
                  <c:v>2319.3359400000018</c:v>
                </c:pt>
                <c:pt idx="5853">
                  <c:v>2319.3359400000018</c:v>
                </c:pt>
                <c:pt idx="5854">
                  <c:v>2319.3359400000018</c:v>
                </c:pt>
                <c:pt idx="5855">
                  <c:v>2321.7773400000001</c:v>
                </c:pt>
                <c:pt idx="5856">
                  <c:v>2319.3359400000018</c:v>
                </c:pt>
                <c:pt idx="5857">
                  <c:v>2319.3359400000018</c:v>
                </c:pt>
                <c:pt idx="5858">
                  <c:v>2319.3359400000018</c:v>
                </c:pt>
                <c:pt idx="5859">
                  <c:v>2319.3359400000018</c:v>
                </c:pt>
                <c:pt idx="5860">
                  <c:v>2319.3359400000018</c:v>
                </c:pt>
                <c:pt idx="5861">
                  <c:v>2319.3359400000018</c:v>
                </c:pt>
                <c:pt idx="5862">
                  <c:v>2319.3359400000018</c:v>
                </c:pt>
                <c:pt idx="5863">
                  <c:v>2319.3359400000018</c:v>
                </c:pt>
                <c:pt idx="5864">
                  <c:v>2319.3359400000018</c:v>
                </c:pt>
                <c:pt idx="5865">
                  <c:v>2319.3359400000018</c:v>
                </c:pt>
                <c:pt idx="5866">
                  <c:v>2319.3359400000018</c:v>
                </c:pt>
                <c:pt idx="5867">
                  <c:v>2319.3359400000018</c:v>
                </c:pt>
                <c:pt idx="5868">
                  <c:v>2319.3359400000018</c:v>
                </c:pt>
                <c:pt idx="5869">
                  <c:v>2319.3359400000018</c:v>
                </c:pt>
                <c:pt idx="5870">
                  <c:v>2319.3359400000018</c:v>
                </c:pt>
                <c:pt idx="5871">
                  <c:v>2319.3359400000018</c:v>
                </c:pt>
                <c:pt idx="5872">
                  <c:v>2321.7773400000001</c:v>
                </c:pt>
                <c:pt idx="5873">
                  <c:v>2319.3359400000018</c:v>
                </c:pt>
                <c:pt idx="5874">
                  <c:v>2319.3359400000018</c:v>
                </c:pt>
                <c:pt idx="5875">
                  <c:v>2319.3359400000018</c:v>
                </c:pt>
                <c:pt idx="5876">
                  <c:v>2319.3359400000018</c:v>
                </c:pt>
                <c:pt idx="5877">
                  <c:v>2319.3359400000018</c:v>
                </c:pt>
                <c:pt idx="5878">
                  <c:v>2319.3359400000018</c:v>
                </c:pt>
                <c:pt idx="5879">
                  <c:v>2319.3359400000018</c:v>
                </c:pt>
                <c:pt idx="5880">
                  <c:v>2319.3359400000018</c:v>
                </c:pt>
                <c:pt idx="5881">
                  <c:v>2319.3359400000018</c:v>
                </c:pt>
                <c:pt idx="5882">
                  <c:v>2319.3359400000018</c:v>
                </c:pt>
                <c:pt idx="5883">
                  <c:v>2319.3359400000018</c:v>
                </c:pt>
                <c:pt idx="5884">
                  <c:v>2319.3359400000018</c:v>
                </c:pt>
                <c:pt idx="5885">
                  <c:v>2319.3359400000018</c:v>
                </c:pt>
                <c:pt idx="5886">
                  <c:v>2319.3359400000018</c:v>
                </c:pt>
                <c:pt idx="5887">
                  <c:v>2321.7773400000001</c:v>
                </c:pt>
                <c:pt idx="5888">
                  <c:v>2319.3359400000018</c:v>
                </c:pt>
                <c:pt idx="5889">
                  <c:v>2319.3359400000018</c:v>
                </c:pt>
                <c:pt idx="5890">
                  <c:v>2319.3359400000018</c:v>
                </c:pt>
                <c:pt idx="5891">
                  <c:v>2319.3359400000018</c:v>
                </c:pt>
                <c:pt idx="5892">
                  <c:v>2319.3359400000018</c:v>
                </c:pt>
                <c:pt idx="5893">
                  <c:v>2319.3359400000018</c:v>
                </c:pt>
                <c:pt idx="5894">
                  <c:v>2319.3359400000018</c:v>
                </c:pt>
                <c:pt idx="5895">
                  <c:v>2319.3359400000018</c:v>
                </c:pt>
                <c:pt idx="5896">
                  <c:v>2319.3359400000018</c:v>
                </c:pt>
                <c:pt idx="5897">
                  <c:v>2319.3359400000018</c:v>
                </c:pt>
                <c:pt idx="5898">
                  <c:v>2319.3359400000018</c:v>
                </c:pt>
                <c:pt idx="5899">
                  <c:v>2319.3359400000018</c:v>
                </c:pt>
                <c:pt idx="5900">
                  <c:v>2319.3359400000018</c:v>
                </c:pt>
                <c:pt idx="5901">
                  <c:v>2319.3359400000018</c:v>
                </c:pt>
                <c:pt idx="5902">
                  <c:v>2319.3359400000018</c:v>
                </c:pt>
                <c:pt idx="5903">
                  <c:v>2319.3359400000018</c:v>
                </c:pt>
                <c:pt idx="5904">
                  <c:v>2319.3359400000018</c:v>
                </c:pt>
                <c:pt idx="5905">
                  <c:v>2319.3359400000018</c:v>
                </c:pt>
                <c:pt idx="5906">
                  <c:v>2319.3359400000018</c:v>
                </c:pt>
                <c:pt idx="5907">
                  <c:v>2319.3359400000018</c:v>
                </c:pt>
                <c:pt idx="5908">
                  <c:v>2319.3359400000018</c:v>
                </c:pt>
                <c:pt idx="5909">
                  <c:v>2319.3359400000018</c:v>
                </c:pt>
                <c:pt idx="5910">
                  <c:v>2319.3359400000018</c:v>
                </c:pt>
                <c:pt idx="5911">
                  <c:v>2319.3359400000018</c:v>
                </c:pt>
                <c:pt idx="5912">
                  <c:v>2319.3359400000018</c:v>
                </c:pt>
                <c:pt idx="5913">
                  <c:v>2319.3359400000018</c:v>
                </c:pt>
                <c:pt idx="5914">
                  <c:v>2319.3359400000018</c:v>
                </c:pt>
                <c:pt idx="5915">
                  <c:v>2319.3359400000018</c:v>
                </c:pt>
                <c:pt idx="5916">
                  <c:v>2319.3359400000018</c:v>
                </c:pt>
                <c:pt idx="5917">
                  <c:v>2319.3359400000018</c:v>
                </c:pt>
                <c:pt idx="5918">
                  <c:v>2319.3359400000018</c:v>
                </c:pt>
                <c:pt idx="5919">
                  <c:v>2319.3359400000018</c:v>
                </c:pt>
                <c:pt idx="5920">
                  <c:v>2319.3359400000018</c:v>
                </c:pt>
                <c:pt idx="5921">
                  <c:v>2319.3359400000018</c:v>
                </c:pt>
                <c:pt idx="5922">
                  <c:v>2319.3359400000018</c:v>
                </c:pt>
                <c:pt idx="5923">
                  <c:v>2319.3359400000018</c:v>
                </c:pt>
                <c:pt idx="5924">
                  <c:v>2319.3359400000018</c:v>
                </c:pt>
                <c:pt idx="5925">
                  <c:v>2319.3359400000018</c:v>
                </c:pt>
                <c:pt idx="5926">
                  <c:v>2319.3359400000018</c:v>
                </c:pt>
                <c:pt idx="5927">
                  <c:v>2319.3359400000018</c:v>
                </c:pt>
                <c:pt idx="5928">
                  <c:v>2319.3359400000018</c:v>
                </c:pt>
                <c:pt idx="5929">
                  <c:v>2319.3359400000018</c:v>
                </c:pt>
                <c:pt idx="5930">
                  <c:v>2319.3359400000018</c:v>
                </c:pt>
                <c:pt idx="5931">
                  <c:v>2319.3359400000018</c:v>
                </c:pt>
                <c:pt idx="5932">
                  <c:v>2319.3359400000018</c:v>
                </c:pt>
                <c:pt idx="5933">
                  <c:v>2319.3359400000018</c:v>
                </c:pt>
                <c:pt idx="5934">
                  <c:v>2321.7773400000001</c:v>
                </c:pt>
                <c:pt idx="5935">
                  <c:v>2319.3359400000018</c:v>
                </c:pt>
                <c:pt idx="5936">
                  <c:v>2319.3359400000018</c:v>
                </c:pt>
                <c:pt idx="5937">
                  <c:v>2319.3359400000018</c:v>
                </c:pt>
                <c:pt idx="5938">
                  <c:v>2319.3359400000018</c:v>
                </c:pt>
                <c:pt idx="5939">
                  <c:v>2319.3359400000018</c:v>
                </c:pt>
                <c:pt idx="5940">
                  <c:v>2319.3359400000018</c:v>
                </c:pt>
                <c:pt idx="5941">
                  <c:v>2319.3359400000018</c:v>
                </c:pt>
                <c:pt idx="5942">
                  <c:v>2319.3359400000018</c:v>
                </c:pt>
                <c:pt idx="5943">
                  <c:v>2319.3359400000018</c:v>
                </c:pt>
                <c:pt idx="5944">
                  <c:v>2319.3359400000018</c:v>
                </c:pt>
                <c:pt idx="5945">
                  <c:v>2319.3359400000018</c:v>
                </c:pt>
                <c:pt idx="5946">
                  <c:v>2319.3359400000018</c:v>
                </c:pt>
                <c:pt idx="5947">
                  <c:v>2319.3359400000018</c:v>
                </c:pt>
                <c:pt idx="5948">
                  <c:v>2319.3359400000018</c:v>
                </c:pt>
                <c:pt idx="5949">
                  <c:v>2319.3359400000018</c:v>
                </c:pt>
                <c:pt idx="5950">
                  <c:v>2319.3359400000018</c:v>
                </c:pt>
                <c:pt idx="5951">
                  <c:v>2319.3359400000018</c:v>
                </c:pt>
                <c:pt idx="5952">
                  <c:v>2319.3359400000018</c:v>
                </c:pt>
                <c:pt idx="5953">
                  <c:v>2319.3359400000018</c:v>
                </c:pt>
                <c:pt idx="5954">
                  <c:v>2319.3359400000018</c:v>
                </c:pt>
                <c:pt idx="5955">
                  <c:v>2319.3359400000018</c:v>
                </c:pt>
                <c:pt idx="5956">
                  <c:v>2319.3359400000018</c:v>
                </c:pt>
                <c:pt idx="5957">
                  <c:v>2319.3359400000018</c:v>
                </c:pt>
                <c:pt idx="5958">
                  <c:v>2319.3359400000018</c:v>
                </c:pt>
                <c:pt idx="5959">
                  <c:v>2319.3359400000018</c:v>
                </c:pt>
                <c:pt idx="5960">
                  <c:v>2321.7773400000001</c:v>
                </c:pt>
                <c:pt idx="5961">
                  <c:v>2319.3359400000018</c:v>
                </c:pt>
                <c:pt idx="5962">
                  <c:v>2319.3359400000018</c:v>
                </c:pt>
                <c:pt idx="5963">
                  <c:v>2319.3359400000018</c:v>
                </c:pt>
                <c:pt idx="5964">
                  <c:v>2319.3359400000018</c:v>
                </c:pt>
                <c:pt idx="5965">
                  <c:v>2319.3359400000018</c:v>
                </c:pt>
                <c:pt idx="5966">
                  <c:v>2319.3359400000018</c:v>
                </c:pt>
                <c:pt idx="5967">
                  <c:v>2319.3359400000018</c:v>
                </c:pt>
                <c:pt idx="5968">
                  <c:v>2319.3359400000018</c:v>
                </c:pt>
                <c:pt idx="5969">
                  <c:v>2319.3359400000018</c:v>
                </c:pt>
                <c:pt idx="5970">
                  <c:v>2319.3359400000018</c:v>
                </c:pt>
                <c:pt idx="5971">
                  <c:v>2319.3359400000018</c:v>
                </c:pt>
                <c:pt idx="5972">
                  <c:v>2319.3359400000018</c:v>
                </c:pt>
                <c:pt idx="5973">
                  <c:v>2319.3359400000018</c:v>
                </c:pt>
                <c:pt idx="5974">
                  <c:v>2319.3359400000018</c:v>
                </c:pt>
                <c:pt idx="5975">
                  <c:v>2319.3359400000018</c:v>
                </c:pt>
                <c:pt idx="5976">
                  <c:v>2319.3359400000018</c:v>
                </c:pt>
                <c:pt idx="5977">
                  <c:v>2319.3359400000018</c:v>
                </c:pt>
                <c:pt idx="5978">
                  <c:v>2319.3359400000018</c:v>
                </c:pt>
                <c:pt idx="5979">
                  <c:v>2319.3359400000018</c:v>
                </c:pt>
                <c:pt idx="5980">
                  <c:v>2319.3359400000018</c:v>
                </c:pt>
                <c:pt idx="5981">
                  <c:v>2319.3359400000018</c:v>
                </c:pt>
                <c:pt idx="5982">
                  <c:v>2319.3359400000018</c:v>
                </c:pt>
                <c:pt idx="5983">
                  <c:v>2319.3359400000018</c:v>
                </c:pt>
                <c:pt idx="5984">
                  <c:v>2319.3359400000018</c:v>
                </c:pt>
                <c:pt idx="5985">
                  <c:v>2319.3359400000018</c:v>
                </c:pt>
                <c:pt idx="5986">
                  <c:v>2319.3359400000018</c:v>
                </c:pt>
                <c:pt idx="5987">
                  <c:v>2319.3359400000018</c:v>
                </c:pt>
                <c:pt idx="5988">
                  <c:v>2319.3359400000018</c:v>
                </c:pt>
                <c:pt idx="5989">
                  <c:v>2319.3359400000018</c:v>
                </c:pt>
                <c:pt idx="5990">
                  <c:v>2319.3359400000018</c:v>
                </c:pt>
                <c:pt idx="5991">
                  <c:v>2319.3359400000018</c:v>
                </c:pt>
                <c:pt idx="5992">
                  <c:v>2319.3359400000018</c:v>
                </c:pt>
                <c:pt idx="5993">
                  <c:v>2319.3359400000018</c:v>
                </c:pt>
                <c:pt idx="5994">
                  <c:v>2319.3359400000018</c:v>
                </c:pt>
                <c:pt idx="5995">
                  <c:v>2319.3359400000018</c:v>
                </c:pt>
                <c:pt idx="5996">
                  <c:v>2319.3359400000018</c:v>
                </c:pt>
                <c:pt idx="5997">
                  <c:v>2319.3359400000018</c:v>
                </c:pt>
                <c:pt idx="5998">
                  <c:v>2319.3359400000018</c:v>
                </c:pt>
                <c:pt idx="5999">
                  <c:v>2319.3359400000018</c:v>
                </c:pt>
                <c:pt idx="6000">
                  <c:v>2319.3359400000018</c:v>
                </c:pt>
                <c:pt idx="6001">
                  <c:v>2319.3359400000018</c:v>
                </c:pt>
                <c:pt idx="6002">
                  <c:v>2319.3359400000018</c:v>
                </c:pt>
                <c:pt idx="6003">
                  <c:v>2319.3359400000018</c:v>
                </c:pt>
                <c:pt idx="6004">
                  <c:v>2319.3359400000018</c:v>
                </c:pt>
                <c:pt idx="6005">
                  <c:v>2319.3359400000018</c:v>
                </c:pt>
                <c:pt idx="6006">
                  <c:v>2319.3359400000018</c:v>
                </c:pt>
                <c:pt idx="6007">
                  <c:v>2319.3359400000018</c:v>
                </c:pt>
                <c:pt idx="6008">
                  <c:v>2319.3359400000018</c:v>
                </c:pt>
                <c:pt idx="6009">
                  <c:v>2319.3359400000018</c:v>
                </c:pt>
                <c:pt idx="6010">
                  <c:v>2319.3359400000018</c:v>
                </c:pt>
                <c:pt idx="6011">
                  <c:v>2319.3359400000018</c:v>
                </c:pt>
                <c:pt idx="6012">
                  <c:v>2319.3359400000018</c:v>
                </c:pt>
                <c:pt idx="6013">
                  <c:v>2319.3359400000018</c:v>
                </c:pt>
                <c:pt idx="6014">
                  <c:v>2319.3359400000018</c:v>
                </c:pt>
                <c:pt idx="6015">
                  <c:v>2319.3359400000018</c:v>
                </c:pt>
                <c:pt idx="6016">
                  <c:v>2319.3359400000018</c:v>
                </c:pt>
                <c:pt idx="6017">
                  <c:v>2319.3359400000018</c:v>
                </c:pt>
                <c:pt idx="6018">
                  <c:v>2319.3359400000018</c:v>
                </c:pt>
                <c:pt idx="6019">
                  <c:v>2319.3359400000018</c:v>
                </c:pt>
                <c:pt idx="6020">
                  <c:v>2319.3359400000018</c:v>
                </c:pt>
                <c:pt idx="6021">
                  <c:v>2319.3359400000018</c:v>
                </c:pt>
                <c:pt idx="6022">
                  <c:v>2319.3359400000018</c:v>
                </c:pt>
                <c:pt idx="6023">
                  <c:v>2319.3359400000018</c:v>
                </c:pt>
                <c:pt idx="6024">
                  <c:v>2319.3359400000018</c:v>
                </c:pt>
                <c:pt idx="6025">
                  <c:v>2319.3359400000018</c:v>
                </c:pt>
                <c:pt idx="6026">
                  <c:v>2319.3359400000018</c:v>
                </c:pt>
                <c:pt idx="6027">
                  <c:v>2319.3359400000018</c:v>
                </c:pt>
                <c:pt idx="6028">
                  <c:v>2319.3359400000018</c:v>
                </c:pt>
                <c:pt idx="6029">
                  <c:v>2319.3359400000018</c:v>
                </c:pt>
                <c:pt idx="6030">
                  <c:v>2319.3359400000018</c:v>
                </c:pt>
                <c:pt idx="6031">
                  <c:v>2319.3359400000018</c:v>
                </c:pt>
                <c:pt idx="6032">
                  <c:v>2319.3359400000018</c:v>
                </c:pt>
                <c:pt idx="6033">
                  <c:v>2319.3359400000018</c:v>
                </c:pt>
                <c:pt idx="6034">
                  <c:v>2319.3359400000018</c:v>
                </c:pt>
                <c:pt idx="6035">
                  <c:v>2319.3359400000018</c:v>
                </c:pt>
                <c:pt idx="6036">
                  <c:v>2319.3359400000018</c:v>
                </c:pt>
                <c:pt idx="6037">
                  <c:v>2319.3359400000018</c:v>
                </c:pt>
                <c:pt idx="6038">
                  <c:v>2319.3359400000018</c:v>
                </c:pt>
                <c:pt idx="6039">
                  <c:v>2319.3359400000018</c:v>
                </c:pt>
                <c:pt idx="6040">
                  <c:v>2319.3359400000018</c:v>
                </c:pt>
                <c:pt idx="6041">
                  <c:v>2319.3359400000018</c:v>
                </c:pt>
                <c:pt idx="6042">
                  <c:v>2319.3359400000018</c:v>
                </c:pt>
                <c:pt idx="6043">
                  <c:v>2319.3359400000018</c:v>
                </c:pt>
                <c:pt idx="6044">
                  <c:v>2319.3359400000018</c:v>
                </c:pt>
                <c:pt idx="6045">
                  <c:v>2319.3359400000018</c:v>
                </c:pt>
                <c:pt idx="6046">
                  <c:v>2319.3359400000018</c:v>
                </c:pt>
                <c:pt idx="6047">
                  <c:v>2319.3359400000018</c:v>
                </c:pt>
                <c:pt idx="6048">
                  <c:v>2319.3359400000018</c:v>
                </c:pt>
                <c:pt idx="6049">
                  <c:v>2319.3359400000018</c:v>
                </c:pt>
                <c:pt idx="6050">
                  <c:v>2319.3359400000018</c:v>
                </c:pt>
                <c:pt idx="6051">
                  <c:v>2319.3359400000018</c:v>
                </c:pt>
                <c:pt idx="6052">
                  <c:v>2319.3359400000018</c:v>
                </c:pt>
                <c:pt idx="6053">
                  <c:v>2319.3359400000018</c:v>
                </c:pt>
                <c:pt idx="6054">
                  <c:v>2319.3359400000018</c:v>
                </c:pt>
                <c:pt idx="6055">
                  <c:v>2319.3359400000018</c:v>
                </c:pt>
                <c:pt idx="6056">
                  <c:v>2319.3359400000018</c:v>
                </c:pt>
                <c:pt idx="6057">
                  <c:v>2319.3359400000018</c:v>
                </c:pt>
                <c:pt idx="6058">
                  <c:v>2319.3359400000018</c:v>
                </c:pt>
                <c:pt idx="6059">
                  <c:v>2319.3359400000018</c:v>
                </c:pt>
                <c:pt idx="6060">
                  <c:v>2319.3359400000018</c:v>
                </c:pt>
                <c:pt idx="6061">
                  <c:v>2319.3359400000018</c:v>
                </c:pt>
                <c:pt idx="6062">
                  <c:v>2319.3359400000018</c:v>
                </c:pt>
                <c:pt idx="6063">
                  <c:v>2319.3359400000018</c:v>
                </c:pt>
                <c:pt idx="6064">
                  <c:v>2319.3359400000018</c:v>
                </c:pt>
                <c:pt idx="6065">
                  <c:v>2319.3359400000018</c:v>
                </c:pt>
                <c:pt idx="6066">
                  <c:v>2319.3359400000018</c:v>
                </c:pt>
                <c:pt idx="6067">
                  <c:v>2319.3359400000018</c:v>
                </c:pt>
                <c:pt idx="6068">
                  <c:v>2319.3359400000018</c:v>
                </c:pt>
                <c:pt idx="6069">
                  <c:v>2319.3359400000018</c:v>
                </c:pt>
                <c:pt idx="6070">
                  <c:v>2319.3359400000018</c:v>
                </c:pt>
                <c:pt idx="6071">
                  <c:v>2319.3359400000018</c:v>
                </c:pt>
                <c:pt idx="6072">
                  <c:v>2319.3359400000018</c:v>
                </c:pt>
                <c:pt idx="6073">
                  <c:v>2319.3359400000018</c:v>
                </c:pt>
                <c:pt idx="6074">
                  <c:v>2319.3359400000018</c:v>
                </c:pt>
                <c:pt idx="6075">
                  <c:v>2319.3359400000018</c:v>
                </c:pt>
                <c:pt idx="6076">
                  <c:v>2319.3359400000018</c:v>
                </c:pt>
                <c:pt idx="6077">
                  <c:v>2319.3359400000018</c:v>
                </c:pt>
                <c:pt idx="6078">
                  <c:v>2319.3359400000018</c:v>
                </c:pt>
                <c:pt idx="6079">
                  <c:v>2319.3359400000018</c:v>
                </c:pt>
                <c:pt idx="6080">
                  <c:v>2319.3359400000018</c:v>
                </c:pt>
                <c:pt idx="6081">
                  <c:v>2319.3359400000018</c:v>
                </c:pt>
                <c:pt idx="6082">
                  <c:v>2319.3359400000018</c:v>
                </c:pt>
                <c:pt idx="6083">
                  <c:v>2319.3359400000018</c:v>
                </c:pt>
                <c:pt idx="6084">
                  <c:v>2319.3359400000018</c:v>
                </c:pt>
                <c:pt idx="6085">
                  <c:v>2319.3359400000018</c:v>
                </c:pt>
                <c:pt idx="6086">
                  <c:v>2319.3359400000018</c:v>
                </c:pt>
                <c:pt idx="6087">
                  <c:v>2319.3359400000018</c:v>
                </c:pt>
                <c:pt idx="6088">
                  <c:v>2319.3359400000018</c:v>
                </c:pt>
                <c:pt idx="6089">
                  <c:v>2319.3359400000018</c:v>
                </c:pt>
                <c:pt idx="6090">
                  <c:v>2319.3359400000018</c:v>
                </c:pt>
                <c:pt idx="6091">
                  <c:v>2319.3359400000018</c:v>
                </c:pt>
                <c:pt idx="6092">
                  <c:v>2319.3359400000018</c:v>
                </c:pt>
                <c:pt idx="6093">
                  <c:v>2319.3359400000018</c:v>
                </c:pt>
                <c:pt idx="6094">
                  <c:v>2319.3359400000018</c:v>
                </c:pt>
                <c:pt idx="6095">
                  <c:v>2319.3359400000018</c:v>
                </c:pt>
                <c:pt idx="6096">
                  <c:v>2319.3359400000018</c:v>
                </c:pt>
                <c:pt idx="6097">
                  <c:v>2316.8945300000019</c:v>
                </c:pt>
                <c:pt idx="6098">
                  <c:v>2319.3359400000018</c:v>
                </c:pt>
                <c:pt idx="6099">
                  <c:v>2319.3359400000018</c:v>
                </c:pt>
                <c:pt idx="6100">
                  <c:v>2319.3359400000018</c:v>
                </c:pt>
                <c:pt idx="6101">
                  <c:v>2319.3359400000018</c:v>
                </c:pt>
                <c:pt idx="6102">
                  <c:v>2319.3359400000018</c:v>
                </c:pt>
                <c:pt idx="6103">
                  <c:v>2319.3359400000018</c:v>
                </c:pt>
                <c:pt idx="6104">
                  <c:v>2319.3359400000018</c:v>
                </c:pt>
                <c:pt idx="6105">
                  <c:v>2319.3359400000018</c:v>
                </c:pt>
                <c:pt idx="6106">
                  <c:v>2319.3359400000018</c:v>
                </c:pt>
                <c:pt idx="6107">
                  <c:v>2319.3359400000018</c:v>
                </c:pt>
                <c:pt idx="6108">
                  <c:v>2319.3359400000018</c:v>
                </c:pt>
                <c:pt idx="6109">
                  <c:v>2319.3359400000018</c:v>
                </c:pt>
                <c:pt idx="6110">
                  <c:v>2319.3359400000018</c:v>
                </c:pt>
                <c:pt idx="6111">
                  <c:v>2319.3359400000018</c:v>
                </c:pt>
                <c:pt idx="6112">
                  <c:v>2319.3359400000018</c:v>
                </c:pt>
                <c:pt idx="6113">
                  <c:v>2319.3359400000018</c:v>
                </c:pt>
                <c:pt idx="6114">
                  <c:v>2319.3359400000018</c:v>
                </c:pt>
                <c:pt idx="6115">
                  <c:v>2319.3359400000018</c:v>
                </c:pt>
                <c:pt idx="6116">
                  <c:v>2319.3359400000018</c:v>
                </c:pt>
                <c:pt idx="6117">
                  <c:v>2319.3359400000018</c:v>
                </c:pt>
                <c:pt idx="6118">
                  <c:v>2319.3359400000018</c:v>
                </c:pt>
                <c:pt idx="6119">
                  <c:v>2319.3359400000018</c:v>
                </c:pt>
                <c:pt idx="6120">
                  <c:v>2319.3359400000018</c:v>
                </c:pt>
                <c:pt idx="6121">
                  <c:v>2319.3359400000018</c:v>
                </c:pt>
                <c:pt idx="6122">
                  <c:v>2319.3359400000018</c:v>
                </c:pt>
                <c:pt idx="6123">
                  <c:v>2319.3359400000018</c:v>
                </c:pt>
                <c:pt idx="6124">
                  <c:v>2319.3359400000018</c:v>
                </c:pt>
                <c:pt idx="6125">
                  <c:v>2319.3359400000018</c:v>
                </c:pt>
                <c:pt idx="6126">
                  <c:v>2319.3359400000018</c:v>
                </c:pt>
                <c:pt idx="6127">
                  <c:v>2319.3359400000018</c:v>
                </c:pt>
                <c:pt idx="6128">
                  <c:v>2319.3359400000018</c:v>
                </c:pt>
                <c:pt idx="6129">
                  <c:v>2319.3359400000018</c:v>
                </c:pt>
                <c:pt idx="6130">
                  <c:v>2319.3359400000018</c:v>
                </c:pt>
                <c:pt idx="6131">
                  <c:v>2319.3359400000018</c:v>
                </c:pt>
                <c:pt idx="6132">
                  <c:v>2319.3359400000018</c:v>
                </c:pt>
                <c:pt idx="6133">
                  <c:v>2319.3359400000018</c:v>
                </c:pt>
                <c:pt idx="6134">
                  <c:v>2319.3359400000018</c:v>
                </c:pt>
                <c:pt idx="6135">
                  <c:v>2319.3359400000018</c:v>
                </c:pt>
                <c:pt idx="6136">
                  <c:v>2319.3359400000018</c:v>
                </c:pt>
                <c:pt idx="6137">
                  <c:v>2319.3359400000018</c:v>
                </c:pt>
                <c:pt idx="6138">
                  <c:v>2319.3359400000018</c:v>
                </c:pt>
                <c:pt idx="6139">
                  <c:v>2319.3359400000018</c:v>
                </c:pt>
                <c:pt idx="6140">
                  <c:v>2319.3359400000018</c:v>
                </c:pt>
                <c:pt idx="6141">
                  <c:v>2319.3359400000018</c:v>
                </c:pt>
                <c:pt idx="6142">
                  <c:v>2316.8945300000019</c:v>
                </c:pt>
                <c:pt idx="6143">
                  <c:v>2319.3359400000018</c:v>
                </c:pt>
                <c:pt idx="6144">
                  <c:v>2319.3359400000018</c:v>
                </c:pt>
                <c:pt idx="6145">
                  <c:v>2319.3359400000018</c:v>
                </c:pt>
                <c:pt idx="6146">
                  <c:v>2319.3359400000018</c:v>
                </c:pt>
                <c:pt idx="6147">
                  <c:v>2319.3359400000018</c:v>
                </c:pt>
                <c:pt idx="6148">
                  <c:v>2319.3359400000018</c:v>
                </c:pt>
                <c:pt idx="6149">
                  <c:v>2319.3359400000018</c:v>
                </c:pt>
                <c:pt idx="6150">
                  <c:v>2319.3359400000018</c:v>
                </c:pt>
                <c:pt idx="6151">
                  <c:v>2319.3359400000018</c:v>
                </c:pt>
                <c:pt idx="6152">
                  <c:v>2319.3359400000018</c:v>
                </c:pt>
                <c:pt idx="6153">
                  <c:v>2319.3359400000018</c:v>
                </c:pt>
                <c:pt idx="6154">
                  <c:v>2316.8945300000019</c:v>
                </c:pt>
                <c:pt idx="6155">
                  <c:v>2319.3359400000018</c:v>
                </c:pt>
                <c:pt idx="6156">
                  <c:v>2319.3359400000018</c:v>
                </c:pt>
                <c:pt idx="6157">
                  <c:v>2319.3359400000018</c:v>
                </c:pt>
                <c:pt idx="6158">
                  <c:v>2319.3359400000018</c:v>
                </c:pt>
                <c:pt idx="6159">
                  <c:v>2319.3359400000018</c:v>
                </c:pt>
                <c:pt idx="6160">
                  <c:v>2319.3359400000018</c:v>
                </c:pt>
                <c:pt idx="6161">
                  <c:v>2319.3359400000018</c:v>
                </c:pt>
                <c:pt idx="6162">
                  <c:v>2319.3359400000018</c:v>
                </c:pt>
                <c:pt idx="6163">
                  <c:v>2319.3359400000018</c:v>
                </c:pt>
                <c:pt idx="6164">
                  <c:v>2319.3359400000018</c:v>
                </c:pt>
                <c:pt idx="6165">
                  <c:v>2319.3359400000018</c:v>
                </c:pt>
                <c:pt idx="6166">
                  <c:v>2319.3359400000018</c:v>
                </c:pt>
                <c:pt idx="6167">
                  <c:v>2319.3359400000018</c:v>
                </c:pt>
                <c:pt idx="6168">
                  <c:v>2319.3359400000018</c:v>
                </c:pt>
                <c:pt idx="6169">
                  <c:v>2319.3359400000018</c:v>
                </c:pt>
                <c:pt idx="6170">
                  <c:v>2319.3359400000018</c:v>
                </c:pt>
                <c:pt idx="6171">
                  <c:v>2319.3359400000018</c:v>
                </c:pt>
                <c:pt idx="6172">
                  <c:v>2319.3359400000018</c:v>
                </c:pt>
                <c:pt idx="6173">
                  <c:v>2319.3359400000018</c:v>
                </c:pt>
                <c:pt idx="6174">
                  <c:v>2319.3359400000018</c:v>
                </c:pt>
                <c:pt idx="6175">
                  <c:v>2316.8945300000019</c:v>
                </c:pt>
                <c:pt idx="6176">
                  <c:v>2319.3359400000018</c:v>
                </c:pt>
                <c:pt idx="6177">
                  <c:v>2319.3359400000018</c:v>
                </c:pt>
                <c:pt idx="6178">
                  <c:v>2319.3359400000018</c:v>
                </c:pt>
                <c:pt idx="6179">
                  <c:v>2319.3359400000018</c:v>
                </c:pt>
                <c:pt idx="6180">
                  <c:v>2319.3359400000018</c:v>
                </c:pt>
                <c:pt idx="6181">
                  <c:v>2319.3359400000018</c:v>
                </c:pt>
                <c:pt idx="6182">
                  <c:v>2319.3359400000018</c:v>
                </c:pt>
                <c:pt idx="6183">
                  <c:v>2319.3359400000018</c:v>
                </c:pt>
                <c:pt idx="6184">
                  <c:v>2319.3359400000018</c:v>
                </c:pt>
                <c:pt idx="6185">
                  <c:v>2319.3359400000018</c:v>
                </c:pt>
                <c:pt idx="6186">
                  <c:v>2319.3359400000018</c:v>
                </c:pt>
                <c:pt idx="6187">
                  <c:v>2319.3359400000018</c:v>
                </c:pt>
                <c:pt idx="6188">
                  <c:v>2319.3359400000018</c:v>
                </c:pt>
                <c:pt idx="6189">
                  <c:v>2319.3359400000018</c:v>
                </c:pt>
                <c:pt idx="6190">
                  <c:v>2319.3359400000018</c:v>
                </c:pt>
                <c:pt idx="6191">
                  <c:v>2319.3359400000018</c:v>
                </c:pt>
                <c:pt idx="6192">
                  <c:v>2319.3359400000018</c:v>
                </c:pt>
                <c:pt idx="6193">
                  <c:v>2319.3359400000018</c:v>
                </c:pt>
                <c:pt idx="6194">
                  <c:v>2319.3359400000018</c:v>
                </c:pt>
                <c:pt idx="6195">
                  <c:v>2319.3359400000018</c:v>
                </c:pt>
                <c:pt idx="6196">
                  <c:v>2319.3359400000018</c:v>
                </c:pt>
                <c:pt idx="6197">
                  <c:v>2319.3359400000018</c:v>
                </c:pt>
                <c:pt idx="6198">
                  <c:v>2319.3359400000018</c:v>
                </c:pt>
                <c:pt idx="6199">
                  <c:v>2319.3359400000018</c:v>
                </c:pt>
                <c:pt idx="6200">
                  <c:v>2319.3359400000018</c:v>
                </c:pt>
                <c:pt idx="6201">
                  <c:v>2319.3359400000018</c:v>
                </c:pt>
                <c:pt idx="6202">
                  <c:v>2319.3359400000018</c:v>
                </c:pt>
                <c:pt idx="6203">
                  <c:v>2321.7773400000001</c:v>
                </c:pt>
                <c:pt idx="6204">
                  <c:v>2319.3359400000018</c:v>
                </c:pt>
                <c:pt idx="6205">
                  <c:v>2319.3359400000018</c:v>
                </c:pt>
                <c:pt idx="6206">
                  <c:v>2319.3359400000018</c:v>
                </c:pt>
                <c:pt idx="6207">
                  <c:v>2319.3359400000018</c:v>
                </c:pt>
                <c:pt idx="6208">
                  <c:v>2319.3359400000018</c:v>
                </c:pt>
                <c:pt idx="6209">
                  <c:v>2319.3359400000018</c:v>
                </c:pt>
                <c:pt idx="6210">
                  <c:v>2319.3359400000018</c:v>
                </c:pt>
                <c:pt idx="6211">
                  <c:v>2319.3359400000018</c:v>
                </c:pt>
                <c:pt idx="6212">
                  <c:v>2319.3359400000018</c:v>
                </c:pt>
                <c:pt idx="6213">
                  <c:v>2319.3359400000018</c:v>
                </c:pt>
                <c:pt idx="6214">
                  <c:v>2319.3359400000018</c:v>
                </c:pt>
                <c:pt idx="6215">
                  <c:v>2319.3359400000018</c:v>
                </c:pt>
                <c:pt idx="6216">
                  <c:v>2319.3359400000018</c:v>
                </c:pt>
                <c:pt idx="6217">
                  <c:v>2319.3359400000018</c:v>
                </c:pt>
                <c:pt idx="6218">
                  <c:v>2319.3359400000018</c:v>
                </c:pt>
                <c:pt idx="6219">
                  <c:v>2319.3359400000018</c:v>
                </c:pt>
                <c:pt idx="6220">
                  <c:v>2319.3359400000018</c:v>
                </c:pt>
                <c:pt idx="6221">
                  <c:v>2319.3359400000018</c:v>
                </c:pt>
                <c:pt idx="6222">
                  <c:v>2319.3359400000018</c:v>
                </c:pt>
                <c:pt idx="6223">
                  <c:v>2319.3359400000018</c:v>
                </c:pt>
                <c:pt idx="6224">
                  <c:v>2319.3359400000018</c:v>
                </c:pt>
                <c:pt idx="6225">
                  <c:v>2319.3359400000018</c:v>
                </c:pt>
                <c:pt idx="6226">
                  <c:v>2319.3359400000018</c:v>
                </c:pt>
                <c:pt idx="6227">
                  <c:v>2321.7773400000001</c:v>
                </c:pt>
                <c:pt idx="6228">
                  <c:v>2319.3359400000018</c:v>
                </c:pt>
                <c:pt idx="6229">
                  <c:v>2319.3359400000018</c:v>
                </c:pt>
                <c:pt idx="6230">
                  <c:v>2319.3359400000018</c:v>
                </c:pt>
                <c:pt idx="6231">
                  <c:v>2319.3359400000018</c:v>
                </c:pt>
                <c:pt idx="6232">
                  <c:v>2319.3359400000018</c:v>
                </c:pt>
                <c:pt idx="6233">
                  <c:v>2319.3359400000018</c:v>
                </c:pt>
                <c:pt idx="6234">
                  <c:v>2319.3359400000018</c:v>
                </c:pt>
                <c:pt idx="6235">
                  <c:v>2319.3359400000018</c:v>
                </c:pt>
                <c:pt idx="6236">
                  <c:v>2319.3359400000018</c:v>
                </c:pt>
                <c:pt idx="6237">
                  <c:v>2319.3359400000018</c:v>
                </c:pt>
                <c:pt idx="6238">
                  <c:v>2319.3359400000018</c:v>
                </c:pt>
                <c:pt idx="6239">
                  <c:v>2319.3359400000018</c:v>
                </c:pt>
                <c:pt idx="6240">
                  <c:v>2319.3359400000018</c:v>
                </c:pt>
                <c:pt idx="6241">
                  <c:v>2319.3359400000018</c:v>
                </c:pt>
                <c:pt idx="6242">
                  <c:v>2319.3359400000018</c:v>
                </c:pt>
                <c:pt idx="6243">
                  <c:v>2319.3359400000018</c:v>
                </c:pt>
                <c:pt idx="6244">
                  <c:v>2319.3359400000018</c:v>
                </c:pt>
                <c:pt idx="6245">
                  <c:v>2319.3359400000018</c:v>
                </c:pt>
                <c:pt idx="6246">
                  <c:v>2319.3359400000018</c:v>
                </c:pt>
                <c:pt idx="6247">
                  <c:v>2319.3359400000018</c:v>
                </c:pt>
                <c:pt idx="6248">
                  <c:v>2319.3359400000018</c:v>
                </c:pt>
                <c:pt idx="6249">
                  <c:v>2319.3359400000018</c:v>
                </c:pt>
                <c:pt idx="6250">
                  <c:v>2319.3359400000018</c:v>
                </c:pt>
                <c:pt idx="6251">
                  <c:v>2319.3359400000018</c:v>
                </c:pt>
                <c:pt idx="6252">
                  <c:v>2319.3359400000018</c:v>
                </c:pt>
                <c:pt idx="6253">
                  <c:v>2319.3359400000018</c:v>
                </c:pt>
                <c:pt idx="6254">
                  <c:v>2319.3359400000018</c:v>
                </c:pt>
                <c:pt idx="6255">
                  <c:v>2319.3359400000018</c:v>
                </c:pt>
                <c:pt idx="6256">
                  <c:v>2319.3359400000018</c:v>
                </c:pt>
                <c:pt idx="6257">
                  <c:v>2319.3359400000018</c:v>
                </c:pt>
                <c:pt idx="6258">
                  <c:v>2319.3359400000018</c:v>
                </c:pt>
                <c:pt idx="6259">
                  <c:v>2319.3359400000018</c:v>
                </c:pt>
                <c:pt idx="6260">
                  <c:v>2319.3359400000018</c:v>
                </c:pt>
                <c:pt idx="6261">
                  <c:v>2319.3359400000018</c:v>
                </c:pt>
                <c:pt idx="6262">
                  <c:v>2319.3359400000018</c:v>
                </c:pt>
                <c:pt idx="6263">
                  <c:v>2316.8945300000019</c:v>
                </c:pt>
                <c:pt idx="6264">
                  <c:v>2319.3359400000018</c:v>
                </c:pt>
                <c:pt idx="6265">
                  <c:v>2319.3359400000018</c:v>
                </c:pt>
                <c:pt idx="6266">
                  <c:v>2319.3359400000018</c:v>
                </c:pt>
                <c:pt idx="6267">
                  <c:v>2319.3359400000018</c:v>
                </c:pt>
                <c:pt idx="6268">
                  <c:v>2319.3359400000018</c:v>
                </c:pt>
                <c:pt idx="6269">
                  <c:v>2319.3359400000018</c:v>
                </c:pt>
                <c:pt idx="6270">
                  <c:v>2319.3359400000018</c:v>
                </c:pt>
                <c:pt idx="6271">
                  <c:v>2319.3359400000018</c:v>
                </c:pt>
                <c:pt idx="6272">
                  <c:v>2319.3359400000018</c:v>
                </c:pt>
                <c:pt idx="6273">
                  <c:v>2319.3359400000018</c:v>
                </c:pt>
                <c:pt idx="6274">
                  <c:v>2319.3359400000018</c:v>
                </c:pt>
                <c:pt idx="6275">
                  <c:v>2319.3359400000018</c:v>
                </c:pt>
                <c:pt idx="6276">
                  <c:v>2319.3359400000018</c:v>
                </c:pt>
                <c:pt idx="6277">
                  <c:v>2319.3359400000018</c:v>
                </c:pt>
                <c:pt idx="6278">
                  <c:v>2319.3359400000018</c:v>
                </c:pt>
                <c:pt idx="6279">
                  <c:v>2319.3359400000018</c:v>
                </c:pt>
                <c:pt idx="6280">
                  <c:v>2319.3359400000018</c:v>
                </c:pt>
                <c:pt idx="6281">
                  <c:v>2319.3359400000018</c:v>
                </c:pt>
                <c:pt idx="6282">
                  <c:v>2319.3359400000018</c:v>
                </c:pt>
                <c:pt idx="6283">
                  <c:v>2319.3359400000018</c:v>
                </c:pt>
                <c:pt idx="6284">
                  <c:v>2319.3359400000018</c:v>
                </c:pt>
                <c:pt idx="6285">
                  <c:v>2319.3359400000018</c:v>
                </c:pt>
                <c:pt idx="6286">
                  <c:v>2319.3359400000018</c:v>
                </c:pt>
                <c:pt idx="6287">
                  <c:v>2319.3359400000018</c:v>
                </c:pt>
                <c:pt idx="6288">
                  <c:v>2319.3359400000018</c:v>
                </c:pt>
                <c:pt idx="6289">
                  <c:v>2319.3359400000018</c:v>
                </c:pt>
                <c:pt idx="6290">
                  <c:v>2319.3359400000018</c:v>
                </c:pt>
                <c:pt idx="6291">
                  <c:v>2319.3359400000018</c:v>
                </c:pt>
                <c:pt idx="6292">
                  <c:v>2319.3359400000018</c:v>
                </c:pt>
                <c:pt idx="6293">
                  <c:v>2319.3359400000018</c:v>
                </c:pt>
                <c:pt idx="6294">
                  <c:v>2319.3359400000018</c:v>
                </c:pt>
                <c:pt idx="6295">
                  <c:v>2319.3359400000018</c:v>
                </c:pt>
                <c:pt idx="6296">
                  <c:v>2319.3359400000018</c:v>
                </c:pt>
                <c:pt idx="6297">
                  <c:v>2316.8945300000019</c:v>
                </c:pt>
                <c:pt idx="6298">
                  <c:v>2319.3359400000018</c:v>
                </c:pt>
                <c:pt idx="6299">
                  <c:v>2319.3359400000018</c:v>
                </c:pt>
                <c:pt idx="6300">
                  <c:v>2319.3359400000018</c:v>
                </c:pt>
                <c:pt idx="6301">
                  <c:v>2319.3359400000018</c:v>
                </c:pt>
                <c:pt idx="6302">
                  <c:v>2319.3359400000018</c:v>
                </c:pt>
                <c:pt idx="6303">
                  <c:v>2319.3359400000018</c:v>
                </c:pt>
                <c:pt idx="6304">
                  <c:v>2319.3359400000018</c:v>
                </c:pt>
                <c:pt idx="6305">
                  <c:v>2319.3359400000018</c:v>
                </c:pt>
                <c:pt idx="6306">
                  <c:v>2319.3359400000018</c:v>
                </c:pt>
                <c:pt idx="6307">
                  <c:v>2319.3359400000018</c:v>
                </c:pt>
                <c:pt idx="6308">
                  <c:v>2319.3359400000018</c:v>
                </c:pt>
                <c:pt idx="6309">
                  <c:v>2319.3359400000018</c:v>
                </c:pt>
                <c:pt idx="6310">
                  <c:v>2316.8945300000019</c:v>
                </c:pt>
                <c:pt idx="6311">
                  <c:v>2319.3359400000018</c:v>
                </c:pt>
                <c:pt idx="6312">
                  <c:v>2319.3359400000018</c:v>
                </c:pt>
                <c:pt idx="6313">
                  <c:v>2319.3359400000018</c:v>
                </c:pt>
                <c:pt idx="6314">
                  <c:v>2319.3359400000018</c:v>
                </c:pt>
                <c:pt idx="6315">
                  <c:v>2319.3359400000018</c:v>
                </c:pt>
                <c:pt idx="6316">
                  <c:v>2319.3359400000018</c:v>
                </c:pt>
                <c:pt idx="6317">
                  <c:v>2319.3359400000018</c:v>
                </c:pt>
                <c:pt idx="6318">
                  <c:v>2319.3359400000018</c:v>
                </c:pt>
                <c:pt idx="6319">
                  <c:v>2319.3359400000018</c:v>
                </c:pt>
                <c:pt idx="6320">
                  <c:v>2319.3359400000018</c:v>
                </c:pt>
                <c:pt idx="6321">
                  <c:v>2319.3359400000018</c:v>
                </c:pt>
                <c:pt idx="6322">
                  <c:v>2319.3359400000018</c:v>
                </c:pt>
                <c:pt idx="6323">
                  <c:v>2319.3359400000018</c:v>
                </c:pt>
                <c:pt idx="6324">
                  <c:v>2319.3359400000018</c:v>
                </c:pt>
                <c:pt idx="6325">
                  <c:v>2319.3359400000018</c:v>
                </c:pt>
                <c:pt idx="6326">
                  <c:v>2319.3359400000018</c:v>
                </c:pt>
                <c:pt idx="6327">
                  <c:v>2319.3359400000018</c:v>
                </c:pt>
                <c:pt idx="6328">
                  <c:v>2319.3359400000018</c:v>
                </c:pt>
                <c:pt idx="6329">
                  <c:v>2319.3359400000018</c:v>
                </c:pt>
                <c:pt idx="6330">
                  <c:v>2319.3359400000018</c:v>
                </c:pt>
                <c:pt idx="6331">
                  <c:v>2319.3359400000018</c:v>
                </c:pt>
                <c:pt idx="6332">
                  <c:v>2319.3359400000018</c:v>
                </c:pt>
                <c:pt idx="6333">
                  <c:v>2319.3359400000018</c:v>
                </c:pt>
                <c:pt idx="6334">
                  <c:v>2319.3359400000018</c:v>
                </c:pt>
                <c:pt idx="6335">
                  <c:v>2319.3359400000018</c:v>
                </c:pt>
                <c:pt idx="6336">
                  <c:v>2316.8945300000019</c:v>
                </c:pt>
                <c:pt idx="6337">
                  <c:v>2319.3359400000018</c:v>
                </c:pt>
                <c:pt idx="6338">
                  <c:v>2319.3359400000018</c:v>
                </c:pt>
                <c:pt idx="6339">
                  <c:v>2316.8945300000019</c:v>
                </c:pt>
                <c:pt idx="6340">
                  <c:v>2319.3359400000018</c:v>
                </c:pt>
                <c:pt idx="6341">
                  <c:v>2319.3359400000018</c:v>
                </c:pt>
                <c:pt idx="6342">
                  <c:v>2319.3359400000018</c:v>
                </c:pt>
                <c:pt idx="6343">
                  <c:v>2319.3359400000018</c:v>
                </c:pt>
                <c:pt idx="6344">
                  <c:v>2319.3359400000018</c:v>
                </c:pt>
                <c:pt idx="6345">
                  <c:v>2319.3359400000018</c:v>
                </c:pt>
                <c:pt idx="6346">
                  <c:v>2319.3359400000018</c:v>
                </c:pt>
                <c:pt idx="6347">
                  <c:v>2319.3359400000018</c:v>
                </c:pt>
                <c:pt idx="6348">
                  <c:v>2319.3359400000018</c:v>
                </c:pt>
                <c:pt idx="6349">
                  <c:v>2319.3359400000018</c:v>
                </c:pt>
                <c:pt idx="6350">
                  <c:v>2316.8945300000019</c:v>
                </c:pt>
                <c:pt idx="6351">
                  <c:v>2319.3359400000018</c:v>
                </c:pt>
                <c:pt idx="6352">
                  <c:v>2319.3359400000018</c:v>
                </c:pt>
                <c:pt idx="6353">
                  <c:v>2319.3359400000018</c:v>
                </c:pt>
                <c:pt idx="6354">
                  <c:v>2319.3359400000018</c:v>
                </c:pt>
                <c:pt idx="6355">
                  <c:v>2319.3359400000018</c:v>
                </c:pt>
                <c:pt idx="6356">
                  <c:v>2319.3359400000018</c:v>
                </c:pt>
                <c:pt idx="6357">
                  <c:v>2319.3359400000018</c:v>
                </c:pt>
                <c:pt idx="6358">
                  <c:v>2316.8945300000019</c:v>
                </c:pt>
                <c:pt idx="6359">
                  <c:v>2316.8945300000019</c:v>
                </c:pt>
                <c:pt idx="6360">
                  <c:v>2316.8945300000019</c:v>
                </c:pt>
                <c:pt idx="6361">
                  <c:v>2319.3359400000018</c:v>
                </c:pt>
                <c:pt idx="6362">
                  <c:v>2319.3359400000018</c:v>
                </c:pt>
                <c:pt idx="6363">
                  <c:v>2319.3359400000018</c:v>
                </c:pt>
                <c:pt idx="6364">
                  <c:v>2316.8945300000019</c:v>
                </c:pt>
                <c:pt idx="6365">
                  <c:v>2319.3359400000018</c:v>
                </c:pt>
                <c:pt idx="6366">
                  <c:v>2319.3359400000018</c:v>
                </c:pt>
                <c:pt idx="6367">
                  <c:v>2319.3359400000018</c:v>
                </c:pt>
                <c:pt idx="6368">
                  <c:v>2319.3359400000018</c:v>
                </c:pt>
                <c:pt idx="6369">
                  <c:v>2319.3359400000018</c:v>
                </c:pt>
                <c:pt idx="6370">
                  <c:v>2316.8945300000019</c:v>
                </c:pt>
                <c:pt idx="6371">
                  <c:v>2319.3359400000018</c:v>
                </c:pt>
                <c:pt idx="6372">
                  <c:v>2319.3359400000018</c:v>
                </c:pt>
                <c:pt idx="6373">
                  <c:v>2319.3359400000018</c:v>
                </c:pt>
                <c:pt idx="6374">
                  <c:v>2319.3359400000018</c:v>
                </c:pt>
                <c:pt idx="6375">
                  <c:v>2319.3359400000018</c:v>
                </c:pt>
                <c:pt idx="6376">
                  <c:v>2316.8945300000019</c:v>
                </c:pt>
                <c:pt idx="6377">
                  <c:v>2319.3359400000018</c:v>
                </c:pt>
                <c:pt idx="6378">
                  <c:v>2319.3359400000018</c:v>
                </c:pt>
                <c:pt idx="6379">
                  <c:v>2319.3359400000018</c:v>
                </c:pt>
                <c:pt idx="6380">
                  <c:v>2319.3359400000018</c:v>
                </c:pt>
                <c:pt idx="6381">
                  <c:v>2319.3359400000018</c:v>
                </c:pt>
                <c:pt idx="6382">
                  <c:v>2316.8945300000019</c:v>
                </c:pt>
                <c:pt idx="6383">
                  <c:v>2319.3359400000018</c:v>
                </c:pt>
                <c:pt idx="6384">
                  <c:v>2316.8945300000019</c:v>
                </c:pt>
                <c:pt idx="6385">
                  <c:v>2319.3359400000018</c:v>
                </c:pt>
                <c:pt idx="6386">
                  <c:v>2319.3359400000018</c:v>
                </c:pt>
                <c:pt idx="6387">
                  <c:v>2316.8945300000019</c:v>
                </c:pt>
                <c:pt idx="6388">
                  <c:v>2319.3359400000018</c:v>
                </c:pt>
                <c:pt idx="6389">
                  <c:v>2319.3359400000018</c:v>
                </c:pt>
                <c:pt idx="6390">
                  <c:v>2319.3359400000018</c:v>
                </c:pt>
                <c:pt idx="6391">
                  <c:v>2319.3359400000018</c:v>
                </c:pt>
                <c:pt idx="6392">
                  <c:v>2319.3359400000018</c:v>
                </c:pt>
                <c:pt idx="6393">
                  <c:v>2319.3359400000018</c:v>
                </c:pt>
                <c:pt idx="6394">
                  <c:v>2319.3359400000018</c:v>
                </c:pt>
                <c:pt idx="6395">
                  <c:v>2319.3359400000018</c:v>
                </c:pt>
                <c:pt idx="6396">
                  <c:v>2319.3359400000018</c:v>
                </c:pt>
                <c:pt idx="6397">
                  <c:v>2319.3359400000018</c:v>
                </c:pt>
                <c:pt idx="6398">
                  <c:v>2319.3359400000018</c:v>
                </c:pt>
                <c:pt idx="6399">
                  <c:v>2319.3359400000018</c:v>
                </c:pt>
                <c:pt idx="6400">
                  <c:v>2319.3359400000018</c:v>
                </c:pt>
                <c:pt idx="6401">
                  <c:v>2319.3359400000018</c:v>
                </c:pt>
                <c:pt idx="6402">
                  <c:v>2319.3359400000018</c:v>
                </c:pt>
                <c:pt idx="6403">
                  <c:v>2319.3359400000018</c:v>
                </c:pt>
                <c:pt idx="6404">
                  <c:v>2319.3359400000018</c:v>
                </c:pt>
                <c:pt idx="6405">
                  <c:v>2319.3359400000018</c:v>
                </c:pt>
                <c:pt idx="6406">
                  <c:v>2319.3359400000018</c:v>
                </c:pt>
                <c:pt idx="6407">
                  <c:v>2319.3359400000018</c:v>
                </c:pt>
                <c:pt idx="6408">
                  <c:v>2319.3359400000018</c:v>
                </c:pt>
                <c:pt idx="6409">
                  <c:v>2316.8945300000019</c:v>
                </c:pt>
                <c:pt idx="6410">
                  <c:v>2319.3359400000018</c:v>
                </c:pt>
                <c:pt idx="6411">
                  <c:v>2319.3359400000018</c:v>
                </c:pt>
                <c:pt idx="6412">
                  <c:v>2319.3359400000018</c:v>
                </c:pt>
                <c:pt idx="6413">
                  <c:v>2319.3359400000018</c:v>
                </c:pt>
                <c:pt idx="6414">
                  <c:v>2319.3359400000018</c:v>
                </c:pt>
                <c:pt idx="6415">
                  <c:v>2319.3359400000018</c:v>
                </c:pt>
                <c:pt idx="6416">
                  <c:v>2319.3359400000018</c:v>
                </c:pt>
                <c:pt idx="6417">
                  <c:v>2319.3359400000018</c:v>
                </c:pt>
                <c:pt idx="6418">
                  <c:v>2319.3359400000018</c:v>
                </c:pt>
                <c:pt idx="6419">
                  <c:v>2319.3359400000018</c:v>
                </c:pt>
                <c:pt idx="6420">
                  <c:v>2319.3359400000018</c:v>
                </c:pt>
                <c:pt idx="6421">
                  <c:v>2319.3359400000018</c:v>
                </c:pt>
                <c:pt idx="6422">
                  <c:v>2319.3359400000018</c:v>
                </c:pt>
                <c:pt idx="6423">
                  <c:v>2319.3359400000018</c:v>
                </c:pt>
                <c:pt idx="6424">
                  <c:v>2316.8945300000019</c:v>
                </c:pt>
                <c:pt idx="6425">
                  <c:v>2319.3359400000018</c:v>
                </c:pt>
                <c:pt idx="6426">
                  <c:v>2319.3359400000018</c:v>
                </c:pt>
                <c:pt idx="6427">
                  <c:v>2319.3359400000018</c:v>
                </c:pt>
                <c:pt idx="6428">
                  <c:v>2319.3359400000018</c:v>
                </c:pt>
                <c:pt idx="6429">
                  <c:v>2319.3359400000018</c:v>
                </c:pt>
                <c:pt idx="6430">
                  <c:v>2316.8945300000019</c:v>
                </c:pt>
                <c:pt idx="6431">
                  <c:v>2316.8945300000019</c:v>
                </c:pt>
                <c:pt idx="6432">
                  <c:v>2319.3359400000018</c:v>
                </c:pt>
                <c:pt idx="6433">
                  <c:v>2316.8945300000019</c:v>
                </c:pt>
                <c:pt idx="6434">
                  <c:v>2319.3359400000018</c:v>
                </c:pt>
                <c:pt idx="6435">
                  <c:v>2319.3359400000018</c:v>
                </c:pt>
                <c:pt idx="6436">
                  <c:v>2319.3359400000018</c:v>
                </c:pt>
                <c:pt idx="6437">
                  <c:v>2319.3359400000018</c:v>
                </c:pt>
                <c:pt idx="6438">
                  <c:v>2319.3359400000018</c:v>
                </c:pt>
                <c:pt idx="6439">
                  <c:v>2316.8945300000019</c:v>
                </c:pt>
                <c:pt idx="6440">
                  <c:v>2316.8945300000019</c:v>
                </c:pt>
                <c:pt idx="6441">
                  <c:v>2319.3359400000018</c:v>
                </c:pt>
                <c:pt idx="6442">
                  <c:v>2316.8945300000019</c:v>
                </c:pt>
                <c:pt idx="6443">
                  <c:v>2319.3359400000018</c:v>
                </c:pt>
                <c:pt idx="6444">
                  <c:v>2319.3359400000018</c:v>
                </c:pt>
                <c:pt idx="6445">
                  <c:v>2319.3359400000018</c:v>
                </c:pt>
                <c:pt idx="6446">
                  <c:v>2319.3359400000018</c:v>
                </c:pt>
                <c:pt idx="6447">
                  <c:v>2319.3359400000018</c:v>
                </c:pt>
                <c:pt idx="6448">
                  <c:v>2319.3359400000018</c:v>
                </c:pt>
                <c:pt idx="6449">
                  <c:v>2319.3359400000018</c:v>
                </c:pt>
                <c:pt idx="6450">
                  <c:v>2319.3359400000018</c:v>
                </c:pt>
                <c:pt idx="6451">
                  <c:v>2316.8945300000019</c:v>
                </c:pt>
                <c:pt idx="6452">
                  <c:v>2319.3359400000018</c:v>
                </c:pt>
                <c:pt idx="6453">
                  <c:v>2316.8945300000019</c:v>
                </c:pt>
                <c:pt idx="6454">
                  <c:v>2319.3359400000018</c:v>
                </c:pt>
                <c:pt idx="6455">
                  <c:v>2316.8945300000019</c:v>
                </c:pt>
                <c:pt idx="6456">
                  <c:v>2319.3359400000018</c:v>
                </c:pt>
                <c:pt idx="6457">
                  <c:v>2319.3359400000018</c:v>
                </c:pt>
                <c:pt idx="6458">
                  <c:v>2319.3359400000018</c:v>
                </c:pt>
                <c:pt idx="6459">
                  <c:v>2319.3359400000018</c:v>
                </c:pt>
                <c:pt idx="6460">
                  <c:v>2319.3359400000018</c:v>
                </c:pt>
                <c:pt idx="6461">
                  <c:v>2319.3359400000018</c:v>
                </c:pt>
                <c:pt idx="6462">
                  <c:v>2319.3359400000018</c:v>
                </c:pt>
                <c:pt idx="6463">
                  <c:v>2319.3359400000018</c:v>
                </c:pt>
                <c:pt idx="6464">
                  <c:v>2319.3359400000018</c:v>
                </c:pt>
                <c:pt idx="6465">
                  <c:v>2319.3359400000018</c:v>
                </c:pt>
                <c:pt idx="6466">
                  <c:v>2319.3359400000018</c:v>
                </c:pt>
                <c:pt idx="6467">
                  <c:v>2319.3359400000018</c:v>
                </c:pt>
                <c:pt idx="6468">
                  <c:v>2319.3359400000018</c:v>
                </c:pt>
                <c:pt idx="6469">
                  <c:v>2319.3359400000018</c:v>
                </c:pt>
                <c:pt idx="6470">
                  <c:v>2319.3359400000018</c:v>
                </c:pt>
                <c:pt idx="6471">
                  <c:v>2319.3359400000018</c:v>
                </c:pt>
                <c:pt idx="6472">
                  <c:v>2319.3359400000018</c:v>
                </c:pt>
                <c:pt idx="6473">
                  <c:v>2319.3359400000018</c:v>
                </c:pt>
                <c:pt idx="6474">
                  <c:v>2319.3359400000018</c:v>
                </c:pt>
                <c:pt idx="6475">
                  <c:v>2319.3359400000018</c:v>
                </c:pt>
                <c:pt idx="6476">
                  <c:v>2316.8945300000019</c:v>
                </c:pt>
                <c:pt idx="6477">
                  <c:v>2319.3359400000018</c:v>
                </c:pt>
                <c:pt idx="6478">
                  <c:v>2319.3359400000018</c:v>
                </c:pt>
                <c:pt idx="6479">
                  <c:v>2319.3359400000018</c:v>
                </c:pt>
                <c:pt idx="6480">
                  <c:v>2319.3359400000018</c:v>
                </c:pt>
                <c:pt idx="6481">
                  <c:v>2319.3359400000018</c:v>
                </c:pt>
                <c:pt idx="6482">
                  <c:v>2316.8945300000019</c:v>
                </c:pt>
                <c:pt idx="6483">
                  <c:v>2316.8945300000019</c:v>
                </c:pt>
                <c:pt idx="6484">
                  <c:v>2319.3359400000018</c:v>
                </c:pt>
                <c:pt idx="6485">
                  <c:v>2319.3359400000018</c:v>
                </c:pt>
                <c:pt idx="6486">
                  <c:v>2319.3359400000018</c:v>
                </c:pt>
                <c:pt idx="6487">
                  <c:v>2319.3359400000018</c:v>
                </c:pt>
                <c:pt idx="6488">
                  <c:v>2319.3359400000018</c:v>
                </c:pt>
                <c:pt idx="6489">
                  <c:v>2319.3359400000018</c:v>
                </c:pt>
                <c:pt idx="6490">
                  <c:v>2319.3359400000018</c:v>
                </c:pt>
                <c:pt idx="6491">
                  <c:v>2319.3359400000018</c:v>
                </c:pt>
                <c:pt idx="6492">
                  <c:v>2319.3359400000018</c:v>
                </c:pt>
                <c:pt idx="6493">
                  <c:v>2316.8945300000019</c:v>
                </c:pt>
                <c:pt idx="6494">
                  <c:v>2316.8945300000019</c:v>
                </c:pt>
                <c:pt idx="6495">
                  <c:v>2316.8945300000019</c:v>
                </c:pt>
                <c:pt idx="6496">
                  <c:v>2316.8945300000019</c:v>
                </c:pt>
                <c:pt idx="6497">
                  <c:v>2316.8945300000019</c:v>
                </c:pt>
                <c:pt idx="6498">
                  <c:v>2319.3359400000018</c:v>
                </c:pt>
                <c:pt idx="6499">
                  <c:v>2319.3359400000018</c:v>
                </c:pt>
                <c:pt idx="6500">
                  <c:v>2316.8945300000019</c:v>
                </c:pt>
                <c:pt idx="6501">
                  <c:v>2316.8945300000019</c:v>
                </c:pt>
                <c:pt idx="6502">
                  <c:v>2319.3359400000018</c:v>
                </c:pt>
                <c:pt idx="6503">
                  <c:v>2319.3359400000018</c:v>
                </c:pt>
                <c:pt idx="6504">
                  <c:v>2316.8945300000019</c:v>
                </c:pt>
                <c:pt idx="6505">
                  <c:v>2316.8945300000019</c:v>
                </c:pt>
                <c:pt idx="6506">
                  <c:v>2316.8945300000019</c:v>
                </c:pt>
                <c:pt idx="6507">
                  <c:v>2319.3359400000018</c:v>
                </c:pt>
                <c:pt idx="6508">
                  <c:v>2316.8945300000019</c:v>
                </c:pt>
                <c:pt idx="6509">
                  <c:v>2316.8945300000019</c:v>
                </c:pt>
                <c:pt idx="6510">
                  <c:v>2319.3359400000018</c:v>
                </c:pt>
                <c:pt idx="6511">
                  <c:v>2319.3359400000018</c:v>
                </c:pt>
                <c:pt idx="6512">
                  <c:v>2316.8945300000019</c:v>
                </c:pt>
                <c:pt idx="6513">
                  <c:v>2319.3359400000018</c:v>
                </c:pt>
                <c:pt idx="6514">
                  <c:v>2316.8945300000019</c:v>
                </c:pt>
                <c:pt idx="6515">
                  <c:v>2316.8945300000019</c:v>
                </c:pt>
                <c:pt idx="6516">
                  <c:v>2319.3359400000018</c:v>
                </c:pt>
                <c:pt idx="6517">
                  <c:v>2316.8945300000019</c:v>
                </c:pt>
                <c:pt idx="6518">
                  <c:v>2319.3359400000018</c:v>
                </c:pt>
                <c:pt idx="6519">
                  <c:v>2319.3359400000018</c:v>
                </c:pt>
                <c:pt idx="6520">
                  <c:v>2319.3359400000018</c:v>
                </c:pt>
                <c:pt idx="6521">
                  <c:v>2316.8945300000019</c:v>
                </c:pt>
                <c:pt idx="6522">
                  <c:v>2316.8945300000019</c:v>
                </c:pt>
                <c:pt idx="6523">
                  <c:v>2319.3359400000018</c:v>
                </c:pt>
                <c:pt idx="6524">
                  <c:v>2316.8945300000019</c:v>
                </c:pt>
                <c:pt idx="6525">
                  <c:v>2316.8945300000019</c:v>
                </c:pt>
                <c:pt idx="6526">
                  <c:v>2319.3359400000018</c:v>
                </c:pt>
                <c:pt idx="6527">
                  <c:v>2316.8945300000019</c:v>
                </c:pt>
                <c:pt idx="6528">
                  <c:v>2319.3359400000018</c:v>
                </c:pt>
                <c:pt idx="6529">
                  <c:v>2319.3359400000018</c:v>
                </c:pt>
                <c:pt idx="6530">
                  <c:v>2316.8945300000019</c:v>
                </c:pt>
                <c:pt idx="6531">
                  <c:v>2319.3359400000018</c:v>
                </c:pt>
                <c:pt idx="6532">
                  <c:v>2319.3359400000018</c:v>
                </c:pt>
                <c:pt idx="6533">
                  <c:v>2319.3359400000018</c:v>
                </c:pt>
                <c:pt idx="6534">
                  <c:v>2319.3359400000018</c:v>
                </c:pt>
                <c:pt idx="6535">
                  <c:v>2316.8945300000019</c:v>
                </c:pt>
                <c:pt idx="6536">
                  <c:v>2316.8945300000019</c:v>
                </c:pt>
                <c:pt idx="6537">
                  <c:v>2316.8945300000019</c:v>
                </c:pt>
                <c:pt idx="6538">
                  <c:v>2316.8945300000019</c:v>
                </c:pt>
                <c:pt idx="6539">
                  <c:v>2319.3359400000018</c:v>
                </c:pt>
                <c:pt idx="6540">
                  <c:v>2319.3359400000018</c:v>
                </c:pt>
                <c:pt idx="6541">
                  <c:v>2319.3359400000018</c:v>
                </c:pt>
                <c:pt idx="6542">
                  <c:v>2319.3359400000018</c:v>
                </c:pt>
                <c:pt idx="6543">
                  <c:v>2316.8945300000019</c:v>
                </c:pt>
                <c:pt idx="6544">
                  <c:v>2319.3359400000018</c:v>
                </c:pt>
                <c:pt idx="6545">
                  <c:v>2319.3359400000018</c:v>
                </c:pt>
                <c:pt idx="6546">
                  <c:v>2316.8945300000019</c:v>
                </c:pt>
                <c:pt idx="6547">
                  <c:v>2319.3359400000018</c:v>
                </c:pt>
                <c:pt idx="6548">
                  <c:v>2319.3359400000018</c:v>
                </c:pt>
                <c:pt idx="6549">
                  <c:v>2316.8945300000019</c:v>
                </c:pt>
                <c:pt idx="6550">
                  <c:v>2316.8945300000019</c:v>
                </c:pt>
                <c:pt idx="6551">
                  <c:v>2316.8945300000019</c:v>
                </c:pt>
                <c:pt idx="6552">
                  <c:v>2319.3359400000018</c:v>
                </c:pt>
                <c:pt idx="6553">
                  <c:v>2319.3359400000018</c:v>
                </c:pt>
                <c:pt idx="6554">
                  <c:v>2316.8945300000019</c:v>
                </c:pt>
                <c:pt idx="6555">
                  <c:v>2319.3359400000018</c:v>
                </c:pt>
                <c:pt idx="6556">
                  <c:v>2316.8945300000019</c:v>
                </c:pt>
                <c:pt idx="6557">
                  <c:v>2319.3359400000018</c:v>
                </c:pt>
                <c:pt idx="6558">
                  <c:v>2316.8945300000019</c:v>
                </c:pt>
                <c:pt idx="6559">
                  <c:v>2316.8945300000019</c:v>
                </c:pt>
                <c:pt idx="6560">
                  <c:v>2316.8945300000019</c:v>
                </c:pt>
                <c:pt idx="6561">
                  <c:v>2319.3359400000018</c:v>
                </c:pt>
                <c:pt idx="6562">
                  <c:v>2319.3359400000018</c:v>
                </c:pt>
                <c:pt idx="6563">
                  <c:v>2319.3359400000018</c:v>
                </c:pt>
                <c:pt idx="6564">
                  <c:v>2316.8945300000019</c:v>
                </c:pt>
                <c:pt idx="6565">
                  <c:v>2316.8945300000019</c:v>
                </c:pt>
                <c:pt idx="6566">
                  <c:v>2319.3359400000018</c:v>
                </c:pt>
                <c:pt idx="6567">
                  <c:v>2319.3359400000018</c:v>
                </c:pt>
                <c:pt idx="6568">
                  <c:v>2316.8945300000019</c:v>
                </c:pt>
                <c:pt idx="6569">
                  <c:v>2316.8945300000019</c:v>
                </c:pt>
                <c:pt idx="6570">
                  <c:v>2316.8945300000019</c:v>
                </c:pt>
                <c:pt idx="6571">
                  <c:v>2316.8945300000019</c:v>
                </c:pt>
                <c:pt idx="6572">
                  <c:v>2319.3359400000018</c:v>
                </c:pt>
                <c:pt idx="6573">
                  <c:v>2316.8945300000019</c:v>
                </c:pt>
                <c:pt idx="6574">
                  <c:v>2319.3359400000018</c:v>
                </c:pt>
                <c:pt idx="6575">
                  <c:v>2316.8945300000019</c:v>
                </c:pt>
                <c:pt idx="6576">
                  <c:v>2319.3359400000018</c:v>
                </c:pt>
                <c:pt idx="6577">
                  <c:v>2319.3359400000018</c:v>
                </c:pt>
                <c:pt idx="6578">
                  <c:v>2319.3359400000018</c:v>
                </c:pt>
                <c:pt idx="6579">
                  <c:v>2319.3359400000018</c:v>
                </c:pt>
                <c:pt idx="6580">
                  <c:v>2319.3359400000018</c:v>
                </c:pt>
                <c:pt idx="6581">
                  <c:v>2319.3359400000018</c:v>
                </c:pt>
                <c:pt idx="6582">
                  <c:v>2319.3359400000018</c:v>
                </c:pt>
                <c:pt idx="6583">
                  <c:v>2316.8945300000019</c:v>
                </c:pt>
                <c:pt idx="6584">
                  <c:v>2319.3359400000018</c:v>
                </c:pt>
                <c:pt idx="6585">
                  <c:v>2316.8945300000019</c:v>
                </c:pt>
                <c:pt idx="6586">
                  <c:v>2316.8945300000019</c:v>
                </c:pt>
                <c:pt idx="6587">
                  <c:v>2316.8945300000019</c:v>
                </c:pt>
                <c:pt idx="6588">
                  <c:v>2316.8945300000019</c:v>
                </c:pt>
                <c:pt idx="6589">
                  <c:v>2319.3359400000018</c:v>
                </c:pt>
                <c:pt idx="6590">
                  <c:v>2316.8945300000019</c:v>
                </c:pt>
                <c:pt idx="6591">
                  <c:v>2319.3359400000018</c:v>
                </c:pt>
                <c:pt idx="6592">
                  <c:v>2319.3359400000018</c:v>
                </c:pt>
                <c:pt idx="6593">
                  <c:v>2316.8945300000019</c:v>
                </c:pt>
                <c:pt idx="6594">
                  <c:v>2316.8945300000019</c:v>
                </c:pt>
                <c:pt idx="6595">
                  <c:v>2319.3359400000018</c:v>
                </c:pt>
                <c:pt idx="6596">
                  <c:v>2316.8945300000019</c:v>
                </c:pt>
                <c:pt idx="6597">
                  <c:v>2316.8945300000019</c:v>
                </c:pt>
                <c:pt idx="6598">
                  <c:v>2316.8945300000019</c:v>
                </c:pt>
                <c:pt idx="6599">
                  <c:v>2316.8945300000019</c:v>
                </c:pt>
                <c:pt idx="6600">
                  <c:v>2319.3359400000018</c:v>
                </c:pt>
                <c:pt idx="6601">
                  <c:v>2319.3359400000018</c:v>
                </c:pt>
                <c:pt idx="6602">
                  <c:v>2316.8945300000019</c:v>
                </c:pt>
                <c:pt idx="6603">
                  <c:v>2316.8945300000019</c:v>
                </c:pt>
                <c:pt idx="6604">
                  <c:v>2316.8945300000019</c:v>
                </c:pt>
                <c:pt idx="6605">
                  <c:v>2319.3359400000018</c:v>
                </c:pt>
                <c:pt idx="6606">
                  <c:v>2319.3359400000018</c:v>
                </c:pt>
                <c:pt idx="6607">
                  <c:v>2316.8945300000019</c:v>
                </c:pt>
                <c:pt idx="6608">
                  <c:v>2316.8945300000019</c:v>
                </c:pt>
                <c:pt idx="6609">
                  <c:v>2316.8945300000019</c:v>
                </c:pt>
                <c:pt idx="6610">
                  <c:v>2319.3359400000018</c:v>
                </c:pt>
                <c:pt idx="6611">
                  <c:v>2319.3359400000018</c:v>
                </c:pt>
                <c:pt idx="6612">
                  <c:v>2316.8945300000019</c:v>
                </c:pt>
                <c:pt idx="6613">
                  <c:v>2319.3359400000018</c:v>
                </c:pt>
                <c:pt idx="6614">
                  <c:v>2319.3359400000018</c:v>
                </c:pt>
                <c:pt idx="6615">
                  <c:v>2319.3359400000018</c:v>
                </c:pt>
                <c:pt idx="6616">
                  <c:v>2319.3359400000018</c:v>
                </c:pt>
                <c:pt idx="6617">
                  <c:v>2319.3359400000018</c:v>
                </c:pt>
                <c:pt idx="6618">
                  <c:v>2316.8945300000019</c:v>
                </c:pt>
                <c:pt idx="6619">
                  <c:v>2316.8945300000019</c:v>
                </c:pt>
                <c:pt idx="6620">
                  <c:v>2316.8945300000019</c:v>
                </c:pt>
                <c:pt idx="6621">
                  <c:v>2316.8945300000019</c:v>
                </c:pt>
                <c:pt idx="6622">
                  <c:v>2316.8945300000019</c:v>
                </c:pt>
                <c:pt idx="6623">
                  <c:v>2316.8945300000019</c:v>
                </c:pt>
                <c:pt idx="6624">
                  <c:v>2316.8945300000019</c:v>
                </c:pt>
                <c:pt idx="6625">
                  <c:v>2316.8945300000019</c:v>
                </c:pt>
                <c:pt idx="6626">
                  <c:v>2319.3359400000018</c:v>
                </c:pt>
                <c:pt idx="6627">
                  <c:v>2319.3359400000018</c:v>
                </c:pt>
                <c:pt idx="6628">
                  <c:v>2319.3359400000018</c:v>
                </c:pt>
                <c:pt idx="6629">
                  <c:v>2316.8945300000019</c:v>
                </c:pt>
                <c:pt idx="6630">
                  <c:v>2316.8945300000019</c:v>
                </c:pt>
                <c:pt idx="6631">
                  <c:v>2316.8945300000019</c:v>
                </c:pt>
                <c:pt idx="6632">
                  <c:v>2316.8945300000019</c:v>
                </c:pt>
                <c:pt idx="6633">
                  <c:v>2319.3359400000018</c:v>
                </c:pt>
                <c:pt idx="6634">
                  <c:v>2319.3359400000018</c:v>
                </c:pt>
                <c:pt idx="6635">
                  <c:v>2319.3359400000018</c:v>
                </c:pt>
                <c:pt idx="6636">
                  <c:v>2316.8945300000019</c:v>
                </c:pt>
                <c:pt idx="6637">
                  <c:v>2319.3359400000018</c:v>
                </c:pt>
                <c:pt idx="6638">
                  <c:v>2319.3359400000018</c:v>
                </c:pt>
                <c:pt idx="6639">
                  <c:v>2319.3359400000018</c:v>
                </c:pt>
                <c:pt idx="6640">
                  <c:v>2316.8945300000019</c:v>
                </c:pt>
                <c:pt idx="6641">
                  <c:v>2319.3359400000018</c:v>
                </c:pt>
                <c:pt idx="6642">
                  <c:v>2319.3359400000018</c:v>
                </c:pt>
                <c:pt idx="6643">
                  <c:v>2316.8945300000019</c:v>
                </c:pt>
                <c:pt idx="6644">
                  <c:v>2316.8945300000019</c:v>
                </c:pt>
                <c:pt idx="6645">
                  <c:v>2319.3359400000018</c:v>
                </c:pt>
                <c:pt idx="6646">
                  <c:v>2316.8945300000019</c:v>
                </c:pt>
                <c:pt idx="6647">
                  <c:v>2319.3359400000018</c:v>
                </c:pt>
                <c:pt idx="6648">
                  <c:v>2319.3359400000018</c:v>
                </c:pt>
                <c:pt idx="6649">
                  <c:v>2316.8945300000019</c:v>
                </c:pt>
                <c:pt idx="6650">
                  <c:v>2316.8945300000019</c:v>
                </c:pt>
                <c:pt idx="6651">
                  <c:v>2316.8945300000019</c:v>
                </c:pt>
                <c:pt idx="6652">
                  <c:v>2319.3359400000018</c:v>
                </c:pt>
                <c:pt idx="6653">
                  <c:v>2319.3359400000018</c:v>
                </c:pt>
                <c:pt idx="6654">
                  <c:v>2319.3359400000018</c:v>
                </c:pt>
                <c:pt idx="6655">
                  <c:v>2319.3359400000018</c:v>
                </c:pt>
                <c:pt idx="6656">
                  <c:v>2319.3359400000018</c:v>
                </c:pt>
                <c:pt idx="6657">
                  <c:v>2316.8945300000019</c:v>
                </c:pt>
                <c:pt idx="6658">
                  <c:v>2319.3359400000018</c:v>
                </c:pt>
                <c:pt idx="6659">
                  <c:v>2316.8945300000019</c:v>
                </c:pt>
                <c:pt idx="6660">
                  <c:v>2319.3359400000018</c:v>
                </c:pt>
                <c:pt idx="6661">
                  <c:v>2319.3359400000018</c:v>
                </c:pt>
                <c:pt idx="6662">
                  <c:v>2316.8945300000019</c:v>
                </c:pt>
                <c:pt idx="6663">
                  <c:v>2316.8945300000019</c:v>
                </c:pt>
                <c:pt idx="6664">
                  <c:v>2319.3359400000018</c:v>
                </c:pt>
                <c:pt idx="6665">
                  <c:v>2319.3359400000018</c:v>
                </c:pt>
                <c:pt idx="6666">
                  <c:v>2316.8945300000019</c:v>
                </c:pt>
                <c:pt idx="6667">
                  <c:v>2316.8945300000019</c:v>
                </c:pt>
                <c:pt idx="6668">
                  <c:v>2319.3359400000018</c:v>
                </c:pt>
                <c:pt idx="6669">
                  <c:v>2316.8945300000019</c:v>
                </c:pt>
                <c:pt idx="6670">
                  <c:v>2316.8945300000019</c:v>
                </c:pt>
                <c:pt idx="6671">
                  <c:v>2319.3359400000018</c:v>
                </c:pt>
                <c:pt idx="6672">
                  <c:v>2316.8945300000019</c:v>
                </c:pt>
                <c:pt idx="6673">
                  <c:v>2316.8945300000019</c:v>
                </c:pt>
                <c:pt idx="6674">
                  <c:v>2316.8945300000019</c:v>
                </c:pt>
                <c:pt idx="6675">
                  <c:v>2319.3359400000018</c:v>
                </c:pt>
                <c:pt idx="6676">
                  <c:v>2316.8945300000019</c:v>
                </c:pt>
                <c:pt idx="6677">
                  <c:v>2316.8945300000019</c:v>
                </c:pt>
                <c:pt idx="6678">
                  <c:v>2319.3359400000018</c:v>
                </c:pt>
                <c:pt idx="6679">
                  <c:v>2316.8945300000019</c:v>
                </c:pt>
                <c:pt idx="6680">
                  <c:v>2319.3359400000018</c:v>
                </c:pt>
                <c:pt idx="6681">
                  <c:v>2316.8945300000019</c:v>
                </c:pt>
                <c:pt idx="6682">
                  <c:v>2316.8945300000019</c:v>
                </c:pt>
                <c:pt idx="6683">
                  <c:v>2319.3359400000018</c:v>
                </c:pt>
                <c:pt idx="6684">
                  <c:v>2319.3359400000018</c:v>
                </c:pt>
                <c:pt idx="6685">
                  <c:v>2316.8945300000019</c:v>
                </c:pt>
                <c:pt idx="6686">
                  <c:v>2319.3359400000018</c:v>
                </c:pt>
                <c:pt idx="6687">
                  <c:v>2319.3359400000018</c:v>
                </c:pt>
                <c:pt idx="6688">
                  <c:v>2319.3359400000018</c:v>
                </c:pt>
                <c:pt idx="6689">
                  <c:v>2319.3359400000018</c:v>
                </c:pt>
                <c:pt idx="6690">
                  <c:v>2319.3359400000018</c:v>
                </c:pt>
                <c:pt idx="6691">
                  <c:v>2319.3359400000018</c:v>
                </c:pt>
                <c:pt idx="6692">
                  <c:v>2319.3359400000018</c:v>
                </c:pt>
                <c:pt idx="6693">
                  <c:v>2316.8945300000019</c:v>
                </c:pt>
                <c:pt idx="6694">
                  <c:v>2316.8945300000019</c:v>
                </c:pt>
                <c:pt idx="6695">
                  <c:v>2319.3359400000018</c:v>
                </c:pt>
                <c:pt idx="6696">
                  <c:v>2316.8945300000019</c:v>
                </c:pt>
                <c:pt idx="6697">
                  <c:v>2316.8945300000019</c:v>
                </c:pt>
                <c:pt idx="6698">
                  <c:v>2319.3359400000018</c:v>
                </c:pt>
                <c:pt idx="6699">
                  <c:v>2319.3359400000018</c:v>
                </c:pt>
                <c:pt idx="6700">
                  <c:v>2316.8945300000019</c:v>
                </c:pt>
                <c:pt idx="6701">
                  <c:v>2319.3359400000018</c:v>
                </c:pt>
                <c:pt idx="6702">
                  <c:v>2319.3359400000018</c:v>
                </c:pt>
                <c:pt idx="6703">
                  <c:v>2319.3359400000018</c:v>
                </c:pt>
                <c:pt idx="6704">
                  <c:v>2316.8945300000019</c:v>
                </c:pt>
                <c:pt idx="6705">
                  <c:v>2316.8945300000019</c:v>
                </c:pt>
                <c:pt idx="6706">
                  <c:v>2316.8945300000019</c:v>
                </c:pt>
                <c:pt idx="6707">
                  <c:v>2316.8945300000019</c:v>
                </c:pt>
                <c:pt idx="6708">
                  <c:v>2319.3359400000018</c:v>
                </c:pt>
                <c:pt idx="6709">
                  <c:v>2319.3359400000018</c:v>
                </c:pt>
                <c:pt idx="6710">
                  <c:v>2316.8945300000019</c:v>
                </c:pt>
                <c:pt idx="6711">
                  <c:v>2319.3359400000018</c:v>
                </c:pt>
                <c:pt idx="6712">
                  <c:v>2319.3359400000018</c:v>
                </c:pt>
                <c:pt idx="6713">
                  <c:v>2316.8945300000019</c:v>
                </c:pt>
                <c:pt idx="6714">
                  <c:v>2316.8945300000019</c:v>
                </c:pt>
                <c:pt idx="6715">
                  <c:v>2316.8945300000019</c:v>
                </c:pt>
                <c:pt idx="6716">
                  <c:v>2316.8945300000019</c:v>
                </c:pt>
                <c:pt idx="6717">
                  <c:v>2316.8945300000019</c:v>
                </c:pt>
                <c:pt idx="6718">
                  <c:v>2316.8945300000019</c:v>
                </c:pt>
                <c:pt idx="6719">
                  <c:v>2316.8945300000019</c:v>
                </c:pt>
                <c:pt idx="6720">
                  <c:v>2319.3359400000018</c:v>
                </c:pt>
                <c:pt idx="6721">
                  <c:v>2316.8945300000019</c:v>
                </c:pt>
                <c:pt idx="6722">
                  <c:v>2316.8945300000019</c:v>
                </c:pt>
                <c:pt idx="6723">
                  <c:v>2319.3359400000018</c:v>
                </c:pt>
                <c:pt idx="6724">
                  <c:v>2319.3359400000018</c:v>
                </c:pt>
                <c:pt idx="6725">
                  <c:v>2316.8945300000019</c:v>
                </c:pt>
                <c:pt idx="6726">
                  <c:v>2319.3359400000018</c:v>
                </c:pt>
                <c:pt idx="6727">
                  <c:v>2319.3359400000018</c:v>
                </c:pt>
                <c:pt idx="6728">
                  <c:v>2316.8945300000019</c:v>
                </c:pt>
                <c:pt idx="6729">
                  <c:v>2316.8945300000019</c:v>
                </c:pt>
                <c:pt idx="6730">
                  <c:v>2319.3359400000018</c:v>
                </c:pt>
                <c:pt idx="6731">
                  <c:v>2316.8945300000019</c:v>
                </c:pt>
                <c:pt idx="6732">
                  <c:v>2316.8945300000019</c:v>
                </c:pt>
                <c:pt idx="6733">
                  <c:v>2316.8945300000019</c:v>
                </c:pt>
                <c:pt idx="6734">
                  <c:v>2316.8945300000019</c:v>
                </c:pt>
                <c:pt idx="6735">
                  <c:v>2319.3359400000018</c:v>
                </c:pt>
                <c:pt idx="6736">
                  <c:v>2316.8945300000019</c:v>
                </c:pt>
                <c:pt idx="6737">
                  <c:v>2316.8945300000019</c:v>
                </c:pt>
                <c:pt idx="6738">
                  <c:v>2319.3359400000018</c:v>
                </c:pt>
                <c:pt idx="6739">
                  <c:v>2319.3359400000018</c:v>
                </c:pt>
                <c:pt idx="6740">
                  <c:v>2316.8945300000019</c:v>
                </c:pt>
                <c:pt idx="6741">
                  <c:v>2319.3359400000018</c:v>
                </c:pt>
                <c:pt idx="6742">
                  <c:v>2319.3359400000018</c:v>
                </c:pt>
                <c:pt idx="6743">
                  <c:v>2319.3359400000018</c:v>
                </c:pt>
                <c:pt idx="6744">
                  <c:v>2319.3359400000018</c:v>
                </c:pt>
                <c:pt idx="6745">
                  <c:v>2316.8945300000019</c:v>
                </c:pt>
                <c:pt idx="6746">
                  <c:v>2316.8945300000019</c:v>
                </c:pt>
                <c:pt idx="6747">
                  <c:v>2316.8945300000019</c:v>
                </c:pt>
                <c:pt idx="6748">
                  <c:v>2316.8945300000019</c:v>
                </c:pt>
                <c:pt idx="6749">
                  <c:v>2319.3359400000018</c:v>
                </c:pt>
                <c:pt idx="6750">
                  <c:v>2319.3359400000018</c:v>
                </c:pt>
                <c:pt idx="6751">
                  <c:v>2316.8945300000019</c:v>
                </c:pt>
                <c:pt idx="6752">
                  <c:v>2316.8945300000019</c:v>
                </c:pt>
                <c:pt idx="6753">
                  <c:v>2319.3359400000018</c:v>
                </c:pt>
                <c:pt idx="6754">
                  <c:v>2319.3359400000018</c:v>
                </c:pt>
                <c:pt idx="6755">
                  <c:v>2319.3359400000018</c:v>
                </c:pt>
                <c:pt idx="6756">
                  <c:v>2316.8945300000019</c:v>
                </c:pt>
                <c:pt idx="6757">
                  <c:v>2316.8945300000019</c:v>
                </c:pt>
                <c:pt idx="6758">
                  <c:v>2319.3359400000018</c:v>
                </c:pt>
                <c:pt idx="6759">
                  <c:v>2316.8945300000019</c:v>
                </c:pt>
                <c:pt idx="6760">
                  <c:v>2316.8945300000019</c:v>
                </c:pt>
                <c:pt idx="6761">
                  <c:v>2316.8945300000019</c:v>
                </c:pt>
                <c:pt idx="6762">
                  <c:v>2316.8945300000019</c:v>
                </c:pt>
                <c:pt idx="6763">
                  <c:v>2319.3359400000018</c:v>
                </c:pt>
                <c:pt idx="6764">
                  <c:v>2316.8945300000019</c:v>
                </c:pt>
                <c:pt idx="6765">
                  <c:v>2316.8945300000019</c:v>
                </c:pt>
                <c:pt idx="6766">
                  <c:v>2319.3359400000018</c:v>
                </c:pt>
                <c:pt idx="6767">
                  <c:v>2316.8945300000019</c:v>
                </c:pt>
                <c:pt idx="6768">
                  <c:v>2316.8945300000019</c:v>
                </c:pt>
                <c:pt idx="6769">
                  <c:v>2319.3359400000018</c:v>
                </c:pt>
                <c:pt idx="6770">
                  <c:v>2316.8945300000019</c:v>
                </c:pt>
                <c:pt idx="6771">
                  <c:v>2316.8945300000019</c:v>
                </c:pt>
                <c:pt idx="6772">
                  <c:v>2316.8945300000019</c:v>
                </c:pt>
                <c:pt idx="6773">
                  <c:v>2316.8945300000019</c:v>
                </c:pt>
                <c:pt idx="6774">
                  <c:v>2316.8945300000019</c:v>
                </c:pt>
                <c:pt idx="6775">
                  <c:v>2316.8945300000019</c:v>
                </c:pt>
                <c:pt idx="6776">
                  <c:v>2316.8945300000019</c:v>
                </c:pt>
                <c:pt idx="6777">
                  <c:v>2319.3359400000018</c:v>
                </c:pt>
                <c:pt idx="6778">
                  <c:v>2319.3359400000018</c:v>
                </c:pt>
                <c:pt idx="6779">
                  <c:v>2319.3359400000018</c:v>
                </c:pt>
                <c:pt idx="6780">
                  <c:v>2319.3359400000018</c:v>
                </c:pt>
                <c:pt idx="6781">
                  <c:v>2316.8945300000019</c:v>
                </c:pt>
                <c:pt idx="6782">
                  <c:v>2319.3359400000018</c:v>
                </c:pt>
                <c:pt idx="6783">
                  <c:v>2316.8945300000019</c:v>
                </c:pt>
                <c:pt idx="6784">
                  <c:v>2316.8945300000019</c:v>
                </c:pt>
                <c:pt idx="6785">
                  <c:v>2316.8945300000019</c:v>
                </c:pt>
                <c:pt idx="6786">
                  <c:v>2316.8945300000019</c:v>
                </c:pt>
                <c:pt idx="6787">
                  <c:v>2319.3359400000018</c:v>
                </c:pt>
                <c:pt idx="6788">
                  <c:v>2316.8945300000019</c:v>
                </c:pt>
                <c:pt idx="6789">
                  <c:v>2319.3359400000018</c:v>
                </c:pt>
                <c:pt idx="6790">
                  <c:v>2319.3359400000018</c:v>
                </c:pt>
                <c:pt idx="6791">
                  <c:v>2316.8945300000019</c:v>
                </c:pt>
                <c:pt idx="6792">
                  <c:v>2319.3359400000018</c:v>
                </c:pt>
                <c:pt idx="6793">
                  <c:v>2316.8945300000019</c:v>
                </c:pt>
                <c:pt idx="6794">
                  <c:v>2316.8945300000019</c:v>
                </c:pt>
                <c:pt idx="6795">
                  <c:v>2319.3359400000018</c:v>
                </c:pt>
                <c:pt idx="6796">
                  <c:v>2319.3359400000018</c:v>
                </c:pt>
                <c:pt idx="6797">
                  <c:v>2319.3359400000018</c:v>
                </c:pt>
                <c:pt idx="6798">
                  <c:v>2316.8945300000019</c:v>
                </c:pt>
                <c:pt idx="6799">
                  <c:v>2316.8945300000019</c:v>
                </c:pt>
                <c:pt idx="6800">
                  <c:v>2319.3359400000018</c:v>
                </c:pt>
                <c:pt idx="6801">
                  <c:v>2316.8945300000019</c:v>
                </c:pt>
                <c:pt idx="6802">
                  <c:v>2319.3359400000018</c:v>
                </c:pt>
                <c:pt idx="6803">
                  <c:v>2319.3359400000018</c:v>
                </c:pt>
                <c:pt idx="6804">
                  <c:v>2319.3359400000018</c:v>
                </c:pt>
                <c:pt idx="6805">
                  <c:v>2316.8945300000019</c:v>
                </c:pt>
                <c:pt idx="6806">
                  <c:v>2319.3359400000018</c:v>
                </c:pt>
                <c:pt idx="6807">
                  <c:v>2319.3359400000018</c:v>
                </c:pt>
                <c:pt idx="6808">
                  <c:v>2316.8945300000019</c:v>
                </c:pt>
                <c:pt idx="6809">
                  <c:v>2319.3359400000018</c:v>
                </c:pt>
                <c:pt idx="6810">
                  <c:v>2316.8945300000019</c:v>
                </c:pt>
                <c:pt idx="6811">
                  <c:v>2316.8945300000019</c:v>
                </c:pt>
                <c:pt idx="6812">
                  <c:v>2316.8945300000019</c:v>
                </c:pt>
                <c:pt idx="6813">
                  <c:v>2316.8945300000019</c:v>
                </c:pt>
                <c:pt idx="6814">
                  <c:v>2319.3359400000018</c:v>
                </c:pt>
                <c:pt idx="6815">
                  <c:v>2316.8945300000019</c:v>
                </c:pt>
                <c:pt idx="6816">
                  <c:v>2316.8945300000019</c:v>
                </c:pt>
                <c:pt idx="6817">
                  <c:v>2316.8945300000019</c:v>
                </c:pt>
                <c:pt idx="6818">
                  <c:v>2316.8945300000019</c:v>
                </c:pt>
                <c:pt idx="6819">
                  <c:v>2319.3359400000018</c:v>
                </c:pt>
                <c:pt idx="6820">
                  <c:v>2319.3359400000018</c:v>
                </c:pt>
                <c:pt idx="6821">
                  <c:v>2316.8945300000019</c:v>
                </c:pt>
                <c:pt idx="6822">
                  <c:v>2316.8945300000019</c:v>
                </c:pt>
                <c:pt idx="6823">
                  <c:v>2316.8945300000019</c:v>
                </c:pt>
                <c:pt idx="6824">
                  <c:v>2316.8945300000019</c:v>
                </c:pt>
                <c:pt idx="6825">
                  <c:v>2319.3359400000018</c:v>
                </c:pt>
                <c:pt idx="6826">
                  <c:v>2319.3359400000018</c:v>
                </c:pt>
                <c:pt idx="6827">
                  <c:v>2319.3359400000018</c:v>
                </c:pt>
                <c:pt idx="6828">
                  <c:v>2319.3359400000018</c:v>
                </c:pt>
                <c:pt idx="6829">
                  <c:v>2316.8945300000019</c:v>
                </c:pt>
                <c:pt idx="6830">
                  <c:v>2319.3359400000018</c:v>
                </c:pt>
                <c:pt idx="6831">
                  <c:v>2319.3359400000018</c:v>
                </c:pt>
                <c:pt idx="6832">
                  <c:v>2316.8945300000019</c:v>
                </c:pt>
                <c:pt idx="6833">
                  <c:v>2319.3359400000018</c:v>
                </c:pt>
                <c:pt idx="6834">
                  <c:v>2316.8945300000019</c:v>
                </c:pt>
                <c:pt idx="6835">
                  <c:v>2319.3359400000018</c:v>
                </c:pt>
                <c:pt idx="6836">
                  <c:v>2316.8945300000019</c:v>
                </c:pt>
                <c:pt idx="6837">
                  <c:v>2316.8945300000019</c:v>
                </c:pt>
                <c:pt idx="6838">
                  <c:v>2316.8945300000019</c:v>
                </c:pt>
                <c:pt idx="6839">
                  <c:v>2316.8945300000019</c:v>
                </c:pt>
                <c:pt idx="6840">
                  <c:v>2316.8945300000019</c:v>
                </c:pt>
                <c:pt idx="6841">
                  <c:v>2316.8945300000019</c:v>
                </c:pt>
                <c:pt idx="6842">
                  <c:v>2316.8945300000019</c:v>
                </c:pt>
                <c:pt idx="6843">
                  <c:v>2316.8945300000019</c:v>
                </c:pt>
                <c:pt idx="6844">
                  <c:v>2319.3359400000018</c:v>
                </c:pt>
                <c:pt idx="6845">
                  <c:v>2316.8945300000019</c:v>
                </c:pt>
                <c:pt idx="6846">
                  <c:v>2316.8945300000019</c:v>
                </c:pt>
                <c:pt idx="6847">
                  <c:v>2319.3359400000018</c:v>
                </c:pt>
                <c:pt idx="6848">
                  <c:v>2316.8945300000019</c:v>
                </c:pt>
                <c:pt idx="6849">
                  <c:v>2316.8945300000019</c:v>
                </c:pt>
                <c:pt idx="6850">
                  <c:v>2316.8945300000019</c:v>
                </c:pt>
                <c:pt idx="6851">
                  <c:v>2316.8945300000019</c:v>
                </c:pt>
                <c:pt idx="6852">
                  <c:v>2319.3359400000018</c:v>
                </c:pt>
                <c:pt idx="6853">
                  <c:v>2316.8945300000019</c:v>
                </c:pt>
                <c:pt idx="6854">
                  <c:v>2316.8945300000019</c:v>
                </c:pt>
                <c:pt idx="6855">
                  <c:v>2316.8945300000019</c:v>
                </c:pt>
                <c:pt idx="6856">
                  <c:v>2316.8945300000019</c:v>
                </c:pt>
                <c:pt idx="6857">
                  <c:v>2316.8945300000019</c:v>
                </c:pt>
                <c:pt idx="6858">
                  <c:v>2316.8945300000019</c:v>
                </c:pt>
                <c:pt idx="6859">
                  <c:v>2316.8945300000019</c:v>
                </c:pt>
                <c:pt idx="6860">
                  <c:v>2316.8945300000019</c:v>
                </c:pt>
                <c:pt idx="6861">
                  <c:v>2316.8945300000019</c:v>
                </c:pt>
                <c:pt idx="6862">
                  <c:v>2316.8945300000019</c:v>
                </c:pt>
                <c:pt idx="6863">
                  <c:v>2316.8945300000019</c:v>
                </c:pt>
                <c:pt idx="6864">
                  <c:v>2316.8945300000019</c:v>
                </c:pt>
                <c:pt idx="6865">
                  <c:v>2316.8945300000019</c:v>
                </c:pt>
                <c:pt idx="6866">
                  <c:v>2316.8945300000019</c:v>
                </c:pt>
                <c:pt idx="6867">
                  <c:v>2316.8945300000019</c:v>
                </c:pt>
                <c:pt idx="6868">
                  <c:v>2316.8945300000019</c:v>
                </c:pt>
                <c:pt idx="6869">
                  <c:v>2319.3359400000018</c:v>
                </c:pt>
                <c:pt idx="6870">
                  <c:v>2316.8945300000019</c:v>
                </c:pt>
                <c:pt idx="6871">
                  <c:v>2319.3359400000018</c:v>
                </c:pt>
                <c:pt idx="6872">
                  <c:v>2316.8945300000019</c:v>
                </c:pt>
                <c:pt idx="6873">
                  <c:v>2319.3359400000018</c:v>
                </c:pt>
                <c:pt idx="6874">
                  <c:v>2316.8945300000019</c:v>
                </c:pt>
                <c:pt idx="6875">
                  <c:v>2316.8945300000019</c:v>
                </c:pt>
                <c:pt idx="6876">
                  <c:v>2316.8945300000019</c:v>
                </c:pt>
                <c:pt idx="6877">
                  <c:v>2316.8945300000019</c:v>
                </c:pt>
                <c:pt idx="6878">
                  <c:v>2316.8945300000019</c:v>
                </c:pt>
                <c:pt idx="6879">
                  <c:v>2316.8945300000019</c:v>
                </c:pt>
                <c:pt idx="6880">
                  <c:v>2316.8945300000019</c:v>
                </c:pt>
                <c:pt idx="6881">
                  <c:v>2316.8945300000019</c:v>
                </c:pt>
                <c:pt idx="6882">
                  <c:v>2316.8945300000019</c:v>
                </c:pt>
                <c:pt idx="6883">
                  <c:v>2319.3359400000018</c:v>
                </c:pt>
                <c:pt idx="6884">
                  <c:v>2316.8945300000019</c:v>
                </c:pt>
                <c:pt idx="6885">
                  <c:v>2316.8945300000019</c:v>
                </c:pt>
                <c:pt idx="6886">
                  <c:v>2316.8945300000019</c:v>
                </c:pt>
                <c:pt idx="6887">
                  <c:v>2316.8945300000019</c:v>
                </c:pt>
                <c:pt idx="6888">
                  <c:v>2316.8945300000019</c:v>
                </c:pt>
                <c:pt idx="6889">
                  <c:v>2316.8945300000019</c:v>
                </c:pt>
                <c:pt idx="6890">
                  <c:v>2316.8945300000019</c:v>
                </c:pt>
                <c:pt idx="6891">
                  <c:v>2319.3359400000018</c:v>
                </c:pt>
                <c:pt idx="6892">
                  <c:v>2316.8945300000019</c:v>
                </c:pt>
                <c:pt idx="6893">
                  <c:v>2316.8945300000019</c:v>
                </c:pt>
                <c:pt idx="6894">
                  <c:v>2316.8945300000019</c:v>
                </c:pt>
                <c:pt idx="6895">
                  <c:v>2316.8945300000019</c:v>
                </c:pt>
                <c:pt idx="6896">
                  <c:v>2316.8945300000019</c:v>
                </c:pt>
                <c:pt idx="6897">
                  <c:v>2316.8945300000019</c:v>
                </c:pt>
                <c:pt idx="6898">
                  <c:v>2319.3359400000018</c:v>
                </c:pt>
                <c:pt idx="6899">
                  <c:v>2316.8945300000019</c:v>
                </c:pt>
                <c:pt idx="6900">
                  <c:v>2319.3359400000018</c:v>
                </c:pt>
                <c:pt idx="6901">
                  <c:v>2316.8945300000019</c:v>
                </c:pt>
                <c:pt idx="6902">
                  <c:v>2316.8945300000019</c:v>
                </c:pt>
                <c:pt idx="6903">
                  <c:v>2316.8945300000019</c:v>
                </c:pt>
                <c:pt idx="6904">
                  <c:v>2316.8945300000019</c:v>
                </c:pt>
                <c:pt idx="6905">
                  <c:v>2316.8945300000019</c:v>
                </c:pt>
                <c:pt idx="6906">
                  <c:v>2316.8945300000019</c:v>
                </c:pt>
                <c:pt idx="6907">
                  <c:v>2316.8945300000019</c:v>
                </c:pt>
                <c:pt idx="6908">
                  <c:v>2316.8945300000019</c:v>
                </c:pt>
                <c:pt idx="6909">
                  <c:v>2316.8945300000019</c:v>
                </c:pt>
                <c:pt idx="6910">
                  <c:v>2316.8945300000019</c:v>
                </c:pt>
                <c:pt idx="6911">
                  <c:v>2316.8945300000019</c:v>
                </c:pt>
                <c:pt idx="6912">
                  <c:v>2316.8945300000019</c:v>
                </c:pt>
                <c:pt idx="6913">
                  <c:v>2319.3359400000018</c:v>
                </c:pt>
                <c:pt idx="6914">
                  <c:v>2319.3359400000018</c:v>
                </c:pt>
                <c:pt idx="6915">
                  <c:v>2316.8945300000019</c:v>
                </c:pt>
                <c:pt idx="6916">
                  <c:v>2316.8945300000019</c:v>
                </c:pt>
                <c:pt idx="6917">
                  <c:v>2316.8945300000019</c:v>
                </c:pt>
                <c:pt idx="6918">
                  <c:v>2316.8945300000019</c:v>
                </c:pt>
                <c:pt idx="6919">
                  <c:v>2316.8945300000019</c:v>
                </c:pt>
                <c:pt idx="6920">
                  <c:v>2316.8945300000019</c:v>
                </c:pt>
                <c:pt idx="6921">
                  <c:v>2316.8945300000019</c:v>
                </c:pt>
                <c:pt idx="6922">
                  <c:v>2316.8945300000019</c:v>
                </c:pt>
                <c:pt idx="6923">
                  <c:v>2316.8945300000019</c:v>
                </c:pt>
                <c:pt idx="6924">
                  <c:v>2319.3359400000018</c:v>
                </c:pt>
                <c:pt idx="6925">
                  <c:v>2316.8945300000019</c:v>
                </c:pt>
                <c:pt idx="6926">
                  <c:v>2316.8945300000019</c:v>
                </c:pt>
                <c:pt idx="6927">
                  <c:v>2316.8945300000019</c:v>
                </c:pt>
                <c:pt idx="6928">
                  <c:v>2316.8945300000019</c:v>
                </c:pt>
                <c:pt idx="6929">
                  <c:v>2316.8945300000019</c:v>
                </c:pt>
                <c:pt idx="6930">
                  <c:v>2319.3359400000018</c:v>
                </c:pt>
                <c:pt idx="6931">
                  <c:v>2319.3359400000018</c:v>
                </c:pt>
                <c:pt idx="6932">
                  <c:v>2316.8945300000019</c:v>
                </c:pt>
                <c:pt idx="6933">
                  <c:v>2316.8945300000019</c:v>
                </c:pt>
                <c:pt idx="6934">
                  <c:v>2316.8945300000019</c:v>
                </c:pt>
                <c:pt idx="6935">
                  <c:v>2316.8945300000019</c:v>
                </c:pt>
                <c:pt idx="6936">
                  <c:v>2316.8945300000019</c:v>
                </c:pt>
                <c:pt idx="6937">
                  <c:v>2316.8945300000019</c:v>
                </c:pt>
                <c:pt idx="6938">
                  <c:v>2316.8945300000019</c:v>
                </c:pt>
                <c:pt idx="6939">
                  <c:v>2316.8945300000019</c:v>
                </c:pt>
                <c:pt idx="6940">
                  <c:v>2316.8945300000019</c:v>
                </c:pt>
                <c:pt idx="6941">
                  <c:v>2316.8945300000019</c:v>
                </c:pt>
                <c:pt idx="6942">
                  <c:v>2316.8945300000019</c:v>
                </c:pt>
                <c:pt idx="6943">
                  <c:v>2316.8945300000019</c:v>
                </c:pt>
                <c:pt idx="6944">
                  <c:v>2316.8945300000019</c:v>
                </c:pt>
                <c:pt idx="6945">
                  <c:v>2316.8945300000019</c:v>
                </c:pt>
                <c:pt idx="6946">
                  <c:v>2319.3359400000018</c:v>
                </c:pt>
                <c:pt idx="6947">
                  <c:v>2319.3359400000018</c:v>
                </c:pt>
                <c:pt idx="6948">
                  <c:v>2316.8945300000019</c:v>
                </c:pt>
                <c:pt idx="6949">
                  <c:v>2319.3359400000018</c:v>
                </c:pt>
                <c:pt idx="6950">
                  <c:v>2316.8945300000019</c:v>
                </c:pt>
                <c:pt idx="6951">
                  <c:v>2316.8945300000019</c:v>
                </c:pt>
                <c:pt idx="6952">
                  <c:v>2316.8945300000019</c:v>
                </c:pt>
                <c:pt idx="6953">
                  <c:v>2319.3359400000018</c:v>
                </c:pt>
                <c:pt idx="6954">
                  <c:v>2319.3359400000018</c:v>
                </c:pt>
                <c:pt idx="6955">
                  <c:v>2316.8945300000019</c:v>
                </c:pt>
                <c:pt idx="6956">
                  <c:v>2316.8945300000019</c:v>
                </c:pt>
                <c:pt idx="6957">
                  <c:v>2316.8945300000019</c:v>
                </c:pt>
                <c:pt idx="6958">
                  <c:v>2319.3359400000018</c:v>
                </c:pt>
                <c:pt idx="6959">
                  <c:v>2319.3359400000018</c:v>
                </c:pt>
                <c:pt idx="6960">
                  <c:v>2316.8945300000019</c:v>
                </c:pt>
                <c:pt idx="6961">
                  <c:v>2316.8945300000019</c:v>
                </c:pt>
                <c:pt idx="6962">
                  <c:v>2316.8945300000019</c:v>
                </c:pt>
                <c:pt idx="6963">
                  <c:v>2316.8945300000019</c:v>
                </c:pt>
                <c:pt idx="6964">
                  <c:v>2319.3359400000018</c:v>
                </c:pt>
                <c:pt idx="6965">
                  <c:v>2316.8945300000019</c:v>
                </c:pt>
                <c:pt idx="6966">
                  <c:v>2316.8945300000019</c:v>
                </c:pt>
                <c:pt idx="6967">
                  <c:v>2319.3359400000018</c:v>
                </c:pt>
                <c:pt idx="6968">
                  <c:v>2316.8945300000019</c:v>
                </c:pt>
                <c:pt idx="6969">
                  <c:v>2316.8945300000019</c:v>
                </c:pt>
                <c:pt idx="6970">
                  <c:v>2316.8945300000019</c:v>
                </c:pt>
                <c:pt idx="6971">
                  <c:v>2316.8945300000019</c:v>
                </c:pt>
                <c:pt idx="6972">
                  <c:v>2316.8945300000019</c:v>
                </c:pt>
                <c:pt idx="6973">
                  <c:v>2316.8945300000019</c:v>
                </c:pt>
                <c:pt idx="6974">
                  <c:v>2316.8945300000019</c:v>
                </c:pt>
                <c:pt idx="6975">
                  <c:v>2316.8945300000019</c:v>
                </c:pt>
                <c:pt idx="6976">
                  <c:v>2316.8945300000019</c:v>
                </c:pt>
                <c:pt idx="6977">
                  <c:v>2316.8945300000019</c:v>
                </c:pt>
                <c:pt idx="6978">
                  <c:v>2316.8945300000019</c:v>
                </c:pt>
                <c:pt idx="6979">
                  <c:v>2316.8945300000019</c:v>
                </c:pt>
                <c:pt idx="6980">
                  <c:v>2316.8945300000019</c:v>
                </c:pt>
                <c:pt idx="6981">
                  <c:v>2316.8945300000019</c:v>
                </c:pt>
                <c:pt idx="6982">
                  <c:v>2316.8945300000019</c:v>
                </c:pt>
                <c:pt idx="6983">
                  <c:v>2316.8945300000019</c:v>
                </c:pt>
                <c:pt idx="6984">
                  <c:v>2319.3359400000018</c:v>
                </c:pt>
                <c:pt idx="6985">
                  <c:v>2316.8945300000019</c:v>
                </c:pt>
                <c:pt idx="6986">
                  <c:v>2316.8945300000019</c:v>
                </c:pt>
                <c:pt idx="6987">
                  <c:v>2319.3359400000018</c:v>
                </c:pt>
                <c:pt idx="6988">
                  <c:v>2316.8945300000019</c:v>
                </c:pt>
                <c:pt idx="6989">
                  <c:v>2319.3359400000018</c:v>
                </c:pt>
                <c:pt idx="6990">
                  <c:v>2316.8945300000019</c:v>
                </c:pt>
                <c:pt idx="6991">
                  <c:v>2319.3359400000018</c:v>
                </c:pt>
                <c:pt idx="6992">
                  <c:v>2316.8945300000019</c:v>
                </c:pt>
                <c:pt idx="6993">
                  <c:v>2319.3359400000018</c:v>
                </c:pt>
                <c:pt idx="6994">
                  <c:v>2319.3359400000018</c:v>
                </c:pt>
                <c:pt idx="6995">
                  <c:v>2316.8945300000019</c:v>
                </c:pt>
                <c:pt idx="6996">
                  <c:v>2319.3359400000018</c:v>
                </c:pt>
                <c:pt idx="6997">
                  <c:v>2316.8945300000019</c:v>
                </c:pt>
                <c:pt idx="6998">
                  <c:v>2316.8945300000019</c:v>
                </c:pt>
                <c:pt idx="6999">
                  <c:v>2316.8945300000019</c:v>
                </c:pt>
                <c:pt idx="7000">
                  <c:v>2316.8945300000019</c:v>
                </c:pt>
                <c:pt idx="7001">
                  <c:v>2316.8945300000019</c:v>
                </c:pt>
                <c:pt idx="7002">
                  <c:v>2316.8945300000019</c:v>
                </c:pt>
                <c:pt idx="7003">
                  <c:v>2316.8945300000019</c:v>
                </c:pt>
                <c:pt idx="7004">
                  <c:v>2316.8945300000019</c:v>
                </c:pt>
                <c:pt idx="7005">
                  <c:v>2319.3359400000018</c:v>
                </c:pt>
                <c:pt idx="7006">
                  <c:v>2316.8945300000019</c:v>
                </c:pt>
                <c:pt idx="7007">
                  <c:v>2316.8945300000019</c:v>
                </c:pt>
                <c:pt idx="7008">
                  <c:v>2316.8945300000019</c:v>
                </c:pt>
                <c:pt idx="7009">
                  <c:v>2316.8945300000019</c:v>
                </c:pt>
                <c:pt idx="7010">
                  <c:v>2316.8945300000019</c:v>
                </c:pt>
                <c:pt idx="7011">
                  <c:v>2316.8945300000019</c:v>
                </c:pt>
                <c:pt idx="7012">
                  <c:v>2319.3359400000018</c:v>
                </c:pt>
                <c:pt idx="7013">
                  <c:v>2316.8945300000019</c:v>
                </c:pt>
                <c:pt idx="7014">
                  <c:v>2316.8945300000019</c:v>
                </c:pt>
                <c:pt idx="7015">
                  <c:v>2316.8945300000019</c:v>
                </c:pt>
                <c:pt idx="7016">
                  <c:v>2316.8945300000019</c:v>
                </c:pt>
                <c:pt idx="7017">
                  <c:v>2316.8945300000019</c:v>
                </c:pt>
                <c:pt idx="7018">
                  <c:v>2316.8945300000019</c:v>
                </c:pt>
                <c:pt idx="7019">
                  <c:v>2316.8945300000019</c:v>
                </c:pt>
                <c:pt idx="7020">
                  <c:v>2316.8945300000019</c:v>
                </c:pt>
                <c:pt idx="7021">
                  <c:v>2316.8945300000019</c:v>
                </c:pt>
                <c:pt idx="7022">
                  <c:v>2316.8945300000019</c:v>
                </c:pt>
                <c:pt idx="7023">
                  <c:v>2319.3359400000018</c:v>
                </c:pt>
                <c:pt idx="7024">
                  <c:v>2319.3359400000018</c:v>
                </c:pt>
                <c:pt idx="7025">
                  <c:v>2316.8945300000019</c:v>
                </c:pt>
                <c:pt idx="7026">
                  <c:v>2316.8945300000019</c:v>
                </c:pt>
                <c:pt idx="7027">
                  <c:v>2316.8945300000019</c:v>
                </c:pt>
                <c:pt idx="7028">
                  <c:v>2319.3359400000018</c:v>
                </c:pt>
                <c:pt idx="7029">
                  <c:v>2316.8945300000019</c:v>
                </c:pt>
                <c:pt idx="7030">
                  <c:v>2316.8945300000019</c:v>
                </c:pt>
                <c:pt idx="7031">
                  <c:v>2316.8945300000019</c:v>
                </c:pt>
                <c:pt idx="7032">
                  <c:v>2316.8945300000019</c:v>
                </c:pt>
                <c:pt idx="7033">
                  <c:v>2316.8945300000019</c:v>
                </c:pt>
                <c:pt idx="7034">
                  <c:v>2316.8945300000019</c:v>
                </c:pt>
                <c:pt idx="7035">
                  <c:v>2316.8945300000019</c:v>
                </c:pt>
                <c:pt idx="7036">
                  <c:v>2316.8945300000019</c:v>
                </c:pt>
                <c:pt idx="7037">
                  <c:v>2316.8945300000019</c:v>
                </c:pt>
                <c:pt idx="7038">
                  <c:v>2316.8945300000019</c:v>
                </c:pt>
                <c:pt idx="7039">
                  <c:v>2319.3359400000018</c:v>
                </c:pt>
                <c:pt idx="7040">
                  <c:v>2316.8945300000019</c:v>
                </c:pt>
                <c:pt idx="7041">
                  <c:v>2316.8945300000019</c:v>
                </c:pt>
                <c:pt idx="7042">
                  <c:v>2316.8945300000019</c:v>
                </c:pt>
                <c:pt idx="7043">
                  <c:v>2316.8945300000019</c:v>
                </c:pt>
                <c:pt idx="7044">
                  <c:v>2316.8945300000019</c:v>
                </c:pt>
                <c:pt idx="7045">
                  <c:v>2316.8945300000019</c:v>
                </c:pt>
                <c:pt idx="7046">
                  <c:v>2316.8945300000019</c:v>
                </c:pt>
                <c:pt idx="7047">
                  <c:v>2319.3359400000018</c:v>
                </c:pt>
                <c:pt idx="7048">
                  <c:v>2316.8945300000019</c:v>
                </c:pt>
                <c:pt idx="7049">
                  <c:v>2316.8945300000019</c:v>
                </c:pt>
                <c:pt idx="7050">
                  <c:v>2316.8945300000019</c:v>
                </c:pt>
                <c:pt idx="7051">
                  <c:v>2316.8945300000019</c:v>
                </c:pt>
                <c:pt idx="7052">
                  <c:v>2316.8945300000019</c:v>
                </c:pt>
                <c:pt idx="7053">
                  <c:v>2316.8945300000019</c:v>
                </c:pt>
                <c:pt idx="7054">
                  <c:v>2316.8945300000019</c:v>
                </c:pt>
                <c:pt idx="7055">
                  <c:v>2316.8945300000019</c:v>
                </c:pt>
                <c:pt idx="7056">
                  <c:v>2316.8945300000019</c:v>
                </c:pt>
                <c:pt idx="7057">
                  <c:v>2319.3359400000018</c:v>
                </c:pt>
                <c:pt idx="7058">
                  <c:v>2316.8945300000019</c:v>
                </c:pt>
                <c:pt idx="7059">
                  <c:v>2316.8945300000019</c:v>
                </c:pt>
                <c:pt idx="7060">
                  <c:v>2316.8945300000019</c:v>
                </c:pt>
                <c:pt idx="7061">
                  <c:v>2316.8945300000019</c:v>
                </c:pt>
                <c:pt idx="7062">
                  <c:v>2316.8945300000019</c:v>
                </c:pt>
                <c:pt idx="7063">
                  <c:v>2316.8945300000019</c:v>
                </c:pt>
                <c:pt idx="7064">
                  <c:v>2316.8945300000019</c:v>
                </c:pt>
                <c:pt idx="7065">
                  <c:v>2316.8945300000019</c:v>
                </c:pt>
                <c:pt idx="7066">
                  <c:v>2316.8945300000019</c:v>
                </c:pt>
                <c:pt idx="7067">
                  <c:v>2316.8945300000019</c:v>
                </c:pt>
                <c:pt idx="7068">
                  <c:v>2316.8945300000019</c:v>
                </c:pt>
                <c:pt idx="7069">
                  <c:v>2316.8945300000019</c:v>
                </c:pt>
                <c:pt idx="7070">
                  <c:v>2316.8945300000019</c:v>
                </c:pt>
                <c:pt idx="7071">
                  <c:v>2316.8945300000019</c:v>
                </c:pt>
                <c:pt idx="7072">
                  <c:v>2316.8945300000019</c:v>
                </c:pt>
                <c:pt idx="7073">
                  <c:v>2316.8945300000019</c:v>
                </c:pt>
                <c:pt idx="7074">
                  <c:v>2316.8945300000019</c:v>
                </c:pt>
                <c:pt idx="7075">
                  <c:v>2316.8945300000019</c:v>
                </c:pt>
                <c:pt idx="7076">
                  <c:v>2316.8945300000019</c:v>
                </c:pt>
                <c:pt idx="7077">
                  <c:v>2316.8945300000019</c:v>
                </c:pt>
                <c:pt idx="7078">
                  <c:v>2316.8945300000019</c:v>
                </c:pt>
                <c:pt idx="7079">
                  <c:v>2316.8945300000019</c:v>
                </c:pt>
                <c:pt idx="7080">
                  <c:v>2316.8945300000019</c:v>
                </c:pt>
                <c:pt idx="7081">
                  <c:v>2316.8945300000019</c:v>
                </c:pt>
                <c:pt idx="7082">
                  <c:v>2316.8945300000019</c:v>
                </c:pt>
                <c:pt idx="7083">
                  <c:v>2316.8945300000019</c:v>
                </c:pt>
                <c:pt idx="7084">
                  <c:v>2316.8945300000019</c:v>
                </c:pt>
                <c:pt idx="7085">
                  <c:v>2316.8945300000019</c:v>
                </c:pt>
                <c:pt idx="7086">
                  <c:v>2316.8945300000019</c:v>
                </c:pt>
                <c:pt idx="7087">
                  <c:v>2319.3359400000018</c:v>
                </c:pt>
                <c:pt idx="7088">
                  <c:v>2316.8945300000019</c:v>
                </c:pt>
                <c:pt idx="7089">
                  <c:v>2316.8945300000019</c:v>
                </c:pt>
                <c:pt idx="7090">
                  <c:v>2316.8945300000019</c:v>
                </c:pt>
                <c:pt idx="7091">
                  <c:v>2316.8945300000019</c:v>
                </c:pt>
                <c:pt idx="7092">
                  <c:v>2316.8945300000019</c:v>
                </c:pt>
                <c:pt idx="7093">
                  <c:v>2319.3359400000018</c:v>
                </c:pt>
                <c:pt idx="7094">
                  <c:v>2319.3359400000018</c:v>
                </c:pt>
                <c:pt idx="7095">
                  <c:v>2319.3359400000018</c:v>
                </c:pt>
                <c:pt idx="7096">
                  <c:v>2316.8945300000019</c:v>
                </c:pt>
                <c:pt idx="7097">
                  <c:v>2316.8945300000019</c:v>
                </c:pt>
                <c:pt idx="7098">
                  <c:v>2316.8945300000019</c:v>
                </c:pt>
                <c:pt idx="7099">
                  <c:v>2316.8945300000019</c:v>
                </c:pt>
                <c:pt idx="7100">
                  <c:v>2316.8945300000019</c:v>
                </c:pt>
                <c:pt idx="7101">
                  <c:v>2316.8945300000019</c:v>
                </c:pt>
                <c:pt idx="7102">
                  <c:v>2316.8945300000019</c:v>
                </c:pt>
                <c:pt idx="7103">
                  <c:v>2316.8945300000019</c:v>
                </c:pt>
                <c:pt idx="7104">
                  <c:v>2316.8945300000019</c:v>
                </c:pt>
                <c:pt idx="7105">
                  <c:v>2316.8945300000019</c:v>
                </c:pt>
                <c:pt idx="7106">
                  <c:v>2316.8945300000019</c:v>
                </c:pt>
                <c:pt idx="7107">
                  <c:v>2316.8945300000019</c:v>
                </c:pt>
                <c:pt idx="7108">
                  <c:v>2316.8945300000019</c:v>
                </c:pt>
                <c:pt idx="7109">
                  <c:v>2316.8945300000019</c:v>
                </c:pt>
                <c:pt idx="7110">
                  <c:v>2316.8945300000019</c:v>
                </c:pt>
                <c:pt idx="7111">
                  <c:v>2316.8945300000019</c:v>
                </c:pt>
                <c:pt idx="7112">
                  <c:v>2316.8945300000019</c:v>
                </c:pt>
                <c:pt idx="7113">
                  <c:v>2316.8945300000019</c:v>
                </c:pt>
                <c:pt idx="7114">
                  <c:v>2316.8945300000019</c:v>
                </c:pt>
                <c:pt idx="7115">
                  <c:v>2316.8945300000019</c:v>
                </c:pt>
                <c:pt idx="7116">
                  <c:v>2316.8945300000019</c:v>
                </c:pt>
                <c:pt idx="7117">
                  <c:v>2316.8945300000019</c:v>
                </c:pt>
                <c:pt idx="7118">
                  <c:v>2316.8945300000019</c:v>
                </c:pt>
                <c:pt idx="7119">
                  <c:v>2316.8945300000019</c:v>
                </c:pt>
                <c:pt idx="7120">
                  <c:v>2316.8945300000019</c:v>
                </c:pt>
                <c:pt idx="7121">
                  <c:v>2316.8945300000019</c:v>
                </c:pt>
                <c:pt idx="7122">
                  <c:v>2316.8945300000019</c:v>
                </c:pt>
                <c:pt idx="7123">
                  <c:v>2316.8945300000019</c:v>
                </c:pt>
                <c:pt idx="7124">
                  <c:v>2316.8945300000019</c:v>
                </c:pt>
                <c:pt idx="7125">
                  <c:v>2316.8945300000019</c:v>
                </c:pt>
                <c:pt idx="7126">
                  <c:v>2316.8945300000019</c:v>
                </c:pt>
                <c:pt idx="7127">
                  <c:v>2316.8945300000019</c:v>
                </c:pt>
                <c:pt idx="7128">
                  <c:v>2316.8945300000019</c:v>
                </c:pt>
                <c:pt idx="7129">
                  <c:v>2316.8945300000019</c:v>
                </c:pt>
                <c:pt idx="7130">
                  <c:v>2316.8945300000019</c:v>
                </c:pt>
                <c:pt idx="7131">
                  <c:v>2316.8945300000019</c:v>
                </c:pt>
                <c:pt idx="7132">
                  <c:v>2316.8945300000019</c:v>
                </c:pt>
                <c:pt idx="7133">
                  <c:v>2316.8945300000019</c:v>
                </c:pt>
                <c:pt idx="7134">
                  <c:v>2316.8945300000019</c:v>
                </c:pt>
                <c:pt idx="7135">
                  <c:v>2316.8945300000019</c:v>
                </c:pt>
                <c:pt idx="7136">
                  <c:v>2316.8945300000019</c:v>
                </c:pt>
                <c:pt idx="7137">
                  <c:v>2316.8945300000019</c:v>
                </c:pt>
                <c:pt idx="7138">
                  <c:v>2316.8945300000019</c:v>
                </c:pt>
                <c:pt idx="7139">
                  <c:v>2316.8945300000019</c:v>
                </c:pt>
                <c:pt idx="7140">
                  <c:v>2319.3359400000018</c:v>
                </c:pt>
                <c:pt idx="7141">
                  <c:v>2316.8945300000019</c:v>
                </c:pt>
                <c:pt idx="7142">
                  <c:v>2316.8945300000019</c:v>
                </c:pt>
                <c:pt idx="7143">
                  <c:v>2316.8945300000019</c:v>
                </c:pt>
                <c:pt idx="7144">
                  <c:v>2316.8945300000019</c:v>
                </c:pt>
                <c:pt idx="7145">
                  <c:v>2316.8945300000019</c:v>
                </c:pt>
                <c:pt idx="7146">
                  <c:v>2316.8945300000019</c:v>
                </c:pt>
                <c:pt idx="7147">
                  <c:v>2316.8945300000019</c:v>
                </c:pt>
                <c:pt idx="7148">
                  <c:v>2316.8945300000019</c:v>
                </c:pt>
                <c:pt idx="7149">
                  <c:v>2316.8945300000019</c:v>
                </c:pt>
                <c:pt idx="7150">
                  <c:v>2316.8945300000019</c:v>
                </c:pt>
                <c:pt idx="7151">
                  <c:v>2316.8945300000019</c:v>
                </c:pt>
                <c:pt idx="7152">
                  <c:v>2316.8945300000019</c:v>
                </c:pt>
                <c:pt idx="7153">
                  <c:v>2316.8945300000019</c:v>
                </c:pt>
                <c:pt idx="7154">
                  <c:v>2316.8945300000019</c:v>
                </c:pt>
                <c:pt idx="7155">
                  <c:v>2316.8945300000019</c:v>
                </c:pt>
                <c:pt idx="7156">
                  <c:v>2319.3359400000018</c:v>
                </c:pt>
                <c:pt idx="7157">
                  <c:v>2316.8945300000019</c:v>
                </c:pt>
                <c:pt idx="7158">
                  <c:v>2316.8945300000019</c:v>
                </c:pt>
                <c:pt idx="7159">
                  <c:v>2316.8945300000019</c:v>
                </c:pt>
                <c:pt idx="7160">
                  <c:v>2316.8945300000019</c:v>
                </c:pt>
                <c:pt idx="7161">
                  <c:v>2316.8945300000019</c:v>
                </c:pt>
                <c:pt idx="7162">
                  <c:v>2316.8945300000019</c:v>
                </c:pt>
                <c:pt idx="7163">
                  <c:v>2316.8945300000019</c:v>
                </c:pt>
                <c:pt idx="7164">
                  <c:v>2316.8945300000019</c:v>
                </c:pt>
                <c:pt idx="7165">
                  <c:v>2316.8945300000019</c:v>
                </c:pt>
                <c:pt idx="7166">
                  <c:v>2316.8945300000019</c:v>
                </c:pt>
                <c:pt idx="7167">
                  <c:v>2316.8945300000019</c:v>
                </c:pt>
                <c:pt idx="7168">
                  <c:v>2316.8945300000019</c:v>
                </c:pt>
                <c:pt idx="7169">
                  <c:v>2316.8945300000019</c:v>
                </c:pt>
                <c:pt idx="7170">
                  <c:v>2316.8945300000019</c:v>
                </c:pt>
                <c:pt idx="7171">
                  <c:v>2316.8945300000019</c:v>
                </c:pt>
                <c:pt idx="7172">
                  <c:v>2316.8945300000019</c:v>
                </c:pt>
                <c:pt idx="7173">
                  <c:v>2316.8945300000019</c:v>
                </c:pt>
                <c:pt idx="7174">
                  <c:v>2316.8945300000019</c:v>
                </c:pt>
                <c:pt idx="7175">
                  <c:v>2316.8945300000019</c:v>
                </c:pt>
                <c:pt idx="7176">
                  <c:v>2316.8945300000019</c:v>
                </c:pt>
                <c:pt idx="7177">
                  <c:v>2316.8945300000019</c:v>
                </c:pt>
                <c:pt idx="7178">
                  <c:v>2319.3359400000018</c:v>
                </c:pt>
                <c:pt idx="7179">
                  <c:v>2316.8945300000019</c:v>
                </c:pt>
                <c:pt idx="7180">
                  <c:v>2316.8945300000019</c:v>
                </c:pt>
                <c:pt idx="7181">
                  <c:v>2316.8945300000019</c:v>
                </c:pt>
                <c:pt idx="7182">
                  <c:v>2316.8945300000019</c:v>
                </c:pt>
                <c:pt idx="7183">
                  <c:v>2316.8945300000019</c:v>
                </c:pt>
                <c:pt idx="7184">
                  <c:v>2316.8945300000019</c:v>
                </c:pt>
                <c:pt idx="7185">
                  <c:v>2316.8945300000019</c:v>
                </c:pt>
                <c:pt idx="7186">
                  <c:v>2316.8945300000019</c:v>
                </c:pt>
                <c:pt idx="7187">
                  <c:v>2316.8945300000019</c:v>
                </c:pt>
                <c:pt idx="7188">
                  <c:v>2316.8945300000019</c:v>
                </c:pt>
                <c:pt idx="7189">
                  <c:v>2316.8945300000019</c:v>
                </c:pt>
                <c:pt idx="7190">
                  <c:v>2316.8945300000019</c:v>
                </c:pt>
                <c:pt idx="7191">
                  <c:v>2316.8945300000019</c:v>
                </c:pt>
                <c:pt idx="7192">
                  <c:v>2316.8945300000019</c:v>
                </c:pt>
                <c:pt idx="7193">
                  <c:v>2316.8945300000019</c:v>
                </c:pt>
                <c:pt idx="7194">
                  <c:v>2316.8945300000019</c:v>
                </c:pt>
                <c:pt idx="7195">
                  <c:v>2316.8945300000019</c:v>
                </c:pt>
                <c:pt idx="7196">
                  <c:v>2316.8945300000019</c:v>
                </c:pt>
                <c:pt idx="7197">
                  <c:v>2316.8945300000019</c:v>
                </c:pt>
                <c:pt idx="7198">
                  <c:v>2316.8945300000019</c:v>
                </c:pt>
                <c:pt idx="7199">
                  <c:v>2316.8945300000019</c:v>
                </c:pt>
                <c:pt idx="7200">
                  <c:v>2316.8945300000019</c:v>
                </c:pt>
                <c:pt idx="7201">
                  <c:v>2316.8945300000019</c:v>
                </c:pt>
                <c:pt idx="7202">
                  <c:v>2316.8945300000019</c:v>
                </c:pt>
                <c:pt idx="7203">
                  <c:v>2316.8945300000019</c:v>
                </c:pt>
                <c:pt idx="7204">
                  <c:v>2316.8945300000019</c:v>
                </c:pt>
                <c:pt idx="7205">
                  <c:v>2316.8945300000019</c:v>
                </c:pt>
                <c:pt idx="7206">
                  <c:v>2316.8945300000019</c:v>
                </c:pt>
                <c:pt idx="7207">
                  <c:v>2316.8945300000019</c:v>
                </c:pt>
                <c:pt idx="7208">
                  <c:v>2316.8945300000019</c:v>
                </c:pt>
                <c:pt idx="7209">
                  <c:v>2316.8945300000019</c:v>
                </c:pt>
                <c:pt idx="7210">
                  <c:v>2316.8945300000019</c:v>
                </c:pt>
                <c:pt idx="7211">
                  <c:v>2316.8945300000019</c:v>
                </c:pt>
                <c:pt idx="7212">
                  <c:v>2316.8945300000019</c:v>
                </c:pt>
                <c:pt idx="7213">
                  <c:v>2316.8945300000019</c:v>
                </c:pt>
                <c:pt idx="7214">
                  <c:v>2316.8945300000019</c:v>
                </c:pt>
                <c:pt idx="7215">
                  <c:v>2316.8945300000019</c:v>
                </c:pt>
                <c:pt idx="7216">
                  <c:v>2316.8945300000019</c:v>
                </c:pt>
                <c:pt idx="7217">
                  <c:v>2316.8945300000019</c:v>
                </c:pt>
                <c:pt idx="7218">
                  <c:v>2316.8945300000019</c:v>
                </c:pt>
                <c:pt idx="7219">
                  <c:v>2316.8945300000019</c:v>
                </c:pt>
                <c:pt idx="7220">
                  <c:v>2316.8945300000019</c:v>
                </c:pt>
                <c:pt idx="7221">
                  <c:v>2316.8945300000019</c:v>
                </c:pt>
                <c:pt idx="7222">
                  <c:v>2316.8945300000019</c:v>
                </c:pt>
                <c:pt idx="7223">
                  <c:v>2316.8945300000019</c:v>
                </c:pt>
                <c:pt idx="7224">
                  <c:v>2316.8945300000019</c:v>
                </c:pt>
                <c:pt idx="7225">
                  <c:v>2316.8945300000019</c:v>
                </c:pt>
                <c:pt idx="7226">
                  <c:v>2316.8945300000019</c:v>
                </c:pt>
                <c:pt idx="7227">
                  <c:v>2316.8945300000019</c:v>
                </c:pt>
                <c:pt idx="7228">
                  <c:v>2316.8945300000019</c:v>
                </c:pt>
                <c:pt idx="7229">
                  <c:v>2316.8945300000019</c:v>
                </c:pt>
                <c:pt idx="7230">
                  <c:v>2316.8945300000019</c:v>
                </c:pt>
                <c:pt idx="7231">
                  <c:v>2316.8945300000019</c:v>
                </c:pt>
                <c:pt idx="7232">
                  <c:v>2316.8945300000019</c:v>
                </c:pt>
                <c:pt idx="7233">
                  <c:v>2316.8945300000019</c:v>
                </c:pt>
                <c:pt idx="7234">
                  <c:v>2316.8945300000019</c:v>
                </c:pt>
                <c:pt idx="7235">
                  <c:v>2316.8945300000019</c:v>
                </c:pt>
                <c:pt idx="7236">
                  <c:v>2316.8945300000019</c:v>
                </c:pt>
                <c:pt idx="7237">
                  <c:v>2316.8945300000019</c:v>
                </c:pt>
                <c:pt idx="7238">
                  <c:v>2316.8945300000019</c:v>
                </c:pt>
                <c:pt idx="7239">
                  <c:v>2316.8945300000019</c:v>
                </c:pt>
                <c:pt idx="7240">
                  <c:v>2316.8945300000019</c:v>
                </c:pt>
                <c:pt idx="7241">
                  <c:v>2316.8945300000019</c:v>
                </c:pt>
                <c:pt idx="7242">
                  <c:v>2316.8945300000019</c:v>
                </c:pt>
                <c:pt idx="7243">
                  <c:v>2316.8945300000019</c:v>
                </c:pt>
                <c:pt idx="7244">
                  <c:v>2316.8945300000019</c:v>
                </c:pt>
                <c:pt idx="7245">
                  <c:v>2316.8945300000019</c:v>
                </c:pt>
                <c:pt idx="7246">
                  <c:v>2316.8945300000019</c:v>
                </c:pt>
                <c:pt idx="7247">
                  <c:v>2316.8945300000019</c:v>
                </c:pt>
                <c:pt idx="7248">
                  <c:v>2316.8945300000019</c:v>
                </c:pt>
                <c:pt idx="7249">
                  <c:v>2316.8945300000019</c:v>
                </c:pt>
                <c:pt idx="7250">
                  <c:v>2316.8945300000019</c:v>
                </c:pt>
                <c:pt idx="7251">
                  <c:v>2316.8945300000019</c:v>
                </c:pt>
                <c:pt idx="7252">
                  <c:v>2316.8945300000019</c:v>
                </c:pt>
                <c:pt idx="7253">
                  <c:v>2316.8945300000019</c:v>
                </c:pt>
                <c:pt idx="7254">
                  <c:v>2316.8945300000019</c:v>
                </c:pt>
                <c:pt idx="7255">
                  <c:v>2316.8945300000019</c:v>
                </c:pt>
                <c:pt idx="7256">
                  <c:v>2316.8945300000019</c:v>
                </c:pt>
                <c:pt idx="7257">
                  <c:v>2316.8945300000019</c:v>
                </c:pt>
                <c:pt idx="7258">
                  <c:v>2316.8945300000019</c:v>
                </c:pt>
                <c:pt idx="7259">
                  <c:v>2316.8945300000019</c:v>
                </c:pt>
                <c:pt idx="7260">
                  <c:v>2316.8945300000019</c:v>
                </c:pt>
                <c:pt idx="7261">
                  <c:v>2316.8945300000019</c:v>
                </c:pt>
                <c:pt idx="7262">
                  <c:v>2316.8945300000019</c:v>
                </c:pt>
                <c:pt idx="7263">
                  <c:v>2316.8945300000019</c:v>
                </c:pt>
                <c:pt idx="7264">
                  <c:v>2316.8945300000019</c:v>
                </c:pt>
                <c:pt idx="7265">
                  <c:v>2316.8945300000019</c:v>
                </c:pt>
                <c:pt idx="7266">
                  <c:v>2316.8945300000019</c:v>
                </c:pt>
                <c:pt idx="7267">
                  <c:v>2316.8945300000019</c:v>
                </c:pt>
                <c:pt idx="7268">
                  <c:v>2316.8945300000019</c:v>
                </c:pt>
                <c:pt idx="7269">
                  <c:v>2316.8945300000019</c:v>
                </c:pt>
                <c:pt idx="7270">
                  <c:v>2316.8945300000019</c:v>
                </c:pt>
                <c:pt idx="7271">
                  <c:v>2316.8945300000019</c:v>
                </c:pt>
                <c:pt idx="7272">
                  <c:v>2316.8945300000019</c:v>
                </c:pt>
                <c:pt idx="7273">
                  <c:v>2316.8945300000019</c:v>
                </c:pt>
                <c:pt idx="7274">
                  <c:v>2316.8945300000019</c:v>
                </c:pt>
                <c:pt idx="7275">
                  <c:v>2316.8945300000019</c:v>
                </c:pt>
                <c:pt idx="7276">
                  <c:v>2316.8945300000019</c:v>
                </c:pt>
                <c:pt idx="7277">
                  <c:v>2316.8945300000019</c:v>
                </c:pt>
                <c:pt idx="7278">
                  <c:v>2316.8945300000019</c:v>
                </c:pt>
                <c:pt idx="7279">
                  <c:v>2316.8945300000019</c:v>
                </c:pt>
                <c:pt idx="7280">
                  <c:v>2316.8945300000019</c:v>
                </c:pt>
                <c:pt idx="7281">
                  <c:v>2316.8945300000019</c:v>
                </c:pt>
                <c:pt idx="7282">
                  <c:v>2316.8945300000019</c:v>
                </c:pt>
                <c:pt idx="7283">
                  <c:v>2316.8945300000019</c:v>
                </c:pt>
                <c:pt idx="7284">
                  <c:v>2316.8945300000019</c:v>
                </c:pt>
                <c:pt idx="7285">
                  <c:v>2316.8945300000019</c:v>
                </c:pt>
                <c:pt idx="7286">
                  <c:v>2316.8945300000019</c:v>
                </c:pt>
                <c:pt idx="7287">
                  <c:v>2316.8945300000019</c:v>
                </c:pt>
                <c:pt idx="7288">
                  <c:v>2316.8945300000019</c:v>
                </c:pt>
                <c:pt idx="7289">
                  <c:v>2316.8945300000019</c:v>
                </c:pt>
                <c:pt idx="7290">
                  <c:v>2316.8945300000019</c:v>
                </c:pt>
                <c:pt idx="7291">
                  <c:v>2316.8945300000019</c:v>
                </c:pt>
                <c:pt idx="7292">
                  <c:v>2316.8945300000019</c:v>
                </c:pt>
                <c:pt idx="7293">
                  <c:v>2316.8945300000019</c:v>
                </c:pt>
                <c:pt idx="7294">
                  <c:v>2316.8945300000019</c:v>
                </c:pt>
                <c:pt idx="7295">
                  <c:v>2316.8945300000019</c:v>
                </c:pt>
                <c:pt idx="7296">
                  <c:v>2316.8945300000019</c:v>
                </c:pt>
                <c:pt idx="7297">
                  <c:v>2316.8945300000019</c:v>
                </c:pt>
                <c:pt idx="7298">
                  <c:v>2316.8945300000019</c:v>
                </c:pt>
                <c:pt idx="7299">
                  <c:v>2316.8945300000019</c:v>
                </c:pt>
                <c:pt idx="7300">
                  <c:v>2316.8945300000019</c:v>
                </c:pt>
                <c:pt idx="7301">
                  <c:v>2316.8945300000019</c:v>
                </c:pt>
                <c:pt idx="7302">
                  <c:v>2316.8945300000019</c:v>
                </c:pt>
                <c:pt idx="7303">
                  <c:v>2316.8945300000019</c:v>
                </c:pt>
                <c:pt idx="7304">
                  <c:v>2316.8945300000019</c:v>
                </c:pt>
                <c:pt idx="7305">
                  <c:v>2316.8945300000019</c:v>
                </c:pt>
                <c:pt idx="7306">
                  <c:v>2316.8945300000019</c:v>
                </c:pt>
                <c:pt idx="7307">
                  <c:v>2316.8945300000019</c:v>
                </c:pt>
                <c:pt idx="7308">
                  <c:v>2316.8945300000019</c:v>
                </c:pt>
                <c:pt idx="7309">
                  <c:v>2316.8945300000019</c:v>
                </c:pt>
                <c:pt idx="7310">
                  <c:v>2316.8945300000019</c:v>
                </c:pt>
                <c:pt idx="7311">
                  <c:v>2316.8945300000019</c:v>
                </c:pt>
                <c:pt idx="7312">
                  <c:v>2316.8945300000019</c:v>
                </c:pt>
                <c:pt idx="7313">
                  <c:v>2316.8945300000019</c:v>
                </c:pt>
                <c:pt idx="7314">
                  <c:v>2316.8945300000019</c:v>
                </c:pt>
                <c:pt idx="7315">
                  <c:v>2316.8945300000019</c:v>
                </c:pt>
                <c:pt idx="7316">
                  <c:v>2316.8945300000019</c:v>
                </c:pt>
                <c:pt idx="7317">
                  <c:v>2316.8945300000019</c:v>
                </c:pt>
                <c:pt idx="7318">
                  <c:v>2316.8945300000019</c:v>
                </c:pt>
                <c:pt idx="7319">
                  <c:v>2316.8945300000019</c:v>
                </c:pt>
                <c:pt idx="7320">
                  <c:v>2316.8945300000019</c:v>
                </c:pt>
                <c:pt idx="7321">
                  <c:v>2316.8945300000019</c:v>
                </c:pt>
                <c:pt idx="7322">
                  <c:v>2316.8945300000019</c:v>
                </c:pt>
                <c:pt idx="7323">
                  <c:v>2316.8945300000019</c:v>
                </c:pt>
                <c:pt idx="7324">
                  <c:v>2316.8945300000019</c:v>
                </c:pt>
                <c:pt idx="7325">
                  <c:v>2316.8945300000019</c:v>
                </c:pt>
                <c:pt idx="7326">
                  <c:v>2316.8945300000019</c:v>
                </c:pt>
                <c:pt idx="7327">
                  <c:v>2316.8945300000019</c:v>
                </c:pt>
                <c:pt idx="7328">
                  <c:v>2316.8945300000019</c:v>
                </c:pt>
                <c:pt idx="7329">
                  <c:v>2316.8945300000019</c:v>
                </c:pt>
                <c:pt idx="7330">
                  <c:v>2316.8945300000019</c:v>
                </c:pt>
                <c:pt idx="7331">
                  <c:v>2316.8945300000019</c:v>
                </c:pt>
                <c:pt idx="7332">
                  <c:v>2316.8945300000019</c:v>
                </c:pt>
                <c:pt idx="7333">
                  <c:v>2316.8945300000019</c:v>
                </c:pt>
                <c:pt idx="7334">
                  <c:v>2316.8945300000019</c:v>
                </c:pt>
                <c:pt idx="7335">
                  <c:v>2316.8945300000019</c:v>
                </c:pt>
                <c:pt idx="7336">
                  <c:v>2316.8945300000019</c:v>
                </c:pt>
                <c:pt idx="7337">
                  <c:v>2316.8945300000019</c:v>
                </c:pt>
                <c:pt idx="7338">
                  <c:v>2316.8945300000019</c:v>
                </c:pt>
                <c:pt idx="7339">
                  <c:v>2316.8945300000019</c:v>
                </c:pt>
                <c:pt idx="7340">
                  <c:v>2316.8945300000019</c:v>
                </c:pt>
                <c:pt idx="7341">
                  <c:v>2316.8945300000019</c:v>
                </c:pt>
                <c:pt idx="7342">
                  <c:v>2316.8945300000019</c:v>
                </c:pt>
                <c:pt idx="7343">
                  <c:v>2316.8945300000019</c:v>
                </c:pt>
                <c:pt idx="7344">
                  <c:v>2316.8945300000019</c:v>
                </c:pt>
                <c:pt idx="7345">
                  <c:v>2316.8945300000019</c:v>
                </c:pt>
                <c:pt idx="7346">
                  <c:v>2316.8945300000019</c:v>
                </c:pt>
                <c:pt idx="7347">
                  <c:v>2316.8945300000019</c:v>
                </c:pt>
                <c:pt idx="7348">
                  <c:v>2316.8945300000019</c:v>
                </c:pt>
                <c:pt idx="7349">
                  <c:v>2316.8945300000019</c:v>
                </c:pt>
                <c:pt idx="7350">
                  <c:v>2316.8945300000019</c:v>
                </c:pt>
                <c:pt idx="7351">
                  <c:v>2316.8945300000019</c:v>
                </c:pt>
                <c:pt idx="7352">
                  <c:v>2316.8945300000019</c:v>
                </c:pt>
                <c:pt idx="7353">
                  <c:v>2316.8945300000019</c:v>
                </c:pt>
                <c:pt idx="7354">
                  <c:v>2316.8945300000019</c:v>
                </c:pt>
                <c:pt idx="7355">
                  <c:v>2316.8945300000019</c:v>
                </c:pt>
                <c:pt idx="7356">
                  <c:v>2316.8945300000019</c:v>
                </c:pt>
                <c:pt idx="7357">
                  <c:v>2316.8945300000019</c:v>
                </c:pt>
                <c:pt idx="7358">
                  <c:v>2316.8945300000019</c:v>
                </c:pt>
                <c:pt idx="7359">
                  <c:v>2316.8945300000019</c:v>
                </c:pt>
                <c:pt idx="7360">
                  <c:v>2316.8945300000019</c:v>
                </c:pt>
                <c:pt idx="7361">
                  <c:v>2316.8945300000019</c:v>
                </c:pt>
                <c:pt idx="7362">
                  <c:v>2316.8945300000019</c:v>
                </c:pt>
                <c:pt idx="7363">
                  <c:v>2316.8945300000019</c:v>
                </c:pt>
                <c:pt idx="7364">
                  <c:v>2316.8945300000019</c:v>
                </c:pt>
                <c:pt idx="7365">
                  <c:v>2316.8945300000019</c:v>
                </c:pt>
                <c:pt idx="7366">
                  <c:v>2316.8945300000019</c:v>
                </c:pt>
                <c:pt idx="7367">
                  <c:v>2316.8945300000019</c:v>
                </c:pt>
                <c:pt idx="7368">
                  <c:v>2316.8945300000019</c:v>
                </c:pt>
                <c:pt idx="7369">
                  <c:v>2316.8945300000019</c:v>
                </c:pt>
                <c:pt idx="7370">
                  <c:v>2316.8945300000019</c:v>
                </c:pt>
                <c:pt idx="7371">
                  <c:v>2316.8945300000019</c:v>
                </c:pt>
                <c:pt idx="7372">
                  <c:v>2316.8945300000019</c:v>
                </c:pt>
                <c:pt idx="7373">
                  <c:v>2316.8945300000019</c:v>
                </c:pt>
                <c:pt idx="7374">
                  <c:v>2316.8945300000019</c:v>
                </c:pt>
                <c:pt idx="7375">
                  <c:v>2316.8945300000019</c:v>
                </c:pt>
                <c:pt idx="7376">
                  <c:v>2316.8945300000019</c:v>
                </c:pt>
                <c:pt idx="7377">
                  <c:v>2316.8945300000019</c:v>
                </c:pt>
                <c:pt idx="7378">
                  <c:v>2316.8945300000019</c:v>
                </c:pt>
                <c:pt idx="7379">
                  <c:v>2316.8945300000019</c:v>
                </c:pt>
                <c:pt idx="7380">
                  <c:v>2316.8945300000019</c:v>
                </c:pt>
                <c:pt idx="7381">
                  <c:v>2316.8945300000019</c:v>
                </c:pt>
                <c:pt idx="7382">
                  <c:v>2316.8945300000019</c:v>
                </c:pt>
                <c:pt idx="7383">
                  <c:v>2316.8945300000019</c:v>
                </c:pt>
                <c:pt idx="7384">
                  <c:v>2316.8945300000019</c:v>
                </c:pt>
                <c:pt idx="7385">
                  <c:v>2316.8945300000019</c:v>
                </c:pt>
                <c:pt idx="7386">
                  <c:v>2316.8945300000019</c:v>
                </c:pt>
                <c:pt idx="7387">
                  <c:v>2316.8945300000019</c:v>
                </c:pt>
                <c:pt idx="7388">
                  <c:v>2316.8945300000019</c:v>
                </c:pt>
                <c:pt idx="7389">
                  <c:v>2316.8945300000019</c:v>
                </c:pt>
                <c:pt idx="7390">
                  <c:v>2316.8945300000019</c:v>
                </c:pt>
                <c:pt idx="7391">
                  <c:v>2316.8945300000019</c:v>
                </c:pt>
                <c:pt idx="7392">
                  <c:v>2316.8945300000019</c:v>
                </c:pt>
                <c:pt idx="7393">
                  <c:v>2316.8945300000019</c:v>
                </c:pt>
                <c:pt idx="7394">
                  <c:v>2316.8945300000019</c:v>
                </c:pt>
                <c:pt idx="7395">
                  <c:v>2316.8945300000019</c:v>
                </c:pt>
                <c:pt idx="7396">
                  <c:v>2316.8945300000019</c:v>
                </c:pt>
                <c:pt idx="7397">
                  <c:v>2316.8945300000019</c:v>
                </c:pt>
                <c:pt idx="7398">
                  <c:v>2316.8945300000019</c:v>
                </c:pt>
                <c:pt idx="7399">
                  <c:v>2316.8945300000019</c:v>
                </c:pt>
                <c:pt idx="7400">
                  <c:v>2316.8945300000019</c:v>
                </c:pt>
                <c:pt idx="7401">
                  <c:v>2316.8945300000019</c:v>
                </c:pt>
                <c:pt idx="7402">
                  <c:v>2316.8945300000019</c:v>
                </c:pt>
                <c:pt idx="7403">
                  <c:v>2316.8945300000019</c:v>
                </c:pt>
                <c:pt idx="7404">
                  <c:v>2316.8945300000019</c:v>
                </c:pt>
                <c:pt idx="7405">
                  <c:v>2316.8945300000019</c:v>
                </c:pt>
                <c:pt idx="7406">
                  <c:v>2316.8945300000019</c:v>
                </c:pt>
                <c:pt idx="7407">
                  <c:v>2316.8945300000019</c:v>
                </c:pt>
                <c:pt idx="7408">
                  <c:v>2316.8945300000019</c:v>
                </c:pt>
                <c:pt idx="7409">
                  <c:v>2316.8945300000019</c:v>
                </c:pt>
                <c:pt idx="7410">
                  <c:v>2316.8945300000019</c:v>
                </c:pt>
                <c:pt idx="7411">
                  <c:v>2316.8945300000019</c:v>
                </c:pt>
                <c:pt idx="7412">
                  <c:v>2316.8945300000019</c:v>
                </c:pt>
                <c:pt idx="7413">
                  <c:v>2316.8945300000019</c:v>
                </c:pt>
                <c:pt idx="7414">
                  <c:v>2316.8945300000019</c:v>
                </c:pt>
                <c:pt idx="7415">
                  <c:v>2316.8945300000019</c:v>
                </c:pt>
                <c:pt idx="7416">
                  <c:v>2316.8945300000019</c:v>
                </c:pt>
                <c:pt idx="7417">
                  <c:v>2316.8945300000019</c:v>
                </c:pt>
                <c:pt idx="7418">
                  <c:v>2316.8945300000019</c:v>
                </c:pt>
                <c:pt idx="7419">
                  <c:v>2316.8945300000019</c:v>
                </c:pt>
                <c:pt idx="7420">
                  <c:v>2316.8945300000019</c:v>
                </c:pt>
                <c:pt idx="7421">
                  <c:v>2316.8945300000019</c:v>
                </c:pt>
                <c:pt idx="7422">
                  <c:v>2316.8945300000019</c:v>
                </c:pt>
                <c:pt idx="7423">
                  <c:v>2316.8945300000019</c:v>
                </c:pt>
                <c:pt idx="7424">
                  <c:v>2316.8945300000019</c:v>
                </c:pt>
                <c:pt idx="7425">
                  <c:v>2316.8945300000019</c:v>
                </c:pt>
                <c:pt idx="7426">
                  <c:v>2316.8945300000019</c:v>
                </c:pt>
                <c:pt idx="7427">
                  <c:v>2316.8945300000019</c:v>
                </c:pt>
                <c:pt idx="7428">
                  <c:v>2316.8945300000019</c:v>
                </c:pt>
                <c:pt idx="7429">
                  <c:v>2316.8945300000019</c:v>
                </c:pt>
                <c:pt idx="7430">
                  <c:v>2316.8945300000019</c:v>
                </c:pt>
                <c:pt idx="7431">
                  <c:v>2316.8945300000019</c:v>
                </c:pt>
                <c:pt idx="7432">
                  <c:v>2316.8945300000019</c:v>
                </c:pt>
                <c:pt idx="7433">
                  <c:v>2316.8945300000019</c:v>
                </c:pt>
                <c:pt idx="7434">
                  <c:v>2316.8945300000019</c:v>
                </c:pt>
                <c:pt idx="7435">
                  <c:v>2316.8945300000019</c:v>
                </c:pt>
                <c:pt idx="7436">
                  <c:v>2316.8945300000019</c:v>
                </c:pt>
                <c:pt idx="7437">
                  <c:v>2316.8945300000019</c:v>
                </c:pt>
                <c:pt idx="7438">
                  <c:v>2316.8945300000019</c:v>
                </c:pt>
                <c:pt idx="7439">
                  <c:v>2316.8945300000019</c:v>
                </c:pt>
                <c:pt idx="7440">
                  <c:v>2316.8945300000019</c:v>
                </c:pt>
                <c:pt idx="7441">
                  <c:v>2316.8945300000019</c:v>
                </c:pt>
                <c:pt idx="7442">
                  <c:v>2316.8945300000019</c:v>
                </c:pt>
                <c:pt idx="7443">
                  <c:v>2316.8945300000019</c:v>
                </c:pt>
                <c:pt idx="7444">
                  <c:v>2316.8945300000019</c:v>
                </c:pt>
                <c:pt idx="7445">
                  <c:v>2316.8945300000019</c:v>
                </c:pt>
                <c:pt idx="7446">
                  <c:v>2316.8945300000019</c:v>
                </c:pt>
                <c:pt idx="7447">
                  <c:v>2316.8945300000019</c:v>
                </c:pt>
                <c:pt idx="7448">
                  <c:v>2316.8945300000019</c:v>
                </c:pt>
                <c:pt idx="7449">
                  <c:v>2316.8945300000019</c:v>
                </c:pt>
                <c:pt idx="7450">
                  <c:v>2316.8945300000019</c:v>
                </c:pt>
                <c:pt idx="7451">
                  <c:v>2316.8945300000019</c:v>
                </c:pt>
                <c:pt idx="7452">
                  <c:v>2316.8945300000019</c:v>
                </c:pt>
                <c:pt idx="7453">
                  <c:v>2316.8945300000019</c:v>
                </c:pt>
                <c:pt idx="7454">
                  <c:v>2316.8945300000019</c:v>
                </c:pt>
                <c:pt idx="7455">
                  <c:v>2316.8945300000019</c:v>
                </c:pt>
                <c:pt idx="7456">
                  <c:v>2316.8945300000019</c:v>
                </c:pt>
                <c:pt idx="7457">
                  <c:v>2316.8945300000019</c:v>
                </c:pt>
                <c:pt idx="7458">
                  <c:v>2316.8945300000019</c:v>
                </c:pt>
                <c:pt idx="7459">
                  <c:v>2316.8945300000019</c:v>
                </c:pt>
                <c:pt idx="7460">
                  <c:v>2316.8945300000019</c:v>
                </c:pt>
                <c:pt idx="7461">
                  <c:v>2316.8945300000019</c:v>
                </c:pt>
                <c:pt idx="7462">
                  <c:v>2316.8945300000019</c:v>
                </c:pt>
                <c:pt idx="7463">
                  <c:v>2316.8945300000019</c:v>
                </c:pt>
                <c:pt idx="7464">
                  <c:v>2316.8945300000019</c:v>
                </c:pt>
                <c:pt idx="7465">
                  <c:v>2316.8945300000019</c:v>
                </c:pt>
                <c:pt idx="7466">
                  <c:v>2316.8945300000019</c:v>
                </c:pt>
                <c:pt idx="7467">
                  <c:v>2316.8945300000019</c:v>
                </c:pt>
                <c:pt idx="7468">
                  <c:v>2316.8945300000019</c:v>
                </c:pt>
                <c:pt idx="7469">
                  <c:v>2316.8945300000019</c:v>
                </c:pt>
                <c:pt idx="7470">
                  <c:v>2316.8945300000019</c:v>
                </c:pt>
                <c:pt idx="7471">
                  <c:v>2316.8945300000019</c:v>
                </c:pt>
                <c:pt idx="7472">
                  <c:v>2316.8945300000019</c:v>
                </c:pt>
                <c:pt idx="7473">
                  <c:v>2316.8945300000019</c:v>
                </c:pt>
                <c:pt idx="7474">
                  <c:v>2316.8945300000019</c:v>
                </c:pt>
                <c:pt idx="7475">
                  <c:v>2316.8945300000019</c:v>
                </c:pt>
                <c:pt idx="7476">
                  <c:v>2316.8945300000019</c:v>
                </c:pt>
                <c:pt idx="7477">
                  <c:v>2316.8945300000019</c:v>
                </c:pt>
                <c:pt idx="7478">
                  <c:v>2316.8945300000019</c:v>
                </c:pt>
                <c:pt idx="7479">
                  <c:v>2316.8945300000019</c:v>
                </c:pt>
                <c:pt idx="7480">
                  <c:v>2316.8945300000019</c:v>
                </c:pt>
                <c:pt idx="7481">
                  <c:v>2316.8945300000019</c:v>
                </c:pt>
                <c:pt idx="7482">
                  <c:v>2316.8945300000019</c:v>
                </c:pt>
                <c:pt idx="7483">
                  <c:v>2316.8945300000019</c:v>
                </c:pt>
                <c:pt idx="7484">
                  <c:v>2316.8945300000019</c:v>
                </c:pt>
                <c:pt idx="7485">
                  <c:v>2316.8945300000019</c:v>
                </c:pt>
                <c:pt idx="7486">
                  <c:v>2316.8945300000019</c:v>
                </c:pt>
                <c:pt idx="7487">
                  <c:v>2316.8945300000019</c:v>
                </c:pt>
                <c:pt idx="7488">
                  <c:v>2316.8945300000019</c:v>
                </c:pt>
                <c:pt idx="7489">
                  <c:v>2316.8945300000019</c:v>
                </c:pt>
                <c:pt idx="7490">
                  <c:v>2316.8945300000019</c:v>
                </c:pt>
                <c:pt idx="7491">
                  <c:v>2316.8945300000019</c:v>
                </c:pt>
                <c:pt idx="7492">
                  <c:v>2316.8945300000019</c:v>
                </c:pt>
                <c:pt idx="7493">
                  <c:v>2316.8945300000019</c:v>
                </c:pt>
                <c:pt idx="7494">
                  <c:v>2316.8945300000019</c:v>
                </c:pt>
                <c:pt idx="7495">
                  <c:v>2316.8945300000019</c:v>
                </c:pt>
                <c:pt idx="7496">
                  <c:v>2316.8945300000019</c:v>
                </c:pt>
                <c:pt idx="7497">
                  <c:v>2316.8945300000019</c:v>
                </c:pt>
                <c:pt idx="7498">
                  <c:v>2316.8945300000019</c:v>
                </c:pt>
                <c:pt idx="7499">
                  <c:v>2316.8945300000019</c:v>
                </c:pt>
                <c:pt idx="7500">
                  <c:v>2316.8945300000019</c:v>
                </c:pt>
                <c:pt idx="7501">
                  <c:v>2316.8945300000019</c:v>
                </c:pt>
                <c:pt idx="7502">
                  <c:v>2316.8945300000019</c:v>
                </c:pt>
                <c:pt idx="7503">
                  <c:v>2316.8945300000019</c:v>
                </c:pt>
                <c:pt idx="7504">
                  <c:v>2316.8945300000019</c:v>
                </c:pt>
                <c:pt idx="7505">
                  <c:v>2316.8945300000019</c:v>
                </c:pt>
                <c:pt idx="7506">
                  <c:v>2316.8945300000019</c:v>
                </c:pt>
                <c:pt idx="7507">
                  <c:v>2316.8945300000019</c:v>
                </c:pt>
                <c:pt idx="7508">
                  <c:v>2316.8945300000019</c:v>
                </c:pt>
                <c:pt idx="7509">
                  <c:v>2316.8945300000019</c:v>
                </c:pt>
                <c:pt idx="7510">
                  <c:v>2316.8945300000019</c:v>
                </c:pt>
                <c:pt idx="7511">
                  <c:v>2316.8945300000019</c:v>
                </c:pt>
                <c:pt idx="7512">
                  <c:v>2316.8945300000019</c:v>
                </c:pt>
                <c:pt idx="7513">
                  <c:v>2316.8945300000019</c:v>
                </c:pt>
                <c:pt idx="7514">
                  <c:v>2316.8945300000019</c:v>
                </c:pt>
                <c:pt idx="7515">
                  <c:v>2316.8945300000019</c:v>
                </c:pt>
                <c:pt idx="7516">
                  <c:v>2316.8945300000019</c:v>
                </c:pt>
                <c:pt idx="7517">
                  <c:v>2316.8945300000019</c:v>
                </c:pt>
                <c:pt idx="7518">
                  <c:v>2316.8945300000019</c:v>
                </c:pt>
                <c:pt idx="7519">
                  <c:v>2316.8945300000019</c:v>
                </c:pt>
                <c:pt idx="7520">
                  <c:v>2316.8945300000019</c:v>
                </c:pt>
                <c:pt idx="7521">
                  <c:v>2316.8945300000019</c:v>
                </c:pt>
                <c:pt idx="7522">
                  <c:v>2316.8945300000019</c:v>
                </c:pt>
                <c:pt idx="7523">
                  <c:v>2316.8945300000019</c:v>
                </c:pt>
                <c:pt idx="7524">
                  <c:v>2316.8945300000019</c:v>
                </c:pt>
                <c:pt idx="7525">
                  <c:v>2316.8945300000019</c:v>
                </c:pt>
                <c:pt idx="7526">
                  <c:v>2316.8945300000019</c:v>
                </c:pt>
                <c:pt idx="7527">
                  <c:v>2316.8945300000019</c:v>
                </c:pt>
                <c:pt idx="7528">
                  <c:v>2316.8945300000019</c:v>
                </c:pt>
                <c:pt idx="7529">
                  <c:v>2316.8945300000019</c:v>
                </c:pt>
                <c:pt idx="7530">
                  <c:v>2316.8945300000019</c:v>
                </c:pt>
                <c:pt idx="7531">
                  <c:v>2316.8945300000019</c:v>
                </c:pt>
                <c:pt idx="7532">
                  <c:v>2316.8945300000019</c:v>
                </c:pt>
                <c:pt idx="7533">
                  <c:v>2316.8945300000019</c:v>
                </c:pt>
                <c:pt idx="7534">
                  <c:v>2316.8945300000019</c:v>
                </c:pt>
                <c:pt idx="7535">
                  <c:v>2316.8945300000019</c:v>
                </c:pt>
                <c:pt idx="7536">
                  <c:v>2316.8945300000019</c:v>
                </c:pt>
                <c:pt idx="7537">
                  <c:v>2316.8945300000019</c:v>
                </c:pt>
                <c:pt idx="7538">
                  <c:v>2316.8945300000019</c:v>
                </c:pt>
                <c:pt idx="7539">
                  <c:v>2316.8945300000019</c:v>
                </c:pt>
                <c:pt idx="7540">
                  <c:v>2316.8945300000019</c:v>
                </c:pt>
                <c:pt idx="7541">
                  <c:v>2316.8945300000019</c:v>
                </c:pt>
                <c:pt idx="7542">
                  <c:v>2316.8945300000019</c:v>
                </c:pt>
                <c:pt idx="7543">
                  <c:v>2316.8945300000019</c:v>
                </c:pt>
                <c:pt idx="7544">
                  <c:v>2316.8945300000019</c:v>
                </c:pt>
                <c:pt idx="7545">
                  <c:v>2316.8945300000019</c:v>
                </c:pt>
                <c:pt idx="7546">
                  <c:v>2316.8945300000019</c:v>
                </c:pt>
                <c:pt idx="7547">
                  <c:v>2316.8945300000019</c:v>
                </c:pt>
                <c:pt idx="7548">
                  <c:v>2316.8945300000019</c:v>
                </c:pt>
                <c:pt idx="7549">
                  <c:v>2316.8945300000019</c:v>
                </c:pt>
                <c:pt idx="7550">
                  <c:v>2316.8945300000019</c:v>
                </c:pt>
                <c:pt idx="7551">
                  <c:v>2316.8945300000019</c:v>
                </c:pt>
                <c:pt idx="7552">
                  <c:v>2316.8945300000019</c:v>
                </c:pt>
                <c:pt idx="7553">
                  <c:v>2316.8945300000019</c:v>
                </c:pt>
                <c:pt idx="7554">
                  <c:v>2316.8945300000019</c:v>
                </c:pt>
                <c:pt idx="7555">
                  <c:v>2316.8945300000019</c:v>
                </c:pt>
                <c:pt idx="7556">
                  <c:v>2316.8945300000019</c:v>
                </c:pt>
                <c:pt idx="7557">
                  <c:v>2316.8945300000019</c:v>
                </c:pt>
                <c:pt idx="7558">
                  <c:v>2316.8945300000019</c:v>
                </c:pt>
                <c:pt idx="7559">
                  <c:v>2316.8945300000019</c:v>
                </c:pt>
                <c:pt idx="7560">
                  <c:v>2316.8945300000019</c:v>
                </c:pt>
                <c:pt idx="7561">
                  <c:v>2316.8945300000019</c:v>
                </c:pt>
                <c:pt idx="7562">
                  <c:v>2316.8945300000019</c:v>
                </c:pt>
                <c:pt idx="7563">
                  <c:v>2316.8945300000019</c:v>
                </c:pt>
                <c:pt idx="7564">
                  <c:v>2316.8945300000019</c:v>
                </c:pt>
                <c:pt idx="7565">
                  <c:v>2316.8945300000019</c:v>
                </c:pt>
                <c:pt idx="7566">
                  <c:v>2316.8945300000019</c:v>
                </c:pt>
                <c:pt idx="7567">
                  <c:v>2316.8945300000019</c:v>
                </c:pt>
                <c:pt idx="7568">
                  <c:v>2316.8945300000019</c:v>
                </c:pt>
                <c:pt idx="7569">
                  <c:v>2316.8945300000019</c:v>
                </c:pt>
                <c:pt idx="7570">
                  <c:v>2316.8945300000019</c:v>
                </c:pt>
                <c:pt idx="7571">
                  <c:v>2316.8945300000019</c:v>
                </c:pt>
                <c:pt idx="7572">
                  <c:v>2316.8945300000019</c:v>
                </c:pt>
                <c:pt idx="7573">
                  <c:v>2316.8945300000019</c:v>
                </c:pt>
                <c:pt idx="7574">
                  <c:v>2316.8945300000019</c:v>
                </c:pt>
                <c:pt idx="7575">
                  <c:v>2316.8945300000019</c:v>
                </c:pt>
                <c:pt idx="7576">
                  <c:v>2316.8945300000019</c:v>
                </c:pt>
                <c:pt idx="7577">
                  <c:v>2316.8945300000019</c:v>
                </c:pt>
                <c:pt idx="7578">
                  <c:v>2316.8945300000019</c:v>
                </c:pt>
                <c:pt idx="7579">
                  <c:v>2316.8945300000019</c:v>
                </c:pt>
                <c:pt idx="7580">
                  <c:v>2316.8945300000019</c:v>
                </c:pt>
                <c:pt idx="7581">
                  <c:v>2316.8945300000019</c:v>
                </c:pt>
                <c:pt idx="7582">
                  <c:v>2316.8945300000019</c:v>
                </c:pt>
                <c:pt idx="7583">
                  <c:v>2316.8945300000019</c:v>
                </c:pt>
                <c:pt idx="7584">
                  <c:v>2316.8945300000019</c:v>
                </c:pt>
                <c:pt idx="7585">
                  <c:v>2316.8945300000019</c:v>
                </c:pt>
                <c:pt idx="7586">
                  <c:v>2316.8945300000019</c:v>
                </c:pt>
                <c:pt idx="7587">
                  <c:v>2316.8945300000019</c:v>
                </c:pt>
                <c:pt idx="7588">
                  <c:v>2316.8945300000019</c:v>
                </c:pt>
                <c:pt idx="7589">
                  <c:v>2316.8945300000019</c:v>
                </c:pt>
                <c:pt idx="7590">
                  <c:v>2316.8945300000019</c:v>
                </c:pt>
                <c:pt idx="7591">
                  <c:v>2316.8945300000019</c:v>
                </c:pt>
                <c:pt idx="7592">
                  <c:v>2316.8945300000019</c:v>
                </c:pt>
                <c:pt idx="7593">
                  <c:v>2316.8945300000019</c:v>
                </c:pt>
                <c:pt idx="7594">
                  <c:v>2316.8945300000019</c:v>
                </c:pt>
                <c:pt idx="7595">
                  <c:v>2316.8945300000019</c:v>
                </c:pt>
                <c:pt idx="7596">
                  <c:v>2316.8945300000019</c:v>
                </c:pt>
                <c:pt idx="7597">
                  <c:v>2316.8945300000019</c:v>
                </c:pt>
                <c:pt idx="7598">
                  <c:v>2316.8945300000019</c:v>
                </c:pt>
                <c:pt idx="7599">
                  <c:v>2316.8945300000019</c:v>
                </c:pt>
                <c:pt idx="7600">
                  <c:v>2316.8945300000019</c:v>
                </c:pt>
                <c:pt idx="7601">
                  <c:v>2316.8945300000019</c:v>
                </c:pt>
                <c:pt idx="7602">
                  <c:v>2316.8945300000019</c:v>
                </c:pt>
                <c:pt idx="7603">
                  <c:v>2316.8945300000019</c:v>
                </c:pt>
                <c:pt idx="7604">
                  <c:v>2316.8945300000019</c:v>
                </c:pt>
                <c:pt idx="7605">
                  <c:v>2316.8945300000019</c:v>
                </c:pt>
                <c:pt idx="7606">
                  <c:v>2316.8945300000019</c:v>
                </c:pt>
                <c:pt idx="7607">
                  <c:v>2316.8945300000019</c:v>
                </c:pt>
                <c:pt idx="7608">
                  <c:v>2316.8945300000019</c:v>
                </c:pt>
                <c:pt idx="7609">
                  <c:v>2316.8945300000019</c:v>
                </c:pt>
                <c:pt idx="7610">
                  <c:v>2316.8945300000019</c:v>
                </c:pt>
                <c:pt idx="7611">
                  <c:v>2316.8945300000019</c:v>
                </c:pt>
                <c:pt idx="7612">
                  <c:v>2316.8945300000019</c:v>
                </c:pt>
                <c:pt idx="7613">
                  <c:v>2316.8945300000019</c:v>
                </c:pt>
                <c:pt idx="7614">
                  <c:v>2316.8945300000019</c:v>
                </c:pt>
                <c:pt idx="7615">
                  <c:v>2316.8945300000019</c:v>
                </c:pt>
                <c:pt idx="7616">
                  <c:v>2316.8945300000019</c:v>
                </c:pt>
                <c:pt idx="7617">
                  <c:v>2316.8945300000019</c:v>
                </c:pt>
                <c:pt idx="7618">
                  <c:v>2316.8945300000019</c:v>
                </c:pt>
                <c:pt idx="7619">
                  <c:v>2316.8945300000019</c:v>
                </c:pt>
                <c:pt idx="7620">
                  <c:v>2316.8945300000019</c:v>
                </c:pt>
                <c:pt idx="7621">
                  <c:v>2316.8945300000019</c:v>
                </c:pt>
                <c:pt idx="7622">
                  <c:v>2316.8945300000019</c:v>
                </c:pt>
                <c:pt idx="7623">
                  <c:v>2316.8945300000019</c:v>
                </c:pt>
                <c:pt idx="7624">
                  <c:v>2316.8945300000019</c:v>
                </c:pt>
                <c:pt idx="7625">
                  <c:v>2316.8945300000019</c:v>
                </c:pt>
                <c:pt idx="7626">
                  <c:v>2316.8945300000019</c:v>
                </c:pt>
                <c:pt idx="7627">
                  <c:v>2316.8945300000019</c:v>
                </c:pt>
                <c:pt idx="7628">
                  <c:v>2316.8945300000019</c:v>
                </c:pt>
                <c:pt idx="7629">
                  <c:v>2316.8945300000019</c:v>
                </c:pt>
                <c:pt idx="7630">
                  <c:v>2316.8945300000019</c:v>
                </c:pt>
                <c:pt idx="7631">
                  <c:v>2316.8945300000019</c:v>
                </c:pt>
                <c:pt idx="7632">
                  <c:v>2316.8945300000019</c:v>
                </c:pt>
                <c:pt idx="7633">
                  <c:v>2316.8945300000019</c:v>
                </c:pt>
                <c:pt idx="7634">
                  <c:v>2316.8945300000019</c:v>
                </c:pt>
                <c:pt idx="7635">
                  <c:v>2316.8945300000019</c:v>
                </c:pt>
                <c:pt idx="7636">
                  <c:v>2316.8945300000019</c:v>
                </c:pt>
                <c:pt idx="7637">
                  <c:v>2316.8945300000019</c:v>
                </c:pt>
                <c:pt idx="7638">
                  <c:v>2316.8945300000019</c:v>
                </c:pt>
                <c:pt idx="7639">
                  <c:v>2316.8945300000019</c:v>
                </c:pt>
                <c:pt idx="7640">
                  <c:v>2316.8945300000019</c:v>
                </c:pt>
                <c:pt idx="7641">
                  <c:v>2316.8945300000019</c:v>
                </c:pt>
                <c:pt idx="7642">
                  <c:v>2316.8945300000019</c:v>
                </c:pt>
                <c:pt idx="7643">
                  <c:v>2316.8945300000019</c:v>
                </c:pt>
                <c:pt idx="7644">
                  <c:v>2316.8945300000019</c:v>
                </c:pt>
                <c:pt idx="7645">
                  <c:v>2316.8945300000019</c:v>
                </c:pt>
                <c:pt idx="7646">
                  <c:v>2316.8945300000019</c:v>
                </c:pt>
                <c:pt idx="7647">
                  <c:v>2316.8945300000019</c:v>
                </c:pt>
                <c:pt idx="7648">
                  <c:v>2316.8945300000019</c:v>
                </c:pt>
                <c:pt idx="7649">
                  <c:v>2316.8945300000019</c:v>
                </c:pt>
                <c:pt idx="7650">
                  <c:v>2316.8945300000019</c:v>
                </c:pt>
                <c:pt idx="7651">
                  <c:v>2316.8945300000019</c:v>
                </c:pt>
                <c:pt idx="7652">
                  <c:v>2316.8945300000019</c:v>
                </c:pt>
                <c:pt idx="7653">
                  <c:v>2316.8945300000019</c:v>
                </c:pt>
                <c:pt idx="7654">
                  <c:v>2316.8945300000019</c:v>
                </c:pt>
                <c:pt idx="7655">
                  <c:v>2316.8945300000019</c:v>
                </c:pt>
                <c:pt idx="7656">
                  <c:v>2316.8945300000019</c:v>
                </c:pt>
                <c:pt idx="7657">
                  <c:v>2316.8945300000019</c:v>
                </c:pt>
                <c:pt idx="7658">
                  <c:v>2316.8945300000019</c:v>
                </c:pt>
                <c:pt idx="7659">
                  <c:v>2316.8945300000019</c:v>
                </c:pt>
                <c:pt idx="7660">
                  <c:v>2316.8945300000019</c:v>
                </c:pt>
                <c:pt idx="7661">
                  <c:v>2316.8945300000019</c:v>
                </c:pt>
                <c:pt idx="7662">
                  <c:v>2316.8945300000019</c:v>
                </c:pt>
                <c:pt idx="7663">
                  <c:v>2316.8945300000019</c:v>
                </c:pt>
                <c:pt idx="7664">
                  <c:v>2316.8945300000019</c:v>
                </c:pt>
                <c:pt idx="7665">
                  <c:v>2316.8945300000019</c:v>
                </c:pt>
                <c:pt idx="7666">
                  <c:v>2316.8945300000019</c:v>
                </c:pt>
                <c:pt idx="7667">
                  <c:v>2316.8945300000019</c:v>
                </c:pt>
                <c:pt idx="7668">
                  <c:v>2316.8945300000019</c:v>
                </c:pt>
                <c:pt idx="7669">
                  <c:v>2316.8945300000019</c:v>
                </c:pt>
                <c:pt idx="7670">
                  <c:v>2316.8945300000019</c:v>
                </c:pt>
                <c:pt idx="7671">
                  <c:v>2316.8945300000019</c:v>
                </c:pt>
                <c:pt idx="7672">
                  <c:v>2316.8945300000019</c:v>
                </c:pt>
                <c:pt idx="7673">
                  <c:v>2316.8945300000019</c:v>
                </c:pt>
                <c:pt idx="7674">
                  <c:v>2316.8945300000019</c:v>
                </c:pt>
                <c:pt idx="7675">
                  <c:v>2316.8945300000019</c:v>
                </c:pt>
                <c:pt idx="7676">
                  <c:v>2316.8945300000019</c:v>
                </c:pt>
                <c:pt idx="7677">
                  <c:v>2316.8945300000019</c:v>
                </c:pt>
                <c:pt idx="7678">
                  <c:v>2316.8945300000019</c:v>
                </c:pt>
                <c:pt idx="7679">
                  <c:v>2316.8945300000019</c:v>
                </c:pt>
                <c:pt idx="7680">
                  <c:v>2316.8945300000019</c:v>
                </c:pt>
                <c:pt idx="7681">
                  <c:v>2316.8945300000019</c:v>
                </c:pt>
                <c:pt idx="7682">
                  <c:v>2316.8945300000019</c:v>
                </c:pt>
                <c:pt idx="7683">
                  <c:v>2316.8945300000019</c:v>
                </c:pt>
                <c:pt idx="7684">
                  <c:v>2316.8945300000019</c:v>
                </c:pt>
                <c:pt idx="7685">
                  <c:v>2316.8945300000019</c:v>
                </c:pt>
                <c:pt idx="7686">
                  <c:v>2316.8945300000019</c:v>
                </c:pt>
                <c:pt idx="7687">
                  <c:v>2316.8945300000019</c:v>
                </c:pt>
                <c:pt idx="7688">
                  <c:v>2316.8945300000019</c:v>
                </c:pt>
                <c:pt idx="7689">
                  <c:v>2316.8945300000019</c:v>
                </c:pt>
                <c:pt idx="7690">
                  <c:v>2316.8945300000019</c:v>
                </c:pt>
                <c:pt idx="7691">
                  <c:v>2316.8945300000019</c:v>
                </c:pt>
                <c:pt idx="7692">
                  <c:v>2316.8945300000019</c:v>
                </c:pt>
                <c:pt idx="7693">
                  <c:v>2316.8945300000019</c:v>
                </c:pt>
                <c:pt idx="7694">
                  <c:v>2316.8945300000019</c:v>
                </c:pt>
                <c:pt idx="7695">
                  <c:v>2316.8945300000019</c:v>
                </c:pt>
                <c:pt idx="7696">
                  <c:v>2316.8945300000019</c:v>
                </c:pt>
                <c:pt idx="7697">
                  <c:v>2316.8945300000019</c:v>
                </c:pt>
                <c:pt idx="7698">
                  <c:v>2316.8945300000019</c:v>
                </c:pt>
                <c:pt idx="7699">
                  <c:v>2316.8945300000019</c:v>
                </c:pt>
                <c:pt idx="7700">
                  <c:v>2316.8945300000019</c:v>
                </c:pt>
                <c:pt idx="7701">
                  <c:v>2316.8945300000019</c:v>
                </c:pt>
                <c:pt idx="7702">
                  <c:v>2316.8945300000019</c:v>
                </c:pt>
                <c:pt idx="7703">
                  <c:v>2316.8945300000019</c:v>
                </c:pt>
                <c:pt idx="7704">
                  <c:v>2316.8945300000019</c:v>
                </c:pt>
                <c:pt idx="7705">
                  <c:v>2316.8945300000019</c:v>
                </c:pt>
                <c:pt idx="7706">
                  <c:v>2316.8945300000019</c:v>
                </c:pt>
                <c:pt idx="7707">
                  <c:v>2316.8945300000019</c:v>
                </c:pt>
                <c:pt idx="7708">
                  <c:v>2316.8945300000019</c:v>
                </c:pt>
                <c:pt idx="7709">
                  <c:v>2316.8945300000019</c:v>
                </c:pt>
                <c:pt idx="7710">
                  <c:v>2316.8945300000019</c:v>
                </c:pt>
                <c:pt idx="7711">
                  <c:v>2316.8945300000019</c:v>
                </c:pt>
                <c:pt idx="7712">
                  <c:v>2316.8945300000019</c:v>
                </c:pt>
                <c:pt idx="7713">
                  <c:v>2316.8945300000019</c:v>
                </c:pt>
                <c:pt idx="7714">
                  <c:v>2316.8945300000019</c:v>
                </c:pt>
                <c:pt idx="7715">
                  <c:v>2316.8945300000019</c:v>
                </c:pt>
                <c:pt idx="7716">
                  <c:v>2316.8945300000019</c:v>
                </c:pt>
                <c:pt idx="7717">
                  <c:v>2316.8945300000019</c:v>
                </c:pt>
                <c:pt idx="7718">
                  <c:v>2316.8945300000019</c:v>
                </c:pt>
                <c:pt idx="7719">
                  <c:v>2316.8945300000019</c:v>
                </c:pt>
                <c:pt idx="7720">
                  <c:v>2316.8945300000019</c:v>
                </c:pt>
                <c:pt idx="7721">
                  <c:v>2316.8945300000019</c:v>
                </c:pt>
                <c:pt idx="7722">
                  <c:v>2316.8945300000019</c:v>
                </c:pt>
                <c:pt idx="7723">
                  <c:v>2316.8945300000019</c:v>
                </c:pt>
                <c:pt idx="7724">
                  <c:v>2316.8945300000019</c:v>
                </c:pt>
                <c:pt idx="7725">
                  <c:v>2316.8945300000019</c:v>
                </c:pt>
                <c:pt idx="7726">
                  <c:v>2316.8945300000019</c:v>
                </c:pt>
                <c:pt idx="7727">
                  <c:v>2316.8945300000019</c:v>
                </c:pt>
                <c:pt idx="7728">
                  <c:v>2316.8945300000019</c:v>
                </c:pt>
                <c:pt idx="7729">
                  <c:v>2316.8945300000019</c:v>
                </c:pt>
                <c:pt idx="7730">
                  <c:v>2316.8945300000019</c:v>
                </c:pt>
                <c:pt idx="7731">
                  <c:v>2316.8945300000019</c:v>
                </c:pt>
                <c:pt idx="7732">
                  <c:v>2316.8945300000019</c:v>
                </c:pt>
                <c:pt idx="7733">
                  <c:v>2316.8945300000019</c:v>
                </c:pt>
                <c:pt idx="7734">
                  <c:v>2316.8945300000019</c:v>
                </c:pt>
                <c:pt idx="7735">
                  <c:v>2316.8945300000019</c:v>
                </c:pt>
                <c:pt idx="7736">
                  <c:v>2316.8945300000019</c:v>
                </c:pt>
                <c:pt idx="7737">
                  <c:v>2316.8945300000019</c:v>
                </c:pt>
                <c:pt idx="7738">
                  <c:v>2316.8945300000019</c:v>
                </c:pt>
                <c:pt idx="7739">
                  <c:v>2316.8945300000019</c:v>
                </c:pt>
                <c:pt idx="7740">
                  <c:v>2316.8945300000019</c:v>
                </c:pt>
                <c:pt idx="7741">
                  <c:v>2316.8945300000019</c:v>
                </c:pt>
                <c:pt idx="7742">
                  <c:v>2319.3359400000018</c:v>
                </c:pt>
                <c:pt idx="7743">
                  <c:v>2316.8945300000019</c:v>
                </c:pt>
                <c:pt idx="7744">
                  <c:v>2316.8945300000019</c:v>
                </c:pt>
                <c:pt idx="7745">
                  <c:v>2316.8945300000019</c:v>
                </c:pt>
                <c:pt idx="7746">
                  <c:v>2316.8945300000019</c:v>
                </c:pt>
                <c:pt idx="7747">
                  <c:v>2316.8945300000019</c:v>
                </c:pt>
                <c:pt idx="7748">
                  <c:v>2316.8945300000019</c:v>
                </c:pt>
                <c:pt idx="7749">
                  <c:v>2316.8945300000019</c:v>
                </c:pt>
                <c:pt idx="7750">
                  <c:v>2316.8945300000019</c:v>
                </c:pt>
                <c:pt idx="7751">
                  <c:v>2316.8945300000019</c:v>
                </c:pt>
                <c:pt idx="7752">
                  <c:v>2316.8945300000019</c:v>
                </c:pt>
                <c:pt idx="7753">
                  <c:v>2316.8945300000019</c:v>
                </c:pt>
                <c:pt idx="7754">
                  <c:v>2316.8945300000019</c:v>
                </c:pt>
                <c:pt idx="7755">
                  <c:v>2316.8945300000019</c:v>
                </c:pt>
                <c:pt idx="7756">
                  <c:v>2316.8945300000019</c:v>
                </c:pt>
                <c:pt idx="7757">
                  <c:v>2316.8945300000019</c:v>
                </c:pt>
                <c:pt idx="7758">
                  <c:v>2316.8945300000019</c:v>
                </c:pt>
                <c:pt idx="7759">
                  <c:v>2316.8945300000019</c:v>
                </c:pt>
                <c:pt idx="7760">
                  <c:v>2316.8945300000019</c:v>
                </c:pt>
                <c:pt idx="7761">
                  <c:v>2316.8945300000019</c:v>
                </c:pt>
                <c:pt idx="7762">
                  <c:v>2316.8945300000019</c:v>
                </c:pt>
                <c:pt idx="7763">
                  <c:v>2316.8945300000019</c:v>
                </c:pt>
                <c:pt idx="7764">
                  <c:v>2316.8945300000019</c:v>
                </c:pt>
                <c:pt idx="7765">
                  <c:v>2316.8945300000019</c:v>
                </c:pt>
                <c:pt idx="7766">
                  <c:v>2316.8945300000019</c:v>
                </c:pt>
                <c:pt idx="7767">
                  <c:v>2316.8945300000019</c:v>
                </c:pt>
                <c:pt idx="7768">
                  <c:v>2316.8945300000019</c:v>
                </c:pt>
                <c:pt idx="7769">
                  <c:v>2316.8945300000019</c:v>
                </c:pt>
                <c:pt idx="7770">
                  <c:v>2316.8945300000019</c:v>
                </c:pt>
                <c:pt idx="7771">
                  <c:v>2316.8945300000019</c:v>
                </c:pt>
                <c:pt idx="7772">
                  <c:v>2316.8945300000019</c:v>
                </c:pt>
                <c:pt idx="7773">
                  <c:v>2316.8945300000019</c:v>
                </c:pt>
                <c:pt idx="7774">
                  <c:v>2316.8945300000019</c:v>
                </c:pt>
                <c:pt idx="7775">
                  <c:v>2316.8945300000019</c:v>
                </c:pt>
                <c:pt idx="7776">
                  <c:v>2316.8945300000019</c:v>
                </c:pt>
                <c:pt idx="7777">
                  <c:v>2316.8945300000019</c:v>
                </c:pt>
                <c:pt idx="7778">
                  <c:v>2316.8945300000019</c:v>
                </c:pt>
                <c:pt idx="7779">
                  <c:v>2316.8945300000019</c:v>
                </c:pt>
                <c:pt idx="7780">
                  <c:v>2316.8945300000019</c:v>
                </c:pt>
                <c:pt idx="7781">
                  <c:v>2316.8945300000019</c:v>
                </c:pt>
                <c:pt idx="7782">
                  <c:v>2316.8945300000019</c:v>
                </c:pt>
                <c:pt idx="7783">
                  <c:v>2316.8945300000019</c:v>
                </c:pt>
                <c:pt idx="7784">
                  <c:v>2316.8945300000019</c:v>
                </c:pt>
                <c:pt idx="7785">
                  <c:v>2316.8945300000019</c:v>
                </c:pt>
                <c:pt idx="7786">
                  <c:v>2316.8945300000019</c:v>
                </c:pt>
                <c:pt idx="7787">
                  <c:v>2316.8945300000019</c:v>
                </c:pt>
                <c:pt idx="7788">
                  <c:v>2316.8945300000019</c:v>
                </c:pt>
                <c:pt idx="7789">
                  <c:v>2316.8945300000019</c:v>
                </c:pt>
                <c:pt idx="7790">
                  <c:v>2316.8945300000019</c:v>
                </c:pt>
                <c:pt idx="7791">
                  <c:v>2316.8945300000019</c:v>
                </c:pt>
                <c:pt idx="7792">
                  <c:v>2316.8945300000019</c:v>
                </c:pt>
                <c:pt idx="7793">
                  <c:v>2316.8945300000019</c:v>
                </c:pt>
                <c:pt idx="7794">
                  <c:v>2316.8945300000019</c:v>
                </c:pt>
                <c:pt idx="7795">
                  <c:v>2316.8945300000019</c:v>
                </c:pt>
                <c:pt idx="7796">
                  <c:v>2316.8945300000019</c:v>
                </c:pt>
                <c:pt idx="7797">
                  <c:v>2316.8945300000019</c:v>
                </c:pt>
                <c:pt idx="7798">
                  <c:v>2316.8945300000019</c:v>
                </c:pt>
                <c:pt idx="7799">
                  <c:v>2316.8945300000019</c:v>
                </c:pt>
                <c:pt idx="7800">
                  <c:v>2316.8945300000019</c:v>
                </c:pt>
                <c:pt idx="7801">
                  <c:v>2316.8945300000019</c:v>
                </c:pt>
                <c:pt idx="7802">
                  <c:v>2316.8945300000019</c:v>
                </c:pt>
                <c:pt idx="7803">
                  <c:v>2316.8945300000019</c:v>
                </c:pt>
                <c:pt idx="7804">
                  <c:v>2314.4531300000026</c:v>
                </c:pt>
                <c:pt idx="7805">
                  <c:v>2316.8945300000019</c:v>
                </c:pt>
                <c:pt idx="7806">
                  <c:v>2316.8945300000019</c:v>
                </c:pt>
                <c:pt idx="7807">
                  <c:v>2316.8945300000019</c:v>
                </c:pt>
                <c:pt idx="7808">
                  <c:v>2316.8945300000019</c:v>
                </c:pt>
                <c:pt idx="7809">
                  <c:v>2316.8945300000019</c:v>
                </c:pt>
                <c:pt idx="7810">
                  <c:v>2316.8945300000019</c:v>
                </c:pt>
                <c:pt idx="7811">
                  <c:v>2316.8945300000019</c:v>
                </c:pt>
                <c:pt idx="7812">
                  <c:v>2316.8945300000019</c:v>
                </c:pt>
                <c:pt idx="7813">
                  <c:v>2316.8945300000019</c:v>
                </c:pt>
                <c:pt idx="7814">
                  <c:v>2316.8945300000019</c:v>
                </c:pt>
                <c:pt idx="7815">
                  <c:v>2316.8945300000019</c:v>
                </c:pt>
                <c:pt idx="7816">
                  <c:v>2316.8945300000019</c:v>
                </c:pt>
                <c:pt idx="7817">
                  <c:v>2316.8945300000019</c:v>
                </c:pt>
                <c:pt idx="7818">
                  <c:v>2316.8945300000019</c:v>
                </c:pt>
                <c:pt idx="7819">
                  <c:v>2316.8945300000019</c:v>
                </c:pt>
                <c:pt idx="7820">
                  <c:v>2316.8945300000019</c:v>
                </c:pt>
                <c:pt idx="7821">
                  <c:v>2316.8945300000019</c:v>
                </c:pt>
                <c:pt idx="7822">
                  <c:v>2316.8945300000019</c:v>
                </c:pt>
                <c:pt idx="7823">
                  <c:v>2316.8945300000019</c:v>
                </c:pt>
                <c:pt idx="7824">
                  <c:v>2316.8945300000019</c:v>
                </c:pt>
                <c:pt idx="7825">
                  <c:v>2316.8945300000019</c:v>
                </c:pt>
                <c:pt idx="7826">
                  <c:v>2316.8945300000019</c:v>
                </c:pt>
                <c:pt idx="7827">
                  <c:v>2316.8945300000019</c:v>
                </c:pt>
                <c:pt idx="7828">
                  <c:v>2316.8945300000019</c:v>
                </c:pt>
                <c:pt idx="7829">
                  <c:v>2316.8945300000019</c:v>
                </c:pt>
                <c:pt idx="7830">
                  <c:v>2316.8945300000019</c:v>
                </c:pt>
                <c:pt idx="7831">
                  <c:v>2316.8945300000019</c:v>
                </c:pt>
                <c:pt idx="7832">
                  <c:v>2316.8945300000019</c:v>
                </c:pt>
                <c:pt idx="7833">
                  <c:v>2316.8945300000019</c:v>
                </c:pt>
                <c:pt idx="7834">
                  <c:v>2316.8945300000019</c:v>
                </c:pt>
                <c:pt idx="7835">
                  <c:v>2316.8945300000019</c:v>
                </c:pt>
                <c:pt idx="7836">
                  <c:v>2316.8945300000019</c:v>
                </c:pt>
                <c:pt idx="7837">
                  <c:v>2316.8945300000019</c:v>
                </c:pt>
                <c:pt idx="7838">
                  <c:v>2316.8945300000019</c:v>
                </c:pt>
                <c:pt idx="7839">
                  <c:v>2316.8945300000019</c:v>
                </c:pt>
                <c:pt idx="7840">
                  <c:v>2316.8945300000019</c:v>
                </c:pt>
                <c:pt idx="7841">
                  <c:v>2316.8945300000019</c:v>
                </c:pt>
                <c:pt idx="7842">
                  <c:v>2316.8945300000019</c:v>
                </c:pt>
                <c:pt idx="7843">
                  <c:v>2316.8945300000019</c:v>
                </c:pt>
                <c:pt idx="7844">
                  <c:v>2316.8945300000019</c:v>
                </c:pt>
                <c:pt idx="7845">
                  <c:v>2316.8945300000019</c:v>
                </c:pt>
                <c:pt idx="7846">
                  <c:v>2314.4531300000026</c:v>
                </c:pt>
                <c:pt idx="7847">
                  <c:v>2316.8945300000019</c:v>
                </c:pt>
                <c:pt idx="7848">
                  <c:v>2316.8945300000019</c:v>
                </c:pt>
                <c:pt idx="7849">
                  <c:v>2316.8945300000019</c:v>
                </c:pt>
                <c:pt idx="7850">
                  <c:v>2316.8945300000019</c:v>
                </c:pt>
                <c:pt idx="7851">
                  <c:v>2316.8945300000019</c:v>
                </c:pt>
                <c:pt idx="7852">
                  <c:v>2316.8945300000019</c:v>
                </c:pt>
                <c:pt idx="7853">
                  <c:v>2316.8945300000019</c:v>
                </c:pt>
                <c:pt idx="7854">
                  <c:v>2316.8945300000019</c:v>
                </c:pt>
                <c:pt idx="7855">
                  <c:v>2316.8945300000019</c:v>
                </c:pt>
                <c:pt idx="7856">
                  <c:v>2316.8945300000019</c:v>
                </c:pt>
                <c:pt idx="7857">
                  <c:v>2316.8945300000019</c:v>
                </c:pt>
                <c:pt idx="7858">
                  <c:v>2316.8945300000019</c:v>
                </c:pt>
                <c:pt idx="7859">
                  <c:v>2316.8945300000019</c:v>
                </c:pt>
                <c:pt idx="7860">
                  <c:v>2316.8945300000019</c:v>
                </c:pt>
                <c:pt idx="7861">
                  <c:v>2316.8945300000019</c:v>
                </c:pt>
                <c:pt idx="7862">
                  <c:v>2316.8945300000019</c:v>
                </c:pt>
                <c:pt idx="7863">
                  <c:v>2316.8945300000019</c:v>
                </c:pt>
                <c:pt idx="7864">
                  <c:v>2316.8945300000019</c:v>
                </c:pt>
                <c:pt idx="7865">
                  <c:v>2316.8945300000019</c:v>
                </c:pt>
                <c:pt idx="7866">
                  <c:v>2316.8945300000019</c:v>
                </c:pt>
                <c:pt idx="7867">
                  <c:v>2316.8945300000019</c:v>
                </c:pt>
                <c:pt idx="7868">
                  <c:v>2316.8945300000019</c:v>
                </c:pt>
                <c:pt idx="7869">
                  <c:v>2316.8945300000019</c:v>
                </c:pt>
                <c:pt idx="7870">
                  <c:v>2316.8945300000019</c:v>
                </c:pt>
                <c:pt idx="7871">
                  <c:v>2316.8945300000019</c:v>
                </c:pt>
                <c:pt idx="7872">
                  <c:v>2316.8945300000019</c:v>
                </c:pt>
                <c:pt idx="7873">
                  <c:v>2316.8945300000019</c:v>
                </c:pt>
                <c:pt idx="7874">
                  <c:v>2316.8945300000019</c:v>
                </c:pt>
                <c:pt idx="7875">
                  <c:v>2316.8945300000019</c:v>
                </c:pt>
                <c:pt idx="7876">
                  <c:v>2316.8945300000019</c:v>
                </c:pt>
                <c:pt idx="7877">
                  <c:v>2316.8945300000019</c:v>
                </c:pt>
                <c:pt idx="7878">
                  <c:v>2316.8945300000019</c:v>
                </c:pt>
                <c:pt idx="7879">
                  <c:v>2316.8945300000019</c:v>
                </c:pt>
                <c:pt idx="7880">
                  <c:v>2316.8945300000019</c:v>
                </c:pt>
                <c:pt idx="7881">
                  <c:v>2316.8945300000019</c:v>
                </c:pt>
                <c:pt idx="7882">
                  <c:v>2316.8945300000019</c:v>
                </c:pt>
                <c:pt idx="7883">
                  <c:v>2316.8945300000019</c:v>
                </c:pt>
                <c:pt idx="7884">
                  <c:v>2316.8945300000019</c:v>
                </c:pt>
                <c:pt idx="7885">
                  <c:v>2316.8945300000019</c:v>
                </c:pt>
                <c:pt idx="7886">
                  <c:v>2316.8945300000019</c:v>
                </c:pt>
                <c:pt idx="7887">
                  <c:v>2316.8945300000019</c:v>
                </c:pt>
                <c:pt idx="7888">
                  <c:v>2316.8945300000019</c:v>
                </c:pt>
                <c:pt idx="7889">
                  <c:v>2316.8945300000019</c:v>
                </c:pt>
                <c:pt idx="7890">
                  <c:v>2316.8945300000019</c:v>
                </c:pt>
                <c:pt idx="7891">
                  <c:v>2316.8945300000019</c:v>
                </c:pt>
                <c:pt idx="7892">
                  <c:v>2316.8945300000019</c:v>
                </c:pt>
                <c:pt idx="7893">
                  <c:v>2316.8945300000019</c:v>
                </c:pt>
                <c:pt idx="7894">
                  <c:v>2316.8945300000019</c:v>
                </c:pt>
                <c:pt idx="7895">
                  <c:v>2316.8945300000019</c:v>
                </c:pt>
                <c:pt idx="7896">
                  <c:v>2316.8945300000019</c:v>
                </c:pt>
                <c:pt idx="7897">
                  <c:v>2316.8945300000019</c:v>
                </c:pt>
                <c:pt idx="7898">
                  <c:v>2316.8945300000019</c:v>
                </c:pt>
                <c:pt idx="7899">
                  <c:v>2316.8945300000019</c:v>
                </c:pt>
                <c:pt idx="7900">
                  <c:v>2316.8945300000019</c:v>
                </c:pt>
                <c:pt idx="7901">
                  <c:v>2316.8945300000019</c:v>
                </c:pt>
                <c:pt idx="7902">
                  <c:v>2316.8945300000019</c:v>
                </c:pt>
                <c:pt idx="7903">
                  <c:v>2316.8945300000019</c:v>
                </c:pt>
                <c:pt idx="7904">
                  <c:v>2316.8945300000019</c:v>
                </c:pt>
                <c:pt idx="7905">
                  <c:v>2316.8945300000019</c:v>
                </c:pt>
                <c:pt idx="7906">
                  <c:v>2316.8945300000019</c:v>
                </c:pt>
                <c:pt idx="7907">
                  <c:v>2316.8945300000019</c:v>
                </c:pt>
                <c:pt idx="7908">
                  <c:v>2316.8945300000019</c:v>
                </c:pt>
                <c:pt idx="7909">
                  <c:v>2316.8945300000019</c:v>
                </c:pt>
                <c:pt idx="7910">
                  <c:v>2316.8945300000019</c:v>
                </c:pt>
                <c:pt idx="7911">
                  <c:v>2316.8945300000019</c:v>
                </c:pt>
                <c:pt idx="7912">
                  <c:v>2316.8945300000019</c:v>
                </c:pt>
                <c:pt idx="7913">
                  <c:v>2314.4531300000026</c:v>
                </c:pt>
                <c:pt idx="7914">
                  <c:v>2316.8945300000019</c:v>
                </c:pt>
                <c:pt idx="7915">
                  <c:v>2316.8945300000019</c:v>
                </c:pt>
                <c:pt idx="7916">
                  <c:v>2316.8945300000019</c:v>
                </c:pt>
                <c:pt idx="7917">
                  <c:v>2316.8945300000019</c:v>
                </c:pt>
                <c:pt idx="7918">
                  <c:v>2316.8945300000019</c:v>
                </c:pt>
                <c:pt idx="7919">
                  <c:v>2316.8945300000019</c:v>
                </c:pt>
                <c:pt idx="7920">
                  <c:v>2316.8945300000019</c:v>
                </c:pt>
                <c:pt idx="7921">
                  <c:v>2316.8945300000019</c:v>
                </c:pt>
                <c:pt idx="7922">
                  <c:v>2316.8945300000019</c:v>
                </c:pt>
                <c:pt idx="7923">
                  <c:v>2316.8945300000019</c:v>
                </c:pt>
                <c:pt idx="7924">
                  <c:v>2316.8945300000019</c:v>
                </c:pt>
                <c:pt idx="7925">
                  <c:v>2316.8945300000019</c:v>
                </c:pt>
                <c:pt idx="7926">
                  <c:v>2316.8945300000019</c:v>
                </c:pt>
                <c:pt idx="7927">
                  <c:v>2316.8945300000019</c:v>
                </c:pt>
                <c:pt idx="7928">
                  <c:v>2316.8945300000019</c:v>
                </c:pt>
                <c:pt idx="7929">
                  <c:v>2316.8945300000019</c:v>
                </c:pt>
                <c:pt idx="7930">
                  <c:v>2316.8945300000019</c:v>
                </c:pt>
                <c:pt idx="7931">
                  <c:v>2316.8945300000019</c:v>
                </c:pt>
                <c:pt idx="7932">
                  <c:v>2316.8945300000019</c:v>
                </c:pt>
                <c:pt idx="7933">
                  <c:v>2316.8945300000019</c:v>
                </c:pt>
                <c:pt idx="7934">
                  <c:v>2316.8945300000019</c:v>
                </c:pt>
                <c:pt idx="7935">
                  <c:v>2316.8945300000019</c:v>
                </c:pt>
                <c:pt idx="7936">
                  <c:v>2316.8945300000019</c:v>
                </c:pt>
                <c:pt idx="7937">
                  <c:v>2316.8945300000019</c:v>
                </c:pt>
                <c:pt idx="7938">
                  <c:v>2316.8945300000019</c:v>
                </c:pt>
                <c:pt idx="7939">
                  <c:v>2316.8945300000019</c:v>
                </c:pt>
                <c:pt idx="7940">
                  <c:v>2316.8945300000019</c:v>
                </c:pt>
                <c:pt idx="7941">
                  <c:v>2316.8945300000019</c:v>
                </c:pt>
                <c:pt idx="7942">
                  <c:v>2316.8945300000019</c:v>
                </c:pt>
                <c:pt idx="7943">
                  <c:v>2316.8945300000019</c:v>
                </c:pt>
                <c:pt idx="7944">
                  <c:v>2316.8945300000019</c:v>
                </c:pt>
                <c:pt idx="7945">
                  <c:v>2316.8945300000019</c:v>
                </c:pt>
                <c:pt idx="7946">
                  <c:v>2316.8945300000019</c:v>
                </c:pt>
                <c:pt idx="7947">
                  <c:v>2316.8945300000019</c:v>
                </c:pt>
                <c:pt idx="7948">
                  <c:v>2316.8945300000019</c:v>
                </c:pt>
                <c:pt idx="7949">
                  <c:v>2316.8945300000019</c:v>
                </c:pt>
                <c:pt idx="7950">
                  <c:v>2316.8945300000019</c:v>
                </c:pt>
                <c:pt idx="7951">
                  <c:v>2316.8945300000019</c:v>
                </c:pt>
                <c:pt idx="7952">
                  <c:v>2316.8945300000019</c:v>
                </c:pt>
                <c:pt idx="7953">
                  <c:v>2316.8945300000019</c:v>
                </c:pt>
                <c:pt idx="7954">
                  <c:v>2316.8945300000019</c:v>
                </c:pt>
                <c:pt idx="7955">
                  <c:v>2316.8945300000019</c:v>
                </c:pt>
                <c:pt idx="7956">
                  <c:v>2316.8945300000019</c:v>
                </c:pt>
                <c:pt idx="7957">
                  <c:v>2316.8945300000019</c:v>
                </c:pt>
                <c:pt idx="7958">
                  <c:v>2316.8945300000019</c:v>
                </c:pt>
                <c:pt idx="7959">
                  <c:v>2316.8945300000019</c:v>
                </c:pt>
                <c:pt idx="7960">
                  <c:v>2314.4531300000026</c:v>
                </c:pt>
                <c:pt idx="7961">
                  <c:v>2316.8945300000019</c:v>
                </c:pt>
                <c:pt idx="7962">
                  <c:v>2316.8945300000019</c:v>
                </c:pt>
                <c:pt idx="7963">
                  <c:v>2316.8945300000019</c:v>
                </c:pt>
                <c:pt idx="7964">
                  <c:v>2316.8945300000019</c:v>
                </c:pt>
                <c:pt idx="7965">
                  <c:v>2316.8945300000019</c:v>
                </c:pt>
                <c:pt idx="7966">
                  <c:v>2316.8945300000019</c:v>
                </c:pt>
                <c:pt idx="7967">
                  <c:v>2316.8945300000019</c:v>
                </c:pt>
                <c:pt idx="7968">
                  <c:v>2316.8945300000019</c:v>
                </c:pt>
                <c:pt idx="7969">
                  <c:v>2316.8945300000019</c:v>
                </c:pt>
                <c:pt idx="7970">
                  <c:v>2316.8945300000019</c:v>
                </c:pt>
                <c:pt idx="7971">
                  <c:v>2316.8945300000019</c:v>
                </c:pt>
                <c:pt idx="7972">
                  <c:v>2316.8945300000019</c:v>
                </c:pt>
                <c:pt idx="7973">
                  <c:v>2316.8945300000019</c:v>
                </c:pt>
                <c:pt idx="7974">
                  <c:v>2316.8945300000019</c:v>
                </c:pt>
                <c:pt idx="7975">
                  <c:v>2316.8945300000019</c:v>
                </c:pt>
                <c:pt idx="7976">
                  <c:v>2316.8945300000019</c:v>
                </c:pt>
                <c:pt idx="7977">
                  <c:v>2316.8945300000019</c:v>
                </c:pt>
                <c:pt idx="7978">
                  <c:v>2316.8945300000019</c:v>
                </c:pt>
                <c:pt idx="7979">
                  <c:v>2316.8945300000019</c:v>
                </c:pt>
                <c:pt idx="7980">
                  <c:v>2316.8945300000019</c:v>
                </c:pt>
                <c:pt idx="7981">
                  <c:v>2316.8945300000019</c:v>
                </c:pt>
                <c:pt idx="7982">
                  <c:v>2316.8945300000019</c:v>
                </c:pt>
                <c:pt idx="7983">
                  <c:v>2316.8945300000019</c:v>
                </c:pt>
                <c:pt idx="7984">
                  <c:v>2316.8945300000019</c:v>
                </c:pt>
                <c:pt idx="7985">
                  <c:v>2316.8945300000019</c:v>
                </c:pt>
                <c:pt idx="7986">
                  <c:v>2316.8945300000019</c:v>
                </c:pt>
                <c:pt idx="7987">
                  <c:v>2316.8945300000019</c:v>
                </c:pt>
                <c:pt idx="7988">
                  <c:v>2316.8945300000019</c:v>
                </c:pt>
                <c:pt idx="7989">
                  <c:v>2316.8945300000019</c:v>
                </c:pt>
                <c:pt idx="7990">
                  <c:v>2316.8945300000019</c:v>
                </c:pt>
                <c:pt idx="7991">
                  <c:v>2316.8945300000019</c:v>
                </c:pt>
                <c:pt idx="7992">
                  <c:v>2316.8945300000019</c:v>
                </c:pt>
                <c:pt idx="7993">
                  <c:v>2316.8945300000019</c:v>
                </c:pt>
                <c:pt idx="7994">
                  <c:v>2316.8945300000019</c:v>
                </c:pt>
                <c:pt idx="7995">
                  <c:v>2316.8945300000019</c:v>
                </c:pt>
                <c:pt idx="7996">
                  <c:v>2316.8945300000019</c:v>
                </c:pt>
                <c:pt idx="7997">
                  <c:v>2316.8945300000019</c:v>
                </c:pt>
                <c:pt idx="7998">
                  <c:v>2316.8945300000019</c:v>
                </c:pt>
                <c:pt idx="7999">
                  <c:v>2316.8945300000019</c:v>
                </c:pt>
                <c:pt idx="8000">
                  <c:v>2316.8945300000019</c:v>
                </c:pt>
                <c:pt idx="8001">
                  <c:v>2316.8945300000019</c:v>
                </c:pt>
                <c:pt idx="8002">
                  <c:v>2316.8945300000019</c:v>
                </c:pt>
                <c:pt idx="8003">
                  <c:v>2316.8945300000019</c:v>
                </c:pt>
                <c:pt idx="8004">
                  <c:v>2316.8945300000019</c:v>
                </c:pt>
                <c:pt idx="8005">
                  <c:v>2316.8945300000019</c:v>
                </c:pt>
                <c:pt idx="8006">
                  <c:v>2316.8945300000019</c:v>
                </c:pt>
                <c:pt idx="8007">
                  <c:v>2316.8945300000019</c:v>
                </c:pt>
                <c:pt idx="8008">
                  <c:v>2316.8945300000019</c:v>
                </c:pt>
                <c:pt idx="8009">
                  <c:v>2316.8945300000019</c:v>
                </c:pt>
                <c:pt idx="8010">
                  <c:v>2316.8945300000019</c:v>
                </c:pt>
                <c:pt idx="8011">
                  <c:v>2316.8945300000019</c:v>
                </c:pt>
                <c:pt idx="8012">
                  <c:v>2316.8945300000019</c:v>
                </c:pt>
                <c:pt idx="8013">
                  <c:v>2316.8945300000019</c:v>
                </c:pt>
                <c:pt idx="8014">
                  <c:v>2316.8945300000019</c:v>
                </c:pt>
                <c:pt idx="8015">
                  <c:v>2316.8945300000019</c:v>
                </c:pt>
                <c:pt idx="8016">
                  <c:v>2316.8945300000019</c:v>
                </c:pt>
                <c:pt idx="8017">
                  <c:v>2316.8945300000019</c:v>
                </c:pt>
                <c:pt idx="8018">
                  <c:v>2316.8945300000019</c:v>
                </c:pt>
                <c:pt idx="8019">
                  <c:v>2316.8945300000019</c:v>
                </c:pt>
                <c:pt idx="8020">
                  <c:v>2316.8945300000019</c:v>
                </c:pt>
                <c:pt idx="8021">
                  <c:v>2316.8945300000019</c:v>
                </c:pt>
                <c:pt idx="8022">
                  <c:v>2316.8945300000019</c:v>
                </c:pt>
                <c:pt idx="8023">
                  <c:v>2316.8945300000019</c:v>
                </c:pt>
                <c:pt idx="8024">
                  <c:v>2316.8945300000019</c:v>
                </c:pt>
                <c:pt idx="8025">
                  <c:v>2316.8945300000019</c:v>
                </c:pt>
                <c:pt idx="8026">
                  <c:v>2316.8945300000019</c:v>
                </c:pt>
                <c:pt idx="8027">
                  <c:v>2316.8945300000019</c:v>
                </c:pt>
                <c:pt idx="8028">
                  <c:v>2316.8945300000019</c:v>
                </c:pt>
                <c:pt idx="8029">
                  <c:v>2316.8945300000019</c:v>
                </c:pt>
                <c:pt idx="8030">
                  <c:v>2314.4531300000026</c:v>
                </c:pt>
                <c:pt idx="8031">
                  <c:v>2316.8945300000019</c:v>
                </c:pt>
                <c:pt idx="8032">
                  <c:v>2316.8945300000019</c:v>
                </c:pt>
                <c:pt idx="8033">
                  <c:v>2316.8945300000019</c:v>
                </c:pt>
                <c:pt idx="8034">
                  <c:v>2316.8945300000019</c:v>
                </c:pt>
                <c:pt idx="8035">
                  <c:v>2316.8945300000019</c:v>
                </c:pt>
                <c:pt idx="8036">
                  <c:v>2316.8945300000019</c:v>
                </c:pt>
                <c:pt idx="8037">
                  <c:v>2316.8945300000019</c:v>
                </c:pt>
                <c:pt idx="8038">
                  <c:v>2316.8945300000019</c:v>
                </c:pt>
                <c:pt idx="8039">
                  <c:v>2316.8945300000019</c:v>
                </c:pt>
                <c:pt idx="8040">
                  <c:v>2316.8945300000019</c:v>
                </c:pt>
                <c:pt idx="8041">
                  <c:v>2316.8945300000019</c:v>
                </c:pt>
                <c:pt idx="8042">
                  <c:v>2316.8945300000019</c:v>
                </c:pt>
                <c:pt idx="8043">
                  <c:v>2316.8945300000019</c:v>
                </c:pt>
                <c:pt idx="8044">
                  <c:v>2316.8945300000019</c:v>
                </c:pt>
                <c:pt idx="8045">
                  <c:v>2316.8945300000019</c:v>
                </c:pt>
                <c:pt idx="8046">
                  <c:v>2316.8945300000019</c:v>
                </c:pt>
                <c:pt idx="8047">
                  <c:v>2316.8945300000019</c:v>
                </c:pt>
                <c:pt idx="8048">
                  <c:v>2316.8945300000019</c:v>
                </c:pt>
                <c:pt idx="8049">
                  <c:v>2316.8945300000019</c:v>
                </c:pt>
                <c:pt idx="8050">
                  <c:v>2316.8945300000019</c:v>
                </c:pt>
                <c:pt idx="8051">
                  <c:v>2316.8945300000019</c:v>
                </c:pt>
                <c:pt idx="8052">
                  <c:v>2316.8945300000019</c:v>
                </c:pt>
                <c:pt idx="8053">
                  <c:v>2316.8945300000019</c:v>
                </c:pt>
                <c:pt idx="8054">
                  <c:v>2316.8945300000019</c:v>
                </c:pt>
                <c:pt idx="8055">
                  <c:v>2316.8945300000019</c:v>
                </c:pt>
                <c:pt idx="8056">
                  <c:v>2316.8945300000019</c:v>
                </c:pt>
                <c:pt idx="8057">
                  <c:v>2316.8945300000019</c:v>
                </c:pt>
                <c:pt idx="8058">
                  <c:v>2316.8945300000019</c:v>
                </c:pt>
                <c:pt idx="8059">
                  <c:v>2316.8945300000019</c:v>
                </c:pt>
                <c:pt idx="8060">
                  <c:v>2316.8945300000019</c:v>
                </c:pt>
                <c:pt idx="8061">
                  <c:v>2316.8945300000019</c:v>
                </c:pt>
                <c:pt idx="8062">
                  <c:v>2316.8945300000019</c:v>
                </c:pt>
                <c:pt idx="8063">
                  <c:v>2316.8945300000019</c:v>
                </c:pt>
                <c:pt idx="8064">
                  <c:v>2316.8945300000019</c:v>
                </c:pt>
                <c:pt idx="8065">
                  <c:v>2316.8945300000019</c:v>
                </c:pt>
                <c:pt idx="8066">
                  <c:v>2316.8945300000019</c:v>
                </c:pt>
                <c:pt idx="8067">
                  <c:v>2316.8945300000019</c:v>
                </c:pt>
                <c:pt idx="8068">
                  <c:v>2316.8945300000019</c:v>
                </c:pt>
                <c:pt idx="8069">
                  <c:v>2316.8945300000019</c:v>
                </c:pt>
                <c:pt idx="8070">
                  <c:v>2316.8945300000019</c:v>
                </c:pt>
                <c:pt idx="8071">
                  <c:v>2316.8945300000019</c:v>
                </c:pt>
                <c:pt idx="8072">
                  <c:v>2316.8945300000019</c:v>
                </c:pt>
                <c:pt idx="8073">
                  <c:v>2314.4531300000026</c:v>
                </c:pt>
                <c:pt idx="8074">
                  <c:v>2316.8945300000019</c:v>
                </c:pt>
                <c:pt idx="8075">
                  <c:v>2314.4531300000026</c:v>
                </c:pt>
                <c:pt idx="8076">
                  <c:v>2316.8945300000019</c:v>
                </c:pt>
                <c:pt idx="8077">
                  <c:v>2316.8945300000019</c:v>
                </c:pt>
                <c:pt idx="8078">
                  <c:v>2316.8945300000019</c:v>
                </c:pt>
                <c:pt idx="8079">
                  <c:v>2314.4531300000026</c:v>
                </c:pt>
                <c:pt idx="8080">
                  <c:v>2316.8945300000019</c:v>
                </c:pt>
                <c:pt idx="8081">
                  <c:v>2316.8945300000019</c:v>
                </c:pt>
                <c:pt idx="8082">
                  <c:v>2316.8945300000019</c:v>
                </c:pt>
                <c:pt idx="8083">
                  <c:v>2314.4531300000026</c:v>
                </c:pt>
                <c:pt idx="8084">
                  <c:v>2316.8945300000019</c:v>
                </c:pt>
                <c:pt idx="8085">
                  <c:v>2316.8945300000019</c:v>
                </c:pt>
                <c:pt idx="8086">
                  <c:v>2316.8945300000019</c:v>
                </c:pt>
                <c:pt idx="8087">
                  <c:v>2316.8945300000019</c:v>
                </c:pt>
                <c:pt idx="8088">
                  <c:v>2316.8945300000019</c:v>
                </c:pt>
                <c:pt idx="8089">
                  <c:v>2316.8945300000019</c:v>
                </c:pt>
                <c:pt idx="8090">
                  <c:v>2316.8945300000019</c:v>
                </c:pt>
                <c:pt idx="8091">
                  <c:v>2316.8945300000019</c:v>
                </c:pt>
                <c:pt idx="8092">
                  <c:v>2316.8945300000019</c:v>
                </c:pt>
                <c:pt idx="8093">
                  <c:v>2316.8945300000019</c:v>
                </c:pt>
                <c:pt idx="8094">
                  <c:v>2316.8945300000019</c:v>
                </c:pt>
                <c:pt idx="8095">
                  <c:v>2316.8945300000019</c:v>
                </c:pt>
                <c:pt idx="8096">
                  <c:v>2316.8945300000019</c:v>
                </c:pt>
                <c:pt idx="8097">
                  <c:v>2316.8945300000019</c:v>
                </c:pt>
                <c:pt idx="8098">
                  <c:v>2316.8945300000019</c:v>
                </c:pt>
                <c:pt idx="8099">
                  <c:v>2316.8945300000019</c:v>
                </c:pt>
                <c:pt idx="8100">
                  <c:v>2316.8945300000019</c:v>
                </c:pt>
                <c:pt idx="8101">
                  <c:v>2316.8945300000019</c:v>
                </c:pt>
                <c:pt idx="8102">
                  <c:v>2316.8945300000019</c:v>
                </c:pt>
                <c:pt idx="8103">
                  <c:v>2316.8945300000019</c:v>
                </c:pt>
                <c:pt idx="8104">
                  <c:v>2316.8945300000019</c:v>
                </c:pt>
                <c:pt idx="8105">
                  <c:v>2316.8945300000019</c:v>
                </c:pt>
                <c:pt idx="8106">
                  <c:v>2316.8945300000019</c:v>
                </c:pt>
                <c:pt idx="8107">
                  <c:v>2316.8945300000019</c:v>
                </c:pt>
                <c:pt idx="8108">
                  <c:v>2316.8945300000019</c:v>
                </c:pt>
                <c:pt idx="8109">
                  <c:v>2316.8945300000019</c:v>
                </c:pt>
                <c:pt idx="8110">
                  <c:v>2316.8945300000019</c:v>
                </c:pt>
                <c:pt idx="8111">
                  <c:v>2316.8945300000019</c:v>
                </c:pt>
                <c:pt idx="8112">
                  <c:v>2316.8945300000019</c:v>
                </c:pt>
                <c:pt idx="8113">
                  <c:v>2316.8945300000019</c:v>
                </c:pt>
                <c:pt idx="8114">
                  <c:v>2316.8945300000019</c:v>
                </c:pt>
                <c:pt idx="8115">
                  <c:v>2316.8945300000019</c:v>
                </c:pt>
                <c:pt idx="8116">
                  <c:v>2316.8945300000019</c:v>
                </c:pt>
                <c:pt idx="8117">
                  <c:v>2316.8945300000019</c:v>
                </c:pt>
                <c:pt idx="8118">
                  <c:v>2316.8945300000019</c:v>
                </c:pt>
                <c:pt idx="8119">
                  <c:v>2316.8945300000019</c:v>
                </c:pt>
                <c:pt idx="8120">
                  <c:v>2316.8945300000019</c:v>
                </c:pt>
                <c:pt idx="8121">
                  <c:v>2316.8945300000019</c:v>
                </c:pt>
                <c:pt idx="8122">
                  <c:v>2316.8945300000019</c:v>
                </c:pt>
                <c:pt idx="8123">
                  <c:v>2316.8945300000019</c:v>
                </c:pt>
                <c:pt idx="8124">
                  <c:v>2316.8945300000019</c:v>
                </c:pt>
                <c:pt idx="8125">
                  <c:v>2316.8945300000019</c:v>
                </c:pt>
                <c:pt idx="8126">
                  <c:v>2316.8945300000019</c:v>
                </c:pt>
                <c:pt idx="8127">
                  <c:v>2316.8945300000019</c:v>
                </c:pt>
                <c:pt idx="8128">
                  <c:v>2316.8945300000019</c:v>
                </c:pt>
                <c:pt idx="8129">
                  <c:v>2316.8945300000019</c:v>
                </c:pt>
                <c:pt idx="8130">
                  <c:v>2316.8945300000019</c:v>
                </c:pt>
                <c:pt idx="8131">
                  <c:v>2316.8945300000019</c:v>
                </c:pt>
                <c:pt idx="8132">
                  <c:v>2316.8945300000019</c:v>
                </c:pt>
                <c:pt idx="8133">
                  <c:v>2316.8945300000019</c:v>
                </c:pt>
                <c:pt idx="8134">
                  <c:v>2316.8945300000019</c:v>
                </c:pt>
                <c:pt idx="8135">
                  <c:v>2314.4531300000026</c:v>
                </c:pt>
                <c:pt idx="8136">
                  <c:v>2316.8945300000019</c:v>
                </c:pt>
                <c:pt idx="8137">
                  <c:v>2316.8945300000019</c:v>
                </c:pt>
                <c:pt idx="8138">
                  <c:v>2316.8945300000019</c:v>
                </c:pt>
                <c:pt idx="8139">
                  <c:v>2316.8945300000019</c:v>
                </c:pt>
                <c:pt idx="8140">
                  <c:v>2314.4531300000026</c:v>
                </c:pt>
                <c:pt idx="8141">
                  <c:v>2316.8945300000019</c:v>
                </c:pt>
                <c:pt idx="8142">
                  <c:v>2316.8945300000019</c:v>
                </c:pt>
                <c:pt idx="8143">
                  <c:v>2316.8945300000019</c:v>
                </c:pt>
                <c:pt idx="8144">
                  <c:v>2316.8945300000019</c:v>
                </c:pt>
                <c:pt idx="8145">
                  <c:v>2316.8945300000019</c:v>
                </c:pt>
                <c:pt idx="8146">
                  <c:v>2316.8945300000019</c:v>
                </c:pt>
                <c:pt idx="8147">
                  <c:v>2316.8945300000019</c:v>
                </c:pt>
                <c:pt idx="8148">
                  <c:v>2316.8945300000019</c:v>
                </c:pt>
                <c:pt idx="8149">
                  <c:v>2316.8945300000019</c:v>
                </c:pt>
                <c:pt idx="8150">
                  <c:v>2316.8945300000019</c:v>
                </c:pt>
                <c:pt idx="8151">
                  <c:v>2316.8945300000019</c:v>
                </c:pt>
                <c:pt idx="8152">
                  <c:v>2316.8945300000019</c:v>
                </c:pt>
                <c:pt idx="8153">
                  <c:v>2316.8945300000019</c:v>
                </c:pt>
                <c:pt idx="8154">
                  <c:v>2316.8945300000019</c:v>
                </c:pt>
                <c:pt idx="8155">
                  <c:v>2316.8945300000019</c:v>
                </c:pt>
                <c:pt idx="8156">
                  <c:v>2316.8945300000019</c:v>
                </c:pt>
                <c:pt idx="8157">
                  <c:v>2316.8945300000019</c:v>
                </c:pt>
                <c:pt idx="8158">
                  <c:v>2316.8945300000019</c:v>
                </c:pt>
                <c:pt idx="8159">
                  <c:v>2314.4531300000026</c:v>
                </c:pt>
                <c:pt idx="8160">
                  <c:v>2316.8945300000019</c:v>
                </c:pt>
                <c:pt idx="8161">
                  <c:v>2316.8945300000019</c:v>
                </c:pt>
                <c:pt idx="8162">
                  <c:v>2316.8945300000019</c:v>
                </c:pt>
                <c:pt idx="8163">
                  <c:v>2316.8945300000019</c:v>
                </c:pt>
                <c:pt idx="8164">
                  <c:v>2316.8945300000019</c:v>
                </c:pt>
                <c:pt idx="8165">
                  <c:v>2316.8945300000019</c:v>
                </c:pt>
                <c:pt idx="8166">
                  <c:v>2316.8945300000019</c:v>
                </c:pt>
                <c:pt idx="8167">
                  <c:v>2316.8945300000019</c:v>
                </c:pt>
                <c:pt idx="8168">
                  <c:v>2316.8945300000019</c:v>
                </c:pt>
                <c:pt idx="8169">
                  <c:v>2316.8945300000019</c:v>
                </c:pt>
                <c:pt idx="8170">
                  <c:v>2316.8945300000019</c:v>
                </c:pt>
                <c:pt idx="8171">
                  <c:v>2316.8945300000019</c:v>
                </c:pt>
                <c:pt idx="8172">
                  <c:v>2316.8945300000019</c:v>
                </c:pt>
                <c:pt idx="8173">
                  <c:v>2316.8945300000019</c:v>
                </c:pt>
                <c:pt idx="8174">
                  <c:v>2316.8945300000019</c:v>
                </c:pt>
                <c:pt idx="8175">
                  <c:v>2314.4531300000026</c:v>
                </c:pt>
                <c:pt idx="8176">
                  <c:v>2316.8945300000019</c:v>
                </c:pt>
                <c:pt idx="8177">
                  <c:v>2316.8945300000019</c:v>
                </c:pt>
                <c:pt idx="8178">
                  <c:v>2316.8945300000019</c:v>
                </c:pt>
                <c:pt idx="8179">
                  <c:v>2316.8945300000019</c:v>
                </c:pt>
                <c:pt idx="8180">
                  <c:v>2316.8945300000019</c:v>
                </c:pt>
                <c:pt idx="8181">
                  <c:v>2316.8945300000019</c:v>
                </c:pt>
                <c:pt idx="8182">
                  <c:v>2316.8945300000019</c:v>
                </c:pt>
                <c:pt idx="8183">
                  <c:v>2316.8945300000019</c:v>
                </c:pt>
                <c:pt idx="8184">
                  <c:v>2316.8945300000019</c:v>
                </c:pt>
                <c:pt idx="8185">
                  <c:v>2316.8945300000019</c:v>
                </c:pt>
                <c:pt idx="8186">
                  <c:v>2316.8945300000019</c:v>
                </c:pt>
                <c:pt idx="8187">
                  <c:v>2316.8945300000019</c:v>
                </c:pt>
                <c:pt idx="8188">
                  <c:v>2314.4531300000026</c:v>
                </c:pt>
                <c:pt idx="8189">
                  <c:v>2316.8945300000019</c:v>
                </c:pt>
                <c:pt idx="8190">
                  <c:v>2316.8945300000019</c:v>
                </c:pt>
                <c:pt idx="8191">
                  <c:v>2316.8945300000019</c:v>
                </c:pt>
                <c:pt idx="8192">
                  <c:v>2316.8945300000019</c:v>
                </c:pt>
                <c:pt idx="8193">
                  <c:v>2316.8945300000019</c:v>
                </c:pt>
                <c:pt idx="8194">
                  <c:v>2316.8945300000019</c:v>
                </c:pt>
                <c:pt idx="8195">
                  <c:v>2316.8945300000019</c:v>
                </c:pt>
                <c:pt idx="8196">
                  <c:v>2316.8945300000019</c:v>
                </c:pt>
                <c:pt idx="8197">
                  <c:v>2316.8945300000019</c:v>
                </c:pt>
                <c:pt idx="8198">
                  <c:v>2316.8945300000019</c:v>
                </c:pt>
                <c:pt idx="8199">
                  <c:v>2316.8945300000019</c:v>
                </c:pt>
                <c:pt idx="8200">
                  <c:v>2316.8945300000019</c:v>
                </c:pt>
                <c:pt idx="8201">
                  <c:v>2316.8945300000019</c:v>
                </c:pt>
                <c:pt idx="8202">
                  <c:v>2316.8945300000019</c:v>
                </c:pt>
                <c:pt idx="8203">
                  <c:v>2316.8945300000019</c:v>
                </c:pt>
                <c:pt idx="8204">
                  <c:v>2316.8945300000019</c:v>
                </c:pt>
                <c:pt idx="8205">
                  <c:v>2316.8945300000019</c:v>
                </c:pt>
                <c:pt idx="8206">
                  <c:v>2316.8945300000019</c:v>
                </c:pt>
                <c:pt idx="8207">
                  <c:v>2316.8945300000019</c:v>
                </c:pt>
                <c:pt idx="8208">
                  <c:v>2316.8945300000019</c:v>
                </c:pt>
                <c:pt idx="8209">
                  <c:v>2316.8945300000019</c:v>
                </c:pt>
                <c:pt idx="8210">
                  <c:v>2316.8945300000019</c:v>
                </c:pt>
                <c:pt idx="8211">
                  <c:v>2316.8945300000019</c:v>
                </c:pt>
                <c:pt idx="8212">
                  <c:v>2316.8945300000019</c:v>
                </c:pt>
                <c:pt idx="8213">
                  <c:v>2316.8945300000019</c:v>
                </c:pt>
                <c:pt idx="8214">
                  <c:v>2314.4531300000026</c:v>
                </c:pt>
                <c:pt idx="8215">
                  <c:v>2316.8945300000019</c:v>
                </c:pt>
                <c:pt idx="8216">
                  <c:v>2314.4531300000026</c:v>
                </c:pt>
                <c:pt idx="8217">
                  <c:v>2316.8945300000019</c:v>
                </c:pt>
                <c:pt idx="8218">
                  <c:v>2316.8945300000019</c:v>
                </c:pt>
                <c:pt idx="8219">
                  <c:v>2316.8945300000019</c:v>
                </c:pt>
                <c:pt idx="8220">
                  <c:v>2316.8945300000019</c:v>
                </c:pt>
                <c:pt idx="8221">
                  <c:v>2316.8945300000019</c:v>
                </c:pt>
                <c:pt idx="8222">
                  <c:v>2316.8945300000019</c:v>
                </c:pt>
                <c:pt idx="8223">
                  <c:v>2316.8945300000019</c:v>
                </c:pt>
                <c:pt idx="8224">
                  <c:v>2316.8945300000019</c:v>
                </c:pt>
                <c:pt idx="8225">
                  <c:v>2314.4531300000026</c:v>
                </c:pt>
                <c:pt idx="8226">
                  <c:v>2316.8945300000019</c:v>
                </c:pt>
                <c:pt idx="8227">
                  <c:v>2316.8945300000019</c:v>
                </c:pt>
                <c:pt idx="8228">
                  <c:v>2316.8945300000019</c:v>
                </c:pt>
                <c:pt idx="8229">
                  <c:v>2316.8945300000019</c:v>
                </c:pt>
                <c:pt idx="8230">
                  <c:v>2314.4531300000026</c:v>
                </c:pt>
                <c:pt idx="8231">
                  <c:v>2316.8945300000019</c:v>
                </c:pt>
                <c:pt idx="8232">
                  <c:v>2316.8945300000019</c:v>
                </c:pt>
                <c:pt idx="8233">
                  <c:v>2316.8945300000019</c:v>
                </c:pt>
                <c:pt idx="8234">
                  <c:v>2316.8945300000019</c:v>
                </c:pt>
                <c:pt idx="8235">
                  <c:v>2316.8945300000019</c:v>
                </c:pt>
                <c:pt idx="8236">
                  <c:v>2316.8945300000019</c:v>
                </c:pt>
                <c:pt idx="8237">
                  <c:v>2316.8945300000019</c:v>
                </c:pt>
                <c:pt idx="8238">
                  <c:v>2316.8945300000019</c:v>
                </c:pt>
                <c:pt idx="8239">
                  <c:v>2316.8945300000019</c:v>
                </c:pt>
                <c:pt idx="8240">
                  <c:v>2316.8945300000019</c:v>
                </c:pt>
                <c:pt idx="8241">
                  <c:v>2316.8945300000019</c:v>
                </c:pt>
                <c:pt idx="8242">
                  <c:v>2316.8945300000019</c:v>
                </c:pt>
                <c:pt idx="8243">
                  <c:v>2316.8945300000019</c:v>
                </c:pt>
                <c:pt idx="8244">
                  <c:v>2316.8945300000019</c:v>
                </c:pt>
                <c:pt idx="8245">
                  <c:v>2316.8945300000019</c:v>
                </c:pt>
                <c:pt idx="8246">
                  <c:v>2314.4531300000026</c:v>
                </c:pt>
                <c:pt idx="8247">
                  <c:v>2316.8945300000019</c:v>
                </c:pt>
                <c:pt idx="8248">
                  <c:v>2316.8945300000019</c:v>
                </c:pt>
                <c:pt idx="8249">
                  <c:v>2316.8945300000019</c:v>
                </c:pt>
                <c:pt idx="8250">
                  <c:v>2316.8945300000019</c:v>
                </c:pt>
                <c:pt idx="8251">
                  <c:v>2316.8945300000019</c:v>
                </c:pt>
                <c:pt idx="8252">
                  <c:v>2316.8945300000019</c:v>
                </c:pt>
                <c:pt idx="8253">
                  <c:v>2316.8945300000019</c:v>
                </c:pt>
                <c:pt idx="8254">
                  <c:v>2314.4531300000026</c:v>
                </c:pt>
                <c:pt idx="8255">
                  <c:v>2314.4531300000026</c:v>
                </c:pt>
                <c:pt idx="8256">
                  <c:v>2314.4531300000026</c:v>
                </c:pt>
                <c:pt idx="8257">
                  <c:v>2316.8945300000019</c:v>
                </c:pt>
                <c:pt idx="8258">
                  <c:v>2316.8945300000019</c:v>
                </c:pt>
                <c:pt idx="8259">
                  <c:v>2316.8945300000019</c:v>
                </c:pt>
                <c:pt idx="8260">
                  <c:v>2316.8945300000019</c:v>
                </c:pt>
                <c:pt idx="8261">
                  <c:v>2316.8945300000019</c:v>
                </c:pt>
                <c:pt idx="8262">
                  <c:v>2316.8945300000019</c:v>
                </c:pt>
                <c:pt idx="8263">
                  <c:v>2316.8945300000019</c:v>
                </c:pt>
                <c:pt idx="8264">
                  <c:v>2316.8945300000019</c:v>
                </c:pt>
                <c:pt idx="8265">
                  <c:v>2316.8945300000019</c:v>
                </c:pt>
                <c:pt idx="8266">
                  <c:v>2316.8945300000019</c:v>
                </c:pt>
                <c:pt idx="8267">
                  <c:v>2316.8945300000019</c:v>
                </c:pt>
                <c:pt idx="8268">
                  <c:v>2316.8945300000019</c:v>
                </c:pt>
                <c:pt idx="8269">
                  <c:v>2316.8945300000019</c:v>
                </c:pt>
                <c:pt idx="8270">
                  <c:v>2314.4531300000026</c:v>
                </c:pt>
                <c:pt idx="8271">
                  <c:v>2314.4531300000026</c:v>
                </c:pt>
                <c:pt idx="8272">
                  <c:v>2314.4531300000026</c:v>
                </c:pt>
                <c:pt idx="8273">
                  <c:v>2314.4531300000026</c:v>
                </c:pt>
                <c:pt idx="8274">
                  <c:v>2316.8945300000019</c:v>
                </c:pt>
                <c:pt idx="8275">
                  <c:v>2314.4531300000026</c:v>
                </c:pt>
                <c:pt idx="8276">
                  <c:v>2316.8945300000019</c:v>
                </c:pt>
                <c:pt idx="8277">
                  <c:v>2316.8945300000019</c:v>
                </c:pt>
                <c:pt idx="8278">
                  <c:v>2316.8945300000019</c:v>
                </c:pt>
                <c:pt idx="8279">
                  <c:v>2316.8945300000019</c:v>
                </c:pt>
                <c:pt idx="8280">
                  <c:v>2316.8945300000019</c:v>
                </c:pt>
                <c:pt idx="8281">
                  <c:v>2314.4531300000026</c:v>
                </c:pt>
                <c:pt idx="8282">
                  <c:v>2316.8945300000019</c:v>
                </c:pt>
                <c:pt idx="8283">
                  <c:v>2316.8945300000019</c:v>
                </c:pt>
                <c:pt idx="8284">
                  <c:v>2316.8945300000019</c:v>
                </c:pt>
                <c:pt idx="8285">
                  <c:v>2316.8945300000019</c:v>
                </c:pt>
                <c:pt idx="8286">
                  <c:v>2316.8945300000019</c:v>
                </c:pt>
                <c:pt idx="8287">
                  <c:v>2314.4531300000026</c:v>
                </c:pt>
                <c:pt idx="8288">
                  <c:v>2316.8945300000019</c:v>
                </c:pt>
                <c:pt idx="8289">
                  <c:v>2316.8945300000019</c:v>
                </c:pt>
                <c:pt idx="8290">
                  <c:v>2316.8945300000019</c:v>
                </c:pt>
                <c:pt idx="8291">
                  <c:v>2314.4531300000026</c:v>
                </c:pt>
                <c:pt idx="8292">
                  <c:v>2316.8945300000019</c:v>
                </c:pt>
                <c:pt idx="8293">
                  <c:v>2316.8945300000019</c:v>
                </c:pt>
                <c:pt idx="8294">
                  <c:v>2316.8945300000019</c:v>
                </c:pt>
                <c:pt idx="8295">
                  <c:v>2316.8945300000019</c:v>
                </c:pt>
                <c:pt idx="8296">
                  <c:v>2314.4531300000026</c:v>
                </c:pt>
                <c:pt idx="8297">
                  <c:v>2316.8945300000019</c:v>
                </c:pt>
                <c:pt idx="8298">
                  <c:v>2314.4531300000026</c:v>
                </c:pt>
                <c:pt idx="8299">
                  <c:v>2316.8945300000019</c:v>
                </c:pt>
                <c:pt idx="8300">
                  <c:v>2316.8945300000019</c:v>
                </c:pt>
                <c:pt idx="8301">
                  <c:v>2316.8945300000019</c:v>
                </c:pt>
                <c:pt idx="8302">
                  <c:v>2314.4531300000026</c:v>
                </c:pt>
                <c:pt idx="8303">
                  <c:v>2316.8945300000019</c:v>
                </c:pt>
                <c:pt idx="8304">
                  <c:v>2314.4531300000026</c:v>
                </c:pt>
                <c:pt idx="8305">
                  <c:v>2316.8945300000019</c:v>
                </c:pt>
                <c:pt idx="8306">
                  <c:v>2316.8945300000019</c:v>
                </c:pt>
                <c:pt idx="8307">
                  <c:v>2316.8945300000019</c:v>
                </c:pt>
                <c:pt idx="8308">
                  <c:v>2316.8945300000019</c:v>
                </c:pt>
                <c:pt idx="8309">
                  <c:v>2316.8945300000019</c:v>
                </c:pt>
                <c:pt idx="8310">
                  <c:v>2316.8945300000019</c:v>
                </c:pt>
                <c:pt idx="8311">
                  <c:v>2316.8945300000019</c:v>
                </c:pt>
                <c:pt idx="8312">
                  <c:v>2316.8945300000019</c:v>
                </c:pt>
                <c:pt idx="8313">
                  <c:v>2316.8945300000019</c:v>
                </c:pt>
                <c:pt idx="8314">
                  <c:v>2316.8945300000019</c:v>
                </c:pt>
                <c:pt idx="8315">
                  <c:v>2314.4531300000026</c:v>
                </c:pt>
                <c:pt idx="8316">
                  <c:v>2314.4531300000026</c:v>
                </c:pt>
                <c:pt idx="8317">
                  <c:v>2314.4531300000026</c:v>
                </c:pt>
                <c:pt idx="8318">
                  <c:v>2316.8945300000019</c:v>
                </c:pt>
                <c:pt idx="8319">
                  <c:v>2314.4531300000026</c:v>
                </c:pt>
                <c:pt idx="8320">
                  <c:v>2316.8945300000019</c:v>
                </c:pt>
                <c:pt idx="8321">
                  <c:v>2316.8945300000019</c:v>
                </c:pt>
                <c:pt idx="8322">
                  <c:v>2316.8945300000019</c:v>
                </c:pt>
                <c:pt idx="8323">
                  <c:v>2316.8945300000019</c:v>
                </c:pt>
                <c:pt idx="8324">
                  <c:v>2316.8945300000019</c:v>
                </c:pt>
                <c:pt idx="8325">
                  <c:v>2316.8945300000019</c:v>
                </c:pt>
                <c:pt idx="8326">
                  <c:v>2314.4531300000026</c:v>
                </c:pt>
                <c:pt idx="8327">
                  <c:v>2316.8945300000019</c:v>
                </c:pt>
                <c:pt idx="8328">
                  <c:v>2314.4531300000026</c:v>
                </c:pt>
                <c:pt idx="8329">
                  <c:v>2316.8945300000019</c:v>
                </c:pt>
                <c:pt idx="8330">
                  <c:v>2316.8945300000019</c:v>
                </c:pt>
                <c:pt idx="8331">
                  <c:v>2316.8945300000019</c:v>
                </c:pt>
                <c:pt idx="8332">
                  <c:v>2316.8945300000019</c:v>
                </c:pt>
                <c:pt idx="8333">
                  <c:v>2314.4531300000026</c:v>
                </c:pt>
                <c:pt idx="8334">
                  <c:v>2316.8945300000019</c:v>
                </c:pt>
                <c:pt idx="8335">
                  <c:v>2316.8945300000019</c:v>
                </c:pt>
                <c:pt idx="8336">
                  <c:v>2316.8945300000019</c:v>
                </c:pt>
                <c:pt idx="8337">
                  <c:v>2316.8945300000019</c:v>
                </c:pt>
                <c:pt idx="8338">
                  <c:v>2316.8945300000019</c:v>
                </c:pt>
                <c:pt idx="8339">
                  <c:v>2316.8945300000019</c:v>
                </c:pt>
                <c:pt idx="8340">
                  <c:v>2316.8945300000019</c:v>
                </c:pt>
                <c:pt idx="8341">
                  <c:v>2316.8945300000019</c:v>
                </c:pt>
                <c:pt idx="8342">
                  <c:v>2316.8945300000019</c:v>
                </c:pt>
                <c:pt idx="8343">
                  <c:v>2316.8945300000019</c:v>
                </c:pt>
                <c:pt idx="8344">
                  <c:v>2316.8945300000019</c:v>
                </c:pt>
                <c:pt idx="8345">
                  <c:v>2316.8945300000019</c:v>
                </c:pt>
                <c:pt idx="8346">
                  <c:v>2314.4531300000026</c:v>
                </c:pt>
                <c:pt idx="8347">
                  <c:v>2316.8945300000019</c:v>
                </c:pt>
                <c:pt idx="8348">
                  <c:v>2316.8945300000019</c:v>
                </c:pt>
                <c:pt idx="8349">
                  <c:v>2316.8945300000019</c:v>
                </c:pt>
                <c:pt idx="8350">
                  <c:v>2314.4531300000026</c:v>
                </c:pt>
                <c:pt idx="8351">
                  <c:v>2316.8945300000019</c:v>
                </c:pt>
                <c:pt idx="8352">
                  <c:v>2316.8945300000019</c:v>
                </c:pt>
                <c:pt idx="8353">
                  <c:v>2314.4531300000026</c:v>
                </c:pt>
                <c:pt idx="8354">
                  <c:v>2316.8945300000019</c:v>
                </c:pt>
                <c:pt idx="8355">
                  <c:v>2314.4531300000026</c:v>
                </c:pt>
                <c:pt idx="8356">
                  <c:v>2316.8945300000019</c:v>
                </c:pt>
                <c:pt idx="8357">
                  <c:v>2316.8945300000019</c:v>
                </c:pt>
                <c:pt idx="8358">
                  <c:v>2316.8945300000019</c:v>
                </c:pt>
                <c:pt idx="8359">
                  <c:v>2314.4531300000026</c:v>
                </c:pt>
                <c:pt idx="8360">
                  <c:v>2316.8945300000019</c:v>
                </c:pt>
                <c:pt idx="8361">
                  <c:v>2314.4531300000026</c:v>
                </c:pt>
                <c:pt idx="8362">
                  <c:v>2316.8945300000019</c:v>
                </c:pt>
                <c:pt idx="8363">
                  <c:v>2316.8945300000019</c:v>
                </c:pt>
                <c:pt idx="8364">
                  <c:v>2316.8945300000019</c:v>
                </c:pt>
                <c:pt idx="8365">
                  <c:v>2316.8945300000019</c:v>
                </c:pt>
                <c:pt idx="8366">
                  <c:v>2316.8945300000019</c:v>
                </c:pt>
                <c:pt idx="8367">
                  <c:v>2314.4531300000026</c:v>
                </c:pt>
                <c:pt idx="8368">
                  <c:v>2316.8945300000019</c:v>
                </c:pt>
                <c:pt idx="8369">
                  <c:v>2314.4531300000026</c:v>
                </c:pt>
                <c:pt idx="8370">
                  <c:v>2316.8945300000019</c:v>
                </c:pt>
                <c:pt idx="8371">
                  <c:v>2314.4531300000026</c:v>
                </c:pt>
                <c:pt idx="8372">
                  <c:v>2316.8945300000019</c:v>
                </c:pt>
                <c:pt idx="8373">
                  <c:v>2316.8945300000019</c:v>
                </c:pt>
                <c:pt idx="8374">
                  <c:v>2316.8945300000019</c:v>
                </c:pt>
                <c:pt idx="8375">
                  <c:v>2314.4531300000026</c:v>
                </c:pt>
                <c:pt idx="8376">
                  <c:v>2316.8945300000019</c:v>
                </c:pt>
                <c:pt idx="8377">
                  <c:v>2316.8945300000019</c:v>
                </c:pt>
                <c:pt idx="8378">
                  <c:v>2314.4531300000026</c:v>
                </c:pt>
                <c:pt idx="8379">
                  <c:v>2316.8945300000019</c:v>
                </c:pt>
                <c:pt idx="8380">
                  <c:v>2316.8945300000019</c:v>
                </c:pt>
                <c:pt idx="8381">
                  <c:v>2316.8945300000019</c:v>
                </c:pt>
                <c:pt idx="8382">
                  <c:v>2316.8945300000019</c:v>
                </c:pt>
                <c:pt idx="8383">
                  <c:v>2314.4531300000026</c:v>
                </c:pt>
                <c:pt idx="8384">
                  <c:v>2314.4531300000026</c:v>
                </c:pt>
                <c:pt idx="8385">
                  <c:v>2314.4531300000026</c:v>
                </c:pt>
                <c:pt idx="8386">
                  <c:v>2316.8945300000019</c:v>
                </c:pt>
                <c:pt idx="8387">
                  <c:v>2316.8945300000019</c:v>
                </c:pt>
                <c:pt idx="8388">
                  <c:v>2316.8945300000019</c:v>
                </c:pt>
                <c:pt idx="8389">
                  <c:v>2316.8945300000019</c:v>
                </c:pt>
                <c:pt idx="8390">
                  <c:v>2314.4531300000026</c:v>
                </c:pt>
                <c:pt idx="8391">
                  <c:v>2316.8945300000019</c:v>
                </c:pt>
                <c:pt idx="8392">
                  <c:v>2316.8945300000019</c:v>
                </c:pt>
                <c:pt idx="8393">
                  <c:v>2316.8945300000019</c:v>
                </c:pt>
                <c:pt idx="8394">
                  <c:v>2316.8945300000019</c:v>
                </c:pt>
                <c:pt idx="8395">
                  <c:v>2316.8945300000019</c:v>
                </c:pt>
                <c:pt idx="8396">
                  <c:v>2316.8945300000019</c:v>
                </c:pt>
                <c:pt idx="8397">
                  <c:v>2316.8945300000019</c:v>
                </c:pt>
                <c:pt idx="8398">
                  <c:v>2316.8945300000019</c:v>
                </c:pt>
                <c:pt idx="8399">
                  <c:v>2314.4531300000026</c:v>
                </c:pt>
                <c:pt idx="8400">
                  <c:v>2314.4531300000026</c:v>
                </c:pt>
                <c:pt idx="8401">
                  <c:v>2314.4531300000026</c:v>
                </c:pt>
                <c:pt idx="8402">
                  <c:v>2314.4531300000026</c:v>
                </c:pt>
                <c:pt idx="8403">
                  <c:v>2316.8945300000019</c:v>
                </c:pt>
                <c:pt idx="8404">
                  <c:v>2314.4531300000026</c:v>
                </c:pt>
                <c:pt idx="8405">
                  <c:v>2316.8945300000019</c:v>
                </c:pt>
                <c:pt idx="8406">
                  <c:v>2314.4531300000026</c:v>
                </c:pt>
                <c:pt idx="8407">
                  <c:v>2314.4531300000026</c:v>
                </c:pt>
                <c:pt idx="8408">
                  <c:v>2316.8945300000019</c:v>
                </c:pt>
                <c:pt idx="8409">
                  <c:v>2316.8945300000019</c:v>
                </c:pt>
                <c:pt idx="8410">
                  <c:v>2314.4531300000026</c:v>
                </c:pt>
                <c:pt idx="8411">
                  <c:v>2316.8945300000019</c:v>
                </c:pt>
                <c:pt idx="8412">
                  <c:v>2316.8945300000019</c:v>
                </c:pt>
                <c:pt idx="8413">
                  <c:v>2316.8945300000019</c:v>
                </c:pt>
                <c:pt idx="8414">
                  <c:v>2316.8945300000019</c:v>
                </c:pt>
                <c:pt idx="8415">
                  <c:v>2316.8945300000019</c:v>
                </c:pt>
                <c:pt idx="8416">
                  <c:v>2316.8945300000019</c:v>
                </c:pt>
                <c:pt idx="8417">
                  <c:v>2316.8945300000019</c:v>
                </c:pt>
                <c:pt idx="8418">
                  <c:v>2314.4531300000026</c:v>
                </c:pt>
                <c:pt idx="8419">
                  <c:v>2314.4531300000026</c:v>
                </c:pt>
                <c:pt idx="8420">
                  <c:v>2316.8945300000019</c:v>
                </c:pt>
                <c:pt idx="8421">
                  <c:v>2316.8945300000019</c:v>
                </c:pt>
                <c:pt idx="8422">
                  <c:v>2314.4531300000026</c:v>
                </c:pt>
                <c:pt idx="8423">
                  <c:v>2316.8945300000019</c:v>
                </c:pt>
                <c:pt idx="8424">
                  <c:v>2316.8945300000019</c:v>
                </c:pt>
                <c:pt idx="8425">
                  <c:v>2314.4531300000026</c:v>
                </c:pt>
                <c:pt idx="8426">
                  <c:v>2316.8945300000019</c:v>
                </c:pt>
                <c:pt idx="8427">
                  <c:v>2314.4531300000026</c:v>
                </c:pt>
                <c:pt idx="8428">
                  <c:v>2316.8945300000019</c:v>
                </c:pt>
                <c:pt idx="8429">
                  <c:v>2316.8945300000019</c:v>
                </c:pt>
                <c:pt idx="8430">
                  <c:v>2316.8945300000019</c:v>
                </c:pt>
                <c:pt idx="8431">
                  <c:v>2316.8945300000019</c:v>
                </c:pt>
                <c:pt idx="8432">
                  <c:v>2316.8945300000019</c:v>
                </c:pt>
                <c:pt idx="8433">
                  <c:v>2314.4531300000026</c:v>
                </c:pt>
                <c:pt idx="8434">
                  <c:v>2314.4531300000026</c:v>
                </c:pt>
                <c:pt idx="8435">
                  <c:v>2316.8945300000019</c:v>
                </c:pt>
                <c:pt idx="8436">
                  <c:v>2314.4531300000026</c:v>
                </c:pt>
                <c:pt idx="8437">
                  <c:v>2314.4531300000026</c:v>
                </c:pt>
                <c:pt idx="8438">
                  <c:v>2316.8945300000019</c:v>
                </c:pt>
                <c:pt idx="8439">
                  <c:v>2316.8945300000019</c:v>
                </c:pt>
                <c:pt idx="8440">
                  <c:v>2314.4531300000026</c:v>
                </c:pt>
                <c:pt idx="8441">
                  <c:v>2316.8945300000019</c:v>
                </c:pt>
                <c:pt idx="8442">
                  <c:v>2314.4531300000026</c:v>
                </c:pt>
                <c:pt idx="8443">
                  <c:v>2316.8945300000019</c:v>
                </c:pt>
                <c:pt idx="8444">
                  <c:v>2316.8945300000019</c:v>
                </c:pt>
                <c:pt idx="8445">
                  <c:v>2314.4531300000026</c:v>
                </c:pt>
                <c:pt idx="8446">
                  <c:v>2316.8945300000019</c:v>
                </c:pt>
                <c:pt idx="8447">
                  <c:v>2314.4531300000026</c:v>
                </c:pt>
                <c:pt idx="8448">
                  <c:v>2314.4531300000026</c:v>
                </c:pt>
                <c:pt idx="8449">
                  <c:v>2316.8945300000019</c:v>
                </c:pt>
                <c:pt idx="8450">
                  <c:v>2316.8945300000019</c:v>
                </c:pt>
                <c:pt idx="8451">
                  <c:v>2316.8945300000019</c:v>
                </c:pt>
                <c:pt idx="8452">
                  <c:v>2316.8945300000019</c:v>
                </c:pt>
                <c:pt idx="8453">
                  <c:v>2314.4531300000026</c:v>
                </c:pt>
                <c:pt idx="8454">
                  <c:v>2316.8945300000019</c:v>
                </c:pt>
                <c:pt idx="8455">
                  <c:v>2314.4531300000026</c:v>
                </c:pt>
                <c:pt idx="8456">
                  <c:v>2314.4531300000026</c:v>
                </c:pt>
                <c:pt idx="8457">
                  <c:v>2316.8945300000019</c:v>
                </c:pt>
                <c:pt idx="8458">
                  <c:v>2316.8945300000019</c:v>
                </c:pt>
                <c:pt idx="8459">
                  <c:v>2314.4531300000026</c:v>
                </c:pt>
                <c:pt idx="8460">
                  <c:v>2314.4531300000026</c:v>
                </c:pt>
                <c:pt idx="8461">
                  <c:v>2316.8945300000019</c:v>
                </c:pt>
                <c:pt idx="8462">
                  <c:v>2316.8945300000019</c:v>
                </c:pt>
                <c:pt idx="8463">
                  <c:v>2316.8945300000019</c:v>
                </c:pt>
                <c:pt idx="8464">
                  <c:v>2316.8945300000019</c:v>
                </c:pt>
                <c:pt idx="8465">
                  <c:v>2316.8945300000019</c:v>
                </c:pt>
                <c:pt idx="8466">
                  <c:v>2316.8945300000019</c:v>
                </c:pt>
                <c:pt idx="8467">
                  <c:v>2314.4531300000026</c:v>
                </c:pt>
                <c:pt idx="8468">
                  <c:v>2314.4531300000026</c:v>
                </c:pt>
                <c:pt idx="8469">
                  <c:v>2316.8945300000019</c:v>
                </c:pt>
                <c:pt idx="8470">
                  <c:v>2316.8945300000019</c:v>
                </c:pt>
                <c:pt idx="8471">
                  <c:v>2314.4531300000026</c:v>
                </c:pt>
                <c:pt idx="8472">
                  <c:v>2314.4531300000026</c:v>
                </c:pt>
                <c:pt idx="8473">
                  <c:v>2316.8945300000019</c:v>
                </c:pt>
                <c:pt idx="8474">
                  <c:v>2314.4531300000026</c:v>
                </c:pt>
                <c:pt idx="8475">
                  <c:v>2316.8945300000019</c:v>
                </c:pt>
                <c:pt idx="8476">
                  <c:v>2316.8945300000019</c:v>
                </c:pt>
                <c:pt idx="8477">
                  <c:v>2316.8945300000019</c:v>
                </c:pt>
                <c:pt idx="8478">
                  <c:v>2316.8945300000019</c:v>
                </c:pt>
                <c:pt idx="8479">
                  <c:v>2316.8945300000019</c:v>
                </c:pt>
                <c:pt idx="8480">
                  <c:v>2314.4531300000026</c:v>
                </c:pt>
                <c:pt idx="8481">
                  <c:v>2316.8945300000019</c:v>
                </c:pt>
                <c:pt idx="8482">
                  <c:v>2314.4531300000026</c:v>
                </c:pt>
                <c:pt idx="8483">
                  <c:v>2314.4531300000026</c:v>
                </c:pt>
                <c:pt idx="8484">
                  <c:v>2316.8945300000019</c:v>
                </c:pt>
                <c:pt idx="8485">
                  <c:v>2314.4531300000026</c:v>
                </c:pt>
                <c:pt idx="8486">
                  <c:v>2316.8945300000019</c:v>
                </c:pt>
                <c:pt idx="8487">
                  <c:v>2316.8945300000019</c:v>
                </c:pt>
                <c:pt idx="8488">
                  <c:v>2314.4531300000026</c:v>
                </c:pt>
                <c:pt idx="8489">
                  <c:v>2316.8945300000019</c:v>
                </c:pt>
                <c:pt idx="8490">
                  <c:v>2316.8945300000019</c:v>
                </c:pt>
                <c:pt idx="8491">
                  <c:v>2316.8945300000019</c:v>
                </c:pt>
                <c:pt idx="8492">
                  <c:v>2314.4531300000026</c:v>
                </c:pt>
                <c:pt idx="8493">
                  <c:v>2316.8945300000019</c:v>
                </c:pt>
                <c:pt idx="8494">
                  <c:v>2316.8945300000019</c:v>
                </c:pt>
                <c:pt idx="8495">
                  <c:v>2316.8945300000019</c:v>
                </c:pt>
                <c:pt idx="8496">
                  <c:v>2314.4531300000026</c:v>
                </c:pt>
                <c:pt idx="8497">
                  <c:v>2316.8945300000019</c:v>
                </c:pt>
                <c:pt idx="8498">
                  <c:v>2316.8945300000019</c:v>
                </c:pt>
                <c:pt idx="8499">
                  <c:v>2316.8945300000019</c:v>
                </c:pt>
                <c:pt idx="8500">
                  <c:v>2314.4531300000026</c:v>
                </c:pt>
                <c:pt idx="8501">
                  <c:v>2316.8945300000019</c:v>
                </c:pt>
                <c:pt idx="8502">
                  <c:v>2314.4531300000026</c:v>
                </c:pt>
                <c:pt idx="8503">
                  <c:v>2314.4531300000026</c:v>
                </c:pt>
                <c:pt idx="8504">
                  <c:v>2316.8945300000019</c:v>
                </c:pt>
                <c:pt idx="8505">
                  <c:v>2314.4531300000026</c:v>
                </c:pt>
                <c:pt idx="8506">
                  <c:v>2314.4531300000026</c:v>
                </c:pt>
                <c:pt idx="8507">
                  <c:v>2316.8945300000019</c:v>
                </c:pt>
                <c:pt idx="8508">
                  <c:v>2316.8945300000019</c:v>
                </c:pt>
                <c:pt idx="8509">
                  <c:v>2316.8945300000019</c:v>
                </c:pt>
                <c:pt idx="8510">
                  <c:v>2314.4531300000026</c:v>
                </c:pt>
                <c:pt idx="8511">
                  <c:v>2316.8945300000019</c:v>
                </c:pt>
                <c:pt idx="8512">
                  <c:v>2316.8945300000019</c:v>
                </c:pt>
                <c:pt idx="8513">
                  <c:v>2314.4531300000026</c:v>
                </c:pt>
                <c:pt idx="8514">
                  <c:v>2314.4531300000026</c:v>
                </c:pt>
                <c:pt idx="8515">
                  <c:v>2314.4531300000026</c:v>
                </c:pt>
                <c:pt idx="8516">
                  <c:v>2314.4531300000026</c:v>
                </c:pt>
                <c:pt idx="8517">
                  <c:v>2316.8945300000019</c:v>
                </c:pt>
                <c:pt idx="8518">
                  <c:v>2314.4531300000026</c:v>
                </c:pt>
                <c:pt idx="8519">
                  <c:v>2316.8945300000019</c:v>
                </c:pt>
                <c:pt idx="8520">
                  <c:v>2316.8945300000019</c:v>
                </c:pt>
                <c:pt idx="8521">
                  <c:v>2314.4531300000026</c:v>
                </c:pt>
                <c:pt idx="8522">
                  <c:v>2316.8945300000019</c:v>
                </c:pt>
                <c:pt idx="8523">
                  <c:v>2316.8945300000019</c:v>
                </c:pt>
                <c:pt idx="8524">
                  <c:v>2316.8945300000019</c:v>
                </c:pt>
                <c:pt idx="8525">
                  <c:v>2314.4531300000026</c:v>
                </c:pt>
                <c:pt idx="8526">
                  <c:v>2316.8945300000019</c:v>
                </c:pt>
                <c:pt idx="8527">
                  <c:v>2314.4531300000026</c:v>
                </c:pt>
                <c:pt idx="8528">
                  <c:v>2314.4531300000026</c:v>
                </c:pt>
                <c:pt idx="8529">
                  <c:v>2314.4531300000026</c:v>
                </c:pt>
                <c:pt idx="8530">
                  <c:v>2314.4531300000026</c:v>
                </c:pt>
                <c:pt idx="8531">
                  <c:v>2314.4531300000026</c:v>
                </c:pt>
                <c:pt idx="8532">
                  <c:v>2314.4531300000026</c:v>
                </c:pt>
                <c:pt idx="8533">
                  <c:v>2316.8945300000019</c:v>
                </c:pt>
                <c:pt idx="8534">
                  <c:v>2316.8945300000019</c:v>
                </c:pt>
                <c:pt idx="8535">
                  <c:v>2314.4531300000026</c:v>
                </c:pt>
                <c:pt idx="8536">
                  <c:v>2316.8945300000019</c:v>
                </c:pt>
                <c:pt idx="8537">
                  <c:v>2316.8945300000019</c:v>
                </c:pt>
                <c:pt idx="8538">
                  <c:v>2314.4531300000026</c:v>
                </c:pt>
                <c:pt idx="8539">
                  <c:v>2314.4531300000026</c:v>
                </c:pt>
                <c:pt idx="8540">
                  <c:v>2316.8945300000019</c:v>
                </c:pt>
                <c:pt idx="8541">
                  <c:v>2316.8945300000019</c:v>
                </c:pt>
                <c:pt idx="8542">
                  <c:v>2316.8945300000019</c:v>
                </c:pt>
                <c:pt idx="8543">
                  <c:v>2314.4531300000026</c:v>
                </c:pt>
                <c:pt idx="8544">
                  <c:v>2314.4531300000026</c:v>
                </c:pt>
                <c:pt idx="8545">
                  <c:v>2314.4531300000026</c:v>
                </c:pt>
                <c:pt idx="8546">
                  <c:v>2316.8945300000019</c:v>
                </c:pt>
                <c:pt idx="8547">
                  <c:v>2314.4531300000026</c:v>
                </c:pt>
                <c:pt idx="8548">
                  <c:v>2314.4531300000026</c:v>
                </c:pt>
                <c:pt idx="8549">
                  <c:v>2314.4531300000026</c:v>
                </c:pt>
                <c:pt idx="8550">
                  <c:v>2314.4531300000026</c:v>
                </c:pt>
                <c:pt idx="8551">
                  <c:v>2316.8945300000019</c:v>
                </c:pt>
                <c:pt idx="8552">
                  <c:v>2314.4531300000026</c:v>
                </c:pt>
                <c:pt idx="8553">
                  <c:v>2316.8945300000019</c:v>
                </c:pt>
                <c:pt idx="8554">
                  <c:v>2314.4531300000026</c:v>
                </c:pt>
                <c:pt idx="8555">
                  <c:v>2316.8945300000019</c:v>
                </c:pt>
                <c:pt idx="8556">
                  <c:v>2316.8945300000019</c:v>
                </c:pt>
                <c:pt idx="8557">
                  <c:v>2314.4531300000026</c:v>
                </c:pt>
                <c:pt idx="8558">
                  <c:v>2314.4531300000026</c:v>
                </c:pt>
                <c:pt idx="8559">
                  <c:v>2316.8945300000019</c:v>
                </c:pt>
                <c:pt idx="8560">
                  <c:v>2316.8945300000019</c:v>
                </c:pt>
                <c:pt idx="8561">
                  <c:v>2314.4531300000026</c:v>
                </c:pt>
                <c:pt idx="8562">
                  <c:v>2316.8945300000019</c:v>
                </c:pt>
                <c:pt idx="8563">
                  <c:v>2316.8945300000019</c:v>
                </c:pt>
                <c:pt idx="8564">
                  <c:v>2316.8945300000019</c:v>
                </c:pt>
                <c:pt idx="8565">
                  <c:v>2314.4531300000026</c:v>
                </c:pt>
                <c:pt idx="8566">
                  <c:v>2316.8945300000019</c:v>
                </c:pt>
                <c:pt idx="8567">
                  <c:v>2316.8945300000019</c:v>
                </c:pt>
                <c:pt idx="8568">
                  <c:v>2314.4531300000026</c:v>
                </c:pt>
                <c:pt idx="8569">
                  <c:v>2314.4531300000026</c:v>
                </c:pt>
                <c:pt idx="8570">
                  <c:v>2314.4531300000026</c:v>
                </c:pt>
                <c:pt idx="8571">
                  <c:v>2316.8945300000019</c:v>
                </c:pt>
                <c:pt idx="8572">
                  <c:v>2314.4531300000026</c:v>
                </c:pt>
                <c:pt idx="8573">
                  <c:v>2314.4531300000026</c:v>
                </c:pt>
                <c:pt idx="8574">
                  <c:v>2314.4531300000026</c:v>
                </c:pt>
                <c:pt idx="8575">
                  <c:v>2314.4531300000026</c:v>
                </c:pt>
                <c:pt idx="8576">
                  <c:v>2314.4531300000026</c:v>
                </c:pt>
                <c:pt idx="8577">
                  <c:v>2314.4531300000026</c:v>
                </c:pt>
                <c:pt idx="8578">
                  <c:v>2314.4531300000026</c:v>
                </c:pt>
                <c:pt idx="8579">
                  <c:v>2316.8945300000019</c:v>
                </c:pt>
                <c:pt idx="8580">
                  <c:v>2316.8945300000019</c:v>
                </c:pt>
                <c:pt idx="8581">
                  <c:v>2316.8945300000019</c:v>
                </c:pt>
                <c:pt idx="8582">
                  <c:v>2314.4531300000026</c:v>
                </c:pt>
                <c:pt idx="8583">
                  <c:v>2316.8945300000019</c:v>
                </c:pt>
                <c:pt idx="8584">
                  <c:v>2314.4531300000026</c:v>
                </c:pt>
                <c:pt idx="8585">
                  <c:v>2314.4531300000026</c:v>
                </c:pt>
                <c:pt idx="8586">
                  <c:v>2314.4531300000026</c:v>
                </c:pt>
                <c:pt idx="8587">
                  <c:v>2316.8945300000019</c:v>
                </c:pt>
                <c:pt idx="8588">
                  <c:v>2316.8945300000019</c:v>
                </c:pt>
                <c:pt idx="8589">
                  <c:v>2314.4531300000026</c:v>
                </c:pt>
                <c:pt idx="8590">
                  <c:v>2316.8945300000019</c:v>
                </c:pt>
                <c:pt idx="8591">
                  <c:v>2314.4531300000026</c:v>
                </c:pt>
                <c:pt idx="8592">
                  <c:v>2314.4531300000026</c:v>
                </c:pt>
                <c:pt idx="8593">
                  <c:v>2314.4531300000026</c:v>
                </c:pt>
                <c:pt idx="8594">
                  <c:v>2314.4531300000026</c:v>
                </c:pt>
                <c:pt idx="8595">
                  <c:v>2316.8945300000019</c:v>
                </c:pt>
                <c:pt idx="8596">
                  <c:v>2316.8945300000019</c:v>
                </c:pt>
                <c:pt idx="8597">
                  <c:v>2316.8945300000019</c:v>
                </c:pt>
                <c:pt idx="8598">
                  <c:v>2316.8945300000019</c:v>
                </c:pt>
                <c:pt idx="8599">
                  <c:v>2316.8945300000019</c:v>
                </c:pt>
                <c:pt idx="8600">
                  <c:v>2316.8945300000019</c:v>
                </c:pt>
                <c:pt idx="8601">
                  <c:v>2316.8945300000019</c:v>
                </c:pt>
                <c:pt idx="8602">
                  <c:v>2316.8945300000019</c:v>
                </c:pt>
                <c:pt idx="8603">
                  <c:v>2316.8945300000019</c:v>
                </c:pt>
                <c:pt idx="8604">
                  <c:v>2316.8945300000019</c:v>
                </c:pt>
                <c:pt idx="8605">
                  <c:v>2316.8945300000019</c:v>
                </c:pt>
                <c:pt idx="8606">
                  <c:v>2314.4531300000026</c:v>
                </c:pt>
                <c:pt idx="8607">
                  <c:v>2316.8945300000019</c:v>
                </c:pt>
                <c:pt idx="8608">
                  <c:v>2314.4531300000026</c:v>
                </c:pt>
                <c:pt idx="8609">
                  <c:v>2314.4531300000026</c:v>
                </c:pt>
                <c:pt idx="8610">
                  <c:v>2316.8945300000019</c:v>
                </c:pt>
                <c:pt idx="8611">
                  <c:v>2316.8945300000019</c:v>
                </c:pt>
                <c:pt idx="8612">
                  <c:v>2314.4531300000026</c:v>
                </c:pt>
                <c:pt idx="8613">
                  <c:v>2314.4531300000026</c:v>
                </c:pt>
                <c:pt idx="8614">
                  <c:v>2314.4531300000026</c:v>
                </c:pt>
                <c:pt idx="8615">
                  <c:v>2314.4531300000026</c:v>
                </c:pt>
                <c:pt idx="8616">
                  <c:v>2314.4531300000026</c:v>
                </c:pt>
                <c:pt idx="8617">
                  <c:v>2314.4531300000026</c:v>
                </c:pt>
                <c:pt idx="8618">
                  <c:v>2314.4531300000026</c:v>
                </c:pt>
                <c:pt idx="8619">
                  <c:v>2316.8945300000019</c:v>
                </c:pt>
                <c:pt idx="8620">
                  <c:v>2314.4531300000026</c:v>
                </c:pt>
                <c:pt idx="8621">
                  <c:v>2314.4531300000026</c:v>
                </c:pt>
                <c:pt idx="8622">
                  <c:v>2316.8945300000019</c:v>
                </c:pt>
                <c:pt idx="8623">
                  <c:v>2314.4531300000026</c:v>
                </c:pt>
                <c:pt idx="8624">
                  <c:v>2314.4531300000026</c:v>
                </c:pt>
                <c:pt idx="8625">
                  <c:v>2314.4531300000026</c:v>
                </c:pt>
                <c:pt idx="8626">
                  <c:v>2314.4531300000026</c:v>
                </c:pt>
                <c:pt idx="8627">
                  <c:v>2316.8945300000019</c:v>
                </c:pt>
                <c:pt idx="8628">
                  <c:v>2316.8945300000019</c:v>
                </c:pt>
                <c:pt idx="8629">
                  <c:v>2314.4531300000026</c:v>
                </c:pt>
                <c:pt idx="8630">
                  <c:v>2314.4531300000026</c:v>
                </c:pt>
                <c:pt idx="8631">
                  <c:v>2316.8945300000019</c:v>
                </c:pt>
                <c:pt idx="8632">
                  <c:v>2316.8945300000019</c:v>
                </c:pt>
                <c:pt idx="8633">
                  <c:v>2314.4531300000026</c:v>
                </c:pt>
                <c:pt idx="8634">
                  <c:v>2314.4531300000026</c:v>
                </c:pt>
                <c:pt idx="8635">
                  <c:v>2316.8945300000019</c:v>
                </c:pt>
                <c:pt idx="8636">
                  <c:v>2314.4531300000026</c:v>
                </c:pt>
                <c:pt idx="8637">
                  <c:v>2314.4531300000026</c:v>
                </c:pt>
                <c:pt idx="8638">
                  <c:v>2314.4531300000026</c:v>
                </c:pt>
                <c:pt idx="8639">
                  <c:v>2314.4531300000026</c:v>
                </c:pt>
                <c:pt idx="8640">
                  <c:v>2314.4531300000026</c:v>
                </c:pt>
                <c:pt idx="8641">
                  <c:v>2316.8945300000019</c:v>
                </c:pt>
                <c:pt idx="8642">
                  <c:v>2316.8945300000019</c:v>
                </c:pt>
                <c:pt idx="8643">
                  <c:v>2314.4531300000026</c:v>
                </c:pt>
                <c:pt idx="8644">
                  <c:v>2314.4531300000026</c:v>
                </c:pt>
                <c:pt idx="8645">
                  <c:v>2316.8945300000019</c:v>
                </c:pt>
                <c:pt idx="8646">
                  <c:v>2316.8945300000019</c:v>
                </c:pt>
                <c:pt idx="8647">
                  <c:v>2316.8945300000019</c:v>
                </c:pt>
                <c:pt idx="8648">
                  <c:v>2316.8945300000019</c:v>
                </c:pt>
                <c:pt idx="8649">
                  <c:v>2314.4531300000026</c:v>
                </c:pt>
                <c:pt idx="8650">
                  <c:v>2314.4531300000026</c:v>
                </c:pt>
                <c:pt idx="8651">
                  <c:v>2316.8945300000019</c:v>
                </c:pt>
                <c:pt idx="8652">
                  <c:v>2314.4531300000026</c:v>
                </c:pt>
                <c:pt idx="8653">
                  <c:v>2314.4531300000026</c:v>
                </c:pt>
                <c:pt idx="8654">
                  <c:v>2316.8945300000019</c:v>
                </c:pt>
                <c:pt idx="8655">
                  <c:v>2316.8945300000019</c:v>
                </c:pt>
                <c:pt idx="8656">
                  <c:v>2314.4531300000026</c:v>
                </c:pt>
                <c:pt idx="8657">
                  <c:v>2314.4531300000026</c:v>
                </c:pt>
                <c:pt idx="8658">
                  <c:v>2316.8945300000019</c:v>
                </c:pt>
                <c:pt idx="8659">
                  <c:v>2314.4531300000026</c:v>
                </c:pt>
                <c:pt idx="8660">
                  <c:v>2314.4531300000026</c:v>
                </c:pt>
                <c:pt idx="8661">
                  <c:v>2314.4531300000026</c:v>
                </c:pt>
                <c:pt idx="8662">
                  <c:v>2314.4531300000026</c:v>
                </c:pt>
                <c:pt idx="8663">
                  <c:v>2314.4531300000026</c:v>
                </c:pt>
                <c:pt idx="8664">
                  <c:v>2314.4531300000026</c:v>
                </c:pt>
                <c:pt idx="8665">
                  <c:v>2314.4531300000026</c:v>
                </c:pt>
                <c:pt idx="8666">
                  <c:v>2314.4531300000026</c:v>
                </c:pt>
                <c:pt idx="8667">
                  <c:v>2314.4531300000026</c:v>
                </c:pt>
                <c:pt idx="8668">
                  <c:v>2316.8945300000019</c:v>
                </c:pt>
                <c:pt idx="8669">
                  <c:v>2314.4531300000026</c:v>
                </c:pt>
                <c:pt idx="8670">
                  <c:v>2314.4531300000026</c:v>
                </c:pt>
                <c:pt idx="8671">
                  <c:v>2314.4531300000026</c:v>
                </c:pt>
                <c:pt idx="8672">
                  <c:v>2316.8945300000019</c:v>
                </c:pt>
                <c:pt idx="8673">
                  <c:v>2314.4531300000026</c:v>
                </c:pt>
                <c:pt idx="8674">
                  <c:v>2314.4531300000026</c:v>
                </c:pt>
                <c:pt idx="8675">
                  <c:v>2316.8945300000019</c:v>
                </c:pt>
                <c:pt idx="8676">
                  <c:v>2314.4531300000026</c:v>
                </c:pt>
                <c:pt idx="8677">
                  <c:v>2314.4531300000026</c:v>
                </c:pt>
                <c:pt idx="8678">
                  <c:v>2314.4531300000026</c:v>
                </c:pt>
                <c:pt idx="8679">
                  <c:v>2314.4531300000026</c:v>
                </c:pt>
                <c:pt idx="8680">
                  <c:v>2314.4531300000026</c:v>
                </c:pt>
                <c:pt idx="8681">
                  <c:v>2314.4531300000026</c:v>
                </c:pt>
                <c:pt idx="8682">
                  <c:v>2316.8945300000019</c:v>
                </c:pt>
                <c:pt idx="8683">
                  <c:v>2314.4531300000026</c:v>
                </c:pt>
                <c:pt idx="8684">
                  <c:v>2314.4531300000026</c:v>
                </c:pt>
                <c:pt idx="8685">
                  <c:v>2314.4531300000026</c:v>
                </c:pt>
                <c:pt idx="8686">
                  <c:v>2314.4531300000026</c:v>
                </c:pt>
                <c:pt idx="8687">
                  <c:v>2314.4531300000026</c:v>
                </c:pt>
                <c:pt idx="8688">
                  <c:v>2314.4531300000026</c:v>
                </c:pt>
                <c:pt idx="8689">
                  <c:v>2316.8945300000019</c:v>
                </c:pt>
                <c:pt idx="8690">
                  <c:v>2316.8945300000019</c:v>
                </c:pt>
                <c:pt idx="8691">
                  <c:v>2314.4531300000026</c:v>
                </c:pt>
                <c:pt idx="8692">
                  <c:v>2314.4531300000026</c:v>
                </c:pt>
                <c:pt idx="8693">
                  <c:v>2314.4531300000026</c:v>
                </c:pt>
                <c:pt idx="8694">
                  <c:v>2314.4531300000026</c:v>
                </c:pt>
                <c:pt idx="8695">
                  <c:v>2314.4531300000026</c:v>
                </c:pt>
                <c:pt idx="8696">
                  <c:v>2316.8945300000019</c:v>
                </c:pt>
                <c:pt idx="8697">
                  <c:v>2314.4531300000026</c:v>
                </c:pt>
                <c:pt idx="8698">
                  <c:v>2314.4531300000026</c:v>
                </c:pt>
                <c:pt idx="8699">
                  <c:v>2312.0117200000018</c:v>
                </c:pt>
                <c:pt idx="8700">
                  <c:v>2316.8945300000019</c:v>
                </c:pt>
                <c:pt idx="8701">
                  <c:v>2314.4531300000026</c:v>
                </c:pt>
                <c:pt idx="8702">
                  <c:v>2314.4531300000026</c:v>
                </c:pt>
                <c:pt idx="8703">
                  <c:v>2314.4531300000026</c:v>
                </c:pt>
                <c:pt idx="8704">
                  <c:v>2316.8945300000019</c:v>
                </c:pt>
                <c:pt idx="8705">
                  <c:v>2314.4531300000026</c:v>
                </c:pt>
                <c:pt idx="8706">
                  <c:v>2316.8945300000019</c:v>
                </c:pt>
                <c:pt idx="8707">
                  <c:v>2314.4531300000026</c:v>
                </c:pt>
                <c:pt idx="8708">
                  <c:v>2314.4531300000026</c:v>
                </c:pt>
                <c:pt idx="8709">
                  <c:v>2314.4531300000026</c:v>
                </c:pt>
                <c:pt idx="8710">
                  <c:v>2314.4531300000026</c:v>
                </c:pt>
                <c:pt idx="8711">
                  <c:v>2316.8945300000019</c:v>
                </c:pt>
                <c:pt idx="8712">
                  <c:v>2314.4531300000026</c:v>
                </c:pt>
                <c:pt idx="8713">
                  <c:v>2314.4531300000026</c:v>
                </c:pt>
                <c:pt idx="8714">
                  <c:v>2316.8945300000019</c:v>
                </c:pt>
                <c:pt idx="8715">
                  <c:v>2314.4531300000026</c:v>
                </c:pt>
                <c:pt idx="8716">
                  <c:v>2316.8945300000019</c:v>
                </c:pt>
                <c:pt idx="8717">
                  <c:v>2314.4531300000026</c:v>
                </c:pt>
                <c:pt idx="8718">
                  <c:v>2314.4531300000026</c:v>
                </c:pt>
                <c:pt idx="8719">
                  <c:v>2314.4531300000026</c:v>
                </c:pt>
                <c:pt idx="8720">
                  <c:v>2316.8945300000019</c:v>
                </c:pt>
                <c:pt idx="8721">
                  <c:v>2316.8945300000019</c:v>
                </c:pt>
                <c:pt idx="8722">
                  <c:v>2316.8945300000019</c:v>
                </c:pt>
                <c:pt idx="8723">
                  <c:v>2314.4531300000026</c:v>
                </c:pt>
                <c:pt idx="8724">
                  <c:v>2314.4531300000026</c:v>
                </c:pt>
                <c:pt idx="8725">
                  <c:v>2314.4531300000026</c:v>
                </c:pt>
                <c:pt idx="8726">
                  <c:v>2314.4531300000026</c:v>
                </c:pt>
                <c:pt idx="8727">
                  <c:v>2314.4531300000026</c:v>
                </c:pt>
                <c:pt idx="8728">
                  <c:v>2314.4531300000026</c:v>
                </c:pt>
                <c:pt idx="8729">
                  <c:v>2314.4531300000026</c:v>
                </c:pt>
                <c:pt idx="8730">
                  <c:v>2316.8945300000019</c:v>
                </c:pt>
                <c:pt idx="8731">
                  <c:v>2314.4531300000026</c:v>
                </c:pt>
                <c:pt idx="8732">
                  <c:v>2314.4531300000026</c:v>
                </c:pt>
                <c:pt idx="8733">
                  <c:v>2314.4531300000026</c:v>
                </c:pt>
                <c:pt idx="8734">
                  <c:v>2314.4531300000026</c:v>
                </c:pt>
                <c:pt idx="8735">
                  <c:v>2314.4531300000026</c:v>
                </c:pt>
                <c:pt idx="8736">
                  <c:v>2314.4531300000026</c:v>
                </c:pt>
                <c:pt idx="8737">
                  <c:v>2314.4531300000026</c:v>
                </c:pt>
                <c:pt idx="8738">
                  <c:v>2314.4531300000026</c:v>
                </c:pt>
                <c:pt idx="8739">
                  <c:v>2314.4531300000026</c:v>
                </c:pt>
                <c:pt idx="8740">
                  <c:v>2314.4531300000026</c:v>
                </c:pt>
                <c:pt idx="8741">
                  <c:v>2314.4531300000026</c:v>
                </c:pt>
                <c:pt idx="8742">
                  <c:v>2316.8945300000019</c:v>
                </c:pt>
                <c:pt idx="8743">
                  <c:v>2314.4531300000026</c:v>
                </c:pt>
                <c:pt idx="8744">
                  <c:v>2314.4531300000026</c:v>
                </c:pt>
                <c:pt idx="8745">
                  <c:v>2314.4531300000026</c:v>
                </c:pt>
                <c:pt idx="8746">
                  <c:v>2314.4531300000026</c:v>
                </c:pt>
                <c:pt idx="8747">
                  <c:v>2316.8945300000019</c:v>
                </c:pt>
                <c:pt idx="8748">
                  <c:v>2314.4531300000026</c:v>
                </c:pt>
                <c:pt idx="8749">
                  <c:v>2314.4531300000026</c:v>
                </c:pt>
                <c:pt idx="8750">
                  <c:v>2314.4531300000026</c:v>
                </c:pt>
                <c:pt idx="8751">
                  <c:v>2314.4531300000026</c:v>
                </c:pt>
                <c:pt idx="8752">
                  <c:v>2314.4531300000026</c:v>
                </c:pt>
                <c:pt idx="8753">
                  <c:v>2314.4531300000026</c:v>
                </c:pt>
                <c:pt idx="8754">
                  <c:v>2316.8945300000019</c:v>
                </c:pt>
                <c:pt idx="8755">
                  <c:v>2314.4531300000026</c:v>
                </c:pt>
                <c:pt idx="8756">
                  <c:v>2314.4531300000026</c:v>
                </c:pt>
                <c:pt idx="8757">
                  <c:v>2316.8945300000019</c:v>
                </c:pt>
                <c:pt idx="8758">
                  <c:v>2316.8945300000019</c:v>
                </c:pt>
                <c:pt idx="8759">
                  <c:v>2314.4531300000026</c:v>
                </c:pt>
                <c:pt idx="8760">
                  <c:v>2314.4531300000026</c:v>
                </c:pt>
                <c:pt idx="8761">
                  <c:v>2314.4531300000026</c:v>
                </c:pt>
                <c:pt idx="8762">
                  <c:v>2314.4531300000026</c:v>
                </c:pt>
                <c:pt idx="8763">
                  <c:v>2314.4531300000026</c:v>
                </c:pt>
                <c:pt idx="8764">
                  <c:v>2314.4531300000026</c:v>
                </c:pt>
                <c:pt idx="8765">
                  <c:v>2314.4531300000026</c:v>
                </c:pt>
                <c:pt idx="8766">
                  <c:v>2316.8945300000019</c:v>
                </c:pt>
                <c:pt idx="8767">
                  <c:v>2314.4531300000026</c:v>
                </c:pt>
                <c:pt idx="8768">
                  <c:v>2314.4531300000026</c:v>
                </c:pt>
                <c:pt idx="8769">
                  <c:v>2314.4531300000026</c:v>
                </c:pt>
                <c:pt idx="8770">
                  <c:v>2314.4531300000026</c:v>
                </c:pt>
                <c:pt idx="8771">
                  <c:v>2314.4531300000026</c:v>
                </c:pt>
                <c:pt idx="8772">
                  <c:v>2314.4531300000026</c:v>
                </c:pt>
                <c:pt idx="8773">
                  <c:v>2314.4531300000026</c:v>
                </c:pt>
                <c:pt idx="8774">
                  <c:v>2314.4531300000026</c:v>
                </c:pt>
                <c:pt idx="8775">
                  <c:v>2314.4531300000026</c:v>
                </c:pt>
                <c:pt idx="8776">
                  <c:v>2314.4531300000026</c:v>
                </c:pt>
                <c:pt idx="8777">
                  <c:v>2314.4531300000026</c:v>
                </c:pt>
                <c:pt idx="8778">
                  <c:v>2314.4531300000026</c:v>
                </c:pt>
                <c:pt idx="8779">
                  <c:v>2314.4531300000026</c:v>
                </c:pt>
                <c:pt idx="8780">
                  <c:v>2314.4531300000026</c:v>
                </c:pt>
                <c:pt idx="8781">
                  <c:v>2314.4531300000026</c:v>
                </c:pt>
                <c:pt idx="8782">
                  <c:v>2314.4531300000026</c:v>
                </c:pt>
                <c:pt idx="8783">
                  <c:v>2314.4531300000026</c:v>
                </c:pt>
                <c:pt idx="8784">
                  <c:v>2314.4531300000026</c:v>
                </c:pt>
                <c:pt idx="8785">
                  <c:v>2314.4531300000026</c:v>
                </c:pt>
                <c:pt idx="8786">
                  <c:v>2316.8945300000019</c:v>
                </c:pt>
                <c:pt idx="8787">
                  <c:v>2316.8945300000019</c:v>
                </c:pt>
                <c:pt idx="8788">
                  <c:v>2314.4531300000026</c:v>
                </c:pt>
                <c:pt idx="8789">
                  <c:v>2314.4531300000026</c:v>
                </c:pt>
                <c:pt idx="8790">
                  <c:v>2316.8945300000019</c:v>
                </c:pt>
                <c:pt idx="8791">
                  <c:v>2316.8945300000019</c:v>
                </c:pt>
                <c:pt idx="8792">
                  <c:v>2314.4531300000026</c:v>
                </c:pt>
                <c:pt idx="8793">
                  <c:v>2314.4531300000026</c:v>
                </c:pt>
                <c:pt idx="8794">
                  <c:v>2314.4531300000026</c:v>
                </c:pt>
                <c:pt idx="8795">
                  <c:v>2314.4531300000026</c:v>
                </c:pt>
                <c:pt idx="8796">
                  <c:v>2314.4531300000026</c:v>
                </c:pt>
                <c:pt idx="8797">
                  <c:v>2316.8945300000019</c:v>
                </c:pt>
                <c:pt idx="8798">
                  <c:v>2314.4531300000026</c:v>
                </c:pt>
                <c:pt idx="8799">
                  <c:v>2314.4531300000026</c:v>
                </c:pt>
                <c:pt idx="8800">
                  <c:v>2316.8945300000019</c:v>
                </c:pt>
                <c:pt idx="8801">
                  <c:v>2314.4531300000026</c:v>
                </c:pt>
                <c:pt idx="8802">
                  <c:v>2314.4531300000026</c:v>
                </c:pt>
                <c:pt idx="8803">
                  <c:v>2316.8945300000019</c:v>
                </c:pt>
                <c:pt idx="8804">
                  <c:v>2314.4531300000026</c:v>
                </c:pt>
                <c:pt idx="8805">
                  <c:v>2314.4531300000026</c:v>
                </c:pt>
                <c:pt idx="8806">
                  <c:v>2314.4531300000026</c:v>
                </c:pt>
                <c:pt idx="8807">
                  <c:v>2314.4531300000026</c:v>
                </c:pt>
                <c:pt idx="8808">
                  <c:v>2314.4531300000026</c:v>
                </c:pt>
                <c:pt idx="8809">
                  <c:v>2314.4531300000026</c:v>
                </c:pt>
                <c:pt idx="8810">
                  <c:v>2314.4531300000026</c:v>
                </c:pt>
                <c:pt idx="8811">
                  <c:v>2314.4531300000026</c:v>
                </c:pt>
                <c:pt idx="8812">
                  <c:v>2314.4531300000026</c:v>
                </c:pt>
                <c:pt idx="8813">
                  <c:v>2314.4531300000026</c:v>
                </c:pt>
                <c:pt idx="8814">
                  <c:v>2314.4531300000026</c:v>
                </c:pt>
                <c:pt idx="8815">
                  <c:v>2314.4531300000026</c:v>
                </c:pt>
                <c:pt idx="8816">
                  <c:v>2314.4531300000026</c:v>
                </c:pt>
                <c:pt idx="8817">
                  <c:v>2314.4531300000026</c:v>
                </c:pt>
                <c:pt idx="8818">
                  <c:v>2314.4531300000026</c:v>
                </c:pt>
                <c:pt idx="8819">
                  <c:v>2314.4531300000026</c:v>
                </c:pt>
                <c:pt idx="8820">
                  <c:v>2314.4531300000026</c:v>
                </c:pt>
                <c:pt idx="8821">
                  <c:v>2314.4531300000026</c:v>
                </c:pt>
                <c:pt idx="8822">
                  <c:v>2314.4531300000026</c:v>
                </c:pt>
                <c:pt idx="8823">
                  <c:v>2314.4531300000026</c:v>
                </c:pt>
                <c:pt idx="8824">
                  <c:v>2314.4531300000026</c:v>
                </c:pt>
                <c:pt idx="8825">
                  <c:v>2314.4531300000026</c:v>
                </c:pt>
                <c:pt idx="8826">
                  <c:v>2314.4531300000026</c:v>
                </c:pt>
                <c:pt idx="8827">
                  <c:v>2316.8945300000019</c:v>
                </c:pt>
                <c:pt idx="8828">
                  <c:v>2314.4531300000026</c:v>
                </c:pt>
                <c:pt idx="8829">
                  <c:v>2316.8945300000019</c:v>
                </c:pt>
                <c:pt idx="8830">
                  <c:v>2316.8945300000019</c:v>
                </c:pt>
                <c:pt idx="8831">
                  <c:v>2316.8945300000019</c:v>
                </c:pt>
                <c:pt idx="8832">
                  <c:v>2316.8945300000019</c:v>
                </c:pt>
                <c:pt idx="8833">
                  <c:v>2314.4531300000026</c:v>
                </c:pt>
                <c:pt idx="8834">
                  <c:v>2316.8945300000019</c:v>
                </c:pt>
                <c:pt idx="8835">
                  <c:v>2314.4531300000026</c:v>
                </c:pt>
                <c:pt idx="8836">
                  <c:v>2314.4531300000026</c:v>
                </c:pt>
                <c:pt idx="8837">
                  <c:v>2314.4531300000026</c:v>
                </c:pt>
                <c:pt idx="8838">
                  <c:v>2314.4531300000026</c:v>
                </c:pt>
                <c:pt idx="8839">
                  <c:v>2314.4531300000026</c:v>
                </c:pt>
                <c:pt idx="8840">
                  <c:v>2314.4531300000026</c:v>
                </c:pt>
                <c:pt idx="8841">
                  <c:v>2314.4531300000026</c:v>
                </c:pt>
                <c:pt idx="8842">
                  <c:v>2316.8945300000019</c:v>
                </c:pt>
                <c:pt idx="8843">
                  <c:v>2314.4531300000026</c:v>
                </c:pt>
                <c:pt idx="8844">
                  <c:v>2316.8945300000019</c:v>
                </c:pt>
                <c:pt idx="8845">
                  <c:v>2314.4531300000026</c:v>
                </c:pt>
                <c:pt idx="8846">
                  <c:v>2314.4531300000026</c:v>
                </c:pt>
                <c:pt idx="8847">
                  <c:v>2314.4531300000026</c:v>
                </c:pt>
                <c:pt idx="8848">
                  <c:v>2314.4531300000026</c:v>
                </c:pt>
                <c:pt idx="8849">
                  <c:v>2316.8945300000019</c:v>
                </c:pt>
                <c:pt idx="8850">
                  <c:v>2314.4531300000026</c:v>
                </c:pt>
                <c:pt idx="8851">
                  <c:v>2314.4531300000026</c:v>
                </c:pt>
                <c:pt idx="8852">
                  <c:v>2314.4531300000026</c:v>
                </c:pt>
                <c:pt idx="8853">
                  <c:v>2314.4531300000026</c:v>
                </c:pt>
                <c:pt idx="8854">
                  <c:v>2314.4531300000026</c:v>
                </c:pt>
                <c:pt idx="8855">
                  <c:v>2316.8945300000019</c:v>
                </c:pt>
                <c:pt idx="8856">
                  <c:v>2314.4531300000026</c:v>
                </c:pt>
                <c:pt idx="8857">
                  <c:v>2314.4531300000026</c:v>
                </c:pt>
                <c:pt idx="8858">
                  <c:v>2314.4531300000026</c:v>
                </c:pt>
                <c:pt idx="8859">
                  <c:v>2314.4531300000026</c:v>
                </c:pt>
                <c:pt idx="8860">
                  <c:v>2314.4531300000026</c:v>
                </c:pt>
                <c:pt idx="8861">
                  <c:v>2314.4531300000026</c:v>
                </c:pt>
                <c:pt idx="8862">
                  <c:v>2314.4531300000026</c:v>
                </c:pt>
                <c:pt idx="8863">
                  <c:v>2314.4531300000026</c:v>
                </c:pt>
                <c:pt idx="8864">
                  <c:v>2316.8945300000019</c:v>
                </c:pt>
                <c:pt idx="8865">
                  <c:v>2314.4531300000026</c:v>
                </c:pt>
                <c:pt idx="8866">
                  <c:v>2314.4531300000026</c:v>
                </c:pt>
                <c:pt idx="8867">
                  <c:v>2314.4531300000026</c:v>
                </c:pt>
                <c:pt idx="8868">
                  <c:v>2314.4531300000026</c:v>
                </c:pt>
                <c:pt idx="8869">
                  <c:v>2314.4531300000026</c:v>
                </c:pt>
                <c:pt idx="8870">
                  <c:v>2314.4531300000026</c:v>
                </c:pt>
                <c:pt idx="8871">
                  <c:v>2314.4531300000026</c:v>
                </c:pt>
                <c:pt idx="8872">
                  <c:v>2314.4531300000026</c:v>
                </c:pt>
                <c:pt idx="8873">
                  <c:v>2314.4531300000026</c:v>
                </c:pt>
                <c:pt idx="8874">
                  <c:v>2314.4531300000026</c:v>
                </c:pt>
                <c:pt idx="8875">
                  <c:v>2316.8945300000019</c:v>
                </c:pt>
                <c:pt idx="8876">
                  <c:v>2316.8945300000019</c:v>
                </c:pt>
                <c:pt idx="8877">
                  <c:v>2314.4531300000026</c:v>
                </c:pt>
                <c:pt idx="8878">
                  <c:v>2314.4531300000026</c:v>
                </c:pt>
                <c:pt idx="8879">
                  <c:v>2314.4531300000026</c:v>
                </c:pt>
                <c:pt idx="8880">
                  <c:v>2314.4531300000026</c:v>
                </c:pt>
                <c:pt idx="8881">
                  <c:v>2314.4531300000026</c:v>
                </c:pt>
                <c:pt idx="8882">
                  <c:v>2314.4531300000026</c:v>
                </c:pt>
                <c:pt idx="8883">
                  <c:v>2314.4531300000026</c:v>
                </c:pt>
                <c:pt idx="8884">
                  <c:v>2314.4531300000026</c:v>
                </c:pt>
                <c:pt idx="8885">
                  <c:v>2314.4531300000026</c:v>
                </c:pt>
                <c:pt idx="8886">
                  <c:v>2316.8945300000019</c:v>
                </c:pt>
                <c:pt idx="8887">
                  <c:v>2314.4531300000026</c:v>
                </c:pt>
                <c:pt idx="8888">
                  <c:v>2314.4531300000026</c:v>
                </c:pt>
                <c:pt idx="8889">
                  <c:v>2314.4531300000026</c:v>
                </c:pt>
                <c:pt idx="8890">
                  <c:v>2314.4531300000026</c:v>
                </c:pt>
                <c:pt idx="8891">
                  <c:v>2314.4531300000026</c:v>
                </c:pt>
                <c:pt idx="8892">
                  <c:v>2314.4531300000026</c:v>
                </c:pt>
                <c:pt idx="8893">
                  <c:v>2314.4531300000026</c:v>
                </c:pt>
                <c:pt idx="8894">
                  <c:v>2314.4531300000026</c:v>
                </c:pt>
                <c:pt idx="8895">
                  <c:v>2314.4531300000026</c:v>
                </c:pt>
                <c:pt idx="8896">
                  <c:v>2314.4531300000026</c:v>
                </c:pt>
                <c:pt idx="8897">
                  <c:v>2314.4531300000026</c:v>
                </c:pt>
                <c:pt idx="8898">
                  <c:v>2314.4531300000026</c:v>
                </c:pt>
                <c:pt idx="8899">
                  <c:v>2314.4531300000026</c:v>
                </c:pt>
                <c:pt idx="8900">
                  <c:v>2314.4531300000026</c:v>
                </c:pt>
                <c:pt idx="8901">
                  <c:v>2314.4531300000026</c:v>
                </c:pt>
                <c:pt idx="8902">
                  <c:v>2314.4531300000026</c:v>
                </c:pt>
                <c:pt idx="8903">
                  <c:v>2314.4531300000026</c:v>
                </c:pt>
                <c:pt idx="8904">
                  <c:v>2312.0117200000018</c:v>
                </c:pt>
                <c:pt idx="8905">
                  <c:v>2314.4531300000026</c:v>
                </c:pt>
                <c:pt idx="8906">
                  <c:v>2314.4531300000026</c:v>
                </c:pt>
                <c:pt idx="8907">
                  <c:v>2314.4531300000026</c:v>
                </c:pt>
                <c:pt idx="8908">
                  <c:v>2314.4531300000026</c:v>
                </c:pt>
                <c:pt idx="8909">
                  <c:v>2314.4531300000026</c:v>
                </c:pt>
                <c:pt idx="8910">
                  <c:v>2314.4531300000026</c:v>
                </c:pt>
                <c:pt idx="8911">
                  <c:v>2316.8945300000019</c:v>
                </c:pt>
                <c:pt idx="8912">
                  <c:v>2314.4531300000026</c:v>
                </c:pt>
                <c:pt idx="8913">
                  <c:v>2314.4531300000026</c:v>
                </c:pt>
                <c:pt idx="8914">
                  <c:v>2314.4531300000026</c:v>
                </c:pt>
                <c:pt idx="8915">
                  <c:v>2314.4531300000026</c:v>
                </c:pt>
                <c:pt idx="8916">
                  <c:v>2314.4531300000026</c:v>
                </c:pt>
                <c:pt idx="8917">
                  <c:v>2314.4531300000026</c:v>
                </c:pt>
                <c:pt idx="8918">
                  <c:v>2314.4531300000026</c:v>
                </c:pt>
                <c:pt idx="8919">
                  <c:v>2314.4531300000026</c:v>
                </c:pt>
                <c:pt idx="8920">
                  <c:v>2314.4531300000026</c:v>
                </c:pt>
                <c:pt idx="8921">
                  <c:v>2314.4531300000026</c:v>
                </c:pt>
                <c:pt idx="8922">
                  <c:v>2314.4531300000026</c:v>
                </c:pt>
                <c:pt idx="8923">
                  <c:v>2314.4531300000026</c:v>
                </c:pt>
                <c:pt idx="8924">
                  <c:v>2314.4531300000026</c:v>
                </c:pt>
                <c:pt idx="8925">
                  <c:v>2314.4531300000026</c:v>
                </c:pt>
                <c:pt idx="8926">
                  <c:v>2314.4531300000026</c:v>
                </c:pt>
                <c:pt idx="8927">
                  <c:v>2314.4531300000026</c:v>
                </c:pt>
                <c:pt idx="8928">
                  <c:v>2314.4531300000026</c:v>
                </c:pt>
                <c:pt idx="8929">
                  <c:v>2314.4531300000026</c:v>
                </c:pt>
                <c:pt idx="8930">
                  <c:v>2314.4531300000026</c:v>
                </c:pt>
                <c:pt idx="8931">
                  <c:v>2314.4531300000026</c:v>
                </c:pt>
                <c:pt idx="8932">
                  <c:v>2314.4531300000026</c:v>
                </c:pt>
                <c:pt idx="8933">
                  <c:v>2314.4531300000026</c:v>
                </c:pt>
                <c:pt idx="8934">
                  <c:v>2314.4531300000026</c:v>
                </c:pt>
                <c:pt idx="8935">
                  <c:v>2314.4531300000026</c:v>
                </c:pt>
                <c:pt idx="8936">
                  <c:v>2314.4531300000026</c:v>
                </c:pt>
                <c:pt idx="8937">
                  <c:v>2314.4531300000026</c:v>
                </c:pt>
                <c:pt idx="8938">
                  <c:v>2314.4531300000026</c:v>
                </c:pt>
                <c:pt idx="8939">
                  <c:v>2314.4531300000026</c:v>
                </c:pt>
                <c:pt idx="8940">
                  <c:v>2314.4531300000026</c:v>
                </c:pt>
                <c:pt idx="8941">
                  <c:v>2314.4531300000026</c:v>
                </c:pt>
                <c:pt idx="8942">
                  <c:v>2314.4531300000026</c:v>
                </c:pt>
                <c:pt idx="8943">
                  <c:v>2314.4531300000026</c:v>
                </c:pt>
                <c:pt idx="8944">
                  <c:v>2314.4531300000026</c:v>
                </c:pt>
                <c:pt idx="8945">
                  <c:v>2314.4531300000026</c:v>
                </c:pt>
                <c:pt idx="8946">
                  <c:v>2314.4531300000026</c:v>
                </c:pt>
                <c:pt idx="8947">
                  <c:v>2314.4531300000026</c:v>
                </c:pt>
                <c:pt idx="8948">
                  <c:v>2314.4531300000026</c:v>
                </c:pt>
                <c:pt idx="8949">
                  <c:v>2314.4531300000026</c:v>
                </c:pt>
                <c:pt idx="8950">
                  <c:v>2314.4531300000026</c:v>
                </c:pt>
                <c:pt idx="8951">
                  <c:v>2314.4531300000026</c:v>
                </c:pt>
                <c:pt idx="8952">
                  <c:v>2314.4531300000026</c:v>
                </c:pt>
                <c:pt idx="8953">
                  <c:v>2314.4531300000026</c:v>
                </c:pt>
                <c:pt idx="8954">
                  <c:v>2314.4531300000026</c:v>
                </c:pt>
                <c:pt idx="8955">
                  <c:v>2314.4531300000026</c:v>
                </c:pt>
                <c:pt idx="8956">
                  <c:v>2314.4531300000026</c:v>
                </c:pt>
                <c:pt idx="8957">
                  <c:v>2314.4531300000026</c:v>
                </c:pt>
                <c:pt idx="8958">
                  <c:v>2314.4531300000026</c:v>
                </c:pt>
                <c:pt idx="8959">
                  <c:v>2314.4531300000026</c:v>
                </c:pt>
                <c:pt idx="8960">
                  <c:v>2314.4531300000026</c:v>
                </c:pt>
                <c:pt idx="8961">
                  <c:v>2314.4531300000026</c:v>
                </c:pt>
                <c:pt idx="8962">
                  <c:v>2314.4531300000026</c:v>
                </c:pt>
                <c:pt idx="8963">
                  <c:v>2314.4531300000026</c:v>
                </c:pt>
                <c:pt idx="8964">
                  <c:v>2314.4531300000026</c:v>
                </c:pt>
                <c:pt idx="8965">
                  <c:v>2314.4531300000026</c:v>
                </c:pt>
                <c:pt idx="8966">
                  <c:v>2314.4531300000026</c:v>
                </c:pt>
                <c:pt idx="8967">
                  <c:v>2314.4531300000026</c:v>
                </c:pt>
                <c:pt idx="8968">
                  <c:v>2314.4531300000026</c:v>
                </c:pt>
                <c:pt idx="8969">
                  <c:v>2314.4531300000026</c:v>
                </c:pt>
                <c:pt idx="8970">
                  <c:v>2316.8945300000019</c:v>
                </c:pt>
                <c:pt idx="8971">
                  <c:v>2314.4531300000026</c:v>
                </c:pt>
                <c:pt idx="8972">
                  <c:v>2314.4531300000026</c:v>
                </c:pt>
                <c:pt idx="8973">
                  <c:v>2314.4531300000026</c:v>
                </c:pt>
                <c:pt idx="8974">
                  <c:v>2314.4531300000026</c:v>
                </c:pt>
                <c:pt idx="8975">
                  <c:v>2314.4531300000026</c:v>
                </c:pt>
                <c:pt idx="8976">
                  <c:v>2314.4531300000026</c:v>
                </c:pt>
                <c:pt idx="8977">
                  <c:v>2314.4531300000026</c:v>
                </c:pt>
                <c:pt idx="8978">
                  <c:v>2314.4531300000026</c:v>
                </c:pt>
                <c:pt idx="8979">
                  <c:v>2314.4531300000026</c:v>
                </c:pt>
                <c:pt idx="8980">
                  <c:v>2314.4531300000026</c:v>
                </c:pt>
                <c:pt idx="8981">
                  <c:v>2314.4531300000026</c:v>
                </c:pt>
                <c:pt idx="8982">
                  <c:v>2314.4531300000026</c:v>
                </c:pt>
                <c:pt idx="8983">
                  <c:v>2314.4531300000026</c:v>
                </c:pt>
                <c:pt idx="8984">
                  <c:v>2316.8945300000019</c:v>
                </c:pt>
                <c:pt idx="8985">
                  <c:v>2316.8945300000019</c:v>
                </c:pt>
                <c:pt idx="8986">
                  <c:v>2314.4531300000026</c:v>
                </c:pt>
                <c:pt idx="8987">
                  <c:v>2314.4531300000026</c:v>
                </c:pt>
                <c:pt idx="8988">
                  <c:v>2314.4531300000026</c:v>
                </c:pt>
                <c:pt idx="8989">
                  <c:v>2314.4531300000026</c:v>
                </c:pt>
                <c:pt idx="8990">
                  <c:v>2316.8945300000019</c:v>
                </c:pt>
                <c:pt idx="8991">
                  <c:v>2314.4531300000026</c:v>
                </c:pt>
                <c:pt idx="8992">
                  <c:v>2314.4531300000026</c:v>
                </c:pt>
                <c:pt idx="8993">
                  <c:v>2314.4531300000026</c:v>
                </c:pt>
                <c:pt idx="8994">
                  <c:v>2314.4531300000026</c:v>
                </c:pt>
                <c:pt idx="8995">
                  <c:v>2314.4531300000026</c:v>
                </c:pt>
                <c:pt idx="8996">
                  <c:v>2314.4531300000026</c:v>
                </c:pt>
                <c:pt idx="8997">
                  <c:v>2314.4531300000026</c:v>
                </c:pt>
                <c:pt idx="8998">
                  <c:v>2314.4531300000026</c:v>
                </c:pt>
                <c:pt idx="8999">
                  <c:v>2314.4531300000026</c:v>
                </c:pt>
                <c:pt idx="9000">
                  <c:v>2314.4531300000026</c:v>
                </c:pt>
                <c:pt idx="9001">
                  <c:v>2314.4531300000026</c:v>
                </c:pt>
                <c:pt idx="9002">
                  <c:v>2314.4531300000026</c:v>
                </c:pt>
                <c:pt idx="9003">
                  <c:v>2314.4531300000026</c:v>
                </c:pt>
                <c:pt idx="9004">
                  <c:v>2314.4531300000026</c:v>
                </c:pt>
                <c:pt idx="9005">
                  <c:v>2316.8945300000019</c:v>
                </c:pt>
                <c:pt idx="9006">
                  <c:v>2314.4531300000026</c:v>
                </c:pt>
                <c:pt idx="9007">
                  <c:v>2314.4531300000026</c:v>
                </c:pt>
                <c:pt idx="9008">
                  <c:v>2314.4531300000026</c:v>
                </c:pt>
                <c:pt idx="9009">
                  <c:v>2314.4531300000026</c:v>
                </c:pt>
                <c:pt idx="9010">
                  <c:v>2314.4531300000026</c:v>
                </c:pt>
                <c:pt idx="9011">
                  <c:v>2314.4531300000026</c:v>
                </c:pt>
                <c:pt idx="9012">
                  <c:v>2314.4531300000026</c:v>
                </c:pt>
                <c:pt idx="9013">
                  <c:v>2314.4531300000026</c:v>
                </c:pt>
                <c:pt idx="9014">
                  <c:v>2314.4531300000026</c:v>
                </c:pt>
                <c:pt idx="9015">
                  <c:v>2314.4531300000026</c:v>
                </c:pt>
                <c:pt idx="9016">
                  <c:v>2314.4531300000026</c:v>
                </c:pt>
                <c:pt idx="9017">
                  <c:v>2314.4531300000026</c:v>
                </c:pt>
                <c:pt idx="9018">
                  <c:v>2314.4531300000026</c:v>
                </c:pt>
                <c:pt idx="9019">
                  <c:v>2314.4531300000026</c:v>
                </c:pt>
                <c:pt idx="9020">
                  <c:v>2314.4531300000026</c:v>
                </c:pt>
                <c:pt idx="9021">
                  <c:v>2314.4531300000026</c:v>
                </c:pt>
                <c:pt idx="9022">
                  <c:v>2314.4531300000026</c:v>
                </c:pt>
                <c:pt idx="9023">
                  <c:v>2314.4531300000026</c:v>
                </c:pt>
                <c:pt idx="9024">
                  <c:v>2314.4531300000026</c:v>
                </c:pt>
                <c:pt idx="9025">
                  <c:v>2314.4531300000026</c:v>
                </c:pt>
                <c:pt idx="9026">
                  <c:v>2314.4531300000026</c:v>
                </c:pt>
                <c:pt idx="9027">
                  <c:v>2314.4531300000026</c:v>
                </c:pt>
                <c:pt idx="9028">
                  <c:v>2314.4531300000026</c:v>
                </c:pt>
                <c:pt idx="9029">
                  <c:v>2314.4531300000026</c:v>
                </c:pt>
                <c:pt idx="9030">
                  <c:v>2314.4531300000026</c:v>
                </c:pt>
                <c:pt idx="9031">
                  <c:v>2314.4531300000026</c:v>
                </c:pt>
                <c:pt idx="9032">
                  <c:v>2314.4531300000026</c:v>
                </c:pt>
                <c:pt idx="9033">
                  <c:v>2314.4531300000026</c:v>
                </c:pt>
                <c:pt idx="9034">
                  <c:v>2314.4531300000026</c:v>
                </c:pt>
                <c:pt idx="9035">
                  <c:v>2314.4531300000026</c:v>
                </c:pt>
                <c:pt idx="9036">
                  <c:v>2314.4531300000026</c:v>
                </c:pt>
                <c:pt idx="9037">
                  <c:v>2314.4531300000026</c:v>
                </c:pt>
                <c:pt idx="9038">
                  <c:v>2314.4531300000026</c:v>
                </c:pt>
                <c:pt idx="9039">
                  <c:v>2314.4531300000026</c:v>
                </c:pt>
                <c:pt idx="9040">
                  <c:v>2314.4531300000026</c:v>
                </c:pt>
                <c:pt idx="9041">
                  <c:v>2314.4531300000026</c:v>
                </c:pt>
                <c:pt idx="9042">
                  <c:v>2314.4531300000026</c:v>
                </c:pt>
                <c:pt idx="9043">
                  <c:v>2314.4531300000026</c:v>
                </c:pt>
                <c:pt idx="9044">
                  <c:v>2314.4531300000026</c:v>
                </c:pt>
                <c:pt idx="9045">
                  <c:v>2314.4531300000026</c:v>
                </c:pt>
                <c:pt idx="9046">
                  <c:v>2314.4531300000026</c:v>
                </c:pt>
                <c:pt idx="9047">
                  <c:v>2314.4531300000026</c:v>
                </c:pt>
                <c:pt idx="9048">
                  <c:v>2314.4531300000026</c:v>
                </c:pt>
                <c:pt idx="9049">
                  <c:v>2314.4531300000026</c:v>
                </c:pt>
                <c:pt idx="9050">
                  <c:v>2314.4531300000026</c:v>
                </c:pt>
                <c:pt idx="9051">
                  <c:v>2314.4531300000026</c:v>
                </c:pt>
                <c:pt idx="9052">
                  <c:v>2314.4531300000026</c:v>
                </c:pt>
                <c:pt idx="9053">
                  <c:v>2314.4531300000026</c:v>
                </c:pt>
                <c:pt idx="9054">
                  <c:v>2314.4531300000026</c:v>
                </c:pt>
                <c:pt idx="9055">
                  <c:v>2314.4531300000026</c:v>
                </c:pt>
                <c:pt idx="9056">
                  <c:v>2314.4531300000026</c:v>
                </c:pt>
                <c:pt idx="9057">
                  <c:v>2314.4531300000026</c:v>
                </c:pt>
                <c:pt idx="9058">
                  <c:v>2314.4531300000026</c:v>
                </c:pt>
                <c:pt idx="9059">
                  <c:v>2314.4531300000026</c:v>
                </c:pt>
                <c:pt idx="9060">
                  <c:v>2314.4531300000026</c:v>
                </c:pt>
                <c:pt idx="9061">
                  <c:v>2314.4531300000026</c:v>
                </c:pt>
                <c:pt idx="9062">
                  <c:v>2314.4531300000026</c:v>
                </c:pt>
                <c:pt idx="9063">
                  <c:v>2314.4531300000026</c:v>
                </c:pt>
                <c:pt idx="9064">
                  <c:v>2314.4531300000026</c:v>
                </c:pt>
                <c:pt idx="9065">
                  <c:v>2314.4531300000026</c:v>
                </c:pt>
                <c:pt idx="9066">
                  <c:v>2314.4531300000026</c:v>
                </c:pt>
                <c:pt idx="9067">
                  <c:v>2314.4531300000026</c:v>
                </c:pt>
                <c:pt idx="9068">
                  <c:v>2314.4531300000026</c:v>
                </c:pt>
                <c:pt idx="9069">
                  <c:v>2314.4531300000026</c:v>
                </c:pt>
                <c:pt idx="9070">
                  <c:v>2314.4531300000026</c:v>
                </c:pt>
                <c:pt idx="9071">
                  <c:v>2314.4531300000026</c:v>
                </c:pt>
                <c:pt idx="9072">
                  <c:v>2314.4531300000026</c:v>
                </c:pt>
                <c:pt idx="9073">
                  <c:v>2314.4531300000026</c:v>
                </c:pt>
                <c:pt idx="9074">
                  <c:v>2314.4531300000026</c:v>
                </c:pt>
                <c:pt idx="9075">
                  <c:v>2314.4531300000026</c:v>
                </c:pt>
                <c:pt idx="9076">
                  <c:v>2314.4531300000026</c:v>
                </c:pt>
                <c:pt idx="9077">
                  <c:v>2314.4531300000026</c:v>
                </c:pt>
                <c:pt idx="9078">
                  <c:v>2314.4531300000026</c:v>
                </c:pt>
                <c:pt idx="9079">
                  <c:v>2314.4531300000026</c:v>
                </c:pt>
                <c:pt idx="9080">
                  <c:v>2314.4531300000026</c:v>
                </c:pt>
                <c:pt idx="9081">
                  <c:v>2314.4531300000026</c:v>
                </c:pt>
                <c:pt idx="9082">
                  <c:v>2314.4531300000026</c:v>
                </c:pt>
                <c:pt idx="9083">
                  <c:v>2314.4531300000026</c:v>
                </c:pt>
                <c:pt idx="9084">
                  <c:v>2314.4531300000026</c:v>
                </c:pt>
                <c:pt idx="9085">
                  <c:v>2314.4531300000026</c:v>
                </c:pt>
                <c:pt idx="9086">
                  <c:v>2314.4531300000026</c:v>
                </c:pt>
                <c:pt idx="9087">
                  <c:v>2314.4531300000026</c:v>
                </c:pt>
                <c:pt idx="9088">
                  <c:v>2314.4531300000026</c:v>
                </c:pt>
                <c:pt idx="9089">
                  <c:v>2314.4531300000026</c:v>
                </c:pt>
                <c:pt idx="9090">
                  <c:v>2314.4531300000026</c:v>
                </c:pt>
                <c:pt idx="9091">
                  <c:v>2314.4531300000026</c:v>
                </c:pt>
                <c:pt idx="9092">
                  <c:v>2314.4531300000026</c:v>
                </c:pt>
                <c:pt idx="9093">
                  <c:v>2314.4531300000026</c:v>
                </c:pt>
                <c:pt idx="9094">
                  <c:v>2314.4531300000026</c:v>
                </c:pt>
                <c:pt idx="9095">
                  <c:v>2314.4531300000026</c:v>
                </c:pt>
                <c:pt idx="9096">
                  <c:v>2314.4531300000026</c:v>
                </c:pt>
                <c:pt idx="9097">
                  <c:v>2314.4531300000026</c:v>
                </c:pt>
                <c:pt idx="9098">
                  <c:v>2314.4531300000026</c:v>
                </c:pt>
                <c:pt idx="9099">
                  <c:v>2314.4531300000026</c:v>
                </c:pt>
                <c:pt idx="9100">
                  <c:v>2314.4531300000026</c:v>
                </c:pt>
                <c:pt idx="9101">
                  <c:v>2314.4531300000026</c:v>
                </c:pt>
                <c:pt idx="9102">
                  <c:v>2314.4531300000026</c:v>
                </c:pt>
                <c:pt idx="9103">
                  <c:v>2314.4531300000026</c:v>
                </c:pt>
                <c:pt idx="9104">
                  <c:v>2314.4531300000026</c:v>
                </c:pt>
                <c:pt idx="9105">
                  <c:v>2314.4531300000026</c:v>
                </c:pt>
                <c:pt idx="9106">
                  <c:v>2314.4531300000026</c:v>
                </c:pt>
                <c:pt idx="9107">
                  <c:v>2314.4531300000026</c:v>
                </c:pt>
                <c:pt idx="9108">
                  <c:v>2314.4531300000026</c:v>
                </c:pt>
                <c:pt idx="9109">
                  <c:v>2314.4531300000026</c:v>
                </c:pt>
                <c:pt idx="9110">
                  <c:v>2314.4531300000026</c:v>
                </c:pt>
                <c:pt idx="9111">
                  <c:v>2314.4531300000026</c:v>
                </c:pt>
                <c:pt idx="9112">
                  <c:v>2314.4531300000026</c:v>
                </c:pt>
                <c:pt idx="9113">
                  <c:v>2314.4531300000026</c:v>
                </c:pt>
                <c:pt idx="9114">
                  <c:v>2314.4531300000026</c:v>
                </c:pt>
                <c:pt idx="9115">
                  <c:v>2314.4531300000026</c:v>
                </c:pt>
                <c:pt idx="9116">
                  <c:v>2314.4531300000026</c:v>
                </c:pt>
                <c:pt idx="9117">
                  <c:v>2314.4531300000026</c:v>
                </c:pt>
                <c:pt idx="9118">
                  <c:v>2314.4531300000026</c:v>
                </c:pt>
                <c:pt idx="9119">
                  <c:v>2314.4531300000026</c:v>
                </c:pt>
                <c:pt idx="9120">
                  <c:v>2314.4531300000026</c:v>
                </c:pt>
                <c:pt idx="9121">
                  <c:v>2312.0117200000018</c:v>
                </c:pt>
                <c:pt idx="9122">
                  <c:v>2314.4531300000026</c:v>
                </c:pt>
                <c:pt idx="9123">
                  <c:v>2314.4531300000026</c:v>
                </c:pt>
                <c:pt idx="9124">
                  <c:v>2314.4531300000026</c:v>
                </c:pt>
                <c:pt idx="9125">
                  <c:v>2314.4531300000026</c:v>
                </c:pt>
                <c:pt idx="9126">
                  <c:v>2314.4531300000026</c:v>
                </c:pt>
                <c:pt idx="9127">
                  <c:v>2314.4531300000026</c:v>
                </c:pt>
                <c:pt idx="9128">
                  <c:v>2314.4531300000026</c:v>
                </c:pt>
                <c:pt idx="9129">
                  <c:v>2314.4531300000026</c:v>
                </c:pt>
                <c:pt idx="9130">
                  <c:v>2314.4531300000026</c:v>
                </c:pt>
                <c:pt idx="9131">
                  <c:v>2314.4531300000026</c:v>
                </c:pt>
                <c:pt idx="9132">
                  <c:v>2314.4531300000026</c:v>
                </c:pt>
                <c:pt idx="9133">
                  <c:v>2314.4531300000026</c:v>
                </c:pt>
                <c:pt idx="9134">
                  <c:v>2314.4531300000026</c:v>
                </c:pt>
                <c:pt idx="9135">
                  <c:v>2314.4531300000026</c:v>
                </c:pt>
                <c:pt idx="9136">
                  <c:v>2314.4531300000026</c:v>
                </c:pt>
                <c:pt idx="9137">
                  <c:v>2314.4531300000026</c:v>
                </c:pt>
                <c:pt idx="9138">
                  <c:v>2314.4531300000026</c:v>
                </c:pt>
                <c:pt idx="9139">
                  <c:v>2314.4531300000026</c:v>
                </c:pt>
                <c:pt idx="9140">
                  <c:v>2314.4531300000026</c:v>
                </c:pt>
                <c:pt idx="9141">
                  <c:v>2314.4531300000026</c:v>
                </c:pt>
                <c:pt idx="9142">
                  <c:v>2314.4531300000026</c:v>
                </c:pt>
                <c:pt idx="9143">
                  <c:v>2314.4531300000026</c:v>
                </c:pt>
                <c:pt idx="9144">
                  <c:v>2314.4531300000026</c:v>
                </c:pt>
                <c:pt idx="9145">
                  <c:v>2314.4531300000026</c:v>
                </c:pt>
                <c:pt idx="9146">
                  <c:v>2314.4531300000026</c:v>
                </c:pt>
                <c:pt idx="9147">
                  <c:v>2314.4531300000026</c:v>
                </c:pt>
                <c:pt idx="9148">
                  <c:v>2314.4531300000026</c:v>
                </c:pt>
                <c:pt idx="9149">
                  <c:v>2314.4531300000026</c:v>
                </c:pt>
                <c:pt idx="9150">
                  <c:v>2314.4531300000026</c:v>
                </c:pt>
                <c:pt idx="9151">
                  <c:v>2314.4531300000026</c:v>
                </c:pt>
                <c:pt idx="9152">
                  <c:v>2314.4531300000026</c:v>
                </c:pt>
                <c:pt idx="9153">
                  <c:v>2314.4531300000026</c:v>
                </c:pt>
                <c:pt idx="9154">
                  <c:v>2314.4531300000026</c:v>
                </c:pt>
                <c:pt idx="9155">
                  <c:v>2314.4531300000026</c:v>
                </c:pt>
                <c:pt idx="9156">
                  <c:v>2314.4531300000026</c:v>
                </c:pt>
                <c:pt idx="9157">
                  <c:v>2314.4531300000026</c:v>
                </c:pt>
                <c:pt idx="9158">
                  <c:v>2314.4531300000026</c:v>
                </c:pt>
                <c:pt idx="9159">
                  <c:v>2312.0117200000018</c:v>
                </c:pt>
                <c:pt idx="9160">
                  <c:v>2314.4531300000026</c:v>
                </c:pt>
                <c:pt idx="9161">
                  <c:v>2314.4531300000026</c:v>
                </c:pt>
                <c:pt idx="9162">
                  <c:v>2314.4531300000026</c:v>
                </c:pt>
                <c:pt idx="9163">
                  <c:v>2314.4531300000026</c:v>
                </c:pt>
                <c:pt idx="9164">
                  <c:v>2314.4531300000026</c:v>
                </c:pt>
                <c:pt idx="9165">
                  <c:v>2314.4531300000026</c:v>
                </c:pt>
                <c:pt idx="9166">
                  <c:v>2314.4531300000026</c:v>
                </c:pt>
                <c:pt idx="9167">
                  <c:v>2314.4531300000026</c:v>
                </c:pt>
                <c:pt idx="9168">
                  <c:v>2314.4531300000026</c:v>
                </c:pt>
                <c:pt idx="9169">
                  <c:v>2314.4531300000026</c:v>
                </c:pt>
                <c:pt idx="9170">
                  <c:v>2312.0117200000018</c:v>
                </c:pt>
                <c:pt idx="9171">
                  <c:v>2314.4531300000026</c:v>
                </c:pt>
                <c:pt idx="9172">
                  <c:v>2314.4531300000026</c:v>
                </c:pt>
                <c:pt idx="9173">
                  <c:v>2314.4531300000026</c:v>
                </c:pt>
                <c:pt idx="9174">
                  <c:v>2314.4531300000026</c:v>
                </c:pt>
                <c:pt idx="9175">
                  <c:v>2314.4531300000026</c:v>
                </c:pt>
                <c:pt idx="9176">
                  <c:v>2314.4531300000026</c:v>
                </c:pt>
                <c:pt idx="9177">
                  <c:v>2314.4531300000026</c:v>
                </c:pt>
                <c:pt idx="9178">
                  <c:v>2314.4531300000026</c:v>
                </c:pt>
                <c:pt idx="9179">
                  <c:v>2314.4531300000026</c:v>
                </c:pt>
                <c:pt idx="9180">
                  <c:v>2314.4531300000026</c:v>
                </c:pt>
                <c:pt idx="9181">
                  <c:v>2314.4531300000026</c:v>
                </c:pt>
                <c:pt idx="9182">
                  <c:v>2314.4531300000026</c:v>
                </c:pt>
                <c:pt idx="9183">
                  <c:v>2314.4531300000026</c:v>
                </c:pt>
                <c:pt idx="9184">
                  <c:v>2314.4531300000026</c:v>
                </c:pt>
                <c:pt idx="9185">
                  <c:v>2314.4531300000026</c:v>
                </c:pt>
                <c:pt idx="9186">
                  <c:v>2314.4531300000026</c:v>
                </c:pt>
                <c:pt idx="9187">
                  <c:v>2314.4531300000026</c:v>
                </c:pt>
                <c:pt idx="9188">
                  <c:v>2314.4531300000026</c:v>
                </c:pt>
                <c:pt idx="9189">
                  <c:v>2314.4531300000026</c:v>
                </c:pt>
                <c:pt idx="9190">
                  <c:v>2314.4531300000026</c:v>
                </c:pt>
                <c:pt idx="9191">
                  <c:v>2312.0117200000018</c:v>
                </c:pt>
                <c:pt idx="9192">
                  <c:v>2314.4531300000026</c:v>
                </c:pt>
                <c:pt idx="9193">
                  <c:v>2314.4531300000026</c:v>
                </c:pt>
                <c:pt idx="9194">
                  <c:v>2314.4531300000026</c:v>
                </c:pt>
                <c:pt idx="9195">
                  <c:v>2314.4531300000026</c:v>
                </c:pt>
                <c:pt idx="9196">
                  <c:v>2314.4531300000026</c:v>
                </c:pt>
                <c:pt idx="9197">
                  <c:v>2314.4531300000026</c:v>
                </c:pt>
                <c:pt idx="9198">
                  <c:v>2312.0117200000018</c:v>
                </c:pt>
                <c:pt idx="9199">
                  <c:v>2314.4531300000026</c:v>
                </c:pt>
                <c:pt idx="9200">
                  <c:v>2314.4531300000026</c:v>
                </c:pt>
                <c:pt idx="9201">
                  <c:v>2314.4531300000026</c:v>
                </c:pt>
                <c:pt idx="9202">
                  <c:v>2314.4531300000026</c:v>
                </c:pt>
                <c:pt idx="9203">
                  <c:v>2314.4531300000026</c:v>
                </c:pt>
                <c:pt idx="9204">
                  <c:v>2314.4531300000026</c:v>
                </c:pt>
                <c:pt idx="9205">
                  <c:v>2314.4531300000026</c:v>
                </c:pt>
                <c:pt idx="9206">
                  <c:v>2314.4531300000026</c:v>
                </c:pt>
                <c:pt idx="9207">
                  <c:v>2314.4531300000026</c:v>
                </c:pt>
                <c:pt idx="9208">
                  <c:v>2312.0117200000018</c:v>
                </c:pt>
                <c:pt idx="9209">
                  <c:v>2314.4531300000026</c:v>
                </c:pt>
                <c:pt idx="9210">
                  <c:v>2314.4531300000026</c:v>
                </c:pt>
                <c:pt idx="9211">
                  <c:v>2314.4531300000026</c:v>
                </c:pt>
                <c:pt idx="9212">
                  <c:v>2314.4531300000026</c:v>
                </c:pt>
                <c:pt idx="9213">
                  <c:v>2314.4531300000026</c:v>
                </c:pt>
                <c:pt idx="9214">
                  <c:v>2314.4531300000026</c:v>
                </c:pt>
                <c:pt idx="9215">
                  <c:v>2314.4531300000026</c:v>
                </c:pt>
                <c:pt idx="9216">
                  <c:v>2314.4531300000026</c:v>
                </c:pt>
                <c:pt idx="9217">
                  <c:v>2314.4531300000026</c:v>
                </c:pt>
                <c:pt idx="9218">
                  <c:v>2314.4531300000026</c:v>
                </c:pt>
                <c:pt idx="9219">
                  <c:v>2314.4531300000026</c:v>
                </c:pt>
                <c:pt idx="9220">
                  <c:v>2314.4531300000026</c:v>
                </c:pt>
                <c:pt idx="9221">
                  <c:v>2314.4531300000026</c:v>
                </c:pt>
                <c:pt idx="9222">
                  <c:v>2314.4531300000026</c:v>
                </c:pt>
                <c:pt idx="9223">
                  <c:v>2314.4531300000026</c:v>
                </c:pt>
                <c:pt idx="9224">
                  <c:v>2314.4531300000026</c:v>
                </c:pt>
                <c:pt idx="9225">
                  <c:v>2314.4531300000026</c:v>
                </c:pt>
                <c:pt idx="9226">
                  <c:v>2314.4531300000026</c:v>
                </c:pt>
                <c:pt idx="9227">
                  <c:v>2314.4531300000026</c:v>
                </c:pt>
                <c:pt idx="9228">
                  <c:v>2314.4531300000026</c:v>
                </c:pt>
                <c:pt idx="9229">
                  <c:v>2314.4531300000026</c:v>
                </c:pt>
                <c:pt idx="9230">
                  <c:v>2314.4531300000026</c:v>
                </c:pt>
                <c:pt idx="9231">
                  <c:v>2314.4531300000026</c:v>
                </c:pt>
                <c:pt idx="9232">
                  <c:v>2314.4531300000026</c:v>
                </c:pt>
                <c:pt idx="9233">
                  <c:v>2314.4531300000026</c:v>
                </c:pt>
                <c:pt idx="9234">
                  <c:v>2314.4531300000026</c:v>
                </c:pt>
                <c:pt idx="9235">
                  <c:v>2314.4531300000026</c:v>
                </c:pt>
                <c:pt idx="9236">
                  <c:v>2314.4531300000026</c:v>
                </c:pt>
                <c:pt idx="9237">
                  <c:v>2314.4531300000026</c:v>
                </c:pt>
                <c:pt idx="9238">
                  <c:v>2314.4531300000026</c:v>
                </c:pt>
                <c:pt idx="9239">
                  <c:v>2314.4531300000026</c:v>
                </c:pt>
                <c:pt idx="9240">
                  <c:v>2314.4531300000026</c:v>
                </c:pt>
                <c:pt idx="9241">
                  <c:v>2314.4531300000026</c:v>
                </c:pt>
                <c:pt idx="9242">
                  <c:v>2314.4531300000026</c:v>
                </c:pt>
                <c:pt idx="9243">
                  <c:v>2314.4531300000026</c:v>
                </c:pt>
                <c:pt idx="9244">
                  <c:v>2314.4531300000026</c:v>
                </c:pt>
                <c:pt idx="9245">
                  <c:v>2314.4531300000026</c:v>
                </c:pt>
                <c:pt idx="9246">
                  <c:v>2314.4531300000026</c:v>
                </c:pt>
                <c:pt idx="9247">
                  <c:v>2314.4531300000026</c:v>
                </c:pt>
                <c:pt idx="9248">
                  <c:v>2314.4531300000026</c:v>
                </c:pt>
                <c:pt idx="9249">
                  <c:v>2314.4531300000026</c:v>
                </c:pt>
                <c:pt idx="9250">
                  <c:v>2314.4531300000026</c:v>
                </c:pt>
                <c:pt idx="9251">
                  <c:v>2312.0117200000018</c:v>
                </c:pt>
                <c:pt idx="9252">
                  <c:v>2312.0117200000018</c:v>
                </c:pt>
                <c:pt idx="9253">
                  <c:v>2314.4531300000026</c:v>
                </c:pt>
                <c:pt idx="9254">
                  <c:v>2314.4531300000026</c:v>
                </c:pt>
                <c:pt idx="9255">
                  <c:v>2312.0117200000018</c:v>
                </c:pt>
                <c:pt idx="9256">
                  <c:v>2314.4531300000026</c:v>
                </c:pt>
                <c:pt idx="9257">
                  <c:v>2314.4531300000026</c:v>
                </c:pt>
                <c:pt idx="9258">
                  <c:v>2314.4531300000026</c:v>
                </c:pt>
                <c:pt idx="9259">
                  <c:v>2314.4531300000026</c:v>
                </c:pt>
                <c:pt idx="9260">
                  <c:v>2314.4531300000026</c:v>
                </c:pt>
                <c:pt idx="9261">
                  <c:v>2314.4531300000026</c:v>
                </c:pt>
                <c:pt idx="9262">
                  <c:v>2314.4531300000026</c:v>
                </c:pt>
                <c:pt idx="9263">
                  <c:v>2314.4531300000026</c:v>
                </c:pt>
                <c:pt idx="9264">
                  <c:v>2314.4531300000026</c:v>
                </c:pt>
                <c:pt idx="9265">
                  <c:v>2314.4531300000026</c:v>
                </c:pt>
                <c:pt idx="9266">
                  <c:v>2314.4531300000026</c:v>
                </c:pt>
                <c:pt idx="9267">
                  <c:v>2314.4531300000026</c:v>
                </c:pt>
                <c:pt idx="9268">
                  <c:v>2314.4531300000026</c:v>
                </c:pt>
                <c:pt idx="9269">
                  <c:v>2314.4531300000026</c:v>
                </c:pt>
                <c:pt idx="9270">
                  <c:v>2314.4531300000026</c:v>
                </c:pt>
                <c:pt idx="9271">
                  <c:v>2314.4531300000026</c:v>
                </c:pt>
                <c:pt idx="9272">
                  <c:v>2314.4531300000026</c:v>
                </c:pt>
                <c:pt idx="9273">
                  <c:v>2314.4531300000026</c:v>
                </c:pt>
                <c:pt idx="9274">
                  <c:v>2314.4531300000026</c:v>
                </c:pt>
                <c:pt idx="9275">
                  <c:v>2314.4531300000026</c:v>
                </c:pt>
                <c:pt idx="9276">
                  <c:v>2314.4531300000026</c:v>
                </c:pt>
                <c:pt idx="9277">
                  <c:v>2314.4531300000026</c:v>
                </c:pt>
                <c:pt idx="9278">
                  <c:v>2314.4531300000026</c:v>
                </c:pt>
                <c:pt idx="9279">
                  <c:v>2314.4531300000026</c:v>
                </c:pt>
                <c:pt idx="9280">
                  <c:v>2312.0117200000018</c:v>
                </c:pt>
                <c:pt idx="9281">
                  <c:v>2314.4531300000026</c:v>
                </c:pt>
                <c:pt idx="9282">
                  <c:v>2314.4531300000026</c:v>
                </c:pt>
                <c:pt idx="9283">
                  <c:v>2314.4531300000026</c:v>
                </c:pt>
                <c:pt idx="9284">
                  <c:v>2314.4531300000026</c:v>
                </c:pt>
                <c:pt idx="9285">
                  <c:v>2314.4531300000026</c:v>
                </c:pt>
                <c:pt idx="9286">
                  <c:v>2314.4531300000026</c:v>
                </c:pt>
                <c:pt idx="9287">
                  <c:v>2312.0117200000018</c:v>
                </c:pt>
                <c:pt idx="9288">
                  <c:v>2312.0117200000018</c:v>
                </c:pt>
                <c:pt idx="9289">
                  <c:v>2314.4531300000026</c:v>
                </c:pt>
                <c:pt idx="9290">
                  <c:v>2312.0117200000018</c:v>
                </c:pt>
                <c:pt idx="9291">
                  <c:v>2314.4531300000026</c:v>
                </c:pt>
                <c:pt idx="9292">
                  <c:v>2314.4531300000026</c:v>
                </c:pt>
                <c:pt idx="9293">
                  <c:v>2314.4531300000026</c:v>
                </c:pt>
                <c:pt idx="9294">
                  <c:v>2314.4531300000026</c:v>
                </c:pt>
                <c:pt idx="9295">
                  <c:v>2312.0117200000018</c:v>
                </c:pt>
                <c:pt idx="9296">
                  <c:v>2314.4531300000026</c:v>
                </c:pt>
                <c:pt idx="9297">
                  <c:v>2314.4531300000026</c:v>
                </c:pt>
                <c:pt idx="9298">
                  <c:v>2314.4531300000026</c:v>
                </c:pt>
                <c:pt idx="9299">
                  <c:v>2314.4531300000026</c:v>
                </c:pt>
                <c:pt idx="9300">
                  <c:v>2314.4531300000026</c:v>
                </c:pt>
                <c:pt idx="9301">
                  <c:v>2314.4531300000026</c:v>
                </c:pt>
                <c:pt idx="9302">
                  <c:v>2312.0117200000018</c:v>
                </c:pt>
                <c:pt idx="9303">
                  <c:v>2314.4531300000026</c:v>
                </c:pt>
                <c:pt idx="9304">
                  <c:v>2314.4531300000026</c:v>
                </c:pt>
                <c:pt idx="9305">
                  <c:v>2314.4531300000026</c:v>
                </c:pt>
                <c:pt idx="9306">
                  <c:v>2314.4531300000026</c:v>
                </c:pt>
                <c:pt idx="9307">
                  <c:v>2314.4531300000026</c:v>
                </c:pt>
                <c:pt idx="9308">
                  <c:v>2314.4531300000026</c:v>
                </c:pt>
                <c:pt idx="9309">
                  <c:v>2314.4531300000026</c:v>
                </c:pt>
                <c:pt idx="9310">
                  <c:v>2314.4531300000026</c:v>
                </c:pt>
                <c:pt idx="9311">
                  <c:v>2314.4531300000026</c:v>
                </c:pt>
                <c:pt idx="9312">
                  <c:v>2314.4531300000026</c:v>
                </c:pt>
                <c:pt idx="9313">
                  <c:v>2314.4531300000026</c:v>
                </c:pt>
                <c:pt idx="9314">
                  <c:v>2312.0117200000018</c:v>
                </c:pt>
                <c:pt idx="9315">
                  <c:v>2314.4531300000026</c:v>
                </c:pt>
                <c:pt idx="9316">
                  <c:v>2312.0117200000018</c:v>
                </c:pt>
                <c:pt idx="9317">
                  <c:v>2314.4531300000026</c:v>
                </c:pt>
                <c:pt idx="9318">
                  <c:v>2314.4531300000026</c:v>
                </c:pt>
                <c:pt idx="9319">
                  <c:v>2312.0117200000018</c:v>
                </c:pt>
                <c:pt idx="9320">
                  <c:v>2314.4531300000026</c:v>
                </c:pt>
                <c:pt idx="9321">
                  <c:v>2314.4531300000026</c:v>
                </c:pt>
                <c:pt idx="9322">
                  <c:v>2312.0117200000018</c:v>
                </c:pt>
                <c:pt idx="9323">
                  <c:v>2314.4531300000026</c:v>
                </c:pt>
                <c:pt idx="9324">
                  <c:v>2312.0117200000018</c:v>
                </c:pt>
                <c:pt idx="9325">
                  <c:v>2314.4531300000026</c:v>
                </c:pt>
                <c:pt idx="9326">
                  <c:v>2314.4531300000026</c:v>
                </c:pt>
                <c:pt idx="9327">
                  <c:v>2314.4531300000026</c:v>
                </c:pt>
                <c:pt idx="9328">
                  <c:v>2314.4531300000026</c:v>
                </c:pt>
                <c:pt idx="9329">
                  <c:v>2314.4531300000026</c:v>
                </c:pt>
                <c:pt idx="9330">
                  <c:v>2314.4531300000026</c:v>
                </c:pt>
                <c:pt idx="9331">
                  <c:v>2314.4531300000026</c:v>
                </c:pt>
                <c:pt idx="9332">
                  <c:v>2314.4531300000026</c:v>
                </c:pt>
                <c:pt idx="9333">
                  <c:v>2314.4531300000026</c:v>
                </c:pt>
                <c:pt idx="9334">
                  <c:v>2314.4531300000026</c:v>
                </c:pt>
                <c:pt idx="9335">
                  <c:v>2314.4531300000026</c:v>
                </c:pt>
                <c:pt idx="9336">
                  <c:v>2314.4531300000026</c:v>
                </c:pt>
                <c:pt idx="9337">
                  <c:v>2314.4531300000026</c:v>
                </c:pt>
                <c:pt idx="9338">
                  <c:v>2312.0117200000018</c:v>
                </c:pt>
                <c:pt idx="9339">
                  <c:v>2314.4531300000026</c:v>
                </c:pt>
                <c:pt idx="9340">
                  <c:v>2314.4531300000026</c:v>
                </c:pt>
                <c:pt idx="9341">
                  <c:v>2312.0117200000018</c:v>
                </c:pt>
                <c:pt idx="9342">
                  <c:v>2312.0117200000018</c:v>
                </c:pt>
                <c:pt idx="9343">
                  <c:v>2314.4531300000026</c:v>
                </c:pt>
                <c:pt idx="9344">
                  <c:v>2314.4531300000026</c:v>
                </c:pt>
                <c:pt idx="9345">
                  <c:v>2312.0117200000018</c:v>
                </c:pt>
                <c:pt idx="9346">
                  <c:v>2314.4531300000026</c:v>
                </c:pt>
                <c:pt idx="9347">
                  <c:v>2314.4531300000026</c:v>
                </c:pt>
                <c:pt idx="9348">
                  <c:v>2314.4531300000026</c:v>
                </c:pt>
                <c:pt idx="9349">
                  <c:v>2314.4531300000026</c:v>
                </c:pt>
                <c:pt idx="9350">
                  <c:v>2312.0117200000018</c:v>
                </c:pt>
                <c:pt idx="9351">
                  <c:v>2312.0117200000018</c:v>
                </c:pt>
                <c:pt idx="9352">
                  <c:v>2314.4531300000026</c:v>
                </c:pt>
                <c:pt idx="9353">
                  <c:v>2314.4531300000026</c:v>
                </c:pt>
                <c:pt idx="9354">
                  <c:v>2312.0117200000018</c:v>
                </c:pt>
                <c:pt idx="9355">
                  <c:v>2314.4531300000026</c:v>
                </c:pt>
                <c:pt idx="9356">
                  <c:v>2312.0117200000018</c:v>
                </c:pt>
                <c:pt idx="9357">
                  <c:v>2314.4531300000026</c:v>
                </c:pt>
                <c:pt idx="9358">
                  <c:v>2314.4531300000026</c:v>
                </c:pt>
                <c:pt idx="9359">
                  <c:v>2314.4531300000026</c:v>
                </c:pt>
                <c:pt idx="9360">
                  <c:v>2314.4531300000026</c:v>
                </c:pt>
                <c:pt idx="9361">
                  <c:v>2314.4531300000026</c:v>
                </c:pt>
                <c:pt idx="9362">
                  <c:v>2314.4531300000026</c:v>
                </c:pt>
                <c:pt idx="9363">
                  <c:v>2314.4531300000026</c:v>
                </c:pt>
                <c:pt idx="9364">
                  <c:v>2314.4531300000026</c:v>
                </c:pt>
                <c:pt idx="9365">
                  <c:v>2314.4531300000026</c:v>
                </c:pt>
                <c:pt idx="9366">
                  <c:v>2314.4531300000026</c:v>
                </c:pt>
                <c:pt idx="9367">
                  <c:v>2312.0117200000018</c:v>
                </c:pt>
                <c:pt idx="9368">
                  <c:v>2314.4531300000026</c:v>
                </c:pt>
                <c:pt idx="9369">
                  <c:v>2312.0117200000018</c:v>
                </c:pt>
                <c:pt idx="9370">
                  <c:v>2314.4531300000026</c:v>
                </c:pt>
                <c:pt idx="9371">
                  <c:v>2314.4531300000026</c:v>
                </c:pt>
                <c:pt idx="9372">
                  <c:v>2312.0117200000018</c:v>
                </c:pt>
                <c:pt idx="9373">
                  <c:v>2314.4531300000026</c:v>
                </c:pt>
                <c:pt idx="9374">
                  <c:v>2314.4531300000026</c:v>
                </c:pt>
                <c:pt idx="9375">
                  <c:v>2314.4531300000026</c:v>
                </c:pt>
                <c:pt idx="9376">
                  <c:v>2314.4531300000026</c:v>
                </c:pt>
                <c:pt idx="9377">
                  <c:v>2314.4531300000026</c:v>
                </c:pt>
                <c:pt idx="9378">
                  <c:v>2314.4531300000026</c:v>
                </c:pt>
                <c:pt idx="9379">
                  <c:v>2314.4531300000026</c:v>
                </c:pt>
                <c:pt idx="9380">
                  <c:v>2314.4531300000026</c:v>
                </c:pt>
                <c:pt idx="9381">
                  <c:v>2314.4531300000026</c:v>
                </c:pt>
                <c:pt idx="9382">
                  <c:v>2314.4531300000026</c:v>
                </c:pt>
                <c:pt idx="9383">
                  <c:v>2314.4531300000026</c:v>
                </c:pt>
                <c:pt idx="9384">
                  <c:v>2314.4531300000026</c:v>
                </c:pt>
                <c:pt idx="9385">
                  <c:v>2312.0117200000018</c:v>
                </c:pt>
                <c:pt idx="9386">
                  <c:v>2314.4531300000026</c:v>
                </c:pt>
                <c:pt idx="9387">
                  <c:v>2312.0117200000018</c:v>
                </c:pt>
                <c:pt idx="9388">
                  <c:v>2314.4531300000026</c:v>
                </c:pt>
                <c:pt idx="9389">
                  <c:v>2312.0117200000018</c:v>
                </c:pt>
                <c:pt idx="9390">
                  <c:v>2314.4531300000026</c:v>
                </c:pt>
                <c:pt idx="9391">
                  <c:v>2314.4531300000026</c:v>
                </c:pt>
                <c:pt idx="9392">
                  <c:v>2312.0117200000018</c:v>
                </c:pt>
                <c:pt idx="9393">
                  <c:v>2314.4531300000026</c:v>
                </c:pt>
                <c:pt idx="9394">
                  <c:v>2312.0117200000018</c:v>
                </c:pt>
                <c:pt idx="9395">
                  <c:v>2312.0117200000018</c:v>
                </c:pt>
                <c:pt idx="9396">
                  <c:v>2314.4531300000026</c:v>
                </c:pt>
                <c:pt idx="9397">
                  <c:v>2314.4531300000026</c:v>
                </c:pt>
                <c:pt idx="9398">
                  <c:v>2314.4531300000026</c:v>
                </c:pt>
                <c:pt idx="9399">
                  <c:v>2314.4531300000026</c:v>
                </c:pt>
                <c:pt idx="9400">
                  <c:v>2314.4531300000026</c:v>
                </c:pt>
                <c:pt idx="9401">
                  <c:v>2314.4531300000026</c:v>
                </c:pt>
                <c:pt idx="9402">
                  <c:v>2312.0117200000018</c:v>
                </c:pt>
                <c:pt idx="9403">
                  <c:v>2314.4531300000026</c:v>
                </c:pt>
                <c:pt idx="9404">
                  <c:v>2314.4531300000026</c:v>
                </c:pt>
                <c:pt idx="9405">
                  <c:v>2314.4531300000026</c:v>
                </c:pt>
                <c:pt idx="9406">
                  <c:v>2314.4531300000026</c:v>
                </c:pt>
                <c:pt idx="9407">
                  <c:v>2312.0117200000018</c:v>
                </c:pt>
                <c:pt idx="9408">
                  <c:v>2314.4531300000026</c:v>
                </c:pt>
                <c:pt idx="9409">
                  <c:v>2314.4531300000026</c:v>
                </c:pt>
                <c:pt idx="9410">
                  <c:v>2314.4531300000026</c:v>
                </c:pt>
                <c:pt idx="9411">
                  <c:v>2312.0117200000018</c:v>
                </c:pt>
                <c:pt idx="9412">
                  <c:v>2314.4531300000026</c:v>
                </c:pt>
                <c:pt idx="9413">
                  <c:v>2312.0117200000018</c:v>
                </c:pt>
                <c:pt idx="9414">
                  <c:v>2312.0117200000018</c:v>
                </c:pt>
                <c:pt idx="9415">
                  <c:v>2314.4531300000026</c:v>
                </c:pt>
                <c:pt idx="9416">
                  <c:v>2314.4531300000026</c:v>
                </c:pt>
                <c:pt idx="9417">
                  <c:v>2314.4531300000026</c:v>
                </c:pt>
                <c:pt idx="9418">
                  <c:v>2314.4531300000026</c:v>
                </c:pt>
                <c:pt idx="9419">
                  <c:v>2314.4531300000026</c:v>
                </c:pt>
                <c:pt idx="9420">
                  <c:v>2314.4531300000026</c:v>
                </c:pt>
                <c:pt idx="9421">
                  <c:v>2312.0117200000018</c:v>
                </c:pt>
                <c:pt idx="9422">
                  <c:v>2314.4531300000026</c:v>
                </c:pt>
                <c:pt idx="9423">
                  <c:v>2314.4531300000026</c:v>
                </c:pt>
                <c:pt idx="9424">
                  <c:v>2312.0117200000018</c:v>
                </c:pt>
                <c:pt idx="9425">
                  <c:v>2314.4531300000026</c:v>
                </c:pt>
                <c:pt idx="9426">
                  <c:v>2314.4531300000026</c:v>
                </c:pt>
                <c:pt idx="9427">
                  <c:v>2314.4531300000026</c:v>
                </c:pt>
                <c:pt idx="9428">
                  <c:v>2314.4531300000026</c:v>
                </c:pt>
                <c:pt idx="9429">
                  <c:v>2312.0117200000018</c:v>
                </c:pt>
                <c:pt idx="9430">
                  <c:v>2312.0117200000018</c:v>
                </c:pt>
                <c:pt idx="9431">
                  <c:v>2314.4531300000026</c:v>
                </c:pt>
                <c:pt idx="9432">
                  <c:v>2312.0117200000018</c:v>
                </c:pt>
                <c:pt idx="9433">
                  <c:v>2314.4531300000026</c:v>
                </c:pt>
                <c:pt idx="9434">
                  <c:v>2312.0117200000018</c:v>
                </c:pt>
                <c:pt idx="9435">
                  <c:v>2314.4531300000026</c:v>
                </c:pt>
                <c:pt idx="9436">
                  <c:v>2314.4531300000026</c:v>
                </c:pt>
                <c:pt idx="9437">
                  <c:v>2314.4531300000026</c:v>
                </c:pt>
                <c:pt idx="9438">
                  <c:v>2314.4531300000026</c:v>
                </c:pt>
                <c:pt idx="9439">
                  <c:v>2312.0117200000018</c:v>
                </c:pt>
                <c:pt idx="9440">
                  <c:v>2314.4531300000026</c:v>
                </c:pt>
                <c:pt idx="9441">
                  <c:v>2314.4531300000026</c:v>
                </c:pt>
                <c:pt idx="9442">
                  <c:v>2314.4531300000026</c:v>
                </c:pt>
                <c:pt idx="9443">
                  <c:v>2312.0117200000018</c:v>
                </c:pt>
                <c:pt idx="9444">
                  <c:v>2314.4531300000026</c:v>
                </c:pt>
                <c:pt idx="9445">
                  <c:v>2314.4531300000026</c:v>
                </c:pt>
                <c:pt idx="9446">
                  <c:v>2314.4531300000026</c:v>
                </c:pt>
                <c:pt idx="9447">
                  <c:v>2314.4531300000026</c:v>
                </c:pt>
                <c:pt idx="9448">
                  <c:v>2314.4531300000026</c:v>
                </c:pt>
                <c:pt idx="9449">
                  <c:v>2314.4531300000026</c:v>
                </c:pt>
                <c:pt idx="9450">
                  <c:v>2314.4531300000026</c:v>
                </c:pt>
                <c:pt idx="9451">
                  <c:v>2314.4531300000026</c:v>
                </c:pt>
                <c:pt idx="9452">
                  <c:v>2314.4531300000026</c:v>
                </c:pt>
                <c:pt idx="9453">
                  <c:v>2312.0117200000018</c:v>
                </c:pt>
                <c:pt idx="9454">
                  <c:v>2314.4531300000026</c:v>
                </c:pt>
                <c:pt idx="9455">
                  <c:v>2314.4531300000026</c:v>
                </c:pt>
                <c:pt idx="9456">
                  <c:v>2314.4531300000026</c:v>
                </c:pt>
                <c:pt idx="9457">
                  <c:v>2314.4531300000026</c:v>
                </c:pt>
                <c:pt idx="9458">
                  <c:v>2314.4531300000026</c:v>
                </c:pt>
                <c:pt idx="9459">
                  <c:v>2314.4531300000026</c:v>
                </c:pt>
                <c:pt idx="9460">
                  <c:v>2314.4531300000026</c:v>
                </c:pt>
                <c:pt idx="9461">
                  <c:v>2314.4531300000026</c:v>
                </c:pt>
                <c:pt idx="9462">
                  <c:v>2314.4531300000026</c:v>
                </c:pt>
                <c:pt idx="9463">
                  <c:v>2314.4531300000026</c:v>
                </c:pt>
                <c:pt idx="9464">
                  <c:v>2314.4531300000026</c:v>
                </c:pt>
                <c:pt idx="9465">
                  <c:v>2314.4531300000026</c:v>
                </c:pt>
                <c:pt idx="9466">
                  <c:v>2314.4531300000026</c:v>
                </c:pt>
                <c:pt idx="9467">
                  <c:v>2312.0117200000018</c:v>
                </c:pt>
                <c:pt idx="9468">
                  <c:v>2314.4531300000026</c:v>
                </c:pt>
                <c:pt idx="9469">
                  <c:v>2314.4531300000026</c:v>
                </c:pt>
                <c:pt idx="9470">
                  <c:v>2314.4531300000026</c:v>
                </c:pt>
                <c:pt idx="9471">
                  <c:v>2312.0117200000018</c:v>
                </c:pt>
                <c:pt idx="9472">
                  <c:v>2314.4531300000026</c:v>
                </c:pt>
                <c:pt idx="9473">
                  <c:v>2314.4531300000026</c:v>
                </c:pt>
                <c:pt idx="9474">
                  <c:v>2312.0117200000018</c:v>
                </c:pt>
                <c:pt idx="9475">
                  <c:v>2314.4531300000026</c:v>
                </c:pt>
                <c:pt idx="9476">
                  <c:v>2312.0117200000018</c:v>
                </c:pt>
                <c:pt idx="9477">
                  <c:v>2314.4531300000026</c:v>
                </c:pt>
                <c:pt idx="9478">
                  <c:v>2314.4531300000026</c:v>
                </c:pt>
                <c:pt idx="9479">
                  <c:v>2314.4531300000026</c:v>
                </c:pt>
                <c:pt idx="9480">
                  <c:v>2312.0117200000018</c:v>
                </c:pt>
                <c:pt idx="9481">
                  <c:v>2314.4531300000026</c:v>
                </c:pt>
                <c:pt idx="9482">
                  <c:v>2314.4531300000026</c:v>
                </c:pt>
                <c:pt idx="9483">
                  <c:v>2314.4531300000026</c:v>
                </c:pt>
                <c:pt idx="9484">
                  <c:v>2314.4531300000026</c:v>
                </c:pt>
                <c:pt idx="9485">
                  <c:v>2312.0117200000018</c:v>
                </c:pt>
                <c:pt idx="9486">
                  <c:v>2314.4531300000026</c:v>
                </c:pt>
                <c:pt idx="9487">
                  <c:v>2312.0117200000018</c:v>
                </c:pt>
                <c:pt idx="9488">
                  <c:v>2312.0117200000018</c:v>
                </c:pt>
                <c:pt idx="9489">
                  <c:v>2312.0117200000018</c:v>
                </c:pt>
                <c:pt idx="9490">
                  <c:v>2312.0117200000018</c:v>
                </c:pt>
                <c:pt idx="9491">
                  <c:v>2314.4531300000026</c:v>
                </c:pt>
                <c:pt idx="9492">
                  <c:v>2314.4531300000026</c:v>
                </c:pt>
                <c:pt idx="9493">
                  <c:v>2314.4531300000026</c:v>
                </c:pt>
                <c:pt idx="9494">
                  <c:v>2314.4531300000026</c:v>
                </c:pt>
                <c:pt idx="9495">
                  <c:v>2314.4531300000026</c:v>
                </c:pt>
                <c:pt idx="9496">
                  <c:v>2312.0117200000018</c:v>
                </c:pt>
                <c:pt idx="9497">
                  <c:v>2312.0117200000018</c:v>
                </c:pt>
                <c:pt idx="9498">
                  <c:v>2314.4531300000026</c:v>
                </c:pt>
                <c:pt idx="9499">
                  <c:v>2312.0117200000018</c:v>
                </c:pt>
                <c:pt idx="9500">
                  <c:v>2312.0117200000018</c:v>
                </c:pt>
                <c:pt idx="9501">
                  <c:v>2314.4531300000026</c:v>
                </c:pt>
                <c:pt idx="9502">
                  <c:v>2314.4531300000026</c:v>
                </c:pt>
                <c:pt idx="9503">
                  <c:v>2314.4531300000026</c:v>
                </c:pt>
                <c:pt idx="9504">
                  <c:v>2312.0117200000018</c:v>
                </c:pt>
                <c:pt idx="9505">
                  <c:v>2314.4531300000026</c:v>
                </c:pt>
                <c:pt idx="9506">
                  <c:v>2312.0117200000018</c:v>
                </c:pt>
                <c:pt idx="9507">
                  <c:v>2314.4531300000026</c:v>
                </c:pt>
                <c:pt idx="9508">
                  <c:v>2312.0117200000018</c:v>
                </c:pt>
                <c:pt idx="9509">
                  <c:v>2314.4531300000026</c:v>
                </c:pt>
                <c:pt idx="9510">
                  <c:v>2314.4531300000026</c:v>
                </c:pt>
                <c:pt idx="9511">
                  <c:v>2314.4531300000026</c:v>
                </c:pt>
                <c:pt idx="9512">
                  <c:v>2314.4531300000026</c:v>
                </c:pt>
                <c:pt idx="9513">
                  <c:v>2312.0117200000018</c:v>
                </c:pt>
                <c:pt idx="9514">
                  <c:v>2312.0117200000018</c:v>
                </c:pt>
                <c:pt idx="9515">
                  <c:v>2314.4531300000026</c:v>
                </c:pt>
                <c:pt idx="9516">
                  <c:v>2312.0117200000018</c:v>
                </c:pt>
                <c:pt idx="9517">
                  <c:v>2312.0117200000018</c:v>
                </c:pt>
                <c:pt idx="9518">
                  <c:v>2314.4531300000026</c:v>
                </c:pt>
                <c:pt idx="9519">
                  <c:v>2312.0117200000018</c:v>
                </c:pt>
                <c:pt idx="9520">
                  <c:v>2314.4531300000026</c:v>
                </c:pt>
                <c:pt idx="9521">
                  <c:v>2314.4531300000026</c:v>
                </c:pt>
                <c:pt idx="9522">
                  <c:v>2314.4531300000026</c:v>
                </c:pt>
                <c:pt idx="9523">
                  <c:v>2314.4531300000026</c:v>
                </c:pt>
                <c:pt idx="9524">
                  <c:v>2314.4531300000026</c:v>
                </c:pt>
                <c:pt idx="9525">
                  <c:v>2314.4531300000026</c:v>
                </c:pt>
                <c:pt idx="9526">
                  <c:v>2314.4531300000026</c:v>
                </c:pt>
                <c:pt idx="9527">
                  <c:v>2314.4531300000026</c:v>
                </c:pt>
                <c:pt idx="9528">
                  <c:v>2314.4531300000026</c:v>
                </c:pt>
                <c:pt idx="9529">
                  <c:v>2312.0117200000018</c:v>
                </c:pt>
                <c:pt idx="9530">
                  <c:v>2314.4531300000026</c:v>
                </c:pt>
                <c:pt idx="9531">
                  <c:v>2312.0117200000018</c:v>
                </c:pt>
                <c:pt idx="9532">
                  <c:v>2314.4531300000026</c:v>
                </c:pt>
                <c:pt idx="9533">
                  <c:v>2312.0117200000018</c:v>
                </c:pt>
                <c:pt idx="9534">
                  <c:v>2312.0117200000018</c:v>
                </c:pt>
                <c:pt idx="9535">
                  <c:v>2312.0117200000018</c:v>
                </c:pt>
                <c:pt idx="9536">
                  <c:v>2312.0117200000018</c:v>
                </c:pt>
                <c:pt idx="9537">
                  <c:v>2314.4531300000026</c:v>
                </c:pt>
                <c:pt idx="9538">
                  <c:v>2314.4531300000026</c:v>
                </c:pt>
                <c:pt idx="9539">
                  <c:v>2314.4531300000026</c:v>
                </c:pt>
                <c:pt idx="9540">
                  <c:v>2312.0117200000018</c:v>
                </c:pt>
                <c:pt idx="9541">
                  <c:v>2312.0117200000018</c:v>
                </c:pt>
                <c:pt idx="9542">
                  <c:v>2314.4531300000026</c:v>
                </c:pt>
                <c:pt idx="9543">
                  <c:v>2314.4531300000026</c:v>
                </c:pt>
                <c:pt idx="9544">
                  <c:v>2314.4531300000026</c:v>
                </c:pt>
                <c:pt idx="9545">
                  <c:v>2314.4531300000026</c:v>
                </c:pt>
                <c:pt idx="9546">
                  <c:v>2312.0117200000018</c:v>
                </c:pt>
                <c:pt idx="9547">
                  <c:v>2312.0117200000018</c:v>
                </c:pt>
                <c:pt idx="9548">
                  <c:v>2314.4531300000026</c:v>
                </c:pt>
                <c:pt idx="9549">
                  <c:v>2314.4531300000026</c:v>
                </c:pt>
                <c:pt idx="9550">
                  <c:v>2314.4531300000026</c:v>
                </c:pt>
                <c:pt idx="9551">
                  <c:v>2314.4531300000026</c:v>
                </c:pt>
                <c:pt idx="9552">
                  <c:v>2314.4531300000026</c:v>
                </c:pt>
                <c:pt idx="9553">
                  <c:v>2314.4531300000026</c:v>
                </c:pt>
                <c:pt idx="9554">
                  <c:v>2312.0117200000018</c:v>
                </c:pt>
                <c:pt idx="9555">
                  <c:v>2312.0117200000018</c:v>
                </c:pt>
                <c:pt idx="9556">
                  <c:v>2312.0117200000018</c:v>
                </c:pt>
                <c:pt idx="9557">
                  <c:v>2314.4531300000026</c:v>
                </c:pt>
                <c:pt idx="9558">
                  <c:v>2312.0117200000018</c:v>
                </c:pt>
                <c:pt idx="9559">
                  <c:v>2314.4531300000026</c:v>
                </c:pt>
                <c:pt idx="9560">
                  <c:v>2314.4531300000026</c:v>
                </c:pt>
                <c:pt idx="9561">
                  <c:v>2312.0117200000018</c:v>
                </c:pt>
                <c:pt idx="9562">
                  <c:v>2312.0117200000018</c:v>
                </c:pt>
                <c:pt idx="9563">
                  <c:v>2314.4531300000026</c:v>
                </c:pt>
                <c:pt idx="9564">
                  <c:v>2312.0117200000018</c:v>
                </c:pt>
                <c:pt idx="9565">
                  <c:v>2312.0117200000018</c:v>
                </c:pt>
                <c:pt idx="9566">
                  <c:v>2314.4531300000026</c:v>
                </c:pt>
                <c:pt idx="9567">
                  <c:v>2312.0117200000018</c:v>
                </c:pt>
                <c:pt idx="9568">
                  <c:v>2314.4531300000026</c:v>
                </c:pt>
                <c:pt idx="9569">
                  <c:v>2312.0117200000018</c:v>
                </c:pt>
                <c:pt idx="9570">
                  <c:v>2314.4531300000026</c:v>
                </c:pt>
                <c:pt idx="9571">
                  <c:v>2314.4531300000026</c:v>
                </c:pt>
                <c:pt idx="9572">
                  <c:v>2314.4531300000026</c:v>
                </c:pt>
                <c:pt idx="9573">
                  <c:v>2312.0117200000018</c:v>
                </c:pt>
                <c:pt idx="9574">
                  <c:v>2312.0117200000018</c:v>
                </c:pt>
                <c:pt idx="9575">
                  <c:v>2314.4531300000026</c:v>
                </c:pt>
                <c:pt idx="9576">
                  <c:v>2314.4531300000026</c:v>
                </c:pt>
                <c:pt idx="9577">
                  <c:v>2314.4531300000026</c:v>
                </c:pt>
                <c:pt idx="9578">
                  <c:v>2312.0117200000018</c:v>
                </c:pt>
                <c:pt idx="9579">
                  <c:v>2314.4531300000026</c:v>
                </c:pt>
                <c:pt idx="9580">
                  <c:v>2314.4531300000026</c:v>
                </c:pt>
                <c:pt idx="9581">
                  <c:v>2312.0117200000018</c:v>
                </c:pt>
                <c:pt idx="9582">
                  <c:v>2312.0117200000018</c:v>
                </c:pt>
                <c:pt idx="9583">
                  <c:v>2314.4531300000026</c:v>
                </c:pt>
                <c:pt idx="9584">
                  <c:v>2312.0117200000018</c:v>
                </c:pt>
                <c:pt idx="9585">
                  <c:v>2314.4531300000026</c:v>
                </c:pt>
                <c:pt idx="9586">
                  <c:v>2314.4531300000026</c:v>
                </c:pt>
                <c:pt idx="9587">
                  <c:v>2312.0117200000018</c:v>
                </c:pt>
                <c:pt idx="9588">
                  <c:v>2314.4531300000026</c:v>
                </c:pt>
                <c:pt idx="9589">
                  <c:v>2312.0117200000018</c:v>
                </c:pt>
                <c:pt idx="9590">
                  <c:v>2312.0117200000018</c:v>
                </c:pt>
                <c:pt idx="9591">
                  <c:v>2312.0117200000018</c:v>
                </c:pt>
                <c:pt idx="9592">
                  <c:v>2312.0117200000018</c:v>
                </c:pt>
                <c:pt idx="9593">
                  <c:v>2314.4531300000026</c:v>
                </c:pt>
                <c:pt idx="9594">
                  <c:v>2312.0117200000018</c:v>
                </c:pt>
                <c:pt idx="9595">
                  <c:v>2312.0117200000018</c:v>
                </c:pt>
                <c:pt idx="9596">
                  <c:v>2312.0117200000018</c:v>
                </c:pt>
                <c:pt idx="9597">
                  <c:v>2314.4531300000026</c:v>
                </c:pt>
                <c:pt idx="9598">
                  <c:v>2314.4531300000026</c:v>
                </c:pt>
                <c:pt idx="9599">
                  <c:v>2312.0117200000018</c:v>
                </c:pt>
                <c:pt idx="9600">
                  <c:v>2314.4531300000026</c:v>
                </c:pt>
                <c:pt idx="9601">
                  <c:v>2312.0117200000018</c:v>
                </c:pt>
                <c:pt idx="9602">
                  <c:v>2314.4531300000026</c:v>
                </c:pt>
                <c:pt idx="9603">
                  <c:v>2312.0117200000018</c:v>
                </c:pt>
                <c:pt idx="9604">
                  <c:v>2314.4531300000026</c:v>
                </c:pt>
                <c:pt idx="9605">
                  <c:v>2312.0117200000018</c:v>
                </c:pt>
                <c:pt idx="9606">
                  <c:v>2312.0117200000018</c:v>
                </c:pt>
                <c:pt idx="9607">
                  <c:v>2312.0117200000018</c:v>
                </c:pt>
                <c:pt idx="9608">
                  <c:v>2312.0117200000018</c:v>
                </c:pt>
                <c:pt idx="9609">
                  <c:v>2314.4531300000026</c:v>
                </c:pt>
                <c:pt idx="9610">
                  <c:v>2314.4531300000026</c:v>
                </c:pt>
                <c:pt idx="9611">
                  <c:v>2314.4531300000026</c:v>
                </c:pt>
                <c:pt idx="9612">
                  <c:v>2312.0117200000018</c:v>
                </c:pt>
                <c:pt idx="9613">
                  <c:v>2314.4531300000026</c:v>
                </c:pt>
                <c:pt idx="9614">
                  <c:v>2314.4531300000026</c:v>
                </c:pt>
                <c:pt idx="9615">
                  <c:v>2314.4531300000026</c:v>
                </c:pt>
                <c:pt idx="9616">
                  <c:v>2312.0117200000018</c:v>
                </c:pt>
                <c:pt idx="9617">
                  <c:v>2312.0117200000018</c:v>
                </c:pt>
                <c:pt idx="9618">
                  <c:v>2312.0117200000018</c:v>
                </c:pt>
                <c:pt idx="9619">
                  <c:v>2312.0117200000018</c:v>
                </c:pt>
                <c:pt idx="9620">
                  <c:v>2312.0117200000018</c:v>
                </c:pt>
                <c:pt idx="9621">
                  <c:v>2314.4531300000026</c:v>
                </c:pt>
                <c:pt idx="9622">
                  <c:v>2312.0117200000018</c:v>
                </c:pt>
                <c:pt idx="9623">
                  <c:v>2314.4531300000026</c:v>
                </c:pt>
                <c:pt idx="9624">
                  <c:v>2314.4531300000026</c:v>
                </c:pt>
                <c:pt idx="9625">
                  <c:v>2312.0117200000018</c:v>
                </c:pt>
                <c:pt idx="9626">
                  <c:v>2314.4531300000026</c:v>
                </c:pt>
                <c:pt idx="9627">
                  <c:v>2312.0117200000018</c:v>
                </c:pt>
                <c:pt idx="9628">
                  <c:v>2314.4531300000026</c:v>
                </c:pt>
                <c:pt idx="9629">
                  <c:v>2314.4531300000026</c:v>
                </c:pt>
                <c:pt idx="9630">
                  <c:v>2312.0117200000018</c:v>
                </c:pt>
                <c:pt idx="9631">
                  <c:v>2314.4531300000026</c:v>
                </c:pt>
                <c:pt idx="9632">
                  <c:v>2312.0117200000018</c:v>
                </c:pt>
                <c:pt idx="9633">
                  <c:v>2312.0117200000018</c:v>
                </c:pt>
                <c:pt idx="9634">
                  <c:v>2314.4531300000026</c:v>
                </c:pt>
                <c:pt idx="9635">
                  <c:v>2312.0117200000018</c:v>
                </c:pt>
                <c:pt idx="9636">
                  <c:v>2312.0117200000018</c:v>
                </c:pt>
                <c:pt idx="9637">
                  <c:v>2312.0117200000018</c:v>
                </c:pt>
                <c:pt idx="9638">
                  <c:v>2312.0117200000018</c:v>
                </c:pt>
                <c:pt idx="9639">
                  <c:v>2312.0117200000018</c:v>
                </c:pt>
                <c:pt idx="9640">
                  <c:v>2312.0117200000018</c:v>
                </c:pt>
                <c:pt idx="9641">
                  <c:v>2314.4531300000026</c:v>
                </c:pt>
                <c:pt idx="9642">
                  <c:v>2312.0117200000018</c:v>
                </c:pt>
                <c:pt idx="9643">
                  <c:v>2312.0117200000018</c:v>
                </c:pt>
                <c:pt idx="9644">
                  <c:v>2312.0117200000018</c:v>
                </c:pt>
                <c:pt idx="9645">
                  <c:v>2314.4531300000026</c:v>
                </c:pt>
                <c:pt idx="9646">
                  <c:v>2314.4531300000026</c:v>
                </c:pt>
                <c:pt idx="9647">
                  <c:v>2314.4531300000026</c:v>
                </c:pt>
                <c:pt idx="9648">
                  <c:v>2314.4531300000026</c:v>
                </c:pt>
                <c:pt idx="9649">
                  <c:v>2314.4531300000026</c:v>
                </c:pt>
                <c:pt idx="9650">
                  <c:v>2312.0117200000018</c:v>
                </c:pt>
                <c:pt idx="9651">
                  <c:v>2312.0117200000018</c:v>
                </c:pt>
                <c:pt idx="9652">
                  <c:v>2312.0117200000018</c:v>
                </c:pt>
                <c:pt idx="9653">
                  <c:v>2314.4531300000026</c:v>
                </c:pt>
                <c:pt idx="9654">
                  <c:v>2314.4531300000026</c:v>
                </c:pt>
                <c:pt idx="9655">
                  <c:v>2314.4531300000026</c:v>
                </c:pt>
                <c:pt idx="9656">
                  <c:v>2312.0117200000018</c:v>
                </c:pt>
                <c:pt idx="9657">
                  <c:v>2312.0117200000018</c:v>
                </c:pt>
                <c:pt idx="9658">
                  <c:v>2312.0117200000018</c:v>
                </c:pt>
                <c:pt idx="9659">
                  <c:v>2314.4531300000026</c:v>
                </c:pt>
                <c:pt idx="9660">
                  <c:v>2312.0117200000018</c:v>
                </c:pt>
                <c:pt idx="9661">
                  <c:v>2312.0117200000018</c:v>
                </c:pt>
                <c:pt idx="9662">
                  <c:v>2312.0117200000018</c:v>
                </c:pt>
                <c:pt idx="9663">
                  <c:v>2314.4531300000026</c:v>
                </c:pt>
                <c:pt idx="9664">
                  <c:v>2312.0117200000018</c:v>
                </c:pt>
                <c:pt idx="9665">
                  <c:v>2312.0117200000018</c:v>
                </c:pt>
                <c:pt idx="9666">
                  <c:v>2314.4531300000026</c:v>
                </c:pt>
                <c:pt idx="9667">
                  <c:v>2312.0117200000018</c:v>
                </c:pt>
                <c:pt idx="9668">
                  <c:v>2312.0117200000018</c:v>
                </c:pt>
                <c:pt idx="9669">
                  <c:v>2314.4531300000026</c:v>
                </c:pt>
                <c:pt idx="9670">
                  <c:v>2312.0117200000018</c:v>
                </c:pt>
                <c:pt idx="9671">
                  <c:v>2312.0117200000018</c:v>
                </c:pt>
                <c:pt idx="9672">
                  <c:v>2312.0117200000018</c:v>
                </c:pt>
                <c:pt idx="9673">
                  <c:v>2312.0117200000018</c:v>
                </c:pt>
                <c:pt idx="9674">
                  <c:v>2314.4531300000026</c:v>
                </c:pt>
                <c:pt idx="9675">
                  <c:v>2312.0117200000018</c:v>
                </c:pt>
                <c:pt idx="9676">
                  <c:v>2312.0117200000018</c:v>
                </c:pt>
                <c:pt idx="9677">
                  <c:v>2312.0117200000018</c:v>
                </c:pt>
                <c:pt idx="9678">
                  <c:v>2312.0117200000018</c:v>
                </c:pt>
                <c:pt idx="9679">
                  <c:v>2312.0117200000018</c:v>
                </c:pt>
                <c:pt idx="9680">
                  <c:v>2314.4531300000026</c:v>
                </c:pt>
                <c:pt idx="9681">
                  <c:v>2312.0117200000018</c:v>
                </c:pt>
                <c:pt idx="9682">
                  <c:v>2312.0117200000018</c:v>
                </c:pt>
                <c:pt idx="9683">
                  <c:v>2314.4531300000026</c:v>
                </c:pt>
                <c:pt idx="9684">
                  <c:v>2312.0117200000018</c:v>
                </c:pt>
                <c:pt idx="9685">
                  <c:v>2312.0117200000018</c:v>
                </c:pt>
                <c:pt idx="9686">
                  <c:v>2312.0117200000018</c:v>
                </c:pt>
                <c:pt idx="9687">
                  <c:v>2312.0117200000018</c:v>
                </c:pt>
                <c:pt idx="9688">
                  <c:v>2314.4531300000026</c:v>
                </c:pt>
                <c:pt idx="9689">
                  <c:v>2314.4531300000026</c:v>
                </c:pt>
                <c:pt idx="9690">
                  <c:v>2312.0117200000018</c:v>
                </c:pt>
                <c:pt idx="9691">
                  <c:v>2314.4531300000026</c:v>
                </c:pt>
                <c:pt idx="9692">
                  <c:v>2312.0117200000018</c:v>
                </c:pt>
                <c:pt idx="9693">
                  <c:v>2314.4531300000026</c:v>
                </c:pt>
                <c:pt idx="9694">
                  <c:v>2312.0117200000018</c:v>
                </c:pt>
                <c:pt idx="9695">
                  <c:v>2312.0117200000018</c:v>
                </c:pt>
                <c:pt idx="9696">
                  <c:v>2312.0117200000018</c:v>
                </c:pt>
                <c:pt idx="9697">
                  <c:v>2312.0117200000018</c:v>
                </c:pt>
                <c:pt idx="9698">
                  <c:v>2314.4531300000026</c:v>
                </c:pt>
                <c:pt idx="9699">
                  <c:v>2312.0117200000018</c:v>
                </c:pt>
                <c:pt idx="9700">
                  <c:v>2314.4531300000026</c:v>
                </c:pt>
                <c:pt idx="9701">
                  <c:v>2312.0117200000018</c:v>
                </c:pt>
                <c:pt idx="9702">
                  <c:v>2312.0117200000018</c:v>
                </c:pt>
                <c:pt idx="9703">
                  <c:v>2312.0117200000018</c:v>
                </c:pt>
                <c:pt idx="9704">
                  <c:v>2312.0117200000018</c:v>
                </c:pt>
                <c:pt idx="9705">
                  <c:v>2312.0117200000018</c:v>
                </c:pt>
                <c:pt idx="9706">
                  <c:v>2312.0117200000018</c:v>
                </c:pt>
                <c:pt idx="9707">
                  <c:v>2312.0117200000018</c:v>
                </c:pt>
                <c:pt idx="9708">
                  <c:v>2312.0117200000018</c:v>
                </c:pt>
                <c:pt idx="9709">
                  <c:v>2314.4531300000026</c:v>
                </c:pt>
                <c:pt idx="9710">
                  <c:v>2312.0117200000018</c:v>
                </c:pt>
                <c:pt idx="9711">
                  <c:v>2314.4531300000026</c:v>
                </c:pt>
                <c:pt idx="9712">
                  <c:v>2312.0117200000018</c:v>
                </c:pt>
                <c:pt idx="9713">
                  <c:v>2314.4531300000026</c:v>
                </c:pt>
                <c:pt idx="9714">
                  <c:v>2312.0117200000018</c:v>
                </c:pt>
                <c:pt idx="9715">
                  <c:v>2314.4531300000026</c:v>
                </c:pt>
                <c:pt idx="9716">
                  <c:v>2312.0117200000018</c:v>
                </c:pt>
                <c:pt idx="9717">
                  <c:v>2312.0117200000018</c:v>
                </c:pt>
                <c:pt idx="9718">
                  <c:v>2312.0117200000018</c:v>
                </c:pt>
                <c:pt idx="9719">
                  <c:v>2312.0117200000018</c:v>
                </c:pt>
                <c:pt idx="9720">
                  <c:v>2314.4531300000026</c:v>
                </c:pt>
                <c:pt idx="9721">
                  <c:v>2314.4531300000026</c:v>
                </c:pt>
                <c:pt idx="9722">
                  <c:v>2312.0117200000018</c:v>
                </c:pt>
                <c:pt idx="9723">
                  <c:v>2312.0117200000018</c:v>
                </c:pt>
                <c:pt idx="9724">
                  <c:v>2314.4531300000026</c:v>
                </c:pt>
                <c:pt idx="9725">
                  <c:v>2312.0117200000018</c:v>
                </c:pt>
                <c:pt idx="9726">
                  <c:v>2314.4531300000026</c:v>
                </c:pt>
                <c:pt idx="9727">
                  <c:v>2312.0117200000018</c:v>
                </c:pt>
                <c:pt idx="9728">
                  <c:v>2314.4531300000026</c:v>
                </c:pt>
                <c:pt idx="9729">
                  <c:v>2314.4531300000026</c:v>
                </c:pt>
                <c:pt idx="9730">
                  <c:v>2312.0117200000018</c:v>
                </c:pt>
                <c:pt idx="9731">
                  <c:v>2314.4531300000026</c:v>
                </c:pt>
                <c:pt idx="9732">
                  <c:v>2312.0117200000018</c:v>
                </c:pt>
                <c:pt idx="9733">
                  <c:v>2312.0117200000018</c:v>
                </c:pt>
                <c:pt idx="9734">
                  <c:v>2312.0117200000018</c:v>
                </c:pt>
                <c:pt idx="9735">
                  <c:v>2314.4531300000026</c:v>
                </c:pt>
                <c:pt idx="9736">
                  <c:v>2312.0117200000018</c:v>
                </c:pt>
                <c:pt idx="9737">
                  <c:v>2312.0117200000018</c:v>
                </c:pt>
                <c:pt idx="9738">
                  <c:v>2312.0117200000018</c:v>
                </c:pt>
                <c:pt idx="9739">
                  <c:v>2312.0117200000018</c:v>
                </c:pt>
                <c:pt idx="9740">
                  <c:v>2312.0117200000018</c:v>
                </c:pt>
                <c:pt idx="9741">
                  <c:v>2312.0117200000018</c:v>
                </c:pt>
                <c:pt idx="9742">
                  <c:v>2312.0117200000018</c:v>
                </c:pt>
                <c:pt idx="9743">
                  <c:v>2312.0117200000018</c:v>
                </c:pt>
                <c:pt idx="9744">
                  <c:v>2314.4531300000026</c:v>
                </c:pt>
                <c:pt idx="9745">
                  <c:v>2312.0117200000018</c:v>
                </c:pt>
                <c:pt idx="9746">
                  <c:v>2312.0117200000018</c:v>
                </c:pt>
                <c:pt idx="9747">
                  <c:v>2314.4531300000026</c:v>
                </c:pt>
                <c:pt idx="9748">
                  <c:v>2312.0117200000018</c:v>
                </c:pt>
                <c:pt idx="9749">
                  <c:v>2312.0117200000018</c:v>
                </c:pt>
                <c:pt idx="9750">
                  <c:v>2312.0117200000018</c:v>
                </c:pt>
                <c:pt idx="9751">
                  <c:v>2314.4531300000026</c:v>
                </c:pt>
                <c:pt idx="9752">
                  <c:v>2312.0117200000018</c:v>
                </c:pt>
                <c:pt idx="9753">
                  <c:v>2312.0117200000018</c:v>
                </c:pt>
                <c:pt idx="9754">
                  <c:v>2312.0117200000018</c:v>
                </c:pt>
                <c:pt idx="9755">
                  <c:v>2312.0117200000018</c:v>
                </c:pt>
                <c:pt idx="9756">
                  <c:v>2312.0117200000018</c:v>
                </c:pt>
                <c:pt idx="9757">
                  <c:v>2312.0117200000018</c:v>
                </c:pt>
                <c:pt idx="9758">
                  <c:v>2312.0117200000018</c:v>
                </c:pt>
                <c:pt idx="9759">
                  <c:v>2312.0117200000018</c:v>
                </c:pt>
                <c:pt idx="9760">
                  <c:v>2312.0117200000018</c:v>
                </c:pt>
                <c:pt idx="9761">
                  <c:v>2312.0117200000018</c:v>
                </c:pt>
                <c:pt idx="9762">
                  <c:v>2314.4531300000026</c:v>
                </c:pt>
                <c:pt idx="9763">
                  <c:v>2312.0117200000018</c:v>
                </c:pt>
                <c:pt idx="9764">
                  <c:v>2312.0117200000018</c:v>
                </c:pt>
                <c:pt idx="9765">
                  <c:v>2312.0117200000018</c:v>
                </c:pt>
                <c:pt idx="9766">
                  <c:v>2312.0117200000018</c:v>
                </c:pt>
                <c:pt idx="9767">
                  <c:v>2314.4531300000026</c:v>
                </c:pt>
                <c:pt idx="9768">
                  <c:v>2312.0117200000018</c:v>
                </c:pt>
                <c:pt idx="9769">
                  <c:v>2312.0117200000018</c:v>
                </c:pt>
                <c:pt idx="9770">
                  <c:v>2312.0117200000018</c:v>
                </c:pt>
                <c:pt idx="9771">
                  <c:v>2312.0117200000018</c:v>
                </c:pt>
                <c:pt idx="9772">
                  <c:v>2312.0117200000018</c:v>
                </c:pt>
                <c:pt idx="9773">
                  <c:v>2312.0117200000018</c:v>
                </c:pt>
                <c:pt idx="9774">
                  <c:v>2312.0117200000018</c:v>
                </c:pt>
                <c:pt idx="9775">
                  <c:v>2312.0117200000018</c:v>
                </c:pt>
                <c:pt idx="9776">
                  <c:v>2314.4531300000026</c:v>
                </c:pt>
                <c:pt idx="9777">
                  <c:v>2314.4531300000026</c:v>
                </c:pt>
                <c:pt idx="9778">
                  <c:v>2312.0117200000018</c:v>
                </c:pt>
                <c:pt idx="9779">
                  <c:v>2314.4531300000026</c:v>
                </c:pt>
                <c:pt idx="9780">
                  <c:v>2312.0117200000018</c:v>
                </c:pt>
                <c:pt idx="9781">
                  <c:v>2312.0117200000018</c:v>
                </c:pt>
                <c:pt idx="9782">
                  <c:v>2314.4531300000026</c:v>
                </c:pt>
                <c:pt idx="9783">
                  <c:v>2314.4531300000026</c:v>
                </c:pt>
                <c:pt idx="9784">
                  <c:v>2312.0117200000018</c:v>
                </c:pt>
                <c:pt idx="9785">
                  <c:v>2314.4531300000026</c:v>
                </c:pt>
                <c:pt idx="9786">
                  <c:v>2312.0117200000018</c:v>
                </c:pt>
                <c:pt idx="9787">
                  <c:v>2312.0117200000018</c:v>
                </c:pt>
                <c:pt idx="9788">
                  <c:v>2312.0117200000018</c:v>
                </c:pt>
                <c:pt idx="9789">
                  <c:v>2312.0117200000018</c:v>
                </c:pt>
                <c:pt idx="9790">
                  <c:v>2312.0117200000018</c:v>
                </c:pt>
                <c:pt idx="9791">
                  <c:v>2312.0117200000018</c:v>
                </c:pt>
                <c:pt idx="9792">
                  <c:v>2312.0117200000018</c:v>
                </c:pt>
                <c:pt idx="9793">
                  <c:v>2312.0117200000018</c:v>
                </c:pt>
                <c:pt idx="9794">
                  <c:v>2314.4531300000026</c:v>
                </c:pt>
                <c:pt idx="9795">
                  <c:v>2312.0117200000018</c:v>
                </c:pt>
                <c:pt idx="9796">
                  <c:v>2314.4531300000026</c:v>
                </c:pt>
                <c:pt idx="9797">
                  <c:v>2312.0117200000018</c:v>
                </c:pt>
                <c:pt idx="9798">
                  <c:v>2312.0117200000018</c:v>
                </c:pt>
                <c:pt idx="9799">
                  <c:v>2314.4531300000026</c:v>
                </c:pt>
                <c:pt idx="9800">
                  <c:v>2314.4531300000026</c:v>
                </c:pt>
                <c:pt idx="9801">
                  <c:v>2312.0117200000018</c:v>
                </c:pt>
                <c:pt idx="9802">
                  <c:v>2312.0117200000018</c:v>
                </c:pt>
                <c:pt idx="9803">
                  <c:v>2314.4531300000026</c:v>
                </c:pt>
                <c:pt idx="9804">
                  <c:v>2312.0117200000018</c:v>
                </c:pt>
                <c:pt idx="9805">
                  <c:v>2312.0117200000018</c:v>
                </c:pt>
                <c:pt idx="9806">
                  <c:v>2312.0117200000018</c:v>
                </c:pt>
                <c:pt idx="9807">
                  <c:v>2312.0117200000018</c:v>
                </c:pt>
                <c:pt idx="9808">
                  <c:v>2314.4531300000026</c:v>
                </c:pt>
                <c:pt idx="9809">
                  <c:v>2312.0117200000018</c:v>
                </c:pt>
                <c:pt idx="9810">
                  <c:v>2312.0117200000018</c:v>
                </c:pt>
                <c:pt idx="9811">
                  <c:v>2312.0117200000018</c:v>
                </c:pt>
                <c:pt idx="9812">
                  <c:v>2312.0117200000018</c:v>
                </c:pt>
                <c:pt idx="9813">
                  <c:v>2312.0117200000018</c:v>
                </c:pt>
                <c:pt idx="9814">
                  <c:v>2314.4531300000026</c:v>
                </c:pt>
                <c:pt idx="9815">
                  <c:v>2312.0117200000018</c:v>
                </c:pt>
                <c:pt idx="9816">
                  <c:v>2312.0117200000018</c:v>
                </c:pt>
                <c:pt idx="9817">
                  <c:v>2312.0117200000018</c:v>
                </c:pt>
                <c:pt idx="9818">
                  <c:v>2312.0117200000018</c:v>
                </c:pt>
                <c:pt idx="9819">
                  <c:v>2314.4531300000026</c:v>
                </c:pt>
                <c:pt idx="9820">
                  <c:v>2312.0117200000018</c:v>
                </c:pt>
                <c:pt idx="9821">
                  <c:v>2312.0117200000018</c:v>
                </c:pt>
                <c:pt idx="9822">
                  <c:v>2314.4531300000026</c:v>
                </c:pt>
                <c:pt idx="9823">
                  <c:v>2312.0117200000018</c:v>
                </c:pt>
                <c:pt idx="9824">
                  <c:v>2314.4531300000026</c:v>
                </c:pt>
                <c:pt idx="9825">
                  <c:v>2312.0117200000018</c:v>
                </c:pt>
                <c:pt idx="9826">
                  <c:v>2312.0117200000018</c:v>
                </c:pt>
                <c:pt idx="9827">
                  <c:v>2312.0117200000018</c:v>
                </c:pt>
                <c:pt idx="9828">
                  <c:v>2314.4531300000026</c:v>
                </c:pt>
                <c:pt idx="9829">
                  <c:v>2312.0117200000018</c:v>
                </c:pt>
                <c:pt idx="9830">
                  <c:v>2312.0117200000018</c:v>
                </c:pt>
                <c:pt idx="9831">
                  <c:v>2312.0117200000018</c:v>
                </c:pt>
                <c:pt idx="9832">
                  <c:v>2312.0117200000018</c:v>
                </c:pt>
                <c:pt idx="9833">
                  <c:v>2312.0117200000018</c:v>
                </c:pt>
                <c:pt idx="9834">
                  <c:v>2312.0117200000018</c:v>
                </c:pt>
                <c:pt idx="9835">
                  <c:v>2312.0117200000018</c:v>
                </c:pt>
                <c:pt idx="9836">
                  <c:v>2312.0117200000018</c:v>
                </c:pt>
                <c:pt idx="9837">
                  <c:v>2312.0117200000018</c:v>
                </c:pt>
                <c:pt idx="9838">
                  <c:v>2314.4531300000026</c:v>
                </c:pt>
                <c:pt idx="9839">
                  <c:v>2312.0117200000018</c:v>
                </c:pt>
                <c:pt idx="9840">
                  <c:v>2312.0117200000018</c:v>
                </c:pt>
                <c:pt idx="9841">
                  <c:v>2312.0117200000018</c:v>
                </c:pt>
                <c:pt idx="9842">
                  <c:v>2312.0117200000018</c:v>
                </c:pt>
                <c:pt idx="9843">
                  <c:v>2312.0117200000018</c:v>
                </c:pt>
                <c:pt idx="9844">
                  <c:v>2312.0117200000018</c:v>
                </c:pt>
                <c:pt idx="9845">
                  <c:v>2312.0117200000018</c:v>
                </c:pt>
                <c:pt idx="9846">
                  <c:v>2312.0117200000018</c:v>
                </c:pt>
                <c:pt idx="9847">
                  <c:v>2312.0117200000018</c:v>
                </c:pt>
                <c:pt idx="9848">
                  <c:v>2312.0117200000018</c:v>
                </c:pt>
                <c:pt idx="9849">
                  <c:v>2314.4531300000026</c:v>
                </c:pt>
                <c:pt idx="9850">
                  <c:v>2312.0117200000018</c:v>
                </c:pt>
                <c:pt idx="9851">
                  <c:v>2314.4531300000026</c:v>
                </c:pt>
                <c:pt idx="9852">
                  <c:v>2312.0117200000018</c:v>
                </c:pt>
                <c:pt idx="9853">
                  <c:v>2314.4531300000026</c:v>
                </c:pt>
                <c:pt idx="9854">
                  <c:v>2312.0117200000018</c:v>
                </c:pt>
                <c:pt idx="9855">
                  <c:v>2312.0117200000018</c:v>
                </c:pt>
                <c:pt idx="9856">
                  <c:v>2314.4531300000026</c:v>
                </c:pt>
                <c:pt idx="9857">
                  <c:v>2312.0117200000018</c:v>
                </c:pt>
                <c:pt idx="9858">
                  <c:v>2312.0117200000018</c:v>
                </c:pt>
                <c:pt idx="9859">
                  <c:v>2312.0117200000018</c:v>
                </c:pt>
                <c:pt idx="9860">
                  <c:v>2312.0117200000018</c:v>
                </c:pt>
                <c:pt idx="9861">
                  <c:v>2312.0117200000018</c:v>
                </c:pt>
                <c:pt idx="9862">
                  <c:v>2312.0117200000018</c:v>
                </c:pt>
                <c:pt idx="9863">
                  <c:v>2312.0117200000018</c:v>
                </c:pt>
                <c:pt idx="9864">
                  <c:v>2312.0117200000018</c:v>
                </c:pt>
                <c:pt idx="9865">
                  <c:v>2312.0117200000018</c:v>
                </c:pt>
                <c:pt idx="9866">
                  <c:v>2312.0117200000018</c:v>
                </c:pt>
                <c:pt idx="9867">
                  <c:v>2312.0117200000018</c:v>
                </c:pt>
                <c:pt idx="9868">
                  <c:v>2314.4531300000026</c:v>
                </c:pt>
                <c:pt idx="9869">
                  <c:v>2312.0117200000018</c:v>
                </c:pt>
                <c:pt idx="9870">
                  <c:v>2312.0117200000018</c:v>
                </c:pt>
                <c:pt idx="9871">
                  <c:v>2312.0117200000018</c:v>
                </c:pt>
                <c:pt idx="9872">
                  <c:v>2312.0117200000018</c:v>
                </c:pt>
                <c:pt idx="9873">
                  <c:v>2314.4531300000026</c:v>
                </c:pt>
                <c:pt idx="9874">
                  <c:v>2312.0117200000018</c:v>
                </c:pt>
                <c:pt idx="9875">
                  <c:v>2314.4531300000026</c:v>
                </c:pt>
                <c:pt idx="9876">
                  <c:v>2312.0117200000018</c:v>
                </c:pt>
                <c:pt idx="9877">
                  <c:v>2312.0117200000018</c:v>
                </c:pt>
                <c:pt idx="9878">
                  <c:v>2312.0117200000018</c:v>
                </c:pt>
                <c:pt idx="9879">
                  <c:v>2314.4531300000026</c:v>
                </c:pt>
                <c:pt idx="9880">
                  <c:v>2312.0117200000018</c:v>
                </c:pt>
                <c:pt idx="9881">
                  <c:v>2312.0117200000018</c:v>
                </c:pt>
                <c:pt idx="9882">
                  <c:v>2312.0117200000018</c:v>
                </c:pt>
                <c:pt idx="9883">
                  <c:v>2312.0117200000018</c:v>
                </c:pt>
                <c:pt idx="9884">
                  <c:v>2314.4531300000026</c:v>
                </c:pt>
                <c:pt idx="9885">
                  <c:v>2314.4531300000026</c:v>
                </c:pt>
                <c:pt idx="9886">
                  <c:v>2312.0117200000018</c:v>
                </c:pt>
                <c:pt idx="9887">
                  <c:v>2312.0117200000018</c:v>
                </c:pt>
                <c:pt idx="9888">
                  <c:v>2312.0117200000018</c:v>
                </c:pt>
                <c:pt idx="9889">
                  <c:v>2312.0117200000018</c:v>
                </c:pt>
                <c:pt idx="9890">
                  <c:v>2312.0117200000018</c:v>
                </c:pt>
                <c:pt idx="9891">
                  <c:v>2312.0117200000018</c:v>
                </c:pt>
                <c:pt idx="9892">
                  <c:v>2312.0117200000018</c:v>
                </c:pt>
                <c:pt idx="9893">
                  <c:v>2314.4531300000026</c:v>
                </c:pt>
                <c:pt idx="9894">
                  <c:v>2312.0117200000018</c:v>
                </c:pt>
                <c:pt idx="9895">
                  <c:v>2314.4531300000026</c:v>
                </c:pt>
                <c:pt idx="9896">
                  <c:v>2312.0117200000018</c:v>
                </c:pt>
                <c:pt idx="9897">
                  <c:v>2312.0117200000018</c:v>
                </c:pt>
                <c:pt idx="9898">
                  <c:v>2312.0117200000018</c:v>
                </c:pt>
                <c:pt idx="9899">
                  <c:v>2312.0117200000018</c:v>
                </c:pt>
                <c:pt idx="9900">
                  <c:v>2312.0117200000018</c:v>
                </c:pt>
                <c:pt idx="9901">
                  <c:v>2312.0117200000018</c:v>
                </c:pt>
                <c:pt idx="9902">
                  <c:v>2314.4531300000026</c:v>
                </c:pt>
                <c:pt idx="9903">
                  <c:v>2312.0117200000018</c:v>
                </c:pt>
                <c:pt idx="9904">
                  <c:v>2314.4531300000026</c:v>
                </c:pt>
                <c:pt idx="9905">
                  <c:v>2312.0117200000018</c:v>
                </c:pt>
                <c:pt idx="9906">
                  <c:v>2312.0117200000018</c:v>
                </c:pt>
                <c:pt idx="9907">
                  <c:v>2312.0117200000018</c:v>
                </c:pt>
                <c:pt idx="9908">
                  <c:v>2312.0117200000018</c:v>
                </c:pt>
                <c:pt idx="9909">
                  <c:v>2312.0117200000018</c:v>
                </c:pt>
                <c:pt idx="9910">
                  <c:v>2312.0117200000018</c:v>
                </c:pt>
                <c:pt idx="9911">
                  <c:v>2312.0117200000018</c:v>
                </c:pt>
                <c:pt idx="9912">
                  <c:v>2312.0117200000018</c:v>
                </c:pt>
                <c:pt idx="9913">
                  <c:v>2312.0117200000018</c:v>
                </c:pt>
                <c:pt idx="9914">
                  <c:v>2312.0117200000018</c:v>
                </c:pt>
                <c:pt idx="9915">
                  <c:v>2312.0117200000018</c:v>
                </c:pt>
                <c:pt idx="9916">
                  <c:v>2314.4531300000026</c:v>
                </c:pt>
                <c:pt idx="9917">
                  <c:v>2312.0117200000018</c:v>
                </c:pt>
                <c:pt idx="9918">
                  <c:v>2312.0117200000018</c:v>
                </c:pt>
                <c:pt idx="9919">
                  <c:v>2312.0117200000018</c:v>
                </c:pt>
                <c:pt idx="9920">
                  <c:v>2312.0117200000018</c:v>
                </c:pt>
                <c:pt idx="9921">
                  <c:v>2312.0117200000018</c:v>
                </c:pt>
                <c:pt idx="9922">
                  <c:v>2312.0117200000018</c:v>
                </c:pt>
                <c:pt idx="9923">
                  <c:v>2312.0117200000018</c:v>
                </c:pt>
                <c:pt idx="9924">
                  <c:v>2312.0117200000018</c:v>
                </c:pt>
                <c:pt idx="9925">
                  <c:v>2312.0117200000018</c:v>
                </c:pt>
                <c:pt idx="9926">
                  <c:v>2312.0117200000018</c:v>
                </c:pt>
                <c:pt idx="9927">
                  <c:v>2312.0117200000018</c:v>
                </c:pt>
                <c:pt idx="9928">
                  <c:v>2312.0117200000018</c:v>
                </c:pt>
                <c:pt idx="9929">
                  <c:v>2312.0117200000018</c:v>
                </c:pt>
                <c:pt idx="9930">
                  <c:v>2314.4531300000026</c:v>
                </c:pt>
                <c:pt idx="9931">
                  <c:v>2312.0117200000018</c:v>
                </c:pt>
                <c:pt idx="9932">
                  <c:v>2312.0117200000018</c:v>
                </c:pt>
                <c:pt idx="9933">
                  <c:v>2312.0117200000018</c:v>
                </c:pt>
                <c:pt idx="9934">
                  <c:v>2312.0117200000018</c:v>
                </c:pt>
                <c:pt idx="9935">
                  <c:v>2312.0117200000018</c:v>
                </c:pt>
                <c:pt idx="9936">
                  <c:v>2312.0117200000018</c:v>
                </c:pt>
                <c:pt idx="9937">
                  <c:v>2312.0117200000018</c:v>
                </c:pt>
                <c:pt idx="9938">
                  <c:v>2312.0117200000018</c:v>
                </c:pt>
                <c:pt idx="9939">
                  <c:v>2314.4531300000026</c:v>
                </c:pt>
                <c:pt idx="9940">
                  <c:v>2312.0117200000018</c:v>
                </c:pt>
                <c:pt idx="9941">
                  <c:v>2312.0117200000018</c:v>
                </c:pt>
                <c:pt idx="9942">
                  <c:v>2312.0117200000018</c:v>
                </c:pt>
                <c:pt idx="9943">
                  <c:v>2314.4531300000026</c:v>
                </c:pt>
                <c:pt idx="9944">
                  <c:v>2314.4531300000026</c:v>
                </c:pt>
                <c:pt idx="9945">
                  <c:v>2312.0117200000018</c:v>
                </c:pt>
                <c:pt idx="9946">
                  <c:v>2312.0117200000018</c:v>
                </c:pt>
                <c:pt idx="9947">
                  <c:v>2312.0117200000018</c:v>
                </c:pt>
                <c:pt idx="9948">
                  <c:v>2312.0117200000018</c:v>
                </c:pt>
                <c:pt idx="9949">
                  <c:v>2312.0117200000018</c:v>
                </c:pt>
                <c:pt idx="9950">
                  <c:v>2312.0117200000018</c:v>
                </c:pt>
                <c:pt idx="9951">
                  <c:v>2312.0117200000018</c:v>
                </c:pt>
                <c:pt idx="9952">
                  <c:v>2312.0117200000018</c:v>
                </c:pt>
                <c:pt idx="9953">
                  <c:v>2312.0117200000018</c:v>
                </c:pt>
                <c:pt idx="9954">
                  <c:v>2312.0117200000018</c:v>
                </c:pt>
                <c:pt idx="9955">
                  <c:v>2312.0117200000018</c:v>
                </c:pt>
                <c:pt idx="9956">
                  <c:v>2312.0117200000018</c:v>
                </c:pt>
                <c:pt idx="9957">
                  <c:v>2314.4531300000026</c:v>
                </c:pt>
                <c:pt idx="9958">
                  <c:v>2312.0117200000018</c:v>
                </c:pt>
                <c:pt idx="9959">
                  <c:v>2314.4531300000026</c:v>
                </c:pt>
                <c:pt idx="9960">
                  <c:v>2312.0117200000018</c:v>
                </c:pt>
                <c:pt idx="9961">
                  <c:v>2312.0117200000018</c:v>
                </c:pt>
                <c:pt idx="9962">
                  <c:v>2312.0117200000018</c:v>
                </c:pt>
                <c:pt idx="9963">
                  <c:v>2312.0117200000018</c:v>
                </c:pt>
                <c:pt idx="9964">
                  <c:v>2312.0117200000018</c:v>
                </c:pt>
                <c:pt idx="9965">
                  <c:v>2312.0117200000018</c:v>
                </c:pt>
                <c:pt idx="9966">
                  <c:v>2312.0117200000018</c:v>
                </c:pt>
                <c:pt idx="9967">
                  <c:v>2312.0117200000018</c:v>
                </c:pt>
                <c:pt idx="9968">
                  <c:v>2312.0117200000018</c:v>
                </c:pt>
                <c:pt idx="9969">
                  <c:v>2312.0117200000018</c:v>
                </c:pt>
                <c:pt idx="9970">
                  <c:v>2312.0117200000018</c:v>
                </c:pt>
                <c:pt idx="9971">
                  <c:v>2312.0117200000018</c:v>
                </c:pt>
                <c:pt idx="9972">
                  <c:v>2312.0117200000018</c:v>
                </c:pt>
                <c:pt idx="9973">
                  <c:v>2312.0117200000018</c:v>
                </c:pt>
                <c:pt idx="9974">
                  <c:v>2312.0117200000018</c:v>
                </c:pt>
                <c:pt idx="9975">
                  <c:v>2314.4531300000026</c:v>
                </c:pt>
                <c:pt idx="9976">
                  <c:v>2312.0117200000018</c:v>
                </c:pt>
                <c:pt idx="9977">
                  <c:v>2312.0117200000018</c:v>
                </c:pt>
                <c:pt idx="9978">
                  <c:v>2312.0117200000018</c:v>
                </c:pt>
                <c:pt idx="9979">
                  <c:v>2312.0117200000018</c:v>
                </c:pt>
                <c:pt idx="9980">
                  <c:v>2314.4531300000026</c:v>
                </c:pt>
                <c:pt idx="9981">
                  <c:v>2312.0117200000018</c:v>
                </c:pt>
                <c:pt idx="9982">
                  <c:v>2312.0117200000018</c:v>
                </c:pt>
                <c:pt idx="9983">
                  <c:v>2312.0117200000018</c:v>
                </c:pt>
                <c:pt idx="9984">
                  <c:v>2312.0117200000018</c:v>
                </c:pt>
                <c:pt idx="9985">
                  <c:v>2312.0117200000018</c:v>
                </c:pt>
                <c:pt idx="9986">
                  <c:v>2312.0117200000018</c:v>
                </c:pt>
                <c:pt idx="9987">
                  <c:v>2312.0117200000018</c:v>
                </c:pt>
                <c:pt idx="9988">
                  <c:v>2312.0117200000018</c:v>
                </c:pt>
                <c:pt idx="9989">
                  <c:v>2312.0117200000018</c:v>
                </c:pt>
                <c:pt idx="9990">
                  <c:v>2312.0117200000018</c:v>
                </c:pt>
                <c:pt idx="9991">
                  <c:v>2312.0117200000018</c:v>
                </c:pt>
                <c:pt idx="9992">
                  <c:v>2312.0117200000018</c:v>
                </c:pt>
                <c:pt idx="9993">
                  <c:v>2312.0117200000018</c:v>
                </c:pt>
                <c:pt idx="9994">
                  <c:v>2312.0117200000018</c:v>
                </c:pt>
                <c:pt idx="9995">
                  <c:v>2312.0117200000018</c:v>
                </c:pt>
                <c:pt idx="9996">
                  <c:v>2312.0117200000018</c:v>
                </c:pt>
                <c:pt idx="9997">
                  <c:v>2312.0117200000018</c:v>
                </c:pt>
                <c:pt idx="9998">
                  <c:v>2312.0117200000018</c:v>
                </c:pt>
                <c:pt idx="9999">
                  <c:v>2312.0117200000018</c:v>
                </c:pt>
                <c:pt idx="10000">
                  <c:v>2312.0117200000018</c:v>
                </c:pt>
                <c:pt idx="10001">
                  <c:v>2312.0117200000018</c:v>
                </c:pt>
                <c:pt idx="10002">
                  <c:v>2312.0117200000018</c:v>
                </c:pt>
                <c:pt idx="10003">
                  <c:v>2312.0117200000018</c:v>
                </c:pt>
                <c:pt idx="10004">
                  <c:v>2312.0117200000018</c:v>
                </c:pt>
                <c:pt idx="10005">
                  <c:v>2312.0117200000018</c:v>
                </c:pt>
                <c:pt idx="10006">
                  <c:v>2312.0117200000018</c:v>
                </c:pt>
                <c:pt idx="10007">
                  <c:v>2312.0117200000018</c:v>
                </c:pt>
                <c:pt idx="10008">
                  <c:v>2312.0117200000018</c:v>
                </c:pt>
                <c:pt idx="10009">
                  <c:v>2312.0117200000018</c:v>
                </c:pt>
                <c:pt idx="10010">
                  <c:v>2312.0117200000018</c:v>
                </c:pt>
                <c:pt idx="10011">
                  <c:v>2312.0117200000018</c:v>
                </c:pt>
                <c:pt idx="10012">
                  <c:v>2312.0117200000018</c:v>
                </c:pt>
                <c:pt idx="10013">
                  <c:v>2312.0117200000018</c:v>
                </c:pt>
                <c:pt idx="10014">
                  <c:v>2312.0117200000018</c:v>
                </c:pt>
                <c:pt idx="10015">
                  <c:v>2312.0117200000018</c:v>
                </c:pt>
                <c:pt idx="10016">
                  <c:v>2312.0117200000018</c:v>
                </c:pt>
                <c:pt idx="10017">
                  <c:v>2312.0117200000018</c:v>
                </c:pt>
                <c:pt idx="10018">
                  <c:v>2312.0117200000018</c:v>
                </c:pt>
                <c:pt idx="10019">
                  <c:v>2312.0117200000018</c:v>
                </c:pt>
                <c:pt idx="10020">
                  <c:v>2312.0117200000018</c:v>
                </c:pt>
                <c:pt idx="10021">
                  <c:v>2312.0117200000018</c:v>
                </c:pt>
                <c:pt idx="10022">
                  <c:v>2312.0117200000018</c:v>
                </c:pt>
                <c:pt idx="10023">
                  <c:v>2314.4531300000026</c:v>
                </c:pt>
                <c:pt idx="10024">
                  <c:v>2314.4531300000026</c:v>
                </c:pt>
                <c:pt idx="10025">
                  <c:v>2312.0117200000018</c:v>
                </c:pt>
                <c:pt idx="10026">
                  <c:v>2312.0117200000018</c:v>
                </c:pt>
                <c:pt idx="10027">
                  <c:v>2312.0117200000018</c:v>
                </c:pt>
                <c:pt idx="10028">
                  <c:v>2312.0117200000018</c:v>
                </c:pt>
                <c:pt idx="10029">
                  <c:v>2312.0117200000018</c:v>
                </c:pt>
                <c:pt idx="10030">
                  <c:v>2312.0117200000018</c:v>
                </c:pt>
                <c:pt idx="10031">
                  <c:v>2312.0117200000018</c:v>
                </c:pt>
                <c:pt idx="10032">
                  <c:v>2312.0117200000018</c:v>
                </c:pt>
                <c:pt idx="10033">
                  <c:v>2314.4531300000026</c:v>
                </c:pt>
                <c:pt idx="10034">
                  <c:v>2312.0117200000018</c:v>
                </c:pt>
                <c:pt idx="10035">
                  <c:v>2312.0117200000018</c:v>
                </c:pt>
                <c:pt idx="10036">
                  <c:v>2312.0117200000018</c:v>
                </c:pt>
                <c:pt idx="10037">
                  <c:v>2312.0117200000018</c:v>
                </c:pt>
                <c:pt idx="10038">
                  <c:v>2312.0117200000018</c:v>
                </c:pt>
                <c:pt idx="10039">
                  <c:v>2312.0117200000018</c:v>
                </c:pt>
                <c:pt idx="10040">
                  <c:v>2312.0117200000018</c:v>
                </c:pt>
                <c:pt idx="10041">
                  <c:v>2312.0117200000018</c:v>
                </c:pt>
                <c:pt idx="10042">
                  <c:v>2312.0117200000018</c:v>
                </c:pt>
                <c:pt idx="10043">
                  <c:v>2312.0117200000018</c:v>
                </c:pt>
                <c:pt idx="10044">
                  <c:v>2312.0117200000018</c:v>
                </c:pt>
                <c:pt idx="10045">
                  <c:v>2312.0117200000018</c:v>
                </c:pt>
                <c:pt idx="10046">
                  <c:v>2312.0117200000018</c:v>
                </c:pt>
                <c:pt idx="10047">
                  <c:v>2312.0117200000018</c:v>
                </c:pt>
                <c:pt idx="10048">
                  <c:v>2312.0117200000018</c:v>
                </c:pt>
                <c:pt idx="10049">
                  <c:v>2312.0117200000018</c:v>
                </c:pt>
                <c:pt idx="10050">
                  <c:v>2312.0117200000018</c:v>
                </c:pt>
                <c:pt idx="10051">
                  <c:v>2312.0117200000018</c:v>
                </c:pt>
                <c:pt idx="10052">
                  <c:v>2312.0117200000018</c:v>
                </c:pt>
                <c:pt idx="10053">
                  <c:v>2312.0117200000018</c:v>
                </c:pt>
                <c:pt idx="10054">
                  <c:v>2312.0117200000018</c:v>
                </c:pt>
                <c:pt idx="10055">
                  <c:v>2314.4531300000026</c:v>
                </c:pt>
                <c:pt idx="10056">
                  <c:v>2314.4531300000026</c:v>
                </c:pt>
                <c:pt idx="10057">
                  <c:v>2312.0117200000018</c:v>
                </c:pt>
                <c:pt idx="10058">
                  <c:v>2312.0117200000018</c:v>
                </c:pt>
                <c:pt idx="10059">
                  <c:v>2312.0117200000018</c:v>
                </c:pt>
                <c:pt idx="10060">
                  <c:v>2312.0117200000018</c:v>
                </c:pt>
                <c:pt idx="10061">
                  <c:v>2312.0117200000018</c:v>
                </c:pt>
                <c:pt idx="10062">
                  <c:v>2312.0117200000018</c:v>
                </c:pt>
                <c:pt idx="10063">
                  <c:v>2314.4531300000026</c:v>
                </c:pt>
                <c:pt idx="10064">
                  <c:v>2312.0117200000018</c:v>
                </c:pt>
                <c:pt idx="10065">
                  <c:v>2312.0117200000018</c:v>
                </c:pt>
                <c:pt idx="10066">
                  <c:v>2312.0117200000018</c:v>
                </c:pt>
                <c:pt idx="10067">
                  <c:v>2312.0117200000018</c:v>
                </c:pt>
                <c:pt idx="10068">
                  <c:v>2312.0117200000018</c:v>
                </c:pt>
                <c:pt idx="10069">
                  <c:v>2312.0117200000018</c:v>
                </c:pt>
                <c:pt idx="10070">
                  <c:v>2312.0117200000018</c:v>
                </c:pt>
                <c:pt idx="10071">
                  <c:v>2312.0117200000018</c:v>
                </c:pt>
                <c:pt idx="10072">
                  <c:v>2312.0117200000018</c:v>
                </c:pt>
                <c:pt idx="10073">
                  <c:v>2312.0117200000018</c:v>
                </c:pt>
                <c:pt idx="10074">
                  <c:v>2312.0117200000018</c:v>
                </c:pt>
                <c:pt idx="10075">
                  <c:v>2312.0117200000018</c:v>
                </c:pt>
                <c:pt idx="10076">
                  <c:v>2312.0117200000018</c:v>
                </c:pt>
                <c:pt idx="10077">
                  <c:v>2312.0117200000018</c:v>
                </c:pt>
                <c:pt idx="10078">
                  <c:v>2312.0117200000018</c:v>
                </c:pt>
                <c:pt idx="10079">
                  <c:v>2312.0117200000018</c:v>
                </c:pt>
                <c:pt idx="10080">
                  <c:v>2312.0117200000018</c:v>
                </c:pt>
                <c:pt idx="10081">
                  <c:v>2312.0117200000018</c:v>
                </c:pt>
                <c:pt idx="10082">
                  <c:v>2312.0117200000018</c:v>
                </c:pt>
                <c:pt idx="10083">
                  <c:v>2312.0117200000018</c:v>
                </c:pt>
                <c:pt idx="10084">
                  <c:v>2312.0117200000018</c:v>
                </c:pt>
                <c:pt idx="10085">
                  <c:v>2312.0117200000018</c:v>
                </c:pt>
                <c:pt idx="10086">
                  <c:v>2312.0117200000018</c:v>
                </c:pt>
                <c:pt idx="10087">
                  <c:v>2312.0117200000018</c:v>
                </c:pt>
                <c:pt idx="10088">
                  <c:v>2312.0117200000018</c:v>
                </c:pt>
                <c:pt idx="10089">
                  <c:v>2312.0117200000018</c:v>
                </c:pt>
                <c:pt idx="10090">
                  <c:v>2312.0117200000018</c:v>
                </c:pt>
                <c:pt idx="10091">
                  <c:v>2312.0117200000018</c:v>
                </c:pt>
                <c:pt idx="10092">
                  <c:v>2312.0117200000018</c:v>
                </c:pt>
                <c:pt idx="10093">
                  <c:v>2312.0117200000018</c:v>
                </c:pt>
                <c:pt idx="10094">
                  <c:v>2312.0117200000018</c:v>
                </c:pt>
                <c:pt idx="10095">
                  <c:v>2312.0117200000018</c:v>
                </c:pt>
                <c:pt idx="10096">
                  <c:v>2312.0117200000018</c:v>
                </c:pt>
                <c:pt idx="10097">
                  <c:v>2312.0117200000018</c:v>
                </c:pt>
                <c:pt idx="10098">
                  <c:v>2314.4531300000026</c:v>
                </c:pt>
                <c:pt idx="10099">
                  <c:v>2312.0117200000018</c:v>
                </c:pt>
                <c:pt idx="10100">
                  <c:v>2312.0117200000018</c:v>
                </c:pt>
                <c:pt idx="10101">
                  <c:v>2312.0117200000018</c:v>
                </c:pt>
                <c:pt idx="10102">
                  <c:v>2312.0117200000018</c:v>
                </c:pt>
                <c:pt idx="10103">
                  <c:v>2312.0117200000018</c:v>
                </c:pt>
                <c:pt idx="10104">
                  <c:v>2312.0117200000018</c:v>
                </c:pt>
                <c:pt idx="10105">
                  <c:v>2312.0117200000018</c:v>
                </c:pt>
                <c:pt idx="10106">
                  <c:v>2312.0117200000018</c:v>
                </c:pt>
                <c:pt idx="10107">
                  <c:v>2314.4531300000026</c:v>
                </c:pt>
                <c:pt idx="10108">
                  <c:v>2312.0117200000018</c:v>
                </c:pt>
                <c:pt idx="10109">
                  <c:v>2312.0117200000018</c:v>
                </c:pt>
                <c:pt idx="10110">
                  <c:v>2312.0117200000018</c:v>
                </c:pt>
                <c:pt idx="10111">
                  <c:v>2312.0117200000018</c:v>
                </c:pt>
                <c:pt idx="10112">
                  <c:v>2312.0117200000018</c:v>
                </c:pt>
                <c:pt idx="10113">
                  <c:v>2312.0117200000018</c:v>
                </c:pt>
                <c:pt idx="10114">
                  <c:v>2312.0117200000018</c:v>
                </c:pt>
                <c:pt idx="10115">
                  <c:v>2312.0117200000018</c:v>
                </c:pt>
                <c:pt idx="10116">
                  <c:v>2312.0117200000018</c:v>
                </c:pt>
                <c:pt idx="10117">
                  <c:v>2312.0117200000018</c:v>
                </c:pt>
                <c:pt idx="10118">
                  <c:v>2312.0117200000018</c:v>
                </c:pt>
                <c:pt idx="10119">
                  <c:v>2312.0117200000018</c:v>
                </c:pt>
                <c:pt idx="10120">
                  <c:v>2312.0117200000018</c:v>
                </c:pt>
                <c:pt idx="10121">
                  <c:v>2312.0117200000018</c:v>
                </c:pt>
                <c:pt idx="10122">
                  <c:v>2312.0117200000018</c:v>
                </c:pt>
                <c:pt idx="10123">
                  <c:v>2312.0117200000018</c:v>
                </c:pt>
                <c:pt idx="10124">
                  <c:v>2312.0117200000018</c:v>
                </c:pt>
                <c:pt idx="10125">
                  <c:v>2312.0117200000018</c:v>
                </c:pt>
                <c:pt idx="10126">
                  <c:v>2312.0117200000018</c:v>
                </c:pt>
                <c:pt idx="10127">
                  <c:v>2312.0117200000018</c:v>
                </c:pt>
                <c:pt idx="10128">
                  <c:v>2312.0117200000018</c:v>
                </c:pt>
                <c:pt idx="10129">
                  <c:v>2312.0117200000018</c:v>
                </c:pt>
                <c:pt idx="10130">
                  <c:v>2312.0117200000018</c:v>
                </c:pt>
                <c:pt idx="10131">
                  <c:v>2312.0117200000018</c:v>
                </c:pt>
                <c:pt idx="10132">
                  <c:v>2312.0117200000018</c:v>
                </c:pt>
                <c:pt idx="10133">
                  <c:v>2312.0117200000018</c:v>
                </c:pt>
                <c:pt idx="10134">
                  <c:v>2312.0117200000018</c:v>
                </c:pt>
                <c:pt idx="10135">
                  <c:v>2312.0117200000018</c:v>
                </c:pt>
                <c:pt idx="10136">
                  <c:v>2312.0117200000018</c:v>
                </c:pt>
                <c:pt idx="10137">
                  <c:v>2312.0117200000018</c:v>
                </c:pt>
                <c:pt idx="10138">
                  <c:v>2312.0117200000018</c:v>
                </c:pt>
                <c:pt idx="10139">
                  <c:v>2312.0117200000018</c:v>
                </c:pt>
                <c:pt idx="10140">
                  <c:v>2312.0117200000018</c:v>
                </c:pt>
                <c:pt idx="10141">
                  <c:v>2312.0117200000018</c:v>
                </c:pt>
                <c:pt idx="10142">
                  <c:v>2312.0117200000018</c:v>
                </c:pt>
                <c:pt idx="10143">
                  <c:v>2312.0117200000018</c:v>
                </c:pt>
                <c:pt idx="10144">
                  <c:v>2312.0117200000018</c:v>
                </c:pt>
                <c:pt idx="10145">
                  <c:v>2312.0117200000018</c:v>
                </c:pt>
                <c:pt idx="10146">
                  <c:v>2312.0117200000018</c:v>
                </c:pt>
                <c:pt idx="10147">
                  <c:v>2312.0117200000018</c:v>
                </c:pt>
                <c:pt idx="10148">
                  <c:v>2312.0117200000018</c:v>
                </c:pt>
                <c:pt idx="10149">
                  <c:v>2312.0117200000018</c:v>
                </c:pt>
                <c:pt idx="10150">
                  <c:v>2312.0117200000018</c:v>
                </c:pt>
                <c:pt idx="10151">
                  <c:v>2312.0117200000018</c:v>
                </c:pt>
                <c:pt idx="10152">
                  <c:v>2312.0117200000018</c:v>
                </c:pt>
                <c:pt idx="10153">
                  <c:v>2312.0117200000018</c:v>
                </c:pt>
                <c:pt idx="10154">
                  <c:v>2312.0117200000018</c:v>
                </c:pt>
                <c:pt idx="10155">
                  <c:v>2312.0117200000018</c:v>
                </c:pt>
                <c:pt idx="10156">
                  <c:v>2312.0117200000018</c:v>
                </c:pt>
                <c:pt idx="10157">
                  <c:v>2312.0117200000018</c:v>
                </c:pt>
                <c:pt idx="10158">
                  <c:v>2312.0117200000018</c:v>
                </c:pt>
                <c:pt idx="10159">
                  <c:v>2312.0117200000018</c:v>
                </c:pt>
                <c:pt idx="10160">
                  <c:v>2312.0117200000018</c:v>
                </c:pt>
                <c:pt idx="10161">
                  <c:v>2312.0117200000018</c:v>
                </c:pt>
                <c:pt idx="10162">
                  <c:v>2312.0117200000018</c:v>
                </c:pt>
                <c:pt idx="10163">
                  <c:v>2312.0117200000018</c:v>
                </c:pt>
                <c:pt idx="10164">
                  <c:v>2312.0117200000018</c:v>
                </c:pt>
                <c:pt idx="10165">
                  <c:v>2312.0117200000018</c:v>
                </c:pt>
                <c:pt idx="10166">
                  <c:v>2312.0117200000018</c:v>
                </c:pt>
                <c:pt idx="10167">
                  <c:v>2312.0117200000018</c:v>
                </c:pt>
                <c:pt idx="10168">
                  <c:v>2312.0117200000018</c:v>
                </c:pt>
                <c:pt idx="10169">
                  <c:v>2312.0117200000018</c:v>
                </c:pt>
                <c:pt idx="10170">
                  <c:v>2312.0117200000018</c:v>
                </c:pt>
                <c:pt idx="10171">
                  <c:v>2312.0117200000018</c:v>
                </c:pt>
                <c:pt idx="10172">
                  <c:v>2312.0117200000018</c:v>
                </c:pt>
                <c:pt idx="10173">
                  <c:v>2312.0117200000018</c:v>
                </c:pt>
                <c:pt idx="10174">
                  <c:v>2312.0117200000018</c:v>
                </c:pt>
                <c:pt idx="10175">
                  <c:v>2312.0117200000018</c:v>
                </c:pt>
                <c:pt idx="10176">
                  <c:v>2312.0117200000018</c:v>
                </c:pt>
                <c:pt idx="10177">
                  <c:v>2312.0117200000018</c:v>
                </c:pt>
                <c:pt idx="10178">
                  <c:v>2312.0117200000018</c:v>
                </c:pt>
                <c:pt idx="10179">
                  <c:v>2312.0117200000018</c:v>
                </c:pt>
                <c:pt idx="10180">
                  <c:v>2312.0117200000018</c:v>
                </c:pt>
                <c:pt idx="10181">
                  <c:v>2312.0117200000018</c:v>
                </c:pt>
                <c:pt idx="10182">
                  <c:v>2314.4531300000026</c:v>
                </c:pt>
                <c:pt idx="10183">
                  <c:v>2312.0117200000018</c:v>
                </c:pt>
                <c:pt idx="10184">
                  <c:v>2312.0117200000018</c:v>
                </c:pt>
                <c:pt idx="10185">
                  <c:v>2312.0117200000018</c:v>
                </c:pt>
                <c:pt idx="10186">
                  <c:v>2312.0117200000018</c:v>
                </c:pt>
                <c:pt idx="10187">
                  <c:v>2312.0117200000018</c:v>
                </c:pt>
                <c:pt idx="10188">
                  <c:v>2312.0117200000018</c:v>
                </c:pt>
                <c:pt idx="10189">
                  <c:v>2312.0117200000018</c:v>
                </c:pt>
                <c:pt idx="10190">
                  <c:v>2312.0117200000018</c:v>
                </c:pt>
                <c:pt idx="10191">
                  <c:v>2312.0117200000018</c:v>
                </c:pt>
                <c:pt idx="10192">
                  <c:v>2312.0117200000018</c:v>
                </c:pt>
                <c:pt idx="10193">
                  <c:v>2312.0117200000018</c:v>
                </c:pt>
                <c:pt idx="10194">
                  <c:v>2312.0117200000018</c:v>
                </c:pt>
                <c:pt idx="10195">
                  <c:v>2312.0117200000018</c:v>
                </c:pt>
                <c:pt idx="10196">
                  <c:v>2312.0117200000018</c:v>
                </c:pt>
                <c:pt idx="10197">
                  <c:v>2312.0117200000018</c:v>
                </c:pt>
                <c:pt idx="10198">
                  <c:v>2312.0117200000018</c:v>
                </c:pt>
                <c:pt idx="10199">
                  <c:v>2312.0117200000018</c:v>
                </c:pt>
                <c:pt idx="10200">
                  <c:v>2312.0117200000018</c:v>
                </c:pt>
                <c:pt idx="10201">
                  <c:v>2312.0117200000018</c:v>
                </c:pt>
                <c:pt idx="10202">
                  <c:v>2312.0117200000018</c:v>
                </c:pt>
                <c:pt idx="10203">
                  <c:v>2312.0117200000018</c:v>
                </c:pt>
                <c:pt idx="10204">
                  <c:v>2312.0117200000018</c:v>
                </c:pt>
                <c:pt idx="10205">
                  <c:v>2312.0117200000018</c:v>
                </c:pt>
                <c:pt idx="10206">
                  <c:v>2312.0117200000018</c:v>
                </c:pt>
                <c:pt idx="10207">
                  <c:v>2312.0117200000018</c:v>
                </c:pt>
                <c:pt idx="10208">
                  <c:v>2312.0117200000018</c:v>
                </c:pt>
                <c:pt idx="10209">
                  <c:v>2312.0117200000018</c:v>
                </c:pt>
                <c:pt idx="10210">
                  <c:v>2312.0117200000018</c:v>
                </c:pt>
                <c:pt idx="10211">
                  <c:v>2312.0117200000018</c:v>
                </c:pt>
                <c:pt idx="10212">
                  <c:v>2312.0117200000018</c:v>
                </c:pt>
                <c:pt idx="10213">
                  <c:v>2312.0117200000018</c:v>
                </c:pt>
                <c:pt idx="10214">
                  <c:v>2312.0117200000018</c:v>
                </c:pt>
                <c:pt idx="10215">
                  <c:v>2312.0117200000018</c:v>
                </c:pt>
                <c:pt idx="10216">
                  <c:v>2312.0117200000018</c:v>
                </c:pt>
                <c:pt idx="10217">
                  <c:v>2312.0117200000018</c:v>
                </c:pt>
                <c:pt idx="10218">
                  <c:v>2312.0117200000018</c:v>
                </c:pt>
                <c:pt idx="10219">
                  <c:v>2312.0117200000018</c:v>
                </c:pt>
                <c:pt idx="10220">
                  <c:v>2312.0117200000018</c:v>
                </c:pt>
                <c:pt idx="10221">
                  <c:v>2312.0117200000018</c:v>
                </c:pt>
                <c:pt idx="10222">
                  <c:v>2312.0117200000018</c:v>
                </c:pt>
                <c:pt idx="10223">
                  <c:v>2312.0117200000018</c:v>
                </c:pt>
                <c:pt idx="10224">
                  <c:v>2312.0117200000018</c:v>
                </c:pt>
                <c:pt idx="10225">
                  <c:v>2312.0117200000018</c:v>
                </c:pt>
                <c:pt idx="10226">
                  <c:v>2312.0117200000018</c:v>
                </c:pt>
                <c:pt idx="10227">
                  <c:v>2312.0117200000018</c:v>
                </c:pt>
                <c:pt idx="10228">
                  <c:v>2312.0117200000018</c:v>
                </c:pt>
                <c:pt idx="10229">
                  <c:v>2312.0117200000018</c:v>
                </c:pt>
                <c:pt idx="10230">
                  <c:v>2312.0117200000018</c:v>
                </c:pt>
                <c:pt idx="10231">
                  <c:v>2312.0117200000018</c:v>
                </c:pt>
                <c:pt idx="10232">
                  <c:v>2312.0117200000018</c:v>
                </c:pt>
                <c:pt idx="10233">
                  <c:v>2312.0117200000018</c:v>
                </c:pt>
                <c:pt idx="10234">
                  <c:v>2312.0117200000018</c:v>
                </c:pt>
                <c:pt idx="10235">
                  <c:v>2312.0117200000018</c:v>
                </c:pt>
                <c:pt idx="10236">
                  <c:v>2312.0117200000018</c:v>
                </c:pt>
                <c:pt idx="10237">
                  <c:v>2312.0117200000018</c:v>
                </c:pt>
                <c:pt idx="10238">
                  <c:v>2312.0117200000018</c:v>
                </c:pt>
                <c:pt idx="10239">
                  <c:v>2312.0117200000018</c:v>
                </c:pt>
                <c:pt idx="10240">
                  <c:v>2312.0117200000018</c:v>
                </c:pt>
                <c:pt idx="10241">
                  <c:v>2312.0117200000018</c:v>
                </c:pt>
                <c:pt idx="10242">
                  <c:v>2312.0117200000018</c:v>
                </c:pt>
                <c:pt idx="10243">
                  <c:v>2312.0117200000018</c:v>
                </c:pt>
                <c:pt idx="10244">
                  <c:v>2312.0117200000018</c:v>
                </c:pt>
                <c:pt idx="10245">
                  <c:v>2312.0117200000018</c:v>
                </c:pt>
                <c:pt idx="10246">
                  <c:v>2312.0117200000018</c:v>
                </c:pt>
                <c:pt idx="10247">
                  <c:v>2312.0117200000018</c:v>
                </c:pt>
                <c:pt idx="10248">
                  <c:v>2312.0117200000018</c:v>
                </c:pt>
                <c:pt idx="10249">
                  <c:v>2312.0117200000018</c:v>
                </c:pt>
                <c:pt idx="10250">
                  <c:v>2312.0117200000018</c:v>
                </c:pt>
                <c:pt idx="10251">
                  <c:v>2312.0117200000018</c:v>
                </c:pt>
                <c:pt idx="10252">
                  <c:v>2312.0117200000018</c:v>
                </c:pt>
                <c:pt idx="10253">
                  <c:v>2312.0117200000018</c:v>
                </c:pt>
                <c:pt idx="10254">
                  <c:v>2312.0117200000018</c:v>
                </c:pt>
                <c:pt idx="10255">
                  <c:v>2312.0117200000018</c:v>
                </c:pt>
                <c:pt idx="10256">
                  <c:v>2312.0117200000018</c:v>
                </c:pt>
                <c:pt idx="10257">
                  <c:v>2312.0117200000018</c:v>
                </c:pt>
                <c:pt idx="10258">
                  <c:v>2312.0117200000018</c:v>
                </c:pt>
                <c:pt idx="10259">
                  <c:v>2312.0117200000018</c:v>
                </c:pt>
                <c:pt idx="10260">
                  <c:v>2312.0117200000018</c:v>
                </c:pt>
                <c:pt idx="10261">
                  <c:v>2312.0117200000018</c:v>
                </c:pt>
                <c:pt idx="10262">
                  <c:v>2312.0117200000018</c:v>
                </c:pt>
                <c:pt idx="10263">
                  <c:v>2312.0117200000018</c:v>
                </c:pt>
                <c:pt idx="10264">
                  <c:v>2312.0117200000018</c:v>
                </c:pt>
                <c:pt idx="10265">
                  <c:v>2312.0117200000018</c:v>
                </c:pt>
                <c:pt idx="10266">
                  <c:v>2312.0117200000018</c:v>
                </c:pt>
                <c:pt idx="10267">
                  <c:v>2312.0117200000018</c:v>
                </c:pt>
                <c:pt idx="10268">
                  <c:v>2312.0117200000018</c:v>
                </c:pt>
                <c:pt idx="10269">
                  <c:v>2312.0117200000018</c:v>
                </c:pt>
                <c:pt idx="10270">
                  <c:v>2312.0117200000018</c:v>
                </c:pt>
                <c:pt idx="10271">
                  <c:v>2312.0117200000018</c:v>
                </c:pt>
                <c:pt idx="10272">
                  <c:v>2312.0117200000018</c:v>
                </c:pt>
                <c:pt idx="10273">
                  <c:v>2312.0117200000018</c:v>
                </c:pt>
                <c:pt idx="10274">
                  <c:v>2312.0117200000018</c:v>
                </c:pt>
                <c:pt idx="10275">
                  <c:v>2312.0117200000018</c:v>
                </c:pt>
                <c:pt idx="10276">
                  <c:v>2312.0117200000018</c:v>
                </c:pt>
                <c:pt idx="10277">
                  <c:v>2312.0117200000018</c:v>
                </c:pt>
                <c:pt idx="10278">
                  <c:v>2312.0117200000018</c:v>
                </c:pt>
                <c:pt idx="10279">
                  <c:v>2312.0117200000018</c:v>
                </c:pt>
                <c:pt idx="10280">
                  <c:v>2312.0117200000018</c:v>
                </c:pt>
                <c:pt idx="10281">
                  <c:v>2312.0117200000018</c:v>
                </c:pt>
                <c:pt idx="10282">
                  <c:v>2312.0117200000018</c:v>
                </c:pt>
                <c:pt idx="10283">
                  <c:v>2312.0117200000018</c:v>
                </c:pt>
                <c:pt idx="10284">
                  <c:v>2312.0117200000018</c:v>
                </c:pt>
                <c:pt idx="10285">
                  <c:v>2312.0117200000018</c:v>
                </c:pt>
                <c:pt idx="10286">
                  <c:v>2312.0117200000018</c:v>
                </c:pt>
                <c:pt idx="10287">
                  <c:v>2312.0117200000018</c:v>
                </c:pt>
                <c:pt idx="10288">
                  <c:v>2312.0117200000018</c:v>
                </c:pt>
                <c:pt idx="10289">
                  <c:v>2312.0117200000018</c:v>
                </c:pt>
                <c:pt idx="10290">
                  <c:v>2312.0117200000018</c:v>
                </c:pt>
                <c:pt idx="10291">
                  <c:v>2312.0117200000018</c:v>
                </c:pt>
                <c:pt idx="10292">
                  <c:v>2312.0117200000018</c:v>
                </c:pt>
                <c:pt idx="10293">
                  <c:v>2312.0117200000018</c:v>
                </c:pt>
                <c:pt idx="10294">
                  <c:v>2312.0117200000018</c:v>
                </c:pt>
                <c:pt idx="10295">
                  <c:v>2312.0117200000018</c:v>
                </c:pt>
                <c:pt idx="10296">
                  <c:v>2312.0117200000018</c:v>
                </c:pt>
                <c:pt idx="10297">
                  <c:v>2312.0117200000018</c:v>
                </c:pt>
                <c:pt idx="10298">
                  <c:v>2312.0117200000018</c:v>
                </c:pt>
                <c:pt idx="10299">
                  <c:v>2312.0117200000018</c:v>
                </c:pt>
                <c:pt idx="10300">
                  <c:v>2312.0117200000018</c:v>
                </c:pt>
                <c:pt idx="10301">
                  <c:v>2312.0117200000018</c:v>
                </c:pt>
                <c:pt idx="10302">
                  <c:v>2312.0117200000018</c:v>
                </c:pt>
                <c:pt idx="10303">
                  <c:v>2312.0117200000018</c:v>
                </c:pt>
                <c:pt idx="10304">
                  <c:v>2312.0117200000018</c:v>
                </c:pt>
                <c:pt idx="10305">
                  <c:v>2312.0117200000018</c:v>
                </c:pt>
                <c:pt idx="10306">
                  <c:v>2312.0117200000018</c:v>
                </c:pt>
                <c:pt idx="10307">
                  <c:v>2312.0117200000018</c:v>
                </c:pt>
                <c:pt idx="10308">
                  <c:v>2312.0117200000018</c:v>
                </c:pt>
                <c:pt idx="10309">
                  <c:v>2312.0117200000018</c:v>
                </c:pt>
                <c:pt idx="10310">
                  <c:v>2312.0117200000018</c:v>
                </c:pt>
                <c:pt idx="10311">
                  <c:v>2312.0117200000018</c:v>
                </c:pt>
                <c:pt idx="10312">
                  <c:v>2312.0117200000018</c:v>
                </c:pt>
                <c:pt idx="10313">
                  <c:v>2312.0117200000018</c:v>
                </c:pt>
                <c:pt idx="10314">
                  <c:v>2314.4531300000026</c:v>
                </c:pt>
                <c:pt idx="10315">
                  <c:v>2312.0117200000018</c:v>
                </c:pt>
                <c:pt idx="10316">
                  <c:v>2312.0117200000018</c:v>
                </c:pt>
                <c:pt idx="10317">
                  <c:v>2312.0117200000018</c:v>
                </c:pt>
                <c:pt idx="10318">
                  <c:v>2312.0117200000018</c:v>
                </c:pt>
                <c:pt idx="10319">
                  <c:v>2312.0117200000018</c:v>
                </c:pt>
                <c:pt idx="10320">
                  <c:v>2312.0117200000018</c:v>
                </c:pt>
                <c:pt idx="10321">
                  <c:v>2312.0117200000018</c:v>
                </c:pt>
                <c:pt idx="10322">
                  <c:v>2312.0117200000018</c:v>
                </c:pt>
                <c:pt idx="10323">
                  <c:v>2312.0117200000018</c:v>
                </c:pt>
                <c:pt idx="10324">
                  <c:v>2312.0117200000018</c:v>
                </c:pt>
                <c:pt idx="10325">
                  <c:v>2312.0117200000018</c:v>
                </c:pt>
                <c:pt idx="10326">
                  <c:v>2312.0117200000018</c:v>
                </c:pt>
                <c:pt idx="10327">
                  <c:v>2312.0117200000018</c:v>
                </c:pt>
                <c:pt idx="10328">
                  <c:v>2312.0117200000018</c:v>
                </c:pt>
                <c:pt idx="10329">
                  <c:v>2312.0117200000018</c:v>
                </c:pt>
                <c:pt idx="10330">
                  <c:v>2312.0117200000018</c:v>
                </c:pt>
                <c:pt idx="10331">
                  <c:v>2312.0117200000018</c:v>
                </c:pt>
                <c:pt idx="10332">
                  <c:v>2312.0117200000018</c:v>
                </c:pt>
                <c:pt idx="10333">
                  <c:v>2312.0117200000018</c:v>
                </c:pt>
                <c:pt idx="10334">
                  <c:v>2312.0117200000018</c:v>
                </c:pt>
                <c:pt idx="10335">
                  <c:v>2312.0117200000018</c:v>
                </c:pt>
                <c:pt idx="10336">
                  <c:v>2312.0117200000018</c:v>
                </c:pt>
                <c:pt idx="10337">
                  <c:v>2312.0117200000018</c:v>
                </c:pt>
                <c:pt idx="10338">
                  <c:v>2312.0117200000018</c:v>
                </c:pt>
                <c:pt idx="10339">
                  <c:v>2312.0117200000018</c:v>
                </c:pt>
                <c:pt idx="10340">
                  <c:v>2312.0117200000018</c:v>
                </c:pt>
                <c:pt idx="10341">
                  <c:v>2312.0117200000018</c:v>
                </c:pt>
                <c:pt idx="10342">
                  <c:v>2312.0117200000018</c:v>
                </c:pt>
                <c:pt idx="10343">
                  <c:v>2312.0117200000018</c:v>
                </c:pt>
                <c:pt idx="10344">
                  <c:v>2312.0117200000018</c:v>
                </c:pt>
                <c:pt idx="10345">
                  <c:v>2312.0117200000018</c:v>
                </c:pt>
                <c:pt idx="10346">
                  <c:v>2312.0117200000018</c:v>
                </c:pt>
                <c:pt idx="10347">
                  <c:v>2312.0117200000018</c:v>
                </c:pt>
                <c:pt idx="10348">
                  <c:v>2312.0117200000018</c:v>
                </c:pt>
                <c:pt idx="10349">
                  <c:v>2312.0117200000018</c:v>
                </c:pt>
                <c:pt idx="10350">
                  <c:v>2312.0117200000018</c:v>
                </c:pt>
                <c:pt idx="10351">
                  <c:v>2312.0117200000018</c:v>
                </c:pt>
                <c:pt idx="10352">
                  <c:v>2312.0117200000018</c:v>
                </c:pt>
                <c:pt idx="10353">
                  <c:v>2312.0117200000018</c:v>
                </c:pt>
                <c:pt idx="10354">
                  <c:v>2312.0117200000018</c:v>
                </c:pt>
                <c:pt idx="10355">
                  <c:v>2312.0117200000018</c:v>
                </c:pt>
                <c:pt idx="10356">
                  <c:v>2312.0117200000018</c:v>
                </c:pt>
                <c:pt idx="10357">
                  <c:v>2312.0117200000018</c:v>
                </c:pt>
                <c:pt idx="10358">
                  <c:v>2312.0117200000018</c:v>
                </c:pt>
                <c:pt idx="10359">
                  <c:v>2312.0117200000018</c:v>
                </c:pt>
                <c:pt idx="10360">
                  <c:v>2312.0117200000018</c:v>
                </c:pt>
                <c:pt idx="10361">
                  <c:v>2312.0117200000018</c:v>
                </c:pt>
                <c:pt idx="10362">
                  <c:v>2312.0117200000018</c:v>
                </c:pt>
                <c:pt idx="10363">
                  <c:v>2312.0117200000018</c:v>
                </c:pt>
                <c:pt idx="10364">
                  <c:v>2312.0117200000018</c:v>
                </c:pt>
                <c:pt idx="10365">
                  <c:v>2312.0117200000018</c:v>
                </c:pt>
                <c:pt idx="10366">
                  <c:v>2312.0117200000018</c:v>
                </c:pt>
                <c:pt idx="10367">
                  <c:v>2312.0117200000018</c:v>
                </c:pt>
                <c:pt idx="10368">
                  <c:v>2312.0117200000018</c:v>
                </c:pt>
                <c:pt idx="10369">
                  <c:v>2312.0117200000018</c:v>
                </c:pt>
                <c:pt idx="10370">
                  <c:v>2312.0117200000018</c:v>
                </c:pt>
                <c:pt idx="10371">
                  <c:v>2312.0117200000018</c:v>
                </c:pt>
                <c:pt idx="10372">
                  <c:v>2312.0117200000018</c:v>
                </c:pt>
                <c:pt idx="10373">
                  <c:v>2312.0117200000018</c:v>
                </c:pt>
                <c:pt idx="10374">
                  <c:v>2312.0117200000018</c:v>
                </c:pt>
                <c:pt idx="10375">
                  <c:v>2312.0117200000018</c:v>
                </c:pt>
                <c:pt idx="10376">
                  <c:v>2312.0117200000018</c:v>
                </c:pt>
                <c:pt idx="10377">
                  <c:v>2312.0117200000018</c:v>
                </c:pt>
                <c:pt idx="10378">
                  <c:v>2309.5703100000019</c:v>
                </c:pt>
                <c:pt idx="10379">
                  <c:v>2312.0117200000018</c:v>
                </c:pt>
                <c:pt idx="10380">
                  <c:v>2312.0117200000018</c:v>
                </c:pt>
                <c:pt idx="10381">
                  <c:v>2312.0117200000018</c:v>
                </c:pt>
                <c:pt idx="10382">
                  <c:v>2312.0117200000018</c:v>
                </c:pt>
                <c:pt idx="10383">
                  <c:v>2312.0117200000018</c:v>
                </c:pt>
                <c:pt idx="10384">
                  <c:v>2312.0117200000018</c:v>
                </c:pt>
                <c:pt idx="10385">
                  <c:v>2312.0117200000018</c:v>
                </c:pt>
                <c:pt idx="10386">
                  <c:v>2312.0117200000018</c:v>
                </c:pt>
                <c:pt idx="10387">
                  <c:v>2312.0117200000018</c:v>
                </c:pt>
                <c:pt idx="10388">
                  <c:v>2312.0117200000018</c:v>
                </c:pt>
                <c:pt idx="10389">
                  <c:v>2312.0117200000018</c:v>
                </c:pt>
                <c:pt idx="10390">
                  <c:v>2312.0117200000018</c:v>
                </c:pt>
                <c:pt idx="10391">
                  <c:v>2312.0117200000018</c:v>
                </c:pt>
                <c:pt idx="10392">
                  <c:v>2309.5703100000019</c:v>
                </c:pt>
                <c:pt idx="10393">
                  <c:v>2312.0117200000018</c:v>
                </c:pt>
                <c:pt idx="10394">
                  <c:v>2312.0117200000018</c:v>
                </c:pt>
                <c:pt idx="10395">
                  <c:v>2312.0117200000018</c:v>
                </c:pt>
                <c:pt idx="10396">
                  <c:v>2312.0117200000018</c:v>
                </c:pt>
                <c:pt idx="10397">
                  <c:v>2312.0117200000018</c:v>
                </c:pt>
                <c:pt idx="10398">
                  <c:v>2312.0117200000018</c:v>
                </c:pt>
                <c:pt idx="10399">
                  <c:v>2312.0117200000018</c:v>
                </c:pt>
                <c:pt idx="10400">
                  <c:v>2312.0117200000018</c:v>
                </c:pt>
                <c:pt idx="10401">
                  <c:v>2312.0117200000018</c:v>
                </c:pt>
                <c:pt idx="10402">
                  <c:v>2312.0117200000018</c:v>
                </c:pt>
                <c:pt idx="10403">
                  <c:v>2312.0117200000018</c:v>
                </c:pt>
                <c:pt idx="10404">
                  <c:v>2312.0117200000018</c:v>
                </c:pt>
                <c:pt idx="10405">
                  <c:v>2312.0117200000018</c:v>
                </c:pt>
                <c:pt idx="10406">
                  <c:v>2312.0117200000018</c:v>
                </c:pt>
                <c:pt idx="10407">
                  <c:v>2312.0117200000018</c:v>
                </c:pt>
                <c:pt idx="10408">
                  <c:v>2312.0117200000018</c:v>
                </c:pt>
                <c:pt idx="10409">
                  <c:v>2312.0117200000018</c:v>
                </c:pt>
                <c:pt idx="10410">
                  <c:v>2312.0117200000018</c:v>
                </c:pt>
                <c:pt idx="10411">
                  <c:v>2312.0117200000018</c:v>
                </c:pt>
                <c:pt idx="10412">
                  <c:v>2312.0117200000018</c:v>
                </c:pt>
                <c:pt idx="10413">
                  <c:v>2312.0117200000018</c:v>
                </c:pt>
                <c:pt idx="10414">
                  <c:v>2312.0117200000018</c:v>
                </c:pt>
                <c:pt idx="10415">
                  <c:v>2312.0117200000018</c:v>
                </c:pt>
                <c:pt idx="10416">
                  <c:v>2312.0117200000018</c:v>
                </c:pt>
                <c:pt idx="10417">
                  <c:v>2312.0117200000018</c:v>
                </c:pt>
                <c:pt idx="10418">
                  <c:v>2312.0117200000018</c:v>
                </c:pt>
                <c:pt idx="10419">
                  <c:v>2312.0117200000018</c:v>
                </c:pt>
                <c:pt idx="10420">
                  <c:v>2312.0117200000018</c:v>
                </c:pt>
                <c:pt idx="10421">
                  <c:v>2312.0117200000018</c:v>
                </c:pt>
                <c:pt idx="10422">
                  <c:v>2312.0117200000018</c:v>
                </c:pt>
                <c:pt idx="10423">
                  <c:v>2309.5703100000019</c:v>
                </c:pt>
                <c:pt idx="10424">
                  <c:v>2312.0117200000018</c:v>
                </c:pt>
                <c:pt idx="10425">
                  <c:v>2312.0117200000018</c:v>
                </c:pt>
                <c:pt idx="10426">
                  <c:v>2312.0117200000018</c:v>
                </c:pt>
                <c:pt idx="10427">
                  <c:v>2312.0117200000018</c:v>
                </c:pt>
                <c:pt idx="10428">
                  <c:v>2312.0117200000018</c:v>
                </c:pt>
                <c:pt idx="10429">
                  <c:v>2312.0117200000018</c:v>
                </c:pt>
                <c:pt idx="10430">
                  <c:v>2312.0117200000018</c:v>
                </c:pt>
                <c:pt idx="10431">
                  <c:v>2312.0117200000018</c:v>
                </c:pt>
                <c:pt idx="10432">
                  <c:v>2312.0117200000018</c:v>
                </c:pt>
                <c:pt idx="10433">
                  <c:v>2312.0117200000018</c:v>
                </c:pt>
                <c:pt idx="10434">
                  <c:v>2312.0117200000018</c:v>
                </c:pt>
                <c:pt idx="10435">
                  <c:v>2312.0117200000018</c:v>
                </c:pt>
                <c:pt idx="10436">
                  <c:v>2309.5703100000019</c:v>
                </c:pt>
                <c:pt idx="10437">
                  <c:v>2312.0117200000018</c:v>
                </c:pt>
                <c:pt idx="10438">
                  <c:v>2312.0117200000018</c:v>
                </c:pt>
                <c:pt idx="10439">
                  <c:v>2312.0117200000018</c:v>
                </c:pt>
                <c:pt idx="10440">
                  <c:v>2312.0117200000018</c:v>
                </c:pt>
                <c:pt idx="10441">
                  <c:v>2312.0117200000018</c:v>
                </c:pt>
                <c:pt idx="10442">
                  <c:v>2312.0117200000018</c:v>
                </c:pt>
                <c:pt idx="10443">
                  <c:v>2312.0117200000018</c:v>
                </c:pt>
                <c:pt idx="10444">
                  <c:v>2312.0117200000018</c:v>
                </c:pt>
                <c:pt idx="10445">
                  <c:v>2312.0117200000018</c:v>
                </c:pt>
                <c:pt idx="10446">
                  <c:v>2312.0117200000018</c:v>
                </c:pt>
                <c:pt idx="10447">
                  <c:v>2312.0117200000018</c:v>
                </c:pt>
                <c:pt idx="10448">
                  <c:v>2312.0117200000018</c:v>
                </c:pt>
                <c:pt idx="10449">
                  <c:v>2312.0117200000018</c:v>
                </c:pt>
                <c:pt idx="10450">
                  <c:v>2312.0117200000018</c:v>
                </c:pt>
                <c:pt idx="10451">
                  <c:v>2312.0117200000018</c:v>
                </c:pt>
                <c:pt idx="10452">
                  <c:v>2312.0117200000018</c:v>
                </c:pt>
                <c:pt idx="10453">
                  <c:v>2312.0117200000018</c:v>
                </c:pt>
                <c:pt idx="10454">
                  <c:v>2312.0117200000018</c:v>
                </c:pt>
                <c:pt idx="10455">
                  <c:v>2312.0117200000018</c:v>
                </c:pt>
                <c:pt idx="10456">
                  <c:v>2312.0117200000018</c:v>
                </c:pt>
                <c:pt idx="10457">
                  <c:v>2312.0117200000018</c:v>
                </c:pt>
                <c:pt idx="10458">
                  <c:v>2312.0117200000018</c:v>
                </c:pt>
                <c:pt idx="10459">
                  <c:v>2312.0117200000018</c:v>
                </c:pt>
                <c:pt idx="10460">
                  <c:v>2312.0117200000018</c:v>
                </c:pt>
                <c:pt idx="10461">
                  <c:v>2312.0117200000018</c:v>
                </c:pt>
                <c:pt idx="10462">
                  <c:v>2312.0117200000018</c:v>
                </c:pt>
                <c:pt idx="10463">
                  <c:v>2312.0117200000018</c:v>
                </c:pt>
                <c:pt idx="10464">
                  <c:v>2312.0117200000018</c:v>
                </c:pt>
                <c:pt idx="10465">
                  <c:v>2312.0117200000018</c:v>
                </c:pt>
                <c:pt idx="10466">
                  <c:v>2312.0117200000018</c:v>
                </c:pt>
                <c:pt idx="10467">
                  <c:v>2312.0117200000018</c:v>
                </c:pt>
                <c:pt idx="10468">
                  <c:v>2312.0117200000018</c:v>
                </c:pt>
                <c:pt idx="10469">
                  <c:v>2312.0117200000018</c:v>
                </c:pt>
                <c:pt idx="10470">
                  <c:v>2312.0117200000018</c:v>
                </c:pt>
                <c:pt idx="10471">
                  <c:v>2312.0117200000018</c:v>
                </c:pt>
                <c:pt idx="10472">
                  <c:v>2312.0117200000018</c:v>
                </c:pt>
                <c:pt idx="10473">
                  <c:v>2312.0117200000018</c:v>
                </c:pt>
                <c:pt idx="10474">
                  <c:v>2312.0117200000018</c:v>
                </c:pt>
                <c:pt idx="10475">
                  <c:v>2312.0117200000018</c:v>
                </c:pt>
                <c:pt idx="10476">
                  <c:v>2312.0117200000018</c:v>
                </c:pt>
                <c:pt idx="10477">
                  <c:v>2312.0117200000018</c:v>
                </c:pt>
                <c:pt idx="10478">
                  <c:v>2312.0117200000018</c:v>
                </c:pt>
                <c:pt idx="10479">
                  <c:v>2312.0117200000018</c:v>
                </c:pt>
                <c:pt idx="10480">
                  <c:v>2312.0117200000018</c:v>
                </c:pt>
                <c:pt idx="10481">
                  <c:v>2312.0117200000018</c:v>
                </c:pt>
                <c:pt idx="10482">
                  <c:v>2312.0117200000018</c:v>
                </c:pt>
                <c:pt idx="10483">
                  <c:v>2312.0117200000018</c:v>
                </c:pt>
                <c:pt idx="10484">
                  <c:v>2312.0117200000018</c:v>
                </c:pt>
                <c:pt idx="10485">
                  <c:v>2312.0117200000018</c:v>
                </c:pt>
                <c:pt idx="10486">
                  <c:v>2312.0117200000018</c:v>
                </c:pt>
                <c:pt idx="10487">
                  <c:v>2312.0117200000018</c:v>
                </c:pt>
                <c:pt idx="10488">
                  <c:v>2312.0117200000018</c:v>
                </c:pt>
                <c:pt idx="10489">
                  <c:v>2312.0117200000018</c:v>
                </c:pt>
                <c:pt idx="10490">
                  <c:v>2312.0117200000018</c:v>
                </c:pt>
                <c:pt idx="10491">
                  <c:v>2312.0117200000018</c:v>
                </c:pt>
                <c:pt idx="10492">
                  <c:v>2312.0117200000018</c:v>
                </c:pt>
                <c:pt idx="10493">
                  <c:v>2312.0117200000018</c:v>
                </c:pt>
                <c:pt idx="10494">
                  <c:v>2312.0117200000018</c:v>
                </c:pt>
                <c:pt idx="10495">
                  <c:v>2312.0117200000018</c:v>
                </c:pt>
                <c:pt idx="10496">
                  <c:v>2312.0117200000018</c:v>
                </c:pt>
                <c:pt idx="10497">
                  <c:v>2312.0117200000018</c:v>
                </c:pt>
                <c:pt idx="10498">
                  <c:v>2312.0117200000018</c:v>
                </c:pt>
                <c:pt idx="10499">
                  <c:v>2312.0117200000018</c:v>
                </c:pt>
                <c:pt idx="10500">
                  <c:v>2312.0117200000018</c:v>
                </c:pt>
                <c:pt idx="10501">
                  <c:v>2312.0117200000018</c:v>
                </c:pt>
                <c:pt idx="10502">
                  <c:v>2312.0117200000018</c:v>
                </c:pt>
                <c:pt idx="10503">
                  <c:v>2312.0117200000018</c:v>
                </c:pt>
                <c:pt idx="10504">
                  <c:v>2312.0117200000018</c:v>
                </c:pt>
                <c:pt idx="10505">
                  <c:v>2312.0117200000018</c:v>
                </c:pt>
                <c:pt idx="10506">
                  <c:v>2312.0117200000018</c:v>
                </c:pt>
                <c:pt idx="10507">
                  <c:v>2312.0117200000018</c:v>
                </c:pt>
                <c:pt idx="10508">
                  <c:v>2312.0117200000018</c:v>
                </c:pt>
                <c:pt idx="10509">
                  <c:v>2312.0117200000018</c:v>
                </c:pt>
                <c:pt idx="10510">
                  <c:v>2312.0117200000018</c:v>
                </c:pt>
                <c:pt idx="10511">
                  <c:v>2312.0117200000018</c:v>
                </c:pt>
                <c:pt idx="10512">
                  <c:v>2312.0117200000018</c:v>
                </c:pt>
                <c:pt idx="10513">
                  <c:v>2312.0117200000018</c:v>
                </c:pt>
                <c:pt idx="10514">
                  <c:v>2312.0117200000018</c:v>
                </c:pt>
                <c:pt idx="10515">
                  <c:v>2312.0117200000018</c:v>
                </c:pt>
                <c:pt idx="10516">
                  <c:v>2312.0117200000018</c:v>
                </c:pt>
                <c:pt idx="10517">
                  <c:v>2312.0117200000018</c:v>
                </c:pt>
                <c:pt idx="10518">
                  <c:v>2312.0117200000018</c:v>
                </c:pt>
                <c:pt idx="10519">
                  <c:v>2312.0117200000018</c:v>
                </c:pt>
                <c:pt idx="10520">
                  <c:v>2312.0117200000018</c:v>
                </c:pt>
                <c:pt idx="10521">
                  <c:v>2312.0117200000018</c:v>
                </c:pt>
                <c:pt idx="10522">
                  <c:v>2312.0117200000018</c:v>
                </c:pt>
                <c:pt idx="10523">
                  <c:v>2312.0117200000018</c:v>
                </c:pt>
                <c:pt idx="10524">
                  <c:v>2312.0117200000018</c:v>
                </c:pt>
                <c:pt idx="10525">
                  <c:v>2312.0117200000018</c:v>
                </c:pt>
                <c:pt idx="10526">
                  <c:v>2312.0117200000018</c:v>
                </c:pt>
                <c:pt idx="10527">
                  <c:v>2312.0117200000018</c:v>
                </c:pt>
                <c:pt idx="10528">
                  <c:v>2312.0117200000018</c:v>
                </c:pt>
                <c:pt idx="10529">
                  <c:v>2312.0117200000018</c:v>
                </c:pt>
                <c:pt idx="10530">
                  <c:v>2312.0117200000018</c:v>
                </c:pt>
                <c:pt idx="10531">
                  <c:v>2312.0117200000018</c:v>
                </c:pt>
                <c:pt idx="10532">
                  <c:v>2312.0117200000018</c:v>
                </c:pt>
                <c:pt idx="10533">
                  <c:v>2312.0117200000018</c:v>
                </c:pt>
                <c:pt idx="10534">
                  <c:v>2312.0117200000018</c:v>
                </c:pt>
                <c:pt idx="10535">
                  <c:v>2312.0117200000018</c:v>
                </c:pt>
                <c:pt idx="10536">
                  <c:v>2312.0117200000018</c:v>
                </c:pt>
                <c:pt idx="10537">
                  <c:v>2312.0117200000018</c:v>
                </c:pt>
                <c:pt idx="10538">
                  <c:v>2312.0117200000018</c:v>
                </c:pt>
                <c:pt idx="10539">
                  <c:v>2312.0117200000018</c:v>
                </c:pt>
                <c:pt idx="10540">
                  <c:v>2312.0117200000018</c:v>
                </c:pt>
                <c:pt idx="10541">
                  <c:v>2312.0117200000018</c:v>
                </c:pt>
                <c:pt idx="10542">
                  <c:v>2312.0117200000018</c:v>
                </c:pt>
                <c:pt idx="10543">
                  <c:v>2312.0117200000018</c:v>
                </c:pt>
                <c:pt idx="10544">
                  <c:v>2312.0117200000018</c:v>
                </c:pt>
                <c:pt idx="10545">
                  <c:v>2312.0117200000018</c:v>
                </c:pt>
                <c:pt idx="10546">
                  <c:v>2312.0117200000018</c:v>
                </c:pt>
                <c:pt idx="10547">
                  <c:v>2312.0117200000018</c:v>
                </c:pt>
                <c:pt idx="10548">
                  <c:v>2312.0117200000018</c:v>
                </c:pt>
                <c:pt idx="10549">
                  <c:v>2312.0117200000018</c:v>
                </c:pt>
                <c:pt idx="10550">
                  <c:v>2312.0117200000018</c:v>
                </c:pt>
                <c:pt idx="10551">
                  <c:v>2312.0117200000018</c:v>
                </c:pt>
                <c:pt idx="10552">
                  <c:v>2309.5703100000019</c:v>
                </c:pt>
                <c:pt idx="10553">
                  <c:v>2312.0117200000018</c:v>
                </c:pt>
                <c:pt idx="10554">
                  <c:v>2312.0117200000018</c:v>
                </c:pt>
                <c:pt idx="10555">
                  <c:v>2312.0117200000018</c:v>
                </c:pt>
                <c:pt idx="10556">
                  <c:v>2312.0117200000018</c:v>
                </c:pt>
                <c:pt idx="10557">
                  <c:v>2312.0117200000018</c:v>
                </c:pt>
                <c:pt idx="10558">
                  <c:v>2312.0117200000018</c:v>
                </c:pt>
                <c:pt idx="10559">
                  <c:v>2312.0117200000018</c:v>
                </c:pt>
                <c:pt idx="10560">
                  <c:v>2312.0117200000018</c:v>
                </c:pt>
                <c:pt idx="10561">
                  <c:v>2312.0117200000018</c:v>
                </c:pt>
                <c:pt idx="10562">
                  <c:v>2312.0117200000018</c:v>
                </c:pt>
                <c:pt idx="10563">
                  <c:v>2312.0117200000018</c:v>
                </c:pt>
                <c:pt idx="10564">
                  <c:v>2312.0117200000018</c:v>
                </c:pt>
                <c:pt idx="10565">
                  <c:v>2312.0117200000018</c:v>
                </c:pt>
                <c:pt idx="10566">
                  <c:v>2309.5703100000019</c:v>
                </c:pt>
                <c:pt idx="10567">
                  <c:v>2312.0117200000018</c:v>
                </c:pt>
                <c:pt idx="10568">
                  <c:v>2312.0117200000018</c:v>
                </c:pt>
                <c:pt idx="10569">
                  <c:v>2312.0117200000018</c:v>
                </c:pt>
                <c:pt idx="10570">
                  <c:v>2312.0117200000018</c:v>
                </c:pt>
                <c:pt idx="10571">
                  <c:v>2309.5703100000019</c:v>
                </c:pt>
                <c:pt idx="10572">
                  <c:v>2312.0117200000018</c:v>
                </c:pt>
                <c:pt idx="10573">
                  <c:v>2312.0117200000018</c:v>
                </c:pt>
                <c:pt idx="10574">
                  <c:v>2312.0117200000018</c:v>
                </c:pt>
                <c:pt idx="10575">
                  <c:v>2312.0117200000018</c:v>
                </c:pt>
                <c:pt idx="10576">
                  <c:v>2312.0117200000018</c:v>
                </c:pt>
                <c:pt idx="10577">
                  <c:v>2309.5703100000019</c:v>
                </c:pt>
                <c:pt idx="10578">
                  <c:v>2312.0117200000018</c:v>
                </c:pt>
                <c:pt idx="10579">
                  <c:v>2312.0117200000018</c:v>
                </c:pt>
                <c:pt idx="10580">
                  <c:v>2312.0117200000018</c:v>
                </c:pt>
                <c:pt idx="10581">
                  <c:v>2312.0117200000018</c:v>
                </c:pt>
                <c:pt idx="10582">
                  <c:v>2309.5703100000019</c:v>
                </c:pt>
                <c:pt idx="10583">
                  <c:v>2312.0117200000018</c:v>
                </c:pt>
                <c:pt idx="10584">
                  <c:v>2312.0117200000018</c:v>
                </c:pt>
                <c:pt idx="10585">
                  <c:v>2312.0117200000018</c:v>
                </c:pt>
                <c:pt idx="10586">
                  <c:v>2312.0117200000018</c:v>
                </c:pt>
                <c:pt idx="10587">
                  <c:v>2309.5703100000019</c:v>
                </c:pt>
                <c:pt idx="10588">
                  <c:v>2312.0117200000018</c:v>
                </c:pt>
                <c:pt idx="10589">
                  <c:v>2312.0117200000018</c:v>
                </c:pt>
                <c:pt idx="10590">
                  <c:v>2312.0117200000018</c:v>
                </c:pt>
                <c:pt idx="10591">
                  <c:v>2312.0117200000018</c:v>
                </c:pt>
                <c:pt idx="10592">
                  <c:v>2309.5703100000019</c:v>
                </c:pt>
                <c:pt idx="10593">
                  <c:v>2312.0117200000018</c:v>
                </c:pt>
                <c:pt idx="10594">
                  <c:v>2312.0117200000018</c:v>
                </c:pt>
                <c:pt idx="10595">
                  <c:v>2312.0117200000018</c:v>
                </c:pt>
                <c:pt idx="10596">
                  <c:v>2312.0117200000018</c:v>
                </c:pt>
                <c:pt idx="10597">
                  <c:v>2312.0117200000018</c:v>
                </c:pt>
                <c:pt idx="10598">
                  <c:v>2312.0117200000018</c:v>
                </c:pt>
                <c:pt idx="10599">
                  <c:v>2312.0117200000018</c:v>
                </c:pt>
                <c:pt idx="10600">
                  <c:v>2312.0117200000018</c:v>
                </c:pt>
                <c:pt idx="10601">
                  <c:v>2312.0117200000018</c:v>
                </c:pt>
                <c:pt idx="10602">
                  <c:v>2312.0117200000018</c:v>
                </c:pt>
                <c:pt idx="10603">
                  <c:v>2312.0117200000018</c:v>
                </c:pt>
                <c:pt idx="10604">
                  <c:v>2312.0117200000018</c:v>
                </c:pt>
                <c:pt idx="10605">
                  <c:v>2312.0117200000018</c:v>
                </c:pt>
                <c:pt idx="10606">
                  <c:v>2312.0117200000018</c:v>
                </c:pt>
                <c:pt idx="10607">
                  <c:v>2312.0117200000018</c:v>
                </c:pt>
                <c:pt idx="10608">
                  <c:v>2312.0117200000018</c:v>
                </c:pt>
                <c:pt idx="10609">
                  <c:v>2312.0117200000018</c:v>
                </c:pt>
                <c:pt idx="10610">
                  <c:v>2309.5703100000019</c:v>
                </c:pt>
                <c:pt idx="10611">
                  <c:v>2312.0117200000018</c:v>
                </c:pt>
                <c:pt idx="10612">
                  <c:v>2312.0117200000018</c:v>
                </c:pt>
                <c:pt idx="10613">
                  <c:v>2309.5703100000019</c:v>
                </c:pt>
                <c:pt idx="10614">
                  <c:v>2312.0117200000018</c:v>
                </c:pt>
                <c:pt idx="10615">
                  <c:v>2309.5703100000019</c:v>
                </c:pt>
                <c:pt idx="10616">
                  <c:v>2312.0117200000018</c:v>
                </c:pt>
                <c:pt idx="10617">
                  <c:v>2312.0117200000018</c:v>
                </c:pt>
                <c:pt idx="10618">
                  <c:v>2312.0117200000018</c:v>
                </c:pt>
                <c:pt idx="10619">
                  <c:v>2312.0117200000018</c:v>
                </c:pt>
                <c:pt idx="10620">
                  <c:v>2312.0117200000018</c:v>
                </c:pt>
                <c:pt idx="10621">
                  <c:v>2312.0117200000018</c:v>
                </c:pt>
                <c:pt idx="10622">
                  <c:v>2312.0117200000018</c:v>
                </c:pt>
                <c:pt idx="10623">
                  <c:v>2312.0117200000018</c:v>
                </c:pt>
                <c:pt idx="10624">
                  <c:v>2312.0117200000018</c:v>
                </c:pt>
                <c:pt idx="10625">
                  <c:v>2312.0117200000018</c:v>
                </c:pt>
                <c:pt idx="10626">
                  <c:v>2312.0117200000018</c:v>
                </c:pt>
                <c:pt idx="10627">
                  <c:v>2312.0117200000018</c:v>
                </c:pt>
                <c:pt idx="10628">
                  <c:v>2312.0117200000018</c:v>
                </c:pt>
                <c:pt idx="10629">
                  <c:v>2312.0117200000018</c:v>
                </c:pt>
                <c:pt idx="10630">
                  <c:v>2312.0117200000018</c:v>
                </c:pt>
                <c:pt idx="10631">
                  <c:v>2309.5703100000019</c:v>
                </c:pt>
                <c:pt idx="10632">
                  <c:v>2309.5703100000019</c:v>
                </c:pt>
                <c:pt idx="10633">
                  <c:v>2312.0117200000018</c:v>
                </c:pt>
                <c:pt idx="10634">
                  <c:v>2312.0117200000018</c:v>
                </c:pt>
                <c:pt idx="10635">
                  <c:v>2312.0117200000018</c:v>
                </c:pt>
                <c:pt idx="10636">
                  <c:v>2309.5703100000019</c:v>
                </c:pt>
                <c:pt idx="10637">
                  <c:v>2309.5703100000019</c:v>
                </c:pt>
                <c:pt idx="10638">
                  <c:v>2312.0117200000018</c:v>
                </c:pt>
                <c:pt idx="10639">
                  <c:v>2312.0117200000018</c:v>
                </c:pt>
                <c:pt idx="10640">
                  <c:v>2312.0117200000018</c:v>
                </c:pt>
                <c:pt idx="10641">
                  <c:v>2312.0117200000018</c:v>
                </c:pt>
                <c:pt idx="10642">
                  <c:v>2312.0117200000018</c:v>
                </c:pt>
                <c:pt idx="10643">
                  <c:v>2312.0117200000018</c:v>
                </c:pt>
                <c:pt idx="10644">
                  <c:v>2312.0117200000018</c:v>
                </c:pt>
                <c:pt idx="10645">
                  <c:v>2312.0117200000018</c:v>
                </c:pt>
                <c:pt idx="10646">
                  <c:v>2309.5703100000019</c:v>
                </c:pt>
                <c:pt idx="10647">
                  <c:v>2312.0117200000018</c:v>
                </c:pt>
                <c:pt idx="10648">
                  <c:v>2312.0117200000018</c:v>
                </c:pt>
                <c:pt idx="10649">
                  <c:v>2312.0117200000018</c:v>
                </c:pt>
                <c:pt idx="10650">
                  <c:v>2312.0117200000018</c:v>
                </c:pt>
                <c:pt idx="10651">
                  <c:v>2312.0117200000018</c:v>
                </c:pt>
                <c:pt idx="10652">
                  <c:v>2312.0117200000018</c:v>
                </c:pt>
                <c:pt idx="10653">
                  <c:v>2312.0117200000018</c:v>
                </c:pt>
                <c:pt idx="10654">
                  <c:v>2309.5703100000019</c:v>
                </c:pt>
                <c:pt idx="10655">
                  <c:v>2309.5703100000019</c:v>
                </c:pt>
                <c:pt idx="10656">
                  <c:v>2312.0117200000018</c:v>
                </c:pt>
                <c:pt idx="10657">
                  <c:v>2312.0117200000018</c:v>
                </c:pt>
                <c:pt idx="10658">
                  <c:v>2312.0117200000018</c:v>
                </c:pt>
                <c:pt idx="10659">
                  <c:v>2309.5703100000019</c:v>
                </c:pt>
                <c:pt idx="10660">
                  <c:v>2312.0117200000018</c:v>
                </c:pt>
                <c:pt idx="10661">
                  <c:v>2312.0117200000018</c:v>
                </c:pt>
                <c:pt idx="10662">
                  <c:v>2312.0117200000018</c:v>
                </c:pt>
                <c:pt idx="10663">
                  <c:v>2312.0117200000018</c:v>
                </c:pt>
                <c:pt idx="10664">
                  <c:v>2309.5703100000019</c:v>
                </c:pt>
                <c:pt idx="10665">
                  <c:v>2312.0117200000018</c:v>
                </c:pt>
                <c:pt idx="10666">
                  <c:v>2312.0117200000018</c:v>
                </c:pt>
                <c:pt idx="10667">
                  <c:v>2312.0117200000018</c:v>
                </c:pt>
                <c:pt idx="10668">
                  <c:v>2312.0117200000018</c:v>
                </c:pt>
                <c:pt idx="10669">
                  <c:v>2309.5703100000019</c:v>
                </c:pt>
                <c:pt idx="10670">
                  <c:v>2312.0117200000018</c:v>
                </c:pt>
                <c:pt idx="10671">
                  <c:v>2312.0117200000018</c:v>
                </c:pt>
                <c:pt idx="10672">
                  <c:v>2312.0117200000018</c:v>
                </c:pt>
                <c:pt idx="10673">
                  <c:v>2312.0117200000018</c:v>
                </c:pt>
                <c:pt idx="10674">
                  <c:v>2312.0117200000018</c:v>
                </c:pt>
                <c:pt idx="10675">
                  <c:v>2312.0117200000018</c:v>
                </c:pt>
                <c:pt idx="10676">
                  <c:v>2312.0117200000018</c:v>
                </c:pt>
                <c:pt idx="10677">
                  <c:v>2312.0117200000018</c:v>
                </c:pt>
                <c:pt idx="10678">
                  <c:v>2312.0117200000018</c:v>
                </c:pt>
                <c:pt idx="10679">
                  <c:v>2312.0117200000018</c:v>
                </c:pt>
                <c:pt idx="10680">
                  <c:v>2309.5703100000019</c:v>
                </c:pt>
                <c:pt idx="10681">
                  <c:v>2312.0117200000018</c:v>
                </c:pt>
                <c:pt idx="10682">
                  <c:v>2312.0117200000018</c:v>
                </c:pt>
                <c:pt idx="10683">
                  <c:v>2312.0117200000018</c:v>
                </c:pt>
                <c:pt idx="10684">
                  <c:v>2312.0117200000018</c:v>
                </c:pt>
                <c:pt idx="10685">
                  <c:v>2309.5703100000019</c:v>
                </c:pt>
                <c:pt idx="10686">
                  <c:v>2312.0117200000018</c:v>
                </c:pt>
                <c:pt idx="10687">
                  <c:v>2312.0117200000018</c:v>
                </c:pt>
                <c:pt idx="10688">
                  <c:v>2312.0117200000018</c:v>
                </c:pt>
                <c:pt idx="10689">
                  <c:v>2309.5703100000019</c:v>
                </c:pt>
                <c:pt idx="10690">
                  <c:v>2312.0117200000018</c:v>
                </c:pt>
                <c:pt idx="10691">
                  <c:v>2312.0117200000018</c:v>
                </c:pt>
                <c:pt idx="10692">
                  <c:v>2312.0117200000018</c:v>
                </c:pt>
                <c:pt idx="10693">
                  <c:v>2312.0117200000018</c:v>
                </c:pt>
                <c:pt idx="10694">
                  <c:v>2309.5703100000019</c:v>
                </c:pt>
                <c:pt idx="10695">
                  <c:v>2312.0117200000018</c:v>
                </c:pt>
                <c:pt idx="10696">
                  <c:v>2309.5703100000019</c:v>
                </c:pt>
                <c:pt idx="10697">
                  <c:v>2312.0117200000018</c:v>
                </c:pt>
                <c:pt idx="10698">
                  <c:v>2312.0117200000018</c:v>
                </c:pt>
                <c:pt idx="10699">
                  <c:v>2309.5703100000019</c:v>
                </c:pt>
                <c:pt idx="10700">
                  <c:v>2312.0117200000018</c:v>
                </c:pt>
                <c:pt idx="10701">
                  <c:v>2312.0117200000018</c:v>
                </c:pt>
                <c:pt idx="10702">
                  <c:v>2312.0117200000018</c:v>
                </c:pt>
                <c:pt idx="10703">
                  <c:v>2309.5703100000019</c:v>
                </c:pt>
                <c:pt idx="10704">
                  <c:v>2312.0117200000018</c:v>
                </c:pt>
                <c:pt idx="10705">
                  <c:v>2312.0117200000018</c:v>
                </c:pt>
                <c:pt idx="10706">
                  <c:v>2312.0117200000018</c:v>
                </c:pt>
                <c:pt idx="10707">
                  <c:v>2312.0117200000018</c:v>
                </c:pt>
                <c:pt idx="10708">
                  <c:v>2309.5703100000019</c:v>
                </c:pt>
                <c:pt idx="10709">
                  <c:v>2309.5703100000019</c:v>
                </c:pt>
                <c:pt idx="10710">
                  <c:v>2312.0117200000018</c:v>
                </c:pt>
                <c:pt idx="10711">
                  <c:v>2312.0117200000018</c:v>
                </c:pt>
                <c:pt idx="10712">
                  <c:v>2312.0117200000018</c:v>
                </c:pt>
                <c:pt idx="10713">
                  <c:v>2312.0117200000018</c:v>
                </c:pt>
                <c:pt idx="10714">
                  <c:v>2312.0117200000018</c:v>
                </c:pt>
                <c:pt idx="10715">
                  <c:v>2309.5703100000019</c:v>
                </c:pt>
                <c:pt idx="10716">
                  <c:v>2312.0117200000018</c:v>
                </c:pt>
                <c:pt idx="10717">
                  <c:v>2312.0117200000018</c:v>
                </c:pt>
                <c:pt idx="10718">
                  <c:v>2312.0117200000018</c:v>
                </c:pt>
                <c:pt idx="10719">
                  <c:v>2312.0117200000018</c:v>
                </c:pt>
                <c:pt idx="10720">
                  <c:v>2312.0117200000018</c:v>
                </c:pt>
                <c:pt idx="10721">
                  <c:v>2312.0117200000018</c:v>
                </c:pt>
                <c:pt idx="10722">
                  <c:v>2312.0117200000018</c:v>
                </c:pt>
                <c:pt idx="10723">
                  <c:v>2312.0117200000018</c:v>
                </c:pt>
                <c:pt idx="10724">
                  <c:v>2309.5703100000019</c:v>
                </c:pt>
                <c:pt idx="10725">
                  <c:v>2309.5703100000019</c:v>
                </c:pt>
                <c:pt idx="10726">
                  <c:v>2312.0117200000018</c:v>
                </c:pt>
                <c:pt idx="10727">
                  <c:v>2312.0117200000018</c:v>
                </c:pt>
                <c:pt idx="10728">
                  <c:v>2309.5703100000019</c:v>
                </c:pt>
                <c:pt idx="10729">
                  <c:v>2312.0117200000018</c:v>
                </c:pt>
                <c:pt idx="10730">
                  <c:v>2312.0117200000018</c:v>
                </c:pt>
                <c:pt idx="10731">
                  <c:v>2312.0117200000018</c:v>
                </c:pt>
                <c:pt idx="10732">
                  <c:v>2312.0117200000018</c:v>
                </c:pt>
                <c:pt idx="10733">
                  <c:v>2312.0117200000018</c:v>
                </c:pt>
                <c:pt idx="10734">
                  <c:v>2309.5703100000019</c:v>
                </c:pt>
                <c:pt idx="10735">
                  <c:v>2309.5703100000019</c:v>
                </c:pt>
                <c:pt idx="10736">
                  <c:v>2312.0117200000018</c:v>
                </c:pt>
                <c:pt idx="10737">
                  <c:v>2312.0117200000018</c:v>
                </c:pt>
                <c:pt idx="10738">
                  <c:v>2312.0117200000018</c:v>
                </c:pt>
                <c:pt idx="10739">
                  <c:v>2312.0117200000018</c:v>
                </c:pt>
                <c:pt idx="10740">
                  <c:v>2312.0117200000018</c:v>
                </c:pt>
                <c:pt idx="10741">
                  <c:v>2309.5703100000019</c:v>
                </c:pt>
                <c:pt idx="10742">
                  <c:v>2312.0117200000018</c:v>
                </c:pt>
                <c:pt idx="10743">
                  <c:v>2312.0117200000018</c:v>
                </c:pt>
                <c:pt idx="10744">
                  <c:v>2312.0117200000018</c:v>
                </c:pt>
                <c:pt idx="10745">
                  <c:v>2312.0117200000018</c:v>
                </c:pt>
                <c:pt idx="10746">
                  <c:v>2312.0117200000018</c:v>
                </c:pt>
                <c:pt idx="10747">
                  <c:v>2312.0117200000018</c:v>
                </c:pt>
                <c:pt idx="10748">
                  <c:v>2309.5703100000019</c:v>
                </c:pt>
                <c:pt idx="10749">
                  <c:v>2312.0117200000018</c:v>
                </c:pt>
                <c:pt idx="10750">
                  <c:v>2312.0117200000018</c:v>
                </c:pt>
                <c:pt idx="10751">
                  <c:v>2312.0117200000018</c:v>
                </c:pt>
                <c:pt idx="10752">
                  <c:v>2312.0117200000018</c:v>
                </c:pt>
                <c:pt idx="10753">
                  <c:v>2309.5703100000019</c:v>
                </c:pt>
                <c:pt idx="10754">
                  <c:v>2312.0117200000018</c:v>
                </c:pt>
                <c:pt idx="10755">
                  <c:v>2309.5703100000019</c:v>
                </c:pt>
                <c:pt idx="10756">
                  <c:v>2312.0117200000018</c:v>
                </c:pt>
                <c:pt idx="10757">
                  <c:v>2312.0117200000018</c:v>
                </c:pt>
                <c:pt idx="10758">
                  <c:v>2312.0117200000018</c:v>
                </c:pt>
                <c:pt idx="10759">
                  <c:v>2312.0117200000018</c:v>
                </c:pt>
                <c:pt idx="10760">
                  <c:v>2312.0117200000018</c:v>
                </c:pt>
                <c:pt idx="10761">
                  <c:v>2312.0117200000018</c:v>
                </c:pt>
                <c:pt idx="10762">
                  <c:v>2309.5703100000019</c:v>
                </c:pt>
                <c:pt idx="10763">
                  <c:v>2312.0117200000018</c:v>
                </c:pt>
                <c:pt idx="10764">
                  <c:v>2309.5703100000019</c:v>
                </c:pt>
                <c:pt idx="10765">
                  <c:v>2312.0117200000018</c:v>
                </c:pt>
                <c:pt idx="10766">
                  <c:v>2309.5703100000019</c:v>
                </c:pt>
                <c:pt idx="10767">
                  <c:v>2312.0117200000018</c:v>
                </c:pt>
                <c:pt idx="10768">
                  <c:v>2309.5703100000019</c:v>
                </c:pt>
                <c:pt idx="10769">
                  <c:v>2312.0117200000018</c:v>
                </c:pt>
                <c:pt idx="10770">
                  <c:v>2312.0117200000018</c:v>
                </c:pt>
                <c:pt idx="10771">
                  <c:v>2312.0117200000018</c:v>
                </c:pt>
                <c:pt idx="10772">
                  <c:v>2312.0117200000018</c:v>
                </c:pt>
                <c:pt idx="10773">
                  <c:v>2312.0117200000018</c:v>
                </c:pt>
                <c:pt idx="10774">
                  <c:v>2312.0117200000018</c:v>
                </c:pt>
                <c:pt idx="10775">
                  <c:v>2312.0117200000018</c:v>
                </c:pt>
                <c:pt idx="10776">
                  <c:v>2312.0117200000018</c:v>
                </c:pt>
                <c:pt idx="10777">
                  <c:v>2312.0117200000018</c:v>
                </c:pt>
                <c:pt idx="10778">
                  <c:v>2312.0117200000018</c:v>
                </c:pt>
                <c:pt idx="10779">
                  <c:v>2312.0117200000018</c:v>
                </c:pt>
                <c:pt idx="10780">
                  <c:v>2312.0117200000018</c:v>
                </c:pt>
                <c:pt idx="10781">
                  <c:v>2309.5703100000019</c:v>
                </c:pt>
                <c:pt idx="10782">
                  <c:v>2312.0117200000018</c:v>
                </c:pt>
                <c:pt idx="10783">
                  <c:v>2312.0117200000018</c:v>
                </c:pt>
                <c:pt idx="10784">
                  <c:v>2309.5703100000019</c:v>
                </c:pt>
                <c:pt idx="10785">
                  <c:v>2309.5703100000019</c:v>
                </c:pt>
                <c:pt idx="10786">
                  <c:v>2312.0117200000018</c:v>
                </c:pt>
                <c:pt idx="10787">
                  <c:v>2312.0117200000018</c:v>
                </c:pt>
                <c:pt idx="10788">
                  <c:v>2312.0117200000018</c:v>
                </c:pt>
                <c:pt idx="10789">
                  <c:v>2309.5703100000019</c:v>
                </c:pt>
                <c:pt idx="10790">
                  <c:v>2312.0117200000018</c:v>
                </c:pt>
                <c:pt idx="10791">
                  <c:v>2312.0117200000018</c:v>
                </c:pt>
                <c:pt idx="10792">
                  <c:v>2309.5703100000019</c:v>
                </c:pt>
                <c:pt idx="10793">
                  <c:v>2312.0117200000018</c:v>
                </c:pt>
                <c:pt idx="10794">
                  <c:v>2309.5703100000019</c:v>
                </c:pt>
                <c:pt idx="10795">
                  <c:v>2312.0117200000018</c:v>
                </c:pt>
                <c:pt idx="10796">
                  <c:v>2312.0117200000018</c:v>
                </c:pt>
                <c:pt idx="10797">
                  <c:v>2309.5703100000019</c:v>
                </c:pt>
                <c:pt idx="10798">
                  <c:v>2312.0117200000018</c:v>
                </c:pt>
                <c:pt idx="10799">
                  <c:v>2312.0117200000018</c:v>
                </c:pt>
                <c:pt idx="10800">
                  <c:v>2309.5703100000019</c:v>
                </c:pt>
                <c:pt idx="10801">
                  <c:v>2312.0117200000018</c:v>
                </c:pt>
                <c:pt idx="10802">
                  <c:v>2309.5703100000019</c:v>
                </c:pt>
                <c:pt idx="10803">
                  <c:v>2312.0117200000018</c:v>
                </c:pt>
                <c:pt idx="10804">
                  <c:v>2309.5703100000019</c:v>
                </c:pt>
                <c:pt idx="10805">
                  <c:v>2312.0117200000018</c:v>
                </c:pt>
                <c:pt idx="10806">
                  <c:v>2309.5703100000019</c:v>
                </c:pt>
                <c:pt idx="10807">
                  <c:v>2309.5703100000019</c:v>
                </c:pt>
                <c:pt idx="10808">
                  <c:v>2312.0117200000018</c:v>
                </c:pt>
                <c:pt idx="10809">
                  <c:v>2312.0117200000018</c:v>
                </c:pt>
                <c:pt idx="10810">
                  <c:v>2312.0117200000018</c:v>
                </c:pt>
                <c:pt idx="10811">
                  <c:v>2312.0117200000018</c:v>
                </c:pt>
                <c:pt idx="10812">
                  <c:v>2309.5703100000019</c:v>
                </c:pt>
                <c:pt idx="10813">
                  <c:v>2312.0117200000018</c:v>
                </c:pt>
                <c:pt idx="10814">
                  <c:v>2309.5703100000019</c:v>
                </c:pt>
                <c:pt idx="10815">
                  <c:v>2312.0117200000018</c:v>
                </c:pt>
                <c:pt idx="10816">
                  <c:v>2312.0117200000018</c:v>
                </c:pt>
                <c:pt idx="10817">
                  <c:v>2312.0117200000018</c:v>
                </c:pt>
                <c:pt idx="10818">
                  <c:v>2312.0117200000018</c:v>
                </c:pt>
                <c:pt idx="10819">
                  <c:v>2312.0117200000018</c:v>
                </c:pt>
                <c:pt idx="10820">
                  <c:v>2309.5703100000019</c:v>
                </c:pt>
                <c:pt idx="10821">
                  <c:v>2309.5703100000019</c:v>
                </c:pt>
                <c:pt idx="10822">
                  <c:v>2309.5703100000019</c:v>
                </c:pt>
                <c:pt idx="10823">
                  <c:v>2312.0117200000018</c:v>
                </c:pt>
                <c:pt idx="10824">
                  <c:v>2312.0117200000018</c:v>
                </c:pt>
                <c:pt idx="10825">
                  <c:v>2312.0117200000018</c:v>
                </c:pt>
                <c:pt idx="10826">
                  <c:v>2312.0117200000018</c:v>
                </c:pt>
                <c:pt idx="10827">
                  <c:v>2312.0117200000018</c:v>
                </c:pt>
                <c:pt idx="10828">
                  <c:v>2312.0117200000018</c:v>
                </c:pt>
                <c:pt idx="10829">
                  <c:v>2309.5703100000019</c:v>
                </c:pt>
                <c:pt idx="10830">
                  <c:v>2312.0117200000018</c:v>
                </c:pt>
                <c:pt idx="10831">
                  <c:v>2312.0117200000018</c:v>
                </c:pt>
                <c:pt idx="10832">
                  <c:v>2309.5703100000019</c:v>
                </c:pt>
                <c:pt idx="10833">
                  <c:v>2312.0117200000018</c:v>
                </c:pt>
                <c:pt idx="10834">
                  <c:v>2312.0117200000018</c:v>
                </c:pt>
                <c:pt idx="10835">
                  <c:v>2309.5703100000019</c:v>
                </c:pt>
                <c:pt idx="10836">
                  <c:v>2312.0117200000018</c:v>
                </c:pt>
                <c:pt idx="10837">
                  <c:v>2312.0117200000018</c:v>
                </c:pt>
                <c:pt idx="10838">
                  <c:v>2312.0117200000018</c:v>
                </c:pt>
                <c:pt idx="10839">
                  <c:v>2312.0117200000018</c:v>
                </c:pt>
                <c:pt idx="10840">
                  <c:v>2312.0117200000018</c:v>
                </c:pt>
                <c:pt idx="10841">
                  <c:v>2309.5703100000019</c:v>
                </c:pt>
                <c:pt idx="10842">
                  <c:v>2312.0117200000018</c:v>
                </c:pt>
                <c:pt idx="10843">
                  <c:v>2309.5703100000019</c:v>
                </c:pt>
                <c:pt idx="10844">
                  <c:v>2312.0117200000018</c:v>
                </c:pt>
                <c:pt idx="10845">
                  <c:v>2312.0117200000018</c:v>
                </c:pt>
                <c:pt idx="10846">
                  <c:v>2312.0117200000018</c:v>
                </c:pt>
                <c:pt idx="10847">
                  <c:v>2309.5703100000019</c:v>
                </c:pt>
                <c:pt idx="10848">
                  <c:v>2309.5703100000019</c:v>
                </c:pt>
                <c:pt idx="10849">
                  <c:v>2309.5703100000019</c:v>
                </c:pt>
                <c:pt idx="10850">
                  <c:v>2312.0117200000018</c:v>
                </c:pt>
                <c:pt idx="10851">
                  <c:v>2309.5703100000019</c:v>
                </c:pt>
                <c:pt idx="10852">
                  <c:v>2312.0117200000018</c:v>
                </c:pt>
                <c:pt idx="10853">
                  <c:v>2312.0117200000018</c:v>
                </c:pt>
                <c:pt idx="10854">
                  <c:v>2312.0117200000018</c:v>
                </c:pt>
                <c:pt idx="10855">
                  <c:v>2312.0117200000018</c:v>
                </c:pt>
                <c:pt idx="10856">
                  <c:v>2312.0117200000018</c:v>
                </c:pt>
                <c:pt idx="10857">
                  <c:v>2312.0117200000018</c:v>
                </c:pt>
                <c:pt idx="10858">
                  <c:v>2309.5703100000019</c:v>
                </c:pt>
                <c:pt idx="10859">
                  <c:v>2312.0117200000018</c:v>
                </c:pt>
                <c:pt idx="10860">
                  <c:v>2312.0117200000018</c:v>
                </c:pt>
                <c:pt idx="10861">
                  <c:v>2309.5703100000019</c:v>
                </c:pt>
                <c:pt idx="10862">
                  <c:v>2309.5703100000019</c:v>
                </c:pt>
                <c:pt idx="10863">
                  <c:v>2312.0117200000018</c:v>
                </c:pt>
                <c:pt idx="10864">
                  <c:v>2309.5703100000019</c:v>
                </c:pt>
                <c:pt idx="10865">
                  <c:v>2312.0117200000018</c:v>
                </c:pt>
                <c:pt idx="10866">
                  <c:v>2312.0117200000018</c:v>
                </c:pt>
                <c:pt idx="10867">
                  <c:v>2312.0117200000018</c:v>
                </c:pt>
                <c:pt idx="10868">
                  <c:v>2309.5703100000019</c:v>
                </c:pt>
                <c:pt idx="10869">
                  <c:v>2312.0117200000018</c:v>
                </c:pt>
                <c:pt idx="10870">
                  <c:v>2312.0117200000018</c:v>
                </c:pt>
                <c:pt idx="10871">
                  <c:v>2312.0117200000018</c:v>
                </c:pt>
                <c:pt idx="10872">
                  <c:v>2312.0117200000018</c:v>
                </c:pt>
                <c:pt idx="10873">
                  <c:v>2309.5703100000019</c:v>
                </c:pt>
                <c:pt idx="10874">
                  <c:v>2312.0117200000018</c:v>
                </c:pt>
                <c:pt idx="10875">
                  <c:v>2312.0117200000018</c:v>
                </c:pt>
                <c:pt idx="10876">
                  <c:v>2309.5703100000019</c:v>
                </c:pt>
                <c:pt idx="10877">
                  <c:v>2309.5703100000019</c:v>
                </c:pt>
                <c:pt idx="10878">
                  <c:v>2312.0117200000018</c:v>
                </c:pt>
                <c:pt idx="10879">
                  <c:v>2312.0117200000018</c:v>
                </c:pt>
                <c:pt idx="10880">
                  <c:v>2312.0117200000018</c:v>
                </c:pt>
                <c:pt idx="10881">
                  <c:v>2309.5703100000019</c:v>
                </c:pt>
                <c:pt idx="10882">
                  <c:v>2309.5703100000019</c:v>
                </c:pt>
                <c:pt idx="10883">
                  <c:v>2312.0117200000018</c:v>
                </c:pt>
                <c:pt idx="10884">
                  <c:v>2309.5703100000019</c:v>
                </c:pt>
                <c:pt idx="10885">
                  <c:v>2309.5703100000019</c:v>
                </c:pt>
                <c:pt idx="10886">
                  <c:v>2312.0117200000018</c:v>
                </c:pt>
                <c:pt idx="10887">
                  <c:v>2312.0117200000018</c:v>
                </c:pt>
                <c:pt idx="10888">
                  <c:v>2309.5703100000019</c:v>
                </c:pt>
                <c:pt idx="10889">
                  <c:v>2312.0117200000018</c:v>
                </c:pt>
                <c:pt idx="10890">
                  <c:v>2309.5703100000019</c:v>
                </c:pt>
                <c:pt idx="10891">
                  <c:v>2312.0117200000018</c:v>
                </c:pt>
                <c:pt idx="10892">
                  <c:v>2309.5703100000019</c:v>
                </c:pt>
                <c:pt idx="10893">
                  <c:v>2309.5703100000019</c:v>
                </c:pt>
                <c:pt idx="10894">
                  <c:v>2312.0117200000018</c:v>
                </c:pt>
                <c:pt idx="10895">
                  <c:v>2309.5703100000019</c:v>
                </c:pt>
                <c:pt idx="10896">
                  <c:v>2312.0117200000018</c:v>
                </c:pt>
                <c:pt idx="10897">
                  <c:v>2312.0117200000018</c:v>
                </c:pt>
                <c:pt idx="10898">
                  <c:v>2312.0117200000018</c:v>
                </c:pt>
                <c:pt idx="10899">
                  <c:v>2309.5703100000019</c:v>
                </c:pt>
                <c:pt idx="10900">
                  <c:v>2309.5703100000019</c:v>
                </c:pt>
                <c:pt idx="10901">
                  <c:v>2312.0117200000018</c:v>
                </c:pt>
                <c:pt idx="10902">
                  <c:v>2312.0117200000018</c:v>
                </c:pt>
                <c:pt idx="10903">
                  <c:v>2312.0117200000018</c:v>
                </c:pt>
                <c:pt idx="10904">
                  <c:v>2312.0117200000018</c:v>
                </c:pt>
                <c:pt idx="10905">
                  <c:v>2312.0117200000018</c:v>
                </c:pt>
                <c:pt idx="10906">
                  <c:v>2312.0117200000018</c:v>
                </c:pt>
                <c:pt idx="10907">
                  <c:v>2312.0117200000018</c:v>
                </c:pt>
                <c:pt idx="10908">
                  <c:v>2309.5703100000019</c:v>
                </c:pt>
                <c:pt idx="10909">
                  <c:v>2312.0117200000018</c:v>
                </c:pt>
                <c:pt idx="10910">
                  <c:v>2312.0117200000018</c:v>
                </c:pt>
                <c:pt idx="10911">
                  <c:v>2312.0117200000018</c:v>
                </c:pt>
                <c:pt idx="10912">
                  <c:v>2312.0117200000018</c:v>
                </c:pt>
                <c:pt idx="10913">
                  <c:v>2309.5703100000019</c:v>
                </c:pt>
                <c:pt idx="10914">
                  <c:v>2312.0117200000018</c:v>
                </c:pt>
                <c:pt idx="10915">
                  <c:v>2312.0117200000018</c:v>
                </c:pt>
                <c:pt idx="10916">
                  <c:v>2312.0117200000018</c:v>
                </c:pt>
                <c:pt idx="10917">
                  <c:v>2312.0117200000018</c:v>
                </c:pt>
                <c:pt idx="10918">
                  <c:v>2312.0117200000018</c:v>
                </c:pt>
                <c:pt idx="10919">
                  <c:v>2309.5703100000019</c:v>
                </c:pt>
                <c:pt idx="10920">
                  <c:v>2309.5703100000019</c:v>
                </c:pt>
                <c:pt idx="10921">
                  <c:v>2312.0117200000018</c:v>
                </c:pt>
                <c:pt idx="10922">
                  <c:v>2312.0117200000018</c:v>
                </c:pt>
                <c:pt idx="10923">
                  <c:v>2312.0117200000018</c:v>
                </c:pt>
                <c:pt idx="10924">
                  <c:v>2312.0117200000018</c:v>
                </c:pt>
                <c:pt idx="10925">
                  <c:v>2312.0117200000018</c:v>
                </c:pt>
                <c:pt idx="10926">
                  <c:v>2309.5703100000019</c:v>
                </c:pt>
                <c:pt idx="10927">
                  <c:v>2309.5703100000019</c:v>
                </c:pt>
                <c:pt idx="10928">
                  <c:v>2309.5703100000019</c:v>
                </c:pt>
                <c:pt idx="10929">
                  <c:v>2309.5703100000019</c:v>
                </c:pt>
                <c:pt idx="10930">
                  <c:v>2309.5703100000019</c:v>
                </c:pt>
                <c:pt idx="10931">
                  <c:v>2312.0117200000018</c:v>
                </c:pt>
                <c:pt idx="10932">
                  <c:v>2312.0117200000018</c:v>
                </c:pt>
                <c:pt idx="10933">
                  <c:v>2309.5703100000019</c:v>
                </c:pt>
                <c:pt idx="10934">
                  <c:v>2312.0117200000018</c:v>
                </c:pt>
                <c:pt idx="10935">
                  <c:v>2312.0117200000018</c:v>
                </c:pt>
                <c:pt idx="10936">
                  <c:v>2312.0117200000018</c:v>
                </c:pt>
                <c:pt idx="10937">
                  <c:v>2312.0117200000018</c:v>
                </c:pt>
                <c:pt idx="10938">
                  <c:v>2312.0117200000018</c:v>
                </c:pt>
                <c:pt idx="10939">
                  <c:v>2309.5703100000019</c:v>
                </c:pt>
                <c:pt idx="10940">
                  <c:v>2312.0117200000018</c:v>
                </c:pt>
                <c:pt idx="10941">
                  <c:v>2312.0117200000018</c:v>
                </c:pt>
                <c:pt idx="10942">
                  <c:v>2312.0117200000018</c:v>
                </c:pt>
                <c:pt idx="10943">
                  <c:v>2312.0117200000018</c:v>
                </c:pt>
                <c:pt idx="10944">
                  <c:v>2312.0117200000018</c:v>
                </c:pt>
                <c:pt idx="10945">
                  <c:v>2312.0117200000018</c:v>
                </c:pt>
                <c:pt idx="10946">
                  <c:v>2312.0117200000018</c:v>
                </c:pt>
                <c:pt idx="10947">
                  <c:v>2312.0117200000018</c:v>
                </c:pt>
                <c:pt idx="10948">
                  <c:v>2309.5703100000019</c:v>
                </c:pt>
                <c:pt idx="10949">
                  <c:v>2309.5703100000019</c:v>
                </c:pt>
                <c:pt idx="10950">
                  <c:v>2312.0117200000018</c:v>
                </c:pt>
                <c:pt idx="10951">
                  <c:v>2312.0117200000018</c:v>
                </c:pt>
                <c:pt idx="10952">
                  <c:v>2309.5703100000019</c:v>
                </c:pt>
                <c:pt idx="10953">
                  <c:v>2309.5703100000019</c:v>
                </c:pt>
                <c:pt idx="10954">
                  <c:v>2312.0117200000018</c:v>
                </c:pt>
                <c:pt idx="10955">
                  <c:v>2309.5703100000019</c:v>
                </c:pt>
                <c:pt idx="10956">
                  <c:v>2312.0117200000018</c:v>
                </c:pt>
                <c:pt idx="10957">
                  <c:v>2309.5703100000019</c:v>
                </c:pt>
                <c:pt idx="10958">
                  <c:v>2309.5703100000019</c:v>
                </c:pt>
                <c:pt idx="10959">
                  <c:v>2312.0117200000018</c:v>
                </c:pt>
                <c:pt idx="10960">
                  <c:v>2312.0117200000018</c:v>
                </c:pt>
                <c:pt idx="10961">
                  <c:v>2312.0117200000018</c:v>
                </c:pt>
                <c:pt idx="10962">
                  <c:v>2309.5703100000019</c:v>
                </c:pt>
                <c:pt idx="10963">
                  <c:v>2312.0117200000018</c:v>
                </c:pt>
                <c:pt idx="10964">
                  <c:v>2309.5703100000019</c:v>
                </c:pt>
                <c:pt idx="10965">
                  <c:v>2309.5703100000019</c:v>
                </c:pt>
                <c:pt idx="10966">
                  <c:v>2312.0117200000018</c:v>
                </c:pt>
                <c:pt idx="10967">
                  <c:v>2312.0117200000018</c:v>
                </c:pt>
                <c:pt idx="10968">
                  <c:v>2312.0117200000018</c:v>
                </c:pt>
                <c:pt idx="10969">
                  <c:v>2309.5703100000019</c:v>
                </c:pt>
                <c:pt idx="10970">
                  <c:v>2312.0117200000018</c:v>
                </c:pt>
                <c:pt idx="10971">
                  <c:v>2312.0117200000018</c:v>
                </c:pt>
                <c:pt idx="10972">
                  <c:v>2309.5703100000019</c:v>
                </c:pt>
                <c:pt idx="10973">
                  <c:v>2309.5703100000019</c:v>
                </c:pt>
                <c:pt idx="10974">
                  <c:v>2309.5703100000019</c:v>
                </c:pt>
                <c:pt idx="10975">
                  <c:v>2309.5703100000019</c:v>
                </c:pt>
                <c:pt idx="10976">
                  <c:v>2312.0117200000018</c:v>
                </c:pt>
                <c:pt idx="10977">
                  <c:v>2312.0117200000018</c:v>
                </c:pt>
                <c:pt idx="10978">
                  <c:v>2312.0117200000018</c:v>
                </c:pt>
                <c:pt idx="10979">
                  <c:v>2309.5703100000019</c:v>
                </c:pt>
                <c:pt idx="10980">
                  <c:v>2309.5703100000019</c:v>
                </c:pt>
                <c:pt idx="10981">
                  <c:v>2312.0117200000018</c:v>
                </c:pt>
                <c:pt idx="10982">
                  <c:v>2312.0117200000018</c:v>
                </c:pt>
                <c:pt idx="10983">
                  <c:v>2312.0117200000018</c:v>
                </c:pt>
                <c:pt idx="10984">
                  <c:v>2312.0117200000018</c:v>
                </c:pt>
                <c:pt idx="10985">
                  <c:v>2312.0117200000018</c:v>
                </c:pt>
                <c:pt idx="10986">
                  <c:v>2309.5703100000019</c:v>
                </c:pt>
                <c:pt idx="10987">
                  <c:v>2309.5703100000019</c:v>
                </c:pt>
                <c:pt idx="10988">
                  <c:v>2312.0117200000018</c:v>
                </c:pt>
                <c:pt idx="10989">
                  <c:v>2309.5703100000019</c:v>
                </c:pt>
                <c:pt idx="10990">
                  <c:v>2312.0117200000018</c:v>
                </c:pt>
                <c:pt idx="10991">
                  <c:v>2309.5703100000019</c:v>
                </c:pt>
                <c:pt idx="10992">
                  <c:v>2309.5703100000019</c:v>
                </c:pt>
                <c:pt idx="10993">
                  <c:v>2312.0117200000018</c:v>
                </c:pt>
                <c:pt idx="10994">
                  <c:v>2309.5703100000019</c:v>
                </c:pt>
                <c:pt idx="10995">
                  <c:v>2312.0117200000018</c:v>
                </c:pt>
                <c:pt idx="10996">
                  <c:v>2312.0117200000018</c:v>
                </c:pt>
                <c:pt idx="10997">
                  <c:v>2309.5703100000019</c:v>
                </c:pt>
                <c:pt idx="10998">
                  <c:v>2312.0117200000018</c:v>
                </c:pt>
                <c:pt idx="10999">
                  <c:v>2309.5703100000019</c:v>
                </c:pt>
                <c:pt idx="11000">
                  <c:v>2309.5703100000019</c:v>
                </c:pt>
                <c:pt idx="11001">
                  <c:v>2309.5703100000019</c:v>
                </c:pt>
                <c:pt idx="11002">
                  <c:v>2309.5703100000019</c:v>
                </c:pt>
                <c:pt idx="11003">
                  <c:v>2309.5703100000019</c:v>
                </c:pt>
                <c:pt idx="11004">
                  <c:v>2312.0117200000018</c:v>
                </c:pt>
                <c:pt idx="11005">
                  <c:v>2312.0117200000018</c:v>
                </c:pt>
                <c:pt idx="11006">
                  <c:v>2309.5703100000019</c:v>
                </c:pt>
                <c:pt idx="11007">
                  <c:v>2309.5703100000019</c:v>
                </c:pt>
                <c:pt idx="11008">
                  <c:v>2309.5703100000019</c:v>
                </c:pt>
                <c:pt idx="11009">
                  <c:v>2309.5703100000019</c:v>
                </c:pt>
                <c:pt idx="11010">
                  <c:v>2309.5703100000019</c:v>
                </c:pt>
                <c:pt idx="11011">
                  <c:v>2312.0117200000018</c:v>
                </c:pt>
                <c:pt idx="11012">
                  <c:v>2312.0117200000018</c:v>
                </c:pt>
                <c:pt idx="11013">
                  <c:v>2309.5703100000019</c:v>
                </c:pt>
                <c:pt idx="11014">
                  <c:v>2312.0117200000018</c:v>
                </c:pt>
                <c:pt idx="11015">
                  <c:v>2309.5703100000019</c:v>
                </c:pt>
                <c:pt idx="11016">
                  <c:v>2312.0117200000018</c:v>
                </c:pt>
                <c:pt idx="11017">
                  <c:v>2312.0117200000018</c:v>
                </c:pt>
                <c:pt idx="11018">
                  <c:v>2312.0117200000018</c:v>
                </c:pt>
                <c:pt idx="11019">
                  <c:v>2312.0117200000018</c:v>
                </c:pt>
                <c:pt idx="11020">
                  <c:v>2309.5703100000019</c:v>
                </c:pt>
                <c:pt idx="11021">
                  <c:v>2309.5703100000019</c:v>
                </c:pt>
                <c:pt idx="11022">
                  <c:v>2309.5703100000019</c:v>
                </c:pt>
                <c:pt idx="11023">
                  <c:v>2312.0117200000018</c:v>
                </c:pt>
                <c:pt idx="11024">
                  <c:v>2312.0117200000018</c:v>
                </c:pt>
                <c:pt idx="11025">
                  <c:v>2309.5703100000019</c:v>
                </c:pt>
                <c:pt idx="11026">
                  <c:v>2309.5703100000019</c:v>
                </c:pt>
                <c:pt idx="11027">
                  <c:v>2309.5703100000019</c:v>
                </c:pt>
                <c:pt idx="11028">
                  <c:v>2309.5703100000019</c:v>
                </c:pt>
                <c:pt idx="11029">
                  <c:v>2309.5703100000019</c:v>
                </c:pt>
                <c:pt idx="11030">
                  <c:v>2309.5703100000019</c:v>
                </c:pt>
                <c:pt idx="11031">
                  <c:v>2309.5703100000019</c:v>
                </c:pt>
                <c:pt idx="11032">
                  <c:v>2312.0117200000018</c:v>
                </c:pt>
                <c:pt idx="11033">
                  <c:v>2309.5703100000019</c:v>
                </c:pt>
                <c:pt idx="11034">
                  <c:v>2309.5703100000019</c:v>
                </c:pt>
                <c:pt idx="11035">
                  <c:v>2312.0117200000018</c:v>
                </c:pt>
                <c:pt idx="11036">
                  <c:v>2312.0117200000018</c:v>
                </c:pt>
                <c:pt idx="11037">
                  <c:v>2309.5703100000019</c:v>
                </c:pt>
                <c:pt idx="11038">
                  <c:v>2309.5703100000019</c:v>
                </c:pt>
                <c:pt idx="11039">
                  <c:v>2309.5703100000019</c:v>
                </c:pt>
                <c:pt idx="11040">
                  <c:v>2309.5703100000019</c:v>
                </c:pt>
                <c:pt idx="11041">
                  <c:v>2309.5703100000019</c:v>
                </c:pt>
                <c:pt idx="11042">
                  <c:v>2312.0117200000018</c:v>
                </c:pt>
                <c:pt idx="11043">
                  <c:v>2309.5703100000019</c:v>
                </c:pt>
                <c:pt idx="11044">
                  <c:v>2312.0117200000018</c:v>
                </c:pt>
                <c:pt idx="11045">
                  <c:v>2312.0117200000018</c:v>
                </c:pt>
                <c:pt idx="11046">
                  <c:v>2312.0117200000018</c:v>
                </c:pt>
                <c:pt idx="11047">
                  <c:v>2312.0117200000018</c:v>
                </c:pt>
                <c:pt idx="11048">
                  <c:v>2309.5703100000019</c:v>
                </c:pt>
                <c:pt idx="11049">
                  <c:v>2309.5703100000019</c:v>
                </c:pt>
                <c:pt idx="11050">
                  <c:v>2312.0117200000018</c:v>
                </c:pt>
                <c:pt idx="11051">
                  <c:v>2309.5703100000019</c:v>
                </c:pt>
                <c:pt idx="11052">
                  <c:v>2309.5703100000019</c:v>
                </c:pt>
                <c:pt idx="11053">
                  <c:v>2309.5703100000019</c:v>
                </c:pt>
                <c:pt idx="11054">
                  <c:v>2309.5703100000019</c:v>
                </c:pt>
                <c:pt idx="11055">
                  <c:v>2309.5703100000019</c:v>
                </c:pt>
                <c:pt idx="11056">
                  <c:v>2309.5703100000019</c:v>
                </c:pt>
                <c:pt idx="11057">
                  <c:v>2312.0117200000018</c:v>
                </c:pt>
                <c:pt idx="11058">
                  <c:v>2309.5703100000019</c:v>
                </c:pt>
                <c:pt idx="11059">
                  <c:v>2312.0117200000018</c:v>
                </c:pt>
                <c:pt idx="11060">
                  <c:v>2309.5703100000019</c:v>
                </c:pt>
                <c:pt idx="11061">
                  <c:v>2312.0117200000018</c:v>
                </c:pt>
                <c:pt idx="11062">
                  <c:v>2309.5703100000019</c:v>
                </c:pt>
                <c:pt idx="11063">
                  <c:v>2309.5703100000019</c:v>
                </c:pt>
                <c:pt idx="11064">
                  <c:v>2309.5703100000019</c:v>
                </c:pt>
                <c:pt idx="11065">
                  <c:v>2312.0117200000018</c:v>
                </c:pt>
                <c:pt idx="11066">
                  <c:v>2309.5703100000019</c:v>
                </c:pt>
                <c:pt idx="11067">
                  <c:v>2309.5703100000019</c:v>
                </c:pt>
                <c:pt idx="11068">
                  <c:v>2309.5703100000019</c:v>
                </c:pt>
                <c:pt idx="11069">
                  <c:v>2309.5703100000019</c:v>
                </c:pt>
                <c:pt idx="11070">
                  <c:v>2309.5703100000019</c:v>
                </c:pt>
                <c:pt idx="11071">
                  <c:v>2309.5703100000019</c:v>
                </c:pt>
                <c:pt idx="11072">
                  <c:v>2309.5703100000019</c:v>
                </c:pt>
                <c:pt idx="11073">
                  <c:v>2312.0117200000018</c:v>
                </c:pt>
                <c:pt idx="11074">
                  <c:v>2309.5703100000019</c:v>
                </c:pt>
                <c:pt idx="11075">
                  <c:v>2309.5703100000019</c:v>
                </c:pt>
                <c:pt idx="11076">
                  <c:v>2312.0117200000018</c:v>
                </c:pt>
                <c:pt idx="11077">
                  <c:v>2309.5703100000019</c:v>
                </c:pt>
                <c:pt idx="11078">
                  <c:v>2309.5703100000019</c:v>
                </c:pt>
                <c:pt idx="11079">
                  <c:v>2309.5703100000019</c:v>
                </c:pt>
                <c:pt idx="11080">
                  <c:v>2312.0117200000018</c:v>
                </c:pt>
                <c:pt idx="11081">
                  <c:v>2309.5703100000019</c:v>
                </c:pt>
                <c:pt idx="11082">
                  <c:v>2309.5703100000019</c:v>
                </c:pt>
                <c:pt idx="11083">
                  <c:v>2309.5703100000019</c:v>
                </c:pt>
                <c:pt idx="11084">
                  <c:v>2309.5703100000019</c:v>
                </c:pt>
                <c:pt idx="11085">
                  <c:v>2309.5703100000019</c:v>
                </c:pt>
                <c:pt idx="11086">
                  <c:v>2309.5703100000019</c:v>
                </c:pt>
                <c:pt idx="11087">
                  <c:v>2309.5703100000019</c:v>
                </c:pt>
                <c:pt idx="11088">
                  <c:v>2312.0117200000018</c:v>
                </c:pt>
                <c:pt idx="11089">
                  <c:v>2309.5703100000019</c:v>
                </c:pt>
                <c:pt idx="11090">
                  <c:v>2312.0117200000018</c:v>
                </c:pt>
                <c:pt idx="11091">
                  <c:v>2309.5703100000019</c:v>
                </c:pt>
                <c:pt idx="11092">
                  <c:v>2309.5703100000019</c:v>
                </c:pt>
                <c:pt idx="11093">
                  <c:v>2309.5703100000019</c:v>
                </c:pt>
                <c:pt idx="11094">
                  <c:v>2312.0117200000018</c:v>
                </c:pt>
                <c:pt idx="11095">
                  <c:v>2312.0117200000018</c:v>
                </c:pt>
                <c:pt idx="11096">
                  <c:v>2309.5703100000019</c:v>
                </c:pt>
                <c:pt idx="11097">
                  <c:v>2309.5703100000019</c:v>
                </c:pt>
                <c:pt idx="11098">
                  <c:v>2309.5703100000019</c:v>
                </c:pt>
                <c:pt idx="11099">
                  <c:v>2309.5703100000019</c:v>
                </c:pt>
                <c:pt idx="11100">
                  <c:v>2312.0117200000018</c:v>
                </c:pt>
                <c:pt idx="11101">
                  <c:v>2312.0117200000018</c:v>
                </c:pt>
                <c:pt idx="11102">
                  <c:v>2309.5703100000019</c:v>
                </c:pt>
                <c:pt idx="11103">
                  <c:v>2309.5703100000019</c:v>
                </c:pt>
                <c:pt idx="11104">
                  <c:v>2309.5703100000019</c:v>
                </c:pt>
                <c:pt idx="11105">
                  <c:v>2309.5703100000019</c:v>
                </c:pt>
                <c:pt idx="11106">
                  <c:v>2309.5703100000019</c:v>
                </c:pt>
                <c:pt idx="11107">
                  <c:v>2309.5703100000019</c:v>
                </c:pt>
                <c:pt idx="11108">
                  <c:v>2309.5703100000019</c:v>
                </c:pt>
                <c:pt idx="11109">
                  <c:v>2312.0117200000018</c:v>
                </c:pt>
                <c:pt idx="11110">
                  <c:v>2309.5703100000019</c:v>
                </c:pt>
                <c:pt idx="11111">
                  <c:v>2309.5703100000019</c:v>
                </c:pt>
                <c:pt idx="11112">
                  <c:v>2309.5703100000019</c:v>
                </c:pt>
                <c:pt idx="11113">
                  <c:v>2309.5703100000019</c:v>
                </c:pt>
                <c:pt idx="11114">
                  <c:v>2307.1289099999981</c:v>
                </c:pt>
                <c:pt idx="11115">
                  <c:v>2309.5703100000019</c:v>
                </c:pt>
                <c:pt idx="11116">
                  <c:v>2309.5703100000019</c:v>
                </c:pt>
                <c:pt idx="11117">
                  <c:v>2312.0117200000018</c:v>
                </c:pt>
                <c:pt idx="11118">
                  <c:v>2312.0117200000018</c:v>
                </c:pt>
                <c:pt idx="11119">
                  <c:v>2312.0117200000018</c:v>
                </c:pt>
                <c:pt idx="11120">
                  <c:v>2309.5703100000019</c:v>
                </c:pt>
                <c:pt idx="11121">
                  <c:v>2309.5703100000019</c:v>
                </c:pt>
                <c:pt idx="11122">
                  <c:v>2309.5703100000019</c:v>
                </c:pt>
                <c:pt idx="11123">
                  <c:v>2309.5703100000019</c:v>
                </c:pt>
                <c:pt idx="11124">
                  <c:v>2309.5703100000019</c:v>
                </c:pt>
                <c:pt idx="11125">
                  <c:v>2312.0117200000018</c:v>
                </c:pt>
                <c:pt idx="11126">
                  <c:v>2312.0117200000018</c:v>
                </c:pt>
                <c:pt idx="11127">
                  <c:v>2309.5703100000019</c:v>
                </c:pt>
                <c:pt idx="11128">
                  <c:v>2309.5703100000019</c:v>
                </c:pt>
                <c:pt idx="11129">
                  <c:v>2312.0117200000018</c:v>
                </c:pt>
                <c:pt idx="11130">
                  <c:v>2309.5703100000019</c:v>
                </c:pt>
                <c:pt idx="11131">
                  <c:v>2309.5703100000019</c:v>
                </c:pt>
                <c:pt idx="11132">
                  <c:v>2309.5703100000019</c:v>
                </c:pt>
                <c:pt idx="11133">
                  <c:v>2309.5703100000019</c:v>
                </c:pt>
                <c:pt idx="11134">
                  <c:v>2309.5703100000019</c:v>
                </c:pt>
                <c:pt idx="11135">
                  <c:v>2309.5703100000019</c:v>
                </c:pt>
                <c:pt idx="11136">
                  <c:v>2309.5703100000019</c:v>
                </c:pt>
                <c:pt idx="11137">
                  <c:v>2309.5703100000019</c:v>
                </c:pt>
                <c:pt idx="11138">
                  <c:v>2309.5703100000019</c:v>
                </c:pt>
                <c:pt idx="11139">
                  <c:v>2312.0117200000018</c:v>
                </c:pt>
                <c:pt idx="11140">
                  <c:v>2312.0117200000018</c:v>
                </c:pt>
                <c:pt idx="11141">
                  <c:v>2309.5703100000019</c:v>
                </c:pt>
                <c:pt idx="11142">
                  <c:v>2309.5703100000019</c:v>
                </c:pt>
                <c:pt idx="11143">
                  <c:v>2312.0117200000018</c:v>
                </c:pt>
                <c:pt idx="11144">
                  <c:v>2309.5703100000019</c:v>
                </c:pt>
                <c:pt idx="11145">
                  <c:v>2309.5703100000019</c:v>
                </c:pt>
                <c:pt idx="11146">
                  <c:v>2309.5703100000019</c:v>
                </c:pt>
                <c:pt idx="11147">
                  <c:v>2309.5703100000019</c:v>
                </c:pt>
                <c:pt idx="11148">
                  <c:v>2309.5703100000019</c:v>
                </c:pt>
                <c:pt idx="11149">
                  <c:v>2309.5703100000019</c:v>
                </c:pt>
                <c:pt idx="11150">
                  <c:v>2309.5703100000019</c:v>
                </c:pt>
                <c:pt idx="11151">
                  <c:v>2309.5703100000019</c:v>
                </c:pt>
                <c:pt idx="11152">
                  <c:v>2312.0117200000018</c:v>
                </c:pt>
                <c:pt idx="11153">
                  <c:v>2309.5703100000019</c:v>
                </c:pt>
                <c:pt idx="11154">
                  <c:v>2312.0117200000018</c:v>
                </c:pt>
                <c:pt idx="11155">
                  <c:v>2312.0117200000018</c:v>
                </c:pt>
                <c:pt idx="11156">
                  <c:v>2312.0117200000018</c:v>
                </c:pt>
                <c:pt idx="11157">
                  <c:v>2309.5703100000019</c:v>
                </c:pt>
                <c:pt idx="11158">
                  <c:v>2309.5703100000019</c:v>
                </c:pt>
                <c:pt idx="11159">
                  <c:v>2312.0117200000018</c:v>
                </c:pt>
                <c:pt idx="11160">
                  <c:v>2312.0117200000018</c:v>
                </c:pt>
                <c:pt idx="11161">
                  <c:v>2309.5703100000019</c:v>
                </c:pt>
                <c:pt idx="11162">
                  <c:v>2312.0117200000018</c:v>
                </c:pt>
                <c:pt idx="11163">
                  <c:v>2309.5703100000019</c:v>
                </c:pt>
                <c:pt idx="11164">
                  <c:v>2312.0117200000018</c:v>
                </c:pt>
                <c:pt idx="11165">
                  <c:v>2309.5703100000019</c:v>
                </c:pt>
                <c:pt idx="11166">
                  <c:v>2309.5703100000019</c:v>
                </c:pt>
                <c:pt idx="11167">
                  <c:v>2309.5703100000019</c:v>
                </c:pt>
                <c:pt idx="11168">
                  <c:v>2309.5703100000019</c:v>
                </c:pt>
                <c:pt idx="11169">
                  <c:v>2309.5703100000019</c:v>
                </c:pt>
                <c:pt idx="11170">
                  <c:v>2312.0117200000018</c:v>
                </c:pt>
                <c:pt idx="11171">
                  <c:v>2309.5703100000019</c:v>
                </c:pt>
                <c:pt idx="11172">
                  <c:v>2309.5703100000019</c:v>
                </c:pt>
                <c:pt idx="11173">
                  <c:v>2309.5703100000019</c:v>
                </c:pt>
                <c:pt idx="11174">
                  <c:v>2309.5703100000019</c:v>
                </c:pt>
                <c:pt idx="11175">
                  <c:v>2309.5703100000019</c:v>
                </c:pt>
                <c:pt idx="11176">
                  <c:v>2309.5703100000019</c:v>
                </c:pt>
                <c:pt idx="11177">
                  <c:v>2309.5703100000019</c:v>
                </c:pt>
                <c:pt idx="11178">
                  <c:v>2309.5703100000019</c:v>
                </c:pt>
                <c:pt idx="11179">
                  <c:v>2309.5703100000019</c:v>
                </c:pt>
                <c:pt idx="11180">
                  <c:v>2309.5703100000019</c:v>
                </c:pt>
                <c:pt idx="11181">
                  <c:v>2309.5703100000019</c:v>
                </c:pt>
                <c:pt idx="11182">
                  <c:v>2309.5703100000019</c:v>
                </c:pt>
                <c:pt idx="11183">
                  <c:v>2309.5703100000019</c:v>
                </c:pt>
                <c:pt idx="11184">
                  <c:v>2312.0117200000018</c:v>
                </c:pt>
                <c:pt idx="11185">
                  <c:v>2309.5703100000019</c:v>
                </c:pt>
                <c:pt idx="11186">
                  <c:v>2309.5703100000019</c:v>
                </c:pt>
                <c:pt idx="11187">
                  <c:v>2309.5703100000019</c:v>
                </c:pt>
                <c:pt idx="11188">
                  <c:v>2309.5703100000019</c:v>
                </c:pt>
                <c:pt idx="11189">
                  <c:v>2312.0117200000018</c:v>
                </c:pt>
                <c:pt idx="11190">
                  <c:v>2309.5703100000019</c:v>
                </c:pt>
                <c:pt idx="11191">
                  <c:v>2309.5703100000019</c:v>
                </c:pt>
                <c:pt idx="11192">
                  <c:v>2312.0117200000018</c:v>
                </c:pt>
                <c:pt idx="11193">
                  <c:v>2309.5703100000019</c:v>
                </c:pt>
                <c:pt idx="11194">
                  <c:v>2309.5703100000019</c:v>
                </c:pt>
                <c:pt idx="11195">
                  <c:v>2312.0117200000018</c:v>
                </c:pt>
                <c:pt idx="11196">
                  <c:v>2309.5703100000019</c:v>
                </c:pt>
                <c:pt idx="11197">
                  <c:v>2309.5703100000019</c:v>
                </c:pt>
                <c:pt idx="11198">
                  <c:v>2312.0117200000018</c:v>
                </c:pt>
                <c:pt idx="11199">
                  <c:v>2309.5703100000019</c:v>
                </c:pt>
                <c:pt idx="11200">
                  <c:v>2309.5703100000019</c:v>
                </c:pt>
                <c:pt idx="11201">
                  <c:v>2309.5703100000019</c:v>
                </c:pt>
                <c:pt idx="11202">
                  <c:v>2309.5703100000019</c:v>
                </c:pt>
                <c:pt idx="11203">
                  <c:v>2309.5703100000019</c:v>
                </c:pt>
                <c:pt idx="11204">
                  <c:v>2309.5703100000019</c:v>
                </c:pt>
                <c:pt idx="11205">
                  <c:v>2307.1289099999981</c:v>
                </c:pt>
                <c:pt idx="11206">
                  <c:v>2309.5703100000019</c:v>
                </c:pt>
                <c:pt idx="11207">
                  <c:v>2309.5703100000019</c:v>
                </c:pt>
                <c:pt idx="11208">
                  <c:v>2309.5703100000019</c:v>
                </c:pt>
                <c:pt idx="11209">
                  <c:v>2309.5703100000019</c:v>
                </c:pt>
                <c:pt idx="11210">
                  <c:v>2309.5703100000019</c:v>
                </c:pt>
                <c:pt idx="11211">
                  <c:v>2309.5703100000019</c:v>
                </c:pt>
                <c:pt idx="11212">
                  <c:v>2309.5703100000019</c:v>
                </c:pt>
                <c:pt idx="11213">
                  <c:v>2309.5703100000019</c:v>
                </c:pt>
                <c:pt idx="11214">
                  <c:v>2309.5703100000019</c:v>
                </c:pt>
                <c:pt idx="11215">
                  <c:v>2309.5703100000019</c:v>
                </c:pt>
                <c:pt idx="11216">
                  <c:v>2312.0117200000018</c:v>
                </c:pt>
                <c:pt idx="11217">
                  <c:v>2309.5703100000019</c:v>
                </c:pt>
                <c:pt idx="11218">
                  <c:v>2309.5703100000019</c:v>
                </c:pt>
                <c:pt idx="11219">
                  <c:v>2309.5703100000019</c:v>
                </c:pt>
                <c:pt idx="11220">
                  <c:v>2309.5703100000019</c:v>
                </c:pt>
                <c:pt idx="11221">
                  <c:v>2309.5703100000019</c:v>
                </c:pt>
                <c:pt idx="11222">
                  <c:v>2309.5703100000019</c:v>
                </c:pt>
                <c:pt idx="11223">
                  <c:v>2309.5703100000019</c:v>
                </c:pt>
                <c:pt idx="11224">
                  <c:v>2309.5703100000019</c:v>
                </c:pt>
                <c:pt idx="11225">
                  <c:v>2309.5703100000019</c:v>
                </c:pt>
                <c:pt idx="11226">
                  <c:v>2309.5703100000019</c:v>
                </c:pt>
                <c:pt idx="11227">
                  <c:v>2312.0117200000018</c:v>
                </c:pt>
                <c:pt idx="11228">
                  <c:v>2309.5703100000019</c:v>
                </c:pt>
                <c:pt idx="11229">
                  <c:v>2309.5703100000019</c:v>
                </c:pt>
                <c:pt idx="11230">
                  <c:v>2312.0117200000018</c:v>
                </c:pt>
                <c:pt idx="11231">
                  <c:v>2312.0117200000018</c:v>
                </c:pt>
                <c:pt idx="11232">
                  <c:v>2309.5703100000019</c:v>
                </c:pt>
                <c:pt idx="11233">
                  <c:v>2309.5703100000019</c:v>
                </c:pt>
                <c:pt idx="11234">
                  <c:v>2312.0117200000018</c:v>
                </c:pt>
                <c:pt idx="11235">
                  <c:v>2309.5703100000019</c:v>
                </c:pt>
                <c:pt idx="11236">
                  <c:v>2309.5703100000019</c:v>
                </c:pt>
                <c:pt idx="11237">
                  <c:v>2309.5703100000019</c:v>
                </c:pt>
                <c:pt idx="11238">
                  <c:v>2309.5703100000019</c:v>
                </c:pt>
                <c:pt idx="11239">
                  <c:v>2309.5703100000019</c:v>
                </c:pt>
                <c:pt idx="11240">
                  <c:v>2309.5703100000019</c:v>
                </c:pt>
                <c:pt idx="11241">
                  <c:v>2309.5703100000019</c:v>
                </c:pt>
                <c:pt idx="11242">
                  <c:v>2309.5703100000019</c:v>
                </c:pt>
                <c:pt idx="11243">
                  <c:v>2309.5703100000019</c:v>
                </c:pt>
                <c:pt idx="11244">
                  <c:v>2309.5703100000019</c:v>
                </c:pt>
                <c:pt idx="11245">
                  <c:v>2309.5703100000019</c:v>
                </c:pt>
                <c:pt idx="11246">
                  <c:v>2309.5703100000019</c:v>
                </c:pt>
                <c:pt idx="11247">
                  <c:v>2312.0117200000018</c:v>
                </c:pt>
                <c:pt idx="11248">
                  <c:v>2309.5703100000019</c:v>
                </c:pt>
                <c:pt idx="11249">
                  <c:v>2309.5703100000019</c:v>
                </c:pt>
                <c:pt idx="11250">
                  <c:v>2309.5703100000019</c:v>
                </c:pt>
                <c:pt idx="11251">
                  <c:v>2307.1289099999981</c:v>
                </c:pt>
                <c:pt idx="11252">
                  <c:v>2309.5703100000019</c:v>
                </c:pt>
                <c:pt idx="11253">
                  <c:v>2309.5703100000019</c:v>
                </c:pt>
                <c:pt idx="11254">
                  <c:v>2312.0117200000018</c:v>
                </c:pt>
                <c:pt idx="11255">
                  <c:v>2309.5703100000019</c:v>
                </c:pt>
                <c:pt idx="11256">
                  <c:v>2307.1289099999981</c:v>
                </c:pt>
                <c:pt idx="11257">
                  <c:v>2309.5703100000019</c:v>
                </c:pt>
                <c:pt idx="11258">
                  <c:v>2309.5703100000019</c:v>
                </c:pt>
                <c:pt idx="11259">
                  <c:v>2309.5703100000019</c:v>
                </c:pt>
                <c:pt idx="11260">
                  <c:v>2312.0117200000018</c:v>
                </c:pt>
                <c:pt idx="11261">
                  <c:v>2309.5703100000019</c:v>
                </c:pt>
                <c:pt idx="11262">
                  <c:v>2309.5703100000019</c:v>
                </c:pt>
                <c:pt idx="11263">
                  <c:v>2309.5703100000019</c:v>
                </c:pt>
                <c:pt idx="11264">
                  <c:v>2309.5703100000019</c:v>
                </c:pt>
                <c:pt idx="11265">
                  <c:v>2309.5703100000019</c:v>
                </c:pt>
                <c:pt idx="11266">
                  <c:v>2309.5703100000019</c:v>
                </c:pt>
                <c:pt idx="11267">
                  <c:v>2309.5703100000019</c:v>
                </c:pt>
                <c:pt idx="11268">
                  <c:v>2309.5703100000019</c:v>
                </c:pt>
                <c:pt idx="11269">
                  <c:v>2309.5703100000019</c:v>
                </c:pt>
                <c:pt idx="11270">
                  <c:v>2309.5703100000019</c:v>
                </c:pt>
                <c:pt idx="11271">
                  <c:v>2309.5703100000019</c:v>
                </c:pt>
                <c:pt idx="11272">
                  <c:v>2309.5703100000019</c:v>
                </c:pt>
                <c:pt idx="11273">
                  <c:v>2309.5703100000019</c:v>
                </c:pt>
                <c:pt idx="11274">
                  <c:v>2312.0117200000018</c:v>
                </c:pt>
                <c:pt idx="11275">
                  <c:v>2309.5703100000019</c:v>
                </c:pt>
                <c:pt idx="11276">
                  <c:v>2309.5703100000019</c:v>
                </c:pt>
                <c:pt idx="11277">
                  <c:v>2309.5703100000019</c:v>
                </c:pt>
                <c:pt idx="11278">
                  <c:v>2312.0117200000018</c:v>
                </c:pt>
                <c:pt idx="11279">
                  <c:v>2309.5703100000019</c:v>
                </c:pt>
                <c:pt idx="11280">
                  <c:v>2309.5703100000019</c:v>
                </c:pt>
                <c:pt idx="11281">
                  <c:v>2309.5703100000019</c:v>
                </c:pt>
                <c:pt idx="11282">
                  <c:v>2309.5703100000019</c:v>
                </c:pt>
                <c:pt idx="11283">
                  <c:v>2309.5703100000019</c:v>
                </c:pt>
                <c:pt idx="11284">
                  <c:v>2309.5703100000019</c:v>
                </c:pt>
                <c:pt idx="11285">
                  <c:v>2309.5703100000019</c:v>
                </c:pt>
                <c:pt idx="11286">
                  <c:v>2309.5703100000019</c:v>
                </c:pt>
                <c:pt idx="11287">
                  <c:v>2312.0117200000018</c:v>
                </c:pt>
                <c:pt idx="11288">
                  <c:v>2309.5703100000019</c:v>
                </c:pt>
                <c:pt idx="11289">
                  <c:v>2309.5703100000019</c:v>
                </c:pt>
                <c:pt idx="11290">
                  <c:v>2309.5703100000019</c:v>
                </c:pt>
                <c:pt idx="11291">
                  <c:v>2309.5703100000019</c:v>
                </c:pt>
                <c:pt idx="11292">
                  <c:v>2309.5703100000019</c:v>
                </c:pt>
                <c:pt idx="11293">
                  <c:v>2309.5703100000019</c:v>
                </c:pt>
                <c:pt idx="11294">
                  <c:v>2309.5703100000019</c:v>
                </c:pt>
                <c:pt idx="11295">
                  <c:v>2312.0117200000018</c:v>
                </c:pt>
                <c:pt idx="11296">
                  <c:v>2309.5703100000019</c:v>
                </c:pt>
                <c:pt idx="11297">
                  <c:v>2309.5703100000019</c:v>
                </c:pt>
                <c:pt idx="11298">
                  <c:v>2309.5703100000019</c:v>
                </c:pt>
                <c:pt idx="11299">
                  <c:v>2309.5703100000019</c:v>
                </c:pt>
                <c:pt idx="11300">
                  <c:v>2309.5703100000019</c:v>
                </c:pt>
                <c:pt idx="11301">
                  <c:v>2309.5703100000019</c:v>
                </c:pt>
                <c:pt idx="11302">
                  <c:v>2309.5703100000019</c:v>
                </c:pt>
                <c:pt idx="11303">
                  <c:v>2309.5703100000019</c:v>
                </c:pt>
                <c:pt idx="11304">
                  <c:v>2312.0117200000018</c:v>
                </c:pt>
                <c:pt idx="11305">
                  <c:v>2309.5703100000019</c:v>
                </c:pt>
                <c:pt idx="11306">
                  <c:v>2309.5703100000019</c:v>
                </c:pt>
                <c:pt idx="11307">
                  <c:v>2309.5703100000019</c:v>
                </c:pt>
                <c:pt idx="11308">
                  <c:v>2309.5703100000019</c:v>
                </c:pt>
                <c:pt idx="11309">
                  <c:v>2309.5703100000019</c:v>
                </c:pt>
                <c:pt idx="11310">
                  <c:v>2309.5703100000019</c:v>
                </c:pt>
                <c:pt idx="11311">
                  <c:v>2309.5703100000019</c:v>
                </c:pt>
                <c:pt idx="11312">
                  <c:v>2312.0117200000018</c:v>
                </c:pt>
                <c:pt idx="11313">
                  <c:v>2309.5703100000019</c:v>
                </c:pt>
                <c:pt idx="11314">
                  <c:v>2309.5703100000019</c:v>
                </c:pt>
                <c:pt idx="11315">
                  <c:v>2309.5703100000019</c:v>
                </c:pt>
                <c:pt idx="11316">
                  <c:v>2309.5703100000019</c:v>
                </c:pt>
                <c:pt idx="11317">
                  <c:v>2309.5703100000019</c:v>
                </c:pt>
                <c:pt idx="11318">
                  <c:v>2309.5703100000019</c:v>
                </c:pt>
                <c:pt idx="11319">
                  <c:v>2309.5703100000019</c:v>
                </c:pt>
                <c:pt idx="11320">
                  <c:v>2309.5703100000019</c:v>
                </c:pt>
                <c:pt idx="11321">
                  <c:v>2309.5703100000019</c:v>
                </c:pt>
                <c:pt idx="11322">
                  <c:v>2309.5703100000019</c:v>
                </c:pt>
                <c:pt idx="11323">
                  <c:v>2309.5703100000019</c:v>
                </c:pt>
                <c:pt idx="11324">
                  <c:v>2309.5703100000019</c:v>
                </c:pt>
                <c:pt idx="11325">
                  <c:v>2309.5703100000019</c:v>
                </c:pt>
                <c:pt idx="11326">
                  <c:v>2307.1289099999981</c:v>
                </c:pt>
                <c:pt idx="11327">
                  <c:v>2312.0117200000018</c:v>
                </c:pt>
                <c:pt idx="11328">
                  <c:v>2312.0117200000018</c:v>
                </c:pt>
                <c:pt idx="11329">
                  <c:v>2309.5703100000019</c:v>
                </c:pt>
                <c:pt idx="11330">
                  <c:v>2309.5703100000019</c:v>
                </c:pt>
                <c:pt idx="11331">
                  <c:v>2309.5703100000019</c:v>
                </c:pt>
                <c:pt idx="11332">
                  <c:v>2309.5703100000019</c:v>
                </c:pt>
                <c:pt idx="11333">
                  <c:v>2309.5703100000019</c:v>
                </c:pt>
                <c:pt idx="11334">
                  <c:v>2309.5703100000019</c:v>
                </c:pt>
                <c:pt idx="11335">
                  <c:v>2309.5703100000019</c:v>
                </c:pt>
                <c:pt idx="11336">
                  <c:v>2309.5703100000019</c:v>
                </c:pt>
                <c:pt idx="11337">
                  <c:v>2309.5703100000019</c:v>
                </c:pt>
                <c:pt idx="11338">
                  <c:v>2309.5703100000019</c:v>
                </c:pt>
                <c:pt idx="11339">
                  <c:v>2309.5703100000019</c:v>
                </c:pt>
                <c:pt idx="11340">
                  <c:v>2309.5703100000019</c:v>
                </c:pt>
                <c:pt idx="11341">
                  <c:v>2309.5703100000019</c:v>
                </c:pt>
                <c:pt idx="11342">
                  <c:v>2312.0117200000018</c:v>
                </c:pt>
                <c:pt idx="11343">
                  <c:v>2309.5703100000019</c:v>
                </c:pt>
                <c:pt idx="11344">
                  <c:v>2309.5703100000019</c:v>
                </c:pt>
                <c:pt idx="11345">
                  <c:v>2309.5703100000019</c:v>
                </c:pt>
                <c:pt idx="11346">
                  <c:v>2309.5703100000019</c:v>
                </c:pt>
                <c:pt idx="11347">
                  <c:v>2309.5703100000019</c:v>
                </c:pt>
                <c:pt idx="11348">
                  <c:v>2309.5703100000019</c:v>
                </c:pt>
                <c:pt idx="11349">
                  <c:v>2309.5703100000019</c:v>
                </c:pt>
                <c:pt idx="11350">
                  <c:v>2309.5703100000019</c:v>
                </c:pt>
                <c:pt idx="11351">
                  <c:v>2309.5703100000019</c:v>
                </c:pt>
                <c:pt idx="11352">
                  <c:v>2309.5703100000019</c:v>
                </c:pt>
                <c:pt idx="11353">
                  <c:v>2309.5703100000019</c:v>
                </c:pt>
                <c:pt idx="11354">
                  <c:v>2309.5703100000019</c:v>
                </c:pt>
                <c:pt idx="11355">
                  <c:v>2309.5703100000019</c:v>
                </c:pt>
                <c:pt idx="11356">
                  <c:v>2309.5703100000019</c:v>
                </c:pt>
                <c:pt idx="11357">
                  <c:v>2312.0117200000018</c:v>
                </c:pt>
                <c:pt idx="11358">
                  <c:v>2309.5703100000019</c:v>
                </c:pt>
                <c:pt idx="11359">
                  <c:v>2309.5703100000019</c:v>
                </c:pt>
                <c:pt idx="11360">
                  <c:v>2309.5703100000019</c:v>
                </c:pt>
                <c:pt idx="11361">
                  <c:v>2309.5703100000019</c:v>
                </c:pt>
                <c:pt idx="11362">
                  <c:v>2309.5703100000019</c:v>
                </c:pt>
                <c:pt idx="11363">
                  <c:v>2309.5703100000019</c:v>
                </c:pt>
                <c:pt idx="11364">
                  <c:v>2309.5703100000019</c:v>
                </c:pt>
                <c:pt idx="11365">
                  <c:v>2309.5703100000019</c:v>
                </c:pt>
                <c:pt idx="11366">
                  <c:v>2309.5703100000019</c:v>
                </c:pt>
                <c:pt idx="11367">
                  <c:v>2309.5703100000019</c:v>
                </c:pt>
                <c:pt idx="11368">
                  <c:v>2309.5703100000019</c:v>
                </c:pt>
                <c:pt idx="11369">
                  <c:v>2309.5703100000019</c:v>
                </c:pt>
                <c:pt idx="11370">
                  <c:v>2309.5703100000019</c:v>
                </c:pt>
                <c:pt idx="11371">
                  <c:v>2309.5703100000019</c:v>
                </c:pt>
                <c:pt idx="11372">
                  <c:v>2309.5703100000019</c:v>
                </c:pt>
                <c:pt idx="11373">
                  <c:v>2309.5703100000019</c:v>
                </c:pt>
                <c:pt idx="11374">
                  <c:v>2309.5703100000019</c:v>
                </c:pt>
                <c:pt idx="11375">
                  <c:v>2309.5703100000019</c:v>
                </c:pt>
                <c:pt idx="11376">
                  <c:v>2309.5703100000019</c:v>
                </c:pt>
                <c:pt idx="11377">
                  <c:v>2309.5703100000019</c:v>
                </c:pt>
                <c:pt idx="11378">
                  <c:v>2312.0117200000018</c:v>
                </c:pt>
                <c:pt idx="11379">
                  <c:v>2309.5703100000019</c:v>
                </c:pt>
                <c:pt idx="11380">
                  <c:v>2309.5703100000019</c:v>
                </c:pt>
                <c:pt idx="11381">
                  <c:v>2309.5703100000019</c:v>
                </c:pt>
                <c:pt idx="11382">
                  <c:v>2309.5703100000019</c:v>
                </c:pt>
                <c:pt idx="11383">
                  <c:v>2307.1289099999981</c:v>
                </c:pt>
                <c:pt idx="11384">
                  <c:v>2307.1289099999981</c:v>
                </c:pt>
                <c:pt idx="11385">
                  <c:v>2309.5703100000019</c:v>
                </c:pt>
                <c:pt idx="11386">
                  <c:v>2307.1289099999981</c:v>
                </c:pt>
                <c:pt idx="11387">
                  <c:v>2307.1289099999981</c:v>
                </c:pt>
                <c:pt idx="11388">
                  <c:v>2309.5703100000019</c:v>
                </c:pt>
                <c:pt idx="11389">
                  <c:v>2312.0117200000018</c:v>
                </c:pt>
                <c:pt idx="11390">
                  <c:v>2309.5703100000019</c:v>
                </c:pt>
                <c:pt idx="11391">
                  <c:v>2307.1289099999981</c:v>
                </c:pt>
                <c:pt idx="11392">
                  <c:v>2309.5703100000019</c:v>
                </c:pt>
                <c:pt idx="11393">
                  <c:v>2309.5703100000019</c:v>
                </c:pt>
                <c:pt idx="11394">
                  <c:v>2309.5703100000019</c:v>
                </c:pt>
                <c:pt idx="11395">
                  <c:v>2309.5703100000019</c:v>
                </c:pt>
                <c:pt idx="11396">
                  <c:v>2307.1289099999981</c:v>
                </c:pt>
                <c:pt idx="11397">
                  <c:v>2309.5703100000019</c:v>
                </c:pt>
                <c:pt idx="11398">
                  <c:v>2309.5703100000019</c:v>
                </c:pt>
                <c:pt idx="11399">
                  <c:v>2309.5703100000019</c:v>
                </c:pt>
                <c:pt idx="11400">
                  <c:v>2309.5703100000019</c:v>
                </c:pt>
                <c:pt idx="11401">
                  <c:v>2309.5703100000019</c:v>
                </c:pt>
                <c:pt idx="11402">
                  <c:v>2309.5703100000019</c:v>
                </c:pt>
                <c:pt idx="11403">
                  <c:v>2309.5703100000019</c:v>
                </c:pt>
                <c:pt idx="11404">
                  <c:v>2309.5703100000019</c:v>
                </c:pt>
                <c:pt idx="11405">
                  <c:v>2309.5703100000019</c:v>
                </c:pt>
                <c:pt idx="11406">
                  <c:v>2309.5703100000019</c:v>
                </c:pt>
                <c:pt idx="11407">
                  <c:v>2309.5703100000019</c:v>
                </c:pt>
                <c:pt idx="11408">
                  <c:v>2309.5703100000019</c:v>
                </c:pt>
                <c:pt idx="11409">
                  <c:v>2309.5703100000019</c:v>
                </c:pt>
                <c:pt idx="11410">
                  <c:v>2309.5703100000019</c:v>
                </c:pt>
                <c:pt idx="11411">
                  <c:v>2309.5703100000019</c:v>
                </c:pt>
                <c:pt idx="11412">
                  <c:v>2309.5703100000019</c:v>
                </c:pt>
                <c:pt idx="11413">
                  <c:v>2309.5703100000019</c:v>
                </c:pt>
                <c:pt idx="11414">
                  <c:v>2307.1289099999981</c:v>
                </c:pt>
                <c:pt idx="11415">
                  <c:v>2309.5703100000019</c:v>
                </c:pt>
                <c:pt idx="11416">
                  <c:v>2309.5703100000019</c:v>
                </c:pt>
                <c:pt idx="11417">
                  <c:v>2307.1289099999981</c:v>
                </c:pt>
                <c:pt idx="11418">
                  <c:v>2309.5703100000019</c:v>
                </c:pt>
                <c:pt idx="11419">
                  <c:v>2309.5703100000019</c:v>
                </c:pt>
                <c:pt idx="11420">
                  <c:v>2309.5703100000019</c:v>
                </c:pt>
                <c:pt idx="11421">
                  <c:v>2309.5703100000019</c:v>
                </c:pt>
                <c:pt idx="11422">
                  <c:v>2307.1289099999981</c:v>
                </c:pt>
                <c:pt idx="11423">
                  <c:v>2309.5703100000019</c:v>
                </c:pt>
                <c:pt idx="11424">
                  <c:v>2309.5703100000019</c:v>
                </c:pt>
                <c:pt idx="11425">
                  <c:v>2309.5703100000019</c:v>
                </c:pt>
                <c:pt idx="11426">
                  <c:v>2307.1289099999981</c:v>
                </c:pt>
                <c:pt idx="11427">
                  <c:v>2309.5703100000019</c:v>
                </c:pt>
                <c:pt idx="11428">
                  <c:v>2309.5703100000019</c:v>
                </c:pt>
                <c:pt idx="11429">
                  <c:v>2309.5703100000019</c:v>
                </c:pt>
                <c:pt idx="11430">
                  <c:v>2312.0117200000018</c:v>
                </c:pt>
                <c:pt idx="11431">
                  <c:v>2309.5703100000019</c:v>
                </c:pt>
                <c:pt idx="11432">
                  <c:v>2309.5703100000019</c:v>
                </c:pt>
                <c:pt idx="11433">
                  <c:v>2309.5703100000019</c:v>
                </c:pt>
                <c:pt idx="11434">
                  <c:v>2309.5703100000019</c:v>
                </c:pt>
                <c:pt idx="11435">
                  <c:v>2309.5703100000019</c:v>
                </c:pt>
                <c:pt idx="11436">
                  <c:v>2309.5703100000019</c:v>
                </c:pt>
                <c:pt idx="11437">
                  <c:v>2309.5703100000019</c:v>
                </c:pt>
                <c:pt idx="11438">
                  <c:v>2309.5703100000019</c:v>
                </c:pt>
                <c:pt idx="11439">
                  <c:v>2309.5703100000019</c:v>
                </c:pt>
                <c:pt idx="11440">
                  <c:v>2309.5703100000019</c:v>
                </c:pt>
                <c:pt idx="11441">
                  <c:v>2309.5703100000019</c:v>
                </c:pt>
                <c:pt idx="11442">
                  <c:v>2309.5703100000019</c:v>
                </c:pt>
                <c:pt idx="11443">
                  <c:v>2312.0117200000018</c:v>
                </c:pt>
                <c:pt idx="11444">
                  <c:v>2309.5703100000019</c:v>
                </c:pt>
                <c:pt idx="11445">
                  <c:v>2307.1289099999981</c:v>
                </c:pt>
                <c:pt idx="11446">
                  <c:v>2309.5703100000019</c:v>
                </c:pt>
                <c:pt idx="11447">
                  <c:v>2309.5703100000019</c:v>
                </c:pt>
                <c:pt idx="11448">
                  <c:v>2309.5703100000019</c:v>
                </c:pt>
                <c:pt idx="11449">
                  <c:v>2309.5703100000019</c:v>
                </c:pt>
                <c:pt idx="11450">
                  <c:v>2309.5703100000019</c:v>
                </c:pt>
                <c:pt idx="11451">
                  <c:v>2309.5703100000019</c:v>
                </c:pt>
                <c:pt idx="11452">
                  <c:v>2309.5703100000019</c:v>
                </c:pt>
                <c:pt idx="11453">
                  <c:v>2309.5703100000019</c:v>
                </c:pt>
                <c:pt idx="11454">
                  <c:v>2309.5703100000019</c:v>
                </c:pt>
                <c:pt idx="11455">
                  <c:v>2309.5703100000019</c:v>
                </c:pt>
                <c:pt idx="11456">
                  <c:v>2309.5703100000019</c:v>
                </c:pt>
                <c:pt idx="11457">
                  <c:v>2309.5703100000019</c:v>
                </c:pt>
                <c:pt idx="11458">
                  <c:v>2309.5703100000019</c:v>
                </c:pt>
                <c:pt idx="11459">
                  <c:v>2309.5703100000019</c:v>
                </c:pt>
                <c:pt idx="11460">
                  <c:v>2309.5703100000019</c:v>
                </c:pt>
                <c:pt idx="11461">
                  <c:v>2309.5703100000019</c:v>
                </c:pt>
                <c:pt idx="11462">
                  <c:v>2309.5703100000019</c:v>
                </c:pt>
                <c:pt idx="11463">
                  <c:v>2309.5703100000019</c:v>
                </c:pt>
                <c:pt idx="11464">
                  <c:v>2309.5703100000019</c:v>
                </c:pt>
                <c:pt idx="11465">
                  <c:v>2309.5703100000019</c:v>
                </c:pt>
                <c:pt idx="11466">
                  <c:v>2309.5703100000019</c:v>
                </c:pt>
                <c:pt idx="11467">
                  <c:v>2309.5703100000019</c:v>
                </c:pt>
                <c:pt idx="11468">
                  <c:v>2309.5703100000019</c:v>
                </c:pt>
                <c:pt idx="11469">
                  <c:v>2309.5703100000019</c:v>
                </c:pt>
                <c:pt idx="11470">
                  <c:v>2309.5703100000019</c:v>
                </c:pt>
                <c:pt idx="11471">
                  <c:v>2309.5703100000019</c:v>
                </c:pt>
                <c:pt idx="11472">
                  <c:v>2309.5703100000019</c:v>
                </c:pt>
                <c:pt idx="11473">
                  <c:v>2309.5703100000019</c:v>
                </c:pt>
                <c:pt idx="11474">
                  <c:v>2309.5703100000019</c:v>
                </c:pt>
                <c:pt idx="11475">
                  <c:v>2309.5703100000019</c:v>
                </c:pt>
                <c:pt idx="11476">
                  <c:v>2309.5703100000019</c:v>
                </c:pt>
                <c:pt idx="11477">
                  <c:v>2309.5703100000019</c:v>
                </c:pt>
                <c:pt idx="11478">
                  <c:v>2309.5703100000019</c:v>
                </c:pt>
                <c:pt idx="11479">
                  <c:v>2309.5703100000019</c:v>
                </c:pt>
                <c:pt idx="11480">
                  <c:v>2307.1289099999981</c:v>
                </c:pt>
                <c:pt idx="11481">
                  <c:v>2309.5703100000019</c:v>
                </c:pt>
                <c:pt idx="11482">
                  <c:v>2309.5703100000019</c:v>
                </c:pt>
                <c:pt idx="11483">
                  <c:v>2307.1289099999981</c:v>
                </c:pt>
                <c:pt idx="11484">
                  <c:v>2307.1289099999981</c:v>
                </c:pt>
                <c:pt idx="11485">
                  <c:v>2309.5703100000019</c:v>
                </c:pt>
                <c:pt idx="11486">
                  <c:v>2309.5703100000019</c:v>
                </c:pt>
                <c:pt idx="11487">
                  <c:v>2309.5703100000019</c:v>
                </c:pt>
                <c:pt idx="11488">
                  <c:v>2309.5703100000019</c:v>
                </c:pt>
                <c:pt idx="11489">
                  <c:v>2307.1289099999981</c:v>
                </c:pt>
                <c:pt idx="11490">
                  <c:v>2309.5703100000019</c:v>
                </c:pt>
                <c:pt idx="11491">
                  <c:v>2309.5703100000019</c:v>
                </c:pt>
                <c:pt idx="11492">
                  <c:v>2309.5703100000019</c:v>
                </c:pt>
                <c:pt idx="11493">
                  <c:v>2309.5703100000019</c:v>
                </c:pt>
                <c:pt idx="11494">
                  <c:v>2309.5703100000019</c:v>
                </c:pt>
                <c:pt idx="11495">
                  <c:v>2307.1289099999981</c:v>
                </c:pt>
                <c:pt idx="11496">
                  <c:v>2307.1289099999981</c:v>
                </c:pt>
                <c:pt idx="11497">
                  <c:v>2309.5703100000019</c:v>
                </c:pt>
                <c:pt idx="11498">
                  <c:v>2309.5703100000019</c:v>
                </c:pt>
                <c:pt idx="11499">
                  <c:v>2309.5703100000019</c:v>
                </c:pt>
                <c:pt idx="11500">
                  <c:v>2309.5703100000019</c:v>
                </c:pt>
                <c:pt idx="11501">
                  <c:v>2309.5703100000019</c:v>
                </c:pt>
                <c:pt idx="11502">
                  <c:v>2309.5703100000019</c:v>
                </c:pt>
                <c:pt idx="11503">
                  <c:v>2309.5703100000019</c:v>
                </c:pt>
                <c:pt idx="11504">
                  <c:v>2309.5703100000019</c:v>
                </c:pt>
                <c:pt idx="11505">
                  <c:v>2309.5703100000019</c:v>
                </c:pt>
                <c:pt idx="11506">
                  <c:v>2307.1289099999981</c:v>
                </c:pt>
                <c:pt idx="11507">
                  <c:v>2307.1289099999981</c:v>
                </c:pt>
                <c:pt idx="11508">
                  <c:v>2307.1289099999981</c:v>
                </c:pt>
                <c:pt idx="11509">
                  <c:v>2309.5703100000019</c:v>
                </c:pt>
                <c:pt idx="11510">
                  <c:v>2309.5703100000019</c:v>
                </c:pt>
                <c:pt idx="11511">
                  <c:v>2309.5703100000019</c:v>
                </c:pt>
                <c:pt idx="11512">
                  <c:v>2309.5703100000019</c:v>
                </c:pt>
                <c:pt idx="11513">
                  <c:v>2309.5703100000019</c:v>
                </c:pt>
                <c:pt idx="11514">
                  <c:v>2309.5703100000019</c:v>
                </c:pt>
                <c:pt idx="11515">
                  <c:v>2309.5703100000019</c:v>
                </c:pt>
                <c:pt idx="11516">
                  <c:v>2307.1289099999981</c:v>
                </c:pt>
                <c:pt idx="11517">
                  <c:v>2307.1289099999981</c:v>
                </c:pt>
                <c:pt idx="11518">
                  <c:v>2309.5703100000019</c:v>
                </c:pt>
                <c:pt idx="11519">
                  <c:v>2309.5703100000019</c:v>
                </c:pt>
                <c:pt idx="11520">
                  <c:v>2307.1289099999981</c:v>
                </c:pt>
                <c:pt idx="11521">
                  <c:v>2309.5703100000019</c:v>
                </c:pt>
                <c:pt idx="11522">
                  <c:v>2309.5703100000019</c:v>
                </c:pt>
                <c:pt idx="11523">
                  <c:v>2309.5703100000019</c:v>
                </c:pt>
                <c:pt idx="11524">
                  <c:v>2307.1289099999981</c:v>
                </c:pt>
                <c:pt idx="11525">
                  <c:v>2309.5703100000019</c:v>
                </c:pt>
                <c:pt idx="11526">
                  <c:v>2309.5703100000019</c:v>
                </c:pt>
                <c:pt idx="11527">
                  <c:v>2309.5703100000019</c:v>
                </c:pt>
                <c:pt idx="11528">
                  <c:v>2309.5703100000019</c:v>
                </c:pt>
                <c:pt idx="11529">
                  <c:v>2309.5703100000019</c:v>
                </c:pt>
                <c:pt idx="11530">
                  <c:v>2309.5703100000019</c:v>
                </c:pt>
                <c:pt idx="11531">
                  <c:v>2309.5703100000019</c:v>
                </c:pt>
                <c:pt idx="11532">
                  <c:v>2309.5703100000019</c:v>
                </c:pt>
                <c:pt idx="11533">
                  <c:v>2309.5703100000019</c:v>
                </c:pt>
                <c:pt idx="11534">
                  <c:v>2309.5703100000019</c:v>
                </c:pt>
                <c:pt idx="11535">
                  <c:v>2309.5703100000019</c:v>
                </c:pt>
                <c:pt idx="11536">
                  <c:v>2307.1289099999981</c:v>
                </c:pt>
                <c:pt idx="11537">
                  <c:v>2309.5703100000019</c:v>
                </c:pt>
                <c:pt idx="11538">
                  <c:v>2309.5703100000019</c:v>
                </c:pt>
                <c:pt idx="11539">
                  <c:v>2309.5703100000019</c:v>
                </c:pt>
                <c:pt idx="11540">
                  <c:v>2307.1289099999981</c:v>
                </c:pt>
                <c:pt idx="11541">
                  <c:v>2309.5703100000019</c:v>
                </c:pt>
                <c:pt idx="11542">
                  <c:v>2309.5703100000019</c:v>
                </c:pt>
                <c:pt idx="11543">
                  <c:v>2309.5703100000019</c:v>
                </c:pt>
                <c:pt idx="11544">
                  <c:v>2309.5703100000019</c:v>
                </c:pt>
                <c:pt idx="11545">
                  <c:v>2309.5703100000019</c:v>
                </c:pt>
                <c:pt idx="11546">
                  <c:v>2309.5703100000019</c:v>
                </c:pt>
                <c:pt idx="11547">
                  <c:v>2309.5703100000019</c:v>
                </c:pt>
                <c:pt idx="11548">
                  <c:v>2309.5703100000019</c:v>
                </c:pt>
                <c:pt idx="11549">
                  <c:v>2309.5703100000019</c:v>
                </c:pt>
                <c:pt idx="11550">
                  <c:v>2307.1289099999981</c:v>
                </c:pt>
                <c:pt idx="11551">
                  <c:v>2309.5703100000019</c:v>
                </c:pt>
                <c:pt idx="11552">
                  <c:v>2309.5703100000019</c:v>
                </c:pt>
                <c:pt idx="11553">
                  <c:v>2309.5703100000019</c:v>
                </c:pt>
                <c:pt idx="11554">
                  <c:v>2309.5703100000019</c:v>
                </c:pt>
                <c:pt idx="11555">
                  <c:v>2309.5703100000019</c:v>
                </c:pt>
                <c:pt idx="11556">
                  <c:v>2307.1289099999981</c:v>
                </c:pt>
                <c:pt idx="11557">
                  <c:v>2307.1289099999981</c:v>
                </c:pt>
                <c:pt idx="11558">
                  <c:v>2309.5703100000019</c:v>
                </c:pt>
                <c:pt idx="11559">
                  <c:v>2309.5703100000019</c:v>
                </c:pt>
                <c:pt idx="11560">
                  <c:v>2307.1289099999981</c:v>
                </c:pt>
                <c:pt idx="11561">
                  <c:v>2309.5703100000019</c:v>
                </c:pt>
                <c:pt idx="11562">
                  <c:v>2309.5703100000019</c:v>
                </c:pt>
                <c:pt idx="11563">
                  <c:v>2309.5703100000019</c:v>
                </c:pt>
                <c:pt idx="11564">
                  <c:v>2309.5703100000019</c:v>
                </c:pt>
                <c:pt idx="11565">
                  <c:v>2309.5703100000019</c:v>
                </c:pt>
                <c:pt idx="11566">
                  <c:v>2309.5703100000019</c:v>
                </c:pt>
                <c:pt idx="11567">
                  <c:v>2309.5703100000019</c:v>
                </c:pt>
                <c:pt idx="11568">
                  <c:v>2309.5703100000019</c:v>
                </c:pt>
                <c:pt idx="11569">
                  <c:v>2309.5703100000019</c:v>
                </c:pt>
                <c:pt idx="11570">
                  <c:v>2309.5703100000019</c:v>
                </c:pt>
                <c:pt idx="11571">
                  <c:v>2309.5703100000019</c:v>
                </c:pt>
                <c:pt idx="11572">
                  <c:v>2307.1289099999981</c:v>
                </c:pt>
                <c:pt idx="11573">
                  <c:v>2307.1289099999981</c:v>
                </c:pt>
                <c:pt idx="11574">
                  <c:v>2309.5703100000019</c:v>
                </c:pt>
                <c:pt idx="11575">
                  <c:v>2309.5703100000019</c:v>
                </c:pt>
                <c:pt idx="11576">
                  <c:v>2309.5703100000019</c:v>
                </c:pt>
                <c:pt idx="11577">
                  <c:v>2309.5703100000019</c:v>
                </c:pt>
                <c:pt idx="11578">
                  <c:v>2309.5703100000019</c:v>
                </c:pt>
                <c:pt idx="11579">
                  <c:v>2307.1289099999981</c:v>
                </c:pt>
                <c:pt idx="11580">
                  <c:v>2309.5703100000019</c:v>
                </c:pt>
                <c:pt idx="11581">
                  <c:v>2309.5703100000019</c:v>
                </c:pt>
                <c:pt idx="11582">
                  <c:v>2307.1289099999981</c:v>
                </c:pt>
                <c:pt idx="11583">
                  <c:v>2309.5703100000019</c:v>
                </c:pt>
                <c:pt idx="11584">
                  <c:v>2309.5703100000019</c:v>
                </c:pt>
                <c:pt idx="11585">
                  <c:v>2309.5703100000019</c:v>
                </c:pt>
                <c:pt idx="11586">
                  <c:v>2309.5703100000019</c:v>
                </c:pt>
                <c:pt idx="11587">
                  <c:v>2309.5703100000019</c:v>
                </c:pt>
                <c:pt idx="11588">
                  <c:v>2309.5703100000019</c:v>
                </c:pt>
                <c:pt idx="11589">
                  <c:v>2309.5703100000019</c:v>
                </c:pt>
                <c:pt idx="11590">
                  <c:v>2307.1289099999981</c:v>
                </c:pt>
                <c:pt idx="11591">
                  <c:v>2309.5703100000019</c:v>
                </c:pt>
                <c:pt idx="11592">
                  <c:v>2309.5703100000019</c:v>
                </c:pt>
                <c:pt idx="11593">
                  <c:v>2312.0117200000018</c:v>
                </c:pt>
                <c:pt idx="11594">
                  <c:v>2307.1289099999981</c:v>
                </c:pt>
                <c:pt idx="11595">
                  <c:v>2309.5703100000019</c:v>
                </c:pt>
                <c:pt idx="11596">
                  <c:v>2309.5703100000019</c:v>
                </c:pt>
                <c:pt idx="11597">
                  <c:v>2307.1289099999981</c:v>
                </c:pt>
                <c:pt idx="11598">
                  <c:v>2309.5703100000019</c:v>
                </c:pt>
                <c:pt idx="11599">
                  <c:v>2307.1289099999981</c:v>
                </c:pt>
                <c:pt idx="11600">
                  <c:v>2309.5703100000019</c:v>
                </c:pt>
                <c:pt idx="11601">
                  <c:v>2309.5703100000019</c:v>
                </c:pt>
                <c:pt idx="11602">
                  <c:v>2309.5703100000019</c:v>
                </c:pt>
                <c:pt idx="11603">
                  <c:v>2307.1289099999981</c:v>
                </c:pt>
                <c:pt idx="11604">
                  <c:v>2309.5703100000019</c:v>
                </c:pt>
                <c:pt idx="11605">
                  <c:v>2309.5703100000019</c:v>
                </c:pt>
                <c:pt idx="11606">
                  <c:v>2309.5703100000019</c:v>
                </c:pt>
                <c:pt idx="11607">
                  <c:v>2309.5703100000019</c:v>
                </c:pt>
                <c:pt idx="11608">
                  <c:v>2309.5703100000019</c:v>
                </c:pt>
                <c:pt idx="11609">
                  <c:v>2309.5703100000019</c:v>
                </c:pt>
                <c:pt idx="11610">
                  <c:v>2309.5703100000019</c:v>
                </c:pt>
                <c:pt idx="11611">
                  <c:v>2307.1289099999981</c:v>
                </c:pt>
                <c:pt idx="11612">
                  <c:v>2307.1289099999981</c:v>
                </c:pt>
                <c:pt idx="11613">
                  <c:v>2307.1289099999981</c:v>
                </c:pt>
                <c:pt idx="11614">
                  <c:v>2307.1289099999981</c:v>
                </c:pt>
                <c:pt idx="11615">
                  <c:v>2307.1289099999981</c:v>
                </c:pt>
                <c:pt idx="11616">
                  <c:v>2307.1289099999981</c:v>
                </c:pt>
                <c:pt idx="11617">
                  <c:v>2307.1289099999981</c:v>
                </c:pt>
                <c:pt idx="11618">
                  <c:v>2309.5703100000019</c:v>
                </c:pt>
                <c:pt idx="11619">
                  <c:v>2309.5703100000019</c:v>
                </c:pt>
                <c:pt idx="11620">
                  <c:v>2307.1289099999981</c:v>
                </c:pt>
                <c:pt idx="11621">
                  <c:v>2307.1289099999981</c:v>
                </c:pt>
                <c:pt idx="11622">
                  <c:v>2309.5703100000019</c:v>
                </c:pt>
                <c:pt idx="11623">
                  <c:v>2309.5703100000019</c:v>
                </c:pt>
                <c:pt idx="11624">
                  <c:v>2309.5703100000019</c:v>
                </c:pt>
                <c:pt idx="11625">
                  <c:v>2309.5703100000019</c:v>
                </c:pt>
                <c:pt idx="11626">
                  <c:v>2307.1289099999981</c:v>
                </c:pt>
                <c:pt idx="11627">
                  <c:v>2309.5703100000019</c:v>
                </c:pt>
                <c:pt idx="11628">
                  <c:v>2309.5703100000019</c:v>
                </c:pt>
                <c:pt idx="11629">
                  <c:v>2309.5703100000019</c:v>
                </c:pt>
                <c:pt idx="11630">
                  <c:v>2309.5703100000019</c:v>
                </c:pt>
                <c:pt idx="11631">
                  <c:v>2309.5703100000019</c:v>
                </c:pt>
                <c:pt idx="11632">
                  <c:v>2307.1289099999981</c:v>
                </c:pt>
                <c:pt idx="11633">
                  <c:v>2309.5703100000019</c:v>
                </c:pt>
                <c:pt idx="11634">
                  <c:v>2309.5703100000019</c:v>
                </c:pt>
                <c:pt idx="11635">
                  <c:v>2307.1289099999981</c:v>
                </c:pt>
                <c:pt idx="11636">
                  <c:v>2309.5703100000019</c:v>
                </c:pt>
                <c:pt idx="11637">
                  <c:v>2309.5703100000019</c:v>
                </c:pt>
                <c:pt idx="11638">
                  <c:v>2307.1289099999981</c:v>
                </c:pt>
                <c:pt idx="11639">
                  <c:v>2307.1289099999981</c:v>
                </c:pt>
                <c:pt idx="11640">
                  <c:v>2309.5703100000019</c:v>
                </c:pt>
                <c:pt idx="11641">
                  <c:v>2309.5703100000019</c:v>
                </c:pt>
                <c:pt idx="11642">
                  <c:v>2307.1289099999981</c:v>
                </c:pt>
                <c:pt idx="11643">
                  <c:v>2307.1289099999981</c:v>
                </c:pt>
                <c:pt idx="11644">
                  <c:v>2309.5703100000019</c:v>
                </c:pt>
                <c:pt idx="11645">
                  <c:v>2309.5703100000019</c:v>
                </c:pt>
                <c:pt idx="11646">
                  <c:v>2307.1289099999981</c:v>
                </c:pt>
                <c:pt idx="11647">
                  <c:v>2309.5703100000019</c:v>
                </c:pt>
                <c:pt idx="11648">
                  <c:v>2309.5703100000019</c:v>
                </c:pt>
                <c:pt idx="11649">
                  <c:v>2307.1289099999981</c:v>
                </c:pt>
                <c:pt idx="11650">
                  <c:v>2309.5703100000019</c:v>
                </c:pt>
                <c:pt idx="11651">
                  <c:v>2309.5703100000019</c:v>
                </c:pt>
                <c:pt idx="11652">
                  <c:v>2309.5703100000019</c:v>
                </c:pt>
                <c:pt idx="11653">
                  <c:v>2309.5703100000019</c:v>
                </c:pt>
                <c:pt idx="11654">
                  <c:v>2307.1289099999981</c:v>
                </c:pt>
                <c:pt idx="11655">
                  <c:v>2309.5703100000019</c:v>
                </c:pt>
                <c:pt idx="11656">
                  <c:v>2309.5703100000019</c:v>
                </c:pt>
                <c:pt idx="11657">
                  <c:v>2309.5703100000019</c:v>
                </c:pt>
                <c:pt idx="11658">
                  <c:v>2307.1289099999981</c:v>
                </c:pt>
                <c:pt idx="11659">
                  <c:v>2309.5703100000019</c:v>
                </c:pt>
                <c:pt idx="11660">
                  <c:v>2309.5703100000019</c:v>
                </c:pt>
                <c:pt idx="11661">
                  <c:v>2307.1289099999981</c:v>
                </c:pt>
                <c:pt idx="11662">
                  <c:v>2307.1289099999981</c:v>
                </c:pt>
                <c:pt idx="11663">
                  <c:v>2307.1289099999981</c:v>
                </c:pt>
                <c:pt idx="11664">
                  <c:v>2307.1289099999981</c:v>
                </c:pt>
                <c:pt idx="11665">
                  <c:v>2309.5703100000019</c:v>
                </c:pt>
                <c:pt idx="11666">
                  <c:v>2309.5703100000019</c:v>
                </c:pt>
                <c:pt idx="11667">
                  <c:v>2309.5703100000019</c:v>
                </c:pt>
                <c:pt idx="11668">
                  <c:v>2309.5703100000019</c:v>
                </c:pt>
                <c:pt idx="11669">
                  <c:v>2307.1289099999981</c:v>
                </c:pt>
                <c:pt idx="11670">
                  <c:v>2309.5703100000019</c:v>
                </c:pt>
                <c:pt idx="11671">
                  <c:v>2309.5703100000019</c:v>
                </c:pt>
                <c:pt idx="11672">
                  <c:v>2309.5703100000019</c:v>
                </c:pt>
                <c:pt idx="11673">
                  <c:v>2309.5703100000019</c:v>
                </c:pt>
                <c:pt idx="11674">
                  <c:v>2309.5703100000019</c:v>
                </c:pt>
                <c:pt idx="11675">
                  <c:v>2307.1289099999981</c:v>
                </c:pt>
                <c:pt idx="11676">
                  <c:v>2309.5703100000019</c:v>
                </c:pt>
                <c:pt idx="11677">
                  <c:v>2309.5703100000019</c:v>
                </c:pt>
                <c:pt idx="11678">
                  <c:v>2309.5703100000019</c:v>
                </c:pt>
                <c:pt idx="11679">
                  <c:v>2307.1289099999981</c:v>
                </c:pt>
                <c:pt idx="11680">
                  <c:v>2307.1289099999981</c:v>
                </c:pt>
                <c:pt idx="11681">
                  <c:v>2307.1289099999981</c:v>
                </c:pt>
                <c:pt idx="11682">
                  <c:v>2309.5703100000019</c:v>
                </c:pt>
                <c:pt idx="11683">
                  <c:v>2309.5703100000019</c:v>
                </c:pt>
                <c:pt idx="11684">
                  <c:v>2309.5703100000019</c:v>
                </c:pt>
                <c:pt idx="11685">
                  <c:v>2309.5703100000019</c:v>
                </c:pt>
                <c:pt idx="11686">
                  <c:v>2309.5703100000019</c:v>
                </c:pt>
                <c:pt idx="11687">
                  <c:v>2307.1289099999981</c:v>
                </c:pt>
                <c:pt idx="11688">
                  <c:v>2309.5703100000019</c:v>
                </c:pt>
                <c:pt idx="11689">
                  <c:v>2309.5703100000019</c:v>
                </c:pt>
                <c:pt idx="11690">
                  <c:v>2309.5703100000019</c:v>
                </c:pt>
                <c:pt idx="11691">
                  <c:v>2309.5703100000019</c:v>
                </c:pt>
                <c:pt idx="11692">
                  <c:v>2309.5703100000019</c:v>
                </c:pt>
                <c:pt idx="11693">
                  <c:v>2309.5703100000019</c:v>
                </c:pt>
                <c:pt idx="11694">
                  <c:v>2307.1289099999981</c:v>
                </c:pt>
                <c:pt idx="11695">
                  <c:v>2307.1289099999981</c:v>
                </c:pt>
                <c:pt idx="11696">
                  <c:v>2309.5703100000019</c:v>
                </c:pt>
                <c:pt idx="11697">
                  <c:v>2309.5703100000019</c:v>
                </c:pt>
                <c:pt idx="11698">
                  <c:v>2309.5703100000019</c:v>
                </c:pt>
                <c:pt idx="11699">
                  <c:v>2307.1289099999981</c:v>
                </c:pt>
                <c:pt idx="11700">
                  <c:v>2307.1289099999981</c:v>
                </c:pt>
                <c:pt idx="11701">
                  <c:v>2309.5703100000019</c:v>
                </c:pt>
                <c:pt idx="11702">
                  <c:v>2309.5703100000019</c:v>
                </c:pt>
                <c:pt idx="11703">
                  <c:v>2309.5703100000019</c:v>
                </c:pt>
                <c:pt idx="11704">
                  <c:v>2309.5703100000019</c:v>
                </c:pt>
                <c:pt idx="11705">
                  <c:v>2307.1289099999981</c:v>
                </c:pt>
                <c:pt idx="11706">
                  <c:v>2307.1289099999981</c:v>
                </c:pt>
                <c:pt idx="11707">
                  <c:v>2307.1289099999981</c:v>
                </c:pt>
                <c:pt idx="11708">
                  <c:v>2309.5703100000019</c:v>
                </c:pt>
                <c:pt idx="11709">
                  <c:v>2307.1289099999981</c:v>
                </c:pt>
                <c:pt idx="11710">
                  <c:v>2309.5703100000019</c:v>
                </c:pt>
                <c:pt idx="11711">
                  <c:v>2307.1289099999981</c:v>
                </c:pt>
                <c:pt idx="11712">
                  <c:v>2309.5703100000019</c:v>
                </c:pt>
                <c:pt idx="11713">
                  <c:v>2309.5703100000019</c:v>
                </c:pt>
                <c:pt idx="11714">
                  <c:v>2307.1289099999981</c:v>
                </c:pt>
                <c:pt idx="11715">
                  <c:v>2309.5703100000019</c:v>
                </c:pt>
                <c:pt idx="11716">
                  <c:v>2307.1289099999981</c:v>
                </c:pt>
                <c:pt idx="11717">
                  <c:v>2309.5703100000019</c:v>
                </c:pt>
                <c:pt idx="11718">
                  <c:v>2309.5703100000019</c:v>
                </c:pt>
                <c:pt idx="11719">
                  <c:v>2309.5703100000019</c:v>
                </c:pt>
                <c:pt idx="11720">
                  <c:v>2309.5703100000019</c:v>
                </c:pt>
                <c:pt idx="11721">
                  <c:v>2309.5703100000019</c:v>
                </c:pt>
                <c:pt idx="11722">
                  <c:v>2309.5703100000019</c:v>
                </c:pt>
                <c:pt idx="11723">
                  <c:v>2309.5703100000019</c:v>
                </c:pt>
                <c:pt idx="11724">
                  <c:v>2307.1289099999981</c:v>
                </c:pt>
                <c:pt idx="11725">
                  <c:v>2307.1289099999981</c:v>
                </c:pt>
                <c:pt idx="11726">
                  <c:v>2307.1289099999981</c:v>
                </c:pt>
                <c:pt idx="11727">
                  <c:v>2307.1289099999981</c:v>
                </c:pt>
                <c:pt idx="11728">
                  <c:v>2309.5703100000019</c:v>
                </c:pt>
                <c:pt idx="11729">
                  <c:v>2309.5703100000019</c:v>
                </c:pt>
                <c:pt idx="11730">
                  <c:v>2307.1289099999981</c:v>
                </c:pt>
                <c:pt idx="11731">
                  <c:v>2307.1289099999981</c:v>
                </c:pt>
                <c:pt idx="11732">
                  <c:v>2309.5703100000019</c:v>
                </c:pt>
                <c:pt idx="11733">
                  <c:v>2309.5703100000019</c:v>
                </c:pt>
                <c:pt idx="11734">
                  <c:v>2309.5703100000019</c:v>
                </c:pt>
                <c:pt idx="11735">
                  <c:v>2307.1289099999981</c:v>
                </c:pt>
                <c:pt idx="11736">
                  <c:v>2309.5703100000019</c:v>
                </c:pt>
                <c:pt idx="11737">
                  <c:v>2307.1289099999981</c:v>
                </c:pt>
                <c:pt idx="11738">
                  <c:v>2309.5703100000019</c:v>
                </c:pt>
                <c:pt idx="11739">
                  <c:v>2307.1289099999981</c:v>
                </c:pt>
                <c:pt idx="11740">
                  <c:v>2307.1289099999981</c:v>
                </c:pt>
                <c:pt idx="11741">
                  <c:v>2307.1289099999981</c:v>
                </c:pt>
                <c:pt idx="11742">
                  <c:v>2307.1289099999981</c:v>
                </c:pt>
                <c:pt idx="11743">
                  <c:v>2307.1289099999981</c:v>
                </c:pt>
                <c:pt idx="11744">
                  <c:v>2309.5703100000019</c:v>
                </c:pt>
                <c:pt idx="11745">
                  <c:v>2307.1289099999981</c:v>
                </c:pt>
                <c:pt idx="11746">
                  <c:v>2307.1289099999981</c:v>
                </c:pt>
                <c:pt idx="11747">
                  <c:v>2307.1289099999981</c:v>
                </c:pt>
                <c:pt idx="11748">
                  <c:v>2309.5703100000019</c:v>
                </c:pt>
                <c:pt idx="11749">
                  <c:v>2309.5703100000019</c:v>
                </c:pt>
                <c:pt idx="11750">
                  <c:v>2309.5703100000019</c:v>
                </c:pt>
                <c:pt idx="11751">
                  <c:v>2307.1289099999981</c:v>
                </c:pt>
                <c:pt idx="11752">
                  <c:v>2307.1289099999981</c:v>
                </c:pt>
                <c:pt idx="11753">
                  <c:v>2309.5703100000019</c:v>
                </c:pt>
                <c:pt idx="11754">
                  <c:v>2309.5703100000019</c:v>
                </c:pt>
                <c:pt idx="11755">
                  <c:v>2307.1289099999981</c:v>
                </c:pt>
                <c:pt idx="11756">
                  <c:v>2307.1289099999981</c:v>
                </c:pt>
                <c:pt idx="11757">
                  <c:v>2309.5703100000019</c:v>
                </c:pt>
                <c:pt idx="11758">
                  <c:v>2307.1289099999981</c:v>
                </c:pt>
                <c:pt idx="11759">
                  <c:v>2307.1289099999981</c:v>
                </c:pt>
                <c:pt idx="11760">
                  <c:v>2307.1289099999981</c:v>
                </c:pt>
                <c:pt idx="11761">
                  <c:v>2307.1289099999981</c:v>
                </c:pt>
                <c:pt idx="11762">
                  <c:v>2309.5703100000019</c:v>
                </c:pt>
                <c:pt idx="11763">
                  <c:v>2307.1289099999981</c:v>
                </c:pt>
                <c:pt idx="11764">
                  <c:v>2307.1289099999981</c:v>
                </c:pt>
                <c:pt idx="11765">
                  <c:v>2307.1289099999981</c:v>
                </c:pt>
                <c:pt idx="11766">
                  <c:v>2309.5703100000019</c:v>
                </c:pt>
                <c:pt idx="11767">
                  <c:v>2307.1289099999981</c:v>
                </c:pt>
                <c:pt idx="11768">
                  <c:v>2309.5703100000019</c:v>
                </c:pt>
                <c:pt idx="11769">
                  <c:v>2309.5703100000019</c:v>
                </c:pt>
                <c:pt idx="11770">
                  <c:v>2307.1289099999981</c:v>
                </c:pt>
                <c:pt idx="11771">
                  <c:v>2307.1289099999981</c:v>
                </c:pt>
                <c:pt idx="11772">
                  <c:v>2307.1289099999981</c:v>
                </c:pt>
                <c:pt idx="11773">
                  <c:v>2307.1289099999981</c:v>
                </c:pt>
                <c:pt idx="11774">
                  <c:v>2307.1289099999981</c:v>
                </c:pt>
                <c:pt idx="11775">
                  <c:v>2307.1289099999981</c:v>
                </c:pt>
                <c:pt idx="11776">
                  <c:v>2307.1289099999981</c:v>
                </c:pt>
                <c:pt idx="11777">
                  <c:v>2307.1289099999981</c:v>
                </c:pt>
                <c:pt idx="11778">
                  <c:v>2307.1289099999981</c:v>
                </c:pt>
                <c:pt idx="11779">
                  <c:v>2309.5703100000019</c:v>
                </c:pt>
                <c:pt idx="11780">
                  <c:v>2309.5703100000019</c:v>
                </c:pt>
                <c:pt idx="11781">
                  <c:v>2307.1289099999981</c:v>
                </c:pt>
                <c:pt idx="11782">
                  <c:v>2307.1289099999981</c:v>
                </c:pt>
                <c:pt idx="11783">
                  <c:v>2307.1289099999981</c:v>
                </c:pt>
                <c:pt idx="11784">
                  <c:v>2307.1289099999981</c:v>
                </c:pt>
                <c:pt idx="11785">
                  <c:v>2309.5703100000019</c:v>
                </c:pt>
                <c:pt idx="11786">
                  <c:v>2309.5703100000019</c:v>
                </c:pt>
                <c:pt idx="11787">
                  <c:v>2307.1289099999981</c:v>
                </c:pt>
                <c:pt idx="11788">
                  <c:v>2309.5703100000019</c:v>
                </c:pt>
                <c:pt idx="11789">
                  <c:v>2307.1289099999981</c:v>
                </c:pt>
                <c:pt idx="11790">
                  <c:v>2309.5703100000019</c:v>
                </c:pt>
                <c:pt idx="11791">
                  <c:v>2307.1289099999981</c:v>
                </c:pt>
                <c:pt idx="11792">
                  <c:v>2309.5703100000019</c:v>
                </c:pt>
                <c:pt idx="11793">
                  <c:v>2307.1289099999981</c:v>
                </c:pt>
                <c:pt idx="11794">
                  <c:v>2309.5703100000019</c:v>
                </c:pt>
                <c:pt idx="11795">
                  <c:v>2307.1289099999981</c:v>
                </c:pt>
                <c:pt idx="11796">
                  <c:v>2309.5703100000019</c:v>
                </c:pt>
                <c:pt idx="11797">
                  <c:v>2309.5703100000019</c:v>
                </c:pt>
                <c:pt idx="11798">
                  <c:v>2309.5703100000019</c:v>
                </c:pt>
                <c:pt idx="11799">
                  <c:v>2307.1289099999981</c:v>
                </c:pt>
                <c:pt idx="11800">
                  <c:v>2307.1289099999981</c:v>
                </c:pt>
                <c:pt idx="11801">
                  <c:v>2309.5703100000019</c:v>
                </c:pt>
                <c:pt idx="11802">
                  <c:v>2307.1289099999981</c:v>
                </c:pt>
                <c:pt idx="11803">
                  <c:v>2309.5703100000019</c:v>
                </c:pt>
                <c:pt idx="11804">
                  <c:v>2309.5703100000019</c:v>
                </c:pt>
                <c:pt idx="11805">
                  <c:v>2309.5703100000019</c:v>
                </c:pt>
                <c:pt idx="11806">
                  <c:v>2307.1289099999981</c:v>
                </c:pt>
                <c:pt idx="11807">
                  <c:v>2307.1289099999981</c:v>
                </c:pt>
                <c:pt idx="11808">
                  <c:v>2309.5703100000019</c:v>
                </c:pt>
                <c:pt idx="11809">
                  <c:v>2309.5703100000019</c:v>
                </c:pt>
                <c:pt idx="11810">
                  <c:v>2307.1289099999981</c:v>
                </c:pt>
                <c:pt idx="11811">
                  <c:v>2309.5703100000019</c:v>
                </c:pt>
                <c:pt idx="11812">
                  <c:v>2307.1289099999981</c:v>
                </c:pt>
                <c:pt idx="11813">
                  <c:v>2307.1289099999981</c:v>
                </c:pt>
                <c:pt idx="11814">
                  <c:v>2309.5703100000019</c:v>
                </c:pt>
                <c:pt idx="11815">
                  <c:v>2307.1289099999981</c:v>
                </c:pt>
                <c:pt idx="11816">
                  <c:v>2307.1289099999981</c:v>
                </c:pt>
                <c:pt idx="11817">
                  <c:v>2307.1289099999981</c:v>
                </c:pt>
                <c:pt idx="11818">
                  <c:v>2307.1289099999981</c:v>
                </c:pt>
                <c:pt idx="11819">
                  <c:v>2307.1289099999981</c:v>
                </c:pt>
                <c:pt idx="11820">
                  <c:v>2309.5703100000019</c:v>
                </c:pt>
                <c:pt idx="11821">
                  <c:v>2307.1289099999981</c:v>
                </c:pt>
                <c:pt idx="11822">
                  <c:v>2309.5703100000019</c:v>
                </c:pt>
                <c:pt idx="11823">
                  <c:v>2309.5703100000019</c:v>
                </c:pt>
                <c:pt idx="11824">
                  <c:v>2307.1289099999981</c:v>
                </c:pt>
                <c:pt idx="11825">
                  <c:v>2309.5703100000019</c:v>
                </c:pt>
                <c:pt idx="11826">
                  <c:v>2307.1289099999981</c:v>
                </c:pt>
                <c:pt idx="11827">
                  <c:v>2309.5703100000019</c:v>
                </c:pt>
                <c:pt idx="11828">
                  <c:v>2309.5703100000019</c:v>
                </c:pt>
                <c:pt idx="11829">
                  <c:v>2307.1289099999981</c:v>
                </c:pt>
                <c:pt idx="11830">
                  <c:v>2307.1289099999981</c:v>
                </c:pt>
                <c:pt idx="11831">
                  <c:v>2309.5703100000019</c:v>
                </c:pt>
                <c:pt idx="11832">
                  <c:v>2307.1289099999981</c:v>
                </c:pt>
                <c:pt idx="11833">
                  <c:v>2307.1289099999981</c:v>
                </c:pt>
                <c:pt idx="11834">
                  <c:v>2309.5703100000019</c:v>
                </c:pt>
                <c:pt idx="11835">
                  <c:v>2309.5703100000019</c:v>
                </c:pt>
                <c:pt idx="11836">
                  <c:v>2309.5703100000019</c:v>
                </c:pt>
                <c:pt idx="11837">
                  <c:v>2309.5703100000019</c:v>
                </c:pt>
                <c:pt idx="11838">
                  <c:v>2307.1289099999981</c:v>
                </c:pt>
                <c:pt idx="11839">
                  <c:v>2309.5703100000019</c:v>
                </c:pt>
                <c:pt idx="11840">
                  <c:v>2307.1289099999981</c:v>
                </c:pt>
                <c:pt idx="11841">
                  <c:v>2307.1289099999981</c:v>
                </c:pt>
                <c:pt idx="11842">
                  <c:v>2309.5703100000019</c:v>
                </c:pt>
                <c:pt idx="11843">
                  <c:v>2307.1289099999981</c:v>
                </c:pt>
                <c:pt idx="11844">
                  <c:v>2309.5703100000019</c:v>
                </c:pt>
                <c:pt idx="11845">
                  <c:v>2307.1289099999981</c:v>
                </c:pt>
                <c:pt idx="11846">
                  <c:v>2309.5703100000019</c:v>
                </c:pt>
                <c:pt idx="11847">
                  <c:v>2307.1289099999981</c:v>
                </c:pt>
                <c:pt idx="11848">
                  <c:v>2309.5703100000019</c:v>
                </c:pt>
                <c:pt idx="11849">
                  <c:v>2307.1289099999981</c:v>
                </c:pt>
                <c:pt idx="11850">
                  <c:v>2307.1289099999981</c:v>
                </c:pt>
                <c:pt idx="11851">
                  <c:v>2307.1289099999981</c:v>
                </c:pt>
                <c:pt idx="11852">
                  <c:v>2307.1289099999981</c:v>
                </c:pt>
                <c:pt idx="11853">
                  <c:v>2309.5703100000019</c:v>
                </c:pt>
                <c:pt idx="11854">
                  <c:v>2309.5703100000019</c:v>
                </c:pt>
                <c:pt idx="11855">
                  <c:v>2307.1289099999981</c:v>
                </c:pt>
                <c:pt idx="11856">
                  <c:v>2307.1289099999981</c:v>
                </c:pt>
                <c:pt idx="11857">
                  <c:v>2307.1289099999981</c:v>
                </c:pt>
                <c:pt idx="11858">
                  <c:v>2307.1289099999981</c:v>
                </c:pt>
                <c:pt idx="11859">
                  <c:v>2307.1289099999981</c:v>
                </c:pt>
                <c:pt idx="11860">
                  <c:v>2307.1289099999981</c:v>
                </c:pt>
                <c:pt idx="11861">
                  <c:v>2309.5703100000019</c:v>
                </c:pt>
                <c:pt idx="11862">
                  <c:v>2307.1289099999981</c:v>
                </c:pt>
                <c:pt idx="11863">
                  <c:v>2307.1289099999981</c:v>
                </c:pt>
                <c:pt idx="11864">
                  <c:v>2309.5703100000019</c:v>
                </c:pt>
                <c:pt idx="11865">
                  <c:v>2307.1289099999981</c:v>
                </c:pt>
                <c:pt idx="11866">
                  <c:v>2307.1289099999981</c:v>
                </c:pt>
                <c:pt idx="11867">
                  <c:v>2307.1289099999981</c:v>
                </c:pt>
                <c:pt idx="11868">
                  <c:v>2307.1289099999981</c:v>
                </c:pt>
                <c:pt idx="11869">
                  <c:v>2307.1289099999981</c:v>
                </c:pt>
                <c:pt idx="11870">
                  <c:v>2307.1289099999981</c:v>
                </c:pt>
                <c:pt idx="11871">
                  <c:v>2309.5703100000019</c:v>
                </c:pt>
                <c:pt idx="11872">
                  <c:v>2307.1289099999981</c:v>
                </c:pt>
                <c:pt idx="11873">
                  <c:v>2307.1289099999981</c:v>
                </c:pt>
                <c:pt idx="11874">
                  <c:v>2307.1289099999981</c:v>
                </c:pt>
                <c:pt idx="11875">
                  <c:v>2307.1289099999981</c:v>
                </c:pt>
                <c:pt idx="11876">
                  <c:v>2307.1289099999981</c:v>
                </c:pt>
                <c:pt idx="11877">
                  <c:v>2307.1289099999981</c:v>
                </c:pt>
                <c:pt idx="11878">
                  <c:v>2309.5703100000019</c:v>
                </c:pt>
                <c:pt idx="11879">
                  <c:v>2307.1289099999981</c:v>
                </c:pt>
                <c:pt idx="11880">
                  <c:v>2309.5703100000019</c:v>
                </c:pt>
                <c:pt idx="11881">
                  <c:v>2307.1289099999981</c:v>
                </c:pt>
                <c:pt idx="11882">
                  <c:v>2309.5703100000019</c:v>
                </c:pt>
                <c:pt idx="11883">
                  <c:v>2307.1289099999981</c:v>
                </c:pt>
                <c:pt idx="11884">
                  <c:v>2307.1289099999981</c:v>
                </c:pt>
                <c:pt idx="11885">
                  <c:v>2309.5703100000019</c:v>
                </c:pt>
                <c:pt idx="11886">
                  <c:v>2309.5703100000019</c:v>
                </c:pt>
                <c:pt idx="11887">
                  <c:v>2307.1289099999981</c:v>
                </c:pt>
                <c:pt idx="11888">
                  <c:v>2307.1289099999981</c:v>
                </c:pt>
                <c:pt idx="11889">
                  <c:v>2307.1289099999981</c:v>
                </c:pt>
                <c:pt idx="11890">
                  <c:v>2307.1289099999981</c:v>
                </c:pt>
                <c:pt idx="11891">
                  <c:v>2307.1289099999981</c:v>
                </c:pt>
                <c:pt idx="11892">
                  <c:v>2307.1289099999981</c:v>
                </c:pt>
                <c:pt idx="11893">
                  <c:v>2307.1289099999981</c:v>
                </c:pt>
                <c:pt idx="11894">
                  <c:v>2309.5703100000019</c:v>
                </c:pt>
                <c:pt idx="11895">
                  <c:v>2307.1289099999981</c:v>
                </c:pt>
                <c:pt idx="11896">
                  <c:v>2309.5703100000019</c:v>
                </c:pt>
                <c:pt idx="11897">
                  <c:v>2309.5703100000019</c:v>
                </c:pt>
                <c:pt idx="11898">
                  <c:v>2307.1289099999981</c:v>
                </c:pt>
                <c:pt idx="11899">
                  <c:v>2307.1289099999981</c:v>
                </c:pt>
                <c:pt idx="11900">
                  <c:v>2307.1289099999981</c:v>
                </c:pt>
                <c:pt idx="11901">
                  <c:v>2307.1289099999981</c:v>
                </c:pt>
                <c:pt idx="11902">
                  <c:v>2309.5703100000019</c:v>
                </c:pt>
                <c:pt idx="11903">
                  <c:v>2307.1289099999981</c:v>
                </c:pt>
                <c:pt idx="11904">
                  <c:v>2307.1289099999981</c:v>
                </c:pt>
                <c:pt idx="11905">
                  <c:v>2307.1289099999981</c:v>
                </c:pt>
                <c:pt idx="11906">
                  <c:v>2307.1289099999981</c:v>
                </c:pt>
                <c:pt idx="11907">
                  <c:v>2307.1289099999981</c:v>
                </c:pt>
                <c:pt idx="11908">
                  <c:v>2309.5703100000019</c:v>
                </c:pt>
                <c:pt idx="11909">
                  <c:v>2309.5703100000019</c:v>
                </c:pt>
                <c:pt idx="11910">
                  <c:v>2309.5703100000019</c:v>
                </c:pt>
                <c:pt idx="11911">
                  <c:v>2307.1289099999981</c:v>
                </c:pt>
                <c:pt idx="11912">
                  <c:v>2307.1289099999981</c:v>
                </c:pt>
                <c:pt idx="11913">
                  <c:v>2309.5703100000019</c:v>
                </c:pt>
                <c:pt idx="11914">
                  <c:v>2307.1289099999981</c:v>
                </c:pt>
                <c:pt idx="11915">
                  <c:v>2307.1289099999981</c:v>
                </c:pt>
                <c:pt idx="11916">
                  <c:v>2307.1289099999981</c:v>
                </c:pt>
                <c:pt idx="11917">
                  <c:v>2307.1289099999981</c:v>
                </c:pt>
                <c:pt idx="11918">
                  <c:v>2307.1289099999981</c:v>
                </c:pt>
                <c:pt idx="11919">
                  <c:v>2307.1289099999981</c:v>
                </c:pt>
                <c:pt idx="11920">
                  <c:v>2307.1289099999981</c:v>
                </c:pt>
                <c:pt idx="11921">
                  <c:v>2307.1289099999981</c:v>
                </c:pt>
                <c:pt idx="11922">
                  <c:v>2307.1289099999981</c:v>
                </c:pt>
                <c:pt idx="11923">
                  <c:v>2309.5703100000019</c:v>
                </c:pt>
                <c:pt idx="11924">
                  <c:v>2309.5703100000019</c:v>
                </c:pt>
                <c:pt idx="11925">
                  <c:v>2307.1289099999981</c:v>
                </c:pt>
                <c:pt idx="11926">
                  <c:v>2307.1289099999981</c:v>
                </c:pt>
                <c:pt idx="11927">
                  <c:v>2307.1289099999981</c:v>
                </c:pt>
                <c:pt idx="11928">
                  <c:v>2307.1289099999981</c:v>
                </c:pt>
                <c:pt idx="11929">
                  <c:v>2307.1289099999981</c:v>
                </c:pt>
                <c:pt idx="11930">
                  <c:v>2307.1289099999981</c:v>
                </c:pt>
                <c:pt idx="11931">
                  <c:v>2307.1289099999981</c:v>
                </c:pt>
                <c:pt idx="11932">
                  <c:v>2309.5703100000019</c:v>
                </c:pt>
                <c:pt idx="11933">
                  <c:v>2309.5703100000019</c:v>
                </c:pt>
                <c:pt idx="11934">
                  <c:v>2307.1289099999981</c:v>
                </c:pt>
                <c:pt idx="11935">
                  <c:v>2307.1289099999981</c:v>
                </c:pt>
                <c:pt idx="11936">
                  <c:v>2307.1289099999981</c:v>
                </c:pt>
                <c:pt idx="11937">
                  <c:v>2307.1289099999981</c:v>
                </c:pt>
                <c:pt idx="11938">
                  <c:v>2307.1289099999981</c:v>
                </c:pt>
                <c:pt idx="11939">
                  <c:v>2307.1289099999981</c:v>
                </c:pt>
                <c:pt idx="11940">
                  <c:v>2307.1289099999981</c:v>
                </c:pt>
                <c:pt idx="11941">
                  <c:v>2307.1289099999981</c:v>
                </c:pt>
                <c:pt idx="11942">
                  <c:v>2307.1289099999981</c:v>
                </c:pt>
                <c:pt idx="11943">
                  <c:v>2307.1289099999981</c:v>
                </c:pt>
                <c:pt idx="11944">
                  <c:v>2307.1289099999981</c:v>
                </c:pt>
                <c:pt idx="11945">
                  <c:v>2307.1289099999981</c:v>
                </c:pt>
                <c:pt idx="11946">
                  <c:v>2309.5703100000019</c:v>
                </c:pt>
                <c:pt idx="11947">
                  <c:v>2307.1289099999981</c:v>
                </c:pt>
                <c:pt idx="11948">
                  <c:v>2309.5703100000019</c:v>
                </c:pt>
                <c:pt idx="11949">
                  <c:v>2309.5703100000019</c:v>
                </c:pt>
                <c:pt idx="11950">
                  <c:v>2307.1289099999981</c:v>
                </c:pt>
                <c:pt idx="11951">
                  <c:v>2309.5703100000019</c:v>
                </c:pt>
                <c:pt idx="11952">
                  <c:v>2307.1289099999981</c:v>
                </c:pt>
                <c:pt idx="11953">
                  <c:v>2307.1289099999981</c:v>
                </c:pt>
                <c:pt idx="11954">
                  <c:v>2307.1289099999981</c:v>
                </c:pt>
                <c:pt idx="11955">
                  <c:v>2309.5703100000019</c:v>
                </c:pt>
                <c:pt idx="11956">
                  <c:v>2309.5703100000019</c:v>
                </c:pt>
                <c:pt idx="11957">
                  <c:v>2309.5703100000019</c:v>
                </c:pt>
                <c:pt idx="11958">
                  <c:v>2307.1289099999981</c:v>
                </c:pt>
                <c:pt idx="11959">
                  <c:v>2307.1289099999981</c:v>
                </c:pt>
                <c:pt idx="11960">
                  <c:v>2307.1289099999981</c:v>
                </c:pt>
                <c:pt idx="11961">
                  <c:v>2307.1289099999981</c:v>
                </c:pt>
                <c:pt idx="11962">
                  <c:v>2307.1289099999981</c:v>
                </c:pt>
                <c:pt idx="11963">
                  <c:v>2307.1289099999981</c:v>
                </c:pt>
                <c:pt idx="11964">
                  <c:v>2307.1289099999981</c:v>
                </c:pt>
                <c:pt idx="11965">
                  <c:v>2307.1289099999981</c:v>
                </c:pt>
                <c:pt idx="11966">
                  <c:v>2307.1289099999981</c:v>
                </c:pt>
                <c:pt idx="11967">
                  <c:v>2307.1289099999981</c:v>
                </c:pt>
                <c:pt idx="11968">
                  <c:v>2307.1289099999981</c:v>
                </c:pt>
                <c:pt idx="11969">
                  <c:v>2307.1289099999981</c:v>
                </c:pt>
                <c:pt idx="11970">
                  <c:v>2309.5703100000019</c:v>
                </c:pt>
                <c:pt idx="11971">
                  <c:v>2307.1289099999981</c:v>
                </c:pt>
                <c:pt idx="11972">
                  <c:v>2307.1289099999981</c:v>
                </c:pt>
                <c:pt idx="11973">
                  <c:v>2307.1289099999981</c:v>
                </c:pt>
                <c:pt idx="11974">
                  <c:v>2307.1289099999981</c:v>
                </c:pt>
                <c:pt idx="11975">
                  <c:v>2307.1289099999981</c:v>
                </c:pt>
                <c:pt idx="11976">
                  <c:v>2307.1289099999981</c:v>
                </c:pt>
                <c:pt idx="11977">
                  <c:v>2307.1289099999981</c:v>
                </c:pt>
                <c:pt idx="11978">
                  <c:v>2309.5703100000019</c:v>
                </c:pt>
                <c:pt idx="11979">
                  <c:v>2309.5703100000019</c:v>
                </c:pt>
                <c:pt idx="11980">
                  <c:v>2307.1289099999981</c:v>
                </c:pt>
                <c:pt idx="11981">
                  <c:v>2307.1289099999981</c:v>
                </c:pt>
                <c:pt idx="11982">
                  <c:v>2307.1289099999981</c:v>
                </c:pt>
                <c:pt idx="11983">
                  <c:v>2307.1289099999981</c:v>
                </c:pt>
                <c:pt idx="11984">
                  <c:v>2309.5703100000019</c:v>
                </c:pt>
                <c:pt idx="11985">
                  <c:v>2307.1289099999981</c:v>
                </c:pt>
                <c:pt idx="11986">
                  <c:v>2309.5703100000019</c:v>
                </c:pt>
                <c:pt idx="11987">
                  <c:v>2307.1289099999981</c:v>
                </c:pt>
                <c:pt idx="11988">
                  <c:v>2309.5703100000019</c:v>
                </c:pt>
                <c:pt idx="11989">
                  <c:v>2307.1289099999981</c:v>
                </c:pt>
                <c:pt idx="11990">
                  <c:v>2307.1289099999981</c:v>
                </c:pt>
                <c:pt idx="11991">
                  <c:v>2307.1289099999981</c:v>
                </c:pt>
                <c:pt idx="11992">
                  <c:v>2307.1289099999981</c:v>
                </c:pt>
                <c:pt idx="11993">
                  <c:v>2307.1289099999981</c:v>
                </c:pt>
                <c:pt idx="11994">
                  <c:v>2307.1289099999981</c:v>
                </c:pt>
                <c:pt idx="11995">
                  <c:v>2307.1289099999981</c:v>
                </c:pt>
                <c:pt idx="11996">
                  <c:v>2307.1289099999981</c:v>
                </c:pt>
                <c:pt idx="11997">
                  <c:v>2307.1289099999981</c:v>
                </c:pt>
                <c:pt idx="11998">
                  <c:v>2307.1289099999981</c:v>
                </c:pt>
                <c:pt idx="11999">
                  <c:v>2307.1289099999981</c:v>
                </c:pt>
                <c:pt idx="12000">
                  <c:v>2307.1289099999981</c:v>
                </c:pt>
                <c:pt idx="12001">
                  <c:v>2307.1289099999981</c:v>
                </c:pt>
                <c:pt idx="12002">
                  <c:v>2307.1289099999981</c:v>
                </c:pt>
                <c:pt idx="12003">
                  <c:v>2307.1289099999981</c:v>
                </c:pt>
                <c:pt idx="12004">
                  <c:v>2307.1289099999981</c:v>
                </c:pt>
                <c:pt idx="12005">
                  <c:v>2307.1289099999981</c:v>
                </c:pt>
                <c:pt idx="12006">
                  <c:v>2307.1289099999981</c:v>
                </c:pt>
                <c:pt idx="12007">
                  <c:v>2307.1289099999981</c:v>
                </c:pt>
                <c:pt idx="12008">
                  <c:v>2307.1289099999981</c:v>
                </c:pt>
                <c:pt idx="12009">
                  <c:v>2307.1289099999981</c:v>
                </c:pt>
                <c:pt idx="12010">
                  <c:v>2307.1289099999981</c:v>
                </c:pt>
                <c:pt idx="12011">
                  <c:v>2307.1289099999981</c:v>
                </c:pt>
                <c:pt idx="12012">
                  <c:v>2307.1289099999981</c:v>
                </c:pt>
                <c:pt idx="12013">
                  <c:v>2307.1289099999981</c:v>
                </c:pt>
                <c:pt idx="12014">
                  <c:v>2309.5703100000019</c:v>
                </c:pt>
                <c:pt idx="12015">
                  <c:v>2307.1289099999981</c:v>
                </c:pt>
                <c:pt idx="12016">
                  <c:v>2309.5703100000019</c:v>
                </c:pt>
                <c:pt idx="12017">
                  <c:v>2307.1289099999981</c:v>
                </c:pt>
                <c:pt idx="12018">
                  <c:v>2307.1289099999981</c:v>
                </c:pt>
                <c:pt idx="12019">
                  <c:v>2307.1289099999981</c:v>
                </c:pt>
                <c:pt idx="12020">
                  <c:v>2309.5703100000019</c:v>
                </c:pt>
                <c:pt idx="12021">
                  <c:v>2307.1289099999981</c:v>
                </c:pt>
                <c:pt idx="12022">
                  <c:v>2307.1289099999981</c:v>
                </c:pt>
                <c:pt idx="12023">
                  <c:v>2307.1289099999981</c:v>
                </c:pt>
                <c:pt idx="12024">
                  <c:v>2307.1289099999981</c:v>
                </c:pt>
                <c:pt idx="12025">
                  <c:v>2307.1289099999981</c:v>
                </c:pt>
                <c:pt idx="12026">
                  <c:v>2309.5703100000019</c:v>
                </c:pt>
                <c:pt idx="12027">
                  <c:v>2307.1289099999981</c:v>
                </c:pt>
                <c:pt idx="12028">
                  <c:v>2307.1289099999981</c:v>
                </c:pt>
                <c:pt idx="12029">
                  <c:v>2309.5703100000019</c:v>
                </c:pt>
                <c:pt idx="12030">
                  <c:v>2307.1289099999981</c:v>
                </c:pt>
                <c:pt idx="12031">
                  <c:v>2307.1289099999981</c:v>
                </c:pt>
                <c:pt idx="12032">
                  <c:v>2307.1289099999981</c:v>
                </c:pt>
                <c:pt idx="12033">
                  <c:v>2307.1289099999981</c:v>
                </c:pt>
                <c:pt idx="12034">
                  <c:v>2309.5703100000019</c:v>
                </c:pt>
                <c:pt idx="12035">
                  <c:v>2307.1289099999981</c:v>
                </c:pt>
                <c:pt idx="12036">
                  <c:v>2307.1289099999981</c:v>
                </c:pt>
                <c:pt idx="12037">
                  <c:v>2307.1289099999981</c:v>
                </c:pt>
                <c:pt idx="12038">
                  <c:v>2307.1289099999981</c:v>
                </c:pt>
                <c:pt idx="12039">
                  <c:v>2307.1289099999981</c:v>
                </c:pt>
                <c:pt idx="12040">
                  <c:v>2307.1289099999981</c:v>
                </c:pt>
                <c:pt idx="12041">
                  <c:v>2307.1289099999981</c:v>
                </c:pt>
                <c:pt idx="12042">
                  <c:v>2309.5703100000019</c:v>
                </c:pt>
                <c:pt idx="12043">
                  <c:v>2309.5703100000019</c:v>
                </c:pt>
                <c:pt idx="12044">
                  <c:v>2309.5703100000019</c:v>
                </c:pt>
                <c:pt idx="12045">
                  <c:v>2309.5703100000019</c:v>
                </c:pt>
                <c:pt idx="12046">
                  <c:v>2307.1289099999981</c:v>
                </c:pt>
                <c:pt idx="12047">
                  <c:v>2307.1289099999981</c:v>
                </c:pt>
                <c:pt idx="12048">
                  <c:v>2309.5703100000019</c:v>
                </c:pt>
                <c:pt idx="12049">
                  <c:v>2307.1289099999981</c:v>
                </c:pt>
                <c:pt idx="12050">
                  <c:v>2307.1289099999981</c:v>
                </c:pt>
                <c:pt idx="12051">
                  <c:v>2307.1289099999981</c:v>
                </c:pt>
                <c:pt idx="12052">
                  <c:v>2307.1289099999981</c:v>
                </c:pt>
                <c:pt idx="12053">
                  <c:v>2307.1289099999981</c:v>
                </c:pt>
                <c:pt idx="12054">
                  <c:v>2309.5703100000019</c:v>
                </c:pt>
                <c:pt idx="12055">
                  <c:v>2307.1289099999981</c:v>
                </c:pt>
                <c:pt idx="12056">
                  <c:v>2307.1289099999981</c:v>
                </c:pt>
                <c:pt idx="12057">
                  <c:v>2309.5703100000019</c:v>
                </c:pt>
                <c:pt idx="12058">
                  <c:v>2307.1289099999981</c:v>
                </c:pt>
                <c:pt idx="12059">
                  <c:v>2307.1289099999981</c:v>
                </c:pt>
                <c:pt idx="12060">
                  <c:v>2307.1289099999981</c:v>
                </c:pt>
                <c:pt idx="12061">
                  <c:v>2309.5703100000019</c:v>
                </c:pt>
                <c:pt idx="12062">
                  <c:v>2307.1289099999981</c:v>
                </c:pt>
                <c:pt idx="12063">
                  <c:v>2309.5703100000019</c:v>
                </c:pt>
                <c:pt idx="12064">
                  <c:v>2307.1289099999981</c:v>
                </c:pt>
                <c:pt idx="12065">
                  <c:v>2307.1289099999981</c:v>
                </c:pt>
                <c:pt idx="12066">
                  <c:v>2307.1289099999981</c:v>
                </c:pt>
                <c:pt idx="12067">
                  <c:v>2307.1289099999981</c:v>
                </c:pt>
                <c:pt idx="12068">
                  <c:v>2307.1289099999981</c:v>
                </c:pt>
                <c:pt idx="12069">
                  <c:v>2307.1289099999981</c:v>
                </c:pt>
                <c:pt idx="12070">
                  <c:v>2307.1289099999981</c:v>
                </c:pt>
                <c:pt idx="12071">
                  <c:v>2307.1289099999981</c:v>
                </c:pt>
                <c:pt idx="12072">
                  <c:v>2307.1289099999981</c:v>
                </c:pt>
                <c:pt idx="12073">
                  <c:v>2307.1289099999981</c:v>
                </c:pt>
                <c:pt idx="12074">
                  <c:v>2307.1289099999981</c:v>
                </c:pt>
                <c:pt idx="12075">
                  <c:v>2307.1289099999981</c:v>
                </c:pt>
                <c:pt idx="12076">
                  <c:v>2307.1289099999981</c:v>
                </c:pt>
                <c:pt idx="12077">
                  <c:v>2307.1289099999981</c:v>
                </c:pt>
                <c:pt idx="12078">
                  <c:v>2309.5703100000019</c:v>
                </c:pt>
                <c:pt idx="12079">
                  <c:v>2307.1289099999981</c:v>
                </c:pt>
                <c:pt idx="12080">
                  <c:v>2307.1289099999981</c:v>
                </c:pt>
                <c:pt idx="12081">
                  <c:v>2307.1289099999981</c:v>
                </c:pt>
                <c:pt idx="12082">
                  <c:v>2307.1289099999981</c:v>
                </c:pt>
                <c:pt idx="12083">
                  <c:v>2307.1289099999981</c:v>
                </c:pt>
                <c:pt idx="12084">
                  <c:v>2309.5703100000019</c:v>
                </c:pt>
                <c:pt idx="12085">
                  <c:v>2307.1289099999981</c:v>
                </c:pt>
                <c:pt idx="12086">
                  <c:v>2309.5703100000019</c:v>
                </c:pt>
                <c:pt idx="12087">
                  <c:v>2307.1289099999981</c:v>
                </c:pt>
                <c:pt idx="12088">
                  <c:v>2307.1289099999981</c:v>
                </c:pt>
                <c:pt idx="12089">
                  <c:v>2307.1289099999981</c:v>
                </c:pt>
                <c:pt idx="12090">
                  <c:v>2307.1289099999981</c:v>
                </c:pt>
                <c:pt idx="12091">
                  <c:v>2307.1289099999981</c:v>
                </c:pt>
                <c:pt idx="12092">
                  <c:v>2307.1289099999981</c:v>
                </c:pt>
                <c:pt idx="12093">
                  <c:v>2309.5703100000019</c:v>
                </c:pt>
                <c:pt idx="12094">
                  <c:v>2307.1289099999981</c:v>
                </c:pt>
                <c:pt idx="12095">
                  <c:v>2307.1289099999981</c:v>
                </c:pt>
                <c:pt idx="12096">
                  <c:v>2307.1289099999981</c:v>
                </c:pt>
                <c:pt idx="12097">
                  <c:v>2307.1289099999981</c:v>
                </c:pt>
                <c:pt idx="12098">
                  <c:v>2309.5703100000019</c:v>
                </c:pt>
                <c:pt idx="12099">
                  <c:v>2307.1289099999981</c:v>
                </c:pt>
                <c:pt idx="12100">
                  <c:v>2307.1289099999981</c:v>
                </c:pt>
                <c:pt idx="12101">
                  <c:v>2307.1289099999981</c:v>
                </c:pt>
                <c:pt idx="12102">
                  <c:v>2307.1289099999981</c:v>
                </c:pt>
                <c:pt idx="12103">
                  <c:v>2307.1289099999981</c:v>
                </c:pt>
                <c:pt idx="12104">
                  <c:v>2307.1289099999981</c:v>
                </c:pt>
                <c:pt idx="12105">
                  <c:v>2307.1289099999981</c:v>
                </c:pt>
                <c:pt idx="12106">
                  <c:v>2307.1289099999981</c:v>
                </c:pt>
                <c:pt idx="12107">
                  <c:v>2309.5703100000019</c:v>
                </c:pt>
                <c:pt idx="12108">
                  <c:v>2307.1289099999981</c:v>
                </c:pt>
                <c:pt idx="12109">
                  <c:v>2307.1289099999981</c:v>
                </c:pt>
                <c:pt idx="12110">
                  <c:v>2307.1289099999981</c:v>
                </c:pt>
                <c:pt idx="12111">
                  <c:v>2307.1289099999981</c:v>
                </c:pt>
                <c:pt idx="12112">
                  <c:v>2307.1289099999981</c:v>
                </c:pt>
                <c:pt idx="12113">
                  <c:v>2307.1289099999981</c:v>
                </c:pt>
                <c:pt idx="12114">
                  <c:v>2307.1289099999981</c:v>
                </c:pt>
                <c:pt idx="12115">
                  <c:v>2307.1289099999981</c:v>
                </c:pt>
                <c:pt idx="12116">
                  <c:v>2307.1289099999981</c:v>
                </c:pt>
                <c:pt idx="12117">
                  <c:v>2307.1289099999981</c:v>
                </c:pt>
                <c:pt idx="12118">
                  <c:v>2307.1289099999981</c:v>
                </c:pt>
                <c:pt idx="12119">
                  <c:v>2307.1289099999981</c:v>
                </c:pt>
                <c:pt idx="12120">
                  <c:v>2307.1289099999981</c:v>
                </c:pt>
                <c:pt idx="12121">
                  <c:v>2307.1289099999981</c:v>
                </c:pt>
                <c:pt idx="12122">
                  <c:v>2307.1289099999981</c:v>
                </c:pt>
                <c:pt idx="12123">
                  <c:v>2307.1289099999981</c:v>
                </c:pt>
                <c:pt idx="12124">
                  <c:v>2307.1289099999981</c:v>
                </c:pt>
                <c:pt idx="12125">
                  <c:v>2307.1289099999981</c:v>
                </c:pt>
                <c:pt idx="12126">
                  <c:v>2307.1289099999981</c:v>
                </c:pt>
                <c:pt idx="12127">
                  <c:v>2307.1289099999981</c:v>
                </c:pt>
                <c:pt idx="12128">
                  <c:v>2307.1289099999981</c:v>
                </c:pt>
                <c:pt idx="12129">
                  <c:v>2307.1289099999981</c:v>
                </c:pt>
                <c:pt idx="12130">
                  <c:v>2307.1289099999981</c:v>
                </c:pt>
                <c:pt idx="12131">
                  <c:v>2307.1289099999981</c:v>
                </c:pt>
                <c:pt idx="12132">
                  <c:v>2307.1289099999981</c:v>
                </c:pt>
                <c:pt idx="12133">
                  <c:v>2307.1289099999981</c:v>
                </c:pt>
                <c:pt idx="12134">
                  <c:v>2307.1289099999981</c:v>
                </c:pt>
                <c:pt idx="12135">
                  <c:v>2307.1289099999981</c:v>
                </c:pt>
                <c:pt idx="12136">
                  <c:v>2307.1289099999981</c:v>
                </c:pt>
                <c:pt idx="12137">
                  <c:v>2307.1289099999981</c:v>
                </c:pt>
                <c:pt idx="12138">
                  <c:v>2307.1289099999981</c:v>
                </c:pt>
                <c:pt idx="12139">
                  <c:v>2307.1289099999981</c:v>
                </c:pt>
                <c:pt idx="12140">
                  <c:v>2307.1289099999981</c:v>
                </c:pt>
                <c:pt idx="12141">
                  <c:v>2307.1289099999981</c:v>
                </c:pt>
                <c:pt idx="12142">
                  <c:v>2307.1289099999981</c:v>
                </c:pt>
                <c:pt idx="12143">
                  <c:v>2309.5703100000019</c:v>
                </c:pt>
                <c:pt idx="12144">
                  <c:v>2307.1289099999981</c:v>
                </c:pt>
                <c:pt idx="12145">
                  <c:v>2307.1289099999981</c:v>
                </c:pt>
                <c:pt idx="12146">
                  <c:v>2307.1289099999981</c:v>
                </c:pt>
                <c:pt idx="12147">
                  <c:v>2307.1289099999981</c:v>
                </c:pt>
                <c:pt idx="12148">
                  <c:v>2307.1289099999981</c:v>
                </c:pt>
                <c:pt idx="12149">
                  <c:v>2307.1289099999981</c:v>
                </c:pt>
                <c:pt idx="12150">
                  <c:v>2307.1289099999981</c:v>
                </c:pt>
                <c:pt idx="12151">
                  <c:v>2307.1289099999981</c:v>
                </c:pt>
                <c:pt idx="12152">
                  <c:v>2309.5703100000019</c:v>
                </c:pt>
                <c:pt idx="12153">
                  <c:v>2307.1289099999981</c:v>
                </c:pt>
                <c:pt idx="12154">
                  <c:v>2307.1289099999981</c:v>
                </c:pt>
                <c:pt idx="12155">
                  <c:v>2307.1289099999981</c:v>
                </c:pt>
                <c:pt idx="12156">
                  <c:v>2307.1289099999981</c:v>
                </c:pt>
                <c:pt idx="12157">
                  <c:v>2307.1289099999981</c:v>
                </c:pt>
                <c:pt idx="12158">
                  <c:v>2307.1289099999981</c:v>
                </c:pt>
                <c:pt idx="12159">
                  <c:v>2307.1289099999981</c:v>
                </c:pt>
                <c:pt idx="12160">
                  <c:v>2307.1289099999981</c:v>
                </c:pt>
                <c:pt idx="12161">
                  <c:v>2307.1289099999981</c:v>
                </c:pt>
                <c:pt idx="12162">
                  <c:v>2307.1289099999981</c:v>
                </c:pt>
                <c:pt idx="12163">
                  <c:v>2307.1289099999981</c:v>
                </c:pt>
                <c:pt idx="12164">
                  <c:v>2307.1289099999981</c:v>
                </c:pt>
                <c:pt idx="12165">
                  <c:v>2307.1289099999981</c:v>
                </c:pt>
                <c:pt idx="12166">
                  <c:v>2307.1289099999981</c:v>
                </c:pt>
                <c:pt idx="12167">
                  <c:v>2307.1289099999981</c:v>
                </c:pt>
                <c:pt idx="12168">
                  <c:v>2307.1289099999981</c:v>
                </c:pt>
                <c:pt idx="12169">
                  <c:v>2307.1289099999981</c:v>
                </c:pt>
                <c:pt idx="12170">
                  <c:v>2307.1289099999981</c:v>
                </c:pt>
                <c:pt idx="12171">
                  <c:v>2307.1289099999981</c:v>
                </c:pt>
                <c:pt idx="12172">
                  <c:v>2307.1289099999981</c:v>
                </c:pt>
                <c:pt idx="12173">
                  <c:v>2307.1289099999981</c:v>
                </c:pt>
                <c:pt idx="12174">
                  <c:v>2307.1289099999981</c:v>
                </c:pt>
                <c:pt idx="12175">
                  <c:v>2307.1289099999981</c:v>
                </c:pt>
                <c:pt idx="12176">
                  <c:v>2307.1289099999981</c:v>
                </c:pt>
                <c:pt idx="12177">
                  <c:v>2307.1289099999981</c:v>
                </c:pt>
                <c:pt idx="12178">
                  <c:v>2307.1289099999981</c:v>
                </c:pt>
                <c:pt idx="12179">
                  <c:v>2307.1289099999981</c:v>
                </c:pt>
                <c:pt idx="12180">
                  <c:v>2307.1289099999981</c:v>
                </c:pt>
                <c:pt idx="12181">
                  <c:v>2307.1289099999981</c:v>
                </c:pt>
                <c:pt idx="12182">
                  <c:v>2307.1289099999981</c:v>
                </c:pt>
                <c:pt idx="12183">
                  <c:v>2307.1289099999981</c:v>
                </c:pt>
                <c:pt idx="12184">
                  <c:v>2307.1289099999981</c:v>
                </c:pt>
                <c:pt idx="12185">
                  <c:v>2307.1289099999981</c:v>
                </c:pt>
                <c:pt idx="12186">
                  <c:v>2309.5703100000019</c:v>
                </c:pt>
                <c:pt idx="12187">
                  <c:v>2307.1289099999981</c:v>
                </c:pt>
                <c:pt idx="12188">
                  <c:v>2307.1289099999981</c:v>
                </c:pt>
                <c:pt idx="12189">
                  <c:v>2307.1289099999981</c:v>
                </c:pt>
                <c:pt idx="12190">
                  <c:v>2307.1289099999981</c:v>
                </c:pt>
                <c:pt idx="12191">
                  <c:v>2307.1289099999981</c:v>
                </c:pt>
                <c:pt idx="12192">
                  <c:v>2307.1289099999981</c:v>
                </c:pt>
                <c:pt idx="12193">
                  <c:v>2307.1289099999981</c:v>
                </c:pt>
                <c:pt idx="12194">
                  <c:v>2307.1289099999981</c:v>
                </c:pt>
                <c:pt idx="12195">
                  <c:v>2307.1289099999981</c:v>
                </c:pt>
                <c:pt idx="12196">
                  <c:v>2307.1289099999981</c:v>
                </c:pt>
                <c:pt idx="12197">
                  <c:v>2307.1289099999981</c:v>
                </c:pt>
                <c:pt idx="12198">
                  <c:v>2309.5703100000019</c:v>
                </c:pt>
                <c:pt idx="12199">
                  <c:v>2307.1289099999981</c:v>
                </c:pt>
                <c:pt idx="12200">
                  <c:v>2307.1289099999981</c:v>
                </c:pt>
                <c:pt idx="12201">
                  <c:v>2307.1289099999981</c:v>
                </c:pt>
                <c:pt idx="12202">
                  <c:v>2307.1289099999981</c:v>
                </c:pt>
                <c:pt idx="12203">
                  <c:v>2307.1289099999981</c:v>
                </c:pt>
                <c:pt idx="12204">
                  <c:v>2307.1289099999981</c:v>
                </c:pt>
                <c:pt idx="12205">
                  <c:v>2307.1289099999981</c:v>
                </c:pt>
                <c:pt idx="12206">
                  <c:v>2307.1289099999981</c:v>
                </c:pt>
                <c:pt idx="12207">
                  <c:v>2307.1289099999981</c:v>
                </c:pt>
                <c:pt idx="12208">
                  <c:v>2307.1289099999981</c:v>
                </c:pt>
                <c:pt idx="12209">
                  <c:v>2307.1289099999981</c:v>
                </c:pt>
                <c:pt idx="12210">
                  <c:v>2307.1289099999981</c:v>
                </c:pt>
                <c:pt idx="12211">
                  <c:v>2307.1289099999981</c:v>
                </c:pt>
                <c:pt idx="12212">
                  <c:v>2307.1289099999981</c:v>
                </c:pt>
                <c:pt idx="12213">
                  <c:v>2307.1289099999981</c:v>
                </c:pt>
                <c:pt idx="12214">
                  <c:v>2307.1289099999981</c:v>
                </c:pt>
                <c:pt idx="12215">
                  <c:v>2307.1289099999981</c:v>
                </c:pt>
                <c:pt idx="12216">
                  <c:v>2307.1289099999981</c:v>
                </c:pt>
                <c:pt idx="12217">
                  <c:v>2307.1289099999981</c:v>
                </c:pt>
                <c:pt idx="12218">
                  <c:v>2307.1289099999981</c:v>
                </c:pt>
                <c:pt idx="12219">
                  <c:v>2307.1289099999981</c:v>
                </c:pt>
                <c:pt idx="12220">
                  <c:v>2307.1289099999981</c:v>
                </c:pt>
                <c:pt idx="12221">
                  <c:v>2309.5703100000019</c:v>
                </c:pt>
                <c:pt idx="12222">
                  <c:v>2307.1289099999981</c:v>
                </c:pt>
                <c:pt idx="12223">
                  <c:v>2307.1289099999981</c:v>
                </c:pt>
                <c:pt idx="12224">
                  <c:v>2307.1289099999981</c:v>
                </c:pt>
                <c:pt idx="12225">
                  <c:v>2307.1289099999981</c:v>
                </c:pt>
                <c:pt idx="12226">
                  <c:v>2307.1289099999981</c:v>
                </c:pt>
                <c:pt idx="12227">
                  <c:v>2309.5703100000019</c:v>
                </c:pt>
                <c:pt idx="12228">
                  <c:v>2307.1289099999981</c:v>
                </c:pt>
                <c:pt idx="12229">
                  <c:v>2307.1289099999981</c:v>
                </c:pt>
                <c:pt idx="12230">
                  <c:v>2307.1289099999981</c:v>
                </c:pt>
                <c:pt idx="12231">
                  <c:v>2307.1289099999981</c:v>
                </c:pt>
                <c:pt idx="12232">
                  <c:v>2309.5703100000019</c:v>
                </c:pt>
                <c:pt idx="12233">
                  <c:v>2307.1289099999981</c:v>
                </c:pt>
                <c:pt idx="12234">
                  <c:v>2307.1289099999981</c:v>
                </c:pt>
                <c:pt idx="12235">
                  <c:v>2307.1289099999981</c:v>
                </c:pt>
                <c:pt idx="12236">
                  <c:v>2307.1289099999981</c:v>
                </c:pt>
                <c:pt idx="12237">
                  <c:v>2307.1289099999981</c:v>
                </c:pt>
                <c:pt idx="12238">
                  <c:v>2307.1289099999981</c:v>
                </c:pt>
                <c:pt idx="12239">
                  <c:v>2307.1289099999981</c:v>
                </c:pt>
                <c:pt idx="12240">
                  <c:v>2307.1289099999981</c:v>
                </c:pt>
                <c:pt idx="12241">
                  <c:v>2307.1289099999981</c:v>
                </c:pt>
                <c:pt idx="12242">
                  <c:v>2307.1289099999981</c:v>
                </c:pt>
                <c:pt idx="12243">
                  <c:v>2307.1289099999981</c:v>
                </c:pt>
                <c:pt idx="12244">
                  <c:v>2307.1289099999981</c:v>
                </c:pt>
                <c:pt idx="12245">
                  <c:v>2307.1289099999981</c:v>
                </c:pt>
                <c:pt idx="12246">
                  <c:v>2307.1289099999981</c:v>
                </c:pt>
                <c:pt idx="12247">
                  <c:v>2307.1289099999981</c:v>
                </c:pt>
                <c:pt idx="12248">
                  <c:v>2307.1289099999981</c:v>
                </c:pt>
                <c:pt idx="12249">
                  <c:v>2307.1289099999981</c:v>
                </c:pt>
                <c:pt idx="12250">
                  <c:v>2307.1289099999981</c:v>
                </c:pt>
                <c:pt idx="12251">
                  <c:v>2307.1289099999981</c:v>
                </c:pt>
                <c:pt idx="12252">
                  <c:v>2307.1289099999981</c:v>
                </c:pt>
                <c:pt idx="12253">
                  <c:v>2307.1289099999981</c:v>
                </c:pt>
                <c:pt idx="12254">
                  <c:v>2307.1289099999981</c:v>
                </c:pt>
                <c:pt idx="12255">
                  <c:v>2307.1289099999981</c:v>
                </c:pt>
                <c:pt idx="12256">
                  <c:v>2307.1289099999981</c:v>
                </c:pt>
                <c:pt idx="12257">
                  <c:v>2307.1289099999981</c:v>
                </c:pt>
                <c:pt idx="12258">
                  <c:v>2307.1289099999981</c:v>
                </c:pt>
                <c:pt idx="12259">
                  <c:v>2307.1289099999981</c:v>
                </c:pt>
                <c:pt idx="12260">
                  <c:v>2307.1289099999981</c:v>
                </c:pt>
                <c:pt idx="12261">
                  <c:v>2307.1289099999981</c:v>
                </c:pt>
                <c:pt idx="12262">
                  <c:v>2307.1289099999981</c:v>
                </c:pt>
                <c:pt idx="12263">
                  <c:v>2307.1289099999981</c:v>
                </c:pt>
                <c:pt idx="12264">
                  <c:v>2307.1289099999981</c:v>
                </c:pt>
                <c:pt idx="12265">
                  <c:v>2307.1289099999981</c:v>
                </c:pt>
                <c:pt idx="12266">
                  <c:v>2307.1289099999981</c:v>
                </c:pt>
                <c:pt idx="12267">
                  <c:v>2307.1289099999981</c:v>
                </c:pt>
                <c:pt idx="12268">
                  <c:v>2307.1289099999981</c:v>
                </c:pt>
                <c:pt idx="12269">
                  <c:v>2307.1289099999981</c:v>
                </c:pt>
                <c:pt idx="12270">
                  <c:v>2307.1289099999981</c:v>
                </c:pt>
                <c:pt idx="12271">
                  <c:v>2307.1289099999981</c:v>
                </c:pt>
                <c:pt idx="12272">
                  <c:v>2307.1289099999981</c:v>
                </c:pt>
                <c:pt idx="12273">
                  <c:v>2307.1289099999981</c:v>
                </c:pt>
                <c:pt idx="12274">
                  <c:v>2307.1289099999981</c:v>
                </c:pt>
                <c:pt idx="12275">
                  <c:v>2307.1289099999981</c:v>
                </c:pt>
                <c:pt idx="12276">
                  <c:v>2307.1289099999981</c:v>
                </c:pt>
                <c:pt idx="12277">
                  <c:v>2307.1289099999981</c:v>
                </c:pt>
                <c:pt idx="12278">
                  <c:v>2307.1289099999981</c:v>
                </c:pt>
                <c:pt idx="12279">
                  <c:v>2307.1289099999981</c:v>
                </c:pt>
                <c:pt idx="12280">
                  <c:v>2309.5703100000019</c:v>
                </c:pt>
                <c:pt idx="12281">
                  <c:v>2307.1289099999981</c:v>
                </c:pt>
                <c:pt idx="12282">
                  <c:v>2307.1289099999981</c:v>
                </c:pt>
                <c:pt idx="12283">
                  <c:v>2307.1289099999981</c:v>
                </c:pt>
                <c:pt idx="12284">
                  <c:v>2307.1289099999981</c:v>
                </c:pt>
                <c:pt idx="12285">
                  <c:v>2307.1289099999981</c:v>
                </c:pt>
                <c:pt idx="12286">
                  <c:v>2307.1289099999981</c:v>
                </c:pt>
                <c:pt idx="12287">
                  <c:v>2307.1289099999981</c:v>
                </c:pt>
                <c:pt idx="12288">
                  <c:v>2307.1289099999981</c:v>
                </c:pt>
                <c:pt idx="12289">
                  <c:v>2307.1289099999981</c:v>
                </c:pt>
                <c:pt idx="12290">
                  <c:v>2307.1289099999981</c:v>
                </c:pt>
                <c:pt idx="12291">
                  <c:v>2307.1289099999981</c:v>
                </c:pt>
                <c:pt idx="12292">
                  <c:v>2307.1289099999981</c:v>
                </c:pt>
                <c:pt idx="12293">
                  <c:v>2307.1289099999981</c:v>
                </c:pt>
                <c:pt idx="12294">
                  <c:v>2307.1289099999981</c:v>
                </c:pt>
                <c:pt idx="12295">
                  <c:v>2307.1289099999981</c:v>
                </c:pt>
                <c:pt idx="12296">
                  <c:v>2307.1289099999981</c:v>
                </c:pt>
                <c:pt idx="12297">
                  <c:v>2307.1289099999981</c:v>
                </c:pt>
                <c:pt idx="12298">
                  <c:v>2307.1289099999981</c:v>
                </c:pt>
                <c:pt idx="12299">
                  <c:v>2307.1289099999981</c:v>
                </c:pt>
                <c:pt idx="12300">
                  <c:v>2307.1289099999981</c:v>
                </c:pt>
                <c:pt idx="12301">
                  <c:v>2307.1289099999981</c:v>
                </c:pt>
                <c:pt idx="12302">
                  <c:v>2307.1289099999981</c:v>
                </c:pt>
                <c:pt idx="12303">
                  <c:v>2307.1289099999981</c:v>
                </c:pt>
                <c:pt idx="12304">
                  <c:v>2307.1289099999981</c:v>
                </c:pt>
                <c:pt idx="12305">
                  <c:v>2307.1289099999981</c:v>
                </c:pt>
                <c:pt idx="12306">
                  <c:v>2307.1289099999981</c:v>
                </c:pt>
                <c:pt idx="12307">
                  <c:v>2307.1289099999981</c:v>
                </c:pt>
                <c:pt idx="12308">
                  <c:v>2307.1289099999981</c:v>
                </c:pt>
                <c:pt idx="12309">
                  <c:v>2307.1289099999981</c:v>
                </c:pt>
                <c:pt idx="12310">
                  <c:v>2307.1289099999981</c:v>
                </c:pt>
                <c:pt idx="12311">
                  <c:v>2309.5703100000019</c:v>
                </c:pt>
                <c:pt idx="12312">
                  <c:v>2307.1289099999981</c:v>
                </c:pt>
                <c:pt idx="12313">
                  <c:v>2307.1289099999981</c:v>
                </c:pt>
                <c:pt idx="12314">
                  <c:v>2307.1289099999981</c:v>
                </c:pt>
                <c:pt idx="12315">
                  <c:v>2307.1289099999981</c:v>
                </c:pt>
                <c:pt idx="12316">
                  <c:v>2307.1289099999981</c:v>
                </c:pt>
                <c:pt idx="12317">
                  <c:v>2307.1289099999981</c:v>
                </c:pt>
                <c:pt idx="12318">
                  <c:v>2307.1289099999981</c:v>
                </c:pt>
                <c:pt idx="12319">
                  <c:v>2307.1289099999981</c:v>
                </c:pt>
                <c:pt idx="12320">
                  <c:v>2307.1289099999981</c:v>
                </c:pt>
                <c:pt idx="12321">
                  <c:v>2307.1289099999981</c:v>
                </c:pt>
                <c:pt idx="12322">
                  <c:v>2307.1289099999981</c:v>
                </c:pt>
                <c:pt idx="12323">
                  <c:v>2307.1289099999981</c:v>
                </c:pt>
                <c:pt idx="12324">
                  <c:v>2307.1289099999981</c:v>
                </c:pt>
                <c:pt idx="12325">
                  <c:v>2307.1289099999981</c:v>
                </c:pt>
                <c:pt idx="12326">
                  <c:v>2307.1289099999981</c:v>
                </c:pt>
                <c:pt idx="12327">
                  <c:v>2307.1289099999981</c:v>
                </c:pt>
                <c:pt idx="12328">
                  <c:v>2307.1289099999981</c:v>
                </c:pt>
                <c:pt idx="12329">
                  <c:v>2307.1289099999981</c:v>
                </c:pt>
                <c:pt idx="12330">
                  <c:v>2307.1289099999981</c:v>
                </c:pt>
                <c:pt idx="12331">
                  <c:v>2307.1289099999981</c:v>
                </c:pt>
                <c:pt idx="12332">
                  <c:v>2307.1289099999981</c:v>
                </c:pt>
                <c:pt idx="12333">
                  <c:v>2307.1289099999981</c:v>
                </c:pt>
                <c:pt idx="12334">
                  <c:v>2307.1289099999981</c:v>
                </c:pt>
                <c:pt idx="12335">
                  <c:v>2307.1289099999981</c:v>
                </c:pt>
                <c:pt idx="12336">
                  <c:v>2307.1289099999981</c:v>
                </c:pt>
                <c:pt idx="12337">
                  <c:v>2307.1289099999981</c:v>
                </c:pt>
                <c:pt idx="12338">
                  <c:v>2307.1289099999981</c:v>
                </c:pt>
                <c:pt idx="12339">
                  <c:v>2307.1289099999981</c:v>
                </c:pt>
                <c:pt idx="12340">
                  <c:v>2307.1289099999981</c:v>
                </c:pt>
                <c:pt idx="12341">
                  <c:v>2307.1289099999981</c:v>
                </c:pt>
                <c:pt idx="12342">
                  <c:v>2307.1289099999981</c:v>
                </c:pt>
                <c:pt idx="12343">
                  <c:v>2307.1289099999981</c:v>
                </c:pt>
                <c:pt idx="12344">
                  <c:v>2307.1289099999981</c:v>
                </c:pt>
                <c:pt idx="12345">
                  <c:v>2307.1289099999981</c:v>
                </c:pt>
                <c:pt idx="12346">
                  <c:v>2307.1289099999981</c:v>
                </c:pt>
                <c:pt idx="12347">
                  <c:v>2307.1289099999981</c:v>
                </c:pt>
                <c:pt idx="12348">
                  <c:v>2307.1289099999981</c:v>
                </c:pt>
                <c:pt idx="12349">
                  <c:v>2307.1289099999981</c:v>
                </c:pt>
                <c:pt idx="12350">
                  <c:v>2307.1289099999981</c:v>
                </c:pt>
                <c:pt idx="12351">
                  <c:v>2307.1289099999981</c:v>
                </c:pt>
                <c:pt idx="12352">
                  <c:v>2307.1289099999981</c:v>
                </c:pt>
                <c:pt idx="12353">
                  <c:v>2307.1289099999981</c:v>
                </c:pt>
                <c:pt idx="12354">
                  <c:v>2307.1289099999981</c:v>
                </c:pt>
                <c:pt idx="12355">
                  <c:v>2307.1289099999981</c:v>
                </c:pt>
                <c:pt idx="12356">
                  <c:v>2307.1289099999981</c:v>
                </c:pt>
                <c:pt idx="12357">
                  <c:v>2307.1289099999981</c:v>
                </c:pt>
                <c:pt idx="12358">
                  <c:v>2307.1289099999981</c:v>
                </c:pt>
                <c:pt idx="12359">
                  <c:v>2307.1289099999981</c:v>
                </c:pt>
                <c:pt idx="12360">
                  <c:v>2307.1289099999981</c:v>
                </c:pt>
                <c:pt idx="12361">
                  <c:v>2307.1289099999981</c:v>
                </c:pt>
                <c:pt idx="12362">
                  <c:v>2307.1289099999981</c:v>
                </c:pt>
                <c:pt idx="12363">
                  <c:v>2307.1289099999981</c:v>
                </c:pt>
                <c:pt idx="12364">
                  <c:v>2307.1289099999981</c:v>
                </c:pt>
                <c:pt idx="12365">
                  <c:v>2307.1289099999981</c:v>
                </c:pt>
                <c:pt idx="12366">
                  <c:v>2307.1289099999981</c:v>
                </c:pt>
                <c:pt idx="12367">
                  <c:v>2309.5703100000019</c:v>
                </c:pt>
                <c:pt idx="12368">
                  <c:v>2307.1289099999981</c:v>
                </c:pt>
                <c:pt idx="12369">
                  <c:v>2307.1289099999981</c:v>
                </c:pt>
                <c:pt idx="12370">
                  <c:v>2307.1289099999981</c:v>
                </c:pt>
                <c:pt idx="12371">
                  <c:v>2307.1289099999981</c:v>
                </c:pt>
                <c:pt idx="12372">
                  <c:v>2307.1289099999981</c:v>
                </c:pt>
                <c:pt idx="12373">
                  <c:v>2307.1289099999981</c:v>
                </c:pt>
                <c:pt idx="12374">
                  <c:v>2307.1289099999981</c:v>
                </c:pt>
                <c:pt idx="12375">
                  <c:v>2307.1289099999981</c:v>
                </c:pt>
                <c:pt idx="12376">
                  <c:v>2307.1289099999981</c:v>
                </c:pt>
                <c:pt idx="12377">
                  <c:v>2307.1289099999981</c:v>
                </c:pt>
                <c:pt idx="12378">
                  <c:v>2307.1289099999981</c:v>
                </c:pt>
                <c:pt idx="12379">
                  <c:v>2307.1289099999981</c:v>
                </c:pt>
                <c:pt idx="12380">
                  <c:v>2307.1289099999981</c:v>
                </c:pt>
                <c:pt idx="12381">
                  <c:v>2307.1289099999981</c:v>
                </c:pt>
                <c:pt idx="12382">
                  <c:v>2307.1289099999981</c:v>
                </c:pt>
                <c:pt idx="12383">
                  <c:v>2307.1289099999981</c:v>
                </c:pt>
                <c:pt idx="12384">
                  <c:v>2307.1289099999981</c:v>
                </c:pt>
                <c:pt idx="12385">
                  <c:v>2307.1289099999981</c:v>
                </c:pt>
                <c:pt idx="12386">
                  <c:v>2304.6875</c:v>
                </c:pt>
                <c:pt idx="12387">
                  <c:v>2307.1289099999981</c:v>
                </c:pt>
                <c:pt idx="12388">
                  <c:v>2307.1289099999981</c:v>
                </c:pt>
                <c:pt idx="12389">
                  <c:v>2307.1289099999981</c:v>
                </c:pt>
                <c:pt idx="12390">
                  <c:v>2307.1289099999981</c:v>
                </c:pt>
                <c:pt idx="12391">
                  <c:v>2307.1289099999981</c:v>
                </c:pt>
                <c:pt idx="12392">
                  <c:v>2307.1289099999981</c:v>
                </c:pt>
                <c:pt idx="12393">
                  <c:v>2307.1289099999981</c:v>
                </c:pt>
                <c:pt idx="12394">
                  <c:v>2307.1289099999981</c:v>
                </c:pt>
                <c:pt idx="12395">
                  <c:v>2307.1289099999981</c:v>
                </c:pt>
                <c:pt idx="12396">
                  <c:v>2307.1289099999981</c:v>
                </c:pt>
                <c:pt idx="12397">
                  <c:v>2307.1289099999981</c:v>
                </c:pt>
                <c:pt idx="12398">
                  <c:v>2307.1289099999981</c:v>
                </c:pt>
                <c:pt idx="12399">
                  <c:v>2307.1289099999981</c:v>
                </c:pt>
                <c:pt idx="12400">
                  <c:v>2307.1289099999981</c:v>
                </c:pt>
                <c:pt idx="12401">
                  <c:v>2307.1289099999981</c:v>
                </c:pt>
                <c:pt idx="12402">
                  <c:v>2307.1289099999981</c:v>
                </c:pt>
                <c:pt idx="12403">
                  <c:v>2307.1289099999981</c:v>
                </c:pt>
                <c:pt idx="12404">
                  <c:v>2307.1289099999981</c:v>
                </c:pt>
                <c:pt idx="12405">
                  <c:v>2307.1289099999981</c:v>
                </c:pt>
                <c:pt idx="12406">
                  <c:v>2307.1289099999981</c:v>
                </c:pt>
                <c:pt idx="12407">
                  <c:v>2307.1289099999981</c:v>
                </c:pt>
                <c:pt idx="12408">
                  <c:v>2307.1289099999981</c:v>
                </c:pt>
                <c:pt idx="12409">
                  <c:v>2307.1289099999981</c:v>
                </c:pt>
                <c:pt idx="12410">
                  <c:v>2307.1289099999981</c:v>
                </c:pt>
                <c:pt idx="12411">
                  <c:v>2307.1289099999981</c:v>
                </c:pt>
                <c:pt idx="12412">
                  <c:v>2307.1289099999981</c:v>
                </c:pt>
                <c:pt idx="12413">
                  <c:v>2307.1289099999981</c:v>
                </c:pt>
                <c:pt idx="12414">
                  <c:v>2307.1289099999981</c:v>
                </c:pt>
                <c:pt idx="12415">
                  <c:v>2307.1289099999981</c:v>
                </c:pt>
                <c:pt idx="12416">
                  <c:v>2307.1289099999981</c:v>
                </c:pt>
                <c:pt idx="12417">
                  <c:v>2307.1289099999981</c:v>
                </c:pt>
                <c:pt idx="12418">
                  <c:v>2307.1289099999981</c:v>
                </c:pt>
                <c:pt idx="12419">
                  <c:v>2307.1289099999981</c:v>
                </c:pt>
                <c:pt idx="12420">
                  <c:v>2307.1289099999981</c:v>
                </c:pt>
                <c:pt idx="12421">
                  <c:v>2307.1289099999981</c:v>
                </c:pt>
                <c:pt idx="12422">
                  <c:v>2307.1289099999981</c:v>
                </c:pt>
                <c:pt idx="12423">
                  <c:v>2307.1289099999981</c:v>
                </c:pt>
                <c:pt idx="12424">
                  <c:v>2307.1289099999981</c:v>
                </c:pt>
                <c:pt idx="12425">
                  <c:v>2307.1289099999981</c:v>
                </c:pt>
                <c:pt idx="12426">
                  <c:v>2307.1289099999981</c:v>
                </c:pt>
                <c:pt idx="12427">
                  <c:v>2307.1289099999981</c:v>
                </c:pt>
                <c:pt idx="12428">
                  <c:v>2307.1289099999981</c:v>
                </c:pt>
                <c:pt idx="12429">
                  <c:v>2307.1289099999981</c:v>
                </c:pt>
                <c:pt idx="12430">
                  <c:v>2307.1289099999981</c:v>
                </c:pt>
                <c:pt idx="12431">
                  <c:v>2307.1289099999981</c:v>
                </c:pt>
                <c:pt idx="12432">
                  <c:v>2307.1289099999981</c:v>
                </c:pt>
                <c:pt idx="12433">
                  <c:v>2307.1289099999981</c:v>
                </c:pt>
                <c:pt idx="12434">
                  <c:v>2307.1289099999981</c:v>
                </c:pt>
                <c:pt idx="12435">
                  <c:v>2307.1289099999981</c:v>
                </c:pt>
                <c:pt idx="12436">
                  <c:v>2307.1289099999981</c:v>
                </c:pt>
                <c:pt idx="12437">
                  <c:v>2307.1289099999981</c:v>
                </c:pt>
                <c:pt idx="12438">
                  <c:v>2307.1289099999981</c:v>
                </c:pt>
                <c:pt idx="12439">
                  <c:v>2307.1289099999981</c:v>
                </c:pt>
                <c:pt idx="12440">
                  <c:v>2307.1289099999981</c:v>
                </c:pt>
                <c:pt idx="12441">
                  <c:v>2307.1289099999981</c:v>
                </c:pt>
                <c:pt idx="12442">
                  <c:v>2307.1289099999981</c:v>
                </c:pt>
                <c:pt idx="12443">
                  <c:v>2307.1289099999981</c:v>
                </c:pt>
                <c:pt idx="12444">
                  <c:v>2307.1289099999981</c:v>
                </c:pt>
                <c:pt idx="12445">
                  <c:v>2307.1289099999981</c:v>
                </c:pt>
                <c:pt idx="12446">
                  <c:v>2307.1289099999981</c:v>
                </c:pt>
                <c:pt idx="12447">
                  <c:v>2307.1289099999981</c:v>
                </c:pt>
                <c:pt idx="12448">
                  <c:v>2307.1289099999981</c:v>
                </c:pt>
                <c:pt idx="12449">
                  <c:v>2307.1289099999981</c:v>
                </c:pt>
                <c:pt idx="12450">
                  <c:v>2307.1289099999981</c:v>
                </c:pt>
                <c:pt idx="12451">
                  <c:v>2304.6875</c:v>
                </c:pt>
                <c:pt idx="12452">
                  <c:v>2307.1289099999981</c:v>
                </c:pt>
                <c:pt idx="12453">
                  <c:v>2307.1289099999981</c:v>
                </c:pt>
                <c:pt idx="12454">
                  <c:v>2307.1289099999981</c:v>
                </c:pt>
                <c:pt idx="12455">
                  <c:v>2307.1289099999981</c:v>
                </c:pt>
                <c:pt idx="12456">
                  <c:v>2307.1289099999981</c:v>
                </c:pt>
                <c:pt idx="12457">
                  <c:v>2307.1289099999981</c:v>
                </c:pt>
                <c:pt idx="12458">
                  <c:v>2307.1289099999981</c:v>
                </c:pt>
                <c:pt idx="12459">
                  <c:v>2307.1289099999981</c:v>
                </c:pt>
                <c:pt idx="12460">
                  <c:v>2307.1289099999981</c:v>
                </c:pt>
                <c:pt idx="12461">
                  <c:v>2307.1289099999981</c:v>
                </c:pt>
                <c:pt idx="12462">
                  <c:v>2307.1289099999981</c:v>
                </c:pt>
                <c:pt idx="12463">
                  <c:v>2307.1289099999981</c:v>
                </c:pt>
                <c:pt idx="12464">
                  <c:v>2307.1289099999981</c:v>
                </c:pt>
                <c:pt idx="12465">
                  <c:v>2307.1289099999981</c:v>
                </c:pt>
                <c:pt idx="12466">
                  <c:v>2307.1289099999981</c:v>
                </c:pt>
                <c:pt idx="12467">
                  <c:v>2307.1289099999981</c:v>
                </c:pt>
                <c:pt idx="12468">
                  <c:v>2307.1289099999981</c:v>
                </c:pt>
                <c:pt idx="12469">
                  <c:v>2307.1289099999981</c:v>
                </c:pt>
                <c:pt idx="12470">
                  <c:v>2307.1289099999981</c:v>
                </c:pt>
                <c:pt idx="12471">
                  <c:v>2307.1289099999981</c:v>
                </c:pt>
                <c:pt idx="12472">
                  <c:v>2307.1289099999981</c:v>
                </c:pt>
                <c:pt idx="12473">
                  <c:v>2307.1289099999981</c:v>
                </c:pt>
                <c:pt idx="12474">
                  <c:v>2307.1289099999981</c:v>
                </c:pt>
                <c:pt idx="12475">
                  <c:v>2307.1289099999981</c:v>
                </c:pt>
                <c:pt idx="12476">
                  <c:v>2307.1289099999981</c:v>
                </c:pt>
                <c:pt idx="12477">
                  <c:v>2307.1289099999981</c:v>
                </c:pt>
                <c:pt idx="12478">
                  <c:v>2307.1289099999981</c:v>
                </c:pt>
                <c:pt idx="12479">
                  <c:v>2307.1289099999981</c:v>
                </c:pt>
                <c:pt idx="12480">
                  <c:v>2307.1289099999981</c:v>
                </c:pt>
                <c:pt idx="12481">
                  <c:v>2307.1289099999981</c:v>
                </c:pt>
                <c:pt idx="12482">
                  <c:v>2307.1289099999981</c:v>
                </c:pt>
                <c:pt idx="12483">
                  <c:v>2307.1289099999981</c:v>
                </c:pt>
                <c:pt idx="12484">
                  <c:v>2307.1289099999981</c:v>
                </c:pt>
                <c:pt idx="12485">
                  <c:v>2307.1289099999981</c:v>
                </c:pt>
                <c:pt idx="12486">
                  <c:v>2307.1289099999981</c:v>
                </c:pt>
                <c:pt idx="12487">
                  <c:v>2307.1289099999981</c:v>
                </c:pt>
                <c:pt idx="12488">
                  <c:v>2307.1289099999981</c:v>
                </c:pt>
                <c:pt idx="12489">
                  <c:v>2307.1289099999981</c:v>
                </c:pt>
                <c:pt idx="12490">
                  <c:v>2307.1289099999981</c:v>
                </c:pt>
                <c:pt idx="12491">
                  <c:v>2307.1289099999981</c:v>
                </c:pt>
                <c:pt idx="12492">
                  <c:v>2307.1289099999981</c:v>
                </c:pt>
                <c:pt idx="12493">
                  <c:v>2307.1289099999981</c:v>
                </c:pt>
                <c:pt idx="12494">
                  <c:v>2307.1289099999981</c:v>
                </c:pt>
                <c:pt idx="12495">
                  <c:v>2307.1289099999981</c:v>
                </c:pt>
                <c:pt idx="12496">
                  <c:v>2307.1289099999981</c:v>
                </c:pt>
                <c:pt idx="12497">
                  <c:v>2304.6875</c:v>
                </c:pt>
                <c:pt idx="12498">
                  <c:v>2307.1289099999981</c:v>
                </c:pt>
                <c:pt idx="12499">
                  <c:v>2307.1289099999981</c:v>
                </c:pt>
                <c:pt idx="12500">
                  <c:v>2307.1289099999981</c:v>
                </c:pt>
                <c:pt idx="12501">
                  <c:v>2307.1289099999981</c:v>
                </c:pt>
                <c:pt idx="12502">
                  <c:v>2307.1289099999981</c:v>
                </c:pt>
                <c:pt idx="12503">
                  <c:v>2307.1289099999981</c:v>
                </c:pt>
                <c:pt idx="12504">
                  <c:v>2307.1289099999981</c:v>
                </c:pt>
                <c:pt idx="12505">
                  <c:v>2307.1289099999981</c:v>
                </c:pt>
                <c:pt idx="12506">
                  <c:v>2307.1289099999981</c:v>
                </c:pt>
                <c:pt idx="12507">
                  <c:v>2307.1289099999981</c:v>
                </c:pt>
                <c:pt idx="12508">
                  <c:v>2307.1289099999981</c:v>
                </c:pt>
                <c:pt idx="12509">
                  <c:v>2307.1289099999981</c:v>
                </c:pt>
                <c:pt idx="12510">
                  <c:v>2307.1289099999981</c:v>
                </c:pt>
                <c:pt idx="12511">
                  <c:v>2307.1289099999981</c:v>
                </c:pt>
                <c:pt idx="12512">
                  <c:v>2307.1289099999981</c:v>
                </c:pt>
                <c:pt idx="12513">
                  <c:v>2307.1289099999981</c:v>
                </c:pt>
                <c:pt idx="12514">
                  <c:v>2307.1289099999981</c:v>
                </c:pt>
                <c:pt idx="12515">
                  <c:v>2307.1289099999981</c:v>
                </c:pt>
                <c:pt idx="12516">
                  <c:v>2307.1289099999981</c:v>
                </c:pt>
                <c:pt idx="12517">
                  <c:v>2307.1289099999981</c:v>
                </c:pt>
                <c:pt idx="12518">
                  <c:v>2307.1289099999981</c:v>
                </c:pt>
                <c:pt idx="12519">
                  <c:v>2307.1289099999981</c:v>
                </c:pt>
                <c:pt idx="12520">
                  <c:v>2307.1289099999981</c:v>
                </c:pt>
                <c:pt idx="12521">
                  <c:v>2307.1289099999981</c:v>
                </c:pt>
                <c:pt idx="12522">
                  <c:v>2307.1289099999981</c:v>
                </c:pt>
                <c:pt idx="12523">
                  <c:v>2307.1289099999981</c:v>
                </c:pt>
                <c:pt idx="12524">
                  <c:v>2307.1289099999981</c:v>
                </c:pt>
                <c:pt idx="12525">
                  <c:v>2307.1289099999981</c:v>
                </c:pt>
                <c:pt idx="12526">
                  <c:v>2307.1289099999981</c:v>
                </c:pt>
                <c:pt idx="12527">
                  <c:v>2307.1289099999981</c:v>
                </c:pt>
                <c:pt idx="12528">
                  <c:v>2307.1289099999981</c:v>
                </c:pt>
                <c:pt idx="12529">
                  <c:v>2307.1289099999981</c:v>
                </c:pt>
                <c:pt idx="12530">
                  <c:v>2307.1289099999981</c:v>
                </c:pt>
                <c:pt idx="12531">
                  <c:v>2307.1289099999981</c:v>
                </c:pt>
                <c:pt idx="12532">
                  <c:v>2307.1289099999981</c:v>
                </c:pt>
                <c:pt idx="12533">
                  <c:v>2307.1289099999981</c:v>
                </c:pt>
                <c:pt idx="12534">
                  <c:v>2307.1289099999981</c:v>
                </c:pt>
                <c:pt idx="12535">
                  <c:v>2304.6875</c:v>
                </c:pt>
                <c:pt idx="12536">
                  <c:v>2307.1289099999981</c:v>
                </c:pt>
                <c:pt idx="12537">
                  <c:v>2307.1289099999981</c:v>
                </c:pt>
                <c:pt idx="12538">
                  <c:v>2307.1289099999981</c:v>
                </c:pt>
                <c:pt idx="12539">
                  <c:v>2307.1289099999981</c:v>
                </c:pt>
                <c:pt idx="12540">
                  <c:v>2307.1289099999981</c:v>
                </c:pt>
                <c:pt idx="12541">
                  <c:v>2307.1289099999981</c:v>
                </c:pt>
                <c:pt idx="12542">
                  <c:v>2307.1289099999981</c:v>
                </c:pt>
                <c:pt idx="12543">
                  <c:v>2307.1289099999981</c:v>
                </c:pt>
                <c:pt idx="12544">
                  <c:v>2307.1289099999981</c:v>
                </c:pt>
                <c:pt idx="12545">
                  <c:v>2307.1289099999981</c:v>
                </c:pt>
                <c:pt idx="12546">
                  <c:v>2307.1289099999981</c:v>
                </c:pt>
                <c:pt idx="12547">
                  <c:v>2307.1289099999981</c:v>
                </c:pt>
                <c:pt idx="12548">
                  <c:v>2307.1289099999981</c:v>
                </c:pt>
                <c:pt idx="12549">
                  <c:v>2307.1289099999981</c:v>
                </c:pt>
                <c:pt idx="12550">
                  <c:v>2304.6875</c:v>
                </c:pt>
                <c:pt idx="12551">
                  <c:v>2307.1289099999981</c:v>
                </c:pt>
                <c:pt idx="12552">
                  <c:v>2304.6875</c:v>
                </c:pt>
                <c:pt idx="12553">
                  <c:v>2307.1289099999981</c:v>
                </c:pt>
                <c:pt idx="12554">
                  <c:v>2307.1289099999981</c:v>
                </c:pt>
                <c:pt idx="12555">
                  <c:v>2307.1289099999981</c:v>
                </c:pt>
                <c:pt idx="12556">
                  <c:v>2307.1289099999981</c:v>
                </c:pt>
                <c:pt idx="12557">
                  <c:v>2307.1289099999981</c:v>
                </c:pt>
                <c:pt idx="12558">
                  <c:v>2307.1289099999981</c:v>
                </c:pt>
                <c:pt idx="12559">
                  <c:v>2307.1289099999981</c:v>
                </c:pt>
                <c:pt idx="12560">
                  <c:v>2307.1289099999981</c:v>
                </c:pt>
                <c:pt idx="12561">
                  <c:v>2307.1289099999981</c:v>
                </c:pt>
                <c:pt idx="12562">
                  <c:v>2307.1289099999981</c:v>
                </c:pt>
                <c:pt idx="12563">
                  <c:v>2307.1289099999981</c:v>
                </c:pt>
                <c:pt idx="12564">
                  <c:v>2307.1289099999981</c:v>
                </c:pt>
                <c:pt idx="12565">
                  <c:v>2307.1289099999981</c:v>
                </c:pt>
                <c:pt idx="12566">
                  <c:v>2307.1289099999981</c:v>
                </c:pt>
                <c:pt idx="12567">
                  <c:v>2307.1289099999981</c:v>
                </c:pt>
                <c:pt idx="12568">
                  <c:v>2307.1289099999981</c:v>
                </c:pt>
                <c:pt idx="12569">
                  <c:v>2307.1289099999981</c:v>
                </c:pt>
                <c:pt idx="12570">
                  <c:v>2307.1289099999981</c:v>
                </c:pt>
                <c:pt idx="12571">
                  <c:v>2307.1289099999981</c:v>
                </c:pt>
                <c:pt idx="12572">
                  <c:v>2307.1289099999981</c:v>
                </c:pt>
                <c:pt idx="12573">
                  <c:v>2307.1289099999981</c:v>
                </c:pt>
                <c:pt idx="12574">
                  <c:v>2307.1289099999981</c:v>
                </c:pt>
                <c:pt idx="12575">
                  <c:v>2307.1289099999981</c:v>
                </c:pt>
                <c:pt idx="12576">
                  <c:v>2307.1289099999981</c:v>
                </c:pt>
                <c:pt idx="12577">
                  <c:v>2307.1289099999981</c:v>
                </c:pt>
                <c:pt idx="12578">
                  <c:v>2307.1289099999981</c:v>
                </c:pt>
                <c:pt idx="12579">
                  <c:v>2307.1289099999981</c:v>
                </c:pt>
                <c:pt idx="12580">
                  <c:v>2307.1289099999981</c:v>
                </c:pt>
                <c:pt idx="12581">
                  <c:v>2307.1289099999981</c:v>
                </c:pt>
                <c:pt idx="12582">
                  <c:v>2307.1289099999981</c:v>
                </c:pt>
                <c:pt idx="12583">
                  <c:v>2307.1289099999981</c:v>
                </c:pt>
                <c:pt idx="12584">
                  <c:v>2307.1289099999981</c:v>
                </c:pt>
                <c:pt idx="12585">
                  <c:v>2307.1289099999981</c:v>
                </c:pt>
                <c:pt idx="12586">
                  <c:v>2307.1289099999981</c:v>
                </c:pt>
                <c:pt idx="12587">
                  <c:v>2307.1289099999981</c:v>
                </c:pt>
                <c:pt idx="12588">
                  <c:v>2307.1289099999981</c:v>
                </c:pt>
                <c:pt idx="12589">
                  <c:v>2307.1289099999981</c:v>
                </c:pt>
                <c:pt idx="12590">
                  <c:v>2307.1289099999981</c:v>
                </c:pt>
                <c:pt idx="12591">
                  <c:v>2307.1289099999981</c:v>
                </c:pt>
                <c:pt idx="12592">
                  <c:v>2307.1289099999981</c:v>
                </c:pt>
                <c:pt idx="12593">
                  <c:v>2307.1289099999981</c:v>
                </c:pt>
                <c:pt idx="12594">
                  <c:v>2307.1289099999981</c:v>
                </c:pt>
                <c:pt idx="12595">
                  <c:v>2307.1289099999981</c:v>
                </c:pt>
                <c:pt idx="12596">
                  <c:v>2307.1289099999981</c:v>
                </c:pt>
                <c:pt idx="12597">
                  <c:v>2307.1289099999981</c:v>
                </c:pt>
                <c:pt idx="12598">
                  <c:v>2307.1289099999981</c:v>
                </c:pt>
                <c:pt idx="12599">
                  <c:v>2307.1289099999981</c:v>
                </c:pt>
                <c:pt idx="12600">
                  <c:v>2307.1289099999981</c:v>
                </c:pt>
                <c:pt idx="12601">
                  <c:v>2307.1289099999981</c:v>
                </c:pt>
                <c:pt idx="12602">
                  <c:v>2307.1289099999981</c:v>
                </c:pt>
                <c:pt idx="12603">
                  <c:v>2307.1289099999981</c:v>
                </c:pt>
                <c:pt idx="12604">
                  <c:v>2307.1289099999981</c:v>
                </c:pt>
                <c:pt idx="12605">
                  <c:v>2307.1289099999981</c:v>
                </c:pt>
                <c:pt idx="12606">
                  <c:v>2307.1289099999981</c:v>
                </c:pt>
                <c:pt idx="12607">
                  <c:v>2307.1289099999981</c:v>
                </c:pt>
                <c:pt idx="12608">
                  <c:v>2307.1289099999981</c:v>
                </c:pt>
                <c:pt idx="12609">
                  <c:v>2307.1289099999981</c:v>
                </c:pt>
                <c:pt idx="12610">
                  <c:v>2307.1289099999981</c:v>
                </c:pt>
                <c:pt idx="12611">
                  <c:v>2307.1289099999981</c:v>
                </c:pt>
                <c:pt idx="12612">
                  <c:v>2307.1289099999981</c:v>
                </c:pt>
                <c:pt idx="12613">
                  <c:v>2307.1289099999981</c:v>
                </c:pt>
                <c:pt idx="12614">
                  <c:v>2307.1289099999981</c:v>
                </c:pt>
                <c:pt idx="12615">
                  <c:v>2307.1289099999981</c:v>
                </c:pt>
                <c:pt idx="12616">
                  <c:v>2307.1289099999981</c:v>
                </c:pt>
                <c:pt idx="12617">
                  <c:v>2307.1289099999981</c:v>
                </c:pt>
                <c:pt idx="12618">
                  <c:v>2307.1289099999981</c:v>
                </c:pt>
                <c:pt idx="12619">
                  <c:v>2307.1289099999981</c:v>
                </c:pt>
                <c:pt idx="12620">
                  <c:v>2307.1289099999981</c:v>
                </c:pt>
                <c:pt idx="12621">
                  <c:v>2307.1289099999981</c:v>
                </c:pt>
                <c:pt idx="12622">
                  <c:v>2307.1289099999981</c:v>
                </c:pt>
                <c:pt idx="12623">
                  <c:v>2307.1289099999981</c:v>
                </c:pt>
                <c:pt idx="12624">
                  <c:v>2307.1289099999981</c:v>
                </c:pt>
                <c:pt idx="12625">
                  <c:v>2307.1289099999981</c:v>
                </c:pt>
                <c:pt idx="12626">
                  <c:v>2307.1289099999981</c:v>
                </c:pt>
                <c:pt idx="12627">
                  <c:v>2307.1289099999981</c:v>
                </c:pt>
                <c:pt idx="12628">
                  <c:v>2307.1289099999981</c:v>
                </c:pt>
                <c:pt idx="12629">
                  <c:v>2307.1289099999981</c:v>
                </c:pt>
                <c:pt idx="12630">
                  <c:v>2307.1289099999981</c:v>
                </c:pt>
                <c:pt idx="12631">
                  <c:v>2307.1289099999981</c:v>
                </c:pt>
                <c:pt idx="12632">
                  <c:v>2307.1289099999981</c:v>
                </c:pt>
                <c:pt idx="12633">
                  <c:v>2307.1289099999981</c:v>
                </c:pt>
                <c:pt idx="12634">
                  <c:v>2307.1289099999981</c:v>
                </c:pt>
                <c:pt idx="12635">
                  <c:v>2307.1289099999981</c:v>
                </c:pt>
                <c:pt idx="12636">
                  <c:v>2307.1289099999981</c:v>
                </c:pt>
                <c:pt idx="12637">
                  <c:v>2307.1289099999981</c:v>
                </c:pt>
                <c:pt idx="12638">
                  <c:v>2307.1289099999981</c:v>
                </c:pt>
                <c:pt idx="12639">
                  <c:v>2307.1289099999981</c:v>
                </c:pt>
                <c:pt idx="12640">
                  <c:v>2307.1289099999981</c:v>
                </c:pt>
                <c:pt idx="12641">
                  <c:v>2307.1289099999981</c:v>
                </c:pt>
                <c:pt idx="12642">
                  <c:v>2307.1289099999981</c:v>
                </c:pt>
                <c:pt idx="12643">
                  <c:v>2307.1289099999981</c:v>
                </c:pt>
                <c:pt idx="12644">
                  <c:v>2307.1289099999981</c:v>
                </c:pt>
                <c:pt idx="12645">
                  <c:v>2307.1289099999981</c:v>
                </c:pt>
                <c:pt idx="12646">
                  <c:v>2307.1289099999981</c:v>
                </c:pt>
                <c:pt idx="12647">
                  <c:v>2307.1289099999981</c:v>
                </c:pt>
                <c:pt idx="12648">
                  <c:v>2307.1289099999981</c:v>
                </c:pt>
                <c:pt idx="12649">
                  <c:v>2307.1289099999981</c:v>
                </c:pt>
                <c:pt idx="12650">
                  <c:v>2307.1289099999981</c:v>
                </c:pt>
                <c:pt idx="12651">
                  <c:v>2307.1289099999981</c:v>
                </c:pt>
                <c:pt idx="12652">
                  <c:v>2307.1289099999981</c:v>
                </c:pt>
                <c:pt idx="12653">
                  <c:v>2307.1289099999981</c:v>
                </c:pt>
                <c:pt idx="12654">
                  <c:v>2307.1289099999981</c:v>
                </c:pt>
                <c:pt idx="12655">
                  <c:v>2304.6875</c:v>
                </c:pt>
                <c:pt idx="12656">
                  <c:v>2307.1289099999981</c:v>
                </c:pt>
                <c:pt idx="12657">
                  <c:v>2307.1289099999981</c:v>
                </c:pt>
                <c:pt idx="12658">
                  <c:v>2307.1289099999981</c:v>
                </c:pt>
                <c:pt idx="12659">
                  <c:v>2307.1289099999981</c:v>
                </c:pt>
                <c:pt idx="12660">
                  <c:v>2307.1289099999981</c:v>
                </c:pt>
                <c:pt idx="12661">
                  <c:v>2307.1289099999981</c:v>
                </c:pt>
                <c:pt idx="12662">
                  <c:v>2307.1289099999981</c:v>
                </c:pt>
                <c:pt idx="12663">
                  <c:v>2307.1289099999981</c:v>
                </c:pt>
                <c:pt idx="12664">
                  <c:v>2307.1289099999981</c:v>
                </c:pt>
                <c:pt idx="12665">
                  <c:v>2307.1289099999981</c:v>
                </c:pt>
                <c:pt idx="12666">
                  <c:v>2307.1289099999981</c:v>
                </c:pt>
                <c:pt idx="12667">
                  <c:v>2307.1289099999981</c:v>
                </c:pt>
                <c:pt idx="12668">
                  <c:v>2307.1289099999981</c:v>
                </c:pt>
                <c:pt idx="12669">
                  <c:v>2307.1289099999981</c:v>
                </c:pt>
                <c:pt idx="12670">
                  <c:v>2307.1289099999981</c:v>
                </c:pt>
                <c:pt idx="12671">
                  <c:v>2307.1289099999981</c:v>
                </c:pt>
                <c:pt idx="12672">
                  <c:v>2307.1289099999981</c:v>
                </c:pt>
                <c:pt idx="12673">
                  <c:v>2307.1289099999981</c:v>
                </c:pt>
                <c:pt idx="12674">
                  <c:v>2307.1289099999981</c:v>
                </c:pt>
                <c:pt idx="12675">
                  <c:v>2307.1289099999981</c:v>
                </c:pt>
                <c:pt idx="12676">
                  <c:v>2307.1289099999981</c:v>
                </c:pt>
                <c:pt idx="12677">
                  <c:v>2307.1289099999981</c:v>
                </c:pt>
                <c:pt idx="12678">
                  <c:v>2307.1289099999981</c:v>
                </c:pt>
                <c:pt idx="12679">
                  <c:v>2307.1289099999981</c:v>
                </c:pt>
                <c:pt idx="12680">
                  <c:v>2307.1289099999981</c:v>
                </c:pt>
                <c:pt idx="12681">
                  <c:v>2307.1289099999981</c:v>
                </c:pt>
                <c:pt idx="12682">
                  <c:v>2307.1289099999981</c:v>
                </c:pt>
                <c:pt idx="12683">
                  <c:v>2307.1289099999981</c:v>
                </c:pt>
                <c:pt idx="12684">
                  <c:v>2307.1289099999981</c:v>
                </c:pt>
                <c:pt idx="12685">
                  <c:v>2307.1289099999981</c:v>
                </c:pt>
                <c:pt idx="12686">
                  <c:v>2307.1289099999981</c:v>
                </c:pt>
                <c:pt idx="12687">
                  <c:v>2307.1289099999981</c:v>
                </c:pt>
                <c:pt idx="12688">
                  <c:v>2307.1289099999981</c:v>
                </c:pt>
                <c:pt idx="12689">
                  <c:v>2307.1289099999981</c:v>
                </c:pt>
                <c:pt idx="12690">
                  <c:v>2307.1289099999981</c:v>
                </c:pt>
                <c:pt idx="12691">
                  <c:v>2307.1289099999981</c:v>
                </c:pt>
                <c:pt idx="12692">
                  <c:v>2307.1289099999981</c:v>
                </c:pt>
                <c:pt idx="12693">
                  <c:v>2307.1289099999981</c:v>
                </c:pt>
                <c:pt idx="12694">
                  <c:v>2307.1289099999981</c:v>
                </c:pt>
                <c:pt idx="12695">
                  <c:v>2307.1289099999981</c:v>
                </c:pt>
                <c:pt idx="12696">
                  <c:v>2307.1289099999981</c:v>
                </c:pt>
                <c:pt idx="12697">
                  <c:v>2307.1289099999981</c:v>
                </c:pt>
                <c:pt idx="12698">
                  <c:v>2307.1289099999981</c:v>
                </c:pt>
                <c:pt idx="12699">
                  <c:v>2307.1289099999981</c:v>
                </c:pt>
                <c:pt idx="12700">
                  <c:v>2307.1289099999981</c:v>
                </c:pt>
                <c:pt idx="12701">
                  <c:v>2307.1289099999981</c:v>
                </c:pt>
                <c:pt idx="12702">
                  <c:v>2307.1289099999981</c:v>
                </c:pt>
                <c:pt idx="12703">
                  <c:v>2307.1289099999981</c:v>
                </c:pt>
                <c:pt idx="12704">
                  <c:v>2307.1289099999981</c:v>
                </c:pt>
                <c:pt idx="12705">
                  <c:v>2307.1289099999981</c:v>
                </c:pt>
                <c:pt idx="12706">
                  <c:v>2307.1289099999981</c:v>
                </c:pt>
                <c:pt idx="12707">
                  <c:v>2307.1289099999981</c:v>
                </c:pt>
                <c:pt idx="12708">
                  <c:v>2307.1289099999981</c:v>
                </c:pt>
                <c:pt idx="12709">
                  <c:v>2307.1289099999981</c:v>
                </c:pt>
                <c:pt idx="12710">
                  <c:v>2307.1289099999981</c:v>
                </c:pt>
                <c:pt idx="12711">
                  <c:v>2307.1289099999981</c:v>
                </c:pt>
                <c:pt idx="12712">
                  <c:v>2307.1289099999981</c:v>
                </c:pt>
                <c:pt idx="12713">
                  <c:v>2307.1289099999981</c:v>
                </c:pt>
                <c:pt idx="12714">
                  <c:v>2307.1289099999981</c:v>
                </c:pt>
                <c:pt idx="12715">
                  <c:v>2307.1289099999981</c:v>
                </c:pt>
                <c:pt idx="12716">
                  <c:v>2307.1289099999981</c:v>
                </c:pt>
                <c:pt idx="12717">
                  <c:v>2307.1289099999981</c:v>
                </c:pt>
                <c:pt idx="12718">
                  <c:v>2307.1289099999981</c:v>
                </c:pt>
                <c:pt idx="12719">
                  <c:v>2307.1289099999981</c:v>
                </c:pt>
                <c:pt idx="12720">
                  <c:v>2307.1289099999981</c:v>
                </c:pt>
                <c:pt idx="12721">
                  <c:v>2307.1289099999981</c:v>
                </c:pt>
                <c:pt idx="12722">
                  <c:v>2307.1289099999981</c:v>
                </c:pt>
                <c:pt idx="12723">
                  <c:v>2307.1289099999981</c:v>
                </c:pt>
                <c:pt idx="12724">
                  <c:v>2307.1289099999981</c:v>
                </c:pt>
                <c:pt idx="12725">
                  <c:v>2307.1289099999981</c:v>
                </c:pt>
                <c:pt idx="12726">
                  <c:v>2307.1289099999981</c:v>
                </c:pt>
                <c:pt idx="12727">
                  <c:v>2307.1289099999981</c:v>
                </c:pt>
                <c:pt idx="12728">
                  <c:v>2307.1289099999981</c:v>
                </c:pt>
                <c:pt idx="12729">
                  <c:v>2307.1289099999981</c:v>
                </c:pt>
                <c:pt idx="12730">
                  <c:v>2307.1289099999981</c:v>
                </c:pt>
                <c:pt idx="12731">
                  <c:v>2307.1289099999981</c:v>
                </c:pt>
                <c:pt idx="12732">
                  <c:v>2307.1289099999981</c:v>
                </c:pt>
                <c:pt idx="12733">
                  <c:v>2307.1289099999981</c:v>
                </c:pt>
                <c:pt idx="12734">
                  <c:v>2307.1289099999981</c:v>
                </c:pt>
                <c:pt idx="12735">
                  <c:v>2307.1289099999981</c:v>
                </c:pt>
                <c:pt idx="12736">
                  <c:v>2307.1289099999981</c:v>
                </c:pt>
                <c:pt idx="12737">
                  <c:v>2307.1289099999981</c:v>
                </c:pt>
                <c:pt idx="12738">
                  <c:v>2307.1289099999981</c:v>
                </c:pt>
                <c:pt idx="12739">
                  <c:v>2307.1289099999981</c:v>
                </c:pt>
                <c:pt idx="12740">
                  <c:v>2307.1289099999981</c:v>
                </c:pt>
                <c:pt idx="12741">
                  <c:v>2307.1289099999981</c:v>
                </c:pt>
                <c:pt idx="12742">
                  <c:v>2307.1289099999981</c:v>
                </c:pt>
                <c:pt idx="12743">
                  <c:v>2307.1289099999981</c:v>
                </c:pt>
                <c:pt idx="12744">
                  <c:v>2307.1289099999981</c:v>
                </c:pt>
                <c:pt idx="12745">
                  <c:v>2307.1289099999981</c:v>
                </c:pt>
                <c:pt idx="12746">
                  <c:v>2307.1289099999981</c:v>
                </c:pt>
                <c:pt idx="12747">
                  <c:v>2307.1289099999981</c:v>
                </c:pt>
                <c:pt idx="12748">
                  <c:v>2307.1289099999981</c:v>
                </c:pt>
                <c:pt idx="12749">
                  <c:v>2307.1289099999981</c:v>
                </c:pt>
                <c:pt idx="12750">
                  <c:v>2307.1289099999981</c:v>
                </c:pt>
                <c:pt idx="12751">
                  <c:v>2307.1289099999981</c:v>
                </c:pt>
                <c:pt idx="12752">
                  <c:v>2307.1289099999981</c:v>
                </c:pt>
                <c:pt idx="12753">
                  <c:v>2307.1289099999981</c:v>
                </c:pt>
                <c:pt idx="12754">
                  <c:v>2307.1289099999981</c:v>
                </c:pt>
                <c:pt idx="12755">
                  <c:v>2307.1289099999981</c:v>
                </c:pt>
                <c:pt idx="12756">
                  <c:v>2304.6875</c:v>
                </c:pt>
                <c:pt idx="12757">
                  <c:v>2307.1289099999981</c:v>
                </c:pt>
                <c:pt idx="12758">
                  <c:v>2307.1289099999981</c:v>
                </c:pt>
                <c:pt idx="12759">
                  <c:v>2307.1289099999981</c:v>
                </c:pt>
                <c:pt idx="12760">
                  <c:v>2307.1289099999981</c:v>
                </c:pt>
                <c:pt idx="12761">
                  <c:v>2304.6875</c:v>
                </c:pt>
                <c:pt idx="12762">
                  <c:v>2307.1289099999981</c:v>
                </c:pt>
                <c:pt idx="12763">
                  <c:v>2307.1289099999981</c:v>
                </c:pt>
                <c:pt idx="12764">
                  <c:v>2307.1289099999981</c:v>
                </c:pt>
                <c:pt idx="12765">
                  <c:v>2307.1289099999981</c:v>
                </c:pt>
                <c:pt idx="12766">
                  <c:v>2307.1289099999981</c:v>
                </c:pt>
                <c:pt idx="12767">
                  <c:v>2307.1289099999981</c:v>
                </c:pt>
                <c:pt idx="12768">
                  <c:v>2307.1289099999981</c:v>
                </c:pt>
                <c:pt idx="12769">
                  <c:v>2307.1289099999981</c:v>
                </c:pt>
                <c:pt idx="12770">
                  <c:v>2307.1289099999981</c:v>
                </c:pt>
                <c:pt idx="12771">
                  <c:v>2307.1289099999981</c:v>
                </c:pt>
                <c:pt idx="12772">
                  <c:v>2307.1289099999981</c:v>
                </c:pt>
                <c:pt idx="12773">
                  <c:v>2307.1289099999981</c:v>
                </c:pt>
                <c:pt idx="12774">
                  <c:v>2307.1289099999981</c:v>
                </c:pt>
                <c:pt idx="12775">
                  <c:v>2307.1289099999981</c:v>
                </c:pt>
                <c:pt idx="12776">
                  <c:v>2307.1289099999981</c:v>
                </c:pt>
                <c:pt idx="12777">
                  <c:v>2307.1289099999981</c:v>
                </c:pt>
                <c:pt idx="12778">
                  <c:v>2307.1289099999981</c:v>
                </c:pt>
                <c:pt idx="12779">
                  <c:v>2304.6875</c:v>
                </c:pt>
                <c:pt idx="12780">
                  <c:v>2307.1289099999981</c:v>
                </c:pt>
                <c:pt idx="12781">
                  <c:v>2307.1289099999981</c:v>
                </c:pt>
                <c:pt idx="12782">
                  <c:v>2304.6875</c:v>
                </c:pt>
                <c:pt idx="12783">
                  <c:v>2304.6875</c:v>
                </c:pt>
                <c:pt idx="12784">
                  <c:v>2307.1289099999981</c:v>
                </c:pt>
                <c:pt idx="12785">
                  <c:v>2307.1289099999981</c:v>
                </c:pt>
                <c:pt idx="12786">
                  <c:v>2304.6875</c:v>
                </c:pt>
                <c:pt idx="12787">
                  <c:v>2304.6875</c:v>
                </c:pt>
                <c:pt idx="12788">
                  <c:v>2307.1289099999981</c:v>
                </c:pt>
                <c:pt idx="12789">
                  <c:v>2307.1289099999981</c:v>
                </c:pt>
                <c:pt idx="12790">
                  <c:v>2307.1289099999981</c:v>
                </c:pt>
                <c:pt idx="12791">
                  <c:v>2307.1289099999981</c:v>
                </c:pt>
                <c:pt idx="12792">
                  <c:v>2307.1289099999981</c:v>
                </c:pt>
                <c:pt idx="12793">
                  <c:v>2307.1289099999981</c:v>
                </c:pt>
                <c:pt idx="12794">
                  <c:v>2307.1289099999981</c:v>
                </c:pt>
                <c:pt idx="12795">
                  <c:v>2307.1289099999981</c:v>
                </c:pt>
                <c:pt idx="12796">
                  <c:v>2304.6875</c:v>
                </c:pt>
                <c:pt idx="12797">
                  <c:v>2307.1289099999981</c:v>
                </c:pt>
                <c:pt idx="12798">
                  <c:v>2307.1289099999981</c:v>
                </c:pt>
                <c:pt idx="12799">
                  <c:v>2307.1289099999981</c:v>
                </c:pt>
                <c:pt idx="12800">
                  <c:v>2304.6875</c:v>
                </c:pt>
                <c:pt idx="12801">
                  <c:v>2307.1289099999981</c:v>
                </c:pt>
                <c:pt idx="12802">
                  <c:v>2307.1289099999981</c:v>
                </c:pt>
                <c:pt idx="12803">
                  <c:v>2307.1289099999981</c:v>
                </c:pt>
                <c:pt idx="12804">
                  <c:v>2307.1289099999981</c:v>
                </c:pt>
                <c:pt idx="12805">
                  <c:v>2307.1289099999981</c:v>
                </c:pt>
                <c:pt idx="12806">
                  <c:v>2307.1289099999981</c:v>
                </c:pt>
                <c:pt idx="12807">
                  <c:v>2307.1289099999981</c:v>
                </c:pt>
                <c:pt idx="12808">
                  <c:v>2307.1289099999981</c:v>
                </c:pt>
                <c:pt idx="12809">
                  <c:v>2307.1289099999981</c:v>
                </c:pt>
                <c:pt idx="12810">
                  <c:v>2307.1289099999981</c:v>
                </c:pt>
                <c:pt idx="12811">
                  <c:v>2307.1289099999981</c:v>
                </c:pt>
                <c:pt idx="12812">
                  <c:v>2307.1289099999981</c:v>
                </c:pt>
                <c:pt idx="12813">
                  <c:v>2307.1289099999981</c:v>
                </c:pt>
                <c:pt idx="12814">
                  <c:v>2307.1289099999981</c:v>
                </c:pt>
                <c:pt idx="12815">
                  <c:v>2307.1289099999981</c:v>
                </c:pt>
                <c:pt idx="12816">
                  <c:v>2304.6875</c:v>
                </c:pt>
                <c:pt idx="12817">
                  <c:v>2307.1289099999981</c:v>
                </c:pt>
                <c:pt idx="12818">
                  <c:v>2307.1289099999981</c:v>
                </c:pt>
                <c:pt idx="12819">
                  <c:v>2307.1289099999981</c:v>
                </c:pt>
                <c:pt idx="12820">
                  <c:v>2307.1289099999981</c:v>
                </c:pt>
                <c:pt idx="12821">
                  <c:v>2307.1289099999981</c:v>
                </c:pt>
                <c:pt idx="12822">
                  <c:v>2307.1289099999981</c:v>
                </c:pt>
                <c:pt idx="12823">
                  <c:v>2307.1289099999981</c:v>
                </c:pt>
                <c:pt idx="12824">
                  <c:v>2307.1289099999981</c:v>
                </c:pt>
                <c:pt idx="12825">
                  <c:v>2307.1289099999981</c:v>
                </c:pt>
                <c:pt idx="12826">
                  <c:v>2307.1289099999981</c:v>
                </c:pt>
                <c:pt idx="12827">
                  <c:v>2307.1289099999981</c:v>
                </c:pt>
                <c:pt idx="12828">
                  <c:v>2307.1289099999981</c:v>
                </c:pt>
                <c:pt idx="12829">
                  <c:v>2307.1289099999981</c:v>
                </c:pt>
                <c:pt idx="12830">
                  <c:v>2307.1289099999981</c:v>
                </c:pt>
                <c:pt idx="12831">
                  <c:v>2307.1289099999981</c:v>
                </c:pt>
                <c:pt idx="12832">
                  <c:v>2307.1289099999981</c:v>
                </c:pt>
                <c:pt idx="12833">
                  <c:v>2307.1289099999981</c:v>
                </c:pt>
                <c:pt idx="12834">
                  <c:v>2307.1289099999981</c:v>
                </c:pt>
                <c:pt idx="12835">
                  <c:v>2307.1289099999981</c:v>
                </c:pt>
                <c:pt idx="12836">
                  <c:v>2307.1289099999981</c:v>
                </c:pt>
                <c:pt idx="12837">
                  <c:v>2307.1289099999981</c:v>
                </c:pt>
                <c:pt idx="12838">
                  <c:v>2307.1289099999981</c:v>
                </c:pt>
                <c:pt idx="12839">
                  <c:v>2307.1289099999981</c:v>
                </c:pt>
                <c:pt idx="12840">
                  <c:v>2307.1289099999981</c:v>
                </c:pt>
                <c:pt idx="12841">
                  <c:v>2307.1289099999981</c:v>
                </c:pt>
                <c:pt idx="12842">
                  <c:v>2307.1289099999981</c:v>
                </c:pt>
                <c:pt idx="12843">
                  <c:v>2307.1289099999981</c:v>
                </c:pt>
                <c:pt idx="12844">
                  <c:v>2307.1289099999981</c:v>
                </c:pt>
                <c:pt idx="12845">
                  <c:v>2307.1289099999981</c:v>
                </c:pt>
                <c:pt idx="12846">
                  <c:v>2307.1289099999981</c:v>
                </c:pt>
                <c:pt idx="12847">
                  <c:v>2307.1289099999981</c:v>
                </c:pt>
                <c:pt idx="12848">
                  <c:v>2307.1289099999981</c:v>
                </c:pt>
                <c:pt idx="12849">
                  <c:v>2307.1289099999981</c:v>
                </c:pt>
                <c:pt idx="12850">
                  <c:v>2307.1289099999981</c:v>
                </c:pt>
                <c:pt idx="12851">
                  <c:v>2304.6875</c:v>
                </c:pt>
                <c:pt idx="12852">
                  <c:v>2307.1289099999981</c:v>
                </c:pt>
                <c:pt idx="12853">
                  <c:v>2304.6875</c:v>
                </c:pt>
                <c:pt idx="12854">
                  <c:v>2307.1289099999981</c:v>
                </c:pt>
                <c:pt idx="12855">
                  <c:v>2307.1289099999981</c:v>
                </c:pt>
                <c:pt idx="12856">
                  <c:v>2307.1289099999981</c:v>
                </c:pt>
                <c:pt idx="12857">
                  <c:v>2307.1289099999981</c:v>
                </c:pt>
                <c:pt idx="12858">
                  <c:v>2307.1289099999981</c:v>
                </c:pt>
                <c:pt idx="12859">
                  <c:v>2307.1289099999981</c:v>
                </c:pt>
                <c:pt idx="12860">
                  <c:v>2307.1289099999981</c:v>
                </c:pt>
                <c:pt idx="12861">
                  <c:v>2307.1289099999981</c:v>
                </c:pt>
                <c:pt idx="12862">
                  <c:v>2307.1289099999981</c:v>
                </c:pt>
                <c:pt idx="12863">
                  <c:v>2307.1289099999981</c:v>
                </c:pt>
                <c:pt idx="12864">
                  <c:v>2307.1289099999981</c:v>
                </c:pt>
                <c:pt idx="12865">
                  <c:v>2307.1289099999981</c:v>
                </c:pt>
                <c:pt idx="12866">
                  <c:v>2307.1289099999981</c:v>
                </c:pt>
                <c:pt idx="12867">
                  <c:v>2304.6875</c:v>
                </c:pt>
                <c:pt idx="12868">
                  <c:v>2307.1289099999981</c:v>
                </c:pt>
                <c:pt idx="12869">
                  <c:v>2304.6875</c:v>
                </c:pt>
                <c:pt idx="12870">
                  <c:v>2307.1289099999981</c:v>
                </c:pt>
                <c:pt idx="12871">
                  <c:v>2307.1289099999981</c:v>
                </c:pt>
                <c:pt idx="12872">
                  <c:v>2307.1289099999981</c:v>
                </c:pt>
                <c:pt idx="12873">
                  <c:v>2307.1289099999981</c:v>
                </c:pt>
                <c:pt idx="12874">
                  <c:v>2304.6875</c:v>
                </c:pt>
                <c:pt idx="12875">
                  <c:v>2307.1289099999981</c:v>
                </c:pt>
                <c:pt idx="12876">
                  <c:v>2307.1289099999981</c:v>
                </c:pt>
                <c:pt idx="12877">
                  <c:v>2307.1289099999981</c:v>
                </c:pt>
                <c:pt idx="12878">
                  <c:v>2307.1289099999981</c:v>
                </c:pt>
                <c:pt idx="12879">
                  <c:v>2307.1289099999981</c:v>
                </c:pt>
                <c:pt idx="12880">
                  <c:v>2307.1289099999981</c:v>
                </c:pt>
                <c:pt idx="12881">
                  <c:v>2307.1289099999981</c:v>
                </c:pt>
                <c:pt idx="12882">
                  <c:v>2307.1289099999981</c:v>
                </c:pt>
                <c:pt idx="12883">
                  <c:v>2307.1289099999981</c:v>
                </c:pt>
                <c:pt idx="12884">
                  <c:v>2304.6875</c:v>
                </c:pt>
                <c:pt idx="12885">
                  <c:v>2304.6875</c:v>
                </c:pt>
                <c:pt idx="12886">
                  <c:v>2307.1289099999981</c:v>
                </c:pt>
                <c:pt idx="12887">
                  <c:v>2307.1289099999981</c:v>
                </c:pt>
                <c:pt idx="12888">
                  <c:v>2307.1289099999981</c:v>
                </c:pt>
                <c:pt idx="12889">
                  <c:v>2307.1289099999981</c:v>
                </c:pt>
                <c:pt idx="12890">
                  <c:v>2307.1289099999981</c:v>
                </c:pt>
                <c:pt idx="12891">
                  <c:v>2307.1289099999981</c:v>
                </c:pt>
                <c:pt idx="12892">
                  <c:v>2304.6875</c:v>
                </c:pt>
                <c:pt idx="12893">
                  <c:v>2307.1289099999981</c:v>
                </c:pt>
                <c:pt idx="12894">
                  <c:v>2307.1289099999981</c:v>
                </c:pt>
                <c:pt idx="12895">
                  <c:v>2307.1289099999981</c:v>
                </c:pt>
                <c:pt idx="12896">
                  <c:v>2307.1289099999981</c:v>
                </c:pt>
                <c:pt idx="12897">
                  <c:v>2307.1289099999981</c:v>
                </c:pt>
                <c:pt idx="12898">
                  <c:v>2304.6875</c:v>
                </c:pt>
                <c:pt idx="12899">
                  <c:v>2307.1289099999981</c:v>
                </c:pt>
                <c:pt idx="12900">
                  <c:v>2307.1289099999981</c:v>
                </c:pt>
                <c:pt idx="12901">
                  <c:v>2307.1289099999981</c:v>
                </c:pt>
                <c:pt idx="12902">
                  <c:v>2307.1289099999981</c:v>
                </c:pt>
                <c:pt idx="12903">
                  <c:v>2304.6875</c:v>
                </c:pt>
                <c:pt idx="12904">
                  <c:v>2304.6875</c:v>
                </c:pt>
                <c:pt idx="12905">
                  <c:v>2307.1289099999981</c:v>
                </c:pt>
                <c:pt idx="12906">
                  <c:v>2307.1289099999981</c:v>
                </c:pt>
                <c:pt idx="12907">
                  <c:v>2307.1289099999981</c:v>
                </c:pt>
                <c:pt idx="12908">
                  <c:v>2307.1289099999981</c:v>
                </c:pt>
                <c:pt idx="12909">
                  <c:v>2307.1289099999981</c:v>
                </c:pt>
                <c:pt idx="12910">
                  <c:v>2307.1289099999981</c:v>
                </c:pt>
                <c:pt idx="12911">
                  <c:v>2307.1289099999981</c:v>
                </c:pt>
                <c:pt idx="12912">
                  <c:v>2304.6875</c:v>
                </c:pt>
                <c:pt idx="12913">
                  <c:v>2307.1289099999981</c:v>
                </c:pt>
                <c:pt idx="12914">
                  <c:v>2307.1289099999981</c:v>
                </c:pt>
                <c:pt idx="12915">
                  <c:v>2307.1289099999981</c:v>
                </c:pt>
                <c:pt idx="12916">
                  <c:v>2307.1289099999981</c:v>
                </c:pt>
                <c:pt idx="12917">
                  <c:v>2307.1289099999981</c:v>
                </c:pt>
                <c:pt idx="12918">
                  <c:v>2307.1289099999981</c:v>
                </c:pt>
                <c:pt idx="12919">
                  <c:v>2307.1289099999981</c:v>
                </c:pt>
                <c:pt idx="12920">
                  <c:v>2307.1289099999981</c:v>
                </c:pt>
                <c:pt idx="12921">
                  <c:v>2307.1289099999981</c:v>
                </c:pt>
                <c:pt idx="12922">
                  <c:v>2304.6875</c:v>
                </c:pt>
                <c:pt idx="12923">
                  <c:v>2307.1289099999981</c:v>
                </c:pt>
                <c:pt idx="12924">
                  <c:v>2307.1289099999981</c:v>
                </c:pt>
                <c:pt idx="12925">
                  <c:v>2307.1289099999981</c:v>
                </c:pt>
                <c:pt idx="12926">
                  <c:v>2307.1289099999981</c:v>
                </c:pt>
                <c:pt idx="12927">
                  <c:v>2307.1289099999981</c:v>
                </c:pt>
                <c:pt idx="12928">
                  <c:v>2307.1289099999981</c:v>
                </c:pt>
                <c:pt idx="12929">
                  <c:v>2307.1289099999981</c:v>
                </c:pt>
                <c:pt idx="12930">
                  <c:v>2307.1289099999981</c:v>
                </c:pt>
                <c:pt idx="12931">
                  <c:v>2307.1289099999981</c:v>
                </c:pt>
                <c:pt idx="12932">
                  <c:v>2307.1289099999981</c:v>
                </c:pt>
                <c:pt idx="12933">
                  <c:v>2307.1289099999981</c:v>
                </c:pt>
                <c:pt idx="12934">
                  <c:v>2307.1289099999981</c:v>
                </c:pt>
                <c:pt idx="12935">
                  <c:v>2307.1289099999981</c:v>
                </c:pt>
                <c:pt idx="12936">
                  <c:v>2307.1289099999981</c:v>
                </c:pt>
                <c:pt idx="12937">
                  <c:v>2307.1289099999981</c:v>
                </c:pt>
                <c:pt idx="12938">
                  <c:v>2307.1289099999981</c:v>
                </c:pt>
                <c:pt idx="12939">
                  <c:v>2304.6875</c:v>
                </c:pt>
                <c:pt idx="12940">
                  <c:v>2307.1289099999981</c:v>
                </c:pt>
                <c:pt idx="12941">
                  <c:v>2307.1289099999981</c:v>
                </c:pt>
                <c:pt idx="12942">
                  <c:v>2307.1289099999981</c:v>
                </c:pt>
                <c:pt idx="12943">
                  <c:v>2307.1289099999981</c:v>
                </c:pt>
                <c:pt idx="12944">
                  <c:v>2304.6875</c:v>
                </c:pt>
                <c:pt idx="12945">
                  <c:v>2307.1289099999981</c:v>
                </c:pt>
                <c:pt idx="12946">
                  <c:v>2307.1289099999981</c:v>
                </c:pt>
                <c:pt idx="12947">
                  <c:v>2307.1289099999981</c:v>
                </c:pt>
                <c:pt idx="12948">
                  <c:v>2307.1289099999981</c:v>
                </c:pt>
                <c:pt idx="12949">
                  <c:v>2307.1289099999981</c:v>
                </c:pt>
                <c:pt idx="12950">
                  <c:v>2304.6875</c:v>
                </c:pt>
                <c:pt idx="12951">
                  <c:v>2307.1289099999981</c:v>
                </c:pt>
                <c:pt idx="12952">
                  <c:v>2307.1289099999981</c:v>
                </c:pt>
                <c:pt idx="12953">
                  <c:v>2304.6875</c:v>
                </c:pt>
                <c:pt idx="12954">
                  <c:v>2307.1289099999981</c:v>
                </c:pt>
                <c:pt idx="12955">
                  <c:v>2307.1289099999981</c:v>
                </c:pt>
                <c:pt idx="12956">
                  <c:v>2307.1289099999981</c:v>
                </c:pt>
                <c:pt idx="12957">
                  <c:v>2307.1289099999981</c:v>
                </c:pt>
                <c:pt idx="12958">
                  <c:v>2307.1289099999981</c:v>
                </c:pt>
                <c:pt idx="12959">
                  <c:v>2307.1289099999981</c:v>
                </c:pt>
                <c:pt idx="12960">
                  <c:v>2307.1289099999981</c:v>
                </c:pt>
                <c:pt idx="12961">
                  <c:v>2304.6875</c:v>
                </c:pt>
                <c:pt idx="12962">
                  <c:v>2307.1289099999981</c:v>
                </c:pt>
                <c:pt idx="12963">
                  <c:v>2304.6875</c:v>
                </c:pt>
                <c:pt idx="12964">
                  <c:v>2307.1289099999981</c:v>
                </c:pt>
                <c:pt idx="12965">
                  <c:v>2307.1289099999981</c:v>
                </c:pt>
                <c:pt idx="12966">
                  <c:v>2307.1289099999981</c:v>
                </c:pt>
                <c:pt idx="12967">
                  <c:v>2307.1289099999981</c:v>
                </c:pt>
                <c:pt idx="12968">
                  <c:v>2307.1289099999981</c:v>
                </c:pt>
                <c:pt idx="12969">
                  <c:v>2307.1289099999981</c:v>
                </c:pt>
                <c:pt idx="12970">
                  <c:v>2304.6875</c:v>
                </c:pt>
                <c:pt idx="12971">
                  <c:v>2304.6875</c:v>
                </c:pt>
                <c:pt idx="12972">
                  <c:v>2307.1289099999981</c:v>
                </c:pt>
                <c:pt idx="12973">
                  <c:v>2304.6875</c:v>
                </c:pt>
                <c:pt idx="12974">
                  <c:v>2307.1289099999981</c:v>
                </c:pt>
                <c:pt idx="12975">
                  <c:v>2307.1289099999981</c:v>
                </c:pt>
                <c:pt idx="12976">
                  <c:v>2304.6875</c:v>
                </c:pt>
                <c:pt idx="12977">
                  <c:v>2304.6875</c:v>
                </c:pt>
                <c:pt idx="12978">
                  <c:v>2307.1289099999981</c:v>
                </c:pt>
                <c:pt idx="12979">
                  <c:v>2307.1289099999981</c:v>
                </c:pt>
                <c:pt idx="12980">
                  <c:v>2307.1289099999981</c:v>
                </c:pt>
                <c:pt idx="12981">
                  <c:v>2307.1289099999981</c:v>
                </c:pt>
                <c:pt idx="12982">
                  <c:v>2307.1289099999981</c:v>
                </c:pt>
                <c:pt idx="12983">
                  <c:v>2307.1289099999981</c:v>
                </c:pt>
                <c:pt idx="12984">
                  <c:v>2307.1289099999981</c:v>
                </c:pt>
                <c:pt idx="12985">
                  <c:v>2307.1289099999981</c:v>
                </c:pt>
                <c:pt idx="12986">
                  <c:v>2307.1289099999981</c:v>
                </c:pt>
                <c:pt idx="12987">
                  <c:v>2307.1289099999981</c:v>
                </c:pt>
                <c:pt idx="12988">
                  <c:v>2307.1289099999981</c:v>
                </c:pt>
                <c:pt idx="12989">
                  <c:v>2307.1289099999981</c:v>
                </c:pt>
                <c:pt idx="12990">
                  <c:v>2307.1289099999981</c:v>
                </c:pt>
                <c:pt idx="12991">
                  <c:v>2307.1289099999981</c:v>
                </c:pt>
                <c:pt idx="12992">
                  <c:v>2307.1289099999981</c:v>
                </c:pt>
                <c:pt idx="12993">
                  <c:v>2307.1289099999981</c:v>
                </c:pt>
                <c:pt idx="12994">
                  <c:v>2307.1289099999981</c:v>
                </c:pt>
                <c:pt idx="12995">
                  <c:v>2307.1289099999981</c:v>
                </c:pt>
                <c:pt idx="12996">
                  <c:v>2307.1289099999981</c:v>
                </c:pt>
                <c:pt idx="12997">
                  <c:v>2307.1289099999981</c:v>
                </c:pt>
                <c:pt idx="12998">
                  <c:v>2304.6875</c:v>
                </c:pt>
                <c:pt idx="12999">
                  <c:v>2307.1289099999981</c:v>
                </c:pt>
                <c:pt idx="13000">
                  <c:v>2304.6875</c:v>
                </c:pt>
                <c:pt idx="13001">
                  <c:v>2307.1289099999981</c:v>
                </c:pt>
                <c:pt idx="13002">
                  <c:v>2307.1289099999981</c:v>
                </c:pt>
                <c:pt idx="13003">
                  <c:v>2304.6875</c:v>
                </c:pt>
                <c:pt idx="13004">
                  <c:v>2307.1289099999981</c:v>
                </c:pt>
                <c:pt idx="13005">
                  <c:v>2307.1289099999981</c:v>
                </c:pt>
                <c:pt idx="13006">
                  <c:v>2307.1289099999981</c:v>
                </c:pt>
                <c:pt idx="13007">
                  <c:v>2307.1289099999981</c:v>
                </c:pt>
                <c:pt idx="13008">
                  <c:v>2304.6875</c:v>
                </c:pt>
                <c:pt idx="13009">
                  <c:v>2307.1289099999981</c:v>
                </c:pt>
                <c:pt idx="13010">
                  <c:v>2304.6875</c:v>
                </c:pt>
                <c:pt idx="13011">
                  <c:v>2307.1289099999981</c:v>
                </c:pt>
                <c:pt idx="13012">
                  <c:v>2304.6875</c:v>
                </c:pt>
                <c:pt idx="13013">
                  <c:v>2304.6875</c:v>
                </c:pt>
                <c:pt idx="13014">
                  <c:v>2307.1289099999981</c:v>
                </c:pt>
                <c:pt idx="13015">
                  <c:v>2307.1289099999981</c:v>
                </c:pt>
                <c:pt idx="13016">
                  <c:v>2304.6875</c:v>
                </c:pt>
                <c:pt idx="13017">
                  <c:v>2307.1289099999981</c:v>
                </c:pt>
                <c:pt idx="13018">
                  <c:v>2307.1289099999981</c:v>
                </c:pt>
                <c:pt idx="13019">
                  <c:v>2307.1289099999981</c:v>
                </c:pt>
                <c:pt idx="13020">
                  <c:v>2304.6875</c:v>
                </c:pt>
                <c:pt idx="13021">
                  <c:v>2307.1289099999981</c:v>
                </c:pt>
                <c:pt idx="13022">
                  <c:v>2307.1289099999981</c:v>
                </c:pt>
                <c:pt idx="13023">
                  <c:v>2304.6875</c:v>
                </c:pt>
                <c:pt idx="13024">
                  <c:v>2307.1289099999981</c:v>
                </c:pt>
                <c:pt idx="13025">
                  <c:v>2307.1289099999981</c:v>
                </c:pt>
                <c:pt idx="13026">
                  <c:v>2307.1289099999981</c:v>
                </c:pt>
                <c:pt idx="13027">
                  <c:v>2307.1289099999981</c:v>
                </c:pt>
                <c:pt idx="13028">
                  <c:v>2304.6875</c:v>
                </c:pt>
                <c:pt idx="13029">
                  <c:v>2307.1289099999981</c:v>
                </c:pt>
                <c:pt idx="13030">
                  <c:v>2307.1289099999981</c:v>
                </c:pt>
                <c:pt idx="13031">
                  <c:v>2307.1289099999981</c:v>
                </c:pt>
                <c:pt idx="13032">
                  <c:v>2307.1289099999981</c:v>
                </c:pt>
                <c:pt idx="13033">
                  <c:v>2307.1289099999981</c:v>
                </c:pt>
                <c:pt idx="13034">
                  <c:v>2304.6875</c:v>
                </c:pt>
                <c:pt idx="13035">
                  <c:v>2304.6875</c:v>
                </c:pt>
                <c:pt idx="13036">
                  <c:v>2307.1289099999981</c:v>
                </c:pt>
                <c:pt idx="13037">
                  <c:v>2304.6875</c:v>
                </c:pt>
                <c:pt idx="13038">
                  <c:v>2307.1289099999981</c:v>
                </c:pt>
                <c:pt idx="13039">
                  <c:v>2307.1289099999981</c:v>
                </c:pt>
                <c:pt idx="13040">
                  <c:v>2307.1289099999981</c:v>
                </c:pt>
                <c:pt idx="13041">
                  <c:v>2307.1289099999981</c:v>
                </c:pt>
                <c:pt idx="13042">
                  <c:v>2307.1289099999981</c:v>
                </c:pt>
                <c:pt idx="13043">
                  <c:v>2307.1289099999981</c:v>
                </c:pt>
                <c:pt idx="13044">
                  <c:v>2307.1289099999981</c:v>
                </c:pt>
                <c:pt idx="13045">
                  <c:v>2307.1289099999981</c:v>
                </c:pt>
                <c:pt idx="13046">
                  <c:v>2307.1289099999981</c:v>
                </c:pt>
                <c:pt idx="13047">
                  <c:v>2307.1289099999981</c:v>
                </c:pt>
                <c:pt idx="13048">
                  <c:v>2307.1289099999981</c:v>
                </c:pt>
                <c:pt idx="13049">
                  <c:v>2307.1289099999981</c:v>
                </c:pt>
                <c:pt idx="13050">
                  <c:v>2304.6875</c:v>
                </c:pt>
                <c:pt idx="13051">
                  <c:v>2307.1289099999981</c:v>
                </c:pt>
                <c:pt idx="13052">
                  <c:v>2304.6875</c:v>
                </c:pt>
                <c:pt idx="13053">
                  <c:v>2304.6875</c:v>
                </c:pt>
                <c:pt idx="13054">
                  <c:v>2304.6875</c:v>
                </c:pt>
                <c:pt idx="13055">
                  <c:v>2307.1289099999981</c:v>
                </c:pt>
                <c:pt idx="13056">
                  <c:v>2307.1289099999981</c:v>
                </c:pt>
                <c:pt idx="13057">
                  <c:v>2304.6875</c:v>
                </c:pt>
                <c:pt idx="13058">
                  <c:v>2304.6875</c:v>
                </c:pt>
                <c:pt idx="13059">
                  <c:v>2307.1289099999981</c:v>
                </c:pt>
                <c:pt idx="13060">
                  <c:v>2304.6875</c:v>
                </c:pt>
                <c:pt idx="13061">
                  <c:v>2307.1289099999981</c:v>
                </c:pt>
                <c:pt idx="13062">
                  <c:v>2307.1289099999981</c:v>
                </c:pt>
                <c:pt idx="13063">
                  <c:v>2304.6875</c:v>
                </c:pt>
                <c:pt idx="13064">
                  <c:v>2304.6875</c:v>
                </c:pt>
                <c:pt idx="13065">
                  <c:v>2307.1289099999981</c:v>
                </c:pt>
                <c:pt idx="13066">
                  <c:v>2307.1289099999981</c:v>
                </c:pt>
                <c:pt idx="13067">
                  <c:v>2304.6875</c:v>
                </c:pt>
                <c:pt idx="13068">
                  <c:v>2307.1289099999981</c:v>
                </c:pt>
                <c:pt idx="13069">
                  <c:v>2307.1289099999981</c:v>
                </c:pt>
                <c:pt idx="13070">
                  <c:v>2307.1289099999981</c:v>
                </c:pt>
                <c:pt idx="13071">
                  <c:v>2304.6875</c:v>
                </c:pt>
                <c:pt idx="13072">
                  <c:v>2304.6875</c:v>
                </c:pt>
                <c:pt idx="13073">
                  <c:v>2304.6875</c:v>
                </c:pt>
                <c:pt idx="13074">
                  <c:v>2307.1289099999981</c:v>
                </c:pt>
                <c:pt idx="13075">
                  <c:v>2304.6875</c:v>
                </c:pt>
                <c:pt idx="13076">
                  <c:v>2307.1289099999981</c:v>
                </c:pt>
                <c:pt idx="13077">
                  <c:v>2304.6875</c:v>
                </c:pt>
                <c:pt idx="13078">
                  <c:v>2307.1289099999981</c:v>
                </c:pt>
                <c:pt idx="13079">
                  <c:v>2307.1289099999981</c:v>
                </c:pt>
                <c:pt idx="13080">
                  <c:v>2304.6875</c:v>
                </c:pt>
                <c:pt idx="13081">
                  <c:v>2304.6875</c:v>
                </c:pt>
                <c:pt idx="13082">
                  <c:v>2304.6875</c:v>
                </c:pt>
                <c:pt idx="13083">
                  <c:v>2307.1289099999981</c:v>
                </c:pt>
                <c:pt idx="13084">
                  <c:v>2304.6875</c:v>
                </c:pt>
                <c:pt idx="13085">
                  <c:v>2307.1289099999981</c:v>
                </c:pt>
                <c:pt idx="13086">
                  <c:v>2304.6875</c:v>
                </c:pt>
                <c:pt idx="13087">
                  <c:v>2307.1289099999981</c:v>
                </c:pt>
                <c:pt idx="13088">
                  <c:v>2307.1289099999981</c:v>
                </c:pt>
                <c:pt idx="13089">
                  <c:v>2304.6875</c:v>
                </c:pt>
                <c:pt idx="13090">
                  <c:v>2307.1289099999981</c:v>
                </c:pt>
                <c:pt idx="13091">
                  <c:v>2307.1289099999981</c:v>
                </c:pt>
                <c:pt idx="13092">
                  <c:v>2307.1289099999981</c:v>
                </c:pt>
                <c:pt idx="13093">
                  <c:v>2307.1289099999981</c:v>
                </c:pt>
                <c:pt idx="13094">
                  <c:v>2307.1289099999981</c:v>
                </c:pt>
                <c:pt idx="13095">
                  <c:v>2304.6875</c:v>
                </c:pt>
                <c:pt idx="13096">
                  <c:v>2307.1289099999981</c:v>
                </c:pt>
                <c:pt idx="13097">
                  <c:v>2307.1289099999981</c:v>
                </c:pt>
                <c:pt idx="13098">
                  <c:v>2307.1289099999981</c:v>
                </c:pt>
                <c:pt idx="13099">
                  <c:v>2307.1289099999981</c:v>
                </c:pt>
                <c:pt idx="13100">
                  <c:v>2307.1289099999981</c:v>
                </c:pt>
                <c:pt idx="13101">
                  <c:v>2304.6875</c:v>
                </c:pt>
                <c:pt idx="13102">
                  <c:v>2307.1289099999981</c:v>
                </c:pt>
                <c:pt idx="13103">
                  <c:v>2304.6875</c:v>
                </c:pt>
                <c:pt idx="13104">
                  <c:v>2307.1289099999981</c:v>
                </c:pt>
                <c:pt idx="13105">
                  <c:v>2307.1289099999981</c:v>
                </c:pt>
                <c:pt idx="13106">
                  <c:v>2307.1289099999981</c:v>
                </c:pt>
                <c:pt idx="13107">
                  <c:v>2304.6875</c:v>
                </c:pt>
                <c:pt idx="13108">
                  <c:v>2307.1289099999981</c:v>
                </c:pt>
                <c:pt idx="13109">
                  <c:v>2307.1289099999981</c:v>
                </c:pt>
                <c:pt idx="13110">
                  <c:v>2304.6875</c:v>
                </c:pt>
                <c:pt idx="13111">
                  <c:v>2307.1289099999981</c:v>
                </c:pt>
                <c:pt idx="13112">
                  <c:v>2307.1289099999981</c:v>
                </c:pt>
                <c:pt idx="13113">
                  <c:v>2304.6875</c:v>
                </c:pt>
                <c:pt idx="13114">
                  <c:v>2304.6875</c:v>
                </c:pt>
                <c:pt idx="13115">
                  <c:v>2307.1289099999981</c:v>
                </c:pt>
                <c:pt idx="13116">
                  <c:v>2307.1289099999981</c:v>
                </c:pt>
                <c:pt idx="13117">
                  <c:v>2307.1289099999981</c:v>
                </c:pt>
                <c:pt idx="13118">
                  <c:v>2304.6875</c:v>
                </c:pt>
                <c:pt idx="13119">
                  <c:v>2307.1289099999981</c:v>
                </c:pt>
                <c:pt idx="13120">
                  <c:v>2304.6875</c:v>
                </c:pt>
                <c:pt idx="13121">
                  <c:v>2304.6875</c:v>
                </c:pt>
                <c:pt idx="13122">
                  <c:v>2307.1289099999981</c:v>
                </c:pt>
                <c:pt idx="13123">
                  <c:v>2304.6875</c:v>
                </c:pt>
                <c:pt idx="13124">
                  <c:v>2304.6875</c:v>
                </c:pt>
                <c:pt idx="13125">
                  <c:v>2304.6875</c:v>
                </c:pt>
                <c:pt idx="13126">
                  <c:v>2304.6875</c:v>
                </c:pt>
                <c:pt idx="13127">
                  <c:v>2307.1289099999981</c:v>
                </c:pt>
                <c:pt idx="13128">
                  <c:v>2307.1289099999981</c:v>
                </c:pt>
                <c:pt idx="13129">
                  <c:v>2304.6875</c:v>
                </c:pt>
                <c:pt idx="13130">
                  <c:v>2307.1289099999981</c:v>
                </c:pt>
                <c:pt idx="13131">
                  <c:v>2304.6875</c:v>
                </c:pt>
                <c:pt idx="13132">
                  <c:v>2307.1289099999981</c:v>
                </c:pt>
                <c:pt idx="13133">
                  <c:v>2304.6875</c:v>
                </c:pt>
                <c:pt idx="13134">
                  <c:v>2304.6875</c:v>
                </c:pt>
                <c:pt idx="13135">
                  <c:v>2307.1289099999981</c:v>
                </c:pt>
                <c:pt idx="13136">
                  <c:v>2307.1289099999981</c:v>
                </c:pt>
                <c:pt idx="13137">
                  <c:v>2304.6875</c:v>
                </c:pt>
                <c:pt idx="13138">
                  <c:v>2307.1289099999981</c:v>
                </c:pt>
                <c:pt idx="13139">
                  <c:v>2307.1289099999981</c:v>
                </c:pt>
                <c:pt idx="13140">
                  <c:v>2304.6875</c:v>
                </c:pt>
                <c:pt idx="13141">
                  <c:v>2307.1289099999981</c:v>
                </c:pt>
                <c:pt idx="13142">
                  <c:v>2307.1289099999981</c:v>
                </c:pt>
                <c:pt idx="13143">
                  <c:v>2304.6875</c:v>
                </c:pt>
                <c:pt idx="13144">
                  <c:v>2307.1289099999981</c:v>
                </c:pt>
                <c:pt idx="13145">
                  <c:v>2307.1289099999981</c:v>
                </c:pt>
                <c:pt idx="13146">
                  <c:v>2304.6875</c:v>
                </c:pt>
                <c:pt idx="13147">
                  <c:v>2304.6875</c:v>
                </c:pt>
                <c:pt idx="13148">
                  <c:v>2304.6875</c:v>
                </c:pt>
                <c:pt idx="13149">
                  <c:v>2307.1289099999981</c:v>
                </c:pt>
                <c:pt idx="13150">
                  <c:v>2307.1289099999981</c:v>
                </c:pt>
                <c:pt idx="13151">
                  <c:v>2307.1289099999981</c:v>
                </c:pt>
                <c:pt idx="13152">
                  <c:v>2307.1289099999981</c:v>
                </c:pt>
                <c:pt idx="13153">
                  <c:v>2307.1289099999981</c:v>
                </c:pt>
                <c:pt idx="13154">
                  <c:v>2304.6875</c:v>
                </c:pt>
                <c:pt idx="13155">
                  <c:v>2307.1289099999981</c:v>
                </c:pt>
                <c:pt idx="13156">
                  <c:v>2304.6875</c:v>
                </c:pt>
                <c:pt idx="13157">
                  <c:v>2304.6875</c:v>
                </c:pt>
                <c:pt idx="13158">
                  <c:v>2307.1289099999981</c:v>
                </c:pt>
                <c:pt idx="13159">
                  <c:v>2307.1289099999981</c:v>
                </c:pt>
                <c:pt idx="13160">
                  <c:v>2307.1289099999981</c:v>
                </c:pt>
                <c:pt idx="13161">
                  <c:v>2307.1289099999981</c:v>
                </c:pt>
                <c:pt idx="13162">
                  <c:v>2304.6875</c:v>
                </c:pt>
                <c:pt idx="13163">
                  <c:v>2307.1289099999981</c:v>
                </c:pt>
                <c:pt idx="13164">
                  <c:v>2307.1289099999981</c:v>
                </c:pt>
                <c:pt idx="13165">
                  <c:v>2307.1289099999981</c:v>
                </c:pt>
                <c:pt idx="13166">
                  <c:v>2307.1289099999981</c:v>
                </c:pt>
                <c:pt idx="13167">
                  <c:v>2307.1289099999981</c:v>
                </c:pt>
                <c:pt idx="13168">
                  <c:v>2307.1289099999981</c:v>
                </c:pt>
                <c:pt idx="13169">
                  <c:v>2304.6875</c:v>
                </c:pt>
                <c:pt idx="13170">
                  <c:v>2307.1289099999981</c:v>
                </c:pt>
                <c:pt idx="13171">
                  <c:v>2304.6875</c:v>
                </c:pt>
                <c:pt idx="13172">
                  <c:v>2307.1289099999981</c:v>
                </c:pt>
                <c:pt idx="13173">
                  <c:v>2307.1289099999981</c:v>
                </c:pt>
                <c:pt idx="13174">
                  <c:v>2307.1289099999981</c:v>
                </c:pt>
                <c:pt idx="13175">
                  <c:v>2304.6875</c:v>
                </c:pt>
                <c:pt idx="13176">
                  <c:v>2307.1289099999981</c:v>
                </c:pt>
                <c:pt idx="13177">
                  <c:v>2307.1289099999981</c:v>
                </c:pt>
                <c:pt idx="13178">
                  <c:v>2304.6875</c:v>
                </c:pt>
                <c:pt idx="13179">
                  <c:v>2304.6875</c:v>
                </c:pt>
                <c:pt idx="13180">
                  <c:v>2307.1289099999981</c:v>
                </c:pt>
                <c:pt idx="13181">
                  <c:v>2304.6875</c:v>
                </c:pt>
                <c:pt idx="13182">
                  <c:v>2304.6875</c:v>
                </c:pt>
                <c:pt idx="13183">
                  <c:v>2304.6875</c:v>
                </c:pt>
                <c:pt idx="13184">
                  <c:v>2307.1289099999981</c:v>
                </c:pt>
                <c:pt idx="13185">
                  <c:v>2304.6875</c:v>
                </c:pt>
                <c:pt idx="13186">
                  <c:v>2307.1289099999981</c:v>
                </c:pt>
                <c:pt idx="13187">
                  <c:v>2304.6875</c:v>
                </c:pt>
                <c:pt idx="13188">
                  <c:v>2307.1289099999981</c:v>
                </c:pt>
                <c:pt idx="13189">
                  <c:v>2307.1289099999981</c:v>
                </c:pt>
                <c:pt idx="13190">
                  <c:v>2304.6875</c:v>
                </c:pt>
                <c:pt idx="13191">
                  <c:v>2307.1289099999981</c:v>
                </c:pt>
                <c:pt idx="13192">
                  <c:v>2304.6875</c:v>
                </c:pt>
                <c:pt idx="13193">
                  <c:v>2304.6875</c:v>
                </c:pt>
                <c:pt idx="13194">
                  <c:v>2304.6875</c:v>
                </c:pt>
                <c:pt idx="13195">
                  <c:v>2307.1289099999981</c:v>
                </c:pt>
                <c:pt idx="13196">
                  <c:v>2304.6875</c:v>
                </c:pt>
                <c:pt idx="13197">
                  <c:v>2307.1289099999981</c:v>
                </c:pt>
                <c:pt idx="13198">
                  <c:v>2304.6875</c:v>
                </c:pt>
                <c:pt idx="13199">
                  <c:v>2307.1289099999981</c:v>
                </c:pt>
                <c:pt idx="13200">
                  <c:v>2307.1289099999981</c:v>
                </c:pt>
                <c:pt idx="13201">
                  <c:v>2304.6875</c:v>
                </c:pt>
                <c:pt idx="13202">
                  <c:v>2307.1289099999981</c:v>
                </c:pt>
                <c:pt idx="13203">
                  <c:v>2307.1289099999981</c:v>
                </c:pt>
                <c:pt idx="13204">
                  <c:v>2304.6875</c:v>
                </c:pt>
                <c:pt idx="13205">
                  <c:v>2304.6875</c:v>
                </c:pt>
                <c:pt idx="13206">
                  <c:v>2307.1289099999981</c:v>
                </c:pt>
                <c:pt idx="13207">
                  <c:v>2307.1289099999981</c:v>
                </c:pt>
                <c:pt idx="13208">
                  <c:v>2307.1289099999981</c:v>
                </c:pt>
                <c:pt idx="13209">
                  <c:v>2307.1289099999981</c:v>
                </c:pt>
                <c:pt idx="13210">
                  <c:v>2307.1289099999981</c:v>
                </c:pt>
                <c:pt idx="13211">
                  <c:v>2307.1289099999981</c:v>
                </c:pt>
                <c:pt idx="13212">
                  <c:v>2307.1289099999981</c:v>
                </c:pt>
                <c:pt idx="13213">
                  <c:v>2304.6875</c:v>
                </c:pt>
                <c:pt idx="13214">
                  <c:v>2307.1289099999981</c:v>
                </c:pt>
                <c:pt idx="13215">
                  <c:v>2304.6875</c:v>
                </c:pt>
                <c:pt idx="13216">
                  <c:v>2307.1289099999981</c:v>
                </c:pt>
                <c:pt idx="13217">
                  <c:v>2307.1289099999981</c:v>
                </c:pt>
                <c:pt idx="13218">
                  <c:v>2304.6875</c:v>
                </c:pt>
                <c:pt idx="13219">
                  <c:v>2307.1289099999981</c:v>
                </c:pt>
                <c:pt idx="13220">
                  <c:v>2304.6875</c:v>
                </c:pt>
                <c:pt idx="13221">
                  <c:v>2304.6875</c:v>
                </c:pt>
                <c:pt idx="13222">
                  <c:v>2304.6875</c:v>
                </c:pt>
                <c:pt idx="13223">
                  <c:v>2307.1289099999981</c:v>
                </c:pt>
                <c:pt idx="13224">
                  <c:v>2304.6875</c:v>
                </c:pt>
                <c:pt idx="13225">
                  <c:v>2304.6875</c:v>
                </c:pt>
                <c:pt idx="13226">
                  <c:v>2307.1289099999981</c:v>
                </c:pt>
                <c:pt idx="13227">
                  <c:v>2304.6875</c:v>
                </c:pt>
                <c:pt idx="13228">
                  <c:v>2304.6875</c:v>
                </c:pt>
                <c:pt idx="13229">
                  <c:v>2307.1289099999981</c:v>
                </c:pt>
                <c:pt idx="13230">
                  <c:v>2304.6875</c:v>
                </c:pt>
                <c:pt idx="13231">
                  <c:v>2304.6875</c:v>
                </c:pt>
                <c:pt idx="13232">
                  <c:v>2307.1289099999981</c:v>
                </c:pt>
                <c:pt idx="13233">
                  <c:v>2304.6875</c:v>
                </c:pt>
                <c:pt idx="13234">
                  <c:v>2304.6875</c:v>
                </c:pt>
                <c:pt idx="13235">
                  <c:v>2304.6875</c:v>
                </c:pt>
                <c:pt idx="13236">
                  <c:v>2304.6875</c:v>
                </c:pt>
                <c:pt idx="13237">
                  <c:v>2304.6875</c:v>
                </c:pt>
                <c:pt idx="13238">
                  <c:v>2307.1289099999981</c:v>
                </c:pt>
                <c:pt idx="13239">
                  <c:v>2304.6875</c:v>
                </c:pt>
                <c:pt idx="13240">
                  <c:v>2304.6875</c:v>
                </c:pt>
                <c:pt idx="13241">
                  <c:v>2304.6875</c:v>
                </c:pt>
                <c:pt idx="13242">
                  <c:v>2304.6875</c:v>
                </c:pt>
                <c:pt idx="13243">
                  <c:v>2307.1289099999981</c:v>
                </c:pt>
                <c:pt idx="13244">
                  <c:v>2307.1289099999981</c:v>
                </c:pt>
                <c:pt idx="13245">
                  <c:v>2304.6875</c:v>
                </c:pt>
                <c:pt idx="13246">
                  <c:v>2307.1289099999981</c:v>
                </c:pt>
                <c:pt idx="13247">
                  <c:v>2304.6875</c:v>
                </c:pt>
                <c:pt idx="13248">
                  <c:v>2304.6875</c:v>
                </c:pt>
                <c:pt idx="13249">
                  <c:v>2304.6875</c:v>
                </c:pt>
                <c:pt idx="13250">
                  <c:v>2304.6875</c:v>
                </c:pt>
                <c:pt idx="13251">
                  <c:v>2304.6875</c:v>
                </c:pt>
                <c:pt idx="13252">
                  <c:v>2304.6875</c:v>
                </c:pt>
                <c:pt idx="13253">
                  <c:v>2304.6875</c:v>
                </c:pt>
                <c:pt idx="13254">
                  <c:v>2304.6875</c:v>
                </c:pt>
                <c:pt idx="13255">
                  <c:v>2304.6875</c:v>
                </c:pt>
                <c:pt idx="13256">
                  <c:v>2304.6875</c:v>
                </c:pt>
                <c:pt idx="13257">
                  <c:v>2304.6875</c:v>
                </c:pt>
                <c:pt idx="13258">
                  <c:v>2304.6875</c:v>
                </c:pt>
                <c:pt idx="13259">
                  <c:v>2304.6875</c:v>
                </c:pt>
                <c:pt idx="13260">
                  <c:v>2304.6875</c:v>
                </c:pt>
                <c:pt idx="13261">
                  <c:v>2304.6875</c:v>
                </c:pt>
                <c:pt idx="13262">
                  <c:v>2304.6875</c:v>
                </c:pt>
                <c:pt idx="13263">
                  <c:v>2307.1289099999981</c:v>
                </c:pt>
                <c:pt idx="13264">
                  <c:v>2304.6875</c:v>
                </c:pt>
                <c:pt idx="13265">
                  <c:v>2307.1289099999981</c:v>
                </c:pt>
                <c:pt idx="13266">
                  <c:v>2307.1289099999981</c:v>
                </c:pt>
                <c:pt idx="13267">
                  <c:v>2307.1289099999981</c:v>
                </c:pt>
                <c:pt idx="13268">
                  <c:v>2307.1289099999981</c:v>
                </c:pt>
                <c:pt idx="13269">
                  <c:v>2307.1289099999981</c:v>
                </c:pt>
                <c:pt idx="13270">
                  <c:v>2304.6875</c:v>
                </c:pt>
                <c:pt idx="13271">
                  <c:v>2304.6875</c:v>
                </c:pt>
                <c:pt idx="13272">
                  <c:v>2304.6875</c:v>
                </c:pt>
                <c:pt idx="13273">
                  <c:v>2304.6875</c:v>
                </c:pt>
                <c:pt idx="13274">
                  <c:v>2304.6875</c:v>
                </c:pt>
                <c:pt idx="13275">
                  <c:v>2307.1289099999981</c:v>
                </c:pt>
                <c:pt idx="13276">
                  <c:v>2304.6875</c:v>
                </c:pt>
                <c:pt idx="13277">
                  <c:v>2307.1289099999981</c:v>
                </c:pt>
                <c:pt idx="13278">
                  <c:v>2304.6875</c:v>
                </c:pt>
                <c:pt idx="13279">
                  <c:v>2304.6875</c:v>
                </c:pt>
                <c:pt idx="13280">
                  <c:v>2304.6875</c:v>
                </c:pt>
                <c:pt idx="13281">
                  <c:v>2307.1289099999981</c:v>
                </c:pt>
                <c:pt idx="13282">
                  <c:v>2304.6875</c:v>
                </c:pt>
                <c:pt idx="13283">
                  <c:v>2304.6875</c:v>
                </c:pt>
                <c:pt idx="13284">
                  <c:v>2304.6875</c:v>
                </c:pt>
                <c:pt idx="13285">
                  <c:v>2307.1289099999981</c:v>
                </c:pt>
                <c:pt idx="13286">
                  <c:v>2307.1289099999981</c:v>
                </c:pt>
                <c:pt idx="13287">
                  <c:v>2307.1289099999981</c:v>
                </c:pt>
                <c:pt idx="13288">
                  <c:v>2307.1289099999981</c:v>
                </c:pt>
                <c:pt idx="13289">
                  <c:v>2307.1289099999981</c:v>
                </c:pt>
                <c:pt idx="13290">
                  <c:v>2304.6875</c:v>
                </c:pt>
                <c:pt idx="13291">
                  <c:v>2307.1289099999981</c:v>
                </c:pt>
                <c:pt idx="13292">
                  <c:v>2304.6875</c:v>
                </c:pt>
                <c:pt idx="13293">
                  <c:v>2307.1289099999981</c:v>
                </c:pt>
                <c:pt idx="13294">
                  <c:v>2307.1289099999981</c:v>
                </c:pt>
                <c:pt idx="13295">
                  <c:v>2307.1289099999981</c:v>
                </c:pt>
                <c:pt idx="13296">
                  <c:v>2307.1289099999981</c:v>
                </c:pt>
                <c:pt idx="13297">
                  <c:v>2304.6875</c:v>
                </c:pt>
                <c:pt idx="13298">
                  <c:v>2307.1289099999981</c:v>
                </c:pt>
                <c:pt idx="13299">
                  <c:v>2304.6875</c:v>
                </c:pt>
                <c:pt idx="13300">
                  <c:v>2304.6875</c:v>
                </c:pt>
                <c:pt idx="13301">
                  <c:v>2304.6875</c:v>
                </c:pt>
                <c:pt idx="13302">
                  <c:v>2307.1289099999981</c:v>
                </c:pt>
                <c:pt idx="13303">
                  <c:v>2304.6875</c:v>
                </c:pt>
                <c:pt idx="13304">
                  <c:v>2304.6875</c:v>
                </c:pt>
                <c:pt idx="13305">
                  <c:v>2304.6875</c:v>
                </c:pt>
                <c:pt idx="13306">
                  <c:v>2304.6875</c:v>
                </c:pt>
                <c:pt idx="13307">
                  <c:v>2304.6875</c:v>
                </c:pt>
                <c:pt idx="13308">
                  <c:v>2307.1289099999981</c:v>
                </c:pt>
                <c:pt idx="13309">
                  <c:v>2307.1289099999981</c:v>
                </c:pt>
                <c:pt idx="13310">
                  <c:v>2304.6875</c:v>
                </c:pt>
                <c:pt idx="13311">
                  <c:v>2307.1289099999981</c:v>
                </c:pt>
                <c:pt idx="13312">
                  <c:v>2304.6875</c:v>
                </c:pt>
                <c:pt idx="13313">
                  <c:v>2304.6875</c:v>
                </c:pt>
                <c:pt idx="13314">
                  <c:v>2307.1289099999981</c:v>
                </c:pt>
                <c:pt idx="13315">
                  <c:v>2307.1289099999981</c:v>
                </c:pt>
                <c:pt idx="13316">
                  <c:v>2307.1289099999981</c:v>
                </c:pt>
                <c:pt idx="13317">
                  <c:v>2307.1289099999981</c:v>
                </c:pt>
                <c:pt idx="13318">
                  <c:v>2307.1289099999981</c:v>
                </c:pt>
                <c:pt idx="13319">
                  <c:v>2304.6875</c:v>
                </c:pt>
                <c:pt idx="13320">
                  <c:v>2304.6875</c:v>
                </c:pt>
                <c:pt idx="13321">
                  <c:v>2307.1289099999981</c:v>
                </c:pt>
                <c:pt idx="13322">
                  <c:v>2304.6875</c:v>
                </c:pt>
                <c:pt idx="13323">
                  <c:v>2307.1289099999981</c:v>
                </c:pt>
                <c:pt idx="13324">
                  <c:v>2307.1289099999981</c:v>
                </c:pt>
                <c:pt idx="13325">
                  <c:v>2307.1289099999981</c:v>
                </c:pt>
                <c:pt idx="13326">
                  <c:v>2307.1289099999981</c:v>
                </c:pt>
                <c:pt idx="13327">
                  <c:v>2304.6875</c:v>
                </c:pt>
                <c:pt idx="13328">
                  <c:v>2304.6875</c:v>
                </c:pt>
                <c:pt idx="13329">
                  <c:v>2304.6875</c:v>
                </c:pt>
                <c:pt idx="13330">
                  <c:v>2304.6875</c:v>
                </c:pt>
                <c:pt idx="13331">
                  <c:v>2304.6875</c:v>
                </c:pt>
                <c:pt idx="13332">
                  <c:v>2307.1289099999981</c:v>
                </c:pt>
                <c:pt idx="13333">
                  <c:v>2307.1289099999981</c:v>
                </c:pt>
                <c:pt idx="13334">
                  <c:v>2307.1289099999981</c:v>
                </c:pt>
                <c:pt idx="13335">
                  <c:v>2304.6875</c:v>
                </c:pt>
                <c:pt idx="13336">
                  <c:v>2304.6875</c:v>
                </c:pt>
                <c:pt idx="13337">
                  <c:v>2307.1289099999981</c:v>
                </c:pt>
                <c:pt idx="13338">
                  <c:v>2304.6875</c:v>
                </c:pt>
                <c:pt idx="13339">
                  <c:v>2304.6875</c:v>
                </c:pt>
                <c:pt idx="13340">
                  <c:v>2304.6875</c:v>
                </c:pt>
                <c:pt idx="13341">
                  <c:v>2304.6875</c:v>
                </c:pt>
                <c:pt idx="13342">
                  <c:v>2307.1289099999981</c:v>
                </c:pt>
                <c:pt idx="13343">
                  <c:v>2304.6875</c:v>
                </c:pt>
                <c:pt idx="13344">
                  <c:v>2304.6875</c:v>
                </c:pt>
                <c:pt idx="13345">
                  <c:v>2304.6875</c:v>
                </c:pt>
                <c:pt idx="13346">
                  <c:v>2307.1289099999981</c:v>
                </c:pt>
                <c:pt idx="13347">
                  <c:v>2304.6875</c:v>
                </c:pt>
                <c:pt idx="13348">
                  <c:v>2304.6875</c:v>
                </c:pt>
                <c:pt idx="13349">
                  <c:v>2304.6875</c:v>
                </c:pt>
                <c:pt idx="13350">
                  <c:v>2304.6875</c:v>
                </c:pt>
                <c:pt idx="13351">
                  <c:v>2304.6875</c:v>
                </c:pt>
                <c:pt idx="13352">
                  <c:v>2304.6875</c:v>
                </c:pt>
                <c:pt idx="13353">
                  <c:v>2307.1289099999981</c:v>
                </c:pt>
                <c:pt idx="13354">
                  <c:v>2304.6875</c:v>
                </c:pt>
                <c:pt idx="13355">
                  <c:v>2304.6875</c:v>
                </c:pt>
                <c:pt idx="13356">
                  <c:v>2307.1289099999981</c:v>
                </c:pt>
                <c:pt idx="13357">
                  <c:v>2304.6875</c:v>
                </c:pt>
                <c:pt idx="13358">
                  <c:v>2304.6875</c:v>
                </c:pt>
                <c:pt idx="13359">
                  <c:v>2307.1289099999981</c:v>
                </c:pt>
                <c:pt idx="13360">
                  <c:v>2304.6875</c:v>
                </c:pt>
                <c:pt idx="13361">
                  <c:v>2307.1289099999981</c:v>
                </c:pt>
                <c:pt idx="13362">
                  <c:v>2304.6875</c:v>
                </c:pt>
                <c:pt idx="13363">
                  <c:v>2307.1289099999981</c:v>
                </c:pt>
                <c:pt idx="13364">
                  <c:v>2304.6875</c:v>
                </c:pt>
                <c:pt idx="13365">
                  <c:v>2304.6875</c:v>
                </c:pt>
                <c:pt idx="13366">
                  <c:v>2304.6875</c:v>
                </c:pt>
                <c:pt idx="13367">
                  <c:v>2304.6875</c:v>
                </c:pt>
                <c:pt idx="13368">
                  <c:v>2304.6875</c:v>
                </c:pt>
                <c:pt idx="13369">
                  <c:v>2304.6875</c:v>
                </c:pt>
                <c:pt idx="13370">
                  <c:v>2304.6875</c:v>
                </c:pt>
                <c:pt idx="13371">
                  <c:v>2304.6875</c:v>
                </c:pt>
                <c:pt idx="13372">
                  <c:v>2304.6875</c:v>
                </c:pt>
                <c:pt idx="13373">
                  <c:v>2304.6875</c:v>
                </c:pt>
                <c:pt idx="13374">
                  <c:v>2304.6875</c:v>
                </c:pt>
                <c:pt idx="13375">
                  <c:v>2304.6875</c:v>
                </c:pt>
                <c:pt idx="13376">
                  <c:v>2304.6875</c:v>
                </c:pt>
                <c:pt idx="13377">
                  <c:v>2307.1289099999981</c:v>
                </c:pt>
                <c:pt idx="13378">
                  <c:v>2304.6875</c:v>
                </c:pt>
                <c:pt idx="13379">
                  <c:v>2304.6875</c:v>
                </c:pt>
                <c:pt idx="13380">
                  <c:v>2307.1289099999981</c:v>
                </c:pt>
                <c:pt idx="13381">
                  <c:v>2304.6875</c:v>
                </c:pt>
                <c:pt idx="13382">
                  <c:v>2304.6875</c:v>
                </c:pt>
                <c:pt idx="13383">
                  <c:v>2304.6875</c:v>
                </c:pt>
                <c:pt idx="13384">
                  <c:v>2304.6875</c:v>
                </c:pt>
                <c:pt idx="13385">
                  <c:v>2307.1289099999981</c:v>
                </c:pt>
                <c:pt idx="13386">
                  <c:v>2307.1289099999981</c:v>
                </c:pt>
                <c:pt idx="13387">
                  <c:v>2307.1289099999981</c:v>
                </c:pt>
                <c:pt idx="13388">
                  <c:v>2304.6875</c:v>
                </c:pt>
                <c:pt idx="13389">
                  <c:v>2304.6875</c:v>
                </c:pt>
                <c:pt idx="13390">
                  <c:v>2304.6875</c:v>
                </c:pt>
                <c:pt idx="13391">
                  <c:v>2304.6875</c:v>
                </c:pt>
                <c:pt idx="13392">
                  <c:v>2304.6875</c:v>
                </c:pt>
                <c:pt idx="13393">
                  <c:v>2304.6875</c:v>
                </c:pt>
                <c:pt idx="13394">
                  <c:v>2304.6875</c:v>
                </c:pt>
                <c:pt idx="13395">
                  <c:v>2304.6875</c:v>
                </c:pt>
                <c:pt idx="13396">
                  <c:v>2304.6875</c:v>
                </c:pt>
                <c:pt idx="13397">
                  <c:v>2304.6875</c:v>
                </c:pt>
                <c:pt idx="13398">
                  <c:v>2304.6875</c:v>
                </c:pt>
                <c:pt idx="13399">
                  <c:v>2304.6875</c:v>
                </c:pt>
                <c:pt idx="13400">
                  <c:v>2304.6875</c:v>
                </c:pt>
                <c:pt idx="13401">
                  <c:v>2304.6875</c:v>
                </c:pt>
                <c:pt idx="13402">
                  <c:v>2304.6875</c:v>
                </c:pt>
                <c:pt idx="13403">
                  <c:v>2304.6875</c:v>
                </c:pt>
                <c:pt idx="13404">
                  <c:v>2304.6875</c:v>
                </c:pt>
                <c:pt idx="13405">
                  <c:v>2304.6875</c:v>
                </c:pt>
                <c:pt idx="13406">
                  <c:v>2304.6875</c:v>
                </c:pt>
                <c:pt idx="13407">
                  <c:v>2304.6875</c:v>
                </c:pt>
                <c:pt idx="13408">
                  <c:v>2304.6875</c:v>
                </c:pt>
                <c:pt idx="13409">
                  <c:v>2307.1289099999981</c:v>
                </c:pt>
                <c:pt idx="13410">
                  <c:v>2307.1289099999981</c:v>
                </c:pt>
                <c:pt idx="13411">
                  <c:v>2304.6875</c:v>
                </c:pt>
                <c:pt idx="13412">
                  <c:v>2307.1289099999981</c:v>
                </c:pt>
                <c:pt idx="13413">
                  <c:v>2304.6875</c:v>
                </c:pt>
                <c:pt idx="13414">
                  <c:v>2307.1289099999981</c:v>
                </c:pt>
                <c:pt idx="13415">
                  <c:v>2304.6875</c:v>
                </c:pt>
                <c:pt idx="13416">
                  <c:v>2304.6875</c:v>
                </c:pt>
                <c:pt idx="13417">
                  <c:v>2304.6875</c:v>
                </c:pt>
                <c:pt idx="13418">
                  <c:v>2304.6875</c:v>
                </c:pt>
                <c:pt idx="13419">
                  <c:v>2304.6875</c:v>
                </c:pt>
                <c:pt idx="13420">
                  <c:v>2304.6875</c:v>
                </c:pt>
                <c:pt idx="13421">
                  <c:v>2304.6875</c:v>
                </c:pt>
                <c:pt idx="13422">
                  <c:v>2304.6875</c:v>
                </c:pt>
                <c:pt idx="13423">
                  <c:v>2304.6875</c:v>
                </c:pt>
                <c:pt idx="13424">
                  <c:v>2304.6875</c:v>
                </c:pt>
                <c:pt idx="13425">
                  <c:v>2304.6875</c:v>
                </c:pt>
                <c:pt idx="13426">
                  <c:v>2304.6875</c:v>
                </c:pt>
                <c:pt idx="13427">
                  <c:v>2304.6875</c:v>
                </c:pt>
                <c:pt idx="13428">
                  <c:v>2304.6875</c:v>
                </c:pt>
                <c:pt idx="13429">
                  <c:v>2304.6875</c:v>
                </c:pt>
                <c:pt idx="13430">
                  <c:v>2304.6875</c:v>
                </c:pt>
                <c:pt idx="13431">
                  <c:v>2304.6875</c:v>
                </c:pt>
                <c:pt idx="13432">
                  <c:v>2304.6875</c:v>
                </c:pt>
                <c:pt idx="13433">
                  <c:v>2307.1289099999981</c:v>
                </c:pt>
                <c:pt idx="13434">
                  <c:v>2304.6875</c:v>
                </c:pt>
                <c:pt idx="13435">
                  <c:v>2307.1289099999981</c:v>
                </c:pt>
                <c:pt idx="13436">
                  <c:v>2304.6875</c:v>
                </c:pt>
                <c:pt idx="13437">
                  <c:v>2304.6875</c:v>
                </c:pt>
                <c:pt idx="13438">
                  <c:v>2304.6875</c:v>
                </c:pt>
                <c:pt idx="13439">
                  <c:v>2304.6875</c:v>
                </c:pt>
                <c:pt idx="13440">
                  <c:v>2304.6875</c:v>
                </c:pt>
                <c:pt idx="13441">
                  <c:v>2307.1289099999981</c:v>
                </c:pt>
                <c:pt idx="13442">
                  <c:v>2304.6875</c:v>
                </c:pt>
                <c:pt idx="13443">
                  <c:v>2304.6875</c:v>
                </c:pt>
                <c:pt idx="13444">
                  <c:v>2304.6875</c:v>
                </c:pt>
                <c:pt idx="13445">
                  <c:v>2307.1289099999981</c:v>
                </c:pt>
                <c:pt idx="13446">
                  <c:v>2304.6875</c:v>
                </c:pt>
                <c:pt idx="13447">
                  <c:v>2307.1289099999981</c:v>
                </c:pt>
                <c:pt idx="13448">
                  <c:v>2307.1289099999981</c:v>
                </c:pt>
                <c:pt idx="13449">
                  <c:v>2304.6875</c:v>
                </c:pt>
                <c:pt idx="13450">
                  <c:v>2304.6875</c:v>
                </c:pt>
                <c:pt idx="13451">
                  <c:v>2304.6875</c:v>
                </c:pt>
                <c:pt idx="13452">
                  <c:v>2304.6875</c:v>
                </c:pt>
                <c:pt idx="13453">
                  <c:v>2304.6875</c:v>
                </c:pt>
                <c:pt idx="13454">
                  <c:v>2304.6875</c:v>
                </c:pt>
                <c:pt idx="13455">
                  <c:v>2304.6875</c:v>
                </c:pt>
                <c:pt idx="13456">
                  <c:v>2304.6875</c:v>
                </c:pt>
                <c:pt idx="13457">
                  <c:v>2304.6875</c:v>
                </c:pt>
                <c:pt idx="13458">
                  <c:v>2304.6875</c:v>
                </c:pt>
                <c:pt idx="13459">
                  <c:v>2307.1289099999981</c:v>
                </c:pt>
                <c:pt idx="13460">
                  <c:v>2304.6875</c:v>
                </c:pt>
                <c:pt idx="13461">
                  <c:v>2304.6875</c:v>
                </c:pt>
                <c:pt idx="13462">
                  <c:v>2304.6875</c:v>
                </c:pt>
                <c:pt idx="13463">
                  <c:v>2304.6875</c:v>
                </c:pt>
                <c:pt idx="13464">
                  <c:v>2304.6875</c:v>
                </c:pt>
                <c:pt idx="13465">
                  <c:v>2304.6875</c:v>
                </c:pt>
                <c:pt idx="13466">
                  <c:v>2304.6875</c:v>
                </c:pt>
                <c:pt idx="13467">
                  <c:v>2304.6875</c:v>
                </c:pt>
                <c:pt idx="13468">
                  <c:v>2307.1289099999981</c:v>
                </c:pt>
                <c:pt idx="13469">
                  <c:v>2304.6875</c:v>
                </c:pt>
                <c:pt idx="13470">
                  <c:v>2304.6875</c:v>
                </c:pt>
                <c:pt idx="13471">
                  <c:v>2304.6875</c:v>
                </c:pt>
                <c:pt idx="13472">
                  <c:v>2307.1289099999981</c:v>
                </c:pt>
                <c:pt idx="13473">
                  <c:v>2304.6875</c:v>
                </c:pt>
                <c:pt idx="13474">
                  <c:v>2307.1289099999981</c:v>
                </c:pt>
                <c:pt idx="13475">
                  <c:v>2304.6875</c:v>
                </c:pt>
                <c:pt idx="13476">
                  <c:v>2304.6875</c:v>
                </c:pt>
                <c:pt idx="13477">
                  <c:v>2307.1289099999981</c:v>
                </c:pt>
                <c:pt idx="13478">
                  <c:v>2304.6875</c:v>
                </c:pt>
                <c:pt idx="13479">
                  <c:v>2304.6875</c:v>
                </c:pt>
                <c:pt idx="13480">
                  <c:v>2304.6875</c:v>
                </c:pt>
                <c:pt idx="13481">
                  <c:v>2304.6875</c:v>
                </c:pt>
                <c:pt idx="13482">
                  <c:v>2304.6875</c:v>
                </c:pt>
                <c:pt idx="13483">
                  <c:v>2304.6875</c:v>
                </c:pt>
                <c:pt idx="13484">
                  <c:v>2304.6875</c:v>
                </c:pt>
                <c:pt idx="13485">
                  <c:v>2304.6875</c:v>
                </c:pt>
                <c:pt idx="13486">
                  <c:v>2304.6875</c:v>
                </c:pt>
                <c:pt idx="13487">
                  <c:v>2304.6875</c:v>
                </c:pt>
                <c:pt idx="13488">
                  <c:v>2304.6875</c:v>
                </c:pt>
                <c:pt idx="13489">
                  <c:v>2307.1289099999981</c:v>
                </c:pt>
                <c:pt idx="13490">
                  <c:v>2304.6875</c:v>
                </c:pt>
                <c:pt idx="13491">
                  <c:v>2304.6875</c:v>
                </c:pt>
                <c:pt idx="13492">
                  <c:v>2304.6875</c:v>
                </c:pt>
                <c:pt idx="13493">
                  <c:v>2304.6875</c:v>
                </c:pt>
                <c:pt idx="13494">
                  <c:v>2304.6875</c:v>
                </c:pt>
                <c:pt idx="13495">
                  <c:v>2304.6875</c:v>
                </c:pt>
                <c:pt idx="13496">
                  <c:v>2304.6875</c:v>
                </c:pt>
                <c:pt idx="13497">
                  <c:v>2304.6875</c:v>
                </c:pt>
                <c:pt idx="13498">
                  <c:v>2307.1289099999981</c:v>
                </c:pt>
                <c:pt idx="13499">
                  <c:v>2304.6875</c:v>
                </c:pt>
                <c:pt idx="13500">
                  <c:v>2304.6875</c:v>
                </c:pt>
                <c:pt idx="13501">
                  <c:v>2307.1289099999981</c:v>
                </c:pt>
                <c:pt idx="13502">
                  <c:v>2304.6875</c:v>
                </c:pt>
                <c:pt idx="13503">
                  <c:v>2304.6875</c:v>
                </c:pt>
                <c:pt idx="13504">
                  <c:v>2304.6875</c:v>
                </c:pt>
                <c:pt idx="13505">
                  <c:v>2304.6875</c:v>
                </c:pt>
                <c:pt idx="13506">
                  <c:v>2304.6875</c:v>
                </c:pt>
                <c:pt idx="13507">
                  <c:v>2304.6875</c:v>
                </c:pt>
                <c:pt idx="13508">
                  <c:v>2304.6875</c:v>
                </c:pt>
                <c:pt idx="13509">
                  <c:v>2304.6875</c:v>
                </c:pt>
                <c:pt idx="13510">
                  <c:v>2304.6875</c:v>
                </c:pt>
                <c:pt idx="13511">
                  <c:v>2304.6875</c:v>
                </c:pt>
                <c:pt idx="13512">
                  <c:v>2304.6875</c:v>
                </c:pt>
                <c:pt idx="13513">
                  <c:v>2304.6875</c:v>
                </c:pt>
                <c:pt idx="13514">
                  <c:v>2304.6875</c:v>
                </c:pt>
                <c:pt idx="13515">
                  <c:v>2307.1289099999981</c:v>
                </c:pt>
                <c:pt idx="13516">
                  <c:v>2304.6875</c:v>
                </c:pt>
                <c:pt idx="13517">
                  <c:v>2304.6875</c:v>
                </c:pt>
                <c:pt idx="13518">
                  <c:v>2304.6875</c:v>
                </c:pt>
                <c:pt idx="13519">
                  <c:v>2304.6875</c:v>
                </c:pt>
                <c:pt idx="13520">
                  <c:v>2304.6875</c:v>
                </c:pt>
                <c:pt idx="13521">
                  <c:v>2304.6875</c:v>
                </c:pt>
                <c:pt idx="13522">
                  <c:v>2304.6875</c:v>
                </c:pt>
                <c:pt idx="13523">
                  <c:v>2307.1289099999981</c:v>
                </c:pt>
                <c:pt idx="13524">
                  <c:v>2304.6875</c:v>
                </c:pt>
                <c:pt idx="13525">
                  <c:v>2304.6875</c:v>
                </c:pt>
                <c:pt idx="13526">
                  <c:v>2304.6875</c:v>
                </c:pt>
                <c:pt idx="13527">
                  <c:v>2304.6875</c:v>
                </c:pt>
                <c:pt idx="13528">
                  <c:v>2304.6875</c:v>
                </c:pt>
                <c:pt idx="13529">
                  <c:v>2304.6875</c:v>
                </c:pt>
                <c:pt idx="13530">
                  <c:v>2307.1289099999981</c:v>
                </c:pt>
                <c:pt idx="13531">
                  <c:v>2304.6875</c:v>
                </c:pt>
                <c:pt idx="13532">
                  <c:v>2304.6875</c:v>
                </c:pt>
                <c:pt idx="13533">
                  <c:v>2304.6875</c:v>
                </c:pt>
                <c:pt idx="13534">
                  <c:v>2304.6875</c:v>
                </c:pt>
                <c:pt idx="13535">
                  <c:v>2304.6875</c:v>
                </c:pt>
                <c:pt idx="13536">
                  <c:v>2304.6875</c:v>
                </c:pt>
                <c:pt idx="13537">
                  <c:v>2304.6875</c:v>
                </c:pt>
                <c:pt idx="13538">
                  <c:v>2304.6875</c:v>
                </c:pt>
                <c:pt idx="13539">
                  <c:v>2304.6875</c:v>
                </c:pt>
                <c:pt idx="13540">
                  <c:v>2304.6875</c:v>
                </c:pt>
                <c:pt idx="13541">
                  <c:v>2307.1289099999981</c:v>
                </c:pt>
                <c:pt idx="13542">
                  <c:v>2304.6875</c:v>
                </c:pt>
                <c:pt idx="13543">
                  <c:v>2304.6875</c:v>
                </c:pt>
                <c:pt idx="13544">
                  <c:v>2307.1289099999981</c:v>
                </c:pt>
                <c:pt idx="13545">
                  <c:v>2304.6875</c:v>
                </c:pt>
                <c:pt idx="13546">
                  <c:v>2304.6875</c:v>
                </c:pt>
                <c:pt idx="13547">
                  <c:v>2304.6875</c:v>
                </c:pt>
                <c:pt idx="13548">
                  <c:v>2304.6875</c:v>
                </c:pt>
                <c:pt idx="13549">
                  <c:v>2304.6875</c:v>
                </c:pt>
                <c:pt idx="13550">
                  <c:v>2304.6875</c:v>
                </c:pt>
                <c:pt idx="13551">
                  <c:v>2304.6875</c:v>
                </c:pt>
                <c:pt idx="13552">
                  <c:v>2304.6875</c:v>
                </c:pt>
                <c:pt idx="13553">
                  <c:v>2304.6875</c:v>
                </c:pt>
                <c:pt idx="13554">
                  <c:v>2304.6875</c:v>
                </c:pt>
                <c:pt idx="13555">
                  <c:v>2304.6875</c:v>
                </c:pt>
                <c:pt idx="13556">
                  <c:v>2304.6875</c:v>
                </c:pt>
                <c:pt idx="13557">
                  <c:v>2307.1289099999981</c:v>
                </c:pt>
                <c:pt idx="13558">
                  <c:v>2304.6875</c:v>
                </c:pt>
                <c:pt idx="13559">
                  <c:v>2304.6875</c:v>
                </c:pt>
                <c:pt idx="13560">
                  <c:v>2304.6875</c:v>
                </c:pt>
                <c:pt idx="13561">
                  <c:v>2304.6875</c:v>
                </c:pt>
                <c:pt idx="13562">
                  <c:v>2304.6875</c:v>
                </c:pt>
                <c:pt idx="13563">
                  <c:v>2304.6875</c:v>
                </c:pt>
                <c:pt idx="13564">
                  <c:v>2304.6875</c:v>
                </c:pt>
                <c:pt idx="13565">
                  <c:v>2304.6875</c:v>
                </c:pt>
                <c:pt idx="13566">
                  <c:v>2304.6875</c:v>
                </c:pt>
                <c:pt idx="13567">
                  <c:v>2304.6875</c:v>
                </c:pt>
                <c:pt idx="13568">
                  <c:v>2307.1289099999981</c:v>
                </c:pt>
                <c:pt idx="13569">
                  <c:v>2304.6875</c:v>
                </c:pt>
                <c:pt idx="13570">
                  <c:v>2304.6875</c:v>
                </c:pt>
                <c:pt idx="13571">
                  <c:v>2304.6875</c:v>
                </c:pt>
                <c:pt idx="13572">
                  <c:v>2307.1289099999981</c:v>
                </c:pt>
                <c:pt idx="13573">
                  <c:v>2304.6875</c:v>
                </c:pt>
                <c:pt idx="13574">
                  <c:v>2304.6875</c:v>
                </c:pt>
                <c:pt idx="13575">
                  <c:v>2304.6875</c:v>
                </c:pt>
                <c:pt idx="13576">
                  <c:v>2304.6875</c:v>
                </c:pt>
                <c:pt idx="13577">
                  <c:v>2304.6875</c:v>
                </c:pt>
                <c:pt idx="13578">
                  <c:v>2304.6875</c:v>
                </c:pt>
                <c:pt idx="13579">
                  <c:v>2304.6875</c:v>
                </c:pt>
                <c:pt idx="13580">
                  <c:v>2304.6875</c:v>
                </c:pt>
                <c:pt idx="13581">
                  <c:v>2304.6875</c:v>
                </c:pt>
                <c:pt idx="13582">
                  <c:v>2304.6875</c:v>
                </c:pt>
                <c:pt idx="13583">
                  <c:v>2304.6875</c:v>
                </c:pt>
                <c:pt idx="13584">
                  <c:v>2304.6875</c:v>
                </c:pt>
                <c:pt idx="13585">
                  <c:v>2304.6875</c:v>
                </c:pt>
                <c:pt idx="13586">
                  <c:v>2304.6875</c:v>
                </c:pt>
                <c:pt idx="13587">
                  <c:v>2304.6875</c:v>
                </c:pt>
                <c:pt idx="13588">
                  <c:v>2304.6875</c:v>
                </c:pt>
                <c:pt idx="13589">
                  <c:v>2304.6875</c:v>
                </c:pt>
                <c:pt idx="13590">
                  <c:v>2304.6875</c:v>
                </c:pt>
                <c:pt idx="13591">
                  <c:v>2304.6875</c:v>
                </c:pt>
                <c:pt idx="13592">
                  <c:v>2304.6875</c:v>
                </c:pt>
                <c:pt idx="13593">
                  <c:v>2304.6875</c:v>
                </c:pt>
                <c:pt idx="13594">
                  <c:v>2304.6875</c:v>
                </c:pt>
                <c:pt idx="13595">
                  <c:v>2304.6875</c:v>
                </c:pt>
                <c:pt idx="13596">
                  <c:v>2304.6875</c:v>
                </c:pt>
                <c:pt idx="13597">
                  <c:v>2304.6875</c:v>
                </c:pt>
                <c:pt idx="13598">
                  <c:v>2304.6875</c:v>
                </c:pt>
                <c:pt idx="13599">
                  <c:v>2304.6875</c:v>
                </c:pt>
                <c:pt idx="13600">
                  <c:v>2304.6875</c:v>
                </c:pt>
                <c:pt idx="13601">
                  <c:v>2304.6875</c:v>
                </c:pt>
                <c:pt idx="13602">
                  <c:v>2304.6875</c:v>
                </c:pt>
                <c:pt idx="13603">
                  <c:v>2304.6875</c:v>
                </c:pt>
                <c:pt idx="13604">
                  <c:v>2304.6875</c:v>
                </c:pt>
                <c:pt idx="13605">
                  <c:v>2304.6875</c:v>
                </c:pt>
                <c:pt idx="13606">
                  <c:v>2304.6875</c:v>
                </c:pt>
                <c:pt idx="13607">
                  <c:v>2304.6875</c:v>
                </c:pt>
                <c:pt idx="13608">
                  <c:v>2304.6875</c:v>
                </c:pt>
                <c:pt idx="13609">
                  <c:v>2304.6875</c:v>
                </c:pt>
                <c:pt idx="13610">
                  <c:v>2304.6875</c:v>
                </c:pt>
                <c:pt idx="13611">
                  <c:v>2304.6875</c:v>
                </c:pt>
                <c:pt idx="13612">
                  <c:v>2304.6875</c:v>
                </c:pt>
                <c:pt idx="13613">
                  <c:v>2304.6875</c:v>
                </c:pt>
                <c:pt idx="13614">
                  <c:v>2304.6875</c:v>
                </c:pt>
                <c:pt idx="13615">
                  <c:v>2304.6875</c:v>
                </c:pt>
                <c:pt idx="13616">
                  <c:v>2304.6875</c:v>
                </c:pt>
                <c:pt idx="13617">
                  <c:v>2304.6875</c:v>
                </c:pt>
                <c:pt idx="13618">
                  <c:v>2304.6875</c:v>
                </c:pt>
                <c:pt idx="13619">
                  <c:v>2304.6875</c:v>
                </c:pt>
                <c:pt idx="13620">
                  <c:v>2304.6875</c:v>
                </c:pt>
                <c:pt idx="13621">
                  <c:v>2304.6875</c:v>
                </c:pt>
                <c:pt idx="13622">
                  <c:v>2304.6875</c:v>
                </c:pt>
                <c:pt idx="13623">
                  <c:v>2304.6875</c:v>
                </c:pt>
                <c:pt idx="13624">
                  <c:v>2304.6875</c:v>
                </c:pt>
                <c:pt idx="13625">
                  <c:v>2304.6875</c:v>
                </c:pt>
                <c:pt idx="13626">
                  <c:v>2304.6875</c:v>
                </c:pt>
                <c:pt idx="13627">
                  <c:v>2304.6875</c:v>
                </c:pt>
                <c:pt idx="13628">
                  <c:v>2304.6875</c:v>
                </c:pt>
                <c:pt idx="13629">
                  <c:v>2304.6875</c:v>
                </c:pt>
                <c:pt idx="13630">
                  <c:v>2304.6875</c:v>
                </c:pt>
                <c:pt idx="13631">
                  <c:v>2304.6875</c:v>
                </c:pt>
                <c:pt idx="13632">
                  <c:v>2304.6875</c:v>
                </c:pt>
                <c:pt idx="13633">
                  <c:v>2304.6875</c:v>
                </c:pt>
                <c:pt idx="13634">
                  <c:v>2304.6875</c:v>
                </c:pt>
                <c:pt idx="13635">
                  <c:v>2304.6875</c:v>
                </c:pt>
                <c:pt idx="13636">
                  <c:v>2304.6875</c:v>
                </c:pt>
                <c:pt idx="13637">
                  <c:v>2304.6875</c:v>
                </c:pt>
                <c:pt idx="13638">
                  <c:v>2304.6875</c:v>
                </c:pt>
                <c:pt idx="13639">
                  <c:v>2304.6875</c:v>
                </c:pt>
                <c:pt idx="13640">
                  <c:v>2304.6875</c:v>
                </c:pt>
                <c:pt idx="13641">
                  <c:v>2304.6875</c:v>
                </c:pt>
                <c:pt idx="13642">
                  <c:v>2304.6875</c:v>
                </c:pt>
                <c:pt idx="13643">
                  <c:v>2304.6875</c:v>
                </c:pt>
                <c:pt idx="13644">
                  <c:v>2304.6875</c:v>
                </c:pt>
                <c:pt idx="13645">
                  <c:v>2304.6875</c:v>
                </c:pt>
                <c:pt idx="13646">
                  <c:v>2304.6875</c:v>
                </c:pt>
                <c:pt idx="13647">
                  <c:v>2304.6875</c:v>
                </c:pt>
                <c:pt idx="13648">
                  <c:v>2304.6875</c:v>
                </c:pt>
                <c:pt idx="13649">
                  <c:v>2304.6875</c:v>
                </c:pt>
                <c:pt idx="13650">
                  <c:v>2304.6875</c:v>
                </c:pt>
                <c:pt idx="13651">
                  <c:v>2304.6875</c:v>
                </c:pt>
                <c:pt idx="13652">
                  <c:v>2304.6875</c:v>
                </c:pt>
                <c:pt idx="13653">
                  <c:v>2304.6875</c:v>
                </c:pt>
                <c:pt idx="13654">
                  <c:v>2304.6875</c:v>
                </c:pt>
                <c:pt idx="13655">
                  <c:v>2304.6875</c:v>
                </c:pt>
                <c:pt idx="13656">
                  <c:v>2304.6875</c:v>
                </c:pt>
                <c:pt idx="13657">
                  <c:v>2304.6875</c:v>
                </c:pt>
                <c:pt idx="13658">
                  <c:v>2304.6875</c:v>
                </c:pt>
                <c:pt idx="13659">
                  <c:v>2304.6875</c:v>
                </c:pt>
                <c:pt idx="13660">
                  <c:v>2304.6875</c:v>
                </c:pt>
                <c:pt idx="13661">
                  <c:v>2304.6875</c:v>
                </c:pt>
                <c:pt idx="13662">
                  <c:v>2304.6875</c:v>
                </c:pt>
                <c:pt idx="13663">
                  <c:v>2304.6875</c:v>
                </c:pt>
                <c:pt idx="13664">
                  <c:v>2304.6875</c:v>
                </c:pt>
                <c:pt idx="13665">
                  <c:v>2304.6875</c:v>
                </c:pt>
                <c:pt idx="13666">
                  <c:v>2304.6875</c:v>
                </c:pt>
                <c:pt idx="13667">
                  <c:v>2304.6875</c:v>
                </c:pt>
                <c:pt idx="13668">
                  <c:v>2304.6875</c:v>
                </c:pt>
                <c:pt idx="13669">
                  <c:v>2304.6875</c:v>
                </c:pt>
                <c:pt idx="13670">
                  <c:v>2304.6875</c:v>
                </c:pt>
                <c:pt idx="13671">
                  <c:v>2304.6875</c:v>
                </c:pt>
                <c:pt idx="13672">
                  <c:v>2304.6875</c:v>
                </c:pt>
                <c:pt idx="13673">
                  <c:v>2304.6875</c:v>
                </c:pt>
                <c:pt idx="13674">
                  <c:v>2304.6875</c:v>
                </c:pt>
                <c:pt idx="13675">
                  <c:v>2304.6875</c:v>
                </c:pt>
                <c:pt idx="13676">
                  <c:v>2304.6875</c:v>
                </c:pt>
                <c:pt idx="13677">
                  <c:v>2304.6875</c:v>
                </c:pt>
                <c:pt idx="13678">
                  <c:v>2307.1289099999981</c:v>
                </c:pt>
                <c:pt idx="13679">
                  <c:v>2304.6875</c:v>
                </c:pt>
                <c:pt idx="13680">
                  <c:v>2304.6875</c:v>
                </c:pt>
                <c:pt idx="13681">
                  <c:v>2304.6875</c:v>
                </c:pt>
                <c:pt idx="13682">
                  <c:v>2304.6875</c:v>
                </c:pt>
                <c:pt idx="13683">
                  <c:v>2304.6875</c:v>
                </c:pt>
                <c:pt idx="13684">
                  <c:v>2304.6875</c:v>
                </c:pt>
                <c:pt idx="13685">
                  <c:v>2304.6875</c:v>
                </c:pt>
                <c:pt idx="13686">
                  <c:v>2304.6875</c:v>
                </c:pt>
                <c:pt idx="13687">
                  <c:v>2304.6875</c:v>
                </c:pt>
                <c:pt idx="13688">
                  <c:v>2304.6875</c:v>
                </c:pt>
                <c:pt idx="13689">
                  <c:v>2304.6875</c:v>
                </c:pt>
                <c:pt idx="13690">
                  <c:v>2304.6875</c:v>
                </c:pt>
                <c:pt idx="13691">
                  <c:v>2304.6875</c:v>
                </c:pt>
                <c:pt idx="13692">
                  <c:v>2304.6875</c:v>
                </c:pt>
                <c:pt idx="13693">
                  <c:v>2304.6875</c:v>
                </c:pt>
                <c:pt idx="13694">
                  <c:v>2304.6875</c:v>
                </c:pt>
                <c:pt idx="13695">
                  <c:v>2304.6875</c:v>
                </c:pt>
                <c:pt idx="13696">
                  <c:v>2304.6875</c:v>
                </c:pt>
                <c:pt idx="13697">
                  <c:v>2304.6875</c:v>
                </c:pt>
                <c:pt idx="13698">
                  <c:v>2304.6875</c:v>
                </c:pt>
                <c:pt idx="13699">
                  <c:v>2304.6875</c:v>
                </c:pt>
                <c:pt idx="13700">
                  <c:v>2304.6875</c:v>
                </c:pt>
                <c:pt idx="13701">
                  <c:v>2304.6875</c:v>
                </c:pt>
                <c:pt idx="13702">
                  <c:v>2304.6875</c:v>
                </c:pt>
                <c:pt idx="13703">
                  <c:v>2304.6875</c:v>
                </c:pt>
                <c:pt idx="13704">
                  <c:v>2304.6875</c:v>
                </c:pt>
                <c:pt idx="13705">
                  <c:v>2304.6875</c:v>
                </c:pt>
                <c:pt idx="13706">
                  <c:v>2304.6875</c:v>
                </c:pt>
                <c:pt idx="13707">
                  <c:v>2304.6875</c:v>
                </c:pt>
                <c:pt idx="13708">
                  <c:v>2304.6875</c:v>
                </c:pt>
                <c:pt idx="13709">
                  <c:v>2304.6875</c:v>
                </c:pt>
                <c:pt idx="13710">
                  <c:v>2304.6875</c:v>
                </c:pt>
                <c:pt idx="13711">
                  <c:v>2307.1289099999981</c:v>
                </c:pt>
                <c:pt idx="13712">
                  <c:v>2304.6875</c:v>
                </c:pt>
                <c:pt idx="13713">
                  <c:v>2304.6875</c:v>
                </c:pt>
                <c:pt idx="13714">
                  <c:v>2304.6875</c:v>
                </c:pt>
                <c:pt idx="13715">
                  <c:v>2304.6875</c:v>
                </c:pt>
                <c:pt idx="13716">
                  <c:v>2304.6875</c:v>
                </c:pt>
                <c:pt idx="13717">
                  <c:v>2304.6875</c:v>
                </c:pt>
                <c:pt idx="13718">
                  <c:v>2304.6875</c:v>
                </c:pt>
                <c:pt idx="13719">
                  <c:v>2304.6875</c:v>
                </c:pt>
                <c:pt idx="13720">
                  <c:v>2304.6875</c:v>
                </c:pt>
                <c:pt idx="13721">
                  <c:v>2304.6875</c:v>
                </c:pt>
                <c:pt idx="13722">
                  <c:v>2304.6875</c:v>
                </c:pt>
                <c:pt idx="13723">
                  <c:v>2304.6875</c:v>
                </c:pt>
                <c:pt idx="13724">
                  <c:v>2304.6875</c:v>
                </c:pt>
                <c:pt idx="13725">
                  <c:v>2304.6875</c:v>
                </c:pt>
                <c:pt idx="13726">
                  <c:v>2304.6875</c:v>
                </c:pt>
                <c:pt idx="13727">
                  <c:v>2304.6875</c:v>
                </c:pt>
                <c:pt idx="13728">
                  <c:v>2304.6875</c:v>
                </c:pt>
                <c:pt idx="13729">
                  <c:v>2304.6875</c:v>
                </c:pt>
                <c:pt idx="13730">
                  <c:v>2304.6875</c:v>
                </c:pt>
                <c:pt idx="13731">
                  <c:v>2304.6875</c:v>
                </c:pt>
                <c:pt idx="13732">
                  <c:v>2304.6875</c:v>
                </c:pt>
                <c:pt idx="13733">
                  <c:v>2304.6875</c:v>
                </c:pt>
                <c:pt idx="13734">
                  <c:v>2304.6875</c:v>
                </c:pt>
                <c:pt idx="13735">
                  <c:v>2304.6875</c:v>
                </c:pt>
                <c:pt idx="13736">
                  <c:v>2304.6875</c:v>
                </c:pt>
                <c:pt idx="13737">
                  <c:v>2304.6875</c:v>
                </c:pt>
                <c:pt idx="13738">
                  <c:v>2304.6875</c:v>
                </c:pt>
                <c:pt idx="13739">
                  <c:v>2304.6875</c:v>
                </c:pt>
                <c:pt idx="13740">
                  <c:v>2304.6875</c:v>
                </c:pt>
                <c:pt idx="13741">
                  <c:v>2304.6875</c:v>
                </c:pt>
                <c:pt idx="13742">
                  <c:v>2304.6875</c:v>
                </c:pt>
                <c:pt idx="13743">
                  <c:v>2304.6875</c:v>
                </c:pt>
                <c:pt idx="13744">
                  <c:v>2304.6875</c:v>
                </c:pt>
                <c:pt idx="13745">
                  <c:v>2304.6875</c:v>
                </c:pt>
                <c:pt idx="13746">
                  <c:v>2304.6875</c:v>
                </c:pt>
                <c:pt idx="13747">
                  <c:v>2304.6875</c:v>
                </c:pt>
                <c:pt idx="13748">
                  <c:v>2304.6875</c:v>
                </c:pt>
                <c:pt idx="13749">
                  <c:v>2304.6875</c:v>
                </c:pt>
                <c:pt idx="13750">
                  <c:v>2304.6875</c:v>
                </c:pt>
                <c:pt idx="13751">
                  <c:v>2304.6875</c:v>
                </c:pt>
                <c:pt idx="13752">
                  <c:v>2304.6875</c:v>
                </c:pt>
                <c:pt idx="13753">
                  <c:v>2304.6875</c:v>
                </c:pt>
                <c:pt idx="13754">
                  <c:v>2304.6875</c:v>
                </c:pt>
                <c:pt idx="13755">
                  <c:v>2304.6875</c:v>
                </c:pt>
                <c:pt idx="13756">
                  <c:v>2304.6875</c:v>
                </c:pt>
                <c:pt idx="13757">
                  <c:v>2304.6875</c:v>
                </c:pt>
                <c:pt idx="13758">
                  <c:v>2304.6875</c:v>
                </c:pt>
                <c:pt idx="13759">
                  <c:v>2304.6875</c:v>
                </c:pt>
                <c:pt idx="13760">
                  <c:v>2304.6875</c:v>
                </c:pt>
                <c:pt idx="13761">
                  <c:v>2304.6875</c:v>
                </c:pt>
                <c:pt idx="13762">
                  <c:v>2304.6875</c:v>
                </c:pt>
                <c:pt idx="13763">
                  <c:v>2304.6875</c:v>
                </c:pt>
                <c:pt idx="13764">
                  <c:v>2304.6875</c:v>
                </c:pt>
                <c:pt idx="13765">
                  <c:v>2304.6875</c:v>
                </c:pt>
                <c:pt idx="13766">
                  <c:v>2304.6875</c:v>
                </c:pt>
                <c:pt idx="13767">
                  <c:v>2304.6875</c:v>
                </c:pt>
                <c:pt idx="13768">
                  <c:v>2304.6875</c:v>
                </c:pt>
                <c:pt idx="13769">
                  <c:v>2304.6875</c:v>
                </c:pt>
                <c:pt idx="13770">
                  <c:v>2304.6875</c:v>
                </c:pt>
                <c:pt idx="13771">
                  <c:v>2304.6875</c:v>
                </c:pt>
                <c:pt idx="13772">
                  <c:v>2304.6875</c:v>
                </c:pt>
                <c:pt idx="13773">
                  <c:v>2304.6875</c:v>
                </c:pt>
                <c:pt idx="13774">
                  <c:v>2304.6875</c:v>
                </c:pt>
                <c:pt idx="13775">
                  <c:v>2304.6875</c:v>
                </c:pt>
                <c:pt idx="13776">
                  <c:v>2304.6875</c:v>
                </c:pt>
                <c:pt idx="13777">
                  <c:v>2304.6875</c:v>
                </c:pt>
                <c:pt idx="13778">
                  <c:v>2304.6875</c:v>
                </c:pt>
                <c:pt idx="13779">
                  <c:v>2304.6875</c:v>
                </c:pt>
                <c:pt idx="13780">
                  <c:v>2304.6875</c:v>
                </c:pt>
                <c:pt idx="13781">
                  <c:v>2304.6875</c:v>
                </c:pt>
                <c:pt idx="13782">
                  <c:v>2304.6875</c:v>
                </c:pt>
                <c:pt idx="13783">
                  <c:v>2304.6875</c:v>
                </c:pt>
                <c:pt idx="13784">
                  <c:v>2304.6875</c:v>
                </c:pt>
                <c:pt idx="13785">
                  <c:v>2304.6875</c:v>
                </c:pt>
                <c:pt idx="13786">
                  <c:v>2304.6875</c:v>
                </c:pt>
                <c:pt idx="13787">
                  <c:v>2304.6875</c:v>
                </c:pt>
                <c:pt idx="13788">
                  <c:v>2304.6875</c:v>
                </c:pt>
                <c:pt idx="13789">
                  <c:v>2304.6875</c:v>
                </c:pt>
                <c:pt idx="13790">
                  <c:v>2304.6875</c:v>
                </c:pt>
                <c:pt idx="13791">
                  <c:v>2304.6875</c:v>
                </c:pt>
                <c:pt idx="13792">
                  <c:v>2304.6875</c:v>
                </c:pt>
                <c:pt idx="13793">
                  <c:v>2304.6875</c:v>
                </c:pt>
                <c:pt idx="13794">
                  <c:v>2304.6875</c:v>
                </c:pt>
                <c:pt idx="13795">
                  <c:v>2304.6875</c:v>
                </c:pt>
                <c:pt idx="13796">
                  <c:v>2304.6875</c:v>
                </c:pt>
                <c:pt idx="13797">
                  <c:v>2304.6875</c:v>
                </c:pt>
                <c:pt idx="13798">
                  <c:v>2304.6875</c:v>
                </c:pt>
                <c:pt idx="13799">
                  <c:v>2304.6875</c:v>
                </c:pt>
                <c:pt idx="13800">
                  <c:v>2304.6875</c:v>
                </c:pt>
                <c:pt idx="13801">
                  <c:v>2304.6875</c:v>
                </c:pt>
                <c:pt idx="13802">
                  <c:v>2304.6875</c:v>
                </c:pt>
                <c:pt idx="13803">
                  <c:v>2304.6875</c:v>
                </c:pt>
                <c:pt idx="13804">
                  <c:v>2304.6875</c:v>
                </c:pt>
                <c:pt idx="13805">
                  <c:v>2304.6875</c:v>
                </c:pt>
                <c:pt idx="13806">
                  <c:v>2304.6875</c:v>
                </c:pt>
                <c:pt idx="13807">
                  <c:v>2304.6875</c:v>
                </c:pt>
                <c:pt idx="13808">
                  <c:v>2304.6875</c:v>
                </c:pt>
                <c:pt idx="13809">
                  <c:v>2304.6875</c:v>
                </c:pt>
                <c:pt idx="13810">
                  <c:v>2304.6875</c:v>
                </c:pt>
                <c:pt idx="13811">
                  <c:v>2304.6875</c:v>
                </c:pt>
                <c:pt idx="13812">
                  <c:v>2304.6875</c:v>
                </c:pt>
                <c:pt idx="13813">
                  <c:v>2304.6875</c:v>
                </c:pt>
                <c:pt idx="13814">
                  <c:v>2304.6875</c:v>
                </c:pt>
                <c:pt idx="13815">
                  <c:v>2304.6875</c:v>
                </c:pt>
                <c:pt idx="13816">
                  <c:v>2304.6875</c:v>
                </c:pt>
                <c:pt idx="13817">
                  <c:v>2304.6875</c:v>
                </c:pt>
                <c:pt idx="13818">
                  <c:v>2304.6875</c:v>
                </c:pt>
                <c:pt idx="13819">
                  <c:v>2304.6875</c:v>
                </c:pt>
                <c:pt idx="13820">
                  <c:v>2304.6875</c:v>
                </c:pt>
                <c:pt idx="13821">
                  <c:v>2304.6875</c:v>
                </c:pt>
                <c:pt idx="13822">
                  <c:v>2304.6875</c:v>
                </c:pt>
                <c:pt idx="13823">
                  <c:v>2304.6875</c:v>
                </c:pt>
                <c:pt idx="13824">
                  <c:v>2304.6875</c:v>
                </c:pt>
                <c:pt idx="13825">
                  <c:v>2304.6875</c:v>
                </c:pt>
                <c:pt idx="13826">
                  <c:v>2304.6875</c:v>
                </c:pt>
                <c:pt idx="13827">
                  <c:v>2304.6875</c:v>
                </c:pt>
                <c:pt idx="13828">
                  <c:v>2304.6875</c:v>
                </c:pt>
                <c:pt idx="13829">
                  <c:v>2304.6875</c:v>
                </c:pt>
                <c:pt idx="13830">
                  <c:v>2304.6875</c:v>
                </c:pt>
                <c:pt idx="13831">
                  <c:v>2304.6875</c:v>
                </c:pt>
                <c:pt idx="13832">
                  <c:v>2304.6875</c:v>
                </c:pt>
                <c:pt idx="13833">
                  <c:v>2304.6875</c:v>
                </c:pt>
                <c:pt idx="13834">
                  <c:v>2304.6875</c:v>
                </c:pt>
                <c:pt idx="13835">
                  <c:v>2304.6875</c:v>
                </c:pt>
                <c:pt idx="13836">
                  <c:v>2304.6875</c:v>
                </c:pt>
                <c:pt idx="13837">
                  <c:v>2304.6875</c:v>
                </c:pt>
                <c:pt idx="13838">
                  <c:v>2304.6875</c:v>
                </c:pt>
                <c:pt idx="13839">
                  <c:v>2304.6875</c:v>
                </c:pt>
                <c:pt idx="13840">
                  <c:v>2304.6875</c:v>
                </c:pt>
                <c:pt idx="13841">
                  <c:v>2304.6875</c:v>
                </c:pt>
                <c:pt idx="13842">
                  <c:v>2304.6875</c:v>
                </c:pt>
                <c:pt idx="13843">
                  <c:v>2304.6875</c:v>
                </c:pt>
                <c:pt idx="13844">
                  <c:v>2304.6875</c:v>
                </c:pt>
                <c:pt idx="13845">
                  <c:v>2304.6875</c:v>
                </c:pt>
                <c:pt idx="13846">
                  <c:v>2304.6875</c:v>
                </c:pt>
                <c:pt idx="13847">
                  <c:v>2304.6875</c:v>
                </c:pt>
                <c:pt idx="13848">
                  <c:v>2304.6875</c:v>
                </c:pt>
                <c:pt idx="13849">
                  <c:v>2304.6875</c:v>
                </c:pt>
                <c:pt idx="13850">
                  <c:v>2304.6875</c:v>
                </c:pt>
                <c:pt idx="13851">
                  <c:v>2304.6875</c:v>
                </c:pt>
                <c:pt idx="13852">
                  <c:v>2304.6875</c:v>
                </c:pt>
                <c:pt idx="13853">
                  <c:v>2304.6875</c:v>
                </c:pt>
                <c:pt idx="13854">
                  <c:v>2304.6875</c:v>
                </c:pt>
                <c:pt idx="13855">
                  <c:v>2304.6875</c:v>
                </c:pt>
                <c:pt idx="13856">
                  <c:v>2304.6875</c:v>
                </c:pt>
                <c:pt idx="13857">
                  <c:v>2304.6875</c:v>
                </c:pt>
                <c:pt idx="13858">
                  <c:v>2304.6875</c:v>
                </c:pt>
                <c:pt idx="13859">
                  <c:v>2304.6875</c:v>
                </c:pt>
                <c:pt idx="13860">
                  <c:v>2304.6875</c:v>
                </c:pt>
                <c:pt idx="13861">
                  <c:v>2304.6875</c:v>
                </c:pt>
                <c:pt idx="13862">
                  <c:v>2304.6875</c:v>
                </c:pt>
                <c:pt idx="13863">
                  <c:v>2304.6875</c:v>
                </c:pt>
                <c:pt idx="13864">
                  <c:v>2304.6875</c:v>
                </c:pt>
                <c:pt idx="13865">
                  <c:v>2304.6875</c:v>
                </c:pt>
                <c:pt idx="13866">
                  <c:v>2304.6875</c:v>
                </c:pt>
                <c:pt idx="13867">
                  <c:v>2304.6875</c:v>
                </c:pt>
                <c:pt idx="13868">
                  <c:v>2304.6875</c:v>
                </c:pt>
                <c:pt idx="13869">
                  <c:v>2304.6875</c:v>
                </c:pt>
                <c:pt idx="13870">
                  <c:v>2304.6875</c:v>
                </c:pt>
                <c:pt idx="13871">
                  <c:v>2304.6875</c:v>
                </c:pt>
                <c:pt idx="13872">
                  <c:v>2304.6875</c:v>
                </c:pt>
                <c:pt idx="13873">
                  <c:v>2304.6875</c:v>
                </c:pt>
                <c:pt idx="13874">
                  <c:v>2304.6875</c:v>
                </c:pt>
                <c:pt idx="13875">
                  <c:v>2304.6875</c:v>
                </c:pt>
                <c:pt idx="13876">
                  <c:v>2304.6875</c:v>
                </c:pt>
                <c:pt idx="13877">
                  <c:v>2304.6875</c:v>
                </c:pt>
                <c:pt idx="13878">
                  <c:v>2304.6875</c:v>
                </c:pt>
                <c:pt idx="13879">
                  <c:v>2304.6875</c:v>
                </c:pt>
                <c:pt idx="13880">
                  <c:v>2304.6875</c:v>
                </c:pt>
                <c:pt idx="13881">
                  <c:v>2304.6875</c:v>
                </c:pt>
                <c:pt idx="13882">
                  <c:v>2304.6875</c:v>
                </c:pt>
                <c:pt idx="13883">
                  <c:v>2304.6875</c:v>
                </c:pt>
                <c:pt idx="13884">
                  <c:v>2304.6875</c:v>
                </c:pt>
                <c:pt idx="13885">
                  <c:v>2304.6875</c:v>
                </c:pt>
                <c:pt idx="13886">
                  <c:v>2304.6875</c:v>
                </c:pt>
                <c:pt idx="13887">
                  <c:v>2304.6875</c:v>
                </c:pt>
                <c:pt idx="13888">
                  <c:v>2304.6875</c:v>
                </c:pt>
                <c:pt idx="13889">
                  <c:v>2304.6875</c:v>
                </c:pt>
                <c:pt idx="13890">
                  <c:v>2304.6875</c:v>
                </c:pt>
                <c:pt idx="13891">
                  <c:v>2304.6875</c:v>
                </c:pt>
                <c:pt idx="13892">
                  <c:v>2304.6875</c:v>
                </c:pt>
                <c:pt idx="13893">
                  <c:v>2304.6875</c:v>
                </c:pt>
                <c:pt idx="13894">
                  <c:v>2304.6875</c:v>
                </c:pt>
                <c:pt idx="13895">
                  <c:v>2304.6875</c:v>
                </c:pt>
                <c:pt idx="13896">
                  <c:v>2304.6875</c:v>
                </c:pt>
                <c:pt idx="13897">
                  <c:v>2304.6875</c:v>
                </c:pt>
                <c:pt idx="13898">
                  <c:v>2304.6875</c:v>
                </c:pt>
                <c:pt idx="13899">
                  <c:v>2304.6875</c:v>
                </c:pt>
                <c:pt idx="13900">
                  <c:v>2304.6875</c:v>
                </c:pt>
                <c:pt idx="13901">
                  <c:v>2304.6875</c:v>
                </c:pt>
                <c:pt idx="13902">
                  <c:v>2304.6875</c:v>
                </c:pt>
                <c:pt idx="13903">
                  <c:v>2304.6875</c:v>
                </c:pt>
                <c:pt idx="13904">
                  <c:v>2304.6875</c:v>
                </c:pt>
                <c:pt idx="13905">
                  <c:v>2304.6875</c:v>
                </c:pt>
                <c:pt idx="13906">
                  <c:v>2304.6875</c:v>
                </c:pt>
                <c:pt idx="13907">
                  <c:v>2304.6875</c:v>
                </c:pt>
                <c:pt idx="13908">
                  <c:v>2304.6875</c:v>
                </c:pt>
                <c:pt idx="13909">
                  <c:v>2304.6875</c:v>
                </c:pt>
                <c:pt idx="13910">
                  <c:v>2304.6875</c:v>
                </c:pt>
                <c:pt idx="13911">
                  <c:v>2304.6875</c:v>
                </c:pt>
                <c:pt idx="13912">
                  <c:v>2304.6875</c:v>
                </c:pt>
                <c:pt idx="13913">
                  <c:v>2304.6875</c:v>
                </c:pt>
                <c:pt idx="13914">
                  <c:v>2304.6875</c:v>
                </c:pt>
                <c:pt idx="13915">
                  <c:v>2304.6875</c:v>
                </c:pt>
                <c:pt idx="13916">
                  <c:v>2304.6875</c:v>
                </c:pt>
                <c:pt idx="13917">
                  <c:v>2304.6875</c:v>
                </c:pt>
                <c:pt idx="13918">
                  <c:v>2304.6875</c:v>
                </c:pt>
                <c:pt idx="13919">
                  <c:v>2304.6875</c:v>
                </c:pt>
                <c:pt idx="13920">
                  <c:v>2304.6875</c:v>
                </c:pt>
                <c:pt idx="13921">
                  <c:v>2304.6875</c:v>
                </c:pt>
                <c:pt idx="13922">
                  <c:v>2304.6875</c:v>
                </c:pt>
                <c:pt idx="13923">
                  <c:v>2304.6875</c:v>
                </c:pt>
                <c:pt idx="13924">
                  <c:v>2304.6875</c:v>
                </c:pt>
                <c:pt idx="13925">
                  <c:v>2304.6875</c:v>
                </c:pt>
                <c:pt idx="13926">
                  <c:v>2304.6875</c:v>
                </c:pt>
                <c:pt idx="13927">
                  <c:v>2304.6875</c:v>
                </c:pt>
                <c:pt idx="13928">
                  <c:v>2304.6875</c:v>
                </c:pt>
                <c:pt idx="13929">
                  <c:v>2304.6875</c:v>
                </c:pt>
                <c:pt idx="13930">
                  <c:v>2304.6875</c:v>
                </c:pt>
                <c:pt idx="13931">
                  <c:v>2304.6875</c:v>
                </c:pt>
                <c:pt idx="13932">
                  <c:v>2304.6875</c:v>
                </c:pt>
                <c:pt idx="13933">
                  <c:v>2304.6875</c:v>
                </c:pt>
                <c:pt idx="13934">
                  <c:v>2304.6875</c:v>
                </c:pt>
                <c:pt idx="13935">
                  <c:v>2304.6875</c:v>
                </c:pt>
                <c:pt idx="13936">
                  <c:v>2304.6875</c:v>
                </c:pt>
                <c:pt idx="13937">
                  <c:v>2304.6875</c:v>
                </c:pt>
                <c:pt idx="13938">
                  <c:v>2304.6875</c:v>
                </c:pt>
                <c:pt idx="13939">
                  <c:v>2304.6875</c:v>
                </c:pt>
                <c:pt idx="13940">
                  <c:v>2304.6875</c:v>
                </c:pt>
                <c:pt idx="13941">
                  <c:v>2304.6875</c:v>
                </c:pt>
                <c:pt idx="13942">
                  <c:v>2304.6875</c:v>
                </c:pt>
                <c:pt idx="13943">
                  <c:v>2304.6875</c:v>
                </c:pt>
                <c:pt idx="13944">
                  <c:v>2304.6875</c:v>
                </c:pt>
                <c:pt idx="13945">
                  <c:v>2304.6875</c:v>
                </c:pt>
                <c:pt idx="13946">
                  <c:v>2304.6875</c:v>
                </c:pt>
                <c:pt idx="13947">
                  <c:v>2304.6875</c:v>
                </c:pt>
                <c:pt idx="13948">
                  <c:v>2304.6875</c:v>
                </c:pt>
                <c:pt idx="13949">
                  <c:v>2304.6875</c:v>
                </c:pt>
                <c:pt idx="13950">
                  <c:v>2304.6875</c:v>
                </c:pt>
                <c:pt idx="13951">
                  <c:v>2304.6875</c:v>
                </c:pt>
                <c:pt idx="13952">
                  <c:v>2304.6875</c:v>
                </c:pt>
                <c:pt idx="13953">
                  <c:v>2304.6875</c:v>
                </c:pt>
                <c:pt idx="13954">
                  <c:v>2304.6875</c:v>
                </c:pt>
                <c:pt idx="13955">
                  <c:v>2304.6875</c:v>
                </c:pt>
                <c:pt idx="13956">
                  <c:v>2304.6875</c:v>
                </c:pt>
                <c:pt idx="13957">
                  <c:v>2304.6875</c:v>
                </c:pt>
                <c:pt idx="13958">
                  <c:v>2304.6875</c:v>
                </c:pt>
                <c:pt idx="13959">
                  <c:v>2304.6875</c:v>
                </c:pt>
                <c:pt idx="13960">
                  <c:v>2304.6875</c:v>
                </c:pt>
                <c:pt idx="13961">
                  <c:v>2304.6875</c:v>
                </c:pt>
                <c:pt idx="13962">
                  <c:v>2304.6875</c:v>
                </c:pt>
                <c:pt idx="13963">
                  <c:v>2304.6875</c:v>
                </c:pt>
                <c:pt idx="13964">
                  <c:v>2304.6875</c:v>
                </c:pt>
                <c:pt idx="13965">
                  <c:v>2304.6875</c:v>
                </c:pt>
                <c:pt idx="13966">
                  <c:v>2304.6875</c:v>
                </c:pt>
                <c:pt idx="13967">
                  <c:v>2304.6875</c:v>
                </c:pt>
                <c:pt idx="13968">
                  <c:v>2304.6875</c:v>
                </c:pt>
                <c:pt idx="13969">
                  <c:v>2304.6875</c:v>
                </c:pt>
                <c:pt idx="13970">
                  <c:v>2304.6875</c:v>
                </c:pt>
                <c:pt idx="13971">
                  <c:v>2304.6875</c:v>
                </c:pt>
                <c:pt idx="13972">
                  <c:v>2304.6875</c:v>
                </c:pt>
                <c:pt idx="13973">
                  <c:v>2304.6875</c:v>
                </c:pt>
                <c:pt idx="13974">
                  <c:v>2304.6875</c:v>
                </c:pt>
                <c:pt idx="13975">
                  <c:v>2304.6875</c:v>
                </c:pt>
                <c:pt idx="13976">
                  <c:v>2304.6875</c:v>
                </c:pt>
                <c:pt idx="13977">
                  <c:v>2304.6875</c:v>
                </c:pt>
                <c:pt idx="13978">
                  <c:v>2304.6875</c:v>
                </c:pt>
                <c:pt idx="13979">
                  <c:v>2304.6875</c:v>
                </c:pt>
                <c:pt idx="13980">
                  <c:v>2304.6875</c:v>
                </c:pt>
                <c:pt idx="13981">
                  <c:v>2304.6875</c:v>
                </c:pt>
                <c:pt idx="13982">
                  <c:v>2304.6875</c:v>
                </c:pt>
                <c:pt idx="13983">
                  <c:v>2304.6875</c:v>
                </c:pt>
                <c:pt idx="13984">
                  <c:v>2304.6875</c:v>
                </c:pt>
                <c:pt idx="13985">
                  <c:v>2304.6875</c:v>
                </c:pt>
                <c:pt idx="13986">
                  <c:v>2304.6875</c:v>
                </c:pt>
                <c:pt idx="13987">
                  <c:v>2304.6875</c:v>
                </c:pt>
                <c:pt idx="13988">
                  <c:v>2304.6875</c:v>
                </c:pt>
                <c:pt idx="13989">
                  <c:v>2302.2460899999978</c:v>
                </c:pt>
                <c:pt idx="13990">
                  <c:v>2304.6875</c:v>
                </c:pt>
                <c:pt idx="13991">
                  <c:v>2304.6875</c:v>
                </c:pt>
                <c:pt idx="13992">
                  <c:v>2304.6875</c:v>
                </c:pt>
                <c:pt idx="13993">
                  <c:v>2304.6875</c:v>
                </c:pt>
                <c:pt idx="13994">
                  <c:v>2304.6875</c:v>
                </c:pt>
                <c:pt idx="13995">
                  <c:v>2304.6875</c:v>
                </c:pt>
                <c:pt idx="13996">
                  <c:v>2304.6875</c:v>
                </c:pt>
                <c:pt idx="13997">
                  <c:v>2304.6875</c:v>
                </c:pt>
                <c:pt idx="13998">
                  <c:v>2304.6875</c:v>
                </c:pt>
                <c:pt idx="13999">
                  <c:v>2304.6875</c:v>
                </c:pt>
                <c:pt idx="14000">
                  <c:v>2304.6875</c:v>
                </c:pt>
                <c:pt idx="14001">
                  <c:v>2304.6875</c:v>
                </c:pt>
                <c:pt idx="14002">
                  <c:v>2304.6875</c:v>
                </c:pt>
                <c:pt idx="14003">
                  <c:v>2304.6875</c:v>
                </c:pt>
                <c:pt idx="14004">
                  <c:v>2304.6875</c:v>
                </c:pt>
                <c:pt idx="14005">
                  <c:v>2304.6875</c:v>
                </c:pt>
                <c:pt idx="14006">
                  <c:v>2304.6875</c:v>
                </c:pt>
                <c:pt idx="14007">
                  <c:v>2304.6875</c:v>
                </c:pt>
                <c:pt idx="14008">
                  <c:v>2304.6875</c:v>
                </c:pt>
                <c:pt idx="14009">
                  <c:v>2304.6875</c:v>
                </c:pt>
                <c:pt idx="14010">
                  <c:v>2304.6875</c:v>
                </c:pt>
                <c:pt idx="14011">
                  <c:v>2304.6875</c:v>
                </c:pt>
                <c:pt idx="14012">
                  <c:v>2304.6875</c:v>
                </c:pt>
                <c:pt idx="14013">
                  <c:v>2304.6875</c:v>
                </c:pt>
                <c:pt idx="14014">
                  <c:v>2304.6875</c:v>
                </c:pt>
                <c:pt idx="14015">
                  <c:v>2304.6875</c:v>
                </c:pt>
                <c:pt idx="14016">
                  <c:v>2304.6875</c:v>
                </c:pt>
                <c:pt idx="14017">
                  <c:v>2304.6875</c:v>
                </c:pt>
                <c:pt idx="14018">
                  <c:v>2304.6875</c:v>
                </c:pt>
                <c:pt idx="14019">
                  <c:v>2304.6875</c:v>
                </c:pt>
                <c:pt idx="14020">
                  <c:v>2304.6875</c:v>
                </c:pt>
                <c:pt idx="14021">
                  <c:v>2304.6875</c:v>
                </c:pt>
                <c:pt idx="14022">
                  <c:v>2304.6875</c:v>
                </c:pt>
                <c:pt idx="14023">
                  <c:v>2304.6875</c:v>
                </c:pt>
                <c:pt idx="14024">
                  <c:v>2304.6875</c:v>
                </c:pt>
                <c:pt idx="14025">
                  <c:v>2304.6875</c:v>
                </c:pt>
                <c:pt idx="14026">
                  <c:v>2304.6875</c:v>
                </c:pt>
                <c:pt idx="14027">
                  <c:v>2304.6875</c:v>
                </c:pt>
                <c:pt idx="14028">
                  <c:v>2304.6875</c:v>
                </c:pt>
                <c:pt idx="14029">
                  <c:v>2304.6875</c:v>
                </c:pt>
                <c:pt idx="14030">
                  <c:v>2304.6875</c:v>
                </c:pt>
                <c:pt idx="14031">
                  <c:v>2304.6875</c:v>
                </c:pt>
                <c:pt idx="14032">
                  <c:v>2304.6875</c:v>
                </c:pt>
                <c:pt idx="14033">
                  <c:v>2304.6875</c:v>
                </c:pt>
                <c:pt idx="14034">
                  <c:v>2304.6875</c:v>
                </c:pt>
                <c:pt idx="14035">
                  <c:v>2304.6875</c:v>
                </c:pt>
                <c:pt idx="14036">
                  <c:v>2304.6875</c:v>
                </c:pt>
                <c:pt idx="14037">
                  <c:v>2304.6875</c:v>
                </c:pt>
                <c:pt idx="14038">
                  <c:v>2304.6875</c:v>
                </c:pt>
                <c:pt idx="14039">
                  <c:v>2304.6875</c:v>
                </c:pt>
                <c:pt idx="14040">
                  <c:v>2304.6875</c:v>
                </c:pt>
                <c:pt idx="14041">
                  <c:v>2304.6875</c:v>
                </c:pt>
                <c:pt idx="14042">
                  <c:v>2304.6875</c:v>
                </c:pt>
                <c:pt idx="14043">
                  <c:v>2304.6875</c:v>
                </c:pt>
                <c:pt idx="14044">
                  <c:v>2304.6875</c:v>
                </c:pt>
                <c:pt idx="14045">
                  <c:v>2304.6875</c:v>
                </c:pt>
                <c:pt idx="14046">
                  <c:v>2304.6875</c:v>
                </c:pt>
                <c:pt idx="14047">
                  <c:v>2304.6875</c:v>
                </c:pt>
                <c:pt idx="14048">
                  <c:v>2304.6875</c:v>
                </c:pt>
                <c:pt idx="14049">
                  <c:v>2304.6875</c:v>
                </c:pt>
                <c:pt idx="14050">
                  <c:v>2304.6875</c:v>
                </c:pt>
                <c:pt idx="14051">
                  <c:v>2304.6875</c:v>
                </c:pt>
                <c:pt idx="14052">
                  <c:v>2304.6875</c:v>
                </c:pt>
                <c:pt idx="14053">
                  <c:v>2304.6875</c:v>
                </c:pt>
                <c:pt idx="14054">
                  <c:v>2304.6875</c:v>
                </c:pt>
                <c:pt idx="14055">
                  <c:v>2304.6875</c:v>
                </c:pt>
                <c:pt idx="14056">
                  <c:v>2304.6875</c:v>
                </c:pt>
                <c:pt idx="14057">
                  <c:v>2304.6875</c:v>
                </c:pt>
                <c:pt idx="14058">
                  <c:v>2304.6875</c:v>
                </c:pt>
                <c:pt idx="14059">
                  <c:v>2304.6875</c:v>
                </c:pt>
                <c:pt idx="14060">
                  <c:v>2304.6875</c:v>
                </c:pt>
                <c:pt idx="14061">
                  <c:v>2304.6875</c:v>
                </c:pt>
                <c:pt idx="14062">
                  <c:v>2302.2460899999978</c:v>
                </c:pt>
                <c:pt idx="14063">
                  <c:v>2304.6875</c:v>
                </c:pt>
                <c:pt idx="14064">
                  <c:v>2304.6875</c:v>
                </c:pt>
                <c:pt idx="14065">
                  <c:v>2304.6875</c:v>
                </c:pt>
                <c:pt idx="14066">
                  <c:v>2304.6875</c:v>
                </c:pt>
                <c:pt idx="14067">
                  <c:v>2304.6875</c:v>
                </c:pt>
                <c:pt idx="14068">
                  <c:v>2304.6875</c:v>
                </c:pt>
                <c:pt idx="14069">
                  <c:v>2304.6875</c:v>
                </c:pt>
                <c:pt idx="14070">
                  <c:v>2304.6875</c:v>
                </c:pt>
                <c:pt idx="14071">
                  <c:v>2304.6875</c:v>
                </c:pt>
                <c:pt idx="14072">
                  <c:v>2304.6875</c:v>
                </c:pt>
                <c:pt idx="14073">
                  <c:v>2304.6875</c:v>
                </c:pt>
                <c:pt idx="14074">
                  <c:v>2304.6875</c:v>
                </c:pt>
                <c:pt idx="14075">
                  <c:v>2304.6875</c:v>
                </c:pt>
                <c:pt idx="14076">
                  <c:v>2304.6875</c:v>
                </c:pt>
                <c:pt idx="14077">
                  <c:v>2302.2460899999978</c:v>
                </c:pt>
                <c:pt idx="14078">
                  <c:v>2304.6875</c:v>
                </c:pt>
                <c:pt idx="14079">
                  <c:v>2304.6875</c:v>
                </c:pt>
                <c:pt idx="14080">
                  <c:v>2304.6875</c:v>
                </c:pt>
                <c:pt idx="14081">
                  <c:v>2304.6875</c:v>
                </c:pt>
                <c:pt idx="14082">
                  <c:v>2304.6875</c:v>
                </c:pt>
                <c:pt idx="14083">
                  <c:v>2304.6875</c:v>
                </c:pt>
                <c:pt idx="14084">
                  <c:v>2302.2460899999978</c:v>
                </c:pt>
                <c:pt idx="14085">
                  <c:v>2304.6875</c:v>
                </c:pt>
                <c:pt idx="14086">
                  <c:v>2304.6875</c:v>
                </c:pt>
                <c:pt idx="14087">
                  <c:v>2304.6875</c:v>
                </c:pt>
                <c:pt idx="14088">
                  <c:v>2304.6875</c:v>
                </c:pt>
                <c:pt idx="14089">
                  <c:v>2304.6875</c:v>
                </c:pt>
                <c:pt idx="14090">
                  <c:v>2304.6875</c:v>
                </c:pt>
                <c:pt idx="14091">
                  <c:v>2304.6875</c:v>
                </c:pt>
                <c:pt idx="14092">
                  <c:v>2304.6875</c:v>
                </c:pt>
                <c:pt idx="14093">
                  <c:v>2304.6875</c:v>
                </c:pt>
                <c:pt idx="14094">
                  <c:v>2304.6875</c:v>
                </c:pt>
                <c:pt idx="14095">
                  <c:v>2304.6875</c:v>
                </c:pt>
                <c:pt idx="14096">
                  <c:v>2304.6875</c:v>
                </c:pt>
                <c:pt idx="14097">
                  <c:v>2304.6875</c:v>
                </c:pt>
                <c:pt idx="14098">
                  <c:v>2304.6875</c:v>
                </c:pt>
                <c:pt idx="14099">
                  <c:v>2304.6875</c:v>
                </c:pt>
                <c:pt idx="14100">
                  <c:v>2304.6875</c:v>
                </c:pt>
                <c:pt idx="14101">
                  <c:v>2304.6875</c:v>
                </c:pt>
                <c:pt idx="14102">
                  <c:v>2304.6875</c:v>
                </c:pt>
                <c:pt idx="14103">
                  <c:v>2304.6875</c:v>
                </c:pt>
                <c:pt idx="14104">
                  <c:v>2304.6875</c:v>
                </c:pt>
                <c:pt idx="14105">
                  <c:v>2304.6875</c:v>
                </c:pt>
                <c:pt idx="14106">
                  <c:v>2304.6875</c:v>
                </c:pt>
                <c:pt idx="14107">
                  <c:v>2304.6875</c:v>
                </c:pt>
                <c:pt idx="14108">
                  <c:v>2304.6875</c:v>
                </c:pt>
                <c:pt idx="14109">
                  <c:v>2304.6875</c:v>
                </c:pt>
                <c:pt idx="14110">
                  <c:v>2304.6875</c:v>
                </c:pt>
                <c:pt idx="14111">
                  <c:v>2304.6875</c:v>
                </c:pt>
                <c:pt idx="14112">
                  <c:v>2304.6875</c:v>
                </c:pt>
                <c:pt idx="14113">
                  <c:v>2304.6875</c:v>
                </c:pt>
                <c:pt idx="14114">
                  <c:v>2304.6875</c:v>
                </c:pt>
                <c:pt idx="14115">
                  <c:v>2304.6875</c:v>
                </c:pt>
                <c:pt idx="14116">
                  <c:v>2304.6875</c:v>
                </c:pt>
                <c:pt idx="14117">
                  <c:v>2304.6875</c:v>
                </c:pt>
                <c:pt idx="14118">
                  <c:v>2304.6875</c:v>
                </c:pt>
                <c:pt idx="14119">
                  <c:v>2304.6875</c:v>
                </c:pt>
                <c:pt idx="14120">
                  <c:v>2302.2460899999978</c:v>
                </c:pt>
                <c:pt idx="14121">
                  <c:v>2302.2460899999978</c:v>
                </c:pt>
                <c:pt idx="14122">
                  <c:v>2302.2460899999978</c:v>
                </c:pt>
                <c:pt idx="14123">
                  <c:v>2304.6875</c:v>
                </c:pt>
                <c:pt idx="14124">
                  <c:v>2304.6875</c:v>
                </c:pt>
                <c:pt idx="14125">
                  <c:v>2304.6875</c:v>
                </c:pt>
                <c:pt idx="14126">
                  <c:v>2304.6875</c:v>
                </c:pt>
                <c:pt idx="14127">
                  <c:v>2302.2460899999978</c:v>
                </c:pt>
                <c:pt idx="14128">
                  <c:v>2302.2460899999978</c:v>
                </c:pt>
                <c:pt idx="14129">
                  <c:v>2304.6875</c:v>
                </c:pt>
                <c:pt idx="14130">
                  <c:v>2304.6875</c:v>
                </c:pt>
                <c:pt idx="14131">
                  <c:v>2304.6875</c:v>
                </c:pt>
                <c:pt idx="14132">
                  <c:v>2304.6875</c:v>
                </c:pt>
                <c:pt idx="14133">
                  <c:v>2304.6875</c:v>
                </c:pt>
                <c:pt idx="14134">
                  <c:v>2304.6875</c:v>
                </c:pt>
                <c:pt idx="14135">
                  <c:v>2302.2460899999978</c:v>
                </c:pt>
                <c:pt idx="14136">
                  <c:v>2304.6875</c:v>
                </c:pt>
                <c:pt idx="14137">
                  <c:v>2304.6875</c:v>
                </c:pt>
                <c:pt idx="14138">
                  <c:v>2304.6875</c:v>
                </c:pt>
                <c:pt idx="14139">
                  <c:v>2304.6875</c:v>
                </c:pt>
                <c:pt idx="14140">
                  <c:v>2304.6875</c:v>
                </c:pt>
                <c:pt idx="14141">
                  <c:v>2304.6875</c:v>
                </c:pt>
                <c:pt idx="14142">
                  <c:v>2304.6875</c:v>
                </c:pt>
                <c:pt idx="14143">
                  <c:v>2304.6875</c:v>
                </c:pt>
                <c:pt idx="14144">
                  <c:v>2304.6875</c:v>
                </c:pt>
                <c:pt idx="14145">
                  <c:v>2304.6875</c:v>
                </c:pt>
                <c:pt idx="14146">
                  <c:v>2304.6875</c:v>
                </c:pt>
                <c:pt idx="14147">
                  <c:v>2304.6875</c:v>
                </c:pt>
                <c:pt idx="14148">
                  <c:v>2304.6875</c:v>
                </c:pt>
                <c:pt idx="14149">
                  <c:v>2304.6875</c:v>
                </c:pt>
                <c:pt idx="14150">
                  <c:v>2304.6875</c:v>
                </c:pt>
                <c:pt idx="14151">
                  <c:v>2302.2460899999978</c:v>
                </c:pt>
                <c:pt idx="14152">
                  <c:v>2304.6875</c:v>
                </c:pt>
                <c:pt idx="14153">
                  <c:v>2304.6875</c:v>
                </c:pt>
                <c:pt idx="14154">
                  <c:v>2304.6875</c:v>
                </c:pt>
                <c:pt idx="14155">
                  <c:v>2304.6875</c:v>
                </c:pt>
                <c:pt idx="14156">
                  <c:v>2304.6875</c:v>
                </c:pt>
                <c:pt idx="14157">
                  <c:v>2304.6875</c:v>
                </c:pt>
                <c:pt idx="14158">
                  <c:v>2304.6875</c:v>
                </c:pt>
                <c:pt idx="14159">
                  <c:v>2304.6875</c:v>
                </c:pt>
                <c:pt idx="14160">
                  <c:v>2304.6875</c:v>
                </c:pt>
                <c:pt idx="14161">
                  <c:v>2304.6875</c:v>
                </c:pt>
                <c:pt idx="14162">
                  <c:v>2304.6875</c:v>
                </c:pt>
                <c:pt idx="14163">
                  <c:v>2304.6875</c:v>
                </c:pt>
                <c:pt idx="14164">
                  <c:v>2304.6875</c:v>
                </c:pt>
                <c:pt idx="14165">
                  <c:v>2304.6875</c:v>
                </c:pt>
                <c:pt idx="14166">
                  <c:v>2304.6875</c:v>
                </c:pt>
                <c:pt idx="14167">
                  <c:v>2304.6875</c:v>
                </c:pt>
                <c:pt idx="14168">
                  <c:v>2304.6875</c:v>
                </c:pt>
                <c:pt idx="14169">
                  <c:v>2304.6875</c:v>
                </c:pt>
                <c:pt idx="14170">
                  <c:v>2304.6875</c:v>
                </c:pt>
                <c:pt idx="14171">
                  <c:v>2302.2460899999978</c:v>
                </c:pt>
                <c:pt idx="14172">
                  <c:v>2304.6875</c:v>
                </c:pt>
                <c:pt idx="14173">
                  <c:v>2302.2460899999978</c:v>
                </c:pt>
                <c:pt idx="14174">
                  <c:v>2302.2460899999978</c:v>
                </c:pt>
                <c:pt idx="14175">
                  <c:v>2304.6875</c:v>
                </c:pt>
                <c:pt idx="14176">
                  <c:v>2304.6875</c:v>
                </c:pt>
                <c:pt idx="14177">
                  <c:v>2304.6875</c:v>
                </c:pt>
                <c:pt idx="14178">
                  <c:v>2304.6875</c:v>
                </c:pt>
                <c:pt idx="14179">
                  <c:v>2304.6875</c:v>
                </c:pt>
                <c:pt idx="14180">
                  <c:v>2304.6875</c:v>
                </c:pt>
                <c:pt idx="14181">
                  <c:v>2304.6875</c:v>
                </c:pt>
                <c:pt idx="14182">
                  <c:v>2304.6875</c:v>
                </c:pt>
                <c:pt idx="14183">
                  <c:v>2304.6875</c:v>
                </c:pt>
                <c:pt idx="14184">
                  <c:v>2304.6875</c:v>
                </c:pt>
                <c:pt idx="14185">
                  <c:v>2302.2460899999978</c:v>
                </c:pt>
                <c:pt idx="14186">
                  <c:v>2304.6875</c:v>
                </c:pt>
                <c:pt idx="14187">
                  <c:v>2304.6875</c:v>
                </c:pt>
                <c:pt idx="14188">
                  <c:v>2304.6875</c:v>
                </c:pt>
                <c:pt idx="14189">
                  <c:v>2304.6875</c:v>
                </c:pt>
                <c:pt idx="14190">
                  <c:v>2304.6875</c:v>
                </c:pt>
                <c:pt idx="14191">
                  <c:v>2304.6875</c:v>
                </c:pt>
                <c:pt idx="14192">
                  <c:v>2304.6875</c:v>
                </c:pt>
                <c:pt idx="14193">
                  <c:v>2304.6875</c:v>
                </c:pt>
                <c:pt idx="14194">
                  <c:v>2304.6875</c:v>
                </c:pt>
                <c:pt idx="14195">
                  <c:v>2304.6875</c:v>
                </c:pt>
                <c:pt idx="14196">
                  <c:v>2304.6875</c:v>
                </c:pt>
                <c:pt idx="14197">
                  <c:v>2304.6875</c:v>
                </c:pt>
                <c:pt idx="14198">
                  <c:v>2304.6875</c:v>
                </c:pt>
                <c:pt idx="14199">
                  <c:v>2304.6875</c:v>
                </c:pt>
                <c:pt idx="14200">
                  <c:v>2304.6875</c:v>
                </c:pt>
                <c:pt idx="14201">
                  <c:v>2304.6875</c:v>
                </c:pt>
                <c:pt idx="14202">
                  <c:v>2304.6875</c:v>
                </c:pt>
                <c:pt idx="14203">
                  <c:v>2304.6875</c:v>
                </c:pt>
                <c:pt idx="14204">
                  <c:v>2304.6875</c:v>
                </c:pt>
                <c:pt idx="14205">
                  <c:v>2304.6875</c:v>
                </c:pt>
                <c:pt idx="14206">
                  <c:v>2304.6875</c:v>
                </c:pt>
                <c:pt idx="14207">
                  <c:v>2302.2460899999978</c:v>
                </c:pt>
                <c:pt idx="14208">
                  <c:v>2304.6875</c:v>
                </c:pt>
                <c:pt idx="14209">
                  <c:v>2304.6875</c:v>
                </c:pt>
                <c:pt idx="14210">
                  <c:v>2304.6875</c:v>
                </c:pt>
                <c:pt idx="14211">
                  <c:v>2304.6875</c:v>
                </c:pt>
                <c:pt idx="14212">
                  <c:v>2304.6875</c:v>
                </c:pt>
                <c:pt idx="14213">
                  <c:v>2304.6875</c:v>
                </c:pt>
                <c:pt idx="14214">
                  <c:v>2304.6875</c:v>
                </c:pt>
                <c:pt idx="14215">
                  <c:v>2304.6875</c:v>
                </c:pt>
                <c:pt idx="14216">
                  <c:v>2302.2460899999978</c:v>
                </c:pt>
                <c:pt idx="14217">
                  <c:v>2304.6875</c:v>
                </c:pt>
                <c:pt idx="14218">
                  <c:v>2304.6875</c:v>
                </c:pt>
                <c:pt idx="14219">
                  <c:v>2304.6875</c:v>
                </c:pt>
                <c:pt idx="14220">
                  <c:v>2304.6875</c:v>
                </c:pt>
                <c:pt idx="14221">
                  <c:v>2304.6875</c:v>
                </c:pt>
                <c:pt idx="14222">
                  <c:v>2304.6875</c:v>
                </c:pt>
                <c:pt idx="14223">
                  <c:v>2304.6875</c:v>
                </c:pt>
                <c:pt idx="14224">
                  <c:v>2304.6875</c:v>
                </c:pt>
                <c:pt idx="14225">
                  <c:v>2304.6875</c:v>
                </c:pt>
                <c:pt idx="14226">
                  <c:v>2304.6875</c:v>
                </c:pt>
                <c:pt idx="14227">
                  <c:v>2304.6875</c:v>
                </c:pt>
                <c:pt idx="14228">
                  <c:v>2304.6875</c:v>
                </c:pt>
                <c:pt idx="14229">
                  <c:v>2304.6875</c:v>
                </c:pt>
                <c:pt idx="14230">
                  <c:v>2304.6875</c:v>
                </c:pt>
                <c:pt idx="14231">
                  <c:v>2304.6875</c:v>
                </c:pt>
                <c:pt idx="14232">
                  <c:v>2304.6875</c:v>
                </c:pt>
                <c:pt idx="14233">
                  <c:v>2304.6875</c:v>
                </c:pt>
                <c:pt idx="14234">
                  <c:v>2304.6875</c:v>
                </c:pt>
                <c:pt idx="14235">
                  <c:v>2302.2460899999978</c:v>
                </c:pt>
                <c:pt idx="14236">
                  <c:v>2304.6875</c:v>
                </c:pt>
                <c:pt idx="14237">
                  <c:v>2304.6875</c:v>
                </c:pt>
                <c:pt idx="14238">
                  <c:v>2304.6875</c:v>
                </c:pt>
                <c:pt idx="14239">
                  <c:v>2304.6875</c:v>
                </c:pt>
                <c:pt idx="14240">
                  <c:v>2304.6875</c:v>
                </c:pt>
                <c:pt idx="14241">
                  <c:v>2304.6875</c:v>
                </c:pt>
                <c:pt idx="14242">
                  <c:v>2304.6875</c:v>
                </c:pt>
                <c:pt idx="14243">
                  <c:v>2304.6875</c:v>
                </c:pt>
                <c:pt idx="14244">
                  <c:v>2304.6875</c:v>
                </c:pt>
                <c:pt idx="14245">
                  <c:v>2302.2460899999978</c:v>
                </c:pt>
                <c:pt idx="14246">
                  <c:v>2304.6875</c:v>
                </c:pt>
                <c:pt idx="14247">
                  <c:v>2304.6875</c:v>
                </c:pt>
                <c:pt idx="14248">
                  <c:v>2304.6875</c:v>
                </c:pt>
                <c:pt idx="14249">
                  <c:v>2302.2460899999978</c:v>
                </c:pt>
                <c:pt idx="14250">
                  <c:v>2304.6875</c:v>
                </c:pt>
                <c:pt idx="14251">
                  <c:v>2302.2460899999978</c:v>
                </c:pt>
                <c:pt idx="14252">
                  <c:v>2304.6875</c:v>
                </c:pt>
                <c:pt idx="14253">
                  <c:v>2304.6875</c:v>
                </c:pt>
                <c:pt idx="14254">
                  <c:v>2304.6875</c:v>
                </c:pt>
                <c:pt idx="14255">
                  <c:v>2302.2460899999978</c:v>
                </c:pt>
                <c:pt idx="14256">
                  <c:v>2304.6875</c:v>
                </c:pt>
                <c:pt idx="14257">
                  <c:v>2304.6875</c:v>
                </c:pt>
                <c:pt idx="14258">
                  <c:v>2302.2460899999978</c:v>
                </c:pt>
                <c:pt idx="14259">
                  <c:v>2304.6875</c:v>
                </c:pt>
                <c:pt idx="14260">
                  <c:v>2304.6875</c:v>
                </c:pt>
                <c:pt idx="14261">
                  <c:v>2304.6875</c:v>
                </c:pt>
                <c:pt idx="14262">
                  <c:v>2304.6875</c:v>
                </c:pt>
                <c:pt idx="14263">
                  <c:v>2302.2460899999978</c:v>
                </c:pt>
                <c:pt idx="14264">
                  <c:v>2304.6875</c:v>
                </c:pt>
                <c:pt idx="14265">
                  <c:v>2304.6875</c:v>
                </c:pt>
                <c:pt idx="14266">
                  <c:v>2304.6875</c:v>
                </c:pt>
                <c:pt idx="14267">
                  <c:v>2304.6875</c:v>
                </c:pt>
                <c:pt idx="14268">
                  <c:v>2302.2460899999978</c:v>
                </c:pt>
                <c:pt idx="14269">
                  <c:v>2304.6875</c:v>
                </c:pt>
                <c:pt idx="14270">
                  <c:v>2304.6875</c:v>
                </c:pt>
                <c:pt idx="14271">
                  <c:v>2304.6875</c:v>
                </c:pt>
                <c:pt idx="14272">
                  <c:v>2304.6875</c:v>
                </c:pt>
                <c:pt idx="14273">
                  <c:v>2304.6875</c:v>
                </c:pt>
                <c:pt idx="14274">
                  <c:v>2304.6875</c:v>
                </c:pt>
                <c:pt idx="14275">
                  <c:v>2302.2460899999978</c:v>
                </c:pt>
                <c:pt idx="14276">
                  <c:v>2304.6875</c:v>
                </c:pt>
                <c:pt idx="14277">
                  <c:v>2304.6875</c:v>
                </c:pt>
                <c:pt idx="14278">
                  <c:v>2304.6875</c:v>
                </c:pt>
                <c:pt idx="14279">
                  <c:v>2302.2460899999978</c:v>
                </c:pt>
                <c:pt idx="14280">
                  <c:v>2304.6875</c:v>
                </c:pt>
                <c:pt idx="14281">
                  <c:v>2304.6875</c:v>
                </c:pt>
                <c:pt idx="14282">
                  <c:v>2304.6875</c:v>
                </c:pt>
                <c:pt idx="14283">
                  <c:v>2304.6875</c:v>
                </c:pt>
                <c:pt idx="14284">
                  <c:v>2304.6875</c:v>
                </c:pt>
                <c:pt idx="14285">
                  <c:v>2304.6875</c:v>
                </c:pt>
                <c:pt idx="14286">
                  <c:v>2304.6875</c:v>
                </c:pt>
                <c:pt idx="14287">
                  <c:v>2302.2460899999978</c:v>
                </c:pt>
                <c:pt idx="14288">
                  <c:v>2304.6875</c:v>
                </c:pt>
                <c:pt idx="14289">
                  <c:v>2304.6875</c:v>
                </c:pt>
                <c:pt idx="14290">
                  <c:v>2304.6875</c:v>
                </c:pt>
                <c:pt idx="14291">
                  <c:v>2304.6875</c:v>
                </c:pt>
                <c:pt idx="14292">
                  <c:v>2304.6875</c:v>
                </c:pt>
                <c:pt idx="14293">
                  <c:v>2302.2460899999978</c:v>
                </c:pt>
                <c:pt idx="14294">
                  <c:v>2302.2460899999978</c:v>
                </c:pt>
                <c:pt idx="14295">
                  <c:v>2304.6875</c:v>
                </c:pt>
                <c:pt idx="14296">
                  <c:v>2304.6875</c:v>
                </c:pt>
                <c:pt idx="14297">
                  <c:v>2304.6875</c:v>
                </c:pt>
                <c:pt idx="14298">
                  <c:v>2304.6875</c:v>
                </c:pt>
                <c:pt idx="14299">
                  <c:v>2304.6875</c:v>
                </c:pt>
                <c:pt idx="14300">
                  <c:v>2304.6875</c:v>
                </c:pt>
                <c:pt idx="14301">
                  <c:v>2304.6875</c:v>
                </c:pt>
                <c:pt idx="14302">
                  <c:v>2304.6875</c:v>
                </c:pt>
                <c:pt idx="14303">
                  <c:v>2304.6875</c:v>
                </c:pt>
                <c:pt idx="14304">
                  <c:v>2304.6875</c:v>
                </c:pt>
                <c:pt idx="14305">
                  <c:v>2304.6875</c:v>
                </c:pt>
                <c:pt idx="14306">
                  <c:v>2304.6875</c:v>
                </c:pt>
                <c:pt idx="14307">
                  <c:v>2304.6875</c:v>
                </c:pt>
                <c:pt idx="14308">
                  <c:v>2304.6875</c:v>
                </c:pt>
                <c:pt idx="14309">
                  <c:v>2302.2460899999978</c:v>
                </c:pt>
                <c:pt idx="14310">
                  <c:v>2304.6875</c:v>
                </c:pt>
                <c:pt idx="14311">
                  <c:v>2304.6875</c:v>
                </c:pt>
                <c:pt idx="14312">
                  <c:v>2302.2460899999978</c:v>
                </c:pt>
                <c:pt idx="14313">
                  <c:v>2302.2460899999978</c:v>
                </c:pt>
                <c:pt idx="14314">
                  <c:v>2304.6875</c:v>
                </c:pt>
                <c:pt idx="14315">
                  <c:v>2304.6875</c:v>
                </c:pt>
                <c:pt idx="14316">
                  <c:v>2304.6875</c:v>
                </c:pt>
                <c:pt idx="14317">
                  <c:v>2304.6875</c:v>
                </c:pt>
                <c:pt idx="14318">
                  <c:v>2304.6875</c:v>
                </c:pt>
                <c:pt idx="14319">
                  <c:v>2304.6875</c:v>
                </c:pt>
                <c:pt idx="14320">
                  <c:v>2304.6875</c:v>
                </c:pt>
                <c:pt idx="14321">
                  <c:v>2304.6875</c:v>
                </c:pt>
                <c:pt idx="14322">
                  <c:v>2302.2460899999978</c:v>
                </c:pt>
                <c:pt idx="14323">
                  <c:v>2304.6875</c:v>
                </c:pt>
                <c:pt idx="14324">
                  <c:v>2304.6875</c:v>
                </c:pt>
                <c:pt idx="14325">
                  <c:v>2302.2460899999978</c:v>
                </c:pt>
                <c:pt idx="14326">
                  <c:v>2304.6875</c:v>
                </c:pt>
                <c:pt idx="14327">
                  <c:v>2304.6875</c:v>
                </c:pt>
                <c:pt idx="14328">
                  <c:v>2304.6875</c:v>
                </c:pt>
                <c:pt idx="14329">
                  <c:v>2302.2460899999978</c:v>
                </c:pt>
                <c:pt idx="14330">
                  <c:v>2304.6875</c:v>
                </c:pt>
                <c:pt idx="14331">
                  <c:v>2304.6875</c:v>
                </c:pt>
                <c:pt idx="14332">
                  <c:v>2302.2460899999978</c:v>
                </c:pt>
                <c:pt idx="14333">
                  <c:v>2304.6875</c:v>
                </c:pt>
                <c:pt idx="14334">
                  <c:v>2302.2460899999978</c:v>
                </c:pt>
                <c:pt idx="14335">
                  <c:v>2302.2460899999978</c:v>
                </c:pt>
                <c:pt idx="14336">
                  <c:v>2302.2460899999978</c:v>
                </c:pt>
                <c:pt idx="14337">
                  <c:v>2302.2460899999978</c:v>
                </c:pt>
                <c:pt idx="14338">
                  <c:v>2302.2460899999978</c:v>
                </c:pt>
                <c:pt idx="14339">
                  <c:v>2304.6875</c:v>
                </c:pt>
                <c:pt idx="14340">
                  <c:v>2304.6875</c:v>
                </c:pt>
                <c:pt idx="14341">
                  <c:v>2304.6875</c:v>
                </c:pt>
                <c:pt idx="14342">
                  <c:v>2302.2460899999978</c:v>
                </c:pt>
                <c:pt idx="14343">
                  <c:v>2302.2460899999978</c:v>
                </c:pt>
                <c:pt idx="14344">
                  <c:v>2304.6875</c:v>
                </c:pt>
                <c:pt idx="14345">
                  <c:v>2304.6875</c:v>
                </c:pt>
                <c:pt idx="14346">
                  <c:v>2304.6875</c:v>
                </c:pt>
                <c:pt idx="14347">
                  <c:v>2304.6875</c:v>
                </c:pt>
                <c:pt idx="14348">
                  <c:v>2304.6875</c:v>
                </c:pt>
                <c:pt idx="14349">
                  <c:v>2304.6875</c:v>
                </c:pt>
                <c:pt idx="14350">
                  <c:v>2302.2460899999978</c:v>
                </c:pt>
                <c:pt idx="14351">
                  <c:v>2304.6875</c:v>
                </c:pt>
                <c:pt idx="14352">
                  <c:v>2304.6875</c:v>
                </c:pt>
                <c:pt idx="14353">
                  <c:v>2304.6875</c:v>
                </c:pt>
                <c:pt idx="14354">
                  <c:v>2304.6875</c:v>
                </c:pt>
                <c:pt idx="14355">
                  <c:v>2304.6875</c:v>
                </c:pt>
                <c:pt idx="14356">
                  <c:v>2302.2460899999978</c:v>
                </c:pt>
                <c:pt idx="14357">
                  <c:v>2302.2460899999978</c:v>
                </c:pt>
                <c:pt idx="14358">
                  <c:v>2304.6875</c:v>
                </c:pt>
                <c:pt idx="14359">
                  <c:v>2304.6875</c:v>
                </c:pt>
                <c:pt idx="14360">
                  <c:v>2304.6875</c:v>
                </c:pt>
                <c:pt idx="14361">
                  <c:v>2304.6875</c:v>
                </c:pt>
                <c:pt idx="14362">
                  <c:v>2302.2460899999978</c:v>
                </c:pt>
                <c:pt idx="14363">
                  <c:v>2304.6875</c:v>
                </c:pt>
                <c:pt idx="14364">
                  <c:v>2304.6875</c:v>
                </c:pt>
                <c:pt idx="14365">
                  <c:v>2304.6875</c:v>
                </c:pt>
                <c:pt idx="14366">
                  <c:v>2304.6875</c:v>
                </c:pt>
                <c:pt idx="14367">
                  <c:v>2302.2460899999978</c:v>
                </c:pt>
                <c:pt idx="14368">
                  <c:v>2302.2460899999978</c:v>
                </c:pt>
                <c:pt idx="14369">
                  <c:v>2302.2460899999978</c:v>
                </c:pt>
                <c:pt idx="14370">
                  <c:v>2304.6875</c:v>
                </c:pt>
                <c:pt idx="14371">
                  <c:v>2304.6875</c:v>
                </c:pt>
                <c:pt idx="14372">
                  <c:v>2304.6875</c:v>
                </c:pt>
                <c:pt idx="14373">
                  <c:v>2304.6875</c:v>
                </c:pt>
                <c:pt idx="14374">
                  <c:v>2302.2460899999978</c:v>
                </c:pt>
                <c:pt idx="14375">
                  <c:v>2304.6875</c:v>
                </c:pt>
                <c:pt idx="14376">
                  <c:v>2304.6875</c:v>
                </c:pt>
                <c:pt idx="14377">
                  <c:v>2302.2460899999978</c:v>
                </c:pt>
                <c:pt idx="14378">
                  <c:v>2302.2460899999978</c:v>
                </c:pt>
                <c:pt idx="14379">
                  <c:v>2302.2460899999978</c:v>
                </c:pt>
                <c:pt idx="14380">
                  <c:v>2304.6875</c:v>
                </c:pt>
                <c:pt idx="14381">
                  <c:v>2302.2460899999978</c:v>
                </c:pt>
                <c:pt idx="14382">
                  <c:v>2304.6875</c:v>
                </c:pt>
                <c:pt idx="14383">
                  <c:v>2304.6875</c:v>
                </c:pt>
                <c:pt idx="14384">
                  <c:v>2304.6875</c:v>
                </c:pt>
                <c:pt idx="14385">
                  <c:v>2304.6875</c:v>
                </c:pt>
                <c:pt idx="14386">
                  <c:v>2302.2460899999978</c:v>
                </c:pt>
                <c:pt idx="14387">
                  <c:v>2304.6875</c:v>
                </c:pt>
                <c:pt idx="14388">
                  <c:v>2304.6875</c:v>
                </c:pt>
                <c:pt idx="14389">
                  <c:v>2304.6875</c:v>
                </c:pt>
                <c:pt idx="14390">
                  <c:v>2302.2460899999978</c:v>
                </c:pt>
                <c:pt idx="14391">
                  <c:v>2304.6875</c:v>
                </c:pt>
                <c:pt idx="14392">
                  <c:v>2302.2460899999978</c:v>
                </c:pt>
                <c:pt idx="14393">
                  <c:v>2304.6875</c:v>
                </c:pt>
                <c:pt idx="14394">
                  <c:v>2304.6875</c:v>
                </c:pt>
                <c:pt idx="14395">
                  <c:v>2304.6875</c:v>
                </c:pt>
                <c:pt idx="14396">
                  <c:v>2304.6875</c:v>
                </c:pt>
                <c:pt idx="14397">
                  <c:v>2302.2460899999978</c:v>
                </c:pt>
                <c:pt idx="14398">
                  <c:v>2302.2460899999978</c:v>
                </c:pt>
                <c:pt idx="14399">
                  <c:v>2302.2460899999978</c:v>
                </c:pt>
                <c:pt idx="14400">
                  <c:v>2304.6875</c:v>
                </c:pt>
                <c:pt idx="14401">
                  <c:v>2302.2460899999978</c:v>
                </c:pt>
                <c:pt idx="14402">
                  <c:v>2304.6875</c:v>
                </c:pt>
                <c:pt idx="14403">
                  <c:v>2304.6875</c:v>
                </c:pt>
                <c:pt idx="14404">
                  <c:v>2304.6875</c:v>
                </c:pt>
                <c:pt idx="14405">
                  <c:v>2304.6875</c:v>
                </c:pt>
                <c:pt idx="14406">
                  <c:v>2304.6875</c:v>
                </c:pt>
                <c:pt idx="14407">
                  <c:v>2302.2460899999978</c:v>
                </c:pt>
                <c:pt idx="14408">
                  <c:v>2302.2460899999978</c:v>
                </c:pt>
                <c:pt idx="14409">
                  <c:v>2304.6875</c:v>
                </c:pt>
                <c:pt idx="14410">
                  <c:v>2302.2460899999978</c:v>
                </c:pt>
                <c:pt idx="14411">
                  <c:v>2304.6875</c:v>
                </c:pt>
                <c:pt idx="14412">
                  <c:v>2302.2460899999978</c:v>
                </c:pt>
                <c:pt idx="14413">
                  <c:v>2302.2460899999978</c:v>
                </c:pt>
                <c:pt idx="14414">
                  <c:v>2304.6875</c:v>
                </c:pt>
                <c:pt idx="14415">
                  <c:v>2302.2460899999978</c:v>
                </c:pt>
                <c:pt idx="14416">
                  <c:v>2304.6875</c:v>
                </c:pt>
                <c:pt idx="14417">
                  <c:v>2304.6875</c:v>
                </c:pt>
                <c:pt idx="14418">
                  <c:v>2302.2460899999978</c:v>
                </c:pt>
                <c:pt idx="14419">
                  <c:v>2304.6875</c:v>
                </c:pt>
                <c:pt idx="14420">
                  <c:v>2302.2460899999978</c:v>
                </c:pt>
                <c:pt idx="14421">
                  <c:v>2304.6875</c:v>
                </c:pt>
                <c:pt idx="14422">
                  <c:v>2304.6875</c:v>
                </c:pt>
                <c:pt idx="14423">
                  <c:v>2304.6875</c:v>
                </c:pt>
                <c:pt idx="14424">
                  <c:v>2302.2460899999978</c:v>
                </c:pt>
                <c:pt idx="14425">
                  <c:v>2304.6875</c:v>
                </c:pt>
                <c:pt idx="14426">
                  <c:v>2304.6875</c:v>
                </c:pt>
                <c:pt idx="14427">
                  <c:v>2304.6875</c:v>
                </c:pt>
                <c:pt idx="14428">
                  <c:v>2304.6875</c:v>
                </c:pt>
                <c:pt idx="14429">
                  <c:v>2304.6875</c:v>
                </c:pt>
                <c:pt idx="14430">
                  <c:v>2304.6875</c:v>
                </c:pt>
                <c:pt idx="14431">
                  <c:v>2304.6875</c:v>
                </c:pt>
                <c:pt idx="14432">
                  <c:v>2302.2460899999978</c:v>
                </c:pt>
                <c:pt idx="14433">
                  <c:v>2304.6875</c:v>
                </c:pt>
                <c:pt idx="14434">
                  <c:v>2302.2460899999978</c:v>
                </c:pt>
                <c:pt idx="14435">
                  <c:v>2304.6875</c:v>
                </c:pt>
                <c:pt idx="14436">
                  <c:v>2304.6875</c:v>
                </c:pt>
                <c:pt idx="14437">
                  <c:v>2302.2460899999978</c:v>
                </c:pt>
                <c:pt idx="14438">
                  <c:v>2302.2460899999978</c:v>
                </c:pt>
                <c:pt idx="14439">
                  <c:v>2304.6875</c:v>
                </c:pt>
                <c:pt idx="14440">
                  <c:v>2304.6875</c:v>
                </c:pt>
                <c:pt idx="14441">
                  <c:v>2304.6875</c:v>
                </c:pt>
                <c:pt idx="14442">
                  <c:v>2304.6875</c:v>
                </c:pt>
                <c:pt idx="14443">
                  <c:v>2302.2460899999978</c:v>
                </c:pt>
                <c:pt idx="14444">
                  <c:v>2304.6875</c:v>
                </c:pt>
                <c:pt idx="14445">
                  <c:v>2302.2460899999978</c:v>
                </c:pt>
                <c:pt idx="14446">
                  <c:v>2304.6875</c:v>
                </c:pt>
                <c:pt idx="14447">
                  <c:v>2304.6875</c:v>
                </c:pt>
                <c:pt idx="14448">
                  <c:v>2304.6875</c:v>
                </c:pt>
                <c:pt idx="14449">
                  <c:v>2304.6875</c:v>
                </c:pt>
                <c:pt idx="14450">
                  <c:v>2304.6875</c:v>
                </c:pt>
                <c:pt idx="14451">
                  <c:v>2304.6875</c:v>
                </c:pt>
                <c:pt idx="14452">
                  <c:v>2304.6875</c:v>
                </c:pt>
                <c:pt idx="14453">
                  <c:v>2302.2460899999978</c:v>
                </c:pt>
                <c:pt idx="14454">
                  <c:v>2304.6875</c:v>
                </c:pt>
                <c:pt idx="14455">
                  <c:v>2304.6875</c:v>
                </c:pt>
                <c:pt idx="14456">
                  <c:v>2302.2460899999978</c:v>
                </c:pt>
                <c:pt idx="14457">
                  <c:v>2302.2460899999978</c:v>
                </c:pt>
                <c:pt idx="14458">
                  <c:v>2302.2460899999978</c:v>
                </c:pt>
                <c:pt idx="14459">
                  <c:v>2304.6875</c:v>
                </c:pt>
                <c:pt idx="14460">
                  <c:v>2302.2460899999978</c:v>
                </c:pt>
                <c:pt idx="14461">
                  <c:v>2304.6875</c:v>
                </c:pt>
                <c:pt idx="14462">
                  <c:v>2302.2460899999978</c:v>
                </c:pt>
                <c:pt idx="14463">
                  <c:v>2302.2460899999978</c:v>
                </c:pt>
                <c:pt idx="14464">
                  <c:v>2304.6875</c:v>
                </c:pt>
                <c:pt idx="14465">
                  <c:v>2304.6875</c:v>
                </c:pt>
                <c:pt idx="14466">
                  <c:v>2304.6875</c:v>
                </c:pt>
                <c:pt idx="14467">
                  <c:v>2304.6875</c:v>
                </c:pt>
                <c:pt idx="14468">
                  <c:v>2302.2460899999978</c:v>
                </c:pt>
                <c:pt idx="14469">
                  <c:v>2304.6875</c:v>
                </c:pt>
                <c:pt idx="14470">
                  <c:v>2304.6875</c:v>
                </c:pt>
                <c:pt idx="14471">
                  <c:v>2304.6875</c:v>
                </c:pt>
                <c:pt idx="14472">
                  <c:v>2302.2460899999978</c:v>
                </c:pt>
                <c:pt idx="14473">
                  <c:v>2304.6875</c:v>
                </c:pt>
                <c:pt idx="14474">
                  <c:v>2304.6875</c:v>
                </c:pt>
                <c:pt idx="14475">
                  <c:v>2302.2460899999978</c:v>
                </c:pt>
                <c:pt idx="14476">
                  <c:v>2304.6875</c:v>
                </c:pt>
                <c:pt idx="14477">
                  <c:v>2304.6875</c:v>
                </c:pt>
                <c:pt idx="14478">
                  <c:v>2302.2460899999978</c:v>
                </c:pt>
                <c:pt idx="14479">
                  <c:v>2302.2460899999978</c:v>
                </c:pt>
                <c:pt idx="14480">
                  <c:v>2302.2460899999978</c:v>
                </c:pt>
                <c:pt idx="14481">
                  <c:v>2302.2460899999978</c:v>
                </c:pt>
                <c:pt idx="14482">
                  <c:v>2302.2460899999978</c:v>
                </c:pt>
                <c:pt idx="14483">
                  <c:v>2304.6875</c:v>
                </c:pt>
                <c:pt idx="14484">
                  <c:v>2302.2460899999978</c:v>
                </c:pt>
                <c:pt idx="14485">
                  <c:v>2302.2460899999978</c:v>
                </c:pt>
                <c:pt idx="14486">
                  <c:v>2302.2460899999978</c:v>
                </c:pt>
                <c:pt idx="14487">
                  <c:v>2304.6875</c:v>
                </c:pt>
                <c:pt idx="14488">
                  <c:v>2304.6875</c:v>
                </c:pt>
                <c:pt idx="14489">
                  <c:v>2302.2460899999978</c:v>
                </c:pt>
                <c:pt idx="14490">
                  <c:v>2302.2460899999978</c:v>
                </c:pt>
                <c:pt idx="14491">
                  <c:v>2302.2460899999978</c:v>
                </c:pt>
                <c:pt idx="14492">
                  <c:v>2302.2460899999978</c:v>
                </c:pt>
                <c:pt idx="14493">
                  <c:v>2302.2460899999978</c:v>
                </c:pt>
                <c:pt idx="14494">
                  <c:v>2304.6875</c:v>
                </c:pt>
                <c:pt idx="14495">
                  <c:v>2302.2460899999978</c:v>
                </c:pt>
                <c:pt idx="14496">
                  <c:v>2304.6875</c:v>
                </c:pt>
                <c:pt idx="14497">
                  <c:v>2304.6875</c:v>
                </c:pt>
                <c:pt idx="14498">
                  <c:v>2302.2460899999978</c:v>
                </c:pt>
                <c:pt idx="14499">
                  <c:v>2304.6875</c:v>
                </c:pt>
                <c:pt idx="14500">
                  <c:v>2302.2460899999978</c:v>
                </c:pt>
                <c:pt idx="14501">
                  <c:v>2302.2460899999978</c:v>
                </c:pt>
                <c:pt idx="14502">
                  <c:v>2304.6875</c:v>
                </c:pt>
                <c:pt idx="14503">
                  <c:v>2304.6875</c:v>
                </c:pt>
                <c:pt idx="14504">
                  <c:v>2304.6875</c:v>
                </c:pt>
                <c:pt idx="14505">
                  <c:v>2302.2460899999978</c:v>
                </c:pt>
                <c:pt idx="14506">
                  <c:v>2302.2460899999978</c:v>
                </c:pt>
                <c:pt idx="14507">
                  <c:v>2304.6875</c:v>
                </c:pt>
                <c:pt idx="14508">
                  <c:v>2304.6875</c:v>
                </c:pt>
                <c:pt idx="14509">
                  <c:v>2304.6875</c:v>
                </c:pt>
                <c:pt idx="14510">
                  <c:v>2304.6875</c:v>
                </c:pt>
                <c:pt idx="14511">
                  <c:v>2302.2460899999978</c:v>
                </c:pt>
                <c:pt idx="14512">
                  <c:v>2304.6875</c:v>
                </c:pt>
                <c:pt idx="14513">
                  <c:v>2304.6875</c:v>
                </c:pt>
                <c:pt idx="14514">
                  <c:v>2304.6875</c:v>
                </c:pt>
                <c:pt idx="14515">
                  <c:v>2304.6875</c:v>
                </c:pt>
                <c:pt idx="14516">
                  <c:v>2302.2460899999978</c:v>
                </c:pt>
                <c:pt idx="14517">
                  <c:v>2302.2460899999978</c:v>
                </c:pt>
                <c:pt idx="14518">
                  <c:v>2304.6875</c:v>
                </c:pt>
                <c:pt idx="14519">
                  <c:v>2302.2460899999978</c:v>
                </c:pt>
                <c:pt idx="14520">
                  <c:v>2304.6875</c:v>
                </c:pt>
                <c:pt idx="14521">
                  <c:v>2302.2460899999978</c:v>
                </c:pt>
                <c:pt idx="14522">
                  <c:v>2304.6875</c:v>
                </c:pt>
                <c:pt idx="14523">
                  <c:v>2302.2460899999978</c:v>
                </c:pt>
                <c:pt idx="14524">
                  <c:v>2302.2460899999978</c:v>
                </c:pt>
                <c:pt idx="14525">
                  <c:v>2302.2460899999978</c:v>
                </c:pt>
                <c:pt idx="14526">
                  <c:v>2302.2460899999978</c:v>
                </c:pt>
                <c:pt idx="14527">
                  <c:v>2302.2460899999978</c:v>
                </c:pt>
                <c:pt idx="14528">
                  <c:v>2302.2460899999978</c:v>
                </c:pt>
                <c:pt idx="14529">
                  <c:v>2304.6875</c:v>
                </c:pt>
                <c:pt idx="14530">
                  <c:v>2304.6875</c:v>
                </c:pt>
                <c:pt idx="14531">
                  <c:v>2302.2460899999978</c:v>
                </c:pt>
                <c:pt idx="14532">
                  <c:v>2302.2460899999978</c:v>
                </c:pt>
                <c:pt idx="14533">
                  <c:v>2302.2460899999978</c:v>
                </c:pt>
                <c:pt idx="14534">
                  <c:v>2302.2460899999978</c:v>
                </c:pt>
                <c:pt idx="14535">
                  <c:v>2302.2460899999978</c:v>
                </c:pt>
                <c:pt idx="14536">
                  <c:v>2304.6875</c:v>
                </c:pt>
                <c:pt idx="14537">
                  <c:v>2304.6875</c:v>
                </c:pt>
                <c:pt idx="14538">
                  <c:v>2302.2460899999978</c:v>
                </c:pt>
                <c:pt idx="14539">
                  <c:v>2302.2460899999978</c:v>
                </c:pt>
                <c:pt idx="14540">
                  <c:v>2304.6875</c:v>
                </c:pt>
                <c:pt idx="14541">
                  <c:v>2304.6875</c:v>
                </c:pt>
                <c:pt idx="14542">
                  <c:v>2302.2460899999978</c:v>
                </c:pt>
                <c:pt idx="14543">
                  <c:v>2302.2460899999978</c:v>
                </c:pt>
                <c:pt idx="14544">
                  <c:v>2302.2460899999978</c:v>
                </c:pt>
                <c:pt idx="14545">
                  <c:v>2304.6875</c:v>
                </c:pt>
                <c:pt idx="14546">
                  <c:v>2304.6875</c:v>
                </c:pt>
                <c:pt idx="14547">
                  <c:v>2304.6875</c:v>
                </c:pt>
                <c:pt idx="14548">
                  <c:v>2302.2460899999978</c:v>
                </c:pt>
                <c:pt idx="14549">
                  <c:v>2302.2460899999978</c:v>
                </c:pt>
                <c:pt idx="14550">
                  <c:v>2302.2460899999978</c:v>
                </c:pt>
                <c:pt idx="14551">
                  <c:v>2302.2460899999978</c:v>
                </c:pt>
                <c:pt idx="14552">
                  <c:v>2304.6875</c:v>
                </c:pt>
                <c:pt idx="14553">
                  <c:v>2304.6875</c:v>
                </c:pt>
                <c:pt idx="14554">
                  <c:v>2304.6875</c:v>
                </c:pt>
                <c:pt idx="14555">
                  <c:v>2302.2460899999978</c:v>
                </c:pt>
                <c:pt idx="14556">
                  <c:v>2302.2460899999978</c:v>
                </c:pt>
                <c:pt idx="14557">
                  <c:v>2302.2460899999978</c:v>
                </c:pt>
                <c:pt idx="14558">
                  <c:v>2304.6875</c:v>
                </c:pt>
                <c:pt idx="14559">
                  <c:v>2302.2460899999978</c:v>
                </c:pt>
                <c:pt idx="14560">
                  <c:v>2302.2460899999978</c:v>
                </c:pt>
                <c:pt idx="14561">
                  <c:v>2304.6875</c:v>
                </c:pt>
                <c:pt idx="14562">
                  <c:v>2302.2460899999978</c:v>
                </c:pt>
                <c:pt idx="14563">
                  <c:v>2302.2460899999978</c:v>
                </c:pt>
                <c:pt idx="14564">
                  <c:v>2304.6875</c:v>
                </c:pt>
                <c:pt idx="14565">
                  <c:v>2304.6875</c:v>
                </c:pt>
                <c:pt idx="14566">
                  <c:v>2302.2460899999978</c:v>
                </c:pt>
                <c:pt idx="14567">
                  <c:v>2302.2460899999978</c:v>
                </c:pt>
                <c:pt idx="14568">
                  <c:v>2302.2460899999978</c:v>
                </c:pt>
                <c:pt idx="14569">
                  <c:v>2304.6875</c:v>
                </c:pt>
                <c:pt idx="14570">
                  <c:v>2302.2460899999978</c:v>
                </c:pt>
                <c:pt idx="14571">
                  <c:v>2304.6875</c:v>
                </c:pt>
                <c:pt idx="14572">
                  <c:v>2302.2460899999978</c:v>
                </c:pt>
                <c:pt idx="14573">
                  <c:v>2302.2460899999978</c:v>
                </c:pt>
                <c:pt idx="14574">
                  <c:v>2304.6875</c:v>
                </c:pt>
                <c:pt idx="14575">
                  <c:v>2302.2460899999978</c:v>
                </c:pt>
                <c:pt idx="14576">
                  <c:v>2304.6875</c:v>
                </c:pt>
                <c:pt idx="14577">
                  <c:v>2304.6875</c:v>
                </c:pt>
                <c:pt idx="14578">
                  <c:v>2302.2460899999978</c:v>
                </c:pt>
                <c:pt idx="14579">
                  <c:v>2302.2460899999978</c:v>
                </c:pt>
                <c:pt idx="14580">
                  <c:v>2302.2460899999978</c:v>
                </c:pt>
                <c:pt idx="14581">
                  <c:v>2302.2460899999978</c:v>
                </c:pt>
                <c:pt idx="14582">
                  <c:v>2302.2460899999978</c:v>
                </c:pt>
                <c:pt idx="14583">
                  <c:v>2304.6875</c:v>
                </c:pt>
                <c:pt idx="14584">
                  <c:v>2304.6875</c:v>
                </c:pt>
                <c:pt idx="14585">
                  <c:v>2302.2460899999978</c:v>
                </c:pt>
                <c:pt idx="14586">
                  <c:v>2304.6875</c:v>
                </c:pt>
                <c:pt idx="14587">
                  <c:v>2302.2460899999978</c:v>
                </c:pt>
                <c:pt idx="14588">
                  <c:v>2304.6875</c:v>
                </c:pt>
                <c:pt idx="14589">
                  <c:v>2304.6875</c:v>
                </c:pt>
                <c:pt idx="14590">
                  <c:v>2304.6875</c:v>
                </c:pt>
                <c:pt idx="14591">
                  <c:v>2302.2460899999978</c:v>
                </c:pt>
                <c:pt idx="14592">
                  <c:v>2302.2460899999978</c:v>
                </c:pt>
                <c:pt idx="14593">
                  <c:v>2302.2460899999978</c:v>
                </c:pt>
                <c:pt idx="14594">
                  <c:v>2304.6875</c:v>
                </c:pt>
                <c:pt idx="14595">
                  <c:v>2302.2460899999978</c:v>
                </c:pt>
                <c:pt idx="14596">
                  <c:v>2302.2460899999978</c:v>
                </c:pt>
                <c:pt idx="14597">
                  <c:v>2302.2460899999978</c:v>
                </c:pt>
                <c:pt idx="14598">
                  <c:v>2302.2460899999978</c:v>
                </c:pt>
                <c:pt idx="14599">
                  <c:v>2302.2460899999978</c:v>
                </c:pt>
                <c:pt idx="14600">
                  <c:v>2302.2460899999978</c:v>
                </c:pt>
                <c:pt idx="14601">
                  <c:v>2302.2460899999978</c:v>
                </c:pt>
                <c:pt idx="14602">
                  <c:v>2302.2460899999978</c:v>
                </c:pt>
                <c:pt idx="14603">
                  <c:v>2302.2460899999978</c:v>
                </c:pt>
                <c:pt idx="14604">
                  <c:v>2302.2460899999978</c:v>
                </c:pt>
                <c:pt idx="14605">
                  <c:v>2302.2460899999978</c:v>
                </c:pt>
                <c:pt idx="14606">
                  <c:v>2302.2460899999978</c:v>
                </c:pt>
                <c:pt idx="14607">
                  <c:v>2302.2460899999978</c:v>
                </c:pt>
                <c:pt idx="14608">
                  <c:v>2304.6875</c:v>
                </c:pt>
                <c:pt idx="14609">
                  <c:v>2302.2460899999978</c:v>
                </c:pt>
                <c:pt idx="14610">
                  <c:v>2304.6875</c:v>
                </c:pt>
                <c:pt idx="14611">
                  <c:v>2302.2460899999978</c:v>
                </c:pt>
                <c:pt idx="14612">
                  <c:v>2304.6875</c:v>
                </c:pt>
                <c:pt idx="14613">
                  <c:v>2302.2460899999978</c:v>
                </c:pt>
                <c:pt idx="14614">
                  <c:v>2302.2460899999978</c:v>
                </c:pt>
                <c:pt idx="14615">
                  <c:v>2302.2460899999978</c:v>
                </c:pt>
                <c:pt idx="14616">
                  <c:v>2302.2460899999978</c:v>
                </c:pt>
                <c:pt idx="14617">
                  <c:v>2302.2460899999978</c:v>
                </c:pt>
                <c:pt idx="14618">
                  <c:v>2302.2460899999978</c:v>
                </c:pt>
                <c:pt idx="14619">
                  <c:v>2304.6875</c:v>
                </c:pt>
                <c:pt idx="14620">
                  <c:v>2302.2460899999978</c:v>
                </c:pt>
                <c:pt idx="14621">
                  <c:v>2304.6875</c:v>
                </c:pt>
                <c:pt idx="14622">
                  <c:v>2302.2460899999978</c:v>
                </c:pt>
                <c:pt idx="14623">
                  <c:v>2302.2460899999978</c:v>
                </c:pt>
                <c:pt idx="14624">
                  <c:v>2302.2460899999978</c:v>
                </c:pt>
                <c:pt idx="14625">
                  <c:v>2302.2460899999978</c:v>
                </c:pt>
                <c:pt idx="14626">
                  <c:v>2302.2460899999978</c:v>
                </c:pt>
                <c:pt idx="14627">
                  <c:v>2304.6875</c:v>
                </c:pt>
                <c:pt idx="14628">
                  <c:v>2304.6875</c:v>
                </c:pt>
                <c:pt idx="14629">
                  <c:v>2304.6875</c:v>
                </c:pt>
                <c:pt idx="14630">
                  <c:v>2302.2460899999978</c:v>
                </c:pt>
                <c:pt idx="14631">
                  <c:v>2302.2460899999978</c:v>
                </c:pt>
                <c:pt idx="14632">
                  <c:v>2302.2460899999978</c:v>
                </c:pt>
                <c:pt idx="14633">
                  <c:v>2304.6875</c:v>
                </c:pt>
                <c:pt idx="14634">
                  <c:v>2304.6875</c:v>
                </c:pt>
                <c:pt idx="14635">
                  <c:v>2302.2460899999978</c:v>
                </c:pt>
                <c:pt idx="14636">
                  <c:v>2302.2460899999978</c:v>
                </c:pt>
                <c:pt idx="14637">
                  <c:v>2302.2460899999978</c:v>
                </c:pt>
                <c:pt idx="14638">
                  <c:v>2302.2460899999978</c:v>
                </c:pt>
                <c:pt idx="14639">
                  <c:v>2304.6875</c:v>
                </c:pt>
                <c:pt idx="14640">
                  <c:v>2302.2460899999978</c:v>
                </c:pt>
                <c:pt idx="14641">
                  <c:v>2304.6875</c:v>
                </c:pt>
                <c:pt idx="14642">
                  <c:v>2302.2460899999978</c:v>
                </c:pt>
                <c:pt idx="14643">
                  <c:v>2302.2460899999978</c:v>
                </c:pt>
                <c:pt idx="14644">
                  <c:v>2304.6875</c:v>
                </c:pt>
                <c:pt idx="14645">
                  <c:v>2304.6875</c:v>
                </c:pt>
                <c:pt idx="14646">
                  <c:v>2302.2460899999978</c:v>
                </c:pt>
                <c:pt idx="14647">
                  <c:v>2302.2460899999978</c:v>
                </c:pt>
                <c:pt idx="14648">
                  <c:v>2302.2460899999978</c:v>
                </c:pt>
                <c:pt idx="14649">
                  <c:v>2302.2460899999978</c:v>
                </c:pt>
                <c:pt idx="14650">
                  <c:v>2302.2460899999978</c:v>
                </c:pt>
                <c:pt idx="14651">
                  <c:v>2302.2460899999978</c:v>
                </c:pt>
                <c:pt idx="14652">
                  <c:v>2302.2460899999978</c:v>
                </c:pt>
                <c:pt idx="14653">
                  <c:v>2304.6875</c:v>
                </c:pt>
                <c:pt idx="14654">
                  <c:v>2304.6875</c:v>
                </c:pt>
                <c:pt idx="14655">
                  <c:v>2302.2460899999978</c:v>
                </c:pt>
                <c:pt idx="14656">
                  <c:v>2302.2460899999978</c:v>
                </c:pt>
                <c:pt idx="14657">
                  <c:v>2302.2460899999978</c:v>
                </c:pt>
                <c:pt idx="14658">
                  <c:v>2304.6875</c:v>
                </c:pt>
                <c:pt idx="14659">
                  <c:v>2302.2460899999978</c:v>
                </c:pt>
                <c:pt idx="14660">
                  <c:v>2304.6875</c:v>
                </c:pt>
                <c:pt idx="14661">
                  <c:v>2304.6875</c:v>
                </c:pt>
                <c:pt idx="14662">
                  <c:v>2304.6875</c:v>
                </c:pt>
                <c:pt idx="14663">
                  <c:v>2304.6875</c:v>
                </c:pt>
                <c:pt idx="14664">
                  <c:v>2304.6875</c:v>
                </c:pt>
                <c:pt idx="14665">
                  <c:v>2302.2460899999978</c:v>
                </c:pt>
                <c:pt idx="14666">
                  <c:v>2302.2460899999978</c:v>
                </c:pt>
                <c:pt idx="14667">
                  <c:v>2302.2460899999978</c:v>
                </c:pt>
                <c:pt idx="14668">
                  <c:v>2302.2460899999978</c:v>
                </c:pt>
                <c:pt idx="14669">
                  <c:v>2302.2460899999978</c:v>
                </c:pt>
                <c:pt idx="14670">
                  <c:v>2302.2460899999978</c:v>
                </c:pt>
                <c:pt idx="14671">
                  <c:v>2304.6875</c:v>
                </c:pt>
                <c:pt idx="14672">
                  <c:v>2302.2460899999978</c:v>
                </c:pt>
                <c:pt idx="14673">
                  <c:v>2302.2460899999978</c:v>
                </c:pt>
                <c:pt idx="14674">
                  <c:v>2302.2460899999978</c:v>
                </c:pt>
                <c:pt idx="14675">
                  <c:v>2304.6875</c:v>
                </c:pt>
                <c:pt idx="14676">
                  <c:v>2302.2460899999978</c:v>
                </c:pt>
                <c:pt idx="14677">
                  <c:v>2304.6875</c:v>
                </c:pt>
                <c:pt idx="14678">
                  <c:v>2304.6875</c:v>
                </c:pt>
                <c:pt idx="14679">
                  <c:v>2302.2460899999978</c:v>
                </c:pt>
                <c:pt idx="14680">
                  <c:v>2302.2460899999978</c:v>
                </c:pt>
                <c:pt idx="14681">
                  <c:v>2302.2460899999978</c:v>
                </c:pt>
                <c:pt idx="14682">
                  <c:v>2302.2460899999978</c:v>
                </c:pt>
                <c:pt idx="14683">
                  <c:v>2302.2460899999978</c:v>
                </c:pt>
                <c:pt idx="14684">
                  <c:v>2302.2460899999978</c:v>
                </c:pt>
                <c:pt idx="14685">
                  <c:v>2302.2460899999978</c:v>
                </c:pt>
                <c:pt idx="14686">
                  <c:v>2302.2460899999978</c:v>
                </c:pt>
                <c:pt idx="14687">
                  <c:v>2302.2460899999978</c:v>
                </c:pt>
                <c:pt idx="14688">
                  <c:v>2302.2460899999978</c:v>
                </c:pt>
                <c:pt idx="14689">
                  <c:v>2302.2460899999978</c:v>
                </c:pt>
                <c:pt idx="14690">
                  <c:v>2302.2460899999978</c:v>
                </c:pt>
                <c:pt idx="14691">
                  <c:v>2302.2460899999978</c:v>
                </c:pt>
                <c:pt idx="14692">
                  <c:v>2304.6875</c:v>
                </c:pt>
                <c:pt idx="14693">
                  <c:v>2302.2460899999978</c:v>
                </c:pt>
                <c:pt idx="14694">
                  <c:v>2304.6875</c:v>
                </c:pt>
                <c:pt idx="14695">
                  <c:v>2302.2460899999978</c:v>
                </c:pt>
                <c:pt idx="14696">
                  <c:v>2302.2460899999978</c:v>
                </c:pt>
                <c:pt idx="14697">
                  <c:v>2302.2460899999978</c:v>
                </c:pt>
                <c:pt idx="14698">
                  <c:v>2304.6875</c:v>
                </c:pt>
                <c:pt idx="14699">
                  <c:v>2302.2460899999978</c:v>
                </c:pt>
                <c:pt idx="14700">
                  <c:v>2302.2460899999978</c:v>
                </c:pt>
                <c:pt idx="14701">
                  <c:v>2304.6875</c:v>
                </c:pt>
                <c:pt idx="14702">
                  <c:v>2302.2460899999978</c:v>
                </c:pt>
                <c:pt idx="14703">
                  <c:v>2302.2460899999978</c:v>
                </c:pt>
                <c:pt idx="14704">
                  <c:v>2302.2460899999978</c:v>
                </c:pt>
                <c:pt idx="14705">
                  <c:v>2302.2460899999978</c:v>
                </c:pt>
                <c:pt idx="14706">
                  <c:v>2302.2460899999978</c:v>
                </c:pt>
                <c:pt idx="14707">
                  <c:v>2302.2460899999978</c:v>
                </c:pt>
                <c:pt idx="14708">
                  <c:v>2302.2460899999978</c:v>
                </c:pt>
                <c:pt idx="14709">
                  <c:v>2302.2460899999978</c:v>
                </c:pt>
                <c:pt idx="14710">
                  <c:v>2302.2460899999978</c:v>
                </c:pt>
                <c:pt idx="14711">
                  <c:v>2302.2460899999978</c:v>
                </c:pt>
                <c:pt idx="14712">
                  <c:v>2302.2460899999978</c:v>
                </c:pt>
                <c:pt idx="14713">
                  <c:v>2302.2460899999978</c:v>
                </c:pt>
                <c:pt idx="14714">
                  <c:v>2304.6875</c:v>
                </c:pt>
                <c:pt idx="14715">
                  <c:v>2302.2460899999978</c:v>
                </c:pt>
                <c:pt idx="14716">
                  <c:v>2302.2460899999978</c:v>
                </c:pt>
                <c:pt idx="14717">
                  <c:v>2302.2460899999978</c:v>
                </c:pt>
                <c:pt idx="14718">
                  <c:v>2302.2460899999978</c:v>
                </c:pt>
                <c:pt idx="14719">
                  <c:v>2302.2460899999978</c:v>
                </c:pt>
                <c:pt idx="14720">
                  <c:v>2302.2460899999978</c:v>
                </c:pt>
                <c:pt idx="14721">
                  <c:v>2302.2460899999978</c:v>
                </c:pt>
                <c:pt idx="14722">
                  <c:v>2302.2460899999978</c:v>
                </c:pt>
                <c:pt idx="14723">
                  <c:v>2302.2460899999978</c:v>
                </c:pt>
                <c:pt idx="14724">
                  <c:v>2304.6875</c:v>
                </c:pt>
                <c:pt idx="14725">
                  <c:v>2302.2460899999978</c:v>
                </c:pt>
                <c:pt idx="14726">
                  <c:v>2302.2460899999978</c:v>
                </c:pt>
                <c:pt idx="14727">
                  <c:v>2304.6875</c:v>
                </c:pt>
                <c:pt idx="14728">
                  <c:v>2302.2460899999978</c:v>
                </c:pt>
                <c:pt idx="14729">
                  <c:v>2302.2460899999978</c:v>
                </c:pt>
                <c:pt idx="14730">
                  <c:v>2302.2460899999978</c:v>
                </c:pt>
                <c:pt idx="14731">
                  <c:v>2302.2460899999978</c:v>
                </c:pt>
                <c:pt idx="14732">
                  <c:v>2302.2460899999978</c:v>
                </c:pt>
                <c:pt idx="14733">
                  <c:v>2302.2460899999978</c:v>
                </c:pt>
                <c:pt idx="14734">
                  <c:v>2302.2460899999978</c:v>
                </c:pt>
                <c:pt idx="14735">
                  <c:v>2302.2460899999978</c:v>
                </c:pt>
                <c:pt idx="14736">
                  <c:v>2302.2460899999978</c:v>
                </c:pt>
                <c:pt idx="14737">
                  <c:v>2302.2460899999978</c:v>
                </c:pt>
                <c:pt idx="14738">
                  <c:v>2302.2460899999978</c:v>
                </c:pt>
                <c:pt idx="14739">
                  <c:v>2302.2460899999978</c:v>
                </c:pt>
                <c:pt idx="14740">
                  <c:v>2302.2460899999978</c:v>
                </c:pt>
                <c:pt idx="14741">
                  <c:v>2302.2460899999978</c:v>
                </c:pt>
                <c:pt idx="14742">
                  <c:v>2302.2460899999978</c:v>
                </c:pt>
                <c:pt idx="14743">
                  <c:v>2302.2460899999978</c:v>
                </c:pt>
                <c:pt idx="14744">
                  <c:v>2302.2460899999978</c:v>
                </c:pt>
                <c:pt idx="14745">
                  <c:v>2304.6875</c:v>
                </c:pt>
                <c:pt idx="14746">
                  <c:v>2304.6875</c:v>
                </c:pt>
                <c:pt idx="14747">
                  <c:v>2302.2460899999978</c:v>
                </c:pt>
                <c:pt idx="14748">
                  <c:v>2302.2460899999978</c:v>
                </c:pt>
                <c:pt idx="14749">
                  <c:v>2302.2460899999978</c:v>
                </c:pt>
                <c:pt idx="14750">
                  <c:v>2302.2460899999978</c:v>
                </c:pt>
                <c:pt idx="14751">
                  <c:v>2302.2460899999978</c:v>
                </c:pt>
                <c:pt idx="14752">
                  <c:v>2302.2460899999978</c:v>
                </c:pt>
                <c:pt idx="14753">
                  <c:v>2302.2460899999978</c:v>
                </c:pt>
                <c:pt idx="14754">
                  <c:v>2304.6875</c:v>
                </c:pt>
                <c:pt idx="14755">
                  <c:v>2302.2460899999978</c:v>
                </c:pt>
                <c:pt idx="14756">
                  <c:v>2304.6875</c:v>
                </c:pt>
                <c:pt idx="14757">
                  <c:v>2302.2460899999978</c:v>
                </c:pt>
                <c:pt idx="14758">
                  <c:v>2302.2460899999978</c:v>
                </c:pt>
                <c:pt idx="14759">
                  <c:v>2304.6875</c:v>
                </c:pt>
                <c:pt idx="14760">
                  <c:v>2304.6875</c:v>
                </c:pt>
                <c:pt idx="14761">
                  <c:v>2302.2460899999978</c:v>
                </c:pt>
                <c:pt idx="14762">
                  <c:v>2302.2460899999978</c:v>
                </c:pt>
                <c:pt idx="14763">
                  <c:v>2302.2460899999978</c:v>
                </c:pt>
                <c:pt idx="14764">
                  <c:v>2302.2460899999978</c:v>
                </c:pt>
                <c:pt idx="14765">
                  <c:v>2302.2460899999978</c:v>
                </c:pt>
                <c:pt idx="14766">
                  <c:v>2302.2460899999978</c:v>
                </c:pt>
                <c:pt idx="14767">
                  <c:v>2302.2460899999978</c:v>
                </c:pt>
                <c:pt idx="14768">
                  <c:v>2302.2460899999978</c:v>
                </c:pt>
                <c:pt idx="14769">
                  <c:v>2304.6875</c:v>
                </c:pt>
                <c:pt idx="14770">
                  <c:v>2302.2460899999978</c:v>
                </c:pt>
                <c:pt idx="14771">
                  <c:v>2302.2460899999978</c:v>
                </c:pt>
                <c:pt idx="14772">
                  <c:v>2302.2460899999978</c:v>
                </c:pt>
                <c:pt idx="14773">
                  <c:v>2302.2460899999978</c:v>
                </c:pt>
                <c:pt idx="14774">
                  <c:v>2302.2460899999978</c:v>
                </c:pt>
                <c:pt idx="14775">
                  <c:v>2302.2460899999978</c:v>
                </c:pt>
                <c:pt idx="14776">
                  <c:v>2302.2460899999978</c:v>
                </c:pt>
                <c:pt idx="14777">
                  <c:v>2302.2460899999978</c:v>
                </c:pt>
                <c:pt idx="14778">
                  <c:v>2302.2460899999978</c:v>
                </c:pt>
                <c:pt idx="14779">
                  <c:v>2302.2460899999978</c:v>
                </c:pt>
                <c:pt idx="14780">
                  <c:v>2304.6875</c:v>
                </c:pt>
                <c:pt idx="14781">
                  <c:v>2302.2460899999978</c:v>
                </c:pt>
                <c:pt idx="14782">
                  <c:v>2302.2460899999978</c:v>
                </c:pt>
                <c:pt idx="14783">
                  <c:v>2302.2460899999978</c:v>
                </c:pt>
                <c:pt idx="14784">
                  <c:v>2304.6875</c:v>
                </c:pt>
                <c:pt idx="14785">
                  <c:v>2302.2460899999978</c:v>
                </c:pt>
                <c:pt idx="14786">
                  <c:v>2302.2460899999978</c:v>
                </c:pt>
                <c:pt idx="14787">
                  <c:v>2302.2460899999978</c:v>
                </c:pt>
                <c:pt idx="14788">
                  <c:v>2304.6875</c:v>
                </c:pt>
                <c:pt idx="14789">
                  <c:v>2302.2460899999978</c:v>
                </c:pt>
                <c:pt idx="14790">
                  <c:v>2302.2460899999978</c:v>
                </c:pt>
                <c:pt idx="14791">
                  <c:v>2302.2460899999978</c:v>
                </c:pt>
                <c:pt idx="14792">
                  <c:v>2302.2460899999978</c:v>
                </c:pt>
                <c:pt idx="14793">
                  <c:v>2302.2460899999978</c:v>
                </c:pt>
                <c:pt idx="14794">
                  <c:v>2302.2460899999978</c:v>
                </c:pt>
                <c:pt idx="14795">
                  <c:v>2302.2460899999978</c:v>
                </c:pt>
                <c:pt idx="14796">
                  <c:v>2302.2460899999978</c:v>
                </c:pt>
                <c:pt idx="14797">
                  <c:v>2302.2460899999978</c:v>
                </c:pt>
                <c:pt idx="14798">
                  <c:v>2302.2460899999978</c:v>
                </c:pt>
                <c:pt idx="14799">
                  <c:v>2302.2460899999978</c:v>
                </c:pt>
                <c:pt idx="14800">
                  <c:v>2302.2460899999978</c:v>
                </c:pt>
                <c:pt idx="14801">
                  <c:v>2302.2460899999978</c:v>
                </c:pt>
                <c:pt idx="14802">
                  <c:v>2302.2460899999978</c:v>
                </c:pt>
                <c:pt idx="14803">
                  <c:v>2302.2460899999978</c:v>
                </c:pt>
                <c:pt idx="14804">
                  <c:v>2302.2460899999978</c:v>
                </c:pt>
                <c:pt idx="14805">
                  <c:v>2302.2460899999978</c:v>
                </c:pt>
                <c:pt idx="14806">
                  <c:v>2304.6875</c:v>
                </c:pt>
                <c:pt idx="14807">
                  <c:v>2302.2460899999978</c:v>
                </c:pt>
                <c:pt idx="14808">
                  <c:v>2304.6875</c:v>
                </c:pt>
                <c:pt idx="14809">
                  <c:v>2302.2460899999978</c:v>
                </c:pt>
                <c:pt idx="14810">
                  <c:v>2302.2460899999978</c:v>
                </c:pt>
                <c:pt idx="14811">
                  <c:v>2302.2460899999978</c:v>
                </c:pt>
                <c:pt idx="14812">
                  <c:v>2304.6875</c:v>
                </c:pt>
                <c:pt idx="14813">
                  <c:v>2302.2460899999978</c:v>
                </c:pt>
                <c:pt idx="14814">
                  <c:v>2302.2460899999978</c:v>
                </c:pt>
                <c:pt idx="14815">
                  <c:v>2302.2460899999978</c:v>
                </c:pt>
                <c:pt idx="14816">
                  <c:v>2302.2460899999978</c:v>
                </c:pt>
                <c:pt idx="14817">
                  <c:v>2302.2460899999978</c:v>
                </c:pt>
                <c:pt idx="14818">
                  <c:v>2304.6875</c:v>
                </c:pt>
                <c:pt idx="14819">
                  <c:v>2302.2460899999978</c:v>
                </c:pt>
                <c:pt idx="14820">
                  <c:v>2302.2460899999978</c:v>
                </c:pt>
                <c:pt idx="14821">
                  <c:v>2302.2460899999978</c:v>
                </c:pt>
                <c:pt idx="14822">
                  <c:v>2302.2460899999978</c:v>
                </c:pt>
                <c:pt idx="14823">
                  <c:v>2302.2460899999978</c:v>
                </c:pt>
                <c:pt idx="14824">
                  <c:v>2302.2460899999978</c:v>
                </c:pt>
                <c:pt idx="14825">
                  <c:v>2302.2460899999978</c:v>
                </c:pt>
                <c:pt idx="14826">
                  <c:v>2304.6875</c:v>
                </c:pt>
                <c:pt idx="14827">
                  <c:v>2302.2460899999978</c:v>
                </c:pt>
                <c:pt idx="14828">
                  <c:v>2302.2460899999978</c:v>
                </c:pt>
                <c:pt idx="14829">
                  <c:v>2302.2460899999978</c:v>
                </c:pt>
                <c:pt idx="14830">
                  <c:v>2302.2460899999978</c:v>
                </c:pt>
                <c:pt idx="14831">
                  <c:v>2302.2460899999978</c:v>
                </c:pt>
                <c:pt idx="14832">
                  <c:v>2304.6875</c:v>
                </c:pt>
                <c:pt idx="14833">
                  <c:v>2302.2460899999978</c:v>
                </c:pt>
                <c:pt idx="14834">
                  <c:v>2302.2460899999978</c:v>
                </c:pt>
                <c:pt idx="14835">
                  <c:v>2302.2460899999978</c:v>
                </c:pt>
                <c:pt idx="14836">
                  <c:v>2302.2460899999978</c:v>
                </c:pt>
                <c:pt idx="14837">
                  <c:v>2302.2460899999978</c:v>
                </c:pt>
                <c:pt idx="14838">
                  <c:v>2302.2460899999978</c:v>
                </c:pt>
                <c:pt idx="14839">
                  <c:v>2302.2460899999978</c:v>
                </c:pt>
                <c:pt idx="14840">
                  <c:v>2302.2460899999978</c:v>
                </c:pt>
                <c:pt idx="14841">
                  <c:v>2302.2460899999978</c:v>
                </c:pt>
                <c:pt idx="14842">
                  <c:v>2302.2460899999978</c:v>
                </c:pt>
                <c:pt idx="14843">
                  <c:v>2302.2460899999978</c:v>
                </c:pt>
                <c:pt idx="14844">
                  <c:v>2302.2460899999978</c:v>
                </c:pt>
                <c:pt idx="14845">
                  <c:v>2302.2460899999978</c:v>
                </c:pt>
                <c:pt idx="14846">
                  <c:v>2302.2460899999978</c:v>
                </c:pt>
                <c:pt idx="14847">
                  <c:v>2304.6875</c:v>
                </c:pt>
                <c:pt idx="14848">
                  <c:v>2302.2460899999978</c:v>
                </c:pt>
                <c:pt idx="14849">
                  <c:v>2302.2460899999978</c:v>
                </c:pt>
                <c:pt idx="14850">
                  <c:v>2302.2460899999978</c:v>
                </c:pt>
                <c:pt idx="14851">
                  <c:v>2302.2460899999978</c:v>
                </c:pt>
                <c:pt idx="14852">
                  <c:v>2302.2460899999978</c:v>
                </c:pt>
                <c:pt idx="14853">
                  <c:v>2302.2460899999978</c:v>
                </c:pt>
                <c:pt idx="14854">
                  <c:v>2302.2460899999978</c:v>
                </c:pt>
                <c:pt idx="14855">
                  <c:v>2304.6875</c:v>
                </c:pt>
                <c:pt idx="14856">
                  <c:v>2302.2460899999978</c:v>
                </c:pt>
                <c:pt idx="14857">
                  <c:v>2302.2460899999978</c:v>
                </c:pt>
                <c:pt idx="14858">
                  <c:v>2302.2460899999978</c:v>
                </c:pt>
                <c:pt idx="14859">
                  <c:v>2302.2460899999978</c:v>
                </c:pt>
                <c:pt idx="14860">
                  <c:v>2302.2460899999978</c:v>
                </c:pt>
                <c:pt idx="14861">
                  <c:v>2302.2460899999978</c:v>
                </c:pt>
                <c:pt idx="14862">
                  <c:v>2302.2460899999978</c:v>
                </c:pt>
                <c:pt idx="14863">
                  <c:v>2302.2460899999978</c:v>
                </c:pt>
                <c:pt idx="14864">
                  <c:v>2302.2460899999978</c:v>
                </c:pt>
                <c:pt idx="14865">
                  <c:v>2302.2460899999978</c:v>
                </c:pt>
                <c:pt idx="14866">
                  <c:v>2302.2460899999978</c:v>
                </c:pt>
                <c:pt idx="14867">
                  <c:v>2302.2460899999978</c:v>
                </c:pt>
                <c:pt idx="14868">
                  <c:v>2302.2460899999978</c:v>
                </c:pt>
                <c:pt idx="14869">
                  <c:v>2302.2460899999978</c:v>
                </c:pt>
                <c:pt idx="14870">
                  <c:v>2302.2460899999978</c:v>
                </c:pt>
                <c:pt idx="14871">
                  <c:v>2302.2460899999978</c:v>
                </c:pt>
                <c:pt idx="14872">
                  <c:v>2302.2460899999978</c:v>
                </c:pt>
                <c:pt idx="14873">
                  <c:v>2302.2460899999978</c:v>
                </c:pt>
                <c:pt idx="14874">
                  <c:v>2302.2460899999978</c:v>
                </c:pt>
                <c:pt idx="14875">
                  <c:v>2302.2460899999978</c:v>
                </c:pt>
                <c:pt idx="14876">
                  <c:v>2302.2460899999978</c:v>
                </c:pt>
                <c:pt idx="14877">
                  <c:v>2302.2460899999978</c:v>
                </c:pt>
                <c:pt idx="14878">
                  <c:v>2302.2460899999978</c:v>
                </c:pt>
                <c:pt idx="14879">
                  <c:v>2302.2460899999978</c:v>
                </c:pt>
                <c:pt idx="14880">
                  <c:v>2302.2460899999978</c:v>
                </c:pt>
                <c:pt idx="14881">
                  <c:v>2302.2460899999978</c:v>
                </c:pt>
                <c:pt idx="14882">
                  <c:v>2302.2460899999978</c:v>
                </c:pt>
                <c:pt idx="14883">
                  <c:v>2302.2460899999978</c:v>
                </c:pt>
                <c:pt idx="14884">
                  <c:v>2302.2460899999978</c:v>
                </c:pt>
                <c:pt idx="14885">
                  <c:v>2302.2460899999978</c:v>
                </c:pt>
                <c:pt idx="14886">
                  <c:v>2302.2460899999978</c:v>
                </c:pt>
                <c:pt idx="14887">
                  <c:v>2302.2460899999978</c:v>
                </c:pt>
                <c:pt idx="14888">
                  <c:v>2302.2460899999978</c:v>
                </c:pt>
                <c:pt idx="14889">
                  <c:v>2302.2460899999978</c:v>
                </c:pt>
                <c:pt idx="14890">
                  <c:v>2302.2460899999978</c:v>
                </c:pt>
                <c:pt idx="14891">
                  <c:v>2299.8046899999981</c:v>
                </c:pt>
                <c:pt idx="14892">
                  <c:v>2302.2460899999978</c:v>
                </c:pt>
                <c:pt idx="14893">
                  <c:v>2302.2460899999978</c:v>
                </c:pt>
                <c:pt idx="14894">
                  <c:v>2302.2460899999978</c:v>
                </c:pt>
                <c:pt idx="14895">
                  <c:v>2302.2460899999978</c:v>
                </c:pt>
                <c:pt idx="14896">
                  <c:v>2302.2460899999978</c:v>
                </c:pt>
                <c:pt idx="14897">
                  <c:v>2302.2460899999978</c:v>
                </c:pt>
                <c:pt idx="14898">
                  <c:v>2302.2460899999978</c:v>
                </c:pt>
                <c:pt idx="14899">
                  <c:v>2302.2460899999978</c:v>
                </c:pt>
                <c:pt idx="14900">
                  <c:v>2302.2460899999978</c:v>
                </c:pt>
                <c:pt idx="14901">
                  <c:v>2302.2460899999978</c:v>
                </c:pt>
                <c:pt idx="14902">
                  <c:v>2302.2460899999978</c:v>
                </c:pt>
                <c:pt idx="14903">
                  <c:v>2302.2460899999978</c:v>
                </c:pt>
                <c:pt idx="14904">
                  <c:v>2304.6875</c:v>
                </c:pt>
                <c:pt idx="14905">
                  <c:v>2304.6875</c:v>
                </c:pt>
                <c:pt idx="14906">
                  <c:v>2304.6875</c:v>
                </c:pt>
                <c:pt idx="14907">
                  <c:v>2302.2460899999978</c:v>
                </c:pt>
                <c:pt idx="14908">
                  <c:v>2302.2460899999978</c:v>
                </c:pt>
                <c:pt idx="14909">
                  <c:v>2302.2460899999978</c:v>
                </c:pt>
                <c:pt idx="14910">
                  <c:v>2302.2460899999978</c:v>
                </c:pt>
                <c:pt idx="14911">
                  <c:v>2302.2460899999978</c:v>
                </c:pt>
                <c:pt idx="14912">
                  <c:v>2302.2460899999978</c:v>
                </c:pt>
                <c:pt idx="14913">
                  <c:v>2302.2460899999978</c:v>
                </c:pt>
                <c:pt idx="14914">
                  <c:v>2302.2460899999978</c:v>
                </c:pt>
                <c:pt idx="14915">
                  <c:v>2302.2460899999978</c:v>
                </c:pt>
                <c:pt idx="14916">
                  <c:v>2304.6875</c:v>
                </c:pt>
                <c:pt idx="14917">
                  <c:v>2302.2460899999978</c:v>
                </c:pt>
                <c:pt idx="14918">
                  <c:v>2302.2460899999978</c:v>
                </c:pt>
                <c:pt idx="14919">
                  <c:v>2302.2460899999978</c:v>
                </c:pt>
                <c:pt idx="14920">
                  <c:v>2302.2460899999978</c:v>
                </c:pt>
                <c:pt idx="14921">
                  <c:v>2302.2460899999978</c:v>
                </c:pt>
                <c:pt idx="14922">
                  <c:v>2302.2460899999978</c:v>
                </c:pt>
                <c:pt idx="14923">
                  <c:v>2302.2460899999978</c:v>
                </c:pt>
                <c:pt idx="14924">
                  <c:v>2302.2460899999978</c:v>
                </c:pt>
                <c:pt idx="14925">
                  <c:v>2302.2460899999978</c:v>
                </c:pt>
                <c:pt idx="14926">
                  <c:v>2304.6875</c:v>
                </c:pt>
                <c:pt idx="14927">
                  <c:v>2302.2460899999978</c:v>
                </c:pt>
                <c:pt idx="14928">
                  <c:v>2302.2460899999978</c:v>
                </c:pt>
                <c:pt idx="14929">
                  <c:v>2302.2460899999978</c:v>
                </c:pt>
                <c:pt idx="14930">
                  <c:v>2302.2460899999978</c:v>
                </c:pt>
                <c:pt idx="14931">
                  <c:v>2302.2460899999978</c:v>
                </c:pt>
                <c:pt idx="14932">
                  <c:v>2304.6875</c:v>
                </c:pt>
                <c:pt idx="14933">
                  <c:v>2302.2460899999978</c:v>
                </c:pt>
                <c:pt idx="14934">
                  <c:v>2302.2460899999978</c:v>
                </c:pt>
                <c:pt idx="14935">
                  <c:v>2302.2460899999978</c:v>
                </c:pt>
                <c:pt idx="14936">
                  <c:v>2302.2460899999978</c:v>
                </c:pt>
                <c:pt idx="14937">
                  <c:v>2302.2460899999978</c:v>
                </c:pt>
                <c:pt idx="14938">
                  <c:v>2302.2460899999978</c:v>
                </c:pt>
                <c:pt idx="14939">
                  <c:v>2302.2460899999978</c:v>
                </c:pt>
                <c:pt idx="14940">
                  <c:v>2302.2460899999978</c:v>
                </c:pt>
                <c:pt idx="14941">
                  <c:v>2302.2460899999978</c:v>
                </c:pt>
                <c:pt idx="14942">
                  <c:v>2302.2460899999978</c:v>
                </c:pt>
                <c:pt idx="14943">
                  <c:v>2302.2460899999978</c:v>
                </c:pt>
                <c:pt idx="14944">
                  <c:v>2302.2460899999978</c:v>
                </c:pt>
                <c:pt idx="14945">
                  <c:v>2302.2460899999978</c:v>
                </c:pt>
                <c:pt idx="14946">
                  <c:v>2302.2460899999978</c:v>
                </c:pt>
                <c:pt idx="14947">
                  <c:v>2302.2460899999978</c:v>
                </c:pt>
                <c:pt idx="14948">
                  <c:v>2302.2460899999978</c:v>
                </c:pt>
                <c:pt idx="14949">
                  <c:v>2302.2460899999978</c:v>
                </c:pt>
                <c:pt idx="14950">
                  <c:v>2302.2460899999978</c:v>
                </c:pt>
                <c:pt idx="14951">
                  <c:v>2302.2460899999978</c:v>
                </c:pt>
                <c:pt idx="14952">
                  <c:v>2302.2460899999978</c:v>
                </c:pt>
                <c:pt idx="14953">
                  <c:v>2302.2460899999978</c:v>
                </c:pt>
                <c:pt idx="14954">
                  <c:v>2302.2460899999978</c:v>
                </c:pt>
                <c:pt idx="14955">
                  <c:v>2302.2460899999978</c:v>
                </c:pt>
                <c:pt idx="14956">
                  <c:v>2299.8046899999981</c:v>
                </c:pt>
                <c:pt idx="14957">
                  <c:v>2302.2460899999978</c:v>
                </c:pt>
                <c:pt idx="14958">
                  <c:v>2302.2460899999978</c:v>
                </c:pt>
                <c:pt idx="14959">
                  <c:v>2302.2460899999978</c:v>
                </c:pt>
                <c:pt idx="14960">
                  <c:v>2299.8046899999981</c:v>
                </c:pt>
                <c:pt idx="14961">
                  <c:v>2302.2460899999978</c:v>
                </c:pt>
                <c:pt idx="14962">
                  <c:v>2302.2460899999978</c:v>
                </c:pt>
                <c:pt idx="14963">
                  <c:v>2302.2460899999978</c:v>
                </c:pt>
                <c:pt idx="14964">
                  <c:v>2302.2460899999978</c:v>
                </c:pt>
                <c:pt idx="14965">
                  <c:v>2302.2460899999978</c:v>
                </c:pt>
                <c:pt idx="14966">
                  <c:v>2302.2460899999978</c:v>
                </c:pt>
                <c:pt idx="14967">
                  <c:v>2302.2460899999978</c:v>
                </c:pt>
                <c:pt idx="14968">
                  <c:v>2302.2460899999978</c:v>
                </c:pt>
                <c:pt idx="14969">
                  <c:v>2302.2460899999978</c:v>
                </c:pt>
                <c:pt idx="14970">
                  <c:v>2302.2460899999978</c:v>
                </c:pt>
                <c:pt idx="14971">
                  <c:v>2302.2460899999978</c:v>
                </c:pt>
                <c:pt idx="14972">
                  <c:v>2304.6875</c:v>
                </c:pt>
                <c:pt idx="14973">
                  <c:v>2302.2460899999978</c:v>
                </c:pt>
                <c:pt idx="14974">
                  <c:v>2302.2460899999978</c:v>
                </c:pt>
                <c:pt idx="14975">
                  <c:v>2302.2460899999978</c:v>
                </c:pt>
                <c:pt idx="14976">
                  <c:v>2302.2460899999978</c:v>
                </c:pt>
                <c:pt idx="14977">
                  <c:v>2302.2460899999978</c:v>
                </c:pt>
                <c:pt idx="14978">
                  <c:v>2302.2460899999978</c:v>
                </c:pt>
                <c:pt idx="14979">
                  <c:v>2302.2460899999978</c:v>
                </c:pt>
                <c:pt idx="14980">
                  <c:v>2302.2460899999978</c:v>
                </c:pt>
                <c:pt idx="14981">
                  <c:v>2302.2460899999978</c:v>
                </c:pt>
                <c:pt idx="14982">
                  <c:v>2302.2460899999978</c:v>
                </c:pt>
                <c:pt idx="14983">
                  <c:v>2302.2460899999978</c:v>
                </c:pt>
                <c:pt idx="14984">
                  <c:v>2302.2460899999978</c:v>
                </c:pt>
                <c:pt idx="14985">
                  <c:v>2302.2460899999978</c:v>
                </c:pt>
                <c:pt idx="14986">
                  <c:v>2302.2460899999978</c:v>
                </c:pt>
                <c:pt idx="14987">
                  <c:v>2302.2460899999978</c:v>
                </c:pt>
                <c:pt idx="14988">
                  <c:v>2302.2460899999978</c:v>
                </c:pt>
                <c:pt idx="14989">
                  <c:v>2302.2460899999978</c:v>
                </c:pt>
                <c:pt idx="14990">
                  <c:v>2302.2460899999978</c:v>
                </c:pt>
                <c:pt idx="14991">
                  <c:v>2302.2460899999978</c:v>
                </c:pt>
                <c:pt idx="14992">
                  <c:v>2302.2460899999978</c:v>
                </c:pt>
                <c:pt idx="14993">
                  <c:v>2302.2460899999978</c:v>
                </c:pt>
                <c:pt idx="14994">
                  <c:v>2302.2460899999978</c:v>
                </c:pt>
                <c:pt idx="14995">
                  <c:v>2302.2460899999978</c:v>
                </c:pt>
                <c:pt idx="14996">
                  <c:v>2302.2460899999978</c:v>
                </c:pt>
                <c:pt idx="14997">
                  <c:v>2302.2460899999978</c:v>
                </c:pt>
                <c:pt idx="14998">
                  <c:v>2302.2460899999978</c:v>
                </c:pt>
                <c:pt idx="14999">
                  <c:v>2302.2460899999978</c:v>
                </c:pt>
                <c:pt idx="15000">
                  <c:v>2302.2460899999978</c:v>
                </c:pt>
                <c:pt idx="15001">
                  <c:v>2302.2460899999978</c:v>
                </c:pt>
                <c:pt idx="15002">
                  <c:v>2302.2460899999978</c:v>
                </c:pt>
                <c:pt idx="15003">
                  <c:v>2302.2460899999978</c:v>
                </c:pt>
                <c:pt idx="15004">
                  <c:v>2302.2460899999978</c:v>
                </c:pt>
                <c:pt idx="15005">
                  <c:v>2302.2460899999978</c:v>
                </c:pt>
                <c:pt idx="15006">
                  <c:v>2302.2460899999978</c:v>
                </c:pt>
                <c:pt idx="15007">
                  <c:v>2302.2460899999978</c:v>
                </c:pt>
                <c:pt idx="15008">
                  <c:v>2302.2460899999978</c:v>
                </c:pt>
                <c:pt idx="15009">
                  <c:v>2302.2460899999978</c:v>
                </c:pt>
                <c:pt idx="15010">
                  <c:v>2299.8046899999981</c:v>
                </c:pt>
                <c:pt idx="15011">
                  <c:v>2302.2460899999978</c:v>
                </c:pt>
                <c:pt idx="15012">
                  <c:v>2302.2460899999978</c:v>
                </c:pt>
                <c:pt idx="15013">
                  <c:v>2302.2460899999978</c:v>
                </c:pt>
                <c:pt idx="15014">
                  <c:v>2302.2460899999978</c:v>
                </c:pt>
                <c:pt idx="15015">
                  <c:v>2304.6875</c:v>
                </c:pt>
                <c:pt idx="15016">
                  <c:v>2302.2460899999978</c:v>
                </c:pt>
                <c:pt idx="15017">
                  <c:v>2302.2460899999978</c:v>
                </c:pt>
                <c:pt idx="15018">
                  <c:v>2302.2460899999978</c:v>
                </c:pt>
                <c:pt idx="15019">
                  <c:v>2302.2460899999978</c:v>
                </c:pt>
                <c:pt idx="15020">
                  <c:v>2302.2460899999978</c:v>
                </c:pt>
                <c:pt idx="15021">
                  <c:v>2302.2460899999978</c:v>
                </c:pt>
                <c:pt idx="15022">
                  <c:v>2302.2460899999978</c:v>
                </c:pt>
                <c:pt idx="15023">
                  <c:v>2302.2460899999978</c:v>
                </c:pt>
                <c:pt idx="15024">
                  <c:v>2302.2460899999978</c:v>
                </c:pt>
                <c:pt idx="15025">
                  <c:v>2302.2460899999978</c:v>
                </c:pt>
                <c:pt idx="15026">
                  <c:v>2302.2460899999978</c:v>
                </c:pt>
                <c:pt idx="15027">
                  <c:v>2302.2460899999978</c:v>
                </c:pt>
                <c:pt idx="15028">
                  <c:v>2302.2460899999978</c:v>
                </c:pt>
                <c:pt idx="15029">
                  <c:v>2302.2460899999978</c:v>
                </c:pt>
                <c:pt idx="15030">
                  <c:v>2302.2460899999978</c:v>
                </c:pt>
                <c:pt idx="15031">
                  <c:v>2302.2460899999978</c:v>
                </c:pt>
                <c:pt idx="15032">
                  <c:v>2302.2460899999978</c:v>
                </c:pt>
                <c:pt idx="15033">
                  <c:v>2302.2460899999978</c:v>
                </c:pt>
                <c:pt idx="15034">
                  <c:v>2302.2460899999978</c:v>
                </c:pt>
                <c:pt idx="15035">
                  <c:v>2299.8046899999981</c:v>
                </c:pt>
                <c:pt idx="15036">
                  <c:v>2302.2460899999978</c:v>
                </c:pt>
                <c:pt idx="15037">
                  <c:v>2302.2460899999978</c:v>
                </c:pt>
                <c:pt idx="15038">
                  <c:v>2302.2460899999978</c:v>
                </c:pt>
                <c:pt idx="15039">
                  <c:v>2302.2460899999978</c:v>
                </c:pt>
                <c:pt idx="15040">
                  <c:v>2302.2460899999978</c:v>
                </c:pt>
                <c:pt idx="15041">
                  <c:v>2302.2460899999978</c:v>
                </c:pt>
                <c:pt idx="15042">
                  <c:v>2302.2460899999978</c:v>
                </c:pt>
                <c:pt idx="15043">
                  <c:v>2302.2460899999978</c:v>
                </c:pt>
                <c:pt idx="15044">
                  <c:v>2302.2460899999978</c:v>
                </c:pt>
                <c:pt idx="15045">
                  <c:v>2302.2460899999978</c:v>
                </c:pt>
                <c:pt idx="15046">
                  <c:v>2302.2460899999978</c:v>
                </c:pt>
                <c:pt idx="15047">
                  <c:v>2302.2460899999978</c:v>
                </c:pt>
                <c:pt idx="15048">
                  <c:v>2302.2460899999978</c:v>
                </c:pt>
                <c:pt idx="15049">
                  <c:v>2302.2460899999978</c:v>
                </c:pt>
                <c:pt idx="15050">
                  <c:v>2302.2460899999978</c:v>
                </c:pt>
                <c:pt idx="15051">
                  <c:v>2302.2460899999978</c:v>
                </c:pt>
                <c:pt idx="15052">
                  <c:v>2302.2460899999978</c:v>
                </c:pt>
                <c:pt idx="15053">
                  <c:v>2302.2460899999978</c:v>
                </c:pt>
                <c:pt idx="15054">
                  <c:v>2302.2460899999978</c:v>
                </c:pt>
                <c:pt idx="15055">
                  <c:v>2302.2460899999978</c:v>
                </c:pt>
                <c:pt idx="15056">
                  <c:v>2302.2460899999978</c:v>
                </c:pt>
                <c:pt idx="15057">
                  <c:v>2302.2460899999978</c:v>
                </c:pt>
                <c:pt idx="15058">
                  <c:v>2302.2460899999978</c:v>
                </c:pt>
                <c:pt idx="15059">
                  <c:v>2302.2460899999978</c:v>
                </c:pt>
                <c:pt idx="15060">
                  <c:v>2302.2460899999978</c:v>
                </c:pt>
                <c:pt idx="15061">
                  <c:v>2302.2460899999978</c:v>
                </c:pt>
                <c:pt idx="15062">
                  <c:v>2302.2460899999978</c:v>
                </c:pt>
                <c:pt idx="15063">
                  <c:v>2302.2460899999978</c:v>
                </c:pt>
                <c:pt idx="15064">
                  <c:v>2302.2460899999978</c:v>
                </c:pt>
                <c:pt idx="15065">
                  <c:v>2302.2460899999978</c:v>
                </c:pt>
                <c:pt idx="15066">
                  <c:v>2302.2460899999978</c:v>
                </c:pt>
                <c:pt idx="15067">
                  <c:v>2302.2460899999978</c:v>
                </c:pt>
                <c:pt idx="15068">
                  <c:v>2302.2460899999978</c:v>
                </c:pt>
                <c:pt idx="15069">
                  <c:v>2302.2460899999978</c:v>
                </c:pt>
                <c:pt idx="15070">
                  <c:v>2302.2460899999978</c:v>
                </c:pt>
                <c:pt idx="15071">
                  <c:v>2299.8046899999981</c:v>
                </c:pt>
                <c:pt idx="15072">
                  <c:v>2302.2460899999978</c:v>
                </c:pt>
                <c:pt idx="15073">
                  <c:v>2302.2460899999978</c:v>
                </c:pt>
                <c:pt idx="15074">
                  <c:v>2302.2460899999978</c:v>
                </c:pt>
                <c:pt idx="15075">
                  <c:v>2302.2460899999978</c:v>
                </c:pt>
                <c:pt idx="15076">
                  <c:v>2302.2460899999978</c:v>
                </c:pt>
                <c:pt idx="15077">
                  <c:v>2302.2460899999978</c:v>
                </c:pt>
                <c:pt idx="15078">
                  <c:v>2302.2460899999978</c:v>
                </c:pt>
                <c:pt idx="15079">
                  <c:v>2302.2460899999978</c:v>
                </c:pt>
                <c:pt idx="15080">
                  <c:v>2302.2460899999978</c:v>
                </c:pt>
                <c:pt idx="15081">
                  <c:v>2302.2460899999978</c:v>
                </c:pt>
                <c:pt idx="15082">
                  <c:v>2302.2460899999978</c:v>
                </c:pt>
                <c:pt idx="15083">
                  <c:v>2302.2460899999978</c:v>
                </c:pt>
                <c:pt idx="15084">
                  <c:v>2302.2460899999978</c:v>
                </c:pt>
                <c:pt idx="15085">
                  <c:v>2302.2460899999978</c:v>
                </c:pt>
                <c:pt idx="15086">
                  <c:v>2302.2460899999978</c:v>
                </c:pt>
                <c:pt idx="15087">
                  <c:v>2302.2460899999978</c:v>
                </c:pt>
                <c:pt idx="15088">
                  <c:v>2302.2460899999978</c:v>
                </c:pt>
                <c:pt idx="15089">
                  <c:v>2302.2460899999978</c:v>
                </c:pt>
                <c:pt idx="15090">
                  <c:v>2302.2460899999978</c:v>
                </c:pt>
                <c:pt idx="15091">
                  <c:v>2302.2460899999978</c:v>
                </c:pt>
                <c:pt idx="15092">
                  <c:v>2302.2460899999978</c:v>
                </c:pt>
                <c:pt idx="15093">
                  <c:v>2299.8046899999981</c:v>
                </c:pt>
                <c:pt idx="15094">
                  <c:v>2302.2460899999978</c:v>
                </c:pt>
                <c:pt idx="15095">
                  <c:v>2302.2460899999978</c:v>
                </c:pt>
                <c:pt idx="15096">
                  <c:v>2299.8046899999981</c:v>
                </c:pt>
                <c:pt idx="15097">
                  <c:v>2302.2460899999978</c:v>
                </c:pt>
                <c:pt idx="15098">
                  <c:v>2302.2460899999978</c:v>
                </c:pt>
                <c:pt idx="15099">
                  <c:v>2302.2460899999978</c:v>
                </c:pt>
                <c:pt idx="15100">
                  <c:v>2302.2460899999978</c:v>
                </c:pt>
                <c:pt idx="15101">
                  <c:v>2302.2460899999978</c:v>
                </c:pt>
                <c:pt idx="15102">
                  <c:v>2302.2460899999978</c:v>
                </c:pt>
                <c:pt idx="15103">
                  <c:v>2302.2460899999978</c:v>
                </c:pt>
                <c:pt idx="15104">
                  <c:v>2302.2460899999978</c:v>
                </c:pt>
                <c:pt idx="15105">
                  <c:v>2302.2460899999978</c:v>
                </c:pt>
                <c:pt idx="15106">
                  <c:v>2302.2460899999978</c:v>
                </c:pt>
                <c:pt idx="15107">
                  <c:v>2302.2460899999978</c:v>
                </c:pt>
                <c:pt idx="15108">
                  <c:v>2302.2460899999978</c:v>
                </c:pt>
                <c:pt idx="15109">
                  <c:v>2299.8046899999981</c:v>
                </c:pt>
                <c:pt idx="15110">
                  <c:v>2302.2460899999978</c:v>
                </c:pt>
                <c:pt idx="15111">
                  <c:v>2302.2460899999978</c:v>
                </c:pt>
                <c:pt idx="15112">
                  <c:v>2302.2460899999978</c:v>
                </c:pt>
                <c:pt idx="15113">
                  <c:v>2302.2460899999978</c:v>
                </c:pt>
                <c:pt idx="15114">
                  <c:v>2302.2460899999978</c:v>
                </c:pt>
                <c:pt idx="15115">
                  <c:v>2302.2460899999978</c:v>
                </c:pt>
                <c:pt idx="15116">
                  <c:v>2302.2460899999978</c:v>
                </c:pt>
                <c:pt idx="15117">
                  <c:v>2302.2460899999978</c:v>
                </c:pt>
                <c:pt idx="15118">
                  <c:v>2302.2460899999978</c:v>
                </c:pt>
                <c:pt idx="15119">
                  <c:v>2302.2460899999978</c:v>
                </c:pt>
                <c:pt idx="15120">
                  <c:v>2302.2460899999978</c:v>
                </c:pt>
                <c:pt idx="15121">
                  <c:v>2302.2460899999978</c:v>
                </c:pt>
                <c:pt idx="15122">
                  <c:v>2302.2460899999978</c:v>
                </c:pt>
                <c:pt idx="15123">
                  <c:v>2302.2460899999978</c:v>
                </c:pt>
                <c:pt idx="15124">
                  <c:v>2302.2460899999978</c:v>
                </c:pt>
                <c:pt idx="15125">
                  <c:v>2302.2460899999978</c:v>
                </c:pt>
                <c:pt idx="15126">
                  <c:v>2299.8046899999981</c:v>
                </c:pt>
                <c:pt idx="15127">
                  <c:v>2302.2460899999978</c:v>
                </c:pt>
                <c:pt idx="15128">
                  <c:v>2299.8046899999981</c:v>
                </c:pt>
                <c:pt idx="15129">
                  <c:v>2302.2460899999978</c:v>
                </c:pt>
                <c:pt idx="15130">
                  <c:v>2302.2460899999978</c:v>
                </c:pt>
                <c:pt idx="15131">
                  <c:v>2302.2460899999978</c:v>
                </c:pt>
                <c:pt idx="15132">
                  <c:v>2302.2460899999978</c:v>
                </c:pt>
                <c:pt idx="15133">
                  <c:v>2302.2460899999978</c:v>
                </c:pt>
                <c:pt idx="15134">
                  <c:v>2302.2460899999978</c:v>
                </c:pt>
                <c:pt idx="15135">
                  <c:v>2302.2460899999978</c:v>
                </c:pt>
                <c:pt idx="15136">
                  <c:v>2302.2460899999978</c:v>
                </c:pt>
                <c:pt idx="15137">
                  <c:v>2302.2460899999978</c:v>
                </c:pt>
                <c:pt idx="15138">
                  <c:v>2302.2460899999978</c:v>
                </c:pt>
                <c:pt idx="15139">
                  <c:v>2302.2460899999978</c:v>
                </c:pt>
                <c:pt idx="15140">
                  <c:v>2302.2460899999978</c:v>
                </c:pt>
                <c:pt idx="15141">
                  <c:v>2302.2460899999978</c:v>
                </c:pt>
                <c:pt idx="15142">
                  <c:v>2302.2460899999978</c:v>
                </c:pt>
                <c:pt idx="15143">
                  <c:v>2302.2460899999978</c:v>
                </c:pt>
                <c:pt idx="15144">
                  <c:v>2302.2460899999978</c:v>
                </c:pt>
                <c:pt idx="15145">
                  <c:v>2302.2460899999978</c:v>
                </c:pt>
                <c:pt idx="15146">
                  <c:v>2302.2460899999978</c:v>
                </c:pt>
                <c:pt idx="15147">
                  <c:v>2302.2460899999978</c:v>
                </c:pt>
                <c:pt idx="15148">
                  <c:v>2302.2460899999978</c:v>
                </c:pt>
                <c:pt idx="15149">
                  <c:v>2302.2460899999978</c:v>
                </c:pt>
                <c:pt idx="15150">
                  <c:v>2302.2460899999978</c:v>
                </c:pt>
                <c:pt idx="15151">
                  <c:v>2302.2460899999978</c:v>
                </c:pt>
                <c:pt idx="15152">
                  <c:v>2302.2460899999978</c:v>
                </c:pt>
                <c:pt idx="15153">
                  <c:v>2302.2460899999978</c:v>
                </c:pt>
                <c:pt idx="15154">
                  <c:v>2302.2460899999978</c:v>
                </c:pt>
                <c:pt idx="15155">
                  <c:v>2302.2460899999978</c:v>
                </c:pt>
                <c:pt idx="15156">
                  <c:v>2299.8046899999981</c:v>
                </c:pt>
                <c:pt idx="15157">
                  <c:v>2302.2460899999978</c:v>
                </c:pt>
                <c:pt idx="15158">
                  <c:v>2302.2460899999978</c:v>
                </c:pt>
                <c:pt idx="15159">
                  <c:v>2302.2460899999978</c:v>
                </c:pt>
                <c:pt idx="15160">
                  <c:v>2302.2460899999978</c:v>
                </c:pt>
                <c:pt idx="15161">
                  <c:v>2302.2460899999978</c:v>
                </c:pt>
                <c:pt idx="15162">
                  <c:v>2302.2460899999978</c:v>
                </c:pt>
                <c:pt idx="15163">
                  <c:v>2302.2460899999978</c:v>
                </c:pt>
                <c:pt idx="15164">
                  <c:v>2302.2460899999978</c:v>
                </c:pt>
                <c:pt idx="15165">
                  <c:v>2299.8046899999981</c:v>
                </c:pt>
                <c:pt idx="15166">
                  <c:v>2302.2460899999978</c:v>
                </c:pt>
                <c:pt idx="15167">
                  <c:v>2302.2460899999978</c:v>
                </c:pt>
                <c:pt idx="15168">
                  <c:v>2302.2460899999978</c:v>
                </c:pt>
                <c:pt idx="15169">
                  <c:v>2299.8046899999981</c:v>
                </c:pt>
                <c:pt idx="15170">
                  <c:v>2302.2460899999978</c:v>
                </c:pt>
                <c:pt idx="15171">
                  <c:v>2302.2460899999978</c:v>
                </c:pt>
                <c:pt idx="15172">
                  <c:v>2302.2460899999978</c:v>
                </c:pt>
                <c:pt idx="15173">
                  <c:v>2302.2460899999978</c:v>
                </c:pt>
                <c:pt idx="15174">
                  <c:v>2302.2460899999978</c:v>
                </c:pt>
                <c:pt idx="15175">
                  <c:v>2302.2460899999978</c:v>
                </c:pt>
                <c:pt idx="15176">
                  <c:v>2302.2460899999978</c:v>
                </c:pt>
                <c:pt idx="15177">
                  <c:v>2302.2460899999978</c:v>
                </c:pt>
                <c:pt idx="15178">
                  <c:v>2302.2460899999978</c:v>
                </c:pt>
                <c:pt idx="15179">
                  <c:v>2302.2460899999978</c:v>
                </c:pt>
                <c:pt idx="15180">
                  <c:v>2302.2460899999978</c:v>
                </c:pt>
                <c:pt idx="15181">
                  <c:v>2302.2460899999978</c:v>
                </c:pt>
                <c:pt idx="15182">
                  <c:v>2302.2460899999978</c:v>
                </c:pt>
                <c:pt idx="15183">
                  <c:v>2302.2460899999978</c:v>
                </c:pt>
                <c:pt idx="15184">
                  <c:v>2302.2460899999978</c:v>
                </c:pt>
                <c:pt idx="15185">
                  <c:v>2302.2460899999978</c:v>
                </c:pt>
                <c:pt idx="15186">
                  <c:v>2302.2460899999978</c:v>
                </c:pt>
                <c:pt idx="15187">
                  <c:v>2299.8046899999981</c:v>
                </c:pt>
                <c:pt idx="15188">
                  <c:v>2302.2460899999978</c:v>
                </c:pt>
                <c:pt idx="15189">
                  <c:v>2302.2460899999978</c:v>
                </c:pt>
                <c:pt idx="15190">
                  <c:v>2302.2460899999978</c:v>
                </c:pt>
                <c:pt idx="15191">
                  <c:v>2302.2460899999978</c:v>
                </c:pt>
                <c:pt idx="15192">
                  <c:v>2302.2460899999978</c:v>
                </c:pt>
                <c:pt idx="15193">
                  <c:v>2302.2460899999978</c:v>
                </c:pt>
                <c:pt idx="15194">
                  <c:v>2302.2460899999978</c:v>
                </c:pt>
                <c:pt idx="15195">
                  <c:v>2302.2460899999978</c:v>
                </c:pt>
                <c:pt idx="15196">
                  <c:v>2302.2460899999978</c:v>
                </c:pt>
                <c:pt idx="15197">
                  <c:v>2302.2460899999978</c:v>
                </c:pt>
                <c:pt idx="15198">
                  <c:v>2302.2460899999978</c:v>
                </c:pt>
                <c:pt idx="15199">
                  <c:v>2302.2460899999978</c:v>
                </c:pt>
                <c:pt idx="15200">
                  <c:v>2302.2460899999978</c:v>
                </c:pt>
                <c:pt idx="15201">
                  <c:v>2302.2460899999978</c:v>
                </c:pt>
                <c:pt idx="15202">
                  <c:v>2302.2460899999978</c:v>
                </c:pt>
                <c:pt idx="15203">
                  <c:v>2299.8046899999981</c:v>
                </c:pt>
                <c:pt idx="15204">
                  <c:v>2302.2460899999978</c:v>
                </c:pt>
                <c:pt idx="15205">
                  <c:v>2299.8046899999981</c:v>
                </c:pt>
                <c:pt idx="15206">
                  <c:v>2299.8046899999981</c:v>
                </c:pt>
                <c:pt idx="15207">
                  <c:v>2302.2460899999978</c:v>
                </c:pt>
                <c:pt idx="15208">
                  <c:v>2302.2460899999978</c:v>
                </c:pt>
                <c:pt idx="15209">
                  <c:v>2299.8046899999981</c:v>
                </c:pt>
                <c:pt idx="15210">
                  <c:v>2302.2460899999978</c:v>
                </c:pt>
                <c:pt idx="15211">
                  <c:v>2302.2460899999978</c:v>
                </c:pt>
                <c:pt idx="15212">
                  <c:v>2302.2460899999978</c:v>
                </c:pt>
                <c:pt idx="15213">
                  <c:v>2299.8046899999981</c:v>
                </c:pt>
                <c:pt idx="15214">
                  <c:v>2302.2460899999978</c:v>
                </c:pt>
                <c:pt idx="15215">
                  <c:v>2302.2460899999978</c:v>
                </c:pt>
                <c:pt idx="15216">
                  <c:v>2299.8046899999981</c:v>
                </c:pt>
                <c:pt idx="15217">
                  <c:v>2302.2460899999978</c:v>
                </c:pt>
                <c:pt idx="15218">
                  <c:v>2299.8046899999981</c:v>
                </c:pt>
                <c:pt idx="15219">
                  <c:v>2302.2460899999978</c:v>
                </c:pt>
                <c:pt idx="15220">
                  <c:v>2302.2460899999978</c:v>
                </c:pt>
                <c:pt idx="15221">
                  <c:v>2302.2460899999978</c:v>
                </c:pt>
                <c:pt idx="15222">
                  <c:v>2302.2460899999978</c:v>
                </c:pt>
                <c:pt idx="15223">
                  <c:v>2302.2460899999978</c:v>
                </c:pt>
                <c:pt idx="15224">
                  <c:v>2302.2460899999978</c:v>
                </c:pt>
                <c:pt idx="15225">
                  <c:v>2302.2460899999978</c:v>
                </c:pt>
                <c:pt idx="15226">
                  <c:v>2302.2460899999978</c:v>
                </c:pt>
                <c:pt idx="15227">
                  <c:v>2302.2460899999978</c:v>
                </c:pt>
                <c:pt idx="15228">
                  <c:v>2302.2460899999978</c:v>
                </c:pt>
                <c:pt idx="15229">
                  <c:v>2302.2460899999978</c:v>
                </c:pt>
                <c:pt idx="15230">
                  <c:v>2302.2460899999978</c:v>
                </c:pt>
                <c:pt idx="15231">
                  <c:v>2302.2460899999978</c:v>
                </c:pt>
                <c:pt idx="15232">
                  <c:v>2302.2460899999978</c:v>
                </c:pt>
                <c:pt idx="15233">
                  <c:v>2302.2460899999978</c:v>
                </c:pt>
                <c:pt idx="15234">
                  <c:v>2302.2460899999978</c:v>
                </c:pt>
                <c:pt idx="15235">
                  <c:v>2302.2460899999978</c:v>
                </c:pt>
                <c:pt idx="15236">
                  <c:v>2302.2460899999978</c:v>
                </c:pt>
                <c:pt idx="15237">
                  <c:v>2302.2460899999978</c:v>
                </c:pt>
                <c:pt idx="15238">
                  <c:v>2302.2460899999978</c:v>
                </c:pt>
                <c:pt idx="15239">
                  <c:v>2302.2460899999978</c:v>
                </c:pt>
                <c:pt idx="15240">
                  <c:v>2299.8046899999981</c:v>
                </c:pt>
                <c:pt idx="15241">
                  <c:v>2302.2460899999978</c:v>
                </c:pt>
                <c:pt idx="15242">
                  <c:v>2302.2460899999978</c:v>
                </c:pt>
                <c:pt idx="15243">
                  <c:v>2302.2460899999978</c:v>
                </c:pt>
                <c:pt idx="15244">
                  <c:v>2302.2460899999978</c:v>
                </c:pt>
                <c:pt idx="15245">
                  <c:v>2299.8046899999981</c:v>
                </c:pt>
                <c:pt idx="15246">
                  <c:v>2302.2460899999978</c:v>
                </c:pt>
                <c:pt idx="15247">
                  <c:v>2302.2460899999978</c:v>
                </c:pt>
                <c:pt idx="15248">
                  <c:v>2302.2460899999978</c:v>
                </c:pt>
                <c:pt idx="15249">
                  <c:v>2302.2460899999978</c:v>
                </c:pt>
                <c:pt idx="15250">
                  <c:v>2302.2460899999978</c:v>
                </c:pt>
                <c:pt idx="15251">
                  <c:v>2302.2460899999978</c:v>
                </c:pt>
                <c:pt idx="15252">
                  <c:v>2299.8046899999981</c:v>
                </c:pt>
                <c:pt idx="15253">
                  <c:v>2302.2460899999978</c:v>
                </c:pt>
                <c:pt idx="15254">
                  <c:v>2299.8046899999981</c:v>
                </c:pt>
                <c:pt idx="15255">
                  <c:v>2302.2460899999978</c:v>
                </c:pt>
                <c:pt idx="15256">
                  <c:v>2302.2460899999978</c:v>
                </c:pt>
                <c:pt idx="15257">
                  <c:v>2302.2460899999978</c:v>
                </c:pt>
                <c:pt idx="15258">
                  <c:v>2302.2460899999978</c:v>
                </c:pt>
                <c:pt idx="15259">
                  <c:v>2302.2460899999978</c:v>
                </c:pt>
                <c:pt idx="15260">
                  <c:v>2302.2460899999978</c:v>
                </c:pt>
                <c:pt idx="15261">
                  <c:v>2302.2460899999978</c:v>
                </c:pt>
                <c:pt idx="15262">
                  <c:v>2302.2460899999978</c:v>
                </c:pt>
                <c:pt idx="15263">
                  <c:v>2302.2460899999978</c:v>
                </c:pt>
                <c:pt idx="15264">
                  <c:v>2302.2460899999978</c:v>
                </c:pt>
                <c:pt idx="15265">
                  <c:v>2302.2460899999978</c:v>
                </c:pt>
                <c:pt idx="15266">
                  <c:v>2302.2460899999978</c:v>
                </c:pt>
                <c:pt idx="15267">
                  <c:v>2302.2460899999978</c:v>
                </c:pt>
                <c:pt idx="15268">
                  <c:v>2299.8046899999981</c:v>
                </c:pt>
                <c:pt idx="15269">
                  <c:v>2299.8046899999981</c:v>
                </c:pt>
                <c:pt idx="15270">
                  <c:v>2299.8046899999981</c:v>
                </c:pt>
                <c:pt idx="15271">
                  <c:v>2302.2460899999978</c:v>
                </c:pt>
                <c:pt idx="15272">
                  <c:v>2302.2460899999978</c:v>
                </c:pt>
                <c:pt idx="15273">
                  <c:v>2302.2460899999978</c:v>
                </c:pt>
                <c:pt idx="15274">
                  <c:v>2302.2460899999978</c:v>
                </c:pt>
                <c:pt idx="15275">
                  <c:v>2302.2460899999978</c:v>
                </c:pt>
                <c:pt idx="15276">
                  <c:v>2302.2460899999978</c:v>
                </c:pt>
                <c:pt idx="15277">
                  <c:v>2302.2460899999978</c:v>
                </c:pt>
                <c:pt idx="15278">
                  <c:v>2302.2460899999978</c:v>
                </c:pt>
                <c:pt idx="15279">
                  <c:v>2302.2460899999978</c:v>
                </c:pt>
                <c:pt idx="15280">
                  <c:v>2302.2460899999978</c:v>
                </c:pt>
                <c:pt idx="15281">
                  <c:v>2302.2460899999978</c:v>
                </c:pt>
                <c:pt idx="15282">
                  <c:v>2302.2460899999978</c:v>
                </c:pt>
                <c:pt idx="15283">
                  <c:v>2299.8046899999981</c:v>
                </c:pt>
                <c:pt idx="15284">
                  <c:v>2302.2460899999978</c:v>
                </c:pt>
                <c:pt idx="15285">
                  <c:v>2302.2460899999978</c:v>
                </c:pt>
                <c:pt idx="15286">
                  <c:v>2299.8046899999981</c:v>
                </c:pt>
                <c:pt idx="15287">
                  <c:v>2302.2460899999978</c:v>
                </c:pt>
                <c:pt idx="15288">
                  <c:v>2302.2460899999978</c:v>
                </c:pt>
                <c:pt idx="15289">
                  <c:v>2302.2460899999978</c:v>
                </c:pt>
                <c:pt idx="15290">
                  <c:v>2302.2460899999978</c:v>
                </c:pt>
                <c:pt idx="15291">
                  <c:v>2302.2460899999978</c:v>
                </c:pt>
                <c:pt idx="15292">
                  <c:v>2299.8046899999981</c:v>
                </c:pt>
                <c:pt idx="15293">
                  <c:v>2299.8046899999981</c:v>
                </c:pt>
                <c:pt idx="15294">
                  <c:v>2302.2460899999978</c:v>
                </c:pt>
                <c:pt idx="15295">
                  <c:v>2302.2460899999978</c:v>
                </c:pt>
                <c:pt idx="15296">
                  <c:v>2302.2460899999978</c:v>
                </c:pt>
                <c:pt idx="15297">
                  <c:v>2302.2460899999978</c:v>
                </c:pt>
                <c:pt idx="15298">
                  <c:v>2299.8046899999981</c:v>
                </c:pt>
                <c:pt idx="15299">
                  <c:v>2302.2460899999978</c:v>
                </c:pt>
                <c:pt idx="15300">
                  <c:v>2302.2460899999978</c:v>
                </c:pt>
                <c:pt idx="15301">
                  <c:v>2302.2460899999978</c:v>
                </c:pt>
                <c:pt idx="15302">
                  <c:v>2299.8046899999981</c:v>
                </c:pt>
                <c:pt idx="15303">
                  <c:v>2299.8046899999981</c:v>
                </c:pt>
                <c:pt idx="15304">
                  <c:v>2302.2460899999978</c:v>
                </c:pt>
                <c:pt idx="15305">
                  <c:v>2299.8046899999981</c:v>
                </c:pt>
                <c:pt idx="15306">
                  <c:v>2302.2460899999978</c:v>
                </c:pt>
                <c:pt idx="15307">
                  <c:v>2302.2460899999978</c:v>
                </c:pt>
                <c:pt idx="15308">
                  <c:v>2302.2460899999978</c:v>
                </c:pt>
                <c:pt idx="15309">
                  <c:v>2299.8046899999981</c:v>
                </c:pt>
                <c:pt idx="15310">
                  <c:v>2302.2460899999978</c:v>
                </c:pt>
                <c:pt idx="15311">
                  <c:v>2302.2460899999978</c:v>
                </c:pt>
                <c:pt idx="15312">
                  <c:v>2302.2460899999978</c:v>
                </c:pt>
                <c:pt idx="15313">
                  <c:v>2299.8046899999981</c:v>
                </c:pt>
                <c:pt idx="15314">
                  <c:v>2302.2460899999978</c:v>
                </c:pt>
                <c:pt idx="15315">
                  <c:v>2302.2460899999978</c:v>
                </c:pt>
                <c:pt idx="15316">
                  <c:v>2299.8046899999981</c:v>
                </c:pt>
                <c:pt idx="15317">
                  <c:v>2302.2460899999978</c:v>
                </c:pt>
                <c:pt idx="15318">
                  <c:v>2302.2460899999978</c:v>
                </c:pt>
                <c:pt idx="15319">
                  <c:v>2302.2460899999978</c:v>
                </c:pt>
                <c:pt idx="15320">
                  <c:v>2302.2460899999978</c:v>
                </c:pt>
                <c:pt idx="15321">
                  <c:v>2302.2460899999978</c:v>
                </c:pt>
                <c:pt idx="15322">
                  <c:v>2302.2460899999978</c:v>
                </c:pt>
                <c:pt idx="15323">
                  <c:v>2299.8046899999981</c:v>
                </c:pt>
                <c:pt idx="15324">
                  <c:v>2302.2460899999978</c:v>
                </c:pt>
                <c:pt idx="15325">
                  <c:v>2302.2460899999978</c:v>
                </c:pt>
                <c:pt idx="15326">
                  <c:v>2302.2460899999978</c:v>
                </c:pt>
                <c:pt idx="15327">
                  <c:v>2302.2460899999978</c:v>
                </c:pt>
                <c:pt idx="15328">
                  <c:v>2302.2460899999978</c:v>
                </c:pt>
                <c:pt idx="15329">
                  <c:v>2302.2460899999978</c:v>
                </c:pt>
                <c:pt idx="15330">
                  <c:v>2302.2460899999978</c:v>
                </c:pt>
                <c:pt idx="15331">
                  <c:v>2302.2460899999978</c:v>
                </c:pt>
                <c:pt idx="15332">
                  <c:v>2299.8046899999981</c:v>
                </c:pt>
                <c:pt idx="15333">
                  <c:v>2302.2460899999978</c:v>
                </c:pt>
                <c:pt idx="15334">
                  <c:v>2299.8046899999981</c:v>
                </c:pt>
                <c:pt idx="15335">
                  <c:v>2302.2460899999978</c:v>
                </c:pt>
                <c:pt idx="15336">
                  <c:v>2302.2460899999978</c:v>
                </c:pt>
                <c:pt idx="15337">
                  <c:v>2302.2460899999978</c:v>
                </c:pt>
                <c:pt idx="15338">
                  <c:v>2302.2460899999978</c:v>
                </c:pt>
                <c:pt idx="15339">
                  <c:v>2302.2460899999978</c:v>
                </c:pt>
                <c:pt idx="15340">
                  <c:v>2302.2460899999978</c:v>
                </c:pt>
                <c:pt idx="15341">
                  <c:v>2299.8046899999981</c:v>
                </c:pt>
                <c:pt idx="15342">
                  <c:v>2302.2460899999978</c:v>
                </c:pt>
                <c:pt idx="15343">
                  <c:v>2302.2460899999978</c:v>
                </c:pt>
                <c:pt idx="15344">
                  <c:v>2302.2460899999978</c:v>
                </c:pt>
                <c:pt idx="15345">
                  <c:v>2302.2460899999978</c:v>
                </c:pt>
                <c:pt idx="15346">
                  <c:v>2302.2460899999978</c:v>
                </c:pt>
                <c:pt idx="15347">
                  <c:v>2299.8046899999981</c:v>
                </c:pt>
                <c:pt idx="15348">
                  <c:v>2302.2460899999978</c:v>
                </c:pt>
                <c:pt idx="15349">
                  <c:v>2302.2460899999978</c:v>
                </c:pt>
                <c:pt idx="15350">
                  <c:v>2302.2460899999978</c:v>
                </c:pt>
                <c:pt idx="15351">
                  <c:v>2299.8046899999981</c:v>
                </c:pt>
                <c:pt idx="15352">
                  <c:v>2302.2460899999978</c:v>
                </c:pt>
                <c:pt idx="15353">
                  <c:v>2302.2460899999978</c:v>
                </c:pt>
                <c:pt idx="15354">
                  <c:v>2299.8046899999981</c:v>
                </c:pt>
                <c:pt idx="15355">
                  <c:v>2302.2460899999978</c:v>
                </c:pt>
                <c:pt idx="15356">
                  <c:v>2302.2460899999978</c:v>
                </c:pt>
                <c:pt idx="15357">
                  <c:v>2302.2460899999978</c:v>
                </c:pt>
                <c:pt idx="15358">
                  <c:v>2299.8046899999981</c:v>
                </c:pt>
                <c:pt idx="15359">
                  <c:v>2299.8046899999981</c:v>
                </c:pt>
                <c:pt idx="15360">
                  <c:v>2302.2460899999978</c:v>
                </c:pt>
                <c:pt idx="15361">
                  <c:v>2302.2460899999978</c:v>
                </c:pt>
                <c:pt idx="15362">
                  <c:v>2299.8046899999981</c:v>
                </c:pt>
                <c:pt idx="15363">
                  <c:v>2302.2460899999978</c:v>
                </c:pt>
                <c:pt idx="15364">
                  <c:v>2302.2460899999978</c:v>
                </c:pt>
                <c:pt idx="15365">
                  <c:v>2302.2460899999978</c:v>
                </c:pt>
                <c:pt idx="15366">
                  <c:v>2302.2460899999978</c:v>
                </c:pt>
                <c:pt idx="15367">
                  <c:v>2302.2460899999978</c:v>
                </c:pt>
                <c:pt idx="15368">
                  <c:v>2299.8046899999981</c:v>
                </c:pt>
                <c:pt idx="15369">
                  <c:v>2302.2460899999978</c:v>
                </c:pt>
                <c:pt idx="15370">
                  <c:v>2302.2460899999978</c:v>
                </c:pt>
                <c:pt idx="15371">
                  <c:v>2299.8046899999981</c:v>
                </c:pt>
                <c:pt idx="15372">
                  <c:v>2302.2460899999978</c:v>
                </c:pt>
                <c:pt idx="15373">
                  <c:v>2299.8046899999981</c:v>
                </c:pt>
                <c:pt idx="15374">
                  <c:v>2302.2460899999978</c:v>
                </c:pt>
                <c:pt idx="15375">
                  <c:v>2299.8046899999981</c:v>
                </c:pt>
                <c:pt idx="15376">
                  <c:v>2302.2460899999978</c:v>
                </c:pt>
                <c:pt idx="15377">
                  <c:v>2299.8046899999981</c:v>
                </c:pt>
                <c:pt idx="15378">
                  <c:v>2302.2460899999978</c:v>
                </c:pt>
                <c:pt idx="15379">
                  <c:v>2302.2460899999978</c:v>
                </c:pt>
                <c:pt idx="15380">
                  <c:v>2299.8046899999981</c:v>
                </c:pt>
                <c:pt idx="15381">
                  <c:v>2302.2460899999978</c:v>
                </c:pt>
                <c:pt idx="15382">
                  <c:v>2302.2460899999978</c:v>
                </c:pt>
                <c:pt idx="15383">
                  <c:v>2302.2460899999978</c:v>
                </c:pt>
                <c:pt idx="15384">
                  <c:v>2299.8046899999981</c:v>
                </c:pt>
                <c:pt idx="15385">
                  <c:v>2299.8046899999981</c:v>
                </c:pt>
                <c:pt idx="15386">
                  <c:v>2302.2460899999978</c:v>
                </c:pt>
                <c:pt idx="15387">
                  <c:v>2302.2460899999978</c:v>
                </c:pt>
                <c:pt idx="15388">
                  <c:v>2302.2460899999978</c:v>
                </c:pt>
                <c:pt idx="15389">
                  <c:v>2299.8046899999981</c:v>
                </c:pt>
                <c:pt idx="15390">
                  <c:v>2302.2460899999978</c:v>
                </c:pt>
                <c:pt idx="15391">
                  <c:v>2302.2460899999978</c:v>
                </c:pt>
                <c:pt idx="15392">
                  <c:v>2299.8046899999981</c:v>
                </c:pt>
                <c:pt idx="15393">
                  <c:v>2302.2460899999978</c:v>
                </c:pt>
                <c:pt idx="15394">
                  <c:v>2302.2460899999978</c:v>
                </c:pt>
                <c:pt idx="15395">
                  <c:v>2299.8046899999981</c:v>
                </c:pt>
                <c:pt idx="15396">
                  <c:v>2302.2460899999978</c:v>
                </c:pt>
                <c:pt idx="15397">
                  <c:v>2302.2460899999978</c:v>
                </c:pt>
                <c:pt idx="15398">
                  <c:v>2299.8046899999981</c:v>
                </c:pt>
                <c:pt idx="15399">
                  <c:v>2302.2460899999978</c:v>
                </c:pt>
                <c:pt idx="15400">
                  <c:v>2302.2460899999978</c:v>
                </c:pt>
                <c:pt idx="15401">
                  <c:v>2302.2460899999978</c:v>
                </c:pt>
                <c:pt idx="15402">
                  <c:v>2302.2460899999978</c:v>
                </c:pt>
                <c:pt idx="15403">
                  <c:v>2299.8046899999981</c:v>
                </c:pt>
                <c:pt idx="15404">
                  <c:v>2299.8046899999981</c:v>
                </c:pt>
                <c:pt idx="15405">
                  <c:v>2299.8046899999981</c:v>
                </c:pt>
                <c:pt idx="15406">
                  <c:v>2299.8046899999981</c:v>
                </c:pt>
                <c:pt idx="15407">
                  <c:v>2302.2460899999978</c:v>
                </c:pt>
                <c:pt idx="15408">
                  <c:v>2299.8046899999981</c:v>
                </c:pt>
                <c:pt idx="15409">
                  <c:v>2299.8046899999981</c:v>
                </c:pt>
                <c:pt idx="15410">
                  <c:v>2302.2460899999978</c:v>
                </c:pt>
                <c:pt idx="15411">
                  <c:v>2299.8046899999981</c:v>
                </c:pt>
                <c:pt idx="15412">
                  <c:v>2299.8046899999981</c:v>
                </c:pt>
                <c:pt idx="15413">
                  <c:v>2302.2460899999978</c:v>
                </c:pt>
                <c:pt idx="15414">
                  <c:v>2302.2460899999978</c:v>
                </c:pt>
                <c:pt idx="15415">
                  <c:v>2302.2460899999978</c:v>
                </c:pt>
                <c:pt idx="15416">
                  <c:v>2299.8046899999981</c:v>
                </c:pt>
                <c:pt idx="15417">
                  <c:v>2299.8046899999981</c:v>
                </c:pt>
                <c:pt idx="15418">
                  <c:v>2302.2460899999978</c:v>
                </c:pt>
                <c:pt idx="15419">
                  <c:v>2299.8046899999981</c:v>
                </c:pt>
                <c:pt idx="15420">
                  <c:v>2302.2460899999978</c:v>
                </c:pt>
                <c:pt idx="15421">
                  <c:v>2302.2460899999978</c:v>
                </c:pt>
                <c:pt idx="15422">
                  <c:v>2302.2460899999978</c:v>
                </c:pt>
                <c:pt idx="15423">
                  <c:v>2299.8046899999981</c:v>
                </c:pt>
                <c:pt idx="15424">
                  <c:v>2302.2460899999978</c:v>
                </c:pt>
                <c:pt idx="15425">
                  <c:v>2302.2460899999978</c:v>
                </c:pt>
                <c:pt idx="15426">
                  <c:v>2302.2460899999978</c:v>
                </c:pt>
                <c:pt idx="15427">
                  <c:v>2302.2460899999978</c:v>
                </c:pt>
                <c:pt idx="15428">
                  <c:v>2299.8046899999981</c:v>
                </c:pt>
                <c:pt idx="15429">
                  <c:v>2302.2460899999978</c:v>
                </c:pt>
                <c:pt idx="15430">
                  <c:v>2302.2460899999978</c:v>
                </c:pt>
                <c:pt idx="15431">
                  <c:v>2299.8046899999981</c:v>
                </c:pt>
                <c:pt idx="15432">
                  <c:v>2302.2460899999978</c:v>
                </c:pt>
                <c:pt idx="15433">
                  <c:v>2302.2460899999978</c:v>
                </c:pt>
                <c:pt idx="15434">
                  <c:v>2299.8046899999981</c:v>
                </c:pt>
                <c:pt idx="15435">
                  <c:v>2299.8046899999981</c:v>
                </c:pt>
                <c:pt idx="15436">
                  <c:v>2302.2460899999978</c:v>
                </c:pt>
                <c:pt idx="15437">
                  <c:v>2302.2460899999978</c:v>
                </c:pt>
                <c:pt idx="15438">
                  <c:v>2299.8046899999981</c:v>
                </c:pt>
                <c:pt idx="15439">
                  <c:v>2302.2460899999978</c:v>
                </c:pt>
                <c:pt idx="15440">
                  <c:v>2302.2460899999978</c:v>
                </c:pt>
                <c:pt idx="15441">
                  <c:v>2302.2460899999978</c:v>
                </c:pt>
                <c:pt idx="15442">
                  <c:v>2299.8046899999981</c:v>
                </c:pt>
                <c:pt idx="15443">
                  <c:v>2299.8046899999981</c:v>
                </c:pt>
                <c:pt idx="15444">
                  <c:v>2302.2460899999978</c:v>
                </c:pt>
                <c:pt idx="15445">
                  <c:v>2302.2460899999978</c:v>
                </c:pt>
                <c:pt idx="15446">
                  <c:v>2302.2460899999978</c:v>
                </c:pt>
                <c:pt idx="15447">
                  <c:v>2302.2460899999978</c:v>
                </c:pt>
                <c:pt idx="15448">
                  <c:v>2299.8046899999981</c:v>
                </c:pt>
                <c:pt idx="15449">
                  <c:v>2302.2460899999978</c:v>
                </c:pt>
                <c:pt idx="15450">
                  <c:v>2299.8046899999981</c:v>
                </c:pt>
                <c:pt idx="15451">
                  <c:v>2299.8046899999981</c:v>
                </c:pt>
                <c:pt idx="15452">
                  <c:v>2302.2460899999978</c:v>
                </c:pt>
                <c:pt idx="15453">
                  <c:v>2299.8046899999981</c:v>
                </c:pt>
                <c:pt idx="15454">
                  <c:v>2299.8046899999981</c:v>
                </c:pt>
                <c:pt idx="15455">
                  <c:v>2299.8046899999981</c:v>
                </c:pt>
                <c:pt idx="15456">
                  <c:v>2302.2460899999978</c:v>
                </c:pt>
                <c:pt idx="15457">
                  <c:v>2299.8046899999981</c:v>
                </c:pt>
                <c:pt idx="15458">
                  <c:v>2302.2460899999978</c:v>
                </c:pt>
                <c:pt idx="15459">
                  <c:v>2299.8046899999981</c:v>
                </c:pt>
                <c:pt idx="15460">
                  <c:v>2302.2460899999978</c:v>
                </c:pt>
                <c:pt idx="15461">
                  <c:v>2299.8046899999981</c:v>
                </c:pt>
                <c:pt idx="15462">
                  <c:v>2299.8046899999981</c:v>
                </c:pt>
                <c:pt idx="15463">
                  <c:v>2299.8046899999981</c:v>
                </c:pt>
                <c:pt idx="15464">
                  <c:v>2299.8046899999981</c:v>
                </c:pt>
                <c:pt idx="15465">
                  <c:v>2302.2460899999978</c:v>
                </c:pt>
                <c:pt idx="15466">
                  <c:v>2299.8046899999981</c:v>
                </c:pt>
                <c:pt idx="15467">
                  <c:v>2299.8046899999981</c:v>
                </c:pt>
                <c:pt idx="15468">
                  <c:v>2302.2460899999978</c:v>
                </c:pt>
                <c:pt idx="15469">
                  <c:v>2302.2460899999978</c:v>
                </c:pt>
                <c:pt idx="15470">
                  <c:v>2302.2460899999978</c:v>
                </c:pt>
                <c:pt idx="15471">
                  <c:v>2299.8046899999981</c:v>
                </c:pt>
                <c:pt idx="15472">
                  <c:v>2299.8046899999981</c:v>
                </c:pt>
                <c:pt idx="15473">
                  <c:v>2302.2460899999978</c:v>
                </c:pt>
                <c:pt idx="15474">
                  <c:v>2302.2460899999978</c:v>
                </c:pt>
                <c:pt idx="15475">
                  <c:v>2299.8046899999981</c:v>
                </c:pt>
                <c:pt idx="15476">
                  <c:v>2302.2460899999978</c:v>
                </c:pt>
                <c:pt idx="15477">
                  <c:v>2299.8046899999981</c:v>
                </c:pt>
                <c:pt idx="15478">
                  <c:v>2302.2460899999978</c:v>
                </c:pt>
                <c:pt idx="15479">
                  <c:v>2302.2460899999978</c:v>
                </c:pt>
                <c:pt idx="15480">
                  <c:v>2299.8046899999981</c:v>
                </c:pt>
                <c:pt idx="15481">
                  <c:v>2299.8046899999981</c:v>
                </c:pt>
                <c:pt idx="15482">
                  <c:v>2299.8046899999981</c:v>
                </c:pt>
                <c:pt idx="15483">
                  <c:v>2302.2460899999978</c:v>
                </c:pt>
                <c:pt idx="15484">
                  <c:v>2299.8046899999981</c:v>
                </c:pt>
                <c:pt idx="15485">
                  <c:v>2302.2460899999978</c:v>
                </c:pt>
                <c:pt idx="15486">
                  <c:v>2299.8046899999981</c:v>
                </c:pt>
                <c:pt idx="15487">
                  <c:v>2302.2460899999978</c:v>
                </c:pt>
                <c:pt idx="15488">
                  <c:v>2302.2460899999978</c:v>
                </c:pt>
                <c:pt idx="15489">
                  <c:v>2299.8046899999981</c:v>
                </c:pt>
                <c:pt idx="15490">
                  <c:v>2299.8046899999981</c:v>
                </c:pt>
                <c:pt idx="15491">
                  <c:v>2302.2460899999978</c:v>
                </c:pt>
                <c:pt idx="15492">
                  <c:v>2299.8046899999981</c:v>
                </c:pt>
                <c:pt idx="15493">
                  <c:v>2302.2460899999978</c:v>
                </c:pt>
                <c:pt idx="15494">
                  <c:v>2299.8046899999981</c:v>
                </c:pt>
                <c:pt idx="15495">
                  <c:v>2302.2460899999978</c:v>
                </c:pt>
                <c:pt idx="15496">
                  <c:v>2302.2460899999978</c:v>
                </c:pt>
                <c:pt idx="15497">
                  <c:v>2299.8046899999981</c:v>
                </c:pt>
                <c:pt idx="15498">
                  <c:v>2302.2460899999978</c:v>
                </c:pt>
                <c:pt idx="15499">
                  <c:v>2299.8046899999981</c:v>
                </c:pt>
                <c:pt idx="15500">
                  <c:v>2299.8046899999981</c:v>
                </c:pt>
                <c:pt idx="15501">
                  <c:v>2299.8046899999981</c:v>
                </c:pt>
                <c:pt idx="15502">
                  <c:v>2299.8046899999981</c:v>
                </c:pt>
                <c:pt idx="15503">
                  <c:v>2302.2460899999978</c:v>
                </c:pt>
                <c:pt idx="15504">
                  <c:v>2302.2460899999978</c:v>
                </c:pt>
                <c:pt idx="15505">
                  <c:v>2299.8046899999981</c:v>
                </c:pt>
                <c:pt idx="15506">
                  <c:v>2302.2460899999978</c:v>
                </c:pt>
                <c:pt idx="15507">
                  <c:v>2299.8046899999981</c:v>
                </c:pt>
                <c:pt idx="15508">
                  <c:v>2302.2460899999978</c:v>
                </c:pt>
                <c:pt idx="15509">
                  <c:v>2302.2460899999978</c:v>
                </c:pt>
                <c:pt idx="15510">
                  <c:v>2302.2460899999978</c:v>
                </c:pt>
                <c:pt idx="15511">
                  <c:v>2302.2460899999978</c:v>
                </c:pt>
                <c:pt idx="15512">
                  <c:v>2302.2460899999978</c:v>
                </c:pt>
                <c:pt idx="15513">
                  <c:v>2299.8046899999981</c:v>
                </c:pt>
                <c:pt idx="15514">
                  <c:v>2299.8046899999981</c:v>
                </c:pt>
                <c:pt idx="15515">
                  <c:v>2299.8046899999981</c:v>
                </c:pt>
                <c:pt idx="15516">
                  <c:v>2299.8046899999981</c:v>
                </c:pt>
                <c:pt idx="15517">
                  <c:v>2302.2460899999978</c:v>
                </c:pt>
                <c:pt idx="15518">
                  <c:v>2299.8046899999981</c:v>
                </c:pt>
                <c:pt idx="15519">
                  <c:v>2302.2460899999978</c:v>
                </c:pt>
                <c:pt idx="15520">
                  <c:v>2302.2460899999978</c:v>
                </c:pt>
                <c:pt idx="15521">
                  <c:v>2302.2460899999978</c:v>
                </c:pt>
                <c:pt idx="15522">
                  <c:v>2299.8046899999981</c:v>
                </c:pt>
                <c:pt idx="15523">
                  <c:v>2302.2460899999978</c:v>
                </c:pt>
                <c:pt idx="15524">
                  <c:v>2299.8046899999981</c:v>
                </c:pt>
                <c:pt idx="15525">
                  <c:v>2299.8046899999981</c:v>
                </c:pt>
                <c:pt idx="15526">
                  <c:v>2299.8046899999981</c:v>
                </c:pt>
                <c:pt idx="15527">
                  <c:v>2302.2460899999978</c:v>
                </c:pt>
                <c:pt idx="15528">
                  <c:v>2299.8046899999981</c:v>
                </c:pt>
                <c:pt idx="15529">
                  <c:v>2302.2460899999978</c:v>
                </c:pt>
                <c:pt idx="15530">
                  <c:v>2302.2460899999978</c:v>
                </c:pt>
                <c:pt idx="15531">
                  <c:v>2299.8046899999981</c:v>
                </c:pt>
                <c:pt idx="15532">
                  <c:v>2302.2460899999978</c:v>
                </c:pt>
                <c:pt idx="15533">
                  <c:v>2302.2460899999978</c:v>
                </c:pt>
                <c:pt idx="15534">
                  <c:v>2299.8046899999981</c:v>
                </c:pt>
                <c:pt idx="15535">
                  <c:v>2302.2460899999978</c:v>
                </c:pt>
                <c:pt idx="15536">
                  <c:v>2299.8046899999981</c:v>
                </c:pt>
                <c:pt idx="15537">
                  <c:v>2299.8046899999981</c:v>
                </c:pt>
                <c:pt idx="15538">
                  <c:v>2299.8046899999981</c:v>
                </c:pt>
                <c:pt idx="15539">
                  <c:v>2302.2460899999978</c:v>
                </c:pt>
                <c:pt idx="15540">
                  <c:v>2299.8046899999981</c:v>
                </c:pt>
                <c:pt idx="15541">
                  <c:v>2299.8046899999981</c:v>
                </c:pt>
                <c:pt idx="15542">
                  <c:v>2302.2460899999978</c:v>
                </c:pt>
                <c:pt idx="15543">
                  <c:v>2299.8046899999981</c:v>
                </c:pt>
                <c:pt idx="15544">
                  <c:v>2299.8046899999981</c:v>
                </c:pt>
                <c:pt idx="15545">
                  <c:v>2299.8046899999981</c:v>
                </c:pt>
                <c:pt idx="15546">
                  <c:v>2302.2460899999978</c:v>
                </c:pt>
                <c:pt idx="15547">
                  <c:v>2299.8046899999981</c:v>
                </c:pt>
                <c:pt idx="15548">
                  <c:v>2299.8046899999981</c:v>
                </c:pt>
                <c:pt idx="15549">
                  <c:v>2299.8046899999981</c:v>
                </c:pt>
                <c:pt idx="15550">
                  <c:v>2299.8046899999981</c:v>
                </c:pt>
                <c:pt idx="15551">
                  <c:v>2299.8046899999981</c:v>
                </c:pt>
                <c:pt idx="15552">
                  <c:v>2299.8046899999981</c:v>
                </c:pt>
                <c:pt idx="15553">
                  <c:v>2299.8046899999981</c:v>
                </c:pt>
                <c:pt idx="15554">
                  <c:v>2302.2460899999978</c:v>
                </c:pt>
                <c:pt idx="15555">
                  <c:v>2299.8046899999981</c:v>
                </c:pt>
                <c:pt idx="15556">
                  <c:v>2299.8046899999981</c:v>
                </c:pt>
                <c:pt idx="15557">
                  <c:v>2299.8046899999981</c:v>
                </c:pt>
                <c:pt idx="15558">
                  <c:v>2302.2460899999978</c:v>
                </c:pt>
                <c:pt idx="15559">
                  <c:v>2302.2460899999978</c:v>
                </c:pt>
                <c:pt idx="15560">
                  <c:v>2299.8046899999981</c:v>
                </c:pt>
                <c:pt idx="15561">
                  <c:v>2302.2460899999978</c:v>
                </c:pt>
                <c:pt idx="15562">
                  <c:v>2299.8046899999981</c:v>
                </c:pt>
                <c:pt idx="15563">
                  <c:v>2302.2460899999978</c:v>
                </c:pt>
                <c:pt idx="15564">
                  <c:v>2302.2460899999978</c:v>
                </c:pt>
                <c:pt idx="15565">
                  <c:v>2302.2460899999978</c:v>
                </c:pt>
                <c:pt idx="15566">
                  <c:v>2299.8046899999981</c:v>
                </c:pt>
                <c:pt idx="15567">
                  <c:v>2299.8046899999981</c:v>
                </c:pt>
                <c:pt idx="15568">
                  <c:v>2299.8046899999981</c:v>
                </c:pt>
                <c:pt idx="15569">
                  <c:v>2302.2460899999978</c:v>
                </c:pt>
                <c:pt idx="15570">
                  <c:v>2299.8046899999981</c:v>
                </c:pt>
                <c:pt idx="15571">
                  <c:v>2302.2460899999978</c:v>
                </c:pt>
                <c:pt idx="15572">
                  <c:v>2299.8046899999981</c:v>
                </c:pt>
                <c:pt idx="15573">
                  <c:v>2299.8046899999981</c:v>
                </c:pt>
                <c:pt idx="15574">
                  <c:v>2299.8046899999981</c:v>
                </c:pt>
                <c:pt idx="15575">
                  <c:v>2302.2460899999978</c:v>
                </c:pt>
                <c:pt idx="15576">
                  <c:v>2302.2460899999978</c:v>
                </c:pt>
                <c:pt idx="15577">
                  <c:v>2299.8046899999981</c:v>
                </c:pt>
                <c:pt idx="15578">
                  <c:v>2299.8046899999981</c:v>
                </c:pt>
                <c:pt idx="15579">
                  <c:v>2302.2460899999978</c:v>
                </c:pt>
                <c:pt idx="15580">
                  <c:v>2299.8046899999981</c:v>
                </c:pt>
                <c:pt idx="15581">
                  <c:v>2299.8046899999981</c:v>
                </c:pt>
                <c:pt idx="15582">
                  <c:v>2299.8046899999981</c:v>
                </c:pt>
                <c:pt idx="15583">
                  <c:v>2299.8046899999981</c:v>
                </c:pt>
                <c:pt idx="15584">
                  <c:v>2299.8046899999981</c:v>
                </c:pt>
                <c:pt idx="15585">
                  <c:v>2299.8046899999981</c:v>
                </c:pt>
                <c:pt idx="15586">
                  <c:v>2299.8046899999981</c:v>
                </c:pt>
                <c:pt idx="15587">
                  <c:v>2299.8046899999981</c:v>
                </c:pt>
                <c:pt idx="15588">
                  <c:v>2299.8046899999981</c:v>
                </c:pt>
                <c:pt idx="15589">
                  <c:v>2299.8046899999981</c:v>
                </c:pt>
                <c:pt idx="15590">
                  <c:v>2299.8046899999981</c:v>
                </c:pt>
                <c:pt idx="15591">
                  <c:v>2302.2460899999978</c:v>
                </c:pt>
                <c:pt idx="15592">
                  <c:v>2299.8046899999981</c:v>
                </c:pt>
                <c:pt idx="15593">
                  <c:v>2299.8046899999981</c:v>
                </c:pt>
                <c:pt idx="15594">
                  <c:v>2299.8046899999981</c:v>
                </c:pt>
                <c:pt idx="15595">
                  <c:v>2299.8046899999981</c:v>
                </c:pt>
                <c:pt idx="15596">
                  <c:v>2299.8046899999981</c:v>
                </c:pt>
                <c:pt idx="15597">
                  <c:v>2299.8046899999981</c:v>
                </c:pt>
                <c:pt idx="15598">
                  <c:v>2299.8046899999981</c:v>
                </c:pt>
                <c:pt idx="15599">
                  <c:v>2299.8046899999981</c:v>
                </c:pt>
                <c:pt idx="15600">
                  <c:v>2299.8046899999981</c:v>
                </c:pt>
                <c:pt idx="15601">
                  <c:v>2299.8046899999981</c:v>
                </c:pt>
                <c:pt idx="15602">
                  <c:v>2302.2460899999978</c:v>
                </c:pt>
                <c:pt idx="15603">
                  <c:v>2299.8046899999981</c:v>
                </c:pt>
                <c:pt idx="15604">
                  <c:v>2299.8046899999981</c:v>
                </c:pt>
                <c:pt idx="15605">
                  <c:v>2299.8046899999981</c:v>
                </c:pt>
                <c:pt idx="15606">
                  <c:v>2302.2460899999978</c:v>
                </c:pt>
                <c:pt idx="15607">
                  <c:v>2299.8046899999981</c:v>
                </c:pt>
                <c:pt idx="15608">
                  <c:v>2299.8046899999981</c:v>
                </c:pt>
                <c:pt idx="15609">
                  <c:v>2302.2460899999978</c:v>
                </c:pt>
                <c:pt idx="15610">
                  <c:v>2302.2460899999978</c:v>
                </c:pt>
                <c:pt idx="15611">
                  <c:v>2299.8046899999981</c:v>
                </c:pt>
                <c:pt idx="15612">
                  <c:v>2299.8046899999981</c:v>
                </c:pt>
                <c:pt idx="15613">
                  <c:v>2302.2460899999978</c:v>
                </c:pt>
                <c:pt idx="15614">
                  <c:v>2299.8046899999981</c:v>
                </c:pt>
                <c:pt idx="15615">
                  <c:v>2299.8046899999981</c:v>
                </c:pt>
                <c:pt idx="15616">
                  <c:v>2299.8046899999981</c:v>
                </c:pt>
                <c:pt idx="15617">
                  <c:v>2299.8046899999981</c:v>
                </c:pt>
                <c:pt idx="15618">
                  <c:v>2302.2460899999978</c:v>
                </c:pt>
                <c:pt idx="15619">
                  <c:v>2302.2460899999978</c:v>
                </c:pt>
                <c:pt idx="15620">
                  <c:v>2302.2460899999978</c:v>
                </c:pt>
                <c:pt idx="15621">
                  <c:v>2299.8046899999981</c:v>
                </c:pt>
                <c:pt idx="15622">
                  <c:v>2299.8046899999981</c:v>
                </c:pt>
                <c:pt idx="15623">
                  <c:v>2299.8046899999981</c:v>
                </c:pt>
                <c:pt idx="15624">
                  <c:v>2302.2460899999978</c:v>
                </c:pt>
                <c:pt idx="15625">
                  <c:v>2302.2460899999978</c:v>
                </c:pt>
                <c:pt idx="15626">
                  <c:v>2302.2460899999978</c:v>
                </c:pt>
                <c:pt idx="15627">
                  <c:v>2302.2460899999978</c:v>
                </c:pt>
                <c:pt idx="15628">
                  <c:v>2299.8046899999981</c:v>
                </c:pt>
                <c:pt idx="15629">
                  <c:v>2299.8046899999981</c:v>
                </c:pt>
                <c:pt idx="15630">
                  <c:v>2299.8046899999981</c:v>
                </c:pt>
                <c:pt idx="15631">
                  <c:v>2299.8046899999981</c:v>
                </c:pt>
                <c:pt idx="15632">
                  <c:v>2302.2460899999978</c:v>
                </c:pt>
                <c:pt idx="15633">
                  <c:v>2299.8046899999981</c:v>
                </c:pt>
                <c:pt idx="15634">
                  <c:v>2299.8046899999981</c:v>
                </c:pt>
                <c:pt idx="15635">
                  <c:v>2299.8046899999981</c:v>
                </c:pt>
                <c:pt idx="15636">
                  <c:v>2299.8046899999981</c:v>
                </c:pt>
                <c:pt idx="15637">
                  <c:v>2302.2460899999978</c:v>
                </c:pt>
                <c:pt idx="15638">
                  <c:v>2299.8046899999981</c:v>
                </c:pt>
                <c:pt idx="15639">
                  <c:v>2299.8046899999981</c:v>
                </c:pt>
                <c:pt idx="15640">
                  <c:v>2302.2460899999978</c:v>
                </c:pt>
                <c:pt idx="15641">
                  <c:v>2299.8046899999981</c:v>
                </c:pt>
                <c:pt idx="15642">
                  <c:v>2299.8046899999981</c:v>
                </c:pt>
                <c:pt idx="15643">
                  <c:v>2299.8046899999981</c:v>
                </c:pt>
                <c:pt idx="15644">
                  <c:v>2299.8046899999981</c:v>
                </c:pt>
                <c:pt idx="15645">
                  <c:v>2299.8046899999981</c:v>
                </c:pt>
                <c:pt idx="15646">
                  <c:v>2299.8046899999981</c:v>
                </c:pt>
                <c:pt idx="15647">
                  <c:v>2299.8046899999981</c:v>
                </c:pt>
                <c:pt idx="15648">
                  <c:v>2299.8046899999981</c:v>
                </c:pt>
                <c:pt idx="15649">
                  <c:v>2299.8046899999981</c:v>
                </c:pt>
                <c:pt idx="15650">
                  <c:v>2299.8046899999981</c:v>
                </c:pt>
                <c:pt idx="15651">
                  <c:v>2299.8046899999981</c:v>
                </c:pt>
                <c:pt idx="15652">
                  <c:v>2299.8046899999981</c:v>
                </c:pt>
                <c:pt idx="15653">
                  <c:v>2299.8046899999981</c:v>
                </c:pt>
                <c:pt idx="15654">
                  <c:v>2299.8046899999981</c:v>
                </c:pt>
                <c:pt idx="15655">
                  <c:v>2297.36328</c:v>
                </c:pt>
                <c:pt idx="15656">
                  <c:v>2299.8046899999981</c:v>
                </c:pt>
                <c:pt idx="15657">
                  <c:v>2299.8046899999981</c:v>
                </c:pt>
                <c:pt idx="15658">
                  <c:v>2302.2460899999978</c:v>
                </c:pt>
                <c:pt idx="15659">
                  <c:v>2302.2460899999978</c:v>
                </c:pt>
                <c:pt idx="15660">
                  <c:v>2299.8046899999981</c:v>
                </c:pt>
                <c:pt idx="15661">
                  <c:v>2299.8046899999981</c:v>
                </c:pt>
                <c:pt idx="15662">
                  <c:v>2299.8046899999981</c:v>
                </c:pt>
                <c:pt idx="15663">
                  <c:v>2299.8046899999981</c:v>
                </c:pt>
                <c:pt idx="15664">
                  <c:v>2299.8046899999981</c:v>
                </c:pt>
                <c:pt idx="15665">
                  <c:v>2299.8046899999981</c:v>
                </c:pt>
                <c:pt idx="15666">
                  <c:v>2302.2460899999978</c:v>
                </c:pt>
                <c:pt idx="15667">
                  <c:v>2299.8046899999981</c:v>
                </c:pt>
                <c:pt idx="15668">
                  <c:v>2299.8046899999981</c:v>
                </c:pt>
                <c:pt idx="15669">
                  <c:v>2299.8046899999981</c:v>
                </c:pt>
                <c:pt idx="15670">
                  <c:v>2299.8046899999981</c:v>
                </c:pt>
                <c:pt idx="15671">
                  <c:v>2299.8046899999981</c:v>
                </c:pt>
                <c:pt idx="15672">
                  <c:v>2302.2460899999978</c:v>
                </c:pt>
                <c:pt idx="15673">
                  <c:v>2299.8046899999981</c:v>
                </c:pt>
                <c:pt idx="15674">
                  <c:v>2299.8046899999981</c:v>
                </c:pt>
                <c:pt idx="15675">
                  <c:v>2302.2460899999978</c:v>
                </c:pt>
                <c:pt idx="15676">
                  <c:v>2299.8046899999981</c:v>
                </c:pt>
                <c:pt idx="15677">
                  <c:v>2302.2460899999978</c:v>
                </c:pt>
                <c:pt idx="15678">
                  <c:v>2299.8046899999981</c:v>
                </c:pt>
                <c:pt idx="15679">
                  <c:v>2299.8046899999981</c:v>
                </c:pt>
                <c:pt idx="15680">
                  <c:v>2299.8046899999981</c:v>
                </c:pt>
                <c:pt idx="15681">
                  <c:v>2299.8046899999981</c:v>
                </c:pt>
                <c:pt idx="15682">
                  <c:v>2299.8046899999981</c:v>
                </c:pt>
                <c:pt idx="15683">
                  <c:v>2302.2460899999978</c:v>
                </c:pt>
                <c:pt idx="15684">
                  <c:v>2302.2460899999978</c:v>
                </c:pt>
                <c:pt idx="15685">
                  <c:v>2299.8046899999981</c:v>
                </c:pt>
                <c:pt idx="15686">
                  <c:v>2299.8046899999981</c:v>
                </c:pt>
                <c:pt idx="15687">
                  <c:v>2299.8046899999981</c:v>
                </c:pt>
                <c:pt idx="15688">
                  <c:v>2299.8046899999981</c:v>
                </c:pt>
                <c:pt idx="15689">
                  <c:v>2302.2460899999978</c:v>
                </c:pt>
                <c:pt idx="15690">
                  <c:v>2299.8046899999981</c:v>
                </c:pt>
                <c:pt idx="15691">
                  <c:v>2299.8046899999981</c:v>
                </c:pt>
                <c:pt idx="15692">
                  <c:v>2302.2460899999978</c:v>
                </c:pt>
                <c:pt idx="15693">
                  <c:v>2302.2460899999978</c:v>
                </c:pt>
                <c:pt idx="15694">
                  <c:v>2302.2460899999978</c:v>
                </c:pt>
                <c:pt idx="15695">
                  <c:v>2299.8046899999981</c:v>
                </c:pt>
                <c:pt idx="15696">
                  <c:v>2299.8046899999981</c:v>
                </c:pt>
                <c:pt idx="15697">
                  <c:v>2299.8046899999981</c:v>
                </c:pt>
                <c:pt idx="15698">
                  <c:v>2299.8046899999981</c:v>
                </c:pt>
                <c:pt idx="15699">
                  <c:v>2302.2460899999978</c:v>
                </c:pt>
                <c:pt idx="15700">
                  <c:v>2299.8046899999981</c:v>
                </c:pt>
                <c:pt idx="15701">
                  <c:v>2302.2460899999978</c:v>
                </c:pt>
                <c:pt idx="15702">
                  <c:v>2302.2460899999978</c:v>
                </c:pt>
                <c:pt idx="15703">
                  <c:v>2302.2460899999978</c:v>
                </c:pt>
                <c:pt idx="15704">
                  <c:v>2299.8046899999981</c:v>
                </c:pt>
                <c:pt idx="15705">
                  <c:v>2299.8046899999981</c:v>
                </c:pt>
                <c:pt idx="15706">
                  <c:v>2299.8046899999981</c:v>
                </c:pt>
                <c:pt idx="15707">
                  <c:v>2299.8046899999981</c:v>
                </c:pt>
                <c:pt idx="15708">
                  <c:v>2299.8046899999981</c:v>
                </c:pt>
                <c:pt idx="15709">
                  <c:v>2299.8046899999981</c:v>
                </c:pt>
                <c:pt idx="15710">
                  <c:v>2299.8046899999981</c:v>
                </c:pt>
                <c:pt idx="15711">
                  <c:v>2299.8046899999981</c:v>
                </c:pt>
                <c:pt idx="15712">
                  <c:v>2302.2460899999978</c:v>
                </c:pt>
                <c:pt idx="15713">
                  <c:v>2299.8046899999981</c:v>
                </c:pt>
                <c:pt idx="15714">
                  <c:v>2302.2460899999978</c:v>
                </c:pt>
                <c:pt idx="15715">
                  <c:v>2299.8046899999981</c:v>
                </c:pt>
                <c:pt idx="15716">
                  <c:v>2302.2460899999978</c:v>
                </c:pt>
                <c:pt idx="15717">
                  <c:v>2299.8046899999981</c:v>
                </c:pt>
                <c:pt idx="15718">
                  <c:v>2299.8046899999981</c:v>
                </c:pt>
                <c:pt idx="15719">
                  <c:v>2299.8046899999981</c:v>
                </c:pt>
                <c:pt idx="15720">
                  <c:v>2299.8046899999981</c:v>
                </c:pt>
                <c:pt idx="15721">
                  <c:v>2299.8046899999981</c:v>
                </c:pt>
                <c:pt idx="15722">
                  <c:v>2299.8046899999981</c:v>
                </c:pt>
                <c:pt idx="15723">
                  <c:v>2299.8046899999981</c:v>
                </c:pt>
                <c:pt idx="15724">
                  <c:v>2299.8046899999981</c:v>
                </c:pt>
                <c:pt idx="15725">
                  <c:v>2299.8046899999981</c:v>
                </c:pt>
                <c:pt idx="15726">
                  <c:v>2302.2460899999978</c:v>
                </c:pt>
                <c:pt idx="15727">
                  <c:v>2299.8046899999981</c:v>
                </c:pt>
                <c:pt idx="15728">
                  <c:v>2299.8046899999981</c:v>
                </c:pt>
                <c:pt idx="15729">
                  <c:v>2299.8046899999981</c:v>
                </c:pt>
                <c:pt idx="15730">
                  <c:v>2299.8046899999981</c:v>
                </c:pt>
                <c:pt idx="15731">
                  <c:v>2299.8046899999981</c:v>
                </c:pt>
                <c:pt idx="15732">
                  <c:v>2299.8046899999981</c:v>
                </c:pt>
                <c:pt idx="15733">
                  <c:v>2299.8046899999981</c:v>
                </c:pt>
                <c:pt idx="15734">
                  <c:v>2299.8046899999981</c:v>
                </c:pt>
                <c:pt idx="15735">
                  <c:v>2299.8046899999981</c:v>
                </c:pt>
                <c:pt idx="15736">
                  <c:v>2299.8046899999981</c:v>
                </c:pt>
                <c:pt idx="15737">
                  <c:v>2299.8046899999981</c:v>
                </c:pt>
                <c:pt idx="15738">
                  <c:v>2299.8046899999981</c:v>
                </c:pt>
                <c:pt idx="15739">
                  <c:v>2302.2460899999978</c:v>
                </c:pt>
                <c:pt idx="15740">
                  <c:v>2302.2460899999978</c:v>
                </c:pt>
                <c:pt idx="15741">
                  <c:v>2302.2460899999978</c:v>
                </c:pt>
                <c:pt idx="15742">
                  <c:v>2299.8046899999981</c:v>
                </c:pt>
                <c:pt idx="15743">
                  <c:v>2299.8046899999981</c:v>
                </c:pt>
                <c:pt idx="15744">
                  <c:v>2299.8046899999981</c:v>
                </c:pt>
                <c:pt idx="15745">
                  <c:v>2299.8046899999981</c:v>
                </c:pt>
                <c:pt idx="15746">
                  <c:v>2299.8046899999981</c:v>
                </c:pt>
                <c:pt idx="15747">
                  <c:v>2299.8046899999981</c:v>
                </c:pt>
                <c:pt idx="15748">
                  <c:v>2302.2460899999978</c:v>
                </c:pt>
                <c:pt idx="15749">
                  <c:v>2299.8046899999981</c:v>
                </c:pt>
                <c:pt idx="15750">
                  <c:v>2302.2460899999978</c:v>
                </c:pt>
                <c:pt idx="15751">
                  <c:v>2299.8046899999981</c:v>
                </c:pt>
                <c:pt idx="15752">
                  <c:v>2299.8046899999981</c:v>
                </c:pt>
                <c:pt idx="15753">
                  <c:v>2299.8046899999981</c:v>
                </c:pt>
                <c:pt idx="15754">
                  <c:v>2299.8046899999981</c:v>
                </c:pt>
                <c:pt idx="15755">
                  <c:v>2299.8046899999981</c:v>
                </c:pt>
                <c:pt idx="15756">
                  <c:v>2299.8046899999981</c:v>
                </c:pt>
                <c:pt idx="15757">
                  <c:v>2299.8046899999981</c:v>
                </c:pt>
                <c:pt idx="15758">
                  <c:v>2299.8046899999981</c:v>
                </c:pt>
                <c:pt idx="15759">
                  <c:v>2299.8046899999981</c:v>
                </c:pt>
                <c:pt idx="15760">
                  <c:v>2299.8046899999981</c:v>
                </c:pt>
                <c:pt idx="15761">
                  <c:v>2299.8046899999981</c:v>
                </c:pt>
                <c:pt idx="15762">
                  <c:v>2299.8046899999981</c:v>
                </c:pt>
                <c:pt idx="15763">
                  <c:v>2299.8046899999981</c:v>
                </c:pt>
                <c:pt idx="15764">
                  <c:v>2302.2460899999978</c:v>
                </c:pt>
                <c:pt idx="15765">
                  <c:v>2299.8046899999981</c:v>
                </c:pt>
                <c:pt idx="15766">
                  <c:v>2299.8046899999981</c:v>
                </c:pt>
                <c:pt idx="15767">
                  <c:v>2299.8046899999981</c:v>
                </c:pt>
                <c:pt idx="15768">
                  <c:v>2299.8046899999981</c:v>
                </c:pt>
                <c:pt idx="15769">
                  <c:v>2299.8046899999981</c:v>
                </c:pt>
                <c:pt idx="15770">
                  <c:v>2299.8046899999981</c:v>
                </c:pt>
                <c:pt idx="15771">
                  <c:v>2299.8046899999981</c:v>
                </c:pt>
                <c:pt idx="15772">
                  <c:v>2299.8046899999981</c:v>
                </c:pt>
                <c:pt idx="15773">
                  <c:v>2299.8046899999981</c:v>
                </c:pt>
                <c:pt idx="15774">
                  <c:v>2299.8046899999981</c:v>
                </c:pt>
                <c:pt idx="15775">
                  <c:v>2299.8046899999981</c:v>
                </c:pt>
                <c:pt idx="15776">
                  <c:v>2299.8046899999981</c:v>
                </c:pt>
                <c:pt idx="15777">
                  <c:v>2299.8046899999981</c:v>
                </c:pt>
                <c:pt idx="15778">
                  <c:v>2302.2460899999978</c:v>
                </c:pt>
                <c:pt idx="15779">
                  <c:v>2299.8046899999981</c:v>
                </c:pt>
                <c:pt idx="15780">
                  <c:v>2299.8046899999981</c:v>
                </c:pt>
                <c:pt idx="15781">
                  <c:v>2299.8046899999981</c:v>
                </c:pt>
                <c:pt idx="15782">
                  <c:v>2302.2460899999978</c:v>
                </c:pt>
                <c:pt idx="15783">
                  <c:v>2299.8046899999981</c:v>
                </c:pt>
                <c:pt idx="15784">
                  <c:v>2299.8046899999981</c:v>
                </c:pt>
                <c:pt idx="15785">
                  <c:v>2299.8046899999981</c:v>
                </c:pt>
                <c:pt idx="15786">
                  <c:v>2299.8046899999981</c:v>
                </c:pt>
                <c:pt idx="15787">
                  <c:v>2302.2460899999978</c:v>
                </c:pt>
                <c:pt idx="15788">
                  <c:v>2299.8046899999981</c:v>
                </c:pt>
                <c:pt idx="15789">
                  <c:v>2299.8046899999981</c:v>
                </c:pt>
                <c:pt idx="15790">
                  <c:v>2299.8046899999981</c:v>
                </c:pt>
                <c:pt idx="15791">
                  <c:v>2299.8046899999981</c:v>
                </c:pt>
                <c:pt idx="15792">
                  <c:v>2299.8046899999981</c:v>
                </c:pt>
                <c:pt idx="15793">
                  <c:v>2299.8046899999981</c:v>
                </c:pt>
                <c:pt idx="15794">
                  <c:v>2299.8046899999981</c:v>
                </c:pt>
                <c:pt idx="15795">
                  <c:v>2299.8046899999981</c:v>
                </c:pt>
                <c:pt idx="15796">
                  <c:v>2299.8046899999981</c:v>
                </c:pt>
                <c:pt idx="15797">
                  <c:v>2299.8046899999981</c:v>
                </c:pt>
                <c:pt idx="15798">
                  <c:v>2302.2460899999978</c:v>
                </c:pt>
                <c:pt idx="15799">
                  <c:v>2299.8046899999981</c:v>
                </c:pt>
                <c:pt idx="15800">
                  <c:v>2302.2460899999978</c:v>
                </c:pt>
                <c:pt idx="15801">
                  <c:v>2299.8046899999981</c:v>
                </c:pt>
                <c:pt idx="15802">
                  <c:v>2299.8046899999981</c:v>
                </c:pt>
                <c:pt idx="15803">
                  <c:v>2299.8046899999981</c:v>
                </c:pt>
                <c:pt idx="15804">
                  <c:v>2302.2460899999978</c:v>
                </c:pt>
                <c:pt idx="15805">
                  <c:v>2299.8046899999981</c:v>
                </c:pt>
                <c:pt idx="15806">
                  <c:v>2299.8046899999981</c:v>
                </c:pt>
                <c:pt idx="15807">
                  <c:v>2299.8046899999981</c:v>
                </c:pt>
                <c:pt idx="15808">
                  <c:v>2302.2460899999978</c:v>
                </c:pt>
                <c:pt idx="15809">
                  <c:v>2299.8046899999981</c:v>
                </c:pt>
                <c:pt idx="15810">
                  <c:v>2299.8046899999981</c:v>
                </c:pt>
                <c:pt idx="15811">
                  <c:v>2299.8046899999981</c:v>
                </c:pt>
                <c:pt idx="15812">
                  <c:v>2299.8046899999981</c:v>
                </c:pt>
                <c:pt idx="15813">
                  <c:v>2299.8046899999981</c:v>
                </c:pt>
                <c:pt idx="15814">
                  <c:v>2299.8046899999981</c:v>
                </c:pt>
                <c:pt idx="15815">
                  <c:v>2299.8046899999981</c:v>
                </c:pt>
                <c:pt idx="15816">
                  <c:v>2299.8046899999981</c:v>
                </c:pt>
                <c:pt idx="15817">
                  <c:v>2299.8046899999981</c:v>
                </c:pt>
                <c:pt idx="15818">
                  <c:v>2299.8046899999981</c:v>
                </c:pt>
                <c:pt idx="15819">
                  <c:v>2299.8046899999981</c:v>
                </c:pt>
                <c:pt idx="15820">
                  <c:v>2299.8046899999981</c:v>
                </c:pt>
                <c:pt idx="15821">
                  <c:v>2299.8046899999981</c:v>
                </c:pt>
                <c:pt idx="15822">
                  <c:v>2299.8046899999981</c:v>
                </c:pt>
                <c:pt idx="15823">
                  <c:v>2299.8046899999981</c:v>
                </c:pt>
                <c:pt idx="15824">
                  <c:v>2299.8046899999981</c:v>
                </c:pt>
                <c:pt idx="15825">
                  <c:v>2299.8046899999981</c:v>
                </c:pt>
                <c:pt idx="15826">
                  <c:v>2299.8046899999981</c:v>
                </c:pt>
                <c:pt idx="15827">
                  <c:v>2299.8046899999981</c:v>
                </c:pt>
                <c:pt idx="15828">
                  <c:v>2299.8046899999981</c:v>
                </c:pt>
                <c:pt idx="15829">
                  <c:v>2299.8046899999981</c:v>
                </c:pt>
                <c:pt idx="15830">
                  <c:v>2299.8046899999981</c:v>
                </c:pt>
                <c:pt idx="15831">
                  <c:v>2299.8046899999981</c:v>
                </c:pt>
                <c:pt idx="15832">
                  <c:v>2299.8046899999981</c:v>
                </c:pt>
                <c:pt idx="15833">
                  <c:v>2299.8046899999981</c:v>
                </c:pt>
                <c:pt idx="15834">
                  <c:v>2299.8046899999981</c:v>
                </c:pt>
                <c:pt idx="15835">
                  <c:v>2299.8046899999981</c:v>
                </c:pt>
                <c:pt idx="15836">
                  <c:v>2299.8046899999981</c:v>
                </c:pt>
                <c:pt idx="15837">
                  <c:v>2299.8046899999981</c:v>
                </c:pt>
                <c:pt idx="15838">
                  <c:v>2299.8046899999981</c:v>
                </c:pt>
                <c:pt idx="15839">
                  <c:v>2299.8046899999981</c:v>
                </c:pt>
                <c:pt idx="15840">
                  <c:v>2299.8046899999981</c:v>
                </c:pt>
                <c:pt idx="15841">
                  <c:v>2299.8046899999981</c:v>
                </c:pt>
                <c:pt idx="15842">
                  <c:v>2299.8046899999981</c:v>
                </c:pt>
                <c:pt idx="15843">
                  <c:v>2299.8046899999981</c:v>
                </c:pt>
                <c:pt idx="15844">
                  <c:v>2299.8046899999981</c:v>
                </c:pt>
                <c:pt idx="15845">
                  <c:v>2299.8046899999981</c:v>
                </c:pt>
                <c:pt idx="15846">
                  <c:v>2299.8046899999981</c:v>
                </c:pt>
                <c:pt idx="15847">
                  <c:v>2299.8046899999981</c:v>
                </c:pt>
                <c:pt idx="15848">
                  <c:v>2299.8046899999981</c:v>
                </c:pt>
                <c:pt idx="15849">
                  <c:v>2299.8046899999981</c:v>
                </c:pt>
                <c:pt idx="15850">
                  <c:v>2299.8046899999981</c:v>
                </c:pt>
                <c:pt idx="15851">
                  <c:v>2299.8046899999981</c:v>
                </c:pt>
                <c:pt idx="15852">
                  <c:v>2299.8046899999981</c:v>
                </c:pt>
                <c:pt idx="15853">
                  <c:v>2299.8046899999981</c:v>
                </c:pt>
                <c:pt idx="15854">
                  <c:v>2299.8046899999981</c:v>
                </c:pt>
                <c:pt idx="15855">
                  <c:v>2299.8046899999981</c:v>
                </c:pt>
                <c:pt idx="15856">
                  <c:v>2302.2460899999978</c:v>
                </c:pt>
                <c:pt idx="15857">
                  <c:v>2299.8046899999981</c:v>
                </c:pt>
                <c:pt idx="15858">
                  <c:v>2299.8046899999981</c:v>
                </c:pt>
                <c:pt idx="15859">
                  <c:v>2299.8046899999981</c:v>
                </c:pt>
                <c:pt idx="15860">
                  <c:v>2299.8046899999981</c:v>
                </c:pt>
                <c:pt idx="15861">
                  <c:v>2299.8046899999981</c:v>
                </c:pt>
                <c:pt idx="15862">
                  <c:v>2299.8046899999981</c:v>
                </c:pt>
                <c:pt idx="15863">
                  <c:v>2299.8046899999981</c:v>
                </c:pt>
                <c:pt idx="15864">
                  <c:v>2299.8046899999981</c:v>
                </c:pt>
                <c:pt idx="15865">
                  <c:v>2299.8046899999981</c:v>
                </c:pt>
                <c:pt idx="15866">
                  <c:v>2299.8046899999981</c:v>
                </c:pt>
                <c:pt idx="15867">
                  <c:v>2299.8046899999981</c:v>
                </c:pt>
                <c:pt idx="15868">
                  <c:v>2299.8046899999981</c:v>
                </c:pt>
                <c:pt idx="15869">
                  <c:v>2299.8046899999981</c:v>
                </c:pt>
                <c:pt idx="15870">
                  <c:v>2299.8046899999981</c:v>
                </c:pt>
                <c:pt idx="15871">
                  <c:v>2299.8046899999981</c:v>
                </c:pt>
                <c:pt idx="15872">
                  <c:v>2299.8046899999981</c:v>
                </c:pt>
                <c:pt idx="15873">
                  <c:v>2299.8046899999981</c:v>
                </c:pt>
                <c:pt idx="15874">
                  <c:v>2299.8046899999981</c:v>
                </c:pt>
                <c:pt idx="15875">
                  <c:v>2302.2460899999978</c:v>
                </c:pt>
                <c:pt idx="15876">
                  <c:v>2299.8046899999981</c:v>
                </c:pt>
                <c:pt idx="15877">
                  <c:v>2299.8046899999981</c:v>
                </c:pt>
                <c:pt idx="15878">
                  <c:v>2299.8046899999981</c:v>
                </c:pt>
                <c:pt idx="15879">
                  <c:v>2302.2460899999978</c:v>
                </c:pt>
                <c:pt idx="15880">
                  <c:v>2302.2460899999978</c:v>
                </c:pt>
                <c:pt idx="15881">
                  <c:v>2299.8046899999981</c:v>
                </c:pt>
                <c:pt idx="15882">
                  <c:v>2299.8046899999981</c:v>
                </c:pt>
                <c:pt idx="15883">
                  <c:v>2299.8046899999981</c:v>
                </c:pt>
                <c:pt idx="15884">
                  <c:v>2299.8046899999981</c:v>
                </c:pt>
                <c:pt idx="15885">
                  <c:v>2299.8046899999981</c:v>
                </c:pt>
                <c:pt idx="15886">
                  <c:v>2299.8046899999981</c:v>
                </c:pt>
                <c:pt idx="15887">
                  <c:v>2299.8046899999981</c:v>
                </c:pt>
                <c:pt idx="15888">
                  <c:v>2299.8046899999981</c:v>
                </c:pt>
                <c:pt idx="15889">
                  <c:v>2299.8046899999981</c:v>
                </c:pt>
                <c:pt idx="15890">
                  <c:v>2299.8046899999981</c:v>
                </c:pt>
                <c:pt idx="15891">
                  <c:v>2299.8046899999981</c:v>
                </c:pt>
                <c:pt idx="15892">
                  <c:v>2299.8046899999981</c:v>
                </c:pt>
                <c:pt idx="15893">
                  <c:v>2299.8046899999981</c:v>
                </c:pt>
                <c:pt idx="15894">
                  <c:v>2297.36328</c:v>
                </c:pt>
                <c:pt idx="15895">
                  <c:v>2299.8046899999981</c:v>
                </c:pt>
                <c:pt idx="15896">
                  <c:v>2299.8046899999981</c:v>
                </c:pt>
                <c:pt idx="15897">
                  <c:v>2299.8046899999981</c:v>
                </c:pt>
                <c:pt idx="15898">
                  <c:v>2302.2460899999978</c:v>
                </c:pt>
                <c:pt idx="15899">
                  <c:v>2299.8046899999981</c:v>
                </c:pt>
                <c:pt idx="15900">
                  <c:v>2299.8046899999981</c:v>
                </c:pt>
                <c:pt idx="15901">
                  <c:v>2299.8046899999981</c:v>
                </c:pt>
                <c:pt idx="15902">
                  <c:v>2299.8046899999981</c:v>
                </c:pt>
                <c:pt idx="15903">
                  <c:v>2299.8046899999981</c:v>
                </c:pt>
                <c:pt idx="15904">
                  <c:v>2299.8046899999981</c:v>
                </c:pt>
                <c:pt idx="15905">
                  <c:v>2299.8046899999981</c:v>
                </c:pt>
                <c:pt idx="15906">
                  <c:v>2299.8046899999981</c:v>
                </c:pt>
                <c:pt idx="15907">
                  <c:v>2299.8046899999981</c:v>
                </c:pt>
                <c:pt idx="15908">
                  <c:v>2299.8046899999981</c:v>
                </c:pt>
                <c:pt idx="15909">
                  <c:v>2299.8046899999981</c:v>
                </c:pt>
                <c:pt idx="15910">
                  <c:v>2299.8046899999981</c:v>
                </c:pt>
                <c:pt idx="15911">
                  <c:v>2299.8046899999981</c:v>
                </c:pt>
                <c:pt idx="15912">
                  <c:v>2299.8046899999981</c:v>
                </c:pt>
                <c:pt idx="15913">
                  <c:v>2299.8046899999981</c:v>
                </c:pt>
                <c:pt idx="15914">
                  <c:v>2299.8046899999981</c:v>
                </c:pt>
                <c:pt idx="15915">
                  <c:v>2299.8046899999981</c:v>
                </c:pt>
                <c:pt idx="15916">
                  <c:v>2299.8046899999981</c:v>
                </c:pt>
                <c:pt idx="15917">
                  <c:v>2299.8046899999981</c:v>
                </c:pt>
                <c:pt idx="15918">
                  <c:v>2299.8046899999981</c:v>
                </c:pt>
                <c:pt idx="15919">
                  <c:v>2299.8046899999981</c:v>
                </c:pt>
                <c:pt idx="15920">
                  <c:v>2299.8046899999981</c:v>
                </c:pt>
                <c:pt idx="15921">
                  <c:v>2299.8046899999981</c:v>
                </c:pt>
                <c:pt idx="15922">
                  <c:v>2299.8046899999981</c:v>
                </c:pt>
                <c:pt idx="15923">
                  <c:v>2299.8046899999981</c:v>
                </c:pt>
                <c:pt idx="15924">
                  <c:v>2299.8046899999981</c:v>
                </c:pt>
                <c:pt idx="15925">
                  <c:v>2299.8046899999981</c:v>
                </c:pt>
                <c:pt idx="15926">
                  <c:v>2299.8046899999981</c:v>
                </c:pt>
                <c:pt idx="15927">
                  <c:v>2299.8046899999981</c:v>
                </c:pt>
                <c:pt idx="15928">
                  <c:v>2299.8046899999981</c:v>
                </c:pt>
                <c:pt idx="15929">
                  <c:v>2299.8046899999981</c:v>
                </c:pt>
                <c:pt idx="15930">
                  <c:v>2299.8046899999981</c:v>
                </c:pt>
                <c:pt idx="15931">
                  <c:v>2299.8046899999981</c:v>
                </c:pt>
                <c:pt idx="15932">
                  <c:v>2299.8046899999981</c:v>
                </c:pt>
                <c:pt idx="15933">
                  <c:v>2299.8046899999981</c:v>
                </c:pt>
                <c:pt idx="15934">
                  <c:v>2299.8046899999981</c:v>
                </c:pt>
                <c:pt idx="15935">
                  <c:v>2299.8046899999981</c:v>
                </c:pt>
                <c:pt idx="15936">
                  <c:v>2299.8046899999981</c:v>
                </c:pt>
                <c:pt idx="15937">
                  <c:v>2299.8046899999981</c:v>
                </c:pt>
                <c:pt idx="15938">
                  <c:v>2299.8046899999981</c:v>
                </c:pt>
                <c:pt idx="15939">
                  <c:v>2299.8046899999981</c:v>
                </c:pt>
                <c:pt idx="15940">
                  <c:v>2299.8046899999981</c:v>
                </c:pt>
                <c:pt idx="15941">
                  <c:v>2299.8046899999981</c:v>
                </c:pt>
                <c:pt idx="15942">
                  <c:v>2299.8046899999981</c:v>
                </c:pt>
                <c:pt idx="15943">
                  <c:v>2299.8046899999981</c:v>
                </c:pt>
                <c:pt idx="15944">
                  <c:v>2299.8046899999981</c:v>
                </c:pt>
                <c:pt idx="15945">
                  <c:v>2299.8046899999981</c:v>
                </c:pt>
                <c:pt idx="15946">
                  <c:v>2299.8046899999981</c:v>
                </c:pt>
                <c:pt idx="15947">
                  <c:v>2299.8046899999981</c:v>
                </c:pt>
                <c:pt idx="15948">
                  <c:v>2299.8046899999981</c:v>
                </c:pt>
                <c:pt idx="15949">
                  <c:v>2299.8046899999981</c:v>
                </c:pt>
                <c:pt idx="15950">
                  <c:v>2299.8046899999981</c:v>
                </c:pt>
                <c:pt idx="15951">
                  <c:v>2299.8046899999981</c:v>
                </c:pt>
                <c:pt idx="15952">
                  <c:v>2299.8046899999981</c:v>
                </c:pt>
                <c:pt idx="15953">
                  <c:v>2299.8046899999981</c:v>
                </c:pt>
                <c:pt idx="15954">
                  <c:v>2299.8046899999981</c:v>
                </c:pt>
                <c:pt idx="15955">
                  <c:v>2299.8046899999981</c:v>
                </c:pt>
                <c:pt idx="15956">
                  <c:v>2299.8046899999981</c:v>
                </c:pt>
                <c:pt idx="15957">
                  <c:v>2299.8046899999981</c:v>
                </c:pt>
                <c:pt idx="15958">
                  <c:v>2299.8046899999981</c:v>
                </c:pt>
                <c:pt idx="15959">
                  <c:v>2299.8046899999981</c:v>
                </c:pt>
                <c:pt idx="15960">
                  <c:v>2299.8046899999981</c:v>
                </c:pt>
                <c:pt idx="15961">
                  <c:v>2299.8046899999981</c:v>
                </c:pt>
                <c:pt idx="15962">
                  <c:v>2299.8046899999981</c:v>
                </c:pt>
                <c:pt idx="15963">
                  <c:v>2299.8046899999981</c:v>
                </c:pt>
                <c:pt idx="15964">
                  <c:v>2299.8046899999981</c:v>
                </c:pt>
                <c:pt idx="15965">
                  <c:v>2299.8046899999981</c:v>
                </c:pt>
                <c:pt idx="15966">
                  <c:v>2299.8046899999981</c:v>
                </c:pt>
                <c:pt idx="15967">
                  <c:v>2299.8046899999981</c:v>
                </c:pt>
                <c:pt idx="15968">
                  <c:v>2299.8046899999981</c:v>
                </c:pt>
                <c:pt idx="15969">
                  <c:v>2299.8046899999981</c:v>
                </c:pt>
                <c:pt idx="15970">
                  <c:v>2299.8046899999981</c:v>
                </c:pt>
                <c:pt idx="15971">
                  <c:v>2299.8046899999981</c:v>
                </c:pt>
                <c:pt idx="15972">
                  <c:v>2299.8046899999981</c:v>
                </c:pt>
                <c:pt idx="15973">
                  <c:v>2299.8046899999981</c:v>
                </c:pt>
                <c:pt idx="15974">
                  <c:v>2299.8046899999981</c:v>
                </c:pt>
                <c:pt idx="15975">
                  <c:v>2299.8046899999981</c:v>
                </c:pt>
                <c:pt idx="15976">
                  <c:v>2299.8046899999981</c:v>
                </c:pt>
                <c:pt idx="15977">
                  <c:v>2299.8046899999981</c:v>
                </c:pt>
                <c:pt idx="15978">
                  <c:v>2299.8046899999981</c:v>
                </c:pt>
                <c:pt idx="15979">
                  <c:v>2299.8046899999981</c:v>
                </c:pt>
                <c:pt idx="15980">
                  <c:v>2299.8046899999981</c:v>
                </c:pt>
                <c:pt idx="15981">
                  <c:v>2299.8046899999981</c:v>
                </c:pt>
                <c:pt idx="15982">
                  <c:v>2299.8046899999981</c:v>
                </c:pt>
                <c:pt idx="15983">
                  <c:v>2299.8046899999981</c:v>
                </c:pt>
                <c:pt idx="15984">
                  <c:v>2299.8046899999981</c:v>
                </c:pt>
                <c:pt idx="15985">
                  <c:v>2299.8046899999981</c:v>
                </c:pt>
                <c:pt idx="15986">
                  <c:v>2299.8046899999981</c:v>
                </c:pt>
                <c:pt idx="15987">
                  <c:v>2299.8046899999981</c:v>
                </c:pt>
                <c:pt idx="15988">
                  <c:v>2299.8046899999981</c:v>
                </c:pt>
                <c:pt idx="15989">
                  <c:v>2299.8046899999981</c:v>
                </c:pt>
                <c:pt idx="15990">
                  <c:v>2299.8046899999981</c:v>
                </c:pt>
                <c:pt idx="15991">
                  <c:v>2299.8046899999981</c:v>
                </c:pt>
                <c:pt idx="15992">
                  <c:v>2299.8046899999981</c:v>
                </c:pt>
                <c:pt idx="15993">
                  <c:v>2297.36328</c:v>
                </c:pt>
                <c:pt idx="15994">
                  <c:v>2299.8046899999981</c:v>
                </c:pt>
                <c:pt idx="15995">
                  <c:v>2299.8046899999981</c:v>
                </c:pt>
                <c:pt idx="15996">
                  <c:v>2299.8046899999981</c:v>
                </c:pt>
                <c:pt idx="15997">
                  <c:v>2299.8046899999981</c:v>
                </c:pt>
                <c:pt idx="15998">
                  <c:v>2299.8046899999981</c:v>
                </c:pt>
                <c:pt idx="15999">
                  <c:v>2299.8046899999981</c:v>
                </c:pt>
                <c:pt idx="16000">
                  <c:v>2299.8046899999981</c:v>
                </c:pt>
                <c:pt idx="16001">
                  <c:v>2299.8046899999981</c:v>
                </c:pt>
                <c:pt idx="16002">
                  <c:v>2299.8046899999981</c:v>
                </c:pt>
                <c:pt idx="16003">
                  <c:v>2299.8046899999981</c:v>
                </c:pt>
                <c:pt idx="16004">
                  <c:v>2299.8046899999981</c:v>
                </c:pt>
                <c:pt idx="16005">
                  <c:v>2299.8046899999981</c:v>
                </c:pt>
                <c:pt idx="16006">
                  <c:v>2299.8046899999981</c:v>
                </c:pt>
                <c:pt idx="16007">
                  <c:v>2299.8046899999981</c:v>
                </c:pt>
                <c:pt idx="16008">
                  <c:v>2299.8046899999981</c:v>
                </c:pt>
                <c:pt idx="16009">
                  <c:v>2299.8046899999981</c:v>
                </c:pt>
                <c:pt idx="16010">
                  <c:v>2299.8046899999981</c:v>
                </c:pt>
                <c:pt idx="16011">
                  <c:v>2299.8046899999981</c:v>
                </c:pt>
                <c:pt idx="16012">
                  <c:v>2299.8046899999981</c:v>
                </c:pt>
                <c:pt idx="16013">
                  <c:v>2299.8046899999981</c:v>
                </c:pt>
                <c:pt idx="16014">
                  <c:v>2299.8046899999981</c:v>
                </c:pt>
                <c:pt idx="16015">
                  <c:v>2299.8046899999981</c:v>
                </c:pt>
                <c:pt idx="16016">
                  <c:v>2299.8046899999981</c:v>
                </c:pt>
                <c:pt idx="16017">
                  <c:v>2299.8046899999981</c:v>
                </c:pt>
                <c:pt idx="16018">
                  <c:v>2299.8046899999981</c:v>
                </c:pt>
                <c:pt idx="16019">
                  <c:v>2299.8046899999981</c:v>
                </c:pt>
                <c:pt idx="16020">
                  <c:v>2299.8046899999981</c:v>
                </c:pt>
                <c:pt idx="16021">
                  <c:v>2299.8046899999981</c:v>
                </c:pt>
                <c:pt idx="16022">
                  <c:v>2299.8046899999981</c:v>
                </c:pt>
                <c:pt idx="16023">
                  <c:v>2299.8046899999981</c:v>
                </c:pt>
                <c:pt idx="16024">
                  <c:v>2299.8046899999981</c:v>
                </c:pt>
                <c:pt idx="16025">
                  <c:v>2299.8046899999981</c:v>
                </c:pt>
                <c:pt idx="16026">
                  <c:v>2299.8046899999981</c:v>
                </c:pt>
                <c:pt idx="16027">
                  <c:v>2299.8046899999981</c:v>
                </c:pt>
                <c:pt idx="16028">
                  <c:v>2299.8046899999981</c:v>
                </c:pt>
                <c:pt idx="16029">
                  <c:v>2299.8046899999981</c:v>
                </c:pt>
                <c:pt idx="16030">
                  <c:v>2299.8046899999981</c:v>
                </c:pt>
                <c:pt idx="16031">
                  <c:v>2299.8046899999981</c:v>
                </c:pt>
                <c:pt idx="16032">
                  <c:v>2299.8046899999981</c:v>
                </c:pt>
                <c:pt idx="16033">
                  <c:v>2299.8046899999981</c:v>
                </c:pt>
                <c:pt idx="16034">
                  <c:v>2299.8046899999981</c:v>
                </c:pt>
                <c:pt idx="16035">
                  <c:v>2299.8046899999981</c:v>
                </c:pt>
                <c:pt idx="16036">
                  <c:v>2299.8046899999981</c:v>
                </c:pt>
                <c:pt idx="16037">
                  <c:v>2299.8046899999981</c:v>
                </c:pt>
                <c:pt idx="16038">
                  <c:v>2299.8046899999981</c:v>
                </c:pt>
                <c:pt idx="16039">
                  <c:v>2299.8046899999981</c:v>
                </c:pt>
                <c:pt idx="16040">
                  <c:v>2299.8046899999981</c:v>
                </c:pt>
                <c:pt idx="16041">
                  <c:v>2299.8046899999981</c:v>
                </c:pt>
                <c:pt idx="16042">
                  <c:v>2299.8046899999981</c:v>
                </c:pt>
                <c:pt idx="16043">
                  <c:v>2299.8046899999981</c:v>
                </c:pt>
                <c:pt idx="16044">
                  <c:v>2299.8046899999981</c:v>
                </c:pt>
                <c:pt idx="16045">
                  <c:v>2299.8046899999981</c:v>
                </c:pt>
                <c:pt idx="16046">
                  <c:v>2299.8046899999981</c:v>
                </c:pt>
                <c:pt idx="16047">
                  <c:v>2299.8046899999981</c:v>
                </c:pt>
                <c:pt idx="16048">
                  <c:v>2299.8046899999981</c:v>
                </c:pt>
                <c:pt idx="16049">
                  <c:v>2299.8046899999981</c:v>
                </c:pt>
                <c:pt idx="16050">
                  <c:v>2299.8046899999981</c:v>
                </c:pt>
                <c:pt idx="16051">
                  <c:v>2299.8046899999981</c:v>
                </c:pt>
                <c:pt idx="16052">
                  <c:v>2299.8046899999981</c:v>
                </c:pt>
                <c:pt idx="16053">
                  <c:v>2299.8046899999981</c:v>
                </c:pt>
                <c:pt idx="16054">
                  <c:v>2299.8046899999981</c:v>
                </c:pt>
                <c:pt idx="16055">
                  <c:v>2299.8046899999981</c:v>
                </c:pt>
                <c:pt idx="16056">
                  <c:v>2299.8046899999981</c:v>
                </c:pt>
                <c:pt idx="16057">
                  <c:v>2299.8046899999981</c:v>
                </c:pt>
                <c:pt idx="16058">
                  <c:v>2299.8046899999981</c:v>
                </c:pt>
                <c:pt idx="16059">
                  <c:v>2299.8046899999981</c:v>
                </c:pt>
                <c:pt idx="16060">
                  <c:v>2299.8046899999981</c:v>
                </c:pt>
                <c:pt idx="16061">
                  <c:v>2299.8046899999981</c:v>
                </c:pt>
                <c:pt idx="16062">
                  <c:v>2299.8046899999981</c:v>
                </c:pt>
                <c:pt idx="16063">
                  <c:v>2299.8046899999981</c:v>
                </c:pt>
                <c:pt idx="16064">
                  <c:v>2299.8046899999981</c:v>
                </c:pt>
                <c:pt idx="16065">
                  <c:v>2299.8046899999981</c:v>
                </c:pt>
                <c:pt idx="16066">
                  <c:v>2299.8046899999981</c:v>
                </c:pt>
                <c:pt idx="16067">
                  <c:v>2299.8046899999981</c:v>
                </c:pt>
                <c:pt idx="16068">
                  <c:v>2299.8046899999981</c:v>
                </c:pt>
                <c:pt idx="16069">
                  <c:v>2297.36328</c:v>
                </c:pt>
                <c:pt idx="16070">
                  <c:v>2299.8046899999981</c:v>
                </c:pt>
                <c:pt idx="16071">
                  <c:v>2299.8046899999981</c:v>
                </c:pt>
                <c:pt idx="16072">
                  <c:v>2302.2460899999978</c:v>
                </c:pt>
                <c:pt idx="16073">
                  <c:v>2302.2460899999978</c:v>
                </c:pt>
                <c:pt idx="16074">
                  <c:v>2299.8046899999981</c:v>
                </c:pt>
                <c:pt idx="16075">
                  <c:v>2299.8046899999981</c:v>
                </c:pt>
                <c:pt idx="16076">
                  <c:v>2299.8046899999981</c:v>
                </c:pt>
                <c:pt idx="16077">
                  <c:v>2299.8046899999981</c:v>
                </c:pt>
                <c:pt idx="16078">
                  <c:v>2299.8046899999981</c:v>
                </c:pt>
                <c:pt idx="16079">
                  <c:v>2299.8046899999981</c:v>
                </c:pt>
                <c:pt idx="16080">
                  <c:v>2299.8046899999981</c:v>
                </c:pt>
                <c:pt idx="16081">
                  <c:v>2299.8046899999981</c:v>
                </c:pt>
                <c:pt idx="16082">
                  <c:v>2299.8046899999981</c:v>
                </c:pt>
                <c:pt idx="16083">
                  <c:v>2299.8046899999981</c:v>
                </c:pt>
                <c:pt idx="16084">
                  <c:v>2299.8046899999981</c:v>
                </c:pt>
                <c:pt idx="16085">
                  <c:v>2299.8046899999981</c:v>
                </c:pt>
                <c:pt idx="16086">
                  <c:v>2299.8046899999981</c:v>
                </c:pt>
                <c:pt idx="16087">
                  <c:v>2297.36328</c:v>
                </c:pt>
                <c:pt idx="16088">
                  <c:v>2299.8046899999981</c:v>
                </c:pt>
                <c:pt idx="16089">
                  <c:v>2299.8046899999981</c:v>
                </c:pt>
                <c:pt idx="16090">
                  <c:v>2299.8046899999981</c:v>
                </c:pt>
                <c:pt idx="16091">
                  <c:v>2299.8046899999981</c:v>
                </c:pt>
                <c:pt idx="16092">
                  <c:v>2299.8046899999981</c:v>
                </c:pt>
                <c:pt idx="16093">
                  <c:v>2299.8046899999981</c:v>
                </c:pt>
                <c:pt idx="16094">
                  <c:v>2297.36328</c:v>
                </c:pt>
                <c:pt idx="16095">
                  <c:v>2297.36328</c:v>
                </c:pt>
                <c:pt idx="16096">
                  <c:v>2299.8046899999981</c:v>
                </c:pt>
                <c:pt idx="16097">
                  <c:v>2299.8046899999981</c:v>
                </c:pt>
                <c:pt idx="16098">
                  <c:v>2299.8046899999981</c:v>
                </c:pt>
                <c:pt idx="16099">
                  <c:v>2299.8046899999981</c:v>
                </c:pt>
                <c:pt idx="16100">
                  <c:v>2299.8046899999981</c:v>
                </c:pt>
                <c:pt idx="16101">
                  <c:v>2299.8046899999981</c:v>
                </c:pt>
                <c:pt idx="16102">
                  <c:v>2299.8046899999981</c:v>
                </c:pt>
                <c:pt idx="16103">
                  <c:v>2299.8046899999981</c:v>
                </c:pt>
                <c:pt idx="16104">
                  <c:v>2299.8046899999981</c:v>
                </c:pt>
                <c:pt idx="16105">
                  <c:v>2297.36328</c:v>
                </c:pt>
                <c:pt idx="16106">
                  <c:v>2299.8046899999981</c:v>
                </c:pt>
                <c:pt idx="16107">
                  <c:v>2299.8046899999981</c:v>
                </c:pt>
                <c:pt idx="16108">
                  <c:v>2299.8046899999981</c:v>
                </c:pt>
                <c:pt idx="16109">
                  <c:v>2299.8046899999981</c:v>
                </c:pt>
                <c:pt idx="16110">
                  <c:v>2299.8046899999981</c:v>
                </c:pt>
                <c:pt idx="16111">
                  <c:v>2299.8046899999981</c:v>
                </c:pt>
                <c:pt idx="16112">
                  <c:v>2299.8046899999981</c:v>
                </c:pt>
                <c:pt idx="16113">
                  <c:v>2299.8046899999981</c:v>
                </c:pt>
                <c:pt idx="16114">
                  <c:v>2299.8046899999981</c:v>
                </c:pt>
                <c:pt idx="16115">
                  <c:v>2299.8046899999981</c:v>
                </c:pt>
                <c:pt idx="16116">
                  <c:v>2299.8046899999981</c:v>
                </c:pt>
                <c:pt idx="16117">
                  <c:v>2299.8046899999981</c:v>
                </c:pt>
                <c:pt idx="16118">
                  <c:v>2299.8046899999981</c:v>
                </c:pt>
                <c:pt idx="16119">
                  <c:v>2299.8046899999981</c:v>
                </c:pt>
                <c:pt idx="16120">
                  <c:v>2299.8046899999981</c:v>
                </c:pt>
                <c:pt idx="16121">
                  <c:v>2299.8046899999981</c:v>
                </c:pt>
                <c:pt idx="16122">
                  <c:v>2299.8046899999981</c:v>
                </c:pt>
                <c:pt idx="16123">
                  <c:v>2299.8046899999981</c:v>
                </c:pt>
                <c:pt idx="16124">
                  <c:v>2299.8046899999981</c:v>
                </c:pt>
                <c:pt idx="16125">
                  <c:v>2299.8046899999981</c:v>
                </c:pt>
                <c:pt idx="16126">
                  <c:v>2299.8046899999981</c:v>
                </c:pt>
                <c:pt idx="16127">
                  <c:v>2299.8046899999981</c:v>
                </c:pt>
                <c:pt idx="16128">
                  <c:v>2299.8046899999981</c:v>
                </c:pt>
                <c:pt idx="16129">
                  <c:v>2297.36328</c:v>
                </c:pt>
                <c:pt idx="16130">
                  <c:v>2297.36328</c:v>
                </c:pt>
                <c:pt idx="16131">
                  <c:v>2299.8046899999981</c:v>
                </c:pt>
                <c:pt idx="16132">
                  <c:v>2299.8046899999981</c:v>
                </c:pt>
                <c:pt idx="16133">
                  <c:v>2299.8046899999981</c:v>
                </c:pt>
                <c:pt idx="16134">
                  <c:v>2297.36328</c:v>
                </c:pt>
                <c:pt idx="16135">
                  <c:v>2299.8046899999981</c:v>
                </c:pt>
                <c:pt idx="16136">
                  <c:v>2299.8046899999981</c:v>
                </c:pt>
                <c:pt idx="16137">
                  <c:v>2299.8046899999981</c:v>
                </c:pt>
                <c:pt idx="16138">
                  <c:v>2297.36328</c:v>
                </c:pt>
                <c:pt idx="16139">
                  <c:v>2299.8046899999981</c:v>
                </c:pt>
                <c:pt idx="16140">
                  <c:v>2299.8046899999981</c:v>
                </c:pt>
                <c:pt idx="16141">
                  <c:v>2299.8046899999981</c:v>
                </c:pt>
                <c:pt idx="16142">
                  <c:v>2297.36328</c:v>
                </c:pt>
                <c:pt idx="16143">
                  <c:v>2299.8046899999981</c:v>
                </c:pt>
                <c:pt idx="16144">
                  <c:v>2297.36328</c:v>
                </c:pt>
                <c:pt idx="16145">
                  <c:v>2299.8046899999981</c:v>
                </c:pt>
                <c:pt idx="16146">
                  <c:v>2299.8046899999981</c:v>
                </c:pt>
                <c:pt idx="16147">
                  <c:v>2299.8046899999981</c:v>
                </c:pt>
                <c:pt idx="16148">
                  <c:v>2299.8046899999981</c:v>
                </c:pt>
                <c:pt idx="16149">
                  <c:v>2299.8046899999981</c:v>
                </c:pt>
                <c:pt idx="16150">
                  <c:v>2297.36328</c:v>
                </c:pt>
                <c:pt idx="16151">
                  <c:v>2299.8046899999981</c:v>
                </c:pt>
                <c:pt idx="16152">
                  <c:v>2299.8046899999981</c:v>
                </c:pt>
                <c:pt idx="16153">
                  <c:v>2299.8046899999981</c:v>
                </c:pt>
                <c:pt idx="16154">
                  <c:v>2299.8046899999981</c:v>
                </c:pt>
                <c:pt idx="16155">
                  <c:v>2299.8046899999981</c:v>
                </c:pt>
                <c:pt idx="16156">
                  <c:v>2299.8046899999981</c:v>
                </c:pt>
                <c:pt idx="16157">
                  <c:v>2299.8046899999981</c:v>
                </c:pt>
                <c:pt idx="16158">
                  <c:v>2299.8046899999981</c:v>
                </c:pt>
                <c:pt idx="16159">
                  <c:v>2299.8046899999981</c:v>
                </c:pt>
                <c:pt idx="16160">
                  <c:v>2299.8046899999981</c:v>
                </c:pt>
                <c:pt idx="16161">
                  <c:v>2299.8046899999981</c:v>
                </c:pt>
                <c:pt idx="16162">
                  <c:v>2299.8046899999981</c:v>
                </c:pt>
                <c:pt idx="16163">
                  <c:v>2299.8046899999981</c:v>
                </c:pt>
                <c:pt idx="16164">
                  <c:v>2299.8046899999981</c:v>
                </c:pt>
                <c:pt idx="16165">
                  <c:v>2299.8046899999981</c:v>
                </c:pt>
                <c:pt idx="16166">
                  <c:v>2299.8046899999981</c:v>
                </c:pt>
                <c:pt idx="16167">
                  <c:v>2299.8046899999981</c:v>
                </c:pt>
                <c:pt idx="16168">
                  <c:v>2299.8046899999981</c:v>
                </c:pt>
                <c:pt idx="16169">
                  <c:v>2299.8046899999981</c:v>
                </c:pt>
                <c:pt idx="16170">
                  <c:v>2299.8046899999981</c:v>
                </c:pt>
                <c:pt idx="16171">
                  <c:v>2299.8046899999981</c:v>
                </c:pt>
                <c:pt idx="16172">
                  <c:v>2299.8046899999981</c:v>
                </c:pt>
                <c:pt idx="16173">
                  <c:v>2299.8046899999981</c:v>
                </c:pt>
                <c:pt idx="16174">
                  <c:v>2299.8046899999981</c:v>
                </c:pt>
                <c:pt idx="16175">
                  <c:v>2299.8046899999981</c:v>
                </c:pt>
                <c:pt idx="16176">
                  <c:v>2299.8046899999981</c:v>
                </c:pt>
                <c:pt idx="16177">
                  <c:v>2299.8046899999981</c:v>
                </c:pt>
                <c:pt idx="16178">
                  <c:v>2299.8046899999981</c:v>
                </c:pt>
                <c:pt idx="16179">
                  <c:v>2299.8046899999981</c:v>
                </c:pt>
                <c:pt idx="16180">
                  <c:v>2299.8046899999981</c:v>
                </c:pt>
                <c:pt idx="16181">
                  <c:v>2297.36328</c:v>
                </c:pt>
                <c:pt idx="16182">
                  <c:v>2299.8046899999981</c:v>
                </c:pt>
                <c:pt idx="16183">
                  <c:v>2299.8046899999981</c:v>
                </c:pt>
                <c:pt idx="16184">
                  <c:v>2299.8046899999981</c:v>
                </c:pt>
                <c:pt idx="16185">
                  <c:v>2299.8046899999981</c:v>
                </c:pt>
                <c:pt idx="16186">
                  <c:v>2299.8046899999981</c:v>
                </c:pt>
                <c:pt idx="16187">
                  <c:v>2297.36328</c:v>
                </c:pt>
                <c:pt idx="16188">
                  <c:v>2299.8046899999981</c:v>
                </c:pt>
                <c:pt idx="16189">
                  <c:v>2299.8046899999981</c:v>
                </c:pt>
                <c:pt idx="16190">
                  <c:v>2299.8046899999981</c:v>
                </c:pt>
                <c:pt idx="16191">
                  <c:v>2299.8046899999981</c:v>
                </c:pt>
                <c:pt idx="16192">
                  <c:v>2299.8046899999981</c:v>
                </c:pt>
                <c:pt idx="16193">
                  <c:v>2299.8046899999981</c:v>
                </c:pt>
                <c:pt idx="16194">
                  <c:v>2299.8046899999981</c:v>
                </c:pt>
                <c:pt idx="16195">
                  <c:v>2299.8046899999981</c:v>
                </c:pt>
                <c:pt idx="16196">
                  <c:v>2299.8046899999981</c:v>
                </c:pt>
                <c:pt idx="16197">
                  <c:v>2299.8046899999981</c:v>
                </c:pt>
                <c:pt idx="16198">
                  <c:v>2299.8046899999981</c:v>
                </c:pt>
                <c:pt idx="16199">
                  <c:v>2299.8046899999981</c:v>
                </c:pt>
                <c:pt idx="16200">
                  <c:v>2299.8046899999981</c:v>
                </c:pt>
                <c:pt idx="16201">
                  <c:v>2299.8046899999981</c:v>
                </c:pt>
                <c:pt idx="16202">
                  <c:v>2299.8046899999981</c:v>
                </c:pt>
                <c:pt idx="16203">
                  <c:v>2299.8046899999981</c:v>
                </c:pt>
                <c:pt idx="16204">
                  <c:v>2299.8046899999981</c:v>
                </c:pt>
                <c:pt idx="16205">
                  <c:v>2297.36328</c:v>
                </c:pt>
                <c:pt idx="16206">
                  <c:v>2299.8046899999981</c:v>
                </c:pt>
                <c:pt idx="16207">
                  <c:v>2299.8046899999981</c:v>
                </c:pt>
                <c:pt idx="16208">
                  <c:v>2299.8046899999981</c:v>
                </c:pt>
                <c:pt idx="16209">
                  <c:v>2299.8046899999981</c:v>
                </c:pt>
                <c:pt idx="16210">
                  <c:v>2299.8046899999981</c:v>
                </c:pt>
                <c:pt idx="16211">
                  <c:v>2299.8046899999981</c:v>
                </c:pt>
                <c:pt idx="16212">
                  <c:v>2299.8046899999981</c:v>
                </c:pt>
                <c:pt idx="16213">
                  <c:v>2299.8046899999981</c:v>
                </c:pt>
                <c:pt idx="16214">
                  <c:v>2299.8046899999981</c:v>
                </c:pt>
                <c:pt idx="16215">
                  <c:v>2299.8046899999981</c:v>
                </c:pt>
                <c:pt idx="16216">
                  <c:v>2299.8046899999981</c:v>
                </c:pt>
                <c:pt idx="16217">
                  <c:v>2299.8046899999981</c:v>
                </c:pt>
                <c:pt idx="16218">
                  <c:v>2297.36328</c:v>
                </c:pt>
                <c:pt idx="16219">
                  <c:v>2299.8046899999981</c:v>
                </c:pt>
                <c:pt idx="16220">
                  <c:v>2299.8046899999981</c:v>
                </c:pt>
                <c:pt idx="16221">
                  <c:v>2299.8046899999981</c:v>
                </c:pt>
                <c:pt idx="16222">
                  <c:v>2299.8046899999981</c:v>
                </c:pt>
                <c:pt idx="16223">
                  <c:v>2299.8046899999981</c:v>
                </c:pt>
                <c:pt idx="16224">
                  <c:v>2299.8046899999981</c:v>
                </c:pt>
                <c:pt idx="16225">
                  <c:v>2299.8046899999981</c:v>
                </c:pt>
                <c:pt idx="16226">
                  <c:v>2299.8046899999981</c:v>
                </c:pt>
                <c:pt idx="16227">
                  <c:v>2299.8046899999981</c:v>
                </c:pt>
                <c:pt idx="16228">
                  <c:v>2299.8046899999981</c:v>
                </c:pt>
                <c:pt idx="16229">
                  <c:v>2297.36328</c:v>
                </c:pt>
                <c:pt idx="16230">
                  <c:v>2299.8046899999981</c:v>
                </c:pt>
                <c:pt idx="16231">
                  <c:v>2299.8046899999981</c:v>
                </c:pt>
                <c:pt idx="16232">
                  <c:v>2299.8046899999981</c:v>
                </c:pt>
                <c:pt idx="16233">
                  <c:v>2299.8046899999981</c:v>
                </c:pt>
                <c:pt idx="16234">
                  <c:v>2299.8046899999981</c:v>
                </c:pt>
                <c:pt idx="16235">
                  <c:v>2299.8046899999981</c:v>
                </c:pt>
                <c:pt idx="16236">
                  <c:v>2299.8046899999981</c:v>
                </c:pt>
                <c:pt idx="16237">
                  <c:v>2299.8046899999981</c:v>
                </c:pt>
                <c:pt idx="16238">
                  <c:v>2297.36328</c:v>
                </c:pt>
                <c:pt idx="16239">
                  <c:v>2297.36328</c:v>
                </c:pt>
                <c:pt idx="16240">
                  <c:v>2299.8046899999981</c:v>
                </c:pt>
                <c:pt idx="16241">
                  <c:v>2299.8046899999981</c:v>
                </c:pt>
                <c:pt idx="16242">
                  <c:v>2299.8046899999981</c:v>
                </c:pt>
                <c:pt idx="16243">
                  <c:v>2299.8046899999981</c:v>
                </c:pt>
                <c:pt idx="16244">
                  <c:v>2299.8046899999981</c:v>
                </c:pt>
                <c:pt idx="16245">
                  <c:v>2299.8046899999981</c:v>
                </c:pt>
                <c:pt idx="16246">
                  <c:v>2299.8046899999981</c:v>
                </c:pt>
                <c:pt idx="16247">
                  <c:v>2297.36328</c:v>
                </c:pt>
                <c:pt idx="16248">
                  <c:v>2299.8046899999981</c:v>
                </c:pt>
                <c:pt idx="16249">
                  <c:v>2299.8046899999981</c:v>
                </c:pt>
                <c:pt idx="16250">
                  <c:v>2297.36328</c:v>
                </c:pt>
                <c:pt idx="16251">
                  <c:v>2299.8046899999981</c:v>
                </c:pt>
                <c:pt idx="16252">
                  <c:v>2299.8046899999981</c:v>
                </c:pt>
                <c:pt idx="16253">
                  <c:v>2299.8046899999981</c:v>
                </c:pt>
                <c:pt idx="16254">
                  <c:v>2297.36328</c:v>
                </c:pt>
                <c:pt idx="16255">
                  <c:v>2299.8046899999981</c:v>
                </c:pt>
                <c:pt idx="16256">
                  <c:v>2299.8046899999981</c:v>
                </c:pt>
                <c:pt idx="16257">
                  <c:v>2299.8046899999981</c:v>
                </c:pt>
                <c:pt idx="16258">
                  <c:v>2299.8046899999981</c:v>
                </c:pt>
                <c:pt idx="16259">
                  <c:v>2299.8046899999981</c:v>
                </c:pt>
                <c:pt idx="16260">
                  <c:v>2299.8046899999981</c:v>
                </c:pt>
                <c:pt idx="16261">
                  <c:v>2297.36328</c:v>
                </c:pt>
                <c:pt idx="16262">
                  <c:v>2299.8046899999981</c:v>
                </c:pt>
                <c:pt idx="16263">
                  <c:v>2299.8046899999981</c:v>
                </c:pt>
                <c:pt idx="16264">
                  <c:v>2299.8046899999981</c:v>
                </c:pt>
                <c:pt idx="16265">
                  <c:v>2299.8046899999981</c:v>
                </c:pt>
                <c:pt idx="16266">
                  <c:v>2297.36328</c:v>
                </c:pt>
                <c:pt idx="16267">
                  <c:v>2297.36328</c:v>
                </c:pt>
                <c:pt idx="16268">
                  <c:v>2299.8046899999981</c:v>
                </c:pt>
                <c:pt idx="16269">
                  <c:v>2299.8046899999981</c:v>
                </c:pt>
                <c:pt idx="16270">
                  <c:v>2299.8046899999981</c:v>
                </c:pt>
                <c:pt idx="16271">
                  <c:v>2299.8046899999981</c:v>
                </c:pt>
                <c:pt idx="16272">
                  <c:v>2299.8046899999981</c:v>
                </c:pt>
                <c:pt idx="16273">
                  <c:v>2299.8046899999981</c:v>
                </c:pt>
                <c:pt idx="16274">
                  <c:v>2297.36328</c:v>
                </c:pt>
                <c:pt idx="16275">
                  <c:v>2299.8046899999981</c:v>
                </c:pt>
                <c:pt idx="16276">
                  <c:v>2299.8046899999981</c:v>
                </c:pt>
                <c:pt idx="16277">
                  <c:v>2299.8046899999981</c:v>
                </c:pt>
                <c:pt idx="16278">
                  <c:v>2297.36328</c:v>
                </c:pt>
                <c:pt idx="16279">
                  <c:v>2297.36328</c:v>
                </c:pt>
                <c:pt idx="16280">
                  <c:v>2299.8046899999981</c:v>
                </c:pt>
                <c:pt idx="16281">
                  <c:v>2297.36328</c:v>
                </c:pt>
                <c:pt idx="16282">
                  <c:v>2299.8046899999981</c:v>
                </c:pt>
                <c:pt idx="16283">
                  <c:v>2299.8046899999981</c:v>
                </c:pt>
                <c:pt idx="16284">
                  <c:v>2299.8046899999981</c:v>
                </c:pt>
                <c:pt idx="16285">
                  <c:v>2299.8046899999981</c:v>
                </c:pt>
                <c:pt idx="16286">
                  <c:v>2299.8046899999981</c:v>
                </c:pt>
                <c:pt idx="16287">
                  <c:v>2299.8046899999981</c:v>
                </c:pt>
                <c:pt idx="16288">
                  <c:v>2299.8046899999981</c:v>
                </c:pt>
                <c:pt idx="16289">
                  <c:v>2297.36328</c:v>
                </c:pt>
                <c:pt idx="16290">
                  <c:v>2299.8046899999981</c:v>
                </c:pt>
                <c:pt idx="16291">
                  <c:v>2299.8046899999981</c:v>
                </c:pt>
                <c:pt idx="16292">
                  <c:v>2299.8046899999981</c:v>
                </c:pt>
                <c:pt idx="16293">
                  <c:v>2297.36328</c:v>
                </c:pt>
                <c:pt idx="16294">
                  <c:v>2299.8046899999981</c:v>
                </c:pt>
                <c:pt idx="16295">
                  <c:v>2299.8046899999981</c:v>
                </c:pt>
                <c:pt idx="16296">
                  <c:v>2299.8046899999981</c:v>
                </c:pt>
                <c:pt idx="16297">
                  <c:v>2299.8046899999981</c:v>
                </c:pt>
                <c:pt idx="16298">
                  <c:v>2299.8046899999981</c:v>
                </c:pt>
                <c:pt idx="16299">
                  <c:v>2297.36328</c:v>
                </c:pt>
                <c:pt idx="16300">
                  <c:v>2299.8046899999981</c:v>
                </c:pt>
                <c:pt idx="16301">
                  <c:v>2297.36328</c:v>
                </c:pt>
                <c:pt idx="16302">
                  <c:v>2299.8046899999981</c:v>
                </c:pt>
                <c:pt idx="16303">
                  <c:v>2299.8046899999981</c:v>
                </c:pt>
                <c:pt idx="16304">
                  <c:v>2297.36328</c:v>
                </c:pt>
                <c:pt idx="16305">
                  <c:v>2297.36328</c:v>
                </c:pt>
                <c:pt idx="16306">
                  <c:v>2299.8046899999981</c:v>
                </c:pt>
                <c:pt idx="16307">
                  <c:v>2299.8046899999981</c:v>
                </c:pt>
                <c:pt idx="16308">
                  <c:v>2297.36328</c:v>
                </c:pt>
                <c:pt idx="16309">
                  <c:v>2299.8046899999981</c:v>
                </c:pt>
                <c:pt idx="16310">
                  <c:v>2299.8046899999981</c:v>
                </c:pt>
                <c:pt idx="16311">
                  <c:v>2299.8046899999981</c:v>
                </c:pt>
                <c:pt idx="16312">
                  <c:v>2299.8046899999981</c:v>
                </c:pt>
                <c:pt idx="16313">
                  <c:v>2299.8046899999981</c:v>
                </c:pt>
                <c:pt idx="16314">
                  <c:v>2299.8046899999981</c:v>
                </c:pt>
                <c:pt idx="16315">
                  <c:v>2299.8046899999981</c:v>
                </c:pt>
                <c:pt idx="16316">
                  <c:v>2299.8046899999981</c:v>
                </c:pt>
                <c:pt idx="16317">
                  <c:v>2297.36328</c:v>
                </c:pt>
                <c:pt idx="16318">
                  <c:v>2299.8046899999981</c:v>
                </c:pt>
                <c:pt idx="16319">
                  <c:v>2299.8046899999981</c:v>
                </c:pt>
                <c:pt idx="16320">
                  <c:v>2299.8046899999981</c:v>
                </c:pt>
                <c:pt idx="16321">
                  <c:v>2299.8046899999981</c:v>
                </c:pt>
                <c:pt idx="16322">
                  <c:v>2299.8046899999981</c:v>
                </c:pt>
                <c:pt idx="16323">
                  <c:v>2299.8046899999981</c:v>
                </c:pt>
                <c:pt idx="16324">
                  <c:v>2299.8046899999981</c:v>
                </c:pt>
                <c:pt idx="16325">
                  <c:v>2299.8046899999981</c:v>
                </c:pt>
                <c:pt idx="16326">
                  <c:v>2299.8046899999981</c:v>
                </c:pt>
                <c:pt idx="16327">
                  <c:v>2299.8046899999981</c:v>
                </c:pt>
                <c:pt idx="16328">
                  <c:v>2297.36328</c:v>
                </c:pt>
                <c:pt idx="16329">
                  <c:v>2299.8046899999981</c:v>
                </c:pt>
                <c:pt idx="16330">
                  <c:v>2299.8046899999981</c:v>
                </c:pt>
                <c:pt idx="16331">
                  <c:v>2299.8046899999981</c:v>
                </c:pt>
                <c:pt idx="16332">
                  <c:v>2297.36328</c:v>
                </c:pt>
                <c:pt idx="16333">
                  <c:v>2299.8046899999981</c:v>
                </c:pt>
                <c:pt idx="16334">
                  <c:v>2299.8046899999981</c:v>
                </c:pt>
                <c:pt idx="16335">
                  <c:v>2299.8046899999981</c:v>
                </c:pt>
                <c:pt idx="16336">
                  <c:v>2299.8046899999981</c:v>
                </c:pt>
                <c:pt idx="16337">
                  <c:v>2299.8046899999981</c:v>
                </c:pt>
                <c:pt idx="16338">
                  <c:v>2299.8046899999981</c:v>
                </c:pt>
                <c:pt idx="16339">
                  <c:v>2299.8046899999981</c:v>
                </c:pt>
                <c:pt idx="16340">
                  <c:v>2299.8046899999981</c:v>
                </c:pt>
                <c:pt idx="16341">
                  <c:v>2299.8046899999981</c:v>
                </c:pt>
                <c:pt idx="16342">
                  <c:v>2297.36328</c:v>
                </c:pt>
                <c:pt idx="16343">
                  <c:v>2297.36328</c:v>
                </c:pt>
                <c:pt idx="16344">
                  <c:v>2299.8046899999981</c:v>
                </c:pt>
                <c:pt idx="16345">
                  <c:v>2299.8046899999981</c:v>
                </c:pt>
                <c:pt idx="16346">
                  <c:v>2299.8046899999981</c:v>
                </c:pt>
                <c:pt idx="16347">
                  <c:v>2299.8046899999981</c:v>
                </c:pt>
                <c:pt idx="16348">
                  <c:v>2297.36328</c:v>
                </c:pt>
                <c:pt idx="16349">
                  <c:v>2299.8046899999981</c:v>
                </c:pt>
                <c:pt idx="16350">
                  <c:v>2297.36328</c:v>
                </c:pt>
                <c:pt idx="16351">
                  <c:v>2299.8046899999981</c:v>
                </c:pt>
                <c:pt idx="16352">
                  <c:v>2299.8046899999981</c:v>
                </c:pt>
                <c:pt idx="16353">
                  <c:v>2299.8046899999981</c:v>
                </c:pt>
                <c:pt idx="16354">
                  <c:v>2299.8046899999981</c:v>
                </c:pt>
                <c:pt idx="16355">
                  <c:v>2297.36328</c:v>
                </c:pt>
                <c:pt idx="16356">
                  <c:v>2299.8046899999981</c:v>
                </c:pt>
                <c:pt idx="16357">
                  <c:v>2297.36328</c:v>
                </c:pt>
                <c:pt idx="16358">
                  <c:v>2299.8046899999981</c:v>
                </c:pt>
                <c:pt idx="16359">
                  <c:v>2299.8046899999981</c:v>
                </c:pt>
                <c:pt idx="16360">
                  <c:v>2299.8046899999981</c:v>
                </c:pt>
                <c:pt idx="16361">
                  <c:v>2297.36328</c:v>
                </c:pt>
                <c:pt idx="16362">
                  <c:v>2299.8046899999981</c:v>
                </c:pt>
                <c:pt idx="16363">
                  <c:v>2297.36328</c:v>
                </c:pt>
                <c:pt idx="16364">
                  <c:v>2299.8046899999981</c:v>
                </c:pt>
                <c:pt idx="16365">
                  <c:v>2299.8046899999981</c:v>
                </c:pt>
                <c:pt idx="16366">
                  <c:v>2297.36328</c:v>
                </c:pt>
                <c:pt idx="16367">
                  <c:v>2299.8046899999981</c:v>
                </c:pt>
                <c:pt idx="16368">
                  <c:v>2299.8046899999981</c:v>
                </c:pt>
                <c:pt idx="16369">
                  <c:v>2297.36328</c:v>
                </c:pt>
                <c:pt idx="16370">
                  <c:v>2299.8046899999981</c:v>
                </c:pt>
                <c:pt idx="16371">
                  <c:v>2299.8046899999981</c:v>
                </c:pt>
                <c:pt idx="16372">
                  <c:v>2297.36328</c:v>
                </c:pt>
                <c:pt idx="16373">
                  <c:v>2297.36328</c:v>
                </c:pt>
                <c:pt idx="16374">
                  <c:v>2299.8046899999981</c:v>
                </c:pt>
                <c:pt idx="16375">
                  <c:v>2297.36328</c:v>
                </c:pt>
                <c:pt idx="16376">
                  <c:v>2297.36328</c:v>
                </c:pt>
                <c:pt idx="16377">
                  <c:v>2299.8046899999981</c:v>
                </c:pt>
                <c:pt idx="16378">
                  <c:v>2299.8046899999981</c:v>
                </c:pt>
                <c:pt idx="16379">
                  <c:v>2299.8046899999981</c:v>
                </c:pt>
                <c:pt idx="16380">
                  <c:v>2299.8046899999981</c:v>
                </c:pt>
                <c:pt idx="16381">
                  <c:v>2299.8046899999981</c:v>
                </c:pt>
                <c:pt idx="16382">
                  <c:v>2297.36328</c:v>
                </c:pt>
                <c:pt idx="16383">
                  <c:v>2299.8046899999981</c:v>
                </c:pt>
                <c:pt idx="16384">
                  <c:v>2299.8046899999981</c:v>
                </c:pt>
                <c:pt idx="16385">
                  <c:v>2299.8046899999981</c:v>
                </c:pt>
                <c:pt idx="16386">
                  <c:v>2299.8046899999981</c:v>
                </c:pt>
                <c:pt idx="16387">
                  <c:v>2299.8046899999981</c:v>
                </c:pt>
                <c:pt idx="16388">
                  <c:v>2299.8046899999981</c:v>
                </c:pt>
                <c:pt idx="16389">
                  <c:v>2299.8046899999981</c:v>
                </c:pt>
                <c:pt idx="16390">
                  <c:v>2299.8046899999981</c:v>
                </c:pt>
                <c:pt idx="16391">
                  <c:v>2297.36328</c:v>
                </c:pt>
                <c:pt idx="16392">
                  <c:v>2299.8046899999981</c:v>
                </c:pt>
                <c:pt idx="16393">
                  <c:v>2297.36328</c:v>
                </c:pt>
                <c:pt idx="16394">
                  <c:v>2299.8046899999981</c:v>
                </c:pt>
                <c:pt idx="16395">
                  <c:v>2299.8046899999981</c:v>
                </c:pt>
                <c:pt idx="16396">
                  <c:v>2297.36328</c:v>
                </c:pt>
                <c:pt idx="16397">
                  <c:v>2299.8046899999981</c:v>
                </c:pt>
                <c:pt idx="16398">
                  <c:v>2299.8046899999981</c:v>
                </c:pt>
                <c:pt idx="16399">
                  <c:v>2297.36328</c:v>
                </c:pt>
                <c:pt idx="16400">
                  <c:v>2297.36328</c:v>
                </c:pt>
                <c:pt idx="16401">
                  <c:v>2299.8046899999981</c:v>
                </c:pt>
                <c:pt idx="16402">
                  <c:v>2297.36328</c:v>
                </c:pt>
                <c:pt idx="16403">
                  <c:v>2299.8046899999981</c:v>
                </c:pt>
                <c:pt idx="16404">
                  <c:v>2299.8046899999981</c:v>
                </c:pt>
                <c:pt idx="16405">
                  <c:v>2299.8046899999981</c:v>
                </c:pt>
                <c:pt idx="16406">
                  <c:v>2297.36328</c:v>
                </c:pt>
                <c:pt idx="16407">
                  <c:v>2297.36328</c:v>
                </c:pt>
                <c:pt idx="16408">
                  <c:v>2297.36328</c:v>
                </c:pt>
                <c:pt idx="16409">
                  <c:v>2299.8046899999981</c:v>
                </c:pt>
                <c:pt idx="16410">
                  <c:v>2299.8046899999981</c:v>
                </c:pt>
                <c:pt idx="16411">
                  <c:v>2297.36328</c:v>
                </c:pt>
                <c:pt idx="16412">
                  <c:v>2299.8046899999981</c:v>
                </c:pt>
                <c:pt idx="16413">
                  <c:v>2297.36328</c:v>
                </c:pt>
                <c:pt idx="16414">
                  <c:v>2297.36328</c:v>
                </c:pt>
                <c:pt idx="16415">
                  <c:v>2299.8046899999981</c:v>
                </c:pt>
                <c:pt idx="16416">
                  <c:v>2297.36328</c:v>
                </c:pt>
                <c:pt idx="16417">
                  <c:v>2299.8046899999981</c:v>
                </c:pt>
                <c:pt idx="16418">
                  <c:v>2297.36328</c:v>
                </c:pt>
                <c:pt idx="16419">
                  <c:v>2297.36328</c:v>
                </c:pt>
                <c:pt idx="16420">
                  <c:v>2299.8046899999981</c:v>
                </c:pt>
                <c:pt idx="16421">
                  <c:v>2297.36328</c:v>
                </c:pt>
                <c:pt idx="16422">
                  <c:v>2299.8046899999981</c:v>
                </c:pt>
                <c:pt idx="16423">
                  <c:v>2297.36328</c:v>
                </c:pt>
                <c:pt idx="16424">
                  <c:v>2297.36328</c:v>
                </c:pt>
                <c:pt idx="16425">
                  <c:v>2299.8046899999981</c:v>
                </c:pt>
                <c:pt idx="16426">
                  <c:v>2299.8046899999981</c:v>
                </c:pt>
                <c:pt idx="16427">
                  <c:v>2299.8046899999981</c:v>
                </c:pt>
                <c:pt idx="16428">
                  <c:v>2299.8046899999981</c:v>
                </c:pt>
                <c:pt idx="16429">
                  <c:v>2297.36328</c:v>
                </c:pt>
                <c:pt idx="16430">
                  <c:v>2299.8046899999981</c:v>
                </c:pt>
                <c:pt idx="16431">
                  <c:v>2299.8046899999981</c:v>
                </c:pt>
                <c:pt idx="16432">
                  <c:v>2297.36328</c:v>
                </c:pt>
                <c:pt idx="16433">
                  <c:v>2297.36328</c:v>
                </c:pt>
                <c:pt idx="16434">
                  <c:v>2297.36328</c:v>
                </c:pt>
                <c:pt idx="16435">
                  <c:v>2299.8046899999981</c:v>
                </c:pt>
                <c:pt idx="16436">
                  <c:v>2299.8046899999981</c:v>
                </c:pt>
                <c:pt idx="16437">
                  <c:v>2297.36328</c:v>
                </c:pt>
                <c:pt idx="16438">
                  <c:v>2299.8046899999981</c:v>
                </c:pt>
                <c:pt idx="16439">
                  <c:v>2297.36328</c:v>
                </c:pt>
                <c:pt idx="16440">
                  <c:v>2299.8046899999981</c:v>
                </c:pt>
                <c:pt idx="16441">
                  <c:v>2299.8046899999981</c:v>
                </c:pt>
                <c:pt idx="16442">
                  <c:v>2299.8046899999981</c:v>
                </c:pt>
                <c:pt idx="16443">
                  <c:v>2299.8046899999981</c:v>
                </c:pt>
                <c:pt idx="16444">
                  <c:v>2299.8046899999981</c:v>
                </c:pt>
                <c:pt idx="16445">
                  <c:v>2297.36328</c:v>
                </c:pt>
                <c:pt idx="16446">
                  <c:v>2297.36328</c:v>
                </c:pt>
                <c:pt idx="16447">
                  <c:v>2297.36328</c:v>
                </c:pt>
                <c:pt idx="16448">
                  <c:v>2297.36328</c:v>
                </c:pt>
                <c:pt idx="16449">
                  <c:v>2299.8046899999981</c:v>
                </c:pt>
                <c:pt idx="16450">
                  <c:v>2299.8046899999981</c:v>
                </c:pt>
                <c:pt idx="16451">
                  <c:v>2299.8046899999981</c:v>
                </c:pt>
                <c:pt idx="16452">
                  <c:v>2299.8046899999981</c:v>
                </c:pt>
                <c:pt idx="16453">
                  <c:v>2299.8046899999981</c:v>
                </c:pt>
                <c:pt idx="16454">
                  <c:v>2297.36328</c:v>
                </c:pt>
                <c:pt idx="16455">
                  <c:v>2299.8046899999981</c:v>
                </c:pt>
                <c:pt idx="16456">
                  <c:v>2297.36328</c:v>
                </c:pt>
                <c:pt idx="16457">
                  <c:v>2297.36328</c:v>
                </c:pt>
                <c:pt idx="16458">
                  <c:v>2299.8046899999981</c:v>
                </c:pt>
                <c:pt idx="16459">
                  <c:v>2297.36328</c:v>
                </c:pt>
                <c:pt idx="16460">
                  <c:v>2297.36328</c:v>
                </c:pt>
                <c:pt idx="16461">
                  <c:v>2297.36328</c:v>
                </c:pt>
                <c:pt idx="16462">
                  <c:v>2299.8046899999981</c:v>
                </c:pt>
                <c:pt idx="16463">
                  <c:v>2299.8046899999981</c:v>
                </c:pt>
                <c:pt idx="16464">
                  <c:v>2297.36328</c:v>
                </c:pt>
                <c:pt idx="16465">
                  <c:v>2297.36328</c:v>
                </c:pt>
                <c:pt idx="16466">
                  <c:v>2297.36328</c:v>
                </c:pt>
                <c:pt idx="16467">
                  <c:v>2297.36328</c:v>
                </c:pt>
                <c:pt idx="16468">
                  <c:v>2299.8046899999981</c:v>
                </c:pt>
                <c:pt idx="16469">
                  <c:v>2299.8046899999981</c:v>
                </c:pt>
                <c:pt idx="16470">
                  <c:v>2299.8046899999981</c:v>
                </c:pt>
                <c:pt idx="16471">
                  <c:v>2297.36328</c:v>
                </c:pt>
                <c:pt idx="16472">
                  <c:v>2297.36328</c:v>
                </c:pt>
                <c:pt idx="16473">
                  <c:v>2299.8046899999981</c:v>
                </c:pt>
                <c:pt idx="16474">
                  <c:v>2297.36328</c:v>
                </c:pt>
                <c:pt idx="16475">
                  <c:v>2299.8046899999981</c:v>
                </c:pt>
                <c:pt idx="16476">
                  <c:v>2299.8046899999981</c:v>
                </c:pt>
                <c:pt idx="16477">
                  <c:v>2299.8046899999981</c:v>
                </c:pt>
                <c:pt idx="16478">
                  <c:v>2299.8046899999981</c:v>
                </c:pt>
                <c:pt idx="16479">
                  <c:v>2297.36328</c:v>
                </c:pt>
                <c:pt idx="16480">
                  <c:v>2299.8046899999981</c:v>
                </c:pt>
                <c:pt idx="16481">
                  <c:v>2297.36328</c:v>
                </c:pt>
                <c:pt idx="16482">
                  <c:v>2297.36328</c:v>
                </c:pt>
                <c:pt idx="16483">
                  <c:v>2299.8046899999981</c:v>
                </c:pt>
                <c:pt idx="16484">
                  <c:v>2297.36328</c:v>
                </c:pt>
                <c:pt idx="16485">
                  <c:v>2297.36328</c:v>
                </c:pt>
                <c:pt idx="16486">
                  <c:v>2297.36328</c:v>
                </c:pt>
                <c:pt idx="16487">
                  <c:v>2299.8046899999981</c:v>
                </c:pt>
                <c:pt idx="16488">
                  <c:v>2297.36328</c:v>
                </c:pt>
                <c:pt idx="16489">
                  <c:v>2297.36328</c:v>
                </c:pt>
                <c:pt idx="16490">
                  <c:v>2299.8046899999981</c:v>
                </c:pt>
                <c:pt idx="16491">
                  <c:v>2299.8046899999981</c:v>
                </c:pt>
                <c:pt idx="16492">
                  <c:v>2297.36328</c:v>
                </c:pt>
                <c:pt idx="16493">
                  <c:v>2299.8046899999981</c:v>
                </c:pt>
                <c:pt idx="16494">
                  <c:v>2299.8046899999981</c:v>
                </c:pt>
                <c:pt idx="16495">
                  <c:v>2299.8046899999981</c:v>
                </c:pt>
                <c:pt idx="16496">
                  <c:v>2299.8046899999981</c:v>
                </c:pt>
                <c:pt idx="16497">
                  <c:v>2297.36328</c:v>
                </c:pt>
                <c:pt idx="16498">
                  <c:v>2297.36328</c:v>
                </c:pt>
                <c:pt idx="16499">
                  <c:v>2299.8046899999981</c:v>
                </c:pt>
                <c:pt idx="16500">
                  <c:v>2299.8046899999981</c:v>
                </c:pt>
                <c:pt idx="16501">
                  <c:v>2297.36328</c:v>
                </c:pt>
                <c:pt idx="16502">
                  <c:v>2299.8046899999981</c:v>
                </c:pt>
                <c:pt idx="16503">
                  <c:v>2299.8046899999981</c:v>
                </c:pt>
                <c:pt idx="16504">
                  <c:v>2297.36328</c:v>
                </c:pt>
                <c:pt idx="16505">
                  <c:v>2299.8046899999981</c:v>
                </c:pt>
                <c:pt idx="16506">
                  <c:v>2297.36328</c:v>
                </c:pt>
                <c:pt idx="16507">
                  <c:v>2297.36328</c:v>
                </c:pt>
                <c:pt idx="16508">
                  <c:v>2297.36328</c:v>
                </c:pt>
                <c:pt idx="16509">
                  <c:v>2299.8046899999981</c:v>
                </c:pt>
                <c:pt idx="16510">
                  <c:v>2297.36328</c:v>
                </c:pt>
                <c:pt idx="16511">
                  <c:v>2299.8046899999981</c:v>
                </c:pt>
                <c:pt idx="16512">
                  <c:v>2299.8046899999981</c:v>
                </c:pt>
                <c:pt idx="16513">
                  <c:v>2297.36328</c:v>
                </c:pt>
                <c:pt idx="16514">
                  <c:v>2299.8046899999981</c:v>
                </c:pt>
                <c:pt idx="16515">
                  <c:v>2299.8046899999981</c:v>
                </c:pt>
                <c:pt idx="16516">
                  <c:v>2297.36328</c:v>
                </c:pt>
                <c:pt idx="16517">
                  <c:v>2297.36328</c:v>
                </c:pt>
                <c:pt idx="16518">
                  <c:v>2299.8046899999981</c:v>
                </c:pt>
                <c:pt idx="16519">
                  <c:v>2297.36328</c:v>
                </c:pt>
                <c:pt idx="16520">
                  <c:v>2297.36328</c:v>
                </c:pt>
                <c:pt idx="16521">
                  <c:v>2299.8046899999981</c:v>
                </c:pt>
                <c:pt idx="16522">
                  <c:v>2299.8046899999981</c:v>
                </c:pt>
                <c:pt idx="16523">
                  <c:v>2299.8046899999981</c:v>
                </c:pt>
                <c:pt idx="16524">
                  <c:v>2297.36328</c:v>
                </c:pt>
                <c:pt idx="16525">
                  <c:v>2299.8046899999981</c:v>
                </c:pt>
                <c:pt idx="16526">
                  <c:v>2299.8046899999981</c:v>
                </c:pt>
                <c:pt idx="16527">
                  <c:v>2299.8046899999981</c:v>
                </c:pt>
                <c:pt idx="16528">
                  <c:v>2297.36328</c:v>
                </c:pt>
                <c:pt idx="16529">
                  <c:v>2299.8046899999981</c:v>
                </c:pt>
                <c:pt idx="16530">
                  <c:v>2297.36328</c:v>
                </c:pt>
                <c:pt idx="16531">
                  <c:v>2297.36328</c:v>
                </c:pt>
                <c:pt idx="16532">
                  <c:v>2299.8046899999981</c:v>
                </c:pt>
                <c:pt idx="16533">
                  <c:v>2297.36328</c:v>
                </c:pt>
                <c:pt idx="16534">
                  <c:v>2297.36328</c:v>
                </c:pt>
                <c:pt idx="16535">
                  <c:v>2297.36328</c:v>
                </c:pt>
                <c:pt idx="16536">
                  <c:v>2297.36328</c:v>
                </c:pt>
                <c:pt idx="16537">
                  <c:v>2299.8046899999981</c:v>
                </c:pt>
                <c:pt idx="16538">
                  <c:v>2299.8046899999981</c:v>
                </c:pt>
                <c:pt idx="16539">
                  <c:v>2297.36328</c:v>
                </c:pt>
                <c:pt idx="16540">
                  <c:v>2297.36328</c:v>
                </c:pt>
                <c:pt idx="16541">
                  <c:v>2297.36328</c:v>
                </c:pt>
                <c:pt idx="16542">
                  <c:v>2297.36328</c:v>
                </c:pt>
                <c:pt idx="16543">
                  <c:v>2297.36328</c:v>
                </c:pt>
                <c:pt idx="16544">
                  <c:v>2299.8046899999981</c:v>
                </c:pt>
                <c:pt idx="16545">
                  <c:v>2297.36328</c:v>
                </c:pt>
                <c:pt idx="16546">
                  <c:v>2299.8046899999981</c:v>
                </c:pt>
                <c:pt idx="16547">
                  <c:v>2299.8046899999981</c:v>
                </c:pt>
                <c:pt idx="16548">
                  <c:v>2297.36328</c:v>
                </c:pt>
                <c:pt idx="16549">
                  <c:v>2297.36328</c:v>
                </c:pt>
                <c:pt idx="16550">
                  <c:v>2297.36328</c:v>
                </c:pt>
                <c:pt idx="16551">
                  <c:v>2297.36328</c:v>
                </c:pt>
                <c:pt idx="16552">
                  <c:v>2297.36328</c:v>
                </c:pt>
                <c:pt idx="16553">
                  <c:v>2297.36328</c:v>
                </c:pt>
                <c:pt idx="16554">
                  <c:v>2297.36328</c:v>
                </c:pt>
                <c:pt idx="16555">
                  <c:v>2297.36328</c:v>
                </c:pt>
                <c:pt idx="16556">
                  <c:v>2297.36328</c:v>
                </c:pt>
                <c:pt idx="16557">
                  <c:v>2297.36328</c:v>
                </c:pt>
                <c:pt idx="16558">
                  <c:v>2299.8046899999981</c:v>
                </c:pt>
                <c:pt idx="16559">
                  <c:v>2297.36328</c:v>
                </c:pt>
                <c:pt idx="16560">
                  <c:v>2297.36328</c:v>
                </c:pt>
                <c:pt idx="16561">
                  <c:v>2299.8046899999981</c:v>
                </c:pt>
                <c:pt idx="16562">
                  <c:v>2297.36328</c:v>
                </c:pt>
                <c:pt idx="16563">
                  <c:v>2299.8046899999981</c:v>
                </c:pt>
                <c:pt idx="16564">
                  <c:v>2297.36328</c:v>
                </c:pt>
                <c:pt idx="16565">
                  <c:v>2297.36328</c:v>
                </c:pt>
                <c:pt idx="16566">
                  <c:v>2299.8046899999981</c:v>
                </c:pt>
                <c:pt idx="16567">
                  <c:v>2297.36328</c:v>
                </c:pt>
                <c:pt idx="16568">
                  <c:v>2297.36328</c:v>
                </c:pt>
                <c:pt idx="16569">
                  <c:v>2299.8046899999981</c:v>
                </c:pt>
                <c:pt idx="16570">
                  <c:v>2297.36328</c:v>
                </c:pt>
                <c:pt idx="16571">
                  <c:v>2297.36328</c:v>
                </c:pt>
                <c:pt idx="16572">
                  <c:v>2299.8046899999981</c:v>
                </c:pt>
                <c:pt idx="16573">
                  <c:v>2297.36328</c:v>
                </c:pt>
                <c:pt idx="16574">
                  <c:v>2297.36328</c:v>
                </c:pt>
                <c:pt idx="16575">
                  <c:v>2297.36328</c:v>
                </c:pt>
                <c:pt idx="16576">
                  <c:v>2299.8046899999981</c:v>
                </c:pt>
                <c:pt idx="16577">
                  <c:v>2299.8046899999981</c:v>
                </c:pt>
                <c:pt idx="16578">
                  <c:v>2299.8046899999981</c:v>
                </c:pt>
                <c:pt idx="16579">
                  <c:v>2299.8046899999981</c:v>
                </c:pt>
                <c:pt idx="16580">
                  <c:v>2297.36328</c:v>
                </c:pt>
                <c:pt idx="16581">
                  <c:v>2299.8046899999981</c:v>
                </c:pt>
                <c:pt idx="16582">
                  <c:v>2297.36328</c:v>
                </c:pt>
                <c:pt idx="16583">
                  <c:v>2297.36328</c:v>
                </c:pt>
                <c:pt idx="16584">
                  <c:v>2297.36328</c:v>
                </c:pt>
                <c:pt idx="16585">
                  <c:v>2299.8046899999981</c:v>
                </c:pt>
                <c:pt idx="16586">
                  <c:v>2297.36328</c:v>
                </c:pt>
                <c:pt idx="16587">
                  <c:v>2299.8046899999981</c:v>
                </c:pt>
                <c:pt idx="16588">
                  <c:v>2297.36328</c:v>
                </c:pt>
                <c:pt idx="16589">
                  <c:v>2299.8046899999981</c:v>
                </c:pt>
                <c:pt idx="16590">
                  <c:v>2297.36328</c:v>
                </c:pt>
                <c:pt idx="16591">
                  <c:v>2297.36328</c:v>
                </c:pt>
                <c:pt idx="16592">
                  <c:v>2297.36328</c:v>
                </c:pt>
                <c:pt idx="16593">
                  <c:v>2297.36328</c:v>
                </c:pt>
                <c:pt idx="16594">
                  <c:v>2297.36328</c:v>
                </c:pt>
                <c:pt idx="16595">
                  <c:v>2297.36328</c:v>
                </c:pt>
                <c:pt idx="16596">
                  <c:v>2297.36328</c:v>
                </c:pt>
                <c:pt idx="16597">
                  <c:v>2297.36328</c:v>
                </c:pt>
                <c:pt idx="16598">
                  <c:v>2297.36328</c:v>
                </c:pt>
                <c:pt idx="16599">
                  <c:v>2297.36328</c:v>
                </c:pt>
                <c:pt idx="16600">
                  <c:v>2299.8046899999981</c:v>
                </c:pt>
                <c:pt idx="16601">
                  <c:v>2297.36328</c:v>
                </c:pt>
                <c:pt idx="16602">
                  <c:v>2299.8046899999981</c:v>
                </c:pt>
                <c:pt idx="16603">
                  <c:v>2299.8046899999981</c:v>
                </c:pt>
                <c:pt idx="16604">
                  <c:v>2297.36328</c:v>
                </c:pt>
                <c:pt idx="16605">
                  <c:v>2299.8046899999981</c:v>
                </c:pt>
                <c:pt idx="16606">
                  <c:v>2297.36328</c:v>
                </c:pt>
                <c:pt idx="16607">
                  <c:v>2297.36328</c:v>
                </c:pt>
                <c:pt idx="16608">
                  <c:v>2299.8046899999981</c:v>
                </c:pt>
                <c:pt idx="16609">
                  <c:v>2297.36328</c:v>
                </c:pt>
                <c:pt idx="16610">
                  <c:v>2297.36328</c:v>
                </c:pt>
                <c:pt idx="16611">
                  <c:v>2299.8046899999981</c:v>
                </c:pt>
                <c:pt idx="16612">
                  <c:v>2297.36328</c:v>
                </c:pt>
                <c:pt idx="16613">
                  <c:v>2297.36328</c:v>
                </c:pt>
                <c:pt idx="16614">
                  <c:v>2297.36328</c:v>
                </c:pt>
                <c:pt idx="16615">
                  <c:v>2297.36328</c:v>
                </c:pt>
                <c:pt idx="16616">
                  <c:v>2299.8046899999981</c:v>
                </c:pt>
                <c:pt idx="16617">
                  <c:v>2299.8046899999981</c:v>
                </c:pt>
                <c:pt idx="16618">
                  <c:v>2297.36328</c:v>
                </c:pt>
                <c:pt idx="16619">
                  <c:v>2297.36328</c:v>
                </c:pt>
                <c:pt idx="16620">
                  <c:v>2297.36328</c:v>
                </c:pt>
                <c:pt idx="16621">
                  <c:v>2297.36328</c:v>
                </c:pt>
                <c:pt idx="16622">
                  <c:v>2297.36328</c:v>
                </c:pt>
                <c:pt idx="16623">
                  <c:v>2297.36328</c:v>
                </c:pt>
                <c:pt idx="16624">
                  <c:v>2297.36328</c:v>
                </c:pt>
                <c:pt idx="16625">
                  <c:v>2297.36328</c:v>
                </c:pt>
                <c:pt idx="16626">
                  <c:v>2297.36328</c:v>
                </c:pt>
                <c:pt idx="16627">
                  <c:v>2297.36328</c:v>
                </c:pt>
                <c:pt idx="16628">
                  <c:v>2297.36328</c:v>
                </c:pt>
                <c:pt idx="16629">
                  <c:v>2297.36328</c:v>
                </c:pt>
                <c:pt idx="16630">
                  <c:v>2299.8046899999981</c:v>
                </c:pt>
                <c:pt idx="16631">
                  <c:v>2297.36328</c:v>
                </c:pt>
                <c:pt idx="16632">
                  <c:v>2297.36328</c:v>
                </c:pt>
                <c:pt idx="16633">
                  <c:v>2297.36328</c:v>
                </c:pt>
                <c:pt idx="16634">
                  <c:v>2297.36328</c:v>
                </c:pt>
                <c:pt idx="16635">
                  <c:v>2297.36328</c:v>
                </c:pt>
                <c:pt idx="16636">
                  <c:v>2299.8046899999981</c:v>
                </c:pt>
                <c:pt idx="16637">
                  <c:v>2297.36328</c:v>
                </c:pt>
                <c:pt idx="16638">
                  <c:v>2297.36328</c:v>
                </c:pt>
                <c:pt idx="16639">
                  <c:v>2299.8046899999981</c:v>
                </c:pt>
                <c:pt idx="16640">
                  <c:v>2297.36328</c:v>
                </c:pt>
                <c:pt idx="16641">
                  <c:v>2297.36328</c:v>
                </c:pt>
                <c:pt idx="16642">
                  <c:v>2297.36328</c:v>
                </c:pt>
                <c:pt idx="16643">
                  <c:v>2297.36328</c:v>
                </c:pt>
                <c:pt idx="16644">
                  <c:v>2297.36328</c:v>
                </c:pt>
                <c:pt idx="16645">
                  <c:v>2297.36328</c:v>
                </c:pt>
                <c:pt idx="16646">
                  <c:v>2297.36328</c:v>
                </c:pt>
                <c:pt idx="16647">
                  <c:v>2297.36328</c:v>
                </c:pt>
                <c:pt idx="16648">
                  <c:v>2299.8046899999981</c:v>
                </c:pt>
                <c:pt idx="16649">
                  <c:v>2299.8046899999981</c:v>
                </c:pt>
                <c:pt idx="16650">
                  <c:v>2299.8046899999981</c:v>
                </c:pt>
                <c:pt idx="16651">
                  <c:v>2297.36328</c:v>
                </c:pt>
                <c:pt idx="16652">
                  <c:v>2297.36328</c:v>
                </c:pt>
                <c:pt idx="16653">
                  <c:v>2297.36328</c:v>
                </c:pt>
                <c:pt idx="16654">
                  <c:v>2297.36328</c:v>
                </c:pt>
                <c:pt idx="16655">
                  <c:v>2299.8046899999981</c:v>
                </c:pt>
                <c:pt idx="16656">
                  <c:v>2297.36328</c:v>
                </c:pt>
                <c:pt idx="16657">
                  <c:v>2297.36328</c:v>
                </c:pt>
                <c:pt idx="16658">
                  <c:v>2297.36328</c:v>
                </c:pt>
                <c:pt idx="16659">
                  <c:v>2297.36328</c:v>
                </c:pt>
                <c:pt idx="16660">
                  <c:v>2299.8046899999981</c:v>
                </c:pt>
                <c:pt idx="16661">
                  <c:v>2297.36328</c:v>
                </c:pt>
                <c:pt idx="16662">
                  <c:v>2297.36328</c:v>
                </c:pt>
                <c:pt idx="16663">
                  <c:v>2297.36328</c:v>
                </c:pt>
                <c:pt idx="16664">
                  <c:v>2297.36328</c:v>
                </c:pt>
                <c:pt idx="16665">
                  <c:v>2297.36328</c:v>
                </c:pt>
                <c:pt idx="16666">
                  <c:v>2297.36328</c:v>
                </c:pt>
                <c:pt idx="16667">
                  <c:v>2297.36328</c:v>
                </c:pt>
                <c:pt idx="16668">
                  <c:v>2297.36328</c:v>
                </c:pt>
                <c:pt idx="16669">
                  <c:v>2297.36328</c:v>
                </c:pt>
                <c:pt idx="16670">
                  <c:v>2297.36328</c:v>
                </c:pt>
                <c:pt idx="16671">
                  <c:v>2297.36328</c:v>
                </c:pt>
                <c:pt idx="16672">
                  <c:v>2297.36328</c:v>
                </c:pt>
                <c:pt idx="16673">
                  <c:v>2297.36328</c:v>
                </c:pt>
                <c:pt idx="16674">
                  <c:v>2297.36328</c:v>
                </c:pt>
                <c:pt idx="16675">
                  <c:v>2297.36328</c:v>
                </c:pt>
                <c:pt idx="16676">
                  <c:v>2297.36328</c:v>
                </c:pt>
                <c:pt idx="16677">
                  <c:v>2297.36328</c:v>
                </c:pt>
                <c:pt idx="16678">
                  <c:v>2297.36328</c:v>
                </c:pt>
                <c:pt idx="16679">
                  <c:v>2297.36328</c:v>
                </c:pt>
                <c:pt idx="16680">
                  <c:v>2297.36328</c:v>
                </c:pt>
                <c:pt idx="16681">
                  <c:v>2297.36328</c:v>
                </c:pt>
                <c:pt idx="16682">
                  <c:v>2297.36328</c:v>
                </c:pt>
                <c:pt idx="16683">
                  <c:v>2297.36328</c:v>
                </c:pt>
                <c:pt idx="16684">
                  <c:v>2297.36328</c:v>
                </c:pt>
                <c:pt idx="16685">
                  <c:v>2297.36328</c:v>
                </c:pt>
                <c:pt idx="16686">
                  <c:v>2297.36328</c:v>
                </c:pt>
                <c:pt idx="16687">
                  <c:v>2297.36328</c:v>
                </c:pt>
                <c:pt idx="16688">
                  <c:v>2297.36328</c:v>
                </c:pt>
                <c:pt idx="16689">
                  <c:v>2297.36328</c:v>
                </c:pt>
                <c:pt idx="16690">
                  <c:v>2297.36328</c:v>
                </c:pt>
                <c:pt idx="16691">
                  <c:v>2299.8046899999981</c:v>
                </c:pt>
                <c:pt idx="16692">
                  <c:v>2297.36328</c:v>
                </c:pt>
                <c:pt idx="16693">
                  <c:v>2297.36328</c:v>
                </c:pt>
                <c:pt idx="16694">
                  <c:v>2297.36328</c:v>
                </c:pt>
                <c:pt idx="16695">
                  <c:v>2297.36328</c:v>
                </c:pt>
                <c:pt idx="16696">
                  <c:v>2299.8046899999981</c:v>
                </c:pt>
                <c:pt idx="16697">
                  <c:v>2297.36328</c:v>
                </c:pt>
                <c:pt idx="16698">
                  <c:v>2297.36328</c:v>
                </c:pt>
                <c:pt idx="16699">
                  <c:v>2297.36328</c:v>
                </c:pt>
                <c:pt idx="16700">
                  <c:v>2297.36328</c:v>
                </c:pt>
                <c:pt idx="16701">
                  <c:v>2297.36328</c:v>
                </c:pt>
                <c:pt idx="16702">
                  <c:v>2297.36328</c:v>
                </c:pt>
                <c:pt idx="16703">
                  <c:v>2297.36328</c:v>
                </c:pt>
                <c:pt idx="16704">
                  <c:v>2297.36328</c:v>
                </c:pt>
                <c:pt idx="16705">
                  <c:v>2297.36328</c:v>
                </c:pt>
                <c:pt idx="16706">
                  <c:v>2297.36328</c:v>
                </c:pt>
                <c:pt idx="16707">
                  <c:v>2299.8046899999981</c:v>
                </c:pt>
                <c:pt idx="16708">
                  <c:v>2297.36328</c:v>
                </c:pt>
                <c:pt idx="16709">
                  <c:v>2297.36328</c:v>
                </c:pt>
                <c:pt idx="16710">
                  <c:v>2297.36328</c:v>
                </c:pt>
                <c:pt idx="16711">
                  <c:v>2299.8046899999981</c:v>
                </c:pt>
                <c:pt idx="16712">
                  <c:v>2297.36328</c:v>
                </c:pt>
                <c:pt idx="16713">
                  <c:v>2297.36328</c:v>
                </c:pt>
                <c:pt idx="16714">
                  <c:v>2297.36328</c:v>
                </c:pt>
                <c:pt idx="16715">
                  <c:v>2297.36328</c:v>
                </c:pt>
                <c:pt idx="16716">
                  <c:v>2299.8046899999981</c:v>
                </c:pt>
                <c:pt idx="16717">
                  <c:v>2297.36328</c:v>
                </c:pt>
                <c:pt idx="16718">
                  <c:v>2299.8046899999981</c:v>
                </c:pt>
                <c:pt idx="16719">
                  <c:v>2297.36328</c:v>
                </c:pt>
                <c:pt idx="16720">
                  <c:v>2297.36328</c:v>
                </c:pt>
                <c:pt idx="16721">
                  <c:v>2297.36328</c:v>
                </c:pt>
                <c:pt idx="16722">
                  <c:v>2297.36328</c:v>
                </c:pt>
                <c:pt idx="16723">
                  <c:v>2297.36328</c:v>
                </c:pt>
                <c:pt idx="16724">
                  <c:v>2297.36328</c:v>
                </c:pt>
                <c:pt idx="16725">
                  <c:v>2297.36328</c:v>
                </c:pt>
                <c:pt idx="16726">
                  <c:v>2297.36328</c:v>
                </c:pt>
                <c:pt idx="16727">
                  <c:v>2297.36328</c:v>
                </c:pt>
                <c:pt idx="16728">
                  <c:v>2297.36328</c:v>
                </c:pt>
                <c:pt idx="16729">
                  <c:v>2299.8046899999981</c:v>
                </c:pt>
                <c:pt idx="16730">
                  <c:v>2297.36328</c:v>
                </c:pt>
                <c:pt idx="16731">
                  <c:v>2297.36328</c:v>
                </c:pt>
                <c:pt idx="16732">
                  <c:v>2297.36328</c:v>
                </c:pt>
                <c:pt idx="16733">
                  <c:v>2297.36328</c:v>
                </c:pt>
                <c:pt idx="16734">
                  <c:v>2297.36328</c:v>
                </c:pt>
                <c:pt idx="16735">
                  <c:v>2299.8046899999981</c:v>
                </c:pt>
                <c:pt idx="16736">
                  <c:v>2297.36328</c:v>
                </c:pt>
                <c:pt idx="16737">
                  <c:v>2297.36328</c:v>
                </c:pt>
                <c:pt idx="16738">
                  <c:v>2297.36328</c:v>
                </c:pt>
                <c:pt idx="16739">
                  <c:v>2297.36328</c:v>
                </c:pt>
                <c:pt idx="16740">
                  <c:v>2299.8046899999981</c:v>
                </c:pt>
                <c:pt idx="16741">
                  <c:v>2297.36328</c:v>
                </c:pt>
                <c:pt idx="16742">
                  <c:v>2297.36328</c:v>
                </c:pt>
                <c:pt idx="16743">
                  <c:v>2297.36328</c:v>
                </c:pt>
                <c:pt idx="16744">
                  <c:v>2297.36328</c:v>
                </c:pt>
                <c:pt idx="16745">
                  <c:v>2297.36328</c:v>
                </c:pt>
                <c:pt idx="16746">
                  <c:v>2299.8046899999981</c:v>
                </c:pt>
                <c:pt idx="16747">
                  <c:v>2299.8046899999981</c:v>
                </c:pt>
                <c:pt idx="16748">
                  <c:v>2297.36328</c:v>
                </c:pt>
                <c:pt idx="16749">
                  <c:v>2297.36328</c:v>
                </c:pt>
                <c:pt idx="16750">
                  <c:v>2297.36328</c:v>
                </c:pt>
                <c:pt idx="16751">
                  <c:v>2297.36328</c:v>
                </c:pt>
                <c:pt idx="16752">
                  <c:v>2297.36328</c:v>
                </c:pt>
                <c:pt idx="16753">
                  <c:v>2297.36328</c:v>
                </c:pt>
                <c:pt idx="16754">
                  <c:v>2299.8046899999981</c:v>
                </c:pt>
                <c:pt idx="16755">
                  <c:v>2297.36328</c:v>
                </c:pt>
                <c:pt idx="16756">
                  <c:v>2299.8046899999981</c:v>
                </c:pt>
                <c:pt idx="16757">
                  <c:v>2297.36328</c:v>
                </c:pt>
                <c:pt idx="16758">
                  <c:v>2297.36328</c:v>
                </c:pt>
                <c:pt idx="16759">
                  <c:v>2297.36328</c:v>
                </c:pt>
                <c:pt idx="16760">
                  <c:v>2297.36328</c:v>
                </c:pt>
                <c:pt idx="16761">
                  <c:v>2299.8046899999981</c:v>
                </c:pt>
                <c:pt idx="16762">
                  <c:v>2297.36328</c:v>
                </c:pt>
                <c:pt idx="16763">
                  <c:v>2297.36328</c:v>
                </c:pt>
                <c:pt idx="16764">
                  <c:v>2297.36328</c:v>
                </c:pt>
                <c:pt idx="16765">
                  <c:v>2297.36328</c:v>
                </c:pt>
                <c:pt idx="16766">
                  <c:v>2297.36328</c:v>
                </c:pt>
                <c:pt idx="16767">
                  <c:v>2297.36328</c:v>
                </c:pt>
                <c:pt idx="16768">
                  <c:v>2299.8046899999981</c:v>
                </c:pt>
                <c:pt idx="16769">
                  <c:v>2297.36328</c:v>
                </c:pt>
                <c:pt idx="16770">
                  <c:v>2297.36328</c:v>
                </c:pt>
                <c:pt idx="16771">
                  <c:v>2297.36328</c:v>
                </c:pt>
                <c:pt idx="16772">
                  <c:v>2297.36328</c:v>
                </c:pt>
                <c:pt idx="16773">
                  <c:v>2297.36328</c:v>
                </c:pt>
                <c:pt idx="16774">
                  <c:v>2297.36328</c:v>
                </c:pt>
                <c:pt idx="16775">
                  <c:v>2297.36328</c:v>
                </c:pt>
                <c:pt idx="16776">
                  <c:v>2297.36328</c:v>
                </c:pt>
                <c:pt idx="16777">
                  <c:v>2297.36328</c:v>
                </c:pt>
                <c:pt idx="16778">
                  <c:v>2299.8046899999981</c:v>
                </c:pt>
                <c:pt idx="16779">
                  <c:v>2297.36328</c:v>
                </c:pt>
                <c:pt idx="16780">
                  <c:v>2297.36328</c:v>
                </c:pt>
                <c:pt idx="16781">
                  <c:v>2297.36328</c:v>
                </c:pt>
                <c:pt idx="16782">
                  <c:v>2297.36328</c:v>
                </c:pt>
                <c:pt idx="16783">
                  <c:v>2297.36328</c:v>
                </c:pt>
                <c:pt idx="16784">
                  <c:v>2297.36328</c:v>
                </c:pt>
                <c:pt idx="16785">
                  <c:v>2297.36328</c:v>
                </c:pt>
                <c:pt idx="16786">
                  <c:v>2297.36328</c:v>
                </c:pt>
                <c:pt idx="16787">
                  <c:v>2297.36328</c:v>
                </c:pt>
                <c:pt idx="16788">
                  <c:v>2297.36328</c:v>
                </c:pt>
                <c:pt idx="16789">
                  <c:v>2297.36328</c:v>
                </c:pt>
                <c:pt idx="16790">
                  <c:v>2297.36328</c:v>
                </c:pt>
                <c:pt idx="16791">
                  <c:v>2297.36328</c:v>
                </c:pt>
                <c:pt idx="16792">
                  <c:v>2297.36328</c:v>
                </c:pt>
                <c:pt idx="16793">
                  <c:v>2297.36328</c:v>
                </c:pt>
                <c:pt idx="16794">
                  <c:v>2297.36328</c:v>
                </c:pt>
                <c:pt idx="16795">
                  <c:v>2297.36328</c:v>
                </c:pt>
                <c:pt idx="16796">
                  <c:v>2297.36328</c:v>
                </c:pt>
                <c:pt idx="16797">
                  <c:v>2297.36328</c:v>
                </c:pt>
                <c:pt idx="16798">
                  <c:v>2297.36328</c:v>
                </c:pt>
                <c:pt idx="16799">
                  <c:v>2297.36328</c:v>
                </c:pt>
                <c:pt idx="16800">
                  <c:v>2299.8046899999981</c:v>
                </c:pt>
                <c:pt idx="16801">
                  <c:v>2297.36328</c:v>
                </c:pt>
                <c:pt idx="16802">
                  <c:v>2297.36328</c:v>
                </c:pt>
                <c:pt idx="16803">
                  <c:v>2297.36328</c:v>
                </c:pt>
                <c:pt idx="16804">
                  <c:v>2297.36328</c:v>
                </c:pt>
                <c:pt idx="16805">
                  <c:v>2297.36328</c:v>
                </c:pt>
                <c:pt idx="16806">
                  <c:v>2299.8046899999981</c:v>
                </c:pt>
                <c:pt idx="16807">
                  <c:v>2297.36328</c:v>
                </c:pt>
                <c:pt idx="16808">
                  <c:v>2297.36328</c:v>
                </c:pt>
                <c:pt idx="16809">
                  <c:v>2297.36328</c:v>
                </c:pt>
                <c:pt idx="16810">
                  <c:v>2297.36328</c:v>
                </c:pt>
                <c:pt idx="16811">
                  <c:v>2297.36328</c:v>
                </c:pt>
                <c:pt idx="16812">
                  <c:v>2297.36328</c:v>
                </c:pt>
                <c:pt idx="16813">
                  <c:v>2297.36328</c:v>
                </c:pt>
                <c:pt idx="16814">
                  <c:v>2297.36328</c:v>
                </c:pt>
                <c:pt idx="16815">
                  <c:v>2297.36328</c:v>
                </c:pt>
                <c:pt idx="16816">
                  <c:v>2297.36328</c:v>
                </c:pt>
                <c:pt idx="16817">
                  <c:v>2297.36328</c:v>
                </c:pt>
                <c:pt idx="16818">
                  <c:v>2297.36328</c:v>
                </c:pt>
                <c:pt idx="16819">
                  <c:v>2299.8046899999981</c:v>
                </c:pt>
                <c:pt idx="16820">
                  <c:v>2297.36328</c:v>
                </c:pt>
                <c:pt idx="16821">
                  <c:v>2297.36328</c:v>
                </c:pt>
                <c:pt idx="16822">
                  <c:v>2297.36328</c:v>
                </c:pt>
                <c:pt idx="16823">
                  <c:v>2297.36328</c:v>
                </c:pt>
                <c:pt idx="16824">
                  <c:v>2297.36328</c:v>
                </c:pt>
                <c:pt idx="16825">
                  <c:v>2297.36328</c:v>
                </c:pt>
                <c:pt idx="16826">
                  <c:v>2297.36328</c:v>
                </c:pt>
                <c:pt idx="16827">
                  <c:v>2297.36328</c:v>
                </c:pt>
                <c:pt idx="16828">
                  <c:v>2297.36328</c:v>
                </c:pt>
                <c:pt idx="16829">
                  <c:v>2297.36328</c:v>
                </c:pt>
                <c:pt idx="16830">
                  <c:v>2297.36328</c:v>
                </c:pt>
                <c:pt idx="16831">
                  <c:v>2297.36328</c:v>
                </c:pt>
                <c:pt idx="16832">
                  <c:v>2297.36328</c:v>
                </c:pt>
                <c:pt idx="16833">
                  <c:v>2297.36328</c:v>
                </c:pt>
                <c:pt idx="16834">
                  <c:v>2297.36328</c:v>
                </c:pt>
                <c:pt idx="16835">
                  <c:v>2297.36328</c:v>
                </c:pt>
                <c:pt idx="16836">
                  <c:v>2297.36328</c:v>
                </c:pt>
                <c:pt idx="16837">
                  <c:v>2297.36328</c:v>
                </c:pt>
                <c:pt idx="16838">
                  <c:v>2297.36328</c:v>
                </c:pt>
                <c:pt idx="16839">
                  <c:v>2297.36328</c:v>
                </c:pt>
                <c:pt idx="16840">
                  <c:v>2297.36328</c:v>
                </c:pt>
                <c:pt idx="16841">
                  <c:v>2297.36328</c:v>
                </c:pt>
                <c:pt idx="16842">
                  <c:v>2297.36328</c:v>
                </c:pt>
                <c:pt idx="16843">
                  <c:v>2297.36328</c:v>
                </c:pt>
                <c:pt idx="16844">
                  <c:v>2297.36328</c:v>
                </c:pt>
                <c:pt idx="16845">
                  <c:v>2297.36328</c:v>
                </c:pt>
                <c:pt idx="16846">
                  <c:v>2297.36328</c:v>
                </c:pt>
                <c:pt idx="16847">
                  <c:v>2297.36328</c:v>
                </c:pt>
                <c:pt idx="16848">
                  <c:v>2297.36328</c:v>
                </c:pt>
                <c:pt idx="16849">
                  <c:v>2297.36328</c:v>
                </c:pt>
                <c:pt idx="16850">
                  <c:v>2299.8046899999981</c:v>
                </c:pt>
                <c:pt idx="16851">
                  <c:v>2297.36328</c:v>
                </c:pt>
                <c:pt idx="16852">
                  <c:v>2297.36328</c:v>
                </c:pt>
                <c:pt idx="16853">
                  <c:v>2297.36328</c:v>
                </c:pt>
                <c:pt idx="16854">
                  <c:v>2297.36328</c:v>
                </c:pt>
                <c:pt idx="16855">
                  <c:v>2297.36328</c:v>
                </c:pt>
                <c:pt idx="16856">
                  <c:v>2297.36328</c:v>
                </c:pt>
                <c:pt idx="16857">
                  <c:v>2297.36328</c:v>
                </c:pt>
                <c:pt idx="16858">
                  <c:v>2297.36328</c:v>
                </c:pt>
                <c:pt idx="16859">
                  <c:v>2297.36328</c:v>
                </c:pt>
                <c:pt idx="16860">
                  <c:v>2297.36328</c:v>
                </c:pt>
                <c:pt idx="16861">
                  <c:v>2297.36328</c:v>
                </c:pt>
                <c:pt idx="16862">
                  <c:v>2297.36328</c:v>
                </c:pt>
                <c:pt idx="16863">
                  <c:v>2297.36328</c:v>
                </c:pt>
                <c:pt idx="16864">
                  <c:v>2297.36328</c:v>
                </c:pt>
                <c:pt idx="16865">
                  <c:v>2297.36328</c:v>
                </c:pt>
                <c:pt idx="16866">
                  <c:v>2297.36328</c:v>
                </c:pt>
                <c:pt idx="16867">
                  <c:v>2299.8046899999981</c:v>
                </c:pt>
                <c:pt idx="16868">
                  <c:v>2297.36328</c:v>
                </c:pt>
                <c:pt idx="16869">
                  <c:v>2297.36328</c:v>
                </c:pt>
                <c:pt idx="16870">
                  <c:v>2297.36328</c:v>
                </c:pt>
                <c:pt idx="16871">
                  <c:v>2297.36328</c:v>
                </c:pt>
                <c:pt idx="16872">
                  <c:v>2297.36328</c:v>
                </c:pt>
                <c:pt idx="16873">
                  <c:v>2297.36328</c:v>
                </c:pt>
                <c:pt idx="16874">
                  <c:v>2299.8046899999981</c:v>
                </c:pt>
                <c:pt idx="16875">
                  <c:v>2297.36328</c:v>
                </c:pt>
                <c:pt idx="16876">
                  <c:v>2297.36328</c:v>
                </c:pt>
                <c:pt idx="16877">
                  <c:v>2297.36328</c:v>
                </c:pt>
                <c:pt idx="16878">
                  <c:v>2297.36328</c:v>
                </c:pt>
                <c:pt idx="16879">
                  <c:v>2297.36328</c:v>
                </c:pt>
                <c:pt idx="16880">
                  <c:v>2297.36328</c:v>
                </c:pt>
                <c:pt idx="16881">
                  <c:v>2297.36328</c:v>
                </c:pt>
                <c:pt idx="16882">
                  <c:v>2297.36328</c:v>
                </c:pt>
                <c:pt idx="16883">
                  <c:v>2297.36328</c:v>
                </c:pt>
                <c:pt idx="16884">
                  <c:v>2297.36328</c:v>
                </c:pt>
                <c:pt idx="16885">
                  <c:v>2297.36328</c:v>
                </c:pt>
                <c:pt idx="16886">
                  <c:v>2297.36328</c:v>
                </c:pt>
                <c:pt idx="16887">
                  <c:v>2297.36328</c:v>
                </c:pt>
                <c:pt idx="16888">
                  <c:v>2297.36328</c:v>
                </c:pt>
                <c:pt idx="16889">
                  <c:v>2297.36328</c:v>
                </c:pt>
                <c:pt idx="16890">
                  <c:v>2297.36328</c:v>
                </c:pt>
                <c:pt idx="16891">
                  <c:v>2297.36328</c:v>
                </c:pt>
                <c:pt idx="16892">
                  <c:v>2297.36328</c:v>
                </c:pt>
                <c:pt idx="16893">
                  <c:v>2297.36328</c:v>
                </c:pt>
                <c:pt idx="16894">
                  <c:v>2297.36328</c:v>
                </c:pt>
                <c:pt idx="16895">
                  <c:v>2297.36328</c:v>
                </c:pt>
                <c:pt idx="16896">
                  <c:v>2297.36328</c:v>
                </c:pt>
                <c:pt idx="16897">
                  <c:v>2297.36328</c:v>
                </c:pt>
                <c:pt idx="16898">
                  <c:v>2297.36328</c:v>
                </c:pt>
                <c:pt idx="16899">
                  <c:v>2297.36328</c:v>
                </c:pt>
                <c:pt idx="16900">
                  <c:v>2297.36328</c:v>
                </c:pt>
                <c:pt idx="16901">
                  <c:v>2297.36328</c:v>
                </c:pt>
                <c:pt idx="16902">
                  <c:v>2297.36328</c:v>
                </c:pt>
                <c:pt idx="16903">
                  <c:v>2297.36328</c:v>
                </c:pt>
                <c:pt idx="16904">
                  <c:v>2297.36328</c:v>
                </c:pt>
                <c:pt idx="16905">
                  <c:v>2297.36328</c:v>
                </c:pt>
                <c:pt idx="16906">
                  <c:v>2297.36328</c:v>
                </c:pt>
                <c:pt idx="16907">
                  <c:v>2297.36328</c:v>
                </c:pt>
                <c:pt idx="16908">
                  <c:v>2297.36328</c:v>
                </c:pt>
                <c:pt idx="16909">
                  <c:v>2297.36328</c:v>
                </c:pt>
                <c:pt idx="16910">
                  <c:v>2297.36328</c:v>
                </c:pt>
                <c:pt idx="16911">
                  <c:v>2299.8046899999981</c:v>
                </c:pt>
                <c:pt idx="16912">
                  <c:v>2297.36328</c:v>
                </c:pt>
                <c:pt idx="16913">
                  <c:v>2297.36328</c:v>
                </c:pt>
                <c:pt idx="16914">
                  <c:v>2297.36328</c:v>
                </c:pt>
                <c:pt idx="16915">
                  <c:v>2297.36328</c:v>
                </c:pt>
                <c:pt idx="16916">
                  <c:v>2297.36328</c:v>
                </c:pt>
                <c:pt idx="16917">
                  <c:v>2297.36328</c:v>
                </c:pt>
                <c:pt idx="16918">
                  <c:v>2297.36328</c:v>
                </c:pt>
                <c:pt idx="16919">
                  <c:v>2297.36328</c:v>
                </c:pt>
                <c:pt idx="16920">
                  <c:v>2297.36328</c:v>
                </c:pt>
                <c:pt idx="16921">
                  <c:v>2297.36328</c:v>
                </c:pt>
                <c:pt idx="16922">
                  <c:v>2297.36328</c:v>
                </c:pt>
                <c:pt idx="16923">
                  <c:v>2297.36328</c:v>
                </c:pt>
                <c:pt idx="16924">
                  <c:v>2297.36328</c:v>
                </c:pt>
                <c:pt idx="16925">
                  <c:v>2297.36328</c:v>
                </c:pt>
                <c:pt idx="16926">
                  <c:v>2297.36328</c:v>
                </c:pt>
                <c:pt idx="16927">
                  <c:v>2297.36328</c:v>
                </c:pt>
                <c:pt idx="16928">
                  <c:v>2297.36328</c:v>
                </c:pt>
                <c:pt idx="16929">
                  <c:v>2297.36328</c:v>
                </c:pt>
                <c:pt idx="16930">
                  <c:v>2297.36328</c:v>
                </c:pt>
                <c:pt idx="16931">
                  <c:v>2297.36328</c:v>
                </c:pt>
                <c:pt idx="16932">
                  <c:v>2297.36328</c:v>
                </c:pt>
                <c:pt idx="16933">
                  <c:v>2297.36328</c:v>
                </c:pt>
                <c:pt idx="16934">
                  <c:v>2297.36328</c:v>
                </c:pt>
                <c:pt idx="16935">
                  <c:v>2297.36328</c:v>
                </c:pt>
                <c:pt idx="16936">
                  <c:v>2297.36328</c:v>
                </c:pt>
                <c:pt idx="16937">
                  <c:v>2297.36328</c:v>
                </c:pt>
                <c:pt idx="16938">
                  <c:v>2297.36328</c:v>
                </c:pt>
                <c:pt idx="16939">
                  <c:v>2297.36328</c:v>
                </c:pt>
                <c:pt idx="16940">
                  <c:v>2297.36328</c:v>
                </c:pt>
                <c:pt idx="16941">
                  <c:v>2297.36328</c:v>
                </c:pt>
                <c:pt idx="16942">
                  <c:v>2297.36328</c:v>
                </c:pt>
                <c:pt idx="16943">
                  <c:v>2299.8046899999981</c:v>
                </c:pt>
                <c:pt idx="16944">
                  <c:v>2297.36328</c:v>
                </c:pt>
                <c:pt idx="16945">
                  <c:v>2297.36328</c:v>
                </c:pt>
                <c:pt idx="16946">
                  <c:v>2297.36328</c:v>
                </c:pt>
                <c:pt idx="16947">
                  <c:v>2297.36328</c:v>
                </c:pt>
                <c:pt idx="16948">
                  <c:v>2297.36328</c:v>
                </c:pt>
                <c:pt idx="16949">
                  <c:v>2297.36328</c:v>
                </c:pt>
                <c:pt idx="16950">
                  <c:v>2297.36328</c:v>
                </c:pt>
                <c:pt idx="16951">
                  <c:v>2297.36328</c:v>
                </c:pt>
                <c:pt idx="16952">
                  <c:v>2297.36328</c:v>
                </c:pt>
                <c:pt idx="16953">
                  <c:v>2297.36328</c:v>
                </c:pt>
                <c:pt idx="16954">
                  <c:v>2297.36328</c:v>
                </c:pt>
                <c:pt idx="16955">
                  <c:v>2297.36328</c:v>
                </c:pt>
                <c:pt idx="16956">
                  <c:v>2297.36328</c:v>
                </c:pt>
                <c:pt idx="16957">
                  <c:v>2297.36328</c:v>
                </c:pt>
                <c:pt idx="16958">
                  <c:v>2297.36328</c:v>
                </c:pt>
                <c:pt idx="16959">
                  <c:v>2297.36328</c:v>
                </c:pt>
                <c:pt idx="16960">
                  <c:v>2297.36328</c:v>
                </c:pt>
                <c:pt idx="16961">
                  <c:v>2297.36328</c:v>
                </c:pt>
                <c:pt idx="16962">
                  <c:v>2297.36328</c:v>
                </c:pt>
                <c:pt idx="16963">
                  <c:v>2297.36328</c:v>
                </c:pt>
                <c:pt idx="16964">
                  <c:v>2297.36328</c:v>
                </c:pt>
                <c:pt idx="16965">
                  <c:v>2297.36328</c:v>
                </c:pt>
                <c:pt idx="16966">
                  <c:v>2297.36328</c:v>
                </c:pt>
                <c:pt idx="16967">
                  <c:v>2297.36328</c:v>
                </c:pt>
                <c:pt idx="16968">
                  <c:v>2297.36328</c:v>
                </c:pt>
                <c:pt idx="16969">
                  <c:v>2297.36328</c:v>
                </c:pt>
                <c:pt idx="16970">
                  <c:v>2297.36328</c:v>
                </c:pt>
                <c:pt idx="16971">
                  <c:v>2297.36328</c:v>
                </c:pt>
                <c:pt idx="16972">
                  <c:v>2297.36328</c:v>
                </c:pt>
                <c:pt idx="16973">
                  <c:v>2297.36328</c:v>
                </c:pt>
                <c:pt idx="16974">
                  <c:v>2297.36328</c:v>
                </c:pt>
                <c:pt idx="16975">
                  <c:v>2297.36328</c:v>
                </c:pt>
                <c:pt idx="16976">
                  <c:v>2297.36328</c:v>
                </c:pt>
                <c:pt idx="16977">
                  <c:v>2297.36328</c:v>
                </c:pt>
                <c:pt idx="16978">
                  <c:v>2297.36328</c:v>
                </c:pt>
                <c:pt idx="16979">
                  <c:v>2297.36328</c:v>
                </c:pt>
                <c:pt idx="16980">
                  <c:v>2297.36328</c:v>
                </c:pt>
                <c:pt idx="16981">
                  <c:v>2297.36328</c:v>
                </c:pt>
                <c:pt idx="16982">
                  <c:v>2297.36328</c:v>
                </c:pt>
                <c:pt idx="16983">
                  <c:v>2297.36328</c:v>
                </c:pt>
                <c:pt idx="16984">
                  <c:v>2297.36328</c:v>
                </c:pt>
                <c:pt idx="16985">
                  <c:v>2297.36328</c:v>
                </c:pt>
                <c:pt idx="16986">
                  <c:v>2297.36328</c:v>
                </c:pt>
                <c:pt idx="16987">
                  <c:v>2297.36328</c:v>
                </c:pt>
                <c:pt idx="16988">
                  <c:v>2297.36328</c:v>
                </c:pt>
                <c:pt idx="16989">
                  <c:v>2297.36328</c:v>
                </c:pt>
                <c:pt idx="16990">
                  <c:v>2297.36328</c:v>
                </c:pt>
                <c:pt idx="16991">
                  <c:v>2297.36328</c:v>
                </c:pt>
                <c:pt idx="16992">
                  <c:v>2297.36328</c:v>
                </c:pt>
                <c:pt idx="16993">
                  <c:v>2297.36328</c:v>
                </c:pt>
                <c:pt idx="16994">
                  <c:v>2297.36328</c:v>
                </c:pt>
                <c:pt idx="16995">
                  <c:v>2297.36328</c:v>
                </c:pt>
                <c:pt idx="16996">
                  <c:v>2297.36328</c:v>
                </c:pt>
                <c:pt idx="16997">
                  <c:v>2297.36328</c:v>
                </c:pt>
                <c:pt idx="16998">
                  <c:v>2297.36328</c:v>
                </c:pt>
                <c:pt idx="16999">
                  <c:v>2297.36328</c:v>
                </c:pt>
                <c:pt idx="17000">
                  <c:v>2297.36328</c:v>
                </c:pt>
                <c:pt idx="17001">
                  <c:v>2297.36328</c:v>
                </c:pt>
                <c:pt idx="17002">
                  <c:v>2297.36328</c:v>
                </c:pt>
                <c:pt idx="17003">
                  <c:v>2297.36328</c:v>
                </c:pt>
                <c:pt idx="17004">
                  <c:v>2297.36328</c:v>
                </c:pt>
                <c:pt idx="17005">
                  <c:v>2297.36328</c:v>
                </c:pt>
                <c:pt idx="17006">
                  <c:v>2297.36328</c:v>
                </c:pt>
                <c:pt idx="17007">
                  <c:v>2297.36328</c:v>
                </c:pt>
                <c:pt idx="17008">
                  <c:v>2297.36328</c:v>
                </c:pt>
                <c:pt idx="17009">
                  <c:v>2297.36328</c:v>
                </c:pt>
                <c:pt idx="17010">
                  <c:v>2297.36328</c:v>
                </c:pt>
                <c:pt idx="17011">
                  <c:v>2297.36328</c:v>
                </c:pt>
                <c:pt idx="17012">
                  <c:v>2297.36328</c:v>
                </c:pt>
                <c:pt idx="17013">
                  <c:v>2297.36328</c:v>
                </c:pt>
                <c:pt idx="17014">
                  <c:v>2297.36328</c:v>
                </c:pt>
                <c:pt idx="17015">
                  <c:v>2297.36328</c:v>
                </c:pt>
                <c:pt idx="17016">
                  <c:v>2297.36328</c:v>
                </c:pt>
                <c:pt idx="17017">
                  <c:v>2297.36328</c:v>
                </c:pt>
                <c:pt idx="17018">
                  <c:v>2297.36328</c:v>
                </c:pt>
                <c:pt idx="17019">
                  <c:v>2297.36328</c:v>
                </c:pt>
                <c:pt idx="17020">
                  <c:v>2297.36328</c:v>
                </c:pt>
                <c:pt idx="17021">
                  <c:v>2297.36328</c:v>
                </c:pt>
                <c:pt idx="17022">
                  <c:v>2297.36328</c:v>
                </c:pt>
                <c:pt idx="17023">
                  <c:v>2297.36328</c:v>
                </c:pt>
                <c:pt idx="17024">
                  <c:v>2297.36328</c:v>
                </c:pt>
                <c:pt idx="17025">
                  <c:v>2297.36328</c:v>
                </c:pt>
                <c:pt idx="17026">
                  <c:v>2297.36328</c:v>
                </c:pt>
                <c:pt idx="17027">
                  <c:v>2297.36328</c:v>
                </c:pt>
                <c:pt idx="17028">
                  <c:v>2297.36328</c:v>
                </c:pt>
                <c:pt idx="17029">
                  <c:v>2297.36328</c:v>
                </c:pt>
                <c:pt idx="17030">
                  <c:v>2297.36328</c:v>
                </c:pt>
                <c:pt idx="17031">
                  <c:v>2297.36328</c:v>
                </c:pt>
                <c:pt idx="17032">
                  <c:v>2297.36328</c:v>
                </c:pt>
                <c:pt idx="17033">
                  <c:v>2297.36328</c:v>
                </c:pt>
                <c:pt idx="17034">
                  <c:v>2297.36328</c:v>
                </c:pt>
                <c:pt idx="17035">
                  <c:v>2297.36328</c:v>
                </c:pt>
                <c:pt idx="17036">
                  <c:v>2297.36328</c:v>
                </c:pt>
                <c:pt idx="17037">
                  <c:v>2297.36328</c:v>
                </c:pt>
                <c:pt idx="17038">
                  <c:v>2297.36328</c:v>
                </c:pt>
                <c:pt idx="17039">
                  <c:v>2297.36328</c:v>
                </c:pt>
                <c:pt idx="17040">
                  <c:v>2297.36328</c:v>
                </c:pt>
                <c:pt idx="17041">
                  <c:v>2297.36328</c:v>
                </c:pt>
                <c:pt idx="17042">
                  <c:v>2297.36328</c:v>
                </c:pt>
                <c:pt idx="17043">
                  <c:v>2297.36328</c:v>
                </c:pt>
                <c:pt idx="17044">
                  <c:v>2297.36328</c:v>
                </c:pt>
                <c:pt idx="17045">
                  <c:v>2297.36328</c:v>
                </c:pt>
                <c:pt idx="17046">
                  <c:v>2297.36328</c:v>
                </c:pt>
                <c:pt idx="17047">
                  <c:v>2297.36328</c:v>
                </c:pt>
                <c:pt idx="17048">
                  <c:v>2297.36328</c:v>
                </c:pt>
                <c:pt idx="17049">
                  <c:v>2297.36328</c:v>
                </c:pt>
                <c:pt idx="17050">
                  <c:v>2297.36328</c:v>
                </c:pt>
                <c:pt idx="17051">
                  <c:v>2297.36328</c:v>
                </c:pt>
                <c:pt idx="17052">
                  <c:v>2297.36328</c:v>
                </c:pt>
                <c:pt idx="17053">
                  <c:v>2297.36328</c:v>
                </c:pt>
                <c:pt idx="17054">
                  <c:v>2297.36328</c:v>
                </c:pt>
                <c:pt idx="17055">
                  <c:v>2297.36328</c:v>
                </c:pt>
                <c:pt idx="17056">
                  <c:v>2297.36328</c:v>
                </c:pt>
                <c:pt idx="17057">
                  <c:v>2297.36328</c:v>
                </c:pt>
                <c:pt idx="17058">
                  <c:v>2297.36328</c:v>
                </c:pt>
                <c:pt idx="17059">
                  <c:v>2297.36328</c:v>
                </c:pt>
                <c:pt idx="17060">
                  <c:v>2297.36328</c:v>
                </c:pt>
                <c:pt idx="17061">
                  <c:v>2297.36328</c:v>
                </c:pt>
                <c:pt idx="17062">
                  <c:v>2297.36328</c:v>
                </c:pt>
                <c:pt idx="17063">
                  <c:v>2297.36328</c:v>
                </c:pt>
                <c:pt idx="17064">
                  <c:v>2297.36328</c:v>
                </c:pt>
                <c:pt idx="17065">
                  <c:v>2297.36328</c:v>
                </c:pt>
                <c:pt idx="17066">
                  <c:v>2297.36328</c:v>
                </c:pt>
                <c:pt idx="17067">
                  <c:v>2297.36328</c:v>
                </c:pt>
                <c:pt idx="17068">
                  <c:v>2297.36328</c:v>
                </c:pt>
                <c:pt idx="17069">
                  <c:v>2297.36328</c:v>
                </c:pt>
                <c:pt idx="17070">
                  <c:v>2297.36328</c:v>
                </c:pt>
                <c:pt idx="17071">
                  <c:v>2297.36328</c:v>
                </c:pt>
                <c:pt idx="17072">
                  <c:v>2297.36328</c:v>
                </c:pt>
                <c:pt idx="17073">
                  <c:v>2297.36328</c:v>
                </c:pt>
                <c:pt idx="17074">
                  <c:v>2297.36328</c:v>
                </c:pt>
                <c:pt idx="17075">
                  <c:v>2297.36328</c:v>
                </c:pt>
                <c:pt idx="17076">
                  <c:v>2297.36328</c:v>
                </c:pt>
                <c:pt idx="17077">
                  <c:v>2297.36328</c:v>
                </c:pt>
                <c:pt idx="17078">
                  <c:v>2297.36328</c:v>
                </c:pt>
                <c:pt idx="17079">
                  <c:v>2297.36328</c:v>
                </c:pt>
                <c:pt idx="17080">
                  <c:v>2297.36328</c:v>
                </c:pt>
                <c:pt idx="17081">
                  <c:v>2297.36328</c:v>
                </c:pt>
                <c:pt idx="17082">
                  <c:v>2297.36328</c:v>
                </c:pt>
                <c:pt idx="17083">
                  <c:v>2297.36328</c:v>
                </c:pt>
                <c:pt idx="17084">
                  <c:v>2297.36328</c:v>
                </c:pt>
                <c:pt idx="17085">
                  <c:v>2297.36328</c:v>
                </c:pt>
                <c:pt idx="17086">
                  <c:v>2297.36328</c:v>
                </c:pt>
                <c:pt idx="17087">
                  <c:v>2297.36328</c:v>
                </c:pt>
                <c:pt idx="17088">
                  <c:v>2297.36328</c:v>
                </c:pt>
                <c:pt idx="17089">
                  <c:v>2297.36328</c:v>
                </c:pt>
                <c:pt idx="17090">
                  <c:v>2297.36328</c:v>
                </c:pt>
                <c:pt idx="17091">
                  <c:v>2297.36328</c:v>
                </c:pt>
                <c:pt idx="17092">
                  <c:v>2297.36328</c:v>
                </c:pt>
                <c:pt idx="17093">
                  <c:v>2297.36328</c:v>
                </c:pt>
                <c:pt idx="17094">
                  <c:v>2297.36328</c:v>
                </c:pt>
                <c:pt idx="17095">
                  <c:v>2297.36328</c:v>
                </c:pt>
                <c:pt idx="17096">
                  <c:v>2297.36328</c:v>
                </c:pt>
                <c:pt idx="17097">
                  <c:v>2297.36328</c:v>
                </c:pt>
                <c:pt idx="17098">
                  <c:v>2297.36328</c:v>
                </c:pt>
                <c:pt idx="17099">
                  <c:v>2297.36328</c:v>
                </c:pt>
                <c:pt idx="17100">
                  <c:v>2297.36328</c:v>
                </c:pt>
                <c:pt idx="17101">
                  <c:v>2297.36328</c:v>
                </c:pt>
                <c:pt idx="17102">
                  <c:v>2297.36328</c:v>
                </c:pt>
                <c:pt idx="17103">
                  <c:v>2297.36328</c:v>
                </c:pt>
                <c:pt idx="17104">
                  <c:v>2297.36328</c:v>
                </c:pt>
                <c:pt idx="17105">
                  <c:v>2297.36328</c:v>
                </c:pt>
                <c:pt idx="17106">
                  <c:v>2297.36328</c:v>
                </c:pt>
                <c:pt idx="17107">
                  <c:v>2297.36328</c:v>
                </c:pt>
                <c:pt idx="17108">
                  <c:v>2297.36328</c:v>
                </c:pt>
                <c:pt idx="17109">
                  <c:v>2297.36328</c:v>
                </c:pt>
                <c:pt idx="17110">
                  <c:v>2297.36328</c:v>
                </c:pt>
                <c:pt idx="17111">
                  <c:v>2297.36328</c:v>
                </c:pt>
                <c:pt idx="17112">
                  <c:v>2297.36328</c:v>
                </c:pt>
                <c:pt idx="17113">
                  <c:v>2297.36328</c:v>
                </c:pt>
                <c:pt idx="17114">
                  <c:v>2297.36328</c:v>
                </c:pt>
                <c:pt idx="17115">
                  <c:v>2297.36328</c:v>
                </c:pt>
                <c:pt idx="17116">
                  <c:v>2297.36328</c:v>
                </c:pt>
                <c:pt idx="17117">
                  <c:v>2297.36328</c:v>
                </c:pt>
                <c:pt idx="17118">
                  <c:v>2297.36328</c:v>
                </c:pt>
                <c:pt idx="17119">
                  <c:v>2297.36328</c:v>
                </c:pt>
                <c:pt idx="17120">
                  <c:v>2297.36328</c:v>
                </c:pt>
                <c:pt idx="17121">
                  <c:v>2297.36328</c:v>
                </c:pt>
                <c:pt idx="17122">
                  <c:v>2297.36328</c:v>
                </c:pt>
                <c:pt idx="17123">
                  <c:v>2297.36328</c:v>
                </c:pt>
                <c:pt idx="17124">
                  <c:v>2297.36328</c:v>
                </c:pt>
                <c:pt idx="17125">
                  <c:v>2297.36328</c:v>
                </c:pt>
                <c:pt idx="17126">
                  <c:v>2297.36328</c:v>
                </c:pt>
                <c:pt idx="17127">
                  <c:v>2297.36328</c:v>
                </c:pt>
                <c:pt idx="17128">
                  <c:v>2297.36328</c:v>
                </c:pt>
                <c:pt idx="17129">
                  <c:v>2297.36328</c:v>
                </c:pt>
                <c:pt idx="17130">
                  <c:v>2297.36328</c:v>
                </c:pt>
                <c:pt idx="17131">
                  <c:v>2297.36328</c:v>
                </c:pt>
                <c:pt idx="17132">
                  <c:v>2297.36328</c:v>
                </c:pt>
                <c:pt idx="17133">
                  <c:v>2297.36328</c:v>
                </c:pt>
                <c:pt idx="17134">
                  <c:v>2297.36328</c:v>
                </c:pt>
                <c:pt idx="17135">
                  <c:v>2297.36328</c:v>
                </c:pt>
                <c:pt idx="17136">
                  <c:v>2297.36328</c:v>
                </c:pt>
                <c:pt idx="17137">
                  <c:v>2297.36328</c:v>
                </c:pt>
                <c:pt idx="17138">
                  <c:v>2297.36328</c:v>
                </c:pt>
                <c:pt idx="17139">
                  <c:v>2297.36328</c:v>
                </c:pt>
                <c:pt idx="17140">
                  <c:v>2297.36328</c:v>
                </c:pt>
                <c:pt idx="17141">
                  <c:v>2297.36328</c:v>
                </c:pt>
                <c:pt idx="17142">
                  <c:v>2297.36328</c:v>
                </c:pt>
                <c:pt idx="17143">
                  <c:v>2297.36328</c:v>
                </c:pt>
                <c:pt idx="17144">
                  <c:v>2297.36328</c:v>
                </c:pt>
                <c:pt idx="17145">
                  <c:v>2297.36328</c:v>
                </c:pt>
                <c:pt idx="17146">
                  <c:v>2297.36328</c:v>
                </c:pt>
                <c:pt idx="17147">
                  <c:v>2297.36328</c:v>
                </c:pt>
                <c:pt idx="17148">
                  <c:v>2297.36328</c:v>
                </c:pt>
                <c:pt idx="17149">
                  <c:v>2297.36328</c:v>
                </c:pt>
                <c:pt idx="17150">
                  <c:v>2297.36328</c:v>
                </c:pt>
                <c:pt idx="17151">
                  <c:v>2297.36328</c:v>
                </c:pt>
                <c:pt idx="17152">
                  <c:v>2297.36328</c:v>
                </c:pt>
                <c:pt idx="17153">
                  <c:v>2297.36328</c:v>
                </c:pt>
                <c:pt idx="17154">
                  <c:v>2297.36328</c:v>
                </c:pt>
                <c:pt idx="17155">
                  <c:v>2297.36328</c:v>
                </c:pt>
                <c:pt idx="17156">
                  <c:v>2297.36328</c:v>
                </c:pt>
                <c:pt idx="17157">
                  <c:v>2297.36328</c:v>
                </c:pt>
                <c:pt idx="17158">
                  <c:v>2297.36328</c:v>
                </c:pt>
                <c:pt idx="17159">
                  <c:v>2297.36328</c:v>
                </c:pt>
                <c:pt idx="17160">
                  <c:v>2297.36328</c:v>
                </c:pt>
                <c:pt idx="17161">
                  <c:v>2297.36328</c:v>
                </c:pt>
                <c:pt idx="17162">
                  <c:v>2297.36328</c:v>
                </c:pt>
                <c:pt idx="17163">
                  <c:v>2297.36328</c:v>
                </c:pt>
                <c:pt idx="17164">
                  <c:v>2297.36328</c:v>
                </c:pt>
                <c:pt idx="17165">
                  <c:v>2297.36328</c:v>
                </c:pt>
                <c:pt idx="17166">
                  <c:v>2297.36328</c:v>
                </c:pt>
                <c:pt idx="17167">
                  <c:v>2297.36328</c:v>
                </c:pt>
                <c:pt idx="17168">
                  <c:v>2297.36328</c:v>
                </c:pt>
                <c:pt idx="17169">
                  <c:v>2297.36328</c:v>
                </c:pt>
                <c:pt idx="17170">
                  <c:v>2297.36328</c:v>
                </c:pt>
                <c:pt idx="17171">
                  <c:v>2297.36328</c:v>
                </c:pt>
                <c:pt idx="17172">
                  <c:v>2297.36328</c:v>
                </c:pt>
                <c:pt idx="17173">
                  <c:v>2297.36328</c:v>
                </c:pt>
                <c:pt idx="17174">
                  <c:v>2297.36328</c:v>
                </c:pt>
                <c:pt idx="17175">
                  <c:v>2297.36328</c:v>
                </c:pt>
                <c:pt idx="17176">
                  <c:v>2297.36328</c:v>
                </c:pt>
                <c:pt idx="17177">
                  <c:v>2297.36328</c:v>
                </c:pt>
                <c:pt idx="17178">
                  <c:v>2297.36328</c:v>
                </c:pt>
                <c:pt idx="17179">
                  <c:v>2297.36328</c:v>
                </c:pt>
                <c:pt idx="17180">
                  <c:v>2297.36328</c:v>
                </c:pt>
                <c:pt idx="17181">
                  <c:v>2297.36328</c:v>
                </c:pt>
                <c:pt idx="17182">
                  <c:v>2297.36328</c:v>
                </c:pt>
                <c:pt idx="17183">
                  <c:v>2297.36328</c:v>
                </c:pt>
                <c:pt idx="17184">
                  <c:v>2297.36328</c:v>
                </c:pt>
                <c:pt idx="17185">
                  <c:v>2297.36328</c:v>
                </c:pt>
                <c:pt idx="17186">
                  <c:v>2297.36328</c:v>
                </c:pt>
                <c:pt idx="17187">
                  <c:v>2297.36328</c:v>
                </c:pt>
                <c:pt idx="17188">
                  <c:v>2297.36328</c:v>
                </c:pt>
                <c:pt idx="17189">
                  <c:v>2297.36328</c:v>
                </c:pt>
                <c:pt idx="17190">
                  <c:v>2297.36328</c:v>
                </c:pt>
                <c:pt idx="17191">
                  <c:v>2297.36328</c:v>
                </c:pt>
                <c:pt idx="17192">
                  <c:v>2297.36328</c:v>
                </c:pt>
                <c:pt idx="17193">
                  <c:v>2297.36328</c:v>
                </c:pt>
                <c:pt idx="17194">
                  <c:v>2297.36328</c:v>
                </c:pt>
                <c:pt idx="17195">
                  <c:v>2297.36328</c:v>
                </c:pt>
                <c:pt idx="17196">
                  <c:v>2297.36328</c:v>
                </c:pt>
                <c:pt idx="17197">
                  <c:v>2297.36328</c:v>
                </c:pt>
                <c:pt idx="17198">
                  <c:v>2297.36328</c:v>
                </c:pt>
                <c:pt idx="17199">
                  <c:v>2297.36328</c:v>
                </c:pt>
                <c:pt idx="17200">
                  <c:v>2297.36328</c:v>
                </c:pt>
                <c:pt idx="17201">
                  <c:v>2297.36328</c:v>
                </c:pt>
                <c:pt idx="17202">
                  <c:v>2297.36328</c:v>
                </c:pt>
                <c:pt idx="17203">
                  <c:v>2297.36328</c:v>
                </c:pt>
                <c:pt idx="17204">
                  <c:v>2297.36328</c:v>
                </c:pt>
                <c:pt idx="17205">
                  <c:v>2297.36328</c:v>
                </c:pt>
                <c:pt idx="17206">
                  <c:v>2297.36328</c:v>
                </c:pt>
                <c:pt idx="17207">
                  <c:v>2297.36328</c:v>
                </c:pt>
                <c:pt idx="17208">
                  <c:v>2297.36328</c:v>
                </c:pt>
                <c:pt idx="17209">
                  <c:v>2297.36328</c:v>
                </c:pt>
                <c:pt idx="17210">
                  <c:v>2297.36328</c:v>
                </c:pt>
                <c:pt idx="17211">
                  <c:v>2297.36328</c:v>
                </c:pt>
                <c:pt idx="17212">
                  <c:v>2297.36328</c:v>
                </c:pt>
                <c:pt idx="17213">
                  <c:v>2297.36328</c:v>
                </c:pt>
                <c:pt idx="17214">
                  <c:v>2297.36328</c:v>
                </c:pt>
                <c:pt idx="17215">
                  <c:v>2297.36328</c:v>
                </c:pt>
                <c:pt idx="17216">
                  <c:v>2297.36328</c:v>
                </c:pt>
                <c:pt idx="17217">
                  <c:v>2297.36328</c:v>
                </c:pt>
                <c:pt idx="17218">
                  <c:v>2297.36328</c:v>
                </c:pt>
                <c:pt idx="17219">
                  <c:v>2297.36328</c:v>
                </c:pt>
                <c:pt idx="17220">
                  <c:v>2297.36328</c:v>
                </c:pt>
                <c:pt idx="17221">
                  <c:v>2297.36328</c:v>
                </c:pt>
                <c:pt idx="17222">
                  <c:v>2297.36328</c:v>
                </c:pt>
                <c:pt idx="17223">
                  <c:v>2297.36328</c:v>
                </c:pt>
                <c:pt idx="17224">
                  <c:v>2297.36328</c:v>
                </c:pt>
                <c:pt idx="17225">
                  <c:v>2297.36328</c:v>
                </c:pt>
                <c:pt idx="17226">
                  <c:v>2297.36328</c:v>
                </c:pt>
                <c:pt idx="17227">
                  <c:v>2297.36328</c:v>
                </c:pt>
                <c:pt idx="17228">
                  <c:v>2297.36328</c:v>
                </c:pt>
                <c:pt idx="17229">
                  <c:v>2297.36328</c:v>
                </c:pt>
                <c:pt idx="17230">
                  <c:v>2297.36328</c:v>
                </c:pt>
                <c:pt idx="17231">
                  <c:v>2297.36328</c:v>
                </c:pt>
                <c:pt idx="17232">
                  <c:v>2297.36328</c:v>
                </c:pt>
                <c:pt idx="17233">
                  <c:v>2297.36328</c:v>
                </c:pt>
                <c:pt idx="17234">
                  <c:v>2297.36328</c:v>
                </c:pt>
                <c:pt idx="17235">
                  <c:v>2297.36328</c:v>
                </c:pt>
                <c:pt idx="17236">
                  <c:v>2297.36328</c:v>
                </c:pt>
                <c:pt idx="17237">
                  <c:v>2297.36328</c:v>
                </c:pt>
                <c:pt idx="17238">
                  <c:v>2297.36328</c:v>
                </c:pt>
                <c:pt idx="17239">
                  <c:v>2297.36328</c:v>
                </c:pt>
                <c:pt idx="17240">
                  <c:v>2297.36328</c:v>
                </c:pt>
                <c:pt idx="17241">
                  <c:v>2297.36328</c:v>
                </c:pt>
                <c:pt idx="17242">
                  <c:v>2297.36328</c:v>
                </c:pt>
                <c:pt idx="17243">
                  <c:v>2297.36328</c:v>
                </c:pt>
                <c:pt idx="17244">
                  <c:v>2297.36328</c:v>
                </c:pt>
                <c:pt idx="17245">
                  <c:v>2297.36328</c:v>
                </c:pt>
                <c:pt idx="17246">
                  <c:v>2297.36328</c:v>
                </c:pt>
                <c:pt idx="17247">
                  <c:v>2297.36328</c:v>
                </c:pt>
                <c:pt idx="17248">
                  <c:v>2297.36328</c:v>
                </c:pt>
                <c:pt idx="17249">
                  <c:v>2297.36328</c:v>
                </c:pt>
                <c:pt idx="17250">
                  <c:v>2297.36328</c:v>
                </c:pt>
                <c:pt idx="17251">
                  <c:v>2297.36328</c:v>
                </c:pt>
                <c:pt idx="17252">
                  <c:v>2297.36328</c:v>
                </c:pt>
                <c:pt idx="17253">
                  <c:v>2297.36328</c:v>
                </c:pt>
                <c:pt idx="17254">
                  <c:v>2297.36328</c:v>
                </c:pt>
                <c:pt idx="17255">
                  <c:v>2297.36328</c:v>
                </c:pt>
                <c:pt idx="17256">
                  <c:v>2297.36328</c:v>
                </c:pt>
                <c:pt idx="17257">
                  <c:v>2297.36328</c:v>
                </c:pt>
                <c:pt idx="17258">
                  <c:v>2297.36328</c:v>
                </c:pt>
                <c:pt idx="17259">
                  <c:v>2297.36328</c:v>
                </c:pt>
                <c:pt idx="17260">
                  <c:v>2297.36328</c:v>
                </c:pt>
                <c:pt idx="17261">
                  <c:v>2297.36328</c:v>
                </c:pt>
                <c:pt idx="17262">
                  <c:v>2297.36328</c:v>
                </c:pt>
                <c:pt idx="17263">
                  <c:v>2297.36328</c:v>
                </c:pt>
                <c:pt idx="17264">
                  <c:v>2297.36328</c:v>
                </c:pt>
                <c:pt idx="17265">
                  <c:v>2297.36328</c:v>
                </c:pt>
                <c:pt idx="17266">
                  <c:v>2297.36328</c:v>
                </c:pt>
                <c:pt idx="17267">
                  <c:v>2297.36328</c:v>
                </c:pt>
                <c:pt idx="17268">
                  <c:v>2297.36328</c:v>
                </c:pt>
                <c:pt idx="17269">
                  <c:v>2297.36328</c:v>
                </c:pt>
                <c:pt idx="17270">
                  <c:v>2297.36328</c:v>
                </c:pt>
                <c:pt idx="17271">
                  <c:v>2297.36328</c:v>
                </c:pt>
                <c:pt idx="17272">
                  <c:v>2297.36328</c:v>
                </c:pt>
                <c:pt idx="17273">
                  <c:v>2297.36328</c:v>
                </c:pt>
                <c:pt idx="17274">
                  <c:v>2297.36328</c:v>
                </c:pt>
                <c:pt idx="17275">
                  <c:v>2297.36328</c:v>
                </c:pt>
                <c:pt idx="17276">
                  <c:v>2297.36328</c:v>
                </c:pt>
                <c:pt idx="17277">
                  <c:v>2297.36328</c:v>
                </c:pt>
                <c:pt idx="17278">
                  <c:v>2297.36328</c:v>
                </c:pt>
                <c:pt idx="17279">
                  <c:v>2297.36328</c:v>
                </c:pt>
                <c:pt idx="17280">
                  <c:v>2297.36328</c:v>
                </c:pt>
                <c:pt idx="17281">
                  <c:v>2297.36328</c:v>
                </c:pt>
                <c:pt idx="17282">
                  <c:v>2297.36328</c:v>
                </c:pt>
                <c:pt idx="17283">
                  <c:v>2297.36328</c:v>
                </c:pt>
                <c:pt idx="17284">
                  <c:v>2297.36328</c:v>
                </c:pt>
                <c:pt idx="17285">
                  <c:v>2297.36328</c:v>
                </c:pt>
                <c:pt idx="17286">
                  <c:v>2297.36328</c:v>
                </c:pt>
                <c:pt idx="17287">
                  <c:v>2297.36328</c:v>
                </c:pt>
                <c:pt idx="17288">
                  <c:v>2297.36328</c:v>
                </c:pt>
                <c:pt idx="17289">
                  <c:v>2297.36328</c:v>
                </c:pt>
                <c:pt idx="17290">
                  <c:v>2297.36328</c:v>
                </c:pt>
                <c:pt idx="17291">
                  <c:v>2297.36328</c:v>
                </c:pt>
                <c:pt idx="17292">
                  <c:v>2297.36328</c:v>
                </c:pt>
                <c:pt idx="17293">
                  <c:v>2297.36328</c:v>
                </c:pt>
                <c:pt idx="17294">
                  <c:v>2297.36328</c:v>
                </c:pt>
                <c:pt idx="17295">
                  <c:v>2297.36328</c:v>
                </c:pt>
                <c:pt idx="17296">
                  <c:v>2297.36328</c:v>
                </c:pt>
                <c:pt idx="17297">
                  <c:v>2297.36328</c:v>
                </c:pt>
                <c:pt idx="17298">
                  <c:v>2297.36328</c:v>
                </c:pt>
                <c:pt idx="17299">
                  <c:v>2297.36328</c:v>
                </c:pt>
                <c:pt idx="17300">
                  <c:v>2297.36328</c:v>
                </c:pt>
                <c:pt idx="17301">
                  <c:v>2297.36328</c:v>
                </c:pt>
                <c:pt idx="17302">
                  <c:v>2297.36328</c:v>
                </c:pt>
                <c:pt idx="17303">
                  <c:v>2297.36328</c:v>
                </c:pt>
                <c:pt idx="17304">
                  <c:v>2297.36328</c:v>
                </c:pt>
                <c:pt idx="17305">
                  <c:v>2297.36328</c:v>
                </c:pt>
                <c:pt idx="17306">
                  <c:v>2297.36328</c:v>
                </c:pt>
                <c:pt idx="17307">
                  <c:v>2297.36328</c:v>
                </c:pt>
                <c:pt idx="17308">
                  <c:v>2297.36328</c:v>
                </c:pt>
                <c:pt idx="17309">
                  <c:v>2297.36328</c:v>
                </c:pt>
                <c:pt idx="17310">
                  <c:v>2297.36328</c:v>
                </c:pt>
                <c:pt idx="17311">
                  <c:v>2297.36328</c:v>
                </c:pt>
                <c:pt idx="17312">
                  <c:v>2297.36328</c:v>
                </c:pt>
                <c:pt idx="17313">
                  <c:v>2297.36328</c:v>
                </c:pt>
                <c:pt idx="17314">
                  <c:v>2297.36328</c:v>
                </c:pt>
                <c:pt idx="17315">
                  <c:v>2297.36328</c:v>
                </c:pt>
                <c:pt idx="17316">
                  <c:v>2297.36328</c:v>
                </c:pt>
                <c:pt idx="17317">
                  <c:v>2297.36328</c:v>
                </c:pt>
                <c:pt idx="17318">
                  <c:v>2297.36328</c:v>
                </c:pt>
                <c:pt idx="17319">
                  <c:v>2297.36328</c:v>
                </c:pt>
                <c:pt idx="17320">
                  <c:v>2297.36328</c:v>
                </c:pt>
                <c:pt idx="17321">
                  <c:v>2297.36328</c:v>
                </c:pt>
                <c:pt idx="17322">
                  <c:v>2297.36328</c:v>
                </c:pt>
                <c:pt idx="17323">
                  <c:v>2297.36328</c:v>
                </c:pt>
                <c:pt idx="17324">
                  <c:v>2297.36328</c:v>
                </c:pt>
                <c:pt idx="17325">
                  <c:v>2297.36328</c:v>
                </c:pt>
                <c:pt idx="17326">
                  <c:v>2297.36328</c:v>
                </c:pt>
                <c:pt idx="17327">
                  <c:v>2297.36328</c:v>
                </c:pt>
                <c:pt idx="17328">
                  <c:v>2297.36328</c:v>
                </c:pt>
                <c:pt idx="17329">
                  <c:v>2297.36328</c:v>
                </c:pt>
                <c:pt idx="17330">
                  <c:v>2297.36328</c:v>
                </c:pt>
                <c:pt idx="17331">
                  <c:v>2297.36328</c:v>
                </c:pt>
                <c:pt idx="17332">
                  <c:v>2297.36328</c:v>
                </c:pt>
                <c:pt idx="17333">
                  <c:v>2297.36328</c:v>
                </c:pt>
                <c:pt idx="17334">
                  <c:v>2297.36328</c:v>
                </c:pt>
                <c:pt idx="17335">
                  <c:v>2297.36328</c:v>
                </c:pt>
                <c:pt idx="17336">
                  <c:v>2297.36328</c:v>
                </c:pt>
                <c:pt idx="17337">
                  <c:v>2297.36328</c:v>
                </c:pt>
                <c:pt idx="17338">
                  <c:v>2297.36328</c:v>
                </c:pt>
                <c:pt idx="17339">
                  <c:v>2297.36328</c:v>
                </c:pt>
                <c:pt idx="17340">
                  <c:v>2297.36328</c:v>
                </c:pt>
                <c:pt idx="17341">
                  <c:v>2297.36328</c:v>
                </c:pt>
                <c:pt idx="17342">
                  <c:v>2297.36328</c:v>
                </c:pt>
                <c:pt idx="17343">
                  <c:v>2297.36328</c:v>
                </c:pt>
                <c:pt idx="17344">
                  <c:v>2297.36328</c:v>
                </c:pt>
                <c:pt idx="17345">
                  <c:v>2297.36328</c:v>
                </c:pt>
                <c:pt idx="17346">
                  <c:v>2297.36328</c:v>
                </c:pt>
                <c:pt idx="17347">
                  <c:v>2297.36328</c:v>
                </c:pt>
                <c:pt idx="17348">
                  <c:v>2297.36328</c:v>
                </c:pt>
                <c:pt idx="17349">
                  <c:v>2297.36328</c:v>
                </c:pt>
                <c:pt idx="17350">
                  <c:v>2297.36328</c:v>
                </c:pt>
                <c:pt idx="17351">
                  <c:v>2297.36328</c:v>
                </c:pt>
                <c:pt idx="17352">
                  <c:v>2297.36328</c:v>
                </c:pt>
                <c:pt idx="17353">
                  <c:v>2297.36328</c:v>
                </c:pt>
                <c:pt idx="17354">
                  <c:v>2297.36328</c:v>
                </c:pt>
                <c:pt idx="17355">
                  <c:v>2297.36328</c:v>
                </c:pt>
                <c:pt idx="17356">
                  <c:v>2297.36328</c:v>
                </c:pt>
                <c:pt idx="17357">
                  <c:v>2297.36328</c:v>
                </c:pt>
                <c:pt idx="17358">
                  <c:v>2297.36328</c:v>
                </c:pt>
                <c:pt idx="17359">
                  <c:v>2297.36328</c:v>
                </c:pt>
                <c:pt idx="17360">
                  <c:v>2297.36328</c:v>
                </c:pt>
                <c:pt idx="17361">
                  <c:v>2297.36328</c:v>
                </c:pt>
                <c:pt idx="17362">
                  <c:v>2297.36328</c:v>
                </c:pt>
                <c:pt idx="17363">
                  <c:v>2297.36328</c:v>
                </c:pt>
                <c:pt idx="17364">
                  <c:v>2297.36328</c:v>
                </c:pt>
                <c:pt idx="17365">
                  <c:v>2297.36328</c:v>
                </c:pt>
                <c:pt idx="17366">
                  <c:v>2297.36328</c:v>
                </c:pt>
                <c:pt idx="17367">
                  <c:v>2297.36328</c:v>
                </c:pt>
                <c:pt idx="17368">
                  <c:v>2297.36328</c:v>
                </c:pt>
                <c:pt idx="17369">
                  <c:v>2297.36328</c:v>
                </c:pt>
                <c:pt idx="17370">
                  <c:v>2297.36328</c:v>
                </c:pt>
                <c:pt idx="17371">
                  <c:v>2297.36328</c:v>
                </c:pt>
                <c:pt idx="17372">
                  <c:v>2297.36328</c:v>
                </c:pt>
                <c:pt idx="17373">
                  <c:v>2297.36328</c:v>
                </c:pt>
                <c:pt idx="17374">
                  <c:v>2297.36328</c:v>
                </c:pt>
                <c:pt idx="17375">
                  <c:v>2297.36328</c:v>
                </c:pt>
                <c:pt idx="17376">
                  <c:v>2297.36328</c:v>
                </c:pt>
                <c:pt idx="17377">
                  <c:v>2297.36328</c:v>
                </c:pt>
                <c:pt idx="17378">
                  <c:v>2297.36328</c:v>
                </c:pt>
                <c:pt idx="17379">
                  <c:v>2297.36328</c:v>
                </c:pt>
                <c:pt idx="17380">
                  <c:v>2297.36328</c:v>
                </c:pt>
                <c:pt idx="17381">
                  <c:v>2297.36328</c:v>
                </c:pt>
                <c:pt idx="17382">
                  <c:v>2297.36328</c:v>
                </c:pt>
                <c:pt idx="17383">
                  <c:v>2297.36328</c:v>
                </c:pt>
                <c:pt idx="17384">
                  <c:v>2297.36328</c:v>
                </c:pt>
                <c:pt idx="17385">
                  <c:v>2297.36328</c:v>
                </c:pt>
                <c:pt idx="17386">
                  <c:v>2297.36328</c:v>
                </c:pt>
                <c:pt idx="17387">
                  <c:v>2297.36328</c:v>
                </c:pt>
                <c:pt idx="17388">
                  <c:v>2297.36328</c:v>
                </c:pt>
                <c:pt idx="17389">
                  <c:v>2297.36328</c:v>
                </c:pt>
                <c:pt idx="17390">
                  <c:v>2297.36328</c:v>
                </c:pt>
                <c:pt idx="17391">
                  <c:v>2297.36328</c:v>
                </c:pt>
                <c:pt idx="17392">
                  <c:v>2297.36328</c:v>
                </c:pt>
                <c:pt idx="17393">
                  <c:v>2297.36328</c:v>
                </c:pt>
                <c:pt idx="17394">
                  <c:v>2297.36328</c:v>
                </c:pt>
                <c:pt idx="17395">
                  <c:v>2297.36328</c:v>
                </c:pt>
                <c:pt idx="17396">
                  <c:v>2297.36328</c:v>
                </c:pt>
                <c:pt idx="17397">
                  <c:v>2297.36328</c:v>
                </c:pt>
                <c:pt idx="17398">
                  <c:v>2297.36328</c:v>
                </c:pt>
                <c:pt idx="17399">
                  <c:v>2297.36328</c:v>
                </c:pt>
                <c:pt idx="17400">
                  <c:v>2297.36328</c:v>
                </c:pt>
                <c:pt idx="17401">
                  <c:v>2297.36328</c:v>
                </c:pt>
                <c:pt idx="17402">
                  <c:v>2297.36328</c:v>
                </c:pt>
                <c:pt idx="17403">
                  <c:v>2297.36328</c:v>
                </c:pt>
                <c:pt idx="17404">
                  <c:v>2297.36328</c:v>
                </c:pt>
                <c:pt idx="17405">
                  <c:v>2297.36328</c:v>
                </c:pt>
                <c:pt idx="17406">
                  <c:v>2297.36328</c:v>
                </c:pt>
                <c:pt idx="17407">
                  <c:v>2297.36328</c:v>
                </c:pt>
                <c:pt idx="17408">
                  <c:v>2297.36328</c:v>
                </c:pt>
                <c:pt idx="17409">
                  <c:v>2297.36328</c:v>
                </c:pt>
                <c:pt idx="17410">
                  <c:v>2297.36328</c:v>
                </c:pt>
                <c:pt idx="17411">
                  <c:v>2297.36328</c:v>
                </c:pt>
                <c:pt idx="17412">
                  <c:v>2297.36328</c:v>
                </c:pt>
                <c:pt idx="17413">
                  <c:v>2297.36328</c:v>
                </c:pt>
                <c:pt idx="17414">
                  <c:v>2297.36328</c:v>
                </c:pt>
                <c:pt idx="17415">
                  <c:v>2297.36328</c:v>
                </c:pt>
                <c:pt idx="17416">
                  <c:v>2297.36328</c:v>
                </c:pt>
                <c:pt idx="17417">
                  <c:v>2297.36328</c:v>
                </c:pt>
                <c:pt idx="17418">
                  <c:v>2297.36328</c:v>
                </c:pt>
                <c:pt idx="17419">
                  <c:v>2297.36328</c:v>
                </c:pt>
                <c:pt idx="17420">
                  <c:v>2297.36328</c:v>
                </c:pt>
                <c:pt idx="17421">
                  <c:v>2297.36328</c:v>
                </c:pt>
                <c:pt idx="17422">
                  <c:v>2297.36328</c:v>
                </c:pt>
                <c:pt idx="17423">
                  <c:v>2297.36328</c:v>
                </c:pt>
                <c:pt idx="17424">
                  <c:v>2297.36328</c:v>
                </c:pt>
                <c:pt idx="17425">
                  <c:v>2297.36328</c:v>
                </c:pt>
                <c:pt idx="17426">
                  <c:v>2297.36328</c:v>
                </c:pt>
                <c:pt idx="17427">
                  <c:v>2297.36328</c:v>
                </c:pt>
                <c:pt idx="17428">
                  <c:v>2297.36328</c:v>
                </c:pt>
                <c:pt idx="17429">
                  <c:v>2297.36328</c:v>
                </c:pt>
                <c:pt idx="17430">
                  <c:v>2297.36328</c:v>
                </c:pt>
                <c:pt idx="17431">
                  <c:v>2297.36328</c:v>
                </c:pt>
                <c:pt idx="17432">
                  <c:v>2297.36328</c:v>
                </c:pt>
                <c:pt idx="17433">
                  <c:v>2297.36328</c:v>
                </c:pt>
                <c:pt idx="17434">
                  <c:v>2297.36328</c:v>
                </c:pt>
                <c:pt idx="17435">
                  <c:v>2297.36328</c:v>
                </c:pt>
                <c:pt idx="17436">
                  <c:v>2297.36328</c:v>
                </c:pt>
                <c:pt idx="17437">
                  <c:v>2297.36328</c:v>
                </c:pt>
                <c:pt idx="17438">
                  <c:v>2297.36328</c:v>
                </c:pt>
                <c:pt idx="17439">
                  <c:v>2297.36328</c:v>
                </c:pt>
                <c:pt idx="17440">
                  <c:v>2297.36328</c:v>
                </c:pt>
                <c:pt idx="17441">
                  <c:v>2297.36328</c:v>
                </c:pt>
                <c:pt idx="17442">
                  <c:v>2297.36328</c:v>
                </c:pt>
                <c:pt idx="17443">
                  <c:v>2297.36328</c:v>
                </c:pt>
                <c:pt idx="17444">
                  <c:v>2297.36328</c:v>
                </c:pt>
                <c:pt idx="17445">
                  <c:v>2297.36328</c:v>
                </c:pt>
                <c:pt idx="17446">
                  <c:v>2297.36328</c:v>
                </c:pt>
                <c:pt idx="17447">
                  <c:v>2297.36328</c:v>
                </c:pt>
                <c:pt idx="17448">
                  <c:v>2297.36328</c:v>
                </c:pt>
                <c:pt idx="17449">
                  <c:v>2297.36328</c:v>
                </c:pt>
                <c:pt idx="17450">
                  <c:v>2297.36328</c:v>
                </c:pt>
                <c:pt idx="17451">
                  <c:v>2297.36328</c:v>
                </c:pt>
                <c:pt idx="17452">
                  <c:v>2297.36328</c:v>
                </c:pt>
                <c:pt idx="17453">
                  <c:v>2297.36328</c:v>
                </c:pt>
                <c:pt idx="17454">
                  <c:v>2297.36328</c:v>
                </c:pt>
                <c:pt idx="17455">
                  <c:v>2297.36328</c:v>
                </c:pt>
                <c:pt idx="17456">
                  <c:v>2297.36328</c:v>
                </c:pt>
                <c:pt idx="17457">
                  <c:v>2297.36328</c:v>
                </c:pt>
                <c:pt idx="17458">
                  <c:v>2297.36328</c:v>
                </c:pt>
                <c:pt idx="17459">
                  <c:v>2297.36328</c:v>
                </c:pt>
                <c:pt idx="17460">
                  <c:v>2297.36328</c:v>
                </c:pt>
                <c:pt idx="17461">
                  <c:v>2297.36328</c:v>
                </c:pt>
                <c:pt idx="17462">
                  <c:v>2297.36328</c:v>
                </c:pt>
                <c:pt idx="17463">
                  <c:v>2297.36328</c:v>
                </c:pt>
                <c:pt idx="17464">
                  <c:v>2297.36328</c:v>
                </c:pt>
                <c:pt idx="17465">
                  <c:v>2297.36328</c:v>
                </c:pt>
                <c:pt idx="17466">
                  <c:v>2297.36328</c:v>
                </c:pt>
                <c:pt idx="17467">
                  <c:v>2297.36328</c:v>
                </c:pt>
                <c:pt idx="17468">
                  <c:v>2297.36328</c:v>
                </c:pt>
                <c:pt idx="17469">
                  <c:v>2297.36328</c:v>
                </c:pt>
                <c:pt idx="17470">
                  <c:v>2297.36328</c:v>
                </c:pt>
                <c:pt idx="17471">
                  <c:v>2297.36328</c:v>
                </c:pt>
                <c:pt idx="17472">
                  <c:v>2297.36328</c:v>
                </c:pt>
                <c:pt idx="17473">
                  <c:v>2297.36328</c:v>
                </c:pt>
                <c:pt idx="17474">
                  <c:v>2297.36328</c:v>
                </c:pt>
                <c:pt idx="17475">
                  <c:v>2297.36328</c:v>
                </c:pt>
                <c:pt idx="17476">
                  <c:v>2297.36328</c:v>
                </c:pt>
                <c:pt idx="17477">
                  <c:v>2297.36328</c:v>
                </c:pt>
                <c:pt idx="17478">
                  <c:v>2297.36328</c:v>
                </c:pt>
                <c:pt idx="17479">
                  <c:v>2297.36328</c:v>
                </c:pt>
                <c:pt idx="17480">
                  <c:v>2297.36328</c:v>
                </c:pt>
                <c:pt idx="17481">
                  <c:v>2297.36328</c:v>
                </c:pt>
                <c:pt idx="17482">
                  <c:v>2297.36328</c:v>
                </c:pt>
                <c:pt idx="17483">
                  <c:v>2297.36328</c:v>
                </c:pt>
                <c:pt idx="17484">
                  <c:v>2297.36328</c:v>
                </c:pt>
                <c:pt idx="17485">
                  <c:v>2297.36328</c:v>
                </c:pt>
                <c:pt idx="17486">
                  <c:v>2297.36328</c:v>
                </c:pt>
                <c:pt idx="17487">
                  <c:v>2297.36328</c:v>
                </c:pt>
                <c:pt idx="17488">
                  <c:v>2297.36328</c:v>
                </c:pt>
                <c:pt idx="17489">
                  <c:v>2297.36328</c:v>
                </c:pt>
                <c:pt idx="17490">
                  <c:v>2297.36328</c:v>
                </c:pt>
                <c:pt idx="17491">
                  <c:v>2297.36328</c:v>
                </c:pt>
                <c:pt idx="17492">
                  <c:v>2297.36328</c:v>
                </c:pt>
                <c:pt idx="17493">
                  <c:v>2297.36328</c:v>
                </c:pt>
                <c:pt idx="17494">
                  <c:v>2297.36328</c:v>
                </c:pt>
                <c:pt idx="17495">
                  <c:v>2297.36328</c:v>
                </c:pt>
                <c:pt idx="17496">
                  <c:v>2297.36328</c:v>
                </c:pt>
                <c:pt idx="17497">
                  <c:v>2297.36328</c:v>
                </c:pt>
                <c:pt idx="17498">
                  <c:v>2297.36328</c:v>
                </c:pt>
                <c:pt idx="17499">
                  <c:v>2297.36328</c:v>
                </c:pt>
                <c:pt idx="17500">
                  <c:v>2297.36328</c:v>
                </c:pt>
                <c:pt idx="17501">
                  <c:v>2297.36328</c:v>
                </c:pt>
                <c:pt idx="17502">
                  <c:v>2297.36328</c:v>
                </c:pt>
                <c:pt idx="17503">
                  <c:v>2297.36328</c:v>
                </c:pt>
                <c:pt idx="17504">
                  <c:v>2297.36328</c:v>
                </c:pt>
                <c:pt idx="17505">
                  <c:v>2297.36328</c:v>
                </c:pt>
                <c:pt idx="17506">
                  <c:v>2297.36328</c:v>
                </c:pt>
                <c:pt idx="17507">
                  <c:v>2297.36328</c:v>
                </c:pt>
                <c:pt idx="17508">
                  <c:v>2297.36328</c:v>
                </c:pt>
                <c:pt idx="17509">
                  <c:v>2297.36328</c:v>
                </c:pt>
                <c:pt idx="17510">
                  <c:v>2297.36328</c:v>
                </c:pt>
                <c:pt idx="17511">
                  <c:v>2297.36328</c:v>
                </c:pt>
                <c:pt idx="17512">
                  <c:v>2297.36328</c:v>
                </c:pt>
                <c:pt idx="17513">
                  <c:v>2297.36328</c:v>
                </c:pt>
                <c:pt idx="17514">
                  <c:v>2297.36328</c:v>
                </c:pt>
                <c:pt idx="17515">
                  <c:v>2297.36328</c:v>
                </c:pt>
                <c:pt idx="17516">
                  <c:v>2297.36328</c:v>
                </c:pt>
                <c:pt idx="17517">
                  <c:v>2297.36328</c:v>
                </c:pt>
                <c:pt idx="17518">
                  <c:v>2297.36328</c:v>
                </c:pt>
                <c:pt idx="17519">
                  <c:v>2297.36328</c:v>
                </c:pt>
                <c:pt idx="17520">
                  <c:v>2297.36328</c:v>
                </c:pt>
                <c:pt idx="17521">
                  <c:v>2297.36328</c:v>
                </c:pt>
                <c:pt idx="17522">
                  <c:v>2297.36328</c:v>
                </c:pt>
                <c:pt idx="17523">
                  <c:v>2297.36328</c:v>
                </c:pt>
                <c:pt idx="17524">
                  <c:v>2297.36328</c:v>
                </c:pt>
                <c:pt idx="17525">
                  <c:v>2297.36328</c:v>
                </c:pt>
                <c:pt idx="17526">
                  <c:v>2297.36328</c:v>
                </c:pt>
                <c:pt idx="17527">
                  <c:v>2297.36328</c:v>
                </c:pt>
                <c:pt idx="17528">
                  <c:v>2297.36328</c:v>
                </c:pt>
                <c:pt idx="17529">
                  <c:v>2297.36328</c:v>
                </c:pt>
                <c:pt idx="17530">
                  <c:v>2297.36328</c:v>
                </c:pt>
                <c:pt idx="17531">
                  <c:v>2297.36328</c:v>
                </c:pt>
                <c:pt idx="17532">
                  <c:v>2297.36328</c:v>
                </c:pt>
                <c:pt idx="17533">
                  <c:v>2297.36328</c:v>
                </c:pt>
                <c:pt idx="17534">
                  <c:v>2297.36328</c:v>
                </c:pt>
                <c:pt idx="17535">
                  <c:v>2297.36328</c:v>
                </c:pt>
                <c:pt idx="17536">
                  <c:v>2297.36328</c:v>
                </c:pt>
                <c:pt idx="17537">
                  <c:v>2297.36328</c:v>
                </c:pt>
                <c:pt idx="17538">
                  <c:v>2297.36328</c:v>
                </c:pt>
                <c:pt idx="17539">
                  <c:v>2297.36328</c:v>
                </c:pt>
                <c:pt idx="17540">
                  <c:v>2297.36328</c:v>
                </c:pt>
                <c:pt idx="17541">
                  <c:v>2297.36328</c:v>
                </c:pt>
                <c:pt idx="17542">
                  <c:v>2297.36328</c:v>
                </c:pt>
                <c:pt idx="17543">
                  <c:v>2297.36328</c:v>
                </c:pt>
                <c:pt idx="17544">
                  <c:v>2297.36328</c:v>
                </c:pt>
                <c:pt idx="17545">
                  <c:v>2297.36328</c:v>
                </c:pt>
                <c:pt idx="17546">
                  <c:v>2297.36328</c:v>
                </c:pt>
                <c:pt idx="17547">
                  <c:v>2297.36328</c:v>
                </c:pt>
                <c:pt idx="17548">
                  <c:v>2297.36328</c:v>
                </c:pt>
                <c:pt idx="17549">
                  <c:v>2297.36328</c:v>
                </c:pt>
                <c:pt idx="17550">
                  <c:v>2297.36328</c:v>
                </c:pt>
                <c:pt idx="17551">
                  <c:v>2297.36328</c:v>
                </c:pt>
                <c:pt idx="17552">
                  <c:v>2297.36328</c:v>
                </c:pt>
                <c:pt idx="17553">
                  <c:v>2297.36328</c:v>
                </c:pt>
                <c:pt idx="17554">
                  <c:v>2297.36328</c:v>
                </c:pt>
                <c:pt idx="17555">
                  <c:v>2297.36328</c:v>
                </c:pt>
                <c:pt idx="17556">
                  <c:v>2297.36328</c:v>
                </c:pt>
                <c:pt idx="17557">
                  <c:v>2297.36328</c:v>
                </c:pt>
                <c:pt idx="17558">
                  <c:v>2297.36328</c:v>
                </c:pt>
                <c:pt idx="17559">
                  <c:v>2297.36328</c:v>
                </c:pt>
                <c:pt idx="17560">
                  <c:v>2297.36328</c:v>
                </c:pt>
                <c:pt idx="17561">
                  <c:v>2297.36328</c:v>
                </c:pt>
                <c:pt idx="17562">
                  <c:v>2297.36328</c:v>
                </c:pt>
                <c:pt idx="17563">
                  <c:v>2297.36328</c:v>
                </c:pt>
                <c:pt idx="17564">
                  <c:v>2297.36328</c:v>
                </c:pt>
                <c:pt idx="17565">
                  <c:v>2297.36328</c:v>
                </c:pt>
                <c:pt idx="17566">
                  <c:v>2294.9218799999999</c:v>
                </c:pt>
                <c:pt idx="17567">
                  <c:v>2297.36328</c:v>
                </c:pt>
                <c:pt idx="17568">
                  <c:v>2297.36328</c:v>
                </c:pt>
                <c:pt idx="17569">
                  <c:v>2297.36328</c:v>
                </c:pt>
                <c:pt idx="17570">
                  <c:v>2297.36328</c:v>
                </c:pt>
                <c:pt idx="17571">
                  <c:v>2297.36328</c:v>
                </c:pt>
                <c:pt idx="17572">
                  <c:v>2297.36328</c:v>
                </c:pt>
                <c:pt idx="17573">
                  <c:v>2297.36328</c:v>
                </c:pt>
                <c:pt idx="17574">
                  <c:v>2297.36328</c:v>
                </c:pt>
                <c:pt idx="17575">
                  <c:v>2297.36328</c:v>
                </c:pt>
                <c:pt idx="17576">
                  <c:v>2297.36328</c:v>
                </c:pt>
                <c:pt idx="17577">
                  <c:v>2297.36328</c:v>
                </c:pt>
                <c:pt idx="17578">
                  <c:v>2297.36328</c:v>
                </c:pt>
                <c:pt idx="17579">
                  <c:v>2297.36328</c:v>
                </c:pt>
                <c:pt idx="17580">
                  <c:v>2297.36328</c:v>
                </c:pt>
                <c:pt idx="17581">
                  <c:v>2297.36328</c:v>
                </c:pt>
                <c:pt idx="17582">
                  <c:v>2297.36328</c:v>
                </c:pt>
                <c:pt idx="17583">
                  <c:v>2297.36328</c:v>
                </c:pt>
                <c:pt idx="17584">
                  <c:v>2297.36328</c:v>
                </c:pt>
                <c:pt idx="17585">
                  <c:v>2297.36328</c:v>
                </c:pt>
                <c:pt idx="17586">
                  <c:v>2297.36328</c:v>
                </c:pt>
                <c:pt idx="17587">
                  <c:v>2297.36328</c:v>
                </c:pt>
                <c:pt idx="17588">
                  <c:v>2297.36328</c:v>
                </c:pt>
                <c:pt idx="17589">
                  <c:v>2297.36328</c:v>
                </c:pt>
                <c:pt idx="17590">
                  <c:v>2297.36328</c:v>
                </c:pt>
                <c:pt idx="17591">
                  <c:v>2297.36328</c:v>
                </c:pt>
                <c:pt idx="17592">
                  <c:v>2297.36328</c:v>
                </c:pt>
                <c:pt idx="17593">
                  <c:v>2297.36328</c:v>
                </c:pt>
                <c:pt idx="17594">
                  <c:v>2297.36328</c:v>
                </c:pt>
                <c:pt idx="17595">
                  <c:v>2297.36328</c:v>
                </c:pt>
                <c:pt idx="17596">
                  <c:v>2297.36328</c:v>
                </c:pt>
                <c:pt idx="17597">
                  <c:v>2297.36328</c:v>
                </c:pt>
                <c:pt idx="17598">
                  <c:v>2297.36328</c:v>
                </c:pt>
                <c:pt idx="17599">
                  <c:v>2297.36328</c:v>
                </c:pt>
                <c:pt idx="17600">
                  <c:v>2297.36328</c:v>
                </c:pt>
                <c:pt idx="17601">
                  <c:v>2297.36328</c:v>
                </c:pt>
                <c:pt idx="17602">
                  <c:v>2297.36328</c:v>
                </c:pt>
                <c:pt idx="17603">
                  <c:v>2297.36328</c:v>
                </c:pt>
                <c:pt idx="17604">
                  <c:v>2297.36328</c:v>
                </c:pt>
                <c:pt idx="17605">
                  <c:v>2297.36328</c:v>
                </c:pt>
                <c:pt idx="17606">
                  <c:v>2297.36328</c:v>
                </c:pt>
                <c:pt idx="17607">
                  <c:v>2297.36328</c:v>
                </c:pt>
                <c:pt idx="17608">
                  <c:v>2297.36328</c:v>
                </c:pt>
                <c:pt idx="17609">
                  <c:v>2297.36328</c:v>
                </c:pt>
                <c:pt idx="17610">
                  <c:v>2297.36328</c:v>
                </c:pt>
                <c:pt idx="17611">
                  <c:v>2297.36328</c:v>
                </c:pt>
                <c:pt idx="17612">
                  <c:v>2297.36328</c:v>
                </c:pt>
                <c:pt idx="17613">
                  <c:v>2297.36328</c:v>
                </c:pt>
                <c:pt idx="17614">
                  <c:v>2297.36328</c:v>
                </c:pt>
                <c:pt idx="17615">
                  <c:v>2297.36328</c:v>
                </c:pt>
                <c:pt idx="17616">
                  <c:v>2297.36328</c:v>
                </c:pt>
                <c:pt idx="17617">
                  <c:v>2297.36328</c:v>
                </c:pt>
                <c:pt idx="17618">
                  <c:v>2297.36328</c:v>
                </c:pt>
                <c:pt idx="17619">
                  <c:v>2297.36328</c:v>
                </c:pt>
                <c:pt idx="17620">
                  <c:v>2297.36328</c:v>
                </c:pt>
                <c:pt idx="17621">
                  <c:v>2297.36328</c:v>
                </c:pt>
                <c:pt idx="17622">
                  <c:v>2297.36328</c:v>
                </c:pt>
                <c:pt idx="17623">
                  <c:v>2297.36328</c:v>
                </c:pt>
                <c:pt idx="17624">
                  <c:v>2297.36328</c:v>
                </c:pt>
                <c:pt idx="17625">
                  <c:v>2297.36328</c:v>
                </c:pt>
                <c:pt idx="17626">
                  <c:v>2297.36328</c:v>
                </c:pt>
                <c:pt idx="17627">
                  <c:v>2297.36328</c:v>
                </c:pt>
                <c:pt idx="17628">
                  <c:v>2297.36328</c:v>
                </c:pt>
                <c:pt idx="17629">
                  <c:v>2297.36328</c:v>
                </c:pt>
                <c:pt idx="17630">
                  <c:v>2297.36328</c:v>
                </c:pt>
                <c:pt idx="17631">
                  <c:v>2297.36328</c:v>
                </c:pt>
                <c:pt idx="17632">
                  <c:v>2297.36328</c:v>
                </c:pt>
                <c:pt idx="17633">
                  <c:v>2297.36328</c:v>
                </c:pt>
                <c:pt idx="17634">
                  <c:v>2297.36328</c:v>
                </c:pt>
                <c:pt idx="17635">
                  <c:v>2297.36328</c:v>
                </c:pt>
                <c:pt idx="17636">
                  <c:v>2297.36328</c:v>
                </c:pt>
                <c:pt idx="17637">
                  <c:v>2297.36328</c:v>
                </c:pt>
                <c:pt idx="17638">
                  <c:v>2297.36328</c:v>
                </c:pt>
                <c:pt idx="17639">
                  <c:v>2297.36328</c:v>
                </c:pt>
                <c:pt idx="17640">
                  <c:v>2297.36328</c:v>
                </c:pt>
                <c:pt idx="17641">
                  <c:v>2297.36328</c:v>
                </c:pt>
                <c:pt idx="17642">
                  <c:v>2297.36328</c:v>
                </c:pt>
                <c:pt idx="17643">
                  <c:v>2297.36328</c:v>
                </c:pt>
                <c:pt idx="17644">
                  <c:v>2297.36328</c:v>
                </c:pt>
                <c:pt idx="17645">
                  <c:v>2297.36328</c:v>
                </c:pt>
                <c:pt idx="17646">
                  <c:v>2297.36328</c:v>
                </c:pt>
                <c:pt idx="17647">
                  <c:v>2297.36328</c:v>
                </c:pt>
                <c:pt idx="17648">
                  <c:v>2297.36328</c:v>
                </c:pt>
                <c:pt idx="17649">
                  <c:v>2297.36328</c:v>
                </c:pt>
                <c:pt idx="17650">
                  <c:v>2297.36328</c:v>
                </c:pt>
                <c:pt idx="17651">
                  <c:v>2297.36328</c:v>
                </c:pt>
                <c:pt idx="17652">
                  <c:v>2297.36328</c:v>
                </c:pt>
                <c:pt idx="17653">
                  <c:v>2297.36328</c:v>
                </c:pt>
                <c:pt idx="17654">
                  <c:v>2297.36328</c:v>
                </c:pt>
                <c:pt idx="17655">
                  <c:v>2297.36328</c:v>
                </c:pt>
                <c:pt idx="17656">
                  <c:v>2297.36328</c:v>
                </c:pt>
                <c:pt idx="17657">
                  <c:v>2297.36328</c:v>
                </c:pt>
                <c:pt idx="17658">
                  <c:v>2297.36328</c:v>
                </c:pt>
                <c:pt idx="17659">
                  <c:v>2297.36328</c:v>
                </c:pt>
                <c:pt idx="17660">
                  <c:v>2297.36328</c:v>
                </c:pt>
                <c:pt idx="17661">
                  <c:v>2297.36328</c:v>
                </c:pt>
                <c:pt idx="17662">
                  <c:v>2297.36328</c:v>
                </c:pt>
                <c:pt idx="17663">
                  <c:v>2297.36328</c:v>
                </c:pt>
                <c:pt idx="17664">
                  <c:v>2297.36328</c:v>
                </c:pt>
                <c:pt idx="17665">
                  <c:v>2297.36328</c:v>
                </c:pt>
                <c:pt idx="17666">
                  <c:v>2297.36328</c:v>
                </c:pt>
                <c:pt idx="17667">
                  <c:v>2297.36328</c:v>
                </c:pt>
                <c:pt idx="17668">
                  <c:v>2297.36328</c:v>
                </c:pt>
                <c:pt idx="17669">
                  <c:v>2297.36328</c:v>
                </c:pt>
                <c:pt idx="17670">
                  <c:v>2297.36328</c:v>
                </c:pt>
                <c:pt idx="17671">
                  <c:v>2297.36328</c:v>
                </c:pt>
                <c:pt idx="17672">
                  <c:v>2297.36328</c:v>
                </c:pt>
                <c:pt idx="17673">
                  <c:v>2297.36328</c:v>
                </c:pt>
                <c:pt idx="17674">
                  <c:v>2297.36328</c:v>
                </c:pt>
                <c:pt idx="17675">
                  <c:v>2297.36328</c:v>
                </c:pt>
                <c:pt idx="17676">
                  <c:v>2297.36328</c:v>
                </c:pt>
                <c:pt idx="17677">
                  <c:v>2294.9218799999999</c:v>
                </c:pt>
                <c:pt idx="17678">
                  <c:v>2297.36328</c:v>
                </c:pt>
                <c:pt idx="17679">
                  <c:v>2297.36328</c:v>
                </c:pt>
                <c:pt idx="17680">
                  <c:v>2297.36328</c:v>
                </c:pt>
                <c:pt idx="17681">
                  <c:v>2297.36328</c:v>
                </c:pt>
                <c:pt idx="17682">
                  <c:v>2297.36328</c:v>
                </c:pt>
                <c:pt idx="17683">
                  <c:v>2297.36328</c:v>
                </c:pt>
                <c:pt idx="17684">
                  <c:v>2297.36328</c:v>
                </c:pt>
                <c:pt idx="17685">
                  <c:v>2297.36328</c:v>
                </c:pt>
                <c:pt idx="17686">
                  <c:v>2297.36328</c:v>
                </c:pt>
                <c:pt idx="17687">
                  <c:v>2297.36328</c:v>
                </c:pt>
                <c:pt idx="17688">
                  <c:v>2297.36328</c:v>
                </c:pt>
                <c:pt idx="17689">
                  <c:v>2297.36328</c:v>
                </c:pt>
                <c:pt idx="17690">
                  <c:v>2297.36328</c:v>
                </c:pt>
                <c:pt idx="17691">
                  <c:v>2297.36328</c:v>
                </c:pt>
                <c:pt idx="17692">
                  <c:v>2297.36328</c:v>
                </c:pt>
                <c:pt idx="17693">
                  <c:v>2297.36328</c:v>
                </c:pt>
                <c:pt idx="17694">
                  <c:v>2297.36328</c:v>
                </c:pt>
                <c:pt idx="17695">
                  <c:v>2297.36328</c:v>
                </c:pt>
                <c:pt idx="17696">
                  <c:v>2297.36328</c:v>
                </c:pt>
                <c:pt idx="17697">
                  <c:v>2297.36328</c:v>
                </c:pt>
                <c:pt idx="17698">
                  <c:v>2297.36328</c:v>
                </c:pt>
                <c:pt idx="17699">
                  <c:v>2297.36328</c:v>
                </c:pt>
                <c:pt idx="17700">
                  <c:v>2297.36328</c:v>
                </c:pt>
                <c:pt idx="17701">
                  <c:v>2297.36328</c:v>
                </c:pt>
                <c:pt idx="17702">
                  <c:v>2297.36328</c:v>
                </c:pt>
                <c:pt idx="17703">
                  <c:v>2297.36328</c:v>
                </c:pt>
                <c:pt idx="17704">
                  <c:v>2297.36328</c:v>
                </c:pt>
                <c:pt idx="17705">
                  <c:v>2297.36328</c:v>
                </c:pt>
                <c:pt idx="17706">
                  <c:v>2297.36328</c:v>
                </c:pt>
                <c:pt idx="17707">
                  <c:v>2297.36328</c:v>
                </c:pt>
                <c:pt idx="17708">
                  <c:v>2297.36328</c:v>
                </c:pt>
                <c:pt idx="17709">
                  <c:v>2297.36328</c:v>
                </c:pt>
                <c:pt idx="17710">
                  <c:v>2297.36328</c:v>
                </c:pt>
                <c:pt idx="17711">
                  <c:v>2297.36328</c:v>
                </c:pt>
                <c:pt idx="17712">
                  <c:v>2297.36328</c:v>
                </c:pt>
                <c:pt idx="17713">
                  <c:v>2297.36328</c:v>
                </c:pt>
                <c:pt idx="17714">
                  <c:v>2297.36328</c:v>
                </c:pt>
                <c:pt idx="17715">
                  <c:v>2297.36328</c:v>
                </c:pt>
                <c:pt idx="17716">
                  <c:v>2297.36328</c:v>
                </c:pt>
                <c:pt idx="17717">
                  <c:v>2297.36328</c:v>
                </c:pt>
                <c:pt idx="17718">
                  <c:v>2297.36328</c:v>
                </c:pt>
                <c:pt idx="17719">
                  <c:v>2297.36328</c:v>
                </c:pt>
                <c:pt idx="17720">
                  <c:v>2297.36328</c:v>
                </c:pt>
                <c:pt idx="17721">
                  <c:v>2294.9218799999999</c:v>
                </c:pt>
                <c:pt idx="17722">
                  <c:v>2294.9218799999999</c:v>
                </c:pt>
                <c:pt idx="17723">
                  <c:v>2297.36328</c:v>
                </c:pt>
                <c:pt idx="17724">
                  <c:v>2297.36328</c:v>
                </c:pt>
                <c:pt idx="17725">
                  <c:v>2297.36328</c:v>
                </c:pt>
                <c:pt idx="17726">
                  <c:v>2294.9218799999999</c:v>
                </c:pt>
                <c:pt idx="17727">
                  <c:v>2297.36328</c:v>
                </c:pt>
                <c:pt idx="17728">
                  <c:v>2297.36328</c:v>
                </c:pt>
                <c:pt idx="17729">
                  <c:v>2297.36328</c:v>
                </c:pt>
                <c:pt idx="17730">
                  <c:v>2297.36328</c:v>
                </c:pt>
                <c:pt idx="17731">
                  <c:v>2297.36328</c:v>
                </c:pt>
                <c:pt idx="17732">
                  <c:v>2297.36328</c:v>
                </c:pt>
                <c:pt idx="17733">
                  <c:v>2297.36328</c:v>
                </c:pt>
                <c:pt idx="17734">
                  <c:v>2297.36328</c:v>
                </c:pt>
                <c:pt idx="17735">
                  <c:v>2297.36328</c:v>
                </c:pt>
                <c:pt idx="17736">
                  <c:v>2297.36328</c:v>
                </c:pt>
                <c:pt idx="17737">
                  <c:v>2297.36328</c:v>
                </c:pt>
                <c:pt idx="17738">
                  <c:v>2297.36328</c:v>
                </c:pt>
                <c:pt idx="17739">
                  <c:v>2294.9218799999999</c:v>
                </c:pt>
                <c:pt idx="17740">
                  <c:v>2297.36328</c:v>
                </c:pt>
                <c:pt idx="17741">
                  <c:v>2297.36328</c:v>
                </c:pt>
                <c:pt idx="17742">
                  <c:v>2297.36328</c:v>
                </c:pt>
                <c:pt idx="17743">
                  <c:v>2297.36328</c:v>
                </c:pt>
                <c:pt idx="17744">
                  <c:v>2297.36328</c:v>
                </c:pt>
                <c:pt idx="17745">
                  <c:v>2297.36328</c:v>
                </c:pt>
                <c:pt idx="17746">
                  <c:v>2297.36328</c:v>
                </c:pt>
                <c:pt idx="17747">
                  <c:v>2297.36328</c:v>
                </c:pt>
                <c:pt idx="17748">
                  <c:v>2297.36328</c:v>
                </c:pt>
                <c:pt idx="17749">
                  <c:v>2297.36328</c:v>
                </c:pt>
                <c:pt idx="17750">
                  <c:v>2297.36328</c:v>
                </c:pt>
                <c:pt idx="17751">
                  <c:v>2297.36328</c:v>
                </c:pt>
                <c:pt idx="17752">
                  <c:v>2297.36328</c:v>
                </c:pt>
                <c:pt idx="17753">
                  <c:v>2294.9218799999999</c:v>
                </c:pt>
                <c:pt idx="17754">
                  <c:v>2297.36328</c:v>
                </c:pt>
                <c:pt idx="17755">
                  <c:v>2297.36328</c:v>
                </c:pt>
                <c:pt idx="17756">
                  <c:v>2297.36328</c:v>
                </c:pt>
                <c:pt idx="17757">
                  <c:v>2297.36328</c:v>
                </c:pt>
                <c:pt idx="17758">
                  <c:v>2297.36328</c:v>
                </c:pt>
                <c:pt idx="17759">
                  <c:v>2297.36328</c:v>
                </c:pt>
                <c:pt idx="17760">
                  <c:v>2297.36328</c:v>
                </c:pt>
                <c:pt idx="17761">
                  <c:v>2297.36328</c:v>
                </c:pt>
                <c:pt idx="17762">
                  <c:v>2297.36328</c:v>
                </c:pt>
                <c:pt idx="17763">
                  <c:v>2297.36328</c:v>
                </c:pt>
                <c:pt idx="17764">
                  <c:v>2297.36328</c:v>
                </c:pt>
                <c:pt idx="17765">
                  <c:v>2297.36328</c:v>
                </c:pt>
                <c:pt idx="17766">
                  <c:v>2297.36328</c:v>
                </c:pt>
                <c:pt idx="17767">
                  <c:v>2297.36328</c:v>
                </c:pt>
                <c:pt idx="17768">
                  <c:v>2297.36328</c:v>
                </c:pt>
                <c:pt idx="17769">
                  <c:v>2297.36328</c:v>
                </c:pt>
                <c:pt idx="17770">
                  <c:v>2297.36328</c:v>
                </c:pt>
                <c:pt idx="17771">
                  <c:v>2297.36328</c:v>
                </c:pt>
                <c:pt idx="17772">
                  <c:v>2297.36328</c:v>
                </c:pt>
                <c:pt idx="17773">
                  <c:v>2297.36328</c:v>
                </c:pt>
                <c:pt idx="17774">
                  <c:v>2297.36328</c:v>
                </c:pt>
                <c:pt idx="17775">
                  <c:v>2297.36328</c:v>
                </c:pt>
                <c:pt idx="17776">
                  <c:v>2297.36328</c:v>
                </c:pt>
                <c:pt idx="17777">
                  <c:v>2297.36328</c:v>
                </c:pt>
                <c:pt idx="17778">
                  <c:v>2297.36328</c:v>
                </c:pt>
                <c:pt idx="17779">
                  <c:v>2297.36328</c:v>
                </c:pt>
                <c:pt idx="17780">
                  <c:v>2297.36328</c:v>
                </c:pt>
                <c:pt idx="17781">
                  <c:v>2297.36328</c:v>
                </c:pt>
                <c:pt idx="17782">
                  <c:v>2294.9218799999999</c:v>
                </c:pt>
                <c:pt idx="17783">
                  <c:v>2297.36328</c:v>
                </c:pt>
                <c:pt idx="17784">
                  <c:v>2297.36328</c:v>
                </c:pt>
                <c:pt idx="17785">
                  <c:v>2294.9218799999999</c:v>
                </c:pt>
                <c:pt idx="17786">
                  <c:v>2294.9218799999999</c:v>
                </c:pt>
                <c:pt idx="17787">
                  <c:v>2297.36328</c:v>
                </c:pt>
                <c:pt idx="17788">
                  <c:v>2297.36328</c:v>
                </c:pt>
                <c:pt idx="17789">
                  <c:v>2294.9218799999999</c:v>
                </c:pt>
                <c:pt idx="17790">
                  <c:v>2297.36328</c:v>
                </c:pt>
                <c:pt idx="17791">
                  <c:v>2297.36328</c:v>
                </c:pt>
                <c:pt idx="17792">
                  <c:v>2297.36328</c:v>
                </c:pt>
                <c:pt idx="17793">
                  <c:v>2294.9218799999999</c:v>
                </c:pt>
                <c:pt idx="17794">
                  <c:v>2297.36328</c:v>
                </c:pt>
                <c:pt idx="17795">
                  <c:v>2297.36328</c:v>
                </c:pt>
                <c:pt idx="17796">
                  <c:v>2294.9218799999999</c:v>
                </c:pt>
                <c:pt idx="17797">
                  <c:v>2297.36328</c:v>
                </c:pt>
                <c:pt idx="17798">
                  <c:v>2297.36328</c:v>
                </c:pt>
                <c:pt idx="17799">
                  <c:v>2294.9218799999999</c:v>
                </c:pt>
                <c:pt idx="17800">
                  <c:v>2297.36328</c:v>
                </c:pt>
                <c:pt idx="17801">
                  <c:v>2297.36328</c:v>
                </c:pt>
                <c:pt idx="17802">
                  <c:v>2294.9218799999999</c:v>
                </c:pt>
                <c:pt idx="17803">
                  <c:v>2297.36328</c:v>
                </c:pt>
                <c:pt idx="17804">
                  <c:v>2297.36328</c:v>
                </c:pt>
                <c:pt idx="17805">
                  <c:v>2297.36328</c:v>
                </c:pt>
                <c:pt idx="17806">
                  <c:v>2297.36328</c:v>
                </c:pt>
                <c:pt idx="17807">
                  <c:v>2297.36328</c:v>
                </c:pt>
                <c:pt idx="17808">
                  <c:v>2297.36328</c:v>
                </c:pt>
                <c:pt idx="17809">
                  <c:v>2297.36328</c:v>
                </c:pt>
                <c:pt idx="17810">
                  <c:v>2297.36328</c:v>
                </c:pt>
                <c:pt idx="17811">
                  <c:v>2297.36328</c:v>
                </c:pt>
                <c:pt idx="17812">
                  <c:v>2297.36328</c:v>
                </c:pt>
                <c:pt idx="17813">
                  <c:v>2294.9218799999999</c:v>
                </c:pt>
                <c:pt idx="17814">
                  <c:v>2297.36328</c:v>
                </c:pt>
                <c:pt idx="17815">
                  <c:v>2297.36328</c:v>
                </c:pt>
                <c:pt idx="17816">
                  <c:v>2297.36328</c:v>
                </c:pt>
                <c:pt idx="17817">
                  <c:v>2297.36328</c:v>
                </c:pt>
                <c:pt idx="17818">
                  <c:v>2297.36328</c:v>
                </c:pt>
                <c:pt idx="17819">
                  <c:v>2297.36328</c:v>
                </c:pt>
                <c:pt idx="17820">
                  <c:v>2297.36328</c:v>
                </c:pt>
                <c:pt idx="17821">
                  <c:v>2297.36328</c:v>
                </c:pt>
                <c:pt idx="17822">
                  <c:v>2297.36328</c:v>
                </c:pt>
                <c:pt idx="17823">
                  <c:v>2297.36328</c:v>
                </c:pt>
                <c:pt idx="17824">
                  <c:v>2297.36328</c:v>
                </c:pt>
                <c:pt idx="17825">
                  <c:v>2297.36328</c:v>
                </c:pt>
                <c:pt idx="17826">
                  <c:v>2297.36328</c:v>
                </c:pt>
                <c:pt idx="17827">
                  <c:v>2297.36328</c:v>
                </c:pt>
                <c:pt idx="17828">
                  <c:v>2297.36328</c:v>
                </c:pt>
                <c:pt idx="17829">
                  <c:v>2297.36328</c:v>
                </c:pt>
                <c:pt idx="17830">
                  <c:v>2297.36328</c:v>
                </c:pt>
                <c:pt idx="17831">
                  <c:v>2297.36328</c:v>
                </c:pt>
                <c:pt idx="17832">
                  <c:v>2297.36328</c:v>
                </c:pt>
                <c:pt idx="17833">
                  <c:v>2297.36328</c:v>
                </c:pt>
                <c:pt idx="17834">
                  <c:v>2297.36328</c:v>
                </c:pt>
                <c:pt idx="17835">
                  <c:v>2297.36328</c:v>
                </c:pt>
                <c:pt idx="17836">
                  <c:v>2297.36328</c:v>
                </c:pt>
                <c:pt idx="17837">
                  <c:v>2297.36328</c:v>
                </c:pt>
                <c:pt idx="17838">
                  <c:v>2294.9218799999999</c:v>
                </c:pt>
                <c:pt idx="17839">
                  <c:v>2297.36328</c:v>
                </c:pt>
                <c:pt idx="17840">
                  <c:v>2297.36328</c:v>
                </c:pt>
                <c:pt idx="17841">
                  <c:v>2297.36328</c:v>
                </c:pt>
                <c:pt idx="17842">
                  <c:v>2297.36328</c:v>
                </c:pt>
                <c:pt idx="17843">
                  <c:v>2294.9218799999999</c:v>
                </c:pt>
                <c:pt idx="17844">
                  <c:v>2297.36328</c:v>
                </c:pt>
                <c:pt idx="17845">
                  <c:v>2297.36328</c:v>
                </c:pt>
                <c:pt idx="17846">
                  <c:v>2294.9218799999999</c:v>
                </c:pt>
                <c:pt idx="17847">
                  <c:v>2297.36328</c:v>
                </c:pt>
                <c:pt idx="17848">
                  <c:v>2297.36328</c:v>
                </c:pt>
                <c:pt idx="17849">
                  <c:v>2297.36328</c:v>
                </c:pt>
                <c:pt idx="17850">
                  <c:v>2297.36328</c:v>
                </c:pt>
                <c:pt idx="17851">
                  <c:v>2297.36328</c:v>
                </c:pt>
                <c:pt idx="17852">
                  <c:v>2297.36328</c:v>
                </c:pt>
                <c:pt idx="17853">
                  <c:v>2297.36328</c:v>
                </c:pt>
                <c:pt idx="17854">
                  <c:v>2297.36328</c:v>
                </c:pt>
                <c:pt idx="17855">
                  <c:v>2297.36328</c:v>
                </c:pt>
                <c:pt idx="17856">
                  <c:v>2297.36328</c:v>
                </c:pt>
                <c:pt idx="17857">
                  <c:v>2297.36328</c:v>
                </c:pt>
                <c:pt idx="17858">
                  <c:v>2297.36328</c:v>
                </c:pt>
                <c:pt idx="17859">
                  <c:v>2297.36328</c:v>
                </c:pt>
                <c:pt idx="17860">
                  <c:v>2297.36328</c:v>
                </c:pt>
                <c:pt idx="17861">
                  <c:v>2297.36328</c:v>
                </c:pt>
                <c:pt idx="17862">
                  <c:v>2297.36328</c:v>
                </c:pt>
                <c:pt idx="17863">
                  <c:v>2297.36328</c:v>
                </c:pt>
                <c:pt idx="17864">
                  <c:v>2297.36328</c:v>
                </c:pt>
                <c:pt idx="17865">
                  <c:v>2297.36328</c:v>
                </c:pt>
                <c:pt idx="17866">
                  <c:v>2294.9218799999999</c:v>
                </c:pt>
                <c:pt idx="17867">
                  <c:v>2297.36328</c:v>
                </c:pt>
                <c:pt idx="17868">
                  <c:v>2297.36328</c:v>
                </c:pt>
                <c:pt idx="17869">
                  <c:v>2297.36328</c:v>
                </c:pt>
                <c:pt idx="17870">
                  <c:v>2297.36328</c:v>
                </c:pt>
                <c:pt idx="17871">
                  <c:v>2297.36328</c:v>
                </c:pt>
                <c:pt idx="17872">
                  <c:v>2297.36328</c:v>
                </c:pt>
                <c:pt idx="17873">
                  <c:v>2297.36328</c:v>
                </c:pt>
                <c:pt idx="17874">
                  <c:v>2297.36328</c:v>
                </c:pt>
                <c:pt idx="17875">
                  <c:v>2297.36328</c:v>
                </c:pt>
                <c:pt idx="17876">
                  <c:v>2294.9218799999999</c:v>
                </c:pt>
                <c:pt idx="17877">
                  <c:v>2294.9218799999999</c:v>
                </c:pt>
                <c:pt idx="17878">
                  <c:v>2294.9218799999999</c:v>
                </c:pt>
                <c:pt idx="17879">
                  <c:v>2297.36328</c:v>
                </c:pt>
                <c:pt idx="17880">
                  <c:v>2297.36328</c:v>
                </c:pt>
                <c:pt idx="17881">
                  <c:v>2297.36328</c:v>
                </c:pt>
                <c:pt idx="17882">
                  <c:v>2294.9218799999999</c:v>
                </c:pt>
                <c:pt idx="17883">
                  <c:v>2297.36328</c:v>
                </c:pt>
                <c:pt idx="17884">
                  <c:v>2297.36328</c:v>
                </c:pt>
                <c:pt idx="17885">
                  <c:v>2297.36328</c:v>
                </c:pt>
                <c:pt idx="17886">
                  <c:v>2297.36328</c:v>
                </c:pt>
                <c:pt idx="17887">
                  <c:v>2294.9218799999999</c:v>
                </c:pt>
                <c:pt idx="17888">
                  <c:v>2297.36328</c:v>
                </c:pt>
                <c:pt idx="17889">
                  <c:v>2297.36328</c:v>
                </c:pt>
                <c:pt idx="17890">
                  <c:v>2297.36328</c:v>
                </c:pt>
                <c:pt idx="17891">
                  <c:v>2297.36328</c:v>
                </c:pt>
                <c:pt idx="17892">
                  <c:v>2297.36328</c:v>
                </c:pt>
                <c:pt idx="17893">
                  <c:v>2297.36328</c:v>
                </c:pt>
                <c:pt idx="17894">
                  <c:v>2297.36328</c:v>
                </c:pt>
                <c:pt idx="17895">
                  <c:v>2297.36328</c:v>
                </c:pt>
                <c:pt idx="17896">
                  <c:v>2297.36328</c:v>
                </c:pt>
                <c:pt idx="17897">
                  <c:v>2297.36328</c:v>
                </c:pt>
                <c:pt idx="17898">
                  <c:v>2297.36328</c:v>
                </c:pt>
                <c:pt idx="17899">
                  <c:v>2294.9218799999999</c:v>
                </c:pt>
                <c:pt idx="17900">
                  <c:v>2297.36328</c:v>
                </c:pt>
                <c:pt idx="17901">
                  <c:v>2294.9218799999999</c:v>
                </c:pt>
                <c:pt idx="17902">
                  <c:v>2297.36328</c:v>
                </c:pt>
                <c:pt idx="17903">
                  <c:v>2297.36328</c:v>
                </c:pt>
                <c:pt idx="17904">
                  <c:v>2297.36328</c:v>
                </c:pt>
                <c:pt idx="17905">
                  <c:v>2297.36328</c:v>
                </c:pt>
                <c:pt idx="17906">
                  <c:v>2297.36328</c:v>
                </c:pt>
                <c:pt idx="17907">
                  <c:v>2297.36328</c:v>
                </c:pt>
                <c:pt idx="17908">
                  <c:v>2297.36328</c:v>
                </c:pt>
                <c:pt idx="17909">
                  <c:v>2297.36328</c:v>
                </c:pt>
                <c:pt idx="17910">
                  <c:v>2294.9218799999999</c:v>
                </c:pt>
                <c:pt idx="17911">
                  <c:v>2294.9218799999999</c:v>
                </c:pt>
                <c:pt idx="17912">
                  <c:v>2297.36328</c:v>
                </c:pt>
                <c:pt idx="17913">
                  <c:v>2297.36328</c:v>
                </c:pt>
                <c:pt idx="17914">
                  <c:v>2297.36328</c:v>
                </c:pt>
                <c:pt idx="17915">
                  <c:v>2297.36328</c:v>
                </c:pt>
                <c:pt idx="17916">
                  <c:v>2297.36328</c:v>
                </c:pt>
                <c:pt idx="17917">
                  <c:v>2294.9218799999999</c:v>
                </c:pt>
                <c:pt idx="17918">
                  <c:v>2294.9218799999999</c:v>
                </c:pt>
                <c:pt idx="17919">
                  <c:v>2297.36328</c:v>
                </c:pt>
                <c:pt idx="17920">
                  <c:v>2294.9218799999999</c:v>
                </c:pt>
                <c:pt idx="17921">
                  <c:v>2297.36328</c:v>
                </c:pt>
                <c:pt idx="17922">
                  <c:v>2297.36328</c:v>
                </c:pt>
                <c:pt idx="17923">
                  <c:v>2297.36328</c:v>
                </c:pt>
                <c:pt idx="17924">
                  <c:v>2294.9218799999999</c:v>
                </c:pt>
                <c:pt idx="17925">
                  <c:v>2297.36328</c:v>
                </c:pt>
                <c:pt idx="17926">
                  <c:v>2297.36328</c:v>
                </c:pt>
                <c:pt idx="17927">
                  <c:v>2297.36328</c:v>
                </c:pt>
                <c:pt idx="17928">
                  <c:v>2297.36328</c:v>
                </c:pt>
                <c:pt idx="17929">
                  <c:v>2294.9218799999999</c:v>
                </c:pt>
                <c:pt idx="17930">
                  <c:v>2294.9218799999999</c:v>
                </c:pt>
                <c:pt idx="17931">
                  <c:v>2297.36328</c:v>
                </c:pt>
                <c:pt idx="17932">
                  <c:v>2294.9218799999999</c:v>
                </c:pt>
                <c:pt idx="17933">
                  <c:v>2297.36328</c:v>
                </c:pt>
                <c:pt idx="17934">
                  <c:v>2297.36328</c:v>
                </c:pt>
                <c:pt idx="17935">
                  <c:v>2294.9218799999999</c:v>
                </c:pt>
                <c:pt idx="17936">
                  <c:v>2297.36328</c:v>
                </c:pt>
                <c:pt idx="17937">
                  <c:v>2294.9218799999999</c:v>
                </c:pt>
                <c:pt idx="17938">
                  <c:v>2297.36328</c:v>
                </c:pt>
                <c:pt idx="17939">
                  <c:v>2297.36328</c:v>
                </c:pt>
                <c:pt idx="17940">
                  <c:v>2297.36328</c:v>
                </c:pt>
                <c:pt idx="17941">
                  <c:v>2297.36328</c:v>
                </c:pt>
                <c:pt idx="17942">
                  <c:v>2297.36328</c:v>
                </c:pt>
                <c:pt idx="17943">
                  <c:v>2297.36328</c:v>
                </c:pt>
                <c:pt idx="17944">
                  <c:v>2297.36328</c:v>
                </c:pt>
                <c:pt idx="17945">
                  <c:v>2297.36328</c:v>
                </c:pt>
                <c:pt idx="17946">
                  <c:v>2297.36328</c:v>
                </c:pt>
                <c:pt idx="17947">
                  <c:v>2297.36328</c:v>
                </c:pt>
                <c:pt idx="17948">
                  <c:v>2297.36328</c:v>
                </c:pt>
                <c:pt idx="17949">
                  <c:v>2297.36328</c:v>
                </c:pt>
                <c:pt idx="17950">
                  <c:v>2297.36328</c:v>
                </c:pt>
                <c:pt idx="17951">
                  <c:v>2297.36328</c:v>
                </c:pt>
                <c:pt idx="17952">
                  <c:v>2297.36328</c:v>
                </c:pt>
                <c:pt idx="17953">
                  <c:v>2294.9218799999999</c:v>
                </c:pt>
                <c:pt idx="17954">
                  <c:v>2297.36328</c:v>
                </c:pt>
                <c:pt idx="17955">
                  <c:v>2297.36328</c:v>
                </c:pt>
                <c:pt idx="17956">
                  <c:v>2297.36328</c:v>
                </c:pt>
                <c:pt idx="17957">
                  <c:v>2294.9218799999999</c:v>
                </c:pt>
                <c:pt idx="17958">
                  <c:v>2297.36328</c:v>
                </c:pt>
                <c:pt idx="17959">
                  <c:v>2297.36328</c:v>
                </c:pt>
                <c:pt idx="17960">
                  <c:v>2297.36328</c:v>
                </c:pt>
                <c:pt idx="17961">
                  <c:v>2297.36328</c:v>
                </c:pt>
                <c:pt idx="17962">
                  <c:v>2294.9218799999999</c:v>
                </c:pt>
                <c:pt idx="17963">
                  <c:v>2297.36328</c:v>
                </c:pt>
                <c:pt idx="17964">
                  <c:v>2297.36328</c:v>
                </c:pt>
                <c:pt idx="17965">
                  <c:v>2294.9218799999999</c:v>
                </c:pt>
                <c:pt idx="17966">
                  <c:v>2297.36328</c:v>
                </c:pt>
                <c:pt idx="17967">
                  <c:v>2297.36328</c:v>
                </c:pt>
                <c:pt idx="17968">
                  <c:v>2297.36328</c:v>
                </c:pt>
                <c:pt idx="17969">
                  <c:v>2294.9218799999999</c:v>
                </c:pt>
                <c:pt idx="17970">
                  <c:v>2297.36328</c:v>
                </c:pt>
                <c:pt idx="17971">
                  <c:v>2297.36328</c:v>
                </c:pt>
                <c:pt idx="17972">
                  <c:v>2297.36328</c:v>
                </c:pt>
                <c:pt idx="17973">
                  <c:v>2297.36328</c:v>
                </c:pt>
                <c:pt idx="17974">
                  <c:v>2297.36328</c:v>
                </c:pt>
                <c:pt idx="17975">
                  <c:v>2297.36328</c:v>
                </c:pt>
                <c:pt idx="17976">
                  <c:v>2297.36328</c:v>
                </c:pt>
                <c:pt idx="17977">
                  <c:v>2294.9218799999999</c:v>
                </c:pt>
                <c:pt idx="17978">
                  <c:v>2294.9218799999999</c:v>
                </c:pt>
                <c:pt idx="17979">
                  <c:v>2297.36328</c:v>
                </c:pt>
                <c:pt idx="17980">
                  <c:v>2294.9218799999999</c:v>
                </c:pt>
                <c:pt idx="17981">
                  <c:v>2294.9218799999999</c:v>
                </c:pt>
                <c:pt idx="17982">
                  <c:v>2297.36328</c:v>
                </c:pt>
                <c:pt idx="17983">
                  <c:v>2297.36328</c:v>
                </c:pt>
                <c:pt idx="17984">
                  <c:v>2297.36328</c:v>
                </c:pt>
                <c:pt idx="17985">
                  <c:v>2297.36328</c:v>
                </c:pt>
                <c:pt idx="17986">
                  <c:v>2297.36328</c:v>
                </c:pt>
                <c:pt idx="17987">
                  <c:v>2294.9218799999999</c:v>
                </c:pt>
                <c:pt idx="17988">
                  <c:v>2297.36328</c:v>
                </c:pt>
                <c:pt idx="17989">
                  <c:v>2294.9218799999999</c:v>
                </c:pt>
                <c:pt idx="17990">
                  <c:v>2297.36328</c:v>
                </c:pt>
                <c:pt idx="17991">
                  <c:v>2297.36328</c:v>
                </c:pt>
                <c:pt idx="17992">
                  <c:v>2297.36328</c:v>
                </c:pt>
                <c:pt idx="17993">
                  <c:v>2294.9218799999999</c:v>
                </c:pt>
                <c:pt idx="17994">
                  <c:v>2297.36328</c:v>
                </c:pt>
                <c:pt idx="17995">
                  <c:v>2294.9218799999999</c:v>
                </c:pt>
                <c:pt idx="17996">
                  <c:v>2297.36328</c:v>
                </c:pt>
                <c:pt idx="17997">
                  <c:v>2297.36328</c:v>
                </c:pt>
                <c:pt idx="17998">
                  <c:v>2294.9218799999999</c:v>
                </c:pt>
                <c:pt idx="17999">
                  <c:v>2297.36328</c:v>
                </c:pt>
                <c:pt idx="18000">
                  <c:v>2294.9218799999999</c:v>
                </c:pt>
                <c:pt idx="18001">
                  <c:v>2297.36328</c:v>
                </c:pt>
                <c:pt idx="18002">
                  <c:v>2297.36328</c:v>
                </c:pt>
                <c:pt idx="18003">
                  <c:v>2294.9218799999999</c:v>
                </c:pt>
                <c:pt idx="18004">
                  <c:v>2294.9218799999999</c:v>
                </c:pt>
                <c:pt idx="18005">
                  <c:v>2297.36328</c:v>
                </c:pt>
                <c:pt idx="18006">
                  <c:v>2297.36328</c:v>
                </c:pt>
                <c:pt idx="18007">
                  <c:v>2294.9218799999999</c:v>
                </c:pt>
                <c:pt idx="18008">
                  <c:v>2294.9218799999999</c:v>
                </c:pt>
                <c:pt idx="18009">
                  <c:v>2297.36328</c:v>
                </c:pt>
                <c:pt idx="18010">
                  <c:v>2297.36328</c:v>
                </c:pt>
                <c:pt idx="18011">
                  <c:v>2297.36328</c:v>
                </c:pt>
                <c:pt idx="18012">
                  <c:v>2297.36328</c:v>
                </c:pt>
                <c:pt idx="18013">
                  <c:v>2297.36328</c:v>
                </c:pt>
                <c:pt idx="18014">
                  <c:v>2297.36328</c:v>
                </c:pt>
                <c:pt idx="18015">
                  <c:v>2297.36328</c:v>
                </c:pt>
                <c:pt idx="18016">
                  <c:v>2297.36328</c:v>
                </c:pt>
                <c:pt idx="18017">
                  <c:v>2297.36328</c:v>
                </c:pt>
                <c:pt idx="18018">
                  <c:v>2294.9218799999999</c:v>
                </c:pt>
                <c:pt idx="18019">
                  <c:v>2294.9218799999999</c:v>
                </c:pt>
                <c:pt idx="18020">
                  <c:v>2297.36328</c:v>
                </c:pt>
                <c:pt idx="18021">
                  <c:v>2294.9218799999999</c:v>
                </c:pt>
                <c:pt idx="18022">
                  <c:v>2297.36328</c:v>
                </c:pt>
                <c:pt idx="18023">
                  <c:v>2297.36328</c:v>
                </c:pt>
                <c:pt idx="18024">
                  <c:v>2294.9218799999999</c:v>
                </c:pt>
                <c:pt idx="18025">
                  <c:v>2297.36328</c:v>
                </c:pt>
                <c:pt idx="18026">
                  <c:v>2297.36328</c:v>
                </c:pt>
                <c:pt idx="18027">
                  <c:v>2294.9218799999999</c:v>
                </c:pt>
                <c:pt idx="18028">
                  <c:v>2294.9218799999999</c:v>
                </c:pt>
                <c:pt idx="18029">
                  <c:v>2297.36328</c:v>
                </c:pt>
                <c:pt idx="18030">
                  <c:v>2294.9218799999999</c:v>
                </c:pt>
                <c:pt idx="18031">
                  <c:v>2294.9218799999999</c:v>
                </c:pt>
                <c:pt idx="18032">
                  <c:v>2294.9218799999999</c:v>
                </c:pt>
                <c:pt idx="18033">
                  <c:v>2297.36328</c:v>
                </c:pt>
                <c:pt idx="18034">
                  <c:v>2297.36328</c:v>
                </c:pt>
                <c:pt idx="18035">
                  <c:v>2297.36328</c:v>
                </c:pt>
                <c:pt idx="18036">
                  <c:v>2297.36328</c:v>
                </c:pt>
                <c:pt idx="18037">
                  <c:v>2297.36328</c:v>
                </c:pt>
                <c:pt idx="18038">
                  <c:v>2294.9218799999999</c:v>
                </c:pt>
                <c:pt idx="18039">
                  <c:v>2294.9218799999999</c:v>
                </c:pt>
                <c:pt idx="18040">
                  <c:v>2297.36328</c:v>
                </c:pt>
                <c:pt idx="18041">
                  <c:v>2294.9218799999999</c:v>
                </c:pt>
                <c:pt idx="18042">
                  <c:v>2294.9218799999999</c:v>
                </c:pt>
                <c:pt idx="18043">
                  <c:v>2297.36328</c:v>
                </c:pt>
                <c:pt idx="18044">
                  <c:v>2294.9218799999999</c:v>
                </c:pt>
                <c:pt idx="18045">
                  <c:v>2294.9218799999999</c:v>
                </c:pt>
                <c:pt idx="18046">
                  <c:v>2297.36328</c:v>
                </c:pt>
                <c:pt idx="18047">
                  <c:v>2297.36328</c:v>
                </c:pt>
                <c:pt idx="18048">
                  <c:v>2297.36328</c:v>
                </c:pt>
                <c:pt idx="18049">
                  <c:v>2297.36328</c:v>
                </c:pt>
                <c:pt idx="18050">
                  <c:v>2297.36328</c:v>
                </c:pt>
                <c:pt idx="18051">
                  <c:v>2294.9218799999999</c:v>
                </c:pt>
                <c:pt idx="18052">
                  <c:v>2297.36328</c:v>
                </c:pt>
                <c:pt idx="18053">
                  <c:v>2294.9218799999999</c:v>
                </c:pt>
                <c:pt idx="18054">
                  <c:v>2294.9218799999999</c:v>
                </c:pt>
                <c:pt idx="18055">
                  <c:v>2297.36328</c:v>
                </c:pt>
                <c:pt idx="18056">
                  <c:v>2297.36328</c:v>
                </c:pt>
                <c:pt idx="18057">
                  <c:v>2294.9218799999999</c:v>
                </c:pt>
                <c:pt idx="18058">
                  <c:v>2297.36328</c:v>
                </c:pt>
                <c:pt idx="18059">
                  <c:v>2297.36328</c:v>
                </c:pt>
                <c:pt idx="18060">
                  <c:v>2297.36328</c:v>
                </c:pt>
                <c:pt idx="18061">
                  <c:v>2294.9218799999999</c:v>
                </c:pt>
                <c:pt idx="18062">
                  <c:v>2294.9218799999999</c:v>
                </c:pt>
                <c:pt idx="18063">
                  <c:v>2294.9218799999999</c:v>
                </c:pt>
                <c:pt idx="18064">
                  <c:v>2297.36328</c:v>
                </c:pt>
                <c:pt idx="18065">
                  <c:v>2297.36328</c:v>
                </c:pt>
                <c:pt idx="18066">
                  <c:v>2294.9218799999999</c:v>
                </c:pt>
                <c:pt idx="18067">
                  <c:v>2297.36328</c:v>
                </c:pt>
                <c:pt idx="18068">
                  <c:v>2297.36328</c:v>
                </c:pt>
                <c:pt idx="18069">
                  <c:v>2294.9218799999999</c:v>
                </c:pt>
                <c:pt idx="18070">
                  <c:v>2297.36328</c:v>
                </c:pt>
                <c:pt idx="18071">
                  <c:v>2294.9218799999999</c:v>
                </c:pt>
                <c:pt idx="18072">
                  <c:v>2294.9218799999999</c:v>
                </c:pt>
                <c:pt idx="18073">
                  <c:v>2297.36328</c:v>
                </c:pt>
                <c:pt idx="18074">
                  <c:v>2294.9218799999999</c:v>
                </c:pt>
                <c:pt idx="18075">
                  <c:v>2297.36328</c:v>
                </c:pt>
                <c:pt idx="18076">
                  <c:v>2297.36328</c:v>
                </c:pt>
                <c:pt idx="18077">
                  <c:v>2294.9218799999999</c:v>
                </c:pt>
                <c:pt idx="18078">
                  <c:v>2294.9218799999999</c:v>
                </c:pt>
                <c:pt idx="18079">
                  <c:v>2294.9218799999999</c:v>
                </c:pt>
                <c:pt idx="18080">
                  <c:v>2294.9218799999999</c:v>
                </c:pt>
                <c:pt idx="18081">
                  <c:v>2294.9218799999999</c:v>
                </c:pt>
                <c:pt idx="18082">
                  <c:v>2297.36328</c:v>
                </c:pt>
                <c:pt idx="18083">
                  <c:v>2294.9218799999999</c:v>
                </c:pt>
                <c:pt idx="18084">
                  <c:v>2294.9218799999999</c:v>
                </c:pt>
                <c:pt idx="18085">
                  <c:v>2297.36328</c:v>
                </c:pt>
                <c:pt idx="18086">
                  <c:v>2294.9218799999999</c:v>
                </c:pt>
                <c:pt idx="18087">
                  <c:v>2297.36328</c:v>
                </c:pt>
                <c:pt idx="18088">
                  <c:v>2294.9218799999999</c:v>
                </c:pt>
                <c:pt idx="18089">
                  <c:v>2294.9218799999999</c:v>
                </c:pt>
                <c:pt idx="18090">
                  <c:v>2294.9218799999999</c:v>
                </c:pt>
                <c:pt idx="18091">
                  <c:v>2294.9218799999999</c:v>
                </c:pt>
                <c:pt idx="18092">
                  <c:v>2294.9218799999999</c:v>
                </c:pt>
                <c:pt idx="18093">
                  <c:v>2297.36328</c:v>
                </c:pt>
                <c:pt idx="18094">
                  <c:v>2294.9218799999999</c:v>
                </c:pt>
                <c:pt idx="18095">
                  <c:v>2297.36328</c:v>
                </c:pt>
                <c:pt idx="18096">
                  <c:v>2294.9218799999999</c:v>
                </c:pt>
                <c:pt idx="18097">
                  <c:v>2294.9218799999999</c:v>
                </c:pt>
                <c:pt idx="18098">
                  <c:v>2294.9218799999999</c:v>
                </c:pt>
                <c:pt idx="18099">
                  <c:v>2297.36328</c:v>
                </c:pt>
                <c:pt idx="18100">
                  <c:v>2297.36328</c:v>
                </c:pt>
                <c:pt idx="18101">
                  <c:v>2294.9218799999999</c:v>
                </c:pt>
                <c:pt idx="18102">
                  <c:v>2294.9218799999999</c:v>
                </c:pt>
                <c:pt idx="18103">
                  <c:v>2297.36328</c:v>
                </c:pt>
                <c:pt idx="18104">
                  <c:v>2297.36328</c:v>
                </c:pt>
                <c:pt idx="18105">
                  <c:v>2297.36328</c:v>
                </c:pt>
                <c:pt idx="18106">
                  <c:v>2294.9218799999999</c:v>
                </c:pt>
                <c:pt idx="18107">
                  <c:v>2294.9218799999999</c:v>
                </c:pt>
                <c:pt idx="18108">
                  <c:v>2297.36328</c:v>
                </c:pt>
                <c:pt idx="18109">
                  <c:v>2297.36328</c:v>
                </c:pt>
                <c:pt idx="18110">
                  <c:v>2297.36328</c:v>
                </c:pt>
                <c:pt idx="18111">
                  <c:v>2294.9218799999999</c:v>
                </c:pt>
                <c:pt idx="18112">
                  <c:v>2297.36328</c:v>
                </c:pt>
                <c:pt idx="18113">
                  <c:v>2297.36328</c:v>
                </c:pt>
                <c:pt idx="18114">
                  <c:v>2294.9218799999999</c:v>
                </c:pt>
                <c:pt idx="18115">
                  <c:v>2294.9218799999999</c:v>
                </c:pt>
                <c:pt idx="18116">
                  <c:v>2297.36328</c:v>
                </c:pt>
                <c:pt idx="18117">
                  <c:v>2297.36328</c:v>
                </c:pt>
                <c:pt idx="18118">
                  <c:v>2297.36328</c:v>
                </c:pt>
                <c:pt idx="18119">
                  <c:v>2294.9218799999999</c:v>
                </c:pt>
                <c:pt idx="18120">
                  <c:v>2294.9218799999999</c:v>
                </c:pt>
                <c:pt idx="18121">
                  <c:v>2297.36328</c:v>
                </c:pt>
                <c:pt idx="18122">
                  <c:v>2294.9218799999999</c:v>
                </c:pt>
                <c:pt idx="18123">
                  <c:v>2294.9218799999999</c:v>
                </c:pt>
                <c:pt idx="18124">
                  <c:v>2294.9218799999999</c:v>
                </c:pt>
                <c:pt idx="18125">
                  <c:v>2297.36328</c:v>
                </c:pt>
                <c:pt idx="18126">
                  <c:v>2297.36328</c:v>
                </c:pt>
                <c:pt idx="18127">
                  <c:v>2294.9218799999999</c:v>
                </c:pt>
                <c:pt idx="18128">
                  <c:v>2297.36328</c:v>
                </c:pt>
                <c:pt idx="18129">
                  <c:v>2294.9218799999999</c:v>
                </c:pt>
                <c:pt idx="18130">
                  <c:v>2294.9218799999999</c:v>
                </c:pt>
                <c:pt idx="18131">
                  <c:v>2297.36328</c:v>
                </c:pt>
                <c:pt idx="18132">
                  <c:v>2294.9218799999999</c:v>
                </c:pt>
                <c:pt idx="18133">
                  <c:v>2297.36328</c:v>
                </c:pt>
                <c:pt idx="18134">
                  <c:v>2297.36328</c:v>
                </c:pt>
                <c:pt idx="18135">
                  <c:v>2297.36328</c:v>
                </c:pt>
                <c:pt idx="18136">
                  <c:v>2297.36328</c:v>
                </c:pt>
                <c:pt idx="18137">
                  <c:v>2297.36328</c:v>
                </c:pt>
                <c:pt idx="18138">
                  <c:v>2297.36328</c:v>
                </c:pt>
                <c:pt idx="18139">
                  <c:v>2294.9218799999999</c:v>
                </c:pt>
                <c:pt idx="18140">
                  <c:v>2297.36328</c:v>
                </c:pt>
                <c:pt idx="18141">
                  <c:v>2294.9218799999999</c:v>
                </c:pt>
                <c:pt idx="18142">
                  <c:v>2294.9218799999999</c:v>
                </c:pt>
                <c:pt idx="18143">
                  <c:v>2297.36328</c:v>
                </c:pt>
                <c:pt idx="18144">
                  <c:v>2297.36328</c:v>
                </c:pt>
                <c:pt idx="18145">
                  <c:v>2294.9218799999999</c:v>
                </c:pt>
                <c:pt idx="18146">
                  <c:v>2294.9218799999999</c:v>
                </c:pt>
                <c:pt idx="18147">
                  <c:v>2294.9218799999999</c:v>
                </c:pt>
                <c:pt idx="18148">
                  <c:v>2294.9218799999999</c:v>
                </c:pt>
                <c:pt idx="18149">
                  <c:v>2294.9218799999999</c:v>
                </c:pt>
                <c:pt idx="18150">
                  <c:v>2294.9218799999999</c:v>
                </c:pt>
                <c:pt idx="18151">
                  <c:v>2294.9218799999999</c:v>
                </c:pt>
                <c:pt idx="18152">
                  <c:v>2297.36328</c:v>
                </c:pt>
                <c:pt idx="18153">
                  <c:v>2297.36328</c:v>
                </c:pt>
                <c:pt idx="18154">
                  <c:v>2297.36328</c:v>
                </c:pt>
                <c:pt idx="18155">
                  <c:v>2297.36328</c:v>
                </c:pt>
                <c:pt idx="18156">
                  <c:v>2294.9218799999999</c:v>
                </c:pt>
                <c:pt idx="18157">
                  <c:v>2294.9218799999999</c:v>
                </c:pt>
                <c:pt idx="18158">
                  <c:v>2294.9218799999999</c:v>
                </c:pt>
                <c:pt idx="18159">
                  <c:v>2297.36328</c:v>
                </c:pt>
                <c:pt idx="18160">
                  <c:v>2297.36328</c:v>
                </c:pt>
                <c:pt idx="18161">
                  <c:v>2294.9218799999999</c:v>
                </c:pt>
                <c:pt idx="18162">
                  <c:v>2294.9218799999999</c:v>
                </c:pt>
                <c:pt idx="18163">
                  <c:v>2297.36328</c:v>
                </c:pt>
                <c:pt idx="18164">
                  <c:v>2294.9218799999999</c:v>
                </c:pt>
                <c:pt idx="18165">
                  <c:v>2297.36328</c:v>
                </c:pt>
                <c:pt idx="18166">
                  <c:v>2294.9218799999999</c:v>
                </c:pt>
                <c:pt idx="18167">
                  <c:v>2294.9218799999999</c:v>
                </c:pt>
                <c:pt idx="18168">
                  <c:v>2297.36328</c:v>
                </c:pt>
                <c:pt idx="18169">
                  <c:v>2294.9218799999999</c:v>
                </c:pt>
                <c:pt idx="18170">
                  <c:v>2297.36328</c:v>
                </c:pt>
                <c:pt idx="18171">
                  <c:v>2294.9218799999999</c:v>
                </c:pt>
                <c:pt idx="18172">
                  <c:v>2297.36328</c:v>
                </c:pt>
                <c:pt idx="18173">
                  <c:v>2297.36328</c:v>
                </c:pt>
                <c:pt idx="18174">
                  <c:v>2297.36328</c:v>
                </c:pt>
                <c:pt idx="18175">
                  <c:v>2294.9218799999999</c:v>
                </c:pt>
                <c:pt idx="18176">
                  <c:v>2294.9218799999999</c:v>
                </c:pt>
                <c:pt idx="18177">
                  <c:v>2294.9218799999999</c:v>
                </c:pt>
                <c:pt idx="18178">
                  <c:v>2297.36328</c:v>
                </c:pt>
                <c:pt idx="18179">
                  <c:v>2297.36328</c:v>
                </c:pt>
                <c:pt idx="18180">
                  <c:v>2294.9218799999999</c:v>
                </c:pt>
                <c:pt idx="18181">
                  <c:v>2294.9218799999999</c:v>
                </c:pt>
                <c:pt idx="18182">
                  <c:v>2294.9218799999999</c:v>
                </c:pt>
                <c:pt idx="18183">
                  <c:v>2294.9218799999999</c:v>
                </c:pt>
                <c:pt idx="18184">
                  <c:v>2294.9218799999999</c:v>
                </c:pt>
                <c:pt idx="18185">
                  <c:v>2297.36328</c:v>
                </c:pt>
                <c:pt idx="18186">
                  <c:v>2294.9218799999999</c:v>
                </c:pt>
                <c:pt idx="18187">
                  <c:v>2294.9218799999999</c:v>
                </c:pt>
                <c:pt idx="18188">
                  <c:v>2297.36328</c:v>
                </c:pt>
                <c:pt idx="18189">
                  <c:v>2294.9218799999999</c:v>
                </c:pt>
                <c:pt idx="18190">
                  <c:v>2294.9218799999999</c:v>
                </c:pt>
                <c:pt idx="18191">
                  <c:v>2294.9218799999999</c:v>
                </c:pt>
                <c:pt idx="18192">
                  <c:v>2294.9218799999999</c:v>
                </c:pt>
                <c:pt idx="18193">
                  <c:v>2297.36328</c:v>
                </c:pt>
                <c:pt idx="18194">
                  <c:v>2294.9218799999999</c:v>
                </c:pt>
                <c:pt idx="18195">
                  <c:v>2297.36328</c:v>
                </c:pt>
                <c:pt idx="18196">
                  <c:v>2294.9218799999999</c:v>
                </c:pt>
                <c:pt idx="18197">
                  <c:v>2294.9218799999999</c:v>
                </c:pt>
                <c:pt idx="18198">
                  <c:v>2294.9218799999999</c:v>
                </c:pt>
                <c:pt idx="18199">
                  <c:v>2297.36328</c:v>
                </c:pt>
                <c:pt idx="18200">
                  <c:v>2294.9218799999999</c:v>
                </c:pt>
                <c:pt idx="18201">
                  <c:v>2294.9218799999999</c:v>
                </c:pt>
                <c:pt idx="18202">
                  <c:v>2294.9218799999999</c:v>
                </c:pt>
                <c:pt idx="18203">
                  <c:v>2297.36328</c:v>
                </c:pt>
                <c:pt idx="18204">
                  <c:v>2294.9218799999999</c:v>
                </c:pt>
                <c:pt idx="18205">
                  <c:v>2294.9218799999999</c:v>
                </c:pt>
                <c:pt idx="18206">
                  <c:v>2297.36328</c:v>
                </c:pt>
                <c:pt idx="18207">
                  <c:v>2294.9218799999999</c:v>
                </c:pt>
                <c:pt idx="18208">
                  <c:v>2297.36328</c:v>
                </c:pt>
                <c:pt idx="18209">
                  <c:v>2294.9218799999999</c:v>
                </c:pt>
                <c:pt idx="18210">
                  <c:v>2297.36328</c:v>
                </c:pt>
                <c:pt idx="18211">
                  <c:v>2294.9218799999999</c:v>
                </c:pt>
                <c:pt idx="18212">
                  <c:v>2294.9218799999999</c:v>
                </c:pt>
                <c:pt idx="18213">
                  <c:v>2297.36328</c:v>
                </c:pt>
                <c:pt idx="18214">
                  <c:v>2294.9218799999999</c:v>
                </c:pt>
                <c:pt idx="18215">
                  <c:v>2294.9218799999999</c:v>
                </c:pt>
                <c:pt idx="18216">
                  <c:v>2294.9218799999999</c:v>
                </c:pt>
                <c:pt idx="18217">
                  <c:v>2294.9218799999999</c:v>
                </c:pt>
                <c:pt idx="18218">
                  <c:v>2294.9218799999999</c:v>
                </c:pt>
                <c:pt idx="18219">
                  <c:v>2297.36328</c:v>
                </c:pt>
                <c:pt idx="18220">
                  <c:v>2297.36328</c:v>
                </c:pt>
                <c:pt idx="18221">
                  <c:v>2294.9218799999999</c:v>
                </c:pt>
                <c:pt idx="18222">
                  <c:v>2294.9218799999999</c:v>
                </c:pt>
                <c:pt idx="18223">
                  <c:v>2294.9218799999999</c:v>
                </c:pt>
                <c:pt idx="18224">
                  <c:v>2294.9218799999999</c:v>
                </c:pt>
                <c:pt idx="18225">
                  <c:v>2297.36328</c:v>
                </c:pt>
                <c:pt idx="18226">
                  <c:v>2297.36328</c:v>
                </c:pt>
                <c:pt idx="18227">
                  <c:v>2294.9218799999999</c:v>
                </c:pt>
                <c:pt idx="18228">
                  <c:v>2294.9218799999999</c:v>
                </c:pt>
                <c:pt idx="18229">
                  <c:v>2294.9218799999999</c:v>
                </c:pt>
                <c:pt idx="18230">
                  <c:v>2294.9218799999999</c:v>
                </c:pt>
                <c:pt idx="18231">
                  <c:v>2297.36328</c:v>
                </c:pt>
                <c:pt idx="18232">
                  <c:v>2294.9218799999999</c:v>
                </c:pt>
                <c:pt idx="18233">
                  <c:v>2294.9218799999999</c:v>
                </c:pt>
                <c:pt idx="18234">
                  <c:v>2294.9218799999999</c:v>
                </c:pt>
                <c:pt idx="18235">
                  <c:v>2294.9218799999999</c:v>
                </c:pt>
                <c:pt idx="18236">
                  <c:v>2294.9218799999999</c:v>
                </c:pt>
                <c:pt idx="18237">
                  <c:v>2297.36328</c:v>
                </c:pt>
                <c:pt idx="18238">
                  <c:v>2294.9218799999999</c:v>
                </c:pt>
                <c:pt idx="18239">
                  <c:v>2297.36328</c:v>
                </c:pt>
                <c:pt idx="18240">
                  <c:v>2294.9218799999999</c:v>
                </c:pt>
                <c:pt idx="18241">
                  <c:v>2294.9218799999999</c:v>
                </c:pt>
                <c:pt idx="18242">
                  <c:v>2294.9218799999999</c:v>
                </c:pt>
                <c:pt idx="18243">
                  <c:v>2294.9218799999999</c:v>
                </c:pt>
                <c:pt idx="18244">
                  <c:v>2294.9218799999999</c:v>
                </c:pt>
                <c:pt idx="18245">
                  <c:v>2294.9218799999999</c:v>
                </c:pt>
                <c:pt idx="18246">
                  <c:v>2294.9218799999999</c:v>
                </c:pt>
                <c:pt idx="18247">
                  <c:v>2294.9218799999999</c:v>
                </c:pt>
                <c:pt idx="18248">
                  <c:v>2294.9218799999999</c:v>
                </c:pt>
                <c:pt idx="18249">
                  <c:v>2294.9218799999999</c:v>
                </c:pt>
                <c:pt idx="18250">
                  <c:v>2294.9218799999999</c:v>
                </c:pt>
                <c:pt idx="18251">
                  <c:v>2294.9218799999999</c:v>
                </c:pt>
                <c:pt idx="18252">
                  <c:v>2294.9218799999999</c:v>
                </c:pt>
                <c:pt idx="18253">
                  <c:v>2294.9218799999999</c:v>
                </c:pt>
                <c:pt idx="18254">
                  <c:v>2297.36328</c:v>
                </c:pt>
                <c:pt idx="18255">
                  <c:v>2294.9218799999999</c:v>
                </c:pt>
                <c:pt idx="18256">
                  <c:v>2297.36328</c:v>
                </c:pt>
                <c:pt idx="18257">
                  <c:v>2297.36328</c:v>
                </c:pt>
                <c:pt idx="18258">
                  <c:v>2297.36328</c:v>
                </c:pt>
                <c:pt idx="18259">
                  <c:v>2294.9218799999999</c:v>
                </c:pt>
                <c:pt idx="18260">
                  <c:v>2294.9218799999999</c:v>
                </c:pt>
                <c:pt idx="18261">
                  <c:v>2294.9218799999999</c:v>
                </c:pt>
                <c:pt idx="18262">
                  <c:v>2294.9218799999999</c:v>
                </c:pt>
                <c:pt idx="18263">
                  <c:v>2294.9218799999999</c:v>
                </c:pt>
                <c:pt idx="18264">
                  <c:v>2294.9218799999999</c:v>
                </c:pt>
                <c:pt idx="18265">
                  <c:v>2297.36328</c:v>
                </c:pt>
                <c:pt idx="18266">
                  <c:v>2297.36328</c:v>
                </c:pt>
                <c:pt idx="18267">
                  <c:v>2297.36328</c:v>
                </c:pt>
                <c:pt idx="18268">
                  <c:v>2294.9218799999999</c:v>
                </c:pt>
                <c:pt idx="18269">
                  <c:v>2294.9218799999999</c:v>
                </c:pt>
                <c:pt idx="18270">
                  <c:v>2294.9218799999999</c:v>
                </c:pt>
                <c:pt idx="18271">
                  <c:v>2294.9218799999999</c:v>
                </c:pt>
                <c:pt idx="18272">
                  <c:v>2294.9218799999999</c:v>
                </c:pt>
                <c:pt idx="18273">
                  <c:v>2294.9218799999999</c:v>
                </c:pt>
                <c:pt idx="18274">
                  <c:v>2294.9218799999999</c:v>
                </c:pt>
                <c:pt idx="18275">
                  <c:v>2294.9218799999999</c:v>
                </c:pt>
                <c:pt idx="18276">
                  <c:v>2294.9218799999999</c:v>
                </c:pt>
                <c:pt idx="18277">
                  <c:v>2294.9218799999999</c:v>
                </c:pt>
                <c:pt idx="18278">
                  <c:v>2297.36328</c:v>
                </c:pt>
                <c:pt idx="18279">
                  <c:v>2294.9218799999999</c:v>
                </c:pt>
                <c:pt idx="18280">
                  <c:v>2297.36328</c:v>
                </c:pt>
                <c:pt idx="18281">
                  <c:v>2294.9218799999999</c:v>
                </c:pt>
                <c:pt idx="18282">
                  <c:v>2297.36328</c:v>
                </c:pt>
                <c:pt idx="18283">
                  <c:v>2294.9218799999999</c:v>
                </c:pt>
                <c:pt idx="18284">
                  <c:v>2294.9218799999999</c:v>
                </c:pt>
                <c:pt idx="18285">
                  <c:v>2294.9218799999999</c:v>
                </c:pt>
                <c:pt idx="18286">
                  <c:v>2294.9218799999999</c:v>
                </c:pt>
                <c:pt idx="18287">
                  <c:v>2294.9218799999999</c:v>
                </c:pt>
                <c:pt idx="18288">
                  <c:v>2297.36328</c:v>
                </c:pt>
                <c:pt idx="18289">
                  <c:v>2294.9218799999999</c:v>
                </c:pt>
                <c:pt idx="18290">
                  <c:v>2294.9218799999999</c:v>
                </c:pt>
                <c:pt idx="18291">
                  <c:v>2294.9218799999999</c:v>
                </c:pt>
                <c:pt idx="18292">
                  <c:v>2294.9218799999999</c:v>
                </c:pt>
                <c:pt idx="18293">
                  <c:v>2294.9218799999999</c:v>
                </c:pt>
                <c:pt idx="18294">
                  <c:v>2294.9218799999999</c:v>
                </c:pt>
                <c:pt idx="18295">
                  <c:v>2294.9218799999999</c:v>
                </c:pt>
                <c:pt idx="18296">
                  <c:v>2297.36328</c:v>
                </c:pt>
                <c:pt idx="18297">
                  <c:v>2294.9218799999999</c:v>
                </c:pt>
                <c:pt idx="18298">
                  <c:v>2294.9218799999999</c:v>
                </c:pt>
                <c:pt idx="18299">
                  <c:v>2297.36328</c:v>
                </c:pt>
                <c:pt idx="18300">
                  <c:v>2297.36328</c:v>
                </c:pt>
                <c:pt idx="18301">
                  <c:v>2297.36328</c:v>
                </c:pt>
                <c:pt idx="18302">
                  <c:v>2294.9218799999999</c:v>
                </c:pt>
                <c:pt idx="18303">
                  <c:v>2294.9218799999999</c:v>
                </c:pt>
                <c:pt idx="18304">
                  <c:v>2297.36328</c:v>
                </c:pt>
                <c:pt idx="18305">
                  <c:v>2294.9218799999999</c:v>
                </c:pt>
                <c:pt idx="18306">
                  <c:v>2294.9218799999999</c:v>
                </c:pt>
                <c:pt idx="18307">
                  <c:v>2294.9218799999999</c:v>
                </c:pt>
                <c:pt idx="18308">
                  <c:v>2294.9218799999999</c:v>
                </c:pt>
                <c:pt idx="18309">
                  <c:v>2294.9218799999999</c:v>
                </c:pt>
                <c:pt idx="18310">
                  <c:v>2294.9218799999999</c:v>
                </c:pt>
                <c:pt idx="18311">
                  <c:v>2294.9218799999999</c:v>
                </c:pt>
                <c:pt idx="18312">
                  <c:v>2297.36328</c:v>
                </c:pt>
                <c:pt idx="18313">
                  <c:v>2294.9218799999999</c:v>
                </c:pt>
                <c:pt idx="18314">
                  <c:v>2294.9218799999999</c:v>
                </c:pt>
                <c:pt idx="18315">
                  <c:v>2294.9218799999999</c:v>
                </c:pt>
                <c:pt idx="18316">
                  <c:v>2294.9218799999999</c:v>
                </c:pt>
                <c:pt idx="18317">
                  <c:v>2297.36328</c:v>
                </c:pt>
                <c:pt idx="18318">
                  <c:v>2294.9218799999999</c:v>
                </c:pt>
                <c:pt idx="18319">
                  <c:v>2294.9218799999999</c:v>
                </c:pt>
                <c:pt idx="18320">
                  <c:v>2294.9218799999999</c:v>
                </c:pt>
                <c:pt idx="18321">
                  <c:v>2294.9218799999999</c:v>
                </c:pt>
                <c:pt idx="18322">
                  <c:v>2294.9218799999999</c:v>
                </c:pt>
                <c:pt idx="18323">
                  <c:v>2294.9218799999999</c:v>
                </c:pt>
                <c:pt idx="18324">
                  <c:v>2294.9218799999999</c:v>
                </c:pt>
                <c:pt idx="18325">
                  <c:v>2294.9218799999999</c:v>
                </c:pt>
                <c:pt idx="18326">
                  <c:v>2294.9218799999999</c:v>
                </c:pt>
                <c:pt idx="18327">
                  <c:v>2294.9218799999999</c:v>
                </c:pt>
                <c:pt idx="18328">
                  <c:v>2294.9218799999999</c:v>
                </c:pt>
                <c:pt idx="18329">
                  <c:v>2294.9218799999999</c:v>
                </c:pt>
                <c:pt idx="18330">
                  <c:v>2294.9218799999999</c:v>
                </c:pt>
                <c:pt idx="18331">
                  <c:v>2294.9218799999999</c:v>
                </c:pt>
                <c:pt idx="18332">
                  <c:v>2294.9218799999999</c:v>
                </c:pt>
                <c:pt idx="18333">
                  <c:v>2294.9218799999999</c:v>
                </c:pt>
                <c:pt idx="18334">
                  <c:v>2294.9218799999999</c:v>
                </c:pt>
                <c:pt idx="18335">
                  <c:v>2294.9218799999999</c:v>
                </c:pt>
                <c:pt idx="18336">
                  <c:v>2294.9218799999999</c:v>
                </c:pt>
                <c:pt idx="18337">
                  <c:v>2294.9218799999999</c:v>
                </c:pt>
                <c:pt idx="18338">
                  <c:v>2294.9218799999999</c:v>
                </c:pt>
                <c:pt idx="18339">
                  <c:v>2294.9218799999999</c:v>
                </c:pt>
                <c:pt idx="18340">
                  <c:v>2294.9218799999999</c:v>
                </c:pt>
                <c:pt idx="18341">
                  <c:v>2294.9218799999999</c:v>
                </c:pt>
                <c:pt idx="18342">
                  <c:v>2294.9218799999999</c:v>
                </c:pt>
                <c:pt idx="18343">
                  <c:v>2294.9218799999999</c:v>
                </c:pt>
                <c:pt idx="18344">
                  <c:v>2294.9218799999999</c:v>
                </c:pt>
                <c:pt idx="18345">
                  <c:v>2294.9218799999999</c:v>
                </c:pt>
                <c:pt idx="18346">
                  <c:v>2294.9218799999999</c:v>
                </c:pt>
                <c:pt idx="18347">
                  <c:v>2294.9218799999999</c:v>
                </c:pt>
                <c:pt idx="18348">
                  <c:v>2294.9218799999999</c:v>
                </c:pt>
                <c:pt idx="18349">
                  <c:v>2294.9218799999999</c:v>
                </c:pt>
                <c:pt idx="18350">
                  <c:v>2294.9218799999999</c:v>
                </c:pt>
                <c:pt idx="18351">
                  <c:v>2294.9218799999999</c:v>
                </c:pt>
                <c:pt idx="18352">
                  <c:v>2297.36328</c:v>
                </c:pt>
                <c:pt idx="18353">
                  <c:v>2294.9218799999999</c:v>
                </c:pt>
                <c:pt idx="18354">
                  <c:v>2294.9218799999999</c:v>
                </c:pt>
                <c:pt idx="18355">
                  <c:v>2294.9218799999999</c:v>
                </c:pt>
                <c:pt idx="18356">
                  <c:v>2294.9218799999999</c:v>
                </c:pt>
                <c:pt idx="18357">
                  <c:v>2297.36328</c:v>
                </c:pt>
                <c:pt idx="18358">
                  <c:v>2294.9218799999999</c:v>
                </c:pt>
                <c:pt idx="18359">
                  <c:v>2294.9218799999999</c:v>
                </c:pt>
                <c:pt idx="18360">
                  <c:v>2294.9218799999999</c:v>
                </c:pt>
                <c:pt idx="18361">
                  <c:v>2294.9218799999999</c:v>
                </c:pt>
                <c:pt idx="18362">
                  <c:v>2294.9218799999999</c:v>
                </c:pt>
                <c:pt idx="18363">
                  <c:v>2294.9218799999999</c:v>
                </c:pt>
                <c:pt idx="18364">
                  <c:v>2297.36328</c:v>
                </c:pt>
                <c:pt idx="18365">
                  <c:v>2294.9218799999999</c:v>
                </c:pt>
                <c:pt idx="18366">
                  <c:v>2294.9218799999999</c:v>
                </c:pt>
                <c:pt idx="18367">
                  <c:v>2297.36328</c:v>
                </c:pt>
                <c:pt idx="18368">
                  <c:v>2294.9218799999999</c:v>
                </c:pt>
                <c:pt idx="18369">
                  <c:v>2294.9218799999999</c:v>
                </c:pt>
                <c:pt idx="18370">
                  <c:v>2294.9218799999999</c:v>
                </c:pt>
                <c:pt idx="18371">
                  <c:v>2294.9218799999999</c:v>
                </c:pt>
                <c:pt idx="18372">
                  <c:v>2294.9218799999999</c:v>
                </c:pt>
                <c:pt idx="18373">
                  <c:v>2294.9218799999999</c:v>
                </c:pt>
                <c:pt idx="18374">
                  <c:v>2294.9218799999999</c:v>
                </c:pt>
                <c:pt idx="18375">
                  <c:v>2294.9218799999999</c:v>
                </c:pt>
                <c:pt idx="18376">
                  <c:v>2294.9218799999999</c:v>
                </c:pt>
                <c:pt idx="18377">
                  <c:v>2297.36328</c:v>
                </c:pt>
                <c:pt idx="18378">
                  <c:v>2294.9218799999999</c:v>
                </c:pt>
                <c:pt idx="18379">
                  <c:v>2297.36328</c:v>
                </c:pt>
                <c:pt idx="18380">
                  <c:v>2294.9218799999999</c:v>
                </c:pt>
                <c:pt idx="18381">
                  <c:v>2294.9218799999999</c:v>
                </c:pt>
                <c:pt idx="18382">
                  <c:v>2294.9218799999999</c:v>
                </c:pt>
                <c:pt idx="18383">
                  <c:v>2294.9218799999999</c:v>
                </c:pt>
                <c:pt idx="18384">
                  <c:v>2297.36328</c:v>
                </c:pt>
                <c:pt idx="18385">
                  <c:v>2294.9218799999999</c:v>
                </c:pt>
                <c:pt idx="18386">
                  <c:v>2294.9218799999999</c:v>
                </c:pt>
                <c:pt idx="18387">
                  <c:v>2294.9218799999999</c:v>
                </c:pt>
                <c:pt idx="18388">
                  <c:v>2294.9218799999999</c:v>
                </c:pt>
                <c:pt idx="18389">
                  <c:v>2294.9218799999999</c:v>
                </c:pt>
                <c:pt idx="18390">
                  <c:v>2294.9218799999999</c:v>
                </c:pt>
                <c:pt idx="18391">
                  <c:v>2294.9218799999999</c:v>
                </c:pt>
                <c:pt idx="18392">
                  <c:v>2294.9218799999999</c:v>
                </c:pt>
                <c:pt idx="18393">
                  <c:v>2297.36328</c:v>
                </c:pt>
                <c:pt idx="18394">
                  <c:v>2294.9218799999999</c:v>
                </c:pt>
                <c:pt idx="18395">
                  <c:v>2294.9218799999999</c:v>
                </c:pt>
                <c:pt idx="18396">
                  <c:v>2294.9218799999999</c:v>
                </c:pt>
                <c:pt idx="18397">
                  <c:v>2294.9218799999999</c:v>
                </c:pt>
                <c:pt idx="18398">
                  <c:v>2294.9218799999999</c:v>
                </c:pt>
                <c:pt idx="18399">
                  <c:v>2294.9218799999999</c:v>
                </c:pt>
                <c:pt idx="18400">
                  <c:v>2294.9218799999999</c:v>
                </c:pt>
                <c:pt idx="18401">
                  <c:v>2294.9218799999999</c:v>
                </c:pt>
                <c:pt idx="18402">
                  <c:v>2294.9218799999999</c:v>
                </c:pt>
                <c:pt idx="18403">
                  <c:v>2294.9218799999999</c:v>
                </c:pt>
                <c:pt idx="18404">
                  <c:v>2294.9218799999999</c:v>
                </c:pt>
                <c:pt idx="18405">
                  <c:v>2294.9218799999999</c:v>
                </c:pt>
                <c:pt idx="18406">
                  <c:v>2297.36328</c:v>
                </c:pt>
                <c:pt idx="18407">
                  <c:v>2294.9218799999999</c:v>
                </c:pt>
                <c:pt idx="18408">
                  <c:v>2294.9218799999999</c:v>
                </c:pt>
                <c:pt idx="18409">
                  <c:v>2294.9218799999999</c:v>
                </c:pt>
                <c:pt idx="18410">
                  <c:v>2294.9218799999999</c:v>
                </c:pt>
                <c:pt idx="18411">
                  <c:v>2294.9218799999999</c:v>
                </c:pt>
                <c:pt idx="18412">
                  <c:v>2294.9218799999999</c:v>
                </c:pt>
                <c:pt idx="18413">
                  <c:v>2294.9218799999999</c:v>
                </c:pt>
                <c:pt idx="18414">
                  <c:v>2294.9218799999999</c:v>
                </c:pt>
                <c:pt idx="18415">
                  <c:v>2294.9218799999999</c:v>
                </c:pt>
                <c:pt idx="18416">
                  <c:v>2294.9218799999999</c:v>
                </c:pt>
                <c:pt idx="18417">
                  <c:v>2294.9218799999999</c:v>
                </c:pt>
                <c:pt idx="18418">
                  <c:v>2294.9218799999999</c:v>
                </c:pt>
                <c:pt idx="18419">
                  <c:v>2294.9218799999999</c:v>
                </c:pt>
                <c:pt idx="18420">
                  <c:v>2294.9218799999999</c:v>
                </c:pt>
                <c:pt idx="18421">
                  <c:v>2294.9218799999999</c:v>
                </c:pt>
                <c:pt idx="18422">
                  <c:v>2294.9218799999999</c:v>
                </c:pt>
                <c:pt idx="18423">
                  <c:v>2297.36328</c:v>
                </c:pt>
                <c:pt idx="18424">
                  <c:v>2294.9218799999999</c:v>
                </c:pt>
                <c:pt idx="18425">
                  <c:v>2294.9218799999999</c:v>
                </c:pt>
                <c:pt idx="18426">
                  <c:v>2294.9218799999999</c:v>
                </c:pt>
                <c:pt idx="18427">
                  <c:v>2294.9218799999999</c:v>
                </c:pt>
                <c:pt idx="18428">
                  <c:v>2294.9218799999999</c:v>
                </c:pt>
                <c:pt idx="18429">
                  <c:v>2294.9218799999999</c:v>
                </c:pt>
                <c:pt idx="18430">
                  <c:v>2294.9218799999999</c:v>
                </c:pt>
                <c:pt idx="18431">
                  <c:v>2294.9218799999999</c:v>
                </c:pt>
                <c:pt idx="18432">
                  <c:v>2294.9218799999999</c:v>
                </c:pt>
                <c:pt idx="18433">
                  <c:v>2294.9218799999999</c:v>
                </c:pt>
                <c:pt idx="18434">
                  <c:v>2294.9218799999999</c:v>
                </c:pt>
                <c:pt idx="18435">
                  <c:v>2294.9218799999999</c:v>
                </c:pt>
                <c:pt idx="18436">
                  <c:v>2294.9218799999999</c:v>
                </c:pt>
                <c:pt idx="18437">
                  <c:v>2294.9218799999999</c:v>
                </c:pt>
                <c:pt idx="18438">
                  <c:v>2294.9218799999999</c:v>
                </c:pt>
                <c:pt idx="18439">
                  <c:v>2294.9218799999999</c:v>
                </c:pt>
                <c:pt idx="18440">
                  <c:v>2294.9218799999999</c:v>
                </c:pt>
                <c:pt idx="18441">
                  <c:v>2294.9218799999999</c:v>
                </c:pt>
                <c:pt idx="18442">
                  <c:v>2294.9218799999999</c:v>
                </c:pt>
                <c:pt idx="18443">
                  <c:v>2294.9218799999999</c:v>
                </c:pt>
                <c:pt idx="18444">
                  <c:v>2294.9218799999999</c:v>
                </c:pt>
                <c:pt idx="18445">
                  <c:v>2294.9218799999999</c:v>
                </c:pt>
                <c:pt idx="18446">
                  <c:v>2294.9218799999999</c:v>
                </c:pt>
                <c:pt idx="18447">
                  <c:v>2297.36328</c:v>
                </c:pt>
                <c:pt idx="18448">
                  <c:v>2294.9218799999999</c:v>
                </c:pt>
                <c:pt idx="18449">
                  <c:v>2294.9218799999999</c:v>
                </c:pt>
                <c:pt idx="18450">
                  <c:v>2294.9218799999999</c:v>
                </c:pt>
                <c:pt idx="18451">
                  <c:v>2294.9218799999999</c:v>
                </c:pt>
                <c:pt idx="18452">
                  <c:v>2294.9218799999999</c:v>
                </c:pt>
                <c:pt idx="18453">
                  <c:v>2294.9218799999999</c:v>
                </c:pt>
                <c:pt idx="18454">
                  <c:v>2294.9218799999999</c:v>
                </c:pt>
                <c:pt idx="18455">
                  <c:v>2294.9218799999999</c:v>
                </c:pt>
                <c:pt idx="18456">
                  <c:v>2294.9218799999999</c:v>
                </c:pt>
                <c:pt idx="18457">
                  <c:v>2294.9218799999999</c:v>
                </c:pt>
                <c:pt idx="18458">
                  <c:v>2294.9218799999999</c:v>
                </c:pt>
                <c:pt idx="18459">
                  <c:v>2294.9218799999999</c:v>
                </c:pt>
                <c:pt idx="18460">
                  <c:v>2294.9218799999999</c:v>
                </c:pt>
                <c:pt idx="18461">
                  <c:v>2294.9218799999999</c:v>
                </c:pt>
                <c:pt idx="18462">
                  <c:v>2294.9218799999999</c:v>
                </c:pt>
                <c:pt idx="18463">
                  <c:v>2294.9218799999999</c:v>
                </c:pt>
                <c:pt idx="18464">
                  <c:v>2294.9218799999999</c:v>
                </c:pt>
                <c:pt idx="18465">
                  <c:v>2294.9218799999999</c:v>
                </c:pt>
                <c:pt idx="18466">
                  <c:v>2294.9218799999999</c:v>
                </c:pt>
                <c:pt idx="18467">
                  <c:v>2294.9218799999999</c:v>
                </c:pt>
                <c:pt idx="18468">
                  <c:v>2294.9218799999999</c:v>
                </c:pt>
                <c:pt idx="18469">
                  <c:v>2297.36328</c:v>
                </c:pt>
                <c:pt idx="18470">
                  <c:v>2294.9218799999999</c:v>
                </c:pt>
                <c:pt idx="18471">
                  <c:v>2294.9218799999999</c:v>
                </c:pt>
                <c:pt idx="18472">
                  <c:v>2294.9218799999999</c:v>
                </c:pt>
                <c:pt idx="18473">
                  <c:v>2294.9218799999999</c:v>
                </c:pt>
                <c:pt idx="18474">
                  <c:v>2294.9218799999999</c:v>
                </c:pt>
                <c:pt idx="18475">
                  <c:v>2294.9218799999999</c:v>
                </c:pt>
                <c:pt idx="18476">
                  <c:v>2294.9218799999999</c:v>
                </c:pt>
                <c:pt idx="18477">
                  <c:v>2294.9218799999999</c:v>
                </c:pt>
                <c:pt idx="18478">
                  <c:v>2294.9218799999999</c:v>
                </c:pt>
                <c:pt idx="18479">
                  <c:v>2294.9218799999999</c:v>
                </c:pt>
                <c:pt idx="18480">
                  <c:v>2294.9218799999999</c:v>
                </c:pt>
                <c:pt idx="18481">
                  <c:v>2294.9218799999999</c:v>
                </c:pt>
                <c:pt idx="18482">
                  <c:v>2294.9218799999999</c:v>
                </c:pt>
                <c:pt idx="18483">
                  <c:v>2294.9218799999999</c:v>
                </c:pt>
                <c:pt idx="18484">
                  <c:v>2294.9218799999999</c:v>
                </c:pt>
                <c:pt idx="18485">
                  <c:v>2294.9218799999999</c:v>
                </c:pt>
                <c:pt idx="18486">
                  <c:v>2294.9218799999999</c:v>
                </c:pt>
                <c:pt idx="18487">
                  <c:v>2294.9218799999999</c:v>
                </c:pt>
                <c:pt idx="18488">
                  <c:v>2294.9218799999999</c:v>
                </c:pt>
                <c:pt idx="18489">
                  <c:v>2294.9218799999999</c:v>
                </c:pt>
                <c:pt idx="18490">
                  <c:v>2294.9218799999999</c:v>
                </c:pt>
                <c:pt idx="18491">
                  <c:v>2294.9218799999999</c:v>
                </c:pt>
                <c:pt idx="18492">
                  <c:v>2294.9218799999999</c:v>
                </c:pt>
                <c:pt idx="18493">
                  <c:v>2292.48047</c:v>
                </c:pt>
                <c:pt idx="18494">
                  <c:v>2294.9218799999999</c:v>
                </c:pt>
                <c:pt idx="18495">
                  <c:v>2294.9218799999999</c:v>
                </c:pt>
                <c:pt idx="18496">
                  <c:v>2294.9218799999999</c:v>
                </c:pt>
                <c:pt idx="18497">
                  <c:v>2294.9218799999999</c:v>
                </c:pt>
                <c:pt idx="18498">
                  <c:v>2294.9218799999999</c:v>
                </c:pt>
                <c:pt idx="18499">
                  <c:v>2294.9218799999999</c:v>
                </c:pt>
                <c:pt idx="18500">
                  <c:v>2294.9218799999999</c:v>
                </c:pt>
                <c:pt idx="18501">
                  <c:v>2294.9218799999999</c:v>
                </c:pt>
                <c:pt idx="18502">
                  <c:v>2292.48047</c:v>
                </c:pt>
                <c:pt idx="18503">
                  <c:v>2294.9218799999999</c:v>
                </c:pt>
                <c:pt idx="18504">
                  <c:v>2294.9218799999999</c:v>
                </c:pt>
                <c:pt idx="18505">
                  <c:v>2294.9218799999999</c:v>
                </c:pt>
                <c:pt idx="18506">
                  <c:v>2294.9218799999999</c:v>
                </c:pt>
                <c:pt idx="18507">
                  <c:v>2294.9218799999999</c:v>
                </c:pt>
                <c:pt idx="18508">
                  <c:v>2294.9218799999999</c:v>
                </c:pt>
                <c:pt idx="18509">
                  <c:v>2294.9218799999999</c:v>
                </c:pt>
                <c:pt idx="18510">
                  <c:v>2294.9218799999999</c:v>
                </c:pt>
                <c:pt idx="18511">
                  <c:v>2294.9218799999999</c:v>
                </c:pt>
                <c:pt idx="18512">
                  <c:v>2294.9218799999999</c:v>
                </c:pt>
                <c:pt idx="18513">
                  <c:v>2294.9218799999999</c:v>
                </c:pt>
                <c:pt idx="18514">
                  <c:v>2294.9218799999999</c:v>
                </c:pt>
                <c:pt idx="18515">
                  <c:v>2294.9218799999999</c:v>
                </c:pt>
                <c:pt idx="18516">
                  <c:v>2294.9218799999999</c:v>
                </c:pt>
                <c:pt idx="18517">
                  <c:v>2294.9218799999999</c:v>
                </c:pt>
                <c:pt idx="18518">
                  <c:v>2294.9218799999999</c:v>
                </c:pt>
                <c:pt idx="18519">
                  <c:v>2297.36328</c:v>
                </c:pt>
                <c:pt idx="18520">
                  <c:v>2294.9218799999999</c:v>
                </c:pt>
                <c:pt idx="18521">
                  <c:v>2294.9218799999999</c:v>
                </c:pt>
                <c:pt idx="18522">
                  <c:v>2294.9218799999999</c:v>
                </c:pt>
                <c:pt idx="18523">
                  <c:v>2294.9218799999999</c:v>
                </c:pt>
                <c:pt idx="18524">
                  <c:v>2292.48047</c:v>
                </c:pt>
                <c:pt idx="18525">
                  <c:v>2294.9218799999999</c:v>
                </c:pt>
                <c:pt idx="18526">
                  <c:v>2294.9218799999999</c:v>
                </c:pt>
                <c:pt idx="18527">
                  <c:v>2294.9218799999999</c:v>
                </c:pt>
                <c:pt idx="18528">
                  <c:v>2294.9218799999999</c:v>
                </c:pt>
                <c:pt idx="18529">
                  <c:v>2294.9218799999999</c:v>
                </c:pt>
                <c:pt idx="18530">
                  <c:v>2294.9218799999999</c:v>
                </c:pt>
                <c:pt idx="18531">
                  <c:v>2294.9218799999999</c:v>
                </c:pt>
                <c:pt idx="18532">
                  <c:v>2294.9218799999999</c:v>
                </c:pt>
                <c:pt idx="18533">
                  <c:v>2294.9218799999999</c:v>
                </c:pt>
                <c:pt idx="18534">
                  <c:v>2294.9218799999999</c:v>
                </c:pt>
                <c:pt idx="18535">
                  <c:v>2294.9218799999999</c:v>
                </c:pt>
                <c:pt idx="18536">
                  <c:v>2292.48047</c:v>
                </c:pt>
                <c:pt idx="18537">
                  <c:v>2294.9218799999999</c:v>
                </c:pt>
                <c:pt idx="18538">
                  <c:v>2294.9218799999999</c:v>
                </c:pt>
                <c:pt idx="18539">
                  <c:v>2294.9218799999999</c:v>
                </c:pt>
                <c:pt idx="18540">
                  <c:v>2294.9218799999999</c:v>
                </c:pt>
                <c:pt idx="18541">
                  <c:v>2294.9218799999999</c:v>
                </c:pt>
                <c:pt idx="18542">
                  <c:v>2292.48047</c:v>
                </c:pt>
                <c:pt idx="18543">
                  <c:v>2294.9218799999999</c:v>
                </c:pt>
                <c:pt idx="18544">
                  <c:v>2294.9218799999999</c:v>
                </c:pt>
                <c:pt idx="18545">
                  <c:v>2294.9218799999999</c:v>
                </c:pt>
                <c:pt idx="18546">
                  <c:v>2294.9218799999999</c:v>
                </c:pt>
                <c:pt idx="18547">
                  <c:v>2294.9218799999999</c:v>
                </c:pt>
                <c:pt idx="18548">
                  <c:v>2294.9218799999999</c:v>
                </c:pt>
                <c:pt idx="18549">
                  <c:v>2294.9218799999999</c:v>
                </c:pt>
                <c:pt idx="18550">
                  <c:v>2294.9218799999999</c:v>
                </c:pt>
                <c:pt idx="18551">
                  <c:v>2294.9218799999999</c:v>
                </c:pt>
                <c:pt idx="18552">
                  <c:v>2294.9218799999999</c:v>
                </c:pt>
                <c:pt idx="18553">
                  <c:v>2294.9218799999999</c:v>
                </c:pt>
                <c:pt idx="18554">
                  <c:v>2294.9218799999999</c:v>
                </c:pt>
                <c:pt idx="18555">
                  <c:v>2294.9218799999999</c:v>
                </c:pt>
                <c:pt idx="18556">
                  <c:v>2294.9218799999999</c:v>
                </c:pt>
                <c:pt idx="18557">
                  <c:v>2294.9218799999999</c:v>
                </c:pt>
                <c:pt idx="18558">
                  <c:v>2294.9218799999999</c:v>
                </c:pt>
                <c:pt idx="18559">
                  <c:v>2294.9218799999999</c:v>
                </c:pt>
                <c:pt idx="18560">
                  <c:v>2294.9218799999999</c:v>
                </c:pt>
                <c:pt idx="18561">
                  <c:v>2294.9218799999999</c:v>
                </c:pt>
                <c:pt idx="18562">
                  <c:v>2294.9218799999999</c:v>
                </c:pt>
                <c:pt idx="18563">
                  <c:v>2292.48047</c:v>
                </c:pt>
                <c:pt idx="18564">
                  <c:v>2294.9218799999999</c:v>
                </c:pt>
                <c:pt idx="18565">
                  <c:v>2294.9218799999999</c:v>
                </c:pt>
                <c:pt idx="18566">
                  <c:v>2294.9218799999999</c:v>
                </c:pt>
                <c:pt idx="18567">
                  <c:v>2294.9218799999999</c:v>
                </c:pt>
                <c:pt idx="18568">
                  <c:v>2294.9218799999999</c:v>
                </c:pt>
                <c:pt idx="18569">
                  <c:v>2292.48047</c:v>
                </c:pt>
                <c:pt idx="18570">
                  <c:v>2294.9218799999999</c:v>
                </c:pt>
                <c:pt idx="18571">
                  <c:v>2294.9218799999999</c:v>
                </c:pt>
                <c:pt idx="18572">
                  <c:v>2292.48047</c:v>
                </c:pt>
                <c:pt idx="18573">
                  <c:v>2294.9218799999999</c:v>
                </c:pt>
                <c:pt idx="18574">
                  <c:v>2292.48047</c:v>
                </c:pt>
                <c:pt idx="18575">
                  <c:v>2294.9218799999999</c:v>
                </c:pt>
                <c:pt idx="18576">
                  <c:v>2294.9218799999999</c:v>
                </c:pt>
                <c:pt idx="18577">
                  <c:v>2294.9218799999999</c:v>
                </c:pt>
                <c:pt idx="18578">
                  <c:v>2294.9218799999999</c:v>
                </c:pt>
                <c:pt idx="18579">
                  <c:v>2294.9218799999999</c:v>
                </c:pt>
                <c:pt idx="18580">
                  <c:v>2294.9218799999999</c:v>
                </c:pt>
                <c:pt idx="18581">
                  <c:v>2294.9218799999999</c:v>
                </c:pt>
                <c:pt idx="18582">
                  <c:v>2294.9218799999999</c:v>
                </c:pt>
                <c:pt idx="18583">
                  <c:v>2294.9218799999999</c:v>
                </c:pt>
                <c:pt idx="18584">
                  <c:v>2294.9218799999999</c:v>
                </c:pt>
                <c:pt idx="18585">
                  <c:v>2294.9218799999999</c:v>
                </c:pt>
                <c:pt idx="18586">
                  <c:v>2294.9218799999999</c:v>
                </c:pt>
                <c:pt idx="18587">
                  <c:v>2294.9218799999999</c:v>
                </c:pt>
                <c:pt idx="18588">
                  <c:v>2294.9218799999999</c:v>
                </c:pt>
                <c:pt idx="18589">
                  <c:v>2292.48047</c:v>
                </c:pt>
                <c:pt idx="18590">
                  <c:v>2292.48047</c:v>
                </c:pt>
                <c:pt idx="18591">
                  <c:v>2292.48047</c:v>
                </c:pt>
                <c:pt idx="18592">
                  <c:v>2294.9218799999999</c:v>
                </c:pt>
                <c:pt idx="18593">
                  <c:v>2294.9218799999999</c:v>
                </c:pt>
                <c:pt idx="18594">
                  <c:v>2294.9218799999999</c:v>
                </c:pt>
                <c:pt idx="18595">
                  <c:v>2292.48047</c:v>
                </c:pt>
                <c:pt idx="18596">
                  <c:v>2294.9218799999999</c:v>
                </c:pt>
                <c:pt idx="18597">
                  <c:v>2294.9218799999999</c:v>
                </c:pt>
                <c:pt idx="18598">
                  <c:v>2294.9218799999999</c:v>
                </c:pt>
                <c:pt idx="18599">
                  <c:v>2292.48047</c:v>
                </c:pt>
                <c:pt idx="18600">
                  <c:v>2294.9218799999999</c:v>
                </c:pt>
                <c:pt idx="18601">
                  <c:v>2294.9218799999999</c:v>
                </c:pt>
                <c:pt idx="18602">
                  <c:v>2294.9218799999999</c:v>
                </c:pt>
                <c:pt idx="18603">
                  <c:v>2294.9218799999999</c:v>
                </c:pt>
                <c:pt idx="18604">
                  <c:v>2294.9218799999999</c:v>
                </c:pt>
                <c:pt idx="18605">
                  <c:v>2294.9218799999999</c:v>
                </c:pt>
                <c:pt idx="18606">
                  <c:v>2294.9218799999999</c:v>
                </c:pt>
                <c:pt idx="18607">
                  <c:v>2294.9218799999999</c:v>
                </c:pt>
                <c:pt idx="18608">
                  <c:v>2294.9218799999999</c:v>
                </c:pt>
                <c:pt idx="18609">
                  <c:v>2294.9218799999999</c:v>
                </c:pt>
                <c:pt idx="18610">
                  <c:v>2294.9218799999999</c:v>
                </c:pt>
                <c:pt idx="18611">
                  <c:v>2294.9218799999999</c:v>
                </c:pt>
                <c:pt idx="18612">
                  <c:v>2294.9218799999999</c:v>
                </c:pt>
                <c:pt idx="18613">
                  <c:v>2294.9218799999999</c:v>
                </c:pt>
                <c:pt idx="18614">
                  <c:v>2294.9218799999999</c:v>
                </c:pt>
                <c:pt idx="18615">
                  <c:v>2294.9218799999999</c:v>
                </c:pt>
                <c:pt idx="18616">
                  <c:v>2294.9218799999999</c:v>
                </c:pt>
                <c:pt idx="18617">
                  <c:v>2294.9218799999999</c:v>
                </c:pt>
                <c:pt idx="18618">
                  <c:v>2294.9218799999999</c:v>
                </c:pt>
                <c:pt idx="18619">
                  <c:v>2294.9218799999999</c:v>
                </c:pt>
                <c:pt idx="18620">
                  <c:v>2294.9218799999999</c:v>
                </c:pt>
                <c:pt idx="18621">
                  <c:v>2294.9218799999999</c:v>
                </c:pt>
                <c:pt idx="18622">
                  <c:v>2292.48047</c:v>
                </c:pt>
                <c:pt idx="18623">
                  <c:v>2294.9218799999999</c:v>
                </c:pt>
                <c:pt idx="18624">
                  <c:v>2294.9218799999999</c:v>
                </c:pt>
                <c:pt idx="18625">
                  <c:v>2294.9218799999999</c:v>
                </c:pt>
                <c:pt idx="18626">
                  <c:v>2294.9218799999999</c:v>
                </c:pt>
                <c:pt idx="18627">
                  <c:v>2294.9218799999999</c:v>
                </c:pt>
                <c:pt idx="18628">
                  <c:v>2294.9218799999999</c:v>
                </c:pt>
                <c:pt idx="18629">
                  <c:v>2294.9218799999999</c:v>
                </c:pt>
                <c:pt idx="18630">
                  <c:v>2294.9218799999999</c:v>
                </c:pt>
                <c:pt idx="18631">
                  <c:v>2294.9218799999999</c:v>
                </c:pt>
                <c:pt idx="18632">
                  <c:v>2294.9218799999999</c:v>
                </c:pt>
                <c:pt idx="18633">
                  <c:v>2294.9218799999999</c:v>
                </c:pt>
                <c:pt idx="18634">
                  <c:v>2294.9218799999999</c:v>
                </c:pt>
                <c:pt idx="18635">
                  <c:v>2294.9218799999999</c:v>
                </c:pt>
                <c:pt idx="18636">
                  <c:v>2292.48047</c:v>
                </c:pt>
                <c:pt idx="18637">
                  <c:v>2294.9218799999999</c:v>
                </c:pt>
                <c:pt idx="18638">
                  <c:v>2292.48047</c:v>
                </c:pt>
                <c:pt idx="18639">
                  <c:v>2294.9218799999999</c:v>
                </c:pt>
                <c:pt idx="18640">
                  <c:v>2294.9218799999999</c:v>
                </c:pt>
                <c:pt idx="18641">
                  <c:v>2294.9218799999999</c:v>
                </c:pt>
                <c:pt idx="18642">
                  <c:v>2294.9218799999999</c:v>
                </c:pt>
                <c:pt idx="18643">
                  <c:v>2294.9218799999999</c:v>
                </c:pt>
                <c:pt idx="18644">
                  <c:v>2294.9218799999999</c:v>
                </c:pt>
                <c:pt idx="18645">
                  <c:v>2294.9218799999999</c:v>
                </c:pt>
                <c:pt idx="18646">
                  <c:v>2294.9218799999999</c:v>
                </c:pt>
                <c:pt idx="18647">
                  <c:v>2292.48047</c:v>
                </c:pt>
                <c:pt idx="18648">
                  <c:v>2294.9218799999999</c:v>
                </c:pt>
                <c:pt idx="18649">
                  <c:v>2294.9218799999999</c:v>
                </c:pt>
                <c:pt idx="18650">
                  <c:v>2294.9218799999999</c:v>
                </c:pt>
                <c:pt idx="18651">
                  <c:v>2294.9218799999999</c:v>
                </c:pt>
                <c:pt idx="18652">
                  <c:v>2294.9218799999999</c:v>
                </c:pt>
                <c:pt idx="18653">
                  <c:v>2292.48047</c:v>
                </c:pt>
                <c:pt idx="18654">
                  <c:v>2294.9218799999999</c:v>
                </c:pt>
                <c:pt idx="18655">
                  <c:v>2294.9218799999999</c:v>
                </c:pt>
                <c:pt idx="18656">
                  <c:v>2294.9218799999999</c:v>
                </c:pt>
                <c:pt idx="18657">
                  <c:v>2294.9218799999999</c:v>
                </c:pt>
                <c:pt idx="18658">
                  <c:v>2292.48047</c:v>
                </c:pt>
                <c:pt idx="18659">
                  <c:v>2294.9218799999999</c:v>
                </c:pt>
                <c:pt idx="18660">
                  <c:v>2294.9218799999999</c:v>
                </c:pt>
                <c:pt idx="18661">
                  <c:v>2294.9218799999999</c:v>
                </c:pt>
                <c:pt idx="18662">
                  <c:v>2294.9218799999999</c:v>
                </c:pt>
                <c:pt idx="18663">
                  <c:v>2294.9218799999999</c:v>
                </c:pt>
                <c:pt idx="18664">
                  <c:v>2294.9218799999999</c:v>
                </c:pt>
                <c:pt idx="18665">
                  <c:v>2294.9218799999999</c:v>
                </c:pt>
                <c:pt idx="18666">
                  <c:v>2294.9218799999999</c:v>
                </c:pt>
                <c:pt idx="18667">
                  <c:v>2294.9218799999999</c:v>
                </c:pt>
                <c:pt idx="18668">
                  <c:v>2294.9218799999999</c:v>
                </c:pt>
                <c:pt idx="18669">
                  <c:v>2294.9218799999999</c:v>
                </c:pt>
                <c:pt idx="18670">
                  <c:v>2294.9218799999999</c:v>
                </c:pt>
                <c:pt idx="18671">
                  <c:v>2294.9218799999999</c:v>
                </c:pt>
                <c:pt idx="18672">
                  <c:v>2294.9218799999999</c:v>
                </c:pt>
                <c:pt idx="18673">
                  <c:v>2294.9218799999999</c:v>
                </c:pt>
                <c:pt idx="18674">
                  <c:v>2294.9218799999999</c:v>
                </c:pt>
                <c:pt idx="18675">
                  <c:v>2294.9218799999999</c:v>
                </c:pt>
                <c:pt idx="18676">
                  <c:v>2294.9218799999999</c:v>
                </c:pt>
                <c:pt idx="18677">
                  <c:v>2294.9218799999999</c:v>
                </c:pt>
                <c:pt idx="18678">
                  <c:v>2294.9218799999999</c:v>
                </c:pt>
                <c:pt idx="18679">
                  <c:v>2294.9218799999999</c:v>
                </c:pt>
                <c:pt idx="18680">
                  <c:v>2294.9218799999999</c:v>
                </c:pt>
                <c:pt idx="18681">
                  <c:v>2294.9218799999999</c:v>
                </c:pt>
                <c:pt idx="18682">
                  <c:v>2294.9218799999999</c:v>
                </c:pt>
                <c:pt idx="18683">
                  <c:v>2292.48047</c:v>
                </c:pt>
                <c:pt idx="18684">
                  <c:v>2294.9218799999999</c:v>
                </c:pt>
                <c:pt idx="18685">
                  <c:v>2294.9218799999999</c:v>
                </c:pt>
                <c:pt idx="18686">
                  <c:v>2294.9218799999999</c:v>
                </c:pt>
                <c:pt idx="18687">
                  <c:v>2294.9218799999999</c:v>
                </c:pt>
                <c:pt idx="18688">
                  <c:v>2294.9218799999999</c:v>
                </c:pt>
                <c:pt idx="18689">
                  <c:v>2294.9218799999999</c:v>
                </c:pt>
                <c:pt idx="18690">
                  <c:v>2294.9218799999999</c:v>
                </c:pt>
                <c:pt idx="18691">
                  <c:v>2294.9218799999999</c:v>
                </c:pt>
                <c:pt idx="18692">
                  <c:v>2294.9218799999999</c:v>
                </c:pt>
                <c:pt idx="18693">
                  <c:v>2294.9218799999999</c:v>
                </c:pt>
                <c:pt idx="18694">
                  <c:v>2294.9218799999999</c:v>
                </c:pt>
                <c:pt idx="18695">
                  <c:v>2292.48047</c:v>
                </c:pt>
                <c:pt idx="18696">
                  <c:v>2294.9218799999999</c:v>
                </c:pt>
                <c:pt idx="18697">
                  <c:v>2294.9218799999999</c:v>
                </c:pt>
                <c:pt idx="18698">
                  <c:v>2294.9218799999999</c:v>
                </c:pt>
                <c:pt idx="18699">
                  <c:v>2294.9218799999999</c:v>
                </c:pt>
                <c:pt idx="18700">
                  <c:v>2294.9218799999999</c:v>
                </c:pt>
                <c:pt idx="18701">
                  <c:v>2294.9218799999999</c:v>
                </c:pt>
                <c:pt idx="18702">
                  <c:v>2294.9218799999999</c:v>
                </c:pt>
                <c:pt idx="18703">
                  <c:v>2294.9218799999999</c:v>
                </c:pt>
                <c:pt idx="18704">
                  <c:v>2294.9218799999999</c:v>
                </c:pt>
                <c:pt idx="18705">
                  <c:v>2294.9218799999999</c:v>
                </c:pt>
                <c:pt idx="18706">
                  <c:v>2292.48047</c:v>
                </c:pt>
                <c:pt idx="18707">
                  <c:v>2294.9218799999999</c:v>
                </c:pt>
                <c:pt idx="18708">
                  <c:v>2294.9218799999999</c:v>
                </c:pt>
                <c:pt idx="18709">
                  <c:v>2294.9218799999999</c:v>
                </c:pt>
                <c:pt idx="18710">
                  <c:v>2292.48047</c:v>
                </c:pt>
                <c:pt idx="18711">
                  <c:v>2294.9218799999999</c:v>
                </c:pt>
                <c:pt idx="18712">
                  <c:v>2294.9218799999999</c:v>
                </c:pt>
                <c:pt idx="18713">
                  <c:v>2294.9218799999999</c:v>
                </c:pt>
                <c:pt idx="18714">
                  <c:v>2294.9218799999999</c:v>
                </c:pt>
                <c:pt idx="18715">
                  <c:v>2294.9218799999999</c:v>
                </c:pt>
                <c:pt idx="18716">
                  <c:v>2292.48047</c:v>
                </c:pt>
                <c:pt idx="18717">
                  <c:v>2294.9218799999999</c:v>
                </c:pt>
                <c:pt idx="18718">
                  <c:v>2294.9218799999999</c:v>
                </c:pt>
                <c:pt idx="18719">
                  <c:v>2294.9218799999999</c:v>
                </c:pt>
                <c:pt idx="18720">
                  <c:v>2294.9218799999999</c:v>
                </c:pt>
                <c:pt idx="18721">
                  <c:v>2292.48047</c:v>
                </c:pt>
                <c:pt idx="18722">
                  <c:v>2294.9218799999999</c:v>
                </c:pt>
                <c:pt idx="18723">
                  <c:v>2292.48047</c:v>
                </c:pt>
                <c:pt idx="18724">
                  <c:v>2294.9218799999999</c:v>
                </c:pt>
                <c:pt idx="18725">
                  <c:v>2292.48047</c:v>
                </c:pt>
                <c:pt idx="18726">
                  <c:v>2292.48047</c:v>
                </c:pt>
                <c:pt idx="18727">
                  <c:v>2294.9218799999999</c:v>
                </c:pt>
                <c:pt idx="18728">
                  <c:v>2294.9218799999999</c:v>
                </c:pt>
                <c:pt idx="18729">
                  <c:v>2294.9218799999999</c:v>
                </c:pt>
                <c:pt idx="18730">
                  <c:v>2294.9218799999999</c:v>
                </c:pt>
                <c:pt idx="18731">
                  <c:v>2294.9218799999999</c:v>
                </c:pt>
                <c:pt idx="18732">
                  <c:v>2294.9218799999999</c:v>
                </c:pt>
                <c:pt idx="18733">
                  <c:v>2294.9218799999999</c:v>
                </c:pt>
                <c:pt idx="18734">
                  <c:v>2294.9218799999999</c:v>
                </c:pt>
                <c:pt idx="18735">
                  <c:v>2294.9218799999999</c:v>
                </c:pt>
                <c:pt idx="18736">
                  <c:v>2294.9218799999999</c:v>
                </c:pt>
                <c:pt idx="18737">
                  <c:v>2294.9218799999999</c:v>
                </c:pt>
                <c:pt idx="18738">
                  <c:v>2294.9218799999999</c:v>
                </c:pt>
                <c:pt idx="18739">
                  <c:v>2294.9218799999999</c:v>
                </c:pt>
                <c:pt idx="18740">
                  <c:v>2292.48047</c:v>
                </c:pt>
                <c:pt idx="18741">
                  <c:v>2294.9218799999999</c:v>
                </c:pt>
                <c:pt idx="18742">
                  <c:v>2294.9218799999999</c:v>
                </c:pt>
                <c:pt idx="18743">
                  <c:v>2294.9218799999999</c:v>
                </c:pt>
                <c:pt idx="18744">
                  <c:v>2292.48047</c:v>
                </c:pt>
                <c:pt idx="18745">
                  <c:v>2292.48047</c:v>
                </c:pt>
                <c:pt idx="18746">
                  <c:v>2294.9218799999999</c:v>
                </c:pt>
                <c:pt idx="18747">
                  <c:v>2294.9218799999999</c:v>
                </c:pt>
                <c:pt idx="18748">
                  <c:v>2292.48047</c:v>
                </c:pt>
                <c:pt idx="18749">
                  <c:v>2294.9218799999999</c:v>
                </c:pt>
                <c:pt idx="18750">
                  <c:v>2294.9218799999999</c:v>
                </c:pt>
                <c:pt idx="18751">
                  <c:v>2294.9218799999999</c:v>
                </c:pt>
                <c:pt idx="18752">
                  <c:v>2294.9218799999999</c:v>
                </c:pt>
                <c:pt idx="18753">
                  <c:v>2294.9218799999999</c:v>
                </c:pt>
                <c:pt idx="18754">
                  <c:v>2292.48047</c:v>
                </c:pt>
                <c:pt idx="18755">
                  <c:v>2294.9218799999999</c:v>
                </c:pt>
                <c:pt idx="18756">
                  <c:v>2292.48047</c:v>
                </c:pt>
                <c:pt idx="18757">
                  <c:v>2294.9218799999999</c:v>
                </c:pt>
                <c:pt idx="18758">
                  <c:v>2292.48047</c:v>
                </c:pt>
                <c:pt idx="18759">
                  <c:v>2294.9218799999999</c:v>
                </c:pt>
                <c:pt idx="18760">
                  <c:v>2292.48047</c:v>
                </c:pt>
                <c:pt idx="18761">
                  <c:v>2294.9218799999999</c:v>
                </c:pt>
                <c:pt idx="18762">
                  <c:v>2294.9218799999999</c:v>
                </c:pt>
                <c:pt idx="18763">
                  <c:v>2294.9218799999999</c:v>
                </c:pt>
                <c:pt idx="18764">
                  <c:v>2294.9218799999999</c:v>
                </c:pt>
                <c:pt idx="18765">
                  <c:v>2292.48047</c:v>
                </c:pt>
                <c:pt idx="18766">
                  <c:v>2294.9218799999999</c:v>
                </c:pt>
                <c:pt idx="18767">
                  <c:v>2292.48047</c:v>
                </c:pt>
                <c:pt idx="18768">
                  <c:v>2297.36328</c:v>
                </c:pt>
                <c:pt idx="18769">
                  <c:v>2294.9218799999999</c:v>
                </c:pt>
                <c:pt idx="18770">
                  <c:v>2294.9218799999999</c:v>
                </c:pt>
                <c:pt idx="18771">
                  <c:v>2292.48047</c:v>
                </c:pt>
                <c:pt idx="18772">
                  <c:v>2294.9218799999999</c:v>
                </c:pt>
                <c:pt idx="18773">
                  <c:v>2294.9218799999999</c:v>
                </c:pt>
                <c:pt idx="18774">
                  <c:v>2294.9218799999999</c:v>
                </c:pt>
                <c:pt idx="18775">
                  <c:v>2292.48047</c:v>
                </c:pt>
                <c:pt idx="18776">
                  <c:v>2292.48047</c:v>
                </c:pt>
                <c:pt idx="18777">
                  <c:v>2294.9218799999999</c:v>
                </c:pt>
                <c:pt idx="18778">
                  <c:v>2294.9218799999999</c:v>
                </c:pt>
                <c:pt idx="18779">
                  <c:v>2294.9218799999999</c:v>
                </c:pt>
                <c:pt idx="18780">
                  <c:v>2294.9218799999999</c:v>
                </c:pt>
                <c:pt idx="18781">
                  <c:v>2294.9218799999999</c:v>
                </c:pt>
                <c:pt idx="18782">
                  <c:v>2294.9218799999999</c:v>
                </c:pt>
                <c:pt idx="18783">
                  <c:v>2294.9218799999999</c:v>
                </c:pt>
                <c:pt idx="18784">
                  <c:v>2294.9218799999999</c:v>
                </c:pt>
                <c:pt idx="18785">
                  <c:v>2294.9218799999999</c:v>
                </c:pt>
                <c:pt idx="18786">
                  <c:v>2294.9218799999999</c:v>
                </c:pt>
                <c:pt idx="18787">
                  <c:v>2294.9218799999999</c:v>
                </c:pt>
                <c:pt idx="18788">
                  <c:v>2294.9218799999999</c:v>
                </c:pt>
                <c:pt idx="18789">
                  <c:v>2294.9218799999999</c:v>
                </c:pt>
                <c:pt idx="18790">
                  <c:v>2292.48047</c:v>
                </c:pt>
                <c:pt idx="18791">
                  <c:v>2294.9218799999999</c:v>
                </c:pt>
                <c:pt idx="18792">
                  <c:v>2292.48047</c:v>
                </c:pt>
                <c:pt idx="18793">
                  <c:v>2292.48047</c:v>
                </c:pt>
                <c:pt idx="18794">
                  <c:v>2294.9218799999999</c:v>
                </c:pt>
                <c:pt idx="18795">
                  <c:v>2294.9218799999999</c:v>
                </c:pt>
                <c:pt idx="18796">
                  <c:v>2294.9218799999999</c:v>
                </c:pt>
                <c:pt idx="18797">
                  <c:v>2294.9218799999999</c:v>
                </c:pt>
                <c:pt idx="18798">
                  <c:v>2294.9218799999999</c:v>
                </c:pt>
                <c:pt idx="18799">
                  <c:v>2294.9218799999999</c:v>
                </c:pt>
                <c:pt idx="18800">
                  <c:v>2294.9218799999999</c:v>
                </c:pt>
                <c:pt idx="18801">
                  <c:v>2294.9218799999999</c:v>
                </c:pt>
                <c:pt idx="18802">
                  <c:v>2294.9218799999999</c:v>
                </c:pt>
                <c:pt idx="18803">
                  <c:v>2294.9218799999999</c:v>
                </c:pt>
                <c:pt idx="18804">
                  <c:v>2292.48047</c:v>
                </c:pt>
                <c:pt idx="18805">
                  <c:v>2292.48047</c:v>
                </c:pt>
                <c:pt idx="18806">
                  <c:v>2294.9218799999999</c:v>
                </c:pt>
                <c:pt idx="18807">
                  <c:v>2294.9218799999999</c:v>
                </c:pt>
                <c:pt idx="18808">
                  <c:v>2294.9218799999999</c:v>
                </c:pt>
                <c:pt idx="18809">
                  <c:v>2294.9218799999999</c:v>
                </c:pt>
                <c:pt idx="18810">
                  <c:v>2294.9218799999999</c:v>
                </c:pt>
                <c:pt idx="18811">
                  <c:v>2292.48047</c:v>
                </c:pt>
                <c:pt idx="18812">
                  <c:v>2294.9218799999999</c:v>
                </c:pt>
                <c:pt idx="18813">
                  <c:v>2292.48047</c:v>
                </c:pt>
                <c:pt idx="18814">
                  <c:v>2292.48047</c:v>
                </c:pt>
                <c:pt idx="18815">
                  <c:v>2294.9218799999999</c:v>
                </c:pt>
                <c:pt idx="18816">
                  <c:v>2292.48047</c:v>
                </c:pt>
                <c:pt idx="18817">
                  <c:v>2292.48047</c:v>
                </c:pt>
                <c:pt idx="18818">
                  <c:v>2294.9218799999999</c:v>
                </c:pt>
                <c:pt idx="18819">
                  <c:v>2294.9218799999999</c:v>
                </c:pt>
                <c:pt idx="18820">
                  <c:v>2294.9218799999999</c:v>
                </c:pt>
                <c:pt idx="18821">
                  <c:v>2294.9218799999999</c:v>
                </c:pt>
                <c:pt idx="18822">
                  <c:v>2292.48047</c:v>
                </c:pt>
                <c:pt idx="18823">
                  <c:v>2292.48047</c:v>
                </c:pt>
                <c:pt idx="18824">
                  <c:v>2292.48047</c:v>
                </c:pt>
                <c:pt idx="18825">
                  <c:v>2294.9218799999999</c:v>
                </c:pt>
                <c:pt idx="18826">
                  <c:v>2294.9218799999999</c:v>
                </c:pt>
                <c:pt idx="18827">
                  <c:v>2292.48047</c:v>
                </c:pt>
                <c:pt idx="18828">
                  <c:v>2294.9218799999999</c:v>
                </c:pt>
                <c:pt idx="18829">
                  <c:v>2294.9218799999999</c:v>
                </c:pt>
                <c:pt idx="18830">
                  <c:v>2292.48047</c:v>
                </c:pt>
                <c:pt idx="18831">
                  <c:v>2294.9218799999999</c:v>
                </c:pt>
                <c:pt idx="18832">
                  <c:v>2292.48047</c:v>
                </c:pt>
                <c:pt idx="18833">
                  <c:v>2294.9218799999999</c:v>
                </c:pt>
                <c:pt idx="18834">
                  <c:v>2294.9218799999999</c:v>
                </c:pt>
                <c:pt idx="18835">
                  <c:v>2292.48047</c:v>
                </c:pt>
                <c:pt idx="18836">
                  <c:v>2292.48047</c:v>
                </c:pt>
                <c:pt idx="18837">
                  <c:v>2294.9218799999999</c:v>
                </c:pt>
                <c:pt idx="18838">
                  <c:v>2294.9218799999999</c:v>
                </c:pt>
                <c:pt idx="18839">
                  <c:v>2292.48047</c:v>
                </c:pt>
                <c:pt idx="18840">
                  <c:v>2294.9218799999999</c:v>
                </c:pt>
                <c:pt idx="18841">
                  <c:v>2294.9218799999999</c:v>
                </c:pt>
                <c:pt idx="18842">
                  <c:v>2294.9218799999999</c:v>
                </c:pt>
                <c:pt idx="18843">
                  <c:v>2294.9218799999999</c:v>
                </c:pt>
                <c:pt idx="18844">
                  <c:v>2292.48047</c:v>
                </c:pt>
                <c:pt idx="18845">
                  <c:v>2294.9218799999999</c:v>
                </c:pt>
                <c:pt idx="18846">
                  <c:v>2292.48047</c:v>
                </c:pt>
                <c:pt idx="18847">
                  <c:v>2292.48047</c:v>
                </c:pt>
                <c:pt idx="18848">
                  <c:v>2294.9218799999999</c:v>
                </c:pt>
                <c:pt idx="18849">
                  <c:v>2294.9218799999999</c:v>
                </c:pt>
                <c:pt idx="18850">
                  <c:v>2294.9218799999999</c:v>
                </c:pt>
                <c:pt idx="18851">
                  <c:v>2292.48047</c:v>
                </c:pt>
                <c:pt idx="18852">
                  <c:v>2294.9218799999999</c:v>
                </c:pt>
                <c:pt idx="18853">
                  <c:v>2292.48047</c:v>
                </c:pt>
                <c:pt idx="18854">
                  <c:v>2294.9218799999999</c:v>
                </c:pt>
                <c:pt idx="18855">
                  <c:v>2292.48047</c:v>
                </c:pt>
                <c:pt idx="18856">
                  <c:v>2292.48047</c:v>
                </c:pt>
                <c:pt idx="18857">
                  <c:v>2294.9218799999999</c:v>
                </c:pt>
                <c:pt idx="18858">
                  <c:v>2292.48047</c:v>
                </c:pt>
                <c:pt idx="18859">
                  <c:v>2292.48047</c:v>
                </c:pt>
                <c:pt idx="18860">
                  <c:v>2294.9218799999999</c:v>
                </c:pt>
                <c:pt idx="18861">
                  <c:v>2292.48047</c:v>
                </c:pt>
                <c:pt idx="18862">
                  <c:v>2292.48047</c:v>
                </c:pt>
                <c:pt idx="18863">
                  <c:v>2294.9218799999999</c:v>
                </c:pt>
                <c:pt idx="18864">
                  <c:v>2292.48047</c:v>
                </c:pt>
                <c:pt idx="18865">
                  <c:v>2292.48047</c:v>
                </c:pt>
                <c:pt idx="18866">
                  <c:v>2294.9218799999999</c:v>
                </c:pt>
                <c:pt idx="18867">
                  <c:v>2294.9218799999999</c:v>
                </c:pt>
                <c:pt idx="18868">
                  <c:v>2292.48047</c:v>
                </c:pt>
                <c:pt idx="18869">
                  <c:v>2292.48047</c:v>
                </c:pt>
                <c:pt idx="18870">
                  <c:v>2294.9218799999999</c:v>
                </c:pt>
                <c:pt idx="18871">
                  <c:v>2292.48047</c:v>
                </c:pt>
                <c:pt idx="18872">
                  <c:v>2292.48047</c:v>
                </c:pt>
                <c:pt idx="18873">
                  <c:v>2292.48047</c:v>
                </c:pt>
                <c:pt idx="18874">
                  <c:v>2292.48047</c:v>
                </c:pt>
                <c:pt idx="18875">
                  <c:v>2294.9218799999999</c:v>
                </c:pt>
                <c:pt idx="18876">
                  <c:v>2294.9218799999999</c:v>
                </c:pt>
                <c:pt idx="18877">
                  <c:v>2294.9218799999999</c:v>
                </c:pt>
                <c:pt idx="18878">
                  <c:v>2294.9218799999999</c:v>
                </c:pt>
                <c:pt idx="18879">
                  <c:v>2292.48047</c:v>
                </c:pt>
                <c:pt idx="18880">
                  <c:v>2292.48047</c:v>
                </c:pt>
                <c:pt idx="18881">
                  <c:v>2292.48047</c:v>
                </c:pt>
                <c:pt idx="18882">
                  <c:v>2294.9218799999999</c:v>
                </c:pt>
                <c:pt idx="18883">
                  <c:v>2294.9218799999999</c:v>
                </c:pt>
                <c:pt idx="18884">
                  <c:v>2294.9218799999999</c:v>
                </c:pt>
                <c:pt idx="18885">
                  <c:v>2294.9218799999999</c:v>
                </c:pt>
                <c:pt idx="18886">
                  <c:v>2294.9218799999999</c:v>
                </c:pt>
                <c:pt idx="18887">
                  <c:v>2292.48047</c:v>
                </c:pt>
                <c:pt idx="18888">
                  <c:v>2294.9218799999999</c:v>
                </c:pt>
                <c:pt idx="18889">
                  <c:v>2292.48047</c:v>
                </c:pt>
                <c:pt idx="18890">
                  <c:v>2292.48047</c:v>
                </c:pt>
                <c:pt idx="18891">
                  <c:v>2292.48047</c:v>
                </c:pt>
                <c:pt idx="18892">
                  <c:v>2294.9218799999999</c:v>
                </c:pt>
                <c:pt idx="18893">
                  <c:v>2294.9218799999999</c:v>
                </c:pt>
                <c:pt idx="18894">
                  <c:v>2292.48047</c:v>
                </c:pt>
                <c:pt idx="18895">
                  <c:v>2292.48047</c:v>
                </c:pt>
                <c:pt idx="18896">
                  <c:v>2294.9218799999999</c:v>
                </c:pt>
                <c:pt idx="18897">
                  <c:v>2294.9218799999999</c:v>
                </c:pt>
                <c:pt idx="18898">
                  <c:v>2292.48047</c:v>
                </c:pt>
                <c:pt idx="18899">
                  <c:v>2292.48047</c:v>
                </c:pt>
                <c:pt idx="18900">
                  <c:v>2292.48047</c:v>
                </c:pt>
                <c:pt idx="18901">
                  <c:v>2292.48047</c:v>
                </c:pt>
                <c:pt idx="18902">
                  <c:v>2294.9218799999999</c:v>
                </c:pt>
                <c:pt idx="18903">
                  <c:v>2292.48047</c:v>
                </c:pt>
                <c:pt idx="18904">
                  <c:v>2294.9218799999999</c:v>
                </c:pt>
                <c:pt idx="18905">
                  <c:v>2292.48047</c:v>
                </c:pt>
                <c:pt idx="18906">
                  <c:v>2294.9218799999999</c:v>
                </c:pt>
                <c:pt idx="18907">
                  <c:v>2292.48047</c:v>
                </c:pt>
                <c:pt idx="18908">
                  <c:v>2294.9218799999999</c:v>
                </c:pt>
                <c:pt idx="18909">
                  <c:v>2294.9218799999999</c:v>
                </c:pt>
                <c:pt idx="18910">
                  <c:v>2294.9218799999999</c:v>
                </c:pt>
                <c:pt idx="18911">
                  <c:v>2294.9218799999999</c:v>
                </c:pt>
                <c:pt idx="18912">
                  <c:v>2294.9218799999999</c:v>
                </c:pt>
                <c:pt idx="18913">
                  <c:v>2294.9218799999999</c:v>
                </c:pt>
                <c:pt idx="18914">
                  <c:v>2294.9218799999999</c:v>
                </c:pt>
                <c:pt idx="18915">
                  <c:v>2294.9218799999999</c:v>
                </c:pt>
                <c:pt idx="18916">
                  <c:v>2294.9218799999999</c:v>
                </c:pt>
                <c:pt idx="18917">
                  <c:v>2292.48047</c:v>
                </c:pt>
                <c:pt idx="18918">
                  <c:v>2292.48047</c:v>
                </c:pt>
                <c:pt idx="18919">
                  <c:v>2294.9218799999999</c:v>
                </c:pt>
                <c:pt idx="18920">
                  <c:v>2292.48047</c:v>
                </c:pt>
                <c:pt idx="18921">
                  <c:v>2294.9218799999999</c:v>
                </c:pt>
                <c:pt idx="18922">
                  <c:v>2294.9218799999999</c:v>
                </c:pt>
                <c:pt idx="18923">
                  <c:v>2292.48047</c:v>
                </c:pt>
                <c:pt idx="18924">
                  <c:v>2294.9218799999999</c:v>
                </c:pt>
                <c:pt idx="18925">
                  <c:v>2292.48047</c:v>
                </c:pt>
                <c:pt idx="18926">
                  <c:v>2292.48047</c:v>
                </c:pt>
                <c:pt idx="18927">
                  <c:v>2294.9218799999999</c:v>
                </c:pt>
                <c:pt idx="18928">
                  <c:v>2292.48047</c:v>
                </c:pt>
                <c:pt idx="18929">
                  <c:v>2292.48047</c:v>
                </c:pt>
                <c:pt idx="18930">
                  <c:v>2294.9218799999999</c:v>
                </c:pt>
                <c:pt idx="18931">
                  <c:v>2292.48047</c:v>
                </c:pt>
                <c:pt idx="18932">
                  <c:v>2292.48047</c:v>
                </c:pt>
                <c:pt idx="18933">
                  <c:v>2294.9218799999999</c:v>
                </c:pt>
                <c:pt idx="18934">
                  <c:v>2294.9218799999999</c:v>
                </c:pt>
                <c:pt idx="18935">
                  <c:v>2292.48047</c:v>
                </c:pt>
                <c:pt idx="18936">
                  <c:v>2292.48047</c:v>
                </c:pt>
                <c:pt idx="18937">
                  <c:v>2294.9218799999999</c:v>
                </c:pt>
                <c:pt idx="18938">
                  <c:v>2294.9218799999999</c:v>
                </c:pt>
                <c:pt idx="18939">
                  <c:v>2294.9218799999999</c:v>
                </c:pt>
                <c:pt idx="18940">
                  <c:v>2294.9218799999999</c:v>
                </c:pt>
                <c:pt idx="18941">
                  <c:v>2294.9218799999999</c:v>
                </c:pt>
                <c:pt idx="18942">
                  <c:v>2292.48047</c:v>
                </c:pt>
                <c:pt idx="18943">
                  <c:v>2292.48047</c:v>
                </c:pt>
                <c:pt idx="18944">
                  <c:v>2294.9218799999999</c:v>
                </c:pt>
                <c:pt idx="18945">
                  <c:v>2292.48047</c:v>
                </c:pt>
                <c:pt idx="18946">
                  <c:v>2292.48047</c:v>
                </c:pt>
                <c:pt idx="18947">
                  <c:v>2294.9218799999999</c:v>
                </c:pt>
                <c:pt idx="18948">
                  <c:v>2292.48047</c:v>
                </c:pt>
                <c:pt idx="18949">
                  <c:v>2294.9218799999999</c:v>
                </c:pt>
                <c:pt idx="18950">
                  <c:v>2292.48047</c:v>
                </c:pt>
                <c:pt idx="18951">
                  <c:v>2294.9218799999999</c:v>
                </c:pt>
                <c:pt idx="18952">
                  <c:v>2294.9218799999999</c:v>
                </c:pt>
                <c:pt idx="18953">
                  <c:v>2292.48047</c:v>
                </c:pt>
                <c:pt idx="18954">
                  <c:v>2292.48047</c:v>
                </c:pt>
                <c:pt idx="18955">
                  <c:v>2292.48047</c:v>
                </c:pt>
                <c:pt idx="18956">
                  <c:v>2294.9218799999999</c:v>
                </c:pt>
                <c:pt idx="18957">
                  <c:v>2292.48047</c:v>
                </c:pt>
                <c:pt idx="18958">
                  <c:v>2292.48047</c:v>
                </c:pt>
                <c:pt idx="18959">
                  <c:v>2292.48047</c:v>
                </c:pt>
                <c:pt idx="18960">
                  <c:v>2292.48047</c:v>
                </c:pt>
                <c:pt idx="18961">
                  <c:v>2292.48047</c:v>
                </c:pt>
                <c:pt idx="18962">
                  <c:v>2292.48047</c:v>
                </c:pt>
                <c:pt idx="18963">
                  <c:v>2292.48047</c:v>
                </c:pt>
                <c:pt idx="18964">
                  <c:v>2292.48047</c:v>
                </c:pt>
                <c:pt idx="18965">
                  <c:v>2292.48047</c:v>
                </c:pt>
                <c:pt idx="18966">
                  <c:v>2292.48047</c:v>
                </c:pt>
                <c:pt idx="18967">
                  <c:v>2292.48047</c:v>
                </c:pt>
                <c:pt idx="18968">
                  <c:v>2294.9218799999999</c:v>
                </c:pt>
                <c:pt idx="18969">
                  <c:v>2292.48047</c:v>
                </c:pt>
                <c:pt idx="18970">
                  <c:v>2294.9218799999999</c:v>
                </c:pt>
                <c:pt idx="18971">
                  <c:v>2292.48047</c:v>
                </c:pt>
                <c:pt idx="18972">
                  <c:v>2292.48047</c:v>
                </c:pt>
                <c:pt idx="18973">
                  <c:v>2292.48047</c:v>
                </c:pt>
                <c:pt idx="18974">
                  <c:v>2292.48047</c:v>
                </c:pt>
                <c:pt idx="18975">
                  <c:v>2294.9218799999999</c:v>
                </c:pt>
                <c:pt idx="18976">
                  <c:v>2294.9218799999999</c:v>
                </c:pt>
                <c:pt idx="18977">
                  <c:v>2294.9218799999999</c:v>
                </c:pt>
                <c:pt idx="18978">
                  <c:v>2292.48047</c:v>
                </c:pt>
                <c:pt idx="18979">
                  <c:v>2292.48047</c:v>
                </c:pt>
                <c:pt idx="18980">
                  <c:v>2292.48047</c:v>
                </c:pt>
                <c:pt idx="18981">
                  <c:v>2292.48047</c:v>
                </c:pt>
                <c:pt idx="18982">
                  <c:v>2292.48047</c:v>
                </c:pt>
                <c:pt idx="18983">
                  <c:v>2292.48047</c:v>
                </c:pt>
                <c:pt idx="18984">
                  <c:v>2294.9218799999999</c:v>
                </c:pt>
                <c:pt idx="18985">
                  <c:v>2292.48047</c:v>
                </c:pt>
                <c:pt idx="18986">
                  <c:v>2292.48047</c:v>
                </c:pt>
                <c:pt idx="18987">
                  <c:v>2294.9218799999999</c:v>
                </c:pt>
                <c:pt idx="18988">
                  <c:v>2292.48047</c:v>
                </c:pt>
                <c:pt idx="18989">
                  <c:v>2294.9218799999999</c:v>
                </c:pt>
                <c:pt idx="18990">
                  <c:v>2292.48047</c:v>
                </c:pt>
                <c:pt idx="18991">
                  <c:v>2292.48047</c:v>
                </c:pt>
                <c:pt idx="18992">
                  <c:v>2294.9218799999999</c:v>
                </c:pt>
                <c:pt idx="18993">
                  <c:v>2292.48047</c:v>
                </c:pt>
                <c:pt idx="18994">
                  <c:v>2292.48047</c:v>
                </c:pt>
                <c:pt idx="18995">
                  <c:v>2294.9218799999999</c:v>
                </c:pt>
                <c:pt idx="18996">
                  <c:v>2294.9218799999999</c:v>
                </c:pt>
                <c:pt idx="18997">
                  <c:v>2292.48047</c:v>
                </c:pt>
                <c:pt idx="18998">
                  <c:v>2292.48047</c:v>
                </c:pt>
                <c:pt idx="18999">
                  <c:v>2292.48047</c:v>
                </c:pt>
                <c:pt idx="19000">
                  <c:v>2292.48047</c:v>
                </c:pt>
                <c:pt idx="19001">
                  <c:v>2292.48047</c:v>
                </c:pt>
                <c:pt idx="19002">
                  <c:v>2292.48047</c:v>
                </c:pt>
                <c:pt idx="19003">
                  <c:v>2292.48047</c:v>
                </c:pt>
                <c:pt idx="19004">
                  <c:v>2294.9218799999999</c:v>
                </c:pt>
                <c:pt idx="19005">
                  <c:v>2292.48047</c:v>
                </c:pt>
                <c:pt idx="19006">
                  <c:v>2294.9218799999999</c:v>
                </c:pt>
                <c:pt idx="19007">
                  <c:v>2292.48047</c:v>
                </c:pt>
                <c:pt idx="19008">
                  <c:v>2294.9218799999999</c:v>
                </c:pt>
                <c:pt idx="19009">
                  <c:v>2294.9218799999999</c:v>
                </c:pt>
                <c:pt idx="19010">
                  <c:v>2294.9218799999999</c:v>
                </c:pt>
                <c:pt idx="19011">
                  <c:v>2294.9218799999999</c:v>
                </c:pt>
                <c:pt idx="19012">
                  <c:v>2292.48047</c:v>
                </c:pt>
                <c:pt idx="19013">
                  <c:v>2294.9218799999999</c:v>
                </c:pt>
                <c:pt idx="19014">
                  <c:v>2292.48047</c:v>
                </c:pt>
                <c:pt idx="19015">
                  <c:v>2294.9218799999999</c:v>
                </c:pt>
                <c:pt idx="19016">
                  <c:v>2292.48047</c:v>
                </c:pt>
                <c:pt idx="19017">
                  <c:v>2292.48047</c:v>
                </c:pt>
                <c:pt idx="19018">
                  <c:v>2294.9218799999999</c:v>
                </c:pt>
                <c:pt idx="19019">
                  <c:v>2294.9218799999999</c:v>
                </c:pt>
                <c:pt idx="19020">
                  <c:v>2292.48047</c:v>
                </c:pt>
                <c:pt idx="19021">
                  <c:v>2292.48047</c:v>
                </c:pt>
                <c:pt idx="19022">
                  <c:v>2292.48047</c:v>
                </c:pt>
                <c:pt idx="19023">
                  <c:v>2292.48047</c:v>
                </c:pt>
                <c:pt idx="19024">
                  <c:v>2294.9218799999999</c:v>
                </c:pt>
                <c:pt idx="19025">
                  <c:v>2292.48047</c:v>
                </c:pt>
                <c:pt idx="19026">
                  <c:v>2292.48047</c:v>
                </c:pt>
                <c:pt idx="19027">
                  <c:v>2292.48047</c:v>
                </c:pt>
                <c:pt idx="19028">
                  <c:v>2292.48047</c:v>
                </c:pt>
                <c:pt idx="19029">
                  <c:v>2292.48047</c:v>
                </c:pt>
                <c:pt idx="19030">
                  <c:v>2292.48047</c:v>
                </c:pt>
                <c:pt idx="19031">
                  <c:v>2294.9218799999999</c:v>
                </c:pt>
                <c:pt idx="19032">
                  <c:v>2292.48047</c:v>
                </c:pt>
                <c:pt idx="19033">
                  <c:v>2294.9218799999999</c:v>
                </c:pt>
                <c:pt idx="19034">
                  <c:v>2292.48047</c:v>
                </c:pt>
                <c:pt idx="19035">
                  <c:v>2292.48047</c:v>
                </c:pt>
                <c:pt idx="19036">
                  <c:v>2292.48047</c:v>
                </c:pt>
                <c:pt idx="19037">
                  <c:v>2294.9218799999999</c:v>
                </c:pt>
                <c:pt idx="19038">
                  <c:v>2292.48047</c:v>
                </c:pt>
                <c:pt idx="19039">
                  <c:v>2292.48047</c:v>
                </c:pt>
                <c:pt idx="19040">
                  <c:v>2292.48047</c:v>
                </c:pt>
                <c:pt idx="19041">
                  <c:v>2292.48047</c:v>
                </c:pt>
                <c:pt idx="19042">
                  <c:v>2294.9218799999999</c:v>
                </c:pt>
                <c:pt idx="19043">
                  <c:v>2292.48047</c:v>
                </c:pt>
                <c:pt idx="19044">
                  <c:v>2292.48047</c:v>
                </c:pt>
                <c:pt idx="19045">
                  <c:v>2292.48047</c:v>
                </c:pt>
                <c:pt idx="19046">
                  <c:v>2294.9218799999999</c:v>
                </c:pt>
                <c:pt idx="19047">
                  <c:v>2294.9218799999999</c:v>
                </c:pt>
                <c:pt idx="19048">
                  <c:v>2292.48047</c:v>
                </c:pt>
                <c:pt idx="19049">
                  <c:v>2292.48047</c:v>
                </c:pt>
                <c:pt idx="19050">
                  <c:v>2292.48047</c:v>
                </c:pt>
                <c:pt idx="19051">
                  <c:v>2292.48047</c:v>
                </c:pt>
                <c:pt idx="19052">
                  <c:v>2294.9218799999999</c:v>
                </c:pt>
                <c:pt idx="19053">
                  <c:v>2294.9218799999999</c:v>
                </c:pt>
                <c:pt idx="19054">
                  <c:v>2292.48047</c:v>
                </c:pt>
                <c:pt idx="19055">
                  <c:v>2292.48047</c:v>
                </c:pt>
                <c:pt idx="19056">
                  <c:v>2294.9218799999999</c:v>
                </c:pt>
                <c:pt idx="19057">
                  <c:v>2294.9218799999999</c:v>
                </c:pt>
                <c:pt idx="19058">
                  <c:v>2292.48047</c:v>
                </c:pt>
                <c:pt idx="19059">
                  <c:v>2292.48047</c:v>
                </c:pt>
                <c:pt idx="19060">
                  <c:v>2292.48047</c:v>
                </c:pt>
                <c:pt idx="19061">
                  <c:v>2292.48047</c:v>
                </c:pt>
                <c:pt idx="19062">
                  <c:v>2292.48047</c:v>
                </c:pt>
                <c:pt idx="19063">
                  <c:v>2292.48047</c:v>
                </c:pt>
                <c:pt idx="19064">
                  <c:v>2294.9218799999999</c:v>
                </c:pt>
                <c:pt idx="19065">
                  <c:v>2292.48047</c:v>
                </c:pt>
                <c:pt idx="19066">
                  <c:v>2292.48047</c:v>
                </c:pt>
                <c:pt idx="19067">
                  <c:v>2292.48047</c:v>
                </c:pt>
                <c:pt idx="19068">
                  <c:v>2292.48047</c:v>
                </c:pt>
                <c:pt idx="19069">
                  <c:v>2292.48047</c:v>
                </c:pt>
                <c:pt idx="19070">
                  <c:v>2294.9218799999999</c:v>
                </c:pt>
                <c:pt idx="19071">
                  <c:v>2292.48047</c:v>
                </c:pt>
                <c:pt idx="19072">
                  <c:v>2292.48047</c:v>
                </c:pt>
                <c:pt idx="19073">
                  <c:v>2292.48047</c:v>
                </c:pt>
                <c:pt idx="19074">
                  <c:v>2294.9218799999999</c:v>
                </c:pt>
                <c:pt idx="19075">
                  <c:v>2294.9218799999999</c:v>
                </c:pt>
                <c:pt idx="19076">
                  <c:v>2292.48047</c:v>
                </c:pt>
                <c:pt idx="19077">
                  <c:v>2292.48047</c:v>
                </c:pt>
                <c:pt idx="19078">
                  <c:v>2292.48047</c:v>
                </c:pt>
                <c:pt idx="19079">
                  <c:v>2292.48047</c:v>
                </c:pt>
                <c:pt idx="19080">
                  <c:v>2292.48047</c:v>
                </c:pt>
                <c:pt idx="19081">
                  <c:v>2292.48047</c:v>
                </c:pt>
                <c:pt idx="19082">
                  <c:v>2294.9218799999999</c:v>
                </c:pt>
                <c:pt idx="19083">
                  <c:v>2292.48047</c:v>
                </c:pt>
                <c:pt idx="19084">
                  <c:v>2292.48047</c:v>
                </c:pt>
                <c:pt idx="19085">
                  <c:v>2294.9218799999999</c:v>
                </c:pt>
                <c:pt idx="19086">
                  <c:v>2292.48047</c:v>
                </c:pt>
                <c:pt idx="19087">
                  <c:v>2292.48047</c:v>
                </c:pt>
                <c:pt idx="19088">
                  <c:v>2292.48047</c:v>
                </c:pt>
                <c:pt idx="19089">
                  <c:v>2292.48047</c:v>
                </c:pt>
                <c:pt idx="19090">
                  <c:v>2292.48047</c:v>
                </c:pt>
                <c:pt idx="19091">
                  <c:v>2292.48047</c:v>
                </c:pt>
                <c:pt idx="19092">
                  <c:v>2292.48047</c:v>
                </c:pt>
                <c:pt idx="19093">
                  <c:v>2292.48047</c:v>
                </c:pt>
                <c:pt idx="19094">
                  <c:v>2292.48047</c:v>
                </c:pt>
                <c:pt idx="19095">
                  <c:v>2292.48047</c:v>
                </c:pt>
                <c:pt idx="19096">
                  <c:v>2292.48047</c:v>
                </c:pt>
                <c:pt idx="19097">
                  <c:v>2292.48047</c:v>
                </c:pt>
                <c:pt idx="19098">
                  <c:v>2292.48047</c:v>
                </c:pt>
                <c:pt idx="19099">
                  <c:v>2292.48047</c:v>
                </c:pt>
                <c:pt idx="19100">
                  <c:v>2292.48047</c:v>
                </c:pt>
                <c:pt idx="19101">
                  <c:v>2292.48047</c:v>
                </c:pt>
                <c:pt idx="19102">
                  <c:v>2292.48047</c:v>
                </c:pt>
                <c:pt idx="19103">
                  <c:v>2292.48047</c:v>
                </c:pt>
                <c:pt idx="19104">
                  <c:v>2294.9218799999999</c:v>
                </c:pt>
                <c:pt idx="19105">
                  <c:v>2292.48047</c:v>
                </c:pt>
                <c:pt idx="19106">
                  <c:v>2292.48047</c:v>
                </c:pt>
                <c:pt idx="19107">
                  <c:v>2292.48047</c:v>
                </c:pt>
                <c:pt idx="19108">
                  <c:v>2292.48047</c:v>
                </c:pt>
                <c:pt idx="19109">
                  <c:v>2292.48047</c:v>
                </c:pt>
                <c:pt idx="19110">
                  <c:v>2294.9218799999999</c:v>
                </c:pt>
                <c:pt idx="19111">
                  <c:v>2294.9218799999999</c:v>
                </c:pt>
                <c:pt idx="19112">
                  <c:v>2294.9218799999999</c:v>
                </c:pt>
                <c:pt idx="19113">
                  <c:v>2292.48047</c:v>
                </c:pt>
                <c:pt idx="19114">
                  <c:v>2294.9218799999999</c:v>
                </c:pt>
                <c:pt idx="19115">
                  <c:v>2292.48047</c:v>
                </c:pt>
                <c:pt idx="19116">
                  <c:v>2292.48047</c:v>
                </c:pt>
                <c:pt idx="19117">
                  <c:v>2292.48047</c:v>
                </c:pt>
                <c:pt idx="19118">
                  <c:v>2292.48047</c:v>
                </c:pt>
                <c:pt idx="19119">
                  <c:v>2294.9218799999999</c:v>
                </c:pt>
                <c:pt idx="19120">
                  <c:v>2294.9218799999999</c:v>
                </c:pt>
                <c:pt idx="19121">
                  <c:v>2292.48047</c:v>
                </c:pt>
                <c:pt idx="19122">
                  <c:v>2292.48047</c:v>
                </c:pt>
                <c:pt idx="19123">
                  <c:v>2292.48047</c:v>
                </c:pt>
                <c:pt idx="19124">
                  <c:v>2292.48047</c:v>
                </c:pt>
                <c:pt idx="19125">
                  <c:v>2292.48047</c:v>
                </c:pt>
                <c:pt idx="19126">
                  <c:v>2292.48047</c:v>
                </c:pt>
                <c:pt idx="19127">
                  <c:v>2292.48047</c:v>
                </c:pt>
                <c:pt idx="19128">
                  <c:v>2294.9218799999999</c:v>
                </c:pt>
                <c:pt idx="19129">
                  <c:v>2292.48047</c:v>
                </c:pt>
                <c:pt idx="19130">
                  <c:v>2292.48047</c:v>
                </c:pt>
                <c:pt idx="19131">
                  <c:v>2292.48047</c:v>
                </c:pt>
                <c:pt idx="19132">
                  <c:v>2292.48047</c:v>
                </c:pt>
                <c:pt idx="19133">
                  <c:v>2292.48047</c:v>
                </c:pt>
                <c:pt idx="19134">
                  <c:v>2292.48047</c:v>
                </c:pt>
                <c:pt idx="19135">
                  <c:v>2292.48047</c:v>
                </c:pt>
                <c:pt idx="19136">
                  <c:v>2292.48047</c:v>
                </c:pt>
                <c:pt idx="19137">
                  <c:v>2292.48047</c:v>
                </c:pt>
                <c:pt idx="19138">
                  <c:v>2294.9218799999999</c:v>
                </c:pt>
                <c:pt idx="19139">
                  <c:v>2292.48047</c:v>
                </c:pt>
                <c:pt idx="19140">
                  <c:v>2292.48047</c:v>
                </c:pt>
                <c:pt idx="19141">
                  <c:v>2292.48047</c:v>
                </c:pt>
                <c:pt idx="19142">
                  <c:v>2292.48047</c:v>
                </c:pt>
                <c:pt idx="19143">
                  <c:v>2292.48047</c:v>
                </c:pt>
                <c:pt idx="19144">
                  <c:v>2292.48047</c:v>
                </c:pt>
                <c:pt idx="19145">
                  <c:v>2292.48047</c:v>
                </c:pt>
                <c:pt idx="19146">
                  <c:v>2294.9218799999999</c:v>
                </c:pt>
                <c:pt idx="19147">
                  <c:v>2292.48047</c:v>
                </c:pt>
                <c:pt idx="19148">
                  <c:v>2292.48047</c:v>
                </c:pt>
                <c:pt idx="19149">
                  <c:v>2292.48047</c:v>
                </c:pt>
                <c:pt idx="19150">
                  <c:v>2292.48047</c:v>
                </c:pt>
                <c:pt idx="19151">
                  <c:v>2292.48047</c:v>
                </c:pt>
                <c:pt idx="19152">
                  <c:v>2294.9218799999999</c:v>
                </c:pt>
                <c:pt idx="19153">
                  <c:v>2292.48047</c:v>
                </c:pt>
                <c:pt idx="19154">
                  <c:v>2292.48047</c:v>
                </c:pt>
                <c:pt idx="19155">
                  <c:v>2294.9218799999999</c:v>
                </c:pt>
                <c:pt idx="19156">
                  <c:v>2294.9218799999999</c:v>
                </c:pt>
                <c:pt idx="19157">
                  <c:v>2292.48047</c:v>
                </c:pt>
                <c:pt idx="19158">
                  <c:v>2292.48047</c:v>
                </c:pt>
                <c:pt idx="19159">
                  <c:v>2292.48047</c:v>
                </c:pt>
                <c:pt idx="19160">
                  <c:v>2292.48047</c:v>
                </c:pt>
                <c:pt idx="19161">
                  <c:v>2292.48047</c:v>
                </c:pt>
                <c:pt idx="19162">
                  <c:v>2292.48047</c:v>
                </c:pt>
                <c:pt idx="19163">
                  <c:v>2292.48047</c:v>
                </c:pt>
                <c:pt idx="19164">
                  <c:v>2292.48047</c:v>
                </c:pt>
                <c:pt idx="19165">
                  <c:v>2292.48047</c:v>
                </c:pt>
                <c:pt idx="19166">
                  <c:v>2294.9218799999999</c:v>
                </c:pt>
                <c:pt idx="19167">
                  <c:v>2292.48047</c:v>
                </c:pt>
                <c:pt idx="19168">
                  <c:v>2292.48047</c:v>
                </c:pt>
                <c:pt idx="19169">
                  <c:v>2292.48047</c:v>
                </c:pt>
                <c:pt idx="19170">
                  <c:v>2292.48047</c:v>
                </c:pt>
                <c:pt idx="19171">
                  <c:v>2292.48047</c:v>
                </c:pt>
                <c:pt idx="19172">
                  <c:v>2294.9218799999999</c:v>
                </c:pt>
                <c:pt idx="19173">
                  <c:v>2292.48047</c:v>
                </c:pt>
                <c:pt idx="19174">
                  <c:v>2292.48047</c:v>
                </c:pt>
                <c:pt idx="19175">
                  <c:v>2294.9218799999999</c:v>
                </c:pt>
                <c:pt idx="19176">
                  <c:v>2292.48047</c:v>
                </c:pt>
                <c:pt idx="19177">
                  <c:v>2292.48047</c:v>
                </c:pt>
                <c:pt idx="19178">
                  <c:v>2292.48047</c:v>
                </c:pt>
                <c:pt idx="19179">
                  <c:v>2294.9218799999999</c:v>
                </c:pt>
                <c:pt idx="19180">
                  <c:v>2292.48047</c:v>
                </c:pt>
                <c:pt idx="19181">
                  <c:v>2292.48047</c:v>
                </c:pt>
                <c:pt idx="19182">
                  <c:v>2292.48047</c:v>
                </c:pt>
                <c:pt idx="19183">
                  <c:v>2292.48047</c:v>
                </c:pt>
                <c:pt idx="19184">
                  <c:v>2294.9218799999999</c:v>
                </c:pt>
                <c:pt idx="19185">
                  <c:v>2292.48047</c:v>
                </c:pt>
                <c:pt idx="19186">
                  <c:v>2292.48047</c:v>
                </c:pt>
                <c:pt idx="19187">
                  <c:v>2292.48047</c:v>
                </c:pt>
                <c:pt idx="19188">
                  <c:v>2292.48047</c:v>
                </c:pt>
                <c:pt idx="19189">
                  <c:v>2292.48047</c:v>
                </c:pt>
                <c:pt idx="19190">
                  <c:v>2292.48047</c:v>
                </c:pt>
                <c:pt idx="19191">
                  <c:v>2292.48047</c:v>
                </c:pt>
                <c:pt idx="19192">
                  <c:v>2292.48047</c:v>
                </c:pt>
                <c:pt idx="19193">
                  <c:v>2292.48047</c:v>
                </c:pt>
                <c:pt idx="19194">
                  <c:v>2292.48047</c:v>
                </c:pt>
                <c:pt idx="19195">
                  <c:v>2292.48047</c:v>
                </c:pt>
                <c:pt idx="19196">
                  <c:v>2292.48047</c:v>
                </c:pt>
                <c:pt idx="19197">
                  <c:v>2292.48047</c:v>
                </c:pt>
                <c:pt idx="19198">
                  <c:v>2292.48047</c:v>
                </c:pt>
                <c:pt idx="19199">
                  <c:v>2292.48047</c:v>
                </c:pt>
                <c:pt idx="19200">
                  <c:v>2292.48047</c:v>
                </c:pt>
                <c:pt idx="19201">
                  <c:v>2292.48047</c:v>
                </c:pt>
                <c:pt idx="19202">
                  <c:v>2292.48047</c:v>
                </c:pt>
                <c:pt idx="19203">
                  <c:v>2292.48047</c:v>
                </c:pt>
                <c:pt idx="19204">
                  <c:v>2292.48047</c:v>
                </c:pt>
                <c:pt idx="19205">
                  <c:v>2294.9218799999999</c:v>
                </c:pt>
                <c:pt idx="19206">
                  <c:v>2292.48047</c:v>
                </c:pt>
                <c:pt idx="19207">
                  <c:v>2292.48047</c:v>
                </c:pt>
                <c:pt idx="19208">
                  <c:v>2294.9218799999999</c:v>
                </c:pt>
                <c:pt idx="19209">
                  <c:v>2292.48047</c:v>
                </c:pt>
                <c:pt idx="19210">
                  <c:v>2292.48047</c:v>
                </c:pt>
                <c:pt idx="19211">
                  <c:v>2292.48047</c:v>
                </c:pt>
                <c:pt idx="19212">
                  <c:v>2292.48047</c:v>
                </c:pt>
                <c:pt idx="19213">
                  <c:v>2292.48047</c:v>
                </c:pt>
                <c:pt idx="19214">
                  <c:v>2292.48047</c:v>
                </c:pt>
                <c:pt idx="19215">
                  <c:v>2292.48047</c:v>
                </c:pt>
                <c:pt idx="19216">
                  <c:v>2292.48047</c:v>
                </c:pt>
                <c:pt idx="19217">
                  <c:v>2292.48047</c:v>
                </c:pt>
                <c:pt idx="19218">
                  <c:v>2292.48047</c:v>
                </c:pt>
                <c:pt idx="19219">
                  <c:v>2292.48047</c:v>
                </c:pt>
                <c:pt idx="19220">
                  <c:v>2292.48047</c:v>
                </c:pt>
                <c:pt idx="19221">
                  <c:v>2292.48047</c:v>
                </c:pt>
                <c:pt idx="19222">
                  <c:v>2292.48047</c:v>
                </c:pt>
                <c:pt idx="19223">
                  <c:v>2292.48047</c:v>
                </c:pt>
                <c:pt idx="19224">
                  <c:v>2292.48047</c:v>
                </c:pt>
                <c:pt idx="19225">
                  <c:v>2292.48047</c:v>
                </c:pt>
                <c:pt idx="19226">
                  <c:v>2292.48047</c:v>
                </c:pt>
                <c:pt idx="19227">
                  <c:v>2292.48047</c:v>
                </c:pt>
                <c:pt idx="19228">
                  <c:v>2292.48047</c:v>
                </c:pt>
                <c:pt idx="19229">
                  <c:v>2292.48047</c:v>
                </c:pt>
                <c:pt idx="19230">
                  <c:v>2292.48047</c:v>
                </c:pt>
                <c:pt idx="19231">
                  <c:v>2292.48047</c:v>
                </c:pt>
                <c:pt idx="19232">
                  <c:v>2292.48047</c:v>
                </c:pt>
                <c:pt idx="19233">
                  <c:v>2292.48047</c:v>
                </c:pt>
                <c:pt idx="19234">
                  <c:v>2292.48047</c:v>
                </c:pt>
                <c:pt idx="19235">
                  <c:v>2292.48047</c:v>
                </c:pt>
                <c:pt idx="19236">
                  <c:v>2294.9218799999999</c:v>
                </c:pt>
                <c:pt idx="19237">
                  <c:v>2292.48047</c:v>
                </c:pt>
                <c:pt idx="19238">
                  <c:v>2292.48047</c:v>
                </c:pt>
                <c:pt idx="19239">
                  <c:v>2292.48047</c:v>
                </c:pt>
                <c:pt idx="19240">
                  <c:v>2292.48047</c:v>
                </c:pt>
                <c:pt idx="19241">
                  <c:v>2292.48047</c:v>
                </c:pt>
                <c:pt idx="19242">
                  <c:v>2294.9218799999999</c:v>
                </c:pt>
                <c:pt idx="19243">
                  <c:v>2292.48047</c:v>
                </c:pt>
                <c:pt idx="19244">
                  <c:v>2292.48047</c:v>
                </c:pt>
                <c:pt idx="19245">
                  <c:v>2292.48047</c:v>
                </c:pt>
                <c:pt idx="19246">
                  <c:v>2292.48047</c:v>
                </c:pt>
                <c:pt idx="19247">
                  <c:v>2292.48047</c:v>
                </c:pt>
                <c:pt idx="19248">
                  <c:v>2292.48047</c:v>
                </c:pt>
                <c:pt idx="19249">
                  <c:v>2294.9218799999999</c:v>
                </c:pt>
                <c:pt idx="19250">
                  <c:v>2292.48047</c:v>
                </c:pt>
                <c:pt idx="19251">
                  <c:v>2292.48047</c:v>
                </c:pt>
                <c:pt idx="19252">
                  <c:v>2292.48047</c:v>
                </c:pt>
                <c:pt idx="19253">
                  <c:v>2292.48047</c:v>
                </c:pt>
                <c:pt idx="19254">
                  <c:v>2292.48047</c:v>
                </c:pt>
                <c:pt idx="19255">
                  <c:v>2292.48047</c:v>
                </c:pt>
                <c:pt idx="19256">
                  <c:v>2292.48047</c:v>
                </c:pt>
                <c:pt idx="19257">
                  <c:v>2292.48047</c:v>
                </c:pt>
                <c:pt idx="19258">
                  <c:v>2292.48047</c:v>
                </c:pt>
                <c:pt idx="19259">
                  <c:v>2292.48047</c:v>
                </c:pt>
                <c:pt idx="19260">
                  <c:v>2292.48047</c:v>
                </c:pt>
                <c:pt idx="19261">
                  <c:v>2292.48047</c:v>
                </c:pt>
                <c:pt idx="19262">
                  <c:v>2292.48047</c:v>
                </c:pt>
                <c:pt idx="19263">
                  <c:v>2292.48047</c:v>
                </c:pt>
                <c:pt idx="19264">
                  <c:v>2292.48047</c:v>
                </c:pt>
                <c:pt idx="19265">
                  <c:v>2292.48047</c:v>
                </c:pt>
                <c:pt idx="19266">
                  <c:v>2292.48047</c:v>
                </c:pt>
                <c:pt idx="19267">
                  <c:v>2292.48047</c:v>
                </c:pt>
                <c:pt idx="19268">
                  <c:v>2292.48047</c:v>
                </c:pt>
                <c:pt idx="19269">
                  <c:v>2292.48047</c:v>
                </c:pt>
                <c:pt idx="19270">
                  <c:v>2292.48047</c:v>
                </c:pt>
                <c:pt idx="19271">
                  <c:v>2292.48047</c:v>
                </c:pt>
                <c:pt idx="19272">
                  <c:v>2292.48047</c:v>
                </c:pt>
                <c:pt idx="19273">
                  <c:v>2292.48047</c:v>
                </c:pt>
                <c:pt idx="19274">
                  <c:v>2292.48047</c:v>
                </c:pt>
                <c:pt idx="19275">
                  <c:v>2292.48047</c:v>
                </c:pt>
                <c:pt idx="19276">
                  <c:v>2292.48047</c:v>
                </c:pt>
                <c:pt idx="19277">
                  <c:v>2292.48047</c:v>
                </c:pt>
                <c:pt idx="19278">
                  <c:v>2292.48047</c:v>
                </c:pt>
                <c:pt idx="19279">
                  <c:v>2294.9218799999999</c:v>
                </c:pt>
                <c:pt idx="19280">
                  <c:v>2292.48047</c:v>
                </c:pt>
                <c:pt idx="19281">
                  <c:v>2292.48047</c:v>
                </c:pt>
                <c:pt idx="19282">
                  <c:v>2292.48047</c:v>
                </c:pt>
                <c:pt idx="19283">
                  <c:v>2292.48047</c:v>
                </c:pt>
                <c:pt idx="19284">
                  <c:v>2294.9218799999999</c:v>
                </c:pt>
                <c:pt idx="19285">
                  <c:v>2292.48047</c:v>
                </c:pt>
                <c:pt idx="19286">
                  <c:v>2292.48047</c:v>
                </c:pt>
                <c:pt idx="19287">
                  <c:v>2292.48047</c:v>
                </c:pt>
                <c:pt idx="19288">
                  <c:v>2292.48047</c:v>
                </c:pt>
                <c:pt idx="19289">
                  <c:v>2292.48047</c:v>
                </c:pt>
                <c:pt idx="19290">
                  <c:v>2292.48047</c:v>
                </c:pt>
                <c:pt idx="19291">
                  <c:v>2292.48047</c:v>
                </c:pt>
                <c:pt idx="19292">
                  <c:v>2292.48047</c:v>
                </c:pt>
                <c:pt idx="19293">
                  <c:v>2292.48047</c:v>
                </c:pt>
                <c:pt idx="19294">
                  <c:v>2292.48047</c:v>
                </c:pt>
                <c:pt idx="19295">
                  <c:v>2292.48047</c:v>
                </c:pt>
                <c:pt idx="19296">
                  <c:v>2292.48047</c:v>
                </c:pt>
                <c:pt idx="19297">
                  <c:v>2292.48047</c:v>
                </c:pt>
                <c:pt idx="19298">
                  <c:v>2292.48047</c:v>
                </c:pt>
                <c:pt idx="19299">
                  <c:v>2292.48047</c:v>
                </c:pt>
                <c:pt idx="19300">
                  <c:v>2292.48047</c:v>
                </c:pt>
                <c:pt idx="19301">
                  <c:v>2292.48047</c:v>
                </c:pt>
                <c:pt idx="19302">
                  <c:v>2292.48047</c:v>
                </c:pt>
                <c:pt idx="19303">
                  <c:v>2292.48047</c:v>
                </c:pt>
                <c:pt idx="19304">
                  <c:v>2292.48047</c:v>
                </c:pt>
                <c:pt idx="19305">
                  <c:v>2292.48047</c:v>
                </c:pt>
                <c:pt idx="19306">
                  <c:v>2292.48047</c:v>
                </c:pt>
                <c:pt idx="19307">
                  <c:v>2292.48047</c:v>
                </c:pt>
                <c:pt idx="19308">
                  <c:v>2292.48047</c:v>
                </c:pt>
                <c:pt idx="19309">
                  <c:v>2292.48047</c:v>
                </c:pt>
                <c:pt idx="19310">
                  <c:v>2292.48047</c:v>
                </c:pt>
                <c:pt idx="19311">
                  <c:v>2292.48047</c:v>
                </c:pt>
                <c:pt idx="19312">
                  <c:v>2292.48047</c:v>
                </c:pt>
                <c:pt idx="19313">
                  <c:v>2292.48047</c:v>
                </c:pt>
                <c:pt idx="19314">
                  <c:v>2292.48047</c:v>
                </c:pt>
                <c:pt idx="19315">
                  <c:v>2292.48047</c:v>
                </c:pt>
                <c:pt idx="19316">
                  <c:v>2292.48047</c:v>
                </c:pt>
                <c:pt idx="19317">
                  <c:v>2292.48047</c:v>
                </c:pt>
                <c:pt idx="19318">
                  <c:v>2292.48047</c:v>
                </c:pt>
                <c:pt idx="19319">
                  <c:v>2292.48047</c:v>
                </c:pt>
                <c:pt idx="19320">
                  <c:v>2292.48047</c:v>
                </c:pt>
                <c:pt idx="19321">
                  <c:v>2292.48047</c:v>
                </c:pt>
                <c:pt idx="19322">
                  <c:v>2292.48047</c:v>
                </c:pt>
                <c:pt idx="19323">
                  <c:v>2292.48047</c:v>
                </c:pt>
                <c:pt idx="19324">
                  <c:v>2292.48047</c:v>
                </c:pt>
                <c:pt idx="19325">
                  <c:v>2292.48047</c:v>
                </c:pt>
                <c:pt idx="19326">
                  <c:v>2292.48047</c:v>
                </c:pt>
                <c:pt idx="19327">
                  <c:v>2292.48047</c:v>
                </c:pt>
                <c:pt idx="19328">
                  <c:v>2292.48047</c:v>
                </c:pt>
                <c:pt idx="19329">
                  <c:v>2292.48047</c:v>
                </c:pt>
                <c:pt idx="19330">
                  <c:v>2292.48047</c:v>
                </c:pt>
                <c:pt idx="19331">
                  <c:v>2292.48047</c:v>
                </c:pt>
                <c:pt idx="19332">
                  <c:v>2292.48047</c:v>
                </c:pt>
                <c:pt idx="19333">
                  <c:v>2292.48047</c:v>
                </c:pt>
                <c:pt idx="19334">
                  <c:v>2292.48047</c:v>
                </c:pt>
                <c:pt idx="19335">
                  <c:v>2292.48047</c:v>
                </c:pt>
                <c:pt idx="19336">
                  <c:v>2292.48047</c:v>
                </c:pt>
                <c:pt idx="19337">
                  <c:v>2292.48047</c:v>
                </c:pt>
                <c:pt idx="19338">
                  <c:v>2292.48047</c:v>
                </c:pt>
                <c:pt idx="19339">
                  <c:v>2292.48047</c:v>
                </c:pt>
                <c:pt idx="19340">
                  <c:v>2292.48047</c:v>
                </c:pt>
                <c:pt idx="19341">
                  <c:v>2292.48047</c:v>
                </c:pt>
                <c:pt idx="19342">
                  <c:v>2292.48047</c:v>
                </c:pt>
                <c:pt idx="19343">
                  <c:v>2292.48047</c:v>
                </c:pt>
                <c:pt idx="19344">
                  <c:v>2292.48047</c:v>
                </c:pt>
                <c:pt idx="19345">
                  <c:v>2292.48047</c:v>
                </c:pt>
                <c:pt idx="19346">
                  <c:v>2292.48047</c:v>
                </c:pt>
                <c:pt idx="19347">
                  <c:v>2292.48047</c:v>
                </c:pt>
                <c:pt idx="19348">
                  <c:v>2292.48047</c:v>
                </c:pt>
                <c:pt idx="19349">
                  <c:v>2292.48047</c:v>
                </c:pt>
                <c:pt idx="19350">
                  <c:v>2292.48047</c:v>
                </c:pt>
                <c:pt idx="19351">
                  <c:v>2292.48047</c:v>
                </c:pt>
                <c:pt idx="19352">
                  <c:v>2292.48047</c:v>
                </c:pt>
                <c:pt idx="19353">
                  <c:v>2292.48047</c:v>
                </c:pt>
                <c:pt idx="19354">
                  <c:v>2292.48047</c:v>
                </c:pt>
                <c:pt idx="19355">
                  <c:v>2292.48047</c:v>
                </c:pt>
                <c:pt idx="19356">
                  <c:v>2292.48047</c:v>
                </c:pt>
                <c:pt idx="19357">
                  <c:v>2292.48047</c:v>
                </c:pt>
                <c:pt idx="19358">
                  <c:v>2292.48047</c:v>
                </c:pt>
                <c:pt idx="19359">
                  <c:v>2292.48047</c:v>
                </c:pt>
                <c:pt idx="19360">
                  <c:v>2292.48047</c:v>
                </c:pt>
                <c:pt idx="19361">
                  <c:v>2292.48047</c:v>
                </c:pt>
                <c:pt idx="19362">
                  <c:v>2292.48047</c:v>
                </c:pt>
                <c:pt idx="19363">
                  <c:v>2292.48047</c:v>
                </c:pt>
                <c:pt idx="19364">
                  <c:v>2292.48047</c:v>
                </c:pt>
                <c:pt idx="19365">
                  <c:v>2292.48047</c:v>
                </c:pt>
                <c:pt idx="19366">
                  <c:v>2292.48047</c:v>
                </c:pt>
                <c:pt idx="19367">
                  <c:v>2292.48047</c:v>
                </c:pt>
                <c:pt idx="19368">
                  <c:v>2292.48047</c:v>
                </c:pt>
                <c:pt idx="19369">
                  <c:v>2292.48047</c:v>
                </c:pt>
                <c:pt idx="19370">
                  <c:v>2292.48047</c:v>
                </c:pt>
                <c:pt idx="19371">
                  <c:v>2292.48047</c:v>
                </c:pt>
                <c:pt idx="19372">
                  <c:v>2292.48047</c:v>
                </c:pt>
                <c:pt idx="19373">
                  <c:v>2292.48047</c:v>
                </c:pt>
                <c:pt idx="19374">
                  <c:v>2292.48047</c:v>
                </c:pt>
                <c:pt idx="19375">
                  <c:v>2292.48047</c:v>
                </c:pt>
                <c:pt idx="19376">
                  <c:v>2292.48047</c:v>
                </c:pt>
                <c:pt idx="19377">
                  <c:v>2292.48047</c:v>
                </c:pt>
                <c:pt idx="19378">
                  <c:v>2292.48047</c:v>
                </c:pt>
                <c:pt idx="19379">
                  <c:v>2292.48047</c:v>
                </c:pt>
                <c:pt idx="19380">
                  <c:v>2292.48047</c:v>
                </c:pt>
                <c:pt idx="19381">
                  <c:v>2292.48047</c:v>
                </c:pt>
                <c:pt idx="19382">
                  <c:v>2292.48047</c:v>
                </c:pt>
                <c:pt idx="19383">
                  <c:v>2292.48047</c:v>
                </c:pt>
                <c:pt idx="19384">
                  <c:v>2292.48047</c:v>
                </c:pt>
                <c:pt idx="19385">
                  <c:v>2292.48047</c:v>
                </c:pt>
                <c:pt idx="19386">
                  <c:v>2292.48047</c:v>
                </c:pt>
                <c:pt idx="19387">
                  <c:v>2292.48047</c:v>
                </c:pt>
                <c:pt idx="19388">
                  <c:v>2292.48047</c:v>
                </c:pt>
                <c:pt idx="19389">
                  <c:v>2292.48047</c:v>
                </c:pt>
                <c:pt idx="19390">
                  <c:v>2292.48047</c:v>
                </c:pt>
                <c:pt idx="19391">
                  <c:v>2292.48047</c:v>
                </c:pt>
                <c:pt idx="19392">
                  <c:v>2292.48047</c:v>
                </c:pt>
                <c:pt idx="19393">
                  <c:v>2292.48047</c:v>
                </c:pt>
                <c:pt idx="19394">
                  <c:v>2292.48047</c:v>
                </c:pt>
                <c:pt idx="19395">
                  <c:v>2292.48047</c:v>
                </c:pt>
                <c:pt idx="19396">
                  <c:v>2292.48047</c:v>
                </c:pt>
                <c:pt idx="19397">
                  <c:v>2292.48047</c:v>
                </c:pt>
                <c:pt idx="19398">
                  <c:v>2292.48047</c:v>
                </c:pt>
                <c:pt idx="19399">
                  <c:v>2292.48047</c:v>
                </c:pt>
                <c:pt idx="19400">
                  <c:v>2292.48047</c:v>
                </c:pt>
                <c:pt idx="19401">
                  <c:v>2292.48047</c:v>
                </c:pt>
                <c:pt idx="19402">
                  <c:v>2292.48047</c:v>
                </c:pt>
                <c:pt idx="19403">
                  <c:v>2292.48047</c:v>
                </c:pt>
                <c:pt idx="19404">
                  <c:v>2294.9218799999999</c:v>
                </c:pt>
                <c:pt idx="19405">
                  <c:v>2292.48047</c:v>
                </c:pt>
                <c:pt idx="19406">
                  <c:v>2292.48047</c:v>
                </c:pt>
                <c:pt idx="19407">
                  <c:v>2292.48047</c:v>
                </c:pt>
                <c:pt idx="19408">
                  <c:v>2292.48047</c:v>
                </c:pt>
                <c:pt idx="19409">
                  <c:v>2292.48047</c:v>
                </c:pt>
                <c:pt idx="19410">
                  <c:v>2292.48047</c:v>
                </c:pt>
                <c:pt idx="19411">
                  <c:v>2292.48047</c:v>
                </c:pt>
                <c:pt idx="19412">
                  <c:v>2292.48047</c:v>
                </c:pt>
                <c:pt idx="19413">
                  <c:v>2292.48047</c:v>
                </c:pt>
                <c:pt idx="19414">
                  <c:v>2292.48047</c:v>
                </c:pt>
                <c:pt idx="19415">
                  <c:v>2292.48047</c:v>
                </c:pt>
                <c:pt idx="19416">
                  <c:v>2292.48047</c:v>
                </c:pt>
                <c:pt idx="19417">
                  <c:v>2292.48047</c:v>
                </c:pt>
                <c:pt idx="19418">
                  <c:v>2292.48047</c:v>
                </c:pt>
                <c:pt idx="19419">
                  <c:v>2292.48047</c:v>
                </c:pt>
                <c:pt idx="19420">
                  <c:v>2292.48047</c:v>
                </c:pt>
                <c:pt idx="19421">
                  <c:v>2292.48047</c:v>
                </c:pt>
                <c:pt idx="19422">
                  <c:v>2292.48047</c:v>
                </c:pt>
                <c:pt idx="19423">
                  <c:v>2292.48047</c:v>
                </c:pt>
                <c:pt idx="19424">
                  <c:v>2292.48047</c:v>
                </c:pt>
                <c:pt idx="19425">
                  <c:v>2292.48047</c:v>
                </c:pt>
                <c:pt idx="19426">
                  <c:v>2292.48047</c:v>
                </c:pt>
                <c:pt idx="19427">
                  <c:v>2292.48047</c:v>
                </c:pt>
                <c:pt idx="19428">
                  <c:v>2292.48047</c:v>
                </c:pt>
                <c:pt idx="19429">
                  <c:v>2292.48047</c:v>
                </c:pt>
                <c:pt idx="19430">
                  <c:v>2294.9218799999999</c:v>
                </c:pt>
                <c:pt idx="19431">
                  <c:v>2292.48047</c:v>
                </c:pt>
                <c:pt idx="19432">
                  <c:v>2292.48047</c:v>
                </c:pt>
                <c:pt idx="19433">
                  <c:v>2292.48047</c:v>
                </c:pt>
                <c:pt idx="19434">
                  <c:v>2292.48047</c:v>
                </c:pt>
                <c:pt idx="19435">
                  <c:v>2292.48047</c:v>
                </c:pt>
                <c:pt idx="19436">
                  <c:v>2292.48047</c:v>
                </c:pt>
                <c:pt idx="19437">
                  <c:v>2292.48047</c:v>
                </c:pt>
                <c:pt idx="19438">
                  <c:v>2292.48047</c:v>
                </c:pt>
                <c:pt idx="19439">
                  <c:v>2292.48047</c:v>
                </c:pt>
                <c:pt idx="19440">
                  <c:v>2292.48047</c:v>
                </c:pt>
                <c:pt idx="19441">
                  <c:v>2292.48047</c:v>
                </c:pt>
                <c:pt idx="19442">
                  <c:v>2292.48047</c:v>
                </c:pt>
                <c:pt idx="19443">
                  <c:v>2292.48047</c:v>
                </c:pt>
                <c:pt idx="19444">
                  <c:v>2292.48047</c:v>
                </c:pt>
                <c:pt idx="19445">
                  <c:v>2292.48047</c:v>
                </c:pt>
                <c:pt idx="19446">
                  <c:v>2292.48047</c:v>
                </c:pt>
                <c:pt idx="19447">
                  <c:v>2292.48047</c:v>
                </c:pt>
                <c:pt idx="19448">
                  <c:v>2292.48047</c:v>
                </c:pt>
                <c:pt idx="19449">
                  <c:v>2292.48047</c:v>
                </c:pt>
                <c:pt idx="19450">
                  <c:v>2292.48047</c:v>
                </c:pt>
                <c:pt idx="19451">
                  <c:v>2292.48047</c:v>
                </c:pt>
                <c:pt idx="19452">
                  <c:v>2292.48047</c:v>
                </c:pt>
                <c:pt idx="19453">
                  <c:v>2292.48047</c:v>
                </c:pt>
                <c:pt idx="19454">
                  <c:v>2292.48047</c:v>
                </c:pt>
                <c:pt idx="19455">
                  <c:v>2292.48047</c:v>
                </c:pt>
                <c:pt idx="19456">
                  <c:v>2292.48047</c:v>
                </c:pt>
                <c:pt idx="19457">
                  <c:v>2292.48047</c:v>
                </c:pt>
                <c:pt idx="19458">
                  <c:v>2292.48047</c:v>
                </c:pt>
                <c:pt idx="19459">
                  <c:v>2292.48047</c:v>
                </c:pt>
                <c:pt idx="19460">
                  <c:v>2292.48047</c:v>
                </c:pt>
                <c:pt idx="19461">
                  <c:v>2292.48047</c:v>
                </c:pt>
                <c:pt idx="19462">
                  <c:v>2292.48047</c:v>
                </c:pt>
                <c:pt idx="19463">
                  <c:v>2292.48047</c:v>
                </c:pt>
                <c:pt idx="19464">
                  <c:v>2292.48047</c:v>
                </c:pt>
                <c:pt idx="19465">
                  <c:v>2292.48047</c:v>
                </c:pt>
                <c:pt idx="19466">
                  <c:v>2292.48047</c:v>
                </c:pt>
                <c:pt idx="19467">
                  <c:v>2292.48047</c:v>
                </c:pt>
                <c:pt idx="19468">
                  <c:v>2292.48047</c:v>
                </c:pt>
                <c:pt idx="19469">
                  <c:v>2292.48047</c:v>
                </c:pt>
                <c:pt idx="19470">
                  <c:v>2292.48047</c:v>
                </c:pt>
                <c:pt idx="19471">
                  <c:v>2292.48047</c:v>
                </c:pt>
                <c:pt idx="19472">
                  <c:v>2292.48047</c:v>
                </c:pt>
                <c:pt idx="19473">
                  <c:v>2292.48047</c:v>
                </c:pt>
                <c:pt idx="19474">
                  <c:v>2292.48047</c:v>
                </c:pt>
                <c:pt idx="19475">
                  <c:v>2292.48047</c:v>
                </c:pt>
                <c:pt idx="19476">
                  <c:v>2292.48047</c:v>
                </c:pt>
                <c:pt idx="19477">
                  <c:v>2292.48047</c:v>
                </c:pt>
                <c:pt idx="19478">
                  <c:v>2292.48047</c:v>
                </c:pt>
                <c:pt idx="19479">
                  <c:v>2292.48047</c:v>
                </c:pt>
                <c:pt idx="19480">
                  <c:v>2292.48047</c:v>
                </c:pt>
                <c:pt idx="19481">
                  <c:v>2292.48047</c:v>
                </c:pt>
                <c:pt idx="19482">
                  <c:v>2292.48047</c:v>
                </c:pt>
                <c:pt idx="19483">
                  <c:v>2292.48047</c:v>
                </c:pt>
                <c:pt idx="19484">
                  <c:v>2292.48047</c:v>
                </c:pt>
                <c:pt idx="19485">
                  <c:v>2292.48047</c:v>
                </c:pt>
                <c:pt idx="19486">
                  <c:v>2292.48047</c:v>
                </c:pt>
                <c:pt idx="19487">
                  <c:v>2292.48047</c:v>
                </c:pt>
                <c:pt idx="19488">
                  <c:v>2292.48047</c:v>
                </c:pt>
                <c:pt idx="19489">
                  <c:v>2292.48047</c:v>
                </c:pt>
                <c:pt idx="19490">
                  <c:v>2292.48047</c:v>
                </c:pt>
                <c:pt idx="19491">
                  <c:v>2292.48047</c:v>
                </c:pt>
                <c:pt idx="19492">
                  <c:v>2292.48047</c:v>
                </c:pt>
                <c:pt idx="19493">
                  <c:v>2292.48047</c:v>
                </c:pt>
                <c:pt idx="19494">
                  <c:v>2292.48047</c:v>
                </c:pt>
                <c:pt idx="19495">
                  <c:v>2292.48047</c:v>
                </c:pt>
                <c:pt idx="19496">
                  <c:v>2292.48047</c:v>
                </c:pt>
                <c:pt idx="19497">
                  <c:v>2292.48047</c:v>
                </c:pt>
                <c:pt idx="19498">
                  <c:v>2292.48047</c:v>
                </c:pt>
                <c:pt idx="19499">
                  <c:v>2292.48047</c:v>
                </c:pt>
                <c:pt idx="19500">
                  <c:v>2292.48047</c:v>
                </c:pt>
                <c:pt idx="19501">
                  <c:v>2292.48047</c:v>
                </c:pt>
                <c:pt idx="19502">
                  <c:v>2292.48047</c:v>
                </c:pt>
                <c:pt idx="19503">
                  <c:v>2292.48047</c:v>
                </c:pt>
                <c:pt idx="19504">
                  <c:v>2292.48047</c:v>
                </c:pt>
                <c:pt idx="19505">
                  <c:v>2292.48047</c:v>
                </c:pt>
                <c:pt idx="19506">
                  <c:v>2292.48047</c:v>
                </c:pt>
                <c:pt idx="19507">
                  <c:v>2290.0390600000001</c:v>
                </c:pt>
                <c:pt idx="19508">
                  <c:v>2292.48047</c:v>
                </c:pt>
                <c:pt idx="19509">
                  <c:v>2292.48047</c:v>
                </c:pt>
                <c:pt idx="19510">
                  <c:v>2292.48047</c:v>
                </c:pt>
                <c:pt idx="19511">
                  <c:v>2292.48047</c:v>
                </c:pt>
                <c:pt idx="19512">
                  <c:v>2292.48047</c:v>
                </c:pt>
                <c:pt idx="19513">
                  <c:v>2292.48047</c:v>
                </c:pt>
                <c:pt idx="19514">
                  <c:v>2292.48047</c:v>
                </c:pt>
                <c:pt idx="19515">
                  <c:v>2292.48047</c:v>
                </c:pt>
                <c:pt idx="19516">
                  <c:v>2292.48047</c:v>
                </c:pt>
                <c:pt idx="19517">
                  <c:v>2292.48047</c:v>
                </c:pt>
                <c:pt idx="19518">
                  <c:v>2292.48047</c:v>
                </c:pt>
                <c:pt idx="19519">
                  <c:v>2292.48047</c:v>
                </c:pt>
                <c:pt idx="19520">
                  <c:v>2292.48047</c:v>
                </c:pt>
                <c:pt idx="19521">
                  <c:v>2292.48047</c:v>
                </c:pt>
                <c:pt idx="19522">
                  <c:v>2292.48047</c:v>
                </c:pt>
                <c:pt idx="19523">
                  <c:v>2292.48047</c:v>
                </c:pt>
                <c:pt idx="19524">
                  <c:v>2292.48047</c:v>
                </c:pt>
                <c:pt idx="19525">
                  <c:v>2292.48047</c:v>
                </c:pt>
                <c:pt idx="19526">
                  <c:v>2292.48047</c:v>
                </c:pt>
                <c:pt idx="19527">
                  <c:v>2292.48047</c:v>
                </c:pt>
                <c:pt idx="19528">
                  <c:v>2292.48047</c:v>
                </c:pt>
                <c:pt idx="19529">
                  <c:v>2292.48047</c:v>
                </c:pt>
                <c:pt idx="19530">
                  <c:v>2292.48047</c:v>
                </c:pt>
                <c:pt idx="19531">
                  <c:v>2292.48047</c:v>
                </c:pt>
                <c:pt idx="19532">
                  <c:v>2292.48047</c:v>
                </c:pt>
                <c:pt idx="19533">
                  <c:v>2292.48047</c:v>
                </c:pt>
                <c:pt idx="19534">
                  <c:v>2292.48047</c:v>
                </c:pt>
                <c:pt idx="19535">
                  <c:v>2292.48047</c:v>
                </c:pt>
                <c:pt idx="19536">
                  <c:v>2292.48047</c:v>
                </c:pt>
                <c:pt idx="19537">
                  <c:v>2292.48047</c:v>
                </c:pt>
                <c:pt idx="19538">
                  <c:v>2292.48047</c:v>
                </c:pt>
                <c:pt idx="19539">
                  <c:v>2292.48047</c:v>
                </c:pt>
                <c:pt idx="19540">
                  <c:v>2292.48047</c:v>
                </c:pt>
                <c:pt idx="19541">
                  <c:v>2292.48047</c:v>
                </c:pt>
                <c:pt idx="19542">
                  <c:v>2292.48047</c:v>
                </c:pt>
                <c:pt idx="19543">
                  <c:v>2292.48047</c:v>
                </c:pt>
                <c:pt idx="19544">
                  <c:v>2292.48047</c:v>
                </c:pt>
                <c:pt idx="19545">
                  <c:v>2292.48047</c:v>
                </c:pt>
                <c:pt idx="19546">
                  <c:v>2292.48047</c:v>
                </c:pt>
                <c:pt idx="19547">
                  <c:v>2292.48047</c:v>
                </c:pt>
                <c:pt idx="19548">
                  <c:v>2290.0390600000001</c:v>
                </c:pt>
                <c:pt idx="19549">
                  <c:v>2292.48047</c:v>
                </c:pt>
                <c:pt idx="19550">
                  <c:v>2292.48047</c:v>
                </c:pt>
                <c:pt idx="19551">
                  <c:v>2292.48047</c:v>
                </c:pt>
                <c:pt idx="19552">
                  <c:v>2292.48047</c:v>
                </c:pt>
                <c:pt idx="19553">
                  <c:v>2292.48047</c:v>
                </c:pt>
                <c:pt idx="19554">
                  <c:v>2292.48047</c:v>
                </c:pt>
                <c:pt idx="19555">
                  <c:v>2292.48047</c:v>
                </c:pt>
                <c:pt idx="19556">
                  <c:v>2292.48047</c:v>
                </c:pt>
                <c:pt idx="19557">
                  <c:v>2292.48047</c:v>
                </c:pt>
                <c:pt idx="19558">
                  <c:v>2292.48047</c:v>
                </c:pt>
                <c:pt idx="19559">
                  <c:v>2292.48047</c:v>
                </c:pt>
                <c:pt idx="19560">
                  <c:v>2292.48047</c:v>
                </c:pt>
                <c:pt idx="19561">
                  <c:v>2292.48047</c:v>
                </c:pt>
                <c:pt idx="19562">
                  <c:v>2292.48047</c:v>
                </c:pt>
                <c:pt idx="19563">
                  <c:v>2292.48047</c:v>
                </c:pt>
                <c:pt idx="19564">
                  <c:v>2292.48047</c:v>
                </c:pt>
                <c:pt idx="19565">
                  <c:v>2292.48047</c:v>
                </c:pt>
                <c:pt idx="19566">
                  <c:v>2292.48047</c:v>
                </c:pt>
                <c:pt idx="19567">
                  <c:v>2292.48047</c:v>
                </c:pt>
                <c:pt idx="19568">
                  <c:v>2292.48047</c:v>
                </c:pt>
                <c:pt idx="19569">
                  <c:v>2292.48047</c:v>
                </c:pt>
                <c:pt idx="19570">
                  <c:v>2292.48047</c:v>
                </c:pt>
                <c:pt idx="19571">
                  <c:v>2292.48047</c:v>
                </c:pt>
                <c:pt idx="19572">
                  <c:v>2292.48047</c:v>
                </c:pt>
                <c:pt idx="19573">
                  <c:v>2292.48047</c:v>
                </c:pt>
                <c:pt idx="19574">
                  <c:v>2292.48047</c:v>
                </c:pt>
                <c:pt idx="19575">
                  <c:v>2292.48047</c:v>
                </c:pt>
                <c:pt idx="19576">
                  <c:v>2292.48047</c:v>
                </c:pt>
                <c:pt idx="19577">
                  <c:v>2292.48047</c:v>
                </c:pt>
                <c:pt idx="19578">
                  <c:v>2292.48047</c:v>
                </c:pt>
                <c:pt idx="19579">
                  <c:v>2292.48047</c:v>
                </c:pt>
                <c:pt idx="19580">
                  <c:v>2292.48047</c:v>
                </c:pt>
                <c:pt idx="19581">
                  <c:v>2292.48047</c:v>
                </c:pt>
                <c:pt idx="19582">
                  <c:v>2292.48047</c:v>
                </c:pt>
                <c:pt idx="19583">
                  <c:v>2292.48047</c:v>
                </c:pt>
                <c:pt idx="19584">
                  <c:v>2292.48047</c:v>
                </c:pt>
                <c:pt idx="19585">
                  <c:v>2292.48047</c:v>
                </c:pt>
                <c:pt idx="19586">
                  <c:v>2292.48047</c:v>
                </c:pt>
                <c:pt idx="19587">
                  <c:v>2292.48047</c:v>
                </c:pt>
                <c:pt idx="19588">
                  <c:v>2292.48047</c:v>
                </c:pt>
                <c:pt idx="19589">
                  <c:v>2292.48047</c:v>
                </c:pt>
                <c:pt idx="19590">
                  <c:v>2292.48047</c:v>
                </c:pt>
                <c:pt idx="19591">
                  <c:v>2292.48047</c:v>
                </c:pt>
                <c:pt idx="19592">
                  <c:v>2292.48047</c:v>
                </c:pt>
                <c:pt idx="19593">
                  <c:v>2292.48047</c:v>
                </c:pt>
                <c:pt idx="19594">
                  <c:v>2292.48047</c:v>
                </c:pt>
                <c:pt idx="19595">
                  <c:v>2292.48047</c:v>
                </c:pt>
                <c:pt idx="19596">
                  <c:v>2292.48047</c:v>
                </c:pt>
                <c:pt idx="19597">
                  <c:v>2292.48047</c:v>
                </c:pt>
                <c:pt idx="19598">
                  <c:v>2292.48047</c:v>
                </c:pt>
                <c:pt idx="19599">
                  <c:v>2292.48047</c:v>
                </c:pt>
                <c:pt idx="19600">
                  <c:v>2292.48047</c:v>
                </c:pt>
                <c:pt idx="19601">
                  <c:v>2292.48047</c:v>
                </c:pt>
                <c:pt idx="19602">
                  <c:v>2292.48047</c:v>
                </c:pt>
                <c:pt idx="19603">
                  <c:v>2292.48047</c:v>
                </c:pt>
                <c:pt idx="19604">
                  <c:v>2292.48047</c:v>
                </c:pt>
                <c:pt idx="19605">
                  <c:v>2292.48047</c:v>
                </c:pt>
                <c:pt idx="19606">
                  <c:v>2292.48047</c:v>
                </c:pt>
                <c:pt idx="19607">
                  <c:v>2292.48047</c:v>
                </c:pt>
                <c:pt idx="19608">
                  <c:v>2292.48047</c:v>
                </c:pt>
                <c:pt idx="19609">
                  <c:v>2292.48047</c:v>
                </c:pt>
                <c:pt idx="19610">
                  <c:v>2292.48047</c:v>
                </c:pt>
                <c:pt idx="19611">
                  <c:v>2292.48047</c:v>
                </c:pt>
                <c:pt idx="19612">
                  <c:v>2292.48047</c:v>
                </c:pt>
                <c:pt idx="19613">
                  <c:v>2292.48047</c:v>
                </c:pt>
                <c:pt idx="19614">
                  <c:v>2292.48047</c:v>
                </c:pt>
                <c:pt idx="19615">
                  <c:v>2292.48047</c:v>
                </c:pt>
                <c:pt idx="19616">
                  <c:v>2292.48047</c:v>
                </c:pt>
                <c:pt idx="19617">
                  <c:v>2292.48047</c:v>
                </c:pt>
                <c:pt idx="19618">
                  <c:v>2292.48047</c:v>
                </c:pt>
                <c:pt idx="19619">
                  <c:v>2292.48047</c:v>
                </c:pt>
                <c:pt idx="19620">
                  <c:v>2292.48047</c:v>
                </c:pt>
                <c:pt idx="19621">
                  <c:v>2292.48047</c:v>
                </c:pt>
                <c:pt idx="19622">
                  <c:v>2292.48047</c:v>
                </c:pt>
                <c:pt idx="19623">
                  <c:v>2292.48047</c:v>
                </c:pt>
                <c:pt idx="19624">
                  <c:v>2292.48047</c:v>
                </c:pt>
                <c:pt idx="19625">
                  <c:v>2292.48047</c:v>
                </c:pt>
                <c:pt idx="19626">
                  <c:v>2292.48047</c:v>
                </c:pt>
                <c:pt idx="19627">
                  <c:v>2292.48047</c:v>
                </c:pt>
                <c:pt idx="19628">
                  <c:v>2292.48047</c:v>
                </c:pt>
                <c:pt idx="19629">
                  <c:v>2292.48047</c:v>
                </c:pt>
                <c:pt idx="19630">
                  <c:v>2292.48047</c:v>
                </c:pt>
                <c:pt idx="19631">
                  <c:v>2292.48047</c:v>
                </c:pt>
                <c:pt idx="19632">
                  <c:v>2292.48047</c:v>
                </c:pt>
                <c:pt idx="19633">
                  <c:v>2292.48047</c:v>
                </c:pt>
                <c:pt idx="19634">
                  <c:v>2292.48047</c:v>
                </c:pt>
                <c:pt idx="19635">
                  <c:v>2292.48047</c:v>
                </c:pt>
                <c:pt idx="19636">
                  <c:v>2292.48047</c:v>
                </c:pt>
                <c:pt idx="19637">
                  <c:v>2292.48047</c:v>
                </c:pt>
                <c:pt idx="19638">
                  <c:v>2292.48047</c:v>
                </c:pt>
                <c:pt idx="19639">
                  <c:v>2292.48047</c:v>
                </c:pt>
                <c:pt idx="19640">
                  <c:v>2292.48047</c:v>
                </c:pt>
                <c:pt idx="19641">
                  <c:v>2292.48047</c:v>
                </c:pt>
                <c:pt idx="19642">
                  <c:v>2292.48047</c:v>
                </c:pt>
                <c:pt idx="19643">
                  <c:v>2292.48047</c:v>
                </c:pt>
                <c:pt idx="19644">
                  <c:v>2292.48047</c:v>
                </c:pt>
                <c:pt idx="19645">
                  <c:v>2292.48047</c:v>
                </c:pt>
                <c:pt idx="19646">
                  <c:v>2292.48047</c:v>
                </c:pt>
                <c:pt idx="19647">
                  <c:v>2292.48047</c:v>
                </c:pt>
                <c:pt idx="19648">
                  <c:v>2292.48047</c:v>
                </c:pt>
                <c:pt idx="19649">
                  <c:v>2292.48047</c:v>
                </c:pt>
                <c:pt idx="19650">
                  <c:v>2292.48047</c:v>
                </c:pt>
                <c:pt idx="19651">
                  <c:v>2292.48047</c:v>
                </c:pt>
                <c:pt idx="19652">
                  <c:v>2292.48047</c:v>
                </c:pt>
                <c:pt idx="19653">
                  <c:v>2292.48047</c:v>
                </c:pt>
                <c:pt idx="19654">
                  <c:v>2292.48047</c:v>
                </c:pt>
                <c:pt idx="19655">
                  <c:v>2292.48047</c:v>
                </c:pt>
                <c:pt idx="19656">
                  <c:v>2292.48047</c:v>
                </c:pt>
                <c:pt idx="19657">
                  <c:v>2292.48047</c:v>
                </c:pt>
                <c:pt idx="19658">
                  <c:v>2292.48047</c:v>
                </c:pt>
                <c:pt idx="19659">
                  <c:v>2292.48047</c:v>
                </c:pt>
                <c:pt idx="19660">
                  <c:v>2292.48047</c:v>
                </c:pt>
                <c:pt idx="19661">
                  <c:v>2292.48047</c:v>
                </c:pt>
                <c:pt idx="19662">
                  <c:v>2292.48047</c:v>
                </c:pt>
                <c:pt idx="19663">
                  <c:v>2292.48047</c:v>
                </c:pt>
                <c:pt idx="19664">
                  <c:v>2290.0390600000001</c:v>
                </c:pt>
                <c:pt idx="19665">
                  <c:v>2292.48047</c:v>
                </c:pt>
                <c:pt idx="19666">
                  <c:v>2292.48047</c:v>
                </c:pt>
                <c:pt idx="19667">
                  <c:v>2292.48047</c:v>
                </c:pt>
                <c:pt idx="19668">
                  <c:v>2292.48047</c:v>
                </c:pt>
                <c:pt idx="19669">
                  <c:v>2292.48047</c:v>
                </c:pt>
                <c:pt idx="19670">
                  <c:v>2292.48047</c:v>
                </c:pt>
                <c:pt idx="19671">
                  <c:v>2292.48047</c:v>
                </c:pt>
                <c:pt idx="19672">
                  <c:v>2292.48047</c:v>
                </c:pt>
                <c:pt idx="19673">
                  <c:v>2292.48047</c:v>
                </c:pt>
                <c:pt idx="19674">
                  <c:v>2292.48047</c:v>
                </c:pt>
                <c:pt idx="19675">
                  <c:v>2292.48047</c:v>
                </c:pt>
                <c:pt idx="19676">
                  <c:v>2292.48047</c:v>
                </c:pt>
                <c:pt idx="19677">
                  <c:v>2292.48047</c:v>
                </c:pt>
                <c:pt idx="19678">
                  <c:v>2292.48047</c:v>
                </c:pt>
                <c:pt idx="19679">
                  <c:v>2292.48047</c:v>
                </c:pt>
                <c:pt idx="19680">
                  <c:v>2292.48047</c:v>
                </c:pt>
                <c:pt idx="19681">
                  <c:v>2292.48047</c:v>
                </c:pt>
                <c:pt idx="19682">
                  <c:v>2292.48047</c:v>
                </c:pt>
                <c:pt idx="19683">
                  <c:v>2292.48047</c:v>
                </c:pt>
                <c:pt idx="19684">
                  <c:v>2292.48047</c:v>
                </c:pt>
                <c:pt idx="19685">
                  <c:v>2292.48047</c:v>
                </c:pt>
                <c:pt idx="19686">
                  <c:v>2292.48047</c:v>
                </c:pt>
                <c:pt idx="19687">
                  <c:v>2290.0390600000001</c:v>
                </c:pt>
                <c:pt idx="19688">
                  <c:v>2292.48047</c:v>
                </c:pt>
                <c:pt idx="19689">
                  <c:v>2292.48047</c:v>
                </c:pt>
                <c:pt idx="19690">
                  <c:v>2292.48047</c:v>
                </c:pt>
                <c:pt idx="19691">
                  <c:v>2292.48047</c:v>
                </c:pt>
                <c:pt idx="19692">
                  <c:v>2292.48047</c:v>
                </c:pt>
                <c:pt idx="19693">
                  <c:v>2292.48047</c:v>
                </c:pt>
                <c:pt idx="19694">
                  <c:v>2292.48047</c:v>
                </c:pt>
                <c:pt idx="19695">
                  <c:v>2292.48047</c:v>
                </c:pt>
                <c:pt idx="19696">
                  <c:v>2292.48047</c:v>
                </c:pt>
                <c:pt idx="19697">
                  <c:v>2290.0390600000001</c:v>
                </c:pt>
                <c:pt idx="19698">
                  <c:v>2290.0390600000001</c:v>
                </c:pt>
                <c:pt idx="19699">
                  <c:v>2292.48047</c:v>
                </c:pt>
                <c:pt idx="19700">
                  <c:v>2292.48047</c:v>
                </c:pt>
                <c:pt idx="19701">
                  <c:v>2292.48047</c:v>
                </c:pt>
                <c:pt idx="19702">
                  <c:v>2290.0390600000001</c:v>
                </c:pt>
                <c:pt idx="19703">
                  <c:v>2292.48047</c:v>
                </c:pt>
                <c:pt idx="19704">
                  <c:v>2292.48047</c:v>
                </c:pt>
                <c:pt idx="19705">
                  <c:v>2292.48047</c:v>
                </c:pt>
                <c:pt idx="19706">
                  <c:v>2292.48047</c:v>
                </c:pt>
                <c:pt idx="19707">
                  <c:v>2292.48047</c:v>
                </c:pt>
                <c:pt idx="19708">
                  <c:v>2292.48047</c:v>
                </c:pt>
                <c:pt idx="19709">
                  <c:v>2292.48047</c:v>
                </c:pt>
                <c:pt idx="19710">
                  <c:v>2292.48047</c:v>
                </c:pt>
                <c:pt idx="19711">
                  <c:v>2292.48047</c:v>
                </c:pt>
                <c:pt idx="19712">
                  <c:v>2292.48047</c:v>
                </c:pt>
                <c:pt idx="19713">
                  <c:v>2292.48047</c:v>
                </c:pt>
                <c:pt idx="19714">
                  <c:v>2292.48047</c:v>
                </c:pt>
                <c:pt idx="19715">
                  <c:v>2292.48047</c:v>
                </c:pt>
                <c:pt idx="19716">
                  <c:v>2292.48047</c:v>
                </c:pt>
                <c:pt idx="19717">
                  <c:v>2292.48047</c:v>
                </c:pt>
                <c:pt idx="19718">
                  <c:v>2292.48047</c:v>
                </c:pt>
                <c:pt idx="19719">
                  <c:v>2292.48047</c:v>
                </c:pt>
                <c:pt idx="19720">
                  <c:v>2292.48047</c:v>
                </c:pt>
                <c:pt idx="19721">
                  <c:v>2292.48047</c:v>
                </c:pt>
                <c:pt idx="19722">
                  <c:v>2292.48047</c:v>
                </c:pt>
                <c:pt idx="19723">
                  <c:v>2292.48047</c:v>
                </c:pt>
                <c:pt idx="19724">
                  <c:v>2292.48047</c:v>
                </c:pt>
                <c:pt idx="19725">
                  <c:v>2292.48047</c:v>
                </c:pt>
                <c:pt idx="19726">
                  <c:v>2292.48047</c:v>
                </c:pt>
                <c:pt idx="19727">
                  <c:v>2292.48047</c:v>
                </c:pt>
                <c:pt idx="19728">
                  <c:v>2292.48047</c:v>
                </c:pt>
                <c:pt idx="19729">
                  <c:v>2292.48047</c:v>
                </c:pt>
                <c:pt idx="19730">
                  <c:v>2292.48047</c:v>
                </c:pt>
                <c:pt idx="19731">
                  <c:v>2292.48047</c:v>
                </c:pt>
                <c:pt idx="19732">
                  <c:v>2292.48047</c:v>
                </c:pt>
                <c:pt idx="19733">
                  <c:v>2292.48047</c:v>
                </c:pt>
                <c:pt idx="19734">
                  <c:v>2290.0390600000001</c:v>
                </c:pt>
                <c:pt idx="19735">
                  <c:v>2292.48047</c:v>
                </c:pt>
                <c:pt idx="19736">
                  <c:v>2292.48047</c:v>
                </c:pt>
                <c:pt idx="19737">
                  <c:v>2292.48047</c:v>
                </c:pt>
                <c:pt idx="19738">
                  <c:v>2290.0390600000001</c:v>
                </c:pt>
                <c:pt idx="19739">
                  <c:v>2292.48047</c:v>
                </c:pt>
                <c:pt idx="19740">
                  <c:v>2292.48047</c:v>
                </c:pt>
                <c:pt idx="19741">
                  <c:v>2292.48047</c:v>
                </c:pt>
                <c:pt idx="19742">
                  <c:v>2292.48047</c:v>
                </c:pt>
                <c:pt idx="19743">
                  <c:v>2292.48047</c:v>
                </c:pt>
                <c:pt idx="19744">
                  <c:v>2290.0390600000001</c:v>
                </c:pt>
                <c:pt idx="19745">
                  <c:v>2292.48047</c:v>
                </c:pt>
                <c:pt idx="19746">
                  <c:v>2292.48047</c:v>
                </c:pt>
                <c:pt idx="19747">
                  <c:v>2292.48047</c:v>
                </c:pt>
                <c:pt idx="19748">
                  <c:v>2292.48047</c:v>
                </c:pt>
                <c:pt idx="19749">
                  <c:v>2292.48047</c:v>
                </c:pt>
                <c:pt idx="19750">
                  <c:v>2292.48047</c:v>
                </c:pt>
                <c:pt idx="19751">
                  <c:v>2292.48047</c:v>
                </c:pt>
                <c:pt idx="19752">
                  <c:v>2292.48047</c:v>
                </c:pt>
                <c:pt idx="19753">
                  <c:v>2292.48047</c:v>
                </c:pt>
                <c:pt idx="19754">
                  <c:v>2292.48047</c:v>
                </c:pt>
                <c:pt idx="19755">
                  <c:v>2292.48047</c:v>
                </c:pt>
                <c:pt idx="19756">
                  <c:v>2292.48047</c:v>
                </c:pt>
                <c:pt idx="19757">
                  <c:v>2292.48047</c:v>
                </c:pt>
                <c:pt idx="19758">
                  <c:v>2292.48047</c:v>
                </c:pt>
                <c:pt idx="19759">
                  <c:v>2292.48047</c:v>
                </c:pt>
                <c:pt idx="19760">
                  <c:v>2292.48047</c:v>
                </c:pt>
                <c:pt idx="19761">
                  <c:v>2290.0390600000001</c:v>
                </c:pt>
                <c:pt idx="19762">
                  <c:v>2292.48047</c:v>
                </c:pt>
                <c:pt idx="19763">
                  <c:v>2292.48047</c:v>
                </c:pt>
                <c:pt idx="19764">
                  <c:v>2290.0390600000001</c:v>
                </c:pt>
                <c:pt idx="19765">
                  <c:v>2292.48047</c:v>
                </c:pt>
                <c:pt idx="19766">
                  <c:v>2292.48047</c:v>
                </c:pt>
                <c:pt idx="19767">
                  <c:v>2292.48047</c:v>
                </c:pt>
                <c:pt idx="19768">
                  <c:v>2292.48047</c:v>
                </c:pt>
                <c:pt idx="19769">
                  <c:v>2292.48047</c:v>
                </c:pt>
                <c:pt idx="19770">
                  <c:v>2292.48047</c:v>
                </c:pt>
                <c:pt idx="19771">
                  <c:v>2292.48047</c:v>
                </c:pt>
                <c:pt idx="19772">
                  <c:v>2290.0390600000001</c:v>
                </c:pt>
                <c:pt idx="19773">
                  <c:v>2292.48047</c:v>
                </c:pt>
                <c:pt idx="19774">
                  <c:v>2292.48047</c:v>
                </c:pt>
                <c:pt idx="19775">
                  <c:v>2292.48047</c:v>
                </c:pt>
                <c:pt idx="19776">
                  <c:v>2292.48047</c:v>
                </c:pt>
                <c:pt idx="19777">
                  <c:v>2290.0390600000001</c:v>
                </c:pt>
                <c:pt idx="19778">
                  <c:v>2290.0390600000001</c:v>
                </c:pt>
                <c:pt idx="19779">
                  <c:v>2292.48047</c:v>
                </c:pt>
                <c:pt idx="19780">
                  <c:v>2292.48047</c:v>
                </c:pt>
                <c:pt idx="19781">
                  <c:v>2292.48047</c:v>
                </c:pt>
                <c:pt idx="19782">
                  <c:v>2292.48047</c:v>
                </c:pt>
                <c:pt idx="19783">
                  <c:v>2292.48047</c:v>
                </c:pt>
                <c:pt idx="19784">
                  <c:v>2290.0390600000001</c:v>
                </c:pt>
                <c:pt idx="19785">
                  <c:v>2292.48047</c:v>
                </c:pt>
                <c:pt idx="19786">
                  <c:v>2292.48047</c:v>
                </c:pt>
                <c:pt idx="19787">
                  <c:v>2290.0390600000001</c:v>
                </c:pt>
                <c:pt idx="19788">
                  <c:v>2292.48047</c:v>
                </c:pt>
                <c:pt idx="19789">
                  <c:v>2292.48047</c:v>
                </c:pt>
                <c:pt idx="19790">
                  <c:v>2292.48047</c:v>
                </c:pt>
                <c:pt idx="19791">
                  <c:v>2292.48047</c:v>
                </c:pt>
                <c:pt idx="19792">
                  <c:v>2292.48047</c:v>
                </c:pt>
                <c:pt idx="19793">
                  <c:v>2290.0390600000001</c:v>
                </c:pt>
                <c:pt idx="19794">
                  <c:v>2292.48047</c:v>
                </c:pt>
                <c:pt idx="19795">
                  <c:v>2292.48047</c:v>
                </c:pt>
                <c:pt idx="19796">
                  <c:v>2292.48047</c:v>
                </c:pt>
                <c:pt idx="19797">
                  <c:v>2292.48047</c:v>
                </c:pt>
                <c:pt idx="19798">
                  <c:v>2292.48047</c:v>
                </c:pt>
                <c:pt idx="19799">
                  <c:v>2292.48047</c:v>
                </c:pt>
                <c:pt idx="19800">
                  <c:v>2292.48047</c:v>
                </c:pt>
                <c:pt idx="19801">
                  <c:v>2292.48047</c:v>
                </c:pt>
                <c:pt idx="19802">
                  <c:v>2292.48047</c:v>
                </c:pt>
                <c:pt idx="19803">
                  <c:v>2292.48047</c:v>
                </c:pt>
                <c:pt idx="19804">
                  <c:v>2290.0390600000001</c:v>
                </c:pt>
                <c:pt idx="19805">
                  <c:v>2292.48047</c:v>
                </c:pt>
                <c:pt idx="19806">
                  <c:v>2290.0390600000001</c:v>
                </c:pt>
                <c:pt idx="19807">
                  <c:v>2292.48047</c:v>
                </c:pt>
                <c:pt idx="19808">
                  <c:v>2292.48047</c:v>
                </c:pt>
                <c:pt idx="19809">
                  <c:v>2292.48047</c:v>
                </c:pt>
                <c:pt idx="19810">
                  <c:v>2292.48047</c:v>
                </c:pt>
                <c:pt idx="19811">
                  <c:v>2292.48047</c:v>
                </c:pt>
                <c:pt idx="19812">
                  <c:v>2292.48047</c:v>
                </c:pt>
                <c:pt idx="19813">
                  <c:v>2292.48047</c:v>
                </c:pt>
                <c:pt idx="19814">
                  <c:v>2292.48047</c:v>
                </c:pt>
                <c:pt idx="19815">
                  <c:v>2292.48047</c:v>
                </c:pt>
                <c:pt idx="19816">
                  <c:v>2292.48047</c:v>
                </c:pt>
                <c:pt idx="19817">
                  <c:v>2292.48047</c:v>
                </c:pt>
                <c:pt idx="19818">
                  <c:v>2292.48047</c:v>
                </c:pt>
                <c:pt idx="19819">
                  <c:v>2290.0390600000001</c:v>
                </c:pt>
                <c:pt idx="19820">
                  <c:v>2290.0390600000001</c:v>
                </c:pt>
                <c:pt idx="19821">
                  <c:v>2292.48047</c:v>
                </c:pt>
                <c:pt idx="19822">
                  <c:v>2292.48047</c:v>
                </c:pt>
                <c:pt idx="19823">
                  <c:v>2292.48047</c:v>
                </c:pt>
                <c:pt idx="19824">
                  <c:v>2290.0390600000001</c:v>
                </c:pt>
                <c:pt idx="19825">
                  <c:v>2290.0390600000001</c:v>
                </c:pt>
                <c:pt idx="19826">
                  <c:v>2292.48047</c:v>
                </c:pt>
                <c:pt idx="19827">
                  <c:v>2292.48047</c:v>
                </c:pt>
                <c:pt idx="19828">
                  <c:v>2290.0390600000001</c:v>
                </c:pt>
                <c:pt idx="19829">
                  <c:v>2292.48047</c:v>
                </c:pt>
                <c:pt idx="19830">
                  <c:v>2292.48047</c:v>
                </c:pt>
                <c:pt idx="19831">
                  <c:v>2292.48047</c:v>
                </c:pt>
                <c:pt idx="19832">
                  <c:v>2292.48047</c:v>
                </c:pt>
                <c:pt idx="19833">
                  <c:v>2292.48047</c:v>
                </c:pt>
                <c:pt idx="19834">
                  <c:v>2292.48047</c:v>
                </c:pt>
                <c:pt idx="19835">
                  <c:v>2292.48047</c:v>
                </c:pt>
                <c:pt idx="19836">
                  <c:v>2292.48047</c:v>
                </c:pt>
                <c:pt idx="19837">
                  <c:v>2290.0390600000001</c:v>
                </c:pt>
                <c:pt idx="19838">
                  <c:v>2290.0390600000001</c:v>
                </c:pt>
                <c:pt idx="19839">
                  <c:v>2290.0390600000001</c:v>
                </c:pt>
                <c:pt idx="19840">
                  <c:v>2290.0390600000001</c:v>
                </c:pt>
                <c:pt idx="19841">
                  <c:v>2292.48047</c:v>
                </c:pt>
                <c:pt idx="19842">
                  <c:v>2292.48047</c:v>
                </c:pt>
                <c:pt idx="19843">
                  <c:v>2292.48047</c:v>
                </c:pt>
                <c:pt idx="19844">
                  <c:v>2292.48047</c:v>
                </c:pt>
                <c:pt idx="19845">
                  <c:v>2292.48047</c:v>
                </c:pt>
                <c:pt idx="19846">
                  <c:v>2292.48047</c:v>
                </c:pt>
                <c:pt idx="19847">
                  <c:v>2292.48047</c:v>
                </c:pt>
                <c:pt idx="19848">
                  <c:v>2292.48047</c:v>
                </c:pt>
                <c:pt idx="19849">
                  <c:v>2292.48047</c:v>
                </c:pt>
                <c:pt idx="19850">
                  <c:v>2292.48047</c:v>
                </c:pt>
                <c:pt idx="19851">
                  <c:v>2292.48047</c:v>
                </c:pt>
                <c:pt idx="19852">
                  <c:v>2292.48047</c:v>
                </c:pt>
                <c:pt idx="19853">
                  <c:v>2292.48047</c:v>
                </c:pt>
                <c:pt idx="19854">
                  <c:v>2292.48047</c:v>
                </c:pt>
                <c:pt idx="19855">
                  <c:v>2292.48047</c:v>
                </c:pt>
                <c:pt idx="19856">
                  <c:v>2292.48047</c:v>
                </c:pt>
                <c:pt idx="19857">
                  <c:v>2292.48047</c:v>
                </c:pt>
                <c:pt idx="19858">
                  <c:v>2292.48047</c:v>
                </c:pt>
                <c:pt idx="19859">
                  <c:v>2292.48047</c:v>
                </c:pt>
                <c:pt idx="19860">
                  <c:v>2292.48047</c:v>
                </c:pt>
                <c:pt idx="19861">
                  <c:v>2292.48047</c:v>
                </c:pt>
                <c:pt idx="19862">
                  <c:v>2292.48047</c:v>
                </c:pt>
                <c:pt idx="19863">
                  <c:v>2290.0390600000001</c:v>
                </c:pt>
                <c:pt idx="19864">
                  <c:v>2292.48047</c:v>
                </c:pt>
                <c:pt idx="19865">
                  <c:v>2292.48047</c:v>
                </c:pt>
                <c:pt idx="19866">
                  <c:v>2292.48047</c:v>
                </c:pt>
                <c:pt idx="19867">
                  <c:v>2292.48047</c:v>
                </c:pt>
                <c:pt idx="19868">
                  <c:v>2292.48047</c:v>
                </c:pt>
                <c:pt idx="19869">
                  <c:v>2292.48047</c:v>
                </c:pt>
                <c:pt idx="19870">
                  <c:v>2292.48047</c:v>
                </c:pt>
                <c:pt idx="19871">
                  <c:v>2290.0390600000001</c:v>
                </c:pt>
                <c:pt idx="19872">
                  <c:v>2292.48047</c:v>
                </c:pt>
                <c:pt idx="19873">
                  <c:v>2292.48047</c:v>
                </c:pt>
                <c:pt idx="19874">
                  <c:v>2290.0390600000001</c:v>
                </c:pt>
                <c:pt idx="19875">
                  <c:v>2292.48047</c:v>
                </c:pt>
                <c:pt idx="19876">
                  <c:v>2292.48047</c:v>
                </c:pt>
                <c:pt idx="19877">
                  <c:v>2292.48047</c:v>
                </c:pt>
                <c:pt idx="19878">
                  <c:v>2292.48047</c:v>
                </c:pt>
                <c:pt idx="19879">
                  <c:v>2292.48047</c:v>
                </c:pt>
                <c:pt idx="19880">
                  <c:v>2290.0390600000001</c:v>
                </c:pt>
                <c:pt idx="19881">
                  <c:v>2290.0390600000001</c:v>
                </c:pt>
                <c:pt idx="19882">
                  <c:v>2292.48047</c:v>
                </c:pt>
                <c:pt idx="19883">
                  <c:v>2292.48047</c:v>
                </c:pt>
                <c:pt idx="19884">
                  <c:v>2292.48047</c:v>
                </c:pt>
                <c:pt idx="19885">
                  <c:v>2292.48047</c:v>
                </c:pt>
                <c:pt idx="19886">
                  <c:v>2292.48047</c:v>
                </c:pt>
                <c:pt idx="19887">
                  <c:v>2292.48047</c:v>
                </c:pt>
                <c:pt idx="19888">
                  <c:v>2292.48047</c:v>
                </c:pt>
                <c:pt idx="19889">
                  <c:v>2292.48047</c:v>
                </c:pt>
                <c:pt idx="19890">
                  <c:v>2292.48047</c:v>
                </c:pt>
                <c:pt idx="19891">
                  <c:v>2292.48047</c:v>
                </c:pt>
                <c:pt idx="19892">
                  <c:v>2292.48047</c:v>
                </c:pt>
                <c:pt idx="19893">
                  <c:v>2292.48047</c:v>
                </c:pt>
                <c:pt idx="19894">
                  <c:v>2292.48047</c:v>
                </c:pt>
                <c:pt idx="19895">
                  <c:v>2292.48047</c:v>
                </c:pt>
                <c:pt idx="19896">
                  <c:v>2290.0390600000001</c:v>
                </c:pt>
                <c:pt idx="19897">
                  <c:v>2292.48047</c:v>
                </c:pt>
                <c:pt idx="19898">
                  <c:v>2290.0390600000001</c:v>
                </c:pt>
                <c:pt idx="19899">
                  <c:v>2290.0390600000001</c:v>
                </c:pt>
                <c:pt idx="19900">
                  <c:v>2290.0390600000001</c:v>
                </c:pt>
                <c:pt idx="19901">
                  <c:v>2290.0390600000001</c:v>
                </c:pt>
                <c:pt idx="19902">
                  <c:v>2292.48047</c:v>
                </c:pt>
                <c:pt idx="19903">
                  <c:v>2292.48047</c:v>
                </c:pt>
                <c:pt idx="19904">
                  <c:v>2292.48047</c:v>
                </c:pt>
                <c:pt idx="19905">
                  <c:v>2292.48047</c:v>
                </c:pt>
                <c:pt idx="19906">
                  <c:v>2292.48047</c:v>
                </c:pt>
                <c:pt idx="19907">
                  <c:v>2292.48047</c:v>
                </c:pt>
                <c:pt idx="19908">
                  <c:v>2292.48047</c:v>
                </c:pt>
                <c:pt idx="19909">
                  <c:v>2292.48047</c:v>
                </c:pt>
                <c:pt idx="19910">
                  <c:v>2292.48047</c:v>
                </c:pt>
                <c:pt idx="19911">
                  <c:v>2292.48047</c:v>
                </c:pt>
                <c:pt idx="19912">
                  <c:v>2292.48047</c:v>
                </c:pt>
                <c:pt idx="19913">
                  <c:v>2292.48047</c:v>
                </c:pt>
                <c:pt idx="19914">
                  <c:v>2292.48047</c:v>
                </c:pt>
                <c:pt idx="19915">
                  <c:v>2292.48047</c:v>
                </c:pt>
                <c:pt idx="19916">
                  <c:v>2292.48047</c:v>
                </c:pt>
                <c:pt idx="19917">
                  <c:v>2292.48047</c:v>
                </c:pt>
                <c:pt idx="19918">
                  <c:v>2292.48047</c:v>
                </c:pt>
                <c:pt idx="19919">
                  <c:v>2292.48047</c:v>
                </c:pt>
                <c:pt idx="19920">
                  <c:v>2292.48047</c:v>
                </c:pt>
                <c:pt idx="19921">
                  <c:v>2292.48047</c:v>
                </c:pt>
                <c:pt idx="19922">
                  <c:v>2290.0390600000001</c:v>
                </c:pt>
                <c:pt idx="19923">
                  <c:v>2292.48047</c:v>
                </c:pt>
                <c:pt idx="19924">
                  <c:v>2292.48047</c:v>
                </c:pt>
                <c:pt idx="19925">
                  <c:v>2292.48047</c:v>
                </c:pt>
                <c:pt idx="19926">
                  <c:v>2290.0390600000001</c:v>
                </c:pt>
                <c:pt idx="19927">
                  <c:v>2292.48047</c:v>
                </c:pt>
                <c:pt idx="19928">
                  <c:v>2292.48047</c:v>
                </c:pt>
                <c:pt idx="19929">
                  <c:v>2290.0390600000001</c:v>
                </c:pt>
                <c:pt idx="19930">
                  <c:v>2292.48047</c:v>
                </c:pt>
                <c:pt idx="19931">
                  <c:v>2290.0390600000001</c:v>
                </c:pt>
                <c:pt idx="19932">
                  <c:v>2292.48047</c:v>
                </c:pt>
                <c:pt idx="19933">
                  <c:v>2292.48047</c:v>
                </c:pt>
                <c:pt idx="19934">
                  <c:v>2292.48047</c:v>
                </c:pt>
                <c:pt idx="19935">
                  <c:v>2292.48047</c:v>
                </c:pt>
                <c:pt idx="19936">
                  <c:v>2292.48047</c:v>
                </c:pt>
                <c:pt idx="19937">
                  <c:v>2290.0390600000001</c:v>
                </c:pt>
                <c:pt idx="19938">
                  <c:v>2290.0390600000001</c:v>
                </c:pt>
                <c:pt idx="19939">
                  <c:v>2290.0390600000001</c:v>
                </c:pt>
                <c:pt idx="19940">
                  <c:v>2292.48047</c:v>
                </c:pt>
                <c:pt idx="19941">
                  <c:v>2292.48047</c:v>
                </c:pt>
                <c:pt idx="19942">
                  <c:v>2292.48047</c:v>
                </c:pt>
                <c:pt idx="19943">
                  <c:v>2292.48047</c:v>
                </c:pt>
                <c:pt idx="19944">
                  <c:v>2292.48047</c:v>
                </c:pt>
                <c:pt idx="19945">
                  <c:v>2292.48047</c:v>
                </c:pt>
                <c:pt idx="19946">
                  <c:v>2290.0390600000001</c:v>
                </c:pt>
                <c:pt idx="19947">
                  <c:v>2292.48047</c:v>
                </c:pt>
                <c:pt idx="19948">
                  <c:v>2292.48047</c:v>
                </c:pt>
                <c:pt idx="19949">
                  <c:v>2292.48047</c:v>
                </c:pt>
                <c:pt idx="19950">
                  <c:v>2292.48047</c:v>
                </c:pt>
                <c:pt idx="19951">
                  <c:v>2292.48047</c:v>
                </c:pt>
                <c:pt idx="19952">
                  <c:v>2292.48047</c:v>
                </c:pt>
                <c:pt idx="19953">
                  <c:v>2292.48047</c:v>
                </c:pt>
                <c:pt idx="19954">
                  <c:v>2292.48047</c:v>
                </c:pt>
                <c:pt idx="19955">
                  <c:v>2292.48047</c:v>
                </c:pt>
                <c:pt idx="19956">
                  <c:v>2292.48047</c:v>
                </c:pt>
                <c:pt idx="19957">
                  <c:v>2292.48047</c:v>
                </c:pt>
                <c:pt idx="19958">
                  <c:v>2290.0390600000001</c:v>
                </c:pt>
                <c:pt idx="19959">
                  <c:v>2292.48047</c:v>
                </c:pt>
                <c:pt idx="19960">
                  <c:v>2290.0390600000001</c:v>
                </c:pt>
                <c:pt idx="19961">
                  <c:v>2290.0390600000001</c:v>
                </c:pt>
                <c:pt idx="19962">
                  <c:v>2292.48047</c:v>
                </c:pt>
                <c:pt idx="19963">
                  <c:v>2292.48047</c:v>
                </c:pt>
                <c:pt idx="19964">
                  <c:v>2292.48047</c:v>
                </c:pt>
                <c:pt idx="19965">
                  <c:v>2290.0390600000001</c:v>
                </c:pt>
                <c:pt idx="19966">
                  <c:v>2292.48047</c:v>
                </c:pt>
                <c:pt idx="19967">
                  <c:v>2290.0390600000001</c:v>
                </c:pt>
                <c:pt idx="19968">
                  <c:v>2292.48047</c:v>
                </c:pt>
                <c:pt idx="19969">
                  <c:v>2290.0390600000001</c:v>
                </c:pt>
                <c:pt idx="19970">
                  <c:v>2292.48047</c:v>
                </c:pt>
                <c:pt idx="19971">
                  <c:v>2292.48047</c:v>
                </c:pt>
                <c:pt idx="19972">
                  <c:v>2292.48047</c:v>
                </c:pt>
                <c:pt idx="19973">
                  <c:v>2290.0390600000001</c:v>
                </c:pt>
                <c:pt idx="19974">
                  <c:v>2292.48047</c:v>
                </c:pt>
                <c:pt idx="19975">
                  <c:v>2290.0390600000001</c:v>
                </c:pt>
                <c:pt idx="19976">
                  <c:v>2292.48047</c:v>
                </c:pt>
                <c:pt idx="19977">
                  <c:v>2290.0390600000001</c:v>
                </c:pt>
                <c:pt idx="19978">
                  <c:v>2290.0390600000001</c:v>
                </c:pt>
                <c:pt idx="19979">
                  <c:v>2292.48047</c:v>
                </c:pt>
                <c:pt idx="19980">
                  <c:v>2290.0390600000001</c:v>
                </c:pt>
                <c:pt idx="19981">
                  <c:v>2290.0390600000001</c:v>
                </c:pt>
                <c:pt idx="19982">
                  <c:v>2292.48047</c:v>
                </c:pt>
                <c:pt idx="19983">
                  <c:v>2292.48047</c:v>
                </c:pt>
                <c:pt idx="19984">
                  <c:v>2292.48047</c:v>
                </c:pt>
                <c:pt idx="19985">
                  <c:v>2290.0390600000001</c:v>
                </c:pt>
                <c:pt idx="19986">
                  <c:v>2292.48047</c:v>
                </c:pt>
                <c:pt idx="19987">
                  <c:v>2290.0390600000001</c:v>
                </c:pt>
                <c:pt idx="19988">
                  <c:v>2292.48047</c:v>
                </c:pt>
                <c:pt idx="19989">
                  <c:v>2292.48047</c:v>
                </c:pt>
                <c:pt idx="19990">
                  <c:v>2292.48047</c:v>
                </c:pt>
                <c:pt idx="19991">
                  <c:v>2292.48047</c:v>
                </c:pt>
                <c:pt idx="19992">
                  <c:v>2292.48047</c:v>
                </c:pt>
                <c:pt idx="19993">
                  <c:v>2290.0390600000001</c:v>
                </c:pt>
                <c:pt idx="19994">
                  <c:v>2290.0390600000001</c:v>
                </c:pt>
                <c:pt idx="19995">
                  <c:v>2292.48047</c:v>
                </c:pt>
                <c:pt idx="19996">
                  <c:v>2292.48047</c:v>
                </c:pt>
                <c:pt idx="19997">
                  <c:v>2290.0390600000001</c:v>
                </c:pt>
                <c:pt idx="19998">
                  <c:v>2292.48047</c:v>
                </c:pt>
                <c:pt idx="19999">
                  <c:v>2290.0390600000001</c:v>
                </c:pt>
                <c:pt idx="20000">
                  <c:v>2290.0390600000001</c:v>
                </c:pt>
                <c:pt idx="20001">
                  <c:v>2292.48047</c:v>
                </c:pt>
                <c:pt idx="20002">
                  <c:v>2292.48047</c:v>
                </c:pt>
                <c:pt idx="20003">
                  <c:v>2292.48047</c:v>
                </c:pt>
                <c:pt idx="20004">
                  <c:v>2290.0390600000001</c:v>
                </c:pt>
                <c:pt idx="20005">
                  <c:v>2292.48047</c:v>
                </c:pt>
                <c:pt idx="20006">
                  <c:v>2292.48047</c:v>
                </c:pt>
                <c:pt idx="20007">
                  <c:v>2290.0390600000001</c:v>
                </c:pt>
                <c:pt idx="20008">
                  <c:v>2292.48047</c:v>
                </c:pt>
                <c:pt idx="20009">
                  <c:v>2292.48047</c:v>
                </c:pt>
                <c:pt idx="20010">
                  <c:v>2290.0390600000001</c:v>
                </c:pt>
                <c:pt idx="20011">
                  <c:v>2290.0390600000001</c:v>
                </c:pt>
                <c:pt idx="20012">
                  <c:v>2290.0390600000001</c:v>
                </c:pt>
                <c:pt idx="20013">
                  <c:v>2292.48047</c:v>
                </c:pt>
                <c:pt idx="20014">
                  <c:v>2292.48047</c:v>
                </c:pt>
                <c:pt idx="20015">
                  <c:v>2292.48047</c:v>
                </c:pt>
                <c:pt idx="20016">
                  <c:v>2292.48047</c:v>
                </c:pt>
                <c:pt idx="20017">
                  <c:v>2292.48047</c:v>
                </c:pt>
                <c:pt idx="20018">
                  <c:v>2292.48047</c:v>
                </c:pt>
                <c:pt idx="20019">
                  <c:v>2290.0390600000001</c:v>
                </c:pt>
                <c:pt idx="20020">
                  <c:v>2290.0390600000001</c:v>
                </c:pt>
                <c:pt idx="20021">
                  <c:v>2290.0390600000001</c:v>
                </c:pt>
                <c:pt idx="20022">
                  <c:v>2292.48047</c:v>
                </c:pt>
                <c:pt idx="20023">
                  <c:v>2290.0390600000001</c:v>
                </c:pt>
                <c:pt idx="20024">
                  <c:v>2290.0390600000001</c:v>
                </c:pt>
                <c:pt idx="20025">
                  <c:v>2290.0390600000001</c:v>
                </c:pt>
                <c:pt idx="20026">
                  <c:v>2290.0390600000001</c:v>
                </c:pt>
                <c:pt idx="20027">
                  <c:v>2292.48047</c:v>
                </c:pt>
                <c:pt idx="20028">
                  <c:v>2290.0390600000001</c:v>
                </c:pt>
                <c:pt idx="20029">
                  <c:v>2292.48047</c:v>
                </c:pt>
                <c:pt idx="20030">
                  <c:v>2292.48047</c:v>
                </c:pt>
                <c:pt idx="20031">
                  <c:v>2290.0390600000001</c:v>
                </c:pt>
                <c:pt idx="20032">
                  <c:v>2290.0390600000001</c:v>
                </c:pt>
                <c:pt idx="20033">
                  <c:v>2290.0390600000001</c:v>
                </c:pt>
                <c:pt idx="20034">
                  <c:v>2290.0390600000001</c:v>
                </c:pt>
                <c:pt idx="20035">
                  <c:v>2290.0390600000001</c:v>
                </c:pt>
                <c:pt idx="20036">
                  <c:v>2292.48047</c:v>
                </c:pt>
                <c:pt idx="20037">
                  <c:v>2292.48047</c:v>
                </c:pt>
                <c:pt idx="20038">
                  <c:v>2290.0390600000001</c:v>
                </c:pt>
                <c:pt idx="20039">
                  <c:v>2290.0390600000001</c:v>
                </c:pt>
                <c:pt idx="20040">
                  <c:v>2290.0390600000001</c:v>
                </c:pt>
                <c:pt idx="20041">
                  <c:v>2292.48047</c:v>
                </c:pt>
                <c:pt idx="20042">
                  <c:v>2290.0390600000001</c:v>
                </c:pt>
                <c:pt idx="20043">
                  <c:v>2292.48047</c:v>
                </c:pt>
                <c:pt idx="20044">
                  <c:v>2292.48047</c:v>
                </c:pt>
                <c:pt idx="20045">
                  <c:v>2292.48047</c:v>
                </c:pt>
                <c:pt idx="20046">
                  <c:v>2290.0390600000001</c:v>
                </c:pt>
                <c:pt idx="20047">
                  <c:v>2292.48047</c:v>
                </c:pt>
                <c:pt idx="20048">
                  <c:v>2292.48047</c:v>
                </c:pt>
                <c:pt idx="20049">
                  <c:v>2290.0390600000001</c:v>
                </c:pt>
                <c:pt idx="20050">
                  <c:v>2292.48047</c:v>
                </c:pt>
                <c:pt idx="20051">
                  <c:v>2290.0390600000001</c:v>
                </c:pt>
                <c:pt idx="20052">
                  <c:v>2290.0390600000001</c:v>
                </c:pt>
                <c:pt idx="20053">
                  <c:v>2290.0390600000001</c:v>
                </c:pt>
                <c:pt idx="20054">
                  <c:v>2292.48047</c:v>
                </c:pt>
                <c:pt idx="20055">
                  <c:v>2290.0390600000001</c:v>
                </c:pt>
                <c:pt idx="20056">
                  <c:v>2290.0390600000001</c:v>
                </c:pt>
                <c:pt idx="20057">
                  <c:v>2292.48047</c:v>
                </c:pt>
                <c:pt idx="20058">
                  <c:v>2292.48047</c:v>
                </c:pt>
                <c:pt idx="20059">
                  <c:v>2292.48047</c:v>
                </c:pt>
                <c:pt idx="20060">
                  <c:v>2290.0390600000001</c:v>
                </c:pt>
                <c:pt idx="20061">
                  <c:v>2292.48047</c:v>
                </c:pt>
                <c:pt idx="20062">
                  <c:v>2290.0390600000001</c:v>
                </c:pt>
                <c:pt idx="20063">
                  <c:v>2292.48047</c:v>
                </c:pt>
                <c:pt idx="20064">
                  <c:v>2290.0390600000001</c:v>
                </c:pt>
                <c:pt idx="20065">
                  <c:v>2290.0390600000001</c:v>
                </c:pt>
                <c:pt idx="20066">
                  <c:v>2292.48047</c:v>
                </c:pt>
                <c:pt idx="20067">
                  <c:v>2290.0390600000001</c:v>
                </c:pt>
                <c:pt idx="20068">
                  <c:v>2292.48047</c:v>
                </c:pt>
                <c:pt idx="20069">
                  <c:v>2290.0390600000001</c:v>
                </c:pt>
                <c:pt idx="20070">
                  <c:v>2290.0390600000001</c:v>
                </c:pt>
                <c:pt idx="20071">
                  <c:v>2290.0390600000001</c:v>
                </c:pt>
                <c:pt idx="20072">
                  <c:v>2290.0390600000001</c:v>
                </c:pt>
                <c:pt idx="20073">
                  <c:v>2292.48047</c:v>
                </c:pt>
                <c:pt idx="20074">
                  <c:v>2290.0390600000001</c:v>
                </c:pt>
                <c:pt idx="20075">
                  <c:v>2292.48047</c:v>
                </c:pt>
                <c:pt idx="20076">
                  <c:v>2290.0390600000001</c:v>
                </c:pt>
                <c:pt idx="20077">
                  <c:v>2292.48047</c:v>
                </c:pt>
                <c:pt idx="20078">
                  <c:v>2292.48047</c:v>
                </c:pt>
                <c:pt idx="20079">
                  <c:v>2290.0390600000001</c:v>
                </c:pt>
                <c:pt idx="20080">
                  <c:v>2290.0390600000001</c:v>
                </c:pt>
                <c:pt idx="20081">
                  <c:v>2292.48047</c:v>
                </c:pt>
                <c:pt idx="20082">
                  <c:v>2290.0390600000001</c:v>
                </c:pt>
                <c:pt idx="20083">
                  <c:v>2290.0390600000001</c:v>
                </c:pt>
                <c:pt idx="20084">
                  <c:v>2290.0390600000001</c:v>
                </c:pt>
                <c:pt idx="20085">
                  <c:v>2290.0390600000001</c:v>
                </c:pt>
                <c:pt idx="20086">
                  <c:v>2290.0390600000001</c:v>
                </c:pt>
                <c:pt idx="20087">
                  <c:v>2290.0390600000001</c:v>
                </c:pt>
                <c:pt idx="20088">
                  <c:v>2290.0390600000001</c:v>
                </c:pt>
                <c:pt idx="20089">
                  <c:v>2292.48047</c:v>
                </c:pt>
                <c:pt idx="20090">
                  <c:v>2290.0390600000001</c:v>
                </c:pt>
                <c:pt idx="20091">
                  <c:v>2292.48047</c:v>
                </c:pt>
                <c:pt idx="20092">
                  <c:v>2292.48047</c:v>
                </c:pt>
                <c:pt idx="20093">
                  <c:v>2292.48047</c:v>
                </c:pt>
                <c:pt idx="20094">
                  <c:v>2290.0390600000001</c:v>
                </c:pt>
                <c:pt idx="20095">
                  <c:v>2292.48047</c:v>
                </c:pt>
                <c:pt idx="20096">
                  <c:v>2292.48047</c:v>
                </c:pt>
                <c:pt idx="20097">
                  <c:v>2292.48047</c:v>
                </c:pt>
                <c:pt idx="20098">
                  <c:v>2290.0390600000001</c:v>
                </c:pt>
                <c:pt idx="20099">
                  <c:v>2292.48047</c:v>
                </c:pt>
                <c:pt idx="20100">
                  <c:v>2290.0390600000001</c:v>
                </c:pt>
                <c:pt idx="20101">
                  <c:v>2290.0390600000001</c:v>
                </c:pt>
                <c:pt idx="20102">
                  <c:v>2290.0390600000001</c:v>
                </c:pt>
                <c:pt idx="20103">
                  <c:v>2290.0390600000001</c:v>
                </c:pt>
                <c:pt idx="20104">
                  <c:v>2290.0390600000001</c:v>
                </c:pt>
                <c:pt idx="20105">
                  <c:v>2292.48047</c:v>
                </c:pt>
                <c:pt idx="20106">
                  <c:v>2292.48047</c:v>
                </c:pt>
                <c:pt idx="20107">
                  <c:v>2292.48047</c:v>
                </c:pt>
                <c:pt idx="20108">
                  <c:v>2292.48047</c:v>
                </c:pt>
                <c:pt idx="20109">
                  <c:v>2292.48047</c:v>
                </c:pt>
                <c:pt idx="20110">
                  <c:v>2290.0390600000001</c:v>
                </c:pt>
                <c:pt idx="20111">
                  <c:v>2290.0390600000001</c:v>
                </c:pt>
                <c:pt idx="20112">
                  <c:v>2290.0390600000001</c:v>
                </c:pt>
                <c:pt idx="20113">
                  <c:v>2290.0390600000001</c:v>
                </c:pt>
                <c:pt idx="20114">
                  <c:v>2290.0390600000001</c:v>
                </c:pt>
                <c:pt idx="20115">
                  <c:v>2292.48047</c:v>
                </c:pt>
                <c:pt idx="20116">
                  <c:v>2290.0390600000001</c:v>
                </c:pt>
                <c:pt idx="20117">
                  <c:v>2290.0390600000001</c:v>
                </c:pt>
                <c:pt idx="20118">
                  <c:v>2290.0390600000001</c:v>
                </c:pt>
                <c:pt idx="20119">
                  <c:v>2292.48047</c:v>
                </c:pt>
                <c:pt idx="20120">
                  <c:v>2290.0390600000001</c:v>
                </c:pt>
                <c:pt idx="20121">
                  <c:v>2290.0390600000001</c:v>
                </c:pt>
                <c:pt idx="20122">
                  <c:v>2290.0390600000001</c:v>
                </c:pt>
                <c:pt idx="20123">
                  <c:v>2290.0390600000001</c:v>
                </c:pt>
                <c:pt idx="20124">
                  <c:v>2290.0390600000001</c:v>
                </c:pt>
                <c:pt idx="20125">
                  <c:v>2290.0390600000001</c:v>
                </c:pt>
                <c:pt idx="20126">
                  <c:v>2292.48047</c:v>
                </c:pt>
                <c:pt idx="20127">
                  <c:v>2290.0390600000001</c:v>
                </c:pt>
                <c:pt idx="20128">
                  <c:v>2290.0390600000001</c:v>
                </c:pt>
                <c:pt idx="20129">
                  <c:v>2290.0390600000001</c:v>
                </c:pt>
                <c:pt idx="20130">
                  <c:v>2292.48047</c:v>
                </c:pt>
                <c:pt idx="20131">
                  <c:v>2290.0390600000001</c:v>
                </c:pt>
                <c:pt idx="20132">
                  <c:v>2290.0390600000001</c:v>
                </c:pt>
                <c:pt idx="20133">
                  <c:v>2290.0390600000001</c:v>
                </c:pt>
                <c:pt idx="20134">
                  <c:v>2290.0390600000001</c:v>
                </c:pt>
                <c:pt idx="20135">
                  <c:v>2290.0390600000001</c:v>
                </c:pt>
                <c:pt idx="20136">
                  <c:v>2290.0390600000001</c:v>
                </c:pt>
                <c:pt idx="20137">
                  <c:v>2292.48047</c:v>
                </c:pt>
                <c:pt idx="20138">
                  <c:v>2290.0390600000001</c:v>
                </c:pt>
                <c:pt idx="20139">
                  <c:v>2290.0390600000001</c:v>
                </c:pt>
                <c:pt idx="20140">
                  <c:v>2292.48047</c:v>
                </c:pt>
                <c:pt idx="20141">
                  <c:v>2292.48047</c:v>
                </c:pt>
                <c:pt idx="20142">
                  <c:v>2290.0390600000001</c:v>
                </c:pt>
                <c:pt idx="20143">
                  <c:v>2290.0390600000001</c:v>
                </c:pt>
                <c:pt idx="20144">
                  <c:v>2290.0390600000001</c:v>
                </c:pt>
                <c:pt idx="20145">
                  <c:v>2290.0390600000001</c:v>
                </c:pt>
                <c:pt idx="20146">
                  <c:v>2290.0390600000001</c:v>
                </c:pt>
                <c:pt idx="20147">
                  <c:v>2292.48047</c:v>
                </c:pt>
                <c:pt idx="20148">
                  <c:v>2290.0390600000001</c:v>
                </c:pt>
                <c:pt idx="20149">
                  <c:v>2292.48047</c:v>
                </c:pt>
                <c:pt idx="20150">
                  <c:v>2292.48047</c:v>
                </c:pt>
                <c:pt idx="20151">
                  <c:v>2290.0390600000001</c:v>
                </c:pt>
                <c:pt idx="20152">
                  <c:v>2290.0390600000001</c:v>
                </c:pt>
                <c:pt idx="20153">
                  <c:v>2292.48047</c:v>
                </c:pt>
                <c:pt idx="20154">
                  <c:v>2290.0390600000001</c:v>
                </c:pt>
                <c:pt idx="20155">
                  <c:v>2290.0390600000001</c:v>
                </c:pt>
                <c:pt idx="20156">
                  <c:v>2290.0390600000001</c:v>
                </c:pt>
                <c:pt idx="20157">
                  <c:v>2292.48047</c:v>
                </c:pt>
                <c:pt idx="20158">
                  <c:v>2290.0390600000001</c:v>
                </c:pt>
                <c:pt idx="20159">
                  <c:v>2290.0390600000001</c:v>
                </c:pt>
                <c:pt idx="20160">
                  <c:v>2290.0390600000001</c:v>
                </c:pt>
                <c:pt idx="20161">
                  <c:v>2292.48047</c:v>
                </c:pt>
                <c:pt idx="20162">
                  <c:v>2290.0390600000001</c:v>
                </c:pt>
                <c:pt idx="20163">
                  <c:v>2290.0390600000001</c:v>
                </c:pt>
                <c:pt idx="20164">
                  <c:v>2290.0390600000001</c:v>
                </c:pt>
                <c:pt idx="20165">
                  <c:v>2290.0390600000001</c:v>
                </c:pt>
                <c:pt idx="20166">
                  <c:v>2290.0390600000001</c:v>
                </c:pt>
                <c:pt idx="20167">
                  <c:v>2290.0390600000001</c:v>
                </c:pt>
                <c:pt idx="20168">
                  <c:v>2292.48047</c:v>
                </c:pt>
                <c:pt idx="20169">
                  <c:v>2290.0390600000001</c:v>
                </c:pt>
                <c:pt idx="20170">
                  <c:v>2290.0390600000001</c:v>
                </c:pt>
                <c:pt idx="20171">
                  <c:v>2290.0390600000001</c:v>
                </c:pt>
                <c:pt idx="20172">
                  <c:v>2292.48047</c:v>
                </c:pt>
                <c:pt idx="20173">
                  <c:v>2292.48047</c:v>
                </c:pt>
                <c:pt idx="20174">
                  <c:v>2290.0390600000001</c:v>
                </c:pt>
                <c:pt idx="20175">
                  <c:v>2290.0390600000001</c:v>
                </c:pt>
                <c:pt idx="20176">
                  <c:v>2290.0390600000001</c:v>
                </c:pt>
                <c:pt idx="20177">
                  <c:v>2290.0390600000001</c:v>
                </c:pt>
                <c:pt idx="20178">
                  <c:v>2290.0390600000001</c:v>
                </c:pt>
                <c:pt idx="20179">
                  <c:v>2290.0390600000001</c:v>
                </c:pt>
                <c:pt idx="20180">
                  <c:v>2292.48047</c:v>
                </c:pt>
                <c:pt idx="20181">
                  <c:v>2290.0390600000001</c:v>
                </c:pt>
                <c:pt idx="20182">
                  <c:v>2290.0390600000001</c:v>
                </c:pt>
                <c:pt idx="20183">
                  <c:v>2290.0390600000001</c:v>
                </c:pt>
                <c:pt idx="20184">
                  <c:v>2290.0390600000001</c:v>
                </c:pt>
                <c:pt idx="20185">
                  <c:v>2290.0390600000001</c:v>
                </c:pt>
                <c:pt idx="20186">
                  <c:v>2290.0390600000001</c:v>
                </c:pt>
                <c:pt idx="20187">
                  <c:v>2292.48047</c:v>
                </c:pt>
                <c:pt idx="20188">
                  <c:v>2292.48047</c:v>
                </c:pt>
                <c:pt idx="20189">
                  <c:v>2290.0390600000001</c:v>
                </c:pt>
                <c:pt idx="20190">
                  <c:v>2292.48047</c:v>
                </c:pt>
                <c:pt idx="20191">
                  <c:v>2292.48047</c:v>
                </c:pt>
                <c:pt idx="20192">
                  <c:v>2290.0390600000001</c:v>
                </c:pt>
                <c:pt idx="20193">
                  <c:v>2290.0390600000001</c:v>
                </c:pt>
                <c:pt idx="20194">
                  <c:v>2290.0390600000001</c:v>
                </c:pt>
                <c:pt idx="20195">
                  <c:v>2290.0390600000001</c:v>
                </c:pt>
                <c:pt idx="20196">
                  <c:v>2290.0390600000001</c:v>
                </c:pt>
                <c:pt idx="20197">
                  <c:v>2292.48047</c:v>
                </c:pt>
                <c:pt idx="20198">
                  <c:v>2290.0390600000001</c:v>
                </c:pt>
                <c:pt idx="20199">
                  <c:v>2290.0390600000001</c:v>
                </c:pt>
                <c:pt idx="20200">
                  <c:v>2290.0390600000001</c:v>
                </c:pt>
                <c:pt idx="20201">
                  <c:v>2290.0390600000001</c:v>
                </c:pt>
                <c:pt idx="20202">
                  <c:v>2290.0390600000001</c:v>
                </c:pt>
                <c:pt idx="20203">
                  <c:v>2290.0390600000001</c:v>
                </c:pt>
                <c:pt idx="20204">
                  <c:v>2290.0390600000001</c:v>
                </c:pt>
                <c:pt idx="20205">
                  <c:v>2290.0390600000001</c:v>
                </c:pt>
                <c:pt idx="20206">
                  <c:v>2290.0390600000001</c:v>
                </c:pt>
                <c:pt idx="20207">
                  <c:v>2290.0390600000001</c:v>
                </c:pt>
                <c:pt idx="20208">
                  <c:v>2290.0390600000001</c:v>
                </c:pt>
                <c:pt idx="20209">
                  <c:v>2292.48047</c:v>
                </c:pt>
                <c:pt idx="20210">
                  <c:v>2290.0390600000001</c:v>
                </c:pt>
                <c:pt idx="20211">
                  <c:v>2292.48047</c:v>
                </c:pt>
                <c:pt idx="20212">
                  <c:v>2290.0390600000001</c:v>
                </c:pt>
                <c:pt idx="20213">
                  <c:v>2290.0390600000001</c:v>
                </c:pt>
                <c:pt idx="20214">
                  <c:v>2290.0390600000001</c:v>
                </c:pt>
                <c:pt idx="20215">
                  <c:v>2290.0390600000001</c:v>
                </c:pt>
                <c:pt idx="20216">
                  <c:v>2290.0390600000001</c:v>
                </c:pt>
                <c:pt idx="20217">
                  <c:v>2290.0390600000001</c:v>
                </c:pt>
                <c:pt idx="20218">
                  <c:v>2292.48047</c:v>
                </c:pt>
                <c:pt idx="20219">
                  <c:v>2290.0390600000001</c:v>
                </c:pt>
                <c:pt idx="20220">
                  <c:v>2290.0390600000001</c:v>
                </c:pt>
                <c:pt idx="20221">
                  <c:v>2290.0390600000001</c:v>
                </c:pt>
                <c:pt idx="20222">
                  <c:v>2290.0390600000001</c:v>
                </c:pt>
                <c:pt idx="20223">
                  <c:v>2290.0390600000001</c:v>
                </c:pt>
                <c:pt idx="20224">
                  <c:v>2290.0390600000001</c:v>
                </c:pt>
                <c:pt idx="20225">
                  <c:v>2290.0390600000001</c:v>
                </c:pt>
                <c:pt idx="20226">
                  <c:v>2290.0390600000001</c:v>
                </c:pt>
                <c:pt idx="20227">
                  <c:v>2292.48047</c:v>
                </c:pt>
                <c:pt idx="20228">
                  <c:v>2290.0390600000001</c:v>
                </c:pt>
                <c:pt idx="20229">
                  <c:v>2290.0390600000001</c:v>
                </c:pt>
                <c:pt idx="20230">
                  <c:v>2290.0390600000001</c:v>
                </c:pt>
                <c:pt idx="20231">
                  <c:v>2290.0390600000001</c:v>
                </c:pt>
                <c:pt idx="20232">
                  <c:v>2290.0390600000001</c:v>
                </c:pt>
                <c:pt idx="20233">
                  <c:v>2290.0390600000001</c:v>
                </c:pt>
                <c:pt idx="20234">
                  <c:v>2290.0390600000001</c:v>
                </c:pt>
                <c:pt idx="20235">
                  <c:v>2292.48047</c:v>
                </c:pt>
                <c:pt idx="20236">
                  <c:v>2290.0390600000001</c:v>
                </c:pt>
                <c:pt idx="20237">
                  <c:v>2287.5976599999999</c:v>
                </c:pt>
                <c:pt idx="20238">
                  <c:v>2290.0390600000001</c:v>
                </c:pt>
                <c:pt idx="20239">
                  <c:v>2292.48047</c:v>
                </c:pt>
                <c:pt idx="20240">
                  <c:v>2290.0390600000001</c:v>
                </c:pt>
                <c:pt idx="20241">
                  <c:v>2290.0390600000001</c:v>
                </c:pt>
                <c:pt idx="20242">
                  <c:v>2290.0390600000001</c:v>
                </c:pt>
                <c:pt idx="20243">
                  <c:v>2290.0390600000001</c:v>
                </c:pt>
                <c:pt idx="20244">
                  <c:v>2292.48047</c:v>
                </c:pt>
                <c:pt idx="20245">
                  <c:v>2290.0390600000001</c:v>
                </c:pt>
                <c:pt idx="20246">
                  <c:v>2290.0390600000001</c:v>
                </c:pt>
                <c:pt idx="20247">
                  <c:v>2290.0390600000001</c:v>
                </c:pt>
                <c:pt idx="20248">
                  <c:v>2290.0390600000001</c:v>
                </c:pt>
                <c:pt idx="20249">
                  <c:v>2290.0390600000001</c:v>
                </c:pt>
                <c:pt idx="20250">
                  <c:v>2292.48047</c:v>
                </c:pt>
                <c:pt idx="20251">
                  <c:v>2290.0390600000001</c:v>
                </c:pt>
                <c:pt idx="20252">
                  <c:v>2290.0390600000001</c:v>
                </c:pt>
                <c:pt idx="20253">
                  <c:v>2290.0390600000001</c:v>
                </c:pt>
                <c:pt idx="20254">
                  <c:v>2290.0390600000001</c:v>
                </c:pt>
                <c:pt idx="20255">
                  <c:v>2290.0390600000001</c:v>
                </c:pt>
                <c:pt idx="20256">
                  <c:v>2290.0390600000001</c:v>
                </c:pt>
                <c:pt idx="20257">
                  <c:v>2290.0390600000001</c:v>
                </c:pt>
                <c:pt idx="20258">
                  <c:v>2290.0390600000001</c:v>
                </c:pt>
                <c:pt idx="20259">
                  <c:v>2290.0390600000001</c:v>
                </c:pt>
                <c:pt idx="20260">
                  <c:v>2290.0390600000001</c:v>
                </c:pt>
                <c:pt idx="20261">
                  <c:v>2292.48047</c:v>
                </c:pt>
                <c:pt idx="20262">
                  <c:v>2290.0390600000001</c:v>
                </c:pt>
                <c:pt idx="20263">
                  <c:v>2290.0390600000001</c:v>
                </c:pt>
                <c:pt idx="20264">
                  <c:v>2290.0390600000001</c:v>
                </c:pt>
                <c:pt idx="20265">
                  <c:v>2290.0390600000001</c:v>
                </c:pt>
                <c:pt idx="20266">
                  <c:v>2290.0390600000001</c:v>
                </c:pt>
                <c:pt idx="20267">
                  <c:v>2290.0390600000001</c:v>
                </c:pt>
                <c:pt idx="20268">
                  <c:v>2290.0390600000001</c:v>
                </c:pt>
                <c:pt idx="20269">
                  <c:v>2290.0390600000001</c:v>
                </c:pt>
                <c:pt idx="20270">
                  <c:v>2290.0390600000001</c:v>
                </c:pt>
                <c:pt idx="20271">
                  <c:v>2292.48047</c:v>
                </c:pt>
                <c:pt idx="20272">
                  <c:v>2290.0390600000001</c:v>
                </c:pt>
                <c:pt idx="20273">
                  <c:v>2290.0390600000001</c:v>
                </c:pt>
                <c:pt idx="20274">
                  <c:v>2290.0390600000001</c:v>
                </c:pt>
                <c:pt idx="20275">
                  <c:v>2290.0390600000001</c:v>
                </c:pt>
                <c:pt idx="20276">
                  <c:v>2290.0390600000001</c:v>
                </c:pt>
                <c:pt idx="20277">
                  <c:v>2292.48047</c:v>
                </c:pt>
                <c:pt idx="20278">
                  <c:v>2290.0390600000001</c:v>
                </c:pt>
                <c:pt idx="20279">
                  <c:v>2290.0390600000001</c:v>
                </c:pt>
                <c:pt idx="20280">
                  <c:v>2290.0390600000001</c:v>
                </c:pt>
                <c:pt idx="20281">
                  <c:v>2290.0390600000001</c:v>
                </c:pt>
                <c:pt idx="20282">
                  <c:v>2290.0390600000001</c:v>
                </c:pt>
                <c:pt idx="20283">
                  <c:v>2290.0390600000001</c:v>
                </c:pt>
                <c:pt idx="20284">
                  <c:v>2290.0390600000001</c:v>
                </c:pt>
                <c:pt idx="20285">
                  <c:v>2290.0390600000001</c:v>
                </c:pt>
                <c:pt idx="20286">
                  <c:v>2292.48047</c:v>
                </c:pt>
                <c:pt idx="20287">
                  <c:v>2290.0390600000001</c:v>
                </c:pt>
                <c:pt idx="20288">
                  <c:v>2290.0390600000001</c:v>
                </c:pt>
                <c:pt idx="20289">
                  <c:v>2290.0390600000001</c:v>
                </c:pt>
                <c:pt idx="20290">
                  <c:v>2290.0390600000001</c:v>
                </c:pt>
                <c:pt idx="20291">
                  <c:v>2290.0390600000001</c:v>
                </c:pt>
                <c:pt idx="20292">
                  <c:v>2290.0390600000001</c:v>
                </c:pt>
                <c:pt idx="20293">
                  <c:v>2290.0390600000001</c:v>
                </c:pt>
                <c:pt idx="20294">
                  <c:v>2290.0390600000001</c:v>
                </c:pt>
                <c:pt idx="20295">
                  <c:v>2290.0390600000001</c:v>
                </c:pt>
                <c:pt idx="20296">
                  <c:v>2290.0390600000001</c:v>
                </c:pt>
                <c:pt idx="20297">
                  <c:v>2290.0390600000001</c:v>
                </c:pt>
                <c:pt idx="20298">
                  <c:v>2292.48047</c:v>
                </c:pt>
                <c:pt idx="20299">
                  <c:v>2290.0390600000001</c:v>
                </c:pt>
                <c:pt idx="20300">
                  <c:v>2290.0390600000001</c:v>
                </c:pt>
                <c:pt idx="20301">
                  <c:v>2290.0390600000001</c:v>
                </c:pt>
                <c:pt idx="20302">
                  <c:v>2290.0390600000001</c:v>
                </c:pt>
                <c:pt idx="20303">
                  <c:v>2290.0390600000001</c:v>
                </c:pt>
                <c:pt idx="20304">
                  <c:v>2290.0390600000001</c:v>
                </c:pt>
                <c:pt idx="20305">
                  <c:v>2290.0390600000001</c:v>
                </c:pt>
                <c:pt idx="20306">
                  <c:v>2292.48047</c:v>
                </c:pt>
                <c:pt idx="20307">
                  <c:v>2290.0390600000001</c:v>
                </c:pt>
                <c:pt idx="20308">
                  <c:v>2290.0390600000001</c:v>
                </c:pt>
                <c:pt idx="20309">
                  <c:v>2290.0390600000001</c:v>
                </c:pt>
                <c:pt idx="20310">
                  <c:v>2290.0390600000001</c:v>
                </c:pt>
                <c:pt idx="20311">
                  <c:v>2290.0390600000001</c:v>
                </c:pt>
                <c:pt idx="20312">
                  <c:v>2290.0390600000001</c:v>
                </c:pt>
                <c:pt idx="20313">
                  <c:v>2290.0390600000001</c:v>
                </c:pt>
                <c:pt idx="20314">
                  <c:v>2290.0390600000001</c:v>
                </c:pt>
                <c:pt idx="20315">
                  <c:v>2290.0390600000001</c:v>
                </c:pt>
                <c:pt idx="20316">
                  <c:v>2290.0390600000001</c:v>
                </c:pt>
                <c:pt idx="20317">
                  <c:v>2290.0390600000001</c:v>
                </c:pt>
                <c:pt idx="20318">
                  <c:v>2287.5976599999999</c:v>
                </c:pt>
                <c:pt idx="20319">
                  <c:v>2290.0390600000001</c:v>
                </c:pt>
                <c:pt idx="20320">
                  <c:v>2287.5976599999999</c:v>
                </c:pt>
                <c:pt idx="20321">
                  <c:v>2290.0390600000001</c:v>
                </c:pt>
                <c:pt idx="20322">
                  <c:v>2290.0390600000001</c:v>
                </c:pt>
                <c:pt idx="20323">
                  <c:v>2290.0390600000001</c:v>
                </c:pt>
                <c:pt idx="20324">
                  <c:v>2292.48047</c:v>
                </c:pt>
                <c:pt idx="20325">
                  <c:v>2290.0390600000001</c:v>
                </c:pt>
                <c:pt idx="20326">
                  <c:v>2290.0390600000001</c:v>
                </c:pt>
                <c:pt idx="20327">
                  <c:v>2290.0390600000001</c:v>
                </c:pt>
                <c:pt idx="20328">
                  <c:v>2290.0390600000001</c:v>
                </c:pt>
                <c:pt idx="20329">
                  <c:v>2290.0390600000001</c:v>
                </c:pt>
                <c:pt idx="20330">
                  <c:v>2290.0390600000001</c:v>
                </c:pt>
                <c:pt idx="20331">
                  <c:v>2290.0390600000001</c:v>
                </c:pt>
                <c:pt idx="20332">
                  <c:v>2292.48047</c:v>
                </c:pt>
                <c:pt idx="20333">
                  <c:v>2290.0390600000001</c:v>
                </c:pt>
                <c:pt idx="20334">
                  <c:v>2290.0390600000001</c:v>
                </c:pt>
                <c:pt idx="20335">
                  <c:v>2290.0390600000001</c:v>
                </c:pt>
                <c:pt idx="20336">
                  <c:v>2290.0390600000001</c:v>
                </c:pt>
                <c:pt idx="20337">
                  <c:v>2290.0390600000001</c:v>
                </c:pt>
                <c:pt idx="20338">
                  <c:v>2292.48047</c:v>
                </c:pt>
                <c:pt idx="20339">
                  <c:v>2292.48047</c:v>
                </c:pt>
                <c:pt idx="20340">
                  <c:v>2290.0390600000001</c:v>
                </c:pt>
                <c:pt idx="20341">
                  <c:v>2290.0390600000001</c:v>
                </c:pt>
                <c:pt idx="20342">
                  <c:v>2292.48047</c:v>
                </c:pt>
                <c:pt idx="20343">
                  <c:v>2290.0390600000001</c:v>
                </c:pt>
                <c:pt idx="20344">
                  <c:v>2287.5976599999999</c:v>
                </c:pt>
                <c:pt idx="20345">
                  <c:v>2290.0390600000001</c:v>
                </c:pt>
                <c:pt idx="20346">
                  <c:v>2292.48047</c:v>
                </c:pt>
                <c:pt idx="20347">
                  <c:v>2290.0390600000001</c:v>
                </c:pt>
                <c:pt idx="20348">
                  <c:v>2290.0390600000001</c:v>
                </c:pt>
                <c:pt idx="20349">
                  <c:v>2290.0390600000001</c:v>
                </c:pt>
                <c:pt idx="20350">
                  <c:v>2290.0390600000001</c:v>
                </c:pt>
                <c:pt idx="20351">
                  <c:v>2290.0390600000001</c:v>
                </c:pt>
                <c:pt idx="20352">
                  <c:v>2290.0390600000001</c:v>
                </c:pt>
                <c:pt idx="20353">
                  <c:v>2290.0390600000001</c:v>
                </c:pt>
                <c:pt idx="20354">
                  <c:v>2290.0390600000001</c:v>
                </c:pt>
                <c:pt idx="20355">
                  <c:v>2287.5976599999999</c:v>
                </c:pt>
                <c:pt idx="20356">
                  <c:v>2290.0390600000001</c:v>
                </c:pt>
                <c:pt idx="20357">
                  <c:v>2290.0390600000001</c:v>
                </c:pt>
                <c:pt idx="20358">
                  <c:v>2290.0390600000001</c:v>
                </c:pt>
                <c:pt idx="20359">
                  <c:v>2290.0390600000001</c:v>
                </c:pt>
                <c:pt idx="20360">
                  <c:v>2290.0390600000001</c:v>
                </c:pt>
                <c:pt idx="20361">
                  <c:v>2290.0390600000001</c:v>
                </c:pt>
                <c:pt idx="20362">
                  <c:v>2290.0390600000001</c:v>
                </c:pt>
                <c:pt idx="20363">
                  <c:v>2290.0390600000001</c:v>
                </c:pt>
                <c:pt idx="20364">
                  <c:v>2290.0390600000001</c:v>
                </c:pt>
                <c:pt idx="20365">
                  <c:v>2290.0390600000001</c:v>
                </c:pt>
                <c:pt idx="20366">
                  <c:v>2290.0390600000001</c:v>
                </c:pt>
                <c:pt idx="20367">
                  <c:v>2290.0390600000001</c:v>
                </c:pt>
                <c:pt idx="20368">
                  <c:v>2290.0390600000001</c:v>
                </c:pt>
                <c:pt idx="20369">
                  <c:v>2290.0390600000001</c:v>
                </c:pt>
                <c:pt idx="20370">
                  <c:v>2290.0390600000001</c:v>
                </c:pt>
                <c:pt idx="20371">
                  <c:v>2290.0390600000001</c:v>
                </c:pt>
                <c:pt idx="20372">
                  <c:v>2290.0390600000001</c:v>
                </c:pt>
                <c:pt idx="20373">
                  <c:v>2290.0390600000001</c:v>
                </c:pt>
                <c:pt idx="20374">
                  <c:v>2290.0390600000001</c:v>
                </c:pt>
                <c:pt idx="20375">
                  <c:v>2290.0390600000001</c:v>
                </c:pt>
                <c:pt idx="20376">
                  <c:v>2290.0390600000001</c:v>
                </c:pt>
                <c:pt idx="20377">
                  <c:v>2290.0390600000001</c:v>
                </c:pt>
                <c:pt idx="20378">
                  <c:v>2290.0390600000001</c:v>
                </c:pt>
                <c:pt idx="20379">
                  <c:v>2290.0390600000001</c:v>
                </c:pt>
                <c:pt idx="20380">
                  <c:v>2287.5976599999999</c:v>
                </c:pt>
                <c:pt idx="20381">
                  <c:v>2287.5976599999999</c:v>
                </c:pt>
                <c:pt idx="20382">
                  <c:v>2290.0390600000001</c:v>
                </c:pt>
                <c:pt idx="20383">
                  <c:v>2290.0390600000001</c:v>
                </c:pt>
                <c:pt idx="20384">
                  <c:v>2290.0390600000001</c:v>
                </c:pt>
                <c:pt idx="20385">
                  <c:v>2290.0390600000001</c:v>
                </c:pt>
                <c:pt idx="20386">
                  <c:v>2287.5976599999999</c:v>
                </c:pt>
                <c:pt idx="20387">
                  <c:v>2290.0390600000001</c:v>
                </c:pt>
                <c:pt idx="20388">
                  <c:v>2290.0390600000001</c:v>
                </c:pt>
                <c:pt idx="20389">
                  <c:v>2290.0390600000001</c:v>
                </c:pt>
                <c:pt idx="20390">
                  <c:v>2290.0390600000001</c:v>
                </c:pt>
                <c:pt idx="20391">
                  <c:v>2290.0390600000001</c:v>
                </c:pt>
                <c:pt idx="20392">
                  <c:v>2290.0390600000001</c:v>
                </c:pt>
                <c:pt idx="20393">
                  <c:v>2290.0390600000001</c:v>
                </c:pt>
                <c:pt idx="20394">
                  <c:v>2290.0390600000001</c:v>
                </c:pt>
                <c:pt idx="20395">
                  <c:v>2290.0390600000001</c:v>
                </c:pt>
                <c:pt idx="20396">
                  <c:v>2287.5976599999999</c:v>
                </c:pt>
                <c:pt idx="20397">
                  <c:v>2290.0390600000001</c:v>
                </c:pt>
                <c:pt idx="20398">
                  <c:v>2290.0390600000001</c:v>
                </c:pt>
                <c:pt idx="20399">
                  <c:v>2290.0390600000001</c:v>
                </c:pt>
                <c:pt idx="20400">
                  <c:v>2290.0390600000001</c:v>
                </c:pt>
                <c:pt idx="20401">
                  <c:v>2290.0390600000001</c:v>
                </c:pt>
                <c:pt idx="20402">
                  <c:v>2290.0390600000001</c:v>
                </c:pt>
                <c:pt idx="20403">
                  <c:v>2290.0390600000001</c:v>
                </c:pt>
                <c:pt idx="20404">
                  <c:v>2290.0390600000001</c:v>
                </c:pt>
                <c:pt idx="20405">
                  <c:v>2290.0390600000001</c:v>
                </c:pt>
                <c:pt idx="20406">
                  <c:v>2290.0390600000001</c:v>
                </c:pt>
                <c:pt idx="20407">
                  <c:v>2290.0390600000001</c:v>
                </c:pt>
                <c:pt idx="20408">
                  <c:v>2290.0390600000001</c:v>
                </c:pt>
                <c:pt idx="20409">
                  <c:v>2290.0390600000001</c:v>
                </c:pt>
                <c:pt idx="20410">
                  <c:v>2290.0390600000001</c:v>
                </c:pt>
                <c:pt idx="20411">
                  <c:v>2290.0390600000001</c:v>
                </c:pt>
                <c:pt idx="20412">
                  <c:v>2290.0390600000001</c:v>
                </c:pt>
                <c:pt idx="20413">
                  <c:v>2290.0390600000001</c:v>
                </c:pt>
                <c:pt idx="20414">
                  <c:v>2290.0390600000001</c:v>
                </c:pt>
                <c:pt idx="20415">
                  <c:v>2290.0390600000001</c:v>
                </c:pt>
                <c:pt idx="20416">
                  <c:v>2292.48047</c:v>
                </c:pt>
                <c:pt idx="20417">
                  <c:v>2290.0390600000001</c:v>
                </c:pt>
                <c:pt idx="20418">
                  <c:v>2287.5976599999999</c:v>
                </c:pt>
                <c:pt idx="20419">
                  <c:v>2290.0390600000001</c:v>
                </c:pt>
                <c:pt idx="20420">
                  <c:v>2290.0390600000001</c:v>
                </c:pt>
                <c:pt idx="20421">
                  <c:v>2287.5976599999999</c:v>
                </c:pt>
                <c:pt idx="20422">
                  <c:v>2290.0390600000001</c:v>
                </c:pt>
                <c:pt idx="20423">
                  <c:v>2290.0390600000001</c:v>
                </c:pt>
                <c:pt idx="20424">
                  <c:v>2290.0390600000001</c:v>
                </c:pt>
                <c:pt idx="20425">
                  <c:v>2290.0390600000001</c:v>
                </c:pt>
                <c:pt idx="20426">
                  <c:v>2290.0390600000001</c:v>
                </c:pt>
                <c:pt idx="20427">
                  <c:v>2290.0390600000001</c:v>
                </c:pt>
                <c:pt idx="20428">
                  <c:v>2290.0390600000001</c:v>
                </c:pt>
                <c:pt idx="20429">
                  <c:v>2290.0390600000001</c:v>
                </c:pt>
                <c:pt idx="20430">
                  <c:v>2290.0390600000001</c:v>
                </c:pt>
                <c:pt idx="20431">
                  <c:v>2290.0390600000001</c:v>
                </c:pt>
                <c:pt idx="20432">
                  <c:v>2290.0390600000001</c:v>
                </c:pt>
                <c:pt idx="20433">
                  <c:v>2287.5976599999999</c:v>
                </c:pt>
                <c:pt idx="20434">
                  <c:v>2290.0390600000001</c:v>
                </c:pt>
                <c:pt idx="20435">
                  <c:v>2290.0390600000001</c:v>
                </c:pt>
                <c:pt idx="20436">
                  <c:v>2287.5976599999999</c:v>
                </c:pt>
                <c:pt idx="20437">
                  <c:v>2290.0390600000001</c:v>
                </c:pt>
                <c:pt idx="20438">
                  <c:v>2290.0390600000001</c:v>
                </c:pt>
                <c:pt idx="20439">
                  <c:v>2287.5976599999999</c:v>
                </c:pt>
                <c:pt idx="20440">
                  <c:v>2290.0390600000001</c:v>
                </c:pt>
                <c:pt idx="20441">
                  <c:v>2287.5976599999999</c:v>
                </c:pt>
                <c:pt idx="20442">
                  <c:v>2290.0390600000001</c:v>
                </c:pt>
                <c:pt idx="20443">
                  <c:v>2290.0390600000001</c:v>
                </c:pt>
                <c:pt idx="20444">
                  <c:v>2290.0390600000001</c:v>
                </c:pt>
                <c:pt idx="20445">
                  <c:v>2290.0390600000001</c:v>
                </c:pt>
                <c:pt idx="20446">
                  <c:v>2290.0390600000001</c:v>
                </c:pt>
                <c:pt idx="20447">
                  <c:v>2290.0390600000001</c:v>
                </c:pt>
                <c:pt idx="20448">
                  <c:v>2290.0390600000001</c:v>
                </c:pt>
                <c:pt idx="20449">
                  <c:v>2290.0390600000001</c:v>
                </c:pt>
                <c:pt idx="20450">
                  <c:v>2290.0390600000001</c:v>
                </c:pt>
                <c:pt idx="20451">
                  <c:v>2290.0390600000001</c:v>
                </c:pt>
                <c:pt idx="20452">
                  <c:v>2290.0390600000001</c:v>
                </c:pt>
                <c:pt idx="20453">
                  <c:v>2290.0390600000001</c:v>
                </c:pt>
                <c:pt idx="20454">
                  <c:v>2290.0390600000001</c:v>
                </c:pt>
                <c:pt idx="20455">
                  <c:v>2290.0390600000001</c:v>
                </c:pt>
                <c:pt idx="20456">
                  <c:v>2290.0390600000001</c:v>
                </c:pt>
                <c:pt idx="20457">
                  <c:v>2287.5976599999999</c:v>
                </c:pt>
                <c:pt idx="20458">
                  <c:v>2290.0390600000001</c:v>
                </c:pt>
                <c:pt idx="20459">
                  <c:v>2290.0390600000001</c:v>
                </c:pt>
                <c:pt idx="20460">
                  <c:v>2290.0390600000001</c:v>
                </c:pt>
                <c:pt idx="20461">
                  <c:v>2290.0390600000001</c:v>
                </c:pt>
                <c:pt idx="20462">
                  <c:v>2290.0390600000001</c:v>
                </c:pt>
                <c:pt idx="20463">
                  <c:v>2287.5976599999999</c:v>
                </c:pt>
                <c:pt idx="20464">
                  <c:v>2290.0390600000001</c:v>
                </c:pt>
                <c:pt idx="20465">
                  <c:v>2287.5976599999999</c:v>
                </c:pt>
                <c:pt idx="20466">
                  <c:v>2290.0390600000001</c:v>
                </c:pt>
                <c:pt idx="20467">
                  <c:v>2290.0390600000001</c:v>
                </c:pt>
                <c:pt idx="20468">
                  <c:v>2290.0390600000001</c:v>
                </c:pt>
                <c:pt idx="20469">
                  <c:v>2290.0390600000001</c:v>
                </c:pt>
                <c:pt idx="20470">
                  <c:v>2290.0390600000001</c:v>
                </c:pt>
                <c:pt idx="20471">
                  <c:v>2290.0390600000001</c:v>
                </c:pt>
                <c:pt idx="20472">
                  <c:v>2290.0390600000001</c:v>
                </c:pt>
                <c:pt idx="20473">
                  <c:v>2290.0390600000001</c:v>
                </c:pt>
                <c:pt idx="20474">
                  <c:v>2290.0390600000001</c:v>
                </c:pt>
                <c:pt idx="20475">
                  <c:v>2287.5976599999999</c:v>
                </c:pt>
                <c:pt idx="20476">
                  <c:v>2290.0390600000001</c:v>
                </c:pt>
                <c:pt idx="20477">
                  <c:v>2290.0390600000001</c:v>
                </c:pt>
                <c:pt idx="20478">
                  <c:v>2290.0390600000001</c:v>
                </c:pt>
                <c:pt idx="20479">
                  <c:v>2290.0390600000001</c:v>
                </c:pt>
                <c:pt idx="20480">
                  <c:v>2290.0390600000001</c:v>
                </c:pt>
                <c:pt idx="20481">
                  <c:v>2287.5976599999999</c:v>
                </c:pt>
                <c:pt idx="20482">
                  <c:v>2290.0390600000001</c:v>
                </c:pt>
                <c:pt idx="20483">
                  <c:v>2290.0390600000001</c:v>
                </c:pt>
                <c:pt idx="20484">
                  <c:v>2290.0390600000001</c:v>
                </c:pt>
                <c:pt idx="20485">
                  <c:v>2290.0390600000001</c:v>
                </c:pt>
                <c:pt idx="20486">
                  <c:v>2290.0390600000001</c:v>
                </c:pt>
                <c:pt idx="20487">
                  <c:v>2290.0390600000001</c:v>
                </c:pt>
                <c:pt idx="20488">
                  <c:v>2290.0390600000001</c:v>
                </c:pt>
                <c:pt idx="20489">
                  <c:v>2290.0390600000001</c:v>
                </c:pt>
                <c:pt idx="20490">
                  <c:v>2290.0390600000001</c:v>
                </c:pt>
                <c:pt idx="20491">
                  <c:v>2287.5976599999999</c:v>
                </c:pt>
                <c:pt idx="20492">
                  <c:v>2290.0390600000001</c:v>
                </c:pt>
                <c:pt idx="20493">
                  <c:v>2287.5976599999999</c:v>
                </c:pt>
                <c:pt idx="20494">
                  <c:v>2290.0390600000001</c:v>
                </c:pt>
                <c:pt idx="20495">
                  <c:v>2290.0390600000001</c:v>
                </c:pt>
                <c:pt idx="20496">
                  <c:v>2287.5976599999999</c:v>
                </c:pt>
                <c:pt idx="20497">
                  <c:v>2290.0390600000001</c:v>
                </c:pt>
                <c:pt idx="20498">
                  <c:v>2290.0390600000001</c:v>
                </c:pt>
                <c:pt idx="20499">
                  <c:v>2290.0390600000001</c:v>
                </c:pt>
                <c:pt idx="20500">
                  <c:v>2290.0390600000001</c:v>
                </c:pt>
                <c:pt idx="20501">
                  <c:v>2290.0390600000001</c:v>
                </c:pt>
                <c:pt idx="20502">
                  <c:v>2290.0390600000001</c:v>
                </c:pt>
                <c:pt idx="20503">
                  <c:v>2290.0390600000001</c:v>
                </c:pt>
                <c:pt idx="20504">
                  <c:v>2287.5976599999999</c:v>
                </c:pt>
                <c:pt idx="20505">
                  <c:v>2290.0390600000001</c:v>
                </c:pt>
                <c:pt idx="20506">
                  <c:v>2290.0390600000001</c:v>
                </c:pt>
                <c:pt idx="20507">
                  <c:v>2290.0390600000001</c:v>
                </c:pt>
                <c:pt idx="20508">
                  <c:v>2287.5976599999999</c:v>
                </c:pt>
                <c:pt idx="20509">
                  <c:v>2287.5976599999999</c:v>
                </c:pt>
                <c:pt idx="20510">
                  <c:v>2290.0390600000001</c:v>
                </c:pt>
                <c:pt idx="20511">
                  <c:v>2290.0390600000001</c:v>
                </c:pt>
                <c:pt idx="20512">
                  <c:v>2290.0390600000001</c:v>
                </c:pt>
                <c:pt idx="20513">
                  <c:v>2290.0390600000001</c:v>
                </c:pt>
                <c:pt idx="20514">
                  <c:v>2290.0390600000001</c:v>
                </c:pt>
                <c:pt idx="20515">
                  <c:v>2290.0390600000001</c:v>
                </c:pt>
                <c:pt idx="20516">
                  <c:v>2287.5976599999999</c:v>
                </c:pt>
                <c:pt idx="20517">
                  <c:v>2287.5976599999999</c:v>
                </c:pt>
                <c:pt idx="20518">
                  <c:v>2290.0390600000001</c:v>
                </c:pt>
                <c:pt idx="20519">
                  <c:v>2290.0390600000001</c:v>
                </c:pt>
                <c:pt idx="20520">
                  <c:v>2290.0390600000001</c:v>
                </c:pt>
                <c:pt idx="20521">
                  <c:v>2290.0390600000001</c:v>
                </c:pt>
                <c:pt idx="20522">
                  <c:v>2287.5976599999999</c:v>
                </c:pt>
                <c:pt idx="20523">
                  <c:v>2292.48047</c:v>
                </c:pt>
                <c:pt idx="20524">
                  <c:v>2290.0390600000001</c:v>
                </c:pt>
                <c:pt idx="20525">
                  <c:v>2290.0390600000001</c:v>
                </c:pt>
                <c:pt idx="20526">
                  <c:v>2287.5976599999999</c:v>
                </c:pt>
                <c:pt idx="20527">
                  <c:v>2287.5976599999999</c:v>
                </c:pt>
                <c:pt idx="20528">
                  <c:v>2290.0390600000001</c:v>
                </c:pt>
                <c:pt idx="20529">
                  <c:v>2290.0390600000001</c:v>
                </c:pt>
                <c:pt idx="20530">
                  <c:v>2290.0390600000001</c:v>
                </c:pt>
                <c:pt idx="20531">
                  <c:v>2290.0390600000001</c:v>
                </c:pt>
                <c:pt idx="20532">
                  <c:v>2290.0390600000001</c:v>
                </c:pt>
                <c:pt idx="20533">
                  <c:v>2290.0390600000001</c:v>
                </c:pt>
                <c:pt idx="20534">
                  <c:v>2287.5976599999999</c:v>
                </c:pt>
                <c:pt idx="20535">
                  <c:v>2287.5976599999999</c:v>
                </c:pt>
                <c:pt idx="20536">
                  <c:v>2290.0390600000001</c:v>
                </c:pt>
                <c:pt idx="20537">
                  <c:v>2290.0390600000001</c:v>
                </c:pt>
                <c:pt idx="20538">
                  <c:v>2287.5976599999999</c:v>
                </c:pt>
                <c:pt idx="20539">
                  <c:v>2287.5976599999999</c:v>
                </c:pt>
                <c:pt idx="20540">
                  <c:v>2287.5976599999999</c:v>
                </c:pt>
                <c:pt idx="20541">
                  <c:v>2290.0390600000001</c:v>
                </c:pt>
                <c:pt idx="20542">
                  <c:v>2290.0390600000001</c:v>
                </c:pt>
                <c:pt idx="20543">
                  <c:v>2287.5976599999999</c:v>
                </c:pt>
                <c:pt idx="20544">
                  <c:v>2287.5976599999999</c:v>
                </c:pt>
                <c:pt idx="20545">
                  <c:v>2290.0390600000001</c:v>
                </c:pt>
                <c:pt idx="20546">
                  <c:v>2290.0390600000001</c:v>
                </c:pt>
                <c:pt idx="20547">
                  <c:v>2287.5976599999999</c:v>
                </c:pt>
                <c:pt idx="20548">
                  <c:v>2290.0390600000001</c:v>
                </c:pt>
                <c:pt idx="20549">
                  <c:v>2290.0390600000001</c:v>
                </c:pt>
                <c:pt idx="20550">
                  <c:v>2287.5976599999999</c:v>
                </c:pt>
                <c:pt idx="20551">
                  <c:v>2287.5976599999999</c:v>
                </c:pt>
                <c:pt idx="20552">
                  <c:v>2287.5976599999999</c:v>
                </c:pt>
                <c:pt idx="20553">
                  <c:v>2290.0390600000001</c:v>
                </c:pt>
                <c:pt idx="20554">
                  <c:v>2287.5976599999999</c:v>
                </c:pt>
                <c:pt idx="20555">
                  <c:v>2290.0390600000001</c:v>
                </c:pt>
                <c:pt idx="20556">
                  <c:v>2287.5976599999999</c:v>
                </c:pt>
                <c:pt idx="20557">
                  <c:v>2287.5976599999999</c:v>
                </c:pt>
                <c:pt idx="20558">
                  <c:v>2290.0390600000001</c:v>
                </c:pt>
                <c:pt idx="20559">
                  <c:v>2290.0390600000001</c:v>
                </c:pt>
                <c:pt idx="20560">
                  <c:v>2290.0390600000001</c:v>
                </c:pt>
                <c:pt idx="20561">
                  <c:v>2290.0390600000001</c:v>
                </c:pt>
                <c:pt idx="20562">
                  <c:v>2290.0390600000001</c:v>
                </c:pt>
                <c:pt idx="20563">
                  <c:v>2287.5976599999999</c:v>
                </c:pt>
                <c:pt idx="20564">
                  <c:v>2287.5976599999999</c:v>
                </c:pt>
                <c:pt idx="20565">
                  <c:v>2290.0390600000001</c:v>
                </c:pt>
                <c:pt idx="20566">
                  <c:v>2287.5976599999999</c:v>
                </c:pt>
                <c:pt idx="20567">
                  <c:v>2290.0390600000001</c:v>
                </c:pt>
                <c:pt idx="20568">
                  <c:v>2290.0390600000001</c:v>
                </c:pt>
                <c:pt idx="20569">
                  <c:v>2290.0390600000001</c:v>
                </c:pt>
                <c:pt idx="20570">
                  <c:v>2290.0390600000001</c:v>
                </c:pt>
                <c:pt idx="20571">
                  <c:v>2290.0390600000001</c:v>
                </c:pt>
                <c:pt idx="20572">
                  <c:v>2290.0390600000001</c:v>
                </c:pt>
                <c:pt idx="20573">
                  <c:v>2290.0390600000001</c:v>
                </c:pt>
                <c:pt idx="20574">
                  <c:v>2290.0390600000001</c:v>
                </c:pt>
                <c:pt idx="20575">
                  <c:v>2290.0390600000001</c:v>
                </c:pt>
                <c:pt idx="20576">
                  <c:v>2287.5976599999999</c:v>
                </c:pt>
                <c:pt idx="20577">
                  <c:v>2290.0390600000001</c:v>
                </c:pt>
                <c:pt idx="20578">
                  <c:v>2287.5976599999999</c:v>
                </c:pt>
                <c:pt idx="20579">
                  <c:v>2290.0390600000001</c:v>
                </c:pt>
                <c:pt idx="20580">
                  <c:v>2290.0390600000001</c:v>
                </c:pt>
                <c:pt idx="20581">
                  <c:v>2290.0390600000001</c:v>
                </c:pt>
                <c:pt idx="20582">
                  <c:v>2290.0390600000001</c:v>
                </c:pt>
                <c:pt idx="20583">
                  <c:v>2287.5976599999999</c:v>
                </c:pt>
                <c:pt idx="20584">
                  <c:v>2290.0390600000001</c:v>
                </c:pt>
                <c:pt idx="20585">
                  <c:v>2290.0390600000001</c:v>
                </c:pt>
                <c:pt idx="20586">
                  <c:v>2287.5976599999999</c:v>
                </c:pt>
                <c:pt idx="20587">
                  <c:v>2287.5976599999999</c:v>
                </c:pt>
                <c:pt idx="20588">
                  <c:v>2287.5976599999999</c:v>
                </c:pt>
                <c:pt idx="20589">
                  <c:v>2290.0390600000001</c:v>
                </c:pt>
                <c:pt idx="20590">
                  <c:v>2287.5976599999999</c:v>
                </c:pt>
                <c:pt idx="20591">
                  <c:v>2287.5976599999999</c:v>
                </c:pt>
                <c:pt idx="20592">
                  <c:v>2290.0390600000001</c:v>
                </c:pt>
                <c:pt idx="20593">
                  <c:v>2290.0390600000001</c:v>
                </c:pt>
                <c:pt idx="20594">
                  <c:v>2290.0390600000001</c:v>
                </c:pt>
                <c:pt idx="20595">
                  <c:v>2287.5976599999999</c:v>
                </c:pt>
                <c:pt idx="20596">
                  <c:v>2290.0390600000001</c:v>
                </c:pt>
                <c:pt idx="20597">
                  <c:v>2290.0390600000001</c:v>
                </c:pt>
                <c:pt idx="20598">
                  <c:v>2290.0390600000001</c:v>
                </c:pt>
                <c:pt idx="20599">
                  <c:v>2290.0390600000001</c:v>
                </c:pt>
                <c:pt idx="20600">
                  <c:v>2290.0390600000001</c:v>
                </c:pt>
                <c:pt idx="20601">
                  <c:v>2290.0390600000001</c:v>
                </c:pt>
                <c:pt idx="20602">
                  <c:v>2287.5976599999999</c:v>
                </c:pt>
                <c:pt idx="20603">
                  <c:v>2287.5976599999999</c:v>
                </c:pt>
                <c:pt idx="20604">
                  <c:v>2290.0390600000001</c:v>
                </c:pt>
                <c:pt idx="20605">
                  <c:v>2287.5976599999999</c:v>
                </c:pt>
                <c:pt idx="20606">
                  <c:v>2287.5976599999999</c:v>
                </c:pt>
                <c:pt idx="20607">
                  <c:v>2290.0390600000001</c:v>
                </c:pt>
                <c:pt idx="20608">
                  <c:v>2290.0390600000001</c:v>
                </c:pt>
                <c:pt idx="20609">
                  <c:v>2290.0390600000001</c:v>
                </c:pt>
                <c:pt idx="20610">
                  <c:v>2290.0390600000001</c:v>
                </c:pt>
                <c:pt idx="20611">
                  <c:v>2290.0390600000001</c:v>
                </c:pt>
                <c:pt idx="20612">
                  <c:v>2287.5976599999999</c:v>
                </c:pt>
                <c:pt idx="20613">
                  <c:v>2290.0390600000001</c:v>
                </c:pt>
                <c:pt idx="20614">
                  <c:v>2290.0390600000001</c:v>
                </c:pt>
                <c:pt idx="20615">
                  <c:v>2287.5976599999999</c:v>
                </c:pt>
                <c:pt idx="20616">
                  <c:v>2287.5976599999999</c:v>
                </c:pt>
                <c:pt idx="20617">
                  <c:v>2290.0390600000001</c:v>
                </c:pt>
                <c:pt idx="20618">
                  <c:v>2290.0390600000001</c:v>
                </c:pt>
                <c:pt idx="20619">
                  <c:v>2287.5976599999999</c:v>
                </c:pt>
                <c:pt idx="20620">
                  <c:v>2292.48047</c:v>
                </c:pt>
                <c:pt idx="20621">
                  <c:v>2287.5976599999999</c:v>
                </c:pt>
                <c:pt idx="20622">
                  <c:v>2290.0390600000001</c:v>
                </c:pt>
                <c:pt idx="20623">
                  <c:v>2290.0390600000001</c:v>
                </c:pt>
                <c:pt idx="20624">
                  <c:v>2287.5976599999999</c:v>
                </c:pt>
                <c:pt idx="20625">
                  <c:v>2290.0390600000001</c:v>
                </c:pt>
                <c:pt idx="20626">
                  <c:v>2290.0390600000001</c:v>
                </c:pt>
                <c:pt idx="20627">
                  <c:v>2290.0390600000001</c:v>
                </c:pt>
                <c:pt idx="20628">
                  <c:v>2287.5976599999999</c:v>
                </c:pt>
                <c:pt idx="20629">
                  <c:v>2287.5976599999999</c:v>
                </c:pt>
                <c:pt idx="20630">
                  <c:v>2290.0390600000001</c:v>
                </c:pt>
                <c:pt idx="20631">
                  <c:v>2290.0390600000001</c:v>
                </c:pt>
                <c:pt idx="20632">
                  <c:v>2287.5976599999999</c:v>
                </c:pt>
                <c:pt idx="20633">
                  <c:v>2290.0390600000001</c:v>
                </c:pt>
                <c:pt idx="20634">
                  <c:v>2287.5976599999999</c:v>
                </c:pt>
                <c:pt idx="20635">
                  <c:v>2290.0390600000001</c:v>
                </c:pt>
                <c:pt idx="20636">
                  <c:v>2290.0390600000001</c:v>
                </c:pt>
                <c:pt idx="20637">
                  <c:v>2290.0390600000001</c:v>
                </c:pt>
                <c:pt idx="20638">
                  <c:v>2290.0390600000001</c:v>
                </c:pt>
                <c:pt idx="20639">
                  <c:v>2287.5976599999999</c:v>
                </c:pt>
                <c:pt idx="20640">
                  <c:v>2290.0390600000001</c:v>
                </c:pt>
                <c:pt idx="20641">
                  <c:v>2290.0390600000001</c:v>
                </c:pt>
                <c:pt idx="20642">
                  <c:v>2287.5976599999999</c:v>
                </c:pt>
                <c:pt idx="20643">
                  <c:v>2290.0390600000001</c:v>
                </c:pt>
                <c:pt idx="20644">
                  <c:v>2290.0390600000001</c:v>
                </c:pt>
                <c:pt idx="20645">
                  <c:v>2287.5976599999999</c:v>
                </c:pt>
                <c:pt idx="20646">
                  <c:v>2287.5976599999999</c:v>
                </c:pt>
                <c:pt idx="20647">
                  <c:v>2290.0390600000001</c:v>
                </c:pt>
                <c:pt idx="20648">
                  <c:v>2287.5976599999999</c:v>
                </c:pt>
                <c:pt idx="20649">
                  <c:v>2287.5976599999999</c:v>
                </c:pt>
                <c:pt idx="20650">
                  <c:v>2290.0390600000001</c:v>
                </c:pt>
                <c:pt idx="20651">
                  <c:v>2290.0390600000001</c:v>
                </c:pt>
                <c:pt idx="20652">
                  <c:v>2290.0390600000001</c:v>
                </c:pt>
                <c:pt idx="20653">
                  <c:v>2287.5976599999999</c:v>
                </c:pt>
                <c:pt idx="20654">
                  <c:v>2287.5976599999999</c:v>
                </c:pt>
                <c:pt idx="20655">
                  <c:v>2287.5976599999999</c:v>
                </c:pt>
                <c:pt idx="20656">
                  <c:v>2287.5976599999999</c:v>
                </c:pt>
                <c:pt idx="20657">
                  <c:v>2290.0390600000001</c:v>
                </c:pt>
                <c:pt idx="20658">
                  <c:v>2290.0390600000001</c:v>
                </c:pt>
                <c:pt idx="20659">
                  <c:v>2290.0390600000001</c:v>
                </c:pt>
                <c:pt idx="20660">
                  <c:v>2287.5976599999999</c:v>
                </c:pt>
                <c:pt idx="20661">
                  <c:v>2287.5976599999999</c:v>
                </c:pt>
                <c:pt idx="20662">
                  <c:v>2290.0390600000001</c:v>
                </c:pt>
                <c:pt idx="20663">
                  <c:v>2287.5976599999999</c:v>
                </c:pt>
                <c:pt idx="20664">
                  <c:v>2287.5976599999999</c:v>
                </c:pt>
                <c:pt idx="20665">
                  <c:v>2287.5976599999999</c:v>
                </c:pt>
                <c:pt idx="20666">
                  <c:v>2290.0390600000001</c:v>
                </c:pt>
                <c:pt idx="20667">
                  <c:v>2287.5976599999999</c:v>
                </c:pt>
                <c:pt idx="20668">
                  <c:v>2290.0390600000001</c:v>
                </c:pt>
                <c:pt idx="20669">
                  <c:v>2287.5976599999999</c:v>
                </c:pt>
                <c:pt idx="20670">
                  <c:v>2290.0390600000001</c:v>
                </c:pt>
                <c:pt idx="20671">
                  <c:v>2287.5976599999999</c:v>
                </c:pt>
                <c:pt idx="20672">
                  <c:v>2290.0390600000001</c:v>
                </c:pt>
                <c:pt idx="20673">
                  <c:v>2290.0390600000001</c:v>
                </c:pt>
                <c:pt idx="20674">
                  <c:v>2290.0390600000001</c:v>
                </c:pt>
                <c:pt idx="20675">
                  <c:v>2290.0390600000001</c:v>
                </c:pt>
                <c:pt idx="20676">
                  <c:v>2287.5976599999999</c:v>
                </c:pt>
                <c:pt idx="20677">
                  <c:v>2287.5976599999999</c:v>
                </c:pt>
                <c:pt idx="20678">
                  <c:v>2290.0390600000001</c:v>
                </c:pt>
                <c:pt idx="20679">
                  <c:v>2287.5976599999999</c:v>
                </c:pt>
                <c:pt idx="20680">
                  <c:v>2290.0390600000001</c:v>
                </c:pt>
                <c:pt idx="20681">
                  <c:v>2290.0390600000001</c:v>
                </c:pt>
                <c:pt idx="20682">
                  <c:v>2290.0390600000001</c:v>
                </c:pt>
                <c:pt idx="20683">
                  <c:v>2290.0390600000001</c:v>
                </c:pt>
                <c:pt idx="20684">
                  <c:v>2287.5976599999999</c:v>
                </c:pt>
                <c:pt idx="20685">
                  <c:v>2287.5976599999999</c:v>
                </c:pt>
                <c:pt idx="20686">
                  <c:v>2287.5976599999999</c:v>
                </c:pt>
                <c:pt idx="20687">
                  <c:v>2290.0390600000001</c:v>
                </c:pt>
                <c:pt idx="20688">
                  <c:v>2290.0390600000001</c:v>
                </c:pt>
                <c:pt idx="20689">
                  <c:v>2287.5976599999999</c:v>
                </c:pt>
                <c:pt idx="20690">
                  <c:v>2287.5976599999999</c:v>
                </c:pt>
                <c:pt idx="20691">
                  <c:v>2287.5976599999999</c:v>
                </c:pt>
                <c:pt idx="20692">
                  <c:v>2287.5976599999999</c:v>
                </c:pt>
                <c:pt idx="20693">
                  <c:v>2290.0390600000001</c:v>
                </c:pt>
                <c:pt idx="20694">
                  <c:v>2287.5976599999999</c:v>
                </c:pt>
                <c:pt idx="20695">
                  <c:v>2287.5976599999999</c:v>
                </c:pt>
                <c:pt idx="20696">
                  <c:v>2290.0390600000001</c:v>
                </c:pt>
                <c:pt idx="20697">
                  <c:v>2287.5976599999999</c:v>
                </c:pt>
                <c:pt idx="20698">
                  <c:v>2287.5976599999999</c:v>
                </c:pt>
                <c:pt idx="20699">
                  <c:v>2290.0390600000001</c:v>
                </c:pt>
                <c:pt idx="20700">
                  <c:v>2287.5976599999999</c:v>
                </c:pt>
                <c:pt idx="20701">
                  <c:v>2290.0390600000001</c:v>
                </c:pt>
                <c:pt idx="20702">
                  <c:v>2290.0390600000001</c:v>
                </c:pt>
                <c:pt idx="20703">
                  <c:v>2287.5976599999999</c:v>
                </c:pt>
                <c:pt idx="20704">
                  <c:v>2287.5976599999999</c:v>
                </c:pt>
                <c:pt idx="20705">
                  <c:v>2287.5976599999999</c:v>
                </c:pt>
                <c:pt idx="20706">
                  <c:v>2290.0390600000001</c:v>
                </c:pt>
                <c:pt idx="20707">
                  <c:v>2290.0390600000001</c:v>
                </c:pt>
                <c:pt idx="20708">
                  <c:v>2290.0390600000001</c:v>
                </c:pt>
                <c:pt idx="20709">
                  <c:v>2287.5976599999999</c:v>
                </c:pt>
                <c:pt idx="20710">
                  <c:v>2287.5976599999999</c:v>
                </c:pt>
                <c:pt idx="20711">
                  <c:v>2287.5976599999999</c:v>
                </c:pt>
                <c:pt idx="20712">
                  <c:v>2287.5976599999999</c:v>
                </c:pt>
                <c:pt idx="20713">
                  <c:v>2290.0390600000001</c:v>
                </c:pt>
                <c:pt idx="20714">
                  <c:v>2290.0390600000001</c:v>
                </c:pt>
                <c:pt idx="20715">
                  <c:v>2287.5976599999999</c:v>
                </c:pt>
                <c:pt idx="20716">
                  <c:v>2290.0390600000001</c:v>
                </c:pt>
                <c:pt idx="20717">
                  <c:v>2287.5976599999999</c:v>
                </c:pt>
                <c:pt idx="20718">
                  <c:v>2287.5976599999999</c:v>
                </c:pt>
                <c:pt idx="20719">
                  <c:v>2290.0390600000001</c:v>
                </c:pt>
                <c:pt idx="20720">
                  <c:v>2287.5976599999999</c:v>
                </c:pt>
                <c:pt idx="20721">
                  <c:v>2290.0390600000001</c:v>
                </c:pt>
                <c:pt idx="20722">
                  <c:v>2290.0390600000001</c:v>
                </c:pt>
                <c:pt idx="20723">
                  <c:v>2290.0390600000001</c:v>
                </c:pt>
                <c:pt idx="20724">
                  <c:v>2290.0390600000001</c:v>
                </c:pt>
                <c:pt idx="20725">
                  <c:v>2287.5976599999999</c:v>
                </c:pt>
                <c:pt idx="20726">
                  <c:v>2287.5976599999999</c:v>
                </c:pt>
                <c:pt idx="20727">
                  <c:v>2290.0390600000001</c:v>
                </c:pt>
                <c:pt idx="20728">
                  <c:v>2287.5976599999999</c:v>
                </c:pt>
                <c:pt idx="20729">
                  <c:v>2287.5976599999999</c:v>
                </c:pt>
                <c:pt idx="20730">
                  <c:v>2290.0390600000001</c:v>
                </c:pt>
                <c:pt idx="20731">
                  <c:v>2287.5976599999999</c:v>
                </c:pt>
                <c:pt idx="20732">
                  <c:v>2287.5976599999999</c:v>
                </c:pt>
                <c:pt idx="20733">
                  <c:v>2287.5976599999999</c:v>
                </c:pt>
                <c:pt idx="20734">
                  <c:v>2287.5976599999999</c:v>
                </c:pt>
                <c:pt idx="20735">
                  <c:v>2287.5976599999999</c:v>
                </c:pt>
                <c:pt idx="20736">
                  <c:v>2290.0390600000001</c:v>
                </c:pt>
                <c:pt idx="20737">
                  <c:v>2287.5976599999999</c:v>
                </c:pt>
                <c:pt idx="20738">
                  <c:v>2287.5976599999999</c:v>
                </c:pt>
                <c:pt idx="20739">
                  <c:v>2287.5976599999999</c:v>
                </c:pt>
                <c:pt idx="20740">
                  <c:v>2287.5976599999999</c:v>
                </c:pt>
                <c:pt idx="20741">
                  <c:v>2290.0390600000001</c:v>
                </c:pt>
                <c:pt idx="20742">
                  <c:v>2287.5976599999999</c:v>
                </c:pt>
                <c:pt idx="20743">
                  <c:v>2290.0390600000001</c:v>
                </c:pt>
                <c:pt idx="20744">
                  <c:v>2287.5976599999999</c:v>
                </c:pt>
                <c:pt idx="20745">
                  <c:v>2290.0390600000001</c:v>
                </c:pt>
                <c:pt idx="20746">
                  <c:v>2287.5976599999999</c:v>
                </c:pt>
                <c:pt idx="20747">
                  <c:v>2287.5976599999999</c:v>
                </c:pt>
                <c:pt idx="20748">
                  <c:v>2290.0390600000001</c:v>
                </c:pt>
                <c:pt idx="20749">
                  <c:v>2287.5976599999999</c:v>
                </c:pt>
                <c:pt idx="20750">
                  <c:v>2287.5976599999999</c:v>
                </c:pt>
                <c:pt idx="20751">
                  <c:v>2290.0390600000001</c:v>
                </c:pt>
                <c:pt idx="20752">
                  <c:v>2287.5976599999999</c:v>
                </c:pt>
                <c:pt idx="20753">
                  <c:v>2287.5976599999999</c:v>
                </c:pt>
                <c:pt idx="20754">
                  <c:v>2287.5976599999999</c:v>
                </c:pt>
                <c:pt idx="20755">
                  <c:v>2290.0390600000001</c:v>
                </c:pt>
                <c:pt idx="20756">
                  <c:v>2290.0390600000001</c:v>
                </c:pt>
                <c:pt idx="20757">
                  <c:v>2290.0390600000001</c:v>
                </c:pt>
                <c:pt idx="20758">
                  <c:v>2287.5976599999999</c:v>
                </c:pt>
                <c:pt idx="20759">
                  <c:v>2290.0390600000001</c:v>
                </c:pt>
                <c:pt idx="20760">
                  <c:v>2287.5976599999999</c:v>
                </c:pt>
                <c:pt idx="20761">
                  <c:v>2287.5976599999999</c:v>
                </c:pt>
                <c:pt idx="20762">
                  <c:v>2287.5976599999999</c:v>
                </c:pt>
                <c:pt idx="20763">
                  <c:v>2287.5976599999999</c:v>
                </c:pt>
                <c:pt idx="20764">
                  <c:v>2287.5976599999999</c:v>
                </c:pt>
                <c:pt idx="20765">
                  <c:v>2287.5976599999999</c:v>
                </c:pt>
                <c:pt idx="20766">
                  <c:v>2287.5976599999999</c:v>
                </c:pt>
                <c:pt idx="20767">
                  <c:v>2287.5976599999999</c:v>
                </c:pt>
                <c:pt idx="20768">
                  <c:v>2287.5976599999999</c:v>
                </c:pt>
                <c:pt idx="20769">
                  <c:v>2287.5976599999999</c:v>
                </c:pt>
                <c:pt idx="20770">
                  <c:v>2287.5976599999999</c:v>
                </c:pt>
                <c:pt idx="20771">
                  <c:v>2290.0390600000001</c:v>
                </c:pt>
                <c:pt idx="20772">
                  <c:v>2287.5976599999999</c:v>
                </c:pt>
                <c:pt idx="20773">
                  <c:v>2287.5976599999999</c:v>
                </c:pt>
                <c:pt idx="20774">
                  <c:v>2287.5976599999999</c:v>
                </c:pt>
                <c:pt idx="20775">
                  <c:v>2287.5976599999999</c:v>
                </c:pt>
                <c:pt idx="20776">
                  <c:v>2287.5976599999999</c:v>
                </c:pt>
                <c:pt idx="20777">
                  <c:v>2287.5976599999999</c:v>
                </c:pt>
                <c:pt idx="20778">
                  <c:v>2287.5976599999999</c:v>
                </c:pt>
                <c:pt idx="20779">
                  <c:v>2287.5976599999999</c:v>
                </c:pt>
                <c:pt idx="20780">
                  <c:v>2287.5976599999999</c:v>
                </c:pt>
                <c:pt idx="20781">
                  <c:v>2287.5976599999999</c:v>
                </c:pt>
                <c:pt idx="20782">
                  <c:v>2290.0390600000001</c:v>
                </c:pt>
                <c:pt idx="20783">
                  <c:v>2292.48047</c:v>
                </c:pt>
                <c:pt idx="20784">
                  <c:v>2287.5976599999999</c:v>
                </c:pt>
                <c:pt idx="20785">
                  <c:v>2287.5976599999999</c:v>
                </c:pt>
                <c:pt idx="20786">
                  <c:v>2290.0390600000001</c:v>
                </c:pt>
                <c:pt idx="20787">
                  <c:v>2290.0390600000001</c:v>
                </c:pt>
                <c:pt idx="20788">
                  <c:v>2287.5976599999999</c:v>
                </c:pt>
                <c:pt idx="20789">
                  <c:v>2287.5976599999999</c:v>
                </c:pt>
                <c:pt idx="20790">
                  <c:v>2287.5976599999999</c:v>
                </c:pt>
                <c:pt idx="20791">
                  <c:v>2287.5976599999999</c:v>
                </c:pt>
                <c:pt idx="20792">
                  <c:v>2287.5976599999999</c:v>
                </c:pt>
                <c:pt idx="20793">
                  <c:v>2287.5976599999999</c:v>
                </c:pt>
                <c:pt idx="20794">
                  <c:v>2287.5976599999999</c:v>
                </c:pt>
                <c:pt idx="20795">
                  <c:v>2287.5976599999999</c:v>
                </c:pt>
                <c:pt idx="20796">
                  <c:v>2290.0390600000001</c:v>
                </c:pt>
                <c:pt idx="20797">
                  <c:v>2287.5976599999999</c:v>
                </c:pt>
                <c:pt idx="20798">
                  <c:v>2290.0390600000001</c:v>
                </c:pt>
                <c:pt idx="20799">
                  <c:v>2287.5976599999999</c:v>
                </c:pt>
                <c:pt idx="20800">
                  <c:v>2287.5976599999999</c:v>
                </c:pt>
                <c:pt idx="20801">
                  <c:v>2290.0390600000001</c:v>
                </c:pt>
                <c:pt idx="20802">
                  <c:v>2287.5976599999999</c:v>
                </c:pt>
                <c:pt idx="20803">
                  <c:v>2290.0390600000001</c:v>
                </c:pt>
                <c:pt idx="20804">
                  <c:v>2290.0390600000001</c:v>
                </c:pt>
                <c:pt idx="20805">
                  <c:v>2287.5976599999999</c:v>
                </c:pt>
                <c:pt idx="20806">
                  <c:v>2287.5976599999999</c:v>
                </c:pt>
                <c:pt idx="20807">
                  <c:v>2290.0390600000001</c:v>
                </c:pt>
                <c:pt idx="20808">
                  <c:v>2287.5976599999999</c:v>
                </c:pt>
                <c:pt idx="20809">
                  <c:v>2287.5976599999999</c:v>
                </c:pt>
                <c:pt idx="20810">
                  <c:v>2287.5976599999999</c:v>
                </c:pt>
                <c:pt idx="20811">
                  <c:v>2287.5976599999999</c:v>
                </c:pt>
                <c:pt idx="20812">
                  <c:v>2287.5976599999999</c:v>
                </c:pt>
                <c:pt idx="20813">
                  <c:v>2287.5976599999999</c:v>
                </c:pt>
                <c:pt idx="20814">
                  <c:v>2287.5976599999999</c:v>
                </c:pt>
                <c:pt idx="20815">
                  <c:v>2290.0390600000001</c:v>
                </c:pt>
                <c:pt idx="20816">
                  <c:v>2287.5976599999999</c:v>
                </c:pt>
                <c:pt idx="20817">
                  <c:v>2287.5976599999999</c:v>
                </c:pt>
                <c:pt idx="20818">
                  <c:v>2287.5976599999999</c:v>
                </c:pt>
                <c:pt idx="20819">
                  <c:v>2287.5976599999999</c:v>
                </c:pt>
                <c:pt idx="20820">
                  <c:v>2287.5976599999999</c:v>
                </c:pt>
                <c:pt idx="20821">
                  <c:v>2287.5976599999999</c:v>
                </c:pt>
                <c:pt idx="20822">
                  <c:v>2287.5976599999999</c:v>
                </c:pt>
                <c:pt idx="20823">
                  <c:v>2287.5976599999999</c:v>
                </c:pt>
                <c:pt idx="20824">
                  <c:v>2287.5976599999999</c:v>
                </c:pt>
                <c:pt idx="20825">
                  <c:v>2287.5976599999999</c:v>
                </c:pt>
                <c:pt idx="20826">
                  <c:v>2287.5976599999999</c:v>
                </c:pt>
                <c:pt idx="20827">
                  <c:v>2287.5976599999999</c:v>
                </c:pt>
                <c:pt idx="20828">
                  <c:v>2287.5976599999999</c:v>
                </c:pt>
                <c:pt idx="20829">
                  <c:v>2287.5976599999999</c:v>
                </c:pt>
                <c:pt idx="20830">
                  <c:v>2287.5976599999999</c:v>
                </c:pt>
                <c:pt idx="20831">
                  <c:v>2287.5976599999999</c:v>
                </c:pt>
                <c:pt idx="20832">
                  <c:v>2287.5976599999999</c:v>
                </c:pt>
                <c:pt idx="20833">
                  <c:v>2290.0390600000001</c:v>
                </c:pt>
                <c:pt idx="20834">
                  <c:v>2287.5976599999999</c:v>
                </c:pt>
                <c:pt idx="20835">
                  <c:v>2290.0390600000001</c:v>
                </c:pt>
                <c:pt idx="20836">
                  <c:v>2287.5976599999999</c:v>
                </c:pt>
                <c:pt idx="20837">
                  <c:v>2287.5976599999999</c:v>
                </c:pt>
                <c:pt idx="20838">
                  <c:v>2287.5976599999999</c:v>
                </c:pt>
                <c:pt idx="20839">
                  <c:v>2290.0390600000001</c:v>
                </c:pt>
                <c:pt idx="20840">
                  <c:v>2287.5976599999999</c:v>
                </c:pt>
                <c:pt idx="20841">
                  <c:v>2287.5976599999999</c:v>
                </c:pt>
                <c:pt idx="20842">
                  <c:v>2290.0390600000001</c:v>
                </c:pt>
                <c:pt idx="20843">
                  <c:v>2287.5976599999999</c:v>
                </c:pt>
                <c:pt idx="20844">
                  <c:v>2287.5976599999999</c:v>
                </c:pt>
                <c:pt idx="20845">
                  <c:v>2290.0390600000001</c:v>
                </c:pt>
                <c:pt idx="20846">
                  <c:v>2287.5976599999999</c:v>
                </c:pt>
                <c:pt idx="20847">
                  <c:v>2290.0390600000001</c:v>
                </c:pt>
                <c:pt idx="20848">
                  <c:v>2287.5976599999999</c:v>
                </c:pt>
                <c:pt idx="20849">
                  <c:v>2287.5976599999999</c:v>
                </c:pt>
                <c:pt idx="20850">
                  <c:v>2290.0390600000001</c:v>
                </c:pt>
                <c:pt idx="20851">
                  <c:v>2287.5976599999999</c:v>
                </c:pt>
                <c:pt idx="20852">
                  <c:v>2287.5976599999999</c:v>
                </c:pt>
                <c:pt idx="20853">
                  <c:v>2287.5976599999999</c:v>
                </c:pt>
                <c:pt idx="20854">
                  <c:v>2287.5976599999999</c:v>
                </c:pt>
                <c:pt idx="20855">
                  <c:v>2287.5976599999999</c:v>
                </c:pt>
                <c:pt idx="20856">
                  <c:v>2290.0390600000001</c:v>
                </c:pt>
                <c:pt idx="20857">
                  <c:v>2287.5976599999999</c:v>
                </c:pt>
                <c:pt idx="20858">
                  <c:v>2290.0390600000001</c:v>
                </c:pt>
                <c:pt idx="20859">
                  <c:v>2287.5976599999999</c:v>
                </c:pt>
                <c:pt idx="20860">
                  <c:v>2287.5976599999999</c:v>
                </c:pt>
                <c:pt idx="20861">
                  <c:v>2287.5976599999999</c:v>
                </c:pt>
                <c:pt idx="20862">
                  <c:v>2290.0390600000001</c:v>
                </c:pt>
                <c:pt idx="20863">
                  <c:v>2287.5976599999999</c:v>
                </c:pt>
                <c:pt idx="20864">
                  <c:v>2287.5976599999999</c:v>
                </c:pt>
                <c:pt idx="20865">
                  <c:v>2287.5976599999999</c:v>
                </c:pt>
                <c:pt idx="20866">
                  <c:v>2287.5976599999999</c:v>
                </c:pt>
                <c:pt idx="20867">
                  <c:v>2287.5976599999999</c:v>
                </c:pt>
                <c:pt idx="20868">
                  <c:v>2290.0390600000001</c:v>
                </c:pt>
                <c:pt idx="20869">
                  <c:v>2287.5976599999999</c:v>
                </c:pt>
                <c:pt idx="20870">
                  <c:v>2287.5976599999999</c:v>
                </c:pt>
                <c:pt idx="20871">
                  <c:v>2287.5976599999999</c:v>
                </c:pt>
                <c:pt idx="20872">
                  <c:v>2287.5976599999999</c:v>
                </c:pt>
                <c:pt idx="20873">
                  <c:v>2287.5976599999999</c:v>
                </c:pt>
                <c:pt idx="20874">
                  <c:v>2287.5976599999999</c:v>
                </c:pt>
                <c:pt idx="20875">
                  <c:v>2287.5976599999999</c:v>
                </c:pt>
                <c:pt idx="20876">
                  <c:v>2287.5976599999999</c:v>
                </c:pt>
                <c:pt idx="20877">
                  <c:v>2290.0390600000001</c:v>
                </c:pt>
                <c:pt idx="20878">
                  <c:v>2290.0390600000001</c:v>
                </c:pt>
                <c:pt idx="20879">
                  <c:v>2287.5976599999999</c:v>
                </c:pt>
                <c:pt idx="20880">
                  <c:v>2290.0390600000001</c:v>
                </c:pt>
                <c:pt idx="20881">
                  <c:v>2287.5976599999999</c:v>
                </c:pt>
                <c:pt idx="20882">
                  <c:v>2290.0390600000001</c:v>
                </c:pt>
                <c:pt idx="20883">
                  <c:v>2287.5976599999999</c:v>
                </c:pt>
                <c:pt idx="20884">
                  <c:v>2290.0390600000001</c:v>
                </c:pt>
                <c:pt idx="20885">
                  <c:v>2290.0390600000001</c:v>
                </c:pt>
                <c:pt idx="20886">
                  <c:v>2287.5976599999999</c:v>
                </c:pt>
                <c:pt idx="20887">
                  <c:v>2287.5976599999999</c:v>
                </c:pt>
                <c:pt idx="20888">
                  <c:v>2290.0390600000001</c:v>
                </c:pt>
                <c:pt idx="20889">
                  <c:v>2287.5976599999999</c:v>
                </c:pt>
                <c:pt idx="20890">
                  <c:v>2287.5976599999999</c:v>
                </c:pt>
                <c:pt idx="20891">
                  <c:v>2290.0390600000001</c:v>
                </c:pt>
                <c:pt idx="20892">
                  <c:v>2287.5976599999999</c:v>
                </c:pt>
                <c:pt idx="20893">
                  <c:v>2290.0390600000001</c:v>
                </c:pt>
                <c:pt idx="20894">
                  <c:v>2287.5976599999999</c:v>
                </c:pt>
                <c:pt idx="20895">
                  <c:v>2287.5976599999999</c:v>
                </c:pt>
                <c:pt idx="20896">
                  <c:v>2287.5976599999999</c:v>
                </c:pt>
                <c:pt idx="20897">
                  <c:v>2287.5976599999999</c:v>
                </c:pt>
                <c:pt idx="20898">
                  <c:v>2287.5976599999999</c:v>
                </c:pt>
                <c:pt idx="20899">
                  <c:v>2287.5976599999999</c:v>
                </c:pt>
                <c:pt idx="20900">
                  <c:v>2287.5976599999999</c:v>
                </c:pt>
                <c:pt idx="20901">
                  <c:v>2287.5976599999999</c:v>
                </c:pt>
                <c:pt idx="20902">
                  <c:v>2290.0390600000001</c:v>
                </c:pt>
                <c:pt idx="20903">
                  <c:v>2290.0390600000001</c:v>
                </c:pt>
                <c:pt idx="20904">
                  <c:v>2287.5976599999999</c:v>
                </c:pt>
                <c:pt idx="20905">
                  <c:v>2287.5976599999999</c:v>
                </c:pt>
                <c:pt idx="20906">
                  <c:v>2287.5976599999999</c:v>
                </c:pt>
                <c:pt idx="20907">
                  <c:v>2287.5976599999999</c:v>
                </c:pt>
                <c:pt idx="20908">
                  <c:v>2290.0390600000001</c:v>
                </c:pt>
                <c:pt idx="20909">
                  <c:v>2287.5976599999999</c:v>
                </c:pt>
                <c:pt idx="20910">
                  <c:v>2287.5976599999999</c:v>
                </c:pt>
                <c:pt idx="20911">
                  <c:v>2290.0390600000001</c:v>
                </c:pt>
                <c:pt idx="20912">
                  <c:v>2287.5976599999999</c:v>
                </c:pt>
                <c:pt idx="20913">
                  <c:v>2287.5976599999999</c:v>
                </c:pt>
                <c:pt idx="20914">
                  <c:v>2287.5976599999999</c:v>
                </c:pt>
                <c:pt idx="20915">
                  <c:v>2287.5976599999999</c:v>
                </c:pt>
                <c:pt idx="20916">
                  <c:v>2287.5976599999999</c:v>
                </c:pt>
                <c:pt idx="20917">
                  <c:v>2287.5976599999999</c:v>
                </c:pt>
                <c:pt idx="20918">
                  <c:v>2290.0390600000001</c:v>
                </c:pt>
                <c:pt idx="20919">
                  <c:v>2287.5976599999999</c:v>
                </c:pt>
                <c:pt idx="20920">
                  <c:v>2290.0390600000001</c:v>
                </c:pt>
                <c:pt idx="20921">
                  <c:v>2287.5976599999999</c:v>
                </c:pt>
                <c:pt idx="20922">
                  <c:v>2287.5976599999999</c:v>
                </c:pt>
                <c:pt idx="20923">
                  <c:v>2287.5976599999999</c:v>
                </c:pt>
                <c:pt idx="20924">
                  <c:v>2287.5976599999999</c:v>
                </c:pt>
                <c:pt idx="20925">
                  <c:v>2290.0390600000001</c:v>
                </c:pt>
                <c:pt idx="20926">
                  <c:v>2287.5976599999999</c:v>
                </c:pt>
                <c:pt idx="20927">
                  <c:v>2287.5976599999999</c:v>
                </c:pt>
                <c:pt idx="20928">
                  <c:v>2290.0390600000001</c:v>
                </c:pt>
                <c:pt idx="20929">
                  <c:v>2287.5976599999999</c:v>
                </c:pt>
                <c:pt idx="20930">
                  <c:v>2287.5976599999999</c:v>
                </c:pt>
                <c:pt idx="20931">
                  <c:v>2287.5976599999999</c:v>
                </c:pt>
                <c:pt idx="20932">
                  <c:v>2290.0390600000001</c:v>
                </c:pt>
                <c:pt idx="20933">
                  <c:v>2287.5976599999999</c:v>
                </c:pt>
                <c:pt idx="20934">
                  <c:v>2287.5976599999999</c:v>
                </c:pt>
                <c:pt idx="20935">
                  <c:v>2287.5976599999999</c:v>
                </c:pt>
                <c:pt idx="20936">
                  <c:v>2287.5976599999999</c:v>
                </c:pt>
                <c:pt idx="20937">
                  <c:v>2287.5976599999999</c:v>
                </c:pt>
                <c:pt idx="20938">
                  <c:v>2290.0390600000001</c:v>
                </c:pt>
                <c:pt idx="20939">
                  <c:v>2287.5976599999999</c:v>
                </c:pt>
                <c:pt idx="20940">
                  <c:v>2290.0390600000001</c:v>
                </c:pt>
                <c:pt idx="20941">
                  <c:v>2287.5976599999999</c:v>
                </c:pt>
                <c:pt idx="20942">
                  <c:v>2287.5976599999999</c:v>
                </c:pt>
                <c:pt idx="20943">
                  <c:v>2290.0390600000001</c:v>
                </c:pt>
                <c:pt idx="20944">
                  <c:v>2287.5976599999999</c:v>
                </c:pt>
                <c:pt idx="20945">
                  <c:v>2287.5976599999999</c:v>
                </c:pt>
                <c:pt idx="20946">
                  <c:v>2287.5976599999999</c:v>
                </c:pt>
                <c:pt idx="20947">
                  <c:v>2287.5976599999999</c:v>
                </c:pt>
                <c:pt idx="20948">
                  <c:v>2287.5976599999999</c:v>
                </c:pt>
                <c:pt idx="20949">
                  <c:v>2287.5976599999999</c:v>
                </c:pt>
                <c:pt idx="20950">
                  <c:v>2287.5976599999999</c:v>
                </c:pt>
                <c:pt idx="20951">
                  <c:v>2287.5976599999999</c:v>
                </c:pt>
                <c:pt idx="20952">
                  <c:v>2287.5976599999999</c:v>
                </c:pt>
                <c:pt idx="20953">
                  <c:v>2287.5976599999999</c:v>
                </c:pt>
                <c:pt idx="20954">
                  <c:v>2287.5976599999999</c:v>
                </c:pt>
                <c:pt idx="20955">
                  <c:v>2287.5976599999999</c:v>
                </c:pt>
                <c:pt idx="20956">
                  <c:v>2287.5976599999999</c:v>
                </c:pt>
                <c:pt idx="20957">
                  <c:v>2287.5976599999999</c:v>
                </c:pt>
                <c:pt idx="20958">
                  <c:v>2287.5976599999999</c:v>
                </c:pt>
                <c:pt idx="20959">
                  <c:v>2287.5976599999999</c:v>
                </c:pt>
                <c:pt idx="20960">
                  <c:v>2287.5976599999999</c:v>
                </c:pt>
                <c:pt idx="20961">
                  <c:v>2290.0390600000001</c:v>
                </c:pt>
                <c:pt idx="20962">
                  <c:v>2287.5976599999999</c:v>
                </c:pt>
                <c:pt idx="20963">
                  <c:v>2287.5976599999999</c:v>
                </c:pt>
                <c:pt idx="20964">
                  <c:v>2287.5976599999999</c:v>
                </c:pt>
                <c:pt idx="20965">
                  <c:v>2287.5976599999999</c:v>
                </c:pt>
                <c:pt idx="20966">
                  <c:v>2290.0390600000001</c:v>
                </c:pt>
                <c:pt idx="20967">
                  <c:v>2287.5976599999999</c:v>
                </c:pt>
                <c:pt idx="20968">
                  <c:v>2287.5976599999999</c:v>
                </c:pt>
                <c:pt idx="20969">
                  <c:v>2287.5976599999999</c:v>
                </c:pt>
                <c:pt idx="20970">
                  <c:v>2287.5976599999999</c:v>
                </c:pt>
                <c:pt idx="20971">
                  <c:v>2287.5976599999999</c:v>
                </c:pt>
                <c:pt idx="20972">
                  <c:v>2287.5976599999999</c:v>
                </c:pt>
                <c:pt idx="20973">
                  <c:v>2287.5976599999999</c:v>
                </c:pt>
                <c:pt idx="20974">
                  <c:v>2287.5976599999999</c:v>
                </c:pt>
                <c:pt idx="20975">
                  <c:v>2290.0390600000001</c:v>
                </c:pt>
                <c:pt idx="20976">
                  <c:v>2287.5976599999999</c:v>
                </c:pt>
                <c:pt idx="20977">
                  <c:v>2287.5976599999999</c:v>
                </c:pt>
                <c:pt idx="20978">
                  <c:v>2287.5976599999999</c:v>
                </c:pt>
                <c:pt idx="20979">
                  <c:v>2287.5976599999999</c:v>
                </c:pt>
                <c:pt idx="20980">
                  <c:v>2287.5976599999999</c:v>
                </c:pt>
                <c:pt idx="20981">
                  <c:v>2287.5976599999999</c:v>
                </c:pt>
                <c:pt idx="20982">
                  <c:v>2287.5976599999999</c:v>
                </c:pt>
                <c:pt idx="20983">
                  <c:v>2287.5976599999999</c:v>
                </c:pt>
                <c:pt idx="20984">
                  <c:v>2287.5976599999999</c:v>
                </c:pt>
                <c:pt idx="20985">
                  <c:v>2287.5976599999999</c:v>
                </c:pt>
                <c:pt idx="20986">
                  <c:v>2287.5976599999999</c:v>
                </c:pt>
                <c:pt idx="20987">
                  <c:v>2287.5976599999999</c:v>
                </c:pt>
                <c:pt idx="20988">
                  <c:v>2287.5976599999999</c:v>
                </c:pt>
                <c:pt idx="20989">
                  <c:v>2287.5976599999999</c:v>
                </c:pt>
                <c:pt idx="20990">
                  <c:v>2287.5976599999999</c:v>
                </c:pt>
                <c:pt idx="20991">
                  <c:v>2287.5976599999999</c:v>
                </c:pt>
                <c:pt idx="20992">
                  <c:v>2287.5976599999999</c:v>
                </c:pt>
                <c:pt idx="20993">
                  <c:v>2287.5976599999999</c:v>
                </c:pt>
                <c:pt idx="20994">
                  <c:v>2287.5976599999999</c:v>
                </c:pt>
                <c:pt idx="20995">
                  <c:v>2287.5976599999999</c:v>
                </c:pt>
                <c:pt idx="20996">
                  <c:v>2287.5976599999999</c:v>
                </c:pt>
                <c:pt idx="20997">
                  <c:v>2287.5976599999999</c:v>
                </c:pt>
                <c:pt idx="20998">
                  <c:v>2287.5976599999999</c:v>
                </c:pt>
                <c:pt idx="20999">
                  <c:v>2287.5976599999999</c:v>
                </c:pt>
                <c:pt idx="21000">
                  <c:v>2287.5976599999999</c:v>
                </c:pt>
                <c:pt idx="21001">
                  <c:v>2287.5976599999999</c:v>
                </c:pt>
                <c:pt idx="21002">
                  <c:v>2290.0390600000001</c:v>
                </c:pt>
                <c:pt idx="21003">
                  <c:v>2287.5976599999999</c:v>
                </c:pt>
                <c:pt idx="21004">
                  <c:v>2287.5976599999999</c:v>
                </c:pt>
                <c:pt idx="21005">
                  <c:v>2290.0390600000001</c:v>
                </c:pt>
                <c:pt idx="21006">
                  <c:v>2287.5976599999999</c:v>
                </c:pt>
                <c:pt idx="21007">
                  <c:v>2287.5976599999999</c:v>
                </c:pt>
                <c:pt idx="21008">
                  <c:v>2287.5976599999999</c:v>
                </c:pt>
                <c:pt idx="21009">
                  <c:v>2287.5976599999999</c:v>
                </c:pt>
                <c:pt idx="21010">
                  <c:v>2287.5976599999999</c:v>
                </c:pt>
                <c:pt idx="21011">
                  <c:v>2287.5976599999999</c:v>
                </c:pt>
                <c:pt idx="21012">
                  <c:v>2287.5976599999999</c:v>
                </c:pt>
                <c:pt idx="21013">
                  <c:v>2287.5976599999999</c:v>
                </c:pt>
                <c:pt idx="21014">
                  <c:v>2287.5976599999999</c:v>
                </c:pt>
                <c:pt idx="21015">
                  <c:v>2287.5976599999999</c:v>
                </c:pt>
                <c:pt idx="21016">
                  <c:v>2290.0390600000001</c:v>
                </c:pt>
                <c:pt idx="21017">
                  <c:v>2287.5976599999999</c:v>
                </c:pt>
                <c:pt idx="21018">
                  <c:v>2287.5976599999999</c:v>
                </c:pt>
                <c:pt idx="21019">
                  <c:v>2287.5976599999999</c:v>
                </c:pt>
                <c:pt idx="21020">
                  <c:v>2290.0390600000001</c:v>
                </c:pt>
                <c:pt idx="21021">
                  <c:v>2287.5976599999999</c:v>
                </c:pt>
                <c:pt idx="21022">
                  <c:v>2287.5976599999999</c:v>
                </c:pt>
                <c:pt idx="21023">
                  <c:v>2287.5976599999999</c:v>
                </c:pt>
                <c:pt idx="21024">
                  <c:v>2287.5976599999999</c:v>
                </c:pt>
                <c:pt idx="21025">
                  <c:v>2287.5976599999999</c:v>
                </c:pt>
                <c:pt idx="21026">
                  <c:v>2287.5976599999999</c:v>
                </c:pt>
                <c:pt idx="21027">
                  <c:v>2290.0390600000001</c:v>
                </c:pt>
                <c:pt idx="21028">
                  <c:v>2290.0390600000001</c:v>
                </c:pt>
                <c:pt idx="21029">
                  <c:v>2287.5976599999999</c:v>
                </c:pt>
                <c:pt idx="21030">
                  <c:v>2287.5976599999999</c:v>
                </c:pt>
                <c:pt idx="21031">
                  <c:v>2287.5976599999999</c:v>
                </c:pt>
                <c:pt idx="21032">
                  <c:v>2287.5976599999999</c:v>
                </c:pt>
                <c:pt idx="21033">
                  <c:v>2287.5976599999999</c:v>
                </c:pt>
                <c:pt idx="21034">
                  <c:v>2287.5976599999999</c:v>
                </c:pt>
                <c:pt idx="21035">
                  <c:v>2287.5976599999999</c:v>
                </c:pt>
                <c:pt idx="21036">
                  <c:v>2287.5976599999999</c:v>
                </c:pt>
                <c:pt idx="21037">
                  <c:v>2287.5976599999999</c:v>
                </c:pt>
                <c:pt idx="21038">
                  <c:v>2287.5976599999999</c:v>
                </c:pt>
                <c:pt idx="21039">
                  <c:v>2287.5976599999999</c:v>
                </c:pt>
                <c:pt idx="21040">
                  <c:v>2287.5976599999999</c:v>
                </c:pt>
                <c:pt idx="21041">
                  <c:v>2287.5976599999999</c:v>
                </c:pt>
                <c:pt idx="21042">
                  <c:v>2287.5976599999999</c:v>
                </c:pt>
                <c:pt idx="21043">
                  <c:v>2287.5976599999999</c:v>
                </c:pt>
                <c:pt idx="21044">
                  <c:v>2287.5976599999999</c:v>
                </c:pt>
                <c:pt idx="21045">
                  <c:v>2287.5976599999999</c:v>
                </c:pt>
                <c:pt idx="21046">
                  <c:v>2287.5976599999999</c:v>
                </c:pt>
                <c:pt idx="21047">
                  <c:v>2287.5976599999999</c:v>
                </c:pt>
                <c:pt idx="21048">
                  <c:v>2287.5976599999999</c:v>
                </c:pt>
                <c:pt idx="21049">
                  <c:v>2287.5976599999999</c:v>
                </c:pt>
                <c:pt idx="21050">
                  <c:v>2290.0390600000001</c:v>
                </c:pt>
                <c:pt idx="21051">
                  <c:v>2287.5976599999999</c:v>
                </c:pt>
                <c:pt idx="21052">
                  <c:v>2287.5976599999999</c:v>
                </c:pt>
                <c:pt idx="21053">
                  <c:v>2287.5976599999999</c:v>
                </c:pt>
                <c:pt idx="21054">
                  <c:v>2287.5976599999999</c:v>
                </c:pt>
                <c:pt idx="21055">
                  <c:v>2287.5976599999999</c:v>
                </c:pt>
                <c:pt idx="21056">
                  <c:v>2287.5976599999999</c:v>
                </c:pt>
                <c:pt idx="21057">
                  <c:v>2287.5976599999999</c:v>
                </c:pt>
                <c:pt idx="21058">
                  <c:v>2287.5976599999999</c:v>
                </c:pt>
                <c:pt idx="21059">
                  <c:v>2287.5976599999999</c:v>
                </c:pt>
                <c:pt idx="21060">
                  <c:v>2287.5976599999999</c:v>
                </c:pt>
                <c:pt idx="21061">
                  <c:v>2287.5976599999999</c:v>
                </c:pt>
                <c:pt idx="21062">
                  <c:v>2287.5976599999999</c:v>
                </c:pt>
                <c:pt idx="21063">
                  <c:v>2287.5976599999999</c:v>
                </c:pt>
                <c:pt idx="21064">
                  <c:v>2290.0390600000001</c:v>
                </c:pt>
                <c:pt idx="21065">
                  <c:v>2287.5976599999999</c:v>
                </c:pt>
                <c:pt idx="21066">
                  <c:v>2287.5976599999999</c:v>
                </c:pt>
                <c:pt idx="21067">
                  <c:v>2287.5976599999999</c:v>
                </c:pt>
                <c:pt idx="21068">
                  <c:v>2287.5976599999999</c:v>
                </c:pt>
                <c:pt idx="21069">
                  <c:v>2287.5976599999999</c:v>
                </c:pt>
                <c:pt idx="21070">
                  <c:v>2287.5976599999999</c:v>
                </c:pt>
                <c:pt idx="21071">
                  <c:v>2287.5976599999999</c:v>
                </c:pt>
                <c:pt idx="21072">
                  <c:v>2287.5976599999999</c:v>
                </c:pt>
                <c:pt idx="21073">
                  <c:v>2287.5976599999999</c:v>
                </c:pt>
                <c:pt idx="21074">
                  <c:v>2287.5976599999999</c:v>
                </c:pt>
                <c:pt idx="21075">
                  <c:v>2287.5976599999999</c:v>
                </c:pt>
                <c:pt idx="21076">
                  <c:v>2287.5976599999999</c:v>
                </c:pt>
                <c:pt idx="21077">
                  <c:v>2287.5976599999999</c:v>
                </c:pt>
                <c:pt idx="21078">
                  <c:v>2287.5976599999999</c:v>
                </c:pt>
                <c:pt idx="21079">
                  <c:v>2287.5976599999999</c:v>
                </c:pt>
                <c:pt idx="21080">
                  <c:v>2287.5976599999999</c:v>
                </c:pt>
                <c:pt idx="21081">
                  <c:v>2287.5976599999999</c:v>
                </c:pt>
                <c:pt idx="21082">
                  <c:v>2287.5976599999999</c:v>
                </c:pt>
                <c:pt idx="21083">
                  <c:v>2287.5976599999999</c:v>
                </c:pt>
                <c:pt idx="21084">
                  <c:v>2287.5976599999999</c:v>
                </c:pt>
                <c:pt idx="21085">
                  <c:v>2287.5976599999999</c:v>
                </c:pt>
                <c:pt idx="21086">
                  <c:v>2287.5976599999999</c:v>
                </c:pt>
                <c:pt idx="21087">
                  <c:v>2287.5976599999999</c:v>
                </c:pt>
                <c:pt idx="21088">
                  <c:v>2287.5976599999999</c:v>
                </c:pt>
                <c:pt idx="21089">
                  <c:v>2287.5976599999999</c:v>
                </c:pt>
                <c:pt idx="21090">
                  <c:v>2287.5976599999999</c:v>
                </c:pt>
                <c:pt idx="21091">
                  <c:v>2287.5976599999999</c:v>
                </c:pt>
                <c:pt idx="21092">
                  <c:v>2287.5976599999999</c:v>
                </c:pt>
                <c:pt idx="21093">
                  <c:v>2287.5976599999999</c:v>
                </c:pt>
                <c:pt idx="21094">
                  <c:v>2287.5976599999999</c:v>
                </c:pt>
                <c:pt idx="21095">
                  <c:v>2287.5976599999999</c:v>
                </c:pt>
                <c:pt idx="21096">
                  <c:v>2290.0390600000001</c:v>
                </c:pt>
                <c:pt idx="21097">
                  <c:v>2287.5976599999999</c:v>
                </c:pt>
                <c:pt idx="21098">
                  <c:v>2287.5976599999999</c:v>
                </c:pt>
                <c:pt idx="21099">
                  <c:v>2287.5976599999999</c:v>
                </c:pt>
                <c:pt idx="21100">
                  <c:v>2287.5976599999999</c:v>
                </c:pt>
                <c:pt idx="21101">
                  <c:v>2287.5976599999999</c:v>
                </c:pt>
                <c:pt idx="21102">
                  <c:v>2287.5976599999999</c:v>
                </c:pt>
                <c:pt idx="21103">
                  <c:v>2287.5976599999999</c:v>
                </c:pt>
                <c:pt idx="21104">
                  <c:v>2287.5976599999999</c:v>
                </c:pt>
                <c:pt idx="21105">
                  <c:v>2287.5976599999999</c:v>
                </c:pt>
                <c:pt idx="21106">
                  <c:v>2287.5976599999999</c:v>
                </c:pt>
                <c:pt idx="21107">
                  <c:v>2287.5976599999999</c:v>
                </c:pt>
                <c:pt idx="21108">
                  <c:v>2287.5976599999999</c:v>
                </c:pt>
                <c:pt idx="21109">
                  <c:v>2287.5976599999999</c:v>
                </c:pt>
                <c:pt idx="21110">
                  <c:v>2287.5976599999999</c:v>
                </c:pt>
                <c:pt idx="21111">
                  <c:v>2287.5976599999999</c:v>
                </c:pt>
                <c:pt idx="21112">
                  <c:v>2287.5976599999999</c:v>
                </c:pt>
                <c:pt idx="21113">
                  <c:v>2287.5976599999999</c:v>
                </c:pt>
                <c:pt idx="21114">
                  <c:v>2287.5976599999999</c:v>
                </c:pt>
                <c:pt idx="21115">
                  <c:v>2287.5976599999999</c:v>
                </c:pt>
                <c:pt idx="21116">
                  <c:v>2287.5976599999999</c:v>
                </c:pt>
                <c:pt idx="21117">
                  <c:v>2287.5976599999999</c:v>
                </c:pt>
                <c:pt idx="21118">
                  <c:v>2287.5976599999999</c:v>
                </c:pt>
                <c:pt idx="21119">
                  <c:v>2287.5976599999999</c:v>
                </c:pt>
                <c:pt idx="21120">
                  <c:v>2287.5976599999999</c:v>
                </c:pt>
                <c:pt idx="21121">
                  <c:v>2287.5976599999999</c:v>
                </c:pt>
                <c:pt idx="21122">
                  <c:v>2287.5976599999999</c:v>
                </c:pt>
                <c:pt idx="21123">
                  <c:v>2287.5976599999999</c:v>
                </c:pt>
                <c:pt idx="21124">
                  <c:v>2290.0390600000001</c:v>
                </c:pt>
                <c:pt idx="21125">
                  <c:v>2287.5976599999999</c:v>
                </c:pt>
                <c:pt idx="21126">
                  <c:v>2287.5976599999999</c:v>
                </c:pt>
                <c:pt idx="21127">
                  <c:v>2287.5976599999999</c:v>
                </c:pt>
                <c:pt idx="21128">
                  <c:v>2287.5976599999999</c:v>
                </c:pt>
                <c:pt idx="21129">
                  <c:v>2287.5976599999999</c:v>
                </c:pt>
                <c:pt idx="21130">
                  <c:v>2287.5976599999999</c:v>
                </c:pt>
                <c:pt idx="21131">
                  <c:v>2287.5976599999999</c:v>
                </c:pt>
                <c:pt idx="21132">
                  <c:v>2287.5976599999999</c:v>
                </c:pt>
                <c:pt idx="21133">
                  <c:v>2287.5976599999999</c:v>
                </c:pt>
                <c:pt idx="21134">
                  <c:v>2287.5976599999999</c:v>
                </c:pt>
                <c:pt idx="21135">
                  <c:v>2287.5976599999999</c:v>
                </c:pt>
                <c:pt idx="21136">
                  <c:v>2287.5976599999999</c:v>
                </c:pt>
                <c:pt idx="21137">
                  <c:v>2287.5976599999999</c:v>
                </c:pt>
                <c:pt idx="21138">
                  <c:v>2287.5976599999999</c:v>
                </c:pt>
                <c:pt idx="21139">
                  <c:v>2287.5976599999999</c:v>
                </c:pt>
                <c:pt idx="21140">
                  <c:v>2287.5976599999999</c:v>
                </c:pt>
                <c:pt idx="21141">
                  <c:v>2287.5976599999999</c:v>
                </c:pt>
                <c:pt idx="21142">
                  <c:v>2290.0390600000001</c:v>
                </c:pt>
                <c:pt idx="21143">
                  <c:v>2287.5976599999999</c:v>
                </c:pt>
                <c:pt idx="21144">
                  <c:v>2287.5976599999999</c:v>
                </c:pt>
                <c:pt idx="21145">
                  <c:v>2287.5976599999999</c:v>
                </c:pt>
                <c:pt idx="21146">
                  <c:v>2287.5976599999999</c:v>
                </c:pt>
                <c:pt idx="21147">
                  <c:v>2287.5976599999999</c:v>
                </c:pt>
                <c:pt idx="21148">
                  <c:v>2287.5976599999999</c:v>
                </c:pt>
                <c:pt idx="21149">
                  <c:v>2287.5976599999999</c:v>
                </c:pt>
                <c:pt idx="21150">
                  <c:v>2287.5976599999999</c:v>
                </c:pt>
                <c:pt idx="21151">
                  <c:v>2287.5976599999999</c:v>
                </c:pt>
                <c:pt idx="21152">
                  <c:v>2287.5976599999999</c:v>
                </c:pt>
                <c:pt idx="21153">
                  <c:v>2287.5976599999999</c:v>
                </c:pt>
                <c:pt idx="21154">
                  <c:v>2287.5976599999999</c:v>
                </c:pt>
                <c:pt idx="21155">
                  <c:v>2287.5976599999999</c:v>
                </c:pt>
                <c:pt idx="21156">
                  <c:v>2287.5976599999999</c:v>
                </c:pt>
                <c:pt idx="21157">
                  <c:v>2287.5976599999999</c:v>
                </c:pt>
                <c:pt idx="21158">
                  <c:v>2287.5976599999999</c:v>
                </c:pt>
                <c:pt idx="21159">
                  <c:v>2287.5976599999999</c:v>
                </c:pt>
                <c:pt idx="21160">
                  <c:v>2287.5976599999999</c:v>
                </c:pt>
                <c:pt idx="21161">
                  <c:v>2287.5976599999999</c:v>
                </c:pt>
                <c:pt idx="21162">
                  <c:v>2287.5976599999999</c:v>
                </c:pt>
                <c:pt idx="21163">
                  <c:v>2287.5976599999999</c:v>
                </c:pt>
                <c:pt idx="21164">
                  <c:v>2287.5976599999999</c:v>
                </c:pt>
                <c:pt idx="21165">
                  <c:v>2287.5976599999999</c:v>
                </c:pt>
                <c:pt idx="21166">
                  <c:v>2287.5976599999999</c:v>
                </c:pt>
                <c:pt idx="21167">
                  <c:v>2287.5976599999999</c:v>
                </c:pt>
                <c:pt idx="21168">
                  <c:v>2287.5976599999999</c:v>
                </c:pt>
                <c:pt idx="21169">
                  <c:v>2287.5976599999999</c:v>
                </c:pt>
                <c:pt idx="21170">
                  <c:v>2287.5976599999999</c:v>
                </c:pt>
                <c:pt idx="21171">
                  <c:v>2287.5976599999999</c:v>
                </c:pt>
                <c:pt idx="21172">
                  <c:v>2287.5976599999999</c:v>
                </c:pt>
                <c:pt idx="21173">
                  <c:v>2287.5976599999999</c:v>
                </c:pt>
                <c:pt idx="21174">
                  <c:v>2287.5976599999999</c:v>
                </c:pt>
                <c:pt idx="21175">
                  <c:v>2287.5976599999999</c:v>
                </c:pt>
                <c:pt idx="21176">
                  <c:v>2287.5976599999999</c:v>
                </c:pt>
                <c:pt idx="21177">
                  <c:v>2287.5976599999999</c:v>
                </c:pt>
                <c:pt idx="21178">
                  <c:v>2287.5976599999999</c:v>
                </c:pt>
                <c:pt idx="21179">
                  <c:v>2287.5976599999999</c:v>
                </c:pt>
                <c:pt idx="21180">
                  <c:v>2287.5976599999999</c:v>
                </c:pt>
                <c:pt idx="21181">
                  <c:v>2287.5976599999999</c:v>
                </c:pt>
                <c:pt idx="21182">
                  <c:v>2287.5976599999999</c:v>
                </c:pt>
                <c:pt idx="21183">
                  <c:v>2287.5976599999999</c:v>
                </c:pt>
                <c:pt idx="21184">
                  <c:v>2287.5976599999999</c:v>
                </c:pt>
                <c:pt idx="21185">
                  <c:v>2287.5976599999999</c:v>
                </c:pt>
                <c:pt idx="21186">
                  <c:v>2287.5976599999999</c:v>
                </c:pt>
                <c:pt idx="21187">
                  <c:v>2287.5976599999999</c:v>
                </c:pt>
                <c:pt idx="21188">
                  <c:v>2287.5976599999999</c:v>
                </c:pt>
                <c:pt idx="21189">
                  <c:v>2287.5976599999999</c:v>
                </c:pt>
                <c:pt idx="21190">
                  <c:v>2287.5976599999999</c:v>
                </c:pt>
                <c:pt idx="21191">
                  <c:v>2287.5976599999999</c:v>
                </c:pt>
                <c:pt idx="21192">
                  <c:v>2287.5976599999999</c:v>
                </c:pt>
                <c:pt idx="21193">
                  <c:v>2287.5976599999999</c:v>
                </c:pt>
                <c:pt idx="21194">
                  <c:v>2287.5976599999999</c:v>
                </c:pt>
                <c:pt idx="21195">
                  <c:v>2287.5976599999999</c:v>
                </c:pt>
                <c:pt idx="21196">
                  <c:v>2287.5976599999999</c:v>
                </c:pt>
                <c:pt idx="21197">
                  <c:v>2287.5976599999999</c:v>
                </c:pt>
                <c:pt idx="21198">
                  <c:v>2287.5976599999999</c:v>
                </c:pt>
                <c:pt idx="21199">
                  <c:v>2287.5976599999999</c:v>
                </c:pt>
                <c:pt idx="21200">
                  <c:v>2287.5976599999999</c:v>
                </c:pt>
                <c:pt idx="21201">
                  <c:v>2287.5976599999999</c:v>
                </c:pt>
                <c:pt idx="21202">
                  <c:v>2287.5976599999999</c:v>
                </c:pt>
                <c:pt idx="21203">
                  <c:v>2287.5976599999999</c:v>
                </c:pt>
                <c:pt idx="21204">
                  <c:v>2287.5976599999999</c:v>
                </c:pt>
                <c:pt idx="21205">
                  <c:v>2287.5976599999999</c:v>
                </c:pt>
                <c:pt idx="21206">
                  <c:v>2287.5976599999999</c:v>
                </c:pt>
                <c:pt idx="21207">
                  <c:v>2287.5976599999999</c:v>
                </c:pt>
                <c:pt idx="21208">
                  <c:v>2287.5976599999999</c:v>
                </c:pt>
                <c:pt idx="21209">
                  <c:v>2287.5976599999999</c:v>
                </c:pt>
                <c:pt idx="21210">
                  <c:v>2287.5976599999999</c:v>
                </c:pt>
                <c:pt idx="21211">
                  <c:v>2287.5976599999999</c:v>
                </c:pt>
                <c:pt idx="21212">
                  <c:v>2287.5976599999999</c:v>
                </c:pt>
                <c:pt idx="21213">
                  <c:v>2287.5976599999999</c:v>
                </c:pt>
                <c:pt idx="21214">
                  <c:v>2287.5976599999999</c:v>
                </c:pt>
                <c:pt idx="21215">
                  <c:v>2287.5976599999999</c:v>
                </c:pt>
                <c:pt idx="21216">
                  <c:v>2287.5976599999999</c:v>
                </c:pt>
                <c:pt idx="21217">
                  <c:v>2287.5976599999999</c:v>
                </c:pt>
                <c:pt idx="21218">
                  <c:v>2287.5976599999999</c:v>
                </c:pt>
                <c:pt idx="21219">
                  <c:v>2287.5976599999999</c:v>
                </c:pt>
                <c:pt idx="21220">
                  <c:v>2287.5976599999999</c:v>
                </c:pt>
                <c:pt idx="21221">
                  <c:v>2287.5976599999999</c:v>
                </c:pt>
                <c:pt idx="21222">
                  <c:v>2287.5976599999999</c:v>
                </c:pt>
                <c:pt idx="21223">
                  <c:v>2287.5976599999999</c:v>
                </c:pt>
                <c:pt idx="21224">
                  <c:v>2287.5976599999999</c:v>
                </c:pt>
                <c:pt idx="21225">
                  <c:v>2287.5976599999999</c:v>
                </c:pt>
                <c:pt idx="21226">
                  <c:v>2287.5976599999999</c:v>
                </c:pt>
                <c:pt idx="21227">
                  <c:v>2287.5976599999999</c:v>
                </c:pt>
                <c:pt idx="21228">
                  <c:v>2287.5976599999999</c:v>
                </c:pt>
                <c:pt idx="21229">
                  <c:v>2287.5976599999999</c:v>
                </c:pt>
                <c:pt idx="21230">
                  <c:v>2287.5976599999999</c:v>
                </c:pt>
                <c:pt idx="21231">
                  <c:v>2287.5976599999999</c:v>
                </c:pt>
                <c:pt idx="21232">
                  <c:v>2287.5976599999999</c:v>
                </c:pt>
                <c:pt idx="21233">
                  <c:v>2287.5976599999999</c:v>
                </c:pt>
                <c:pt idx="21234">
                  <c:v>2287.5976599999999</c:v>
                </c:pt>
                <c:pt idx="21235">
                  <c:v>2287.5976599999999</c:v>
                </c:pt>
                <c:pt idx="21236">
                  <c:v>2287.5976599999999</c:v>
                </c:pt>
                <c:pt idx="21237">
                  <c:v>2287.5976599999999</c:v>
                </c:pt>
                <c:pt idx="21238">
                  <c:v>2287.5976599999999</c:v>
                </c:pt>
                <c:pt idx="21239">
                  <c:v>2287.5976599999999</c:v>
                </c:pt>
                <c:pt idx="21240">
                  <c:v>2287.5976599999999</c:v>
                </c:pt>
                <c:pt idx="21241">
                  <c:v>2287.5976599999999</c:v>
                </c:pt>
                <c:pt idx="21242">
                  <c:v>2287.5976599999999</c:v>
                </c:pt>
                <c:pt idx="21243">
                  <c:v>2287.5976599999999</c:v>
                </c:pt>
                <c:pt idx="21244">
                  <c:v>2287.5976599999999</c:v>
                </c:pt>
                <c:pt idx="21245">
                  <c:v>2287.5976599999999</c:v>
                </c:pt>
                <c:pt idx="21246">
                  <c:v>2287.5976599999999</c:v>
                </c:pt>
                <c:pt idx="21247">
                  <c:v>2287.5976599999999</c:v>
                </c:pt>
                <c:pt idx="21248">
                  <c:v>2287.5976599999999</c:v>
                </c:pt>
                <c:pt idx="21249">
                  <c:v>2287.5976599999999</c:v>
                </c:pt>
                <c:pt idx="21250">
                  <c:v>2287.5976599999999</c:v>
                </c:pt>
                <c:pt idx="21251">
                  <c:v>2287.5976599999999</c:v>
                </c:pt>
                <c:pt idx="21252">
                  <c:v>2287.5976599999999</c:v>
                </c:pt>
                <c:pt idx="21253">
                  <c:v>2287.5976599999999</c:v>
                </c:pt>
                <c:pt idx="21254">
                  <c:v>2287.5976599999999</c:v>
                </c:pt>
                <c:pt idx="21255">
                  <c:v>2287.5976599999999</c:v>
                </c:pt>
                <c:pt idx="21256">
                  <c:v>2287.5976599999999</c:v>
                </c:pt>
                <c:pt idx="21257">
                  <c:v>2287.5976599999999</c:v>
                </c:pt>
                <c:pt idx="21258">
                  <c:v>2287.5976599999999</c:v>
                </c:pt>
                <c:pt idx="21259">
                  <c:v>2287.5976599999999</c:v>
                </c:pt>
                <c:pt idx="21260">
                  <c:v>2287.5976599999999</c:v>
                </c:pt>
                <c:pt idx="21261">
                  <c:v>2287.5976599999999</c:v>
                </c:pt>
                <c:pt idx="21262">
                  <c:v>2287.5976599999999</c:v>
                </c:pt>
                <c:pt idx="21263">
                  <c:v>2287.5976599999999</c:v>
                </c:pt>
                <c:pt idx="21264">
                  <c:v>2287.5976599999999</c:v>
                </c:pt>
                <c:pt idx="21265">
                  <c:v>2287.5976599999999</c:v>
                </c:pt>
                <c:pt idx="21266">
                  <c:v>2287.5976599999999</c:v>
                </c:pt>
                <c:pt idx="21267">
                  <c:v>2287.5976599999999</c:v>
                </c:pt>
                <c:pt idx="21268">
                  <c:v>2287.5976599999999</c:v>
                </c:pt>
                <c:pt idx="21269">
                  <c:v>2287.5976599999999</c:v>
                </c:pt>
                <c:pt idx="21270">
                  <c:v>2287.5976599999999</c:v>
                </c:pt>
                <c:pt idx="21271">
                  <c:v>2287.5976599999999</c:v>
                </c:pt>
                <c:pt idx="21272">
                  <c:v>2287.5976599999999</c:v>
                </c:pt>
                <c:pt idx="21273">
                  <c:v>2287.5976599999999</c:v>
                </c:pt>
                <c:pt idx="21274">
                  <c:v>2287.5976599999999</c:v>
                </c:pt>
                <c:pt idx="21275">
                  <c:v>2287.5976599999999</c:v>
                </c:pt>
                <c:pt idx="21276">
                  <c:v>2287.5976599999999</c:v>
                </c:pt>
                <c:pt idx="21277">
                  <c:v>2287.5976599999999</c:v>
                </c:pt>
                <c:pt idx="21278">
                  <c:v>2287.5976599999999</c:v>
                </c:pt>
                <c:pt idx="21279">
                  <c:v>2287.5976599999999</c:v>
                </c:pt>
                <c:pt idx="21280">
                  <c:v>2287.5976599999999</c:v>
                </c:pt>
                <c:pt idx="21281">
                  <c:v>2287.5976599999999</c:v>
                </c:pt>
                <c:pt idx="21282">
                  <c:v>2287.5976599999999</c:v>
                </c:pt>
                <c:pt idx="21283">
                  <c:v>2287.5976599999999</c:v>
                </c:pt>
                <c:pt idx="21284">
                  <c:v>2287.5976599999999</c:v>
                </c:pt>
                <c:pt idx="21285">
                  <c:v>2287.5976599999999</c:v>
                </c:pt>
                <c:pt idx="21286">
                  <c:v>2287.5976599999999</c:v>
                </c:pt>
                <c:pt idx="21287">
                  <c:v>2287.5976599999999</c:v>
                </c:pt>
                <c:pt idx="21288">
                  <c:v>2287.5976599999999</c:v>
                </c:pt>
                <c:pt idx="21289">
                  <c:v>2287.5976599999999</c:v>
                </c:pt>
                <c:pt idx="21290">
                  <c:v>2287.5976599999999</c:v>
                </c:pt>
                <c:pt idx="21291">
                  <c:v>2287.5976599999999</c:v>
                </c:pt>
                <c:pt idx="21292">
                  <c:v>2287.5976599999999</c:v>
                </c:pt>
                <c:pt idx="21293">
                  <c:v>2287.5976599999999</c:v>
                </c:pt>
                <c:pt idx="21294">
                  <c:v>2287.5976599999999</c:v>
                </c:pt>
                <c:pt idx="21295">
                  <c:v>2287.5976599999999</c:v>
                </c:pt>
                <c:pt idx="21296">
                  <c:v>2287.5976599999999</c:v>
                </c:pt>
                <c:pt idx="21297">
                  <c:v>2287.5976599999999</c:v>
                </c:pt>
                <c:pt idx="21298">
                  <c:v>2287.5976599999999</c:v>
                </c:pt>
                <c:pt idx="21299">
                  <c:v>2287.5976599999999</c:v>
                </c:pt>
                <c:pt idx="21300">
                  <c:v>2287.5976599999999</c:v>
                </c:pt>
                <c:pt idx="21301">
                  <c:v>2287.5976599999999</c:v>
                </c:pt>
                <c:pt idx="21302">
                  <c:v>2287.5976599999999</c:v>
                </c:pt>
                <c:pt idx="21303">
                  <c:v>2287.5976599999999</c:v>
                </c:pt>
                <c:pt idx="21304">
                  <c:v>2287.5976599999999</c:v>
                </c:pt>
                <c:pt idx="21305">
                  <c:v>2287.5976599999999</c:v>
                </c:pt>
                <c:pt idx="21306">
                  <c:v>2287.5976599999999</c:v>
                </c:pt>
                <c:pt idx="21307">
                  <c:v>2287.5976599999999</c:v>
                </c:pt>
                <c:pt idx="21308">
                  <c:v>2287.5976599999999</c:v>
                </c:pt>
                <c:pt idx="21309">
                  <c:v>2287.5976599999999</c:v>
                </c:pt>
                <c:pt idx="21310">
                  <c:v>2287.5976599999999</c:v>
                </c:pt>
                <c:pt idx="21311">
                  <c:v>2287.5976599999999</c:v>
                </c:pt>
                <c:pt idx="21312">
                  <c:v>2287.5976599999999</c:v>
                </c:pt>
                <c:pt idx="21313">
                  <c:v>2287.5976599999999</c:v>
                </c:pt>
                <c:pt idx="21314">
                  <c:v>2287.5976599999999</c:v>
                </c:pt>
                <c:pt idx="21315">
                  <c:v>2287.5976599999999</c:v>
                </c:pt>
                <c:pt idx="21316">
                  <c:v>2287.5976599999999</c:v>
                </c:pt>
                <c:pt idx="21317">
                  <c:v>2287.5976599999999</c:v>
                </c:pt>
                <c:pt idx="21318">
                  <c:v>2287.5976599999999</c:v>
                </c:pt>
                <c:pt idx="21319">
                  <c:v>2287.5976599999999</c:v>
                </c:pt>
                <c:pt idx="21320">
                  <c:v>2287.5976599999999</c:v>
                </c:pt>
                <c:pt idx="21321">
                  <c:v>2287.5976599999999</c:v>
                </c:pt>
                <c:pt idx="21322">
                  <c:v>2287.5976599999999</c:v>
                </c:pt>
                <c:pt idx="21323">
                  <c:v>2287.5976599999999</c:v>
                </c:pt>
                <c:pt idx="21324">
                  <c:v>2287.5976599999999</c:v>
                </c:pt>
                <c:pt idx="21325">
                  <c:v>2287.5976599999999</c:v>
                </c:pt>
                <c:pt idx="21326">
                  <c:v>2287.5976599999999</c:v>
                </c:pt>
                <c:pt idx="21327">
                  <c:v>2287.5976599999999</c:v>
                </c:pt>
                <c:pt idx="21328">
                  <c:v>2287.5976599999999</c:v>
                </c:pt>
                <c:pt idx="21329">
                  <c:v>2287.5976599999999</c:v>
                </c:pt>
                <c:pt idx="21330">
                  <c:v>2287.5976599999999</c:v>
                </c:pt>
                <c:pt idx="21331">
                  <c:v>2287.5976599999999</c:v>
                </c:pt>
                <c:pt idx="21332">
                  <c:v>2287.5976599999999</c:v>
                </c:pt>
                <c:pt idx="21333">
                  <c:v>2287.5976599999999</c:v>
                </c:pt>
                <c:pt idx="21334">
                  <c:v>2287.5976599999999</c:v>
                </c:pt>
                <c:pt idx="21335">
                  <c:v>2287.5976599999999</c:v>
                </c:pt>
                <c:pt idx="21336">
                  <c:v>2287.5976599999999</c:v>
                </c:pt>
                <c:pt idx="21337">
                  <c:v>2287.5976599999999</c:v>
                </c:pt>
                <c:pt idx="21338">
                  <c:v>2287.5976599999999</c:v>
                </c:pt>
                <c:pt idx="21339">
                  <c:v>2287.5976599999999</c:v>
                </c:pt>
                <c:pt idx="21340">
                  <c:v>2287.5976599999999</c:v>
                </c:pt>
                <c:pt idx="21341">
                  <c:v>2287.5976599999999</c:v>
                </c:pt>
                <c:pt idx="21342">
                  <c:v>2287.5976599999999</c:v>
                </c:pt>
                <c:pt idx="21343">
                  <c:v>2287.5976599999999</c:v>
                </c:pt>
                <c:pt idx="21344">
                  <c:v>2287.5976599999999</c:v>
                </c:pt>
                <c:pt idx="21345">
                  <c:v>2287.5976599999999</c:v>
                </c:pt>
                <c:pt idx="21346">
                  <c:v>2287.5976599999999</c:v>
                </c:pt>
                <c:pt idx="21347">
                  <c:v>2287.5976599999999</c:v>
                </c:pt>
                <c:pt idx="21348">
                  <c:v>2287.5976599999999</c:v>
                </c:pt>
                <c:pt idx="21349">
                  <c:v>2287.5976599999999</c:v>
                </c:pt>
                <c:pt idx="21350">
                  <c:v>2287.5976599999999</c:v>
                </c:pt>
                <c:pt idx="21351">
                  <c:v>2287.5976599999999</c:v>
                </c:pt>
                <c:pt idx="21352">
                  <c:v>2287.5976599999999</c:v>
                </c:pt>
                <c:pt idx="21353">
                  <c:v>2287.5976599999999</c:v>
                </c:pt>
                <c:pt idx="21354">
                  <c:v>2287.5976599999999</c:v>
                </c:pt>
                <c:pt idx="21355">
                  <c:v>2287.5976599999999</c:v>
                </c:pt>
                <c:pt idx="21356">
                  <c:v>2287.5976599999999</c:v>
                </c:pt>
                <c:pt idx="21357">
                  <c:v>2287.5976599999999</c:v>
                </c:pt>
                <c:pt idx="21358">
                  <c:v>2287.5976599999999</c:v>
                </c:pt>
                <c:pt idx="21359">
                  <c:v>2287.5976599999999</c:v>
                </c:pt>
                <c:pt idx="21360">
                  <c:v>2287.5976599999999</c:v>
                </c:pt>
                <c:pt idx="21361">
                  <c:v>2287.5976599999999</c:v>
                </c:pt>
                <c:pt idx="21362">
                  <c:v>2287.5976599999999</c:v>
                </c:pt>
                <c:pt idx="21363">
                  <c:v>2287.5976599999999</c:v>
                </c:pt>
                <c:pt idx="21364">
                  <c:v>2287.5976599999999</c:v>
                </c:pt>
                <c:pt idx="21365">
                  <c:v>2287.5976599999999</c:v>
                </c:pt>
                <c:pt idx="21366">
                  <c:v>2287.5976599999999</c:v>
                </c:pt>
                <c:pt idx="21367">
                  <c:v>2287.5976599999999</c:v>
                </c:pt>
                <c:pt idx="21368">
                  <c:v>2287.5976599999999</c:v>
                </c:pt>
                <c:pt idx="21369">
                  <c:v>2287.5976599999999</c:v>
                </c:pt>
                <c:pt idx="21370">
                  <c:v>2287.5976599999999</c:v>
                </c:pt>
                <c:pt idx="21371">
                  <c:v>2287.5976599999999</c:v>
                </c:pt>
                <c:pt idx="21372">
                  <c:v>2287.5976599999999</c:v>
                </c:pt>
                <c:pt idx="21373">
                  <c:v>2287.5976599999999</c:v>
                </c:pt>
                <c:pt idx="21374">
                  <c:v>2287.5976599999999</c:v>
                </c:pt>
                <c:pt idx="21375">
                  <c:v>2287.5976599999999</c:v>
                </c:pt>
                <c:pt idx="21376">
                  <c:v>2287.5976599999999</c:v>
                </c:pt>
                <c:pt idx="21377">
                  <c:v>2287.5976599999999</c:v>
                </c:pt>
                <c:pt idx="21378">
                  <c:v>2287.5976599999999</c:v>
                </c:pt>
                <c:pt idx="21379">
                  <c:v>2287.5976599999999</c:v>
                </c:pt>
                <c:pt idx="21380">
                  <c:v>2287.5976599999999</c:v>
                </c:pt>
                <c:pt idx="21381">
                  <c:v>2287.5976599999999</c:v>
                </c:pt>
                <c:pt idx="21382">
                  <c:v>2287.5976599999999</c:v>
                </c:pt>
                <c:pt idx="21383">
                  <c:v>2287.5976599999999</c:v>
                </c:pt>
                <c:pt idx="21384">
                  <c:v>2287.5976599999999</c:v>
                </c:pt>
                <c:pt idx="21385">
                  <c:v>2287.5976599999999</c:v>
                </c:pt>
                <c:pt idx="21386">
                  <c:v>2287.5976599999999</c:v>
                </c:pt>
                <c:pt idx="21387">
                  <c:v>2287.5976599999999</c:v>
                </c:pt>
                <c:pt idx="21388">
                  <c:v>2287.5976599999999</c:v>
                </c:pt>
                <c:pt idx="21389">
                  <c:v>2287.5976599999999</c:v>
                </c:pt>
                <c:pt idx="21390">
                  <c:v>2287.5976599999999</c:v>
                </c:pt>
                <c:pt idx="21391">
                  <c:v>2287.5976599999999</c:v>
                </c:pt>
                <c:pt idx="21392">
                  <c:v>2287.5976599999999</c:v>
                </c:pt>
                <c:pt idx="21393">
                  <c:v>2287.5976599999999</c:v>
                </c:pt>
                <c:pt idx="21394">
                  <c:v>2287.5976599999999</c:v>
                </c:pt>
                <c:pt idx="21395">
                  <c:v>2287.5976599999999</c:v>
                </c:pt>
                <c:pt idx="21396">
                  <c:v>2287.5976599999999</c:v>
                </c:pt>
                <c:pt idx="21397">
                  <c:v>2287.5976599999999</c:v>
                </c:pt>
                <c:pt idx="21398">
                  <c:v>2287.5976599999999</c:v>
                </c:pt>
                <c:pt idx="21399">
                  <c:v>2287.5976599999999</c:v>
                </c:pt>
                <c:pt idx="21400">
                  <c:v>2287.5976599999999</c:v>
                </c:pt>
                <c:pt idx="21401">
                  <c:v>2287.5976599999999</c:v>
                </c:pt>
                <c:pt idx="21402">
                  <c:v>2287.5976599999999</c:v>
                </c:pt>
                <c:pt idx="21403">
                  <c:v>2287.5976599999999</c:v>
                </c:pt>
                <c:pt idx="21404">
                  <c:v>2287.5976599999999</c:v>
                </c:pt>
                <c:pt idx="21405">
                  <c:v>2287.5976599999999</c:v>
                </c:pt>
                <c:pt idx="21406">
                  <c:v>2287.5976599999999</c:v>
                </c:pt>
                <c:pt idx="21407">
                  <c:v>2287.5976599999999</c:v>
                </c:pt>
                <c:pt idx="21408">
                  <c:v>2287.5976599999999</c:v>
                </c:pt>
                <c:pt idx="21409">
                  <c:v>2287.5976599999999</c:v>
                </c:pt>
                <c:pt idx="21410">
                  <c:v>2287.5976599999999</c:v>
                </c:pt>
                <c:pt idx="21411">
                  <c:v>2287.5976599999999</c:v>
                </c:pt>
                <c:pt idx="21412">
                  <c:v>2287.5976599999999</c:v>
                </c:pt>
                <c:pt idx="21413">
                  <c:v>2287.5976599999999</c:v>
                </c:pt>
                <c:pt idx="21414">
                  <c:v>2287.5976599999999</c:v>
                </c:pt>
                <c:pt idx="21415">
                  <c:v>2287.5976599999999</c:v>
                </c:pt>
                <c:pt idx="21416">
                  <c:v>2287.5976599999999</c:v>
                </c:pt>
                <c:pt idx="21417">
                  <c:v>2287.5976599999999</c:v>
                </c:pt>
                <c:pt idx="21418">
                  <c:v>2287.5976599999999</c:v>
                </c:pt>
                <c:pt idx="21419">
                  <c:v>2287.5976599999999</c:v>
                </c:pt>
                <c:pt idx="21420">
                  <c:v>2287.5976599999999</c:v>
                </c:pt>
                <c:pt idx="21421">
                  <c:v>2287.5976599999999</c:v>
                </c:pt>
                <c:pt idx="21422">
                  <c:v>2287.5976599999999</c:v>
                </c:pt>
                <c:pt idx="21423">
                  <c:v>2287.5976599999999</c:v>
                </c:pt>
                <c:pt idx="21424">
                  <c:v>2287.5976599999999</c:v>
                </c:pt>
                <c:pt idx="21425">
                  <c:v>2287.5976599999999</c:v>
                </c:pt>
                <c:pt idx="21426">
                  <c:v>2287.5976599999999</c:v>
                </c:pt>
                <c:pt idx="21427">
                  <c:v>2287.5976599999999</c:v>
                </c:pt>
                <c:pt idx="21428">
                  <c:v>2287.5976599999999</c:v>
                </c:pt>
                <c:pt idx="21429">
                  <c:v>2287.5976599999999</c:v>
                </c:pt>
                <c:pt idx="21430">
                  <c:v>2287.5976599999999</c:v>
                </c:pt>
                <c:pt idx="21431">
                  <c:v>2287.5976599999999</c:v>
                </c:pt>
                <c:pt idx="21432">
                  <c:v>2287.5976599999999</c:v>
                </c:pt>
                <c:pt idx="21433">
                  <c:v>2287.5976599999999</c:v>
                </c:pt>
                <c:pt idx="21434">
                  <c:v>2287.5976599999999</c:v>
                </c:pt>
                <c:pt idx="21435">
                  <c:v>2287.5976599999999</c:v>
                </c:pt>
                <c:pt idx="21436">
                  <c:v>2287.5976599999999</c:v>
                </c:pt>
                <c:pt idx="21437">
                  <c:v>2287.5976599999999</c:v>
                </c:pt>
                <c:pt idx="21438">
                  <c:v>2287.5976599999999</c:v>
                </c:pt>
                <c:pt idx="21439">
                  <c:v>2287.5976599999999</c:v>
                </c:pt>
                <c:pt idx="21440">
                  <c:v>2287.5976599999999</c:v>
                </c:pt>
                <c:pt idx="21441">
                  <c:v>2287.5976599999999</c:v>
                </c:pt>
                <c:pt idx="21442">
                  <c:v>2287.5976599999999</c:v>
                </c:pt>
                <c:pt idx="21443">
                  <c:v>2287.5976599999999</c:v>
                </c:pt>
                <c:pt idx="21444">
                  <c:v>2287.5976599999999</c:v>
                </c:pt>
                <c:pt idx="21445">
                  <c:v>2287.5976599999999</c:v>
                </c:pt>
                <c:pt idx="21446">
                  <c:v>2287.5976599999999</c:v>
                </c:pt>
                <c:pt idx="21447">
                  <c:v>2287.5976599999999</c:v>
                </c:pt>
                <c:pt idx="21448">
                  <c:v>2287.5976599999999</c:v>
                </c:pt>
                <c:pt idx="21449">
                  <c:v>2287.5976599999999</c:v>
                </c:pt>
                <c:pt idx="21450">
                  <c:v>2287.5976599999999</c:v>
                </c:pt>
                <c:pt idx="21451">
                  <c:v>2287.5976599999999</c:v>
                </c:pt>
                <c:pt idx="21452">
                  <c:v>2287.5976599999999</c:v>
                </c:pt>
                <c:pt idx="21453">
                  <c:v>2287.5976599999999</c:v>
                </c:pt>
                <c:pt idx="21454">
                  <c:v>2287.5976599999999</c:v>
                </c:pt>
                <c:pt idx="21455">
                  <c:v>2287.5976599999999</c:v>
                </c:pt>
                <c:pt idx="21456">
                  <c:v>2287.5976599999999</c:v>
                </c:pt>
                <c:pt idx="21457">
                  <c:v>2287.5976599999999</c:v>
                </c:pt>
                <c:pt idx="21458">
                  <c:v>2287.5976599999999</c:v>
                </c:pt>
                <c:pt idx="21459">
                  <c:v>2287.5976599999999</c:v>
                </c:pt>
                <c:pt idx="21460">
                  <c:v>2287.5976599999999</c:v>
                </c:pt>
                <c:pt idx="21461">
                  <c:v>2287.5976599999999</c:v>
                </c:pt>
                <c:pt idx="21462">
                  <c:v>2287.5976599999999</c:v>
                </c:pt>
                <c:pt idx="21463">
                  <c:v>2287.5976599999999</c:v>
                </c:pt>
                <c:pt idx="21464">
                  <c:v>2287.5976599999999</c:v>
                </c:pt>
                <c:pt idx="21465">
                  <c:v>2287.5976599999999</c:v>
                </c:pt>
                <c:pt idx="21466">
                  <c:v>2287.5976599999999</c:v>
                </c:pt>
                <c:pt idx="21467">
                  <c:v>2287.5976599999999</c:v>
                </c:pt>
                <c:pt idx="21468">
                  <c:v>2287.5976599999999</c:v>
                </c:pt>
                <c:pt idx="21469">
                  <c:v>2287.5976599999999</c:v>
                </c:pt>
                <c:pt idx="21470">
                  <c:v>2287.5976599999999</c:v>
                </c:pt>
                <c:pt idx="21471">
                  <c:v>2287.5976599999999</c:v>
                </c:pt>
                <c:pt idx="21472">
                  <c:v>2287.5976599999999</c:v>
                </c:pt>
                <c:pt idx="21473">
                  <c:v>2287.5976599999999</c:v>
                </c:pt>
                <c:pt idx="21474">
                  <c:v>2287.5976599999999</c:v>
                </c:pt>
                <c:pt idx="21475">
                  <c:v>2287.5976599999999</c:v>
                </c:pt>
                <c:pt idx="21476">
                  <c:v>2287.5976599999999</c:v>
                </c:pt>
                <c:pt idx="21477">
                  <c:v>2287.5976599999999</c:v>
                </c:pt>
                <c:pt idx="21478">
                  <c:v>2287.5976599999999</c:v>
                </c:pt>
                <c:pt idx="21479">
                  <c:v>2287.5976599999999</c:v>
                </c:pt>
                <c:pt idx="21480">
                  <c:v>2287.5976599999999</c:v>
                </c:pt>
                <c:pt idx="21481">
                  <c:v>2287.5976599999999</c:v>
                </c:pt>
                <c:pt idx="21482">
                  <c:v>2287.5976599999999</c:v>
                </c:pt>
                <c:pt idx="21483">
                  <c:v>2287.5976599999999</c:v>
                </c:pt>
                <c:pt idx="21484">
                  <c:v>2287.5976599999999</c:v>
                </c:pt>
                <c:pt idx="21485">
                  <c:v>2287.5976599999999</c:v>
                </c:pt>
                <c:pt idx="21486">
                  <c:v>2287.5976599999999</c:v>
                </c:pt>
                <c:pt idx="21487">
                  <c:v>2287.5976599999999</c:v>
                </c:pt>
                <c:pt idx="21488">
                  <c:v>2287.5976599999999</c:v>
                </c:pt>
                <c:pt idx="21489">
                  <c:v>2287.5976599999999</c:v>
                </c:pt>
                <c:pt idx="21490">
                  <c:v>2287.5976599999999</c:v>
                </c:pt>
                <c:pt idx="21491">
                  <c:v>2287.5976599999999</c:v>
                </c:pt>
                <c:pt idx="21492">
                  <c:v>2287.5976599999999</c:v>
                </c:pt>
                <c:pt idx="21493">
                  <c:v>2287.5976599999999</c:v>
                </c:pt>
                <c:pt idx="21494">
                  <c:v>2287.5976599999999</c:v>
                </c:pt>
                <c:pt idx="21495">
                  <c:v>2287.5976599999999</c:v>
                </c:pt>
                <c:pt idx="21496">
                  <c:v>2287.5976599999999</c:v>
                </c:pt>
                <c:pt idx="21497">
                  <c:v>2287.5976599999999</c:v>
                </c:pt>
                <c:pt idx="21498">
                  <c:v>2287.5976599999999</c:v>
                </c:pt>
                <c:pt idx="21499">
                  <c:v>2287.5976599999999</c:v>
                </c:pt>
                <c:pt idx="21500">
                  <c:v>2287.5976599999999</c:v>
                </c:pt>
                <c:pt idx="21501">
                  <c:v>2287.5976599999999</c:v>
                </c:pt>
                <c:pt idx="21502">
                  <c:v>2287.5976599999999</c:v>
                </c:pt>
                <c:pt idx="21503">
                  <c:v>2287.5976599999999</c:v>
                </c:pt>
                <c:pt idx="21504">
                  <c:v>2287.5976599999999</c:v>
                </c:pt>
                <c:pt idx="21505">
                  <c:v>2287.5976599999999</c:v>
                </c:pt>
                <c:pt idx="21506">
                  <c:v>2287.5976599999999</c:v>
                </c:pt>
                <c:pt idx="21507">
                  <c:v>2287.5976599999999</c:v>
                </c:pt>
                <c:pt idx="21508">
                  <c:v>2287.5976599999999</c:v>
                </c:pt>
                <c:pt idx="21509">
                  <c:v>2287.5976599999999</c:v>
                </c:pt>
                <c:pt idx="21510">
                  <c:v>2287.5976599999999</c:v>
                </c:pt>
                <c:pt idx="21511">
                  <c:v>2287.5976599999999</c:v>
                </c:pt>
                <c:pt idx="21512">
                  <c:v>2287.5976599999999</c:v>
                </c:pt>
                <c:pt idx="21513">
                  <c:v>2287.5976599999999</c:v>
                </c:pt>
                <c:pt idx="21514">
                  <c:v>2287.5976599999999</c:v>
                </c:pt>
                <c:pt idx="21515">
                  <c:v>2287.5976599999999</c:v>
                </c:pt>
                <c:pt idx="21516">
                  <c:v>2287.5976599999999</c:v>
                </c:pt>
                <c:pt idx="21517">
                  <c:v>2287.5976599999999</c:v>
                </c:pt>
                <c:pt idx="21518">
                  <c:v>2287.5976599999999</c:v>
                </c:pt>
                <c:pt idx="21519">
                  <c:v>2287.5976599999999</c:v>
                </c:pt>
                <c:pt idx="21520">
                  <c:v>2287.5976599999999</c:v>
                </c:pt>
                <c:pt idx="21521">
                  <c:v>2287.5976599999999</c:v>
                </c:pt>
                <c:pt idx="21522">
                  <c:v>2287.5976599999999</c:v>
                </c:pt>
                <c:pt idx="21523">
                  <c:v>2287.5976599999999</c:v>
                </c:pt>
                <c:pt idx="21524">
                  <c:v>2287.5976599999999</c:v>
                </c:pt>
                <c:pt idx="21525">
                  <c:v>2287.5976599999999</c:v>
                </c:pt>
                <c:pt idx="21526">
                  <c:v>2287.5976599999999</c:v>
                </c:pt>
                <c:pt idx="21527">
                  <c:v>2287.5976599999999</c:v>
                </c:pt>
                <c:pt idx="21528">
                  <c:v>2287.5976599999999</c:v>
                </c:pt>
                <c:pt idx="21529">
                  <c:v>2287.5976599999999</c:v>
                </c:pt>
                <c:pt idx="21530">
                  <c:v>2287.5976599999999</c:v>
                </c:pt>
                <c:pt idx="21531">
                  <c:v>2287.5976599999999</c:v>
                </c:pt>
                <c:pt idx="21532">
                  <c:v>2287.5976599999999</c:v>
                </c:pt>
                <c:pt idx="21533">
                  <c:v>2287.5976599999999</c:v>
                </c:pt>
                <c:pt idx="21534">
                  <c:v>2287.5976599999999</c:v>
                </c:pt>
                <c:pt idx="21535">
                  <c:v>2287.5976599999999</c:v>
                </c:pt>
                <c:pt idx="21536">
                  <c:v>2287.5976599999999</c:v>
                </c:pt>
                <c:pt idx="21537">
                  <c:v>2287.5976599999999</c:v>
                </c:pt>
                <c:pt idx="21538">
                  <c:v>2287.5976599999999</c:v>
                </c:pt>
                <c:pt idx="21539">
                  <c:v>2287.5976599999999</c:v>
                </c:pt>
                <c:pt idx="21540">
                  <c:v>2287.5976599999999</c:v>
                </c:pt>
                <c:pt idx="21541">
                  <c:v>2287.5976599999999</c:v>
                </c:pt>
                <c:pt idx="21542">
                  <c:v>2287.5976599999999</c:v>
                </c:pt>
                <c:pt idx="21543">
                  <c:v>2287.5976599999999</c:v>
                </c:pt>
                <c:pt idx="21544">
                  <c:v>2287.5976599999999</c:v>
                </c:pt>
                <c:pt idx="21545">
                  <c:v>2287.5976599999999</c:v>
                </c:pt>
                <c:pt idx="21546">
                  <c:v>2287.5976599999999</c:v>
                </c:pt>
                <c:pt idx="21547">
                  <c:v>2287.5976599999999</c:v>
                </c:pt>
                <c:pt idx="21548">
                  <c:v>2287.5976599999999</c:v>
                </c:pt>
                <c:pt idx="21549">
                  <c:v>2287.5976599999999</c:v>
                </c:pt>
                <c:pt idx="21550">
                  <c:v>2287.5976599999999</c:v>
                </c:pt>
                <c:pt idx="21551">
                  <c:v>2287.5976599999999</c:v>
                </c:pt>
                <c:pt idx="21552">
                  <c:v>2287.5976599999999</c:v>
                </c:pt>
                <c:pt idx="21553">
                  <c:v>2287.5976599999999</c:v>
                </c:pt>
                <c:pt idx="21554">
                  <c:v>2287.5976599999999</c:v>
                </c:pt>
                <c:pt idx="21555">
                  <c:v>2287.5976599999999</c:v>
                </c:pt>
                <c:pt idx="21556">
                  <c:v>2287.5976599999999</c:v>
                </c:pt>
                <c:pt idx="21557">
                  <c:v>2287.5976599999999</c:v>
                </c:pt>
                <c:pt idx="21558">
                  <c:v>2287.5976599999999</c:v>
                </c:pt>
                <c:pt idx="21559">
                  <c:v>2287.5976599999999</c:v>
                </c:pt>
                <c:pt idx="21560">
                  <c:v>2287.5976599999999</c:v>
                </c:pt>
                <c:pt idx="21561">
                  <c:v>2287.5976599999999</c:v>
                </c:pt>
                <c:pt idx="21562">
                  <c:v>2287.5976599999999</c:v>
                </c:pt>
                <c:pt idx="21563">
                  <c:v>2287.5976599999999</c:v>
                </c:pt>
                <c:pt idx="21564">
                  <c:v>2287.5976599999999</c:v>
                </c:pt>
                <c:pt idx="21565">
                  <c:v>2287.5976599999999</c:v>
                </c:pt>
                <c:pt idx="21566">
                  <c:v>2287.5976599999999</c:v>
                </c:pt>
                <c:pt idx="21567">
                  <c:v>2287.5976599999999</c:v>
                </c:pt>
                <c:pt idx="21568">
                  <c:v>2287.5976599999999</c:v>
                </c:pt>
                <c:pt idx="21569">
                  <c:v>2287.5976599999999</c:v>
                </c:pt>
                <c:pt idx="21570">
                  <c:v>2287.5976599999999</c:v>
                </c:pt>
                <c:pt idx="21571">
                  <c:v>2287.5976599999999</c:v>
                </c:pt>
                <c:pt idx="21572">
                  <c:v>2287.5976599999999</c:v>
                </c:pt>
                <c:pt idx="21573">
                  <c:v>2287.5976599999999</c:v>
                </c:pt>
                <c:pt idx="21574">
                  <c:v>2287.5976599999999</c:v>
                </c:pt>
                <c:pt idx="21575">
                  <c:v>2287.5976599999999</c:v>
                </c:pt>
                <c:pt idx="21576">
                  <c:v>2287.5976599999999</c:v>
                </c:pt>
                <c:pt idx="21577">
                  <c:v>2287.5976599999999</c:v>
                </c:pt>
                <c:pt idx="21578">
                  <c:v>2287.5976599999999</c:v>
                </c:pt>
                <c:pt idx="21579">
                  <c:v>2287.5976599999999</c:v>
                </c:pt>
                <c:pt idx="21580">
                  <c:v>2287.5976599999999</c:v>
                </c:pt>
                <c:pt idx="21581">
                  <c:v>2287.5976599999999</c:v>
                </c:pt>
                <c:pt idx="21582">
                  <c:v>2287.5976599999999</c:v>
                </c:pt>
                <c:pt idx="21583">
                  <c:v>2287.5976599999999</c:v>
                </c:pt>
                <c:pt idx="21584">
                  <c:v>2287.5976599999999</c:v>
                </c:pt>
                <c:pt idx="21585">
                  <c:v>2287.5976599999999</c:v>
                </c:pt>
                <c:pt idx="21586">
                  <c:v>2287.5976599999999</c:v>
                </c:pt>
                <c:pt idx="21587">
                  <c:v>2287.5976599999999</c:v>
                </c:pt>
                <c:pt idx="21588">
                  <c:v>2287.5976599999999</c:v>
                </c:pt>
                <c:pt idx="21589">
                  <c:v>2287.5976599999999</c:v>
                </c:pt>
                <c:pt idx="21590">
                  <c:v>2287.5976599999999</c:v>
                </c:pt>
                <c:pt idx="21591">
                  <c:v>2287.5976599999999</c:v>
                </c:pt>
                <c:pt idx="21592">
                  <c:v>2287.5976599999999</c:v>
                </c:pt>
                <c:pt idx="21593">
                  <c:v>2287.5976599999999</c:v>
                </c:pt>
                <c:pt idx="21594">
                  <c:v>2287.5976599999999</c:v>
                </c:pt>
                <c:pt idx="21595">
                  <c:v>2287.5976599999999</c:v>
                </c:pt>
                <c:pt idx="21596">
                  <c:v>2287.5976599999999</c:v>
                </c:pt>
                <c:pt idx="21597">
                  <c:v>2287.5976599999999</c:v>
                </c:pt>
                <c:pt idx="21598">
                  <c:v>2287.5976599999999</c:v>
                </c:pt>
                <c:pt idx="21599">
                  <c:v>2287.5976599999999</c:v>
                </c:pt>
                <c:pt idx="21600">
                  <c:v>2287.5976599999999</c:v>
                </c:pt>
                <c:pt idx="21601">
                  <c:v>2287.5976599999999</c:v>
                </c:pt>
                <c:pt idx="21602">
                  <c:v>2287.5976599999999</c:v>
                </c:pt>
                <c:pt idx="21603">
                  <c:v>2287.5976599999999</c:v>
                </c:pt>
                <c:pt idx="21604">
                  <c:v>2287.5976599999999</c:v>
                </c:pt>
                <c:pt idx="21605">
                  <c:v>2287.5976599999999</c:v>
                </c:pt>
                <c:pt idx="21606">
                  <c:v>2287.5976599999999</c:v>
                </c:pt>
                <c:pt idx="21607">
                  <c:v>2287.5976599999999</c:v>
                </c:pt>
                <c:pt idx="21608">
                  <c:v>2287.5976599999999</c:v>
                </c:pt>
                <c:pt idx="21609">
                  <c:v>2287.5976599999999</c:v>
                </c:pt>
                <c:pt idx="21610">
                  <c:v>2287.5976599999999</c:v>
                </c:pt>
                <c:pt idx="21611">
                  <c:v>2287.5976599999999</c:v>
                </c:pt>
                <c:pt idx="21612">
                  <c:v>2287.5976599999999</c:v>
                </c:pt>
                <c:pt idx="21613">
                  <c:v>2287.5976599999999</c:v>
                </c:pt>
                <c:pt idx="21614">
                  <c:v>2287.5976599999999</c:v>
                </c:pt>
                <c:pt idx="21615">
                  <c:v>2287.5976599999999</c:v>
                </c:pt>
                <c:pt idx="21616">
                  <c:v>2285.15625</c:v>
                </c:pt>
                <c:pt idx="21617">
                  <c:v>2287.5976599999999</c:v>
                </c:pt>
                <c:pt idx="21618">
                  <c:v>2287.5976599999999</c:v>
                </c:pt>
                <c:pt idx="21619">
                  <c:v>2287.5976599999999</c:v>
                </c:pt>
                <c:pt idx="21620">
                  <c:v>2287.5976599999999</c:v>
                </c:pt>
                <c:pt idx="21621">
                  <c:v>2287.5976599999999</c:v>
                </c:pt>
                <c:pt idx="21622">
                  <c:v>2287.5976599999999</c:v>
                </c:pt>
                <c:pt idx="21623">
                  <c:v>2287.5976599999999</c:v>
                </c:pt>
                <c:pt idx="21624">
                  <c:v>2287.5976599999999</c:v>
                </c:pt>
                <c:pt idx="21625">
                  <c:v>2287.5976599999999</c:v>
                </c:pt>
                <c:pt idx="21626">
                  <c:v>2287.5976599999999</c:v>
                </c:pt>
                <c:pt idx="21627">
                  <c:v>2287.5976599999999</c:v>
                </c:pt>
                <c:pt idx="21628">
                  <c:v>2287.5976599999999</c:v>
                </c:pt>
                <c:pt idx="21629">
                  <c:v>2287.5976599999999</c:v>
                </c:pt>
                <c:pt idx="21630">
                  <c:v>2287.5976599999999</c:v>
                </c:pt>
                <c:pt idx="21631">
                  <c:v>2287.5976599999999</c:v>
                </c:pt>
                <c:pt idx="21632">
                  <c:v>2287.5976599999999</c:v>
                </c:pt>
                <c:pt idx="21633">
                  <c:v>2287.5976599999999</c:v>
                </c:pt>
                <c:pt idx="21634">
                  <c:v>2287.5976599999999</c:v>
                </c:pt>
                <c:pt idx="21635">
                  <c:v>2287.5976599999999</c:v>
                </c:pt>
                <c:pt idx="21636">
                  <c:v>2287.5976599999999</c:v>
                </c:pt>
                <c:pt idx="21637">
                  <c:v>2287.5976599999999</c:v>
                </c:pt>
                <c:pt idx="21638">
                  <c:v>2287.5976599999999</c:v>
                </c:pt>
                <c:pt idx="21639">
                  <c:v>2287.5976599999999</c:v>
                </c:pt>
                <c:pt idx="21640">
                  <c:v>2287.5976599999999</c:v>
                </c:pt>
                <c:pt idx="21641">
                  <c:v>2287.5976599999999</c:v>
                </c:pt>
                <c:pt idx="21642">
                  <c:v>2287.5976599999999</c:v>
                </c:pt>
                <c:pt idx="21643">
                  <c:v>2287.5976599999999</c:v>
                </c:pt>
                <c:pt idx="21644">
                  <c:v>2287.5976599999999</c:v>
                </c:pt>
                <c:pt idx="21645">
                  <c:v>2287.5976599999999</c:v>
                </c:pt>
                <c:pt idx="21646">
                  <c:v>2287.5976599999999</c:v>
                </c:pt>
                <c:pt idx="21647">
                  <c:v>2287.5976599999999</c:v>
                </c:pt>
                <c:pt idx="21648">
                  <c:v>2287.5976599999999</c:v>
                </c:pt>
                <c:pt idx="21649">
                  <c:v>2287.5976599999999</c:v>
                </c:pt>
                <c:pt idx="21650">
                  <c:v>2287.5976599999999</c:v>
                </c:pt>
                <c:pt idx="21651">
                  <c:v>2287.5976599999999</c:v>
                </c:pt>
                <c:pt idx="21652">
                  <c:v>2287.5976599999999</c:v>
                </c:pt>
                <c:pt idx="21653">
                  <c:v>2287.5976599999999</c:v>
                </c:pt>
                <c:pt idx="21654">
                  <c:v>2287.5976599999999</c:v>
                </c:pt>
                <c:pt idx="21655">
                  <c:v>2287.5976599999999</c:v>
                </c:pt>
                <c:pt idx="21656">
                  <c:v>2287.5976599999999</c:v>
                </c:pt>
                <c:pt idx="21657">
                  <c:v>2287.5976599999999</c:v>
                </c:pt>
                <c:pt idx="21658">
                  <c:v>2287.5976599999999</c:v>
                </c:pt>
                <c:pt idx="21659">
                  <c:v>2287.5976599999999</c:v>
                </c:pt>
                <c:pt idx="21660">
                  <c:v>2287.5976599999999</c:v>
                </c:pt>
                <c:pt idx="21661">
                  <c:v>2287.5976599999999</c:v>
                </c:pt>
                <c:pt idx="21662">
                  <c:v>2287.5976599999999</c:v>
                </c:pt>
                <c:pt idx="21663">
                  <c:v>2287.5976599999999</c:v>
                </c:pt>
                <c:pt idx="21664">
                  <c:v>2287.5976599999999</c:v>
                </c:pt>
                <c:pt idx="21665">
                  <c:v>2287.5976599999999</c:v>
                </c:pt>
                <c:pt idx="21666">
                  <c:v>2287.5976599999999</c:v>
                </c:pt>
                <c:pt idx="21667">
                  <c:v>2287.5976599999999</c:v>
                </c:pt>
                <c:pt idx="21668">
                  <c:v>2287.5976599999999</c:v>
                </c:pt>
                <c:pt idx="21669">
                  <c:v>2287.5976599999999</c:v>
                </c:pt>
                <c:pt idx="21670">
                  <c:v>2287.5976599999999</c:v>
                </c:pt>
                <c:pt idx="21671">
                  <c:v>2287.5976599999999</c:v>
                </c:pt>
                <c:pt idx="21672">
                  <c:v>2287.5976599999999</c:v>
                </c:pt>
                <c:pt idx="21673">
                  <c:v>2287.5976599999999</c:v>
                </c:pt>
                <c:pt idx="21674">
                  <c:v>2287.5976599999999</c:v>
                </c:pt>
                <c:pt idx="21675">
                  <c:v>2287.5976599999999</c:v>
                </c:pt>
                <c:pt idx="21676">
                  <c:v>2287.5976599999999</c:v>
                </c:pt>
                <c:pt idx="21677">
                  <c:v>2287.5976599999999</c:v>
                </c:pt>
                <c:pt idx="21678">
                  <c:v>2287.5976599999999</c:v>
                </c:pt>
                <c:pt idx="21679">
                  <c:v>2287.5976599999999</c:v>
                </c:pt>
                <c:pt idx="21680">
                  <c:v>2287.5976599999999</c:v>
                </c:pt>
                <c:pt idx="21681">
                  <c:v>2287.5976599999999</c:v>
                </c:pt>
                <c:pt idx="21682">
                  <c:v>2287.5976599999999</c:v>
                </c:pt>
                <c:pt idx="21683">
                  <c:v>2287.5976599999999</c:v>
                </c:pt>
                <c:pt idx="21684">
                  <c:v>2287.5976599999999</c:v>
                </c:pt>
                <c:pt idx="21685">
                  <c:v>2287.5976599999999</c:v>
                </c:pt>
                <c:pt idx="21686">
                  <c:v>2287.5976599999999</c:v>
                </c:pt>
                <c:pt idx="21687">
                  <c:v>2287.5976599999999</c:v>
                </c:pt>
                <c:pt idx="21688">
                  <c:v>2287.5976599999999</c:v>
                </c:pt>
                <c:pt idx="21689">
                  <c:v>2287.5976599999999</c:v>
                </c:pt>
                <c:pt idx="21690">
                  <c:v>2287.5976599999999</c:v>
                </c:pt>
                <c:pt idx="21691">
                  <c:v>2287.5976599999999</c:v>
                </c:pt>
                <c:pt idx="21692">
                  <c:v>2287.5976599999999</c:v>
                </c:pt>
                <c:pt idx="21693">
                  <c:v>2287.5976599999999</c:v>
                </c:pt>
                <c:pt idx="21694">
                  <c:v>2287.5976599999999</c:v>
                </c:pt>
                <c:pt idx="21695">
                  <c:v>2287.5976599999999</c:v>
                </c:pt>
                <c:pt idx="21696">
                  <c:v>2287.5976599999999</c:v>
                </c:pt>
                <c:pt idx="21697">
                  <c:v>2287.5976599999999</c:v>
                </c:pt>
                <c:pt idx="21698">
                  <c:v>2285.15625</c:v>
                </c:pt>
                <c:pt idx="21699">
                  <c:v>2287.5976599999999</c:v>
                </c:pt>
                <c:pt idx="21700">
                  <c:v>2287.5976599999999</c:v>
                </c:pt>
                <c:pt idx="21701">
                  <c:v>2287.5976599999999</c:v>
                </c:pt>
                <c:pt idx="21702">
                  <c:v>2287.5976599999999</c:v>
                </c:pt>
                <c:pt idx="21703">
                  <c:v>2287.5976599999999</c:v>
                </c:pt>
                <c:pt idx="21704">
                  <c:v>2287.5976599999999</c:v>
                </c:pt>
                <c:pt idx="21705">
                  <c:v>2287.5976599999999</c:v>
                </c:pt>
                <c:pt idx="21706">
                  <c:v>2287.5976599999999</c:v>
                </c:pt>
                <c:pt idx="21707">
                  <c:v>2287.5976599999999</c:v>
                </c:pt>
                <c:pt idx="21708">
                  <c:v>2287.5976599999999</c:v>
                </c:pt>
                <c:pt idx="21709">
                  <c:v>2287.5976599999999</c:v>
                </c:pt>
                <c:pt idx="21710">
                  <c:v>2287.5976599999999</c:v>
                </c:pt>
                <c:pt idx="21711">
                  <c:v>2287.5976599999999</c:v>
                </c:pt>
                <c:pt idx="21712">
                  <c:v>2287.5976599999999</c:v>
                </c:pt>
                <c:pt idx="21713">
                  <c:v>2287.5976599999999</c:v>
                </c:pt>
                <c:pt idx="21714">
                  <c:v>2287.5976599999999</c:v>
                </c:pt>
                <c:pt idx="21715">
                  <c:v>2287.5976599999999</c:v>
                </c:pt>
                <c:pt idx="21716">
                  <c:v>2287.5976599999999</c:v>
                </c:pt>
                <c:pt idx="21717">
                  <c:v>2287.5976599999999</c:v>
                </c:pt>
                <c:pt idx="21718">
                  <c:v>2287.5976599999999</c:v>
                </c:pt>
                <c:pt idx="21719">
                  <c:v>2287.5976599999999</c:v>
                </c:pt>
                <c:pt idx="21720">
                  <c:v>2287.5976599999999</c:v>
                </c:pt>
                <c:pt idx="21721">
                  <c:v>2287.5976599999999</c:v>
                </c:pt>
                <c:pt idx="21722">
                  <c:v>2287.5976599999999</c:v>
                </c:pt>
                <c:pt idx="21723">
                  <c:v>2287.5976599999999</c:v>
                </c:pt>
                <c:pt idx="21724">
                  <c:v>2285.15625</c:v>
                </c:pt>
                <c:pt idx="21725">
                  <c:v>2287.5976599999999</c:v>
                </c:pt>
                <c:pt idx="21726">
                  <c:v>2287.5976599999999</c:v>
                </c:pt>
                <c:pt idx="21727">
                  <c:v>2287.5976599999999</c:v>
                </c:pt>
                <c:pt idx="21728">
                  <c:v>2287.5976599999999</c:v>
                </c:pt>
                <c:pt idx="21729">
                  <c:v>2287.5976599999999</c:v>
                </c:pt>
                <c:pt idx="21730">
                  <c:v>2287.5976599999999</c:v>
                </c:pt>
                <c:pt idx="21731">
                  <c:v>2287.5976599999999</c:v>
                </c:pt>
                <c:pt idx="21732">
                  <c:v>2287.5976599999999</c:v>
                </c:pt>
                <c:pt idx="21733">
                  <c:v>2287.5976599999999</c:v>
                </c:pt>
                <c:pt idx="21734">
                  <c:v>2287.5976599999999</c:v>
                </c:pt>
                <c:pt idx="21735">
                  <c:v>2287.5976599999999</c:v>
                </c:pt>
                <c:pt idx="21736">
                  <c:v>2285.15625</c:v>
                </c:pt>
                <c:pt idx="21737">
                  <c:v>2285.15625</c:v>
                </c:pt>
                <c:pt idx="21738">
                  <c:v>2287.5976599999999</c:v>
                </c:pt>
                <c:pt idx="21739">
                  <c:v>2287.5976599999999</c:v>
                </c:pt>
                <c:pt idx="21740">
                  <c:v>2287.5976599999999</c:v>
                </c:pt>
                <c:pt idx="21741">
                  <c:v>2287.5976599999999</c:v>
                </c:pt>
                <c:pt idx="21742">
                  <c:v>2287.5976599999999</c:v>
                </c:pt>
                <c:pt idx="21743">
                  <c:v>2287.5976599999999</c:v>
                </c:pt>
                <c:pt idx="21744">
                  <c:v>2285.15625</c:v>
                </c:pt>
                <c:pt idx="21745">
                  <c:v>2287.5976599999999</c:v>
                </c:pt>
                <c:pt idx="21746">
                  <c:v>2287.5976599999999</c:v>
                </c:pt>
                <c:pt idx="21747">
                  <c:v>2287.5976599999999</c:v>
                </c:pt>
                <c:pt idx="21748">
                  <c:v>2287.5976599999999</c:v>
                </c:pt>
                <c:pt idx="21749">
                  <c:v>2287.5976599999999</c:v>
                </c:pt>
                <c:pt idx="21750">
                  <c:v>2287.5976599999999</c:v>
                </c:pt>
                <c:pt idx="21751">
                  <c:v>2287.5976599999999</c:v>
                </c:pt>
                <c:pt idx="21752">
                  <c:v>2287.5976599999999</c:v>
                </c:pt>
                <c:pt idx="21753">
                  <c:v>2287.5976599999999</c:v>
                </c:pt>
                <c:pt idx="21754">
                  <c:v>2287.5976599999999</c:v>
                </c:pt>
                <c:pt idx="21755">
                  <c:v>2287.5976599999999</c:v>
                </c:pt>
                <c:pt idx="21756">
                  <c:v>2287.5976599999999</c:v>
                </c:pt>
                <c:pt idx="21757">
                  <c:v>2287.5976599999999</c:v>
                </c:pt>
                <c:pt idx="21758">
                  <c:v>2287.5976599999999</c:v>
                </c:pt>
                <c:pt idx="21759">
                  <c:v>2287.5976599999999</c:v>
                </c:pt>
                <c:pt idx="21760">
                  <c:v>2287.5976599999999</c:v>
                </c:pt>
                <c:pt idx="21761">
                  <c:v>2287.5976599999999</c:v>
                </c:pt>
                <c:pt idx="21762">
                  <c:v>2287.5976599999999</c:v>
                </c:pt>
                <c:pt idx="21763">
                  <c:v>2287.5976599999999</c:v>
                </c:pt>
                <c:pt idx="21764">
                  <c:v>2287.5976599999999</c:v>
                </c:pt>
                <c:pt idx="21765">
                  <c:v>2287.5976599999999</c:v>
                </c:pt>
                <c:pt idx="21766">
                  <c:v>2287.5976599999999</c:v>
                </c:pt>
                <c:pt idx="21767">
                  <c:v>2287.5976599999999</c:v>
                </c:pt>
                <c:pt idx="21768">
                  <c:v>2287.5976599999999</c:v>
                </c:pt>
                <c:pt idx="21769">
                  <c:v>2287.5976599999999</c:v>
                </c:pt>
                <c:pt idx="21770">
                  <c:v>2287.5976599999999</c:v>
                </c:pt>
                <c:pt idx="21771">
                  <c:v>2287.5976599999999</c:v>
                </c:pt>
                <c:pt idx="21772">
                  <c:v>2287.5976599999999</c:v>
                </c:pt>
                <c:pt idx="21773">
                  <c:v>2287.5976599999999</c:v>
                </c:pt>
                <c:pt idx="21774">
                  <c:v>2287.5976599999999</c:v>
                </c:pt>
                <c:pt idx="21775">
                  <c:v>2287.5976599999999</c:v>
                </c:pt>
                <c:pt idx="21776">
                  <c:v>2287.5976599999999</c:v>
                </c:pt>
                <c:pt idx="21777">
                  <c:v>2287.5976599999999</c:v>
                </c:pt>
                <c:pt idx="21778">
                  <c:v>2287.5976599999999</c:v>
                </c:pt>
                <c:pt idx="21779">
                  <c:v>2287.5976599999999</c:v>
                </c:pt>
                <c:pt idx="21780">
                  <c:v>2287.5976599999999</c:v>
                </c:pt>
                <c:pt idx="21781">
                  <c:v>2287.5976599999999</c:v>
                </c:pt>
                <c:pt idx="21782">
                  <c:v>2287.5976599999999</c:v>
                </c:pt>
                <c:pt idx="21783">
                  <c:v>2287.5976599999999</c:v>
                </c:pt>
                <c:pt idx="21784">
                  <c:v>2285.15625</c:v>
                </c:pt>
                <c:pt idx="21785">
                  <c:v>2287.5976599999999</c:v>
                </c:pt>
                <c:pt idx="21786">
                  <c:v>2287.5976599999999</c:v>
                </c:pt>
                <c:pt idx="21787">
                  <c:v>2287.5976599999999</c:v>
                </c:pt>
                <c:pt idx="21788">
                  <c:v>2287.5976599999999</c:v>
                </c:pt>
                <c:pt idx="21789">
                  <c:v>2285.15625</c:v>
                </c:pt>
                <c:pt idx="21790">
                  <c:v>2287.5976599999999</c:v>
                </c:pt>
                <c:pt idx="21791">
                  <c:v>2287.5976599999999</c:v>
                </c:pt>
                <c:pt idx="21792">
                  <c:v>2287.5976599999999</c:v>
                </c:pt>
                <c:pt idx="21793">
                  <c:v>2287.5976599999999</c:v>
                </c:pt>
                <c:pt idx="21794">
                  <c:v>2287.5976599999999</c:v>
                </c:pt>
                <c:pt idx="21795">
                  <c:v>2287.5976599999999</c:v>
                </c:pt>
                <c:pt idx="21796">
                  <c:v>2287.5976599999999</c:v>
                </c:pt>
                <c:pt idx="21797">
                  <c:v>2287.5976599999999</c:v>
                </c:pt>
                <c:pt idx="21798">
                  <c:v>2287.5976599999999</c:v>
                </c:pt>
                <c:pt idx="21799">
                  <c:v>2287.5976599999999</c:v>
                </c:pt>
                <c:pt idx="21800">
                  <c:v>2287.5976599999999</c:v>
                </c:pt>
                <c:pt idx="21801">
                  <c:v>2287.5976599999999</c:v>
                </c:pt>
                <c:pt idx="21802">
                  <c:v>2287.5976599999999</c:v>
                </c:pt>
                <c:pt idx="21803">
                  <c:v>2287.5976599999999</c:v>
                </c:pt>
                <c:pt idx="21804">
                  <c:v>2287.5976599999999</c:v>
                </c:pt>
                <c:pt idx="21805">
                  <c:v>2287.5976599999999</c:v>
                </c:pt>
                <c:pt idx="21806">
                  <c:v>2287.5976599999999</c:v>
                </c:pt>
                <c:pt idx="21807">
                  <c:v>2287.5976599999999</c:v>
                </c:pt>
                <c:pt idx="21808">
                  <c:v>2287.5976599999999</c:v>
                </c:pt>
                <c:pt idx="21809">
                  <c:v>2287.5976599999999</c:v>
                </c:pt>
                <c:pt idx="21810">
                  <c:v>2287.5976599999999</c:v>
                </c:pt>
                <c:pt idx="21811">
                  <c:v>2287.5976599999999</c:v>
                </c:pt>
                <c:pt idx="21812">
                  <c:v>2287.5976599999999</c:v>
                </c:pt>
                <c:pt idx="21813">
                  <c:v>2287.5976599999999</c:v>
                </c:pt>
                <c:pt idx="21814">
                  <c:v>2287.5976599999999</c:v>
                </c:pt>
                <c:pt idx="21815">
                  <c:v>2287.5976599999999</c:v>
                </c:pt>
                <c:pt idx="21816">
                  <c:v>2287.5976599999999</c:v>
                </c:pt>
                <c:pt idx="21817">
                  <c:v>2287.5976599999999</c:v>
                </c:pt>
                <c:pt idx="21818">
                  <c:v>2285.15625</c:v>
                </c:pt>
                <c:pt idx="21819">
                  <c:v>2287.5976599999999</c:v>
                </c:pt>
                <c:pt idx="21820">
                  <c:v>2287.5976599999999</c:v>
                </c:pt>
                <c:pt idx="21821">
                  <c:v>2287.5976599999999</c:v>
                </c:pt>
                <c:pt idx="21822">
                  <c:v>2287.5976599999999</c:v>
                </c:pt>
                <c:pt idx="21823">
                  <c:v>2287.5976599999999</c:v>
                </c:pt>
                <c:pt idx="21824">
                  <c:v>2285.15625</c:v>
                </c:pt>
                <c:pt idx="21825">
                  <c:v>2287.5976599999999</c:v>
                </c:pt>
                <c:pt idx="21826">
                  <c:v>2287.5976599999999</c:v>
                </c:pt>
                <c:pt idx="21827">
                  <c:v>2287.5976599999999</c:v>
                </c:pt>
                <c:pt idx="21828">
                  <c:v>2287.5976599999999</c:v>
                </c:pt>
                <c:pt idx="21829">
                  <c:v>2287.5976599999999</c:v>
                </c:pt>
                <c:pt idx="21830">
                  <c:v>2287.5976599999999</c:v>
                </c:pt>
                <c:pt idx="21831">
                  <c:v>2287.5976599999999</c:v>
                </c:pt>
                <c:pt idx="21832">
                  <c:v>2287.5976599999999</c:v>
                </c:pt>
                <c:pt idx="21833">
                  <c:v>2287.5976599999999</c:v>
                </c:pt>
                <c:pt idx="21834">
                  <c:v>2287.5976599999999</c:v>
                </c:pt>
                <c:pt idx="21835">
                  <c:v>2287.5976599999999</c:v>
                </c:pt>
                <c:pt idx="21836">
                  <c:v>2285.15625</c:v>
                </c:pt>
                <c:pt idx="21837">
                  <c:v>2287.5976599999999</c:v>
                </c:pt>
                <c:pt idx="21838">
                  <c:v>2287.5976599999999</c:v>
                </c:pt>
                <c:pt idx="21839">
                  <c:v>2287.5976599999999</c:v>
                </c:pt>
                <c:pt idx="21840">
                  <c:v>2287.5976599999999</c:v>
                </c:pt>
                <c:pt idx="21841">
                  <c:v>2287.5976599999999</c:v>
                </c:pt>
                <c:pt idx="21842">
                  <c:v>2287.5976599999999</c:v>
                </c:pt>
                <c:pt idx="21843">
                  <c:v>2287.5976599999999</c:v>
                </c:pt>
                <c:pt idx="21844">
                  <c:v>2287.5976599999999</c:v>
                </c:pt>
                <c:pt idx="21845">
                  <c:v>2287.5976599999999</c:v>
                </c:pt>
                <c:pt idx="21846">
                  <c:v>2287.5976599999999</c:v>
                </c:pt>
                <c:pt idx="21847">
                  <c:v>2285.15625</c:v>
                </c:pt>
                <c:pt idx="21848">
                  <c:v>2287.5976599999999</c:v>
                </c:pt>
                <c:pt idx="21849">
                  <c:v>2287.5976599999999</c:v>
                </c:pt>
                <c:pt idx="21850">
                  <c:v>2287.5976599999999</c:v>
                </c:pt>
                <c:pt idx="21851">
                  <c:v>2285.15625</c:v>
                </c:pt>
                <c:pt idx="21852">
                  <c:v>2287.5976599999999</c:v>
                </c:pt>
                <c:pt idx="21853">
                  <c:v>2287.5976599999999</c:v>
                </c:pt>
                <c:pt idx="21854">
                  <c:v>2287.5976599999999</c:v>
                </c:pt>
                <c:pt idx="21855">
                  <c:v>2287.5976599999999</c:v>
                </c:pt>
                <c:pt idx="21856">
                  <c:v>2287.5976599999999</c:v>
                </c:pt>
                <c:pt idx="21857">
                  <c:v>2287.5976599999999</c:v>
                </c:pt>
                <c:pt idx="21858">
                  <c:v>2287.5976599999999</c:v>
                </c:pt>
                <c:pt idx="21859">
                  <c:v>2287.5976599999999</c:v>
                </c:pt>
                <c:pt idx="21860">
                  <c:v>2285.15625</c:v>
                </c:pt>
                <c:pt idx="21861">
                  <c:v>2287.5976599999999</c:v>
                </c:pt>
                <c:pt idx="21862">
                  <c:v>2287.5976599999999</c:v>
                </c:pt>
                <c:pt idx="21863">
                  <c:v>2287.5976599999999</c:v>
                </c:pt>
                <c:pt idx="21864">
                  <c:v>2287.5976599999999</c:v>
                </c:pt>
                <c:pt idx="21865">
                  <c:v>2285.15625</c:v>
                </c:pt>
                <c:pt idx="21866">
                  <c:v>2287.5976599999999</c:v>
                </c:pt>
                <c:pt idx="21867">
                  <c:v>2287.5976599999999</c:v>
                </c:pt>
                <c:pt idx="21868">
                  <c:v>2287.5976599999999</c:v>
                </c:pt>
                <c:pt idx="21869">
                  <c:v>2287.5976599999999</c:v>
                </c:pt>
                <c:pt idx="21870">
                  <c:v>2285.15625</c:v>
                </c:pt>
                <c:pt idx="21871">
                  <c:v>2287.5976599999999</c:v>
                </c:pt>
                <c:pt idx="21872">
                  <c:v>2285.15625</c:v>
                </c:pt>
                <c:pt idx="21873">
                  <c:v>2287.5976599999999</c:v>
                </c:pt>
                <c:pt idx="21874">
                  <c:v>2287.5976599999999</c:v>
                </c:pt>
                <c:pt idx="21875">
                  <c:v>2287.5976599999999</c:v>
                </c:pt>
                <c:pt idx="21876">
                  <c:v>2287.5976599999999</c:v>
                </c:pt>
                <c:pt idx="21877">
                  <c:v>2287.5976599999999</c:v>
                </c:pt>
                <c:pt idx="21878">
                  <c:v>2287.5976599999999</c:v>
                </c:pt>
                <c:pt idx="21879">
                  <c:v>2287.5976599999999</c:v>
                </c:pt>
                <c:pt idx="21880">
                  <c:v>2287.5976599999999</c:v>
                </c:pt>
                <c:pt idx="21881">
                  <c:v>2287.5976599999999</c:v>
                </c:pt>
                <c:pt idx="21882">
                  <c:v>2287.5976599999999</c:v>
                </c:pt>
                <c:pt idx="21883">
                  <c:v>2287.5976599999999</c:v>
                </c:pt>
                <c:pt idx="21884">
                  <c:v>2287.5976599999999</c:v>
                </c:pt>
                <c:pt idx="21885">
                  <c:v>2287.5976599999999</c:v>
                </c:pt>
                <c:pt idx="21886">
                  <c:v>2287.5976599999999</c:v>
                </c:pt>
                <c:pt idx="21887">
                  <c:v>2287.5976599999999</c:v>
                </c:pt>
                <c:pt idx="21888">
                  <c:v>2287.5976599999999</c:v>
                </c:pt>
                <c:pt idx="21889">
                  <c:v>2285.15625</c:v>
                </c:pt>
                <c:pt idx="21890">
                  <c:v>2287.5976599999999</c:v>
                </c:pt>
                <c:pt idx="21891">
                  <c:v>2287.5976599999999</c:v>
                </c:pt>
                <c:pt idx="21892">
                  <c:v>2287.5976599999999</c:v>
                </c:pt>
                <c:pt idx="21893">
                  <c:v>2287.5976599999999</c:v>
                </c:pt>
                <c:pt idx="21894">
                  <c:v>2287.5976599999999</c:v>
                </c:pt>
                <c:pt idx="21895">
                  <c:v>2287.5976599999999</c:v>
                </c:pt>
                <c:pt idx="21896">
                  <c:v>2285.15625</c:v>
                </c:pt>
                <c:pt idx="21897">
                  <c:v>2287.5976599999999</c:v>
                </c:pt>
                <c:pt idx="21898">
                  <c:v>2287.5976599999999</c:v>
                </c:pt>
                <c:pt idx="21899">
                  <c:v>2287.5976599999999</c:v>
                </c:pt>
                <c:pt idx="21900">
                  <c:v>2285.15625</c:v>
                </c:pt>
                <c:pt idx="21901">
                  <c:v>2285.15625</c:v>
                </c:pt>
                <c:pt idx="21902">
                  <c:v>2285.15625</c:v>
                </c:pt>
                <c:pt idx="21903">
                  <c:v>2287.5976599999999</c:v>
                </c:pt>
                <c:pt idx="21904">
                  <c:v>2287.5976599999999</c:v>
                </c:pt>
                <c:pt idx="21905">
                  <c:v>2287.5976599999999</c:v>
                </c:pt>
                <c:pt idx="21906">
                  <c:v>2287.5976599999999</c:v>
                </c:pt>
                <c:pt idx="21907">
                  <c:v>2285.15625</c:v>
                </c:pt>
                <c:pt idx="21908">
                  <c:v>2287.5976599999999</c:v>
                </c:pt>
                <c:pt idx="21909">
                  <c:v>2287.5976599999999</c:v>
                </c:pt>
                <c:pt idx="21910">
                  <c:v>2287.5976599999999</c:v>
                </c:pt>
                <c:pt idx="21911">
                  <c:v>2287.5976599999999</c:v>
                </c:pt>
                <c:pt idx="21912">
                  <c:v>2285.15625</c:v>
                </c:pt>
                <c:pt idx="21913">
                  <c:v>2287.5976599999999</c:v>
                </c:pt>
                <c:pt idx="21914">
                  <c:v>2285.15625</c:v>
                </c:pt>
                <c:pt idx="21915">
                  <c:v>2287.5976599999999</c:v>
                </c:pt>
                <c:pt idx="21916">
                  <c:v>2285.15625</c:v>
                </c:pt>
                <c:pt idx="21917">
                  <c:v>2287.5976599999999</c:v>
                </c:pt>
                <c:pt idx="21918">
                  <c:v>2287.5976599999999</c:v>
                </c:pt>
                <c:pt idx="21919">
                  <c:v>2287.5976599999999</c:v>
                </c:pt>
                <c:pt idx="21920">
                  <c:v>2287.5976599999999</c:v>
                </c:pt>
                <c:pt idx="21921">
                  <c:v>2285.15625</c:v>
                </c:pt>
                <c:pt idx="21922">
                  <c:v>2287.5976599999999</c:v>
                </c:pt>
                <c:pt idx="21923">
                  <c:v>2287.5976599999999</c:v>
                </c:pt>
                <c:pt idx="21924">
                  <c:v>2287.5976599999999</c:v>
                </c:pt>
                <c:pt idx="21925">
                  <c:v>2287.5976599999999</c:v>
                </c:pt>
                <c:pt idx="21926">
                  <c:v>2287.5976599999999</c:v>
                </c:pt>
                <c:pt idx="21927">
                  <c:v>2287.5976599999999</c:v>
                </c:pt>
                <c:pt idx="21928">
                  <c:v>2287.5976599999999</c:v>
                </c:pt>
                <c:pt idx="21929">
                  <c:v>2285.15625</c:v>
                </c:pt>
                <c:pt idx="21930">
                  <c:v>2287.5976599999999</c:v>
                </c:pt>
                <c:pt idx="21931">
                  <c:v>2287.5976599999999</c:v>
                </c:pt>
                <c:pt idx="21932">
                  <c:v>2287.5976599999999</c:v>
                </c:pt>
                <c:pt idx="21933">
                  <c:v>2287.5976599999999</c:v>
                </c:pt>
                <c:pt idx="21934">
                  <c:v>2285.15625</c:v>
                </c:pt>
                <c:pt idx="21935">
                  <c:v>2287.5976599999999</c:v>
                </c:pt>
                <c:pt idx="21936">
                  <c:v>2285.15625</c:v>
                </c:pt>
                <c:pt idx="21937">
                  <c:v>2285.15625</c:v>
                </c:pt>
                <c:pt idx="21938">
                  <c:v>2287.5976599999999</c:v>
                </c:pt>
                <c:pt idx="21939">
                  <c:v>2287.5976599999999</c:v>
                </c:pt>
                <c:pt idx="21940">
                  <c:v>2287.5976599999999</c:v>
                </c:pt>
                <c:pt idx="21941">
                  <c:v>2285.15625</c:v>
                </c:pt>
                <c:pt idx="21942">
                  <c:v>2285.15625</c:v>
                </c:pt>
                <c:pt idx="21943">
                  <c:v>2285.15625</c:v>
                </c:pt>
                <c:pt idx="21944">
                  <c:v>2287.5976599999999</c:v>
                </c:pt>
                <c:pt idx="21945">
                  <c:v>2287.5976599999999</c:v>
                </c:pt>
                <c:pt idx="21946">
                  <c:v>2287.5976599999999</c:v>
                </c:pt>
                <c:pt idx="21947">
                  <c:v>2287.5976599999999</c:v>
                </c:pt>
                <c:pt idx="21948">
                  <c:v>2287.5976599999999</c:v>
                </c:pt>
                <c:pt idx="21949">
                  <c:v>2285.15625</c:v>
                </c:pt>
                <c:pt idx="21950">
                  <c:v>2287.5976599999999</c:v>
                </c:pt>
                <c:pt idx="21951">
                  <c:v>2287.5976599999999</c:v>
                </c:pt>
                <c:pt idx="21952">
                  <c:v>2287.5976599999999</c:v>
                </c:pt>
                <c:pt idx="21953">
                  <c:v>2285.15625</c:v>
                </c:pt>
                <c:pt idx="21954">
                  <c:v>2287.5976599999999</c:v>
                </c:pt>
                <c:pt idx="21955">
                  <c:v>2287.5976599999999</c:v>
                </c:pt>
                <c:pt idx="21956">
                  <c:v>2287.5976599999999</c:v>
                </c:pt>
                <c:pt idx="21957">
                  <c:v>2285.15625</c:v>
                </c:pt>
                <c:pt idx="21958">
                  <c:v>2285.15625</c:v>
                </c:pt>
                <c:pt idx="21959">
                  <c:v>2287.5976599999999</c:v>
                </c:pt>
                <c:pt idx="21960">
                  <c:v>2287.5976599999999</c:v>
                </c:pt>
                <c:pt idx="21961">
                  <c:v>2287.5976599999999</c:v>
                </c:pt>
                <c:pt idx="21962">
                  <c:v>2287.5976599999999</c:v>
                </c:pt>
                <c:pt idx="21963">
                  <c:v>2287.5976599999999</c:v>
                </c:pt>
                <c:pt idx="21964">
                  <c:v>2287.5976599999999</c:v>
                </c:pt>
                <c:pt idx="21965">
                  <c:v>2285.15625</c:v>
                </c:pt>
                <c:pt idx="21966">
                  <c:v>2285.15625</c:v>
                </c:pt>
                <c:pt idx="21967">
                  <c:v>2285.15625</c:v>
                </c:pt>
                <c:pt idx="21968">
                  <c:v>2287.5976599999999</c:v>
                </c:pt>
                <c:pt idx="21969">
                  <c:v>2285.15625</c:v>
                </c:pt>
                <c:pt idx="21970">
                  <c:v>2287.5976599999999</c:v>
                </c:pt>
                <c:pt idx="21971">
                  <c:v>2285.15625</c:v>
                </c:pt>
                <c:pt idx="21972">
                  <c:v>2287.5976599999999</c:v>
                </c:pt>
                <c:pt idx="21973">
                  <c:v>2287.5976599999999</c:v>
                </c:pt>
                <c:pt idx="21974">
                  <c:v>2287.5976599999999</c:v>
                </c:pt>
                <c:pt idx="21975">
                  <c:v>2287.5976599999999</c:v>
                </c:pt>
                <c:pt idx="21976">
                  <c:v>2287.5976599999999</c:v>
                </c:pt>
                <c:pt idx="21977">
                  <c:v>2287.5976599999999</c:v>
                </c:pt>
                <c:pt idx="21978">
                  <c:v>2287.5976599999999</c:v>
                </c:pt>
                <c:pt idx="21979">
                  <c:v>2285.15625</c:v>
                </c:pt>
                <c:pt idx="21980">
                  <c:v>2287.5976599999999</c:v>
                </c:pt>
                <c:pt idx="21981">
                  <c:v>2287.5976599999999</c:v>
                </c:pt>
                <c:pt idx="21982">
                  <c:v>2287.5976599999999</c:v>
                </c:pt>
                <c:pt idx="21983">
                  <c:v>2287.5976599999999</c:v>
                </c:pt>
                <c:pt idx="21984">
                  <c:v>2287.5976599999999</c:v>
                </c:pt>
                <c:pt idx="21985">
                  <c:v>2287.5976599999999</c:v>
                </c:pt>
                <c:pt idx="21986">
                  <c:v>2285.15625</c:v>
                </c:pt>
                <c:pt idx="21987">
                  <c:v>2287.5976599999999</c:v>
                </c:pt>
                <c:pt idx="21988">
                  <c:v>2287.5976599999999</c:v>
                </c:pt>
                <c:pt idx="21989">
                  <c:v>2285.15625</c:v>
                </c:pt>
                <c:pt idx="21990">
                  <c:v>2287.5976599999999</c:v>
                </c:pt>
                <c:pt idx="21991">
                  <c:v>2287.5976599999999</c:v>
                </c:pt>
                <c:pt idx="21992">
                  <c:v>2287.5976599999999</c:v>
                </c:pt>
                <c:pt idx="21993">
                  <c:v>2287.5976599999999</c:v>
                </c:pt>
                <c:pt idx="21994">
                  <c:v>2287.5976599999999</c:v>
                </c:pt>
                <c:pt idx="21995">
                  <c:v>2287.5976599999999</c:v>
                </c:pt>
                <c:pt idx="21996">
                  <c:v>2287.5976599999999</c:v>
                </c:pt>
                <c:pt idx="21997">
                  <c:v>2285.15625</c:v>
                </c:pt>
                <c:pt idx="21998">
                  <c:v>2285.15625</c:v>
                </c:pt>
                <c:pt idx="21999">
                  <c:v>2287.5976599999999</c:v>
                </c:pt>
                <c:pt idx="22000">
                  <c:v>2285.15625</c:v>
                </c:pt>
                <c:pt idx="22001">
                  <c:v>2287.5976599999999</c:v>
                </c:pt>
                <c:pt idx="22002">
                  <c:v>2285.15625</c:v>
                </c:pt>
                <c:pt idx="22003">
                  <c:v>2287.5976599999999</c:v>
                </c:pt>
                <c:pt idx="22004">
                  <c:v>2285.15625</c:v>
                </c:pt>
                <c:pt idx="22005">
                  <c:v>2285.15625</c:v>
                </c:pt>
                <c:pt idx="22006">
                  <c:v>2287.5976599999999</c:v>
                </c:pt>
                <c:pt idx="22007">
                  <c:v>2287.5976599999999</c:v>
                </c:pt>
                <c:pt idx="22008">
                  <c:v>2287.5976599999999</c:v>
                </c:pt>
                <c:pt idx="22009">
                  <c:v>2287.5976599999999</c:v>
                </c:pt>
                <c:pt idx="22010">
                  <c:v>2287.5976599999999</c:v>
                </c:pt>
                <c:pt idx="22011">
                  <c:v>2287.5976599999999</c:v>
                </c:pt>
                <c:pt idx="22012">
                  <c:v>2285.15625</c:v>
                </c:pt>
                <c:pt idx="22013">
                  <c:v>2287.5976599999999</c:v>
                </c:pt>
                <c:pt idx="22014">
                  <c:v>2285.15625</c:v>
                </c:pt>
                <c:pt idx="22015">
                  <c:v>2285.15625</c:v>
                </c:pt>
                <c:pt idx="22016">
                  <c:v>2287.5976599999999</c:v>
                </c:pt>
                <c:pt idx="22017">
                  <c:v>2285.15625</c:v>
                </c:pt>
                <c:pt idx="22018">
                  <c:v>2287.5976599999999</c:v>
                </c:pt>
                <c:pt idx="22019">
                  <c:v>2287.5976599999999</c:v>
                </c:pt>
                <c:pt idx="22020">
                  <c:v>2287.5976599999999</c:v>
                </c:pt>
                <c:pt idx="22021">
                  <c:v>2287.5976599999999</c:v>
                </c:pt>
                <c:pt idx="22022">
                  <c:v>2285.15625</c:v>
                </c:pt>
                <c:pt idx="22023">
                  <c:v>2285.15625</c:v>
                </c:pt>
                <c:pt idx="22024">
                  <c:v>2285.15625</c:v>
                </c:pt>
                <c:pt idx="22025">
                  <c:v>2287.5976599999999</c:v>
                </c:pt>
                <c:pt idx="22026">
                  <c:v>2285.15625</c:v>
                </c:pt>
                <c:pt idx="22027">
                  <c:v>2285.15625</c:v>
                </c:pt>
                <c:pt idx="22028">
                  <c:v>2287.5976599999999</c:v>
                </c:pt>
                <c:pt idx="22029">
                  <c:v>2287.5976599999999</c:v>
                </c:pt>
                <c:pt idx="22030">
                  <c:v>2287.5976599999999</c:v>
                </c:pt>
                <c:pt idx="22031">
                  <c:v>2285.15625</c:v>
                </c:pt>
                <c:pt idx="22032">
                  <c:v>2285.15625</c:v>
                </c:pt>
                <c:pt idx="22033">
                  <c:v>2285.15625</c:v>
                </c:pt>
                <c:pt idx="22034">
                  <c:v>2287.5976599999999</c:v>
                </c:pt>
                <c:pt idx="22035">
                  <c:v>2287.5976599999999</c:v>
                </c:pt>
                <c:pt idx="22036">
                  <c:v>2287.5976599999999</c:v>
                </c:pt>
                <c:pt idx="22037">
                  <c:v>2287.5976599999999</c:v>
                </c:pt>
                <c:pt idx="22038">
                  <c:v>2285.15625</c:v>
                </c:pt>
                <c:pt idx="22039">
                  <c:v>2287.5976599999999</c:v>
                </c:pt>
                <c:pt idx="22040">
                  <c:v>2287.5976599999999</c:v>
                </c:pt>
                <c:pt idx="22041">
                  <c:v>2287.5976599999999</c:v>
                </c:pt>
                <c:pt idx="22042">
                  <c:v>2287.5976599999999</c:v>
                </c:pt>
                <c:pt idx="22043">
                  <c:v>2287.5976599999999</c:v>
                </c:pt>
                <c:pt idx="22044">
                  <c:v>2287.5976599999999</c:v>
                </c:pt>
                <c:pt idx="22045">
                  <c:v>2287.5976599999999</c:v>
                </c:pt>
                <c:pt idx="22046">
                  <c:v>2287.5976599999999</c:v>
                </c:pt>
                <c:pt idx="22047">
                  <c:v>2287.5976599999999</c:v>
                </c:pt>
                <c:pt idx="22048">
                  <c:v>2287.5976599999999</c:v>
                </c:pt>
                <c:pt idx="22049">
                  <c:v>2287.5976599999999</c:v>
                </c:pt>
                <c:pt idx="22050">
                  <c:v>2287.5976599999999</c:v>
                </c:pt>
                <c:pt idx="22051">
                  <c:v>2285.15625</c:v>
                </c:pt>
                <c:pt idx="22052">
                  <c:v>2285.15625</c:v>
                </c:pt>
                <c:pt idx="22053">
                  <c:v>2287.5976599999999</c:v>
                </c:pt>
                <c:pt idx="22054">
                  <c:v>2287.5976599999999</c:v>
                </c:pt>
                <c:pt idx="22055">
                  <c:v>2287.5976599999999</c:v>
                </c:pt>
                <c:pt idx="22056">
                  <c:v>2287.5976599999999</c:v>
                </c:pt>
                <c:pt idx="22057">
                  <c:v>2285.15625</c:v>
                </c:pt>
                <c:pt idx="22058">
                  <c:v>2287.5976599999999</c:v>
                </c:pt>
                <c:pt idx="22059">
                  <c:v>2285.15625</c:v>
                </c:pt>
                <c:pt idx="22060">
                  <c:v>2287.5976599999999</c:v>
                </c:pt>
                <c:pt idx="22061">
                  <c:v>2287.5976599999999</c:v>
                </c:pt>
                <c:pt idx="22062">
                  <c:v>2285.15625</c:v>
                </c:pt>
                <c:pt idx="22063">
                  <c:v>2285.15625</c:v>
                </c:pt>
                <c:pt idx="22064">
                  <c:v>2285.15625</c:v>
                </c:pt>
                <c:pt idx="22065">
                  <c:v>2285.15625</c:v>
                </c:pt>
                <c:pt idx="22066">
                  <c:v>2287.5976599999999</c:v>
                </c:pt>
                <c:pt idx="22067">
                  <c:v>2287.5976599999999</c:v>
                </c:pt>
                <c:pt idx="22068">
                  <c:v>2285.15625</c:v>
                </c:pt>
                <c:pt idx="22069">
                  <c:v>2287.5976599999999</c:v>
                </c:pt>
                <c:pt idx="22070">
                  <c:v>2285.15625</c:v>
                </c:pt>
                <c:pt idx="22071">
                  <c:v>2287.5976599999999</c:v>
                </c:pt>
                <c:pt idx="22072">
                  <c:v>2287.5976599999999</c:v>
                </c:pt>
                <c:pt idx="22073">
                  <c:v>2285.15625</c:v>
                </c:pt>
                <c:pt idx="22074">
                  <c:v>2285.15625</c:v>
                </c:pt>
                <c:pt idx="22075">
                  <c:v>2287.5976599999999</c:v>
                </c:pt>
                <c:pt idx="22076">
                  <c:v>2285.15625</c:v>
                </c:pt>
                <c:pt idx="22077">
                  <c:v>2287.5976599999999</c:v>
                </c:pt>
                <c:pt idx="22078">
                  <c:v>2285.15625</c:v>
                </c:pt>
                <c:pt idx="22079">
                  <c:v>2285.15625</c:v>
                </c:pt>
                <c:pt idx="22080">
                  <c:v>2285.15625</c:v>
                </c:pt>
                <c:pt idx="22081">
                  <c:v>2287.5976599999999</c:v>
                </c:pt>
                <c:pt idx="22082">
                  <c:v>2287.5976599999999</c:v>
                </c:pt>
                <c:pt idx="22083">
                  <c:v>2285.15625</c:v>
                </c:pt>
                <c:pt idx="22084">
                  <c:v>2285.15625</c:v>
                </c:pt>
                <c:pt idx="22085">
                  <c:v>2287.5976599999999</c:v>
                </c:pt>
                <c:pt idx="22086">
                  <c:v>2287.5976599999999</c:v>
                </c:pt>
                <c:pt idx="22087">
                  <c:v>2287.5976599999999</c:v>
                </c:pt>
                <c:pt idx="22088">
                  <c:v>2285.15625</c:v>
                </c:pt>
                <c:pt idx="22089">
                  <c:v>2285.15625</c:v>
                </c:pt>
                <c:pt idx="22090">
                  <c:v>2287.5976599999999</c:v>
                </c:pt>
                <c:pt idx="22091">
                  <c:v>2285.15625</c:v>
                </c:pt>
                <c:pt idx="22092">
                  <c:v>2287.5976599999999</c:v>
                </c:pt>
                <c:pt idx="22093">
                  <c:v>2285.15625</c:v>
                </c:pt>
                <c:pt idx="22094">
                  <c:v>2285.15625</c:v>
                </c:pt>
                <c:pt idx="22095">
                  <c:v>2285.15625</c:v>
                </c:pt>
                <c:pt idx="22096">
                  <c:v>2285.15625</c:v>
                </c:pt>
                <c:pt idx="22097">
                  <c:v>2285.15625</c:v>
                </c:pt>
                <c:pt idx="22098">
                  <c:v>2287.5976599999999</c:v>
                </c:pt>
                <c:pt idx="22099">
                  <c:v>2287.5976599999999</c:v>
                </c:pt>
                <c:pt idx="22100">
                  <c:v>2287.5976599999999</c:v>
                </c:pt>
                <c:pt idx="22101">
                  <c:v>2285.15625</c:v>
                </c:pt>
                <c:pt idx="22102">
                  <c:v>2285.15625</c:v>
                </c:pt>
                <c:pt idx="22103">
                  <c:v>2287.5976599999999</c:v>
                </c:pt>
                <c:pt idx="22104">
                  <c:v>2285.15625</c:v>
                </c:pt>
                <c:pt idx="22105">
                  <c:v>2285.15625</c:v>
                </c:pt>
                <c:pt idx="22106">
                  <c:v>2287.5976599999999</c:v>
                </c:pt>
                <c:pt idx="22107">
                  <c:v>2287.5976599999999</c:v>
                </c:pt>
                <c:pt idx="22108">
                  <c:v>2287.5976599999999</c:v>
                </c:pt>
                <c:pt idx="22109">
                  <c:v>2285.15625</c:v>
                </c:pt>
                <c:pt idx="22110">
                  <c:v>2287.5976599999999</c:v>
                </c:pt>
                <c:pt idx="22111">
                  <c:v>2287.5976599999999</c:v>
                </c:pt>
                <c:pt idx="22112">
                  <c:v>2287.5976599999999</c:v>
                </c:pt>
                <c:pt idx="22113">
                  <c:v>2287.5976599999999</c:v>
                </c:pt>
                <c:pt idx="22114">
                  <c:v>2285.15625</c:v>
                </c:pt>
                <c:pt idx="22115">
                  <c:v>2285.15625</c:v>
                </c:pt>
                <c:pt idx="22116">
                  <c:v>2285.15625</c:v>
                </c:pt>
                <c:pt idx="22117">
                  <c:v>2287.5976599999999</c:v>
                </c:pt>
                <c:pt idx="22118">
                  <c:v>2287.5976599999999</c:v>
                </c:pt>
                <c:pt idx="22119">
                  <c:v>2287.5976599999999</c:v>
                </c:pt>
                <c:pt idx="22120">
                  <c:v>2285.15625</c:v>
                </c:pt>
                <c:pt idx="22121">
                  <c:v>2285.15625</c:v>
                </c:pt>
                <c:pt idx="22122">
                  <c:v>2287.5976599999999</c:v>
                </c:pt>
                <c:pt idx="22123">
                  <c:v>2285.15625</c:v>
                </c:pt>
                <c:pt idx="22124">
                  <c:v>2287.5976599999999</c:v>
                </c:pt>
                <c:pt idx="22125">
                  <c:v>2287.5976599999999</c:v>
                </c:pt>
                <c:pt idx="22126">
                  <c:v>2285.15625</c:v>
                </c:pt>
                <c:pt idx="22127">
                  <c:v>2287.5976599999999</c:v>
                </c:pt>
                <c:pt idx="22128">
                  <c:v>2287.5976599999999</c:v>
                </c:pt>
                <c:pt idx="22129">
                  <c:v>2285.15625</c:v>
                </c:pt>
                <c:pt idx="22130">
                  <c:v>2287.5976599999999</c:v>
                </c:pt>
                <c:pt idx="22131">
                  <c:v>2285.15625</c:v>
                </c:pt>
                <c:pt idx="22132">
                  <c:v>2287.5976599999999</c:v>
                </c:pt>
                <c:pt idx="22133">
                  <c:v>2287.5976599999999</c:v>
                </c:pt>
                <c:pt idx="22134">
                  <c:v>2285.15625</c:v>
                </c:pt>
                <c:pt idx="22135">
                  <c:v>2287.5976599999999</c:v>
                </c:pt>
                <c:pt idx="22136">
                  <c:v>2287.5976599999999</c:v>
                </c:pt>
                <c:pt idx="22137">
                  <c:v>2285.15625</c:v>
                </c:pt>
                <c:pt idx="22138">
                  <c:v>2285.15625</c:v>
                </c:pt>
                <c:pt idx="22139">
                  <c:v>2287.5976599999999</c:v>
                </c:pt>
                <c:pt idx="22140">
                  <c:v>2285.15625</c:v>
                </c:pt>
                <c:pt idx="22141">
                  <c:v>2285.15625</c:v>
                </c:pt>
                <c:pt idx="22142">
                  <c:v>2285.15625</c:v>
                </c:pt>
                <c:pt idx="22143">
                  <c:v>2287.5976599999999</c:v>
                </c:pt>
                <c:pt idx="22144">
                  <c:v>2287.5976599999999</c:v>
                </c:pt>
                <c:pt idx="22145">
                  <c:v>2285.15625</c:v>
                </c:pt>
                <c:pt idx="22146">
                  <c:v>2285.15625</c:v>
                </c:pt>
                <c:pt idx="22147">
                  <c:v>2287.5976599999999</c:v>
                </c:pt>
                <c:pt idx="22148">
                  <c:v>2285.15625</c:v>
                </c:pt>
                <c:pt idx="22149">
                  <c:v>2287.5976599999999</c:v>
                </c:pt>
                <c:pt idx="22150">
                  <c:v>2285.15625</c:v>
                </c:pt>
                <c:pt idx="22151">
                  <c:v>2287.5976599999999</c:v>
                </c:pt>
                <c:pt idx="22152">
                  <c:v>2285.15625</c:v>
                </c:pt>
                <c:pt idx="22153">
                  <c:v>2285.15625</c:v>
                </c:pt>
                <c:pt idx="22154">
                  <c:v>2287.5976599999999</c:v>
                </c:pt>
                <c:pt idx="22155">
                  <c:v>2285.15625</c:v>
                </c:pt>
                <c:pt idx="22156">
                  <c:v>2285.15625</c:v>
                </c:pt>
                <c:pt idx="22157">
                  <c:v>2287.5976599999999</c:v>
                </c:pt>
                <c:pt idx="22158">
                  <c:v>2285.15625</c:v>
                </c:pt>
                <c:pt idx="22159">
                  <c:v>2285.15625</c:v>
                </c:pt>
                <c:pt idx="22160">
                  <c:v>2285.15625</c:v>
                </c:pt>
                <c:pt idx="22161">
                  <c:v>2285.15625</c:v>
                </c:pt>
                <c:pt idx="22162">
                  <c:v>2285.15625</c:v>
                </c:pt>
                <c:pt idx="22163">
                  <c:v>2287.5976599999999</c:v>
                </c:pt>
                <c:pt idx="22164">
                  <c:v>2285.15625</c:v>
                </c:pt>
                <c:pt idx="22165">
                  <c:v>2285.15625</c:v>
                </c:pt>
                <c:pt idx="22166">
                  <c:v>2285.15625</c:v>
                </c:pt>
                <c:pt idx="22167">
                  <c:v>2285.15625</c:v>
                </c:pt>
                <c:pt idx="22168">
                  <c:v>2287.5976599999999</c:v>
                </c:pt>
                <c:pt idx="22169">
                  <c:v>2287.5976599999999</c:v>
                </c:pt>
                <c:pt idx="22170">
                  <c:v>2287.5976599999999</c:v>
                </c:pt>
                <c:pt idx="22171">
                  <c:v>2287.5976599999999</c:v>
                </c:pt>
                <c:pt idx="22172">
                  <c:v>2285.15625</c:v>
                </c:pt>
                <c:pt idx="22173">
                  <c:v>2285.15625</c:v>
                </c:pt>
                <c:pt idx="22174">
                  <c:v>2287.5976599999999</c:v>
                </c:pt>
                <c:pt idx="22175">
                  <c:v>2287.5976599999999</c:v>
                </c:pt>
                <c:pt idx="22176">
                  <c:v>2285.15625</c:v>
                </c:pt>
                <c:pt idx="22177">
                  <c:v>2287.5976599999999</c:v>
                </c:pt>
                <c:pt idx="22178">
                  <c:v>2285.15625</c:v>
                </c:pt>
                <c:pt idx="22179">
                  <c:v>2287.5976599999999</c:v>
                </c:pt>
                <c:pt idx="22180">
                  <c:v>2287.5976599999999</c:v>
                </c:pt>
                <c:pt idx="22181">
                  <c:v>2285.15625</c:v>
                </c:pt>
                <c:pt idx="22182">
                  <c:v>2285.15625</c:v>
                </c:pt>
                <c:pt idx="22183">
                  <c:v>2285.15625</c:v>
                </c:pt>
                <c:pt idx="22184">
                  <c:v>2285.15625</c:v>
                </c:pt>
                <c:pt idx="22185">
                  <c:v>2285.15625</c:v>
                </c:pt>
                <c:pt idx="22186">
                  <c:v>2285.15625</c:v>
                </c:pt>
                <c:pt idx="22187">
                  <c:v>2285.15625</c:v>
                </c:pt>
                <c:pt idx="22188">
                  <c:v>2287.5976599999999</c:v>
                </c:pt>
                <c:pt idx="22189">
                  <c:v>2285.15625</c:v>
                </c:pt>
                <c:pt idx="22190">
                  <c:v>2285.15625</c:v>
                </c:pt>
                <c:pt idx="22191">
                  <c:v>2287.5976599999999</c:v>
                </c:pt>
                <c:pt idx="22192">
                  <c:v>2285.15625</c:v>
                </c:pt>
                <c:pt idx="22193">
                  <c:v>2285.15625</c:v>
                </c:pt>
                <c:pt idx="22194">
                  <c:v>2285.15625</c:v>
                </c:pt>
                <c:pt idx="22195">
                  <c:v>2285.15625</c:v>
                </c:pt>
                <c:pt idx="22196">
                  <c:v>2287.5976599999999</c:v>
                </c:pt>
                <c:pt idx="22197">
                  <c:v>2285.15625</c:v>
                </c:pt>
                <c:pt idx="22198">
                  <c:v>2285.15625</c:v>
                </c:pt>
                <c:pt idx="22199">
                  <c:v>2287.5976599999999</c:v>
                </c:pt>
                <c:pt idx="22200">
                  <c:v>2285.15625</c:v>
                </c:pt>
                <c:pt idx="22201">
                  <c:v>2287.5976599999999</c:v>
                </c:pt>
                <c:pt idx="22202">
                  <c:v>2285.15625</c:v>
                </c:pt>
                <c:pt idx="22203">
                  <c:v>2285.15625</c:v>
                </c:pt>
                <c:pt idx="22204">
                  <c:v>2285.15625</c:v>
                </c:pt>
                <c:pt idx="22205">
                  <c:v>2285.15625</c:v>
                </c:pt>
                <c:pt idx="22206">
                  <c:v>2285.15625</c:v>
                </c:pt>
                <c:pt idx="22207">
                  <c:v>2285.15625</c:v>
                </c:pt>
                <c:pt idx="22208">
                  <c:v>2285.15625</c:v>
                </c:pt>
                <c:pt idx="22209">
                  <c:v>2285.15625</c:v>
                </c:pt>
                <c:pt idx="22210">
                  <c:v>2285.15625</c:v>
                </c:pt>
                <c:pt idx="22211">
                  <c:v>2285.15625</c:v>
                </c:pt>
                <c:pt idx="22212">
                  <c:v>2285.15625</c:v>
                </c:pt>
                <c:pt idx="22213">
                  <c:v>2285.15625</c:v>
                </c:pt>
                <c:pt idx="22214">
                  <c:v>2285.15625</c:v>
                </c:pt>
                <c:pt idx="22215">
                  <c:v>2285.15625</c:v>
                </c:pt>
                <c:pt idx="22216">
                  <c:v>2285.15625</c:v>
                </c:pt>
                <c:pt idx="22217">
                  <c:v>2285.15625</c:v>
                </c:pt>
                <c:pt idx="22218">
                  <c:v>2285.15625</c:v>
                </c:pt>
                <c:pt idx="22219">
                  <c:v>2285.15625</c:v>
                </c:pt>
                <c:pt idx="22220">
                  <c:v>2285.15625</c:v>
                </c:pt>
                <c:pt idx="22221">
                  <c:v>2285.15625</c:v>
                </c:pt>
                <c:pt idx="22222">
                  <c:v>2285.15625</c:v>
                </c:pt>
                <c:pt idx="22223">
                  <c:v>2285.15625</c:v>
                </c:pt>
                <c:pt idx="22224">
                  <c:v>2285.15625</c:v>
                </c:pt>
                <c:pt idx="22225">
                  <c:v>2285.15625</c:v>
                </c:pt>
                <c:pt idx="22226">
                  <c:v>2285.15625</c:v>
                </c:pt>
                <c:pt idx="22227">
                  <c:v>2285.15625</c:v>
                </c:pt>
                <c:pt idx="22228">
                  <c:v>2285.15625</c:v>
                </c:pt>
                <c:pt idx="22229">
                  <c:v>2285.15625</c:v>
                </c:pt>
                <c:pt idx="22230">
                  <c:v>2285.15625</c:v>
                </c:pt>
                <c:pt idx="22231">
                  <c:v>2285.15625</c:v>
                </c:pt>
                <c:pt idx="22232">
                  <c:v>2285.15625</c:v>
                </c:pt>
                <c:pt idx="22233">
                  <c:v>2285.15625</c:v>
                </c:pt>
                <c:pt idx="22234">
                  <c:v>2285.15625</c:v>
                </c:pt>
                <c:pt idx="22235">
                  <c:v>2285.15625</c:v>
                </c:pt>
                <c:pt idx="22236">
                  <c:v>2285.15625</c:v>
                </c:pt>
                <c:pt idx="22237">
                  <c:v>2287.5976599999999</c:v>
                </c:pt>
                <c:pt idx="22238">
                  <c:v>2285.15625</c:v>
                </c:pt>
                <c:pt idx="22239">
                  <c:v>2287.5976599999999</c:v>
                </c:pt>
                <c:pt idx="22240">
                  <c:v>2285.15625</c:v>
                </c:pt>
                <c:pt idx="22241">
                  <c:v>2285.15625</c:v>
                </c:pt>
                <c:pt idx="22242">
                  <c:v>2285.15625</c:v>
                </c:pt>
                <c:pt idx="22243">
                  <c:v>2285.15625</c:v>
                </c:pt>
                <c:pt idx="22244">
                  <c:v>2285.15625</c:v>
                </c:pt>
                <c:pt idx="22245">
                  <c:v>2287.5976599999999</c:v>
                </c:pt>
                <c:pt idx="22246">
                  <c:v>2287.5976599999999</c:v>
                </c:pt>
                <c:pt idx="22247">
                  <c:v>2287.5976599999999</c:v>
                </c:pt>
                <c:pt idx="22248">
                  <c:v>2285.15625</c:v>
                </c:pt>
                <c:pt idx="22249">
                  <c:v>2285.15625</c:v>
                </c:pt>
                <c:pt idx="22250">
                  <c:v>2285.15625</c:v>
                </c:pt>
                <c:pt idx="22251">
                  <c:v>2285.15625</c:v>
                </c:pt>
                <c:pt idx="22252">
                  <c:v>2285.15625</c:v>
                </c:pt>
                <c:pt idx="22253">
                  <c:v>2285.15625</c:v>
                </c:pt>
                <c:pt idx="22254">
                  <c:v>2287.5976599999999</c:v>
                </c:pt>
                <c:pt idx="22255">
                  <c:v>2285.15625</c:v>
                </c:pt>
                <c:pt idx="22256">
                  <c:v>2287.5976599999999</c:v>
                </c:pt>
                <c:pt idx="22257">
                  <c:v>2285.15625</c:v>
                </c:pt>
                <c:pt idx="22258">
                  <c:v>2285.15625</c:v>
                </c:pt>
                <c:pt idx="22259">
                  <c:v>2285.15625</c:v>
                </c:pt>
                <c:pt idx="22260">
                  <c:v>2285.15625</c:v>
                </c:pt>
                <c:pt idx="22261">
                  <c:v>2287.5976599999999</c:v>
                </c:pt>
                <c:pt idx="22262">
                  <c:v>2285.15625</c:v>
                </c:pt>
                <c:pt idx="22263">
                  <c:v>2285.15625</c:v>
                </c:pt>
                <c:pt idx="22264">
                  <c:v>2285.15625</c:v>
                </c:pt>
                <c:pt idx="22265">
                  <c:v>2285.15625</c:v>
                </c:pt>
                <c:pt idx="22266">
                  <c:v>2285.15625</c:v>
                </c:pt>
                <c:pt idx="22267">
                  <c:v>2287.5976599999999</c:v>
                </c:pt>
                <c:pt idx="22268">
                  <c:v>2285.15625</c:v>
                </c:pt>
                <c:pt idx="22269">
                  <c:v>2287.5976599999999</c:v>
                </c:pt>
                <c:pt idx="22270">
                  <c:v>2287.5976599999999</c:v>
                </c:pt>
                <c:pt idx="22271">
                  <c:v>2285.15625</c:v>
                </c:pt>
                <c:pt idx="22272">
                  <c:v>2285.15625</c:v>
                </c:pt>
                <c:pt idx="22273">
                  <c:v>2287.5976599999999</c:v>
                </c:pt>
                <c:pt idx="22274">
                  <c:v>2285.15625</c:v>
                </c:pt>
                <c:pt idx="22275">
                  <c:v>2287.5976599999999</c:v>
                </c:pt>
                <c:pt idx="22276">
                  <c:v>2285.15625</c:v>
                </c:pt>
                <c:pt idx="22277">
                  <c:v>2287.5976599999999</c:v>
                </c:pt>
                <c:pt idx="22278">
                  <c:v>2285.15625</c:v>
                </c:pt>
                <c:pt idx="22279">
                  <c:v>2285.15625</c:v>
                </c:pt>
                <c:pt idx="22280">
                  <c:v>2285.15625</c:v>
                </c:pt>
                <c:pt idx="22281">
                  <c:v>2285.15625</c:v>
                </c:pt>
                <c:pt idx="22282">
                  <c:v>2285.15625</c:v>
                </c:pt>
                <c:pt idx="22283">
                  <c:v>2285.15625</c:v>
                </c:pt>
                <c:pt idx="22284">
                  <c:v>2285.15625</c:v>
                </c:pt>
                <c:pt idx="22285">
                  <c:v>2285.15625</c:v>
                </c:pt>
                <c:pt idx="22286">
                  <c:v>2285.15625</c:v>
                </c:pt>
                <c:pt idx="22287">
                  <c:v>2287.5976599999999</c:v>
                </c:pt>
                <c:pt idx="22288">
                  <c:v>2285.15625</c:v>
                </c:pt>
                <c:pt idx="22289">
                  <c:v>2287.5976599999999</c:v>
                </c:pt>
                <c:pt idx="22290">
                  <c:v>2285.15625</c:v>
                </c:pt>
                <c:pt idx="22291">
                  <c:v>2285.15625</c:v>
                </c:pt>
                <c:pt idx="22292">
                  <c:v>2285.15625</c:v>
                </c:pt>
                <c:pt idx="22293">
                  <c:v>2287.5976599999999</c:v>
                </c:pt>
                <c:pt idx="22294">
                  <c:v>2285.15625</c:v>
                </c:pt>
                <c:pt idx="22295">
                  <c:v>2285.15625</c:v>
                </c:pt>
                <c:pt idx="22296">
                  <c:v>2285.15625</c:v>
                </c:pt>
                <c:pt idx="22297">
                  <c:v>2285.15625</c:v>
                </c:pt>
                <c:pt idx="22298">
                  <c:v>2285.15625</c:v>
                </c:pt>
                <c:pt idx="22299">
                  <c:v>2285.15625</c:v>
                </c:pt>
                <c:pt idx="22300">
                  <c:v>2285.15625</c:v>
                </c:pt>
                <c:pt idx="22301">
                  <c:v>2285.15625</c:v>
                </c:pt>
                <c:pt idx="22302">
                  <c:v>2287.5976599999999</c:v>
                </c:pt>
                <c:pt idx="22303">
                  <c:v>2287.5976599999999</c:v>
                </c:pt>
                <c:pt idx="22304">
                  <c:v>2285.15625</c:v>
                </c:pt>
                <c:pt idx="22305">
                  <c:v>2285.15625</c:v>
                </c:pt>
                <c:pt idx="22306">
                  <c:v>2287.5976599999999</c:v>
                </c:pt>
                <c:pt idx="22307">
                  <c:v>2287.5976599999999</c:v>
                </c:pt>
                <c:pt idx="22308">
                  <c:v>2285.15625</c:v>
                </c:pt>
                <c:pt idx="22309">
                  <c:v>2285.15625</c:v>
                </c:pt>
                <c:pt idx="22310">
                  <c:v>2285.15625</c:v>
                </c:pt>
                <c:pt idx="22311">
                  <c:v>2285.15625</c:v>
                </c:pt>
                <c:pt idx="22312">
                  <c:v>2285.15625</c:v>
                </c:pt>
                <c:pt idx="22313">
                  <c:v>2285.15625</c:v>
                </c:pt>
                <c:pt idx="22314">
                  <c:v>2285.15625</c:v>
                </c:pt>
                <c:pt idx="22315">
                  <c:v>2285.15625</c:v>
                </c:pt>
                <c:pt idx="22316">
                  <c:v>2285.15625</c:v>
                </c:pt>
                <c:pt idx="22317">
                  <c:v>2285.15625</c:v>
                </c:pt>
                <c:pt idx="22318">
                  <c:v>2285.15625</c:v>
                </c:pt>
                <c:pt idx="22319">
                  <c:v>2285.15625</c:v>
                </c:pt>
                <c:pt idx="22320">
                  <c:v>2285.15625</c:v>
                </c:pt>
                <c:pt idx="22321">
                  <c:v>2285.15625</c:v>
                </c:pt>
                <c:pt idx="22322">
                  <c:v>2287.5976599999999</c:v>
                </c:pt>
                <c:pt idx="22323">
                  <c:v>2285.15625</c:v>
                </c:pt>
                <c:pt idx="22324">
                  <c:v>2285.15625</c:v>
                </c:pt>
                <c:pt idx="22325">
                  <c:v>2285.15625</c:v>
                </c:pt>
                <c:pt idx="22326">
                  <c:v>2285.15625</c:v>
                </c:pt>
                <c:pt idx="22327">
                  <c:v>2285.15625</c:v>
                </c:pt>
                <c:pt idx="22328">
                  <c:v>2285.15625</c:v>
                </c:pt>
                <c:pt idx="22329">
                  <c:v>2287.5976599999999</c:v>
                </c:pt>
                <c:pt idx="22330">
                  <c:v>2285.15625</c:v>
                </c:pt>
                <c:pt idx="22331">
                  <c:v>2285.15625</c:v>
                </c:pt>
                <c:pt idx="22332">
                  <c:v>2285.15625</c:v>
                </c:pt>
                <c:pt idx="22333">
                  <c:v>2285.15625</c:v>
                </c:pt>
                <c:pt idx="22334">
                  <c:v>2285.15625</c:v>
                </c:pt>
                <c:pt idx="22335">
                  <c:v>2285.15625</c:v>
                </c:pt>
                <c:pt idx="22336">
                  <c:v>2285.15625</c:v>
                </c:pt>
                <c:pt idx="22337">
                  <c:v>2285.15625</c:v>
                </c:pt>
                <c:pt idx="22338">
                  <c:v>2285.15625</c:v>
                </c:pt>
                <c:pt idx="22339">
                  <c:v>2285.15625</c:v>
                </c:pt>
                <c:pt idx="22340">
                  <c:v>2285.15625</c:v>
                </c:pt>
                <c:pt idx="22341">
                  <c:v>2285.15625</c:v>
                </c:pt>
                <c:pt idx="22342">
                  <c:v>2285.15625</c:v>
                </c:pt>
                <c:pt idx="22343">
                  <c:v>2287.5976599999999</c:v>
                </c:pt>
                <c:pt idx="22344">
                  <c:v>2285.15625</c:v>
                </c:pt>
                <c:pt idx="22345">
                  <c:v>2285.15625</c:v>
                </c:pt>
                <c:pt idx="22346">
                  <c:v>2285.15625</c:v>
                </c:pt>
                <c:pt idx="22347">
                  <c:v>2285.15625</c:v>
                </c:pt>
                <c:pt idx="22348">
                  <c:v>2287.5976599999999</c:v>
                </c:pt>
                <c:pt idx="22349">
                  <c:v>2285.15625</c:v>
                </c:pt>
                <c:pt idx="22350">
                  <c:v>2285.15625</c:v>
                </c:pt>
                <c:pt idx="22351">
                  <c:v>2287.5976599999999</c:v>
                </c:pt>
                <c:pt idx="22352">
                  <c:v>2285.15625</c:v>
                </c:pt>
                <c:pt idx="22353">
                  <c:v>2287.5976599999999</c:v>
                </c:pt>
                <c:pt idx="22354">
                  <c:v>2285.15625</c:v>
                </c:pt>
                <c:pt idx="22355">
                  <c:v>2285.15625</c:v>
                </c:pt>
                <c:pt idx="22356">
                  <c:v>2285.15625</c:v>
                </c:pt>
                <c:pt idx="22357">
                  <c:v>2287.5976599999999</c:v>
                </c:pt>
                <c:pt idx="22358">
                  <c:v>2285.15625</c:v>
                </c:pt>
                <c:pt idx="22359">
                  <c:v>2285.15625</c:v>
                </c:pt>
                <c:pt idx="22360">
                  <c:v>2285.15625</c:v>
                </c:pt>
                <c:pt idx="22361">
                  <c:v>2285.15625</c:v>
                </c:pt>
                <c:pt idx="22362">
                  <c:v>2285.15625</c:v>
                </c:pt>
                <c:pt idx="22363">
                  <c:v>2285.15625</c:v>
                </c:pt>
                <c:pt idx="22364">
                  <c:v>2285.15625</c:v>
                </c:pt>
                <c:pt idx="22365">
                  <c:v>2285.15625</c:v>
                </c:pt>
                <c:pt idx="22366">
                  <c:v>2285.15625</c:v>
                </c:pt>
                <c:pt idx="22367">
                  <c:v>2285.15625</c:v>
                </c:pt>
                <c:pt idx="22368">
                  <c:v>2285.15625</c:v>
                </c:pt>
                <c:pt idx="22369">
                  <c:v>2285.15625</c:v>
                </c:pt>
                <c:pt idx="22370">
                  <c:v>2285.15625</c:v>
                </c:pt>
                <c:pt idx="22371">
                  <c:v>2285.15625</c:v>
                </c:pt>
                <c:pt idx="22372">
                  <c:v>2285.15625</c:v>
                </c:pt>
                <c:pt idx="22373">
                  <c:v>2285.15625</c:v>
                </c:pt>
                <c:pt idx="22374">
                  <c:v>2285.15625</c:v>
                </c:pt>
                <c:pt idx="22375">
                  <c:v>2287.5976599999999</c:v>
                </c:pt>
                <c:pt idx="22376">
                  <c:v>2287.5976599999999</c:v>
                </c:pt>
                <c:pt idx="22377">
                  <c:v>2287.5976599999999</c:v>
                </c:pt>
                <c:pt idx="22378">
                  <c:v>2285.15625</c:v>
                </c:pt>
                <c:pt idx="22379">
                  <c:v>2285.15625</c:v>
                </c:pt>
                <c:pt idx="22380">
                  <c:v>2285.15625</c:v>
                </c:pt>
                <c:pt idx="22381">
                  <c:v>2285.15625</c:v>
                </c:pt>
                <c:pt idx="22382">
                  <c:v>2285.15625</c:v>
                </c:pt>
                <c:pt idx="22383">
                  <c:v>2285.15625</c:v>
                </c:pt>
                <c:pt idx="22384">
                  <c:v>2285.15625</c:v>
                </c:pt>
                <c:pt idx="22385">
                  <c:v>2285.15625</c:v>
                </c:pt>
                <c:pt idx="22386">
                  <c:v>2285.15625</c:v>
                </c:pt>
                <c:pt idx="22387">
                  <c:v>2285.15625</c:v>
                </c:pt>
                <c:pt idx="22388">
                  <c:v>2285.15625</c:v>
                </c:pt>
                <c:pt idx="22389">
                  <c:v>2285.15625</c:v>
                </c:pt>
                <c:pt idx="22390">
                  <c:v>2285.15625</c:v>
                </c:pt>
                <c:pt idx="22391">
                  <c:v>2285.15625</c:v>
                </c:pt>
                <c:pt idx="22392">
                  <c:v>2285.15625</c:v>
                </c:pt>
                <c:pt idx="22393">
                  <c:v>2285.15625</c:v>
                </c:pt>
                <c:pt idx="22394">
                  <c:v>2285.15625</c:v>
                </c:pt>
                <c:pt idx="22395">
                  <c:v>2285.15625</c:v>
                </c:pt>
                <c:pt idx="22396">
                  <c:v>2285.15625</c:v>
                </c:pt>
                <c:pt idx="22397">
                  <c:v>2285.15625</c:v>
                </c:pt>
                <c:pt idx="22398">
                  <c:v>2285.15625</c:v>
                </c:pt>
                <c:pt idx="22399">
                  <c:v>2285.15625</c:v>
                </c:pt>
                <c:pt idx="22400">
                  <c:v>2285.15625</c:v>
                </c:pt>
                <c:pt idx="22401">
                  <c:v>2285.15625</c:v>
                </c:pt>
                <c:pt idx="22402">
                  <c:v>2285.15625</c:v>
                </c:pt>
                <c:pt idx="22403">
                  <c:v>2285.15625</c:v>
                </c:pt>
                <c:pt idx="22404">
                  <c:v>2285.15625</c:v>
                </c:pt>
                <c:pt idx="22405">
                  <c:v>2287.5976599999999</c:v>
                </c:pt>
                <c:pt idx="22406">
                  <c:v>2285.15625</c:v>
                </c:pt>
                <c:pt idx="22407">
                  <c:v>2287.5976599999999</c:v>
                </c:pt>
                <c:pt idx="22408">
                  <c:v>2285.15625</c:v>
                </c:pt>
                <c:pt idx="22409">
                  <c:v>2287.5976599999999</c:v>
                </c:pt>
                <c:pt idx="22410">
                  <c:v>2285.15625</c:v>
                </c:pt>
                <c:pt idx="22411">
                  <c:v>2285.15625</c:v>
                </c:pt>
                <c:pt idx="22412">
                  <c:v>2285.15625</c:v>
                </c:pt>
                <c:pt idx="22413">
                  <c:v>2285.15625</c:v>
                </c:pt>
                <c:pt idx="22414">
                  <c:v>2285.15625</c:v>
                </c:pt>
                <c:pt idx="22415">
                  <c:v>2285.15625</c:v>
                </c:pt>
                <c:pt idx="22416">
                  <c:v>2285.15625</c:v>
                </c:pt>
                <c:pt idx="22417">
                  <c:v>2285.15625</c:v>
                </c:pt>
                <c:pt idx="22418">
                  <c:v>2285.15625</c:v>
                </c:pt>
                <c:pt idx="22419">
                  <c:v>2285.15625</c:v>
                </c:pt>
                <c:pt idx="22420">
                  <c:v>2285.15625</c:v>
                </c:pt>
                <c:pt idx="22421">
                  <c:v>2285.15625</c:v>
                </c:pt>
                <c:pt idx="22422">
                  <c:v>2285.15625</c:v>
                </c:pt>
                <c:pt idx="22423">
                  <c:v>2285.15625</c:v>
                </c:pt>
                <c:pt idx="22424">
                  <c:v>2285.15625</c:v>
                </c:pt>
                <c:pt idx="22425">
                  <c:v>2285.15625</c:v>
                </c:pt>
                <c:pt idx="22426">
                  <c:v>2285.15625</c:v>
                </c:pt>
                <c:pt idx="22427">
                  <c:v>2285.15625</c:v>
                </c:pt>
                <c:pt idx="22428">
                  <c:v>2285.15625</c:v>
                </c:pt>
                <c:pt idx="22429">
                  <c:v>2285.15625</c:v>
                </c:pt>
                <c:pt idx="22430">
                  <c:v>2285.15625</c:v>
                </c:pt>
                <c:pt idx="22431">
                  <c:v>2285.15625</c:v>
                </c:pt>
                <c:pt idx="22432">
                  <c:v>2285.15625</c:v>
                </c:pt>
                <c:pt idx="22433">
                  <c:v>2285.15625</c:v>
                </c:pt>
                <c:pt idx="22434">
                  <c:v>2285.15625</c:v>
                </c:pt>
                <c:pt idx="22435">
                  <c:v>2285.15625</c:v>
                </c:pt>
                <c:pt idx="22436">
                  <c:v>2285.15625</c:v>
                </c:pt>
                <c:pt idx="22437">
                  <c:v>2285.15625</c:v>
                </c:pt>
                <c:pt idx="22438">
                  <c:v>2285.15625</c:v>
                </c:pt>
                <c:pt idx="22439">
                  <c:v>2285.15625</c:v>
                </c:pt>
                <c:pt idx="22440">
                  <c:v>2285.15625</c:v>
                </c:pt>
                <c:pt idx="22441">
                  <c:v>2285.15625</c:v>
                </c:pt>
                <c:pt idx="22442">
                  <c:v>2285.15625</c:v>
                </c:pt>
                <c:pt idx="22443">
                  <c:v>2285.15625</c:v>
                </c:pt>
                <c:pt idx="22444">
                  <c:v>2285.15625</c:v>
                </c:pt>
                <c:pt idx="22445">
                  <c:v>2285.15625</c:v>
                </c:pt>
                <c:pt idx="22446">
                  <c:v>2285.15625</c:v>
                </c:pt>
                <c:pt idx="22447">
                  <c:v>2285.15625</c:v>
                </c:pt>
                <c:pt idx="22448">
                  <c:v>2285.15625</c:v>
                </c:pt>
                <c:pt idx="22449">
                  <c:v>2285.15625</c:v>
                </c:pt>
                <c:pt idx="22450">
                  <c:v>2285.15625</c:v>
                </c:pt>
                <c:pt idx="22451">
                  <c:v>2285.15625</c:v>
                </c:pt>
                <c:pt idx="22452">
                  <c:v>2285.15625</c:v>
                </c:pt>
                <c:pt idx="22453">
                  <c:v>2285.15625</c:v>
                </c:pt>
                <c:pt idx="22454">
                  <c:v>2285.15625</c:v>
                </c:pt>
                <c:pt idx="22455">
                  <c:v>2285.15625</c:v>
                </c:pt>
                <c:pt idx="22456">
                  <c:v>2285.15625</c:v>
                </c:pt>
                <c:pt idx="22457">
                  <c:v>2287.5976599999999</c:v>
                </c:pt>
                <c:pt idx="22458">
                  <c:v>2285.15625</c:v>
                </c:pt>
                <c:pt idx="22459">
                  <c:v>2285.15625</c:v>
                </c:pt>
                <c:pt idx="22460">
                  <c:v>2285.15625</c:v>
                </c:pt>
                <c:pt idx="22461">
                  <c:v>2285.15625</c:v>
                </c:pt>
                <c:pt idx="22462">
                  <c:v>2285.15625</c:v>
                </c:pt>
                <c:pt idx="22463">
                  <c:v>2285.15625</c:v>
                </c:pt>
                <c:pt idx="22464">
                  <c:v>2285.15625</c:v>
                </c:pt>
                <c:pt idx="22465">
                  <c:v>2285.15625</c:v>
                </c:pt>
                <c:pt idx="22466">
                  <c:v>2285.15625</c:v>
                </c:pt>
                <c:pt idx="22467">
                  <c:v>2285.15625</c:v>
                </c:pt>
                <c:pt idx="22468">
                  <c:v>2285.15625</c:v>
                </c:pt>
                <c:pt idx="22469">
                  <c:v>2285.15625</c:v>
                </c:pt>
                <c:pt idx="22470">
                  <c:v>2285.15625</c:v>
                </c:pt>
                <c:pt idx="22471">
                  <c:v>2285.15625</c:v>
                </c:pt>
                <c:pt idx="22472">
                  <c:v>2285.15625</c:v>
                </c:pt>
                <c:pt idx="22473">
                  <c:v>2287.5976599999999</c:v>
                </c:pt>
                <c:pt idx="22474">
                  <c:v>2285.15625</c:v>
                </c:pt>
                <c:pt idx="22475">
                  <c:v>2285.15625</c:v>
                </c:pt>
                <c:pt idx="22476">
                  <c:v>2285.15625</c:v>
                </c:pt>
                <c:pt idx="22477">
                  <c:v>2285.15625</c:v>
                </c:pt>
                <c:pt idx="22478">
                  <c:v>2285.15625</c:v>
                </c:pt>
                <c:pt idx="22479">
                  <c:v>2285.15625</c:v>
                </c:pt>
                <c:pt idx="22480">
                  <c:v>2285.15625</c:v>
                </c:pt>
                <c:pt idx="22481">
                  <c:v>2285.15625</c:v>
                </c:pt>
                <c:pt idx="22482">
                  <c:v>2285.15625</c:v>
                </c:pt>
                <c:pt idx="22483">
                  <c:v>2285.15625</c:v>
                </c:pt>
                <c:pt idx="22484">
                  <c:v>2285.15625</c:v>
                </c:pt>
                <c:pt idx="22485">
                  <c:v>2285.15625</c:v>
                </c:pt>
                <c:pt idx="22486">
                  <c:v>2287.5976599999999</c:v>
                </c:pt>
                <c:pt idx="22487">
                  <c:v>2285.15625</c:v>
                </c:pt>
                <c:pt idx="22488">
                  <c:v>2285.15625</c:v>
                </c:pt>
                <c:pt idx="22489">
                  <c:v>2285.15625</c:v>
                </c:pt>
                <c:pt idx="22490">
                  <c:v>2285.15625</c:v>
                </c:pt>
                <c:pt idx="22491">
                  <c:v>2285.15625</c:v>
                </c:pt>
                <c:pt idx="22492">
                  <c:v>2285.15625</c:v>
                </c:pt>
                <c:pt idx="22493">
                  <c:v>2285.15625</c:v>
                </c:pt>
                <c:pt idx="22494">
                  <c:v>2285.15625</c:v>
                </c:pt>
                <c:pt idx="22495">
                  <c:v>2285.15625</c:v>
                </c:pt>
                <c:pt idx="22496">
                  <c:v>2285.15625</c:v>
                </c:pt>
                <c:pt idx="22497">
                  <c:v>2285.15625</c:v>
                </c:pt>
                <c:pt idx="22498">
                  <c:v>2285.15625</c:v>
                </c:pt>
                <c:pt idx="22499">
                  <c:v>2285.15625</c:v>
                </c:pt>
                <c:pt idx="22500">
                  <c:v>2285.15625</c:v>
                </c:pt>
                <c:pt idx="22501">
                  <c:v>2285.15625</c:v>
                </c:pt>
                <c:pt idx="22502">
                  <c:v>2285.15625</c:v>
                </c:pt>
                <c:pt idx="22503">
                  <c:v>2285.15625</c:v>
                </c:pt>
                <c:pt idx="22504">
                  <c:v>2285.15625</c:v>
                </c:pt>
                <c:pt idx="22505">
                  <c:v>2285.15625</c:v>
                </c:pt>
                <c:pt idx="22506">
                  <c:v>2285.15625</c:v>
                </c:pt>
                <c:pt idx="22507">
                  <c:v>2285.15625</c:v>
                </c:pt>
                <c:pt idx="22508">
                  <c:v>2285.15625</c:v>
                </c:pt>
                <c:pt idx="22509">
                  <c:v>2285.15625</c:v>
                </c:pt>
                <c:pt idx="22510">
                  <c:v>2285.15625</c:v>
                </c:pt>
                <c:pt idx="22511">
                  <c:v>2285.15625</c:v>
                </c:pt>
                <c:pt idx="22512">
                  <c:v>2285.15625</c:v>
                </c:pt>
                <c:pt idx="22513">
                  <c:v>2285.15625</c:v>
                </c:pt>
                <c:pt idx="22514">
                  <c:v>2285.15625</c:v>
                </c:pt>
                <c:pt idx="22515">
                  <c:v>2285.15625</c:v>
                </c:pt>
                <c:pt idx="22516">
                  <c:v>2285.15625</c:v>
                </c:pt>
                <c:pt idx="22517">
                  <c:v>2285.15625</c:v>
                </c:pt>
                <c:pt idx="22518">
                  <c:v>2285.15625</c:v>
                </c:pt>
                <c:pt idx="22519">
                  <c:v>2285.15625</c:v>
                </c:pt>
                <c:pt idx="22520">
                  <c:v>2285.15625</c:v>
                </c:pt>
                <c:pt idx="22521">
                  <c:v>2285.15625</c:v>
                </c:pt>
                <c:pt idx="22522">
                  <c:v>2285.15625</c:v>
                </c:pt>
                <c:pt idx="22523">
                  <c:v>2285.15625</c:v>
                </c:pt>
                <c:pt idx="22524">
                  <c:v>2285.15625</c:v>
                </c:pt>
                <c:pt idx="22525">
                  <c:v>2285.15625</c:v>
                </c:pt>
                <c:pt idx="22526">
                  <c:v>2285.15625</c:v>
                </c:pt>
                <c:pt idx="22527">
                  <c:v>2285.15625</c:v>
                </c:pt>
                <c:pt idx="22528">
                  <c:v>2285.15625</c:v>
                </c:pt>
                <c:pt idx="22529">
                  <c:v>2285.15625</c:v>
                </c:pt>
                <c:pt idx="22530">
                  <c:v>2285.15625</c:v>
                </c:pt>
                <c:pt idx="22531">
                  <c:v>2285.15625</c:v>
                </c:pt>
                <c:pt idx="22532">
                  <c:v>2285.15625</c:v>
                </c:pt>
                <c:pt idx="22533">
                  <c:v>2285.15625</c:v>
                </c:pt>
                <c:pt idx="22534">
                  <c:v>2285.15625</c:v>
                </c:pt>
                <c:pt idx="22535">
                  <c:v>2285.15625</c:v>
                </c:pt>
                <c:pt idx="22536">
                  <c:v>2285.15625</c:v>
                </c:pt>
                <c:pt idx="22537">
                  <c:v>2285.15625</c:v>
                </c:pt>
                <c:pt idx="22538">
                  <c:v>2285.15625</c:v>
                </c:pt>
                <c:pt idx="22539">
                  <c:v>2285.15625</c:v>
                </c:pt>
                <c:pt idx="22540">
                  <c:v>2285.15625</c:v>
                </c:pt>
                <c:pt idx="22541">
                  <c:v>2285.15625</c:v>
                </c:pt>
                <c:pt idx="22542">
                  <c:v>2285.15625</c:v>
                </c:pt>
                <c:pt idx="22543">
                  <c:v>2285.15625</c:v>
                </c:pt>
                <c:pt idx="22544">
                  <c:v>2282.7148399999987</c:v>
                </c:pt>
                <c:pt idx="22545">
                  <c:v>2285.15625</c:v>
                </c:pt>
                <c:pt idx="22546">
                  <c:v>2285.15625</c:v>
                </c:pt>
                <c:pt idx="22547">
                  <c:v>2285.15625</c:v>
                </c:pt>
                <c:pt idx="22548">
                  <c:v>2285.15625</c:v>
                </c:pt>
                <c:pt idx="22549">
                  <c:v>2285.15625</c:v>
                </c:pt>
                <c:pt idx="22550">
                  <c:v>2285.15625</c:v>
                </c:pt>
                <c:pt idx="22551">
                  <c:v>2285.15625</c:v>
                </c:pt>
                <c:pt idx="22552">
                  <c:v>2285.15625</c:v>
                </c:pt>
                <c:pt idx="22553">
                  <c:v>2285.15625</c:v>
                </c:pt>
                <c:pt idx="22554">
                  <c:v>2285.15625</c:v>
                </c:pt>
                <c:pt idx="22555">
                  <c:v>2285.15625</c:v>
                </c:pt>
                <c:pt idx="22556">
                  <c:v>2285.15625</c:v>
                </c:pt>
                <c:pt idx="22557">
                  <c:v>2285.15625</c:v>
                </c:pt>
                <c:pt idx="22558">
                  <c:v>2285.15625</c:v>
                </c:pt>
                <c:pt idx="22559">
                  <c:v>2285.15625</c:v>
                </c:pt>
                <c:pt idx="22560">
                  <c:v>2285.15625</c:v>
                </c:pt>
                <c:pt idx="22561">
                  <c:v>2282.7148399999987</c:v>
                </c:pt>
                <c:pt idx="22562">
                  <c:v>2285.15625</c:v>
                </c:pt>
                <c:pt idx="22563">
                  <c:v>2285.15625</c:v>
                </c:pt>
                <c:pt idx="22564">
                  <c:v>2285.15625</c:v>
                </c:pt>
                <c:pt idx="22565">
                  <c:v>2285.15625</c:v>
                </c:pt>
                <c:pt idx="22566">
                  <c:v>2285.15625</c:v>
                </c:pt>
                <c:pt idx="22567">
                  <c:v>2282.7148399999987</c:v>
                </c:pt>
                <c:pt idx="22568">
                  <c:v>2285.15625</c:v>
                </c:pt>
                <c:pt idx="22569">
                  <c:v>2285.15625</c:v>
                </c:pt>
                <c:pt idx="22570">
                  <c:v>2285.15625</c:v>
                </c:pt>
                <c:pt idx="22571">
                  <c:v>2285.15625</c:v>
                </c:pt>
                <c:pt idx="22572">
                  <c:v>2285.15625</c:v>
                </c:pt>
                <c:pt idx="22573">
                  <c:v>2285.15625</c:v>
                </c:pt>
                <c:pt idx="22574">
                  <c:v>2285.15625</c:v>
                </c:pt>
                <c:pt idx="22575">
                  <c:v>2285.15625</c:v>
                </c:pt>
                <c:pt idx="22576">
                  <c:v>2285.15625</c:v>
                </c:pt>
                <c:pt idx="22577">
                  <c:v>2285.15625</c:v>
                </c:pt>
                <c:pt idx="22578">
                  <c:v>2285.15625</c:v>
                </c:pt>
                <c:pt idx="22579">
                  <c:v>2285.15625</c:v>
                </c:pt>
                <c:pt idx="22580">
                  <c:v>2285.15625</c:v>
                </c:pt>
                <c:pt idx="22581">
                  <c:v>2285.15625</c:v>
                </c:pt>
                <c:pt idx="22582">
                  <c:v>2285.15625</c:v>
                </c:pt>
                <c:pt idx="22583">
                  <c:v>2285.15625</c:v>
                </c:pt>
                <c:pt idx="22584">
                  <c:v>2285.15625</c:v>
                </c:pt>
                <c:pt idx="22585">
                  <c:v>2285.15625</c:v>
                </c:pt>
                <c:pt idx="22586">
                  <c:v>2285.15625</c:v>
                </c:pt>
                <c:pt idx="22587">
                  <c:v>2285.15625</c:v>
                </c:pt>
                <c:pt idx="22588">
                  <c:v>2285.15625</c:v>
                </c:pt>
                <c:pt idx="22589">
                  <c:v>2285.15625</c:v>
                </c:pt>
                <c:pt idx="22590">
                  <c:v>2285.15625</c:v>
                </c:pt>
                <c:pt idx="22591">
                  <c:v>2285.15625</c:v>
                </c:pt>
                <c:pt idx="22592">
                  <c:v>2285.15625</c:v>
                </c:pt>
                <c:pt idx="22593">
                  <c:v>2285.15625</c:v>
                </c:pt>
                <c:pt idx="22594">
                  <c:v>2285.15625</c:v>
                </c:pt>
                <c:pt idx="22595">
                  <c:v>2285.15625</c:v>
                </c:pt>
                <c:pt idx="22596">
                  <c:v>2287.5976599999999</c:v>
                </c:pt>
                <c:pt idx="22597">
                  <c:v>2285.15625</c:v>
                </c:pt>
                <c:pt idx="22598">
                  <c:v>2287.5976599999999</c:v>
                </c:pt>
                <c:pt idx="22599">
                  <c:v>2285.15625</c:v>
                </c:pt>
                <c:pt idx="22600">
                  <c:v>2285.15625</c:v>
                </c:pt>
                <c:pt idx="22601">
                  <c:v>2285.15625</c:v>
                </c:pt>
                <c:pt idx="22602">
                  <c:v>2285.15625</c:v>
                </c:pt>
                <c:pt idx="22603">
                  <c:v>2285.15625</c:v>
                </c:pt>
                <c:pt idx="22604">
                  <c:v>2285.15625</c:v>
                </c:pt>
                <c:pt idx="22605">
                  <c:v>2285.15625</c:v>
                </c:pt>
                <c:pt idx="22606">
                  <c:v>2282.7148399999987</c:v>
                </c:pt>
                <c:pt idx="22607">
                  <c:v>2282.7148399999987</c:v>
                </c:pt>
                <c:pt idx="22608">
                  <c:v>2285.15625</c:v>
                </c:pt>
                <c:pt idx="22609">
                  <c:v>2285.15625</c:v>
                </c:pt>
                <c:pt idx="22610">
                  <c:v>2282.7148399999987</c:v>
                </c:pt>
                <c:pt idx="22611">
                  <c:v>2285.15625</c:v>
                </c:pt>
                <c:pt idx="22612">
                  <c:v>2285.15625</c:v>
                </c:pt>
                <c:pt idx="22613">
                  <c:v>2285.15625</c:v>
                </c:pt>
                <c:pt idx="22614">
                  <c:v>2285.15625</c:v>
                </c:pt>
                <c:pt idx="22615">
                  <c:v>2285.15625</c:v>
                </c:pt>
                <c:pt idx="22616">
                  <c:v>2285.15625</c:v>
                </c:pt>
                <c:pt idx="22617">
                  <c:v>2285.15625</c:v>
                </c:pt>
                <c:pt idx="22618">
                  <c:v>2285.15625</c:v>
                </c:pt>
                <c:pt idx="22619">
                  <c:v>2285.15625</c:v>
                </c:pt>
                <c:pt idx="22620">
                  <c:v>2282.7148399999987</c:v>
                </c:pt>
                <c:pt idx="22621">
                  <c:v>2285.15625</c:v>
                </c:pt>
                <c:pt idx="22622">
                  <c:v>2285.15625</c:v>
                </c:pt>
                <c:pt idx="22623">
                  <c:v>2285.15625</c:v>
                </c:pt>
                <c:pt idx="22624">
                  <c:v>2285.15625</c:v>
                </c:pt>
                <c:pt idx="22625">
                  <c:v>2282.7148399999987</c:v>
                </c:pt>
                <c:pt idx="22626">
                  <c:v>2285.15625</c:v>
                </c:pt>
                <c:pt idx="22627">
                  <c:v>2282.7148399999987</c:v>
                </c:pt>
                <c:pt idx="22628">
                  <c:v>2285.15625</c:v>
                </c:pt>
                <c:pt idx="22629">
                  <c:v>2282.7148399999987</c:v>
                </c:pt>
                <c:pt idx="22630">
                  <c:v>2285.15625</c:v>
                </c:pt>
                <c:pt idx="22631">
                  <c:v>2285.15625</c:v>
                </c:pt>
                <c:pt idx="22632">
                  <c:v>2285.15625</c:v>
                </c:pt>
                <c:pt idx="22633">
                  <c:v>2285.15625</c:v>
                </c:pt>
                <c:pt idx="22634">
                  <c:v>2285.15625</c:v>
                </c:pt>
                <c:pt idx="22635">
                  <c:v>2285.15625</c:v>
                </c:pt>
                <c:pt idx="22636">
                  <c:v>2285.15625</c:v>
                </c:pt>
                <c:pt idx="22637">
                  <c:v>2285.15625</c:v>
                </c:pt>
                <c:pt idx="22638">
                  <c:v>2285.15625</c:v>
                </c:pt>
                <c:pt idx="22639">
                  <c:v>2285.15625</c:v>
                </c:pt>
                <c:pt idx="22640">
                  <c:v>2285.15625</c:v>
                </c:pt>
                <c:pt idx="22641">
                  <c:v>2285.15625</c:v>
                </c:pt>
                <c:pt idx="22642">
                  <c:v>2285.15625</c:v>
                </c:pt>
                <c:pt idx="22643">
                  <c:v>2285.15625</c:v>
                </c:pt>
                <c:pt idx="22644">
                  <c:v>2285.15625</c:v>
                </c:pt>
                <c:pt idx="22645">
                  <c:v>2285.15625</c:v>
                </c:pt>
                <c:pt idx="22646">
                  <c:v>2285.15625</c:v>
                </c:pt>
                <c:pt idx="22647">
                  <c:v>2285.15625</c:v>
                </c:pt>
                <c:pt idx="22648">
                  <c:v>2285.15625</c:v>
                </c:pt>
                <c:pt idx="22649">
                  <c:v>2285.15625</c:v>
                </c:pt>
                <c:pt idx="22650">
                  <c:v>2285.15625</c:v>
                </c:pt>
                <c:pt idx="22651">
                  <c:v>2285.15625</c:v>
                </c:pt>
                <c:pt idx="22652">
                  <c:v>2285.15625</c:v>
                </c:pt>
                <c:pt idx="22653">
                  <c:v>2285.15625</c:v>
                </c:pt>
                <c:pt idx="22654">
                  <c:v>2285.15625</c:v>
                </c:pt>
                <c:pt idx="22655">
                  <c:v>2285.15625</c:v>
                </c:pt>
                <c:pt idx="22656">
                  <c:v>2285.15625</c:v>
                </c:pt>
                <c:pt idx="22657">
                  <c:v>2285.15625</c:v>
                </c:pt>
                <c:pt idx="22658">
                  <c:v>2285.15625</c:v>
                </c:pt>
                <c:pt idx="22659">
                  <c:v>2285.15625</c:v>
                </c:pt>
                <c:pt idx="22660">
                  <c:v>2285.15625</c:v>
                </c:pt>
                <c:pt idx="22661">
                  <c:v>2285.15625</c:v>
                </c:pt>
                <c:pt idx="22662">
                  <c:v>2285.15625</c:v>
                </c:pt>
                <c:pt idx="22663">
                  <c:v>2285.15625</c:v>
                </c:pt>
                <c:pt idx="22664">
                  <c:v>2285.15625</c:v>
                </c:pt>
                <c:pt idx="22665">
                  <c:v>2285.15625</c:v>
                </c:pt>
                <c:pt idx="22666">
                  <c:v>2285.15625</c:v>
                </c:pt>
                <c:pt idx="22667">
                  <c:v>2285.15625</c:v>
                </c:pt>
                <c:pt idx="22668">
                  <c:v>2285.15625</c:v>
                </c:pt>
                <c:pt idx="22669">
                  <c:v>2285.15625</c:v>
                </c:pt>
                <c:pt idx="22670">
                  <c:v>2285.15625</c:v>
                </c:pt>
                <c:pt idx="22671">
                  <c:v>2285.15625</c:v>
                </c:pt>
                <c:pt idx="22672">
                  <c:v>2285.15625</c:v>
                </c:pt>
                <c:pt idx="22673">
                  <c:v>2282.7148399999987</c:v>
                </c:pt>
                <c:pt idx="22674">
                  <c:v>2285.15625</c:v>
                </c:pt>
                <c:pt idx="22675">
                  <c:v>2285.15625</c:v>
                </c:pt>
                <c:pt idx="22676">
                  <c:v>2285.15625</c:v>
                </c:pt>
                <c:pt idx="22677">
                  <c:v>2285.15625</c:v>
                </c:pt>
                <c:pt idx="22678">
                  <c:v>2285.15625</c:v>
                </c:pt>
                <c:pt idx="22679">
                  <c:v>2285.15625</c:v>
                </c:pt>
                <c:pt idx="22680">
                  <c:v>2285.15625</c:v>
                </c:pt>
                <c:pt idx="22681">
                  <c:v>2285.15625</c:v>
                </c:pt>
                <c:pt idx="22682">
                  <c:v>2285.15625</c:v>
                </c:pt>
                <c:pt idx="22683">
                  <c:v>2285.15625</c:v>
                </c:pt>
                <c:pt idx="22684">
                  <c:v>2285.15625</c:v>
                </c:pt>
                <c:pt idx="22685">
                  <c:v>2282.7148399999987</c:v>
                </c:pt>
                <c:pt idx="22686">
                  <c:v>2285.15625</c:v>
                </c:pt>
                <c:pt idx="22687">
                  <c:v>2285.15625</c:v>
                </c:pt>
                <c:pt idx="22688">
                  <c:v>2285.15625</c:v>
                </c:pt>
                <c:pt idx="22689">
                  <c:v>2285.15625</c:v>
                </c:pt>
                <c:pt idx="22690">
                  <c:v>2285.15625</c:v>
                </c:pt>
                <c:pt idx="22691">
                  <c:v>2285.15625</c:v>
                </c:pt>
                <c:pt idx="22692">
                  <c:v>2285.15625</c:v>
                </c:pt>
                <c:pt idx="22693">
                  <c:v>2285.15625</c:v>
                </c:pt>
                <c:pt idx="22694">
                  <c:v>2285.15625</c:v>
                </c:pt>
                <c:pt idx="22695">
                  <c:v>2285.15625</c:v>
                </c:pt>
                <c:pt idx="22696">
                  <c:v>2282.7148399999987</c:v>
                </c:pt>
                <c:pt idx="22697">
                  <c:v>2285.15625</c:v>
                </c:pt>
                <c:pt idx="22698">
                  <c:v>2282.7148399999987</c:v>
                </c:pt>
                <c:pt idx="22699">
                  <c:v>2282.7148399999987</c:v>
                </c:pt>
                <c:pt idx="22700">
                  <c:v>2285.15625</c:v>
                </c:pt>
                <c:pt idx="22701">
                  <c:v>2282.7148399999987</c:v>
                </c:pt>
                <c:pt idx="22702">
                  <c:v>2285.15625</c:v>
                </c:pt>
                <c:pt idx="22703">
                  <c:v>2285.15625</c:v>
                </c:pt>
                <c:pt idx="22704">
                  <c:v>2285.15625</c:v>
                </c:pt>
                <c:pt idx="22705">
                  <c:v>2285.15625</c:v>
                </c:pt>
                <c:pt idx="22706">
                  <c:v>2285.15625</c:v>
                </c:pt>
                <c:pt idx="22707">
                  <c:v>2285.15625</c:v>
                </c:pt>
                <c:pt idx="22708">
                  <c:v>2285.15625</c:v>
                </c:pt>
                <c:pt idx="22709">
                  <c:v>2285.15625</c:v>
                </c:pt>
                <c:pt idx="22710">
                  <c:v>2282.7148399999987</c:v>
                </c:pt>
                <c:pt idx="22711">
                  <c:v>2285.15625</c:v>
                </c:pt>
                <c:pt idx="22712">
                  <c:v>2285.15625</c:v>
                </c:pt>
                <c:pt idx="22713">
                  <c:v>2285.15625</c:v>
                </c:pt>
                <c:pt idx="22714">
                  <c:v>2282.7148399999987</c:v>
                </c:pt>
                <c:pt idx="22715">
                  <c:v>2285.15625</c:v>
                </c:pt>
                <c:pt idx="22716">
                  <c:v>2285.15625</c:v>
                </c:pt>
                <c:pt idx="22717">
                  <c:v>2282.7148399999987</c:v>
                </c:pt>
                <c:pt idx="22718">
                  <c:v>2282.7148399999987</c:v>
                </c:pt>
                <c:pt idx="22719">
                  <c:v>2285.15625</c:v>
                </c:pt>
                <c:pt idx="22720">
                  <c:v>2285.15625</c:v>
                </c:pt>
                <c:pt idx="22721">
                  <c:v>2285.15625</c:v>
                </c:pt>
                <c:pt idx="22722">
                  <c:v>2285.15625</c:v>
                </c:pt>
                <c:pt idx="22723">
                  <c:v>2285.15625</c:v>
                </c:pt>
                <c:pt idx="22724">
                  <c:v>2285.15625</c:v>
                </c:pt>
                <c:pt idx="22725">
                  <c:v>2282.7148399999987</c:v>
                </c:pt>
                <c:pt idx="22726">
                  <c:v>2285.15625</c:v>
                </c:pt>
                <c:pt idx="22727">
                  <c:v>2282.7148399999987</c:v>
                </c:pt>
                <c:pt idx="22728">
                  <c:v>2282.7148399999987</c:v>
                </c:pt>
                <c:pt idx="22729">
                  <c:v>2285.15625</c:v>
                </c:pt>
                <c:pt idx="22730">
                  <c:v>2285.15625</c:v>
                </c:pt>
                <c:pt idx="22731">
                  <c:v>2285.15625</c:v>
                </c:pt>
                <c:pt idx="22732">
                  <c:v>2285.15625</c:v>
                </c:pt>
                <c:pt idx="22733">
                  <c:v>2282.7148399999987</c:v>
                </c:pt>
                <c:pt idx="22734">
                  <c:v>2282.7148399999987</c:v>
                </c:pt>
                <c:pt idx="22735">
                  <c:v>2285.15625</c:v>
                </c:pt>
                <c:pt idx="22736">
                  <c:v>2285.15625</c:v>
                </c:pt>
                <c:pt idx="22737">
                  <c:v>2285.15625</c:v>
                </c:pt>
                <c:pt idx="22738">
                  <c:v>2285.15625</c:v>
                </c:pt>
                <c:pt idx="22739">
                  <c:v>2285.15625</c:v>
                </c:pt>
                <c:pt idx="22740">
                  <c:v>2285.15625</c:v>
                </c:pt>
                <c:pt idx="22741">
                  <c:v>2282.7148399999987</c:v>
                </c:pt>
                <c:pt idx="22742">
                  <c:v>2282.7148399999987</c:v>
                </c:pt>
                <c:pt idx="22743">
                  <c:v>2282.7148399999987</c:v>
                </c:pt>
                <c:pt idx="22744">
                  <c:v>2285.15625</c:v>
                </c:pt>
                <c:pt idx="22745">
                  <c:v>2285.15625</c:v>
                </c:pt>
                <c:pt idx="22746">
                  <c:v>2282.7148399999987</c:v>
                </c:pt>
                <c:pt idx="22747">
                  <c:v>2285.15625</c:v>
                </c:pt>
                <c:pt idx="22748">
                  <c:v>2285.15625</c:v>
                </c:pt>
                <c:pt idx="22749">
                  <c:v>2285.15625</c:v>
                </c:pt>
                <c:pt idx="22750">
                  <c:v>2285.15625</c:v>
                </c:pt>
                <c:pt idx="22751">
                  <c:v>2282.7148399999987</c:v>
                </c:pt>
                <c:pt idx="22752">
                  <c:v>2285.15625</c:v>
                </c:pt>
                <c:pt idx="22753">
                  <c:v>2285.15625</c:v>
                </c:pt>
                <c:pt idx="22754">
                  <c:v>2285.15625</c:v>
                </c:pt>
                <c:pt idx="22755">
                  <c:v>2285.15625</c:v>
                </c:pt>
                <c:pt idx="22756">
                  <c:v>2285.15625</c:v>
                </c:pt>
                <c:pt idx="22757">
                  <c:v>2285.15625</c:v>
                </c:pt>
                <c:pt idx="22758">
                  <c:v>2282.7148399999987</c:v>
                </c:pt>
                <c:pt idx="22759">
                  <c:v>2285.15625</c:v>
                </c:pt>
                <c:pt idx="22760">
                  <c:v>2285.15625</c:v>
                </c:pt>
                <c:pt idx="22761">
                  <c:v>2285.15625</c:v>
                </c:pt>
                <c:pt idx="22762">
                  <c:v>2282.7148399999987</c:v>
                </c:pt>
                <c:pt idx="22763">
                  <c:v>2282.7148399999987</c:v>
                </c:pt>
                <c:pt idx="22764">
                  <c:v>2282.7148399999987</c:v>
                </c:pt>
                <c:pt idx="22765">
                  <c:v>2285.15625</c:v>
                </c:pt>
                <c:pt idx="22766">
                  <c:v>2285.15625</c:v>
                </c:pt>
                <c:pt idx="22767">
                  <c:v>2282.7148399999987</c:v>
                </c:pt>
                <c:pt idx="22768">
                  <c:v>2285.15625</c:v>
                </c:pt>
                <c:pt idx="22769">
                  <c:v>2285.15625</c:v>
                </c:pt>
                <c:pt idx="22770">
                  <c:v>2285.15625</c:v>
                </c:pt>
                <c:pt idx="22771">
                  <c:v>2282.7148399999987</c:v>
                </c:pt>
                <c:pt idx="22772">
                  <c:v>2282.7148399999987</c:v>
                </c:pt>
                <c:pt idx="22773">
                  <c:v>2285.15625</c:v>
                </c:pt>
                <c:pt idx="22774">
                  <c:v>2285.15625</c:v>
                </c:pt>
                <c:pt idx="22775">
                  <c:v>2285.15625</c:v>
                </c:pt>
                <c:pt idx="22776">
                  <c:v>2282.7148399999987</c:v>
                </c:pt>
                <c:pt idx="22777">
                  <c:v>2285.15625</c:v>
                </c:pt>
                <c:pt idx="22778">
                  <c:v>2285.15625</c:v>
                </c:pt>
                <c:pt idx="22779">
                  <c:v>2285.15625</c:v>
                </c:pt>
                <c:pt idx="22780">
                  <c:v>2285.15625</c:v>
                </c:pt>
                <c:pt idx="22781">
                  <c:v>2285.15625</c:v>
                </c:pt>
                <c:pt idx="22782">
                  <c:v>2282.7148399999987</c:v>
                </c:pt>
                <c:pt idx="22783">
                  <c:v>2285.15625</c:v>
                </c:pt>
                <c:pt idx="22784">
                  <c:v>2285.15625</c:v>
                </c:pt>
                <c:pt idx="22785">
                  <c:v>2285.15625</c:v>
                </c:pt>
                <c:pt idx="22786">
                  <c:v>2282.7148399999987</c:v>
                </c:pt>
                <c:pt idx="22787">
                  <c:v>2285.15625</c:v>
                </c:pt>
                <c:pt idx="22788">
                  <c:v>2285.15625</c:v>
                </c:pt>
                <c:pt idx="22789">
                  <c:v>2285.15625</c:v>
                </c:pt>
                <c:pt idx="22790">
                  <c:v>2282.7148399999987</c:v>
                </c:pt>
                <c:pt idx="22791">
                  <c:v>2285.15625</c:v>
                </c:pt>
                <c:pt idx="22792">
                  <c:v>2285.15625</c:v>
                </c:pt>
                <c:pt idx="22793">
                  <c:v>2285.15625</c:v>
                </c:pt>
                <c:pt idx="22794">
                  <c:v>2285.15625</c:v>
                </c:pt>
                <c:pt idx="22795">
                  <c:v>2282.7148399999987</c:v>
                </c:pt>
                <c:pt idx="22796">
                  <c:v>2282.7148399999987</c:v>
                </c:pt>
                <c:pt idx="22797">
                  <c:v>2285.15625</c:v>
                </c:pt>
                <c:pt idx="22798">
                  <c:v>2285.15625</c:v>
                </c:pt>
                <c:pt idx="22799">
                  <c:v>2285.15625</c:v>
                </c:pt>
                <c:pt idx="22800">
                  <c:v>2285.15625</c:v>
                </c:pt>
                <c:pt idx="22801">
                  <c:v>2285.15625</c:v>
                </c:pt>
                <c:pt idx="22802">
                  <c:v>2285.15625</c:v>
                </c:pt>
                <c:pt idx="22803">
                  <c:v>2282.7148399999987</c:v>
                </c:pt>
                <c:pt idx="22804">
                  <c:v>2285.15625</c:v>
                </c:pt>
                <c:pt idx="22805">
                  <c:v>2282.7148399999987</c:v>
                </c:pt>
                <c:pt idx="22806">
                  <c:v>2285.15625</c:v>
                </c:pt>
                <c:pt idx="22807">
                  <c:v>2285.15625</c:v>
                </c:pt>
                <c:pt idx="22808">
                  <c:v>2285.15625</c:v>
                </c:pt>
                <c:pt idx="22809">
                  <c:v>2285.15625</c:v>
                </c:pt>
                <c:pt idx="22810">
                  <c:v>2285.15625</c:v>
                </c:pt>
                <c:pt idx="22811">
                  <c:v>2285.15625</c:v>
                </c:pt>
                <c:pt idx="22812">
                  <c:v>2282.7148399999987</c:v>
                </c:pt>
                <c:pt idx="22813">
                  <c:v>2282.7148399999987</c:v>
                </c:pt>
                <c:pt idx="22814">
                  <c:v>2282.7148399999987</c:v>
                </c:pt>
                <c:pt idx="22815">
                  <c:v>2285.15625</c:v>
                </c:pt>
                <c:pt idx="22816">
                  <c:v>2285.15625</c:v>
                </c:pt>
                <c:pt idx="22817">
                  <c:v>2285.15625</c:v>
                </c:pt>
                <c:pt idx="22818">
                  <c:v>2285.15625</c:v>
                </c:pt>
                <c:pt idx="22819">
                  <c:v>2285.15625</c:v>
                </c:pt>
                <c:pt idx="22820">
                  <c:v>2285.15625</c:v>
                </c:pt>
                <c:pt idx="22821">
                  <c:v>2282.7148399999987</c:v>
                </c:pt>
                <c:pt idx="22822">
                  <c:v>2282.7148399999987</c:v>
                </c:pt>
                <c:pt idx="22823">
                  <c:v>2282.7148399999987</c:v>
                </c:pt>
                <c:pt idx="22824">
                  <c:v>2285.15625</c:v>
                </c:pt>
                <c:pt idx="22825">
                  <c:v>2282.7148399999987</c:v>
                </c:pt>
                <c:pt idx="22826">
                  <c:v>2285.15625</c:v>
                </c:pt>
                <c:pt idx="22827">
                  <c:v>2285.15625</c:v>
                </c:pt>
                <c:pt idx="22828">
                  <c:v>2282.7148399999987</c:v>
                </c:pt>
                <c:pt idx="22829">
                  <c:v>2285.15625</c:v>
                </c:pt>
                <c:pt idx="22830">
                  <c:v>2285.15625</c:v>
                </c:pt>
                <c:pt idx="22831">
                  <c:v>2285.15625</c:v>
                </c:pt>
                <c:pt idx="22832">
                  <c:v>2285.15625</c:v>
                </c:pt>
                <c:pt idx="22833">
                  <c:v>2285.15625</c:v>
                </c:pt>
                <c:pt idx="22834">
                  <c:v>2282.7148399999987</c:v>
                </c:pt>
                <c:pt idx="22835">
                  <c:v>2282.7148399999987</c:v>
                </c:pt>
                <c:pt idx="22836">
                  <c:v>2285.15625</c:v>
                </c:pt>
                <c:pt idx="22837">
                  <c:v>2282.7148399999987</c:v>
                </c:pt>
                <c:pt idx="22838">
                  <c:v>2282.7148399999987</c:v>
                </c:pt>
                <c:pt idx="22839">
                  <c:v>2285.15625</c:v>
                </c:pt>
                <c:pt idx="22840">
                  <c:v>2285.15625</c:v>
                </c:pt>
                <c:pt idx="22841">
                  <c:v>2285.15625</c:v>
                </c:pt>
                <c:pt idx="22842">
                  <c:v>2285.15625</c:v>
                </c:pt>
                <c:pt idx="22843">
                  <c:v>2285.15625</c:v>
                </c:pt>
                <c:pt idx="22844">
                  <c:v>2285.15625</c:v>
                </c:pt>
                <c:pt idx="22845">
                  <c:v>2285.15625</c:v>
                </c:pt>
                <c:pt idx="22846">
                  <c:v>2285.15625</c:v>
                </c:pt>
                <c:pt idx="22847">
                  <c:v>2285.15625</c:v>
                </c:pt>
                <c:pt idx="22848">
                  <c:v>2285.15625</c:v>
                </c:pt>
                <c:pt idx="22849">
                  <c:v>2285.15625</c:v>
                </c:pt>
                <c:pt idx="22850">
                  <c:v>2282.7148399999987</c:v>
                </c:pt>
                <c:pt idx="22851">
                  <c:v>2285.15625</c:v>
                </c:pt>
                <c:pt idx="22852">
                  <c:v>2282.7148399999987</c:v>
                </c:pt>
                <c:pt idx="22853">
                  <c:v>2285.15625</c:v>
                </c:pt>
                <c:pt idx="22854">
                  <c:v>2285.15625</c:v>
                </c:pt>
                <c:pt idx="22855">
                  <c:v>2282.7148399999987</c:v>
                </c:pt>
                <c:pt idx="22856">
                  <c:v>2285.15625</c:v>
                </c:pt>
                <c:pt idx="22857">
                  <c:v>2285.15625</c:v>
                </c:pt>
                <c:pt idx="22858">
                  <c:v>2282.7148399999987</c:v>
                </c:pt>
                <c:pt idx="22859">
                  <c:v>2282.7148399999987</c:v>
                </c:pt>
                <c:pt idx="22860">
                  <c:v>2282.7148399999987</c:v>
                </c:pt>
                <c:pt idx="22861">
                  <c:v>2285.15625</c:v>
                </c:pt>
                <c:pt idx="22862">
                  <c:v>2285.15625</c:v>
                </c:pt>
                <c:pt idx="22863">
                  <c:v>2285.15625</c:v>
                </c:pt>
                <c:pt idx="22864">
                  <c:v>2285.15625</c:v>
                </c:pt>
                <c:pt idx="22865">
                  <c:v>2282.7148399999987</c:v>
                </c:pt>
                <c:pt idx="22866">
                  <c:v>2285.15625</c:v>
                </c:pt>
                <c:pt idx="22867">
                  <c:v>2285.15625</c:v>
                </c:pt>
                <c:pt idx="22868">
                  <c:v>2285.15625</c:v>
                </c:pt>
                <c:pt idx="22869">
                  <c:v>2285.15625</c:v>
                </c:pt>
                <c:pt idx="22870">
                  <c:v>2282.7148399999987</c:v>
                </c:pt>
                <c:pt idx="22871">
                  <c:v>2285.15625</c:v>
                </c:pt>
                <c:pt idx="22872">
                  <c:v>2282.7148399999987</c:v>
                </c:pt>
                <c:pt idx="22873">
                  <c:v>2285.15625</c:v>
                </c:pt>
                <c:pt idx="22874">
                  <c:v>2285.15625</c:v>
                </c:pt>
                <c:pt idx="22875">
                  <c:v>2285.15625</c:v>
                </c:pt>
                <c:pt idx="22876">
                  <c:v>2282.7148399999987</c:v>
                </c:pt>
                <c:pt idx="22877">
                  <c:v>2285.15625</c:v>
                </c:pt>
                <c:pt idx="22878">
                  <c:v>2285.15625</c:v>
                </c:pt>
                <c:pt idx="22879">
                  <c:v>2282.7148399999987</c:v>
                </c:pt>
                <c:pt idx="22880">
                  <c:v>2285.15625</c:v>
                </c:pt>
                <c:pt idx="22881">
                  <c:v>2282.7148399999987</c:v>
                </c:pt>
                <c:pt idx="22882">
                  <c:v>2282.7148399999987</c:v>
                </c:pt>
                <c:pt idx="22883">
                  <c:v>2285.15625</c:v>
                </c:pt>
                <c:pt idx="22884">
                  <c:v>2285.15625</c:v>
                </c:pt>
                <c:pt idx="22885">
                  <c:v>2282.7148399999987</c:v>
                </c:pt>
                <c:pt idx="22886">
                  <c:v>2285.15625</c:v>
                </c:pt>
                <c:pt idx="22887">
                  <c:v>2285.15625</c:v>
                </c:pt>
                <c:pt idx="22888">
                  <c:v>2285.15625</c:v>
                </c:pt>
                <c:pt idx="22889">
                  <c:v>2282.7148399999987</c:v>
                </c:pt>
                <c:pt idx="22890">
                  <c:v>2282.7148399999987</c:v>
                </c:pt>
                <c:pt idx="22891">
                  <c:v>2285.15625</c:v>
                </c:pt>
                <c:pt idx="22892">
                  <c:v>2285.15625</c:v>
                </c:pt>
                <c:pt idx="22893">
                  <c:v>2285.15625</c:v>
                </c:pt>
                <c:pt idx="22894">
                  <c:v>2282.7148399999987</c:v>
                </c:pt>
                <c:pt idx="22895">
                  <c:v>2285.15625</c:v>
                </c:pt>
                <c:pt idx="22896">
                  <c:v>2285.15625</c:v>
                </c:pt>
                <c:pt idx="22897">
                  <c:v>2285.15625</c:v>
                </c:pt>
                <c:pt idx="22898">
                  <c:v>2282.7148399999987</c:v>
                </c:pt>
                <c:pt idx="22899">
                  <c:v>2285.15625</c:v>
                </c:pt>
                <c:pt idx="22900">
                  <c:v>2282.7148399999987</c:v>
                </c:pt>
                <c:pt idx="22901">
                  <c:v>2282.7148399999987</c:v>
                </c:pt>
                <c:pt idx="22902">
                  <c:v>2285.15625</c:v>
                </c:pt>
                <c:pt idx="22903">
                  <c:v>2282.7148399999987</c:v>
                </c:pt>
                <c:pt idx="22904">
                  <c:v>2282.7148399999987</c:v>
                </c:pt>
                <c:pt idx="22905">
                  <c:v>2282.7148399999987</c:v>
                </c:pt>
                <c:pt idx="22906">
                  <c:v>2285.15625</c:v>
                </c:pt>
                <c:pt idx="22907">
                  <c:v>2282.7148399999987</c:v>
                </c:pt>
                <c:pt idx="22908">
                  <c:v>2285.15625</c:v>
                </c:pt>
                <c:pt idx="22909">
                  <c:v>2285.15625</c:v>
                </c:pt>
                <c:pt idx="22910">
                  <c:v>2282.7148399999987</c:v>
                </c:pt>
                <c:pt idx="22911">
                  <c:v>2282.7148399999987</c:v>
                </c:pt>
                <c:pt idx="22912">
                  <c:v>2285.15625</c:v>
                </c:pt>
                <c:pt idx="22913">
                  <c:v>2285.15625</c:v>
                </c:pt>
                <c:pt idx="22914">
                  <c:v>2282.7148399999987</c:v>
                </c:pt>
                <c:pt idx="22915">
                  <c:v>2285.15625</c:v>
                </c:pt>
                <c:pt idx="22916">
                  <c:v>2282.7148399999987</c:v>
                </c:pt>
                <c:pt idx="22917">
                  <c:v>2285.15625</c:v>
                </c:pt>
                <c:pt idx="22918">
                  <c:v>2282.7148399999987</c:v>
                </c:pt>
                <c:pt idx="22919">
                  <c:v>2285.15625</c:v>
                </c:pt>
                <c:pt idx="22920">
                  <c:v>2282.7148399999987</c:v>
                </c:pt>
                <c:pt idx="22921">
                  <c:v>2282.7148399999987</c:v>
                </c:pt>
                <c:pt idx="22922">
                  <c:v>2282.7148399999987</c:v>
                </c:pt>
                <c:pt idx="22923">
                  <c:v>2285.15625</c:v>
                </c:pt>
                <c:pt idx="22924">
                  <c:v>2282.7148399999987</c:v>
                </c:pt>
                <c:pt idx="22925">
                  <c:v>2285.15625</c:v>
                </c:pt>
                <c:pt idx="22926">
                  <c:v>2282.7148399999987</c:v>
                </c:pt>
                <c:pt idx="22927">
                  <c:v>2282.7148399999987</c:v>
                </c:pt>
                <c:pt idx="22928">
                  <c:v>2285.15625</c:v>
                </c:pt>
                <c:pt idx="22929">
                  <c:v>2282.7148399999987</c:v>
                </c:pt>
                <c:pt idx="22930">
                  <c:v>2282.7148399999987</c:v>
                </c:pt>
                <c:pt idx="22931">
                  <c:v>2282.7148399999987</c:v>
                </c:pt>
                <c:pt idx="22932">
                  <c:v>2282.7148399999987</c:v>
                </c:pt>
                <c:pt idx="22933">
                  <c:v>2285.15625</c:v>
                </c:pt>
                <c:pt idx="22934">
                  <c:v>2282.7148399999987</c:v>
                </c:pt>
                <c:pt idx="22935">
                  <c:v>2285.15625</c:v>
                </c:pt>
                <c:pt idx="22936">
                  <c:v>2285.15625</c:v>
                </c:pt>
                <c:pt idx="22937">
                  <c:v>2282.7148399999987</c:v>
                </c:pt>
                <c:pt idx="22938">
                  <c:v>2285.15625</c:v>
                </c:pt>
                <c:pt idx="22939">
                  <c:v>2282.7148399999987</c:v>
                </c:pt>
                <c:pt idx="22940">
                  <c:v>2282.7148399999987</c:v>
                </c:pt>
                <c:pt idx="22941">
                  <c:v>2282.7148399999987</c:v>
                </c:pt>
                <c:pt idx="22942">
                  <c:v>2285.15625</c:v>
                </c:pt>
                <c:pt idx="22943">
                  <c:v>2282.7148399999987</c:v>
                </c:pt>
                <c:pt idx="22944">
                  <c:v>2282.7148399999987</c:v>
                </c:pt>
                <c:pt idx="22945">
                  <c:v>2282.7148399999987</c:v>
                </c:pt>
                <c:pt idx="22946">
                  <c:v>2282.7148399999987</c:v>
                </c:pt>
                <c:pt idx="22947">
                  <c:v>2282.7148399999987</c:v>
                </c:pt>
                <c:pt idx="22948">
                  <c:v>2285.15625</c:v>
                </c:pt>
                <c:pt idx="22949">
                  <c:v>2285.15625</c:v>
                </c:pt>
                <c:pt idx="22950">
                  <c:v>2285.15625</c:v>
                </c:pt>
                <c:pt idx="22951">
                  <c:v>2282.7148399999987</c:v>
                </c:pt>
                <c:pt idx="22952">
                  <c:v>2282.7148399999987</c:v>
                </c:pt>
                <c:pt idx="22953">
                  <c:v>2285.15625</c:v>
                </c:pt>
                <c:pt idx="22954">
                  <c:v>2282.7148399999987</c:v>
                </c:pt>
                <c:pt idx="22955">
                  <c:v>2285.15625</c:v>
                </c:pt>
                <c:pt idx="22956">
                  <c:v>2285.15625</c:v>
                </c:pt>
                <c:pt idx="22957">
                  <c:v>2282.7148399999987</c:v>
                </c:pt>
                <c:pt idx="22958">
                  <c:v>2282.7148399999987</c:v>
                </c:pt>
                <c:pt idx="22959">
                  <c:v>2282.7148399999987</c:v>
                </c:pt>
                <c:pt idx="22960">
                  <c:v>2282.7148399999987</c:v>
                </c:pt>
                <c:pt idx="22961">
                  <c:v>2282.7148399999987</c:v>
                </c:pt>
                <c:pt idx="22962">
                  <c:v>2285.15625</c:v>
                </c:pt>
                <c:pt idx="22963">
                  <c:v>2282.7148399999987</c:v>
                </c:pt>
                <c:pt idx="22964">
                  <c:v>2282.7148399999987</c:v>
                </c:pt>
                <c:pt idx="22965">
                  <c:v>2282.7148399999987</c:v>
                </c:pt>
                <c:pt idx="22966">
                  <c:v>2282.7148399999987</c:v>
                </c:pt>
                <c:pt idx="22967">
                  <c:v>2285.15625</c:v>
                </c:pt>
                <c:pt idx="22968">
                  <c:v>2282.7148399999987</c:v>
                </c:pt>
                <c:pt idx="22969">
                  <c:v>2285.15625</c:v>
                </c:pt>
                <c:pt idx="22970">
                  <c:v>2282.7148399999987</c:v>
                </c:pt>
                <c:pt idx="22971">
                  <c:v>2285.15625</c:v>
                </c:pt>
                <c:pt idx="22972">
                  <c:v>2285.15625</c:v>
                </c:pt>
                <c:pt idx="22973">
                  <c:v>2285.15625</c:v>
                </c:pt>
                <c:pt idx="22974">
                  <c:v>2282.7148399999987</c:v>
                </c:pt>
                <c:pt idx="22975">
                  <c:v>2282.7148399999987</c:v>
                </c:pt>
                <c:pt idx="22976">
                  <c:v>2285.15625</c:v>
                </c:pt>
                <c:pt idx="22977">
                  <c:v>2282.7148399999987</c:v>
                </c:pt>
                <c:pt idx="22978">
                  <c:v>2282.7148399999987</c:v>
                </c:pt>
                <c:pt idx="22979">
                  <c:v>2282.7148399999987</c:v>
                </c:pt>
                <c:pt idx="22980">
                  <c:v>2282.7148399999987</c:v>
                </c:pt>
                <c:pt idx="22981">
                  <c:v>2282.7148399999987</c:v>
                </c:pt>
                <c:pt idx="22982">
                  <c:v>2285.15625</c:v>
                </c:pt>
                <c:pt idx="22983">
                  <c:v>2282.7148399999987</c:v>
                </c:pt>
                <c:pt idx="22984">
                  <c:v>2282.7148399999987</c:v>
                </c:pt>
                <c:pt idx="22985">
                  <c:v>2285.15625</c:v>
                </c:pt>
                <c:pt idx="22986">
                  <c:v>2282.7148399999987</c:v>
                </c:pt>
                <c:pt idx="22987">
                  <c:v>2285.15625</c:v>
                </c:pt>
                <c:pt idx="22988">
                  <c:v>2282.7148399999987</c:v>
                </c:pt>
                <c:pt idx="22989">
                  <c:v>2282.7148399999987</c:v>
                </c:pt>
                <c:pt idx="22990">
                  <c:v>2282.7148399999987</c:v>
                </c:pt>
                <c:pt idx="22991">
                  <c:v>2285.15625</c:v>
                </c:pt>
                <c:pt idx="22992">
                  <c:v>2282.7148399999987</c:v>
                </c:pt>
                <c:pt idx="22993">
                  <c:v>2282.7148399999987</c:v>
                </c:pt>
                <c:pt idx="22994">
                  <c:v>2285.15625</c:v>
                </c:pt>
                <c:pt idx="22995">
                  <c:v>2282.7148399999987</c:v>
                </c:pt>
                <c:pt idx="22996">
                  <c:v>2282.7148399999987</c:v>
                </c:pt>
                <c:pt idx="22997">
                  <c:v>2282.7148399999987</c:v>
                </c:pt>
                <c:pt idx="22998">
                  <c:v>2285.15625</c:v>
                </c:pt>
                <c:pt idx="22999">
                  <c:v>2282.7148399999987</c:v>
                </c:pt>
                <c:pt idx="23000">
                  <c:v>2282.7148399999987</c:v>
                </c:pt>
                <c:pt idx="23001">
                  <c:v>2285.15625</c:v>
                </c:pt>
                <c:pt idx="23002">
                  <c:v>2282.7148399999987</c:v>
                </c:pt>
                <c:pt idx="23003">
                  <c:v>2285.15625</c:v>
                </c:pt>
                <c:pt idx="23004">
                  <c:v>2285.15625</c:v>
                </c:pt>
                <c:pt idx="23005">
                  <c:v>2282.7148399999987</c:v>
                </c:pt>
                <c:pt idx="23006">
                  <c:v>2285.15625</c:v>
                </c:pt>
                <c:pt idx="23007">
                  <c:v>2282.7148399999987</c:v>
                </c:pt>
                <c:pt idx="23008">
                  <c:v>2285.15625</c:v>
                </c:pt>
                <c:pt idx="23009">
                  <c:v>2282.7148399999987</c:v>
                </c:pt>
                <c:pt idx="23010">
                  <c:v>2282.7148399999987</c:v>
                </c:pt>
                <c:pt idx="23011">
                  <c:v>2285.15625</c:v>
                </c:pt>
                <c:pt idx="23012">
                  <c:v>2285.15625</c:v>
                </c:pt>
                <c:pt idx="23013">
                  <c:v>2282.7148399999987</c:v>
                </c:pt>
                <c:pt idx="23014">
                  <c:v>2282.7148399999987</c:v>
                </c:pt>
                <c:pt idx="23015">
                  <c:v>2282.7148399999987</c:v>
                </c:pt>
                <c:pt idx="23016">
                  <c:v>2285.15625</c:v>
                </c:pt>
                <c:pt idx="23017">
                  <c:v>2282.7148399999987</c:v>
                </c:pt>
                <c:pt idx="23018">
                  <c:v>2282.7148399999987</c:v>
                </c:pt>
                <c:pt idx="23019">
                  <c:v>2282.7148399999987</c:v>
                </c:pt>
                <c:pt idx="23020">
                  <c:v>2282.7148399999987</c:v>
                </c:pt>
                <c:pt idx="23021">
                  <c:v>2282.7148399999987</c:v>
                </c:pt>
                <c:pt idx="23022">
                  <c:v>2285.15625</c:v>
                </c:pt>
                <c:pt idx="23023">
                  <c:v>2282.7148399999987</c:v>
                </c:pt>
                <c:pt idx="23024">
                  <c:v>2282.7148399999987</c:v>
                </c:pt>
                <c:pt idx="23025">
                  <c:v>2282.7148399999987</c:v>
                </c:pt>
                <c:pt idx="23026">
                  <c:v>2282.7148399999987</c:v>
                </c:pt>
                <c:pt idx="23027">
                  <c:v>2285.15625</c:v>
                </c:pt>
                <c:pt idx="23028">
                  <c:v>2282.7148399999987</c:v>
                </c:pt>
                <c:pt idx="23029">
                  <c:v>2285.15625</c:v>
                </c:pt>
                <c:pt idx="23030">
                  <c:v>2285.15625</c:v>
                </c:pt>
                <c:pt idx="23031">
                  <c:v>2282.7148399999987</c:v>
                </c:pt>
                <c:pt idx="23032">
                  <c:v>2285.15625</c:v>
                </c:pt>
                <c:pt idx="23033">
                  <c:v>2285.15625</c:v>
                </c:pt>
                <c:pt idx="23034">
                  <c:v>2282.7148399999987</c:v>
                </c:pt>
                <c:pt idx="23035">
                  <c:v>2282.7148399999987</c:v>
                </c:pt>
                <c:pt idx="23036">
                  <c:v>2282.7148399999987</c:v>
                </c:pt>
                <c:pt idx="23037">
                  <c:v>2285.15625</c:v>
                </c:pt>
                <c:pt idx="23038">
                  <c:v>2282.7148399999987</c:v>
                </c:pt>
                <c:pt idx="23039">
                  <c:v>2282.7148399999987</c:v>
                </c:pt>
                <c:pt idx="23040">
                  <c:v>2285.15625</c:v>
                </c:pt>
                <c:pt idx="23041">
                  <c:v>2282.7148399999987</c:v>
                </c:pt>
                <c:pt idx="23042">
                  <c:v>2285.15625</c:v>
                </c:pt>
                <c:pt idx="23043">
                  <c:v>2282.7148399999987</c:v>
                </c:pt>
                <c:pt idx="23044">
                  <c:v>2282.7148399999987</c:v>
                </c:pt>
                <c:pt idx="23045">
                  <c:v>2285.15625</c:v>
                </c:pt>
                <c:pt idx="23046">
                  <c:v>2282.7148399999987</c:v>
                </c:pt>
                <c:pt idx="23047">
                  <c:v>2285.15625</c:v>
                </c:pt>
                <c:pt idx="23048">
                  <c:v>2282.7148399999987</c:v>
                </c:pt>
                <c:pt idx="23049">
                  <c:v>2282.7148399999987</c:v>
                </c:pt>
                <c:pt idx="23050">
                  <c:v>2282.7148399999987</c:v>
                </c:pt>
                <c:pt idx="23051">
                  <c:v>2282.7148399999987</c:v>
                </c:pt>
                <c:pt idx="23052">
                  <c:v>2282.7148399999987</c:v>
                </c:pt>
                <c:pt idx="23053">
                  <c:v>2282.7148399999987</c:v>
                </c:pt>
                <c:pt idx="23054">
                  <c:v>2285.15625</c:v>
                </c:pt>
                <c:pt idx="23055">
                  <c:v>2282.7148399999987</c:v>
                </c:pt>
                <c:pt idx="23056">
                  <c:v>2285.15625</c:v>
                </c:pt>
                <c:pt idx="23057">
                  <c:v>2285.15625</c:v>
                </c:pt>
                <c:pt idx="23058">
                  <c:v>2285.15625</c:v>
                </c:pt>
                <c:pt idx="23059">
                  <c:v>2282.7148399999987</c:v>
                </c:pt>
                <c:pt idx="23060">
                  <c:v>2282.7148399999987</c:v>
                </c:pt>
                <c:pt idx="23061">
                  <c:v>2282.7148399999987</c:v>
                </c:pt>
                <c:pt idx="23062">
                  <c:v>2282.7148399999987</c:v>
                </c:pt>
                <c:pt idx="23063">
                  <c:v>2285.15625</c:v>
                </c:pt>
                <c:pt idx="23064">
                  <c:v>2282.7148399999987</c:v>
                </c:pt>
                <c:pt idx="23065">
                  <c:v>2282.7148399999987</c:v>
                </c:pt>
                <c:pt idx="23066">
                  <c:v>2282.7148399999987</c:v>
                </c:pt>
                <c:pt idx="23067">
                  <c:v>2282.7148399999987</c:v>
                </c:pt>
                <c:pt idx="23068">
                  <c:v>2282.7148399999987</c:v>
                </c:pt>
                <c:pt idx="23069">
                  <c:v>2282.7148399999987</c:v>
                </c:pt>
                <c:pt idx="23070">
                  <c:v>2282.7148399999987</c:v>
                </c:pt>
                <c:pt idx="23071">
                  <c:v>2282.7148399999987</c:v>
                </c:pt>
                <c:pt idx="23072">
                  <c:v>2282.7148399999987</c:v>
                </c:pt>
                <c:pt idx="23073">
                  <c:v>2285.15625</c:v>
                </c:pt>
                <c:pt idx="23074">
                  <c:v>2282.7148399999987</c:v>
                </c:pt>
                <c:pt idx="23075">
                  <c:v>2282.7148399999987</c:v>
                </c:pt>
                <c:pt idx="23076">
                  <c:v>2282.7148399999987</c:v>
                </c:pt>
                <c:pt idx="23077">
                  <c:v>2282.7148399999987</c:v>
                </c:pt>
                <c:pt idx="23078">
                  <c:v>2282.7148399999987</c:v>
                </c:pt>
                <c:pt idx="23079">
                  <c:v>2282.7148399999987</c:v>
                </c:pt>
                <c:pt idx="23080">
                  <c:v>2282.7148399999987</c:v>
                </c:pt>
                <c:pt idx="23081">
                  <c:v>2282.7148399999987</c:v>
                </c:pt>
                <c:pt idx="23082">
                  <c:v>2282.7148399999987</c:v>
                </c:pt>
                <c:pt idx="23083">
                  <c:v>2282.7148399999987</c:v>
                </c:pt>
                <c:pt idx="23084">
                  <c:v>2282.7148399999987</c:v>
                </c:pt>
                <c:pt idx="23085">
                  <c:v>2285.15625</c:v>
                </c:pt>
                <c:pt idx="23086">
                  <c:v>2282.7148399999987</c:v>
                </c:pt>
                <c:pt idx="23087">
                  <c:v>2282.7148399999987</c:v>
                </c:pt>
                <c:pt idx="23088">
                  <c:v>2282.7148399999987</c:v>
                </c:pt>
                <c:pt idx="23089">
                  <c:v>2282.7148399999987</c:v>
                </c:pt>
                <c:pt idx="23090">
                  <c:v>2282.7148399999987</c:v>
                </c:pt>
                <c:pt idx="23091">
                  <c:v>2282.7148399999987</c:v>
                </c:pt>
                <c:pt idx="23092">
                  <c:v>2282.7148399999987</c:v>
                </c:pt>
                <c:pt idx="23093">
                  <c:v>2282.7148399999987</c:v>
                </c:pt>
                <c:pt idx="23094">
                  <c:v>2285.15625</c:v>
                </c:pt>
                <c:pt idx="23095">
                  <c:v>2282.7148399999987</c:v>
                </c:pt>
                <c:pt idx="23096">
                  <c:v>2282.7148399999987</c:v>
                </c:pt>
                <c:pt idx="23097">
                  <c:v>2282.7148399999987</c:v>
                </c:pt>
                <c:pt idx="23098">
                  <c:v>2282.7148399999987</c:v>
                </c:pt>
                <c:pt idx="23099">
                  <c:v>2282.7148399999987</c:v>
                </c:pt>
                <c:pt idx="23100">
                  <c:v>2282.7148399999987</c:v>
                </c:pt>
                <c:pt idx="23101">
                  <c:v>2285.15625</c:v>
                </c:pt>
                <c:pt idx="23102">
                  <c:v>2285.15625</c:v>
                </c:pt>
                <c:pt idx="23103">
                  <c:v>2282.7148399999987</c:v>
                </c:pt>
                <c:pt idx="23104">
                  <c:v>2282.7148399999987</c:v>
                </c:pt>
                <c:pt idx="23105">
                  <c:v>2282.7148399999987</c:v>
                </c:pt>
                <c:pt idx="23106">
                  <c:v>2282.7148399999987</c:v>
                </c:pt>
                <c:pt idx="23107">
                  <c:v>2282.7148399999987</c:v>
                </c:pt>
                <c:pt idx="23108">
                  <c:v>2282.7148399999987</c:v>
                </c:pt>
                <c:pt idx="23109">
                  <c:v>2282.7148399999987</c:v>
                </c:pt>
                <c:pt idx="23110">
                  <c:v>2285.15625</c:v>
                </c:pt>
                <c:pt idx="23111">
                  <c:v>2285.15625</c:v>
                </c:pt>
                <c:pt idx="23112">
                  <c:v>2282.7148399999987</c:v>
                </c:pt>
                <c:pt idx="23113">
                  <c:v>2285.15625</c:v>
                </c:pt>
                <c:pt idx="23114">
                  <c:v>2282.7148399999987</c:v>
                </c:pt>
                <c:pt idx="23115">
                  <c:v>2282.7148399999987</c:v>
                </c:pt>
                <c:pt idx="23116">
                  <c:v>2282.7148399999987</c:v>
                </c:pt>
                <c:pt idx="23117">
                  <c:v>2282.7148399999987</c:v>
                </c:pt>
                <c:pt idx="23118">
                  <c:v>2282.7148399999987</c:v>
                </c:pt>
                <c:pt idx="23119">
                  <c:v>2282.7148399999987</c:v>
                </c:pt>
                <c:pt idx="23120">
                  <c:v>2282.7148399999987</c:v>
                </c:pt>
                <c:pt idx="23121">
                  <c:v>2282.7148399999987</c:v>
                </c:pt>
                <c:pt idx="23122">
                  <c:v>2282.7148399999987</c:v>
                </c:pt>
                <c:pt idx="23123">
                  <c:v>2282.7148399999987</c:v>
                </c:pt>
                <c:pt idx="23124">
                  <c:v>2282.7148399999987</c:v>
                </c:pt>
                <c:pt idx="23125">
                  <c:v>2285.15625</c:v>
                </c:pt>
                <c:pt idx="23126">
                  <c:v>2282.7148399999987</c:v>
                </c:pt>
                <c:pt idx="23127">
                  <c:v>2282.7148399999987</c:v>
                </c:pt>
                <c:pt idx="23128">
                  <c:v>2282.7148399999987</c:v>
                </c:pt>
                <c:pt idx="23129">
                  <c:v>2282.7148399999987</c:v>
                </c:pt>
                <c:pt idx="23130">
                  <c:v>2282.7148399999987</c:v>
                </c:pt>
                <c:pt idx="23131">
                  <c:v>2282.7148399999987</c:v>
                </c:pt>
                <c:pt idx="23132">
                  <c:v>2285.15625</c:v>
                </c:pt>
                <c:pt idx="23133">
                  <c:v>2282.7148399999987</c:v>
                </c:pt>
                <c:pt idx="23134">
                  <c:v>2282.7148399999987</c:v>
                </c:pt>
                <c:pt idx="23135">
                  <c:v>2282.7148399999987</c:v>
                </c:pt>
                <c:pt idx="23136">
                  <c:v>2282.7148399999987</c:v>
                </c:pt>
                <c:pt idx="23137">
                  <c:v>2282.7148399999987</c:v>
                </c:pt>
                <c:pt idx="23138">
                  <c:v>2282.7148399999987</c:v>
                </c:pt>
                <c:pt idx="23139">
                  <c:v>2282.7148399999987</c:v>
                </c:pt>
                <c:pt idx="23140">
                  <c:v>2282.7148399999987</c:v>
                </c:pt>
                <c:pt idx="23141">
                  <c:v>2282.7148399999987</c:v>
                </c:pt>
                <c:pt idx="23142">
                  <c:v>2282.7148399999987</c:v>
                </c:pt>
                <c:pt idx="23143">
                  <c:v>2285.15625</c:v>
                </c:pt>
                <c:pt idx="23144">
                  <c:v>2282.7148399999987</c:v>
                </c:pt>
                <c:pt idx="23145">
                  <c:v>2282.7148399999987</c:v>
                </c:pt>
                <c:pt idx="23146">
                  <c:v>2282.7148399999987</c:v>
                </c:pt>
                <c:pt idx="23147">
                  <c:v>2285.15625</c:v>
                </c:pt>
                <c:pt idx="23148">
                  <c:v>2282.7148399999987</c:v>
                </c:pt>
                <c:pt idx="23149">
                  <c:v>2282.7148399999987</c:v>
                </c:pt>
                <c:pt idx="23150">
                  <c:v>2282.7148399999987</c:v>
                </c:pt>
                <c:pt idx="23151">
                  <c:v>2282.7148399999987</c:v>
                </c:pt>
                <c:pt idx="23152">
                  <c:v>2282.7148399999987</c:v>
                </c:pt>
                <c:pt idx="23153">
                  <c:v>2282.7148399999987</c:v>
                </c:pt>
                <c:pt idx="23154">
                  <c:v>2282.7148399999987</c:v>
                </c:pt>
                <c:pt idx="23155">
                  <c:v>2282.7148399999987</c:v>
                </c:pt>
                <c:pt idx="23156">
                  <c:v>2282.7148399999987</c:v>
                </c:pt>
                <c:pt idx="23157">
                  <c:v>2282.7148399999987</c:v>
                </c:pt>
                <c:pt idx="23158">
                  <c:v>2282.7148399999987</c:v>
                </c:pt>
                <c:pt idx="23159">
                  <c:v>2282.7148399999987</c:v>
                </c:pt>
                <c:pt idx="23160">
                  <c:v>2282.7148399999987</c:v>
                </c:pt>
                <c:pt idx="23161">
                  <c:v>2282.7148399999987</c:v>
                </c:pt>
                <c:pt idx="23162">
                  <c:v>2282.7148399999987</c:v>
                </c:pt>
                <c:pt idx="23163">
                  <c:v>2282.7148399999987</c:v>
                </c:pt>
                <c:pt idx="23164">
                  <c:v>2282.7148399999987</c:v>
                </c:pt>
                <c:pt idx="23165">
                  <c:v>2282.7148399999987</c:v>
                </c:pt>
                <c:pt idx="23166">
                  <c:v>2282.7148399999987</c:v>
                </c:pt>
                <c:pt idx="23167">
                  <c:v>2285.15625</c:v>
                </c:pt>
                <c:pt idx="23168">
                  <c:v>2282.7148399999987</c:v>
                </c:pt>
                <c:pt idx="23169">
                  <c:v>2282.7148399999987</c:v>
                </c:pt>
                <c:pt idx="23170">
                  <c:v>2282.7148399999987</c:v>
                </c:pt>
                <c:pt idx="23171">
                  <c:v>2282.7148399999987</c:v>
                </c:pt>
                <c:pt idx="23172">
                  <c:v>2282.7148399999987</c:v>
                </c:pt>
                <c:pt idx="23173">
                  <c:v>2285.15625</c:v>
                </c:pt>
                <c:pt idx="23174">
                  <c:v>2282.7148399999987</c:v>
                </c:pt>
                <c:pt idx="23175">
                  <c:v>2282.7148399999987</c:v>
                </c:pt>
                <c:pt idx="23176">
                  <c:v>2282.7148399999987</c:v>
                </c:pt>
                <c:pt idx="23177">
                  <c:v>2282.7148399999987</c:v>
                </c:pt>
                <c:pt idx="23178">
                  <c:v>2282.7148399999987</c:v>
                </c:pt>
                <c:pt idx="23179">
                  <c:v>2285.15625</c:v>
                </c:pt>
                <c:pt idx="23180">
                  <c:v>2282.7148399999987</c:v>
                </c:pt>
                <c:pt idx="23181">
                  <c:v>2285.15625</c:v>
                </c:pt>
                <c:pt idx="23182">
                  <c:v>2282.7148399999987</c:v>
                </c:pt>
                <c:pt idx="23183">
                  <c:v>2282.7148399999987</c:v>
                </c:pt>
                <c:pt idx="23184">
                  <c:v>2282.7148399999987</c:v>
                </c:pt>
                <c:pt idx="23185">
                  <c:v>2282.7148399999987</c:v>
                </c:pt>
                <c:pt idx="23186">
                  <c:v>2285.15625</c:v>
                </c:pt>
                <c:pt idx="23187">
                  <c:v>2282.7148399999987</c:v>
                </c:pt>
                <c:pt idx="23188">
                  <c:v>2282.7148399999987</c:v>
                </c:pt>
                <c:pt idx="23189">
                  <c:v>2282.7148399999987</c:v>
                </c:pt>
                <c:pt idx="23190">
                  <c:v>2282.7148399999987</c:v>
                </c:pt>
                <c:pt idx="23191">
                  <c:v>2282.7148399999987</c:v>
                </c:pt>
                <c:pt idx="23192">
                  <c:v>2282.7148399999987</c:v>
                </c:pt>
                <c:pt idx="23193">
                  <c:v>2282.7148399999987</c:v>
                </c:pt>
                <c:pt idx="23194">
                  <c:v>2282.7148399999987</c:v>
                </c:pt>
                <c:pt idx="23195">
                  <c:v>2282.7148399999987</c:v>
                </c:pt>
                <c:pt idx="23196">
                  <c:v>2282.7148399999987</c:v>
                </c:pt>
                <c:pt idx="23197">
                  <c:v>2282.7148399999987</c:v>
                </c:pt>
                <c:pt idx="23198">
                  <c:v>2285.15625</c:v>
                </c:pt>
                <c:pt idx="23199">
                  <c:v>2282.7148399999987</c:v>
                </c:pt>
                <c:pt idx="23200">
                  <c:v>2282.7148399999987</c:v>
                </c:pt>
                <c:pt idx="23201">
                  <c:v>2282.7148399999987</c:v>
                </c:pt>
                <c:pt idx="23202">
                  <c:v>2282.7148399999987</c:v>
                </c:pt>
                <c:pt idx="23203">
                  <c:v>2282.7148399999987</c:v>
                </c:pt>
                <c:pt idx="23204">
                  <c:v>2282.7148399999987</c:v>
                </c:pt>
                <c:pt idx="23205">
                  <c:v>2282.7148399999987</c:v>
                </c:pt>
                <c:pt idx="23206">
                  <c:v>2282.7148399999987</c:v>
                </c:pt>
                <c:pt idx="23207">
                  <c:v>2282.7148399999987</c:v>
                </c:pt>
                <c:pt idx="23208">
                  <c:v>2285.15625</c:v>
                </c:pt>
                <c:pt idx="23209">
                  <c:v>2282.7148399999987</c:v>
                </c:pt>
                <c:pt idx="23210">
                  <c:v>2280.2734399999999</c:v>
                </c:pt>
                <c:pt idx="23211">
                  <c:v>2282.7148399999987</c:v>
                </c:pt>
                <c:pt idx="23212">
                  <c:v>2282.7148399999987</c:v>
                </c:pt>
                <c:pt idx="23213">
                  <c:v>2282.7148399999987</c:v>
                </c:pt>
                <c:pt idx="23214">
                  <c:v>2282.7148399999987</c:v>
                </c:pt>
                <c:pt idx="23215">
                  <c:v>2282.7148399999987</c:v>
                </c:pt>
                <c:pt idx="23216">
                  <c:v>2282.7148399999987</c:v>
                </c:pt>
                <c:pt idx="23217">
                  <c:v>2285.15625</c:v>
                </c:pt>
                <c:pt idx="23218">
                  <c:v>2282.7148399999987</c:v>
                </c:pt>
                <c:pt idx="23219">
                  <c:v>2282.7148399999987</c:v>
                </c:pt>
                <c:pt idx="23220">
                  <c:v>2282.7148399999987</c:v>
                </c:pt>
                <c:pt idx="23221">
                  <c:v>2285.15625</c:v>
                </c:pt>
                <c:pt idx="23222">
                  <c:v>2282.7148399999987</c:v>
                </c:pt>
                <c:pt idx="23223">
                  <c:v>2282.7148399999987</c:v>
                </c:pt>
                <c:pt idx="23224">
                  <c:v>2282.7148399999987</c:v>
                </c:pt>
                <c:pt idx="23225">
                  <c:v>2282.7148399999987</c:v>
                </c:pt>
                <c:pt idx="23226">
                  <c:v>2282.7148399999987</c:v>
                </c:pt>
                <c:pt idx="23227">
                  <c:v>2282.7148399999987</c:v>
                </c:pt>
                <c:pt idx="23228">
                  <c:v>2282.7148399999987</c:v>
                </c:pt>
                <c:pt idx="23229">
                  <c:v>2282.7148399999987</c:v>
                </c:pt>
                <c:pt idx="23230">
                  <c:v>2282.7148399999987</c:v>
                </c:pt>
                <c:pt idx="23231">
                  <c:v>2282.7148399999987</c:v>
                </c:pt>
                <c:pt idx="23232">
                  <c:v>2282.7148399999987</c:v>
                </c:pt>
                <c:pt idx="23233">
                  <c:v>2282.7148399999987</c:v>
                </c:pt>
                <c:pt idx="23234">
                  <c:v>2282.7148399999987</c:v>
                </c:pt>
                <c:pt idx="23235">
                  <c:v>2282.7148399999987</c:v>
                </c:pt>
                <c:pt idx="23236">
                  <c:v>2282.7148399999987</c:v>
                </c:pt>
                <c:pt idx="23237">
                  <c:v>2282.7148399999987</c:v>
                </c:pt>
                <c:pt idx="23238">
                  <c:v>2280.2734399999999</c:v>
                </c:pt>
                <c:pt idx="23239">
                  <c:v>2282.7148399999987</c:v>
                </c:pt>
                <c:pt idx="23240">
                  <c:v>2282.7148399999987</c:v>
                </c:pt>
                <c:pt idx="23241">
                  <c:v>2282.7148399999987</c:v>
                </c:pt>
                <c:pt idx="23242">
                  <c:v>2282.7148399999987</c:v>
                </c:pt>
                <c:pt idx="23243">
                  <c:v>2282.7148399999987</c:v>
                </c:pt>
                <c:pt idx="23244">
                  <c:v>2282.7148399999987</c:v>
                </c:pt>
                <c:pt idx="23245">
                  <c:v>2282.7148399999987</c:v>
                </c:pt>
                <c:pt idx="23246">
                  <c:v>2282.7148399999987</c:v>
                </c:pt>
                <c:pt idx="23247">
                  <c:v>2282.7148399999987</c:v>
                </c:pt>
                <c:pt idx="23248">
                  <c:v>2282.7148399999987</c:v>
                </c:pt>
                <c:pt idx="23249">
                  <c:v>2282.7148399999987</c:v>
                </c:pt>
                <c:pt idx="23250">
                  <c:v>2282.7148399999987</c:v>
                </c:pt>
                <c:pt idx="23251">
                  <c:v>2282.7148399999987</c:v>
                </c:pt>
                <c:pt idx="23252">
                  <c:v>2282.7148399999987</c:v>
                </c:pt>
                <c:pt idx="23253">
                  <c:v>2282.7148399999987</c:v>
                </c:pt>
                <c:pt idx="23254">
                  <c:v>2282.7148399999987</c:v>
                </c:pt>
                <c:pt idx="23255">
                  <c:v>2280.2734399999999</c:v>
                </c:pt>
                <c:pt idx="23256">
                  <c:v>2282.7148399999987</c:v>
                </c:pt>
                <c:pt idx="23257">
                  <c:v>2282.7148399999987</c:v>
                </c:pt>
                <c:pt idx="23258">
                  <c:v>2282.7148399999987</c:v>
                </c:pt>
                <c:pt idx="23259">
                  <c:v>2282.7148399999987</c:v>
                </c:pt>
                <c:pt idx="23260">
                  <c:v>2282.7148399999987</c:v>
                </c:pt>
                <c:pt idx="23261">
                  <c:v>2282.7148399999987</c:v>
                </c:pt>
                <c:pt idx="23262">
                  <c:v>2285.15625</c:v>
                </c:pt>
                <c:pt idx="23263">
                  <c:v>2282.7148399999987</c:v>
                </c:pt>
                <c:pt idx="23264">
                  <c:v>2282.7148399999987</c:v>
                </c:pt>
                <c:pt idx="23265">
                  <c:v>2282.7148399999987</c:v>
                </c:pt>
                <c:pt idx="23266">
                  <c:v>2282.7148399999987</c:v>
                </c:pt>
                <c:pt idx="23267">
                  <c:v>2282.7148399999987</c:v>
                </c:pt>
                <c:pt idx="23268">
                  <c:v>2282.7148399999987</c:v>
                </c:pt>
                <c:pt idx="23269">
                  <c:v>2282.7148399999987</c:v>
                </c:pt>
                <c:pt idx="23270">
                  <c:v>2282.7148399999987</c:v>
                </c:pt>
                <c:pt idx="23271">
                  <c:v>2282.7148399999987</c:v>
                </c:pt>
                <c:pt idx="23272">
                  <c:v>2282.7148399999987</c:v>
                </c:pt>
                <c:pt idx="23273">
                  <c:v>2282.7148399999987</c:v>
                </c:pt>
                <c:pt idx="23274">
                  <c:v>2282.7148399999987</c:v>
                </c:pt>
                <c:pt idx="23275">
                  <c:v>2282.7148399999987</c:v>
                </c:pt>
                <c:pt idx="23276">
                  <c:v>2282.7148399999987</c:v>
                </c:pt>
                <c:pt idx="23277">
                  <c:v>2282.7148399999987</c:v>
                </c:pt>
                <c:pt idx="23278">
                  <c:v>2282.7148399999987</c:v>
                </c:pt>
                <c:pt idx="23279">
                  <c:v>2282.7148399999987</c:v>
                </c:pt>
                <c:pt idx="23280">
                  <c:v>2282.7148399999987</c:v>
                </c:pt>
                <c:pt idx="23281">
                  <c:v>2282.7148399999987</c:v>
                </c:pt>
                <c:pt idx="23282">
                  <c:v>2282.7148399999987</c:v>
                </c:pt>
                <c:pt idx="23283">
                  <c:v>2282.7148399999987</c:v>
                </c:pt>
                <c:pt idx="23284">
                  <c:v>2282.7148399999987</c:v>
                </c:pt>
                <c:pt idx="23285">
                  <c:v>2282.7148399999987</c:v>
                </c:pt>
                <c:pt idx="23286">
                  <c:v>2282.7148399999987</c:v>
                </c:pt>
                <c:pt idx="23287">
                  <c:v>2282.7148399999987</c:v>
                </c:pt>
                <c:pt idx="23288">
                  <c:v>2282.7148399999987</c:v>
                </c:pt>
                <c:pt idx="23289">
                  <c:v>2282.7148399999987</c:v>
                </c:pt>
                <c:pt idx="23290">
                  <c:v>2282.7148399999987</c:v>
                </c:pt>
                <c:pt idx="23291">
                  <c:v>2282.7148399999987</c:v>
                </c:pt>
                <c:pt idx="23292">
                  <c:v>2282.7148399999987</c:v>
                </c:pt>
                <c:pt idx="23293">
                  <c:v>2282.7148399999987</c:v>
                </c:pt>
                <c:pt idx="23294">
                  <c:v>2282.7148399999987</c:v>
                </c:pt>
                <c:pt idx="23295">
                  <c:v>2282.7148399999987</c:v>
                </c:pt>
                <c:pt idx="23296">
                  <c:v>2282.7148399999987</c:v>
                </c:pt>
                <c:pt idx="23297">
                  <c:v>2282.7148399999987</c:v>
                </c:pt>
                <c:pt idx="23298">
                  <c:v>2282.7148399999987</c:v>
                </c:pt>
                <c:pt idx="23299">
                  <c:v>2282.7148399999987</c:v>
                </c:pt>
                <c:pt idx="23300">
                  <c:v>2282.7148399999987</c:v>
                </c:pt>
                <c:pt idx="23301">
                  <c:v>2282.7148399999987</c:v>
                </c:pt>
                <c:pt idx="23302">
                  <c:v>2282.7148399999987</c:v>
                </c:pt>
                <c:pt idx="23303">
                  <c:v>2282.7148399999987</c:v>
                </c:pt>
                <c:pt idx="23304">
                  <c:v>2282.7148399999987</c:v>
                </c:pt>
                <c:pt idx="23305">
                  <c:v>2282.7148399999987</c:v>
                </c:pt>
                <c:pt idx="23306">
                  <c:v>2282.7148399999987</c:v>
                </c:pt>
                <c:pt idx="23307">
                  <c:v>2282.7148399999987</c:v>
                </c:pt>
                <c:pt idx="23308">
                  <c:v>2282.7148399999987</c:v>
                </c:pt>
                <c:pt idx="23309">
                  <c:v>2282.7148399999987</c:v>
                </c:pt>
                <c:pt idx="23310">
                  <c:v>2282.7148399999987</c:v>
                </c:pt>
                <c:pt idx="23311">
                  <c:v>2282.7148399999987</c:v>
                </c:pt>
                <c:pt idx="23312">
                  <c:v>2282.7148399999987</c:v>
                </c:pt>
                <c:pt idx="23313">
                  <c:v>2282.7148399999987</c:v>
                </c:pt>
                <c:pt idx="23314">
                  <c:v>2282.7148399999987</c:v>
                </c:pt>
                <c:pt idx="23315">
                  <c:v>2282.7148399999987</c:v>
                </c:pt>
                <c:pt idx="23316">
                  <c:v>2282.7148399999987</c:v>
                </c:pt>
                <c:pt idx="23317">
                  <c:v>2282.7148399999987</c:v>
                </c:pt>
                <c:pt idx="23318">
                  <c:v>2282.7148399999987</c:v>
                </c:pt>
                <c:pt idx="23319">
                  <c:v>2282.7148399999987</c:v>
                </c:pt>
                <c:pt idx="23320">
                  <c:v>2285.15625</c:v>
                </c:pt>
                <c:pt idx="23321">
                  <c:v>2282.7148399999987</c:v>
                </c:pt>
                <c:pt idx="23322">
                  <c:v>2282.7148399999987</c:v>
                </c:pt>
                <c:pt idx="23323">
                  <c:v>2282.7148399999987</c:v>
                </c:pt>
                <c:pt idx="23324">
                  <c:v>2282.7148399999987</c:v>
                </c:pt>
                <c:pt idx="23325">
                  <c:v>2282.7148399999987</c:v>
                </c:pt>
                <c:pt idx="23326">
                  <c:v>2285.15625</c:v>
                </c:pt>
                <c:pt idx="23327">
                  <c:v>2282.7148399999987</c:v>
                </c:pt>
                <c:pt idx="23328">
                  <c:v>2282.7148399999987</c:v>
                </c:pt>
                <c:pt idx="23329">
                  <c:v>2282.7148399999987</c:v>
                </c:pt>
                <c:pt idx="23330">
                  <c:v>2282.7148399999987</c:v>
                </c:pt>
                <c:pt idx="23331">
                  <c:v>2280.2734399999999</c:v>
                </c:pt>
                <c:pt idx="23332">
                  <c:v>2280.2734399999999</c:v>
                </c:pt>
                <c:pt idx="23333">
                  <c:v>2282.7148399999987</c:v>
                </c:pt>
                <c:pt idx="23334">
                  <c:v>2282.7148399999987</c:v>
                </c:pt>
                <c:pt idx="23335">
                  <c:v>2282.7148399999987</c:v>
                </c:pt>
                <c:pt idx="23336">
                  <c:v>2282.7148399999987</c:v>
                </c:pt>
                <c:pt idx="23337">
                  <c:v>2282.7148399999987</c:v>
                </c:pt>
                <c:pt idx="23338">
                  <c:v>2282.7148399999987</c:v>
                </c:pt>
                <c:pt idx="23339">
                  <c:v>2282.7148399999987</c:v>
                </c:pt>
                <c:pt idx="23340">
                  <c:v>2282.7148399999987</c:v>
                </c:pt>
                <c:pt idx="23341">
                  <c:v>2282.7148399999987</c:v>
                </c:pt>
                <c:pt idx="23342">
                  <c:v>2282.7148399999987</c:v>
                </c:pt>
                <c:pt idx="23343">
                  <c:v>2282.7148399999987</c:v>
                </c:pt>
                <c:pt idx="23344">
                  <c:v>2282.7148399999987</c:v>
                </c:pt>
                <c:pt idx="23345">
                  <c:v>2285.15625</c:v>
                </c:pt>
                <c:pt idx="23346">
                  <c:v>2282.7148399999987</c:v>
                </c:pt>
                <c:pt idx="23347">
                  <c:v>2282.7148399999987</c:v>
                </c:pt>
                <c:pt idx="23348">
                  <c:v>2282.7148399999987</c:v>
                </c:pt>
                <c:pt idx="23349">
                  <c:v>2282.7148399999987</c:v>
                </c:pt>
                <c:pt idx="23350">
                  <c:v>2282.7148399999987</c:v>
                </c:pt>
                <c:pt idx="23351">
                  <c:v>2282.7148399999987</c:v>
                </c:pt>
                <c:pt idx="23352">
                  <c:v>2282.7148399999987</c:v>
                </c:pt>
                <c:pt idx="23353">
                  <c:v>2282.7148399999987</c:v>
                </c:pt>
                <c:pt idx="23354">
                  <c:v>2282.7148399999987</c:v>
                </c:pt>
                <c:pt idx="23355">
                  <c:v>2282.7148399999987</c:v>
                </c:pt>
                <c:pt idx="23356">
                  <c:v>2282.7148399999987</c:v>
                </c:pt>
                <c:pt idx="23357">
                  <c:v>2282.7148399999987</c:v>
                </c:pt>
                <c:pt idx="23358">
                  <c:v>2282.7148399999987</c:v>
                </c:pt>
                <c:pt idx="23359">
                  <c:v>2282.7148399999987</c:v>
                </c:pt>
                <c:pt idx="23360">
                  <c:v>2282.7148399999987</c:v>
                </c:pt>
                <c:pt idx="23361">
                  <c:v>2282.7148399999987</c:v>
                </c:pt>
                <c:pt idx="23362">
                  <c:v>2282.7148399999987</c:v>
                </c:pt>
                <c:pt idx="23363">
                  <c:v>2282.7148399999987</c:v>
                </c:pt>
                <c:pt idx="23364">
                  <c:v>2282.7148399999987</c:v>
                </c:pt>
                <c:pt idx="23365">
                  <c:v>2282.7148399999987</c:v>
                </c:pt>
                <c:pt idx="23366">
                  <c:v>2282.7148399999987</c:v>
                </c:pt>
                <c:pt idx="23367">
                  <c:v>2282.7148399999987</c:v>
                </c:pt>
                <c:pt idx="23368">
                  <c:v>2282.7148399999987</c:v>
                </c:pt>
                <c:pt idx="23369">
                  <c:v>2282.7148399999987</c:v>
                </c:pt>
                <c:pt idx="23370">
                  <c:v>2282.7148399999987</c:v>
                </c:pt>
                <c:pt idx="23371">
                  <c:v>2282.7148399999987</c:v>
                </c:pt>
                <c:pt idx="23372">
                  <c:v>2282.7148399999987</c:v>
                </c:pt>
                <c:pt idx="23373">
                  <c:v>2282.7148399999987</c:v>
                </c:pt>
                <c:pt idx="23374">
                  <c:v>2282.7148399999987</c:v>
                </c:pt>
                <c:pt idx="23375">
                  <c:v>2282.7148399999987</c:v>
                </c:pt>
                <c:pt idx="23376">
                  <c:v>2282.7148399999987</c:v>
                </c:pt>
                <c:pt idx="23377">
                  <c:v>2280.2734399999999</c:v>
                </c:pt>
                <c:pt idx="23378">
                  <c:v>2282.7148399999987</c:v>
                </c:pt>
                <c:pt idx="23379">
                  <c:v>2282.7148399999987</c:v>
                </c:pt>
                <c:pt idx="23380">
                  <c:v>2282.7148399999987</c:v>
                </c:pt>
                <c:pt idx="23381">
                  <c:v>2282.7148399999987</c:v>
                </c:pt>
                <c:pt idx="23382">
                  <c:v>2282.7148399999987</c:v>
                </c:pt>
                <c:pt idx="23383">
                  <c:v>2282.7148399999987</c:v>
                </c:pt>
                <c:pt idx="23384">
                  <c:v>2282.7148399999987</c:v>
                </c:pt>
                <c:pt idx="23385">
                  <c:v>2282.7148399999987</c:v>
                </c:pt>
                <c:pt idx="23386">
                  <c:v>2282.7148399999987</c:v>
                </c:pt>
                <c:pt idx="23387">
                  <c:v>2282.7148399999987</c:v>
                </c:pt>
                <c:pt idx="23388">
                  <c:v>2282.7148399999987</c:v>
                </c:pt>
                <c:pt idx="23389">
                  <c:v>2282.7148399999987</c:v>
                </c:pt>
                <c:pt idx="23390">
                  <c:v>2282.7148399999987</c:v>
                </c:pt>
                <c:pt idx="23391">
                  <c:v>2282.7148399999987</c:v>
                </c:pt>
                <c:pt idx="23392">
                  <c:v>2282.7148399999987</c:v>
                </c:pt>
                <c:pt idx="23393">
                  <c:v>2282.7148399999987</c:v>
                </c:pt>
                <c:pt idx="23394">
                  <c:v>2282.7148399999987</c:v>
                </c:pt>
                <c:pt idx="23395">
                  <c:v>2282.7148399999987</c:v>
                </c:pt>
                <c:pt idx="23396">
                  <c:v>2282.7148399999987</c:v>
                </c:pt>
                <c:pt idx="23397">
                  <c:v>2280.2734399999999</c:v>
                </c:pt>
                <c:pt idx="23398">
                  <c:v>2282.7148399999987</c:v>
                </c:pt>
                <c:pt idx="23399">
                  <c:v>2282.7148399999987</c:v>
                </c:pt>
                <c:pt idx="23400">
                  <c:v>2280.2734399999999</c:v>
                </c:pt>
                <c:pt idx="23401">
                  <c:v>2282.7148399999987</c:v>
                </c:pt>
                <c:pt idx="23402">
                  <c:v>2282.7148399999987</c:v>
                </c:pt>
                <c:pt idx="23403">
                  <c:v>2282.7148399999987</c:v>
                </c:pt>
                <c:pt idx="23404">
                  <c:v>2282.7148399999987</c:v>
                </c:pt>
                <c:pt idx="23405">
                  <c:v>2282.7148399999987</c:v>
                </c:pt>
                <c:pt idx="23406">
                  <c:v>2282.7148399999987</c:v>
                </c:pt>
                <c:pt idx="23407">
                  <c:v>2282.7148399999987</c:v>
                </c:pt>
                <c:pt idx="23408">
                  <c:v>2282.7148399999987</c:v>
                </c:pt>
                <c:pt idx="23409">
                  <c:v>2282.7148399999987</c:v>
                </c:pt>
                <c:pt idx="23410">
                  <c:v>2282.7148399999987</c:v>
                </c:pt>
                <c:pt idx="23411">
                  <c:v>2282.7148399999987</c:v>
                </c:pt>
                <c:pt idx="23412">
                  <c:v>2282.7148399999987</c:v>
                </c:pt>
                <c:pt idx="23413">
                  <c:v>2282.7148399999987</c:v>
                </c:pt>
                <c:pt idx="23414">
                  <c:v>2282.7148399999987</c:v>
                </c:pt>
                <c:pt idx="23415">
                  <c:v>2282.7148399999987</c:v>
                </c:pt>
                <c:pt idx="23416">
                  <c:v>2282.7148399999987</c:v>
                </c:pt>
                <c:pt idx="23417">
                  <c:v>2282.7148399999987</c:v>
                </c:pt>
                <c:pt idx="23418">
                  <c:v>2282.7148399999987</c:v>
                </c:pt>
                <c:pt idx="23419">
                  <c:v>2282.7148399999987</c:v>
                </c:pt>
                <c:pt idx="23420">
                  <c:v>2282.7148399999987</c:v>
                </c:pt>
                <c:pt idx="23421">
                  <c:v>2282.7148399999987</c:v>
                </c:pt>
                <c:pt idx="23422">
                  <c:v>2282.7148399999987</c:v>
                </c:pt>
                <c:pt idx="23423">
                  <c:v>2282.7148399999987</c:v>
                </c:pt>
                <c:pt idx="23424">
                  <c:v>2282.7148399999987</c:v>
                </c:pt>
                <c:pt idx="23425">
                  <c:v>2282.7148399999987</c:v>
                </c:pt>
                <c:pt idx="23426">
                  <c:v>2282.7148399999987</c:v>
                </c:pt>
                <c:pt idx="23427">
                  <c:v>2282.7148399999987</c:v>
                </c:pt>
                <c:pt idx="23428">
                  <c:v>2282.7148399999987</c:v>
                </c:pt>
                <c:pt idx="23429">
                  <c:v>2282.7148399999987</c:v>
                </c:pt>
                <c:pt idx="23430">
                  <c:v>2282.7148399999987</c:v>
                </c:pt>
                <c:pt idx="23431">
                  <c:v>2282.7148399999987</c:v>
                </c:pt>
                <c:pt idx="23432">
                  <c:v>2282.7148399999987</c:v>
                </c:pt>
                <c:pt idx="23433">
                  <c:v>2282.7148399999987</c:v>
                </c:pt>
                <c:pt idx="23434">
                  <c:v>2282.7148399999987</c:v>
                </c:pt>
                <c:pt idx="23435">
                  <c:v>2280.2734399999999</c:v>
                </c:pt>
                <c:pt idx="23436">
                  <c:v>2282.7148399999987</c:v>
                </c:pt>
                <c:pt idx="23437">
                  <c:v>2282.7148399999987</c:v>
                </c:pt>
                <c:pt idx="23438">
                  <c:v>2280.2734399999999</c:v>
                </c:pt>
                <c:pt idx="23439">
                  <c:v>2282.7148399999987</c:v>
                </c:pt>
                <c:pt idx="23440">
                  <c:v>2282.7148399999987</c:v>
                </c:pt>
                <c:pt idx="23441">
                  <c:v>2282.7148399999987</c:v>
                </c:pt>
                <c:pt idx="23442">
                  <c:v>2282.7148399999987</c:v>
                </c:pt>
                <c:pt idx="23443">
                  <c:v>2282.7148399999987</c:v>
                </c:pt>
                <c:pt idx="23444">
                  <c:v>2282.7148399999987</c:v>
                </c:pt>
                <c:pt idx="23445">
                  <c:v>2282.7148399999987</c:v>
                </c:pt>
                <c:pt idx="23446">
                  <c:v>2282.7148399999987</c:v>
                </c:pt>
                <c:pt idx="23447">
                  <c:v>2282.7148399999987</c:v>
                </c:pt>
                <c:pt idx="23448">
                  <c:v>2282.7148399999987</c:v>
                </c:pt>
                <c:pt idx="23449">
                  <c:v>2282.7148399999987</c:v>
                </c:pt>
                <c:pt idx="23450">
                  <c:v>2282.7148399999987</c:v>
                </c:pt>
                <c:pt idx="23451">
                  <c:v>2282.7148399999987</c:v>
                </c:pt>
                <c:pt idx="23452">
                  <c:v>2282.7148399999987</c:v>
                </c:pt>
                <c:pt idx="23453">
                  <c:v>2282.7148399999987</c:v>
                </c:pt>
                <c:pt idx="23454">
                  <c:v>2282.7148399999987</c:v>
                </c:pt>
                <c:pt idx="23455">
                  <c:v>2282.7148399999987</c:v>
                </c:pt>
                <c:pt idx="23456">
                  <c:v>2282.7148399999987</c:v>
                </c:pt>
                <c:pt idx="23457">
                  <c:v>2282.7148399999987</c:v>
                </c:pt>
                <c:pt idx="23458">
                  <c:v>2282.7148399999987</c:v>
                </c:pt>
                <c:pt idx="23459">
                  <c:v>2282.7148399999987</c:v>
                </c:pt>
                <c:pt idx="23460">
                  <c:v>2282.7148399999987</c:v>
                </c:pt>
                <c:pt idx="23461">
                  <c:v>2282.7148399999987</c:v>
                </c:pt>
                <c:pt idx="23462">
                  <c:v>2280.2734399999999</c:v>
                </c:pt>
                <c:pt idx="23463">
                  <c:v>2282.7148399999987</c:v>
                </c:pt>
                <c:pt idx="23464">
                  <c:v>2282.7148399999987</c:v>
                </c:pt>
                <c:pt idx="23465">
                  <c:v>2282.7148399999987</c:v>
                </c:pt>
                <c:pt idx="23466">
                  <c:v>2282.7148399999987</c:v>
                </c:pt>
                <c:pt idx="23467">
                  <c:v>2282.7148399999987</c:v>
                </c:pt>
                <c:pt idx="23468">
                  <c:v>2282.7148399999987</c:v>
                </c:pt>
                <c:pt idx="23469">
                  <c:v>2282.7148399999987</c:v>
                </c:pt>
                <c:pt idx="23470">
                  <c:v>2282.7148399999987</c:v>
                </c:pt>
                <c:pt idx="23471">
                  <c:v>2282.7148399999987</c:v>
                </c:pt>
                <c:pt idx="23472">
                  <c:v>2282.7148399999987</c:v>
                </c:pt>
                <c:pt idx="23473">
                  <c:v>2282.7148399999987</c:v>
                </c:pt>
                <c:pt idx="23474">
                  <c:v>2282.7148399999987</c:v>
                </c:pt>
                <c:pt idx="23475">
                  <c:v>2282.7148399999987</c:v>
                </c:pt>
                <c:pt idx="23476">
                  <c:v>2280.2734399999999</c:v>
                </c:pt>
                <c:pt idx="23477">
                  <c:v>2282.7148399999987</c:v>
                </c:pt>
                <c:pt idx="23478">
                  <c:v>2282.7148399999987</c:v>
                </c:pt>
                <c:pt idx="23479">
                  <c:v>2280.2734399999999</c:v>
                </c:pt>
                <c:pt idx="23480">
                  <c:v>2282.7148399999987</c:v>
                </c:pt>
                <c:pt idx="23481">
                  <c:v>2282.7148399999987</c:v>
                </c:pt>
                <c:pt idx="23482">
                  <c:v>2282.7148399999987</c:v>
                </c:pt>
                <c:pt idx="23483">
                  <c:v>2282.7148399999987</c:v>
                </c:pt>
                <c:pt idx="23484">
                  <c:v>2282.7148399999987</c:v>
                </c:pt>
                <c:pt idx="23485">
                  <c:v>2282.7148399999987</c:v>
                </c:pt>
                <c:pt idx="23486">
                  <c:v>2282.7148399999987</c:v>
                </c:pt>
                <c:pt idx="23487">
                  <c:v>2282.7148399999987</c:v>
                </c:pt>
                <c:pt idx="23488">
                  <c:v>2282.7148399999987</c:v>
                </c:pt>
                <c:pt idx="23489">
                  <c:v>2282.7148399999987</c:v>
                </c:pt>
                <c:pt idx="23490">
                  <c:v>2282.7148399999987</c:v>
                </c:pt>
                <c:pt idx="23491">
                  <c:v>2282.7148399999987</c:v>
                </c:pt>
                <c:pt idx="23492">
                  <c:v>2282.7148399999987</c:v>
                </c:pt>
                <c:pt idx="23493">
                  <c:v>2282.7148399999987</c:v>
                </c:pt>
                <c:pt idx="23494">
                  <c:v>2282.7148399999987</c:v>
                </c:pt>
                <c:pt idx="23495">
                  <c:v>2282.7148399999987</c:v>
                </c:pt>
                <c:pt idx="23496">
                  <c:v>2282.7148399999987</c:v>
                </c:pt>
                <c:pt idx="23497">
                  <c:v>2282.7148399999987</c:v>
                </c:pt>
                <c:pt idx="23498">
                  <c:v>2282.7148399999987</c:v>
                </c:pt>
                <c:pt idx="23499">
                  <c:v>2282.7148399999987</c:v>
                </c:pt>
                <c:pt idx="23500">
                  <c:v>2282.7148399999987</c:v>
                </c:pt>
                <c:pt idx="23501">
                  <c:v>2280.2734399999999</c:v>
                </c:pt>
                <c:pt idx="23502">
                  <c:v>2282.7148399999987</c:v>
                </c:pt>
                <c:pt idx="23503">
                  <c:v>2282.7148399999987</c:v>
                </c:pt>
                <c:pt idx="23504">
                  <c:v>2282.7148399999987</c:v>
                </c:pt>
                <c:pt idx="23505">
                  <c:v>2280.2734399999999</c:v>
                </c:pt>
                <c:pt idx="23506">
                  <c:v>2282.7148399999987</c:v>
                </c:pt>
                <c:pt idx="23507">
                  <c:v>2282.7148399999987</c:v>
                </c:pt>
                <c:pt idx="23508">
                  <c:v>2282.7148399999987</c:v>
                </c:pt>
                <c:pt idx="23509">
                  <c:v>2282.7148399999987</c:v>
                </c:pt>
                <c:pt idx="23510">
                  <c:v>2282.7148399999987</c:v>
                </c:pt>
                <c:pt idx="23511">
                  <c:v>2282.7148399999987</c:v>
                </c:pt>
                <c:pt idx="23512">
                  <c:v>2282.7148399999987</c:v>
                </c:pt>
                <c:pt idx="23513">
                  <c:v>2280.2734399999999</c:v>
                </c:pt>
                <c:pt idx="23514">
                  <c:v>2282.7148399999987</c:v>
                </c:pt>
                <c:pt idx="23515">
                  <c:v>2282.7148399999987</c:v>
                </c:pt>
                <c:pt idx="23516">
                  <c:v>2282.7148399999987</c:v>
                </c:pt>
                <c:pt idx="23517">
                  <c:v>2282.7148399999987</c:v>
                </c:pt>
                <c:pt idx="23518">
                  <c:v>2282.7148399999987</c:v>
                </c:pt>
                <c:pt idx="23519">
                  <c:v>2282.7148399999987</c:v>
                </c:pt>
                <c:pt idx="23520">
                  <c:v>2282.7148399999987</c:v>
                </c:pt>
                <c:pt idx="23521">
                  <c:v>2282.7148399999987</c:v>
                </c:pt>
                <c:pt idx="23522">
                  <c:v>2280.2734399999999</c:v>
                </c:pt>
                <c:pt idx="23523">
                  <c:v>2282.7148399999987</c:v>
                </c:pt>
                <c:pt idx="23524">
                  <c:v>2282.7148399999987</c:v>
                </c:pt>
                <c:pt idx="23525">
                  <c:v>2282.7148399999987</c:v>
                </c:pt>
                <c:pt idx="23526">
                  <c:v>2280.2734399999999</c:v>
                </c:pt>
                <c:pt idx="23527">
                  <c:v>2282.7148399999987</c:v>
                </c:pt>
                <c:pt idx="23528">
                  <c:v>2282.7148399999987</c:v>
                </c:pt>
                <c:pt idx="23529">
                  <c:v>2280.2734399999999</c:v>
                </c:pt>
                <c:pt idx="23530">
                  <c:v>2282.7148399999987</c:v>
                </c:pt>
                <c:pt idx="23531">
                  <c:v>2280.2734399999999</c:v>
                </c:pt>
                <c:pt idx="23532">
                  <c:v>2282.7148399999987</c:v>
                </c:pt>
                <c:pt idx="23533">
                  <c:v>2282.7148399999987</c:v>
                </c:pt>
                <c:pt idx="23534">
                  <c:v>2282.7148399999987</c:v>
                </c:pt>
                <c:pt idx="23535">
                  <c:v>2282.7148399999987</c:v>
                </c:pt>
                <c:pt idx="23536">
                  <c:v>2282.7148399999987</c:v>
                </c:pt>
                <c:pt idx="23537">
                  <c:v>2280.2734399999999</c:v>
                </c:pt>
                <c:pt idx="23538">
                  <c:v>2280.2734399999999</c:v>
                </c:pt>
                <c:pt idx="23539">
                  <c:v>2282.7148399999987</c:v>
                </c:pt>
                <c:pt idx="23540">
                  <c:v>2282.7148399999987</c:v>
                </c:pt>
                <c:pt idx="23541">
                  <c:v>2282.7148399999987</c:v>
                </c:pt>
                <c:pt idx="23542">
                  <c:v>2280.2734399999999</c:v>
                </c:pt>
                <c:pt idx="23543">
                  <c:v>2282.7148399999987</c:v>
                </c:pt>
                <c:pt idx="23544">
                  <c:v>2280.2734399999999</c:v>
                </c:pt>
                <c:pt idx="23545">
                  <c:v>2282.7148399999987</c:v>
                </c:pt>
                <c:pt idx="23546">
                  <c:v>2282.7148399999987</c:v>
                </c:pt>
                <c:pt idx="23547">
                  <c:v>2282.7148399999987</c:v>
                </c:pt>
                <c:pt idx="23548">
                  <c:v>2282.7148399999987</c:v>
                </c:pt>
                <c:pt idx="23549">
                  <c:v>2280.2734399999999</c:v>
                </c:pt>
                <c:pt idx="23550">
                  <c:v>2282.7148399999987</c:v>
                </c:pt>
                <c:pt idx="23551">
                  <c:v>2282.7148399999987</c:v>
                </c:pt>
                <c:pt idx="23552">
                  <c:v>2282.7148399999987</c:v>
                </c:pt>
                <c:pt idx="23553">
                  <c:v>2280.2734399999999</c:v>
                </c:pt>
                <c:pt idx="23554">
                  <c:v>2282.7148399999987</c:v>
                </c:pt>
                <c:pt idx="23555">
                  <c:v>2280.2734399999999</c:v>
                </c:pt>
                <c:pt idx="23556">
                  <c:v>2280.2734399999999</c:v>
                </c:pt>
                <c:pt idx="23557">
                  <c:v>2282.7148399999987</c:v>
                </c:pt>
                <c:pt idx="23558">
                  <c:v>2282.7148399999987</c:v>
                </c:pt>
                <c:pt idx="23559">
                  <c:v>2282.7148399999987</c:v>
                </c:pt>
                <c:pt idx="23560">
                  <c:v>2280.2734399999999</c:v>
                </c:pt>
                <c:pt idx="23561">
                  <c:v>2282.7148399999987</c:v>
                </c:pt>
                <c:pt idx="23562">
                  <c:v>2282.7148399999987</c:v>
                </c:pt>
                <c:pt idx="23563">
                  <c:v>2280.2734399999999</c:v>
                </c:pt>
                <c:pt idx="23564">
                  <c:v>2282.7148399999987</c:v>
                </c:pt>
                <c:pt idx="23565">
                  <c:v>2282.7148399999987</c:v>
                </c:pt>
                <c:pt idx="23566">
                  <c:v>2282.7148399999987</c:v>
                </c:pt>
                <c:pt idx="23567">
                  <c:v>2282.7148399999987</c:v>
                </c:pt>
                <c:pt idx="23568">
                  <c:v>2282.7148399999987</c:v>
                </c:pt>
                <c:pt idx="23569">
                  <c:v>2282.7148399999987</c:v>
                </c:pt>
                <c:pt idx="23570">
                  <c:v>2282.7148399999987</c:v>
                </c:pt>
                <c:pt idx="23571">
                  <c:v>2282.7148399999987</c:v>
                </c:pt>
                <c:pt idx="23572">
                  <c:v>2282.7148399999987</c:v>
                </c:pt>
                <c:pt idx="23573">
                  <c:v>2282.7148399999987</c:v>
                </c:pt>
                <c:pt idx="23574">
                  <c:v>2282.7148399999987</c:v>
                </c:pt>
                <c:pt idx="23575">
                  <c:v>2282.7148399999987</c:v>
                </c:pt>
                <c:pt idx="23576">
                  <c:v>2282.7148399999987</c:v>
                </c:pt>
                <c:pt idx="23577">
                  <c:v>2282.7148399999987</c:v>
                </c:pt>
                <c:pt idx="23578">
                  <c:v>2280.2734399999999</c:v>
                </c:pt>
                <c:pt idx="23579">
                  <c:v>2282.7148399999987</c:v>
                </c:pt>
                <c:pt idx="23580">
                  <c:v>2280.2734399999999</c:v>
                </c:pt>
                <c:pt idx="23581">
                  <c:v>2282.7148399999987</c:v>
                </c:pt>
                <c:pt idx="23582">
                  <c:v>2280.2734399999999</c:v>
                </c:pt>
                <c:pt idx="23583">
                  <c:v>2282.7148399999987</c:v>
                </c:pt>
                <c:pt idx="23584">
                  <c:v>2280.2734399999999</c:v>
                </c:pt>
                <c:pt idx="23585">
                  <c:v>2282.7148399999987</c:v>
                </c:pt>
                <c:pt idx="23586">
                  <c:v>2282.7148399999987</c:v>
                </c:pt>
                <c:pt idx="23587">
                  <c:v>2282.7148399999987</c:v>
                </c:pt>
                <c:pt idx="23588">
                  <c:v>2282.7148399999987</c:v>
                </c:pt>
                <c:pt idx="23589">
                  <c:v>2282.7148399999987</c:v>
                </c:pt>
                <c:pt idx="23590">
                  <c:v>2282.7148399999987</c:v>
                </c:pt>
                <c:pt idx="23591">
                  <c:v>2282.7148399999987</c:v>
                </c:pt>
                <c:pt idx="23592">
                  <c:v>2282.7148399999987</c:v>
                </c:pt>
                <c:pt idx="23593">
                  <c:v>2282.7148399999987</c:v>
                </c:pt>
                <c:pt idx="23594">
                  <c:v>2282.7148399999987</c:v>
                </c:pt>
                <c:pt idx="23595">
                  <c:v>2282.7148399999987</c:v>
                </c:pt>
                <c:pt idx="23596">
                  <c:v>2282.7148399999987</c:v>
                </c:pt>
                <c:pt idx="23597">
                  <c:v>2282.7148399999987</c:v>
                </c:pt>
                <c:pt idx="23598">
                  <c:v>2280.2734399999999</c:v>
                </c:pt>
                <c:pt idx="23599">
                  <c:v>2282.7148399999987</c:v>
                </c:pt>
                <c:pt idx="23600">
                  <c:v>2282.7148399999987</c:v>
                </c:pt>
                <c:pt idx="23601">
                  <c:v>2280.2734399999999</c:v>
                </c:pt>
                <c:pt idx="23602">
                  <c:v>2280.2734399999999</c:v>
                </c:pt>
                <c:pt idx="23603">
                  <c:v>2282.7148399999987</c:v>
                </c:pt>
                <c:pt idx="23604">
                  <c:v>2280.2734399999999</c:v>
                </c:pt>
                <c:pt idx="23605">
                  <c:v>2282.7148399999987</c:v>
                </c:pt>
                <c:pt idx="23606">
                  <c:v>2282.7148399999987</c:v>
                </c:pt>
                <c:pt idx="23607">
                  <c:v>2282.7148399999987</c:v>
                </c:pt>
                <c:pt idx="23608">
                  <c:v>2282.7148399999987</c:v>
                </c:pt>
                <c:pt idx="23609">
                  <c:v>2280.2734399999999</c:v>
                </c:pt>
                <c:pt idx="23610">
                  <c:v>2280.2734399999999</c:v>
                </c:pt>
                <c:pt idx="23611">
                  <c:v>2282.7148399999987</c:v>
                </c:pt>
                <c:pt idx="23612">
                  <c:v>2282.7148399999987</c:v>
                </c:pt>
                <c:pt idx="23613">
                  <c:v>2282.7148399999987</c:v>
                </c:pt>
                <c:pt idx="23614">
                  <c:v>2282.7148399999987</c:v>
                </c:pt>
                <c:pt idx="23615">
                  <c:v>2282.7148399999987</c:v>
                </c:pt>
                <c:pt idx="23616">
                  <c:v>2280.2734399999999</c:v>
                </c:pt>
                <c:pt idx="23617">
                  <c:v>2280.2734399999999</c:v>
                </c:pt>
                <c:pt idx="23618">
                  <c:v>2282.7148399999987</c:v>
                </c:pt>
                <c:pt idx="23619">
                  <c:v>2282.7148399999987</c:v>
                </c:pt>
                <c:pt idx="23620">
                  <c:v>2282.7148399999987</c:v>
                </c:pt>
                <c:pt idx="23621">
                  <c:v>2282.7148399999987</c:v>
                </c:pt>
                <c:pt idx="23622">
                  <c:v>2280.2734399999999</c:v>
                </c:pt>
                <c:pt idx="23623">
                  <c:v>2280.2734399999999</c:v>
                </c:pt>
                <c:pt idx="23624">
                  <c:v>2280.2734399999999</c:v>
                </c:pt>
                <c:pt idx="23625">
                  <c:v>2282.7148399999987</c:v>
                </c:pt>
                <c:pt idx="23626">
                  <c:v>2282.7148399999987</c:v>
                </c:pt>
                <c:pt idx="23627">
                  <c:v>2282.7148399999987</c:v>
                </c:pt>
                <c:pt idx="23628">
                  <c:v>2282.7148399999987</c:v>
                </c:pt>
                <c:pt idx="23629">
                  <c:v>2280.2734399999999</c:v>
                </c:pt>
                <c:pt idx="23630">
                  <c:v>2282.7148399999987</c:v>
                </c:pt>
                <c:pt idx="23631">
                  <c:v>2282.7148399999987</c:v>
                </c:pt>
                <c:pt idx="23632">
                  <c:v>2282.7148399999987</c:v>
                </c:pt>
                <c:pt idx="23633">
                  <c:v>2282.7148399999987</c:v>
                </c:pt>
                <c:pt idx="23634">
                  <c:v>2282.7148399999987</c:v>
                </c:pt>
                <c:pt idx="23635">
                  <c:v>2282.7148399999987</c:v>
                </c:pt>
                <c:pt idx="23636">
                  <c:v>2280.2734399999999</c:v>
                </c:pt>
                <c:pt idx="23637">
                  <c:v>2282.7148399999987</c:v>
                </c:pt>
                <c:pt idx="23638">
                  <c:v>2282.7148399999987</c:v>
                </c:pt>
                <c:pt idx="23639">
                  <c:v>2282.7148399999987</c:v>
                </c:pt>
                <c:pt idx="23640">
                  <c:v>2280.2734399999999</c:v>
                </c:pt>
                <c:pt idx="23641">
                  <c:v>2280.2734399999999</c:v>
                </c:pt>
                <c:pt idx="23642">
                  <c:v>2282.7148399999987</c:v>
                </c:pt>
                <c:pt idx="23643">
                  <c:v>2282.7148399999987</c:v>
                </c:pt>
                <c:pt idx="23644">
                  <c:v>2282.7148399999987</c:v>
                </c:pt>
                <c:pt idx="23645">
                  <c:v>2282.7148399999987</c:v>
                </c:pt>
                <c:pt idx="23646">
                  <c:v>2282.7148399999987</c:v>
                </c:pt>
                <c:pt idx="23647">
                  <c:v>2282.7148399999987</c:v>
                </c:pt>
                <c:pt idx="23648">
                  <c:v>2280.2734399999999</c:v>
                </c:pt>
                <c:pt idx="23649">
                  <c:v>2280.2734399999999</c:v>
                </c:pt>
                <c:pt idx="23650">
                  <c:v>2282.7148399999987</c:v>
                </c:pt>
                <c:pt idx="23651">
                  <c:v>2280.2734399999999</c:v>
                </c:pt>
                <c:pt idx="23652">
                  <c:v>2282.7148399999987</c:v>
                </c:pt>
                <c:pt idx="23653">
                  <c:v>2282.7148399999987</c:v>
                </c:pt>
                <c:pt idx="23654">
                  <c:v>2280.2734399999999</c:v>
                </c:pt>
                <c:pt idx="23655">
                  <c:v>2282.7148399999987</c:v>
                </c:pt>
                <c:pt idx="23656">
                  <c:v>2280.2734399999999</c:v>
                </c:pt>
                <c:pt idx="23657">
                  <c:v>2282.7148399999987</c:v>
                </c:pt>
                <c:pt idx="23658">
                  <c:v>2280.2734399999999</c:v>
                </c:pt>
                <c:pt idx="23659">
                  <c:v>2282.7148399999987</c:v>
                </c:pt>
                <c:pt idx="23660">
                  <c:v>2282.7148399999987</c:v>
                </c:pt>
                <c:pt idx="23661">
                  <c:v>2280.2734399999999</c:v>
                </c:pt>
                <c:pt idx="23662">
                  <c:v>2282.7148399999987</c:v>
                </c:pt>
                <c:pt idx="23663">
                  <c:v>2282.7148399999987</c:v>
                </c:pt>
                <c:pt idx="23664">
                  <c:v>2282.7148399999987</c:v>
                </c:pt>
                <c:pt idx="23665">
                  <c:v>2282.7148399999987</c:v>
                </c:pt>
                <c:pt idx="23666">
                  <c:v>2280.2734399999999</c:v>
                </c:pt>
                <c:pt idx="23667">
                  <c:v>2282.7148399999987</c:v>
                </c:pt>
                <c:pt idx="23668">
                  <c:v>2280.2734399999999</c:v>
                </c:pt>
                <c:pt idx="23669">
                  <c:v>2282.7148399999987</c:v>
                </c:pt>
                <c:pt idx="23670">
                  <c:v>2282.7148399999987</c:v>
                </c:pt>
                <c:pt idx="23671">
                  <c:v>2280.2734399999999</c:v>
                </c:pt>
                <c:pt idx="23672">
                  <c:v>2282.7148399999987</c:v>
                </c:pt>
                <c:pt idx="23673">
                  <c:v>2280.2734399999999</c:v>
                </c:pt>
                <c:pt idx="23674">
                  <c:v>2282.7148399999987</c:v>
                </c:pt>
                <c:pt idx="23675">
                  <c:v>2280.2734399999999</c:v>
                </c:pt>
                <c:pt idx="23676">
                  <c:v>2282.7148399999987</c:v>
                </c:pt>
                <c:pt idx="23677">
                  <c:v>2282.7148399999987</c:v>
                </c:pt>
                <c:pt idx="23678">
                  <c:v>2282.7148399999987</c:v>
                </c:pt>
                <c:pt idx="23679">
                  <c:v>2280.2734399999999</c:v>
                </c:pt>
                <c:pt idx="23680">
                  <c:v>2280.2734399999999</c:v>
                </c:pt>
                <c:pt idx="23681">
                  <c:v>2280.2734399999999</c:v>
                </c:pt>
                <c:pt idx="23682">
                  <c:v>2280.2734399999999</c:v>
                </c:pt>
                <c:pt idx="23683">
                  <c:v>2280.2734399999999</c:v>
                </c:pt>
                <c:pt idx="23684">
                  <c:v>2280.2734399999999</c:v>
                </c:pt>
                <c:pt idx="23685">
                  <c:v>2282.7148399999987</c:v>
                </c:pt>
                <c:pt idx="23686">
                  <c:v>2280.2734399999999</c:v>
                </c:pt>
                <c:pt idx="23687">
                  <c:v>2282.7148399999987</c:v>
                </c:pt>
                <c:pt idx="23688">
                  <c:v>2280.2734399999999</c:v>
                </c:pt>
                <c:pt idx="23689">
                  <c:v>2280.2734399999999</c:v>
                </c:pt>
                <c:pt idx="23690">
                  <c:v>2280.2734399999999</c:v>
                </c:pt>
                <c:pt idx="23691">
                  <c:v>2282.7148399999987</c:v>
                </c:pt>
                <c:pt idx="23692">
                  <c:v>2282.7148399999987</c:v>
                </c:pt>
                <c:pt idx="23693">
                  <c:v>2282.7148399999987</c:v>
                </c:pt>
                <c:pt idx="23694">
                  <c:v>2282.7148399999987</c:v>
                </c:pt>
                <c:pt idx="23695">
                  <c:v>2280.2734399999999</c:v>
                </c:pt>
                <c:pt idx="23696">
                  <c:v>2282.7148399999987</c:v>
                </c:pt>
                <c:pt idx="23697">
                  <c:v>2282.7148399999987</c:v>
                </c:pt>
                <c:pt idx="23698">
                  <c:v>2280.2734399999999</c:v>
                </c:pt>
                <c:pt idx="23699">
                  <c:v>2280.2734399999999</c:v>
                </c:pt>
                <c:pt idx="23700">
                  <c:v>2282.7148399999987</c:v>
                </c:pt>
                <c:pt idx="23701">
                  <c:v>2280.2734399999999</c:v>
                </c:pt>
                <c:pt idx="23702">
                  <c:v>2280.2734399999999</c:v>
                </c:pt>
                <c:pt idx="23703">
                  <c:v>2282.7148399999987</c:v>
                </c:pt>
                <c:pt idx="23704">
                  <c:v>2282.7148399999987</c:v>
                </c:pt>
                <c:pt idx="23705">
                  <c:v>2282.7148399999987</c:v>
                </c:pt>
                <c:pt idx="23706">
                  <c:v>2282.7148399999987</c:v>
                </c:pt>
                <c:pt idx="23707">
                  <c:v>2280.2734399999999</c:v>
                </c:pt>
                <c:pt idx="23708">
                  <c:v>2282.7148399999987</c:v>
                </c:pt>
                <c:pt idx="23709">
                  <c:v>2280.2734399999999</c:v>
                </c:pt>
                <c:pt idx="23710">
                  <c:v>2280.2734399999999</c:v>
                </c:pt>
                <c:pt idx="23711">
                  <c:v>2282.7148399999987</c:v>
                </c:pt>
                <c:pt idx="23712">
                  <c:v>2280.2734399999999</c:v>
                </c:pt>
                <c:pt idx="23713">
                  <c:v>2282.7148399999987</c:v>
                </c:pt>
                <c:pt idx="23714">
                  <c:v>2282.7148399999987</c:v>
                </c:pt>
                <c:pt idx="23715">
                  <c:v>2280.2734399999999</c:v>
                </c:pt>
                <c:pt idx="23716">
                  <c:v>2280.2734399999999</c:v>
                </c:pt>
                <c:pt idx="23717">
                  <c:v>2282.7148399999987</c:v>
                </c:pt>
                <c:pt idx="23718">
                  <c:v>2280.2734399999999</c:v>
                </c:pt>
                <c:pt idx="23719">
                  <c:v>2280.2734399999999</c:v>
                </c:pt>
                <c:pt idx="23720">
                  <c:v>2280.2734399999999</c:v>
                </c:pt>
                <c:pt idx="23721">
                  <c:v>2282.7148399999987</c:v>
                </c:pt>
                <c:pt idx="23722">
                  <c:v>2280.2734399999999</c:v>
                </c:pt>
                <c:pt idx="23723">
                  <c:v>2282.7148399999987</c:v>
                </c:pt>
                <c:pt idx="23724">
                  <c:v>2282.7148399999987</c:v>
                </c:pt>
                <c:pt idx="23725">
                  <c:v>2282.7148399999987</c:v>
                </c:pt>
                <c:pt idx="23726">
                  <c:v>2280.2734399999999</c:v>
                </c:pt>
                <c:pt idx="23727">
                  <c:v>2282.7148399999987</c:v>
                </c:pt>
                <c:pt idx="23728">
                  <c:v>2280.2734399999999</c:v>
                </c:pt>
                <c:pt idx="23729">
                  <c:v>2282.7148399999987</c:v>
                </c:pt>
                <c:pt idx="23730">
                  <c:v>2282.7148399999987</c:v>
                </c:pt>
                <c:pt idx="23731">
                  <c:v>2282.7148399999987</c:v>
                </c:pt>
                <c:pt idx="23732">
                  <c:v>2282.7148399999987</c:v>
                </c:pt>
                <c:pt idx="23733">
                  <c:v>2280.2734399999999</c:v>
                </c:pt>
                <c:pt idx="23734">
                  <c:v>2280.2734399999999</c:v>
                </c:pt>
                <c:pt idx="23735">
                  <c:v>2280.2734399999999</c:v>
                </c:pt>
                <c:pt idx="23736">
                  <c:v>2280.2734399999999</c:v>
                </c:pt>
                <c:pt idx="23737">
                  <c:v>2282.7148399999987</c:v>
                </c:pt>
                <c:pt idx="23738">
                  <c:v>2280.2734399999999</c:v>
                </c:pt>
                <c:pt idx="23739">
                  <c:v>2280.2734399999999</c:v>
                </c:pt>
                <c:pt idx="23740">
                  <c:v>2280.2734399999999</c:v>
                </c:pt>
                <c:pt idx="23741">
                  <c:v>2280.2734399999999</c:v>
                </c:pt>
                <c:pt idx="23742">
                  <c:v>2280.2734399999999</c:v>
                </c:pt>
                <c:pt idx="23743">
                  <c:v>2280.2734399999999</c:v>
                </c:pt>
                <c:pt idx="23744">
                  <c:v>2280.2734399999999</c:v>
                </c:pt>
                <c:pt idx="23745">
                  <c:v>2280.2734399999999</c:v>
                </c:pt>
                <c:pt idx="23746">
                  <c:v>2282.7148399999987</c:v>
                </c:pt>
                <c:pt idx="23747">
                  <c:v>2280.2734399999999</c:v>
                </c:pt>
                <c:pt idx="23748">
                  <c:v>2282.7148399999987</c:v>
                </c:pt>
                <c:pt idx="23749">
                  <c:v>2280.2734399999999</c:v>
                </c:pt>
                <c:pt idx="23750">
                  <c:v>2280.2734399999999</c:v>
                </c:pt>
                <c:pt idx="23751">
                  <c:v>2280.2734399999999</c:v>
                </c:pt>
                <c:pt idx="23752">
                  <c:v>2280.2734399999999</c:v>
                </c:pt>
                <c:pt idx="23753">
                  <c:v>2282.7148399999987</c:v>
                </c:pt>
                <c:pt idx="23754">
                  <c:v>2280.2734399999999</c:v>
                </c:pt>
                <c:pt idx="23755">
                  <c:v>2282.7148399999987</c:v>
                </c:pt>
                <c:pt idx="23756">
                  <c:v>2282.7148399999987</c:v>
                </c:pt>
                <c:pt idx="23757">
                  <c:v>2280.2734399999999</c:v>
                </c:pt>
                <c:pt idx="23758">
                  <c:v>2282.7148399999987</c:v>
                </c:pt>
                <c:pt idx="23759">
                  <c:v>2280.2734399999999</c:v>
                </c:pt>
                <c:pt idx="23760">
                  <c:v>2280.2734399999999</c:v>
                </c:pt>
                <c:pt idx="23761">
                  <c:v>2282.7148399999987</c:v>
                </c:pt>
                <c:pt idx="23762">
                  <c:v>2280.2734399999999</c:v>
                </c:pt>
                <c:pt idx="23763">
                  <c:v>2280.2734399999999</c:v>
                </c:pt>
                <c:pt idx="23764">
                  <c:v>2280.2734399999999</c:v>
                </c:pt>
                <c:pt idx="23765">
                  <c:v>2280.2734399999999</c:v>
                </c:pt>
                <c:pt idx="23766">
                  <c:v>2280.2734399999999</c:v>
                </c:pt>
                <c:pt idx="23767">
                  <c:v>2280.2734399999999</c:v>
                </c:pt>
                <c:pt idx="23768">
                  <c:v>2280.2734399999999</c:v>
                </c:pt>
                <c:pt idx="23769">
                  <c:v>2280.2734399999999</c:v>
                </c:pt>
                <c:pt idx="23770">
                  <c:v>2280.2734399999999</c:v>
                </c:pt>
                <c:pt idx="23771">
                  <c:v>2282.7148399999987</c:v>
                </c:pt>
                <c:pt idx="23772">
                  <c:v>2282.7148399999987</c:v>
                </c:pt>
                <c:pt idx="23773">
                  <c:v>2280.2734399999999</c:v>
                </c:pt>
                <c:pt idx="23774">
                  <c:v>2282.7148399999987</c:v>
                </c:pt>
                <c:pt idx="23775">
                  <c:v>2280.2734399999999</c:v>
                </c:pt>
                <c:pt idx="23776">
                  <c:v>2282.7148399999987</c:v>
                </c:pt>
                <c:pt idx="23777">
                  <c:v>2280.2734399999999</c:v>
                </c:pt>
                <c:pt idx="23778">
                  <c:v>2280.2734399999999</c:v>
                </c:pt>
                <c:pt idx="23779">
                  <c:v>2282.7148399999987</c:v>
                </c:pt>
                <c:pt idx="23780">
                  <c:v>2280.2734399999999</c:v>
                </c:pt>
                <c:pt idx="23781">
                  <c:v>2280.2734399999999</c:v>
                </c:pt>
                <c:pt idx="23782">
                  <c:v>2280.2734399999999</c:v>
                </c:pt>
                <c:pt idx="23783">
                  <c:v>2280.2734399999999</c:v>
                </c:pt>
                <c:pt idx="23784">
                  <c:v>2280.2734399999999</c:v>
                </c:pt>
                <c:pt idx="23785">
                  <c:v>2280.2734399999999</c:v>
                </c:pt>
                <c:pt idx="23786">
                  <c:v>2282.7148399999987</c:v>
                </c:pt>
                <c:pt idx="23787">
                  <c:v>2280.2734399999999</c:v>
                </c:pt>
                <c:pt idx="23788">
                  <c:v>2280.2734399999999</c:v>
                </c:pt>
                <c:pt idx="23789">
                  <c:v>2282.7148399999987</c:v>
                </c:pt>
                <c:pt idx="23790">
                  <c:v>2280.2734399999999</c:v>
                </c:pt>
                <c:pt idx="23791">
                  <c:v>2280.2734399999999</c:v>
                </c:pt>
                <c:pt idx="23792">
                  <c:v>2282.7148399999987</c:v>
                </c:pt>
                <c:pt idx="23793">
                  <c:v>2280.2734399999999</c:v>
                </c:pt>
                <c:pt idx="23794">
                  <c:v>2280.2734399999999</c:v>
                </c:pt>
                <c:pt idx="23795">
                  <c:v>2280.2734399999999</c:v>
                </c:pt>
                <c:pt idx="23796">
                  <c:v>2282.7148399999987</c:v>
                </c:pt>
                <c:pt idx="23797">
                  <c:v>2280.2734399999999</c:v>
                </c:pt>
                <c:pt idx="23798">
                  <c:v>2280.2734399999999</c:v>
                </c:pt>
                <c:pt idx="23799">
                  <c:v>2280.2734399999999</c:v>
                </c:pt>
                <c:pt idx="23800">
                  <c:v>2280.2734399999999</c:v>
                </c:pt>
                <c:pt idx="23801">
                  <c:v>2280.2734399999999</c:v>
                </c:pt>
                <c:pt idx="23802">
                  <c:v>2280.2734399999999</c:v>
                </c:pt>
                <c:pt idx="23803">
                  <c:v>2280.2734399999999</c:v>
                </c:pt>
                <c:pt idx="23804">
                  <c:v>2280.2734399999999</c:v>
                </c:pt>
                <c:pt idx="23805">
                  <c:v>2280.2734399999999</c:v>
                </c:pt>
                <c:pt idx="23806">
                  <c:v>2282.7148399999987</c:v>
                </c:pt>
                <c:pt idx="23807">
                  <c:v>2282.7148399999987</c:v>
                </c:pt>
                <c:pt idx="23808">
                  <c:v>2282.7148399999987</c:v>
                </c:pt>
                <c:pt idx="23809">
                  <c:v>2280.2734399999999</c:v>
                </c:pt>
                <c:pt idx="23810">
                  <c:v>2280.2734399999999</c:v>
                </c:pt>
                <c:pt idx="23811">
                  <c:v>2280.2734399999999</c:v>
                </c:pt>
                <c:pt idx="23812">
                  <c:v>2280.2734399999999</c:v>
                </c:pt>
                <c:pt idx="23813">
                  <c:v>2280.2734399999999</c:v>
                </c:pt>
                <c:pt idx="23814">
                  <c:v>2282.7148399999987</c:v>
                </c:pt>
                <c:pt idx="23815">
                  <c:v>2280.2734399999999</c:v>
                </c:pt>
                <c:pt idx="23816">
                  <c:v>2280.2734399999999</c:v>
                </c:pt>
                <c:pt idx="23817">
                  <c:v>2280.2734399999999</c:v>
                </c:pt>
                <c:pt idx="23818">
                  <c:v>2280.2734399999999</c:v>
                </c:pt>
                <c:pt idx="23819">
                  <c:v>2280.2734399999999</c:v>
                </c:pt>
                <c:pt idx="23820">
                  <c:v>2280.2734399999999</c:v>
                </c:pt>
                <c:pt idx="23821">
                  <c:v>2280.2734399999999</c:v>
                </c:pt>
                <c:pt idx="23822">
                  <c:v>2280.2734399999999</c:v>
                </c:pt>
                <c:pt idx="23823">
                  <c:v>2280.2734399999999</c:v>
                </c:pt>
                <c:pt idx="23824">
                  <c:v>2282.7148399999987</c:v>
                </c:pt>
                <c:pt idx="23825">
                  <c:v>2282.7148399999987</c:v>
                </c:pt>
                <c:pt idx="23826">
                  <c:v>2280.2734399999999</c:v>
                </c:pt>
                <c:pt idx="23827">
                  <c:v>2282.7148399999987</c:v>
                </c:pt>
                <c:pt idx="23828">
                  <c:v>2280.2734399999999</c:v>
                </c:pt>
                <c:pt idx="23829">
                  <c:v>2282.7148399999987</c:v>
                </c:pt>
                <c:pt idx="23830">
                  <c:v>2280.2734399999999</c:v>
                </c:pt>
                <c:pt idx="23831">
                  <c:v>2282.7148399999987</c:v>
                </c:pt>
                <c:pt idx="23832">
                  <c:v>2280.2734399999999</c:v>
                </c:pt>
                <c:pt idx="23833">
                  <c:v>2280.2734399999999</c:v>
                </c:pt>
                <c:pt idx="23834">
                  <c:v>2280.2734399999999</c:v>
                </c:pt>
                <c:pt idx="23835">
                  <c:v>2280.2734399999999</c:v>
                </c:pt>
                <c:pt idx="23836">
                  <c:v>2280.2734399999999</c:v>
                </c:pt>
                <c:pt idx="23837">
                  <c:v>2280.2734399999999</c:v>
                </c:pt>
                <c:pt idx="23838">
                  <c:v>2280.2734399999999</c:v>
                </c:pt>
                <c:pt idx="23839">
                  <c:v>2280.2734399999999</c:v>
                </c:pt>
                <c:pt idx="23840">
                  <c:v>2280.2734399999999</c:v>
                </c:pt>
                <c:pt idx="23841">
                  <c:v>2280.2734399999999</c:v>
                </c:pt>
                <c:pt idx="23842">
                  <c:v>2282.7148399999987</c:v>
                </c:pt>
                <c:pt idx="23843">
                  <c:v>2280.2734399999999</c:v>
                </c:pt>
                <c:pt idx="23844">
                  <c:v>2282.7148399999987</c:v>
                </c:pt>
                <c:pt idx="23845">
                  <c:v>2280.2734399999999</c:v>
                </c:pt>
                <c:pt idx="23846">
                  <c:v>2280.2734399999999</c:v>
                </c:pt>
                <c:pt idx="23847">
                  <c:v>2280.2734399999999</c:v>
                </c:pt>
                <c:pt idx="23848">
                  <c:v>2280.2734399999999</c:v>
                </c:pt>
                <c:pt idx="23849">
                  <c:v>2282.7148399999987</c:v>
                </c:pt>
                <c:pt idx="23850">
                  <c:v>2282.7148399999987</c:v>
                </c:pt>
                <c:pt idx="23851">
                  <c:v>2280.2734399999999</c:v>
                </c:pt>
                <c:pt idx="23852">
                  <c:v>2280.2734399999999</c:v>
                </c:pt>
                <c:pt idx="23853">
                  <c:v>2280.2734399999999</c:v>
                </c:pt>
                <c:pt idx="23854">
                  <c:v>2282.7148399999987</c:v>
                </c:pt>
                <c:pt idx="23855">
                  <c:v>2280.2734399999999</c:v>
                </c:pt>
                <c:pt idx="23856">
                  <c:v>2280.2734399999999</c:v>
                </c:pt>
                <c:pt idx="23857">
                  <c:v>2280.2734399999999</c:v>
                </c:pt>
                <c:pt idx="23858">
                  <c:v>2280.2734399999999</c:v>
                </c:pt>
                <c:pt idx="23859">
                  <c:v>2280.2734399999999</c:v>
                </c:pt>
                <c:pt idx="23860">
                  <c:v>2280.2734399999999</c:v>
                </c:pt>
                <c:pt idx="23861">
                  <c:v>2280.2734399999999</c:v>
                </c:pt>
                <c:pt idx="23862">
                  <c:v>2280.2734399999999</c:v>
                </c:pt>
                <c:pt idx="23863">
                  <c:v>2282.7148399999987</c:v>
                </c:pt>
                <c:pt idx="23864">
                  <c:v>2280.2734399999999</c:v>
                </c:pt>
                <c:pt idx="23865">
                  <c:v>2280.2734399999999</c:v>
                </c:pt>
                <c:pt idx="23866">
                  <c:v>2282.7148399999987</c:v>
                </c:pt>
                <c:pt idx="23867">
                  <c:v>2280.2734399999999</c:v>
                </c:pt>
                <c:pt idx="23868">
                  <c:v>2280.2734399999999</c:v>
                </c:pt>
                <c:pt idx="23869">
                  <c:v>2280.2734399999999</c:v>
                </c:pt>
                <c:pt idx="23870">
                  <c:v>2280.2734399999999</c:v>
                </c:pt>
                <c:pt idx="23871">
                  <c:v>2280.2734399999999</c:v>
                </c:pt>
                <c:pt idx="23872">
                  <c:v>2280.2734399999999</c:v>
                </c:pt>
                <c:pt idx="23873">
                  <c:v>2280.2734399999999</c:v>
                </c:pt>
                <c:pt idx="23874">
                  <c:v>2280.2734399999999</c:v>
                </c:pt>
                <c:pt idx="23875">
                  <c:v>2280.2734399999999</c:v>
                </c:pt>
                <c:pt idx="23876">
                  <c:v>2280.2734399999999</c:v>
                </c:pt>
                <c:pt idx="23877">
                  <c:v>2280.2734399999999</c:v>
                </c:pt>
                <c:pt idx="23878">
                  <c:v>2280.2734399999999</c:v>
                </c:pt>
                <c:pt idx="23879">
                  <c:v>2280.2734399999999</c:v>
                </c:pt>
                <c:pt idx="23880">
                  <c:v>2280.2734399999999</c:v>
                </c:pt>
                <c:pt idx="23881">
                  <c:v>2280.2734399999999</c:v>
                </c:pt>
                <c:pt idx="23882">
                  <c:v>2280.2734399999999</c:v>
                </c:pt>
                <c:pt idx="23883">
                  <c:v>2282.7148399999987</c:v>
                </c:pt>
                <c:pt idx="23884">
                  <c:v>2280.2734399999999</c:v>
                </c:pt>
                <c:pt idx="23885">
                  <c:v>2280.2734399999999</c:v>
                </c:pt>
                <c:pt idx="23886">
                  <c:v>2280.2734399999999</c:v>
                </c:pt>
                <c:pt idx="23887">
                  <c:v>2280.2734399999999</c:v>
                </c:pt>
                <c:pt idx="23888">
                  <c:v>2280.2734399999999</c:v>
                </c:pt>
                <c:pt idx="23889">
                  <c:v>2280.2734399999999</c:v>
                </c:pt>
                <c:pt idx="23890">
                  <c:v>2280.2734399999999</c:v>
                </c:pt>
                <c:pt idx="23891">
                  <c:v>2282.7148399999987</c:v>
                </c:pt>
                <c:pt idx="23892">
                  <c:v>2280.2734399999999</c:v>
                </c:pt>
                <c:pt idx="23893">
                  <c:v>2280.2734399999999</c:v>
                </c:pt>
                <c:pt idx="23894">
                  <c:v>2280.2734399999999</c:v>
                </c:pt>
                <c:pt idx="23895">
                  <c:v>2280.2734399999999</c:v>
                </c:pt>
                <c:pt idx="23896">
                  <c:v>2280.2734399999999</c:v>
                </c:pt>
                <c:pt idx="23897">
                  <c:v>2282.7148399999987</c:v>
                </c:pt>
                <c:pt idx="23898">
                  <c:v>2280.2734399999999</c:v>
                </c:pt>
                <c:pt idx="23899">
                  <c:v>2280.2734399999999</c:v>
                </c:pt>
                <c:pt idx="23900">
                  <c:v>2280.2734399999999</c:v>
                </c:pt>
                <c:pt idx="23901">
                  <c:v>2280.2734399999999</c:v>
                </c:pt>
                <c:pt idx="23902">
                  <c:v>2280.2734399999999</c:v>
                </c:pt>
                <c:pt idx="23903">
                  <c:v>2280.2734399999999</c:v>
                </c:pt>
                <c:pt idx="23904">
                  <c:v>2280.2734399999999</c:v>
                </c:pt>
                <c:pt idx="23905">
                  <c:v>2280.2734399999999</c:v>
                </c:pt>
                <c:pt idx="23906">
                  <c:v>2280.2734399999999</c:v>
                </c:pt>
                <c:pt idx="23907">
                  <c:v>2280.2734399999999</c:v>
                </c:pt>
                <c:pt idx="23908">
                  <c:v>2280.2734399999999</c:v>
                </c:pt>
                <c:pt idx="23909">
                  <c:v>2280.2734399999999</c:v>
                </c:pt>
                <c:pt idx="23910">
                  <c:v>2280.2734399999999</c:v>
                </c:pt>
                <c:pt idx="23911">
                  <c:v>2280.2734399999999</c:v>
                </c:pt>
                <c:pt idx="23912">
                  <c:v>2280.2734399999999</c:v>
                </c:pt>
                <c:pt idx="23913">
                  <c:v>2280.2734399999999</c:v>
                </c:pt>
                <c:pt idx="23914">
                  <c:v>2282.7148399999987</c:v>
                </c:pt>
                <c:pt idx="23915">
                  <c:v>2280.2734399999999</c:v>
                </c:pt>
                <c:pt idx="23916">
                  <c:v>2280.2734399999999</c:v>
                </c:pt>
                <c:pt idx="23917">
                  <c:v>2280.2734399999999</c:v>
                </c:pt>
                <c:pt idx="23918">
                  <c:v>2280.2734399999999</c:v>
                </c:pt>
                <c:pt idx="23919">
                  <c:v>2282.7148399999987</c:v>
                </c:pt>
                <c:pt idx="23920">
                  <c:v>2280.2734399999999</c:v>
                </c:pt>
                <c:pt idx="23921">
                  <c:v>2280.2734399999999</c:v>
                </c:pt>
                <c:pt idx="23922">
                  <c:v>2280.2734399999999</c:v>
                </c:pt>
                <c:pt idx="23923">
                  <c:v>2280.2734399999999</c:v>
                </c:pt>
                <c:pt idx="23924">
                  <c:v>2282.7148399999987</c:v>
                </c:pt>
                <c:pt idx="23925">
                  <c:v>2280.2734399999999</c:v>
                </c:pt>
                <c:pt idx="23926">
                  <c:v>2280.2734399999999</c:v>
                </c:pt>
                <c:pt idx="23927">
                  <c:v>2280.2734399999999</c:v>
                </c:pt>
                <c:pt idx="23928">
                  <c:v>2280.2734399999999</c:v>
                </c:pt>
                <c:pt idx="23929">
                  <c:v>2282.7148399999987</c:v>
                </c:pt>
                <c:pt idx="23930">
                  <c:v>2282.7148399999987</c:v>
                </c:pt>
                <c:pt idx="23931">
                  <c:v>2280.2734399999999</c:v>
                </c:pt>
                <c:pt idx="23932">
                  <c:v>2280.2734399999999</c:v>
                </c:pt>
                <c:pt idx="23933">
                  <c:v>2280.2734399999999</c:v>
                </c:pt>
                <c:pt idx="23934">
                  <c:v>2280.2734399999999</c:v>
                </c:pt>
                <c:pt idx="23935">
                  <c:v>2280.2734399999999</c:v>
                </c:pt>
                <c:pt idx="23936">
                  <c:v>2280.2734399999999</c:v>
                </c:pt>
                <c:pt idx="23937">
                  <c:v>2280.2734399999999</c:v>
                </c:pt>
                <c:pt idx="23938">
                  <c:v>2280.2734399999999</c:v>
                </c:pt>
                <c:pt idx="23939">
                  <c:v>2280.2734399999999</c:v>
                </c:pt>
                <c:pt idx="23940">
                  <c:v>2280.2734399999999</c:v>
                </c:pt>
                <c:pt idx="23941">
                  <c:v>2280.2734399999999</c:v>
                </c:pt>
                <c:pt idx="23942">
                  <c:v>2280.2734399999999</c:v>
                </c:pt>
                <c:pt idx="23943">
                  <c:v>2280.2734399999999</c:v>
                </c:pt>
                <c:pt idx="23944">
                  <c:v>2280.2734399999999</c:v>
                </c:pt>
                <c:pt idx="23945">
                  <c:v>2280.2734399999999</c:v>
                </c:pt>
                <c:pt idx="23946">
                  <c:v>2282.7148399999987</c:v>
                </c:pt>
                <c:pt idx="23947">
                  <c:v>2280.2734399999999</c:v>
                </c:pt>
                <c:pt idx="23948">
                  <c:v>2280.2734399999999</c:v>
                </c:pt>
                <c:pt idx="23949">
                  <c:v>2280.2734399999999</c:v>
                </c:pt>
                <c:pt idx="23950">
                  <c:v>2280.2734399999999</c:v>
                </c:pt>
                <c:pt idx="23951">
                  <c:v>2280.2734399999999</c:v>
                </c:pt>
                <c:pt idx="23952">
                  <c:v>2280.2734399999999</c:v>
                </c:pt>
                <c:pt idx="23953">
                  <c:v>2280.2734399999999</c:v>
                </c:pt>
                <c:pt idx="23954">
                  <c:v>2280.2734399999999</c:v>
                </c:pt>
                <c:pt idx="23955">
                  <c:v>2280.2734399999999</c:v>
                </c:pt>
                <c:pt idx="23956">
                  <c:v>2280.2734399999999</c:v>
                </c:pt>
                <c:pt idx="23957">
                  <c:v>2280.2734399999999</c:v>
                </c:pt>
                <c:pt idx="23958">
                  <c:v>2280.2734399999999</c:v>
                </c:pt>
                <c:pt idx="23959">
                  <c:v>2280.2734399999999</c:v>
                </c:pt>
                <c:pt idx="23960">
                  <c:v>2280.2734399999999</c:v>
                </c:pt>
                <c:pt idx="23961">
                  <c:v>2280.2734399999999</c:v>
                </c:pt>
                <c:pt idx="23962">
                  <c:v>2280.2734399999999</c:v>
                </c:pt>
                <c:pt idx="23963">
                  <c:v>2280.2734399999999</c:v>
                </c:pt>
                <c:pt idx="23964">
                  <c:v>2280.2734399999999</c:v>
                </c:pt>
                <c:pt idx="23965">
                  <c:v>2282.7148399999987</c:v>
                </c:pt>
                <c:pt idx="23966">
                  <c:v>2280.2734399999999</c:v>
                </c:pt>
                <c:pt idx="23967">
                  <c:v>2280.2734399999999</c:v>
                </c:pt>
                <c:pt idx="23968">
                  <c:v>2280.2734399999999</c:v>
                </c:pt>
                <c:pt idx="23969">
                  <c:v>2280.2734399999999</c:v>
                </c:pt>
                <c:pt idx="23970">
                  <c:v>2280.2734399999999</c:v>
                </c:pt>
                <c:pt idx="23971">
                  <c:v>2280.2734399999999</c:v>
                </c:pt>
                <c:pt idx="23972">
                  <c:v>2280.2734399999999</c:v>
                </c:pt>
                <c:pt idx="23973">
                  <c:v>2280.2734399999999</c:v>
                </c:pt>
                <c:pt idx="23974">
                  <c:v>2280.2734399999999</c:v>
                </c:pt>
                <c:pt idx="23975">
                  <c:v>2280.2734399999999</c:v>
                </c:pt>
                <c:pt idx="23976">
                  <c:v>2280.2734399999999</c:v>
                </c:pt>
                <c:pt idx="23977">
                  <c:v>2280.2734399999999</c:v>
                </c:pt>
                <c:pt idx="23978">
                  <c:v>2280.2734399999999</c:v>
                </c:pt>
                <c:pt idx="23979">
                  <c:v>2280.2734399999999</c:v>
                </c:pt>
                <c:pt idx="23980">
                  <c:v>2280.2734399999999</c:v>
                </c:pt>
                <c:pt idx="23981">
                  <c:v>2280.2734399999999</c:v>
                </c:pt>
                <c:pt idx="23982">
                  <c:v>2280.2734399999999</c:v>
                </c:pt>
                <c:pt idx="23983">
                  <c:v>2280.2734399999999</c:v>
                </c:pt>
                <c:pt idx="23984">
                  <c:v>2280.2734399999999</c:v>
                </c:pt>
                <c:pt idx="23985">
                  <c:v>2282.7148399999987</c:v>
                </c:pt>
                <c:pt idx="23986">
                  <c:v>2280.2734399999999</c:v>
                </c:pt>
                <c:pt idx="23987">
                  <c:v>2280.2734399999999</c:v>
                </c:pt>
                <c:pt idx="23988">
                  <c:v>2280.2734399999999</c:v>
                </c:pt>
                <c:pt idx="23989">
                  <c:v>2280.2734399999999</c:v>
                </c:pt>
                <c:pt idx="23990">
                  <c:v>2280.2734399999999</c:v>
                </c:pt>
                <c:pt idx="23991">
                  <c:v>2280.2734399999999</c:v>
                </c:pt>
                <c:pt idx="23992">
                  <c:v>2282.7148399999987</c:v>
                </c:pt>
                <c:pt idx="23993">
                  <c:v>2280.2734399999999</c:v>
                </c:pt>
                <c:pt idx="23994">
                  <c:v>2280.2734399999999</c:v>
                </c:pt>
                <c:pt idx="23995">
                  <c:v>2280.2734399999999</c:v>
                </c:pt>
                <c:pt idx="23996">
                  <c:v>2280.2734399999999</c:v>
                </c:pt>
                <c:pt idx="23997">
                  <c:v>2280.2734399999999</c:v>
                </c:pt>
                <c:pt idx="23998">
                  <c:v>2280.2734399999999</c:v>
                </c:pt>
                <c:pt idx="23999">
                  <c:v>2280.2734399999999</c:v>
                </c:pt>
                <c:pt idx="24000">
                  <c:v>2280.2734399999999</c:v>
                </c:pt>
                <c:pt idx="24001">
                  <c:v>2280.2734399999999</c:v>
                </c:pt>
                <c:pt idx="24002">
                  <c:v>2280.2734399999999</c:v>
                </c:pt>
                <c:pt idx="24003">
                  <c:v>2280.2734399999999</c:v>
                </c:pt>
                <c:pt idx="24004">
                  <c:v>2280.2734399999999</c:v>
                </c:pt>
                <c:pt idx="24005">
                  <c:v>2280.2734399999999</c:v>
                </c:pt>
                <c:pt idx="24006">
                  <c:v>2280.2734399999999</c:v>
                </c:pt>
                <c:pt idx="24007">
                  <c:v>2280.2734399999999</c:v>
                </c:pt>
                <c:pt idx="24008">
                  <c:v>2280.2734399999999</c:v>
                </c:pt>
                <c:pt idx="24009">
                  <c:v>2280.2734399999999</c:v>
                </c:pt>
                <c:pt idx="24010">
                  <c:v>2280.2734399999999</c:v>
                </c:pt>
                <c:pt idx="24011">
                  <c:v>2280.2734399999999</c:v>
                </c:pt>
                <c:pt idx="24012">
                  <c:v>2280.2734399999999</c:v>
                </c:pt>
                <c:pt idx="24013">
                  <c:v>2280.2734399999999</c:v>
                </c:pt>
                <c:pt idx="24014">
                  <c:v>2280.2734399999999</c:v>
                </c:pt>
                <c:pt idx="24015">
                  <c:v>2280.2734399999999</c:v>
                </c:pt>
                <c:pt idx="24016">
                  <c:v>2280.2734399999999</c:v>
                </c:pt>
                <c:pt idx="24017">
                  <c:v>2280.2734399999999</c:v>
                </c:pt>
                <c:pt idx="24018">
                  <c:v>2280.2734399999999</c:v>
                </c:pt>
                <c:pt idx="24019">
                  <c:v>2282.7148399999987</c:v>
                </c:pt>
                <c:pt idx="24020">
                  <c:v>2280.2734399999999</c:v>
                </c:pt>
                <c:pt idx="24021">
                  <c:v>2280.2734399999999</c:v>
                </c:pt>
                <c:pt idx="24022">
                  <c:v>2280.2734399999999</c:v>
                </c:pt>
                <c:pt idx="24023">
                  <c:v>2280.2734399999999</c:v>
                </c:pt>
                <c:pt idx="24024">
                  <c:v>2280.2734399999999</c:v>
                </c:pt>
                <c:pt idx="24025">
                  <c:v>2280.2734399999999</c:v>
                </c:pt>
                <c:pt idx="24026">
                  <c:v>2280.2734399999999</c:v>
                </c:pt>
                <c:pt idx="24027">
                  <c:v>2280.2734399999999</c:v>
                </c:pt>
                <c:pt idx="24028">
                  <c:v>2280.2734399999999</c:v>
                </c:pt>
                <c:pt idx="24029">
                  <c:v>2282.7148399999987</c:v>
                </c:pt>
                <c:pt idx="24030">
                  <c:v>2282.7148399999987</c:v>
                </c:pt>
                <c:pt idx="24031">
                  <c:v>2280.2734399999999</c:v>
                </c:pt>
                <c:pt idx="24032">
                  <c:v>2280.2734399999999</c:v>
                </c:pt>
                <c:pt idx="24033">
                  <c:v>2282.7148399999987</c:v>
                </c:pt>
                <c:pt idx="24034">
                  <c:v>2280.2734399999999</c:v>
                </c:pt>
                <c:pt idx="24035">
                  <c:v>2280.2734399999999</c:v>
                </c:pt>
                <c:pt idx="24036">
                  <c:v>2280.2734399999999</c:v>
                </c:pt>
                <c:pt idx="24037">
                  <c:v>2280.2734399999999</c:v>
                </c:pt>
                <c:pt idx="24038">
                  <c:v>2280.2734399999999</c:v>
                </c:pt>
                <c:pt idx="24039">
                  <c:v>2280.2734399999999</c:v>
                </c:pt>
                <c:pt idx="24040">
                  <c:v>2280.2734399999999</c:v>
                </c:pt>
                <c:pt idx="24041">
                  <c:v>2280.2734399999999</c:v>
                </c:pt>
                <c:pt idx="24042">
                  <c:v>2280.2734399999999</c:v>
                </c:pt>
                <c:pt idx="24043">
                  <c:v>2280.2734399999999</c:v>
                </c:pt>
                <c:pt idx="24044">
                  <c:v>2280.2734399999999</c:v>
                </c:pt>
                <c:pt idx="24045">
                  <c:v>2280.2734399999999</c:v>
                </c:pt>
                <c:pt idx="24046">
                  <c:v>2280.2734399999999</c:v>
                </c:pt>
                <c:pt idx="24047">
                  <c:v>2280.2734399999999</c:v>
                </c:pt>
                <c:pt idx="24048">
                  <c:v>2280.2734399999999</c:v>
                </c:pt>
                <c:pt idx="24049">
                  <c:v>2280.2734399999999</c:v>
                </c:pt>
                <c:pt idx="24050">
                  <c:v>2280.2734399999999</c:v>
                </c:pt>
                <c:pt idx="24051">
                  <c:v>2280.2734399999999</c:v>
                </c:pt>
                <c:pt idx="24052">
                  <c:v>2280.2734399999999</c:v>
                </c:pt>
                <c:pt idx="24053">
                  <c:v>2280.2734399999999</c:v>
                </c:pt>
                <c:pt idx="24054">
                  <c:v>2280.2734399999999</c:v>
                </c:pt>
                <c:pt idx="24055">
                  <c:v>2280.2734399999999</c:v>
                </c:pt>
                <c:pt idx="24056">
                  <c:v>2280.2734399999999</c:v>
                </c:pt>
                <c:pt idx="24057">
                  <c:v>2280.2734399999999</c:v>
                </c:pt>
                <c:pt idx="24058">
                  <c:v>2280.2734399999999</c:v>
                </c:pt>
                <c:pt idx="24059">
                  <c:v>2280.2734399999999</c:v>
                </c:pt>
                <c:pt idx="24060">
                  <c:v>2280.2734399999999</c:v>
                </c:pt>
                <c:pt idx="24061">
                  <c:v>2280.2734399999999</c:v>
                </c:pt>
                <c:pt idx="24062">
                  <c:v>2280.2734399999999</c:v>
                </c:pt>
                <c:pt idx="24063">
                  <c:v>2280.2734399999999</c:v>
                </c:pt>
                <c:pt idx="24064">
                  <c:v>2280.2734399999999</c:v>
                </c:pt>
                <c:pt idx="24065">
                  <c:v>2280.2734399999999</c:v>
                </c:pt>
                <c:pt idx="24066">
                  <c:v>2282.7148399999987</c:v>
                </c:pt>
                <c:pt idx="24067">
                  <c:v>2280.2734399999999</c:v>
                </c:pt>
                <c:pt idx="24068">
                  <c:v>2280.2734399999999</c:v>
                </c:pt>
                <c:pt idx="24069">
                  <c:v>2280.2734399999999</c:v>
                </c:pt>
                <c:pt idx="24070">
                  <c:v>2280.2734399999999</c:v>
                </c:pt>
                <c:pt idx="24071">
                  <c:v>2280.2734399999999</c:v>
                </c:pt>
                <c:pt idx="24072">
                  <c:v>2280.2734399999999</c:v>
                </c:pt>
                <c:pt idx="24073">
                  <c:v>2280.2734399999999</c:v>
                </c:pt>
                <c:pt idx="24074">
                  <c:v>2280.2734399999999</c:v>
                </c:pt>
                <c:pt idx="24075">
                  <c:v>2280.2734399999999</c:v>
                </c:pt>
                <c:pt idx="24076">
                  <c:v>2280.2734399999999</c:v>
                </c:pt>
                <c:pt idx="24077">
                  <c:v>2280.2734399999999</c:v>
                </c:pt>
                <c:pt idx="24078">
                  <c:v>2280.2734399999999</c:v>
                </c:pt>
                <c:pt idx="24079">
                  <c:v>2280.2734399999999</c:v>
                </c:pt>
                <c:pt idx="24080">
                  <c:v>2280.2734399999999</c:v>
                </c:pt>
                <c:pt idx="24081">
                  <c:v>2280.2734399999999</c:v>
                </c:pt>
                <c:pt idx="24082">
                  <c:v>2280.2734399999999</c:v>
                </c:pt>
                <c:pt idx="24083">
                  <c:v>2280.2734399999999</c:v>
                </c:pt>
                <c:pt idx="24084">
                  <c:v>2280.2734399999999</c:v>
                </c:pt>
                <c:pt idx="24085">
                  <c:v>2280.2734399999999</c:v>
                </c:pt>
                <c:pt idx="24086">
                  <c:v>2280.2734399999999</c:v>
                </c:pt>
                <c:pt idx="24087">
                  <c:v>2280.2734399999999</c:v>
                </c:pt>
                <c:pt idx="24088">
                  <c:v>2280.2734399999999</c:v>
                </c:pt>
                <c:pt idx="24089">
                  <c:v>2280.2734399999999</c:v>
                </c:pt>
                <c:pt idx="24090">
                  <c:v>2280.2734399999999</c:v>
                </c:pt>
                <c:pt idx="24091">
                  <c:v>2280.2734399999999</c:v>
                </c:pt>
                <c:pt idx="24092">
                  <c:v>2280.2734399999999</c:v>
                </c:pt>
                <c:pt idx="24093">
                  <c:v>2280.2734399999999</c:v>
                </c:pt>
                <c:pt idx="24094">
                  <c:v>2280.2734399999999</c:v>
                </c:pt>
                <c:pt idx="24095">
                  <c:v>2280.2734399999999</c:v>
                </c:pt>
                <c:pt idx="24096">
                  <c:v>2280.2734399999999</c:v>
                </c:pt>
                <c:pt idx="24097">
                  <c:v>2280.2734399999999</c:v>
                </c:pt>
                <c:pt idx="24098">
                  <c:v>2280.2734399999999</c:v>
                </c:pt>
                <c:pt idx="24099">
                  <c:v>2280.2734399999999</c:v>
                </c:pt>
                <c:pt idx="24100">
                  <c:v>2280.2734399999999</c:v>
                </c:pt>
                <c:pt idx="24101">
                  <c:v>2280.2734399999999</c:v>
                </c:pt>
                <c:pt idx="24102">
                  <c:v>2280.2734399999999</c:v>
                </c:pt>
                <c:pt idx="24103">
                  <c:v>2280.2734399999999</c:v>
                </c:pt>
                <c:pt idx="24104">
                  <c:v>2280.2734399999999</c:v>
                </c:pt>
                <c:pt idx="24105">
                  <c:v>2280.2734399999999</c:v>
                </c:pt>
                <c:pt idx="24106">
                  <c:v>2280.2734399999999</c:v>
                </c:pt>
                <c:pt idx="24107">
                  <c:v>2280.2734399999999</c:v>
                </c:pt>
                <c:pt idx="24108">
                  <c:v>2280.2734399999999</c:v>
                </c:pt>
                <c:pt idx="24109">
                  <c:v>2280.2734399999999</c:v>
                </c:pt>
                <c:pt idx="24110">
                  <c:v>2280.2734399999999</c:v>
                </c:pt>
                <c:pt idx="24111">
                  <c:v>2280.2734399999999</c:v>
                </c:pt>
                <c:pt idx="24112">
                  <c:v>2280.2734399999999</c:v>
                </c:pt>
                <c:pt idx="24113">
                  <c:v>2280.2734399999999</c:v>
                </c:pt>
                <c:pt idx="24114">
                  <c:v>2280.2734399999999</c:v>
                </c:pt>
                <c:pt idx="24115">
                  <c:v>2280.2734399999999</c:v>
                </c:pt>
                <c:pt idx="24116">
                  <c:v>2280.2734399999999</c:v>
                </c:pt>
                <c:pt idx="24117">
                  <c:v>2280.2734399999999</c:v>
                </c:pt>
                <c:pt idx="24118">
                  <c:v>2280.2734399999999</c:v>
                </c:pt>
                <c:pt idx="24119">
                  <c:v>2280.2734399999999</c:v>
                </c:pt>
                <c:pt idx="24120">
                  <c:v>2280.2734399999999</c:v>
                </c:pt>
                <c:pt idx="24121">
                  <c:v>2280.2734399999999</c:v>
                </c:pt>
                <c:pt idx="24122">
                  <c:v>2280.2734399999999</c:v>
                </c:pt>
                <c:pt idx="24123">
                  <c:v>2280.2734399999999</c:v>
                </c:pt>
                <c:pt idx="24124">
                  <c:v>2280.2734399999999</c:v>
                </c:pt>
                <c:pt idx="24125">
                  <c:v>2280.2734399999999</c:v>
                </c:pt>
                <c:pt idx="24126">
                  <c:v>2280.2734399999999</c:v>
                </c:pt>
                <c:pt idx="24127">
                  <c:v>2280.2734399999999</c:v>
                </c:pt>
                <c:pt idx="24128">
                  <c:v>2280.2734399999999</c:v>
                </c:pt>
                <c:pt idx="24129">
                  <c:v>2280.2734399999999</c:v>
                </c:pt>
                <c:pt idx="24130">
                  <c:v>2280.2734399999999</c:v>
                </c:pt>
                <c:pt idx="24131">
                  <c:v>2280.2734399999999</c:v>
                </c:pt>
                <c:pt idx="24132">
                  <c:v>2280.2734399999999</c:v>
                </c:pt>
                <c:pt idx="24133">
                  <c:v>2280.2734399999999</c:v>
                </c:pt>
                <c:pt idx="24134">
                  <c:v>2280.2734399999999</c:v>
                </c:pt>
                <c:pt idx="24135">
                  <c:v>2280.2734399999999</c:v>
                </c:pt>
                <c:pt idx="24136">
                  <c:v>2280.2734399999999</c:v>
                </c:pt>
                <c:pt idx="24137">
                  <c:v>2280.2734399999999</c:v>
                </c:pt>
                <c:pt idx="24138">
                  <c:v>2280.2734399999999</c:v>
                </c:pt>
                <c:pt idx="24139">
                  <c:v>2280.2734399999999</c:v>
                </c:pt>
                <c:pt idx="24140">
                  <c:v>2280.2734399999999</c:v>
                </c:pt>
                <c:pt idx="24141">
                  <c:v>2280.2734399999999</c:v>
                </c:pt>
                <c:pt idx="24142">
                  <c:v>2280.2734399999999</c:v>
                </c:pt>
                <c:pt idx="24143">
                  <c:v>2280.2734399999999</c:v>
                </c:pt>
                <c:pt idx="24144">
                  <c:v>2280.2734399999999</c:v>
                </c:pt>
                <c:pt idx="24145">
                  <c:v>2280.2734399999999</c:v>
                </c:pt>
                <c:pt idx="24146">
                  <c:v>2280.2734399999999</c:v>
                </c:pt>
                <c:pt idx="24147">
                  <c:v>2280.2734399999999</c:v>
                </c:pt>
                <c:pt idx="24148">
                  <c:v>2280.2734399999999</c:v>
                </c:pt>
                <c:pt idx="24149">
                  <c:v>2280.2734399999999</c:v>
                </c:pt>
                <c:pt idx="24150">
                  <c:v>2280.2734399999999</c:v>
                </c:pt>
                <c:pt idx="24151">
                  <c:v>2280.2734399999999</c:v>
                </c:pt>
                <c:pt idx="24152">
                  <c:v>2280.2734399999999</c:v>
                </c:pt>
                <c:pt idx="24153">
                  <c:v>2280.2734399999999</c:v>
                </c:pt>
                <c:pt idx="24154">
                  <c:v>2280.2734399999999</c:v>
                </c:pt>
                <c:pt idx="24155">
                  <c:v>2280.2734399999999</c:v>
                </c:pt>
                <c:pt idx="24156">
                  <c:v>2280.2734399999999</c:v>
                </c:pt>
                <c:pt idx="24157">
                  <c:v>2280.2734399999999</c:v>
                </c:pt>
                <c:pt idx="24158">
                  <c:v>2280.2734399999999</c:v>
                </c:pt>
                <c:pt idx="24159">
                  <c:v>2280.2734399999999</c:v>
                </c:pt>
                <c:pt idx="24160">
                  <c:v>2280.2734399999999</c:v>
                </c:pt>
                <c:pt idx="24161">
                  <c:v>2277.8320300000019</c:v>
                </c:pt>
                <c:pt idx="24162">
                  <c:v>2280.2734399999999</c:v>
                </c:pt>
                <c:pt idx="24163">
                  <c:v>2280.2734399999999</c:v>
                </c:pt>
                <c:pt idx="24164">
                  <c:v>2280.2734399999999</c:v>
                </c:pt>
                <c:pt idx="24165">
                  <c:v>2280.2734399999999</c:v>
                </c:pt>
                <c:pt idx="24166">
                  <c:v>2280.2734399999999</c:v>
                </c:pt>
                <c:pt idx="24167">
                  <c:v>2280.2734399999999</c:v>
                </c:pt>
                <c:pt idx="24168">
                  <c:v>2280.2734399999999</c:v>
                </c:pt>
                <c:pt idx="24169">
                  <c:v>2280.2734399999999</c:v>
                </c:pt>
                <c:pt idx="24170">
                  <c:v>2280.2734399999999</c:v>
                </c:pt>
                <c:pt idx="24171">
                  <c:v>2280.2734399999999</c:v>
                </c:pt>
                <c:pt idx="24172">
                  <c:v>2280.2734399999999</c:v>
                </c:pt>
                <c:pt idx="24173">
                  <c:v>2280.2734399999999</c:v>
                </c:pt>
                <c:pt idx="24174">
                  <c:v>2280.2734399999999</c:v>
                </c:pt>
                <c:pt idx="24175">
                  <c:v>2280.2734399999999</c:v>
                </c:pt>
                <c:pt idx="24176">
                  <c:v>2277.8320300000019</c:v>
                </c:pt>
                <c:pt idx="24177">
                  <c:v>2280.2734399999999</c:v>
                </c:pt>
                <c:pt idx="24178">
                  <c:v>2277.8320300000019</c:v>
                </c:pt>
                <c:pt idx="24179">
                  <c:v>2280.2734399999999</c:v>
                </c:pt>
                <c:pt idx="24180">
                  <c:v>2280.2734399999999</c:v>
                </c:pt>
                <c:pt idx="24181">
                  <c:v>2280.2734399999999</c:v>
                </c:pt>
                <c:pt idx="24182">
                  <c:v>2280.2734399999999</c:v>
                </c:pt>
                <c:pt idx="24183">
                  <c:v>2280.2734399999999</c:v>
                </c:pt>
                <c:pt idx="24184">
                  <c:v>2280.2734399999999</c:v>
                </c:pt>
                <c:pt idx="24185">
                  <c:v>2280.2734399999999</c:v>
                </c:pt>
                <c:pt idx="24186">
                  <c:v>2280.2734399999999</c:v>
                </c:pt>
                <c:pt idx="24187">
                  <c:v>2280.2734399999999</c:v>
                </c:pt>
                <c:pt idx="24188">
                  <c:v>2280.2734399999999</c:v>
                </c:pt>
                <c:pt idx="24189">
                  <c:v>2280.2734399999999</c:v>
                </c:pt>
                <c:pt idx="24190">
                  <c:v>2280.2734399999999</c:v>
                </c:pt>
                <c:pt idx="24191">
                  <c:v>2280.2734399999999</c:v>
                </c:pt>
                <c:pt idx="24192">
                  <c:v>2280.2734399999999</c:v>
                </c:pt>
                <c:pt idx="24193">
                  <c:v>2280.2734399999999</c:v>
                </c:pt>
                <c:pt idx="24194">
                  <c:v>2280.2734399999999</c:v>
                </c:pt>
                <c:pt idx="24195">
                  <c:v>2280.2734399999999</c:v>
                </c:pt>
                <c:pt idx="24196">
                  <c:v>2280.2734399999999</c:v>
                </c:pt>
                <c:pt idx="24197">
                  <c:v>2280.2734399999999</c:v>
                </c:pt>
                <c:pt idx="24198">
                  <c:v>2280.2734399999999</c:v>
                </c:pt>
                <c:pt idx="24199">
                  <c:v>2280.2734399999999</c:v>
                </c:pt>
                <c:pt idx="24200">
                  <c:v>2280.2734399999999</c:v>
                </c:pt>
                <c:pt idx="24201">
                  <c:v>2280.2734399999999</c:v>
                </c:pt>
                <c:pt idx="24202">
                  <c:v>2280.2734399999999</c:v>
                </c:pt>
                <c:pt idx="24203">
                  <c:v>2280.2734399999999</c:v>
                </c:pt>
                <c:pt idx="24204">
                  <c:v>2280.2734399999999</c:v>
                </c:pt>
                <c:pt idx="24205">
                  <c:v>2280.2734399999999</c:v>
                </c:pt>
                <c:pt idx="24206">
                  <c:v>2280.2734399999999</c:v>
                </c:pt>
                <c:pt idx="24207">
                  <c:v>2277.8320300000019</c:v>
                </c:pt>
                <c:pt idx="24208">
                  <c:v>2280.2734399999999</c:v>
                </c:pt>
                <c:pt idx="24209">
                  <c:v>2280.2734399999999</c:v>
                </c:pt>
                <c:pt idx="24210">
                  <c:v>2280.2734399999999</c:v>
                </c:pt>
                <c:pt idx="24211">
                  <c:v>2280.2734399999999</c:v>
                </c:pt>
                <c:pt idx="24212">
                  <c:v>2280.2734399999999</c:v>
                </c:pt>
                <c:pt idx="24213">
                  <c:v>2280.2734399999999</c:v>
                </c:pt>
                <c:pt idx="24214">
                  <c:v>2280.2734399999999</c:v>
                </c:pt>
                <c:pt idx="24215">
                  <c:v>2280.2734399999999</c:v>
                </c:pt>
                <c:pt idx="24216">
                  <c:v>2280.2734399999999</c:v>
                </c:pt>
                <c:pt idx="24217">
                  <c:v>2280.2734399999999</c:v>
                </c:pt>
                <c:pt idx="24218">
                  <c:v>2280.2734399999999</c:v>
                </c:pt>
                <c:pt idx="24219">
                  <c:v>2280.2734399999999</c:v>
                </c:pt>
                <c:pt idx="24220">
                  <c:v>2280.2734399999999</c:v>
                </c:pt>
                <c:pt idx="24221">
                  <c:v>2277.8320300000019</c:v>
                </c:pt>
                <c:pt idx="24222">
                  <c:v>2280.2734399999999</c:v>
                </c:pt>
                <c:pt idx="24223">
                  <c:v>2280.2734399999999</c:v>
                </c:pt>
                <c:pt idx="24224">
                  <c:v>2277.8320300000019</c:v>
                </c:pt>
                <c:pt idx="24225">
                  <c:v>2280.2734399999999</c:v>
                </c:pt>
                <c:pt idx="24226">
                  <c:v>2280.2734399999999</c:v>
                </c:pt>
                <c:pt idx="24227">
                  <c:v>2280.2734399999999</c:v>
                </c:pt>
                <c:pt idx="24228">
                  <c:v>2280.2734399999999</c:v>
                </c:pt>
                <c:pt idx="24229">
                  <c:v>2280.2734399999999</c:v>
                </c:pt>
                <c:pt idx="24230">
                  <c:v>2280.2734399999999</c:v>
                </c:pt>
                <c:pt idx="24231">
                  <c:v>2280.2734399999999</c:v>
                </c:pt>
                <c:pt idx="24232">
                  <c:v>2280.2734399999999</c:v>
                </c:pt>
                <c:pt idx="24233">
                  <c:v>2280.2734399999999</c:v>
                </c:pt>
                <c:pt idx="24234">
                  <c:v>2280.2734399999999</c:v>
                </c:pt>
                <c:pt idx="24235">
                  <c:v>2280.2734399999999</c:v>
                </c:pt>
                <c:pt idx="24236">
                  <c:v>2280.2734399999999</c:v>
                </c:pt>
                <c:pt idx="24237">
                  <c:v>2280.2734399999999</c:v>
                </c:pt>
                <c:pt idx="24238">
                  <c:v>2280.2734399999999</c:v>
                </c:pt>
                <c:pt idx="24239">
                  <c:v>2280.2734399999999</c:v>
                </c:pt>
                <c:pt idx="24240">
                  <c:v>2280.2734399999999</c:v>
                </c:pt>
                <c:pt idx="24241">
                  <c:v>2280.2734399999999</c:v>
                </c:pt>
                <c:pt idx="24242">
                  <c:v>2280.2734399999999</c:v>
                </c:pt>
                <c:pt idx="24243">
                  <c:v>2280.2734399999999</c:v>
                </c:pt>
                <c:pt idx="24244">
                  <c:v>2280.2734399999999</c:v>
                </c:pt>
                <c:pt idx="24245">
                  <c:v>2280.2734399999999</c:v>
                </c:pt>
                <c:pt idx="24246">
                  <c:v>2280.2734399999999</c:v>
                </c:pt>
                <c:pt idx="24247">
                  <c:v>2277.8320300000019</c:v>
                </c:pt>
                <c:pt idx="24248">
                  <c:v>2280.2734399999999</c:v>
                </c:pt>
                <c:pt idx="24249">
                  <c:v>2280.2734399999999</c:v>
                </c:pt>
                <c:pt idx="24250">
                  <c:v>2280.2734399999999</c:v>
                </c:pt>
                <c:pt idx="24251">
                  <c:v>2277.8320300000019</c:v>
                </c:pt>
                <c:pt idx="24252">
                  <c:v>2280.2734399999999</c:v>
                </c:pt>
                <c:pt idx="24253">
                  <c:v>2280.2734399999999</c:v>
                </c:pt>
                <c:pt idx="24254">
                  <c:v>2280.2734399999999</c:v>
                </c:pt>
                <c:pt idx="24255">
                  <c:v>2280.2734399999999</c:v>
                </c:pt>
                <c:pt idx="24256">
                  <c:v>2280.2734399999999</c:v>
                </c:pt>
                <c:pt idx="24257">
                  <c:v>2280.2734399999999</c:v>
                </c:pt>
                <c:pt idx="24258">
                  <c:v>2280.2734399999999</c:v>
                </c:pt>
                <c:pt idx="24259">
                  <c:v>2280.2734399999999</c:v>
                </c:pt>
                <c:pt idx="24260">
                  <c:v>2280.2734399999999</c:v>
                </c:pt>
                <c:pt idx="24261">
                  <c:v>2280.2734399999999</c:v>
                </c:pt>
                <c:pt idx="24262">
                  <c:v>2280.2734399999999</c:v>
                </c:pt>
                <c:pt idx="24263">
                  <c:v>2280.2734399999999</c:v>
                </c:pt>
                <c:pt idx="24264">
                  <c:v>2280.2734399999999</c:v>
                </c:pt>
                <c:pt idx="24265">
                  <c:v>2277.8320300000019</c:v>
                </c:pt>
                <c:pt idx="24266">
                  <c:v>2280.2734399999999</c:v>
                </c:pt>
                <c:pt idx="24267">
                  <c:v>2280.2734399999999</c:v>
                </c:pt>
                <c:pt idx="24268">
                  <c:v>2280.2734399999999</c:v>
                </c:pt>
                <c:pt idx="24269">
                  <c:v>2280.2734399999999</c:v>
                </c:pt>
                <c:pt idx="24270">
                  <c:v>2280.2734399999999</c:v>
                </c:pt>
                <c:pt idx="24271">
                  <c:v>2280.2734399999999</c:v>
                </c:pt>
                <c:pt idx="24272">
                  <c:v>2280.2734399999999</c:v>
                </c:pt>
                <c:pt idx="24273">
                  <c:v>2280.2734399999999</c:v>
                </c:pt>
                <c:pt idx="24274">
                  <c:v>2277.8320300000019</c:v>
                </c:pt>
                <c:pt idx="24275">
                  <c:v>2277.8320300000019</c:v>
                </c:pt>
                <c:pt idx="24276">
                  <c:v>2280.2734399999999</c:v>
                </c:pt>
                <c:pt idx="24277">
                  <c:v>2280.2734399999999</c:v>
                </c:pt>
                <c:pt idx="24278">
                  <c:v>2280.2734399999999</c:v>
                </c:pt>
                <c:pt idx="24279">
                  <c:v>2280.2734399999999</c:v>
                </c:pt>
                <c:pt idx="24280">
                  <c:v>2280.2734399999999</c:v>
                </c:pt>
                <c:pt idx="24281">
                  <c:v>2280.2734399999999</c:v>
                </c:pt>
                <c:pt idx="24282">
                  <c:v>2280.2734399999999</c:v>
                </c:pt>
                <c:pt idx="24283">
                  <c:v>2280.2734399999999</c:v>
                </c:pt>
                <c:pt idx="24284">
                  <c:v>2280.2734399999999</c:v>
                </c:pt>
                <c:pt idx="24285">
                  <c:v>2280.2734399999999</c:v>
                </c:pt>
                <c:pt idx="24286">
                  <c:v>2280.2734399999999</c:v>
                </c:pt>
                <c:pt idx="24287">
                  <c:v>2280.2734399999999</c:v>
                </c:pt>
                <c:pt idx="24288">
                  <c:v>2280.2734399999999</c:v>
                </c:pt>
                <c:pt idx="24289">
                  <c:v>2277.8320300000019</c:v>
                </c:pt>
                <c:pt idx="24290">
                  <c:v>2280.2734399999999</c:v>
                </c:pt>
                <c:pt idx="24291">
                  <c:v>2280.2734399999999</c:v>
                </c:pt>
                <c:pt idx="24292">
                  <c:v>2280.2734399999999</c:v>
                </c:pt>
                <c:pt idx="24293">
                  <c:v>2280.2734399999999</c:v>
                </c:pt>
                <c:pt idx="24294">
                  <c:v>2280.2734399999999</c:v>
                </c:pt>
                <c:pt idx="24295">
                  <c:v>2280.2734399999999</c:v>
                </c:pt>
                <c:pt idx="24296">
                  <c:v>2280.2734399999999</c:v>
                </c:pt>
                <c:pt idx="24297">
                  <c:v>2280.2734399999999</c:v>
                </c:pt>
                <c:pt idx="24298">
                  <c:v>2280.2734399999999</c:v>
                </c:pt>
                <c:pt idx="24299">
                  <c:v>2280.2734399999999</c:v>
                </c:pt>
                <c:pt idx="24300">
                  <c:v>2280.2734399999999</c:v>
                </c:pt>
                <c:pt idx="24301">
                  <c:v>2280.2734399999999</c:v>
                </c:pt>
                <c:pt idx="24302">
                  <c:v>2280.2734399999999</c:v>
                </c:pt>
                <c:pt idx="24303">
                  <c:v>2280.2734399999999</c:v>
                </c:pt>
                <c:pt idx="24304">
                  <c:v>2280.2734399999999</c:v>
                </c:pt>
                <c:pt idx="24305">
                  <c:v>2280.2734399999999</c:v>
                </c:pt>
                <c:pt idx="24306">
                  <c:v>2280.2734399999999</c:v>
                </c:pt>
                <c:pt idx="24307">
                  <c:v>2277.8320300000019</c:v>
                </c:pt>
                <c:pt idx="24308">
                  <c:v>2280.2734399999999</c:v>
                </c:pt>
                <c:pt idx="24309">
                  <c:v>2280.2734399999999</c:v>
                </c:pt>
                <c:pt idx="24310">
                  <c:v>2277.8320300000019</c:v>
                </c:pt>
                <c:pt idx="24311">
                  <c:v>2280.2734399999999</c:v>
                </c:pt>
                <c:pt idx="24312">
                  <c:v>2280.2734399999999</c:v>
                </c:pt>
                <c:pt idx="24313">
                  <c:v>2280.2734399999999</c:v>
                </c:pt>
                <c:pt idx="24314">
                  <c:v>2280.2734399999999</c:v>
                </c:pt>
                <c:pt idx="24315">
                  <c:v>2280.2734399999999</c:v>
                </c:pt>
                <c:pt idx="24316">
                  <c:v>2280.2734399999999</c:v>
                </c:pt>
                <c:pt idx="24317">
                  <c:v>2277.8320300000019</c:v>
                </c:pt>
                <c:pt idx="24318">
                  <c:v>2280.2734399999999</c:v>
                </c:pt>
                <c:pt idx="24319">
                  <c:v>2280.2734399999999</c:v>
                </c:pt>
                <c:pt idx="24320">
                  <c:v>2280.2734399999999</c:v>
                </c:pt>
                <c:pt idx="24321">
                  <c:v>2280.2734399999999</c:v>
                </c:pt>
                <c:pt idx="24322">
                  <c:v>2280.2734399999999</c:v>
                </c:pt>
                <c:pt idx="24323">
                  <c:v>2280.2734399999999</c:v>
                </c:pt>
                <c:pt idx="24324">
                  <c:v>2280.2734399999999</c:v>
                </c:pt>
                <c:pt idx="24325">
                  <c:v>2280.2734399999999</c:v>
                </c:pt>
                <c:pt idx="24326">
                  <c:v>2280.2734399999999</c:v>
                </c:pt>
                <c:pt idx="24327">
                  <c:v>2280.2734399999999</c:v>
                </c:pt>
                <c:pt idx="24328">
                  <c:v>2280.2734399999999</c:v>
                </c:pt>
                <c:pt idx="24329">
                  <c:v>2280.2734399999999</c:v>
                </c:pt>
                <c:pt idx="24330">
                  <c:v>2280.2734399999999</c:v>
                </c:pt>
                <c:pt idx="24331">
                  <c:v>2280.2734399999999</c:v>
                </c:pt>
                <c:pt idx="24332">
                  <c:v>2277.8320300000019</c:v>
                </c:pt>
                <c:pt idx="24333">
                  <c:v>2280.2734399999999</c:v>
                </c:pt>
                <c:pt idx="24334">
                  <c:v>2280.2734399999999</c:v>
                </c:pt>
                <c:pt idx="24335">
                  <c:v>2280.2734399999999</c:v>
                </c:pt>
                <c:pt idx="24336">
                  <c:v>2280.2734399999999</c:v>
                </c:pt>
                <c:pt idx="24337">
                  <c:v>2280.2734399999999</c:v>
                </c:pt>
                <c:pt idx="24338">
                  <c:v>2280.2734399999999</c:v>
                </c:pt>
                <c:pt idx="24339">
                  <c:v>2277.8320300000019</c:v>
                </c:pt>
                <c:pt idx="24340">
                  <c:v>2280.2734399999999</c:v>
                </c:pt>
                <c:pt idx="24341">
                  <c:v>2280.2734399999999</c:v>
                </c:pt>
                <c:pt idx="24342">
                  <c:v>2277.8320300000019</c:v>
                </c:pt>
                <c:pt idx="24343">
                  <c:v>2277.8320300000019</c:v>
                </c:pt>
                <c:pt idx="24344">
                  <c:v>2280.2734399999999</c:v>
                </c:pt>
                <c:pt idx="24345">
                  <c:v>2280.2734399999999</c:v>
                </c:pt>
                <c:pt idx="24346">
                  <c:v>2280.2734399999999</c:v>
                </c:pt>
                <c:pt idx="24347">
                  <c:v>2280.2734399999999</c:v>
                </c:pt>
                <c:pt idx="24348">
                  <c:v>2280.2734399999999</c:v>
                </c:pt>
                <c:pt idx="24349">
                  <c:v>2280.2734399999999</c:v>
                </c:pt>
                <c:pt idx="24350">
                  <c:v>2280.2734399999999</c:v>
                </c:pt>
                <c:pt idx="24351">
                  <c:v>2280.2734399999999</c:v>
                </c:pt>
                <c:pt idx="24352">
                  <c:v>2277.8320300000019</c:v>
                </c:pt>
                <c:pt idx="24353">
                  <c:v>2280.2734399999999</c:v>
                </c:pt>
                <c:pt idx="24354">
                  <c:v>2280.2734399999999</c:v>
                </c:pt>
                <c:pt idx="24355">
                  <c:v>2280.2734399999999</c:v>
                </c:pt>
                <c:pt idx="24356">
                  <c:v>2277.8320300000019</c:v>
                </c:pt>
                <c:pt idx="24357">
                  <c:v>2280.2734399999999</c:v>
                </c:pt>
                <c:pt idx="24358">
                  <c:v>2280.2734399999999</c:v>
                </c:pt>
                <c:pt idx="24359">
                  <c:v>2277.8320300000019</c:v>
                </c:pt>
                <c:pt idx="24360">
                  <c:v>2280.2734399999999</c:v>
                </c:pt>
                <c:pt idx="24361">
                  <c:v>2277.8320300000019</c:v>
                </c:pt>
                <c:pt idx="24362">
                  <c:v>2280.2734399999999</c:v>
                </c:pt>
                <c:pt idx="24363">
                  <c:v>2280.2734399999999</c:v>
                </c:pt>
                <c:pt idx="24364">
                  <c:v>2277.8320300000019</c:v>
                </c:pt>
                <c:pt idx="24365">
                  <c:v>2277.8320300000019</c:v>
                </c:pt>
                <c:pt idx="24366">
                  <c:v>2280.2734399999999</c:v>
                </c:pt>
                <c:pt idx="24367">
                  <c:v>2280.2734399999999</c:v>
                </c:pt>
                <c:pt idx="24368">
                  <c:v>2280.2734399999999</c:v>
                </c:pt>
                <c:pt idx="24369">
                  <c:v>2277.8320300000019</c:v>
                </c:pt>
                <c:pt idx="24370">
                  <c:v>2277.8320300000019</c:v>
                </c:pt>
                <c:pt idx="24371">
                  <c:v>2277.8320300000019</c:v>
                </c:pt>
                <c:pt idx="24372">
                  <c:v>2280.2734399999999</c:v>
                </c:pt>
                <c:pt idx="24373">
                  <c:v>2280.2734399999999</c:v>
                </c:pt>
                <c:pt idx="24374">
                  <c:v>2280.2734399999999</c:v>
                </c:pt>
                <c:pt idx="24375">
                  <c:v>2280.2734399999999</c:v>
                </c:pt>
                <c:pt idx="24376">
                  <c:v>2280.2734399999999</c:v>
                </c:pt>
                <c:pt idx="24377">
                  <c:v>2280.2734399999999</c:v>
                </c:pt>
                <c:pt idx="24378">
                  <c:v>2280.2734399999999</c:v>
                </c:pt>
                <c:pt idx="24379">
                  <c:v>2277.8320300000019</c:v>
                </c:pt>
                <c:pt idx="24380">
                  <c:v>2280.2734399999999</c:v>
                </c:pt>
                <c:pt idx="24381">
                  <c:v>2280.2734399999999</c:v>
                </c:pt>
                <c:pt idx="24382">
                  <c:v>2280.2734399999999</c:v>
                </c:pt>
                <c:pt idx="24383">
                  <c:v>2280.2734399999999</c:v>
                </c:pt>
                <c:pt idx="24384">
                  <c:v>2280.2734399999999</c:v>
                </c:pt>
                <c:pt idx="24385">
                  <c:v>2280.2734399999999</c:v>
                </c:pt>
                <c:pt idx="24386">
                  <c:v>2277.8320300000019</c:v>
                </c:pt>
                <c:pt idx="24387">
                  <c:v>2280.2734399999999</c:v>
                </c:pt>
                <c:pt idx="24388">
                  <c:v>2280.2734399999999</c:v>
                </c:pt>
                <c:pt idx="24389">
                  <c:v>2280.2734399999999</c:v>
                </c:pt>
                <c:pt idx="24390">
                  <c:v>2280.2734399999999</c:v>
                </c:pt>
                <c:pt idx="24391">
                  <c:v>2280.2734399999999</c:v>
                </c:pt>
                <c:pt idx="24392">
                  <c:v>2280.2734399999999</c:v>
                </c:pt>
                <c:pt idx="24393">
                  <c:v>2280.2734399999999</c:v>
                </c:pt>
                <c:pt idx="24394">
                  <c:v>2280.2734399999999</c:v>
                </c:pt>
                <c:pt idx="24395">
                  <c:v>2280.2734399999999</c:v>
                </c:pt>
                <c:pt idx="24396">
                  <c:v>2280.2734399999999</c:v>
                </c:pt>
                <c:pt idx="24397">
                  <c:v>2277.8320300000019</c:v>
                </c:pt>
                <c:pt idx="24398">
                  <c:v>2280.2734399999999</c:v>
                </c:pt>
                <c:pt idx="24399">
                  <c:v>2277.8320300000019</c:v>
                </c:pt>
                <c:pt idx="24400">
                  <c:v>2277.8320300000019</c:v>
                </c:pt>
                <c:pt idx="24401">
                  <c:v>2280.2734399999999</c:v>
                </c:pt>
                <c:pt idx="24402">
                  <c:v>2277.8320300000019</c:v>
                </c:pt>
                <c:pt idx="24403">
                  <c:v>2280.2734399999999</c:v>
                </c:pt>
                <c:pt idx="24404">
                  <c:v>2280.2734399999999</c:v>
                </c:pt>
                <c:pt idx="24405">
                  <c:v>2277.8320300000019</c:v>
                </c:pt>
                <c:pt idx="24406">
                  <c:v>2280.2734399999999</c:v>
                </c:pt>
                <c:pt idx="24407">
                  <c:v>2277.8320300000019</c:v>
                </c:pt>
                <c:pt idx="24408">
                  <c:v>2280.2734399999999</c:v>
                </c:pt>
                <c:pt idx="24409">
                  <c:v>2277.8320300000019</c:v>
                </c:pt>
                <c:pt idx="24410">
                  <c:v>2280.2734399999999</c:v>
                </c:pt>
                <c:pt idx="24411">
                  <c:v>2277.8320300000019</c:v>
                </c:pt>
                <c:pt idx="24412">
                  <c:v>2277.8320300000019</c:v>
                </c:pt>
                <c:pt idx="24413">
                  <c:v>2280.2734399999999</c:v>
                </c:pt>
                <c:pt idx="24414">
                  <c:v>2277.8320300000019</c:v>
                </c:pt>
                <c:pt idx="24415">
                  <c:v>2280.2734399999999</c:v>
                </c:pt>
                <c:pt idx="24416">
                  <c:v>2280.2734399999999</c:v>
                </c:pt>
                <c:pt idx="24417">
                  <c:v>2277.8320300000019</c:v>
                </c:pt>
                <c:pt idx="24418">
                  <c:v>2280.2734399999999</c:v>
                </c:pt>
                <c:pt idx="24419">
                  <c:v>2280.2734399999999</c:v>
                </c:pt>
                <c:pt idx="24420">
                  <c:v>2277.8320300000019</c:v>
                </c:pt>
                <c:pt idx="24421">
                  <c:v>2280.2734399999999</c:v>
                </c:pt>
                <c:pt idx="24422">
                  <c:v>2277.8320300000019</c:v>
                </c:pt>
                <c:pt idx="24423">
                  <c:v>2280.2734399999999</c:v>
                </c:pt>
                <c:pt idx="24424">
                  <c:v>2280.2734399999999</c:v>
                </c:pt>
                <c:pt idx="24425">
                  <c:v>2280.2734399999999</c:v>
                </c:pt>
                <c:pt idx="24426">
                  <c:v>2280.2734399999999</c:v>
                </c:pt>
                <c:pt idx="24427">
                  <c:v>2280.2734399999999</c:v>
                </c:pt>
                <c:pt idx="24428">
                  <c:v>2277.8320300000019</c:v>
                </c:pt>
                <c:pt idx="24429">
                  <c:v>2277.8320300000019</c:v>
                </c:pt>
                <c:pt idx="24430">
                  <c:v>2277.8320300000019</c:v>
                </c:pt>
                <c:pt idx="24431">
                  <c:v>2280.2734399999999</c:v>
                </c:pt>
                <c:pt idx="24432">
                  <c:v>2280.2734399999999</c:v>
                </c:pt>
                <c:pt idx="24433">
                  <c:v>2277.8320300000019</c:v>
                </c:pt>
                <c:pt idx="24434">
                  <c:v>2280.2734399999999</c:v>
                </c:pt>
                <c:pt idx="24435">
                  <c:v>2277.8320300000019</c:v>
                </c:pt>
                <c:pt idx="24436">
                  <c:v>2277.8320300000019</c:v>
                </c:pt>
                <c:pt idx="24437">
                  <c:v>2280.2734399999999</c:v>
                </c:pt>
                <c:pt idx="24438">
                  <c:v>2277.8320300000019</c:v>
                </c:pt>
                <c:pt idx="24439">
                  <c:v>2280.2734399999999</c:v>
                </c:pt>
                <c:pt idx="24440">
                  <c:v>2280.2734399999999</c:v>
                </c:pt>
                <c:pt idx="24441">
                  <c:v>2280.2734399999999</c:v>
                </c:pt>
                <c:pt idx="24442">
                  <c:v>2280.2734399999999</c:v>
                </c:pt>
                <c:pt idx="24443">
                  <c:v>2280.2734399999999</c:v>
                </c:pt>
                <c:pt idx="24444">
                  <c:v>2280.2734399999999</c:v>
                </c:pt>
                <c:pt idx="24445">
                  <c:v>2280.2734399999999</c:v>
                </c:pt>
                <c:pt idx="24446">
                  <c:v>2280.2734399999999</c:v>
                </c:pt>
                <c:pt idx="24447">
                  <c:v>2277.8320300000019</c:v>
                </c:pt>
                <c:pt idx="24448">
                  <c:v>2280.2734399999999</c:v>
                </c:pt>
                <c:pt idx="24449">
                  <c:v>2280.2734399999999</c:v>
                </c:pt>
                <c:pt idx="24450">
                  <c:v>2280.2734399999999</c:v>
                </c:pt>
                <c:pt idx="24451">
                  <c:v>2280.2734399999999</c:v>
                </c:pt>
                <c:pt idx="24452">
                  <c:v>2280.2734399999999</c:v>
                </c:pt>
                <c:pt idx="24453">
                  <c:v>2280.2734399999999</c:v>
                </c:pt>
                <c:pt idx="24454">
                  <c:v>2280.2734399999999</c:v>
                </c:pt>
                <c:pt idx="24455">
                  <c:v>2280.2734399999999</c:v>
                </c:pt>
                <c:pt idx="24456">
                  <c:v>2280.2734399999999</c:v>
                </c:pt>
                <c:pt idx="24457">
                  <c:v>2277.8320300000019</c:v>
                </c:pt>
                <c:pt idx="24458">
                  <c:v>2280.2734399999999</c:v>
                </c:pt>
                <c:pt idx="24459">
                  <c:v>2277.8320300000019</c:v>
                </c:pt>
                <c:pt idx="24460">
                  <c:v>2280.2734399999999</c:v>
                </c:pt>
                <c:pt idx="24461">
                  <c:v>2280.2734399999999</c:v>
                </c:pt>
                <c:pt idx="24462">
                  <c:v>2277.8320300000019</c:v>
                </c:pt>
                <c:pt idx="24463">
                  <c:v>2280.2734399999999</c:v>
                </c:pt>
                <c:pt idx="24464">
                  <c:v>2280.2734399999999</c:v>
                </c:pt>
                <c:pt idx="24465">
                  <c:v>2280.2734399999999</c:v>
                </c:pt>
                <c:pt idx="24466">
                  <c:v>2280.2734399999999</c:v>
                </c:pt>
                <c:pt idx="24467">
                  <c:v>2277.8320300000019</c:v>
                </c:pt>
                <c:pt idx="24468">
                  <c:v>2280.2734399999999</c:v>
                </c:pt>
                <c:pt idx="24469">
                  <c:v>2280.2734399999999</c:v>
                </c:pt>
                <c:pt idx="24470">
                  <c:v>2277.8320300000019</c:v>
                </c:pt>
                <c:pt idx="24471">
                  <c:v>2277.8320300000019</c:v>
                </c:pt>
                <c:pt idx="24472">
                  <c:v>2280.2734399999999</c:v>
                </c:pt>
                <c:pt idx="24473">
                  <c:v>2277.8320300000019</c:v>
                </c:pt>
                <c:pt idx="24474">
                  <c:v>2280.2734399999999</c:v>
                </c:pt>
                <c:pt idx="24475">
                  <c:v>2280.2734399999999</c:v>
                </c:pt>
                <c:pt idx="24476">
                  <c:v>2280.2734399999999</c:v>
                </c:pt>
                <c:pt idx="24477">
                  <c:v>2280.2734399999999</c:v>
                </c:pt>
                <c:pt idx="24478">
                  <c:v>2280.2734399999999</c:v>
                </c:pt>
                <c:pt idx="24479">
                  <c:v>2280.2734399999999</c:v>
                </c:pt>
                <c:pt idx="24480">
                  <c:v>2277.8320300000019</c:v>
                </c:pt>
                <c:pt idx="24481">
                  <c:v>2277.8320300000019</c:v>
                </c:pt>
                <c:pt idx="24482">
                  <c:v>2280.2734399999999</c:v>
                </c:pt>
                <c:pt idx="24483">
                  <c:v>2277.8320300000019</c:v>
                </c:pt>
                <c:pt idx="24484">
                  <c:v>2277.8320300000019</c:v>
                </c:pt>
                <c:pt idx="24485">
                  <c:v>2280.2734399999999</c:v>
                </c:pt>
                <c:pt idx="24486">
                  <c:v>2277.8320300000019</c:v>
                </c:pt>
                <c:pt idx="24487">
                  <c:v>2277.8320300000019</c:v>
                </c:pt>
                <c:pt idx="24488">
                  <c:v>2277.8320300000019</c:v>
                </c:pt>
                <c:pt idx="24489">
                  <c:v>2280.2734399999999</c:v>
                </c:pt>
                <c:pt idx="24490">
                  <c:v>2277.8320300000019</c:v>
                </c:pt>
                <c:pt idx="24491">
                  <c:v>2280.2734399999999</c:v>
                </c:pt>
                <c:pt idx="24492">
                  <c:v>2277.8320300000019</c:v>
                </c:pt>
                <c:pt idx="24493">
                  <c:v>2277.8320300000019</c:v>
                </c:pt>
                <c:pt idx="24494">
                  <c:v>2277.8320300000019</c:v>
                </c:pt>
                <c:pt idx="24495">
                  <c:v>2277.8320300000019</c:v>
                </c:pt>
                <c:pt idx="24496">
                  <c:v>2277.8320300000019</c:v>
                </c:pt>
                <c:pt idx="24497">
                  <c:v>2280.2734399999999</c:v>
                </c:pt>
                <c:pt idx="24498">
                  <c:v>2280.2734399999999</c:v>
                </c:pt>
                <c:pt idx="24499">
                  <c:v>2277.8320300000019</c:v>
                </c:pt>
                <c:pt idx="24500">
                  <c:v>2277.8320300000019</c:v>
                </c:pt>
                <c:pt idx="24501">
                  <c:v>2280.2734399999999</c:v>
                </c:pt>
                <c:pt idx="24502">
                  <c:v>2280.2734399999999</c:v>
                </c:pt>
                <c:pt idx="24503">
                  <c:v>2280.2734399999999</c:v>
                </c:pt>
                <c:pt idx="24504">
                  <c:v>2277.8320300000019</c:v>
                </c:pt>
                <c:pt idx="24505">
                  <c:v>2280.2734399999999</c:v>
                </c:pt>
                <c:pt idx="24506">
                  <c:v>2280.2734399999999</c:v>
                </c:pt>
                <c:pt idx="24507">
                  <c:v>2277.8320300000019</c:v>
                </c:pt>
                <c:pt idx="24508">
                  <c:v>2280.2734399999999</c:v>
                </c:pt>
                <c:pt idx="24509">
                  <c:v>2277.8320300000019</c:v>
                </c:pt>
                <c:pt idx="24510">
                  <c:v>2277.8320300000019</c:v>
                </c:pt>
                <c:pt idx="24511">
                  <c:v>2277.8320300000019</c:v>
                </c:pt>
                <c:pt idx="24512">
                  <c:v>2277.8320300000019</c:v>
                </c:pt>
                <c:pt idx="24513">
                  <c:v>2277.8320300000019</c:v>
                </c:pt>
                <c:pt idx="24514">
                  <c:v>2277.8320300000019</c:v>
                </c:pt>
                <c:pt idx="24515">
                  <c:v>2280.2734399999999</c:v>
                </c:pt>
                <c:pt idx="24516">
                  <c:v>2277.8320300000019</c:v>
                </c:pt>
                <c:pt idx="24517">
                  <c:v>2277.8320300000019</c:v>
                </c:pt>
                <c:pt idx="24518">
                  <c:v>2280.2734399999999</c:v>
                </c:pt>
                <c:pt idx="24519">
                  <c:v>2277.8320300000019</c:v>
                </c:pt>
                <c:pt idx="24520">
                  <c:v>2277.8320300000019</c:v>
                </c:pt>
                <c:pt idx="24521">
                  <c:v>2280.2734399999999</c:v>
                </c:pt>
                <c:pt idx="24522">
                  <c:v>2277.8320300000019</c:v>
                </c:pt>
                <c:pt idx="24523">
                  <c:v>2277.8320300000019</c:v>
                </c:pt>
                <c:pt idx="24524">
                  <c:v>2280.2734399999999</c:v>
                </c:pt>
                <c:pt idx="24525">
                  <c:v>2277.8320300000019</c:v>
                </c:pt>
                <c:pt idx="24526">
                  <c:v>2277.8320300000019</c:v>
                </c:pt>
                <c:pt idx="24527">
                  <c:v>2280.2734399999999</c:v>
                </c:pt>
                <c:pt idx="24528">
                  <c:v>2277.8320300000019</c:v>
                </c:pt>
                <c:pt idx="24529">
                  <c:v>2277.8320300000019</c:v>
                </c:pt>
                <c:pt idx="24530">
                  <c:v>2277.8320300000019</c:v>
                </c:pt>
                <c:pt idx="24531">
                  <c:v>2277.8320300000019</c:v>
                </c:pt>
                <c:pt idx="24532">
                  <c:v>2277.8320300000019</c:v>
                </c:pt>
                <c:pt idx="24533">
                  <c:v>2277.8320300000019</c:v>
                </c:pt>
                <c:pt idx="24534">
                  <c:v>2277.8320300000019</c:v>
                </c:pt>
                <c:pt idx="24535">
                  <c:v>2277.8320300000019</c:v>
                </c:pt>
                <c:pt idx="24536">
                  <c:v>2277.8320300000019</c:v>
                </c:pt>
                <c:pt idx="24537">
                  <c:v>2277.8320300000019</c:v>
                </c:pt>
                <c:pt idx="24538">
                  <c:v>2280.2734399999999</c:v>
                </c:pt>
                <c:pt idx="24539">
                  <c:v>2280.2734399999999</c:v>
                </c:pt>
                <c:pt idx="24540">
                  <c:v>2277.8320300000019</c:v>
                </c:pt>
                <c:pt idx="24541">
                  <c:v>2277.8320300000019</c:v>
                </c:pt>
                <c:pt idx="24542">
                  <c:v>2277.8320300000019</c:v>
                </c:pt>
                <c:pt idx="24543">
                  <c:v>2277.8320300000019</c:v>
                </c:pt>
                <c:pt idx="24544">
                  <c:v>2277.8320300000019</c:v>
                </c:pt>
                <c:pt idx="24545">
                  <c:v>2280.2734399999999</c:v>
                </c:pt>
                <c:pt idx="24546">
                  <c:v>2277.8320300000019</c:v>
                </c:pt>
                <c:pt idx="24547">
                  <c:v>2277.8320300000019</c:v>
                </c:pt>
                <c:pt idx="24548">
                  <c:v>2277.8320300000019</c:v>
                </c:pt>
                <c:pt idx="24549">
                  <c:v>2277.8320300000019</c:v>
                </c:pt>
                <c:pt idx="24550">
                  <c:v>2277.8320300000019</c:v>
                </c:pt>
                <c:pt idx="24551">
                  <c:v>2277.8320300000019</c:v>
                </c:pt>
                <c:pt idx="24552">
                  <c:v>2280.2734399999999</c:v>
                </c:pt>
                <c:pt idx="24553">
                  <c:v>2277.8320300000019</c:v>
                </c:pt>
                <c:pt idx="24554">
                  <c:v>2277.8320300000019</c:v>
                </c:pt>
                <c:pt idx="24555">
                  <c:v>2280.2734399999999</c:v>
                </c:pt>
                <c:pt idx="24556">
                  <c:v>2280.2734399999999</c:v>
                </c:pt>
                <c:pt idx="24557">
                  <c:v>2277.8320300000019</c:v>
                </c:pt>
                <c:pt idx="24558">
                  <c:v>2280.2734399999999</c:v>
                </c:pt>
                <c:pt idx="24559">
                  <c:v>2280.2734399999999</c:v>
                </c:pt>
                <c:pt idx="24560">
                  <c:v>2277.8320300000019</c:v>
                </c:pt>
                <c:pt idx="24561">
                  <c:v>2277.8320300000019</c:v>
                </c:pt>
                <c:pt idx="24562">
                  <c:v>2277.8320300000019</c:v>
                </c:pt>
                <c:pt idx="24563">
                  <c:v>2280.2734399999999</c:v>
                </c:pt>
                <c:pt idx="24564">
                  <c:v>2280.2734399999999</c:v>
                </c:pt>
                <c:pt idx="24565">
                  <c:v>2277.8320300000019</c:v>
                </c:pt>
                <c:pt idx="24566">
                  <c:v>2280.2734399999999</c:v>
                </c:pt>
                <c:pt idx="24567">
                  <c:v>2277.8320300000019</c:v>
                </c:pt>
                <c:pt idx="24568">
                  <c:v>2277.8320300000019</c:v>
                </c:pt>
                <c:pt idx="24569">
                  <c:v>2277.8320300000019</c:v>
                </c:pt>
                <c:pt idx="24570">
                  <c:v>2277.8320300000019</c:v>
                </c:pt>
                <c:pt idx="24571">
                  <c:v>2277.8320300000019</c:v>
                </c:pt>
                <c:pt idx="24572">
                  <c:v>2277.8320300000019</c:v>
                </c:pt>
                <c:pt idx="24573">
                  <c:v>2280.2734399999999</c:v>
                </c:pt>
                <c:pt idx="24574">
                  <c:v>2280.2734399999999</c:v>
                </c:pt>
                <c:pt idx="24575">
                  <c:v>2277.8320300000019</c:v>
                </c:pt>
                <c:pt idx="24576">
                  <c:v>2277.8320300000019</c:v>
                </c:pt>
                <c:pt idx="24577">
                  <c:v>2277.8320300000019</c:v>
                </c:pt>
                <c:pt idx="24578">
                  <c:v>2277.8320300000019</c:v>
                </c:pt>
                <c:pt idx="24579">
                  <c:v>2280.2734399999999</c:v>
                </c:pt>
                <c:pt idx="24580">
                  <c:v>2277.8320300000019</c:v>
                </c:pt>
                <c:pt idx="24581">
                  <c:v>2280.2734399999999</c:v>
                </c:pt>
                <c:pt idx="24582">
                  <c:v>2280.2734399999999</c:v>
                </c:pt>
                <c:pt idx="24583">
                  <c:v>2277.8320300000019</c:v>
                </c:pt>
                <c:pt idx="24584">
                  <c:v>2280.2734399999999</c:v>
                </c:pt>
                <c:pt idx="24585">
                  <c:v>2277.8320300000019</c:v>
                </c:pt>
                <c:pt idx="24586">
                  <c:v>2280.2734399999999</c:v>
                </c:pt>
                <c:pt idx="24587">
                  <c:v>2277.8320300000019</c:v>
                </c:pt>
                <c:pt idx="24588">
                  <c:v>2280.2734399999999</c:v>
                </c:pt>
                <c:pt idx="24589">
                  <c:v>2277.8320300000019</c:v>
                </c:pt>
                <c:pt idx="24590">
                  <c:v>2277.8320300000019</c:v>
                </c:pt>
                <c:pt idx="24591">
                  <c:v>2280.2734399999999</c:v>
                </c:pt>
                <c:pt idx="24592">
                  <c:v>2280.2734399999999</c:v>
                </c:pt>
                <c:pt idx="24593">
                  <c:v>2277.8320300000019</c:v>
                </c:pt>
                <c:pt idx="24594">
                  <c:v>2280.2734399999999</c:v>
                </c:pt>
                <c:pt idx="24595">
                  <c:v>2277.8320300000019</c:v>
                </c:pt>
                <c:pt idx="24596">
                  <c:v>2280.2734399999999</c:v>
                </c:pt>
                <c:pt idx="24597">
                  <c:v>2277.8320300000019</c:v>
                </c:pt>
                <c:pt idx="24598">
                  <c:v>2277.8320300000019</c:v>
                </c:pt>
                <c:pt idx="24599">
                  <c:v>2280.2734399999999</c:v>
                </c:pt>
                <c:pt idx="24600">
                  <c:v>2277.8320300000019</c:v>
                </c:pt>
                <c:pt idx="24601">
                  <c:v>2277.8320300000019</c:v>
                </c:pt>
                <c:pt idx="24602">
                  <c:v>2280.2734399999999</c:v>
                </c:pt>
                <c:pt idx="24603">
                  <c:v>2277.8320300000019</c:v>
                </c:pt>
                <c:pt idx="24604">
                  <c:v>2280.2734399999999</c:v>
                </c:pt>
                <c:pt idx="24605">
                  <c:v>2277.8320300000019</c:v>
                </c:pt>
                <c:pt idx="24606">
                  <c:v>2277.8320300000019</c:v>
                </c:pt>
                <c:pt idx="24607">
                  <c:v>2277.8320300000019</c:v>
                </c:pt>
                <c:pt idx="24608">
                  <c:v>2280.2734399999999</c:v>
                </c:pt>
                <c:pt idx="24609">
                  <c:v>2277.8320300000019</c:v>
                </c:pt>
                <c:pt idx="24610">
                  <c:v>2277.8320300000019</c:v>
                </c:pt>
                <c:pt idx="24611">
                  <c:v>2280.2734399999999</c:v>
                </c:pt>
                <c:pt idx="24612">
                  <c:v>2277.8320300000019</c:v>
                </c:pt>
                <c:pt idx="24613">
                  <c:v>2277.8320300000019</c:v>
                </c:pt>
                <c:pt idx="24614">
                  <c:v>2280.2734399999999</c:v>
                </c:pt>
                <c:pt idx="24615">
                  <c:v>2277.8320300000019</c:v>
                </c:pt>
                <c:pt idx="24616">
                  <c:v>2277.8320300000019</c:v>
                </c:pt>
                <c:pt idx="24617">
                  <c:v>2280.2734399999999</c:v>
                </c:pt>
                <c:pt idx="24618">
                  <c:v>2280.2734399999999</c:v>
                </c:pt>
                <c:pt idx="24619">
                  <c:v>2277.8320300000019</c:v>
                </c:pt>
                <c:pt idx="24620">
                  <c:v>2277.8320300000019</c:v>
                </c:pt>
                <c:pt idx="24621">
                  <c:v>2280.2734399999999</c:v>
                </c:pt>
                <c:pt idx="24622">
                  <c:v>2277.8320300000019</c:v>
                </c:pt>
                <c:pt idx="24623">
                  <c:v>2280.2734399999999</c:v>
                </c:pt>
                <c:pt idx="24624">
                  <c:v>2280.2734399999999</c:v>
                </c:pt>
                <c:pt idx="24625">
                  <c:v>2277.8320300000019</c:v>
                </c:pt>
                <c:pt idx="24626">
                  <c:v>2277.8320300000019</c:v>
                </c:pt>
                <c:pt idx="24627">
                  <c:v>2277.8320300000019</c:v>
                </c:pt>
                <c:pt idx="24628">
                  <c:v>2277.8320300000019</c:v>
                </c:pt>
                <c:pt idx="24629">
                  <c:v>2277.8320300000019</c:v>
                </c:pt>
                <c:pt idx="24630">
                  <c:v>2280.2734399999999</c:v>
                </c:pt>
                <c:pt idx="24631">
                  <c:v>2280.2734399999999</c:v>
                </c:pt>
                <c:pt idx="24632">
                  <c:v>2280.2734399999999</c:v>
                </c:pt>
                <c:pt idx="24633">
                  <c:v>2277.8320300000019</c:v>
                </c:pt>
                <c:pt idx="24634">
                  <c:v>2277.8320300000019</c:v>
                </c:pt>
                <c:pt idx="24635">
                  <c:v>2280.2734399999999</c:v>
                </c:pt>
                <c:pt idx="24636">
                  <c:v>2277.8320300000019</c:v>
                </c:pt>
                <c:pt idx="24637">
                  <c:v>2277.8320300000019</c:v>
                </c:pt>
                <c:pt idx="24638">
                  <c:v>2277.8320300000019</c:v>
                </c:pt>
                <c:pt idx="24639">
                  <c:v>2277.8320300000019</c:v>
                </c:pt>
                <c:pt idx="24640">
                  <c:v>2280.2734399999999</c:v>
                </c:pt>
                <c:pt idx="24641">
                  <c:v>2277.8320300000019</c:v>
                </c:pt>
                <c:pt idx="24642">
                  <c:v>2277.8320300000019</c:v>
                </c:pt>
                <c:pt idx="24643">
                  <c:v>2280.2734399999999</c:v>
                </c:pt>
                <c:pt idx="24644">
                  <c:v>2280.2734399999999</c:v>
                </c:pt>
                <c:pt idx="24645">
                  <c:v>2277.8320300000019</c:v>
                </c:pt>
                <c:pt idx="24646">
                  <c:v>2277.8320300000019</c:v>
                </c:pt>
                <c:pt idx="24647">
                  <c:v>2277.8320300000019</c:v>
                </c:pt>
                <c:pt idx="24648">
                  <c:v>2277.8320300000019</c:v>
                </c:pt>
                <c:pt idx="24649">
                  <c:v>2277.8320300000019</c:v>
                </c:pt>
                <c:pt idx="24650">
                  <c:v>2277.8320300000019</c:v>
                </c:pt>
                <c:pt idx="24651">
                  <c:v>2277.8320300000019</c:v>
                </c:pt>
                <c:pt idx="24652">
                  <c:v>2277.8320300000019</c:v>
                </c:pt>
                <c:pt idx="24653">
                  <c:v>2277.8320300000019</c:v>
                </c:pt>
                <c:pt idx="24654">
                  <c:v>2277.8320300000019</c:v>
                </c:pt>
                <c:pt idx="24655">
                  <c:v>2277.8320300000019</c:v>
                </c:pt>
                <c:pt idx="24656">
                  <c:v>2277.8320300000019</c:v>
                </c:pt>
                <c:pt idx="24657">
                  <c:v>2277.8320300000019</c:v>
                </c:pt>
                <c:pt idx="24658">
                  <c:v>2280.2734399999999</c:v>
                </c:pt>
                <c:pt idx="24659">
                  <c:v>2277.8320300000019</c:v>
                </c:pt>
                <c:pt idx="24660">
                  <c:v>2277.8320300000019</c:v>
                </c:pt>
                <c:pt idx="24661">
                  <c:v>2277.8320300000019</c:v>
                </c:pt>
                <c:pt idx="24662">
                  <c:v>2277.8320300000019</c:v>
                </c:pt>
                <c:pt idx="24663">
                  <c:v>2277.8320300000019</c:v>
                </c:pt>
                <c:pt idx="24664">
                  <c:v>2277.8320300000019</c:v>
                </c:pt>
                <c:pt idx="24665">
                  <c:v>2280.2734399999999</c:v>
                </c:pt>
                <c:pt idx="24666">
                  <c:v>2277.8320300000019</c:v>
                </c:pt>
                <c:pt idx="24667">
                  <c:v>2277.8320300000019</c:v>
                </c:pt>
                <c:pt idx="24668">
                  <c:v>2277.8320300000019</c:v>
                </c:pt>
                <c:pt idx="24669">
                  <c:v>2277.8320300000019</c:v>
                </c:pt>
                <c:pt idx="24670">
                  <c:v>2277.8320300000019</c:v>
                </c:pt>
                <c:pt idx="24671">
                  <c:v>2277.8320300000019</c:v>
                </c:pt>
                <c:pt idx="24672">
                  <c:v>2277.8320300000019</c:v>
                </c:pt>
                <c:pt idx="24673">
                  <c:v>2277.8320300000019</c:v>
                </c:pt>
                <c:pt idx="24674">
                  <c:v>2277.8320300000019</c:v>
                </c:pt>
                <c:pt idx="24675">
                  <c:v>2277.8320300000019</c:v>
                </c:pt>
                <c:pt idx="24676">
                  <c:v>2277.8320300000019</c:v>
                </c:pt>
                <c:pt idx="24677">
                  <c:v>2277.8320300000019</c:v>
                </c:pt>
                <c:pt idx="24678">
                  <c:v>2277.8320300000019</c:v>
                </c:pt>
                <c:pt idx="24679">
                  <c:v>2277.8320300000019</c:v>
                </c:pt>
                <c:pt idx="24680">
                  <c:v>2280.2734399999999</c:v>
                </c:pt>
                <c:pt idx="24681">
                  <c:v>2280.2734399999999</c:v>
                </c:pt>
                <c:pt idx="24682">
                  <c:v>2280.2734399999999</c:v>
                </c:pt>
                <c:pt idx="24683">
                  <c:v>2277.8320300000019</c:v>
                </c:pt>
                <c:pt idx="24684">
                  <c:v>2277.8320300000019</c:v>
                </c:pt>
                <c:pt idx="24685">
                  <c:v>2277.8320300000019</c:v>
                </c:pt>
                <c:pt idx="24686">
                  <c:v>2277.8320300000019</c:v>
                </c:pt>
                <c:pt idx="24687">
                  <c:v>2277.8320300000019</c:v>
                </c:pt>
                <c:pt idx="24688">
                  <c:v>2280.2734399999999</c:v>
                </c:pt>
                <c:pt idx="24689">
                  <c:v>2277.8320300000019</c:v>
                </c:pt>
                <c:pt idx="24690">
                  <c:v>2277.8320300000019</c:v>
                </c:pt>
                <c:pt idx="24691">
                  <c:v>2280.2734399999999</c:v>
                </c:pt>
                <c:pt idx="24692">
                  <c:v>2277.8320300000019</c:v>
                </c:pt>
                <c:pt idx="24693">
                  <c:v>2280.2734399999999</c:v>
                </c:pt>
                <c:pt idx="24694">
                  <c:v>2280.2734399999999</c:v>
                </c:pt>
                <c:pt idx="24695">
                  <c:v>2277.8320300000019</c:v>
                </c:pt>
                <c:pt idx="24696">
                  <c:v>2280.2734399999999</c:v>
                </c:pt>
                <c:pt idx="24697">
                  <c:v>2277.8320300000019</c:v>
                </c:pt>
                <c:pt idx="24698">
                  <c:v>2277.8320300000019</c:v>
                </c:pt>
                <c:pt idx="24699">
                  <c:v>2277.8320300000019</c:v>
                </c:pt>
                <c:pt idx="24700">
                  <c:v>2277.8320300000019</c:v>
                </c:pt>
                <c:pt idx="24701">
                  <c:v>2280.2734399999999</c:v>
                </c:pt>
                <c:pt idx="24702">
                  <c:v>2277.8320300000019</c:v>
                </c:pt>
                <c:pt idx="24703">
                  <c:v>2277.8320300000019</c:v>
                </c:pt>
                <c:pt idx="24704">
                  <c:v>2277.8320300000019</c:v>
                </c:pt>
                <c:pt idx="24705">
                  <c:v>2277.8320300000019</c:v>
                </c:pt>
                <c:pt idx="24706">
                  <c:v>2277.8320300000019</c:v>
                </c:pt>
                <c:pt idx="24707">
                  <c:v>2280.2734399999999</c:v>
                </c:pt>
                <c:pt idx="24708">
                  <c:v>2277.8320300000019</c:v>
                </c:pt>
                <c:pt idx="24709">
                  <c:v>2277.8320300000019</c:v>
                </c:pt>
                <c:pt idx="24710">
                  <c:v>2280.2734399999999</c:v>
                </c:pt>
                <c:pt idx="24711">
                  <c:v>2280.2734399999999</c:v>
                </c:pt>
                <c:pt idx="24712">
                  <c:v>2277.8320300000019</c:v>
                </c:pt>
                <c:pt idx="24713">
                  <c:v>2277.8320300000019</c:v>
                </c:pt>
                <c:pt idx="24714">
                  <c:v>2280.2734399999999</c:v>
                </c:pt>
                <c:pt idx="24715">
                  <c:v>2277.8320300000019</c:v>
                </c:pt>
                <c:pt idx="24716">
                  <c:v>2280.2734399999999</c:v>
                </c:pt>
                <c:pt idx="24717">
                  <c:v>2277.8320300000019</c:v>
                </c:pt>
                <c:pt idx="24718">
                  <c:v>2277.8320300000019</c:v>
                </c:pt>
                <c:pt idx="24719">
                  <c:v>2280.2734399999999</c:v>
                </c:pt>
                <c:pt idx="24720">
                  <c:v>2280.2734399999999</c:v>
                </c:pt>
                <c:pt idx="24721">
                  <c:v>2280.2734399999999</c:v>
                </c:pt>
                <c:pt idx="24722">
                  <c:v>2277.8320300000019</c:v>
                </c:pt>
                <c:pt idx="24723">
                  <c:v>2277.8320300000019</c:v>
                </c:pt>
                <c:pt idx="24724">
                  <c:v>2277.8320300000019</c:v>
                </c:pt>
                <c:pt idx="24725">
                  <c:v>2277.8320300000019</c:v>
                </c:pt>
                <c:pt idx="24726">
                  <c:v>2277.8320300000019</c:v>
                </c:pt>
                <c:pt idx="24727">
                  <c:v>2277.8320300000019</c:v>
                </c:pt>
                <c:pt idx="24728">
                  <c:v>2277.8320300000019</c:v>
                </c:pt>
                <c:pt idx="24729">
                  <c:v>2277.8320300000019</c:v>
                </c:pt>
                <c:pt idx="24730">
                  <c:v>2277.8320300000019</c:v>
                </c:pt>
                <c:pt idx="24731">
                  <c:v>2277.8320300000019</c:v>
                </c:pt>
                <c:pt idx="24732">
                  <c:v>2277.8320300000019</c:v>
                </c:pt>
                <c:pt idx="24733">
                  <c:v>2277.8320300000019</c:v>
                </c:pt>
                <c:pt idx="24734">
                  <c:v>2277.8320300000019</c:v>
                </c:pt>
                <c:pt idx="24735">
                  <c:v>2277.8320300000019</c:v>
                </c:pt>
                <c:pt idx="24736">
                  <c:v>2277.8320300000019</c:v>
                </c:pt>
                <c:pt idx="24737">
                  <c:v>2277.8320300000019</c:v>
                </c:pt>
                <c:pt idx="24738">
                  <c:v>2277.8320300000019</c:v>
                </c:pt>
                <c:pt idx="24739">
                  <c:v>2277.8320300000019</c:v>
                </c:pt>
                <c:pt idx="24740">
                  <c:v>2280.2734399999999</c:v>
                </c:pt>
                <c:pt idx="24741">
                  <c:v>2277.8320300000019</c:v>
                </c:pt>
                <c:pt idx="24742">
                  <c:v>2277.8320300000019</c:v>
                </c:pt>
                <c:pt idx="24743">
                  <c:v>2277.8320300000019</c:v>
                </c:pt>
                <c:pt idx="24744">
                  <c:v>2277.8320300000019</c:v>
                </c:pt>
                <c:pt idx="24745">
                  <c:v>2277.8320300000019</c:v>
                </c:pt>
                <c:pt idx="24746">
                  <c:v>2277.8320300000019</c:v>
                </c:pt>
                <c:pt idx="24747">
                  <c:v>2277.8320300000019</c:v>
                </c:pt>
                <c:pt idx="24748">
                  <c:v>2277.8320300000019</c:v>
                </c:pt>
                <c:pt idx="24749">
                  <c:v>2277.8320300000019</c:v>
                </c:pt>
                <c:pt idx="24750">
                  <c:v>2277.8320300000019</c:v>
                </c:pt>
                <c:pt idx="24751">
                  <c:v>2277.8320300000019</c:v>
                </c:pt>
                <c:pt idx="24752">
                  <c:v>2277.8320300000019</c:v>
                </c:pt>
                <c:pt idx="24753">
                  <c:v>2277.8320300000019</c:v>
                </c:pt>
                <c:pt idx="24754">
                  <c:v>2277.8320300000019</c:v>
                </c:pt>
                <c:pt idx="24755">
                  <c:v>2277.8320300000019</c:v>
                </c:pt>
                <c:pt idx="24756">
                  <c:v>2277.8320300000019</c:v>
                </c:pt>
                <c:pt idx="24757">
                  <c:v>2277.8320300000019</c:v>
                </c:pt>
                <c:pt idx="24758">
                  <c:v>2277.8320300000019</c:v>
                </c:pt>
                <c:pt idx="24759">
                  <c:v>2277.8320300000019</c:v>
                </c:pt>
                <c:pt idx="24760">
                  <c:v>2280.2734399999999</c:v>
                </c:pt>
                <c:pt idx="24761">
                  <c:v>2277.8320300000019</c:v>
                </c:pt>
                <c:pt idx="24762">
                  <c:v>2277.8320300000019</c:v>
                </c:pt>
                <c:pt idx="24763">
                  <c:v>2277.8320300000019</c:v>
                </c:pt>
                <c:pt idx="24764">
                  <c:v>2277.8320300000019</c:v>
                </c:pt>
                <c:pt idx="24765">
                  <c:v>2277.8320300000019</c:v>
                </c:pt>
                <c:pt idx="24766">
                  <c:v>2280.2734399999999</c:v>
                </c:pt>
                <c:pt idx="24767">
                  <c:v>2277.8320300000019</c:v>
                </c:pt>
                <c:pt idx="24768">
                  <c:v>2277.8320300000019</c:v>
                </c:pt>
                <c:pt idx="24769">
                  <c:v>2277.8320300000019</c:v>
                </c:pt>
                <c:pt idx="24770">
                  <c:v>2277.8320300000019</c:v>
                </c:pt>
                <c:pt idx="24771">
                  <c:v>2277.8320300000019</c:v>
                </c:pt>
                <c:pt idx="24772">
                  <c:v>2277.8320300000019</c:v>
                </c:pt>
                <c:pt idx="24773">
                  <c:v>2280.2734399999999</c:v>
                </c:pt>
                <c:pt idx="24774">
                  <c:v>2277.8320300000019</c:v>
                </c:pt>
                <c:pt idx="24775">
                  <c:v>2277.8320300000019</c:v>
                </c:pt>
                <c:pt idx="24776">
                  <c:v>2277.8320300000019</c:v>
                </c:pt>
                <c:pt idx="24777">
                  <c:v>2277.8320300000019</c:v>
                </c:pt>
                <c:pt idx="24778">
                  <c:v>2277.8320300000019</c:v>
                </c:pt>
                <c:pt idx="24779">
                  <c:v>2277.8320300000019</c:v>
                </c:pt>
                <c:pt idx="24780">
                  <c:v>2277.8320300000019</c:v>
                </c:pt>
                <c:pt idx="24781">
                  <c:v>2277.8320300000019</c:v>
                </c:pt>
                <c:pt idx="24782">
                  <c:v>2277.8320300000019</c:v>
                </c:pt>
                <c:pt idx="24783">
                  <c:v>2277.8320300000019</c:v>
                </c:pt>
                <c:pt idx="24784">
                  <c:v>2277.8320300000019</c:v>
                </c:pt>
                <c:pt idx="24785">
                  <c:v>2280.2734399999999</c:v>
                </c:pt>
                <c:pt idx="24786">
                  <c:v>2277.8320300000019</c:v>
                </c:pt>
                <c:pt idx="24787">
                  <c:v>2280.2734399999999</c:v>
                </c:pt>
                <c:pt idx="24788">
                  <c:v>2277.8320300000019</c:v>
                </c:pt>
                <c:pt idx="24789">
                  <c:v>2277.8320300000019</c:v>
                </c:pt>
                <c:pt idx="24790">
                  <c:v>2277.8320300000019</c:v>
                </c:pt>
                <c:pt idx="24791">
                  <c:v>2277.8320300000019</c:v>
                </c:pt>
                <c:pt idx="24792">
                  <c:v>2277.8320300000019</c:v>
                </c:pt>
                <c:pt idx="24793">
                  <c:v>2277.8320300000019</c:v>
                </c:pt>
                <c:pt idx="24794">
                  <c:v>2277.8320300000019</c:v>
                </c:pt>
                <c:pt idx="24795">
                  <c:v>2277.8320300000019</c:v>
                </c:pt>
                <c:pt idx="24796">
                  <c:v>2277.8320300000019</c:v>
                </c:pt>
                <c:pt idx="24797">
                  <c:v>2277.8320300000019</c:v>
                </c:pt>
                <c:pt idx="24798">
                  <c:v>2277.8320300000019</c:v>
                </c:pt>
                <c:pt idx="24799">
                  <c:v>2277.8320300000019</c:v>
                </c:pt>
                <c:pt idx="24800">
                  <c:v>2277.8320300000019</c:v>
                </c:pt>
                <c:pt idx="24801">
                  <c:v>2277.8320300000019</c:v>
                </c:pt>
                <c:pt idx="24802">
                  <c:v>2277.8320300000019</c:v>
                </c:pt>
                <c:pt idx="24803">
                  <c:v>2277.8320300000019</c:v>
                </c:pt>
                <c:pt idx="24804">
                  <c:v>2277.8320300000019</c:v>
                </c:pt>
                <c:pt idx="24805">
                  <c:v>2277.8320300000019</c:v>
                </c:pt>
                <c:pt idx="24806">
                  <c:v>2277.8320300000019</c:v>
                </c:pt>
                <c:pt idx="24807">
                  <c:v>2277.8320300000019</c:v>
                </c:pt>
                <c:pt idx="24808">
                  <c:v>2277.8320300000019</c:v>
                </c:pt>
                <c:pt idx="24809">
                  <c:v>2277.8320300000019</c:v>
                </c:pt>
                <c:pt idx="24810">
                  <c:v>2277.8320300000019</c:v>
                </c:pt>
                <c:pt idx="24811">
                  <c:v>2277.8320300000019</c:v>
                </c:pt>
                <c:pt idx="24812">
                  <c:v>2277.8320300000019</c:v>
                </c:pt>
                <c:pt idx="24813">
                  <c:v>2277.8320300000019</c:v>
                </c:pt>
                <c:pt idx="24814">
                  <c:v>2277.8320300000019</c:v>
                </c:pt>
                <c:pt idx="24815">
                  <c:v>2277.8320300000019</c:v>
                </c:pt>
                <c:pt idx="24816">
                  <c:v>2277.8320300000019</c:v>
                </c:pt>
                <c:pt idx="24817">
                  <c:v>2277.8320300000019</c:v>
                </c:pt>
                <c:pt idx="24818">
                  <c:v>2277.8320300000019</c:v>
                </c:pt>
                <c:pt idx="24819">
                  <c:v>2277.8320300000019</c:v>
                </c:pt>
                <c:pt idx="24820">
                  <c:v>2277.8320300000019</c:v>
                </c:pt>
                <c:pt idx="24821">
                  <c:v>2277.8320300000019</c:v>
                </c:pt>
                <c:pt idx="24822">
                  <c:v>2277.8320300000019</c:v>
                </c:pt>
                <c:pt idx="24823">
                  <c:v>2277.8320300000019</c:v>
                </c:pt>
                <c:pt idx="24824">
                  <c:v>2277.8320300000019</c:v>
                </c:pt>
                <c:pt idx="24825">
                  <c:v>2277.8320300000019</c:v>
                </c:pt>
                <c:pt idx="24826">
                  <c:v>2277.8320300000019</c:v>
                </c:pt>
                <c:pt idx="24827">
                  <c:v>2277.8320300000019</c:v>
                </c:pt>
                <c:pt idx="24828">
                  <c:v>2277.8320300000019</c:v>
                </c:pt>
                <c:pt idx="24829">
                  <c:v>2277.8320300000019</c:v>
                </c:pt>
                <c:pt idx="24830">
                  <c:v>2277.8320300000019</c:v>
                </c:pt>
                <c:pt idx="24831">
                  <c:v>2277.8320300000019</c:v>
                </c:pt>
                <c:pt idx="24832">
                  <c:v>2277.8320300000019</c:v>
                </c:pt>
                <c:pt idx="24833">
                  <c:v>2277.8320300000019</c:v>
                </c:pt>
                <c:pt idx="24834">
                  <c:v>2277.8320300000019</c:v>
                </c:pt>
                <c:pt idx="24835">
                  <c:v>2277.8320300000019</c:v>
                </c:pt>
                <c:pt idx="24836">
                  <c:v>2280.2734399999999</c:v>
                </c:pt>
                <c:pt idx="24837">
                  <c:v>2277.8320300000019</c:v>
                </c:pt>
                <c:pt idx="24838">
                  <c:v>2277.8320300000019</c:v>
                </c:pt>
                <c:pt idx="24839">
                  <c:v>2277.8320300000019</c:v>
                </c:pt>
                <c:pt idx="24840">
                  <c:v>2277.8320300000019</c:v>
                </c:pt>
                <c:pt idx="24841">
                  <c:v>2277.8320300000019</c:v>
                </c:pt>
                <c:pt idx="24842">
                  <c:v>2277.8320300000019</c:v>
                </c:pt>
                <c:pt idx="24843">
                  <c:v>2277.8320300000019</c:v>
                </c:pt>
                <c:pt idx="24844">
                  <c:v>2277.8320300000019</c:v>
                </c:pt>
                <c:pt idx="24845">
                  <c:v>2277.8320300000019</c:v>
                </c:pt>
                <c:pt idx="24846">
                  <c:v>2277.8320300000019</c:v>
                </c:pt>
                <c:pt idx="24847">
                  <c:v>2277.8320300000019</c:v>
                </c:pt>
                <c:pt idx="24848">
                  <c:v>2277.8320300000019</c:v>
                </c:pt>
                <c:pt idx="24849">
                  <c:v>2277.8320300000019</c:v>
                </c:pt>
                <c:pt idx="24850">
                  <c:v>2277.8320300000019</c:v>
                </c:pt>
                <c:pt idx="24851">
                  <c:v>2277.8320300000019</c:v>
                </c:pt>
                <c:pt idx="24852">
                  <c:v>2277.8320300000019</c:v>
                </c:pt>
                <c:pt idx="24853">
                  <c:v>2277.8320300000019</c:v>
                </c:pt>
                <c:pt idx="24854">
                  <c:v>2277.8320300000019</c:v>
                </c:pt>
                <c:pt idx="24855">
                  <c:v>2277.8320300000019</c:v>
                </c:pt>
                <c:pt idx="24856">
                  <c:v>2277.8320300000019</c:v>
                </c:pt>
                <c:pt idx="24857">
                  <c:v>2277.8320300000019</c:v>
                </c:pt>
                <c:pt idx="24858">
                  <c:v>2277.8320300000019</c:v>
                </c:pt>
                <c:pt idx="24859">
                  <c:v>2277.8320300000019</c:v>
                </c:pt>
                <c:pt idx="24860">
                  <c:v>2277.8320300000019</c:v>
                </c:pt>
                <c:pt idx="24861">
                  <c:v>2277.8320300000019</c:v>
                </c:pt>
                <c:pt idx="24862">
                  <c:v>2277.8320300000019</c:v>
                </c:pt>
                <c:pt idx="24863">
                  <c:v>2277.8320300000019</c:v>
                </c:pt>
                <c:pt idx="24864">
                  <c:v>2277.8320300000019</c:v>
                </c:pt>
                <c:pt idx="24865">
                  <c:v>2277.8320300000019</c:v>
                </c:pt>
                <c:pt idx="24866">
                  <c:v>2277.8320300000019</c:v>
                </c:pt>
                <c:pt idx="24867">
                  <c:v>2277.8320300000019</c:v>
                </c:pt>
                <c:pt idx="24868">
                  <c:v>2277.8320300000019</c:v>
                </c:pt>
                <c:pt idx="24869">
                  <c:v>2277.8320300000019</c:v>
                </c:pt>
                <c:pt idx="24870">
                  <c:v>2277.8320300000019</c:v>
                </c:pt>
                <c:pt idx="24871">
                  <c:v>2277.8320300000019</c:v>
                </c:pt>
                <c:pt idx="24872">
                  <c:v>2277.8320300000019</c:v>
                </c:pt>
                <c:pt idx="24873">
                  <c:v>2277.8320300000019</c:v>
                </c:pt>
                <c:pt idx="24874">
                  <c:v>2277.8320300000019</c:v>
                </c:pt>
                <c:pt idx="24875">
                  <c:v>2277.8320300000019</c:v>
                </c:pt>
                <c:pt idx="24876">
                  <c:v>2277.8320300000019</c:v>
                </c:pt>
                <c:pt idx="24877">
                  <c:v>2277.8320300000019</c:v>
                </c:pt>
                <c:pt idx="24878">
                  <c:v>2277.8320300000019</c:v>
                </c:pt>
                <c:pt idx="24879">
                  <c:v>2277.8320300000019</c:v>
                </c:pt>
                <c:pt idx="24880">
                  <c:v>2277.8320300000019</c:v>
                </c:pt>
                <c:pt idx="24881">
                  <c:v>2277.8320300000019</c:v>
                </c:pt>
                <c:pt idx="24882">
                  <c:v>2277.8320300000019</c:v>
                </c:pt>
                <c:pt idx="24883">
                  <c:v>2277.8320300000019</c:v>
                </c:pt>
                <c:pt idx="24884">
                  <c:v>2277.8320300000019</c:v>
                </c:pt>
                <c:pt idx="24885">
                  <c:v>2277.8320300000019</c:v>
                </c:pt>
                <c:pt idx="24886">
                  <c:v>2277.8320300000019</c:v>
                </c:pt>
                <c:pt idx="24887">
                  <c:v>2277.8320300000019</c:v>
                </c:pt>
                <c:pt idx="24888">
                  <c:v>2277.8320300000019</c:v>
                </c:pt>
                <c:pt idx="24889">
                  <c:v>2277.8320300000019</c:v>
                </c:pt>
                <c:pt idx="24890">
                  <c:v>2277.8320300000019</c:v>
                </c:pt>
                <c:pt idx="24891">
                  <c:v>2277.8320300000019</c:v>
                </c:pt>
                <c:pt idx="24892">
                  <c:v>2277.8320300000019</c:v>
                </c:pt>
                <c:pt idx="24893">
                  <c:v>2277.8320300000019</c:v>
                </c:pt>
                <c:pt idx="24894">
                  <c:v>2277.8320300000019</c:v>
                </c:pt>
                <c:pt idx="24895">
                  <c:v>2277.8320300000019</c:v>
                </c:pt>
                <c:pt idx="24896">
                  <c:v>2277.8320300000019</c:v>
                </c:pt>
                <c:pt idx="24897">
                  <c:v>2277.8320300000019</c:v>
                </c:pt>
                <c:pt idx="24898">
                  <c:v>2277.8320300000019</c:v>
                </c:pt>
                <c:pt idx="24899">
                  <c:v>2277.8320300000019</c:v>
                </c:pt>
                <c:pt idx="24900">
                  <c:v>2277.8320300000019</c:v>
                </c:pt>
                <c:pt idx="24901">
                  <c:v>2277.8320300000019</c:v>
                </c:pt>
                <c:pt idx="24902">
                  <c:v>2277.8320300000019</c:v>
                </c:pt>
                <c:pt idx="24903">
                  <c:v>2277.8320300000019</c:v>
                </c:pt>
                <c:pt idx="24904">
                  <c:v>2277.8320300000019</c:v>
                </c:pt>
                <c:pt idx="24905">
                  <c:v>2277.8320300000019</c:v>
                </c:pt>
                <c:pt idx="24906">
                  <c:v>2277.8320300000019</c:v>
                </c:pt>
                <c:pt idx="24907">
                  <c:v>2277.8320300000019</c:v>
                </c:pt>
                <c:pt idx="24908">
                  <c:v>2277.8320300000019</c:v>
                </c:pt>
                <c:pt idx="24909">
                  <c:v>2277.8320300000019</c:v>
                </c:pt>
                <c:pt idx="24910">
                  <c:v>2277.8320300000019</c:v>
                </c:pt>
                <c:pt idx="24911">
                  <c:v>2277.8320300000019</c:v>
                </c:pt>
                <c:pt idx="24912">
                  <c:v>2277.8320300000019</c:v>
                </c:pt>
                <c:pt idx="24913">
                  <c:v>2277.8320300000019</c:v>
                </c:pt>
                <c:pt idx="24914">
                  <c:v>2277.8320300000019</c:v>
                </c:pt>
                <c:pt idx="24915">
                  <c:v>2277.8320300000019</c:v>
                </c:pt>
                <c:pt idx="24916">
                  <c:v>2277.8320300000019</c:v>
                </c:pt>
                <c:pt idx="24917">
                  <c:v>2277.8320300000019</c:v>
                </c:pt>
                <c:pt idx="24918">
                  <c:v>2277.8320300000019</c:v>
                </c:pt>
                <c:pt idx="24919">
                  <c:v>2277.8320300000019</c:v>
                </c:pt>
                <c:pt idx="24920">
                  <c:v>2277.8320300000019</c:v>
                </c:pt>
                <c:pt idx="24921">
                  <c:v>2277.8320300000019</c:v>
                </c:pt>
                <c:pt idx="24922">
                  <c:v>2277.8320300000019</c:v>
                </c:pt>
                <c:pt idx="24923">
                  <c:v>2277.8320300000019</c:v>
                </c:pt>
                <c:pt idx="24924">
                  <c:v>2277.8320300000019</c:v>
                </c:pt>
                <c:pt idx="24925">
                  <c:v>2277.8320300000019</c:v>
                </c:pt>
                <c:pt idx="24926">
                  <c:v>2277.8320300000019</c:v>
                </c:pt>
                <c:pt idx="24927">
                  <c:v>2277.8320300000019</c:v>
                </c:pt>
                <c:pt idx="24928">
                  <c:v>2280.2734399999999</c:v>
                </c:pt>
                <c:pt idx="24929">
                  <c:v>2277.8320300000019</c:v>
                </c:pt>
                <c:pt idx="24930">
                  <c:v>2277.8320300000019</c:v>
                </c:pt>
                <c:pt idx="24931">
                  <c:v>2277.8320300000019</c:v>
                </c:pt>
                <c:pt idx="24932">
                  <c:v>2277.8320300000019</c:v>
                </c:pt>
                <c:pt idx="24933">
                  <c:v>2277.8320300000019</c:v>
                </c:pt>
                <c:pt idx="24934">
                  <c:v>2277.8320300000019</c:v>
                </c:pt>
                <c:pt idx="24935">
                  <c:v>2277.8320300000019</c:v>
                </c:pt>
                <c:pt idx="24936">
                  <c:v>2277.8320300000019</c:v>
                </c:pt>
                <c:pt idx="24937">
                  <c:v>2277.8320300000019</c:v>
                </c:pt>
                <c:pt idx="24938">
                  <c:v>2277.8320300000019</c:v>
                </c:pt>
                <c:pt idx="24939">
                  <c:v>2277.8320300000019</c:v>
                </c:pt>
                <c:pt idx="24940">
                  <c:v>2277.8320300000019</c:v>
                </c:pt>
                <c:pt idx="24941">
                  <c:v>2277.8320300000019</c:v>
                </c:pt>
                <c:pt idx="24942">
                  <c:v>2277.8320300000019</c:v>
                </c:pt>
                <c:pt idx="24943">
                  <c:v>2277.8320300000019</c:v>
                </c:pt>
                <c:pt idx="24944">
                  <c:v>2277.8320300000019</c:v>
                </c:pt>
                <c:pt idx="24945">
                  <c:v>2277.8320300000019</c:v>
                </c:pt>
                <c:pt idx="24946">
                  <c:v>2277.8320300000019</c:v>
                </c:pt>
                <c:pt idx="24947">
                  <c:v>2277.8320300000019</c:v>
                </c:pt>
                <c:pt idx="24948">
                  <c:v>2277.8320300000019</c:v>
                </c:pt>
                <c:pt idx="24949">
                  <c:v>2277.8320300000019</c:v>
                </c:pt>
                <c:pt idx="24950">
                  <c:v>2277.8320300000019</c:v>
                </c:pt>
                <c:pt idx="24951">
                  <c:v>2277.8320300000019</c:v>
                </c:pt>
                <c:pt idx="24952">
                  <c:v>2277.8320300000019</c:v>
                </c:pt>
                <c:pt idx="24953">
                  <c:v>2277.8320300000019</c:v>
                </c:pt>
                <c:pt idx="24954">
                  <c:v>2277.8320300000019</c:v>
                </c:pt>
                <c:pt idx="24955">
                  <c:v>2277.8320300000019</c:v>
                </c:pt>
                <c:pt idx="24956">
                  <c:v>2277.8320300000019</c:v>
                </c:pt>
                <c:pt idx="24957">
                  <c:v>2277.8320300000019</c:v>
                </c:pt>
                <c:pt idx="24958">
                  <c:v>2277.8320300000019</c:v>
                </c:pt>
                <c:pt idx="24959">
                  <c:v>2277.8320300000019</c:v>
                </c:pt>
                <c:pt idx="24960">
                  <c:v>2277.8320300000019</c:v>
                </c:pt>
                <c:pt idx="24961">
                  <c:v>2277.8320300000019</c:v>
                </c:pt>
                <c:pt idx="24962">
                  <c:v>2277.8320300000019</c:v>
                </c:pt>
                <c:pt idx="24963">
                  <c:v>2277.8320300000019</c:v>
                </c:pt>
                <c:pt idx="24964">
                  <c:v>2277.8320300000019</c:v>
                </c:pt>
                <c:pt idx="24965">
                  <c:v>2277.8320300000019</c:v>
                </c:pt>
                <c:pt idx="24966">
                  <c:v>2277.8320300000019</c:v>
                </c:pt>
                <c:pt idx="24967">
                  <c:v>2277.8320300000019</c:v>
                </c:pt>
                <c:pt idx="24968">
                  <c:v>2277.8320300000019</c:v>
                </c:pt>
                <c:pt idx="24969">
                  <c:v>2277.8320300000019</c:v>
                </c:pt>
                <c:pt idx="24970">
                  <c:v>2277.8320300000019</c:v>
                </c:pt>
                <c:pt idx="24971">
                  <c:v>2277.8320300000019</c:v>
                </c:pt>
                <c:pt idx="24972">
                  <c:v>2277.8320300000019</c:v>
                </c:pt>
                <c:pt idx="24973">
                  <c:v>2277.8320300000019</c:v>
                </c:pt>
                <c:pt idx="24974">
                  <c:v>2277.8320300000019</c:v>
                </c:pt>
                <c:pt idx="24975">
                  <c:v>2277.8320300000019</c:v>
                </c:pt>
                <c:pt idx="24976">
                  <c:v>2277.8320300000019</c:v>
                </c:pt>
                <c:pt idx="24977">
                  <c:v>2277.8320300000019</c:v>
                </c:pt>
                <c:pt idx="24978">
                  <c:v>2277.8320300000019</c:v>
                </c:pt>
                <c:pt idx="24979">
                  <c:v>2277.8320300000019</c:v>
                </c:pt>
                <c:pt idx="24980">
                  <c:v>2277.8320300000019</c:v>
                </c:pt>
                <c:pt idx="24981">
                  <c:v>2277.8320300000019</c:v>
                </c:pt>
                <c:pt idx="24982">
                  <c:v>2277.8320300000019</c:v>
                </c:pt>
                <c:pt idx="24983">
                  <c:v>2277.8320300000019</c:v>
                </c:pt>
                <c:pt idx="24984">
                  <c:v>2277.8320300000019</c:v>
                </c:pt>
                <c:pt idx="24985">
                  <c:v>2277.8320300000019</c:v>
                </c:pt>
                <c:pt idx="24986">
                  <c:v>2277.8320300000019</c:v>
                </c:pt>
                <c:pt idx="24987">
                  <c:v>2277.8320300000019</c:v>
                </c:pt>
                <c:pt idx="24988">
                  <c:v>2277.8320300000019</c:v>
                </c:pt>
                <c:pt idx="24989">
                  <c:v>2277.8320300000019</c:v>
                </c:pt>
                <c:pt idx="24990">
                  <c:v>2277.8320300000019</c:v>
                </c:pt>
                <c:pt idx="24991">
                  <c:v>2277.8320300000019</c:v>
                </c:pt>
                <c:pt idx="24992">
                  <c:v>2277.8320300000019</c:v>
                </c:pt>
                <c:pt idx="24993">
                  <c:v>2277.8320300000019</c:v>
                </c:pt>
                <c:pt idx="24994">
                  <c:v>2277.8320300000019</c:v>
                </c:pt>
                <c:pt idx="24995">
                  <c:v>2277.8320300000019</c:v>
                </c:pt>
                <c:pt idx="24996">
                  <c:v>2277.8320300000019</c:v>
                </c:pt>
                <c:pt idx="24997">
                  <c:v>2277.8320300000019</c:v>
                </c:pt>
                <c:pt idx="24998">
                  <c:v>2277.8320300000019</c:v>
                </c:pt>
                <c:pt idx="24999">
                  <c:v>2277.8320300000019</c:v>
                </c:pt>
                <c:pt idx="25000">
                  <c:v>2277.8320300000019</c:v>
                </c:pt>
                <c:pt idx="25001">
                  <c:v>2277.8320300000019</c:v>
                </c:pt>
                <c:pt idx="25002">
                  <c:v>2277.8320300000019</c:v>
                </c:pt>
                <c:pt idx="25003">
                  <c:v>2277.8320300000019</c:v>
                </c:pt>
                <c:pt idx="25004">
                  <c:v>2277.8320300000019</c:v>
                </c:pt>
                <c:pt idx="25005">
                  <c:v>2277.8320300000019</c:v>
                </c:pt>
                <c:pt idx="25006">
                  <c:v>2277.8320300000019</c:v>
                </c:pt>
                <c:pt idx="25007">
                  <c:v>2277.8320300000019</c:v>
                </c:pt>
                <c:pt idx="25008">
                  <c:v>2277.8320300000019</c:v>
                </c:pt>
                <c:pt idx="25009">
                  <c:v>2277.8320300000019</c:v>
                </c:pt>
                <c:pt idx="25010">
                  <c:v>2277.8320300000019</c:v>
                </c:pt>
                <c:pt idx="25011">
                  <c:v>2277.8320300000019</c:v>
                </c:pt>
                <c:pt idx="25012">
                  <c:v>2277.8320300000019</c:v>
                </c:pt>
                <c:pt idx="25013">
                  <c:v>2277.8320300000019</c:v>
                </c:pt>
                <c:pt idx="25014">
                  <c:v>2277.8320300000019</c:v>
                </c:pt>
                <c:pt idx="25015">
                  <c:v>2277.8320300000019</c:v>
                </c:pt>
                <c:pt idx="25016">
                  <c:v>2277.8320300000019</c:v>
                </c:pt>
                <c:pt idx="25017">
                  <c:v>2277.8320300000019</c:v>
                </c:pt>
                <c:pt idx="25018">
                  <c:v>2277.8320300000019</c:v>
                </c:pt>
                <c:pt idx="25019">
                  <c:v>2277.8320300000019</c:v>
                </c:pt>
                <c:pt idx="25020">
                  <c:v>2277.8320300000019</c:v>
                </c:pt>
                <c:pt idx="25021">
                  <c:v>2277.8320300000019</c:v>
                </c:pt>
                <c:pt idx="25022">
                  <c:v>2277.8320300000019</c:v>
                </c:pt>
                <c:pt idx="25023">
                  <c:v>2277.8320300000019</c:v>
                </c:pt>
                <c:pt idx="25024">
                  <c:v>2277.8320300000019</c:v>
                </c:pt>
                <c:pt idx="25025">
                  <c:v>2277.8320300000019</c:v>
                </c:pt>
                <c:pt idx="25026">
                  <c:v>2277.8320300000019</c:v>
                </c:pt>
                <c:pt idx="25027">
                  <c:v>2277.8320300000019</c:v>
                </c:pt>
                <c:pt idx="25028">
                  <c:v>2277.8320300000019</c:v>
                </c:pt>
                <c:pt idx="25029">
                  <c:v>2277.8320300000019</c:v>
                </c:pt>
                <c:pt idx="25030">
                  <c:v>2277.8320300000019</c:v>
                </c:pt>
                <c:pt idx="25031">
                  <c:v>2277.8320300000019</c:v>
                </c:pt>
                <c:pt idx="25032">
                  <c:v>2277.8320300000019</c:v>
                </c:pt>
                <c:pt idx="25033">
                  <c:v>2277.8320300000019</c:v>
                </c:pt>
                <c:pt idx="25034">
                  <c:v>2277.8320300000019</c:v>
                </c:pt>
                <c:pt idx="25035">
                  <c:v>2277.8320300000019</c:v>
                </c:pt>
                <c:pt idx="25036">
                  <c:v>2277.8320300000019</c:v>
                </c:pt>
                <c:pt idx="25037">
                  <c:v>2277.8320300000019</c:v>
                </c:pt>
                <c:pt idx="25038">
                  <c:v>2277.8320300000019</c:v>
                </c:pt>
                <c:pt idx="25039">
                  <c:v>2277.8320300000019</c:v>
                </c:pt>
                <c:pt idx="25040">
                  <c:v>2277.8320300000019</c:v>
                </c:pt>
                <c:pt idx="25041">
                  <c:v>2277.8320300000019</c:v>
                </c:pt>
                <c:pt idx="25042">
                  <c:v>2277.8320300000019</c:v>
                </c:pt>
                <c:pt idx="25043">
                  <c:v>2277.8320300000019</c:v>
                </c:pt>
                <c:pt idx="25044">
                  <c:v>2277.8320300000019</c:v>
                </c:pt>
                <c:pt idx="25045">
                  <c:v>2277.8320300000019</c:v>
                </c:pt>
                <c:pt idx="25046">
                  <c:v>2277.8320300000019</c:v>
                </c:pt>
                <c:pt idx="25047">
                  <c:v>2277.8320300000019</c:v>
                </c:pt>
                <c:pt idx="25048">
                  <c:v>2277.8320300000019</c:v>
                </c:pt>
                <c:pt idx="25049">
                  <c:v>2277.8320300000019</c:v>
                </c:pt>
                <c:pt idx="25050">
                  <c:v>2277.8320300000019</c:v>
                </c:pt>
                <c:pt idx="25051">
                  <c:v>2277.8320300000019</c:v>
                </c:pt>
                <c:pt idx="25052">
                  <c:v>2277.8320300000019</c:v>
                </c:pt>
                <c:pt idx="25053">
                  <c:v>2277.8320300000019</c:v>
                </c:pt>
                <c:pt idx="25054">
                  <c:v>2277.8320300000019</c:v>
                </c:pt>
                <c:pt idx="25055">
                  <c:v>2277.8320300000019</c:v>
                </c:pt>
                <c:pt idx="25056">
                  <c:v>2277.8320300000019</c:v>
                </c:pt>
                <c:pt idx="25057">
                  <c:v>2277.8320300000019</c:v>
                </c:pt>
                <c:pt idx="25058">
                  <c:v>2277.8320300000019</c:v>
                </c:pt>
                <c:pt idx="25059">
                  <c:v>2277.8320300000019</c:v>
                </c:pt>
                <c:pt idx="25060">
                  <c:v>2277.8320300000019</c:v>
                </c:pt>
                <c:pt idx="25061">
                  <c:v>2277.8320300000019</c:v>
                </c:pt>
                <c:pt idx="25062">
                  <c:v>2277.8320300000019</c:v>
                </c:pt>
                <c:pt idx="25063">
                  <c:v>2277.8320300000019</c:v>
                </c:pt>
                <c:pt idx="25064">
                  <c:v>2277.8320300000019</c:v>
                </c:pt>
                <c:pt idx="25065">
                  <c:v>2277.8320300000019</c:v>
                </c:pt>
                <c:pt idx="25066">
                  <c:v>2277.8320300000019</c:v>
                </c:pt>
                <c:pt idx="25067">
                  <c:v>2275.3906299999999</c:v>
                </c:pt>
                <c:pt idx="25068">
                  <c:v>2277.8320300000019</c:v>
                </c:pt>
                <c:pt idx="25069">
                  <c:v>2277.8320300000019</c:v>
                </c:pt>
                <c:pt idx="25070">
                  <c:v>2277.8320300000019</c:v>
                </c:pt>
                <c:pt idx="25071">
                  <c:v>2277.8320300000019</c:v>
                </c:pt>
                <c:pt idx="25072">
                  <c:v>2277.8320300000019</c:v>
                </c:pt>
                <c:pt idx="25073">
                  <c:v>2277.8320300000019</c:v>
                </c:pt>
                <c:pt idx="25074">
                  <c:v>2277.8320300000019</c:v>
                </c:pt>
                <c:pt idx="25075">
                  <c:v>2277.8320300000019</c:v>
                </c:pt>
                <c:pt idx="25076">
                  <c:v>2277.8320300000019</c:v>
                </c:pt>
                <c:pt idx="25077">
                  <c:v>2277.8320300000019</c:v>
                </c:pt>
                <c:pt idx="25078">
                  <c:v>2277.8320300000019</c:v>
                </c:pt>
                <c:pt idx="25079">
                  <c:v>2277.8320300000019</c:v>
                </c:pt>
                <c:pt idx="25080">
                  <c:v>2277.8320300000019</c:v>
                </c:pt>
                <c:pt idx="25081">
                  <c:v>2277.8320300000019</c:v>
                </c:pt>
                <c:pt idx="25082">
                  <c:v>2277.8320300000019</c:v>
                </c:pt>
                <c:pt idx="25083">
                  <c:v>2277.8320300000019</c:v>
                </c:pt>
                <c:pt idx="25084">
                  <c:v>2277.8320300000019</c:v>
                </c:pt>
                <c:pt idx="25085">
                  <c:v>2277.8320300000019</c:v>
                </c:pt>
                <c:pt idx="25086">
                  <c:v>2277.8320300000019</c:v>
                </c:pt>
                <c:pt idx="25087">
                  <c:v>2277.8320300000019</c:v>
                </c:pt>
                <c:pt idx="25088">
                  <c:v>2277.8320300000019</c:v>
                </c:pt>
                <c:pt idx="25089">
                  <c:v>2277.8320300000019</c:v>
                </c:pt>
                <c:pt idx="25090">
                  <c:v>2277.8320300000019</c:v>
                </c:pt>
                <c:pt idx="25091">
                  <c:v>2277.8320300000019</c:v>
                </c:pt>
                <c:pt idx="25092">
                  <c:v>2277.8320300000019</c:v>
                </c:pt>
                <c:pt idx="25093">
                  <c:v>2277.8320300000019</c:v>
                </c:pt>
                <c:pt idx="25094">
                  <c:v>2277.8320300000019</c:v>
                </c:pt>
                <c:pt idx="25095">
                  <c:v>2277.8320300000019</c:v>
                </c:pt>
                <c:pt idx="25096">
                  <c:v>2277.8320300000019</c:v>
                </c:pt>
                <c:pt idx="25097">
                  <c:v>2277.8320300000019</c:v>
                </c:pt>
                <c:pt idx="25098">
                  <c:v>2277.8320300000019</c:v>
                </c:pt>
                <c:pt idx="25099">
                  <c:v>2277.8320300000019</c:v>
                </c:pt>
                <c:pt idx="25100">
                  <c:v>2277.8320300000019</c:v>
                </c:pt>
                <c:pt idx="25101">
                  <c:v>2277.8320300000019</c:v>
                </c:pt>
                <c:pt idx="25102">
                  <c:v>2277.8320300000019</c:v>
                </c:pt>
                <c:pt idx="25103">
                  <c:v>2277.8320300000019</c:v>
                </c:pt>
                <c:pt idx="25104">
                  <c:v>2277.8320300000019</c:v>
                </c:pt>
                <c:pt idx="25105">
                  <c:v>2277.8320300000019</c:v>
                </c:pt>
                <c:pt idx="25106">
                  <c:v>2277.8320300000019</c:v>
                </c:pt>
                <c:pt idx="25107">
                  <c:v>2277.8320300000019</c:v>
                </c:pt>
                <c:pt idx="25108">
                  <c:v>2277.8320300000019</c:v>
                </c:pt>
                <c:pt idx="25109">
                  <c:v>2277.8320300000019</c:v>
                </c:pt>
                <c:pt idx="25110">
                  <c:v>2277.8320300000019</c:v>
                </c:pt>
                <c:pt idx="25111">
                  <c:v>2277.8320300000019</c:v>
                </c:pt>
                <c:pt idx="25112">
                  <c:v>2277.8320300000019</c:v>
                </c:pt>
                <c:pt idx="25113">
                  <c:v>2277.8320300000019</c:v>
                </c:pt>
                <c:pt idx="25114">
                  <c:v>2277.8320300000019</c:v>
                </c:pt>
                <c:pt idx="25115">
                  <c:v>2277.8320300000019</c:v>
                </c:pt>
                <c:pt idx="25116">
                  <c:v>2277.8320300000019</c:v>
                </c:pt>
                <c:pt idx="25117">
                  <c:v>2277.8320300000019</c:v>
                </c:pt>
                <c:pt idx="25118">
                  <c:v>2277.8320300000019</c:v>
                </c:pt>
                <c:pt idx="25119">
                  <c:v>2277.8320300000019</c:v>
                </c:pt>
                <c:pt idx="25120">
                  <c:v>2277.8320300000019</c:v>
                </c:pt>
                <c:pt idx="25121">
                  <c:v>2277.8320300000019</c:v>
                </c:pt>
                <c:pt idx="25122">
                  <c:v>2277.8320300000019</c:v>
                </c:pt>
                <c:pt idx="25123">
                  <c:v>2277.8320300000019</c:v>
                </c:pt>
                <c:pt idx="25124">
                  <c:v>2277.8320300000019</c:v>
                </c:pt>
                <c:pt idx="25125">
                  <c:v>2277.8320300000019</c:v>
                </c:pt>
                <c:pt idx="25126">
                  <c:v>2277.8320300000019</c:v>
                </c:pt>
                <c:pt idx="25127">
                  <c:v>2277.8320300000019</c:v>
                </c:pt>
                <c:pt idx="25128">
                  <c:v>2277.8320300000019</c:v>
                </c:pt>
                <c:pt idx="25129">
                  <c:v>2277.8320300000019</c:v>
                </c:pt>
                <c:pt idx="25130">
                  <c:v>2277.8320300000019</c:v>
                </c:pt>
                <c:pt idx="25131">
                  <c:v>2277.8320300000019</c:v>
                </c:pt>
                <c:pt idx="25132">
                  <c:v>2277.8320300000019</c:v>
                </c:pt>
                <c:pt idx="25133">
                  <c:v>2277.8320300000019</c:v>
                </c:pt>
                <c:pt idx="25134">
                  <c:v>2277.8320300000019</c:v>
                </c:pt>
                <c:pt idx="25135">
                  <c:v>2277.8320300000019</c:v>
                </c:pt>
                <c:pt idx="25136">
                  <c:v>2277.8320300000019</c:v>
                </c:pt>
                <c:pt idx="25137">
                  <c:v>2277.8320300000019</c:v>
                </c:pt>
                <c:pt idx="25138">
                  <c:v>2277.8320300000019</c:v>
                </c:pt>
                <c:pt idx="25139">
                  <c:v>2277.8320300000019</c:v>
                </c:pt>
                <c:pt idx="25140">
                  <c:v>2277.8320300000019</c:v>
                </c:pt>
                <c:pt idx="25141">
                  <c:v>2277.8320300000019</c:v>
                </c:pt>
                <c:pt idx="25142">
                  <c:v>2277.8320300000019</c:v>
                </c:pt>
                <c:pt idx="25143">
                  <c:v>2277.8320300000019</c:v>
                </c:pt>
                <c:pt idx="25144">
                  <c:v>2277.8320300000019</c:v>
                </c:pt>
                <c:pt idx="25145">
                  <c:v>2277.8320300000019</c:v>
                </c:pt>
                <c:pt idx="25146">
                  <c:v>2277.8320300000019</c:v>
                </c:pt>
                <c:pt idx="25147">
                  <c:v>2277.8320300000019</c:v>
                </c:pt>
                <c:pt idx="25148">
                  <c:v>2277.8320300000019</c:v>
                </c:pt>
                <c:pt idx="25149">
                  <c:v>2277.8320300000019</c:v>
                </c:pt>
                <c:pt idx="25150">
                  <c:v>2277.8320300000019</c:v>
                </c:pt>
                <c:pt idx="25151">
                  <c:v>2277.8320300000019</c:v>
                </c:pt>
                <c:pt idx="25152">
                  <c:v>2277.8320300000019</c:v>
                </c:pt>
                <c:pt idx="25153">
                  <c:v>2277.8320300000019</c:v>
                </c:pt>
                <c:pt idx="25154">
                  <c:v>2277.8320300000019</c:v>
                </c:pt>
                <c:pt idx="25155">
                  <c:v>2277.8320300000019</c:v>
                </c:pt>
                <c:pt idx="25156">
                  <c:v>2277.8320300000019</c:v>
                </c:pt>
                <c:pt idx="25157">
                  <c:v>2277.8320300000019</c:v>
                </c:pt>
                <c:pt idx="25158">
                  <c:v>2277.8320300000019</c:v>
                </c:pt>
                <c:pt idx="25159">
                  <c:v>2277.8320300000019</c:v>
                </c:pt>
                <c:pt idx="25160">
                  <c:v>2277.8320300000019</c:v>
                </c:pt>
                <c:pt idx="25161">
                  <c:v>2277.8320300000019</c:v>
                </c:pt>
                <c:pt idx="25162">
                  <c:v>2277.8320300000019</c:v>
                </c:pt>
                <c:pt idx="25163">
                  <c:v>2277.8320300000019</c:v>
                </c:pt>
                <c:pt idx="25164">
                  <c:v>2277.8320300000019</c:v>
                </c:pt>
                <c:pt idx="25165">
                  <c:v>2277.8320300000019</c:v>
                </c:pt>
                <c:pt idx="25166">
                  <c:v>2277.8320300000019</c:v>
                </c:pt>
                <c:pt idx="25167">
                  <c:v>2277.8320300000019</c:v>
                </c:pt>
                <c:pt idx="25168">
                  <c:v>2277.8320300000019</c:v>
                </c:pt>
                <c:pt idx="25169">
                  <c:v>2277.8320300000019</c:v>
                </c:pt>
                <c:pt idx="25170">
                  <c:v>2277.8320300000019</c:v>
                </c:pt>
                <c:pt idx="25171">
                  <c:v>2277.8320300000019</c:v>
                </c:pt>
                <c:pt idx="25172">
                  <c:v>2277.8320300000019</c:v>
                </c:pt>
                <c:pt idx="25173">
                  <c:v>2277.8320300000019</c:v>
                </c:pt>
                <c:pt idx="25174">
                  <c:v>2277.8320300000019</c:v>
                </c:pt>
                <c:pt idx="25175">
                  <c:v>2277.8320300000019</c:v>
                </c:pt>
                <c:pt idx="25176">
                  <c:v>2277.8320300000019</c:v>
                </c:pt>
                <c:pt idx="25177">
                  <c:v>2277.8320300000019</c:v>
                </c:pt>
                <c:pt idx="25178">
                  <c:v>2277.8320300000019</c:v>
                </c:pt>
                <c:pt idx="25179">
                  <c:v>2277.8320300000019</c:v>
                </c:pt>
                <c:pt idx="25180">
                  <c:v>2277.8320300000019</c:v>
                </c:pt>
                <c:pt idx="25181">
                  <c:v>2277.8320300000019</c:v>
                </c:pt>
                <c:pt idx="25182">
                  <c:v>2277.8320300000019</c:v>
                </c:pt>
                <c:pt idx="25183">
                  <c:v>2277.8320300000019</c:v>
                </c:pt>
                <c:pt idx="25184">
                  <c:v>2277.8320300000019</c:v>
                </c:pt>
                <c:pt idx="25185">
                  <c:v>2277.8320300000019</c:v>
                </c:pt>
                <c:pt idx="25186">
                  <c:v>2277.8320300000019</c:v>
                </c:pt>
                <c:pt idx="25187">
                  <c:v>2277.8320300000019</c:v>
                </c:pt>
                <c:pt idx="25188">
                  <c:v>2277.8320300000019</c:v>
                </c:pt>
                <c:pt idx="25189">
                  <c:v>2277.8320300000019</c:v>
                </c:pt>
                <c:pt idx="25190">
                  <c:v>2277.8320300000019</c:v>
                </c:pt>
                <c:pt idx="25191">
                  <c:v>2277.8320300000019</c:v>
                </c:pt>
                <c:pt idx="25192">
                  <c:v>2277.8320300000019</c:v>
                </c:pt>
                <c:pt idx="25193">
                  <c:v>2277.8320300000019</c:v>
                </c:pt>
                <c:pt idx="25194">
                  <c:v>2277.8320300000019</c:v>
                </c:pt>
                <c:pt idx="25195">
                  <c:v>2277.8320300000019</c:v>
                </c:pt>
                <c:pt idx="25196">
                  <c:v>2277.8320300000019</c:v>
                </c:pt>
                <c:pt idx="25197">
                  <c:v>2277.8320300000019</c:v>
                </c:pt>
                <c:pt idx="25198">
                  <c:v>2277.8320300000019</c:v>
                </c:pt>
                <c:pt idx="25199">
                  <c:v>2277.8320300000019</c:v>
                </c:pt>
                <c:pt idx="25200">
                  <c:v>2277.8320300000019</c:v>
                </c:pt>
                <c:pt idx="25201">
                  <c:v>2277.8320300000019</c:v>
                </c:pt>
                <c:pt idx="25202">
                  <c:v>2277.8320300000019</c:v>
                </c:pt>
                <c:pt idx="25203">
                  <c:v>2277.8320300000019</c:v>
                </c:pt>
                <c:pt idx="25204">
                  <c:v>2277.8320300000019</c:v>
                </c:pt>
                <c:pt idx="25205">
                  <c:v>2277.8320300000019</c:v>
                </c:pt>
                <c:pt idx="25206">
                  <c:v>2277.8320300000019</c:v>
                </c:pt>
                <c:pt idx="25207">
                  <c:v>2277.8320300000019</c:v>
                </c:pt>
                <c:pt idx="25208">
                  <c:v>2277.8320300000019</c:v>
                </c:pt>
                <c:pt idx="25209">
                  <c:v>2277.8320300000019</c:v>
                </c:pt>
                <c:pt idx="25210">
                  <c:v>2277.8320300000019</c:v>
                </c:pt>
                <c:pt idx="25211">
                  <c:v>2277.8320300000019</c:v>
                </c:pt>
                <c:pt idx="25212">
                  <c:v>2277.8320300000019</c:v>
                </c:pt>
                <c:pt idx="25213">
                  <c:v>2277.8320300000019</c:v>
                </c:pt>
                <c:pt idx="25214">
                  <c:v>2277.8320300000019</c:v>
                </c:pt>
                <c:pt idx="25215">
                  <c:v>2277.8320300000019</c:v>
                </c:pt>
                <c:pt idx="25216">
                  <c:v>2277.8320300000019</c:v>
                </c:pt>
                <c:pt idx="25217">
                  <c:v>2277.8320300000019</c:v>
                </c:pt>
                <c:pt idx="25218">
                  <c:v>2277.8320300000019</c:v>
                </c:pt>
                <c:pt idx="25219">
                  <c:v>2277.8320300000019</c:v>
                </c:pt>
                <c:pt idx="25220">
                  <c:v>2277.8320300000019</c:v>
                </c:pt>
                <c:pt idx="25221">
                  <c:v>2277.8320300000019</c:v>
                </c:pt>
                <c:pt idx="25222">
                  <c:v>2277.8320300000019</c:v>
                </c:pt>
                <c:pt idx="25223">
                  <c:v>2277.8320300000019</c:v>
                </c:pt>
                <c:pt idx="25224">
                  <c:v>2277.8320300000019</c:v>
                </c:pt>
                <c:pt idx="25225">
                  <c:v>2277.8320300000019</c:v>
                </c:pt>
                <c:pt idx="25226">
                  <c:v>2277.8320300000019</c:v>
                </c:pt>
                <c:pt idx="25227">
                  <c:v>2277.8320300000019</c:v>
                </c:pt>
                <c:pt idx="25228">
                  <c:v>2277.8320300000019</c:v>
                </c:pt>
                <c:pt idx="25229">
                  <c:v>2277.8320300000019</c:v>
                </c:pt>
                <c:pt idx="25230">
                  <c:v>2277.8320300000019</c:v>
                </c:pt>
                <c:pt idx="25231">
                  <c:v>2277.8320300000019</c:v>
                </c:pt>
                <c:pt idx="25232">
                  <c:v>2277.8320300000019</c:v>
                </c:pt>
                <c:pt idx="25233">
                  <c:v>2277.8320300000019</c:v>
                </c:pt>
                <c:pt idx="25234">
                  <c:v>2277.8320300000019</c:v>
                </c:pt>
                <c:pt idx="25235">
                  <c:v>2277.8320300000019</c:v>
                </c:pt>
                <c:pt idx="25236">
                  <c:v>2277.8320300000019</c:v>
                </c:pt>
                <c:pt idx="25237">
                  <c:v>2277.8320300000019</c:v>
                </c:pt>
                <c:pt idx="25238">
                  <c:v>2277.8320300000019</c:v>
                </c:pt>
                <c:pt idx="25239">
                  <c:v>2277.8320300000019</c:v>
                </c:pt>
                <c:pt idx="25240">
                  <c:v>2277.8320300000019</c:v>
                </c:pt>
                <c:pt idx="25241">
                  <c:v>2277.8320300000019</c:v>
                </c:pt>
                <c:pt idx="25242">
                  <c:v>2277.8320300000019</c:v>
                </c:pt>
                <c:pt idx="25243">
                  <c:v>2277.8320300000019</c:v>
                </c:pt>
                <c:pt idx="25244">
                  <c:v>2277.8320300000019</c:v>
                </c:pt>
                <c:pt idx="25245">
                  <c:v>2277.8320300000019</c:v>
                </c:pt>
                <c:pt idx="25246">
                  <c:v>2277.8320300000019</c:v>
                </c:pt>
                <c:pt idx="25247">
                  <c:v>2277.8320300000019</c:v>
                </c:pt>
                <c:pt idx="25248">
                  <c:v>2277.8320300000019</c:v>
                </c:pt>
                <c:pt idx="25249">
                  <c:v>2277.8320300000019</c:v>
                </c:pt>
                <c:pt idx="25250">
                  <c:v>2277.8320300000019</c:v>
                </c:pt>
                <c:pt idx="25251">
                  <c:v>2277.8320300000019</c:v>
                </c:pt>
                <c:pt idx="25252">
                  <c:v>2277.8320300000019</c:v>
                </c:pt>
                <c:pt idx="25253">
                  <c:v>2277.8320300000019</c:v>
                </c:pt>
                <c:pt idx="25254">
                  <c:v>2277.8320300000019</c:v>
                </c:pt>
                <c:pt idx="25255">
                  <c:v>2277.8320300000019</c:v>
                </c:pt>
                <c:pt idx="25256">
                  <c:v>2277.8320300000019</c:v>
                </c:pt>
                <c:pt idx="25257">
                  <c:v>2277.8320300000019</c:v>
                </c:pt>
                <c:pt idx="25258">
                  <c:v>2277.8320300000019</c:v>
                </c:pt>
                <c:pt idx="25259">
                  <c:v>2277.8320300000019</c:v>
                </c:pt>
                <c:pt idx="25260">
                  <c:v>2277.8320300000019</c:v>
                </c:pt>
                <c:pt idx="25261">
                  <c:v>2277.8320300000019</c:v>
                </c:pt>
                <c:pt idx="25262">
                  <c:v>2277.8320300000019</c:v>
                </c:pt>
                <c:pt idx="25263">
                  <c:v>2277.8320300000019</c:v>
                </c:pt>
                <c:pt idx="25264">
                  <c:v>2277.8320300000019</c:v>
                </c:pt>
                <c:pt idx="25265">
                  <c:v>2277.8320300000019</c:v>
                </c:pt>
                <c:pt idx="25266">
                  <c:v>2277.8320300000019</c:v>
                </c:pt>
                <c:pt idx="25267">
                  <c:v>2277.8320300000019</c:v>
                </c:pt>
                <c:pt idx="25268">
                  <c:v>2277.8320300000019</c:v>
                </c:pt>
                <c:pt idx="25269">
                  <c:v>2277.8320300000019</c:v>
                </c:pt>
                <c:pt idx="25270">
                  <c:v>2277.8320300000019</c:v>
                </c:pt>
                <c:pt idx="25271">
                  <c:v>2277.8320300000019</c:v>
                </c:pt>
                <c:pt idx="25272">
                  <c:v>2277.8320300000019</c:v>
                </c:pt>
                <c:pt idx="25273">
                  <c:v>2277.8320300000019</c:v>
                </c:pt>
                <c:pt idx="25274">
                  <c:v>2277.8320300000019</c:v>
                </c:pt>
                <c:pt idx="25275">
                  <c:v>2277.8320300000019</c:v>
                </c:pt>
                <c:pt idx="25276">
                  <c:v>2277.8320300000019</c:v>
                </c:pt>
                <c:pt idx="25277">
                  <c:v>2277.8320300000019</c:v>
                </c:pt>
                <c:pt idx="25278">
                  <c:v>2277.8320300000019</c:v>
                </c:pt>
                <c:pt idx="25279">
                  <c:v>2277.8320300000019</c:v>
                </c:pt>
                <c:pt idx="25280">
                  <c:v>2277.8320300000019</c:v>
                </c:pt>
                <c:pt idx="25281">
                  <c:v>2277.8320300000019</c:v>
                </c:pt>
                <c:pt idx="25282">
                  <c:v>2277.8320300000019</c:v>
                </c:pt>
                <c:pt idx="25283">
                  <c:v>2277.8320300000019</c:v>
                </c:pt>
                <c:pt idx="25284">
                  <c:v>2277.8320300000019</c:v>
                </c:pt>
                <c:pt idx="25285">
                  <c:v>2277.8320300000019</c:v>
                </c:pt>
                <c:pt idx="25286">
                  <c:v>2277.8320300000019</c:v>
                </c:pt>
                <c:pt idx="25287">
                  <c:v>2277.8320300000019</c:v>
                </c:pt>
                <c:pt idx="25288">
                  <c:v>2277.8320300000019</c:v>
                </c:pt>
                <c:pt idx="25289">
                  <c:v>2277.8320300000019</c:v>
                </c:pt>
                <c:pt idx="25290">
                  <c:v>2277.8320300000019</c:v>
                </c:pt>
                <c:pt idx="25291">
                  <c:v>2277.8320300000019</c:v>
                </c:pt>
                <c:pt idx="25292">
                  <c:v>2277.8320300000019</c:v>
                </c:pt>
                <c:pt idx="25293">
                  <c:v>2277.8320300000019</c:v>
                </c:pt>
                <c:pt idx="25294">
                  <c:v>2277.8320300000019</c:v>
                </c:pt>
                <c:pt idx="25295">
                  <c:v>2277.8320300000019</c:v>
                </c:pt>
                <c:pt idx="25296">
                  <c:v>2277.8320300000019</c:v>
                </c:pt>
                <c:pt idx="25297">
                  <c:v>2277.8320300000019</c:v>
                </c:pt>
                <c:pt idx="25298">
                  <c:v>2275.3906299999999</c:v>
                </c:pt>
                <c:pt idx="25299">
                  <c:v>2277.8320300000019</c:v>
                </c:pt>
                <c:pt idx="25300">
                  <c:v>2275.3906299999999</c:v>
                </c:pt>
                <c:pt idx="25301">
                  <c:v>2277.8320300000019</c:v>
                </c:pt>
                <c:pt idx="25302">
                  <c:v>2277.8320300000019</c:v>
                </c:pt>
                <c:pt idx="25303">
                  <c:v>2277.8320300000019</c:v>
                </c:pt>
                <c:pt idx="25304">
                  <c:v>2277.8320300000019</c:v>
                </c:pt>
                <c:pt idx="25305">
                  <c:v>2277.8320300000019</c:v>
                </c:pt>
                <c:pt idx="25306">
                  <c:v>2277.8320300000019</c:v>
                </c:pt>
                <c:pt idx="25307">
                  <c:v>2277.8320300000019</c:v>
                </c:pt>
                <c:pt idx="25308">
                  <c:v>2277.8320300000019</c:v>
                </c:pt>
                <c:pt idx="25309">
                  <c:v>2277.8320300000019</c:v>
                </c:pt>
                <c:pt idx="25310">
                  <c:v>2277.8320300000019</c:v>
                </c:pt>
                <c:pt idx="25311">
                  <c:v>2277.8320300000019</c:v>
                </c:pt>
                <c:pt idx="25312">
                  <c:v>2277.8320300000019</c:v>
                </c:pt>
                <c:pt idx="25313">
                  <c:v>2277.8320300000019</c:v>
                </c:pt>
                <c:pt idx="25314">
                  <c:v>2277.8320300000019</c:v>
                </c:pt>
                <c:pt idx="25315">
                  <c:v>2277.8320300000019</c:v>
                </c:pt>
                <c:pt idx="25316">
                  <c:v>2277.8320300000019</c:v>
                </c:pt>
                <c:pt idx="25317">
                  <c:v>2277.8320300000019</c:v>
                </c:pt>
                <c:pt idx="25318">
                  <c:v>2277.8320300000019</c:v>
                </c:pt>
                <c:pt idx="25319">
                  <c:v>2277.8320300000019</c:v>
                </c:pt>
                <c:pt idx="25320">
                  <c:v>2277.8320300000019</c:v>
                </c:pt>
                <c:pt idx="25321">
                  <c:v>2277.8320300000019</c:v>
                </c:pt>
                <c:pt idx="25322">
                  <c:v>2277.8320300000019</c:v>
                </c:pt>
                <c:pt idx="25323">
                  <c:v>2277.8320300000019</c:v>
                </c:pt>
                <c:pt idx="25324">
                  <c:v>2277.8320300000019</c:v>
                </c:pt>
                <c:pt idx="25325">
                  <c:v>2277.8320300000019</c:v>
                </c:pt>
                <c:pt idx="25326">
                  <c:v>2277.8320300000019</c:v>
                </c:pt>
                <c:pt idx="25327">
                  <c:v>2277.8320300000019</c:v>
                </c:pt>
                <c:pt idx="25328">
                  <c:v>2277.8320300000019</c:v>
                </c:pt>
                <c:pt idx="25329">
                  <c:v>2277.8320300000019</c:v>
                </c:pt>
                <c:pt idx="25330">
                  <c:v>2277.8320300000019</c:v>
                </c:pt>
                <c:pt idx="25331">
                  <c:v>2277.8320300000019</c:v>
                </c:pt>
                <c:pt idx="25332">
                  <c:v>2277.8320300000019</c:v>
                </c:pt>
                <c:pt idx="25333">
                  <c:v>2277.8320300000019</c:v>
                </c:pt>
                <c:pt idx="25334">
                  <c:v>2277.8320300000019</c:v>
                </c:pt>
                <c:pt idx="25335">
                  <c:v>2277.8320300000019</c:v>
                </c:pt>
                <c:pt idx="25336">
                  <c:v>2277.8320300000019</c:v>
                </c:pt>
                <c:pt idx="25337">
                  <c:v>2277.8320300000019</c:v>
                </c:pt>
                <c:pt idx="25338">
                  <c:v>2277.8320300000019</c:v>
                </c:pt>
                <c:pt idx="25339">
                  <c:v>2277.8320300000019</c:v>
                </c:pt>
                <c:pt idx="25340">
                  <c:v>2277.8320300000019</c:v>
                </c:pt>
                <c:pt idx="25341">
                  <c:v>2277.8320300000019</c:v>
                </c:pt>
                <c:pt idx="25342">
                  <c:v>2277.8320300000019</c:v>
                </c:pt>
                <c:pt idx="25343">
                  <c:v>2277.8320300000019</c:v>
                </c:pt>
                <c:pt idx="25344">
                  <c:v>2277.8320300000019</c:v>
                </c:pt>
                <c:pt idx="25345">
                  <c:v>2277.8320300000019</c:v>
                </c:pt>
                <c:pt idx="25346">
                  <c:v>2277.8320300000019</c:v>
                </c:pt>
                <c:pt idx="25347">
                  <c:v>2277.8320300000019</c:v>
                </c:pt>
                <c:pt idx="25348">
                  <c:v>2277.8320300000019</c:v>
                </c:pt>
                <c:pt idx="25349">
                  <c:v>2277.8320300000019</c:v>
                </c:pt>
                <c:pt idx="25350">
                  <c:v>2277.8320300000019</c:v>
                </c:pt>
                <c:pt idx="25351">
                  <c:v>2277.8320300000019</c:v>
                </c:pt>
                <c:pt idx="25352">
                  <c:v>2277.8320300000019</c:v>
                </c:pt>
                <c:pt idx="25353">
                  <c:v>2277.8320300000019</c:v>
                </c:pt>
                <c:pt idx="25354">
                  <c:v>2277.8320300000019</c:v>
                </c:pt>
                <c:pt idx="25355">
                  <c:v>2277.8320300000019</c:v>
                </c:pt>
                <c:pt idx="25356">
                  <c:v>2277.8320300000019</c:v>
                </c:pt>
                <c:pt idx="25357">
                  <c:v>2277.8320300000019</c:v>
                </c:pt>
                <c:pt idx="25358">
                  <c:v>2277.8320300000019</c:v>
                </c:pt>
                <c:pt idx="25359">
                  <c:v>2277.8320300000019</c:v>
                </c:pt>
                <c:pt idx="25360">
                  <c:v>2277.8320300000019</c:v>
                </c:pt>
                <c:pt idx="25361">
                  <c:v>2277.8320300000019</c:v>
                </c:pt>
                <c:pt idx="25362">
                  <c:v>2277.8320300000019</c:v>
                </c:pt>
                <c:pt idx="25363">
                  <c:v>2277.8320300000019</c:v>
                </c:pt>
                <c:pt idx="25364">
                  <c:v>2277.8320300000019</c:v>
                </c:pt>
                <c:pt idx="25365">
                  <c:v>2277.8320300000019</c:v>
                </c:pt>
                <c:pt idx="25366">
                  <c:v>2277.8320300000019</c:v>
                </c:pt>
                <c:pt idx="25367">
                  <c:v>2277.8320300000019</c:v>
                </c:pt>
                <c:pt idx="25368">
                  <c:v>2277.8320300000019</c:v>
                </c:pt>
                <c:pt idx="25369">
                  <c:v>2277.8320300000019</c:v>
                </c:pt>
                <c:pt idx="25370">
                  <c:v>2275.3906299999999</c:v>
                </c:pt>
                <c:pt idx="25371">
                  <c:v>2277.8320300000019</c:v>
                </c:pt>
                <c:pt idx="25372">
                  <c:v>2277.8320300000019</c:v>
                </c:pt>
                <c:pt idx="25373">
                  <c:v>2277.8320300000019</c:v>
                </c:pt>
                <c:pt idx="25374">
                  <c:v>2277.8320300000019</c:v>
                </c:pt>
                <c:pt idx="25375">
                  <c:v>2277.8320300000019</c:v>
                </c:pt>
                <c:pt idx="25376">
                  <c:v>2277.8320300000019</c:v>
                </c:pt>
                <c:pt idx="25377">
                  <c:v>2277.8320300000019</c:v>
                </c:pt>
                <c:pt idx="25378">
                  <c:v>2277.8320300000019</c:v>
                </c:pt>
                <c:pt idx="25379">
                  <c:v>2277.8320300000019</c:v>
                </c:pt>
                <c:pt idx="25380">
                  <c:v>2277.8320300000019</c:v>
                </c:pt>
                <c:pt idx="25381">
                  <c:v>2277.8320300000019</c:v>
                </c:pt>
                <c:pt idx="25382">
                  <c:v>2275.3906299999999</c:v>
                </c:pt>
                <c:pt idx="25383">
                  <c:v>2277.8320300000019</c:v>
                </c:pt>
                <c:pt idx="25384">
                  <c:v>2277.8320300000019</c:v>
                </c:pt>
                <c:pt idx="25385">
                  <c:v>2277.8320300000019</c:v>
                </c:pt>
                <c:pt idx="25386">
                  <c:v>2277.8320300000019</c:v>
                </c:pt>
                <c:pt idx="25387">
                  <c:v>2275.3906299999999</c:v>
                </c:pt>
                <c:pt idx="25388">
                  <c:v>2277.8320300000019</c:v>
                </c:pt>
                <c:pt idx="25389">
                  <c:v>2277.8320300000019</c:v>
                </c:pt>
                <c:pt idx="25390">
                  <c:v>2277.8320300000019</c:v>
                </c:pt>
                <c:pt idx="25391">
                  <c:v>2277.8320300000019</c:v>
                </c:pt>
                <c:pt idx="25392">
                  <c:v>2277.8320300000019</c:v>
                </c:pt>
                <c:pt idx="25393">
                  <c:v>2277.8320300000019</c:v>
                </c:pt>
                <c:pt idx="25394">
                  <c:v>2277.8320300000019</c:v>
                </c:pt>
                <c:pt idx="25395">
                  <c:v>2277.8320300000019</c:v>
                </c:pt>
                <c:pt idx="25396">
                  <c:v>2275.3906299999999</c:v>
                </c:pt>
                <c:pt idx="25397">
                  <c:v>2277.8320300000019</c:v>
                </c:pt>
                <c:pt idx="25398">
                  <c:v>2277.8320300000019</c:v>
                </c:pt>
                <c:pt idx="25399">
                  <c:v>2277.8320300000019</c:v>
                </c:pt>
                <c:pt idx="25400">
                  <c:v>2277.8320300000019</c:v>
                </c:pt>
                <c:pt idx="25401">
                  <c:v>2277.8320300000019</c:v>
                </c:pt>
                <c:pt idx="25402">
                  <c:v>2277.8320300000019</c:v>
                </c:pt>
                <c:pt idx="25403">
                  <c:v>2275.3906299999999</c:v>
                </c:pt>
                <c:pt idx="25404">
                  <c:v>2277.8320300000019</c:v>
                </c:pt>
                <c:pt idx="25405">
                  <c:v>2277.8320300000019</c:v>
                </c:pt>
                <c:pt idx="25406">
                  <c:v>2277.8320300000019</c:v>
                </c:pt>
                <c:pt idx="25407">
                  <c:v>2277.8320300000019</c:v>
                </c:pt>
                <c:pt idx="25408">
                  <c:v>2277.8320300000019</c:v>
                </c:pt>
                <c:pt idx="25409">
                  <c:v>2277.8320300000019</c:v>
                </c:pt>
                <c:pt idx="25410">
                  <c:v>2277.8320300000019</c:v>
                </c:pt>
                <c:pt idx="25411">
                  <c:v>2277.8320300000019</c:v>
                </c:pt>
                <c:pt idx="25412">
                  <c:v>2277.8320300000019</c:v>
                </c:pt>
                <c:pt idx="25413">
                  <c:v>2277.8320300000019</c:v>
                </c:pt>
                <c:pt idx="25414">
                  <c:v>2275.3906299999999</c:v>
                </c:pt>
                <c:pt idx="25415">
                  <c:v>2277.8320300000019</c:v>
                </c:pt>
                <c:pt idx="25416">
                  <c:v>2277.8320300000019</c:v>
                </c:pt>
                <c:pt idx="25417">
                  <c:v>2277.8320300000019</c:v>
                </c:pt>
                <c:pt idx="25418">
                  <c:v>2275.3906299999999</c:v>
                </c:pt>
                <c:pt idx="25419">
                  <c:v>2277.8320300000019</c:v>
                </c:pt>
                <c:pt idx="25420">
                  <c:v>2277.8320300000019</c:v>
                </c:pt>
                <c:pt idx="25421">
                  <c:v>2277.8320300000019</c:v>
                </c:pt>
                <c:pt idx="25422">
                  <c:v>2275.3906299999999</c:v>
                </c:pt>
                <c:pt idx="25423">
                  <c:v>2277.8320300000019</c:v>
                </c:pt>
                <c:pt idx="25424">
                  <c:v>2277.8320300000019</c:v>
                </c:pt>
                <c:pt idx="25425">
                  <c:v>2277.8320300000019</c:v>
                </c:pt>
                <c:pt idx="25426">
                  <c:v>2277.8320300000019</c:v>
                </c:pt>
                <c:pt idx="25427">
                  <c:v>2277.8320300000019</c:v>
                </c:pt>
                <c:pt idx="25428">
                  <c:v>2277.8320300000019</c:v>
                </c:pt>
                <c:pt idx="25429">
                  <c:v>2277.8320300000019</c:v>
                </c:pt>
                <c:pt idx="25430">
                  <c:v>2277.8320300000019</c:v>
                </c:pt>
                <c:pt idx="25431">
                  <c:v>2275.3906299999999</c:v>
                </c:pt>
                <c:pt idx="25432">
                  <c:v>2277.8320300000019</c:v>
                </c:pt>
                <c:pt idx="25433">
                  <c:v>2277.8320300000019</c:v>
                </c:pt>
                <c:pt idx="25434">
                  <c:v>2277.8320300000019</c:v>
                </c:pt>
                <c:pt idx="25435">
                  <c:v>2277.8320300000019</c:v>
                </c:pt>
                <c:pt idx="25436">
                  <c:v>2277.8320300000019</c:v>
                </c:pt>
                <c:pt idx="25437">
                  <c:v>2277.8320300000019</c:v>
                </c:pt>
                <c:pt idx="25438">
                  <c:v>2275.3906299999999</c:v>
                </c:pt>
                <c:pt idx="25439">
                  <c:v>2277.8320300000019</c:v>
                </c:pt>
                <c:pt idx="25440">
                  <c:v>2277.8320300000019</c:v>
                </c:pt>
                <c:pt idx="25441">
                  <c:v>2277.8320300000019</c:v>
                </c:pt>
                <c:pt idx="25442">
                  <c:v>2275.3906299999999</c:v>
                </c:pt>
                <c:pt idx="25443">
                  <c:v>2277.8320300000019</c:v>
                </c:pt>
                <c:pt idx="25444">
                  <c:v>2277.8320300000019</c:v>
                </c:pt>
                <c:pt idx="25445">
                  <c:v>2277.8320300000019</c:v>
                </c:pt>
                <c:pt idx="25446">
                  <c:v>2275.3906299999999</c:v>
                </c:pt>
                <c:pt idx="25447">
                  <c:v>2277.8320300000019</c:v>
                </c:pt>
                <c:pt idx="25448">
                  <c:v>2275.3906299999999</c:v>
                </c:pt>
                <c:pt idx="25449">
                  <c:v>2277.8320300000019</c:v>
                </c:pt>
                <c:pt idx="25450">
                  <c:v>2277.8320300000019</c:v>
                </c:pt>
                <c:pt idx="25451">
                  <c:v>2275.3906299999999</c:v>
                </c:pt>
                <c:pt idx="25452">
                  <c:v>2277.8320300000019</c:v>
                </c:pt>
                <c:pt idx="25453">
                  <c:v>2275.3906299999999</c:v>
                </c:pt>
                <c:pt idx="25454">
                  <c:v>2277.8320300000019</c:v>
                </c:pt>
                <c:pt idx="25455">
                  <c:v>2277.8320300000019</c:v>
                </c:pt>
                <c:pt idx="25456">
                  <c:v>2275.3906299999999</c:v>
                </c:pt>
                <c:pt idx="25457">
                  <c:v>2277.8320300000019</c:v>
                </c:pt>
                <c:pt idx="25458">
                  <c:v>2275.3906299999999</c:v>
                </c:pt>
                <c:pt idx="25459">
                  <c:v>2277.8320300000019</c:v>
                </c:pt>
                <c:pt idx="25460">
                  <c:v>2277.8320300000019</c:v>
                </c:pt>
                <c:pt idx="25461">
                  <c:v>2277.8320300000019</c:v>
                </c:pt>
                <c:pt idx="25462">
                  <c:v>2277.8320300000019</c:v>
                </c:pt>
                <c:pt idx="25463">
                  <c:v>2277.8320300000019</c:v>
                </c:pt>
                <c:pt idx="25464">
                  <c:v>2277.8320300000019</c:v>
                </c:pt>
                <c:pt idx="25465">
                  <c:v>2277.8320300000019</c:v>
                </c:pt>
                <c:pt idx="25466">
                  <c:v>2275.3906299999999</c:v>
                </c:pt>
                <c:pt idx="25467">
                  <c:v>2275.3906299999999</c:v>
                </c:pt>
                <c:pt idx="25468">
                  <c:v>2277.8320300000019</c:v>
                </c:pt>
                <c:pt idx="25469">
                  <c:v>2277.8320300000019</c:v>
                </c:pt>
                <c:pt idx="25470">
                  <c:v>2277.8320300000019</c:v>
                </c:pt>
                <c:pt idx="25471">
                  <c:v>2277.8320300000019</c:v>
                </c:pt>
                <c:pt idx="25472">
                  <c:v>2277.8320300000019</c:v>
                </c:pt>
                <c:pt idx="25473">
                  <c:v>2277.8320300000019</c:v>
                </c:pt>
                <c:pt idx="25474">
                  <c:v>2277.8320300000019</c:v>
                </c:pt>
                <c:pt idx="25475">
                  <c:v>2277.8320300000019</c:v>
                </c:pt>
                <c:pt idx="25476">
                  <c:v>2275.3906299999999</c:v>
                </c:pt>
                <c:pt idx="25477">
                  <c:v>2277.8320300000019</c:v>
                </c:pt>
                <c:pt idx="25478">
                  <c:v>2277.8320300000019</c:v>
                </c:pt>
                <c:pt idx="25479">
                  <c:v>2277.8320300000019</c:v>
                </c:pt>
                <c:pt idx="25480">
                  <c:v>2277.8320300000019</c:v>
                </c:pt>
                <c:pt idx="25481">
                  <c:v>2277.8320300000019</c:v>
                </c:pt>
                <c:pt idx="25482">
                  <c:v>2275.3906299999999</c:v>
                </c:pt>
                <c:pt idx="25483">
                  <c:v>2277.8320300000019</c:v>
                </c:pt>
                <c:pt idx="25484">
                  <c:v>2277.8320300000019</c:v>
                </c:pt>
                <c:pt idx="25485">
                  <c:v>2277.8320300000019</c:v>
                </c:pt>
                <c:pt idx="25486">
                  <c:v>2275.3906299999999</c:v>
                </c:pt>
                <c:pt idx="25487">
                  <c:v>2277.8320300000019</c:v>
                </c:pt>
                <c:pt idx="25488">
                  <c:v>2277.8320300000019</c:v>
                </c:pt>
                <c:pt idx="25489">
                  <c:v>2277.8320300000019</c:v>
                </c:pt>
                <c:pt idx="25490">
                  <c:v>2275.3906299999999</c:v>
                </c:pt>
                <c:pt idx="25491">
                  <c:v>2275.3906299999999</c:v>
                </c:pt>
                <c:pt idx="25492">
                  <c:v>2277.8320300000019</c:v>
                </c:pt>
                <c:pt idx="25493">
                  <c:v>2277.8320300000019</c:v>
                </c:pt>
                <c:pt idx="25494">
                  <c:v>2277.8320300000019</c:v>
                </c:pt>
                <c:pt idx="25495">
                  <c:v>2277.8320300000019</c:v>
                </c:pt>
                <c:pt idx="25496">
                  <c:v>2275.3906299999999</c:v>
                </c:pt>
                <c:pt idx="25497">
                  <c:v>2277.8320300000019</c:v>
                </c:pt>
                <c:pt idx="25498">
                  <c:v>2275.3906299999999</c:v>
                </c:pt>
                <c:pt idx="25499">
                  <c:v>2277.8320300000019</c:v>
                </c:pt>
                <c:pt idx="25500">
                  <c:v>2275.3906299999999</c:v>
                </c:pt>
                <c:pt idx="25501">
                  <c:v>2275.3906299999999</c:v>
                </c:pt>
                <c:pt idx="25502">
                  <c:v>2275.3906299999999</c:v>
                </c:pt>
                <c:pt idx="25503">
                  <c:v>2277.8320300000019</c:v>
                </c:pt>
                <c:pt idx="25504">
                  <c:v>2275.3906299999999</c:v>
                </c:pt>
                <c:pt idx="25505">
                  <c:v>2277.8320300000019</c:v>
                </c:pt>
                <c:pt idx="25506">
                  <c:v>2275.3906299999999</c:v>
                </c:pt>
                <c:pt idx="25507">
                  <c:v>2277.8320300000019</c:v>
                </c:pt>
                <c:pt idx="25508">
                  <c:v>2275.3906299999999</c:v>
                </c:pt>
                <c:pt idx="25509">
                  <c:v>2277.8320300000019</c:v>
                </c:pt>
                <c:pt idx="25510">
                  <c:v>2277.8320300000019</c:v>
                </c:pt>
                <c:pt idx="25511">
                  <c:v>2275.3906299999999</c:v>
                </c:pt>
                <c:pt idx="25512">
                  <c:v>2277.8320300000019</c:v>
                </c:pt>
                <c:pt idx="25513">
                  <c:v>2277.8320300000019</c:v>
                </c:pt>
                <c:pt idx="25514">
                  <c:v>2277.8320300000019</c:v>
                </c:pt>
                <c:pt idx="25515">
                  <c:v>2277.8320300000019</c:v>
                </c:pt>
                <c:pt idx="25516">
                  <c:v>2277.8320300000019</c:v>
                </c:pt>
                <c:pt idx="25517">
                  <c:v>2277.8320300000019</c:v>
                </c:pt>
                <c:pt idx="25518">
                  <c:v>2277.8320300000019</c:v>
                </c:pt>
                <c:pt idx="25519">
                  <c:v>2275.3906299999999</c:v>
                </c:pt>
                <c:pt idx="25520">
                  <c:v>2275.3906299999999</c:v>
                </c:pt>
                <c:pt idx="25521">
                  <c:v>2277.8320300000019</c:v>
                </c:pt>
                <c:pt idx="25522">
                  <c:v>2277.8320300000019</c:v>
                </c:pt>
                <c:pt idx="25523">
                  <c:v>2277.8320300000019</c:v>
                </c:pt>
                <c:pt idx="25524">
                  <c:v>2275.3906299999999</c:v>
                </c:pt>
                <c:pt idx="25525">
                  <c:v>2277.8320300000019</c:v>
                </c:pt>
                <c:pt idx="25526">
                  <c:v>2277.8320300000019</c:v>
                </c:pt>
                <c:pt idx="25527">
                  <c:v>2277.8320300000019</c:v>
                </c:pt>
                <c:pt idx="25528">
                  <c:v>2277.8320300000019</c:v>
                </c:pt>
                <c:pt idx="25529">
                  <c:v>2275.3906299999999</c:v>
                </c:pt>
                <c:pt idx="25530">
                  <c:v>2277.8320300000019</c:v>
                </c:pt>
                <c:pt idx="25531">
                  <c:v>2275.3906299999999</c:v>
                </c:pt>
                <c:pt idx="25532">
                  <c:v>2277.8320300000019</c:v>
                </c:pt>
                <c:pt idx="25533">
                  <c:v>2275.3906299999999</c:v>
                </c:pt>
                <c:pt idx="25534">
                  <c:v>2275.3906299999999</c:v>
                </c:pt>
                <c:pt idx="25535">
                  <c:v>2275.3906299999999</c:v>
                </c:pt>
                <c:pt idx="25536">
                  <c:v>2277.8320300000019</c:v>
                </c:pt>
                <c:pt idx="25537">
                  <c:v>2275.3906299999999</c:v>
                </c:pt>
                <c:pt idx="25538">
                  <c:v>2277.8320300000019</c:v>
                </c:pt>
                <c:pt idx="25539">
                  <c:v>2277.8320300000019</c:v>
                </c:pt>
                <c:pt idx="25540">
                  <c:v>2277.8320300000019</c:v>
                </c:pt>
                <c:pt idx="25541">
                  <c:v>2277.8320300000019</c:v>
                </c:pt>
                <c:pt idx="25542">
                  <c:v>2275.3906299999999</c:v>
                </c:pt>
                <c:pt idx="25543">
                  <c:v>2277.8320300000019</c:v>
                </c:pt>
                <c:pt idx="25544">
                  <c:v>2277.8320300000019</c:v>
                </c:pt>
                <c:pt idx="25545">
                  <c:v>2275.3906299999999</c:v>
                </c:pt>
                <c:pt idx="25546">
                  <c:v>2277.8320300000019</c:v>
                </c:pt>
                <c:pt idx="25547">
                  <c:v>2277.8320300000019</c:v>
                </c:pt>
                <c:pt idx="25548">
                  <c:v>2275.3906299999999</c:v>
                </c:pt>
                <c:pt idx="25549">
                  <c:v>2275.3906299999999</c:v>
                </c:pt>
                <c:pt idx="25550">
                  <c:v>2277.8320300000019</c:v>
                </c:pt>
                <c:pt idx="25551">
                  <c:v>2275.3906299999999</c:v>
                </c:pt>
                <c:pt idx="25552">
                  <c:v>2277.8320300000019</c:v>
                </c:pt>
                <c:pt idx="25553">
                  <c:v>2277.8320300000019</c:v>
                </c:pt>
                <c:pt idx="25554">
                  <c:v>2275.3906299999999</c:v>
                </c:pt>
                <c:pt idx="25555">
                  <c:v>2277.8320300000019</c:v>
                </c:pt>
                <c:pt idx="25556">
                  <c:v>2275.3906299999999</c:v>
                </c:pt>
                <c:pt idx="25557">
                  <c:v>2275.3906299999999</c:v>
                </c:pt>
                <c:pt idx="25558">
                  <c:v>2277.8320300000019</c:v>
                </c:pt>
                <c:pt idx="25559">
                  <c:v>2275.3906299999999</c:v>
                </c:pt>
                <c:pt idx="25560">
                  <c:v>2275.3906299999999</c:v>
                </c:pt>
                <c:pt idx="25561">
                  <c:v>2275.3906299999999</c:v>
                </c:pt>
                <c:pt idx="25562">
                  <c:v>2277.8320300000019</c:v>
                </c:pt>
                <c:pt idx="25563">
                  <c:v>2275.3906299999999</c:v>
                </c:pt>
                <c:pt idx="25564">
                  <c:v>2277.8320300000019</c:v>
                </c:pt>
                <c:pt idx="25565">
                  <c:v>2277.8320300000019</c:v>
                </c:pt>
                <c:pt idx="25566">
                  <c:v>2275.3906299999999</c:v>
                </c:pt>
                <c:pt idx="25567">
                  <c:v>2277.8320300000019</c:v>
                </c:pt>
                <c:pt idx="25568">
                  <c:v>2275.3906299999999</c:v>
                </c:pt>
                <c:pt idx="25569">
                  <c:v>2277.8320300000019</c:v>
                </c:pt>
                <c:pt idx="25570">
                  <c:v>2277.8320300000019</c:v>
                </c:pt>
                <c:pt idx="25571">
                  <c:v>2275.3906299999999</c:v>
                </c:pt>
                <c:pt idx="25572">
                  <c:v>2277.8320300000019</c:v>
                </c:pt>
                <c:pt idx="25573">
                  <c:v>2275.3906299999999</c:v>
                </c:pt>
                <c:pt idx="25574">
                  <c:v>2277.8320300000019</c:v>
                </c:pt>
                <c:pt idx="25575">
                  <c:v>2275.3906299999999</c:v>
                </c:pt>
                <c:pt idx="25576">
                  <c:v>2277.8320300000019</c:v>
                </c:pt>
                <c:pt idx="25577">
                  <c:v>2275.3906299999999</c:v>
                </c:pt>
                <c:pt idx="25578">
                  <c:v>2275.3906299999999</c:v>
                </c:pt>
                <c:pt idx="25579">
                  <c:v>2277.8320300000019</c:v>
                </c:pt>
                <c:pt idx="25580">
                  <c:v>2277.8320300000019</c:v>
                </c:pt>
                <c:pt idx="25581">
                  <c:v>2277.8320300000019</c:v>
                </c:pt>
                <c:pt idx="25582">
                  <c:v>2277.8320300000019</c:v>
                </c:pt>
                <c:pt idx="25583">
                  <c:v>2277.8320300000019</c:v>
                </c:pt>
                <c:pt idx="25584">
                  <c:v>2275.3906299999999</c:v>
                </c:pt>
                <c:pt idx="25585">
                  <c:v>2277.8320300000019</c:v>
                </c:pt>
                <c:pt idx="25586">
                  <c:v>2275.3906299999999</c:v>
                </c:pt>
                <c:pt idx="25587">
                  <c:v>2277.8320300000019</c:v>
                </c:pt>
                <c:pt idx="25588">
                  <c:v>2277.8320300000019</c:v>
                </c:pt>
                <c:pt idx="25589">
                  <c:v>2275.3906299999999</c:v>
                </c:pt>
                <c:pt idx="25590">
                  <c:v>2275.3906299999999</c:v>
                </c:pt>
                <c:pt idx="25591">
                  <c:v>2277.8320300000019</c:v>
                </c:pt>
                <c:pt idx="25592">
                  <c:v>2275.3906299999999</c:v>
                </c:pt>
                <c:pt idx="25593">
                  <c:v>2277.8320300000019</c:v>
                </c:pt>
                <c:pt idx="25594">
                  <c:v>2277.8320300000019</c:v>
                </c:pt>
                <c:pt idx="25595">
                  <c:v>2277.8320300000019</c:v>
                </c:pt>
                <c:pt idx="25596">
                  <c:v>2275.3906299999999</c:v>
                </c:pt>
                <c:pt idx="25597">
                  <c:v>2277.8320300000019</c:v>
                </c:pt>
                <c:pt idx="25598">
                  <c:v>2275.3906299999999</c:v>
                </c:pt>
                <c:pt idx="25599">
                  <c:v>2275.3906299999999</c:v>
                </c:pt>
                <c:pt idx="25600">
                  <c:v>2275.3906299999999</c:v>
                </c:pt>
                <c:pt idx="25601">
                  <c:v>2277.8320300000019</c:v>
                </c:pt>
                <c:pt idx="25602">
                  <c:v>2277.8320300000019</c:v>
                </c:pt>
                <c:pt idx="25603">
                  <c:v>2277.8320300000019</c:v>
                </c:pt>
                <c:pt idx="25604">
                  <c:v>2277.8320300000019</c:v>
                </c:pt>
                <c:pt idx="25605">
                  <c:v>2277.8320300000019</c:v>
                </c:pt>
                <c:pt idx="25606">
                  <c:v>2277.8320300000019</c:v>
                </c:pt>
                <c:pt idx="25607">
                  <c:v>2277.8320300000019</c:v>
                </c:pt>
                <c:pt idx="25608">
                  <c:v>2275.3906299999999</c:v>
                </c:pt>
                <c:pt idx="25609">
                  <c:v>2275.3906299999999</c:v>
                </c:pt>
                <c:pt idx="25610">
                  <c:v>2277.8320300000019</c:v>
                </c:pt>
                <c:pt idx="25611">
                  <c:v>2275.3906299999999</c:v>
                </c:pt>
                <c:pt idx="25612">
                  <c:v>2277.8320300000019</c:v>
                </c:pt>
                <c:pt idx="25613">
                  <c:v>2277.8320300000019</c:v>
                </c:pt>
                <c:pt idx="25614">
                  <c:v>2275.3906299999999</c:v>
                </c:pt>
                <c:pt idx="25615">
                  <c:v>2275.3906299999999</c:v>
                </c:pt>
                <c:pt idx="25616">
                  <c:v>2277.8320300000019</c:v>
                </c:pt>
                <c:pt idx="25617">
                  <c:v>2277.8320300000019</c:v>
                </c:pt>
                <c:pt idx="25618">
                  <c:v>2275.3906299999999</c:v>
                </c:pt>
                <c:pt idx="25619">
                  <c:v>2277.8320300000019</c:v>
                </c:pt>
                <c:pt idx="25620">
                  <c:v>2277.8320300000019</c:v>
                </c:pt>
                <c:pt idx="25621">
                  <c:v>2277.8320300000019</c:v>
                </c:pt>
                <c:pt idx="25622">
                  <c:v>2275.3906299999999</c:v>
                </c:pt>
                <c:pt idx="25623">
                  <c:v>2277.8320300000019</c:v>
                </c:pt>
                <c:pt idx="25624">
                  <c:v>2275.3906299999999</c:v>
                </c:pt>
                <c:pt idx="25625">
                  <c:v>2277.8320300000019</c:v>
                </c:pt>
                <c:pt idx="25626">
                  <c:v>2277.8320300000019</c:v>
                </c:pt>
                <c:pt idx="25627">
                  <c:v>2277.8320300000019</c:v>
                </c:pt>
                <c:pt idx="25628">
                  <c:v>2275.3906299999999</c:v>
                </c:pt>
                <c:pt idx="25629">
                  <c:v>2275.3906299999999</c:v>
                </c:pt>
                <c:pt idx="25630">
                  <c:v>2277.8320300000019</c:v>
                </c:pt>
                <c:pt idx="25631">
                  <c:v>2277.8320300000019</c:v>
                </c:pt>
                <c:pt idx="25632">
                  <c:v>2275.3906299999999</c:v>
                </c:pt>
                <c:pt idx="25633">
                  <c:v>2275.3906299999999</c:v>
                </c:pt>
                <c:pt idx="25634">
                  <c:v>2277.8320300000019</c:v>
                </c:pt>
                <c:pt idx="25635">
                  <c:v>2275.3906299999999</c:v>
                </c:pt>
                <c:pt idx="25636">
                  <c:v>2277.8320300000019</c:v>
                </c:pt>
                <c:pt idx="25637">
                  <c:v>2277.8320300000019</c:v>
                </c:pt>
                <c:pt idx="25638">
                  <c:v>2275.3906299999999</c:v>
                </c:pt>
                <c:pt idx="25639">
                  <c:v>2275.3906299999999</c:v>
                </c:pt>
                <c:pt idx="25640">
                  <c:v>2277.8320300000019</c:v>
                </c:pt>
                <c:pt idx="25641">
                  <c:v>2277.8320300000019</c:v>
                </c:pt>
                <c:pt idx="25642">
                  <c:v>2275.3906299999999</c:v>
                </c:pt>
                <c:pt idx="25643">
                  <c:v>2277.8320300000019</c:v>
                </c:pt>
                <c:pt idx="25644">
                  <c:v>2275.3906299999999</c:v>
                </c:pt>
                <c:pt idx="25645">
                  <c:v>2275.3906299999999</c:v>
                </c:pt>
                <c:pt idx="25646">
                  <c:v>2275.3906299999999</c:v>
                </c:pt>
                <c:pt idx="25647">
                  <c:v>2275.3906299999999</c:v>
                </c:pt>
                <c:pt idx="25648">
                  <c:v>2277.8320300000019</c:v>
                </c:pt>
                <c:pt idx="25649">
                  <c:v>2277.8320300000019</c:v>
                </c:pt>
                <c:pt idx="25650">
                  <c:v>2277.8320300000019</c:v>
                </c:pt>
                <c:pt idx="25651">
                  <c:v>2275.3906299999999</c:v>
                </c:pt>
                <c:pt idx="25652">
                  <c:v>2275.3906299999999</c:v>
                </c:pt>
                <c:pt idx="25653">
                  <c:v>2277.8320300000019</c:v>
                </c:pt>
                <c:pt idx="25654">
                  <c:v>2277.8320300000019</c:v>
                </c:pt>
                <c:pt idx="25655">
                  <c:v>2277.8320300000019</c:v>
                </c:pt>
                <c:pt idx="25656">
                  <c:v>2275.3906299999999</c:v>
                </c:pt>
                <c:pt idx="25657">
                  <c:v>2275.3906299999999</c:v>
                </c:pt>
                <c:pt idx="25658">
                  <c:v>2275.3906299999999</c:v>
                </c:pt>
                <c:pt idx="25659">
                  <c:v>2275.3906299999999</c:v>
                </c:pt>
                <c:pt idx="25660">
                  <c:v>2275.3906299999999</c:v>
                </c:pt>
                <c:pt idx="25661">
                  <c:v>2275.3906299999999</c:v>
                </c:pt>
                <c:pt idx="25662">
                  <c:v>2275.3906299999999</c:v>
                </c:pt>
                <c:pt idx="25663">
                  <c:v>2277.8320300000019</c:v>
                </c:pt>
                <c:pt idx="25664">
                  <c:v>2275.3906299999999</c:v>
                </c:pt>
                <c:pt idx="25665">
                  <c:v>2275.3906299999999</c:v>
                </c:pt>
                <c:pt idx="25666">
                  <c:v>2277.8320300000019</c:v>
                </c:pt>
                <c:pt idx="25667">
                  <c:v>2275.3906299999999</c:v>
                </c:pt>
                <c:pt idx="25668">
                  <c:v>2277.8320300000019</c:v>
                </c:pt>
                <c:pt idx="25669">
                  <c:v>2275.3906299999999</c:v>
                </c:pt>
                <c:pt idx="25670">
                  <c:v>2275.3906299999999</c:v>
                </c:pt>
                <c:pt idx="25671">
                  <c:v>2275.3906299999999</c:v>
                </c:pt>
                <c:pt idx="25672">
                  <c:v>2277.8320300000019</c:v>
                </c:pt>
                <c:pt idx="25673">
                  <c:v>2275.3906299999999</c:v>
                </c:pt>
                <c:pt idx="25674">
                  <c:v>2275.3906299999999</c:v>
                </c:pt>
                <c:pt idx="25675">
                  <c:v>2277.8320300000019</c:v>
                </c:pt>
                <c:pt idx="25676">
                  <c:v>2275.3906299999999</c:v>
                </c:pt>
                <c:pt idx="25677">
                  <c:v>2275.3906299999999</c:v>
                </c:pt>
                <c:pt idx="25678">
                  <c:v>2275.3906299999999</c:v>
                </c:pt>
                <c:pt idx="25679">
                  <c:v>2277.8320300000019</c:v>
                </c:pt>
                <c:pt idx="25680">
                  <c:v>2275.3906299999999</c:v>
                </c:pt>
                <c:pt idx="25681">
                  <c:v>2277.8320300000019</c:v>
                </c:pt>
                <c:pt idx="25682">
                  <c:v>2277.8320300000019</c:v>
                </c:pt>
                <c:pt idx="25683">
                  <c:v>2275.3906299999999</c:v>
                </c:pt>
                <c:pt idx="25684">
                  <c:v>2275.3906299999999</c:v>
                </c:pt>
                <c:pt idx="25685">
                  <c:v>2275.3906299999999</c:v>
                </c:pt>
                <c:pt idx="25686">
                  <c:v>2277.8320300000019</c:v>
                </c:pt>
                <c:pt idx="25687">
                  <c:v>2275.3906299999999</c:v>
                </c:pt>
                <c:pt idx="25688">
                  <c:v>2275.3906299999999</c:v>
                </c:pt>
                <c:pt idx="25689">
                  <c:v>2275.3906299999999</c:v>
                </c:pt>
                <c:pt idx="25690">
                  <c:v>2277.8320300000019</c:v>
                </c:pt>
                <c:pt idx="25691">
                  <c:v>2275.3906299999999</c:v>
                </c:pt>
                <c:pt idx="25692">
                  <c:v>2275.3906299999999</c:v>
                </c:pt>
                <c:pt idx="25693">
                  <c:v>2277.8320300000019</c:v>
                </c:pt>
                <c:pt idx="25694">
                  <c:v>2275.3906299999999</c:v>
                </c:pt>
                <c:pt idx="25695">
                  <c:v>2277.8320300000019</c:v>
                </c:pt>
                <c:pt idx="25696">
                  <c:v>2277.8320300000019</c:v>
                </c:pt>
                <c:pt idx="25697">
                  <c:v>2277.8320300000019</c:v>
                </c:pt>
                <c:pt idx="25698">
                  <c:v>2275.3906299999999</c:v>
                </c:pt>
                <c:pt idx="25699">
                  <c:v>2277.8320300000019</c:v>
                </c:pt>
                <c:pt idx="25700">
                  <c:v>2275.3906299999999</c:v>
                </c:pt>
                <c:pt idx="25701">
                  <c:v>2277.8320300000019</c:v>
                </c:pt>
                <c:pt idx="25702">
                  <c:v>2275.3906299999999</c:v>
                </c:pt>
                <c:pt idx="25703">
                  <c:v>2275.3906299999999</c:v>
                </c:pt>
                <c:pt idx="25704">
                  <c:v>2277.8320300000019</c:v>
                </c:pt>
                <c:pt idx="25705">
                  <c:v>2275.3906299999999</c:v>
                </c:pt>
                <c:pt idx="25706">
                  <c:v>2275.3906299999999</c:v>
                </c:pt>
                <c:pt idx="25707">
                  <c:v>2275.3906299999999</c:v>
                </c:pt>
                <c:pt idx="25708">
                  <c:v>2275.3906299999999</c:v>
                </c:pt>
                <c:pt idx="25709">
                  <c:v>2275.3906299999999</c:v>
                </c:pt>
                <c:pt idx="25710">
                  <c:v>2277.8320300000019</c:v>
                </c:pt>
                <c:pt idx="25711">
                  <c:v>2275.3906299999999</c:v>
                </c:pt>
                <c:pt idx="25712">
                  <c:v>2275.3906299999999</c:v>
                </c:pt>
                <c:pt idx="25713">
                  <c:v>2275.3906299999999</c:v>
                </c:pt>
                <c:pt idx="25714">
                  <c:v>2275.3906299999999</c:v>
                </c:pt>
                <c:pt idx="25715">
                  <c:v>2275.3906299999999</c:v>
                </c:pt>
                <c:pt idx="25716">
                  <c:v>2275.3906299999999</c:v>
                </c:pt>
                <c:pt idx="25717">
                  <c:v>2275.3906299999999</c:v>
                </c:pt>
                <c:pt idx="25718">
                  <c:v>2277.8320300000019</c:v>
                </c:pt>
                <c:pt idx="25719">
                  <c:v>2275.3906299999999</c:v>
                </c:pt>
                <c:pt idx="25720">
                  <c:v>2275.3906299999999</c:v>
                </c:pt>
                <c:pt idx="25721">
                  <c:v>2277.8320300000019</c:v>
                </c:pt>
                <c:pt idx="25722">
                  <c:v>2275.3906299999999</c:v>
                </c:pt>
                <c:pt idx="25723">
                  <c:v>2275.3906299999999</c:v>
                </c:pt>
                <c:pt idx="25724">
                  <c:v>2275.3906299999999</c:v>
                </c:pt>
                <c:pt idx="25725">
                  <c:v>2275.3906299999999</c:v>
                </c:pt>
                <c:pt idx="25726">
                  <c:v>2275.3906299999999</c:v>
                </c:pt>
                <c:pt idx="25727">
                  <c:v>2275.3906299999999</c:v>
                </c:pt>
                <c:pt idx="25728">
                  <c:v>2275.3906299999999</c:v>
                </c:pt>
                <c:pt idx="25729">
                  <c:v>2277.8320300000019</c:v>
                </c:pt>
                <c:pt idx="25730">
                  <c:v>2277.8320300000019</c:v>
                </c:pt>
                <c:pt idx="25731">
                  <c:v>2275.3906299999999</c:v>
                </c:pt>
                <c:pt idx="25732">
                  <c:v>2275.3906299999999</c:v>
                </c:pt>
                <c:pt idx="25733">
                  <c:v>2275.3906299999999</c:v>
                </c:pt>
                <c:pt idx="25734">
                  <c:v>2275.3906299999999</c:v>
                </c:pt>
                <c:pt idx="25735">
                  <c:v>2275.3906299999999</c:v>
                </c:pt>
                <c:pt idx="25736">
                  <c:v>2275.3906299999999</c:v>
                </c:pt>
                <c:pt idx="25737">
                  <c:v>2277.8320300000019</c:v>
                </c:pt>
                <c:pt idx="25738">
                  <c:v>2275.3906299999999</c:v>
                </c:pt>
                <c:pt idx="25739">
                  <c:v>2277.8320300000019</c:v>
                </c:pt>
                <c:pt idx="25740">
                  <c:v>2275.3906299999999</c:v>
                </c:pt>
                <c:pt idx="25741">
                  <c:v>2277.8320300000019</c:v>
                </c:pt>
                <c:pt idx="25742">
                  <c:v>2275.3906299999999</c:v>
                </c:pt>
                <c:pt idx="25743">
                  <c:v>2275.3906299999999</c:v>
                </c:pt>
                <c:pt idx="25744">
                  <c:v>2275.3906299999999</c:v>
                </c:pt>
                <c:pt idx="25745">
                  <c:v>2275.3906299999999</c:v>
                </c:pt>
                <c:pt idx="25746">
                  <c:v>2275.3906299999999</c:v>
                </c:pt>
                <c:pt idx="25747">
                  <c:v>2275.3906299999999</c:v>
                </c:pt>
                <c:pt idx="25748">
                  <c:v>2275.3906299999999</c:v>
                </c:pt>
                <c:pt idx="25749">
                  <c:v>2275.3906299999999</c:v>
                </c:pt>
                <c:pt idx="25750">
                  <c:v>2275.3906299999999</c:v>
                </c:pt>
                <c:pt idx="25751">
                  <c:v>2275.3906299999999</c:v>
                </c:pt>
                <c:pt idx="25752">
                  <c:v>2277.8320300000019</c:v>
                </c:pt>
                <c:pt idx="25753">
                  <c:v>2275.3906299999999</c:v>
                </c:pt>
                <c:pt idx="25754">
                  <c:v>2275.3906299999999</c:v>
                </c:pt>
                <c:pt idx="25755">
                  <c:v>2275.3906299999999</c:v>
                </c:pt>
                <c:pt idx="25756">
                  <c:v>2275.3906299999999</c:v>
                </c:pt>
                <c:pt idx="25757">
                  <c:v>2275.3906299999999</c:v>
                </c:pt>
                <c:pt idx="25758">
                  <c:v>2275.3906299999999</c:v>
                </c:pt>
                <c:pt idx="25759">
                  <c:v>2275.3906299999999</c:v>
                </c:pt>
                <c:pt idx="25760">
                  <c:v>2275.3906299999999</c:v>
                </c:pt>
                <c:pt idx="25761">
                  <c:v>2275.3906299999999</c:v>
                </c:pt>
                <c:pt idx="25762">
                  <c:v>2275.3906299999999</c:v>
                </c:pt>
                <c:pt idx="25763">
                  <c:v>2275.3906299999999</c:v>
                </c:pt>
                <c:pt idx="25764">
                  <c:v>2275.3906299999999</c:v>
                </c:pt>
                <c:pt idx="25765">
                  <c:v>2275.3906299999999</c:v>
                </c:pt>
                <c:pt idx="25766">
                  <c:v>2275.3906299999999</c:v>
                </c:pt>
                <c:pt idx="25767">
                  <c:v>2275.3906299999999</c:v>
                </c:pt>
                <c:pt idx="25768">
                  <c:v>2277.8320300000019</c:v>
                </c:pt>
                <c:pt idx="25769">
                  <c:v>2275.3906299999999</c:v>
                </c:pt>
                <c:pt idx="25770">
                  <c:v>2277.8320300000019</c:v>
                </c:pt>
                <c:pt idx="25771">
                  <c:v>2275.3906299999999</c:v>
                </c:pt>
                <c:pt idx="25772">
                  <c:v>2275.3906299999999</c:v>
                </c:pt>
                <c:pt idx="25773">
                  <c:v>2275.3906299999999</c:v>
                </c:pt>
                <c:pt idx="25774">
                  <c:v>2275.3906299999999</c:v>
                </c:pt>
                <c:pt idx="25775">
                  <c:v>2275.3906299999999</c:v>
                </c:pt>
                <c:pt idx="25776">
                  <c:v>2275.3906299999999</c:v>
                </c:pt>
                <c:pt idx="25777">
                  <c:v>2275.3906299999999</c:v>
                </c:pt>
                <c:pt idx="25778">
                  <c:v>2275.3906299999999</c:v>
                </c:pt>
                <c:pt idx="25779">
                  <c:v>2275.3906299999999</c:v>
                </c:pt>
                <c:pt idx="25780">
                  <c:v>2277.8320300000019</c:v>
                </c:pt>
                <c:pt idx="25781">
                  <c:v>2275.3906299999999</c:v>
                </c:pt>
                <c:pt idx="25782">
                  <c:v>2277.8320300000019</c:v>
                </c:pt>
                <c:pt idx="25783">
                  <c:v>2275.3906299999999</c:v>
                </c:pt>
                <c:pt idx="25784">
                  <c:v>2275.3906299999999</c:v>
                </c:pt>
                <c:pt idx="25785">
                  <c:v>2275.3906299999999</c:v>
                </c:pt>
                <c:pt idx="25786">
                  <c:v>2277.8320300000019</c:v>
                </c:pt>
                <c:pt idx="25787">
                  <c:v>2275.3906299999999</c:v>
                </c:pt>
                <c:pt idx="25788">
                  <c:v>2275.3906299999999</c:v>
                </c:pt>
                <c:pt idx="25789">
                  <c:v>2277.8320300000019</c:v>
                </c:pt>
                <c:pt idx="25790">
                  <c:v>2275.3906299999999</c:v>
                </c:pt>
                <c:pt idx="25791">
                  <c:v>2275.3906299999999</c:v>
                </c:pt>
                <c:pt idx="25792">
                  <c:v>2277.8320300000019</c:v>
                </c:pt>
                <c:pt idx="25793">
                  <c:v>2275.3906299999999</c:v>
                </c:pt>
                <c:pt idx="25794">
                  <c:v>2275.3906299999999</c:v>
                </c:pt>
                <c:pt idx="25795">
                  <c:v>2277.8320300000019</c:v>
                </c:pt>
                <c:pt idx="25796">
                  <c:v>2275.3906299999999</c:v>
                </c:pt>
                <c:pt idx="25797">
                  <c:v>2277.8320300000019</c:v>
                </c:pt>
                <c:pt idx="25798">
                  <c:v>2275.3906299999999</c:v>
                </c:pt>
                <c:pt idx="25799">
                  <c:v>2275.3906299999999</c:v>
                </c:pt>
                <c:pt idx="25800">
                  <c:v>2275.3906299999999</c:v>
                </c:pt>
                <c:pt idx="25801">
                  <c:v>2275.3906299999999</c:v>
                </c:pt>
                <c:pt idx="25802">
                  <c:v>2275.3906299999999</c:v>
                </c:pt>
                <c:pt idx="25803">
                  <c:v>2275.3906299999999</c:v>
                </c:pt>
                <c:pt idx="25804">
                  <c:v>2275.3906299999999</c:v>
                </c:pt>
                <c:pt idx="25805">
                  <c:v>2275.3906299999999</c:v>
                </c:pt>
                <c:pt idx="25806">
                  <c:v>2277.8320300000019</c:v>
                </c:pt>
                <c:pt idx="25807">
                  <c:v>2275.3906299999999</c:v>
                </c:pt>
                <c:pt idx="25808">
                  <c:v>2275.3906299999999</c:v>
                </c:pt>
                <c:pt idx="25809">
                  <c:v>2275.3906299999999</c:v>
                </c:pt>
                <c:pt idx="25810">
                  <c:v>2275.3906299999999</c:v>
                </c:pt>
                <c:pt idx="25811">
                  <c:v>2275.3906299999999</c:v>
                </c:pt>
                <c:pt idx="25812">
                  <c:v>2275.3906299999999</c:v>
                </c:pt>
                <c:pt idx="25813">
                  <c:v>2277.8320300000019</c:v>
                </c:pt>
                <c:pt idx="25814">
                  <c:v>2275.3906299999999</c:v>
                </c:pt>
                <c:pt idx="25815">
                  <c:v>2275.3906299999999</c:v>
                </c:pt>
                <c:pt idx="25816">
                  <c:v>2275.3906299999999</c:v>
                </c:pt>
                <c:pt idx="25817">
                  <c:v>2275.3906299999999</c:v>
                </c:pt>
                <c:pt idx="25818">
                  <c:v>2275.3906299999999</c:v>
                </c:pt>
                <c:pt idx="25819">
                  <c:v>2275.3906299999999</c:v>
                </c:pt>
                <c:pt idx="25820">
                  <c:v>2277.8320300000019</c:v>
                </c:pt>
                <c:pt idx="25821">
                  <c:v>2277.8320300000019</c:v>
                </c:pt>
                <c:pt idx="25822">
                  <c:v>2275.3906299999999</c:v>
                </c:pt>
                <c:pt idx="25823">
                  <c:v>2275.3906299999999</c:v>
                </c:pt>
                <c:pt idx="25824">
                  <c:v>2275.3906299999999</c:v>
                </c:pt>
                <c:pt idx="25825">
                  <c:v>2275.3906299999999</c:v>
                </c:pt>
                <c:pt idx="25826">
                  <c:v>2275.3906299999999</c:v>
                </c:pt>
                <c:pt idx="25827">
                  <c:v>2275.3906299999999</c:v>
                </c:pt>
                <c:pt idx="25828">
                  <c:v>2275.3906299999999</c:v>
                </c:pt>
                <c:pt idx="25829">
                  <c:v>2275.3906299999999</c:v>
                </c:pt>
                <c:pt idx="25830">
                  <c:v>2275.3906299999999</c:v>
                </c:pt>
                <c:pt idx="25831">
                  <c:v>2275.3906299999999</c:v>
                </c:pt>
                <c:pt idx="25832">
                  <c:v>2275.3906299999999</c:v>
                </c:pt>
                <c:pt idx="25833">
                  <c:v>2277.8320300000019</c:v>
                </c:pt>
                <c:pt idx="25834">
                  <c:v>2275.3906299999999</c:v>
                </c:pt>
                <c:pt idx="25835">
                  <c:v>2275.3906299999999</c:v>
                </c:pt>
                <c:pt idx="25836">
                  <c:v>2275.3906299999999</c:v>
                </c:pt>
                <c:pt idx="25837">
                  <c:v>2275.3906299999999</c:v>
                </c:pt>
                <c:pt idx="25838">
                  <c:v>2275.3906299999999</c:v>
                </c:pt>
                <c:pt idx="25839">
                  <c:v>2277.8320300000019</c:v>
                </c:pt>
                <c:pt idx="25840">
                  <c:v>2275.3906299999999</c:v>
                </c:pt>
                <c:pt idx="25841">
                  <c:v>2275.3906299999999</c:v>
                </c:pt>
                <c:pt idx="25842">
                  <c:v>2275.3906299999999</c:v>
                </c:pt>
                <c:pt idx="25843">
                  <c:v>2275.3906299999999</c:v>
                </c:pt>
                <c:pt idx="25844">
                  <c:v>2277.8320300000019</c:v>
                </c:pt>
                <c:pt idx="25845">
                  <c:v>2275.3906299999999</c:v>
                </c:pt>
                <c:pt idx="25846">
                  <c:v>2275.3906299999999</c:v>
                </c:pt>
                <c:pt idx="25847">
                  <c:v>2275.3906299999999</c:v>
                </c:pt>
                <c:pt idx="25848">
                  <c:v>2275.3906299999999</c:v>
                </c:pt>
                <c:pt idx="25849">
                  <c:v>2275.3906299999999</c:v>
                </c:pt>
                <c:pt idx="25850">
                  <c:v>2275.3906299999999</c:v>
                </c:pt>
                <c:pt idx="25851">
                  <c:v>2275.3906299999999</c:v>
                </c:pt>
                <c:pt idx="25852">
                  <c:v>2275.3906299999999</c:v>
                </c:pt>
                <c:pt idx="25853">
                  <c:v>2275.3906299999999</c:v>
                </c:pt>
                <c:pt idx="25854">
                  <c:v>2275.3906299999999</c:v>
                </c:pt>
                <c:pt idx="25855">
                  <c:v>2275.3906299999999</c:v>
                </c:pt>
                <c:pt idx="25856">
                  <c:v>2275.3906299999999</c:v>
                </c:pt>
                <c:pt idx="25857">
                  <c:v>2275.3906299999999</c:v>
                </c:pt>
                <c:pt idx="25858">
                  <c:v>2275.3906299999999</c:v>
                </c:pt>
                <c:pt idx="25859">
                  <c:v>2275.3906299999999</c:v>
                </c:pt>
                <c:pt idx="25860">
                  <c:v>2275.3906299999999</c:v>
                </c:pt>
                <c:pt idx="25861">
                  <c:v>2275.3906299999999</c:v>
                </c:pt>
                <c:pt idx="25862">
                  <c:v>2275.3906299999999</c:v>
                </c:pt>
                <c:pt idx="25863">
                  <c:v>2275.3906299999999</c:v>
                </c:pt>
                <c:pt idx="25864">
                  <c:v>2275.3906299999999</c:v>
                </c:pt>
                <c:pt idx="25865">
                  <c:v>2275.3906299999999</c:v>
                </c:pt>
                <c:pt idx="25866">
                  <c:v>2275.3906299999999</c:v>
                </c:pt>
                <c:pt idx="25867">
                  <c:v>2275.3906299999999</c:v>
                </c:pt>
                <c:pt idx="25868">
                  <c:v>2275.3906299999999</c:v>
                </c:pt>
                <c:pt idx="25869">
                  <c:v>2275.3906299999999</c:v>
                </c:pt>
                <c:pt idx="25870">
                  <c:v>2275.3906299999999</c:v>
                </c:pt>
                <c:pt idx="25871">
                  <c:v>2275.3906299999999</c:v>
                </c:pt>
                <c:pt idx="25872">
                  <c:v>2277.8320300000019</c:v>
                </c:pt>
                <c:pt idx="25873">
                  <c:v>2275.3906299999999</c:v>
                </c:pt>
                <c:pt idx="25874">
                  <c:v>2275.3906299999999</c:v>
                </c:pt>
                <c:pt idx="25875">
                  <c:v>2277.8320300000019</c:v>
                </c:pt>
                <c:pt idx="25876">
                  <c:v>2277.8320300000019</c:v>
                </c:pt>
                <c:pt idx="25877">
                  <c:v>2275.3906299999999</c:v>
                </c:pt>
                <c:pt idx="25878">
                  <c:v>2275.3906299999999</c:v>
                </c:pt>
                <c:pt idx="25879">
                  <c:v>2275.3906299999999</c:v>
                </c:pt>
                <c:pt idx="25880">
                  <c:v>2275.3906299999999</c:v>
                </c:pt>
                <c:pt idx="25881">
                  <c:v>2275.3906299999999</c:v>
                </c:pt>
                <c:pt idx="25882">
                  <c:v>2275.3906299999999</c:v>
                </c:pt>
                <c:pt idx="25883">
                  <c:v>2275.3906299999999</c:v>
                </c:pt>
                <c:pt idx="25884">
                  <c:v>2275.3906299999999</c:v>
                </c:pt>
                <c:pt idx="25885">
                  <c:v>2275.3906299999999</c:v>
                </c:pt>
                <c:pt idx="25886">
                  <c:v>2277.8320300000019</c:v>
                </c:pt>
                <c:pt idx="25887">
                  <c:v>2275.3906299999999</c:v>
                </c:pt>
                <c:pt idx="25888">
                  <c:v>2275.3906299999999</c:v>
                </c:pt>
                <c:pt idx="25889">
                  <c:v>2275.3906299999999</c:v>
                </c:pt>
                <c:pt idx="25890">
                  <c:v>2275.3906299999999</c:v>
                </c:pt>
                <c:pt idx="25891">
                  <c:v>2275.3906299999999</c:v>
                </c:pt>
                <c:pt idx="25892">
                  <c:v>2275.3906299999999</c:v>
                </c:pt>
                <c:pt idx="25893">
                  <c:v>2275.3906299999999</c:v>
                </c:pt>
                <c:pt idx="25894">
                  <c:v>2277.8320300000019</c:v>
                </c:pt>
                <c:pt idx="25895">
                  <c:v>2275.3906299999999</c:v>
                </c:pt>
                <c:pt idx="25896">
                  <c:v>2275.3906299999999</c:v>
                </c:pt>
                <c:pt idx="25897">
                  <c:v>2275.3906299999999</c:v>
                </c:pt>
                <c:pt idx="25898">
                  <c:v>2275.3906299999999</c:v>
                </c:pt>
                <c:pt idx="25899">
                  <c:v>2275.3906299999999</c:v>
                </c:pt>
                <c:pt idx="25900">
                  <c:v>2275.3906299999999</c:v>
                </c:pt>
                <c:pt idx="25901">
                  <c:v>2275.3906299999999</c:v>
                </c:pt>
                <c:pt idx="25902">
                  <c:v>2275.3906299999999</c:v>
                </c:pt>
                <c:pt idx="25903">
                  <c:v>2275.3906299999999</c:v>
                </c:pt>
                <c:pt idx="25904">
                  <c:v>2275.3906299999999</c:v>
                </c:pt>
                <c:pt idx="25905">
                  <c:v>2275.3906299999999</c:v>
                </c:pt>
                <c:pt idx="25906">
                  <c:v>2275.3906299999999</c:v>
                </c:pt>
                <c:pt idx="25907">
                  <c:v>2275.3906299999999</c:v>
                </c:pt>
                <c:pt idx="25908">
                  <c:v>2275.3906299999999</c:v>
                </c:pt>
                <c:pt idx="25909">
                  <c:v>2275.3906299999999</c:v>
                </c:pt>
                <c:pt idx="25910">
                  <c:v>2275.3906299999999</c:v>
                </c:pt>
                <c:pt idx="25911">
                  <c:v>2275.3906299999999</c:v>
                </c:pt>
                <c:pt idx="25912">
                  <c:v>2275.3906299999999</c:v>
                </c:pt>
                <c:pt idx="25913">
                  <c:v>2275.3906299999999</c:v>
                </c:pt>
                <c:pt idx="25914">
                  <c:v>2275.3906299999999</c:v>
                </c:pt>
                <c:pt idx="25915">
                  <c:v>2275.3906299999999</c:v>
                </c:pt>
                <c:pt idx="25916">
                  <c:v>2275.3906299999999</c:v>
                </c:pt>
                <c:pt idx="25917">
                  <c:v>2275.3906299999999</c:v>
                </c:pt>
                <c:pt idx="25918">
                  <c:v>2275.3906299999999</c:v>
                </c:pt>
                <c:pt idx="25919">
                  <c:v>2275.3906299999999</c:v>
                </c:pt>
                <c:pt idx="25920">
                  <c:v>2275.3906299999999</c:v>
                </c:pt>
                <c:pt idx="25921">
                  <c:v>2275.3906299999999</c:v>
                </c:pt>
                <c:pt idx="25922">
                  <c:v>2275.3906299999999</c:v>
                </c:pt>
                <c:pt idx="25923">
                  <c:v>2275.3906299999999</c:v>
                </c:pt>
                <c:pt idx="25924">
                  <c:v>2275.3906299999999</c:v>
                </c:pt>
                <c:pt idx="25925">
                  <c:v>2275.3906299999999</c:v>
                </c:pt>
                <c:pt idx="25926">
                  <c:v>2275.3906299999999</c:v>
                </c:pt>
                <c:pt idx="25927">
                  <c:v>2275.3906299999999</c:v>
                </c:pt>
                <c:pt idx="25928">
                  <c:v>2277.8320300000019</c:v>
                </c:pt>
                <c:pt idx="25929">
                  <c:v>2275.3906299999999</c:v>
                </c:pt>
                <c:pt idx="25930">
                  <c:v>2275.3906299999999</c:v>
                </c:pt>
                <c:pt idx="25931">
                  <c:v>2275.3906299999999</c:v>
                </c:pt>
                <c:pt idx="25932">
                  <c:v>2275.3906299999999</c:v>
                </c:pt>
                <c:pt idx="25933">
                  <c:v>2275.3906299999999</c:v>
                </c:pt>
                <c:pt idx="25934">
                  <c:v>2275.3906299999999</c:v>
                </c:pt>
                <c:pt idx="25935">
                  <c:v>2275.3906299999999</c:v>
                </c:pt>
                <c:pt idx="25936">
                  <c:v>2275.3906299999999</c:v>
                </c:pt>
                <c:pt idx="25937">
                  <c:v>2275.3906299999999</c:v>
                </c:pt>
                <c:pt idx="25938">
                  <c:v>2275.3906299999999</c:v>
                </c:pt>
                <c:pt idx="25939">
                  <c:v>2275.3906299999999</c:v>
                </c:pt>
                <c:pt idx="25940">
                  <c:v>2275.3906299999999</c:v>
                </c:pt>
                <c:pt idx="25941">
                  <c:v>2275.3906299999999</c:v>
                </c:pt>
                <c:pt idx="25942">
                  <c:v>2275.3906299999999</c:v>
                </c:pt>
                <c:pt idx="25943">
                  <c:v>2275.3906299999999</c:v>
                </c:pt>
                <c:pt idx="25944">
                  <c:v>2277.8320300000019</c:v>
                </c:pt>
                <c:pt idx="25945">
                  <c:v>2275.3906299999999</c:v>
                </c:pt>
                <c:pt idx="25946">
                  <c:v>2275.3906299999999</c:v>
                </c:pt>
                <c:pt idx="25947">
                  <c:v>2275.3906299999999</c:v>
                </c:pt>
                <c:pt idx="25948">
                  <c:v>2275.3906299999999</c:v>
                </c:pt>
                <c:pt idx="25949">
                  <c:v>2275.3906299999999</c:v>
                </c:pt>
                <c:pt idx="25950">
                  <c:v>2275.3906299999999</c:v>
                </c:pt>
                <c:pt idx="25951">
                  <c:v>2275.3906299999999</c:v>
                </c:pt>
                <c:pt idx="25952">
                  <c:v>2275.3906299999999</c:v>
                </c:pt>
                <c:pt idx="25953">
                  <c:v>2275.3906299999999</c:v>
                </c:pt>
                <c:pt idx="25954">
                  <c:v>2275.3906299999999</c:v>
                </c:pt>
                <c:pt idx="25955">
                  <c:v>2275.3906299999999</c:v>
                </c:pt>
                <c:pt idx="25956">
                  <c:v>2275.3906299999999</c:v>
                </c:pt>
                <c:pt idx="25957">
                  <c:v>2275.3906299999999</c:v>
                </c:pt>
                <c:pt idx="25958">
                  <c:v>2275.3906299999999</c:v>
                </c:pt>
                <c:pt idx="25959">
                  <c:v>2275.3906299999999</c:v>
                </c:pt>
                <c:pt idx="25960">
                  <c:v>2275.3906299999999</c:v>
                </c:pt>
                <c:pt idx="25961">
                  <c:v>2275.3906299999999</c:v>
                </c:pt>
                <c:pt idx="25962">
                  <c:v>2275.3906299999999</c:v>
                </c:pt>
                <c:pt idx="25963">
                  <c:v>2275.3906299999999</c:v>
                </c:pt>
                <c:pt idx="25964">
                  <c:v>2275.3906299999999</c:v>
                </c:pt>
                <c:pt idx="25965">
                  <c:v>2275.3906299999999</c:v>
                </c:pt>
                <c:pt idx="25966">
                  <c:v>2275.3906299999999</c:v>
                </c:pt>
                <c:pt idx="25967">
                  <c:v>2275.3906299999999</c:v>
                </c:pt>
                <c:pt idx="25968">
                  <c:v>2275.3906299999999</c:v>
                </c:pt>
                <c:pt idx="25969">
                  <c:v>2275.3906299999999</c:v>
                </c:pt>
                <c:pt idx="25970">
                  <c:v>2275.3906299999999</c:v>
                </c:pt>
                <c:pt idx="25971">
                  <c:v>2275.3906299999999</c:v>
                </c:pt>
                <c:pt idx="25972">
                  <c:v>2275.3906299999999</c:v>
                </c:pt>
                <c:pt idx="25973">
                  <c:v>2275.3906299999999</c:v>
                </c:pt>
                <c:pt idx="25974">
                  <c:v>2275.3906299999999</c:v>
                </c:pt>
                <c:pt idx="25975">
                  <c:v>2275.3906299999999</c:v>
                </c:pt>
                <c:pt idx="25976">
                  <c:v>2275.3906299999999</c:v>
                </c:pt>
                <c:pt idx="25977">
                  <c:v>2275.3906299999999</c:v>
                </c:pt>
                <c:pt idx="25978">
                  <c:v>2275.3906299999999</c:v>
                </c:pt>
                <c:pt idx="25979">
                  <c:v>2275.3906299999999</c:v>
                </c:pt>
                <c:pt idx="25980">
                  <c:v>2275.3906299999999</c:v>
                </c:pt>
                <c:pt idx="25981">
                  <c:v>2275.3906299999999</c:v>
                </c:pt>
                <c:pt idx="25982">
                  <c:v>2275.3906299999999</c:v>
                </c:pt>
                <c:pt idx="25983">
                  <c:v>2275.3906299999999</c:v>
                </c:pt>
                <c:pt idx="25984">
                  <c:v>2275.3906299999999</c:v>
                </c:pt>
                <c:pt idx="25985">
                  <c:v>2275.3906299999999</c:v>
                </c:pt>
                <c:pt idx="25986">
                  <c:v>2275.3906299999999</c:v>
                </c:pt>
                <c:pt idx="25987">
                  <c:v>2275.3906299999999</c:v>
                </c:pt>
                <c:pt idx="25988">
                  <c:v>2275.3906299999999</c:v>
                </c:pt>
                <c:pt idx="25989">
                  <c:v>2275.3906299999999</c:v>
                </c:pt>
                <c:pt idx="25990">
                  <c:v>2275.3906299999999</c:v>
                </c:pt>
                <c:pt idx="25991">
                  <c:v>2275.3906299999999</c:v>
                </c:pt>
                <c:pt idx="25992">
                  <c:v>2275.3906299999999</c:v>
                </c:pt>
                <c:pt idx="25993">
                  <c:v>2275.3906299999999</c:v>
                </c:pt>
                <c:pt idx="25994">
                  <c:v>2275.3906299999999</c:v>
                </c:pt>
                <c:pt idx="25995">
                  <c:v>2275.3906299999999</c:v>
                </c:pt>
                <c:pt idx="25996">
                  <c:v>2275.3906299999999</c:v>
                </c:pt>
                <c:pt idx="25997">
                  <c:v>2275.3906299999999</c:v>
                </c:pt>
                <c:pt idx="25998">
                  <c:v>2277.8320300000019</c:v>
                </c:pt>
                <c:pt idx="25999">
                  <c:v>2275.3906299999999</c:v>
                </c:pt>
                <c:pt idx="26000">
                  <c:v>2275.3906299999999</c:v>
                </c:pt>
                <c:pt idx="26001">
                  <c:v>2275.3906299999999</c:v>
                </c:pt>
                <c:pt idx="26002">
                  <c:v>2275.3906299999999</c:v>
                </c:pt>
                <c:pt idx="26003">
                  <c:v>2275.3906299999999</c:v>
                </c:pt>
                <c:pt idx="26004">
                  <c:v>2275.3906299999999</c:v>
                </c:pt>
                <c:pt idx="26005">
                  <c:v>2275.3906299999999</c:v>
                </c:pt>
                <c:pt idx="26006">
                  <c:v>2275.3906299999999</c:v>
                </c:pt>
                <c:pt idx="26007">
                  <c:v>2275.3906299999999</c:v>
                </c:pt>
                <c:pt idx="26008">
                  <c:v>2275.3906299999999</c:v>
                </c:pt>
                <c:pt idx="26009">
                  <c:v>2275.3906299999999</c:v>
                </c:pt>
                <c:pt idx="26010">
                  <c:v>2275.3906299999999</c:v>
                </c:pt>
                <c:pt idx="26011">
                  <c:v>2275.3906299999999</c:v>
                </c:pt>
                <c:pt idx="26012">
                  <c:v>2275.3906299999999</c:v>
                </c:pt>
                <c:pt idx="26013">
                  <c:v>2275.3906299999999</c:v>
                </c:pt>
                <c:pt idx="26014">
                  <c:v>2275.3906299999999</c:v>
                </c:pt>
                <c:pt idx="26015">
                  <c:v>2275.3906299999999</c:v>
                </c:pt>
                <c:pt idx="26016">
                  <c:v>2275.3906299999999</c:v>
                </c:pt>
                <c:pt idx="26017">
                  <c:v>2275.3906299999999</c:v>
                </c:pt>
                <c:pt idx="26018">
                  <c:v>2275.3906299999999</c:v>
                </c:pt>
                <c:pt idx="26019">
                  <c:v>2275.3906299999999</c:v>
                </c:pt>
                <c:pt idx="26020">
                  <c:v>2275.3906299999999</c:v>
                </c:pt>
                <c:pt idx="26021">
                  <c:v>2275.3906299999999</c:v>
                </c:pt>
                <c:pt idx="26022">
                  <c:v>2275.3906299999999</c:v>
                </c:pt>
                <c:pt idx="26023">
                  <c:v>2275.3906299999999</c:v>
                </c:pt>
                <c:pt idx="26024">
                  <c:v>2275.3906299999999</c:v>
                </c:pt>
                <c:pt idx="26025">
                  <c:v>2275.3906299999999</c:v>
                </c:pt>
                <c:pt idx="26026">
                  <c:v>2275.3906299999999</c:v>
                </c:pt>
                <c:pt idx="26027">
                  <c:v>2275.3906299999999</c:v>
                </c:pt>
                <c:pt idx="26028">
                  <c:v>2275.3906299999999</c:v>
                </c:pt>
                <c:pt idx="26029">
                  <c:v>2275.3906299999999</c:v>
                </c:pt>
                <c:pt idx="26030">
                  <c:v>2275.3906299999999</c:v>
                </c:pt>
                <c:pt idx="26031">
                  <c:v>2275.3906299999999</c:v>
                </c:pt>
                <c:pt idx="26032">
                  <c:v>2275.3906299999999</c:v>
                </c:pt>
                <c:pt idx="26033">
                  <c:v>2275.3906299999999</c:v>
                </c:pt>
                <c:pt idx="26034">
                  <c:v>2275.3906299999999</c:v>
                </c:pt>
                <c:pt idx="26035">
                  <c:v>2275.3906299999999</c:v>
                </c:pt>
                <c:pt idx="26036">
                  <c:v>2275.3906299999999</c:v>
                </c:pt>
                <c:pt idx="26037">
                  <c:v>2275.3906299999999</c:v>
                </c:pt>
                <c:pt idx="26038">
                  <c:v>2275.3906299999999</c:v>
                </c:pt>
                <c:pt idx="26039">
                  <c:v>2275.3906299999999</c:v>
                </c:pt>
                <c:pt idx="26040">
                  <c:v>2275.3906299999999</c:v>
                </c:pt>
                <c:pt idx="26041">
                  <c:v>2275.3906299999999</c:v>
                </c:pt>
                <c:pt idx="26042">
                  <c:v>2275.3906299999999</c:v>
                </c:pt>
                <c:pt idx="26043">
                  <c:v>2275.3906299999999</c:v>
                </c:pt>
                <c:pt idx="26044">
                  <c:v>2275.3906299999999</c:v>
                </c:pt>
                <c:pt idx="26045">
                  <c:v>2275.3906299999999</c:v>
                </c:pt>
                <c:pt idx="26046">
                  <c:v>2275.3906299999999</c:v>
                </c:pt>
                <c:pt idx="26047">
                  <c:v>2275.3906299999999</c:v>
                </c:pt>
                <c:pt idx="26048">
                  <c:v>2275.3906299999999</c:v>
                </c:pt>
                <c:pt idx="26049">
                  <c:v>2275.3906299999999</c:v>
                </c:pt>
                <c:pt idx="26050">
                  <c:v>2275.3906299999999</c:v>
                </c:pt>
                <c:pt idx="26051">
                  <c:v>2275.3906299999999</c:v>
                </c:pt>
                <c:pt idx="26052">
                  <c:v>2275.3906299999999</c:v>
                </c:pt>
                <c:pt idx="26053">
                  <c:v>2275.3906299999999</c:v>
                </c:pt>
                <c:pt idx="26054">
                  <c:v>2275.3906299999999</c:v>
                </c:pt>
                <c:pt idx="26055">
                  <c:v>2275.3906299999999</c:v>
                </c:pt>
                <c:pt idx="26056">
                  <c:v>2275.3906299999999</c:v>
                </c:pt>
                <c:pt idx="26057">
                  <c:v>2275.3906299999999</c:v>
                </c:pt>
                <c:pt idx="26058">
                  <c:v>2275.3906299999999</c:v>
                </c:pt>
                <c:pt idx="26059">
                  <c:v>2275.3906299999999</c:v>
                </c:pt>
                <c:pt idx="26060">
                  <c:v>2275.3906299999999</c:v>
                </c:pt>
                <c:pt idx="26061">
                  <c:v>2275.3906299999999</c:v>
                </c:pt>
                <c:pt idx="26062">
                  <c:v>2275.3906299999999</c:v>
                </c:pt>
                <c:pt idx="26063">
                  <c:v>2275.3906299999999</c:v>
                </c:pt>
                <c:pt idx="26064">
                  <c:v>2275.3906299999999</c:v>
                </c:pt>
                <c:pt idx="26065">
                  <c:v>2275.3906299999999</c:v>
                </c:pt>
                <c:pt idx="26066">
                  <c:v>2275.3906299999999</c:v>
                </c:pt>
                <c:pt idx="26067">
                  <c:v>2275.3906299999999</c:v>
                </c:pt>
                <c:pt idx="26068">
                  <c:v>2275.3906299999999</c:v>
                </c:pt>
                <c:pt idx="26069">
                  <c:v>2275.3906299999999</c:v>
                </c:pt>
                <c:pt idx="26070">
                  <c:v>2275.3906299999999</c:v>
                </c:pt>
                <c:pt idx="26071">
                  <c:v>2275.3906299999999</c:v>
                </c:pt>
                <c:pt idx="26072">
                  <c:v>2275.3906299999999</c:v>
                </c:pt>
                <c:pt idx="26073">
                  <c:v>2275.3906299999999</c:v>
                </c:pt>
                <c:pt idx="26074">
                  <c:v>2275.3906299999999</c:v>
                </c:pt>
                <c:pt idx="26075">
                  <c:v>2275.3906299999999</c:v>
                </c:pt>
                <c:pt idx="26076">
                  <c:v>2275.3906299999999</c:v>
                </c:pt>
                <c:pt idx="26077">
                  <c:v>2275.3906299999999</c:v>
                </c:pt>
                <c:pt idx="26078">
                  <c:v>2275.3906299999999</c:v>
                </c:pt>
                <c:pt idx="26079">
                  <c:v>2275.3906299999999</c:v>
                </c:pt>
                <c:pt idx="26080">
                  <c:v>2275.3906299999999</c:v>
                </c:pt>
                <c:pt idx="26081">
                  <c:v>2275.3906299999999</c:v>
                </c:pt>
                <c:pt idx="26082">
                  <c:v>2275.3906299999999</c:v>
                </c:pt>
                <c:pt idx="26083">
                  <c:v>2275.3906299999999</c:v>
                </c:pt>
                <c:pt idx="26084">
                  <c:v>2275.3906299999999</c:v>
                </c:pt>
                <c:pt idx="26085">
                  <c:v>2275.3906299999999</c:v>
                </c:pt>
                <c:pt idx="26086">
                  <c:v>2275.3906299999999</c:v>
                </c:pt>
                <c:pt idx="26087">
                  <c:v>2275.3906299999999</c:v>
                </c:pt>
                <c:pt idx="26088">
                  <c:v>2275.3906299999999</c:v>
                </c:pt>
                <c:pt idx="26089">
                  <c:v>2275.3906299999999</c:v>
                </c:pt>
                <c:pt idx="26090">
                  <c:v>2275.3906299999999</c:v>
                </c:pt>
                <c:pt idx="26091">
                  <c:v>2275.3906299999999</c:v>
                </c:pt>
                <c:pt idx="26092">
                  <c:v>2275.3906299999999</c:v>
                </c:pt>
                <c:pt idx="26093">
                  <c:v>2275.3906299999999</c:v>
                </c:pt>
                <c:pt idx="26094">
                  <c:v>2275.3906299999999</c:v>
                </c:pt>
                <c:pt idx="26095">
                  <c:v>2275.3906299999999</c:v>
                </c:pt>
                <c:pt idx="26096">
                  <c:v>2275.3906299999999</c:v>
                </c:pt>
                <c:pt idx="26097">
                  <c:v>2275.3906299999999</c:v>
                </c:pt>
                <c:pt idx="26098">
                  <c:v>2275.3906299999999</c:v>
                </c:pt>
                <c:pt idx="26099">
                  <c:v>2275.3906299999999</c:v>
                </c:pt>
                <c:pt idx="26100">
                  <c:v>2275.3906299999999</c:v>
                </c:pt>
                <c:pt idx="26101">
                  <c:v>2275.3906299999999</c:v>
                </c:pt>
                <c:pt idx="26102">
                  <c:v>2275.3906299999999</c:v>
                </c:pt>
                <c:pt idx="26103">
                  <c:v>2275.3906299999999</c:v>
                </c:pt>
                <c:pt idx="26104">
                  <c:v>2275.3906299999999</c:v>
                </c:pt>
                <c:pt idx="26105">
                  <c:v>2275.3906299999999</c:v>
                </c:pt>
                <c:pt idx="26106">
                  <c:v>2275.3906299999999</c:v>
                </c:pt>
                <c:pt idx="26107">
                  <c:v>2275.3906299999999</c:v>
                </c:pt>
                <c:pt idx="26108">
                  <c:v>2275.3906299999999</c:v>
                </c:pt>
                <c:pt idx="26109">
                  <c:v>2275.3906299999999</c:v>
                </c:pt>
                <c:pt idx="26110">
                  <c:v>2275.3906299999999</c:v>
                </c:pt>
                <c:pt idx="26111">
                  <c:v>2275.3906299999999</c:v>
                </c:pt>
                <c:pt idx="26112">
                  <c:v>2275.3906299999999</c:v>
                </c:pt>
                <c:pt idx="26113">
                  <c:v>2275.3906299999999</c:v>
                </c:pt>
                <c:pt idx="26114">
                  <c:v>2275.3906299999999</c:v>
                </c:pt>
                <c:pt idx="26115">
                  <c:v>2275.3906299999999</c:v>
                </c:pt>
                <c:pt idx="26116">
                  <c:v>2272.94922</c:v>
                </c:pt>
                <c:pt idx="26117">
                  <c:v>2275.3906299999999</c:v>
                </c:pt>
                <c:pt idx="26118">
                  <c:v>2275.3906299999999</c:v>
                </c:pt>
                <c:pt idx="26119">
                  <c:v>2275.3906299999999</c:v>
                </c:pt>
                <c:pt idx="26120">
                  <c:v>2275.3906299999999</c:v>
                </c:pt>
                <c:pt idx="26121">
                  <c:v>2275.3906299999999</c:v>
                </c:pt>
                <c:pt idx="26122">
                  <c:v>2275.3906299999999</c:v>
                </c:pt>
                <c:pt idx="26123">
                  <c:v>2275.3906299999999</c:v>
                </c:pt>
                <c:pt idx="26124">
                  <c:v>2275.3906299999999</c:v>
                </c:pt>
                <c:pt idx="26125">
                  <c:v>2275.3906299999999</c:v>
                </c:pt>
                <c:pt idx="26126">
                  <c:v>2275.3906299999999</c:v>
                </c:pt>
                <c:pt idx="26127">
                  <c:v>2275.3906299999999</c:v>
                </c:pt>
                <c:pt idx="26128">
                  <c:v>2275.3906299999999</c:v>
                </c:pt>
                <c:pt idx="26129">
                  <c:v>2275.3906299999999</c:v>
                </c:pt>
                <c:pt idx="26130">
                  <c:v>2275.3906299999999</c:v>
                </c:pt>
                <c:pt idx="26131">
                  <c:v>2275.3906299999999</c:v>
                </c:pt>
                <c:pt idx="26132">
                  <c:v>2275.3906299999999</c:v>
                </c:pt>
                <c:pt idx="26133">
                  <c:v>2275.3906299999999</c:v>
                </c:pt>
                <c:pt idx="26134">
                  <c:v>2275.3906299999999</c:v>
                </c:pt>
                <c:pt idx="26135">
                  <c:v>2275.3906299999999</c:v>
                </c:pt>
                <c:pt idx="26136">
                  <c:v>2275.3906299999999</c:v>
                </c:pt>
                <c:pt idx="26137">
                  <c:v>2275.3906299999999</c:v>
                </c:pt>
                <c:pt idx="26138">
                  <c:v>2275.3906299999999</c:v>
                </c:pt>
                <c:pt idx="26139">
                  <c:v>2275.3906299999999</c:v>
                </c:pt>
                <c:pt idx="26140">
                  <c:v>2275.3906299999999</c:v>
                </c:pt>
                <c:pt idx="26141">
                  <c:v>2275.3906299999999</c:v>
                </c:pt>
                <c:pt idx="26142">
                  <c:v>2275.3906299999999</c:v>
                </c:pt>
                <c:pt idx="26143">
                  <c:v>2275.3906299999999</c:v>
                </c:pt>
                <c:pt idx="26144">
                  <c:v>2275.3906299999999</c:v>
                </c:pt>
                <c:pt idx="26145">
                  <c:v>2275.3906299999999</c:v>
                </c:pt>
                <c:pt idx="26146">
                  <c:v>2275.3906299999999</c:v>
                </c:pt>
                <c:pt idx="26147">
                  <c:v>2275.3906299999999</c:v>
                </c:pt>
                <c:pt idx="26148">
                  <c:v>2275.3906299999999</c:v>
                </c:pt>
                <c:pt idx="26149">
                  <c:v>2275.3906299999999</c:v>
                </c:pt>
                <c:pt idx="26150">
                  <c:v>2275.3906299999999</c:v>
                </c:pt>
                <c:pt idx="26151">
                  <c:v>2275.3906299999999</c:v>
                </c:pt>
                <c:pt idx="26152">
                  <c:v>2275.3906299999999</c:v>
                </c:pt>
                <c:pt idx="26153">
                  <c:v>2275.3906299999999</c:v>
                </c:pt>
                <c:pt idx="26154">
                  <c:v>2275.3906299999999</c:v>
                </c:pt>
                <c:pt idx="26155">
                  <c:v>2275.3906299999999</c:v>
                </c:pt>
                <c:pt idx="26156">
                  <c:v>2275.3906299999999</c:v>
                </c:pt>
                <c:pt idx="26157">
                  <c:v>2275.3906299999999</c:v>
                </c:pt>
                <c:pt idx="26158">
                  <c:v>2272.94922</c:v>
                </c:pt>
                <c:pt idx="26159">
                  <c:v>2275.3906299999999</c:v>
                </c:pt>
                <c:pt idx="26160">
                  <c:v>2275.3906299999999</c:v>
                </c:pt>
                <c:pt idx="26161">
                  <c:v>2275.3906299999999</c:v>
                </c:pt>
                <c:pt idx="26162">
                  <c:v>2275.3906299999999</c:v>
                </c:pt>
                <c:pt idx="26163">
                  <c:v>2275.3906299999999</c:v>
                </c:pt>
                <c:pt idx="26164">
                  <c:v>2275.3906299999999</c:v>
                </c:pt>
                <c:pt idx="26165">
                  <c:v>2275.3906299999999</c:v>
                </c:pt>
                <c:pt idx="26166">
                  <c:v>2275.3906299999999</c:v>
                </c:pt>
                <c:pt idx="26167">
                  <c:v>2275.3906299999999</c:v>
                </c:pt>
                <c:pt idx="26168">
                  <c:v>2272.94922</c:v>
                </c:pt>
                <c:pt idx="26169">
                  <c:v>2275.3906299999999</c:v>
                </c:pt>
                <c:pt idx="26170">
                  <c:v>2275.3906299999999</c:v>
                </c:pt>
                <c:pt idx="26171">
                  <c:v>2275.3906299999999</c:v>
                </c:pt>
                <c:pt idx="26172">
                  <c:v>2275.3906299999999</c:v>
                </c:pt>
                <c:pt idx="26173">
                  <c:v>2275.3906299999999</c:v>
                </c:pt>
                <c:pt idx="26174">
                  <c:v>2275.3906299999999</c:v>
                </c:pt>
                <c:pt idx="26175">
                  <c:v>2275.3906299999999</c:v>
                </c:pt>
                <c:pt idx="26176">
                  <c:v>2275.3906299999999</c:v>
                </c:pt>
                <c:pt idx="26177">
                  <c:v>2275.3906299999999</c:v>
                </c:pt>
                <c:pt idx="26178">
                  <c:v>2275.3906299999999</c:v>
                </c:pt>
                <c:pt idx="26179">
                  <c:v>2275.3906299999999</c:v>
                </c:pt>
                <c:pt idx="26180">
                  <c:v>2275.3906299999999</c:v>
                </c:pt>
                <c:pt idx="26181">
                  <c:v>2275.3906299999999</c:v>
                </c:pt>
                <c:pt idx="26182">
                  <c:v>2275.3906299999999</c:v>
                </c:pt>
                <c:pt idx="26183">
                  <c:v>2275.3906299999999</c:v>
                </c:pt>
                <c:pt idx="26184">
                  <c:v>2275.3906299999999</c:v>
                </c:pt>
                <c:pt idx="26185">
                  <c:v>2275.3906299999999</c:v>
                </c:pt>
                <c:pt idx="26186">
                  <c:v>2275.3906299999999</c:v>
                </c:pt>
                <c:pt idx="26187">
                  <c:v>2275.3906299999999</c:v>
                </c:pt>
                <c:pt idx="26188">
                  <c:v>2275.3906299999999</c:v>
                </c:pt>
                <c:pt idx="26189">
                  <c:v>2275.3906299999999</c:v>
                </c:pt>
                <c:pt idx="26190">
                  <c:v>2272.94922</c:v>
                </c:pt>
                <c:pt idx="26191">
                  <c:v>2275.3906299999999</c:v>
                </c:pt>
                <c:pt idx="26192">
                  <c:v>2275.3906299999999</c:v>
                </c:pt>
                <c:pt idx="26193">
                  <c:v>2275.3906299999999</c:v>
                </c:pt>
                <c:pt idx="26194">
                  <c:v>2275.3906299999999</c:v>
                </c:pt>
                <c:pt idx="26195">
                  <c:v>2275.3906299999999</c:v>
                </c:pt>
                <c:pt idx="26196">
                  <c:v>2275.3906299999999</c:v>
                </c:pt>
                <c:pt idx="26197">
                  <c:v>2275.3906299999999</c:v>
                </c:pt>
                <c:pt idx="26198">
                  <c:v>2275.3906299999999</c:v>
                </c:pt>
                <c:pt idx="26199">
                  <c:v>2275.3906299999999</c:v>
                </c:pt>
                <c:pt idx="26200">
                  <c:v>2275.3906299999999</c:v>
                </c:pt>
                <c:pt idx="26201">
                  <c:v>2275.3906299999999</c:v>
                </c:pt>
                <c:pt idx="26202">
                  <c:v>2275.3906299999999</c:v>
                </c:pt>
                <c:pt idx="26203">
                  <c:v>2275.3906299999999</c:v>
                </c:pt>
                <c:pt idx="26204">
                  <c:v>2275.3906299999999</c:v>
                </c:pt>
                <c:pt idx="26205">
                  <c:v>2275.3906299999999</c:v>
                </c:pt>
                <c:pt idx="26206">
                  <c:v>2275.3906299999999</c:v>
                </c:pt>
                <c:pt idx="26207">
                  <c:v>2275.3906299999999</c:v>
                </c:pt>
                <c:pt idx="26208">
                  <c:v>2275.3906299999999</c:v>
                </c:pt>
                <c:pt idx="26209">
                  <c:v>2275.3906299999999</c:v>
                </c:pt>
                <c:pt idx="26210">
                  <c:v>2275.3906299999999</c:v>
                </c:pt>
                <c:pt idx="26211">
                  <c:v>2275.3906299999999</c:v>
                </c:pt>
                <c:pt idx="26212">
                  <c:v>2275.3906299999999</c:v>
                </c:pt>
                <c:pt idx="26213">
                  <c:v>2275.3906299999999</c:v>
                </c:pt>
                <c:pt idx="26214">
                  <c:v>2275.3906299999999</c:v>
                </c:pt>
                <c:pt idx="26215">
                  <c:v>2275.3906299999999</c:v>
                </c:pt>
                <c:pt idx="26216">
                  <c:v>2275.3906299999999</c:v>
                </c:pt>
                <c:pt idx="26217">
                  <c:v>2275.3906299999999</c:v>
                </c:pt>
                <c:pt idx="26218">
                  <c:v>2275.3906299999999</c:v>
                </c:pt>
                <c:pt idx="26219">
                  <c:v>2275.3906299999999</c:v>
                </c:pt>
                <c:pt idx="26220">
                  <c:v>2275.3906299999999</c:v>
                </c:pt>
                <c:pt idx="26221">
                  <c:v>2272.94922</c:v>
                </c:pt>
                <c:pt idx="26222">
                  <c:v>2275.3906299999999</c:v>
                </c:pt>
                <c:pt idx="26223">
                  <c:v>2275.3906299999999</c:v>
                </c:pt>
                <c:pt idx="26224">
                  <c:v>2275.3906299999999</c:v>
                </c:pt>
                <c:pt idx="26225">
                  <c:v>2275.3906299999999</c:v>
                </c:pt>
                <c:pt idx="26226">
                  <c:v>2275.3906299999999</c:v>
                </c:pt>
                <c:pt idx="26227">
                  <c:v>2275.3906299999999</c:v>
                </c:pt>
                <c:pt idx="26228">
                  <c:v>2275.3906299999999</c:v>
                </c:pt>
                <c:pt idx="26229">
                  <c:v>2275.3906299999999</c:v>
                </c:pt>
                <c:pt idx="26230">
                  <c:v>2275.3906299999999</c:v>
                </c:pt>
                <c:pt idx="26231">
                  <c:v>2275.3906299999999</c:v>
                </c:pt>
                <c:pt idx="26232">
                  <c:v>2275.3906299999999</c:v>
                </c:pt>
                <c:pt idx="26233">
                  <c:v>2275.3906299999999</c:v>
                </c:pt>
                <c:pt idx="26234">
                  <c:v>2275.3906299999999</c:v>
                </c:pt>
                <c:pt idx="26235">
                  <c:v>2275.3906299999999</c:v>
                </c:pt>
                <c:pt idx="26236">
                  <c:v>2275.3906299999999</c:v>
                </c:pt>
                <c:pt idx="26237">
                  <c:v>2275.3906299999999</c:v>
                </c:pt>
                <c:pt idx="26238">
                  <c:v>2275.3906299999999</c:v>
                </c:pt>
                <c:pt idx="26239">
                  <c:v>2275.3906299999999</c:v>
                </c:pt>
                <c:pt idx="26240">
                  <c:v>2275.3906299999999</c:v>
                </c:pt>
                <c:pt idx="26241">
                  <c:v>2272.94922</c:v>
                </c:pt>
                <c:pt idx="26242">
                  <c:v>2272.94922</c:v>
                </c:pt>
                <c:pt idx="26243">
                  <c:v>2275.3906299999999</c:v>
                </c:pt>
                <c:pt idx="26244">
                  <c:v>2275.3906299999999</c:v>
                </c:pt>
                <c:pt idx="26245">
                  <c:v>2272.94922</c:v>
                </c:pt>
                <c:pt idx="26246">
                  <c:v>2275.3906299999999</c:v>
                </c:pt>
                <c:pt idx="26247">
                  <c:v>2275.3906299999999</c:v>
                </c:pt>
                <c:pt idx="26248">
                  <c:v>2275.3906299999999</c:v>
                </c:pt>
                <c:pt idx="26249">
                  <c:v>2275.3906299999999</c:v>
                </c:pt>
                <c:pt idx="26250">
                  <c:v>2275.3906299999999</c:v>
                </c:pt>
                <c:pt idx="26251">
                  <c:v>2272.94922</c:v>
                </c:pt>
                <c:pt idx="26252">
                  <c:v>2272.94922</c:v>
                </c:pt>
                <c:pt idx="26253">
                  <c:v>2275.3906299999999</c:v>
                </c:pt>
                <c:pt idx="26254">
                  <c:v>2275.3906299999999</c:v>
                </c:pt>
                <c:pt idx="26255">
                  <c:v>2275.3906299999999</c:v>
                </c:pt>
                <c:pt idx="26256">
                  <c:v>2275.3906299999999</c:v>
                </c:pt>
                <c:pt idx="26257">
                  <c:v>2275.3906299999999</c:v>
                </c:pt>
                <c:pt idx="26258">
                  <c:v>2275.3906299999999</c:v>
                </c:pt>
                <c:pt idx="26259">
                  <c:v>2275.3906299999999</c:v>
                </c:pt>
                <c:pt idx="26260">
                  <c:v>2275.3906299999999</c:v>
                </c:pt>
                <c:pt idx="26261">
                  <c:v>2275.3906299999999</c:v>
                </c:pt>
                <c:pt idx="26262">
                  <c:v>2275.3906299999999</c:v>
                </c:pt>
                <c:pt idx="26263">
                  <c:v>2275.3906299999999</c:v>
                </c:pt>
                <c:pt idx="26264">
                  <c:v>2275.3906299999999</c:v>
                </c:pt>
                <c:pt idx="26265">
                  <c:v>2275.3906299999999</c:v>
                </c:pt>
                <c:pt idx="26266">
                  <c:v>2275.3906299999999</c:v>
                </c:pt>
                <c:pt idx="26267">
                  <c:v>2275.3906299999999</c:v>
                </c:pt>
                <c:pt idx="26268">
                  <c:v>2272.94922</c:v>
                </c:pt>
                <c:pt idx="26269">
                  <c:v>2275.3906299999999</c:v>
                </c:pt>
                <c:pt idx="26270">
                  <c:v>2275.3906299999999</c:v>
                </c:pt>
                <c:pt idx="26271">
                  <c:v>2275.3906299999999</c:v>
                </c:pt>
                <c:pt idx="26272">
                  <c:v>2275.3906299999999</c:v>
                </c:pt>
                <c:pt idx="26273">
                  <c:v>2275.3906299999999</c:v>
                </c:pt>
                <c:pt idx="26274">
                  <c:v>2275.3906299999999</c:v>
                </c:pt>
                <c:pt idx="26275">
                  <c:v>2275.3906299999999</c:v>
                </c:pt>
                <c:pt idx="26276">
                  <c:v>2275.3906299999999</c:v>
                </c:pt>
                <c:pt idx="26277">
                  <c:v>2275.3906299999999</c:v>
                </c:pt>
                <c:pt idx="26278">
                  <c:v>2275.3906299999999</c:v>
                </c:pt>
                <c:pt idx="26279">
                  <c:v>2275.3906299999999</c:v>
                </c:pt>
                <c:pt idx="26280">
                  <c:v>2275.3906299999999</c:v>
                </c:pt>
                <c:pt idx="26281">
                  <c:v>2275.3906299999999</c:v>
                </c:pt>
                <c:pt idx="26282">
                  <c:v>2275.3906299999999</c:v>
                </c:pt>
                <c:pt idx="26283">
                  <c:v>2272.94922</c:v>
                </c:pt>
                <c:pt idx="26284">
                  <c:v>2275.3906299999999</c:v>
                </c:pt>
                <c:pt idx="26285">
                  <c:v>2275.3906299999999</c:v>
                </c:pt>
                <c:pt idx="26286">
                  <c:v>2275.3906299999999</c:v>
                </c:pt>
                <c:pt idx="26287">
                  <c:v>2272.94922</c:v>
                </c:pt>
                <c:pt idx="26288">
                  <c:v>2275.3906299999999</c:v>
                </c:pt>
                <c:pt idx="26289">
                  <c:v>2272.94922</c:v>
                </c:pt>
                <c:pt idx="26290">
                  <c:v>2272.94922</c:v>
                </c:pt>
                <c:pt idx="26291">
                  <c:v>2275.3906299999999</c:v>
                </c:pt>
                <c:pt idx="26292">
                  <c:v>2275.3906299999999</c:v>
                </c:pt>
                <c:pt idx="26293">
                  <c:v>2275.3906299999999</c:v>
                </c:pt>
                <c:pt idx="26294">
                  <c:v>2275.3906299999999</c:v>
                </c:pt>
                <c:pt idx="26295">
                  <c:v>2275.3906299999999</c:v>
                </c:pt>
                <c:pt idx="26296">
                  <c:v>2272.94922</c:v>
                </c:pt>
                <c:pt idx="26297">
                  <c:v>2272.94922</c:v>
                </c:pt>
                <c:pt idx="26298">
                  <c:v>2275.3906299999999</c:v>
                </c:pt>
                <c:pt idx="26299">
                  <c:v>2272.94922</c:v>
                </c:pt>
                <c:pt idx="26300">
                  <c:v>2275.3906299999999</c:v>
                </c:pt>
                <c:pt idx="26301">
                  <c:v>2275.3906299999999</c:v>
                </c:pt>
                <c:pt idx="26302">
                  <c:v>2275.3906299999999</c:v>
                </c:pt>
                <c:pt idx="26303">
                  <c:v>2275.3906299999999</c:v>
                </c:pt>
                <c:pt idx="26304">
                  <c:v>2272.94922</c:v>
                </c:pt>
                <c:pt idx="26305">
                  <c:v>2275.3906299999999</c:v>
                </c:pt>
                <c:pt idx="26306">
                  <c:v>2275.3906299999999</c:v>
                </c:pt>
                <c:pt idx="26307">
                  <c:v>2275.3906299999999</c:v>
                </c:pt>
                <c:pt idx="26308">
                  <c:v>2272.94922</c:v>
                </c:pt>
                <c:pt idx="26309">
                  <c:v>2275.3906299999999</c:v>
                </c:pt>
                <c:pt idx="26310">
                  <c:v>2275.3906299999999</c:v>
                </c:pt>
                <c:pt idx="26311">
                  <c:v>2272.94922</c:v>
                </c:pt>
                <c:pt idx="26312">
                  <c:v>2275.3906299999999</c:v>
                </c:pt>
                <c:pt idx="26313">
                  <c:v>2275.3906299999999</c:v>
                </c:pt>
                <c:pt idx="26314">
                  <c:v>2275.3906299999999</c:v>
                </c:pt>
                <c:pt idx="26315">
                  <c:v>2275.3906299999999</c:v>
                </c:pt>
                <c:pt idx="26316">
                  <c:v>2275.3906299999999</c:v>
                </c:pt>
                <c:pt idx="26317">
                  <c:v>2275.3906299999999</c:v>
                </c:pt>
                <c:pt idx="26318">
                  <c:v>2272.94922</c:v>
                </c:pt>
                <c:pt idx="26319">
                  <c:v>2275.3906299999999</c:v>
                </c:pt>
                <c:pt idx="26320">
                  <c:v>2275.3906299999999</c:v>
                </c:pt>
                <c:pt idx="26321">
                  <c:v>2275.3906299999999</c:v>
                </c:pt>
                <c:pt idx="26322">
                  <c:v>2275.3906299999999</c:v>
                </c:pt>
                <c:pt idx="26323">
                  <c:v>2275.3906299999999</c:v>
                </c:pt>
                <c:pt idx="26324">
                  <c:v>2275.3906299999999</c:v>
                </c:pt>
                <c:pt idx="26325">
                  <c:v>2275.3906299999999</c:v>
                </c:pt>
                <c:pt idx="26326">
                  <c:v>2275.3906299999999</c:v>
                </c:pt>
                <c:pt idx="26327">
                  <c:v>2275.3906299999999</c:v>
                </c:pt>
                <c:pt idx="26328">
                  <c:v>2275.3906299999999</c:v>
                </c:pt>
                <c:pt idx="26329">
                  <c:v>2275.3906299999999</c:v>
                </c:pt>
                <c:pt idx="26330">
                  <c:v>2275.3906299999999</c:v>
                </c:pt>
                <c:pt idx="26331">
                  <c:v>2272.94922</c:v>
                </c:pt>
                <c:pt idx="26332">
                  <c:v>2275.3906299999999</c:v>
                </c:pt>
                <c:pt idx="26333">
                  <c:v>2275.3906299999999</c:v>
                </c:pt>
                <c:pt idx="26334">
                  <c:v>2272.94922</c:v>
                </c:pt>
                <c:pt idx="26335">
                  <c:v>2272.94922</c:v>
                </c:pt>
                <c:pt idx="26336">
                  <c:v>2275.3906299999999</c:v>
                </c:pt>
                <c:pt idx="26337">
                  <c:v>2272.94922</c:v>
                </c:pt>
                <c:pt idx="26338">
                  <c:v>2272.94922</c:v>
                </c:pt>
                <c:pt idx="26339">
                  <c:v>2275.3906299999999</c:v>
                </c:pt>
                <c:pt idx="26340">
                  <c:v>2272.94922</c:v>
                </c:pt>
                <c:pt idx="26341">
                  <c:v>2272.94922</c:v>
                </c:pt>
                <c:pt idx="26342">
                  <c:v>2275.3906299999999</c:v>
                </c:pt>
                <c:pt idx="26343">
                  <c:v>2275.3906299999999</c:v>
                </c:pt>
                <c:pt idx="26344">
                  <c:v>2272.94922</c:v>
                </c:pt>
                <c:pt idx="26345">
                  <c:v>2275.3906299999999</c:v>
                </c:pt>
                <c:pt idx="26346">
                  <c:v>2275.3906299999999</c:v>
                </c:pt>
                <c:pt idx="26347">
                  <c:v>2275.3906299999999</c:v>
                </c:pt>
                <c:pt idx="26348">
                  <c:v>2275.3906299999999</c:v>
                </c:pt>
                <c:pt idx="26349">
                  <c:v>2275.3906299999999</c:v>
                </c:pt>
                <c:pt idx="26350">
                  <c:v>2272.94922</c:v>
                </c:pt>
                <c:pt idx="26351">
                  <c:v>2275.3906299999999</c:v>
                </c:pt>
                <c:pt idx="26352">
                  <c:v>2275.3906299999999</c:v>
                </c:pt>
                <c:pt idx="26353">
                  <c:v>2272.94922</c:v>
                </c:pt>
                <c:pt idx="26354">
                  <c:v>2272.94922</c:v>
                </c:pt>
                <c:pt idx="26355">
                  <c:v>2275.3906299999999</c:v>
                </c:pt>
                <c:pt idx="26356">
                  <c:v>2272.94922</c:v>
                </c:pt>
                <c:pt idx="26357">
                  <c:v>2275.3906299999999</c:v>
                </c:pt>
                <c:pt idx="26358">
                  <c:v>2272.94922</c:v>
                </c:pt>
                <c:pt idx="26359">
                  <c:v>2275.3906299999999</c:v>
                </c:pt>
                <c:pt idx="26360">
                  <c:v>2272.94922</c:v>
                </c:pt>
                <c:pt idx="26361">
                  <c:v>2275.3906299999999</c:v>
                </c:pt>
                <c:pt idx="26362">
                  <c:v>2275.3906299999999</c:v>
                </c:pt>
                <c:pt idx="26363">
                  <c:v>2272.94922</c:v>
                </c:pt>
                <c:pt idx="26364">
                  <c:v>2272.94922</c:v>
                </c:pt>
                <c:pt idx="26365">
                  <c:v>2272.94922</c:v>
                </c:pt>
                <c:pt idx="26366">
                  <c:v>2272.94922</c:v>
                </c:pt>
                <c:pt idx="26367">
                  <c:v>2272.94922</c:v>
                </c:pt>
                <c:pt idx="26368">
                  <c:v>2275.3906299999999</c:v>
                </c:pt>
                <c:pt idx="26369">
                  <c:v>2275.3906299999999</c:v>
                </c:pt>
                <c:pt idx="26370">
                  <c:v>2275.3906299999999</c:v>
                </c:pt>
                <c:pt idx="26371">
                  <c:v>2275.3906299999999</c:v>
                </c:pt>
                <c:pt idx="26372">
                  <c:v>2275.3906299999999</c:v>
                </c:pt>
                <c:pt idx="26373">
                  <c:v>2272.94922</c:v>
                </c:pt>
                <c:pt idx="26374">
                  <c:v>2275.3906299999999</c:v>
                </c:pt>
                <c:pt idx="26375">
                  <c:v>2272.94922</c:v>
                </c:pt>
                <c:pt idx="26376">
                  <c:v>2275.3906299999999</c:v>
                </c:pt>
                <c:pt idx="26377">
                  <c:v>2275.3906299999999</c:v>
                </c:pt>
                <c:pt idx="26378">
                  <c:v>2272.94922</c:v>
                </c:pt>
                <c:pt idx="26379">
                  <c:v>2272.94922</c:v>
                </c:pt>
                <c:pt idx="26380">
                  <c:v>2275.3906299999999</c:v>
                </c:pt>
                <c:pt idx="26381">
                  <c:v>2272.94922</c:v>
                </c:pt>
                <c:pt idx="26382">
                  <c:v>2272.94922</c:v>
                </c:pt>
                <c:pt idx="26383">
                  <c:v>2275.3906299999999</c:v>
                </c:pt>
                <c:pt idx="26384">
                  <c:v>2272.94922</c:v>
                </c:pt>
                <c:pt idx="26385">
                  <c:v>2272.94922</c:v>
                </c:pt>
                <c:pt idx="26386">
                  <c:v>2275.3906299999999</c:v>
                </c:pt>
                <c:pt idx="26387">
                  <c:v>2275.3906299999999</c:v>
                </c:pt>
                <c:pt idx="26388">
                  <c:v>2275.3906299999999</c:v>
                </c:pt>
                <c:pt idx="26389">
                  <c:v>2272.94922</c:v>
                </c:pt>
                <c:pt idx="26390">
                  <c:v>2272.94922</c:v>
                </c:pt>
                <c:pt idx="26391">
                  <c:v>2275.3906299999999</c:v>
                </c:pt>
                <c:pt idx="26392">
                  <c:v>2272.94922</c:v>
                </c:pt>
                <c:pt idx="26393">
                  <c:v>2275.3906299999999</c:v>
                </c:pt>
                <c:pt idx="26394">
                  <c:v>2272.94922</c:v>
                </c:pt>
                <c:pt idx="26395">
                  <c:v>2272.94922</c:v>
                </c:pt>
                <c:pt idx="26396">
                  <c:v>2275.3906299999999</c:v>
                </c:pt>
                <c:pt idx="26397">
                  <c:v>2275.3906299999999</c:v>
                </c:pt>
                <c:pt idx="26398">
                  <c:v>2275.3906299999999</c:v>
                </c:pt>
                <c:pt idx="26399">
                  <c:v>2272.94922</c:v>
                </c:pt>
                <c:pt idx="26400">
                  <c:v>2272.94922</c:v>
                </c:pt>
                <c:pt idx="26401">
                  <c:v>2272.94922</c:v>
                </c:pt>
                <c:pt idx="26402">
                  <c:v>2272.94922</c:v>
                </c:pt>
                <c:pt idx="26403">
                  <c:v>2275.3906299999999</c:v>
                </c:pt>
                <c:pt idx="26404">
                  <c:v>2275.3906299999999</c:v>
                </c:pt>
                <c:pt idx="26405">
                  <c:v>2275.3906299999999</c:v>
                </c:pt>
                <c:pt idx="26406">
                  <c:v>2275.3906299999999</c:v>
                </c:pt>
                <c:pt idx="26407">
                  <c:v>2272.94922</c:v>
                </c:pt>
                <c:pt idx="26408">
                  <c:v>2275.3906299999999</c:v>
                </c:pt>
                <c:pt idx="26409">
                  <c:v>2272.94922</c:v>
                </c:pt>
                <c:pt idx="26410">
                  <c:v>2275.3906299999999</c:v>
                </c:pt>
                <c:pt idx="26411">
                  <c:v>2272.94922</c:v>
                </c:pt>
                <c:pt idx="26412">
                  <c:v>2275.3906299999999</c:v>
                </c:pt>
                <c:pt idx="26413">
                  <c:v>2275.3906299999999</c:v>
                </c:pt>
                <c:pt idx="26414">
                  <c:v>2275.3906299999999</c:v>
                </c:pt>
                <c:pt idx="26415">
                  <c:v>2275.3906299999999</c:v>
                </c:pt>
                <c:pt idx="26416">
                  <c:v>2275.3906299999999</c:v>
                </c:pt>
                <c:pt idx="26417">
                  <c:v>2272.94922</c:v>
                </c:pt>
                <c:pt idx="26418">
                  <c:v>2275.3906299999999</c:v>
                </c:pt>
                <c:pt idx="26419">
                  <c:v>2275.3906299999999</c:v>
                </c:pt>
                <c:pt idx="26420">
                  <c:v>2275.3906299999999</c:v>
                </c:pt>
                <c:pt idx="26421">
                  <c:v>2275.3906299999999</c:v>
                </c:pt>
                <c:pt idx="26422">
                  <c:v>2275.3906299999999</c:v>
                </c:pt>
                <c:pt idx="26423">
                  <c:v>2275.3906299999999</c:v>
                </c:pt>
                <c:pt idx="26424">
                  <c:v>2275.3906299999999</c:v>
                </c:pt>
                <c:pt idx="26425">
                  <c:v>2275.3906299999999</c:v>
                </c:pt>
                <c:pt idx="26426">
                  <c:v>2272.94922</c:v>
                </c:pt>
                <c:pt idx="26427">
                  <c:v>2275.3906299999999</c:v>
                </c:pt>
                <c:pt idx="26428">
                  <c:v>2272.94922</c:v>
                </c:pt>
                <c:pt idx="26429">
                  <c:v>2272.94922</c:v>
                </c:pt>
                <c:pt idx="26430">
                  <c:v>2275.3906299999999</c:v>
                </c:pt>
                <c:pt idx="26431">
                  <c:v>2272.94922</c:v>
                </c:pt>
                <c:pt idx="26432">
                  <c:v>2275.3906299999999</c:v>
                </c:pt>
                <c:pt idx="26433">
                  <c:v>2272.94922</c:v>
                </c:pt>
                <c:pt idx="26434">
                  <c:v>2275.3906299999999</c:v>
                </c:pt>
                <c:pt idx="26435">
                  <c:v>2275.3906299999999</c:v>
                </c:pt>
                <c:pt idx="26436">
                  <c:v>2272.94922</c:v>
                </c:pt>
                <c:pt idx="26437">
                  <c:v>2272.94922</c:v>
                </c:pt>
                <c:pt idx="26438">
                  <c:v>2275.3906299999999</c:v>
                </c:pt>
                <c:pt idx="26439">
                  <c:v>2275.3906299999999</c:v>
                </c:pt>
                <c:pt idx="26440">
                  <c:v>2272.94922</c:v>
                </c:pt>
                <c:pt idx="26441">
                  <c:v>2275.3906299999999</c:v>
                </c:pt>
                <c:pt idx="26442">
                  <c:v>2272.94922</c:v>
                </c:pt>
                <c:pt idx="26443">
                  <c:v>2272.94922</c:v>
                </c:pt>
                <c:pt idx="26444">
                  <c:v>2275.3906299999999</c:v>
                </c:pt>
                <c:pt idx="26445">
                  <c:v>2275.3906299999999</c:v>
                </c:pt>
                <c:pt idx="26446">
                  <c:v>2275.3906299999999</c:v>
                </c:pt>
                <c:pt idx="26447">
                  <c:v>2275.3906299999999</c:v>
                </c:pt>
                <c:pt idx="26448">
                  <c:v>2272.94922</c:v>
                </c:pt>
                <c:pt idx="26449">
                  <c:v>2275.3906299999999</c:v>
                </c:pt>
                <c:pt idx="26450">
                  <c:v>2275.3906299999999</c:v>
                </c:pt>
                <c:pt idx="26451">
                  <c:v>2275.3906299999999</c:v>
                </c:pt>
                <c:pt idx="26452">
                  <c:v>2272.94922</c:v>
                </c:pt>
                <c:pt idx="26453">
                  <c:v>2272.94922</c:v>
                </c:pt>
                <c:pt idx="26454">
                  <c:v>2272.94922</c:v>
                </c:pt>
                <c:pt idx="26455">
                  <c:v>2272.94922</c:v>
                </c:pt>
                <c:pt idx="26456">
                  <c:v>2275.3906299999999</c:v>
                </c:pt>
                <c:pt idx="26457">
                  <c:v>2275.3906299999999</c:v>
                </c:pt>
                <c:pt idx="26458">
                  <c:v>2275.3906299999999</c:v>
                </c:pt>
                <c:pt idx="26459">
                  <c:v>2272.94922</c:v>
                </c:pt>
                <c:pt idx="26460">
                  <c:v>2272.94922</c:v>
                </c:pt>
                <c:pt idx="26461">
                  <c:v>2272.94922</c:v>
                </c:pt>
                <c:pt idx="26462">
                  <c:v>2272.94922</c:v>
                </c:pt>
                <c:pt idx="26463">
                  <c:v>2275.3906299999999</c:v>
                </c:pt>
                <c:pt idx="26464">
                  <c:v>2275.3906299999999</c:v>
                </c:pt>
                <c:pt idx="26465">
                  <c:v>2275.3906299999999</c:v>
                </c:pt>
                <c:pt idx="26466">
                  <c:v>2275.3906299999999</c:v>
                </c:pt>
                <c:pt idx="26467">
                  <c:v>2275.3906299999999</c:v>
                </c:pt>
                <c:pt idx="26468">
                  <c:v>2275.3906299999999</c:v>
                </c:pt>
                <c:pt idx="26469">
                  <c:v>2275.3906299999999</c:v>
                </c:pt>
                <c:pt idx="26470">
                  <c:v>2275.3906299999999</c:v>
                </c:pt>
                <c:pt idx="26471">
                  <c:v>2275.3906299999999</c:v>
                </c:pt>
                <c:pt idx="26472">
                  <c:v>2272.94922</c:v>
                </c:pt>
                <c:pt idx="26473">
                  <c:v>2272.94922</c:v>
                </c:pt>
                <c:pt idx="26474">
                  <c:v>2272.94922</c:v>
                </c:pt>
                <c:pt idx="26475">
                  <c:v>2275.3906299999999</c:v>
                </c:pt>
                <c:pt idx="26476">
                  <c:v>2275.3906299999999</c:v>
                </c:pt>
                <c:pt idx="26477">
                  <c:v>2272.94922</c:v>
                </c:pt>
                <c:pt idx="26478">
                  <c:v>2272.94922</c:v>
                </c:pt>
                <c:pt idx="26479">
                  <c:v>2272.94922</c:v>
                </c:pt>
                <c:pt idx="26480">
                  <c:v>2275.3906299999999</c:v>
                </c:pt>
                <c:pt idx="26481">
                  <c:v>2272.94922</c:v>
                </c:pt>
                <c:pt idx="26482">
                  <c:v>2272.94922</c:v>
                </c:pt>
                <c:pt idx="26483">
                  <c:v>2275.3906299999999</c:v>
                </c:pt>
                <c:pt idx="26484">
                  <c:v>2275.3906299999999</c:v>
                </c:pt>
                <c:pt idx="26485">
                  <c:v>2275.3906299999999</c:v>
                </c:pt>
                <c:pt idx="26486">
                  <c:v>2272.94922</c:v>
                </c:pt>
                <c:pt idx="26487">
                  <c:v>2272.94922</c:v>
                </c:pt>
                <c:pt idx="26488">
                  <c:v>2272.94922</c:v>
                </c:pt>
                <c:pt idx="26489">
                  <c:v>2272.94922</c:v>
                </c:pt>
                <c:pt idx="26490">
                  <c:v>2272.94922</c:v>
                </c:pt>
                <c:pt idx="26491">
                  <c:v>2275.3906299999999</c:v>
                </c:pt>
                <c:pt idx="26492">
                  <c:v>2272.94922</c:v>
                </c:pt>
                <c:pt idx="26493">
                  <c:v>2272.94922</c:v>
                </c:pt>
                <c:pt idx="26494">
                  <c:v>2275.3906299999999</c:v>
                </c:pt>
                <c:pt idx="26495">
                  <c:v>2275.3906299999999</c:v>
                </c:pt>
                <c:pt idx="26496">
                  <c:v>2272.94922</c:v>
                </c:pt>
                <c:pt idx="26497">
                  <c:v>2272.94922</c:v>
                </c:pt>
                <c:pt idx="26498">
                  <c:v>2272.94922</c:v>
                </c:pt>
                <c:pt idx="26499">
                  <c:v>2272.94922</c:v>
                </c:pt>
                <c:pt idx="26500">
                  <c:v>2275.3906299999999</c:v>
                </c:pt>
                <c:pt idx="26501">
                  <c:v>2275.3906299999999</c:v>
                </c:pt>
                <c:pt idx="26502">
                  <c:v>2275.3906299999999</c:v>
                </c:pt>
                <c:pt idx="26503">
                  <c:v>2275.3906299999999</c:v>
                </c:pt>
                <c:pt idx="26504">
                  <c:v>2272.94922</c:v>
                </c:pt>
                <c:pt idx="26505">
                  <c:v>2272.94922</c:v>
                </c:pt>
                <c:pt idx="26506">
                  <c:v>2272.94922</c:v>
                </c:pt>
                <c:pt idx="26507">
                  <c:v>2272.94922</c:v>
                </c:pt>
                <c:pt idx="26508">
                  <c:v>2272.94922</c:v>
                </c:pt>
                <c:pt idx="26509">
                  <c:v>2275.3906299999999</c:v>
                </c:pt>
                <c:pt idx="26510">
                  <c:v>2272.94922</c:v>
                </c:pt>
                <c:pt idx="26511">
                  <c:v>2272.94922</c:v>
                </c:pt>
                <c:pt idx="26512">
                  <c:v>2272.94922</c:v>
                </c:pt>
                <c:pt idx="26513">
                  <c:v>2272.94922</c:v>
                </c:pt>
                <c:pt idx="26514">
                  <c:v>2272.94922</c:v>
                </c:pt>
                <c:pt idx="26515">
                  <c:v>2272.94922</c:v>
                </c:pt>
                <c:pt idx="26516">
                  <c:v>2272.94922</c:v>
                </c:pt>
                <c:pt idx="26517">
                  <c:v>2272.94922</c:v>
                </c:pt>
                <c:pt idx="26518">
                  <c:v>2272.94922</c:v>
                </c:pt>
                <c:pt idx="26519">
                  <c:v>2275.3906299999999</c:v>
                </c:pt>
                <c:pt idx="26520">
                  <c:v>2275.3906299999999</c:v>
                </c:pt>
                <c:pt idx="26521">
                  <c:v>2275.3906299999999</c:v>
                </c:pt>
                <c:pt idx="26522">
                  <c:v>2272.94922</c:v>
                </c:pt>
                <c:pt idx="26523">
                  <c:v>2272.94922</c:v>
                </c:pt>
                <c:pt idx="26524">
                  <c:v>2272.94922</c:v>
                </c:pt>
                <c:pt idx="26525">
                  <c:v>2272.94922</c:v>
                </c:pt>
                <c:pt idx="26526">
                  <c:v>2275.3906299999999</c:v>
                </c:pt>
                <c:pt idx="26527">
                  <c:v>2275.3906299999999</c:v>
                </c:pt>
                <c:pt idx="26528">
                  <c:v>2275.3906299999999</c:v>
                </c:pt>
                <c:pt idx="26529">
                  <c:v>2272.94922</c:v>
                </c:pt>
                <c:pt idx="26530">
                  <c:v>2275.3906299999999</c:v>
                </c:pt>
                <c:pt idx="26531">
                  <c:v>2272.94922</c:v>
                </c:pt>
                <c:pt idx="26532">
                  <c:v>2272.94922</c:v>
                </c:pt>
                <c:pt idx="26533">
                  <c:v>2272.94922</c:v>
                </c:pt>
                <c:pt idx="26534">
                  <c:v>2272.94922</c:v>
                </c:pt>
                <c:pt idx="26535">
                  <c:v>2272.94922</c:v>
                </c:pt>
                <c:pt idx="26536">
                  <c:v>2272.94922</c:v>
                </c:pt>
                <c:pt idx="26537">
                  <c:v>2272.94922</c:v>
                </c:pt>
                <c:pt idx="26538">
                  <c:v>2275.3906299999999</c:v>
                </c:pt>
                <c:pt idx="26539">
                  <c:v>2272.94922</c:v>
                </c:pt>
                <c:pt idx="26540">
                  <c:v>2275.3906299999999</c:v>
                </c:pt>
                <c:pt idx="26541">
                  <c:v>2272.94922</c:v>
                </c:pt>
                <c:pt idx="26542">
                  <c:v>2275.3906299999999</c:v>
                </c:pt>
                <c:pt idx="26543">
                  <c:v>2272.94922</c:v>
                </c:pt>
                <c:pt idx="26544">
                  <c:v>2272.94922</c:v>
                </c:pt>
                <c:pt idx="26545">
                  <c:v>2272.94922</c:v>
                </c:pt>
                <c:pt idx="26546">
                  <c:v>2275.3906299999999</c:v>
                </c:pt>
                <c:pt idx="26547">
                  <c:v>2272.94922</c:v>
                </c:pt>
                <c:pt idx="26548">
                  <c:v>2272.94922</c:v>
                </c:pt>
                <c:pt idx="26549">
                  <c:v>2272.94922</c:v>
                </c:pt>
                <c:pt idx="26550">
                  <c:v>2275.3906299999999</c:v>
                </c:pt>
                <c:pt idx="26551">
                  <c:v>2272.94922</c:v>
                </c:pt>
                <c:pt idx="26552">
                  <c:v>2275.3906299999999</c:v>
                </c:pt>
                <c:pt idx="26553">
                  <c:v>2272.94922</c:v>
                </c:pt>
                <c:pt idx="26554">
                  <c:v>2275.3906299999999</c:v>
                </c:pt>
                <c:pt idx="26555">
                  <c:v>2275.3906299999999</c:v>
                </c:pt>
                <c:pt idx="26556">
                  <c:v>2272.94922</c:v>
                </c:pt>
                <c:pt idx="26557">
                  <c:v>2275.3906299999999</c:v>
                </c:pt>
                <c:pt idx="26558">
                  <c:v>2275.3906299999999</c:v>
                </c:pt>
                <c:pt idx="26559">
                  <c:v>2272.94922</c:v>
                </c:pt>
                <c:pt idx="26560">
                  <c:v>2272.94922</c:v>
                </c:pt>
                <c:pt idx="26561">
                  <c:v>2272.94922</c:v>
                </c:pt>
                <c:pt idx="26562">
                  <c:v>2272.94922</c:v>
                </c:pt>
                <c:pt idx="26563">
                  <c:v>2272.94922</c:v>
                </c:pt>
                <c:pt idx="26564">
                  <c:v>2272.94922</c:v>
                </c:pt>
                <c:pt idx="26565">
                  <c:v>2272.94922</c:v>
                </c:pt>
                <c:pt idx="26566">
                  <c:v>2272.94922</c:v>
                </c:pt>
                <c:pt idx="26567">
                  <c:v>2275.3906299999999</c:v>
                </c:pt>
                <c:pt idx="26568">
                  <c:v>2272.94922</c:v>
                </c:pt>
                <c:pt idx="26569">
                  <c:v>2272.94922</c:v>
                </c:pt>
                <c:pt idx="26570">
                  <c:v>2272.94922</c:v>
                </c:pt>
                <c:pt idx="26571">
                  <c:v>2272.94922</c:v>
                </c:pt>
                <c:pt idx="26572">
                  <c:v>2272.94922</c:v>
                </c:pt>
                <c:pt idx="26573">
                  <c:v>2272.94922</c:v>
                </c:pt>
                <c:pt idx="26574">
                  <c:v>2272.94922</c:v>
                </c:pt>
                <c:pt idx="26575">
                  <c:v>2275.3906299999999</c:v>
                </c:pt>
                <c:pt idx="26576">
                  <c:v>2272.94922</c:v>
                </c:pt>
                <c:pt idx="26577">
                  <c:v>2272.94922</c:v>
                </c:pt>
                <c:pt idx="26578">
                  <c:v>2272.94922</c:v>
                </c:pt>
                <c:pt idx="26579">
                  <c:v>2272.94922</c:v>
                </c:pt>
                <c:pt idx="26580">
                  <c:v>2272.94922</c:v>
                </c:pt>
                <c:pt idx="26581">
                  <c:v>2272.94922</c:v>
                </c:pt>
                <c:pt idx="26582">
                  <c:v>2272.94922</c:v>
                </c:pt>
                <c:pt idx="26583">
                  <c:v>2275.3906299999999</c:v>
                </c:pt>
                <c:pt idx="26584">
                  <c:v>2272.94922</c:v>
                </c:pt>
                <c:pt idx="26585">
                  <c:v>2272.94922</c:v>
                </c:pt>
                <c:pt idx="26586">
                  <c:v>2275.3906299999999</c:v>
                </c:pt>
                <c:pt idx="26587">
                  <c:v>2275.3906299999999</c:v>
                </c:pt>
                <c:pt idx="26588">
                  <c:v>2272.94922</c:v>
                </c:pt>
                <c:pt idx="26589">
                  <c:v>2272.94922</c:v>
                </c:pt>
                <c:pt idx="26590">
                  <c:v>2275.3906299999999</c:v>
                </c:pt>
                <c:pt idx="26591">
                  <c:v>2272.94922</c:v>
                </c:pt>
                <c:pt idx="26592">
                  <c:v>2272.94922</c:v>
                </c:pt>
                <c:pt idx="26593">
                  <c:v>2275.3906299999999</c:v>
                </c:pt>
                <c:pt idx="26594">
                  <c:v>2272.94922</c:v>
                </c:pt>
                <c:pt idx="26595">
                  <c:v>2272.94922</c:v>
                </c:pt>
                <c:pt idx="26596">
                  <c:v>2275.3906299999999</c:v>
                </c:pt>
                <c:pt idx="26597">
                  <c:v>2275.3906299999999</c:v>
                </c:pt>
                <c:pt idx="26598">
                  <c:v>2275.3906299999999</c:v>
                </c:pt>
                <c:pt idx="26599">
                  <c:v>2275.3906299999999</c:v>
                </c:pt>
                <c:pt idx="26600">
                  <c:v>2272.94922</c:v>
                </c:pt>
                <c:pt idx="26601">
                  <c:v>2275.3906299999999</c:v>
                </c:pt>
                <c:pt idx="26602">
                  <c:v>2272.94922</c:v>
                </c:pt>
                <c:pt idx="26603">
                  <c:v>2272.94922</c:v>
                </c:pt>
                <c:pt idx="26604">
                  <c:v>2272.94922</c:v>
                </c:pt>
                <c:pt idx="26605">
                  <c:v>2272.94922</c:v>
                </c:pt>
                <c:pt idx="26606">
                  <c:v>2272.94922</c:v>
                </c:pt>
                <c:pt idx="26607">
                  <c:v>2272.94922</c:v>
                </c:pt>
                <c:pt idx="26608">
                  <c:v>2272.94922</c:v>
                </c:pt>
                <c:pt idx="26609">
                  <c:v>2272.94922</c:v>
                </c:pt>
                <c:pt idx="26610">
                  <c:v>2272.94922</c:v>
                </c:pt>
                <c:pt idx="26611">
                  <c:v>2272.94922</c:v>
                </c:pt>
                <c:pt idx="26612">
                  <c:v>2272.94922</c:v>
                </c:pt>
                <c:pt idx="26613">
                  <c:v>2272.94922</c:v>
                </c:pt>
                <c:pt idx="26614">
                  <c:v>2272.94922</c:v>
                </c:pt>
                <c:pt idx="26615">
                  <c:v>2272.94922</c:v>
                </c:pt>
                <c:pt idx="26616">
                  <c:v>2272.94922</c:v>
                </c:pt>
                <c:pt idx="26617">
                  <c:v>2272.94922</c:v>
                </c:pt>
                <c:pt idx="26618">
                  <c:v>2272.94922</c:v>
                </c:pt>
                <c:pt idx="26619">
                  <c:v>2275.3906299999999</c:v>
                </c:pt>
                <c:pt idx="26620">
                  <c:v>2272.94922</c:v>
                </c:pt>
                <c:pt idx="26621">
                  <c:v>2272.94922</c:v>
                </c:pt>
                <c:pt idx="26622">
                  <c:v>2275.3906299999999</c:v>
                </c:pt>
                <c:pt idx="26623">
                  <c:v>2275.3906299999999</c:v>
                </c:pt>
                <c:pt idx="26624">
                  <c:v>2275.3906299999999</c:v>
                </c:pt>
                <c:pt idx="26625">
                  <c:v>2272.94922</c:v>
                </c:pt>
                <c:pt idx="26626">
                  <c:v>2272.94922</c:v>
                </c:pt>
                <c:pt idx="26627">
                  <c:v>2272.94922</c:v>
                </c:pt>
                <c:pt idx="26628">
                  <c:v>2275.3906299999999</c:v>
                </c:pt>
                <c:pt idx="26629">
                  <c:v>2272.94922</c:v>
                </c:pt>
                <c:pt idx="26630">
                  <c:v>2275.3906299999999</c:v>
                </c:pt>
                <c:pt idx="26631">
                  <c:v>2272.94922</c:v>
                </c:pt>
                <c:pt idx="26632">
                  <c:v>2272.94922</c:v>
                </c:pt>
                <c:pt idx="26633">
                  <c:v>2272.94922</c:v>
                </c:pt>
                <c:pt idx="26634">
                  <c:v>2272.94922</c:v>
                </c:pt>
                <c:pt idx="26635">
                  <c:v>2272.94922</c:v>
                </c:pt>
                <c:pt idx="26636">
                  <c:v>2272.94922</c:v>
                </c:pt>
                <c:pt idx="26637">
                  <c:v>2272.94922</c:v>
                </c:pt>
                <c:pt idx="26638">
                  <c:v>2272.94922</c:v>
                </c:pt>
                <c:pt idx="26639">
                  <c:v>2272.94922</c:v>
                </c:pt>
                <c:pt idx="26640">
                  <c:v>2272.94922</c:v>
                </c:pt>
                <c:pt idx="26641">
                  <c:v>2275.3906299999999</c:v>
                </c:pt>
                <c:pt idx="26642">
                  <c:v>2272.94922</c:v>
                </c:pt>
                <c:pt idx="26643">
                  <c:v>2272.94922</c:v>
                </c:pt>
                <c:pt idx="26644">
                  <c:v>2272.94922</c:v>
                </c:pt>
                <c:pt idx="26645">
                  <c:v>2272.94922</c:v>
                </c:pt>
                <c:pt idx="26646">
                  <c:v>2272.94922</c:v>
                </c:pt>
                <c:pt idx="26647">
                  <c:v>2272.94922</c:v>
                </c:pt>
                <c:pt idx="26648">
                  <c:v>2272.94922</c:v>
                </c:pt>
                <c:pt idx="26649">
                  <c:v>2275.3906299999999</c:v>
                </c:pt>
                <c:pt idx="26650">
                  <c:v>2272.94922</c:v>
                </c:pt>
                <c:pt idx="26651">
                  <c:v>2272.94922</c:v>
                </c:pt>
                <c:pt idx="26652">
                  <c:v>2272.94922</c:v>
                </c:pt>
                <c:pt idx="26653">
                  <c:v>2272.94922</c:v>
                </c:pt>
                <c:pt idx="26654">
                  <c:v>2272.94922</c:v>
                </c:pt>
                <c:pt idx="26655">
                  <c:v>2275.3906299999999</c:v>
                </c:pt>
                <c:pt idx="26656">
                  <c:v>2272.94922</c:v>
                </c:pt>
                <c:pt idx="26657">
                  <c:v>2272.94922</c:v>
                </c:pt>
                <c:pt idx="26658">
                  <c:v>2272.94922</c:v>
                </c:pt>
                <c:pt idx="26659">
                  <c:v>2272.94922</c:v>
                </c:pt>
                <c:pt idx="26660">
                  <c:v>2272.94922</c:v>
                </c:pt>
                <c:pt idx="26661">
                  <c:v>2272.94922</c:v>
                </c:pt>
                <c:pt idx="26662">
                  <c:v>2272.94922</c:v>
                </c:pt>
                <c:pt idx="26663">
                  <c:v>2275.3906299999999</c:v>
                </c:pt>
                <c:pt idx="26664">
                  <c:v>2272.94922</c:v>
                </c:pt>
                <c:pt idx="26665">
                  <c:v>2272.94922</c:v>
                </c:pt>
                <c:pt idx="26666">
                  <c:v>2272.94922</c:v>
                </c:pt>
                <c:pt idx="26667">
                  <c:v>2272.94922</c:v>
                </c:pt>
                <c:pt idx="26668">
                  <c:v>2272.94922</c:v>
                </c:pt>
                <c:pt idx="26669">
                  <c:v>2275.3906299999999</c:v>
                </c:pt>
                <c:pt idx="26670">
                  <c:v>2272.94922</c:v>
                </c:pt>
                <c:pt idx="26671">
                  <c:v>2272.94922</c:v>
                </c:pt>
                <c:pt idx="26672">
                  <c:v>2272.94922</c:v>
                </c:pt>
                <c:pt idx="26673">
                  <c:v>2272.94922</c:v>
                </c:pt>
                <c:pt idx="26674">
                  <c:v>2272.94922</c:v>
                </c:pt>
                <c:pt idx="26675">
                  <c:v>2272.94922</c:v>
                </c:pt>
                <c:pt idx="26676">
                  <c:v>2272.94922</c:v>
                </c:pt>
                <c:pt idx="26677">
                  <c:v>2272.94922</c:v>
                </c:pt>
                <c:pt idx="26678">
                  <c:v>2272.94922</c:v>
                </c:pt>
                <c:pt idx="26679">
                  <c:v>2272.94922</c:v>
                </c:pt>
                <c:pt idx="26680">
                  <c:v>2272.94922</c:v>
                </c:pt>
                <c:pt idx="26681">
                  <c:v>2272.94922</c:v>
                </c:pt>
                <c:pt idx="26682">
                  <c:v>2272.94922</c:v>
                </c:pt>
                <c:pt idx="26683">
                  <c:v>2272.94922</c:v>
                </c:pt>
                <c:pt idx="26684">
                  <c:v>2272.94922</c:v>
                </c:pt>
                <c:pt idx="26685">
                  <c:v>2272.94922</c:v>
                </c:pt>
                <c:pt idx="26686">
                  <c:v>2272.94922</c:v>
                </c:pt>
                <c:pt idx="26687">
                  <c:v>2275.3906299999999</c:v>
                </c:pt>
                <c:pt idx="26688">
                  <c:v>2272.94922</c:v>
                </c:pt>
                <c:pt idx="26689">
                  <c:v>2272.94922</c:v>
                </c:pt>
                <c:pt idx="26690">
                  <c:v>2272.94922</c:v>
                </c:pt>
                <c:pt idx="26691">
                  <c:v>2272.94922</c:v>
                </c:pt>
                <c:pt idx="26692">
                  <c:v>2272.94922</c:v>
                </c:pt>
                <c:pt idx="26693">
                  <c:v>2272.94922</c:v>
                </c:pt>
                <c:pt idx="26694">
                  <c:v>2272.94922</c:v>
                </c:pt>
                <c:pt idx="26695">
                  <c:v>2275.3906299999999</c:v>
                </c:pt>
                <c:pt idx="26696">
                  <c:v>2272.94922</c:v>
                </c:pt>
                <c:pt idx="26697">
                  <c:v>2272.94922</c:v>
                </c:pt>
                <c:pt idx="26698">
                  <c:v>2272.94922</c:v>
                </c:pt>
                <c:pt idx="26699">
                  <c:v>2272.94922</c:v>
                </c:pt>
                <c:pt idx="26700">
                  <c:v>2272.94922</c:v>
                </c:pt>
                <c:pt idx="26701">
                  <c:v>2272.94922</c:v>
                </c:pt>
                <c:pt idx="26702">
                  <c:v>2272.94922</c:v>
                </c:pt>
                <c:pt idx="26703">
                  <c:v>2272.94922</c:v>
                </c:pt>
                <c:pt idx="26704">
                  <c:v>2272.94922</c:v>
                </c:pt>
                <c:pt idx="26705">
                  <c:v>2272.94922</c:v>
                </c:pt>
                <c:pt idx="26706">
                  <c:v>2272.94922</c:v>
                </c:pt>
                <c:pt idx="26707">
                  <c:v>2272.94922</c:v>
                </c:pt>
                <c:pt idx="26708">
                  <c:v>2272.94922</c:v>
                </c:pt>
                <c:pt idx="26709">
                  <c:v>2272.94922</c:v>
                </c:pt>
                <c:pt idx="26710">
                  <c:v>2272.94922</c:v>
                </c:pt>
                <c:pt idx="26711">
                  <c:v>2272.94922</c:v>
                </c:pt>
                <c:pt idx="26712">
                  <c:v>2272.94922</c:v>
                </c:pt>
                <c:pt idx="26713">
                  <c:v>2272.94922</c:v>
                </c:pt>
                <c:pt idx="26714">
                  <c:v>2272.94922</c:v>
                </c:pt>
                <c:pt idx="26715">
                  <c:v>2272.94922</c:v>
                </c:pt>
                <c:pt idx="26716">
                  <c:v>2272.94922</c:v>
                </c:pt>
                <c:pt idx="26717">
                  <c:v>2272.94922</c:v>
                </c:pt>
                <c:pt idx="26718">
                  <c:v>2272.94922</c:v>
                </c:pt>
                <c:pt idx="26719">
                  <c:v>2275.3906299999999</c:v>
                </c:pt>
                <c:pt idx="26720">
                  <c:v>2272.94922</c:v>
                </c:pt>
                <c:pt idx="26721">
                  <c:v>2272.94922</c:v>
                </c:pt>
                <c:pt idx="26722">
                  <c:v>2272.94922</c:v>
                </c:pt>
                <c:pt idx="26723">
                  <c:v>2272.94922</c:v>
                </c:pt>
                <c:pt idx="26724">
                  <c:v>2272.94922</c:v>
                </c:pt>
                <c:pt idx="26725">
                  <c:v>2272.94922</c:v>
                </c:pt>
                <c:pt idx="26726">
                  <c:v>2272.94922</c:v>
                </c:pt>
                <c:pt idx="26727">
                  <c:v>2272.94922</c:v>
                </c:pt>
                <c:pt idx="26728">
                  <c:v>2272.94922</c:v>
                </c:pt>
                <c:pt idx="26729">
                  <c:v>2272.94922</c:v>
                </c:pt>
                <c:pt idx="26730">
                  <c:v>2272.94922</c:v>
                </c:pt>
                <c:pt idx="26731">
                  <c:v>2272.94922</c:v>
                </c:pt>
                <c:pt idx="26732">
                  <c:v>2272.94922</c:v>
                </c:pt>
                <c:pt idx="26733">
                  <c:v>2272.94922</c:v>
                </c:pt>
                <c:pt idx="26734">
                  <c:v>2272.94922</c:v>
                </c:pt>
                <c:pt idx="26735">
                  <c:v>2272.94922</c:v>
                </c:pt>
                <c:pt idx="26736">
                  <c:v>2272.94922</c:v>
                </c:pt>
                <c:pt idx="26737">
                  <c:v>2272.94922</c:v>
                </c:pt>
                <c:pt idx="26738">
                  <c:v>2272.94922</c:v>
                </c:pt>
                <c:pt idx="26739">
                  <c:v>2272.94922</c:v>
                </c:pt>
                <c:pt idx="26740">
                  <c:v>2272.94922</c:v>
                </c:pt>
                <c:pt idx="26741">
                  <c:v>2275.3906299999999</c:v>
                </c:pt>
                <c:pt idx="26742">
                  <c:v>2275.3906299999999</c:v>
                </c:pt>
                <c:pt idx="26743">
                  <c:v>2272.94922</c:v>
                </c:pt>
                <c:pt idx="26744">
                  <c:v>2272.94922</c:v>
                </c:pt>
                <c:pt idx="26745">
                  <c:v>2272.94922</c:v>
                </c:pt>
                <c:pt idx="26746">
                  <c:v>2275.3906299999999</c:v>
                </c:pt>
                <c:pt idx="26747">
                  <c:v>2272.94922</c:v>
                </c:pt>
                <c:pt idx="26748">
                  <c:v>2272.94922</c:v>
                </c:pt>
                <c:pt idx="26749">
                  <c:v>2272.94922</c:v>
                </c:pt>
                <c:pt idx="26750">
                  <c:v>2275.3906299999999</c:v>
                </c:pt>
                <c:pt idx="26751">
                  <c:v>2272.94922</c:v>
                </c:pt>
                <c:pt idx="26752">
                  <c:v>2272.94922</c:v>
                </c:pt>
                <c:pt idx="26753">
                  <c:v>2272.94922</c:v>
                </c:pt>
                <c:pt idx="26754">
                  <c:v>2272.94922</c:v>
                </c:pt>
                <c:pt idx="26755">
                  <c:v>2272.94922</c:v>
                </c:pt>
                <c:pt idx="26756">
                  <c:v>2272.94922</c:v>
                </c:pt>
                <c:pt idx="26757">
                  <c:v>2272.94922</c:v>
                </c:pt>
                <c:pt idx="26758">
                  <c:v>2272.94922</c:v>
                </c:pt>
                <c:pt idx="26759">
                  <c:v>2272.94922</c:v>
                </c:pt>
                <c:pt idx="26760">
                  <c:v>2272.94922</c:v>
                </c:pt>
                <c:pt idx="26761">
                  <c:v>2272.94922</c:v>
                </c:pt>
                <c:pt idx="26762">
                  <c:v>2272.94922</c:v>
                </c:pt>
                <c:pt idx="26763">
                  <c:v>2272.94922</c:v>
                </c:pt>
                <c:pt idx="26764">
                  <c:v>2272.94922</c:v>
                </c:pt>
                <c:pt idx="26765">
                  <c:v>2272.94922</c:v>
                </c:pt>
                <c:pt idx="26766">
                  <c:v>2272.94922</c:v>
                </c:pt>
                <c:pt idx="26767">
                  <c:v>2275.3906299999999</c:v>
                </c:pt>
                <c:pt idx="26768">
                  <c:v>2272.94922</c:v>
                </c:pt>
                <c:pt idx="26769">
                  <c:v>2272.94922</c:v>
                </c:pt>
                <c:pt idx="26770">
                  <c:v>2272.94922</c:v>
                </c:pt>
                <c:pt idx="26771">
                  <c:v>2275.3906299999999</c:v>
                </c:pt>
                <c:pt idx="26772">
                  <c:v>2272.94922</c:v>
                </c:pt>
                <c:pt idx="26773">
                  <c:v>2272.94922</c:v>
                </c:pt>
                <c:pt idx="26774">
                  <c:v>2272.94922</c:v>
                </c:pt>
                <c:pt idx="26775">
                  <c:v>2272.94922</c:v>
                </c:pt>
                <c:pt idx="26776">
                  <c:v>2272.94922</c:v>
                </c:pt>
                <c:pt idx="26777">
                  <c:v>2272.94922</c:v>
                </c:pt>
                <c:pt idx="26778">
                  <c:v>2272.94922</c:v>
                </c:pt>
                <c:pt idx="26779">
                  <c:v>2272.94922</c:v>
                </c:pt>
                <c:pt idx="26780">
                  <c:v>2272.94922</c:v>
                </c:pt>
                <c:pt idx="26781">
                  <c:v>2272.94922</c:v>
                </c:pt>
                <c:pt idx="26782">
                  <c:v>2272.94922</c:v>
                </c:pt>
                <c:pt idx="26783">
                  <c:v>2272.94922</c:v>
                </c:pt>
                <c:pt idx="26784">
                  <c:v>2272.94922</c:v>
                </c:pt>
                <c:pt idx="26785">
                  <c:v>2272.94922</c:v>
                </c:pt>
                <c:pt idx="26786">
                  <c:v>2272.94922</c:v>
                </c:pt>
                <c:pt idx="26787">
                  <c:v>2272.94922</c:v>
                </c:pt>
                <c:pt idx="26788">
                  <c:v>2272.94922</c:v>
                </c:pt>
                <c:pt idx="26789">
                  <c:v>2272.94922</c:v>
                </c:pt>
                <c:pt idx="26790">
                  <c:v>2272.94922</c:v>
                </c:pt>
                <c:pt idx="26791">
                  <c:v>2272.94922</c:v>
                </c:pt>
                <c:pt idx="26792">
                  <c:v>2272.94922</c:v>
                </c:pt>
                <c:pt idx="26793">
                  <c:v>2272.94922</c:v>
                </c:pt>
                <c:pt idx="26794">
                  <c:v>2272.94922</c:v>
                </c:pt>
                <c:pt idx="26795">
                  <c:v>2272.94922</c:v>
                </c:pt>
                <c:pt idx="26796">
                  <c:v>2272.94922</c:v>
                </c:pt>
                <c:pt idx="26797">
                  <c:v>2272.94922</c:v>
                </c:pt>
                <c:pt idx="26798">
                  <c:v>2272.94922</c:v>
                </c:pt>
                <c:pt idx="26799">
                  <c:v>2272.94922</c:v>
                </c:pt>
                <c:pt idx="26800">
                  <c:v>2272.94922</c:v>
                </c:pt>
                <c:pt idx="26801">
                  <c:v>2272.94922</c:v>
                </c:pt>
                <c:pt idx="26802">
                  <c:v>2272.94922</c:v>
                </c:pt>
                <c:pt idx="26803">
                  <c:v>2272.94922</c:v>
                </c:pt>
                <c:pt idx="26804">
                  <c:v>2272.94922</c:v>
                </c:pt>
                <c:pt idx="26805">
                  <c:v>2272.94922</c:v>
                </c:pt>
                <c:pt idx="26806">
                  <c:v>2272.94922</c:v>
                </c:pt>
                <c:pt idx="26807">
                  <c:v>2272.94922</c:v>
                </c:pt>
                <c:pt idx="26808">
                  <c:v>2272.94922</c:v>
                </c:pt>
                <c:pt idx="26809">
                  <c:v>2272.94922</c:v>
                </c:pt>
                <c:pt idx="26810">
                  <c:v>2272.94922</c:v>
                </c:pt>
                <c:pt idx="26811">
                  <c:v>2272.94922</c:v>
                </c:pt>
                <c:pt idx="26812">
                  <c:v>2272.94922</c:v>
                </c:pt>
                <c:pt idx="26813">
                  <c:v>2272.94922</c:v>
                </c:pt>
                <c:pt idx="26814">
                  <c:v>2272.94922</c:v>
                </c:pt>
                <c:pt idx="26815">
                  <c:v>2275.3906299999999</c:v>
                </c:pt>
                <c:pt idx="26816">
                  <c:v>2272.94922</c:v>
                </c:pt>
                <c:pt idx="26817">
                  <c:v>2272.94922</c:v>
                </c:pt>
                <c:pt idx="26818">
                  <c:v>2272.94922</c:v>
                </c:pt>
                <c:pt idx="26819">
                  <c:v>2272.94922</c:v>
                </c:pt>
                <c:pt idx="26820">
                  <c:v>2272.94922</c:v>
                </c:pt>
                <c:pt idx="26821">
                  <c:v>2272.94922</c:v>
                </c:pt>
                <c:pt idx="26822">
                  <c:v>2272.94922</c:v>
                </c:pt>
                <c:pt idx="26823">
                  <c:v>2272.94922</c:v>
                </c:pt>
                <c:pt idx="26824">
                  <c:v>2272.94922</c:v>
                </c:pt>
                <c:pt idx="26825">
                  <c:v>2272.94922</c:v>
                </c:pt>
                <c:pt idx="26826">
                  <c:v>2272.94922</c:v>
                </c:pt>
                <c:pt idx="26827">
                  <c:v>2272.94922</c:v>
                </c:pt>
                <c:pt idx="26828">
                  <c:v>2272.94922</c:v>
                </c:pt>
                <c:pt idx="26829">
                  <c:v>2272.94922</c:v>
                </c:pt>
                <c:pt idx="26830">
                  <c:v>2272.94922</c:v>
                </c:pt>
                <c:pt idx="26831">
                  <c:v>2272.94922</c:v>
                </c:pt>
                <c:pt idx="26832">
                  <c:v>2272.94922</c:v>
                </c:pt>
                <c:pt idx="26833">
                  <c:v>2272.94922</c:v>
                </c:pt>
                <c:pt idx="26834">
                  <c:v>2272.94922</c:v>
                </c:pt>
                <c:pt idx="26835">
                  <c:v>2272.94922</c:v>
                </c:pt>
                <c:pt idx="26836">
                  <c:v>2272.94922</c:v>
                </c:pt>
                <c:pt idx="26837">
                  <c:v>2272.94922</c:v>
                </c:pt>
                <c:pt idx="26838">
                  <c:v>2272.94922</c:v>
                </c:pt>
                <c:pt idx="26839">
                  <c:v>2272.94922</c:v>
                </c:pt>
                <c:pt idx="26840">
                  <c:v>2272.94922</c:v>
                </c:pt>
                <c:pt idx="26841">
                  <c:v>2272.94922</c:v>
                </c:pt>
                <c:pt idx="26842">
                  <c:v>2272.94922</c:v>
                </c:pt>
                <c:pt idx="26843">
                  <c:v>2272.94922</c:v>
                </c:pt>
                <c:pt idx="26844">
                  <c:v>2272.94922</c:v>
                </c:pt>
                <c:pt idx="26845">
                  <c:v>2272.94922</c:v>
                </c:pt>
                <c:pt idx="26846">
                  <c:v>2272.94922</c:v>
                </c:pt>
                <c:pt idx="26847">
                  <c:v>2272.94922</c:v>
                </c:pt>
                <c:pt idx="26848">
                  <c:v>2272.94922</c:v>
                </c:pt>
                <c:pt idx="26849">
                  <c:v>2272.94922</c:v>
                </c:pt>
                <c:pt idx="26850">
                  <c:v>2272.94922</c:v>
                </c:pt>
                <c:pt idx="26851">
                  <c:v>2272.94922</c:v>
                </c:pt>
                <c:pt idx="26852">
                  <c:v>2272.94922</c:v>
                </c:pt>
                <c:pt idx="26853">
                  <c:v>2272.94922</c:v>
                </c:pt>
                <c:pt idx="26854">
                  <c:v>2272.94922</c:v>
                </c:pt>
                <c:pt idx="26855">
                  <c:v>2272.94922</c:v>
                </c:pt>
                <c:pt idx="26856">
                  <c:v>2272.94922</c:v>
                </c:pt>
                <c:pt idx="26857">
                  <c:v>2272.94922</c:v>
                </c:pt>
                <c:pt idx="26858">
                  <c:v>2272.94922</c:v>
                </c:pt>
                <c:pt idx="26859">
                  <c:v>2272.94922</c:v>
                </c:pt>
                <c:pt idx="26860">
                  <c:v>2272.94922</c:v>
                </c:pt>
                <c:pt idx="26861">
                  <c:v>2272.94922</c:v>
                </c:pt>
                <c:pt idx="26862">
                  <c:v>2272.94922</c:v>
                </c:pt>
                <c:pt idx="26863">
                  <c:v>2272.94922</c:v>
                </c:pt>
                <c:pt idx="26864">
                  <c:v>2272.94922</c:v>
                </c:pt>
                <c:pt idx="26865">
                  <c:v>2272.94922</c:v>
                </c:pt>
                <c:pt idx="26866">
                  <c:v>2272.94922</c:v>
                </c:pt>
                <c:pt idx="26867">
                  <c:v>2272.94922</c:v>
                </c:pt>
                <c:pt idx="26868">
                  <c:v>2272.94922</c:v>
                </c:pt>
                <c:pt idx="26869">
                  <c:v>2272.94922</c:v>
                </c:pt>
                <c:pt idx="26870">
                  <c:v>2272.94922</c:v>
                </c:pt>
                <c:pt idx="26871">
                  <c:v>2272.94922</c:v>
                </c:pt>
                <c:pt idx="26872">
                  <c:v>2272.94922</c:v>
                </c:pt>
                <c:pt idx="26873">
                  <c:v>2272.94922</c:v>
                </c:pt>
                <c:pt idx="26874">
                  <c:v>2272.94922</c:v>
                </c:pt>
                <c:pt idx="26875">
                  <c:v>2272.94922</c:v>
                </c:pt>
                <c:pt idx="26876">
                  <c:v>2272.94922</c:v>
                </c:pt>
                <c:pt idx="26877">
                  <c:v>2272.94922</c:v>
                </c:pt>
                <c:pt idx="26878">
                  <c:v>2272.94922</c:v>
                </c:pt>
                <c:pt idx="26879">
                  <c:v>2272.94922</c:v>
                </c:pt>
                <c:pt idx="26880">
                  <c:v>2272.94922</c:v>
                </c:pt>
                <c:pt idx="26881">
                  <c:v>2272.94922</c:v>
                </c:pt>
                <c:pt idx="26882">
                  <c:v>2272.94922</c:v>
                </c:pt>
                <c:pt idx="26883">
                  <c:v>2272.94922</c:v>
                </c:pt>
                <c:pt idx="26884">
                  <c:v>2272.94922</c:v>
                </c:pt>
                <c:pt idx="26885">
                  <c:v>2272.94922</c:v>
                </c:pt>
                <c:pt idx="26886">
                  <c:v>2272.94922</c:v>
                </c:pt>
                <c:pt idx="26887">
                  <c:v>2272.94922</c:v>
                </c:pt>
                <c:pt idx="26888">
                  <c:v>2272.94922</c:v>
                </c:pt>
                <c:pt idx="26889">
                  <c:v>2272.94922</c:v>
                </c:pt>
                <c:pt idx="26890">
                  <c:v>2272.94922</c:v>
                </c:pt>
                <c:pt idx="26891">
                  <c:v>2272.94922</c:v>
                </c:pt>
                <c:pt idx="26892">
                  <c:v>2275.3906299999999</c:v>
                </c:pt>
                <c:pt idx="26893">
                  <c:v>2272.94922</c:v>
                </c:pt>
                <c:pt idx="26894">
                  <c:v>2272.94922</c:v>
                </c:pt>
                <c:pt idx="26895">
                  <c:v>2272.94922</c:v>
                </c:pt>
                <c:pt idx="26896">
                  <c:v>2272.94922</c:v>
                </c:pt>
                <c:pt idx="26897">
                  <c:v>2272.94922</c:v>
                </c:pt>
                <c:pt idx="26898">
                  <c:v>2272.94922</c:v>
                </c:pt>
                <c:pt idx="26899">
                  <c:v>2272.94922</c:v>
                </c:pt>
                <c:pt idx="26900">
                  <c:v>2272.94922</c:v>
                </c:pt>
                <c:pt idx="26901">
                  <c:v>2272.94922</c:v>
                </c:pt>
                <c:pt idx="26902">
                  <c:v>2272.94922</c:v>
                </c:pt>
                <c:pt idx="26903">
                  <c:v>2272.94922</c:v>
                </c:pt>
                <c:pt idx="26904">
                  <c:v>2272.94922</c:v>
                </c:pt>
                <c:pt idx="26905">
                  <c:v>2272.94922</c:v>
                </c:pt>
                <c:pt idx="26906">
                  <c:v>2272.94922</c:v>
                </c:pt>
                <c:pt idx="26907">
                  <c:v>2272.94922</c:v>
                </c:pt>
                <c:pt idx="26908">
                  <c:v>2272.94922</c:v>
                </c:pt>
                <c:pt idx="26909">
                  <c:v>2272.94922</c:v>
                </c:pt>
                <c:pt idx="26910">
                  <c:v>2272.94922</c:v>
                </c:pt>
                <c:pt idx="26911">
                  <c:v>2272.94922</c:v>
                </c:pt>
                <c:pt idx="26912">
                  <c:v>2272.94922</c:v>
                </c:pt>
                <c:pt idx="26913">
                  <c:v>2272.94922</c:v>
                </c:pt>
                <c:pt idx="26914">
                  <c:v>2272.94922</c:v>
                </c:pt>
                <c:pt idx="26915">
                  <c:v>2272.94922</c:v>
                </c:pt>
                <c:pt idx="26916">
                  <c:v>2272.94922</c:v>
                </c:pt>
                <c:pt idx="26917">
                  <c:v>2272.94922</c:v>
                </c:pt>
                <c:pt idx="26918">
                  <c:v>2272.94922</c:v>
                </c:pt>
                <c:pt idx="26919">
                  <c:v>2272.94922</c:v>
                </c:pt>
                <c:pt idx="26920">
                  <c:v>2272.94922</c:v>
                </c:pt>
                <c:pt idx="26921">
                  <c:v>2272.94922</c:v>
                </c:pt>
                <c:pt idx="26922">
                  <c:v>2275.3906299999999</c:v>
                </c:pt>
                <c:pt idx="26923">
                  <c:v>2272.94922</c:v>
                </c:pt>
                <c:pt idx="26924">
                  <c:v>2272.94922</c:v>
                </c:pt>
                <c:pt idx="26925">
                  <c:v>2272.94922</c:v>
                </c:pt>
                <c:pt idx="26926">
                  <c:v>2272.94922</c:v>
                </c:pt>
                <c:pt idx="26927">
                  <c:v>2272.94922</c:v>
                </c:pt>
                <c:pt idx="26928">
                  <c:v>2272.94922</c:v>
                </c:pt>
                <c:pt idx="26929">
                  <c:v>2272.94922</c:v>
                </c:pt>
                <c:pt idx="26930">
                  <c:v>2272.94922</c:v>
                </c:pt>
                <c:pt idx="26931">
                  <c:v>2272.94922</c:v>
                </c:pt>
                <c:pt idx="26932">
                  <c:v>2272.94922</c:v>
                </c:pt>
                <c:pt idx="26933">
                  <c:v>2272.94922</c:v>
                </c:pt>
                <c:pt idx="26934">
                  <c:v>2272.94922</c:v>
                </c:pt>
                <c:pt idx="26935">
                  <c:v>2272.94922</c:v>
                </c:pt>
                <c:pt idx="26936">
                  <c:v>2272.94922</c:v>
                </c:pt>
                <c:pt idx="26937">
                  <c:v>2272.94922</c:v>
                </c:pt>
                <c:pt idx="26938">
                  <c:v>2272.94922</c:v>
                </c:pt>
                <c:pt idx="26939">
                  <c:v>2272.94922</c:v>
                </c:pt>
                <c:pt idx="26940">
                  <c:v>2272.94922</c:v>
                </c:pt>
                <c:pt idx="26941">
                  <c:v>2272.94922</c:v>
                </c:pt>
                <c:pt idx="26942">
                  <c:v>2272.94922</c:v>
                </c:pt>
                <c:pt idx="26943">
                  <c:v>2272.94922</c:v>
                </c:pt>
                <c:pt idx="26944">
                  <c:v>2272.94922</c:v>
                </c:pt>
                <c:pt idx="26945">
                  <c:v>2272.94922</c:v>
                </c:pt>
                <c:pt idx="26946">
                  <c:v>2272.94922</c:v>
                </c:pt>
                <c:pt idx="26947">
                  <c:v>2272.94922</c:v>
                </c:pt>
                <c:pt idx="26948">
                  <c:v>2272.94922</c:v>
                </c:pt>
                <c:pt idx="26949">
                  <c:v>2272.94922</c:v>
                </c:pt>
                <c:pt idx="26950">
                  <c:v>2272.94922</c:v>
                </c:pt>
                <c:pt idx="26951">
                  <c:v>2272.94922</c:v>
                </c:pt>
                <c:pt idx="26952">
                  <c:v>2272.94922</c:v>
                </c:pt>
                <c:pt idx="26953">
                  <c:v>2272.94922</c:v>
                </c:pt>
                <c:pt idx="26954">
                  <c:v>2272.94922</c:v>
                </c:pt>
                <c:pt idx="26955">
                  <c:v>2272.94922</c:v>
                </c:pt>
                <c:pt idx="26956">
                  <c:v>2272.94922</c:v>
                </c:pt>
                <c:pt idx="26957">
                  <c:v>2272.94922</c:v>
                </c:pt>
                <c:pt idx="26958">
                  <c:v>2272.94922</c:v>
                </c:pt>
                <c:pt idx="26959">
                  <c:v>2272.94922</c:v>
                </c:pt>
                <c:pt idx="26960">
                  <c:v>2272.94922</c:v>
                </c:pt>
                <c:pt idx="26961">
                  <c:v>2272.94922</c:v>
                </c:pt>
                <c:pt idx="26962">
                  <c:v>2272.94922</c:v>
                </c:pt>
                <c:pt idx="26963">
                  <c:v>2272.94922</c:v>
                </c:pt>
                <c:pt idx="26964">
                  <c:v>2272.94922</c:v>
                </c:pt>
                <c:pt idx="26965">
                  <c:v>2275.3906299999999</c:v>
                </c:pt>
                <c:pt idx="26966">
                  <c:v>2272.94922</c:v>
                </c:pt>
                <c:pt idx="26967">
                  <c:v>2272.94922</c:v>
                </c:pt>
                <c:pt idx="26968">
                  <c:v>2272.94922</c:v>
                </c:pt>
                <c:pt idx="26969">
                  <c:v>2272.94922</c:v>
                </c:pt>
                <c:pt idx="26970">
                  <c:v>2272.94922</c:v>
                </c:pt>
                <c:pt idx="26971">
                  <c:v>2272.94922</c:v>
                </c:pt>
                <c:pt idx="26972">
                  <c:v>2272.94922</c:v>
                </c:pt>
                <c:pt idx="26973">
                  <c:v>2272.94922</c:v>
                </c:pt>
                <c:pt idx="26974">
                  <c:v>2272.94922</c:v>
                </c:pt>
                <c:pt idx="26975">
                  <c:v>2272.94922</c:v>
                </c:pt>
                <c:pt idx="26976">
                  <c:v>2272.94922</c:v>
                </c:pt>
                <c:pt idx="26977">
                  <c:v>2272.94922</c:v>
                </c:pt>
                <c:pt idx="26978">
                  <c:v>2272.94922</c:v>
                </c:pt>
                <c:pt idx="26979">
                  <c:v>2272.94922</c:v>
                </c:pt>
                <c:pt idx="26980">
                  <c:v>2272.94922</c:v>
                </c:pt>
                <c:pt idx="26981">
                  <c:v>2272.94922</c:v>
                </c:pt>
                <c:pt idx="26982">
                  <c:v>2272.94922</c:v>
                </c:pt>
                <c:pt idx="26983">
                  <c:v>2272.94922</c:v>
                </c:pt>
                <c:pt idx="26984">
                  <c:v>2272.94922</c:v>
                </c:pt>
                <c:pt idx="26985">
                  <c:v>2272.94922</c:v>
                </c:pt>
                <c:pt idx="26986">
                  <c:v>2272.94922</c:v>
                </c:pt>
                <c:pt idx="26987">
                  <c:v>2272.94922</c:v>
                </c:pt>
                <c:pt idx="26988">
                  <c:v>2272.94922</c:v>
                </c:pt>
                <c:pt idx="26989">
                  <c:v>2272.94922</c:v>
                </c:pt>
                <c:pt idx="26990">
                  <c:v>2272.94922</c:v>
                </c:pt>
                <c:pt idx="26991">
                  <c:v>2272.94922</c:v>
                </c:pt>
                <c:pt idx="26992">
                  <c:v>2272.94922</c:v>
                </c:pt>
                <c:pt idx="26993">
                  <c:v>2272.94922</c:v>
                </c:pt>
                <c:pt idx="26994">
                  <c:v>2272.94922</c:v>
                </c:pt>
                <c:pt idx="26995">
                  <c:v>2272.94922</c:v>
                </c:pt>
                <c:pt idx="26996">
                  <c:v>2272.94922</c:v>
                </c:pt>
                <c:pt idx="26997">
                  <c:v>2272.94922</c:v>
                </c:pt>
                <c:pt idx="26998">
                  <c:v>2272.94922</c:v>
                </c:pt>
                <c:pt idx="26999">
                  <c:v>2272.94922</c:v>
                </c:pt>
                <c:pt idx="27000">
                  <c:v>2272.94922</c:v>
                </c:pt>
                <c:pt idx="27001">
                  <c:v>2272.94922</c:v>
                </c:pt>
                <c:pt idx="27002">
                  <c:v>2272.94922</c:v>
                </c:pt>
                <c:pt idx="27003">
                  <c:v>2272.94922</c:v>
                </c:pt>
                <c:pt idx="27004">
                  <c:v>2272.94922</c:v>
                </c:pt>
                <c:pt idx="27005">
                  <c:v>2272.94922</c:v>
                </c:pt>
                <c:pt idx="27006">
                  <c:v>2272.94922</c:v>
                </c:pt>
                <c:pt idx="27007">
                  <c:v>2272.94922</c:v>
                </c:pt>
                <c:pt idx="27008">
                  <c:v>2272.94922</c:v>
                </c:pt>
                <c:pt idx="27009">
                  <c:v>2272.94922</c:v>
                </c:pt>
                <c:pt idx="27010">
                  <c:v>2272.94922</c:v>
                </c:pt>
                <c:pt idx="27011">
                  <c:v>2272.94922</c:v>
                </c:pt>
                <c:pt idx="27012">
                  <c:v>2272.94922</c:v>
                </c:pt>
                <c:pt idx="27013">
                  <c:v>2272.94922</c:v>
                </c:pt>
                <c:pt idx="27014">
                  <c:v>2272.94922</c:v>
                </c:pt>
                <c:pt idx="27015">
                  <c:v>2272.94922</c:v>
                </c:pt>
                <c:pt idx="27016">
                  <c:v>2272.94922</c:v>
                </c:pt>
                <c:pt idx="27017">
                  <c:v>2272.94922</c:v>
                </c:pt>
                <c:pt idx="27018">
                  <c:v>2272.94922</c:v>
                </c:pt>
                <c:pt idx="27019">
                  <c:v>2272.94922</c:v>
                </c:pt>
                <c:pt idx="27020">
                  <c:v>2272.94922</c:v>
                </c:pt>
                <c:pt idx="27021">
                  <c:v>2272.94922</c:v>
                </c:pt>
                <c:pt idx="27022">
                  <c:v>2272.94922</c:v>
                </c:pt>
                <c:pt idx="27023">
                  <c:v>2270.5078100000001</c:v>
                </c:pt>
                <c:pt idx="27024">
                  <c:v>2272.94922</c:v>
                </c:pt>
                <c:pt idx="27025">
                  <c:v>2272.94922</c:v>
                </c:pt>
                <c:pt idx="27026">
                  <c:v>2272.94922</c:v>
                </c:pt>
                <c:pt idx="27027">
                  <c:v>2272.94922</c:v>
                </c:pt>
                <c:pt idx="27028">
                  <c:v>2272.94922</c:v>
                </c:pt>
                <c:pt idx="27029">
                  <c:v>2272.94922</c:v>
                </c:pt>
                <c:pt idx="27030">
                  <c:v>2272.94922</c:v>
                </c:pt>
                <c:pt idx="27031">
                  <c:v>2272.94922</c:v>
                </c:pt>
                <c:pt idx="27032">
                  <c:v>2272.94922</c:v>
                </c:pt>
                <c:pt idx="27033">
                  <c:v>2272.94922</c:v>
                </c:pt>
                <c:pt idx="27034">
                  <c:v>2270.5078100000001</c:v>
                </c:pt>
                <c:pt idx="27035">
                  <c:v>2272.94922</c:v>
                </c:pt>
                <c:pt idx="27036">
                  <c:v>2272.94922</c:v>
                </c:pt>
                <c:pt idx="27037">
                  <c:v>2272.94922</c:v>
                </c:pt>
                <c:pt idx="27038">
                  <c:v>2272.94922</c:v>
                </c:pt>
                <c:pt idx="27039">
                  <c:v>2272.94922</c:v>
                </c:pt>
                <c:pt idx="27040">
                  <c:v>2272.94922</c:v>
                </c:pt>
                <c:pt idx="27041">
                  <c:v>2272.94922</c:v>
                </c:pt>
                <c:pt idx="27042">
                  <c:v>2272.94922</c:v>
                </c:pt>
                <c:pt idx="27043">
                  <c:v>2272.94922</c:v>
                </c:pt>
                <c:pt idx="27044">
                  <c:v>2272.94922</c:v>
                </c:pt>
                <c:pt idx="27045">
                  <c:v>2272.94922</c:v>
                </c:pt>
                <c:pt idx="27046">
                  <c:v>2272.94922</c:v>
                </c:pt>
                <c:pt idx="27047">
                  <c:v>2272.94922</c:v>
                </c:pt>
                <c:pt idx="27048">
                  <c:v>2272.94922</c:v>
                </c:pt>
                <c:pt idx="27049">
                  <c:v>2272.94922</c:v>
                </c:pt>
                <c:pt idx="27050">
                  <c:v>2272.94922</c:v>
                </c:pt>
                <c:pt idx="27051">
                  <c:v>2272.94922</c:v>
                </c:pt>
                <c:pt idx="27052">
                  <c:v>2272.94922</c:v>
                </c:pt>
                <c:pt idx="27053">
                  <c:v>2272.94922</c:v>
                </c:pt>
                <c:pt idx="27054">
                  <c:v>2272.94922</c:v>
                </c:pt>
                <c:pt idx="27055">
                  <c:v>2272.94922</c:v>
                </c:pt>
                <c:pt idx="27056">
                  <c:v>2272.94922</c:v>
                </c:pt>
                <c:pt idx="27057">
                  <c:v>2270.5078100000001</c:v>
                </c:pt>
                <c:pt idx="27058">
                  <c:v>2272.94922</c:v>
                </c:pt>
                <c:pt idx="27059">
                  <c:v>2272.94922</c:v>
                </c:pt>
                <c:pt idx="27060">
                  <c:v>2272.94922</c:v>
                </c:pt>
                <c:pt idx="27061">
                  <c:v>2272.94922</c:v>
                </c:pt>
                <c:pt idx="27062">
                  <c:v>2272.94922</c:v>
                </c:pt>
                <c:pt idx="27063">
                  <c:v>2272.94922</c:v>
                </c:pt>
                <c:pt idx="27064">
                  <c:v>2272.94922</c:v>
                </c:pt>
                <c:pt idx="27065">
                  <c:v>2272.94922</c:v>
                </c:pt>
                <c:pt idx="27066">
                  <c:v>2272.94922</c:v>
                </c:pt>
                <c:pt idx="27067">
                  <c:v>2272.94922</c:v>
                </c:pt>
                <c:pt idx="27068">
                  <c:v>2270.5078100000001</c:v>
                </c:pt>
                <c:pt idx="27069">
                  <c:v>2272.94922</c:v>
                </c:pt>
                <c:pt idx="27070">
                  <c:v>2270.5078100000001</c:v>
                </c:pt>
                <c:pt idx="27071">
                  <c:v>2272.94922</c:v>
                </c:pt>
                <c:pt idx="27072">
                  <c:v>2272.94922</c:v>
                </c:pt>
                <c:pt idx="27073">
                  <c:v>2272.94922</c:v>
                </c:pt>
                <c:pt idx="27074">
                  <c:v>2272.94922</c:v>
                </c:pt>
                <c:pt idx="27075">
                  <c:v>2272.94922</c:v>
                </c:pt>
                <c:pt idx="27076">
                  <c:v>2270.5078100000001</c:v>
                </c:pt>
                <c:pt idx="27077">
                  <c:v>2272.94922</c:v>
                </c:pt>
                <c:pt idx="27078">
                  <c:v>2272.94922</c:v>
                </c:pt>
                <c:pt idx="27079">
                  <c:v>2272.94922</c:v>
                </c:pt>
                <c:pt idx="27080">
                  <c:v>2272.94922</c:v>
                </c:pt>
                <c:pt idx="27081">
                  <c:v>2272.94922</c:v>
                </c:pt>
                <c:pt idx="27082">
                  <c:v>2272.94922</c:v>
                </c:pt>
                <c:pt idx="27083">
                  <c:v>2272.94922</c:v>
                </c:pt>
                <c:pt idx="27084">
                  <c:v>2272.94922</c:v>
                </c:pt>
                <c:pt idx="27085">
                  <c:v>2272.94922</c:v>
                </c:pt>
                <c:pt idx="27086">
                  <c:v>2270.5078100000001</c:v>
                </c:pt>
                <c:pt idx="27087">
                  <c:v>2272.94922</c:v>
                </c:pt>
                <c:pt idx="27088">
                  <c:v>2272.94922</c:v>
                </c:pt>
                <c:pt idx="27089">
                  <c:v>2272.94922</c:v>
                </c:pt>
                <c:pt idx="27090">
                  <c:v>2272.94922</c:v>
                </c:pt>
                <c:pt idx="27091">
                  <c:v>2272.94922</c:v>
                </c:pt>
                <c:pt idx="27092">
                  <c:v>2272.94922</c:v>
                </c:pt>
                <c:pt idx="27093">
                  <c:v>2270.5078100000001</c:v>
                </c:pt>
                <c:pt idx="27094">
                  <c:v>2272.94922</c:v>
                </c:pt>
                <c:pt idx="27095">
                  <c:v>2272.94922</c:v>
                </c:pt>
                <c:pt idx="27096">
                  <c:v>2272.94922</c:v>
                </c:pt>
                <c:pt idx="27097">
                  <c:v>2272.94922</c:v>
                </c:pt>
                <c:pt idx="27098">
                  <c:v>2272.94922</c:v>
                </c:pt>
                <c:pt idx="27099">
                  <c:v>2272.94922</c:v>
                </c:pt>
                <c:pt idx="27100">
                  <c:v>2272.94922</c:v>
                </c:pt>
                <c:pt idx="27101">
                  <c:v>2272.94922</c:v>
                </c:pt>
                <c:pt idx="27102">
                  <c:v>2272.94922</c:v>
                </c:pt>
                <c:pt idx="27103">
                  <c:v>2272.94922</c:v>
                </c:pt>
                <c:pt idx="27104">
                  <c:v>2272.94922</c:v>
                </c:pt>
                <c:pt idx="27105">
                  <c:v>2272.94922</c:v>
                </c:pt>
                <c:pt idx="27106">
                  <c:v>2272.94922</c:v>
                </c:pt>
                <c:pt idx="27107">
                  <c:v>2272.94922</c:v>
                </c:pt>
                <c:pt idx="27108">
                  <c:v>2272.94922</c:v>
                </c:pt>
                <c:pt idx="27109">
                  <c:v>2272.94922</c:v>
                </c:pt>
                <c:pt idx="27110">
                  <c:v>2272.94922</c:v>
                </c:pt>
                <c:pt idx="27111">
                  <c:v>2272.94922</c:v>
                </c:pt>
                <c:pt idx="27112">
                  <c:v>2272.94922</c:v>
                </c:pt>
                <c:pt idx="27113">
                  <c:v>2272.94922</c:v>
                </c:pt>
                <c:pt idx="27114">
                  <c:v>2272.94922</c:v>
                </c:pt>
                <c:pt idx="27115">
                  <c:v>2270.5078100000001</c:v>
                </c:pt>
                <c:pt idx="27116">
                  <c:v>2272.94922</c:v>
                </c:pt>
                <c:pt idx="27117">
                  <c:v>2272.94922</c:v>
                </c:pt>
                <c:pt idx="27118">
                  <c:v>2272.94922</c:v>
                </c:pt>
                <c:pt idx="27119">
                  <c:v>2272.94922</c:v>
                </c:pt>
                <c:pt idx="27120">
                  <c:v>2272.94922</c:v>
                </c:pt>
                <c:pt idx="27121">
                  <c:v>2270.5078100000001</c:v>
                </c:pt>
                <c:pt idx="27122">
                  <c:v>2272.94922</c:v>
                </c:pt>
                <c:pt idx="27123">
                  <c:v>2272.94922</c:v>
                </c:pt>
                <c:pt idx="27124">
                  <c:v>2272.94922</c:v>
                </c:pt>
                <c:pt idx="27125">
                  <c:v>2272.94922</c:v>
                </c:pt>
                <c:pt idx="27126">
                  <c:v>2272.94922</c:v>
                </c:pt>
                <c:pt idx="27127">
                  <c:v>2272.94922</c:v>
                </c:pt>
                <c:pt idx="27128">
                  <c:v>2272.94922</c:v>
                </c:pt>
                <c:pt idx="27129">
                  <c:v>2272.94922</c:v>
                </c:pt>
                <c:pt idx="27130">
                  <c:v>2272.94922</c:v>
                </c:pt>
                <c:pt idx="27131">
                  <c:v>2272.94922</c:v>
                </c:pt>
                <c:pt idx="27132">
                  <c:v>2272.94922</c:v>
                </c:pt>
                <c:pt idx="27133">
                  <c:v>2272.94922</c:v>
                </c:pt>
                <c:pt idx="27134">
                  <c:v>2272.94922</c:v>
                </c:pt>
                <c:pt idx="27135">
                  <c:v>2272.94922</c:v>
                </c:pt>
                <c:pt idx="27136">
                  <c:v>2272.94922</c:v>
                </c:pt>
                <c:pt idx="27137">
                  <c:v>2272.94922</c:v>
                </c:pt>
                <c:pt idx="27138">
                  <c:v>2272.94922</c:v>
                </c:pt>
                <c:pt idx="27139">
                  <c:v>2272.94922</c:v>
                </c:pt>
                <c:pt idx="27140">
                  <c:v>2270.5078100000001</c:v>
                </c:pt>
                <c:pt idx="27141">
                  <c:v>2272.94922</c:v>
                </c:pt>
                <c:pt idx="27142">
                  <c:v>2272.94922</c:v>
                </c:pt>
                <c:pt idx="27143">
                  <c:v>2270.5078100000001</c:v>
                </c:pt>
                <c:pt idx="27144">
                  <c:v>2272.94922</c:v>
                </c:pt>
                <c:pt idx="27145">
                  <c:v>2270.5078100000001</c:v>
                </c:pt>
                <c:pt idx="27146">
                  <c:v>2272.94922</c:v>
                </c:pt>
                <c:pt idx="27147">
                  <c:v>2272.94922</c:v>
                </c:pt>
                <c:pt idx="27148">
                  <c:v>2272.94922</c:v>
                </c:pt>
                <c:pt idx="27149">
                  <c:v>2272.94922</c:v>
                </c:pt>
                <c:pt idx="27150">
                  <c:v>2272.94922</c:v>
                </c:pt>
                <c:pt idx="27151">
                  <c:v>2272.94922</c:v>
                </c:pt>
                <c:pt idx="27152">
                  <c:v>2272.94922</c:v>
                </c:pt>
                <c:pt idx="27153">
                  <c:v>2272.94922</c:v>
                </c:pt>
                <c:pt idx="27154">
                  <c:v>2272.94922</c:v>
                </c:pt>
                <c:pt idx="27155">
                  <c:v>2272.94922</c:v>
                </c:pt>
                <c:pt idx="27156">
                  <c:v>2270.5078100000001</c:v>
                </c:pt>
                <c:pt idx="27157">
                  <c:v>2272.94922</c:v>
                </c:pt>
                <c:pt idx="27158">
                  <c:v>2272.94922</c:v>
                </c:pt>
                <c:pt idx="27159">
                  <c:v>2272.94922</c:v>
                </c:pt>
                <c:pt idx="27160">
                  <c:v>2272.94922</c:v>
                </c:pt>
                <c:pt idx="27161">
                  <c:v>2272.94922</c:v>
                </c:pt>
                <c:pt idx="27162">
                  <c:v>2272.94922</c:v>
                </c:pt>
                <c:pt idx="27163">
                  <c:v>2272.94922</c:v>
                </c:pt>
                <c:pt idx="27164">
                  <c:v>2270.5078100000001</c:v>
                </c:pt>
                <c:pt idx="27165">
                  <c:v>2272.94922</c:v>
                </c:pt>
                <c:pt idx="27166">
                  <c:v>2272.94922</c:v>
                </c:pt>
                <c:pt idx="27167">
                  <c:v>2272.94922</c:v>
                </c:pt>
                <c:pt idx="27168">
                  <c:v>2272.94922</c:v>
                </c:pt>
                <c:pt idx="27169">
                  <c:v>2270.5078100000001</c:v>
                </c:pt>
                <c:pt idx="27170">
                  <c:v>2272.94922</c:v>
                </c:pt>
                <c:pt idx="27171">
                  <c:v>2272.94922</c:v>
                </c:pt>
                <c:pt idx="27172">
                  <c:v>2272.94922</c:v>
                </c:pt>
                <c:pt idx="27173">
                  <c:v>2272.94922</c:v>
                </c:pt>
                <c:pt idx="27174">
                  <c:v>2272.94922</c:v>
                </c:pt>
                <c:pt idx="27175">
                  <c:v>2270.5078100000001</c:v>
                </c:pt>
                <c:pt idx="27176">
                  <c:v>2272.94922</c:v>
                </c:pt>
                <c:pt idx="27177">
                  <c:v>2272.94922</c:v>
                </c:pt>
                <c:pt idx="27178">
                  <c:v>2272.94922</c:v>
                </c:pt>
                <c:pt idx="27179">
                  <c:v>2270.5078100000001</c:v>
                </c:pt>
                <c:pt idx="27180">
                  <c:v>2270.5078100000001</c:v>
                </c:pt>
                <c:pt idx="27181">
                  <c:v>2272.94922</c:v>
                </c:pt>
                <c:pt idx="27182">
                  <c:v>2270.5078100000001</c:v>
                </c:pt>
                <c:pt idx="27183">
                  <c:v>2272.94922</c:v>
                </c:pt>
                <c:pt idx="27184">
                  <c:v>2272.94922</c:v>
                </c:pt>
                <c:pt idx="27185">
                  <c:v>2272.94922</c:v>
                </c:pt>
                <c:pt idx="27186">
                  <c:v>2272.94922</c:v>
                </c:pt>
                <c:pt idx="27187">
                  <c:v>2272.94922</c:v>
                </c:pt>
                <c:pt idx="27188">
                  <c:v>2272.94922</c:v>
                </c:pt>
                <c:pt idx="27189">
                  <c:v>2272.94922</c:v>
                </c:pt>
                <c:pt idx="27190">
                  <c:v>2272.94922</c:v>
                </c:pt>
                <c:pt idx="27191">
                  <c:v>2272.94922</c:v>
                </c:pt>
                <c:pt idx="27192">
                  <c:v>2272.94922</c:v>
                </c:pt>
                <c:pt idx="27193">
                  <c:v>2272.94922</c:v>
                </c:pt>
                <c:pt idx="27194">
                  <c:v>2270.5078100000001</c:v>
                </c:pt>
                <c:pt idx="27195">
                  <c:v>2272.94922</c:v>
                </c:pt>
                <c:pt idx="27196">
                  <c:v>2272.94922</c:v>
                </c:pt>
                <c:pt idx="27197">
                  <c:v>2272.94922</c:v>
                </c:pt>
                <c:pt idx="27198">
                  <c:v>2272.94922</c:v>
                </c:pt>
                <c:pt idx="27199">
                  <c:v>2272.94922</c:v>
                </c:pt>
                <c:pt idx="27200">
                  <c:v>2272.94922</c:v>
                </c:pt>
                <c:pt idx="27201">
                  <c:v>2272.94922</c:v>
                </c:pt>
                <c:pt idx="27202">
                  <c:v>2272.94922</c:v>
                </c:pt>
                <c:pt idx="27203">
                  <c:v>2272.94922</c:v>
                </c:pt>
                <c:pt idx="27204">
                  <c:v>2272.94922</c:v>
                </c:pt>
                <c:pt idx="27205">
                  <c:v>2272.94922</c:v>
                </c:pt>
                <c:pt idx="27206">
                  <c:v>2272.94922</c:v>
                </c:pt>
                <c:pt idx="27207">
                  <c:v>2272.94922</c:v>
                </c:pt>
                <c:pt idx="27208">
                  <c:v>2272.94922</c:v>
                </c:pt>
                <c:pt idx="27209">
                  <c:v>2272.94922</c:v>
                </c:pt>
                <c:pt idx="27210">
                  <c:v>2272.94922</c:v>
                </c:pt>
                <c:pt idx="27211">
                  <c:v>2272.94922</c:v>
                </c:pt>
                <c:pt idx="27212">
                  <c:v>2270.5078100000001</c:v>
                </c:pt>
                <c:pt idx="27213">
                  <c:v>2272.94922</c:v>
                </c:pt>
                <c:pt idx="27214">
                  <c:v>2272.94922</c:v>
                </c:pt>
                <c:pt idx="27215">
                  <c:v>2272.94922</c:v>
                </c:pt>
                <c:pt idx="27216">
                  <c:v>2272.94922</c:v>
                </c:pt>
                <c:pt idx="27217">
                  <c:v>2272.94922</c:v>
                </c:pt>
                <c:pt idx="27218">
                  <c:v>2272.94922</c:v>
                </c:pt>
                <c:pt idx="27219">
                  <c:v>2272.94922</c:v>
                </c:pt>
                <c:pt idx="27220">
                  <c:v>2270.5078100000001</c:v>
                </c:pt>
                <c:pt idx="27221">
                  <c:v>2272.94922</c:v>
                </c:pt>
                <c:pt idx="27222">
                  <c:v>2270.5078100000001</c:v>
                </c:pt>
                <c:pt idx="27223">
                  <c:v>2272.94922</c:v>
                </c:pt>
                <c:pt idx="27224">
                  <c:v>2270.5078100000001</c:v>
                </c:pt>
                <c:pt idx="27225">
                  <c:v>2272.94922</c:v>
                </c:pt>
                <c:pt idx="27226">
                  <c:v>2270.5078100000001</c:v>
                </c:pt>
                <c:pt idx="27227">
                  <c:v>2270.5078100000001</c:v>
                </c:pt>
                <c:pt idx="27228">
                  <c:v>2270.5078100000001</c:v>
                </c:pt>
                <c:pt idx="27229">
                  <c:v>2272.94922</c:v>
                </c:pt>
                <c:pt idx="27230">
                  <c:v>2272.94922</c:v>
                </c:pt>
                <c:pt idx="27231">
                  <c:v>2272.94922</c:v>
                </c:pt>
                <c:pt idx="27232">
                  <c:v>2270.5078100000001</c:v>
                </c:pt>
                <c:pt idx="27233">
                  <c:v>2272.94922</c:v>
                </c:pt>
                <c:pt idx="27234">
                  <c:v>2272.94922</c:v>
                </c:pt>
                <c:pt idx="27235">
                  <c:v>2270.5078100000001</c:v>
                </c:pt>
                <c:pt idx="27236">
                  <c:v>2272.94922</c:v>
                </c:pt>
                <c:pt idx="27237">
                  <c:v>2272.94922</c:v>
                </c:pt>
                <c:pt idx="27238">
                  <c:v>2270.5078100000001</c:v>
                </c:pt>
                <c:pt idx="27239">
                  <c:v>2272.94922</c:v>
                </c:pt>
                <c:pt idx="27240">
                  <c:v>2272.94922</c:v>
                </c:pt>
                <c:pt idx="27241">
                  <c:v>2272.94922</c:v>
                </c:pt>
                <c:pt idx="27242">
                  <c:v>2272.94922</c:v>
                </c:pt>
                <c:pt idx="27243">
                  <c:v>2272.94922</c:v>
                </c:pt>
                <c:pt idx="27244">
                  <c:v>2272.94922</c:v>
                </c:pt>
                <c:pt idx="27245">
                  <c:v>2272.94922</c:v>
                </c:pt>
                <c:pt idx="27246">
                  <c:v>2272.94922</c:v>
                </c:pt>
                <c:pt idx="27247">
                  <c:v>2272.94922</c:v>
                </c:pt>
                <c:pt idx="27248">
                  <c:v>2270.5078100000001</c:v>
                </c:pt>
                <c:pt idx="27249">
                  <c:v>2270.5078100000001</c:v>
                </c:pt>
                <c:pt idx="27250">
                  <c:v>2270.5078100000001</c:v>
                </c:pt>
                <c:pt idx="27251">
                  <c:v>2272.94922</c:v>
                </c:pt>
                <c:pt idx="27252">
                  <c:v>2270.5078100000001</c:v>
                </c:pt>
                <c:pt idx="27253">
                  <c:v>2272.94922</c:v>
                </c:pt>
                <c:pt idx="27254">
                  <c:v>2272.94922</c:v>
                </c:pt>
                <c:pt idx="27255">
                  <c:v>2270.5078100000001</c:v>
                </c:pt>
                <c:pt idx="27256">
                  <c:v>2270.5078100000001</c:v>
                </c:pt>
                <c:pt idx="27257">
                  <c:v>2270.5078100000001</c:v>
                </c:pt>
                <c:pt idx="27258">
                  <c:v>2272.94922</c:v>
                </c:pt>
                <c:pt idx="27259">
                  <c:v>2272.94922</c:v>
                </c:pt>
                <c:pt idx="27260">
                  <c:v>2272.94922</c:v>
                </c:pt>
                <c:pt idx="27261">
                  <c:v>2272.94922</c:v>
                </c:pt>
                <c:pt idx="27262">
                  <c:v>2270.5078100000001</c:v>
                </c:pt>
                <c:pt idx="27263">
                  <c:v>2272.94922</c:v>
                </c:pt>
                <c:pt idx="27264">
                  <c:v>2272.94922</c:v>
                </c:pt>
                <c:pt idx="27265">
                  <c:v>2272.94922</c:v>
                </c:pt>
                <c:pt idx="27266">
                  <c:v>2270.5078100000001</c:v>
                </c:pt>
                <c:pt idx="27267">
                  <c:v>2272.94922</c:v>
                </c:pt>
                <c:pt idx="27268">
                  <c:v>2272.94922</c:v>
                </c:pt>
                <c:pt idx="27269">
                  <c:v>2272.94922</c:v>
                </c:pt>
                <c:pt idx="27270">
                  <c:v>2270.5078100000001</c:v>
                </c:pt>
                <c:pt idx="27271">
                  <c:v>2272.94922</c:v>
                </c:pt>
                <c:pt idx="27272">
                  <c:v>2272.94922</c:v>
                </c:pt>
                <c:pt idx="27273">
                  <c:v>2272.94922</c:v>
                </c:pt>
                <c:pt idx="27274">
                  <c:v>2270.5078100000001</c:v>
                </c:pt>
                <c:pt idx="27275">
                  <c:v>2270.5078100000001</c:v>
                </c:pt>
                <c:pt idx="27276">
                  <c:v>2270.5078100000001</c:v>
                </c:pt>
                <c:pt idx="27277">
                  <c:v>2272.94922</c:v>
                </c:pt>
                <c:pt idx="27278">
                  <c:v>2272.94922</c:v>
                </c:pt>
                <c:pt idx="27279">
                  <c:v>2272.94922</c:v>
                </c:pt>
                <c:pt idx="27280">
                  <c:v>2272.94922</c:v>
                </c:pt>
                <c:pt idx="27281">
                  <c:v>2272.94922</c:v>
                </c:pt>
                <c:pt idx="27282">
                  <c:v>2272.94922</c:v>
                </c:pt>
                <c:pt idx="27283">
                  <c:v>2272.94922</c:v>
                </c:pt>
                <c:pt idx="27284">
                  <c:v>2272.94922</c:v>
                </c:pt>
                <c:pt idx="27285">
                  <c:v>2270.5078100000001</c:v>
                </c:pt>
                <c:pt idx="27286">
                  <c:v>2272.94922</c:v>
                </c:pt>
                <c:pt idx="27287">
                  <c:v>2270.5078100000001</c:v>
                </c:pt>
                <c:pt idx="27288">
                  <c:v>2270.5078100000001</c:v>
                </c:pt>
                <c:pt idx="27289">
                  <c:v>2272.94922</c:v>
                </c:pt>
                <c:pt idx="27290">
                  <c:v>2272.94922</c:v>
                </c:pt>
                <c:pt idx="27291">
                  <c:v>2272.94922</c:v>
                </c:pt>
                <c:pt idx="27292">
                  <c:v>2272.94922</c:v>
                </c:pt>
                <c:pt idx="27293">
                  <c:v>2270.5078100000001</c:v>
                </c:pt>
                <c:pt idx="27294">
                  <c:v>2272.94922</c:v>
                </c:pt>
                <c:pt idx="27295">
                  <c:v>2272.94922</c:v>
                </c:pt>
                <c:pt idx="27296">
                  <c:v>2270.5078100000001</c:v>
                </c:pt>
                <c:pt idx="27297">
                  <c:v>2270.5078100000001</c:v>
                </c:pt>
                <c:pt idx="27298">
                  <c:v>2272.94922</c:v>
                </c:pt>
                <c:pt idx="27299">
                  <c:v>2270.5078100000001</c:v>
                </c:pt>
                <c:pt idx="27300">
                  <c:v>2272.94922</c:v>
                </c:pt>
                <c:pt idx="27301">
                  <c:v>2270.5078100000001</c:v>
                </c:pt>
                <c:pt idx="27302">
                  <c:v>2272.94922</c:v>
                </c:pt>
                <c:pt idx="27303">
                  <c:v>2270.5078100000001</c:v>
                </c:pt>
                <c:pt idx="27304">
                  <c:v>2270.5078100000001</c:v>
                </c:pt>
                <c:pt idx="27305">
                  <c:v>2272.94922</c:v>
                </c:pt>
                <c:pt idx="27306">
                  <c:v>2270.5078100000001</c:v>
                </c:pt>
                <c:pt idx="27307">
                  <c:v>2272.94922</c:v>
                </c:pt>
                <c:pt idx="27308">
                  <c:v>2270.5078100000001</c:v>
                </c:pt>
                <c:pt idx="27309">
                  <c:v>2270.5078100000001</c:v>
                </c:pt>
                <c:pt idx="27310">
                  <c:v>2272.94922</c:v>
                </c:pt>
                <c:pt idx="27311">
                  <c:v>2272.94922</c:v>
                </c:pt>
                <c:pt idx="27312">
                  <c:v>2272.94922</c:v>
                </c:pt>
                <c:pt idx="27313">
                  <c:v>2272.94922</c:v>
                </c:pt>
                <c:pt idx="27314">
                  <c:v>2272.94922</c:v>
                </c:pt>
                <c:pt idx="27315">
                  <c:v>2270.5078100000001</c:v>
                </c:pt>
                <c:pt idx="27316">
                  <c:v>2272.94922</c:v>
                </c:pt>
                <c:pt idx="27317">
                  <c:v>2272.94922</c:v>
                </c:pt>
                <c:pt idx="27318">
                  <c:v>2272.94922</c:v>
                </c:pt>
                <c:pt idx="27319">
                  <c:v>2270.5078100000001</c:v>
                </c:pt>
                <c:pt idx="27320">
                  <c:v>2272.94922</c:v>
                </c:pt>
                <c:pt idx="27321">
                  <c:v>2270.5078100000001</c:v>
                </c:pt>
                <c:pt idx="27322">
                  <c:v>2272.94922</c:v>
                </c:pt>
                <c:pt idx="27323">
                  <c:v>2272.94922</c:v>
                </c:pt>
                <c:pt idx="27324">
                  <c:v>2272.94922</c:v>
                </c:pt>
                <c:pt idx="27325">
                  <c:v>2272.94922</c:v>
                </c:pt>
                <c:pt idx="27326">
                  <c:v>2270.5078100000001</c:v>
                </c:pt>
                <c:pt idx="27327">
                  <c:v>2272.94922</c:v>
                </c:pt>
                <c:pt idx="27328">
                  <c:v>2272.94922</c:v>
                </c:pt>
                <c:pt idx="27329">
                  <c:v>2270.5078100000001</c:v>
                </c:pt>
                <c:pt idx="27330">
                  <c:v>2270.5078100000001</c:v>
                </c:pt>
                <c:pt idx="27331">
                  <c:v>2272.94922</c:v>
                </c:pt>
                <c:pt idx="27332">
                  <c:v>2272.94922</c:v>
                </c:pt>
                <c:pt idx="27333">
                  <c:v>2270.5078100000001</c:v>
                </c:pt>
                <c:pt idx="27334">
                  <c:v>2272.94922</c:v>
                </c:pt>
                <c:pt idx="27335">
                  <c:v>2270.5078100000001</c:v>
                </c:pt>
                <c:pt idx="27336">
                  <c:v>2270.5078100000001</c:v>
                </c:pt>
                <c:pt idx="27337">
                  <c:v>2270.5078100000001</c:v>
                </c:pt>
                <c:pt idx="27338">
                  <c:v>2272.94922</c:v>
                </c:pt>
                <c:pt idx="27339">
                  <c:v>2272.94922</c:v>
                </c:pt>
                <c:pt idx="27340">
                  <c:v>2270.5078100000001</c:v>
                </c:pt>
                <c:pt idx="27341">
                  <c:v>2270.5078100000001</c:v>
                </c:pt>
                <c:pt idx="27342">
                  <c:v>2270.5078100000001</c:v>
                </c:pt>
                <c:pt idx="27343">
                  <c:v>2272.94922</c:v>
                </c:pt>
                <c:pt idx="27344">
                  <c:v>2272.94922</c:v>
                </c:pt>
                <c:pt idx="27345">
                  <c:v>2272.94922</c:v>
                </c:pt>
                <c:pt idx="27346">
                  <c:v>2272.94922</c:v>
                </c:pt>
                <c:pt idx="27347">
                  <c:v>2270.5078100000001</c:v>
                </c:pt>
                <c:pt idx="27348">
                  <c:v>2270.5078100000001</c:v>
                </c:pt>
                <c:pt idx="27349">
                  <c:v>2272.94922</c:v>
                </c:pt>
                <c:pt idx="27350">
                  <c:v>2270.5078100000001</c:v>
                </c:pt>
                <c:pt idx="27351">
                  <c:v>2272.94922</c:v>
                </c:pt>
                <c:pt idx="27352">
                  <c:v>2270.5078100000001</c:v>
                </c:pt>
                <c:pt idx="27353">
                  <c:v>2272.94922</c:v>
                </c:pt>
                <c:pt idx="27354">
                  <c:v>2270.5078100000001</c:v>
                </c:pt>
                <c:pt idx="27355">
                  <c:v>2272.94922</c:v>
                </c:pt>
                <c:pt idx="27356">
                  <c:v>2270.5078100000001</c:v>
                </c:pt>
                <c:pt idx="27357">
                  <c:v>2272.94922</c:v>
                </c:pt>
                <c:pt idx="27358">
                  <c:v>2272.94922</c:v>
                </c:pt>
                <c:pt idx="27359">
                  <c:v>2272.94922</c:v>
                </c:pt>
                <c:pt idx="27360">
                  <c:v>2270.5078100000001</c:v>
                </c:pt>
                <c:pt idx="27361">
                  <c:v>2270.5078100000001</c:v>
                </c:pt>
                <c:pt idx="27362">
                  <c:v>2272.94922</c:v>
                </c:pt>
                <c:pt idx="27363">
                  <c:v>2272.94922</c:v>
                </c:pt>
                <c:pt idx="27364">
                  <c:v>2272.94922</c:v>
                </c:pt>
                <c:pt idx="27365">
                  <c:v>2270.5078100000001</c:v>
                </c:pt>
                <c:pt idx="27366">
                  <c:v>2272.94922</c:v>
                </c:pt>
                <c:pt idx="27367">
                  <c:v>2272.94922</c:v>
                </c:pt>
                <c:pt idx="27368">
                  <c:v>2270.5078100000001</c:v>
                </c:pt>
                <c:pt idx="27369">
                  <c:v>2272.94922</c:v>
                </c:pt>
                <c:pt idx="27370">
                  <c:v>2270.5078100000001</c:v>
                </c:pt>
                <c:pt idx="27371">
                  <c:v>2272.94922</c:v>
                </c:pt>
                <c:pt idx="27372">
                  <c:v>2272.94922</c:v>
                </c:pt>
                <c:pt idx="27373">
                  <c:v>2270.5078100000001</c:v>
                </c:pt>
                <c:pt idx="27374">
                  <c:v>2270.5078100000001</c:v>
                </c:pt>
                <c:pt idx="27375">
                  <c:v>2270.5078100000001</c:v>
                </c:pt>
                <c:pt idx="27376">
                  <c:v>2272.94922</c:v>
                </c:pt>
                <c:pt idx="27377">
                  <c:v>2270.5078100000001</c:v>
                </c:pt>
                <c:pt idx="27378">
                  <c:v>2272.94922</c:v>
                </c:pt>
                <c:pt idx="27379">
                  <c:v>2272.94922</c:v>
                </c:pt>
                <c:pt idx="27380">
                  <c:v>2270.5078100000001</c:v>
                </c:pt>
                <c:pt idx="27381">
                  <c:v>2272.94922</c:v>
                </c:pt>
                <c:pt idx="27382">
                  <c:v>2270.5078100000001</c:v>
                </c:pt>
                <c:pt idx="27383">
                  <c:v>2272.94922</c:v>
                </c:pt>
                <c:pt idx="27384">
                  <c:v>2272.94922</c:v>
                </c:pt>
                <c:pt idx="27385">
                  <c:v>2270.5078100000001</c:v>
                </c:pt>
                <c:pt idx="27386">
                  <c:v>2272.94922</c:v>
                </c:pt>
                <c:pt idx="27387">
                  <c:v>2270.5078100000001</c:v>
                </c:pt>
                <c:pt idx="27388">
                  <c:v>2270.5078100000001</c:v>
                </c:pt>
                <c:pt idx="27389">
                  <c:v>2272.94922</c:v>
                </c:pt>
                <c:pt idx="27390">
                  <c:v>2272.94922</c:v>
                </c:pt>
                <c:pt idx="27391">
                  <c:v>2270.5078100000001</c:v>
                </c:pt>
                <c:pt idx="27392">
                  <c:v>2270.5078100000001</c:v>
                </c:pt>
                <c:pt idx="27393">
                  <c:v>2270.5078100000001</c:v>
                </c:pt>
                <c:pt idx="27394">
                  <c:v>2270.5078100000001</c:v>
                </c:pt>
                <c:pt idx="27395">
                  <c:v>2270.5078100000001</c:v>
                </c:pt>
                <c:pt idx="27396">
                  <c:v>2272.94922</c:v>
                </c:pt>
                <c:pt idx="27397">
                  <c:v>2270.5078100000001</c:v>
                </c:pt>
                <c:pt idx="27398">
                  <c:v>2272.94922</c:v>
                </c:pt>
                <c:pt idx="27399">
                  <c:v>2272.94922</c:v>
                </c:pt>
                <c:pt idx="27400">
                  <c:v>2272.94922</c:v>
                </c:pt>
                <c:pt idx="27401">
                  <c:v>2270.5078100000001</c:v>
                </c:pt>
                <c:pt idx="27402">
                  <c:v>2272.94922</c:v>
                </c:pt>
                <c:pt idx="27403">
                  <c:v>2270.5078100000001</c:v>
                </c:pt>
                <c:pt idx="27404">
                  <c:v>2270.5078100000001</c:v>
                </c:pt>
                <c:pt idx="27405">
                  <c:v>2270.5078100000001</c:v>
                </c:pt>
                <c:pt idx="27406">
                  <c:v>2272.94922</c:v>
                </c:pt>
                <c:pt idx="27407">
                  <c:v>2272.94922</c:v>
                </c:pt>
                <c:pt idx="27408">
                  <c:v>2272.94922</c:v>
                </c:pt>
                <c:pt idx="27409">
                  <c:v>2270.5078100000001</c:v>
                </c:pt>
                <c:pt idx="27410">
                  <c:v>2270.5078100000001</c:v>
                </c:pt>
                <c:pt idx="27411">
                  <c:v>2270.5078100000001</c:v>
                </c:pt>
                <c:pt idx="27412">
                  <c:v>2270.5078100000001</c:v>
                </c:pt>
                <c:pt idx="27413">
                  <c:v>2270.5078100000001</c:v>
                </c:pt>
                <c:pt idx="27414">
                  <c:v>2270.5078100000001</c:v>
                </c:pt>
                <c:pt idx="27415">
                  <c:v>2270.5078100000001</c:v>
                </c:pt>
                <c:pt idx="27416">
                  <c:v>2272.94922</c:v>
                </c:pt>
                <c:pt idx="27417">
                  <c:v>2272.94922</c:v>
                </c:pt>
                <c:pt idx="27418">
                  <c:v>2270.5078100000001</c:v>
                </c:pt>
                <c:pt idx="27419">
                  <c:v>2272.94922</c:v>
                </c:pt>
                <c:pt idx="27420">
                  <c:v>2270.5078100000001</c:v>
                </c:pt>
                <c:pt idx="27421">
                  <c:v>2272.94922</c:v>
                </c:pt>
                <c:pt idx="27422">
                  <c:v>2272.94922</c:v>
                </c:pt>
                <c:pt idx="27423">
                  <c:v>2272.94922</c:v>
                </c:pt>
                <c:pt idx="27424">
                  <c:v>2272.94922</c:v>
                </c:pt>
                <c:pt idx="27425">
                  <c:v>2272.94922</c:v>
                </c:pt>
                <c:pt idx="27426">
                  <c:v>2272.94922</c:v>
                </c:pt>
                <c:pt idx="27427">
                  <c:v>2270.5078100000001</c:v>
                </c:pt>
                <c:pt idx="27428">
                  <c:v>2270.5078100000001</c:v>
                </c:pt>
                <c:pt idx="27429">
                  <c:v>2272.94922</c:v>
                </c:pt>
                <c:pt idx="27430">
                  <c:v>2272.94922</c:v>
                </c:pt>
                <c:pt idx="27431">
                  <c:v>2270.5078100000001</c:v>
                </c:pt>
                <c:pt idx="27432">
                  <c:v>2270.5078100000001</c:v>
                </c:pt>
                <c:pt idx="27433">
                  <c:v>2270.5078100000001</c:v>
                </c:pt>
                <c:pt idx="27434">
                  <c:v>2270.5078100000001</c:v>
                </c:pt>
                <c:pt idx="27435">
                  <c:v>2272.94922</c:v>
                </c:pt>
                <c:pt idx="27436">
                  <c:v>2270.5078100000001</c:v>
                </c:pt>
                <c:pt idx="27437">
                  <c:v>2272.94922</c:v>
                </c:pt>
                <c:pt idx="27438">
                  <c:v>2272.94922</c:v>
                </c:pt>
                <c:pt idx="27439">
                  <c:v>2272.94922</c:v>
                </c:pt>
                <c:pt idx="27440">
                  <c:v>2272.94922</c:v>
                </c:pt>
                <c:pt idx="27441">
                  <c:v>2272.94922</c:v>
                </c:pt>
                <c:pt idx="27442">
                  <c:v>2270.5078100000001</c:v>
                </c:pt>
                <c:pt idx="27443">
                  <c:v>2270.5078100000001</c:v>
                </c:pt>
                <c:pt idx="27444">
                  <c:v>2272.94922</c:v>
                </c:pt>
                <c:pt idx="27445">
                  <c:v>2270.5078100000001</c:v>
                </c:pt>
                <c:pt idx="27446">
                  <c:v>2270.5078100000001</c:v>
                </c:pt>
                <c:pt idx="27447">
                  <c:v>2272.94922</c:v>
                </c:pt>
                <c:pt idx="27448">
                  <c:v>2272.94922</c:v>
                </c:pt>
                <c:pt idx="27449">
                  <c:v>2270.5078100000001</c:v>
                </c:pt>
                <c:pt idx="27450">
                  <c:v>2272.94922</c:v>
                </c:pt>
                <c:pt idx="27451">
                  <c:v>2270.5078100000001</c:v>
                </c:pt>
                <c:pt idx="27452">
                  <c:v>2270.5078100000001</c:v>
                </c:pt>
                <c:pt idx="27453">
                  <c:v>2270.5078100000001</c:v>
                </c:pt>
                <c:pt idx="27454">
                  <c:v>2272.94922</c:v>
                </c:pt>
                <c:pt idx="27455">
                  <c:v>2270.5078100000001</c:v>
                </c:pt>
                <c:pt idx="27456">
                  <c:v>2270.5078100000001</c:v>
                </c:pt>
                <c:pt idx="27457">
                  <c:v>2270.5078100000001</c:v>
                </c:pt>
                <c:pt idx="27458">
                  <c:v>2272.94922</c:v>
                </c:pt>
                <c:pt idx="27459">
                  <c:v>2270.5078100000001</c:v>
                </c:pt>
                <c:pt idx="27460">
                  <c:v>2270.5078100000001</c:v>
                </c:pt>
                <c:pt idx="27461">
                  <c:v>2272.94922</c:v>
                </c:pt>
                <c:pt idx="27462">
                  <c:v>2272.94922</c:v>
                </c:pt>
                <c:pt idx="27463">
                  <c:v>2270.5078100000001</c:v>
                </c:pt>
                <c:pt idx="27464">
                  <c:v>2272.94922</c:v>
                </c:pt>
                <c:pt idx="27465">
                  <c:v>2270.5078100000001</c:v>
                </c:pt>
                <c:pt idx="27466">
                  <c:v>2270.5078100000001</c:v>
                </c:pt>
                <c:pt idx="27467">
                  <c:v>2270.5078100000001</c:v>
                </c:pt>
                <c:pt idx="27468">
                  <c:v>2270.5078100000001</c:v>
                </c:pt>
                <c:pt idx="27469">
                  <c:v>2270.5078100000001</c:v>
                </c:pt>
                <c:pt idx="27470">
                  <c:v>2270.5078100000001</c:v>
                </c:pt>
                <c:pt idx="27471">
                  <c:v>2270.5078100000001</c:v>
                </c:pt>
                <c:pt idx="27472">
                  <c:v>2270.5078100000001</c:v>
                </c:pt>
                <c:pt idx="27473">
                  <c:v>2272.94922</c:v>
                </c:pt>
                <c:pt idx="27474">
                  <c:v>2272.94922</c:v>
                </c:pt>
                <c:pt idx="27475">
                  <c:v>2270.5078100000001</c:v>
                </c:pt>
                <c:pt idx="27476">
                  <c:v>2270.5078100000001</c:v>
                </c:pt>
                <c:pt idx="27477">
                  <c:v>2270.5078100000001</c:v>
                </c:pt>
                <c:pt idx="27478">
                  <c:v>2272.94922</c:v>
                </c:pt>
                <c:pt idx="27479">
                  <c:v>2270.5078100000001</c:v>
                </c:pt>
                <c:pt idx="27480">
                  <c:v>2272.94922</c:v>
                </c:pt>
                <c:pt idx="27481">
                  <c:v>2272.94922</c:v>
                </c:pt>
                <c:pt idx="27482">
                  <c:v>2272.94922</c:v>
                </c:pt>
                <c:pt idx="27483">
                  <c:v>2272.94922</c:v>
                </c:pt>
                <c:pt idx="27484">
                  <c:v>2270.5078100000001</c:v>
                </c:pt>
                <c:pt idx="27485">
                  <c:v>2270.5078100000001</c:v>
                </c:pt>
                <c:pt idx="27486">
                  <c:v>2270.5078100000001</c:v>
                </c:pt>
                <c:pt idx="27487">
                  <c:v>2272.94922</c:v>
                </c:pt>
                <c:pt idx="27488">
                  <c:v>2270.5078100000001</c:v>
                </c:pt>
                <c:pt idx="27489">
                  <c:v>2270.5078100000001</c:v>
                </c:pt>
                <c:pt idx="27490">
                  <c:v>2270.5078100000001</c:v>
                </c:pt>
                <c:pt idx="27491">
                  <c:v>2270.5078100000001</c:v>
                </c:pt>
                <c:pt idx="27492">
                  <c:v>2270.5078100000001</c:v>
                </c:pt>
                <c:pt idx="27493">
                  <c:v>2270.5078100000001</c:v>
                </c:pt>
                <c:pt idx="27494">
                  <c:v>2270.5078100000001</c:v>
                </c:pt>
                <c:pt idx="27495">
                  <c:v>2270.5078100000001</c:v>
                </c:pt>
                <c:pt idx="27496">
                  <c:v>2270.5078100000001</c:v>
                </c:pt>
                <c:pt idx="27497">
                  <c:v>2270.5078100000001</c:v>
                </c:pt>
                <c:pt idx="27498">
                  <c:v>2270.5078100000001</c:v>
                </c:pt>
                <c:pt idx="27499">
                  <c:v>2270.5078100000001</c:v>
                </c:pt>
                <c:pt idx="27500">
                  <c:v>2270.5078100000001</c:v>
                </c:pt>
                <c:pt idx="27501">
                  <c:v>2270.5078100000001</c:v>
                </c:pt>
                <c:pt idx="27502">
                  <c:v>2272.94922</c:v>
                </c:pt>
                <c:pt idx="27503">
                  <c:v>2270.5078100000001</c:v>
                </c:pt>
                <c:pt idx="27504">
                  <c:v>2270.5078100000001</c:v>
                </c:pt>
                <c:pt idx="27505">
                  <c:v>2272.94922</c:v>
                </c:pt>
                <c:pt idx="27506">
                  <c:v>2270.5078100000001</c:v>
                </c:pt>
                <c:pt idx="27507">
                  <c:v>2270.5078100000001</c:v>
                </c:pt>
                <c:pt idx="27508">
                  <c:v>2272.94922</c:v>
                </c:pt>
                <c:pt idx="27509">
                  <c:v>2270.5078100000001</c:v>
                </c:pt>
                <c:pt idx="27510">
                  <c:v>2270.5078100000001</c:v>
                </c:pt>
                <c:pt idx="27511">
                  <c:v>2270.5078100000001</c:v>
                </c:pt>
                <c:pt idx="27512">
                  <c:v>2270.5078100000001</c:v>
                </c:pt>
                <c:pt idx="27513">
                  <c:v>2270.5078100000001</c:v>
                </c:pt>
                <c:pt idx="27514">
                  <c:v>2270.5078100000001</c:v>
                </c:pt>
                <c:pt idx="27515">
                  <c:v>2270.5078100000001</c:v>
                </c:pt>
                <c:pt idx="27516">
                  <c:v>2270.5078100000001</c:v>
                </c:pt>
                <c:pt idx="27517">
                  <c:v>2270.5078100000001</c:v>
                </c:pt>
                <c:pt idx="27518">
                  <c:v>2272.94922</c:v>
                </c:pt>
                <c:pt idx="27519">
                  <c:v>2270.5078100000001</c:v>
                </c:pt>
                <c:pt idx="27520">
                  <c:v>2272.94922</c:v>
                </c:pt>
                <c:pt idx="27521">
                  <c:v>2270.5078100000001</c:v>
                </c:pt>
                <c:pt idx="27522">
                  <c:v>2272.94922</c:v>
                </c:pt>
                <c:pt idx="27523">
                  <c:v>2270.5078100000001</c:v>
                </c:pt>
                <c:pt idx="27524">
                  <c:v>2272.94922</c:v>
                </c:pt>
                <c:pt idx="27525">
                  <c:v>2270.5078100000001</c:v>
                </c:pt>
                <c:pt idx="27526">
                  <c:v>2270.5078100000001</c:v>
                </c:pt>
                <c:pt idx="27527">
                  <c:v>2270.5078100000001</c:v>
                </c:pt>
                <c:pt idx="27528">
                  <c:v>2272.94922</c:v>
                </c:pt>
                <c:pt idx="27529">
                  <c:v>2270.5078100000001</c:v>
                </c:pt>
                <c:pt idx="27530">
                  <c:v>2270.5078100000001</c:v>
                </c:pt>
                <c:pt idx="27531">
                  <c:v>2270.5078100000001</c:v>
                </c:pt>
                <c:pt idx="27532">
                  <c:v>2270.5078100000001</c:v>
                </c:pt>
                <c:pt idx="27533">
                  <c:v>2270.5078100000001</c:v>
                </c:pt>
                <c:pt idx="27534">
                  <c:v>2270.5078100000001</c:v>
                </c:pt>
                <c:pt idx="27535">
                  <c:v>2272.94922</c:v>
                </c:pt>
                <c:pt idx="27536">
                  <c:v>2270.5078100000001</c:v>
                </c:pt>
                <c:pt idx="27537">
                  <c:v>2270.5078100000001</c:v>
                </c:pt>
                <c:pt idx="27538">
                  <c:v>2270.5078100000001</c:v>
                </c:pt>
                <c:pt idx="27539">
                  <c:v>2272.94922</c:v>
                </c:pt>
                <c:pt idx="27540">
                  <c:v>2270.5078100000001</c:v>
                </c:pt>
                <c:pt idx="27541">
                  <c:v>2270.5078100000001</c:v>
                </c:pt>
                <c:pt idx="27542">
                  <c:v>2270.5078100000001</c:v>
                </c:pt>
                <c:pt idx="27543">
                  <c:v>2270.5078100000001</c:v>
                </c:pt>
                <c:pt idx="27544">
                  <c:v>2270.5078100000001</c:v>
                </c:pt>
                <c:pt idx="27545">
                  <c:v>2270.5078100000001</c:v>
                </c:pt>
                <c:pt idx="27546">
                  <c:v>2270.5078100000001</c:v>
                </c:pt>
                <c:pt idx="27547">
                  <c:v>2270.5078100000001</c:v>
                </c:pt>
                <c:pt idx="27548">
                  <c:v>2270.5078100000001</c:v>
                </c:pt>
                <c:pt idx="27549">
                  <c:v>2270.5078100000001</c:v>
                </c:pt>
                <c:pt idx="27550">
                  <c:v>2270.5078100000001</c:v>
                </c:pt>
                <c:pt idx="27551">
                  <c:v>2270.5078100000001</c:v>
                </c:pt>
                <c:pt idx="27552">
                  <c:v>2270.5078100000001</c:v>
                </c:pt>
                <c:pt idx="27553">
                  <c:v>2270.5078100000001</c:v>
                </c:pt>
                <c:pt idx="27554">
                  <c:v>2270.5078100000001</c:v>
                </c:pt>
                <c:pt idx="27555">
                  <c:v>2270.5078100000001</c:v>
                </c:pt>
                <c:pt idx="27556">
                  <c:v>2270.5078100000001</c:v>
                </c:pt>
                <c:pt idx="27557">
                  <c:v>2270.5078100000001</c:v>
                </c:pt>
                <c:pt idx="27558">
                  <c:v>2270.5078100000001</c:v>
                </c:pt>
                <c:pt idx="27559">
                  <c:v>2272.94922</c:v>
                </c:pt>
                <c:pt idx="27560">
                  <c:v>2272.94922</c:v>
                </c:pt>
                <c:pt idx="27561">
                  <c:v>2270.5078100000001</c:v>
                </c:pt>
                <c:pt idx="27562">
                  <c:v>2270.5078100000001</c:v>
                </c:pt>
                <c:pt idx="27563">
                  <c:v>2270.5078100000001</c:v>
                </c:pt>
                <c:pt idx="27564">
                  <c:v>2270.5078100000001</c:v>
                </c:pt>
                <c:pt idx="27565">
                  <c:v>2270.5078100000001</c:v>
                </c:pt>
                <c:pt idx="27566">
                  <c:v>2270.5078100000001</c:v>
                </c:pt>
                <c:pt idx="27567">
                  <c:v>2270.5078100000001</c:v>
                </c:pt>
                <c:pt idx="27568">
                  <c:v>2270.5078100000001</c:v>
                </c:pt>
                <c:pt idx="27569">
                  <c:v>2270.5078100000001</c:v>
                </c:pt>
                <c:pt idx="27570">
                  <c:v>2270.5078100000001</c:v>
                </c:pt>
                <c:pt idx="27571">
                  <c:v>2270.5078100000001</c:v>
                </c:pt>
                <c:pt idx="27572">
                  <c:v>2270.5078100000001</c:v>
                </c:pt>
                <c:pt idx="27573">
                  <c:v>2270.5078100000001</c:v>
                </c:pt>
                <c:pt idx="27574">
                  <c:v>2272.94922</c:v>
                </c:pt>
                <c:pt idx="27575">
                  <c:v>2270.5078100000001</c:v>
                </c:pt>
                <c:pt idx="27576">
                  <c:v>2270.5078100000001</c:v>
                </c:pt>
                <c:pt idx="27577">
                  <c:v>2272.94922</c:v>
                </c:pt>
                <c:pt idx="27578">
                  <c:v>2270.5078100000001</c:v>
                </c:pt>
                <c:pt idx="27579">
                  <c:v>2270.5078100000001</c:v>
                </c:pt>
                <c:pt idx="27580">
                  <c:v>2270.5078100000001</c:v>
                </c:pt>
                <c:pt idx="27581">
                  <c:v>2270.5078100000001</c:v>
                </c:pt>
                <c:pt idx="27582">
                  <c:v>2270.5078100000001</c:v>
                </c:pt>
                <c:pt idx="27583">
                  <c:v>2270.5078100000001</c:v>
                </c:pt>
                <c:pt idx="27584">
                  <c:v>2270.5078100000001</c:v>
                </c:pt>
                <c:pt idx="27585">
                  <c:v>2272.94922</c:v>
                </c:pt>
                <c:pt idx="27586">
                  <c:v>2270.5078100000001</c:v>
                </c:pt>
                <c:pt idx="27587">
                  <c:v>2270.5078100000001</c:v>
                </c:pt>
                <c:pt idx="27588">
                  <c:v>2270.5078100000001</c:v>
                </c:pt>
                <c:pt idx="27589">
                  <c:v>2272.94922</c:v>
                </c:pt>
                <c:pt idx="27590">
                  <c:v>2270.5078100000001</c:v>
                </c:pt>
                <c:pt idx="27591">
                  <c:v>2270.5078100000001</c:v>
                </c:pt>
                <c:pt idx="27592">
                  <c:v>2270.5078100000001</c:v>
                </c:pt>
                <c:pt idx="27593">
                  <c:v>2272.94922</c:v>
                </c:pt>
                <c:pt idx="27594">
                  <c:v>2270.5078100000001</c:v>
                </c:pt>
                <c:pt idx="27595">
                  <c:v>2270.5078100000001</c:v>
                </c:pt>
                <c:pt idx="27596">
                  <c:v>2270.5078100000001</c:v>
                </c:pt>
                <c:pt idx="27597">
                  <c:v>2270.5078100000001</c:v>
                </c:pt>
                <c:pt idx="27598">
                  <c:v>2272.94922</c:v>
                </c:pt>
                <c:pt idx="27599">
                  <c:v>2270.5078100000001</c:v>
                </c:pt>
                <c:pt idx="27600">
                  <c:v>2270.5078100000001</c:v>
                </c:pt>
                <c:pt idx="27601">
                  <c:v>2270.5078100000001</c:v>
                </c:pt>
                <c:pt idx="27602">
                  <c:v>2270.5078100000001</c:v>
                </c:pt>
                <c:pt idx="27603">
                  <c:v>2270.5078100000001</c:v>
                </c:pt>
                <c:pt idx="27604">
                  <c:v>2270.5078100000001</c:v>
                </c:pt>
                <c:pt idx="27605">
                  <c:v>2270.5078100000001</c:v>
                </c:pt>
                <c:pt idx="27606">
                  <c:v>2270.5078100000001</c:v>
                </c:pt>
                <c:pt idx="27607">
                  <c:v>2270.5078100000001</c:v>
                </c:pt>
                <c:pt idx="27608">
                  <c:v>2270.5078100000001</c:v>
                </c:pt>
                <c:pt idx="27609">
                  <c:v>2270.5078100000001</c:v>
                </c:pt>
                <c:pt idx="27610">
                  <c:v>2270.5078100000001</c:v>
                </c:pt>
                <c:pt idx="27611">
                  <c:v>2270.5078100000001</c:v>
                </c:pt>
                <c:pt idx="27612">
                  <c:v>2270.5078100000001</c:v>
                </c:pt>
                <c:pt idx="27613">
                  <c:v>2270.5078100000001</c:v>
                </c:pt>
                <c:pt idx="27614">
                  <c:v>2270.5078100000001</c:v>
                </c:pt>
                <c:pt idx="27615">
                  <c:v>2270.5078100000001</c:v>
                </c:pt>
                <c:pt idx="27616">
                  <c:v>2270.5078100000001</c:v>
                </c:pt>
                <c:pt idx="27617">
                  <c:v>2270.5078100000001</c:v>
                </c:pt>
                <c:pt idx="27618">
                  <c:v>2270.5078100000001</c:v>
                </c:pt>
                <c:pt idx="27619">
                  <c:v>2270.5078100000001</c:v>
                </c:pt>
                <c:pt idx="27620">
                  <c:v>2270.5078100000001</c:v>
                </c:pt>
                <c:pt idx="27621">
                  <c:v>2270.5078100000001</c:v>
                </c:pt>
                <c:pt idx="27622">
                  <c:v>2270.5078100000001</c:v>
                </c:pt>
                <c:pt idx="27623">
                  <c:v>2270.5078100000001</c:v>
                </c:pt>
                <c:pt idx="27624">
                  <c:v>2270.5078100000001</c:v>
                </c:pt>
                <c:pt idx="27625">
                  <c:v>2270.5078100000001</c:v>
                </c:pt>
                <c:pt idx="27626">
                  <c:v>2270.5078100000001</c:v>
                </c:pt>
                <c:pt idx="27627">
                  <c:v>2270.5078100000001</c:v>
                </c:pt>
                <c:pt idx="27628">
                  <c:v>2272.94922</c:v>
                </c:pt>
                <c:pt idx="27629">
                  <c:v>2270.5078100000001</c:v>
                </c:pt>
                <c:pt idx="27630">
                  <c:v>2270.5078100000001</c:v>
                </c:pt>
                <c:pt idx="27631">
                  <c:v>2270.5078100000001</c:v>
                </c:pt>
                <c:pt idx="27632">
                  <c:v>2270.5078100000001</c:v>
                </c:pt>
                <c:pt idx="27633">
                  <c:v>2270.5078100000001</c:v>
                </c:pt>
                <c:pt idx="27634">
                  <c:v>2270.5078100000001</c:v>
                </c:pt>
                <c:pt idx="27635">
                  <c:v>2270.5078100000001</c:v>
                </c:pt>
                <c:pt idx="27636">
                  <c:v>2270.5078100000001</c:v>
                </c:pt>
                <c:pt idx="27637">
                  <c:v>2270.5078100000001</c:v>
                </c:pt>
                <c:pt idx="27638">
                  <c:v>2270.5078100000001</c:v>
                </c:pt>
                <c:pt idx="27639">
                  <c:v>2270.5078100000001</c:v>
                </c:pt>
                <c:pt idx="27640">
                  <c:v>2270.5078100000001</c:v>
                </c:pt>
                <c:pt idx="27641">
                  <c:v>2270.5078100000001</c:v>
                </c:pt>
                <c:pt idx="27642">
                  <c:v>2270.5078100000001</c:v>
                </c:pt>
                <c:pt idx="27643">
                  <c:v>2270.5078100000001</c:v>
                </c:pt>
                <c:pt idx="27644">
                  <c:v>2270.5078100000001</c:v>
                </c:pt>
                <c:pt idx="27645">
                  <c:v>2270.5078100000001</c:v>
                </c:pt>
                <c:pt idx="27646">
                  <c:v>2270.5078100000001</c:v>
                </c:pt>
                <c:pt idx="27647">
                  <c:v>2270.5078100000001</c:v>
                </c:pt>
                <c:pt idx="27648">
                  <c:v>2270.5078100000001</c:v>
                </c:pt>
                <c:pt idx="27649">
                  <c:v>2270.5078100000001</c:v>
                </c:pt>
                <c:pt idx="27650">
                  <c:v>2270.5078100000001</c:v>
                </c:pt>
                <c:pt idx="27651">
                  <c:v>2270.5078100000001</c:v>
                </c:pt>
                <c:pt idx="27652">
                  <c:v>2270.5078100000001</c:v>
                </c:pt>
                <c:pt idx="27653">
                  <c:v>2272.94922</c:v>
                </c:pt>
                <c:pt idx="27654">
                  <c:v>2270.5078100000001</c:v>
                </c:pt>
                <c:pt idx="27655">
                  <c:v>2270.5078100000001</c:v>
                </c:pt>
                <c:pt idx="27656">
                  <c:v>2270.5078100000001</c:v>
                </c:pt>
                <c:pt idx="27657">
                  <c:v>2270.5078100000001</c:v>
                </c:pt>
                <c:pt idx="27658">
                  <c:v>2270.5078100000001</c:v>
                </c:pt>
                <c:pt idx="27659">
                  <c:v>2270.5078100000001</c:v>
                </c:pt>
                <c:pt idx="27660">
                  <c:v>2270.5078100000001</c:v>
                </c:pt>
                <c:pt idx="27661">
                  <c:v>2270.5078100000001</c:v>
                </c:pt>
                <c:pt idx="27662">
                  <c:v>2270.5078100000001</c:v>
                </c:pt>
                <c:pt idx="27663">
                  <c:v>2270.5078100000001</c:v>
                </c:pt>
                <c:pt idx="27664">
                  <c:v>2270.5078100000001</c:v>
                </c:pt>
                <c:pt idx="27665">
                  <c:v>2270.5078100000001</c:v>
                </c:pt>
                <c:pt idx="27666">
                  <c:v>2270.5078100000001</c:v>
                </c:pt>
                <c:pt idx="27667">
                  <c:v>2270.5078100000001</c:v>
                </c:pt>
                <c:pt idx="27668">
                  <c:v>2270.5078100000001</c:v>
                </c:pt>
                <c:pt idx="27669">
                  <c:v>2270.5078100000001</c:v>
                </c:pt>
                <c:pt idx="27670">
                  <c:v>2270.5078100000001</c:v>
                </c:pt>
                <c:pt idx="27671">
                  <c:v>2270.5078100000001</c:v>
                </c:pt>
                <c:pt idx="27672">
                  <c:v>2270.5078100000001</c:v>
                </c:pt>
                <c:pt idx="27673">
                  <c:v>2270.5078100000001</c:v>
                </c:pt>
                <c:pt idx="27674">
                  <c:v>2270.5078100000001</c:v>
                </c:pt>
                <c:pt idx="27675">
                  <c:v>2270.5078100000001</c:v>
                </c:pt>
                <c:pt idx="27676">
                  <c:v>2270.5078100000001</c:v>
                </c:pt>
                <c:pt idx="27677">
                  <c:v>2270.5078100000001</c:v>
                </c:pt>
                <c:pt idx="27678">
                  <c:v>2270.5078100000001</c:v>
                </c:pt>
                <c:pt idx="27679">
                  <c:v>2270.5078100000001</c:v>
                </c:pt>
                <c:pt idx="27680">
                  <c:v>2270.5078100000001</c:v>
                </c:pt>
                <c:pt idx="27681">
                  <c:v>2270.5078100000001</c:v>
                </c:pt>
                <c:pt idx="27682">
                  <c:v>2270.5078100000001</c:v>
                </c:pt>
                <c:pt idx="27683">
                  <c:v>2270.5078100000001</c:v>
                </c:pt>
                <c:pt idx="27684">
                  <c:v>2270.5078100000001</c:v>
                </c:pt>
                <c:pt idx="27685">
                  <c:v>2270.5078100000001</c:v>
                </c:pt>
                <c:pt idx="27686">
                  <c:v>2272.94922</c:v>
                </c:pt>
                <c:pt idx="27687">
                  <c:v>2270.5078100000001</c:v>
                </c:pt>
                <c:pt idx="27688">
                  <c:v>2270.5078100000001</c:v>
                </c:pt>
                <c:pt idx="27689">
                  <c:v>2270.5078100000001</c:v>
                </c:pt>
                <c:pt idx="27690">
                  <c:v>2270.5078100000001</c:v>
                </c:pt>
                <c:pt idx="27691">
                  <c:v>2270.5078100000001</c:v>
                </c:pt>
                <c:pt idx="27692">
                  <c:v>2270.5078100000001</c:v>
                </c:pt>
                <c:pt idx="27693">
                  <c:v>2270.5078100000001</c:v>
                </c:pt>
                <c:pt idx="27694">
                  <c:v>2270.5078100000001</c:v>
                </c:pt>
                <c:pt idx="27695">
                  <c:v>2270.5078100000001</c:v>
                </c:pt>
                <c:pt idx="27696">
                  <c:v>2270.5078100000001</c:v>
                </c:pt>
                <c:pt idx="27697">
                  <c:v>2270.5078100000001</c:v>
                </c:pt>
                <c:pt idx="27698">
                  <c:v>2270.5078100000001</c:v>
                </c:pt>
                <c:pt idx="27699">
                  <c:v>2270.5078100000001</c:v>
                </c:pt>
                <c:pt idx="27700">
                  <c:v>2270.5078100000001</c:v>
                </c:pt>
                <c:pt idx="27701">
                  <c:v>2270.5078100000001</c:v>
                </c:pt>
                <c:pt idx="27702">
                  <c:v>2270.5078100000001</c:v>
                </c:pt>
                <c:pt idx="27703">
                  <c:v>2270.5078100000001</c:v>
                </c:pt>
                <c:pt idx="27704">
                  <c:v>2270.5078100000001</c:v>
                </c:pt>
                <c:pt idx="27705">
                  <c:v>2270.5078100000001</c:v>
                </c:pt>
                <c:pt idx="27706">
                  <c:v>2270.5078100000001</c:v>
                </c:pt>
                <c:pt idx="27707">
                  <c:v>2270.5078100000001</c:v>
                </c:pt>
                <c:pt idx="27708">
                  <c:v>2270.5078100000001</c:v>
                </c:pt>
                <c:pt idx="27709">
                  <c:v>2270.5078100000001</c:v>
                </c:pt>
                <c:pt idx="27710">
                  <c:v>2270.5078100000001</c:v>
                </c:pt>
                <c:pt idx="27711">
                  <c:v>2270.5078100000001</c:v>
                </c:pt>
                <c:pt idx="27712">
                  <c:v>2270.5078100000001</c:v>
                </c:pt>
                <c:pt idx="27713">
                  <c:v>2270.5078100000001</c:v>
                </c:pt>
                <c:pt idx="27714">
                  <c:v>2270.5078100000001</c:v>
                </c:pt>
                <c:pt idx="27715">
                  <c:v>2270.5078100000001</c:v>
                </c:pt>
                <c:pt idx="27716">
                  <c:v>2270.5078100000001</c:v>
                </c:pt>
                <c:pt idx="27717">
                  <c:v>2270.5078100000001</c:v>
                </c:pt>
                <c:pt idx="27718">
                  <c:v>2270.5078100000001</c:v>
                </c:pt>
                <c:pt idx="27719">
                  <c:v>2270.5078100000001</c:v>
                </c:pt>
                <c:pt idx="27720">
                  <c:v>2270.5078100000001</c:v>
                </c:pt>
                <c:pt idx="27721">
                  <c:v>2270.5078100000001</c:v>
                </c:pt>
                <c:pt idx="27722">
                  <c:v>2270.5078100000001</c:v>
                </c:pt>
                <c:pt idx="27723">
                  <c:v>2270.5078100000001</c:v>
                </c:pt>
                <c:pt idx="27724">
                  <c:v>2270.5078100000001</c:v>
                </c:pt>
                <c:pt idx="27725">
                  <c:v>2270.5078100000001</c:v>
                </c:pt>
                <c:pt idx="27726">
                  <c:v>2270.5078100000001</c:v>
                </c:pt>
                <c:pt idx="27727">
                  <c:v>2270.5078100000001</c:v>
                </c:pt>
                <c:pt idx="27728">
                  <c:v>2270.5078100000001</c:v>
                </c:pt>
                <c:pt idx="27729">
                  <c:v>2270.5078100000001</c:v>
                </c:pt>
                <c:pt idx="27730">
                  <c:v>2270.5078100000001</c:v>
                </c:pt>
                <c:pt idx="27731">
                  <c:v>2270.5078100000001</c:v>
                </c:pt>
                <c:pt idx="27732">
                  <c:v>2270.5078100000001</c:v>
                </c:pt>
                <c:pt idx="27733">
                  <c:v>2270.5078100000001</c:v>
                </c:pt>
                <c:pt idx="27734">
                  <c:v>2270.5078100000001</c:v>
                </c:pt>
                <c:pt idx="27735">
                  <c:v>2270.5078100000001</c:v>
                </c:pt>
                <c:pt idx="27736">
                  <c:v>2270.5078100000001</c:v>
                </c:pt>
                <c:pt idx="27737">
                  <c:v>2270.5078100000001</c:v>
                </c:pt>
                <c:pt idx="27738">
                  <c:v>2270.5078100000001</c:v>
                </c:pt>
                <c:pt idx="27739">
                  <c:v>2270.5078100000001</c:v>
                </c:pt>
                <c:pt idx="27740">
                  <c:v>2270.5078100000001</c:v>
                </c:pt>
                <c:pt idx="27741">
                  <c:v>2270.5078100000001</c:v>
                </c:pt>
                <c:pt idx="27742">
                  <c:v>2270.5078100000001</c:v>
                </c:pt>
                <c:pt idx="27743">
                  <c:v>2270.5078100000001</c:v>
                </c:pt>
                <c:pt idx="27744">
                  <c:v>2270.5078100000001</c:v>
                </c:pt>
                <c:pt idx="27745">
                  <c:v>2270.5078100000001</c:v>
                </c:pt>
                <c:pt idx="27746">
                  <c:v>2270.5078100000001</c:v>
                </c:pt>
                <c:pt idx="27747">
                  <c:v>2270.5078100000001</c:v>
                </c:pt>
                <c:pt idx="27748">
                  <c:v>2270.5078100000001</c:v>
                </c:pt>
                <c:pt idx="27749">
                  <c:v>2270.5078100000001</c:v>
                </c:pt>
                <c:pt idx="27750">
                  <c:v>2270.5078100000001</c:v>
                </c:pt>
                <c:pt idx="27751">
                  <c:v>2270.5078100000001</c:v>
                </c:pt>
                <c:pt idx="27752">
                  <c:v>2270.5078100000001</c:v>
                </c:pt>
                <c:pt idx="27753">
                  <c:v>2270.5078100000001</c:v>
                </c:pt>
                <c:pt idx="27754">
                  <c:v>2270.5078100000001</c:v>
                </c:pt>
                <c:pt idx="27755">
                  <c:v>2270.5078100000001</c:v>
                </c:pt>
                <c:pt idx="27756">
                  <c:v>2270.5078100000001</c:v>
                </c:pt>
                <c:pt idx="27757">
                  <c:v>2270.5078100000001</c:v>
                </c:pt>
                <c:pt idx="27758">
                  <c:v>2270.5078100000001</c:v>
                </c:pt>
                <c:pt idx="27759">
                  <c:v>2270.5078100000001</c:v>
                </c:pt>
                <c:pt idx="27760">
                  <c:v>2270.5078100000001</c:v>
                </c:pt>
                <c:pt idx="27761">
                  <c:v>2270.5078100000001</c:v>
                </c:pt>
                <c:pt idx="27762">
                  <c:v>2270.5078100000001</c:v>
                </c:pt>
                <c:pt idx="27763">
                  <c:v>2270.5078100000001</c:v>
                </c:pt>
                <c:pt idx="27764">
                  <c:v>2270.5078100000001</c:v>
                </c:pt>
                <c:pt idx="27765">
                  <c:v>2270.5078100000001</c:v>
                </c:pt>
                <c:pt idx="27766">
                  <c:v>2270.5078100000001</c:v>
                </c:pt>
                <c:pt idx="27767">
                  <c:v>2270.5078100000001</c:v>
                </c:pt>
                <c:pt idx="27768">
                  <c:v>2270.5078100000001</c:v>
                </c:pt>
                <c:pt idx="27769">
                  <c:v>2270.5078100000001</c:v>
                </c:pt>
                <c:pt idx="27770">
                  <c:v>2270.5078100000001</c:v>
                </c:pt>
                <c:pt idx="27771">
                  <c:v>2270.5078100000001</c:v>
                </c:pt>
                <c:pt idx="27772">
                  <c:v>2270.5078100000001</c:v>
                </c:pt>
                <c:pt idx="27773">
                  <c:v>2270.5078100000001</c:v>
                </c:pt>
                <c:pt idx="27774">
                  <c:v>2270.5078100000001</c:v>
                </c:pt>
                <c:pt idx="27775">
                  <c:v>2270.5078100000001</c:v>
                </c:pt>
                <c:pt idx="27776">
                  <c:v>2270.5078100000001</c:v>
                </c:pt>
                <c:pt idx="27777">
                  <c:v>2270.5078100000001</c:v>
                </c:pt>
                <c:pt idx="27778">
                  <c:v>2270.5078100000001</c:v>
                </c:pt>
                <c:pt idx="27779">
                  <c:v>2270.5078100000001</c:v>
                </c:pt>
                <c:pt idx="27780">
                  <c:v>2270.5078100000001</c:v>
                </c:pt>
                <c:pt idx="27781">
                  <c:v>2270.5078100000001</c:v>
                </c:pt>
                <c:pt idx="27782">
                  <c:v>2270.5078100000001</c:v>
                </c:pt>
                <c:pt idx="27783">
                  <c:v>2270.5078100000001</c:v>
                </c:pt>
                <c:pt idx="27784">
                  <c:v>2270.5078100000001</c:v>
                </c:pt>
                <c:pt idx="27785">
                  <c:v>2270.5078100000001</c:v>
                </c:pt>
                <c:pt idx="27786">
                  <c:v>2270.5078100000001</c:v>
                </c:pt>
                <c:pt idx="27787">
                  <c:v>2270.5078100000001</c:v>
                </c:pt>
                <c:pt idx="27788">
                  <c:v>2270.5078100000001</c:v>
                </c:pt>
                <c:pt idx="27789">
                  <c:v>2270.5078100000001</c:v>
                </c:pt>
                <c:pt idx="27790">
                  <c:v>2270.5078100000001</c:v>
                </c:pt>
                <c:pt idx="27791">
                  <c:v>2270.5078100000001</c:v>
                </c:pt>
                <c:pt idx="27792">
                  <c:v>2270.5078100000001</c:v>
                </c:pt>
                <c:pt idx="27793">
                  <c:v>2270.5078100000001</c:v>
                </c:pt>
                <c:pt idx="27794">
                  <c:v>2270.5078100000001</c:v>
                </c:pt>
                <c:pt idx="27795">
                  <c:v>2270.5078100000001</c:v>
                </c:pt>
                <c:pt idx="27796">
                  <c:v>2270.5078100000001</c:v>
                </c:pt>
                <c:pt idx="27797">
                  <c:v>2270.5078100000001</c:v>
                </c:pt>
                <c:pt idx="27798">
                  <c:v>2270.5078100000001</c:v>
                </c:pt>
                <c:pt idx="27799">
                  <c:v>2270.5078100000001</c:v>
                </c:pt>
                <c:pt idx="27800">
                  <c:v>2270.5078100000001</c:v>
                </c:pt>
                <c:pt idx="27801">
                  <c:v>2270.5078100000001</c:v>
                </c:pt>
                <c:pt idx="27802">
                  <c:v>2270.5078100000001</c:v>
                </c:pt>
                <c:pt idx="27803">
                  <c:v>2270.5078100000001</c:v>
                </c:pt>
                <c:pt idx="27804">
                  <c:v>2270.5078100000001</c:v>
                </c:pt>
                <c:pt idx="27805">
                  <c:v>2270.5078100000001</c:v>
                </c:pt>
                <c:pt idx="27806">
                  <c:v>2270.5078100000001</c:v>
                </c:pt>
                <c:pt idx="27807">
                  <c:v>2270.5078100000001</c:v>
                </c:pt>
                <c:pt idx="27808">
                  <c:v>2270.5078100000001</c:v>
                </c:pt>
                <c:pt idx="27809">
                  <c:v>2270.5078100000001</c:v>
                </c:pt>
                <c:pt idx="27810">
                  <c:v>2270.5078100000001</c:v>
                </c:pt>
                <c:pt idx="27811">
                  <c:v>2270.5078100000001</c:v>
                </c:pt>
                <c:pt idx="27812">
                  <c:v>2270.5078100000001</c:v>
                </c:pt>
                <c:pt idx="27813">
                  <c:v>2270.5078100000001</c:v>
                </c:pt>
                <c:pt idx="27814">
                  <c:v>2270.5078100000001</c:v>
                </c:pt>
                <c:pt idx="27815">
                  <c:v>2270.5078100000001</c:v>
                </c:pt>
                <c:pt idx="27816">
                  <c:v>2270.5078100000001</c:v>
                </c:pt>
                <c:pt idx="27817">
                  <c:v>2270.5078100000001</c:v>
                </c:pt>
                <c:pt idx="27818">
                  <c:v>2270.5078100000001</c:v>
                </c:pt>
                <c:pt idx="27819">
                  <c:v>2270.5078100000001</c:v>
                </c:pt>
                <c:pt idx="27820">
                  <c:v>2270.5078100000001</c:v>
                </c:pt>
                <c:pt idx="27821">
                  <c:v>2270.5078100000001</c:v>
                </c:pt>
                <c:pt idx="27822">
                  <c:v>2270.5078100000001</c:v>
                </c:pt>
                <c:pt idx="27823">
                  <c:v>2270.5078100000001</c:v>
                </c:pt>
                <c:pt idx="27824">
                  <c:v>2270.5078100000001</c:v>
                </c:pt>
                <c:pt idx="27825">
                  <c:v>2270.5078100000001</c:v>
                </c:pt>
                <c:pt idx="27826">
                  <c:v>2270.5078100000001</c:v>
                </c:pt>
                <c:pt idx="27827">
                  <c:v>2270.5078100000001</c:v>
                </c:pt>
                <c:pt idx="27828">
                  <c:v>2270.5078100000001</c:v>
                </c:pt>
                <c:pt idx="27829">
                  <c:v>2270.5078100000001</c:v>
                </c:pt>
                <c:pt idx="27830">
                  <c:v>2270.5078100000001</c:v>
                </c:pt>
                <c:pt idx="27831">
                  <c:v>2270.5078100000001</c:v>
                </c:pt>
                <c:pt idx="27832">
                  <c:v>2270.5078100000001</c:v>
                </c:pt>
                <c:pt idx="27833">
                  <c:v>2270.5078100000001</c:v>
                </c:pt>
                <c:pt idx="27834">
                  <c:v>2270.5078100000001</c:v>
                </c:pt>
                <c:pt idx="27835">
                  <c:v>2270.5078100000001</c:v>
                </c:pt>
                <c:pt idx="27836">
                  <c:v>2270.5078100000001</c:v>
                </c:pt>
                <c:pt idx="27837">
                  <c:v>2270.5078100000001</c:v>
                </c:pt>
                <c:pt idx="27838">
                  <c:v>2270.5078100000001</c:v>
                </c:pt>
                <c:pt idx="27839">
                  <c:v>2270.5078100000001</c:v>
                </c:pt>
                <c:pt idx="27840">
                  <c:v>2270.5078100000001</c:v>
                </c:pt>
                <c:pt idx="27841">
                  <c:v>2270.5078100000001</c:v>
                </c:pt>
                <c:pt idx="27842">
                  <c:v>2270.5078100000001</c:v>
                </c:pt>
                <c:pt idx="27843">
                  <c:v>2270.5078100000001</c:v>
                </c:pt>
                <c:pt idx="27844">
                  <c:v>2270.5078100000001</c:v>
                </c:pt>
                <c:pt idx="27845">
                  <c:v>2270.5078100000001</c:v>
                </c:pt>
                <c:pt idx="27846">
                  <c:v>2270.5078100000001</c:v>
                </c:pt>
                <c:pt idx="27847">
                  <c:v>2270.5078100000001</c:v>
                </c:pt>
                <c:pt idx="27848">
                  <c:v>2270.5078100000001</c:v>
                </c:pt>
                <c:pt idx="27849">
                  <c:v>2270.5078100000001</c:v>
                </c:pt>
                <c:pt idx="27850">
                  <c:v>2270.5078100000001</c:v>
                </c:pt>
                <c:pt idx="27851">
                  <c:v>2270.5078100000001</c:v>
                </c:pt>
                <c:pt idx="27852">
                  <c:v>2272.94922</c:v>
                </c:pt>
                <c:pt idx="27853">
                  <c:v>2270.5078100000001</c:v>
                </c:pt>
                <c:pt idx="27854">
                  <c:v>2270.5078100000001</c:v>
                </c:pt>
                <c:pt idx="27855">
                  <c:v>2270.5078100000001</c:v>
                </c:pt>
                <c:pt idx="27856">
                  <c:v>2270.5078100000001</c:v>
                </c:pt>
                <c:pt idx="27857">
                  <c:v>2270.5078100000001</c:v>
                </c:pt>
                <c:pt idx="27858">
                  <c:v>2270.5078100000001</c:v>
                </c:pt>
                <c:pt idx="27859">
                  <c:v>2270.5078100000001</c:v>
                </c:pt>
                <c:pt idx="27860">
                  <c:v>2270.5078100000001</c:v>
                </c:pt>
                <c:pt idx="27861">
                  <c:v>2270.5078100000001</c:v>
                </c:pt>
                <c:pt idx="27862">
                  <c:v>2270.5078100000001</c:v>
                </c:pt>
                <c:pt idx="27863">
                  <c:v>2270.5078100000001</c:v>
                </c:pt>
                <c:pt idx="27864">
                  <c:v>2270.5078100000001</c:v>
                </c:pt>
                <c:pt idx="27865">
                  <c:v>2270.5078100000001</c:v>
                </c:pt>
                <c:pt idx="27866">
                  <c:v>2270.5078100000001</c:v>
                </c:pt>
                <c:pt idx="27867">
                  <c:v>2270.5078100000001</c:v>
                </c:pt>
                <c:pt idx="27868">
                  <c:v>2270.5078100000001</c:v>
                </c:pt>
                <c:pt idx="27869">
                  <c:v>2270.5078100000001</c:v>
                </c:pt>
                <c:pt idx="27870">
                  <c:v>2270.5078100000001</c:v>
                </c:pt>
                <c:pt idx="27871">
                  <c:v>2270.5078100000001</c:v>
                </c:pt>
                <c:pt idx="27872">
                  <c:v>2270.5078100000001</c:v>
                </c:pt>
                <c:pt idx="27873">
                  <c:v>2270.5078100000001</c:v>
                </c:pt>
                <c:pt idx="27874">
                  <c:v>2270.5078100000001</c:v>
                </c:pt>
                <c:pt idx="27875">
                  <c:v>2270.5078100000001</c:v>
                </c:pt>
                <c:pt idx="27876">
                  <c:v>2270.5078100000001</c:v>
                </c:pt>
                <c:pt idx="27877">
                  <c:v>2270.5078100000001</c:v>
                </c:pt>
                <c:pt idx="27878">
                  <c:v>2270.5078100000001</c:v>
                </c:pt>
                <c:pt idx="27879">
                  <c:v>2270.5078100000001</c:v>
                </c:pt>
                <c:pt idx="27880">
                  <c:v>2270.5078100000001</c:v>
                </c:pt>
                <c:pt idx="27881">
                  <c:v>2270.5078100000001</c:v>
                </c:pt>
                <c:pt idx="27882">
                  <c:v>2270.5078100000001</c:v>
                </c:pt>
                <c:pt idx="27883">
                  <c:v>2270.5078100000001</c:v>
                </c:pt>
                <c:pt idx="27884">
                  <c:v>2270.5078100000001</c:v>
                </c:pt>
                <c:pt idx="27885">
                  <c:v>2270.5078100000001</c:v>
                </c:pt>
                <c:pt idx="27886">
                  <c:v>2270.5078100000001</c:v>
                </c:pt>
                <c:pt idx="27887">
                  <c:v>2270.5078100000001</c:v>
                </c:pt>
                <c:pt idx="27888">
                  <c:v>2270.5078100000001</c:v>
                </c:pt>
                <c:pt idx="27889">
                  <c:v>2270.5078100000001</c:v>
                </c:pt>
                <c:pt idx="27890">
                  <c:v>2270.5078100000001</c:v>
                </c:pt>
                <c:pt idx="27891">
                  <c:v>2270.5078100000001</c:v>
                </c:pt>
                <c:pt idx="27892">
                  <c:v>2270.5078100000001</c:v>
                </c:pt>
                <c:pt idx="27893">
                  <c:v>2270.5078100000001</c:v>
                </c:pt>
                <c:pt idx="27894">
                  <c:v>2270.5078100000001</c:v>
                </c:pt>
                <c:pt idx="27895">
                  <c:v>2270.5078100000001</c:v>
                </c:pt>
                <c:pt idx="27896">
                  <c:v>2270.5078100000001</c:v>
                </c:pt>
                <c:pt idx="27897">
                  <c:v>2270.5078100000001</c:v>
                </c:pt>
                <c:pt idx="27898">
                  <c:v>2270.5078100000001</c:v>
                </c:pt>
                <c:pt idx="27899">
                  <c:v>2270.5078100000001</c:v>
                </c:pt>
                <c:pt idx="27900">
                  <c:v>2270.5078100000001</c:v>
                </c:pt>
                <c:pt idx="27901">
                  <c:v>2270.5078100000001</c:v>
                </c:pt>
                <c:pt idx="27902">
                  <c:v>2270.5078100000001</c:v>
                </c:pt>
                <c:pt idx="27903">
                  <c:v>2270.5078100000001</c:v>
                </c:pt>
                <c:pt idx="27904">
                  <c:v>2270.5078100000001</c:v>
                </c:pt>
                <c:pt idx="27905">
                  <c:v>2270.5078100000001</c:v>
                </c:pt>
                <c:pt idx="27906">
                  <c:v>2270.5078100000001</c:v>
                </c:pt>
                <c:pt idx="27907">
                  <c:v>2270.5078100000001</c:v>
                </c:pt>
                <c:pt idx="27908">
                  <c:v>2270.5078100000001</c:v>
                </c:pt>
                <c:pt idx="27909">
                  <c:v>2270.5078100000001</c:v>
                </c:pt>
                <c:pt idx="27910">
                  <c:v>2270.5078100000001</c:v>
                </c:pt>
                <c:pt idx="27911">
                  <c:v>2270.5078100000001</c:v>
                </c:pt>
                <c:pt idx="27912">
                  <c:v>2270.5078100000001</c:v>
                </c:pt>
                <c:pt idx="27913">
                  <c:v>2270.5078100000001</c:v>
                </c:pt>
                <c:pt idx="27914">
                  <c:v>2270.5078100000001</c:v>
                </c:pt>
                <c:pt idx="27915">
                  <c:v>2270.5078100000001</c:v>
                </c:pt>
                <c:pt idx="27916">
                  <c:v>2270.5078100000001</c:v>
                </c:pt>
                <c:pt idx="27917">
                  <c:v>2270.5078100000001</c:v>
                </c:pt>
                <c:pt idx="27918">
                  <c:v>2270.5078100000001</c:v>
                </c:pt>
                <c:pt idx="27919">
                  <c:v>2270.5078100000001</c:v>
                </c:pt>
                <c:pt idx="27920">
                  <c:v>2270.5078100000001</c:v>
                </c:pt>
                <c:pt idx="27921">
                  <c:v>2270.5078100000001</c:v>
                </c:pt>
                <c:pt idx="27922">
                  <c:v>2270.5078100000001</c:v>
                </c:pt>
                <c:pt idx="27923">
                  <c:v>2270.5078100000001</c:v>
                </c:pt>
                <c:pt idx="27924">
                  <c:v>2270.5078100000001</c:v>
                </c:pt>
                <c:pt idx="27925">
                  <c:v>2270.5078100000001</c:v>
                </c:pt>
                <c:pt idx="27926">
                  <c:v>2270.5078100000001</c:v>
                </c:pt>
                <c:pt idx="27927">
                  <c:v>2270.5078100000001</c:v>
                </c:pt>
                <c:pt idx="27928">
                  <c:v>2270.5078100000001</c:v>
                </c:pt>
                <c:pt idx="27929">
                  <c:v>2270.5078100000001</c:v>
                </c:pt>
                <c:pt idx="27930">
                  <c:v>2270.5078100000001</c:v>
                </c:pt>
                <c:pt idx="27931">
                  <c:v>2270.5078100000001</c:v>
                </c:pt>
                <c:pt idx="27932">
                  <c:v>2270.5078100000001</c:v>
                </c:pt>
                <c:pt idx="27933">
                  <c:v>2270.5078100000001</c:v>
                </c:pt>
                <c:pt idx="27934">
                  <c:v>2270.5078100000001</c:v>
                </c:pt>
                <c:pt idx="27935">
                  <c:v>2270.5078100000001</c:v>
                </c:pt>
                <c:pt idx="27936">
                  <c:v>2270.5078100000001</c:v>
                </c:pt>
                <c:pt idx="27937">
                  <c:v>2270.5078100000001</c:v>
                </c:pt>
                <c:pt idx="27938">
                  <c:v>2270.5078100000001</c:v>
                </c:pt>
                <c:pt idx="27939">
                  <c:v>2270.5078100000001</c:v>
                </c:pt>
                <c:pt idx="27940">
                  <c:v>2270.5078100000001</c:v>
                </c:pt>
                <c:pt idx="27941">
                  <c:v>2270.5078100000001</c:v>
                </c:pt>
                <c:pt idx="27942">
                  <c:v>2270.5078100000001</c:v>
                </c:pt>
                <c:pt idx="27943">
                  <c:v>2270.5078100000001</c:v>
                </c:pt>
                <c:pt idx="27944">
                  <c:v>2270.5078100000001</c:v>
                </c:pt>
                <c:pt idx="27945">
                  <c:v>2270.5078100000001</c:v>
                </c:pt>
                <c:pt idx="27946">
                  <c:v>2270.5078100000001</c:v>
                </c:pt>
                <c:pt idx="27947">
                  <c:v>2270.5078100000001</c:v>
                </c:pt>
                <c:pt idx="27948">
                  <c:v>2270.5078100000001</c:v>
                </c:pt>
                <c:pt idx="27949">
                  <c:v>2270.5078100000001</c:v>
                </c:pt>
                <c:pt idx="27950">
                  <c:v>2270.5078100000001</c:v>
                </c:pt>
                <c:pt idx="27951">
                  <c:v>2270.5078100000001</c:v>
                </c:pt>
                <c:pt idx="27952">
                  <c:v>2270.5078100000001</c:v>
                </c:pt>
                <c:pt idx="27953">
                  <c:v>2270.5078100000001</c:v>
                </c:pt>
                <c:pt idx="27954">
                  <c:v>2270.5078100000001</c:v>
                </c:pt>
                <c:pt idx="27955">
                  <c:v>2270.5078100000001</c:v>
                </c:pt>
                <c:pt idx="27956">
                  <c:v>2270.5078100000001</c:v>
                </c:pt>
                <c:pt idx="27957">
                  <c:v>2270.5078100000001</c:v>
                </c:pt>
                <c:pt idx="27958">
                  <c:v>2270.5078100000001</c:v>
                </c:pt>
                <c:pt idx="27959">
                  <c:v>2270.5078100000001</c:v>
                </c:pt>
                <c:pt idx="27960">
                  <c:v>2270.5078100000001</c:v>
                </c:pt>
                <c:pt idx="27961">
                  <c:v>2270.5078100000001</c:v>
                </c:pt>
                <c:pt idx="27962">
                  <c:v>2270.5078100000001</c:v>
                </c:pt>
                <c:pt idx="27963">
                  <c:v>2270.5078100000001</c:v>
                </c:pt>
                <c:pt idx="27964">
                  <c:v>2270.5078100000001</c:v>
                </c:pt>
                <c:pt idx="27965">
                  <c:v>2270.5078100000001</c:v>
                </c:pt>
                <c:pt idx="27966">
                  <c:v>2270.5078100000001</c:v>
                </c:pt>
                <c:pt idx="27967">
                  <c:v>2270.5078100000001</c:v>
                </c:pt>
                <c:pt idx="27968">
                  <c:v>2270.5078100000001</c:v>
                </c:pt>
                <c:pt idx="27969">
                  <c:v>2270.5078100000001</c:v>
                </c:pt>
                <c:pt idx="27970">
                  <c:v>2270.5078100000001</c:v>
                </c:pt>
                <c:pt idx="27971">
                  <c:v>2270.5078100000001</c:v>
                </c:pt>
                <c:pt idx="27972">
                  <c:v>2270.5078100000001</c:v>
                </c:pt>
                <c:pt idx="27973">
                  <c:v>2270.5078100000001</c:v>
                </c:pt>
                <c:pt idx="27974">
                  <c:v>2270.5078100000001</c:v>
                </c:pt>
                <c:pt idx="27975">
                  <c:v>2270.5078100000001</c:v>
                </c:pt>
                <c:pt idx="27976">
                  <c:v>2270.5078100000001</c:v>
                </c:pt>
                <c:pt idx="27977">
                  <c:v>2270.5078100000001</c:v>
                </c:pt>
                <c:pt idx="27978">
                  <c:v>2270.5078100000001</c:v>
                </c:pt>
                <c:pt idx="27979">
                  <c:v>2270.5078100000001</c:v>
                </c:pt>
                <c:pt idx="27980">
                  <c:v>2270.5078100000001</c:v>
                </c:pt>
                <c:pt idx="27981">
                  <c:v>2270.5078100000001</c:v>
                </c:pt>
                <c:pt idx="27982">
                  <c:v>2270.5078100000001</c:v>
                </c:pt>
                <c:pt idx="27983">
                  <c:v>2270.5078100000001</c:v>
                </c:pt>
                <c:pt idx="27984">
                  <c:v>2270.5078100000001</c:v>
                </c:pt>
                <c:pt idx="27985">
                  <c:v>2270.5078100000001</c:v>
                </c:pt>
                <c:pt idx="27986">
                  <c:v>2270.5078100000001</c:v>
                </c:pt>
                <c:pt idx="27987">
                  <c:v>2270.5078100000001</c:v>
                </c:pt>
                <c:pt idx="27988">
                  <c:v>2270.5078100000001</c:v>
                </c:pt>
                <c:pt idx="27989">
                  <c:v>2270.5078100000001</c:v>
                </c:pt>
                <c:pt idx="27990">
                  <c:v>2270.5078100000001</c:v>
                </c:pt>
                <c:pt idx="27991">
                  <c:v>2270.5078100000001</c:v>
                </c:pt>
                <c:pt idx="27992">
                  <c:v>2270.5078100000001</c:v>
                </c:pt>
                <c:pt idx="27993">
                  <c:v>2270.5078100000001</c:v>
                </c:pt>
                <c:pt idx="27994">
                  <c:v>2270.5078100000001</c:v>
                </c:pt>
                <c:pt idx="27995">
                  <c:v>2270.5078100000001</c:v>
                </c:pt>
                <c:pt idx="27996">
                  <c:v>2270.5078100000001</c:v>
                </c:pt>
                <c:pt idx="27997">
                  <c:v>2270.5078100000001</c:v>
                </c:pt>
                <c:pt idx="27998">
                  <c:v>2270.5078100000001</c:v>
                </c:pt>
                <c:pt idx="27999">
                  <c:v>2270.5078100000001</c:v>
                </c:pt>
                <c:pt idx="28000">
                  <c:v>2270.5078100000001</c:v>
                </c:pt>
                <c:pt idx="28001">
                  <c:v>2270.5078100000001</c:v>
                </c:pt>
                <c:pt idx="28002">
                  <c:v>2270.5078100000001</c:v>
                </c:pt>
                <c:pt idx="28003">
                  <c:v>2270.5078100000001</c:v>
                </c:pt>
                <c:pt idx="28004">
                  <c:v>2270.5078100000001</c:v>
                </c:pt>
                <c:pt idx="28005">
                  <c:v>2270.5078100000001</c:v>
                </c:pt>
                <c:pt idx="28006">
                  <c:v>2270.5078100000001</c:v>
                </c:pt>
                <c:pt idx="28007">
                  <c:v>2270.5078100000001</c:v>
                </c:pt>
                <c:pt idx="28008">
                  <c:v>2270.5078100000001</c:v>
                </c:pt>
                <c:pt idx="28009">
                  <c:v>2270.5078100000001</c:v>
                </c:pt>
                <c:pt idx="28010">
                  <c:v>2270.5078100000001</c:v>
                </c:pt>
                <c:pt idx="28011">
                  <c:v>2270.5078100000001</c:v>
                </c:pt>
                <c:pt idx="28012">
                  <c:v>2270.5078100000001</c:v>
                </c:pt>
                <c:pt idx="28013">
                  <c:v>2270.5078100000001</c:v>
                </c:pt>
                <c:pt idx="28014">
                  <c:v>2270.5078100000001</c:v>
                </c:pt>
                <c:pt idx="28015">
                  <c:v>2270.5078100000001</c:v>
                </c:pt>
                <c:pt idx="28016">
                  <c:v>2270.5078100000001</c:v>
                </c:pt>
                <c:pt idx="28017">
                  <c:v>2270.5078100000001</c:v>
                </c:pt>
                <c:pt idx="28018">
                  <c:v>2270.5078100000001</c:v>
                </c:pt>
                <c:pt idx="28019">
                  <c:v>2270.5078100000001</c:v>
                </c:pt>
                <c:pt idx="28020">
                  <c:v>2270.5078100000001</c:v>
                </c:pt>
                <c:pt idx="28021">
                  <c:v>2270.5078100000001</c:v>
                </c:pt>
                <c:pt idx="28022">
                  <c:v>2270.5078100000001</c:v>
                </c:pt>
                <c:pt idx="28023">
                  <c:v>2270.5078100000001</c:v>
                </c:pt>
                <c:pt idx="28024">
                  <c:v>2270.5078100000001</c:v>
                </c:pt>
                <c:pt idx="28025">
                  <c:v>2270.5078100000001</c:v>
                </c:pt>
                <c:pt idx="28026">
                  <c:v>2270.5078100000001</c:v>
                </c:pt>
                <c:pt idx="28027">
                  <c:v>2270.5078100000001</c:v>
                </c:pt>
                <c:pt idx="28028">
                  <c:v>2270.5078100000001</c:v>
                </c:pt>
                <c:pt idx="28029">
                  <c:v>2270.5078100000001</c:v>
                </c:pt>
                <c:pt idx="28030">
                  <c:v>2270.5078100000001</c:v>
                </c:pt>
                <c:pt idx="28031">
                  <c:v>2270.5078100000001</c:v>
                </c:pt>
                <c:pt idx="28032">
                  <c:v>2270.5078100000001</c:v>
                </c:pt>
                <c:pt idx="28033">
                  <c:v>2270.5078100000001</c:v>
                </c:pt>
                <c:pt idx="28034">
                  <c:v>2270.5078100000001</c:v>
                </c:pt>
                <c:pt idx="28035">
                  <c:v>2270.5078100000001</c:v>
                </c:pt>
                <c:pt idx="28036">
                  <c:v>2270.5078100000001</c:v>
                </c:pt>
                <c:pt idx="28037">
                  <c:v>2270.5078100000001</c:v>
                </c:pt>
                <c:pt idx="28038">
                  <c:v>2270.5078100000001</c:v>
                </c:pt>
                <c:pt idx="28039">
                  <c:v>2270.5078100000001</c:v>
                </c:pt>
                <c:pt idx="28040">
                  <c:v>2270.5078100000001</c:v>
                </c:pt>
                <c:pt idx="28041">
                  <c:v>2270.5078100000001</c:v>
                </c:pt>
                <c:pt idx="28042">
                  <c:v>2270.5078100000001</c:v>
                </c:pt>
                <c:pt idx="28043">
                  <c:v>2270.5078100000001</c:v>
                </c:pt>
                <c:pt idx="28044">
                  <c:v>2270.5078100000001</c:v>
                </c:pt>
                <c:pt idx="28045">
                  <c:v>2270.5078100000001</c:v>
                </c:pt>
                <c:pt idx="28046">
                  <c:v>2270.5078100000001</c:v>
                </c:pt>
                <c:pt idx="28047">
                  <c:v>2270.5078100000001</c:v>
                </c:pt>
                <c:pt idx="28048">
                  <c:v>2270.5078100000001</c:v>
                </c:pt>
                <c:pt idx="28049">
                  <c:v>2270.5078100000001</c:v>
                </c:pt>
                <c:pt idx="28050">
                  <c:v>2270.5078100000001</c:v>
                </c:pt>
                <c:pt idx="28051">
                  <c:v>2270.5078100000001</c:v>
                </c:pt>
                <c:pt idx="28052">
                  <c:v>2270.5078100000001</c:v>
                </c:pt>
                <c:pt idx="28053">
                  <c:v>2270.5078100000001</c:v>
                </c:pt>
                <c:pt idx="28054">
                  <c:v>2270.5078100000001</c:v>
                </c:pt>
                <c:pt idx="28055">
                  <c:v>2270.5078100000001</c:v>
                </c:pt>
                <c:pt idx="28056">
                  <c:v>2270.5078100000001</c:v>
                </c:pt>
                <c:pt idx="28057">
                  <c:v>2270.5078100000001</c:v>
                </c:pt>
                <c:pt idx="28058">
                  <c:v>2270.5078100000001</c:v>
                </c:pt>
                <c:pt idx="28059">
                  <c:v>2270.5078100000001</c:v>
                </c:pt>
                <c:pt idx="28060">
                  <c:v>2270.5078100000001</c:v>
                </c:pt>
                <c:pt idx="28061">
                  <c:v>2270.5078100000001</c:v>
                </c:pt>
                <c:pt idx="28062">
                  <c:v>2270.5078100000001</c:v>
                </c:pt>
                <c:pt idx="28063">
                  <c:v>2270.5078100000001</c:v>
                </c:pt>
                <c:pt idx="28064">
                  <c:v>2270.5078100000001</c:v>
                </c:pt>
                <c:pt idx="28065">
                  <c:v>2270.5078100000001</c:v>
                </c:pt>
                <c:pt idx="28066">
                  <c:v>2270.5078100000001</c:v>
                </c:pt>
                <c:pt idx="28067">
                  <c:v>2270.5078100000001</c:v>
                </c:pt>
                <c:pt idx="28068">
                  <c:v>2270.5078100000001</c:v>
                </c:pt>
                <c:pt idx="28069">
                  <c:v>2270.5078100000001</c:v>
                </c:pt>
                <c:pt idx="28070">
                  <c:v>2270.5078100000001</c:v>
                </c:pt>
                <c:pt idx="28071">
                  <c:v>2270.5078100000001</c:v>
                </c:pt>
                <c:pt idx="28072">
                  <c:v>2270.5078100000001</c:v>
                </c:pt>
                <c:pt idx="28073">
                  <c:v>2270.5078100000001</c:v>
                </c:pt>
                <c:pt idx="28074">
                  <c:v>2270.5078100000001</c:v>
                </c:pt>
                <c:pt idx="28075">
                  <c:v>2270.5078100000001</c:v>
                </c:pt>
                <c:pt idx="28076">
                  <c:v>2270.5078100000001</c:v>
                </c:pt>
                <c:pt idx="28077">
                  <c:v>2270.5078100000001</c:v>
                </c:pt>
                <c:pt idx="28078">
                  <c:v>2270.5078100000001</c:v>
                </c:pt>
                <c:pt idx="28079">
                  <c:v>2270.5078100000001</c:v>
                </c:pt>
                <c:pt idx="28080">
                  <c:v>2270.5078100000001</c:v>
                </c:pt>
                <c:pt idx="28081">
                  <c:v>2270.5078100000001</c:v>
                </c:pt>
                <c:pt idx="28082">
                  <c:v>2270.5078100000001</c:v>
                </c:pt>
                <c:pt idx="28083">
                  <c:v>2270.5078100000001</c:v>
                </c:pt>
                <c:pt idx="28084">
                  <c:v>2270.5078100000001</c:v>
                </c:pt>
                <c:pt idx="28085">
                  <c:v>2270.5078100000001</c:v>
                </c:pt>
                <c:pt idx="28086">
                  <c:v>2270.5078100000001</c:v>
                </c:pt>
                <c:pt idx="28087">
                  <c:v>2270.5078100000001</c:v>
                </c:pt>
                <c:pt idx="28088">
                  <c:v>2270.5078100000001</c:v>
                </c:pt>
                <c:pt idx="28089">
                  <c:v>2270.5078100000001</c:v>
                </c:pt>
                <c:pt idx="28090">
                  <c:v>2270.5078100000001</c:v>
                </c:pt>
                <c:pt idx="28091">
                  <c:v>2270.5078100000001</c:v>
                </c:pt>
                <c:pt idx="28092">
                  <c:v>2270.5078100000001</c:v>
                </c:pt>
                <c:pt idx="28093">
                  <c:v>2270.5078100000001</c:v>
                </c:pt>
                <c:pt idx="28094">
                  <c:v>2270.5078100000001</c:v>
                </c:pt>
                <c:pt idx="28095">
                  <c:v>2270.5078100000001</c:v>
                </c:pt>
                <c:pt idx="28096">
                  <c:v>2270.5078100000001</c:v>
                </c:pt>
                <c:pt idx="28097">
                  <c:v>2270.5078100000001</c:v>
                </c:pt>
                <c:pt idx="28098">
                  <c:v>2270.5078100000001</c:v>
                </c:pt>
                <c:pt idx="28099">
                  <c:v>2270.5078100000001</c:v>
                </c:pt>
                <c:pt idx="28100">
                  <c:v>2270.5078100000001</c:v>
                </c:pt>
                <c:pt idx="28101">
                  <c:v>2270.5078100000001</c:v>
                </c:pt>
                <c:pt idx="28102">
                  <c:v>2270.5078100000001</c:v>
                </c:pt>
                <c:pt idx="28103">
                  <c:v>2270.5078100000001</c:v>
                </c:pt>
                <c:pt idx="28104">
                  <c:v>2270.5078100000001</c:v>
                </c:pt>
                <c:pt idx="28105">
                  <c:v>2270.5078100000001</c:v>
                </c:pt>
                <c:pt idx="28106">
                  <c:v>2270.5078100000001</c:v>
                </c:pt>
                <c:pt idx="28107">
                  <c:v>2270.5078100000001</c:v>
                </c:pt>
                <c:pt idx="28108">
                  <c:v>2270.5078100000001</c:v>
                </c:pt>
                <c:pt idx="28109">
                  <c:v>2270.5078100000001</c:v>
                </c:pt>
                <c:pt idx="28110">
                  <c:v>2270.5078100000001</c:v>
                </c:pt>
                <c:pt idx="28111">
                  <c:v>2270.5078100000001</c:v>
                </c:pt>
                <c:pt idx="28112">
                  <c:v>2270.5078100000001</c:v>
                </c:pt>
                <c:pt idx="28113">
                  <c:v>2270.5078100000001</c:v>
                </c:pt>
                <c:pt idx="28114">
                  <c:v>2270.5078100000001</c:v>
                </c:pt>
                <c:pt idx="28115">
                  <c:v>2270.5078100000001</c:v>
                </c:pt>
                <c:pt idx="28116">
                  <c:v>2270.5078100000001</c:v>
                </c:pt>
                <c:pt idx="28117">
                  <c:v>2270.5078100000001</c:v>
                </c:pt>
                <c:pt idx="28118">
                  <c:v>2270.5078100000001</c:v>
                </c:pt>
                <c:pt idx="28119">
                  <c:v>2270.5078100000001</c:v>
                </c:pt>
                <c:pt idx="28120">
                  <c:v>2270.5078100000001</c:v>
                </c:pt>
                <c:pt idx="28121">
                  <c:v>2270.5078100000001</c:v>
                </c:pt>
                <c:pt idx="28122">
                  <c:v>2270.5078100000001</c:v>
                </c:pt>
                <c:pt idx="28123">
                  <c:v>2270.5078100000001</c:v>
                </c:pt>
                <c:pt idx="28124">
                  <c:v>2270.5078100000001</c:v>
                </c:pt>
                <c:pt idx="28125">
                  <c:v>2270.5078100000001</c:v>
                </c:pt>
                <c:pt idx="28126">
                  <c:v>2270.5078100000001</c:v>
                </c:pt>
                <c:pt idx="28127">
                  <c:v>2270.5078100000001</c:v>
                </c:pt>
                <c:pt idx="28128">
                  <c:v>2270.5078100000001</c:v>
                </c:pt>
                <c:pt idx="28129">
                  <c:v>2270.5078100000001</c:v>
                </c:pt>
                <c:pt idx="28130">
                  <c:v>2270.5078100000001</c:v>
                </c:pt>
                <c:pt idx="28131">
                  <c:v>2270.5078100000001</c:v>
                </c:pt>
                <c:pt idx="28132">
                  <c:v>2270.5078100000001</c:v>
                </c:pt>
                <c:pt idx="28133">
                  <c:v>2270.5078100000001</c:v>
                </c:pt>
                <c:pt idx="28134">
                  <c:v>2270.5078100000001</c:v>
                </c:pt>
                <c:pt idx="28135">
                  <c:v>2270.5078100000001</c:v>
                </c:pt>
                <c:pt idx="28136">
                  <c:v>2270.5078100000001</c:v>
                </c:pt>
                <c:pt idx="28137">
                  <c:v>2270.5078100000001</c:v>
                </c:pt>
                <c:pt idx="28138">
                  <c:v>2270.5078100000001</c:v>
                </c:pt>
                <c:pt idx="28139">
                  <c:v>2270.5078100000001</c:v>
                </c:pt>
                <c:pt idx="28140">
                  <c:v>2270.5078100000001</c:v>
                </c:pt>
                <c:pt idx="28141">
                  <c:v>2270.5078100000001</c:v>
                </c:pt>
                <c:pt idx="28142">
                  <c:v>2270.5078100000001</c:v>
                </c:pt>
                <c:pt idx="28143">
                  <c:v>2270.5078100000001</c:v>
                </c:pt>
                <c:pt idx="28144">
                  <c:v>2270.5078100000001</c:v>
                </c:pt>
                <c:pt idx="28145">
                  <c:v>2270.5078100000001</c:v>
                </c:pt>
                <c:pt idx="28146">
                  <c:v>2270.5078100000001</c:v>
                </c:pt>
                <c:pt idx="28147">
                  <c:v>2270.5078100000001</c:v>
                </c:pt>
                <c:pt idx="28148">
                  <c:v>2270.5078100000001</c:v>
                </c:pt>
                <c:pt idx="28149">
                  <c:v>2270.5078100000001</c:v>
                </c:pt>
                <c:pt idx="28150">
                  <c:v>2270.5078100000001</c:v>
                </c:pt>
                <c:pt idx="28151">
                  <c:v>2270.5078100000001</c:v>
                </c:pt>
                <c:pt idx="28152">
                  <c:v>2270.5078100000001</c:v>
                </c:pt>
                <c:pt idx="28153">
                  <c:v>2270.5078100000001</c:v>
                </c:pt>
                <c:pt idx="28154">
                  <c:v>2270.5078100000001</c:v>
                </c:pt>
                <c:pt idx="28155">
                  <c:v>2270.5078100000001</c:v>
                </c:pt>
                <c:pt idx="28156">
                  <c:v>2270.5078100000001</c:v>
                </c:pt>
                <c:pt idx="28157">
                  <c:v>2270.5078100000001</c:v>
                </c:pt>
                <c:pt idx="28158">
                  <c:v>2270.5078100000001</c:v>
                </c:pt>
                <c:pt idx="28159">
                  <c:v>2270.5078100000001</c:v>
                </c:pt>
                <c:pt idx="28160">
                  <c:v>2270.5078100000001</c:v>
                </c:pt>
                <c:pt idx="28161">
                  <c:v>2270.5078100000001</c:v>
                </c:pt>
                <c:pt idx="28162">
                  <c:v>2270.5078100000001</c:v>
                </c:pt>
                <c:pt idx="28163">
                  <c:v>2270.5078100000001</c:v>
                </c:pt>
                <c:pt idx="28164">
                  <c:v>2270.5078100000001</c:v>
                </c:pt>
                <c:pt idx="28165">
                  <c:v>2270.5078100000001</c:v>
                </c:pt>
                <c:pt idx="28166">
                  <c:v>2270.5078100000001</c:v>
                </c:pt>
                <c:pt idx="28167">
                  <c:v>2270.5078100000001</c:v>
                </c:pt>
                <c:pt idx="28168">
                  <c:v>2270.5078100000001</c:v>
                </c:pt>
                <c:pt idx="28169">
                  <c:v>2270.5078100000001</c:v>
                </c:pt>
                <c:pt idx="28170">
                  <c:v>2270.5078100000001</c:v>
                </c:pt>
                <c:pt idx="28171">
                  <c:v>2270.5078100000001</c:v>
                </c:pt>
                <c:pt idx="28172">
                  <c:v>2270.5078100000001</c:v>
                </c:pt>
                <c:pt idx="28173">
                  <c:v>2270.5078100000001</c:v>
                </c:pt>
                <c:pt idx="28174">
                  <c:v>2270.5078100000001</c:v>
                </c:pt>
                <c:pt idx="28175">
                  <c:v>2270.5078100000001</c:v>
                </c:pt>
                <c:pt idx="28176">
                  <c:v>2270.5078100000001</c:v>
                </c:pt>
                <c:pt idx="28177">
                  <c:v>2270.5078100000001</c:v>
                </c:pt>
                <c:pt idx="28178">
                  <c:v>2270.5078100000001</c:v>
                </c:pt>
                <c:pt idx="28179">
                  <c:v>2270.5078100000001</c:v>
                </c:pt>
                <c:pt idx="28180">
                  <c:v>2270.5078100000001</c:v>
                </c:pt>
                <c:pt idx="28181">
                  <c:v>2270.5078100000001</c:v>
                </c:pt>
                <c:pt idx="28182">
                  <c:v>2270.5078100000001</c:v>
                </c:pt>
                <c:pt idx="28183">
                  <c:v>2270.5078100000001</c:v>
                </c:pt>
                <c:pt idx="28184">
                  <c:v>2270.5078100000001</c:v>
                </c:pt>
                <c:pt idx="28185">
                  <c:v>2270.5078100000001</c:v>
                </c:pt>
                <c:pt idx="28186">
                  <c:v>2270.5078100000001</c:v>
                </c:pt>
                <c:pt idx="28187">
                  <c:v>2270.5078100000001</c:v>
                </c:pt>
                <c:pt idx="28188">
                  <c:v>2270.5078100000001</c:v>
                </c:pt>
                <c:pt idx="28189">
                  <c:v>2270.5078100000001</c:v>
                </c:pt>
                <c:pt idx="28190">
                  <c:v>2270.5078100000001</c:v>
                </c:pt>
                <c:pt idx="28191">
                  <c:v>2270.5078100000001</c:v>
                </c:pt>
                <c:pt idx="28192">
                  <c:v>2270.5078100000001</c:v>
                </c:pt>
                <c:pt idx="28193">
                  <c:v>2270.5078100000001</c:v>
                </c:pt>
                <c:pt idx="28194">
                  <c:v>2270.5078100000001</c:v>
                </c:pt>
                <c:pt idx="28195">
                  <c:v>2270.5078100000001</c:v>
                </c:pt>
                <c:pt idx="28196">
                  <c:v>2270.5078100000001</c:v>
                </c:pt>
                <c:pt idx="28197">
                  <c:v>2270.5078100000001</c:v>
                </c:pt>
                <c:pt idx="28198">
                  <c:v>2270.5078100000001</c:v>
                </c:pt>
                <c:pt idx="28199">
                  <c:v>2270.5078100000001</c:v>
                </c:pt>
                <c:pt idx="28200">
                  <c:v>2270.5078100000001</c:v>
                </c:pt>
                <c:pt idx="28201">
                  <c:v>2270.5078100000001</c:v>
                </c:pt>
                <c:pt idx="28202">
                  <c:v>2270.5078100000001</c:v>
                </c:pt>
                <c:pt idx="28203">
                  <c:v>2270.5078100000001</c:v>
                </c:pt>
                <c:pt idx="28204">
                  <c:v>2270.5078100000001</c:v>
                </c:pt>
                <c:pt idx="28205">
                  <c:v>2270.5078100000001</c:v>
                </c:pt>
                <c:pt idx="28206">
                  <c:v>2270.5078100000001</c:v>
                </c:pt>
                <c:pt idx="28207">
                  <c:v>2270.5078100000001</c:v>
                </c:pt>
                <c:pt idx="28208">
                  <c:v>2270.5078100000001</c:v>
                </c:pt>
                <c:pt idx="28209">
                  <c:v>2270.5078100000001</c:v>
                </c:pt>
                <c:pt idx="28210">
                  <c:v>2270.5078100000001</c:v>
                </c:pt>
                <c:pt idx="28211">
                  <c:v>2270.5078100000001</c:v>
                </c:pt>
                <c:pt idx="28212">
                  <c:v>2270.5078100000001</c:v>
                </c:pt>
                <c:pt idx="28213">
                  <c:v>2270.5078100000001</c:v>
                </c:pt>
                <c:pt idx="28214">
                  <c:v>2270.5078100000001</c:v>
                </c:pt>
                <c:pt idx="28215">
                  <c:v>2270.5078100000001</c:v>
                </c:pt>
                <c:pt idx="28216">
                  <c:v>2270.5078100000001</c:v>
                </c:pt>
                <c:pt idx="28217">
                  <c:v>2270.5078100000001</c:v>
                </c:pt>
                <c:pt idx="28218">
                  <c:v>2270.5078100000001</c:v>
                </c:pt>
                <c:pt idx="28219">
                  <c:v>2270.5078100000001</c:v>
                </c:pt>
                <c:pt idx="28220">
                  <c:v>2270.5078100000001</c:v>
                </c:pt>
                <c:pt idx="28221">
                  <c:v>2270.5078100000001</c:v>
                </c:pt>
                <c:pt idx="28222">
                  <c:v>2270.5078100000001</c:v>
                </c:pt>
                <c:pt idx="28223">
                  <c:v>2270.5078100000001</c:v>
                </c:pt>
                <c:pt idx="28224">
                  <c:v>2270.5078100000001</c:v>
                </c:pt>
                <c:pt idx="28225">
                  <c:v>2270.5078100000001</c:v>
                </c:pt>
                <c:pt idx="28226">
                  <c:v>2270.5078100000001</c:v>
                </c:pt>
                <c:pt idx="28227">
                  <c:v>2270.5078100000001</c:v>
                </c:pt>
                <c:pt idx="28228">
                  <c:v>2270.5078100000001</c:v>
                </c:pt>
                <c:pt idx="28229">
                  <c:v>2270.5078100000001</c:v>
                </c:pt>
                <c:pt idx="28230">
                  <c:v>2270.5078100000001</c:v>
                </c:pt>
                <c:pt idx="28231">
                  <c:v>2270.5078100000001</c:v>
                </c:pt>
                <c:pt idx="28232">
                  <c:v>2270.5078100000001</c:v>
                </c:pt>
                <c:pt idx="28233">
                  <c:v>2270.5078100000001</c:v>
                </c:pt>
                <c:pt idx="28234">
                  <c:v>2270.5078100000001</c:v>
                </c:pt>
                <c:pt idx="28235">
                  <c:v>2270.5078100000001</c:v>
                </c:pt>
                <c:pt idx="28236">
                  <c:v>2270.5078100000001</c:v>
                </c:pt>
                <c:pt idx="28237">
                  <c:v>2270.5078100000001</c:v>
                </c:pt>
                <c:pt idx="28238">
                  <c:v>2270.5078100000001</c:v>
                </c:pt>
                <c:pt idx="28239">
                  <c:v>2270.5078100000001</c:v>
                </c:pt>
                <c:pt idx="28240">
                  <c:v>2270.5078100000001</c:v>
                </c:pt>
                <c:pt idx="28241">
                  <c:v>2270.5078100000001</c:v>
                </c:pt>
                <c:pt idx="28242">
                  <c:v>2270.5078100000001</c:v>
                </c:pt>
                <c:pt idx="28243">
                  <c:v>2270.5078100000001</c:v>
                </c:pt>
                <c:pt idx="28244">
                  <c:v>2270.5078100000001</c:v>
                </c:pt>
                <c:pt idx="28245">
                  <c:v>2270.5078100000001</c:v>
                </c:pt>
                <c:pt idx="28246">
                  <c:v>2270.5078100000001</c:v>
                </c:pt>
                <c:pt idx="28247">
                  <c:v>2270.5078100000001</c:v>
                </c:pt>
                <c:pt idx="28248">
                  <c:v>2270.5078100000001</c:v>
                </c:pt>
                <c:pt idx="28249">
                  <c:v>2270.5078100000001</c:v>
                </c:pt>
                <c:pt idx="28250">
                  <c:v>2270.5078100000001</c:v>
                </c:pt>
                <c:pt idx="28251">
                  <c:v>2270.5078100000001</c:v>
                </c:pt>
                <c:pt idx="28252">
                  <c:v>2270.5078100000001</c:v>
                </c:pt>
                <c:pt idx="28253">
                  <c:v>2270.5078100000001</c:v>
                </c:pt>
                <c:pt idx="28254">
                  <c:v>2270.5078100000001</c:v>
                </c:pt>
                <c:pt idx="28255">
                  <c:v>2270.5078100000001</c:v>
                </c:pt>
                <c:pt idx="28256">
                  <c:v>2270.5078100000001</c:v>
                </c:pt>
                <c:pt idx="28257">
                  <c:v>2270.5078100000001</c:v>
                </c:pt>
                <c:pt idx="28258">
                  <c:v>2270.5078100000001</c:v>
                </c:pt>
                <c:pt idx="28259">
                  <c:v>2270.5078100000001</c:v>
                </c:pt>
                <c:pt idx="28260">
                  <c:v>2270.5078100000001</c:v>
                </c:pt>
                <c:pt idx="28261">
                  <c:v>2270.5078100000001</c:v>
                </c:pt>
                <c:pt idx="28262">
                  <c:v>2270.5078100000001</c:v>
                </c:pt>
                <c:pt idx="28263">
                  <c:v>2270.5078100000001</c:v>
                </c:pt>
                <c:pt idx="28264">
                  <c:v>2270.5078100000001</c:v>
                </c:pt>
                <c:pt idx="28265">
                  <c:v>2270.5078100000001</c:v>
                </c:pt>
                <c:pt idx="28266">
                  <c:v>2270.5078100000001</c:v>
                </c:pt>
                <c:pt idx="28267">
                  <c:v>2270.5078100000001</c:v>
                </c:pt>
                <c:pt idx="28268">
                  <c:v>2270.5078100000001</c:v>
                </c:pt>
                <c:pt idx="28269">
                  <c:v>2270.5078100000001</c:v>
                </c:pt>
                <c:pt idx="28270">
                  <c:v>2270.5078100000001</c:v>
                </c:pt>
                <c:pt idx="28271">
                  <c:v>2270.5078100000001</c:v>
                </c:pt>
                <c:pt idx="28272">
                  <c:v>2270.5078100000001</c:v>
                </c:pt>
                <c:pt idx="28273">
                  <c:v>2270.5078100000001</c:v>
                </c:pt>
                <c:pt idx="28274">
                  <c:v>2270.5078100000001</c:v>
                </c:pt>
                <c:pt idx="28275">
                  <c:v>2270.5078100000001</c:v>
                </c:pt>
                <c:pt idx="28276">
                  <c:v>2270.5078100000001</c:v>
                </c:pt>
                <c:pt idx="28277">
                  <c:v>2270.5078100000001</c:v>
                </c:pt>
                <c:pt idx="28278">
                  <c:v>2270.5078100000001</c:v>
                </c:pt>
                <c:pt idx="28279">
                  <c:v>2270.5078100000001</c:v>
                </c:pt>
                <c:pt idx="28280">
                  <c:v>2270.5078100000001</c:v>
                </c:pt>
                <c:pt idx="28281">
                  <c:v>2270.5078100000001</c:v>
                </c:pt>
                <c:pt idx="28282">
                  <c:v>2270.5078100000001</c:v>
                </c:pt>
                <c:pt idx="28283">
                  <c:v>2270.5078100000001</c:v>
                </c:pt>
                <c:pt idx="28284">
                  <c:v>2270.5078100000001</c:v>
                </c:pt>
                <c:pt idx="28285">
                  <c:v>2270.5078100000001</c:v>
                </c:pt>
                <c:pt idx="28286">
                  <c:v>2270.5078100000001</c:v>
                </c:pt>
                <c:pt idx="28287">
                  <c:v>2270.5078100000001</c:v>
                </c:pt>
                <c:pt idx="28288">
                  <c:v>2270.5078100000001</c:v>
                </c:pt>
                <c:pt idx="28289">
                  <c:v>2270.5078100000001</c:v>
                </c:pt>
                <c:pt idx="28290">
                  <c:v>2270.5078100000001</c:v>
                </c:pt>
                <c:pt idx="28291">
                  <c:v>2270.5078100000001</c:v>
                </c:pt>
                <c:pt idx="28292">
                  <c:v>2270.5078100000001</c:v>
                </c:pt>
                <c:pt idx="28293">
                  <c:v>2270.5078100000001</c:v>
                </c:pt>
                <c:pt idx="28294">
                  <c:v>2270.5078100000001</c:v>
                </c:pt>
                <c:pt idx="28295">
                  <c:v>2270.5078100000001</c:v>
                </c:pt>
                <c:pt idx="28296">
                  <c:v>2270.5078100000001</c:v>
                </c:pt>
                <c:pt idx="28297">
                  <c:v>2270.5078100000001</c:v>
                </c:pt>
                <c:pt idx="28298">
                  <c:v>2270.5078100000001</c:v>
                </c:pt>
                <c:pt idx="28299">
                  <c:v>2270.5078100000001</c:v>
                </c:pt>
                <c:pt idx="28300">
                  <c:v>2270.5078100000001</c:v>
                </c:pt>
                <c:pt idx="28301">
                  <c:v>2270.5078100000001</c:v>
                </c:pt>
                <c:pt idx="28302">
                  <c:v>2270.5078100000001</c:v>
                </c:pt>
                <c:pt idx="28303">
                  <c:v>2270.5078100000001</c:v>
                </c:pt>
                <c:pt idx="28304">
                  <c:v>2270.5078100000001</c:v>
                </c:pt>
                <c:pt idx="28305">
                  <c:v>2270.5078100000001</c:v>
                </c:pt>
                <c:pt idx="28306">
                  <c:v>2270.5078100000001</c:v>
                </c:pt>
                <c:pt idx="28307">
                  <c:v>2270.5078100000001</c:v>
                </c:pt>
                <c:pt idx="28308">
                  <c:v>2270.5078100000001</c:v>
                </c:pt>
                <c:pt idx="28309">
                  <c:v>2270.5078100000001</c:v>
                </c:pt>
                <c:pt idx="28310">
                  <c:v>2270.5078100000001</c:v>
                </c:pt>
                <c:pt idx="28311">
                  <c:v>2270.5078100000001</c:v>
                </c:pt>
                <c:pt idx="28312">
                  <c:v>2270.5078100000001</c:v>
                </c:pt>
                <c:pt idx="28313">
                  <c:v>2270.5078100000001</c:v>
                </c:pt>
                <c:pt idx="28314">
                  <c:v>2270.5078100000001</c:v>
                </c:pt>
                <c:pt idx="28315">
                  <c:v>2270.5078100000001</c:v>
                </c:pt>
                <c:pt idx="28316">
                  <c:v>2270.5078100000001</c:v>
                </c:pt>
                <c:pt idx="28317">
                  <c:v>2270.5078100000001</c:v>
                </c:pt>
                <c:pt idx="28318">
                  <c:v>2270.5078100000001</c:v>
                </c:pt>
                <c:pt idx="28319">
                  <c:v>2270.5078100000001</c:v>
                </c:pt>
                <c:pt idx="28320">
                  <c:v>2270.5078100000001</c:v>
                </c:pt>
                <c:pt idx="28321">
                  <c:v>2270.5078100000001</c:v>
                </c:pt>
                <c:pt idx="28322">
                  <c:v>2270.5078100000001</c:v>
                </c:pt>
                <c:pt idx="28323">
                  <c:v>2270.5078100000001</c:v>
                </c:pt>
                <c:pt idx="28324">
                  <c:v>2270.5078100000001</c:v>
                </c:pt>
                <c:pt idx="28325">
                  <c:v>2270.5078100000001</c:v>
                </c:pt>
                <c:pt idx="28326">
                  <c:v>2270.5078100000001</c:v>
                </c:pt>
                <c:pt idx="28327">
                  <c:v>2270.5078100000001</c:v>
                </c:pt>
                <c:pt idx="28328">
                  <c:v>2270.5078100000001</c:v>
                </c:pt>
                <c:pt idx="28329">
                  <c:v>2270.5078100000001</c:v>
                </c:pt>
                <c:pt idx="28330">
                  <c:v>2270.5078100000001</c:v>
                </c:pt>
                <c:pt idx="28331">
                  <c:v>2270.5078100000001</c:v>
                </c:pt>
                <c:pt idx="28332">
                  <c:v>2270.5078100000001</c:v>
                </c:pt>
                <c:pt idx="28333">
                  <c:v>2270.5078100000001</c:v>
                </c:pt>
                <c:pt idx="28334">
                  <c:v>2270.5078100000001</c:v>
                </c:pt>
                <c:pt idx="28335">
                  <c:v>2270.5078100000001</c:v>
                </c:pt>
                <c:pt idx="28336">
                  <c:v>2270.5078100000001</c:v>
                </c:pt>
                <c:pt idx="28337">
                  <c:v>2270.5078100000001</c:v>
                </c:pt>
                <c:pt idx="28338">
                  <c:v>2270.5078100000001</c:v>
                </c:pt>
                <c:pt idx="28339">
                  <c:v>2270.5078100000001</c:v>
                </c:pt>
                <c:pt idx="28340">
                  <c:v>2270.5078100000001</c:v>
                </c:pt>
                <c:pt idx="28341">
                  <c:v>2270.5078100000001</c:v>
                </c:pt>
                <c:pt idx="28342">
                  <c:v>2270.5078100000001</c:v>
                </c:pt>
                <c:pt idx="28343">
                  <c:v>2270.5078100000001</c:v>
                </c:pt>
                <c:pt idx="28344">
                  <c:v>2270.5078100000001</c:v>
                </c:pt>
                <c:pt idx="28345">
                  <c:v>2270.5078100000001</c:v>
                </c:pt>
                <c:pt idx="28346">
                  <c:v>2270.5078100000001</c:v>
                </c:pt>
                <c:pt idx="28347">
                  <c:v>2270.5078100000001</c:v>
                </c:pt>
                <c:pt idx="28348">
                  <c:v>2270.5078100000001</c:v>
                </c:pt>
                <c:pt idx="28349">
                  <c:v>2270.5078100000001</c:v>
                </c:pt>
                <c:pt idx="28350">
                  <c:v>2270.5078100000001</c:v>
                </c:pt>
                <c:pt idx="28351">
                  <c:v>2270.5078100000001</c:v>
                </c:pt>
                <c:pt idx="28352">
                  <c:v>2270.5078100000001</c:v>
                </c:pt>
                <c:pt idx="28353">
                  <c:v>2270.5078100000001</c:v>
                </c:pt>
                <c:pt idx="28354">
                  <c:v>2270.5078100000001</c:v>
                </c:pt>
                <c:pt idx="28355">
                  <c:v>2270.5078100000001</c:v>
                </c:pt>
                <c:pt idx="28356">
                  <c:v>2270.5078100000001</c:v>
                </c:pt>
                <c:pt idx="28357">
                  <c:v>2270.5078100000001</c:v>
                </c:pt>
                <c:pt idx="28358">
                  <c:v>2270.5078100000001</c:v>
                </c:pt>
                <c:pt idx="28359">
                  <c:v>2270.5078100000001</c:v>
                </c:pt>
                <c:pt idx="28360">
                  <c:v>2270.5078100000001</c:v>
                </c:pt>
                <c:pt idx="28361">
                  <c:v>2270.5078100000001</c:v>
                </c:pt>
                <c:pt idx="28362">
                  <c:v>2270.5078100000001</c:v>
                </c:pt>
                <c:pt idx="28363">
                  <c:v>2270.5078100000001</c:v>
                </c:pt>
                <c:pt idx="28364">
                  <c:v>2270.5078100000001</c:v>
                </c:pt>
                <c:pt idx="28365">
                  <c:v>2270.5078100000001</c:v>
                </c:pt>
                <c:pt idx="28366">
                  <c:v>2270.5078100000001</c:v>
                </c:pt>
                <c:pt idx="28367">
                  <c:v>2270.5078100000001</c:v>
                </c:pt>
                <c:pt idx="28368">
                  <c:v>2270.5078100000001</c:v>
                </c:pt>
                <c:pt idx="28369">
                  <c:v>2270.5078100000001</c:v>
                </c:pt>
                <c:pt idx="28370">
                  <c:v>2270.5078100000001</c:v>
                </c:pt>
                <c:pt idx="28371">
                  <c:v>2270.5078100000001</c:v>
                </c:pt>
                <c:pt idx="28372">
                  <c:v>2270.5078100000001</c:v>
                </c:pt>
                <c:pt idx="28373">
                  <c:v>2270.5078100000001</c:v>
                </c:pt>
                <c:pt idx="28374">
                  <c:v>2270.5078100000001</c:v>
                </c:pt>
                <c:pt idx="28375">
                  <c:v>2270.5078100000001</c:v>
                </c:pt>
                <c:pt idx="28376">
                  <c:v>2270.5078100000001</c:v>
                </c:pt>
                <c:pt idx="28377">
                  <c:v>2270.5078100000001</c:v>
                </c:pt>
                <c:pt idx="28378">
                  <c:v>2270.5078100000001</c:v>
                </c:pt>
                <c:pt idx="28379">
                  <c:v>2270.5078100000001</c:v>
                </c:pt>
                <c:pt idx="28380">
                  <c:v>2270.5078100000001</c:v>
                </c:pt>
                <c:pt idx="28381">
                  <c:v>2270.5078100000001</c:v>
                </c:pt>
                <c:pt idx="28382">
                  <c:v>2270.5078100000001</c:v>
                </c:pt>
                <c:pt idx="28383">
                  <c:v>2270.5078100000001</c:v>
                </c:pt>
                <c:pt idx="28384">
                  <c:v>2270.5078100000001</c:v>
                </c:pt>
                <c:pt idx="28385">
                  <c:v>2270.5078100000001</c:v>
                </c:pt>
                <c:pt idx="28386">
                  <c:v>2270.5078100000001</c:v>
                </c:pt>
                <c:pt idx="28387">
                  <c:v>2270.5078100000001</c:v>
                </c:pt>
                <c:pt idx="28388">
                  <c:v>2270.5078100000001</c:v>
                </c:pt>
                <c:pt idx="28389">
                  <c:v>2270.5078100000001</c:v>
                </c:pt>
                <c:pt idx="28390">
                  <c:v>2270.5078100000001</c:v>
                </c:pt>
                <c:pt idx="28391">
                  <c:v>2270.5078100000001</c:v>
                </c:pt>
                <c:pt idx="28392">
                  <c:v>2270.5078100000001</c:v>
                </c:pt>
                <c:pt idx="28393">
                  <c:v>2270.5078100000001</c:v>
                </c:pt>
                <c:pt idx="28394">
                  <c:v>2270.5078100000001</c:v>
                </c:pt>
                <c:pt idx="28395">
                  <c:v>2270.5078100000001</c:v>
                </c:pt>
                <c:pt idx="28396">
                  <c:v>2270.5078100000001</c:v>
                </c:pt>
                <c:pt idx="28397">
                  <c:v>2270.5078100000001</c:v>
                </c:pt>
                <c:pt idx="28398">
                  <c:v>2270.5078100000001</c:v>
                </c:pt>
                <c:pt idx="28399">
                  <c:v>2270.5078100000001</c:v>
                </c:pt>
                <c:pt idx="28400">
                  <c:v>2270.5078100000001</c:v>
                </c:pt>
                <c:pt idx="28401">
                  <c:v>2270.5078100000001</c:v>
                </c:pt>
                <c:pt idx="28402">
                  <c:v>2270.5078100000001</c:v>
                </c:pt>
                <c:pt idx="28403">
                  <c:v>2270.5078100000001</c:v>
                </c:pt>
                <c:pt idx="28404">
                  <c:v>2270.5078100000001</c:v>
                </c:pt>
                <c:pt idx="28405">
                  <c:v>2270.5078100000001</c:v>
                </c:pt>
                <c:pt idx="28406">
                  <c:v>2270.5078100000001</c:v>
                </c:pt>
                <c:pt idx="28407">
                  <c:v>2270.5078100000001</c:v>
                </c:pt>
                <c:pt idx="28408">
                  <c:v>2270.5078100000001</c:v>
                </c:pt>
                <c:pt idx="28409">
                  <c:v>2270.5078100000001</c:v>
                </c:pt>
                <c:pt idx="28410">
                  <c:v>2270.5078100000001</c:v>
                </c:pt>
                <c:pt idx="28411">
                  <c:v>2270.5078100000001</c:v>
                </c:pt>
                <c:pt idx="28412">
                  <c:v>2270.5078100000001</c:v>
                </c:pt>
                <c:pt idx="28413">
                  <c:v>2270.5078100000001</c:v>
                </c:pt>
                <c:pt idx="28414">
                  <c:v>2270.5078100000001</c:v>
                </c:pt>
                <c:pt idx="28415">
                  <c:v>2270.5078100000001</c:v>
                </c:pt>
                <c:pt idx="28416">
                  <c:v>2270.5078100000001</c:v>
                </c:pt>
                <c:pt idx="28417">
                  <c:v>2270.5078100000001</c:v>
                </c:pt>
                <c:pt idx="28418">
                  <c:v>2270.5078100000001</c:v>
                </c:pt>
                <c:pt idx="28419">
                  <c:v>2270.5078100000001</c:v>
                </c:pt>
                <c:pt idx="28420">
                  <c:v>2270.5078100000001</c:v>
                </c:pt>
                <c:pt idx="28421">
                  <c:v>2270.5078100000001</c:v>
                </c:pt>
                <c:pt idx="28422">
                  <c:v>2270.5078100000001</c:v>
                </c:pt>
                <c:pt idx="28423">
                  <c:v>2270.5078100000001</c:v>
                </c:pt>
                <c:pt idx="28424">
                  <c:v>2270.5078100000001</c:v>
                </c:pt>
                <c:pt idx="28425">
                  <c:v>2270.5078100000001</c:v>
                </c:pt>
                <c:pt idx="28426">
                  <c:v>2270.5078100000001</c:v>
                </c:pt>
                <c:pt idx="28427">
                  <c:v>2270.5078100000001</c:v>
                </c:pt>
                <c:pt idx="28428">
                  <c:v>2270.5078100000001</c:v>
                </c:pt>
                <c:pt idx="28429">
                  <c:v>2270.5078100000001</c:v>
                </c:pt>
                <c:pt idx="28430">
                  <c:v>2270.5078100000001</c:v>
                </c:pt>
                <c:pt idx="28431">
                  <c:v>2270.5078100000001</c:v>
                </c:pt>
                <c:pt idx="28432">
                  <c:v>2270.5078100000001</c:v>
                </c:pt>
                <c:pt idx="28433">
                  <c:v>2270.5078100000001</c:v>
                </c:pt>
                <c:pt idx="28434">
                  <c:v>2270.5078100000001</c:v>
                </c:pt>
                <c:pt idx="28435">
                  <c:v>2270.5078100000001</c:v>
                </c:pt>
                <c:pt idx="28436">
                  <c:v>2270.5078100000001</c:v>
                </c:pt>
                <c:pt idx="28437">
                  <c:v>2270.5078100000001</c:v>
                </c:pt>
                <c:pt idx="28438">
                  <c:v>2270.5078100000001</c:v>
                </c:pt>
                <c:pt idx="28439">
                  <c:v>2270.5078100000001</c:v>
                </c:pt>
                <c:pt idx="28440">
                  <c:v>2270.5078100000001</c:v>
                </c:pt>
                <c:pt idx="28441">
                  <c:v>2270.5078100000001</c:v>
                </c:pt>
                <c:pt idx="28442">
                  <c:v>2270.5078100000001</c:v>
                </c:pt>
                <c:pt idx="28443">
                  <c:v>2270.5078100000001</c:v>
                </c:pt>
                <c:pt idx="28444">
                  <c:v>2270.5078100000001</c:v>
                </c:pt>
                <c:pt idx="28445">
                  <c:v>2270.5078100000001</c:v>
                </c:pt>
                <c:pt idx="28446">
                  <c:v>2270.5078100000001</c:v>
                </c:pt>
                <c:pt idx="28447">
                  <c:v>2270.5078100000001</c:v>
                </c:pt>
                <c:pt idx="28448">
                  <c:v>2270.5078100000001</c:v>
                </c:pt>
                <c:pt idx="28449">
                  <c:v>2270.5078100000001</c:v>
                </c:pt>
                <c:pt idx="28450">
                  <c:v>2270.5078100000001</c:v>
                </c:pt>
                <c:pt idx="28451">
                  <c:v>2270.5078100000001</c:v>
                </c:pt>
                <c:pt idx="28452">
                  <c:v>2270.5078100000001</c:v>
                </c:pt>
                <c:pt idx="28453">
                  <c:v>2270.5078100000001</c:v>
                </c:pt>
                <c:pt idx="28454">
                  <c:v>2270.5078100000001</c:v>
                </c:pt>
                <c:pt idx="28455">
                  <c:v>2270.5078100000001</c:v>
                </c:pt>
                <c:pt idx="28456">
                  <c:v>2270.5078100000001</c:v>
                </c:pt>
                <c:pt idx="28457">
                  <c:v>2270.5078100000001</c:v>
                </c:pt>
                <c:pt idx="28458">
                  <c:v>2270.5078100000001</c:v>
                </c:pt>
                <c:pt idx="28459">
                  <c:v>2270.5078100000001</c:v>
                </c:pt>
                <c:pt idx="28460">
                  <c:v>2270.5078100000001</c:v>
                </c:pt>
                <c:pt idx="28461">
                  <c:v>2270.5078100000001</c:v>
                </c:pt>
                <c:pt idx="28462">
                  <c:v>2270.5078100000001</c:v>
                </c:pt>
                <c:pt idx="28463">
                  <c:v>2270.5078100000001</c:v>
                </c:pt>
                <c:pt idx="28464">
                  <c:v>2270.5078100000001</c:v>
                </c:pt>
                <c:pt idx="28465">
                  <c:v>2270.5078100000001</c:v>
                </c:pt>
                <c:pt idx="28466">
                  <c:v>2270.5078100000001</c:v>
                </c:pt>
                <c:pt idx="28467">
                  <c:v>2270.5078100000001</c:v>
                </c:pt>
                <c:pt idx="28468">
                  <c:v>2270.5078100000001</c:v>
                </c:pt>
                <c:pt idx="28469">
                  <c:v>2270.5078100000001</c:v>
                </c:pt>
                <c:pt idx="28470">
                  <c:v>2270.5078100000001</c:v>
                </c:pt>
                <c:pt idx="28471">
                  <c:v>2270.5078100000001</c:v>
                </c:pt>
                <c:pt idx="28472">
                  <c:v>2270.5078100000001</c:v>
                </c:pt>
                <c:pt idx="28473">
                  <c:v>2270.5078100000001</c:v>
                </c:pt>
                <c:pt idx="28474">
                  <c:v>2270.5078100000001</c:v>
                </c:pt>
                <c:pt idx="28475">
                  <c:v>2270.5078100000001</c:v>
                </c:pt>
                <c:pt idx="28476">
                  <c:v>2270.5078100000001</c:v>
                </c:pt>
                <c:pt idx="28477">
                  <c:v>2270.5078100000001</c:v>
                </c:pt>
                <c:pt idx="28478">
                  <c:v>2270.5078100000001</c:v>
                </c:pt>
                <c:pt idx="28479">
                  <c:v>2270.5078100000001</c:v>
                </c:pt>
                <c:pt idx="28480">
                  <c:v>2270.5078100000001</c:v>
                </c:pt>
                <c:pt idx="28481">
                  <c:v>2270.5078100000001</c:v>
                </c:pt>
                <c:pt idx="28482">
                  <c:v>2270.5078100000001</c:v>
                </c:pt>
                <c:pt idx="28483">
                  <c:v>2270.5078100000001</c:v>
                </c:pt>
                <c:pt idx="28484">
                  <c:v>2270.5078100000001</c:v>
                </c:pt>
                <c:pt idx="28485">
                  <c:v>2270.5078100000001</c:v>
                </c:pt>
                <c:pt idx="28486">
                  <c:v>2270.5078100000001</c:v>
                </c:pt>
                <c:pt idx="28487">
                  <c:v>2270.5078100000001</c:v>
                </c:pt>
                <c:pt idx="28488">
                  <c:v>2270.5078100000001</c:v>
                </c:pt>
                <c:pt idx="28489">
                  <c:v>2270.5078100000001</c:v>
                </c:pt>
                <c:pt idx="28490">
                  <c:v>2270.5078100000001</c:v>
                </c:pt>
                <c:pt idx="28491">
                  <c:v>2270.5078100000001</c:v>
                </c:pt>
                <c:pt idx="28492">
                  <c:v>2270.5078100000001</c:v>
                </c:pt>
                <c:pt idx="28493">
                  <c:v>2270.5078100000001</c:v>
                </c:pt>
                <c:pt idx="28494">
                  <c:v>2268.0664099999981</c:v>
                </c:pt>
                <c:pt idx="28495">
                  <c:v>2270.5078100000001</c:v>
                </c:pt>
                <c:pt idx="28496">
                  <c:v>2270.5078100000001</c:v>
                </c:pt>
                <c:pt idx="28497">
                  <c:v>2270.5078100000001</c:v>
                </c:pt>
                <c:pt idx="28498">
                  <c:v>2270.5078100000001</c:v>
                </c:pt>
                <c:pt idx="28499">
                  <c:v>2270.5078100000001</c:v>
                </c:pt>
                <c:pt idx="28500">
                  <c:v>2270.5078100000001</c:v>
                </c:pt>
                <c:pt idx="28501">
                  <c:v>2270.5078100000001</c:v>
                </c:pt>
                <c:pt idx="28502">
                  <c:v>2270.5078100000001</c:v>
                </c:pt>
                <c:pt idx="28503">
                  <c:v>2270.5078100000001</c:v>
                </c:pt>
                <c:pt idx="28504">
                  <c:v>2270.5078100000001</c:v>
                </c:pt>
                <c:pt idx="28505">
                  <c:v>2270.5078100000001</c:v>
                </c:pt>
                <c:pt idx="28506">
                  <c:v>2270.5078100000001</c:v>
                </c:pt>
                <c:pt idx="28507">
                  <c:v>2270.5078100000001</c:v>
                </c:pt>
                <c:pt idx="28508">
                  <c:v>2270.5078100000001</c:v>
                </c:pt>
                <c:pt idx="28509">
                  <c:v>2270.5078100000001</c:v>
                </c:pt>
                <c:pt idx="28510">
                  <c:v>2270.5078100000001</c:v>
                </c:pt>
                <c:pt idx="28511">
                  <c:v>2270.5078100000001</c:v>
                </c:pt>
                <c:pt idx="28512">
                  <c:v>2270.5078100000001</c:v>
                </c:pt>
                <c:pt idx="28513">
                  <c:v>2270.5078100000001</c:v>
                </c:pt>
                <c:pt idx="28514">
                  <c:v>2270.5078100000001</c:v>
                </c:pt>
                <c:pt idx="28515">
                  <c:v>2270.5078100000001</c:v>
                </c:pt>
                <c:pt idx="28516">
                  <c:v>2270.5078100000001</c:v>
                </c:pt>
                <c:pt idx="28517">
                  <c:v>2270.5078100000001</c:v>
                </c:pt>
                <c:pt idx="28518">
                  <c:v>2270.5078100000001</c:v>
                </c:pt>
                <c:pt idx="28519">
                  <c:v>2270.5078100000001</c:v>
                </c:pt>
                <c:pt idx="28520">
                  <c:v>2270.5078100000001</c:v>
                </c:pt>
                <c:pt idx="28521">
                  <c:v>2270.5078100000001</c:v>
                </c:pt>
                <c:pt idx="28522">
                  <c:v>2270.5078100000001</c:v>
                </c:pt>
                <c:pt idx="28523">
                  <c:v>2270.5078100000001</c:v>
                </c:pt>
                <c:pt idx="28524">
                  <c:v>2270.5078100000001</c:v>
                </c:pt>
                <c:pt idx="28525">
                  <c:v>2270.5078100000001</c:v>
                </c:pt>
                <c:pt idx="28526">
                  <c:v>2270.5078100000001</c:v>
                </c:pt>
                <c:pt idx="28527">
                  <c:v>2270.5078100000001</c:v>
                </c:pt>
                <c:pt idx="28528">
                  <c:v>2270.5078100000001</c:v>
                </c:pt>
                <c:pt idx="28529">
                  <c:v>2270.5078100000001</c:v>
                </c:pt>
                <c:pt idx="28530">
                  <c:v>2270.5078100000001</c:v>
                </c:pt>
                <c:pt idx="28531">
                  <c:v>2270.5078100000001</c:v>
                </c:pt>
                <c:pt idx="28532">
                  <c:v>2270.5078100000001</c:v>
                </c:pt>
                <c:pt idx="28533">
                  <c:v>2270.5078100000001</c:v>
                </c:pt>
                <c:pt idx="28534">
                  <c:v>2270.5078100000001</c:v>
                </c:pt>
                <c:pt idx="28535">
                  <c:v>2270.5078100000001</c:v>
                </c:pt>
                <c:pt idx="28536">
                  <c:v>2270.5078100000001</c:v>
                </c:pt>
                <c:pt idx="28537">
                  <c:v>2270.5078100000001</c:v>
                </c:pt>
                <c:pt idx="28538">
                  <c:v>2270.5078100000001</c:v>
                </c:pt>
                <c:pt idx="28539">
                  <c:v>2270.5078100000001</c:v>
                </c:pt>
                <c:pt idx="28540">
                  <c:v>2270.5078100000001</c:v>
                </c:pt>
                <c:pt idx="28541">
                  <c:v>2270.5078100000001</c:v>
                </c:pt>
                <c:pt idx="28542">
                  <c:v>2270.5078100000001</c:v>
                </c:pt>
                <c:pt idx="28543">
                  <c:v>2270.5078100000001</c:v>
                </c:pt>
                <c:pt idx="28544">
                  <c:v>2270.5078100000001</c:v>
                </c:pt>
                <c:pt idx="28545">
                  <c:v>2270.5078100000001</c:v>
                </c:pt>
                <c:pt idx="28546">
                  <c:v>2270.5078100000001</c:v>
                </c:pt>
                <c:pt idx="28547">
                  <c:v>2270.5078100000001</c:v>
                </c:pt>
                <c:pt idx="28548">
                  <c:v>2268.0664099999981</c:v>
                </c:pt>
                <c:pt idx="28549">
                  <c:v>2270.5078100000001</c:v>
                </c:pt>
                <c:pt idx="28550">
                  <c:v>2270.5078100000001</c:v>
                </c:pt>
                <c:pt idx="28551">
                  <c:v>2270.5078100000001</c:v>
                </c:pt>
                <c:pt idx="28552">
                  <c:v>2270.5078100000001</c:v>
                </c:pt>
                <c:pt idx="28553">
                  <c:v>2270.5078100000001</c:v>
                </c:pt>
                <c:pt idx="28554">
                  <c:v>2270.5078100000001</c:v>
                </c:pt>
                <c:pt idx="28555">
                  <c:v>2270.5078100000001</c:v>
                </c:pt>
                <c:pt idx="28556">
                  <c:v>2270.5078100000001</c:v>
                </c:pt>
                <c:pt idx="28557">
                  <c:v>2270.5078100000001</c:v>
                </c:pt>
                <c:pt idx="28558">
                  <c:v>2270.5078100000001</c:v>
                </c:pt>
                <c:pt idx="28559">
                  <c:v>2270.5078100000001</c:v>
                </c:pt>
                <c:pt idx="28560">
                  <c:v>2270.5078100000001</c:v>
                </c:pt>
                <c:pt idx="28561">
                  <c:v>2270.5078100000001</c:v>
                </c:pt>
                <c:pt idx="28562">
                  <c:v>2270.5078100000001</c:v>
                </c:pt>
                <c:pt idx="28563">
                  <c:v>2270.5078100000001</c:v>
                </c:pt>
                <c:pt idx="28564">
                  <c:v>2270.5078100000001</c:v>
                </c:pt>
                <c:pt idx="28565">
                  <c:v>2270.5078100000001</c:v>
                </c:pt>
                <c:pt idx="28566">
                  <c:v>2270.5078100000001</c:v>
                </c:pt>
                <c:pt idx="28567">
                  <c:v>2270.5078100000001</c:v>
                </c:pt>
                <c:pt idx="28568">
                  <c:v>2270.5078100000001</c:v>
                </c:pt>
                <c:pt idx="28569">
                  <c:v>2270.5078100000001</c:v>
                </c:pt>
                <c:pt idx="28570">
                  <c:v>2270.5078100000001</c:v>
                </c:pt>
                <c:pt idx="28571">
                  <c:v>2270.5078100000001</c:v>
                </c:pt>
                <c:pt idx="28572">
                  <c:v>2270.5078100000001</c:v>
                </c:pt>
                <c:pt idx="28573">
                  <c:v>2270.5078100000001</c:v>
                </c:pt>
                <c:pt idx="28574">
                  <c:v>2270.5078100000001</c:v>
                </c:pt>
                <c:pt idx="28575">
                  <c:v>2270.5078100000001</c:v>
                </c:pt>
                <c:pt idx="28576">
                  <c:v>2270.5078100000001</c:v>
                </c:pt>
                <c:pt idx="28577">
                  <c:v>2270.5078100000001</c:v>
                </c:pt>
                <c:pt idx="28578">
                  <c:v>2270.5078100000001</c:v>
                </c:pt>
                <c:pt idx="28579">
                  <c:v>2270.5078100000001</c:v>
                </c:pt>
                <c:pt idx="28580">
                  <c:v>2270.5078100000001</c:v>
                </c:pt>
                <c:pt idx="28581">
                  <c:v>2270.5078100000001</c:v>
                </c:pt>
                <c:pt idx="28582">
                  <c:v>2270.5078100000001</c:v>
                </c:pt>
                <c:pt idx="28583">
                  <c:v>2270.5078100000001</c:v>
                </c:pt>
                <c:pt idx="28584">
                  <c:v>2270.5078100000001</c:v>
                </c:pt>
                <c:pt idx="28585">
                  <c:v>2270.5078100000001</c:v>
                </c:pt>
                <c:pt idx="28586">
                  <c:v>2270.5078100000001</c:v>
                </c:pt>
                <c:pt idx="28587">
                  <c:v>2268.0664099999981</c:v>
                </c:pt>
                <c:pt idx="28588">
                  <c:v>2270.5078100000001</c:v>
                </c:pt>
                <c:pt idx="28589">
                  <c:v>2270.5078100000001</c:v>
                </c:pt>
                <c:pt idx="28590">
                  <c:v>2270.5078100000001</c:v>
                </c:pt>
                <c:pt idx="28591">
                  <c:v>2270.5078100000001</c:v>
                </c:pt>
                <c:pt idx="28592">
                  <c:v>2270.5078100000001</c:v>
                </c:pt>
                <c:pt idx="28593">
                  <c:v>2268.0664099999981</c:v>
                </c:pt>
                <c:pt idx="28594">
                  <c:v>2270.5078100000001</c:v>
                </c:pt>
                <c:pt idx="28595">
                  <c:v>2270.5078100000001</c:v>
                </c:pt>
                <c:pt idx="28596">
                  <c:v>2270.5078100000001</c:v>
                </c:pt>
                <c:pt idx="28597">
                  <c:v>2270.5078100000001</c:v>
                </c:pt>
                <c:pt idx="28598">
                  <c:v>2270.5078100000001</c:v>
                </c:pt>
                <c:pt idx="28599">
                  <c:v>2270.5078100000001</c:v>
                </c:pt>
                <c:pt idx="28600">
                  <c:v>2270.5078100000001</c:v>
                </c:pt>
                <c:pt idx="28601">
                  <c:v>2270.5078100000001</c:v>
                </c:pt>
                <c:pt idx="28602">
                  <c:v>2270.5078100000001</c:v>
                </c:pt>
                <c:pt idx="28603">
                  <c:v>2268.0664099999981</c:v>
                </c:pt>
                <c:pt idx="28604">
                  <c:v>2270.5078100000001</c:v>
                </c:pt>
                <c:pt idx="28605">
                  <c:v>2270.5078100000001</c:v>
                </c:pt>
                <c:pt idx="28606">
                  <c:v>2270.5078100000001</c:v>
                </c:pt>
                <c:pt idx="28607">
                  <c:v>2270.5078100000001</c:v>
                </c:pt>
                <c:pt idx="28608">
                  <c:v>2270.5078100000001</c:v>
                </c:pt>
                <c:pt idx="28609">
                  <c:v>2270.5078100000001</c:v>
                </c:pt>
                <c:pt idx="28610">
                  <c:v>2270.5078100000001</c:v>
                </c:pt>
                <c:pt idx="28611">
                  <c:v>2270.5078100000001</c:v>
                </c:pt>
                <c:pt idx="28612">
                  <c:v>2270.5078100000001</c:v>
                </c:pt>
                <c:pt idx="28613">
                  <c:v>2268.0664099999981</c:v>
                </c:pt>
                <c:pt idx="28614">
                  <c:v>2270.5078100000001</c:v>
                </c:pt>
                <c:pt idx="28615">
                  <c:v>2270.5078100000001</c:v>
                </c:pt>
                <c:pt idx="28616">
                  <c:v>2270.5078100000001</c:v>
                </c:pt>
                <c:pt idx="28617">
                  <c:v>2270.5078100000001</c:v>
                </c:pt>
                <c:pt idx="28618">
                  <c:v>2270.5078100000001</c:v>
                </c:pt>
                <c:pt idx="28619">
                  <c:v>2270.5078100000001</c:v>
                </c:pt>
                <c:pt idx="28620">
                  <c:v>2270.5078100000001</c:v>
                </c:pt>
                <c:pt idx="28621">
                  <c:v>2270.5078100000001</c:v>
                </c:pt>
                <c:pt idx="28622">
                  <c:v>2270.5078100000001</c:v>
                </c:pt>
                <c:pt idx="28623">
                  <c:v>2270.5078100000001</c:v>
                </c:pt>
                <c:pt idx="28624">
                  <c:v>2270.5078100000001</c:v>
                </c:pt>
                <c:pt idx="28625">
                  <c:v>2270.5078100000001</c:v>
                </c:pt>
                <c:pt idx="28626">
                  <c:v>2270.5078100000001</c:v>
                </c:pt>
                <c:pt idx="28627">
                  <c:v>2270.5078100000001</c:v>
                </c:pt>
                <c:pt idx="28628">
                  <c:v>2270.5078100000001</c:v>
                </c:pt>
                <c:pt idx="28629">
                  <c:v>2270.5078100000001</c:v>
                </c:pt>
                <c:pt idx="28630">
                  <c:v>2270.5078100000001</c:v>
                </c:pt>
                <c:pt idx="28631">
                  <c:v>2270.5078100000001</c:v>
                </c:pt>
                <c:pt idx="28632">
                  <c:v>2270.5078100000001</c:v>
                </c:pt>
                <c:pt idx="28633">
                  <c:v>2268.0664099999981</c:v>
                </c:pt>
                <c:pt idx="28634">
                  <c:v>2270.5078100000001</c:v>
                </c:pt>
                <c:pt idx="28635">
                  <c:v>2268.0664099999981</c:v>
                </c:pt>
                <c:pt idx="28636">
                  <c:v>2268.0664099999981</c:v>
                </c:pt>
                <c:pt idx="28637">
                  <c:v>2270.5078100000001</c:v>
                </c:pt>
                <c:pt idx="28638">
                  <c:v>2268.0664099999981</c:v>
                </c:pt>
                <c:pt idx="28639">
                  <c:v>2270.5078100000001</c:v>
                </c:pt>
                <c:pt idx="28640">
                  <c:v>2270.5078100000001</c:v>
                </c:pt>
                <c:pt idx="28641">
                  <c:v>2270.5078100000001</c:v>
                </c:pt>
                <c:pt idx="28642">
                  <c:v>2270.5078100000001</c:v>
                </c:pt>
                <c:pt idx="28643">
                  <c:v>2268.0664099999981</c:v>
                </c:pt>
                <c:pt idx="28644">
                  <c:v>2270.5078100000001</c:v>
                </c:pt>
                <c:pt idx="28645">
                  <c:v>2270.5078100000001</c:v>
                </c:pt>
                <c:pt idx="28646">
                  <c:v>2270.5078100000001</c:v>
                </c:pt>
                <c:pt idx="28647">
                  <c:v>2270.5078100000001</c:v>
                </c:pt>
                <c:pt idx="28648">
                  <c:v>2270.5078100000001</c:v>
                </c:pt>
                <c:pt idx="28649">
                  <c:v>2270.5078100000001</c:v>
                </c:pt>
                <c:pt idx="28650">
                  <c:v>2270.5078100000001</c:v>
                </c:pt>
                <c:pt idx="28651">
                  <c:v>2270.5078100000001</c:v>
                </c:pt>
                <c:pt idx="28652">
                  <c:v>2268.0664099999981</c:v>
                </c:pt>
                <c:pt idx="28653">
                  <c:v>2270.5078100000001</c:v>
                </c:pt>
                <c:pt idx="28654">
                  <c:v>2270.5078100000001</c:v>
                </c:pt>
                <c:pt idx="28655">
                  <c:v>2270.5078100000001</c:v>
                </c:pt>
                <c:pt idx="28656">
                  <c:v>2270.5078100000001</c:v>
                </c:pt>
                <c:pt idx="28657">
                  <c:v>2270.5078100000001</c:v>
                </c:pt>
                <c:pt idx="28658">
                  <c:v>2270.5078100000001</c:v>
                </c:pt>
                <c:pt idx="28659">
                  <c:v>2268.0664099999981</c:v>
                </c:pt>
                <c:pt idx="28660">
                  <c:v>2270.5078100000001</c:v>
                </c:pt>
                <c:pt idx="28661">
                  <c:v>2268.0664099999981</c:v>
                </c:pt>
                <c:pt idx="28662">
                  <c:v>2270.5078100000001</c:v>
                </c:pt>
                <c:pt idx="28663">
                  <c:v>2270.5078100000001</c:v>
                </c:pt>
                <c:pt idx="28664">
                  <c:v>2268.0664099999981</c:v>
                </c:pt>
                <c:pt idx="28665">
                  <c:v>2268.0664099999981</c:v>
                </c:pt>
                <c:pt idx="28666">
                  <c:v>2270.5078100000001</c:v>
                </c:pt>
                <c:pt idx="28667">
                  <c:v>2268.0664099999981</c:v>
                </c:pt>
                <c:pt idx="28668">
                  <c:v>2270.5078100000001</c:v>
                </c:pt>
                <c:pt idx="28669">
                  <c:v>2268.0664099999981</c:v>
                </c:pt>
                <c:pt idx="28670">
                  <c:v>2270.5078100000001</c:v>
                </c:pt>
                <c:pt idx="28671">
                  <c:v>2270.5078100000001</c:v>
                </c:pt>
                <c:pt idx="28672">
                  <c:v>2270.5078100000001</c:v>
                </c:pt>
                <c:pt idx="28673">
                  <c:v>2270.5078100000001</c:v>
                </c:pt>
                <c:pt idx="28674">
                  <c:v>2270.5078100000001</c:v>
                </c:pt>
                <c:pt idx="28675">
                  <c:v>2268.0664099999981</c:v>
                </c:pt>
                <c:pt idx="28676">
                  <c:v>2270.5078100000001</c:v>
                </c:pt>
                <c:pt idx="28677">
                  <c:v>2270.5078100000001</c:v>
                </c:pt>
                <c:pt idx="28678">
                  <c:v>2270.5078100000001</c:v>
                </c:pt>
                <c:pt idx="28679">
                  <c:v>2270.5078100000001</c:v>
                </c:pt>
                <c:pt idx="28680">
                  <c:v>2270.5078100000001</c:v>
                </c:pt>
                <c:pt idx="28681">
                  <c:v>2270.5078100000001</c:v>
                </c:pt>
                <c:pt idx="28682">
                  <c:v>2270.5078100000001</c:v>
                </c:pt>
                <c:pt idx="28683">
                  <c:v>2268.0664099999981</c:v>
                </c:pt>
                <c:pt idx="28684">
                  <c:v>2270.5078100000001</c:v>
                </c:pt>
                <c:pt idx="28685">
                  <c:v>2270.5078100000001</c:v>
                </c:pt>
                <c:pt idx="28686">
                  <c:v>2270.5078100000001</c:v>
                </c:pt>
                <c:pt idx="28687">
                  <c:v>2270.5078100000001</c:v>
                </c:pt>
                <c:pt idx="28688">
                  <c:v>2270.5078100000001</c:v>
                </c:pt>
                <c:pt idx="28689">
                  <c:v>2270.5078100000001</c:v>
                </c:pt>
                <c:pt idx="28690">
                  <c:v>2270.5078100000001</c:v>
                </c:pt>
                <c:pt idx="28691">
                  <c:v>2270.5078100000001</c:v>
                </c:pt>
                <c:pt idx="28692">
                  <c:v>2270.5078100000001</c:v>
                </c:pt>
                <c:pt idx="28693">
                  <c:v>2270.5078100000001</c:v>
                </c:pt>
                <c:pt idx="28694">
                  <c:v>2270.5078100000001</c:v>
                </c:pt>
                <c:pt idx="28695">
                  <c:v>2270.5078100000001</c:v>
                </c:pt>
                <c:pt idx="28696">
                  <c:v>2270.5078100000001</c:v>
                </c:pt>
                <c:pt idx="28697">
                  <c:v>2268.0664099999981</c:v>
                </c:pt>
                <c:pt idx="28698">
                  <c:v>2270.5078100000001</c:v>
                </c:pt>
                <c:pt idx="28699">
                  <c:v>2270.5078100000001</c:v>
                </c:pt>
                <c:pt idx="28700">
                  <c:v>2268.0664099999981</c:v>
                </c:pt>
                <c:pt idx="28701">
                  <c:v>2270.5078100000001</c:v>
                </c:pt>
                <c:pt idx="28702">
                  <c:v>2268.0664099999981</c:v>
                </c:pt>
                <c:pt idx="28703">
                  <c:v>2270.5078100000001</c:v>
                </c:pt>
                <c:pt idx="28704">
                  <c:v>2270.5078100000001</c:v>
                </c:pt>
                <c:pt idx="28705">
                  <c:v>2270.5078100000001</c:v>
                </c:pt>
                <c:pt idx="28706">
                  <c:v>2270.5078100000001</c:v>
                </c:pt>
                <c:pt idx="28707">
                  <c:v>2270.5078100000001</c:v>
                </c:pt>
                <c:pt idx="28708">
                  <c:v>2270.5078100000001</c:v>
                </c:pt>
                <c:pt idx="28709">
                  <c:v>2270.5078100000001</c:v>
                </c:pt>
                <c:pt idx="28710">
                  <c:v>2270.5078100000001</c:v>
                </c:pt>
                <c:pt idx="28711">
                  <c:v>2270.5078100000001</c:v>
                </c:pt>
                <c:pt idx="28712">
                  <c:v>2270.5078100000001</c:v>
                </c:pt>
                <c:pt idx="28713">
                  <c:v>2270.5078100000001</c:v>
                </c:pt>
                <c:pt idx="28714">
                  <c:v>2270.5078100000001</c:v>
                </c:pt>
                <c:pt idx="28715">
                  <c:v>2270.5078100000001</c:v>
                </c:pt>
                <c:pt idx="28716">
                  <c:v>2268.0664099999981</c:v>
                </c:pt>
                <c:pt idx="28717">
                  <c:v>2270.5078100000001</c:v>
                </c:pt>
                <c:pt idx="28718">
                  <c:v>2270.5078100000001</c:v>
                </c:pt>
                <c:pt idx="28719">
                  <c:v>2270.5078100000001</c:v>
                </c:pt>
                <c:pt idx="28720">
                  <c:v>2268.0664099999981</c:v>
                </c:pt>
                <c:pt idx="28721">
                  <c:v>2270.5078100000001</c:v>
                </c:pt>
                <c:pt idx="28722">
                  <c:v>2268.0664099999981</c:v>
                </c:pt>
                <c:pt idx="28723">
                  <c:v>2270.5078100000001</c:v>
                </c:pt>
                <c:pt idx="28724">
                  <c:v>2270.5078100000001</c:v>
                </c:pt>
                <c:pt idx="28725">
                  <c:v>2270.5078100000001</c:v>
                </c:pt>
                <c:pt idx="28726">
                  <c:v>2270.5078100000001</c:v>
                </c:pt>
                <c:pt idx="28727">
                  <c:v>2270.5078100000001</c:v>
                </c:pt>
                <c:pt idx="28728">
                  <c:v>2270.5078100000001</c:v>
                </c:pt>
                <c:pt idx="28729">
                  <c:v>2268.0664099999981</c:v>
                </c:pt>
                <c:pt idx="28730">
                  <c:v>2268.0664099999981</c:v>
                </c:pt>
                <c:pt idx="28731">
                  <c:v>2270.5078100000001</c:v>
                </c:pt>
                <c:pt idx="28732">
                  <c:v>2270.5078100000001</c:v>
                </c:pt>
                <c:pt idx="28733">
                  <c:v>2270.5078100000001</c:v>
                </c:pt>
                <c:pt idx="28734">
                  <c:v>2268.0664099999981</c:v>
                </c:pt>
                <c:pt idx="28735">
                  <c:v>2270.5078100000001</c:v>
                </c:pt>
                <c:pt idx="28736">
                  <c:v>2270.5078100000001</c:v>
                </c:pt>
                <c:pt idx="28737">
                  <c:v>2268.0664099999981</c:v>
                </c:pt>
                <c:pt idx="28738">
                  <c:v>2268.0664099999981</c:v>
                </c:pt>
                <c:pt idx="28739">
                  <c:v>2268.0664099999981</c:v>
                </c:pt>
                <c:pt idx="28740">
                  <c:v>2268.0664099999981</c:v>
                </c:pt>
                <c:pt idx="28741">
                  <c:v>2270.5078100000001</c:v>
                </c:pt>
                <c:pt idx="28742">
                  <c:v>2270.5078100000001</c:v>
                </c:pt>
                <c:pt idx="28743">
                  <c:v>2268.0664099999981</c:v>
                </c:pt>
                <c:pt idx="28744">
                  <c:v>2268.0664099999981</c:v>
                </c:pt>
                <c:pt idx="28745">
                  <c:v>2270.5078100000001</c:v>
                </c:pt>
                <c:pt idx="28746">
                  <c:v>2268.0664099999981</c:v>
                </c:pt>
                <c:pt idx="28747">
                  <c:v>2270.5078100000001</c:v>
                </c:pt>
                <c:pt idx="28748">
                  <c:v>2270.5078100000001</c:v>
                </c:pt>
                <c:pt idx="28749">
                  <c:v>2268.0664099999981</c:v>
                </c:pt>
                <c:pt idx="28750">
                  <c:v>2268.0664099999981</c:v>
                </c:pt>
                <c:pt idx="28751">
                  <c:v>2270.5078100000001</c:v>
                </c:pt>
                <c:pt idx="28752">
                  <c:v>2270.5078100000001</c:v>
                </c:pt>
                <c:pt idx="28753">
                  <c:v>2270.5078100000001</c:v>
                </c:pt>
                <c:pt idx="28754">
                  <c:v>2268.0664099999981</c:v>
                </c:pt>
                <c:pt idx="28755">
                  <c:v>2270.5078100000001</c:v>
                </c:pt>
                <c:pt idx="28756">
                  <c:v>2270.5078100000001</c:v>
                </c:pt>
                <c:pt idx="28757">
                  <c:v>2268.0664099999981</c:v>
                </c:pt>
                <c:pt idx="28758">
                  <c:v>2270.5078100000001</c:v>
                </c:pt>
                <c:pt idx="28759">
                  <c:v>2270.5078100000001</c:v>
                </c:pt>
                <c:pt idx="28760">
                  <c:v>2268.0664099999981</c:v>
                </c:pt>
                <c:pt idx="28761">
                  <c:v>2270.5078100000001</c:v>
                </c:pt>
                <c:pt idx="28762">
                  <c:v>2268.0664099999981</c:v>
                </c:pt>
                <c:pt idx="28763">
                  <c:v>2270.5078100000001</c:v>
                </c:pt>
                <c:pt idx="28764">
                  <c:v>2270.5078100000001</c:v>
                </c:pt>
                <c:pt idx="28765">
                  <c:v>2268.0664099999981</c:v>
                </c:pt>
                <c:pt idx="28766">
                  <c:v>2268.0664099999981</c:v>
                </c:pt>
                <c:pt idx="28767">
                  <c:v>2270.5078100000001</c:v>
                </c:pt>
                <c:pt idx="28768">
                  <c:v>2268.0664099999981</c:v>
                </c:pt>
                <c:pt idx="28769">
                  <c:v>2268.0664099999981</c:v>
                </c:pt>
                <c:pt idx="28770">
                  <c:v>2268.0664099999981</c:v>
                </c:pt>
                <c:pt idx="28771">
                  <c:v>2270.5078100000001</c:v>
                </c:pt>
                <c:pt idx="28772">
                  <c:v>2270.5078100000001</c:v>
                </c:pt>
                <c:pt idx="28773">
                  <c:v>2270.5078100000001</c:v>
                </c:pt>
                <c:pt idx="28774">
                  <c:v>2270.5078100000001</c:v>
                </c:pt>
                <c:pt idx="28775">
                  <c:v>2268.0664099999981</c:v>
                </c:pt>
                <c:pt idx="28776">
                  <c:v>2270.5078100000001</c:v>
                </c:pt>
                <c:pt idx="28777">
                  <c:v>2270.5078100000001</c:v>
                </c:pt>
                <c:pt idx="28778">
                  <c:v>2270.5078100000001</c:v>
                </c:pt>
                <c:pt idx="28779">
                  <c:v>2270.5078100000001</c:v>
                </c:pt>
                <c:pt idx="28780">
                  <c:v>2270.5078100000001</c:v>
                </c:pt>
                <c:pt idx="28781">
                  <c:v>2268.0664099999981</c:v>
                </c:pt>
                <c:pt idx="28782">
                  <c:v>2270.5078100000001</c:v>
                </c:pt>
                <c:pt idx="28783">
                  <c:v>2268.0664099999981</c:v>
                </c:pt>
                <c:pt idx="28784">
                  <c:v>2270.5078100000001</c:v>
                </c:pt>
                <c:pt idx="28785">
                  <c:v>2270.5078100000001</c:v>
                </c:pt>
                <c:pt idx="28786">
                  <c:v>2270.5078100000001</c:v>
                </c:pt>
                <c:pt idx="28787">
                  <c:v>2268.0664099999981</c:v>
                </c:pt>
                <c:pt idx="28788">
                  <c:v>2270.5078100000001</c:v>
                </c:pt>
                <c:pt idx="28789">
                  <c:v>2270.5078100000001</c:v>
                </c:pt>
                <c:pt idx="28790">
                  <c:v>2270.5078100000001</c:v>
                </c:pt>
                <c:pt idx="28791">
                  <c:v>2270.5078100000001</c:v>
                </c:pt>
                <c:pt idx="28792">
                  <c:v>2270.5078100000001</c:v>
                </c:pt>
                <c:pt idx="28793">
                  <c:v>2268.0664099999981</c:v>
                </c:pt>
                <c:pt idx="28794">
                  <c:v>2270.5078100000001</c:v>
                </c:pt>
                <c:pt idx="28795">
                  <c:v>2270.5078100000001</c:v>
                </c:pt>
                <c:pt idx="28796">
                  <c:v>2268.0664099999981</c:v>
                </c:pt>
                <c:pt idx="28797">
                  <c:v>2270.5078100000001</c:v>
                </c:pt>
                <c:pt idx="28798">
                  <c:v>2270.5078100000001</c:v>
                </c:pt>
                <c:pt idx="28799">
                  <c:v>2270.5078100000001</c:v>
                </c:pt>
                <c:pt idx="28800">
                  <c:v>2268.0664099999981</c:v>
                </c:pt>
                <c:pt idx="28801">
                  <c:v>2270.5078100000001</c:v>
                </c:pt>
                <c:pt idx="28802">
                  <c:v>2270.5078100000001</c:v>
                </c:pt>
                <c:pt idx="28803">
                  <c:v>2270.5078100000001</c:v>
                </c:pt>
                <c:pt idx="28804">
                  <c:v>2268.0664099999981</c:v>
                </c:pt>
                <c:pt idx="28805">
                  <c:v>2268.0664099999981</c:v>
                </c:pt>
                <c:pt idx="28806">
                  <c:v>2270.5078100000001</c:v>
                </c:pt>
                <c:pt idx="28807">
                  <c:v>2270.5078100000001</c:v>
                </c:pt>
                <c:pt idx="28808">
                  <c:v>2270.5078100000001</c:v>
                </c:pt>
                <c:pt idx="28809">
                  <c:v>2268.0664099999981</c:v>
                </c:pt>
                <c:pt idx="28810">
                  <c:v>2268.0664099999981</c:v>
                </c:pt>
                <c:pt idx="28811">
                  <c:v>2270.5078100000001</c:v>
                </c:pt>
                <c:pt idx="28812">
                  <c:v>2268.0664099999981</c:v>
                </c:pt>
                <c:pt idx="28813">
                  <c:v>2270.5078100000001</c:v>
                </c:pt>
                <c:pt idx="28814">
                  <c:v>2268.0664099999981</c:v>
                </c:pt>
                <c:pt idx="28815">
                  <c:v>2268.0664099999981</c:v>
                </c:pt>
                <c:pt idx="28816">
                  <c:v>2270.5078100000001</c:v>
                </c:pt>
                <c:pt idx="28817">
                  <c:v>2270.5078100000001</c:v>
                </c:pt>
                <c:pt idx="28818">
                  <c:v>2270.5078100000001</c:v>
                </c:pt>
                <c:pt idx="28819">
                  <c:v>2270.5078100000001</c:v>
                </c:pt>
                <c:pt idx="28820">
                  <c:v>2268.0664099999981</c:v>
                </c:pt>
                <c:pt idx="28821">
                  <c:v>2270.5078100000001</c:v>
                </c:pt>
                <c:pt idx="28822">
                  <c:v>2270.5078100000001</c:v>
                </c:pt>
                <c:pt idx="28823">
                  <c:v>2268.0664099999981</c:v>
                </c:pt>
                <c:pt idx="28824">
                  <c:v>2270.5078100000001</c:v>
                </c:pt>
                <c:pt idx="28825">
                  <c:v>2270.5078100000001</c:v>
                </c:pt>
                <c:pt idx="28826">
                  <c:v>2268.0664099999981</c:v>
                </c:pt>
                <c:pt idx="28827">
                  <c:v>2270.5078100000001</c:v>
                </c:pt>
                <c:pt idx="28828">
                  <c:v>2270.5078100000001</c:v>
                </c:pt>
                <c:pt idx="28829">
                  <c:v>2270.5078100000001</c:v>
                </c:pt>
                <c:pt idx="28830">
                  <c:v>2268.0664099999981</c:v>
                </c:pt>
                <c:pt idx="28831">
                  <c:v>2270.5078100000001</c:v>
                </c:pt>
                <c:pt idx="28832">
                  <c:v>2270.5078100000001</c:v>
                </c:pt>
                <c:pt idx="28833">
                  <c:v>2268.0664099999981</c:v>
                </c:pt>
                <c:pt idx="28834">
                  <c:v>2268.0664099999981</c:v>
                </c:pt>
                <c:pt idx="28835">
                  <c:v>2270.5078100000001</c:v>
                </c:pt>
                <c:pt idx="28836">
                  <c:v>2268.0664099999981</c:v>
                </c:pt>
                <c:pt idx="28837">
                  <c:v>2270.5078100000001</c:v>
                </c:pt>
                <c:pt idx="28838">
                  <c:v>2268.0664099999981</c:v>
                </c:pt>
                <c:pt idx="28839">
                  <c:v>2268.0664099999981</c:v>
                </c:pt>
                <c:pt idx="28840">
                  <c:v>2268.0664099999981</c:v>
                </c:pt>
                <c:pt idx="28841">
                  <c:v>2270.5078100000001</c:v>
                </c:pt>
                <c:pt idx="28842">
                  <c:v>2268.0664099999981</c:v>
                </c:pt>
                <c:pt idx="28843">
                  <c:v>2270.5078100000001</c:v>
                </c:pt>
                <c:pt idx="28844">
                  <c:v>2268.0664099999981</c:v>
                </c:pt>
                <c:pt idx="28845">
                  <c:v>2268.0664099999981</c:v>
                </c:pt>
                <c:pt idx="28846">
                  <c:v>2268.0664099999981</c:v>
                </c:pt>
                <c:pt idx="28847">
                  <c:v>2268.0664099999981</c:v>
                </c:pt>
                <c:pt idx="28848">
                  <c:v>2268.0664099999981</c:v>
                </c:pt>
                <c:pt idx="28849">
                  <c:v>2268.0664099999981</c:v>
                </c:pt>
                <c:pt idx="28850">
                  <c:v>2270.5078100000001</c:v>
                </c:pt>
                <c:pt idx="28851">
                  <c:v>2268.0664099999981</c:v>
                </c:pt>
                <c:pt idx="28852">
                  <c:v>2270.5078100000001</c:v>
                </c:pt>
                <c:pt idx="28853">
                  <c:v>2270.5078100000001</c:v>
                </c:pt>
                <c:pt idx="28854">
                  <c:v>2268.0664099999981</c:v>
                </c:pt>
                <c:pt idx="28855">
                  <c:v>2268.0664099999981</c:v>
                </c:pt>
                <c:pt idx="28856">
                  <c:v>2268.0664099999981</c:v>
                </c:pt>
                <c:pt idx="28857">
                  <c:v>2270.5078100000001</c:v>
                </c:pt>
                <c:pt idx="28858">
                  <c:v>2268.0664099999981</c:v>
                </c:pt>
                <c:pt idx="28859">
                  <c:v>2268.0664099999981</c:v>
                </c:pt>
                <c:pt idx="28860">
                  <c:v>2270.5078100000001</c:v>
                </c:pt>
                <c:pt idx="28861">
                  <c:v>2268.0664099999981</c:v>
                </c:pt>
                <c:pt idx="28862">
                  <c:v>2268.0664099999981</c:v>
                </c:pt>
                <c:pt idx="28863">
                  <c:v>2268.0664099999981</c:v>
                </c:pt>
                <c:pt idx="28864">
                  <c:v>2268.0664099999981</c:v>
                </c:pt>
                <c:pt idx="28865">
                  <c:v>2268.0664099999981</c:v>
                </c:pt>
                <c:pt idx="28866">
                  <c:v>2268.0664099999981</c:v>
                </c:pt>
                <c:pt idx="28867">
                  <c:v>2268.0664099999981</c:v>
                </c:pt>
                <c:pt idx="28868">
                  <c:v>2268.0664099999981</c:v>
                </c:pt>
                <c:pt idx="28869">
                  <c:v>2268.0664099999981</c:v>
                </c:pt>
                <c:pt idx="28870">
                  <c:v>2268.0664099999981</c:v>
                </c:pt>
                <c:pt idx="28871">
                  <c:v>2268.0664099999981</c:v>
                </c:pt>
                <c:pt idx="28872">
                  <c:v>2268.0664099999981</c:v>
                </c:pt>
                <c:pt idx="28873">
                  <c:v>2270.5078100000001</c:v>
                </c:pt>
                <c:pt idx="28874">
                  <c:v>2270.5078100000001</c:v>
                </c:pt>
                <c:pt idx="28875">
                  <c:v>2268.0664099999981</c:v>
                </c:pt>
                <c:pt idx="28876">
                  <c:v>2270.5078100000001</c:v>
                </c:pt>
                <c:pt idx="28877">
                  <c:v>2270.5078100000001</c:v>
                </c:pt>
                <c:pt idx="28878">
                  <c:v>2268.0664099999981</c:v>
                </c:pt>
                <c:pt idx="28879">
                  <c:v>2268.0664099999981</c:v>
                </c:pt>
                <c:pt idx="28880">
                  <c:v>2268.0664099999981</c:v>
                </c:pt>
                <c:pt idx="28881">
                  <c:v>2268.0664099999981</c:v>
                </c:pt>
                <c:pt idx="28882">
                  <c:v>2270.5078100000001</c:v>
                </c:pt>
                <c:pt idx="28883">
                  <c:v>2270.5078100000001</c:v>
                </c:pt>
                <c:pt idx="28884">
                  <c:v>2270.5078100000001</c:v>
                </c:pt>
                <c:pt idx="28885">
                  <c:v>2270.5078100000001</c:v>
                </c:pt>
                <c:pt idx="28886">
                  <c:v>2270.5078100000001</c:v>
                </c:pt>
                <c:pt idx="28887">
                  <c:v>2268.0664099999981</c:v>
                </c:pt>
                <c:pt idx="28888">
                  <c:v>2270.5078100000001</c:v>
                </c:pt>
                <c:pt idx="28889">
                  <c:v>2270.5078100000001</c:v>
                </c:pt>
                <c:pt idx="28890">
                  <c:v>2268.0664099999981</c:v>
                </c:pt>
                <c:pt idx="28891">
                  <c:v>2270.5078100000001</c:v>
                </c:pt>
                <c:pt idx="28892">
                  <c:v>2268.0664099999981</c:v>
                </c:pt>
                <c:pt idx="28893">
                  <c:v>2268.0664099999981</c:v>
                </c:pt>
                <c:pt idx="28894">
                  <c:v>2270.5078100000001</c:v>
                </c:pt>
                <c:pt idx="28895">
                  <c:v>2268.0664099999981</c:v>
                </c:pt>
                <c:pt idx="28896">
                  <c:v>2268.0664099999981</c:v>
                </c:pt>
                <c:pt idx="28897">
                  <c:v>2268.0664099999981</c:v>
                </c:pt>
                <c:pt idx="28898">
                  <c:v>2268.0664099999981</c:v>
                </c:pt>
                <c:pt idx="28899">
                  <c:v>2270.5078100000001</c:v>
                </c:pt>
                <c:pt idx="28900">
                  <c:v>2268.0664099999981</c:v>
                </c:pt>
                <c:pt idx="28901">
                  <c:v>2270.5078100000001</c:v>
                </c:pt>
                <c:pt idx="28902">
                  <c:v>2270.5078100000001</c:v>
                </c:pt>
                <c:pt idx="28903">
                  <c:v>2268.0664099999981</c:v>
                </c:pt>
                <c:pt idx="28904">
                  <c:v>2268.0664099999981</c:v>
                </c:pt>
                <c:pt idx="28905">
                  <c:v>2270.5078100000001</c:v>
                </c:pt>
                <c:pt idx="28906">
                  <c:v>2268.0664099999981</c:v>
                </c:pt>
                <c:pt idx="28907">
                  <c:v>2268.0664099999981</c:v>
                </c:pt>
                <c:pt idx="28908">
                  <c:v>2270.5078100000001</c:v>
                </c:pt>
                <c:pt idx="28909">
                  <c:v>2268.0664099999981</c:v>
                </c:pt>
                <c:pt idx="28910">
                  <c:v>2268.0664099999981</c:v>
                </c:pt>
                <c:pt idx="28911">
                  <c:v>2268.0664099999981</c:v>
                </c:pt>
                <c:pt idx="28912">
                  <c:v>2268.0664099999981</c:v>
                </c:pt>
                <c:pt idx="28913">
                  <c:v>2268.0664099999981</c:v>
                </c:pt>
                <c:pt idx="28914">
                  <c:v>2268.0664099999981</c:v>
                </c:pt>
                <c:pt idx="28915">
                  <c:v>2268.0664099999981</c:v>
                </c:pt>
                <c:pt idx="28916">
                  <c:v>2270.5078100000001</c:v>
                </c:pt>
                <c:pt idx="28917">
                  <c:v>2268.0664099999981</c:v>
                </c:pt>
                <c:pt idx="28918">
                  <c:v>2268.0664099999981</c:v>
                </c:pt>
                <c:pt idx="28919">
                  <c:v>2268.0664099999981</c:v>
                </c:pt>
                <c:pt idx="28920">
                  <c:v>2270.5078100000001</c:v>
                </c:pt>
                <c:pt idx="28921">
                  <c:v>2268.0664099999981</c:v>
                </c:pt>
                <c:pt idx="28922">
                  <c:v>2268.0664099999981</c:v>
                </c:pt>
                <c:pt idx="28923">
                  <c:v>2268.0664099999981</c:v>
                </c:pt>
                <c:pt idx="28924">
                  <c:v>2268.0664099999981</c:v>
                </c:pt>
                <c:pt idx="28925">
                  <c:v>2268.0664099999981</c:v>
                </c:pt>
                <c:pt idx="28926">
                  <c:v>2270.5078100000001</c:v>
                </c:pt>
                <c:pt idx="28927">
                  <c:v>2268.0664099999981</c:v>
                </c:pt>
                <c:pt idx="28928">
                  <c:v>2268.0664099999981</c:v>
                </c:pt>
                <c:pt idx="28929">
                  <c:v>2270.5078100000001</c:v>
                </c:pt>
                <c:pt idx="28930">
                  <c:v>2268.0664099999981</c:v>
                </c:pt>
                <c:pt idx="28931">
                  <c:v>2268.0664099999981</c:v>
                </c:pt>
                <c:pt idx="28932">
                  <c:v>2270.5078100000001</c:v>
                </c:pt>
                <c:pt idx="28933">
                  <c:v>2268.0664099999981</c:v>
                </c:pt>
                <c:pt idx="28934">
                  <c:v>2268.0664099999981</c:v>
                </c:pt>
                <c:pt idx="28935">
                  <c:v>2270.5078100000001</c:v>
                </c:pt>
                <c:pt idx="28936">
                  <c:v>2268.0664099999981</c:v>
                </c:pt>
                <c:pt idx="28937">
                  <c:v>2268.0664099999981</c:v>
                </c:pt>
                <c:pt idx="28938">
                  <c:v>2268.0664099999981</c:v>
                </c:pt>
                <c:pt idx="28939">
                  <c:v>2268.0664099999981</c:v>
                </c:pt>
                <c:pt idx="28940">
                  <c:v>2268.0664099999981</c:v>
                </c:pt>
                <c:pt idx="28941">
                  <c:v>2270.5078100000001</c:v>
                </c:pt>
                <c:pt idx="28942">
                  <c:v>2270.5078100000001</c:v>
                </c:pt>
                <c:pt idx="28943">
                  <c:v>2268.0664099999981</c:v>
                </c:pt>
                <c:pt idx="28944">
                  <c:v>2268.0664099999981</c:v>
                </c:pt>
                <c:pt idx="28945">
                  <c:v>2268.0664099999981</c:v>
                </c:pt>
                <c:pt idx="28946">
                  <c:v>2268.0664099999981</c:v>
                </c:pt>
                <c:pt idx="28947">
                  <c:v>2268.0664099999981</c:v>
                </c:pt>
                <c:pt idx="28948">
                  <c:v>2270.5078100000001</c:v>
                </c:pt>
                <c:pt idx="28949">
                  <c:v>2268.0664099999981</c:v>
                </c:pt>
                <c:pt idx="28950">
                  <c:v>2268.0664099999981</c:v>
                </c:pt>
                <c:pt idx="28951">
                  <c:v>2268.0664099999981</c:v>
                </c:pt>
                <c:pt idx="28952">
                  <c:v>2268.0664099999981</c:v>
                </c:pt>
                <c:pt idx="28953">
                  <c:v>2268.0664099999981</c:v>
                </c:pt>
                <c:pt idx="28954">
                  <c:v>2268.0664099999981</c:v>
                </c:pt>
                <c:pt idx="28955">
                  <c:v>2268.0664099999981</c:v>
                </c:pt>
                <c:pt idx="28956">
                  <c:v>2268.0664099999981</c:v>
                </c:pt>
                <c:pt idx="28957">
                  <c:v>2270.5078100000001</c:v>
                </c:pt>
                <c:pt idx="28958">
                  <c:v>2268.0664099999981</c:v>
                </c:pt>
                <c:pt idx="28959">
                  <c:v>2268.0664099999981</c:v>
                </c:pt>
                <c:pt idx="28960">
                  <c:v>2270.5078100000001</c:v>
                </c:pt>
                <c:pt idx="28961">
                  <c:v>2268.0664099999981</c:v>
                </c:pt>
                <c:pt idx="28962">
                  <c:v>2268.0664099999981</c:v>
                </c:pt>
                <c:pt idx="28963">
                  <c:v>2268.0664099999981</c:v>
                </c:pt>
                <c:pt idx="28964">
                  <c:v>2268.0664099999981</c:v>
                </c:pt>
                <c:pt idx="28965">
                  <c:v>2268.0664099999981</c:v>
                </c:pt>
                <c:pt idx="28966">
                  <c:v>2268.0664099999981</c:v>
                </c:pt>
                <c:pt idx="28967">
                  <c:v>2270.5078100000001</c:v>
                </c:pt>
                <c:pt idx="28968">
                  <c:v>2268.0664099999981</c:v>
                </c:pt>
                <c:pt idx="28969">
                  <c:v>2270.5078100000001</c:v>
                </c:pt>
                <c:pt idx="28970">
                  <c:v>2268.0664099999981</c:v>
                </c:pt>
                <c:pt idx="28971">
                  <c:v>2270.5078100000001</c:v>
                </c:pt>
                <c:pt idx="28972">
                  <c:v>2270.5078100000001</c:v>
                </c:pt>
                <c:pt idx="28973">
                  <c:v>2268.0664099999981</c:v>
                </c:pt>
                <c:pt idx="28974">
                  <c:v>2268.0664099999981</c:v>
                </c:pt>
                <c:pt idx="28975">
                  <c:v>2268.0664099999981</c:v>
                </c:pt>
                <c:pt idx="28976">
                  <c:v>2268.0664099999981</c:v>
                </c:pt>
                <c:pt idx="28977">
                  <c:v>2268.0664099999981</c:v>
                </c:pt>
                <c:pt idx="28978">
                  <c:v>2268.0664099999981</c:v>
                </c:pt>
                <c:pt idx="28979">
                  <c:v>2268.0664099999981</c:v>
                </c:pt>
                <c:pt idx="28980">
                  <c:v>2268.0664099999981</c:v>
                </c:pt>
                <c:pt idx="28981">
                  <c:v>2270.5078100000001</c:v>
                </c:pt>
                <c:pt idx="28982">
                  <c:v>2268.0664099999981</c:v>
                </c:pt>
                <c:pt idx="28983">
                  <c:v>2268.0664099999981</c:v>
                </c:pt>
                <c:pt idx="28984">
                  <c:v>2270.5078100000001</c:v>
                </c:pt>
                <c:pt idx="28985">
                  <c:v>2268.0664099999981</c:v>
                </c:pt>
                <c:pt idx="28986">
                  <c:v>2268.0664099999981</c:v>
                </c:pt>
                <c:pt idx="28987">
                  <c:v>2268.0664099999981</c:v>
                </c:pt>
                <c:pt idx="28988">
                  <c:v>2268.0664099999981</c:v>
                </c:pt>
                <c:pt idx="28989">
                  <c:v>2270.5078100000001</c:v>
                </c:pt>
                <c:pt idx="28990">
                  <c:v>2270.5078100000001</c:v>
                </c:pt>
                <c:pt idx="28991">
                  <c:v>2268.0664099999981</c:v>
                </c:pt>
                <c:pt idx="28992">
                  <c:v>2268.0664099999981</c:v>
                </c:pt>
                <c:pt idx="28993">
                  <c:v>2268.0664099999981</c:v>
                </c:pt>
                <c:pt idx="28994">
                  <c:v>2268.0664099999981</c:v>
                </c:pt>
                <c:pt idx="28995">
                  <c:v>2270.5078100000001</c:v>
                </c:pt>
                <c:pt idx="28996">
                  <c:v>2268.0664099999981</c:v>
                </c:pt>
                <c:pt idx="28997">
                  <c:v>2268.0664099999981</c:v>
                </c:pt>
                <c:pt idx="28998">
                  <c:v>2268.0664099999981</c:v>
                </c:pt>
                <c:pt idx="28999">
                  <c:v>2268.0664099999981</c:v>
                </c:pt>
                <c:pt idx="29000">
                  <c:v>2268.0664099999981</c:v>
                </c:pt>
                <c:pt idx="29001">
                  <c:v>2268.0664099999981</c:v>
                </c:pt>
                <c:pt idx="29002">
                  <c:v>2268.0664099999981</c:v>
                </c:pt>
                <c:pt idx="29003">
                  <c:v>2268.0664099999981</c:v>
                </c:pt>
                <c:pt idx="29004">
                  <c:v>2270.5078100000001</c:v>
                </c:pt>
                <c:pt idx="29005">
                  <c:v>2270.5078100000001</c:v>
                </c:pt>
                <c:pt idx="29006">
                  <c:v>2268.0664099999981</c:v>
                </c:pt>
                <c:pt idx="29007">
                  <c:v>2268.0664099999981</c:v>
                </c:pt>
                <c:pt idx="29008">
                  <c:v>2268.0664099999981</c:v>
                </c:pt>
                <c:pt idx="29009">
                  <c:v>2268.0664099999981</c:v>
                </c:pt>
                <c:pt idx="29010">
                  <c:v>2268.0664099999981</c:v>
                </c:pt>
                <c:pt idx="29011">
                  <c:v>2270.5078100000001</c:v>
                </c:pt>
                <c:pt idx="29012">
                  <c:v>2270.5078100000001</c:v>
                </c:pt>
                <c:pt idx="29013">
                  <c:v>2268.0664099999981</c:v>
                </c:pt>
                <c:pt idx="29014">
                  <c:v>2270.5078100000001</c:v>
                </c:pt>
                <c:pt idx="29015">
                  <c:v>2270.5078100000001</c:v>
                </c:pt>
                <c:pt idx="29016">
                  <c:v>2268.0664099999981</c:v>
                </c:pt>
                <c:pt idx="29017">
                  <c:v>2268.0664099999981</c:v>
                </c:pt>
                <c:pt idx="29018">
                  <c:v>2268.0664099999981</c:v>
                </c:pt>
                <c:pt idx="29019">
                  <c:v>2268.0664099999981</c:v>
                </c:pt>
                <c:pt idx="29020">
                  <c:v>2268.0664099999981</c:v>
                </c:pt>
                <c:pt idx="29021">
                  <c:v>2268.0664099999981</c:v>
                </c:pt>
                <c:pt idx="29022">
                  <c:v>2268.0664099999981</c:v>
                </c:pt>
                <c:pt idx="29023">
                  <c:v>2268.0664099999981</c:v>
                </c:pt>
                <c:pt idx="29024">
                  <c:v>2268.0664099999981</c:v>
                </c:pt>
                <c:pt idx="29025">
                  <c:v>2268.0664099999981</c:v>
                </c:pt>
                <c:pt idx="29026">
                  <c:v>2268.0664099999981</c:v>
                </c:pt>
                <c:pt idx="29027">
                  <c:v>2268.0664099999981</c:v>
                </c:pt>
                <c:pt idx="29028">
                  <c:v>2270.5078100000001</c:v>
                </c:pt>
                <c:pt idx="29029">
                  <c:v>2268.0664099999981</c:v>
                </c:pt>
                <c:pt idx="29030">
                  <c:v>2268.0664099999981</c:v>
                </c:pt>
                <c:pt idx="29031">
                  <c:v>2268.0664099999981</c:v>
                </c:pt>
                <c:pt idx="29032">
                  <c:v>2268.0664099999981</c:v>
                </c:pt>
                <c:pt idx="29033">
                  <c:v>2268.0664099999981</c:v>
                </c:pt>
                <c:pt idx="29034">
                  <c:v>2268.0664099999981</c:v>
                </c:pt>
                <c:pt idx="29035">
                  <c:v>2268.0664099999981</c:v>
                </c:pt>
                <c:pt idx="29036">
                  <c:v>2268.0664099999981</c:v>
                </c:pt>
                <c:pt idx="29037">
                  <c:v>2270.5078100000001</c:v>
                </c:pt>
                <c:pt idx="29038">
                  <c:v>2268.0664099999981</c:v>
                </c:pt>
                <c:pt idx="29039">
                  <c:v>2268.0664099999981</c:v>
                </c:pt>
                <c:pt idx="29040">
                  <c:v>2270.5078100000001</c:v>
                </c:pt>
                <c:pt idx="29041">
                  <c:v>2268.0664099999981</c:v>
                </c:pt>
                <c:pt idx="29042">
                  <c:v>2268.0664099999981</c:v>
                </c:pt>
                <c:pt idx="29043">
                  <c:v>2268.0664099999981</c:v>
                </c:pt>
                <c:pt idx="29044">
                  <c:v>2268.0664099999981</c:v>
                </c:pt>
                <c:pt idx="29045">
                  <c:v>2270.5078100000001</c:v>
                </c:pt>
                <c:pt idx="29046">
                  <c:v>2268.0664099999981</c:v>
                </c:pt>
                <c:pt idx="29047">
                  <c:v>2268.0664099999981</c:v>
                </c:pt>
                <c:pt idx="29048">
                  <c:v>2268.0664099999981</c:v>
                </c:pt>
                <c:pt idx="29049">
                  <c:v>2268.0664099999981</c:v>
                </c:pt>
                <c:pt idx="29050">
                  <c:v>2268.0664099999981</c:v>
                </c:pt>
                <c:pt idx="29051">
                  <c:v>2268.0664099999981</c:v>
                </c:pt>
                <c:pt idx="29052">
                  <c:v>2268.0664099999981</c:v>
                </c:pt>
                <c:pt idx="29053">
                  <c:v>2268.0664099999981</c:v>
                </c:pt>
                <c:pt idx="29054">
                  <c:v>2268.0664099999981</c:v>
                </c:pt>
                <c:pt idx="29055">
                  <c:v>2268.0664099999981</c:v>
                </c:pt>
                <c:pt idx="29056">
                  <c:v>2268.0664099999981</c:v>
                </c:pt>
                <c:pt idx="29057">
                  <c:v>2268.0664099999981</c:v>
                </c:pt>
                <c:pt idx="29058">
                  <c:v>2268.0664099999981</c:v>
                </c:pt>
                <c:pt idx="29059">
                  <c:v>2268.0664099999981</c:v>
                </c:pt>
                <c:pt idx="29060">
                  <c:v>2270.5078100000001</c:v>
                </c:pt>
                <c:pt idx="29061">
                  <c:v>2268.0664099999981</c:v>
                </c:pt>
                <c:pt idx="29062">
                  <c:v>2268.0664099999981</c:v>
                </c:pt>
                <c:pt idx="29063">
                  <c:v>2268.0664099999981</c:v>
                </c:pt>
                <c:pt idx="29064">
                  <c:v>2268.0664099999981</c:v>
                </c:pt>
                <c:pt idx="29065">
                  <c:v>2268.0664099999981</c:v>
                </c:pt>
                <c:pt idx="29066">
                  <c:v>2268.0664099999981</c:v>
                </c:pt>
                <c:pt idx="29067">
                  <c:v>2268.0664099999981</c:v>
                </c:pt>
                <c:pt idx="29068">
                  <c:v>2268.0664099999981</c:v>
                </c:pt>
                <c:pt idx="29069">
                  <c:v>2268.0664099999981</c:v>
                </c:pt>
                <c:pt idx="29070">
                  <c:v>2268.0664099999981</c:v>
                </c:pt>
                <c:pt idx="29071">
                  <c:v>2270.5078100000001</c:v>
                </c:pt>
                <c:pt idx="29072">
                  <c:v>2268.0664099999981</c:v>
                </c:pt>
                <c:pt idx="29073">
                  <c:v>2270.5078100000001</c:v>
                </c:pt>
                <c:pt idx="29074">
                  <c:v>2268.0664099999981</c:v>
                </c:pt>
                <c:pt idx="29075">
                  <c:v>2268.0664099999981</c:v>
                </c:pt>
                <c:pt idx="29076">
                  <c:v>2268.0664099999981</c:v>
                </c:pt>
                <c:pt idx="29077">
                  <c:v>2268.0664099999981</c:v>
                </c:pt>
                <c:pt idx="29078">
                  <c:v>2268.0664099999981</c:v>
                </c:pt>
                <c:pt idx="29079">
                  <c:v>2268.0664099999981</c:v>
                </c:pt>
                <c:pt idx="29080">
                  <c:v>2268.0664099999981</c:v>
                </c:pt>
                <c:pt idx="29081">
                  <c:v>2268.0664099999981</c:v>
                </c:pt>
                <c:pt idx="29082">
                  <c:v>2268.0664099999981</c:v>
                </c:pt>
                <c:pt idx="29083">
                  <c:v>2270.5078100000001</c:v>
                </c:pt>
                <c:pt idx="29084">
                  <c:v>2268.0664099999981</c:v>
                </c:pt>
                <c:pt idx="29085">
                  <c:v>2268.0664099999981</c:v>
                </c:pt>
                <c:pt idx="29086">
                  <c:v>2268.0664099999981</c:v>
                </c:pt>
                <c:pt idx="29087">
                  <c:v>2268.0664099999981</c:v>
                </c:pt>
                <c:pt idx="29088">
                  <c:v>2268.0664099999981</c:v>
                </c:pt>
                <c:pt idx="29089">
                  <c:v>2268.0664099999981</c:v>
                </c:pt>
                <c:pt idx="29090">
                  <c:v>2268.0664099999981</c:v>
                </c:pt>
                <c:pt idx="29091">
                  <c:v>2268.0664099999981</c:v>
                </c:pt>
                <c:pt idx="29092">
                  <c:v>2268.0664099999981</c:v>
                </c:pt>
                <c:pt idx="29093">
                  <c:v>2268.0664099999981</c:v>
                </c:pt>
                <c:pt idx="29094">
                  <c:v>2268.0664099999981</c:v>
                </c:pt>
                <c:pt idx="29095">
                  <c:v>2268.0664099999981</c:v>
                </c:pt>
                <c:pt idx="29096">
                  <c:v>2268.0664099999981</c:v>
                </c:pt>
                <c:pt idx="29097">
                  <c:v>2268.0664099999981</c:v>
                </c:pt>
                <c:pt idx="29098">
                  <c:v>2268.0664099999981</c:v>
                </c:pt>
                <c:pt idx="29099">
                  <c:v>2268.0664099999981</c:v>
                </c:pt>
                <c:pt idx="29100">
                  <c:v>2268.0664099999981</c:v>
                </c:pt>
                <c:pt idx="29101">
                  <c:v>2268.0664099999981</c:v>
                </c:pt>
                <c:pt idx="29102">
                  <c:v>2268.0664099999981</c:v>
                </c:pt>
                <c:pt idx="29103">
                  <c:v>2268.0664099999981</c:v>
                </c:pt>
                <c:pt idx="29104">
                  <c:v>2268.0664099999981</c:v>
                </c:pt>
                <c:pt idx="29105">
                  <c:v>2268.0664099999981</c:v>
                </c:pt>
                <c:pt idx="29106">
                  <c:v>2268.0664099999981</c:v>
                </c:pt>
                <c:pt idx="29107">
                  <c:v>2268.0664099999981</c:v>
                </c:pt>
                <c:pt idx="29108">
                  <c:v>2268.0664099999981</c:v>
                </c:pt>
                <c:pt idx="29109">
                  <c:v>2268.0664099999981</c:v>
                </c:pt>
                <c:pt idx="29110">
                  <c:v>2268.0664099999981</c:v>
                </c:pt>
                <c:pt idx="29111">
                  <c:v>2268.0664099999981</c:v>
                </c:pt>
                <c:pt idx="29112">
                  <c:v>2268.0664099999981</c:v>
                </c:pt>
                <c:pt idx="29113">
                  <c:v>2268.0664099999981</c:v>
                </c:pt>
                <c:pt idx="29114">
                  <c:v>2268.0664099999981</c:v>
                </c:pt>
                <c:pt idx="29115">
                  <c:v>2268.0664099999981</c:v>
                </c:pt>
                <c:pt idx="29116">
                  <c:v>2268.0664099999981</c:v>
                </c:pt>
                <c:pt idx="29117">
                  <c:v>2268.0664099999981</c:v>
                </c:pt>
                <c:pt idx="29118">
                  <c:v>2268.0664099999981</c:v>
                </c:pt>
                <c:pt idx="29119">
                  <c:v>2268.0664099999981</c:v>
                </c:pt>
                <c:pt idx="29120">
                  <c:v>2268.0664099999981</c:v>
                </c:pt>
                <c:pt idx="29121">
                  <c:v>2268.0664099999981</c:v>
                </c:pt>
                <c:pt idx="29122">
                  <c:v>2268.0664099999981</c:v>
                </c:pt>
                <c:pt idx="29123">
                  <c:v>2268.0664099999981</c:v>
                </c:pt>
                <c:pt idx="29124">
                  <c:v>2268.0664099999981</c:v>
                </c:pt>
                <c:pt idx="29125">
                  <c:v>2268.0664099999981</c:v>
                </c:pt>
                <c:pt idx="29126">
                  <c:v>2268.0664099999981</c:v>
                </c:pt>
                <c:pt idx="29127">
                  <c:v>2268.0664099999981</c:v>
                </c:pt>
                <c:pt idx="29128">
                  <c:v>2268.0664099999981</c:v>
                </c:pt>
                <c:pt idx="29129">
                  <c:v>2268.0664099999981</c:v>
                </c:pt>
                <c:pt idx="29130">
                  <c:v>2268.0664099999981</c:v>
                </c:pt>
                <c:pt idx="29131">
                  <c:v>2268.0664099999981</c:v>
                </c:pt>
                <c:pt idx="29132">
                  <c:v>2268.0664099999981</c:v>
                </c:pt>
                <c:pt idx="29133">
                  <c:v>2268.0664099999981</c:v>
                </c:pt>
                <c:pt idx="29134">
                  <c:v>2268.0664099999981</c:v>
                </c:pt>
                <c:pt idx="29135">
                  <c:v>2268.0664099999981</c:v>
                </c:pt>
                <c:pt idx="29136">
                  <c:v>2268.0664099999981</c:v>
                </c:pt>
                <c:pt idx="29137">
                  <c:v>2268.0664099999981</c:v>
                </c:pt>
                <c:pt idx="29138">
                  <c:v>2268.0664099999981</c:v>
                </c:pt>
                <c:pt idx="29139">
                  <c:v>2268.0664099999981</c:v>
                </c:pt>
                <c:pt idx="29140">
                  <c:v>2268.0664099999981</c:v>
                </c:pt>
                <c:pt idx="29141">
                  <c:v>2270.5078100000001</c:v>
                </c:pt>
                <c:pt idx="29142">
                  <c:v>2268.0664099999981</c:v>
                </c:pt>
                <c:pt idx="29143">
                  <c:v>2268.0664099999981</c:v>
                </c:pt>
                <c:pt idx="29144">
                  <c:v>2268.0664099999981</c:v>
                </c:pt>
                <c:pt idx="29145">
                  <c:v>2268.0664099999981</c:v>
                </c:pt>
                <c:pt idx="29146">
                  <c:v>2268.0664099999981</c:v>
                </c:pt>
                <c:pt idx="29147">
                  <c:v>2268.0664099999981</c:v>
                </c:pt>
                <c:pt idx="29148">
                  <c:v>2268.0664099999981</c:v>
                </c:pt>
                <c:pt idx="29149">
                  <c:v>2268.0664099999981</c:v>
                </c:pt>
                <c:pt idx="29150">
                  <c:v>2268.0664099999981</c:v>
                </c:pt>
                <c:pt idx="29151">
                  <c:v>2268.0664099999981</c:v>
                </c:pt>
                <c:pt idx="29152">
                  <c:v>2268.0664099999981</c:v>
                </c:pt>
                <c:pt idx="29153">
                  <c:v>2268.0664099999981</c:v>
                </c:pt>
                <c:pt idx="29154">
                  <c:v>2268.0664099999981</c:v>
                </c:pt>
                <c:pt idx="29155">
                  <c:v>2268.0664099999981</c:v>
                </c:pt>
                <c:pt idx="29156">
                  <c:v>2268.0664099999981</c:v>
                </c:pt>
                <c:pt idx="29157">
                  <c:v>2268.0664099999981</c:v>
                </c:pt>
                <c:pt idx="29158">
                  <c:v>2268.0664099999981</c:v>
                </c:pt>
                <c:pt idx="29159">
                  <c:v>2268.0664099999981</c:v>
                </c:pt>
                <c:pt idx="29160">
                  <c:v>2268.0664099999981</c:v>
                </c:pt>
                <c:pt idx="29161">
                  <c:v>2268.0664099999981</c:v>
                </c:pt>
                <c:pt idx="29162">
                  <c:v>2268.0664099999981</c:v>
                </c:pt>
                <c:pt idx="29163">
                  <c:v>2268.0664099999981</c:v>
                </c:pt>
                <c:pt idx="29164">
                  <c:v>2268.0664099999981</c:v>
                </c:pt>
                <c:pt idx="29165">
                  <c:v>2268.0664099999981</c:v>
                </c:pt>
                <c:pt idx="29166">
                  <c:v>2268.0664099999981</c:v>
                </c:pt>
                <c:pt idx="29167">
                  <c:v>2268.0664099999981</c:v>
                </c:pt>
                <c:pt idx="29168">
                  <c:v>2268.0664099999981</c:v>
                </c:pt>
                <c:pt idx="29169">
                  <c:v>2268.0664099999981</c:v>
                </c:pt>
                <c:pt idx="29170">
                  <c:v>2268.0664099999981</c:v>
                </c:pt>
                <c:pt idx="29171">
                  <c:v>2268.0664099999981</c:v>
                </c:pt>
                <c:pt idx="29172">
                  <c:v>2268.0664099999981</c:v>
                </c:pt>
                <c:pt idx="29173">
                  <c:v>2268.0664099999981</c:v>
                </c:pt>
                <c:pt idx="29174">
                  <c:v>2268.0664099999981</c:v>
                </c:pt>
                <c:pt idx="29175">
                  <c:v>2268.0664099999981</c:v>
                </c:pt>
                <c:pt idx="29176">
                  <c:v>2270.5078100000001</c:v>
                </c:pt>
                <c:pt idx="29177">
                  <c:v>2268.0664099999981</c:v>
                </c:pt>
                <c:pt idx="29178">
                  <c:v>2268.0664099999981</c:v>
                </c:pt>
                <c:pt idx="29179">
                  <c:v>2268.0664099999981</c:v>
                </c:pt>
                <c:pt idx="29180">
                  <c:v>2265.625</c:v>
                </c:pt>
                <c:pt idx="29181">
                  <c:v>2268.0664099999981</c:v>
                </c:pt>
                <c:pt idx="29182">
                  <c:v>2268.0664099999981</c:v>
                </c:pt>
                <c:pt idx="29183">
                  <c:v>2268.0664099999981</c:v>
                </c:pt>
                <c:pt idx="29184">
                  <c:v>2268.0664099999981</c:v>
                </c:pt>
                <c:pt idx="29185">
                  <c:v>2268.0664099999981</c:v>
                </c:pt>
                <c:pt idx="29186">
                  <c:v>2268.0664099999981</c:v>
                </c:pt>
                <c:pt idx="29187">
                  <c:v>2268.0664099999981</c:v>
                </c:pt>
                <c:pt idx="29188">
                  <c:v>2268.0664099999981</c:v>
                </c:pt>
                <c:pt idx="29189">
                  <c:v>2268.0664099999981</c:v>
                </c:pt>
                <c:pt idx="29190">
                  <c:v>2268.0664099999981</c:v>
                </c:pt>
                <c:pt idx="29191">
                  <c:v>2268.0664099999981</c:v>
                </c:pt>
                <c:pt idx="29192">
                  <c:v>2268.0664099999981</c:v>
                </c:pt>
                <c:pt idx="29193">
                  <c:v>2268.0664099999981</c:v>
                </c:pt>
                <c:pt idx="29194">
                  <c:v>2268.0664099999981</c:v>
                </c:pt>
                <c:pt idx="29195">
                  <c:v>2268.0664099999981</c:v>
                </c:pt>
                <c:pt idx="29196">
                  <c:v>2268.0664099999981</c:v>
                </c:pt>
                <c:pt idx="29197">
                  <c:v>2268.0664099999981</c:v>
                </c:pt>
                <c:pt idx="29198">
                  <c:v>2268.0664099999981</c:v>
                </c:pt>
                <c:pt idx="29199">
                  <c:v>2268.0664099999981</c:v>
                </c:pt>
                <c:pt idx="29200">
                  <c:v>2268.0664099999981</c:v>
                </c:pt>
                <c:pt idx="29201">
                  <c:v>2268.0664099999981</c:v>
                </c:pt>
                <c:pt idx="29202">
                  <c:v>2268.0664099999981</c:v>
                </c:pt>
                <c:pt idx="29203">
                  <c:v>2268.0664099999981</c:v>
                </c:pt>
                <c:pt idx="29204">
                  <c:v>2268.0664099999981</c:v>
                </c:pt>
                <c:pt idx="29205">
                  <c:v>2268.0664099999981</c:v>
                </c:pt>
                <c:pt idx="29206">
                  <c:v>2268.0664099999981</c:v>
                </c:pt>
                <c:pt idx="29207">
                  <c:v>2268.0664099999981</c:v>
                </c:pt>
                <c:pt idx="29208">
                  <c:v>2268.0664099999981</c:v>
                </c:pt>
                <c:pt idx="29209">
                  <c:v>2268.0664099999981</c:v>
                </c:pt>
                <c:pt idx="29210">
                  <c:v>2268.0664099999981</c:v>
                </c:pt>
                <c:pt idx="29211">
                  <c:v>2268.0664099999981</c:v>
                </c:pt>
                <c:pt idx="29212">
                  <c:v>2268.0664099999981</c:v>
                </c:pt>
                <c:pt idx="29213">
                  <c:v>2268.0664099999981</c:v>
                </c:pt>
                <c:pt idx="29214">
                  <c:v>2268.0664099999981</c:v>
                </c:pt>
                <c:pt idx="29215">
                  <c:v>2268.0664099999981</c:v>
                </c:pt>
                <c:pt idx="29216">
                  <c:v>2268.0664099999981</c:v>
                </c:pt>
                <c:pt idx="29217">
                  <c:v>2268.0664099999981</c:v>
                </c:pt>
                <c:pt idx="29218">
                  <c:v>2268.0664099999981</c:v>
                </c:pt>
                <c:pt idx="29219">
                  <c:v>2268.0664099999981</c:v>
                </c:pt>
                <c:pt idx="29220">
                  <c:v>2268.0664099999981</c:v>
                </c:pt>
                <c:pt idx="29221">
                  <c:v>2268.0664099999981</c:v>
                </c:pt>
                <c:pt idx="29222">
                  <c:v>2268.0664099999981</c:v>
                </c:pt>
                <c:pt idx="29223">
                  <c:v>2268.0664099999981</c:v>
                </c:pt>
                <c:pt idx="29224">
                  <c:v>2268.0664099999981</c:v>
                </c:pt>
                <c:pt idx="29225">
                  <c:v>2268.0664099999981</c:v>
                </c:pt>
                <c:pt idx="29226">
                  <c:v>2268.0664099999981</c:v>
                </c:pt>
                <c:pt idx="29227">
                  <c:v>2268.0664099999981</c:v>
                </c:pt>
                <c:pt idx="29228">
                  <c:v>2268.0664099999981</c:v>
                </c:pt>
                <c:pt idx="29229">
                  <c:v>2268.0664099999981</c:v>
                </c:pt>
                <c:pt idx="29230">
                  <c:v>2268.0664099999981</c:v>
                </c:pt>
                <c:pt idx="29231">
                  <c:v>2268.0664099999981</c:v>
                </c:pt>
                <c:pt idx="29232">
                  <c:v>2268.0664099999981</c:v>
                </c:pt>
                <c:pt idx="29233">
                  <c:v>2268.0664099999981</c:v>
                </c:pt>
                <c:pt idx="29234">
                  <c:v>2268.0664099999981</c:v>
                </c:pt>
                <c:pt idx="29235">
                  <c:v>2268.0664099999981</c:v>
                </c:pt>
                <c:pt idx="29236">
                  <c:v>2268.0664099999981</c:v>
                </c:pt>
                <c:pt idx="29237">
                  <c:v>2268.0664099999981</c:v>
                </c:pt>
                <c:pt idx="29238">
                  <c:v>2268.0664099999981</c:v>
                </c:pt>
                <c:pt idx="29239">
                  <c:v>2268.0664099999981</c:v>
                </c:pt>
                <c:pt idx="29240">
                  <c:v>2268.0664099999981</c:v>
                </c:pt>
                <c:pt idx="29241">
                  <c:v>2268.0664099999981</c:v>
                </c:pt>
                <c:pt idx="29242">
                  <c:v>2268.0664099999981</c:v>
                </c:pt>
                <c:pt idx="29243">
                  <c:v>2268.0664099999981</c:v>
                </c:pt>
                <c:pt idx="29244">
                  <c:v>2268.0664099999981</c:v>
                </c:pt>
                <c:pt idx="29245">
                  <c:v>2268.0664099999981</c:v>
                </c:pt>
                <c:pt idx="29246">
                  <c:v>2268.0664099999981</c:v>
                </c:pt>
                <c:pt idx="29247">
                  <c:v>2268.0664099999981</c:v>
                </c:pt>
                <c:pt idx="29248">
                  <c:v>2268.0664099999981</c:v>
                </c:pt>
                <c:pt idx="29249">
                  <c:v>2268.0664099999981</c:v>
                </c:pt>
                <c:pt idx="29250">
                  <c:v>2268.0664099999981</c:v>
                </c:pt>
                <c:pt idx="29251">
                  <c:v>2268.0664099999981</c:v>
                </c:pt>
                <c:pt idx="29252">
                  <c:v>2268.0664099999981</c:v>
                </c:pt>
                <c:pt idx="29253">
                  <c:v>2268.0664099999981</c:v>
                </c:pt>
                <c:pt idx="29254">
                  <c:v>2268.0664099999981</c:v>
                </c:pt>
                <c:pt idx="29255">
                  <c:v>2268.0664099999981</c:v>
                </c:pt>
                <c:pt idx="29256">
                  <c:v>2265.625</c:v>
                </c:pt>
                <c:pt idx="29257">
                  <c:v>2268.0664099999981</c:v>
                </c:pt>
                <c:pt idx="29258">
                  <c:v>2268.0664099999981</c:v>
                </c:pt>
                <c:pt idx="29259">
                  <c:v>2268.0664099999981</c:v>
                </c:pt>
                <c:pt idx="29260">
                  <c:v>2268.0664099999981</c:v>
                </c:pt>
                <c:pt idx="29261">
                  <c:v>2268.0664099999981</c:v>
                </c:pt>
                <c:pt idx="29262">
                  <c:v>2268.0664099999981</c:v>
                </c:pt>
                <c:pt idx="29263">
                  <c:v>2268.0664099999981</c:v>
                </c:pt>
                <c:pt idx="29264">
                  <c:v>2268.0664099999981</c:v>
                </c:pt>
                <c:pt idx="29265">
                  <c:v>2268.0664099999981</c:v>
                </c:pt>
                <c:pt idx="29266">
                  <c:v>2268.0664099999981</c:v>
                </c:pt>
                <c:pt idx="29267">
                  <c:v>2268.0664099999981</c:v>
                </c:pt>
                <c:pt idx="29268">
                  <c:v>2265.625</c:v>
                </c:pt>
                <c:pt idx="29269">
                  <c:v>2268.0664099999981</c:v>
                </c:pt>
                <c:pt idx="29270">
                  <c:v>2268.0664099999981</c:v>
                </c:pt>
                <c:pt idx="29271">
                  <c:v>2265.625</c:v>
                </c:pt>
                <c:pt idx="29272">
                  <c:v>2268.0664099999981</c:v>
                </c:pt>
                <c:pt idx="29273">
                  <c:v>2268.0664099999981</c:v>
                </c:pt>
                <c:pt idx="29274">
                  <c:v>2268.0664099999981</c:v>
                </c:pt>
                <c:pt idx="29275">
                  <c:v>2268.0664099999981</c:v>
                </c:pt>
                <c:pt idx="29276">
                  <c:v>2268.0664099999981</c:v>
                </c:pt>
                <c:pt idx="29277">
                  <c:v>2268.0664099999981</c:v>
                </c:pt>
                <c:pt idx="29278">
                  <c:v>2268.0664099999981</c:v>
                </c:pt>
                <c:pt idx="29279">
                  <c:v>2268.0664099999981</c:v>
                </c:pt>
                <c:pt idx="29280">
                  <c:v>2268.0664099999981</c:v>
                </c:pt>
                <c:pt idx="29281">
                  <c:v>2268.0664099999981</c:v>
                </c:pt>
                <c:pt idx="29282">
                  <c:v>2268.0664099999981</c:v>
                </c:pt>
                <c:pt idx="29283">
                  <c:v>2268.0664099999981</c:v>
                </c:pt>
                <c:pt idx="29284">
                  <c:v>2268.0664099999981</c:v>
                </c:pt>
                <c:pt idx="29285">
                  <c:v>2268.0664099999981</c:v>
                </c:pt>
                <c:pt idx="29286">
                  <c:v>2268.0664099999981</c:v>
                </c:pt>
                <c:pt idx="29287">
                  <c:v>2268.0664099999981</c:v>
                </c:pt>
                <c:pt idx="29288">
                  <c:v>2268.0664099999981</c:v>
                </c:pt>
                <c:pt idx="29289">
                  <c:v>2268.0664099999981</c:v>
                </c:pt>
                <c:pt idx="29290">
                  <c:v>2268.0664099999981</c:v>
                </c:pt>
                <c:pt idx="29291">
                  <c:v>2268.0664099999981</c:v>
                </c:pt>
                <c:pt idx="29292">
                  <c:v>2268.0664099999981</c:v>
                </c:pt>
                <c:pt idx="29293">
                  <c:v>2268.0664099999981</c:v>
                </c:pt>
                <c:pt idx="29294">
                  <c:v>2268.0664099999981</c:v>
                </c:pt>
                <c:pt idx="29295">
                  <c:v>2268.0664099999981</c:v>
                </c:pt>
                <c:pt idx="29296">
                  <c:v>2268.0664099999981</c:v>
                </c:pt>
                <c:pt idx="29297">
                  <c:v>2268.0664099999981</c:v>
                </c:pt>
                <c:pt idx="29298">
                  <c:v>2268.0664099999981</c:v>
                </c:pt>
                <c:pt idx="29299">
                  <c:v>2268.0664099999981</c:v>
                </c:pt>
                <c:pt idx="29300">
                  <c:v>2268.0664099999981</c:v>
                </c:pt>
                <c:pt idx="29301">
                  <c:v>2268.0664099999981</c:v>
                </c:pt>
                <c:pt idx="29302">
                  <c:v>2268.0664099999981</c:v>
                </c:pt>
                <c:pt idx="29303">
                  <c:v>2268.0664099999981</c:v>
                </c:pt>
                <c:pt idx="29304">
                  <c:v>2268.0664099999981</c:v>
                </c:pt>
                <c:pt idx="29305">
                  <c:v>2268.0664099999981</c:v>
                </c:pt>
                <c:pt idx="29306">
                  <c:v>2268.0664099999981</c:v>
                </c:pt>
                <c:pt idx="29307">
                  <c:v>2268.0664099999981</c:v>
                </c:pt>
                <c:pt idx="29308">
                  <c:v>2268.0664099999981</c:v>
                </c:pt>
                <c:pt idx="29309">
                  <c:v>2265.625</c:v>
                </c:pt>
                <c:pt idx="29310">
                  <c:v>2268.0664099999981</c:v>
                </c:pt>
                <c:pt idx="29311">
                  <c:v>2268.0664099999981</c:v>
                </c:pt>
                <c:pt idx="29312">
                  <c:v>2268.0664099999981</c:v>
                </c:pt>
                <c:pt idx="29313">
                  <c:v>2268.0664099999981</c:v>
                </c:pt>
                <c:pt idx="29314">
                  <c:v>2268.0664099999981</c:v>
                </c:pt>
                <c:pt idx="29315">
                  <c:v>2268.0664099999981</c:v>
                </c:pt>
                <c:pt idx="29316">
                  <c:v>2268.0664099999981</c:v>
                </c:pt>
                <c:pt idx="29317">
                  <c:v>2268.0664099999981</c:v>
                </c:pt>
                <c:pt idx="29318">
                  <c:v>2268.0664099999981</c:v>
                </c:pt>
                <c:pt idx="29319">
                  <c:v>2268.0664099999981</c:v>
                </c:pt>
                <c:pt idx="29320">
                  <c:v>2268.0664099999981</c:v>
                </c:pt>
                <c:pt idx="29321">
                  <c:v>2268.0664099999981</c:v>
                </c:pt>
                <c:pt idx="29322">
                  <c:v>2268.0664099999981</c:v>
                </c:pt>
                <c:pt idx="29323">
                  <c:v>2268.0664099999981</c:v>
                </c:pt>
                <c:pt idx="29324">
                  <c:v>2268.0664099999981</c:v>
                </c:pt>
                <c:pt idx="29325">
                  <c:v>2268.0664099999981</c:v>
                </c:pt>
                <c:pt idx="29326">
                  <c:v>2268.0664099999981</c:v>
                </c:pt>
                <c:pt idx="29327">
                  <c:v>2265.625</c:v>
                </c:pt>
                <c:pt idx="29328">
                  <c:v>2268.0664099999981</c:v>
                </c:pt>
                <c:pt idx="29329">
                  <c:v>2268.0664099999981</c:v>
                </c:pt>
                <c:pt idx="29330">
                  <c:v>2268.0664099999981</c:v>
                </c:pt>
                <c:pt idx="29331">
                  <c:v>2268.0664099999981</c:v>
                </c:pt>
                <c:pt idx="29332">
                  <c:v>2268.0664099999981</c:v>
                </c:pt>
                <c:pt idx="29333">
                  <c:v>2268.0664099999981</c:v>
                </c:pt>
                <c:pt idx="29334">
                  <c:v>2268.0664099999981</c:v>
                </c:pt>
                <c:pt idx="29335">
                  <c:v>2268.0664099999981</c:v>
                </c:pt>
                <c:pt idx="29336">
                  <c:v>2268.0664099999981</c:v>
                </c:pt>
                <c:pt idx="29337">
                  <c:v>2268.0664099999981</c:v>
                </c:pt>
                <c:pt idx="29338">
                  <c:v>2268.0664099999981</c:v>
                </c:pt>
                <c:pt idx="29339">
                  <c:v>2268.0664099999981</c:v>
                </c:pt>
                <c:pt idx="29340">
                  <c:v>2268.0664099999981</c:v>
                </c:pt>
                <c:pt idx="29341">
                  <c:v>2268.0664099999981</c:v>
                </c:pt>
                <c:pt idx="29342">
                  <c:v>2268.0664099999981</c:v>
                </c:pt>
                <c:pt idx="29343">
                  <c:v>2268.0664099999981</c:v>
                </c:pt>
                <c:pt idx="29344">
                  <c:v>2268.0664099999981</c:v>
                </c:pt>
                <c:pt idx="29345">
                  <c:v>2268.0664099999981</c:v>
                </c:pt>
                <c:pt idx="29346">
                  <c:v>2268.0664099999981</c:v>
                </c:pt>
                <c:pt idx="29347">
                  <c:v>2268.0664099999981</c:v>
                </c:pt>
                <c:pt idx="29348">
                  <c:v>2268.0664099999981</c:v>
                </c:pt>
                <c:pt idx="29349">
                  <c:v>2268.0664099999981</c:v>
                </c:pt>
                <c:pt idx="29350">
                  <c:v>2268.0664099999981</c:v>
                </c:pt>
                <c:pt idx="29351">
                  <c:v>2268.0664099999981</c:v>
                </c:pt>
                <c:pt idx="29352">
                  <c:v>2268.0664099999981</c:v>
                </c:pt>
                <c:pt idx="29353">
                  <c:v>2268.0664099999981</c:v>
                </c:pt>
                <c:pt idx="29354">
                  <c:v>2268.0664099999981</c:v>
                </c:pt>
                <c:pt idx="29355">
                  <c:v>2268.0664099999981</c:v>
                </c:pt>
                <c:pt idx="29356">
                  <c:v>2268.0664099999981</c:v>
                </c:pt>
                <c:pt idx="29357">
                  <c:v>2268.0664099999981</c:v>
                </c:pt>
                <c:pt idx="29358">
                  <c:v>2268.0664099999981</c:v>
                </c:pt>
                <c:pt idx="29359">
                  <c:v>2268.0664099999981</c:v>
                </c:pt>
                <c:pt idx="29360">
                  <c:v>2265.625</c:v>
                </c:pt>
                <c:pt idx="29361">
                  <c:v>2268.0664099999981</c:v>
                </c:pt>
                <c:pt idx="29362">
                  <c:v>2268.0664099999981</c:v>
                </c:pt>
                <c:pt idx="29363">
                  <c:v>2268.0664099999981</c:v>
                </c:pt>
                <c:pt idx="29364">
                  <c:v>2268.0664099999981</c:v>
                </c:pt>
                <c:pt idx="29365">
                  <c:v>2268.0664099999981</c:v>
                </c:pt>
                <c:pt idx="29366">
                  <c:v>2268.0664099999981</c:v>
                </c:pt>
                <c:pt idx="29367">
                  <c:v>2268.0664099999981</c:v>
                </c:pt>
                <c:pt idx="29368">
                  <c:v>2265.625</c:v>
                </c:pt>
                <c:pt idx="29369">
                  <c:v>2268.0664099999981</c:v>
                </c:pt>
                <c:pt idx="29370">
                  <c:v>2268.0664099999981</c:v>
                </c:pt>
                <c:pt idx="29371">
                  <c:v>2268.0664099999981</c:v>
                </c:pt>
                <c:pt idx="29372">
                  <c:v>2265.625</c:v>
                </c:pt>
                <c:pt idx="29373">
                  <c:v>2268.0664099999981</c:v>
                </c:pt>
                <c:pt idx="29374">
                  <c:v>2268.0664099999981</c:v>
                </c:pt>
                <c:pt idx="29375">
                  <c:v>2268.0664099999981</c:v>
                </c:pt>
                <c:pt idx="29376">
                  <c:v>2268.0664099999981</c:v>
                </c:pt>
                <c:pt idx="29377">
                  <c:v>2268.0664099999981</c:v>
                </c:pt>
                <c:pt idx="29378">
                  <c:v>2268.0664099999981</c:v>
                </c:pt>
                <c:pt idx="29379">
                  <c:v>2268.0664099999981</c:v>
                </c:pt>
                <c:pt idx="29380">
                  <c:v>2268.0664099999981</c:v>
                </c:pt>
                <c:pt idx="29381">
                  <c:v>2268.0664099999981</c:v>
                </c:pt>
                <c:pt idx="29382">
                  <c:v>2265.625</c:v>
                </c:pt>
                <c:pt idx="29383">
                  <c:v>2268.0664099999981</c:v>
                </c:pt>
                <c:pt idx="29384">
                  <c:v>2265.625</c:v>
                </c:pt>
                <c:pt idx="29385">
                  <c:v>2265.625</c:v>
                </c:pt>
                <c:pt idx="29386">
                  <c:v>2268.0664099999981</c:v>
                </c:pt>
                <c:pt idx="29387">
                  <c:v>2268.0664099999981</c:v>
                </c:pt>
                <c:pt idx="29388">
                  <c:v>2268.0664099999981</c:v>
                </c:pt>
                <c:pt idx="29389">
                  <c:v>2268.0664099999981</c:v>
                </c:pt>
                <c:pt idx="29390">
                  <c:v>2268.0664099999981</c:v>
                </c:pt>
                <c:pt idx="29391">
                  <c:v>2268.0664099999981</c:v>
                </c:pt>
                <c:pt idx="29392">
                  <c:v>2265.625</c:v>
                </c:pt>
                <c:pt idx="29393">
                  <c:v>2265.625</c:v>
                </c:pt>
                <c:pt idx="29394">
                  <c:v>2270.5078100000001</c:v>
                </c:pt>
                <c:pt idx="29395">
                  <c:v>2268.0664099999981</c:v>
                </c:pt>
                <c:pt idx="29396">
                  <c:v>2268.0664099999981</c:v>
                </c:pt>
                <c:pt idx="29397">
                  <c:v>2265.625</c:v>
                </c:pt>
                <c:pt idx="29398">
                  <c:v>2268.0664099999981</c:v>
                </c:pt>
                <c:pt idx="29399">
                  <c:v>2268.0664099999981</c:v>
                </c:pt>
                <c:pt idx="29400">
                  <c:v>2268.0664099999981</c:v>
                </c:pt>
                <c:pt idx="29401">
                  <c:v>2268.0664099999981</c:v>
                </c:pt>
                <c:pt idx="29402">
                  <c:v>2268.0664099999981</c:v>
                </c:pt>
                <c:pt idx="29403">
                  <c:v>2268.0664099999981</c:v>
                </c:pt>
                <c:pt idx="29404">
                  <c:v>2268.0664099999981</c:v>
                </c:pt>
                <c:pt idx="29405">
                  <c:v>2265.625</c:v>
                </c:pt>
                <c:pt idx="29406">
                  <c:v>2268.0664099999981</c:v>
                </c:pt>
                <c:pt idx="29407">
                  <c:v>2265.625</c:v>
                </c:pt>
                <c:pt idx="29408">
                  <c:v>2268.0664099999981</c:v>
                </c:pt>
                <c:pt idx="29409">
                  <c:v>2268.0664099999981</c:v>
                </c:pt>
                <c:pt idx="29410">
                  <c:v>2268.0664099999981</c:v>
                </c:pt>
                <c:pt idx="29411">
                  <c:v>2268.0664099999981</c:v>
                </c:pt>
                <c:pt idx="29412">
                  <c:v>2268.0664099999981</c:v>
                </c:pt>
                <c:pt idx="29413">
                  <c:v>2268.0664099999981</c:v>
                </c:pt>
                <c:pt idx="29414">
                  <c:v>2265.625</c:v>
                </c:pt>
                <c:pt idx="29415">
                  <c:v>2268.0664099999981</c:v>
                </c:pt>
                <c:pt idx="29416">
                  <c:v>2268.0664099999981</c:v>
                </c:pt>
                <c:pt idx="29417">
                  <c:v>2268.0664099999981</c:v>
                </c:pt>
                <c:pt idx="29418">
                  <c:v>2268.0664099999981</c:v>
                </c:pt>
                <c:pt idx="29419">
                  <c:v>2268.0664099999981</c:v>
                </c:pt>
                <c:pt idx="29420">
                  <c:v>2268.0664099999981</c:v>
                </c:pt>
                <c:pt idx="29421">
                  <c:v>2268.0664099999981</c:v>
                </c:pt>
                <c:pt idx="29422">
                  <c:v>2268.0664099999981</c:v>
                </c:pt>
                <c:pt idx="29423">
                  <c:v>2268.0664099999981</c:v>
                </c:pt>
                <c:pt idx="29424">
                  <c:v>2268.0664099999981</c:v>
                </c:pt>
                <c:pt idx="29425">
                  <c:v>2268.0664099999981</c:v>
                </c:pt>
                <c:pt idx="29426">
                  <c:v>2268.0664099999981</c:v>
                </c:pt>
                <c:pt idx="29427">
                  <c:v>2268.0664099999981</c:v>
                </c:pt>
                <c:pt idx="29428">
                  <c:v>2268.0664099999981</c:v>
                </c:pt>
                <c:pt idx="29429">
                  <c:v>2265.625</c:v>
                </c:pt>
                <c:pt idx="29430">
                  <c:v>2268.0664099999981</c:v>
                </c:pt>
                <c:pt idx="29431">
                  <c:v>2268.0664099999981</c:v>
                </c:pt>
                <c:pt idx="29432">
                  <c:v>2268.0664099999981</c:v>
                </c:pt>
                <c:pt idx="29433">
                  <c:v>2268.0664099999981</c:v>
                </c:pt>
                <c:pt idx="29434">
                  <c:v>2268.0664099999981</c:v>
                </c:pt>
                <c:pt idx="29435">
                  <c:v>2268.0664099999981</c:v>
                </c:pt>
                <c:pt idx="29436">
                  <c:v>2268.0664099999981</c:v>
                </c:pt>
                <c:pt idx="29437">
                  <c:v>2265.625</c:v>
                </c:pt>
                <c:pt idx="29438">
                  <c:v>2268.0664099999981</c:v>
                </c:pt>
                <c:pt idx="29439">
                  <c:v>2268.0664099999981</c:v>
                </c:pt>
                <c:pt idx="29440">
                  <c:v>2268.0664099999981</c:v>
                </c:pt>
                <c:pt idx="29441">
                  <c:v>2268.0664099999981</c:v>
                </c:pt>
                <c:pt idx="29442">
                  <c:v>2268.0664099999981</c:v>
                </c:pt>
                <c:pt idx="29443">
                  <c:v>2268.0664099999981</c:v>
                </c:pt>
                <c:pt idx="29444">
                  <c:v>2268.0664099999981</c:v>
                </c:pt>
                <c:pt idx="29445">
                  <c:v>2268.0664099999981</c:v>
                </c:pt>
                <c:pt idx="29446">
                  <c:v>2268.0664099999981</c:v>
                </c:pt>
                <c:pt idx="29447">
                  <c:v>2268.0664099999981</c:v>
                </c:pt>
                <c:pt idx="29448">
                  <c:v>2265.625</c:v>
                </c:pt>
                <c:pt idx="29449">
                  <c:v>2268.0664099999981</c:v>
                </c:pt>
                <c:pt idx="29450">
                  <c:v>2268.0664099999981</c:v>
                </c:pt>
                <c:pt idx="29451">
                  <c:v>2268.0664099999981</c:v>
                </c:pt>
                <c:pt idx="29452">
                  <c:v>2268.0664099999981</c:v>
                </c:pt>
                <c:pt idx="29453">
                  <c:v>2268.0664099999981</c:v>
                </c:pt>
                <c:pt idx="29454">
                  <c:v>2268.0664099999981</c:v>
                </c:pt>
                <c:pt idx="29455">
                  <c:v>2268.0664099999981</c:v>
                </c:pt>
                <c:pt idx="29456">
                  <c:v>2268.0664099999981</c:v>
                </c:pt>
                <c:pt idx="29457">
                  <c:v>2268.0664099999981</c:v>
                </c:pt>
                <c:pt idx="29458">
                  <c:v>2268.0664099999981</c:v>
                </c:pt>
                <c:pt idx="29459">
                  <c:v>2268.0664099999981</c:v>
                </c:pt>
                <c:pt idx="29460">
                  <c:v>2268.0664099999981</c:v>
                </c:pt>
                <c:pt idx="29461">
                  <c:v>2268.0664099999981</c:v>
                </c:pt>
                <c:pt idx="29462">
                  <c:v>2268.0664099999981</c:v>
                </c:pt>
                <c:pt idx="29463">
                  <c:v>2268.0664099999981</c:v>
                </c:pt>
                <c:pt idx="29464">
                  <c:v>2268.0664099999981</c:v>
                </c:pt>
                <c:pt idx="29465">
                  <c:v>2268.0664099999981</c:v>
                </c:pt>
                <c:pt idx="29466">
                  <c:v>2265.625</c:v>
                </c:pt>
                <c:pt idx="29467">
                  <c:v>2268.0664099999981</c:v>
                </c:pt>
                <c:pt idx="29468">
                  <c:v>2268.0664099999981</c:v>
                </c:pt>
                <c:pt idx="29469">
                  <c:v>2268.0664099999981</c:v>
                </c:pt>
                <c:pt idx="29470">
                  <c:v>2268.0664099999981</c:v>
                </c:pt>
                <c:pt idx="29471">
                  <c:v>2265.625</c:v>
                </c:pt>
                <c:pt idx="29472">
                  <c:v>2268.0664099999981</c:v>
                </c:pt>
                <c:pt idx="29473">
                  <c:v>2268.0664099999981</c:v>
                </c:pt>
                <c:pt idx="29474">
                  <c:v>2268.0664099999981</c:v>
                </c:pt>
                <c:pt idx="29475">
                  <c:v>2268.0664099999981</c:v>
                </c:pt>
                <c:pt idx="29476">
                  <c:v>2268.0664099999981</c:v>
                </c:pt>
                <c:pt idx="29477">
                  <c:v>2268.0664099999981</c:v>
                </c:pt>
                <c:pt idx="29478">
                  <c:v>2268.0664099999981</c:v>
                </c:pt>
                <c:pt idx="29479">
                  <c:v>2268.0664099999981</c:v>
                </c:pt>
                <c:pt idx="29480">
                  <c:v>2265.625</c:v>
                </c:pt>
                <c:pt idx="29481">
                  <c:v>2268.0664099999981</c:v>
                </c:pt>
                <c:pt idx="29482">
                  <c:v>2268.0664099999981</c:v>
                </c:pt>
                <c:pt idx="29483">
                  <c:v>2268.0664099999981</c:v>
                </c:pt>
                <c:pt idx="29484">
                  <c:v>2268.0664099999981</c:v>
                </c:pt>
                <c:pt idx="29485">
                  <c:v>2268.0664099999981</c:v>
                </c:pt>
                <c:pt idx="29486">
                  <c:v>2268.0664099999981</c:v>
                </c:pt>
                <c:pt idx="29487">
                  <c:v>2268.0664099999981</c:v>
                </c:pt>
                <c:pt idx="29488">
                  <c:v>2268.0664099999981</c:v>
                </c:pt>
                <c:pt idx="29489">
                  <c:v>2265.625</c:v>
                </c:pt>
                <c:pt idx="29490">
                  <c:v>2265.625</c:v>
                </c:pt>
                <c:pt idx="29491">
                  <c:v>2268.0664099999981</c:v>
                </c:pt>
                <c:pt idx="29492">
                  <c:v>2268.0664099999981</c:v>
                </c:pt>
                <c:pt idx="29493">
                  <c:v>2268.0664099999981</c:v>
                </c:pt>
                <c:pt idx="29494">
                  <c:v>2268.0664099999981</c:v>
                </c:pt>
                <c:pt idx="29495">
                  <c:v>2268.0664099999981</c:v>
                </c:pt>
                <c:pt idx="29496">
                  <c:v>2268.0664099999981</c:v>
                </c:pt>
                <c:pt idx="29497">
                  <c:v>2268.0664099999981</c:v>
                </c:pt>
                <c:pt idx="29498">
                  <c:v>2268.0664099999981</c:v>
                </c:pt>
                <c:pt idx="29499">
                  <c:v>2268.0664099999981</c:v>
                </c:pt>
                <c:pt idx="29500">
                  <c:v>2268.0664099999981</c:v>
                </c:pt>
                <c:pt idx="29501">
                  <c:v>2268.0664099999981</c:v>
                </c:pt>
                <c:pt idx="29502">
                  <c:v>2268.0664099999981</c:v>
                </c:pt>
                <c:pt idx="29503">
                  <c:v>2268.0664099999981</c:v>
                </c:pt>
                <c:pt idx="29504">
                  <c:v>2268.0664099999981</c:v>
                </c:pt>
                <c:pt idx="29505">
                  <c:v>2268.0664099999981</c:v>
                </c:pt>
                <c:pt idx="29506">
                  <c:v>2265.625</c:v>
                </c:pt>
                <c:pt idx="29507">
                  <c:v>2265.625</c:v>
                </c:pt>
                <c:pt idx="29508">
                  <c:v>2268.0664099999981</c:v>
                </c:pt>
                <c:pt idx="29509">
                  <c:v>2268.0664099999981</c:v>
                </c:pt>
                <c:pt idx="29510">
                  <c:v>2268.0664099999981</c:v>
                </c:pt>
                <c:pt idx="29511">
                  <c:v>2268.0664099999981</c:v>
                </c:pt>
                <c:pt idx="29512">
                  <c:v>2268.0664099999981</c:v>
                </c:pt>
                <c:pt idx="29513">
                  <c:v>2268.0664099999981</c:v>
                </c:pt>
                <c:pt idx="29514">
                  <c:v>2268.0664099999981</c:v>
                </c:pt>
                <c:pt idx="29515">
                  <c:v>2268.0664099999981</c:v>
                </c:pt>
                <c:pt idx="29516">
                  <c:v>2268.0664099999981</c:v>
                </c:pt>
                <c:pt idx="29517">
                  <c:v>2268.0664099999981</c:v>
                </c:pt>
                <c:pt idx="29518">
                  <c:v>2265.625</c:v>
                </c:pt>
                <c:pt idx="29519">
                  <c:v>2268.0664099999981</c:v>
                </c:pt>
                <c:pt idx="29520">
                  <c:v>2268.0664099999981</c:v>
                </c:pt>
                <c:pt idx="29521">
                  <c:v>2268.0664099999981</c:v>
                </c:pt>
                <c:pt idx="29522">
                  <c:v>2268.0664099999981</c:v>
                </c:pt>
                <c:pt idx="29523">
                  <c:v>2268.0664099999981</c:v>
                </c:pt>
                <c:pt idx="29524">
                  <c:v>2268.0664099999981</c:v>
                </c:pt>
                <c:pt idx="29525">
                  <c:v>2268.0664099999981</c:v>
                </c:pt>
                <c:pt idx="29526">
                  <c:v>2265.625</c:v>
                </c:pt>
                <c:pt idx="29527">
                  <c:v>2268.0664099999981</c:v>
                </c:pt>
                <c:pt idx="29528">
                  <c:v>2265.625</c:v>
                </c:pt>
                <c:pt idx="29529">
                  <c:v>2268.0664099999981</c:v>
                </c:pt>
                <c:pt idx="29530">
                  <c:v>2268.0664099999981</c:v>
                </c:pt>
                <c:pt idx="29531">
                  <c:v>2268.0664099999981</c:v>
                </c:pt>
                <c:pt idx="29532">
                  <c:v>2268.0664099999981</c:v>
                </c:pt>
                <c:pt idx="29533">
                  <c:v>2265.625</c:v>
                </c:pt>
                <c:pt idx="29534">
                  <c:v>2268.0664099999981</c:v>
                </c:pt>
                <c:pt idx="29535">
                  <c:v>2268.0664099999981</c:v>
                </c:pt>
                <c:pt idx="29536">
                  <c:v>2268.0664099999981</c:v>
                </c:pt>
                <c:pt idx="29537">
                  <c:v>2268.0664099999981</c:v>
                </c:pt>
                <c:pt idx="29538">
                  <c:v>2265.625</c:v>
                </c:pt>
                <c:pt idx="29539">
                  <c:v>2268.0664099999981</c:v>
                </c:pt>
                <c:pt idx="29540">
                  <c:v>2268.0664099999981</c:v>
                </c:pt>
                <c:pt idx="29541">
                  <c:v>2268.0664099999981</c:v>
                </c:pt>
                <c:pt idx="29542">
                  <c:v>2268.0664099999981</c:v>
                </c:pt>
                <c:pt idx="29543">
                  <c:v>2268.0664099999981</c:v>
                </c:pt>
                <c:pt idx="29544">
                  <c:v>2268.0664099999981</c:v>
                </c:pt>
                <c:pt idx="29545">
                  <c:v>2268.0664099999981</c:v>
                </c:pt>
                <c:pt idx="29546">
                  <c:v>2268.0664099999981</c:v>
                </c:pt>
                <c:pt idx="29547">
                  <c:v>2268.0664099999981</c:v>
                </c:pt>
                <c:pt idx="29548">
                  <c:v>2268.0664099999981</c:v>
                </c:pt>
                <c:pt idx="29549">
                  <c:v>2265.625</c:v>
                </c:pt>
                <c:pt idx="29550">
                  <c:v>2268.0664099999981</c:v>
                </c:pt>
                <c:pt idx="29551">
                  <c:v>2265.625</c:v>
                </c:pt>
                <c:pt idx="29552">
                  <c:v>2265.625</c:v>
                </c:pt>
                <c:pt idx="29553">
                  <c:v>2265.625</c:v>
                </c:pt>
                <c:pt idx="29554">
                  <c:v>2268.0664099999981</c:v>
                </c:pt>
                <c:pt idx="29555">
                  <c:v>2268.0664099999981</c:v>
                </c:pt>
                <c:pt idx="29556">
                  <c:v>2268.0664099999981</c:v>
                </c:pt>
                <c:pt idx="29557">
                  <c:v>2268.0664099999981</c:v>
                </c:pt>
                <c:pt idx="29558">
                  <c:v>2268.0664099999981</c:v>
                </c:pt>
                <c:pt idx="29559">
                  <c:v>2268.0664099999981</c:v>
                </c:pt>
                <c:pt idx="29560">
                  <c:v>2265.625</c:v>
                </c:pt>
                <c:pt idx="29561">
                  <c:v>2265.625</c:v>
                </c:pt>
                <c:pt idx="29562">
                  <c:v>2268.0664099999981</c:v>
                </c:pt>
                <c:pt idx="29563">
                  <c:v>2268.0664099999981</c:v>
                </c:pt>
                <c:pt idx="29564">
                  <c:v>2268.0664099999981</c:v>
                </c:pt>
                <c:pt idx="29565">
                  <c:v>2268.0664099999981</c:v>
                </c:pt>
                <c:pt idx="29566">
                  <c:v>2268.0664099999981</c:v>
                </c:pt>
                <c:pt idx="29567">
                  <c:v>2265.625</c:v>
                </c:pt>
                <c:pt idx="29568">
                  <c:v>2268.0664099999981</c:v>
                </c:pt>
                <c:pt idx="29569">
                  <c:v>2265.625</c:v>
                </c:pt>
                <c:pt idx="29570">
                  <c:v>2268.0664099999981</c:v>
                </c:pt>
                <c:pt idx="29571">
                  <c:v>2268.0664099999981</c:v>
                </c:pt>
                <c:pt idx="29572">
                  <c:v>2268.0664099999981</c:v>
                </c:pt>
                <c:pt idx="29573">
                  <c:v>2265.625</c:v>
                </c:pt>
                <c:pt idx="29574">
                  <c:v>2268.0664099999981</c:v>
                </c:pt>
                <c:pt idx="29575">
                  <c:v>2268.0664099999981</c:v>
                </c:pt>
                <c:pt idx="29576">
                  <c:v>2265.625</c:v>
                </c:pt>
                <c:pt idx="29577">
                  <c:v>2268.0664099999981</c:v>
                </c:pt>
                <c:pt idx="29578">
                  <c:v>2268.0664099999981</c:v>
                </c:pt>
                <c:pt idx="29579">
                  <c:v>2268.0664099999981</c:v>
                </c:pt>
                <c:pt idx="29580">
                  <c:v>2268.0664099999981</c:v>
                </c:pt>
                <c:pt idx="29581">
                  <c:v>2268.0664099999981</c:v>
                </c:pt>
                <c:pt idx="29582">
                  <c:v>2265.625</c:v>
                </c:pt>
                <c:pt idx="29583">
                  <c:v>2265.625</c:v>
                </c:pt>
                <c:pt idx="29584">
                  <c:v>2268.0664099999981</c:v>
                </c:pt>
                <c:pt idx="29585">
                  <c:v>2268.0664099999981</c:v>
                </c:pt>
                <c:pt idx="29586">
                  <c:v>2265.625</c:v>
                </c:pt>
                <c:pt idx="29587">
                  <c:v>2268.0664099999981</c:v>
                </c:pt>
                <c:pt idx="29588">
                  <c:v>2268.0664099999981</c:v>
                </c:pt>
                <c:pt idx="29589">
                  <c:v>2265.625</c:v>
                </c:pt>
                <c:pt idx="29590">
                  <c:v>2268.0664099999981</c:v>
                </c:pt>
                <c:pt idx="29591">
                  <c:v>2268.0664099999981</c:v>
                </c:pt>
                <c:pt idx="29592">
                  <c:v>2268.0664099999981</c:v>
                </c:pt>
                <c:pt idx="29593">
                  <c:v>2268.0664099999981</c:v>
                </c:pt>
                <c:pt idx="29594">
                  <c:v>2268.0664099999981</c:v>
                </c:pt>
                <c:pt idx="29595">
                  <c:v>2268.0664099999981</c:v>
                </c:pt>
                <c:pt idx="29596">
                  <c:v>2268.0664099999981</c:v>
                </c:pt>
                <c:pt idx="29597">
                  <c:v>2265.625</c:v>
                </c:pt>
                <c:pt idx="29598">
                  <c:v>2268.0664099999981</c:v>
                </c:pt>
                <c:pt idx="29599">
                  <c:v>2268.0664099999981</c:v>
                </c:pt>
                <c:pt idx="29600">
                  <c:v>2265.625</c:v>
                </c:pt>
                <c:pt idx="29601">
                  <c:v>2265.625</c:v>
                </c:pt>
                <c:pt idx="29602">
                  <c:v>2268.0664099999981</c:v>
                </c:pt>
                <c:pt idx="29603">
                  <c:v>2268.0664099999981</c:v>
                </c:pt>
                <c:pt idx="29604">
                  <c:v>2265.625</c:v>
                </c:pt>
                <c:pt idx="29605">
                  <c:v>2265.625</c:v>
                </c:pt>
                <c:pt idx="29606">
                  <c:v>2268.0664099999981</c:v>
                </c:pt>
                <c:pt idx="29607">
                  <c:v>2268.0664099999981</c:v>
                </c:pt>
                <c:pt idx="29608">
                  <c:v>2268.0664099999981</c:v>
                </c:pt>
                <c:pt idx="29609">
                  <c:v>2265.625</c:v>
                </c:pt>
                <c:pt idx="29610">
                  <c:v>2265.625</c:v>
                </c:pt>
                <c:pt idx="29611">
                  <c:v>2265.625</c:v>
                </c:pt>
                <c:pt idx="29612">
                  <c:v>2268.0664099999981</c:v>
                </c:pt>
                <c:pt idx="29613">
                  <c:v>2268.0664099999981</c:v>
                </c:pt>
                <c:pt idx="29614">
                  <c:v>2268.0664099999981</c:v>
                </c:pt>
                <c:pt idx="29615">
                  <c:v>2268.0664099999981</c:v>
                </c:pt>
                <c:pt idx="29616">
                  <c:v>2268.0664099999981</c:v>
                </c:pt>
                <c:pt idx="29617">
                  <c:v>2268.0664099999981</c:v>
                </c:pt>
                <c:pt idx="29618">
                  <c:v>2265.625</c:v>
                </c:pt>
                <c:pt idx="29619">
                  <c:v>2265.625</c:v>
                </c:pt>
                <c:pt idx="29620">
                  <c:v>2268.0664099999981</c:v>
                </c:pt>
                <c:pt idx="29621">
                  <c:v>2268.0664099999981</c:v>
                </c:pt>
                <c:pt idx="29622">
                  <c:v>2268.0664099999981</c:v>
                </c:pt>
                <c:pt idx="29623">
                  <c:v>2265.625</c:v>
                </c:pt>
                <c:pt idx="29624">
                  <c:v>2265.625</c:v>
                </c:pt>
                <c:pt idx="29625">
                  <c:v>2265.625</c:v>
                </c:pt>
                <c:pt idx="29626">
                  <c:v>2265.625</c:v>
                </c:pt>
                <c:pt idx="29627">
                  <c:v>2268.0664099999981</c:v>
                </c:pt>
                <c:pt idx="29628">
                  <c:v>2265.625</c:v>
                </c:pt>
                <c:pt idx="29629">
                  <c:v>2268.0664099999981</c:v>
                </c:pt>
                <c:pt idx="29630">
                  <c:v>2265.625</c:v>
                </c:pt>
                <c:pt idx="29631">
                  <c:v>2265.625</c:v>
                </c:pt>
                <c:pt idx="29632">
                  <c:v>2265.625</c:v>
                </c:pt>
                <c:pt idx="29633">
                  <c:v>2265.625</c:v>
                </c:pt>
                <c:pt idx="29634">
                  <c:v>2265.625</c:v>
                </c:pt>
                <c:pt idx="29635">
                  <c:v>2265.625</c:v>
                </c:pt>
                <c:pt idx="29636">
                  <c:v>2268.0664099999981</c:v>
                </c:pt>
                <c:pt idx="29637">
                  <c:v>2268.0664099999981</c:v>
                </c:pt>
                <c:pt idx="29638">
                  <c:v>2265.625</c:v>
                </c:pt>
                <c:pt idx="29639">
                  <c:v>2268.0664099999981</c:v>
                </c:pt>
                <c:pt idx="29640">
                  <c:v>2268.0664099999981</c:v>
                </c:pt>
                <c:pt idx="29641">
                  <c:v>2268.0664099999981</c:v>
                </c:pt>
                <c:pt idx="29642">
                  <c:v>2268.0664099999981</c:v>
                </c:pt>
                <c:pt idx="29643">
                  <c:v>2268.0664099999981</c:v>
                </c:pt>
                <c:pt idx="29644">
                  <c:v>2268.0664099999981</c:v>
                </c:pt>
                <c:pt idx="29645">
                  <c:v>2268.0664099999981</c:v>
                </c:pt>
                <c:pt idx="29646">
                  <c:v>2265.625</c:v>
                </c:pt>
                <c:pt idx="29647">
                  <c:v>2265.625</c:v>
                </c:pt>
                <c:pt idx="29648">
                  <c:v>2268.0664099999981</c:v>
                </c:pt>
                <c:pt idx="29649">
                  <c:v>2268.0664099999981</c:v>
                </c:pt>
                <c:pt idx="29650">
                  <c:v>2265.625</c:v>
                </c:pt>
                <c:pt idx="29651">
                  <c:v>2265.625</c:v>
                </c:pt>
                <c:pt idx="29652">
                  <c:v>2268.0664099999981</c:v>
                </c:pt>
                <c:pt idx="29653">
                  <c:v>2268.0664099999981</c:v>
                </c:pt>
                <c:pt idx="29654">
                  <c:v>2265.625</c:v>
                </c:pt>
                <c:pt idx="29655">
                  <c:v>2265.625</c:v>
                </c:pt>
                <c:pt idx="29656">
                  <c:v>2268.0664099999981</c:v>
                </c:pt>
                <c:pt idx="29657">
                  <c:v>2268.0664099999981</c:v>
                </c:pt>
                <c:pt idx="29658">
                  <c:v>2268.0664099999981</c:v>
                </c:pt>
                <c:pt idx="29659">
                  <c:v>2268.0664099999981</c:v>
                </c:pt>
                <c:pt idx="29660">
                  <c:v>2268.0664099999981</c:v>
                </c:pt>
                <c:pt idx="29661">
                  <c:v>2265.625</c:v>
                </c:pt>
                <c:pt idx="29662">
                  <c:v>2268.0664099999981</c:v>
                </c:pt>
                <c:pt idx="29663">
                  <c:v>2268.0664099999981</c:v>
                </c:pt>
                <c:pt idx="29664">
                  <c:v>2265.625</c:v>
                </c:pt>
                <c:pt idx="29665">
                  <c:v>2268.0664099999981</c:v>
                </c:pt>
                <c:pt idx="29666">
                  <c:v>2268.0664099999981</c:v>
                </c:pt>
                <c:pt idx="29667">
                  <c:v>2268.0664099999981</c:v>
                </c:pt>
                <c:pt idx="29668">
                  <c:v>2268.0664099999981</c:v>
                </c:pt>
                <c:pt idx="29669">
                  <c:v>2265.625</c:v>
                </c:pt>
                <c:pt idx="29670">
                  <c:v>2265.625</c:v>
                </c:pt>
                <c:pt idx="29671">
                  <c:v>2268.0664099999981</c:v>
                </c:pt>
                <c:pt idx="29672">
                  <c:v>2268.0664099999981</c:v>
                </c:pt>
                <c:pt idx="29673">
                  <c:v>2265.625</c:v>
                </c:pt>
                <c:pt idx="29674">
                  <c:v>2265.625</c:v>
                </c:pt>
                <c:pt idx="29675">
                  <c:v>2265.625</c:v>
                </c:pt>
                <c:pt idx="29676">
                  <c:v>2268.0664099999981</c:v>
                </c:pt>
                <c:pt idx="29677">
                  <c:v>2265.625</c:v>
                </c:pt>
                <c:pt idx="29678">
                  <c:v>2268.0664099999981</c:v>
                </c:pt>
                <c:pt idx="29679">
                  <c:v>2268.0664099999981</c:v>
                </c:pt>
                <c:pt idx="29680">
                  <c:v>2268.0664099999981</c:v>
                </c:pt>
                <c:pt idx="29681">
                  <c:v>2268.0664099999981</c:v>
                </c:pt>
                <c:pt idx="29682">
                  <c:v>2268.0664099999981</c:v>
                </c:pt>
                <c:pt idx="29683">
                  <c:v>2265.625</c:v>
                </c:pt>
                <c:pt idx="29684">
                  <c:v>2265.625</c:v>
                </c:pt>
                <c:pt idx="29685">
                  <c:v>2265.625</c:v>
                </c:pt>
                <c:pt idx="29686">
                  <c:v>2265.625</c:v>
                </c:pt>
                <c:pt idx="29687">
                  <c:v>2265.625</c:v>
                </c:pt>
                <c:pt idx="29688">
                  <c:v>2268.0664099999981</c:v>
                </c:pt>
                <c:pt idx="29689">
                  <c:v>2265.625</c:v>
                </c:pt>
                <c:pt idx="29690">
                  <c:v>2268.0664099999981</c:v>
                </c:pt>
                <c:pt idx="29691">
                  <c:v>2265.625</c:v>
                </c:pt>
                <c:pt idx="29692">
                  <c:v>2265.625</c:v>
                </c:pt>
                <c:pt idx="29693">
                  <c:v>2265.625</c:v>
                </c:pt>
                <c:pt idx="29694">
                  <c:v>2265.625</c:v>
                </c:pt>
                <c:pt idx="29695">
                  <c:v>2268.0664099999981</c:v>
                </c:pt>
                <c:pt idx="29696">
                  <c:v>2265.625</c:v>
                </c:pt>
                <c:pt idx="29697">
                  <c:v>2265.625</c:v>
                </c:pt>
                <c:pt idx="29698">
                  <c:v>2265.625</c:v>
                </c:pt>
                <c:pt idx="29699">
                  <c:v>2265.625</c:v>
                </c:pt>
                <c:pt idx="29700">
                  <c:v>2265.625</c:v>
                </c:pt>
                <c:pt idx="29701">
                  <c:v>2268.0664099999981</c:v>
                </c:pt>
                <c:pt idx="29702">
                  <c:v>2268.0664099999981</c:v>
                </c:pt>
                <c:pt idx="29703">
                  <c:v>2265.625</c:v>
                </c:pt>
                <c:pt idx="29704">
                  <c:v>2265.625</c:v>
                </c:pt>
                <c:pt idx="29705">
                  <c:v>2268.0664099999981</c:v>
                </c:pt>
                <c:pt idx="29706">
                  <c:v>2265.625</c:v>
                </c:pt>
                <c:pt idx="29707">
                  <c:v>2268.0664099999981</c:v>
                </c:pt>
                <c:pt idx="29708">
                  <c:v>2265.625</c:v>
                </c:pt>
                <c:pt idx="29709">
                  <c:v>2265.625</c:v>
                </c:pt>
                <c:pt idx="29710">
                  <c:v>2268.0664099999981</c:v>
                </c:pt>
                <c:pt idx="29711">
                  <c:v>2265.625</c:v>
                </c:pt>
                <c:pt idx="29712">
                  <c:v>2265.625</c:v>
                </c:pt>
                <c:pt idx="29713">
                  <c:v>2265.625</c:v>
                </c:pt>
                <c:pt idx="29714">
                  <c:v>2268.0664099999981</c:v>
                </c:pt>
                <c:pt idx="29715">
                  <c:v>2268.0664099999981</c:v>
                </c:pt>
                <c:pt idx="29716">
                  <c:v>2268.0664099999981</c:v>
                </c:pt>
                <c:pt idx="29717">
                  <c:v>2265.625</c:v>
                </c:pt>
                <c:pt idx="29718">
                  <c:v>2265.625</c:v>
                </c:pt>
                <c:pt idx="29719">
                  <c:v>2265.625</c:v>
                </c:pt>
                <c:pt idx="29720">
                  <c:v>2265.625</c:v>
                </c:pt>
                <c:pt idx="29721">
                  <c:v>2268.0664099999981</c:v>
                </c:pt>
                <c:pt idx="29722">
                  <c:v>2265.625</c:v>
                </c:pt>
                <c:pt idx="29723">
                  <c:v>2268.0664099999981</c:v>
                </c:pt>
                <c:pt idx="29724">
                  <c:v>2265.625</c:v>
                </c:pt>
                <c:pt idx="29725">
                  <c:v>2268.0664099999981</c:v>
                </c:pt>
                <c:pt idx="29726">
                  <c:v>2268.0664099999981</c:v>
                </c:pt>
                <c:pt idx="29727">
                  <c:v>2265.625</c:v>
                </c:pt>
                <c:pt idx="29728">
                  <c:v>2268.0664099999981</c:v>
                </c:pt>
                <c:pt idx="29729">
                  <c:v>2268.0664099999981</c:v>
                </c:pt>
                <c:pt idx="29730">
                  <c:v>2265.625</c:v>
                </c:pt>
                <c:pt idx="29731">
                  <c:v>2265.625</c:v>
                </c:pt>
                <c:pt idx="29732">
                  <c:v>2265.625</c:v>
                </c:pt>
                <c:pt idx="29733">
                  <c:v>2268.0664099999981</c:v>
                </c:pt>
                <c:pt idx="29734">
                  <c:v>2265.625</c:v>
                </c:pt>
                <c:pt idx="29735">
                  <c:v>2265.625</c:v>
                </c:pt>
                <c:pt idx="29736">
                  <c:v>2265.625</c:v>
                </c:pt>
                <c:pt idx="29737">
                  <c:v>2265.625</c:v>
                </c:pt>
                <c:pt idx="29738">
                  <c:v>2265.625</c:v>
                </c:pt>
                <c:pt idx="29739">
                  <c:v>2265.625</c:v>
                </c:pt>
                <c:pt idx="29740">
                  <c:v>2265.625</c:v>
                </c:pt>
                <c:pt idx="29741">
                  <c:v>2265.625</c:v>
                </c:pt>
                <c:pt idx="29742">
                  <c:v>2265.625</c:v>
                </c:pt>
                <c:pt idx="29743">
                  <c:v>2265.625</c:v>
                </c:pt>
                <c:pt idx="29744">
                  <c:v>2268.0664099999981</c:v>
                </c:pt>
                <c:pt idx="29745">
                  <c:v>2265.625</c:v>
                </c:pt>
                <c:pt idx="29746">
                  <c:v>2268.0664099999981</c:v>
                </c:pt>
                <c:pt idx="29747">
                  <c:v>2265.625</c:v>
                </c:pt>
                <c:pt idx="29748">
                  <c:v>2265.625</c:v>
                </c:pt>
                <c:pt idx="29749">
                  <c:v>2265.625</c:v>
                </c:pt>
                <c:pt idx="29750">
                  <c:v>2265.625</c:v>
                </c:pt>
                <c:pt idx="29751">
                  <c:v>2268.0664099999981</c:v>
                </c:pt>
                <c:pt idx="29752">
                  <c:v>2265.625</c:v>
                </c:pt>
                <c:pt idx="29753">
                  <c:v>2268.0664099999981</c:v>
                </c:pt>
                <c:pt idx="29754">
                  <c:v>2265.625</c:v>
                </c:pt>
                <c:pt idx="29755">
                  <c:v>2265.625</c:v>
                </c:pt>
                <c:pt idx="29756">
                  <c:v>2268.0664099999981</c:v>
                </c:pt>
                <c:pt idx="29757">
                  <c:v>2268.0664099999981</c:v>
                </c:pt>
                <c:pt idx="29758">
                  <c:v>2265.625</c:v>
                </c:pt>
                <c:pt idx="29759">
                  <c:v>2265.625</c:v>
                </c:pt>
                <c:pt idx="29760">
                  <c:v>2265.625</c:v>
                </c:pt>
                <c:pt idx="29761">
                  <c:v>2268.0664099999981</c:v>
                </c:pt>
                <c:pt idx="29762">
                  <c:v>2265.625</c:v>
                </c:pt>
                <c:pt idx="29763">
                  <c:v>2265.625</c:v>
                </c:pt>
                <c:pt idx="29764">
                  <c:v>2265.625</c:v>
                </c:pt>
                <c:pt idx="29765">
                  <c:v>2265.625</c:v>
                </c:pt>
                <c:pt idx="29766">
                  <c:v>2265.625</c:v>
                </c:pt>
                <c:pt idx="29767">
                  <c:v>2265.625</c:v>
                </c:pt>
                <c:pt idx="29768">
                  <c:v>2265.625</c:v>
                </c:pt>
                <c:pt idx="29769">
                  <c:v>2265.625</c:v>
                </c:pt>
                <c:pt idx="29770">
                  <c:v>2268.0664099999981</c:v>
                </c:pt>
                <c:pt idx="29771">
                  <c:v>2268.0664099999981</c:v>
                </c:pt>
                <c:pt idx="29772">
                  <c:v>2268.0664099999981</c:v>
                </c:pt>
                <c:pt idx="29773">
                  <c:v>2268.0664099999981</c:v>
                </c:pt>
                <c:pt idx="29774">
                  <c:v>2265.625</c:v>
                </c:pt>
                <c:pt idx="29775">
                  <c:v>2265.625</c:v>
                </c:pt>
                <c:pt idx="29776">
                  <c:v>2268.0664099999981</c:v>
                </c:pt>
                <c:pt idx="29777">
                  <c:v>2265.625</c:v>
                </c:pt>
                <c:pt idx="29778">
                  <c:v>2265.625</c:v>
                </c:pt>
                <c:pt idx="29779">
                  <c:v>2265.625</c:v>
                </c:pt>
                <c:pt idx="29780">
                  <c:v>2268.0664099999981</c:v>
                </c:pt>
                <c:pt idx="29781">
                  <c:v>2265.625</c:v>
                </c:pt>
                <c:pt idx="29782">
                  <c:v>2268.0664099999981</c:v>
                </c:pt>
                <c:pt idx="29783">
                  <c:v>2268.0664099999981</c:v>
                </c:pt>
                <c:pt idx="29784">
                  <c:v>2265.625</c:v>
                </c:pt>
                <c:pt idx="29785">
                  <c:v>2265.625</c:v>
                </c:pt>
                <c:pt idx="29786">
                  <c:v>2265.625</c:v>
                </c:pt>
                <c:pt idx="29787">
                  <c:v>2268.0664099999981</c:v>
                </c:pt>
                <c:pt idx="29788">
                  <c:v>2265.625</c:v>
                </c:pt>
                <c:pt idx="29789">
                  <c:v>2265.625</c:v>
                </c:pt>
                <c:pt idx="29790">
                  <c:v>2265.625</c:v>
                </c:pt>
                <c:pt idx="29791">
                  <c:v>2268.0664099999981</c:v>
                </c:pt>
                <c:pt idx="29792">
                  <c:v>2265.625</c:v>
                </c:pt>
                <c:pt idx="29793">
                  <c:v>2268.0664099999981</c:v>
                </c:pt>
                <c:pt idx="29794">
                  <c:v>2265.625</c:v>
                </c:pt>
                <c:pt idx="29795">
                  <c:v>2265.625</c:v>
                </c:pt>
                <c:pt idx="29796">
                  <c:v>2265.625</c:v>
                </c:pt>
                <c:pt idx="29797">
                  <c:v>2268.0664099999981</c:v>
                </c:pt>
                <c:pt idx="29798">
                  <c:v>2265.625</c:v>
                </c:pt>
                <c:pt idx="29799">
                  <c:v>2265.625</c:v>
                </c:pt>
                <c:pt idx="29800">
                  <c:v>2265.625</c:v>
                </c:pt>
                <c:pt idx="29801">
                  <c:v>2265.625</c:v>
                </c:pt>
                <c:pt idx="29802">
                  <c:v>2265.625</c:v>
                </c:pt>
                <c:pt idx="29803">
                  <c:v>2265.625</c:v>
                </c:pt>
                <c:pt idx="29804">
                  <c:v>2268.0664099999981</c:v>
                </c:pt>
                <c:pt idx="29805">
                  <c:v>2265.625</c:v>
                </c:pt>
                <c:pt idx="29806">
                  <c:v>2265.625</c:v>
                </c:pt>
                <c:pt idx="29807">
                  <c:v>2265.625</c:v>
                </c:pt>
                <c:pt idx="29808">
                  <c:v>2265.625</c:v>
                </c:pt>
                <c:pt idx="29809">
                  <c:v>2265.625</c:v>
                </c:pt>
                <c:pt idx="29810">
                  <c:v>2265.625</c:v>
                </c:pt>
                <c:pt idx="29811">
                  <c:v>2268.0664099999981</c:v>
                </c:pt>
                <c:pt idx="29812">
                  <c:v>2268.0664099999981</c:v>
                </c:pt>
                <c:pt idx="29813">
                  <c:v>2268.0664099999981</c:v>
                </c:pt>
                <c:pt idx="29814">
                  <c:v>2265.625</c:v>
                </c:pt>
                <c:pt idx="29815">
                  <c:v>2265.625</c:v>
                </c:pt>
                <c:pt idx="29816">
                  <c:v>2265.625</c:v>
                </c:pt>
                <c:pt idx="29817">
                  <c:v>2265.625</c:v>
                </c:pt>
                <c:pt idx="29818">
                  <c:v>2265.625</c:v>
                </c:pt>
                <c:pt idx="29819">
                  <c:v>2265.625</c:v>
                </c:pt>
                <c:pt idx="29820">
                  <c:v>2265.625</c:v>
                </c:pt>
                <c:pt idx="29821">
                  <c:v>2265.625</c:v>
                </c:pt>
                <c:pt idx="29822">
                  <c:v>2265.625</c:v>
                </c:pt>
                <c:pt idx="29823">
                  <c:v>2265.625</c:v>
                </c:pt>
                <c:pt idx="29824">
                  <c:v>2265.625</c:v>
                </c:pt>
                <c:pt idx="29825">
                  <c:v>2265.625</c:v>
                </c:pt>
                <c:pt idx="29826">
                  <c:v>2265.625</c:v>
                </c:pt>
                <c:pt idx="29827">
                  <c:v>2265.625</c:v>
                </c:pt>
                <c:pt idx="29828">
                  <c:v>2265.625</c:v>
                </c:pt>
                <c:pt idx="29829">
                  <c:v>2268.0664099999981</c:v>
                </c:pt>
                <c:pt idx="29830">
                  <c:v>2265.625</c:v>
                </c:pt>
                <c:pt idx="29831">
                  <c:v>2265.625</c:v>
                </c:pt>
                <c:pt idx="29832">
                  <c:v>2265.625</c:v>
                </c:pt>
                <c:pt idx="29833">
                  <c:v>2268.0664099999981</c:v>
                </c:pt>
                <c:pt idx="29834">
                  <c:v>2268.0664099999981</c:v>
                </c:pt>
                <c:pt idx="29835">
                  <c:v>2265.625</c:v>
                </c:pt>
                <c:pt idx="29836">
                  <c:v>2265.625</c:v>
                </c:pt>
                <c:pt idx="29837">
                  <c:v>2265.625</c:v>
                </c:pt>
                <c:pt idx="29838">
                  <c:v>2265.625</c:v>
                </c:pt>
                <c:pt idx="29839">
                  <c:v>2265.625</c:v>
                </c:pt>
                <c:pt idx="29840">
                  <c:v>2265.625</c:v>
                </c:pt>
                <c:pt idx="29841">
                  <c:v>2265.625</c:v>
                </c:pt>
                <c:pt idx="29842">
                  <c:v>2268.0664099999981</c:v>
                </c:pt>
                <c:pt idx="29843">
                  <c:v>2268.0664099999981</c:v>
                </c:pt>
                <c:pt idx="29844">
                  <c:v>2268.0664099999981</c:v>
                </c:pt>
                <c:pt idx="29845">
                  <c:v>2265.625</c:v>
                </c:pt>
                <c:pt idx="29846">
                  <c:v>2265.625</c:v>
                </c:pt>
                <c:pt idx="29847">
                  <c:v>2265.625</c:v>
                </c:pt>
                <c:pt idx="29848">
                  <c:v>2265.625</c:v>
                </c:pt>
                <c:pt idx="29849">
                  <c:v>2265.625</c:v>
                </c:pt>
                <c:pt idx="29850">
                  <c:v>2265.625</c:v>
                </c:pt>
                <c:pt idx="29851">
                  <c:v>2265.625</c:v>
                </c:pt>
                <c:pt idx="29852">
                  <c:v>2265.625</c:v>
                </c:pt>
                <c:pt idx="29853">
                  <c:v>2265.625</c:v>
                </c:pt>
                <c:pt idx="29854">
                  <c:v>2268.0664099999981</c:v>
                </c:pt>
                <c:pt idx="29855">
                  <c:v>2265.625</c:v>
                </c:pt>
                <c:pt idx="29856">
                  <c:v>2265.625</c:v>
                </c:pt>
                <c:pt idx="29857">
                  <c:v>2265.625</c:v>
                </c:pt>
                <c:pt idx="29858">
                  <c:v>2268.0664099999981</c:v>
                </c:pt>
                <c:pt idx="29859">
                  <c:v>2268.0664099999981</c:v>
                </c:pt>
                <c:pt idx="29860">
                  <c:v>2268.0664099999981</c:v>
                </c:pt>
                <c:pt idx="29861">
                  <c:v>2265.625</c:v>
                </c:pt>
                <c:pt idx="29862">
                  <c:v>2265.625</c:v>
                </c:pt>
                <c:pt idx="29863">
                  <c:v>2268.0664099999981</c:v>
                </c:pt>
                <c:pt idx="29864">
                  <c:v>2268.0664099999981</c:v>
                </c:pt>
                <c:pt idx="29865">
                  <c:v>2265.625</c:v>
                </c:pt>
                <c:pt idx="29866">
                  <c:v>2265.625</c:v>
                </c:pt>
                <c:pt idx="29867">
                  <c:v>2265.625</c:v>
                </c:pt>
                <c:pt idx="29868">
                  <c:v>2265.625</c:v>
                </c:pt>
                <c:pt idx="29869">
                  <c:v>2265.625</c:v>
                </c:pt>
                <c:pt idx="29870">
                  <c:v>2265.625</c:v>
                </c:pt>
                <c:pt idx="29871">
                  <c:v>2265.625</c:v>
                </c:pt>
                <c:pt idx="29872">
                  <c:v>2265.625</c:v>
                </c:pt>
                <c:pt idx="29873">
                  <c:v>2265.625</c:v>
                </c:pt>
                <c:pt idx="29874">
                  <c:v>2265.625</c:v>
                </c:pt>
                <c:pt idx="29875">
                  <c:v>2265.625</c:v>
                </c:pt>
                <c:pt idx="29876">
                  <c:v>2268.0664099999981</c:v>
                </c:pt>
                <c:pt idx="29877">
                  <c:v>2265.625</c:v>
                </c:pt>
                <c:pt idx="29878">
                  <c:v>2265.625</c:v>
                </c:pt>
                <c:pt idx="29879">
                  <c:v>2265.625</c:v>
                </c:pt>
                <c:pt idx="29880">
                  <c:v>2265.625</c:v>
                </c:pt>
                <c:pt idx="29881">
                  <c:v>2265.625</c:v>
                </c:pt>
                <c:pt idx="29882">
                  <c:v>2265.625</c:v>
                </c:pt>
                <c:pt idx="29883">
                  <c:v>2265.625</c:v>
                </c:pt>
                <c:pt idx="29884">
                  <c:v>2268.0664099999981</c:v>
                </c:pt>
                <c:pt idx="29885">
                  <c:v>2265.625</c:v>
                </c:pt>
                <c:pt idx="29886">
                  <c:v>2265.625</c:v>
                </c:pt>
                <c:pt idx="29887">
                  <c:v>2265.625</c:v>
                </c:pt>
                <c:pt idx="29888">
                  <c:v>2263.1835900000001</c:v>
                </c:pt>
                <c:pt idx="29889">
                  <c:v>2265.625</c:v>
                </c:pt>
                <c:pt idx="29890">
                  <c:v>2265.625</c:v>
                </c:pt>
                <c:pt idx="29891">
                  <c:v>2265.625</c:v>
                </c:pt>
                <c:pt idx="29892">
                  <c:v>2268.0664099999981</c:v>
                </c:pt>
                <c:pt idx="29893">
                  <c:v>2265.625</c:v>
                </c:pt>
                <c:pt idx="29894">
                  <c:v>2265.625</c:v>
                </c:pt>
                <c:pt idx="29895">
                  <c:v>2265.625</c:v>
                </c:pt>
                <c:pt idx="29896">
                  <c:v>2265.625</c:v>
                </c:pt>
                <c:pt idx="29897">
                  <c:v>2265.625</c:v>
                </c:pt>
                <c:pt idx="29898">
                  <c:v>2265.625</c:v>
                </c:pt>
                <c:pt idx="29899">
                  <c:v>2265.625</c:v>
                </c:pt>
                <c:pt idx="29900">
                  <c:v>2265.625</c:v>
                </c:pt>
                <c:pt idx="29901">
                  <c:v>2265.625</c:v>
                </c:pt>
                <c:pt idx="29902">
                  <c:v>2265.625</c:v>
                </c:pt>
                <c:pt idx="29903">
                  <c:v>2265.625</c:v>
                </c:pt>
                <c:pt idx="29904">
                  <c:v>2265.625</c:v>
                </c:pt>
                <c:pt idx="29905">
                  <c:v>2268.0664099999981</c:v>
                </c:pt>
                <c:pt idx="29906">
                  <c:v>2265.625</c:v>
                </c:pt>
                <c:pt idx="29907">
                  <c:v>2265.625</c:v>
                </c:pt>
                <c:pt idx="29908">
                  <c:v>2263.1835900000001</c:v>
                </c:pt>
                <c:pt idx="29909">
                  <c:v>2268.0664099999981</c:v>
                </c:pt>
                <c:pt idx="29910">
                  <c:v>2265.625</c:v>
                </c:pt>
                <c:pt idx="29911">
                  <c:v>2265.625</c:v>
                </c:pt>
                <c:pt idx="29912">
                  <c:v>2265.625</c:v>
                </c:pt>
                <c:pt idx="29913">
                  <c:v>2265.625</c:v>
                </c:pt>
                <c:pt idx="29914">
                  <c:v>2265.625</c:v>
                </c:pt>
                <c:pt idx="29915">
                  <c:v>2265.625</c:v>
                </c:pt>
                <c:pt idx="29916">
                  <c:v>2265.625</c:v>
                </c:pt>
                <c:pt idx="29917">
                  <c:v>2265.625</c:v>
                </c:pt>
                <c:pt idx="29918">
                  <c:v>2265.625</c:v>
                </c:pt>
                <c:pt idx="29919">
                  <c:v>2265.625</c:v>
                </c:pt>
                <c:pt idx="29920">
                  <c:v>2265.625</c:v>
                </c:pt>
                <c:pt idx="29921">
                  <c:v>2265.625</c:v>
                </c:pt>
                <c:pt idx="29922">
                  <c:v>2265.625</c:v>
                </c:pt>
                <c:pt idx="29923">
                  <c:v>2265.625</c:v>
                </c:pt>
                <c:pt idx="29924">
                  <c:v>2265.625</c:v>
                </c:pt>
                <c:pt idx="29925">
                  <c:v>2265.625</c:v>
                </c:pt>
                <c:pt idx="29926">
                  <c:v>2265.625</c:v>
                </c:pt>
                <c:pt idx="29927">
                  <c:v>2265.625</c:v>
                </c:pt>
                <c:pt idx="29928">
                  <c:v>2265.625</c:v>
                </c:pt>
                <c:pt idx="29929">
                  <c:v>2265.625</c:v>
                </c:pt>
                <c:pt idx="29930">
                  <c:v>2268.0664099999981</c:v>
                </c:pt>
                <c:pt idx="29931">
                  <c:v>2265.625</c:v>
                </c:pt>
                <c:pt idx="29932">
                  <c:v>2265.625</c:v>
                </c:pt>
                <c:pt idx="29933">
                  <c:v>2265.625</c:v>
                </c:pt>
                <c:pt idx="29934">
                  <c:v>2265.625</c:v>
                </c:pt>
                <c:pt idx="29935">
                  <c:v>2265.625</c:v>
                </c:pt>
                <c:pt idx="29936">
                  <c:v>2265.625</c:v>
                </c:pt>
                <c:pt idx="29937">
                  <c:v>2265.625</c:v>
                </c:pt>
                <c:pt idx="29938">
                  <c:v>2265.625</c:v>
                </c:pt>
                <c:pt idx="29939">
                  <c:v>2265.625</c:v>
                </c:pt>
                <c:pt idx="29940">
                  <c:v>2265.625</c:v>
                </c:pt>
                <c:pt idx="29941">
                  <c:v>2265.625</c:v>
                </c:pt>
                <c:pt idx="29942">
                  <c:v>2265.625</c:v>
                </c:pt>
                <c:pt idx="29943">
                  <c:v>2265.625</c:v>
                </c:pt>
                <c:pt idx="29944">
                  <c:v>2268.0664099999981</c:v>
                </c:pt>
                <c:pt idx="29945">
                  <c:v>2265.625</c:v>
                </c:pt>
                <c:pt idx="29946">
                  <c:v>2265.625</c:v>
                </c:pt>
                <c:pt idx="29947">
                  <c:v>2265.625</c:v>
                </c:pt>
                <c:pt idx="29948">
                  <c:v>2265.625</c:v>
                </c:pt>
                <c:pt idx="29949">
                  <c:v>2265.625</c:v>
                </c:pt>
                <c:pt idx="29950">
                  <c:v>2268.0664099999981</c:v>
                </c:pt>
                <c:pt idx="29951">
                  <c:v>2265.625</c:v>
                </c:pt>
                <c:pt idx="29952">
                  <c:v>2265.625</c:v>
                </c:pt>
                <c:pt idx="29953">
                  <c:v>2265.625</c:v>
                </c:pt>
                <c:pt idx="29954">
                  <c:v>2265.625</c:v>
                </c:pt>
                <c:pt idx="29955">
                  <c:v>2265.625</c:v>
                </c:pt>
                <c:pt idx="29956">
                  <c:v>2265.625</c:v>
                </c:pt>
                <c:pt idx="29957">
                  <c:v>2265.625</c:v>
                </c:pt>
                <c:pt idx="29958">
                  <c:v>2265.625</c:v>
                </c:pt>
                <c:pt idx="29959">
                  <c:v>2265.625</c:v>
                </c:pt>
                <c:pt idx="29960">
                  <c:v>2265.625</c:v>
                </c:pt>
                <c:pt idx="29961">
                  <c:v>2265.625</c:v>
                </c:pt>
                <c:pt idx="29962">
                  <c:v>2265.625</c:v>
                </c:pt>
                <c:pt idx="29963">
                  <c:v>2265.625</c:v>
                </c:pt>
                <c:pt idx="29964">
                  <c:v>2265.625</c:v>
                </c:pt>
                <c:pt idx="29965">
                  <c:v>2265.625</c:v>
                </c:pt>
                <c:pt idx="29966">
                  <c:v>2265.625</c:v>
                </c:pt>
                <c:pt idx="29967">
                  <c:v>2265.625</c:v>
                </c:pt>
                <c:pt idx="29968">
                  <c:v>2265.625</c:v>
                </c:pt>
                <c:pt idx="29969">
                  <c:v>2265.625</c:v>
                </c:pt>
                <c:pt idx="29970">
                  <c:v>2265.625</c:v>
                </c:pt>
                <c:pt idx="29971">
                  <c:v>2265.625</c:v>
                </c:pt>
                <c:pt idx="29972">
                  <c:v>2265.625</c:v>
                </c:pt>
                <c:pt idx="29973">
                  <c:v>2265.625</c:v>
                </c:pt>
                <c:pt idx="29974">
                  <c:v>2265.625</c:v>
                </c:pt>
                <c:pt idx="29975">
                  <c:v>2265.625</c:v>
                </c:pt>
                <c:pt idx="29976">
                  <c:v>2265.625</c:v>
                </c:pt>
                <c:pt idx="29977">
                  <c:v>2265.625</c:v>
                </c:pt>
                <c:pt idx="29978">
                  <c:v>2265.625</c:v>
                </c:pt>
                <c:pt idx="29979">
                  <c:v>2268.0664099999981</c:v>
                </c:pt>
                <c:pt idx="29980">
                  <c:v>2265.625</c:v>
                </c:pt>
                <c:pt idx="29981">
                  <c:v>2265.625</c:v>
                </c:pt>
                <c:pt idx="29982">
                  <c:v>2268.0664099999981</c:v>
                </c:pt>
                <c:pt idx="29983">
                  <c:v>2265.625</c:v>
                </c:pt>
                <c:pt idx="29984">
                  <c:v>2265.625</c:v>
                </c:pt>
                <c:pt idx="29985">
                  <c:v>2265.625</c:v>
                </c:pt>
                <c:pt idx="29986">
                  <c:v>2265.625</c:v>
                </c:pt>
                <c:pt idx="29987">
                  <c:v>2265.625</c:v>
                </c:pt>
                <c:pt idx="29988">
                  <c:v>2265.625</c:v>
                </c:pt>
                <c:pt idx="29989">
                  <c:v>2265.625</c:v>
                </c:pt>
                <c:pt idx="29990">
                  <c:v>2265.625</c:v>
                </c:pt>
                <c:pt idx="29991">
                  <c:v>2265.625</c:v>
                </c:pt>
                <c:pt idx="29992">
                  <c:v>2265.625</c:v>
                </c:pt>
                <c:pt idx="29993">
                  <c:v>2265.625</c:v>
                </c:pt>
                <c:pt idx="29994">
                  <c:v>2265.625</c:v>
                </c:pt>
                <c:pt idx="29995">
                  <c:v>2265.625</c:v>
                </c:pt>
                <c:pt idx="29996">
                  <c:v>2265.625</c:v>
                </c:pt>
                <c:pt idx="29997">
                  <c:v>2265.625</c:v>
                </c:pt>
                <c:pt idx="29998">
                  <c:v>2265.625</c:v>
                </c:pt>
                <c:pt idx="29999">
                  <c:v>2265.625</c:v>
                </c:pt>
                <c:pt idx="30000">
                  <c:v>2265.625</c:v>
                </c:pt>
                <c:pt idx="30001">
                  <c:v>2265.625</c:v>
                </c:pt>
                <c:pt idx="30002">
                  <c:v>2265.625</c:v>
                </c:pt>
                <c:pt idx="30003">
                  <c:v>2268.0664099999981</c:v>
                </c:pt>
                <c:pt idx="30004">
                  <c:v>2265.625</c:v>
                </c:pt>
                <c:pt idx="30005">
                  <c:v>2265.625</c:v>
                </c:pt>
                <c:pt idx="30006">
                  <c:v>2265.625</c:v>
                </c:pt>
                <c:pt idx="30007">
                  <c:v>2265.625</c:v>
                </c:pt>
                <c:pt idx="30008">
                  <c:v>2265.625</c:v>
                </c:pt>
                <c:pt idx="30009">
                  <c:v>2265.625</c:v>
                </c:pt>
                <c:pt idx="30010">
                  <c:v>2265.625</c:v>
                </c:pt>
                <c:pt idx="30011">
                  <c:v>2265.625</c:v>
                </c:pt>
                <c:pt idx="30012">
                  <c:v>2265.625</c:v>
                </c:pt>
                <c:pt idx="30013">
                  <c:v>2265.625</c:v>
                </c:pt>
                <c:pt idx="30014">
                  <c:v>2265.625</c:v>
                </c:pt>
                <c:pt idx="30015">
                  <c:v>2265.625</c:v>
                </c:pt>
                <c:pt idx="30016">
                  <c:v>2265.625</c:v>
                </c:pt>
                <c:pt idx="30017">
                  <c:v>2265.625</c:v>
                </c:pt>
                <c:pt idx="30018">
                  <c:v>2265.625</c:v>
                </c:pt>
                <c:pt idx="30019">
                  <c:v>2265.625</c:v>
                </c:pt>
                <c:pt idx="30020">
                  <c:v>2265.625</c:v>
                </c:pt>
                <c:pt idx="30021">
                  <c:v>2265.625</c:v>
                </c:pt>
                <c:pt idx="30022">
                  <c:v>2265.625</c:v>
                </c:pt>
                <c:pt idx="30023">
                  <c:v>2265.625</c:v>
                </c:pt>
                <c:pt idx="30024">
                  <c:v>2265.625</c:v>
                </c:pt>
                <c:pt idx="30025">
                  <c:v>2265.625</c:v>
                </c:pt>
                <c:pt idx="30026">
                  <c:v>2265.625</c:v>
                </c:pt>
                <c:pt idx="30027">
                  <c:v>2265.625</c:v>
                </c:pt>
                <c:pt idx="30028">
                  <c:v>2265.625</c:v>
                </c:pt>
                <c:pt idx="30029">
                  <c:v>2265.625</c:v>
                </c:pt>
                <c:pt idx="30030">
                  <c:v>2265.625</c:v>
                </c:pt>
                <c:pt idx="30031">
                  <c:v>2265.625</c:v>
                </c:pt>
                <c:pt idx="30032">
                  <c:v>2265.625</c:v>
                </c:pt>
                <c:pt idx="30033">
                  <c:v>2265.625</c:v>
                </c:pt>
                <c:pt idx="30034">
                  <c:v>2265.625</c:v>
                </c:pt>
                <c:pt idx="30035">
                  <c:v>2265.625</c:v>
                </c:pt>
                <c:pt idx="30036">
                  <c:v>2265.625</c:v>
                </c:pt>
                <c:pt idx="30037">
                  <c:v>2265.625</c:v>
                </c:pt>
                <c:pt idx="30038">
                  <c:v>2265.625</c:v>
                </c:pt>
                <c:pt idx="30039">
                  <c:v>2265.625</c:v>
                </c:pt>
                <c:pt idx="30040">
                  <c:v>2265.625</c:v>
                </c:pt>
                <c:pt idx="30041">
                  <c:v>2265.625</c:v>
                </c:pt>
                <c:pt idx="30042">
                  <c:v>2265.625</c:v>
                </c:pt>
                <c:pt idx="30043">
                  <c:v>2265.625</c:v>
                </c:pt>
                <c:pt idx="30044">
                  <c:v>2265.625</c:v>
                </c:pt>
                <c:pt idx="30045">
                  <c:v>2265.625</c:v>
                </c:pt>
                <c:pt idx="30046">
                  <c:v>2265.625</c:v>
                </c:pt>
                <c:pt idx="30047">
                  <c:v>2265.625</c:v>
                </c:pt>
                <c:pt idx="30048">
                  <c:v>2265.625</c:v>
                </c:pt>
                <c:pt idx="30049">
                  <c:v>2265.625</c:v>
                </c:pt>
                <c:pt idx="30050">
                  <c:v>2265.625</c:v>
                </c:pt>
                <c:pt idx="30051">
                  <c:v>2263.1835900000001</c:v>
                </c:pt>
                <c:pt idx="30052">
                  <c:v>2265.625</c:v>
                </c:pt>
                <c:pt idx="30053">
                  <c:v>2265.625</c:v>
                </c:pt>
                <c:pt idx="30054">
                  <c:v>2265.625</c:v>
                </c:pt>
                <c:pt idx="30055">
                  <c:v>2265.625</c:v>
                </c:pt>
                <c:pt idx="30056">
                  <c:v>2265.625</c:v>
                </c:pt>
                <c:pt idx="30057">
                  <c:v>2265.625</c:v>
                </c:pt>
                <c:pt idx="30058">
                  <c:v>2265.625</c:v>
                </c:pt>
                <c:pt idx="30059">
                  <c:v>2265.625</c:v>
                </c:pt>
                <c:pt idx="30060">
                  <c:v>2265.625</c:v>
                </c:pt>
                <c:pt idx="30061">
                  <c:v>2265.625</c:v>
                </c:pt>
                <c:pt idx="30062">
                  <c:v>2265.625</c:v>
                </c:pt>
                <c:pt idx="30063">
                  <c:v>2265.625</c:v>
                </c:pt>
                <c:pt idx="30064">
                  <c:v>2265.625</c:v>
                </c:pt>
                <c:pt idx="30065">
                  <c:v>2265.625</c:v>
                </c:pt>
                <c:pt idx="30066">
                  <c:v>2265.625</c:v>
                </c:pt>
                <c:pt idx="30067">
                  <c:v>2265.625</c:v>
                </c:pt>
                <c:pt idx="30068">
                  <c:v>2263.1835900000001</c:v>
                </c:pt>
                <c:pt idx="30069">
                  <c:v>2265.625</c:v>
                </c:pt>
                <c:pt idx="30070">
                  <c:v>2265.625</c:v>
                </c:pt>
                <c:pt idx="30071">
                  <c:v>2265.625</c:v>
                </c:pt>
                <c:pt idx="30072">
                  <c:v>2263.1835900000001</c:v>
                </c:pt>
                <c:pt idx="30073">
                  <c:v>2265.625</c:v>
                </c:pt>
                <c:pt idx="30074">
                  <c:v>2265.625</c:v>
                </c:pt>
                <c:pt idx="30075">
                  <c:v>2265.625</c:v>
                </c:pt>
                <c:pt idx="30076">
                  <c:v>2265.625</c:v>
                </c:pt>
                <c:pt idx="30077">
                  <c:v>2265.625</c:v>
                </c:pt>
                <c:pt idx="30078">
                  <c:v>2265.625</c:v>
                </c:pt>
                <c:pt idx="30079">
                  <c:v>2265.625</c:v>
                </c:pt>
                <c:pt idx="30080">
                  <c:v>2265.625</c:v>
                </c:pt>
                <c:pt idx="30081">
                  <c:v>2265.625</c:v>
                </c:pt>
                <c:pt idx="30082">
                  <c:v>2265.625</c:v>
                </c:pt>
                <c:pt idx="30083">
                  <c:v>2265.625</c:v>
                </c:pt>
                <c:pt idx="30084">
                  <c:v>2265.625</c:v>
                </c:pt>
                <c:pt idx="30085">
                  <c:v>2265.625</c:v>
                </c:pt>
                <c:pt idx="30086">
                  <c:v>2265.625</c:v>
                </c:pt>
                <c:pt idx="30087">
                  <c:v>2265.625</c:v>
                </c:pt>
                <c:pt idx="30088">
                  <c:v>2265.625</c:v>
                </c:pt>
                <c:pt idx="30089">
                  <c:v>2265.625</c:v>
                </c:pt>
                <c:pt idx="30090">
                  <c:v>2265.625</c:v>
                </c:pt>
                <c:pt idx="30091">
                  <c:v>2265.625</c:v>
                </c:pt>
                <c:pt idx="30092">
                  <c:v>2265.625</c:v>
                </c:pt>
                <c:pt idx="30093">
                  <c:v>2265.625</c:v>
                </c:pt>
                <c:pt idx="30094">
                  <c:v>2265.625</c:v>
                </c:pt>
                <c:pt idx="30095">
                  <c:v>2265.625</c:v>
                </c:pt>
                <c:pt idx="30096">
                  <c:v>2265.625</c:v>
                </c:pt>
                <c:pt idx="30097">
                  <c:v>2265.625</c:v>
                </c:pt>
                <c:pt idx="30098">
                  <c:v>2265.625</c:v>
                </c:pt>
                <c:pt idx="30099">
                  <c:v>2265.625</c:v>
                </c:pt>
                <c:pt idx="30100">
                  <c:v>2265.625</c:v>
                </c:pt>
                <c:pt idx="30101">
                  <c:v>2265.625</c:v>
                </c:pt>
                <c:pt idx="30102">
                  <c:v>2265.625</c:v>
                </c:pt>
                <c:pt idx="30103">
                  <c:v>2265.625</c:v>
                </c:pt>
                <c:pt idx="30104">
                  <c:v>2265.625</c:v>
                </c:pt>
                <c:pt idx="30105">
                  <c:v>2265.625</c:v>
                </c:pt>
                <c:pt idx="30106">
                  <c:v>2265.625</c:v>
                </c:pt>
                <c:pt idx="30107">
                  <c:v>2265.625</c:v>
                </c:pt>
                <c:pt idx="30108">
                  <c:v>2265.625</c:v>
                </c:pt>
                <c:pt idx="30109">
                  <c:v>2265.625</c:v>
                </c:pt>
                <c:pt idx="30110">
                  <c:v>2265.625</c:v>
                </c:pt>
                <c:pt idx="30111">
                  <c:v>2265.625</c:v>
                </c:pt>
                <c:pt idx="30112">
                  <c:v>2265.625</c:v>
                </c:pt>
                <c:pt idx="30113">
                  <c:v>2265.625</c:v>
                </c:pt>
                <c:pt idx="30114">
                  <c:v>2265.625</c:v>
                </c:pt>
                <c:pt idx="30115">
                  <c:v>2265.625</c:v>
                </c:pt>
                <c:pt idx="30116">
                  <c:v>2265.625</c:v>
                </c:pt>
                <c:pt idx="30117">
                  <c:v>2265.625</c:v>
                </c:pt>
                <c:pt idx="30118">
                  <c:v>2265.625</c:v>
                </c:pt>
                <c:pt idx="30119">
                  <c:v>2265.625</c:v>
                </c:pt>
                <c:pt idx="30120">
                  <c:v>2265.625</c:v>
                </c:pt>
                <c:pt idx="30121">
                  <c:v>2263.1835900000001</c:v>
                </c:pt>
                <c:pt idx="30122">
                  <c:v>2265.625</c:v>
                </c:pt>
                <c:pt idx="30123">
                  <c:v>2263.1835900000001</c:v>
                </c:pt>
                <c:pt idx="30124">
                  <c:v>2265.625</c:v>
                </c:pt>
                <c:pt idx="30125">
                  <c:v>2265.625</c:v>
                </c:pt>
                <c:pt idx="30126">
                  <c:v>2265.625</c:v>
                </c:pt>
                <c:pt idx="30127">
                  <c:v>2263.1835900000001</c:v>
                </c:pt>
                <c:pt idx="30128">
                  <c:v>2265.625</c:v>
                </c:pt>
                <c:pt idx="30129">
                  <c:v>2265.625</c:v>
                </c:pt>
                <c:pt idx="30130">
                  <c:v>2265.625</c:v>
                </c:pt>
                <c:pt idx="30131">
                  <c:v>2265.625</c:v>
                </c:pt>
                <c:pt idx="30132">
                  <c:v>2263.1835900000001</c:v>
                </c:pt>
                <c:pt idx="30133">
                  <c:v>2265.625</c:v>
                </c:pt>
                <c:pt idx="30134">
                  <c:v>2265.625</c:v>
                </c:pt>
                <c:pt idx="30135">
                  <c:v>2263.1835900000001</c:v>
                </c:pt>
                <c:pt idx="30136">
                  <c:v>2265.625</c:v>
                </c:pt>
                <c:pt idx="30137">
                  <c:v>2265.625</c:v>
                </c:pt>
                <c:pt idx="30138">
                  <c:v>2265.625</c:v>
                </c:pt>
                <c:pt idx="30139">
                  <c:v>2263.1835900000001</c:v>
                </c:pt>
                <c:pt idx="30140">
                  <c:v>2265.625</c:v>
                </c:pt>
                <c:pt idx="30141">
                  <c:v>2265.625</c:v>
                </c:pt>
                <c:pt idx="30142">
                  <c:v>2265.625</c:v>
                </c:pt>
                <c:pt idx="30143">
                  <c:v>2265.625</c:v>
                </c:pt>
                <c:pt idx="30144">
                  <c:v>2263.1835900000001</c:v>
                </c:pt>
                <c:pt idx="30145">
                  <c:v>2263.1835900000001</c:v>
                </c:pt>
                <c:pt idx="30146">
                  <c:v>2265.625</c:v>
                </c:pt>
                <c:pt idx="30147">
                  <c:v>2265.625</c:v>
                </c:pt>
                <c:pt idx="30148">
                  <c:v>2265.625</c:v>
                </c:pt>
                <c:pt idx="30149">
                  <c:v>2265.625</c:v>
                </c:pt>
                <c:pt idx="30150">
                  <c:v>2265.625</c:v>
                </c:pt>
                <c:pt idx="30151">
                  <c:v>2265.625</c:v>
                </c:pt>
                <c:pt idx="30152">
                  <c:v>2263.1835900000001</c:v>
                </c:pt>
                <c:pt idx="30153">
                  <c:v>2265.625</c:v>
                </c:pt>
                <c:pt idx="30154">
                  <c:v>2265.625</c:v>
                </c:pt>
                <c:pt idx="30155">
                  <c:v>2263.1835900000001</c:v>
                </c:pt>
                <c:pt idx="30156">
                  <c:v>2265.625</c:v>
                </c:pt>
                <c:pt idx="30157">
                  <c:v>2265.625</c:v>
                </c:pt>
                <c:pt idx="30158">
                  <c:v>2265.625</c:v>
                </c:pt>
                <c:pt idx="30159">
                  <c:v>2265.625</c:v>
                </c:pt>
                <c:pt idx="30160">
                  <c:v>2263.1835900000001</c:v>
                </c:pt>
                <c:pt idx="30161">
                  <c:v>2265.625</c:v>
                </c:pt>
                <c:pt idx="30162">
                  <c:v>2265.625</c:v>
                </c:pt>
                <c:pt idx="30163">
                  <c:v>2265.625</c:v>
                </c:pt>
                <c:pt idx="30164">
                  <c:v>2265.625</c:v>
                </c:pt>
                <c:pt idx="30165">
                  <c:v>2263.1835900000001</c:v>
                </c:pt>
                <c:pt idx="30166">
                  <c:v>2263.1835900000001</c:v>
                </c:pt>
                <c:pt idx="30167">
                  <c:v>2265.625</c:v>
                </c:pt>
                <c:pt idx="30168">
                  <c:v>2263.1835900000001</c:v>
                </c:pt>
                <c:pt idx="30169">
                  <c:v>2263.1835900000001</c:v>
                </c:pt>
                <c:pt idx="30170">
                  <c:v>2265.625</c:v>
                </c:pt>
                <c:pt idx="30171">
                  <c:v>2265.625</c:v>
                </c:pt>
                <c:pt idx="30172">
                  <c:v>2265.625</c:v>
                </c:pt>
                <c:pt idx="30173">
                  <c:v>2263.1835900000001</c:v>
                </c:pt>
                <c:pt idx="30174">
                  <c:v>2265.625</c:v>
                </c:pt>
                <c:pt idx="30175">
                  <c:v>2265.625</c:v>
                </c:pt>
                <c:pt idx="30176">
                  <c:v>2265.625</c:v>
                </c:pt>
                <c:pt idx="30177">
                  <c:v>2265.625</c:v>
                </c:pt>
                <c:pt idx="30178">
                  <c:v>2265.625</c:v>
                </c:pt>
                <c:pt idx="30179">
                  <c:v>2265.625</c:v>
                </c:pt>
                <c:pt idx="30180">
                  <c:v>2265.625</c:v>
                </c:pt>
                <c:pt idx="30181">
                  <c:v>2265.625</c:v>
                </c:pt>
                <c:pt idx="30182">
                  <c:v>2265.625</c:v>
                </c:pt>
                <c:pt idx="30183">
                  <c:v>2265.625</c:v>
                </c:pt>
                <c:pt idx="30184">
                  <c:v>2265.625</c:v>
                </c:pt>
                <c:pt idx="30185">
                  <c:v>2263.1835900000001</c:v>
                </c:pt>
                <c:pt idx="30186">
                  <c:v>2265.625</c:v>
                </c:pt>
                <c:pt idx="30187">
                  <c:v>2265.625</c:v>
                </c:pt>
                <c:pt idx="30188">
                  <c:v>2265.625</c:v>
                </c:pt>
                <c:pt idx="30189">
                  <c:v>2265.625</c:v>
                </c:pt>
                <c:pt idx="30190">
                  <c:v>2265.625</c:v>
                </c:pt>
                <c:pt idx="30191">
                  <c:v>2265.625</c:v>
                </c:pt>
                <c:pt idx="30192">
                  <c:v>2263.1835900000001</c:v>
                </c:pt>
                <c:pt idx="30193">
                  <c:v>2265.625</c:v>
                </c:pt>
                <c:pt idx="30194">
                  <c:v>2265.625</c:v>
                </c:pt>
                <c:pt idx="30195">
                  <c:v>2265.625</c:v>
                </c:pt>
                <c:pt idx="30196">
                  <c:v>2265.625</c:v>
                </c:pt>
                <c:pt idx="30197">
                  <c:v>2265.625</c:v>
                </c:pt>
                <c:pt idx="30198">
                  <c:v>2265.625</c:v>
                </c:pt>
                <c:pt idx="30199">
                  <c:v>2263.1835900000001</c:v>
                </c:pt>
                <c:pt idx="30200">
                  <c:v>2265.625</c:v>
                </c:pt>
                <c:pt idx="30201">
                  <c:v>2263.1835900000001</c:v>
                </c:pt>
                <c:pt idx="30202">
                  <c:v>2265.625</c:v>
                </c:pt>
                <c:pt idx="30203">
                  <c:v>2265.625</c:v>
                </c:pt>
                <c:pt idx="30204">
                  <c:v>2265.625</c:v>
                </c:pt>
                <c:pt idx="30205">
                  <c:v>2265.625</c:v>
                </c:pt>
                <c:pt idx="30206">
                  <c:v>2263.1835900000001</c:v>
                </c:pt>
                <c:pt idx="30207">
                  <c:v>2265.625</c:v>
                </c:pt>
                <c:pt idx="30208">
                  <c:v>2263.1835900000001</c:v>
                </c:pt>
                <c:pt idx="30209">
                  <c:v>2263.1835900000001</c:v>
                </c:pt>
                <c:pt idx="30210">
                  <c:v>2265.625</c:v>
                </c:pt>
                <c:pt idx="30211">
                  <c:v>2265.625</c:v>
                </c:pt>
                <c:pt idx="30212">
                  <c:v>2265.625</c:v>
                </c:pt>
                <c:pt idx="30213">
                  <c:v>2265.625</c:v>
                </c:pt>
                <c:pt idx="30214">
                  <c:v>2265.625</c:v>
                </c:pt>
                <c:pt idx="30215">
                  <c:v>2265.625</c:v>
                </c:pt>
                <c:pt idx="30216">
                  <c:v>2265.625</c:v>
                </c:pt>
                <c:pt idx="30217">
                  <c:v>2265.625</c:v>
                </c:pt>
                <c:pt idx="30218">
                  <c:v>2265.625</c:v>
                </c:pt>
                <c:pt idx="30219">
                  <c:v>2265.625</c:v>
                </c:pt>
                <c:pt idx="30220">
                  <c:v>2263.1835900000001</c:v>
                </c:pt>
                <c:pt idx="30221">
                  <c:v>2265.625</c:v>
                </c:pt>
                <c:pt idx="30222">
                  <c:v>2265.625</c:v>
                </c:pt>
                <c:pt idx="30223">
                  <c:v>2265.625</c:v>
                </c:pt>
                <c:pt idx="30224">
                  <c:v>2265.625</c:v>
                </c:pt>
                <c:pt idx="30225">
                  <c:v>2265.625</c:v>
                </c:pt>
                <c:pt idx="30226">
                  <c:v>2265.625</c:v>
                </c:pt>
                <c:pt idx="30227">
                  <c:v>2265.625</c:v>
                </c:pt>
                <c:pt idx="30228">
                  <c:v>2263.1835900000001</c:v>
                </c:pt>
                <c:pt idx="30229">
                  <c:v>2263.1835900000001</c:v>
                </c:pt>
                <c:pt idx="30230">
                  <c:v>2263.1835900000001</c:v>
                </c:pt>
                <c:pt idx="30231">
                  <c:v>2265.625</c:v>
                </c:pt>
                <c:pt idx="30232">
                  <c:v>2265.625</c:v>
                </c:pt>
                <c:pt idx="30233">
                  <c:v>2265.625</c:v>
                </c:pt>
                <c:pt idx="30234">
                  <c:v>2263.1835900000001</c:v>
                </c:pt>
                <c:pt idx="30235">
                  <c:v>2265.625</c:v>
                </c:pt>
                <c:pt idx="30236">
                  <c:v>2265.625</c:v>
                </c:pt>
                <c:pt idx="30237">
                  <c:v>2263.1835900000001</c:v>
                </c:pt>
                <c:pt idx="30238">
                  <c:v>2263.1835900000001</c:v>
                </c:pt>
                <c:pt idx="30239">
                  <c:v>2265.625</c:v>
                </c:pt>
                <c:pt idx="30240">
                  <c:v>2265.625</c:v>
                </c:pt>
                <c:pt idx="30241">
                  <c:v>2265.625</c:v>
                </c:pt>
                <c:pt idx="30242">
                  <c:v>2265.625</c:v>
                </c:pt>
                <c:pt idx="30243">
                  <c:v>2265.625</c:v>
                </c:pt>
                <c:pt idx="30244">
                  <c:v>2263.1835900000001</c:v>
                </c:pt>
                <c:pt idx="30245">
                  <c:v>2263.1835900000001</c:v>
                </c:pt>
                <c:pt idx="30246">
                  <c:v>2263.1835900000001</c:v>
                </c:pt>
                <c:pt idx="30247">
                  <c:v>2265.625</c:v>
                </c:pt>
                <c:pt idx="30248">
                  <c:v>2265.625</c:v>
                </c:pt>
                <c:pt idx="30249">
                  <c:v>2263.1835900000001</c:v>
                </c:pt>
                <c:pt idx="30250">
                  <c:v>2265.625</c:v>
                </c:pt>
                <c:pt idx="30251">
                  <c:v>2265.625</c:v>
                </c:pt>
                <c:pt idx="30252">
                  <c:v>2265.625</c:v>
                </c:pt>
                <c:pt idx="30253">
                  <c:v>2265.625</c:v>
                </c:pt>
                <c:pt idx="30254">
                  <c:v>2265.625</c:v>
                </c:pt>
                <c:pt idx="30255">
                  <c:v>2265.625</c:v>
                </c:pt>
                <c:pt idx="30256">
                  <c:v>2265.625</c:v>
                </c:pt>
                <c:pt idx="30257">
                  <c:v>2265.625</c:v>
                </c:pt>
                <c:pt idx="30258">
                  <c:v>2263.1835900000001</c:v>
                </c:pt>
                <c:pt idx="30259">
                  <c:v>2265.625</c:v>
                </c:pt>
                <c:pt idx="30260">
                  <c:v>2263.1835900000001</c:v>
                </c:pt>
                <c:pt idx="30261">
                  <c:v>2265.625</c:v>
                </c:pt>
                <c:pt idx="30262">
                  <c:v>2265.625</c:v>
                </c:pt>
                <c:pt idx="30263">
                  <c:v>2265.625</c:v>
                </c:pt>
                <c:pt idx="30264">
                  <c:v>2263.1835900000001</c:v>
                </c:pt>
                <c:pt idx="30265">
                  <c:v>2265.625</c:v>
                </c:pt>
                <c:pt idx="30266">
                  <c:v>2263.1835900000001</c:v>
                </c:pt>
                <c:pt idx="30267">
                  <c:v>2263.1835900000001</c:v>
                </c:pt>
                <c:pt idx="30268">
                  <c:v>2265.625</c:v>
                </c:pt>
                <c:pt idx="30269">
                  <c:v>2263.1835900000001</c:v>
                </c:pt>
                <c:pt idx="30270">
                  <c:v>2263.1835900000001</c:v>
                </c:pt>
                <c:pt idx="30271">
                  <c:v>2265.625</c:v>
                </c:pt>
                <c:pt idx="30272">
                  <c:v>2263.1835900000001</c:v>
                </c:pt>
                <c:pt idx="30273">
                  <c:v>2265.625</c:v>
                </c:pt>
                <c:pt idx="30274">
                  <c:v>2265.625</c:v>
                </c:pt>
                <c:pt idx="30275">
                  <c:v>2263.1835900000001</c:v>
                </c:pt>
                <c:pt idx="30276">
                  <c:v>2265.625</c:v>
                </c:pt>
                <c:pt idx="30277">
                  <c:v>2265.625</c:v>
                </c:pt>
                <c:pt idx="30278">
                  <c:v>2265.625</c:v>
                </c:pt>
                <c:pt idx="30279">
                  <c:v>2263.1835900000001</c:v>
                </c:pt>
                <c:pt idx="30280">
                  <c:v>2265.625</c:v>
                </c:pt>
                <c:pt idx="30281">
                  <c:v>2263.1835900000001</c:v>
                </c:pt>
                <c:pt idx="30282">
                  <c:v>2265.625</c:v>
                </c:pt>
                <c:pt idx="30283">
                  <c:v>2263.1835900000001</c:v>
                </c:pt>
                <c:pt idx="30284">
                  <c:v>2265.625</c:v>
                </c:pt>
                <c:pt idx="30285">
                  <c:v>2263.1835900000001</c:v>
                </c:pt>
                <c:pt idx="30286">
                  <c:v>2263.1835900000001</c:v>
                </c:pt>
                <c:pt idx="30287">
                  <c:v>2265.625</c:v>
                </c:pt>
                <c:pt idx="30288">
                  <c:v>2263.1835900000001</c:v>
                </c:pt>
                <c:pt idx="30289">
                  <c:v>2265.625</c:v>
                </c:pt>
                <c:pt idx="30290">
                  <c:v>2265.625</c:v>
                </c:pt>
                <c:pt idx="30291">
                  <c:v>2265.625</c:v>
                </c:pt>
                <c:pt idx="30292">
                  <c:v>2263.1835900000001</c:v>
                </c:pt>
                <c:pt idx="30293">
                  <c:v>2265.625</c:v>
                </c:pt>
                <c:pt idx="30294">
                  <c:v>2263.1835900000001</c:v>
                </c:pt>
                <c:pt idx="30295">
                  <c:v>2263.1835900000001</c:v>
                </c:pt>
                <c:pt idx="30296">
                  <c:v>2265.625</c:v>
                </c:pt>
                <c:pt idx="30297">
                  <c:v>2263.1835900000001</c:v>
                </c:pt>
                <c:pt idx="30298">
                  <c:v>2265.625</c:v>
                </c:pt>
                <c:pt idx="30299">
                  <c:v>2263.1835900000001</c:v>
                </c:pt>
                <c:pt idx="30300">
                  <c:v>2263.1835900000001</c:v>
                </c:pt>
                <c:pt idx="30301">
                  <c:v>2263.1835900000001</c:v>
                </c:pt>
                <c:pt idx="30302">
                  <c:v>2265.625</c:v>
                </c:pt>
                <c:pt idx="30303">
                  <c:v>2265.625</c:v>
                </c:pt>
                <c:pt idx="30304">
                  <c:v>2263.1835900000001</c:v>
                </c:pt>
                <c:pt idx="30305">
                  <c:v>2265.625</c:v>
                </c:pt>
                <c:pt idx="30306">
                  <c:v>2265.625</c:v>
                </c:pt>
                <c:pt idx="30307">
                  <c:v>2265.625</c:v>
                </c:pt>
                <c:pt idx="30308">
                  <c:v>2265.625</c:v>
                </c:pt>
                <c:pt idx="30309">
                  <c:v>2263.1835900000001</c:v>
                </c:pt>
                <c:pt idx="30310">
                  <c:v>2263.1835900000001</c:v>
                </c:pt>
                <c:pt idx="30311">
                  <c:v>2265.625</c:v>
                </c:pt>
                <c:pt idx="30312">
                  <c:v>2265.625</c:v>
                </c:pt>
                <c:pt idx="30313">
                  <c:v>2265.625</c:v>
                </c:pt>
                <c:pt idx="30314">
                  <c:v>2265.625</c:v>
                </c:pt>
                <c:pt idx="30315">
                  <c:v>2265.625</c:v>
                </c:pt>
                <c:pt idx="30316">
                  <c:v>2263.1835900000001</c:v>
                </c:pt>
                <c:pt idx="30317">
                  <c:v>2263.1835900000001</c:v>
                </c:pt>
                <c:pt idx="30318">
                  <c:v>2265.625</c:v>
                </c:pt>
                <c:pt idx="30319">
                  <c:v>2263.1835900000001</c:v>
                </c:pt>
                <c:pt idx="30320">
                  <c:v>2265.625</c:v>
                </c:pt>
                <c:pt idx="30321">
                  <c:v>2265.625</c:v>
                </c:pt>
                <c:pt idx="30322">
                  <c:v>2265.625</c:v>
                </c:pt>
                <c:pt idx="30323">
                  <c:v>2263.1835900000001</c:v>
                </c:pt>
                <c:pt idx="30324">
                  <c:v>2263.1835900000001</c:v>
                </c:pt>
                <c:pt idx="30325">
                  <c:v>2263.1835900000001</c:v>
                </c:pt>
                <c:pt idx="30326">
                  <c:v>2265.625</c:v>
                </c:pt>
                <c:pt idx="30327">
                  <c:v>2263.1835900000001</c:v>
                </c:pt>
                <c:pt idx="30328">
                  <c:v>2265.625</c:v>
                </c:pt>
                <c:pt idx="30329">
                  <c:v>2265.625</c:v>
                </c:pt>
                <c:pt idx="30330">
                  <c:v>2263.1835900000001</c:v>
                </c:pt>
                <c:pt idx="30331">
                  <c:v>2263.1835900000001</c:v>
                </c:pt>
                <c:pt idx="30332">
                  <c:v>2263.1835900000001</c:v>
                </c:pt>
                <c:pt idx="30333">
                  <c:v>2263.1835900000001</c:v>
                </c:pt>
                <c:pt idx="30334">
                  <c:v>2263.1835900000001</c:v>
                </c:pt>
                <c:pt idx="30335">
                  <c:v>2263.1835900000001</c:v>
                </c:pt>
                <c:pt idx="30336">
                  <c:v>2265.625</c:v>
                </c:pt>
                <c:pt idx="30337">
                  <c:v>2265.625</c:v>
                </c:pt>
                <c:pt idx="30338">
                  <c:v>2263.1835900000001</c:v>
                </c:pt>
                <c:pt idx="30339">
                  <c:v>2265.625</c:v>
                </c:pt>
                <c:pt idx="30340">
                  <c:v>2265.625</c:v>
                </c:pt>
                <c:pt idx="30341">
                  <c:v>2263.1835900000001</c:v>
                </c:pt>
                <c:pt idx="30342">
                  <c:v>2263.1835900000001</c:v>
                </c:pt>
                <c:pt idx="30343">
                  <c:v>2265.625</c:v>
                </c:pt>
                <c:pt idx="30344">
                  <c:v>2265.625</c:v>
                </c:pt>
                <c:pt idx="30345">
                  <c:v>2263.1835900000001</c:v>
                </c:pt>
                <c:pt idx="30346">
                  <c:v>2263.1835900000001</c:v>
                </c:pt>
                <c:pt idx="30347">
                  <c:v>2265.625</c:v>
                </c:pt>
                <c:pt idx="30348">
                  <c:v>2263.1835900000001</c:v>
                </c:pt>
                <c:pt idx="30349">
                  <c:v>2265.625</c:v>
                </c:pt>
                <c:pt idx="30350">
                  <c:v>2265.625</c:v>
                </c:pt>
                <c:pt idx="30351">
                  <c:v>2265.625</c:v>
                </c:pt>
                <c:pt idx="30352">
                  <c:v>2263.1835900000001</c:v>
                </c:pt>
                <c:pt idx="30353">
                  <c:v>2263.1835900000001</c:v>
                </c:pt>
                <c:pt idx="30354">
                  <c:v>2263.1835900000001</c:v>
                </c:pt>
                <c:pt idx="30355">
                  <c:v>2265.625</c:v>
                </c:pt>
                <c:pt idx="30356">
                  <c:v>2265.625</c:v>
                </c:pt>
                <c:pt idx="30357">
                  <c:v>2263.1835900000001</c:v>
                </c:pt>
                <c:pt idx="30358">
                  <c:v>2263.1835900000001</c:v>
                </c:pt>
                <c:pt idx="30359">
                  <c:v>2265.625</c:v>
                </c:pt>
                <c:pt idx="30360">
                  <c:v>2263.1835900000001</c:v>
                </c:pt>
                <c:pt idx="30361">
                  <c:v>2263.1835900000001</c:v>
                </c:pt>
                <c:pt idx="30362">
                  <c:v>2263.1835900000001</c:v>
                </c:pt>
                <c:pt idx="30363">
                  <c:v>2263.1835900000001</c:v>
                </c:pt>
                <c:pt idx="30364">
                  <c:v>2265.625</c:v>
                </c:pt>
                <c:pt idx="30365">
                  <c:v>2263.1835900000001</c:v>
                </c:pt>
                <c:pt idx="30366">
                  <c:v>2263.1835900000001</c:v>
                </c:pt>
                <c:pt idx="30367">
                  <c:v>2263.1835900000001</c:v>
                </c:pt>
                <c:pt idx="30368">
                  <c:v>2263.1835900000001</c:v>
                </c:pt>
                <c:pt idx="30369">
                  <c:v>2263.1835900000001</c:v>
                </c:pt>
                <c:pt idx="30370">
                  <c:v>2263.1835900000001</c:v>
                </c:pt>
                <c:pt idx="30371">
                  <c:v>2263.1835900000001</c:v>
                </c:pt>
                <c:pt idx="30372">
                  <c:v>2265.625</c:v>
                </c:pt>
                <c:pt idx="30373">
                  <c:v>2263.1835900000001</c:v>
                </c:pt>
                <c:pt idx="30374">
                  <c:v>2263.1835900000001</c:v>
                </c:pt>
                <c:pt idx="30375">
                  <c:v>2263.1835900000001</c:v>
                </c:pt>
                <c:pt idx="30376">
                  <c:v>2265.625</c:v>
                </c:pt>
                <c:pt idx="30377">
                  <c:v>2263.1835900000001</c:v>
                </c:pt>
                <c:pt idx="30378">
                  <c:v>2265.625</c:v>
                </c:pt>
                <c:pt idx="30379">
                  <c:v>2263.1835900000001</c:v>
                </c:pt>
                <c:pt idx="30380">
                  <c:v>2263.1835900000001</c:v>
                </c:pt>
                <c:pt idx="30381">
                  <c:v>2263.1835900000001</c:v>
                </c:pt>
                <c:pt idx="30382">
                  <c:v>2265.625</c:v>
                </c:pt>
                <c:pt idx="30383">
                  <c:v>2263.1835900000001</c:v>
                </c:pt>
                <c:pt idx="30384">
                  <c:v>2265.625</c:v>
                </c:pt>
                <c:pt idx="30385">
                  <c:v>2263.1835900000001</c:v>
                </c:pt>
                <c:pt idx="30386">
                  <c:v>2263.1835900000001</c:v>
                </c:pt>
                <c:pt idx="30387">
                  <c:v>2265.625</c:v>
                </c:pt>
                <c:pt idx="30388">
                  <c:v>2265.625</c:v>
                </c:pt>
                <c:pt idx="30389">
                  <c:v>2263.1835900000001</c:v>
                </c:pt>
                <c:pt idx="30390">
                  <c:v>2263.1835900000001</c:v>
                </c:pt>
                <c:pt idx="30391">
                  <c:v>2263.1835900000001</c:v>
                </c:pt>
                <c:pt idx="30392">
                  <c:v>2265.625</c:v>
                </c:pt>
                <c:pt idx="30393">
                  <c:v>2263.1835900000001</c:v>
                </c:pt>
                <c:pt idx="30394">
                  <c:v>2263.1835900000001</c:v>
                </c:pt>
                <c:pt idx="30395">
                  <c:v>2265.625</c:v>
                </c:pt>
                <c:pt idx="30396">
                  <c:v>2265.625</c:v>
                </c:pt>
                <c:pt idx="30397">
                  <c:v>2263.1835900000001</c:v>
                </c:pt>
                <c:pt idx="30398">
                  <c:v>2265.625</c:v>
                </c:pt>
                <c:pt idx="30399">
                  <c:v>2263.1835900000001</c:v>
                </c:pt>
                <c:pt idx="30400">
                  <c:v>2265.625</c:v>
                </c:pt>
                <c:pt idx="30401">
                  <c:v>2263.1835900000001</c:v>
                </c:pt>
                <c:pt idx="30402">
                  <c:v>2263.1835900000001</c:v>
                </c:pt>
                <c:pt idx="30403">
                  <c:v>2265.625</c:v>
                </c:pt>
                <c:pt idx="30404">
                  <c:v>2263.1835900000001</c:v>
                </c:pt>
                <c:pt idx="30405">
                  <c:v>2263.1835900000001</c:v>
                </c:pt>
                <c:pt idx="30406">
                  <c:v>2263.1835900000001</c:v>
                </c:pt>
                <c:pt idx="30407">
                  <c:v>2263.1835900000001</c:v>
                </c:pt>
                <c:pt idx="30408">
                  <c:v>2263.1835900000001</c:v>
                </c:pt>
                <c:pt idx="30409">
                  <c:v>2263.1835900000001</c:v>
                </c:pt>
                <c:pt idx="30410">
                  <c:v>2263.1835900000001</c:v>
                </c:pt>
                <c:pt idx="30411">
                  <c:v>2263.1835900000001</c:v>
                </c:pt>
                <c:pt idx="30412">
                  <c:v>2263.1835900000001</c:v>
                </c:pt>
                <c:pt idx="30413">
                  <c:v>2263.1835900000001</c:v>
                </c:pt>
                <c:pt idx="30414">
                  <c:v>2263.1835900000001</c:v>
                </c:pt>
                <c:pt idx="30415">
                  <c:v>2263.1835900000001</c:v>
                </c:pt>
                <c:pt idx="30416">
                  <c:v>2265.625</c:v>
                </c:pt>
                <c:pt idx="30417">
                  <c:v>2263.1835900000001</c:v>
                </c:pt>
                <c:pt idx="30418">
                  <c:v>2263.1835900000001</c:v>
                </c:pt>
                <c:pt idx="30419">
                  <c:v>2263.1835900000001</c:v>
                </c:pt>
                <c:pt idx="30420">
                  <c:v>2265.625</c:v>
                </c:pt>
                <c:pt idx="30421">
                  <c:v>2263.1835900000001</c:v>
                </c:pt>
                <c:pt idx="30422">
                  <c:v>2263.1835900000001</c:v>
                </c:pt>
                <c:pt idx="30423">
                  <c:v>2263.1835900000001</c:v>
                </c:pt>
                <c:pt idx="30424">
                  <c:v>2265.625</c:v>
                </c:pt>
                <c:pt idx="30425">
                  <c:v>2263.1835900000001</c:v>
                </c:pt>
                <c:pt idx="30426">
                  <c:v>2265.625</c:v>
                </c:pt>
                <c:pt idx="30427">
                  <c:v>2263.1835900000001</c:v>
                </c:pt>
                <c:pt idx="30428">
                  <c:v>2263.1835900000001</c:v>
                </c:pt>
                <c:pt idx="30429">
                  <c:v>2263.1835900000001</c:v>
                </c:pt>
                <c:pt idx="30430">
                  <c:v>2263.1835900000001</c:v>
                </c:pt>
                <c:pt idx="30431">
                  <c:v>2265.625</c:v>
                </c:pt>
                <c:pt idx="30432">
                  <c:v>2265.625</c:v>
                </c:pt>
                <c:pt idx="30433">
                  <c:v>2265.625</c:v>
                </c:pt>
                <c:pt idx="30434">
                  <c:v>2263.1835900000001</c:v>
                </c:pt>
                <c:pt idx="30435">
                  <c:v>2263.1835900000001</c:v>
                </c:pt>
                <c:pt idx="30436">
                  <c:v>2263.1835900000001</c:v>
                </c:pt>
                <c:pt idx="30437">
                  <c:v>2263.1835900000001</c:v>
                </c:pt>
                <c:pt idx="30438">
                  <c:v>2263.1835900000001</c:v>
                </c:pt>
                <c:pt idx="30439">
                  <c:v>2263.1835900000001</c:v>
                </c:pt>
                <c:pt idx="30440">
                  <c:v>2263.1835900000001</c:v>
                </c:pt>
                <c:pt idx="30441">
                  <c:v>2263.1835900000001</c:v>
                </c:pt>
                <c:pt idx="30442">
                  <c:v>2265.625</c:v>
                </c:pt>
                <c:pt idx="30443">
                  <c:v>2265.625</c:v>
                </c:pt>
                <c:pt idx="30444">
                  <c:v>2263.1835900000001</c:v>
                </c:pt>
                <c:pt idx="30445">
                  <c:v>2263.1835900000001</c:v>
                </c:pt>
                <c:pt idx="30446">
                  <c:v>2263.1835900000001</c:v>
                </c:pt>
                <c:pt idx="30447">
                  <c:v>2263.1835900000001</c:v>
                </c:pt>
                <c:pt idx="30448">
                  <c:v>2263.1835900000001</c:v>
                </c:pt>
                <c:pt idx="30449">
                  <c:v>2263.1835900000001</c:v>
                </c:pt>
                <c:pt idx="30450">
                  <c:v>2263.1835900000001</c:v>
                </c:pt>
                <c:pt idx="30451">
                  <c:v>2263.1835900000001</c:v>
                </c:pt>
                <c:pt idx="30452">
                  <c:v>2265.625</c:v>
                </c:pt>
                <c:pt idx="30453">
                  <c:v>2263.1835900000001</c:v>
                </c:pt>
                <c:pt idx="30454">
                  <c:v>2265.625</c:v>
                </c:pt>
                <c:pt idx="30455">
                  <c:v>2263.1835900000001</c:v>
                </c:pt>
                <c:pt idx="30456">
                  <c:v>2265.625</c:v>
                </c:pt>
                <c:pt idx="30457">
                  <c:v>2263.1835900000001</c:v>
                </c:pt>
                <c:pt idx="30458">
                  <c:v>2263.1835900000001</c:v>
                </c:pt>
                <c:pt idx="30459">
                  <c:v>2263.1835900000001</c:v>
                </c:pt>
                <c:pt idx="30460">
                  <c:v>2263.1835900000001</c:v>
                </c:pt>
                <c:pt idx="30461">
                  <c:v>2263.1835900000001</c:v>
                </c:pt>
                <c:pt idx="30462">
                  <c:v>2263.1835900000001</c:v>
                </c:pt>
                <c:pt idx="30463">
                  <c:v>2263.1835900000001</c:v>
                </c:pt>
                <c:pt idx="30464">
                  <c:v>2263.1835900000001</c:v>
                </c:pt>
                <c:pt idx="30465">
                  <c:v>2265.625</c:v>
                </c:pt>
                <c:pt idx="30466">
                  <c:v>2263.1835900000001</c:v>
                </c:pt>
                <c:pt idx="30467">
                  <c:v>2263.1835900000001</c:v>
                </c:pt>
                <c:pt idx="30468">
                  <c:v>2263.1835900000001</c:v>
                </c:pt>
                <c:pt idx="30469">
                  <c:v>2263.1835900000001</c:v>
                </c:pt>
                <c:pt idx="30470">
                  <c:v>2263.1835900000001</c:v>
                </c:pt>
                <c:pt idx="30471">
                  <c:v>2263.1835900000001</c:v>
                </c:pt>
                <c:pt idx="30472">
                  <c:v>2265.625</c:v>
                </c:pt>
                <c:pt idx="30473">
                  <c:v>2263.1835900000001</c:v>
                </c:pt>
                <c:pt idx="30474">
                  <c:v>2265.625</c:v>
                </c:pt>
                <c:pt idx="30475">
                  <c:v>2265.625</c:v>
                </c:pt>
                <c:pt idx="30476">
                  <c:v>2263.1835900000001</c:v>
                </c:pt>
                <c:pt idx="30477">
                  <c:v>2263.1835900000001</c:v>
                </c:pt>
                <c:pt idx="30478">
                  <c:v>2263.1835900000001</c:v>
                </c:pt>
                <c:pt idx="30479">
                  <c:v>2263.1835900000001</c:v>
                </c:pt>
                <c:pt idx="30480">
                  <c:v>2263.1835900000001</c:v>
                </c:pt>
                <c:pt idx="30481">
                  <c:v>2263.1835900000001</c:v>
                </c:pt>
                <c:pt idx="30482">
                  <c:v>2263.1835900000001</c:v>
                </c:pt>
                <c:pt idx="30483">
                  <c:v>2263.1835900000001</c:v>
                </c:pt>
                <c:pt idx="30484">
                  <c:v>2263.1835900000001</c:v>
                </c:pt>
                <c:pt idx="30485">
                  <c:v>2263.1835900000001</c:v>
                </c:pt>
                <c:pt idx="30486">
                  <c:v>2263.1835900000001</c:v>
                </c:pt>
                <c:pt idx="30487">
                  <c:v>2263.1835900000001</c:v>
                </c:pt>
                <c:pt idx="30488">
                  <c:v>2263.1835900000001</c:v>
                </c:pt>
                <c:pt idx="30489">
                  <c:v>2265.625</c:v>
                </c:pt>
                <c:pt idx="30490">
                  <c:v>2263.1835900000001</c:v>
                </c:pt>
                <c:pt idx="30491">
                  <c:v>2263.1835900000001</c:v>
                </c:pt>
                <c:pt idx="30492">
                  <c:v>2263.1835900000001</c:v>
                </c:pt>
                <c:pt idx="30493">
                  <c:v>2263.1835900000001</c:v>
                </c:pt>
                <c:pt idx="30494">
                  <c:v>2265.625</c:v>
                </c:pt>
                <c:pt idx="30495">
                  <c:v>2263.1835900000001</c:v>
                </c:pt>
                <c:pt idx="30496">
                  <c:v>2263.1835900000001</c:v>
                </c:pt>
                <c:pt idx="30497">
                  <c:v>2263.1835900000001</c:v>
                </c:pt>
                <c:pt idx="30498">
                  <c:v>2263.1835900000001</c:v>
                </c:pt>
                <c:pt idx="30499">
                  <c:v>2263.1835900000001</c:v>
                </c:pt>
                <c:pt idx="30500">
                  <c:v>2263.1835900000001</c:v>
                </c:pt>
                <c:pt idx="30501">
                  <c:v>2263.1835900000001</c:v>
                </c:pt>
                <c:pt idx="30502">
                  <c:v>2263.1835900000001</c:v>
                </c:pt>
                <c:pt idx="30503">
                  <c:v>2263.1835900000001</c:v>
                </c:pt>
                <c:pt idx="30504">
                  <c:v>2263.1835900000001</c:v>
                </c:pt>
                <c:pt idx="30505">
                  <c:v>2263.1835900000001</c:v>
                </c:pt>
                <c:pt idx="30506">
                  <c:v>2263.1835900000001</c:v>
                </c:pt>
                <c:pt idx="30507">
                  <c:v>2263.1835900000001</c:v>
                </c:pt>
                <c:pt idx="30508">
                  <c:v>2265.625</c:v>
                </c:pt>
                <c:pt idx="30509">
                  <c:v>2263.1835900000001</c:v>
                </c:pt>
                <c:pt idx="30510">
                  <c:v>2263.1835900000001</c:v>
                </c:pt>
                <c:pt idx="30511">
                  <c:v>2263.1835900000001</c:v>
                </c:pt>
                <c:pt idx="30512">
                  <c:v>2263.1835900000001</c:v>
                </c:pt>
                <c:pt idx="30513">
                  <c:v>2263.1835900000001</c:v>
                </c:pt>
                <c:pt idx="30514">
                  <c:v>2263.1835900000001</c:v>
                </c:pt>
                <c:pt idx="30515">
                  <c:v>2263.1835900000001</c:v>
                </c:pt>
                <c:pt idx="30516">
                  <c:v>2263.1835900000001</c:v>
                </c:pt>
                <c:pt idx="30517">
                  <c:v>2263.1835900000001</c:v>
                </c:pt>
                <c:pt idx="30518">
                  <c:v>2263.1835900000001</c:v>
                </c:pt>
                <c:pt idx="30519">
                  <c:v>2263.1835900000001</c:v>
                </c:pt>
                <c:pt idx="30520">
                  <c:v>2263.1835900000001</c:v>
                </c:pt>
                <c:pt idx="30521">
                  <c:v>2263.1835900000001</c:v>
                </c:pt>
                <c:pt idx="30522">
                  <c:v>2263.1835900000001</c:v>
                </c:pt>
                <c:pt idx="30523">
                  <c:v>2263.1835900000001</c:v>
                </c:pt>
                <c:pt idx="30524">
                  <c:v>2263.1835900000001</c:v>
                </c:pt>
                <c:pt idx="30525">
                  <c:v>2263.1835900000001</c:v>
                </c:pt>
                <c:pt idx="30526">
                  <c:v>2263.1835900000001</c:v>
                </c:pt>
                <c:pt idx="30527">
                  <c:v>2265.625</c:v>
                </c:pt>
                <c:pt idx="30528">
                  <c:v>2263.1835900000001</c:v>
                </c:pt>
                <c:pt idx="30529">
                  <c:v>2265.625</c:v>
                </c:pt>
                <c:pt idx="30530">
                  <c:v>2263.1835900000001</c:v>
                </c:pt>
                <c:pt idx="30531">
                  <c:v>2263.1835900000001</c:v>
                </c:pt>
                <c:pt idx="30532">
                  <c:v>2263.1835900000001</c:v>
                </c:pt>
                <c:pt idx="30533">
                  <c:v>2263.1835900000001</c:v>
                </c:pt>
                <c:pt idx="30534">
                  <c:v>2263.1835900000001</c:v>
                </c:pt>
                <c:pt idx="30535">
                  <c:v>2263.1835900000001</c:v>
                </c:pt>
                <c:pt idx="30536">
                  <c:v>2263.1835900000001</c:v>
                </c:pt>
                <c:pt idx="30537">
                  <c:v>2263.1835900000001</c:v>
                </c:pt>
                <c:pt idx="30538">
                  <c:v>2263.1835900000001</c:v>
                </c:pt>
                <c:pt idx="30539">
                  <c:v>2263.1835900000001</c:v>
                </c:pt>
                <c:pt idx="30540">
                  <c:v>2263.1835900000001</c:v>
                </c:pt>
                <c:pt idx="30541">
                  <c:v>2263.1835900000001</c:v>
                </c:pt>
                <c:pt idx="30542">
                  <c:v>2263.1835900000001</c:v>
                </c:pt>
                <c:pt idx="30543">
                  <c:v>2263.1835900000001</c:v>
                </c:pt>
                <c:pt idx="30544">
                  <c:v>2263.1835900000001</c:v>
                </c:pt>
                <c:pt idx="30545">
                  <c:v>2263.1835900000001</c:v>
                </c:pt>
                <c:pt idx="30546">
                  <c:v>2263.1835900000001</c:v>
                </c:pt>
                <c:pt idx="30547">
                  <c:v>2263.1835900000001</c:v>
                </c:pt>
                <c:pt idx="30548">
                  <c:v>2263.1835900000001</c:v>
                </c:pt>
                <c:pt idx="30549">
                  <c:v>2265.625</c:v>
                </c:pt>
                <c:pt idx="30550">
                  <c:v>2265.625</c:v>
                </c:pt>
                <c:pt idx="30551">
                  <c:v>2263.1835900000001</c:v>
                </c:pt>
                <c:pt idx="30552">
                  <c:v>2265.625</c:v>
                </c:pt>
                <c:pt idx="30553">
                  <c:v>2263.1835900000001</c:v>
                </c:pt>
                <c:pt idx="30554">
                  <c:v>2263.1835900000001</c:v>
                </c:pt>
                <c:pt idx="30555">
                  <c:v>2263.1835900000001</c:v>
                </c:pt>
                <c:pt idx="30556">
                  <c:v>2265.625</c:v>
                </c:pt>
                <c:pt idx="30557">
                  <c:v>2263.1835900000001</c:v>
                </c:pt>
                <c:pt idx="30558">
                  <c:v>2263.1835900000001</c:v>
                </c:pt>
                <c:pt idx="30559">
                  <c:v>2263.1835900000001</c:v>
                </c:pt>
                <c:pt idx="30560">
                  <c:v>2263.1835900000001</c:v>
                </c:pt>
                <c:pt idx="30561">
                  <c:v>2265.625</c:v>
                </c:pt>
                <c:pt idx="30562">
                  <c:v>2263.1835900000001</c:v>
                </c:pt>
                <c:pt idx="30563">
                  <c:v>2263.1835900000001</c:v>
                </c:pt>
                <c:pt idx="30564">
                  <c:v>2263.1835900000001</c:v>
                </c:pt>
                <c:pt idx="30565">
                  <c:v>2263.1835900000001</c:v>
                </c:pt>
                <c:pt idx="30566">
                  <c:v>2263.1835900000001</c:v>
                </c:pt>
                <c:pt idx="30567">
                  <c:v>2263.1835900000001</c:v>
                </c:pt>
                <c:pt idx="30568">
                  <c:v>2263.1835900000001</c:v>
                </c:pt>
                <c:pt idx="30569">
                  <c:v>2263.1835900000001</c:v>
                </c:pt>
                <c:pt idx="30570">
                  <c:v>2263.1835900000001</c:v>
                </c:pt>
                <c:pt idx="30571">
                  <c:v>2263.1835900000001</c:v>
                </c:pt>
                <c:pt idx="30572">
                  <c:v>2263.1835900000001</c:v>
                </c:pt>
                <c:pt idx="30573">
                  <c:v>2263.1835900000001</c:v>
                </c:pt>
                <c:pt idx="30574">
                  <c:v>2263.1835900000001</c:v>
                </c:pt>
                <c:pt idx="30575">
                  <c:v>2263.1835900000001</c:v>
                </c:pt>
                <c:pt idx="30576">
                  <c:v>2263.1835900000001</c:v>
                </c:pt>
                <c:pt idx="30577">
                  <c:v>2263.1835900000001</c:v>
                </c:pt>
                <c:pt idx="30578">
                  <c:v>2265.625</c:v>
                </c:pt>
                <c:pt idx="30579">
                  <c:v>2265.625</c:v>
                </c:pt>
                <c:pt idx="30580">
                  <c:v>2263.1835900000001</c:v>
                </c:pt>
                <c:pt idx="30581">
                  <c:v>2263.1835900000001</c:v>
                </c:pt>
                <c:pt idx="30582">
                  <c:v>2263.1835900000001</c:v>
                </c:pt>
                <c:pt idx="30583">
                  <c:v>2263.1835900000001</c:v>
                </c:pt>
                <c:pt idx="30584">
                  <c:v>2265.625</c:v>
                </c:pt>
                <c:pt idx="30585">
                  <c:v>2263.1835900000001</c:v>
                </c:pt>
                <c:pt idx="30586">
                  <c:v>2263.1835900000001</c:v>
                </c:pt>
                <c:pt idx="30587">
                  <c:v>2263.1835900000001</c:v>
                </c:pt>
                <c:pt idx="30588">
                  <c:v>2263.1835900000001</c:v>
                </c:pt>
                <c:pt idx="30589">
                  <c:v>2263.1835900000001</c:v>
                </c:pt>
                <c:pt idx="30590">
                  <c:v>2265.625</c:v>
                </c:pt>
                <c:pt idx="30591">
                  <c:v>2263.1835900000001</c:v>
                </c:pt>
                <c:pt idx="30592">
                  <c:v>2263.1835900000001</c:v>
                </c:pt>
                <c:pt idx="30593">
                  <c:v>2263.1835900000001</c:v>
                </c:pt>
                <c:pt idx="30594">
                  <c:v>2263.1835900000001</c:v>
                </c:pt>
                <c:pt idx="30595">
                  <c:v>2263.1835900000001</c:v>
                </c:pt>
                <c:pt idx="30596">
                  <c:v>2263.1835900000001</c:v>
                </c:pt>
                <c:pt idx="30597">
                  <c:v>2263.1835900000001</c:v>
                </c:pt>
                <c:pt idx="30598">
                  <c:v>2263.1835900000001</c:v>
                </c:pt>
                <c:pt idx="30599">
                  <c:v>2263.1835900000001</c:v>
                </c:pt>
                <c:pt idx="30600">
                  <c:v>2263.1835900000001</c:v>
                </c:pt>
                <c:pt idx="30601">
                  <c:v>2263.1835900000001</c:v>
                </c:pt>
                <c:pt idx="30602">
                  <c:v>2263.1835900000001</c:v>
                </c:pt>
                <c:pt idx="30603">
                  <c:v>2263.1835900000001</c:v>
                </c:pt>
                <c:pt idx="30604">
                  <c:v>2263.1835900000001</c:v>
                </c:pt>
                <c:pt idx="30605">
                  <c:v>2263.1835900000001</c:v>
                </c:pt>
                <c:pt idx="30606">
                  <c:v>2265.625</c:v>
                </c:pt>
                <c:pt idx="30607">
                  <c:v>2263.1835900000001</c:v>
                </c:pt>
                <c:pt idx="30608">
                  <c:v>2263.1835900000001</c:v>
                </c:pt>
                <c:pt idx="30609">
                  <c:v>2263.1835900000001</c:v>
                </c:pt>
                <c:pt idx="30610">
                  <c:v>2263.1835900000001</c:v>
                </c:pt>
                <c:pt idx="30611">
                  <c:v>2263.1835900000001</c:v>
                </c:pt>
                <c:pt idx="30612">
                  <c:v>2263.1835900000001</c:v>
                </c:pt>
                <c:pt idx="30613">
                  <c:v>2263.1835900000001</c:v>
                </c:pt>
                <c:pt idx="30614">
                  <c:v>2263.1835900000001</c:v>
                </c:pt>
                <c:pt idx="30615">
                  <c:v>2263.1835900000001</c:v>
                </c:pt>
                <c:pt idx="30616">
                  <c:v>2263.1835900000001</c:v>
                </c:pt>
                <c:pt idx="30617">
                  <c:v>2263.1835900000001</c:v>
                </c:pt>
                <c:pt idx="30618">
                  <c:v>2263.1835900000001</c:v>
                </c:pt>
                <c:pt idx="30619">
                  <c:v>2263.1835900000001</c:v>
                </c:pt>
                <c:pt idx="30620">
                  <c:v>2263.1835900000001</c:v>
                </c:pt>
                <c:pt idx="30621">
                  <c:v>2263.1835900000001</c:v>
                </c:pt>
                <c:pt idx="30622">
                  <c:v>2263.1835900000001</c:v>
                </c:pt>
                <c:pt idx="30623">
                  <c:v>2263.1835900000001</c:v>
                </c:pt>
                <c:pt idx="30624">
                  <c:v>2263.1835900000001</c:v>
                </c:pt>
                <c:pt idx="30625">
                  <c:v>2263.1835900000001</c:v>
                </c:pt>
                <c:pt idx="30626">
                  <c:v>2265.625</c:v>
                </c:pt>
                <c:pt idx="30627">
                  <c:v>2263.1835900000001</c:v>
                </c:pt>
                <c:pt idx="30628">
                  <c:v>2263.1835900000001</c:v>
                </c:pt>
                <c:pt idx="30629">
                  <c:v>2263.1835900000001</c:v>
                </c:pt>
                <c:pt idx="30630">
                  <c:v>2263.1835900000001</c:v>
                </c:pt>
                <c:pt idx="30631">
                  <c:v>2263.1835900000001</c:v>
                </c:pt>
                <c:pt idx="30632">
                  <c:v>2263.1835900000001</c:v>
                </c:pt>
                <c:pt idx="30633">
                  <c:v>2263.1835900000001</c:v>
                </c:pt>
                <c:pt idx="30634">
                  <c:v>2265.625</c:v>
                </c:pt>
                <c:pt idx="30635">
                  <c:v>2263.1835900000001</c:v>
                </c:pt>
                <c:pt idx="30636">
                  <c:v>2263.1835900000001</c:v>
                </c:pt>
                <c:pt idx="30637">
                  <c:v>2263.1835900000001</c:v>
                </c:pt>
                <c:pt idx="30638">
                  <c:v>2263.1835900000001</c:v>
                </c:pt>
                <c:pt idx="30639">
                  <c:v>2263.1835900000001</c:v>
                </c:pt>
                <c:pt idx="30640">
                  <c:v>2263.1835900000001</c:v>
                </c:pt>
                <c:pt idx="30641">
                  <c:v>2263.1835900000001</c:v>
                </c:pt>
                <c:pt idx="30642">
                  <c:v>2263.1835900000001</c:v>
                </c:pt>
                <c:pt idx="30643">
                  <c:v>2263.1835900000001</c:v>
                </c:pt>
                <c:pt idx="30644">
                  <c:v>2263.1835900000001</c:v>
                </c:pt>
                <c:pt idx="30645">
                  <c:v>2263.1835900000001</c:v>
                </c:pt>
                <c:pt idx="30646">
                  <c:v>2263.1835900000001</c:v>
                </c:pt>
                <c:pt idx="30647">
                  <c:v>2263.1835900000001</c:v>
                </c:pt>
                <c:pt idx="30648">
                  <c:v>2263.1835900000001</c:v>
                </c:pt>
                <c:pt idx="30649">
                  <c:v>2263.1835900000001</c:v>
                </c:pt>
                <c:pt idx="30650">
                  <c:v>2263.1835900000001</c:v>
                </c:pt>
                <c:pt idx="30651">
                  <c:v>2263.1835900000001</c:v>
                </c:pt>
                <c:pt idx="30652">
                  <c:v>2263.1835900000001</c:v>
                </c:pt>
                <c:pt idx="30653">
                  <c:v>2263.1835900000001</c:v>
                </c:pt>
                <c:pt idx="30654">
                  <c:v>2263.1835900000001</c:v>
                </c:pt>
                <c:pt idx="30655">
                  <c:v>2263.1835900000001</c:v>
                </c:pt>
                <c:pt idx="30656">
                  <c:v>2263.1835900000001</c:v>
                </c:pt>
                <c:pt idx="30657">
                  <c:v>2263.1835900000001</c:v>
                </c:pt>
                <c:pt idx="30658">
                  <c:v>2263.1835900000001</c:v>
                </c:pt>
                <c:pt idx="30659">
                  <c:v>2263.1835900000001</c:v>
                </c:pt>
                <c:pt idx="30660">
                  <c:v>2263.1835900000001</c:v>
                </c:pt>
                <c:pt idx="30661">
                  <c:v>2263.1835900000001</c:v>
                </c:pt>
                <c:pt idx="30662">
                  <c:v>2263.1835900000001</c:v>
                </c:pt>
                <c:pt idx="30663">
                  <c:v>2260.7421899999981</c:v>
                </c:pt>
                <c:pt idx="30664">
                  <c:v>2263.1835900000001</c:v>
                </c:pt>
                <c:pt idx="30665">
                  <c:v>2263.1835900000001</c:v>
                </c:pt>
                <c:pt idx="30666">
                  <c:v>2263.1835900000001</c:v>
                </c:pt>
                <c:pt idx="30667">
                  <c:v>2263.1835900000001</c:v>
                </c:pt>
                <c:pt idx="30668">
                  <c:v>2263.1835900000001</c:v>
                </c:pt>
                <c:pt idx="30669">
                  <c:v>2263.1835900000001</c:v>
                </c:pt>
                <c:pt idx="30670">
                  <c:v>2263.1835900000001</c:v>
                </c:pt>
                <c:pt idx="30671">
                  <c:v>2263.1835900000001</c:v>
                </c:pt>
                <c:pt idx="30672">
                  <c:v>2263.1835900000001</c:v>
                </c:pt>
                <c:pt idx="30673">
                  <c:v>2263.1835900000001</c:v>
                </c:pt>
                <c:pt idx="30674">
                  <c:v>2263.1835900000001</c:v>
                </c:pt>
                <c:pt idx="30675">
                  <c:v>2263.1835900000001</c:v>
                </c:pt>
                <c:pt idx="30676">
                  <c:v>2263.1835900000001</c:v>
                </c:pt>
                <c:pt idx="30677">
                  <c:v>2263.1835900000001</c:v>
                </c:pt>
                <c:pt idx="30678">
                  <c:v>2263.1835900000001</c:v>
                </c:pt>
                <c:pt idx="30679">
                  <c:v>2263.1835900000001</c:v>
                </c:pt>
                <c:pt idx="30680">
                  <c:v>2263.1835900000001</c:v>
                </c:pt>
                <c:pt idx="30681">
                  <c:v>2265.625</c:v>
                </c:pt>
                <c:pt idx="30682">
                  <c:v>2263.1835900000001</c:v>
                </c:pt>
                <c:pt idx="30683">
                  <c:v>2260.7421899999981</c:v>
                </c:pt>
                <c:pt idx="30684">
                  <c:v>2263.1835900000001</c:v>
                </c:pt>
                <c:pt idx="30685">
                  <c:v>2263.1835900000001</c:v>
                </c:pt>
                <c:pt idx="30686">
                  <c:v>2263.1835900000001</c:v>
                </c:pt>
                <c:pt idx="30687">
                  <c:v>2263.1835900000001</c:v>
                </c:pt>
                <c:pt idx="30688">
                  <c:v>2263.1835900000001</c:v>
                </c:pt>
                <c:pt idx="30689">
                  <c:v>2263.1835900000001</c:v>
                </c:pt>
                <c:pt idx="30690">
                  <c:v>2263.1835900000001</c:v>
                </c:pt>
                <c:pt idx="30691">
                  <c:v>2263.1835900000001</c:v>
                </c:pt>
                <c:pt idx="30692">
                  <c:v>2263.1835900000001</c:v>
                </c:pt>
                <c:pt idx="30693">
                  <c:v>2263.1835900000001</c:v>
                </c:pt>
                <c:pt idx="30694">
                  <c:v>2263.1835900000001</c:v>
                </c:pt>
                <c:pt idx="30695">
                  <c:v>2263.1835900000001</c:v>
                </c:pt>
                <c:pt idx="30696">
                  <c:v>2263.1835900000001</c:v>
                </c:pt>
                <c:pt idx="30697">
                  <c:v>2263.1835900000001</c:v>
                </c:pt>
                <c:pt idx="30698">
                  <c:v>2263.1835900000001</c:v>
                </c:pt>
                <c:pt idx="30699">
                  <c:v>2263.1835900000001</c:v>
                </c:pt>
                <c:pt idx="30700">
                  <c:v>2263.1835900000001</c:v>
                </c:pt>
                <c:pt idx="30701">
                  <c:v>2263.1835900000001</c:v>
                </c:pt>
                <c:pt idx="30702">
                  <c:v>2263.1835900000001</c:v>
                </c:pt>
                <c:pt idx="30703">
                  <c:v>2263.1835900000001</c:v>
                </c:pt>
                <c:pt idx="30704">
                  <c:v>2263.1835900000001</c:v>
                </c:pt>
                <c:pt idx="30705">
                  <c:v>2260.7421899999981</c:v>
                </c:pt>
                <c:pt idx="30706">
                  <c:v>2263.1835900000001</c:v>
                </c:pt>
                <c:pt idx="30707">
                  <c:v>2263.1835900000001</c:v>
                </c:pt>
                <c:pt idx="30708">
                  <c:v>2263.1835900000001</c:v>
                </c:pt>
                <c:pt idx="30709">
                  <c:v>2260.7421899999981</c:v>
                </c:pt>
                <c:pt idx="30710">
                  <c:v>2263.1835900000001</c:v>
                </c:pt>
                <c:pt idx="30711">
                  <c:v>2263.1835900000001</c:v>
                </c:pt>
                <c:pt idx="30712">
                  <c:v>2263.1835900000001</c:v>
                </c:pt>
                <c:pt idx="30713">
                  <c:v>2263.1835900000001</c:v>
                </c:pt>
                <c:pt idx="30714">
                  <c:v>2263.1835900000001</c:v>
                </c:pt>
                <c:pt idx="30715">
                  <c:v>2263.1835900000001</c:v>
                </c:pt>
                <c:pt idx="30716">
                  <c:v>2263.1835900000001</c:v>
                </c:pt>
                <c:pt idx="30717">
                  <c:v>2263.1835900000001</c:v>
                </c:pt>
                <c:pt idx="30718">
                  <c:v>2263.1835900000001</c:v>
                </c:pt>
                <c:pt idx="30719">
                  <c:v>2263.1835900000001</c:v>
                </c:pt>
                <c:pt idx="30720">
                  <c:v>2260.7421899999981</c:v>
                </c:pt>
                <c:pt idx="30721">
                  <c:v>2263.1835900000001</c:v>
                </c:pt>
                <c:pt idx="30722">
                  <c:v>2263.1835900000001</c:v>
                </c:pt>
                <c:pt idx="30723">
                  <c:v>2263.1835900000001</c:v>
                </c:pt>
                <c:pt idx="30724">
                  <c:v>2263.1835900000001</c:v>
                </c:pt>
                <c:pt idx="30725">
                  <c:v>2260.7421899999981</c:v>
                </c:pt>
                <c:pt idx="30726">
                  <c:v>2263.1835900000001</c:v>
                </c:pt>
                <c:pt idx="30727">
                  <c:v>2263.1835900000001</c:v>
                </c:pt>
                <c:pt idx="30728">
                  <c:v>2260.7421899999981</c:v>
                </c:pt>
                <c:pt idx="30729">
                  <c:v>2263.1835900000001</c:v>
                </c:pt>
                <c:pt idx="30730">
                  <c:v>2263.1835900000001</c:v>
                </c:pt>
                <c:pt idx="30731">
                  <c:v>2260.7421899999981</c:v>
                </c:pt>
                <c:pt idx="30732">
                  <c:v>2263.1835900000001</c:v>
                </c:pt>
                <c:pt idx="30733">
                  <c:v>2263.1835900000001</c:v>
                </c:pt>
                <c:pt idx="30734">
                  <c:v>2263.1835900000001</c:v>
                </c:pt>
                <c:pt idx="30735">
                  <c:v>2263.1835900000001</c:v>
                </c:pt>
                <c:pt idx="30736">
                  <c:v>2263.1835900000001</c:v>
                </c:pt>
                <c:pt idx="30737">
                  <c:v>2263.1835900000001</c:v>
                </c:pt>
                <c:pt idx="30738">
                  <c:v>2263.1835900000001</c:v>
                </c:pt>
                <c:pt idx="30739">
                  <c:v>2263.1835900000001</c:v>
                </c:pt>
                <c:pt idx="30740">
                  <c:v>2263.1835900000001</c:v>
                </c:pt>
                <c:pt idx="30741">
                  <c:v>2263.1835900000001</c:v>
                </c:pt>
                <c:pt idx="30742">
                  <c:v>2263.1835900000001</c:v>
                </c:pt>
                <c:pt idx="30743">
                  <c:v>2263.1835900000001</c:v>
                </c:pt>
                <c:pt idx="30744">
                  <c:v>2263.1835900000001</c:v>
                </c:pt>
                <c:pt idx="30745">
                  <c:v>2263.1835900000001</c:v>
                </c:pt>
                <c:pt idx="30746">
                  <c:v>2263.1835900000001</c:v>
                </c:pt>
                <c:pt idx="30747">
                  <c:v>2263.1835900000001</c:v>
                </c:pt>
                <c:pt idx="30748">
                  <c:v>2263.1835900000001</c:v>
                </c:pt>
                <c:pt idx="30749">
                  <c:v>2263.1835900000001</c:v>
                </c:pt>
                <c:pt idx="30750">
                  <c:v>2263.1835900000001</c:v>
                </c:pt>
                <c:pt idx="30751">
                  <c:v>2263.1835900000001</c:v>
                </c:pt>
                <c:pt idx="30752">
                  <c:v>2260.7421899999981</c:v>
                </c:pt>
                <c:pt idx="30753">
                  <c:v>2263.1835900000001</c:v>
                </c:pt>
                <c:pt idx="30754">
                  <c:v>2263.1835900000001</c:v>
                </c:pt>
                <c:pt idx="30755">
                  <c:v>2265.625</c:v>
                </c:pt>
                <c:pt idx="30756">
                  <c:v>2263.1835900000001</c:v>
                </c:pt>
                <c:pt idx="30757">
                  <c:v>2263.1835900000001</c:v>
                </c:pt>
                <c:pt idx="30758">
                  <c:v>2263.1835900000001</c:v>
                </c:pt>
                <c:pt idx="30759">
                  <c:v>2263.1835900000001</c:v>
                </c:pt>
                <c:pt idx="30760">
                  <c:v>2263.1835900000001</c:v>
                </c:pt>
                <c:pt idx="30761">
                  <c:v>2263.1835900000001</c:v>
                </c:pt>
                <c:pt idx="30762">
                  <c:v>2263.1835900000001</c:v>
                </c:pt>
                <c:pt idx="30763">
                  <c:v>2263.1835900000001</c:v>
                </c:pt>
                <c:pt idx="30764">
                  <c:v>2263.1835900000001</c:v>
                </c:pt>
                <c:pt idx="30765">
                  <c:v>2263.1835900000001</c:v>
                </c:pt>
                <c:pt idx="30766">
                  <c:v>2263.1835900000001</c:v>
                </c:pt>
                <c:pt idx="30767">
                  <c:v>2263.1835900000001</c:v>
                </c:pt>
                <c:pt idx="30768">
                  <c:v>2263.1835900000001</c:v>
                </c:pt>
                <c:pt idx="30769">
                  <c:v>2263.1835900000001</c:v>
                </c:pt>
                <c:pt idx="30770">
                  <c:v>2263.1835900000001</c:v>
                </c:pt>
                <c:pt idx="30771">
                  <c:v>2263.1835900000001</c:v>
                </c:pt>
                <c:pt idx="30772">
                  <c:v>2263.1835900000001</c:v>
                </c:pt>
                <c:pt idx="30773">
                  <c:v>2263.1835900000001</c:v>
                </c:pt>
                <c:pt idx="30774">
                  <c:v>2263.1835900000001</c:v>
                </c:pt>
                <c:pt idx="30775">
                  <c:v>2263.1835900000001</c:v>
                </c:pt>
                <c:pt idx="30776">
                  <c:v>2263.1835900000001</c:v>
                </c:pt>
                <c:pt idx="30777">
                  <c:v>2263.1835900000001</c:v>
                </c:pt>
                <c:pt idx="30778">
                  <c:v>2263.1835900000001</c:v>
                </c:pt>
                <c:pt idx="30779">
                  <c:v>2263.1835900000001</c:v>
                </c:pt>
                <c:pt idx="30780">
                  <c:v>2263.1835900000001</c:v>
                </c:pt>
                <c:pt idx="30781">
                  <c:v>2263.1835900000001</c:v>
                </c:pt>
                <c:pt idx="30782">
                  <c:v>2263.1835900000001</c:v>
                </c:pt>
                <c:pt idx="30783">
                  <c:v>2263.1835900000001</c:v>
                </c:pt>
                <c:pt idx="30784">
                  <c:v>2263.1835900000001</c:v>
                </c:pt>
                <c:pt idx="30785">
                  <c:v>2263.1835900000001</c:v>
                </c:pt>
                <c:pt idx="30786">
                  <c:v>2263.1835900000001</c:v>
                </c:pt>
                <c:pt idx="30787">
                  <c:v>2263.1835900000001</c:v>
                </c:pt>
                <c:pt idx="30788">
                  <c:v>2263.1835900000001</c:v>
                </c:pt>
                <c:pt idx="30789">
                  <c:v>2263.1835900000001</c:v>
                </c:pt>
                <c:pt idx="30790">
                  <c:v>2263.1835900000001</c:v>
                </c:pt>
                <c:pt idx="30791">
                  <c:v>2263.1835900000001</c:v>
                </c:pt>
                <c:pt idx="30792">
                  <c:v>2263.1835900000001</c:v>
                </c:pt>
                <c:pt idx="30793">
                  <c:v>2263.1835900000001</c:v>
                </c:pt>
                <c:pt idx="30794">
                  <c:v>2263.1835900000001</c:v>
                </c:pt>
                <c:pt idx="30795">
                  <c:v>2263.1835900000001</c:v>
                </c:pt>
                <c:pt idx="30796">
                  <c:v>2263.1835900000001</c:v>
                </c:pt>
                <c:pt idx="30797">
                  <c:v>2263.1835900000001</c:v>
                </c:pt>
                <c:pt idx="30798">
                  <c:v>2263.1835900000001</c:v>
                </c:pt>
                <c:pt idx="30799">
                  <c:v>2263.1835900000001</c:v>
                </c:pt>
                <c:pt idx="30800">
                  <c:v>2263.1835900000001</c:v>
                </c:pt>
                <c:pt idx="30801">
                  <c:v>2263.1835900000001</c:v>
                </c:pt>
                <c:pt idx="30802">
                  <c:v>2263.1835900000001</c:v>
                </c:pt>
                <c:pt idx="30803">
                  <c:v>2260.7421899999981</c:v>
                </c:pt>
                <c:pt idx="30804">
                  <c:v>2263.1835900000001</c:v>
                </c:pt>
                <c:pt idx="30805">
                  <c:v>2263.1835900000001</c:v>
                </c:pt>
                <c:pt idx="30806">
                  <c:v>2263.1835900000001</c:v>
                </c:pt>
                <c:pt idx="30807">
                  <c:v>2263.1835900000001</c:v>
                </c:pt>
                <c:pt idx="30808">
                  <c:v>2263.1835900000001</c:v>
                </c:pt>
                <c:pt idx="30809">
                  <c:v>2263.1835900000001</c:v>
                </c:pt>
                <c:pt idx="30810">
                  <c:v>2263.1835900000001</c:v>
                </c:pt>
                <c:pt idx="30811">
                  <c:v>2263.1835900000001</c:v>
                </c:pt>
                <c:pt idx="30812">
                  <c:v>2263.1835900000001</c:v>
                </c:pt>
                <c:pt idx="30813">
                  <c:v>2263.1835900000001</c:v>
                </c:pt>
                <c:pt idx="30814">
                  <c:v>2263.1835900000001</c:v>
                </c:pt>
                <c:pt idx="30815">
                  <c:v>2263.1835900000001</c:v>
                </c:pt>
                <c:pt idx="30816">
                  <c:v>2263.1835900000001</c:v>
                </c:pt>
                <c:pt idx="30817">
                  <c:v>2263.1835900000001</c:v>
                </c:pt>
                <c:pt idx="30818">
                  <c:v>2263.1835900000001</c:v>
                </c:pt>
                <c:pt idx="30819">
                  <c:v>2263.1835900000001</c:v>
                </c:pt>
                <c:pt idx="30820">
                  <c:v>2260.7421899999981</c:v>
                </c:pt>
                <c:pt idx="30821">
                  <c:v>2263.1835900000001</c:v>
                </c:pt>
                <c:pt idx="30822">
                  <c:v>2263.1835900000001</c:v>
                </c:pt>
                <c:pt idx="30823">
                  <c:v>2263.1835900000001</c:v>
                </c:pt>
                <c:pt idx="30824">
                  <c:v>2263.1835900000001</c:v>
                </c:pt>
                <c:pt idx="30825">
                  <c:v>2263.1835900000001</c:v>
                </c:pt>
                <c:pt idx="30826">
                  <c:v>2260.7421899999981</c:v>
                </c:pt>
                <c:pt idx="30827">
                  <c:v>2260.7421899999981</c:v>
                </c:pt>
                <c:pt idx="30828">
                  <c:v>2263.1835900000001</c:v>
                </c:pt>
                <c:pt idx="30829">
                  <c:v>2263.1835900000001</c:v>
                </c:pt>
                <c:pt idx="30830">
                  <c:v>2263.1835900000001</c:v>
                </c:pt>
                <c:pt idx="30831">
                  <c:v>2263.1835900000001</c:v>
                </c:pt>
                <c:pt idx="30832">
                  <c:v>2263.1835900000001</c:v>
                </c:pt>
                <c:pt idx="30833">
                  <c:v>2260.7421899999981</c:v>
                </c:pt>
                <c:pt idx="30834">
                  <c:v>2263.1835900000001</c:v>
                </c:pt>
                <c:pt idx="30835">
                  <c:v>2263.1835900000001</c:v>
                </c:pt>
                <c:pt idx="30836">
                  <c:v>2263.1835900000001</c:v>
                </c:pt>
                <c:pt idx="30837">
                  <c:v>2263.1835900000001</c:v>
                </c:pt>
                <c:pt idx="30838">
                  <c:v>2263.1835900000001</c:v>
                </c:pt>
                <c:pt idx="30839">
                  <c:v>2263.1835900000001</c:v>
                </c:pt>
                <c:pt idx="30840">
                  <c:v>2263.1835900000001</c:v>
                </c:pt>
                <c:pt idx="30841">
                  <c:v>2263.1835900000001</c:v>
                </c:pt>
                <c:pt idx="30842">
                  <c:v>2260.7421899999981</c:v>
                </c:pt>
                <c:pt idx="30843">
                  <c:v>2263.1835900000001</c:v>
                </c:pt>
                <c:pt idx="30844">
                  <c:v>2263.1835900000001</c:v>
                </c:pt>
                <c:pt idx="30845">
                  <c:v>2263.1835900000001</c:v>
                </c:pt>
                <c:pt idx="30846">
                  <c:v>2263.1835900000001</c:v>
                </c:pt>
                <c:pt idx="30847">
                  <c:v>2263.1835900000001</c:v>
                </c:pt>
                <c:pt idx="30848">
                  <c:v>2263.1835900000001</c:v>
                </c:pt>
                <c:pt idx="30849">
                  <c:v>2263.1835900000001</c:v>
                </c:pt>
                <c:pt idx="30850">
                  <c:v>2263.1835900000001</c:v>
                </c:pt>
                <c:pt idx="30851">
                  <c:v>2263.1835900000001</c:v>
                </c:pt>
                <c:pt idx="30852">
                  <c:v>2263.1835900000001</c:v>
                </c:pt>
                <c:pt idx="30853">
                  <c:v>2263.1835900000001</c:v>
                </c:pt>
                <c:pt idx="30854">
                  <c:v>2263.1835900000001</c:v>
                </c:pt>
                <c:pt idx="30855">
                  <c:v>2260.7421899999981</c:v>
                </c:pt>
                <c:pt idx="30856">
                  <c:v>2263.1835900000001</c:v>
                </c:pt>
                <c:pt idx="30857">
                  <c:v>2260.7421899999981</c:v>
                </c:pt>
                <c:pt idx="30858">
                  <c:v>2263.1835900000001</c:v>
                </c:pt>
                <c:pt idx="30859">
                  <c:v>2263.1835900000001</c:v>
                </c:pt>
                <c:pt idx="30860">
                  <c:v>2263.1835900000001</c:v>
                </c:pt>
                <c:pt idx="30861">
                  <c:v>2263.1835900000001</c:v>
                </c:pt>
                <c:pt idx="30862">
                  <c:v>2260.7421899999981</c:v>
                </c:pt>
                <c:pt idx="30863">
                  <c:v>2263.1835900000001</c:v>
                </c:pt>
                <c:pt idx="30864">
                  <c:v>2263.1835900000001</c:v>
                </c:pt>
                <c:pt idx="30865">
                  <c:v>2260.7421899999981</c:v>
                </c:pt>
                <c:pt idx="30866">
                  <c:v>2263.1835900000001</c:v>
                </c:pt>
                <c:pt idx="30867">
                  <c:v>2263.1835900000001</c:v>
                </c:pt>
                <c:pt idx="30868">
                  <c:v>2260.7421899999981</c:v>
                </c:pt>
                <c:pt idx="30869">
                  <c:v>2263.1835900000001</c:v>
                </c:pt>
                <c:pt idx="30870">
                  <c:v>2263.1835900000001</c:v>
                </c:pt>
                <c:pt idx="30871">
                  <c:v>2263.1835900000001</c:v>
                </c:pt>
                <c:pt idx="30872">
                  <c:v>2263.1835900000001</c:v>
                </c:pt>
                <c:pt idx="30873">
                  <c:v>2260.7421899999981</c:v>
                </c:pt>
                <c:pt idx="30874">
                  <c:v>2263.1835900000001</c:v>
                </c:pt>
                <c:pt idx="30875">
                  <c:v>2260.7421899999981</c:v>
                </c:pt>
                <c:pt idx="30876">
                  <c:v>2260.7421899999981</c:v>
                </c:pt>
                <c:pt idx="30877">
                  <c:v>2260.7421899999981</c:v>
                </c:pt>
                <c:pt idx="30878">
                  <c:v>2263.1835900000001</c:v>
                </c:pt>
                <c:pt idx="30879">
                  <c:v>2263.1835900000001</c:v>
                </c:pt>
                <c:pt idx="30880">
                  <c:v>2260.7421899999981</c:v>
                </c:pt>
                <c:pt idx="30881">
                  <c:v>2263.1835900000001</c:v>
                </c:pt>
                <c:pt idx="30882">
                  <c:v>2263.1835900000001</c:v>
                </c:pt>
                <c:pt idx="30883">
                  <c:v>2263.1835900000001</c:v>
                </c:pt>
                <c:pt idx="30884">
                  <c:v>2263.1835900000001</c:v>
                </c:pt>
                <c:pt idx="30885">
                  <c:v>2263.1835900000001</c:v>
                </c:pt>
                <c:pt idx="30886">
                  <c:v>2263.1835900000001</c:v>
                </c:pt>
                <c:pt idx="30887">
                  <c:v>2263.1835900000001</c:v>
                </c:pt>
                <c:pt idx="30888">
                  <c:v>2263.1835900000001</c:v>
                </c:pt>
                <c:pt idx="30889">
                  <c:v>2263.1835900000001</c:v>
                </c:pt>
                <c:pt idx="30890">
                  <c:v>2263.1835900000001</c:v>
                </c:pt>
                <c:pt idx="30891">
                  <c:v>2263.1835900000001</c:v>
                </c:pt>
                <c:pt idx="30892">
                  <c:v>2263.1835900000001</c:v>
                </c:pt>
                <c:pt idx="30893">
                  <c:v>2263.1835900000001</c:v>
                </c:pt>
                <c:pt idx="30894">
                  <c:v>2263.1835900000001</c:v>
                </c:pt>
                <c:pt idx="30895">
                  <c:v>2263.1835900000001</c:v>
                </c:pt>
                <c:pt idx="30896">
                  <c:v>2263.1835900000001</c:v>
                </c:pt>
                <c:pt idx="30897">
                  <c:v>2263.1835900000001</c:v>
                </c:pt>
                <c:pt idx="30898">
                  <c:v>2263.1835900000001</c:v>
                </c:pt>
                <c:pt idx="30899">
                  <c:v>2260.7421899999981</c:v>
                </c:pt>
                <c:pt idx="30900">
                  <c:v>2263.1835900000001</c:v>
                </c:pt>
                <c:pt idx="30901">
                  <c:v>2263.1835900000001</c:v>
                </c:pt>
                <c:pt idx="30902">
                  <c:v>2263.1835900000001</c:v>
                </c:pt>
                <c:pt idx="30903">
                  <c:v>2260.7421899999981</c:v>
                </c:pt>
                <c:pt idx="30904">
                  <c:v>2263.1835900000001</c:v>
                </c:pt>
                <c:pt idx="30905">
                  <c:v>2263.1835900000001</c:v>
                </c:pt>
                <c:pt idx="30906">
                  <c:v>2263.1835900000001</c:v>
                </c:pt>
                <c:pt idx="30907">
                  <c:v>2260.7421899999981</c:v>
                </c:pt>
                <c:pt idx="30908">
                  <c:v>2263.1835900000001</c:v>
                </c:pt>
                <c:pt idx="30909">
                  <c:v>2263.1835900000001</c:v>
                </c:pt>
                <c:pt idx="30910">
                  <c:v>2263.1835900000001</c:v>
                </c:pt>
                <c:pt idx="30911">
                  <c:v>2263.1835900000001</c:v>
                </c:pt>
                <c:pt idx="30912">
                  <c:v>2263.1835900000001</c:v>
                </c:pt>
                <c:pt idx="30913">
                  <c:v>2263.1835900000001</c:v>
                </c:pt>
                <c:pt idx="30914">
                  <c:v>2263.1835900000001</c:v>
                </c:pt>
                <c:pt idx="30915">
                  <c:v>2263.1835900000001</c:v>
                </c:pt>
                <c:pt idx="30916">
                  <c:v>2260.7421899999981</c:v>
                </c:pt>
                <c:pt idx="30917">
                  <c:v>2263.1835900000001</c:v>
                </c:pt>
                <c:pt idx="30918">
                  <c:v>2260.7421899999981</c:v>
                </c:pt>
                <c:pt idx="30919">
                  <c:v>2263.1835900000001</c:v>
                </c:pt>
                <c:pt idx="30920">
                  <c:v>2263.1835900000001</c:v>
                </c:pt>
                <c:pt idx="30921">
                  <c:v>2260.7421899999981</c:v>
                </c:pt>
                <c:pt idx="30922">
                  <c:v>2260.7421899999981</c:v>
                </c:pt>
                <c:pt idx="30923">
                  <c:v>2260.7421899999981</c:v>
                </c:pt>
                <c:pt idx="30924">
                  <c:v>2260.7421899999981</c:v>
                </c:pt>
                <c:pt idx="30925">
                  <c:v>2263.1835900000001</c:v>
                </c:pt>
                <c:pt idx="30926">
                  <c:v>2263.1835900000001</c:v>
                </c:pt>
                <c:pt idx="30927">
                  <c:v>2260.7421899999981</c:v>
                </c:pt>
                <c:pt idx="30928">
                  <c:v>2263.1835900000001</c:v>
                </c:pt>
                <c:pt idx="30929">
                  <c:v>2260.7421899999981</c:v>
                </c:pt>
                <c:pt idx="30930">
                  <c:v>2263.1835900000001</c:v>
                </c:pt>
                <c:pt idx="30931">
                  <c:v>2263.1835900000001</c:v>
                </c:pt>
                <c:pt idx="30932">
                  <c:v>2263.1835900000001</c:v>
                </c:pt>
                <c:pt idx="30933">
                  <c:v>2263.1835900000001</c:v>
                </c:pt>
                <c:pt idx="30934">
                  <c:v>2260.7421899999981</c:v>
                </c:pt>
                <c:pt idx="30935">
                  <c:v>2263.1835900000001</c:v>
                </c:pt>
                <c:pt idx="30936">
                  <c:v>2263.1835900000001</c:v>
                </c:pt>
                <c:pt idx="30937">
                  <c:v>2263.1835900000001</c:v>
                </c:pt>
                <c:pt idx="30938">
                  <c:v>2263.1835900000001</c:v>
                </c:pt>
                <c:pt idx="30939">
                  <c:v>2260.7421899999981</c:v>
                </c:pt>
                <c:pt idx="30940">
                  <c:v>2263.1835900000001</c:v>
                </c:pt>
                <c:pt idx="30941">
                  <c:v>2263.1835900000001</c:v>
                </c:pt>
                <c:pt idx="30942">
                  <c:v>2260.7421899999981</c:v>
                </c:pt>
                <c:pt idx="30943">
                  <c:v>2260.7421899999981</c:v>
                </c:pt>
                <c:pt idx="30944">
                  <c:v>2263.1835900000001</c:v>
                </c:pt>
                <c:pt idx="30945">
                  <c:v>2260.7421899999981</c:v>
                </c:pt>
                <c:pt idx="30946">
                  <c:v>2263.1835900000001</c:v>
                </c:pt>
                <c:pt idx="30947">
                  <c:v>2260.7421899999981</c:v>
                </c:pt>
                <c:pt idx="30948">
                  <c:v>2263.1835900000001</c:v>
                </c:pt>
                <c:pt idx="30949">
                  <c:v>2263.1835900000001</c:v>
                </c:pt>
                <c:pt idx="30950">
                  <c:v>2263.1835900000001</c:v>
                </c:pt>
                <c:pt idx="30951">
                  <c:v>2260.7421899999981</c:v>
                </c:pt>
                <c:pt idx="30952">
                  <c:v>2263.1835900000001</c:v>
                </c:pt>
                <c:pt idx="30953">
                  <c:v>2260.7421899999981</c:v>
                </c:pt>
                <c:pt idx="30954">
                  <c:v>2260.7421899999981</c:v>
                </c:pt>
                <c:pt idx="30955">
                  <c:v>2260.7421899999981</c:v>
                </c:pt>
                <c:pt idx="30956">
                  <c:v>2260.7421899999981</c:v>
                </c:pt>
                <c:pt idx="30957">
                  <c:v>2260.7421899999981</c:v>
                </c:pt>
                <c:pt idx="30958">
                  <c:v>2260.7421899999981</c:v>
                </c:pt>
                <c:pt idx="30959">
                  <c:v>2263.1835900000001</c:v>
                </c:pt>
                <c:pt idx="30960">
                  <c:v>2263.1835900000001</c:v>
                </c:pt>
                <c:pt idx="30961">
                  <c:v>2260.7421899999981</c:v>
                </c:pt>
                <c:pt idx="30962">
                  <c:v>2263.1835900000001</c:v>
                </c:pt>
                <c:pt idx="30963">
                  <c:v>2260.7421899999981</c:v>
                </c:pt>
                <c:pt idx="30964">
                  <c:v>2260.7421899999981</c:v>
                </c:pt>
                <c:pt idx="30965">
                  <c:v>2263.1835900000001</c:v>
                </c:pt>
                <c:pt idx="30966">
                  <c:v>2260.7421899999981</c:v>
                </c:pt>
                <c:pt idx="30967">
                  <c:v>2263.1835900000001</c:v>
                </c:pt>
                <c:pt idx="30968">
                  <c:v>2263.1835900000001</c:v>
                </c:pt>
                <c:pt idx="30969">
                  <c:v>2263.1835900000001</c:v>
                </c:pt>
                <c:pt idx="30970">
                  <c:v>2260.7421899999981</c:v>
                </c:pt>
                <c:pt idx="30971">
                  <c:v>2260.7421899999981</c:v>
                </c:pt>
                <c:pt idx="30972">
                  <c:v>2263.1835900000001</c:v>
                </c:pt>
                <c:pt idx="30973">
                  <c:v>2263.1835900000001</c:v>
                </c:pt>
                <c:pt idx="30974">
                  <c:v>2260.7421899999981</c:v>
                </c:pt>
                <c:pt idx="30975">
                  <c:v>2263.1835900000001</c:v>
                </c:pt>
                <c:pt idx="30976">
                  <c:v>2263.1835900000001</c:v>
                </c:pt>
                <c:pt idx="30977">
                  <c:v>2260.7421899999981</c:v>
                </c:pt>
                <c:pt idx="30978">
                  <c:v>2260.7421899999981</c:v>
                </c:pt>
                <c:pt idx="30979">
                  <c:v>2260.7421899999981</c:v>
                </c:pt>
                <c:pt idx="30980">
                  <c:v>2260.7421899999981</c:v>
                </c:pt>
                <c:pt idx="30981">
                  <c:v>2263.1835900000001</c:v>
                </c:pt>
                <c:pt idx="30982">
                  <c:v>2263.1835900000001</c:v>
                </c:pt>
                <c:pt idx="30983">
                  <c:v>2260.7421899999981</c:v>
                </c:pt>
                <c:pt idx="30984">
                  <c:v>2263.1835900000001</c:v>
                </c:pt>
                <c:pt idx="30985">
                  <c:v>2260.7421899999981</c:v>
                </c:pt>
                <c:pt idx="30986">
                  <c:v>2260.7421899999981</c:v>
                </c:pt>
                <c:pt idx="30987">
                  <c:v>2260.7421899999981</c:v>
                </c:pt>
                <c:pt idx="30988">
                  <c:v>2260.7421899999981</c:v>
                </c:pt>
                <c:pt idx="30989">
                  <c:v>2260.7421899999981</c:v>
                </c:pt>
                <c:pt idx="30990">
                  <c:v>2263.1835900000001</c:v>
                </c:pt>
                <c:pt idx="30991">
                  <c:v>2260.7421899999981</c:v>
                </c:pt>
                <c:pt idx="30992">
                  <c:v>2263.1835900000001</c:v>
                </c:pt>
                <c:pt idx="30993">
                  <c:v>2263.1835900000001</c:v>
                </c:pt>
                <c:pt idx="30994">
                  <c:v>2263.1835900000001</c:v>
                </c:pt>
                <c:pt idx="30995">
                  <c:v>2263.1835900000001</c:v>
                </c:pt>
                <c:pt idx="30996">
                  <c:v>2260.7421899999981</c:v>
                </c:pt>
                <c:pt idx="30997">
                  <c:v>2260.7421899999981</c:v>
                </c:pt>
                <c:pt idx="30998">
                  <c:v>2260.7421899999981</c:v>
                </c:pt>
                <c:pt idx="30999">
                  <c:v>2260.7421899999981</c:v>
                </c:pt>
                <c:pt idx="31000">
                  <c:v>2263.1835900000001</c:v>
                </c:pt>
                <c:pt idx="31001">
                  <c:v>2263.1835900000001</c:v>
                </c:pt>
                <c:pt idx="31002">
                  <c:v>2260.7421899999981</c:v>
                </c:pt>
                <c:pt idx="31003">
                  <c:v>2260.7421899999981</c:v>
                </c:pt>
                <c:pt idx="31004">
                  <c:v>2263.1835900000001</c:v>
                </c:pt>
                <c:pt idx="31005">
                  <c:v>2260.7421899999981</c:v>
                </c:pt>
                <c:pt idx="31006">
                  <c:v>2260.7421899999981</c:v>
                </c:pt>
                <c:pt idx="31007">
                  <c:v>2260.7421899999981</c:v>
                </c:pt>
                <c:pt idx="31008">
                  <c:v>2260.7421899999981</c:v>
                </c:pt>
                <c:pt idx="31009">
                  <c:v>2260.7421899999981</c:v>
                </c:pt>
                <c:pt idx="31010">
                  <c:v>2260.7421899999981</c:v>
                </c:pt>
                <c:pt idx="31011">
                  <c:v>2263.1835900000001</c:v>
                </c:pt>
                <c:pt idx="31012">
                  <c:v>2263.1835900000001</c:v>
                </c:pt>
                <c:pt idx="31013">
                  <c:v>2260.7421899999981</c:v>
                </c:pt>
                <c:pt idx="31014">
                  <c:v>2263.1835900000001</c:v>
                </c:pt>
                <c:pt idx="31015">
                  <c:v>2263.1835900000001</c:v>
                </c:pt>
                <c:pt idx="31016">
                  <c:v>2263.1835900000001</c:v>
                </c:pt>
                <c:pt idx="31017">
                  <c:v>2263.1835900000001</c:v>
                </c:pt>
                <c:pt idx="31018">
                  <c:v>2260.7421899999981</c:v>
                </c:pt>
                <c:pt idx="31019">
                  <c:v>2260.7421899999981</c:v>
                </c:pt>
                <c:pt idx="31020">
                  <c:v>2260.7421899999981</c:v>
                </c:pt>
                <c:pt idx="31021">
                  <c:v>2263.1835900000001</c:v>
                </c:pt>
                <c:pt idx="31022">
                  <c:v>2263.1835900000001</c:v>
                </c:pt>
                <c:pt idx="31023">
                  <c:v>2260.7421899999981</c:v>
                </c:pt>
                <c:pt idx="31024">
                  <c:v>2263.1835900000001</c:v>
                </c:pt>
                <c:pt idx="31025">
                  <c:v>2260.7421899999981</c:v>
                </c:pt>
                <c:pt idx="31026">
                  <c:v>2260.7421899999981</c:v>
                </c:pt>
                <c:pt idx="31027">
                  <c:v>2260.7421899999981</c:v>
                </c:pt>
                <c:pt idx="31028">
                  <c:v>2260.7421899999981</c:v>
                </c:pt>
                <c:pt idx="31029">
                  <c:v>2260.7421899999981</c:v>
                </c:pt>
                <c:pt idx="31030">
                  <c:v>2263.1835900000001</c:v>
                </c:pt>
                <c:pt idx="31031">
                  <c:v>2260.7421899999981</c:v>
                </c:pt>
                <c:pt idx="31032">
                  <c:v>2260.7421899999981</c:v>
                </c:pt>
                <c:pt idx="31033">
                  <c:v>2260.7421899999981</c:v>
                </c:pt>
                <c:pt idx="31034">
                  <c:v>2260.7421899999981</c:v>
                </c:pt>
                <c:pt idx="31035">
                  <c:v>2263.1835900000001</c:v>
                </c:pt>
                <c:pt idx="31036">
                  <c:v>2263.1835900000001</c:v>
                </c:pt>
                <c:pt idx="31037">
                  <c:v>2263.1835900000001</c:v>
                </c:pt>
                <c:pt idx="31038">
                  <c:v>2263.1835900000001</c:v>
                </c:pt>
                <c:pt idx="31039">
                  <c:v>2263.1835900000001</c:v>
                </c:pt>
                <c:pt idx="31040">
                  <c:v>2260.7421899999981</c:v>
                </c:pt>
                <c:pt idx="31041">
                  <c:v>2260.7421899999981</c:v>
                </c:pt>
                <c:pt idx="31042">
                  <c:v>2263.1835900000001</c:v>
                </c:pt>
                <c:pt idx="31043">
                  <c:v>2260.7421899999981</c:v>
                </c:pt>
                <c:pt idx="31044">
                  <c:v>2260.7421899999981</c:v>
                </c:pt>
                <c:pt idx="31045">
                  <c:v>2263.1835900000001</c:v>
                </c:pt>
                <c:pt idx="31046">
                  <c:v>2263.1835900000001</c:v>
                </c:pt>
                <c:pt idx="31047">
                  <c:v>2263.1835900000001</c:v>
                </c:pt>
                <c:pt idx="31048">
                  <c:v>2263.1835900000001</c:v>
                </c:pt>
                <c:pt idx="31049">
                  <c:v>2260.7421899999981</c:v>
                </c:pt>
                <c:pt idx="31050">
                  <c:v>2260.7421899999981</c:v>
                </c:pt>
                <c:pt idx="31051">
                  <c:v>2263.1835900000001</c:v>
                </c:pt>
                <c:pt idx="31052">
                  <c:v>2260.7421899999981</c:v>
                </c:pt>
                <c:pt idx="31053">
                  <c:v>2263.1835900000001</c:v>
                </c:pt>
                <c:pt idx="31054">
                  <c:v>2260.7421899999981</c:v>
                </c:pt>
                <c:pt idx="31055">
                  <c:v>2263.1835900000001</c:v>
                </c:pt>
                <c:pt idx="31056">
                  <c:v>2263.1835900000001</c:v>
                </c:pt>
                <c:pt idx="31057">
                  <c:v>2263.1835900000001</c:v>
                </c:pt>
                <c:pt idx="31058">
                  <c:v>2263.1835900000001</c:v>
                </c:pt>
                <c:pt idx="31059">
                  <c:v>2263.1835900000001</c:v>
                </c:pt>
                <c:pt idx="31060">
                  <c:v>2260.7421899999981</c:v>
                </c:pt>
                <c:pt idx="31061">
                  <c:v>2263.1835900000001</c:v>
                </c:pt>
                <c:pt idx="31062">
                  <c:v>2263.1835900000001</c:v>
                </c:pt>
                <c:pt idx="31063">
                  <c:v>2260.7421899999981</c:v>
                </c:pt>
                <c:pt idx="31064">
                  <c:v>2260.7421899999981</c:v>
                </c:pt>
                <c:pt idx="31065">
                  <c:v>2260.7421899999981</c:v>
                </c:pt>
                <c:pt idx="31066">
                  <c:v>2260.7421899999981</c:v>
                </c:pt>
                <c:pt idx="31067">
                  <c:v>2263.1835900000001</c:v>
                </c:pt>
                <c:pt idx="31068">
                  <c:v>2260.7421899999981</c:v>
                </c:pt>
                <c:pt idx="31069">
                  <c:v>2260.7421899999981</c:v>
                </c:pt>
                <c:pt idx="31070">
                  <c:v>2263.1835900000001</c:v>
                </c:pt>
                <c:pt idx="31071">
                  <c:v>2263.1835900000001</c:v>
                </c:pt>
                <c:pt idx="31072">
                  <c:v>2260.7421899999981</c:v>
                </c:pt>
                <c:pt idx="31073">
                  <c:v>2260.7421899999981</c:v>
                </c:pt>
                <c:pt idx="31074">
                  <c:v>2260.7421899999981</c:v>
                </c:pt>
                <c:pt idx="31075">
                  <c:v>2260.7421899999981</c:v>
                </c:pt>
                <c:pt idx="31076">
                  <c:v>2263.1835900000001</c:v>
                </c:pt>
                <c:pt idx="31077">
                  <c:v>2260.7421899999981</c:v>
                </c:pt>
                <c:pt idx="31078">
                  <c:v>2260.7421899999981</c:v>
                </c:pt>
                <c:pt idx="31079">
                  <c:v>2260.7421899999981</c:v>
                </c:pt>
                <c:pt idx="31080">
                  <c:v>2263.1835900000001</c:v>
                </c:pt>
                <c:pt idx="31081">
                  <c:v>2260.7421899999981</c:v>
                </c:pt>
                <c:pt idx="31082">
                  <c:v>2260.7421899999981</c:v>
                </c:pt>
                <c:pt idx="31083">
                  <c:v>2260.7421899999981</c:v>
                </c:pt>
                <c:pt idx="31084">
                  <c:v>2260.7421899999981</c:v>
                </c:pt>
                <c:pt idx="31085">
                  <c:v>2260.7421899999981</c:v>
                </c:pt>
                <c:pt idx="31086">
                  <c:v>2263.1835900000001</c:v>
                </c:pt>
                <c:pt idx="31087">
                  <c:v>2260.7421899999981</c:v>
                </c:pt>
                <c:pt idx="31088">
                  <c:v>2260.7421899999981</c:v>
                </c:pt>
                <c:pt idx="31089">
                  <c:v>2260.7421899999981</c:v>
                </c:pt>
                <c:pt idx="31090">
                  <c:v>2260.7421899999981</c:v>
                </c:pt>
                <c:pt idx="31091">
                  <c:v>2260.7421899999981</c:v>
                </c:pt>
                <c:pt idx="31092">
                  <c:v>2263.1835900000001</c:v>
                </c:pt>
                <c:pt idx="31093">
                  <c:v>2260.7421899999981</c:v>
                </c:pt>
                <c:pt idx="31094">
                  <c:v>2260.7421899999981</c:v>
                </c:pt>
                <c:pt idx="31095">
                  <c:v>2260.7421899999981</c:v>
                </c:pt>
                <c:pt idx="31096">
                  <c:v>2260.7421899999981</c:v>
                </c:pt>
                <c:pt idx="31097">
                  <c:v>2263.1835900000001</c:v>
                </c:pt>
                <c:pt idx="31098">
                  <c:v>2260.7421899999981</c:v>
                </c:pt>
                <c:pt idx="31099">
                  <c:v>2260.7421899999981</c:v>
                </c:pt>
                <c:pt idx="31100">
                  <c:v>2263.1835900000001</c:v>
                </c:pt>
                <c:pt idx="31101">
                  <c:v>2260.7421899999981</c:v>
                </c:pt>
                <c:pt idx="31102">
                  <c:v>2260.7421899999981</c:v>
                </c:pt>
                <c:pt idx="31103">
                  <c:v>2263.1835900000001</c:v>
                </c:pt>
                <c:pt idx="31104">
                  <c:v>2260.7421899999981</c:v>
                </c:pt>
                <c:pt idx="31105">
                  <c:v>2260.7421899999981</c:v>
                </c:pt>
                <c:pt idx="31106">
                  <c:v>2260.7421899999981</c:v>
                </c:pt>
                <c:pt idx="31107">
                  <c:v>2260.7421899999981</c:v>
                </c:pt>
                <c:pt idx="31108">
                  <c:v>2263.1835900000001</c:v>
                </c:pt>
                <c:pt idx="31109">
                  <c:v>2263.1835900000001</c:v>
                </c:pt>
                <c:pt idx="31110">
                  <c:v>2263.1835900000001</c:v>
                </c:pt>
                <c:pt idx="31111">
                  <c:v>2260.7421899999981</c:v>
                </c:pt>
                <c:pt idx="31112">
                  <c:v>2260.7421899999981</c:v>
                </c:pt>
                <c:pt idx="31113">
                  <c:v>2263.1835900000001</c:v>
                </c:pt>
                <c:pt idx="31114">
                  <c:v>2260.7421899999981</c:v>
                </c:pt>
                <c:pt idx="31115">
                  <c:v>2260.7421899999981</c:v>
                </c:pt>
                <c:pt idx="31116">
                  <c:v>2260.7421899999981</c:v>
                </c:pt>
                <c:pt idx="31117">
                  <c:v>2260.7421899999981</c:v>
                </c:pt>
                <c:pt idx="31118">
                  <c:v>2260.7421899999981</c:v>
                </c:pt>
                <c:pt idx="31119">
                  <c:v>2263.1835900000001</c:v>
                </c:pt>
                <c:pt idx="31120">
                  <c:v>2260.7421899999981</c:v>
                </c:pt>
                <c:pt idx="31121">
                  <c:v>2260.7421899999981</c:v>
                </c:pt>
                <c:pt idx="31122">
                  <c:v>2260.7421899999981</c:v>
                </c:pt>
                <c:pt idx="31123">
                  <c:v>2263.1835900000001</c:v>
                </c:pt>
                <c:pt idx="31124">
                  <c:v>2263.1835900000001</c:v>
                </c:pt>
                <c:pt idx="31125">
                  <c:v>2260.7421899999981</c:v>
                </c:pt>
                <c:pt idx="31126">
                  <c:v>2260.7421899999981</c:v>
                </c:pt>
                <c:pt idx="31127">
                  <c:v>2260.7421899999981</c:v>
                </c:pt>
                <c:pt idx="31128">
                  <c:v>2260.7421899999981</c:v>
                </c:pt>
                <c:pt idx="31129">
                  <c:v>2263.1835900000001</c:v>
                </c:pt>
                <c:pt idx="31130">
                  <c:v>2260.7421899999981</c:v>
                </c:pt>
                <c:pt idx="31131">
                  <c:v>2260.7421899999981</c:v>
                </c:pt>
                <c:pt idx="31132">
                  <c:v>2260.7421899999981</c:v>
                </c:pt>
                <c:pt idx="31133">
                  <c:v>2260.7421899999981</c:v>
                </c:pt>
                <c:pt idx="31134">
                  <c:v>2260.7421899999981</c:v>
                </c:pt>
                <c:pt idx="31135">
                  <c:v>2260.7421899999981</c:v>
                </c:pt>
                <c:pt idx="31136">
                  <c:v>2260.7421899999981</c:v>
                </c:pt>
                <c:pt idx="31137">
                  <c:v>2263.1835900000001</c:v>
                </c:pt>
                <c:pt idx="31138">
                  <c:v>2260.7421899999981</c:v>
                </c:pt>
                <c:pt idx="31139">
                  <c:v>2260.7421899999981</c:v>
                </c:pt>
                <c:pt idx="31140">
                  <c:v>2263.1835900000001</c:v>
                </c:pt>
                <c:pt idx="31141">
                  <c:v>2260.7421899999981</c:v>
                </c:pt>
                <c:pt idx="31142">
                  <c:v>2260.7421899999981</c:v>
                </c:pt>
                <c:pt idx="31143">
                  <c:v>2260.7421899999981</c:v>
                </c:pt>
                <c:pt idx="31144">
                  <c:v>2260.7421899999981</c:v>
                </c:pt>
                <c:pt idx="31145">
                  <c:v>2260.7421899999981</c:v>
                </c:pt>
                <c:pt idx="31146">
                  <c:v>2263.1835900000001</c:v>
                </c:pt>
                <c:pt idx="31147">
                  <c:v>2260.7421899999981</c:v>
                </c:pt>
                <c:pt idx="31148">
                  <c:v>2260.7421899999981</c:v>
                </c:pt>
                <c:pt idx="31149">
                  <c:v>2260.7421899999981</c:v>
                </c:pt>
                <c:pt idx="31150">
                  <c:v>2260.7421899999981</c:v>
                </c:pt>
                <c:pt idx="31151">
                  <c:v>2260.7421899999981</c:v>
                </c:pt>
                <c:pt idx="31152">
                  <c:v>2260.7421899999981</c:v>
                </c:pt>
                <c:pt idx="31153">
                  <c:v>2260.7421899999981</c:v>
                </c:pt>
                <c:pt idx="31154">
                  <c:v>2260.7421899999981</c:v>
                </c:pt>
                <c:pt idx="31155">
                  <c:v>2260.7421899999981</c:v>
                </c:pt>
                <c:pt idx="31156">
                  <c:v>2260.7421899999981</c:v>
                </c:pt>
                <c:pt idx="31157">
                  <c:v>2260.7421899999981</c:v>
                </c:pt>
                <c:pt idx="31158">
                  <c:v>2260.7421899999981</c:v>
                </c:pt>
                <c:pt idx="31159">
                  <c:v>2260.7421899999981</c:v>
                </c:pt>
                <c:pt idx="31160">
                  <c:v>2260.7421899999981</c:v>
                </c:pt>
                <c:pt idx="31161">
                  <c:v>2260.7421899999981</c:v>
                </c:pt>
                <c:pt idx="31162">
                  <c:v>2260.7421899999981</c:v>
                </c:pt>
                <c:pt idx="31163">
                  <c:v>2260.7421899999981</c:v>
                </c:pt>
                <c:pt idx="31164">
                  <c:v>2260.7421899999981</c:v>
                </c:pt>
                <c:pt idx="31165">
                  <c:v>2260.7421899999981</c:v>
                </c:pt>
                <c:pt idx="31166">
                  <c:v>2260.7421899999981</c:v>
                </c:pt>
                <c:pt idx="31167">
                  <c:v>2260.7421899999981</c:v>
                </c:pt>
                <c:pt idx="31168">
                  <c:v>2260.7421899999981</c:v>
                </c:pt>
                <c:pt idx="31169">
                  <c:v>2260.7421899999981</c:v>
                </c:pt>
                <c:pt idx="31170">
                  <c:v>2260.7421899999981</c:v>
                </c:pt>
                <c:pt idx="31171">
                  <c:v>2260.7421899999981</c:v>
                </c:pt>
                <c:pt idx="31172">
                  <c:v>2260.7421899999981</c:v>
                </c:pt>
                <c:pt idx="31173">
                  <c:v>2263.1835900000001</c:v>
                </c:pt>
                <c:pt idx="31174">
                  <c:v>2260.7421899999981</c:v>
                </c:pt>
                <c:pt idx="31175">
                  <c:v>2260.7421899999981</c:v>
                </c:pt>
                <c:pt idx="31176">
                  <c:v>2260.7421899999981</c:v>
                </c:pt>
                <c:pt idx="31177">
                  <c:v>2260.7421899999981</c:v>
                </c:pt>
                <c:pt idx="31178">
                  <c:v>2260.7421899999981</c:v>
                </c:pt>
                <c:pt idx="31179">
                  <c:v>2260.7421899999981</c:v>
                </c:pt>
                <c:pt idx="31180">
                  <c:v>2260.7421899999981</c:v>
                </c:pt>
                <c:pt idx="31181">
                  <c:v>2263.1835900000001</c:v>
                </c:pt>
                <c:pt idx="31182">
                  <c:v>2260.7421899999981</c:v>
                </c:pt>
                <c:pt idx="31183">
                  <c:v>2260.7421899999981</c:v>
                </c:pt>
                <c:pt idx="31184">
                  <c:v>2263.1835900000001</c:v>
                </c:pt>
                <c:pt idx="31185">
                  <c:v>2260.7421899999981</c:v>
                </c:pt>
                <c:pt idx="31186">
                  <c:v>2260.7421899999981</c:v>
                </c:pt>
                <c:pt idx="31187">
                  <c:v>2260.7421899999981</c:v>
                </c:pt>
                <c:pt idx="31188">
                  <c:v>2263.1835900000001</c:v>
                </c:pt>
                <c:pt idx="31189">
                  <c:v>2260.7421899999981</c:v>
                </c:pt>
                <c:pt idx="31190">
                  <c:v>2260.7421899999981</c:v>
                </c:pt>
                <c:pt idx="31191">
                  <c:v>2260.7421899999981</c:v>
                </c:pt>
                <c:pt idx="31192">
                  <c:v>2260.7421899999981</c:v>
                </c:pt>
                <c:pt idx="31193">
                  <c:v>2260.7421899999981</c:v>
                </c:pt>
                <c:pt idx="31194">
                  <c:v>2260.7421899999981</c:v>
                </c:pt>
                <c:pt idx="31195">
                  <c:v>2260.7421899999981</c:v>
                </c:pt>
                <c:pt idx="31196">
                  <c:v>2263.1835900000001</c:v>
                </c:pt>
                <c:pt idx="31197">
                  <c:v>2260.7421899999981</c:v>
                </c:pt>
                <c:pt idx="31198">
                  <c:v>2260.7421899999981</c:v>
                </c:pt>
                <c:pt idx="31199">
                  <c:v>2260.7421899999981</c:v>
                </c:pt>
                <c:pt idx="31200">
                  <c:v>2260.7421899999981</c:v>
                </c:pt>
                <c:pt idx="31201">
                  <c:v>2260.7421899999981</c:v>
                </c:pt>
                <c:pt idx="31202">
                  <c:v>2260.7421899999981</c:v>
                </c:pt>
                <c:pt idx="31203">
                  <c:v>2260.7421899999981</c:v>
                </c:pt>
                <c:pt idx="31204">
                  <c:v>2260.7421899999981</c:v>
                </c:pt>
                <c:pt idx="31205">
                  <c:v>2260.7421899999981</c:v>
                </c:pt>
                <c:pt idx="31206">
                  <c:v>2260.7421899999981</c:v>
                </c:pt>
                <c:pt idx="31207">
                  <c:v>2260.7421899999981</c:v>
                </c:pt>
                <c:pt idx="31208">
                  <c:v>2260.7421899999981</c:v>
                </c:pt>
                <c:pt idx="31209">
                  <c:v>2260.7421899999981</c:v>
                </c:pt>
                <c:pt idx="31210">
                  <c:v>2263.1835900000001</c:v>
                </c:pt>
                <c:pt idx="31211">
                  <c:v>2260.7421899999981</c:v>
                </c:pt>
                <c:pt idx="31212">
                  <c:v>2260.7421899999981</c:v>
                </c:pt>
                <c:pt idx="31213">
                  <c:v>2260.7421899999981</c:v>
                </c:pt>
                <c:pt idx="31214">
                  <c:v>2260.7421899999981</c:v>
                </c:pt>
                <c:pt idx="31215">
                  <c:v>2260.7421899999981</c:v>
                </c:pt>
                <c:pt idx="31216">
                  <c:v>2260.7421899999981</c:v>
                </c:pt>
                <c:pt idx="31217">
                  <c:v>2260.7421899999981</c:v>
                </c:pt>
                <c:pt idx="31218">
                  <c:v>2260.7421899999981</c:v>
                </c:pt>
                <c:pt idx="31219">
                  <c:v>2260.7421899999981</c:v>
                </c:pt>
                <c:pt idx="31220">
                  <c:v>2260.7421899999981</c:v>
                </c:pt>
                <c:pt idx="31221">
                  <c:v>2260.7421899999981</c:v>
                </c:pt>
                <c:pt idx="31222">
                  <c:v>2260.7421899999981</c:v>
                </c:pt>
                <c:pt idx="31223">
                  <c:v>2260.7421899999981</c:v>
                </c:pt>
                <c:pt idx="31224">
                  <c:v>2260.7421899999981</c:v>
                </c:pt>
                <c:pt idx="31225">
                  <c:v>2260.7421899999981</c:v>
                </c:pt>
                <c:pt idx="31226">
                  <c:v>2260.7421899999981</c:v>
                </c:pt>
                <c:pt idx="31227">
                  <c:v>2260.7421899999981</c:v>
                </c:pt>
                <c:pt idx="31228">
                  <c:v>2260.7421899999981</c:v>
                </c:pt>
                <c:pt idx="31229">
                  <c:v>2260.7421899999981</c:v>
                </c:pt>
                <c:pt idx="31230">
                  <c:v>2263.1835900000001</c:v>
                </c:pt>
                <c:pt idx="31231">
                  <c:v>2260.7421899999981</c:v>
                </c:pt>
                <c:pt idx="31232">
                  <c:v>2260.7421899999981</c:v>
                </c:pt>
                <c:pt idx="31233">
                  <c:v>2260.7421899999981</c:v>
                </c:pt>
                <c:pt idx="31234">
                  <c:v>2260.7421899999981</c:v>
                </c:pt>
                <c:pt idx="31235">
                  <c:v>2260.7421899999981</c:v>
                </c:pt>
                <c:pt idx="31236">
                  <c:v>2260.7421899999981</c:v>
                </c:pt>
                <c:pt idx="31237">
                  <c:v>2260.7421899999981</c:v>
                </c:pt>
                <c:pt idx="31238">
                  <c:v>2260.7421899999981</c:v>
                </c:pt>
                <c:pt idx="31239">
                  <c:v>2260.7421899999981</c:v>
                </c:pt>
                <c:pt idx="31240">
                  <c:v>2263.1835900000001</c:v>
                </c:pt>
                <c:pt idx="31241">
                  <c:v>2260.7421899999981</c:v>
                </c:pt>
                <c:pt idx="31242">
                  <c:v>2260.7421899999981</c:v>
                </c:pt>
                <c:pt idx="31243">
                  <c:v>2260.7421899999981</c:v>
                </c:pt>
                <c:pt idx="31244">
                  <c:v>2260.7421899999981</c:v>
                </c:pt>
                <c:pt idx="31245">
                  <c:v>2260.7421899999981</c:v>
                </c:pt>
                <c:pt idx="31246">
                  <c:v>2260.7421899999981</c:v>
                </c:pt>
                <c:pt idx="31247">
                  <c:v>2260.7421899999981</c:v>
                </c:pt>
                <c:pt idx="31248">
                  <c:v>2260.7421899999981</c:v>
                </c:pt>
                <c:pt idx="31249">
                  <c:v>2260.7421899999981</c:v>
                </c:pt>
                <c:pt idx="31250">
                  <c:v>2260.7421899999981</c:v>
                </c:pt>
                <c:pt idx="31251">
                  <c:v>2260.7421899999981</c:v>
                </c:pt>
                <c:pt idx="31252">
                  <c:v>2260.7421899999981</c:v>
                </c:pt>
                <c:pt idx="31253">
                  <c:v>2260.7421899999981</c:v>
                </c:pt>
                <c:pt idx="31254">
                  <c:v>2260.7421899999981</c:v>
                </c:pt>
                <c:pt idx="31255">
                  <c:v>2260.7421899999981</c:v>
                </c:pt>
                <c:pt idx="31256">
                  <c:v>2260.7421899999981</c:v>
                </c:pt>
                <c:pt idx="31257">
                  <c:v>2260.7421899999981</c:v>
                </c:pt>
                <c:pt idx="31258">
                  <c:v>2260.7421899999981</c:v>
                </c:pt>
                <c:pt idx="31259">
                  <c:v>2260.7421899999981</c:v>
                </c:pt>
                <c:pt idx="31260">
                  <c:v>2260.7421899999981</c:v>
                </c:pt>
                <c:pt idx="31261">
                  <c:v>2260.7421899999981</c:v>
                </c:pt>
                <c:pt idx="31262">
                  <c:v>2260.7421899999981</c:v>
                </c:pt>
                <c:pt idx="31263">
                  <c:v>2260.7421899999981</c:v>
                </c:pt>
                <c:pt idx="31264">
                  <c:v>2260.7421899999981</c:v>
                </c:pt>
                <c:pt idx="31265">
                  <c:v>2260.7421899999981</c:v>
                </c:pt>
                <c:pt idx="31266">
                  <c:v>2260.7421899999981</c:v>
                </c:pt>
                <c:pt idx="31267">
                  <c:v>2260.7421899999981</c:v>
                </c:pt>
                <c:pt idx="31268">
                  <c:v>2260.7421899999981</c:v>
                </c:pt>
                <c:pt idx="31269">
                  <c:v>2260.7421899999981</c:v>
                </c:pt>
                <c:pt idx="31270">
                  <c:v>2260.7421899999981</c:v>
                </c:pt>
                <c:pt idx="31271">
                  <c:v>2260.7421899999981</c:v>
                </c:pt>
                <c:pt idx="31272">
                  <c:v>2260.7421899999981</c:v>
                </c:pt>
                <c:pt idx="31273">
                  <c:v>2260.7421899999981</c:v>
                </c:pt>
                <c:pt idx="31274">
                  <c:v>2260.7421899999981</c:v>
                </c:pt>
                <c:pt idx="31275">
                  <c:v>2260.7421899999981</c:v>
                </c:pt>
                <c:pt idx="31276">
                  <c:v>2260.7421899999981</c:v>
                </c:pt>
                <c:pt idx="31277">
                  <c:v>2260.7421899999981</c:v>
                </c:pt>
                <c:pt idx="31278">
                  <c:v>2260.7421899999981</c:v>
                </c:pt>
                <c:pt idx="31279">
                  <c:v>2260.7421899999981</c:v>
                </c:pt>
                <c:pt idx="31280">
                  <c:v>2263.1835900000001</c:v>
                </c:pt>
                <c:pt idx="31281">
                  <c:v>2260.7421899999981</c:v>
                </c:pt>
                <c:pt idx="31282">
                  <c:v>2260.7421899999981</c:v>
                </c:pt>
                <c:pt idx="31283">
                  <c:v>2260.7421899999981</c:v>
                </c:pt>
                <c:pt idx="31284">
                  <c:v>2260.7421899999981</c:v>
                </c:pt>
                <c:pt idx="31285">
                  <c:v>2260.7421899999981</c:v>
                </c:pt>
                <c:pt idx="31286">
                  <c:v>2260.7421899999981</c:v>
                </c:pt>
                <c:pt idx="31287">
                  <c:v>2260.7421899999981</c:v>
                </c:pt>
                <c:pt idx="31288">
                  <c:v>2260.7421899999981</c:v>
                </c:pt>
                <c:pt idx="31289">
                  <c:v>2260.7421899999981</c:v>
                </c:pt>
                <c:pt idx="31290">
                  <c:v>2260.7421899999981</c:v>
                </c:pt>
                <c:pt idx="31291">
                  <c:v>2260.7421899999981</c:v>
                </c:pt>
                <c:pt idx="31292">
                  <c:v>2260.7421899999981</c:v>
                </c:pt>
                <c:pt idx="31293">
                  <c:v>2260.7421899999981</c:v>
                </c:pt>
                <c:pt idx="31294">
                  <c:v>2260.7421899999981</c:v>
                </c:pt>
                <c:pt idx="31295">
                  <c:v>2260.7421899999981</c:v>
                </c:pt>
                <c:pt idx="31296">
                  <c:v>2260.7421899999981</c:v>
                </c:pt>
                <c:pt idx="31297">
                  <c:v>2260.7421899999981</c:v>
                </c:pt>
                <c:pt idx="31298">
                  <c:v>2260.7421899999981</c:v>
                </c:pt>
                <c:pt idx="31299">
                  <c:v>2260.7421899999981</c:v>
                </c:pt>
                <c:pt idx="31300">
                  <c:v>2260.7421899999981</c:v>
                </c:pt>
                <c:pt idx="31301">
                  <c:v>2260.7421899999981</c:v>
                </c:pt>
                <c:pt idx="31302">
                  <c:v>2260.7421899999981</c:v>
                </c:pt>
                <c:pt idx="31303">
                  <c:v>2260.7421899999981</c:v>
                </c:pt>
                <c:pt idx="31304">
                  <c:v>2260.7421899999981</c:v>
                </c:pt>
                <c:pt idx="31305">
                  <c:v>2260.7421899999981</c:v>
                </c:pt>
                <c:pt idx="31306">
                  <c:v>2260.7421899999981</c:v>
                </c:pt>
                <c:pt idx="31307">
                  <c:v>2260.7421899999981</c:v>
                </c:pt>
                <c:pt idx="31308">
                  <c:v>2260.7421899999981</c:v>
                </c:pt>
                <c:pt idx="31309">
                  <c:v>2260.7421899999981</c:v>
                </c:pt>
                <c:pt idx="31310">
                  <c:v>2260.7421899999981</c:v>
                </c:pt>
                <c:pt idx="31311">
                  <c:v>2260.7421899999981</c:v>
                </c:pt>
                <c:pt idx="31312">
                  <c:v>2260.7421899999981</c:v>
                </c:pt>
                <c:pt idx="31313">
                  <c:v>2260.7421899999981</c:v>
                </c:pt>
                <c:pt idx="31314">
                  <c:v>2260.7421899999981</c:v>
                </c:pt>
                <c:pt idx="31315">
                  <c:v>2260.7421899999981</c:v>
                </c:pt>
                <c:pt idx="31316">
                  <c:v>2260.7421899999981</c:v>
                </c:pt>
                <c:pt idx="31317">
                  <c:v>2263.1835900000001</c:v>
                </c:pt>
                <c:pt idx="31318">
                  <c:v>2260.7421899999981</c:v>
                </c:pt>
                <c:pt idx="31319">
                  <c:v>2260.7421899999981</c:v>
                </c:pt>
                <c:pt idx="31320">
                  <c:v>2260.7421899999981</c:v>
                </c:pt>
                <c:pt idx="31321">
                  <c:v>2260.7421899999981</c:v>
                </c:pt>
                <c:pt idx="31322">
                  <c:v>2260.7421899999981</c:v>
                </c:pt>
                <c:pt idx="31323">
                  <c:v>2260.7421899999981</c:v>
                </c:pt>
                <c:pt idx="31324">
                  <c:v>2260.7421899999981</c:v>
                </c:pt>
                <c:pt idx="31325">
                  <c:v>2260.7421899999981</c:v>
                </c:pt>
                <c:pt idx="31326">
                  <c:v>2260.7421899999981</c:v>
                </c:pt>
                <c:pt idx="31327">
                  <c:v>2260.7421899999981</c:v>
                </c:pt>
                <c:pt idx="31328">
                  <c:v>2260.7421899999981</c:v>
                </c:pt>
                <c:pt idx="31329">
                  <c:v>2260.7421899999981</c:v>
                </c:pt>
                <c:pt idx="31330">
                  <c:v>2260.7421899999981</c:v>
                </c:pt>
                <c:pt idx="31331">
                  <c:v>2260.7421899999981</c:v>
                </c:pt>
                <c:pt idx="31332">
                  <c:v>2260.7421899999981</c:v>
                </c:pt>
                <c:pt idx="31333">
                  <c:v>2260.7421899999981</c:v>
                </c:pt>
                <c:pt idx="31334">
                  <c:v>2260.7421899999981</c:v>
                </c:pt>
                <c:pt idx="31335">
                  <c:v>2260.7421899999981</c:v>
                </c:pt>
                <c:pt idx="31336">
                  <c:v>2260.7421899999981</c:v>
                </c:pt>
                <c:pt idx="31337">
                  <c:v>2260.7421899999981</c:v>
                </c:pt>
                <c:pt idx="31338">
                  <c:v>2260.7421899999981</c:v>
                </c:pt>
                <c:pt idx="31339">
                  <c:v>2260.7421899999981</c:v>
                </c:pt>
                <c:pt idx="31340">
                  <c:v>2260.7421899999981</c:v>
                </c:pt>
                <c:pt idx="31341">
                  <c:v>2260.7421899999981</c:v>
                </c:pt>
                <c:pt idx="31342">
                  <c:v>2260.7421899999981</c:v>
                </c:pt>
                <c:pt idx="31343">
                  <c:v>2260.7421899999981</c:v>
                </c:pt>
                <c:pt idx="31344">
                  <c:v>2260.7421899999981</c:v>
                </c:pt>
                <c:pt idx="31345">
                  <c:v>2260.7421899999981</c:v>
                </c:pt>
                <c:pt idx="31346">
                  <c:v>2260.7421899999981</c:v>
                </c:pt>
                <c:pt idx="31347">
                  <c:v>2260.7421899999981</c:v>
                </c:pt>
                <c:pt idx="31348">
                  <c:v>2260.7421899999981</c:v>
                </c:pt>
                <c:pt idx="31349">
                  <c:v>2260.7421899999981</c:v>
                </c:pt>
                <c:pt idx="31350">
                  <c:v>2260.7421899999981</c:v>
                </c:pt>
                <c:pt idx="31351">
                  <c:v>2260.7421899999981</c:v>
                </c:pt>
                <c:pt idx="31352">
                  <c:v>2260.7421899999981</c:v>
                </c:pt>
                <c:pt idx="31353">
                  <c:v>2260.7421899999981</c:v>
                </c:pt>
                <c:pt idx="31354">
                  <c:v>2260.7421899999981</c:v>
                </c:pt>
                <c:pt idx="31355">
                  <c:v>2260.7421899999981</c:v>
                </c:pt>
                <c:pt idx="31356">
                  <c:v>2260.7421899999981</c:v>
                </c:pt>
                <c:pt idx="31357">
                  <c:v>2260.7421899999981</c:v>
                </c:pt>
                <c:pt idx="31358">
                  <c:v>2260.7421899999981</c:v>
                </c:pt>
                <c:pt idx="31359">
                  <c:v>2263.1835900000001</c:v>
                </c:pt>
                <c:pt idx="31360">
                  <c:v>2260.7421899999981</c:v>
                </c:pt>
                <c:pt idx="31361">
                  <c:v>2260.7421899999981</c:v>
                </c:pt>
                <c:pt idx="31362">
                  <c:v>2260.7421899999981</c:v>
                </c:pt>
                <c:pt idx="31363">
                  <c:v>2260.7421899999981</c:v>
                </c:pt>
                <c:pt idx="31364">
                  <c:v>2260.7421899999981</c:v>
                </c:pt>
                <c:pt idx="31365">
                  <c:v>2260.7421899999981</c:v>
                </c:pt>
                <c:pt idx="31366">
                  <c:v>2260.7421899999981</c:v>
                </c:pt>
                <c:pt idx="31367">
                  <c:v>2260.7421899999981</c:v>
                </c:pt>
                <c:pt idx="31368">
                  <c:v>2260.7421899999981</c:v>
                </c:pt>
                <c:pt idx="31369">
                  <c:v>2260.7421899999981</c:v>
                </c:pt>
                <c:pt idx="31370">
                  <c:v>2260.7421899999981</c:v>
                </c:pt>
                <c:pt idx="31371">
                  <c:v>2260.7421899999981</c:v>
                </c:pt>
                <c:pt idx="31372">
                  <c:v>2260.7421899999981</c:v>
                </c:pt>
                <c:pt idx="31373">
                  <c:v>2260.7421899999981</c:v>
                </c:pt>
                <c:pt idx="31374">
                  <c:v>2260.7421899999981</c:v>
                </c:pt>
                <c:pt idx="31375">
                  <c:v>2260.7421899999981</c:v>
                </c:pt>
                <c:pt idx="31376">
                  <c:v>2260.7421899999981</c:v>
                </c:pt>
                <c:pt idx="31377">
                  <c:v>2260.7421899999981</c:v>
                </c:pt>
                <c:pt idx="31378">
                  <c:v>2260.7421899999981</c:v>
                </c:pt>
                <c:pt idx="31379">
                  <c:v>2260.7421899999981</c:v>
                </c:pt>
                <c:pt idx="31380">
                  <c:v>2260.7421899999981</c:v>
                </c:pt>
                <c:pt idx="31381">
                  <c:v>2260.7421899999981</c:v>
                </c:pt>
                <c:pt idx="31382">
                  <c:v>2260.7421899999981</c:v>
                </c:pt>
                <c:pt idx="31383">
                  <c:v>2260.7421899999981</c:v>
                </c:pt>
                <c:pt idx="31384">
                  <c:v>2260.7421899999981</c:v>
                </c:pt>
                <c:pt idx="31385">
                  <c:v>2260.7421899999981</c:v>
                </c:pt>
                <c:pt idx="31386">
                  <c:v>2260.7421899999981</c:v>
                </c:pt>
                <c:pt idx="31387">
                  <c:v>2260.7421899999981</c:v>
                </c:pt>
                <c:pt idx="31388">
                  <c:v>2260.7421899999981</c:v>
                </c:pt>
                <c:pt idx="31389">
                  <c:v>2260.7421899999981</c:v>
                </c:pt>
                <c:pt idx="31390">
                  <c:v>2260.7421899999981</c:v>
                </c:pt>
                <c:pt idx="31391">
                  <c:v>2260.7421899999981</c:v>
                </c:pt>
                <c:pt idx="31392">
                  <c:v>2260.7421899999981</c:v>
                </c:pt>
                <c:pt idx="31393">
                  <c:v>2260.7421899999981</c:v>
                </c:pt>
                <c:pt idx="31394">
                  <c:v>2260.7421899999981</c:v>
                </c:pt>
                <c:pt idx="31395">
                  <c:v>2260.7421899999981</c:v>
                </c:pt>
                <c:pt idx="31396">
                  <c:v>2260.7421899999981</c:v>
                </c:pt>
                <c:pt idx="31397">
                  <c:v>2260.7421899999981</c:v>
                </c:pt>
                <c:pt idx="31398">
                  <c:v>2260.7421899999981</c:v>
                </c:pt>
                <c:pt idx="31399">
                  <c:v>2260.7421899999981</c:v>
                </c:pt>
                <c:pt idx="31400">
                  <c:v>2260.7421899999981</c:v>
                </c:pt>
                <c:pt idx="31401">
                  <c:v>2260.7421899999981</c:v>
                </c:pt>
                <c:pt idx="31402">
                  <c:v>2260.7421899999981</c:v>
                </c:pt>
                <c:pt idx="31403">
                  <c:v>2260.7421899999981</c:v>
                </c:pt>
                <c:pt idx="31404">
                  <c:v>2260.7421899999981</c:v>
                </c:pt>
                <c:pt idx="31405">
                  <c:v>2260.7421899999981</c:v>
                </c:pt>
                <c:pt idx="31406">
                  <c:v>2260.7421899999981</c:v>
                </c:pt>
                <c:pt idx="31407">
                  <c:v>2260.7421899999981</c:v>
                </c:pt>
                <c:pt idx="31408">
                  <c:v>2260.7421899999981</c:v>
                </c:pt>
                <c:pt idx="31409">
                  <c:v>2260.7421899999981</c:v>
                </c:pt>
                <c:pt idx="31410">
                  <c:v>2260.7421899999981</c:v>
                </c:pt>
                <c:pt idx="31411">
                  <c:v>2260.7421899999981</c:v>
                </c:pt>
                <c:pt idx="31412">
                  <c:v>2260.7421899999981</c:v>
                </c:pt>
                <c:pt idx="31413">
                  <c:v>2260.7421899999981</c:v>
                </c:pt>
                <c:pt idx="31414">
                  <c:v>2260.7421899999981</c:v>
                </c:pt>
                <c:pt idx="31415">
                  <c:v>2260.7421899999981</c:v>
                </c:pt>
                <c:pt idx="31416">
                  <c:v>2260.7421899999981</c:v>
                </c:pt>
                <c:pt idx="31417">
                  <c:v>2260.7421899999981</c:v>
                </c:pt>
                <c:pt idx="31418">
                  <c:v>2260.7421899999981</c:v>
                </c:pt>
                <c:pt idx="31419">
                  <c:v>2260.7421899999981</c:v>
                </c:pt>
                <c:pt idx="31420">
                  <c:v>2260.7421899999981</c:v>
                </c:pt>
                <c:pt idx="31421">
                  <c:v>2260.7421899999981</c:v>
                </c:pt>
                <c:pt idx="31422">
                  <c:v>2260.7421899999981</c:v>
                </c:pt>
                <c:pt idx="31423">
                  <c:v>2260.7421899999981</c:v>
                </c:pt>
                <c:pt idx="31424">
                  <c:v>2260.7421899999981</c:v>
                </c:pt>
                <c:pt idx="31425">
                  <c:v>2260.7421899999981</c:v>
                </c:pt>
                <c:pt idx="31426">
                  <c:v>2260.7421899999981</c:v>
                </c:pt>
                <c:pt idx="31427">
                  <c:v>2260.7421899999981</c:v>
                </c:pt>
                <c:pt idx="31428">
                  <c:v>2260.7421899999981</c:v>
                </c:pt>
                <c:pt idx="31429">
                  <c:v>2260.7421899999981</c:v>
                </c:pt>
                <c:pt idx="31430">
                  <c:v>2260.7421899999981</c:v>
                </c:pt>
                <c:pt idx="31431">
                  <c:v>2260.7421899999981</c:v>
                </c:pt>
                <c:pt idx="31432">
                  <c:v>2260.7421899999981</c:v>
                </c:pt>
                <c:pt idx="31433">
                  <c:v>2260.7421899999981</c:v>
                </c:pt>
                <c:pt idx="31434">
                  <c:v>2260.7421899999981</c:v>
                </c:pt>
                <c:pt idx="31435">
                  <c:v>2260.7421899999981</c:v>
                </c:pt>
                <c:pt idx="31436">
                  <c:v>2260.7421899999981</c:v>
                </c:pt>
                <c:pt idx="31437">
                  <c:v>2260.7421899999981</c:v>
                </c:pt>
                <c:pt idx="31438">
                  <c:v>2260.7421899999981</c:v>
                </c:pt>
                <c:pt idx="31439">
                  <c:v>2260.7421899999981</c:v>
                </c:pt>
                <c:pt idx="31440">
                  <c:v>2260.7421899999981</c:v>
                </c:pt>
                <c:pt idx="31441">
                  <c:v>2260.7421899999981</c:v>
                </c:pt>
                <c:pt idx="31442">
                  <c:v>2260.7421899999981</c:v>
                </c:pt>
                <c:pt idx="31443">
                  <c:v>2260.7421899999981</c:v>
                </c:pt>
                <c:pt idx="31444">
                  <c:v>2260.7421899999981</c:v>
                </c:pt>
                <c:pt idx="31445">
                  <c:v>2260.7421899999981</c:v>
                </c:pt>
                <c:pt idx="31446">
                  <c:v>2260.7421899999981</c:v>
                </c:pt>
                <c:pt idx="31447">
                  <c:v>2260.7421899999981</c:v>
                </c:pt>
                <c:pt idx="31448">
                  <c:v>2260.7421899999981</c:v>
                </c:pt>
                <c:pt idx="31449">
                  <c:v>2260.7421899999981</c:v>
                </c:pt>
                <c:pt idx="31450">
                  <c:v>2260.7421899999981</c:v>
                </c:pt>
                <c:pt idx="31451">
                  <c:v>2260.7421899999981</c:v>
                </c:pt>
                <c:pt idx="31452">
                  <c:v>2260.7421899999981</c:v>
                </c:pt>
                <c:pt idx="31453">
                  <c:v>2260.7421899999981</c:v>
                </c:pt>
                <c:pt idx="31454">
                  <c:v>2260.7421899999981</c:v>
                </c:pt>
                <c:pt idx="31455">
                  <c:v>2260.7421899999981</c:v>
                </c:pt>
                <c:pt idx="31456">
                  <c:v>2260.7421899999981</c:v>
                </c:pt>
                <c:pt idx="31457">
                  <c:v>2260.7421899999981</c:v>
                </c:pt>
                <c:pt idx="31458">
                  <c:v>2260.7421899999981</c:v>
                </c:pt>
                <c:pt idx="31459">
                  <c:v>2260.7421899999981</c:v>
                </c:pt>
                <c:pt idx="31460">
                  <c:v>2260.7421899999981</c:v>
                </c:pt>
                <c:pt idx="31461">
                  <c:v>2260.7421899999981</c:v>
                </c:pt>
                <c:pt idx="31462">
                  <c:v>2260.7421899999981</c:v>
                </c:pt>
                <c:pt idx="31463">
                  <c:v>2260.7421899999981</c:v>
                </c:pt>
                <c:pt idx="31464">
                  <c:v>2260.7421899999981</c:v>
                </c:pt>
                <c:pt idx="31465">
                  <c:v>2260.7421899999981</c:v>
                </c:pt>
                <c:pt idx="31466">
                  <c:v>2260.7421899999981</c:v>
                </c:pt>
                <c:pt idx="31467">
                  <c:v>2260.7421899999981</c:v>
                </c:pt>
                <c:pt idx="31468">
                  <c:v>2260.7421899999981</c:v>
                </c:pt>
                <c:pt idx="31469">
                  <c:v>2260.7421899999981</c:v>
                </c:pt>
                <c:pt idx="31470">
                  <c:v>2260.7421899999981</c:v>
                </c:pt>
                <c:pt idx="31471">
                  <c:v>2260.7421899999981</c:v>
                </c:pt>
                <c:pt idx="31472">
                  <c:v>2260.7421899999981</c:v>
                </c:pt>
                <c:pt idx="31473">
                  <c:v>2260.7421899999981</c:v>
                </c:pt>
                <c:pt idx="31474">
                  <c:v>2260.7421899999981</c:v>
                </c:pt>
                <c:pt idx="31475">
                  <c:v>2260.7421899999981</c:v>
                </c:pt>
                <c:pt idx="31476">
                  <c:v>2260.7421899999981</c:v>
                </c:pt>
                <c:pt idx="31477">
                  <c:v>2260.7421899999981</c:v>
                </c:pt>
                <c:pt idx="31478">
                  <c:v>2260.7421899999981</c:v>
                </c:pt>
                <c:pt idx="31479">
                  <c:v>2260.7421899999981</c:v>
                </c:pt>
                <c:pt idx="31480">
                  <c:v>2260.7421899999981</c:v>
                </c:pt>
                <c:pt idx="31481">
                  <c:v>2260.7421899999981</c:v>
                </c:pt>
                <c:pt idx="31482">
                  <c:v>2260.7421899999981</c:v>
                </c:pt>
                <c:pt idx="31483">
                  <c:v>2260.7421899999981</c:v>
                </c:pt>
                <c:pt idx="31484">
                  <c:v>2260.7421899999981</c:v>
                </c:pt>
                <c:pt idx="31485">
                  <c:v>2260.7421899999981</c:v>
                </c:pt>
                <c:pt idx="31486">
                  <c:v>2260.7421899999981</c:v>
                </c:pt>
                <c:pt idx="31487">
                  <c:v>2260.7421899999981</c:v>
                </c:pt>
                <c:pt idx="31488">
                  <c:v>2260.7421899999981</c:v>
                </c:pt>
                <c:pt idx="31489">
                  <c:v>2260.7421899999981</c:v>
                </c:pt>
                <c:pt idx="31490">
                  <c:v>2260.7421899999981</c:v>
                </c:pt>
                <c:pt idx="31491">
                  <c:v>2260.7421899999981</c:v>
                </c:pt>
                <c:pt idx="31492">
                  <c:v>2260.7421899999981</c:v>
                </c:pt>
                <c:pt idx="31493">
                  <c:v>2260.7421899999981</c:v>
                </c:pt>
                <c:pt idx="31494">
                  <c:v>2260.7421899999981</c:v>
                </c:pt>
                <c:pt idx="31495">
                  <c:v>2260.7421899999981</c:v>
                </c:pt>
                <c:pt idx="31496">
                  <c:v>2260.7421899999981</c:v>
                </c:pt>
                <c:pt idx="31497">
                  <c:v>2260.7421899999981</c:v>
                </c:pt>
                <c:pt idx="31498">
                  <c:v>2260.7421899999981</c:v>
                </c:pt>
                <c:pt idx="31499">
                  <c:v>2260.7421899999981</c:v>
                </c:pt>
                <c:pt idx="31500">
                  <c:v>2260.7421899999981</c:v>
                </c:pt>
                <c:pt idx="31501">
                  <c:v>2260.7421899999981</c:v>
                </c:pt>
                <c:pt idx="31502">
                  <c:v>2260.7421899999981</c:v>
                </c:pt>
                <c:pt idx="31503">
                  <c:v>2260.7421899999981</c:v>
                </c:pt>
                <c:pt idx="31504">
                  <c:v>2260.7421899999981</c:v>
                </c:pt>
                <c:pt idx="31505">
                  <c:v>2260.7421899999981</c:v>
                </c:pt>
                <c:pt idx="31506">
                  <c:v>2260.7421899999981</c:v>
                </c:pt>
                <c:pt idx="31507">
                  <c:v>2260.7421899999981</c:v>
                </c:pt>
                <c:pt idx="31508">
                  <c:v>2260.7421899999981</c:v>
                </c:pt>
                <c:pt idx="31509">
                  <c:v>2260.7421899999981</c:v>
                </c:pt>
                <c:pt idx="31510">
                  <c:v>2260.7421899999981</c:v>
                </c:pt>
                <c:pt idx="31511">
                  <c:v>2260.7421899999981</c:v>
                </c:pt>
                <c:pt idx="31512">
                  <c:v>2260.7421899999981</c:v>
                </c:pt>
                <c:pt idx="31513">
                  <c:v>2260.7421899999981</c:v>
                </c:pt>
                <c:pt idx="31514">
                  <c:v>2260.7421899999981</c:v>
                </c:pt>
                <c:pt idx="31515">
                  <c:v>2260.7421899999981</c:v>
                </c:pt>
                <c:pt idx="31516">
                  <c:v>2260.7421899999981</c:v>
                </c:pt>
                <c:pt idx="31517">
                  <c:v>2260.7421899999981</c:v>
                </c:pt>
                <c:pt idx="31518">
                  <c:v>2260.7421899999981</c:v>
                </c:pt>
                <c:pt idx="31519">
                  <c:v>2260.7421899999981</c:v>
                </c:pt>
                <c:pt idx="31520">
                  <c:v>2260.7421899999981</c:v>
                </c:pt>
                <c:pt idx="31521">
                  <c:v>2260.7421899999981</c:v>
                </c:pt>
                <c:pt idx="31522">
                  <c:v>2260.7421899999981</c:v>
                </c:pt>
                <c:pt idx="31523">
                  <c:v>2260.7421899999981</c:v>
                </c:pt>
                <c:pt idx="31524">
                  <c:v>2260.7421899999981</c:v>
                </c:pt>
                <c:pt idx="31525">
                  <c:v>2260.7421899999981</c:v>
                </c:pt>
                <c:pt idx="31526">
                  <c:v>2260.7421899999981</c:v>
                </c:pt>
                <c:pt idx="31527">
                  <c:v>2260.7421899999981</c:v>
                </c:pt>
                <c:pt idx="31528">
                  <c:v>2260.7421899999981</c:v>
                </c:pt>
                <c:pt idx="31529">
                  <c:v>2260.7421899999981</c:v>
                </c:pt>
                <c:pt idx="31530">
                  <c:v>2260.7421899999981</c:v>
                </c:pt>
                <c:pt idx="31531">
                  <c:v>2260.7421899999981</c:v>
                </c:pt>
                <c:pt idx="31532">
                  <c:v>2260.7421899999981</c:v>
                </c:pt>
                <c:pt idx="31533">
                  <c:v>2260.7421899999981</c:v>
                </c:pt>
                <c:pt idx="31534">
                  <c:v>2260.7421899999981</c:v>
                </c:pt>
                <c:pt idx="31535">
                  <c:v>2260.7421899999981</c:v>
                </c:pt>
                <c:pt idx="31536">
                  <c:v>2260.7421899999981</c:v>
                </c:pt>
                <c:pt idx="31537">
                  <c:v>2260.7421899999981</c:v>
                </c:pt>
                <c:pt idx="31538">
                  <c:v>2260.7421899999981</c:v>
                </c:pt>
                <c:pt idx="31539">
                  <c:v>2260.7421899999981</c:v>
                </c:pt>
                <c:pt idx="31540">
                  <c:v>2260.7421899999981</c:v>
                </c:pt>
                <c:pt idx="31541">
                  <c:v>2260.7421899999981</c:v>
                </c:pt>
                <c:pt idx="31542">
                  <c:v>2260.7421899999981</c:v>
                </c:pt>
                <c:pt idx="31543">
                  <c:v>2260.7421899999981</c:v>
                </c:pt>
                <c:pt idx="31544">
                  <c:v>2260.7421899999981</c:v>
                </c:pt>
                <c:pt idx="31545">
                  <c:v>2260.7421899999981</c:v>
                </c:pt>
                <c:pt idx="31546">
                  <c:v>2260.7421899999981</c:v>
                </c:pt>
                <c:pt idx="31547">
                  <c:v>2260.7421899999981</c:v>
                </c:pt>
                <c:pt idx="31548">
                  <c:v>2260.7421899999981</c:v>
                </c:pt>
                <c:pt idx="31549">
                  <c:v>2260.7421899999981</c:v>
                </c:pt>
                <c:pt idx="31550">
                  <c:v>2260.7421899999981</c:v>
                </c:pt>
                <c:pt idx="31551">
                  <c:v>2260.7421899999981</c:v>
                </c:pt>
                <c:pt idx="31552">
                  <c:v>2260.7421899999981</c:v>
                </c:pt>
                <c:pt idx="31553">
                  <c:v>2260.7421899999981</c:v>
                </c:pt>
                <c:pt idx="31554">
                  <c:v>2260.7421899999981</c:v>
                </c:pt>
                <c:pt idx="31555">
                  <c:v>2260.7421899999981</c:v>
                </c:pt>
                <c:pt idx="31556">
                  <c:v>2260.7421899999981</c:v>
                </c:pt>
                <c:pt idx="31557">
                  <c:v>2260.7421899999981</c:v>
                </c:pt>
                <c:pt idx="31558">
                  <c:v>2260.7421899999981</c:v>
                </c:pt>
                <c:pt idx="31559">
                  <c:v>2260.7421899999981</c:v>
                </c:pt>
                <c:pt idx="31560">
                  <c:v>2260.7421899999981</c:v>
                </c:pt>
                <c:pt idx="31561">
                  <c:v>2260.7421899999981</c:v>
                </c:pt>
                <c:pt idx="31562">
                  <c:v>2260.7421899999981</c:v>
                </c:pt>
                <c:pt idx="31563">
                  <c:v>2260.7421899999981</c:v>
                </c:pt>
                <c:pt idx="31564">
                  <c:v>2260.7421899999981</c:v>
                </c:pt>
                <c:pt idx="31565">
                  <c:v>2260.7421899999981</c:v>
                </c:pt>
                <c:pt idx="31566">
                  <c:v>2260.7421899999981</c:v>
                </c:pt>
                <c:pt idx="31567">
                  <c:v>2260.7421899999981</c:v>
                </c:pt>
                <c:pt idx="31568">
                  <c:v>2260.7421899999981</c:v>
                </c:pt>
                <c:pt idx="31569">
                  <c:v>2260.7421899999981</c:v>
                </c:pt>
                <c:pt idx="31570">
                  <c:v>2260.7421899999981</c:v>
                </c:pt>
                <c:pt idx="31571">
                  <c:v>2260.7421899999981</c:v>
                </c:pt>
                <c:pt idx="31572">
                  <c:v>2260.7421899999981</c:v>
                </c:pt>
                <c:pt idx="31573">
                  <c:v>2260.7421899999981</c:v>
                </c:pt>
                <c:pt idx="31574">
                  <c:v>2260.7421899999981</c:v>
                </c:pt>
                <c:pt idx="31575">
                  <c:v>2260.7421899999981</c:v>
                </c:pt>
                <c:pt idx="31576">
                  <c:v>2260.7421899999981</c:v>
                </c:pt>
                <c:pt idx="31577">
                  <c:v>2260.7421899999981</c:v>
                </c:pt>
                <c:pt idx="31578">
                  <c:v>2260.7421899999981</c:v>
                </c:pt>
                <c:pt idx="31579">
                  <c:v>2260.7421899999981</c:v>
                </c:pt>
                <c:pt idx="31580">
                  <c:v>2260.7421899999981</c:v>
                </c:pt>
                <c:pt idx="31581">
                  <c:v>2260.7421899999981</c:v>
                </c:pt>
                <c:pt idx="31582">
                  <c:v>2260.7421899999981</c:v>
                </c:pt>
                <c:pt idx="31583">
                  <c:v>2260.7421899999981</c:v>
                </c:pt>
                <c:pt idx="31584">
                  <c:v>2260.7421899999981</c:v>
                </c:pt>
                <c:pt idx="31585">
                  <c:v>2260.7421899999981</c:v>
                </c:pt>
                <c:pt idx="31586">
                  <c:v>2260.7421899999981</c:v>
                </c:pt>
                <c:pt idx="31587">
                  <c:v>2260.7421899999981</c:v>
                </c:pt>
                <c:pt idx="31588">
                  <c:v>2260.7421899999981</c:v>
                </c:pt>
                <c:pt idx="31589">
                  <c:v>2260.7421899999981</c:v>
                </c:pt>
                <c:pt idx="31590">
                  <c:v>2260.7421899999981</c:v>
                </c:pt>
                <c:pt idx="31591">
                  <c:v>2260.7421899999981</c:v>
                </c:pt>
                <c:pt idx="31592">
                  <c:v>2260.7421899999981</c:v>
                </c:pt>
                <c:pt idx="31593">
                  <c:v>2260.7421899999981</c:v>
                </c:pt>
                <c:pt idx="31594">
                  <c:v>2260.7421899999981</c:v>
                </c:pt>
                <c:pt idx="31595">
                  <c:v>2260.7421899999981</c:v>
                </c:pt>
                <c:pt idx="31596">
                  <c:v>2260.7421899999981</c:v>
                </c:pt>
                <c:pt idx="31597">
                  <c:v>2260.7421899999981</c:v>
                </c:pt>
                <c:pt idx="31598">
                  <c:v>2260.7421899999981</c:v>
                </c:pt>
                <c:pt idx="31599">
                  <c:v>2260.7421899999981</c:v>
                </c:pt>
                <c:pt idx="31600">
                  <c:v>2260.7421899999981</c:v>
                </c:pt>
                <c:pt idx="31601">
                  <c:v>2260.7421899999981</c:v>
                </c:pt>
                <c:pt idx="31602">
                  <c:v>2260.7421899999981</c:v>
                </c:pt>
                <c:pt idx="31603">
                  <c:v>2260.7421899999981</c:v>
                </c:pt>
                <c:pt idx="31604">
                  <c:v>2260.7421899999981</c:v>
                </c:pt>
                <c:pt idx="31605">
                  <c:v>2260.7421899999981</c:v>
                </c:pt>
                <c:pt idx="31606">
                  <c:v>2260.7421899999981</c:v>
                </c:pt>
                <c:pt idx="31607">
                  <c:v>2260.7421899999981</c:v>
                </c:pt>
                <c:pt idx="31608">
                  <c:v>2260.7421899999981</c:v>
                </c:pt>
                <c:pt idx="31609">
                  <c:v>2260.7421899999981</c:v>
                </c:pt>
                <c:pt idx="31610">
                  <c:v>2260.7421899999981</c:v>
                </c:pt>
                <c:pt idx="31611">
                  <c:v>2260.7421899999981</c:v>
                </c:pt>
                <c:pt idx="31612">
                  <c:v>2260.7421899999981</c:v>
                </c:pt>
                <c:pt idx="31613">
                  <c:v>2260.7421899999981</c:v>
                </c:pt>
                <c:pt idx="31614">
                  <c:v>2260.7421899999981</c:v>
                </c:pt>
                <c:pt idx="31615">
                  <c:v>2260.7421899999981</c:v>
                </c:pt>
                <c:pt idx="31616">
                  <c:v>2260.7421899999981</c:v>
                </c:pt>
                <c:pt idx="31617">
                  <c:v>2260.7421899999981</c:v>
                </c:pt>
                <c:pt idx="31618">
                  <c:v>2260.7421899999981</c:v>
                </c:pt>
                <c:pt idx="31619">
                  <c:v>2260.7421899999981</c:v>
                </c:pt>
                <c:pt idx="31620">
                  <c:v>2260.7421899999981</c:v>
                </c:pt>
                <c:pt idx="31621">
                  <c:v>2260.7421899999981</c:v>
                </c:pt>
                <c:pt idx="31622">
                  <c:v>2260.7421899999981</c:v>
                </c:pt>
                <c:pt idx="31623">
                  <c:v>2260.7421899999981</c:v>
                </c:pt>
                <c:pt idx="31624">
                  <c:v>2260.7421899999981</c:v>
                </c:pt>
                <c:pt idx="31625">
                  <c:v>2260.7421899999981</c:v>
                </c:pt>
                <c:pt idx="31626">
                  <c:v>2260.7421899999981</c:v>
                </c:pt>
                <c:pt idx="31627">
                  <c:v>2260.7421899999981</c:v>
                </c:pt>
                <c:pt idx="31628">
                  <c:v>2260.7421899999981</c:v>
                </c:pt>
                <c:pt idx="31629">
                  <c:v>2260.7421899999981</c:v>
                </c:pt>
                <c:pt idx="31630">
                  <c:v>2260.7421899999981</c:v>
                </c:pt>
                <c:pt idx="31631">
                  <c:v>2260.7421899999981</c:v>
                </c:pt>
                <c:pt idx="31632">
                  <c:v>2260.7421899999981</c:v>
                </c:pt>
                <c:pt idx="31633">
                  <c:v>2260.7421899999981</c:v>
                </c:pt>
                <c:pt idx="31634">
                  <c:v>2260.7421899999981</c:v>
                </c:pt>
                <c:pt idx="31635">
                  <c:v>2260.7421899999981</c:v>
                </c:pt>
                <c:pt idx="31636">
                  <c:v>2260.7421899999981</c:v>
                </c:pt>
                <c:pt idx="31637">
                  <c:v>2260.7421899999981</c:v>
                </c:pt>
                <c:pt idx="31638">
                  <c:v>2260.7421899999981</c:v>
                </c:pt>
                <c:pt idx="31639">
                  <c:v>2260.7421899999981</c:v>
                </c:pt>
                <c:pt idx="31640">
                  <c:v>2260.7421899999981</c:v>
                </c:pt>
                <c:pt idx="31641">
                  <c:v>2260.7421899999981</c:v>
                </c:pt>
                <c:pt idx="31642">
                  <c:v>2260.7421899999981</c:v>
                </c:pt>
                <c:pt idx="31643">
                  <c:v>2260.7421899999981</c:v>
                </c:pt>
                <c:pt idx="31644">
                  <c:v>2260.7421899999981</c:v>
                </c:pt>
                <c:pt idx="31645">
                  <c:v>2260.7421899999981</c:v>
                </c:pt>
                <c:pt idx="31646">
                  <c:v>2260.7421899999981</c:v>
                </c:pt>
                <c:pt idx="31647">
                  <c:v>2260.7421899999981</c:v>
                </c:pt>
                <c:pt idx="31648">
                  <c:v>2260.7421899999981</c:v>
                </c:pt>
                <c:pt idx="31649">
                  <c:v>2260.7421899999981</c:v>
                </c:pt>
                <c:pt idx="31650">
                  <c:v>2260.7421899999981</c:v>
                </c:pt>
                <c:pt idx="31651">
                  <c:v>2260.7421899999981</c:v>
                </c:pt>
                <c:pt idx="31652">
                  <c:v>2260.7421899999981</c:v>
                </c:pt>
                <c:pt idx="31653">
                  <c:v>2260.7421899999981</c:v>
                </c:pt>
                <c:pt idx="31654">
                  <c:v>2260.7421899999981</c:v>
                </c:pt>
                <c:pt idx="31655">
                  <c:v>2260.7421899999981</c:v>
                </c:pt>
                <c:pt idx="31656">
                  <c:v>2260.7421899999981</c:v>
                </c:pt>
                <c:pt idx="31657">
                  <c:v>2260.7421899999981</c:v>
                </c:pt>
                <c:pt idx="31658">
                  <c:v>2260.7421899999981</c:v>
                </c:pt>
                <c:pt idx="31659">
                  <c:v>2260.7421899999981</c:v>
                </c:pt>
                <c:pt idx="31660">
                  <c:v>2260.7421899999981</c:v>
                </c:pt>
                <c:pt idx="31661">
                  <c:v>2260.7421899999981</c:v>
                </c:pt>
                <c:pt idx="31662">
                  <c:v>2260.7421899999981</c:v>
                </c:pt>
                <c:pt idx="31663">
                  <c:v>2260.7421899999981</c:v>
                </c:pt>
                <c:pt idx="31664">
                  <c:v>2260.7421899999981</c:v>
                </c:pt>
                <c:pt idx="31665">
                  <c:v>2260.7421899999981</c:v>
                </c:pt>
                <c:pt idx="31666">
                  <c:v>2260.7421899999981</c:v>
                </c:pt>
                <c:pt idx="31667">
                  <c:v>2260.7421899999981</c:v>
                </c:pt>
                <c:pt idx="31668">
                  <c:v>2260.7421899999981</c:v>
                </c:pt>
                <c:pt idx="31669">
                  <c:v>2260.7421899999981</c:v>
                </c:pt>
                <c:pt idx="31670">
                  <c:v>2260.7421899999981</c:v>
                </c:pt>
                <c:pt idx="31671">
                  <c:v>2260.7421899999981</c:v>
                </c:pt>
                <c:pt idx="31672">
                  <c:v>2260.7421899999981</c:v>
                </c:pt>
                <c:pt idx="31673">
                  <c:v>2260.7421899999981</c:v>
                </c:pt>
                <c:pt idx="31674">
                  <c:v>2260.7421899999981</c:v>
                </c:pt>
                <c:pt idx="31675">
                  <c:v>2260.7421899999981</c:v>
                </c:pt>
                <c:pt idx="31676">
                  <c:v>2260.7421899999981</c:v>
                </c:pt>
                <c:pt idx="31677">
                  <c:v>2260.7421899999981</c:v>
                </c:pt>
                <c:pt idx="31678">
                  <c:v>2260.7421899999981</c:v>
                </c:pt>
                <c:pt idx="31679">
                  <c:v>2260.7421899999981</c:v>
                </c:pt>
                <c:pt idx="31680">
                  <c:v>2260.7421899999981</c:v>
                </c:pt>
                <c:pt idx="31681">
                  <c:v>2260.7421899999981</c:v>
                </c:pt>
                <c:pt idx="31682">
                  <c:v>2260.7421899999981</c:v>
                </c:pt>
                <c:pt idx="31683">
                  <c:v>2260.7421899999981</c:v>
                </c:pt>
                <c:pt idx="31684">
                  <c:v>2260.7421899999981</c:v>
                </c:pt>
                <c:pt idx="31685">
                  <c:v>2260.7421899999981</c:v>
                </c:pt>
                <c:pt idx="31686">
                  <c:v>2260.7421899999981</c:v>
                </c:pt>
                <c:pt idx="31687">
                  <c:v>2260.7421899999981</c:v>
                </c:pt>
                <c:pt idx="31688">
                  <c:v>2260.7421899999981</c:v>
                </c:pt>
                <c:pt idx="31689">
                  <c:v>2260.7421899999981</c:v>
                </c:pt>
                <c:pt idx="31690">
                  <c:v>2260.7421899999981</c:v>
                </c:pt>
                <c:pt idx="31691">
                  <c:v>2260.7421899999981</c:v>
                </c:pt>
                <c:pt idx="31692">
                  <c:v>2260.7421899999981</c:v>
                </c:pt>
                <c:pt idx="31693">
                  <c:v>2260.7421899999981</c:v>
                </c:pt>
                <c:pt idx="31694">
                  <c:v>2260.7421899999981</c:v>
                </c:pt>
                <c:pt idx="31695">
                  <c:v>2260.7421899999981</c:v>
                </c:pt>
                <c:pt idx="31696">
                  <c:v>2260.7421899999981</c:v>
                </c:pt>
                <c:pt idx="31697">
                  <c:v>2260.7421899999981</c:v>
                </c:pt>
                <c:pt idx="31698">
                  <c:v>2260.7421899999981</c:v>
                </c:pt>
                <c:pt idx="31699">
                  <c:v>2260.7421899999981</c:v>
                </c:pt>
                <c:pt idx="31700">
                  <c:v>2260.7421899999981</c:v>
                </c:pt>
                <c:pt idx="31701">
                  <c:v>2260.7421899999981</c:v>
                </c:pt>
                <c:pt idx="31702">
                  <c:v>2260.7421899999981</c:v>
                </c:pt>
                <c:pt idx="31703">
                  <c:v>2260.7421899999981</c:v>
                </c:pt>
                <c:pt idx="31704">
                  <c:v>2260.7421899999981</c:v>
                </c:pt>
                <c:pt idx="31705">
                  <c:v>2260.7421899999981</c:v>
                </c:pt>
                <c:pt idx="31706">
                  <c:v>2260.7421899999981</c:v>
                </c:pt>
                <c:pt idx="31707">
                  <c:v>2260.7421899999981</c:v>
                </c:pt>
                <c:pt idx="31708">
                  <c:v>2260.7421899999981</c:v>
                </c:pt>
                <c:pt idx="31709">
                  <c:v>2260.7421899999981</c:v>
                </c:pt>
                <c:pt idx="31710">
                  <c:v>2260.7421899999981</c:v>
                </c:pt>
                <c:pt idx="31711">
                  <c:v>2260.7421899999981</c:v>
                </c:pt>
                <c:pt idx="31712">
                  <c:v>2260.7421899999981</c:v>
                </c:pt>
                <c:pt idx="31713">
                  <c:v>2260.7421899999981</c:v>
                </c:pt>
                <c:pt idx="31714">
                  <c:v>2260.7421899999981</c:v>
                </c:pt>
                <c:pt idx="31715">
                  <c:v>2260.7421899999981</c:v>
                </c:pt>
                <c:pt idx="31716">
                  <c:v>2260.7421899999981</c:v>
                </c:pt>
                <c:pt idx="31717">
                  <c:v>2260.7421899999981</c:v>
                </c:pt>
                <c:pt idx="31718">
                  <c:v>2260.7421899999981</c:v>
                </c:pt>
                <c:pt idx="31719">
                  <c:v>2260.7421899999981</c:v>
                </c:pt>
                <c:pt idx="31720">
                  <c:v>2260.7421899999981</c:v>
                </c:pt>
                <c:pt idx="31721">
                  <c:v>2260.7421899999981</c:v>
                </c:pt>
                <c:pt idx="31722">
                  <c:v>2260.7421899999981</c:v>
                </c:pt>
                <c:pt idx="31723">
                  <c:v>2260.7421899999981</c:v>
                </c:pt>
                <c:pt idx="31724">
                  <c:v>2260.7421899999981</c:v>
                </c:pt>
                <c:pt idx="31725">
                  <c:v>2260.7421899999981</c:v>
                </c:pt>
                <c:pt idx="31726">
                  <c:v>2260.7421899999981</c:v>
                </c:pt>
                <c:pt idx="31727">
                  <c:v>2260.7421899999981</c:v>
                </c:pt>
                <c:pt idx="31728">
                  <c:v>2260.7421899999981</c:v>
                </c:pt>
                <c:pt idx="31729">
                  <c:v>2260.7421899999981</c:v>
                </c:pt>
                <c:pt idx="31730">
                  <c:v>2260.7421899999981</c:v>
                </c:pt>
                <c:pt idx="31731">
                  <c:v>2260.7421899999981</c:v>
                </c:pt>
                <c:pt idx="31732">
                  <c:v>2260.7421899999981</c:v>
                </c:pt>
                <c:pt idx="31733">
                  <c:v>2260.7421899999981</c:v>
                </c:pt>
                <c:pt idx="31734">
                  <c:v>2260.7421899999981</c:v>
                </c:pt>
                <c:pt idx="31735">
                  <c:v>2260.7421899999981</c:v>
                </c:pt>
                <c:pt idx="31736">
                  <c:v>2260.7421899999981</c:v>
                </c:pt>
                <c:pt idx="31737">
                  <c:v>2260.7421899999981</c:v>
                </c:pt>
                <c:pt idx="31738">
                  <c:v>2260.7421899999981</c:v>
                </c:pt>
                <c:pt idx="31739">
                  <c:v>2260.7421899999981</c:v>
                </c:pt>
                <c:pt idx="31740">
                  <c:v>2260.7421899999981</c:v>
                </c:pt>
                <c:pt idx="31741">
                  <c:v>2260.7421899999981</c:v>
                </c:pt>
                <c:pt idx="31742">
                  <c:v>2260.7421899999981</c:v>
                </c:pt>
                <c:pt idx="31743">
                  <c:v>2260.7421899999981</c:v>
                </c:pt>
                <c:pt idx="31744">
                  <c:v>2260.7421899999981</c:v>
                </c:pt>
                <c:pt idx="31745">
                  <c:v>2260.7421899999981</c:v>
                </c:pt>
                <c:pt idx="31746">
                  <c:v>2260.7421899999981</c:v>
                </c:pt>
                <c:pt idx="31747">
                  <c:v>2260.7421899999981</c:v>
                </c:pt>
                <c:pt idx="31748">
                  <c:v>2260.7421899999981</c:v>
                </c:pt>
                <c:pt idx="31749">
                  <c:v>2260.7421899999981</c:v>
                </c:pt>
                <c:pt idx="31750">
                  <c:v>2260.7421899999981</c:v>
                </c:pt>
                <c:pt idx="31751">
                  <c:v>2260.7421899999981</c:v>
                </c:pt>
                <c:pt idx="31752">
                  <c:v>2260.7421899999981</c:v>
                </c:pt>
                <c:pt idx="31753">
                  <c:v>2260.7421899999981</c:v>
                </c:pt>
                <c:pt idx="31754">
                  <c:v>2260.7421899999981</c:v>
                </c:pt>
                <c:pt idx="31755">
                  <c:v>2260.7421899999981</c:v>
                </c:pt>
                <c:pt idx="31756">
                  <c:v>2260.7421899999981</c:v>
                </c:pt>
                <c:pt idx="31757">
                  <c:v>2260.7421899999981</c:v>
                </c:pt>
                <c:pt idx="31758">
                  <c:v>2260.7421899999981</c:v>
                </c:pt>
                <c:pt idx="31759">
                  <c:v>2258.30078</c:v>
                </c:pt>
                <c:pt idx="31760">
                  <c:v>2260.7421899999981</c:v>
                </c:pt>
                <c:pt idx="31761">
                  <c:v>2260.7421899999981</c:v>
                </c:pt>
                <c:pt idx="31762">
                  <c:v>2260.7421899999981</c:v>
                </c:pt>
                <c:pt idx="31763">
                  <c:v>2260.7421899999981</c:v>
                </c:pt>
                <c:pt idx="31764">
                  <c:v>2260.7421899999981</c:v>
                </c:pt>
                <c:pt idx="31765">
                  <c:v>2260.7421899999981</c:v>
                </c:pt>
                <c:pt idx="31766">
                  <c:v>2260.7421899999981</c:v>
                </c:pt>
                <c:pt idx="31767">
                  <c:v>2260.7421899999981</c:v>
                </c:pt>
                <c:pt idx="31768">
                  <c:v>2260.7421899999981</c:v>
                </c:pt>
                <c:pt idx="31769">
                  <c:v>2260.7421899999981</c:v>
                </c:pt>
                <c:pt idx="31770">
                  <c:v>2260.7421899999981</c:v>
                </c:pt>
                <c:pt idx="31771">
                  <c:v>2260.7421899999981</c:v>
                </c:pt>
                <c:pt idx="31772">
                  <c:v>2258.30078</c:v>
                </c:pt>
                <c:pt idx="31773">
                  <c:v>2260.7421899999981</c:v>
                </c:pt>
                <c:pt idx="31774">
                  <c:v>2260.7421899999981</c:v>
                </c:pt>
                <c:pt idx="31775">
                  <c:v>2260.7421899999981</c:v>
                </c:pt>
                <c:pt idx="31776">
                  <c:v>2260.7421899999981</c:v>
                </c:pt>
                <c:pt idx="31777">
                  <c:v>2260.7421899999981</c:v>
                </c:pt>
                <c:pt idx="31778">
                  <c:v>2260.7421899999981</c:v>
                </c:pt>
                <c:pt idx="31779">
                  <c:v>2258.30078</c:v>
                </c:pt>
                <c:pt idx="31780">
                  <c:v>2260.7421899999981</c:v>
                </c:pt>
                <c:pt idx="31781">
                  <c:v>2260.7421899999981</c:v>
                </c:pt>
                <c:pt idx="31782">
                  <c:v>2260.7421899999981</c:v>
                </c:pt>
                <c:pt idx="31783">
                  <c:v>2260.7421899999981</c:v>
                </c:pt>
                <c:pt idx="31784">
                  <c:v>2260.7421899999981</c:v>
                </c:pt>
                <c:pt idx="31785">
                  <c:v>2260.7421899999981</c:v>
                </c:pt>
                <c:pt idx="31786">
                  <c:v>2260.7421899999981</c:v>
                </c:pt>
                <c:pt idx="31787">
                  <c:v>2260.7421899999981</c:v>
                </c:pt>
                <c:pt idx="31788">
                  <c:v>2260.7421899999981</c:v>
                </c:pt>
                <c:pt idx="31789">
                  <c:v>2260.7421899999981</c:v>
                </c:pt>
                <c:pt idx="31790">
                  <c:v>2260.7421899999981</c:v>
                </c:pt>
                <c:pt idx="31791">
                  <c:v>2260.7421899999981</c:v>
                </c:pt>
                <c:pt idx="31792">
                  <c:v>2260.7421899999981</c:v>
                </c:pt>
                <c:pt idx="31793">
                  <c:v>2260.7421899999981</c:v>
                </c:pt>
                <c:pt idx="31794">
                  <c:v>2260.7421899999981</c:v>
                </c:pt>
                <c:pt idx="31795">
                  <c:v>2260.7421899999981</c:v>
                </c:pt>
                <c:pt idx="31796">
                  <c:v>2258.30078</c:v>
                </c:pt>
                <c:pt idx="31797">
                  <c:v>2260.7421899999981</c:v>
                </c:pt>
                <c:pt idx="31798">
                  <c:v>2260.7421899999981</c:v>
                </c:pt>
                <c:pt idx="31799">
                  <c:v>2260.7421899999981</c:v>
                </c:pt>
                <c:pt idx="31800">
                  <c:v>2260.7421899999981</c:v>
                </c:pt>
                <c:pt idx="31801">
                  <c:v>2258.30078</c:v>
                </c:pt>
                <c:pt idx="31802">
                  <c:v>2260.7421899999981</c:v>
                </c:pt>
                <c:pt idx="31803">
                  <c:v>2260.7421899999981</c:v>
                </c:pt>
                <c:pt idx="31804">
                  <c:v>2260.7421899999981</c:v>
                </c:pt>
                <c:pt idx="31805">
                  <c:v>2260.7421899999981</c:v>
                </c:pt>
                <c:pt idx="31806">
                  <c:v>2260.7421899999981</c:v>
                </c:pt>
                <c:pt idx="31807">
                  <c:v>2260.7421899999981</c:v>
                </c:pt>
                <c:pt idx="31808">
                  <c:v>2260.7421899999981</c:v>
                </c:pt>
                <c:pt idx="31809">
                  <c:v>2260.7421899999981</c:v>
                </c:pt>
                <c:pt idx="31810">
                  <c:v>2260.7421899999981</c:v>
                </c:pt>
                <c:pt idx="31811">
                  <c:v>2260.7421899999981</c:v>
                </c:pt>
                <c:pt idx="31812">
                  <c:v>2260.7421899999981</c:v>
                </c:pt>
                <c:pt idx="31813">
                  <c:v>2260.7421899999981</c:v>
                </c:pt>
                <c:pt idx="31814">
                  <c:v>2260.7421899999981</c:v>
                </c:pt>
                <c:pt idx="31815">
                  <c:v>2260.7421899999981</c:v>
                </c:pt>
                <c:pt idx="31816">
                  <c:v>2258.30078</c:v>
                </c:pt>
                <c:pt idx="31817">
                  <c:v>2258.30078</c:v>
                </c:pt>
                <c:pt idx="31818">
                  <c:v>2260.7421899999981</c:v>
                </c:pt>
                <c:pt idx="31819">
                  <c:v>2260.7421899999981</c:v>
                </c:pt>
                <c:pt idx="31820">
                  <c:v>2260.7421899999981</c:v>
                </c:pt>
                <c:pt idx="31821">
                  <c:v>2260.7421899999981</c:v>
                </c:pt>
                <c:pt idx="31822">
                  <c:v>2260.7421899999981</c:v>
                </c:pt>
                <c:pt idx="31823">
                  <c:v>2260.7421899999981</c:v>
                </c:pt>
                <c:pt idx="31824">
                  <c:v>2260.7421899999981</c:v>
                </c:pt>
                <c:pt idx="31825">
                  <c:v>2260.7421899999981</c:v>
                </c:pt>
                <c:pt idx="31826">
                  <c:v>2260.7421899999981</c:v>
                </c:pt>
                <c:pt idx="31827">
                  <c:v>2258.30078</c:v>
                </c:pt>
                <c:pt idx="31828">
                  <c:v>2260.7421899999981</c:v>
                </c:pt>
                <c:pt idx="31829">
                  <c:v>2258.30078</c:v>
                </c:pt>
                <c:pt idx="31830">
                  <c:v>2260.7421899999981</c:v>
                </c:pt>
                <c:pt idx="31831">
                  <c:v>2260.7421899999981</c:v>
                </c:pt>
                <c:pt idx="31832">
                  <c:v>2260.7421899999981</c:v>
                </c:pt>
                <c:pt idx="31833">
                  <c:v>2260.7421899999981</c:v>
                </c:pt>
                <c:pt idx="31834">
                  <c:v>2260.7421899999981</c:v>
                </c:pt>
                <c:pt idx="31835">
                  <c:v>2260.7421899999981</c:v>
                </c:pt>
                <c:pt idx="31836">
                  <c:v>2258.30078</c:v>
                </c:pt>
                <c:pt idx="31837">
                  <c:v>2260.7421899999981</c:v>
                </c:pt>
                <c:pt idx="31838">
                  <c:v>2260.7421899999981</c:v>
                </c:pt>
                <c:pt idx="31839">
                  <c:v>2260.7421899999981</c:v>
                </c:pt>
                <c:pt idx="31840">
                  <c:v>2260.7421899999981</c:v>
                </c:pt>
                <c:pt idx="31841">
                  <c:v>2260.7421899999981</c:v>
                </c:pt>
                <c:pt idx="31842">
                  <c:v>2260.7421899999981</c:v>
                </c:pt>
                <c:pt idx="31843">
                  <c:v>2260.7421899999981</c:v>
                </c:pt>
                <c:pt idx="31844">
                  <c:v>2260.7421899999981</c:v>
                </c:pt>
                <c:pt idx="31845">
                  <c:v>2260.7421899999981</c:v>
                </c:pt>
                <c:pt idx="31846">
                  <c:v>2260.7421899999981</c:v>
                </c:pt>
                <c:pt idx="31847">
                  <c:v>2260.7421899999981</c:v>
                </c:pt>
                <c:pt idx="31848">
                  <c:v>2260.7421899999981</c:v>
                </c:pt>
                <c:pt idx="31849">
                  <c:v>2260.7421899999981</c:v>
                </c:pt>
                <c:pt idx="31850">
                  <c:v>2260.7421899999981</c:v>
                </c:pt>
                <c:pt idx="31851">
                  <c:v>2260.7421899999981</c:v>
                </c:pt>
                <c:pt idx="31852">
                  <c:v>2260.7421899999981</c:v>
                </c:pt>
                <c:pt idx="31853">
                  <c:v>2260.7421899999981</c:v>
                </c:pt>
                <c:pt idx="31854">
                  <c:v>2260.7421899999981</c:v>
                </c:pt>
                <c:pt idx="31855">
                  <c:v>2260.7421899999981</c:v>
                </c:pt>
                <c:pt idx="31856">
                  <c:v>2260.7421899999981</c:v>
                </c:pt>
                <c:pt idx="31857">
                  <c:v>2260.7421899999981</c:v>
                </c:pt>
                <c:pt idx="31858">
                  <c:v>2260.7421899999981</c:v>
                </c:pt>
                <c:pt idx="31859">
                  <c:v>2260.7421899999981</c:v>
                </c:pt>
                <c:pt idx="31860">
                  <c:v>2260.7421899999981</c:v>
                </c:pt>
                <c:pt idx="31861">
                  <c:v>2258.30078</c:v>
                </c:pt>
                <c:pt idx="31862">
                  <c:v>2260.7421899999981</c:v>
                </c:pt>
                <c:pt idx="31863">
                  <c:v>2260.7421899999981</c:v>
                </c:pt>
                <c:pt idx="31864">
                  <c:v>2260.7421899999981</c:v>
                </c:pt>
                <c:pt idx="31865">
                  <c:v>2260.7421899999981</c:v>
                </c:pt>
                <c:pt idx="31866">
                  <c:v>2260.7421899999981</c:v>
                </c:pt>
                <c:pt idx="31867">
                  <c:v>2260.7421899999981</c:v>
                </c:pt>
                <c:pt idx="31868">
                  <c:v>2260.7421899999981</c:v>
                </c:pt>
                <c:pt idx="31869">
                  <c:v>2260.7421899999981</c:v>
                </c:pt>
                <c:pt idx="31870">
                  <c:v>2258.30078</c:v>
                </c:pt>
                <c:pt idx="31871">
                  <c:v>2258.30078</c:v>
                </c:pt>
                <c:pt idx="31872">
                  <c:v>2260.7421899999981</c:v>
                </c:pt>
                <c:pt idx="31873">
                  <c:v>2258.30078</c:v>
                </c:pt>
                <c:pt idx="31874">
                  <c:v>2260.7421899999981</c:v>
                </c:pt>
                <c:pt idx="31875">
                  <c:v>2260.7421899999981</c:v>
                </c:pt>
                <c:pt idx="31876">
                  <c:v>2260.7421899999981</c:v>
                </c:pt>
                <c:pt idx="31877">
                  <c:v>2258.30078</c:v>
                </c:pt>
                <c:pt idx="31878">
                  <c:v>2260.7421899999981</c:v>
                </c:pt>
                <c:pt idx="31879">
                  <c:v>2260.7421899999981</c:v>
                </c:pt>
                <c:pt idx="31880">
                  <c:v>2260.7421899999981</c:v>
                </c:pt>
                <c:pt idx="31881">
                  <c:v>2260.7421899999981</c:v>
                </c:pt>
                <c:pt idx="31882">
                  <c:v>2260.7421899999981</c:v>
                </c:pt>
                <c:pt idx="31883">
                  <c:v>2260.7421899999981</c:v>
                </c:pt>
                <c:pt idx="31884">
                  <c:v>2258.30078</c:v>
                </c:pt>
                <c:pt idx="31885">
                  <c:v>2258.30078</c:v>
                </c:pt>
                <c:pt idx="31886">
                  <c:v>2260.7421899999981</c:v>
                </c:pt>
                <c:pt idx="31887">
                  <c:v>2260.7421899999981</c:v>
                </c:pt>
                <c:pt idx="31888">
                  <c:v>2260.7421899999981</c:v>
                </c:pt>
                <c:pt idx="31889">
                  <c:v>2260.7421899999981</c:v>
                </c:pt>
                <c:pt idx="31890">
                  <c:v>2258.30078</c:v>
                </c:pt>
                <c:pt idx="31891">
                  <c:v>2258.30078</c:v>
                </c:pt>
                <c:pt idx="31892">
                  <c:v>2258.30078</c:v>
                </c:pt>
                <c:pt idx="31893">
                  <c:v>2258.30078</c:v>
                </c:pt>
                <c:pt idx="31894">
                  <c:v>2260.7421899999981</c:v>
                </c:pt>
                <c:pt idx="31895">
                  <c:v>2258.30078</c:v>
                </c:pt>
                <c:pt idx="31896">
                  <c:v>2258.30078</c:v>
                </c:pt>
                <c:pt idx="31897">
                  <c:v>2260.7421899999981</c:v>
                </c:pt>
                <c:pt idx="31898">
                  <c:v>2258.30078</c:v>
                </c:pt>
                <c:pt idx="31899">
                  <c:v>2258.30078</c:v>
                </c:pt>
                <c:pt idx="31900">
                  <c:v>2260.7421899999981</c:v>
                </c:pt>
                <c:pt idx="31901">
                  <c:v>2260.7421899999981</c:v>
                </c:pt>
                <c:pt idx="31902">
                  <c:v>2260.7421899999981</c:v>
                </c:pt>
                <c:pt idx="31903">
                  <c:v>2260.7421899999981</c:v>
                </c:pt>
                <c:pt idx="31904">
                  <c:v>2260.7421899999981</c:v>
                </c:pt>
                <c:pt idx="31905">
                  <c:v>2260.7421899999981</c:v>
                </c:pt>
                <c:pt idx="31906">
                  <c:v>2258.30078</c:v>
                </c:pt>
                <c:pt idx="31907">
                  <c:v>2260.7421899999981</c:v>
                </c:pt>
                <c:pt idx="31908">
                  <c:v>2260.7421899999981</c:v>
                </c:pt>
                <c:pt idx="31909">
                  <c:v>2260.7421899999981</c:v>
                </c:pt>
                <c:pt idx="31910">
                  <c:v>2258.30078</c:v>
                </c:pt>
                <c:pt idx="31911">
                  <c:v>2260.7421899999981</c:v>
                </c:pt>
                <c:pt idx="31912">
                  <c:v>2260.7421899999981</c:v>
                </c:pt>
                <c:pt idx="31913">
                  <c:v>2260.7421899999981</c:v>
                </c:pt>
                <c:pt idx="31914">
                  <c:v>2260.7421899999981</c:v>
                </c:pt>
                <c:pt idx="31915">
                  <c:v>2260.7421899999981</c:v>
                </c:pt>
                <c:pt idx="31916">
                  <c:v>2260.7421899999981</c:v>
                </c:pt>
                <c:pt idx="31917">
                  <c:v>2260.7421899999981</c:v>
                </c:pt>
                <c:pt idx="31918">
                  <c:v>2258.30078</c:v>
                </c:pt>
                <c:pt idx="31919">
                  <c:v>2258.30078</c:v>
                </c:pt>
                <c:pt idx="31920">
                  <c:v>2260.7421899999981</c:v>
                </c:pt>
                <c:pt idx="31921">
                  <c:v>2258.30078</c:v>
                </c:pt>
                <c:pt idx="31922">
                  <c:v>2260.7421899999981</c:v>
                </c:pt>
                <c:pt idx="31923">
                  <c:v>2260.7421899999981</c:v>
                </c:pt>
                <c:pt idx="31924">
                  <c:v>2260.7421899999981</c:v>
                </c:pt>
                <c:pt idx="31925">
                  <c:v>2260.7421899999981</c:v>
                </c:pt>
                <c:pt idx="31926">
                  <c:v>2260.7421899999981</c:v>
                </c:pt>
                <c:pt idx="31927">
                  <c:v>2260.7421899999981</c:v>
                </c:pt>
                <c:pt idx="31928">
                  <c:v>2260.7421899999981</c:v>
                </c:pt>
                <c:pt idx="31929">
                  <c:v>2260.7421899999981</c:v>
                </c:pt>
                <c:pt idx="31930">
                  <c:v>2258.30078</c:v>
                </c:pt>
                <c:pt idx="31931">
                  <c:v>2260.7421899999981</c:v>
                </c:pt>
                <c:pt idx="31932">
                  <c:v>2260.7421899999981</c:v>
                </c:pt>
                <c:pt idx="31933">
                  <c:v>2258.30078</c:v>
                </c:pt>
                <c:pt idx="31934">
                  <c:v>2260.7421899999981</c:v>
                </c:pt>
                <c:pt idx="31935">
                  <c:v>2260.7421899999981</c:v>
                </c:pt>
                <c:pt idx="31936">
                  <c:v>2258.30078</c:v>
                </c:pt>
                <c:pt idx="31937">
                  <c:v>2258.30078</c:v>
                </c:pt>
                <c:pt idx="31938">
                  <c:v>2260.7421899999981</c:v>
                </c:pt>
                <c:pt idx="31939">
                  <c:v>2260.7421899999981</c:v>
                </c:pt>
                <c:pt idx="31940">
                  <c:v>2260.7421899999981</c:v>
                </c:pt>
                <c:pt idx="31941">
                  <c:v>2260.7421899999981</c:v>
                </c:pt>
                <c:pt idx="31942">
                  <c:v>2260.7421899999981</c:v>
                </c:pt>
                <c:pt idx="31943">
                  <c:v>2260.7421899999981</c:v>
                </c:pt>
                <c:pt idx="31944">
                  <c:v>2260.7421899999981</c:v>
                </c:pt>
                <c:pt idx="31945">
                  <c:v>2258.30078</c:v>
                </c:pt>
                <c:pt idx="31946">
                  <c:v>2258.30078</c:v>
                </c:pt>
                <c:pt idx="31947">
                  <c:v>2260.7421899999981</c:v>
                </c:pt>
                <c:pt idx="31948">
                  <c:v>2260.7421899999981</c:v>
                </c:pt>
                <c:pt idx="31949">
                  <c:v>2260.7421899999981</c:v>
                </c:pt>
                <c:pt idx="31950">
                  <c:v>2258.30078</c:v>
                </c:pt>
                <c:pt idx="31951">
                  <c:v>2260.7421899999981</c:v>
                </c:pt>
                <c:pt idx="31952">
                  <c:v>2260.7421899999981</c:v>
                </c:pt>
                <c:pt idx="31953">
                  <c:v>2258.30078</c:v>
                </c:pt>
                <c:pt idx="31954">
                  <c:v>2258.30078</c:v>
                </c:pt>
                <c:pt idx="31955">
                  <c:v>2258.30078</c:v>
                </c:pt>
                <c:pt idx="31956">
                  <c:v>2260.7421899999981</c:v>
                </c:pt>
                <c:pt idx="31957">
                  <c:v>2258.30078</c:v>
                </c:pt>
                <c:pt idx="31958">
                  <c:v>2258.30078</c:v>
                </c:pt>
                <c:pt idx="31959">
                  <c:v>2260.7421899999981</c:v>
                </c:pt>
                <c:pt idx="31960">
                  <c:v>2260.7421899999981</c:v>
                </c:pt>
                <c:pt idx="31961">
                  <c:v>2258.30078</c:v>
                </c:pt>
                <c:pt idx="31962">
                  <c:v>2260.7421899999981</c:v>
                </c:pt>
                <c:pt idx="31963">
                  <c:v>2260.7421899999981</c:v>
                </c:pt>
                <c:pt idx="31964">
                  <c:v>2258.30078</c:v>
                </c:pt>
                <c:pt idx="31965">
                  <c:v>2260.7421899999981</c:v>
                </c:pt>
                <c:pt idx="31966">
                  <c:v>2260.7421899999981</c:v>
                </c:pt>
                <c:pt idx="31967">
                  <c:v>2260.7421899999981</c:v>
                </c:pt>
                <c:pt idx="31968">
                  <c:v>2260.7421899999981</c:v>
                </c:pt>
                <c:pt idx="31969">
                  <c:v>2258.30078</c:v>
                </c:pt>
                <c:pt idx="31970">
                  <c:v>2260.7421899999981</c:v>
                </c:pt>
                <c:pt idx="31971">
                  <c:v>2258.30078</c:v>
                </c:pt>
                <c:pt idx="31972">
                  <c:v>2260.7421899999981</c:v>
                </c:pt>
                <c:pt idx="31973">
                  <c:v>2258.30078</c:v>
                </c:pt>
                <c:pt idx="31974">
                  <c:v>2260.7421899999981</c:v>
                </c:pt>
                <c:pt idx="31975">
                  <c:v>2260.7421899999981</c:v>
                </c:pt>
                <c:pt idx="31976">
                  <c:v>2260.7421899999981</c:v>
                </c:pt>
                <c:pt idx="31977">
                  <c:v>2260.7421899999981</c:v>
                </c:pt>
                <c:pt idx="31978">
                  <c:v>2258.30078</c:v>
                </c:pt>
                <c:pt idx="31979">
                  <c:v>2260.7421899999981</c:v>
                </c:pt>
                <c:pt idx="31980">
                  <c:v>2260.7421899999981</c:v>
                </c:pt>
                <c:pt idx="31981">
                  <c:v>2260.7421899999981</c:v>
                </c:pt>
                <c:pt idx="31982">
                  <c:v>2260.7421899999981</c:v>
                </c:pt>
                <c:pt idx="31983">
                  <c:v>2258.30078</c:v>
                </c:pt>
                <c:pt idx="31984">
                  <c:v>2260.7421899999981</c:v>
                </c:pt>
                <c:pt idx="31985">
                  <c:v>2260.7421899999981</c:v>
                </c:pt>
                <c:pt idx="31986">
                  <c:v>2260.7421899999981</c:v>
                </c:pt>
                <c:pt idx="31987">
                  <c:v>2260.7421899999981</c:v>
                </c:pt>
                <c:pt idx="31988">
                  <c:v>2258.30078</c:v>
                </c:pt>
                <c:pt idx="31989">
                  <c:v>2260.7421899999981</c:v>
                </c:pt>
                <c:pt idx="31990">
                  <c:v>2258.30078</c:v>
                </c:pt>
                <c:pt idx="31991">
                  <c:v>2260.7421899999981</c:v>
                </c:pt>
                <c:pt idx="31992">
                  <c:v>2258.30078</c:v>
                </c:pt>
                <c:pt idx="31993">
                  <c:v>2260.7421899999981</c:v>
                </c:pt>
                <c:pt idx="31994">
                  <c:v>2260.7421899999981</c:v>
                </c:pt>
                <c:pt idx="31995">
                  <c:v>2260.7421899999981</c:v>
                </c:pt>
                <c:pt idx="31996">
                  <c:v>2258.30078</c:v>
                </c:pt>
                <c:pt idx="31997">
                  <c:v>2258.30078</c:v>
                </c:pt>
                <c:pt idx="31998">
                  <c:v>2258.30078</c:v>
                </c:pt>
                <c:pt idx="31999">
                  <c:v>2260.7421899999981</c:v>
                </c:pt>
              </c:numCache>
            </c:numRef>
          </c:yVal>
        </c:ser>
        <c:ser>
          <c:idx val="11"/>
          <c:order val="11"/>
          <c:tx>
            <c:v>Part 12</c:v>
          </c:tx>
          <c:spPr>
            <a:ln w="28575">
              <a:noFill/>
            </a:ln>
          </c:spPr>
          <c:marker>
            <c:symbol val="circle"/>
            <c:size val="2"/>
            <c:spPr>
              <a:solidFill>
                <a:schemeClr val="tx1"/>
              </a:solidFill>
              <a:ln>
                <a:solidFill>
                  <a:schemeClr val="tx1"/>
                </a:solidFill>
              </a:ln>
            </c:spPr>
          </c:marker>
          <c:xVal>
            <c:numRef>
              <c:f>Sheet1!$A$352001:$A$377257</c:f>
              <c:numCache>
                <c:formatCode>General</c:formatCode>
                <c:ptCount val="25257"/>
                <c:pt idx="0">
                  <c:v>7039.9600000161499</c:v>
                </c:pt>
                <c:pt idx="1">
                  <c:v>7039.9800000161495</c:v>
                </c:pt>
                <c:pt idx="2">
                  <c:v>7040.0000000161499</c:v>
                </c:pt>
                <c:pt idx="3">
                  <c:v>7040.0200000161503</c:v>
                </c:pt>
                <c:pt idx="4">
                  <c:v>7040.0400000161499</c:v>
                </c:pt>
                <c:pt idx="5">
                  <c:v>7040.0600000161503</c:v>
                </c:pt>
                <c:pt idx="6">
                  <c:v>7040.0800000161498</c:v>
                </c:pt>
                <c:pt idx="7">
                  <c:v>7040.1000000161503</c:v>
                </c:pt>
                <c:pt idx="8">
                  <c:v>7040.1200000161634</c:v>
                </c:pt>
                <c:pt idx="9">
                  <c:v>7040.1400000161602</c:v>
                </c:pt>
                <c:pt idx="10">
                  <c:v>7040.1600000161634</c:v>
                </c:pt>
                <c:pt idx="11">
                  <c:v>7040.1800000161602</c:v>
                </c:pt>
                <c:pt idx="12">
                  <c:v>7040.2000000161597</c:v>
                </c:pt>
                <c:pt idx="13">
                  <c:v>7040.2200000161602</c:v>
                </c:pt>
                <c:pt idx="14">
                  <c:v>7040.2400000161597</c:v>
                </c:pt>
                <c:pt idx="15">
                  <c:v>7040.2600000161601</c:v>
                </c:pt>
                <c:pt idx="16">
                  <c:v>7040.2800000161596</c:v>
                </c:pt>
                <c:pt idx="17">
                  <c:v>7040.3000000161601</c:v>
                </c:pt>
                <c:pt idx="18">
                  <c:v>7040.3200000161614</c:v>
                </c:pt>
                <c:pt idx="19">
                  <c:v>7040.34000001616</c:v>
                </c:pt>
                <c:pt idx="20">
                  <c:v>7040.3600000161614</c:v>
                </c:pt>
                <c:pt idx="21">
                  <c:v>7040.38000001616</c:v>
                </c:pt>
                <c:pt idx="22">
                  <c:v>7040.4000000161595</c:v>
                </c:pt>
                <c:pt idx="23">
                  <c:v>7040.42000001616</c:v>
                </c:pt>
                <c:pt idx="24">
                  <c:v>7040.4400000161595</c:v>
                </c:pt>
                <c:pt idx="25">
                  <c:v>7040.4600000161599</c:v>
                </c:pt>
                <c:pt idx="26">
                  <c:v>7040.4800000161595</c:v>
                </c:pt>
                <c:pt idx="27">
                  <c:v>7040.5000000161599</c:v>
                </c:pt>
                <c:pt idx="28">
                  <c:v>7040.5200000161603</c:v>
                </c:pt>
                <c:pt idx="29">
                  <c:v>7040.5400000161599</c:v>
                </c:pt>
                <c:pt idx="30">
                  <c:v>7040.5600000161603</c:v>
                </c:pt>
                <c:pt idx="31">
                  <c:v>7040.5800000161698</c:v>
                </c:pt>
                <c:pt idx="32">
                  <c:v>7040.6000000161703</c:v>
                </c:pt>
                <c:pt idx="33">
                  <c:v>7040.6200000161734</c:v>
                </c:pt>
                <c:pt idx="34">
                  <c:v>7040.6400000161702</c:v>
                </c:pt>
                <c:pt idx="35">
                  <c:v>7040.6600000161734</c:v>
                </c:pt>
                <c:pt idx="36">
                  <c:v>7040.6800000161702</c:v>
                </c:pt>
                <c:pt idx="37">
                  <c:v>7040.7000000161697</c:v>
                </c:pt>
                <c:pt idx="38">
                  <c:v>7040.7200000161702</c:v>
                </c:pt>
                <c:pt idx="39">
                  <c:v>7040.7400000161697</c:v>
                </c:pt>
                <c:pt idx="40">
                  <c:v>7040.7600000161701</c:v>
                </c:pt>
                <c:pt idx="41">
                  <c:v>7040.7800000161697</c:v>
                </c:pt>
                <c:pt idx="42">
                  <c:v>7040.8000000161701</c:v>
                </c:pt>
                <c:pt idx="43">
                  <c:v>7040.8200000161714</c:v>
                </c:pt>
                <c:pt idx="44">
                  <c:v>7040.8400000161701</c:v>
                </c:pt>
                <c:pt idx="45">
                  <c:v>7040.8600000161714</c:v>
                </c:pt>
                <c:pt idx="46">
                  <c:v>7040.88000001617</c:v>
                </c:pt>
                <c:pt idx="47">
                  <c:v>7040.9000000161705</c:v>
                </c:pt>
                <c:pt idx="48">
                  <c:v>7040.92000001617</c:v>
                </c:pt>
                <c:pt idx="49">
                  <c:v>7040.9400000161695</c:v>
                </c:pt>
                <c:pt idx="50">
                  <c:v>7040.9600000161699</c:v>
                </c:pt>
                <c:pt idx="51">
                  <c:v>7040.9800000161695</c:v>
                </c:pt>
                <c:pt idx="52">
                  <c:v>7041.0000000161699</c:v>
                </c:pt>
                <c:pt idx="53">
                  <c:v>7041.0200000161703</c:v>
                </c:pt>
                <c:pt idx="54">
                  <c:v>7041.0400000161799</c:v>
                </c:pt>
                <c:pt idx="55">
                  <c:v>7041.0600000161803</c:v>
                </c:pt>
                <c:pt idx="56">
                  <c:v>7041.0800000161798</c:v>
                </c:pt>
                <c:pt idx="57">
                  <c:v>7041.1000000161803</c:v>
                </c:pt>
                <c:pt idx="58">
                  <c:v>7041.1200000161834</c:v>
                </c:pt>
                <c:pt idx="59">
                  <c:v>7041.1400000161802</c:v>
                </c:pt>
                <c:pt idx="60">
                  <c:v>7041.1600000161834</c:v>
                </c:pt>
                <c:pt idx="61">
                  <c:v>7041.1800000161802</c:v>
                </c:pt>
                <c:pt idx="62">
                  <c:v>7041.2000000161797</c:v>
                </c:pt>
                <c:pt idx="63">
                  <c:v>7041.2200000161802</c:v>
                </c:pt>
                <c:pt idx="64">
                  <c:v>7041.2400000161797</c:v>
                </c:pt>
                <c:pt idx="65">
                  <c:v>7041.2600000161801</c:v>
                </c:pt>
                <c:pt idx="66">
                  <c:v>7041.2800000161797</c:v>
                </c:pt>
                <c:pt idx="67">
                  <c:v>7041.3000000161801</c:v>
                </c:pt>
                <c:pt idx="68">
                  <c:v>7041.3200000161814</c:v>
                </c:pt>
                <c:pt idx="69">
                  <c:v>7041.3400000161801</c:v>
                </c:pt>
                <c:pt idx="70">
                  <c:v>7041.3600000161814</c:v>
                </c:pt>
                <c:pt idx="71">
                  <c:v>7041.38000001618</c:v>
                </c:pt>
                <c:pt idx="72">
                  <c:v>7041.4000000161795</c:v>
                </c:pt>
                <c:pt idx="73">
                  <c:v>7041.42000001618</c:v>
                </c:pt>
                <c:pt idx="74">
                  <c:v>7041.4400000161795</c:v>
                </c:pt>
                <c:pt idx="75">
                  <c:v>7041.4600000161799</c:v>
                </c:pt>
                <c:pt idx="76">
                  <c:v>7041.4800000161795</c:v>
                </c:pt>
                <c:pt idx="77">
                  <c:v>7041.5000000161899</c:v>
                </c:pt>
                <c:pt idx="78">
                  <c:v>7041.5200000161904</c:v>
                </c:pt>
                <c:pt idx="79">
                  <c:v>7041.5400000161899</c:v>
                </c:pt>
                <c:pt idx="80">
                  <c:v>7041.5600000161903</c:v>
                </c:pt>
                <c:pt idx="81">
                  <c:v>7041.5800000161898</c:v>
                </c:pt>
                <c:pt idx="82">
                  <c:v>7041.6000000161903</c:v>
                </c:pt>
                <c:pt idx="83">
                  <c:v>7041.6200000161934</c:v>
                </c:pt>
                <c:pt idx="84">
                  <c:v>7041.6400000161902</c:v>
                </c:pt>
                <c:pt idx="85">
                  <c:v>7041.6600000161934</c:v>
                </c:pt>
                <c:pt idx="86">
                  <c:v>7041.6800000161902</c:v>
                </c:pt>
                <c:pt idx="87">
                  <c:v>7041.7000000161897</c:v>
                </c:pt>
                <c:pt idx="88">
                  <c:v>7041.7200000161902</c:v>
                </c:pt>
                <c:pt idx="89">
                  <c:v>7041.7400000161897</c:v>
                </c:pt>
                <c:pt idx="90">
                  <c:v>7041.7600000161901</c:v>
                </c:pt>
                <c:pt idx="91">
                  <c:v>7041.7800000161897</c:v>
                </c:pt>
                <c:pt idx="92">
                  <c:v>7041.8000000161901</c:v>
                </c:pt>
                <c:pt idx="93">
                  <c:v>7041.8200000161914</c:v>
                </c:pt>
                <c:pt idx="94">
                  <c:v>7041.8400000161901</c:v>
                </c:pt>
                <c:pt idx="95">
                  <c:v>7041.8600000161914</c:v>
                </c:pt>
                <c:pt idx="96">
                  <c:v>7041.88000001619</c:v>
                </c:pt>
                <c:pt idx="97">
                  <c:v>7041.9000000161896</c:v>
                </c:pt>
                <c:pt idx="98">
                  <c:v>7041.92000001619</c:v>
                </c:pt>
                <c:pt idx="99">
                  <c:v>7041.9400000161895</c:v>
                </c:pt>
                <c:pt idx="100">
                  <c:v>7041.9600000162</c:v>
                </c:pt>
                <c:pt idx="101">
                  <c:v>7041.9800000161995</c:v>
                </c:pt>
                <c:pt idx="102">
                  <c:v>7042.0000000161999</c:v>
                </c:pt>
                <c:pt idx="103">
                  <c:v>7042.0200000162004</c:v>
                </c:pt>
                <c:pt idx="104">
                  <c:v>7042.0400000161999</c:v>
                </c:pt>
                <c:pt idx="105">
                  <c:v>7042.0600000162003</c:v>
                </c:pt>
                <c:pt idx="106">
                  <c:v>7042.0800000161998</c:v>
                </c:pt>
                <c:pt idx="107">
                  <c:v>7042.1000000162003</c:v>
                </c:pt>
                <c:pt idx="108">
                  <c:v>7042.1200000162034</c:v>
                </c:pt>
                <c:pt idx="109">
                  <c:v>7042.1400000162002</c:v>
                </c:pt>
                <c:pt idx="110">
                  <c:v>7042.1600000162034</c:v>
                </c:pt>
                <c:pt idx="111">
                  <c:v>7042.1800000162002</c:v>
                </c:pt>
                <c:pt idx="112">
                  <c:v>7042.2000000161997</c:v>
                </c:pt>
                <c:pt idx="113">
                  <c:v>7042.2200000162002</c:v>
                </c:pt>
                <c:pt idx="114">
                  <c:v>7042.2400000161997</c:v>
                </c:pt>
                <c:pt idx="115">
                  <c:v>7042.2600000162001</c:v>
                </c:pt>
                <c:pt idx="116">
                  <c:v>7042.2800000161997</c:v>
                </c:pt>
                <c:pt idx="117">
                  <c:v>7042.3000000162001</c:v>
                </c:pt>
                <c:pt idx="118">
                  <c:v>7042.3200000162014</c:v>
                </c:pt>
                <c:pt idx="119">
                  <c:v>7042.3400000162001</c:v>
                </c:pt>
                <c:pt idx="120">
                  <c:v>7042.3600000162014</c:v>
                </c:pt>
                <c:pt idx="121">
                  <c:v>7042.3800000162</c:v>
                </c:pt>
                <c:pt idx="122">
                  <c:v>7042.4000000162096</c:v>
                </c:pt>
                <c:pt idx="123">
                  <c:v>7042.42000001621</c:v>
                </c:pt>
                <c:pt idx="124">
                  <c:v>7042.4400000162095</c:v>
                </c:pt>
                <c:pt idx="125">
                  <c:v>7042.46000001621</c:v>
                </c:pt>
                <c:pt idx="126">
                  <c:v>7042.4800000162095</c:v>
                </c:pt>
                <c:pt idx="127">
                  <c:v>7042.5000000162099</c:v>
                </c:pt>
                <c:pt idx="128">
                  <c:v>7042.5200000162104</c:v>
                </c:pt>
                <c:pt idx="129">
                  <c:v>7042.5400000162099</c:v>
                </c:pt>
                <c:pt idx="130">
                  <c:v>7042.5600000162103</c:v>
                </c:pt>
                <c:pt idx="131">
                  <c:v>7042.5800000162099</c:v>
                </c:pt>
                <c:pt idx="132">
                  <c:v>7042.6000000162103</c:v>
                </c:pt>
                <c:pt idx="133">
                  <c:v>7042.6200000162135</c:v>
                </c:pt>
                <c:pt idx="134">
                  <c:v>7042.6400000162103</c:v>
                </c:pt>
                <c:pt idx="135">
                  <c:v>7042.6600000162134</c:v>
                </c:pt>
                <c:pt idx="136">
                  <c:v>7042.6800000162102</c:v>
                </c:pt>
                <c:pt idx="137">
                  <c:v>7042.7000000162097</c:v>
                </c:pt>
                <c:pt idx="138">
                  <c:v>7042.7200000162102</c:v>
                </c:pt>
                <c:pt idx="139">
                  <c:v>7042.7400000162097</c:v>
                </c:pt>
                <c:pt idx="140">
                  <c:v>7042.7600000162101</c:v>
                </c:pt>
                <c:pt idx="141">
                  <c:v>7042.7800000162097</c:v>
                </c:pt>
                <c:pt idx="142">
                  <c:v>7042.8000000162101</c:v>
                </c:pt>
                <c:pt idx="143">
                  <c:v>7042.8200000162124</c:v>
                </c:pt>
                <c:pt idx="144">
                  <c:v>7042.8400000162101</c:v>
                </c:pt>
                <c:pt idx="145">
                  <c:v>7042.8600000162214</c:v>
                </c:pt>
                <c:pt idx="146">
                  <c:v>7042.88000001622</c:v>
                </c:pt>
                <c:pt idx="147">
                  <c:v>7042.9000000162196</c:v>
                </c:pt>
                <c:pt idx="148">
                  <c:v>7042.92000001622</c:v>
                </c:pt>
                <c:pt idx="149">
                  <c:v>7042.9400000162195</c:v>
                </c:pt>
                <c:pt idx="150">
                  <c:v>7042.96000001622</c:v>
                </c:pt>
                <c:pt idx="151">
                  <c:v>7042.9800000162195</c:v>
                </c:pt>
                <c:pt idx="152">
                  <c:v>7043.0000000162199</c:v>
                </c:pt>
                <c:pt idx="153">
                  <c:v>7043.0200000162204</c:v>
                </c:pt>
                <c:pt idx="154">
                  <c:v>7043.0400000162199</c:v>
                </c:pt>
                <c:pt idx="155">
                  <c:v>7043.0600000162203</c:v>
                </c:pt>
                <c:pt idx="156">
                  <c:v>7043.0800000162199</c:v>
                </c:pt>
                <c:pt idx="157">
                  <c:v>7043.1000000162203</c:v>
                </c:pt>
                <c:pt idx="158">
                  <c:v>7043.1200000162235</c:v>
                </c:pt>
                <c:pt idx="159">
                  <c:v>7043.1400000162203</c:v>
                </c:pt>
                <c:pt idx="160">
                  <c:v>7043.1600000162234</c:v>
                </c:pt>
                <c:pt idx="161">
                  <c:v>7043.1800000162202</c:v>
                </c:pt>
                <c:pt idx="162">
                  <c:v>7043.2000000162197</c:v>
                </c:pt>
                <c:pt idx="163">
                  <c:v>7043.2200000162202</c:v>
                </c:pt>
                <c:pt idx="164">
                  <c:v>7043.2400000162197</c:v>
                </c:pt>
                <c:pt idx="165">
                  <c:v>7043.2600000162201</c:v>
                </c:pt>
                <c:pt idx="166">
                  <c:v>7043.2800000162197</c:v>
                </c:pt>
                <c:pt idx="167">
                  <c:v>7043.3000000162201</c:v>
                </c:pt>
                <c:pt idx="168">
                  <c:v>7043.3200000162324</c:v>
                </c:pt>
                <c:pt idx="169">
                  <c:v>7043.3400000162301</c:v>
                </c:pt>
                <c:pt idx="170">
                  <c:v>7043.3600000162314</c:v>
                </c:pt>
                <c:pt idx="171">
                  <c:v>7043.38000001623</c:v>
                </c:pt>
                <c:pt idx="172">
                  <c:v>7043.4000000162296</c:v>
                </c:pt>
                <c:pt idx="173">
                  <c:v>7043.42000001623</c:v>
                </c:pt>
                <c:pt idx="174">
                  <c:v>7043.4400000162295</c:v>
                </c:pt>
                <c:pt idx="175">
                  <c:v>7043.46000001623</c:v>
                </c:pt>
                <c:pt idx="176">
                  <c:v>7043.4800000162295</c:v>
                </c:pt>
                <c:pt idx="177">
                  <c:v>7043.5000000162299</c:v>
                </c:pt>
                <c:pt idx="178">
                  <c:v>7043.5200000162304</c:v>
                </c:pt>
                <c:pt idx="179">
                  <c:v>7043.5400000162299</c:v>
                </c:pt>
                <c:pt idx="180">
                  <c:v>7043.5600000162303</c:v>
                </c:pt>
                <c:pt idx="181">
                  <c:v>7043.5800000162299</c:v>
                </c:pt>
                <c:pt idx="182">
                  <c:v>7043.6000000162303</c:v>
                </c:pt>
                <c:pt idx="183">
                  <c:v>7043.6200000162335</c:v>
                </c:pt>
                <c:pt idx="184">
                  <c:v>7043.6400000162303</c:v>
                </c:pt>
                <c:pt idx="185">
                  <c:v>7043.6600000162334</c:v>
                </c:pt>
                <c:pt idx="186">
                  <c:v>7043.6800000162302</c:v>
                </c:pt>
                <c:pt idx="187">
                  <c:v>7043.7000000162298</c:v>
                </c:pt>
                <c:pt idx="188">
                  <c:v>7043.7200000162302</c:v>
                </c:pt>
                <c:pt idx="189">
                  <c:v>7043.7400000162297</c:v>
                </c:pt>
                <c:pt idx="190">
                  <c:v>7043.7600000162302</c:v>
                </c:pt>
                <c:pt idx="191">
                  <c:v>7043.7800000162397</c:v>
                </c:pt>
                <c:pt idx="192">
                  <c:v>7043.8000000162401</c:v>
                </c:pt>
                <c:pt idx="193">
                  <c:v>7043.8200000162424</c:v>
                </c:pt>
                <c:pt idx="194">
                  <c:v>7043.8400000162401</c:v>
                </c:pt>
                <c:pt idx="195">
                  <c:v>7043.8600000162414</c:v>
                </c:pt>
                <c:pt idx="196">
                  <c:v>7043.88000001624</c:v>
                </c:pt>
                <c:pt idx="197">
                  <c:v>7043.9000000162396</c:v>
                </c:pt>
                <c:pt idx="198">
                  <c:v>7043.92000001624</c:v>
                </c:pt>
                <c:pt idx="199">
                  <c:v>7043.9400000162395</c:v>
                </c:pt>
                <c:pt idx="200">
                  <c:v>7043.96000001624</c:v>
                </c:pt>
                <c:pt idx="201">
                  <c:v>7043.9800000162395</c:v>
                </c:pt>
                <c:pt idx="202">
                  <c:v>7044.0000000162399</c:v>
                </c:pt>
                <c:pt idx="203">
                  <c:v>7044.0200000162404</c:v>
                </c:pt>
                <c:pt idx="204">
                  <c:v>7044.0400000162399</c:v>
                </c:pt>
                <c:pt idx="205">
                  <c:v>7044.0600000162403</c:v>
                </c:pt>
                <c:pt idx="206">
                  <c:v>7044.0800000162399</c:v>
                </c:pt>
                <c:pt idx="207">
                  <c:v>7044.1000000162403</c:v>
                </c:pt>
                <c:pt idx="208">
                  <c:v>7044.1200000162435</c:v>
                </c:pt>
                <c:pt idx="209">
                  <c:v>7044.1400000162403</c:v>
                </c:pt>
                <c:pt idx="210">
                  <c:v>7044.1600000162434</c:v>
                </c:pt>
                <c:pt idx="211">
                  <c:v>7044.1800000162402</c:v>
                </c:pt>
                <c:pt idx="212">
                  <c:v>7044.2000000162398</c:v>
                </c:pt>
                <c:pt idx="213">
                  <c:v>7044.2200000162402</c:v>
                </c:pt>
                <c:pt idx="214">
                  <c:v>7044.2400000162497</c:v>
                </c:pt>
                <c:pt idx="215">
                  <c:v>7044.2600000162502</c:v>
                </c:pt>
                <c:pt idx="216">
                  <c:v>7044.2800000162497</c:v>
                </c:pt>
                <c:pt idx="217">
                  <c:v>7044.3000000162501</c:v>
                </c:pt>
                <c:pt idx="218">
                  <c:v>7044.3200000162524</c:v>
                </c:pt>
                <c:pt idx="219">
                  <c:v>7044.3400000162501</c:v>
                </c:pt>
                <c:pt idx="220">
                  <c:v>7044.3600000162514</c:v>
                </c:pt>
                <c:pt idx="221">
                  <c:v>7044.3800000162501</c:v>
                </c:pt>
                <c:pt idx="222">
                  <c:v>7044.4000000162496</c:v>
                </c:pt>
                <c:pt idx="223">
                  <c:v>7044.42000001625</c:v>
                </c:pt>
                <c:pt idx="224">
                  <c:v>7044.4400000162505</c:v>
                </c:pt>
                <c:pt idx="225">
                  <c:v>7044.46000001625</c:v>
                </c:pt>
                <c:pt idx="226">
                  <c:v>7044.4800000162495</c:v>
                </c:pt>
                <c:pt idx="227">
                  <c:v>7044.5000000162499</c:v>
                </c:pt>
                <c:pt idx="228">
                  <c:v>7044.5200000162504</c:v>
                </c:pt>
                <c:pt idx="229">
                  <c:v>7044.5400000162499</c:v>
                </c:pt>
                <c:pt idx="230">
                  <c:v>7044.5600000162503</c:v>
                </c:pt>
                <c:pt idx="231">
                  <c:v>7044.5800000162499</c:v>
                </c:pt>
                <c:pt idx="232">
                  <c:v>7044.6000000162503</c:v>
                </c:pt>
                <c:pt idx="233">
                  <c:v>7044.6200000162535</c:v>
                </c:pt>
                <c:pt idx="234">
                  <c:v>7044.6400000162503</c:v>
                </c:pt>
                <c:pt idx="235">
                  <c:v>7044.6600000162534</c:v>
                </c:pt>
                <c:pt idx="236">
                  <c:v>7044.6800000162502</c:v>
                </c:pt>
                <c:pt idx="237">
                  <c:v>7044.7000000162598</c:v>
                </c:pt>
                <c:pt idx="238">
                  <c:v>7044.7200000162602</c:v>
                </c:pt>
                <c:pt idx="239">
                  <c:v>7044.7400000162597</c:v>
                </c:pt>
                <c:pt idx="240">
                  <c:v>7044.7600000162602</c:v>
                </c:pt>
                <c:pt idx="241">
                  <c:v>7044.7800000162597</c:v>
                </c:pt>
                <c:pt idx="242">
                  <c:v>7044.8000000162601</c:v>
                </c:pt>
                <c:pt idx="243">
                  <c:v>7044.8200000162624</c:v>
                </c:pt>
                <c:pt idx="244">
                  <c:v>7044.8400000162601</c:v>
                </c:pt>
                <c:pt idx="245">
                  <c:v>7044.8600000162614</c:v>
                </c:pt>
                <c:pt idx="246">
                  <c:v>7044.8800000162601</c:v>
                </c:pt>
                <c:pt idx="247">
                  <c:v>7044.9000000162596</c:v>
                </c:pt>
                <c:pt idx="248">
                  <c:v>7044.92000001626</c:v>
                </c:pt>
                <c:pt idx="249">
                  <c:v>7044.9400000162595</c:v>
                </c:pt>
                <c:pt idx="250">
                  <c:v>7044.96000001626</c:v>
                </c:pt>
                <c:pt idx="251">
                  <c:v>7044.9800000162595</c:v>
                </c:pt>
                <c:pt idx="252">
                  <c:v>7045.0000000162599</c:v>
                </c:pt>
                <c:pt idx="253">
                  <c:v>7045.0200000162604</c:v>
                </c:pt>
                <c:pt idx="254">
                  <c:v>7045.0400000162599</c:v>
                </c:pt>
                <c:pt idx="255">
                  <c:v>7045.0600000162603</c:v>
                </c:pt>
                <c:pt idx="256">
                  <c:v>7045.0800000162599</c:v>
                </c:pt>
                <c:pt idx="257">
                  <c:v>7045.1000000162603</c:v>
                </c:pt>
                <c:pt idx="258">
                  <c:v>7045.1200000162635</c:v>
                </c:pt>
                <c:pt idx="259">
                  <c:v>7045.1400000162603</c:v>
                </c:pt>
                <c:pt idx="260">
                  <c:v>7045.1600000162734</c:v>
                </c:pt>
                <c:pt idx="261">
                  <c:v>7045.1800000162702</c:v>
                </c:pt>
                <c:pt idx="262">
                  <c:v>7045.2000000162698</c:v>
                </c:pt>
                <c:pt idx="263">
                  <c:v>7045.2200000162702</c:v>
                </c:pt>
                <c:pt idx="264">
                  <c:v>7045.2400000162697</c:v>
                </c:pt>
                <c:pt idx="265">
                  <c:v>7045.2600000162702</c:v>
                </c:pt>
                <c:pt idx="266">
                  <c:v>7045.2800000162697</c:v>
                </c:pt>
                <c:pt idx="267">
                  <c:v>7045.3000000162701</c:v>
                </c:pt>
                <c:pt idx="268">
                  <c:v>7045.3200000162724</c:v>
                </c:pt>
                <c:pt idx="269">
                  <c:v>7045.3400000162701</c:v>
                </c:pt>
                <c:pt idx="270">
                  <c:v>7045.3600000162714</c:v>
                </c:pt>
                <c:pt idx="271">
                  <c:v>7045.3800000162701</c:v>
                </c:pt>
                <c:pt idx="272">
                  <c:v>7045.4000000162696</c:v>
                </c:pt>
                <c:pt idx="273">
                  <c:v>7045.42000001627</c:v>
                </c:pt>
                <c:pt idx="274">
                  <c:v>7045.4400000162696</c:v>
                </c:pt>
                <c:pt idx="275">
                  <c:v>7045.46000001627</c:v>
                </c:pt>
                <c:pt idx="276">
                  <c:v>7045.4800000162695</c:v>
                </c:pt>
                <c:pt idx="277">
                  <c:v>7045.50000001627</c:v>
                </c:pt>
                <c:pt idx="278">
                  <c:v>7045.5200000162704</c:v>
                </c:pt>
                <c:pt idx="279">
                  <c:v>7045.5400000162699</c:v>
                </c:pt>
                <c:pt idx="280">
                  <c:v>7045.5600000162704</c:v>
                </c:pt>
                <c:pt idx="281">
                  <c:v>7045.5800000162699</c:v>
                </c:pt>
                <c:pt idx="282">
                  <c:v>7045.6000000162703</c:v>
                </c:pt>
                <c:pt idx="283">
                  <c:v>7045.6200000162835</c:v>
                </c:pt>
                <c:pt idx="284">
                  <c:v>7045.6400000162803</c:v>
                </c:pt>
                <c:pt idx="285">
                  <c:v>7045.6600000162834</c:v>
                </c:pt>
                <c:pt idx="286">
                  <c:v>7045.6800000162802</c:v>
                </c:pt>
                <c:pt idx="287">
                  <c:v>7045.7000000162798</c:v>
                </c:pt>
                <c:pt idx="288">
                  <c:v>7045.7200000162802</c:v>
                </c:pt>
                <c:pt idx="289">
                  <c:v>7045.7400000162797</c:v>
                </c:pt>
                <c:pt idx="290">
                  <c:v>7045.7600000162802</c:v>
                </c:pt>
                <c:pt idx="291">
                  <c:v>7045.7800000162797</c:v>
                </c:pt>
                <c:pt idx="292">
                  <c:v>7045.8000000162801</c:v>
                </c:pt>
                <c:pt idx="293">
                  <c:v>7045.8200000162824</c:v>
                </c:pt>
                <c:pt idx="294">
                  <c:v>7045.8400000162801</c:v>
                </c:pt>
                <c:pt idx="295">
                  <c:v>7045.8600000162814</c:v>
                </c:pt>
                <c:pt idx="296">
                  <c:v>7045.8800000162801</c:v>
                </c:pt>
                <c:pt idx="297">
                  <c:v>7045.9000000162796</c:v>
                </c:pt>
                <c:pt idx="298">
                  <c:v>7045.92000001628</c:v>
                </c:pt>
                <c:pt idx="299">
                  <c:v>7045.9400000162796</c:v>
                </c:pt>
                <c:pt idx="300">
                  <c:v>7045.96000001628</c:v>
                </c:pt>
                <c:pt idx="301">
                  <c:v>7045.9800000162795</c:v>
                </c:pt>
                <c:pt idx="302">
                  <c:v>7046.00000001628</c:v>
                </c:pt>
                <c:pt idx="303">
                  <c:v>7046.0200000162804</c:v>
                </c:pt>
                <c:pt idx="304">
                  <c:v>7046.0400000162799</c:v>
                </c:pt>
                <c:pt idx="305">
                  <c:v>7046.0600000162804</c:v>
                </c:pt>
                <c:pt idx="306">
                  <c:v>7046.0800000162899</c:v>
                </c:pt>
                <c:pt idx="307">
                  <c:v>7046.1000000162903</c:v>
                </c:pt>
                <c:pt idx="308">
                  <c:v>7046.1200000162935</c:v>
                </c:pt>
                <c:pt idx="309">
                  <c:v>7046.1400000162903</c:v>
                </c:pt>
                <c:pt idx="310">
                  <c:v>7046.1600000162935</c:v>
                </c:pt>
                <c:pt idx="311">
                  <c:v>7046.1800000162903</c:v>
                </c:pt>
                <c:pt idx="312">
                  <c:v>7046.2000000162898</c:v>
                </c:pt>
                <c:pt idx="313">
                  <c:v>7046.2200000162902</c:v>
                </c:pt>
                <c:pt idx="314">
                  <c:v>7046.2400000162897</c:v>
                </c:pt>
                <c:pt idx="315">
                  <c:v>7046.2600000162902</c:v>
                </c:pt>
                <c:pt idx="316">
                  <c:v>7046.2800000162897</c:v>
                </c:pt>
                <c:pt idx="317">
                  <c:v>7046.3000000162901</c:v>
                </c:pt>
                <c:pt idx="318">
                  <c:v>7046.3200000162924</c:v>
                </c:pt>
                <c:pt idx="319">
                  <c:v>7046.3400000162901</c:v>
                </c:pt>
                <c:pt idx="320">
                  <c:v>7046.3600000162924</c:v>
                </c:pt>
                <c:pt idx="321">
                  <c:v>7046.3800000162901</c:v>
                </c:pt>
                <c:pt idx="322">
                  <c:v>7046.4000000162896</c:v>
                </c:pt>
                <c:pt idx="323">
                  <c:v>7046.42000001629</c:v>
                </c:pt>
                <c:pt idx="324">
                  <c:v>7046.4400000162896</c:v>
                </c:pt>
                <c:pt idx="325">
                  <c:v>7046.46000001629</c:v>
                </c:pt>
                <c:pt idx="326">
                  <c:v>7046.4800000162895</c:v>
                </c:pt>
                <c:pt idx="327">
                  <c:v>7046.50000001629</c:v>
                </c:pt>
                <c:pt idx="328">
                  <c:v>7046.5200000162904</c:v>
                </c:pt>
                <c:pt idx="329">
                  <c:v>7046.5400000162999</c:v>
                </c:pt>
                <c:pt idx="330">
                  <c:v>7046.5600000163004</c:v>
                </c:pt>
                <c:pt idx="331">
                  <c:v>7046.5800000162999</c:v>
                </c:pt>
                <c:pt idx="332">
                  <c:v>7046.6000000163003</c:v>
                </c:pt>
                <c:pt idx="333">
                  <c:v>7046.6200000163035</c:v>
                </c:pt>
                <c:pt idx="334">
                  <c:v>7046.6400000163003</c:v>
                </c:pt>
                <c:pt idx="335">
                  <c:v>7046.6600000163035</c:v>
                </c:pt>
                <c:pt idx="336">
                  <c:v>7046.6800000163003</c:v>
                </c:pt>
                <c:pt idx="337">
                  <c:v>7046.7000000162998</c:v>
                </c:pt>
                <c:pt idx="338">
                  <c:v>7046.7200000163002</c:v>
                </c:pt>
                <c:pt idx="339">
                  <c:v>7046.7400000162997</c:v>
                </c:pt>
                <c:pt idx="340">
                  <c:v>7046.7600000163002</c:v>
                </c:pt>
                <c:pt idx="341">
                  <c:v>7046.7800000162997</c:v>
                </c:pt>
                <c:pt idx="342">
                  <c:v>7046.8000000163001</c:v>
                </c:pt>
                <c:pt idx="343">
                  <c:v>7046.8200000163024</c:v>
                </c:pt>
                <c:pt idx="344">
                  <c:v>7046.8400000163001</c:v>
                </c:pt>
                <c:pt idx="345">
                  <c:v>7046.8600000163024</c:v>
                </c:pt>
                <c:pt idx="346">
                  <c:v>7046.8800000163001</c:v>
                </c:pt>
                <c:pt idx="347">
                  <c:v>7046.9000000162996</c:v>
                </c:pt>
                <c:pt idx="348">
                  <c:v>7046.9200000163</c:v>
                </c:pt>
                <c:pt idx="349">
                  <c:v>7046.9400000162996</c:v>
                </c:pt>
                <c:pt idx="350">
                  <c:v>7046.9600000163</c:v>
                </c:pt>
                <c:pt idx="351">
                  <c:v>7046.9800000162995</c:v>
                </c:pt>
                <c:pt idx="352">
                  <c:v>7047.00000001631</c:v>
                </c:pt>
                <c:pt idx="353">
                  <c:v>7047.0200000163104</c:v>
                </c:pt>
                <c:pt idx="354">
                  <c:v>7047.0400000163099</c:v>
                </c:pt>
                <c:pt idx="355">
                  <c:v>7047.0600000163104</c:v>
                </c:pt>
                <c:pt idx="356">
                  <c:v>7047.0800000163099</c:v>
                </c:pt>
                <c:pt idx="357">
                  <c:v>7047.1000000163103</c:v>
                </c:pt>
                <c:pt idx="358">
                  <c:v>7047.1200000163135</c:v>
                </c:pt>
                <c:pt idx="359">
                  <c:v>7047.1400000163103</c:v>
                </c:pt>
                <c:pt idx="360">
                  <c:v>7047.1600000163135</c:v>
                </c:pt>
                <c:pt idx="361">
                  <c:v>7047.1800000163103</c:v>
                </c:pt>
                <c:pt idx="362">
                  <c:v>7047.2000000163098</c:v>
                </c:pt>
                <c:pt idx="363">
                  <c:v>7047.2200000163102</c:v>
                </c:pt>
                <c:pt idx="364">
                  <c:v>7047.2400000163098</c:v>
                </c:pt>
                <c:pt idx="365">
                  <c:v>7047.2600000163102</c:v>
                </c:pt>
                <c:pt idx="366">
                  <c:v>7047.2800000163097</c:v>
                </c:pt>
                <c:pt idx="367">
                  <c:v>7047.3000000163102</c:v>
                </c:pt>
                <c:pt idx="368">
                  <c:v>7047.3200000163124</c:v>
                </c:pt>
                <c:pt idx="369">
                  <c:v>7047.3400000163101</c:v>
                </c:pt>
                <c:pt idx="370">
                  <c:v>7047.3600000163124</c:v>
                </c:pt>
                <c:pt idx="371">
                  <c:v>7047.3800000163101</c:v>
                </c:pt>
                <c:pt idx="372">
                  <c:v>7047.4000000163096</c:v>
                </c:pt>
                <c:pt idx="373">
                  <c:v>7047.42000001631</c:v>
                </c:pt>
                <c:pt idx="374">
                  <c:v>7047.4400000163196</c:v>
                </c:pt>
                <c:pt idx="375">
                  <c:v>7047.46000001632</c:v>
                </c:pt>
                <c:pt idx="376">
                  <c:v>7047.4800000163195</c:v>
                </c:pt>
                <c:pt idx="377">
                  <c:v>7047.50000001632</c:v>
                </c:pt>
                <c:pt idx="378">
                  <c:v>7047.5200000163204</c:v>
                </c:pt>
                <c:pt idx="379">
                  <c:v>7047.5400000163199</c:v>
                </c:pt>
                <c:pt idx="380">
                  <c:v>7047.5600000163204</c:v>
                </c:pt>
                <c:pt idx="381">
                  <c:v>7047.5800000163199</c:v>
                </c:pt>
                <c:pt idx="382">
                  <c:v>7047.6000000163203</c:v>
                </c:pt>
                <c:pt idx="383">
                  <c:v>7047.6200000163235</c:v>
                </c:pt>
                <c:pt idx="384">
                  <c:v>7047.6400000163203</c:v>
                </c:pt>
                <c:pt idx="385">
                  <c:v>7047.6600000163235</c:v>
                </c:pt>
                <c:pt idx="386">
                  <c:v>7047.6800000163203</c:v>
                </c:pt>
                <c:pt idx="387">
                  <c:v>7047.7000000163198</c:v>
                </c:pt>
                <c:pt idx="388">
                  <c:v>7047.7200000163202</c:v>
                </c:pt>
                <c:pt idx="389">
                  <c:v>7047.7400000163198</c:v>
                </c:pt>
                <c:pt idx="390">
                  <c:v>7047.7600000163202</c:v>
                </c:pt>
                <c:pt idx="391">
                  <c:v>7047.7800000163197</c:v>
                </c:pt>
                <c:pt idx="392">
                  <c:v>7047.8000000163202</c:v>
                </c:pt>
                <c:pt idx="393">
                  <c:v>7047.8200000163224</c:v>
                </c:pt>
                <c:pt idx="394">
                  <c:v>7047.8400000163201</c:v>
                </c:pt>
                <c:pt idx="395">
                  <c:v>7047.8600000163224</c:v>
                </c:pt>
                <c:pt idx="396">
                  <c:v>7047.8800000163201</c:v>
                </c:pt>
                <c:pt idx="397">
                  <c:v>7047.9000000163296</c:v>
                </c:pt>
                <c:pt idx="398">
                  <c:v>7047.9200000163301</c:v>
                </c:pt>
                <c:pt idx="399">
                  <c:v>7047.9400000163296</c:v>
                </c:pt>
                <c:pt idx="400">
                  <c:v>7047.96000001633</c:v>
                </c:pt>
                <c:pt idx="401">
                  <c:v>7047.9800000163305</c:v>
                </c:pt>
                <c:pt idx="402">
                  <c:v>7048.00000001633</c:v>
                </c:pt>
                <c:pt idx="403">
                  <c:v>7048.0200000163304</c:v>
                </c:pt>
                <c:pt idx="404">
                  <c:v>7048.0400000163299</c:v>
                </c:pt>
                <c:pt idx="405">
                  <c:v>7048.0600000163304</c:v>
                </c:pt>
                <c:pt idx="406">
                  <c:v>7048.0800000163299</c:v>
                </c:pt>
                <c:pt idx="407">
                  <c:v>7048.1000000163303</c:v>
                </c:pt>
                <c:pt idx="408">
                  <c:v>7048.1200000163335</c:v>
                </c:pt>
                <c:pt idx="409">
                  <c:v>7048.1400000163303</c:v>
                </c:pt>
                <c:pt idx="410">
                  <c:v>7048.1600000163335</c:v>
                </c:pt>
                <c:pt idx="411">
                  <c:v>7048.1800000163303</c:v>
                </c:pt>
                <c:pt idx="412">
                  <c:v>7048.2000000163298</c:v>
                </c:pt>
                <c:pt idx="413">
                  <c:v>7048.2200000163302</c:v>
                </c:pt>
                <c:pt idx="414">
                  <c:v>7048.2400000163298</c:v>
                </c:pt>
                <c:pt idx="415">
                  <c:v>7048.2600000163302</c:v>
                </c:pt>
                <c:pt idx="416">
                  <c:v>7048.2800000163297</c:v>
                </c:pt>
                <c:pt idx="417">
                  <c:v>7048.3000000163302</c:v>
                </c:pt>
                <c:pt idx="418">
                  <c:v>7048.3200000163324</c:v>
                </c:pt>
                <c:pt idx="419">
                  <c:v>7048.3400000163301</c:v>
                </c:pt>
                <c:pt idx="420">
                  <c:v>7048.3600000163424</c:v>
                </c:pt>
                <c:pt idx="421">
                  <c:v>7048.3800000163401</c:v>
                </c:pt>
                <c:pt idx="422">
                  <c:v>7048.4000000163396</c:v>
                </c:pt>
                <c:pt idx="423">
                  <c:v>7048.4200000163401</c:v>
                </c:pt>
                <c:pt idx="424">
                  <c:v>7048.4400000163396</c:v>
                </c:pt>
                <c:pt idx="425">
                  <c:v>7048.46000001634</c:v>
                </c:pt>
                <c:pt idx="426">
                  <c:v>7048.4800000163395</c:v>
                </c:pt>
                <c:pt idx="427">
                  <c:v>7048.50000001634</c:v>
                </c:pt>
                <c:pt idx="428">
                  <c:v>7048.5200000163404</c:v>
                </c:pt>
                <c:pt idx="429">
                  <c:v>7048.5400000163399</c:v>
                </c:pt>
                <c:pt idx="430">
                  <c:v>7048.5600000163404</c:v>
                </c:pt>
                <c:pt idx="431">
                  <c:v>7048.5800000163399</c:v>
                </c:pt>
                <c:pt idx="432">
                  <c:v>7048.6000000163403</c:v>
                </c:pt>
                <c:pt idx="433">
                  <c:v>7048.6200000163435</c:v>
                </c:pt>
                <c:pt idx="434">
                  <c:v>7048.6400000163403</c:v>
                </c:pt>
                <c:pt idx="435">
                  <c:v>7048.6600000163435</c:v>
                </c:pt>
                <c:pt idx="436">
                  <c:v>7048.6800000163403</c:v>
                </c:pt>
                <c:pt idx="437">
                  <c:v>7048.7000000163398</c:v>
                </c:pt>
                <c:pt idx="438">
                  <c:v>7048.7200000163402</c:v>
                </c:pt>
                <c:pt idx="439">
                  <c:v>7048.7400000163398</c:v>
                </c:pt>
                <c:pt idx="440">
                  <c:v>7048.7600000163402</c:v>
                </c:pt>
                <c:pt idx="441">
                  <c:v>7048.7800000163397</c:v>
                </c:pt>
                <c:pt idx="442">
                  <c:v>7048.8000000163402</c:v>
                </c:pt>
                <c:pt idx="443">
                  <c:v>7048.8200000163524</c:v>
                </c:pt>
                <c:pt idx="444">
                  <c:v>7048.8400000163501</c:v>
                </c:pt>
                <c:pt idx="445">
                  <c:v>7048.8600000163524</c:v>
                </c:pt>
                <c:pt idx="446">
                  <c:v>7048.8800000163501</c:v>
                </c:pt>
                <c:pt idx="447">
                  <c:v>7048.9000000163496</c:v>
                </c:pt>
                <c:pt idx="448">
                  <c:v>7048.9200000163501</c:v>
                </c:pt>
                <c:pt idx="449">
                  <c:v>7048.9400000163496</c:v>
                </c:pt>
                <c:pt idx="450">
                  <c:v>7048.96000001635</c:v>
                </c:pt>
                <c:pt idx="451">
                  <c:v>7048.9800000163495</c:v>
                </c:pt>
                <c:pt idx="452">
                  <c:v>7049.00000001635</c:v>
                </c:pt>
                <c:pt idx="453">
                  <c:v>7049.0200000163504</c:v>
                </c:pt>
                <c:pt idx="454">
                  <c:v>7049.0400000163499</c:v>
                </c:pt>
                <c:pt idx="455">
                  <c:v>7049.0600000163504</c:v>
                </c:pt>
                <c:pt idx="456">
                  <c:v>7049.0800000163499</c:v>
                </c:pt>
                <c:pt idx="457">
                  <c:v>7049.1000000163504</c:v>
                </c:pt>
                <c:pt idx="458">
                  <c:v>7049.1200000163535</c:v>
                </c:pt>
                <c:pt idx="459">
                  <c:v>7049.1400000163503</c:v>
                </c:pt>
                <c:pt idx="460">
                  <c:v>7049.1600000163535</c:v>
                </c:pt>
                <c:pt idx="461">
                  <c:v>7049.1800000163503</c:v>
                </c:pt>
                <c:pt idx="462">
                  <c:v>7049.2000000163498</c:v>
                </c:pt>
                <c:pt idx="463">
                  <c:v>7049.2200000163502</c:v>
                </c:pt>
                <c:pt idx="464">
                  <c:v>7049.2400000163498</c:v>
                </c:pt>
                <c:pt idx="465">
                  <c:v>7049.2600000163502</c:v>
                </c:pt>
                <c:pt idx="466">
                  <c:v>7049.2800000163597</c:v>
                </c:pt>
                <c:pt idx="467">
                  <c:v>7049.3000000163602</c:v>
                </c:pt>
                <c:pt idx="468">
                  <c:v>7049.3200000163624</c:v>
                </c:pt>
                <c:pt idx="469">
                  <c:v>7049.3400000163601</c:v>
                </c:pt>
                <c:pt idx="470">
                  <c:v>7049.3600000163624</c:v>
                </c:pt>
                <c:pt idx="471">
                  <c:v>7049.3800000163601</c:v>
                </c:pt>
                <c:pt idx="472">
                  <c:v>7049.4000000163596</c:v>
                </c:pt>
                <c:pt idx="473">
                  <c:v>7049.4200000163601</c:v>
                </c:pt>
                <c:pt idx="474">
                  <c:v>7049.4400000163596</c:v>
                </c:pt>
                <c:pt idx="475">
                  <c:v>7049.46000001636</c:v>
                </c:pt>
                <c:pt idx="476">
                  <c:v>7049.4800000163596</c:v>
                </c:pt>
                <c:pt idx="477">
                  <c:v>7049.50000001636</c:v>
                </c:pt>
                <c:pt idx="478">
                  <c:v>7049.5200000163604</c:v>
                </c:pt>
                <c:pt idx="479">
                  <c:v>7049.54000001636</c:v>
                </c:pt>
                <c:pt idx="480">
                  <c:v>7049.5600000163604</c:v>
                </c:pt>
                <c:pt idx="481">
                  <c:v>7049.5800000163599</c:v>
                </c:pt>
                <c:pt idx="482">
                  <c:v>7049.6000000163604</c:v>
                </c:pt>
                <c:pt idx="483">
                  <c:v>7049.6200000163635</c:v>
                </c:pt>
                <c:pt idx="484">
                  <c:v>7049.6400000163603</c:v>
                </c:pt>
                <c:pt idx="485">
                  <c:v>7049.6600000163635</c:v>
                </c:pt>
                <c:pt idx="486">
                  <c:v>7049.6800000163603</c:v>
                </c:pt>
                <c:pt idx="487">
                  <c:v>7049.7000000163598</c:v>
                </c:pt>
                <c:pt idx="488">
                  <c:v>7049.7200000163602</c:v>
                </c:pt>
                <c:pt idx="489">
                  <c:v>7049.7400000163698</c:v>
                </c:pt>
                <c:pt idx="490">
                  <c:v>7049.7600000163702</c:v>
                </c:pt>
                <c:pt idx="491">
                  <c:v>7049.7800000163697</c:v>
                </c:pt>
                <c:pt idx="492">
                  <c:v>7049.8000000163702</c:v>
                </c:pt>
                <c:pt idx="493">
                  <c:v>7049.8200000163724</c:v>
                </c:pt>
                <c:pt idx="494">
                  <c:v>7049.8400000163701</c:v>
                </c:pt>
                <c:pt idx="495">
                  <c:v>7049.8600000163724</c:v>
                </c:pt>
                <c:pt idx="496">
                  <c:v>7049.8800000163701</c:v>
                </c:pt>
                <c:pt idx="497">
                  <c:v>7049.9000000163696</c:v>
                </c:pt>
                <c:pt idx="498">
                  <c:v>7049.9200000163701</c:v>
                </c:pt>
                <c:pt idx="499">
                  <c:v>7049.9400000163696</c:v>
                </c:pt>
                <c:pt idx="500">
                  <c:v>7049.96000001637</c:v>
                </c:pt>
                <c:pt idx="501">
                  <c:v>7049.9800000163696</c:v>
                </c:pt>
                <c:pt idx="502">
                  <c:v>7050.00000001637</c:v>
                </c:pt>
                <c:pt idx="503">
                  <c:v>7050.0200000163704</c:v>
                </c:pt>
                <c:pt idx="504">
                  <c:v>7050.04000001637</c:v>
                </c:pt>
                <c:pt idx="505">
                  <c:v>7050.0600000163704</c:v>
                </c:pt>
                <c:pt idx="506">
                  <c:v>7050.0800000163699</c:v>
                </c:pt>
                <c:pt idx="507">
                  <c:v>7050.1000000163704</c:v>
                </c:pt>
                <c:pt idx="508">
                  <c:v>7050.1200000163735</c:v>
                </c:pt>
                <c:pt idx="509">
                  <c:v>7050.1400000163703</c:v>
                </c:pt>
                <c:pt idx="510">
                  <c:v>7050.1600000163735</c:v>
                </c:pt>
                <c:pt idx="511">
                  <c:v>7050.1800000163703</c:v>
                </c:pt>
                <c:pt idx="512">
                  <c:v>7050.2000000163798</c:v>
                </c:pt>
                <c:pt idx="513">
                  <c:v>7050.2200000163803</c:v>
                </c:pt>
                <c:pt idx="514">
                  <c:v>7050.2400000163798</c:v>
                </c:pt>
                <c:pt idx="515">
                  <c:v>7050.2600000163802</c:v>
                </c:pt>
                <c:pt idx="516">
                  <c:v>7050.2800000163797</c:v>
                </c:pt>
                <c:pt idx="517">
                  <c:v>7050.3000000163802</c:v>
                </c:pt>
                <c:pt idx="518">
                  <c:v>7050.3200000163824</c:v>
                </c:pt>
                <c:pt idx="519">
                  <c:v>7050.3400000163801</c:v>
                </c:pt>
                <c:pt idx="520">
                  <c:v>7050.3600000163824</c:v>
                </c:pt>
                <c:pt idx="521">
                  <c:v>7050.3800000163801</c:v>
                </c:pt>
                <c:pt idx="522">
                  <c:v>7050.4000000163796</c:v>
                </c:pt>
                <c:pt idx="523">
                  <c:v>7050.4200000163801</c:v>
                </c:pt>
                <c:pt idx="524">
                  <c:v>7050.4400000163796</c:v>
                </c:pt>
                <c:pt idx="525">
                  <c:v>7050.46000001638</c:v>
                </c:pt>
                <c:pt idx="526">
                  <c:v>7050.4800000163796</c:v>
                </c:pt>
                <c:pt idx="527">
                  <c:v>7050.50000001638</c:v>
                </c:pt>
                <c:pt idx="528">
                  <c:v>7050.5200000163804</c:v>
                </c:pt>
                <c:pt idx="529">
                  <c:v>7050.54000001638</c:v>
                </c:pt>
                <c:pt idx="530">
                  <c:v>7050.5600000163804</c:v>
                </c:pt>
                <c:pt idx="531">
                  <c:v>7050.5800000163799</c:v>
                </c:pt>
                <c:pt idx="532">
                  <c:v>7050.6000000163804</c:v>
                </c:pt>
                <c:pt idx="533">
                  <c:v>7050.6200000163835</c:v>
                </c:pt>
                <c:pt idx="534">
                  <c:v>7050.6400000163803</c:v>
                </c:pt>
                <c:pt idx="535">
                  <c:v>7050.6600000163935</c:v>
                </c:pt>
                <c:pt idx="536">
                  <c:v>7050.6800000163903</c:v>
                </c:pt>
                <c:pt idx="537">
                  <c:v>7050.7000000163898</c:v>
                </c:pt>
                <c:pt idx="538">
                  <c:v>7050.7200000163903</c:v>
                </c:pt>
                <c:pt idx="539">
                  <c:v>7050.7400000163898</c:v>
                </c:pt>
                <c:pt idx="540">
                  <c:v>7050.7600000163902</c:v>
                </c:pt>
                <c:pt idx="541">
                  <c:v>7050.7800000163897</c:v>
                </c:pt>
                <c:pt idx="542">
                  <c:v>7050.8000000163902</c:v>
                </c:pt>
                <c:pt idx="543">
                  <c:v>7050.8200000163924</c:v>
                </c:pt>
                <c:pt idx="544">
                  <c:v>7050.8400000163901</c:v>
                </c:pt>
                <c:pt idx="545">
                  <c:v>7050.8600000163924</c:v>
                </c:pt>
                <c:pt idx="546">
                  <c:v>7050.8800000163901</c:v>
                </c:pt>
                <c:pt idx="547">
                  <c:v>7050.9000000163896</c:v>
                </c:pt>
                <c:pt idx="548">
                  <c:v>7050.9200000163901</c:v>
                </c:pt>
                <c:pt idx="549">
                  <c:v>7050.9400000163896</c:v>
                </c:pt>
                <c:pt idx="550">
                  <c:v>7050.96000001639</c:v>
                </c:pt>
                <c:pt idx="551">
                  <c:v>7050.9800000163896</c:v>
                </c:pt>
                <c:pt idx="552">
                  <c:v>7051.00000001639</c:v>
                </c:pt>
                <c:pt idx="553">
                  <c:v>7051.0200000163904</c:v>
                </c:pt>
                <c:pt idx="554">
                  <c:v>7051.04000001639</c:v>
                </c:pt>
                <c:pt idx="555">
                  <c:v>7051.0600000163904</c:v>
                </c:pt>
                <c:pt idx="556">
                  <c:v>7051.0800000163899</c:v>
                </c:pt>
                <c:pt idx="557">
                  <c:v>7051.1000000163904</c:v>
                </c:pt>
                <c:pt idx="558">
                  <c:v>7051.1200000164035</c:v>
                </c:pt>
                <c:pt idx="559">
                  <c:v>7051.1400000164003</c:v>
                </c:pt>
                <c:pt idx="560">
                  <c:v>7051.1600000164035</c:v>
                </c:pt>
                <c:pt idx="561">
                  <c:v>7051.1800000164003</c:v>
                </c:pt>
                <c:pt idx="562">
                  <c:v>7051.2000000163998</c:v>
                </c:pt>
                <c:pt idx="563">
                  <c:v>7051.2200000164003</c:v>
                </c:pt>
                <c:pt idx="564">
                  <c:v>7051.2400000163998</c:v>
                </c:pt>
                <c:pt idx="565">
                  <c:v>7051.2600000164002</c:v>
                </c:pt>
                <c:pt idx="566">
                  <c:v>7051.2800000163998</c:v>
                </c:pt>
                <c:pt idx="567">
                  <c:v>7051.3000000164002</c:v>
                </c:pt>
                <c:pt idx="568">
                  <c:v>7051.3200000164024</c:v>
                </c:pt>
                <c:pt idx="569">
                  <c:v>7051.3400000164002</c:v>
                </c:pt>
                <c:pt idx="570">
                  <c:v>7051.3600000164024</c:v>
                </c:pt>
                <c:pt idx="571">
                  <c:v>7051.3800000164001</c:v>
                </c:pt>
                <c:pt idx="572">
                  <c:v>7051.4000000163996</c:v>
                </c:pt>
                <c:pt idx="573">
                  <c:v>7051.4200000164001</c:v>
                </c:pt>
                <c:pt idx="574">
                  <c:v>7051.4400000163996</c:v>
                </c:pt>
                <c:pt idx="575">
                  <c:v>7051.4600000164</c:v>
                </c:pt>
                <c:pt idx="576">
                  <c:v>7051.4800000163996</c:v>
                </c:pt>
                <c:pt idx="577">
                  <c:v>7051.5000000164</c:v>
                </c:pt>
                <c:pt idx="578">
                  <c:v>7051.5200000164004</c:v>
                </c:pt>
                <c:pt idx="579">
                  <c:v>7051.5400000164</c:v>
                </c:pt>
                <c:pt idx="580">
                  <c:v>7051.5600000164004</c:v>
                </c:pt>
                <c:pt idx="581">
                  <c:v>7051.5800000164099</c:v>
                </c:pt>
                <c:pt idx="582">
                  <c:v>7051.6000000164104</c:v>
                </c:pt>
                <c:pt idx="583">
                  <c:v>7051.6200000164135</c:v>
                </c:pt>
                <c:pt idx="584">
                  <c:v>7051.6400000164103</c:v>
                </c:pt>
                <c:pt idx="585">
                  <c:v>7051.6600000164135</c:v>
                </c:pt>
                <c:pt idx="586">
                  <c:v>7051.6800000164103</c:v>
                </c:pt>
                <c:pt idx="587">
                  <c:v>7051.7000000164098</c:v>
                </c:pt>
                <c:pt idx="588">
                  <c:v>7051.7200000164103</c:v>
                </c:pt>
                <c:pt idx="589">
                  <c:v>7051.7400000164098</c:v>
                </c:pt>
                <c:pt idx="590">
                  <c:v>7051.7600000164102</c:v>
                </c:pt>
                <c:pt idx="591">
                  <c:v>7051.7800000164098</c:v>
                </c:pt>
                <c:pt idx="592">
                  <c:v>7051.8000000164102</c:v>
                </c:pt>
                <c:pt idx="593">
                  <c:v>7051.8200000164134</c:v>
                </c:pt>
                <c:pt idx="594">
                  <c:v>7051.8400000164102</c:v>
                </c:pt>
                <c:pt idx="595">
                  <c:v>7051.8600000164124</c:v>
                </c:pt>
                <c:pt idx="596">
                  <c:v>7051.8800000164101</c:v>
                </c:pt>
                <c:pt idx="597">
                  <c:v>7051.9000000164096</c:v>
                </c:pt>
                <c:pt idx="598">
                  <c:v>7051.9200000164101</c:v>
                </c:pt>
                <c:pt idx="599">
                  <c:v>7051.9400000164096</c:v>
                </c:pt>
                <c:pt idx="600">
                  <c:v>7051.96000001641</c:v>
                </c:pt>
                <c:pt idx="601">
                  <c:v>7051.9800000164096</c:v>
                </c:pt>
                <c:pt idx="602">
                  <c:v>7052.00000001641</c:v>
                </c:pt>
                <c:pt idx="603">
                  <c:v>7052.0200000164104</c:v>
                </c:pt>
                <c:pt idx="604">
                  <c:v>7052.04000001642</c:v>
                </c:pt>
                <c:pt idx="605">
                  <c:v>7052.0600000164204</c:v>
                </c:pt>
                <c:pt idx="606">
                  <c:v>7052.0800000164199</c:v>
                </c:pt>
                <c:pt idx="607">
                  <c:v>7052.1000000164204</c:v>
                </c:pt>
                <c:pt idx="608">
                  <c:v>7052.1200000164235</c:v>
                </c:pt>
                <c:pt idx="609">
                  <c:v>7052.1400000164203</c:v>
                </c:pt>
                <c:pt idx="610">
                  <c:v>7052.1600000164235</c:v>
                </c:pt>
                <c:pt idx="611">
                  <c:v>7052.1800000164203</c:v>
                </c:pt>
                <c:pt idx="612">
                  <c:v>7052.2000000164198</c:v>
                </c:pt>
                <c:pt idx="613">
                  <c:v>7052.2200000164203</c:v>
                </c:pt>
                <c:pt idx="614">
                  <c:v>7052.2400000164198</c:v>
                </c:pt>
                <c:pt idx="615">
                  <c:v>7052.2600000164202</c:v>
                </c:pt>
                <c:pt idx="616">
                  <c:v>7052.2800000164198</c:v>
                </c:pt>
                <c:pt idx="617">
                  <c:v>7052.3000000164202</c:v>
                </c:pt>
                <c:pt idx="618">
                  <c:v>7052.3200000164234</c:v>
                </c:pt>
                <c:pt idx="619">
                  <c:v>7052.3400000164202</c:v>
                </c:pt>
                <c:pt idx="620">
                  <c:v>7052.3600000164224</c:v>
                </c:pt>
                <c:pt idx="621">
                  <c:v>7052.3800000164201</c:v>
                </c:pt>
                <c:pt idx="622">
                  <c:v>7052.4000000164197</c:v>
                </c:pt>
                <c:pt idx="623">
                  <c:v>7052.4200000164201</c:v>
                </c:pt>
                <c:pt idx="624">
                  <c:v>7052.4400000164196</c:v>
                </c:pt>
                <c:pt idx="625">
                  <c:v>7052.4600000164201</c:v>
                </c:pt>
                <c:pt idx="626">
                  <c:v>7052.4800000164296</c:v>
                </c:pt>
                <c:pt idx="627">
                  <c:v>7052.50000001643</c:v>
                </c:pt>
                <c:pt idx="628">
                  <c:v>7052.5200000164314</c:v>
                </c:pt>
                <c:pt idx="629">
                  <c:v>7052.54000001643</c:v>
                </c:pt>
                <c:pt idx="630">
                  <c:v>7052.5600000164304</c:v>
                </c:pt>
                <c:pt idx="631">
                  <c:v>7052.5800000164299</c:v>
                </c:pt>
                <c:pt idx="632">
                  <c:v>7052.6000000164304</c:v>
                </c:pt>
                <c:pt idx="633">
                  <c:v>7052.6200000164336</c:v>
                </c:pt>
                <c:pt idx="634">
                  <c:v>7052.6400000164303</c:v>
                </c:pt>
                <c:pt idx="635">
                  <c:v>7052.6600000164335</c:v>
                </c:pt>
                <c:pt idx="636">
                  <c:v>7052.6800000164303</c:v>
                </c:pt>
                <c:pt idx="637">
                  <c:v>7052.7000000164298</c:v>
                </c:pt>
                <c:pt idx="638">
                  <c:v>7052.7200000164303</c:v>
                </c:pt>
                <c:pt idx="639">
                  <c:v>7052.7400000164298</c:v>
                </c:pt>
                <c:pt idx="640">
                  <c:v>7052.7600000164302</c:v>
                </c:pt>
                <c:pt idx="641">
                  <c:v>7052.7800000164298</c:v>
                </c:pt>
                <c:pt idx="642">
                  <c:v>7052.8000000164302</c:v>
                </c:pt>
                <c:pt idx="643">
                  <c:v>7052.8200000164334</c:v>
                </c:pt>
                <c:pt idx="644">
                  <c:v>7052.8400000164302</c:v>
                </c:pt>
                <c:pt idx="645">
                  <c:v>7052.8600000164324</c:v>
                </c:pt>
                <c:pt idx="646">
                  <c:v>7052.8800000164301</c:v>
                </c:pt>
                <c:pt idx="647">
                  <c:v>7052.9000000164297</c:v>
                </c:pt>
                <c:pt idx="648">
                  <c:v>7052.9200000164301</c:v>
                </c:pt>
                <c:pt idx="649">
                  <c:v>7052.9400000164396</c:v>
                </c:pt>
                <c:pt idx="650">
                  <c:v>7052.9600000164401</c:v>
                </c:pt>
                <c:pt idx="651">
                  <c:v>7052.9800000164396</c:v>
                </c:pt>
                <c:pt idx="652">
                  <c:v>7053.00000001644</c:v>
                </c:pt>
                <c:pt idx="653">
                  <c:v>7053.0200000164414</c:v>
                </c:pt>
                <c:pt idx="654">
                  <c:v>7053.04000001644</c:v>
                </c:pt>
                <c:pt idx="655">
                  <c:v>7053.0600000164404</c:v>
                </c:pt>
                <c:pt idx="656">
                  <c:v>7053.08000001644</c:v>
                </c:pt>
                <c:pt idx="657">
                  <c:v>7053.1000000164404</c:v>
                </c:pt>
                <c:pt idx="658">
                  <c:v>7053.1200000164436</c:v>
                </c:pt>
                <c:pt idx="659">
                  <c:v>7053.1400000164404</c:v>
                </c:pt>
                <c:pt idx="660">
                  <c:v>7053.1600000164435</c:v>
                </c:pt>
                <c:pt idx="661">
                  <c:v>7053.1800000164403</c:v>
                </c:pt>
                <c:pt idx="662">
                  <c:v>7053.2000000164398</c:v>
                </c:pt>
                <c:pt idx="663">
                  <c:v>7053.2200000164403</c:v>
                </c:pt>
                <c:pt idx="664">
                  <c:v>7053.2400000164398</c:v>
                </c:pt>
                <c:pt idx="665">
                  <c:v>7053.2600000164402</c:v>
                </c:pt>
                <c:pt idx="666">
                  <c:v>7053.2800000164398</c:v>
                </c:pt>
                <c:pt idx="667">
                  <c:v>7053.3000000164402</c:v>
                </c:pt>
                <c:pt idx="668">
                  <c:v>7053.3200000164434</c:v>
                </c:pt>
                <c:pt idx="669">
                  <c:v>7053.3400000164402</c:v>
                </c:pt>
                <c:pt idx="670">
                  <c:v>7053.3600000164424</c:v>
                </c:pt>
                <c:pt idx="671">
                  <c:v>7053.3800000164401</c:v>
                </c:pt>
                <c:pt idx="672">
                  <c:v>7053.4000000164497</c:v>
                </c:pt>
                <c:pt idx="673">
                  <c:v>7053.4200000164501</c:v>
                </c:pt>
                <c:pt idx="674">
                  <c:v>7053.4400000164496</c:v>
                </c:pt>
                <c:pt idx="675">
                  <c:v>7053.4600000164501</c:v>
                </c:pt>
                <c:pt idx="676">
                  <c:v>7053.4800000164496</c:v>
                </c:pt>
                <c:pt idx="677">
                  <c:v>7053.50000001645</c:v>
                </c:pt>
                <c:pt idx="678">
                  <c:v>7053.5200000164514</c:v>
                </c:pt>
                <c:pt idx="679">
                  <c:v>7053.54000001645</c:v>
                </c:pt>
                <c:pt idx="680">
                  <c:v>7053.5600000164504</c:v>
                </c:pt>
                <c:pt idx="681">
                  <c:v>7053.58000001645</c:v>
                </c:pt>
                <c:pt idx="682">
                  <c:v>7053.6000000164504</c:v>
                </c:pt>
                <c:pt idx="683">
                  <c:v>7053.6200000164536</c:v>
                </c:pt>
                <c:pt idx="684">
                  <c:v>7053.6400000164504</c:v>
                </c:pt>
                <c:pt idx="685">
                  <c:v>7053.6600000164535</c:v>
                </c:pt>
                <c:pt idx="686">
                  <c:v>7053.6800000164503</c:v>
                </c:pt>
                <c:pt idx="687">
                  <c:v>7053.7000000164498</c:v>
                </c:pt>
                <c:pt idx="688">
                  <c:v>7053.7200000164503</c:v>
                </c:pt>
                <c:pt idx="689">
                  <c:v>7053.7400000164498</c:v>
                </c:pt>
                <c:pt idx="690">
                  <c:v>7053.7600000164502</c:v>
                </c:pt>
                <c:pt idx="691">
                  <c:v>7053.7800000164498</c:v>
                </c:pt>
                <c:pt idx="692">
                  <c:v>7053.8000000164502</c:v>
                </c:pt>
                <c:pt idx="693">
                  <c:v>7053.8200000164534</c:v>
                </c:pt>
                <c:pt idx="694">
                  <c:v>7053.8400000164502</c:v>
                </c:pt>
                <c:pt idx="695">
                  <c:v>7053.8600000164624</c:v>
                </c:pt>
                <c:pt idx="696">
                  <c:v>7053.8800000164601</c:v>
                </c:pt>
                <c:pt idx="697">
                  <c:v>7053.9000000164597</c:v>
                </c:pt>
                <c:pt idx="698">
                  <c:v>7053.9200000164601</c:v>
                </c:pt>
                <c:pt idx="699">
                  <c:v>7053.9400000164596</c:v>
                </c:pt>
                <c:pt idx="700">
                  <c:v>7053.9600000164601</c:v>
                </c:pt>
                <c:pt idx="701">
                  <c:v>7053.9800000164596</c:v>
                </c:pt>
                <c:pt idx="702">
                  <c:v>7054.00000001646</c:v>
                </c:pt>
                <c:pt idx="703">
                  <c:v>7054.0200000164614</c:v>
                </c:pt>
                <c:pt idx="704">
                  <c:v>7054.04000001646</c:v>
                </c:pt>
                <c:pt idx="705">
                  <c:v>7054.0600000164604</c:v>
                </c:pt>
                <c:pt idx="706">
                  <c:v>7054.08000001646</c:v>
                </c:pt>
                <c:pt idx="707">
                  <c:v>7054.1000000164604</c:v>
                </c:pt>
                <c:pt idx="708">
                  <c:v>7054.1200000164636</c:v>
                </c:pt>
                <c:pt idx="709">
                  <c:v>7054.1400000164604</c:v>
                </c:pt>
                <c:pt idx="710">
                  <c:v>7054.1600000164635</c:v>
                </c:pt>
                <c:pt idx="711">
                  <c:v>7054.1800000164603</c:v>
                </c:pt>
                <c:pt idx="712">
                  <c:v>7054.2000000164599</c:v>
                </c:pt>
                <c:pt idx="713">
                  <c:v>7054.2200000164603</c:v>
                </c:pt>
                <c:pt idx="714">
                  <c:v>7054.2400000164598</c:v>
                </c:pt>
                <c:pt idx="715">
                  <c:v>7054.2600000164603</c:v>
                </c:pt>
                <c:pt idx="716">
                  <c:v>7054.2800000164598</c:v>
                </c:pt>
                <c:pt idx="717">
                  <c:v>7054.3000000164602</c:v>
                </c:pt>
                <c:pt idx="718">
                  <c:v>7054.3200000164734</c:v>
                </c:pt>
                <c:pt idx="719">
                  <c:v>7054.3400000164702</c:v>
                </c:pt>
                <c:pt idx="720">
                  <c:v>7054.3600000164724</c:v>
                </c:pt>
                <c:pt idx="721">
                  <c:v>7054.3800000164701</c:v>
                </c:pt>
                <c:pt idx="722">
                  <c:v>7054.4000000164697</c:v>
                </c:pt>
                <c:pt idx="723">
                  <c:v>7054.4200000164701</c:v>
                </c:pt>
                <c:pt idx="724">
                  <c:v>7054.4400000164696</c:v>
                </c:pt>
                <c:pt idx="725">
                  <c:v>7054.4600000164701</c:v>
                </c:pt>
                <c:pt idx="726">
                  <c:v>7054.4800000164696</c:v>
                </c:pt>
                <c:pt idx="727">
                  <c:v>7054.50000001647</c:v>
                </c:pt>
                <c:pt idx="728">
                  <c:v>7054.5200000164714</c:v>
                </c:pt>
                <c:pt idx="729">
                  <c:v>7054.54000001647</c:v>
                </c:pt>
                <c:pt idx="730">
                  <c:v>7054.5600000164704</c:v>
                </c:pt>
                <c:pt idx="731">
                  <c:v>7054.58000001647</c:v>
                </c:pt>
                <c:pt idx="732">
                  <c:v>7054.6000000164704</c:v>
                </c:pt>
                <c:pt idx="733">
                  <c:v>7054.6200000164736</c:v>
                </c:pt>
                <c:pt idx="734">
                  <c:v>7054.6400000164704</c:v>
                </c:pt>
                <c:pt idx="735">
                  <c:v>7054.6600000164735</c:v>
                </c:pt>
                <c:pt idx="736">
                  <c:v>7054.6800000164703</c:v>
                </c:pt>
                <c:pt idx="737">
                  <c:v>7054.7000000164699</c:v>
                </c:pt>
                <c:pt idx="738">
                  <c:v>7054.7200000164703</c:v>
                </c:pt>
                <c:pt idx="739">
                  <c:v>7054.7400000164698</c:v>
                </c:pt>
                <c:pt idx="740">
                  <c:v>7054.7600000164703</c:v>
                </c:pt>
                <c:pt idx="741">
                  <c:v>7054.7800000164798</c:v>
                </c:pt>
                <c:pt idx="742">
                  <c:v>7054.8000000164802</c:v>
                </c:pt>
                <c:pt idx="743">
                  <c:v>7054.8200000164834</c:v>
                </c:pt>
                <c:pt idx="744">
                  <c:v>7054.8400000164802</c:v>
                </c:pt>
                <c:pt idx="745">
                  <c:v>7054.8600000164824</c:v>
                </c:pt>
                <c:pt idx="746">
                  <c:v>7054.8800000164802</c:v>
                </c:pt>
                <c:pt idx="747">
                  <c:v>7054.9000000164797</c:v>
                </c:pt>
                <c:pt idx="748">
                  <c:v>7054.9200000164801</c:v>
                </c:pt>
                <c:pt idx="749">
                  <c:v>7054.9400000164796</c:v>
                </c:pt>
                <c:pt idx="750">
                  <c:v>7054.9600000164801</c:v>
                </c:pt>
                <c:pt idx="751">
                  <c:v>7054.9800000164796</c:v>
                </c:pt>
                <c:pt idx="752">
                  <c:v>7055.00000001648</c:v>
                </c:pt>
                <c:pt idx="753">
                  <c:v>7055.0200000164814</c:v>
                </c:pt>
                <c:pt idx="754">
                  <c:v>7055.04000001648</c:v>
                </c:pt>
                <c:pt idx="755">
                  <c:v>7055.0600000164804</c:v>
                </c:pt>
                <c:pt idx="756">
                  <c:v>7055.08000001648</c:v>
                </c:pt>
                <c:pt idx="757">
                  <c:v>7055.1000000164804</c:v>
                </c:pt>
                <c:pt idx="758">
                  <c:v>7055.1200000164836</c:v>
                </c:pt>
                <c:pt idx="759">
                  <c:v>7055.1400000164804</c:v>
                </c:pt>
                <c:pt idx="760">
                  <c:v>7055.1600000164835</c:v>
                </c:pt>
                <c:pt idx="761">
                  <c:v>7055.1800000164803</c:v>
                </c:pt>
                <c:pt idx="762">
                  <c:v>7055.2000000164799</c:v>
                </c:pt>
                <c:pt idx="763">
                  <c:v>7055.2200000164803</c:v>
                </c:pt>
                <c:pt idx="764">
                  <c:v>7055.2400000164898</c:v>
                </c:pt>
                <c:pt idx="765">
                  <c:v>7055.2600000164903</c:v>
                </c:pt>
                <c:pt idx="766">
                  <c:v>7055.2800000164898</c:v>
                </c:pt>
                <c:pt idx="767">
                  <c:v>7055.3000000164902</c:v>
                </c:pt>
                <c:pt idx="768">
                  <c:v>7055.3200000164934</c:v>
                </c:pt>
                <c:pt idx="769">
                  <c:v>7055.3400000164902</c:v>
                </c:pt>
                <c:pt idx="770">
                  <c:v>7055.3600000164924</c:v>
                </c:pt>
                <c:pt idx="771">
                  <c:v>7055.3800000164902</c:v>
                </c:pt>
                <c:pt idx="772">
                  <c:v>7055.4000000164897</c:v>
                </c:pt>
                <c:pt idx="773">
                  <c:v>7055.4200000164901</c:v>
                </c:pt>
                <c:pt idx="774">
                  <c:v>7055.4400000164896</c:v>
                </c:pt>
                <c:pt idx="775">
                  <c:v>7055.4600000164901</c:v>
                </c:pt>
                <c:pt idx="776">
                  <c:v>7055.4800000164896</c:v>
                </c:pt>
                <c:pt idx="777">
                  <c:v>7055.50000001649</c:v>
                </c:pt>
                <c:pt idx="778">
                  <c:v>7055.5200000164914</c:v>
                </c:pt>
                <c:pt idx="779">
                  <c:v>7055.54000001649</c:v>
                </c:pt>
                <c:pt idx="780">
                  <c:v>7055.5600000164904</c:v>
                </c:pt>
                <c:pt idx="781">
                  <c:v>7055.58000001649</c:v>
                </c:pt>
                <c:pt idx="782">
                  <c:v>7055.6000000164904</c:v>
                </c:pt>
                <c:pt idx="783">
                  <c:v>7055.6200000164936</c:v>
                </c:pt>
                <c:pt idx="784">
                  <c:v>7055.6400000164904</c:v>
                </c:pt>
                <c:pt idx="785">
                  <c:v>7055.6600000164935</c:v>
                </c:pt>
                <c:pt idx="786">
                  <c:v>7055.6800000164903</c:v>
                </c:pt>
                <c:pt idx="787">
                  <c:v>7055.7000000164999</c:v>
                </c:pt>
                <c:pt idx="788">
                  <c:v>7055.7200000165003</c:v>
                </c:pt>
                <c:pt idx="789">
                  <c:v>7055.7400000164998</c:v>
                </c:pt>
                <c:pt idx="790">
                  <c:v>7055.7600000165003</c:v>
                </c:pt>
                <c:pt idx="791">
                  <c:v>7055.7800000164998</c:v>
                </c:pt>
                <c:pt idx="792">
                  <c:v>7055.8000000165002</c:v>
                </c:pt>
                <c:pt idx="793">
                  <c:v>7055.8200000165034</c:v>
                </c:pt>
                <c:pt idx="794">
                  <c:v>7055.8400000165002</c:v>
                </c:pt>
                <c:pt idx="795">
                  <c:v>7055.8600000165034</c:v>
                </c:pt>
                <c:pt idx="796">
                  <c:v>7055.8800000165002</c:v>
                </c:pt>
                <c:pt idx="797">
                  <c:v>7055.9000000164997</c:v>
                </c:pt>
                <c:pt idx="798">
                  <c:v>7055.9200000165001</c:v>
                </c:pt>
                <c:pt idx="799">
                  <c:v>7055.9400000164997</c:v>
                </c:pt>
                <c:pt idx="800">
                  <c:v>7055.9600000165001</c:v>
                </c:pt>
                <c:pt idx="801">
                  <c:v>7055.9800000164996</c:v>
                </c:pt>
                <c:pt idx="802">
                  <c:v>7056.0000000165001</c:v>
                </c:pt>
                <c:pt idx="803">
                  <c:v>7056.0200000165014</c:v>
                </c:pt>
                <c:pt idx="804">
                  <c:v>7056.0400000165</c:v>
                </c:pt>
                <c:pt idx="805">
                  <c:v>7056.0600000165014</c:v>
                </c:pt>
                <c:pt idx="806">
                  <c:v>7056.0800000165</c:v>
                </c:pt>
                <c:pt idx="807">
                  <c:v>7056.1000000165004</c:v>
                </c:pt>
                <c:pt idx="808">
                  <c:v>7056.1200000165036</c:v>
                </c:pt>
                <c:pt idx="809">
                  <c:v>7056.1400000165004</c:v>
                </c:pt>
                <c:pt idx="810">
                  <c:v>7056.1600000165135</c:v>
                </c:pt>
                <c:pt idx="811">
                  <c:v>7056.1800000165103</c:v>
                </c:pt>
                <c:pt idx="812">
                  <c:v>7056.2000000165099</c:v>
                </c:pt>
                <c:pt idx="813">
                  <c:v>7056.2200000165103</c:v>
                </c:pt>
                <c:pt idx="814">
                  <c:v>7056.2400000165098</c:v>
                </c:pt>
                <c:pt idx="815">
                  <c:v>7056.2600000165103</c:v>
                </c:pt>
                <c:pt idx="816">
                  <c:v>7056.2800000165098</c:v>
                </c:pt>
                <c:pt idx="817">
                  <c:v>7056.3000000165102</c:v>
                </c:pt>
                <c:pt idx="818">
                  <c:v>7056.3200000165134</c:v>
                </c:pt>
                <c:pt idx="819">
                  <c:v>7056.3400000165102</c:v>
                </c:pt>
                <c:pt idx="820">
                  <c:v>7056.3600000165134</c:v>
                </c:pt>
                <c:pt idx="821">
                  <c:v>7056.3800000165102</c:v>
                </c:pt>
                <c:pt idx="822">
                  <c:v>7056.4000000165097</c:v>
                </c:pt>
                <c:pt idx="823">
                  <c:v>7056.4200000165101</c:v>
                </c:pt>
                <c:pt idx="824">
                  <c:v>7056.4400000165097</c:v>
                </c:pt>
                <c:pt idx="825">
                  <c:v>7056.4600000165101</c:v>
                </c:pt>
                <c:pt idx="826">
                  <c:v>7056.4800000165096</c:v>
                </c:pt>
                <c:pt idx="827">
                  <c:v>7056.5000000165101</c:v>
                </c:pt>
                <c:pt idx="828">
                  <c:v>7056.5200000165114</c:v>
                </c:pt>
                <c:pt idx="829">
                  <c:v>7056.54000001651</c:v>
                </c:pt>
                <c:pt idx="830">
                  <c:v>7056.5600000165114</c:v>
                </c:pt>
                <c:pt idx="831">
                  <c:v>7056.58000001651</c:v>
                </c:pt>
                <c:pt idx="832">
                  <c:v>7056.6000000165104</c:v>
                </c:pt>
                <c:pt idx="833">
                  <c:v>7056.6200000165236</c:v>
                </c:pt>
                <c:pt idx="834">
                  <c:v>7056.6400000165204</c:v>
                </c:pt>
                <c:pt idx="835">
                  <c:v>7056.6600000165236</c:v>
                </c:pt>
                <c:pt idx="836">
                  <c:v>7056.6800000165204</c:v>
                </c:pt>
                <c:pt idx="837">
                  <c:v>7056.7000000165199</c:v>
                </c:pt>
                <c:pt idx="838">
                  <c:v>7056.7200000165203</c:v>
                </c:pt>
                <c:pt idx="839">
                  <c:v>7056.7400000165198</c:v>
                </c:pt>
                <c:pt idx="840">
                  <c:v>7056.7600000165203</c:v>
                </c:pt>
                <c:pt idx="841">
                  <c:v>7056.7800000165198</c:v>
                </c:pt>
                <c:pt idx="842">
                  <c:v>7056.8000000165202</c:v>
                </c:pt>
                <c:pt idx="843">
                  <c:v>7056.8200000165234</c:v>
                </c:pt>
                <c:pt idx="844">
                  <c:v>7056.8400000165202</c:v>
                </c:pt>
                <c:pt idx="845">
                  <c:v>7056.8600000165234</c:v>
                </c:pt>
                <c:pt idx="846">
                  <c:v>7056.8800000165202</c:v>
                </c:pt>
                <c:pt idx="847">
                  <c:v>7056.9000000165197</c:v>
                </c:pt>
                <c:pt idx="848">
                  <c:v>7056.9200000165201</c:v>
                </c:pt>
                <c:pt idx="849">
                  <c:v>7056.9400000165197</c:v>
                </c:pt>
                <c:pt idx="850">
                  <c:v>7056.9600000165201</c:v>
                </c:pt>
                <c:pt idx="851">
                  <c:v>7056.9800000165196</c:v>
                </c:pt>
                <c:pt idx="852">
                  <c:v>7057.0000000165201</c:v>
                </c:pt>
                <c:pt idx="853">
                  <c:v>7057.0200000165214</c:v>
                </c:pt>
                <c:pt idx="854">
                  <c:v>7057.04000001652</c:v>
                </c:pt>
                <c:pt idx="855">
                  <c:v>7057.0600000165314</c:v>
                </c:pt>
                <c:pt idx="856">
                  <c:v>7057.08000001653</c:v>
                </c:pt>
                <c:pt idx="857">
                  <c:v>7057.1000000165304</c:v>
                </c:pt>
                <c:pt idx="858">
                  <c:v>7057.1200000165336</c:v>
                </c:pt>
                <c:pt idx="859">
                  <c:v>7057.1400000165304</c:v>
                </c:pt>
                <c:pt idx="860">
                  <c:v>7057.1600000165336</c:v>
                </c:pt>
                <c:pt idx="861">
                  <c:v>7057.1800000165304</c:v>
                </c:pt>
                <c:pt idx="862">
                  <c:v>7057.2000000165299</c:v>
                </c:pt>
                <c:pt idx="863">
                  <c:v>7057.2200000165303</c:v>
                </c:pt>
                <c:pt idx="864">
                  <c:v>7057.2400000165298</c:v>
                </c:pt>
                <c:pt idx="865">
                  <c:v>7057.2600000165303</c:v>
                </c:pt>
                <c:pt idx="866">
                  <c:v>7057.2800000165298</c:v>
                </c:pt>
                <c:pt idx="867">
                  <c:v>7057.3000000165302</c:v>
                </c:pt>
                <c:pt idx="868">
                  <c:v>7057.3200000165334</c:v>
                </c:pt>
                <c:pt idx="869">
                  <c:v>7057.3400000165302</c:v>
                </c:pt>
                <c:pt idx="870">
                  <c:v>7057.3600000165334</c:v>
                </c:pt>
                <c:pt idx="871">
                  <c:v>7057.3800000165302</c:v>
                </c:pt>
                <c:pt idx="872">
                  <c:v>7057.4000000165297</c:v>
                </c:pt>
                <c:pt idx="873">
                  <c:v>7057.4200000165301</c:v>
                </c:pt>
                <c:pt idx="874">
                  <c:v>7057.4400000165297</c:v>
                </c:pt>
                <c:pt idx="875">
                  <c:v>7057.4600000165301</c:v>
                </c:pt>
                <c:pt idx="876">
                  <c:v>7057.4800000165296</c:v>
                </c:pt>
                <c:pt idx="877">
                  <c:v>7057.5000000165301</c:v>
                </c:pt>
                <c:pt idx="878">
                  <c:v>7057.5200000165414</c:v>
                </c:pt>
                <c:pt idx="879">
                  <c:v>7057.54000001654</c:v>
                </c:pt>
                <c:pt idx="880">
                  <c:v>7057.5600000165414</c:v>
                </c:pt>
                <c:pt idx="881">
                  <c:v>7057.58000001654</c:v>
                </c:pt>
                <c:pt idx="882">
                  <c:v>7057.6000000165404</c:v>
                </c:pt>
                <c:pt idx="883">
                  <c:v>7057.6200000165436</c:v>
                </c:pt>
                <c:pt idx="884">
                  <c:v>7057.6400000165404</c:v>
                </c:pt>
                <c:pt idx="885">
                  <c:v>7057.6600000165436</c:v>
                </c:pt>
                <c:pt idx="886">
                  <c:v>7057.6800000165404</c:v>
                </c:pt>
                <c:pt idx="887">
                  <c:v>7057.7000000165399</c:v>
                </c:pt>
                <c:pt idx="888">
                  <c:v>7057.7200000165403</c:v>
                </c:pt>
                <c:pt idx="889">
                  <c:v>7057.7400000165399</c:v>
                </c:pt>
                <c:pt idx="890">
                  <c:v>7057.7600000165403</c:v>
                </c:pt>
                <c:pt idx="891">
                  <c:v>7057.7800000165398</c:v>
                </c:pt>
                <c:pt idx="892">
                  <c:v>7057.8000000165403</c:v>
                </c:pt>
                <c:pt idx="893">
                  <c:v>7057.8200000165434</c:v>
                </c:pt>
                <c:pt idx="894">
                  <c:v>7057.8400000165402</c:v>
                </c:pt>
                <c:pt idx="895">
                  <c:v>7057.8600000165434</c:v>
                </c:pt>
                <c:pt idx="896">
                  <c:v>7057.8800000165402</c:v>
                </c:pt>
                <c:pt idx="897">
                  <c:v>7057.9000000165397</c:v>
                </c:pt>
                <c:pt idx="898">
                  <c:v>7057.9200000165401</c:v>
                </c:pt>
                <c:pt idx="899">
                  <c:v>7057.9400000165397</c:v>
                </c:pt>
                <c:pt idx="900">
                  <c:v>7057.9600000165401</c:v>
                </c:pt>
                <c:pt idx="901">
                  <c:v>7057.9800000165496</c:v>
                </c:pt>
                <c:pt idx="902">
                  <c:v>7058.0000000165501</c:v>
                </c:pt>
                <c:pt idx="903">
                  <c:v>7058.0200000165514</c:v>
                </c:pt>
                <c:pt idx="904">
                  <c:v>7058.04000001655</c:v>
                </c:pt>
                <c:pt idx="905">
                  <c:v>7058.0600000165514</c:v>
                </c:pt>
                <c:pt idx="906">
                  <c:v>7058.08000001655</c:v>
                </c:pt>
                <c:pt idx="907">
                  <c:v>7058.1000000165504</c:v>
                </c:pt>
                <c:pt idx="908">
                  <c:v>7058.1200000165536</c:v>
                </c:pt>
                <c:pt idx="909">
                  <c:v>7058.1400000165504</c:v>
                </c:pt>
                <c:pt idx="910">
                  <c:v>7058.1600000165536</c:v>
                </c:pt>
                <c:pt idx="911">
                  <c:v>7058.1800000165504</c:v>
                </c:pt>
                <c:pt idx="912">
                  <c:v>7058.2000000165499</c:v>
                </c:pt>
                <c:pt idx="913">
                  <c:v>7058.2200000165503</c:v>
                </c:pt>
                <c:pt idx="914">
                  <c:v>7058.2400000165499</c:v>
                </c:pt>
                <c:pt idx="915">
                  <c:v>7058.2600000165503</c:v>
                </c:pt>
                <c:pt idx="916">
                  <c:v>7058.2800000165498</c:v>
                </c:pt>
                <c:pt idx="917">
                  <c:v>7058.3000000165503</c:v>
                </c:pt>
                <c:pt idx="918">
                  <c:v>7058.3200000165534</c:v>
                </c:pt>
                <c:pt idx="919">
                  <c:v>7058.3400000165502</c:v>
                </c:pt>
                <c:pt idx="920">
                  <c:v>7058.3600000165534</c:v>
                </c:pt>
                <c:pt idx="921">
                  <c:v>7058.3800000165502</c:v>
                </c:pt>
                <c:pt idx="922">
                  <c:v>7058.4000000165497</c:v>
                </c:pt>
                <c:pt idx="923">
                  <c:v>7058.4200000165501</c:v>
                </c:pt>
                <c:pt idx="924">
                  <c:v>7058.4400000165597</c:v>
                </c:pt>
                <c:pt idx="925">
                  <c:v>7058.4600000165601</c:v>
                </c:pt>
                <c:pt idx="926">
                  <c:v>7058.4800000165596</c:v>
                </c:pt>
                <c:pt idx="927">
                  <c:v>7058.5000000165601</c:v>
                </c:pt>
                <c:pt idx="928">
                  <c:v>7058.5200000165614</c:v>
                </c:pt>
                <c:pt idx="929">
                  <c:v>7058.54000001656</c:v>
                </c:pt>
                <c:pt idx="930">
                  <c:v>7058.5600000165614</c:v>
                </c:pt>
                <c:pt idx="931">
                  <c:v>7058.58000001656</c:v>
                </c:pt>
                <c:pt idx="932">
                  <c:v>7058.6000000165604</c:v>
                </c:pt>
                <c:pt idx="933">
                  <c:v>7058.6200000165636</c:v>
                </c:pt>
                <c:pt idx="934">
                  <c:v>7058.6400000165604</c:v>
                </c:pt>
                <c:pt idx="935">
                  <c:v>7058.6600000165636</c:v>
                </c:pt>
                <c:pt idx="936">
                  <c:v>7058.6800000165604</c:v>
                </c:pt>
                <c:pt idx="937">
                  <c:v>7058.7000000165599</c:v>
                </c:pt>
                <c:pt idx="938">
                  <c:v>7058.7200000165603</c:v>
                </c:pt>
                <c:pt idx="939">
                  <c:v>7058.7400000165599</c:v>
                </c:pt>
                <c:pt idx="940">
                  <c:v>7058.7600000165603</c:v>
                </c:pt>
                <c:pt idx="941">
                  <c:v>7058.7800000165598</c:v>
                </c:pt>
                <c:pt idx="942">
                  <c:v>7058.8000000165603</c:v>
                </c:pt>
                <c:pt idx="943">
                  <c:v>7058.8200000165634</c:v>
                </c:pt>
                <c:pt idx="944">
                  <c:v>7058.8400000165602</c:v>
                </c:pt>
                <c:pt idx="945">
                  <c:v>7058.8600000165634</c:v>
                </c:pt>
                <c:pt idx="946">
                  <c:v>7058.8800000165602</c:v>
                </c:pt>
                <c:pt idx="947">
                  <c:v>7058.9000000165697</c:v>
                </c:pt>
                <c:pt idx="948">
                  <c:v>7058.9200000165702</c:v>
                </c:pt>
                <c:pt idx="949">
                  <c:v>7058.9400000165697</c:v>
                </c:pt>
                <c:pt idx="950">
                  <c:v>7058.9600000165701</c:v>
                </c:pt>
                <c:pt idx="951">
                  <c:v>7058.9800000165696</c:v>
                </c:pt>
                <c:pt idx="952">
                  <c:v>7059.0000000165701</c:v>
                </c:pt>
                <c:pt idx="953">
                  <c:v>7059.0200000165714</c:v>
                </c:pt>
                <c:pt idx="954">
                  <c:v>7059.04000001657</c:v>
                </c:pt>
                <c:pt idx="955">
                  <c:v>7059.0600000165714</c:v>
                </c:pt>
                <c:pt idx="956">
                  <c:v>7059.08000001657</c:v>
                </c:pt>
                <c:pt idx="957">
                  <c:v>7059.1000000165704</c:v>
                </c:pt>
                <c:pt idx="958">
                  <c:v>7059.1200000165736</c:v>
                </c:pt>
                <c:pt idx="959">
                  <c:v>7059.1400000165704</c:v>
                </c:pt>
                <c:pt idx="960">
                  <c:v>7059.1600000165736</c:v>
                </c:pt>
                <c:pt idx="961">
                  <c:v>7059.1800000165704</c:v>
                </c:pt>
                <c:pt idx="962">
                  <c:v>7059.2000000165699</c:v>
                </c:pt>
                <c:pt idx="963">
                  <c:v>7059.2200000165703</c:v>
                </c:pt>
                <c:pt idx="964">
                  <c:v>7059.2400000165699</c:v>
                </c:pt>
                <c:pt idx="965">
                  <c:v>7059.2600000165703</c:v>
                </c:pt>
                <c:pt idx="966">
                  <c:v>7059.2800000165698</c:v>
                </c:pt>
                <c:pt idx="967">
                  <c:v>7059.3000000165703</c:v>
                </c:pt>
                <c:pt idx="968">
                  <c:v>7059.3200000165734</c:v>
                </c:pt>
                <c:pt idx="969">
                  <c:v>7059.3400000165702</c:v>
                </c:pt>
                <c:pt idx="970">
                  <c:v>7059.3600000165834</c:v>
                </c:pt>
                <c:pt idx="971">
                  <c:v>7059.3800000165802</c:v>
                </c:pt>
                <c:pt idx="972">
                  <c:v>7059.4000000165797</c:v>
                </c:pt>
                <c:pt idx="973">
                  <c:v>7059.4200000165802</c:v>
                </c:pt>
                <c:pt idx="974">
                  <c:v>7059.4400000165797</c:v>
                </c:pt>
                <c:pt idx="975">
                  <c:v>7059.4600000165801</c:v>
                </c:pt>
                <c:pt idx="976">
                  <c:v>7059.4800000165797</c:v>
                </c:pt>
                <c:pt idx="977">
                  <c:v>7059.5000000165801</c:v>
                </c:pt>
                <c:pt idx="978">
                  <c:v>7059.5200000165814</c:v>
                </c:pt>
                <c:pt idx="979">
                  <c:v>7059.5400000165801</c:v>
                </c:pt>
                <c:pt idx="980">
                  <c:v>7059.5600000165814</c:v>
                </c:pt>
                <c:pt idx="981">
                  <c:v>7059.58000001658</c:v>
                </c:pt>
                <c:pt idx="982">
                  <c:v>7059.6000000165814</c:v>
                </c:pt>
                <c:pt idx="983">
                  <c:v>7059.6200000165836</c:v>
                </c:pt>
                <c:pt idx="984">
                  <c:v>7059.6400000165804</c:v>
                </c:pt>
                <c:pt idx="985">
                  <c:v>7059.6600000165836</c:v>
                </c:pt>
                <c:pt idx="986">
                  <c:v>7059.6800000165804</c:v>
                </c:pt>
                <c:pt idx="987">
                  <c:v>7059.7000000165799</c:v>
                </c:pt>
                <c:pt idx="988">
                  <c:v>7059.7200000165803</c:v>
                </c:pt>
                <c:pt idx="989">
                  <c:v>7059.7400000165799</c:v>
                </c:pt>
                <c:pt idx="990">
                  <c:v>7059.7600000165803</c:v>
                </c:pt>
                <c:pt idx="991">
                  <c:v>7059.7800000165798</c:v>
                </c:pt>
                <c:pt idx="992">
                  <c:v>7059.8000000165803</c:v>
                </c:pt>
                <c:pt idx="993">
                  <c:v>7059.8200000165934</c:v>
                </c:pt>
                <c:pt idx="994">
                  <c:v>7059.8400000165902</c:v>
                </c:pt>
                <c:pt idx="995">
                  <c:v>7059.8600000165934</c:v>
                </c:pt>
                <c:pt idx="996">
                  <c:v>7059.8800000165902</c:v>
                </c:pt>
                <c:pt idx="997">
                  <c:v>7059.9000000165897</c:v>
                </c:pt>
                <c:pt idx="998">
                  <c:v>7059.9200000165902</c:v>
                </c:pt>
                <c:pt idx="999">
                  <c:v>7059.9400000165897</c:v>
                </c:pt>
                <c:pt idx="1000">
                  <c:v>7059.9600000165901</c:v>
                </c:pt>
                <c:pt idx="1001">
                  <c:v>7059.9800000165897</c:v>
                </c:pt>
                <c:pt idx="1002">
                  <c:v>7060.0000000165901</c:v>
                </c:pt>
                <c:pt idx="1003">
                  <c:v>7060.0200000165914</c:v>
                </c:pt>
                <c:pt idx="1004">
                  <c:v>7060.0400000165901</c:v>
                </c:pt>
                <c:pt idx="1005">
                  <c:v>7060.0600000165914</c:v>
                </c:pt>
                <c:pt idx="1006">
                  <c:v>7060.08000001659</c:v>
                </c:pt>
                <c:pt idx="1007">
                  <c:v>7060.1000000165914</c:v>
                </c:pt>
                <c:pt idx="1008">
                  <c:v>7060.1200000165936</c:v>
                </c:pt>
                <c:pt idx="1009">
                  <c:v>7060.1400000165904</c:v>
                </c:pt>
                <c:pt idx="1010">
                  <c:v>7060.1600000165936</c:v>
                </c:pt>
                <c:pt idx="1011">
                  <c:v>7060.1800000165904</c:v>
                </c:pt>
                <c:pt idx="1012">
                  <c:v>7060.2000000165899</c:v>
                </c:pt>
                <c:pt idx="1013">
                  <c:v>7060.2200000165903</c:v>
                </c:pt>
                <c:pt idx="1014">
                  <c:v>7060.2400000165899</c:v>
                </c:pt>
                <c:pt idx="1015">
                  <c:v>7060.2600000165903</c:v>
                </c:pt>
                <c:pt idx="1016">
                  <c:v>7060.2800000165998</c:v>
                </c:pt>
                <c:pt idx="1017">
                  <c:v>7060.3000000166003</c:v>
                </c:pt>
                <c:pt idx="1018">
                  <c:v>7060.3200000166034</c:v>
                </c:pt>
                <c:pt idx="1019">
                  <c:v>7060.3400000166002</c:v>
                </c:pt>
                <c:pt idx="1020">
                  <c:v>7060.3600000166034</c:v>
                </c:pt>
                <c:pt idx="1021">
                  <c:v>7060.3800000166002</c:v>
                </c:pt>
                <c:pt idx="1022">
                  <c:v>7060.4000000165997</c:v>
                </c:pt>
                <c:pt idx="1023">
                  <c:v>7060.4200000166002</c:v>
                </c:pt>
                <c:pt idx="1024">
                  <c:v>7060.4400000165997</c:v>
                </c:pt>
                <c:pt idx="1025">
                  <c:v>7060.4600000166001</c:v>
                </c:pt>
                <c:pt idx="1026">
                  <c:v>7060.4800000165997</c:v>
                </c:pt>
                <c:pt idx="1027">
                  <c:v>7060.5000000166001</c:v>
                </c:pt>
                <c:pt idx="1028">
                  <c:v>7060.5200000166014</c:v>
                </c:pt>
                <c:pt idx="1029">
                  <c:v>7060.5400000166001</c:v>
                </c:pt>
                <c:pt idx="1030">
                  <c:v>7060.5600000166014</c:v>
                </c:pt>
                <c:pt idx="1031">
                  <c:v>7060.5800000166</c:v>
                </c:pt>
                <c:pt idx="1032">
                  <c:v>7060.6000000166014</c:v>
                </c:pt>
                <c:pt idx="1033">
                  <c:v>7060.6200000166036</c:v>
                </c:pt>
                <c:pt idx="1034">
                  <c:v>7060.6400000166004</c:v>
                </c:pt>
                <c:pt idx="1035">
                  <c:v>7060.6600000166036</c:v>
                </c:pt>
                <c:pt idx="1036">
                  <c:v>7060.6800000166004</c:v>
                </c:pt>
                <c:pt idx="1037">
                  <c:v>7060.7000000165999</c:v>
                </c:pt>
                <c:pt idx="1038">
                  <c:v>7060.7200000166004</c:v>
                </c:pt>
                <c:pt idx="1039">
                  <c:v>7060.7400000166099</c:v>
                </c:pt>
                <c:pt idx="1040">
                  <c:v>7060.7600000166103</c:v>
                </c:pt>
                <c:pt idx="1041">
                  <c:v>7060.7800000166098</c:v>
                </c:pt>
                <c:pt idx="1042">
                  <c:v>7060.8000000166103</c:v>
                </c:pt>
                <c:pt idx="1043">
                  <c:v>7060.8200000166134</c:v>
                </c:pt>
                <c:pt idx="1044">
                  <c:v>7060.8400000166102</c:v>
                </c:pt>
                <c:pt idx="1045">
                  <c:v>7060.8600000166134</c:v>
                </c:pt>
                <c:pt idx="1046">
                  <c:v>7060.8800000166102</c:v>
                </c:pt>
                <c:pt idx="1047">
                  <c:v>7060.9000000166097</c:v>
                </c:pt>
                <c:pt idx="1048">
                  <c:v>7060.9200000166102</c:v>
                </c:pt>
                <c:pt idx="1049">
                  <c:v>7060.9400000166097</c:v>
                </c:pt>
                <c:pt idx="1050">
                  <c:v>7060.9600000166101</c:v>
                </c:pt>
                <c:pt idx="1051">
                  <c:v>7060.9800000166097</c:v>
                </c:pt>
                <c:pt idx="1052">
                  <c:v>7061.0000000166101</c:v>
                </c:pt>
                <c:pt idx="1053">
                  <c:v>7061.0200000166114</c:v>
                </c:pt>
                <c:pt idx="1054">
                  <c:v>7061.0400000166101</c:v>
                </c:pt>
                <c:pt idx="1055">
                  <c:v>7061.0600000166114</c:v>
                </c:pt>
                <c:pt idx="1056">
                  <c:v>7061.08000001661</c:v>
                </c:pt>
                <c:pt idx="1057">
                  <c:v>7061.1000000166114</c:v>
                </c:pt>
                <c:pt idx="1058">
                  <c:v>7061.1200000166136</c:v>
                </c:pt>
                <c:pt idx="1059">
                  <c:v>7061.1400000166104</c:v>
                </c:pt>
                <c:pt idx="1060">
                  <c:v>7061.1600000166136</c:v>
                </c:pt>
                <c:pt idx="1061">
                  <c:v>7061.1800000166104</c:v>
                </c:pt>
                <c:pt idx="1062">
                  <c:v>7061.2000000166199</c:v>
                </c:pt>
                <c:pt idx="1063">
                  <c:v>7061.2200000166204</c:v>
                </c:pt>
                <c:pt idx="1064">
                  <c:v>7061.2400000166199</c:v>
                </c:pt>
                <c:pt idx="1065">
                  <c:v>7061.2600000166203</c:v>
                </c:pt>
                <c:pt idx="1066">
                  <c:v>7061.2800000166199</c:v>
                </c:pt>
                <c:pt idx="1067">
                  <c:v>7061.3000000166203</c:v>
                </c:pt>
                <c:pt idx="1068">
                  <c:v>7061.3200000166235</c:v>
                </c:pt>
                <c:pt idx="1069">
                  <c:v>7061.3400000166203</c:v>
                </c:pt>
                <c:pt idx="1070">
                  <c:v>7061.3600000166234</c:v>
                </c:pt>
                <c:pt idx="1071">
                  <c:v>7061.3800000166202</c:v>
                </c:pt>
                <c:pt idx="1072">
                  <c:v>7061.4000000166197</c:v>
                </c:pt>
                <c:pt idx="1073">
                  <c:v>7061.4200000166202</c:v>
                </c:pt>
                <c:pt idx="1074">
                  <c:v>7061.4400000166197</c:v>
                </c:pt>
                <c:pt idx="1075">
                  <c:v>7061.4600000166201</c:v>
                </c:pt>
                <c:pt idx="1076">
                  <c:v>7061.4800000166197</c:v>
                </c:pt>
                <c:pt idx="1077">
                  <c:v>7061.5000000166201</c:v>
                </c:pt>
                <c:pt idx="1078">
                  <c:v>7061.5200000166224</c:v>
                </c:pt>
                <c:pt idx="1079">
                  <c:v>7061.5400000166201</c:v>
                </c:pt>
                <c:pt idx="1080">
                  <c:v>7061.5600000166214</c:v>
                </c:pt>
                <c:pt idx="1081">
                  <c:v>7061.58000001662</c:v>
                </c:pt>
                <c:pt idx="1082">
                  <c:v>7061.6000000166214</c:v>
                </c:pt>
                <c:pt idx="1083">
                  <c:v>7061.6200000166236</c:v>
                </c:pt>
                <c:pt idx="1084">
                  <c:v>7061.6400000166204</c:v>
                </c:pt>
                <c:pt idx="1085">
                  <c:v>7061.6600000166336</c:v>
                </c:pt>
                <c:pt idx="1086">
                  <c:v>7061.6800000166304</c:v>
                </c:pt>
                <c:pt idx="1087">
                  <c:v>7061.7000000166299</c:v>
                </c:pt>
                <c:pt idx="1088">
                  <c:v>7061.7200000166304</c:v>
                </c:pt>
                <c:pt idx="1089">
                  <c:v>7061.7400000166299</c:v>
                </c:pt>
                <c:pt idx="1090">
                  <c:v>7061.7600000166303</c:v>
                </c:pt>
                <c:pt idx="1091">
                  <c:v>7061.7800000166299</c:v>
                </c:pt>
                <c:pt idx="1092">
                  <c:v>7061.8000000166303</c:v>
                </c:pt>
                <c:pt idx="1093">
                  <c:v>7061.8200000166335</c:v>
                </c:pt>
                <c:pt idx="1094">
                  <c:v>7061.8400000166303</c:v>
                </c:pt>
                <c:pt idx="1095">
                  <c:v>7061.8600000166334</c:v>
                </c:pt>
                <c:pt idx="1096">
                  <c:v>7061.8800000166302</c:v>
                </c:pt>
                <c:pt idx="1097">
                  <c:v>7061.9000000166297</c:v>
                </c:pt>
                <c:pt idx="1098">
                  <c:v>7061.9200000166302</c:v>
                </c:pt>
                <c:pt idx="1099">
                  <c:v>7061.9400000166297</c:v>
                </c:pt>
                <c:pt idx="1100">
                  <c:v>7061.9600000166301</c:v>
                </c:pt>
                <c:pt idx="1101">
                  <c:v>7061.9800000166297</c:v>
                </c:pt>
                <c:pt idx="1102">
                  <c:v>7062.0000000166301</c:v>
                </c:pt>
                <c:pt idx="1103">
                  <c:v>7062.0200000166324</c:v>
                </c:pt>
                <c:pt idx="1104">
                  <c:v>7062.0400000166301</c:v>
                </c:pt>
                <c:pt idx="1105">
                  <c:v>7062.0600000166314</c:v>
                </c:pt>
                <c:pt idx="1106">
                  <c:v>7062.08000001663</c:v>
                </c:pt>
                <c:pt idx="1107">
                  <c:v>7062.1000000166414</c:v>
                </c:pt>
                <c:pt idx="1108">
                  <c:v>7062.1200000166436</c:v>
                </c:pt>
                <c:pt idx="1109">
                  <c:v>7062.1400000166404</c:v>
                </c:pt>
                <c:pt idx="1110">
                  <c:v>7062.1600000166436</c:v>
                </c:pt>
                <c:pt idx="1111">
                  <c:v>7062.1800000166404</c:v>
                </c:pt>
                <c:pt idx="1112">
                  <c:v>7062.2000000166399</c:v>
                </c:pt>
                <c:pt idx="1113">
                  <c:v>7062.2200000166404</c:v>
                </c:pt>
                <c:pt idx="1114">
                  <c:v>7062.2400000166399</c:v>
                </c:pt>
                <c:pt idx="1115">
                  <c:v>7062.2600000166403</c:v>
                </c:pt>
                <c:pt idx="1116">
                  <c:v>7062.2800000166399</c:v>
                </c:pt>
                <c:pt idx="1117">
                  <c:v>7062.3000000166403</c:v>
                </c:pt>
                <c:pt idx="1118">
                  <c:v>7062.3200000166435</c:v>
                </c:pt>
                <c:pt idx="1119">
                  <c:v>7062.3400000166403</c:v>
                </c:pt>
                <c:pt idx="1120">
                  <c:v>7062.3600000166434</c:v>
                </c:pt>
                <c:pt idx="1121">
                  <c:v>7062.3800000166402</c:v>
                </c:pt>
                <c:pt idx="1122">
                  <c:v>7062.4000000166398</c:v>
                </c:pt>
                <c:pt idx="1123">
                  <c:v>7062.4200000166402</c:v>
                </c:pt>
                <c:pt idx="1124">
                  <c:v>7062.4400000166397</c:v>
                </c:pt>
                <c:pt idx="1125">
                  <c:v>7062.4600000166402</c:v>
                </c:pt>
                <c:pt idx="1126">
                  <c:v>7062.4800000166397</c:v>
                </c:pt>
                <c:pt idx="1127">
                  <c:v>7062.5000000166401</c:v>
                </c:pt>
                <c:pt idx="1128">
                  <c:v>7062.5200000166424</c:v>
                </c:pt>
                <c:pt idx="1129">
                  <c:v>7062.5400000166401</c:v>
                </c:pt>
                <c:pt idx="1130">
                  <c:v>7062.5600000166514</c:v>
                </c:pt>
                <c:pt idx="1131">
                  <c:v>7062.58000001665</c:v>
                </c:pt>
                <c:pt idx="1132">
                  <c:v>7062.6000000166514</c:v>
                </c:pt>
                <c:pt idx="1133">
                  <c:v>7062.6200000166536</c:v>
                </c:pt>
                <c:pt idx="1134">
                  <c:v>7062.6400000166504</c:v>
                </c:pt>
                <c:pt idx="1135">
                  <c:v>7062.6600000166536</c:v>
                </c:pt>
                <c:pt idx="1136">
                  <c:v>7062.6800000166504</c:v>
                </c:pt>
                <c:pt idx="1137">
                  <c:v>7062.7000000166499</c:v>
                </c:pt>
                <c:pt idx="1138">
                  <c:v>7062.7200000166504</c:v>
                </c:pt>
                <c:pt idx="1139">
                  <c:v>7062.7400000166499</c:v>
                </c:pt>
                <c:pt idx="1140">
                  <c:v>7062.7600000166503</c:v>
                </c:pt>
                <c:pt idx="1141">
                  <c:v>7062.7800000166499</c:v>
                </c:pt>
                <c:pt idx="1142">
                  <c:v>7062.8000000166503</c:v>
                </c:pt>
                <c:pt idx="1143">
                  <c:v>7062.8200000166535</c:v>
                </c:pt>
                <c:pt idx="1144">
                  <c:v>7062.8400000166503</c:v>
                </c:pt>
                <c:pt idx="1145">
                  <c:v>7062.8600000166534</c:v>
                </c:pt>
                <c:pt idx="1146">
                  <c:v>7062.8800000166502</c:v>
                </c:pt>
                <c:pt idx="1147">
                  <c:v>7062.9000000166498</c:v>
                </c:pt>
                <c:pt idx="1148">
                  <c:v>7062.9200000166502</c:v>
                </c:pt>
                <c:pt idx="1149">
                  <c:v>7062.9400000166497</c:v>
                </c:pt>
                <c:pt idx="1150">
                  <c:v>7062.9600000166502</c:v>
                </c:pt>
                <c:pt idx="1151">
                  <c:v>7062.9800000166497</c:v>
                </c:pt>
                <c:pt idx="1152">
                  <c:v>7063.0000000166501</c:v>
                </c:pt>
                <c:pt idx="1153">
                  <c:v>7063.0200000166624</c:v>
                </c:pt>
                <c:pt idx="1154">
                  <c:v>7063.0400000166601</c:v>
                </c:pt>
                <c:pt idx="1155">
                  <c:v>7063.0600000166614</c:v>
                </c:pt>
                <c:pt idx="1156">
                  <c:v>7063.0800000166601</c:v>
                </c:pt>
                <c:pt idx="1157">
                  <c:v>7063.1000000166614</c:v>
                </c:pt>
                <c:pt idx="1158">
                  <c:v>7063.1200000166637</c:v>
                </c:pt>
                <c:pt idx="1159">
                  <c:v>7063.1400000166614</c:v>
                </c:pt>
                <c:pt idx="1160">
                  <c:v>7063.1600000166636</c:v>
                </c:pt>
                <c:pt idx="1161">
                  <c:v>7063.1800000166604</c:v>
                </c:pt>
                <c:pt idx="1162">
                  <c:v>7063.2000000166599</c:v>
                </c:pt>
                <c:pt idx="1163">
                  <c:v>7063.2200000166604</c:v>
                </c:pt>
                <c:pt idx="1164">
                  <c:v>7063.2400000166599</c:v>
                </c:pt>
                <c:pt idx="1165">
                  <c:v>7063.2600000166603</c:v>
                </c:pt>
                <c:pt idx="1166">
                  <c:v>7063.2800000166599</c:v>
                </c:pt>
                <c:pt idx="1167">
                  <c:v>7063.3000000166603</c:v>
                </c:pt>
                <c:pt idx="1168">
                  <c:v>7063.3200000166635</c:v>
                </c:pt>
                <c:pt idx="1169">
                  <c:v>7063.3400000166603</c:v>
                </c:pt>
                <c:pt idx="1170">
                  <c:v>7063.3600000166634</c:v>
                </c:pt>
                <c:pt idx="1171">
                  <c:v>7063.3800000166602</c:v>
                </c:pt>
                <c:pt idx="1172">
                  <c:v>7063.4000000166598</c:v>
                </c:pt>
                <c:pt idx="1173">
                  <c:v>7063.4200000166602</c:v>
                </c:pt>
                <c:pt idx="1174">
                  <c:v>7063.4400000166597</c:v>
                </c:pt>
                <c:pt idx="1175">
                  <c:v>7063.4600000166602</c:v>
                </c:pt>
                <c:pt idx="1176">
                  <c:v>7063.4800000166697</c:v>
                </c:pt>
                <c:pt idx="1177">
                  <c:v>7063.5000000166701</c:v>
                </c:pt>
                <c:pt idx="1178">
                  <c:v>7063.5200000166724</c:v>
                </c:pt>
                <c:pt idx="1179">
                  <c:v>7063.5400000166701</c:v>
                </c:pt>
                <c:pt idx="1180">
                  <c:v>7063.5600000166714</c:v>
                </c:pt>
                <c:pt idx="1181">
                  <c:v>7063.5800000166701</c:v>
                </c:pt>
                <c:pt idx="1182">
                  <c:v>7063.6000000166714</c:v>
                </c:pt>
                <c:pt idx="1183">
                  <c:v>7063.6200000166737</c:v>
                </c:pt>
                <c:pt idx="1184">
                  <c:v>7063.6400000166714</c:v>
                </c:pt>
                <c:pt idx="1185">
                  <c:v>7063.6600000166736</c:v>
                </c:pt>
                <c:pt idx="1186">
                  <c:v>7063.6800000166704</c:v>
                </c:pt>
                <c:pt idx="1187">
                  <c:v>7063.7000000166699</c:v>
                </c:pt>
                <c:pt idx="1188">
                  <c:v>7063.7200000166704</c:v>
                </c:pt>
                <c:pt idx="1189">
                  <c:v>7063.7400000166699</c:v>
                </c:pt>
                <c:pt idx="1190">
                  <c:v>7063.7600000166703</c:v>
                </c:pt>
                <c:pt idx="1191">
                  <c:v>7063.7800000166699</c:v>
                </c:pt>
                <c:pt idx="1192">
                  <c:v>7063.8000000166703</c:v>
                </c:pt>
                <c:pt idx="1193">
                  <c:v>7063.8200000166735</c:v>
                </c:pt>
                <c:pt idx="1194">
                  <c:v>7063.8400000166703</c:v>
                </c:pt>
                <c:pt idx="1195">
                  <c:v>7063.8600000166734</c:v>
                </c:pt>
                <c:pt idx="1196">
                  <c:v>7063.8800000166702</c:v>
                </c:pt>
                <c:pt idx="1197">
                  <c:v>7063.9000000166698</c:v>
                </c:pt>
                <c:pt idx="1198">
                  <c:v>7063.9200000166702</c:v>
                </c:pt>
                <c:pt idx="1199">
                  <c:v>7063.9400000166797</c:v>
                </c:pt>
                <c:pt idx="1200">
                  <c:v>7063.9600000166802</c:v>
                </c:pt>
                <c:pt idx="1201">
                  <c:v>7063.9800000166797</c:v>
                </c:pt>
                <c:pt idx="1202">
                  <c:v>7064.0000000166801</c:v>
                </c:pt>
                <c:pt idx="1203">
                  <c:v>7064.0200000166824</c:v>
                </c:pt>
                <c:pt idx="1204">
                  <c:v>7064.0400000166801</c:v>
                </c:pt>
                <c:pt idx="1205">
                  <c:v>7064.0600000166814</c:v>
                </c:pt>
                <c:pt idx="1206">
                  <c:v>7064.0800000166801</c:v>
                </c:pt>
                <c:pt idx="1207">
                  <c:v>7064.1000000166814</c:v>
                </c:pt>
                <c:pt idx="1208">
                  <c:v>7064.1200000166837</c:v>
                </c:pt>
                <c:pt idx="1209">
                  <c:v>7064.1400000166814</c:v>
                </c:pt>
                <c:pt idx="1210">
                  <c:v>7064.1600000166836</c:v>
                </c:pt>
                <c:pt idx="1211">
                  <c:v>7064.1800000166804</c:v>
                </c:pt>
                <c:pt idx="1212">
                  <c:v>7064.20000001668</c:v>
                </c:pt>
                <c:pt idx="1213">
                  <c:v>7064.2200000166804</c:v>
                </c:pt>
                <c:pt idx="1214">
                  <c:v>7064.2400000166799</c:v>
                </c:pt>
                <c:pt idx="1215">
                  <c:v>7064.2600000166804</c:v>
                </c:pt>
                <c:pt idx="1216">
                  <c:v>7064.2800000166799</c:v>
                </c:pt>
                <c:pt idx="1217">
                  <c:v>7064.3000000166803</c:v>
                </c:pt>
                <c:pt idx="1218">
                  <c:v>7064.3200000166835</c:v>
                </c:pt>
                <c:pt idx="1219">
                  <c:v>7064.3400000166803</c:v>
                </c:pt>
                <c:pt idx="1220">
                  <c:v>7064.3600000166834</c:v>
                </c:pt>
                <c:pt idx="1221">
                  <c:v>7064.3800000166802</c:v>
                </c:pt>
                <c:pt idx="1222">
                  <c:v>7064.4000000166898</c:v>
                </c:pt>
                <c:pt idx="1223">
                  <c:v>7064.4200000166902</c:v>
                </c:pt>
                <c:pt idx="1224">
                  <c:v>7064.4400000166897</c:v>
                </c:pt>
                <c:pt idx="1225">
                  <c:v>7064.4600000166902</c:v>
                </c:pt>
                <c:pt idx="1226">
                  <c:v>7064.4800000166897</c:v>
                </c:pt>
                <c:pt idx="1227">
                  <c:v>7064.5000000166901</c:v>
                </c:pt>
                <c:pt idx="1228">
                  <c:v>7064.5200000166924</c:v>
                </c:pt>
                <c:pt idx="1229">
                  <c:v>7064.5400000166901</c:v>
                </c:pt>
                <c:pt idx="1230">
                  <c:v>7064.5600000166914</c:v>
                </c:pt>
                <c:pt idx="1231">
                  <c:v>7064.5800000166901</c:v>
                </c:pt>
                <c:pt idx="1232">
                  <c:v>7064.6000000166914</c:v>
                </c:pt>
                <c:pt idx="1233">
                  <c:v>7064.6200000166937</c:v>
                </c:pt>
                <c:pt idx="1234">
                  <c:v>7064.6400000166914</c:v>
                </c:pt>
                <c:pt idx="1235">
                  <c:v>7064.6600000166936</c:v>
                </c:pt>
                <c:pt idx="1236">
                  <c:v>7064.6800000166904</c:v>
                </c:pt>
                <c:pt idx="1237">
                  <c:v>7064.70000001669</c:v>
                </c:pt>
                <c:pt idx="1238">
                  <c:v>7064.7200000166904</c:v>
                </c:pt>
                <c:pt idx="1239">
                  <c:v>7064.7400000166899</c:v>
                </c:pt>
                <c:pt idx="1240">
                  <c:v>7064.7600000166904</c:v>
                </c:pt>
                <c:pt idx="1241">
                  <c:v>7064.7800000166899</c:v>
                </c:pt>
                <c:pt idx="1242">
                  <c:v>7064.8000000166903</c:v>
                </c:pt>
                <c:pt idx="1243">
                  <c:v>7064.8200000166935</c:v>
                </c:pt>
                <c:pt idx="1244">
                  <c:v>7064.8400000166903</c:v>
                </c:pt>
                <c:pt idx="1245">
                  <c:v>7064.8600000167035</c:v>
                </c:pt>
                <c:pt idx="1246">
                  <c:v>7064.8800000167003</c:v>
                </c:pt>
                <c:pt idx="1247">
                  <c:v>7064.9000000166998</c:v>
                </c:pt>
                <c:pt idx="1248">
                  <c:v>7064.9200000167002</c:v>
                </c:pt>
                <c:pt idx="1249">
                  <c:v>7064.9400000166997</c:v>
                </c:pt>
                <c:pt idx="1250">
                  <c:v>7064.9600000167002</c:v>
                </c:pt>
                <c:pt idx="1251">
                  <c:v>7064.9800000166997</c:v>
                </c:pt>
                <c:pt idx="1252">
                  <c:v>7065.0000000167001</c:v>
                </c:pt>
                <c:pt idx="1253">
                  <c:v>7065.0200000167024</c:v>
                </c:pt>
                <c:pt idx="1254">
                  <c:v>7065.0400000167001</c:v>
                </c:pt>
                <c:pt idx="1255">
                  <c:v>7065.0600000167024</c:v>
                </c:pt>
                <c:pt idx="1256">
                  <c:v>7065.0800000167001</c:v>
                </c:pt>
                <c:pt idx="1257">
                  <c:v>7065.1000000167014</c:v>
                </c:pt>
                <c:pt idx="1258">
                  <c:v>7065.1200000167037</c:v>
                </c:pt>
                <c:pt idx="1259">
                  <c:v>7065.1400000167014</c:v>
                </c:pt>
                <c:pt idx="1260">
                  <c:v>7065.1600000167036</c:v>
                </c:pt>
                <c:pt idx="1261">
                  <c:v>7065.1800000167004</c:v>
                </c:pt>
                <c:pt idx="1262">
                  <c:v>7065.2000000167</c:v>
                </c:pt>
                <c:pt idx="1263">
                  <c:v>7065.2200000167004</c:v>
                </c:pt>
                <c:pt idx="1264">
                  <c:v>7065.2400000166999</c:v>
                </c:pt>
                <c:pt idx="1265">
                  <c:v>7065.2600000167004</c:v>
                </c:pt>
                <c:pt idx="1266">
                  <c:v>7065.2800000166999</c:v>
                </c:pt>
                <c:pt idx="1267">
                  <c:v>7065.3000000167003</c:v>
                </c:pt>
                <c:pt idx="1268">
                  <c:v>7065.3200000167135</c:v>
                </c:pt>
                <c:pt idx="1269">
                  <c:v>7065.3400000167103</c:v>
                </c:pt>
                <c:pt idx="1270">
                  <c:v>7065.3600000167135</c:v>
                </c:pt>
                <c:pt idx="1271">
                  <c:v>7065.3800000167103</c:v>
                </c:pt>
                <c:pt idx="1272">
                  <c:v>7065.4000000167098</c:v>
                </c:pt>
                <c:pt idx="1273">
                  <c:v>7065.4200000167102</c:v>
                </c:pt>
                <c:pt idx="1274">
                  <c:v>7065.4400000167097</c:v>
                </c:pt>
                <c:pt idx="1275">
                  <c:v>7065.4600000167102</c:v>
                </c:pt>
                <c:pt idx="1276">
                  <c:v>7065.4800000167097</c:v>
                </c:pt>
                <c:pt idx="1277">
                  <c:v>7065.5000000167101</c:v>
                </c:pt>
                <c:pt idx="1278">
                  <c:v>7065.5200000167124</c:v>
                </c:pt>
                <c:pt idx="1279">
                  <c:v>7065.5400000167101</c:v>
                </c:pt>
                <c:pt idx="1280">
                  <c:v>7065.5600000167124</c:v>
                </c:pt>
                <c:pt idx="1281">
                  <c:v>7065.5800000167101</c:v>
                </c:pt>
                <c:pt idx="1282">
                  <c:v>7065.6000000167114</c:v>
                </c:pt>
                <c:pt idx="1283">
                  <c:v>7065.6200000167137</c:v>
                </c:pt>
                <c:pt idx="1284">
                  <c:v>7065.6400000167114</c:v>
                </c:pt>
                <c:pt idx="1285">
                  <c:v>7065.6600000167136</c:v>
                </c:pt>
                <c:pt idx="1286">
                  <c:v>7065.6800000167104</c:v>
                </c:pt>
                <c:pt idx="1287">
                  <c:v>7065.70000001671</c:v>
                </c:pt>
                <c:pt idx="1288">
                  <c:v>7065.7200000167104</c:v>
                </c:pt>
                <c:pt idx="1289">
                  <c:v>7065.7400000167099</c:v>
                </c:pt>
                <c:pt idx="1290">
                  <c:v>7065.7600000167104</c:v>
                </c:pt>
                <c:pt idx="1291">
                  <c:v>7065.7800000167199</c:v>
                </c:pt>
                <c:pt idx="1292">
                  <c:v>7065.8000000167203</c:v>
                </c:pt>
                <c:pt idx="1293">
                  <c:v>7065.8200000167235</c:v>
                </c:pt>
                <c:pt idx="1294">
                  <c:v>7065.8400000167203</c:v>
                </c:pt>
                <c:pt idx="1295">
                  <c:v>7065.8600000167235</c:v>
                </c:pt>
                <c:pt idx="1296">
                  <c:v>7065.8800000167203</c:v>
                </c:pt>
                <c:pt idx="1297">
                  <c:v>7065.9000000167198</c:v>
                </c:pt>
                <c:pt idx="1298">
                  <c:v>7065.9200000167202</c:v>
                </c:pt>
                <c:pt idx="1299">
                  <c:v>7065.9400000167198</c:v>
                </c:pt>
                <c:pt idx="1300">
                  <c:v>7065.9600000167202</c:v>
                </c:pt>
                <c:pt idx="1301">
                  <c:v>7065.9800000167197</c:v>
                </c:pt>
                <c:pt idx="1302">
                  <c:v>7066.0000000167202</c:v>
                </c:pt>
                <c:pt idx="1303">
                  <c:v>7066.0200000167224</c:v>
                </c:pt>
                <c:pt idx="1304">
                  <c:v>7066.0400000167201</c:v>
                </c:pt>
                <c:pt idx="1305">
                  <c:v>7066.0600000167224</c:v>
                </c:pt>
                <c:pt idx="1306">
                  <c:v>7066.0800000167201</c:v>
                </c:pt>
                <c:pt idx="1307">
                  <c:v>7066.1000000167214</c:v>
                </c:pt>
                <c:pt idx="1308">
                  <c:v>7066.1200000167237</c:v>
                </c:pt>
                <c:pt idx="1309">
                  <c:v>7066.1400000167214</c:v>
                </c:pt>
                <c:pt idx="1310">
                  <c:v>7066.1600000167236</c:v>
                </c:pt>
                <c:pt idx="1311">
                  <c:v>7066.1800000167204</c:v>
                </c:pt>
                <c:pt idx="1312">
                  <c:v>7066.20000001672</c:v>
                </c:pt>
                <c:pt idx="1313">
                  <c:v>7066.2200000167204</c:v>
                </c:pt>
                <c:pt idx="1314">
                  <c:v>7066.2400000167299</c:v>
                </c:pt>
                <c:pt idx="1315">
                  <c:v>7066.2600000167304</c:v>
                </c:pt>
                <c:pt idx="1316">
                  <c:v>7066.2800000167299</c:v>
                </c:pt>
                <c:pt idx="1317">
                  <c:v>7066.3000000167303</c:v>
                </c:pt>
                <c:pt idx="1318">
                  <c:v>7066.3200000167335</c:v>
                </c:pt>
                <c:pt idx="1319">
                  <c:v>7066.3400000167303</c:v>
                </c:pt>
                <c:pt idx="1320">
                  <c:v>7066.3600000167335</c:v>
                </c:pt>
                <c:pt idx="1321">
                  <c:v>7066.3800000167303</c:v>
                </c:pt>
                <c:pt idx="1322">
                  <c:v>7066.4000000167298</c:v>
                </c:pt>
                <c:pt idx="1323">
                  <c:v>7066.4200000167302</c:v>
                </c:pt>
                <c:pt idx="1324">
                  <c:v>7066.4400000167298</c:v>
                </c:pt>
                <c:pt idx="1325">
                  <c:v>7066.4600000167302</c:v>
                </c:pt>
                <c:pt idx="1326">
                  <c:v>7066.4800000167297</c:v>
                </c:pt>
                <c:pt idx="1327">
                  <c:v>7066.5000000167302</c:v>
                </c:pt>
                <c:pt idx="1328">
                  <c:v>7066.5200000167324</c:v>
                </c:pt>
                <c:pt idx="1329">
                  <c:v>7066.5400000167301</c:v>
                </c:pt>
                <c:pt idx="1330">
                  <c:v>7066.5600000167324</c:v>
                </c:pt>
                <c:pt idx="1331">
                  <c:v>7066.5800000167301</c:v>
                </c:pt>
                <c:pt idx="1332">
                  <c:v>7066.6000000167314</c:v>
                </c:pt>
                <c:pt idx="1333">
                  <c:v>7066.6200000167337</c:v>
                </c:pt>
                <c:pt idx="1334">
                  <c:v>7066.6400000167314</c:v>
                </c:pt>
                <c:pt idx="1335">
                  <c:v>7066.6600000167336</c:v>
                </c:pt>
                <c:pt idx="1336">
                  <c:v>7066.6800000167304</c:v>
                </c:pt>
                <c:pt idx="1337">
                  <c:v>7066.70000001674</c:v>
                </c:pt>
                <c:pt idx="1338">
                  <c:v>7066.7200000167404</c:v>
                </c:pt>
                <c:pt idx="1339">
                  <c:v>7066.7400000167399</c:v>
                </c:pt>
                <c:pt idx="1340">
                  <c:v>7066.7600000167404</c:v>
                </c:pt>
                <c:pt idx="1341">
                  <c:v>7066.7800000167399</c:v>
                </c:pt>
                <c:pt idx="1342">
                  <c:v>7066.8000000167403</c:v>
                </c:pt>
                <c:pt idx="1343">
                  <c:v>7066.8200000167435</c:v>
                </c:pt>
                <c:pt idx="1344">
                  <c:v>7066.8400000167403</c:v>
                </c:pt>
                <c:pt idx="1345">
                  <c:v>7066.8600000167435</c:v>
                </c:pt>
                <c:pt idx="1346">
                  <c:v>7066.8800000167403</c:v>
                </c:pt>
                <c:pt idx="1347">
                  <c:v>7066.9000000167398</c:v>
                </c:pt>
                <c:pt idx="1348">
                  <c:v>7066.9200000167402</c:v>
                </c:pt>
                <c:pt idx="1349">
                  <c:v>7066.9400000167398</c:v>
                </c:pt>
                <c:pt idx="1350">
                  <c:v>7066.9600000167402</c:v>
                </c:pt>
                <c:pt idx="1351">
                  <c:v>7066.9800000167397</c:v>
                </c:pt>
                <c:pt idx="1352">
                  <c:v>7067.0000000167402</c:v>
                </c:pt>
                <c:pt idx="1353">
                  <c:v>7067.0200000167424</c:v>
                </c:pt>
                <c:pt idx="1354">
                  <c:v>7067.0400000167401</c:v>
                </c:pt>
                <c:pt idx="1355">
                  <c:v>7067.0600000167424</c:v>
                </c:pt>
                <c:pt idx="1356">
                  <c:v>7067.0800000167401</c:v>
                </c:pt>
                <c:pt idx="1357">
                  <c:v>7067.1000000167414</c:v>
                </c:pt>
                <c:pt idx="1358">
                  <c:v>7067.1200000167437</c:v>
                </c:pt>
                <c:pt idx="1359">
                  <c:v>7067.1400000167514</c:v>
                </c:pt>
                <c:pt idx="1360">
                  <c:v>7067.1600000167537</c:v>
                </c:pt>
                <c:pt idx="1361">
                  <c:v>7067.1800000167514</c:v>
                </c:pt>
                <c:pt idx="1362">
                  <c:v>7067.20000001675</c:v>
                </c:pt>
                <c:pt idx="1363">
                  <c:v>7067.2200000167504</c:v>
                </c:pt>
                <c:pt idx="1364">
                  <c:v>7067.2400000167499</c:v>
                </c:pt>
                <c:pt idx="1365">
                  <c:v>7067.2600000167504</c:v>
                </c:pt>
                <c:pt idx="1366">
                  <c:v>7067.2800000167499</c:v>
                </c:pt>
                <c:pt idx="1367">
                  <c:v>7067.3000000167503</c:v>
                </c:pt>
                <c:pt idx="1368">
                  <c:v>7067.3200000167535</c:v>
                </c:pt>
                <c:pt idx="1369">
                  <c:v>7067.3400000167503</c:v>
                </c:pt>
                <c:pt idx="1370">
                  <c:v>7067.3600000167535</c:v>
                </c:pt>
                <c:pt idx="1371">
                  <c:v>7067.3800000167503</c:v>
                </c:pt>
                <c:pt idx="1372">
                  <c:v>7067.4000000167498</c:v>
                </c:pt>
                <c:pt idx="1373">
                  <c:v>7067.4200000167502</c:v>
                </c:pt>
                <c:pt idx="1374">
                  <c:v>7067.4400000167498</c:v>
                </c:pt>
                <c:pt idx="1375">
                  <c:v>7067.4600000167502</c:v>
                </c:pt>
                <c:pt idx="1376">
                  <c:v>7067.4800000167497</c:v>
                </c:pt>
                <c:pt idx="1377">
                  <c:v>7067.5000000167502</c:v>
                </c:pt>
                <c:pt idx="1378">
                  <c:v>7067.5200000167524</c:v>
                </c:pt>
                <c:pt idx="1379">
                  <c:v>7067.5400000167501</c:v>
                </c:pt>
                <c:pt idx="1380">
                  <c:v>7067.5600000167524</c:v>
                </c:pt>
                <c:pt idx="1381">
                  <c:v>7067.5800000167501</c:v>
                </c:pt>
                <c:pt idx="1382">
                  <c:v>7067.6000000167614</c:v>
                </c:pt>
                <c:pt idx="1383">
                  <c:v>7067.6200000167637</c:v>
                </c:pt>
                <c:pt idx="1384">
                  <c:v>7067.6400000167614</c:v>
                </c:pt>
                <c:pt idx="1385">
                  <c:v>7067.6600000167637</c:v>
                </c:pt>
                <c:pt idx="1386">
                  <c:v>7067.6800000167614</c:v>
                </c:pt>
                <c:pt idx="1387">
                  <c:v>7067.70000001676</c:v>
                </c:pt>
                <c:pt idx="1388">
                  <c:v>7067.7200000167604</c:v>
                </c:pt>
                <c:pt idx="1389">
                  <c:v>7067.74000001676</c:v>
                </c:pt>
                <c:pt idx="1390">
                  <c:v>7067.7600000167604</c:v>
                </c:pt>
                <c:pt idx="1391">
                  <c:v>7067.7800000167599</c:v>
                </c:pt>
                <c:pt idx="1392">
                  <c:v>7067.8000000167604</c:v>
                </c:pt>
                <c:pt idx="1393">
                  <c:v>7067.8200000167635</c:v>
                </c:pt>
                <c:pt idx="1394">
                  <c:v>7067.8400000167603</c:v>
                </c:pt>
                <c:pt idx="1395">
                  <c:v>7067.8600000167635</c:v>
                </c:pt>
                <c:pt idx="1396">
                  <c:v>7067.8800000167603</c:v>
                </c:pt>
                <c:pt idx="1397">
                  <c:v>7067.9000000167598</c:v>
                </c:pt>
                <c:pt idx="1398">
                  <c:v>7067.9200000167602</c:v>
                </c:pt>
                <c:pt idx="1399">
                  <c:v>7067.9400000167598</c:v>
                </c:pt>
                <c:pt idx="1400">
                  <c:v>7067.9600000167602</c:v>
                </c:pt>
                <c:pt idx="1401">
                  <c:v>7067.9800000167597</c:v>
                </c:pt>
                <c:pt idx="1402">
                  <c:v>7068.0000000167602</c:v>
                </c:pt>
                <c:pt idx="1403">
                  <c:v>7068.0200000167624</c:v>
                </c:pt>
                <c:pt idx="1404">
                  <c:v>7068.0400000167601</c:v>
                </c:pt>
                <c:pt idx="1405">
                  <c:v>7068.0600000167724</c:v>
                </c:pt>
                <c:pt idx="1406">
                  <c:v>7068.0800000167701</c:v>
                </c:pt>
                <c:pt idx="1407">
                  <c:v>7068.1000000167714</c:v>
                </c:pt>
                <c:pt idx="1408">
                  <c:v>7068.1200000167737</c:v>
                </c:pt>
                <c:pt idx="1409">
                  <c:v>7068.1400000167714</c:v>
                </c:pt>
                <c:pt idx="1410">
                  <c:v>7068.1600000167737</c:v>
                </c:pt>
                <c:pt idx="1411">
                  <c:v>7068.1800000167714</c:v>
                </c:pt>
                <c:pt idx="1412">
                  <c:v>7068.20000001677</c:v>
                </c:pt>
                <c:pt idx="1413">
                  <c:v>7068.2200000167704</c:v>
                </c:pt>
                <c:pt idx="1414">
                  <c:v>7068.24000001677</c:v>
                </c:pt>
                <c:pt idx="1415">
                  <c:v>7068.2600000167704</c:v>
                </c:pt>
                <c:pt idx="1416">
                  <c:v>7068.2800000167699</c:v>
                </c:pt>
                <c:pt idx="1417">
                  <c:v>7068.3000000167704</c:v>
                </c:pt>
                <c:pt idx="1418">
                  <c:v>7068.3200000167735</c:v>
                </c:pt>
                <c:pt idx="1419">
                  <c:v>7068.3400000167703</c:v>
                </c:pt>
                <c:pt idx="1420">
                  <c:v>7068.3600000167735</c:v>
                </c:pt>
                <c:pt idx="1421">
                  <c:v>7068.3800000167703</c:v>
                </c:pt>
                <c:pt idx="1422">
                  <c:v>7068.4000000167698</c:v>
                </c:pt>
                <c:pt idx="1423">
                  <c:v>7068.4200000167702</c:v>
                </c:pt>
                <c:pt idx="1424">
                  <c:v>7068.4400000167698</c:v>
                </c:pt>
                <c:pt idx="1425">
                  <c:v>7068.4600000167702</c:v>
                </c:pt>
                <c:pt idx="1426">
                  <c:v>7068.4800000167697</c:v>
                </c:pt>
                <c:pt idx="1427">
                  <c:v>7068.5000000167702</c:v>
                </c:pt>
                <c:pt idx="1428">
                  <c:v>7068.5200000167824</c:v>
                </c:pt>
                <c:pt idx="1429">
                  <c:v>7068.5400000167801</c:v>
                </c:pt>
                <c:pt idx="1430">
                  <c:v>7068.5600000167824</c:v>
                </c:pt>
                <c:pt idx="1431">
                  <c:v>7068.5800000167801</c:v>
                </c:pt>
                <c:pt idx="1432">
                  <c:v>7068.6000000167824</c:v>
                </c:pt>
                <c:pt idx="1433">
                  <c:v>7068.6200000167837</c:v>
                </c:pt>
                <c:pt idx="1434">
                  <c:v>7068.6400000167814</c:v>
                </c:pt>
                <c:pt idx="1435">
                  <c:v>7068.6600000167837</c:v>
                </c:pt>
                <c:pt idx="1436">
                  <c:v>7068.6800000167814</c:v>
                </c:pt>
                <c:pt idx="1437">
                  <c:v>7068.70000001678</c:v>
                </c:pt>
                <c:pt idx="1438">
                  <c:v>7068.7200000167804</c:v>
                </c:pt>
                <c:pt idx="1439">
                  <c:v>7068.74000001678</c:v>
                </c:pt>
                <c:pt idx="1440">
                  <c:v>7068.7600000167804</c:v>
                </c:pt>
                <c:pt idx="1441">
                  <c:v>7068.7800000167799</c:v>
                </c:pt>
                <c:pt idx="1442">
                  <c:v>7068.8000000167804</c:v>
                </c:pt>
                <c:pt idx="1443">
                  <c:v>7068.8200000167835</c:v>
                </c:pt>
                <c:pt idx="1444">
                  <c:v>7068.8400000167803</c:v>
                </c:pt>
                <c:pt idx="1445">
                  <c:v>7068.8600000167835</c:v>
                </c:pt>
                <c:pt idx="1446">
                  <c:v>7068.8800000167803</c:v>
                </c:pt>
                <c:pt idx="1447">
                  <c:v>7068.9000000167798</c:v>
                </c:pt>
                <c:pt idx="1448">
                  <c:v>7068.9200000167803</c:v>
                </c:pt>
                <c:pt idx="1449">
                  <c:v>7068.9400000167798</c:v>
                </c:pt>
                <c:pt idx="1450">
                  <c:v>7068.9600000167802</c:v>
                </c:pt>
                <c:pt idx="1451">
                  <c:v>7068.9800000167897</c:v>
                </c:pt>
                <c:pt idx="1452">
                  <c:v>7069.0000000167902</c:v>
                </c:pt>
                <c:pt idx="1453">
                  <c:v>7069.0200000167924</c:v>
                </c:pt>
                <c:pt idx="1454">
                  <c:v>7069.0400000167901</c:v>
                </c:pt>
                <c:pt idx="1455">
                  <c:v>7069.0600000167924</c:v>
                </c:pt>
                <c:pt idx="1456">
                  <c:v>7069.0800000167901</c:v>
                </c:pt>
                <c:pt idx="1457">
                  <c:v>7069.1000000167924</c:v>
                </c:pt>
                <c:pt idx="1458">
                  <c:v>7069.1200000167937</c:v>
                </c:pt>
                <c:pt idx="1459">
                  <c:v>7069.1400000167914</c:v>
                </c:pt>
                <c:pt idx="1460">
                  <c:v>7069.1600000167937</c:v>
                </c:pt>
                <c:pt idx="1461">
                  <c:v>7069.1800000167914</c:v>
                </c:pt>
                <c:pt idx="1462">
                  <c:v>7069.20000001679</c:v>
                </c:pt>
                <c:pt idx="1463">
                  <c:v>7069.2200000167904</c:v>
                </c:pt>
                <c:pt idx="1464">
                  <c:v>7069.24000001679</c:v>
                </c:pt>
                <c:pt idx="1465">
                  <c:v>7069.2600000167904</c:v>
                </c:pt>
                <c:pt idx="1466">
                  <c:v>7069.2800000167899</c:v>
                </c:pt>
                <c:pt idx="1467">
                  <c:v>7069.3000000167904</c:v>
                </c:pt>
                <c:pt idx="1468">
                  <c:v>7069.3200000167935</c:v>
                </c:pt>
                <c:pt idx="1469">
                  <c:v>7069.3400000167903</c:v>
                </c:pt>
                <c:pt idx="1470">
                  <c:v>7069.3600000167935</c:v>
                </c:pt>
                <c:pt idx="1471">
                  <c:v>7069.3800000167903</c:v>
                </c:pt>
                <c:pt idx="1472">
                  <c:v>7069.4000000167898</c:v>
                </c:pt>
                <c:pt idx="1473">
                  <c:v>7069.4200000167903</c:v>
                </c:pt>
                <c:pt idx="1474">
                  <c:v>7069.4400000167998</c:v>
                </c:pt>
                <c:pt idx="1475">
                  <c:v>7069.4600000168002</c:v>
                </c:pt>
                <c:pt idx="1476">
                  <c:v>7069.4800000167997</c:v>
                </c:pt>
                <c:pt idx="1477">
                  <c:v>7069.5000000168002</c:v>
                </c:pt>
                <c:pt idx="1478">
                  <c:v>7069.5200000168024</c:v>
                </c:pt>
                <c:pt idx="1479">
                  <c:v>7069.5400000168001</c:v>
                </c:pt>
                <c:pt idx="1480">
                  <c:v>7069.5600000168024</c:v>
                </c:pt>
                <c:pt idx="1481">
                  <c:v>7069.5800000168001</c:v>
                </c:pt>
                <c:pt idx="1482">
                  <c:v>7069.6000000168024</c:v>
                </c:pt>
                <c:pt idx="1483">
                  <c:v>7069.6200000168037</c:v>
                </c:pt>
                <c:pt idx="1484">
                  <c:v>7069.6400000168014</c:v>
                </c:pt>
                <c:pt idx="1485">
                  <c:v>7069.6600000168037</c:v>
                </c:pt>
                <c:pt idx="1486">
                  <c:v>7069.6800000168014</c:v>
                </c:pt>
                <c:pt idx="1487">
                  <c:v>7069.7000000168</c:v>
                </c:pt>
                <c:pt idx="1488">
                  <c:v>7069.7200000168004</c:v>
                </c:pt>
                <c:pt idx="1489">
                  <c:v>7069.7400000168</c:v>
                </c:pt>
                <c:pt idx="1490">
                  <c:v>7069.7600000168004</c:v>
                </c:pt>
                <c:pt idx="1491">
                  <c:v>7069.7800000167999</c:v>
                </c:pt>
                <c:pt idx="1492">
                  <c:v>7069.8000000168004</c:v>
                </c:pt>
                <c:pt idx="1493">
                  <c:v>7069.8200000168035</c:v>
                </c:pt>
                <c:pt idx="1494">
                  <c:v>7069.8400000168003</c:v>
                </c:pt>
                <c:pt idx="1495">
                  <c:v>7069.8600000168035</c:v>
                </c:pt>
                <c:pt idx="1496">
                  <c:v>7069.8800000168003</c:v>
                </c:pt>
                <c:pt idx="1497">
                  <c:v>7069.9000000168098</c:v>
                </c:pt>
                <c:pt idx="1498">
                  <c:v>7069.9200000168103</c:v>
                </c:pt>
                <c:pt idx="1499">
                  <c:v>7069.9400000168098</c:v>
                </c:pt>
                <c:pt idx="1500">
                  <c:v>7069.9600000168102</c:v>
                </c:pt>
                <c:pt idx="1501">
                  <c:v>7069.9800000168098</c:v>
                </c:pt>
                <c:pt idx="1502">
                  <c:v>7070.0000000168102</c:v>
                </c:pt>
                <c:pt idx="1503">
                  <c:v>7070.0200000168124</c:v>
                </c:pt>
                <c:pt idx="1504">
                  <c:v>7070.0400000168102</c:v>
                </c:pt>
                <c:pt idx="1505">
                  <c:v>7070.0600000168124</c:v>
                </c:pt>
                <c:pt idx="1506">
                  <c:v>7070.0800000168101</c:v>
                </c:pt>
                <c:pt idx="1507">
                  <c:v>7070.1000000168124</c:v>
                </c:pt>
                <c:pt idx="1508">
                  <c:v>7070.1200000168137</c:v>
                </c:pt>
                <c:pt idx="1509">
                  <c:v>7070.1400000168114</c:v>
                </c:pt>
                <c:pt idx="1510">
                  <c:v>7070.1600000168137</c:v>
                </c:pt>
                <c:pt idx="1511">
                  <c:v>7070.1800000168114</c:v>
                </c:pt>
                <c:pt idx="1512">
                  <c:v>7070.20000001681</c:v>
                </c:pt>
                <c:pt idx="1513">
                  <c:v>7070.2200000168104</c:v>
                </c:pt>
                <c:pt idx="1514">
                  <c:v>7070.24000001681</c:v>
                </c:pt>
                <c:pt idx="1515">
                  <c:v>7070.2600000168104</c:v>
                </c:pt>
                <c:pt idx="1516">
                  <c:v>7070.2800000168099</c:v>
                </c:pt>
                <c:pt idx="1517">
                  <c:v>7070.3000000168104</c:v>
                </c:pt>
                <c:pt idx="1518">
                  <c:v>7070.3200000168135</c:v>
                </c:pt>
                <c:pt idx="1519">
                  <c:v>7070.3400000168103</c:v>
                </c:pt>
                <c:pt idx="1520">
                  <c:v>7070.3600000168235</c:v>
                </c:pt>
                <c:pt idx="1521">
                  <c:v>7070.3800000168203</c:v>
                </c:pt>
                <c:pt idx="1522">
                  <c:v>7070.4000000168198</c:v>
                </c:pt>
                <c:pt idx="1523">
                  <c:v>7070.4200000168203</c:v>
                </c:pt>
                <c:pt idx="1524">
                  <c:v>7070.4400000168198</c:v>
                </c:pt>
                <c:pt idx="1525">
                  <c:v>7070.4600000168202</c:v>
                </c:pt>
                <c:pt idx="1526">
                  <c:v>7070.4800000168198</c:v>
                </c:pt>
                <c:pt idx="1527">
                  <c:v>7070.5000000168202</c:v>
                </c:pt>
                <c:pt idx="1528">
                  <c:v>7070.5200000168234</c:v>
                </c:pt>
                <c:pt idx="1529">
                  <c:v>7070.5400000168202</c:v>
                </c:pt>
                <c:pt idx="1530">
                  <c:v>7070.5600000168224</c:v>
                </c:pt>
                <c:pt idx="1531">
                  <c:v>7070.5800000168201</c:v>
                </c:pt>
                <c:pt idx="1532">
                  <c:v>7070.6000000168224</c:v>
                </c:pt>
                <c:pt idx="1533">
                  <c:v>7070.6200000168237</c:v>
                </c:pt>
                <c:pt idx="1534">
                  <c:v>7070.6400000168214</c:v>
                </c:pt>
                <c:pt idx="1535">
                  <c:v>7070.6600000168237</c:v>
                </c:pt>
                <c:pt idx="1536">
                  <c:v>7070.6800000168214</c:v>
                </c:pt>
                <c:pt idx="1537">
                  <c:v>7070.70000001682</c:v>
                </c:pt>
                <c:pt idx="1538">
                  <c:v>7070.7200000168204</c:v>
                </c:pt>
                <c:pt idx="1539">
                  <c:v>7070.74000001682</c:v>
                </c:pt>
                <c:pt idx="1540">
                  <c:v>7070.7600000168204</c:v>
                </c:pt>
                <c:pt idx="1541">
                  <c:v>7070.7800000168199</c:v>
                </c:pt>
                <c:pt idx="1542">
                  <c:v>7070.8000000168204</c:v>
                </c:pt>
                <c:pt idx="1543">
                  <c:v>7070.8200000168335</c:v>
                </c:pt>
                <c:pt idx="1544">
                  <c:v>7070.8400000168303</c:v>
                </c:pt>
                <c:pt idx="1545">
                  <c:v>7070.8600000168335</c:v>
                </c:pt>
                <c:pt idx="1546">
                  <c:v>7070.8800000168303</c:v>
                </c:pt>
                <c:pt idx="1547">
                  <c:v>7070.9000000168298</c:v>
                </c:pt>
                <c:pt idx="1548">
                  <c:v>7070.9200000168303</c:v>
                </c:pt>
                <c:pt idx="1549">
                  <c:v>7070.9400000168298</c:v>
                </c:pt>
                <c:pt idx="1550">
                  <c:v>7070.9600000168302</c:v>
                </c:pt>
                <c:pt idx="1551">
                  <c:v>7070.9800000168298</c:v>
                </c:pt>
                <c:pt idx="1552">
                  <c:v>7071.0000000168302</c:v>
                </c:pt>
                <c:pt idx="1553">
                  <c:v>7071.0200000168334</c:v>
                </c:pt>
                <c:pt idx="1554">
                  <c:v>7071.0400000168302</c:v>
                </c:pt>
                <c:pt idx="1555">
                  <c:v>7071.0600000168324</c:v>
                </c:pt>
                <c:pt idx="1556">
                  <c:v>7071.0800000168301</c:v>
                </c:pt>
                <c:pt idx="1557">
                  <c:v>7071.1000000168324</c:v>
                </c:pt>
                <c:pt idx="1558">
                  <c:v>7071.1200000168337</c:v>
                </c:pt>
                <c:pt idx="1559">
                  <c:v>7071.1400000168314</c:v>
                </c:pt>
                <c:pt idx="1560">
                  <c:v>7071.1600000168337</c:v>
                </c:pt>
                <c:pt idx="1561">
                  <c:v>7071.1800000168314</c:v>
                </c:pt>
                <c:pt idx="1562">
                  <c:v>7071.20000001683</c:v>
                </c:pt>
                <c:pt idx="1563">
                  <c:v>7071.2200000168314</c:v>
                </c:pt>
                <c:pt idx="1564">
                  <c:v>7071.24000001683</c:v>
                </c:pt>
                <c:pt idx="1565">
                  <c:v>7071.2600000168304</c:v>
                </c:pt>
                <c:pt idx="1566">
                  <c:v>7071.2800000168399</c:v>
                </c:pt>
                <c:pt idx="1567">
                  <c:v>7071.3000000168404</c:v>
                </c:pt>
                <c:pt idx="1568">
                  <c:v>7071.3200000168436</c:v>
                </c:pt>
                <c:pt idx="1569">
                  <c:v>7071.3400000168403</c:v>
                </c:pt>
                <c:pt idx="1570">
                  <c:v>7071.3600000168435</c:v>
                </c:pt>
                <c:pt idx="1571">
                  <c:v>7071.3800000168403</c:v>
                </c:pt>
                <c:pt idx="1572">
                  <c:v>7071.4000000168398</c:v>
                </c:pt>
                <c:pt idx="1573">
                  <c:v>7071.4200000168403</c:v>
                </c:pt>
                <c:pt idx="1574">
                  <c:v>7071.4400000168398</c:v>
                </c:pt>
                <c:pt idx="1575">
                  <c:v>7071.4600000168402</c:v>
                </c:pt>
                <c:pt idx="1576">
                  <c:v>7071.4800000168398</c:v>
                </c:pt>
                <c:pt idx="1577">
                  <c:v>7071.5000000168402</c:v>
                </c:pt>
                <c:pt idx="1578">
                  <c:v>7071.5200000168434</c:v>
                </c:pt>
                <c:pt idx="1579">
                  <c:v>7071.5400000168402</c:v>
                </c:pt>
                <c:pt idx="1580">
                  <c:v>7071.5600000168424</c:v>
                </c:pt>
                <c:pt idx="1581">
                  <c:v>7071.5800000168401</c:v>
                </c:pt>
                <c:pt idx="1582">
                  <c:v>7071.6000000168424</c:v>
                </c:pt>
                <c:pt idx="1583">
                  <c:v>7071.6200000168437</c:v>
                </c:pt>
                <c:pt idx="1584">
                  <c:v>7071.6400000168414</c:v>
                </c:pt>
                <c:pt idx="1585">
                  <c:v>7071.6600000168437</c:v>
                </c:pt>
                <c:pt idx="1586">
                  <c:v>7071.6800000168414</c:v>
                </c:pt>
                <c:pt idx="1587">
                  <c:v>7071.70000001684</c:v>
                </c:pt>
                <c:pt idx="1588">
                  <c:v>7071.7200000168514</c:v>
                </c:pt>
                <c:pt idx="1589">
                  <c:v>7071.74000001685</c:v>
                </c:pt>
                <c:pt idx="1590">
                  <c:v>7071.7600000168504</c:v>
                </c:pt>
                <c:pt idx="1591">
                  <c:v>7071.78000001685</c:v>
                </c:pt>
                <c:pt idx="1592">
                  <c:v>7071.8000000168504</c:v>
                </c:pt>
                <c:pt idx="1593">
                  <c:v>7071.8200000168536</c:v>
                </c:pt>
                <c:pt idx="1594">
                  <c:v>7071.8400000168504</c:v>
                </c:pt>
                <c:pt idx="1595">
                  <c:v>7071.8600000168535</c:v>
                </c:pt>
                <c:pt idx="1596">
                  <c:v>7071.8800000168503</c:v>
                </c:pt>
                <c:pt idx="1597">
                  <c:v>7071.9000000168498</c:v>
                </c:pt>
                <c:pt idx="1598">
                  <c:v>7071.9200000168503</c:v>
                </c:pt>
                <c:pt idx="1599">
                  <c:v>7071.9400000168498</c:v>
                </c:pt>
                <c:pt idx="1600">
                  <c:v>7071.9600000168502</c:v>
                </c:pt>
                <c:pt idx="1601">
                  <c:v>7071.9800000168498</c:v>
                </c:pt>
                <c:pt idx="1602">
                  <c:v>7072.0000000168502</c:v>
                </c:pt>
                <c:pt idx="1603">
                  <c:v>7072.0200000168534</c:v>
                </c:pt>
                <c:pt idx="1604">
                  <c:v>7072.0400000168502</c:v>
                </c:pt>
                <c:pt idx="1605">
                  <c:v>7072.0600000168524</c:v>
                </c:pt>
                <c:pt idx="1606">
                  <c:v>7072.0800000168501</c:v>
                </c:pt>
                <c:pt idx="1607">
                  <c:v>7072.1000000168524</c:v>
                </c:pt>
                <c:pt idx="1608">
                  <c:v>7072.1200000168537</c:v>
                </c:pt>
                <c:pt idx="1609">
                  <c:v>7072.1400000168514</c:v>
                </c:pt>
                <c:pt idx="1610">
                  <c:v>7072.1600000168537</c:v>
                </c:pt>
                <c:pt idx="1611">
                  <c:v>7072.1800000168614</c:v>
                </c:pt>
                <c:pt idx="1612">
                  <c:v>7072.20000001686</c:v>
                </c:pt>
                <c:pt idx="1613">
                  <c:v>7072.2200000168614</c:v>
                </c:pt>
                <c:pt idx="1614">
                  <c:v>7072.24000001686</c:v>
                </c:pt>
                <c:pt idx="1615">
                  <c:v>7072.2600000168604</c:v>
                </c:pt>
                <c:pt idx="1616">
                  <c:v>7072.28000001686</c:v>
                </c:pt>
                <c:pt idx="1617">
                  <c:v>7072.3000000168604</c:v>
                </c:pt>
                <c:pt idx="1618">
                  <c:v>7072.3200000168636</c:v>
                </c:pt>
                <c:pt idx="1619">
                  <c:v>7072.3400000168604</c:v>
                </c:pt>
                <c:pt idx="1620">
                  <c:v>7072.3600000168635</c:v>
                </c:pt>
                <c:pt idx="1621">
                  <c:v>7072.3800000168603</c:v>
                </c:pt>
                <c:pt idx="1622">
                  <c:v>7072.4000000168598</c:v>
                </c:pt>
                <c:pt idx="1623">
                  <c:v>7072.4200000168603</c:v>
                </c:pt>
                <c:pt idx="1624">
                  <c:v>7072.4400000168598</c:v>
                </c:pt>
                <c:pt idx="1625">
                  <c:v>7072.4600000168602</c:v>
                </c:pt>
                <c:pt idx="1626">
                  <c:v>7072.4800000168598</c:v>
                </c:pt>
                <c:pt idx="1627">
                  <c:v>7072.5000000168602</c:v>
                </c:pt>
                <c:pt idx="1628">
                  <c:v>7072.5200000168634</c:v>
                </c:pt>
                <c:pt idx="1629">
                  <c:v>7072.5400000168602</c:v>
                </c:pt>
                <c:pt idx="1630">
                  <c:v>7072.5600000168624</c:v>
                </c:pt>
                <c:pt idx="1631">
                  <c:v>7072.5800000168601</c:v>
                </c:pt>
                <c:pt idx="1632">
                  <c:v>7072.6000000168624</c:v>
                </c:pt>
                <c:pt idx="1633">
                  <c:v>7072.6200000168637</c:v>
                </c:pt>
                <c:pt idx="1634">
                  <c:v>7072.6400000168724</c:v>
                </c:pt>
                <c:pt idx="1635">
                  <c:v>7072.6600000168737</c:v>
                </c:pt>
                <c:pt idx="1636">
                  <c:v>7072.6800000168714</c:v>
                </c:pt>
                <c:pt idx="1637">
                  <c:v>7072.70000001687</c:v>
                </c:pt>
                <c:pt idx="1638">
                  <c:v>7072.7200000168714</c:v>
                </c:pt>
                <c:pt idx="1639">
                  <c:v>7072.74000001687</c:v>
                </c:pt>
                <c:pt idx="1640">
                  <c:v>7072.7600000168704</c:v>
                </c:pt>
                <c:pt idx="1641">
                  <c:v>7072.78000001687</c:v>
                </c:pt>
                <c:pt idx="1642">
                  <c:v>7072.8000000168704</c:v>
                </c:pt>
                <c:pt idx="1643">
                  <c:v>7072.8200000168736</c:v>
                </c:pt>
                <c:pt idx="1644">
                  <c:v>7072.8400000168704</c:v>
                </c:pt>
                <c:pt idx="1645">
                  <c:v>7072.8600000168735</c:v>
                </c:pt>
                <c:pt idx="1646">
                  <c:v>7072.8800000168703</c:v>
                </c:pt>
                <c:pt idx="1647">
                  <c:v>7072.9000000168699</c:v>
                </c:pt>
                <c:pt idx="1648">
                  <c:v>7072.9200000168703</c:v>
                </c:pt>
                <c:pt idx="1649">
                  <c:v>7072.9400000168698</c:v>
                </c:pt>
                <c:pt idx="1650">
                  <c:v>7072.9600000168703</c:v>
                </c:pt>
                <c:pt idx="1651">
                  <c:v>7072.9800000168698</c:v>
                </c:pt>
                <c:pt idx="1652">
                  <c:v>7073.0000000168702</c:v>
                </c:pt>
                <c:pt idx="1653">
                  <c:v>7073.0200000168734</c:v>
                </c:pt>
                <c:pt idx="1654">
                  <c:v>7073.0400000168702</c:v>
                </c:pt>
                <c:pt idx="1655">
                  <c:v>7073.0600000168724</c:v>
                </c:pt>
                <c:pt idx="1656">
                  <c:v>7073.0800000168701</c:v>
                </c:pt>
                <c:pt idx="1657">
                  <c:v>7073.1000000168824</c:v>
                </c:pt>
                <c:pt idx="1658">
                  <c:v>7073.1200000168838</c:v>
                </c:pt>
                <c:pt idx="1659">
                  <c:v>7073.1400000168824</c:v>
                </c:pt>
                <c:pt idx="1660">
                  <c:v>7073.1600000168837</c:v>
                </c:pt>
                <c:pt idx="1661">
                  <c:v>7073.1800000168814</c:v>
                </c:pt>
                <c:pt idx="1662">
                  <c:v>7073.20000001688</c:v>
                </c:pt>
                <c:pt idx="1663">
                  <c:v>7073.2200000168814</c:v>
                </c:pt>
                <c:pt idx="1664">
                  <c:v>7073.24000001688</c:v>
                </c:pt>
                <c:pt idx="1665">
                  <c:v>7073.2600000168804</c:v>
                </c:pt>
                <c:pt idx="1666">
                  <c:v>7073.28000001688</c:v>
                </c:pt>
                <c:pt idx="1667">
                  <c:v>7073.3000000168804</c:v>
                </c:pt>
                <c:pt idx="1668">
                  <c:v>7073.3200000168836</c:v>
                </c:pt>
                <c:pt idx="1669">
                  <c:v>7073.3400000168804</c:v>
                </c:pt>
                <c:pt idx="1670">
                  <c:v>7073.3600000168835</c:v>
                </c:pt>
                <c:pt idx="1671">
                  <c:v>7073.3800000168803</c:v>
                </c:pt>
                <c:pt idx="1672">
                  <c:v>7073.4000000168799</c:v>
                </c:pt>
                <c:pt idx="1673">
                  <c:v>7073.4200000168803</c:v>
                </c:pt>
                <c:pt idx="1674">
                  <c:v>7073.4400000168798</c:v>
                </c:pt>
                <c:pt idx="1675">
                  <c:v>7073.4600000168803</c:v>
                </c:pt>
                <c:pt idx="1676">
                  <c:v>7073.4800000168798</c:v>
                </c:pt>
                <c:pt idx="1677">
                  <c:v>7073.5000000168802</c:v>
                </c:pt>
                <c:pt idx="1678">
                  <c:v>7073.5200000168834</c:v>
                </c:pt>
                <c:pt idx="1679">
                  <c:v>7073.5400000168802</c:v>
                </c:pt>
                <c:pt idx="1680">
                  <c:v>7073.5600000168924</c:v>
                </c:pt>
                <c:pt idx="1681">
                  <c:v>7073.5800000168902</c:v>
                </c:pt>
                <c:pt idx="1682">
                  <c:v>7073.6000000168924</c:v>
                </c:pt>
                <c:pt idx="1683">
                  <c:v>7073.6200000168938</c:v>
                </c:pt>
                <c:pt idx="1684">
                  <c:v>7073.6400000168924</c:v>
                </c:pt>
                <c:pt idx="1685">
                  <c:v>7073.6600000168937</c:v>
                </c:pt>
                <c:pt idx="1686">
                  <c:v>7073.6800000168914</c:v>
                </c:pt>
                <c:pt idx="1687">
                  <c:v>7073.70000001689</c:v>
                </c:pt>
                <c:pt idx="1688">
                  <c:v>7073.7200000168914</c:v>
                </c:pt>
                <c:pt idx="1689">
                  <c:v>7073.74000001689</c:v>
                </c:pt>
                <c:pt idx="1690">
                  <c:v>7073.7600000168904</c:v>
                </c:pt>
                <c:pt idx="1691">
                  <c:v>7073.78000001689</c:v>
                </c:pt>
                <c:pt idx="1692">
                  <c:v>7073.8000000168904</c:v>
                </c:pt>
                <c:pt idx="1693">
                  <c:v>7073.8200000168936</c:v>
                </c:pt>
                <c:pt idx="1694">
                  <c:v>7073.8400000168904</c:v>
                </c:pt>
                <c:pt idx="1695">
                  <c:v>7073.8600000168935</c:v>
                </c:pt>
                <c:pt idx="1696">
                  <c:v>7073.8800000168903</c:v>
                </c:pt>
                <c:pt idx="1697">
                  <c:v>7073.9000000168899</c:v>
                </c:pt>
                <c:pt idx="1698">
                  <c:v>7073.9200000168903</c:v>
                </c:pt>
                <c:pt idx="1699">
                  <c:v>7073.9400000168898</c:v>
                </c:pt>
                <c:pt idx="1700">
                  <c:v>7073.9600000168903</c:v>
                </c:pt>
                <c:pt idx="1701">
                  <c:v>7073.9800000168898</c:v>
                </c:pt>
                <c:pt idx="1702">
                  <c:v>7074.0000000168902</c:v>
                </c:pt>
                <c:pt idx="1703">
                  <c:v>7074.0200000169034</c:v>
                </c:pt>
                <c:pt idx="1704">
                  <c:v>7074.0400000169002</c:v>
                </c:pt>
                <c:pt idx="1705">
                  <c:v>7074.0600000169024</c:v>
                </c:pt>
                <c:pt idx="1706">
                  <c:v>7074.0800000169002</c:v>
                </c:pt>
                <c:pt idx="1707">
                  <c:v>7074.1000000169024</c:v>
                </c:pt>
                <c:pt idx="1708">
                  <c:v>7074.1200000169038</c:v>
                </c:pt>
                <c:pt idx="1709">
                  <c:v>7074.1400000169024</c:v>
                </c:pt>
                <c:pt idx="1710">
                  <c:v>7074.1600000169037</c:v>
                </c:pt>
                <c:pt idx="1711">
                  <c:v>7074.1800000169014</c:v>
                </c:pt>
                <c:pt idx="1712">
                  <c:v>7074.2000000169</c:v>
                </c:pt>
                <c:pt idx="1713">
                  <c:v>7074.2200000169014</c:v>
                </c:pt>
                <c:pt idx="1714">
                  <c:v>7074.2400000169</c:v>
                </c:pt>
                <c:pt idx="1715">
                  <c:v>7074.2600000169004</c:v>
                </c:pt>
                <c:pt idx="1716">
                  <c:v>7074.2800000169</c:v>
                </c:pt>
                <c:pt idx="1717">
                  <c:v>7074.3000000169004</c:v>
                </c:pt>
                <c:pt idx="1718">
                  <c:v>7074.3200000169036</c:v>
                </c:pt>
                <c:pt idx="1719">
                  <c:v>7074.3400000169004</c:v>
                </c:pt>
                <c:pt idx="1720">
                  <c:v>7074.3600000169035</c:v>
                </c:pt>
                <c:pt idx="1721">
                  <c:v>7074.3800000169003</c:v>
                </c:pt>
                <c:pt idx="1722">
                  <c:v>7074.4000000168999</c:v>
                </c:pt>
                <c:pt idx="1723">
                  <c:v>7074.4200000169003</c:v>
                </c:pt>
                <c:pt idx="1724">
                  <c:v>7074.4400000168998</c:v>
                </c:pt>
                <c:pt idx="1725">
                  <c:v>7074.4600000169003</c:v>
                </c:pt>
                <c:pt idx="1726">
                  <c:v>7074.4800000169098</c:v>
                </c:pt>
                <c:pt idx="1727">
                  <c:v>7074.5000000169102</c:v>
                </c:pt>
                <c:pt idx="1728">
                  <c:v>7074.5200000169134</c:v>
                </c:pt>
                <c:pt idx="1729">
                  <c:v>7074.5400000169102</c:v>
                </c:pt>
                <c:pt idx="1730">
                  <c:v>7074.5600000169134</c:v>
                </c:pt>
                <c:pt idx="1731">
                  <c:v>7074.5800000169102</c:v>
                </c:pt>
                <c:pt idx="1732">
                  <c:v>7074.6000000169124</c:v>
                </c:pt>
                <c:pt idx="1733">
                  <c:v>7074.6200000169138</c:v>
                </c:pt>
                <c:pt idx="1734">
                  <c:v>7074.6400000169124</c:v>
                </c:pt>
                <c:pt idx="1735">
                  <c:v>7074.6600000169137</c:v>
                </c:pt>
                <c:pt idx="1736">
                  <c:v>7074.6800000169114</c:v>
                </c:pt>
                <c:pt idx="1737">
                  <c:v>7074.7000000169101</c:v>
                </c:pt>
                <c:pt idx="1738">
                  <c:v>7074.7200000169114</c:v>
                </c:pt>
                <c:pt idx="1739">
                  <c:v>7074.74000001691</c:v>
                </c:pt>
                <c:pt idx="1740">
                  <c:v>7074.7600000169114</c:v>
                </c:pt>
                <c:pt idx="1741">
                  <c:v>7074.78000001691</c:v>
                </c:pt>
                <c:pt idx="1742">
                  <c:v>7074.8000000169104</c:v>
                </c:pt>
                <c:pt idx="1743">
                  <c:v>7074.8200000169136</c:v>
                </c:pt>
                <c:pt idx="1744">
                  <c:v>7074.8400000169104</c:v>
                </c:pt>
                <c:pt idx="1745">
                  <c:v>7074.8600000169135</c:v>
                </c:pt>
                <c:pt idx="1746">
                  <c:v>7074.8800000169103</c:v>
                </c:pt>
                <c:pt idx="1747">
                  <c:v>7074.9000000169099</c:v>
                </c:pt>
                <c:pt idx="1748">
                  <c:v>7074.9200000169103</c:v>
                </c:pt>
                <c:pt idx="1749">
                  <c:v>7074.9400000169198</c:v>
                </c:pt>
                <c:pt idx="1750">
                  <c:v>7074.9600000169203</c:v>
                </c:pt>
                <c:pt idx="1751">
                  <c:v>7074.9800000169198</c:v>
                </c:pt>
                <c:pt idx="1752">
                  <c:v>7075.0000000169202</c:v>
                </c:pt>
                <c:pt idx="1753">
                  <c:v>7075.0200000169234</c:v>
                </c:pt>
                <c:pt idx="1754">
                  <c:v>7075.0400000169202</c:v>
                </c:pt>
                <c:pt idx="1755">
                  <c:v>7075.0600000169234</c:v>
                </c:pt>
                <c:pt idx="1756">
                  <c:v>7075.0800000169202</c:v>
                </c:pt>
                <c:pt idx="1757">
                  <c:v>7075.1000000169224</c:v>
                </c:pt>
                <c:pt idx="1758">
                  <c:v>7075.1200000169238</c:v>
                </c:pt>
                <c:pt idx="1759">
                  <c:v>7075.1400000169224</c:v>
                </c:pt>
                <c:pt idx="1760">
                  <c:v>7075.1600000169237</c:v>
                </c:pt>
                <c:pt idx="1761">
                  <c:v>7075.1800000169214</c:v>
                </c:pt>
                <c:pt idx="1762">
                  <c:v>7075.2000000169201</c:v>
                </c:pt>
                <c:pt idx="1763">
                  <c:v>7075.2200000169214</c:v>
                </c:pt>
                <c:pt idx="1764">
                  <c:v>7075.24000001692</c:v>
                </c:pt>
                <c:pt idx="1765">
                  <c:v>7075.2600000169214</c:v>
                </c:pt>
                <c:pt idx="1766">
                  <c:v>7075.28000001692</c:v>
                </c:pt>
                <c:pt idx="1767">
                  <c:v>7075.3000000169204</c:v>
                </c:pt>
                <c:pt idx="1768">
                  <c:v>7075.3200000169236</c:v>
                </c:pt>
                <c:pt idx="1769">
                  <c:v>7075.3400000169204</c:v>
                </c:pt>
                <c:pt idx="1770">
                  <c:v>7075.3600000169235</c:v>
                </c:pt>
                <c:pt idx="1771">
                  <c:v>7075.3800000169203</c:v>
                </c:pt>
                <c:pt idx="1772">
                  <c:v>7075.4000000169299</c:v>
                </c:pt>
                <c:pt idx="1773">
                  <c:v>7075.4200000169303</c:v>
                </c:pt>
                <c:pt idx="1774">
                  <c:v>7075.4400000169298</c:v>
                </c:pt>
                <c:pt idx="1775">
                  <c:v>7075.4600000169303</c:v>
                </c:pt>
                <c:pt idx="1776">
                  <c:v>7075.4800000169298</c:v>
                </c:pt>
                <c:pt idx="1777">
                  <c:v>7075.5000000169302</c:v>
                </c:pt>
                <c:pt idx="1778">
                  <c:v>7075.5200000169334</c:v>
                </c:pt>
                <c:pt idx="1779">
                  <c:v>7075.5400000169302</c:v>
                </c:pt>
                <c:pt idx="1780">
                  <c:v>7075.5600000169334</c:v>
                </c:pt>
                <c:pt idx="1781">
                  <c:v>7075.5800000169302</c:v>
                </c:pt>
                <c:pt idx="1782">
                  <c:v>7075.6000000169324</c:v>
                </c:pt>
                <c:pt idx="1783">
                  <c:v>7075.6200000169338</c:v>
                </c:pt>
                <c:pt idx="1784">
                  <c:v>7075.6400000169324</c:v>
                </c:pt>
                <c:pt idx="1785">
                  <c:v>7075.6600000169337</c:v>
                </c:pt>
                <c:pt idx="1786">
                  <c:v>7075.6800000169314</c:v>
                </c:pt>
                <c:pt idx="1787">
                  <c:v>7075.7000000169301</c:v>
                </c:pt>
                <c:pt idx="1788">
                  <c:v>7075.7200000169314</c:v>
                </c:pt>
                <c:pt idx="1789">
                  <c:v>7075.74000001693</c:v>
                </c:pt>
                <c:pt idx="1790">
                  <c:v>7075.7600000169314</c:v>
                </c:pt>
                <c:pt idx="1791">
                  <c:v>7075.78000001693</c:v>
                </c:pt>
                <c:pt idx="1792">
                  <c:v>7075.8000000169304</c:v>
                </c:pt>
                <c:pt idx="1793">
                  <c:v>7075.8200000169336</c:v>
                </c:pt>
                <c:pt idx="1794">
                  <c:v>7075.8400000169304</c:v>
                </c:pt>
                <c:pt idx="1795">
                  <c:v>7075.8600000169436</c:v>
                </c:pt>
                <c:pt idx="1796">
                  <c:v>7075.8800000169404</c:v>
                </c:pt>
                <c:pt idx="1797">
                  <c:v>7075.9000000169399</c:v>
                </c:pt>
                <c:pt idx="1798">
                  <c:v>7075.9200000169403</c:v>
                </c:pt>
                <c:pt idx="1799">
                  <c:v>7075.9400000169398</c:v>
                </c:pt>
                <c:pt idx="1800">
                  <c:v>7075.9600000169403</c:v>
                </c:pt>
                <c:pt idx="1801">
                  <c:v>7075.9800000169398</c:v>
                </c:pt>
                <c:pt idx="1802">
                  <c:v>7076.0000000169402</c:v>
                </c:pt>
                <c:pt idx="1803">
                  <c:v>7076.0200000169434</c:v>
                </c:pt>
                <c:pt idx="1804">
                  <c:v>7076.0400000169402</c:v>
                </c:pt>
                <c:pt idx="1805">
                  <c:v>7076.0600000169434</c:v>
                </c:pt>
                <c:pt idx="1806">
                  <c:v>7076.0800000169402</c:v>
                </c:pt>
                <c:pt idx="1807">
                  <c:v>7076.1000000169424</c:v>
                </c:pt>
                <c:pt idx="1808">
                  <c:v>7076.1200000169438</c:v>
                </c:pt>
                <c:pt idx="1809">
                  <c:v>7076.1400000169424</c:v>
                </c:pt>
                <c:pt idx="1810">
                  <c:v>7076.1600000169437</c:v>
                </c:pt>
                <c:pt idx="1811">
                  <c:v>7076.1800000169414</c:v>
                </c:pt>
                <c:pt idx="1812">
                  <c:v>7076.2000000169401</c:v>
                </c:pt>
                <c:pt idx="1813">
                  <c:v>7076.2200000169414</c:v>
                </c:pt>
                <c:pt idx="1814">
                  <c:v>7076.24000001694</c:v>
                </c:pt>
                <c:pt idx="1815">
                  <c:v>7076.2600000169414</c:v>
                </c:pt>
                <c:pt idx="1816">
                  <c:v>7076.28000001694</c:v>
                </c:pt>
                <c:pt idx="1817">
                  <c:v>7076.3000000169404</c:v>
                </c:pt>
                <c:pt idx="1818">
                  <c:v>7076.3200000169536</c:v>
                </c:pt>
                <c:pt idx="1819">
                  <c:v>7076.3400000169504</c:v>
                </c:pt>
                <c:pt idx="1820">
                  <c:v>7076.3600000169536</c:v>
                </c:pt>
                <c:pt idx="1821">
                  <c:v>7076.3800000169504</c:v>
                </c:pt>
                <c:pt idx="1822">
                  <c:v>7076.4000000169499</c:v>
                </c:pt>
                <c:pt idx="1823">
                  <c:v>7076.4200000169503</c:v>
                </c:pt>
                <c:pt idx="1824">
                  <c:v>7076.4400000169499</c:v>
                </c:pt>
                <c:pt idx="1825">
                  <c:v>7076.4600000169503</c:v>
                </c:pt>
                <c:pt idx="1826">
                  <c:v>7076.4800000169498</c:v>
                </c:pt>
                <c:pt idx="1827">
                  <c:v>7076.5000000169503</c:v>
                </c:pt>
                <c:pt idx="1828">
                  <c:v>7076.5200000169534</c:v>
                </c:pt>
                <c:pt idx="1829">
                  <c:v>7076.5400000169502</c:v>
                </c:pt>
                <c:pt idx="1830">
                  <c:v>7076.5600000169534</c:v>
                </c:pt>
                <c:pt idx="1831">
                  <c:v>7076.5800000169502</c:v>
                </c:pt>
                <c:pt idx="1832">
                  <c:v>7076.6000000169524</c:v>
                </c:pt>
                <c:pt idx="1833">
                  <c:v>7076.6200000169538</c:v>
                </c:pt>
                <c:pt idx="1834">
                  <c:v>7076.6400000169524</c:v>
                </c:pt>
                <c:pt idx="1835">
                  <c:v>7076.6600000169537</c:v>
                </c:pt>
                <c:pt idx="1836">
                  <c:v>7076.6800000169524</c:v>
                </c:pt>
                <c:pt idx="1837">
                  <c:v>7076.7000000169501</c:v>
                </c:pt>
                <c:pt idx="1838">
                  <c:v>7076.7200000169514</c:v>
                </c:pt>
                <c:pt idx="1839">
                  <c:v>7076.74000001695</c:v>
                </c:pt>
                <c:pt idx="1840">
                  <c:v>7076.7600000169614</c:v>
                </c:pt>
                <c:pt idx="1841">
                  <c:v>7076.78000001696</c:v>
                </c:pt>
                <c:pt idx="1842">
                  <c:v>7076.8000000169604</c:v>
                </c:pt>
                <c:pt idx="1843">
                  <c:v>7076.8200000169636</c:v>
                </c:pt>
                <c:pt idx="1844">
                  <c:v>7076.8400000169604</c:v>
                </c:pt>
                <c:pt idx="1845">
                  <c:v>7076.8600000169636</c:v>
                </c:pt>
                <c:pt idx="1846">
                  <c:v>7076.8800000169604</c:v>
                </c:pt>
                <c:pt idx="1847">
                  <c:v>7076.9000000169599</c:v>
                </c:pt>
                <c:pt idx="1848">
                  <c:v>7076.9200000169603</c:v>
                </c:pt>
                <c:pt idx="1849">
                  <c:v>7076.9400000169599</c:v>
                </c:pt>
                <c:pt idx="1850">
                  <c:v>7076.9600000169603</c:v>
                </c:pt>
                <c:pt idx="1851">
                  <c:v>7076.9800000169598</c:v>
                </c:pt>
                <c:pt idx="1852">
                  <c:v>7077.0000000169603</c:v>
                </c:pt>
                <c:pt idx="1853">
                  <c:v>7077.0200000169634</c:v>
                </c:pt>
                <c:pt idx="1854">
                  <c:v>7077.0400000169602</c:v>
                </c:pt>
                <c:pt idx="1855">
                  <c:v>7077.0600000169634</c:v>
                </c:pt>
                <c:pt idx="1856">
                  <c:v>7077.0800000169602</c:v>
                </c:pt>
                <c:pt idx="1857">
                  <c:v>7077.1000000169624</c:v>
                </c:pt>
                <c:pt idx="1858">
                  <c:v>7077.1200000169638</c:v>
                </c:pt>
                <c:pt idx="1859">
                  <c:v>7077.1400000169624</c:v>
                </c:pt>
                <c:pt idx="1860">
                  <c:v>7077.1600000169637</c:v>
                </c:pt>
                <c:pt idx="1861">
                  <c:v>7077.1800000169624</c:v>
                </c:pt>
                <c:pt idx="1862">
                  <c:v>7077.2000000169601</c:v>
                </c:pt>
                <c:pt idx="1863">
                  <c:v>7077.2200000169714</c:v>
                </c:pt>
                <c:pt idx="1864">
                  <c:v>7077.24000001697</c:v>
                </c:pt>
                <c:pt idx="1865">
                  <c:v>7077.2600000169714</c:v>
                </c:pt>
                <c:pt idx="1866">
                  <c:v>7077.28000001697</c:v>
                </c:pt>
                <c:pt idx="1867">
                  <c:v>7077.3000000169704</c:v>
                </c:pt>
                <c:pt idx="1868">
                  <c:v>7077.3200000169736</c:v>
                </c:pt>
                <c:pt idx="1869">
                  <c:v>7077.3400000169704</c:v>
                </c:pt>
                <c:pt idx="1870">
                  <c:v>7077.3600000169736</c:v>
                </c:pt>
                <c:pt idx="1871">
                  <c:v>7077.3800000169704</c:v>
                </c:pt>
                <c:pt idx="1872">
                  <c:v>7077.4000000169699</c:v>
                </c:pt>
                <c:pt idx="1873">
                  <c:v>7077.4200000169703</c:v>
                </c:pt>
                <c:pt idx="1874">
                  <c:v>7077.4400000169699</c:v>
                </c:pt>
                <c:pt idx="1875">
                  <c:v>7077.4600000169703</c:v>
                </c:pt>
                <c:pt idx="1876">
                  <c:v>7077.4800000169698</c:v>
                </c:pt>
                <c:pt idx="1877">
                  <c:v>7077.5000000169703</c:v>
                </c:pt>
                <c:pt idx="1878">
                  <c:v>7077.5200000169734</c:v>
                </c:pt>
                <c:pt idx="1879">
                  <c:v>7077.5400000169702</c:v>
                </c:pt>
                <c:pt idx="1880">
                  <c:v>7077.5600000169734</c:v>
                </c:pt>
                <c:pt idx="1881">
                  <c:v>7077.5800000169702</c:v>
                </c:pt>
                <c:pt idx="1882">
                  <c:v>7077.6000000169724</c:v>
                </c:pt>
                <c:pt idx="1883">
                  <c:v>7077.6200000169738</c:v>
                </c:pt>
                <c:pt idx="1884">
                  <c:v>7077.6400000169724</c:v>
                </c:pt>
                <c:pt idx="1885">
                  <c:v>7077.6600000169738</c:v>
                </c:pt>
                <c:pt idx="1886">
                  <c:v>7077.6800000169824</c:v>
                </c:pt>
                <c:pt idx="1887">
                  <c:v>7077.7000000169801</c:v>
                </c:pt>
                <c:pt idx="1888">
                  <c:v>7077.7200000169814</c:v>
                </c:pt>
                <c:pt idx="1889">
                  <c:v>7077.74000001698</c:v>
                </c:pt>
                <c:pt idx="1890">
                  <c:v>7077.7600000169814</c:v>
                </c:pt>
                <c:pt idx="1891">
                  <c:v>7077.78000001698</c:v>
                </c:pt>
                <c:pt idx="1892">
                  <c:v>7077.8000000169804</c:v>
                </c:pt>
                <c:pt idx="1893">
                  <c:v>7077.8200000169836</c:v>
                </c:pt>
                <c:pt idx="1894">
                  <c:v>7077.8400000169804</c:v>
                </c:pt>
                <c:pt idx="1895">
                  <c:v>7077.8600000169836</c:v>
                </c:pt>
                <c:pt idx="1896">
                  <c:v>7077.8800000169804</c:v>
                </c:pt>
                <c:pt idx="1897">
                  <c:v>7077.9000000169799</c:v>
                </c:pt>
                <c:pt idx="1898">
                  <c:v>7077.9200000169803</c:v>
                </c:pt>
                <c:pt idx="1899">
                  <c:v>7077.9400000169799</c:v>
                </c:pt>
                <c:pt idx="1900">
                  <c:v>7077.9600000169803</c:v>
                </c:pt>
                <c:pt idx="1901">
                  <c:v>7077.9800000169798</c:v>
                </c:pt>
                <c:pt idx="1902">
                  <c:v>7078.0000000169803</c:v>
                </c:pt>
                <c:pt idx="1903">
                  <c:v>7078.0200000169834</c:v>
                </c:pt>
                <c:pt idx="1904">
                  <c:v>7078.0400000169802</c:v>
                </c:pt>
                <c:pt idx="1905">
                  <c:v>7078.0600000169834</c:v>
                </c:pt>
                <c:pt idx="1906">
                  <c:v>7078.0800000169802</c:v>
                </c:pt>
                <c:pt idx="1907">
                  <c:v>7078.1000000169824</c:v>
                </c:pt>
                <c:pt idx="1908">
                  <c:v>7078.1200000169838</c:v>
                </c:pt>
                <c:pt idx="1909">
                  <c:v>7078.1400000169924</c:v>
                </c:pt>
                <c:pt idx="1910">
                  <c:v>7078.1600000169938</c:v>
                </c:pt>
                <c:pt idx="1911">
                  <c:v>7078.1800000169924</c:v>
                </c:pt>
                <c:pt idx="1912">
                  <c:v>7078.2000000169901</c:v>
                </c:pt>
                <c:pt idx="1913">
                  <c:v>7078.2200000169914</c:v>
                </c:pt>
                <c:pt idx="1914">
                  <c:v>7078.2400000169901</c:v>
                </c:pt>
                <c:pt idx="1915">
                  <c:v>7078.2600000169914</c:v>
                </c:pt>
                <c:pt idx="1916">
                  <c:v>7078.28000001699</c:v>
                </c:pt>
                <c:pt idx="1917">
                  <c:v>7078.3000000169914</c:v>
                </c:pt>
                <c:pt idx="1918">
                  <c:v>7078.3200000169936</c:v>
                </c:pt>
                <c:pt idx="1919">
                  <c:v>7078.3400000169904</c:v>
                </c:pt>
                <c:pt idx="1920">
                  <c:v>7078.3600000169936</c:v>
                </c:pt>
                <c:pt idx="1921">
                  <c:v>7078.3800000169904</c:v>
                </c:pt>
                <c:pt idx="1922">
                  <c:v>7078.4000000169899</c:v>
                </c:pt>
                <c:pt idx="1923">
                  <c:v>7078.4200000169903</c:v>
                </c:pt>
                <c:pt idx="1924">
                  <c:v>7078.4400000169899</c:v>
                </c:pt>
                <c:pt idx="1925">
                  <c:v>7078.4600000169903</c:v>
                </c:pt>
                <c:pt idx="1926">
                  <c:v>7078.4800000169898</c:v>
                </c:pt>
                <c:pt idx="1927">
                  <c:v>7078.5000000169903</c:v>
                </c:pt>
                <c:pt idx="1928">
                  <c:v>7078.5200000169934</c:v>
                </c:pt>
                <c:pt idx="1929">
                  <c:v>7078.5400000169902</c:v>
                </c:pt>
                <c:pt idx="1930">
                  <c:v>7078.5600000169934</c:v>
                </c:pt>
                <c:pt idx="1931">
                  <c:v>7078.5800000169902</c:v>
                </c:pt>
                <c:pt idx="1932">
                  <c:v>7078.6000000170034</c:v>
                </c:pt>
                <c:pt idx="1933">
                  <c:v>7078.6200000170038</c:v>
                </c:pt>
                <c:pt idx="1934">
                  <c:v>7078.6400000170024</c:v>
                </c:pt>
                <c:pt idx="1935">
                  <c:v>7078.6600000170038</c:v>
                </c:pt>
                <c:pt idx="1936">
                  <c:v>7078.6800000170024</c:v>
                </c:pt>
                <c:pt idx="1937">
                  <c:v>7078.7000000170001</c:v>
                </c:pt>
                <c:pt idx="1938">
                  <c:v>7078.7200000170014</c:v>
                </c:pt>
                <c:pt idx="1939">
                  <c:v>7078.7400000170001</c:v>
                </c:pt>
                <c:pt idx="1940">
                  <c:v>7078.7600000170014</c:v>
                </c:pt>
                <c:pt idx="1941">
                  <c:v>7078.780000017</c:v>
                </c:pt>
                <c:pt idx="1942">
                  <c:v>7078.8000000170014</c:v>
                </c:pt>
                <c:pt idx="1943">
                  <c:v>7078.8200000170036</c:v>
                </c:pt>
                <c:pt idx="1944">
                  <c:v>7078.8400000170004</c:v>
                </c:pt>
                <c:pt idx="1945">
                  <c:v>7078.8600000170036</c:v>
                </c:pt>
                <c:pt idx="1946">
                  <c:v>7078.8800000170004</c:v>
                </c:pt>
                <c:pt idx="1947">
                  <c:v>7078.9000000169999</c:v>
                </c:pt>
                <c:pt idx="1948">
                  <c:v>7078.9200000170003</c:v>
                </c:pt>
                <c:pt idx="1949">
                  <c:v>7078.9400000169999</c:v>
                </c:pt>
                <c:pt idx="1950">
                  <c:v>7078.9600000170003</c:v>
                </c:pt>
                <c:pt idx="1951">
                  <c:v>7078.9800000169998</c:v>
                </c:pt>
                <c:pt idx="1952">
                  <c:v>7079.0000000170003</c:v>
                </c:pt>
                <c:pt idx="1953">
                  <c:v>7079.0200000170034</c:v>
                </c:pt>
                <c:pt idx="1954">
                  <c:v>7079.0400000170002</c:v>
                </c:pt>
                <c:pt idx="1955">
                  <c:v>7079.0600000170134</c:v>
                </c:pt>
                <c:pt idx="1956">
                  <c:v>7079.0800000170102</c:v>
                </c:pt>
                <c:pt idx="1957">
                  <c:v>7079.1000000170134</c:v>
                </c:pt>
                <c:pt idx="1958">
                  <c:v>7079.1200000170138</c:v>
                </c:pt>
                <c:pt idx="1959">
                  <c:v>7079.1400000170124</c:v>
                </c:pt>
                <c:pt idx="1960">
                  <c:v>7079.1600000170138</c:v>
                </c:pt>
                <c:pt idx="1961">
                  <c:v>7079.1800000170124</c:v>
                </c:pt>
                <c:pt idx="1962">
                  <c:v>7079.2000000170101</c:v>
                </c:pt>
                <c:pt idx="1963">
                  <c:v>7079.2200000170114</c:v>
                </c:pt>
                <c:pt idx="1964">
                  <c:v>7079.2400000170101</c:v>
                </c:pt>
                <c:pt idx="1965">
                  <c:v>7079.2600000170114</c:v>
                </c:pt>
                <c:pt idx="1966">
                  <c:v>7079.28000001701</c:v>
                </c:pt>
                <c:pt idx="1967">
                  <c:v>7079.3000000170114</c:v>
                </c:pt>
                <c:pt idx="1968">
                  <c:v>7079.3200000170136</c:v>
                </c:pt>
                <c:pt idx="1969">
                  <c:v>7079.3400000170104</c:v>
                </c:pt>
                <c:pt idx="1970">
                  <c:v>7079.3600000170136</c:v>
                </c:pt>
                <c:pt idx="1971">
                  <c:v>7079.3800000170104</c:v>
                </c:pt>
                <c:pt idx="1972">
                  <c:v>7079.4000000170099</c:v>
                </c:pt>
                <c:pt idx="1973">
                  <c:v>7079.4200000170104</c:v>
                </c:pt>
                <c:pt idx="1974">
                  <c:v>7079.4400000170099</c:v>
                </c:pt>
                <c:pt idx="1975">
                  <c:v>7079.4600000170103</c:v>
                </c:pt>
                <c:pt idx="1976">
                  <c:v>7079.4800000170098</c:v>
                </c:pt>
                <c:pt idx="1977">
                  <c:v>7079.5000000170103</c:v>
                </c:pt>
                <c:pt idx="1978">
                  <c:v>7079.5200000170234</c:v>
                </c:pt>
                <c:pt idx="1979">
                  <c:v>7079.5400000170202</c:v>
                </c:pt>
                <c:pt idx="1980">
                  <c:v>7079.5600000170234</c:v>
                </c:pt>
                <c:pt idx="1981">
                  <c:v>7079.5800000170202</c:v>
                </c:pt>
                <c:pt idx="1982">
                  <c:v>7079.6000000170234</c:v>
                </c:pt>
                <c:pt idx="1983">
                  <c:v>7079.6200000170238</c:v>
                </c:pt>
                <c:pt idx="1984">
                  <c:v>7079.6400000170224</c:v>
                </c:pt>
                <c:pt idx="1985">
                  <c:v>7079.6600000170238</c:v>
                </c:pt>
                <c:pt idx="1986">
                  <c:v>7079.6800000170224</c:v>
                </c:pt>
                <c:pt idx="1987">
                  <c:v>7079.7000000170201</c:v>
                </c:pt>
                <c:pt idx="1988">
                  <c:v>7079.7200000170214</c:v>
                </c:pt>
                <c:pt idx="1989">
                  <c:v>7079.7400000170201</c:v>
                </c:pt>
                <c:pt idx="1990">
                  <c:v>7079.7600000170214</c:v>
                </c:pt>
                <c:pt idx="1991">
                  <c:v>7079.78000001702</c:v>
                </c:pt>
                <c:pt idx="1992">
                  <c:v>7079.8000000170214</c:v>
                </c:pt>
                <c:pt idx="1993">
                  <c:v>7079.8200000170236</c:v>
                </c:pt>
                <c:pt idx="1994">
                  <c:v>7079.8400000170204</c:v>
                </c:pt>
                <c:pt idx="1995">
                  <c:v>7079.8600000170236</c:v>
                </c:pt>
                <c:pt idx="1996">
                  <c:v>7079.8800000170204</c:v>
                </c:pt>
                <c:pt idx="1997">
                  <c:v>7079.9000000170199</c:v>
                </c:pt>
                <c:pt idx="1998">
                  <c:v>7079.9200000170204</c:v>
                </c:pt>
                <c:pt idx="1999">
                  <c:v>7079.9400000170199</c:v>
                </c:pt>
                <c:pt idx="2000">
                  <c:v>7079.9600000170203</c:v>
                </c:pt>
                <c:pt idx="2001">
                  <c:v>7079.9800000170299</c:v>
                </c:pt>
                <c:pt idx="2002">
                  <c:v>7080.0000000170303</c:v>
                </c:pt>
                <c:pt idx="2003">
                  <c:v>7080.0200000170335</c:v>
                </c:pt>
                <c:pt idx="2004">
                  <c:v>7080.0400000170303</c:v>
                </c:pt>
                <c:pt idx="2005">
                  <c:v>7080.0600000170334</c:v>
                </c:pt>
                <c:pt idx="2006">
                  <c:v>7080.0800000170302</c:v>
                </c:pt>
                <c:pt idx="2007">
                  <c:v>7080.1000000170334</c:v>
                </c:pt>
                <c:pt idx="2008">
                  <c:v>7080.1200000170338</c:v>
                </c:pt>
                <c:pt idx="2009">
                  <c:v>7080.1400000170324</c:v>
                </c:pt>
                <c:pt idx="2010">
                  <c:v>7080.1600000170338</c:v>
                </c:pt>
                <c:pt idx="2011">
                  <c:v>7080.1800000170324</c:v>
                </c:pt>
                <c:pt idx="2012">
                  <c:v>7080.2000000170301</c:v>
                </c:pt>
                <c:pt idx="2013">
                  <c:v>7080.2200000170324</c:v>
                </c:pt>
                <c:pt idx="2014">
                  <c:v>7080.2400000170301</c:v>
                </c:pt>
                <c:pt idx="2015">
                  <c:v>7080.2600000170314</c:v>
                </c:pt>
                <c:pt idx="2016">
                  <c:v>7080.28000001703</c:v>
                </c:pt>
                <c:pt idx="2017">
                  <c:v>7080.3000000170314</c:v>
                </c:pt>
                <c:pt idx="2018">
                  <c:v>7080.3200000170336</c:v>
                </c:pt>
                <c:pt idx="2019">
                  <c:v>7080.3400000170304</c:v>
                </c:pt>
                <c:pt idx="2020">
                  <c:v>7080.3600000170336</c:v>
                </c:pt>
                <c:pt idx="2021">
                  <c:v>7080.3800000170304</c:v>
                </c:pt>
                <c:pt idx="2022">
                  <c:v>7080.4000000170299</c:v>
                </c:pt>
                <c:pt idx="2023">
                  <c:v>7080.4200000170304</c:v>
                </c:pt>
                <c:pt idx="2024">
                  <c:v>7080.4400000170399</c:v>
                </c:pt>
                <c:pt idx="2025">
                  <c:v>7080.4600000170403</c:v>
                </c:pt>
                <c:pt idx="2026">
                  <c:v>7080.4800000170399</c:v>
                </c:pt>
                <c:pt idx="2027">
                  <c:v>7080.5000000170403</c:v>
                </c:pt>
                <c:pt idx="2028">
                  <c:v>7080.5200000170435</c:v>
                </c:pt>
                <c:pt idx="2029">
                  <c:v>7080.5400000170403</c:v>
                </c:pt>
                <c:pt idx="2030">
                  <c:v>7080.5600000170434</c:v>
                </c:pt>
                <c:pt idx="2031">
                  <c:v>7080.5800000170402</c:v>
                </c:pt>
                <c:pt idx="2032">
                  <c:v>7080.6000000170434</c:v>
                </c:pt>
                <c:pt idx="2033">
                  <c:v>7080.6200000170438</c:v>
                </c:pt>
                <c:pt idx="2034">
                  <c:v>7080.6400000170424</c:v>
                </c:pt>
                <c:pt idx="2035">
                  <c:v>7080.6600000170438</c:v>
                </c:pt>
                <c:pt idx="2036">
                  <c:v>7080.6800000170424</c:v>
                </c:pt>
                <c:pt idx="2037">
                  <c:v>7080.7000000170401</c:v>
                </c:pt>
                <c:pt idx="2038">
                  <c:v>7080.7200000170424</c:v>
                </c:pt>
                <c:pt idx="2039">
                  <c:v>7080.7400000170401</c:v>
                </c:pt>
                <c:pt idx="2040">
                  <c:v>7080.7600000170414</c:v>
                </c:pt>
                <c:pt idx="2041">
                  <c:v>7080.78000001704</c:v>
                </c:pt>
                <c:pt idx="2042">
                  <c:v>7080.8000000170414</c:v>
                </c:pt>
                <c:pt idx="2043">
                  <c:v>7080.8200000170436</c:v>
                </c:pt>
                <c:pt idx="2044">
                  <c:v>7080.8400000170404</c:v>
                </c:pt>
                <c:pt idx="2045">
                  <c:v>7080.8600000170436</c:v>
                </c:pt>
                <c:pt idx="2046">
                  <c:v>7080.8800000170404</c:v>
                </c:pt>
                <c:pt idx="2047">
                  <c:v>7080.9000000170499</c:v>
                </c:pt>
                <c:pt idx="2048">
                  <c:v>7080.9200000170504</c:v>
                </c:pt>
                <c:pt idx="2049">
                  <c:v>7080.9400000170499</c:v>
                </c:pt>
                <c:pt idx="2050">
                  <c:v>7080.9600000170503</c:v>
                </c:pt>
                <c:pt idx="2051">
                  <c:v>7080.9800000170499</c:v>
                </c:pt>
                <c:pt idx="2052">
                  <c:v>7081.0000000170503</c:v>
                </c:pt>
                <c:pt idx="2053">
                  <c:v>7081.0200000170535</c:v>
                </c:pt>
                <c:pt idx="2054">
                  <c:v>7081.0400000170503</c:v>
                </c:pt>
                <c:pt idx="2055">
                  <c:v>7081.0600000170534</c:v>
                </c:pt>
                <c:pt idx="2056">
                  <c:v>7081.0800000170502</c:v>
                </c:pt>
                <c:pt idx="2057">
                  <c:v>7081.1000000170534</c:v>
                </c:pt>
                <c:pt idx="2058">
                  <c:v>7081.1200000170538</c:v>
                </c:pt>
                <c:pt idx="2059">
                  <c:v>7081.1400000170524</c:v>
                </c:pt>
                <c:pt idx="2060">
                  <c:v>7081.1600000170538</c:v>
                </c:pt>
                <c:pt idx="2061">
                  <c:v>7081.1800000170524</c:v>
                </c:pt>
                <c:pt idx="2062">
                  <c:v>7081.2000000170501</c:v>
                </c:pt>
                <c:pt idx="2063">
                  <c:v>7081.2200000170524</c:v>
                </c:pt>
                <c:pt idx="2064">
                  <c:v>7081.2400000170501</c:v>
                </c:pt>
                <c:pt idx="2065">
                  <c:v>7081.2600000170514</c:v>
                </c:pt>
                <c:pt idx="2066">
                  <c:v>7081.28000001705</c:v>
                </c:pt>
                <c:pt idx="2067">
                  <c:v>7081.3000000170514</c:v>
                </c:pt>
                <c:pt idx="2068">
                  <c:v>7081.3200000170536</c:v>
                </c:pt>
                <c:pt idx="2069">
                  <c:v>7081.3400000170504</c:v>
                </c:pt>
                <c:pt idx="2070">
                  <c:v>7081.3600000170636</c:v>
                </c:pt>
                <c:pt idx="2071">
                  <c:v>7081.3800000170604</c:v>
                </c:pt>
                <c:pt idx="2072">
                  <c:v>7081.4000000170599</c:v>
                </c:pt>
                <c:pt idx="2073">
                  <c:v>7081.4200000170604</c:v>
                </c:pt>
                <c:pt idx="2074">
                  <c:v>7081.4400000170599</c:v>
                </c:pt>
                <c:pt idx="2075">
                  <c:v>7081.4600000170603</c:v>
                </c:pt>
                <c:pt idx="2076">
                  <c:v>7081.4800000170599</c:v>
                </c:pt>
                <c:pt idx="2077">
                  <c:v>7081.5000000170603</c:v>
                </c:pt>
                <c:pt idx="2078">
                  <c:v>7081.5200000170635</c:v>
                </c:pt>
                <c:pt idx="2079">
                  <c:v>7081.5400000170603</c:v>
                </c:pt>
                <c:pt idx="2080">
                  <c:v>7081.5600000170634</c:v>
                </c:pt>
                <c:pt idx="2081">
                  <c:v>7081.5800000170602</c:v>
                </c:pt>
                <c:pt idx="2082">
                  <c:v>7081.6000000170634</c:v>
                </c:pt>
                <c:pt idx="2083">
                  <c:v>7081.6200000170638</c:v>
                </c:pt>
                <c:pt idx="2084">
                  <c:v>7081.6400000170624</c:v>
                </c:pt>
                <c:pt idx="2085">
                  <c:v>7081.6600000170638</c:v>
                </c:pt>
                <c:pt idx="2086">
                  <c:v>7081.6800000170624</c:v>
                </c:pt>
                <c:pt idx="2087">
                  <c:v>7081.7000000170601</c:v>
                </c:pt>
                <c:pt idx="2088">
                  <c:v>7081.7200000170624</c:v>
                </c:pt>
                <c:pt idx="2089">
                  <c:v>7081.7400000170601</c:v>
                </c:pt>
                <c:pt idx="2090">
                  <c:v>7081.7600000170614</c:v>
                </c:pt>
                <c:pt idx="2091">
                  <c:v>7081.78000001706</c:v>
                </c:pt>
                <c:pt idx="2092">
                  <c:v>7081.8000000170714</c:v>
                </c:pt>
                <c:pt idx="2093">
                  <c:v>7081.8200000170737</c:v>
                </c:pt>
                <c:pt idx="2094">
                  <c:v>7081.8400000170714</c:v>
                </c:pt>
                <c:pt idx="2095">
                  <c:v>7081.8600000170736</c:v>
                </c:pt>
                <c:pt idx="2096">
                  <c:v>7081.8800000170704</c:v>
                </c:pt>
                <c:pt idx="2097">
                  <c:v>7081.9000000170699</c:v>
                </c:pt>
                <c:pt idx="2098">
                  <c:v>7081.9200000170704</c:v>
                </c:pt>
                <c:pt idx="2099">
                  <c:v>7081.9400000170699</c:v>
                </c:pt>
                <c:pt idx="2100">
                  <c:v>7081.9600000170703</c:v>
                </c:pt>
                <c:pt idx="2101">
                  <c:v>7081.9800000170699</c:v>
                </c:pt>
                <c:pt idx="2102">
                  <c:v>7082.0000000170703</c:v>
                </c:pt>
                <c:pt idx="2103">
                  <c:v>7082.0200000170735</c:v>
                </c:pt>
                <c:pt idx="2104">
                  <c:v>7082.0400000170703</c:v>
                </c:pt>
                <c:pt idx="2105">
                  <c:v>7082.0600000170734</c:v>
                </c:pt>
                <c:pt idx="2106">
                  <c:v>7082.0800000170702</c:v>
                </c:pt>
                <c:pt idx="2107">
                  <c:v>7082.1000000170734</c:v>
                </c:pt>
                <c:pt idx="2108">
                  <c:v>7082.1200000170738</c:v>
                </c:pt>
                <c:pt idx="2109">
                  <c:v>7082.1400000170734</c:v>
                </c:pt>
                <c:pt idx="2110">
                  <c:v>7082.1600000170738</c:v>
                </c:pt>
                <c:pt idx="2111">
                  <c:v>7082.1800000170724</c:v>
                </c:pt>
                <c:pt idx="2112">
                  <c:v>7082.2000000170701</c:v>
                </c:pt>
                <c:pt idx="2113">
                  <c:v>7082.2200000170724</c:v>
                </c:pt>
                <c:pt idx="2114">
                  <c:v>7082.2400000170701</c:v>
                </c:pt>
                <c:pt idx="2115">
                  <c:v>7082.2600000170814</c:v>
                </c:pt>
                <c:pt idx="2116">
                  <c:v>7082.2800000170801</c:v>
                </c:pt>
                <c:pt idx="2117">
                  <c:v>7082.3000000170814</c:v>
                </c:pt>
                <c:pt idx="2118">
                  <c:v>7082.3200000170837</c:v>
                </c:pt>
                <c:pt idx="2119">
                  <c:v>7082.3400000170814</c:v>
                </c:pt>
                <c:pt idx="2120">
                  <c:v>7082.3600000170836</c:v>
                </c:pt>
                <c:pt idx="2121">
                  <c:v>7082.3800000170804</c:v>
                </c:pt>
                <c:pt idx="2122">
                  <c:v>7082.4000000170799</c:v>
                </c:pt>
                <c:pt idx="2123">
                  <c:v>7082.4200000170804</c:v>
                </c:pt>
                <c:pt idx="2124">
                  <c:v>7082.4400000170799</c:v>
                </c:pt>
                <c:pt idx="2125">
                  <c:v>7082.4600000170803</c:v>
                </c:pt>
                <c:pt idx="2126">
                  <c:v>7082.4800000170799</c:v>
                </c:pt>
                <c:pt idx="2127">
                  <c:v>7082.5000000170803</c:v>
                </c:pt>
                <c:pt idx="2128">
                  <c:v>7082.5200000170835</c:v>
                </c:pt>
                <c:pt idx="2129">
                  <c:v>7082.5400000170803</c:v>
                </c:pt>
                <c:pt idx="2130">
                  <c:v>7082.5600000170834</c:v>
                </c:pt>
                <c:pt idx="2131">
                  <c:v>7082.5800000170802</c:v>
                </c:pt>
                <c:pt idx="2132">
                  <c:v>7082.6000000170834</c:v>
                </c:pt>
                <c:pt idx="2133">
                  <c:v>7082.6200000170838</c:v>
                </c:pt>
                <c:pt idx="2134">
                  <c:v>7082.6400000170834</c:v>
                </c:pt>
                <c:pt idx="2135">
                  <c:v>7082.6600000170838</c:v>
                </c:pt>
                <c:pt idx="2136">
                  <c:v>7082.6800000170824</c:v>
                </c:pt>
                <c:pt idx="2137">
                  <c:v>7082.7000000170801</c:v>
                </c:pt>
                <c:pt idx="2138">
                  <c:v>7082.7200000170924</c:v>
                </c:pt>
                <c:pt idx="2139">
                  <c:v>7082.7400000170901</c:v>
                </c:pt>
                <c:pt idx="2140">
                  <c:v>7082.7600000170914</c:v>
                </c:pt>
                <c:pt idx="2141">
                  <c:v>7082.7800000170901</c:v>
                </c:pt>
                <c:pt idx="2142">
                  <c:v>7082.8000000170914</c:v>
                </c:pt>
                <c:pt idx="2143">
                  <c:v>7082.8200000170937</c:v>
                </c:pt>
                <c:pt idx="2144">
                  <c:v>7082.8400000170914</c:v>
                </c:pt>
                <c:pt idx="2145">
                  <c:v>7082.8600000170936</c:v>
                </c:pt>
                <c:pt idx="2146">
                  <c:v>7082.8800000170904</c:v>
                </c:pt>
                <c:pt idx="2147">
                  <c:v>7082.90000001709</c:v>
                </c:pt>
                <c:pt idx="2148">
                  <c:v>7082.9200000170904</c:v>
                </c:pt>
                <c:pt idx="2149">
                  <c:v>7082.9400000170899</c:v>
                </c:pt>
                <c:pt idx="2150">
                  <c:v>7082.9600000170904</c:v>
                </c:pt>
                <c:pt idx="2151">
                  <c:v>7082.9800000170899</c:v>
                </c:pt>
                <c:pt idx="2152">
                  <c:v>7083.0000000170903</c:v>
                </c:pt>
                <c:pt idx="2153">
                  <c:v>7083.0200000170935</c:v>
                </c:pt>
                <c:pt idx="2154">
                  <c:v>7083.0400000170903</c:v>
                </c:pt>
                <c:pt idx="2155">
                  <c:v>7083.0600000170934</c:v>
                </c:pt>
                <c:pt idx="2156">
                  <c:v>7083.0800000170902</c:v>
                </c:pt>
                <c:pt idx="2157">
                  <c:v>7083.1000000170934</c:v>
                </c:pt>
                <c:pt idx="2158">
                  <c:v>7083.1200000170938</c:v>
                </c:pt>
                <c:pt idx="2159">
                  <c:v>7083.1400000170934</c:v>
                </c:pt>
                <c:pt idx="2160">
                  <c:v>7083.1600000170938</c:v>
                </c:pt>
                <c:pt idx="2161">
                  <c:v>7083.1800000171024</c:v>
                </c:pt>
                <c:pt idx="2162">
                  <c:v>7083.2000000171001</c:v>
                </c:pt>
                <c:pt idx="2163">
                  <c:v>7083.2200000171024</c:v>
                </c:pt>
                <c:pt idx="2164">
                  <c:v>7083.2400000171001</c:v>
                </c:pt>
                <c:pt idx="2165">
                  <c:v>7083.2600000171014</c:v>
                </c:pt>
                <c:pt idx="2166">
                  <c:v>7083.2800000171001</c:v>
                </c:pt>
                <c:pt idx="2167">
                  <c:v>7083.3000000171014</c:v>
                </c:pt>
                <c:pt idx="2168">
                  <c:v>7083.3200000171037</c:v>
                </c:pt>
                <c:pt idx="2169">
                  <c:v>7083.3400000171014</c:v>
                </c:pt>
                <c:pt idx="2170">
                  <c:v>7083.3600000171036</c:v>
                </c:pt>
                <c:pt idx="2171">
                  <c:v>7083.3800000171004</c:v>
                </c:pt>
                <c:pt idx="2172">
                  <c:v>7083.4000000171</c:v>
                </c:pt>
                <c:pt idx="2173">
                  <c:v>7083.4200000171004</c:v>
                </c:pt>
                <c:pt idx="2174">
                  <c:v>7083.4400000170999</c:v>
                </c:pt>
                <c:pt idx="2175">
                  <c:v>7083.4600000171004</c:v>
                </c:pt>
                <c:pt idx="2176">
                  <c:v>7083.4800000170999</c:v>
                </c:pt>
                <c:pt idx="2177">
                  <c:v>7083.5000000171003</c:v>
                </c:pt>
                <c:pt idx="2178">
                  <c:v>7083.5200000171035</c:v>
                </c:pt>
                <c:pt idx="2179">
                  <c:v>7083.5400000171003</c:v>
                </c:pt>
                <c:pt idx="2180">
                  <c:v>7083.5600000171034</c:v>
                </c:pt>
                <c:pt idx="2181">
                  <c:v>7083.5800000171002</c:v>
                </c:pt>
                <c:pt idx="2182">
                  <c:v>7083.6000000171034</c:v>
                </c:pt>
                <c:pt idx="2183">
                  <c:v>7083.6200000171038</c:v>
                </c:pt>
                <c:pt idx="2184">
                  <c:v>7083.6400000171134</c:v>
                </c:pt>
                <c:pt idx="2185">
                  <c:v>7083.6600000171138</c:v>
                </c:pt>
                <c:pt idx="2186">
                  <c:v>7083.6800000171124</c:v>
                </c:pt>
                <c:pt idx="2187">
                  <c:v>7083.7000000171101</c:v>
                </c:pt>
                <c:pt idx="2188">
                  <c:v>7083.7200000171124</c:v>
                </c:pt>
                <c:pt idx="2189">
                  <c:v>7083.7400000171101</c:v>
                </c:pt>
                <c:pt idx="2190">
                  <c:v>7083.7600000171124</c:v>
                </c:pt>
                <c:pt idx="2191">
                  <c:v>7083.7800000171101</c:v>
                </c:pt>
                <c:pt idx="2192">
                  <c:v>7083.8000000171114</c:v>
                </c:pt>
                <c:pt idx="2193">
                  <c:v>7083.8200000171137</c:v>
                </c:pt>
                <c:pt idx="2194">
                  <c:v>7083.8400000171114</c:v>
                </c:pt>
                <c:pt idx="2195">
                  <c:v>7083.8600000171136</c:v>
                </c:pt>
                <c:pt idx="2196">
                  <c:v>7083.8800000171104</c:v>
                </c:pt>
                <c:pt idx="2197">
                  <c:v>7083.90000001711</c:v>
                </c:pt>
                <c:pt idx="2198">
                  <c:v>7083.9200000171104</c:v>
                </c:pt>
                <c:pt idx="2199">
                  <c:v>7083.9400000171099</c:v>
                </c:pt>
                <c:pt idx="2200">
                  <c:v>7083.9600000171104</c:v>
                </c:pt>
                <c:pt idx="2201">
                  <c:v>7083.9800000171099</c:v>
                </c:pt>
                <c:pt idx="2202">
                  <c:v>7084.0000000171103</c:v>
                </c:pt>
                <c:pt idx="2203">
                  <c:v>7084.0200000171135</c:v>
                </c:pt>
                <c:pt idx="2204">
                  <c:v>7084.0400000171103</c:v>
                </c:pt>
                <c:pt idx="2205">
                  <c:v>7084.0600000171135</c:v>
                </c:pt>
                <c:pt idx="2206">
                  <c:v>7084.0800000171103</c:v>
                </c:pt>
                <c:pt idx="2207">
                  <c:v>7084.1000000171234</c:v>
                </c:pt>
                <c:pt idx="2208">
                  <c:v>7084.1200000171239</c:v>
                </c:pt>
                <c:pt idx="2209">
                  <c:v>7084.1400000171234</c:v>
                </c:pt>
                <c:pt idx="2210">
                  <c:v>7084.1600000171238</c:v>
                </c:pt>
                <c:pt idx="2211">
                  <c:v>7084.1800000171224</c:v>
                </c:pt>
                <c:pt idx="2212">
                  <c:v>7084.2000000171201</c:v>
                </c:pt>
                <c:pt idx="2213">
                  <c:v>7084.2200000171224</c:v>
                </c:pt>
                <c:pt idx="2214">
                  <c:v>7084.2400000171201</c:v>
                </c:pt>
                <c:pt idx="2215">
                  <c:v>7084.2600000171224</c:v>
                </c:pt>
                <c:pt idx="2216">
                  <c:v>7084.2800000171201</c:v>
                </c:pt>
                <c:pt idx="2217">
                  <c:v>7084.3000000171214</c:v>
                </c:pt>
                <c:pt idx="2218">
                  <c:v>7084.3200000171237</c:v>
                </c:pt>
                <c:pt idx="2219">
                  <c:v>7084.3400000171214</c:v>
                </c:pt>
                <c:pt idx="2220">
                  <c:v>7084.3600000171236</c:v>
                </c:pt>
                <c:pt idx="2221">
                  <c:v>7084.3800000171204</c:v>
                </c:pt>
                <c:pt idx="2222">
                  <c:v>7084.40000001712</c:v>
                </c:pt>
                <c:pt idx="2223">
                  <c:v>7084.4200000171204</c:v>
                </c:pt>
                <c:pt idx="2224">
                  <c:v>7084.4400000171199</c:v>
                </c:pt>
                <c:pt idx="2225">
                  <c:v>7084.4600000171204</c:v>
                </c:pt>
                <c:pt idx="2226">
                  <c:v>7084.4800000171199</c:v>
                </c:pt>
                <c:pt idx="2227">
                  <c:v>7084.5000000171203</c:v>
                </c:pt>
                <c:pt idx="2228">
                  <c:v>7084.5200000171235</c:v>
                </c:pt>
                <c:pt idx="2229">
                  <c:v>7084.5400000171203</c:v>
                </c:pt>
                <c:pt idx="2230">
                  <c:v>7084.5600000171335</c:v>
                </c:pt>
                <c:pt idx="2231">
                  <c:v>7084.5800000171303</c:v>
                </c:pt>
                <c:pt idx="2232">
                  <c:v>7084.6000000171334</c:v>
                </c:pt>
                <c:pt idx="2233">
                  <c:v>7084.6200000171339</c:v>
                </c:pt>
                <c:pt idx="2234">
                  <c:v>7084.6400000171334</c:v>
                </c:pt>
                <c:pt idx="2235">
                  <c:v>7084.6600000171338</c:v>
                </c:pt>
                <c:pt idx="2236">
                  <c:v>7084.6800000171324</c:v>
                </c:pt>
                <c:pt idx="2237">
                  <c:v>7084.7000000171302</c:v>
                </c:pt>
                <c:pt idx="2238">
                  <c:v>7084.7200000171324</c:v>
                </c:pt>
                <c:pt idx="2239">
                  <c:v>7084.7400000171301</c:v>
                </c:pt>
                <c:pt idx="2240">
                  <c:v>7084.7600000171324</c:v>
                </c:pt>
                <c:pt idx="2241">
                  <c:v>7084.7800000171301</c:v>
                </c:pt>
                <c:pt idx="2242">
                  <c:v>7084.8000000171314</c:v>
                </c:pt>
                <c:pt idx="2243">
                  <c:v>7084.8200000171337</c:v>
                </c:pt>
                <c:pt idx="2244">
                  <c:v>7084.8400000171314</c:v>
                </c:pt>
                <c:pt idx="2245">
                  <c:v>7084.8600000171336</c:v>
                </c:pt>
                <c:pt idx="2246">
                  <c:v>7084.8800000171304</c:v>
                </c:pt>
                <c:pt idx="2247">
                  <c:v>7084.90000001713</c:v>
                </c:pt>
                <c:pt idx="2248">
                  <c:v>7084.9200000171304</c:v>
                </c:pt>
                <c:pt idx="2249">
                  <c:v>7084.9400000171299</c:v>
                </c:pt>
                <c:pt idx="2250">
                  <c:v>7084.9600000171304</c:v>
                </c:pt>
                <c:pt idx="2251">
                  <c:v>7084.9800000171299</c:v>
                </c:pt>
                <c:pt idx="2252">
                  <c:v>7085.0000000171303</c:v>
                </c:pt>
                <c:pt idx="2253">
                  <c:v>7085.0200000171435</c:v>
                </c:pt>
                <c:pt idx="2254">
                  <c:v>7085.0400000171403</c:v>
                </c:pt>
                <c:pt idx="2255">
                  <c:v>7085.0600000171435</c:v>
                </c:pt>
                <c:pt idx="2256">
                  <c:v>7085.0800000171403</c:v>
                </c:pt>
                <c:pt idx="2257">
                  <c:v>7085.1000000171434</c:v>
                </c:pt>
                <c:pt idx="2258">
                  <c:v>7085.1200000171439</c:v>
                </c:pt>
                <c:pt idx="2259">
                  <c:v>7085.1400000171434</c:v>
                </c:pt>
                <c:pt idx="2260">
                  <c:v>7085.1600000171438</c:v>
                </c:pt>
                <c:pt idx="2261">
                  <c:v>7085.1800000171424</c:v>
                </c:pt>
                <c:pt idx="2262">
                  <c:v>7085.2000000171402</c:v>
                </c:pt>
                <c:pt idx="2263">
                  <c:v>7085.2200000171424</c:v>
                </c:pt>
                <c:pt idx="2264">
                  <c:v>7085.2400000171401</c:v>
                </c:pt>
                <c:pt idx="2265">
                  <c:v>7085.2600000171424</c:v>
                </c:pt>
                <c:pt idx="2266">
                  <c:v>7085.2800000171401</c:v>
                </c:pt>
                <c:pt idx="2267">
                  <c:v>7085.3000000171414</c:v>
                </c:pt>
                <c:pt idx="2268">
                  <c:v>7085.3200000171437</c:v>
                </c:pt>
                <c:pt idx="2269">
                  <c:v>7085.3400000171414</c:v>
                </c:pt>
                <c:pt idx="2270">
                  <c:v>7085.3600000171436</c:v>
                </c:pt>
                <c:pt idx="2271">
                  <c:v>7085.3800000171404</c:v>
                </c:pt>
                <c:pt idx="2272">
                  <c:v>7085.40000001714</c:v>
                </c:pt>
                <c:pt idx="2273">
                  <c:v>7085.4200000171404</c:v>
                </c:pt>
                <c:pt idx="2274">
                  <c:v>7085.4400000171399</c:v>
                </c:pt>
                <c:pt idx="2275">
                  <c:v>7085.4600000171404</c:v>
                </c:pt>
                <c:pt idx="2276">
                  <c:v>7085.4800000171499</c:v>
                </c:pt>
                <c:pt idx="2277">
                  <c:v>7085.5000000171503</c:v>
                </c:pt>
                <c:pt idx="2278">
                  <c:v>7085.5200000171535</c:v>
                </c:pt>
                <c:pt idx="2279">
                  <c:v>7085.5400000171503</c:v>
                </c:pt>
                <c:pt idx="2280">
                  <c:v>7085.5600000171535</c:v>
                </c:pt>
                <c:pt idx="2281">
                  <c:v>7085.5800000171503</c:v>
                </c:pt>
                <c:pt idx="2282">
                  <c:v>7085.6000000171534</c:v>
                </c:pt>
                <c:pt idx="2283">
                  <c:v>7085.6200000171539</c:v>
                </c:pt>
                <c:pt idx="2284">
                  <c:v>7085.6400000171534</c:v>
                </c:pt>
                <c:pt idx="2285">
                  <c:v>7085.6600000171538</c:v>
                </c:pt>
                <c:pt idx="2286">
                  <c:v>7085.6800000171534</c:v>
                </c:pt>
                <c:pt idx="2287">
                  <c:v>7085.7000000171502</c:v>
                </c:pt>
                <c:pt idx="2288">
                  <c:v>7085.7200000171524</c:v>
                </c:pt>
                <c:pt idx="2289">
                  <c:v>7085.7400000171501</c:v>
                </c:pt>
                <c:pt idx="2290">
                  <c:v>7085.7600000171524</c:v>
                </c:pt>
                <c:pt idx="2291">
                  <c:v>7085.7800000171501</c:v>
                </c:pt>
                <c:pt idx="2292">
                  <c:v>7085.8000000171514</c:v>
                </c:pt>
                <c:pt idx="2293">
                  <c:v>7085.8200000171537</c:v>
                </c:pt>
                <c:pt idx="2294">
                  <c:v>7085.8400000171514</c:v>
                </c:pt>
                <c:pt idx="2295">
                  <c:v>7085.8600000171537</c:v>
                </c:pt>
                <c:pt idx="2296">
                  <c:v>7085.8800000171514</c:v>
                </c:pt>
                <c:pt idx="2297">
                  <c:v>7085.90000001715</c:v>
                </c:pt>
                <c:pt idx="2298">
                  <c:v>7085.9200000171504</c:v>
                </c:pt>
                <c:pt idx="2299">
                  <c:v>7085.9400000171599</c:v>
                </c:pt>
                <c:pt idx="2300">
                  <c:v>7085.9600000171604</c:v>
                </c:pt>
                <c:pt idx="2301">
                  <c:v>7085.9800000171599</c:v>
                </c:pt>
                <c:pt idx="2302">
                  <c:v>7086.0000000171603</c:v>
                </c:pt>
                <c:pt idx="2303">
                  <c:v>7086.0200000171635</c:v>
                </c:pt>
                <c:pt idx="2304">
                  <c:v>7086.0400000171603</c:v>
                </c:pt>
                <c:pt idx="2305">
                  <c:v>7086.0600000171635</c:v>
                </c:pt>
                <c:pt idx="2306">
                  <c:v>7086.0800000171603</c:v>
                </c:pt>
                <c:pt idx="2307">
                  <c:v>7086.1000000171634</c:v>
                </c:pt>
                <c:pt idx="2308">
                  <c:v>7086.1200000171639</c:v>
                </c:pt>
                <c:pt idx="2309">
                  <c:v>7086.1400000171634</c:v>
                </c:pt>
                <c:pt idx="2310">
                  <c:v>7086.1600000171638</c:v>
                </c:pt>
                <c:pt idx="2311">
                  <c:v>7086.1800000171634</c:v>
                </c:pt>
                <c:pt idx="2312">
                  <c:v>7086.2000000171602</c:v>
                </c:pt>
                <c:pt idx="2313">
                  <c:v>7086.2200000171624</c:v>
                </c:pt>
                <c:pt idx="2314">
                  <c:v>7086.2400000171601</c:v>
                </c:pt>
                <c:pt idx="2315">
                  <c:v>7086.2600000171624</c:v>
                </c:pt>
                <c:pt idx="2316">
                  <c:v>7086.2800000171601</c:v>
                </c:pt>
                <c:pt idx="2317">
                  <c:v>7086.3000000171614</c:v>
                </c:pt>
                <c:pt idx="2318">
                  <c:v>7086.3200000171637</c:v>
                </c:pt>
                <c:pt idx="2319">
                  <c:v>7086.3400000171614</c:v>
                </c:pt>
                <c:pt idx="2320">
                  <c:v>7086.3600000171637</c:v>
                </c:pt>
                <c:pt idx="2321">
                  <c:v>7086.3800000171714</c:v>
                </c:pt>
                <c:pt idx="2322">
                  <c:v>7086.40000001717</c:v>
                </c:pt>
                <c:pt idx="2323">
                  <c:v>7086.4200000171704</c:v>
                </c:pt>
                <c:pt idx="2324">
                  <c:v>7086.44000001717</c:v>
                </c:pt>
                <c:pt idx="2325">
                  <c:v>7086.4600000171704</c:v>
                </c:pt>
                <c:pt idx="2326">
                  <c:v>7086.4800000171699</c:v>
                </c:pt>
                <c:pt idx="2327">
                  <c:v>7086.5000000171704</c:v>
                </c:pt>
                <c:pt idx="2328">
                  <c:v>7086.5200000171735</c:v>
                </c:pt>
                <c:pt idx="2329">
                  <c:v>7086.5400000171703</c:v>
                </c:pt>
                <c:pt idx="2330">
                  <c:v>7086.5600000171735</c:v>
                </c:pt>
                <c:pt idx="2331">
                  <c:v>7086.5800000171703</c:v>
                </c:pt>
                <c:pt idx="2332">
                  <c:v>7086.6000000171734</c:v>
                </c:pt>
                <c:pt idx="2333">
                  <c:v>7086.6200000171739</c:v>
                </c:pt>
                <c:pt idx="2334">
                  <c:v>7086.6400000171734</c:v>
                </c:pt>
                <c:pt idx="2335">
                  <c:v>7086.6600000171738</c:v>
                </c:pt>
                <c:pt idx="2336">
                  <c:v>7086.6800000171734</c:v>
                </c:pt>
                <c:pt idx="2337">
                  <c:v>7086.7000000171702</c:v>
                </c:pt>
                <c:pt idx="2338">
                  <c:v>7086.7200000171724</c:v>
                </c:pt>
                <c:pt idx="2339">
                  <c:v>7086.7400000171701</c:v>
                </c:pt>
                <c:pt idx="2340">
                  <c:v>7086.7600000171724</c:v>
                </c:pt>
                <c:pt idx="2341">
                  <c:v>7086.7800000171701</c:v>
                </c:pt>
                <c:pt idx="2342">
                  <c:v>7086.8000000171714</c:v>
                </c:pt>
                <c:pt idx="2343">
                  <c:v>7086.8200000171737</c:v>
                </c:pt>
                <c:pt idx="2344">
                  <c:v>7086.8400000171814</c:v>
                </c:pt>
                <c:pt idx="2345">
                  <c:v>7086.8600000171837</c:v>
                </c:pt>
                <c:pt idx="2346">
                  <c:v>7086.8800000171814</c:v>
                </c:pt>
                <c:pt idx="2347">
                  <c:v>7086.90000001718</c:v>
                </c:pt>
                <c:pt idx="2348">
                  <c:v>7086.9200000171804</c:v>
                </c:pt>
                <c:pt idx="2349">
                  <c:v>7086.94000001718</c:v>
                </c:pt>
                <c:pt idx="2350">
                  <c:v>7086.9600000171804</c:v>
                </c:pt>
                <c:pt idx="2351">
                  <c:v>7086.9800000171799</c:v>
                </c:pt>
                <c:pt idx="2352">
                  <c:v>7087.0000000171804</c:v>
                </c:pt>
                <c:pt idx="2353">
                  <c:v>7087.0200000171835</c:v>
                </c:pt>
                <c:pt idx="2354">
                  <c:v>7087.0400000171803</c:v>
                </c:pt>
                <c:pt idx="2355">
                  <c:v>7087.0600000171835</c:v>
                </c:pt>
                <c:pt idx="2356">
                  <c:v>7087.0800000171803</c:v>
                </c:pt>
                <c:pt idx="2357">
                  <c:v>7087.1000000171834</c:v>
                </c:pt>
                <c:pt idx="2358">
                  <c:v>7087.1200000171839</c:v>
                </c:pt>
                <c:pt idx="2359">
                  <c:v>7087.1400000171834</c:v>
                </c:pt>
                <c:pt idx="2360">
                  <c:v>7087.1600000171838</c:v>
                </c:pt>
                <c:pt idx="2361">
                  <c:v>7087.1800000171834</c:v>
                </c:pt>
                <c:pt idx="2362">
                  <c:v>7087.2000000171802</c:v>
                </c:pt>
                <c:pt idx="2363">
                  <c:v>7087.2200000171824</c:v>
                </c:pt>
                <c:pt idx="2364">
                  <c:v>7087.2400000171801</c:v>
                </c:pt>
                <c:pt idx="2365">
                  <c:v>7087.2600000171824</c:v>
                </c:pt>
                <c:pt idx="2366">
                  <c:v>7087.2800000171801</c:v>
                </c:pt>
                <c:pt idx="2367">
                  <c:v>7087.3000000171924</c:v>
                </c:pt>
                <c:pt idx="2368">
                  <c:v>7087.3200000171937</c:v>
                </c:pt>
                <c:pt idx="2369">
                  <c:v>7087.3400000171914</c:v>
                </c:pt>
                <c:pt idx="2370">
                  <c:v>7087.3600000171937</c:v>
                </c:pt>
                <c:pt idx="2371">
                  <c:v>7087.3800000171914</c:v>
                </c:pt>
                <c:pt idx="2372">
                  <c:v>7087.40000001719</c:v>
                </c:pt>
                <c:pt idx="2373">
                  <c:v>7087.4200000171904</c:v>
                </c:pt>
                <c:pt idx="2374">
                  <c:v>7087.44000001719</c:v>
                </c:pt>
                <c:pt idx="2375">
                  <c:v>7087.4600000171904</c:v>
                </c:pt>
                <c:pt idx="2376">
                  <c:v>7087.4800000171899</c:v>
                </c:pt>
                <c:pt idx="2377">
                  <c:v>7087.5000000171904</c:v>
                </c:pt>
                <c:pt idx="2378">
                  <c:v>7087.5200000171935</c:v>
                </c:pt>
                <c:pt idx="2379">
                  <c:v>7087.5400000171903</c:v>
                </c:pt>
                <c:pt idx="2380">
                  <c:v>7087.5600000171935</c:v>
                </c:pt>
                <c:pt idx="2381">
                  <c:v>7087.5800000171903</c:v>
                </c:pt>
                <c:pt idx="2382">
                  <c:v>7087.6000000171935</c:v>
                </c:pt>
                <c:pt idx="2383">
                  <c:v>7087.6200000171939</c:v>
                </c:pt>
                <c:pt idx="2384">
                  <c:v>7087.6400000171934</c:v>
                </c:pt>
                <c:pt idx="2385">
                  <c:v>7087.6600000171939</c:v>
                </c:pt>
                <c:pt idx="2386">
                  <c:v>7087.6800000171934</c:v>
                </c:pt>
                <c:pt idx="2387">
                  <c:v>7087.7000000171902</c:v>
                </c:pt>
                <c:pt idx="2388">
                  <c:v>7087.7200000171924</c:v>
                </c:pt>
                <c:pt idx="2389">
                  <c:v>7087.7400000171901</c:v>
                </c:pt>
                <c:pt idx="2390">
                  <c:v>7087.7600000172024</c:v>
                </c:pt>
                <c:pt idx="2391">
                  <c:v>7087.7800000172001</c:v>
                </c:pt>
                <c:pt idx="2392">
                  <c:v>7087.8000000172024</c:v>
                </c:pt>
                <c:pt idx="2393">
                  <c:v>7087.8200000172037</c:v>
                </c:pt>
                <c:pt idx="2394">
                  <c:v>7087.8400000172014</c:v>
                </c:pt>
                <c:pt idx="2395">
                  <c:v>7087.8600000172037</c:v>
                </c:pt>
                <c:pt idx="2396">
                  <c:v>7087.8800000172014</c:v>
                </c:pt>
                <c:pt idx="2397">
                  <c:v>7087.9000000172</c:v>
                </c:pt>
                <c:pt idx="2398">
                  <c:v>7087.9200000172004</c:v>
                </c:pt>
                <c:pt idx="2399">
                  <c:v>7087.9400000172</c:v>
                </c:pt>
                <c:pt idx="2400">
                  <c:v>7087.9600000172004</c:v>
                </c:pt>
                <c:pt idx="2401">
                  <c:v>7087.9800000171999</c:v>
                </c:pt>
                <c:pt idx="2402">
                  <c:v>7088.0000000172004</c:v>
                </c:pt>
                <c:pt idx="2403">
                  <c:v>7088.0200000172035</c:v>
                </c:pt>
                <c:pt idx="2404">
                  <c:v>7088.0400000172003</c:v>
                </c:pt>
                <c:pt idx="2405">
                  <c:v>7088.0600000172035</c:v>
                </c:pt>
                <c:pt idx="2406">
                  <c:v>7088.0800000172003</c:v>
                </c:pt>
                <c:pt idx="2407">
                  <c:v>7088.1000000172035</c:v>
                </c:pt>
                <c:pt idx="2408">
                  <c:v>7088.1200000172039</c:v>
                </c:pt>
                <c:pt idx="2409">
                  <c:v>7088.1400000172034</c:v>
                </c:pt>
                <c:pt idx="2410">
                  <c:v>7088.1600000172039</c:v>
                </c:pt>
                <c:pt idx="2411">
                  <c:v>7088.1800000172034</c:v>
                </c:pt>
                <c:pt idx="2412">
                  <c:v>7088.2000000172002</c:v>
                </c:pt>
                <c:pt idx="2413">
                  <c:v>7088.2200000172124</c:v>
                </c:pt>
                <c:pt idx="2414">
                  <c:v>7088.2400000172101</c:v>
                </c:pt>
                <c:pt idx="2415">
                  <c:v>7088.2600000172124</c:v>
                </c:pt>
                <c:pt idx="2416">
                  <c:v>7088.2800000172101</c:v>
                </c:pt>
                <c:pt idx="2417">
                  <c:v>7088.3000000172124</c:v>
                </c:pt>
                <c:pt idx="2418">
                  <c:v>7088.3200000172137</c:v>
                </c:pt>
                <c:pt idx="2419">
                  <c:v>7088.3400000172114</c:v>
                </c:pt>
                <c:pt idx="2420">
                  <c:v>7088.3600000172137</c:v>
                </c:pt>
                <c:pt idx="2421">
                  <c:v>7088.3800000172114</c:v>
                </c:pt>
                <c:pt idx="2422">
                  <c:v>7088.40000001721</c:v>
                </c:pt>
                <c:pt idx="2423">
                  <c:v>7088.4200000172104</c:v>
                </c:pt>
                <c:pt idx="2424">
                  <c:v>7088.44000001721</c:v>
                </c:pt>
                <c:pt idx="2425">
                  <c:v>7088.4600000172104</c:v>
                </c:pt>
                <c:pt idx="2426">
                  <c:v>7088.4800000172099</c:v>
                </c:pt>
                <c:pt idx="2427">
                  <c:v>7088.5000000172104</c:v>
                </c:pt>
                <c:pt idx="2428">
                  <c:v>7088.5200000172135</c:v>
                </c:pt>
                <c:pt idx="2429">
                  <c:v>7088.5400000172103</c:v>
                </c:pt>
                <c:pt idx="2430">
                  <c:v>7088.5600000172135</c:v>
                </c:pt>
                <c:pt idx="2431">
                  <c:v>7088.5800000172103</c:v>
                </c:pt>
                <c:pt idx="2432">
                  <c:v>7088.6000000172135</c:v>
                </c:pt>
                <c:pt idx="2433">
                  <c:v>7088.6200000172139</c:v>
                </c:pt>
                <c:pt idx="2434">
                  <c:v>7088.6400000172134</c:v>
                </c:pt>
                <c:pt idx="2435">
                  <c:v>7088.6600000172139</c:v>
                </c:pt>
                <c:pt idx="2436">
                  <c:v>7088.6800000172234</c:v>
                </c:pt>
                <c:pt idx="2437">
                  <c:v>7088.7000000172202</c:v>
                </c:pt>
                <c:pt idx="2438">
                  <c:v>7088.7200000172224</c:v>
                </c:pt>
                <c:pt idx="2439">
                  <c:v>7088.7400000172202</c:v>
                </c:pt>
                <c:pt idx="2440">
                  <c:v>7088.7600000172224</c:v>
                </c:pt>
                <c:pt idx="2441">
                  <c:v>7088.7800000172201</c:v>
                </c:pt>
                <c:pt idx="2442">
                  <c:v>7088.8000000172224</c:v>
                </c:pt>
                <c:pt idx="2443">
                  <c:v>7088.8200000172237</c:v>
                </c:pt>
                <c:pt idx="2444">
                  <c:v>7088.8400000172214</c:v>
                </c:pt>
                <c:pt idx="2445">
                  <c:v>7088.8600000172237</c:v>
                </c:pt>
                <c:pt idx="2446">
                  <c:v>7088.8800000172214</c:v>
                </c:pt>
                <c:pt idx="2447">
                  <c:v>7088.90000001722</c:v>
                </c:pt>
                <c:pt idx="2448">
                  <c:v>7088.9200000172204</c:v>
                </c:pt>
                <c:pt idx="2449">
                  <c:v>7088.94000001722</c:v>
                </c:pt>
                <c:pt idx="2450">
                  <c:v>7088.9600000172204</c:v>
                </c:pt>
                <c:pt idx="2451">
                  <c:v>7088.9800000172199</c:v>
                </c:pt>
                <c:pt idx="2452">
                  <c:v>7089.0000000172204</c:v>
                </c:pt>
                <c:pt idx="2453">
                  <c:v>7089.0200000172235</c:v>
                </c:pt>
                <c:pt idx="2454">
                  <c:v>7089.0400000172203</c:v>
                </c:pt>
                <c:pt idx="2455">
                  <c:v>7089.0600000172235</c:v>
                </c:pt>
                <c:pt idx="2456">
                  <c:v>7089.0800000172203</c:v>
                </c:pt>
                <c:pt idx="2457">
                  <c:v>7089.1000000172235</c:v>
                </c:pt>
                <c:pt idx="2458">
                  <c:v>7089.1200000172239</c:v>
                </c:pt>
                <c:pt idx="2459">
                  <c:v>7089.1400000172334</c:v>
                </c:pt>
                <c:pt idx="2460">
                  <c:v>7089.1600000172339</c:v>
                </c:pt>
                <c:pt idx="2461">
                  <c:v>7089.1800000172334</c:v>
                </c:pt>
                <c:pt idx="2462">
                  <c:v>7089.2000000172302</c:v>
                </c:pt>
                <c:pt idx="2463">
                  <c:v>7089.2200000172334</c:v>
                </c:pt>
                <c:pt idx="2464">
                  <c:v>7089.2400000172302</c:v>
                </c:pt>
                <c:pt idx="2465">
                  <c:v>7089.2600000172324</c:v>
                </c:pt>
                <c:pt idx="2466">
                  <c:v>7089.2800000172301</c:v>
                </c:pt>
                <c:pt idx="2467">
                  <c:v>7089.3000000172324</c:v>
                </c:pt>
                <c:pt idx="2468">
                  <c:v>7089.3200000172337</c:v>
                </c:pt>
                <c:pt idx="2469">
                  <c:v>7089.3400000172314</c:v>
                </c:pt>
                <c:pt idx="2470">
                  <c:v>7089.3600000172337</c:v>
                </c:pt>
                <c:pt idx="2471">
                  <c:v>7089.3800000172314</c:v>
                </c:pt>
                <c:pt idx="2472">
                  <c:v>7089.40000001723</c:v>
                </c:pt>
                <c:pt idx="2473">
                  <c:v>7089.4200000172304</c:v>
                </c:pt>
                <c:pt idx="2474">
                  <c:v>7089.44000001723</c:v>
                </c:pt>
                <c:pt idx="2475">
                  <c:v>7089.4600000172304</c:v>
                </c:pt>
                <c:pt idx="2476">
                  <c:v>7089.4800000172299</c:v>
                </c:pt>
                <c:pt idx="2477">
                  <c:v>7089.5000000172304</c:v>
                </c:pt>
                <c:pt idx="2478">
                  <c:v>7089.5200000172335</c:v>
                </c:pt>
                <c:pt idx="2479">
                  <c:v>7089.5400000172303</c:v>
                </c:pt>
                <c:pt idx="2480">
                  <c:v>7089.5600000172335</c:v>
                </c:pt>
                <c:pt idx="2481">
                  <c:v>7089.5800000172303</c:v>
                </c:pt>
                <c:pt idx="2482">
                  <c:v>7089.6000000172435</c:v>
                </c:pt>
                <c:pt idx="2483">
                  <c:v>7089.6200000172439</c:v>
                </c:pt>
                <c:pt idx="2484">
                  <c:v>7089.6400000172434</c:v>
                </c:pt>
                <c:pt idx="2485">
                  <c:v>7089.6600000172439</c:v>
                </c:pt>
                <c:pt idx="2486">
                  <c:v>7089.6800000172434</c:v>
                </c:pt>
                <c:pt idx="2487">
                  <c:v>7089.7000000172402</c:v>
                </c:pt>
                <c:pt idx="2488">
                  <c:v>7089.7200000172434</c:v>
                </c:pt>
                <c:pt idx="2489">
                  <c:v>7089.7400000172402</c:v>
                </c:pt>
                <c:pt idx="2490">
                  <c:v>7089.7600000172424</c:v>
                </c:pt>
                <c:pt idx="2491">
                  <c:v>7089.7800000172401</c:v>
                </c:pt>
                <c:pt idx="2492">
                  <c:v>7089.8000000172424</c:v>
                </c:pt>
                <c:pt idx="2493">
                  <c:v>7089.8200000172437</c:v>
                </c:pt>
                <c:pt idx="2494">
                  <c:v>7089.8400000172414</c:v>
                </c:pt>
                <c:pt idx="2495">
                  <c:v>7089.8600000172437</c:v>
                </c:pt>
                <c:pt idx="2496">
                  <c:v>7089.8800000172414</c:v>
                </c:pt>
                <c:pt idx="2497">
                  <c:v>7089.90000001724</c:v>
                </c:pt>
                <c:pt idx="2498">
                  <c:v>7089.9200000172414</c:v>
                </c:pt>
                <c:pt idx="2499">
                  <c:v>7089.94000001724</c:v>
                </c:pt>
                <c:pt idx="2500">
                  <c:v>7089.9600000172404</c:v>
                </c:pt>
                <c:pt idx="2501">
                  <c:v>7089.9800000172399</c:v>
                </c:pt>
                <c:pt idx="2502">
                  <c:v>7090.0000000172404</c:v>
                </c:pt>
                <c:pt idx="2503">
                  <c:v>7090.0200000172435</c:v>
                </c:pt>
                <c:pt idx="2504">
                  <c:v>7090.0400000172403</c:v>
                </c:pt>
                <c:pt idx="2505">
                  <c:v>7090.0600000172535</c:v>
                </c:pt>
                <c:pt idx="2506">
                  <c:v>7090.0800000172503</c:v>
                </c:pt>
                <c:pt idx="2507">
                  <c:v>7090.1000000172535</c:v>
                </c:pt>
                <c:pt idx="2508">
                  <c:v>7090.1200000172539</c:v>
                </c:pt>
                <c:pt idx="2509">
                  <c:v>7090.1400000172534</c:v>
                </c:pt>
                <c:pt idx="2510">
                  <c:v>7090.1600000172539</c:v>
                </c:pt>
                <c:pt idx="2511">
                  <c:v>7090.1800000172534</c:v>
                </c:pt>
                <c:pt idx="2512">
                  <c:v>7090.2000000172502</c:v>
                </c:pt>
                <c:pt idx="2513">
                  <c:v>7090.2200000172534</c:v>
                </c:pt>
                <c:pt idx="2514">
                  <c:v>7090.2400000172502</c:v>
                </c:pt>
                <c:pt idx="2515">
                  <c:v>7090.2600000172524</c:v>
                </c:pt>
                <c:pt idx="2516">
                  <c:v>7090.2800000172501</c:v>
                </c:pt>
                <c:pt idx="2517">
                  <c:v>7090.3000000172524</c:v>
                </c:pt>
                <c:pt idx="2518">
                  <c:v>7090.3200000172537</c:v>
                </c:pt>
                <c:pt idx="2519">
                  <c:v>7090.3400000172514</c:v>
                </c:pt>
                <c:pt idx="2520">
                  <c:v>7090.3600000172537</c:v>
                </c:pt>
                <c:pt idx="2521">
                  <c:v>7090.3800000172514</c:v>
                </c:pt>
                <c:pt idx="2522">
                  <c:v>7090.40000001725</c:v>
                </c:pt>
                <c:pt idx="2523">
                  <c:v>7090.4200000172514</c:v>
                </c:pt>
                <c:pt idx="2524">
                  <c:v>7090.44000001725</c:v>
                </c:pt>
                <c:pt idx="2525">
                  <c:v>7090.4600000172504</c:v>
                </c:pt>
                <c:pt idx="2526">
                  <c:v>7090.4800000172499</c:v>
                </c:pt>
                <c:pt idx="2527">
                  <c:v>7090.5000000172504</c:v>
                </c:pt>
                <c:pt idx="2528">
                  <c:v>7090.5200000172636</c:v>
                </c:pt>
                <c:pt idx="2529">
                  <c:v>7090.5400000172604</c:v>
                </c:pt>
                <c:pt idx="2530">
                  <c:v>7090.5600000172635</c:v>
                </c:pt>
                <c:pt idx="2531">
                  <c:v>7090.5800000172603</c:v>
                </c:pt>
                <c:pt idx="2532">
                  <c:v>7090.6000000172635</c:v>
                </c:pt>
                <c:pt idx="2533">
                  <c:v>7090.6200000172639</c:v>
                </c:pt>
                <c:pt idx="2534">
                  <c:v>7090.6400000172634</c:v>
                </c:pt>
                <c:pt idx="2535">
                  <c:v>7090.6600000172639</c:v>
                </c:pt>
                <c:pt idx="2536">
                  <c:v>7090.6800000172634</c:v>
                </c:pt>
                <c:pt idx="2537">
                  <c:v>7090.7000000172602</c:v>
                </c:pt>
                <c:pt idx="2538">
                  <c:v>7090.7200000172634</c:v>
                </c:pt>
                <c:pt idx="2539">
                  <c:v>7090.7400000172602</c:v>
                </c:pt>
                <c:pt idx="2540">
                  <c:v>7090.7600000172624</c:v>
                </c:pt>
                <c:pt idx="2541">
                  <c:v>7090.7800000172601</c:v>
                </c:pt>
                <c:pt idx="2542">
                  <c:v>7090.8000000172624</c:v>
                </c:pt>
                <c:pt idx="2543">
                  <c:v>7090.8200000172637</c:v>
                </c:pt>
                <c:pt idx="2544">
                  <c:v>7090.8400000172614</c:v>
                </c:pt>
                <c:pt idx="2545">
                  <c:v>7090.8600000172637</c:v>
                </c:pt>
                <c:pt idx="2546">
                  <c:v>7090.8800000172614</c:v>
                </c:pt>
                <c:pt idx="2547">
                  <c:v>7090.90000001726</c:v>
                </c:pt>
                <c:pt idx="2548">
                  <c:v>7090.9200000172614</c:v>
                </c:pt>
                <c:pt idx="2549">
                  <c:v>7090.94000001726</c:v>
                </c:pt>
                <c:pt idx="2550">
                  <c:v>7090.9600000172604</c:v>
                </c:pt>
                <c:pt idx="2551">
                  <c:v>7090.98000001727</c:v>
                </c:pt>
                <c:pt idx="2552">
                  <c:v>7091.0000000172704</c:v>
                </c:pt>
                <c:pt idx="2553">
                  <c:v>7091.0200000172736</c:v>
                </c:pt>
                <c:pt idx="2554">
                  <c:v>7091.0400000172704</c:v>
                </c:pt>
                <c:pt idx="2555">
                  <c:v>7091.0600000172735</c:v>
                </c:pt>
                <c:pt idx="2556">
                  <c:v>7091.0800000172703</c:v>
                </c:pt>
                <c:pt idx="2557">
                  <c:v>7091.1000000172735</c:v>
                </c:pt>
                <c:pt idx="2558">
                  <c:v>7091.1200000172739</c:v>
                </c:pt>
                <c:pt idx="2559">
                  <c:v>7091.1400000172735</c:v>
                </c:pt>
                <c:pt idx="2560">
                  <c:v>7091.1600000172739</c:v>
                </c:pt>
                <c:pt idx="2561">
                  <c:v>7091.1800000172734</c:v>
                </c:pt>
                <c:pt idx="2562">
                  <c:v>7091.2000000172702</c:v>
                </c:pt>
                <c:pt idx="2563">
                  <c:v>7091.2200000172734</c:v>
                </c:pt>
                <c:pt idx="2564">
                  <c:v>7091.2400000172702</c:v>
                </c:pt>
                <c:pt idx="2565">
                  <c:v>7091.2600000172724</c:v>
                </c:pt>
                <c:pt idx="2566">
                  <c:v>7091.2800000172701</c:v>
                </c:pt>
                <c:pt idx="2567">
                  <c:v>7091.3000000172724</c:v>
                </c:pt>
                <c:pt idx="2568">
                  <c:v>7091.3200000172737</c:v>
                </c:pt>
                <c:pt idx="2569">
                  <c:v>7091.3400000172714</c:v>
                </c:pt>
                <c:pt idx="2570">
                  <c:v>7091.3600000172737</c:v>
                </c:pt>
                <c:pt idx="2571">
                  <c:v>7091.3800000172714</c:v>
                </c:pt>
                <c:pt idx="2572">
                  <c:v>7091.40000001727</c:v>
                </c:pt>
                <c:pt idx="2573">
                  <c:v>7091.4200000172814</c:v>
                </c:pt>
                <c:pt idx="2574">
                  <c:v>7091.44000001728</c:v>
                </c:pt>
                <c:pt idx="2575">
                  <c:v>7091.4600000172804</c:v>
                </c:pt>
                <c:pt idx="2576">
                  <c:v>7091.48000001728</c:v>
                </c:pt>
                <c:pt idx="2577">
                  <c:v>7091.5000000172804</c:v>
                </c:pt>
                <c:pt idx="2578">
                  <c:v>7091.5200000172836</c:v>
                </c:pt>
                <c:pt idx="2579">
                  <c:v>7091.5400000172804</c:v>
                </c:pt>
                <c:pt idx="2580">
                  <c:v>7091.5600000172835</c:v>
                </c:pt>
                <c:pt idx="2581">
                  <c:v>7091.5800000172803</c:v>
                </c:pt>
                <c:pt idx="2582">
                  <c:v>7091.6000000172835</c:v>
                </c:pt>
                <c:pt idx="2583">
                  <c:v>7091.6200000172839</c:v>
                </c:pt>
                <c:pt idx="2584">
                  <c:v>7091.6400000172835</c:v>
                </c:pt>
                <c:pt idx="2585">
                  <c:v>7091.6600000172839</c:v>
                </c:pt>
                <c:pt idx="2586">
                  <c:v>7091.6800000172834</c:v>
                </c:pt>
                <c:pt idx="2587">
                  <c:v>7091.7000000172802</c:v>
                </c:pt>
                <c:pt idx="2588">
                  <c:v>7091.7200000172834</c:v>
                </c:pt>
                <c:pt idx="2589">
                  <c:v>7091.7400000172802</c:v>
                </c:pt>
                <c:pt idx="2590">
                  <c:v>7091.7600000172824</c:v>
                </c:pt>
                <c:pt idx="2591">
                  <c:v>7091.7800000172801</c:v>
                </c:pt>
                <c:pt idx="2592">
                  <c:v>7091.8000000172824</c:v>
                </c:pt>
                <c:pt idx="2593">
                  <c:v>7091.8200000172837</c:v>
                </c:pt>
                <c:pt idx="2594">
                  <c:v>7091.8400000172824</c:v>
                </c:pt>
                <c:pt idx="2595">
                  <c:v>7091.8600000172837</c:v>
                </c:pt>
                <c:pt idx="2596">
                  <c:v>7091.8800000172914</c:v>
                </c:pt>
                <c:pt idx="2597">
                  <c:v>7091.90000001729</c:v>
                </c:pt>
                <c:pt idx="2598">
                  <c:v>7091.9200000172914</c:v>
                </c:pt>
                <c:pt idx="2599">
                  <c:v>7091.94000001729</c:v>
                </c:pt>
                <c:pt idx="2600">
                  <c:v>7091.9600000172904</c:v>
                </c:pt>
                <c:pt idx="2601">
                  <c:v>7091.98000001729</c:v>
                </c:pt>
                <c:pt idx="2602">
                  <c:v>7092.0000000172904</c:v>
                </c:pt>
                <c:pt idx="2603">
                  <c:v>7092.0200000172936</c:v>
                </c:pt>
                <c:pt idx="2604">
                  <c:v>7092.0400000172904</c:v>
                </c:pt>
                <c:pt idx="2605">
                  <c:v>7092.0600000172935</c:v>
                </c:pt>
                <c:pt idx="2606">
                  <c:v>7092.0800000172903</c:v>
                </c:pt>
                <c:pt idx="2607">
                  <c:v>7092.1000000172935</c:v>
                </c:pt>
                <c:pt idx="2608">
                  <c:v>7092.1200000172939</c:v>
                </c:pt>
                <c:pt idx="2609">
                  <c:v>7092.1400000172935</c:v>
                </c:pt>
                <c:pt idx="2610">
                  <c:v>7092.1600000172939</c:v>
                </c:pt>
                <c:pt idx="2611">
                  <c:v>7092.1800000172934</c:v>
                </c:pt>
                <c:pt idx="2612">
                  <c:v>7092.2000000172902</c:v>
                </c:pt>
                <c:pt idx="2613">
                  <c:v>7092.2200000172934</c:v>
                </c:pt>
                <c:pt idx="2614">
                  <c:v>7092.2400000172902</c:v>
                </c:pt>
                <c:pt idx="2615">
                  <c:v>7092.2600000172924</c:v>
                </c:pt>
                <c:pt idx="2616">
                  <c:v>7092.2800000172901</c:v>
                </c:pt>
                <c:pt idx="2617">
                  <c:v>7092.3000000172924</c:v>
                </c:pt>
                <c:pt idx="2618">
                  <c:v>7092.3200000172938</c:v>
                </c:pt>
                <c:pt idx="2619">
                  <c:v>7092.3400000173024</c:v>
                </c:pt>
                <c:pt idx="2620">
                  <c:v>7092.3600000173037</c:v>
                </c:pt>
                <c:pt idx="2621">
                  <c:v>7092.3800000173014</c:v>
                </c:pt>
                <c:pt idx="2622">
                  <c:v>7092.4000000173</c:v>
                </c:pt>
                <c:pt idx="2623">
                  <c:v>7092.4200000173014</c:v>
                </c:pt>
                <c:pt idx="2624">
                  <c:v>7092.4400000173</c:v>
                </c:pt>
                <c:pt idx="2625">
                  <c:v>7092.4600000173004</c:v>
                </c:pt>
                <c:pt idx="2626">
                  <c:v>7092.4800000173</c:v>
                </c:pt>
                <c:pt idx="2627">
                  <c:v>7092.5000000173004</c:v>
                </c:pt>
                <c:pt idx="2628">
                  <c:v>7092.5200000173036</c:v>
                </c:pt>
                <c:pt idx="2629">
                  <c:v>7092.5400000173004</c:v>
                </c:pt>
                <c:pt idx="2630">
                  <c:v>7092.5600000173035</c:v>
                </c:pt>
                <c:pt idx="2631">
                  <c:v>7092.5800000173003</c:v>
                </c:pt>
                <c:pt idx="2632">
                  <c:v>7092.6000000173035</c:v>
                </c:pt>
                <c:pt idx="2633">
                  <c:v>7092.6200000173039</c:v>
                </c:pt>
                <c:pt idx="2634">
                  <c:v>7092.6400000173035</c:v>
                </c:pt>
                <c:pt idx="2635">
                  <c:v>7092.6600000173039</c:v>
                </c:pt>
                <c:pt idx="2636">
                  <c:v>7092.6800000173034</c:v>
                </c:pt>
                <c:pt idx="2637">
                  <c:v>7092.7000000173002</c:v>
                </c:pt>
                <c:pt idx="2638">
                  <c:v>7092.7200000173034</c:v>
                </c:pt>
                <c:pt idx="2639">
                  <c:v>7092.7400000173002</c:v>
                </c:pt>
                <c:pt idx="2640">
                  <c:v>7092.7600000173024</c:v>
                </c:pt>
                <c:pt idx="2641">
                  <c:v>7092.7800000173002</c:v>
                </c:pt>
                <c:pt idx="2642">
                  <c:v>7092.8000000173124</c:v>
                </c:pt>
                <c:pt idx="2643">
                  <c:v>7092.8200000173138</c:v>
                </c:pt>
                <c:pt idx="2644">
                  <c:v>7092.8400000173124</c:v>
                </c:pt>
                <c:pt idx="2645">
                  <c:v>7092.8600000173137</c:v>
                </c:pt>
                <c:pt idx="2646">
                  <c:v>7092.8800000173114</c:v>
                </c:pt>
                <c:pt idx="2647">
                  <c:v>7092.90000001731</c:v>
                </c:pt>
                <c:pt idx="2648">
                  <c:v>7092.9200000173114</c:v>
                </c:pt>
                <c:pt idx="2649">
                  <c:v>7092.94000001731</c:v>
                </c:pt>
                <c:pt idx="2650">
                  <c:v>7092.9600000173104</c:v>
                </c:pt>
                <c:pt idx="2651">
                  <c:v>7092.98000001731</c:v>
                </c:pt>
                <c:pt idx="2652">
                  <c:v>7093.0000000173104</c:v>
                </c:pt>
                <c:pt idx="2653">
                  <c:v>7093.0200000173136</c:v>
                </c:pt>
                <c:pt idx="2654">
                  <c:v>7093.0400000173104</c:v>
                </c:pt>
                <c:pt idx="2655">
                  <c:v>7093.0600000173135</c:v>
                </c:pt>
                <c:pt idx="2656">
                  <c:v>7093.0800000173103</c:v>
                </c:pt>
                <c:pt idx="2657">
                  <c:v>7093.1000000173135</c:v>
                </c:pt>
                <c:pt idx="2658">
                  <c:v>7093.1200000173139</c:v>
                </c:pt>
                <c:pt idx="2659">
                  <c:v>7093.1400000173135</c:v>
                </c:pt>
                <c:pt idx="2660">
                  <c:v>7093.1600000173139</c:v>
                </c:pt>
                <c:pt idx="2661">
                  <c:v>7093.1800000173134</c:v>
                </c:pt>
                <c:pt idx="2662">
                  <c:v>7093.2000000173102</c:v>
                </c:pt>
                <c:pt idx="2663">
                  <c:v>7093.2200000173134</c:v>
                </c:pt>
                <c:pt idx="2664">
                  <c:v>7093.2400000173102</c:v>
                </c:pt>
                <c:pt idx="2665">
                  <c:v>7093.2600000173234</c:v>
                </c:pt>
                <c:pt idx="2666">
                  <c:v>7093.2800000173202</c:v>
                </c:pt>
                <c:pt idx="2667">
                  <c:v>7093.3000000173224</c:v>
                </c:pt>
                <c:pt idx="2668">
                  <c:v>7093.3200000173238</c:v>
                </c:pt>
                <c:pt idx="2669">
                  <c:v>7093.3400000173224</c:v>
                </c:pt>
                <c:pt idx="2670">
                  <c:v>7093.3600000173237</c:v>
                </c:pt>
                <c:pt idx="2671">
                  <c:v>7093.3800000173214</c:v>
                </c:pt>
                <c:pt idx="2672">
                  <c:v>7093.4000000173201</c:v>
                </c:pt>
                <c:pt idx="2673">
                  <c:v>7093.4200000173214</c:v>
                </c:pt>
                <c:pt idx="2674">
                  <c:v>7093.44000001732</c:v>
                </c:pt>
                <c:pt idx="2675">
                  <c:v>7093.4600000173214</c:v>
                </c:pt>
                <c:pt idx="2676">
                  <c:v>7093.48000001732</c:v>
                </c:pt>
                <c:pt idx="2677">
                  <c:v>7093.5000000173204</c:v>
                </c:pt>
                <c:pt idx="2678">
                  <c:v>7093.5200000173236</c:v>
                </c:pt>
                <c:pt idx="2679">
                  <c:v>7093.5400000173204</c:v>
                </c:pt>
                <c:pt idx="2680">
                  <c:v>7093.5600000173235</c:v>
                </c:pt>
                <c:pt idx="2681">
                  <c:v>7093.5800000173203</c:v>
                </c:pt>
                <c:pt idx="2682">
                  <c:v>7093.6000000173235</c:v>
                </c:pt>
                <c:pt idx="2683">
                  <c:v>7093.6200000173239</c:v>
                </c:pt>
                <c:pt idx="2684">
                  <c:v>7093.6400000173235</c:v>
                </c:pt>
                <c:pt idx="2685">
                  <c:v>7093.6600000173239</c:v>
                </c:pt>
                <c:pt idx="2686">
                  <c:v>7093.6800000173234</c:v>
                </c:pt>
                <c:pt idx="2687">
                  <c:v>7093.7000000173202</c:v>
                </c:pt>
                <c:pt idx="2688">
                  <c:v>7093.7200000173334</c:v>
                </c:pt>
                <c:pt idx="2689">
                  <c:v>7093.7400000173302</c:v>
                </c:pt>
                <c:pt idx="2690">
                  <c:v>7093.7600000173334</c:v>
                </c:pt>
                <c:pt idx="2691">
                  <c:v>7093.7800000173302</c:v>
                </c:pt>
                <c:pt idx="2692">
                  <c:v>7093.8000000173324</c:v>
                </c:pt>
                <c:pt idx="2693">
                  <c:v>7093.8200000173338</c:v>
                </c:pt>
                <c:pt idx="2694">
                  <c:v>7093.8400000173324</c:v>
                </c:pt>
                <c:pt idx="2695">
                  <c:v>7093.8600000173337</c:v>
                </c:pt>
                <c:pt idx="2696">
                  <c:v>7093.8800000173314</c:v>
                </c:pt>
                <c:pt idx="2697">
                  <c:v>7093.9000000173301</c:v>
                </c:pt>
                <c:pt idx="2698">
                  <c:v>7093.9200000173314</c:v>
                </c:pt>
                <c:pt idx="2699">
                  <c:v>7093.94000001733</c:v>
                </c:pt>
                <c:pt idx="2700">
                  <c:v>7093.9600000173314</c:v>
                </c:pt>
                <c:pt idx="2701">
                  <c:v>7093.98000001733</c:v>
                </c:pt>
                <c:pt idx="2702">
                  <c:v>7094.0000000173304</c:v>
                </c:pt>
                <c:pt idx="2703">
                  <c:v>7094.0200000173336</c:v>
                </c:pt>
                <c:pt idx="2704">
                  <c:v>7094.0400000173304</c:v>
                </c:pt>
                <c:pt idx="2705">
                  <c:v>7094.0600000173336</c:v>
                </c:pt>
                <c:pt idx="2706">
                  <c:v>7094.0800000173303</c:v>
                </c:pt>
                <c:pt idx="2707">
                  <c:v>7094.1000000173335</c:v>
                </c:pt>
                <c:pt idx="2708">
                  <c:v>7094.120000017334</c:v>
                </c:pt>
                <c:pt idx="2709">
                  <c:v>7094.1400000173335</c:v>
                </c:pt>
                <c:pt idx="2710">
                  <c:v>7094.1600000173339</c:v>
                </c:pt>
                <c:pt idx="2711">
                  <c:v>7094.1800000173434</c:v>
                </c:pt>
                <c:pt idx="2712">
                  <c:v>7094.2000000173402</c:v>
                </c:pt>
                <c:pt idx="2713">
                  <c:v>7094.2200000173434</c:v>
                </c:pt>
                <c:pt idx="2714">
                  <c:v>7094.2400000173402</c:v>
                </c:pt>
                <c:pt idx="2715">
                  <c:v>7094.2600000173434</c:v>
                </c:pt>
                <c:pt idx="2716">
                  <c:v>7094.2800000173402</c:v>
                </c:pt>
                <c:pt idx="2717">
                  <c:v>7094.3000000173424</c:v>
                </c:pt>
                <c:pt idx="2718">
                  <c:v>7094.3200000173438</c:v>
                </c:pt>
                <c:pt idx="2719">
                  <c:v>7094.3400000173424</c:v>
                </c:pt>
                <c:pt idx="2720">
                  <c:v>7094.3600000173437</c:v>
                </c:pt>
                <c:pt idx="2721">
                  <c:v>7094.3800000173414</c:v>
                </c:pt>
                <c:pt idx="2722">
                  <c:v>7094.4000000173401</c:v>
                </c:pt>
                <c:pt idx="2723">
                  <c:v>7094.4200000173414</c:v>
                </c:pt>
                <c:pt idx="2724">
                  <c:v>7094.44000001734</c:v>
                </c:pt>
                <c:pt idx="2725">
                  <c:v>7094.4600000173414</c:v>
                </c:pt>
                <c:pt idx="2726">
                  <c:v>7094.48000001734</c:v>
                </c:pt>
                <c:pt idx="2727">
                  <c:v>7094.5000000173404</c:v>
                </c:pt>
                <c:pt idx="2728">
                  <c:v>7094.5200000173436</c:v>
                </c:pt>
                <c:pt idx="2729">
                  <c:v>7094.5400000173404</c:v>
                </c:pt>
                <c:pt idx="2730">
                  <c:v>7094.5600000173436</c:v>
                </c:pt>
                <c:pt idx="2731">
                  <c:v>7094.5800000173404</c:v>
                </c:pt>
                <c:pt idx="2732">
                  <c:v>7094.6000000173435</c:v>
                </c:pt>
                <c:pt idx="2733">
                  <c:v>7094.620000017344</c:v>
                </c:pt>
                <c:pt idx="2734">
                  <c:v>7094.6400000173535</c:v>
                </c:pt>
                <c:pt idx="2735">
                  <c:v>7094.6600000173539</c:v>
                </c:pt>
                <c:pt idx="2736">
                  <c:v>7094.6800000173534</c:v>
                </c:pt>
                <c:pt idx="2737">
                  <c:v>7094.7000000173502</c:v>
                </c:pt>
                <c:pt idx="2738">
                  <c:v>7094.7200000173534</c:v>
                </c:pt>
                <c:pt idx="2739">
                  <c:v>7094.7400000173502</c:v>
                </c:pt>
                <c:pt idx="2740">
                  <c:v>7094.7600000173534</c:v>
                </c:pt>
                <c:pt idx="2741">
                  <c:v>7094.7800000173502</c:v>
                </c:pt>
                <c:pt idx="2742">
                  <c:v>7094.8000000173524</c:v>
                </c:pt>
                <c:pt idx="2743">
                  <c:v>7094.8200000173538</c:v>
                </c:pt>
                <c:pt idx="2744">
                  <c:v>7094.8400000173524</c:v>
                </c:pt>
                <c:pt idx="2745">
                  <c:v>7094.8600000173537</c:v>
                </c:pt>
                <c:pt idx="2746">
                  <c:v>7094.8800000173514</c:v>
                </c:pt>
                <c:pt idx="2747">
                  <c:v>7094.9000000173501</c:v>
                </c:pt>
                <c:pt idx="2748">
                  <c:v>7094.9200000173514</c:v>
                </c:pt>
                <c:pt idx="2749">
                  <c:v>7094.94000001735</c:v>
                </c:pt>
                <c:pt idx="2750">
                  <c:v>7094.9600000173514</c:v>
                </c:pt>
                <c:pt idx="2751">
                  <c:v>7094.98000001735</c:v>
                </c:pt>
                <c:pt idx="2752">
                  <c:v>7095.0000000173504</c:v>
                </c:pt>
                <c:pt idx="2753">
                  <c:v>7095.0200000173536</c:v>
                </c:pt>
                <c:pt idx="2754">
                  <c:v>7095.0400000173504</c:v>
                </c:pt>
                <c:pt idx="2755">
                  <c:v>7095.0600000173536</c:v>
                </c:pt>
                <c:pt idx="2756">
                  <c:v>7095.0800000173504</c:v>
                </c:pt>
                <c:pt idx="2757">
                  <c:v>7095.1000000173635</c:v>
                </c:pt>
                <c:pt idx="2758">
                  <c:v>7095.120000017364</c:v>
                </c:pt>
                <c:pt idx="2759">
                  <c:v>7095.1400000173635</c:v>
                </c:pt>
                <c:pt idx="2760">
                  <c:v>7095.1600000173639</c:v>
                </c:pt>
                <c:pt idx="2761">
                  <c:v>7095.1800000173635</c:v>
                </c:pt>
                <c:pt idx="2762">
                  <c:v>7095.2000000173603</c:v>
                </c:pt>
                <c:pt idx="2763">
                  <c:v>7095.2200000173634</c:v>
                </c:pt>
                <c:pt idx="2764">
                  <c:v>7095.2400000173602</c:v>
                </c:pt>
                <c:pt idx="2765">
                  <c:v>7095.2600000173634</c:v>
                </c:pt>
                <c:pt idx="2766">
                  <c:v>7095.2800000173602</c:v>
                </c:pt>
                <c:pt idx="2767">
                  <c:v>7095.3000000173624</c:v>
                </c:pt>
                <c:pt idx="2768">
                  <c:v>7095.3200000173638</c:v>
                </c:pt>
                <c:pt idx="2769">
                  <c:v>7095.3400000173624</c:v>
                </c:pt>
                <c:pt idx="2770">
                  <c:v>7095.3600000173637</c:v>
                </c:pt>
                <c:pt idx="2771">
                  <c:v>7095.3800000173624</c:v>
                </c:pt>
                <c:pt idx="2772">
                  <c:v>7095.4000000173601</c:v>
                </c:pt>
                <c:pt idx="2773">
                  <c:v>7095.4200000173614</c:v>
                </c:pt>
                <c:pt idx="2774">
                  <c:v>7095.44000001736</c:v>
                </c:pt>
                <c:pt idx="2775">
                  <c:v>7095.4600000173614</c:v>
                </c:pt>
                <c:pt idx="2776">
                  <c:v>7095.48000001736</c:v>
                </c:pt>
                <c:pt idx="2777">
                  <c:v>7095.5000000173604</c:v>
                </c:pt>
                <c:pt idx="2778">
                  <c:v>7095.5200000173636</c:v>
                </c:pt>
                <c:pt idx="2779">
                  <c:v>7095.5400000173604</c:v>
                </c:pt>
                <c:pt idx="2780">
                  <c:v>7095.5600000173736</c:v>
                </c:pt>
                <c:pt idx="2781">
                  <c:v>7095.5800000173704</c:v>
                </c:pt>
                <c:pt idx="2782">
                  <c:v>7095.6000000173735</c:v>
                </c:pt>
                <c:pt idx="2783">
                  <c:v>7095.620000017374</c:v>
                </c:pt>
                <c:pt idx="2784">
                  <c:v>7095.6400000173735</c:v>
                </c:pt>
                <c:pt idx="2785">
                  <c:v>7095.6600000173739</c:v>
                </c:pt>
                <c:pt idx="2786">
                  <c:v>7095.6800000173735</c:v>
                </c:pt>
                <c:pt idx="2787">
                  <c:v>7095.7000000173703</c:v>
                </c:pt>
                <c:pt idx="2788">
                  <c:v>7095.7200000173734</c:v>
                </c:pt>
                <c:pt idx="2789">
                  <c:v>7095.7400000173702</c:v>
                </c:pt>
                <c:pt idx="2790">
                  <c:v>7095.7600000173734</c:v>
                </c:pt>
                <c:pt idx="2791">
                  <c:v>7095.7800000173702</c:v>
                </c:pt>
                <c:pt idx="2792">
                  <c:v>7095.8000000173724</c:v>
                </c:pt>
                <c:pt idx="2793">
                  <c:v>7095.8200000173738</c:v>
                </c:pt>
                <c:pt idx="2794">
                  <c:v>7095.8400000173724</c:v>
                </c:pt>
                <c:pt idx="2795">
                  <c:v>7095.8600000173737</c:v>
                </c:pt>
                <c:pt idx="2796">
                  <c:v>7095.8800000173724</c:v>
                </c:pt>
                <c:pt idx="2797">
                  <c:v>7095.9000000173701</c:v>
                </c:pt>
                <c:pt idx="2798">
                  <c:v>7095.9200000173714</c:v>
                </c:pt>
                <c:pt idx="2799">
                  <c:v>7095.94000001737</c:v>
                </c:pt>
                <c:pt idx="2800">
                  <c:v>7095.9600000173714</c:v>
                </c:pt>
                <c:pt idx="2801">
                  <c:v>7095.98000001737</c:v>
                </c:pt>
                <c:pt idx="2802">
                  <c:v>7096.0000000173704</c:v>
                </c:pt>
                <c:pt idx="2803">
                  <c:v>7096.0200000173836</c:v>
                </c:pt>
                <c:pt idx="2804">
                  <c:v>7096.0400000173804</c:v>
                </c:pt>
                <c:pt idx="2805">
                  <c:v>7096.0600000173836</c:v>
                </c:pt>
                <c:pt idx="2806">
                  <c:v>7096.0800000173804</c:v>
                </c:pt>
                <c:pt idx="2807">
                  <c:v>7096.1000000173835</c:v>
                </c:pt>
                <c:pt idx="2808">
                  <c:v>7096.120000017384</c:v>
                </c:pt>
                <c:pt idx="2809">
                  <c:v>7096.1400000173835</c:v>
                </c:pt>
                <c:pt idx="2810">
                  <c:v>7096.1600000173839</c:v>
                </c:pt>
                <c:pt idx="2811">
                  <c:v>7096.1800000173835</c:v>
                </c:pt>
                <c:pt idx="2812">
                  <c:v>7096.2000000173803</c:v>
                </c:pt>
                <c:pt idx="2813">
                  <c:v>7096.2200000173834</c:v>
                </c:pt>
                <c:pt idx="2814">
                  <c:v>7096.2400000173802</c:v>
                </c:pt>
                <c:pt idx="2815">
                  <c:v>7096.2600000173834</c:v>
                </c:pt>
                <c:pt idx="2816">
                  <c:v>7096.2800000173802</c:v>
                </c:pt>
                <c:pt idx="2817">
                  <c:v>7096.3000000173824</c:v>
                </c:pt>
                <c:pt idx="2818">
                  <c:v>7096.3200000173838</c:v>
                </c:pt>
                <c:pt idx="2819">
                  <c:v>7096.3400000173824</c:v>
                </c:pt>
                <c:pt idx="2820">
                  <c:v>7096.3600000173838</c:v>
                </c:pt>
                <c:pt idx="2821">
                  <c:v>7096.3800000173824</c:v>
                </c:pt>
                <c:pt idx="2822">
                  <c:v>7096.4000000173801</c:v>
                </c:pt>
                <c:pt idx="2823">
                  <c:v>7096.4200000173814</c:v>
                </c:pt>
                <c:pt idx="2824">
                  <c:v>7096.44000001738</c:v>
                </c:pt>
                <c:pt idx="2825">
                  <c:v>7096.4600000173914</c:v>
                </c:pt>
                <c:pt idx="2826">
                  <c:v>7096.48000001739</c:v>
                </c:pt>
                <c:pt idx="2827">
                  <c:v>7096.5000000173904</c:v>
                </c:pt>
                <c:pt idx="2828">
                  <c:v>7096.5200000173936</c:v>
                </c:pt>
                <c:pt idx="2829">
                  <c:v>7096.5400000173904</c:v>
                </c:pt>
                <c:pt idx="2830">
                  <c:v>7096.5600000173936</c:v>
                </c:pt>
                <c:pt idx="2831">
                  <c:v>7096.5800000173904</c:v>
                </c:pt>
                <c:pt idx="2832">
                  <c:v>7096.6000000173935</c:v>
                </c:pt>
                <c:pt idx="2833">
                  <c:v>7096.620000017394</c:v>
                </c:pt>
                <c:pt idx="2834">
                  <c:v>7096.6400000173935</c:v>
                </c:pt>
                <c:pt idx="2835">
                  <c:v>7096.6600000173939</c:v>
                </c:pt>
                <c:pt idx="2836">
                  <c:v>7096.6800000173935</c:v>
                </c:pt>
                <c:pt idx="2837">
                  <c:v>7096.7000000173903</c:v>
                </c:pt>
                <c:pt idx="2838">
                  <c:v>7096.7200000173934</c:v>
                </c:pt>
                <c:pt idx="2839">
                  <c:v>7096.7400000173902</c:v>
                </c:pt>
                <c:pt idx="2840">
                  <c:v>7096.7600000173934</c:v>
                </c:pt>
                <c:pt idx="2841">
                  <c:v>7096.7800000173902</c:v>
                </c:pt>
                <c:pt idx="2842">
                  <c:v>7096.8000000173924</c:v>
                </c:pt>
                <c:pt idx="2843">
                  <c:v>7096.8200000173938</c:v>
                </c:pt>
                <c:pt idx="2844">
                  <c:v>7096.8400000173924</c:v>
                </c:pt>
                <c:pt idx="2845">
                  <c:v>7096.8600000173938</c:v>
                </c:pt>
                <c:pt idx="2846">
                  <c:v>7096.8800000173924</c:v>
                </c:pt>
                <c:pt idx="2847">
                  <c:v>7096.9000000173901</c:v>
                </c:pt>
                <c:pt idx="2848">
                  <c:v>7096.9200000174014</c:v>
                </c:pt>
                <c:pt idx="2849">
                  <c:v>7096.9400000174001</c:v>
                </c:pt>
                <c:pt idx="2850">
                  <c:v>7096.9600000174014</c:v>
                </c:pt>
                <c:pt idx="2851">
                  <c:v>7096.9800000174</c:v>
                </c:pt>
                <c:pt idx="2852">
                  <c:v>7097.0000000174014</c:v>
                </c:pt>
                <c:pt idx="2853">
                  <c:v>7097.0200000174036</c:v>
                </c:pt>
                <c:pt idx="2854">
                  <c:v>7097.0400000174004</c:v>
                </c:pt>
                <c:pt idx="2855">
                  <c:v>7097.0600000174036</c:v>
                </c:pt>
                <c:pt idx="2856">
                  <c:v>7097.0800000174004</c:v>
                </c:pt>
                <c:pt idx="2857">
                  <c:v>7097.1000000174035</c:v>
                </c:pt>
                <c:pt idx="2858">
                  <c:v>7097.120000017404</c:v>
                </c:pt>
                <c:pt idx="2859">
                  <c:v>7097.1400000174035</c:v>
                </c:pt>
                <c:pt idx="2860">
                  <c:v>7097.1600000174039</c:v>
                </c:pt>
                <c:pt idx="2861">
                  <c:v>7097.1800000174035</c:v>
                </c:pt>
                <c:pt idx="2862">
                  <c:v>7097.2000000174003</c:v>
                </c:pt>
                <c:pt idx="2863">
                  <c:v>7097.2200000174034</c:v>
                </c:pt>
                <c:pt idx="2864">
                  <c:v>7097.2400000174002</c:v>
                </c:pt>
                <c:pt idx="2865">
                  <c:v>7097.2600000174034</c:v>
                </c:pt>
                <c:pt idx="2866">
                  <c:v>7097.2800000174002</c:v>
                </c:pt>
                <c:pt idx="2867">
                  <c:v>7097.3000000174034</c:v>
                </c:pt>
                <c:pt idx="2868">
                  <c:v>7097.3200000174038</c:v>
                </c:pt>
                <c:pt idx="2869">
                  <c:v>7097.3400000174024</c:v>
                </c:pt>
                <c:pt idx="2870">
                  <c:v>7097.3600000174038</c:v>
                </c:pt>
                <c:pt idx="2871">
                  <c:v>7097.3800000174124</c:v>
                </c:pt>
                <c:pt idx="2872">
                  <c:v>7097.4000000174101</c:v>
                </c:pt>
                <c:pt idx="2873">
                  <c:v>7097.4200000174114</c:v>
                </c:pt>
                <c:pt idx="2874">
                  <c:v>7097.4400000174101</c:v>
                </c:pt>
                <c:pt idx="2875">
                  <c:v>7097.4600000174114</c:v>
                </c:pt>
                <c:pt idx="2876">
                  <c:v>7097.48000001741</c:v>
                </c:pt>
                <c:pt idx="2877">
                  <c:v>7097.5000000174114</c:v>
                </c:pt>
                <c:pt idx="2878">
                  <c:v>7097.5200000174136</c:v>
                </c:pt>
                <c:pt idx="2879">
                  <c:v>7097.5400000174104</c:v>
                </c:pt>
                <c:pt idx="2880">
                  <c:v>7097.5600000174136</c:v>
                </c:pt>
                <c:pt idx="2881">
                  <c:v>7097.5800000174104</c:v>
                </c:pt>
                <c:pt idx="2882">
                  <c:v>7097.6000000174135</c:v>
                </c:pt>
                <c:pt idx="2883">
                  <c:v>7097.620000017414</c:v>
                </c:pt>
                <c:pt idx="2884">
                  <c:v>7097.6400000174135</c:v>
                </c:pt>
                <c:pt idx="2885">
                  <c:v>7097.6600000174139</c:v>
                </c:pt>
                <c:pt idx="2886">
                  <c:v>7097.6800000174135</c:v>
                </c:pt>
                <c:pt idx="2887">
                  <c:v>7097.7000000174103</c:v>
                </c:pt>
                <c:pt idx="2888">
                  <c:v>7097.7200000174134</c:v>
                </c:pt>
                <c:pt idx="2889">
                  <c:v>7097.7400000174102</c:v>
                </c:pt>
                <c:pt idx="2890">
                  <c:v>7097.7600000174134</c:v>
                </c:pt>
                <c:pt idx="2891">
                  <c:v>7097.7800000174102</c:v>
                </c:pt>
                <c:pt idx="2892">
                  <c:v>7097.8000000174134</c:v>
                </c:pt>
                <c:pt idx="2893">
                  <c:v>7097.8200000174138</c:v>
                </c:pt>
                <c:pt idx="2894">
                  <c:v>7097.8400000174224</c:v>
                </c:pt>
                <c:pt idx="2895">
                  <c:v>7097.8600000174238</c:v>
                </c:pt>
                <c:pt idx="2896">
                  <c:v>7097.8800000174224</c:v>
                </c:pt>
                <c:pt idx="2897">
                  <c:v>7097.9000000174201</c:v>
                </c:pt>
                <c:pt idx="2898">
                  <c:v>7097.9200000174214</c:v>
                </c:pt>
                <c:pt idx="2899">
                  <c:v>7097.9400000174201</c:v>
                </c:pt>
                <c:pt idx="2900">
                  <c:v>7097.9600000174214</c:v>
                </c:pt>
                <c:pt idx="2901">
                  <c:v>7097.98000001742</c:v>
                </c:pt>
                <c:pt idx="2902">
                  <c:v>7098.0000000174214</c:v>
                </c:pt>
                <c:pt idx="2903">
                  <c:v>7098.0200000174236</c:v>
                </c:pt>
                <c:pt idx="2904">
                  <c:v>7098.0400000174204</c:v>
                </c:pt>
                <c:pt idx="2905">
                  <c:v>7098.0600000174236</c:v>
                </c:pt>
                <c:pt idx="2906">
                  <c:v>7098.0800000174204</c:v>
                </c:pt>
                <c:pt idx="2907">
                  <c:v>7098.1000000174236</c:v>
                </c:pt>
                <c:pt idx="2908">
                  <c:v>7098.120000017424</c:v>
                </c:pt>
                <c:pt idx="2909">
                  <c:v>7098.1400000174235</c:v>
                </c:pt>
                <c:pt idx="2910">
                  <c:v>7098.160000017424</c:v>
                </c:pt>
                <c:pt idx="2911">
                  <c:v>7098.1800000174235</c:v>
                </c:pt>
                <c:pt idx="2912">
                  <c:v>7098.2000000174203</c:v>
                </c:pt>
                <c:pt idx="2913">
                  <c:v>7098.2200000174234</c:v>
                </c:pt>
                <c:pt idx="2914">
                  <c:v>7098.2400000174202</c:v>
                </c:pt>
                <c:pt idx="2915">
                  <c:v>7098.2600000174234</c:v>
                </c:pt>
                <c:pt idx="2916">
                  <c:v>7098.2800000174202</c:v>
                </c:pt>
                <c:pt idx="2917">
                  <c:v>7098.3000000174334</c:v>
                </c:pt>
                <c:pt idx="2918">
                  <c:v>7098.3200000174338</c:v>
                </c:pt>
                <c:pt idx="2919">
                  <c:v>7098.3400000174324</c:v>
                </c:pt>
                <c:pt idx="2920">
                  <c:v>7098.3600000174338</c:v>
                </c:pt>
                <c:pt idx="2921">
                  <c:v>7098.3800000174324</c:v>
                </c:pt>
                <c:pt idx="2922">
                  <c:v>7098.4000000174301</c:v>
                </c:pt>
                <c:pt idx="2923">
                  <c:v>7098.4200000174314</c:v>
                </c:pt>
                <c:pt idx="2924">
                  <c:v>7098.4400000174301</c:v>
                </c:pt>
                <c:pt idx="2925">
                  <c:v>7098.4600000174314</c:v>
                </c:pt>
                <c:pt idx="2926">
                  <c:v>7098.48000001743</c:v>
                </c:pt>
                <c:pt idx="2927">
                  <c:v>7098.5000000174314</c:v>
                </c:pt>
                <c:pt idx="2928">
                  <c:v>7098.5200000174336</c:v>
                </c:pt>
                <c:pt idx="2929">
                  <c:v>7098.5400000174304</c:v>
                </c:pt>
                <c:pt idx="2930">
                  <c:v>7098.5600000174336</c:v>
                </c:pt>
                <c:pt idx="2931">
                  <c:v>7098.5800000174304</c:v>
                </c:pt>
                <c:pt idx="2932">
                  <c:v>7098.6000000174336</c:v>
                </c:pt>
                <c:pt idx="2933">
                  <c:v>7098.620000017434</c:v>
                </c:pt>
                <c:pt idx="2934">
                  <c:v>7098.6400000174335</c:v>
                </c:pt>
                <c:pt idx="2935">
                  <c:v>7098.660000017434</c:v>
                </c:pt>
                <c:pt idx="2936">
                  <c:v>7098.6800000174335</c:v>
                </c:pt>
                <c:pt idx="2937">
                  <c:v>7098.7000000174303</c:v>
                </c:pt>
                <c:pt idx="2938">
                  <c:v>7098.7200000174334</c:v>
                </c:pt>
                <c:pt idx="2939">
                  <c:v>7098.7400000174302</c:v>
                </c:pt>
                <c:pt idx="2940">
                  <c:v>7098.7600000174434</c:v>
                </c:pt>
                <c:pt idx="2941">
                  <c:v>7098.7800000174402</c:v>
                </c:pt>
                <c:pt idx="2942">
                  <c:v>7098.8000000174434</c:v>
                </c:pt>
                <c:pt idx="2943">
                  <c:v>7098.8200000174438</c:v>
                </c:pt>
                <c:pt idx="2944">
                  <c:v>7098.8400000174424</c:v>
                </c:pt>
                <c:pt idx="2945">
                  <c:v>7098.8600000174438</c:v>
                </c:pt>
                <c:pt idx="2946">
                  <c:v>7098.8800000174424</c:v>
                </c:pt>
                <c:pt idx="2947">
                  <c:v>7098.9000000174401</c:v>
                </c:pt>
                <c:pt idx="2948">
                  <c:v>7098.9200000174424</c:v>
                </c:pt>
                <c:pt idx="2949">
                  <c:v>7098.9400000174401</c:v>
                </c:pt>
                <c:pt idx="2950">
                  <c:v>7098.9600000174414</c:v>
                </c:pt>
                <c:pt idx="2951">
                  <c:v>7098.98000001744</c:v>
                </c:pt>
                <c:pt idx="2952">
                  <c:v>7099.0000000174414</c:v>
                </c:pt>
                <c:pt idx="2953">
                  <c:v>7099.0200000174436</c:v>
                </c:pt>
                <c:pt idx="2954">
                  <c:v>7099.0400000174404</c:v>
                </c:pt>
                <c:pt idx="2955">
                  <c:v>7099.0600000174436</c:v>
                </c:pt>
                <c:pt idx="2956">
                  <c:v>7099.0800000174404</c:v>
                </c:pt>
                <c:pt idx="2957">
                  <c:v>7099.1000000174436</c:v>
                </c:pt>
                <c:pt idx="2958">
                  <c:v>7099.120000017444</c:v>
                </c:pt>
                <c:pt idx="2959">
                  <c:v>7099.1400000174435</c:v>
                </c:pt>
                <c:pt idx="2960">
                  <c:v>7099.160000017444</c:v>
                </c:pt>
                <c:pt idx="2961">
                  <c:v>7099.1800000174435</c:v>
                </c:pt>
                <c:pt idx="2962">
                  <c:v>7099.2000000174403</c:v>
                </c:pt>
                <c:pt idx="2963">
                  <c:v>7099.2200000174535</c:v>
                </c:pt>
                <c:pt idx="2964">
                  <c:v>7099.2400000174503</c:v>
                </c:pt>
                <c:pt idx="2965">
                  <c:v>7099.2600000174534</c:v>
                </c:pt>
                <c:pt idx="2966">
                  <c:v>7099.2800000174502</c:v>
                </c:pt>
                <c:pt idx="2967">
                  <c:v>7099.3000000174534</c:v>
                </c:pt>
                <c:pt idx="2968">
                  <c:v>7099.3200000174538</c:v>
                </c:pt>
                <c:pt idx="2969">
                  <c:v>7099.3400000174524</c:v>
                </c:pt>
                <c:pt idx="2970">
                  <c:v>7099.3600000174538</c:v>
                </c:pt>
                <c:pt idx="2971">
                  <c:v>7099.3800000174524</c:v>
                </c:pt>
                <c:pt idx="2972">
                  <c:v>7099.4000000174501</c:v>
                </c:pt>
                <c:pt idx="2973">
                  <c:v>7099.4200000174524</c:v>
                </c:pt>
                <c:pt idx="2974">
                  <c:v>7099.4400000174501</c:v>
                </c:pt>
                <c:pt idx="2975">
                  <c:v>7099.4600000174514</c:v>
                </c:pt>
                <c:pt idx="2976">
                  <c:v>7099.48000001745</c:v>
                </c:pt>
                <c:pt idx="2977">
                  <c:v>7099.5000000174514</c:v>
                </c:pt>
                <c:pt idx="2978">
                  <c:v>7099.5200000174536</c:v>
                </c:pt>
                <c:pt idx="2979">
                  <c:v>7099.5400000174504</c:v>
                </c:pt>
                <c:pt idx="2980">
                  <c:v>7099.5600000174536</c:v>
                </c:pt>
                <c:pt idx="2981">
                  <c:v>7099.5800000174504</c:v>
                </c:pt>
                <c:pt idx="2982">
                  <c:v>7099.6000000174536</c:v>
                </c:pt>
                <c:pt idx="2983">
                  <c:v>7099.620000017454</c:v>
                </c:pt>
                <c:pt idx="2984">
                  <c:v>7099.6400000174535</c:v>
                </c:pt>
                <c:pt idx="2985">
                  <c:v>7099.660000017454</c:v>
                </c:pt>
                <c:pt idx="2986">
                  <c:v>7099.6800000174635</c:v>
                </c:pt>
                <c:pt idx="2987">
                  <c:v>7099.7000000174603</c:v>
                </c:pt>
                <c:pt idx="2988">
                  <c:v>7099.7200000174635</c:v>
                </c:pt>
                <c:pt idx="2989">
                  <c:v>7099.7400000174603</c:v>
                </c:pt>
                <c:pt idx="2990">
                  <c:v>7099.7600000174634</c:v>
                </c:pt>
                <c:pt idx="2991">
                  <c:v>7099.7800000174602</c:v>
                </c:pt>
                <c:pt idx="2992">
                  <c:v>7099.8000000174634</c:v>
                </c:pt>
                <c:pt idx="2993">
                  <c:v>7099.8200000174638</c:v>
                </c:pt>
                <c:pt idx="2994">
                  <c:v>7099.8400000174624</c:v>
                </c:pt>
                <c:pt idx="2995">
                  <c:v>7099.8600000174638</c:v>
                </c:pt>
                <c:pt idx="2996">
                  <c:v>7099.8800000174624</c:v>
                </c:pt>
                <c:pt idx="2997">
                  <c:v>7099.9000000174601</c:v>
                </c:pt>
                <c:pt idx="2998">
                  <c:v>7099.9200000174624</c:v>
                </c:pt>
                <c:pt idx="2999">
                  <c:v>7099.9400000174601</c:v>
                </c:pt>
                <c:pt idx="3000">
                  <c:v>7099.9600000174614</c:v>
                </c:pt>
                <c:pt idx="3001">
                  <c:v>7099.98000001746</c:v>
                </c:pt>
                <c:pt idx="3002">
                  <c:v>7100.0000000174614</c:v>
                </c:pt>
                <c:pt idx="3003">
                  <c:v>7100.0200000174636</c:v>
                </c:pt>
                <c:pt idx="3004">
                  <c:v>7100.0400000174604</c:v>
                </c:pt>
                <c:pt idx="3005">
                  <c:v>7100.0600000174636</c:v>
                </c:pt>
                <c:pt idx="3006">
                  <c:v>7100.0800000174604</c:v>
                </c:pt>
                <c:pt idx="3007">
                  <c:v>7100.1000000174636</c:v>
                </c:pt>
                <c:pt idx="3008">
                  <c:v>7100.120000017464</c:v>
                </c:pt>
                <c:pt idx="3009">
                  <c:v>7100.1400000174735</c:v>
                </c:pt>
                <c:pt idx="3010">
                  <c:v>7100.160000017474</c:v>
                </c:pt>
                <c:pt idx="3011">
                  <c:v>7100.1800000174735</c:v>
                </c:pt>
                <c:pt idx="3012">
                  <c:v>7100.2000000174703</c:v>
                </c:pt>
                <c:pt idx="3013">
                  <c:v>7100.2200000174735</c:v>
                </c:pt>
                <c:pt idx="3014">
                  <c:v>7100.2400000174703</c:v>
                </c:pt>
                <c:pt idx="3015">
                  <c:v>7100.2600000174734</c:v>
                </c:pt>
                <c:pt idx="3016">
                  <c:v>7100.2800000174702</c:v>
                </c:pt>
                <c:pt idx="3017">
                  <c:v>7100.3000000174734</c:v>
                </c:pt>
                <c:pt idx="3018">
                  <c:v>7100.3200000174738</c:v>
                </c:pt>
                <c:pt idx="3019">
                  <c:v>7100.3400000174724</c:v>
                </c:pt>
                <c:pt idx="3020">
                  <c:v>7100.3600000174738</c:v>
                </c:pt>
                <c:pt idx="3021">
                  <c:v>7100.3800000174724</c:v>
                </c:pt>
                <c:pt idx="3022">
                  <c:v>7100.4000000174701</c:v>
                </c:pt>
                <c:pt idx="3023">
                  <c:v>7100.4200000174724</c:v>
                </c:pt>
                <c:pt idx="3024">
                  <c:v>7100.4400000174701</c:v>
                </c:pt>
                <c:pt idx="3025">
                  <c:v>7100.4600000174714</c:v>
                </c:pt>
                <c:pt idx="3026">
                  <c:v>7100.48000001747</c:v>
                </c:pt>
                <c:pt idx="3027">
                  <c:v>7100.5000000174714</c:v>
                </c:pt>
                <c:pt idx="3028">
                  <c:v>7100.5200000174736</c:v>
                </c:pt>
                <c:pt idx="3029">
                  <c:v>7100.5400000174704</c:v>
                </c:pt>
                <c:pt idx="3030">
                  <c:v>7100.5600000174736</c:v>
                </c:pt>
                <c:pt idx="3031">
                  <c:v>7100.5800000174704</c:v>
                </c:pt>
                <c:pt idx="3032">
                  <c:v>7100.6000000174836</c:v>
                </c:pt>
                <c:pt idx="3033">
                  <c:v>7100.620000017484</c:v>
                </c:pt>
                <c:pt idx="3034">
                  <c:v>7100.6400000174835</c:v>
                </c:pt>
                <c:pt idx="3035">
                  <c:v>7100.660000017484</c:v>
                </c:pt>
                <c:pt idx="3036">
                  <c:v>7100.6800000174835</c:v>
                </c:pt>
                <c:pt idx="3037">
                  <c:v>7100.7000000174803</c:v>
                </c:pt>
                <c:pt idx="3038">
                  <c:v>7100.7200000174835</c:v>
                </c:pt>
                <c:pt idx="3039">
                  <c:v>7100.7400000174803</c:v>
                </c:pt>
                <c:pt idx="3040">
                  <c:v>7100.7600000174834</c:v>
                </c:pt>
                <c:pt idx="3041">
                  <c:v>7100.7800000174802</c:v>
                </c:pt>
                <c:pt idx="3042">
                  <c:v>7100.8000000174834</c:v>
                </c:pt>
                <c:pt idx="3043">
                  <c:v>7100.8200000174838</c:v>
                </c:pt>
                <c:pt idx="3044">
                  <c:v>7100.8400000174834</c:v>
                </c:pt>
                <c:pt idx="3045">
                  <c:v>7100.8600000174838</c:v>
                </c:pt>
                <c:pt idx="3046">
                  <c:v>7100.8800000174824</c:v>
                </c:pt>
                <c:pt idx="3047">
                  <c:v>7100.9000000174801</c:v>
                </c:pt>
                <c:pt idx="3048">
                  <c:v>7100.9200000174824</c:v>
                </c:pt>
                <c:pt idx="3049">
                  <c:v>7100.9400000174801</c:v>
                </c:pt>
                <c:pt idx="3050">
                  <c:v>7100.9600000174814</c:v>
                </c:pt>
                <c:pt idx="3051">
                  <c:v>7100.9800000174801</c:v>
                </c:pt>
                <c:pt idx="3052">
                  <c:v>7101.0000000174814</c:v>
                </c:pt>
                <c:pt idx="3053">
                  <c:v>7101.0200000174837</c:v>
                </c:pt>
                <c:pt idx="3054">
                  <c:v>7101.0400000174814</c:v>
                </c:pt>
                <c:pt idx="3055">
                  <c:v>7101.0600000174936</c:v>
                </c:pt>
                <c:pt idx="3056">
                  <c:v>7101.0800000174904</c:v>
                </c:pt>
                <c:pt idx="3057">
                  <c:v>7101.1000000174936</c:v>
                </c:pt>
                <c:pt idx="3058">
                  <c:v>7101.120000017494</c:v>
                </c:pt>
                <c:pt idx="3059">
                  <c:v>7101.1400000174935</c:v>
                </c:pt>
                <c:pt idx="3060">
                  <c:v>7101.160000017494</c:v>
                </c:pt>
                <c:pt idx="3061">
                  <c:v>7101.1800000174935</c:v>
                </c:pt>
                <c:pt idx="3062">
                  <c:v>7101.2000000174903</c:v>
                </c:pt>
                <c:pt idx="3063">
                  <c:v>7101.2200000174935</c:v>
                </c:pt>
                <c:pt idx="3064">
                  <c:v>7101.2400000174903</c:v>
                </c:pt>
                <c:pt idx="3065">
                  <c:v>7101.2600000174934</c:v>
                </c:pt>
                <c:pt idx="3066">
                  <c:v>7101.2800000174902</c:v>
                </c:pt>
                <c:pt idx="3067">
                  <c:v>7101.3000000174934</c:v>
                </c:pt>
                <c:pt idx="3068">
                  <c:v>7101.3200000174938</c:v>
                </c:pt>
                <c:pt idx="3069">
                  <c:v>7101.3400000174934</c:v>
                </c:pt>
                <c:pt idx="3070">
                  <c:v>7101.3600000174938</c:v>
                </c:pt>
                <c:pt idx="3071">
                  <c:v>7101.3800000174924</c:v>
                </c:pt>
                <c:pt idx="3072">
                  <c:v>7101.4000000174901</c:v>
                </c:pt>
                <c:pt idx="3073">
                  <c:v>7101.4200000174924</c:v>
                </c:pt>
                <c:pt idx="3074">
                  <c:v>7101.4400000174901</c:v>
                </c:pt>
                <c:pt idx="3075">
                  <c:v>7101.4600000174914</c:v>
                </c:pt>
                <c:pt idx="3076">
                  <c:v>7101.4800000174901</c:v>
                </c:pt>
                <c:pt idx="3077">
                  <c:v>7101.5000000175014</c:v>
                </c:pt>
                <c:pt idx="3078">
                  <c:v>7101.5200000175037</c:v>
                </c:pt>
                <c:pt idx="3079">
                  <c:v>7101.5400000175014</c:v>
                </c:pt>
                <c:pt idx="3080">
                  <c:v>7101.5600000175036</c:v>
                </c:pt>
                <c:pt idx="3081">
                  <c:v>7101.5800000175004</c:v>
                </c:pt>
                <c:pt idx="3082">
                  <c:v>7101.6000000175036</c:v>
                </c:pt>
                <c:pt idx="3083">
                  <c:v>7101.620000017504</c:v>
                </c:pt>
                <c:pt idx="3084">
                  <c:v>7101.6400000175036</c:v>
                </c:pt>
                <c:pt idx="3085">
                  <c:v>7101.660000017504</c:v>
                </c:pt>
                <c:pt idx="3086">
                  <c:v>7101.6800000175035</c:v>
                </c:pt>
                <c:pt idx="3087">
                  <c:v>7101.7000000175003</c:v>
                </c:pt>
                <c:pt idx="3088">
                  <c:v>7101.7200000175035</c:v>
                </c:pt>
                <c:pt idx="3089">
                  <c:v>7101.7400000175003</c:v>
                </c:pt>
                <c:pt idx="3090">
                  <c:v>7101.7600000175034</c:v>
                </c:pt>
                <c:pt idx="3091">
                  <c:v>7101.7800000175002</c:v>
                </c:pt>
                <c:pt idx="3092">
                  <c:v>7101.8000000175034</c:v>
                </c:pt>
                <c:pt idx="3093">
                  <c:v>7101.8200000175038</c:v>
                </c:pt>
                <c:pt idx="3094">
                  <c:v>7101.8400000175034</c:v>
                </c:pt>
                <c:pt idx="3095">
                  <c:v>7101.8600000175038</c:v>
                </c:pt>
                <c:pt idx="3096">
                  <c:v>7101.8800000175024</c:v>
                </c:pt>
                <c:pt idx="3097">
                  <c:v>7101.9000000175001</c:v>
                </c:pt>
                <c:pt idx="3098">
                  <c:v>7101.9200000175024</c:v>
                </c:pt>
                <c:pt idx="3099">
                  <c:v>7101.9400000175001</c:v>
                </c:pt>
                <c:pt idx="3100">
                  <c:v>7101.9600000175114</c:v>
                </c:pt>
                <c:pt idx="3101">
                  <c:v>7101.9800000175101</c:v>
                </c:pt>
                <c:pt idx="3102">
                  <c:v>7102.0000000175114</c:v>
                </c:pt>
                <c:pt idx="3103">
                  <c:v>7102.0200000175137</c:v>
                </c:pt>
                <c:pt idx="3104">
                  <c:v>7102.0400000175114</c:v>
                </c:pt>
                <c:pt idx="3105">
                  <c:v>7102.0600000175136</c:v>
                </c:pt>
                <c:pt idx="3106">
                  <c:v>7102.0800000175104</c:v>
                </c:pt>
                <c:pt idx="3107">
                  <c:v>7102.1000000175136</c:v>
                </c:pt>
                <c:pt idx="3108">
                  <c:v>7102.120000017514</c:v>
                </c:pt>
                <c:pt idx="3109">
                  <c:v>7102.1400000175136</c:v>
                </c:pt>
                <c:pt idx="3110">
                  <c:v>7102.160000017514</c:v>
                </c:pt>
                <c:pt idx="3111">
                  <c:v>7102.1800000175135</c:v>
                </c:pt>
                <c:pt idx="3112">
                  <c:v>7102.2000000175103</c:v>
                </c:pt>
                <c:pt idx="3113">
                  <c:v>7102.2200000175135</c:v>
                </c:pt>
                <c:pt idx="3114">
                  <c:v>7102.2400000175103</c:v>
                </c:pt>
                <c:pt idx="3115">
                  <c:v>7102.2600000175134</c:v>
                </c:pt>
                <c:pt idx="3116">
                  <c:v>7102.2800000175102</c:v>
                </c:pt>
                <c:pt idx="3117">
                  <c:v>7102.3000000175134</c:v>
                </c:pt>
                <c:pt idx="3118">
                  <c:v>7102.3200000175138</c:v>
                </c:pt>
                <c:pt idx="3119">
                  <c:v>7102.3400000175134</c:v>
                </c:pt>
                <c:pt idx="3120">
                  <c:v>7102.3600000175138</c:v>
                </c:pt>
                <c:pt idx="3121">
                  <c:v>7102.3800000175124</c:v>
                </c:pt>
                <c:pt idx="3122">
                  <c:v>7102.4000000175101</c:v>
                </c:pt>
                <c:pt idx="3123">
                  <c:v>7102.4200000175224</c:v>
                </c:pt>
                <c:pt idx="3124">
                  <c:v>7102.4400000175201</c:v>
                </c:pt>
                <c:pt idx="3125">
                  <c:v>7102.4600000175224</c:v>
                </c:pt>
                <c:pt idx="3126">
                  <c:v>7102.4800000175201</c:v>
                </c:pt>
                <c:pt idx="3127">
                  <c:v>7102.5000000175214</c:v>
                </c:pt>
                <c:pt idx="3128">
                  <c:v>7102.5200000175237</c:v>
                </c:pt>
                <c:pt idx="3129">
                  <c:v>7102.5400000175214</c:v>
                </c:pt>
                <c:pt idx="3130">
                  <c:v>7102.5600000175236</c:v>
                </c:pt>
                <c:pt idx="3131">
                  <c:v>7102.5800000175204</c:v>
                </c:pt>
                <c:pt idx="3132">
                  <c:v>7102.6000000175236</c:v>
                </c:pt>
                <c:pt idx="3133">
                  <c:v>7102.620000017524</c:v>
                </c:pt>
                <c:pt idx="3134">
                  <c:v>7102.6400000175236</c:v>
                </c:pt>
                <c:pt idx="3135">
                  <c:v>7102.660000017524</c:v>
                </c:pt>
                <c:pt idx="3136">
                  <c:v>7102.6800000175235</c:v>
                </c:pt>
                <c:pt idx="3137">
                  <c:v>7102.7000000175203</c:v>
                </c:pt>
                <c:pt idx="3138">
                  <c:v>7102.7200000175235</c:v>
                </c:pt>
                <c:pt idx="3139">
                  <c:v>7102.7400000175203</c:v>
                </c:pt>
                <c:pt idx="3140">
                  <c:v>7102.7600000175235</c:v>
                </c:pt>
                <c:pt idx="3141">
                  <c:v>7102.7800000175203</c:v>
                </c:pt>
                <c:pt idx="3142">
                  <c:v>7102.8000000175234</c:v>
                </c:pt>
                <c:pt idx="3143">
                  <c:v>7102.8200000175239</c:v>
                </c:pt>
                <c:pt idx="3144">
                  <c:v>7102.8400000175234</c:v>
                </c:pt>
                <c:pt idx="3145">
                  <c:v>7102.8600000175238</c:v>
                </c:pt>
                <c:pt idx="3146">
                  <c:v>7102.8800000175324</c:v>
                </c:pt>
                <c:pt idx="3147">
                  <c:v>7102.9000000175301</c:v>
                </c:pt>
                <c:pt idx="3148">
                  <c:v>7102.9200000175324</c:v>
                </c:pt>
                <c:pt idx="3149">
                  <c:v>7102.9400000175301</c:v>
                </c:pt>
                <c:pt idx="3150">
                  <c:v>7102.9600000175324</c:v>
                </c:pt>
                <c:pt idx="3151">
                  <c:v>7102.9800000175301</c:v>
                </c:pt>
                <c:pt idx="3152">
                  <c:v>7103.0000000175314</c:v>
                </c:pt>
                <c:pt idx="3153">
                  <c:v>7103.0200000175337</c:v>
                </c:pt>
                <c:pt idx="3154">
                  <c:v>7103.0400000175314</c:v>
                </c:pt>
                <c:pt idx="3155">
                  <c:v>7103.0600000175336</c:v>
                </c:pt>
                <c:pt idx="3156">
                  <c:v>7103.0800000175304</c:v>
                </c:pt>
                <c:pt idx="3157">
                  <c:v>7103.1000000175336</c:v>
                </c:pt>
                <c:pt idx="3158">
                  <c:v>7103.120000017534</c:v>
                </c:pt>
                <c:pt idx="3159">
                  <c:v>7103.1400000175336</c:v>
                </c:pt>
                <c:pt idx="3160">
                  <c:v>7103.160000017534</c:v>
                </c:pt>
                <c:pt idx="3161">
                  <c:v>7103.1800000175335</c:v>
                </c:pt>
                <c:pt idx="3162">
                  <c:v>7103.2000000175303</c:v>
                </c:pt>
                <c:pt idx="3163">
                  <c:v>7103.2200000175335</c:v>
                </c:pt>
                <c:pt idx="3164">
                  <c:v>7103.2400000175303</c:v>
                </c:pt>
                <c:pt idx="3165">
                  <c:v>7103.2600000175335</c:v>
                </c:pt>
                <c:pt idx="3166">
                  <c:v>7103.2800000175303</c:v>
                </c:pt>
                <c:pt idx="3167">
                  <c:v>7103.3000000175334</c:v>
                </c:pt>
                <c:pt idx="3168">
                  <c:v>7103.3200000175339</c:v>
                </c:pt>
                <c:pt idx="3169">
                  <c:v>7103.3400000175434</c:v>
                </c:pt>
                <c:pt idx="3170">
                  <c:v>7103.3600000175438</c:v>
                </c:pt>
                <c:pt idx="3171">
                  <c:v>7103.3800000175424</c:v>
                </c:pt>
                <c:pt idx="3172">
                  <c:v>7103.4000000175402</c:v>
                </c:pt>
                <c:pt idx="3173">
                  <c:v>7103.4200000175424</c:v>
                </c:pt>
                <c:pt idx="3174">
                  <c:v>7103.4400000175401</c:v>
                </c:pt>
                <c:pt idx="3175">
                  <c:v>7103.4600000175424</c:v>
                </c:pt>
                <c:pt idx="3176">
                  <c:v>7103.4800000175401</c:v>
                </c:pt>
                <c:pt idx="3177">
                  <c:v>7103.5000000175414</c:v>
                </c:pt>
                <c:pt idx="3178">
                  <c:v>7103.5200000175437</c:v>
                </c:pt>
                <c:pt idx="3179">
                  <c:v>7103.5400000175414</c:v>
                </c:pt>
                <c:pt idx="3180">
                  <c:v>7103.5600000175436</c:v>
                </c:pt>
                <c:pt idx="3181">
                  <c:v>7103.5800000175404</c:v>
                </c:pt>
                <c:pt idx="3182">
                  <c:v>7103.6000000175436</c:v>
                </c:pt>
                <c:pt idx="3183">
                  <c:v>7103.620000017544</c:v>
                </c:pt>
                <c:pt idx="3184">
                  <c:v>7103.6400000175436</c:v>
                </c:pt>
                <c:pt idx="3185">
                  <c:v>7103.660000017544</c:v>
                </c:pt>
                <c:pt idx="3186">
                  <c:v>7103.6800000175435</c:v>
                </c:pt>
                <c:pt idx="3187">
                  <c:v>7103.7000000175403</c:v>
                </c:pt>
                <c:pt idx="3188">
                  <c:v>7103.7200000175435</c:v>
                </c:pt>
                <c:pt idx="3189">
                  <c:v>7103.7400000175403</c:v>
                </c:pt>
                <c:pt idx="3190">
                  <c:v>7103.7600000175435</c:v>
                </c:pt>
                <c:pt idx="3191">
                  <c:v>7103.7800000175403</c:v>
                </c:pt>
                <c:pt idx="3192">
                  <c:v>7103.8000000175534</c:v>
                </c:pt>
                <c:pt idx="3193">
                  <c:v>7103.8200000175539</c:v>
                </c:pt>
                <c:pt idx="3194">
                  <c:v>7103.8400000175534</c:v>
                </c:pt>
                <c:pt idx="3195">
                  <c:v>7103.8600000175538</c:v>
                </c:pt>
                <c:pt idx="3196">
                  <c:v>7103.8800000175524</c:v>
                </c:pt>
                <c:pt idx="3197">
                  <c:v>7103.9000000175502</c:v>
                </c:pt>
                <c:pt idx="3198">
                  <c:v>7103.9200000175524</c:v>
                </c:pt>
                <c:pt idx="3199">
                  <c:v>7103.9400000175501</c:v>
                </c:pt>
                <c:pt idx="3200">
                  <c:v>7103.9600000175524</c:v>
                </c:pt>
                <c:pt idx="3201">
                  <c:v>7103.9800000175501</c:v>
                </c:pt>
                <c:pt idx="3202">
                  <c:v>7104.0000000175514</c:v>
                </c:pt>
                <c:pt idx="3203">
                  <c:v>7104.0200000175537</c:v>
                </c:pt>
                <c:pt idx="3204">
                  <c:v>7104.0400000175514</c:v>
                </c:pt>
                <c:pt idx="3205">
                  <c:v>7104.0600000175536</c:v>
                </c:pt>
                <c:pt idx="3206">
                  <c:v>7104.0800000175504</c:v>
                </c:pt>
                <c:pt idx="3207">
                  <c:v>7104.1000000175536</c:v>
                </c:pt>
                <c:pt idx="3208">
                  <c:v>7104.120000017554</c:v>
                </c:pt>
                <c:pt idx="3209">
                  <c:v>7104.1400000175536</c:v>
                </c:pt>
                <c:pt idx="3210">
                  <c:v>7104.160000017554</c:v>
                </c:pt>
                <c:pt idx="3211">
                  <c:v>7104.1800000175535</c:v>
                </c:pt>
                <c:pt idx="3212">
                  <c:v>7104.2000000175503</c:v>
                </c:pt>
                <c:pt idx="3213">
                  <c:v>7104.2200000175535</c:v>
                </c:pt>
                <c:pt idx="3214">
                  <c:v>7104.2400000175503</c:v>
                </c:pt>
                <c:pt idx="3215">
                  <c:v>7104.2600000175635</c:v>
                </c:pt>
                <c:pt idx="3216">
                  <c:v>7104.2800000175603</c:v>
                </c:pt>
                <c:pt idx="3217">
                  <c:v>7104.3000000175634</c:v>
                </c:pt>
                <c:pt idx="3218">
                  <c:v>7104.3200000175639</c:v>
                </c:pt>
                <c:pt idx="3219">
                  <c:v>7104.3400000175634</c:v>
                </c:pt>
                <c:pt idx="3220">
                  <c:v>7104.3600000175638</c:v>
                </c:pt>
                <c:pt idx="3221">
                  <c:v>7104.3800000175634</c:v>
                </c:pt>
                <c:pt idx="3222">
                  <c:v>7104.4000000175602</c:v>
                </c:pt>
                <c:pt idx="3223">
                  <c:v>7104.4200000175624</c:v>
                </c:pt>
                <c:pt idx="3224">
                  <c:v>7104.4400000175601</c:v>
                </c:pt>
                <c:pt idx="3225">
                  <c:v>7104.4600000175624</c:v>
                </c:pt>
                <c:pt idx="3226">
                  <c:v>7104.4800000175601</c:v>
                </c:pt>
                <c:pt idx="3227">
                  <c:v>7104.5000000175614</c:v>
                </c:pt>
                <c:pt idx="3228">
                  <c:v>7104.5200000175637</c:v>
                </c:pt>
                <c:pt idx="3229">
                  <c:v>7104.5400000175614</c:v>
                </c:pt>
                <c:pt idx="3230">
                  <c:v>7104.5600000175637</c:v>
                </c:pt>
                <c:pt idx="3231">
                  <c:v>7104.5800000175614</c:v>
                </c:pt>
                <c:pt idx="3232">
                  <c:v>7104.6000000175636</c:v>
                </c:pt>
                <c:pt idx="3233">
                  <c:v>7104.6200000175641</c:v>
                </c:pt>
                <c:pt idx="3234">
                  <c:v>7104.6400000175636</c:v>
                </c:pt>
                <c:pt idx="3235">
                  <c:v>7104.660000017564</c:v>
                </c:pt>
                <c:pt idx="3236">
                  <c:v>7104.6800000175635</c:v>
                </c:pt>
                <c:pt idx="3237">
                  <c:v>7104.7000000175603</c:v>
                </c:pt>
                <c:pt idx="3238">
                  <c:v>7104.7200000175735</c:v>
                </c:pt>
                <c:pt idx="3239">
                  <c:v>7104.7400000175703</c:v>
                </c:pt>
                <c:pt idx="3240">
                  <c:v>7104.7600000175735</c:v>
                </c:pt>
                <c:pt idx="3241">
                  <c:v>7104.7800000175703</c:v>
                </c:pt>
                <c:pt idx="3242">
                  <c:v>7104.8000000175734</c:v>
                </c:pt>
                <c:pt idx="3243">
                  <c:v>7104.8200000175739</c:v>
                </c:pt>
                <c:pt idx="3244">
                  <c:v>7104.8400000175734</c:v>
                </c:pt>
                <c:pt idx="3245">
                  <c:v>7104.8600000175738</c:v>
                </c:pt>
                <c:pt idx="3246">
                  <c:v>7104.8800000175734</c:v>
                </c:pt>
                <c:pt idx="3247">
                  <c:v>7104.9000000175702</c:v>
                </c:pt>
                <c:pt idx="3248">
                  <c:v>7104.9200000175724</c:v>
                </c:pt>
                <c:pt idx="3249">
                  <c:v>7104.9400000175701</c:v>
                </c:pt>
                <c:pt idx="3250">
                  <c:v>7104.9600000175724</c:v>
                </c:pt>
                <c:pt idx="3251">
                  <c:v>7104.9800000175701</c:v>
                </c:pt>
                <c:pt idx="3252">
                  <c:v>7105.0000000175714</c:v>
                </c:pt>
                <c:pt idx="3253">
                  <c:v>7105.0200000175737</c:v>
                </c:pt>
                <c:pt idx="3254">
                  <c:v>7105.0400000175714</c:v>
                </c:pt>
                <c:pt idx="3255">
                  <c:v>7105.0600000175737</c:v>
                </c:pt>
                <c:pt idx="3256">
                  <c:v>7105.0800000175714</c:v>
                </c:pt>
                <c:pt idx="3257">
                  <c:v>7105.1000000175736</c:v>
                </c:pt>
                <c:pt idx="3258">
                  <c:v>7105.1200000175741</c:v>
                </c:pt>
                <c:pt idx="3259">
                  <c:v>7105.1400000175736</c:v>
                </c:pt>
                <c:pt idx="3260">
                  <c:v>7105.160000017574</c:v>
                </c:pt>
                <c:pt idx="3261">
                  <c:v>7105.1800000175836</c:v>
                </c:pt>
                <c:pt idx="3262">
                  <c:v>7105.2000000175804</c:v>
                </c:pt>
                <c:pt idx="3263">
                  <c:v>7105.2200000175835</c:v>
                </c:pt>
                <c:pt idx="3264">
                  <c:v>7105.2400000175803</c:v>
                </c:pt>
                <c:pt idx="3265">
                  <c:v>7105.2600000175835</c:v>
                </c:pt>
                <c:pt idx="3266">
                  <c:v>7105.2800000175803</c:v>
                </c:pt>
                <c:pt idx="3267">
                  <c:v>7105.3000000175834</c:v>
                </c:pt>
                <c:pt idx="3268">
                  <c:v>7105.3200000175839</c:v>
                </c:pt>
                <c:pt idx="3269">
                  <c:v>7105.3400000175834</c:v>
                </c:pt>
                <c:pt idx="3270">
                  <c:v>7105.3600000175838</c:v>
                </c:pt>
                <c:pt idx="3271">
                  <c:v>7105.3800000175834</c:v>
                </c:pt>
                <c:pt idx="3272">
                  <c:v>7105.4000000175802</c:v>
                </c:pt>
                <c:pt idx="3273">
                  <c:v>7105.4200000175824</c:v>
                </c:pt>
                <c:pt idx="3274">
                  <c:v>7105.4400000175801</c:v>
                </c:pt>
                <c:pt idx="3275">
                  <c:v>7105.4600000175824</c:v>
                </c:pt>
                <c:pt idx="3276">
                  <c:v>7105.4800000175801</c:v>
                </c:pt>
                <c:pt idx="3277">
                  <c:v>7105.5000000175814</c:v>
                </c:pt>
                <c:pt idx="3278">
                  <c:v>7105.5200000175837</c:v>
                </c:pt>
                <c:pt idx="3279">
                  <c:v>7105.5400000175814</c:v>
                </c:pt>
                <c:pt idx="3280">
                  <c:v>7105.5600000175837</c:v>
                </c:pt>
                <c:pt idx="3281">
                  <c:v>7105.5800000175814</c:v>
                </c:pt>
                <c:pt idx="3282">
                  <c:v>7105.6000000175836</c:v>
                </c:pt>
                <c:pt idx="3283">
                  <c:v>7105.6200000175841</c:v>
                </c:pt>
                <c:pt idx="3284">
                  <c:v>7105.6400000175936</c:v>
                </c:pt>
                <c:pt idx="3285">
                  <c:v>7105.660000017594</c:v>
                </c:pt>
                <c:pt idx="3286">
                  <c:v>7105.6800000175936</c:v>
                </c:pt>
                <c:pt idx="3287">
                  <c:v>7105.7000000175904</c:v>
                </c:pt>
                <c:pt idx="3288">
                  <c:v>7105.7200000175935</c:v>
                </c:pt>
                <c:pt idx="3289">
                  <c:v>7105.7400000175903</c:v>
                </c:pt>
                <c:pt idx="3290">
                  <c:v>7105.7600000175935</c:v>
                </c:pt>
                <c:pt idx="3291">
                  <c:v>7105.7800000175903</c:v>
                </c:pt>
                <c:pt idx="3292">
                  <c:v>7105.8000000175934</c:v>
                </c:pt>
                <c:pt idx="3293">
                  <c:v>7105.8200000175939</c:v>
                </c:pt>
                <c:pt idx="3294">
                  <c:v>7105.8400000175934</c:v>
                </c:pt>
                <c:pt idx="3295">
                  <c:v>7105.8600000175938</c:v>
                </c:pt>
                <c:pt idx="3296">
                  <c:v>7105.8800000175934</c:v>
                </c:pt>
                <c:pt idx="3297">
                  <c:v>7105.9000000175902</c:v>
                </c:pt>
                <c:pt idx="3298">
                  <c:v>7105.9200000175924</c:v>
                </c:pt>
                <c:pt idx="3299">
                  <c:v>7105.9400000175901</c:v>
                </c:pt>
                <c:pt idx="3300">
                  <c:v>7105.9600000175924</c:v>
                </c:pt>
                <c:pt idx="3301">
                  <c:v>7105.9800000175901</c:v>
                </c:pt>
                <c:pt idx="3302">
                  <c:v>7106.0000000175914</c:v>
                </c:pt>
                <c:pt idx="3303">
                  <c:v>7106.0200000175937</c:v>
                </c:pt>
                <c:pt idx="3304">
                  <c:v>7106.0400000175914</c:v>
                </c:pt>
                <c:pt idx="3305">
                  <c:v>7106.0600000175937</c:v>
                </c:pt>
                <c:pt idx="3306">
                  <c:v>7106.0800000176014</c:v>
                </c:pt>
                <c:pt idx="3307">
                  <c:v>7106.1000000176036</c:v>
                </c:pt>
                <c:pt idx="3308">
                  <c:v>7106.1200000176041</c:v>
                </c:pt>
                <c:pt idx="3309">
                  <c:v>7106.1400000176036</c:v>
                </c:pt>
                <c:pt idx="3310">
                  <c:v>7106.160000017604</c:v>
                </c:pt>
                <c:pt idx="3311">
                  <c:v>7106.1800000176036</c:v>
                </c:pt>
                <c:pt idx="3312">
                  <c:v>7106.2000000176004</c:v>
                </c:pt>
                <c:pt idx="3313">
                  <c:v>7106.2200000176035</c:v>
                </c:pt>
                <c:pt idx="3314">
                  <c:v>7106.2400000176003</c:v>
                </c:pt>
                <c:pt idx="3315">
                  <c:v>7106.2600000176035</c:v>
                </c:pt>
                <c:pt idx="3316">
                  <c:v>7106.2800000176003</c:v>
                </c:pt>
                <c:pt idx="3317">
                  <c:v>7106.3000000176035</c:v>
                </c:pt>
                <c:pt idx="3318">
                  <c:v>7106.3200000176039</c:v>
                </c:pt>
                <c:pt idx="3319">
                  <c:v>7106.3400000176034</c:v>
                </c:pt>
                <c:pt idx="3320">
                  <c:v>7106.3600000176039</c:v>
                </c:pt>
                <c:pt idx="3321">
                  <c:v>7106.3800000176034</c:v>
                </c:pt>
                <c:pt idx="3322">
                  <c:v>7106.4000000176002</c:v>
                </c:pt>
                <c:pt idx="3323">
                  <c:v>7106.4200000176024</c:v>
                </c:pt>
                <c:pt idx="3324">
                  <c:v>7106.4400000176001</c:v>
                </c:pt>
                <c:pt idx="3325">
                  <c:v>7106.4600000176024</c:v>
                </c:pt>
                <c:pt idx="3326">
                  <c:v>7106.4800000176001</c:v>
                </c:pt>
                <c:pt idx="3327">
                  <c:v>7106.5000000176024</c:v>
                </c:pt>
                <c:pt idx="3328">
                  <c:v>7106.5200000176037</c:v>
                </c:pt>
                <c:pt idx="3329">
                  <c:v>7106.5400000176114</c:v>
                </c:pt>
                <c:pt idx="3330">
                  <c:v>7106.5600000176137</c:v>
                </c:pt>
                <c:pt idx="3331">
                  <c:v>7106.5800000176114</c:v>
                </c:pt>
                <c:pt idx="3332">
                  <c:v>7106.6000000176136</c:v>
                </c:pt>
                <c:pt idx="3333">
                  <c:v>7106.6200000176141</c:v>
                </c:pt>
                <c:pt idx="3334">
                  <c:v>7106.6400000176136</c:v>
                </c:pt>
                <c:pt idx="3335">
                  <c:v>7106.660000017614</c:v>
                </c:pt>
                <c:pt idx="3336">
                  <c:v>7106.6800000176136</c:v>
                </c:pt>
                <c:pt idx="3337">
                  <c:v>7106.7000000176104</c:v>
                </c:pt>
                <c:pt idx="3338">
                  <c:v>7106.7200000176135</c:v>
                </c:pt>
                <c:pt idx="3339">
                  <c:v>7106.7400000176103</c:v>
                </c:pt>
                <c:pt idx="3340">
                  <c:v>7106.7600000176135</c:v>
                </c:pt>
                <c:pt idx="3341">
                  <c:v>7106.7800000176103</c:v>
                </c:pt>
                <c:pt idx="3342">
                  <c:v>7106.8000000176135</c:v>
                </c:pt>
                <c:pt idx="3343">
                  <c:v>7106.8200000176139</c:v>
                </c:pt>
                <c:pt idx="3344">
                  <c:v>7106.8400000176134</c:v>
                </c:pt>
                <c:pt idx="3345">
                  <c:v>7106.8600000176139</c:v>
                </c:pt>
                <c:pt idx="3346">
                  <c:v>7106.8800000176134</c:v>
                </c:pt>
                <c:pt idx="3347">
                  <c:v>7106.9000000176102</c:v>
                </c:pt>
                <c:pt idx="3348">
                  <c:v>7106.9200000176124</c:v>
                </c:pt>
                <c:pt idx="3349">
                  <c:v>7106.9400000176101</c:v>
                </c:pt>
                <c:pt idx="3350">
                  <c:v>7106.9600000176124</c:v>
                </c:pt>
                <c:pt idx="3351">
                  <c:v>7106.9800000176101</c:v>
                </c:pt>
                <c:pt idx="3352">
                  <c:v>7107.0000000176224</c:v>
                </c:pt>
                <c:pt idx="3353">
                  <c:v>7107.0200000176237</c:v>
                </c:pt>
                <c:pt idx="3354">
                  <c:v>7107.0400000176214</c:v>
                </c:pt>
                <c:pt idx="3355">
                  <c:v>7107.0600000176237</c:v>
                </c:pt>
                <c:pt idx="3356">
                  <c:v>7107.0800000176214</c:v>
                </c:pt>
                <c:pt idx="3357">
                  <c:v>7107.1000000176236</c:v>
                </c:pt>
                <c:pt idx="3358">
                  <c:v>7107.1200000176241</c:v>
                </c:pt>
                <c:pt idx="3359">
                  <c:v>7107.1400000176236</c:v>
                </c:pt>
                <c:pt idx="3360">
                  <c:v>7107.160000017624</c:v>
                </c:pt>
                <c:pt idx="3361">
                  <c:v>7107.1800000176236</c:v>
                </c:pt>
                <c:pt idx="3362">
                  <c:v>7107.2000000176204</c:v>
                </c:pt>
                <c:pt idx="3363">
                  <c:v>7107.2200000176235</c:v>
                </c:pt>
                <c:pt idx="3364">
                  <c:v>7107.2400000176203</c:v>
                </c:pt>
                <c:pt idx="3365">
                  <c:v>7107.2600000176235</c:v>
                </c:pt>
                <c:pt idx="3366">
                  <c:v>7107.2800000176203</c:v>
                </c:pt>
                <c:pt idx="3367">
                  <c:v>7107.3000000176235</c:v>
                </c:pt>
                <c:pt idx="3368">
                  <c:v>7107.3200000176239</c:v>
                </c:pt>
                <c:pt idx="3369">
                  <c:v>7107.3400000176234</c:v>
                </c:pt>
                <c:pt idx="3370">
                  <c:v>7107.3600000176239</c:v>
                </c:pt>
                <c:pt idx="3371">
                  <c:v>7107.3800000176234</c:v>
                </c:pt>
                <c:pt idx="3372">
                  <c:v>7107.4000000176202</c:v>
                </c:pt>
                <c:pt idx="3373">
                  <c:v>7107.4200000176224</c:v>
                </c:pt>
                <c:pt idx="3374">
                  <c:v>7107.4400000176202</c:v>
                </c:pt>
                <c:pt idx="3375">
                  <c:v>7107.4600000176324</c:v>
                </c:pt>
                <c:pt idx="3376">
                  <c:v>7107.4800000176301</c:v>
                </c:pt>
                <c:pt idx="3377">
                  <c:v>7107.5000000176324</c:v>
                </c:pt>
                <c:pt idx="3378">
                  <c:v>7107.5200000176337</c:v>
                </c:pt>
                <c:pt idx="3379">
                  <c:v>7107.5400000176314</c:v>
                </c:pt>
                <c:pt idx="3380">
                  <c:v>7107.5600000176337</c:v>
                </c:pt>
                <c:pt idx="3381">
                  <c:v>7107.5800000176314</c:v>
                </c:pt>
                <c:pt idx="3382">
                  <c:v>7107.6000000176336</c:v>
                </c:pt>
                <c:pt idx="3383">
                  <c:v>7107.6200000176341</c:v>
                </c:pt>
                <c:pt idx="3384">
                  <c:v>7107.6400000176336</c:v>
                </c:pt>
                <c:pt idx="3385">
                  <c:v>7107.660000017634</c:v>
                </c:pt>
                <c:pt idx="3386">
                  <c:v>7107.6800000176336</c:v>
                </c:pt>
                <c:pt idx="3387">
                  <c:v>7107.7000000176304</c:v>
                </c:pt>
                <c:pt idx="3388">
                  <c:v>7107.7200000176335</c:v>
                </c:pt>
                <c:pt idx="3389">
                  <c:v>7107.7400000176303</c:v>
                </c:pt>
                <c:pt idx="3390">
                  <c:v>7107.7600000176335</c:v>
                </c:pt>
                <c:pt idx="3391">
                  <c:v>7107.7800000176303</c:v>
                </c:pt>
                <c:pt idx="3392">
                  <c:v>7107.8000000176335</c:v>
                </c:pt>
                <c:pt idx="3393">
                  <c:v>7107.8200000176339</c:v>
                </c:pt>
                <c:pt idx="3394">
                  <c:v>7107.8400000176334</c:v>
                </c:pt>
                <c:pt idx="3395">
                  <c:v>7107.8600000176339</c:v>
                </c:pt>
                <c:pt idx="3396">
                  <c:v>7107.8800000176334</c:v>
                </c:pt>
                <c:pt idx="3397">
                  <c:v>7107.9000000176302</c:v>
                </c:pt>
                <c:pt idx="3398">
                  <c:v>7107.9200000176434</c:v>
                </c:pt>
                <c:pt idx="3399">
                  <c:v>7107.9400000176402</c:v>
                </c:pt>
                <c:pt idx="3400">
                  <c:v>7107.9600000176424</c:v>
                </c:pt>
                <c:pt idx="3401">
                  <c:v>7107.9800000176401</c:v>
                </c:pt>
                <c:pt idx="3402">
                  <c:v>7108.0000000176424</c:v>
                </c:pt>
                <c:pt idx="3403">
                  <c:v>7108.0200000176437</c:v>
                </c:pt>
                <c:pt idx="3404">
                  <c:v>7108.0400000176414</c:v>
                </c:pt>
                <c:pt idx="3405">
                  <c:v>7108.0600000176437</c:v>
                </c:pt>
                <c:pt idx="3406">
                  <c:v>7108.0800000176414</c:v>
                </c:pt>
                <c:pt idx="3407">
                  <c:v>7108.1000000176437</c:v>
                </c:pt>
                <c:pt idx="3408">
                  <c:v>7108.120000017645</c:v>
                </c:pt>
                <c:pt idx="3409">
                  <c:v>7108.1400000176436</c:v>
                </c:pt>
                <c:pt idx="3410">
                  <c:v>7108.1600000176441</c:v>
                </c:pt>
                <c:pt idx="3411">
                  <c:v>7108.1800000176436</c:v>
                </c:pt>
                <c:pt idx="3412">
                  <c:v>7108.2000000176404</c:v>
                </c:pt>
                <c:pt idx="3413">
                  <c:v>7108.2200000176435</c:v>
                </c:pt>
                <c:pt idx="3414">
                  <c:v>7108.2400000176403</c:v>
                </c:pt>
                <c:pt idx="3415">
                  <c:v>7108.2600000176435</c:v>
                </c:pt>
                <c:pt idx="3416">
                  <c:v>7108.2800000176403</c:v>
                </c:pt>
                <c:pt idx="3417">
                  <c:v>7108.3000000176435</c:v>
                </c:pt>
                <c:pt idx="3418">
                  <c:v>7108.3200000176439</c:v>
                </c:pt>
                <c:pt idx="3419">
                  <c:v>7108.3400000176434</c:v>
                </c:pt>
                <c:pt idx="3420">
                  <c:v>7108.3600000176439</c:v>
                </c:pt>
                <c:pt idx="3421">
                  <c:v>7108.3800000176534</c:v>
                </c:pt>
                <c:pt idx="3422">
                  <c:v>7108.4000000176502</c:v>
                </c:pt>
                <c:pt idx="3423">
                  <c:v>7108.4200000176534</c:v>
                </c:pt>
                <c:pt idx="3424">
                  <c:v>7108.4400000176502</c:v>
                </c:pt>
                <c:pt idx="3425">
                  <c:v>7108.4600000176524</c:v>
                </c:pt>
                <c:pt idx="3426">
                  <c:v>7108.4800000176501</c:v>
                </c:pt>
                <c:pt idx="3427">
                  <c:v>7108.5000000176524</c:v>
                </c:pt>
                <c:pt idx="3428">
                  <c:v>7108.5200000176537</c:v>
                </c:pt>
                <c:pt idx="3429">
                  <c:v>7108.5400000176514</c:v>
                </c:pt>
                <c:pt idx="3430">
                  <c:v>7108.5600000176537</c:v>
                </c:pt>
                <c:pt idx="3431">
                  <c:v>7108.5800000176514</c:v>
                </c:pt>
                <c:pt idx="3432">
                  <c:v>7108.6000000176537</c:v>
                </c:pt>
                <c:pt idx="3433">
                  <c:v>7108.620000017655</c:v>
                </c:pt>
                <c:pt idx="3434">
                  <c:v>7108.6400000176536</c:v>
                </c:pt>
                <c:pt idx="3435">
                  <c:v>7108.6600000176541</c:v>
                </c:pt>
                <c:pt idx="3436">
                  <c:v>7108.6800000176536</c:v>
                </c:pt>
                <c:pt idx="3437">
                  <c:v>7108.7000000176504</c:v>
                </c:pt>
                <c:pt idx="3438">
                  <c:v>7108.7200000176535</c:v>
                </c:pt>
                <c:pt idx="3439">
                  <c:v>7108.7400000176503</c:v>
                </c:pt>
                <c:pt idx="3440">
                  <c:v>7108.7600000176535</c:v>
                </c:pt>
                <c:pt idx="3441">
                  <c:v>7108.7800000176503</c:v>
                </c:pt>
                <c:pt idx="3442">
                  <c:v>7108.8000000176535</c:v>
                </c:pt>
                <c:pt idx="3443">
                  <c:v>7108.8200000176539</c:v>
                </c:pt>
                <c:pt idx="3444">
                  <c:v>7108.8400000176634</c:v>
                </c:pt>
                <c:pt idx="3445">
                  <c:v>7108.8600000176639</c:v>
                </c:pt>
                <c:pt idx="3446">
                  <c:v>7108.8800000176634</c:v>
                </c:pt>
                <c:pt idx="3447">
                  <c:v>7108.9000000176602</c:v>
                </c:pt>
                <c:pt idx="3448">
                  <c:v>7108.9200000176634</c:v>
                </c:pt>
                <c:pt idx="3449">
                  <c:v>7108.9400000176602</c:v>
                </c:pt>
                <c:pt idx="3450">
                  <c:v>7108.9600000176624</c:v>
                </c:pt>
                <c:pt idx="3451">
                  <c:v>7108.9800000176601</c:v>
                </c:pt>
                <c:pt idx="3452">
                  <c:v>7109.0000000176624</c:v>
                </c:pt>
                <c:pt idx="3453">
                  <c:v>7109.0200000176637</c:v>
                </c:pt>
                <c:pt idx="3454">
                  <c:v>7109.0400000176614</c:v>
                </c:pt>
                <c:pt idx="3455">
                  <c:v>7109.0600000176637</c:v>
                </c:pt>
                <c:pt idx="3456">
                  <c:v>7109.0800000176614</c:v>
                </c:pt>
                <c:pt idx="3457">
                  <c:v>7109.1000000176637</c:v>
                </c:pt>
                <c:pt idx="3458">
                  <c:v>7109.1200000176641</c:v>
                </c:pt>
                <c:pt idx="3459">
                  <c:v>7109.1400000176636</c:v>
                </c:pt>
                <c:pt idx="3460">
                  <c:v>7109.1600000176641</c:v>
                </c:pt>
                <c:pt idx="3461">
                  <c:v>7109.1800000176636</c:v>
                </c:pt>
                <c:pt idx="3462">
                  <c:v>7109.2000000176604</c:v>
                </c:pt>
                <c:pt idx="3463">
                  <c:v>7109.2200000176636</c:v>
                </c:pt>
                <c:pt idx="3464">
                  <c:v>7109.2400000176603</c:v>
                </c:pt>
                <c:pt idx="3465">
                  <c:v>7109.2600000176635</c:v>
                </c:pt>
                <c:pt idx="3466">
                  <c:v>7109.2800000176603</c:v>
                </c:pt>
                <c:pt idx="3467">
                  <c:v>7109.3000000176735</c:v>
                </c:pt>
                <c:pt idx="3468">
                  <c:v>7109.3200000176739</c:v>
                </c:pt>
                <c:pt idx="3469">
                  <c:v>7109.3400000176734</c:v>
                </c:pt>
                <c:pt idx="3470">
                  <c:v>7109.3600000176739</c:v>
                </c:pt>
                <c:pt idx="3471">
                  <c:v>7109.3800000176734</c:v>
                </c:pt>
                <c:pt idx="3472">
                  <c:v>7109.4000000176702</c:v>
                </c:pt>
                <c:pt idx="3473">
                  <c:v>7109.4200000176734</c:v>
                </c:pt>
                <c:pt idx="3474">
                  <c:v>7109.4400000176702</c:v>
                </c:pt>
                <c:pt idx="3475">
                  <c:v>7109.4600000176724</c:v>
                </c:pt>
                <c:pt idx="3476">
                  <c:v>7109.4800000176701</c:v>
                </c:pt>
                <c:pt idx="3477">
                  <c:v>7109.5000000176724</c:v>
                </c:pt>
                <c:pt idx="3478">
                  <c:v>7109.5200000176737</c:v>
                </c:pt>
                <c:pt idx="3479">
                  <c:v>7109.5400000176714</c:v>
                </c:pt>
                <c:pt idx="3480">
                  <c:v>7109.5600000176737</c:v>
                </c:pt>
                <c:pt idx="3481">
                  <c:v>7109.5800000176714</c:v>
                </c:pt>
                <c:pt idx="3482">
                  <c:v>7109.6000000176737</c:v>
                </c:pt>
                <c:pt idx="3483">
                  <c:v>7109.6200000176741</c:v>
                </c:pt>
                <c:pt idx="3484">
                  <c:v>7109.6400000176736</c:v>
                </c:pt>
                <c:pt idx="3485">
                  <c:v>7109.6600000176741</c:v>
                </c:pt>
                <c:pt idx="3486">
                  <c:v>7109.6800000176736</c:v>
                </c:pt>
                <c:pt idx="3487">
                  <c:v>7109.7000000176704</c:v>
                </c:pt>
                <c:pt idx="3488">
                  <c:v>7109.7200000176736</c:v>
                </c:pt>
                <c:pt idx="3489">
                  <c:v>7109.7400000176704</c:v>
                </c:pt>
                <c:pt idx="3490">
                  <c:v>7109.7600000176835</c:v>
                </c:pt>
                <c:pt idx="3491">
                  <c:v>7109.7800000176803</c:v>
                </c:pt>
                <c:pt idx="3492">
                  <c:v>7109.8000000176835</c:v>
                </c:pt>
                <c:pt idx="3493">
                  <c:v>7109.8200000176839</c:v>
                </c:pt>
                <c:pt idx="3494">
                  <c:v>7109.8400000176835</c:v>
                </c:pt>
                <c:pt idx="3495">
                  <c:v>7109.8600000176839</c:v>
                </c:pt>
                <c:pt idx="3496">
                  <c:v>7109.8800000176834</c:v>
                </c:pt>
                <c:pt idx="3497">
                  <c:v>7109.9000000176802</c:v>
                </c:pt>
                <c:pt idx="3498">
                  <c:v>7109.9200000176834</c:v>
                </c:pt>
                <c:pt idx="3499">
                  <c:v>7109.9400000176802</c:v>
                </c:pt>
                <c:pt idx="3500">
                  <c:v>7109.9600000176824</c:v>
                </c:pt>
                <c:pt idx="3501">
                  <c:v>7109.9800000176801</c:v>
                </c:pt>
                <c:pt idx="3502">
                  <c:v>7110.0000000176824</c:v>
                </c:pt>
                <c:pt idx="3503">
                  <c:v>7110.0200000176837</c:v>
                </c:pt>
                <c:pt idx="3504">
                  <c:v>7110.0400000176824</c:v>
                </c:pt>
                <c:pt idx="3505">
                  <c:v>7110.0600000176837</c:v>
                </c:pt>
                <c:pt idx="3506">
                  <c:v>7110.0800000176814</c:v>
                </c:pt>
                <c:pt idx="3507">
                  <c:v>7110.1000000176837</c:v>
                </c:pt>
                <c:pt idx="3508">
                  <c:v>7110.1200000176841</c:v>
                </c:pt>
                <c:pt idx="3509">
                  <c:v>7110.1400000176836</c:v>
                </c:pt>
                <c:pt idx="3510">
                  <c:v>7110.1600000176841</c:v>
                </c:pt>
                <c:pt idx="3511">
                  <c:v>7110.1800000176836</c:v>
                </c:pt>
                <c:pt idx="3512">
                  <c:v>7110.2000000176804</c:v>
                </c:pt>
                <c:pt idx="3513">
                  <c:v>7110.2200000176936</c:v>
                </c:pt>
                <c:pt idx="3514">
                  <c:v>7110.2400000176904</c:v>
                </c:pt>
                <c:pt idx="3515">
                  <c:v>7110.2600000176935</c:v>
                </c:pt>
                <c:pt idx="3516">
                  <c:v>7110.2800000176903</c:v>
                </c:pt>
                <c:pt idx="3517">
                  <c:v>7110.3000000176935</c:v>
                </c:pt>
                <c:pt idx="3518">
                  <c:v>7110.3200000176939</c:v>
                </c:pt>
                <c:pt idx="3519">
                  <c:v>7110.3400000176935</c:v>
                </c:pt>
                <c:pt idx="3520">
                  <c:v>7110.3600000176939</c:v>
                </c:pt>
                <c:pt idx="3521">
                  <c:v>7110.3800000176934</c:v>
                </c:pt>
                <c:pt idx="3522">
                  <c:v>7110.4000000176902</c:v>
                </c:pt>
                <c:pt idx="3523">
                  <c:v>7110.4200000176934</c:v>
                </c:pt>
                <c:pt idx="3524">
                  <c:v>7110.4400000176902</c:v>
                </c:pt>
                <c:pt idx="3525">
                  <c:v>7110.4600000176924</c:v>
                </c:pt>
                <c:pt idx="3526">
                  <c:v>7110.4800000176901</c:v>
                </c:pt>
                <c:pt idx="3527">
                  <c:v>7110.5000000176924</c:v>
                </c:pt>
                <c:pt idx="3528">
                  <c:v>7110.5200000176937</c:v>
                </c:pt>
                <c:pt idx="3529">
                  <c:v>7110.5400000176924</c:v>
                </c:pt>
                <c:pt idx="3530">
                  <c:v>7110.5600000176937</c:v>
                </c:pt>
                <c:pt idx="3531">
                  <c:v>7110.5800000176914</c:v>
                </c:pt>
                <c:pt idx="3532">
                  <c:v>7110.6000000176937</c:v>
                </c:pt>
                <c:pt idx="3533">
                  <c:v>7110.6200000176941</c:v>
                </c:pt>
                <c:pt idx="3534">
                  <c:v>7110.6400000176936</c:v>
                </c:pt>
                <c:pt idx="3535">
                  <c:v>7110.6600000176941</c:v>
                </c:pt>
                <c:pt idx="3536">
                  <c:v>7110.6800000177036</c:v>
                </c:pt>
                <c:pt idx="3537">
                  <c:v>7110.7000000177004</c:v>
                </c:pt>
                <c:pt idx="3538">
                  <c:v>7110.7200000177036</c:v>
                </c:pt>
                <c:pt idx="3539">
                  <c:v>7110.7400000177004</c:v>
                </c:pt>
                <c:pt idx="3540">
                  <c:v>7110.7600000177035</c:v>
                </c:pt>
                <c:pt idx="3541">
                  <c:v>7110.7800000177003</c:v>
                </c:pt>
                <c:pt idx="3542">
                  <c:v>7110.8000000177035</c:v>
                </c:pt>
                <c:pt idx="3543">
                  <c:v>7110.8200000177039</c:v>
                </c:pt>
                <c:pt idx="3544">
                  <c:v>7110.8400000177035</c:v>
                </c:pt>
                <c:pt idx="3545">
                  <c:v>7110.8600000177039</c:v>
                </c:pt>
                <c:pt idx="3546">
                  <c:v>7110.8800000177034</c:v>
                </c:pt>
                <c:pt idx="3547">
                  <c:v>7110.9000000177002</c:v>
                </c:pt>
                <c:pt idx="3548">
                  <c:v>7110.9200000177034</c:v>
                </c:pt>
                <c:pt idx="3549">
                  <c:v>7110.9400000177002</c:v>
                </c:pt>
                <c:pt idx="3550">
                  <c:v>7110.9600000177024</c:v>
                </c:pt>
                <c:pt idx="3551">
                  <c:v>7110.9800000177001</c:v>
                </c:pt>
                <c:pt idx="3552">
                  <c:v>7111.0000000177024</c:v>
                </c:pt>
                <c:pt idx="3553">
                  <c:v>7111.0200000177038</c:v>
                </c:pt>
                <c:pt idx="3554">
                  <c:v>7111.0400000177024</c:v>
                </c:pt>
                <c:pt idx="3555">
                  <c:v>7111.0600000177037</c:v>
                </c:pt>
                <c:pt idx="3556">
                  <c:v>7111.0800000177014</c:v>
                </c:pt>
                <c:pt idx="3557">
                  <c:v>7111.1000000177037</c:v>
                </c:pt>
                <c:pt idx="3558">
                  <c:v>7111.1200000177141</c:v>
                </c:pt>
                <c:pt idx="3559">
                  <c:v>7111.1400000177136</c:v>
                </c:pt>
                <c:pt idx="3560">
                  <c:v>7111.1600000177141</c:v>
                </c:pt>
                <c:pt idx="3561">
                  <c:v>7111.1800000177136</c:v>
                </c:pt>
                <c:pt idx="3562">
                  <c:v>7111.2000000177104</c:v>
                </c:pt>
                <c:pt idx="3563">
                  <c:v>7111.2200000177136</c:v>
                </c:pt>
                <c:pt idx="3564">
                  <c:v>7111.2400000177104</c:v>
                </c:pt>
                <c:pt idx="3565">
                  <c:v>7111.2600000177135</c:v>
                </c:pt>
                <c:pt idx="3566">
                  <c:v>7111.2800000177103</c:v>
                </c:pt>
                <c:pt idx="3567">
                  <c:v>7111.3000000177135</c:v>
                </c:pt>
                <c:pt idx="3568">
                  <c:v>7111.3200000177139</c:v>
                </c:pt>
                <c:pt idx="3569">
                  <c:v>7111.3400000177135</c:v>
                </c:pt>
                <c:pt idx="3570">
                  <c:v>7111.3600000177139</c:v>
                </c:pt>
                <c:pt idx="3571">
                  <c:v>7111.3800000177134</c:v>
                </c:pt>
                <c:pt idx="3572">
                  <c:v>7111.4000000177102</c:v>
                </c:pt>
                <c:pt idx="3573">
                  <c:v>7111.4200000177134</c:v>
                </c:pt>
                <c:pt idx="3574">
                  <c:v>7111.4400000177102</c:v>
                </c:pt>
                <c:pt idx="3575">
                  <c:v>7111.4600000177124</c:v>
                </c:pt>
                <c:pt idx="3576">
                  <c:v>7111.4800000177102</c:v>
                </c:pt>
                <c:pt idx="3577">
                  <c:v>7111.5000000177124</c:v>
                </c:pt>
                <c:pt idx="3578">
                  <c:v>7111.5200000177138</c:v>
                </c:pt>
                <c:pt idx="3579">
                  <c:v>7111.5400000177124</c:v>
                </c:pt>
                <c:pt idx="3580">
                  <c:v>7111.5600000177137</c:v>
                </c:pt>
                <c:pt idx="3581">
                  <c:v>7111.5800000177214</c:v>
                </c:pt>
                <c:pt idx="3582">
                  <c:v>7111.6000000177237</c:v>
                </c:pt>
                <c:pt idx="3583">
                  <c:v>7111.6200000177241</c:v>
                </c:pt>
                <c:pt idx="3584">
                  <c:v>7111.6400000177237</c:v>
                </c:pt>
                <c:pt idx="3585">
                  <c:v>7111.6600000177241</c:v>
                </c:pt>
                <c:pt idx="3586">
                  <c:v>7111.6800000177236</c:v>
                </c:pt>
                <c:pt idx="3587">
                  <c:v>7111.7000000177204</c:v>
                </c:pt>
                <c:pt idx="3588">
                  <c:v>7111.7200000177236</c:v>
                </c:pt>
                <c:pt idx="3589">
                  <c:v>7111.7400000177204</c:v>
                </c:pt>
                <c:pt idx="3590">
                  <c:v>7111.7600000177235</c:v>
                </c:pt>
                <c:pt idx="3591">
                  <c:v>7111.7800000177203</c:v>
                </c:pt>
                <c:pt idx="3592">
                  <c:v>7111.8000000177235</c:v>
                </c:pt>
                <c:pt idx="3593">
                  <c:v>7111.8200000177239</c:v>
                </c:pt>
                <c:pt idx="3594">
                  <c:v>7111.8400000177235</c:v>
                </c:pt>
                <c:pt idx="3595">
                  <c:v>7111.8600000177239</c:v>
                </c:pt>
                <c:pt idx="3596">
                  <c:v>7111.8800000177234</c:v>
                </c:pt>
                <c:pt idx="3597">
                  <c:v>7111.9000000177202</c:v>
                </c:pt>
                <c:pt idx="3598">
                  <c:v>7111.9200000177234</c:v>
                </c:pt>
                <c:pt idx="3599">
                  <c:v>7111.9400000177202</c:v>
                </c:pt>
                <c:pt idx="3600">
                  <c:v>7111.9600000177234</c:v>
                </c:pt>
                <c:pt idx="3601">
                  <c:v>7111.9800000177202</c:v>
                </c:pt>
                <c:pt idx="3602">
                  <c:v>7112.0000000177224</c:v>
                </c:pt>
                <c:pt idx="3603">
                  <c:v>7112.0200000177238</c:v>
                </c:pt>
                <c:pt idx="3604">
                  <c:v>7112.0400000177324</c:v>
                </c:pt>
                <c:pt idx="3605">
                  <c:v>7112.0600000177337</c:v>
                </c:pt>
                <c:pt idx="3606">
                  <c:v>7112.0800000177314</c:v>
                </c:pt>
                <c:pt idx="3607">
                  <c:v>7112.1000000177337</c:v>
                </c:pt>
                <c:pt idx="3608">
                  <c:v>7112.1200000177341</c:v>
                </c:pt>
                <c:pt idx="3609">
                  <c:v>7112.1400000177337</c:v>
                </c:pt>
                <c:pt idx="3610">
                  <c:v>7112.160000017735</c:v>
                </c:pt>
                <c:pt idx="3611">
                  <c:v>7112.1800000177336</c:v>
                </c:pt>
                <c:pt idx="3612">
                  <c:v>7112.2000000177304</c:v>
                </c:pt>
                <c:pt idx="3613">
                  <c:v>7112.2200000177336</c:v>
                </c:pt>
                <c:pt idx="3614">
                  <c:v>7112.2400000177304</c:v>
                </c:pt>
                <c:pt idx="3615">
                  <c:v>7112.2600000177335</c:v>
                </c:pt>
                <c:pt idx="3616">
                  <c:v>7112.2800000177303</c:v>
                </c:pt>
                <c:pt idx="3617">
                  <c:v>7112.3000000177335</c:v>
                </c:pt>
                <c:pt idx="3618">
                  <c:v>7112.3200000177339</c:v>
                </c:pt>
                <c:pt idx="3619">
                  <c:v>7112.3400000177335</c:v>
                </c:pt>
                <c:pt idx="3620">
                  <c:v>7112.3600000177339</c:v>
                </c:pt>
                <c:pt idx="3621">
                  <c:v>7112.3800000177334</c:v>
                </c:pt>
                <c:pt idx="3622">
                  <c:v>7112.4000000177302</c:v>
                </c:pt>
                <c:pt idx="3623">
                  <c:v>7112.4200000177334</c:v>
                </c:pt>
                <c:pt idx="3624">
                  <c:v>7112.4400000177302</c:v>
                </c:pt>
                <c:pt idx="3625">
                  <c:v>7112.4600000177334</c:v>
                </c:pt>
                <c:pt idx="3626">
                  <c:v>7112.4800000177302</c:v>
                </c:pt>
                <c:pt idx="3627">
                  <c:v>7112.5000000177424</c:v>
                </c:pt>
                <c:pt idx="3628">
                  <c:v>7112.5200000177438</c:v>
                </c:pt>
                <c:pt idx="3629">
                  <c:v>7112.5400000177424</c:v>
                </c:pt>
                <c:pt idx="3630">
                  <c:v>7112.5600000177437</c:v>
                </c:pt>
                <c:pt idx="3631">
                  <c:v>7112.5800000177414</c:v>
                </c:pt>
                <c:pt idx="3632">
                  <c:v>7112.6000000177437</c:v>
                </c:pt>
                <c:pt idx="3633">
                  <c:v>7112.6200000177441</c:v>
                </c:pt>
                <c:pt idx="3634">
                  <c:v>7112.6400000177437</c:v>
                </c:pt>
                <c:pt idx="3635">
                  <c:v>7112.6600000177441</c:v>
                </c:pt>
                <c:pt idx="3636">
                  <c:v>7112.6800000177436</c:v>
                </c:pt>
                <c:pt idx="3637">
                  <c:v>7112.7000000177404</c:v>
                </c:pt>
                <c:pt idx="3638">
                  <c:v>7112.7200000177436</c:v>
                </c:pt>
                <c:pt idx="3639">
                  <c:v>7112.7400000177404</c:v>
                </c:pt>
                <c:pt idx="3640">
                  <c:v>7112.7600000177436</c:v>
                </c:pt>
                <c:pt idx="3641">
                  <c:v>7112.7800000177403</c:v>
                </c:pt>
                <c:pt idx="3642">
                  <c:v>7112.8000000177435</c:v>
                </c:pt>
                <c:pt idx="3643">
                  <c:v>7112.820000017744</c:v>
                </c:pt>
                <c:pt idx="3644">
                  <c:v>7112.8400000177435</c:v>
                </c:pt>
                <c:pt idx="3645">
                  <c:v>7112.8600000177439</c:v>
                </c:pt>
                <c:pt idx="3646">
                  <c:v>7112.8800000177434</c:v>
                </c:pt>
                <c:pt idx="3647">
                  <c:v>7112.9000000177402</c:v>
                </c:pt>
                <c:pt idx="3648">
                  <c:v>7112.9200000177434</c:v>
                </c:pt>
                <c:pt idx="3649">
                  <c:v>7112.9400000177402</c:v>
                </c:pt>
                <c:pt idx="3650">
                  <c:v>7112.9600000177534</c:v>
                </c:pt>
                <c:pt idx="3651">
                  <c:v>7112.9800000177502</c:v>
                </c:pt>
                <c:pt idx="3652">
                  <c:v>7113.0000000177524</c:v>
                </c:pt>
                <c:pt idx="3653">
                  <c:v>7113.0200000177538</c:v>
                </c:pt>
                <c:pt idx="3654">
                  <c:v>7113.0400000177524</c:v>
                </c:pt>
                <c:pt idx="3655">
                  <c:v>7113.0600000177537</c:v>
                </c:pt>
                <c:pt idx="3656">
                  <c:v>7113.0800000177514</c:v>
                </c:pt>
                <c:pt idx="3657">
                  <c:v>7113.1000000177537</c:v>
                </c:pt>
                <c:pt idx="3658">
                  <c:v>7113.1200000177541</c:v>
                </c:pt>
                <c:pt idx="3659">
                  <c:v>7113.1400000177537</c:v>
                </c:pt>
                <c:pt idx="3660">
                  <c:v>7113.1600000177541</c:v>
                </c:pt>
                <c:pt idx="3661">
                  <c:v>7113.1800000177536</c:v>
                </c:pt>
                <c:pt idx="3662">
                  <c:v>7113.2000000177504</c:v>
                </c:pt>
                <c:pt idx="3663">
                  <c:v>7113.2200000177536</c:v>
                </c:pt>
                <c:pt idx="3664">
                  <c:v>7113.2400000177504</c:v>
                </c:pt>
                <c:pt idx="3665">
                  <c:v>7113.2600000177536</c:v>
                </c:pt>
                <c:pt idx="3666">
                  <c:v>7113.2800000177504</c:v>
                </c:pt>
                <c:pt idx="3667">
                  <c:v>7113.3000000177535</c:v>
                </c:pt>
                <c:pt idx="3668">
                  <c:v>7113.320000017754</c:v>
                </c:pt>
                <c:pt idx="3669">
                  <c:v>7113.3400000177535</c:v>
                </c:pt>
                <c:pt idx="3670">
                  <c:v>7113.3600000177539</c:v>
                </c:pt>
                <c:pt idx="3671">
                  <c:v>7113.3800000177534</c:v>
                </c:pt>
                <c:pt idx="3672">
                  <c:v>7113.4000000177502</c:v>
                </c:pt>
                <c:pt idx="3673">
                  <c:v>7113.4200000177634</c:v>
                </c:pt>
                <c:pt idx="3674">
                  <c:v>7113.4400000177602</c:v>
                </c:pt>
                <c:pt idx="3675">
                  <c:v>7113.4600000177634</c:v>
                </c:pt>
                <c:pt idx="3676">
                  <c:v>7113.4800000177602</c:v>
                </c:pt>
                <c:pt idx="3677">
                  <c:v>7113.5000000177624</c:v>
                </c:pt>
                <c:pt idx="3678">
                  <c:v>7113.5200000177638</c:v>
                </c:pt>
                <c:pt idx="3679">
                  <c:v>7113.5400000177624</c:v>
                </c:pt>
                <c:pt idx="3680">
                  <c:v>7113.5600000177637</c:v>
                </c:pt>
                <c:pt idx="3681">
                  <c:v>7113.5800000177614</c:v>
                </c:pt>
                <c:pt idx="3682">
                  <c:v>7113.6000000177637</c:v>
                </c:pt>
                <c:pt idx="3683">
                  <c:v>7113.6200000177641</c:v>
                </c:pt>
                <c:pt idx="3684">
                  <c:v>7113.6400000177637</c:v>
                </c:pt>
                <c:pt idx="3685">
                  <c:v>7113.6600000177641</c:v>
                </c:pt>
                <c:pt idx="3686">
                  <c:v>7113.6800000177636</c:v>
                </c:pt>
                <c:pt idx="3687">
                  <c:v>7113.7000000177604</c:v>
                </c:pt>
                <c:pt idx="3688">
                  <c:v>7113.7200000177636</c:v>
                </c:pt>
                <c:pt idx="3689">
                  <c:v>7113.7400000177604</c:v>
                </c:pt>
                <c:pt idx="3690">
                  <c:v>7113.7600000177636</c:v>
                </c:pt>
                <c:pt idx="3691">
                  <c:v>7113.7800000177604</c:v>
                </c:pt>
                <c:pt idx="3692">
                  <c:v>7113.8000000177635</c:v>
                </c:pt>
                <c:pt idx="3693">
                  <c:v>7113.820000017764</c:v>
                </c:pt>
                <c:pt idx="3694">
                  <c:v>7113.8400000177635</c:v>
                </c:pt>
                <c:pt idx="3695">
                  <c:v>7113.8600000177639</c:v>
                </c:pt>
                <c:pt idx="3696">
                  <c:v>7113.8800000177735</c:v>
                </c:pt>
                <c:pt idx="3697">
                  <c:v>7113.9000000177703</c:v>
                </c:pt>
                <c:pt idx="3698">
                  <c:v>7113.9200000177734</c:v>
                </c:pt>
                <c:pt idx="3699">
                  <c:v>7113.9400000177702</c:v>
                </c:pt>
                <c:pt idx="3700">
                  <c:v>7113.9600000177734</c:v>
                </c:pt>
                <c:pt idx="3701">
                  <c:v>7113.9800000177702</c:v>
                </c:pt>
                <c:pt idx="3702">
                  <c:v>7114.0000000177724</c:v>
                </c:pt>
                <c:pt idx="3703">
                  <c:v>7114.0200000177738</c:v>
                </c:pt>
                <c:pt idx="3704">
                  <c:v>7114.0400000177724</c:v>
                </c:pt>
                <c:pt idx="3705">
                  <c:v>7114.0600000177737</c:v>
                </c:pt>
                <c:pt idx="3706">
                  <c:v>7114.0800000177724</c:v>
                </c:pt>
                <c:pt idx="3707">
                  <c:v>7114.1000000177737</c:v>
                </c:pt>
                <c:pt idx="3708">
                  <c:v>7114.1200000177741</c:v>
                </c:pt>
                <c:pt idx="3709">
                  <c:v>7114.1400000177737</c:v>
                </c:pt>
                <c:pt idx="3710">
                  <c:v>7114.1600000177741</c:v>
                </c:pt>
                <c:pt idx="3711">
                  <c:v>7114.1800000177736</c:v>
                </c:pt>
                <c:pt idx="3712">
                  <c:v>7114.2000000177704</c:v>
                </c:pt>
                <c:pt idx="3713">
                  <c:v>7114.2200000177736</c:v>
                </c:pt>
                <c:pt idx="3714">
                  <c:v>7114.2400000177704</c:v>
                </c:pt>
                <c:pt idx="3715">
                  <c:v>7114.2600000177736</c:v>
                </c:pt>
                <c:pt idx="3716">
                  <c:v>7114.2800000177704</c:v>
                </c:pt>
                <c:pt idx="3717">
                  <c:v>7114.3000000177735</c:v>
                </c:pt>
                <c:pt idx="3718">
                  <c:v>7114.320000017774</c:v>
                </c:pt>
                <c:pt idx="3719">
                  <c:v>7114.3400000177835</c:v>
                </c:pt>
                <c:pt idx="3720">
                  <c:v>7114.3600000177839</c:v>
                </c:pt>
                <c:pt idx="3721">
                  <c:v>7114.3800000177835</c:v>
                </c:pt>
                <c:pt idx="3722">
                  <c:v>7114.4000000177803</c:v>
                </c:pt>
                <c:pt idx="3723">
                  <c:v>7114.4200000177834</c:v>
                </c:pt>
                <c:pt idx="3724">
                  <c:v>7114.4400000177802</c:v>
                </c:pt>
                <c:pt idx="3725">
                  <c:v>7114.4600000177834</c:v>
                </c:pt>
                <c:pt idx="3726">
                  <c:v>7114.4800000177802</c:v>
                </c:pt>
                <c:pt idx="3727">
                  <c:v>7114.5000000177824</c:v>
                </c:pt>
                <c:pt idx="3728">
                  <c:v>7114.5200000177838</c:v>
                </c:pt>
                <c:pt idx="3729">
                  <c:v>7114.5400000177824</c:v>
                </c:pt>
                <c:pt idx="3730">
                  <c:v>7114.5600000177838</c:v>
                </c:pt>
                <c:pt idx="3731">
                  <c:v>7114.5800000177824</c:v>
                </c:pt>
                <c:pt idx="3732">
                  <c:v>7114.6000000177837</c:v>
                </c:pt>
                <c:pt idx="3733">
                  <c:v>7114.6200000177842</c:v>
                </c:pt>
                <c:pt idx="3734">
                  <c:v>7114.6400000177837</c:v>
                </c:pt>
                <c:pt idx="3735">
                  <c:v>7114.6600000177841</c:v>
                </c:pt>
                <c:pt idx="3736">
                  <c:v>7114.6800000177836</c:v>
                </c:pt>
                <c:pt idx="3737">
                  <c:v>7114.7000000177804</c:v>
                </c:pt>
                <c:pt idx="3738">
                  <c:v>7114.7200000177836</c:v>
                </c:pt>
                <c:pt idx="3739">
                  <c:v>7114.7400000177804</c:v>
                </c:pt>
                <c:pt idx="3740">
                  <c:v>7114.7600000177836</c:v>
                </c:pt>
                <c:pt idx="3741">
                  <c:v>7114.7800000177804</c:v>
                </c:pt>
                <c:pt idx="3742">
                  <c:v>7114.8000000177935</c:v>
                </c:pt>
                <c:pt idx="3743">
                  <c:v>7114.820000017794</c:v>
                </c:pt>
                <c:pt idx="3744">
                  <c:v>7114.8400000177935</c:v>
                </c:pt>
                <c:pt idx="3745">
                  <c:v>7114.8600000177939</c:v>
                </c:pt>
                <c:pt idx="3746">
                  <c:v>7114.8800000177935</c:v>
                </c:pt>
                <c:pt idx="3747">
                  <c:v>7114.9000000177903</c:v>
                </c:pt>
                <c:pt idx="3748">
                  <c:v>7114.9200000177934</c:v>
                </c:pt>
                <c:pt idx="3749">
                  <c:v>7114.9400000177902</c:v>
                </c:pt>
                <c:pt idx="3750">
                  <c:v>7114.9600000177934</c:v>
                </c:pt>
                <c:pt idx="3751">
                  <c:v>7114.9800000177902</c:v>
                </c:pt>
                <c:pt idx="3752">
                  <c:v>7115.0000000177924</c:v>
                </c:pt>
                <c:pt idx="3753">
                  <c:v>7115.0200000177938</c:v>
                </c:pt>
                <c:pt idx="3754">
                  <c:v>7115.0400000177924</c:v>
                </c:pt>
                <c:pt idx="3755">
                  <c:v>7115.0600000177938</c:v>
                </c:pt>
                <c:pt idx="3756">
                  <c:v>7115.0800000177924</c:v>
                </c:pt>
                <c:pt idx="3757">
                  <c:v>7115.1000000177937</c:v>
                </c:pt>
                <c:pt idx="3758">
                  <c:v>7115.1200000177942</c:v>
                </c:pt>
                <c:pt idx="3759">
                  <c:v>7115.1400000177937</c:v>
                </c:pt>
                <c:pt idx="3760">
                  <c:v>7115.1600000177941</c:v>
                </c:pt>
                <c:pt idx="3761">
                  <c:v>7115.1800000177936</c:v>
                </c:pt>
                <c:pt idx="3762">
                  <c:v>7115.2000000177904</c:v>
                </c:pt>
                <c:pt idx="3763">
                  <c:v>7115.2200000177936</c:v>
                </c:pt>
                <c:pt idx="3764">
                  <c:v>7115.2400000177904</c:v>
                </c:pt>
                <c:pt idx="3765">
                  <c:v>7115.2600000178036</c:v>
                </c:pt>
                <c:pt idx="3766">
                  <c:v>7115.2800000178004</c:v>
                </c:pt>
                <c:pt idx="3767">
                  <c:v>7115.3000000178035</c:v>
                </c:pt>
                <c:pt idx="3768">
                  <c:v>7115.320000017804</c:v>
                </c:pt>
                <c:pt idx="3769">
                  <c:v>7115.3400000178035</c:v>
                </c:pt>
                <c:pt idx="3770">
                  <c:v>7115.3600000178039</c:v>
                </c:pt>
                <c:pt idx="3771">
                  <c:v>7115.3800000178035</c:v>
                </c:pt>
                <c:pt idx="3772">
                  <c:v>7115.4000000178003</c:v>
                </c:pt>
                <c:pt idx="3773">
                  <c:v>7115.4200000178034</c:v>
                </c:pt>
                <c:pt idx="3774">
                  <c:v>7115.4400000178002</c:v>
                </c:pt>
                <c:pt idx="3775">
                  <c:v>7115.4600000178034</c:v>
                </c:pt>
                <c:pt idx="3776">
                  <c:v>7115.4800000178002</c:v>
                </c:pt>
                <c:pt idx="3777">
                  <c:v>7115.5000000178024</c:v>
                </c:pt>
                <c:pt idx="3778">
                  <c:v>7115.5200000178038</c:v>
                </c:pt>
                <c:pt idx="3779">
                  <c:v>7115.5400000178024</c:v>
                </c:pt>
                <c:pt idx="3780">
                  <c:v>7115.5600000178038</c:v>
                </c:pt>
                <c:pt idx="3781">
                  <c:v>7115.5800000178024</c:v>
                </c:pt>
                <c:pt idx="3782">
                  <c:v>7115.6000000178037</c:v>
                </c:pt>
                <c:pt idx="3783">
                  <c:v>7115.6200000178042</c:v>
                </c:pt>
                <c:pt idx="3784">
                  <c:v>7115.6400000178037</c:v>
                </c:pt>
                <c:pt idx="3785">
                  <c:v>7115.6600000178041</c:v>
                </c:pt>
                <c:pt idx="3786">
                  <c:v>7115.6800000178036</c:v>
                </c:pt>
                <c:pt idx="3787">
                  <c:v>7115.7000000178004</c:v>
                </c:pt>
                <c:pt idx="3788">
                  <c:v>7115.7200000178136</c:v>
                </c:pt>
                <c:pt idx="3789">
                  <c:v>7115.7400000178104</c:v>
                </c:pt>
                <c:pt idx="3790">
                  <c:v>7115.7600000178136</c:v>
                </c:pt>
                <c:pt idx="3791">
                  <c:v>7115.7800000178104</c:v>
                </c:pt>
                <c:pt idx="3792">
                  <c:v>7115.8000000178135</c:v>
                </c:pt>
                <c:pt idx="3793">
                  <c:v>7115.820000017814</c:v>
                </c:pt>
                <c:pt idx="3794">
                  <c:v>7115.8400000178135</c:v>
                </c:pt>
                <c:pt idx="3795">
                  <c:v>7115.8600000178139</c:v>
                </c:pt>
                <c:pt idx="3796">
                  <c:v>7115.8800000178135</c:v>
                </c:pt>
                <c:pt idx="3797">
                  <c:v>7115.9000000178103</c:v>
                </c:pt>
                <c:pt idx="3798">
                  <c:v>7115.9200000178134</c:v>
                </c:pt>
                <c:pt idx="3799">
                  <c:v>7115.9400000178102</c:v>
                </c:pt>
                <c:pt idx="3800">
                  <c:v>7115.9600000178134</c:v>
                </c:pt>
                <c:pt idx="3801">
                  <c:v>7115.9800000178102</c:v>
                </c:pt>
                <c:pt idx="3802">
                  <c:v>7116.0000000178134</c:v>
                </c:pt>
                <c:pt idx="3803">
                  <c:v>7116.0200000178138</c:v>
                </c:pt>
                <c:pt idx="3804">
                  <c:v>7116.0400000178124</c:v>
                </c:pt>
                <c:pt idx="3805">
                  <c:v>7116.0600000178138</c:v>
                </c:pt>
                <c:pt idx="3806">
                  <c:v>7116.0800000178124</c:v>
                </c:pt>
                <c:pt idx="3807">
                  <c:v>7116.1000000178137</c:v>
                </c:pt>
                <c:pt idx="3808">
                  <c:v>7116.1200000178142</c:v>
                </c:pt>
                <c:pt idx="3809">
                  <c:v>7116.1400000178137</c:v>
                </c:pt>
                <c:pt idx="3810">
                  <c:v>7116.1600000178241</c:v>
                </c:pt>
                <c:pt idx="3811">
                  <c:v>7116.1800000178237</c:v>
                </c:pt>
                <c:pt idx="3812">
                  <c:v>7116.2000000178214</c:v>
                </c:pt>
                <c:pt idx="3813">
                  <c:v>7116.2200000178236</c:v>
                </c:pt>
                <c:pt idx="3814">
                  <c:v>7116.2400000178204</c:v>
                </c:pt>
                <c:pt idx="3815">
                  <c:v>7116.2600000178236</c:v>
                </c:pt>
                <c:pt idx="3816">
                  <c:v>7116.2800000178204</c:v>
                </c:pt>
                <c:pt idx="3817">
                  <c:v>7116.3000000178235</c:v>
                </c:pt>
                <c:pt idx="3818">
                  <c:v>7116.320000017824</c:v>
                </c:pt>
                <c:pt idx="3819">
                  <c:v>7116.3400000178235</c:v>
                </c:pt>
                <c:pt idx="3820">
                  <c:v>7116.3600000178239</c:v>
                </c:pt>
                <c:pt idx="3821">
                  <c:v>7116.3800000178235</c:v>
                </c:pt>
                <c:pt idx="3822">
                  <c:v>7116.4000000178203</c:v>
                </c:pt>
                <c:pt idx="3823">
                  <c:v>7116.4200000178234</c:v>
                </c:pt>
                <c:pt idx="3824">
                  <c:v>7116.4400000178202</c:v>
                </c:pt>
                <c:pt idx="3825">
                  <c:v>7116.4600000178234</c:v>
                </c:pt>
                <c:pt idx="3826">
                  <c:v>7116.4800000178202</c:v>
                </c:pt>
                <c:pt idx="3827">
                  <c:v>7116.5000000178234</c:v>
                </c:pt>
                <c:pt idx="3828">
                  <c:v>7116.5200000178238</c:v>
                </c:pt>
                <c:pt idx="3829">
                  <c:v>7116.5400000178224</c:v>
                </c:pt>
                <c:pt idx="3830">
                  <c:v>7116.5600000178238</c:v>
                </c:pt>
                <c:pt idx="3831">
                  <c:v>7116.5800000178224</c:v>
                </c:pt>
                <c:pt idx="3832">
                  <c:v>7116.6000000178237</c:v>
                </c:pt>
                <c:pt idx="3833">
                  <c:v>7116.6200000178342</c:v>
                </c:pt>
                <c:pt idx="3834">
                  <c:v>7116.6400000178337</c:v>
                </c:pt>
                <c:pt idx="3835">
                  <c:v>7116.6600000178341</c:v>
                </c:pt>
                <c:pt idx="3836">
                  <c:v>7116.6800000178337</c:v>
                </c:pt>
                <c:pt idx="3837">
                  <c:v>7116.7000000178314</c:v>
                </c:pt>
                <c:pt idx="3838">
                  <c:v>7116.7200000178336</c:v>
                </c:pt>
                <c:pt idx="3839">
                  <c:v>7116.7400000178304</c:v>
                </c:pt>
                <c:pt idx="3840">
                  <c:v>7116.7600000178336</c:v>
                </c:pt>
                <c:pt idx="3841">
                  <c:v>7116.7800000178304</c:v>
                </c:pt>
                <c:pt idx="3842">
                  <c:v>7116.8000000178336</c:v>
                </c:pt>
                <c:pt idx="3843">
                  <c:v>7116.820000017834</c:v>
                </c:pt>
                <c:pt idx="3844">
                  <c:v>7116.8400000178335</c:v>
                </c:pt>
                <c:pt idx="3845">
                  <c:v>7116.860000017834</c:v>
                </c:pt>
                <c:pt idx="3846">
                  <c:v>7116.8800000178335</c:v>
                </c:pt>
                <c:pt idx="3847">
                  <c:v>7116.9000000178303</c:v>
                </c:pt>
                <c:pt idx="3848">
                  <c:v>7116.9200000178334</c:v>
                </c:pt>
                <c:pt idx="3849">
                  <c:v>7116.9400000178302</c:v>
                </c:pt>
                <c:pt idx="3850">
                  <c:v>7116.9600000178334</c:v>
                </c:pt>
                <c:pt idx="3851">
                  <c:v>7116.9800000178302</c:v>
                </c:pt>
                <c:pt idx="3852">
                  <c:v>7117.0000000178334</c:v>
                </c:pt>
                <c:pt idx="3853">
                  <c:v>7117.0200000178338</c:v>
                </c:pt>
                <c:pt idx="3854">
                  <c:v>7117.0400000178324</c:v>
                </c:pt>
                <c:pt idx="3855">
                  <c:v>7117.0600000178338</c:v>
                </c:pt>
                <c:pt idx="3856">
                  <c:v>7117.0800000178424</c:v>
                </c:pt>
                <c:pt idx="3857">
                  <c:v>7117.1000000178437</c:v>
                </c:pt>
                <c:pt idx="3858">
                  <c:v>7117.1200000178442</c:v>
                </c:pt>
                <c:pt idx="3859">
                  <c:v>7117.1400000178437</c:v>
                </c:pt>
                <c:pt idx="3860">
                  <c:v>7117.1600000178441</c:v>
                </c:pt>
                <c:pt idx="3861">
                  <c:v>7117.1800000178437</c:v>
                </c:pt>
                <c:pt idx="3862">
                  <c:v>7117.2000000178414</c:v>
                </c:pt>
                <c:pt idx="3863">
                  <c:v>7117.2200000178436</c:v>
                </c:pt>
                <c:pt idx="3864">
                  <c:v>7117.2400000178404</c:v>
                </c:pt>
                <c:pt idx="3865">
                  <c:v>7117.2600000178436</c:v>
                </c:pt>
                <c:pt idx="3866">
                  <c:v>7117.2800000178404</c:v>
                </c:pt>
                <c:pt idx="3867">
                  <c:v>7117.3000000178436</c:v>
                </c:pt>
                <c:pt idx="3868">
                  <c:v>7117.320000017844</c:v>
                </c:pt>
                <c:pt idx="3869">
                  <c:v>7117.3400000178435</c:v>
                </c:pt>
                <c:pt idx="3870">
                  <c:v>7117.360000017844</c:v>
                </c:pt>
                <c:pt idx="3871">
                  <c:v>7117.3800000178435</c:v>
                </c:pt>
                <c:pt idx="3872">
                  <c:v>7117.4000000178403</c:v>
                </c:pt>
                <c:pt idx="3873">
                  <c:v>7117.4200000178434</c:v>
                </c:pt>
                <c:pt idx="3874">
                  <c:v>7117.4400000178402</c:v>
                </c:pt>
                <c:pt idx="3875">
                  <c:v>7117.4600000178434</c:v>
                </c:pt>
                <c:pt idx="3876">
                  <c:v>7117.4800000178402</c:v>
                </c:pt>
                <c:pt idx="3877">
                  <c:v>7117.5000000178434</c:v>
                </c:pt>
                <c:pt idx="3878">
                  <c:v>7117.5200000178438</c:v>
                </c:pt>
                <c:pt idx="3879">
                  <c:v>7117.5400000178524</c:v>
                </c:pt>
                <c:pt idx="3880">
                  <c:v>7117.5600000178538</c:v>
                </c:pt>
                <c:pt idx="3881">
                  <c:v>7117.5800000178524</c:v>
                </c:pt>
                <c:pt idx="3882">
                  <c:v>7117.6000000178537</c:v>
                </c:pt>
                <c:pt idx="3883">
                  <c:v>7117.6200000178551</c:v>
                </c:pt>
                <c:pt idx="3884">
                  <c:v>7117.6400000178537</c:v>
                </c:pt>
                <c:pt idx="3885">
                  <c:v>7117.6600000178541</c:v>
                </c:pt>
                <c:pt idx="3886">
                  <c:v>7117.6800000178537</c:v>
                </c:pt>
                <c:pt idx="3887">
                  <c:v>7117.7000000178514</c:v>
                </c:pt>
                <c:pt idx="3888">
                  <c:v>7117.7200000178536</c:v>
                </c:pt>
                <c:pt idx="3889">
                  <c:v>7117.7400000178504</c:v>
                </c:pt>
                <c:pt idx="3890">
                  <c:v>7117.7600000178536</c:v>
                </c:pt>
                <c:pt idx="3891">
                  <c:v>7117.7800000178504</c:v>
                </c:pt>
                <c:pt idx="3892">
                  <c:v>7117.8000000178536</c:v>
                </c:pt>
                <c:pt idx="3893">
                  <c:v>7117.820000017854</c:v>
                </c:pt>
                <c:pt idx="3894">
                  <c:v>7117.8400000178535</c:v>
                </c:pt>
                <c:pt idx="3895">
                  <c:v>7117.860000017854</c:v>
                </c:pt>
                <c:pt idx="3896">
                  <c:v>7117.8800000178535</c:v>
                </c:pt>
                <c:pt idx="3897">
                  <c:v>7117.9000000178503</c:v>
                </c:pt>
                <c:pt idx="3898">
                  <c:v>7117.9200000178535</c:v>
                </c:pt>
                <c:pt idx="3899">
                  <c:v>7117.9400000178503</c:v>
                </c:pt>
                <c:pt idx="3900">
                  <c:v>7117.9600000178534</c:v>
                </c:pt>
                <c:pt idx="3901">
                  <c:v>7117.9800000178502</c:v>
                </c:pt>
                <c:pt idx="3902">
                  <c:v>7118.0000000178634</c:v>
                </c:pt>
                <c:pt idx="3903">
                  <c:v>7118.0200000178638</c:v>
                </c:pt>
                <c:pt idx="3904">
                  <c:v>7118.0400000178624</c:v>
                </c:pt>
                <c:pt idx="3905">
                  <c:v>7118.0600000178638</c:v>
                </c:pt>
                <c:pt idx="3906">
                  <c:v>7118.0800000178624</c:v>
                </c:pt>
                <c:pt idx="3907">
                  <c:v>7118.1000000178637</c:v>
                </c:pt>
                <c:pt idx="3908">
                  <c:v>7118.1200000178651</c:v>
                </c:pt>
                <c:pt idx="3909">
                  <c:v>7118.1400000178637</c:v>
                </c:pt>
                <c:pt idx="3910">
                  <c:v>7118.1600000178641</c:v>
                </c:pt>
                <c:pt idx="3911">
                  <c:v>7118.1800000178637</c:v>
                </c:pt>
                <c:pt idx="3912">
                  <c:v>7118.2000000178614</c:v>
                </c:pt>
                <c:pt idx="3913">
                  <c:v>7118.2200000178636</c:v>
                </c:pt>
                <c:pt idx="3914">
                  <c:v>7118.2400000178604</c:v>
                </c:pt>
                <c:pt idx="3915">
                  <c:v>7118.2600000178636</c:v>
                </c:pt>
                <c:pt idx="3916">
                  <c:v>7118.2800000178604</c:v>
                </c:pt>
                <c:pt idx="3917">
                  <c:v>7118.3000000178636</c:v>
                </c:pt>
                <c:pt idx="3918">
                  <c:v>7118.320000017864</c:v>
                </c:pt>
                <c:pt idx="3919">
                  <c:v>7118.3400000178635</c:v>
                </c:pt>
                <c:pt idx="3920">
                  <c:v>7118.360000017864</c:v>
                </c:pt>
                <c:pt idx="3921">
                  <c:v>7118.3800000178635</c:v>
                </c:pt>
                <c:pt idx="3922">
                  <c:v>7118.4000000178603</c:v>
                </c:pt>
                <c:pt idx="3923">
                  <c:v>7118.4200000178635</c:v>
                </c:pt>
                <c:pt idx="3924">
                  <c:v>7118.4400000178603</c:v>
                </c:pt>
                <c:pt idx="3925">
                  <c:v>7118.4600000178734</c:v>
                </c:pt>
                <c:pt idx="3926">
                  <c:v>7118.4800000178702</c:v>
                </c:pt>
                <c:pt idx="3927">
                  <c:v>7118.5000000178734</c:v>
                </c:pt>
                <c:pt idx="3928">
                  <c:v>7118.5200000178738</c:v>
                </c:pt>
                <c:pt idx="3929">
                  <c:v>7118.5400000178724</c:v>
                </c:pt>
                <c:pt idx="3930">
                  <c:v>7118.5600000178738</c:v>
                </c:pt>
                <c:pt idx="3931">
                  <c:v>7118.5800000178724</c:v>
                </c:pt>
                <c:pt idx="3932">
                  <c:v>7118.6000000178738</c:v>
                </c:pt>
                <c:pt idx="3933">
                  <c:v>7118.6200000178751</c:v>
                </c:pt>
                <c:pt idx="3934">
                  <c:v>7118.6400000178737</c:v>
                </c:pt>
                <c:pt idx="3935">
                  <c:v>7118.6600000178742</c:v>
                </c:pt>
                <c:pt idx="3936">
                  <c:v>7118.6800000178737</c:v>
                </c:pt>
                <c:pt idx="3937">
                  <c:v>7118.7000000178714</c:v>
                </c:pt>
                <c:pt idx="3938">
                  <c:v>7118.7200000178736</c:v>
                </c:pt>
                <c:pt idx="3939">
                  <c:v>7118.7400000178704</c:v>
                </c:pt>
                <c:pt idx="3940">
                  <c:v>7118.7600000178736</c:v>
                </c:pt>
                <c:pt idx="3941">
                  <c:v>7118.7800000178704</c:v>
                </c:pt>
                <c:pt idx="3942">
                  <c:v>7118.8000000178736</c:v>
                </c:pt>
                <c:pt idx="3943">
                  <c:v>7118.820000017874</c:v>
                </c:pt>
                <c:pt idx="3944">
                  <c:v>7118.8400000178735</c:v>
                </c:pt>
                <c:pt idx="3945">
                  <c:v>7118.860000017874</c:v>
                </c:pt>
                <c:pt idx="3946">
                  <c:v>7118.8800000178735</c:v>
                </c:pt>
                <c:pt idx="3947">
                  <c:v>7118.9000000178703</c:v>
                </c:pt>
                <c:pt idx="3948">
                  <c:v>7118.9200000178835</c:v>
                </c:pt>
                <c:pt idx="3949">
                  <c:v>7118.9400000178803</c:v>
                </c:pt>
                <c:pt idx="3950">
                  <c:v>7118.9600000178834</c:v>
                </c:pt>
                <c:pt idx="3951">
                  <c:v>7118.9800000178802</c:v>
                </c:pt>
                <c:pt idx="3952">
                  <c:v>7119.0000000178834</c:v>
                </c:pt>
                <c:pt idx="3953">
                  <c:v>7119.0200000178838</c:v>
                </c:pt>
                <c:pt idx="3954">
                  <c:v>7119.0400000178824</c:v>
                </c:pt>
                <c:pt idx="3955">
                  <c:v>7119.0600000178838</c:v>
                </c:pt>
                <c:pt idx="3956">
                  <c:v>7119.0800000178824</c:v>
                </c:pt>
                <c:pt idx="3957">
                  <c:v>7119.1000000178838</c:v>
                </c:pt>
                <c:pt idx="3958">
                  <c:v>7119.1200000178851</c:v>
                </c:pt>
                <c:pt idx="3959">
                  <c:v>7119.1400000178837</c:v>
                </c:pt>
                <c:pt idx="3960">
                  <c:v>7119.1600000178842</c:v>
                </c:pt>
                <c:pt idx="3961">
                  <c:v>7119.1800000178837</c:v>
                </c:pt>
                <c:pt idx="3962">
                  <c:v>7119.2000000178814</c:v>
                </c:pt>
                <c:pt idx="3963">
                  <c:v>7119.2200000178836</c:v>
                </c:pt>
                <c:pt idx="3964">
                  <c:v>7119.2400000178804</c:v>
                </c:pt>
                <c:pt idx="3965">
                  <c:v>7119.2600000178836</c:v>
                </c:pt>
                <c:pt idx="3966">
                  <c:v>7119.2800000178804</c:v>
                </c:pt>
                <c:pt idx="3967">
                  <c:v>7119.3000000178836</c:v>
                </c:pt>
                <c:pt idx="3968">
                  <c:v>7119.320000017884</c:v>
                </c:pt>
                <c:pt idx="3969">
                  <c:v>7119.3400000178835</c:v>
                </c:pt>
                <c:pt idx="3970">
                  <c:v>7119.360000017884</c:v>
                </c:pt>
                <c:pt idx="3971">
                  <c:v>7119.3800000178935</c:v>
                </c:pt>
                <c:pt idx="3972">
                  <c:v>7119.4000000178903</c:v>
                </c:pt>
                <c:pt idx="3973">
                  <c:v>7119.4200000178935</c:v>
                </c:pt>
                <c:pt idx="3974">
                  <c:v>7119.4400000178903</c:v>
                </c:pt>
                <c:pt idx="3975">
                  <c:v>7119.4600000178934</c:v>
                </c:pt>
                <c:pt idx="3976">
                  <c:v>7119.4800000178902</c:v>
                </c:pt>
                <c:pt idx="3977">
                  <c:v>7119.5000000178934</c:v>
                </c:pt>
                <c:pt idx="3978">
                  <c:v>7119.5200000178938</c:v>
                </c:pt>
                <c:pt idx="3979">
                  <c:v>7119.5400000178934</c:v>
                </c:pt>
                <c:pt idx="3980">
                  <c:v>7119.5600000178938</c:v>
                </c:pt>
                <c:pt idx="3981">
                  <c:v>7119.5800000178924</c:v>
                </c:pt>
                <c:pt idx="3982">
                  <c:v>7119.6000000178938</c:v>
                </c:pt>
                <c:pt idx="3983">
                  <c:v>7119.6200000178951</c:v>
                </c:pt>
                <c:pt idx="3984">
                  <c:v>7119.6400000178937</c:v>
                </c:pt>
                <c:pt idx="3985">
                  <c:v>7119.6600000178942</c:v>
                </c:pt>
                <c:pt idx="3986">
                  <c:v>7119.6800000178937</c:v>
                </c:pt>
                <c:pt idx="3987">
                  <c:v>7119.7000000178914</c:v>
                </c:pt>
                <c:pt idx="3988">
                  <c:v>7119.7200000178937</c:v>
                </c:pt>
                <c:pt idx="3989">
                  <c:v>7119.7400000178914</c:v>
                </c:pt>
                <c:pt idx="3990">
                  <c:v>7119.7600000178936</c:v>
                </c:pt>
                <c:pt idx="3991">
                  <c:v>7119.7800000178904</c:v>
                </c:pt>
                <c:pt idx="3992">
                  <c:v>7119.8000000178936</c:v>
                </c:pt>
                <c:pt idx="3993">
                  <c:v>7119.820000017894</c:v>
                </c:pt>
                <c:pt idx="3994">
                  <c:v>7119.8400000179035</c:v>
                </c:pt>
                <c:pt idx="3995">
                  <c:v>7119.860000017904</c:v>
                </c:pt>
                <c:pt idx="3996">
                  <c:v>7119.8800000179035</c:v>
                </c:pt>
                <c:pt idx="3997">
                  <c:v>7119.9000000179003</c:v>
                </c:pt>
                <c:pt idx="3998">
                  <c:v>7119.9200000179035</c:v>
                </c:pt>
                <c:pt idx="3999">
                  <c:v>7119.9400000179003</c:v>
                </c:pt>
                <c:pt idx="4000">
                  <c:v>7119.9600000179034</c:v>
                </c:pt>
                <c:pt idx="4001">
                  <c:v>7119.9800000179002</c:v>
                </c:pt>
                <c:pt idx="4002">
                  <c:v>7120.0000000179034</c:v>
                </c:pt>
                <c:pt idx="4003">
                  <c:v>7120.0200000179038</c:v>
                </c:pt>
                <c:pt idx="4004">
                  <c:v>7120.0400000179034</c:v>
                </c:pt>
                <c:pt idx="4005">
                  <c:v>7120.0600000179038</c:v>
                </c:pt>
                <c:pt idx="4006">
                  <c:v>7120.0800000179024</c:v>
                </c:pt>
                <c:pt idx="4007">
                  <c:v>7120.1000000179038</c:v>
                </c:pt>
                <c:pt idx="4008">
                  <c:v>7120.1200000179051</c:v>
                </c:pt>
                <c:pt idx="4009">
                  <c:v>7120.1400000179037</c:v>
                </c:pt>
                <c:pt idx="4010">
                  <c:v>7120.1600000179042</c:v>
                </c:pt>
                <c:pt idx="4011">
                  <c:v>7120.1800000179037</c:v>
                </c:pt>
                <c:pt idx="4012">
                  <c:v>7120.2000000179014</c:v>
                </c:pt>
                <c:pt idx="4013">
                  <c:v>7120.2200000179037</c:v>
                </c:pt>
                <c:pt idx="4014">
                  <c:v>7120.2400000179014</c:v>
                </c:pt>
                <c:pt idx="4015">
                  <c:v>7120.2600000179036</c:v>
                </c:pt>
                <c:pt idx="4016">
                  <c:v>7120.2800000179004</c:v>
                </c:pt>
                <c:pt idx="4017">
                  <c:v>7120.3000000179136</c:v>
                </c:pt>
                <c:pt idx="4018">
                  <c:v>7120.320000017914</c:v>
                </c:pt>
                <c:pt idx="4019">
                  <c:v>7120.3400000179136</c:v>
                </c:pt>
                <c:pt idx="4020">
                  <c:v>7120.360000017914</c:v>
                </c:pt>
                <c:pt idx="4021">
                  <c:v>7120.3800000179135</c:v>
                </c:pt>
                <c:pt idx="4022">
                  <c:v>7120.4000000179103</c:v>
                </c:pt>
                <c:pt idx="4023">
                  <c:v>7120.4200000179135</c:v>
                </c:pt>
                <c:pt idx="4024">
                  <c:v>7120.4400000179103</c:v>
                </c:pt>
                <c:pt idx="4025">
                  <c:v>7120.4600000179134</c:v>
                </c:pt>
                <c:pt idx="4026">
                  <c:v>7120.4800000179102</c:v>
                </c:pt>
                <c:pt idx="4027">
                  <c:v>7120.5000000179134</c:v>
                </c:pt>
                <c:pt idx="4028">
                  <c:v>7120.5200000179138</c:v>
                </c:pt>
                <c:pt idx="4029">
                  <c:v>7120.5400000179134</c:v>
                </c:pt>
                <c:pt idx="4030">
                  <c:v>7120.5600000179138</c:v>
                </c:pt>
                <c:pt idx="4031">
                  <c:v>7120.5800000179124</c:v>
                </c:pt>
                <c:pt idx="4032">
                  <c:v>7120.6000000179138</c:v>
                </c:pt>
                <c:pt idx="4033">
                  <c:v>7120.6200000179151</c:v>
                </c:pt>
                <c:pt idx="4034">
                  <c:v>7120.6400000179137</c:v>
                </c:pt>
                <c:pt idx="4035">
                  <c:v>7120.6600000179142</c:v>
                </c:pt>
                <c:pt idx="4036">
                  <c:v>7120.6800000179137</c:v>
                </c:pt>
                <c:pt idx="4037">
                  <c:v>7120.7000000179114</c:v>
                </c:pt>
                <c:pt idx="4038">
                  <c:v>7120.7200000179137</c:v>
                </c:pt>
                <c:pt idx="4039">
                  <c:v>7120.7400000179214</c:v>
                </c:pt>
                <c:pt idx="4040">
                  <c:v>7120.7600000179236</c:v>
                </c:pt>
                <c:pt idx="4041">
                  <c:v>7120.7800000179204</c:v>
                </c:pt>
                <c:pt idx="4042">
                  <c:v>7120.8000000179236</c:v>
                </c:pt>
                <c:pt idx="4043">
                  <c:v>7120.820000017924</c:v>
                </c:pt>
                <c:pt idx="4044">
                  <c:v>7120.8400000179236</c:v>
                </c:pt>
                <c:pt idx="4045">
                  <c:v>7120.860000017924</c:v>
                </c:pt>
                <c:pt idx="4046">
                  <c:v>7120.8800000179235</c:v>
                </c:pt>
                <c:pt idx="4047">
                  <c:v>7120.9000000179203</c:v>
                </c:pt>
                <c:pt idx="4048">
                  <c:v>7120.9200000179235</c:v>
                </c:pt>
                <c:pt idx="4049">
                  <c:v>7120.9400000179203</c:v>
                </c:pt>
                <c:pt idx="4050">
                  <c:v>7120.9600000179234</c:v>
                </c:pt>
                <c:pt idx="4051">
                  <c:v>7120.9800000179202</c:v>
                </c:pt>
                <c:pt idx="4052">
                  <c:v>7121.0000000179234</c:v>
                </c:pt>
                <c:pt idx="4053">
                  <c:v>7121.0200000179238</c:v>
                </c:pt>
                <c:pt idx="4054">
                  <c:v>7121.0400000179234</c:v>
                </c:pt>
                <c:pt idx="4055">
                  <c:v>7121.0600000179238</c:v>
                </c:pt>
                <c:pt idx="4056">
                  <c:v>7121.0800000179224</c:v>
                </c:pt>
                <c:pt idx="4057">
                  <c:v>7121.1000000179238</c:v>
                </c:pt>
                <c:pt idx="4058">
                  <c:v>7121.1200000179251</c:v>
                </c:pt>
                <c:pt idx="4059">
                  <c:v>7121.1400000179237</c:v>
                </c:pt>
                <c:pt idx="4060">
                  <c:v>7121.1600000179242</c:v>
                </c:pt>
                <c:pt idx="4061">
                  <c:v>7121.1800000179237</c:v>
                </c:pt>
                <c:pt idx="4062">
                  <c:v>7121.2000000179314</c:v>
                </c:pt>
                <c:pt idx="4063">
                  <c:v>7121.2200000179337</c:v>
                </c:pt>
                <c:pt idx="4064">
                  <c:v>7121.2400000179314</c:v>
                </c:pt>
                <c:pt idx="4065">
                  <c:v>7121.2600000179336</c:v>
                </c:pt>
                <c:pt idx="4066">
                  <c:v>7121.2800000179304</c:v>
                </c:pt>
                <c:pt idx="4067">
                  <c:v>7121.3000000179336</c:v>
                </c:pt>
                <c:pt idx="4068">
                  <c:v>7121.320000017934</c:v>
                </c:pt>
                <c:pt idx="4069">
                  <c:v>7121.3400000179336</c:v>
                </c:pt>
                <c:pt idx="4070">
                  <c:v>7121.360000017934</c:v>
                </c:pt>
                <c:pt idx="4071">
                  <c:v>7121.3800000179335</c:v>
                </c:pt>
                <c:pt idx="4072">
                  <c:v>7121.4000000179303</c:v>
                </c:pt>
                <c:pt idx="4073">
                  <c:v>7121.4200000179335</c:v>
                </c:pt>
                <c:pt idx="4074">
                  <c:v>7121.4400000179303</c:v>
                </c:pt>
                <c:pt idx="4075">
                  <c:v>7121.4600000179335</c:v>
                </c:pt>
                <c:pt idx="4076">
                  <c:v>7121.4800000179303</c:v>
                </c:pt>
                <c:pt idx="4077">
                  <c:v>7121.5000000179334</c:v>
                </c:pt>
                <c:pt idx="4078">
                  <c:v>7121.5200000179339</c:v>
                </c:pt>
                <c:pt idx="4079">
                  <c:v>7121.5400000179334</c:v>
                </c:pt>
                <c:pt idx="4080">
                  <c:v>7121.5600000179338</c:v>
                </c:pt>
                <c:pt idx="4081">
                  <c:v>7121.5800000179324</c:v>
                </c:pt>
                <c:pt idx="4082">
                  <c:v>7121.6000000179338</c:v>
                </c:pt>
                <c:pt idx="4083">
                  <c:v>7121.6200000179351</c:v>
                </c:pt>
                <c:pt idx="4084">
                  <c:v>7121.6400000179337</c:v>
                </c:pt>
                <c:pt idx="4085">
                  <c:v>7121.6600000179451</c:v>
                </c:pt>
                <c:pt idx="4086">
                  <c:v>7121.6800000179437</c:v>
                </c:pt>
                <c:pt idx="4087">
                  <c:v>7121.7000000179414</c:v>
                </c:pt>
                <c:pt idx="4088">
                  <c:v>7121.7200000179437</c:v>
                </c:pt>
                <c:pt idx="4089">
                  <c:v>7121.7400000179414</c:v>
                </c:pt>
                <c:pt idx="4090">
                  <c:v>7121.7600000179436</c:v>
                </c:pt>
                <c:pt idx="4091">
                  <c:v>7121.7800000179404</c:v>
                </c:pt>
                <c:pt idx="4092">
                  <c:v>7121.8000000179436</c:v>
                </c:pt>
                <c:pt idx="4093">
                  <c:v>7121.820000017944</c:v>
                </c:pt>
                <c:pt idx="4094">
                  <c:v>7121.8400000179436</c:v>
                </c:pt>
                <c:pt idx="4095">
                  <c:v>7121.860000017944</c:v>
                </c:pt>
                <c:pt idx="4096">
                  <c:v>7121.8800000179435</c:v>
                </c:pt>
                <c:pt idx="4097">
                  <c:v>7121.9000000179403</c:v>
                </c:pt>
                <c:pt idx="4098">
                  <c:v>7121.9200000179435</c:v>
                </c:pt>
                <c:pt idx="4099">
                  <c:v>7121.9400000179403</c:v>
                </c:pt>
                <c:pt idx="4100">
                  <c:v>7121.9600000179435</c:v>
                </c:pt>
                <c:pt idx="4101">
                  <c:v>7121.9800000179403</c:v>
                </c:pt>
                <c:pt idx="4102">
                  <c:v>7122.0000000179434</c:v>
                </c:pt>
                <c:pt idx="4103">
                  <c:v>7122.0200000179439</c:v>
                </c:pt>
                <c:pt idx="4104">
                  <c:v>7122.0400000179434</c:v>
                </c:pt>
                <c:pt idx="4105">
                  <c:v>7122.0600000179438</c:v>
                </c:pt>
                <c:pt idx="4106">
                  <c:v>7122.0800000179424</c:v>
                </c:pt>
                <c:pt idx="4107">
                  <c:v>7122.1000000179438</c:v>
                </c:pt>
                <c:pt idx="4108">
                  <c:v>7122.1200000179551</c:v>
                </c:pt>
                <c:pt idx="4109">
                  <c:v>7122.1400000179538</c:v>
                </c:pt>
                <c:pt idx="4110">
                  <c:v>7122.1600000179551</c:v>
                </c:pt>
                <c:pt idx="4111">
                  <c:v>7122.1800000179537</c:v>
                </c:pt>
                <c:pt idx="4112">
                  <c:v>7122.2000000179514</c:v>
                </c:pt>
                <c:pt idx="4113">
                  <c:v>7122.2200000179537</c:v>
                </c:pt>
                <c:pt idx="4114">
                  <c:v>7122.2400000179514</c:v>
                </c:pt>
                <c:pt idx="4115">
                  <c:v>7122.2600000179536</c:v>
                </c:pt>
                <c:pt idx="4116">
                  <c:v>7122.2800000179504</c:v>
                </c:pt>
                <c:pt idx="4117">
                  <c:v>7122.3000000179536</c:v>
                </c:pt>
                <c:pt idx="4118">
                  <c:v>7122.320000017954</c:v>
                </c:pt>
                <c:pt idx="4119">
                  <c:v>7122.3400000179536</c:v>
                </c:pt>
                <c:pt idx="4120">
                  <c:v>7122.360000017954</c:v>
                </c:pt>
                <c:pt idx="4121">
                  <c:v>7122.3800000179535</c:v>
                </c:pt>
                <c:pt idx="4122">
                  <c:v>7122.4000000179503</c:v>
                </c:pt>
                <c:pt idx="4123">
                  <c:v>7122.4200000179535</c:v>
                </c:pt>
                <c:pt idx="4124">
                  <c:v>7122.4400000179503</c:v>
                </c:pt>
                <c:pt idx="4125">
                  <c:v>7122.4600000179535</c:v>
                </c:pt>
                <c:pt idx="4126">
                  <c:v>7122.4800000179503</c:v>
                </c:pt>
                <c:pt idx="4127">
                  <c:v>7122.5000000179534</c:v>
                </c:pt>
                <c:pt idx="4128">
                  <c:v>7122.5200000179539</c:v>
                </c:pt>
                <c:pt idx="4129">
                  <c:v>7122.5400000179534</c:v>
                </c:pt>
                <c:pt idx="4130">
                  <c:v>7122.5600000179538</c:v>
                </c:pt>
                <c:pt idx="4131">
                  <c:v>7122.5800000179624</c:v>
                </c:pt>
                <c:pt idx="4132">
                  <c:v>7122.6000000179638</c:v>
                </c:pt>
                <c:pt idx="4133">
                  <c:v>7122.6200000179651</c:v>
                </c:pt>
                <c:pt idx="4134">
                  <c:v>7122.6400000179638</c:v>
                </c:pt>
                <c:pt idx="4135">
                  <c:v>7122.6600000179651</c:v>
                </c:pt>
                <c:pt idx="4136">
                  <c:v>7122.6800000179637</c:v>
                </c:pt>
                <c:pt idx="4137">
                  <c:v>7122.7000000179614</c:v>
                </c:pt>
                <c:pt idx="4138">
                  <c:v>7122.7200000179637</c:v>
                </c:pt>
                <c:pt idx="4139">
                  <c:v>7122.7400000179614</c:v>
                </c:pt>
                <c:pt idx="4140">
                  <c:v>7122.7600000179636</c:v>
                </c:pt>
                <c:pt idx="4141">
                  <c:v>7122.7800000179604</c:v>
                </c:pt>
                <c:pt idx="4142">
                  <c:v>7122.8000000179636</c:v>
                </c:pt>
                <c:pt idx="4143">
                  <c:v>7122.820000017964</c:v>
                </c:pt>
                <c:pt idx="4144">
                  <c:v>7122.8400000179636</c:v>
                </c:pt>
                <c:pt idx="4145">
                  <c:v>7122.860000017964</c:v>
                </c:pt>
                <c:pt idx="4146">
                  <c:v>7122.8800000179635</c:v>
                </c:pt>
                <c:pt idx="4147">
                  <c:v>7122.9000000179603</c:v>
                </c:pt>
                <c:pt idx="4148">
                  <c:v>7122.9200000179635</c:v>
                </c:pt>
                <c:pt idx="4149">
                  <c:v>7122.9400000179603</c:v>
                </c:pt>
                <c:pt idx="4150">
                  <c:v>7122.9600000179635</c:v>
                </c:pt>
                <c:pt idx="4151">
                  <c:v>7122.9800000179603</c:v>
                </c:pt>
                <c:pt idx="4152">
                  <c:v>7123.0000000179634</c:v>
                </c:pt>
                <c:pt idx="4153">
                  <c:v>7123.0200000179639</c:v>
                </c:pt>
                <c:pt idx="4154">
                  <c:v>7123.0400000179734</c:v>
                </c:pt>
                <c:pt idx="4155">
                  <c:v>7123.0600000179738</c:v>
                </c:pt>
                <c:pt idx="4156">
                  <c:v>7123.0800000179734</c:v>
                </c:pt>
                <c:pt idx="4157">
                  <c:v>7123.1000000179738</c:v>
                </c:pt>
                <c:pt idx="4158">
                  <c:v>7123.1200000179751</c:v>
                </c:pt>
                <c:pt idx="4159">
                  <c:v>7123.1400000179738</c:v>
                </c:pt>
                <c:pt idx="4160">
                  <c:v>7123.1600000179751</c:v>
                </c:pt>
                <c:pt idx="4161">
                  <c:v>7123.1800000179737</c:v>
                </c:pt>
                <c:pt idx="4162">
                  <c:v>7123.2000000179714</c:v>
                </c:pt>
                <c:pt idx="4163">
                  <c:v>7123.2200000179737</c:v>
                </c:pt>
                <c:pt idx="4164">
                  <c:v>7123.2400000179714</c:v>
                </c:pt>
                <c:pt idx="4165">
                  <c:v>7123.2600000179737</c:v>
                </c:pt>
                <c:pt idx="4166">
                  <c:v>7123.2800000179714</c:v>
                </c:pt>
                <c:pt idx="4167">
                  <c:v>7123.3000000179736</c:v>
                </c:pt>
                <c:pt idx="4168">
                  <c:v>7123.3200000179741</c:v>
                </c:pt>
                <c:pt idx="4169">
                  <c:v>7123.3400000179736</c:v>
                </c:pt>
                <c:pt idx="4170">
                  <c:v>7123.360000017974</c:v>
                </c:pt>
                <c:pt idx="4171">
                  <c:v>7123.3800000179735</c:v>
                </c:pt>
                <c:pt idx="4172">
                  <c:v>7123.4000000179703</c:v>
                </c:pt>
                <c:pt idx="4173">
                  <c:v>7123.4200000179735</c:v>
                </c:pt>
                <c:pt idx="4174">
                  <c:v>7123.4400000179703</c:v>
                </c:pt>
                <c:pt idx="4175">
                  <c:v>7123.4600000179735</c:v>
                </c:pt>
                <c:pt idx="4176">
                  <c:v>7123.4800000179703</c:v>
                </c:pt>
                <c:pt idx="4177">
                  <c:v>7123.5000000179834</c:v>
                </c:pt>
                <c:pt idx="4178">
                  <c:v>7123.5200000179839</c:v>
                </c:pt>
                <c:pt idx="4179">
                  <c:v>7123.5400000179834</c:v>
                </c:pt>
                <c:pt idx="4180">
                  <c:v>7123.5600000179838</c:v>
                </c:pt>
                <c:pt idx="4181">
                  <c:v>7123.5800000179834</c:v>
                </c:pt>
                <c:pt idx="4182">
                  <c:v>7123.6000000179838</c:v>
                </c:pt>
                <c:pt idx="4183">
                  <c:v>7123.6200000179851</c:v>
                </c:pt>
                <c:pt idx="4184">
                  <c:v>7123.6400000179838</c:v>
                </c:pt>
                <c:pt idx="4185">
                  <c:v>7123.6600000179851</c:v>
                </c:pt>
                <c:pt idx="4186">
                  <c:v>7123.6800000179837</c:v>
                </c:pt>
                <c:pt idx="4187">
                  <c:v>7123.7000000179814</c:v>
                </c:pt>
                <c:pt idx="4188">
                  <c:v>7123.7200000179837</c:v>
                </c:pt>
                <c:pt idx="4189">
                  <c:v>7123.7400000179814</c:v>
                </c:pt>
                <c:pt idx="4190">
                  <c:v>7123.7600000179837</c:v>
                </c:pt>
                <c:pt idx="4191">
                  <c:v>7123.7800000179814</c:v>
                </c:pt>
                <c:pt idx="4192">
                  <c:v>7123.8000000179836</c:v>
                </c:pt>
                <c:pt idx="4193">
                  <c:v>7123.8200000179841</c:v>
                </c:pt>
                <c:pt idx="4194">
                  <c:v>7123.8400000179836</c:v>
                </c:pt>
                <c:pt idx="4195">
                  <c:v>7123.860000017984</c:v>
                </c:pt>
                <c:pt idx="4196">
                  <c:v>7123.8800000179835</c:v>
                </c:pt>
                <c:pt idx="4197">
                  <c:v>7123.9000000179803</c:v>
                </c:pt>
                <c:pt idx="4198">
                  <c:v>7123.9200000179835</c:v>
                </c:pt>
                <c:pt idx="4199">
                  <c:v>7123.9400000179803</c:v>
                </c:pt>
                <c:pt idx="4200">
                  <c:v>7123.9600000179935</c:v>
                </c:pt>
                <c:pt idx="4201">
                  <c:v>7123.9800000179903</c:v>
                </c:pt>
                <c:pt idx="4202">
                  <c:v>7124.0000000179934</c:v>
                </c:pt>
                <c:pt idx="4203">
                  <c:v>7124.0200000179939</c:v>
                </c:pt>
                <c:pt idx="4204">
                  <c:v>7124.0400000179934</c:v>
                </c:pt>
                <c:pt idx="4205">
                  <c:v>7124.0600000179938</c:v>
                </c:pt>
                <c:pt idx="4206">
                  <c:v>7124.0800000179934</c:v>
                </c:pt>
                <c:pt idx="4207">
                  <c:v>7124.1000000179938</c:v>
                </c:pt>
                <c:pt idx="4208">
                  <c:v>7124.1200000179952</c:v>
                </c:pt>
                <c:pt idx="4209">
                  <c:v>7124.1400000179938</c:v>
                </c:pt>
                <c:pt idx="4210">
                  <c:v>7124.1600000179951</c:v>
                </c:pt>
                <c:pt idx="4211">
                  <c:v>7124.1800000179937</c:v>
                </c:pt>
                <c:pt idx="4212">
                  <c:v>7124.2000000179914</c:v>
                </c:pt>
                <c:pt idx="4213">
                  <c:v>7124.2200000179937</c:v>
                </c:pt>
                <c:pt idx="4214">
                  <c:v>7124.2400000179914</c:v>
                </c:pt>
                <c:pt idx="4215">
                  <c:v>7124.2600000179937</c:v>
                </c:pt>
                <c:pt idx="4216">
                  <c:v>7124.2800000179914</c:v>
                </c:pt>
                <c:pt idx="4217">
                  <c:v>7124.3000000179936</c:v>
                </c:pt>
                <c:pt idx="4218">
                  <c:v>7124.3200000179941</c:v>
                </c:pt>
                <c:pt idx="4219">
                  <c:v>7124.3400000179936</c:v>
                </c:pt>
                <c:pt idx="4220">
                  <c:v>7124.360000017994</c:v>
                </c:pt>
                <c:pt idx="4221">
                  <c:v>7124.3800000179936</c:v>
                </c:pt>
                <c:pt idx="4222">
                  <c:v>7124.4000000179904</c:v>
                </c:pt>
                <c:pt idx="4223">
                  <c:v>7124.4200000180008</c:v>
                </c:pt>
                <c:pt idx="4224">
                  <c:v>7124.4400000179994</c:v>
                </c:pt>
                <c:pt idx="4225">
                  <c:v>7124.4600000180008</c:v>
                </c:pt>
                <c:pt idx="4226">
                  <c:v>7124.4800000179994</c:v>
                </c:pt>
                <c:pt idx="4227">
                  <c:v>7124.5000000180007</c:v>
                </c:pt>
                <c:pt idx="4228">
                  <c:v>7124.5200000180002</c:v>
                </c:pt>
                <c:pt idx="4229">
                  <c:v>7124.5400000180007</c:v>
                </c:pt>
                <c:pt idx="4230">
                  <c:v>7124.5600000180002</c:v>
                </c:pt>
                <c:pt idx="4231">
                  <c:v>7124.5800000180006</c:v>
                </c:pt>
                <c:pt idx="4232">
                  <c:v>7124.6000000180002</c:v>
                </c:pt>
                <c:pt idx="4233">
                  <c:v>7124.6200000180024</c:v>
                </c:pt>
                <c:pt idx="4234">
                  <c:v>7124.6400000180001</c:v>
                </c:pt>
                <c:pt idx="4235">
                  <c:v>7124.6600000180024</c:v>
                </c:pt>
                <c:pt idx="4236">
                  <c:v>7124.6800000180001</c:v>
                </c:pt>
                <c:pt idx="4237">
                  <c:v>7124.7000000180005</c:v>
                </c:pt>
                <c:pt idx="4238">
                  <c:v>7124.7200000180001</c:v>
                </c:pt>
                <c:pt idx="4239">
                  <c:v>7124.7400000180005</c:v>
                </c:pt>
                <c:pt idx="4240">
                  <c:v>7124.760000018</c:v>
                </c:pt>
                <c:pt idx="4241">
                  <c:v>7124.7800000180005</c:v>
                </c:pt>
                <c:pt idx="4242">
                  <c:v>7124.800000018</c:v>
                </c:pt>
                <c:pt idx="4243">
                  <c:v>7124.8200000180004</c:v>
                </c:pt>
                <c:pt idx="4244">
                  <c:v>7124.840000018</c:v>
                </c:pt>
                <c:pt idx="4245">
                  <c:v>7124.8600000180004</c:v>
                </c:pt>
                <c:pt idx="4246">
                  <c:v>7124.8800000180099</c:v>
                </c:pt>
                <c:pt idx="4247">
                  <c:v>7124.9000000180095</c:v>
                </c:pt>
                <c:pt idx="4248">
                  <c:v>7124.9200000180099</c:v>
                </c:pt>
                <c:pt idx="4249">
                  <c:v>7124.9400000180085</c:v>
                </c:pt>
                <c:pt idx="4250">
                  <c:v>7124.9600000180099</c:v>
                </c:pt>
                <c:pt idx="4251">
                  <c:v>7124.9800000180085</c:v>
                </c:pt>
                <c:pt idx="4252">
                  <c:v>7125.0000000180098</c:v>
                </c:pt>
                <c:pt idx="4253">
                  <c:v>7125.0200000180103</c:v>
                </c:pt>
                <c:pt idx="4254">
                  <c:v>7125.0400000180098</c:v>
                </c:pt>
                <c:pt idx="4255">
                  <c:v>7125.0600000180102</c:v>
                </c:pt>
                <c:pt idx="4256">
                  <c:v>7125.0800000180097</c:v>
                </c:pt>
                <c:pt idx="4257">
                  <c:v>7125.1000000180102</c:v>
                </c:pt>
                <c:pt idx="4258">
                  <c:v>7125.1200000180124</c:v>
                </c:pt>
                <c:pt idx="4259">
                  <c:v>7125.1400000180101</c:v>
                </c:pt>
                <c:pt idx="4260">
                  <c:v>7125.1600000180124</c:v>
                </c:pt>
                <c:pt idx="4261">
                  <c:v>7125.1800000180101</c:v>
                </c:pt>
                <c:pt idx="4262">
                  <c:v>7125.2000000180096</c:v>
                </c:pt>
                <c:pt idx="4263">
                  <c:v>7125.2200000180101</c:v>
                </c:pt>
                <c:pt idx="4264">
                  <c:v>7125.2400000180096</c:v>
                </c:pt>
                <c:pt idx="4265">
                  <c:v>7125.26000001801</c:v>
                </c:pt>
                <c:pt idx="4266">
                  <c:v>7125.2800000180096</c:v>
                </c:pt>
                <c:pt idx="4267">
                  <c:v>7125.30000001801</c:v>
                </c:pt>
                <c:pt idx="4268">
                  <c:v>7125.3200000180104</c:v>
                </c:pt>
                <c:pt idx="4269">
                  <c:v>7125.34000001802</c:v>
                </c:pt>
                <c:pt idx="4270">
                  <c:v>7125.3600000180204</c:v>
                </c:pt>
                <c:pt idx="4271">
                  <c:v>7125.3800000180199</c:v>
                </c:pt>
                <c:pt idx="4272">
                  <c:v>7125.4000000180195</c:v>
                </c:pt>
                <c:pt idx="4273">
                  <c:v>7125.4200000180199</c:v>
                </c:pt>
                <c:pt idx="4274">
                  <c:v>7125.4400000180185</c:v>
                </c:pt>
                <c:pt idx="4275">
                  <c:v>7125.4600000180199</c:v>
                </c:pt>
                <c:pt idx="4276">
                  <c:v>7125.4800000180185</c:v>
                </c:pt>
                <c:pt idx="4277">
                  <c:v>7125.5000000180198</c:v>
                </c:pt>
                <c:pt idx="4278">
                  <c:v>7125.5200000180203</c:v>
                </c:pt>
                <c:pt idx="4279">
                  <c:v>7125.5400000180198</c:v>
                </c:pt>
                <c:pt idx="4280">
                  <c:v>7125.5600000180202</c:v>
                </c:pt>
                <c:pt idx="4281">
                  <c:v>7125.5800000180197</c:v>
                </c:pt>
                <c:pt idx="4282">
                  <c:v>7125.6000000180202</c:v>
                </c:pt>
                <c:pt idx="4283">
                  <c:v>7125.6200000180224</c:v>
                </c:pt>
                <c:pt idx="4284">
                  <c:v>7125.6400000180201</c:v>
                </c:pt>
                <c:pt idx="4285">
                  <c:v>7125.6600000180224</c:v>
                </c:pt>
                <c:pt idx="4286">
                  <c:v>7125.6800000180201</c:v>
                </c:pt>
                <c:pt idx="4287">
                  <c:v>7125.7000000180196</c:v>
                </c:pt>
                <c:pt idx="4288">
                  <c:v>7125.7200000180201</c:v>
                </c:pt>
                <c:pt idx="4289">
                  <c:v>7125.7400000180196</c:v>
                </c:pt>
                <c:pt idx="4290">
                  <c:v>7125.76000001802</c:v>
                </c:pt>
                <c:pt idx="4291">
                  <c:v>7125.7800000180296</c:v>
                </c:pt>
                <c:pt idx="4292">
                  <c:v>7125.80000001803</c:v>
                </c:pt>
                <c:pt idx="4293">
                  <c:v>7125.8200000180304</c:v>
                </c:pt>
                <c:pt idx="4294">
                  <c:v>7125.84000001803</c:v>
                </c:pt>
                <c:pt idx="4295">
                  <c:v>7125.8600000180304</c:v>
                </c:pt>
                <c:pt idx="4296">
                  <c:v>7125.8800000180299</c:v>
                </c:pt>
                <c:pt idx="4297">
                  <c:v>7125.9000000180295</c:v>
                </c:pt>
                <c:pt idx="4298">
                  <c:v>7125.9200000180299</c:v>
                </c:pt>
                <c:pt idx="4299">
                  <c:v>7125.9400000180285</c:v>
                </c:pt>
                <c:pt idx="4300">
                  <c:v>7125.9600000180299</c:v>
                </c:pt>
                <c:pt idx="4301">
                  <c:v>7125.9800000180285</c:v>
                </c:pt>
                <c:pt idx="4302">
                  <c:v>7126.0000000180298</c:v>
                </c:pt>
                <c:pt idx="4303">
                  <c:v>7126.0200000180303</c:v>
                </c:pt>
                <c:pt idx="4304">
                  <c:v>7126.0400000180298</c:v>
                </c:pt>
                <c:pt idx="4305">
                  <c:v>7126.0600000180302</c:v>
                </c:pt>
                <c:pt idx="4306">
                  <c:v>7126.0800000180298</c:v>
                </c:pt>
                <c:pt idx="4307">
                  <c:v>7126.1000000180302</c:v>
                </c:pt>
                <c:pt idx="4308">
                  <c:v>7126.1200000180324</c:v>
                </c:pt>
                <c:pt idx="4309">
                  <c:v>7126.1400000180302</c:v>
                </c:pt>
                <c:pt idx="4310">
                  <c:v>7126.1600000180324</c:v>
                </c:pt>
                <c:pt idx="4311">
                  <c:v>7126.1800000180301</c:v>
                </c:pt>
                <c:pt idx="4312">
                  <c:v>7126.2000000180296</c:v>
                </c:pt>
                <c:pt idx="4313">
                  <c:v>7126.2200000180301</c:v>
                </c:pt>
                <c:pt idx="4314">
                  <c:v>7126.2400000180396</c:v>
                </c:pt>
                <c:pt idx="4315">
                  <c:v>7126.26000001804</c:v>
                </c:pt>
                <c:pt idx="4316">
                  <c:v>7126.2800000180396</c:v>
                </c:pt>
                <c:pt idx="4317">
                  <c:v>7126.30000001804</c:v>
                </c:pt>
                <c:pt idx="4318">
                  <c:v>7126.3200000180404</c:v>
                </c:pt>
                <c:pt idx="4319">
                  <c:v>7126.34000001804</c:v>
                </c:pt>
                <c:pt idx="4320">
                  <c:v>7126.3600000180404</c:v>
                </c:pt>
                <c:pt idx="4321">
                  <c:v>7126.3800000180399</c:v>
                </c:pt>
                <c:pt idx="4322">
                  <c:v>7126.4000000180395</c:v>
                </c:pt>
                <c:pt idx="4323">
                  <c:v>7126.4200000180399</c:v>
                </c:pt>
                <c:pt idx="4324">
                  <c:v>7126.4400000180385</c:v>
                </c:pt>
                <c:pt idx="4325">
                  <c:v>7126.4600000180399</c:v>
                </c:pt>
                <c:pt idx="4326">
                  <c:v>7126.4800000180385</c:v>
                </c:pt>
                <c:pt idx="4327">
                  <c:v>7126.5000000180398</c:v>
                </c:pt>
                <c:pt idx="4328">
                  <c:v>7126.5200000180403</c:v>
                </c:pt>
                <c:pt idx="4329">
                  <c:v>7126.5400000180398</c:v>
                </c:pt>
                <c:pt idx="4330">
                  <c:v>7126.5600000180402</c:v>
                </c:pt>
                <c:pt idx="4331">
                  <c:v>7126.5800000180398</c:v>
                </c:pt>
                <c:pt idx="4332">
                  <c:v>7126.6000000180402</c:v>
                </c:pt>
                <c:pt idx="4333">
                  <c:v>7126.6200000180424</c:v>
                </c:pt>
                <c:pt idx="4334">
                  <c:v>7126.6400000180402</c:v>
                </c:pt>
                <c:pt idx="4335">
                  <c:v>7126.6600000180424</c:v>
                </c:pt>
                <c:pt idx="4336">
                  <c:v>7126.6800000180401</c:v>
                </c:pt>
                <c:pt idx="4337">
                  <c:v>7126.7000000180496</c:v>
                </c:pt>
                <c:pt idx="4338">
                  <c:v>7126.7200000180501</c:v>
                </c:pt>
                <c:pt idx="4339">
                  <c:v>7126.7400000180496</c:v>
                </c:pt>
                <c:pt idx="4340">
                  <c:v>7126.7600000180501</c:v>
                </c:pt>
                <c:pt idx="4341">
                  <c:v>7126.7800000180496</c:v>
                </c:pt>
                <c:pt idx="4342">
                  <c:v>7126.80000001805</c:v>
                </c:pt>
                <c:pt idx="4343">
                  <c:v>7126.8200000180514</c:v>
                </c:pt>
                <c:pt idx="4344">
                  <c:v>7126.84000001805</c:v>
                </c:pt>
                <c:pt idx="4345">
                  <c:v>7126.8600000180504</c:v>
                </c:pt>
                <c:pt idx="4346">
                  <c:v>7126.8800000180499</c:v>
                </c:pt>
                <c:pt idx="4347">
                  <c:v>7126.9000000180495</c:v>
                </c:pt>
                <c:pt idx="4348">
                  <c:v>7126.9200000180499</c:v>
                </c:pt>
                <c:pt idx="4349">
                  <c:v>7126.9400000180485</c:v>
                </c:pt>
                <c:pt idx="4350">
                  <c:v>7126.9600000180499</c:v>
                </c:pt>
                <c:pt idx="4351">
                  <c:v>7126.9800000180485</c:v>
                </c:pt>
                <c:pt idx="4352">
                  <c:v>7127.0000000180498</c:v>
                </c:pt>
                <c:pt idx="4353">
                  <c:v>7127.0200000180503</c:v>
                </c:pt>
                <c:pt idx="4354">
                  <c:v>7127.0400000180498</c:v>
                </c:pt>
                <c:pt idx="4355">
                  <c:v>7127.0600000180502</c:v>
                </c:pt>
                <c:pt idx="4356">
                  <c:v>7127.0800000180498</c:v>
                </c:pt>
                <c:pt idx="4357">
                  <c:v>7127.1000000180502</c:v>
                </c:pt>
                <c:pt idx="4358">
                  <c:v>7127.1200000180534</c:v>
                </c:pt>
                <c:pt idx="4359">
                  <c:v>7127.1400000180502</c:v>
                </c:pt>
                <c:pt idx="4360">
                  <c:v>7127.1600000180624</c:v>
                </c:pt>
                <c:pt idx="4361">
                  <c:v>7127.1800000180601</c:v>
                </c:pt>
                <c:pt idx="4362">
                  <c:v>7127.2000000180597</c:v>
                </c:pt>
                <c:pt idx="4363">
                  <c:v>7127.2200000180601</c:v>
                </c:pt>
                <c:pt idx="4364">
                  <c:v>7127.2400000180596</c:v>
                </c:pt>
                <c:pt idx="4365">
                  <c:v>7127.2600000180601</c:v>
                </c:pt>
                <c:pt idx="4366">
                  <c:v>7127.2800000180596</c:v>
                </c:pt>
                <c:pt idx="4367">
                  <c:v>7127.30000001806</c:v>
                </c:pt>
                <c:pt idx="4368">
                  <c:v>7127.3200000180614</c:v>
                </c:pt>
                <c:pt idx="4369">
                  <c:v>7127.34000001806</c:v>
                </c:pt>
                <c:pt idx="4370">
                  <c:v>7127.3600000180604</c:v>
                </c:pt>
                <c:pt idx="4371">
                  <c:v>7127.3800000180599</c:v>
                </c:pt>
                <c:pt idx="4372">
                  <c:v>7127.4000000180595</c:v>
                </c:pt>
                <c:pt idx="4373">
                  <c:v>7127.4200000180599</c:v>
                </c:pt>
                <c:pt idx="4374">
                  <c:v>7127.4400000180585</c:v>
                </c:pt>
                <c:pt idx="4375">
                  <c:v>7127.4600000180599</c:v>
                </c:pt>
                <c:pt idx="4376">
                  <c:v>7127.4800000180585</c:v>
                </c:pt>
                <c:pt idx="4377">
                  <c:v>7127.5000000180598</c:v>
                </c:pt>
                <c:pt idx="4378">
                  <c:v>7127.5200000180603</c:v>
                </c:pt>
                <c:pt idx="4379">
                  <c:v>7127.5400000180598</c:v>
                </c:pt>
                <c:pt idx="4380">
                  <c:v>7127.5600000180602</c:v>
                </c:pt>
                <c:pt idx="4381">
                  <c:v>7127.5800000180598</c:v>
                </c:pt>
                <c:pt idx="4382">
                  <c:v>7127.6000000180602</c:v>
                </c:pt>
                <c:pt idx="4383">
                  <c:v>7127.6200000180734</c:v>
                </c:pt>
                <c:pt idx="4384">
                  <c:v>7127.6400000180702</c:v>
                </c:pt>
                <c:pt idx="4385">
                  <c:v>7127.6600000180724</c:v>
                </c:pt>
                <c:pt idx="4386">
                  <c:v>7127.6800000180701</c:v>
                </c:pt>
                <c:pt idx="4387">
                  <c:v>7127.7000000180697</c:v>
                </c:pt>
                <c:pt idx="4388">
                  <c:v>7127.7200000180701</c:v>
                </c:pt>
                <c:pt idx="4389">
                  <c:v>7127.7400000180696</c:v>
                </c:pt>
                <c:pt idx="4390">
                  <c:v>7127.7600000180701</c:v>
                </c:pt>
                <c:pt idx="4391">
                  <c:v>7127.7800000180696</c:v>
                </c:pt>
                <c:pt idx="4392">
                  <c:v>7127.80000001807</c:v>
                </c:pt>
                <c:pt idx="4393">
                  <c:v>7127.8200000180714</c:v>
                </c:pt>
                <c:pt idx="4394">
                  <c:v>7127.84000001807</c:v>
                </c:pt>
                <c:pt idx="4395">
                  <c:v>7127.8600000180704</c:v>
                </c:pt>
                <c:pt idx="4396">
                  <c:v>7127.8800000180699</c:v>
                </c:pt>
                <c:pt idx="4397">
                  <c:v>7127.9000000180695</c:v>
                </c:pt>
                <c:pt idx="4398">
                  <c:v>7127.9200000180699</c:v>
                </c:pt>
                <c:pt idx="4399">
                  <c:v>7127.9400000180685</c:v>
                </c:pt>
                <c:pt idx="4400">
                  <c:v>7127.9600000180699</c:v>
                </c:pt>
                <c:pt idx="4401">
                  <c:v>7127.9800000180685</c:v>
                </c:pt>
                <c:pt idx="4402">
                  <c:v>7128.0000000180698</c:v>
                </c:pt>
                <c:pt idx="4403">
                  <c:v>7128.0200000180703</c:v>
                </c:pt>
                <c:pt idx="4404">
                  <c:v>7128.0400000180698</c:v>
                </c:pt>
                <c:pt idx="4405">
                  <c:v>7128.0600000180702</c:v>
                </c:pt>
                <c:pt idx="4406">
                  <c:v>7128.0800000180798</c:v>
                </c:pt>
                <c:pt idx="4407">
                  <c:v>7128.1000000180802</c:v>
                </c:pt>
                <c:pt idx="4408">
                  <c:v>7128.1200000180834</c:v>
                </c:pt>
                <c:pt idx="4409">
                  <c:v>7128.1400000180802</c:v>
                </c:pt>
                <c:pt idx="4410">
                  <c:v>7128.1600000180824</c:v>
                </c:pt>
                <c:pt idx="4411">
                  <c:v>7128.1800000180801</c:v>
                </c:pt>
                <c:pt idx="4412">
                  <c:v>7128.2000000180797</c:v>
                </c:pt>
                <c:pt idx="4413">
                  <c:v>7128.2200000180801</c:v>
                </c:pt>
                <c:pt idx="4414">
                  <c:v>7128.2400000180796</c:v>
                </c:pt>
                <c:pt idx="4415">
                  <c:v>7128.2600000180801</c:v>
                </c:pt>
                <c:pt idx="4416">
                  <c:v>7128.2800000180796</c:v>
                </c:pt>
                <c:pt idx="4417">
                  <c:v>7128.30000001808</c:v>
                </c:pt>
                <c:pt idx="4418">
                  <c:v>7128.3200000180814</c:v>
                </c:pt>
                <c:pt idx="4419">
                  <c:v>7128.34000001808</c:v>
                </c:pt>
                <c:pt idx="4420">
                  <c:v>7128.3600000180804</c:v>
                </c:pt>
                <c:pt idx="4421">
                  <c:v>7128.38000001808</c:v>
                </c:pt>
                <c:pt idx="4422">
                  <c:v>7128.4000000180795</c:v>
                </c:pt>
                <c:pt idx="4423">
                  <c:v>7128.4200000180799</c:v>
                </c:pt>
                <c:pt idx="4424">
                  <c:v>7128.4400000180785</c:v>
                </c:pt>
                <c:pt idx="4425">
                  <c:v>7128.4600000180799</c:v>
                </c:pt>
                <c:pt idx="4426">
                  <c:v>7128.4800000180785</c:v>
                </c:pt>
                <c:pt idx="4427">
                  <c:v>7128.5000000180798</c:v>
                </c:pt>
                <c:pt idx="4428">
                  <c:v>7128.5200000180803</c:v>
                </c:pt>
                <c:pt idx="4429">
                  <c:v>7128.5400000180898</c:v>
                </c:pt>
                <c:pt idx="4430">
                  <c:v>7128.5600000180902</c:v>
                </c:pt>
                <c:pt idx="4431">
                  <c:v>7128.5800000180898</c:v>
                </c:pt>
                <c:pt idx="4432">
                  <c:v>7128.6000000180902</c:v>
                </c:pt>
                <c:pt idx="4433">
                  <c:v>7128.6200000180934</c:v>
                </c:pt>
                <c:pt idx="4434">
                  <c:v>7128.6400000180902</c:v>
                </c:pt>
                <c:pt idx="4435">
                  <c:v>7128.6600000180924</c:v>
                </c:pt>
                <c:pt idx="4436">
                  <c:v>7128.6800000180901</c:v>
                </c:pt>
                <c:pt idx="4437">
                  <c:v>7128.7000000180897</c:v>
                </c:pt>
                <c:pt idx="4438">
                  <c:v>7128.7200000180901</c:v>
                </c:pt>
                <c:pt idx="4439">
                  <c:v>7128.7400000180896</c:v>
                </c:pt>
                <c:pt idx="4440">
                  <c:v>7128.7600000180901</c:v>
                </c:pt>
                <c:pt idx="4441">
                  <c:v>7128.7800000180896</c:v>
                </c:pt>
                <c:pt idx="4442">
                  <c:v>7128.80000001809</c:v>
                </c:pt>
                <c:pt idx="4443">
                  <c:v>7128.8200000180914</c:v>
                </c:pt>
                <c:pt idx="4444">
                  <c:v>7128.84000001809</c:v>
                </c:pt>
                <c:pt idx="4445">
                  <c:v>7128.8600000180904</c:v>
                </c:pt>
                <c:pt idx="4446">
                  <c:v>7128.88000001809</c:v>
                </c:pt>
                <c:pt idx="4447">
                  <c:v>7128.9000000180895</c:v>
                </c:pt>
                <c:pt idx="4448">
                  <c:v>7128.9200000180899</c:v>
                </c:pt>
                <c:pt idx="4449">
                  <c:v>7128.9400000180885</c:v>
                </c:pt>
                <c:pt idx="4450">
                  <c:v>7128.9600000180899</c:v>
                </c:pt>
                <c:pt idx="4451">
                  <c:v>7128.9800000180885</c:v>
                </c:pt>
                <c:pt idx="4452">
                  <c:v>7129.0000000180999</c:v>
                </c:pt>
                <c:pt idx="4453">
                  <c:v>7129.0200000181003</c:v>
                </c:pt>
                <c:pt idx="4454">
                  <c:v>7129.0400000180998</c:v>
                </c:pt>
                <c:pt idx="4455">
                  <c:v>7129.0600000181003</c:v>
                </c:pt>
                <c:pt idx="4456">
                  <c:v>7129.0800000180998</c:v>
                </c:pt>
                <c:pt idx="4457">
                  <c:v>7129.1000000181002</c:v>
                </c:pt>
                <c:pt idx="4458">
                  <c:v>7129.1200000181034</c:v>
                </c:pt>
                <c:pt idx="4459">
                  <c:v>7129.1400000181002</c:v>
                </c:pt>
                <c:pt idx="4460">
                  <c:v>7129.1600000181024</c:v>
                </c:pt>
                <c:pt idx="4461">
                  <c:v>7129.1800000181001</c:v>
                </c:pt>
                <c:pt idx="4462">
                  <c:v>7129.2000000180997</c:v>
                </c:pt>
                <c:pt idx="4463">
                  <c:v>7129.2200000181001</c:v>
                </c:pt>
                <c:pt idx="4464">
                  <c:v>7129.2400000180996</c:v>
                </c:pt>
                <c:pt idx="4465">
                  <c:v>7129.2600000181001</c:v>
                </c:pt>
                <c:pt idx="4466">
                  <c:v>7129.2800000180996</c:v>
                </c:pt>
                <c:pt idx="4467">
                  <c:v>7129.3000000181</c:v>
                </c:pt>
                <c:pt idx="4468">
                  <c:v>7129.3200000181014</c:v>
                </c:pt>
                <c:pt idx="4469">
                  <c:v>7129.3400000181</c:v>
                </c:pt>
                <c:pt idx="4470">
                  <c:v>7129.3600000181004</c:v>
                </c:pt>
                <c:pt idx="4471">
                  <c:v>7129.3800000181</c:v>
                </c:pt>
                <c:pt idx="4472">
                  <c:v>7129.4000000180995</c:v>
                </c:pt>
                <c:pt idx="4473">
                  <c:v>7129.4200000180999</c:v>
                </c:pt>
                <c:pt idx="4474">
                  <c:v>7129.4400000180995</c:v>
                </c:pt>
                <c:pt idx="4475">
                  <c:v>7129.4600000181099</c:v>
                </c:pt>
                <c:pt idx="4476">
                  <c:v>7129.4800000181085</c:v>
                </c:pt>
                <c:pt idx="4477">
                  <c:v>7129.5000000181099</c:v>
                </c:pt>
                <c:pt idx="4478">
                  <c:v>7129.5200000181103</c:v>
                </c:pt>
                <c:pt idx="4479">
                  <c:v>7129.5400000181098</c:v>
                </c:pt>
                <c:pt idx="4480">
                  <c:v>7129.5600000181103</c:v>
                </c:pt>
                <c:pt idx="4481">
                  <c:v>7129.5800000181098</c:v>
                </c:pt>
                <c:pt idx="4482">
                  <c:v>7129.6000000181102</c:v>
                </c:pt>
                <c:pt idx="4483">
                  <c:v>7129.6200000181134</c:v>
                </c:pt>
                <c:pt idx="4484">
                  <c:v>7129.6400000181102</c:v>
                </c:pt>
                <c:pt idx="4485">
                  <c:v>7129.6600000181124</c:v>
                </c:pt>
                <c:pt idx="4486">
                  <c:v>7129.6800000181101</c:v>
                </c:pt>
                <c:pt idx="4487">
                  <c:v>7129.7000000181097</c:v>
                </c:pt>
                <c:pt idx="4488">
                  <c:v>7129.7200000181101</c:v>
                </c:pt>
                <c:pt idx="4489">
                  <c:v>7129.7400000181096</c:v>
                </c:pt>
                <c:pt idx="4490">
                  <c:v>7129.7600000181101</c:v>
                </c:pt>
                <c:pt idx="4491">
                  <c:v>7129.7800000181096</c:v>
                </c:pt>
                <c:pt idx="4492">
                  <c:v>7129.80000001811</c:v>
                </c:pt>
                <c:pt idx="4493">
                  <c:v>7129.8200000181114</c:v>
                </c:pt>
                <c:pt idx="4494">
                  <c:v>7129.84000001811</c:v>
                </c:pt>
                <c:pt idx="4495">
                  <c:v>7129.8600000181104</c:v>
                </c:pt>
                <c:pt idx="4496">
                  <c:v>7129.88000001811</c:v>
                </c:pt>
                <c:pt idx="4497">
                  <c:v>7129.9000000181095</c:v>
                </c:pt>
                <c:pt idx="4498">
                  <c:v>7129.9200000181199</c:v>
                </c:pt>
                <c:pt idx="4499">
                  <c:v>7129.9400000181195</c:v>
                </c:pt>
                <c:pt idx="4500">
                  <c:v>7129.9600000181199</c:v>
                </c:pt>
                <c:pt idx="4501">
                  <c:v>7129.9800000181185</c:v>
                </c:pt>
                <c:pt idx="4502">
                  <c:v>7130.0000000181199</c:v>
                </c:pt>
                <c:pt idx="4503">
                  <c:v>7130.0200000181203</c:v>
                </c:pt>
                <c:pt idx="4504">
                  <c:v>7130.0400000181198</c:v>
                </c:pt>
                <c:pt idx="4505">
                  <c:v>7130.0600000181203</c:v>
                </c:pt>
                <c:pt idx="4506">
                  <c:v>7130.0800000181198</c:v>
                </c:pt>
                <c:pt idx="4507">
                  <c:v>7130.1000000181202</c:v>
                </c:pt>
                <c:pt idx="4508">
                  <c:v>7130.1200000181234</c:v>
                </c:pt>
                <c:pt idx="4509">
                  <c:v>7130.1400000181202</c:v>
                </c:pt>
                <c:pt idx="4510">
                  <c:v>7130.1600000181224</c:v>
                </c:pt>
                <c:pt idx="4511">
                  <c:v>7130.1800000181202</c:v>
                </c:pt>
                <c:pt idx="4512">
                  <c:v>7130.2000000181197</c:v>
                </c:pt>
                <c:pt idx="4513">
                  <c:v>7130.2200000181201</c:v>
                </c:pt>
                <c:pt idx="4514">
                  <c:v>7130.2400000181196</c:v>
                </c:pt>
                <c:pt idx="4515">
                  <c:v>7130.2600000181201</c:v>
                </c:pt>
                <c:pt idx="4516">
                  <c:v>7130.2800000181196</c:v>
                </c:pt>
                <c:pt idx="4517">
                  <c:v>7130.30000001812</c:v>
                </c:pt>
                <c:pt idx="4518">
                  <c:v>7130.3200000181214</c:v>
                </c:pt>
                <c:pt idx="4519">
                  <c:v>7130.34000001812</c:v>
                </c:pt>
                <c:pt idx="4520">
                  <c:v>7130.3600000181204</c:v>
                </c:pt>
                <c:pt idx="4521">
                  <c:v>7130.38000001813</c:v>
                </c:pt>
                <c:pt idx="4522">
                  <c:v>7130.4000000181295</c:v>
                </c:pt>
                <c:pt idx="4523">
                  <c:v>7130.4200000181299</c:v>
                </c:pt>
                <c:pt idx="4524">
                  <c:v>7130.4400000181295</c:v>
                </c:pt>
                <c:pt idx="4525">
                  <c:v>7130.4600000181299</c:v>
                </c:pt>
                <c:pt idx="4526">
                  <c:v>7130.4800000181285</c:v>
                </c:pt>
                <c:pt idx="4527">
                  <c:v>7130.5000000181299</c:v>
                </c:pt>
                <c:pt idx="4528">
                  <c:v>7130.5200000181303</c:v>
                </c:pt>
                <c:pt idx="4529">
                  <c:v>7130.5400000181298</c:v>
                </c:pt>
                <c:pt idx="4530">
                  <c:v>7130.5600000181303</c:v>
                </c:pt>
                <c:pt idx="4531">
                  <c:v>7130.5800000181298</c:v>
                </c:pt>
                <c:pt idx="4532">
                  <c:v>7130.6000000181302</c:v>
                </c:pt>
                <c:pt idx="4533">
                  <c:v>7130.6200000181334</c:v>
                </c:pt>
                <c:pt idx="4534">
                  <c:v>7130.6400000181302</c:v>
                </c:pt>
                <c:pt idx="4535">
                  <c:v>7130.6600000181334</c:v>
                </c:pt>
                <c:pt idx="4536">
                  <c:v>7130.6800000181302</c:v>
                </c:pt>
                <c:pt idx="4537">
                  <c:v>7130.7000000181297</c:v>
                </c:pt>
                <c:pt idx="4538">
                  <c:v>7130.7200000181301</c:v>
                </c:pt>
                <c:pt idx="4539">
                  <c:v>7130.7400000181296</c:v>
                </c:pt>
                <c:pt idx="4540">
                  <c:v>7130.7600000181301</c:v>
                </c:pt>
                <c:pt idx="4541">
                  <c:v>7130.7800000181296</c:v>
                </c:pt>
                <c:pt idx="4542">
                  <c:v>7130.80000001813</c:v>
                </c:pt>
                <c:pt idx="4543">
                  <c:v>7130.8200000181414</c:v>
                </c:pt>
                <c:pt idx="4544">
                  <c:v>7130.84000001814</c:v>
                </c:pt>
                <c:pt idx="4545">
                  <c:v>7130.8600000181414</c:v>
                </c:pt>
                <c:pt idx="4546">
                  <c:v>7130.88000001814</c:v>
                </c:pt>
                <c:pt idx="4547">
                  <c:v>7130.9000000181395</c:v>
                </c:pt>
                <c:pt idx="4548">
                  <c:v>7130.9200000181399</c:v>
                </c:pt>
                <c:pt idx="4549">
                  <c:v>7130.9400000181395</c:v>
                </c:pt>
                <c:pt idx="4550">
                  <c:v>7130.9600000181399</c:v>
                </c:pt>
                <c:pt idx="4551">
                  <c:v>7130.9800000181385</c:v>
                </c:pt>
                <c:pt idx="4552">
                  <c:v>7131.0000000181399</c:v>
                </c:pt>
                <c:pt idx="4553">
                  <c:v>7131.0200000181403</c:v>
                </c:pt>
                <c:pt idx="4554">
                  <c:v>7131.0400000181398</c:v>
                </c:pt>
                <c:pt idx="4555">
                  <c:v>7131.0600000181403</c:v>
                </c:pt>
                <c:pt idx="4556">
                  <c:v>7131.0800000181398</c:v>
                </c:pt>
                <c:pt idx="4557">
                  <c:v>7131.1000000181402</c:v>
                </c:pt>
                <c:pt idx="4558">
                  <c:v>7131.1200000181434</c:v>
                </c:pt>
                <c:pt idx="4559">
                  <c:v>7131.1400000181402</c:v>
                </c:pt>
                <c:pt idx="4560">
                  <c:v>7131.1600000181434</c:v>
                </c:pt>
                <c:pt idx="4561">
                  <c:v>7131.1800000181402</c:v>
                </c:pt>
                <c:pt idx="4562">
                  <c:v>7131.2000000181397</c:v>
                </c:pt>
                <c:pt idx="4563">
                  <c:v>7131.2200000181401</c:v>
                </c:pt>
                <c:pt idx="4564">
                  <c:v>7131.2400000181397</c:v>
                </c:pt>
                <c:pt idx="4565">
                  <c:v>7131.2600000181401</c:v>
                </c:pt>
                <c:pt idx="4566">
                  <c:v>7131.2800000181496</c:v>
                </c:pt>
                <c:pt idx="4567">
                  <c:v>7131.3000000181501</c:v>
                </c:pt>
                <c:pt idx="4568">
                  <c:v>7131.3200000181514</c:v>
                </c:pt>
                <c:pt idx="4569">
                  <c:v>7131.34000001815</c:v>
                </c:pt>
                <c:pt idx="4570">
                  <c:v>7131.3600000181514</c:v>
                </c:pt>
                <c:pt idx="4571">
                  <c:v>7131.38000001815</c:v>
                </c:pt>
                <c:pt idx="4572">
                  <c:v>7131.4000000181495</c:v>
                </c:pt>
                <c:pt idx="4573">
                  <c:v>7131.4200000181499</c:v>
                </c:pt>
                <c:pt idx="4574">
                  <c:v>7131.4400000181495</c:v>
                </c:pt>
                <c:pt idx="4575">
                  <c:v>7131.4600000181499</c:v>
                </c:pt>
                <c:pt idx="4576">
                  <c:v>7131.4800000181485</c:v>
                </c:pt>
                <c:pt idx="4577">
                  <c:v>7131.5000000181499</c:v>
                </c:pt>
                <c:pt idx="4578">
                  <c:v>7131.5200000181503</c:v>
                </c:pt>
                <c:pt idx="4579">
                  <c:v>7131.5400000181498</c:v>
                </c:pt>
                <c:pt idx="4580">
                  <c:v>7131.5600000181503</c:v>
                </c:pt>
                <c:pt idx="4581">
                  <c:v>7131.5800000181498</c:v>
                </c:pt>
                <c:pt idx="4582">
                  <c:v>7131.6000000181502</c:v>
                </c:pt>
                <c:pt idx="4583">
                  <c:v>7131.6200000181534</c:v>
                </c:pt>
                <c:pt idx="4584">
                  <c:v>7131.6400000181502</c:v>
                </c:pt>
                <c:pt idx="4585">
                  <c:v>7131.6600000181534</c:v>
                </c:pt>
                <c:pt idx="4586">
                  <c:v>7131.6800000181502</c:v>
                </c:pt>
                <c:pt idx="4587">
                  <c:v>7131.7000000181497</c:v>
                </c:pt>
                <c:pt idx="4588">
                  <c:v>7131.7200000181501</c:v>
                </c:pt>
                <c:pt idx="4589">
                  <c:v>7131.7400000181597</c:v>
                </c:pt>
                <c:pt idx="4590">
                  <c:v>7131.7600000181601</c:v>
                </c:pt>
                <c:pt idx="4591">
                  <c:v>7131.7800000181596</c:v>
                </c:pt>
                <c:pt idx="4592">
                  <c:v>7131.8000000181601</c:v>
                </c:pt>
                <c:pt idx="4593">
                  <c:v>7131.8200000181614</c:v>
                </c:pt>
                <c:pt idx="4594">
                  <c:v>7131.84000001816</c:v>
                </c:pt>
                <c:pt idx="4595">
                  <c:v>7131.8600000181614</c:v>
                </c:pt>
                <c:pt idx="4596">
                  <c:v>7131.88000001816</c:v>
                </c:pt>
                <c:pt idx="4597">
                  <c:v>7131.9000000181595</c:v>
                </c:pt>
                <c:pt idx="4598">
                  <c:v>7131.92000001816</c:v>
                </c:pt>
                <c:pt idx="4599">
                  <c:v>7131.9400000181595</c:v>
                </c:pt>
                <c:pt idx="4600">
                  <c:v>7131.9600000181599</c:v>
                </c:pt>
                <c:pt idx="4601">
                  <c:v>7131.9800000181585</c:v>
                </c:pt>
                <c:pt idx="4602">
                  <c:v>7132.0000000181599</c:v>
                </c:pt>
                <c:pt idx="4603">
                  <c:v>7132.0200000181603</c:v>
                </c:pt>
                <c:pt idx="4604">
                  <c:v>7132.0400000181598</c:v>
                </c:pt>
                <c:pt idx="4605">
                  <c:v>7132.0600000181603</c:v>
                </c:pt>
                <c:pt idx="4606">
                  <c:v>7132.0800000181598</c:v>
                </c:pt>
                <c:pt idx="4607">
                  <c:v>7132.1000000181602</c:v>
                </c:pt>
                <c:pt idx="4608">
                  <c:v>7132.1200000181634</c:v>
                </c:pt>
                <c:pt idx="4609">
                  <c:v>7132.1400000181602</c:v>
                </c:pt>
                <c:pt idx="4610">
                  <c:v>7132.1600000181634</c:v>
                </c:pt>
                <c:pt idx="4611">
                  <c:v>7132.1800000181602</c:v>
                </c:pt>
                <c:pt idx="4612">
                  <c:v>7132.2000000181697</c:v>
                </c:pt>
                <c:pt idx="4613">
                  <c:v>7132.2200000181701</c:v>
                </c:pt>
                <c:pt idx="4614">
                  <c:v>7132.2400000181697</c:v>
                </c:pt>
                <c:pt idx="4615">
                  <c:v>7132.2600000181701</c:v>
                </c:pt>
                <c:pt idx="4616">
                  <c:v>7132.2800000181696</c:v>
                </c:pt>
                <c:pt idx="4617">
                  <c:v>7132.3000000181701</c:v>
                </c:pt>
                <c:pt idx="4618">
                  <c:v>7132.3200000181714</c:v>
                </c:pt>
                <c:pt idx="4619">
                  <c:v>7132.34000001817</c:v>
                </c:pt>
                <c:pt idx="4620">
                  <c:v>7132.3600000181714</c:v>
                </c:pt>
                <c:pt idx="4621">
                  <c:v>7132.38000001817</c:v>
                </c:pt>
                <c:pt idx="4622">
                  <c:v>7132.4000000181695</c:v>
                </c:pt>
                <c:pt idx="4623">
                  <c:v>7132.42000001817</c:v>
                </c:pt>
                <c:pt idx="4624">
                  <c:v>7132.4400000181695</c:v>
                </c:pt>
                <c:pt idx="4625">
                  <c:v>7132.4600000181699</c:v>
                </c:pt>
                <c:pt idx="4626">
                  <c:v>7132.4800000181685</c:v>
                </c:pt>
                <c:pt idx="4627">
                  <c:v>7132.5000000181699</c:v>
                </c:pt>
                <c:pt idx="4628">
                  <c:v>7132.5200000181703</c:v>
                </c:pt>
                <c:pt idx="4629">
                  <c:v>7132.5400000181698</c:v>
                </c:pt>
                <c:pt idx="4630">
                  <c:v>7132.5600000181703</c:v>
                </c:pt>
                <c:pt idx="4631">
                  <c:v>7132.5800000181698</c:v>
                </c:pt>
                <c:pt idx="4632">
                  <c:v>7132.6000000181702</c:v>
                </c:pt>
                <c:pt idx="4633">
                  <c:v>7132.6200000181734</c:v>
                </c:pt>
                <c:pt idx="4634">
                  <c:v>7132.6400000181702</c:v>
                </c:pt>
                <c:pt idx="4635">
                  <c:v>7132.6600000181834</c:v>
                </c:pt>
                <c:pt idx="4636">
                  <c:v>7132.6800000181802</c:v>
                </c:pt>
                <c:pt idx="4637">
                  <c:v>7132.7000000181797</c:v>
                </c:pt>
                <c:pt idx="4638">
                  <c:v>7132.7200000181801</c:v>
                </c:pt>
                <c:pt idx="4639">
                  <c:v>7132.7400000181797</c:v>
                </c:pt>
                <c:pt idx="4640">
                  <c:v>7132.7600000181801</c:v>
                </c:pt>
                <c:pt idx="4641">
                  <c:v>7132.7800000181796</c:v>
                </c:pt>
                <c:pt idx="4642">
                  <c:v>7132.8000000181801</c:v>
                </c:pt>
                <c:pt idx="4643">
                  <c:v>7132.8200000181814</c:v>
                </c:pt>
                <c:pt idx="4644">
                  <c:v>7132.84000001818</c:v>
                </c:pt>
                <c:pt idx="4645">
                  <c:v>7132.8600000181814</c:v>
                </c:pt>
                <c:pt idx="4646">
                  <c:v>7132.88000001818</c:v>
                </c:pt>
                <c:pt idx="4647">
                  <c:v>7132.9000000181795</c:v>
                </c:pt>
                <c:pt idx="4648">
                  <c:v>7132.92000001818</c:v>
                </c:pt>
                <c:pt idx="4649">
                  <c:v>7132.9400000181795</c:v>
                </c:pt>
                <c:pt idx="4650">
                  <c:v>7132.9600000181799</c:v>
                </c:pt>
                <c:pt idx="4651">
                  <c:v>7132.9800000181795</c:v>
                </c:pt>
                <c:pt idx="4652">
                  <c:v>7133.0000000181799</c:v>
                </c:pt>
                <c:pt idx="4653">
                  <c:v>7133.0200000181803</c:v>
                </c:pt>
                <c:pt idx="4654">
                  <c:v>7133.0400000181799</c:v>
                </c:pt>
                <c:pt idx="4655">
                  <c:v>7133.0600000181803</c:v>
                </c:pt>
                <c:pt idx="4656">
                  <c:v>7133.0800000181798</c:v>
                </c:pt>
                <c:pt idx="4657">
                  <c:v>7133.1000000181803</c:v>
                </c:pt>
                <c:pt idx="4658">
                  <c:v>7133.1200000181934</c:v>
                </c:pt>
                <c:pt idx="4659">
                  <c:v>7133.1400000181902</c:v>
                </c:pt>
                <c:pt idx="4660">
                  <c:v>7133.1600000181934</c:v>
                </c:pt>
                <c:pt idx="4661">
                  <c:v>7133.1800000181902</c:v>
                </c:pt>
                <c:pt idx="4662">
                  <c:v>7133.2000000181897</c:v>
                </c:pt>
                <c:pt idx="4663">
                  <c:v>7133.2200000181901</c:v>
                </c:pt>
                <c:pt idx="4664">
                  <c:v>7133.2400000181897</c:v>
                </c:pt>
                <c:pt idx="4665">
                  <c:v>7133.2600000181901</c:v>
                </c:pt>
                <c:pt idx="4666">
                  <c:v>7133.2800000181896</c:v>
                </c:pt>
                <c:pt idx="4667">
                  <c:v>7133.3000000181901</c:v>
                </c:pt>
                <c:pt idx="4668">
                  <c:v>7133.3200000181914</c:v>
                </c:pt>
                <c:pt idx="4669">
                  <c:v>7133.34000001819</c:v>
                </c:pt>
                <c:pt idx="4670">
                  <c:v>7133.3600000181914</c:v>
                </c:pt>
                <c:pt idx="4671">
                  <c:v>7133.38000001819</c:v>
                </c:pt>
                <c:pt idx="4672">
                  <c:v>7133.4000000181895</c:v>
                </c:pt>
                <c:pt idx="4673">
                  <c:v>7133.42000001819</c:v>
                </c:pt>
                <c:pt idx="4674">
                  <c:v>7133.4400000181895</c:v>
                </c:pt>
                <c:pt idx="4675">
                  <c:v>7133.4600000181899</c:v>
                </c:pt>
                <c:pt idx="4676">
                  <c:v>7133.4800000181895</c:v>
                </c:pt>
                <c:pt idx="4677">
                  <c:v>7133.5000000181899</c:v>
                </c:pt>
                <c:pt idx="4678">
                  <c:v>7133.5200000181903</c:v>
                </c:pt>
                <c:pt idx="4679">
                  <c:v>7133.5400000181899</c:v>
                </c:pt>
                <c:pt idx="4680">
                  <c:v>7133.5600000181903</c:v>
                </c:pt>
                <c:pt idx="4681">
                  <c:v>7133.5800000181998</c:v>
                </c:pt>
                <c:pt idx="4682">
                  <c:v>7133.6000000182003</c:v>
                </c:pt>
                <c:pt idx="4683">
                  <c:v>7133.6200000182034</c:v>
                </c:pt>
                <c:pt idx="4684">
                  <c:v>7133.6400000182002</c:v>
                </c:pt>
                <c:pt idx="4685">
                  <c:v>7133.6600000182034</c:v>
                </c:pt>
                <c:pt idx="4686">
                  <c:v>7133.6800000182002</c:v>
                </c:pt>
                <c:pt idx="4687">
                  <c:v>7133.7000000181997</c:v>
                </c:pt>
                <c:pt idx="4688">
                  <c:v>7133.7200000182002</c:v>
                </c:pt>
                <c:pt idx="4689">
                  <c:v>7133.7400000181997</c:v>
                </c:pt>
                <c:pt idx="4690">
                  <c:v>7133.7600000182001</c:v>
                </c:pt>
                <c:pt idx="4691">
                  <c:v>7133.7800000181996</c:v>
                </c:pt>
                <c:pt idx="4692">
                  <c:v>7133.8000000182001</c:v>
                </c:pt>
                <c:pt idx="4693">
                  <c:v>7133.8200000182014</c:v>
                </c:pt>
                <c:pt idx="4694">
                  <c:v>7133.8400000182</c:v>
                </c:pt>
                <c:pt idx="4695">
                  <c:v>7133.8600000182014</c:v>
                </c:pt>
                <c:pt idx="4696">
                  <c:v>7133.8800000182</c:v>
                </c:pt>
                <c:pt idx="4697">
                  <c:v>7133.9000000181995</c:v>
                </c:pt>
                <c:pt idx="4698">
                  <c:v>7133.9200000182</c:v>
                </c:pt>
                <c:pt idx="4699">
                  <c:v>7133.9400000181995</c:v>
                </c:pt>
                <c:pt idx="4700">
                  <c:v>7133.9600000181999</c:v>
                </c:pt>
                <c:pt idx="4701">
                  <c:v>7133.9800000181995</c:v>
                </c:pt>
                <c:pt idx="4702">
                  <c:v>7134.0000000181999</c:v>
                </c:pt>
                <c:pt idx="4703">
                  <c:v>7134.0200000182003</c:v>
                </c:pt>
                <c:pt idx="4704">
                  <c:v>7134.0400000182099</c:v>
                </c:pt>
                <c:pt idx="4705">
                  <c:v>7134.0600000182103</c:v>
                </c:pt>
                <c:pt idx="4706">
                  <c:v>7134.0800000182098</c:v>
                </c:pt>
                <c:pt idx="4707">
                  <c:v>7134.1000000182103</c:v>
                </c:pt>
                <c:pt idx="4708">
                  <c:v>7134.1200000182134</c:v>
                </c:pt>
                <c:pt idx="4709">
                  <c:v>7134.1400000182102</c:v>
                </c:pt>
                <c:pt idx="4710">
                  <c:v>7134.1600000182134</c:v>
                </c:pt>
                <c:pt idx="4711">
                  <c:v>7134.1800000182102</c:v>
                </c:pt>
                <c:pt idx="4712">
                  <c:v>7134.2000000182097</c:v>
                </c:pt>
                <c:pt idx="4713">
                  <c:v>7134.2200000182102</c:v>
                </c:pt>
                <c:pt idx="4714">
                  <c:v>7134.2400000182097</c:v>
                </c:pt>
                <c:pt idx="4715">
                  <c:v>7134.2600000182101</c:v>
                </c:pt>
                <c:pt idx="4716">
                  <c:v>7134.2800000182096</c:v>
                </c:pt>
                <c:pt idx="4717">
                  <c:v>7134.3000000182101</c:v>
                </c:pt>
                <c:pt idx="4718">
                  <c:v>7134.3200000182114</c:v>
                </c:pt>
                <c:pt idx="4719">
                  <c:v>7134.34000001821</c:v>
                </c:pt>
                <c:pt idx="4720">
                  <c:v>7134.3600000182114</c:v>
                </c:pt>
                <c:pt idx="4721">
                  <c:v>7134.38000001821</c:v>
                </c:pt>
                <c:pt idx="4722">
                  <c:v>7134.4000000182095</c:v>
                </c:pt>
                <c:pt idx="4723">
                  <c:v>7134.42000001821</c:v>
                </c:pt>
                <c:pt idx="4724">
                  <c:v>7134.4400000182095</c:v>
                </c:pt>
                <c:pt idx="4725">
                  <c:v>7134.4600000182099</c:v>
                </c:pt>
                <c:pt idx="4726">
                  <c:v>7134.4800000182095</c:v>
                </c:pt>
                <c:pt idx="4727">
                  <c:v>7134.5000000182199</c:v>
                </c:pt>
                <c:pt idx="4728">
                  <c:v>7134.5200000182203</c:v>
                </c:pt>
                <c:pt idx="4729">
                  <c:v>7134.5400000182199</c:v>
                </c:pt>
                <c:pt idx="4730">
                  <c:v>7134.5600000182203</c:v>
                </c:pt>
                <c:pt idx="4731">
                  <c:v>7134.5800000182198</c:v>
                </c:pt>
                <c:pt idx="4732">
                  <c:v>7134.6000000182203</c:v>
                </c:pt>
                <c:pt idx="4733">
                  <c:v>7134.6200000182234</c:v>
                </c:pt>
                <c:pt idx="4734">
                  <c:v>7134.6400000182202</c:v>
                </c:pt>
                <c:pt idx="4735">
                  <c:v>7134.6600000182234</c:v>
                </c:pt>
                <c:pt idx="4736">
                  <c:v>7134.6800000182202</c:v>
                </c:pt>
                <c:pt idx="4737">
                  <c:v>7134.7000000182197</c:v>
                </c:pt>
                <c:pt idx="4738">
                  <c:v>7134.7200000182202</c:v>
                </c:pt>
                <c:pt idx="4739">
                  <c:v>7134.7400000182197</c:v>
                </c:pt>
                <c:pt idx="4740">
                  <c:v>7134.7600000182201</c:v>
                </c:pt>
                <c:pt idx="4741">
                  <c:v>7134.7800000182197</c:v>
                </c:pt>
                <c:pt idx="4742">
                  <c:v>7134.8000000182201</c:v>
                </c:pt>
                <c:pt idx="4743">
                  <c:v>7134.8200000182214</c:v>
                </c:pt>
                <c:pt idx="4744">
                  <c:v>7134.8400000182201</c:v>
                </c:pt>
                <c:pt idx="4745">
                  <c:v>7134.8600000182214</c:v>
                </c:pt>
                <c:pt idx="4746">
                  <c:v>7134.88000001822</c:v>
                </c:pt>
                <c:pt idx="4747">
                  <c:v>7134.9000000182205</c:v>
                </c:pt>
                <c:pt idx="4748">
                  <c:v>7134.92000001822</c:v>
                </c:pt>
                <c:pt idx="4749">
                  <c:v>7134.9400000182195</c:v>
                </c:pt>
                <c:pt idx="4750">
                  <c:v>7134.9600000182199</c:v>
                </c:pt>
                <c:pt idx="4751">
                  <c:v>7134.9800000182195</c:v>
                </c:pt>
                <c:pt idx="4752">
                  <c:v>7135.0000000182299</c:v>
                </c:pt>
                <c:pt idx="4753">
                  <c:v>7135.0200000182303</c:v>
                </c:pt>
                <c:pt idx="4754">
                  <c:v>7135.0400000182299</c:v>
                </c:pt>
                <c:pt idx="4755">
                  <c:v>7135.0600000182303</c:v>
                </c:pt>
                <c:pt idx="4756">
                  <c:v>7135.0800000182298</c:v>
                </c:pt>
                <c:pt idx="4757">
                  <c:v>7135.1000000182303</c:v>
                </c:pt>
                <c:pt idx="4758">
                  <c:v>7135.1200000182334</c:v>
                </c:pt>
                <c:pt idx="4759">
                  <c:v>7135.1400000182302</c:v>
                </c:pt>
                <c:pt idx="4760">
                  <c:v>7135.1600000182334</c:v>
                </c:pt>
                <c:pt idx="4761">
                  <c:v>7135.1800000182302</c:v>
                </c:pt>
                <c:pt idx="4762">
                  <c:v>7135.2000000182297</c:v>
                </c:pt>
                <c:pt idx="4763">
                  <c:v>7135.2200000182302</c:v>
                </c:pt>
                <c:pt idx="4764">
                  <c:v>7135.2400000182297</c:v>
                </c:pt>
                <c:pt idx="4765">
                  <c:v>7135.2600000182301</c:v>
                </c:pt>
                <c:pt idx="4766">
                  <c:v>7135.2800000182297</c:v>
                </c:pt>
                <c:pt idx="4767">
                  <c:v>7135.3000000182301</c:v>
                </c:pt>
                <c:pt idx="4768">
                  <c:v>7135.3200000182314</c:v>
                </c:pt>
                <c:pt idx="4769">
                  <c:v>7135.3400000182301</c:v>
                </c:pt>
                <c:pt idx="4770">
                  <c:v>7135.3600000182314</c:v>
                </c:pt>
                <c:pt idx="4771">
                  <c:v>7135.38000001823</c:v>
                </c:pt>
                <c:pt idx="4772">
                  <c:v>7135.4000000182295</c:v>
                </c:pt>
                <c:pt idx="4773">
                  <c:v>7135.42000001823</c:v>
                </c:pt>
                <c:pt idx="4774">
                  <c:v>7135.4400000182295</c:v>
                </c:pt>
                <c:pt idx="4775">
                  <c:v>7135.46000001824</c:v>
                </c:pt>
                <c:pt idx="4776">
                  <c:v>7135.4800000182395</c:v>
                </c:pt>
                <c:pt idx="4777">
                  <c:v>7135.5000000182399</c:v>
                </c:pt>
                <c:pt idx="4778">
                  <c:v>7135.5200000182404</c:v>
                </c:pt>
                <c:pt idx="4779">
                  <c:v>7135.5400000182399</c:v>
                </c:pt>
                <c:pt idx="4780">
                  <c:v>7135.5600000182403</c:v>
                </c:pt>
                <c:pt idx="4781">
                  <c:v>7135.5800000182398</c:v>
                </c:pt>
                <c:pt idx="4782">
                  <c:v>7135.6000000182403</c:v>
                </c:pt>
                <c:pt idx="4783">
                  <c:v>7135.6200000182434</c:v>
                </c:pt>
                <c:pt idx="4784">
                  <c:v>7135.6400000182402</c:v>
                </c:pt>
                <c:pt idx="4785">
                  <c:v>7135.6600000182434</c:v>
                </c:pt>
                <c:pt idx="4786">
                  <c:v>7135.6800000182402</c:v>
                </c:pt>
                <c:pt idx="4787">
                  <c:v>7135.7000000182397</c:v>
                </c:pt>
                <c:pt idx="4788">
                  <c:v>7135.7200000182402</c:v>
                </c:pt>
                <c:pt idx="4789">
                  <c:v>7135.7400000182397</c:v>
                </c:pt>
                <c:pt idx="4790">
                  <c:v>7135.7600000182401</c:v>
                </c:pt>
                <c:pt idx="4791">
                  <c:v>7135.7800000182397</c:v>
                </c:pt>
                <c:pt idx="4792">
                  <c:v>7135.8000000182401</c:v>
                </c:pt>
                <c:pt idx="4793">
                  <c:v>7135.8200000182414</c:v>
                </c:pt>
                <c:pt idx="4794">
                  <c:v>7135.8400000182401</c:v>
                </c:pt>
                <c:pt idx="4795">
                  <c:v>7135.8600000182414</c:v>
                </c:pt>
                <c:pt idx="4796">
                  <c:v>7135.88000001824</c:v>
                </c:pt>
                <c:pt idx="4797">
                  <c:v>7135.9000000182496</c:v>
                </c:pt>
                <c:pt idx="4798">
                  <c:v>7135.92000001825</c:v>
                </c:pt>
                <c:pt idx="4799">
                  <c:v>7135.9400000182495</c:v>
                </c:pt>
                <c:pt idx="4800">
                  <c:v>7135.96000001825</c:v>
                </c:pt>
                <c:pt idx="4801">
                  <c:v>7135.9800000182495</c:v>
                </c:pt>
                <c:pt idx="4802">
                  <c:v>7136.0000000182499</c:v>
                </c:pt>
                <c:pt idx="4803">
                  <c:v>7136.0200000182504</c:v>
                </c:pt>
                <c:pt idx="4804">
                  <c:v>7136.0400000182499</c:v>
                </c:pt>
                <c:pt idx="4805">
                  <c:v>7136.0600000182503</c:v>
                </c:pt>
                <c:pt idx="4806">
                  <c:v>7136.0800000182498</c:v>
                </c:pt>
                <c:pt idx="4807">
                  <c:v>7136.1000000182503</c:v>
                </c:pt>
                <c:pt idx="4808">
                  <c:v>7136.1200000182534</c:v>
                </c:pt>
                <c:pt idx="4809">
                  <c:v>7136.1400000182502</c:v>
                </c:pt>
                <c:pt idx="4810">
                  <c:v>7136.1600000182534</c:v>
                </c:pt>
                <c:pt idx="4811">
                  <c:v>7136.1800000182502</c:v>
                </c:pt>
                <c:pt idx="4812">
                  <c:v>7136.2000000182497</c:v>
                </c:pt>
                <c:pt idx="4813">
                  <c:v>7136.2200000182502</c:v>
                </c:pt>
                <c:pt idx="4814">
                  <c:v>7136.2400000182497</c:v>
                </c:pt>
                <c:pt idx="4815">
                  <c:v>7136.2600000182501</c:v>
                </c:pt>
                <c:pt idx="4816">
                  <c:v>7136.2800000182497</c:v>
                </c:pt>
                <c:pt idx="4817">
                  <c:v>7136.3000000182501</c:v>
                </c:pt>
                <c:pt idx="4818">
                  <c:v>7136.3200000182514</c:v>
                </c:pt>
                <c:pt idx="4819">
                  <c:v>7136.3400000182501</c:v>
                </c:pt>
                <c:pt idx="4820">
                  <c:v>7136.3600000182614</c:v>
                </c:pt>
                <c:pt idx="4821">
                  <c:v>7136.38000001826</c:v>
                </c:pt>
                <c:pt idx="4822">
                  <c:v>7136.4000000182596</c:v>
                </c:pt>
                <c:pt idx="4823">
                  <c:v>7136.42000001826</c:v>
                </c:pt>
                <c:pt idx="4824">
                  <c:v>7136.4400000182595</c:v>
                </c:pt>
                <c:pt idx="4825">
                  <c:v>7136.46000001826</c:v>
                </c:pt>
                <c:pt idx="4826">
                  <c:v>7136.4800000182595</c:v>
                </c:pt>
                <c:pt idx="4827">
                  <c:v>7136.5000000182599</c:v>
                </c:pt>
                <c:pt idx="4828">
                  <c:v>7136.5200000182604</c:v>
                </c:pt>
                <c:pt idx="4829">
                  <c:v>7136.5400000182599</c:v>
                </c:pt>
                <c:pt idx="4830">
                  <c:v>7136.5600000182603</c:v>
                </c:pt>
                <c:pt idx="4831">
                  <c:v>7136.5800000182599</c:v>
                </c:pt>
                <c:pt idx="4832">
                  <c:v>7136.6000000182603</c:v>
                </c:pt>
                <c:pt idx="4833">
                  <c:v>7136.6200000182635</c:v>
                </c:pt>
                <c:pt idx="4834">
                  <c:v>7136.6400000182603</c:v>
                </c:pt>
                <c:pt idx="4835">
                  <c:v>7136.6600000182634</c:v>
                </c:pt>
                <c:pt idx="4836">
                  <c:v>7136.6800000182602</c:v>
                </c:pt>
                <c:pt idx="4837">
                  <c:v>7136.7000000182597</c:v>
                </c:pt>
                <c:pt idx="4838">
                  <c:v>7136.7200000182602</c:v>
                </c:pt>
                <c:pt idx="4839">
                  <c:v>7136.7400000182597</c:v>
                </c:pt>
                <c:pt idx="4840">
                  <c:v>7136.7600000182601</c:v>
                </c:pt>
                <c:pt idx="4841">
                  <c:v>7136.7800000182597</c:v>
                </c:pt>
                <c:pt idx="4842">
                  <c:v>7136.8000000182601</c:v>
                </c:pt>
                <c:pt idx="4843">
                  <c:v>7136.8200000182724</c:v>
                </c:pt>
                <c:pt idx="4844">
                  <c:v>7136.8400000182701</c:v>
                </c:pt>
                <c:pt idx="4845">
                  <c:v>7136.8600000182714</c:v>
                </c:pt>
                <c:pt idx="4846">
                  <c:v>7136.88000001827</c:v>
                </c:pt>
                <c:pt idx="4847">
                  <c:v>7136.9000000182696</c:v>
                </c:pt>
                <c:pt idx="4848">
                  <c:v>7136.92000001827</c:v>
                </c:pt>
                <c:pt idx="4849">
                  <c:v>7136.9400000182695</c:v>
                </c:pt>
                <c:pt idx="4850">
                  <c:v>7136.96000001827</c:v>
                </c:pt>
                <c:pt idx="4851">
                  <c:v>7136.9800000182695</c:v>
                </c:pt>
                <c:pt idx="4852">
                  <c:v>7137.0000000182699</c:v>
                </c:pt>
                <c:pt idx="4853">
                  <c:v>7137.0200000182704</c:v>
                </c:pt>
                <c:pt idx="4854">
                  <c:v>7137.0400000182699</c:v>
                </c:pt>
                <c:pt idx="4855">
                  <c:v>7137.0600000182703</c:v>
                </c:pt>
                <c:pt idx="4856">
                  <c:v>7137.0800000182699</c:v>
                </c:pt>
                <c:pt idx="4857">
                  <c:v>7137.1000000182703</c:v>
                </c:pt>
                <c:pt idx="4858">
                  <c:v>7137.1200000182735</c:v>
                </c:pt>
                <c:pt idx="4859">
                  <c:v>7137.1400000182703</c:v>
                </c:pt>
                <c:pt idx="4860">
                  <c:v>7137.1600000182734</c:v>
                </c:pt>
                <c:pt idx="4861">
                  <c:v>7137.1800000182702</c:v>
                </c:pt>
                <c:pt idx="4862">
                  <c:v>7137.2000000182697</c:v>
                </c:pt>
                <c:pt idx="4863">
                  <c:v>7137.2200000182702</c:v>
                </c:pt>
                <c:pt idx="4864">
                  <c:v>7137.2400000182697</c:v>
                </c:pt>
                <c:pt idx="4865">
                  <c:v>7137.2600000182701</c:v>
                </c:pt>
                <c:pt idx="4866">
                  <c:v>7137.2800000182797</c:v>
                </c:pt>
                <c:pt idx="4867">
                  <c:v>7137.3000000182801</c:v>
                </c:pt>
                <c:pt idx="4868">
                  <c:v>7137.3200000182824</c:v>
                </c:pt>
                <c:pt idx="4869">
                  <c:v>7137.3400000182801</c:v>
                </c:pt>
                <c:pt idx="4870">
                  <c:v>7137.3600000182814</c:v>
                </c:pt>
                <c:pt idx="4871">
                  <c:v>7137.38000001828</c:v>
                </c:pt>
                <c:pt idx="4872">
                  <c:v>7137.4000000182796</c:v>
                </c:pt>
                <c:pt idx="4873">
                  <c:v>7137.42000001828</c:v>
                </c:pt>
                <c:pt idx="4874">
                  <c:v>7137.4400000182795</c:v>
                </c:pt>
                <c:pt idx="4875">
                  <c:v>7137.46000001828</c:v>
                </c:pt>
                <c:pt idx="4876">
                  <c:v>7137.4800000182795</c:v>
                </c:pt>
                <c:pt idx="4877">
                  <c:v>7137.5000000182799</c:v>
                </c:pt>
                <c:pt idx="4878">
                  <c:v>7137.5200000182804</c:v>
                </c:pt>
                <c:pt idx="4879">
                  <c:v>7137.5400000182799</c:v>
                </c:pt>
                <c:pt idx="4880">
                  <c:v>7137.5600000182803</c:v>
                </c:pt>
                <c:pt idx="4881">
                  <c:v>7137.5800000182799</c:v>
                </c:pt>
                <c:pt idx="4882">
                  <c:v>7137.6000000182803</c:v>
                </c:pt>
                <c:pt idx="4883">
                  <c:v>7137.6200000182835</c:v>
                </c:pt>
                <c:pt idx="4884">
                  <c:v>7137.6400000182803</c:v>
                </c:pt>
                <c:pt idx="4885">
                  <c:v>7137.6600000182834</c:v>
                </c:pt>
                <c:pt idx="4886">
                  <c:v>7137.6800000182802</c:v>
                </c:pt>
                <c:pt idx="4887">
                  <c:v>7137.7000000182798</c:v>
                </c:pt>
                <c:pt idx="4888">
                  <c:v>7137.7200000182802</c:v>
                </c:pt>
                <c:pt idx="4889">
                  <c:v>7137.7400000182897</c:v>
                </c:pt>
                <c:pt idx="4890">
                  <c:v>7137.7600000182902</c:v>
                </c:pt>
                <c:pt idx="4891">
                  <c:v>7137.7800000182897</c:v>
                </c:pt>
                <c:pt idx="4892">
                  <c:v>7137.8000000182901</c:v>
                </c:pt>
                <c:pt idx="4893">
                  <c:v>7137.8200000182924</c:v>
                </c:pt>
                <c:pt idx="4894">
                  <c:v>7137.8400000182901</c:v>
                </c:pt>
                <c:pt idx="4895">
                  <c:v>7137.8600000182914</c:v>
                </c:pt>
                <c:pt idx="4896">
                  <c:v>7137.88000001829</c:v>
                </c:pt>
                <c:pt idx="4897">
                  <c:v>7137.9000000182896</c:v>
                </c:pt>
                <c:pt idx="4898">
                  <c:v>7137.92000001829</c:v>
                </c:pt>
                <c:pt idx="4899">
                  <c:v>7137.9400000182895</c:v>
                </c:pt>
                <c:pt idx="4900">
                  <c:v>7137.96000001829</c:v>
                </c:pt>
                <c:pt idx="4901">
                  <c:v>7137.9800000182895</c:v>
                </c:pt>
                <c:pt idx="4902">
                  <c:v>7138.0000000182899</c:v>
                </c:pt>
                <c:pt idx="4903">
                  <c:v>7138.0200000182904</c:v>
                </c:pt>
                <c:pt idx="4904">
                  <c:v>7138.0400000182899</c:v>
                </c:pt>
                <c:pt idx="4905">
                  <c:v>7138.0600000182903</c:v>
                </c:pt>
                <c:pt idx="4906">
                  <c:v>7138.0800000182899</c:v>
                </c:pt>
                <c:pt idx="4907">
                  <c:v>7138.1000000182903</c:v>
                </c:pt>
                <c:pt idx="4908">
                  <c:v>7138.1200000182935</c:v>
                </c:pt>
                <c:pt idx="4909">
                  <c:v>7138.1400000182903</c:v>
                </c:pt>
                <c:pt idx="4910">
                  <c:v>7138.1600000182934</c:v>
                </c:pt>
                <c:pt idx="4911">
                  <c:v>7138.1800000182902</c:v>
                </c:pt>
                <c:pt idx="4912">
                  <c:v>7138.2000000182998</c:v>
                </c:pt>
                <c:pt idx="4913">
                  <c:v>7138.2200000183002</c:v>
                </c:pt>
                <c:pt idx="4914">
                  <c:v>7138.2400000182997</c:v>
                </c:pt>
                <c:pt idx="4915">
                  <c:v>7138.2600000183002</c:v>
                </c:pt>
                <c:pt idx="4916">
                  <c:v>7138.2800000182997</c:v>
                </c:pt>
                <c:pt idx="4917">
                  <c:v>7138.3000000183001</c:v>
                </c:pt>
                <c:pt idx="4918">
                  <c:v>7138.3200000183024</c:v>
                </c:pt>
                <c:pt idx="4919">
                  <c:v>7138.3400000183001</c:v>
                </c:pt>
                <c:pt idx="4920">
                  <c:v>7138.3600000183014</c:v>
                </c:pt>
                <c:pt idx="4921">
                  <c:v>7138.3800000183001</c:v>
                </c:pt>
                <c:pt idx="4922">
                  <c:v>7138.4000000182996</c:v>
                </c:pt>
                <c:pt idx="4923">
                  <c:v>7138.4200000183</c:v>
                </c:pt>
                <c:pt idx="4924">
                  <c:v>7138.4400000183005</c:v>
                </c:pt>
                <c:pt idx="4925">
                  <c:v>7138.4600000183</c:v>
                </c:pt>
                <c:pt idx="4926">
                  <c:v>7138.4800000182995</c:v>
                </c:pt>
                <c:pt idx="4927">
                  <c:v>7138.5000000182999</c:v>
                </c:pt>
                <c:pt idx="4928">
                  <c:v>7138.5200000183004</c:v>
                </c:pt>
                <c:pt idx="4929">
                  <c:v>7138.5400000182999</c:v>
                </c:pt>
                <c:pt idx="4930">
                  <c:v>7138.5600000183003</c:v>
                </c:pt>
                <c:pt idx="4931">
                  <c:v>7138.5800000182999</c:v>
                </c:pt>
                <c:pt idx="4932">
                  <c:v>7138.6000000183003</c:v>
                </c:pt>
                <c:pt idx="4933">
                  <c:v>7138.6200000183035</c:v>
                </c:pt>
                <c:pt idx="4934">
                  <c:v>7138.6400000183003</c:v>
                </c:pt>
                <c:pt idx="4935">
                  <c:v>7138.6600000183134</c:v>
                </c:pt>
                <c:pt idx="4936">
                  <c:v>7138.6800000183102</c:v>
                </c:pt>
                <c:pt idx="4937">
                  <c:v>7138.7000000183098</c:v>
                </c:pt>
                <c:pt idx="4938">
                  <c:v>7138.7200000183102</c:v>
                </c:pt>
                <c:pt idx="4939">
                  <c:v>7138.7400000183097</c:v>
                </c:pt>
                <c:pt idx="4940">
                  <c:v>7138.7600000183102</c:v>
                </c:pt>
                <c:pt idx="4941">
                  <c:v>7138.7800000183097</c:v>
                </c:pt>
                <c:pt idx="4942">
                  <c:v>7138.8000000183101</c:v>
                </c:pt>
                <c:pt idx="4943">
                  <c:v>7138.8200000183124</c:v>
                </c:pt>
                <c:pt idx="4944">
                  <c:v>7138.8400000183101</c:v>
                </c:pt>
                <c:pt idx="4945">
                  <c:v>7138.8600000183114</c:v>
                </c:pt>
                <c:pt idx="4946">
                  <c:v>7138.8800000183101</c:v>
                </c:pt>
                <c:pt idx="4947">
                  <c:v>7138.9000000183096</c:v>
                </c:pt>
                <c:pt idx="4948">
                  <c:v>7138.92000001831</c:v>
                </c:pt>
                <c:pt idx="4949">
                  <c:v>7138.9400000183095</c:v>
                </c:pt>
                <c:pt idx="4950">
                  <c:v>7138.96000001831</c:v>
                </c:pt>
                <c:pt idx="4951">
                  <c:v>7138.9800000183095</c:v>
                </c:pt>
                <c:pt idx="4952">
                  <c:v>7139.0000000183099</c:v>
                </c:pt>
                <c:pt idx="4953">
                  <c:v>7139.0200000183104</c:v>
                </c:pt>
                <c:pt idx="4954">
                  <c:v>7139.0400000183099</c:v>
                </c:pt>
                <c:pt idx="4955">
                  <c:v>7139.0600000183103</c:v>
                </c:pt>
                <c:pt idx="4956">
                  <c:v>7139.0800000183099</c:v>
                </c:pt>
                <c:pt idx="4957">
                  <c:v>7139.1000000183103</c:v>
                </c:pt>
                <c:pt idx="4958">
                  <c:v>7139.1200000183235</c:v>
                </c:pt>
                <c:pt idx="4959">
                  <c:v>7139.1400000183203</c:v>
                </c:pt>
                <c:pt idx="4960">
                  <c:v>7139.1600000183234</c:v>
                </c:pt>
                <c:pt idx="4961">
                  <c:v>7139.1800000183202</c:v>
                </c:pt>
                <c:pt idx="4962">
                  <c:v>7139.2000000183198</c:v>
                </c:pt>
                <c:pt idx="4963">
                  <c:v>7139.2200000183202</c:v>
                </c:pt>
                <c:pt idx="4964">
                  <c:v>7139.2400000183197</c:v>
                </c:pt>
                <c:pt idx="4965">
                  <c:v>7139.2600000183202</c:v>
                </c:pt>
                <c:pt idx="4966">
                  <c:v>7139.2800000183197</c:v>
                </c:pt>
                <c:pt idx="4967">
                  <c:v>7139.3000000183201</c:v>
                </c:pt>
                <c:pt idx="4968">
                  <c:v>7139.3200000183224</c:v>
                </c:pt>
                <c:pt idx="4969">
                  <c:v>7139.3400000183201</c:v>
                </c:pt>
                <c:pt idx="4970">
                  <c:v>7139.3600000183214</c:v>
                </c:pt>
                <c:pt idx="4971">
                  <c:v>7139.3800000183201</c:v>
                </c:pt>
                <c:pt idx="4972">
                  <c:v>7139.4000000183196</c:v>
                </c:pt>
                <c:pt idx="4973">
                  <c:v>7139.42000001832</c:v>
                </c:pt>
                <c:pt idx="4974">
                  <c:v>7139.4400000183196</c:v>
                </c:pt>
                <c:pt idx="4975">
                  <c:v>7139.46000001832</c:v>
                </c:pt>
                <c:pt idx="4976">
                  <c:v>7139.4800000183195</c:v>
                </c:pt>
                <c:pt idx="4977">
                  <c:v>7139.50000001832</c:v>
                </c:pt>
                <c:pt idx="4978">
                  <c:v>7139.5200000183204</c:v>
                </c:pt>
                <c:pt idx="4979">
                  <c:v>7139.5400000183199</c:v>
                </c:pt>
                <c:pt idx="4980">
                  <c:v>7139.5600000183204</c:v>
                </c:pt>
                <c:pt idx="4981">
                  <c:v>7139.5800000183299</c:v>
                </c:pt>
                <c:pt idx="4982">
                  <c:v>7139.6000000183303</c:v>
                </c:pt>
                <c:pt idx="4983">
                  <c:v>7139.6200000183335</c:v>
                </c:pt>
                <c:pt idx="4984">
                  <c:v>7139.6400000183303</c:v>
                </c:pt>
                <c:pt idx="4985">
                  <c:v>7139.6600000183334</c:v>
                </c:pt>
                <c:pt idx="4986">
                  <c:v>7139.6800000183302</c:v>
                </c:pt>
                <c:pt idx="4987">
                  <c:v>7139.7000000183298</c:v>
                </c:pt>
                <c:pt idx="4988">
                  <c:v>7139.7200000183302</c:v>
                </c:pt>
                <c:pt idx="4989">
                  <c:v>7139.7400000183297</c:v>
                </c:pt>
                <c:pt idx="4990">
                  <c:v>7139.7600000183302</c:v>
                </c:pt>
                <c:pt idx="4991">
                  <c:v>7139.7800000183297</c:v>
                </c:pt>
                <c:pt idx="4992">
                  <c:v>7139.8000000183301</c:v>
                </c:pt>
                <c:pt idx="4993">
                  <c:v>7139.8200000183324</c:v>
                </c:pt>
                <c:pt idx="4994">
                  <c:v>7139.8400000183301</c:v>
                </c:pt>
                <c:pt idx="4995">
                  <c:v>7139.8600000183314</c:v>
                </c:pt>
                <c:pt idx="4996">
                  <c:v>7139.8800000183301</c:v>
                </c:pt>
                <c:pt idx="4997">
                  <c:v>7139.9000000183296</c:v>
                </c:pt>
                <c:pt idx="4998">
                  <c:v>7139.92000001833</c:v>
                </c:pt>
                <c:pt idx="4999">
                  <c:v>7139.9400000183296</c:v>
                </c:pt>
                <c:pt idx="5000">
                  <c:v>7139.96000001833</c:v>
                </c:pt>
                <c:pt idx="5001">
                  <c:v>7139.9800000183295</c:v>
                </c:pt>
                <c:pt idx="5002">
                  <c:v>7140.00000001833</c:v>
                </c:pt>
                <c:pt idx="5003">
                  <c:v>7140.0200000183304</c:v>
                </c:pt>
                <c:pt idx="5004">
                  <c:v>7140.0400000183399</c:v>
                </c:pt>
                <c:pt idx="5005">
                  <c:v>7140.0600000183404</c:v>
                </c:pt>
                <c:pt idx="5006">
                  <c:v>7140.0800000183399</c:v>
                </c:pt>
                <c:pt idx="5007">
                  <c:v>7140.1000000183403</c:v>
                </c:pt>
                <c:pt idx="5008">
                  <c:v>7140.1200000183435</c:v>
                </c:pt>
                <c:pt idx="5009">
                  <c:v>7140.1400000183403</c:v>
                </c:pt>
                <c:pt idx="5010">
                  <c:v>7140.1600000183435</c:v>
                </c:pt>
                <c:pt idx="5011">
                  <c:v>7140.1800000183403</c:v>
                </c:pt>
                <c:pt idx="5012">
                  <c:v>7140.2000000183398</c:v>
                </c:pt>
                <c:pt idx="5013">
                  <c:v>7140.2200000183402</c:v>
                </c:pt>
                <c:pt idx="5014">
                  <c:v>7140.2400000183397</c:v>
                </c:pt>
                <c:pt idx="5015">
                  <c:v>7140.2600000183402</c:v>
                </c:pt>
                <c:pt idx="5016">
                  <c:v>7140.2800000183397</c:v>
                </c:pt>
                <c:pt idx="5017">
                  <c:v>7140.3000000183401</c:v>
                </c:pt>
                <c:pt idx="5018">
                  <c:v>7140.3200000183424</c:v>
                </c:pt>
                <c:pt idx="5019">
                  <c:v>7140.3400000183401</c:v>
                </c:pt>
                <c:pt idx="5020">
                  <c:v>7140.3600000183424</c:v>
                </c:pt>
                <c:pt idx="5021">
                  <c:v>7140.3800000183401</c:v>
                </c:pt>
                <c:pt idx="5022">
                  <c:v>7140.4000000183396</c:v>
                </c:pt>
                <c:pt idx="5023">
                  <c:v>7140.42000001834</c:v>
                </c:pt>
                <c:pt idx="5024">
                  <c:v>7140.4400000183396</c:v>
                </c:pt>
                <c:pt idx="5025">
                  <c:v>7140.46000001834</c:v>
                </c:pt>
                <c:pt idx="5026">
                  <c:v>7140.4800000183395</c:v>
                </c:pt>
                <c:pt idx="5027">
                  <c:v>7140.50000001835</c:v>
                </c:pt>
                <c:pt idx="5028">
                  <c:v>7140.5200000183504</c:v>
                </c:pt>
                <c:pt idx="5029">
                  <c:v>7140.5400000183499</c:v>
                </c:pt>
                <c:pt idx="5030">
                  <c:v>7140.5600000183504</c:v>
                </c:pt>
                <c:pt idx="5031">
                  <c:v>7140.5800000183499</c:v>
                </c:pt>
                <c:pt idx="5032">
                  <c:v>7140.6000000183503</c:v>
                </c:pt>
                <c:pt idx="5033">
                  <c:v>7140.6200000183535</c:v>
                </c:pt>
                <c:pt idx="5034">
                  <c:v>7140.6400000183503</c:v>
                </c:pt>
                <c:pt idx="5035">
                  <c:v>7140.6600000183535</c:v>
                </c:pt>
                <c:pt idx="5036">
                  <c:v>7140.6800000183503</c:v>
                </c:pt>
                <c:pt idx="5037">
                  <c:v>7140.7000000183498</c:v>
                </c:pt>
                <c:pt idx="5038">
                  <c:v>7140.7200000183502</c:v>
                </c:pt>
                <c:pt idx="5039">
                  <c:v>7140.7400000183497</c:v>
                </c:pt>
                <c:pt idx="5040">
                  <c:v>7140.7600000183502</c:v>
                </c:pt>
                <c:pt idx="5041">
                  <c:v>7140.7800000183497</c:v>
                </c:pt>
                <c:pt idx="5042">
                  <c:v>7140.8000000183501</c:v>
                </c:pt>
                <c:pt idx="5043">
                  <c:v>7140.8200000183524</c:v>
                </c:pt>
                <c:pt idx="5044">
                  <c:v>7140.8400000183501</c:v>
                </c:pt>
                <c:pt idx="5045">
                  <c:v>7140.8600000183524</c:v>
                </c:pt>
                <c:pt idx="5046">
                  <c:v>7140.8800000183501</c:v>
                </c:pt>
                <c:pt idx="5047">
                  <c:v>7140.9000000183496</c:v>
                </c:pt>
                <c:pt idx="5048">
                  <c:v>7140.92000001835</c:v>
                </c:pt>
                <c:pt idx="5049">
                  <c:v>7140.9400000183596</c:v>
                </c:pt>
                <c:pt idx="5050">
                  <c:v>7140.96000001836</c:v>
                </c:pt>
                <c:pt idx="5051">
                  <c:v>7140.9800000183595</c:v>
                </c:pt>
                <c:pt idx="5052">
                  <c:v>7141.00000001836</c:v>
                </c:pt>
                <c:pt idx="5053">
                  <c:v>7141.0200000183604</c:v>
                </c:pt>
                <c:pt idx="5054">
                  <c:v>7141.0400000183599</c:v>
                </c:pt>
                <c:pt idx="5055">
                  <c:v>7141.0600000183604</c:v>
                </c:pt>
                <c:pt idx="5056">
                  <c:v>7141.0800000183599</c:v>
                </c:pt>
                <c:pt idx="5057">
                  <c:v>7141.1000000183603</c:v>
                </c:pt>
                <c:pt idx="5058">
                  <c:v>7141.1200000183635</c:v>
                </c:pt>
                <c:pt idx="5059">
                  <c:v>7141.1400000183603</c:v>
                </c:pt>
                <c:pt idx="5060">
                  <c:v>7141.1600000183635</c:v>
                </c:pt>
                <c:pt idx="5061">
                  <c:v>7141.1800000183603</c:v>
                </c:pt>
                <c:pt idx="5062">
                  <c:v>7141.2000000183598</c:v>
                </c:pt>
                <c:pt idx="5063">
                  <c:v>7141.2200000183602</c:v>
                </c:pt>
                <c:pt idx="5064">
                  <c:v>7141.2400000183598</c:v>
                </c:pt>
                <c:pt idx="5065">
                  <c:v>7141.2600000183602</c:v>
                </c:pt>
                <c:pt idx="5066">
                  <c:v>7141.2800000183597</c:v>
                </c:pt>
                <c:pt idx="5067">
                  <c:v>7141.3000000183602</c:v>
                </c:pt>
                <c:pt idx="5068">
                  <c:v>7141.3200000183624</c:v>
                </c:pt>
                <c:pt idx="5069">
                  <c:v>7141.3400000183601</c:v>
                </c:pt>
                <c:pt idx="5070">
                  <c:v>7141.3600000183624</c:v>
                </c:pt>
                <c:pt idx="5071">
                  <c:v>7141.3800000183601</c:v>
                </c:pt>
                <c:pt idx="5072">
                  <c:v>7141.4000000183696</c:v>
                </c:pt>
                <c:pt idx="5073">
                  <c:v>7141.42000001837</c:v>
                </c:pt>
                <c:pt idx="5074">
                  <c:v>7141.4400000183696</c:v>
                </c:pt>
                <c:pt idx="5075">
                  <c:v>7141.46000001837</c:v>
                </c:pt>
                <c:pt idx="5076">
                  <c:v>7141.4800000183695</c:v>
                </c:pt>
                <c:pt idx="5077">
                  <c:v>7141.50000001837</c:v>
                </c:pt>
                <c:pt idx="5078">
                  <c:v>7141.5200000183704</c:v>
                </c:pt>
                <c:pt idx="5079">
                  <c:v>7141.5400000183699</c:v>
                </c:pt>
                <c:pt idx="5080">
                  <c:v>7141.5600000183704</c:v>
                </c:pt>
                <c:pt idx="5081">
                  <c:v>7141.5800000183699</c:v>
                </c:pt>
                <c:pt idx="5082">
                  <c:v>7141.6000000183703</c:v>
                </c:pt>
                <c:pt idx="5083">
                  <c:v>7141.6200000183735</c:v>
                </c:pt>
                <c:pt idx="5084">
                  <c:v>7141.6400000183703</c:v>
                </c:pt>
                <c:pt idx="5085">
                  <c:v>7141.6600000183735</c:v>
                </c:pt>
                <c:pt idx="5086">
                  <c:v>7141.6800000183703</c:v>
                </c:pt>
                <c:pt idx="5087">
                  <c:v>7141.7000000183698</c:v>
                </c:pt>
                <c:pt idx="5088">
                  <c:v>7141.7200000183702</c:v>
                </c:pt>
                <c:pt idx="5089">
                  <c:v>7141.7400000183698</c:v>
                </c:pt>
                <c:pt idx="5090">
                  <c:v>7141.7600000183702</c:v>
                </c:pt>
                <c:pt idx="5091">
                  <c:v>7141.7800000183697</c:v>
                </c:pt>
                <c:pt idx="5092">
                  <c:v>7141.8000000183702</c:v>
                </c:pt>
                <c:pt idx="5093">
                  <c:v>7141.8200000183724</c:v>
                </c:pt>
                <c:pt idx="5094">
                  <c:v>7141.8400000183701</c:v>
                </c:pt>
                <c:pt idx="5095">
                  <c:v>7141.8600000183824</c:v>
                </c:pt>
                <c:pt idx="5096">
                  <c:v>7141.8800000183801</c:v>
                </c:pt>
                <c:pt idx="5097">
                  <c:v>7141.9000000183796</c:v>
                </c:pt>
                <c:pt idx="5098">
                  <c:v>7141.9200000183801</c:v>
                </c:pt>
                <c:pt idx="5099">
                  <c:v>7141.9400000183796</c:v>
                </c:pt>
                <c:pt idx="5100">
                  <c:v>7141.96000001838</c:v>
                </c:pt>
                <c:pt idx="5101">
                  <c:v>7141.9800000183805</c:v>
                </c:pt>
                <c:pt idx="5102">
                  <c:v>7142.00000001838</c:v>
                </c:pt>
                <c:pt idx="5103">
                  <c:v>7142.0200000183804</c:v>
                </c:pt>
                <c:pt idx="5104">
                  <c:v>7142.0400000183799</c:v>
                </c:pt>
                <c:pt idx="5105">
                  <c:v>7142.0600000183804</c:v>
                </c:pt>
                <c:pt idx="5106">
                  <c:v>7142.0800000183799</c:v>
                </c:pt>
                <c:pt idx="5107">
                  <c:v>7142.1000000183803</c:v>
                </c:pt>
                <c:pt idx="5108">
                  <c:v>7142.1200000183835</c:v>
                </c:pt>
                <c:pt idx="5109">
                  <c:v>7142.1400000183803</c:v>
                </c:pt>
                <c:pt idx="5110">
                  <c:v>7142.1600000183835</c:v>
                </c:pt>
                <c:pt idx="5111">
                  <c:v>7142.1800000183803</c:v>
                </c:pt>
                <c:pt idx="5112">
                  <c:v>7142.2000000183798</c:v>
                </c:pt>
                <c:pt idx="5113">
                  <c:v>7142.2200000183802</c:v>
                </c:pt>
                <c:pt idx="5114">
                  <c:v>7142.2400000183798</c:v>
                </c:pt>
                <c:pt idx="5115">
                  <c:v>7142.2600000183802</c:v>
                </c:pt>
                <c:pt idx="5116">
                  <c:v>7142.2800000183797</c:v>
                </c:pt>
                <c:pt idx="5117">
                  <c:v>7142.3000000183802</c:v>
                </c:pt>
                <c:pt idx="5118">
                  <c:v>7142.3200000183924</c:v>
                </c:pt>
                <c:pt idx="5119">
                  <c:v>7142.3400000183901</c:v>
                </c:pt>
                <c:pt idx="5120">
                  <c:v>7142.3600000183924</c:v>
                </c:pt>
                <c:pt idx="5121">
                  <c:v>7142.3800000183901</c:v>
                </c:pt>
                <c:pt idx="5122">
                  <c:v>7142.4000000183896</c:v>
                </c:pt>
                <c:pt idx="5123">
                  <c:v>7142.4200000183901</c:v>
                </c:pt>
                <c:pt idx="5124">
                  <c:v>7142.4400000183896</c:v>
                </c:pt>
                <c:pt idx="5125">
                  <c:v>7142.46000001839</c:v>
                </c:pt>
                <c:pt idx="5126">
                  <c:v>7142.4800000183895</c:v>
                </c:pt>
                <c:pt idx="5127">
                  <c:v>7142.50000001839</c:v>
                </c:pt>
                <c:pt idx="5128">
                  <c:v>7142.5200000183904</c:v>
                </c:pt>
                <c:pt idx="5129">
                  <c:v>7142.5400000183899</c:v>
                </c:pt>
                <c:pt idx="5130">
                  <c:v>7142.5600000183904</c:v>
                </c:pt>
                <c:pt idx="5131">
                  <c:v>7142.5800000183899</c:v>
                </c:pt>
                <c:pt idx="5132">
                  <c:v>7142.6000000183903</c:v>
                </c:pt>
                <c:pt idx="5133">
                  <c:v>7142.6200000183935</c:v>
                </c:pt>
                <c:pt idx="5134">
                  <c:v>7142.6400000183903</c:v>
                </c:pt>
                <c:pt idx="5135">
                  <c:v>7142.6600000183935</c:v>
                </c:pt>
                <c:pt idx="5136">
                  <c:v>7142.6800000183903</c:v>
                </c:pt>
                <c:pt idx="5137">
                  <c:v>7142.7000000183898</c:v>
                </c:pt>
                <c:pt idx="5138">
                  <c:v>7142.7200000183902</c:v>
                </c:pt>
                <c:pt idx="5139">
                  <c:v>7142.7400000183898</c:v>
                </c:pt>
                <c:pt idx="5140">
                  <c:v>7142.7600000183902</c:v>
                </c:pt>
                <c:pt idx="5141">
                  <c:v>7142.7800000183997</c:v>
                </c:pt>
                <c:pt idx="5142">
                  <c:v>7142.8000000184002</c:v>
                </c:pt>
                <c:pt idx="5143">
                  <c:v>7142.8200000184024</c:v>
                </c:pt>
                <c:pt idx="5144">
                  <c:v>7142.8400000184001</c:v>
                </c:pt>
                <c:pt idx="5145">
                  <c:v>7142.8600000184024</c:v>
                </c:pt>
                <c:pt idx="5146">
                  <c:v>7142.8800000184001</c:v>
                </c:pt>
                <c:pt idx="5147">
                  <c:v>7142.9000000183996</c:v>
                </c:pt>
                <c:pt idx="5148">
                  <c:v>7142.9200000184001</c:v>
                </c:pt>
                <c:pt idx="5149">
                  <c:v>7142.9400000183996</c:v>
                </c:pt>
                <c:pt idx="5150">
                  <c:v>7142.9600000184</c:v>
                </c:pt>
                <c:pt idx="5151">
                  <c:v>7142.9800000183996</c:v>
                </c:pt>
                <c:pt idx="5152">
                  <c:v>7143.0000000184</c:v>
                </c:pt>
                <c:pt idx="5153">
                  <c:v>7143.0200000184004</c:v>
                </c:pt>
                <c:pt idx="5154">
                  <c:v>7143.0400000184</c:v>
                </c:pt>
                <c:pt idx="5155">
                  <c:v>7143.0600000184004</c:v>
                </c:pt>
                <c:pt idx="5156">
                  <c:v>7143.0800000183999</c:v>
                </c:pt>
                <c:pt idx="5157">
                  <c:v>7143.1000000184004</c:v>
                </c:pt>
                <c:pt idx="5158">
                  <c:v>7143.1200000184035</c:v>
                </c:pt>
                <c:pt idx="5159">
                  <c:v>7143.1400000184003</c:v>
                </c:pt>
                <c:pt idx="5160">
                  <c:v>7143.1600000184035</c:v>
                </c:pt>
                <c:pt idx="5161">
                  <c:v>7143.1800000184003</c:v>
                </c:pt>
                <c:pt idx="5162">
                  <c:v>7143.2000000183998</c:v>
                </c:pt>
                <c:pt idx="5163">
                  <c:v>7143.2200000184002</c:v>
                </c:pt>
                <c:pt idx="5164">
                  <c:v>7143.2400000184098</c:v>
                </c:pt>
                <c:pt idx="5165">
                  <c:v>7143.2600000184102</c:v>
                </c:pt>
                <c:pt idx="5166">
                  <c:v>7143.2800000184097</c:v>
                </c:pt>
                <c:pt idx="5167">
                  <c:v>7143.3000000184102</c:v>
                </c:pt>
                <c:pt idx="5168">
                  <c:v>7143.3200000184124</c:v>
                </c:pt>
                <c:pt idx="5169">
                  <c:v>7143.3400000184101</c:v>
                </c:pt>
                <c:pt idx="5170">
                  <c:v>7143.3600000184124</c:v>
                </c:pt>
                <c:pt idx="5171">
                  <c:v>7143.3800000184101</c:v>
                </c:pt>
                <c:pt idx="5172">
                  <c:v>7143.4000000184096</c:v>
                </c:pt>
                <c:pt idx="5173">
                  <c:v>7143.4200000184101</c:v>
                </c:pt>
                <c:pt idx="5174">
                  <c:v>7143.4400000184096</c:v>
                </c:pt>
                <c:pt idx="5175">
                  <c:v>7143.46000001841</c:v>
                </c:pt>
                <c:pt idx="5176">
                  <c:v>7143.4800000184096</c:v>
                </c:pt>
                <c:pt idx="5177">
                  <c:v>7143.50000001841</c:v>
                </c:pt>
                <c:pt idx="5178">
                  <c:v>7143.5200000184104</c:v>
                </c:pt>
                <c:pt idx="5179">
                  <c:v>7143.54000001841</c:v>
                </c:pt>
                <c:pt idx="5180">
                  <c:v>7143.5600000184104</c:v>
                </c:pt>
                <c:pt idx="5181">
                  <c:v>7143.5800000184099</c:v>
                </c:pt>
                <c:pt idx="5182">
                  <c:v>7143.6000000184104</c:v>
                </c:pt>
                <c:pt idx="5183">
                  <c:v>7143.6200000184135</c:v>
                </c:pt>
                <c:pt idx="5184">
                  <c:v>7143.6400000184103</c:v>
                </c:pt>
                <c:pt idx="5185">
                  <c:v>7143.6600000184135</c:v>
                </c:pt>
                <c:pt idx="5186">
                  <c:v>7143.6800000184103</c:v>
                </c:pt>
                <c:pt idx="5187">
                  <c:v>7143.7000000184198</c:v>
                </c:pt>
                <c:pt idx="5188">
                  <c:v>7143.7200000184203</c:v>
                </c:pt>
                <c:pt idx="5189">
                  <c:v>7143.7400000184198</c:v>
                </c:pt>
                <c:pt idx="5190">
                  <c:v>7143.7600000184202</c:v>
                </c:pt>
                <c:pt idx="5191">
                  <c:v>7143.7800000184197</c:v>
                </c:pt>
                <c:pt idx="5192">
                  <c:v>7143.8000000184202</c:v>
                </c:pt>
                <c:pt idx="5193">
                  <c:v>7143.8200000184224</c:v>
                </c:pt>
                <c:pt idx="5194">
                  <c:v>7143.8400000184201</c:v>
                </c:pt>
                <c:pt idx="5195">
                  <c:v>7143.8600000184224</c:v>
                </c:pt>
                <c:pt idx="5196">
                  <c:v>7143.8800000184201</c:v>
                </c:pt>
                <c:pt idx="5197">
                  <c:v>7143.9000000184196</c:v>
                </c:pt>
                <c:pt idx="5198">
                  <c:v>7143.9200000184201</c:v>
                </c:pt>
                <c:pt idx="5199">
                  <c:v>7143.9400000184196</c:v>
                </c:pt>
                <c:pt idx="5200">
                  <c:v>7143.96000001842</c:v>
                </c:pt>
                <c:pt idx="5201">
                  <c:v>7143.9800000184196</c:v>
                </c:pt>
                <c:pt idx="5202">
                  <c:v>7144.00000001842</c:v>
                </c:pt>
                <c:pt idx="5203">
                  <c:v>7144.0200000184204</c:v>
                </c:pt>
                <c:pt idx="5204">
                  <c:v>7144.04000001842</c:v>
                </c:pt>
                <c:pt idx="5205">
                  <c:v>7144.0600000184204</c:v>
                </c:pt>
                <c:pt idx="5206">
                  <c:v>7144.0800000184199</c:v>
                </c:pt>
                <c:pt idx="5207">
                  <c:v>7144.1000000184204</c:v>
                </c:pt>
                <c:pt idx="5208">
                  <c:v>7144.1200000184235</c:v>
                </c:pt>
                <c:pt idx="5209">
                  <c:v>7144.1400000184203</c:v>
                </c:pt>
                <c:pt idx="5210">
                  <c:v>7144.1600000184335</c:v>
                </c:pt>
                <c:pt idx="5211">
                  <c:v>7144.1800000184303</c:v>
                </c:pt>
                <c:pt idx="5212">
                  <c:v>7144.2000000184298</c:v>
                </c:pt>
                <c:pt idx="5213">
                  <c:v>7144.2200000184303</c:v>
                </c:pt>
                <c:pt idx="5214">
                  <c:v>7144.2400000184298</c:v>
                </c:pt>
                <c:pt idx="5215">
                  <c:v>7144.2600000184302</c:v>
                </c:pt>
                <c:pt idx="5216">
                  <c:v>7144.2800000184297</c:v>
                </c:pt>
                <c:pt idx="5217">
                  <c:v>7144.3000000184302</c:v>
                </c:pt>
                <c:pt idx="5218">
                  <c:v>7144.3200000184324</c:v>
                </c:pt>
                <c:pt idx="5219">
                  <c:v>7144.3400000184301</c:v>
                </c:pt>
                <c:pt idx="5220">
                  <c:v>7144.3600000184324</c:v>
                </c:pt>
                <c:pt idx="5221">
                  <c:v>7144.3800000184301</c:v>
                </c:pt>
                <c:pt idx="5222">
                  <c:v>7144.4000000184296</c:v>
                </c:pt>
                <c:pt idx="5223">
                  <c:v>7144.4200000184301</c:v>
                </c:pt>
                <c:pt idx="5224">
                  <c:v>7144.4400000184296</c:v>
                </c:pt>
                <c:pt idx="5225">
                  <c:v>7144.46000001843</c:v>
                </c:pt>
                <c:pt idx="5226">
                  <c:v>7144.4800000184296</c:v>
                </c:pt>
                <c:pt idx="5227">
                  <c:v>7144.50000001843</c:v>
                </c:pt>
                <c:pt idx="5228">
                  <c:v>7144.5200000184304</c:v>
                </c:pt>
                <c:pt idx="5229">
                  <c:v>7144.54000001843</c:v>
                </c:pt>
                <c:pt idx="5230">
                  <c:v>7144.5600000184304</c:v>
                </c:pt>
                <c:pt idx="5231">
                  <c:v>7144.5800000184299</c:v>
                </c:pt>
                <c:pt idx="5232">
                  <c:v>7144.6000000184304</c:v>
                </c:pt>
                <c:pt idx="5233">
                  <c:v>7144.6200000184435</c:v>
                </c:pt>
                <c:pt idx="5234">
                  <c:v>7144.6400000184403</c:v>
                </c:pt>
                <c:pt idx="5235">
                  <c:v>7144.6600000184435</c:v>
                </c:pt>
                <c:pt idx="5236">
                  <c:v>7144.6800000184403</c:v>
                </c:pt>
                <c:pt idx="5237">
                  <c:v>7144.7000000184398</c:v>
                </c:pt>
                <c:pt idx="5238">
                  <c:v>7144.7200000184403</c:v>
                </c:pt>
                <c:pt idx="5239">
                  <c:v>7144.7400000184398</c:v>
                </c:pt>
                <c:pt idx="5240">
                  <c:v>7144.7600000184402</c:v>
                </c:pt>
                <c:pt idx="5241">
                  <c:v>7144.7800000184398</c:v>
                </c:pt>
                <c:pt idx="5242">
                  <c:v>7144.8000000184402</c:v>
                </c:pt>
                <c:pt idx="5243">
                  <c:v>7144.8200000184424</c:v>
                </c:pt>
                <c:pt idx="5244">
                  <c:v>7144.8400000184402</c:v>
                </c:pt>
                <c:pt idx="5245">
                  <c:v>7144.8600000184424</c:v>
                </c:pt>
                <c:pt idx="5246">
                  <c:v>7144.8800000184401</c:v>
                </c:pt>
                <c:pt idx="5247">
                  <c:v>7144.9000000184396</c:v>
                </c:pt>
                <c:pt idx="5248">
                  <c:v>7144.9200000184401</c:v>
                </c:pt>
                <c:pt idx="5249">
                  <c:v>7144.9400000184396</c:v>
                </c:pt>
                <c:pt idx="5250">
                  <c:v>7144.96000001844</c:v>
                </c:pt>
                <c:pt idx="5251">
                  <c:v>7144.9800000184396</c:v>
                </c:pt>
                <c:pt idx="5252">
                  <c:v>7145.00000001844</c:v>
                </c:pt>
                <c:pt idx="5253">
                  <c:v>7145.0200000184404</c:v>
                </c:pt>
                <c:pt idx="5254">
                  <c:v>7145.04000001844</c:v>
                </c:pt>
                <c:pt idx="5255">
                  <c:v>7145.0600000184404</c:v>
                </c:pt>
                <c:pt idx="5256">
                  <c:v>7145.0800000184499</c:v>
                </c:pt>
                <c:pt idx="5257">
                  <c:v>7145.1000000184504</c:v>
                </c:pt>
                <c:pt idx="5258">
                  <c:v>7145.1200000184535</c:v>
                </c:pt>
                <c:pt idx="5259">
                  <c:v>7145.1400000184503</c:v>
                </c:pt>
                <c:pt idx="5260">
                  <c:v>7145.1600000184535</c:v>
                </c:pt>
                <c:pt idx="5261">
                  <c:v>7145.1800000184503</c:v>
                </c:pt>
                <c:pt idx="5262">
                  <c:v>7145.2000000184498</c:v>
                </c:pt>
                <c:pt idx="5263">
                  <c:v>7145.2200000184503</c:v>
                </c:pt>
                <c:pt idx="5264">
                  <c:v>7145.2400000184498</c:v>
                </c:pt>
                <c:pt idx="5265">
                  <c:v>7145.2600000184502</c:v>
                </c:pt>
                <c:pt idx="5266">
                  <c:v>7145.2800000184498</c:v>
                </c:pt>
                <c:pt idx="5267">
                  <c:v>7145.3000000184502</c:v>
                </c:pt>
                <c:pt idx="5268">
                  <c:v>7145.3200000184524</c:v>
                </c:pt>
                <c:pt idx="5269">
                  <c:v>7145.3400000184502</c:v>
                </c:pt>
                <c:pt idx="5270">
                  <c:v>7145.3600000184524</c:v>
                </c:pt>
                <c:pt idx="5271">
                  <c:v>7145.3800000184501</c:v>
                </c:pt>
                <c:pt idx="5272">
                  <c:v>7145.4000000184496</c:v>
                </c:pt>
                <c:pt idx="5273">
                  <c:v>7145.4200000184501</c:v>
                </c:pt>
                <c:pt idx="5274">
                  <c:v>7145.4400000184496</c:v>
                </c:pt>
                <c:pt idx="5275">
                  <c:v>7145.46000001845</c:v>
                </c:pt>
                <c:pt idx="5276">
                  <c:v>7145.4800000184496</c:v>
                </c:pt>
                <c:pt idx="5277">
                  <c:v>7145.50000001845</c:v>
                </c:pt>
                <c:pt idx="5278">
                  <c:v>7145.5200000184504</c:v>
                </c:pt>
                <c:pt idx="5279">
                  <c:v>7145.54000001846</c:v>
                </c:pt>
                <c:pt idx="5280">
                  <c:v>7145.5600000184604</c:v>
                </c:pt>
                <c:pt idx="5281">
                  <c:v>7145.5800000184599</c:v>
                </c:pt>
                <c:pt idx="5282">
                  <c:v>7145.6000000184604</c:v>
                </c:pt>
                <c:pt idx="5283">
                  <c:v>7145.6200000184635</c:v>
                </c:pt>
                <c:pt idx="5284">
                  <c:v>7145.6400000184603</c:v>
                </c:pt>
                <c:pt idx="5285">
                  <c:v>7145.6600000184635</c:v>
                </c:pt>
                <c:pt idx="5286">
                  <c:v>7145.6800000184603</c:v>
                </c:pt>
                <c:pt idx="5287">
                  <c:v>7145.7000000184598</c:v>
                </c:pt>
                <c:pt idx="5288">
                  <c:v>7145.7200000184603</c:v>
                </c:pt>
                <c:pt idx="5289">
                  <c:v>7145.7400000184598</c:v>
                </c:pt>
                <c:pt idx="5290">
                  <c:v>7145.7600000184602</c:v>
                </c:pt>
                <c:pt idx="5291">
                  <c:v>7145.7800000184598</c:v>
                </c:pt>
                <c:pt idx="5292">
                  <c:v>7145.8000000184602</c:v>
                </c:pt>
                <c:pt idx="5293">
                  <c:v>7145.8200000184634</c:v>
                </c:pt>
                <c:pt idx="5294">
                  <c:v>7145.8400000184602</c:v>
                </c:pt>
                <c:pt idx="5295">
                  <c:v>7145.8600000184624</c:v>
                </c:pt>
                <c:pt idx="5296">
                  <c:v>7145.8800000184601</c:v>
                </c:pt>
                <c:pt idx="5297">
                  <c:v>7145.9000000184597</c:v>
                </c:pt>
                <c:pt idx="5298">
                  <c:v>7145.9200000184601</c:v>
                </c:pt>
                <c:pt idx="5299">
                  <c:v>7145.9400000184596</c:v>
                </c:pt>
                <c:pt idx="5300">
                  <c:v>7145.9600000184601</c:v>
                </c:pt>
                <c:pt idx="5301">
                  <c:v>7145.9800000184696</c:v>
                </c:pt>
                <c:pt idx="5302">
                  <c:v>7146.00000001847</c:v>
                </c:pt>
                <c:pt idx="5303">
                  <c:v>7146.0200000184714</c:v>
                </c:pt>
                <c:pt idx="5304">
                  <c:v>7146.04000001847</c:v>
                </c:pt>
                <c:pt idx="5305">
                  <c:v>7146.0600000184704</c:v>
                </c:pt>
                <c:pt idx="5306">
                  <c:v>7146.0800000184699</c:v>
                </c:pt>
                <c:pt idx="5307">
                  <c:v>7146.1000000184704</c:v>
                </c:pt>
                <c:pt idx="5308">
                  <c:v>7146.1200000184735</c:v>
                </c:pt>
                <c:pt idx="5309">
                  <c:v>7146.1400000184703</c:v>
                </c:pt>
                <c:pt idx="5310">
                  <c:v>7146.1600000184735</c:v>
                </c:pt>
                <c:pt idx="5311">
                  <c:v>7146.1800000184703</c:v>
                </c:pt>
                <c:pt idx="5312">
                  <c:v>7146.2000000184698</c:v>
                </c:pt>
                <c:pt idx="5313">
                  <c:v>7146.2200000184703</c:v>
                </c:pt>
                <c:pt idx="5314">
                  <c:v>7146.2400000184698</c:v>
                </c:pt>
                <c:pt idx="5315">
                  <c:v>7146.2600000184702</c:v>
                </c:pt>
                <c:pt idx="5316">
                  <c:v>7146.2800000184698</c:v>
                </c:pt>
                <c:pt idx="5317">
                  <c:v>7146.3000000184702</c:v>
                </c:pt>
                <c:pt idx="5318">
                  <c:v>7146.3200000184734</c:v>
                </c:pt>
                <c:pt idx="5319">
                  <c:v>7146.3400000184702</c:v>
                </c:pt>
                <c:pt idx="5320">
                  <c:v>7146.3600000184724</c:v>
                </c:pt>
                <c:pt idx="5321">
                  <c:v>7146.3800000184701</c:v>
                </c:pt>
                <c:pt idx="5322">
                  <c:v>7146.4000000184697</c:v>
                </c:pt>
                <c:pt idx="5323">
                  <c:v>7146.4200000184701</c:v>
                </c:pt>
                <c:pt idx="5324">
                  <c:v>7146.4400000184796</c:v>
                </c:pt>
                <c:pt idx="5325">
                  <c:v>7146.4600000184801</c:v>
                </c:pt>
                <c:pt idx="5326">
                  <c:v>7146.4800000184796</c:v>
                </c:pt>
                <c:pt idx="5327">
                  <c:v>7146.50000001848</c:v>
                </c:pt>
                <c:pt idx="5328">
                  <c:v>7146.5200000184814</c:v>
                </c:pt>
                <c:pt idx="5329">
                  <c:v>7146.54000001848</c:v>
                </c:pt>
                <c:pt idx="5330">
                  <c:v>7146.5600000184804</c:v>
                </c:pt>
                <c:pt idx="5331">
                  <c:v>7146.58000001848</c:v>
                </c:pt>
                <c:pt idx="5332">
                  <c:v>7146.6000000184804</c:v>
                </c:pt>
                <c:pt idx="5333">
                  <c:v>7146.6200000184836</c:v>
                </c:pt>
                <c:pt idx="5334">
                  <c:v>7146.6400000184804</c:v>
                </c:pt>
                <c:pt idx="5335">
                  <c:v>7146.6600000184835</c:v>
                </c:pt>
                <c:pt idx="5336">
                  <c:v>7146.6800000184803</c:v>
                </c:pt>
                <c:pt idx="5337">
                  <c:v>7146.7000000184798</c:v>
                </c:pt>
                <c:pt idx="5338">
                  <c:v>7146.7200000184803</c:v>
                </c:pt>
                <c:pt idx="5339">
                  <c:v>7146.7400000184798</c:v>
                </c:pt>
                <c:pt idx="5340">
                  <c:v>7146.7600000184802</c:v>
                </c:pt>
                <c:pt idx="5341">
                  <c:v>7146.7800000184798</c:v>
                </c:pt>
                <c:pt idx="5342">
                  <c:v>7146.8000000184802</c:v>
                </c:pt>
                <c:pt idx="5343">
                  <c:v>7146.8200000184834</c:v>
                </c:pt>
                <c:pt idx="5344">
                  <c:v>7146.8400000184802</c:v>
                </c:pt>
                <c:pt idx="5345">
                  <c:v>7146.8600000184824</c:v>
                </c:pt>
                <c:pt idx="5346">
                  <c:v>7146.8800000184801</c:v>
                </c:pt>
                <c:pt idx="5347">
                  <c:v>7146.9000000184897</c:v>
                </c:pt>
                <c:pt idx="5348">
                  <c:v>7146.9200000184901</c:v>
                </c:pt>
                <c:pt idx="5349">
                  <c:v>7146.9400000184896</c:v>
                </c:pt>
                <c:pt idx="5350">
                  <c:v>7146.9600000184901</c:v>
                </c:pt>
                <c:pt idx="5351">
                  <c:v>7146.9800000184896</c:v>
                </c:pt>
                <c:pt idx="5352">
                  <c:v>7147.00000001849</c:v>
                </c:pt>
                <c:pt idx="5353">
                  <c:v>7147.0200000184914</c:v>
                </c:pt>
                <c:pt idx="5354">
                  <c:v>7147.04000001849</c:v>
                </c:pt>
                <c:pt idx="5355">
                  <c:v>7147.0600000184904</c:v>
                </c:pt>
                <c:pt idx="5356">
                  <c:v>7147.08000001849</c:v>
                </c:pt>
                <c:pt idx="5357">
                  <c:v>7147.1000000184904</c:v>
                </c:pt>
                <c:pt idx="5358">
                  <c:v>7147.1200000184936</c:v>
                </c:pt>
                <c:pt idx="5359">
                  <c:v>7147.1400000184904</c:v>
                </c:pt>
                <c:pt idx="5360">
                  <c:v>7147.1600000184935</c:v>
                </c:pt>
                <c:pt idx="5361">
                  <c:v>7147.1800000184903</c:v>
                </c:pt>
                <c:pt idx="5362">
                  <c:v>7147.2000000184898</c:v>
                </c:pt>
                <c:pt idx="5363">
                  <c:v>7147.2200000184903</c:v>
                </c:pt>
                <c:pt idx="5364">
                  <c:v>7147.2400000184898</c:v>
                </c:pt>
                <c:pt idx="5365">
                  <c:v>7147.2600000184902</c:v>
                </c:pt>
                <c:pt idx="5366">
                  <c:v>7147.2800000184898</c:v>
                </c:pt>
                <c:pt idx="5367">
                  <c:v>7147.3000000184902</c:v>
                </c:pt>
                <c:pt idx="5368">
                  <c:v>7147.3200000184934</c:v>
                </c:pt>
                <c:pt idx="5369">
                  <c:v>7147.3400000184902</c:v>
                </c:pt>
                <c:pt idx="5370">
                  <c:v>7147.3600000185024</c:v>
                </c:pt>
                <c:pt idx="5371">
                  <c:v>7147.3800000185001</c:v>
                </c:pt>
                <c:pt idx="5372">
                  <c:v>7147.4000000184997</c:v>
                </c:pt>
                <c:pt idx="5373">
                  <c:v>7147.4200000185001</c:v>
                </c:pt>
                <c:pt idx="5374">
                  <c:v>7147.4400000184996</c:v>
                </c:pt>
                <c:pt idx="5375">
                  <c:v>7147.4600000185001</c:v>
                </c:pt>
                <c:pt idx="5376">
                  <c:v>7147.4800000184996</c:v>
                </c:pt>
                <c:pt idx="5377">
                  <c:v>7147.5000000185</c:v>
                </c:pt>
                <c:pt idx="5378">
                  <c:v>7147.5200000185014</c:v>
                </c:pt>
                <c:pt idx="5379">
                  <c:v>7147.5400000185</c:v>
                </c:pt>
                <c:pt idx="5380">
                  <c:v>7147.5600000185004</c:v>
                </c:pt>
                <c:pt idx="5381">
                  <c:v>7147.5800000185</c:v>
                </c:pt>
                <c:pt idx="5382">
                  <c:v>7147.6000000185004</c:v>
                </c:pt>
                <c:pt idx="5383">
                  <c:v>7147.6200000185036</c:v>
                </c:pt>
                <c:pt idx="5384">
                  <c:v>7147.6400000185004</c:v>
                </c:pt>
                <c:pt idx="5385">
                  <c:v>7147.6600000185035</c:v>
                </c:pt>
                <c:pt idx="5386">
                  <c:v>7147.6800000185003</c:v>
                </c:pt>
                <c:pt idx="5387">
                  <c:v>7147.7000000184998</c:v>
                </c:pt>
                <c:pt idx="5388">
                  <c:v>7147.7200000185003</c:v>
                </c:pt>
                <c:pt idx="5389">
                  <c:v>7147.7400000184998</c:v>
                </c:pt>
                <c:pt idx="5390">
                  <c:v>7147.7600000185003</c:v>
                </c:pt>
                <c:pt idx="5391">
                  <c:v>7147.7800000184998</c:v>
                </c:pt>
                <c:pt idx="5392">
                  <c:v>7147.8000000185002</c:v>
                </c:pt>
                <c:pt idx="5393">
                  <c:v>7147.8200000185134</c:v>
                </c:pt>
                <c:pt idx="5394">
                  <c:v>7147.8400000185102</c:v>
                </c:pt>
                <c:pt idx="5395">
                  <c:v>7147.8600000185124</c:v>
                </c:pt>
                <c:pt idx="5396">
                  <c:v>7147.8800000185101</c:v>
                </c:pt>
                <c:pt idx="5397">
                  <c:v>7147.9000000185097</c:v>
                </c:pt>
                <c:pt idx="5398">
                  <c:v>7147.9200000185101</c:v>
                </c:pt>
                <c:pt idx="5399">
                  <c:v>7147.9400000185096</c:v>
                </c:pt>
                <c:pt idx="5400">
                  <c:v>7147.9600000185101</c:v>
                </c:pt>
                <c:pt idx="5401">
                  <c:v>7147.9800000185096</c:v>
                </c:pt>
                <c:pt idx="5402">
                  <c:v>7148.00000001851</c:v>
                </c:pt>
                <c:pt idx="5403">
                  <c:v>7148.0200000185114</c:v>
                </c:pt>
                <c:pt idx="5404">
                  <c:v>7148.04000001851</c:v>
                </c:pt>
                <c:pt idx="5405">
                  <c:v>7148.0600000185104</c:v>
                </c:pt>
                <c:pt idx="5406">
                  <c:v>7148.08000001851</c:v>
                </c:pt>
                <c:pt idx="5407">
                  <c:v>7148.1000000185104</c:v>
                </c:pt>
                <c:pt idx="5408">
                  <c:v>7148.1200000185136</c:v>
                </c:pt>
                <c:pt idx="5409">
                  <c:v>7148.1400000185104</c:v>
                </c:pt>
                <c:pt idx="5410">
                  <c:v>7148.1600000185135</c:v>
                </c:pt>
                <c:pt idx="5411">
                  <c:v>7148.1800000185103</c:v>
                </c:pt>
                <c:pt idx="5412">
                  <c:v>7148.2000000185099</c:v>
                </c:pt>
                <c:pt idx="5413">
                  <c:v>7148.2200000185103</c:v>
                </c:pt>
                <c:pt idx="5414">
                  <c:v>7148.2400000185098</c:v>
                </c:pt>
                <c:pt idx="5415">
                  <c:v>7148.2600000185103</c:v>
                </c:pt>
                <c:pt idx="5416">
                  <c:v>7148.2800000185198</c:v>
                </c:pt>
                <c:pt idx="5417">
                  <c:v>7148.3000000185202</c:v>
                </c:pt>
                <c:pt idx="5418">
                  <c:v>7148.3200000185234</c:v>
                </c:pt>
                <c:pt idx="5419">
                  <c:v>7148.3400000185202</c:v>
                </c:pt>
                <c:pt idx="5420">
                  <c:v>7148.3600000185224</c:v>
                </c:pt>
                <c:pt idx="5421">
                  <c:v>7148.3800000185201</c:v>
                </c:pt>
                <c:pt idx="5422">
                  <c:v>7148.4000000185197</c:v>
                </c:pt>
                <c:pt idx="5423">
                  <c:v>7148.4200000185201</c:v>
                </c:pt>
                <c:pt idx="5424">
                  <c:v>7148.4400000185196</c:v>
                </c:pt>
                <c:pt idx="5425">
                  <c:v>7148.4600000185201</c:v>
                </c:pt>
                <c:pt idx="5426">
                  <c:v>7148.4800000185196</c:v>
                </c:pt>
                <c:pt idx="5427">
                  <c:v>7148.50000001852</c:v>
                </c:pt>
                <c:pt idx="5428">
                  <c:v>7148.5200000185214</c:v>
                </c:pt>
                <c:pt idx="5429">
                  <c:v>7148.54000001852</c:v>
                </c:pt>
                <c:pt idx="5430">
                  <c:v>7148.5600000185204</c:v>
                </c:pt>
                <c:pt idx="5431">
                  <c:v>7148.58000001852</c:v>
                </c:pt>
                <c:pt idx="5432">
                  <c:v>7148.6000000185204</c:v>
                </c:pt>
                <c:pt idx="5433">
                  <c:v>7148.6200000185236</c:v>
                </c:pt>
                <c:pt idx="5434">
                  <c:v>7148.6400000185204</c:v>
                </c:pt>
                <c:pt idx="5435">
                  <c:v>7148.6600000185235</c:v>
                </c:pt>
                <c:pt idx="5436">
                  <c:v>7148.6800000185203</c:v>
                </c:pt>
                <c:pt idx="5437">
                  <c:v>7148.7000000185199</c:v>
                </c:pt>
                <c:pt idx="5438">
                  <c:v>7148.7200000185203</c:v>
                </c:pt>
                <c:pt idx="5439">
                  <c:v>7148.7400000185298</c:v>
                </c:pt>
                <c:pt idx="5440">
                  <c:v>7148.7600000185303</c:v>
                </c:pt>
                <c:pt idx="5441">
                  <c:v>7148.7800000185298</c:v>
                </c:pt>
                <c:pt idx="5442">
                  <c:v>7148.8000000185302</c:v>
                </c:pt>
                <c:pt idx="5443">
                  <c:v>7148.8200000185334</c:v>
                </c:pt>
                <c:pt idx="5444">
                  <c:v>7148.8400000185302</c:v>
                </c:pt>
                <c:pt idx="5445">
                  <c:v>7148.8600000185324</c:v>
                </c:pt>
                <c:pt idx="5446">
                  <c:v>7148.8800000185302</c:v>
                </c:pt>
                <c:pt idx="5447">
                  <c:v>7148.9000000185297</c:v>
                </c:pt>
                <c:pt idx="5448">
                  <c:v>7148.9200000185301</c:v>
                </c:pt>
                <c:pt idx="5449">
                  <c:v>7148.9400000185296</c:v>
                </c:pt>
                <c:pt idx="5450">
                  <c:v>7148.9600000185301</c:v>
                </c:pt>
                <c:pt idx="5451">
                  <c:v>7148.9800000185296</c:v>
                </c:pt>
                <c:pt idx="5452">
                  <c:v>7149.00000001853</c:v>
                </c:pt>
                <c:pt idx="5453">
                  <c:v>7149.0200000185314</c:v>
                </c:pt>
                <c:pt idx="5454">
                  <c:v>7149.04000001853</c:v>
                </c:pt>
                <c:pt idx="5455">
                  <c:v>7149.0600000185304</c:v>
                </c:pt>
                <c:pt idx="5456">
                  <c:v>7149.08000001853</c:v>
                </c:pt>
                <c:pt idx="5457">
                  <c:v>7149.1000000185304</c:v>
                </c:pt>
                <c:pt idx="5458">
                  <c:v>7149.1200000185336</c:v>
                </c:pt>
                <c:pt idx="5459">
                  <c:v>7149.1400000185304</c:v>
                </c:pt>
                <c:pt idx="5460">
                  <c:v>7149.1600000185335</c:v>
                </c:pt>
                <c:pt idx="5461">
                  <c:v>7149.1800000185303</c:v>
                </c:pt>
                <c:pt idx="5462">
                  <c:v>7149.2000000185399</c:v>
                </c:pt>
                <c:pt idx="5463">
                  <c:v>7149.2200000185403</c:v>
                </c:pt>
                <c:pt idx="5464">
                  <c:v>7149.2400000185398</c:v>
                </c:pt>
                <c:pt idx="5465">
                  <c:v>7149.2600000185403</c:v>
                </c:pt>
                <c:pt idx="5466">
                  <c:v>7149.2800000185398</c:v>
                </c:pt>
                <c:pt idx="5467">
                  <c:v>7149.3000000185402</c:v>
                </c:pt>
                <c:pt idx="5468">
                  <c:v>7149.3200000185434</c:v>
                </c:pt>
                <c:pt idx="5469">
                  <c:v>7149.3400000185402</c:v>
                </c:pt>
                <c:pt idx="5470">
                  <c:v>7149.3600000185434</c:v>
                </c:pt>
                <c:pt idx="5471">
                  <c:v>7149.3800000185402</c:v>
                </c:pt>
                <c:pt idx="5472">
                  <c:v>7149.4000000185397</c:v>
                </c:pt>
                <c:pt idx="5473">
                  <c:v>7149.4200000185401</c:v>
                </c:pt>
                <c:pt idx="5474">
                  <c:v>7149.4400000185396</c:v>
                </c:pt>
                <c:pt idx="5475">
                  <c:v>7149.4600000185401</c:v>
                </c:pt>
                <c:pt idx="5476">
                  <c:v>7149.4800000185396</c:v>
                </c:pt>
                <c:pt idx="5477">
                  <c:v>7149.50000001854</c:v>
                </c:pt>
                <c:pt idx="5478">
                  <c:v>7149.5200000185414</c:v>
                </c:pt>
                <c:pt idx="5479">
                  <c:v>7149.54000001854</c:v>
                </c:pt>
                <c:pt idx="5480">
                  <c:v>7149.5600000185404</c:v>
                </c:pt>
                <c:pt idx="5481">
                  <c:v>7149.58000001854</c:v>
                </c:pt>
                <c:pt idx="5482">
                  <c:v>7149.6000000185404</c:v>
                </c:pt>
                <c:pt idx="5483">
                  <c:v>7149.6200000185436</c:v>
                </c:pt>
                <c:pt idx="5484">
                  <c:v>7149.6400000185404</c:v>
                </c:pt>
                <c:pt idx="5485">
                  <c:v>7149.6600000185535</c:v>
                </c:pt>
                <c:pt idx="5486">
                  <c:v>7149.6800000185503</c:v>
                </c:pt>
                <c:pt idx="5487">
                  <c:v>7149.7000000185499</c:v>
                </c:pt>
                <c:pt idx="5488">
                  <c:v>7149.7200000185503</c:v>
                </c:pt>
                <c:pt idx="5489">
                  <c:v>7149.7400000185498</c:v>
                </c:pt>
                <c:pt idx="5490">
                  <c:v>7149.7600000185503</c:v>
                </c:pt>
                <c:pt idx="5491">
                  <c:v>7149.7800000185498</c:v>
                </c:pt>
                <c:pt idx="5492">
                  <c:v>7149.8000000185502</c:v>
                </c:pt>
                <c:pt idx="5493">
                  <c:v>7149.8200000185534</c:v>
                </c:pt>
                <c:pt idx="5494">
                  <c:v>7149.8400000185502</c:v>
                </c:pt>
                <c:pt idx="5495">
                  <c:v>7149.8600000185534</c:v>
                </c:pt>
                <c:pt idx="5496">
                  <c:v>7149.8800000185502</c:v>
                </c:pt>
                <c:pt idx="5497">
                  <c:v>7149.9000000185497</c:v>
                </c:pt>
                <c:pt idx="5498">
                  <c:v>7149.9200000185501</c:v>
                </c:pt>
                <c:pt idx="5499">
                  <c:v>7149.9400000185497</c:v>
                </c:pt>
                <c:pt idx="5500">
                  <c:v>7149.9600000185501</c:v>
                </c:pt>
                <c:pt idx="5501">
                  <c:v>7149.9800000185496</c:v>
                </c:pt>
                <c:pt idx="5502">
                  <c:v>7150.0000000185501</c:v>
                </c:pt>
                <c:pt idx="5503">
                  <c:v>7150.0200000185514</c:v>
                </c:pt>
                <c:pt idx="5504">
                  <c:v>7150.04000001855</c:v>
                </c:pt>
                <c:pt idx="5505">
                  <c:v>7150.0600000185514</c:v>
                </c:pt>
                <c:pt idx="5506">
                  <c:v>7150.08000001855</c:v>
                </c:pt>
                <c:pt idx="5507">
                  <c:v>7150.1000000185504</c:v>
                </c:pt>
                <c:pt idx="5508">
                  <c:v>7150.1200000185636</c:v>
                </c:pt>
                <c:pt idx="5509">
                  <c:v>7150.1400000185604</c:v>
                </c:pt>
                <c:pt idx="5510">
                  <c:v>7150.1600000185636</c:v>
                </c:pt>
                <c:pt idx="5511">
                  <c:v>7150.1800000185603</c:v>
                </c:pt>
                <c:pt idx="5512">
                  <c:v>7150.2000000185599</c:v>
                </c:pt>
                <c:pt idx="5513">
                  <c:v>7150.2200000185603</c:v>
                </c:pt>
                <c:pt idx="5514">
                  <c:v>7150.2400000185598</c:v>
                </c:pt>
                <c:pt idx="5515">
                  <c:v>7150.2600000185603</c:v>
                </c:pt>
                <c:pt idx="5516">
                  <c:v>7150.2800000185598</c:v>
                </c:pt>
                <c:pt idx="5517">
                  <c:v>7150.3000000185602</c:v>
                </c:pt>
                <c:pt idx="5518">
                  <c:v>7150.3200000185634</c:v>
                </c:pt>
                <c:pt idx="5519">
                  <c:v>7150.3400000185602</c:v>
                </c:pt>
                <c:pt idx="5520">
                  <c:v>7150.3600000185634</c:v>
                </c:pt>
                <c:pt idx="5521">
                  <c:v>7150.3800000185602</c:v>
                </c:pt>
                <c:pt idx="5522">
                  <c:v>7150.4000000185597</c:v>
                </c:pt>
                <c:pt idx="5523">
                  <c:v>7150.4200000185601</c:v>
                </c:pt>
                <c:pt idx="5524">
                  <c:v>7150.4400000185597</c:v>
                </c:pt>
                <c:pt idx="5525">
                  <c:v>7150.4600000185601</c:v>
                </c:pt>
                <c:pt idx="5526">
                  <c:v>7150.4800000185596</c:v>
                </c:pt>
                <c:pt idx="5527">
                  <c:v>7150.5000000185601</c:v>
                </c:pt>
                <c:pt idx="5528">
                  <c:v>7150.5200000185614</c:v>
                </c:pt>
                <c:pt idx="5529">
                  <c:v>7150.54000001856</c:v>
                </c:pt>
                <c:pt idx="5530">
                  <c:v>7150.5600000185714</c:v>
                </c:pt>
                <c:pt idx="5531">
                  <c:v>7150.58000001857</c:v>
                </c:pt>
                <c:pt idx="5532">
                  <c:v>7150.6000000185704</c:v>
                </c:pt>
                <c:pt idx="5533">
                  <c:v>7150.6200000185736</c:v>
                </c:pt>
                <c:pt idx="5534">
                  <c:v>7150.6400000185704</c:v>
                </c:pt>
                <c:pt idx="5535">
                  <c:v>7150.6600000185736</c:v>
                </c:pt>
                <c:pt idx="5536">
                  <c:v>7150.6800000185704</c:v>
                </c:pt>
                <c:pt idx="5537">
                  <c:v>7150.7000000185699</c:v>
                </c:pt>
                <c:pt idx="5538">
                  <c:v>7150.7200000185703</c:v>
                </c:pt>
                <c:pt idx="5539">
                  <c:v>7150.7400000185698</c:v>
                </c:pt>
                <c:pt idx="5540">
                  <c:v>7150.7600000185703</c:v>
                </c:pt>
                <c:pt idx="5541">
                  <c:v>7150.7800000185698</c:v>
                </c:pt>
                <c:pt idx="5542">
                  <c:v>7150.8000000185702</c:v>
                </c:pt>
                <c:pt idx="5543">
                  <c:v>7150.8200000185734</c:v>
                </c:pt>
                <c:pt idx="5544">
                  <c:v>7150.8400000185702</c:v>
                </c:pt>
                <c:pt idx="5545">
                  <c:v>7150.8600000185734</c:v>
                </c:pt>
                <c:pt idx="5546">
                  <c:v>7150.8800000185702</c:v>
                </c:pt>
                <c:pt idx="5547">
                  <c:v>7150.9000000185697</c:v>
                </c:pt>
                <c:pt idx="5548">
                  <c:v>7150.9200000185701</c:v>
                </c:pt>
                <c:pt idx="5549">
                  <c:v>7150.9400000185697</c:v>
                </c:pt>
                <c:pt idx="5550">
                  <c:v>7150.9600000185701</c:v>
                </c:pt>
                <c:pt idx="5551">
                  <c:v>7150.9800000185696</c:v>
                </c:pt>
                <c:pt idx="5552">
                  <c:v>7151.0000000185701</c:v>
                </c:pt>
                <c:pt idx="5553">
                  <c:v>7151.0200000185814</c:v>
                </c:pt>
                <c:pt idx="5554">
                  <c:v>7151.04000001858</c:v>
                </c:pt>
                <c:pt idx="5555">
                  <c:v>7151.0600000185814</c:v>
                </c:pt>
                <c:pt idx="5556">
                  <c:v>7151.08000001858</c:v>
                </c:pt>
                <c:pt idx="5557">
                  <c:v>7151.1000000185804</c:v>
                </c:pt>
                <c:pt idx="5558">
                  <c:v>7151.1200000185836</c:v>
                </c:pt>
                <c:pt idx="5559">
                  <c:v>7151.1400000185804</c:v>
                </c:pt>
                <c:pt idx="5560">
                  <c:v>7151.1600000185836</c:v>
                </c:pt>
                <c:pt idx="5561">
                  <c:v>7151.1800000185804</c:v>
                </c:pt>
                <c:pt idx="5562">
                  <c:v>7151.2000000185799</c:v>
                </c:pt>
                <c:pt idx="5563">
                  <c:v>7151.2200000185803</c:v>
                </c:pt>
                <c:pt idx="5564">
                  <c:v>7151.2400000185798</c:v>
                </c:pt>
                <c:pt idx="5565">
                  <c:v>7151.2600000185803</c:v>
                </c:pt>
                <c:pt idx="5566">
                  <c:v>7151.2800000185798</c:v>
                </c:pt>
                <c:pt idx="5567">
                  <c:v>7151.3000000185802</c:v>
                </c:pt>
                <c:pt idx="5568">
                  <c:v>7151.3200000185834</c:v>
                </c:pt>
                <c:pt idx="5569">
                  <c:v>7151.3400000185802</c:v>
                </c:pt>
                <c:pt idx="5570">
                  <c:v>7151.3600000185834</c:v>
                </c:pt>
                <c:pt idx="5571">
                  <c:v>7151.3800000185802</c:v>
                </c:pt>
                <c:pt idx="5572">
                  <c:v>7151.4000000185797</c:v>
                </c:pt>
                <c:pt idx="5573">
                  <c:v>7151.4200000185801</c:v>
                </c:pt>
                <c:pt idx="5574">
                  <c:v>7151.4400000185797</c:v>
                </c:pt>
                <c:pt idx="5575">
                  <c:v>7151.4600000185801</c:v>
                </c:pt>
                <c:pt idx="5576">
                  <c:v>7151.4800000185896</c:v>
                </c:pt>
                <c:pt idx="5577">
                  <c:v>7151.5000000185901</c:v>
                </c:pt>
                <c:pt idx="5578">
                  <c:v>7151.5200000185914</c:v>
                </c:pt>
                <c:pt idx="5579">
                  <c:v>7151.54000001859</c:v>
                </c:pt>
                <c:pt idx="5580">
                  <c:v>7151.5600000185914</c:v>
                </c:pt>
                <c:pt idx="5581">
                  <c:v>7151.58000001859</c:v>
                </c:pt>
                <c:pt idx="5582">
                  <c:v>7151.6000000185904</c:v>
                </c:pt>
                <c:pt idx="5583">
                  <c:v>7151.6200000185936</c:v>
                </c:pt>
                <c:pt idx="5584">
                  <c:v>7151.6400000185904</c:v>
                </c:pt>
                <c:pt idx="5585">
                  <c:v>7151.6600000185936</c:v>
                </c:pt>
                <c:pt idx="5586">
                  <c:v>7151.6800000185904</c:v>
                </c:pt>
                <c:pt idx="5587">
                  <c:v>7151.7000000185899</c:v>
                </c:pt>
                <c:pt idx="5588">
                  <c:v>7151.7200000185903</c:v>
                </c:pt>
                <c:pt idx="5589">
                  <c:v>7151.7400000185899</c:v>
                </c:pt>
                <c:pt idx="5590">
                  <c:v>7151.7600000185903</c:v>
                </c:pt>
                <c:pt idx="5591">
                  <c:v>7151.7800000185898</c:v>
                </c:pt>
                <c:pt idx="5592">
                  <c:v>7151.8000000185903</c:v>
                </c:pt>
                <c:pt idx="5593">
                  <c:v>7151.8200000185934</c:v>
                </c:pt>
                <c:pt idx="5594">
                  <c:v>7151.8400000185902</c:v>
                </c:pt>
                <c:pt idx="5595">
                  <c:v>7151.8600000185934</c:v>
                </c:pt>
                <c:pt idx="5596">
                  <c:v>7151.8800000185902</c:v>
                </c:pt>
                <c:pt idx="5597">
                  <c:v>7151.9000000185897</c:v>
                </c:pt>
                <c:pt idx="5598">
                  <c:v>7151.9200000185901</c:v>
                </c:pt>
                <c:pt idx="5599">
                  <c:v>7151.9400000185997</c:v>
                </c:pt>
                <c:pt idx="5600">
                  <c:v>7151.9600000186001</c:v>
                </c:pt>
                <c:pt idx="5601">
                  <c:v>7151.9800000185996</c:v>
                </c:pt>
                <c:pt idx="5602">
                  <c:v>7152.0000000186001</c:v>
                </c:pt>
                <c:pt idx="5603">
                  <c:v>7152.0200000186014</c:v>
                </c:pt>
                <c:pt idx="5604">
                  <c:v>7152.0400000186</c:v>
                </c:pt>
                <c:pt idx="5605">
                  <c:v>7152.0600000186014</c:v>
                </c:pt>
                <c:pt idx="5606">
                  <c:v>7152.0800000186</c:v>
                </c:pt>
                <c:pt idx="5607">
                  <c:v>7152.1000000186004</c:v>
                </c:pt>
                <c:pt idx="5608">
                  <c:v>7152.1200000186036</c:v>
                </c:pt>
                <c:pt idx="5609">
                  <c:v>7152.1400000186004</c:v>
                </c:pt>
                <c:pt idx="5610">
                  <c:v>7152.1600000186036</c:v>
                </c:pt>
                <c:pt idx="5611">
                  <c:v>7152.1800000186004</c:v>
                </c:pt>
                <c:pt idx="5612">
                  <c:v>7152.2000000185999</c:v>
                </c:pt>
                <c:pt idx="5613">
                  <c:v>7152.2200000186003</c:v>
                </c:pt>
                <c:pt idx="5614">
                  <c:v>7152.2400000185999</c:v>
                </c:pt>
                <c:pt idx="5615">
                  <c:v>7152.2600000186003</c:v>
                </c:pt>
                <c:pt idx="5616">
                  <c:v>7152.2800000185998</c:v>
                </c:pt>
                <c:pt idx="5617">
                  <c:v>7152.3000000186003</c:v>
                </c:pt>
                <c:pt idx="5618">
                  <c:v>7152.3200000186034</c:v>
                </c:pt>
                <c:pt idx="5619">
                  <c:v>7152.3400000186002</c:v>
                </c:pt>
                <c:pt idx="5620">
                  <c:v>7152.3600000186034</c:v>
                </c:pt>
                <c:pt idx="5621">
                  <c:v>7152.3800000186002</c:v>
                </c:pt>
                <c:pt idx="5622">
                  <c:v>7152.4000000186097</c:v>
                </c:pt>
                <c:pt idx="5623">
                  <c:v>7152.4200000186102</c:v>
                </c:pt>
                <c:pt idx="5624">
                  <c:v>7152.4400000186097</c:v>
                </c:pt>
                <c:pt idx="5625">
                  <c:v>7152.4600000186101</c:v>
                </c:pt>
                <c:pt idx="5626">
                  <c:v>7152.4800000186096</c:v>
                </c:pt>
                <c:pt idx="5627">
                  <c:v>7152.5000000186101</c:v>
                </c:pt>
                <c:pt idx="5628">
                  <c:v>7152.5200000186114</c:v>
                </c:pt>
                <c:pt idx="5629">
                  <c:v>7152.54000001861</c:v>
                </c:pt>
                <c:pt idx="5630">
                  <c:v>7152.5600000186114</c:v>
                </c:pt>
                <c:pt idx="5631">
                  <c:v>7152.58000001861</c:v>
                </c:pt>
                <c:pt idx="5632">
                  <c:v>7152.6000000186104</c:v>
                </c:pt>
                <c:pt idx="5633">
                  <c:v>7152.6200000186136</c:v>
                </c:pt>
                <c:pt idx="5634">
                  <c:v>7152.6400000186104</c:v>
                </c:pt>
                <c:pt idx="5635">
                  <c:v>7152.6600000186136</c:v>
                </c:pt>
                <c:pt idx="5636">
                  <c:v>7152.6800000186104</c:v>
                </c:pt>
                <c:pt idx="5637">
                  <c:v>7152.7000000186099</c:v>
                </c:pt>
                <c:pt idx="5638">
                  <c:v>7152.7200000186103</c:v>
                </c:pt>
                <c:pt idx="5639">
                  <c:v>7152.7400000186099</c:v>
                </c:pt>
                <c:pt idx="5640">
                  <c:v>7152.7600000186103</c:v>
                </c:pt>
                <c:pt idx="5641">
                  <c:v>7152.7800000186098</c:v>
                </c:pt>
                <c:pt idx="5642">
                  <c:v>7152.8000000186103</c:v>
                </c:pt>
                <c:pt idx="5643">
                  <c:v>7152.8200000186134</c:v>
                </c:pt>
                <c:pt idx="5644">
                  <c:v>7152.8400000186102</c:v>
                </c:pt>
                <c:pt idx="5645">
                  <c:v>7152.8600000186234</c:v>
                </c:pt>
                <c:pt idx="5646">
                  <c:v>7152.8800000186202</c:v>
                </c:pt>
                <c:pt idx="5647">
                  <c:v>7152.9000000186197</c:v>
                </c:pt>
                <c:pt idx="5648">
                  <c:v>7152.9200000186202</c:v>
                </c:pt>
                <c:pt idx="5649">
                  <c:v>7152.9400000186197</c:v>
                </c:pt>
                <c:pt idx="5650">
                  <c:v>7152.9600000186201</c:v>
                </c:pt>
                <c:pt idx="5651">
                  <c:v>7152.9800000186196</c:v>
                </c:pt>
                <c:pt idx="5652">
                  <c:v>7153.0000000186201</c:v>
                </c:pt>
                <c:pt idx="5653">
                  <c:v>7153.0200000186214</c:v>
                </c:pt>
                <c:pt idx="5654">
                  <c:v>7153.04000001862</c:v>
                </c:pt>
                <c:pt idx="5655">
                  <c:v>7153.0600000186214</c:v>
                </c:pt>
                <c:pt idx="5656">
                  <c:v>7153.08000001862</c:v>
                </c:pt>
                <c:pt idx="5657">
                  <c:v>7153.1000000186204</c:v>
                </c:pt>
                <c:pt idx="5658">
                  <c:v>7153.1200000186236</c:v>
                </c:pt>
                <c:pt idx="5659">
                  <c:v>7153.1400000186204</c:v>
                </c:pt>
                <c:pt idx="5660">
                  <c:v>7153.1600000186236</c:v>
                </c:pt>
                <c:pt idx="5661">
                  <c:v>7153.1800000186204</c:v>
                </c:pt>
                <c:pt idx="5662">
                  <c:v>7153.2000000186199</c:v>
                </c:pt>
                <c:pt idx="5663">
                  <c:v>7153.2200000186203</c:v>
                </c:pt>
                <c:pt idx="5664">
                  <c:v>7153.2400000186199</c:v>
                </c:pt>
                <c:pt idx="5665">
                  <c:v>7153.2600000186203</c:v>
                </c:pt>
                <c:pt idx="5666">
                  <c:v>7153.2800000186198</c:v>
                </c:pt>
                <c:pt idx="5667">
                  <c:v>7153.3000000186203</c:v>
                </c:pt>
                <c:pt idx="5668">
                  <c:v>7153.3200000186334</c:v>
                </c:pt>
                <c:pt idx="5669">
                  <c:v>7153.3400000186302</c:v>
                </c:pt>
                <c:pt idx="5670">
                  <c:v>7153.3600000186334</c:v>
                </c:pt>
                <c:pt idx="5671">
                  <c:v>7153.3800000186302</c:v>
                </c:pt>
                <c:pt idx="5672">
                  <c:v>7153.4000000186297</c:v>
                </c:pt>
                <c:pt idx="5673">
                  <c:v>7153.4200000186302</c:v>
                </c:pt>
                <c:pt idx="5674">
                  <c:v>7153.4400000186297</c:v>
                </c:pt>
                <c:pt idx="5675">
                  <c:v>7153.4600000186301</c:v>
                </c:pt>
                <c:pt idx="5676">
                  <c:v>7153.4800000186297</c:v>
                </c:pt>
                <c:pt idx="5677">
                  <c:v>7153.5000000186301</c:v>
                </c:pt>
                <c:pt idx="5678">
                  <c:v>7153.5200000186314</c:v>
                </c:pt>
                <c:pt idx="5679">
                  <c:v>7153.5400000186301</c:v>
                </c:pt>
                <c:pt idx="5680">
                  <c:v>7153.5600000186314</c:v>
                </c:pt>
                <c:pt idx="5681">
                  <c:v>7153.58000001863</c:v>
                </c:pt>
                <c:pt idx="5682">
                  <c:v>7153.6000000186314</c:v>
                </c:pt>
                <c:pt idx="5683">
                  <c:v>7153.6200000186336</c:v>
                </c:pt>
                <c:pt idx="5684">
                  <c:v>7153.6400000186304</c:v>
                </c:pt>
                <c:pt idx="5685">
                  <c:v>7153.6600000186336</c:v>
                </c:pt>
                <c:pt idx="5686">
                  <c:v>7153.6800000186304</c:v>
                </c:pt>
                <c:pt idx="5687">
                  <c:v>7153.7000000186299</c:v>
                </c:pt>
                <c:pt idx="5688">
                  <c:v>7153.7200000186303</c:v>
                </c:pt>
                <c:pt idx="5689">
                  <c:v>7153.7400000186299</c:v>
                </c:pt>
                <c:pt idx="5690">
                  <c:v>7153.7600000186303</c:v>
                </c:pt>
                <c:pt idx="5691">
                  <c:v>7153.7800000186398</c:v>
                </c:pt>
                <c:pt idx="5692">
                  <c:v>7153.8000000186403</c:v>
                </c:pt>
                <c:pt idx="5693">
                  <c:v>7153.8200000186434</c:v>
                </c:pt>
                <c:pt idx="5694">
                  <c:v>7153.8400000186402</c:v>
                </c:pt>
                <c:pt idx="5695">
                  <c:v>7153.8600000186434</c:v>
                </c:pt>
                <c:pt idx="5696">
                  <c:v>7153.8800000186402</c:v>
                </c:pt>
                <c:pt idx="5697">
                  <c:v>7153.9000000186397</c:v>
                </c:pt>
                <c:pt idx="5698">
                  <c:v>7153.9200000186402</c:v>
                </c:pt>
                <c:pt idx="5699">
                  <c:v>7153.9400000186397</c:v>
                </c:pt>
                <c:pt idx="5700">
                  <c:v>7153.9600000186401</c:v>
                </c:pt>
                <c:pt idx="5701">
                  <c:v>7153.9800000186397</c:v>
                </c:pt>
                <c:pt idx="5702">
                  <c:v>7154.0000000186401</c:v>
                </c:pt>
                <c:pt idx="5703">
                  <c:v>7154.0200000186414</c:v>
                </c:pt>
                <c:pt idx="5704">
                  <c:v>7154.0400000186401</c:v>
                </c:pt>
                <c:pt idx="5705">
                  <c:v>7154.0600000186414</c:v>
                </c:pt>
                <c:pt idx="5706">
                  <c:v>7154.08000001864</c:v>
                </c:pt>
                <c:pt idx="5707">
                  <c:v>7154.1000000186414</c:v>
                </c:pt>
                <c:pt idx="5708">
                  <c:v>7154.1200000186436</c:v>
                </c:pt>
                <c:pt idx="5709">
                  <c:v>7154.1400000186404</c:v>
                </c:pt>
                <c:pt idx="5710">
                  <c:v>7154.1600000186436</c:v>
                </c:pt>
                <c:pt idx="5711">
                  <c:v>7154.1800000186404</c:v>
                </c:pt>
                <c:pt idx="5712">
                  <c:v>7154.2000000186399</c:v>
                </c:pt>
                <c:pt idx="5713">
                  <c:v>7154.2200000186403</c:v>
                </c:pt>
                <c:pt idx="5714">
                  <c:v>7154.2400000186499</c:v>
                </c:pt>
                <c:pt idx="5715">
                  <c:v>7154.2600000186503</c:v>
                </c:pt>
                <c:pt idx="5716">
                  <c:v>7154.2800000186498</c:v>
                </c:pt>
                <c:pt idx="5717">
                  <c:v>7154.3000000186503</c:v>
                </c:pt>
                <c:pt idx="5718">
                  <c:v>7154.3200000186534</c:v>
                </c:pt>
                <c:pt idx="5719">
                  <c:v>7154.3400000186502</c:v>
                </c:pt>
                <c:pt idx="5720">
                  <c:v>7154.3600000186534</c:v>
                </c:pt>
                <c:pt idx="5721">
                  <c:v>7154.3800000186502</c:v>
                </c:pt>
                <c:pt idx="5722">
                  <c:v>7154.4000000186497</c:v>
                </c:pt>
                <c:pt idx="5723">
                  <c:v>7154.4200000186502</c:v>
                </c:pt>
                <c:pt idx="5724">
                  <c:v>7154.4400000186497</c:v>
                </c:pt>
                <c:pt idx="5725">
                  <c:v>7154.4600000186501</c:v>
                </c:pt>
                <c:pt idx="5726">
                  <c:v>7154.4800000186497</c:v>
                </c:pt>
                <c:pt idx="5727">
                  <c:v>7154.5000000186501</c:v>
                </c:pt>
                <c:pt idx="5728">
                  <c:v>7154.5200000186514</c:v>
                </c:pt>
                <c:pt idx="5729">
                  <c:v>7154.5400000186501</c:v>
                </c:pt>
                <c:pt idx="5730">
                  <c:v>7154.5600000186514</c:v>
                </c:pt>
                <c:pt idx="5731">
                  <c:v>7154.58000001865</c:v>
                </c:pt>
                <c:pt idx="5732">
                  <c:v>7154.6000000186514</c:v>
                </c:pt>
                <c:pt idx="5733">
                  <c:v>7154.6200000186536</c:v>
                </c:pt>
                <c:pt idx="5734">
                  <c:v>7154.6400000186504</c:v>
                </c:pt>
                <c:pt idx="5735">
                  <c:v>7154.6600000186536</c:v>
                </c:pt>
                <c:pt idx="5736">
                  <c:v>7154.6800000186504</c:v>
                </c:pt>
                <c:pt idx="5737">
                  <c:v>7154.7000000186599</c:v>
                </c:pt>
                <c:pt idx="5738">
                  <c:v>7154.7200000186604</c:v>
                </c:pt>
                <c:pt idx="5739">
                  <c:v>7154.7400000186599</c:v>
                </c:pt>
                <c:pt idx="5740">
                  <c:v>7154.7600000186603</c:v>
                </c:pt>
                <c:pt idx="5741">
                  <c:v>7154.7800000186598</c:v>
                </c:pt>
                <c:pt idx="5742">
                  <c:v>7154.8000000186603</c:v>
                </c:pt>
                <c:pt idx="5743">
                  <c:v>7154.8200000186634</c:v>
                </c:pt>
                <c:pt idx="5744">
                  <c:v>7154.8400000186602</c:v>
                </c:pt>
                <c:pt idx="5745">
                  <c:v>7154.8600000186634</c:v>
                </c:pt>
                <c:pt idx="5746">
                  <c:v>7154.8800000186602</c:v>
                </c:pt>
                <c:pt idx="5747">
                  <c:v>7154.9000000186597</c:v>
                </c:pt>
                <c:pt idx="5748">
                  <c:v>7154.9200000186602</c:v>
                </c:pt>
                <c:pt idx="5749">
                  <c:v>7154.9400000186597</c:v>
                </c:pt>
                <c:pt idx="5750">
                  <c:v>7154.9600000186601</c:v>
                </c:pt>
                <c:pt idx="5751">
                  <c:v>7154.9800000186597</c:v>
                </c:pt>
                <c:pt idx="5752">
                  <c:v>7155.0000000186601</c:v>
                </c:pt>
                <c:pt idx="5753">
                  <c:v>7155.0200000186614</c:v>
                </c:pt>
                <c:pt idx="5754">
                  <c:v>7155.0400000186601</c:v>
                </c:pt>
                <c:pt idx="5755">
                  <c:v>7155.0600000186614</c:v>
                </c:pt>
                <c:pt idx="5756">
                  <c:v>7155.08000001866</c:v>
                </c:pt>
                <c:pt idx="5757">
                  <c:v>7155.1000000186614</c:v>
                </c:pt>
                <c:pt idx="5758">
                  <c:v>7155.1200000186636</c:v>
                </c:pt>
                <c:pt idx="5759">
                  <c:v>7155.1400000186604</c:v>
                </c:pt>
                <c:pt idx="5760">
                  <c:v>7155.1600000186736</c:v>
                </c:pt>
                <c:pt idx="5761">
                  <c:v>7155.1800000186704</c:v>
                </c:pt>
                <c:pt idx="5762">
                  <c:v>7155.2000000186699</c:v>
                </c:pt>
                <c:pt idx="5763">
                  <c:v>7155.2200000186704</c:v>
                </c:pt>
                <c:pt idx="5764">
                  <c:v>7155.2400000186699</c:v>
                </c:pt>
                <c:pt idx="5765">
                  <c:v>7155.2600000186703</c:v>
                </c:pt>
                <c:pt idx="5766">
                  <c:v>7155.2800000186699</c:v>
                </c:pt>
                <c:pt idx="5767">
                  <c:v>7155.3000000186703</c:v>
                </c:pt>
                <c:pt idx="5768">
                  <c:v>7155.3200000186735</c:v>
                </c:pt>
                <c:pt idx="5769">
                  <c:v>7155.3400000186703</c:v>
                </c:pt>
                <c:pt idx="5770">
                  <c:v>7155.3600000186734</c:v>
                </c:pt>
                <c:pt idx="5771">
                  <c:v>7155.3800000186702</c:v>
                </c:pt>
                <c:pt idx="5772">
                  <c:v>7155.4000000186697</c:v>
                </c:pt>
                <c:pt idx="5773">
                  <c:v>7155.4200000186702</c:v>
                </c:pt>
                <c:pt idx="5774">
                  <c:v>7155.4400000186697</c:v>
                </c:pt>
                <c:pt idx="5775">
                  <c:v>7155.4600000186701</c:v>
                </c:pt>
                <c:pt idx="5776">
                  <c:v>7155.4800000186697</c:v>
                </c:pt>
                <c:pt idx="5777">
                  <c:v>7155.5000000186701</c:v>
                </c:pt>
                <c:pt idx="5778">
                  <c:v>7155.5200000186724</c:v>
                </c:pt>
                <c:pt idx="5779">
                  <c:v>7155.5400000186701</c:v>
                </c:pt>
                <c:pt idx="5780">
                  <c:v>7155.5600000186714</c:v>
                </c:pt>
                <c:pt idx="5781">
                  <c:v>7155.58000001867</c:v>
                </c:pt>
                <c:pt idx="5782">
                  <c:v>7155.6000000186814</c:v>
                </c:pt>
                <c:pt idx="5783">
                  <c:v>7155.6200000186836</c:v>
                </c:pt>
                <c:pt idx="5784">
                  <c:v>7155.6400000186804</c:v>
                </c:pt>
                <c:pt idx="5785">
                  <c:v>7155.6600000186836</c:v>
                </c:pt>
                <c:pt idx="5786">
                  <c:v>7155.6800000186804</c:v>
                </c:pt>
                <c:pt idx="5787">
                  <c:v>7155.7000000186799</c:v>
                </c:pt>
                <c:pt idx="5788">
                  <c:v>7155.7200000186804</c:v>
                </c:pt>
                <c:pt idx="5789">
                  <c:v>7155.7400000186799</c:v>
                </c:pt>
                <c:pt idx="5790">
                  <c:v>7155.7600000186803</c:v>
                </c:pt>
                <c:pt idx="5791">
                  <c:v>7155.7800000186799</c:v>
                </c:pt>
                <c:pt idx="5792">
                  <c:v>7155.8000000186803</c:v>
                </c:pt>
                <c:pt idx="5793">
                  <c:v>7155.8200000186835</c:v>
                </c:pt>
                <c:pt idx="5794">
                  <c:v>7155.8400000186803</c:v>
                </c:pt>
                <c:pt idx="5795">
                  <c:v>7155.8600000186834</c:v>
                </c:pt>
                <c:pt idx="5796">
                  <c:v>7155.8800000186802</c:v>
                </c:pt>
                <c:pt idx="5797">
                  <c:v>7155.9000000186797</c:v>
                </c:pt>
                <c:pt idx="5798">
                  <c:v>7155.9200000186802</c:v>
                </c:pt>
                <c:pt idx="5799">
                  <c:v>7155.9400000186797</c:v>
                </c:pt>
                <c:pt idx="5800">
                  <c:v>7155.9600000186801</c:v>
                </c:pt>
                <c:pt idx="5801">
                  <c:v>7155.9800000186797</c:v>
                </c:pt>
                <c:pt idx="5802">
                  <c:v>7156.0000000186801</c:v>
                </c:pt>
                <c:pt idx="5803">
                  <c:v>7156.0200000186824</c:v>
                </c:pt>
                <c:pt idx="5804">
                  <c:v>7156.0400000186801</c:v>
                </c:pt>
                <c:pt idx="5805">
                  <c:v>7156.0600000186914</c:v>
                </c:pt>
                <c:pt idx="5806">
                  <c:v>7156.08000001869</c:v>
                </c:pt>
                <c:pt idx="5807">
                  <c:v>7156.1000000186914</c:v>
                </c:pt>
                <c:pt idx="5808">
                  <c:v>7156.1200000186936</c:v>
                </c:pt>
                <c:pt idx="5809">
                  <c:v>7156.1400000186904</c:v>
                </c:pt>
                <c:pt idx="5810">
                  <c:v>7156.1600000186936</c:v>
                </c:pt>
                <c:pt idx="5811">
                  <c:v>7156.1800000186904</c:v>
                </c:pt>
                <c:pt idx="5812">
                  <c:v>7156.2000000186899</c:v>
                </c:pt>
                <c:pt idx="5813">
                  <c:v>7156.2200000186904</c:v>
                </c:pt>
                <c:pt idx="5814">
                  <c:v>7156.2400000186899</c:v>
                </c:pt>
                <c:pt idx="5815">
                  <c:v>7156.2600000186903</c:v>
                </c:pt>
                <c:pt idx="5816">
                  <c:v>7156.2800000186899</c:v>
                </c:pt>
                <c:pt idx="5817">
                  <c:v>7156.3000000186903</c:v>
                </c:pt>
                <c:pt idx="5818">
                  <c:v>7156.3200000186935</c:v>
                </c:pt>
                <c:pt idx="5819">
                  <c:v>7156.3400000186903</c:v>
                </c:pt>
                <c:pt idx="5820">
                  <c:v>7156.3600000186934</c:v>
                </c:pt>
                <c:pt idx="5821">
                  <c:v>7156.3800000186902</c:v>
                </c:pt>
                <c:pt idx="5822">
                  <c:v>7156.4000000186898</c:v>
                </c:pt>
                <c:pt idx="5823">
                  <c:v>7156.4200000186902</c:v>
                </c:pt>
                <c:pt idx="5824">
                  <c:v>7156.4400000186897</c:v>
                </c:pt>
                <c:pt idx="5825">
                  <c:v>7156.4600000186902</c:v>
                </c:pt>
                <c:pt idx="5826">
                  <c:v>7156.4800000186897</c:v>
                </c:pt>
                <c:pt idx="5827">
                  <c:v>7156.5000000186901</c:v>
                </c:pt>
                <c:pt idx="5828">
                  <c:v>7156.5200000187024</c:v>
                </c:pt>
                <c:pt idx="5829">
                  <c:v>7156.5400000187001</c:v>
                </c:pt>
                <c:pt idx="5830">
                  <c:v>7156.5600000187014</c:v>
                </c:pt>
                <c:pt idx="5831">
                  <c:v>7156.5800000187</c:v>
                </c:pt>
                <c:pt idx="5832">
                  <c:v>7156.6000000187014</c:v>
                </c:pt>
                <c:pt idx="5833">
                  <c:v>7156.6200000187036</c:v>
                </c:pt>
                <c:pt idx="5834">
                  <c:v>7156.6400000187004</c:v>
                </c:pt>
                <c:pt idx="5835">
                  <c:v>7156.6600000187036</c:v>
                </c:pt>
                <c:pt idx="5836">
                  <c:v>7156.6800000187004</c:v>
                </c:pt>
                <c:pt idx="5837">
                  <c:v>7156.7000000186999</c:v>
                </c:pt>
                <c:pt idx="5838">
                  <c:v>7156.7200000187004</c:v>
                </c:pt>
                <c:pt idx="5839">
                  <c:v>7156.7400000186999</c:v>
                </c:pt>
                <c:pt idx="5840">
                  <c:v>7156.7600000187003</c:v>
                </c:pt>
                <c:pt idx="5841">
                  <c:v>7156.7800000186999</c:v>
                </c:pt>
                <c:pt idx="5842">
                  <c:v>7156.8000000187003</c:v>
                </c:pt>
                <c:pt idx="5843">
                  <c:v>7156.8200000187035</c:v>
                </c:pt>
                <c:pt idx="5844">
                  <c:v>7156.8400000187003</c:v>
                </c:pt>
                <c:pt idx="5845">
                  <c:v>7156.8600000187034</c:v>
                </c:pt>
                <c:pt idx="5846">
                  <c:v>7156.8800000187002</c:v>
                </c:pt>
                <c:pt idx="5847">
                  <c:v>7156.9000000186998</c:v>
                </c:pt>
                <c:pt idx="5848">
                  <c:v>7156.9200000187002</c:v>
                </c:pt>
                <c:pt idx="5849">
                  <c:v>7156.9400000186997</c:v>
                </c:pt>
                <c:pt idx="5850">
                  <c:v>7156.9600000187002</c:v>
                </c:pt>
                <c:pt idx="5851">
                  <c:v>7156.9800000187097</c:v>
                </c:pt>
                <c:pt idx="5852">
                  <c:v>7157.0000000187101</c:v>
                </c:pt>
                <c:pt idx="5853">
                  <c:v>7157.0200000187124</c:v>
                </c:pt>
                <c:pt idx="5854">
                  <c:v>7157.0400000187101</c:v>
                </c:pt>
                <c:pt idx="5855">
                  <c:v>7157.0600000187114</c:v>
                </c:pt>
                <c:pt idx="5856">
                  <c:v>7157.0800000187101</c:v>
                </c:pt>
                <c:pt idx="5857">
                  <c:v>7157.1000000187114</c:v>
                </c:pt>
                <c:pt idx="5858">
                  <c:v>7157.1200000187137</c:v>
                </c:pt>
                <c:pt idx="5859">
                  <c:v>7157.1400000187114</c:v>
                </c:pt>
                <c:pt idx="5860">
                  <c:v>7157.1600000187136</c:v>
                </c:pt>
                <c:pt idx="5861">
                  <c:v>7157.1800000187104</c:v>
                </c:pt>
                <c:pt idx="5862">
                  <c:v>7157.2000000187099</c:v>
                </c:pt>
                <c:pt idx="5863">
                  <c:v>7157.2200000187104</c:v>
                </c:pt>
                <c:pt idx="5864">
                  <c:v>7157.2400000187099</c:v>
                </c:pt>
                <c:pt idx="5865">
                  <c:v>7157.2600000187103</c:v>
                </c:pt>
                <c:pt idx="5866">
                  <c:v>7157.2800000187099</c:v>
                </c:pt>
                <c:pt idx="5867">
                  <c:v>7157.3000000187103</c:v>
                </c:pt>
                <c:pt idx="5868">
                  <c:v>7157.3200000187135</c:v>
                </c:pt>
                <c:pt idx="5869">
                  <c:v>7157.3400000187103</c:v>
                </c:pt>
                <c:pt idx="5870">
                  <c:v>7157.3600000187134</c:v>
                </c:pt>
                <c:pt idx="5871">
                  <c:v>7157.3800000187102</c:v>
                </c:pt>
                <c:pt idx="5872">
                  <c:v>7157.4000000187098</c:v>
                </c:pt>
                <c:pt idx="5873">
                  <c:v>7157.4200000187102</c:v>
                </c:pt>
                <c:pt idx="5874">
                  <c:v>7157.4400000187197</c:v>
                </c:pt>
                <c:pt idx="5875">
                  <c:v>7157.4600000187202</c:v>
                </c:pt>
                <c:pt idx="5876">
                  <c:v>7157.4800000187197</c:v>
                </c:pt>
                <c:pt idx="5877">
                  <c:v>7157.5000000187201</c:v>
                </c:pt>
                <c:pt idx="5878">
                  <c:v>7157.5200000187224</c:v>
                </c:pt>
                <c:pt idx="5879">
                  <c:v>7157.5400000187201</c:v>
                </c:pt>
                <c:pt idx="5880">
                  <c:v>7157.5600000187214</c:v>
                </c:pt>
                <c:pt idx="5881">
                  <c:v>7157.5800000187201</c:v>
                </c:pt>
                <c:pt idx="5882">
                  <c:v>7157.6000000187214</c:v>
                </c:pt>
                <c:pt idx="5883">
                  <c:v>7157.6200000187237</c:v>
                </c:pt>
                <c:pt idx="5884">
                  <c:v>7157.6400000187214</c:v>
                </c:pt>
                <c:pt idx="5885">
                  <c:v>7157.6600000187236</c:v>
                </c:pt>
                <c:pt idx="5886">
                  <c:v>7157.6800000187204</c:v>
                </c:pt>
                <c:pt idx="5887">
                  <c:v>7157.7000000187199</c:v>
                </c:pt>
                <c:pt idx="5888">
                  <c:v>7157.7200000187204</c:v>
                </c:pt>
                <c:pt idx="5889">
                  <c:v>7157.7400000187199</c:v>
                </c:pt>
                <c:pt idx="5890">
                  <c:v>7157.7600000187203</c:v>
                </c:pt>
                <c:pt idx="5891">
                  <c:v>7157.7800000187199</c:v>
                </c:pt>
                <c:pt idx="5892">
                  <c:v>7157.8000000187203</c:v>
                </c:pt>
                <c:pt idx="5893">
                  <c:v>7157.8200000187235</c:v>
                </c:pt>
                <c:pt idx="5894">
                  <c:v>7157.8400000187203</c:v>
                </c:pt>
                <c:pt idx="5895">
                  <c:v>7157.8600000187234</c:v>
                </c:pt>
                <c:pt idx="5896">
                  <c:v>7157.8800000187202</c:v>
                </c:pt>
                <c:pt idx="5897">
                  <c:v>7157.9000000187298</c:v>
                </c:pt>
                <c:pt idx="5898">
                  <c:v>7157.9200000187302</c:v>
                </c:pt>
                <c:pt idx="5899">
                  <c:v>7157.9400000187297</c:v>
                </c:pt>
                <c:pt idx="5900">
                  <c:v>7157.9600000187302</c:v>
                </c:pt>
                <c:pt idx="5901">
                  <c:v>7157.9800000187297</c:v>
                </c:pt>
                <c:pt idx="5902">
                  <c:v>7158.0000000187301</c:v>
                </c:pt>
                <c:pt idx="5903">
                  <c:v>7158.0200000187324</c:v>
                </c:pt>
                <c:pt idx="5904">
                  <c:v>7158.0400000187301</c:v>
                </c:pt>
                <c:pt idx="5905">
                  <c:v>7158.0600000187314</c:v>
                </c:pt>
                <c:pt idx="5906">
                  <c:v>7158.0800000187301</c:v>
                </c:pt>
                <c:pt idx="5907">
                  <c:v>7158.1000000187314</c:v>
                </c:pt>
                <c:pt idx="5908">
                  <c:v>7158.1200000187337</c:v>
                </c:pt>
                <c:pt idx="5909">
                  <c:v>7158.1400000187314</c:v>
                </c:pt>
                <c:pt idx="5910">
                  <c:v>7158.1600000187336</c:v>
                </c:pt>
                <c:pt idx="5911">
                  <c:v>7158.1800000187304</c:v>
                </c:pt>
                <c:pt idx="5912">
                  <c:v>7158.20000001873</c:v>
                </c:pt>
                <c:pt idx="5913">
                  <c:v>7158.2200000187304</c:v>
                </c:pt>
                <c:pt idx="5914">
                  <c:v>7158.2400000187299</c:v>
                </c:pt>
                <c:pt idx="5915">
                  <c:v>7158.2600000187304</c:v>
                </c:pt>
                <c:pt idx="5916">
                  <c:v>7158.2800000187299</c:v>
                </c:pt>
                <c:pt idx="5917">
                  <c:v>7158.3000000187303</c:v>
                </c:pt>
                <c:pt idx="5918">
                  <c:v>7158.3200000187335</c:v>
                </c:pt>
                <c:pt idx="5919">
                  <c:v>7158.3400000187303</c:v>
                </c:pt>
                <c:pt idx="5920">
                  <c:v>7158.3600000187434</c:v>
                </c:pt>
                <c:pt idx="5921">
                  <c:v>7158.3800000187402</c:v>
                </c:pt>
                <c:pt idx="5922">
                  <c:v>7158.4000000187398</c:v>
                </c:pt>
                <c:pt idx="5923">
                  <c:v>7158.4200000187402</c:v>
                </c:pt>
                <c:pt idx="5924">
                  <c:v>7158.4400000187397</c:v>
                </c:pt>
                <c:pt idx="5925">
                  <c:v>7158.4600000187402</c:v>
                </c:pt>
                <c:pt idx="5926">
                  <c:v>7158.4800000187397</c:v>
                </c:pt>
                <c:pt idx="5927">
                  <c:v>7158.5000000187401</c:v>
                </c:pt>
                <c:pt idx="5928">
                  <c:v>7158.5200000187424</c:v>
                </c:pt>
                <c:pt idx="5929">
                  <c:v>7158.5400000187401</c:v>
                </c:pt>
                <c:pt idx="5930">
                  <c:v>7158.5600000187414</c:v>
                </c:pt>
                <c:pt idx="5931">
                  <c:v>7158.5800000187401</c:v>
                </c:pt>
                <c:pt idx="5932">
                  <c:v>7158.6000000187414</c:v>
                </c:pt>
                <c:pt idx="5933">
                  <c:v>7158.6200000187437</c:v>
                </c:pt>
                <c:pt idx="5934">
                  <c:v>7158.6400000187414</c:v>
                </c:pt>
                <c:pt idx="5935">
                  <c:v>7158.6600000187436</c:v>
                </c:pt>
                <c:pt idx="5936">
                  <c:v>7158.6800000187404</c:v>
                </c:pt>
                <c:pt idx="5937">
                  <c:v>7158.70000001874</c:v>
                </c:pt>
                <c:pt idx="5938">
                  <c:v>7158.7200000187404</c:v>
                </c:pt>
                <c:pt idx="5939">
                  <c:v>7158.7400000187399</c:v>
                </c:pt>
                <c:pt idx="5940">
                  <c:v>7158.7600000187404</c:v>
                </c:pt>
                <c:pt idx="5941">
                  <c:v>7158.7800000187399</c:v>
                </c:pt>
                <c:pt idx="5942">
                  <c:v>7158.8000000187403</c:v>
                </c:pt>
                <c:pt idx="5943">
                  <c:v>7158.8200000187535</c:v>
                </c:pt>
                <c:pt idx="5944">
                  <c:v>7158.8400000187503</c:v>
                </c:pt>
                <c:pt idx="5945">
                  <c:v>7158.8600000187535</c:v>
                </c:pt>
                <c:pt idx="5946">
                  <c:v>7158.8800000187503</c:v>
                </c:pt>
                <c:pt idx="5947">
                  <c:v>7158.9000000187498</c:v>
                </c:pt>
                <c:pt idx="5948">
                  <c:v>7158.9200000187502</c:v>
                </c:pt>
                <c:pt idx="5949">
                  <c:v>7158.9400000187497</c:v>
                </c:pt>
                <c:pt idx="5950">
                  <c:v>7158.9600000187502</c:v>
                </c:pt>
                <c:pt idx="5951">
                  <c:v>7158.9800000187497</c:v>
                </c:pt>
                <c:pt idx="5952">
                  <c:v>7159.0000000187501</c:v>
                </c:pt>
                <c:pt idx="5953">
                  <c:v>7159.0200000187524</c:v>
                </c:pt>
                <c:pt idx="5954">
                  <c:v>7159.0400000187501</c:v>
                </c:pt>
                <c:pt idx="5955">
                  <c:v>7159.0600000187524</c:v>
                </c:pt>
                <c:pt idx="5956">
                  <c:v>7159.0800000187501</c:v>
                </c:pt>
                <c:pt idx="5957">
                  <c:v>7159.1000000187514</c:v>
                </c:pt>
                <c:pt idx="5958">
                  <c:v>7159.1200000187537</c:v>
                </c:pt>
                <c:pt idx="5959">
                  <c:v>7159.1400000187514</c:v>
                </c:pt>
                <c:pt idx="5960">
                  <c:v>7159.1600000187536</c:v>
                </c:pt>
                <c:pt idx="5961">
                  <c:v>7159.1800000187504</c:v>
                </c:pt>
                <c:pt idx="5962">
                  <c:v>7159.20000001875</c:v>
                </c:pt>
                <c:pt idx="5963">
                  <c:v>7159.2200000187504</c:v>
                </c:pt>
                <c:pt idx="5964">
                  <c:v>7159.2400000187499</c:v>
                </c:pt>
                <c:pt idx="5965">
                  <c:v>7159.2600000187504</c:v>
                </c:pt>
                <c:pt idx="5966">
                  <c:v>7159.2800000187599</c:v>
                </c:pt>
                <c:pt idx="5967">
                  <c:v>7159.3000000187603</c:v>
                </c:pt>
                <c:pt idx="5968">
                  <c:v>7159.3200000187635</c:v>
                </c:pt>
                <c:pt idx="5969">
                  <c:v>7159.3400000187603</c:v>
                </c:pt>
                <c:pt idx="5970">
                  <c:v>7159.3600000187635</c:v>
                </c:pt>
                <c:pt idx="5971">
                  <c:v>7159.3800000187603</c:v>
                </c:pt>
                <c:pt idx="5972">
                  <c:v>7159.4000000187598</c:v>
                </c:pt>
                <c:pt idx="5973">
                  <c:v>7159.4200000187602</c:v>
                </c:pt>
                <c:pt idx="5974">
                  <c:v>7159.4400000187597</c:v>
                </c:pt>
                <c:pt idx="5975">
                  <c:v>7159.4600000187602</c:v>
                </c:pt>
                <c:pt idx="5976">
                  <c:v>7159.4800000187597</c:v>
                </c:pt>
                <c:pt idx="5977">
                  <c:v>7159.5000000187601</c:v>
                </c:pt>
                <c:pt idx="5978">
                  <c:v>7159.5200000187624</c:v>
                </c:pt>
                <c:pt idx="5979">
                  <c:v>7159.5400000187601</c:v>
                </c:pt>
                <c:pt idx="5980">
                  <c:v>7159.5600000187624</c:v>
                </c:pt>
                <c:pt idx="5981">
                  <c:v>7159.5800000187601</c:v>
                </c:pt>
                <c:pt idx="5982">
                  <c:v>7159.6000000187614</c:v>
                </c:pt>
                <c:pt idx="5983">
                  <c:v>7159.6200000187637</c:v>
                </c:pt>
                <c:pt idx="5984">
                  <c:v>7159.6400000187614</c:v>
                </c:pt>
                <c:pt idx="5985">
                  <c:v>7159.6600000187636</c:v>
                </c:pt>
                <c:pt idx="5986">
                  <c:v>7159.6800000187604</c:v>
                </c:pt>
                <c:pt idx="5987">
                  <c:v>7159.70000001876</c:v>
                </c:pt>
                <c:pt idx="5988">
                  <c:v>7159.7200000187604</c:v>
                </c:pt>
                <c:pt idx="5989">
                  <c:v>7159.7400000187699</c:v>
                </c:pt>
                <c:pt idx="5990">
                  <c:v>7159.7600000187704</c:v>
                </c:pt>
                <c:pt idx="5991">
                  <c:v>7159.7800000187699</c:v>
                </c:pt>
                <c:pt idx="5992">
                  <c:v>7159.8000000187703</c:v>
                </c:pt>
                <c:pt idx="5993">
                  <c:v>7159.8200000187735</c:v>
                </c:pt>
                <c:pt idx="5994">
                  <c:v>7159.8400000187703</c:v>
                </c:pt>
                <c:pt idx="5995">
                  <c:v>7159.8600000187735</c:v>
                </c:pt>
                <c:pt idx="5996">
                  <c:v>7159.8800000187703</c:v>
                </c:pt>
                <c:pt idx="5997">
                  <c:v>7159.9000000187698</c:v>
                </c:pt>
                <c:pt idx="5998">
                  <c:v>7159.9200000187702</c:v>
                </c:pt>
                <c:pt idx="5999">
                  <c:v>7159.9400000187698</c:v>
                </c:pt>
                <c:pt idx="6000">
                  <c:v>7159.9600000187702</c:v>
                </c:pt>
                <c:pt idx="6001">
                  <c:v>7159.9800000187697</c:v>
                </c:pt>
                <c:pt idx="6002">
                  <c:v>7160.0000000187702</c:v>
                </c:pt>
                <c:pt idx="6003">
                  <c:v>7160.0200000187724</c:v>
                </c:pt>
                <c:pt idx="6004">
                  <c:v>7160.0400000187701</c:v>
                </c:pt>
                <c:pt idx="6005">
                  <c:v>7160.0600000187724</c:v>
                </c:pt>
                <c:pt idx="6006">
                  <c:v>7160.0800000187701</c:v>
                </c:pt>
                <c:pt idx="6007">
                  <c:v>7160.1000000187714</c:v>
                </c:pt>
                <c:pt idx="6008">
                  <c:v>7160.1200000187737</c:v>
                </c:pt>
                <c:pt idx="6009">
                  <c:v>7160.1400000187714</c:v>
                </c:pt>
                <c:pt idx="6010">
                  <c:v>7160.1600000187736</c:v>
                </c:pt>
                <c:pt idx="6011">
                  <c:v>7160.1800000187704</c:v>
                </c:pt>
                <c:pt idx="6012">
                  <c:v>7160.20000001878</c:v>
                </c:pt>
                <c:pt idx="6013">
                  <c:v>7160.2200000187804</c:v>
                </c:pt>
                <c:pt idx="6014">
                  <c:v>7160.2400000187799</c:v>
                </c:pt>
                <c:pt idx="6015">
                  <c:v>7160.2600000187804</c:v>
                </c:pt>
                <c:pt idx="6016">
                  <c:v>7160.2800000187799</c:v>
                </c:pt>
                <c:pt idx="6017">
                  <c:v>7160.3000000187803</c:v>
                </c:pt>
                <c:pt idx="6018">
                  <c:v>7160.3200000187835</c:v>
                </c:pt>
                <c:pt idx="6019">
                  <c:v>7160.3400000187803</c:v>
                </c:pt>
                <c:pt idx="6020">
                  <c:v>7160.3600000187835</c:v>
                </c:pt>
                <c:pt idx="6021">
                  <c:v>7160.3800000187803</c:v>
                </c:pt>
                <c:pt idx="6022">
                  <c:v>7160.4000000187798</c:v>
                </c:pt>
                <c:pt idx="6023">
                  <c:v>7160.4200000187802</c:v>
                </c:pt>
                <c:pt idx="6024">
                  <c:v>7160.4400000187798</c:v>
                </c:pt>
                <c:pt idx="6025">
                  <c:v>7160.4600000187802</c:v>
                </c:pt>
                <c:pt idx="6026">
                  <c:v>7160.4800000187797</c:v>
                </c:pt>
                <c:pt idx="6027">
                  <c:v>7160.5000000187802</c:v>
                </c:pt>
                <c:pt idx="6028">
                  <c:v>7160.5200000187824</c:v>
                </c:pt>
                <c:pt idx="6029">
                  <c:v>7160.5400000187801</c:v>
                </c:pt>
                <c:pt idx="6030">
                  <c:v>7160.5600000187824</c:v>
                </c:pt>
                <c:pt idx="6031">
                  <c:v>7160.5800000187801</c:v>
                </c:pt>
                <c:pt idx="6032">
                  <c:v>7160.6000000187814</c:v>
                </c:pt>
                <c:pt idx="6033">
                  <c:v>7160.6200000187837</c:v>
                </c:pt>
                <c:pt idx="6034">
                  <c:v>7160.6400000187914</c:v>
                </c:pt>
                <c:pt idx="6035">
                  <c:v>7160.6600000187937</c:v>
                </c:pt>
                <c:pt idx="6036">
                  <c:v>7160.6800000187914</c:v>
                </c:pt>
                <c:pt idx="6037">
                  <c:v>7160.70000001879</c:v>
                </c:pt>
                <c:pt idx="6038">
                  <c:v>7160.7200000187904</c:v>
                </c:pt>
                <c:pt idx="6039">
                  <c:v>7160.7400000187899</c:v>
                </c:pt>
                <c:pt idx="6040">
                  <c:v>7160.7600000187904</c:v>
                </c:pt>
                <c:pt idx="6041">
                  <c:v>7160.7800000187899</c:v>
                </c:pt>
                <c:pt idx="6042">
                  <c:v>7160.8000000187903</c:v>
                </c:pt>
                <c:pt idx="6043">
                  <c:v>7160.8200000187935</c:v>
                </c:pt>
                <c:pt idx="6044">
                  <c:v>7160.8400000187903</c:v>
                </c:pt>
                <c:pt idx="6045">
                  <c:v>7160.8600000187935</c:v>
                </c:pt>
                <c:pt idx="6046">
                  <c:v>7160.8800000187903</c:v>
                </c:pt>
                <c:pt idx="6047">
                  <c:v>7160.9000000187898</c:v>
                </c:pt>
                <c:pt idx="6048">
                  <c:v>7160.9200000187902</c:v>
                </c:pt>
                <c:pt idx="6049">
                  <c:v>7160.9400000187898</c:v>
                </c:pt>
                <c:pt idx="6050">
                  <c:v>7160.9600000187902</c:v>
                </c:pt>
                <c:pt idx="6051">
                  <c:v>7160.9800000187897</c:v>
                </c:pt>
                <c:pt idx="6052">
                  <c:v>7161.0000000187902</c:v>
                </c:pt>
                <c:pt idx="6053">
                  <c:v>7161.0200000187924</c:v>
                </c:pt>
                <c:pt idx="6054">
                  <c:v>7161.0400000187901</c:v>
                </c:pt>
                <c:pt idx="6055">
                  <c:v>7161.0600000187924</c:v>
                </c:pt>
                <c:pt idx="6056">
                  <c:v>7161.0800000187901</c:v>
                </c:pt>
                <c:pt idx="6057">
                  <c:v>7161.1000000188014</c:v>
                </c:pt>
                <c:pt idx="6058">
                  <c:v>7161.1200000188037</c:v>
                </c:pt>
                <c:pt idx="6059">
                  <c:v>7161.1400000188014</c:v>
                </c:pt>
                <c:pt idx="6060">
                  <c:v>7161.1600000188037</c:v>
                </c:pt>
                <c:pt idx="6061">
                  <c:v>7161.1800000188014</c:v>
                </c:pt>
                <c:pt idx="6062">
                  <c:v>7161.2000000188</c:v>
                </c:pt>
                <c:pt idx="6063">
                  <c:v>7161.2200000188004</c:v>
                </c:pt>
                <c:pt idx="6064">
                  <c:v>7161.2400000187999</c:v>
                </c:pt>
                <c:pt idx="6065">
                  <c:v>7161.2600000188004</c:v>
                </c:pt>
                <c:pt idx="6066">
                  <c:v>7161.2800000187999</c:v>
                </c:pt>
                <c:pt idx="6067">
                  <c:v>7161.3000000188003</c:v>
                </c:pt>
                <c:pt idx="6068">
                  <c:v>7161.3200000188035</c:v>
                </c:pt>
                <c:pt idx="6069">
                  <c:v>7161.3400000188003</c:v>
                </c:pt>
                <c:pt idx="6070">
                  <c:v>7161.3600000188035</c:v>
                </c:pt>
                <c:pt idx="6071">
                  <c:v>7161.3800000188003</c:v>
                </c:pt>
                <c:pt idx="6072">
                  <c:v>7161.4000000187998</c:v>
                </c:pt>
                <c:pt idx="6073">
                  <c:v>7161.4200000188002</c:v>
                </c:pt>
                <c:pt idx="6074">
                  <c:v>7161.4400000187998</c:v>
                </c:pt>
                <c:pt idx="6075">
                  <c:v>7161.4600000188002</c:v>
                </c:pt>
                <c:pt idx="6076">
                  <c:v>7161.4800000187997</c:v>
                </c:pt>
                <c:pt idx="6077">
                  <c:v>7161.5000000188002</c:v>
                </c:pt>
                <c:pt idx="6078">
                  <c:v>7161.5200000188024</c:v>
                </c:pt>
                <c:pt idx="6079">
                  <c:v>7161.5400000188001</c:v>
                </c:pt>
                <c:pt idx="6080">
                  <c:v>7161.5600000188124</c:v>
                </c:pt>
                <c:pt idx="6081">
                  <c:v>7161.5800000188101</c:v>
                </c:pt>
                <c:pt idx="6082">
                  <c:v>7161.6000000188114</c:v>
                </c:pt>
                <c:pt idx="6083">
                  <c:v>7161.6200000188137</c:v>
                </c:pt>
                <c:pt idx="6084">
                  <c:v>7161.6400000188114</c:v>
                </c:pt>
                <c:pt idx="6085">
                  <c:v>7161.6600000188137</c:v>
                </c:pt>
                <c:pt idx="6086">
                  <c:v>7161.6800000188114</c:v>
                </c:pt>
                <c:pt idx="6087">
                  <c:v>7161.70000001881</c:v>
                </c:pt>
                <c:pt idx="6088">
                  <c:v>7161.7200000188104</c:v>
                </c:pt>
                <c:pt idx="6089">
                  <c:v>7161.74000001881</c:v>
                </c:pt>
                <c:pt idx="6090">
                  <c:v>7161.7600000188104</c:v>
                </c:pt>
                <c:pt idx="6091">
                  <c:v>7161.7800000188099</c:v>
                </c:pt>
                <c:pt idx="6092">
                  <c:v>7161.8000000188104</c:v>
                </c:pt>
                <c:pt idx="6093">
                  <c:v>7161.8200000188135</c:v>
                </c:pt>
                <c:pt idx="6094">
                  <c:v>7161.8400000188103</c:v>
                </c:pt>
                <c:pt idx="6095">
                  <c:v>7161.8600000188135</c:v>
                </c:pt>
                <c:pt idx="6096">
                  <c:v>7161.8800000188103</c:v>
                </c:pt>
                <c:pt idx="6097">
                  <c:v>7161.9000000188098</c:v>
                </c:pt>
                <c:pt idx="6098">
                  <c:v>7161.9200000188102</c:v>
                </c:pt>
                <c:pt idx="6099">
                  <c:v>7161.9400000188098</c:v>
                </c:pt>
                <c:pt idx="6100">
                  <c:v>7161.9600000188102</c:v>
                </c:pt>
                <c:pt idx="6101">
                  <c:v>7161.9800000188097</c:v>
                </c:pt>
                <c:pt idx="6102">
                  <c:v>7162.0000000188102</c:v>
                </c:pt>
                <c:pt idx="6103">
                  <c:v>7162.0200000188224</c:v>
                </c:pt>
                <c:pt idx="6104">
                  <c:v>7162.0400000188201</c:v>
                </c:pt>
                <c:pt idx="6105">
                  <c:v>7162.0600000188224</c:v>
                </c:pt>
                <c:pt idx="6106">
                  <c:v>7162.0800000188201</c:v>
                </c:pt>
                <c:pt idx="6107">
                  <c:v>7162.1000000188214</c:v>
                </c:pt>
                <c:pt idx="6108">
                  <c:v>7162.1200000188237</c:v>
                </c:pt>
                <c:pt idx="6109">
                  <c:v>7162.1400000188214</c:v>
                </c:pt>
                <c:pt idx="6110">
                  <c:v>7162.1600000188237</c:v>
                </c:pt>
                <c:pt idx="6111">
                  <c:v>7162.1800000188214</c:v>
                </c:pt>
                <c:pt idx="6112">
                  <c:v>7162.20000001882</c:v>
                </c:pt>
                <c:pt idx="6113">
                  <c:v>7162.2200000188204</c:v>
                </c:pt>
                <c:pt idx="6114">
                  <c:v>7162.24000001882</c:v>
                </c:pt>
                <c:pt idx="6115">
                  <c:v>7162.2600000188204</c:v>
                </c:pt>
                <c:pt idx="6116">
                  <c:v>7162.2800000188199</c:v>
                </c:pt>
                <c:pt idx="6117">
                  <c:v>7162.3000000188204</c:v>
                </c:pt>
                <c:pt idx="6118">
                  <c:v>7162.3200000188235</c:v>
                </c:pt>
                <c:pt idx="6119">
                  <c:v>7162.3400000188203</c:v>
                </c:pt>
                <c:pt idx="6120">
                  <c:v>7162.3600000188235</c:v>
                </c:pt>
                <c:pt idx="6121">
                  <c:v>7162.3800000188203</c:v>
                </c:pt>
                <c:pt idx="6122">
                  <c:v>7162.4000000188198</c:v>
                </c:pt>
                <c:pt idx="6123">
                  <c:v>7162.4200000188202</c:v>
                </c:pt>
                <c:pt idx="6124">
                  <c:v>7162.4400000188198</c:v>
                </c:pt>
                <c:pt idx="6125">
                  <c:v>7162.4600000188202</c:v>
                </c:pt>
                <c:pt idx="6126">
                  <c:v>7162.4800000188297</c:v>
                </c:pt>
                <c:pt idx="6127">
                  <c:v>7162.5000000188302</c:v>
                </c:pt>
                <c:pt idx="6128">
                  <c:v>7162.5200000188324</c:v>
                </c:pt>
                <c:pt idx="6129">
                  <c:v>7162.5400000188301</c:v>
                </c:pt>
                <c:pt idx="6130">
                  <c:v>7162.5600000188324</c:v>
                </c:pt>
                <c:pt idx="6131">
                  <c:v>7162.5800000188301</c:v>
                </c:pt>
                <c:pt idx="6132">
                  <c:v>7162.6000000188324</c:v>
                </c:pt>
                <c:pt idx="6133">
                  <c:v>7162.6200000188337</c:v>
                </c:pt>
                <c:pt idx="6134">
                  <c:v>7162.6400000188314</c:v>
                </c:pt>
                <c:pt idx="6135">
                  <c:v>7162.6600000188337</c:v>
                </c:pt>
                <c:pt idx="6136">
                  <c:v>7162.6800000188314</c:v>
                </c:pt>
                <c:pt idx="6137">
                  <c:v>7162.70000001883</c:v>
                </c:pt>
                <c:pt idx="6138">
                  <c:v>7162.7200000188304</c:v>
                </c:pt>
                <c:pt idx="6139">
                  <c:v>7162.74000001883</c:v>
                </c:pt>
                <c:pt idx="6140">
                  <c:v>7162.7600000188304</c:v>
                </c:pt>
                <c:pt idx="6141">
                  <c:v>7162.7800000188299</c:v>
                </c:pt>
                <c:pt idx="6142">
                  <c:v>7162.8000000188304</c:v>
                </c:pt>
                <c:pt idx="6143">
                  <c:v>7162.8200000188335</c:v>
                </c:pt>
                <c:pt idx="6144">
                  <c:v>7162.8400000188303</c:v>
                </c:pt>
                <c:pt idx="6145">
                  <c:v>7162.8600000188335</c:v>
                </c:pt>
                <c:pt idx="6146">
                  <c:v>7162.8800000188303</c:v>
                </c:pt>
                <c:pt idx="6147">
                  <c:v>7162.9000000188298</c:v>
                </c:pt>
                <c:pt idx="6148">
                  <c:v>7162.9200000188303</c:v>
                </c:pt>
                <c:pt idx="6149">
                  <c:v>7162.9400000188398</c:v>
                </c:pt>
                <c:pt idx="6150">
                  <c:v>7162.9600000188402</c:v>
                </c:pt>
                <c:pt idx="6151">
                  <c:v>7162.9800000188397</c:v>
                </c:pt>
                <c:pt idx="6152">
                  <c:v>7163.0000000188402</c:v>
                </c:pt>
                <c:pt idx="6153">
                  <c:v>7163.0200000188424</c:v>
                </c:pt>
                <c:pt idx="6154">
                  <c:v>7163.0400000188401</c:v>
                </c:pt>
                <c:pt idx="6155">
                  <c:v>7163.0600000188424</c:v>
                </c:pt>
                <c:pt idx="6156">
                  <c:v>7163.0800000188401</c:v>
                </c:pt>
                <c:pt idx="6157">
                  <c:v>7163.1000000188424</c:v>
                </c:pt>
                <c:pt idx="6158">
                  <c:v>7163.1200000188437</c:v>
                </c:pt>
                <c:pt idx="6159">
                  <c:v>7163.1400000188414</c:v>
                </c:pt>
                <c:pt idx="6160">
                  <c:v>7163.1600000188437</c:v>
                </c:pt>
                <c:pt idx="6161">
                  <c:v>7163.1800000188414</c:v>
                </c:pt>
                <c:pt idx="6162">
                  <c:v>7163.20000001884</c:v>
                </c:pt>
                <c:pt idx="6163">
                  <c:v>7163.2200000188404</c:v>
                </c:pt>
                <c:pt idx="6164">
                  <c:v>7163.24000001884</c:v>
                </c:pt>
                <c:pt idx="6165">
                  <c:v>7163.2600000188404</c:v>
                </c:pt>
                <c:pt idx="6166">
                  <c:v>7163.2800000188399</c:v>
                </c:pt>
                <c:pt idx="6167">
                  <c:v>7163.3000000188404</c:v>
                </c:pt>
                <c:pt idx="6168">
                  <c:v>7163.3200000188435</c:v>
                </c:pt>
                <c:pt idx="6169">
                  <c:v>7163.3400000188403</c:v>
                </c:pt>
                <c:pt idx="6170">
                  <c:v>7163.3600000188435</c:v>
                </c:pt>
                <c:pt idx="6171">
                  <c:v>7163.3800000188403</c:v>
                </c:pt>
                <c:pt idx="6172">
                  <c:v>7163.4000000188498</c:v>
                </c:pt>
                <c:pt idx="6173">
                  <c:v>7163.4200000188503</c:v>
                </c:pt>
                <c:pt idx="6174">
                  <c:v>7163.4400000188498</c:v>
                </c:pt>
                <c:pt idx="6175">
                  <c:v>7163.4600000188502</c:v>
                </c:pt>
                <c:pt idx="6176">
                  <c:v>7163.4800000188498</c:v>
                </c:pt>
                <c:pt idx="6177">
                  <c:v>7163.5000000188502</c:v>
                </c:pt>
                <c:pt idx="6178">
                  <c:v>7163.5200000188524</c:v>
                </c:pt>
                <c:pt idx="6179">
                  <c:v>7163.5400000188502</c:v>
                </c:pt>
                <c:pt idx="6180">
                  <c:v>7163.5600000188524</c:v>
                </c:pt>
                <c:pt idx="6181">
                  <c:v>7163.5800000188501</c:v>
                </c:pt>
                <c:pt idx="6182">
                  <c:v>7163.6000000188524</c:v>
                </c:pt>
                <c:pt idx="6183">
                  <c:v>7163.6200000188537</c:v>
                </c:pt>
                <c:pt idx="6184">
                  <c:v>7163.6400000188514</c:v>
                </c:pt>
                <c:pt idx="6185">
                  <c:v>7163.6600000188537</c:v>
                </c:pt>
                <c:pt idx="6186">
                  <c:v>7163.6800000188514</c:v>
                </c:pt>
                <c:pt idx="6187">
                  <c:v>7163.70000001885</c:v>
                </c:pt>
                <c:pt idx="6188">
                  <c:v>7163.7200000188504</c:v>
                </c:pt>
                <c:pt idx="6189">
                  <c:v>7163.74000001885</c:v>
                </c:pt>
                <c:pt idx="6190">
                  <c:v>7163.7600000188504</c:v>
                </c:pt>
                <c:pt idx="6191">
                  <c:v>7163.7800000188499</c:v>
                </c:pt>
                <c:pt idx="6192">
                  <c:v>7163.8000000188504</c:v>
                </c:pt>
                <c:pt idx="6193">
                  <c:v>7163.8200000188535</c:v>
                </c:pt>
                <c:pt idx="6194">
                  <c:v>7163.8400000188503</c:v>
                </c:pt>
                <c:pt idx="6195">
                  <c:v>7163.8600000188635</c:v>
                </c:pt>
                <c:pt idx="6196">
                  <c:v>7163.8800000188603</c:v>
                </c:pt>
                <c:pt idx="6197">
                  <c:v>7163.9000000188598</c:v>
                </c:pt>
                <c:pt idx="6198">
                  <c:v>7163.9200000188603</c:v>
                </c:pt>
                <c:pt idx="6199">
                  <c:v>7163.9400000188598</c:v>
                </c:pt>
                <c:pt idx="6200">
                  <c:v>7163.9600000188602</c:v>
                </c:pt>
                <c:pt idx="6201">
                  <c:v>7163.9800000188598</c:v>
                </c:pt>
                <c:pt idx="6202">
                  <c:v>7164.0000000188602</c:v>
                </c:pt>
                <c:pt idx="6203">
                  <c:v>7164.0200000188624</c:v>
                </c:pt>
                <c:pt idx="6204">
                  <c:v>7164.0400000188602</c:v>
                </c:pt>
                <c:pt idx="6205">
                  <c:v>7164.0600000188624</c:v>
                </c:pt>
                <c:pt idx="6206">
                  <c:v>7164.0800000188601</c:v>
                </c:pt>
                <c:pt idx="6207">
                  <c:v>7164.1000000188624</c:v>
                </c:pt>
                <c:pt idx="6208">
                  <c:v>7164.1200000188637</c:v>
                </c:pt>
                <c:pt idx="6209">
                  <c:v>7164.1400000188614</c:v>
                </c:pt>
                <c:pt idx="6210">
                  <c:v>7164.1600000188637</c:v>
                </c:pt>
                <c:pt idx="6211">
                  <c:v>7164.1800000188614</c:v>
                </c:pt>
                <c:pt idx="6212">
                  <c:v>7164.20000001886</c:v>
                </c:pt>
                <c:pt idx="6213">
                  <c:v>7164.2200000188604</c:v>
                </c:pt>
                <c:pt idx="6214">
                  <c:v>7164.24000001886</c:v>
                </c:pt>
                <c:pt idx="6215">
                  <c:v>7164.2600000188604</c:v>
                </c:pt>
                <c:pt idx="6216">
                  <c:v>7164.2800000188599</c:v>
                </c:pt>
                <c:pt idx="6217">
                  <c:v>7164.3000000188604</c:v>
                </c:pt>
                <c:pt idx="6218">
                  <c:v>7164.3200000188735</c:v>
                </c:pt>
                <c:pt idx="6219">
                  <c:v>7164.3400000188703</c:v>
                </c:pt>
                <c:pt idx="6220">
                  <c:v>7164.3600000188735</c:v>
                </c:pt>
                <c:pt idx="6221">
                  <c:v>7164.3800000188703</c:v>
                </c:pt>
                <c:pt idx="6222">
                  <c:v>7164.4000000188698</c:v>
                </c:pt>
                <c:pt idx="6223">
                  <c:v>7164.4200000188703</c:v>
                </c:pt>
                <c:pt idx="6224">
                  <c:v>7164.4400000188698</c:v>
                </c:pt>
                <c:pt idx="6225">
                  <c:v>7164.4600000188702</c:v>
                </c:pt>
                <c:pt idx="6226">
                  <c:v>7164.4800000188698</c:v>
                </c:pt>
                <c:pt idx="6227">
                  <c:v>7164.5000000188702</c:v>
                </c:pt>
                <c:pt idx="6228">
                  <c:v>7164.5200000188734</c:v>
                </c:pt>
                <c:pt idx="6229">
                  <c:v>7164.5400000188702</c:v>
                </c:pt>
                <c:pt idx="6230">
                  <c:v>7164.5600000188724</c:v>
                </c:pt>
                <c:pt idx="6231">
                  <c:v>7164.5800000188701</c:v>
                </c:pt>
                <c:pt idx="6232">
                  <c:v>7164.6000000188724</c:v>
                </c:pt>
                <c:pt idx="6233">
                  <c:v>7164.6200000188737</c:v>
                </c:pt>
                <c:pt idx="6234">
                  <c:v>7164.6400000188714</c:v>
                </c:pt>
                <c:pt idx="6235">
                  <c:v>7164.6600000188737</c:v>
                </c:pt>
                <c:pt idx="6236">
                  <c:v>7164.6800000188714</c:v>
                </c:pt>
                <c:pt idx="6237">
                  <c:v>7164.70000001887</c:v>
                </c:pt>
                <c:pt idx="6238">
                  <c:v>7164.7200000188714</c:v>
                </c:pt>
                <c:pt idx="6239">
                  <c:v>7164.74000001887</c:v>
                </c:pt>
                <c:pt idx="6240">
                  <c:v>7164.7600000188704</c:v>
                </c:pt>
                <c:pt idx="6241">
                  <c:v>7164.7800000188799</c:v>
                </c:pt>
                <c:pt idx="6242">
                  <c:v>7164.8000000188804</c:v>
                </c:pt>
                <c:pt idx="6243">
                  <c:v>7164.8200000188835</c:v>
                </c:pt>
                <c:pt idx="6244">
                  <c:v>7164.8400000188803</c:v>
                </c:pt>
                <c:pt idx="6245">
                  <c:v>7164.8600000188835</c:v>
                </c:pt>
                <c:pt idx="6246">
                  <c:v>7164.8800000188803</c:v>
                </c:pt>
                <c:pt idx="6247">
                  <c:v>7164.9000000188798</c:v>
                </c:pt>
                <c:pt idx="6248">
                  <c:v>7164.9200000188803</c:v>
                </c:pt>
                <c:pt idx="6249">
                  <c:v>7164.9400000188798</c:v>
                </c:pt>
                <c:pt idx="6250">
                  <c:v>7164.9600000188802</c:v>
                </c:pt>
                <c:pt idx="6251">
                  <c:v>7164.9800000188798</c:v>
                </c:pt>
                <c:pt idx="6252">
                  <c:v>7165.0000000188802</c:v>
                </c:pt>
                <c:pt idx="6253">
                  <c:v>7165.0200000188834</c:v>
                </c:pt>
                <c:pt idx="6254">
                  <c:v>7165.0400000188802</c:v>
                </c:pt>
                <c:pt idx="6255">
                  <c:v>7165.0600000188824</c:v>
                </c:pt>
                <c:pt idx="6256">
                  <c:v>7165.0800000188801</c:v>
                </c:pt>
                <c:pt idx="6257">
                  <c:v>7165.1000000188824</c:v>
                </c:pt>
                <c:pt idx="6258">
                  <c:v>7165.1200000188837</c:v>
                </c:pt>
                <c:pt idx="6259">
                  <c:v>7165.1400000188814</c:v>
                </c:pt>
                <c:pt idx="6260">
                  <c:v>7165.1600000188837</c:v>
                </c:pt>
                <c:pt idx="6261">
                  <c:v>7165.1800000188814</c:v>
                </c:pt>
                <c:pt idx="6262">
                  <c:v>7165.20000001888</c:v>
                </c:pt>
                <c:pt idx="6263">
                  <c:v>7165.2200000188914</c:v>
                </c:pt>
                <c:pt idx="6264">
                  <c:v>7165.24000001889</c:v>
                </c:pt>
                <c:pt idx="6265">
                  <c:v>7165.2600000188904</c:v>
                </c:pt>
                <c:pt idx="6266">
                  <c:v>7165.28000001889</c:v>
                </c:pt>
                <c:pt idx="6267">
                  <c:v>7165.3000000188904</c:v>
                </c:pt>
                <c:pt idx="6268">
                  <c:v>7165.3200000188936</c:v>
                </c:pt>
                <c:pt idx="6269">
                  <c:v>7165.3400000188904</c:v>
                </c:pt>
                <c:pt idx="6270">
                  <c:v>7165.3600000188935</c:v>
                </c:pt>
                <c:pt idx="6271">
                  <c:v>7165.3800000188903</c:v>
                </c:pt>
                <c:pt idx="6272">
                  <c:v>7165.4000000188898</c:v>
                </c:pt>
                <c:pt idx="6273">
                  <c:v>7165.4200000188903</c:v>
                </c:pt>
                <c:pt idx="6274">
                  <c:v>7165.4400000188898</c:v>
                </c:pt>
                <c:pt idx="6275">
                  <c:v>7165.4600000188902</c:v>
                </c:pt>
                <c:pt idx="6276">
                  <c:v>7165.4800000188898</c:v>
                </c:pt>
                <c:pt idx="6277">
                  <c:v>7165.5000000188902</c:v>
                </c:pt>
                <c:pt idx="6278">
                  <c:v>7165.5200000188934</c:v>
                </c:pt>
                <c:pt idx="6279">
                  <c:v>7165.5400000188902</c:v>
                </c:pt>
                <c:pt idx="6280">
                  <c:v>7165.5600000188924</c:v>
                </c:pt>
                <c:pt idx="6281">
                  <c:v>7165.5800000188901</c:v>
                </c:pt>
                <c:pt idx="6282">
                  <c:v>7165.6000000188924</c:v>
                </c:pt>
                <c:pt idx="6283">
                  <c:v>7165.6200000188937</c:v>
                </c:pt>
                <c:pt idx="6284">
                  <c:v>7165.6400000188914</c:v>
                </c:pt>
                <c:pt idx="6285">
                  <c:v>7165.6600000188937</c:v>
                </c:pt>
                <c:pt idx="6286">
                  <c:v>7165.6800000189014</c:v>
                </c:pt>
                <c:pt idx="6287">
                  <c:v>7165.7000000189</c:v>
                </c:pt>
                <c:pt idx="6288">
                  <c:v>7165.7200000189014</c:v>
                </c:pt>
                <c:pt idx="6289">
                  <c:v>7165.7400000189</c:v>
                </c:pt>
                <c:pt idx="6290">
                  <c:v>7165.7600000189004</c:v>
                </c:pt>
                <c:pt idx="6291">
                  <c:v>7165.7800000189</c:v>
                </c:pt>
                <c:pt idx="6292">
                  <c:v>7165.8000000189004</c:v>
                </c:pt>
                <c:pt idx="6293">
                  <c:v>7165.8200000189036</c:v>
                </c:pt>
                <c:pt idx="6294">
                  <c:v>7165.8400000189004</c:v>
                </c:pt>
                <c:pt idx="6295">
                  <c:v>7165.8600000189035</c:v>
                </c:pt>
                <c:pt idx="6296">
                  <c:v>7165.8800000189003</c:v>
                </c:pt>
                <c:pt idx="6297">
                  <c:v>7165.9000000188998</c:v>
                </c:pt>
                <c:pt idx="6298">
                  <c:v>7165.9200000189003</c:v>
                </c:pt>
                <c:pt idx="6299">
                  <c:v>7165.9400000188998</c:v>
                </c:pt>
                <c:pt idx="6300">
                  <c:v>7165.9600000189002</c:v>
                </c:pt>
                <c:pt idx="6301">
                  <c:v>7165.9800000188998</c:v>
                </c:pt>
                <c:pt idx="6302">
                  <c:v>7166.0000000189002</c:v>
                </c:pt>
                <c:pt idx="6303">
                  <c:v>7166.0200000189034</c:v>
                </c:pt>
                <c:pt idx="6304">
                  <c:v>7166.0400000189002</c:v>
                </c:pt>
                <c:pt idx="6305">
                  <c:v>7166.0600000189024</c:v>
                </c:pt>
                <c:pt idx="6306">
                  <c:v>7166.0800000189001</c:v>
                </c:pt>
                <c:pt idx="6307">
                  <c:v>7166.1000000189024</c:v>
                </c:pt>
                <c:pt idx="6308">
                  <c:v>7166.1200000189037</c:v>
                </c:pt>
                <c:pt idx="6309">
                  <c:v>7166.1400000189124</c:v>
                </c:pt>
                <c:pt idx="6310">
                  <c:v>7166.1600000189137</c:v>
                </c:pt>
                <c:pt idx="6311">
                  <c:v>7166.1800000189114</c:v>
                </c:pt>
                <c:pt idx="6312">
                  <c:v>7166.20000001891</c:v>
                </c:pt>
                <c:pt idx="6313">
                  <c:v>7166.2200000189114</c:v>
                </c:pt>
                <c:pt idx="6314">
                  <c:v>7166.24000001891</c:v>
                </c:pt>
                <c:pt idx="6315">
                  <c:v>7166.2600000189104</c:v>
                </c:pt>
                <c:pt idx="6316">
                  <c:v>7166.28000001891</c:v>
                </c:pt>
                <c:pt idx="6317">
                  <c:v>7166.3000000189104</c:v>
                </c:pt>
                <c:pt idx="6318">
                  <c:v>7166.3200000189136</c:v>
                </c:pt>
                <c:pt idx="6319">
                  <c:v>7166.3400000189104</c:v>
                </c:pt>
                <c:pt idx="6320">
                  <c:v>7166.3600000189135</c:v>
                </c:pt>
                <c:pt idx="6321">
                  <c:v>7166.3800000189103</c:v>
                </c:pt>
                <c:pt idx="6322">
                  <c:v>7166.4000000189099</c:v>
                </c:pt>
                <c:pt idx="6323">
                  <c:v>7166.4200000189103</c:v>
                </c:pt>
                <c:pt idx="6324">
                  <c:v>7166.4400000189098</c:v>
                </c:pt>
                <c:pt idx="6325">
                  <c:v>7166.4600000189103</c:v>
                </c:pt>
                <c:pt idx="6326">
                  <c:v>7166.4800000189098</c:v>
                </c:pt>
                <c:pt idx="6327">
                  <c:v>7166.5000000189102</c:v>
                </c:pt>
                <c:pt idx="6328">
                  <c:v>7166.5200000189134</c:v>
                </c:pt>
                <c:pt idx="6329">
                  <c:v>7166.5400000189102</c:v>
                </c:pt>
                <c:pt idx="6330">
                  <c:v>7166.5600000189124</c:v>
                </c:pt>
                <c:pt idx="6331">
                  <c:v>7166.5800000189101</c:v>
                </c:pt>
                <c:pt idx="6332">
                  <c:v>7166.6000000189224</c:v>
                </c:pt>
                <c:pt idx="6333">
                  <c:v>7166.6200000189237</c:v>
                </c:pt>
                <c:pt idx="6334">
                  <c:v>7166.6400000189224</c:v>
                </c:pt>
                <c:pt idx="6335">
                  <c:v>7166.6600000189237</c:v>
                </c:pt>
                <c:pt idx="6336">
                  <c:v>7166.6800000189214</c:v>
                </c:pt>
                <c:pt idx="6337">
                  <c:v>7166.70000001892</c:v>
                </c:pt>
                <c:pt idx="6338">
                  <c:v>7166.7200000189214</c:v>
                </c:pt>
                <c:pt idx="6339">
                  <c:v>7166.74000001892</c:v>
                </c:pt>
                <c:pt idx="6340">
                  <c:v>7166.7600000189204</c:v>
                </c:pt>
                <c:pt idx="6341">
                  <c:v>7166.78000001892</c:v>
                </c:pt>
                <c:pt idx="6342">
                  <c:v>7166.8000000189204</c:v>
                </c:pt>
                <c:pt idx="6343">
                  <c:v>7166.8200000189236</c:v>
                </c:pt>
                <c:pt idx="6344">
                  <c:v>7166.8400000189204</c:v>
                </c:pt>
                <c:pt idx="6345">
                  <c:v>7166.8600000189235</c:v>
                </c:pt>
                <c:pt idx="6346">
                  <c:v>7166.8800000189203</c:v>
                </c:pt>
                <c:pt idx="6347">
                  <c:v>7166.9000000189199</c:v>
                </c:pt>
                <c:pt idx="6348">
                  <c:v>7166.9200000189203</c:v>
                </c:pt>
                <c:pt idx="6349">
                  <c:v>7166.9400000189198</c:v>
                </c:pt>
                <c:pt idx="6350">
                  <c:v>7166.9600000189203</c:v>
                </c:pt>
                <c:pt idx="6351">
                  <c:v>7166.9800000189198</c:v>
                </c:pt>
                <c:pt idx="6352">
                  <c:v>7167.0000000189202</c:v>
                </c:pt>
                <c:pt idx="6353">
                  <c:v>7167.0200000189234</c:v>
                </c:pt>
                <c:pt idx="6354">
                  <c:v>7167.0400000189202</c:v>
                </c:pt>
                <c:pt idx="6355">
                  <c:v>7167.0600000189324</c:v>
                </c:pt>
                <c:pt idx="6356">
                  <c:v>7167.0800000189301</c:v>
                </c:pt>
                <c:pt idx="6357">
                  <c:v>7167.1000000189324</c:v>
                </c:pt>
                <c:pt idx="6358">
                  <c:v>7167.1200000189338</c:v>
                </c:pt>
                <c:pt idx="6359">
                  <c:v>7167.1400000189324</c:v>
                </c:pt>
                <c:pt idx="6360">
                  <c:v>7167.1600000189337</c:v>
                </c:pt>
                <c:pt idx="6361">
                  <c:v>7167.1800000189314</c:v>
                </c:pt>
                <c:pt idx="6362">
                  <c:v>7167.20000001893</c:v>
                </c:pt>
                <c:pt idx="6363">
                  <c:v>7167.2200000189314</c:v>
                </c:pt>
                <c:pt idx="6364">
                  <c:v>7167.24000001893</c:v>
                </c:pt>
                <c:pt idx="6365">
                  <c:v>7167.2600000189304</c:v>
                </c:pt>
                <c:pt idx="6366">
                  <c:v>7167.28000001893</c:v>
                </c:pt>
                <c:pt idx="6367">
                  <c:v>7167.3000000189304</c:v>
                </c:pt>
                <c:pt idx="6368">
                  <c:v>7167.3200000189336</c:v>
                </c:pt>
                <c:pt idx="6369">
                  <c:v>7167.3400000189304</c:v>
                </c:pt>
                <c:pt idx="6370">
                  <c:v>7167.3600000189335</c:v>
                </c:pt>
                <c:pt idx="6371">
                  <c:v>7167.3800000189303</c:v>
                </c:pt>
                <c:pt idx="6372">
                  <c:v>7167.4000000189299</c:v>
                </c:pt>
                <c:pt idx="6373">
                  <c:v>7167.4200000189303</c:v>
                </c:pt>
                <c:pt idx="6374">
                  <c:v>7167.4400000189298</c:v>
                </c:pt>
                <c:pt idx="6375">
                  <c:v>7167.4600000189303</c:v>
                </c:pt>
                <c:pt idx="6376">
                  <c:v>7167.4800000189298</c:v>
                </c:pt>
                <c:pt idx="6377">
                  <c:v>7167.5000000189302</c:v>
                </c:pt>
                <c:pt idx="6378">
                  <c:v>7167.5200000189434</c:v>
                </c:pt>
                <c:pt idx="6379">
                  <c:v>7167.5400000189402</c:v>
                </c:pt>
                <c:pt idx="6380">
                  <c:v>7167.5600000189424</c:v>
                </c:pt>
                <c:pt idx="6381">
                  <c:v>7167.5800000189402</c:v>
                </c:pt>
                <c:pt idx="6382">
                  <c:v>7167.6000000189424</c:v>
                </c:pt>
                <c:pt idx="6383">
                  <c:v>7167.6200000189438</c:v>
                </c:pt>
                <c:pt idx="6384">
                  <c:v>7167.6400000189424</c:v>
                </c:pt>
                <c:pt idx="6385">
                  <c:v>7167.6600000189437</c:v>
                </c:pt>
                <c:pt idx="6386">
                  <c:v>7167.6800000189414</c:v>
                </c:pt>
                <c:pt idx="6387">
                  <c:v>7167.70000001894</c:v>
                </c:pt>
                <c:pt idx="6388">
                  <c:v>7167.7200000189414</c:v>
                </c:pt>
                <c:pt idx="6389">
                  <c:v>7167.74000001894</c:v>
                </c:pt>
                <c:pt idx="6390">
                  <c:v>7167.7600000189404</c:v>
                </c:pt>
                <c:pt idx="6391">
                  <c:v>7167.78000001894</c:v>
                </c:pt>
                <c:pt idx="6392">
                  <c:v>7167.8000000189404</c:v>
                </c:pt>
                <c:pt idx="6393">
                  <c:v>7167.8200000189436</c:v>
                </c:pt>
                <c:pt idx="6394">
                  <c:v>7167.8400000189404</c:v>
                </c:pt>
                <c:pt idx="6395">
                  <c:v>7167.8600000189435</c:v>
                </c:pt>
                <c:pt idx="6396">
                  <c:v>7167.8800000189403</c:v>
                </c:pt>
                <c:pt idx="6397">
                  <c:v>7167.9000000189399</c:v>
                </c:pt>
                <c:pt idx="6398">
                  <c:v>7167.9200000189403</c:v>
                </c:pt>
                <c:pt idx="6399">
                  <c:v>7167.9400000189398</c:v>
                </c:pt>
                <c:pt idx="6400">
                  <c:v>7167.9600000189403</c:v>
                </c:pt>
                <c:pt idx="6401">
                  <c:v>7167.9800000189498</c:v>
                </c:pt>
                <c:pt idx="6402">
                  <c:v>7168.0000000189502</c:v>
                </c:pt>
                <c:pt idx="6403">
                  <c:v>7168.0200000189534</c:v>
                </c:pt>
                <c:pt idx="6404">
                  <c:v>7168.0400000189502</c:v>
                </c:pt>
                <c:pt idx="6405">
                  <c:v>7168.0600000189534</c:v>
                </c:pt>
                <c:pt idx="6406">
                  <c:v>7168.0800000189502</c:v>
                </c:pt>
                <c:pt idx="6407">
                  <c:v>7168.1000000189524</c:v>
                </c:pt>
                <c:pt idx="6408">
                  <c:v>7168.1200000189538</c:v>
                </c:pt>
                <c:pt idx="6409">
                  <c:v>7168.1400000189524</c:v>
                </c:pt>
                <c:pt idx="6410">
                  <c:v>7168.1600000189537</c:v>
                </c:pt>
                <c:pt idx="6411">
                  <c:v>7168.1800000189514</c:v>
                </c:pt>
                <c:pt idx="6412">
                  <c:v>7168.20000001895</c:v>
                </c:pt>
                <c:pt idx="6413">
                  <c:v>7168.2200000189514</c:v>
                </c:pt>
                <c:pt idx="6414">
                  <c:v>7168.24000001895</c:v>
                </c:pt>
                <c:pt idx="6415">
                  <c:v>7168.2600000189504</c:v>
                </c:pt>
                <c:pt idx="6416">
                  <c:v>7168.28000001895</c:v>
                </c:pt>
                <c:pt idx="6417">
                  <c:v>7168.3000000189504</c:v>
                </c:pt>
                <c:pt idx="6418">
                  <c:v>7168.3200000189536</c:v>
                </c:pt>
                <c:pt idx="6419">
                  <c:v>7168.3400000189504</c:v>
                </c:pt>
                <c:pt idx="6420">
                  <c:v>7168.3600000189535</c:v>
                </c:pt>
                <c:pt idx="6421">
                  <c:v>7168.3800000189503</c:v>
                </c:pt>
                <c:pt idx="6422">
                  <c:v>7168.4000000189499</c:v>
                </c:pt>
                <c:pt idx="6423">
                  <c:v>7168.4200000189503</c:v>
                </c:pt>
                <c:pt idx="6424">
                  <c:v>7168.4400000189598</c:v>
                </c:pt>
                <c:pt idx="6425">
                  <c:v>7168.4600000189603</c:v>
                </c:pt>
                <c:pt idx="6426">
                  <c:v>7168.4800000189598</c:v>
                </c:pt>
                <c:pt idx="6427">
                  <c:v>7168.5000000189602</c:v>
                </c:pt>
                <c:pt idx="6428">
                  <c:v>7168.5200000189634</c:v>
                </c:pt>
                <c:pt idx="6429">
                  <c:v>7168.5400000189602</c:v>
                </c:pt>
                <c:pt idx="6430">
                  <c:v>7168.5600000189634</c:v>
                </c:pt>
                <c:pt idx="6431">
                  <c:v>7168.5800000189602</c:v>
                </c:pt>
                <c:pt idx="6432">
                  <c:v>7168.6000000189624</c:v>
                </c:pt>
                <c:pt idx="6433">
                  <c:v>7168.6200000189638</c:v>
                </c:pt>
                <c:pt idx="6434">
                  <c:v>7168.6400000189624</c:v>
                </c:pt>
                <c:pt idx="6435">
                  <c:v>7168.6600000189637</c:v>
                </c:pt>
                <c:pt idx="6436">
                  <c:v>7168.6800000189614</c:v>
                </c:pt>
                <c:pt idx="6437">
                  <c:v>7168.7000000189601</c:v>
                </c:pt>
                <c:pt idx="6438">
                  <c:v>7168.7200000189614</c:v>
                </c:pt>
                <c:pt idx="6439">
                  <c:v>7168.74000001896</c:v>
                </c:pt>
                <c:pt idx="6440">
                  <c:v>7168.7600000189614</c:v>
                </c:pt>
                <c:pt idx="6441">
                  <c:v>7168.78000001896</c:v>
                </c:pt>
                <c:pt idx="6442">
                  <c:v>7168.8000000189604</c:v>
                </c:pt>
                <c:pt idx="6443">
                  <c:v>7168.8200000189636</c:v>
                </c:pt>
                <c:pt idx="6444">
                  <c:v>7168.8400000189604</c:v>
                </c:pt>
                <c:pt idx="6445">
                  <c:v>7168.8600000189635</c:v>
                </c:pt>
                <c:pt idx="6446">
                  <c:v>7168.8800000189603</c:v>
                </c:pt>
                <c:pt idx="6447">
                  <c:v>7168.9000000189699</c:v>
                </c:pt>
                <c:pt idx="6448">
                  <c:v>7168.9200000189703</c:v>
                </c:pt>
                <c:pt idx="6449">
                  <c:v>7168.9400000189698</c:v>
                </c:pt>
                <c:pt idx="6450">
                  <c:v>7168.9600000189703</c:v>
                </c:pt>
                <c:pt idx="6451">
                  <c:v>7168.9800000189698</c:v>
                </c:pt>
                <c:pt idx="6452">
                  <c:v>7169.0000000189702</c:v>
                </c:pt>
                <c:pt idx="6453">
                  <c:v>7169.0200000189734</c:v>
                </c:pt>
                <c:pt idx="6454">
                  <c:v>7169.0400000189702</c:v>
                </c:pt>
                <c:pt idx="6455">
                  <c:v>7169.0600000189734</c:v>
                </c:pt>
                <c:pt idx="6456">
                  <c:v>7169.0800000189702</c:v>
                </c:pt>
                <c:pt idx="6457">
                  <c:v>7169.1000000189724</c:v>
                </c:pt>
                <c:pt idx="6458">
                  <c:v>7169.1200000189738</c:v>
                </c:pt>
                <c:pt idx="6459">
                  <c:v>7169.1400000189724</c:v>
                </c:pt>
                <c:pt idx="6460">
                  <c:v>7169.1600000189737</c:v>
                </c:pt>
                <c:pt idx="6461">
                  <c:v>7169.1800000189714</c:v>
                </c:pt>
                <c:pt idx="6462">
                  <c:v>7169.2000000189701</c:v>
                </c:pt>
                <c:pt idx="6463">
                  <c:v>7169.2200000189714</c:v>
                </c:pt>
                <c:pt idx="6464">
                  <c:v>7169.24000001897</c:v>
                </c:pt>
                <c:pt idx="6465">
                  <c:v>7169.2600000189714</c:v>
                </c:pt>
                <c:pt idx="6466">
                  <c:v>7169.28000001897</c:v>
                </c:pt>
                <c:pt idx="6467">
                  <c:v>7169.3000000189704</c:v>
                </c:pt>
                <c:pt idx="6468">
                  <c:v>7169.3200000189736</c:v>
                </c:pt>
                <c:pt idx="6469">
                  <c:v>7169.3400000189704</c:v>
                </c:pt>
                <c:pt idx="6470">
                  <c:v>7169.3600000189836</c:v>
                </c:pt>
                <c:pt idx="6471">
                  <c:v>7169.3800000189804</c:v>
                </c:pt>
                <c:pt idx="6472">
                  <c:v>7169.4000000189799</c:v>
                </c:pt>
                <c:pt idx="6473">
                  <c:v>7169.4200000189803</c:v>
                </c:pt>
                <c:pt idx="6474">
                  <c:v>7169.4400000189798</c:v>
                </c:pt>
                <c:pt idx="6475">
                  <c:v>7169.4600000189803</c:v>
                </c:pt>
                <c:pt idx="6476">
                  <c:v>7169.4800000189798</c:v>
                </c:pt>
                <c:pt idx="6477">
                  <c:v>7169.5000000189802</c:v>
                </c:pt>
                <c:pt idx="6478">
                  <c:v>7169.5200000189834</c:v>
                </c:pt>
                <c:pt idx="6479">
                  <c:v>7169.5400000189802</c:v>
                </c:pt>
                <c:pt idx="6480">
                  <c:v>7169.5600000189834</c:v>
                </c:pt>
                <c:pt idx="6481">
                  <c:v>7169.5800000189802</c:v>
                </c:pt>
                <c:pt idx="6482">
                  <c:v>7169.6000000189824</c:v>
                </c:pt>
                <c:pt idx="6483">
                  <c:v>7169.6200000189838</c:v>
                </c:pt>
                <c:pt idx="6484">
                  <c:v>7169.6400000189824</c:v>
                </c:pt>
                <c:pt idx="6485">
                  <c:v>7169.6600000189837</c:v>
                </c:pt>
                <c:pt idx="6486">
                  <c:v>7169.6800000189814</c:v>
                </c:pt>
                <c:pt idx="6487">
                  <c:v>7169.7000000189801</c:v>
                </c:pt>
                <c:pt idx="6488">
                  <c:v>7169.7200000189814</c:v>
                </c:pt>
                <c:pt idx="6489">
                  <c:v>7169.74000001898</c:v>
                </c:pt>
                <c:pt idx="6490">
                  <c:v>7169.7600000189814</c:v>
                </c:pt>
                <c:pt idx="6491">
                  <c:v>7169.78000001898</c:v>
                </c:pt>
                <c:pt idx="6492">
                  <c:v>7169.8000000189804</c:v>
                </c:pt>
                <c:pt idx="6493">
                  <c:v>7169.8200000189936</c:v>
                </c:pt>
                <c:pt idx="6494">
                  <c:v>7169.8400000189904</c:v>
                </c:pt>
                <c:pt idx="6495">
                  <c:v>7169.8600000189936</c:v>
                </c:pt>
                <c:pt idx="6496">
                  <c:v>7169.8800000189904</c:v>
                </c:pt>
                <c:pt idx="6497">
                  <c:v>7169.9000000189899</c:v>
                </c:pt>
                <c:pt idx="6498">
                  <c:v>7169.9200000189903</c:v>
                </c:pt>
                <c:pt idx="6499">
                  <c:v>7169.9400000189898</c:v>
                </c:pt>
                <c:pt idx="6500">
                  <c:v>7169.9600000189903</c:v>
                </c:pt>
                <c:pt idx="6501">
                  <c:v>7169.9800000189898</c:v>
                </c:pt>
                <c:pt idx="6502">
                  <c:v>7170.0000000189902</c:v>
                </c:pt>
                <c:pt idx="6503">
                  <c:v>7170.0200000189934</c:v>
                </c:pt>
                <c:pt idx="6504">
                  <c:v>7170.0400000189902</c:v>
                </c:pt>
                <c:pt idx="6505">
                  <c:v>7170.0600000189934</c:v>
                </c:pt>
                <c:pt idx="6506">
                  <c:v>7170.0800000189902</c:v>
                </c:pt>
                <c:pt idx="6507">
                  <c:v>7170.1000000189924</c:v>
                </c:pt>
                <c:pt idx="6508">
                  <c:v>7170.1200000189938</c:v>
                </c:pt>
                <c:pt idx="6509">
                  <c:v>7170.1400000189924</c:v>
                </c:pt>
                <c:pt idx="6510">
                  <c:v>7170.1600000189937</c:v>
                </c:pt>
                <c:pt idx="6511">
                  <c:v>7170.1800000189914</c:v>
                </c:pt>
                <c:pt idx="6512">
                  <c:v>7170.2000000189901</c:v>
                </c:pt>
                <c:pt idx="6513">
                  <c:v>7170.2200000189914</c:v>
                </c:pt>
                <c:pt idx="6514">
                  <c:v>7170.24000001899</c:v>
                </c:pt>
                <c:pt idx="6515">
                  <c:v>7170.2600000190014</c:v>
                </c:pt>
                <c:pt idx="6516">
                  <c:v>7170.280000019</c:v>
                </c:pt>
                <c:pt idx="6517">
                  <c:v>7170.3000000190004</c:v>
                </c:pt>
                <c:pt idx="6518">
                  <c:v>7170.3200000190036</c:v>
                </c:pt>
                <c:pt idx="6519">
                  <c:v>7170.3400000190004</c:v>
                </c:pt>
                <c:pt idx="6520">
                  <c:v>7170.3600000190036</c:v>
                </c:pt>
                <c:pt idx="6521">
                  <c:v>7170.3800000190004</c:v>
                </c:pt>
                <c:pt idx="6522">
                  <c:v>7170.4000000189999</c:v>
                </c:pt>
                <c:pt idx="6523">
                  <c:v>7170.4200000190003</c:v>
                </c:pt>
                <c:pt idx="6524">
                  <c:v>7170.4400000189999</c:v>
                </c:pt>
                <c:pt idx="6525">
                  <c:v>7170.4600000190003</c:v>
                </c:pt>
                <c:pt idx="6526">
                  <c:v>7170.4800000189998</c:v>
                </c:pt>
                <c:pt idx="6527">
                  <c:v>7170.5000000190003</c:v>
                </c:pt>
                <c:pt idx="6528">
                  <c:v>7170.5200000190034</c:v>
                </c:pt>
                <c:pt idx="6529">
                  <c:v>7170.5400000190002</c:v>
                </c:pt>
                <c:pt idx="6530">
                  <c:v>7170.5600000190034</c:v>
                </c:pt>
                <c:pt idx="6531">
                  <c:v>7170.5800000190002</c:v>
                </c:pt>
                <c:pt idx="6532">
                  <c:v>7170.6000000190024</c:v>
                </c:pt>
                <c:pt idx="6533">
                  <c:v>7170.6200000190038</c:v>
                </c:pt>
                <c:pt idx="6534">
                  <c:v>7170.6400000190024</c:v>
                </c:pt>
                <c:pt idx="6535">
                  <c:v>7170.6600000190037</c:v>
                </c:pt>
                <c:pt idx="6536">
                  <c:v>7170.6800000190024</c:v>
                </c:pt>
                <c:pt idx="6537">
                  <c:v>7170.7000000190001</c:v>
                </c:pt>
                <c:pt idx="6538">
                  <c:v>7170.7200000190114</c:v>
                </c:pt>
                <c:pt idx="6539">
                  <c:v>7170.74000001901</c:v>
                </c:pt>
                <c:pt idx="6540">
                  <c:v>7170.7600000190114</c:v>
                </c:pt>
                <c:pt idx="6541">
                  <c:v>7170.78000001901</c:v>
                </c:pt>
                <c:pt idx="6542">
                  <c:v>7170.8000000190104</c:v>
                </c:pt>
                <c:pt idx="6543">
                  <c:v>7170.8200000190136</c:v>
                </c:pt>
                <c:pt idx="6544">
                  <c:v>7170.8400000190104</c:v>
                </c:pt>
                <c:pt idx="6545">
                  <c:v>7170.8600000190136</c:v>
                </c:pt>
                <c:pt idx="6546">
                  <c:v>7170.8800000190104</c:v>
                </c:pt>
                <c:pt idx="6547">
                  <c:v>7170.9000000190099</c:v>
                </c:pt>
                <c:pt idx="6548">
                  <c:v>7170.9200000190103</c:v>
                </c:pt>
                <c:pt idx="6549">
                  <c:v>7170.9400000190099</c:v>
                </c:pt>
                <c:pt idx="6550">
                  <c:v>7170.9600000190103</c:v>
                </c:pt>
                <c:pt idx="6551">
                  <c:v>7170.9800000190098</c:v>
                </c:pt>
                <c:pt idx="6552">
                  <c:v>7171.0000000190103</c:v>
                </c:pt>
                <c:pt idx="6553">
                  <c:v>7171.0200000190134</c:v>
                </c:pt>
                <c:pt idx="6554">
                  <c:v>7171.0400000190102</c:v>
                </c:pt>
                <c:pt idx="6555">
                  <c:v>7171.0600000190134</c:v>
                </c:pt>
                <c:pt idx="6556">
                  <c:v>7171.0800000190102</c:v>
                </c:pt>
                <c:pt idx="6557">
                  <c:v>7171.1000000190124</c:v>
                </c:pt>
                <c:pt idx="6558">
                  <c:v>7171.1200000190138</c:v>
                </c:pt>
                <c:pt idx="6559">
                  <c:v>7171.1400000190124</c:v>
                </c:pt>
                <c:pt idx="6560">
                  <c:v>7171.1600000190138</c:v>
                </c:pt>
                <c:pt idx="6561">
                  <c:v>7171.1800000190224</c:v>
                </c:pt>
                <c:pt idx="6562">
                  <c:v>7171.2000000190201</c:v>
                </c:pt>
                <c:pt idx="6563">
                  <c:v>7171.2200000190214</c:v>
                </c:pt>
                <c:pt idx="6564">
                  <c:v>7171.24000001902</c:v>
                </c:pt>
                <c:pt idx="6565">
                  <c:v>7171.2600000190214</c:v>
                </c:pt>
                <c:pt idx="6566">
                  <c:v>7171.28000001902</c:v>
                </c:pt>
                <c:pt idx="6567">
                  <c:v>7171.3000000190204</c:v>
                </c:pt>
                <c:pt idx="6568">
                  <c:v>7171.3200000190236</c:v>
                </c:pt>
                <c:pt idx="6569">
                  <c:v>7171.3400000190204</c:v>
                </c:pt>
                <c:pt idx="6570">
                  <c:v>7171.3600000190236</c:v>
                </c:pt>
                <c:pt idx="6571">
                  <c:v>7171.3800000190204</c:v>
                </c:pt>
                <c:pt idx="6572">
                  <c:v>7171.4000000190199</c:v>
                </c:pt>
                <c:pt idx="6573">
                  <c:v>7171.4200000190203</c:v>
                </c:pt>
                <c:pt idx="6574">
                  <c:v>7171.4400000190199</c:v>
                </c:pt>
                <c:pt idx="6575">
                  <c:v>7171.4600000190203</c:v>
                </c:pt>
                <c:pt idx="6576">
                  <c:v>7171.4800000190198</c:v>
                </c:pt>
                <c:pt idx="6577">
                  <c:v>7171.5000000190203</c:v>
                </c:pt>
                <c:pt idx="6578">
                  <c:v>7171.5200000190234</c:v>
                </c:pt>
                <c:pt idx="6579">
                  <c:v>7171.5400000190202</c:v>
                </c:pt>
                <c:pt idx="6580">
                  <c:v>7171.5600000190234</c:v>
                </c:pt>
                <c:pt idx="6581">
                  <c:v>7171.5800000190202</c:v>
                </c:pt>
                <c:pt idx="6582">
                  <c:v>7171.6000000190224</c:v>
                </c:pt>
                <c:pt idx="6583">
                  <c:v>7171.6200000190238</c:v>
                </c:pt>
                <c:pt idx="6584">
                  <c:v>7171.6400000190324</c:v>
                </c:pt>
                <c:pt idx="6585">
                  <c:v>7171.6600000190338</c:v>
                </c:pt>
                <c:pt idx="6586">
                  <c:v>7171.6800000190324</c:v>
                </c:pt>
                <c:pt idx="6587">
                  <c:v>7171.7000000190301</c:v>
                </c:pt>
                <c:pt idx="6588">
                  <c:v>7171.7200000190314</c:v>
                </c:pt>
                <c:pt idx="6589">
                  <c:v>7171.74000001903</c:v>
                </c:pt>
                <c:pt idx="6590">
                  <c:v>7171.7600000190314</c:v>
                </c:pt>
                <c:pt idx="6591">
                  <c:v>7171.78000001903</c:v>
                </c:pt>
                <c:pt idx="6592">
                  <c:v>7171.8000000190304</c:v>
                </c:pt>
                <c:pt idx="6593">
                  <c:v>7171.8200000190336</c:v>
                </c:pt>
                <c:pt idx="6594">
                  <c:v>7171.8400000190304</c:v>
                </c:pt>
                <c:pt idx="6595">
                  <c:v>7171.8600000190336</c:v>
                </c:pt>
                <c:pt idx="6596">
                  <c:v>7171.8800000190304</c:v>
                </c:pt>
                <c:pt idx="6597">
                  <c:v>7171.9000000190299</c:v>
                </c:pt>
                <c:pt idx="6598">
                  <c:v>7171.9200000190303</c:v>
                </c:pt>
                <c:pt idx="6599">
                  <c:v>7171.9400000190299</c:v>
                </c:pt>
                <c:pt idx="6600">
                  <c:v>7171.9600000190303</c:v>
                </c:pt>
                <c:pt idx="6601">
                  <c:v>7171.9800000190298</c:v>
                </c:pt>
                <c:pt idx="6602">
                  <c:v>7172.0000000190303</c:v>
                </c:pt>
                <c:pt idx="6603">
                  <c:v>7172.0200000190334</c:v>
                </c:pt>
                <c:pt idx="6604">
                  <c:v>7172.0400000190302</c:v>
                </c:pt>
                <c:pt idx="6605">
                  <c:v>7172.0600000190334</c:v>
                </c:pt>
                <c:pt idx="6606">
                  <c:v>7172.0800000190302</c:v>
                </c:pt>
                <c:pt idx="6607">
                  <c:v>7172.1000000190434</c:v>
                </c:pt>
                <c:pt idx="6608">
                  <c:v>7172.1200000190438</c:v>
                </c:pt>
                <c:pt idx="6609">
                  <c:v>7172.1400000190424</c:v>
                </c:pt>
                <c:pt idx="6610">
                  <c:v>7172.1600000190438</c:v>
                </c:pt>
                <c:pt idx="6611">
                  <c:v>7172.1800000190424</c:v>
                </c:pt>
                <c:pt idx="6612">
                  <c:v>7172.2000000190401</c:v>
                </c:pt>
                <c:pt idx="6613">
                  <c:v>7172.2200000190414</c:v>
                </c:pt>
                <c:pt idx="6614">
                  <c:v>7172.2400000190401</c:v>
                </c:pt>
                <c:pt idx="6615">
                  <c:v>7172.2600000190414</c:v>
                </c:pt>
                <c:pt idx="6616">
                  <c:v>7172.28000001904</c:v>
                </c:pt>
                <c:pt idx="6617">
                  <c:v>7172.3000000190414</c:v>
                </c:pt>
                <c:pt idx="6618">
                  <c:v>7172.3200000190436</c:v>
                </c:pt>
                <c:pt idx="6619">
                  <c:v>7172.3400000190404</c:v>
                </c:pt>
                <c:pt idx="6620">
                  <c:v>7172.3600000190436</c:v>
                </c:pt>
                <c:pt idx="6621">
                  <c:v>7172.3800000190404</c:v>
                </c:pt>
                <c:pt idx="6622">
                  <c:v>7172.4000000190399</c:v>
                </c:pt>
                <c:pt idx="6623">
                  <c:v>7172.4200000190403</c:v>
                </c:pt>
                <c:pt idx="6624">
                  <c:v>7172.4400000190399</c:v>
                </c:pt>
                <c:pt idx="6625">
                  <c:v>7172.4600000190403</c:v>
                </c:pt>
                <c:pt idx="6626">
                  <c:v>7172.4800000190398</c:v>
                </c:pt>
                <c:pt idx="6627">
                  <c:v>7172.5000000190403</c:v>
                </c:pt>
                <c:pt idx="6628">
                  <c:v>7172.5200000190434</c:v>
                </c:pt>
                <c:pt idx="6629">
                  <c:v>7172.5400000190402</c:v>
                </c:pt>
                <c:pt idx="6630">
                  <c:v>7172.5600000190534</c:v>
                </c:pt>
                <c:pt idx="6631">
                  <c:v>7172.5800000190502</c:v>
                </c:pt>
                <c:pt idx="6632">
                  <c:v>7172.6000000190534</c:v>
                </c:pt>
                <c:pt idx="6633">
                  <c:v>7172.6200000190538</c:v>
                </c:pt>
                <c:pt idx="6634">
                  <c:v>7172.6400000190524</c:v>
                </c:pt>
                <c:pt idx="6635">
                  <c:v>7172.6600000190538</c:v>
                </c:pt>
                <c:pt idx="6636">
                  <c:v>7172.6800000190524</c:v>
                </c:pt>
                <c:pt idx="6637">
                  <c:v>7172.7000000190501</c:v>
                </c:pt>
                <c:pt idx="6638">
                  <c:v>7172.7200000190514</c:v>
                </c:pt>
                <c:pt idx="6639">
                  <c:v>7172.7400000190501</c:v>
                </c:pt>
                <c:pt idx="6640">
                  <c:v>7172.7600000190514</c:v>
                </c:pt>
                <c:pt idx="6641">
                  <c:v>7172.78000001905</c:v>
                </c:pt>
                <c:pt idx="6642">
                  <c:v>7172.8000000190514</c:v>
                </c:pt>
                <c:pt idx="6643">
                  <c:v>7172.8200000190536</c:v>
                </c:pt>
                <c:pt idx="6644">
                  <c:v>7172.8400000190504</c:v>
                </c:pt>
                <c:pt idx="6645">
                  <c:v>7172.8600000190536</c:v>
                </c:pt>
                <c:pt idx="6646">
                  <c:v>7172.8800000190504</c:v>
                </c:pt>
                <c:pt idx="6647">
                  <c:v>7172.9000000190499</c:v>
                </c:pt>
                <c:pt idx="6648">
                  <c:v>7172.9200000190503</c:v>
                </c:pt>
                <c:pt idx="6649">
                  <c:v>7172.9400000190499</c:v>
                </c:pt>
                <c:pt idx="6650">
                  <c:v>7172.9600000190503</c:v>
                </c:pt>
                <c:pt idx="6651">
                  <c:v>7172.9800000190498</c:v>
                </c:pt>
                <c:pt idx="6652">
                  <c:v>7173.0000000190503</c:v>
                </c:pt>
                <c:pt idx="6653">
                  <c:v>7173.0200000190634</c:v>
                </c:pt>
                <c:pt idx="6654">
                  <c:v>7173.0400000190602</c:v>
                </c:pt>
                <c:pt idx="6655">
                  <c:v>7173.0600000190634</c:v>
                </c:pt>
                <c:pt idx="6656">
                  <c:v>7173.0800000190602</c:v>
                </c:pt>
                <c:pt idx="6657">
                  <c:v>7173.1000000190634</c:v>
                </c:pt>
                <c:pt idx="6658">
                  <c:v>7173.1200000190638</c:v>
                </c:pt>
                <c:pt idx="6659">
                  <c:v>7173.1400000190624</c:v>
                </c:pt>
                <c:pt idx="6660">
                  <c:v>7173.1600000190638</c:v>
                </c:pt>
                <c:pt idx="6661">
                  <c:v>7173.1800000190624</c:v>
                </c:pt>
                <c:pt idx="6662">
                  <c:v>7173.2000000190601</c:v>
                </c:pt>
                <c:pt idx="6663">
                  <c:v>7173.2200000190614</c:v>
                </c:pt>
                <c:pt idx="6664">
                  <c:v>7173.2400000190601</c:v>
                </c:pt>
                <c:pt idx="6665">
                  <c:v>7173.2600000190614</c:v>
                </c:pt>
                <c:pt idx="6666">
                  <c:v>7173.28000001906</c:v>
                </c:pt>
                <c:pt idx="6667">
                  <c:v>7173.3000000190614</c:v>
                </c:pt>
                <c:pt idx="6668">
                  <c:v>7173.3200000190636</c:v>
                </c:pt>
                <c:pt idx="6669">
                  <c:v>7173.3400000190604</c:v>
                </c:pt>
                <c:pt idx="6670">
                  <c:v>7173.3600000190636</c:v>
                </c:pt>
                <c:pt idx="6671">
                  <c:v>7173.3800000190604</c:v>
                </c:pt>
                <c:pt idx="6672">
                  <c:v>7173.4000000190599</c:v>
                </c:pt>
                <c:pt idx="6673">
                  <c:v>7173.4200000190604</c:v>
                </c:pt>
                <c:pt idx="6674">
                  <c:v>7173.4400000190599</c:v>
                </c:pt>
                <c:pt idx="6675">
                  <c:v>7173.4600000190603</c:v>
                </c:pt>
                <c:pt idx="6676">
                  <c:v>7173.4800000190698</c:v>
                </c:pt>
                <c:pt idx="6677">
                  <c:v>7173.5000000190703</c:v>
                </c:pt>
                <c:pt idx="6678">
                  <c:v>7173.5200000190734</c:v>
                </c:pt>
                <c:pt idx="6679">
                  <c:v>7173.5400000190702</c:v>
                </c:pt>
                <c:pt idx="6680">
                  <c:v>7173.5600000190734</c:v>
                </c:pt>
                <c:pt idx="6681">
                  <c:v>7173.5800000190702</c:v>
                </c:pt>
                <c:pt idx="6682">
                  <c:v>7173.6000000190734</c:v>
                </c:pt>
                <c:pt idx="6683">
                  <c:v>7173.6200000190738</c:v>
                </c:pt>
                <c:pt idx="6684">
                  <c:v>7173.6400000190724</c:v>
                </c:pt>
                <c:pt idx="6685">
                  <c:v>7173.6600000190738</c:v>
                </c:pt>
                <c:pt idx="6686">
                  <c:v>7173.6800000190724</c:v>
                </c:pt>
                <c:pt idx="6687">
                  <c:v>7173.7000000190701</c:v>
                </c:pt>
                <c:pt idx="6688">
                  <c:v>7173.7200000190714</c:v>
                </c:pt>
                <c:pt idx="6689">
                  <c:v>7173.7400000190701</c:v>
                </c:pt>
                <c:pt idx="6690">
                  <c:v>7173.7600000190714</c:v>
                </c:pt>
                <c:pt idx="6691">
                  <c:v>7173.78000001907</c:v>
                </c:pt>
                <c:pt idx="6692">
                  <c:v>7173.8000000190714</c:v>
                </c:pt>
                <c:pt idx="6693">
                  <c:v>7173.8200000190736</c:v>
                </c:pt>
                <c:pt idx="6694">
                  <c:v>7173.8400000190704</c:v>
                </c:pt>
                <c:pt idx="6695">
                  <c:v>7173.8600000190736</c:v>
                </c:pt>
                <c:pt idx="6696">
                  <c:v>7173.8800000190704</c:v>
                </c:pt>
                <c:pt idx="6697">
                  <c:v>7173.9000000190699</c:v>
                </c:pt>
                <c:pt idx="6698">
                  <c:v>7173.9200000190704</c:v>
                </c:pt>
                <c:pt idx="6699">
                  <c:v>7173.9400000190799</c:v>
                </c:pt>
                <c:pt idx="6700">
                  <c:v>7173.9600000190803</c:v>
                </c:pt>
                <c:pt idx="6701">
                  <c:v>7173.9800000190799</c:v>
                </c:pt>
                <c:pt idx="6702">
                  <c:v>7174.0000000190803</c:v>
                </c:pt>
                <c:pt idx="6703">
                  <c:v>7174.0200000190835</c:v>
                </c:pt>
                <c:pt idx="6704">
                  <c:v>7174.0400000190803</c:v>
                </c:pt>
                <c:pt idx="6705">
                  <c:v>7174.0600000190834</c:v>
                </c:pt>
                <c:pt idx="6706">
                  <c:v>7174.0800000190802</c:v>
                </c:pt>
                <c:pt idx="6707">
                  <c:v>7174.1000000190834</c:v>
                </c:pt>
                <c:pt idx="6708">
                  <c:v>7174.1200000190838</c:v>
                </c:pt>
                <c:pt idx="6709">
                  <c:v>7174.1400000190824</c:v>
                </c:pt>
                <c:pt idx="6710">
                  <c:v>7174.1600000190838</c:v>
                </c:pt>
                <c:pt idx="6711">
                  <c:v>7174.1800000190824</c:v>
                </c:pt>
                <c:pt idx="6712">
                  <c:v>7174.2000000190801</c:v>
                </c:pt>
                <c:pt idx="6713">
                  <c:v>7174.2200000190824</c:v>
                </c:pt>
                <c:pt idx="6714">
                  <c:v>7174.2400000190801</c:v>
                </c:pt>
                <c:pt idx="6715">
                  <c:v>7174.2600000190814</c:v>
                </c:pt>
                <c:pt idx="6716">
                  <c:v>7174.28000001908</c:v>
                </c:pt>
                <c:pt idx="6717">
                  <c:v>7174.3000000190814</c:v>
                </c:pt>
                <c:pt idx="6718">
                  <c:v>7174.3200000190836</c:v>
                </c:pt>
                <c:pt idx="6719">
                  <c:v>7174.3400000190804</c:v>
                </c:pt>
                <c:pt idx="6720">
                  <c:v>7174.3600000190836</c:v>
                </c:pt>
                <c:pt idx="6721">
                  <c:v>7174.3800000190804</c:v>
                </c:pt>
                <c:pt idx="6722">
                  <c:v>7174.4000000190899</c:v>
                </c:pt>
                <c:pt idx="6723">
                  <c:v>7174.4200000190904</c:v>
                </c:pt>
                <c:pt idx="6724">
                  <c:v>7174.4400000190899</c:v>
                </c:pt>
                <c:pt idx="6725">
                  <c:v>7174.4600000190903</c:v>
                </c:pt>
                <c:pt idx="6726">
                  <c:v>7174.4800000190899</c:v>
                </c:pt>
                <c:pt idx="6727">
                  <c:v>7174.5000000190903</c:v>
                </c:pt>
                <c:pt idx="6728">
                  <c:v>7174.5200000190935</c:v>
                </c:pt>
                <c:pt idx="6729">
                  <c:v>7174.5400000190903</c:v>
                </c:pt>
                <c:pt idx="6730">
                  <c:v>7174.5600000190934</c:v>
                </c:pt>
                <c:pt idx="6731">
                  <c:v>7174.5800000190902</c:v>
                </c:pt>
                <c:pt idx="6732">
                  <c:v>7174.6000000190934</c:v>
                </c:pt>
                <c:pt idx="6733">
                  <c:v>7174.6200000190938</c:v>
                </c:pt>
                <c:pt idx="6734">
                  <c:v>7174.6400000190924</c:v>
                </c:pt>
                <c:pt idx="6735">
                  <c:v>7174.6600000190938</c:v>
                </c:pt>
                <c:pt idx="6736">
                  <c:v>7174.6800000190924</c:v>
                </c:pt>
                <c:pt idx="6737">
                  <c:v>7174.7000000190901</c:v>
                </c:pt>
                <c:pt idx="6738">
                  <c:v>7174.7200000190924</c:v>
                </c:pt>
                <c:pt idx="6739">
                  <c:v>7174.7400000190901</c:v>
                </c:pt>
                <c:pt idx="6740">
                  <c:v>7174.7600000190914</c:v>
                </c:pt>
                <c:pt idx="6741">
                  <c:v>7174.78000001909</c:v>
                </c:pt>
                <c:pt idx="6742">
                  <c:v>7174.8000000190914</c:v>
                </c:pt>
                <c:pt idx="6743">
                  <c:v>7174.8200000190936</c:v>
                </c:pt>
                <c:pt idx="6744">
                  <c:v>7174.8400000190904</c:v>
                </c:pt>
                <c:pt idx="6745">
                  <c:v>7174.8600000191036</c:v>
                </c:pt>
                <c:pt idx="6746">
                  <c:v>7174.8800000191004</c:v>
                </c:pt>
                <c:pt idx="6747">
                  <c:v>7174.9000000190999</c:v>
                </c:pt>
                <c:pt idx="6748">
                  <c:v>7174.9200000191004</c:v>
                </c:pt>
                <c:pt idx="6749">
                  <c:v>7174.9400000190999</c:v>
                </c:pt>
                <c:pt idx="6750">
                  <c:v>7174.9600000191003</c:v>
                </c:pt>
                <c:pt idx="6751">
                  <c:v>7174.9800000190999</c:v>
                </c:pt>
                <c:pt idx="6752">
                  <c:v>7175.0000000191003</c:v>
                </c:pt>
                <c:pt idx="6753">
                  <c:v>7175.0200000191035</c:v>
                </c:pt>
                <c:pt idx="6754">
                  <c:v>7175.0400000191003</c:v>
                </c:pt>
                <c:pt idx="6755">
                  <c:v>7175.0600000191034</c:v>
                </c:pt>
                <c:pt idx="6756">
                  <c:v>7175.0800000191002</c:v>
                </c:pt>
                <c:pt idx="6757">
                  <c:v>7175.1000000191034</c:v>
                </c:pt>
                <c:pt idx="6758">
                  <c:v>7175.1200000191038</c:v>
                </c:pt>
                <c:pt idx="6759">
                  <c:v>7175.1400000191024</c:v>
                </c:pt>
                <c:pt idx="6760">
                  <c:v>7175.1600000191038</c:v>
                </c:pt>
                <c:pt idx="6761">
                  <c:v>7175.1800000191024</c:v>
                </c:pt>
                <c:pt idx="6762">
                  <c:v>7175.2000000191001</c:v>
                </c:pt>
                <c:pt idx="6763">
                  <c:v>7175.2200000191024</c:v>
                </c:pt>
                <c:pt idx="6764">
                  <c:v>7175.2400000191001</c:v>
                </c:pt>
                <c:pt idx="6765">
                  <c:v>7175.2600000191014</c:v>
                </c:pt>
                <c:pt idx="6766">
                  <c:v>7175.2800000191</c:v>
                </c:pt>
                <c:pt idx="6767">
                  <c:v>7175.3000000191114</c:v>
                </c:pt>
                <c:pt idx="6768">
                  <c:v>7175.3200000191136</c:v>
                </c:pt>
                <c:pt idx="6769">
                  <c:v>7175.3400000191104</c:v>
                </c:pt>
                <c:pt idx="6770">
                  <c:v>7175.3600000191136</c:v>
                </c:pt>
                <c:pt idx="6771">
                  <c:v>7175.3800000191104</c:v>
                </c:pt>
                <c:pt idx="6772">
                  <c:v>7175.4000000191099</c:v>
                </c:pt>
                <c:pt idx="6773">
                  <c:v>7175.4200000191104</c:v>
                </c:pt>
                <c:pt idx="6774">
                  <c:v>7175.4400000191099</c:v>
                </c:pt>
                <c:pt idx="6775">
                  <c:v>7175.4600000191103</c:v>
                </c:pt>
                <c:pt idx="6776">
                  <c:v>7175.4800000191099</c:v>
                </c:pt>
                <c:pt idx="6777">
                  <c:v>7175.5000000191103</c:v>
                </c:pt>
                <c:pt idx="6778">
                  <c:v>7175.5200000191135</c:v>
                </c:pt>
                <c:pt idx="6779">
                  <c:v>7175.5400000191103</c:v>
                </c:pt>
                <c:pt idx="6780">
                  <c:v>7175.5600000191134</c:v>
                </c:pt>
                <c:pt idx="6781">
                  <c:v>7175.5800000191102</c:v>
                </c:pt>
                <c:pt idx="6782">
                  <c:v>7175.6000000191134</c:v>
                </c:pt>
                <c:pt idx="6783">
                  <c:v>7175.6200000191138</c:v>
                </c:pt>
                <c:pt idx="6784">
                  <c:v>7175.6400000191124</c:v>
                </c:pt>
                <c:pt idx="6785">
                  <c:v>7175.6600000191138</c:v>
                </c:pt>
                <c:pt idx="6786">
                  <c:v>7175.6800000191124</c:v>
                </c:pt>
                <c:pt idx="6787">
                  <c:v>7175.7000000191101</c:v>
                </c:pt>
                <c:pt idx="6788">
                  <c:v>7175.7200000191124</c:v>
                </c:pt>
                <c:pt idx="6789">
                  <c:v>7175.7400000191101</c:v>
                </c:pt>
                <c:pt idx="6790">
                  <c:v>7175.7600000191214</c:v>
                </c:pt>
                <c:pt idx="6791">
                  <c:v>7175.7800000191201</c:v>
                </c:pt>
                <c:pt idx="6792">
                  <c:v>7175.8000000191214</c:v>
                </c:pt>
                <c:pt idx="6793">
                  <c:v>7175.8200000191237</c:v>
                </c:pt>
                <c:pt idx="6794">
                  <c:v>7175.8400000191214</c:v>
                </c:pt>
                <c:pt idx="6795">
                  <c:v>7175.8600000191236</c:v>
                </c:pt>
                <c:pt idx="6796">
                  <c:v>7175.8800000191204</c:v>
                </c:pt>
                <c:pt idx="6797">
                  <c:v>7175.9000000191199</c:v>
                </c:pt>
                <c:pt idx="6798">
                  <c:v>7175.9200000191204</c:v>
                </c:pt>
                <c:pt idx="6799">
                  <c:v>7175.9400000191199</c:v>
                </c:pt>
                <c:pt idx="6800">
                  <c:v>7175.9600000191203</c:v>
                </c:pt>
                <c:pt idx="6801">
                  <c:v>7175.9800000191199</c:v>
                </c:pt>
                <c:pt idx="6802">
                  <c:v>7176.0000000191203</c:v>
                </c:pt>
                <c:pt idx="6803">
                  <c:v>7176.0200000191235</c:v>
                </c:pt>
                <c:pt idx="6804">
                  <c:v>7176.0400000191203</c:v>
                </c:pt>
                <c:pt idx="6805">
                  <c:v>7176.0600000191234</c:v>
                </c:pt>
                <c:pt idx="6806">
                  <c:v>7176.0800000191202</c:v>
                </c:pt>
                <c:pt idx="6807">
                  <c:v>7176.1000000191234</c:v>
                </c:pt>
                <c:pt idx="6808">
                  <c:v>7176.1200000191238</c:v>
                </c:pt>
                <c:pt idx="6809">
                  <c:v>7176.1400000191234</c:v>
                </c:pt>
                <c:pt idx="6810">
                  <c:v>7176.1600000191238</c:v>
                </c:pt>
                <c:pt idx="6811">
                  <c:v>7176.1800000191224</c:v>
                </c:pt>
                <c:pt idx="6812">
                  <c:v>7176.2000000191201</c:v>
                </c:pt>
                <c:pt idx="6813">
                  <c:v>7176.2200000191324</c:v>
                </c:pt>
                <c:pt idx="6814">
                  <c:v>7176.2400000191301</c:v>
                </c:pt>
                <c:pt idx="6815">
                  <c:v>7176.2600000191314</c:v>
                </c:pt>
                <c:pt idx="6816">
                  <c:v>7176.2800000191301</c:v>
                </c:pt>
                <c:pt idx="6817">
                  <c:v>7176.3000000191314</c:v>
                </c:pt>
                <c:pt idx="6818">
                  <c:v>7176.3200000191337</c:v>
                </c:pt>
                <c:pt idx="6819">
                  <c:v>7176.3400000191314</c:v>
                </c:pt>
                <c:pt idx="6820">
                  <c:v>7176.3600000191336</c:v>
                </c:pt>
                <c:pt idx="6821">
                  <c:v>7176.3800000191304</c:v>
                </c:pt>
                <c:pt idx="6822">
                  <c:v>7176.4000000191299</c:v>
                </c:pt>
                <c:pt idx="6823">
                  <c:v>7176.4200000191304</c:v>
                </c:pt>
                <c:pt idx="6824">
                  <c:v>7176.4400000191299</c:v>
                </c:pt>
                <c:pt idx="6825">
                  <c:v>7176.4600000191303</c:v>
                </c:pt>
                <c:pt idx="6826">
                  <c:v>7176.4800000191299</c:v>
                </c:pt>
                <c:pt idx="6827">
                  <c:v>7176.5000000191303</c:v>
                </c:pt>
                <c:pt idx="6828">
                  <c:v>7176.5200000191335</c:v>
                </c:pt>
                <c:pt idx="6829">
                  <c:v>7176.5400000191303</c:v>
                </c:pt>
                <c:pt idx="6830">
                  <c:v>7176.5600000191334</c:v>
                </c:pt>
                <c:pt idx="6831">
                  <c:v>7176.5800000191302</c:v>
                </c:pt>
                <c:pt idx="6832">
                  <c:v>7176.6000000191334</c:v>
                </c:pt>
                <c:pt idx="6833">
                  <c:v>7176.6200000191338</c:v>
                </c:pt>
                <c:pt idx="6834">
                  <c:v>7176.6400000191334</c:v>
                </c:pt>
                <c:pt idx="6835">
                  <c:v>7176.6600000191338</c:v>
                </c:pt>
                <c:pt idx="6836">
                  <c:v>7176.6800000191424</c:v>
                </c:pt>
                <c:pt idx="6837">
                  <c:v>7176.7000000191401</c:v>
                </c:pt>
                <c:pt idx="6838">
                  <c:v>7176.7200000191424</c:v>
                </c:pt>
                <c:pt idx="6839">
                  <c:v>7176.7400000191401</c:v>
                </c:pt>
                <c:pt idx="6840">
                  <c:v>7176.7600000191414</c:v>
                </c:pt>
                <c:pt idx="6841">
                  <c:v>7176.7800000191401</c:v>
                </c:pt>
                <c:pt idx="6842">
                  <c:v>7176.8000000191414</c:v>
                </c:pt>
                <c:pt idx="6843">
                  <c:v>7176.8200000191437</c:v>
                </c:pt>
                <c:pt idx="6844">
                  <c:v>7176.8400000191414</c:v>
                </c:pt>
                <c:pt idx="6845">
                  <c:v>7176.8600000191436</c:v>
                </c:pt>
                <c:pt idx="6846">
                  <c:v>7176.8800000191404</c:v>
                </c:pt>
                <c:pt idx="6847">
                  <c:v>7176.90000001914</c:v>
                </c:pt>
                <c:pt idx="6848">
                  <c:v>7176.9200000191404</c:v>
                </c:pt>
                <c:pt idx="6849">
                  <c:v>7176.9400000191399</c:v>
                </c:pt>
                <c:pt idx="6850">
                  <c:v>7176.9600000191404</c:v>
                </c:pt>
                <c:pt idx="6851">
                  <c:v>7176.9800000191399</c:v>
                </c:pt>
                <c:pt idx="6852">
                  <c:v>7177.0000000191403</c:v>
                </c:pt>
                <c:pt idx="6853">
                  <c:v>7177.0200000191435</c:v>
                </c:pt>
                <c:pt idx="6854">
                  <c:v>7177.0400000191403</c:v>
                </c:pt>
                <c:pt idx="6855">
                  <c:v>7177.0600000191434</c:v>
                </c:pt>
                <c:pt idx="6856">
                  <c:v>7177.0800000191402</c:v>
                </c:pt>
                <c:pt idx="6857">
                  <c:v>7177.1000000191434</c:v>
                </c:pt>
                <c:pt idx="6858">
                  <c:v>7177.1200000191438</c:v>
                </c:pt>
                <c:pt idx="6859">
                  <c:v>7177.1400000191534</c:v>
                </c:pt>
                <c:pt idx="6860">
                  <c:v>7177.1600000191538</c:v>
                </c:pt>
                <c:pt idx="6861">
                  <c:v>7177.1800000191524</c:v>
                </c:pt>
                <c:pt idx="6862">
                  <c:v>7177.2000000191501</c:v>
                </c:pt>
                <c:pt idx="6863">
                  <c:v>7177.2200000191524</c:v>
                </c:pt>
                <c:pt idx="6864">
                  <c:v>7177.2400000191501</c:v>
                </c:pt>
                <c:pt idx="6865">
                  <c:v>7177.2600000191514</c:v>
                </c:pt>
                <c:pt idx="6866">
                  <c:v>7177.2800000191501</c:v>
                </c:pt>
                <c:pt idx="6867">
                  <c:v>7177.3000000191514</c:v>
                </c:pt>
                <c:pt idx="6868">
                  <c:v>7177.3200000191537</c:v>
                </c:pt>
                <c:pt idx="6869">
                  <c:v>7177.3400000191514</c:v>
                </c:pt>
                <c:pt idx="6870">
                  <c:v>7177.3600000191536</c:v>
                </c:pt>
                <c:pt idx="6871">
                  <c:v>7177.3800000191504</c:v>
                </c:pt>
                <c:pt idx="6872">
                  <c:v>7177.40000001915</c:v>
                </c:pt>
                <c:pt idx="6873">
                  <c:v>7177.4200000191504</c:v>
                </c:pt>
                <c:pt idx="6874">
                  <c:v>7177.4400000191499</c:v>
                </c:pt>
                <c:pt idx="6875">
                  <c:v>7177.4600000191504</c:v>
                </c:pt>
                <c:pt idx="6876">
                  <c:v>7177.4800000191499</c:v>
                </c:pt>
                <c:pt idx="6877">
                  <c:v>7177.5000000191503</c:v>
                </c:pt>
                <c:pt idx="6878">
                  <c:v>7177.5200000191535</c:v>
                </c:pt>
                <c:pt idx="6879">
                  <c:v>7177.5400000191503</c:v>
                </c:pt>
                <c:pt idx="6880">
                  <c:v>7177.5600000191534</c:v>
                </c:pt>
                <c:pt idx="6881">
                  <c:v>7177.5800000191502</c:v>
                </c:pt>
                <c:pt idx="6882">
                  <c:v>7177.6000000191634</c:v>
                </c:pt>
                <c:pt idx="6883">
                  <c:v>7177.6200000191639</c:v>
                </c:pt>
                <c:pt idx="6884">
                  <c:v>7177.6400000191634</c:v>
                </c:pt>
                <c:pt idx="6885">
                  <c:v>7177.6600000191638</c:v>
                </c:pt>
                <c:pt idx="6886">
                  <c:v>7177.6800000191624</c:v>
                </c:pt>
                <c:pt idx="6887">
                  <c:v>7177.7000000191601</c:v>
                </c:pt>
                <c:pt idx="6888">
                  <c:v>7177.7200000191624</c:v>
                </c:pt>
                <c:pt idx="6889">
                  <c:v>7177.7400000191601</c:v>
                </c:pt>
                <c:pt idx="6890">
                  <c:v>7177.7600000191624</c:v>
                </c:pt>
                <c:pt idx="6891">
                  <c:v>7177.7800000191601</c:v>
                </c:pt>
                <c:pt idx="6892">
                  <c:v>7177.8000000191614</c:v>
                </c:pt>
                <c:pt idx="6893">
                  <c:v>7177.8200000191637</c:v>
                </c:pt>
                <c:pt idx="6894">
                  <c:v>7177.8400000191614</c:v>
                </c:pt>
                <c:pt idx="6895">
                  <c:v>7177.8600000191636</c:v>
                </c:pt>
                <c:pt idx="6896">
                  <c:v>7177.8800000191604</c:v>
                </c:pt>
                <c:pt idx="6897">
                  <c:v>7177.90000001916</c:v>
                </c:pt>
                <c:pt idx="6898">
                  <c:v>7177.9200000191604</c:v>
                </c:pt>
                <c:pt idx="6899">
                  <c:v>7177.9400000191599</c:v>
                </c:pt>
                <c:pt idx="6900">
                  <c:v>7177.9600000191604</c:v>
                </c:pt>
                <c:pt idx="6901">
                  <c:v>7177.9800000191599</c:v>
                </c:pt>
                <c:pt idx="6902">
                  <c:v>7178.0000000191603</c:v>
                </c:pt>
                <c:pt idx="6903">
                  <c:v>7178.0200000191635</c:v>
                </c:pt>
                <c:pt idx="6904">
                  <c:v>7178.0400000191603</c:v>
                </c:pt>
                <c:pt idx="6905">
                  <c:v>7178.0600000191735</c:v>
                </c:pt>
                <c:pt idx="6906">
                  <c:v>7178.0800000191703</c:v>
                </c:pt>
                <c:pt idx="6907">
                  <c:v>7178.1000000191734</c:v>
                </c:pt>
                <c:pt idx="6908">
                  <c:v>7178.1200000191739</c:v>
                </c:pt>
                <c:pt idx="6909">
                  <c:v>7178.1400000191734</c:v>
                </c:pt>
                <c:pt idx="6910">
                  <c:v>7178.1600000191738</c:v>
                </c:pt>
                <c:pt idx="6911">
                  <c:v>7178.1800000191724</c:v>
                </c:pt>
                <c:pt idx="6912">
                  <c:v>7178.2000000191701</c:v>
                </c:pt>
                <c:pt idx="6913">
                  <c:v>7178.2200000191724</c:v>
                </c:pt>
                <c:pt idx="6914">
                  <c:v>7178.2400000191701</c:v>
                </c:pt>
                <c:pt idx="6915">
                  <c:v>7178.2600000191724</c:v>
                </c:pt>
                <c:pt idx="6916">
                  <c:v>7178.2800000191701</c:v>
                </c:pt>
                <c:pt idx="6917">
                  <c:v>7178.3000000191714</c:v>
                </c:pt>
                <c:pt idx="6918">
                  <c:v>7178.3200000191737</c:v>
                </c:pt>
                <c:pt idx="6919">
                  <c:v>7178.3400000191714</c:v>
                </c:pt>
                <c:pt idx="6920">
                  <c:v>7178.3600000191736</c:v>
                </c:pt>
                <c:pt idx="6921">
                  <c:v>7178.3800000191704</c:v>
                </c:pt>
                <c:pt idx="6922">
                  <c:v>7178.40000001917</c:v>
                </c:pt>
                <c:pt idx="6923">
                  <c:v>7178.4200000191704</c:v>
                </c:pt>
                <c:pt idx="6924">
                  <c:v>7178.4400000191699</c:v>
                </c:pt>
                <c:pt idx="6925">
                  <c:v>7178.4600000191704</c:v>
                </c:pt>
                <c:pt idx="6926">
                  <c:v>7178.4800000191699</c:v>
                </c:pt>
                <c:pt idx="6927">
                  <c:v>7178.5000000191703</c:v>
                </c:pt>
                <c:pt idx="6928">
                  <c:v>7178.5200000191835</c:v>
                </c:pt>
                <c:pt idx="6929">
                  <c:v>7178.5400000191803</c:v>
                </c:pt>
                <c:pt idx="6930">
                  <c:v>7178.5600000191835</c:v>
                </c:pt>
                <c:pt idx="6931">
                  <c:v>7178.5800000191803</c:v>
                </c:pt>
                <c:pt idx="6932">
                  <c:v>7178.6000000191834</c:v>
                </c:pt>
                <c:pt idx="6933">
                  <c:v>7178.6200000191839</c:v>
                </c:pt>
                <c:pt idx="6934">
                  <c:v>7178.6400000191834</c:v>
                </c:pt>
                <c:pt idx="6935">
                  <c:v>7178.6600000191838</c:v>
                </c:pt>
                <c:pt idx="6936">
                  <c:v>7178.6800000191824</c:v>
                </c:pt>
                <c:pt idx="6937">
                  <c:v>7178.7000000191802</c:v>
                </c:pt>
                <c:pt idx="6938">
                  <c:v>7178.7200000191824</c:v>
                </c:pt>
                <c:pt idx="6939">
                  <c:v>7178.7400000191801</c:v>
                </c:pt>
                <c:pt idx="6940">
                  <c:v>7178.7600000191824</c:v>
                </c:pt>
                <c:pt idx="6941">
                  <c:v>7178.7800000191801</c:v>
                </c:pt>
                <c:pt idx="6942">
                  <c:v>7178.8000000191814</c:v>
                </c:pt>
                <c:pt idx="6943">
                  <c:v>7178.8200000191837</c:v>
                </c:pt>
                <c:pt idx="6944">
                  <c:v>7178.8400000191814</c:v>
                </c:pt>
                <c:pt idx="6945">
                  <c:v>7178.8600000191836</c:v>
                </c:pt>
                <c:pt idx="6946">
                  <c:v>7178.8800000191804</c:v>
                </c:pt>
                <c:pt idx="6947">
                  <c:v>7178.90000001918</c:v>
                </c:pt>
                <c:pt idx="6948">
                  <c:v>7178.9200000191804</c:v>
                </c:pt>
                <c:pt idx="6949">
                  <c:v>7178.9400000191799</c:v>
                </c:pt>
                <c:pt idx="6950">
                  <c:v>7178.9600000191804</c:v>
                </c:pt>
                <c:pt idx="6951">
                  <c:v>7178.9800000191899</c:v>
                </c:pt>
                <c:pt idx="6952">
                  <c:v>7179.0000000191903</c:v>
                </c:pt>
                <c:pt idx="6953">
                  <c:v>7179.0200000191935</c:v>
                </c:pt>
                <c:pt idx="6954">
                  <c:v>7179.0400000191903</c:v>
                </c:pt>
                <c:pt idx="6955">
                  <c:v>7179.0600000191935</c:v>
                </c:pt>
                <c:pt idx="6956">
                  <c:v>7179.0800000191903</c:v>
                </c:pt>
                <c:pt idx="6957">
                  <c:v>7179.1000000191934</c:v>
                </c:pt>
                <c:pt idx="6958">
                  <c:v>7179.1200000191939</c:v>
                </c:pt>
                <c:pt idx="6959">
                  <c:v>7179.1400000191934</c:v>
                </c:pt>
                <c:pt idx="6960">
                  <c:v>7179.1600000191938</c:v>
                </c:pt>
                <c:pt idx="6961">
                  <c:v>7179.1800000191924</c:v>
                </c:pt>
                <c:pt idx="6962">
                  <c:v>7179.2000000191902</c:v>
                </c:pt>
                <c:pt idx="6963">
                  <c:v>7179.2200000191924</c:v>
                </c:pt>
                <c:pt idx="6964">
                  <c:v>7179.2400000191901</c:v>
                </c:pt>
                <c:pt idx="6965">
                  <c:v>7179.2600000191924</c:v>
                </c:pt>
                <c:pt idx="6966">
                  <c:v>7179.2800000191901</c:v>
                </c:pt>
                <c:pt idx="6967">
                  <c:v>7179.3000000191914</c:v>
                </c:pt>
                <c:pt idx="6968">
                  <c:v>7179.3200000191937</c:v>
                </c:pt>
                <c:pt idx="6969">
                  <c:v>7179.3400000191914</c:v>
                </c:pt>
                <c:pt idx="6970">
                  <c:v>7179.3600000191936</c:v>
                </c:pt>
                <c:pt idx="6971">
                  <c:v>7179.3800000191904</c:v>
                </c:pt>
                <c:pt idx="6972">
                  <c:v>7179.40000001919</c:v>
                </c:pt>
                <c:pt idx="6973">
                  <c:v>7179.4200000191904</c:v>
                </c:pt>
                <c:pt idx="6974">
                  <c:v>7179.4400000191999</c:v>
                </c:pt>
                <c:pt idx="6975">
                  <c:v>7179.4600000192004</c:v>
                </c:pt>
                <c:pt idx="6976">
                  <c:v>7179.4800000191999</c:v>
                </c:pt>
                <c:pt idx="6977">
                  <c:v>7179.5000000192003</c:v>
                </c:pt>
                <c:pt idx="6978">
                  <c:v>7179.5200000192035</c:v>
                </c:pt>
                <c:pt idx="6979">
                  <c:v>7179.5400000192003</c:v>
                </c:pt>
                <c:pt idx="6980">
                  <c:v>7179.5600000192035</c:v>
                </c:pt>
                <c:pt idx="6981">
                  <c:v>7179.5800000192003</c:v>
                </c:pt>
                <c:pt idx="6982">
                  <c:v>7179.6000000192034</c:v>
                </c:pt>
                <c:pt idx="6983">
                  <c:v>7179.6200000192039</c:v>
                </c:pt>
                <c:pt idx="6984">
                  <c:v>7179.6400000192034</c:v>
                </c:pt>
                <c:pt idx="6985">
                  <c:v>7179.6600000192038</c:v>
                </c:pt>
                <c:pt idx="6986">
                  <c:v>7179.6800000192034</c:v>
                </c:pt>
                <c:pt idx="6987">
                  <c:v>7179.7000000192002</c:v>
                </c:pt>
                <c:pt idx="6988">
                  <c:v>7179.7200000192024</c:v>
                </c:pt>
                <c:pt idx="6989">
                  <c:v>7179.7400000192001</c:v>
                </c:pt>
                <c:pt idx="6990">
                  <c:v>7179.7600000192024</c:v>
                </c:pt>
                <c:pt idx="6991">
                  <c:v>7179.7800000192001</c:v>
                </c:pt>
                <c:pt idx="6992">
                  <c:v>7179.8000000192014</c:v>
                </c:pt>
                <c:pt idx="6993">
                  <c:v>7179.8200000192037</c:v>
                </c:pt>
                <c:pt idx="6994">
                  <c:v>7179.8400000192014</c:v>
                </c:pt>
                <c:pt idx="6995">
                  <c:v>7179.8600000192037</c:v>
                </c:pt>
                <c:pt idx="6996">
                  <c:v>7179.8800000192014</c:v>
                </c:pt>
                <c:pt idx="6997">
                  <c:v>7179.90000001921</c:v>
                </c:pt>
                <c:pt idx="6998">
                  <c:v>7179.9200000192104</c:v>
                </c:pt>
                <c:pt idx="6999">
                  <c:v>7179.9400000192099</c:v>
                </c:pt>
                <c:pt idx="7000">
                  <c:v>7179.9600000192104</c:v>
                </c:pt>
                <c:pt idx="7001">
                  <c:v>7179.9800000192099</c:v>
                </c:pt>
                <c:pt idx="7002">
                  <c:v>7180.0000000192103</c:v>
                </c:pt>
                <c:pt idx="7003">
                  <c:v>7180.0200000192135</c:v>
                </c:pt>
                <c:pt idx="7004">
                  <c:v>7180.0400000192103</c:v>
                </c:pt>
                <c:pt idx="7005">
                  <c:v>7180.0600000192135</c:v>
                </c:pt>
                <c:pt idx="7006">
                  <c:v>7180.0800000192103</c:v>
                </c:pt>
                <c:pt idx="7007">
                  <c:v>7180.1000000192134</c:v>
                </c:pt>
                <c:pt idx="7008">
                  <c:v>7180.1200000192139</c:v>
                </c:pt>
                <c:pt idx="7009">
                  <c:v>7180.1400000192134</c:v>
                </c:pt>
                <c:pt idx="7010">
                  <c:v>7180.1600000192138</c:v>
                </c:pt>
                <c:pt idx="7011">
                  <c:v>7180.1800000192134</c:v>
                </c:pt>
                <c:pt idx="7012">
                  <c:v>7180.2000000192102</c:v>
                </c:pt>
                <c:pt idx="7013">
                  <c:v>7180.2200000192124</c:v>
                </c:pt>
                <c:pt idx="7014">
                  <c:v>7180.2400000192101</c:v>
                </c:pt>
                <c:pt idx="7015">
                  <c:v>7180.2600000192124</c:v>
                </c:pt>
                <c:pt idx="7016">
                  <c:v>7180.2800000192101</c:v>
                </c:pt>
                <c:pt idx="7017">
                  <c:v>7180.3000000192114</c:v>
                </c:pt>
                <c:pt idx="7018">
                  <c:v>7180.3200000192137</c:v>
                </c:pt>
                <c:pt idx="7019">
                  <c:v>7180.3400000192214</c:v>
                </c:pt>
                <c:pt idx="7020">
                  <c:v>7180.3600000192237</c:v>
                </c:pt>
                <c:pt idx="7021">
                  <c:v>7180.3800000192214</c:v>
                </c:pt>
                <c:pt idx="7022">
                  <c:v>7180.40000001922</c:v>
                </c:pt>
                <c:pt idx="7023">
                  <c:v>7180.4200000192204</c:v>
                </c:pt>
                <c:pt idx="7024">
                  <c:v>7180.44000001922</c:v>
                </c:pt>
                <c:pt idx="7025">
                  <c:v>7180.4600000192204</c:v>
                </c:pt>
                <c:pt idx="7026">
                  <c:v>7180.4800000192199</c:v>
                </c:pt>
                <c:pt idx="7027">
                  <c:v>7180.5000000192204</c:v>
                </c:pt>
                <c:pt idx="7028">
                  <c:v>7180.5200000192235</c:v>
                </c:pt>
                <c:pt idx="7029">
                  <c:v>7180.5400000192203</c:v>
                </c:pt>
                <c:pt idx="7030">
                  <c:v>7180.5600000192235</c:v>
                </c:pt>
                <c:pt idx="7031">
                  <c:v>7180.5800000192203</c:v>
                </c:pt>
                <c:pt idx="7032">
                  <c:v>7180.6000000192234</c:v>
                </c:pt>
                <c:pt idx="7033">
                  <c:v>7180.6200000192239</c:v>
                </c:pt>
                <c:pt idx="7034">
                  <c:v>7180.6400000192234</c:v>
                </c:pt>
                <c:pt idx="7035">
                  <c:v>7180.6600000192238</c:v>
                </c:pt>
                <c:pt idx="7036">
                  <c:v>7180.6800000192234</c:v>
                </c:pt>
                <c:pt idx="7037">
                  <c:v>7180.7000000192202</c:v>
                </c:pt>
                <c:pt idx="7038">
                  <c:v>7180.7200000192224</c:v>
                </c:pt>
                <c:pt idx="7039">
                  <c:v>7180.7400000192201</c:v>
                </c:pt>
                <c:pt idx="7040">
                  <c:v>7180.7600000192224</c:v>
                </c:pt>
                <c:pt idx="7041">
                  <c:v>7180.7800000192201</c:v>
                </c:pt>
                <c:pt idx="7042">
                  <c:v>7180.8000000192314</c:v>
                </c:pt>
                <c:pt idx="7043">
                  <c:v>7180.8200000192337</c:v>
                </c:pt>
                <c:pt idx="7044">
                  <c:v>7180.8400000192314</c:v>
                </c:pt>
                <c:pt idx="7045">
                  <c:v>7180.8600000192337</c:v>
                </c:pt>
                <c:pt idx="7046">
                  <c:v>7180.8800000192314</c:v>
                </c:pt>
                <c:pt idx="7047">
                  <c:v>7180.90000001923</c:v>
                </c:pt>
                <c:pt idx="7048">
                  <c:v>7180.9200000192304</c:v>
                </c:pt>
                <c:pt idx="7049">
                  <c:v>7180.94000001923</c:v>
                </c:pt>
                <c:pt idx="7050">
                  <c:v>7180.9600000192304</c:v>
                </c:pt>
                <c:pt idx="7051">
                  <c:v>7180.9800000192299</c:v>
                </c:pt>
                <c:pt idx="7052">
                  <c:v>7181.0000000192304</c:v>
                </c:pt>
                <c:pt idx="7053">
                  <c:v>7181.0200000192335</c:v>
                </c:pt>
                <c:pt idx="7054">
                  <c:v>7181.0400000192303</c:v>
                </c:pt>
                <c:pt idx="7055">
                  <c:v>7181.0600000192335</c:v>
                </c:pt>
                <c:pt idx="7056">
                  <c:v>7181.0800000192303</c:v>
                </c:pt>
                <c:pt idx="7057">
                  <c:v>7181.1000000192334</c:v>
                </c:pt>
                <c:pt idx="7058">
                  <c:v>7181.1200000192339</c:v>
                </c:pt>
                <c:pt idx="7059">
                  <c:v>7181.1400000192334</c:v>
                </c:pt>
                <c:pt idx="7060">
                  <c:v>7181.1600000192338</c:v>
                </c:pt>
                <c:pt idx="7061">
                  <c:v>7181.1800000192334</c:v>
                </c:pt>
                <c:pt idx="7062">
                  <c:v>7181.2000000192302</c:v>
                </c:pt>
                <c:pt idx="7063">
                  <c:v>7181.2200000192324</c:v>
                </c:pt>
                <c:pt idx="7064">
                  <c:v>7181.2400000192301</c:v>
                </c:pt>
                <c:pt idx="7065">
                  <c:v>7181.2600000192424</c:v>
                </c:pt>
                <c:pt idx="7066">
                  <c:v>7181.2800000192401</c:v>
                </c:pt>
                <c:pt idx="7067">
                  <c:v>7181.3000000192424</c:v>
                </c:pt>
                <c:pt idx="7068">
                  <c:v>7181.3200000192437</c:v>
                </c:pt>
                <c:pt idx="7069">
                  <c:v>7181.3400000192414</c:v>
                </c:pt>
                <c:pt idx="7070">
                  <c:v>7181.3600000192437</c:v>
                </c:pt>
                <c:pt idx="7071">
                  <c:v>7181.3800000192414</c:v>
                </c:pt>
                <c:pt idx="7072">
                  <c:v>7181.40000001924</c:v>
                </c:pt>
                <c:pt idx="7073">
                  <c:v>7181.4200000192404</c:v>
                </c:pt>
                <c:pt idx="7074">
                  <c:v>7181.44000001924</c:v>
                </c:pt>
                <c:pt idx="7075">
                  <c:v>7181.4600000192404</c:v>
                </c:pt>
                <c:pt idx="7076">
                  <c:v>7181.4800000192399</c:v>
                </c:pt>
                <c:pt idx="7077">
                  <c:v>7181.5000000192404</c:v>
                </c:pt>
                <c:pt idx="7078">
                  <c:v>7181.5200000192435</c:v>
                </c:pt>
                <c:pt idx="7079">
                  <c:v>7181.5400000192403</c:v>
                </c:pt>
                <c:pt idx="7080">
                  <c:v>7181.5600000192435</c:v>
                </c:pt>
                <c:pt idx="7081">
                  <c:v>7181.5800000192403</c:v>
                </c:pt>
                <c:pt idx="7082">
                  <c:v>7181.6000000192435</c:v>
                </c:pt>
                <c:pt idx="7083">
                  <c:v>7181.6200000192439</c:v>
                </c:pt>
                <c:pt idx="7084">
                  <c:v>7181.6400000192434</c:v>
                </c:pt>
                <c:pt idx="7085">
                  <c:v>7181.6600000192439</c:v>
                </c:pt>
                <c:pt idx="7086">
                  <c:v>7181.6800000192434</c:v>
                </c:pt>
                <c:pt idx="7087">
                  <c:v>7181.7000000192402</c:v>
                </c:pt>
                <c:pt idx="7088">
                  <c:v>7181.7200000192524</c:v>
                </c:pt>
                <c:pt idx="7089">
                  <c:v>7181.7400000192501</c:v>
                </c:pt>
                <c:pt idx="7090">
                  <c:v>7181.7600000192524</c:v>
                </c:pt>
                <c:pt idx="7091">
                  <c:v>7181.7800000192501</c:v>
                </c:pt>
                <c:pt idx="7092">
                  <c:v>7181.8000000192524</c:v>
                </c:pt>
                <c:pt idx="7093">
                  <c:v>7181.8200000192537</c:v>
                </c:pt>
                <c:pt idx="7094">
                  <c:v>7181.8400000192514</c:v>
                </c:pt>
                <c:pt idx="7095">
                  <c:v>7181.8600000192537</c:v>
                </c:pt>
                <c:pt idx="7096">
                  <c:v>7181.8800000192514</c:v>
                </c:pt>
                <c:pt idx="7097">
                  <c:v>7181.90000001925</c:v>
                </c:pt>
                <c:pt idx="7098">
                  <c:v>7181.9200000192504</c:v>
                </c:pt>
                <c:pt idx="7099">
                  <c:v>7181.94000001925</c:v>
                </c:pt>
                <c:pt idx="7100">
                  <c:v>7181.9600000192504</c:v>
                </c:pt>
                <c:pt idx="7101">
                  <c:v>7181.9800000192499</c:v>
                </c:pt>
                <c:pt idx="7102">
                  <c:v>7182.0000000192504</c:v>
                </c:pt>
                <c:pt idx="7103">
                  <c:v>7182.0200000192535</c:v>
                </c:pt>
                <c:pt idx="7104">
                  <c:v>7182.0400000192503</c:v>
                </c:pt>
                <c:pt idx="7105">
                  <c:v>7182.0600000192535</c:v>
                </c:pt>
                <c:pt idx="7106">
                  <c:v>7182.0800000192503</c:v>
                </c:pt>
                <c:pt idx="7107">
                  <c:v>7182.1000000192535</c:v>
                </c:pt>
                <c:pt idx="7108">
                  <c:v>7182.1200000192539</c:v>
                </c:pt>
                <c:pt idx="7109">
                  <c:v>7182.1400000192534</c:v>
                </c:pt>
                <c:pt idx="7110">
                  <c:v>7182.1600000192539</c:v>
                </c:pt>
                <c:pt idx="7111">
                  <c:v>7182.1800000192634</c:v>
                </c:pt>
                <c:pt idx="7112">
                  <c:v>7182.2000000192602</c:v>
                </c:pt>
                <c:pt idx="7113">
                  <c:v>7182.2200000192624</c:v>
                </c:pt>
                <c:pt idx="7114">
                  <c:v>7182.2400000192602</c:v>
                </c:pt>
                <c:pt idx="7115">
                  <c:v>7182.2600000192624</c:v>
                </c:pt>
                <c:pt idx="7116">
                  <c:v>7182.2800000192601</c:v>
                </c:pt>
                <c:pt idx="7117">
                  <c:v>7182.3000000192624</c:v>
                </c:pt>
                <c:pt idx="7118">
                  <c:v>7182.3200000192637</c:v>
                </c:pt>
                <c:pt idx="7119">
                  <c:v>7182.3400000192614</c:v>
                </c:pt>
                <c:pt idx="7120">
                  <c:v>7182.3600000192637</c:v>
                </c:pt>
                <c:pt idx="7121">
                  <c:v>7182.3800000192614</c:v>
                </c:pt>
                <c:pt idx="7122">
                  <c:v>7182.40000001926</c:v>
                </c:pt>
                <c:pt idx="7123">
                  <c:v>7182.4200000192604</c:v>
                </c:pt>
                <c:pt idx="7124">
                  <c:v>7182.44000001926</c:v>
                </c:pt>
                <c:pt idx="7125">
                  <c:v>7182.4600000192604</c:v>
                </c:pt>
                <c:pt idx="7126">
                  <c:v>7182.4800000192599</c:v>
                </c:pt>
                <c:pt idx="7127">
                  <c:v>7182.5000000192604</c:v>
                </c:pt>
                <c:pt idx="7128">
                  <c:v>7182.5200000192635</c:v>
                </c:pt>
                <c:pt idx="7129">
                  <c:v>7182.5400000192603</c:v>
                </c:pt>
                <c:pt idx="7130">
                  <c:v>7182.5600000192635</c:v>
                </c:pt>
                <c:pt idx="7131">
                  <c:v>7182.5800000192603</c:v>
                </c:pt>
                <c:pt idx="7132">
                  <c:v>7182.6000000192635</c:v>
                </c:pt>
                <c:pt idx="7133">
                  <c:v>7182.6200000192639</c:v>
                </c:pt>
                <c:pt idx="7134">
                  <c:v>7182.6400000192734</c:v>
                </c:pt>
                <c:pt idx="7135">
                  <c:v>7182.6600000192739</c:v>
                </c:pt>
                <c:pt idx="7136">
                  <c:v>7182.6800000192734</c:v>
                </c:pt>
                <c:pt idx="7137">
                  <c:v>7182.7000000192702</c:v>
                </c:pt>
                <c:pt idx="7138">
                  <c:v>7182.7200000192724</c:v>
                </c:pt>
                <c:pt idx="7139">
                  <c:v>7182.7400000192702</c:v>
                </c:pt>
                <c:pt idx="7140">
                  <c:v>7182.7600000192724</c:v>
                </c:pt>
                <c:pt idx="7141">
                  <c:v>7182.7800000192701</c:v>
                </c:pt>
                <c:pt idx="7142">
                  <c:v>7182.8000000192724</c:v>
                </c:pt>
                <c:pt idx="7143">
                  <c:v>7182.8200000192737</c:v>
                </c:pt>
                <c:pt idx="7144">
                  <c:v>7182.8400000192714</c:v>
                </c:pt>
                <c:pt idx="7145">
                  <c:v>7182.8600000192737</c:v>
                </c:pt>
                <c:pt idx="7146">
                  <c:v>7182.8800000192714</c:v>
                </c:pt>
                <c:pt idx="7147">
                  <c:v>7182.90000001927</c:v>
                </c:pt>
                <c:pt idx="7148">
                  <c:v>7182.9200000192704</c:v>
                </c:pt>
                <c:pt idx="7149">
                  <c:v>7182.94000001927</c:v>
                </c:pt>
                <c:pt idx="7150">
                  <c:v>7182.9600000192704</c:v>
                </c:pt>
                <c:pt idx="7151">
                  <c:v>7182.9800000192699</c:v>
                </c:pt>
                <c:pt idx="7152">
                  <c:v>7183.0000000192704</c:v>
                </c:pt>
                <c:pt idx="7153">
                  <c:v>7183.0200000192735</c:v>
                </c:pt>
                <c:pt idx="7154">
                  <c:v>7183.0400000192703</c:v>
                </c:pt>
                <c:pt idx="7155">
                  <c:v>7183.0600000192735</c:v>
                </c:pt>
                <c:pt idx="7156">
                  <c:v>7183.0800000192703</c:v>
                </c:pt>
                <c:pt idx="7157">
                  <c:v>7183.1000000192835</c:v>
                </c:pt>
                <c:pt idx="7158">
                  <c:v>7183.1200000192839</c:v>
                </c:pt>
                <c:pt idx="7159">
                  <c:v>7183.1400000192834</c:v>
                </c:pt>
                <c:pt idx="7160">
                  <c:v>7183.1600000192839</c:v>
                </c:pt>
                <c:pt idx="7161">
                  <c:v>7183.1800000192834</c:v>
                </c:pt>
                <c:pt idx="7162">
                  <c:v>7183.2000000192802</c:v>
                </c:pt>
                <c:pt idx="7163">
                  <c:v>7183.2200000192834</c:v>
                </c:pt>
                <c:pt idx="7164">
                  <c:v>7183.2400000192802</c:v>
                </c:pt>
                <c:pt idx="7165">
                  <c:v>7183.2600000192824</c:v>
                </c:pt>
                <c:pt idx="7166">
                  <c:v>7183.2800000192801</c:v>
                </c:pt>
                <c:pt idx="7167">
                  <c:v>7183.3000000192824</c:v>
                </c:pt>
                <c:pt idx="7168">
                  <c:v>7183.3200000192837</c:v>
                </c:pt>
                <c:pt idx="7169">
                  <c:v>7183.3400000192814</c:v>
                </c:pt>
                <c:pt idx="7170">
                  <c:v>7183.3600000192837</c:v>
                </c:pt>
                <c:pt idx="7171">
                  <c:v>7183.3800000192814</c:v>
                </c:pt>
                <c:pt idx="7172">
                  <c:v>7183.40000001928</c:v>
                </c:pt>
                <c:pt idx="7173">
                  <c:v>7183.4200000192814</c:v>
                </c:pt>
                <c:pt idx="7174">
                  <c:v>7183.44000001928</c:v>
                </c:pt>
                <c:pt idx="7175">
                  <c:v>7183.4600000192804</c:v>
                </c:pt>
                <c:pt idx="7176">
                  <c:v>7183.4800000192799</c:v>
                </c:pt>
                <c:pt idx="7177">
                  <c:v>7183.5000000192804</c:v>
                </c:pt>
                <c:pt idx="7178">
                  <c:v>7183.5200000192835</c:v>
                </c:pt>
                <c:pt idx="7179">
                  <c:v>7183.5400000192803</c:v>
                </c:pt>
                <c:pt idx="7180">
                  <c:v>7183.5600000192935</c:v>
                </c:pt>
                <c:pt idx="7181">
                  <c:v>7183.5800000192903</c:v>
                </c:pt>
                <c:pt idx="7182">
                  <c:v>7183.6000000192935</c:v>
                </c:pt>
                <c:pt idx="7183">
                  <c:v>7183.6200000192939</c:v>
                </c:pt>
                <c:pt idx="7184">
                  <c:v>7183.6400000192934</c:v>
                </c:pt>
                <c:pt idx="7185">
                  <c:v>7183.6600000192939</c:v>
                </c:pt>
                <c:pt idx="7186">
                  <c:v>7183.6800000192934</c:v>
                </c:pt>
                <c:pt idx="7187">
                  <c:v>7183.7000000192902</c:v>
                </c:pt>
                <c:pt idx="7188">
                  <c:v>7183.7200000192934</c:v>
                </c:pt>
                <c:pt idx="7189">
                  <c:v>7183.7400000192902</c:v>
                </c:pt>
                <c:pt idx="7190">
                  <c:v>7183.7600000192924</c:v>
                </c:pt>
                <c:pt idx="7191">
                  <c:v>7183.7800000192901</c:v>
                </c:pt>
                <c:pt idx="7192">
                  <c:v>7183.8000000192924</c:v>
                </c:pt>
                <c:pt idx="7193">
                  <c:v>7183.8200000192937</c:v>
                </c:pt>
                <c:pt idx="7194">
                  <c:v>7183.8400000192914</c:v>
                </c:pt>
                <c:pt idx="7195">
                  <c:v>7183.8600000192937</c:v>
                </c:pt>
                <c:pt idx="7196">
                  <c:v>7183.8800000192914</c:v>
                </c:pt>
                <c:pt idx="7197">
                  <c:v>7183.90000001929</c:v>
                </c:pt>
                <c:pt idx="7198">
                  <c:v>7183.9200000192914</c:v>
                </c:pt>
                <c:pt idx="7199">
                  <c:v>7183.94000001929</c:v>
                </c:pt>
                <c:pt idx="7200">
                  <c:v>7183.9600000192904</c:v>
                </c:pt>
                <c:pt idx="7201">
                  <c:v>7183.9800000192899</c:v>
                </c:pt>
                <c:pt idx="7202">
                  <c:v>7184.0000000192904</c:v>
                </c:pt>
                <c:pt idx="7203">
                  <c:v>7184.0200000193036</c:v>
                </c:pt>
                <c:pt idx="7204">
                  <c:v>7184.0400000193004</c:v>
                </c:pt>
                <c:pt idx="7205">
                  <c:v>7184.0600000193035</c:v>
                </c:pt>
                <c:pt idx="7206">
                  <c:v>7184.0800000193003</c:v>
                </c:pt>
                <c:pt idx="7207">
                  <c:v>7184.1000000193035</c:v>
                </c:pt>
                <c:pt idx="7208">
                  <c:v>7184.1200000193039</c:v>
                </c:pt>
                <c:pt idx="7209">
                  <c:v>7184.1400000193034</c:v>
                </c:pt>
                <c:pt idx="7210">
                  <c:v>7184.1600000193039</c:v>
                </c:pt>
                <c:pt idx="7211">
                  <c:v>7184.1800000193034</c:v>
                </c:pt>
                <c:pt idx="7212">
                  <c:v>7184.2000000193002</c:v>
                </c:pt>
                <c:pt idx="7213">
                  <c:v>7184.2200000193034</c:v>
                </c:pt>
                <c:pt idx="7214">
                  <c:v>7184.2400000193002</c:v>
                </c:pt>
                <c:pt idx="7215">
                  <c:v>7184.2600000193024</c:v>
                </c:pt>
                <c:pt idx="7216">
                  <c:v>7184.2800000193001</c:v>
                </c:pt>
                <c:pt idx="7217">
                  <c:v>7184.3000000193024</c:v>
                </c:pt>
                <c:pt idx="7218">
                  <c:v>7184.3200000193037</c:v>
                </c:pt>
                <c:pt idx="7219">
                  <c:v>7184.3400000193014</c:v>
                </c:pt>
                <c:pt idx="7220">
                  <c:v>7184.3600000193037</c:v>
                </c:pt>
                <c:pt idx="7221">
                  <c:v>7184.3800000193014</c:v>
                </c:pt>
                <c:pt idx="7222">
                  <c:v>7184.4000000193</c:v>
                </c:pt>
                <c:pt idx="7223">
                  <c:v>7184.4200000193014</c:v>
                </c:pt>
                <c:pt idx="7224">
                  <c:v>7184.4400000193</c:v>
                </c:pt>
                <c:pt idx="7225">
                  <c:v>7184.4600000193004</c:v>
                </c:pt>
                <c:pt idx="7226">
                  <c:v>7184.48000001931</c:v>
                </c:pt>
                <c:pt idx="7227">
                  <c:v>7184.5000000193104</c:v>
                </c:pt>
                <c:pt idx="7228">
                  <c:v>7184.5200000193136</c:v>
                </c:pt>
                <c:pt idx="7229">
                  <c:v>7184.5400000193104</c:v>
                </c:pt>
                <c:pt idx="7230">
                  <c:v>7184.5600000193135</c:v>
                </c:pt>
                <c:pt idx="7231">
                  <c:v>7184.5800000193103</c:v>
                </c:pt>
                <c:pt idx="7232">
                  <c:v>7184.6000000193135</c:v>
                </c:pt>
                <c:pt idx="7233">
                  <c:v>7184.6200000193139</c:v>
                </c:pt>
                <c:pt idx="7234">
                  <c:v>7184.6400000193134</c:v>
                </c:pt>
                <c:pt idx="7235">
                  <c:v>7184.6600000193139</c:v>
                </c:pt>
                <c:pt idx="7236">
                  <c:v>7184.6800000193134</c:v>
                </c:pt>
                <c:pt idx="7237">
                  <c:v>7184.7000000193102</c:v>
                </c:pt>
                <c:pt idx="7238">
                  <c:v>7184.7200000193134</c:v>
                </c:pt>
                <c:pt idx="7239">
                  <c:v>7184.7400000193102</c:v>
                </c:pt>
                <c:pt idx="7240">
                  <c:v>7184.7600000193124</c:v>
                </c:pt>
                <c:pt idx="7241">
                  <c:v>7184.7800000193101</c:v>
                </c:pt>
                <c:pt idx="7242">
                  <c:v>7184.8000000193124</c:v>
                </c:pt>
                <c:pt idx="7243">
                  <c:v>7184.8200000193137</c:v>
                </c:pt>
                <c:pt idx="7244">
                  <c:v>7184.8400000193114</c:v>
                </c:pt>
                <c:pt idx="7245">
                  <c:v>7184.8600000193137</c:v>
                </c:pt>
                <c:pt idx="7246">
                  <c:v>7184.8800000193114</c:v>
                </c:pt>
                <c:pt idx="7247">
                  <c:v>7184.90000001931</c:v>
                </c:pt>
                <c:pt idx="7248">
                  <c:v>7184.9200000193214</c:v>
                </c:pt>
                <c:pt idx="7249">
                  <c:v>7184.94000001932</c:v>
                </c:pt>
                <c:pt idx="7250">
                  <c:v>7184.9600000193204</c:v>
                </c:pt>
                <c:pt idx="7251">
                  <c:v>7184.98000001932</c:v>
                </c:pt>
                <c:pt idx="7252">
                  <c:v>7185.0000000193204</c:v>
                </c:pt>
                <c:pt idx="7253">
                  <c:v>7185.0200000193236</c:v>
                </c:pt>
                <c:pt idx="7254">
                  <c:v>7185.0400000193204</c:v>
                </c:pt>
                <c:pt idx="7255">
                  <c:v>7185.0600000193235</c:v>
                </c:pt>
                <c:pt idx="7256">
                  <c:v>7185.0800000193203</c:v>
                </c:pt>
                <c:pt idx="7257">
                  <c:v>7185.1000000193235</c:v>
                </c:pt>
                <c:pt idx="7258">
                  <c:v>7185.1200000193239</c:v>
                </c:pt>
                <c:pt idx="7259">
                  <c:v>7185.1400000193235</c:v>
                </c:pt>
                <c:pt idx="7260">
                  <c:v>7185.1600000193239</c:v>
                </c:pt>
                <c:pt idx="7261">
                  <c:v>7185.1800000193234</c:v>
                </c:pt>
                <c:pt idx="7262">
                  <c:v>7185.2000000193202</c:v>
                </c:pt>
                <c:pt idx="7263">
                  <c:v>7185.2200000193234</c:v>
                </c:pt>
                <c:pt idx="7264">
                  <c:v>7185.2400000193202</c:v>
                </c:pt>
                <c:pt idx="7265">
                  <c:v>7185.2600000193224</c:v>
                </c:pt>
                <c:pt idx="7266">
                  <c:v>7185.2800000193201</c:v>
                </c:pt>
                <c:pt idx="7267">
                  <c:v>7185.3000000193224</c:v>
                </c:pt>
                <c:pt idx="7268">
                  <c:v>7185.3200000193237</c:v>
                </c:pt>
                <c:pt idx="7269">
                  <c:v>7185.3400000193224</c:v>
                </c:pt>
                <c:pt idx="7270">
                  <c:v>7185.3600000193237</c:v>
                </c:pt>
                <c:pt idx="7271">
                  <c:v>7185.3800000193314</c:v>
                </c:pt>
                <c:pt idx="7272">
                  <c:v>7185.40000001933</c:v>
                </c:pt>
                <c:pt idx="7273">
                  <c:v>7185.4200000193314</c:v>
                </c:pt>
                <c:pt idx="7274">
                  <c:v>7185.44000001933</c:v>
                </c:pt>
                <c:pt idx="7275">
                  <c:v>7185.4600000193304</c:v>
                </c:pt>
                <c:pt idx="7276">
                  <c:v>7185.48000001933</c:v>
                </c:pt>
                <c:pt idx="7277">
                  <c:v>7185.5000000193304</c:v>
                </c:pt>
                <c:pt idx="7278">
                  <c:v>7185.5200000193336</c:v>
                </c:pt>
                <c:pt idx="7279">
                  <c:v>7185.5400000193304</c:v>
                </c:pt>
                <c:pt idx="7280">
                  <c:v>7185.5600000193335</c:v>
                </c:pt>
                <c:pt idx="7281">
                  <c:v>7185.5800000193303</c:v>
                </c:pt>
                <c:pt idx="7282">
                  <c:v>7185.6000000193335</c:v>
                </c:pt>
                <c:pt idx="7283">
                  <c:v>7185.6200000193339</c:v>
                </c:pt>
                <c:pt idx="7284">
                  <c:v>7185.6400000193335</c:v>
                </c:pt>
                <c:pt idx="7285">
                  <c:v>7185.6600000193339</c:v>
                </c:pt>
                <c:pt idx="7286">
                  <c:v>7185.6800000193334</c:v>
                </c:pt>
                <c:pt idx="7287">
                  <c:v>7185.7000000193302</c:v>
                </c:pt>
                <c:pt idx="7288">
                  <c:v>7185.7200000193334</c:v>
                </c:pt>
                <c:pt idx="7289">
                  <c:v>7185.7400000193302</c:v>
                </c:pt>
                <c:pt idx="7290">
                  <c:v>7185.7600000193324</c:v>
                </c:pt>
                <c:pt idx="7291">
                  <c:v>7185.7800000193301</c:v>
                </c:pt>
                <c:pt idx="7292">
                  <c:v>7185.8000000193324</c:v>
                </c:pt>
                <c:pt idx="7293">
                  <c:v>7185.8200000193337</c:v>
                </c:pt>
                <c:pt idx="7294">
                  <c:v>7185.8400000193424</c:v>
                </c:pt>
                <c:pt idx="7295">
                  <c:v>7185.8600000193437</c:v>
                </c:pt>
                <c:pt idx="7296">
                  <c:v>7185.8800000193414</c:v>
                </c:pt>
                <c:pt idx="7297">
                  <c:v>7185.90000001934</c:v>
                </c:pt>
                <c:pt idx="7298">
                  <c:v>7185.9200000193414</c:v>
                </c:pt>
                <c:pt idx="7299">
                  <c:v>7185.94000001934</c:v>
                </c:pt>
                <c:pt idx="7300">
                  <c:v>7185.9600000193404</c:v>
                </c:pt>
                <c:pt idx="7301">
                  <c:v>7185.98000001934</c:v>
                </c:pt>
                <c:pt idx="7302">
                  <c:v>7186.0000000193404</c:v>
                </c:pt>
                <c:pt idx="7303">
                  <c:v>7186.0200000193436</c:v>
                </c:pt>
                <c:pt idx="7304">
                  <c:v>7186.0400000193404</c:v>
                </c:pt>
                <c:pt idx="7305">
                  <c:v>7186.0600000193435</c:v>
                </c:pt>
                <c:pt idx="7306">
                  <c:v>7186.0800000193403</c:v>
                </c:pt>
                <c:pt idx="7307">
                  <c:v>7186.1000000193435</c:v>
                </c:pt>
                <c:pt idx="7308">
                  <c:v>7186.1200000193439</c:v>
                </c:pt>
                <c:pt idx="7309">
                  <c:v>7186.1400000193435</c:v>
                </c:pt>
                <c:pt idx="7310">
                  <c:v>7186.1600000193439</c:v>
                </c:pt>
                <c:pt idx="7311">
                  <c:v>7186.1800000193434</c:v>
                </c:pt>
                <c:pt idx="7312">
                  <c:v>7186.2000000193402</c:v>
                </c:pt>
                <c:pt idx="7313">
                  <c:v>7186.2200000193434</c:v>
                </c:pt>
                <c:pt idx="7314">
                  <c:v>7186.2400000193402</c:v>
                </c:pt>
                <c:pt idx="7315">
                  <c:v>7186.2600000193424</c:v>
                </c:pt>
                <c:pt idx="7316">
                  <c:v>7186.2800000193402</c:v>
                </c:pt>
                <c:pt idx="7317">
                  <c:v>7186.3000000193524</c:v>
                </c:pt>
                <c:pt idx="7318">
                  <c:v>7186.3200000193538</c:v>
                </c:pt>
                <c:pt idx="7319">
                  <c:v>7186.3400000193524</c:v>
                </c:pt>
                <c:pt idx="7320">
                  <c:v>7186.3600000193537</c:v>
                </c:pt>
                <c:pt idx="7321">
                  <c:v>7186.3800000193514</c:v>
                </c:pt>
                <c:pt idx="7322">
                  <c:v>7186.40000001935</c:v>
                </c:pt>
                <c:pt idx="7323">
                  <c:v>7186.4200000193514</c:v>
                </c:pt>
                <c:pt idx="7324">
                  <c:v>7186.44000001935</c:v>
                </c:pt>
                <c:pt idx="7325">
                  <c:v>7186.4600000193504</c:v>
                </c:pt>
                <c:pt idx="7326">
                  <c:v>7186.48000001935</c:v>
                </c:pt>
                <c:pt idx="7327">
                  <c:v>7186.5000000193504</c:v>
                </c:pt>
                <c:pt idx="7328">
                  <c:v>7186.5200000193536</c:v>
                </c:pt>
                <c:pt idx="7329">
                  <c:v>7186.5400000193504</c:v>
                </c:pt>
                <c:pt idx="7330">
                  <c:v>7186.5600000193535</c:v>
                </c:pt>
                <c:pt idx="7331">
                  <c:v>7186.5800000193503</c:v>
                </c:pt>
                <c:pt idx="7332">
                  <c:v>7186.6000000193535</c:v>
                </c:pt>
                <c:pt idx="7333">
                  <c:v>7186.6200000193539</c:v>
                </c:pt>
                <c:pt idx="7334">
                  <c:v>7186.6400000193535</c:v>
                </c:pt>
                <c:pt idx="7335">
                  <c:v>7186.6600000193539</c:v>
                </c:pt>
                <c:pt idx="7336">
                  <c:v>7186.6800000193534</c:v>
                </c:pt>
                <c:pt idx="7337">
                  <c:v>7186.7000000193502</c:v>
                </c:pt>
                <c:pt idx="7338">
                  <c:v>7186.7200000193534</c:v>
                </c:pt>
                <c:pt idx="7339">
                  <c:v>7186.7400000193502</c:v>
                </c:pt>
                <c:pt idx="7340">
                  <c:v>7186.7600000193634</c:v>
                </c:pt>
                <c:pt idx="7341">
                  <c:v>7186.7800000193602</c:v>
                </c:pt>
                <c:pt idx="7342">
                  <c:v>7186.8000000193624</c:v>
                </c:pt>
                <c:pt idx="7343">
                  <c:v>7186.8200000193638</c:v>
                </c:pt>
                <c:pt idx="7344">
                  <c:v>7186.8400000193624</c:v>
                </c:pt>
                <c:pt idx="7345">
                  <c:v>7186.8600000193637</c:v>
                </c:pt>
                <c:pt idx="7346">
                  <c:v>7186.8800000193614</c:v>
                </c:pt>
                <c:pt idx="7347">
                  <c:v>7186.90000001936</c:v>
                </c:pt>
                <c:pt idx="7348">
                  <c:v>7186.9200000193614</c:v>
                </c:pt>
                <c:pt idx="7349">
                  <c:v>7186.94000001936</c:v>
                </c:pt>
                <c:pt idx="7350">
                  <c:v>7186.9600000193614</c:v>
                </c:pt>
                <c:pt idx="7351">
                  <c:v>7186.98000001936</c:v>
                </c:pt>
                <c:pt idx="7352">
                  <c:v>7187.0000000193604</c:v>
                </c:pt>
                <c:pt idx="7353">
                  <c:v>7187.0200000193636</c:v>
                </c:pt>
                <c:pt idx="7354">
                  <c:v>7187.0400000193604</c:v>
                </c:pt>
                <c:pt idx="7355">
                  <c:v>7187.0600000193635</c:v>
                </c:pt>
                <c:pt idx="7356">
                  <c:v>7187.0800000193603</c:v>
                </c:pt>
                <c:pt idx="7357">
                  <c:v>7187.1000000193635</c:v>
                </c:pt>
                <c:pt idx="7358">
                  <c:v>7187.1200000193639</c:v>
                </c:pt>
                <c:pt idx="7359">
                  <c:v>7187.1400000193635</c:v>
                </c:pt>
                <c:pt idx="7360">
                  <c:v>7187.1600000193639</c:v>
                </c:pt>
                <c:pt idx="7361">
                  <c:v>7187.1800000193634</c:v>
                </c:pt>
                <c:pt idx="7362">
                  <c:v>7187.2000000193602</c:v>
                </c:pt>
                <c:pt idx="7363">
                  <c:v>7187.2200000193734</c:v>
                </c:pt>
                <c:pt idx="7364">
                  <c:v>7187.2400000193702</c:v>
                </c:pt>
                <c:pt idx="7365">
                  <c:v>7187.2600000193734</c:v>
                </c:pt>
                <c:pt idx="7366">
                  <c:v>7187.2800000193702</c:v>
                </c:pt>
                <c:pt idx="7367">
                  <c:v>7187.3000000193724</c:v>
                </c:pt>
                <c:pt idx="7368">
                  <c:v>7187.3200000193738</c:v>
                </c:pt>
                <c:pt idx="7369">
                  <c:v>7187.3400000193724</c:v>
                </c:pt>
                <c:pt idx="7370">
                  <c:v>7187.3600000193737</c:v>
                </c:pt>
                <c:pt idx="7371">
                  <c:v>7187.3800000193714</c:v>
                </c:pt>
                <c:pt idx="7372">
                  <c:v>7187.4000000193701</c:v>
                </c:pt>
                <c:pt idx="7373">
                  <c:v>7187.4200000193714</c:v>
                </c:pt>
                <c:pt idx="7374">
                  <c:v>7187.44000001937</c:v>
                </c:pt>
                <c:pt idx="7375">
                  <c:v>7187.4600000193714</c:v>
                </c:pt>
                <c:pt idx="7376">
                  <c:v>7187.48000001937</c:v>
                </c:pt>
                <c:pt idx="7377">
                  <c:v>7187.5000000193704</c:v>
                </c:pt>
                <c:pt idx="7378">
                  <c:v>7187.5200000193736</c:v>
                </c:pt>
                <c:pt idx="7379">
                  <c:v>7187.5400000193704</c:v>
                </c:pt>
                <c:pt idx="7380">
                  <c:v>7187.5600000193735</c:v>
                </c:pt>
                <c:pt idx="7381">
                  <c:v>7187.5800000193703</c:v>
                </c:pt>
                <c:pt idx="7382">
                  <c:v>7187.6000000193735</c:v>
                </c:pt>
                <c:pt idx="7383">
                  <c:v>7187.6200000193739</c:v>
                </c:pt>
                <c:pt idx="7384">
                  <c:v>7187.6400000193735</c:v>
                </c:pt>
                <c:pt idx="7385">
                  <c:v>7187.6600000193739</c:v>
                </c:pt>
                <c:pt idx="7386">
                  <c:v>7187.6800000193834</c:v>
                </c:pt>
                <c:pt idx="7387">
                  <c:v>7187.7000000193802</c:v>
                </c:pt>
                <c:pt idx="7388">
                  <c:v>7187.7200000193834</c:v>
                </c:pt>
                <c:pt idx="7389">
                  <c:v>7187.7400000193802</c:v>
                </c:pt>
                <c:pt idx="7390">
                  <c:v>7187.7600000193834</c:v>
                </c:pt>
                <c:pt idx="7391">
                  <c:v>7187.7800000193802</c:v>
                </c:pt>
                <c:pt idx="7392">
                  <c:v>7187.8000000193824</c:v>
                </c:pt>
                <c:pt idx="7393">
                  <c:v>7187.8200000193838</c:v>
                </c:pt>
                <c:pt idx="7394">
                  <c:v>7187.8400000193824</c:v>
                </c:pt>
                <c:pt idx="7395">
                  <c:v>7187.8600000193837</c:v>
                </c:pt>
                <c:pt idx="7396">
                  <c:v>7187.8800000193814</c:v>
                </c:pt>
                <c:pt idx="7397">
                  <c:v>7187.9000000193801</c:v>
                </c:pt>
                <c:pt idx="7398">
                  <c:v>7187.9200000193814</c:v>
                </c:pt>
                <c:pt idx="7399">
                  <c:v>7187.94000001938</c:v>
                </c:pt>
                <c:pt idx="7400">
                  <c:v>7187.9600000193814</c:v>
                </c:pt>
                <c:pt idx="7401">
                  <c:v>7187.98000001938</c:v>
                </c:pt>
                <c:pt idx="7402">
                  <c:v>7188.0000000193804</c:v>
                </c:pt>
                <c:pt idx="7403">
                  <c:v>7188.0200000193836</c:v>
                </c:pt>
                <c:pt idx="7404">
                  <c:v>7188.0400000193804</c:v>
                </c:pt>
                <c:pt idx="7405">
                  <c:v>7188.0600000193836</c:v>
                </c:pt>
                <c:pt idx="7406">
                  <c:v>7188.0800000193803</c:v>
                </c:pt>
                <c:pt idx="7407">
                  <c:v>7188.1000000193835</c:v>
                </c:pt>
                <c:pt idx="7408">
                  <c:v>7188.120000019384</c:v>
                </c:pt>
                <c:pt idx="7409">
                  <c:v>7188.1400000193935</c:v>
                </c:pt>
                <c:pt idx="7410">
                  <c:v>7188.1600000193939</c:v>
                </c:pt>
                <c:pt idx="7411">
                  <c:v>7188.1800000193934</c:v>
                </c:pt>
                <c:pt idx="7412">
                  <c:v>7188.2000000193902</c:v>
                </c:pt>
                <c:pt idx="7413">
                  <c:v>7188.2200000193934</c:v>
                </c:pt>
                <c:pt idx="7414">
                  <c:v>7188.2400000193902</c:v>
                </c:pt>
                <c:pt idx="7415">
                  <c:v>7188.2600000193934</c:v>
                </c:pt>
                <c:pt idx="7416">
                  <c:v>7188.2800000193902</c:v>
                </c:pt>
                <c:pt idx="7417">
                  <c:v>7188.3000000193924</c:v>
                </c:pt>
                <c:pt idx="7418">
                  <c:v>7188.3200000193938</c:v>
                </c:pt>
                <c:pt idx="7419">
                  <c:v>7188.3400000193924</c:v>
                </c:pt>
                <c:pt idx="7420">
                  <c:v>7188.3600000193937</c:v>
                </c:pt>
                <c:pt idx="7421">
                  <c:v>7188.3800000193914</c:v>
                </c:pt>
                <c:pt idx="7422">
                  <c:v>7188.4000000193901</c:v>
                </c:pt>
                <c:pt idx="7423">
                  <c:v>7188.4200000193914</c:v>
                </c:pt>
                <c:pt idx="7424">
                  <c:v>7188.44000001939</c:v>
                </c:pt>
                <c:pt idx="7425">
                  <c:v>7188.4600000193914</c:v>
                </c:pt>
                <c:pt idx="7426">
                  <c:v>7188.48000001939</c:v>
                </c:pt>
                <c:pt idx="7427">
                  <c:v>7188.5000000193904</c:v>
                </c:pt>
                <c:pt idx="7428">
                  <c:v>7188.5200000193936</c:v>
                </c:pt>
                <c:pt idx="7429">
                  <c:v>7188.5400000193904</c:v>
                </c:pt>
                <c:pt idx="7430">
                  <c:v>7188.5600000193936</c:v>
                </c:pt>
                <c:pt idx="7431">
                  <c:v>7188.5800000193904</c:v>
                </c:pt>
                <c:pt idx="7432">
                  <c:v>7188.6000000194035</c:v>
                </c:pt>
                <c:pt idx="7433">
                  <c:v>7188.620000019404</c:v>
                </c:pt>
                <c:pt idx="7434">
                  <c:v>7188.6400000194035</c:v>
                </c:pt>
                <c:pt idx="7435">
                  <c:v>7188.6600000194039</c:v>
                </c:pt>
                <c:pt idx="7436">
                  <c:v>7188.6800000194035</c:v>
                </c:pt>
                <c:pt idx="7437">
                  <c:v>7188.7000000194002</c:v>
                </c:pt>
                <c:pt idx="7438">
                  <c:v>7188.7200000194034</c:v>
                </c:pt>
                <c:pt idx="7439">
                  <c:v>7188.7400000194002</c:v>
                </c:pt>
                <c:pt idx="7440">
                  <c:v>7188.7600000194034</c:v>
                </c:pt>
                <c:pt idx="7441">
                  <c:v>7188.7800000194002</c:v>
                </c:pt>
                <c:pt idx="7442">
                  <c:v>7188.8000000194024</c:v>
                </c:pt>
                <c:pt idx="7443">
                  <c:v>7188.8200000194038</c:v>
                </c:pt>
                <c:pt idx="7444">
                  <c:v>7188.8400000194024</c:v>
                </c:pt>
                <c:pt idx="7445">
                  <c:v>7188.8600000194037</c:v>
                </c:pt>
                <c:pt idx="7446">
                  <c:v>7188.8800000194024</c:v>
                </c:pt>
                <c:pt idx="7447">
                  <c:v>7188.9000000194001</c:v>
                </c:pt>
                <c:pt idx="7448">
                  <c:v>7188.9200000194014</c:v>
                </c:pt>
                <c:pt idx="7449">
                  <c:v>7188.9400000194</c:v>
                </c:pt>
                <c:pt idx="7450">
                  <c:v>7188.9600000194014</c:v>
                </c:pt>
                <c:pt idx="7451">
                  <c:v>7188.9800000194</c:v>
                </c:pt>
                <c:pt idx="7452">
                  <c:v>7189.0000000194004</c:v>
                </c:pt>
                <c:pt idx="7453">
                  <c:v>7189.0200000194036</c:v>
                </c:pt>
                <c:pt idx="7454">
                  <c:v>7189.0400000194004</c:v>
                </c:pt>
                <c:pt idx="7455">
                  <c:v>7189.0600000194136</c:v>
                </c:pt>
                <c:pt idx="7456">
                  <c:v>7189.0800000194104</c:v>
                </c:pt>
                <c:pt idx="7457">
                  <c:v>7189.1000000194135</c:v>
                </c:pt>
                <c:pt idx="7458">
                  <c:v>7189.120000019414</c:v>
                </c:pt>
                <c:pt idx="7459">
                  <c:v>7189.1400000194135</c:v>
                </c:pt>
                <c:pt idx="7460">
                  <c:v>7189.1600000194139</c:v>
                </c:pt>
                <c:pt idx="7461">
                  <c:v>7189.1800000194135</c:v>
                </c:pt>
                <c:pt idx="7462">
                  <c:v>7189.2000000194103</c:v>
                </c:pt>
                <c:pt idx="7463">
                  <c:v>7189.2200000194134</c:v>
                </c:pt>
                <c:pt idx="7464">
                  <c:v>7189.2400000194102</c:v>
                </c:pt>
                <c:pt idx="7465">
                  <c:v>7189.2600000194134</c:v>
                </c:pt>
                <c:pt idx="7466">
                  <c:v>7189.2800000194102</c:v>
                </c:pt>
                <c:pt idx="7467">
                  <c:v>7189.3000000194124</c:v>
                </c:pt>
                <c:pt idx="7468">
                  <c:v>7189.3200000194138</c:v>
                </c:pt>
                <c:pt idx="7469">
                  <c:v>7189.3400000194124</c:v>
                </c:pt>
                <c:pt idx="7470">
                  <c:v>7189.3600000194137</c:v>
                </c:pt>
                <c:pt idx="7471">
                  <c:v>7189.3800000194124</c:v>
                </c:pt>
                <c:pt idx="7472">
                  <c:v>7189.4000000194101</c:v>
                </c:pt>
                <c:pt idx="7473">
                  <c:v>7189.4200000194114</c:v>
                </c:pt>
                <c:pt idx="7474">
                  <c:v>7189.44000001941</c:v>
                </c:pt>
                <c:pt idx="7475">
                  <c:v>7189.4600000194114</c:v>
                </c:pt>
                <c:pt idx="7476">
                  <c:v>7189.48000001941</c:v>
                </c:pt>
                <c:pt idx="7477">
                  <c:v>7189.5000000194104</c:v>
                </c:pt>
                <c:pt idx="7478">
                  <c:v>7189.5200000194236</c:v>
                </c:pt>
                <c:pt idx="7479">
                  <c:v>7189.5400000194204</c:v>
                </c:pt>
                <c:pt idx="7480">
                  <c:v>7189.5600000194236</c:v>
                </c:pt>
                <c:pt idx="7481">
                  <c:v>7189.5800000194204</c:v>
                </c:pt>
                <c:pt idx="7482">
                  <c:v>7189.6000000194235</c:v>
                </c:pt>
                <c:pt idx="7483">
                  <c:v>7189.620000019424</c:v>
                </c:pt>
                <c:pt idx="7484">
                  <c:v>7189.6400000194235</c:v>
                </c:pt>
                <c:pt idx="7485">
                  <c:v>7189.6600000194239</c:v>
                </c:pt>
                <c:pt idx="7486">
                  <c:v>7189.6800000194235</c:v>
                </c:pt>
                <c:pt idx="7487">
                  <c:v>7189.7000000194203</c:v>
                </c:pt>
                <c:pt idx="7488">
                  <c:v>7189.7200000194234</c:v>
                </c:pt>
                <c:pt idx="7489">
                  <c:v>7189.7400000194202</c:v>
                </c:pt>
                <c:pt idx="7490">
                  <c:v>7189.7600000194234</c:v>
                </c:pt>
                <c:pt idx="7491">
                  <c:v>7189.7800000194202</c:v>
                </c:pt>
                <c:pt idx="7492">
                  <c:v>7189.8000000194224</c:v>
                </c:pt>
                <c:pt idx="7493">
                  <c:v>7189.8200000194238</c:v>
                </c:pt>
                <c:pt idx="7494">
                  <c:v>7189.8400000194224</c:v>
                </c:pt>
                <c:pt idx="7495">
                  <c:v>7189.8600000194238</c:v>
                </c:pt>
                <c:pt idx="7496">
                  <c:v>7189.8800000194224</c:v>
                </c:pt>
                <c:pt idx="7497">
                  <c:v>7189.9000000194201</c:v>
                </c:pt>
                <c:pt idx="7498">
                  <c:v>7189.9200000194214</c:v>
                </c:pt>
                <c:pt idx="7499">
                  <c:v>7189.94000001942</c:v>
                </c:pt>
                <c:pt idx="7500">
                  <c:v>7189.9600000194314</c:v>
                </c:pt>
                <c:pt idx="7501">
                  <c:v>7189.98000001943</c:v>
                </c:pt>
                <c:pt idx="7502">
                  <c:v>7190.0000000194304</c:v>
                </c:pt>
                <c:pt idx="7503">
                  <c:v>7190.0200000194336</c:v>
                </c:pt>
                <c:pt idx="7504">
                  <c:v>7190.0400000194304</c:v>
                </c:pt>
                <c:pt idx="7505">
                  <c:v>7190.0600000194336</c:v>
                </c:pt>
                <c:pt idx="7506">
                  <c:v>7190.0800000194304</c:v>
                </c:pt>
                <c:pt idx="7507">
                  <c:v>7190.1000000194335</c:v>
                </c:pt>
                <c:pt idx="7508">
                  <c:v>7190.120000019434</c:v>
                </c:pt>
                <c:pt idx="7509">
                  <c:v>7190.1400000194335</c:v>
                </c:pt>
                <c:pt idx="7510">
                  <c:v>7190.1600000194339</c:v>
                </c:pt>
                <c:pt idx="7511">
                  <c:v>7190.1800000194335</c:v>
                </c:pt>
                <c:pt idx="7512">
                  <c:v>7190.2000000194303</c:v>
                </c:pt>
                <c:pt idx="7513">
                  <c:v>7190.2200000194334</c:v>
                </c:pt>
                <c:pt idx="7514">
                  <c:v>7190.2400000194302</c:v>
                </c:pt>
                <c:pt idx="7515">
                  <c:v>7190.2600000194334</c:v>
                </c:pt>
                <c:pt idx="7516">
                  <c:v>7190.2800000194302</c:v>
                </c:pt>
                <c:pt idx="7517">
                  <c:v>7190.3000000194324</c:v>
                </c:pt>
                <c:pt idx="7518">
                  <c:v>7190.3200000194338</c:v>
                </c:pt>
                <c:pt idx="7519">
                  <c:v>7190.3400000194324</c:v>
                </c:pt>
                <c:pt idx="7520">
                  <c:v>7190.3600000194338</c:v>
                </c:pt>
                <c:pt idx="7521">
                  <c:v>7190.3800000194324</c:v>
                </c:pt>
                <c:pt idx="7522">
                  <c:v>7190.4000000194301</c:v>
                </c:pt>
                <c:pt idx="7523">
                  <c:v>7190.4200000194414</c:v>
                </c:pt>
                <c:pt idx="7524">
                  <c:v>7190.44000001944</c:v>
                </c:pt>
                <c:pt idx="7525">
                  <c:v>7190.4600000194414</c:v>
                </c:pt>
                <c:pt idx="7526">
                  <c:v>7190.48000001944</c:v>
                </c:pt>
                <c:pt idx="7527">
                  <c:v>7190.5000000194404</c:v>
                </c:pt>
                <c:pt idx="7528">
                  <c:v>7190.5200000194436</c:v>
                </c:pt>
                <c:pt idx="7529">
                  <c:v>7190.5400000194404</c:v>
                </c:pt>
                <c:pt idx="7530">
                  <c:v>7190.5600000194436</c:v>
                </c:pt>
                <c:pt idx="7531">
                  <c:v>7190.5800000194404</c:v>
                </c:pt>
                <c:pt idx="7532">
                  <c:v>7190.6000000194435</c:v>
                </c:pt>
                <c:pt idx="7533">
                  <c:v>7190.620000019444</c:v>
                </c:pt>
                <c:pt idx="7534">
                  <c:v>7190.6400000194435</c:v>
                </c:pt>
                <c:pt idx="7535">
                  <c:v>7190.6600000194439</c:v>
                </c:pt>
                <c:pt idx="7536">
                  <c:v>7190.6800000194435</c:v>
                </c:pt>
                <c:pt idx="7537">
                  <c:v>7190.7000000194403</c:v>
                </c:pt>
                <c:pt idx="7538">
                  <c:v>7190.7200000194434</c:v>
                </c:pt>
                <c:pt idx="7539">
                  <c:v>7190.7400000194402</c:v>
                </c:pt>
                <c:pt idx="7540">
                  <c:v>7190.7600000194434</c:v>
                </c:pt>
                <c:pt idx="7541">
                  <c:v>7190.7800000194402</c:v>
                </c:pt>
                <c:pt idx="7542">
                  <c:v>7190.8000000194434</c:v>
                </c:pt>
                <c:pt idx="7543">
                  <c:v>7190.8200000194438</c:v>
                </c:pt>
                <c:pt idx="7544">
                  <c:v>7190.8400000194424</c:v>
                </c:pt>
                <c:pt idx="7545">
                  <c:v>7190.8600000194438</c:v>
                </c:pt>
                <c:pt idx="7546">
                  <c:v>7190.8800000194524</c:v>
                </c:pt>
                <c:pt idx="7547">
                  <c:v>7190.9000000194501</c:v>
                </c:pt>
                <c:pt idx="7548">
                  <c:v>7190.9200000194514</c:v>
                </c:pt>
                <c:pt idx="7549">
                  <c:v>7190.9400000194501</c:v>
                </c:pt>
                <c:pt idx="7550">
                  <c:v>7190.9600000194514</c:v>
                </c:pt>
                <c:pt idx="7551">
                  <c:v>7190.98000001945</c:v>
                </c:pt>
                <c:pt idx="7552">
                  <c:v>7191.0000000194514</c:v>
                </c:pt>
                <c:pt idx="7553">
                  <c:v>7191.0200000194536</c:v>
                </c:pt>
                <c:pt idx="7554">
                  <c:v>7191.0400000194504</c:v>
                </c:pt>
                <c:pt idx="7555">
                  <c:v>7191.0600000194536</c:v>
                </c:pt>
                <c:pt idx="7556">
                  <c:v>7191.0800000194504</c:v>
                </c:pt>
                <c:pt idx="7557">
                  <c:v>7191.1000000194535</c:v>
                </c:pt>
                <c:pt idx="7558">
                  <c:v>7191.120000019454</c:v>
                </c:pt>
                <c:pt idx="7559">
                  <c:v>7191.1400000194535</c:v>
                </c:pt>
                <c:pt idx="7560">
                  <c:v>7191.1600000194539</c:v>
                </c:pt>
                <c:pt idx="7561">
                  <c:v>7191.1800000194535</c:v>
                </c:pt>
                <c:pt idx="7562">
                  <c:v>7191.2000000194503</c:v>
                </c:pt>
                <c:pt idx="7563">
                  <c:v>7191.2200000194534</c:v>
                </c:pt>
                <c:pt idx="7564">
                  <c:v>7191.2400000194502</c:v>
                </c:pt>
                <c:pt idx="7565">
                  <c:v>7191.2600000194534</c:v>
                </c:pt>
                <c:pt idx="7566">
                  <c:v>7191.2800000194502</c:v>
                </c:pt>
                <c:pt idx="7567">
                  <c:v>7191.3000000194534</c:v>
                </c:pt>
                <c:pt idx="7568">
                  <c:v>7191.3200000194538</c:v>
                </c:pt>
                <c:pt idx="7569">
                  <c:v>7191.3400000194624</c:v>
                </c:pt>
                <c:pt idx="7570">
                  <c:v>7191.3600000194638</c:v>
                </c:pt>
                <c:pt idx="7571">
                  <c:v>7191.3800000194624</c:v>
                </c:pt>
                <c:pt idx="7572">
                  <c:v>7191.4000000194601</c:v>
                </c:pt>
                <c:pt idx="7573">
                  <c:v>7191.4200000194614</c:v>
                </c:pt>
                <c:pt idx="7574">
                  <c:v>7191.4400000194601</c:v>
                </c:pt>
                <c:pt idx="7575">
                  <c:v>7191.4600000194614</c:v>
                </c:pt>
                <c:pt idx="7576">
                  <c:v>7191.48000001946</c:v>
                </c:pt>
                <c:pt idx="7577">
                  <c:v>7191.5000000194614</c:v>
                </c:pt>
                <c:pt idx="7578">
                  <c:v>7191.5200000194636</c:v>
                </c:pt>
                <c:pt idx="7579">
                  <c:v>7191.5400000194604</c:v>
                </c:pt>
                <c:pt idx="7580">
                  <c:v>7191.5600000194636</c:v>
                </c:pt>
                <c:pt idx="7581">
                  <c:v>7191.5800000194604</c:v>
                </c:pt>
                <c:pt idx="7582">
                  <c:v>7191.6000000194636</c:v>
                </c:pt>
                <c:pt idx="7583">
                  <c:v>7191.620000019464</c:v>
                </c:pt>
                <c:pt idx="7584">
                  <c:v>7191.6400000194635</c:v>
                </c:pt>
                <c:pt idx="7585">
                  <c:v>7191.660000019464</c:v>
                </c:pt>
                <c:pt idx="7586">
                  <c:v>7191.6800000194635</c:v>
                </c:pt>
                <c:pt idx="7587">
                  <c:v>7191.7000000194603</c:v>
                </c:pt>
                <c:pt idx="7588">
                  <c:v>7191.7200000194634</c:v>
                </c:pt>
                <c:pt idx="7589">
                  <c:v>7191.7400000194602</c:v>
                </c:pt>
                <c:pt idx="7590">
                  <c:v>7191.7600000194634</c:v>
                </c:pt>
                <c:pt idx="7591">
                  <c:v>7191.7800000194602</c:v>
                </c:pt>
                <c:pt idx="7592">
                  <c:v>7191.8000000194734</c:v>
                </c:pt>
                <c:pt idx="7593">
                  <c:v>7191.8200000194738</c:v>
                </c:pt>
                <c:pt idx="7594">
                  <c:v>7191.8400000194724</c:v>
                </c:pt>
                <c:pt idx="7595">
                  <c:v>7191.8600000194738</c:v>
                </c:pt>
                <c:pt idx="7596">
                  <c:v>7191.8800000194724</c:v>
                </c:pt>
                <c:pt idx="7597">
                  <c:v>7191.9000000194701</c:v>
                </c:pt>
                <c:pt idx="7598">
                  <c:v>7191.9200000194714</c:v>
                </c:pt>
                <c:pt idx="7599">
                  <c:v>7191.9400000194701</c:v>
                </c:pt>
                <c:pt idx="7600">
                  <c:v>7191.9600000194714</c:v>
                </c:pt>
                <c:pt idx="7601">
                  <c:v>7191.98000001947</c:v>
                </c:pt>
                <c:pt idx="7602">
                  <c:v>7192.0000000194714</c:v>
                </c:pt>
                <c:pt idx="7603">
                  <c:v>7192.0200000194736</c:v>
                </c:pt>
                <c:pt idx="7604">
                  <c:v>7192.0400000194704</c:v>
                </c:pt>
                <c:pt idx="7605">
                  <c:v>7192.0600000194736</c:v>
                </c:pt>
                <c:pt idx="7606">
                  <c:v>7192.0800000194704</c:v>
                </c:pt>
                <c:pt idx="7607">
                  <c:v>7192.1000000194736</c:v>
                </c:pt>
                <c:pt idx="7608">
                  <c:v>7192.120000019474</c:v>
                </c:pt>
                <c:pt idx="7609">
                  <c:v>7192.1400000194735</c:v>
                </c:pt>
                <c:pt idx="7610">
                  <c:v>7192.160000019474</c:v>
                </c:pt>
                <c:pt idx="7611">
                  <c:v>7192.1800000194735</c:v>
                </c:pt>
                <c:pt idx="7612">
                  <c:v>7192.2000000194703</c:v>
                </c:pt>
                <c:pt idx="7613">
                  <c:v>7192.2200000194734</c:v>
                </c:pt>
                <c:pt idx="7614">
                  <c:v>7192.2400000194702</c:v>
                </c:pt>
                <c:pt idx="7615">
                  <c:v>7192.2600000194834</c:v>
                </c:pt>
                <c:pt idx="7616">
                  <c:v>7192.2800000194802</c:v>
                </c:pt>
                <c:pt idx="7617">
                  <c:v>7192.3000000194834</c:v>
                </c:pt>
                <c:pt idx="7618">
                  <c:v>7192.3200000194838</c:v>
                </c:pt>
                <c:pt idx="7619">
                  <c:v>7192.3400000194824</c:v>
                </c:pt>
                <c:pt idx="7620">
                  <c:v>7192.3600000194838</c:v>
                </c:pt>
                <c:pt idx="7621">
                  <c:v>7192.3800000194824</c:v>
                </c:pt>
                <c:pt idx="7622">
                  <c:v>7192.4000000194801</c:v>
                </c:pt>
                <c:pt idx="7623">
                  <c:v>7192.4200000194814</c:v>
                </c:pt>
                <c:pt idx="7624">
                  <c:v>7192.4400000194801</c:v>
                </c:pt>
                <c:pt idx="7625">
                  <c:v>7192.4600000194814</c:v>
                </c:pt>
                <c:pt idx="7626">
                  <c:v>7192.48000001948</c:v>
                </c:pt>
                <c:pt idx="7627">
                  <c:v>7192.5000000194814</c:v>
                </c:pt>
                <c:pt idx="7628">
                  <c:v>7192.5200000194836</c:v>
                </c:pt>
                <c:pt idx="7629">
                  <c:v>7192.5400000194804</c:v>
                </c:pt>
                <c:pt idx="7630">
                  <c:v>7192.5600000194836</c:v>
                </c:pt>
                <c:pt idx="7631">
                  <c:v>7192.5800000194804</c:v>
                </c:pt>
                <c:pt idx="7632">
                  <c:v>7192.6000000194836</c:v>
                </c:pt>
                <c:pt idx="7633">
                  <c:v>7192.620000019484</c:v>
                </c:pt>
                <c:pt idx="7634">
                  <c:v>7192.6400000194835</c:v>
                </c:pt>
                <c:pt idx="7635">
                  <c:v>7192.660000019484</c:v>
                </c:pt>
                <c:pt idx="7636">
                  <c:v>7192.6800000194835</c:v>
                </c:pt>
                <c:pt idx="7637">
                  <c:v>7192.7000000194803</c:v>
                </c:pt>
                <c:pt idx="7638">
                  <c:v>7192.7200000194935</c:v>
                </c:pt>
                <c:pt idx="7639">
                  <c:v>7192.7400000194903</c:v>
                </c:pt>
                <c:pt idx="7640">
                  <c:v>7192.7600000194934</c:v>
                </c:pt>
                <c:pt idx="7641">
                  <c:v>7192.7800000194902</c:v>
                </c:pt>
                <c:pt idx="7642">
                  <c:v>7192.8000000194934</c:v>
                </c:pt>
                <c:pt idx="7643">
                  <c:v>7192.8200000194938</c:v>
                </c:pt>
                <c:pt idx="7644">
                  <c:v>7192.8400000194924</c:v>
                </c:pt>
                <c:pt idx="7645">
                  <c:v>7192.8600000194938</c:v>
                </c:pt>
                <c:pt idx="7646">
                  <c:v>7192.8800000194924</c:v>
                </c:pt>
                <c:pt idx="7647">
                  <c:v>7192.9000000194901</c:v>
                </c:pt>
                <c:pt idx="7648">
                  <c:v>7192.9200000194924</c:v>
                </c:pt>
                <c:pt idx="7649">
                  <c:v>7192.9400000194901</c:v>
                </c:pt>
                <c:pt idx="7650">
                  <c:v>7192.9600000194914</c:v>
                </c:pt>
                <c:pt idx="7651">
                  <c:v>7192.98000001949</c:v>
                </c:pt>
                <c:pt idx="7652">
                  <c:v>7193.0000000194914</c:v>
                </c:pt>
                <c:pt idx="7653">
                  <c:v>7193.0200000194936</c:v>
                </c:pt>
                <c:pt idx="7654">
                  <c:v>7193.0400000194904</c:v>
                </c:pt>
                <c:pt idx="7655">
                  <c:v>7193.0600000194936</c:v>
                </c:pt>
                <c:pt idx="7656">
                  <c:v>7193.0800000194904</c:v>
                </c:pt>
                <c:pt idx="7657">
                  <c:v>7193.1000000194936</c:v>
                </c:pt>
                <c:pt idx="7658">
                  <c:v>7193.120000019494</c:v>
                </c:pt>
                <c:pt idx="7659">
                  <c:v>7193.1400000194935</c:v>
                </c:pt>
                <c:pt idx="7660">
                  <c:v>7193.160000019494</c:v>
                </c:pt>
                <c:pt idx="7661">
                  <c:v>7193.1800000195035</c:v>
                </c:pt>
                <c:pt idx="7662">
                  <c:v>7193.2000000195003</c:v>
                </c:pt>
                <c:pt idx="7663">
                  <c:v>7193.2200000195035</c:v>
                </c:pt>
                <c:pt idx="7664">
                  <c:v>7193.2400000195003</c:v>
                </c:pt>
                <c:pt idx="7665">
                  <c:v>7193.2600000195034</c:v>
                </c:pt>
                <c:pt idx="7666">
                  <c:v>7193.2800000195002</c:v>
                </c:pt>
                <c:pt idx="7667">
                  <c:v>7193.3000000195034</c:v>
                </c:pt>
                <c:pt idx="7668">
                  <c:v>7193.3200000195038</c:v>
                </c:pt>
                <c:pt idx="7669">
                  <c:v>7193.3400000195024</c:v>
                </c:pt>
                <c:pt idx="7670">
                  <c:v>7193.3600000195038</c:v>
                </c:pt>
                <c:pt idx="7671">
                  <c:v>7193.3800000195024</c:v>
                </c:pt>
                <c:pt idx="7672">
                  <c:v>7193.4000000195001</c:v>
                </c:pt>
                <c:pt idx="7673">
                  <c:v>7193.4200000195024</c:v>
                </c:pt>
                <c:pt idx="7674">
                  <c:v>7193.4400000195001</c:v>
                </c:pt>
                <c:pt idx="7675">
                  <c:v>7193.4600000195014</c:v>
                </c:pt>
                <c:pt idx="7676">
                  <c:v>7193.4800000195</c:v>
                </c:pt>
                <c:pt idx="7677">
                  <c:v>7193.5000000195014</c:v>
                </c:pt>
                <c:pt idx="7678">
                  <c:v>7193.5200000195036</c:v>
                </c:pt>
                <c:pt idx="7679">
                  <c:v>7193.5400000195004</c:v>
                </c:pt>
                <c:pt idx="7680">
                  <c:v>7193.5600000195036</c:v>
                </c:pt>
                <c:pt idx="7681">
                  <c:v>7193.5800000195004</c:v>
                </c:pt>
                <c:pt idx="7682">
                  <c:v>7193.6000000195036</c:v>
                </c:pt>
                <c:pt idx="7683">
                  <c:v>7193.620000019504</c:v>
                </c:pt>
                <c:pt idx="7684">
                  <c:v>7193.6400000195135</c:v>
                </c:pt>
                <c:pt idx="7685">
                  <c:v>7193.660000019514</c:v>
                </c:pt>
                <c:pt idx="7686">
                  <c:v>7193.6800000195135</c:v>
                </c:pt>
                <c:pt idx="7687">
                  <c:v>7193.7000000195103</c:v>
                </c:pt>
                <c:pt idx="7688">
                  <c:v>7193.7200000195135</c:v>
                </c:pt>
                <c:pt idx="7689">
                  <c:v>7193.7400000195103</c:v>
                </c:pt>
                <c:pt idx="7690">
                  <c:v>7193.7600000195134</c:v>
                </c:pt>
                <c:pt idx="7691">
                  <c:v>7193.7800000195102</c:v>
                </c:pt>
                <c:pt idx="7692">
                  <c:v>7193.8000000195134</c:v>
                </c:pt>
                <c:pt idx="7693">
                  <c:v>7193.8200000195138</c:v>
                </c:pt>
                <c:pt idx="7694">
                  <c:v>7193.8400000195124</c:v>
                </c:pt>
                <c:pt idx="7695">
                  <c:v>7193.8600000195138</c:v>
                </c:pt>
                <c:pt idx="7696">
                  <c:v>7193.8800000195124</c:v>
                </c:pt>
                <c:pt idx="7697">
                  <c:v>7193.9000000195101</c:v>
                </c:pt>
                <c:pt idx="7698">
                  <c:v>7193.9200000195124</c:v>
                </c:pt>
                <c:pt idx="7699">
                  <c:v>7193.9400000195101</c:v>
                </c:pt>
                <c:pt idx="7700">
                  <c:v>7193.9600000195114</c:v>
                </c:pt>
                <c:pt idx="7701">
                  <c:v>7193.98000001951</c:v>
                </c:pt>
                <c:pt idx="7702">
                  <c:v>7194.0000000195114</c:v>
                </c:pt>
                <c:pt idx="7703">
                  <c:v>7194.0200000195136</c:v>
                </c:pt>
                <c:pt idx="7704">
                  <c:v>7194.0400000195104</c:v>
                </c:pt>
                <c:pt idx="7705">
                  <c:v>7194.0600000195136</c:v>
                </c:pt>
                <c:pt idx="7706">
                  <c:v>7194.0800000195104</c:v>
                </c:pt>
                <c:pt idx="7707">
                  <c:v>7194.1000000195236</c:v>
                </c:pt>
                <c:pt idx="7708">
                  <c:v>7194.120000019524</c:v>
                </c:pt>
                <c:pt idx="7709">
                  <c:v>7194.1400000195235</c:v>
                </c:pt>
                <c:pt idx="7710">
                  <c:v>7194.160000019524</c:v>
                </c:pt>
                <c:pt idx="7711">
                  <c:v>7194.1800000195235</c:v>
                </c:pt>
                <c:pt idx="7712">
                  <c:v>7194.2000000195203</c:v>
                </c:pt>
                <c:pt idx="7713">
                  <c:v>7194.2200000195235</c:v>
                </c:pt>
                <c:pt idx="7714">
                  <c:v>7194.2400000195203</c:v>
                </c:pt>
                <c:pt idx="7715">
                  <c:v>7194.2600000195234</c:v>
                </c:pt>
                <c:pt idx="7716">
                  <c:v>7194.2800000195202</c:v>
                </c:pt>
                <c:pt idx="7717">
                  <c:v>7194.3000000195234</c:v>
                </c:pt>
                <c:pt idx="7718">
                  <c:v>7194.3200000195238</c:v>
                </c:pt>
                <c:pt idx="7719">
                  <c:v>7194.3400000195224</c:v>
                </c:pt>
                <c:pt idx="7720">
                  <c:v>7194.3600000195238</c:v>
                </c:pt>
                <c:pt idx="7721">
                  <c:v>7194.3800000195224</c:v>
                </c:pt>
                <c:pt idx="7722">
                  <c:v>7194.4000000195201</c:v>
                </c:pt>
                <c:pt idx="7723">
                  <c:v>7194.4200000195224</c:v>
                </c:pt>
                <c:pt idx="7724">
                  <c:v>7194.4400000195201</c:v>
                </c:pt>
                <c:pt idx="7725">
                  <c:v>7194.4600000195214</c:v>
                </c:pt>
                <c:pt idx="7726">
                  <c:v>7194.48000001952</c:v>
                </c:pt>
                <c:pt idx="7727">
                  <c:v>7194.5000000195214</c:v>
                </c:pt>
                <c:pt idx="7728">
                  <c:v>7194.5200000195236</c:v>
                </c:pt>
                <c:pt idx="7729">
                  <c:v>7194.5400000195204</c:v>
                </c:pt>
                <c:pt idx="7730">
                  <c:v>7194.5600000195336</c:v>
                </c:pt>
                <c:pt idx="7731">
                  <c:v>7194.5800000195304</c:v>
                </c:pt>
                <c:pt idx="7732">
                  <c:v>7194.6000000195336</c:v>
                </c:pt>
                <c:pt idx="7733">
                  <c:v>7194.620000019534</c:v>
                </c:pt>
                <c:pt idx="7734">
                  <c:v>7194.6400000195335</c:v>
                </c:pt>
                <c:pt idx="7735">
                  <c:v>7194.660000019534</c:v>
                </c:pt>
                <c:pt idx="7736">
                  <c:v>7194.6800000195335</c:v>
                </c:pt>
                <c:pt idx="7737">
                  <c:v>7194.7000000195303</c:v>
                </c:pt>
                <c:pt idx="7738">
                  <c:v>7194.7200000195335</c:v>
                </c:pt>
                <c:pt idx="7739">
                  <c:v>7194.7400000195303</c:v>
                </c:pt>
                <c:pt idx="7740">
                  <c:v>7194.7600000195334</c:v>
                </c:pt>
                <c:pt idx="7741">
                  <c:v>7194.7800000195302</c:v>
                </c:pt>
                <c:pt idx="7742">
                  <c:v>7194.8000000195334</c:v>
                </c:pt>
                <c:pt idx="7743">
                  <c:v>7194.8200000195338</c:v>
                </c:pt>
                <c:pt idx="7744">
                  <c:v>7194.8400000195334</c:v>
                </c:pt>
                <c:pt idx="7745">
                  <c:v>7194.8600000195338</c:v>
                </c:pt>
                <c:pt idx="7746">
                  <c:v>7194.8800000195324</c:v>
                </c:pt>
                <c:pt idx="7747">
                  <c:v>7194.9000000195301</c:v>
                </c:pt>
                <c:pt idx="7748">
                  <c:v>7194.9200000195324</c:v>
                </c:pt>
                <c:pt idx="7749">
                  <c:v>7194.9400000195301</c:v>
                </c:pt>
                <c:pt idx="7750">
                  <c:v>7194.9600000195314</c:v>
                </c:pt>
                <c:pt idx="7751">
                  <c:v>7194.9800000195301</c:v>
                </c:pt>
                <c:pt idx="7752">
                  <c:v>7195.0000000195414</c:v>
                </c:pt>
                <c:pt idx="7753">
                  <c:v>7195.0200000195437</c:v>
                </c:pt>
                <c:pt idx="7754">
                  <c:v>7195.0400000195414</c:v>
                </c:pt>
                <c:pt idx="7755">
                  <c:v>7195.0600000195436</c:v>
                </c:pt>
                <c:pt idx="7756">
                  <c:v>7195.0800000195404</c:v>
                </c:pt>
                <c:pt idx="7757">
                  <c:v>7195.1000000195436</c:v>
                </c:pt>
                <c:pt idx="7758">
                  <c:v>7195.120000019544</c:v>
                </c:pt>
                <c:pt idx="7759">
                  <c:v>7195.1400000195435</c:v>
                </c:pt>
                <c:pt idx="7760">
                  <c:v>7195.160000019544</c:v>
                </c:pt>
                <c:pt idx="7761">
                  <c:v>7195.1800000195435</c:v>
                </c:pt>
                <c:pt idx="7762">
                  <c:v>7195.2000000195403</c:v>
                </c:pt>
                <c:pt idx="7763">
                  <c:v>7195.2200000195435</c:v>
                </c:pt>
                <c:pt idx="7764">
                  <c:v>7195.2400000195403</c:v>
                </c:pt>
                <c:pt idx="7765">
                  <c:v>7195.2600000195434</c:v>
                </c:pt>
                <c:pt idx="7766">
                  <c:v>7195.2800000195402</c:v>
                </c:pt>
                <c:pt idx="7767">
                  <c:v>7195.3000000195434</c:v>
                </c:pt>
                <c:pt idx="7768">
                  <c:v>7195.3200000195438</c:v>
                </c:pt>
                <c:pt idx="7769">
                  <c:v>7195.3400000195434</c:v>
                </c:pt>
                <c:pt idx="7770">
                  <c:v>7195.3600000195438</c:v>
                </c:pt>
                <c:pt idx="7771">
                  <c:v>7195.3800000195424</c:v>
                </c:pt>
                <c:pt idx="7772">
                  <c:v>7195.4000000195401</c:v>
                </c:pt>
                <c:pt idx="7773">
                  <c:v>7195.4200000195424</c:v>
                </c:pt>
                <c:pt idx="7774">
                  <c:v>7195.4400000195401</c:v>
                </c:pt>
                <c:pt idx="7775">
                  <c:v>7195.4600000195514</c:v>
                </c:pt>
                <c:pt idx="7776">
                  <c:v>7195.4800000195501</c:v>
                </c:pt>
                <c:pt idx="7777">
                  <c:v>7195.5000000195514</c:v>
                </c:pt>
                <c:pt idx="7778">
                  <c:v>7195.5200000195537</c:v>
                </c:pt>
                <c:pt idx="7779">
                  <c:v>7195.5400000195514</c:v>
                </c:pt>
                <c:pt idx="7780">
                  <c:v>7195.5600000195536</c:v>
                </c:pt>
                <c:pt idx="7781">
                  <c:v>7195.5800000195504</c:v>
                </c:pt>
                <c:pt idx="7782">
                  <c:v>7195.6000000195536</c:v>
                </c:pt>
                <c:pt idx="7783">
                  <c:v>7195.620000019554</c:v>
                </c:pt>
                <c:pt idx="7784">
                  <c:v>7195.6400000195536</c:v>
                </c:pt>
                <c:pt idx="7785">
                  <c:v>7195.660000019554</c:v>
                </c:pt>
                <c:pt idx="7786">
                  <c:v>7195.6800000195535</c:v>
                </c:pt>
                <c:pt idx="7787">
                  <c:v>7195.7000000195503</c:v>
                </c:pt>
                <c:pt idx="7788">
                  <c:v>7195.7200000195535</c:v>
                </c:pt>
                <c:pt idx="7789">
                  <c:v>7195.7400000195503</c:v>
                </c:pt>
                <c:pt idx="7790">
                  <c:v>7195.7600000195534</c:v>
                </c:pt>
                <c:pt idx="7791">
                  <c:v>7195.7800000195502</c:v>
                </c:pt>
                <c:pt idx="7792">
                  <c:v>7195.8000000195534</c:v>
                </c:pt>
                <c:pt idx="7793">
                  <c:v>7195.8200000195538</c:v>
                </c:pt>
                <c:pt idx="7794">
                  <c:v>7195.8400000195534</c:v>
                </c:pt>
                <c:pt idx="7795">
                  <c:v>7195.8600000195538</c:v>
                </c:pt>
                <c:pt idx="7796">
                  <c:v>7195.8800000195524</c:v>
                </c:pt>
                <c:pt idx="7797">
                  <c:v>7195.9000000195501</c:v>
                </c:pt>
                <c:pt idx="7798">
                  <c:v>7195.9200000195624</c:v>
                </c:pt>
                <c:pt idx="7799">
                  <c:v>7195.9400000195601</c:v>
                </c:pt>
                <c:pt idx="7800">
                  <c:v>7195.9600000195614</c:v>
                </c:pt>
                <c:pt idx="7801">
                  <c:v>7195.9800000195601</c:v>
                </c:pt>
                <c:pt idx="7802">
                  <c:v>7196.0000000195614</c:v>
                </c:pt>
                <c:pt idx="7803">
                  <c:v>7196.0200000195637</c:v>
                </c:pt>
                <c:pt idx="7804">
                  <c:v>7196.0400000195614</c:v>
                </c:pt>
                <c:pt idx="7805">
                  <c:v>7196.0600000195636</c:v>
                </c:pt>
                <c:pt idx="7806">
                  <c:v>7196.0800000195604</c:v>
                </c:pt>
                <c:pt idx="7807">
                  <c:v>7196.1000000195636</c:v>
                </c:pt>
                <c:pt idx="7808">
                  <c:v>7196.120000019564</c:v>
                </c:pt>
                <c:pt idx="7809">
                  <c:v>7196.1400000195636</c:v>
                </c:pt>
                <c:pt idx="7810">
                  <c:v>7196.160000019564</c:v>
                </c:pt>
                <c:pt idx="7811">
                  <c:v>7196.1800000195635</c:v>
                </c:pt>
                <c:pt idx="7812">
                  <c:v>7196.2000000195603</c:v>
                </c:pt>
                <c:pt idx="7813">
                  <c:v>7196.2200000195635</c:v>
                </c:pt>
                <c:pt idx="7814">
                  <c:v>7196.2400000195603</c:v>
                </c:pt>
                <c:pt idx="7815">
                  <c:v>7196.2600000195634</c:v>
                </c:pt>
                <c:pt idx="7816">
                  <c:v>7196.2800000195602</c:v>
                </c:pt>
                <c:pt idx="7817">
                  <c:v>7196.3000000195634</c:v>
                </c:pt>
                <c:pt idx="7818">
                  <c:v>7196.3200000195638</c:v>
                </c:pt>
                <c:pt idx="7819">
                  <c:v>7196.3400000195634</c:v>
                </c:pt>
                <c:pt idx="7820">
                  <c:v>7196.3600000195638</c:v>
                </c:pt>
                <c:pt idx="7821">
                  <c:v>7196.3800000195724</c:v>
                </c:pt>
                <c:pt idx="7822">
                  <c:v>7196.4000000195701</c:v>
                </c:pt>
                <c:pt idx="7823">
                  <c:v>7196.4200000195724</c:v>
                </c:pt>
                <c:pt idx="7824">
                  <c:v>7196.4400000195701</c:v>
                </c:pt>
                <c:pt idx="7825">
                  <c:v>7196.4600000195724</c:v>
                </c:pt>
                <c:pt idx="7826">
                  <c:v>7196.4800000195701</c:v>
                </c:pt>
                <c:pt idx="7827">
                  <c:v>7196.5000000195714</c:v>
                </c:pt>
                <c:pt idx="7828">
                  <c:v>7196.5200000195737</c:v>
                </c:pt>
                <c:pt idx="7829">
                  <c:v>7196.5400000195714</c:v>
                </c:pt>
                <c:pt idx="7830">
                  <c:v>7196.5600000195736</c:v>
                </c:pt>
                <c:pt idx="7831">
                  <c:v>7196.5800000195704</c:v>
                </c:pt>
                <c:pt idx="7832">
                  <c:v>7196.6000000195736</c:v>
                </c:pt>
                <c:pt idx="7833">
                  <c:v>7196.620000019574</c:v>
                </c:pt>
                <c:pt idx="7834">
                  <c:v>7196.6400000195736</c:v>
                </c:pt>
                <c:pt idx="7835">
                  <c:v>7196.660000019574</c:v>
                </c:pt>
                <c:pt idx="7836">
                  <c:v>7196.6800000195735</c:v>
                </c:pt>
                <c:pt idx="7837">
                  <c:v>7196.7000000195703</c:v>
                </c:pt>
                <c:pt idx="7838">
                  <c:v>7196.7200000195735</c:v>
                </c:pt>
                <c:pt idx="7839">
                  <c:v>7196.7400000195703</c:v>
                </c:pt>
                <c:pt idx="7840">
                  <c:v>7196.7600000195735</c:v>
                </c:pt>
                <c:pt idx="7841">
                  <c:v>7196.7800000195703</c:v>
                </c:pt>
                <c:pt idx="7842">
                  <c:v>7196.8000000195734</c:v>
                </c:pt>
                <c:pt idx="7843">
                  <c:v>7196.8200000195739</c:v>
                </c:pt>
                <c:pt idx="7844">
                  <c:v>7196.8400000195834</c:v>
                </c:pt>
                <c:pt idx="7845">
                  <c:v>7196.8600000195838</c:v>
                </c:pt>
                <c:pt idx="7846">
                  <c:v>7196.8800000195824</c:v>
                </c:pt>
                <c:pt idx="7847">
                  <c:v>7196.9000000195801</c:v>
                </c:pt>
                <c:pt idx="7848">
                  <c:v>7196.9200000195824</c:v>
                </c:pt>
                <c:pt idx="7849">
                  <c:v>7196.9400000195801</c:v>
                </c:pt>
                <c:pt idx="7850">
                  <c:v>7196.9600000195824</c:v>
                </c:pt>
                <c:pt idx="7851">
                  <c:v>7196.9800000195801</c:v>
                </c:pt>
                <c:pt idx="7852">
                  <c:v>7197.0000000195814</c:v>
                </c:pt>
                <c:pt idx="7853">
                  <c:v>7197.0200000195837</c:v>
                </c:pt>
                <c:pt idx="7854">
                  <c:v>7197.0400000195814</c:v>
                </c:pt>
                <c:pt idx="7855">
                  <c:v>7197.0600000195836</c:v>
                </c:pt>
                <c:pt idx="7856">
                  <c:v>7197.0800000195804</c:v>
                </c:pt>
                <c:pt idx="7857">
                  <c:v>7197.1000000195836</c:v>
                </c:pt>
                <c:pt idx="7858">
                  <c:v>7197.120000019584</c:v>
                </c:pt>
                <c:pt idx="7859">
                  <c:v>7197.1400000195836</c:v>
                </c:pt>
                <c:pt idx="7860">
                  <c:v>7197.160000019584</c:v>
                </c:pt>
                <c:pt idx="7861">
                  <c:v>7197.1800000195835</c:v>
                </c:pt>
                <c:pt idx="7862">
                  <c:v>7197.2000000195803</c:v>
                </c:pt>
                <c:pt idx="7863">
                  <c:v>7197.2200000195835</c:v>
                </c:pt>
                <c:pt idx="7864">
                  <c:v>7197.2400000195803</c:v>
                </c:pt>
                <c:pt idx="7865">
                  <c:v>7197.2600000195835</c:v>
                </c:pt>
                <c:pt idx="7866">
                  <c:v>7197.2800000195803</c:v>
                </c:pt>
                <c:pt idx="7867">
                  <c:v>7197.3000000195934</c:v>
                </c:pt>
                <c:pt idx="7868">
                  <c:v>7197.3200000195939</c:v>
                </c:pt>
                <c:pt idx="7869">
                  <c:v>7197.3400000195934</c:v>
                </c:pt>
                <c:pt idx="7870">
                  <c:v>7197.3600000195938</c:v>
                </c:pt>
                <c:pt idx="7871">
                  <c:v>7197.3800000195924</c:v>
                </c:pt>
                <c:pt idx="7872">
                  <c:v>7197.4000000195902</c:v>
                </c:pt>
                <c:pt idx="7873">
                  <c:v>7197.4200000195924</c:v>
                </c:pt>
                <c:pt idx="7874">
                  <c:v>7197.4400000195901</c:v>
                </c:pt>
                <c:pt idx="7875">
                  <c:v>7197.4600000195924</c:v>
                </c:pt>
                <c:pt idx="7876">
                  <c:v>7197.4800000195901</c:v>
                </c:pt>
                <c:pt idx="7877">
                  <c:v>7197.5000000195914</c:v>
                </c:pt>
                <c:pt idx="7878">
                  <c:v>7197.5200000195937</c:v>
                </c:pt>
                <c:pt idx="7879">
                  <c:v>7197.5400000195914</c:v>
                </c:pt>
                <c:pt idx="7880">
                  <c:v>7197.5600000195936</c:v>
                </c:pt>
                <c:pt idx="7881">
                  <c:v>7197.5800000195904</c:v>
                </c:pt>
                <c:pt idx="7882">
                  <c:v>7197.6000000195936</c:v>
                </c:pt>
                <c:pt idx="7883">
                  <c:v>7197.620000019594</c:v>
                </c:pt>
                <c:pt idx="7884">
                  <c:v>7197.6400000195936</c:v>
                </c:pt>
                <c:pt idx="7885">
                  <c:v>7197.660000019594</c:v>
                </c:pt>
                <c:pt idx="7886">
                  <c:v>7197.6800000195935</c:v>
                </c:pt>
                <c:pt idx="7887">
                  <c:v>7197.7000000195903</c:v>
                </c:pt>
                <c:pt idx="7888">
                  <c:v>7197.7200000195935</c:v>
                </c:pt>
                <c:pt idx="7889">
                  <c:v>7197.7400000195903</c:v>
                </c:pt>
                <c:pt idx="7890">
                  <c:v>7197.7600000196035</c:v>
                </c:pt>
                <c:pt idx="7891">
                  <c:v>7197.7800000196003</c:v>
                </c:pt>
                <c:pt idx="7892">
                  <c:v>7197.8000000196034</c:v>
                </c:pt>
                <c:pt idx="7893">
                  <c:v>7197.8200000196039</c:v>
                </c:pt>
                <c:pt idx="7894">
                  <c:v>7197.8400000196034</c:v>
                </c:pt>
                <c:pt idx="7895">
                  <c:v>7197.8600000196038</c:v>
                </c:pt>
                <c:pt idx="7896">
                  <c:v>7197.8800000196024</c:v>
                </c:pt>
                <c:pt idx="7897">
                  <c:v>7197.9000000196002</c:v>
                </c:pt>
                <c:pt idx="7898">
                  <c:v>7197.9200000196024</c:v>
                </c:pt>
                <c:pt idx="7899">
                  <c:v>7197.9400000196001</c:v>
                </c:pt>
                <c:pt idx="7900">
                  <c:v>7197.9600000196024</c:v>
                </c:pt>
                <c:pt idx="7901">
                  <c:v>7197.9800000196001</c:v>
                </c:pt>
                <c:pt idx="7902">
                  <c:v>7198.0000000196014</c:v>
                </c:pt>
                <c:pt idx="7903">
                  <c:v>7198.0200000196037</c:v>
                </c:pt>
                <c:pt idx="7904">
                  <c:v>7198.0400000196014</c:v>
                </c:pt>
                <c:pt idx="7905">
                  <c:v>7198.0600000196036</c:v>
                </c:pt>
                <c:pt idx="7906">
                  <c:v>7198.0800000196004</c:v>
                </c:pt>
                <c:pt idx="7907">
                  <c:v>7198.1000000196036</c:v>
                </c:pt>
                <c:pt idx="7908">
                  <c:v>7198.120000019604</c:v>
                </c:pt>
                <c:pt idx="7909">
                  <c:v>7198.1400000196036</c:v>
                </c:pt>
                <c:pt idx="7910">
                  <c:v>7198.160000019604</c:v>
                </c:pt>
                <c:pt idx="7911">
                  <c:v>7198.1800000196035</c:v>
                </c:pt>
                <c:pt idx="7912">
                  <c:v>7198.2000000196003</c:v>
                </c:pt>
                <c:pt idx="7913">
                  <c:v>7198.2200000196135</c:v>
                </c:pt>
                <c:pt idx="7914">
                  <c:v>7198.2400000196103</c:v>
                </c:pt>
                <c:pt idx="7915">
                  <c:v>7198.2600000196135</c:v>
                </c:pt>
                <c:pt idx="7916">
                  <c:v>7198.2800000196103</c:v>
                </c:pt>
                <c:pt idx="7917">
                  <c:v>7198.3000000196134</c:v>
                </c:pt>
                <c:pt idx="7918">
                  <c:v>7198.3200000196139</c:v>
                </c:pt>
                <c:pt idx="7919">
                  <c:v>7198.3400000196134</c:v>
                </c:pt>
                <c:pt idx="7920">
                  <c:v>7198.3600000196138</c:v>
                </c:pt>
                <c:pt idx="7921">
                  <c:v>7198.3800000196134</c:v>
                </c:pt>
                <c:pt idx="7922">
                  <c:v>7198.4000000196102</c:v>
                </c:pt>
                <c:pt idx="7923">
                  <c:v>7198.4200000196124</c:v>
                </c:pt>
                <c:pt idx="7924">
                  <c:v>7198.4400000196101</c:v>
                </c:pt>
                <c:pt idx="7925">
                  <c:v>7198.4600000196124</c:v>
                </c:pt>
                <c:pt idx="7926">
                  <c:v>7198.4800000196101</c:v>
                </c:pt>
                <c:pt idx="7927">
                  <c:v>7198.5000000196114</c:v>
                </c:pt>
                <c:pt idx="7928">
                  <c:v>7198.5200000196137</c:v>
                </c:pt>
                <c:pt idx="7929">
                  <c:v>7198.5400000196114</c:v>
                </c:pt>
                <c:pt idx="7930">
                  <c:v>7198.5600000196137</c:v>
                </c:pt>
                <c:pt idx="7931">
                  <c:v>7198.5800000196114</c:v>
                </c:pt>
                <c:pt idx="7932">
                  <c:v>7198.6000000196136</c:v>
                </c:pt>
                <c:pt idx="7933">
                  <c:v>7198.6200000196141</c:v>
                </c:pt>
                <c:pt idx="7934">
                  <c:v>7198.6400000196136</c:v>
                </c:pt>
                <c:pt idx="7935">
                  <c:v>7198.660000019614</c:v>
                </c:pt>
                <c:pt idx="7936">
                  <c:v>7198.6800000196235</c:v>
                </c:pt>
                <c:pt idx="7937">
                  <c:v>7198.7000000196203</c:v>
                </c:pt>
                <c:pt idx="7938">
                  <c:v>7198.7200000196235</c:v>
                </c:pt>
                <c:pt idx="7939">
                  <c:v>7198.7400000196203</c:v>
                </c:pt>
                <c:pt idx="7940">
                  <c:v>7198.7600000196235</c:v>
                </c:pt>
                <c:pt idx="7941">
                  <c:v>7198.7800000196203</c:v>
                </c:pt>
                <c:pt idx="7942">
                  <c:v>7198.8000000196234</c:v>
                </c:pt>
                <c:pt idx="7943">
                  <c:v>7198.8200000196239</c:v>
                </c:pt>
                <c:pt idx="7944">
                  <c:v>7198.8400000196234</c:v>
                </c:pt>
                <c:pt idx="7945">
                  <c:v>7198.8600000196238</c:v>
                </c:pt>
                <c:pt idx="7946">
                  <c:v>7198.8800000196234</c:v>
                </c:pt>
                <c:pt idx="7947">
                  <c:v>7198.9000000196202</c:v>
                </c:pt>
                <c:pt idx="7948">
                  <c:v>7198.9200000196224</c:v>
                </c:pt>
                <c:pt idx="7949">
                  <c:v>7198.9400000196201</c:v>
                </c:pt>
                <c:pt idx="7950">
                  <c:v>7198.9600000196224</c:v>
                </c:pt>
                <c:pt idx="7951">
                  <c:v>7198.9800000196201</c:v>
                </c:pt>
                <c:pt idx="7952">
                  <c:v>7199.0000000196214</c:v>
                </c:pt>
                <c:pt idx="7953">
                  <c:v>7199.0200000196237</c:v>
                </c:pt>
                <c:pt idx="7954">
                  <c:v>7199.0400000196214</c:v>
                </c:pt>
                <c:pt idx="7955">
                  <c:v>7199.0600000196237</c:v>
                </c:pt>
                <c:pt idx="7956">
                  <c:v>7199.0800000196214</c:v>
                </c:pt>
                <c:pt idx="7957">
                  <c:v>7199.1000000196236</c:v>
                </c:pt>
                <c:pt idx="7958">
                  <c:v>7199.1200000196241</c:v>
                </c:pt>
                <c:pt idx="7959">
                  <c:v>7199.1400000196336</c:v>
                </c:pt>
                <c:pt idx="7960">
                  <c:v>7199.160000019634</c:v>
                </c:pt>
                <c:pt idx="7961">
                  <c:v>7199.1800000196336</c:v>
                </c:pt>
                <c:pt idx="7962">
                  <c:v>7199.2000000196304</c:v>
                </c:pt>
                <c:pt idx="7963">
                  <c:v>7199.2200000196335</c:v>
                </c:pt>
                <c:pt idx="7964">
                  <c:v>7199.2400000196303</c:v>
                </c:pt>
                <c:pt idx="7965">
                  <c:v>7199.2600000196335</c:v>
                </c:pt>
                <c:pt idx="7966">
                  <c:v>7199.2800000196303</c:v>
                </c:pt>
                <c:pt idx="7967">
                  <c:v>7199.3000000196334</c:v>
                </c:pt>
                <c:pt idx="7968">
                  <c:v>7199.3200000196339</c:v>
                </c:pt>
                <c:pt idx="7969">
                  <c:v>7199.3400000196334</c:v>
                </c:pt>
                <c:pt idx="7970">
                  <c:v>7199.3600000196338</c:v>
                </c:pt>
                <c:pt idx="7971">
                  <c:v>7199.3800000196334</c:v>
                </c:pt>
                <c:pt idx="7972">
                  <c:v>7199.4000000196302</c:v>
                </c:pt>
                <c:pt idx="7973">
                  <c:v>7199.4200000196324</c:v>
                </c:pt>
                <c:pt idx="7974">
                  <c:v>7199.4400000196301</c:v>
                </c:pt>
                <c:pt idx="7975">
                  <c:v>7199.4600000196324</c:v>
                </c:pt>
                <c:pt idx="7976">
                  <c:v>7199.4800000196301</c:v>
                </c:pt>
                <c:pt idx="7977">
                  <c:v>7199.5000000196314</c:v>
                </c:pt>
                <c:pt idx="7978">
                  <c:v>7199.5200000196337</c:v>
                </c:pt>
                <c:pt idx="7979">
                  <c:v>7199.5400000196314</c:v>
                </c:pt>
                <c:pt idx="7980">
                  <c:v>7199.5600000196337</c:v>
                </c:pt>
                <c:pt idx="7981">
                  <c:v>7199.5800000196414</c:v>
                </c:pt>
                <c:pt idx="7982">
                  <c:v>7199.6000000196436</c:v>
                </c:pt>
                <c:pt idx="7983">
                  <c:v>7199.6200000196441</c:v>
                </c:pt>
                <c:pt idx="7984">
                  <c:v>7199.6400000196436</c:v>
                </c:pt>
                <c:pt idx="7985">
                  <c:v>7199.660000019644</c:v>
                </c:pt>
                <c:pt idx="7986">
                  <c:v>7199.6800000196436</c:v>
                </c:pt>
                <c:pt idx="7987">
                  <c:v>7199.7000000196404</c:v>
                </c:pt>
                <c:pt idx="7988">
                  <c:v>7199.7200000196435</c:v>
                </c:pt>
                <c:pt idx="7989">
                  <c:v>7199.7400000196403</c:v>
                </c:pt>
                <c:pt idx="7990">
                  <c:v>7199.7600000196435</c:v>
                </c:pt>
                <c:pt idx="7991">
                  <c:v>7199.7800000196403</c:v>
                </c:pt>
                <c:pt idx="7992">
                  <c:v>7199.8000000196434</c:v>
                </c:pt>
                <c:pt idx="7993">
                  <c:v>7199.8200000196439</c:v>
                </c:pt>
                <c:pt idx="7994">
                  <c:v>7199.8400000196434</c:v>
                </c:pt>
                <c:pt idx="7995">
                  <c:v>7199.8600000196438</c:v>
                </c:pt>
                <c:pt idx="7996">
                  <c:v>7199.8800000196434</c:v>
                </c:pt>
                <c:pt idx="7997">
                  <c:v>7199.9000000196402</c:v>
                </c:pt>
                <c:pt idx="7998">
                  <c:v>7199.9200000196424</c:v>
                </c:pt>
                <c:pt idx="7999">
                  <c:v>7199.9400000196401</c:v>
                </c:pt>
                <c:pt idx="8000">
                  <c:v>7199.9600000196424</c:v>
                </c:pt>
                <c:pt idx="8001">
                  <c:v>7199.9800000196401</c:v>
                </c:pt>
                <c:pt idx="8002">
                  <c:v>7200.0000000196414</c:v>
                </c:pt>
                <c:pt idx="8003">
                  <c:v>7200.0200000196437</c:v>
                </c:pt>
                <c:pt idx="8004">
                  <c:v>7200.0400000196514</c:v>
                </c:pt>
                <c:pt idx="8005">
                  <c:v>7200.0600000196537</c:v>
                </c:pt>
                <c:pt idx="8006">
                  <c:v>7200.0800000196514</c:v>
                </c:pt>
                <c:pt idx="8007">
                  <c:v>7200.1000000196536</c:v>
                </c:pt>
                <c:pt idx="8008">
                  <c:v>7200.1200000196541</c:v>
                </c:pt>
                <c:pt idx="8009">
                  <c:v>7200.1400000196536</c:v>
                </c:pt>
                <c:pt idx="8010">
                  <c:v>7200.160000019654</c:v>
                </c:pt>
                <c:pt idx="8011">
                  <c:v>7200.1800000196536</c:v>
                </c:pt>
                <c:pt idx="8012">
                  <c:v>7200.2000000196504</c:v>
                </c:pt>
                <c:pt idx="8013">
                  <c:v>7200.2200000196535</c:v>
                </c:pt>
                <c:pt idx="8014">
                  <c:v>7200.2400000196503</c:v>
                </c:pt>
                <c:pt idx="8015">
                  <c:v>7200.2600000196535</c:v>
                </c:pt>
                <c:pt idx="8016">
                  <c:v>7200.2800000196503</c:v>
                </c:pt>
                <c:pt idx="8017">
                  <c:v>7200.3000000196535</c:v>
                </c:pt>
                <c:pt idx="8018">
                  <c:v>7200.3200000196539</c:v>
                </c:pt>
                <c:pt idx="8019">
                  <c:v>7200.3400000196534</c:v>
                </c:pt>
                <c:pt idx="8020">
                  <c:v>7200.3600000196539</c:v>
                </c:pt>
                <c:pt idx="8021">
                  <c:v>7200.3800000196534</c:v>
                </c:pt>
                <c:pt idx="8022">
                  <c:v>7200.4000000196502</c:v>
                </c:pt>
                <c:pt idx="8023">
                  <c:v>7200.4200000196524</c:v>
                </c:pt>
                <c:pt idx="8024">
                  <c:v>7200.4400000196501</c:v>
                </c:pt>
                <c:pt idx="8025">
                  <c:v>7200.4600000196524</c:v>
                </c:pt>
                <c:pt idx="8026">
                  <c:v>7200.4800000196501</c:v>
                </c:pt>
                <c:pt idx="8027">
                  <c:v>7200.5000000196624</c:v>
                </c:pt>
                <c:pt idx="8028">
                  <c:v>7200.5200000196637</c:v>
                </c:pt>
                <c:pt idx="8029">
                  <c:v>7200.5400000196614</c:v>
                </c:pt>
                <c:pt idx="8030">
                  <c:v>7200.5600000196637</c:v>
                </c:pt>
                <c:pt idx="8031">
                  <c:v>7200.5800000196614</c:v>
                </c:pt>
                <c:pt idx="8032">
                  <c:v>7200.6000000196636</c:v>
                </c:pt>
                <c:pt idx="8033">
                  <c:v>7200.6200000196641</c:v>
                </c:pt>
                <c:pt idx="8034">
                  <c:v>7200.6400000196636</c:v>
                </c:pt>
                <c:pt idx="8035">
                  <c:v>7200.660000019664</c:v>
                </c:pt>
                <c:pt idx="8036">
                  <c:v>7200.6800000196636</c:v>
                </c:pt>
                <c:pt idx="8037">
                  <c:v>7200.7000000196604</c:v>
                </c:pt>
                <c:pt idx="8038">
                  <c:v>7200.7200000196635</c:v>
                </c:pt>
                <c:pt idx="8039">
                  <c:v>7200.7400000196603</c:v>
                </c:pt>
                <c:pt idx="8040">
                  <c:v>7200.7600000196635</c:v>
                </c:pt>
                <c:pt idx="8041">
                  <c:v>7200.7800000196603</c:v>
                </c:pt>
                <c:pt idx="8042">
                  <c:v>7200.8000000196635</c:v>
                </c:pt>
                <c:pt idx="8043">
                  <c:v>7200.8200000196639</c:v>
                </c:pt>
                <c:pt idx="8044">
                  <c:v>7200.8400000196634</c:v>
                </c:pt>
                <c:pt idx="8045">
                  <c:v>7200.8600000196639</c:v>
                </c:pt>
                <c:pt idx="8046">
                  <c:v>7200.8800000196634</c:v>
                </c:pt>
                <c:pt idx="8047">
                  <c:v>7200.9000000196602</c:v>
                </c:pt>
                <c:pt idx="8048">
                  <c:v>7200.9200000196624</c:v>
                </c:pt>
                <c:pt idx="8049">
                  <c:v>7200.9400000196601</c:v>
                </c:pt>
                <c:pt idx="8050">
                  <c:v>7200.9600000196724</c:v>
                </c:pt>
                <c:pt idx="8051">
                  <c:v>7200.9800000196701</c:v>
                </c:pt>
                <c:pt idx="8052">
                  <c:v>7201.0000000196724</c:v>
                </c:pt>
                <c:pt idx="8053">
                  <c:v>7201.0200000196737</c:v>
                </c:pt>
                <c:pt idx="8054">
                  <c:v>7201.0400000196714</c:v>
                </c:pt>
                <c:pt idx="8055">
                  <c:v>7201.0600000196737</c:v>
                </c:pt>
                <c:pt idx="8056">
                  <c:v>7201.0800000196714</c:v>
                </c:pt>
                <c:pt idx="8057">
                  <c:v>7201.1000000196736</c:v>
                </c:pt>
                <c:pt idx="8058">
                  <c:v>7201.1200000196741</c:v>
                </c:pt>
                <c:pt idx="8059">
                  <c:v>7201.1400000196736</c:v>
                </c:pt>
                <c:pt idx="8060">
                  <c:v>7201.160000019674</c:v>
                </c:pt>
                <c:pt idx="8061">
                  <c:v>7201.1800000196736</c:v>
                </c:pt>
                <c:pt idx="8062">
                  <c:v>7201.2000000196704</c:v>
                </c:pt>
                <c:pt idx="8063">
                  <c:v>7201.2200000196735</c:v>
                </c:pt>
                <c:pt idx="8064">
                  <c:v>7201.2400000196703</c:v>
                </c:pt>
                <c:pt idx="8065">
                  <c:v>7201.2600000196735</c:v>
                </c:pt>
                <c:pt idx="8066">
                  <c:v>7201.2800000196703</c:v>
                </c:pt>
                <c:pt idx="8067">
                  <c:v>7201.3000000196735</c:v>
                </c:pt>
                <c:pt idx="8068">
                  <c:v>7201.3200000196739</c:v>
                </c:pt>
                <c:pt idx="8069">
                  <c:v>7201.3400000196734</c:v>
                </c:pt>
                <c:pt idx="8070">
                  <c:v>7201.3600000196739</c:v>
                </c:pt>
                <c:pt idx="8071">
                  <c:v>7201.3800000196734</c:v>
                </c:pt>
                <c:pt idx="8072">
                  <c:v>7201.4000000196702</c:v>
                </c:pt>
                <c:pt idx="8073">
                  <c:v>7201.4200000196824</c:v>
                </c:pt>
                <c:pt idx="8074">
                  <c:v>7201.4400000196802</c:v>
                </c:pt>
                <c:pt idx="8075">
                  <c:v>7201.4600000196824</c:v>
                </c:pt>
                <c:pt idx="8076">
                  <c:v>7201.4800000196801</c:v>
                </c:pt>
                <c:pt idx="8077">
                  <c:v>7201.5000000196824</c:v>
                </c:pt>
                <c:pt idx="8078">
                  <c:v>7201.5200000196837</c:v>
                </c:pt>
                <c:pt idx="8079">
                  <c:v>7201.5400000196814</c:v>
                </c:pt>
                <c:pt idx="8080">
                  <c:v>7201.5600000196837</c:v>
                </c:pt>
                <c:pt idx="8081">
                  <c:v>7201.5800000196814</c:v>
                </c:pt>
                <c:pt idx="8082">
                  <c:v>7201.6000000196836</c:v>
                </c:pt>
                <c:pt idx="8083">
                  <c:v>7201.6200000196841</c:v>
                </c:pt>
                <c:pt idx="8084">
                  <c:v>7201.6400000196836</c:v>
                </c:pt>
                <c:pt idx="8085">
                  <c:v>7201.660000019684</c:v>
                </c:pt>
                <c:pt idx="8086">
                  <c:v>7201.6800000196836</c:v>
                </c:pt>
                <c:pt idx="8087">
                  <c:v>7201.7000000196804</c:v>
                </c:pt>
                <c:pt idx="8088">
                  <c:v>7201.7200000196835</c:v>
                </c:pt>
                <c:pt idx="8089">
                  <c:v>7201.7400000196803</c:v>
                </c:pt>
                <c:pt idx="8090">
                  <c:v>7201.7600000196835</c:v>
                </c:pt>
                <c:pt idx="8091">
                  <c:v>7201.7800000196803</c:v>
                </c:pt>
                <c:pt idx="8092">
                  <c:v>7201.8000000196835</c:v>
                </c:pt>
                <c:pt idx="8093">
                  <c:v>7201.8200000196839</c:v>
                </c:pt>
                <c:pt idx="8094">
                  <c:v>7201.8400000196834</c:v>
                </c:pt>
                <c:pt idx="8095">
                  <c:v>7201.8600000196839</c:v>
                </c:pt>
                <c:pt idx="8096">
                  <c:v>7201.8800000196934</c:v>
                </c:pt>
                <c:pt idx="8097">
                  <c:v>7201.9000000196902</c:v>
                </c:pt>
                <c:pt idx="8098">
                  <c:v>7201.9200000196934</c:v>
                </c:pt>
                <c:pt idx="8099">
                  <c:v>7201.9400000196902</c:v>
                </c:pt>
                <c:pt idx="8100">
                  <c:v>7201.9600000196924</c:v>
                </c:pt>
                <c:pt idx="8101">
                  <c:v>7201.9800000196901</c:v>
                </c:pt>
                <c:pt idx="8102">
                  <c:v>7202.0000000196924</c:v>
                </c:pt>
                <c:pt idx="8103">
                  <c:v>7202.0200000196937</c:v>
                </c:pt>
                <c:pt idx="8104">
                  <c:v>7202.0400000196914</c:v>
                </c:pt>
                <c:pt idx="8105">
                  <c:v>7202.0600000196937</c:v>
                </c:pt>
                <c:pt idx="8106">
                  <c:v>7202.0800000196914</c:v>
                </c:pt>
                <c:pt idx="8107">
                  <c:v>7202.1000000196937</c:v>
                </c:pt>
                <c:pt idx="8108">
                  <c:v>7202.120000019695</c:v>
                </c:pt>
                <c:pt idx="8109">
                  <c:v>7202.1400000196936</c:v>
                </c:pt>
                <c:pt idx="8110">
                  <c:v>7202.1600000196941</c:v>
                </c:pt>
                <c:pt idx="8111">
                  <c:v>7202.1800000196936</c:v>
                </c:pt>
                <c:pt idx="8112">
                  <c:v>7202.2000000196904</c:v>
                </c:pt>
                <c:pt idx="8113">
                  <c:v>7202.2200000196935</c:v>
                </c:pt>
                <c:pt idx="8114">
                  <c:v>7202.2400000196903</c:v>
                </c:pt>
                <c:pt idx="8115">
                  <c:v>7202.2600000196935</c:v>
                </c:pt>
                <c:pt idx="8116">
                  <c:v>7202.2800000196903</c:v>
                </c:pt>
                <c:pt idx="8117">
                  <c:v>7202.3000000196935</c:v>
                </c:pt>
                <c:pt idx="8118">
                  <c:v>7202.3200000196939</c:v>
                </c:pt>
                <c:pt idx="8119">
                  <c:v>7202.3400000197034</c:v>
                </c:pt>
                <c:pt idx="8120">
                  <c:v>7202.3600000197039</c:v>
                </c:pt>
                <c:pt idx="8121">
                  <c:v>7202.3800000197034</c:v>
                </c:pt>
                <c:pt idx="8122">
                  <c:v>7202.4000000197002</c:v>
                </c:pt>
                <c:pt idx="8123">
                  <c:v>7202.4200000197034</c:v>
                </c:pt>
                <c:pt idx="8124">
                  <c:v>7202.4400000197002</c:v>
                </c:pt>
                <c:pt idx="8125">
                  <c:v>7202.4600000197024</c:v>
                </c:pt>
                <c:pt idx="8126">
                  <c:v>7202.4800000197001</c:v>
                </c:pt>
                <c:pt idx="8127">
                  <c:v>7202.5000000197024</c:v>
                </c:pt>
                <c:pt idx="8128">
                  <c:v>7202.5200000197037</c:v>
                </c:pt>
                <c:pt idx="8129">
                  <c:v>7202.5400000197014</c:v>
                </c:pt>
                <c:pt idx="8130">
                  <c:v>7202.5600000197037</c:v>
                </c:pt>
                <c:pt idx="8131">
                  <c:v>7202.5800000197014</c:v>
                </c:pt>
                <c:pt idx="8132">
                  <c:v>7202.6000000197037</c:v>
                </c:pt>
                <c:pt idx="8133">
                  <c:v>7202.6200000197041</c:v>
                </c:pt>
                <c:pt idx="8134">
                  <c:v>7202.6400000197036</c:v>
                </c:pt>
                <c:pt idx="8135">
                  <c:v>7202.6600000197041</c:v>
                </c:pt>
                <c:pt idx="8136">
                  <c:v>7202.6800000197036</c:v>
                </c:pt>
                <c:pt idx="8137">
                  <c:v>7202.7000000197004</c:v>
                </c:pt>
                <c:pt idx="8138">
                  <c:v>7202.7200000197035</c:v>
                </c:pt>
                <c:pt idx="8139">
                  <c:v>7202.7400000197003</c:v>
                </c:pt>
                <c:pt idx="8140">
                  <c:v>7202.7600000197035</c:v>
                </c:pt>
                <c:pt idx="8141">
                  <c:v>7202.7800000197003</c:v>
                </c:pt>
                <c:pt idx="8142">
                  <c:v>7202.8000000197135</c:v>
                </c:pt>
                <c:pt idx="8143">
                  <c:v>7202.8200000197139</c:v>
                </c:pt>
                <c:pt idx="8144">
                  <c:v>7202.8400000197134</c:v>
                </c:pt>
                <c:pt idx="8145">
                  <c:v>7202.8600000197139</c:v>
                </c:pt>
                <c:pt idx="8146">
                  <c:v>7202.8800000197134</c:v>
                </c:pt>
                <c:pt idx="8147">
                  <c:v>7202.9000000197102</c:v>
                </c:pt>
                <c:pt idx="8148">
                  <c:v>7202.9200000197134</c:v>
                </c:pt>
                <c:pt idx="8149">
                  <c:v>7202.9400000197102</c:v>
                </c:pt>
                <c:pt idx="8150">
                  <c:v>7202.9600000197124</c:v>
                </c:pt>
                <c:pt idx="8151">
                  <c:v>7202.9800000197101</c:v>
                </c:pt>
                <c:pt idx="8152">
                  <c:v>7203.0000000197124</c:v>
                </c:pt>
                <c:pt idx="8153">
                  <c:v>7203.0200000197137</c:v>
                </c:pt>
                <c:pt idx="8154">
                  <c:v>7203.0400000197114</c:v>
                </c:pt>
                <c:pt idx="8155">
                  <c:v>7203.0600000197137</c:v>
                </c:pt>
                <c:pt idx="8156">
                  <c:v>7203.0800000197114</c:v>
                </c:pt>
                <c:pt idx="8157">
                  <c:v>7203.1000000197137</c:v>
                </c:pt>
                <c:pt idx="8158">
                  <c:v>7203.1200000197141</c:v>
                </c:pt>
                <c:pt idx="8159">
                  <c:v>7203.1400000197136</c:v>
                </c:pt>
                <c:pt idx="8160">
                  <c:v>7203.1600000197141</c:v>
                </c:pt>
                <c:pt idx="8161">
                  <c:v>7203.1800000197136</c:v>
                </c:pt>
                <c:pt idx="8162">
                  <c:v>7203.2000000197104</c:v>
                </c:pt>
                <c:pt idx="8163">
                  <c:v>7203.2200000197136</c:v>
                </c:pt>
                <c:pt idx="8164">
                  <c:v>7203.2400000197104</c:v>
                </c:pt>
                <c:pt idx="8165">
                  <c:v>7203.2600000197235</c:v>
                </c:pt>
                <c:pt idx="8166">
                  <c:v>7203.2800000197203</c:v>
                </c:pt>
                <c:pt idx="8167">
                  <c:v>7203.3000000197235</c:v>
                </c:pt>
                <c:pt idx="8168">
                  <c:v>7203.3200000197239</c:v>
                </c:pt>
                <c:pt idx="8169">
                  <c:v>7203.3400000197234</c:v>
                </c:pt>
                <c:pt idx="8170">
                  <c:v>7203.3600000197239</c:v>
                </c:pt>
                <c:pt idx="8171">
                  <c:v>7203.3800000197234</c:v>
                </c:pt>
                <c:pt idx="8172">
                  <c:v>7203.4000000197202</c:v>
                </c:pt>
                <c:pt idx="8173">
                  <c:v>7203.4200000197234</c:v>
                </c:pt>
                <c:pt idx="8174">
                  <c:v>7203.4400000197202</c:v>
                </c:pt>
                <c:pt idx="8175">
                  <c:v>7203.4600000197224</c:v>
                </c:pt>
                <c:pt idx="8176">
                  <c:v>7203.4800000197201</c:v>
                </c:pt>
                <c:pt idx="8177">
                  <c:v>7203.5000000197224</c:v>
                </c:pt>
                <c:pt idx="8178">
                  <c:v>7203.5200000197237</c:v>
                </c:pt>
                <c:pt idx="8179">
                  <c:v>7203.5400000197214</c:v>
                </c:pt>
                <c:pt idx="8180">
                  <c:v>7203.5600000197237</c:v>
                </c:pt>
                <c:pt idx="8181">
                  <c:v>7203.5800000197214</c:v>
                </c:pt>
                <c:pt idx="8182">
                  <c:v>7203.6000000197237</c:v>
                </c:pt>
                <c:pt idx="8183">
                  <c:v>7203.6200000197241</c:v>
                </c:pt>
                <c:pt idx="8184">
                  <c:v>7203.6400000197236</c:v>
                </c:pt>
                <c:pt idx="8185">
                  <c:v>7203.6600000197241</c:v>
                </c:pt>
                <c:pt idx="8186">
                  <c:v>7203.6800000197236</c:v>
                </c:pt>
                <c:pt idx="8187">
                  <c:v>7203.7000000197204</c:v>
                </c:pt>
                <c:pt idx="8188">
                  <c:v>7203.7200000197336</c:v>
                </c:pt>
                <c:pt idx="8189">
                  <c:v>7203.7400000197304</c:v>
                </c:pt>
                <c:pt idx="8190">
                  <c:v>7203.7600000197335</c:v>
                </c:pt>
                <c:pt idx="8191">
                  <c:v>7203.7800000197303</c:v>
                </c:pt>
                <c:pt idx="8192">
                  <c:v>7203.8000000197335</c:v>
                </c:pt>
                <c:pt idx="8193">
                  <c:v>7203.8200000197339</c:v>
                </c:pt>
                <c:pt idx="8194">
                  <c:v>7203.8400000197335</c:v>
                </c:pt>
                <c:pt idx="8195">
                  <c:v>7203.8600000197339</c:v>
                </c:pt>
                <c:pt idx="8196">
                  <c:v>7203.8800000197334</c:v>
                </c:pt>
                <c:pt idx="8197">
                  <c:v>7203.9000000197302</c:v>
                </c:pt>
                <c:pt idx="8198">
                  <c:v>7203.9200000197334</c:v>
                </c:pt>
                <c:pt idx="8199">
                  <c:v>7203.9400000197302</c:v>
                </c:pt>
                <c:pt idx="8200">
                  <c:v>7203.9600000197324</c:v>
                </c:pt>
                <c:pt idx="8201">
                  <c:v>7203.9800000197301</c:v>
                </c:pt>
                <c:pt idx="8202">
                  <c:v>7204.0000000197324</c:v>
                </c:pt>
                <c:pt idx="8203">
                  <c:v>7204.0200000197337</c:v>
                </c:pt>
                <c:pt idx="8204">
                  <c:v>7204.0400000197324</c:v>
                </c:pt>
                <c:pt idx="8205">
                  <c:v>7204.0600000197337</c:v>
                </c:pt>
                <c:pt idx="8206">
                  <c:v>7204.0800000197314</c:v>
                </c:pt>
                <c:pt idx="8207">
                  <c:v>7204.1000000197337</c:v>
                </c:pt>
                <c:pt idx="8208">
                  <c:v>7204.1200000197341</c:v>
                </c:pt>
                <c:pt idx="8209">
                  <c:v>7204.1400000197336</c:v>
                </c:pt>
                <c:pt idx="8210">
                  <c:v>7204.1600000197341</c:v>
                </c:pt>
                <c:pt idx="8211">
                  <c:v>7204.1800000197436</c:v>
                </c:pt>
                <c:pt idx="8212">
                  <c:v>7204.2000000197404</c:v>
                </c:pt>
                <c:pt idx="8213">
                  <c:v>7204.2200000197436</c:v>
                </c:pt>
                <c:pt idx="8214">
                  <c:v>7204.2400000197404</c:v>
                </c:pt>
                <c:pt idx="8215">
                  <c:v>7204.2600000197435</c:v>
                </c:pt>
                <c:pt idx="8216">
                  <c:v>7204.2800000197403</c:v>
                </c:pt>
                <c:pt idx="8217">
                  <c:v>7204.3000000197435</c:v>
                </c:pt>
                <c:pt idx="8218">
                  <c:v>7204.3200000197439</c:v>
                </c:pt>
                <c:pt idx="8219">
                  <c:v>7204.3400000197435</c:v>
                </c:pt>
                <c:pt idx="8220">
                  <c:v>7204.3600000197439</c:v>
                </c:pt>
                <c:pt idx="8221">
                  <c:v>7204.3800000197434</c:v>
                </c:pt>
                <c:pt idx="8222">
                  <c:v>7204.4000000197402</c:v>
                </c:pt>
                <c:pt idx="8223">
                  <c:v>7204.4200000197434</c:v>
                </c:pt>
                <c:pt idx="8224">
                  <c:v>7204.4400000197402</c:v>
                </c:pt>
                <c:pt idx="8225">
                  <c:v>7204.4600000197424</c:v>
                </c:pt>
                <c:pt idx="8226">
                  <c:v>7204.4800000197401</c:v>
                </c:pt>
                <c:pt idx="8227">
                  <c:v>7204.5000000197424</c:v>
                </c:pt>
                <c:pt idx="8228">
                  <c:v>7204.5200000197437</c:v>
                </c:pt>
                <c:pt idx="8229">
                  <c:v>7204.5400000197424</c:v>
                </c:pt>
                <c:pt idx="8230">
                  <c:v>7204.5600000197437</c:v>
                </c:pt>
                <c:pt idx="8231">
                  <c:v>7204.5800000197414</c:v>
                </c:pt>
                <c:pt idx="8232">
                  <c:v>7204.6000000197437</c:v>
                </c:pt>
                <c:pt idx="8233">
                  <c:v>7204.6200000197541</c:v>
                </c:pt>
                <c:pt idx="8234">
                  <c:v>7204.6400000197536</c:v>
                </c:pt>
                <c:pt idx="8235">
                  <c:v>7204.6600000197541</c:v>
                </c:pt>
                <c:pt idx="8236">
                  <c:v>7204.6800000197536</c:v>
                </c:pt>
                <c:pt idx="8237">
                  <c:v>7204.7000000197504</c:v>
                </c:pt>
                <c:pt idx="8238">
                  <c:v>7204.7200000197536</c:v>
                </c:pt>
                <c:pt idx="8239">
                  <c:v>7204.7400000197504</c:v>
                </c:pt>
                <c:pt idx="8240">
                  <c:v>7204.7600000197535</c:v>
                </c:pt>
                <c:pt idx="8241">
                  <c:v>7204.7800000197503</c:v>
                </c:pt>
                <c:pt idx="8242">
                  <c:v>7204.8000000197535</c:v>
                </c:pt>
                <c:pt idx="8243">
                  <c:v>7204.8200000197539</c:v>
                </c:pt>
                <c:pt idx="8244">
                  <c:v>7204.8400000197535</c:v>
                </c:pt>
                <c:pt idx="8245">
                  <c:v>7204.8600000197539</c:v>
                </c:pt>
                <c:pt idx="8246">
                  <c:v>7204.8800000197534</c:v>
                </c:pt>
                <c:pt idx="8247">
                  <c:v>7204.9000000197502</c:v>
                </c:pt>
                <c:pt idx="8248">
                  <c:v>7204.9200000197534</c:v>
                </c:pt>
                <c:pt idx="8249">
                  <c:v>7204.9400000197502</c:v>
                </c:pt>
                <c:pt idx="8250">
                  <c:v>7204.9600000197524</c:v>
                </c:pt>
                <c:pt idx="8251">
                  <c:v>7204.9800000197502</c:v>
                </c:pt>
                <c:pt idx="8252">
                  <c:v>7205.0000000197524</c:v>
                </c:pt>
                <c:pt idx="8253">
                  <c:v>7205.0200000197538</c:v>
                </c:pt>
                <c:pt idx="8254">
                  <c:v>7205.0400000197524</c:v>
                </c:pt>
                <c:pt idx="8255">
                  <c:v>7205.0600000197537</c:v>
                </c:pt>
                <c:pt idx="8256">
                  <c:v>7205.0800000197614</c:v>
                </c:pt>
                <c:pt idx="8257">
                  <c:v>7205.1000000197637</c:v>
                </c:pt>
                <c:pt idx="8258">
                  <c:v>7205.1200000197641</c:v>
                </c:pt>
                <c:pt idx="8259">
                  <c:v>7205.1400000197636</c:v>
                </c:pt>
                <c:pt idx="8260">
                  <c:v>7205.1600000197641</c:v>
                </c:pt>
                <c:pt idx="8261">
                  <c:v>7205.1800000197636</c:v>
                </c:pt>
                <c:pt idx="8262">
                  <c:v>7205.2000000197604</c:v>
                </c:pt>
                <c:pt idx="8263">
                  <c:v>7205.2200000197636</c:v>
                </c:pt>
                <c:pt idx="8264">
                  <c:v>7205.2400000197604</c:v>
                </c:pt>
                <c:pt idx="8265">
                  <c:v>7205.2600000197635</c:v>
                </c:pt>
                <c:pt idx="8266">
                  <c:v>7205.2800000197603</c:v>
                </c:pt>
                <c:pt idx="8267">
                  <c:v>7205.3000000197635</c:v>
                </c:pt>
                <c:pt idx="8268">
                  <c:v>7205.3200000197639</c:v>
                </c:pt>
                <c:pt idx="8269">
                  <c:v>7205.3400000197635</c:v>
                </c:pt>
                <c:pt idx="8270">
                  <c:v>7205.3600000197639</c:v>
                </c:pt>
                <c:pt idx="8271">
                  <c:v>7205.3800000197634</c:v>
                </c:pt>
                <c:pt idx="8272">
                  <c:v>7205.4000000197602</c:v>
                </c:pt>
                <c:pt idx="8273">
                  <c:v>7205.4200000197634</c:v>
                </c:pt>
                <c:pt idx="8274">
                  <c:v>7205.4400000197602</c:v>
                </c:pt>
                <c:pt idx="8275">
                  <c:v>7205.4600000197624</c:v>
                </c:pt>
                <c:pt idx="8276">
                  <c:v>7205.4800000197602</c:v>
                </c:pt>
                <c:pt idx="8277">
                  <c:v>7205.5000000197624</c:v>
                </c:pt>
                <c:pt idx="8278">
                  <c:v>7205.5200000197638</c:v>
                </c:pt>
                <c:pt idx="8279">
                  <c:v>7205.5400000197724</c:v>
                </c:pt>
                <c:pt idx="8280">
                  <c:v>7205.5600000197737</c:v>
                </c:pt>
                <c:pt idx="8281">
                  <c:v>7205.5800000197714</c:v>
                </c:pt>
                <c:pt idx="8282">
                  <c:v>7205.6000000197737</c:v>
                </c:pt>
                <c:pt idx="8283">
                  <c:v>7205.6200000197741</c:v>
                </c:pt>
                <c:pt idx="8284">
                  <c:v>7205.6400000197737</c:v>
                </c:pt>
                <c:pt idx="8285">
                  <c:v>7205.660000019775</c:v>
                </c:pt>
                <c:pt idx="8286">
                  <c:v>7205.6800000197736</c:v>
                </c:pt>
                <c:pt idx="8287">
                  <c:v>7205.7000000197704</c:v>
                </c:pt>
                <c:pt idx="8288">
                  <c:v>7205.7200000197736</c:v>
                </c:pt>
                <c:pt idx="8289">
                  <c:v>7205.7400000197704</c:v>
                </c:pt>
                <c:pt idx="8290">
                  <c:v>7205.7600000197735</c:v>
                </c:pt>
                <c:pt idx="8291">
                  <c:v>7205.7800000197703</c:v>
                </c:pt>
                <c:pt idx="8292">
                  <c:v>7205.8000000197735</c:v>
                </c:pt>
                <c:pt idx="8293">
                  <c:v>7205.8200000197739</c:v>
                </c:pt>
                <c:pt idx="8294">
                  <c:v>7205.8400000197735</c:v>
                </c:pt>
                <c:pt idx="8295">
                  <c:v>7205.8600000197739</c:v>
                </c:pt>
                <c:pt idx="8296">
                  <c:v>7205.8800000197734</c:v>
                </c:pt>
                <c:pt idx="8297">
                  <c:v>7205.9000000197702</c:v>
                </c:pt>
                <c:pt idx="8298">
                  <c:v>7205.9200000197734</c:v>
                </c:pt>
                <c:pt idx="8299">
                  <c:v>7205.9400000197702</c:v>
                </c:pt>
                <c:pt idx="8300">
                  <c:v>7205.9600000197734</c:v>
                </c:pt>
                <c:pt idx="8301">
                  <c:v>7205.9800000197702</c:v>
                </c:pt>
                <c:pt idx="8302">
                  <c:v>7206.0000000197824</c:v>
                </c:pt>
                <c:pt idx="8303">
                  <c:v>7206.0200000197838</c:v>
                </c:pt>
                <c:pt idx="8304">
                  <c:v>7206.0400000197824</c:v>
                </c:pt>
                <c:pt idx="8305">
                  <c:v>7206.0600000197837</c:v>
                </c:pt>
                <c:pt idx="8306">
                  <c:v>7206.0800000197814</c:v>
                </c:pt>
                <c:pt idx="8307">
                  <c:v>7206.1000000197837</c:v>
                </c:pt>
                <c:pt idx="8308">
                  <c:v>7206.1200000197841</c:v>
                </c:pt>
                <c:pt idx="8309">
                  <c:v>7206.1400000197837</c:v>
                </c:pt>
                <c:pt idx="8310">
                  <c:v>7206.1600000197841</c:v>
                </c:pt>
                <c:pt idx="8311">
                  <c:v>7206.1800000197836</c:v>
                </c:pt>
                <c:pt idx="8312">
                  <c:v>7206.2000000197804</c:v>
                </c:pt>
                <c:pt idx="8313">
                  <c:v>7206.2200000197836</c:v>
                </c:pt>
                <c:pt idx="8314">
                  <c:v>7206.2400000197804</c:v>
                </c:pt>
                <c:pt idx="8315">
                  <c:v>7206.2600000197835</c:v>
                </c:pt>
                <c:pt idx="8316">
                  <c:v>7206.2800000197803</c:v>
                </c:pt>
                <c:pt idx="8317">
                  <c:v>7206.3000000197835</c:v>
                </c:pt>
                <c:pt idx="8318">
                  <c:v>7206.3200000197839</c:v>
                </c:pt>
                <c:pt idx="8319">
                  <c:v>7206.3400000197835</c:v>
                </c:pt>
                <c:pt idx="8320">
                  <c:v>7206.3600000197839</c:v>
                </c:pt>
                <c:pt idx="8321">
                  <c:v>7206.3800000197834</c:v>
                </c:pt>
                <c:pt idx="8322">
                  <c:v>7206.4000000197802</c:v>
                </c:pt>
                <c:pt idx="8323">
                  <c:v>7206.4200000197834</c:v>
                </c:pt>
                <c:pt idx="8324">
                  <c:v>7206.4400000197802</c:v>
                </c:pt>
                <c:pt idx="8325">
                  <c:v>7206.4600000197934</c:v>
                </c:pt>
                <c:pt idx="8326">
                  <c:v>7206.4800000197902</c:v>
                </c:pt>
                <c:pt idx="8327">
                  <c:v>7206.5000000197924</c:v>
                </c:pt>
                <c:pt idx="8328">
                  <c:v>7206.5200000197938</c:v>
                </c:pt>
                <c:pt idx="8329">
                  <c:v>7206.5400000197924</c:v>
                </c:pt>
                <c:pt idx="8330">
                  <c:v>7206.5600000197937</c:v>
                </c:pt>
                <c:pt idx="8331">
                  <c:v>7206.5800000197914</c:v>
                </c:pt>
                <c:pt idx="8332">
                  <c:v>7206.6000000197937</c:v>
                </c:pt>
                <c:pt idx="8333">
                  <c:v>7206.6200000197941</c:v>
                </c:pt>
                <c:pt idx="8334">
                  <c:v>7206.6400000197937</c:v>
                </c:pt>
                <c:pt idx="8335">
                  <c:v>7206.6600000197941</c:v>
                </c:pt>
                <c:pt idx="8336">
                  <c:v>7206.6800000197936</c:v>
                </c:pt>
                <c:pt idx="8337">
                  <c:v>7206.7000000197904</c:v>
                </c:pt>
                <c:pt idx="8338">
                  <c:v>7206.7200000197936</c:v>
                </c:pt>
                <c:pt idx="8339">
                  <c:v>7206.7400000197904</c:v>
                </c:pt>
                <c:pt idx="8340">
                  <c:v>7206.7600000197936</c:v>
                </c:pt>
                <c:pt idx="8341">
                  <c:v>7206.7800000197904</c:v>
                </c:pt>
                <c:pt idx="8342">
                  <c:v>7206.8000000197935</c:v>
                </c:pt>
                <c:pt idx="8343">
                  <c:v>7206.820000019794</c:v>
                </c:pt>
                <c:pt idx="8344">
                  <c:v>7206.8400000197935</c:v>
                </c:pt>
                <c:pt idx="8345">
                  <c:v>7206.8600000197939</c:v>
                </c:pt>
                <c:pt idx="8346">
                  <c:v>7206.8800000197934</c:v>
                </c:pt>
                <c:pt idx="8347">
                  <c:v>7206.9000000197902</c:v>
                </c:pt>
                <c:pt idx="8348">
                  <c:v>7206.9200000198034</c:v>
                </c:pt>
                <c:pt idx="8349">
                  <c:v>7206.9400000198002</c:v>
                </c:pt>
                <c:pt idx="8350">
                  <c:v>7206.9600000198034</c:v>
                </c:pt>
                <c:pt idx="8351">
                  <c:v>7206.9800000198002</c:v>
                </c:pt>
                <c:pt idx="8352">
                  <c:v>7207.0000000198024</c:v>
                </c:pt>
                <c:pt idx="8353">
                  <c:v>7207.0200000198038</c:v>
                </c:pt>
                <c:pt idx="8354">
                  <c:v>7207.0400000198024</c:v>
                </c:pt>
                <c:pt idx="8355">
                  <c:v>7207.0600000198037</c:v>
                </c:pt>
                <c:pt idx="8356">
                  <c:v>7207.0800000198014</c:v>
                </c:pt>
                <c:pt idx="8357">
                  <c:v>7207.1000000198037</c:v>
                </c:pt>
                <c:pt idx="8358">
                  <c:v>7207.1200000198041</c:v>
                </c:pt>
                <c:pt idx="8359">
                  <c:v>7207.1400000198037</c:v>
                </c:pt>
                <c:pt idx="8360">
                  <c:v>7207.1600000198041</c:v>
                </c:pt>
                <c:pt idx="8361">
                  <c:v>7207.1800000198036</c:v>
                </c:pt>
                <c:pt idx="8362">
                  <c:v>7207.2000000198004</c:v>
                </c:pt>
                <c:pt idx="8363">
                  <c:v>7207.2200000198036</c:v>
                </c:pt>
                <c:pt idx="8364">
                  <c:v>7207.2400000198004</c:v>
                </c:pt>
                <c:pt idx="8365">
                  <c:v>7207.2600000198036</c:v>
                </c:pt>
                <c:pt idx="8366">
                  <c:v>7207.2800000198004</c:v>
                </c:pt>
                <c:pt idx="8367">
                  <c:v>7207.3000000198035</c:v>
                </c:pt>
                <c:pt idx="8368">
                  <c:v>7207.320000019804</c:v>
                </c:pt>
                <c:pt idx="8369">
                  <c:v>7207.3400000198035</c:v>
                </c:pt>
                <c:pt idx="8370">
                  <c:v>7207.3600000198039</c:v>
                </c:pt>
                <c:pt idx="8371">
                  <c:v>7207.3800000198135</c:v>
                </c:pt>
                <c:pt idx="8372">
                  <c:v>7207.4000000198102</c:v>
                </c:pt>
                <c:pt idx="8373">
                  <c:v>7207.4200000198134</c:v>
                </c:pt>
                <c:pt idx="8374">
                  <c:v>7207.4400000198102</c:v>
                </c:pt>
                <c:pt idx="8375">
                  <c:v>7207.4600000198134</c:v>
                </c:pt>
                <c:pt idx="8376">
                  <c:v>7207.4800000198102</c:v>
                </c:pt>
                <c:pt idx="8377">
                  <c:v>7207.5000000198124</c:v>
                </c:pt>
                <c:pt idx="8378">
                  <c:v>7207.5200000198138</c:v>
                </c:pt>
                <c:pt idx="8379">
                  <c:v>7207.5400000198124</c:v>
                </c:pt>
                <c:pt idx="8380">
                  <c:v>7207.5600000198137</c:v>
                </c:pt>
                <c:pt idx="8381">
                  <c:v>7207.5800000198124</c:v>
                </c:pt>
                <c:pt idx="8382">
                  <c:v>7207.6000000198137</c:v>
                </c:pt>
                <c:pt idx="8383">
                  <c:v>7207.6200000198141</c:v>
                </c:pt>
                <c:pt idx="8384">
                  <c:v>7207.6400000198137</c:v>
                </c:pt>
                <c:pt idx="8385">
                  <c:v>7207.6600000198141</c:v>
                </c:pt>
                <c:pt idx="8386">
                  <c:v>7207.6800000198136</c:v>
                </c:pt>
                <c:pt idx="8387">
                  <c:v>7207.7000000198104</c:v>
                </c:pt>
                <c:pt idx="8388">
                  <c:v>7207.7200000198136</c:v>
                </c:pt>
                <c:pt idx="8389">
                  <c:v>7207.7400000198104</c:v>
                </c:pt>
                <c:pt idx="8390">
                  <c:v>7207.7600000198136</c:v>
                </c:pt>
                <c:pt idx="8391">
                  <c:v>7207.7800000198104</c:v>
                </c:pt>
                <c:pt idx="8392">
                  <c:v>7207.8000000198135</c:v>
                </c:pt>
                <c:pt idx="8393">
                  <c:v>7207.820000019814</c:v>
                </c:pt>
                <c:pt idx="8394">
                  <c:v>7207.8400000198235</c:v>
                </c:pt>
                <c:pt idx="8395">
                  <c:v>7207.8600000198239</c:v>
                </c:pt>
                <c:pt idx="8396">
                  <c:v>7207.8800000198235</c:v>
                </c:pt>
                <c:pt idx="8397">
                  <c:v>7207.9000000198203</c:v>
                </c:pt>
                <c:pt idx="8398">
                  <c:v>7207.9200000198234</c:v>
                </c:pt>
                <c:pt idx="8399">
                  <c:v>7207.9400000198202</c:v>
                </c:pt>
                <c:pt idx="8400">
                  <c:v>7207.9600000198234</c:v>
                </c:pt>
                <c:pt idx="8401">
                  <c:v>7207.9800000198202</c:v>
                </c:pt>
                <c:pt idx="8402">
                  <c:v>7208.0000000198224</c:v>
                </c:pt>
                <c:pt idx="8403">
                  <c:v>7208.0200000198238</c:v>
                </c:pt>
                <c:pt idx="8404">
                  <c:v>7208.0400000198224</c:v>
                </c:pt>
                <c:pt idx="8405">
                  <c:v>7208.0600000198237</c:v>
                </c:pt>
                <c:pt idx="8406">
                  <c:v>7208.0800000198224</c:v>
                </c:pt>
                <c:pt idx="8407">
                  <c:v>7208.1000000198237</c:v>
                </c:pt>
                <c:pt idx="8408">
                  <c:v>7208.1200000198241</c:v>
                </c:pt>
                <c:pt idx="8409">
                  <c:v>7208.1400000198237</c:v>
                </c:pt>
                <c:pt idx="8410">
                  <c:v>7208.1600000198241</c:v>
                </c:pt>
                <c:pt idx="8411">
                  <c:v>7208.1800000198236</c:v>
                </c:pt>
                <c:pt idx="8412">
                  <c:v>7208.2000000198204</c:v>
                </c:pt>
                <c:pt idx="8413">
                  <c:v>7208.2200000198236</c:v>
                </c:pt>
                <c:pt idx="8414">
                  <c:v>7208.2400000198204</c:v>
                </c:pt>
                <c:pt idx="8415">
                  <c:v>7208.2600000198236</c:v>
                </c:pt>
                <c:pt idx="8416">
                  <c:v>7208.2800000198204</c:v>
                </c:pt>
                <c:pt idx="8417">
                  <c:v>7208.3000000198335</c:v>
                </c:pt>
                <c:pt idx="8418">
                  <c:v>7208.320000019834</c:v>
                </c:pt>
                <c:pt idx="8419">
                  <c:v>7208.3400000198335</c:v>
                </c:pt>
                <c:pt idx="8420">
                  <c:v>7208.3600000198339</c:v>
                </c:pt>
                <c:pt idx="8421">
                  <c:v>7208.3800000198335</c:v>
                </c:pt>
                <c:pt idx="8422">
                  <c:v>7208.4000000198303</c:v>
                </c:pt>
                <c:pt idx="8423">
                  <c:v>7208.4200000198334</c:v>
                </c:pt>
                <c:pt idx="8424">
                  <c:v>7208.4400000198302</c:v>
                </c:pt>
                <c:pt idx="8425">
                  <c:v>7208.4600000198334</c:v>
                </c:pt>
                <c:pt idx="8426">
                  <c:v>7208.4800000198302</c:v>
                </c:pt>
                <c:pt idx="8427">
                  <c:v>7208.5000000198324</c:v>
                </c:pt>
                <c:pt idx="8428">
                  <c:v>7208.5200000198338</c:v>
                </c:pt>
                <c:pt idx="8429">
                  <c:v>7208.5400000198324</c:v>
                </c:pt>
                <c:pt idx="8430">
                  <c:v>7208.5600000198338</c:v>
                </c:pt>
                <c:pt idx="8431">
                  <c:v>7208.5800000198324</c:v>
                </c:pt>
                <c:pt idx="8432">
                  <c:v>7208.6000000198337</c:v>
                </c:pt>
                <c:pt idx="8433">
                  <c:v>7208.6200000198342</c:v>
                </c:pt>
                <c:pt idx="8434">
                  <c:v>7208.6400000198337</c:v>
                </c:pt>
                <c:pt idx="8435">
                  <c:v>7208.6600000198341</c:v>
                </c:pt>
                <c:pt idx="8436">
                  <c:v>7208.6800000198336</c:v>
                </c:pt>
                <c:pt idx="8437">
                  <c:v>7208.7000000198304</c:v>
                </c:pt>
                <c:pt idx="8438">
                  <c:v>7208.7200000198336</c:v>
                </c:pt>
                <c:pt idx="8439">
                  <c:v>7208.7400000198304</c:v>
                </c:pt>
                <c:pt idx="8440">
                  <c:v>7208.7600000198436</c:v>
                </c:pt>
                <c:pt idx="8441">
                  <c:v>7208.7800000198404</c:v>
                </c:pt>
                <c:pt idx="8442">
                  <c:v>7208.8000000198435</c:v>
                </c:pt>
                <c:pt idx="8443">
                  <c:v>7208.820000019844</c:v>
                </c:pt>
                <c:pt idx="8444">
                  <c:v>7208.8400000198435</c:v>
                </c:pt>
                <c:pt idx="8445">
                  <c:v>7208.8600000198439</c:v>
                </c:pt>
                <c:pt idx="8446">
                  <c:v>7208.8800000198435</c:v>
                </c:pt>
                <c:pt idx="8447">
                  <c:v>7208.9000000198403</c:v>
                </c:pt>
                <c:pt idx="8448">
                  <c:v>7208.9200000198434</c:v>
                </c:pt>
                <c:pt idx="8449">
                  <c:v>7208.9400000198402</c:v>
                </c:pt>
                <c:pt idx="8450">
                  <c:v>7208.9600000198434</c:v>
                </c:pt>
                <c:pt idx="8451">
                  <c:v>7208.9800000198402</c:v>
                </c:pt>
                <c:pt idx="8452">
                  <c:v>7209.0000000198424</c:v>
                </c:pt>
                <c:pt idx="8453">
                  <c:v>7209.0200000198438</c:v>
                </c:pt>
                <c:pt idx="8454">
                  <c:v>7209.0400000198424</c:v>
                </c:pt>
                <c:pt idx="8455">
                  <c:v>7209.0600000198438</c:v>
                </c:pt>
                <c:pt idx="8456">
                  <c:v>7209.0800000198424</c:v>
                </c:pt>
                <c:pt idx="8457">
                  <c:v>7209.1000000198437</c:v>
                </c:pt>
                <c:pt idx="8458">
                  <c:v>7209.1200000198442</c:v>
                </c:pt>
                <c:pt idx="8459">
                  <c:v>7209.1400000198437</c:v>
                </c:pt>
                <c:pt idx="8460">
                  <c:v>7209.1600000198441</c:v>
                </c:pt>
                <c:pt idx="8461">
                  <c:v>7209.1800000198436</c:v>
                </c:pt>
                <c:pt idx="8462">
                  <c:v>7209.2000000198404</c:v>
                </c:pt>
                <c:pt idx="8463">
                  <c:v>7209.2200000198536</c:v>
                </c:pt>
                <c:pt idx="8464">
                  <c:v>7209.2400000198504</c:v>
                </c:pt>
                <c:pt idx="8465">
                  <c:v>7209.2600000198536</c:v>
                </c:pt>
                <c:pt idx="8466">
                  <c:v>7209.2800000198504</c:v>
                </c:pt>
                <c:pt idx="8467">
                  <c:v>7209.3000000198535</c:v>
                </c:pt>
                <c:pt idx="8468">
                  <c:v>7209.320000019854</c:v>
                </c:pt>
                <c:pt idx="8469">
                  <c:v>7209.3400000198535</c:v>
                </c:pt>
                <c:pt idx="8470">
                  <c:v>7209.3600000198539</c:v>
                </c:pt>
                <c:pt idx="8471">
                  <c:v>7209.3800000198535</c:v>
                </c:pt>
                <c:pt idx="8472">
                  <c:v>7209.4000000198503</c:v>
                </c:pt>
                <c:pt idx="8473">
                  <c:v>7209.4200000198534</c:v>
                </c:pt>
                <c:pt idx="8474">
                  <c:v>7209.4400000198502</c:v>
                </c:pt>
                <c:pt idx="8475">
                  <c:v>7209.4600000198534</c:v>
                </c:pt>
                <c:pt idx="8476">
                  <c:v>7209.4800000198502</c:v>
                </c:pt>
                <c:pt idx="8477">
                  <c:v>7209.5000000198534</c:v>
                </c:pt>
                <c:pt idx="8478">
                  <c:v>7209.5200000198538</c:v>
                </c:pt>
                <c:pt idx="8479">
                  <c:v>7209.5400000198524</c:v>
                </c:pt>
                <c:pt idx="8480">
                  <c:v>7209.5600000198538</c:v>
                </c:pt>
                <c:pt idx="8481">
                  <c:v>7209.5800000198524</c:v>
                </c:pt>
                <c:pt idx="8482">
                  <c:v>7209.6000000198537</c:v>
                </c:pt>
                <c:pt idx="8483">
                  <c:v>7209.6200000198542</c:v>
                </c:pt>
                <c:pt idx="8484">
                  <c:v>7209.6400000198537</c:v>
                </c:pt>
                <c:pt idx="8485">
                  <c:v>7209.6600000198641</c:v>
                </c:pt>
                <c:pt idx="8486">
                  <c:v>7209.6800000198637</c:v>
                </c:pt>
                <c:pt idx="8487">
                  <c:v>7209.7000000198614</c:v>
                </c:pt>
                <c:pt idx="8488">
                  <c:v>7209.7200000198636</c:v>
                </c:pt>
                <c:pt idx="8489">
                  <c:v>7209.7400000198604</c:v>
                </c:pt>
                <c:pt idx="8490">
                  <c:v>7209.7600000198636</c:v>
                </c:pt>
                <c:pt idx="8491">
                  <c:v>7209.7800000198604</c:v>
                </c:pt>
                <c:pt idx="8492">
                  <c:v>7209.8000000198635</c:v>
                </c:pt>
                <c:pt idx="8493">
                  <c:v>7209.820000019864</c:v>
                </c:pt>
                <c:pt idx="8494">
                  <c:v>7209.8400000198635</c:v>
                </c:pt>
                <c:pt idx="8495">
                  <c:v>7209.8600000198639</c:v>
                </c:pt>
                <c:pt idx="8496">
                  <c:v>7209.8800000198635</c:v>
                </c:pt>
                <c:pt idx="8497">
                  <c:v>7209.9000000198603</c:v>
                </c:pt>
                <c:pt idx="8498">
                  <c:v>7209.9200000198634</c:v>
                </c:pt>
                <c:pt idx="8499">
                  <c:v>7209.9400000198602</c:v>
                </c:pt>
                <c:pt idx="8500">
                  <c:v>7209.9600000198634</c:v>
                </c:pt>
                <c:pt idx="8501">
                  <c:v>7209.9800000198602</c:v>
                </c:pt>
                <c:pt idx="8502">
                  <c:v>7210.0000000198634</c:v>
                </c:pt>
                <c:pt idx="8503">
                  <c:v>7210.0200000198638</c:v>
                </c:pt>
                <c:pt idx="8504">
                  <c:v>7210.0400000198624</c:v>
                </c:pt>
                <c:pt idx="8505">
                  <c:v>7210.0600000198638</c:v>
                </c:pt>
                <c:pt idx="8506">
                  <c:v>7210.0800000198624</c:v>
                </c:pt>
                <c:pt idx="8507">
                  <c:v>7210.1000000198637</c:v>
                </c:pt>
                <c:pt idx="8508">
                  <c:v>7210.1200000198742</c:v>
                </c:pt>
                <c:pt idx="8509">
                  <c:v>7210.1400000198737</c:v>
                </c:pt>
                <c:pt idx="8510">
                  <c:v>7210.1600000198741</c:v>
                </c:pt>
                <c:pt idx="8511">
                  <c:v>7210.1800000198737</c:v>
                </c:pt>
                <c:pt idx="8512">
                  <c:v>7210.2000000198714</c:v>
                </c:pt>
                <c:pt idx="8513">
                  <c:v>7210.2200000198736</c:v>
                </c:pt>
                <c:pt idx="8514">
                  <c:v>7210.2400000198704</c:v>
                </c:pt>
                <c:pt idx="8515">
                  <c:v>7210.2600000198736</c:v>
                </c:pt>
                <c:pt idx="8516">
                  <c:v>7210.2800000198704</c:v>
                </c:pt>
                <c:pt idx="8517">
                  <c:v>7210.3000000198736</c:v>
                </c:pt>
                <c:pt idx="8518">
                  <c:v>7210.320000019874</c:v>
                </c:pt>
                <c:pt idx="8519">
                  <c:v>7210.3400000198735</c:v>
                </c:pt>
                <c:pt idx="8520">
                  <c:v>7210.360000019874</c:v>
                </c:pt>
                <c:pt idx="8521">
                  <c:v>7210.3800000198735</c:v>
                </c:pt>
                <c:pt idx="8522">
                  <c:v>7210.4000000198703</c:v>
                </c:pt>
                <c:pt idx="8523">
                  <c:v>7210.4200000198734</c:v>
                </c:pt>
                <c:pt idx="8524">
                  <c:v>7210.4400000198702</c:v>
                </c:pt>
                <c:pt idx="8525">
                  <c:v>7210.4600000198734</c:v>
                </c:pt>
                <c:pt idx="8526">
                  <c:v>7210.4800000198702</c:v>
                </c:pt>
                <c:pt idx="8527">
                  <c:v>7210.5000000198734</c:v>
                </c:pt>
                <c:pt idx="8528">
                  <c:v>7210.5200000198738</c:v>
                </c:pt>
                <c:pt idx="8529">
                  <c:v>7210.5400000198724</c:v>
                </c:pt>
                <c:pt idx="8530">
                  <c:v>7210.5600000198738</c:v>
                </c:pt>
                <c:pt idx="8531">
                  <c:v>7210.5800000198824</c:v>
                </c:pt>
                <c:pt idx="8532">
                  <c:v>7210.6000000198837</c:v>
                </c:pt>
                <c:pt idx="8533">
                  <c:v>7210.6200000198842</c:v>
                </c:pt>
                <c:pt idx="8534">
                  <c:v>7210.6400000198837</c:v>
                </c:pt>
                <c:pt idx="8535">
                  <c:v>7210.6600000198841</c:v>
                </c:pt>
                <c:pt idx="8536">
                  <c:v>7210.6800000198837</c:v>
                </c:pt>
                <c:pt idx="8537">
                  <c:v>7210.7000000198814</c:v>
                </c:pt>
                <c:pt idx="8538">
                  <c:v>7210.7200000198836</c:v>
                </c:pt>
                <c:pt idx="8539">
                  <c:v>7210.7400000198804</c:v>
                </c:pt>
                <c:pt idx="8540">
                  <c:v>7210.7600000198836</c:v>
                </c:pt>
                <c:pt idx="8541">
                  <c:v>7210.7800000198804</c:v>
                </c:pt>
                <c:pt idx="8542">
                  <c:v>7210.8000000198836</c:v>
                </c:pt>
                <c:pt idx="8543">
                  <c:v>7210.820000019884</c:v>
                </c:pt>
                <c:pt idx="8544">
                  <c:v>7210.8400000198835</c:v>
                </c:pt>
                <c:pt idx="8545">
                  <c:v>7210.860000019884</c:v>
                </c:pt>
                <c:pt idx="8546">
                  <c:v>7210.8800000198835</c:v>
                </c:pt>
                <c:pt idx="8547">
                  <c:v>7210.9000000198803</c:v>
                </c:pt>
                <c:pt idx="8548">
                  <c:v>7210.9200000198834</c:v>
                </c:pt>
                <c:pt idx="8549">
                  <c:v>7210.9400000198802</c:v>
                </c:pt>
                <c:pt idx="8550">
                  <c:v>7210.9600000198834</c:v>
                </c:pt>
                <c:pt idx="8551">
                  <c:v>7210.9800000198802</c:v>
                </c:pt>
                <c:pt idx="8552">
                  <c:v>7211.0000000198834</c:v>
                </c:pt>
                <c:pt idx="8553">
                  <c:v>7211.0200000198838</c:v>
                </c:pt>
                <c:pt idx="8554">
                  <c:v>7211.0400000198924</c:v>
                </c:pt>
                <c:pt idx="8555">
                  <c:v>7211.0600000198938</c:v>
                </c:pt>
                <c:pt idx="8556">
                  <c:v>7211.0800000198924</c:v>
                </c:pt>
                <c:pt idx="8557">
                  <c:v>7211.1000000198937</c:v>
                </c:pt>
                <c:pt idx="8558">
                  <c:v>7211.1200000198942</c:v>
                </c:pt>
                <c:pt idx="8559">
                  <c:v>7211.1400000198937</c:v>
                </c:pt>
                <c:pt idx="8560">
                  <c:v>7211.1600000198941</c:v>
                </c:pt>
                <c:pt idx="8561">
                  <c:v>7211.1800000198937</c:v>
                </c:pt>
                <c:pt idx="8562">
                  <c:v>7211.2000000198914</c:v>
                </c:pt>
                <c:pt idx="8563">
                  <c:v>7211.2200000198936</c:v>
                </c:pt>
                <c:pt idx="8564">
                  <c:v>7211.2400000198904</c:v>
                </c:pt>
                <c:pt idx="8565">
                  <c:v>7211.2600000198936</c:v>
                </c:pt>
                <c:pt idx="8566">
                  <c:v>7211.2800000198904</c:v>
                </c:pt>
                <c:pt idx="8567">
                  <c:v>7211.3000000198936</c:v>
                </c:pt>
                <c:pt idx="8568">
                  <c:v>7211.320000019894</c:v>
                </c:pt>
                <c:pt idx="8569">
                  <c:v>7211.3400000198935</c:v>
                </c:pt>
                <c:pt idx="8570">
                  <c:v>7211.360000019894</c:v>
                </c:pt>
                <c:pt idx="8571">
                  <c:v>7211.3800000198935</c:v>
                </c:pt>
                <c:pt idx="8572">
                  <c:v>7211.4000000198903</c:v>
                </c:pt>
                <c:pt idx="8573">
                  <c:v>7211.4200000198935</c:v>
                </c:pt>
                <c:pt idx="8574">
                  <c:v>7211.4400000198902</c:v>
                </c:pt>
                <c:pt idx="8575">
                  <c:v>7211.4600000198934</c:v>
                </c:pt>
                <c:pt idx="8576">
                  <c:v>7211.4800000198902</c:v>
                </c:pt>
                <c:pt idx="8577">
                  <c:v>7211.5000000199034</c:v>
                </c:pt>
                <c:pt idx="8578">
                  <c:v>7211.5200000199038</c:v>
                </c:pt>
                <c:pt idx="8579">
                  <c:v>7211.5400000199024</c:v>
                </c:pt>
                <c:pt idx="8580">
                  <c:v>7211.5600000199038</c:v>
                </c:pt>
                <c:pt idx="8581">
                  <c:v>7211.5800000199024</c:v>
                </c:pt>
                <c:pt idx="8582">
                  <c:v>7211.6000000199037</c:v>
                </c:pt>
                <c:pt idx="8583">
                  <c:v>7211.6200000199051</c:v>
                </c:pt>
                <c:pt idx="8584">
                  <c:v>7211.6400000199037</c:v>
                </c:pt>
                <c:pt idx="8585">
                  <c:v>7211.6600000199041</c:v>
                </c:pt>
                <c:pt idx="8586">
                  <c:v>7211.6800000199037</c:v>
                </c:pt>
                <c:pt idx="8587">
                  <c:v>7211.7000000199014</c:v>
                </c:pt>
                <c:pt idx="8588">
                  <c:v>7211.7200000199036</c:v>
                </c:pt>
                <c:pt idx="8589">
                  <c:v>7211.7400000199004</c:v>
                </c:pt>
                <c:pt idx="8590">
                  <c:v>7211.7600000199036</c:v>
                </c:pt>
                <c:pt idx="8591">
                  <c:v>7211.7800000199004</c:v>
                </c:pt>
                <c:pt idx="8592">
                  <c:v>7211.8000000199036</c:v>
                </c:pt>
                <c:pt idx="8593">
                  <c:v>7211.820000019904</c:v>
                </c:pt>
                <c:pt idx="8594">
                  <c:v>7211.8400000199035</c:v>
                </c:pt>
                <c:pt idx="8595">
                  <c:v>7211.860000019904</c:v>
                </c:pt>
                <c:pt idx="8596">
                  <c:v>7211.8800000199035</c:v>
                </c:pt>
                <c:pt idx="8597">
                  <c:v>7211.9000000199003</c:v>
                </c:pt>
                <c:pt idx="8598">
                  <c:v>7211.9200000199035</c:v>
                </c:pt>
                <c:pt idx="8599">
                  <c:v>7211.9400000199003</c:v>
                </c:pt>
                <c:pt idx="8600">
                  <c:v>7211.9600000199134</c:v>
                </c:pt>
                <c:pt idx="8601">
                  <c:v>7211.9800000199102</c:v>
                </c:pt>
                <c:pt idx="8602">
                  <c:v>7212.0000000199134</c:v>
                </c:pt>
                <c:pt idx="8603">
                  <c:v>7212.0200000199138</c:v>
                </c:pt>
                <c:pt idx="8604">
                  <c:v>7212.0400000199124</c:v>
                </c:pt>
                <c:pt idx="8605">
                  <c:v>7212.0600000199138</c:v>
                </c:pt>
                <c:pt idx="8606">
                  <c:v>7212.0800000199124</c:v>
                </c:pt>
                <c:pt idx="8607">
                  <c:v>7212.1000000199138</c:v>
                </c:pt>
                <c:pt idx="8608">
                  <c:v>7212.1200000199151</c:v>
                </c:pt>
                <c:pt idx="8609">
                  <c:v>7212.1400000199137</c:v>
                </c:pt>
                <c:pt idx="8610">
                  <c:v>7212.1600000199142</c:v>
                </c:pt>
                <c:pt idx="8611">
                  <c:v>7212.1800000199137</c:v>
                </c:pt>
                <c:pt idx="8612">
                  <c:v>7212.2000000199114</c:v>
                </c:pt>
                <c:pt idx="8613">
                  <c:v>7212.2200000199136</c:v>
                </c:pt>
                <c:pt idx="8614">
                  <c:v>7212.2400000199104</c:v>
                </c:pt>
                <c:pt idx="8615">
                  <c:v>7212.2600000199136</c:v>
                </c:pt>
                <c:pt idx="8616">
                  <c:v>7212.2800000199104</c:v>
                </c:pt>
                <c:pt idx="8617">
                  <c:v>7212.3000000199136</c:v>
                </c:pt>
                <c:pt idx="8618">
                  <c:v>7212.320000019914</c:v>
                </c:pt>
                <c:pt idx="8619">
                  <c:v>7212.3400000199135</c:v>
                </c:pt>
                <c:pt idx="8620">
                  <c:v>7212.360000019914</c:v>
                </c:pt>
                <c:pt idx="8621">
                  <c:v>7212.3800000199135</c:v>
                </c:pt>
                <c:pt idx="8622">
                  <c:v>7212.4000000199103</c:v>
                </c:pt>
                <c:pt idx="8623">
                  <c:v>7212.4200000199235</c:v>
                </c:pt>
                <c:pt idx="8624">
                  <c:v>7212.4400000199203</c:v>
                </c:pt>
                <c:pt idx="8625">
                  <c:v>7212.4600000199234</c:v>
                </c:pt>
                <c:pt idx="8626">
                  <c:v>7212.4800000199202</c:v>
                </c:pt>
                <c:pt idx="8627">
                  <c:v>7212.5000000199234</c:v>
                </c:pt>
                <c:pt idx="8628">
                  <c:v>7212.5200000199238</c:v>
                </c:pt>
                <c:pt idx="8629">
                  <c:v>7212.5400000199224</c:v>
                </c:pt>
                <c:pt idx="8630">
                  <c:v>7212.5600000199238</c:v>
                </c:pt>
                <c:pt idx="8631">
                  <c:v>7212.5800000199224</c:v>
                </c:pt>
                <c:pt idx="8632">
                  <c:v>7212.6000000199238</c:v>
                </c:pt>
                <c:pt idx="8633">
                  <c:v>7212.6200000199251</c:v>
                </c:pt>
                <c:pt idx="8634">
                  <c:v>7212.6400000199237</c:v>
                </c:pt>
                <c:pt idx="8635">
                  <c:v>7212.6600000199242</c:v>
                </c:pt>
                <c:pt idx="8636">
                  <c:v>7212.6800000199237</c:v>
                </c:pt>
                <c:pt idx="8637">
                  <c:v>7212.7000000199214</c:v>
                </c:pt>
                <c:pt idx="8638">
                  <c:v>7212.7200000199236</c:v>
                </c:pt>
                <c:pt idx="8639">
                  <c:v>7212.7400000199204</c:v>
                </c:pt>
                <c:pt idx="8640">
                  <c:v>7212.7600000199236</c:v>
                </c:pt>
                <c:pt idx="8641">
                  <c:v>7212.7800000199204</c:v>
                </c:pt>
                <c:pt idx="8642">
                  <c:v>7212.8000000199236</c:v>
                </c:pt>
                <c:pt idx="8643">
                  <c:v>7212.820000019924</c:v>
                </c:pt>
                <c:pt idx="8644">
                  <c:v>7212.8400000199235</c:v>
                </c:pt>
                <c:pt idx="8645">
                  <c:v>7212.860000019924</c:v>
                </c:pt>
                <c:pt idx="8646">
                  <c:v>7212.8800000199335</c:v>
                </c:pt>
                <c:pt idx="8647">
                  <c:v>7212.9000000199303</c:v>
                </c:pt>
                <c:pt idx="8648">
                  <c:v>7212.9200000199335</c:v>
                </c:pt>
                <c:pt idx="8649">
                  <c:v>7212.9400000199303</c:v>
                </c:pt>
                <c:pt idx="8650">
                  <c:v>7212.9600000199334</c:v>
                </c:pt>
                <c:pt idx="8651">
                  <c:v>7212.9800000199302</c:v>
                </c:pt>
                <c:pt idx="8652">
                  <c:v>7213.0000000199334</c:v>
                </c:pt>
                <c:pt idx="8653">
                  <c:v>7213.0200000199338</c:v>
                </c:pt>
                <c:pt idx="8654">
                  <c:v>7213.0400000199324</c:v>
                </c:pt>
                <c:pt idx="8655">
                  <c:v>7213.0600000199338</c:v>
                </c:pt>
                <c:pt idx="8656">
                  <c:v>7213.0800000199324</c:v>
                </c:pt>
                <c:pt idx="8657">
                  <c:v>7213.1000000199338</c:v>
                </c:pt>
                <c:pt idx="8658">
                  <c:v>7213.1200000199351</c:v>
                </c:pt>
                <c:pt idx="8659">
                  <c:v>7213.1400000199337</c:v>
                </c:pt>
                <c:pt idx="8660">
                  <c:v>7213.1600000199342</c:v>
                </c:pt>
                <c:pt idx="8661">
                  <c:v>7213.1800000199337</c:v>
                </c:pt>
                <c:pt idx="8662">
                  <c:v>7213.2000000199314</c:v>
                </c:pt>
                <c:pt idx="8663">
                  <c:v>7213.2200000199337</c:v>
                </c:pt>
                <c:pt idx="8664">
                  <c:v>7213.2400000199304</c:v>
                </c:pt>
                <c:pt idx="8665">
                  <c:v>7213.2600000199336</c:v>
                </c:pt>
                <c:pt idx="8666">
                  <c:v>7213.2800000199304</c:v>
                </c:pt>
                <c:pt idx="8667">
                  <c:v>7213.3000000199336</c:v>
                </c:pt>
                <c:pt idx="8668">
                  <c:v>7213.320000019934</c:v>
                </c:pt>
                <c:pt idx="8669">
                  <c:v>7213.3400000199435</c:v>
                </c:pt>
                <c:pt idx="8670">
                  <c:v>7213.360000019944</c:v>
                </c:pt>
                <c:pt idx="8671">
                  <c:v>7213.3800000199435</c:v>
                </c:pt>
                <c:pt idx="8672">
                  <c:v>7213.4000000199403</c:v>
                </c:pt>
                <c:pt idx="8673">
                  <c:v>7213.4200000199435</c:v>
                </c:pt>
                <c:pt idx="8674">
                  <c:v>7213.4400000199403</c:v>
                </c:pt>
                <c:pt idx="8675">
                  <c:v>7213.4600000199434</c:v>
                </c:pt>
                <c:pt idx="8676">
                  <c:v>7213.4800000199402</c:v>
                </c:pt>
                <c:pt idx="8677">
                  <c:v>7213.5000000199434</c:v>
                </c:pt>
                <c:pt idx="8678">
                  <c:v>7213.5200000199438</c:v>
                </c:pt>
                <c:pt idx="8679">
                  <c:v>7213.5400000199434</c:v>
                </c:pt>
                <c:pt idx="8680">
                  <c:v>7213.5600000199438</c:v>
                </c:pt>
                <c:pt idx="8681">
                  <c:v>7213.5800000199424</c:v>
                </c:pt>
                <c:pt idx="8682">
                  <c:v>7213.6000000199438</c:v>
                </c:pt>
                <c:pt idx="8683">
                  <c:v>7213.6200000199451</c:v>
                </c:pt>
                <c:pt idx="8684">
                  <c:v>7213.6400000199437</c:v>
                </c:pt>
                <c:pt idx="8685">
                  <c:v>7213.6600000199442</c:v>
                </c:pt>
                <c:pt idx="8686">
                  <c:v>7213.6800000199437</c:v>
                </c:pt>
                <c:pt idx="8687">
                  <c:v>7213.7000000199414</c:v>
                </c:pt>
                <c:pt idx="8688">
                  <c:v>7213.7200000199437</c:v>
                </c:pt>
                <c:pt idx="8689">
                  <c:v>7213.7400000199414</c:v>
                </c:pt>
                <c:pt idx="8690">
                  <c:v>7213.7600000199436</c:v>
                </c:pt>
                <c:pt idx="8691">
                  <c:v>7213.7800000199404</c:v>
                </c:pt>
                <c:pt idx="8692">
                  <c:v>7213.8000000199536</c:v>
                </c:pt>
                <c:pt idx="8693">
                  <c:v>7213.820000019954</c:v>
                </c:pt>
                <c:pt idx="8694">
                  <c:v>7213.8400000199535</c:v>
                </c:pt>
                <c:pt idx="8695">
                  <c:v>7213.860000019954</c:v>
                </c:pt>
                <c:pt idx="8696">
                  <c:v>7213.8800000199535</c:v>
                </c:pt>
                <c:pt idx="8697">
                  <c:v>7213.9000000199503</c:v>
                </c:pt>
                <c:pt idx="8698">
                  <c:v>7213.9200000199535</c:v>
                </c:pt>
                <c:pt idx="8699">
                  <c:v>7213.9400000199503</c:v>
                </c:pt>
                <c:pt idx="8700">
                  <c:v>7213.9600000199534</c:v>
                </c:pt>
                <c:pt idx="8701">
                  <c:v>7213.9800000199502</c:v>
                </c:pt>
                <c:pt idx="8702">
                  <c:v>7214.0000000199534</c:v>
                </c:pt>
                <c:pt idx="8703">
                  <c:v>7214.0200000199538</c:v>
                </c:pt>
                <c:pt idx="8704">
                  <c:v>7214.0400000199534</c:v>
                </c:pt>
                <c:pt idx="8705">
                  <c:v>7214.0600000199538</c:v>
                </c:pt>
                <c:pt idx="8706">
                  <c:v>7214.0800000199524</c:v>
                </c:pt>
                <c:pt idx="8707">
                  <c:v>7214.1000000199538</c:v>
                </c:pt>
                <c:pt idx="8708">
                  <c:v>7214.1200000199551</c:v>
                </c:pt>
                <c:pt idx="8709">
                  <c:v>7214.1400000199537</c:v>
                </c:pt>
                <c:pt idx="8710">
                  <c:v>7214.1600000199542</c:v>
                </c:pt>
                <c:pt idx="8711">
                  <c:v>7214.1800000199537</c:v>
                </c:pt>
                <c:pt idx="8712">
                  <c:v>7214.2000000199514</c:v>
                </c:pt>
                <c:pt idx="8713">
                  <c:v>7214.2200000199537</c:v>
                </c:pt>
                <c:pt idx="8714">
                  <c:v>7214.2400000199614</c:v>
                </c:pt>
                <c:pt idx="8715">
                  <c:v>7214.2600000199636</c:v>
                </c:pt>
                <c:pt idx="8716">
                  <c:v>7214.2800000199604</c:v>
                </c:pt>
                <c:pt idx="8717">
                  <c:v>7214.3000000199636</c:v>
                </c:pt>
                <c:pt idx="8718">
                  <c:v>7214.320000019964</c:v>
                </c:pt>
                <c:pt idx="8719">
                  <c:v>7214.3400000199636</c:v>
                </c:pt>
                <c:pt idx="8720">
                  <c:v>7214.360000019964</c:v>
                </c:pt>
                <c:pt idx="8721">
                  <c:v>7214.3800000199635</c:v>
                </c:pt>
                <c:pt idx="8722">
                  <c:v>7214.4000000199603</c:v>
                </c:pt>
                <c:pt idx="8723">
                  <c:v>7214.4200000199635</c:v>
                </c:pt>
                <c:pt idx="8724">
                  <c:v>7214.4400000199603</c:v>
                </c:pt>
                <c:pt idx="8725">
                  <c:v>7214.4600000199634</c:v>
                </c:pt>
                <c:pt idx="8726">
                  <c:v>7214.4800000199602</c:v>
                </c:pt>
                <c:pt idx="8727">
                  <c:v>7214.5000000199634</c:v>
                </c:pt>
                <c:pt idx="8728">
                  <c:v>7214.5200000199638</c:v>
                </c:pt>
                <c:pt idx="8729">
                  <c:v>7214.5400000199634</c:v>
                </c:pt>
                <c:pt idx="8730">
                  <c:v>7214.5600000199638</c:v>
                </c:pt>
                <c:pt idx="8731">
                  <c:v>7214.5800000199624</c:v>
                </c:pt>
                <c:pt idx="8732">
                  <c:v>7214.6000000199638</c:v>
                </c:pt>
                <c:pt idx="8733">
                  <c:v>7214.6200000199651</c:v>
                </c:pt>
                <c:pt idx="8734">
                  <c:v>7214.6400000199637</c:v>
                </c:pt>
                <c:pt idx="8735">
                  <c:v>7214.6600000199642</c:v>
                </c:pt>
                <c:pt idx="8736">
                  <c:v>7214.6800000199637</c:v>
                </c:pt>
                <c:pt idx="8737">
                  <c:v>7214.7000000199714</c:v>
                </c:pt>
                <c:pt idx="8738">
                  <c:v>7214.7200000199737</c:v>
                </c:pt>
                <c:pt idx="8739">
                  <c:v>7214.7400000199714</c:v>
                </c:pt>
                <c:pt idx="8740">
                  <c:v>7214.7600000199736</c:v>
                </c:pt>
                <c:pt idx="8741">
                  <c:v>7214.7800000199704</c:v>
                </c:pt>
                <c:pt idx="8742">
                  <c:v>7214.8000000199736</c:v>
                </c:pt>
                <c:pt idx="8743">
                  <c:v>7214.820000019974</c:v>
                </c:pt>
                <c:pt idx="8744">
                  <c:v>7214.8400000199736</c:v>
                </c:pt>
                <c:pt idx="8745">
                  <c:v>7214.860000019974</c:v>
                </c:pt>
                <c:pt idx="8746">
                  <c:v>7214.8800000199735</c:v>
                </c:pt>
                <c:pt idx="8747">
                  <c:v>7214.9000000199703</c:v>
                </c:pt>
                <c:pt idx="8748">
                  <c:v>7214.9200000199735</c:v>
                </c:pt>
                <c:pt idx="8749">
                  <c:v>7214.9400000199703</c:v>
                </c:pt>
                <c:pt idx="8750">
                  <c:v>7214.9600000199734</c:v>
                </c:pt>
                <c:pt idx="8751">
                  <c:v>7214.9800000199702</c:v>
                </c:pt>
                <c:pt idx="8752">
                  <c:v>7215.0000000199734</c:v>
                </c:pt>
                <c:pt idx="8753">
                  <c:v>7215.0200000199738</c:v>
                </c:pt>
                <c:pt idx="8754">
                  <c:v>7215.0400000199734</c:v>
                </c:pt>
                <c:pt idx="8755">
                  <c:v>7215.0600000199738</c:v>
                </c:pt>
                <c:pt idx="8756">
                  <c:v>7215.0800000199724</c:v>
                </c:pt>
                <c:pt idx="8757">
                  <c:v>7215.1000000199738</c:v>
                </c:pt>
                <c:pt idx="8758">
                  <c:v>7215.1200000199751</c:v>
                </c:pt>
                <c:pt idx="8759">
                  <c:v>7215.1400000199737</c:v>
                </c:pt>
                <c:pt idx="8760">
                  <c:v>7215.1600000199851</c:v>
                </c:pt>
                <c:pt idx="8761">
                  <c:v>7215.1800000199837</c:v>
                </c:pt>
                <c:pt idx="8762">
                  <c:v>7215.2000000199814</c:v>
                </c:pt>
                <c:pt idx="8763">
                  <c:v>7215.2200000199837</c:v>
                </c:pt>
                <c:pt idx="8764">
                  <c:v>7215.2400000199814</c:v>
                </c:pt>
                <c:pt idx="8765">
                  <c:v>7215.2600000199836</c:v>
                </c:pt>
                <c:pt idx="8766">
                  <c:v>7215.2800000199804</c:v>
                </c:pt>
                <c:pt idx="8767">
                  <c:v>7215.3000000199836</c:v>
                </c:pt>
                <c:pt idx="8768">
                  <c:v>7215.320000019984</c:v>
                </c:pt>
                <c:pt idx="8769">
                  <c:v>7215.3400000199836</c:v>
                </c:pt>
                <c:pt idx="8770">
                  <c:v>7215.360000019984</c:v>
                </c:pt>
                <c:pt idx="8771">
                  <c:v>7215.3800000199835</c:v>
                </c:pt>
                <c:pt idx="8772">
                  <c:v>7215.4000000199803</c:v>
                </c:pt>
                <c:pt idx="8773">
                  <c:v>7215.4200000199835</c:v>
                </c:pt>
                <c:pt idx="8774">
                  <c:v>7215.4400000199803</c:v>
                </c:pt>
                <c:pt idx="8775">
                  <c:v>7215.4600000199835</c:v>
                </c:pt>
                <c:pt idx="8776">
                  <c:v>7215.4800000199803</c:v>
                </c:pt>
                <c:pt idx="8777">
                  <c:v>7215.5000000199834</c:v>
                </c:pt>
                <c:pt idx="8778">
                  <c:v>7215.5200000199839</c:v>
                </c:pt>
                <c:pt idx="8779">
                  <c:v>7215.5400000199834</c:v>
                </c:pt>
                <c:pt idx="8780">
                  <c:v>7215.5600000199838</c:v>
                </c:pt>
                <c:pt idx="8781">
                  <c:v>7215.5800000199824</c:v>
                </c:pt>
                <c:pt idx="8782">
                  <c:v>7215.6000000199838</c:v>
                </c:pt>
                <c:pt idx="8783">
                  <c:v>7215.6200000199951</c:v>
                </c:pt>
                <c:pt idx="8784">
                  <c:v>7215.6400000199937</c:v>
                </c:pt>
                <c:pt idx="8785">
                  <c:v>7215.6600000199951</c:v>
                </c:pt>
                <c:pt idx="8786">
                  <c:v>7215.6800000199937</c:v>
                </c:pt>
                <c:pt idx="8787">
                  <c:v>7215.7000000199914</c:v>
                </c:pt>
                <c:pt idx="8788">
                  <c:v>7215.7200000199937</c:v>
                </c:pt>
                <c:pt idx="8789">
                  <c:v>7215.7400000199914</c:v>
                </c:pt>
                <c:pt idx="8790">
                  <c:v>7215.7600000199936</c:v>
                </c:pt>
                <c:pt idx="8791">
                  <c:v>7215.7800000199904</c:v>
                </c:pt>
                <c:pt idx="8792">
                  <c:v>7215.8000000199936</c:v>
                </c:pt>
                <c:pt idx="8793">
                  <c:v>7215.820000019994</c:v>
                </c:pt>
                <c:pt idx="8794">
                  <c:v>7215.8400000199936</c:v>
                </c:pt>
                <c:pt idx="8795">
                  <c:v>7215.860000019994</c:v>
                </c:pt>
                <c:pt idx="8796">
                  <c:v>7215.8800000199935</c:v>
                </c:pt>
                <c:pt idx="8797">
                  <c:v>7215.9000000199903</c:v>
                </c:pt>
                <c:pt idx="8798">
                  <c:v>7215.9200000199935</c:v>
                </c:pt>
                <c:pt idx="8799">
                  <c:v>7215.9400000199903</c:v>
                </c:pt>
                <c:pt idx="8800">
                  <c:v>7215.9600000199935</c:v>
                </c:pt>
                <c:pt idx="8801">
                  <c:v>7215.9800000199903</c:v>
                </c:pt>
                <c:pt idx="8802">
                  <c:v>7216.0000000199934</c:v>
                </c:pt>
                <c:pt idx="8803">
                  <c:v>7216.0200000199939</c:v>
                </c:pt>
                <c:pt idx="8804">
                  <c:v>7216.0400000199934</c:v>
                </c:pt>
                <c:pt idx="8805">
                  <c:v>7216.0600000199938</c:v>
                </c:pt>
                <c:pt idx="8806">
                  <c:v>7216.0800000200006</c:v>
                </c:pt>
                <c:pt idx="8807">
                  <c:v>7216.1000000200002</c:v>
                </c:pt>
                <c:pt idx="8808">
                  <c:v>7216.1200000200024</c:v>
                </c:pt>
                <c:pt idx="8809">
                  <c:v>7216.1400000200001</c:v>
                </c:pt>
                <c:pt idx="8810">
                  <c:v>7216.1600000200024</c:v>
                </c:pt>
                <c:pt idx="8811">
                  <c:v>7216.1800000200001</c:v>
                </c:pt>
                <c:pt idx="8812">
                  <c:v>7216.2000000200005</c:v>
                </c:pt>
                <c:pt idx="8813">
                  <c:v>7216.22000002</c:v>
                </c:pt>
                <c:pt idx="8814">
                  <c:v>7216.2400000200005</c:v>
                </c:pt>
                <c:pt idx="8815">
                  <c:v>7216.26000002</c:v>
                </c:pt>
                <c:pt idx="8816">
                  <c:v>7216.2800000200004</c:v>
                </c:pt>
                <c:pt idx="8817">
                  <c:v>7216.30000002</c:v>
                </c:pt>
                <c:pt idx="8818">
                  <c:v>7216.3200000200004</c:v>
                </c:pt>
                <c:pt idx="8819">
                  <c:v>7216.3400000200008</c:v>
                </c:pt>
                <c:pt idx="8820">
                  <c:v>7216.3600000200004</c:v>
                </c:pt>
                <c:pt idx="8821">
                  <c:v>7216.3800000200008</c:v>
                </c:pt>
                <c:pt idx="8822">
                  <c:v>7216.4000000199994</c:v>
                </c:pt>
                <c:pt idx="8823">
                  <c:v>7216.4200000200008</c:v>
                </c:pt>
                <c:pt idx="8824">
                  <c:v>7216.4400000199994</c:v>
                </c:pt>
                <c:pt idx="8825">
                  <c:v>7216.4600000200007</c:v>
                </c:pt>
                <c:pt idx="8826">
                  <c:v>7216.4800000199994</c:v>
                </c:pt>
                <c:pt idx="8827">
                  <c:v>7216.5000000200007</c:v>
                </c:pt>
                <c:pt idx="8828">
                  <c:v>7216.5200000200002</c:v>
                </c:pt>
                <c:pt idx="8829">
                  <c:v>7216.5400000200098</c:v>
                </c:pt>
                <c:pt idx="8830">
                  <c:v>7216.5600000200102</c:v>
                </c:pt>
                <c:pt idx="8831">
                  <c:v>7216.5800000200097</c:v>
                </c:pt>
                <c:pt idx="8832">
                  <c:v>7216.6000000200102</c:v>
                </c:pt>
                <c:pt idx="8833">
                  <c:v>7216.6200000200124</c:v>
                </c:pt>
                <c:pt idx="8834">
                  <c:v>7216.6400000200101</c:v>
                </c:pt>
                <c:pt idx="8835">
                  <c:v>7216.6600000200124</c:v>
                </c:pt>
                <c:pt idx="8836">
                  <c:v>7216.6800000200101</c:v>
                </c:pt>
                <c:pt idx="8837">
                  <c:v>7216.7000000200096</c:v>
                </c:pt>
                <c:pt idx="8838">
                  <c:v>7216.72000002001</c:v>
                </c:pt>
                <c:pt idx="8839">
                  <c:v>7216.7400000200096</c:v>
                </c:pt>
                <c:pt idx="8840">
                  <c:v>7216.76000002001</c:v>
                </c:pt>
                <c:pt idx="8841">
                  <c:v>7216.7800000200095</c:v>
                </c:pt>
                <c:pt idx="8842">
                  <c:v>7216.80000002001</c:v>
                </c:pt>
                <c:pt idx="8843">
                  <c:v>7216.8200000200104</c:v>
                </c:pt>
                <c:pt idx="8844">
                  <c:v>7216.8400000200099</c:v>
                </c:pt>
                <c:pt idx="8845">
                  <c:v>7216.8600000200104</c:v>
                </c:pt>
                <c:pt idx="8846">
                  <c:v>7216.8800000200099</c:v>
                </c:pt>
                <c:pt idx="8847">
                  <c:v>7216.9000000200085</c:v>
                </c:pt>
                <c:pt idx="8848">
                  <c:v>7216.9200000200099</c:v>
                </c:pt>
                <c:pt idx="8849">
                  <c:v>7216.9400000200085</c:v>
                </c:pt>
                <c:pt idx="8850">
                  <c:v>7216.9600000200098</c:v>
                </c:pt>
                <c:pt idx="8851">
                  <c:v>7216.9800000200075</c:v>
                </c:pt>
                <c:pt idx="8852">
                  <c:v>7217.0000000200198</c:v>
                </c:pt>
                <c:pt idx="8853">
                  <c:v>7217.0200000200202</c:v>
                </c:pt>
                <c:pt idx="8854">
                  <c:v>7217.0400000200198</c:v>
                </c:pt>
                <c:pt idx="8855">
                  <c:v>7217.0600000200202</c:v>
                </c:pt>
                <c:pt idx="8856">
                  <c:v>7217.0800000200197</c:v>
                </c:pt>
                <c:pt idx="8857">
                  <c:v>7217.1000000200202</c:v>
                </c:pt>
                <c:pt idx="8858">
                  <c:v>7217.1200000200224</c:v>
                </c:pt>
                <c:pt idx="8859">
                  <c:v>7217.1400000200201</c:v>
                </c:pt>
                <c:pt idx="8860">
                  <c:v>7217.1600000200224</c:v>
                </c:pt>
                <c:pt idx="8861">
                  <c:v>7217.1800000200201</c:v>
                </c:pt>
                <c:pt idx="8862">
                  <c:v>7217.2000000200196</c:v>
                </c:pt>
                <c:pt idx="8863">
                  <c:v>7217.2200000200201</c:v>
                </c:pt>
                <c:pt idx="8864">
                  <c:v>7217.2400000200196</c:v>
                </c:pt>
                <c:pt idx="8865">
                  <c:v>7217.26000002002</c:v>
                </c:pt>
                <c:pt idx="8866">
                  <c:v>7217.2800000200205</c:v>
                </c:pt>
                <c:pt idx="8867">
                  <c:v>7217.30000002002</c:v>
                </c:pt>
                <c:pt idx="8868">
                  <c:v>7217.3200000200204</c:v>
                </c:pt>
                <c:pt idx="8869">
                  <c:v>7217.3400000200199</c:v>
                </c:pt>
                <c:pt idx="8870">
                  <c:v>7217.3600000200204</c:v>
                </c:pt>
                <c:pt idx="8871">
                  <c:v>7217.3800000200199</c:v>
                </c:pt>
                <c:pt idx="8872">
                  <c:v>7217.4000000200185</c:v>
                </c:pt>
                <c:pt idx="8873">
                  <c:v>7217.4200000200199</c:v>
                </c:pt>
                <c:pt idx="8874">
                  <c:v>7217.4400000200185</c:v>
                </c:pt>
                <c:pt idx="8875">
                  <c:v>7217.4600000200298</c:v>
                </c:pt>
                <c:pt idx="8876">
                  <c:v>7217.4800000200285</c:v>
                </c:pt>
                <c:pt idx="8877">
                  <c:v>7217.5000000200298</c:v>
                </c:pt>
                <c:pt idx="8878">
                  <c:v>7217.5200000200302</c:v>
                </c:pt>
                <c:pt idx="8879">
                  <c:v>7217.5400000200298</c:v>
                </c:pt>
                <c:pt idx="8880">
                  <c:v>7217.5600000200302</c:v>
                </c:pt>
                <c:pt idx="8881">
                  <c:v>7217.5800000200297</c:v>
                </c:pt>
                <c:pt idx="8882">
                  <c:v>7217.6000000200302</c:v>
                </c:pt>
                <c:pt idx="8883">
                  <c:v>7217.6200000200324</c:v>
                </c:pt>
                <c:pt idx="8884">
                  <c:v>7217.6400000200301</c:v>
                </c:pt>
                <c:pt idx="8885">
                  <c:v>7217.6600000200324</c:v>
                </c:pt>
                <c:pt idx="8886">
                  <c:v>7217.6800000200301</c:v>
                </c:pt>
                <c:pt idx="8887">
                  <c:v>7217.7000000200296</c:v>
                </c:pt>
                <c:pt idx="8888">
                  <c:v>7217.7200000200301</c:v>
                </c:pt>
                <c:pt idx="8889">
                  <c:v>7217.7400000200296</c:v>
                </c:pt>
                <c:pt idx="8890">
                  <c:v>7217.76000002003</c:v>
                </c:pt>
                <c:pt idx="8891">
                  <c:v>7217.7800000200295</c:v>
                </c:pt>
                <c:pt idx="8892">
                  <c:v>7217.80000002003</c:v>
                </c:pt>
                <c:pt idx="8893">
                  <c:v>7217.8200000200304</c:v>
                </c:pt>
                <c:pt idx="8894">
                  <c:v>7217.8400000200299</c:v>
                </c:pt>
                <c:pt idx="8895">
                  <c:v>7217.8600000200304</c:v>
                </c:pt>
                <c:pt idx="8896">
                  <c:v>7217.8800000200299</c:v>
                </c:pt>
                <c:pt idx="8897">
                  <c:v>7217.9000000200285</c:v>
                </c:pt>
                <c:pt idx="8898">
                  <c:v>7217.9200000200399</c:v>
                </c:pt>
                <c:pt idx="8899">
                  <c:v>7217.9400000200385</c:v>
                </c:pt>
                <c:pt idx="8900">
                  <c:v>7217.9600000200398</c:v>
                </c:pt>
                <c:pt idx="8901">
                  <c:v>7217.9800000200385</c:v>
                </c:pt>
                <c:pt idx="8902">
                  <c:v>7218.0000000200398</c:v>
                </c:pt>
                <c:pt idx="8903">
                  <c:v>7218.0200000200402</c:v>
                </c:pt>
                <c:pt idx="8904">
                  <c:v>7218.0400000200398</c:v>
                </c:pt>
                <c:pt idx="8905">
                  <c:v>7218.0600000200402</c:v>
                </c:pt>
                <c:pt idx="8906">
                  <c:v>7218.0800000200397</c:v>
                </c:pt>
                <c:pt idx="8907">
                  <c:v>7218.1000000200402</c:v>
                </c:pt>
                <c:pt idx="8908">
                  <c:v>7218.1200000200424</c:v>
                </c:pt>
                <c:pt idx="8909">
                  <c:v>7218.1400000200401</c:v>
                </c:pt>
                <c:pt idx="8910">
                  <c:v>7218.1600000200424</c:v>
                </c:pt>
                <c:pt idx="8911">
                  <c:v>7218.1800000200401</c:v>
                </c:pt>
                <c:pt idx="8912">
                  <c:v>7218.2000000200396</c:v>
                </c:pt>
                <c:pt idx="8913">
                  <c:v>7218.2200000200401</c:v>
                </c:pt>
                <c:pt idx="8914">
                  <c:v>7218.2400000200396</c:v>
                </c:pt>
                <c:pt idx="8915">
                  <c:v>7218.26000002004</c:v>
                </c:pt>
                <c:pt idx="8916">
                  <c:v>7218.2800000200396</c:v>
                </c:pt>
                <c:pt idx="8917">
                  <c:v>7218.30000002004</c:v>
                </c:pt>
                <c:pt idx="8918">
                  <c:v>7218.3200000200404</c:v>
                </c:pt>
                <c:pt idx="8919">
                  <c:v>7218.34000002004</c:v>
                </c:pt>
                <c:pt idx="8920">
                  <c:v>7218.3600000200404</c:v>
                </c:pt>
                <c:pt idx="8921">
                  <c:v>7218.3800000200499</c:v>
                </c:pt>
                <c:pt idx="8922">
                  <c:v>7218.4000000200485</c:v>
                </c:pt>
                <c:pt idx="8923">
                  <c:v>7218.4200000200499</c:v>
                </c:pt>
                <c:pt idx="8924">
                  <c:v>7218.4400000200485</c:v>
                </c:pt>
                <c:pt idx="8925">
                  <c:v>7218.4600000200498</c:v>
                </c:pt>
                <c:pt idx="8926">
                  <c:v>7218.4800000200485</c:v>
                </c:pt>
                <c:pt idx="8927">
                  <c:v>7218.5000000200498</c:v>
                </c:pt>
                <c:pt idx="8928">
                  <c:v>7218.5200000200502</c:v>
                </c:pt>
                <c:pt idx="8929">
                  <c:v>7218.5400000200498</c:v>
                </c:pt>
                <c:pt idx="8930">
                  <c:v>7218.5600000200502</c:v>
                </c:pt>
                <c:pt idx="8931">
                  <c:v>7218.5800000200497</c:v>
                </c:pt>
                <c:pt idx="8932">
                  <c:v>7218.6000000200502</c:v>
                </c:pt>
                <c:pt idx="8933">
                  <c:v>7218.6200000200524</c:v>
                </c:pt>
                <c:pt idx="8934">
                  <c:v>7218.6400000200501</c:v>
                </c:pt>
                <c:pt idx="8935">
                  <c:v>7218.6600000200524</c:v>
                </c:pt>
                <c:pt idx="8936">
                  <c:v>7218.6800000200501</c:v>
                </c:pt>
                <c:pt idx="8937">
                  <c:v>7218.7000000200496</c:v>
                </c:pt>
                <c:pt idx="8938">
                  <c:v>7218.7200000200501</c:v>
                </c:pt>
                <c:pt idx="8939">
                  <c:v>7218.7400000200496</c:v>
                </c:pt>
                <c:pt idx="8940">
                  <c:v>7218.76000002005</c:v>
                </c:pt>
                <c:pt idx="8941">
                  <c:v>7218.7800000200496</c:v>
                </c:pt>
                <c:pt idx="8942">
                  <c:v>7218.80000002005</c:v>
                </c:pt>
                <c:pt idx="8943">
                  <c:v>7218.8200000200504</c:v>
                </c:pt>
                <c:pt idx="8944">
                  <c:v>7218.84000002006</c:v>
                </c:pt>
                <c:pt idx="8945">
                  <c:v>7218.8600000200604</c:v>
                </c:pt>
                <c:pt idx="8946">
                  <c:v>7218.8800000200599</c:v>
                </c:pt>
                <c:pt idx="8947">
                  <c:v>7218.9000000200595</c:v>
                </c:pt>
                <c:pt idx="8948">
                  <c:v>7218.9200000200599</c:v>
                </c:pt>
                <c:pt idx="8949">
                  <c:v>7218.9400000200585</c:v>
                </c:pt>
                <c:pt idx="8950">
                  <c:v>7218.9600000200599</c:v>
                </c:pt>
                <c:pt idx="8951">
                  <c:v>7218.9800000200585</c:v>
                </c:pt>
                <c:pt idx="8952">
                  <c:v>7219.0000000200598</c:v>
                </c:pt>
                <c:pt idx="8953">
                  <c:v>7219.0200000200603</c:v>
                </c:pt>
                <c:pt idx="8954">
                  <c:v>7219.0400000200598</c:v>
                </c:pt>
                <c:pt idx="8955">
                  <c:v>7219.0600000200602</c:v>
                </c:pt>
                <c:pt idx="8956">
                  <c:v>7219.0800000200597</c:v>
                </c:pt>
                <c:pt idx="8957">
                  <c:v>7219.1000000200602</c:v>
                </c:pt>
                <c:pt idx="8958">
                  <c:v>7219.1200000200624</c:v>
                </c:pt>
                <c:pt idx="8959">
                  <c:v>7219.1400000200601</c:v>
                </c:pt>
                <c:pt idx="8960">
                  <c:v>7219.1600000200624</c:v>
                </c:pt>
                <c:pt idx="8961">
                  <c:v>7219.1800000200601</c:v>
                </c:pt>
                <c:pt idx="8962">
                  <c:v>7219.2000000200596</c:v>
                </c:pt>
                <c:pt idx="8963">
                  <c:v>7219.2200000200601</c:v>
                </c:pt>
                <c:pt idx="8964">
                  <c:v>7219.2400000200596</c:v>
                </c:pt>
                <c:pt idx="8965">
                  <c:v>7219.26000002006</c:v>
                </c:pt>
                <c:pt idx="8966">
                  <c:v>7219.2800000200696</c:v>
                </c:pt>
                <c:pt idx="8967">
                  <c:v>7219.30000002007</c:v>
                </c:pt>
                <c:pt idx="8968">
                  <c:v>7219.3200000200704</c:v>
                </c:pt>
                <c:pt idx="8969">
                  <c:v>7219.34000002007</c:v>
                </c:pt>
                <c:pt idx="8970">
                  <c:v>7219.3600000200704</c:v>
                </c:pt>
                <c:pt idx="8971">
                  <c:v>7219.3800000200699</c:v>
                </c:pt>
                <c:pt idx="8972">
                  <c:v>7219.4000000200695</c:v>
                </c:pt>
                <c:pt idx="8973">
                  <c:v>7219.4200000200699</c:v>
                </c:pt>
                <c:pt idx="8974">
                  <c:v>7219.4400000200685</c:v>
                </c:pt>
                <c:pt idx="8975">
                  <c:v>7219.4600000200699</c:v>
                </c:pt>
                <c:pt idx="8976">
                  <c:v>7219.4800000200685</c:v>
                </c:pt>
                <c:pt idx="8977">
                  <c:v>7219.5000000200698</c:v>
                </c:pt>
                <c:pt idx="8978">
                  <c:v>7219.5200000200703</c:v>
                </c:pt>
                <c:pt idx="8979">
                  <c:v>7219.5400000200698</c:v>
                </c:pt>
                <c:pt idx="8980">
                  <c:v>7219.5600000200702</c:v>
                </c:pt>
                <c:pt idx="8981">
                  <c:v>7219.5800000200697</c:v>
                </c:pt>
                <c:pt idx="8982">
                  <c:v>7219.6000000200702</c:v>
                </c:pt>
                <c:pt idx="8983">
                  <c:v>7219.6200000200724</c:v>
                </c:pt>
                <c:pt idx="8984">
                  <c:v>7219.6400000200701</c:v>
                </c:pt>
                <c:pt idx="8985">
                  <c:v>7219.6600000200724</c:v>
                </c:pt>
                <c:pt idx="8986">
                  <c:v>7219.6800000200701</c:v>
                </c:pt>
                <c:pt idx="8987">
                  <c:v>7219.7000000200696</c:v>
                </c:pt>
                <c:pt idx="8988">
                  <c:v>7219.7200000200701</c:v>
                </c:pt>
                <c:pt idx="8989">
                  <c:v>7219.7400000200796</c:v>
                </c:pt>
                <c:pt idx="8990">
                  <c:v>7219.76000002008</c:v>
                </c:pt>
                <c:pt idx="8991">
                  <c:v>7219.7800000200796</c:v>
                </c:pt>
                <c:pt idx="8992">
                  <c:v>7219.80000002008</c:v>
                </c:pt>
                <c:pt idx="8993">
                  <c:v>7219.8200000200804</c:v>
                </c:pt>
                <c:pt idx="8994">
                  <c:v>7219.84000002008</c:v>
                </c:pt>
                <c:pt idx="8995">
                  <c:v>7219.8600000200804</c:v>
                </c:pt>
                <c:pt idx="8996">
                  <c:v>7219.8800000200799</c:v>
                </c:pt>
                <c:pt idx="8997">
                  <c:v>7219.9000000200795</c:v>
                </c:pt>
                <c:pt idx="8998">
                  <c:v>7219.9200000200799</c:v>
                </c:pt>
                <c:pt idx="8999">
                  <c:v>7219.9400000200785</c:v>
                </c:pt>
                <c:pt idx="9000">
                  <c:v>7219.9600000200799</c:v>
                </c:pt>
                <c:pt idx="9001">
                  <c:v>7219.9800000200785</c:v>
                </c:pt>
                <c:pt idx="9002">
                  <c:v>7220.0000000200798</c:v>
                </c:pt>
                <c:pt idx="9003">
                  <c:v>7220.0200000200803</c:v>
                </c:pt>
                <c:pt idx="9004">
                  <c:v>7220.0400000200798</c:v>
                </c:pt>
                <c:pt idx="9005">
                  <c:v>7220.0600000200802</c:v>
                </c:pt>
                <c:pt idx="9006">
                  <c:v>7220.0800000200798</c:v>
                </c:pt>
                <c:pt idx="9007">
                  <c:v>7220.1000000200802</c:v>
                </c:pt>
                <c:pt idx="9008">
                  <c:v>7220.1200000200824</c:v>
                </c:pt>
                <c:pt idx="9009">
                  <c:v>7220.1400000200802</c:v>
                </c:pt>
                <c:pt idx="9010">
                  <c:v>7220.1600000200824</c:v>
                </c:pt>
                <c:pt idx="9011">
                  <c:v>7220.1800000200801</c:v>
                </c:pt>
                <c:pt idx="9012">
                  <c:v>7220.2000000200896</c:v>
                </c:pt>
                <c:pt idx="9013">
                  <c:v>7220.2200000200901</c:v>
                </c:pt>
                <c:pt idx="9014">
                  <c:v>7220.2400000200896</c:v>
                </c:pt>
                <c:pt idx="9015">
                  <c:v>7220.26000002009</c:v>
                </c:pt>
                <c:pt idx="9016">
                  <c:v>7220.2800000200896</c:v>
                </c:pt>
                <c:pt idx="9017">
                  <c:v>7220.30000002009</c:v>
                </c:pt>
                <c:pt idx="9018">
                  <c:v>7220.3200000200904</c:v>
                </c:pt>
                <c:pt idx="9019">
                  <c:v>7220.34000002009</c:v>
                </c:pt>
                <c:pt idx="9020">
                  <c:v>7220.3600000200904</c:v>
                </c:pt>
                <c:pt idx="9021">
                  <c:v>7220.3800000200899</c:v>
                </c:pt>
                <c:pt idx="9022">
                  <c:v>7220.4000000200895</c:v>
                </c:pt>
                <c:pt idx="9023">
                  <c:v>7220.4200000200899</c:v>
                </c:pt>
                <c:pt idx="9024">
                  <c:v>7220.4400000200885</c:v>
                </c:pt>
                <c:pt idx="9025">
                  <c:v>7220.4600000200899</c:v>
                </c:pt>
                <c:pt idx="9026">
                  <c:v>7220.4800000200885</c:v>
                </c:pt>
                <c:pt idx="9027">
                  <c:v>7220.5000000200898</c:v>
                </c:pt>
                <c:pt idx="9028">
                  <c:v>7220.5200000200903</c:v>
                </c:pt>
                <c:pt idx="9029">
                  <c:v>7220.5400000200898</c:v>
                </c:pt>
                <c:pt idx="9030">
                  <c:v>7220.5600000200902</c:v>
                </c:pt>
                <c:pt idx="9031">
                  <c:v>7220.5800000200898</c:v>
                </c:pt>
                <c:pt idx="9032">
                  <c:v>7220.6000000200902</c:v>
                </c:pt>
                <c:pt idx="9033">
                  <c:v>7220.6200000200924</c:v>
                </c:pt>
                <c:pt idx="9034">
                  <c:v>7220.6400000200902</c:v>
                </c:pt>
                <c:pt idx="9035">
                  <c:v>7220.6600000201024</c:v>
                </c:pt>
                <c:pt idx="9036">
                  <c:v>7220.6800000201001</c:v>
                </c:pt>
                <c:pt idx="9037">
                  <c:v>7220.7000000200997</c:v>
                </c:pt>
                <c:pt idx="9038">
                  <c:v>7220.7200000201001</c:v>
                </c:pt>
                <c:pt idx="9039">
                  <c:v>7220.7400000200996</c:v>
                </c:pt>
                <c:pt idx="9040">
                  <c:v>7220.7600000201001</c:v>
                </c:pt>
                <c:pt idx="9041">
                  <c:v>7220.7800000200996</c:v>
                </c:pt>
                <c:pt idx="9042">
                  <c:v>7220.8000000201</c:v>
                </c:pt>
                <c:pt idx="9043">
                  <c:v>7220.8200000201014</c:v>
                </c:pt>
                <c:pt idx="9044">
                  <c:v>7220.8400000201</c:v>
                </c:pt>
                <c:pt idx="9045">
                  <c:v>7220.8600000201004</c:v>
                </c:pt>
                <c:pt idx="9046">
                  <c:v>7220.8800000200999</c:v>
                </c:pt>
                <c:pt idx="9047">
                  <c:v>7220.9000000200995</c:v>
                </c:pt>
                <c:pt idx="9048">
                  <c:v>7220.9200000200999</c:v>
                </c:pt>
                <c:pt idx="9049">
                  <c:v>7220.9400000200985</c:v>
                </c:pt>
                <c:pt idx="9050">
                  <c:v>7220.9600000200999</c:v>
                </c:pt>
                <c:pt idx="9051">
                  <c:v>7220.9800000200985</c:v>
                </c:pt>
                <c:pt idx="9052">
                  <c:v>7221.0000000200998</c:v>
                </c:pt>
                <c:pt idx="9053">
                  <c:v>7221.0200000201003</c:v>
                </c:pt>
                <c:pt idx="9054">
                  <c:v>7221.0400000200998</c:v>
                </c:pt>
                <c:pt idx="9055">
                  <c:v>7221.0600000201002</c:v>
                </c:pt>
                <c:pt idx="9056">
                  <c:v>7221.0800000200998</c:v>
                </c:pt>
                <c:pt idx="9057">
                  <c:v>7221.1000000201002</c:v>
                </c:pt>
                <c:pt idx="9058">
                  <c:v>7221.1200000201134</c:v>
                </c:pt>
                <c:pt idx="9059">
                  <c:v>7221.1400000201102</c:v>
                </c:pt>
                <c:pt idx="9060">
                  <c:v>7221.1600000201124</c:v>
                </c:pt>
                <c:pt idx="9061">
                  <c:v>7221.1800000201101</c:v>
                </c:pt>
                <c:pt idx="9062">
                  <c:v>7221.2000000201097</c:v>
                </c:pt>
                <c:pt idx="9063">
                  <c:v>7221.2200000201101</c:v>
                </c:pt>
                <c:pt idx="9064">
                  <c:v>7221.2400000201096</c:v>
                </c:pt>
                <c:pt idx="9065">
                  <c:v>7221.2600000201101</c:v>
                </c:pt>
                <c:pt idx="9066">
                  <c:v>7221.2800000201096</c:v>
                </c:pt>
                <c:pt idx="9067">
                  <c:v>7221.30000002011</c:v>
                </c:pt>
                <c:pt idx="9068">
                  <c:v>7221.3200000201114</c:v>
                </c:pt>
                <c:pt idx="9069">
                  <c:v>7221.34000002011</c:v>
                </c:pt>
                <c:pt idx="9070">
                  <c:v>7221.3600000201104</c:v>
                </c:pt>
                <c:pt idx="9071">
                  <c:v>7221.3800000201099</c:v>
                </c:pt>
                <c:pt idx="9072">
                  <c:v>7221.4000000201095</c:v>
                </c:pt>
                <c:pt idx="9073">
                  <c:v>7221.4200000201099</c:v>
                </c:pt>
                <c:pt idx="9074">
                  <c:v>7221.4400000201085</c:v>
                </c:pt>
                <c:pt idx="9075">
                  <c:v>7221.4600000201099</c:v>
                </c:pt>
                <c:pt idx="9076">
                  <c:v>7221.4800000201085</c:v>
                </c:pt>
                <c:pt idx="9077">
                  <c:v>7221.5000000201098</c:v>
                </c:pt>
                <c:pt idx="9078">
                  <c:v>7221.5200000201103</c:v>
                </c:pt>
                <c:pt idx="9079">
                  <c:v>7221.5400000201098</c:v>
                </c:pt>
                <c:pt idx="9080">
                  <c:v>7221.5600000201102</c:v>
                </c:pt>
                <c:pt idx="9081">
                  <c:v>7221.5800000201198</c:v>
                </c:pt>
                <c:pt idx="9082">
                  <c:v>7221.6000000201202</c:v>
                </c:pt>
                <c:pt idx="9083">
                  <c:v>7221.6200000201234</c:v>
                </c:pt>
                <c:pt idx="9084">
                  <c:v>7221.6400000201202</c:v>
                </c:pt>
                <c:pt idx="9085">
                  <c:v>7221.6600000201224</c:v>
                </c:pt>
                <c:pt idx="9086">
                  <c:v>7221.6800000201201</c:v>
                </c:pt>
                <c:pt idx="9087">
                  <c:v>7221.7000000201197</c:v>
                </c:pt>
                <c:pt idx="9088">
                  <c:v>7221.7200000201201</c:v>
                </c:pt>
                <c:pt idx="9089">
                  <c:v>7221.7400000201196</c:v>
                </c:pt>
                <c:pt idx="9090">
                  <c:v>7221.7600000201201</c:v>
                </c:pt>
                <c:pt idx="9091">
                  <c:v>7221.7800000201196</c:v>
                </c:pt>
                <c:pt idx="9092">
                  <c:v>7221.80000002012</c:v>
                </c:pt>
                <c:pt idx="9093">
                  <c:v>7221.8200000201214</c:v>
                </c:pt>
                <c:pt idx="9094">
                  <c:v>7221.84000002012</c:v>
                </c:pt>
                <c:pt idx="9095">
                  <c:v>7221.8600000201204</c:v>
                </c:pt>
                <c:pt idx="9096">
                  <c:v>7221.88000002012</c:v>
                </c:pt>
                <c:pt idx="9097">
                  <c:v>7221.9000000201195</c:v>
                </c:pt>
                <c:pt idx="9098">
                  <c:v>7221.9200000201199</c:v>
                </c:pt>
                <c:pt idx="9099">
                  <c:v>7221.9400000201185</c:v>
                </c:pt>
                <c:pt idx="9100">
                  <c:v>7221.9600000201199</c:v>
                </c:pt>
                <c:pt idx="9101">
                  <c:v>7221.9800000201185</c:v>
                </c:pt>
                <c:pt idx="9102">
                  <c:v>7222.0000000201198</c:v>
                </c:pt>
                <c:pt idx="9103">
                  <c:v>7222.0200000201203</c:v>
                </c:pt>
                <c:pt idx="9104">
                  <c:v>7222.0400000201298</c:v>
                </c:pt>
                <c:pt idx="9105">
                  <c:v>7222.0600000201302</c:v>
                </c:pt>
                <c:pt idx="9106">
                  <c:v>7222.0800000201298</c:v>
                </c:pt>
                <c:pt idx="9107">
                  <c:v>7222.1000000201302</c:v>
                </c:pt>
                <c:pt idx="9108">
                  <c:v>7222.1200000201334</c:v>
                </c:pt>
                <c:pt idx="9109">
                  <c:v>7222.1400000201302</c:v>
                </c:pt>
                <c:pt idx="9110">
                  <c:v>7222.1600000201324</c:v>
                </c:pt>
                <c:pt idx="9111">
                  <c:v>7222.1800000201301</c:v>
                </c:pt>
                <c:pt idx="9112">
                  <c:v>7222.2000000201297</c:v>
                </c:pt>
                <c:pt idx="9113">
                  <c:v>7222.2200000201301</c:v>
                </c:pt>
                <c:pt idx="9114">
                  <c:v>7222.2400000201296</c:v>
                </c:pt>
                <c:pt idx="9115">
                  <c:v>7222.2600000201301</c:v>
                </c:pt>
                <c:pt idx="9116">
                  <c:v>7222.2800000201296</c:v>
                </c:pt>
                <c:pt idx="9117">
                  <c:v>7222.30000002013</c:v>
                </c:pt>
                <c:pt idx="9118">
                  <c:v>7222.3200000201314</c:v>
                </c:pt>
                <c:pt idx="9119">
                  <c:v>7222.34000002013</c:v>
                </c:pt>
                <c:pt idx="9120">
                  <c:v>7222.3600000201304</c:v>
                </c:pt>
                <c:pt idx="9121">
                  <c:v>7222.38000002013</c:v>
                </c:pt>
                <c:pt idx="9122">
                  <c:v>7222.4000000201295</c:v>
                </c:pt>
                <c:pt idx="9123">
                  <c:v>7222.4200000201299</c:v>
                </c:pt>
                <c:pt idx="9124">
                  <c:v>7222.4400000201285</c:v>
                </c:pt>
                <c:pt idx="9125">
                  <c:v>7222.4600000201299</c:v>
                </c:pt>
                <c:pt idx="9126">
                  <c:v>7222.4800000201285</c:v>
                </c:pt>
                <c:pt idx="9127">
                  <c:v>7222.5000000201399</c:v>
                </c:pt>
                <c:pt idx="9128">
                  <c:v>7222.5200000201403</c:v>
                </c:pt>
                <c:pt idx="9129">
                  <c:v>7222.5400000201398</c:v>
                </c:pt>
                <c:pt idx="9130">
                  <c:v>7222.5600000201403</c:v>
                </c:pt>
                <c:pt idx="9131">
                  <c:v>7222.5800000201398</c:v>
                </c:pt>
                <c:pt idx="9132">
                  <c:v>7222.6000000201402</c:v>
                </c:pt>
                <c:pt idx="9133">
                  <c:v>7222.6200000201434</c:v>
                </c:pt>
                <c:pt idx="9134">
                  <c:v>7222.6400000201402</c:v>
                </c:pt>
                <c:pt idx="9135">
                  <c:v>7222.6600000201424</c:v>
                </c:pt>
                <c:pt idx="9136">
                  <c:v>7222.6800000201401</c:v>
                </c:pt>
                <c:pt idx="9137">
                  <c:v>7222.7000000201397</c:v>
                </c:pt>
                <c:pt idx="9138">
                  <c:v>7222.7200000201401</c:v>
                </c:pt>
                <c:pt idx="9139">
                  <c:v>7222.7400000201396</c:v>
                </c:pt>
                <c:pt idx="9140">
                  <c:v>7222.7600000201401</c:v>
                </c:pt>
                <c:pt idx="9141">
                  <c:v>7222.7800000201396</c:v>
                </c:pt>
                <c:pt idx="9142">
                  <c:v>7222.80000002014</c:v>
                </c:pt>
                <c:pt idx="9143">
                  <c:v>7222.8200000201414</c:v>
                </c:pt>
                <c:pt idx="9144">
                  <c:v>7222.84000002014</c:v>
                </c:pt>
                <c:pt idx="9145">
                  <c:v>7222.8600000201404</c:v>
                </c:pt>
                <c:pt idx="9146">
                  <c:v>7222.88000002014</c:v>
                </c:pt>
                <c:pt idx="9147">
                  <c:v>7222.9000000201395</c:v>
                </c:pt>
                <c:pt idx="9148">
                  <c:v>7222.9200000201399</c:v>
                </c:pt>
                <c:pt idx="9149">
                  <c:v>7222.9400000201395</c:v>
                </c:pt>
                <c:pt idx="9150">
                  <c:v>7222.9600000201499</c:v>
                </c:pt>
                <c:pt idx="9151">
                  <c:v>7222.9800000201485</c:v>
                </c:pt>
                <c:pt idx="9152">
                  <c:v>7223.0000000201499</c:v>
                </c:pt>
                <c:pt idx="9153">
                  <c:v>7223.0200000201503</c:v>
                </c:pt>
                <c:pt idx="9154">
                  <c:v>7223.0400000201498</c:v>
                </c:pt>
                <c:pt idx="9155">
                  <c:v>7223.0600000201503</c:v>
                </c:pt>
                <c:pt idx="9156">
                  <c:v>7223.0800000201498</c:v>
                </c:pt>
                <c:pt idx="9157">
                  <c:v>7223.1000000201502</c:v>
                </c:pt>
                <c:pt idx="9158">
                  <c:v>7223.1200000201534</c:v>
                </c:pt>
                <c:pt idx="9159">
                  <c:v>7223.1400000201502</c:v>
                </c:pt>
                <c:pt idx="9160">
                  <c:v>7223.1600000201524</c:v>
                </c:pt>
                <c:pt idx="9161">
                  <c:v>7223.1800000201501</c:v>
                </c:pt>
                <c:pt idx="9162">
                  <c:v>7223.2000000201497</c:v>
                </c:pt>
                <c:pt idx="9163">
                  <c:v>7223.2200000201501</c:v>
                </c:pt>
                <c:pt idx="9164">
                  <c:v>7223.2400000201496</c:v>
                </c:pt>
                <c:pt idx="9165">
                  <c:v>7223.2600000201501</c:v>
                </c:pt>
                <c:pt idx="9166">
                  <c:v>7223.2800000201496</c:v>
                </c:pt>
                <c:pt idx="9167">
                  <c:v>7223.30000002015</c:v>
                </c:pt>
                <c:pt idx="9168">
                  <c:v>7223.3200000201514</c:v>
                </c:pt>
                <c:pt idx="9169">
                  <c:v>7223.34000002015</c:v>
                </c:pt>
                <c:pt idx="9170">
                  <c:v>7223.3600000201504</c:v>
                </c:pt>
                <c:pt idx="9171">
                  <c:v>7223.38000002015</c:v>
                </c:pt>
                <c:pt idx="9172">
                  <c:v>7223.4000000201495</c:v>
                </c:pt>
                <c:pt idx="9173">
                  <c:v>7223.4200000201599</c:v>
                </c:pt>
                <c:pt idx="9174">
                  <c:v>7223.4400000201595</c:v>
                </c:pt>
                <c:pt idx="9175">
                  <c:v>7223.4600000201599</c:v>
                </c:pt>
                <c:pt idx="9176">
                  <c:v>7223.4800000201585</c:v>
                </c:pt>
                <c:pt idx="9177">
                  <c:v>7223.5000000201599</c:v>
                </c:pt>
                <c:pt idx="9178">
                  <c:v>7223.5200000201603</c:v>
                </c:pt>
                <c:pt idx="9179">
                  <c:v>7223.5400000201598</c:v>
                </c:pt>
                <c:pt idx="9180">
                  <c:v>7223.5600000201603</c:v>
                </c:pt>
                <c:pt idx="9181">
                  <c:v>7223.5800000201598</c:v>
                </c:pt>
                <c:pt idx="9182">
                  <c:v>7223.6000000201602</c:v>
                </c:pt>
                <c:pt idx="9183">
                  <c:v>7223.6200000201634</c:v>
                </c:pt>
                <c:pt idx="9184">
                  <c:v>7223.6400000201602</c:v>
                </c:pt>
                <c:pt idx="9185">
                  <c:v>7223.6600000201624</c:v>
                </c:pt>
                <c:pt idx="9186">
                  <c:v>7223.6800000201602</c:v>
                </c:pt>
                <c:pt idx="9187">
                  <c:v>7223.7000000201597</c:v>
                </c:pt>
                <c:pt idx="9188">
                  <c:v>7223.7200000201601</c:v>
                </c:pt>
                <c:pt idx="9189">
                  <c:v>7223.7400000201596</c:v>
                </c:pt>
                <c:pt idx="9190">
                  <c:v>7223.7600000201601</c:v>
                </c:pt>
                <c:pt idx="9191">
                  <c:v>7223.7800000201596</c:v>
                </c:pt>
                <c:pt idx="9192">
                  <c:v>7223.80000002016</c:v>
                </c:pt>
                <c:pt idx="9193">
                  <c:v>7223.8200000201614</c:v>
                </c:pt>
                <c:pt idx="9194">
                  <c:v>7223.84000002016</c:v>
                </c:pt>
                <c:pt idx="9195">
                  <c:v>7223.8600000201604</c:v>
                </c:pt>
                <c:pt idx="9196">
                  <c:v>7223.88000002017</c:v>
                </c:pt>
                <c:pt idx="9197">
                  <c:v>7223.9000000201695</c:v>
                </c:pt>
                <c:pt idx="9198">
                  <c:v>7223.9200000201699</c:v>
                </c:pt>
                <c:pt idx="9199">
                  <c:v>7223.9400000201695</c:v>
                </c:pt>
                <c:pt idx="9200">
                  <c:v>7223.9600000201699</c:v>
                </c:pt>
                <c:pt idx="9201">
                  <c:v>7223.9800000201685</c:v>
                </c:pt>
                <c:pt idx="9202">
                  <c:v>7224.0000000201699</c:v>
                </c:pt>
                <c:pt idx="9203">
                  <c:v>7224.0200000201703</c:v>
                </c:pt>
                <c:pt idx="9204">
                  <c:v>7224.0400000201698</c:v>
                </c:pt>
                <c:pt idx="9205">
                  <c:v>7224.0600000201703</c:v>
                </c:pt>
                <c:pt idx="9206">
                  <c:v>7224.0800000201698</c:v>
                </c:pt>
                <c:pt idx="9207">
                  <c:v>7224.1000000201702</c:v>
                </c:pt>
                <c:pt idx="9208">
                  <c:v>7224.1200000201734</c:v>
                </c:pt>
                <c:pt idx="9209">
                  <c:v>7224.1400000201702</c:v>
                </c:pt>
                <c:pt idx="9210">
                  <c:v>7224.1600000201724</c:v>
                </c:pt>
                <c:pt idx="9211">
                  <c:v>7224.1800000201702</c:v>
                </c:pt>
                <c:pt idx="9212">
                  <c:v>7224.2000000201697</c:v>
                </c:pt>
                <c:pt idx="9213">
                  <c:v>7224.2200000201701</c:v>
                </c:pt>
                <c:pt idx="9214">
                  <c:v>7224.2400000201696</c:v>
                </c:pt>
                <c:pt idx="9215">
                  <c:v>7224.2600000201701</c:v>
                </c:pt>
                <c:pt idx="9216">
                  <c:v>7224.2800000201696</c:v>
                </c:pt>
                <c:pt idx="9217">
                  <c:v>7224.30000002017</c:v>
                </c:pt>
                <c:pt idx="9218">
                  <c:v>7224.3200000201814</c:v>
                </c:pt>
                <c:pt idx="9219">
                  <c:v>7224.34000002018</c:v>
                </c:pt>
                <c:pt idx="9220">
                  <c:v>7224.3600000201814</c:v>
                </c:pt>
                <c:pt idx="9221">
                  <c:v>7224.38000002018</c:v>
                </c:pt>
                <c:pt idx="9222">
                  <c:v>7224.4000000201795</c:v>
                </c:pt>
                <c:pt idx="9223">
                  <c:v>7224.4200000201799</c:v>
                </c:pt>
                <c:pt idx="9224">
                  <c:v>7224.4400000201795</c:v>
                </c:pt>
                <c:pt idx="9225">
                  <c:v>7224.4600000201799</c:v>
                </c:pt>
                <c:pt idx="9226">
                  <c:v>7224.4800000201785</c:v>
                </c:pt>
                <c:pt idx="9227">
                  <c:v>7224.5000000201799</c:v>
                </c:pt>
                <c:pt idx="9228">
                  <c:v>7224.5200000201803</c:v>
                </c:pt>
                <c:pt idx="9229">
                  <c:v>7224.5400000201798</c:v>
                </c:pt>
                <c:pt idx="9230">
                  <c:v>7224.5600000201803</c:v>
                </c:pt>
                <c:pt idx="9231">
                  <c:v>7224.5800000201798</c:v>
                </c:pt>
                <c:pt idx="9232">
                  <c:v>7224.6000000201802</c:v>
                </c:pt>
                <c:pt idx="9233">
                  <c:v>7224.6200000201834</c:v>
                </c:pt>
                <c:pt idx="9234">
                  <c:v>7224.6400000201802</c:v>
                </c:pt>
                <c:pt idx="9235">
                  <c:v>7224.6600000201834</c:v>
                </c:pt>
                <c:pt idx="9236">
                  <c:v>7224.6800000201802</c:v>
                </c:pt>
                <c:pt idx="9237">
                  <c:v>7224.7000000201797</c:v>
                </c:pt>
                <c:pt idx="9238">
                  <c:v>7224.7200000201801</c:v>
                </c:pt>
                <c:pt idx="9239">
                  <c:v>7224.7400000201797</c:v>
                </c:pt>
                <c:pt idx="9240">
                  <c:v>7224.7600000201801</c:v>
                </c:pt>
                <c:pt idx="9241">
                  <c:v>7224.7800000201896</c:v>
                </c:pt>
                <c:pt idx="9242">
                  <c:v>7224.8000000201901</c:v>
                </c:pt>
                <c:pt idx="9243">
                  <c:v>7224.8200000201914</c:v>
                </c:pt>
                <c:pt idx="9244">
                  <c:v>7224.84000002019</c:v>
                </c:pt>
                <c:pt idx="9245">
                  <c:v>7224.8600000201914</c:v>
                </c:pt>
                <c:pt idx="9246">
                  <c:v>7224.88000002019</c:v>
                </c:pt>
                <c:pt idx="9247">
                  <c:v>7224.9000000201895</c:v>
                </c:pt>
                <c:pt idx="9248">
                  <c:v>7224.9200000201899</c:v>
                </c:pt>
                <c:pt idx="9249">
                  <c:v>7224.9400000201895</c:v>
                </c:pt>
                <c:pt idx="9250">
                  <c:v>7224.9600000201899</c:v>
                </c:pt>
                <c:pt idx="9251">
                  <c:v>7224.9800000201885</c:v>
                </c:pt>
                <c:pt idx="9252">
                  <c:v>7225.0000000201899</c:v>
                </c:pt>
                <c:pt idx="9253">
                  <c:v>7225.0200000201903</c:v>
                </c:pt>
                <c:pt idx="9254">
                  <c:v>7225.0400000201898</c:v>
                </c:pt>
                <c:pt idx="9255">
                  <c:v>7225.0600000201903</c:v>
                </c:pt>
                <c:pt idx="9256">
                  <c:v>7225.0800000201898</c:v>
                </c:pt>
                <c:pt idx="9257">
                  <c:v>7225.1000000201902</c:v>
                </c:pt>
                <c:pt idx="9258">
                  <c:v>7225.1200000201934</c:v>
                </c:pt>
                <c:pt idx="9259">
                  <c:v>7225.1400000201902</c:v>
                </c:pt>
                <c:pt idx="9260">
                  <c:v>7225.1600000201934</c:v>
                </c:pt>
                <c:pt idx="9261">
                  <c:v>7225.1800000201902</c:v>
                </c:pt>
                <c:pt idx="9262">
                  <c:v>7225.2000000201897</c:v>
                </c:pt>
                <c:pt idx="9263">
                  <c:v>7225.2200000201901</c:v>
                </c:pt>
                <c:pt idx="9264">
                  <c:v>7225.2400000201997</c:v>
                </c:pt>
                <c:pt idx="9265">
                  <c:v>7225.2600000202001</c:v>
                </c:pt>
                <c:pt idx="9266">
                  <c:v>7225.2800000201996</c:v>
                </c:pt>
                <c:pt idx="9267">
                  <c:v>7225.3000000202001</c:v>
                </c:pt>
                <c:pt idx="9268">
                  <c:v>7225.3200000202014</c:v>
                </c:pt>
                <c:pt idx="9269">
                  <c:v>7225.3400000202</c:v>
                </c:pt>
                <c:pt idx="9270">
                  <c:v>7225.3600000202014</c:v>
                </c:pt>
                <c:pt idx="9271">
                  <c:v>7225.3800000202</c:v>
                </c:pt>
                <c:pt idx="9272">
                  <c:v>7225.4000000201995</c:v>
                </c:pt>
                <c:pt idx="9273">
                  <c:v>7225.4200000202</c:v>
                </c:pt>
                <c:pt idx="9274">
                  <c:v>7225.4400000201995</c:v>
                </c:pt>
                <c:pt idx="9275">
                  <c:v>7225.4600000201999</c:v>
                </c:pt>
                <c:pt idx="9276">
                  <c:v>7225.4800000201985</c:v>
                </c:pt>
                <c:pt idx="9277">
                  <c:v>7225.5000000201999</c:v>
                </c:pt>
                <c:pt idx="9278">
                  <c:v>7225.5200000202003</c:v>
                </c:pt>
                <c:pt idx="9279">
                  <c:v>7225.5400000201998</c:v>
                </c:pt>
                <c:pt idx="9280">
                  <c:v>7225.5600000202003</c:v>
                </c:pt>
                <c:pt idx="9281">
                  <c:v>7225.5800000201998</c:v>
                </c:pt>
                <c:pt idx="9282">
                  <c:v>7225.6000000202002</c:v>
                </c:pt>
                <c:pt idx="9283">
                  <c:v>7225.6200000202034</c:v>
                </c:pt>
                <c:pt idx="9284">
                  <c:v>7225.6400000202002</c:v>
                </c:pt>
                <c:pt idx="9285">
                  <c:v>7225.6600000202034</c:v>
                </c:pt>
                <c:pt idx="9286">
                  <c:v>7225.6800000202002</c:v>
                </c:pt>
                <c:pt idx="9287">
                  <c:v>7225.7000000202097</c:v>
                </c:pt>
                <c:pt idx="9288">
                  <c:v>7225.7200000202101</c:v>
                </c:pt>
                <c:pt idx="9289">
                  <c:v>7225.7400000202097</c:v>
                </c:pt>
                <c:pt idx="9290">
                  <c:v>7225.7600000202101</c:v>
                </c:pt>
                <c:pt idx="9291">
                  <c:v>7225.7800000202096</c:v>
                </c:pt>
                <c:pt idx="9292">
                  <c:v>7225.8000000202101</c:v>
                </c:pt>
                <c:pt idx="9293">
                  <c:v>7225.8200000202114</c:v>
                </c:pt>
                <c:pt idx="9294">
                  <c:v>7225.84000002021</c:v>
                </c:pt>
                <c:pt idx="9295">
                  <c:v>7225.8600000202114</c:v>
                </c:pt>
                <c:pt idx="9296">
                  <c:v>7225.88000002021</c:v>
                </c:pt>
                <c:pt idx="9297">
                  <c:v>7225.9000000202095</c:v>
                </c:pt>
                <c:pt idx="9298">
                  <c:v>7225.92000002021</c:v>
                </c:pt>
                <c:pt idx="9299">
                  <c:v>7225.9400000202095</c:v>
                </c:pt>
                <c:pt idx="9300">
                  <c:v>7225.9600000202099</c:v>
                </c:pt>
                <c:pt idx="9301">
                  <c:v>7225.9800000202085</c:v>
                </c:pt>
                <c:pt idx="9302">
                  <c:v>7226.0000000202099</c:v>
                </c:pt>
                <c:pt idx="9303">
                  <c:v>7226.0200000202103</c:v>
                </c:pt>
                <c:pt idx="9304">
                  <c:v>7226.0400000202098</c:v>
                </c:pt>
                <c:pt idx="9305">
                  <c:v>7226.0600000202103</c:v>
                </c:pt>
                <c:pt idx="9306">
                  <c:v>7226.0800000202098</c:v>
                </c:pt>
                <c:pt idx="9307">
                  <c:v>7226.1000000202102</c:v>
                </c:pt>
                <c:pt idx="9308">
                  <c:v>7226.1200000202134</c:v>
                </c:pt>
                <c:pt idx="9309">
                  <c:v>7226.1400000202102</c:v>
                </c:pt>
                <c:pt idx="9310">
                  <c:v>7226.1600000202234</c:v>
                </c:pt>
                <c:pt idx="9311">
                  <c:v>7226.1800000202202</c:v>
                </c:pt>
                <c:pt idx="9312">
                  <c:v>7226.2000000202197</c:v>
                </c:pt>
                <c:pt idx="9313">
                  <c:v>7226.2200000202201</c:v>
                </c:pt>
                <c:pt idx="9314">
                  <c:v>7226.2400000202197</c:v>
                </c:pt>
                <c:pt idx="9315">
                  <c:v>7226.2600000202201</c:v>
                </c:pt>
                <c:pt idx="9316">
                  <c:v>7226.2800000202196</c:v>
                </c:pt>
                <c:pt idx="9317">
                  <c:v>7226.3000000202201</c:v>
                </c:pt>
                <c:pt idx="9318">
                  <c:v>7226.3200000202214</c:v>
                </c:pt>
                <c:pt idx="9319">
                  <c:v>7226.34000002022</c:v>
                </c:pt>
                <c:pt idx="9320">
                  <c:v>7226.3600000202214</c:v>
                </c:pt>
                <c:pt idx="9321">
                  <c:v>7226.38000002022</c:v>
                </c:pt>
                <c:pt idx="9322">
                  <c:v>7226.4000000202195</c:v>
                </c:pt>
                <c:pt idx="9323">
                  <c:v>7226.42000002022</c:v>
                </c:pt>
                <c:pt idx="9324">
                  <c:v>7226.4400000202195</c:v>
                </c:pt>
                <c:pt idx="9325">
                  <c:v>7226.4600000202199</c:v>
                </c:pt>
                <c:pt idx="9326">
                  <c:v>7226.4800000202185</c:v>
                </c:pt>
                <c:pt idx="9327">
                  <c:v>7226.5000000202199</c:v>
                </c:pt>
                <c:pt idx="9328">
                  <c:v>7226.5200000202203</c:v>
                </c:pt>
                <c:pt idx="9329">
                  <c:v>7226.5400000202198</c:v>
                </c:pt>
                <c:pt idx="9330">
                  <c:v>7226.5600000202203</c:v>
                </c:pt>
                <c:pt idx="9331">
                  <c:v>7226.5800000202198</c:v>
                </c:pt>
                <c:pt idx="9332">
                  <c:v>7226.6000000202203</c:v>
                </c:pt>
                <c:pt idx="9333">
                  <c:v>7226.6200000202334</c:v>
                </c:pt>
                <c:pt idx="9334">
                  <c:v>7226.6400000202302</c:v>
                </c:pt>
                <c:pt idx="9335">
                  <c:v>7226.6600000202334</c:v>
                </c:pt>
                <c:pt idx="9336">
                  <c:v>7226.6800000202302</c:v>
                </c:pt>
                <c:pt idx="9337">
                  <c:v>7226.7000000202297</c:v>
                </c:pt>
                <c:pt idx="9338">
                  <c:v>7226.7200000202301</c:v>
                </c:pt>
                <c:pt idx="9339">
                  <c:v>7226.7400000202297</c:v>
                </c:pt>
                <c:pt idx="9340">
                  <c:v>7226.7600000202301</c:v>
                </c:pt>
                <c:pt idx="9341">
                  <c:v>7226.7800000202296</c:v>
                </c:pt>
                <c:pt idx="9342">
                  <c:v>7226.8000000202301</c:v>
                </c:pt>
                <c:pt idx="9343">
                  <c:v>7226.8200000202314</c:v>
                </c:pt>
                <c:pt idx="9344">
                  <c:v>7226.84000002023</c:v>
                </c:pt>
                <c:pt idx="9345">
                  <c:v>7226.8600000202314</c:v>
                </c:pt>
                <c:pt idx="9346">
                  <c:v>7226.88000002023</c:v>
                </c:pt>
                <c:pt idx="9347">
                  <c:v>7226.9000000202295</c:v>
                </c:pt>
                <c:pt idx="9348">
                  <c:v>7226.92000002023</c:v>
                </c:pt>
                <c:pt idx="9349">
                  <c:v>7226.9400000202295</c:v>
                </c:pt>
                <c:pt idx="9350">
                  <c:v>7226.9600000202299</c:v>
                </c:pt>
                <c:pt idx="9351">
                  <c:v>7226.9800000202295</c:v>
                </c:pt>
                <c:pt idx="9352">
                  <c:v>7227.0000000202299</c:v>
                </c:pt>
                <c:pt idx="9353">
                  <c:v>7227.0200000202303</c:v>
                </c:pt>
                <c:pt idx="9354">
                  <c:v>7227.0400000202299</c:v>
                </c:pt>
                <c:pt idx="9355">
                  <c:v>7227.0600000202303</c:v>
                </c:pt>
                <c:pt idx="9356">
                  <c:v>7227.0800000202398</c:v>
                </c:pt>
                <c:pt idx="9357">
                  <c:v>7227.1000000202403</c:v>
                </c:pt>
                <c:pt idx="9358">
                  <c:v>7227.1200000202434</c:v>
                </c:pt>
                <c:pt idx="9359">
                  <c:v>7227.1400000202402</c:v>
                </c:pt>
                <c:pt idx="9360">
                  <c:v>7227.1600000202434</c:v>
                </c:pt>
                <c:pt idx="9361">
                  <c:v>7227.1800000202402</c:v>
                </c:pt>
                <c:pt idx="9362">
                  <c:v>7227.2000000202397</c:v>
                </c:pt>
                <c:pt idx="9363">
                  <c:v>7227.2200000202401</c:v>
                </c:pt>
                <c:pt idx="9364">
                  <c:v>7227.2400000202397</c:v>
                </c:pt>
                <c:pt idx="9365">
                  <c:v>7227.2600000202401</c:v>
                </c:pt>
                <c:pt idx="9366">
                  <c:v>7227.2800000202396</c:v>
                </c:pt>
                <c:pt idx="9367">
                  <c:v>7227.3000000202401</c:v>
                </c:pt>
                <c:pt idx="9368">
                  <c:v>7227.3200000202414</c:v>
                </c:pt>
                <c:pt idx="9369">
                  <c:v>7227.34000002024</c:v>
                </c:pt>
                <c:pt idx="9370">
                  <c:v>7227.3600000202414</c:v>
                </c:pt>
                <c:pt idx="9371">
                  <c:v>7227.38000002024</c:v>
                </c:pt>
                <c:pt idx="9372">
                  <c:v>7227.4000000202395</c:v>
                </c:pt>
                <c:pt idx="9373">
                  <c:v>7227.42000002024</c:v>
                </c:pt>
                <c:pt idx="9374">
                  <c:v>7227.4400000202395</c:v>
                </c:pt>
                <c:pt idx="9375">
                  <c:v>7227.4600000202399</c:v>
                </c:pt>
                <c:pt idx="9376">
                  <c:v>7227.4800000202395</c:v>
                </c:pt>
                <c:pt idx="9377">
                  <c:v>7227.5000000202399</c:v>
                </c:pt>
                <c:pt idx="9378">
                  <c:v>7227.5200000202403</c:v>
                </c:pt>
                <c:pt idx="9379">
                  <c:v>7227.5400000202499</c:v>
                </c:pt>
                <c:pt idx="9380">
                  <c:v>7227.5600000202503</c:v>
                </c:pt>
                <c:pt idx="9381">
                  <c:v>7227.5800000202498</c:v>
                </c:pt>
                <c:pt idx="9382">
                  <c:v>7227.6000000202503</c:v>
                </c:pt>
                <c:pt idx="9383">
                  <c:v>7227.6200000202534</c:v>
                </c:pt>
                <c:pt idx="9384">
                  <c:v>7227.6400000202502</c:v>
                </c:pt>
                <c:pt idx="9385">
                  <c:v>7227.6600000202534</c:v>
                </c:pt>
                <c:pt idx="9386">
                  <c:v>7227.6800000202502</c:v>
                </c:pt>
                <c:pt idx="9387">
                  <c:v>7227.7000000202497</c:v>
                </c:pt>
                <c:pt idx="9388">
                  <c:v>7227.7200000202502</c:v>
                </c:pt>
                <c:pt idx="9389">
                  <c:v>7227.7400000202497</c:v>
                </c:pt>
                <c:pt idx="9390">
                  <c:v>7227.7600000202501</c:v>
                </c:pt>
                <c:pt idx="9391">
                  <c:v>7227.7800000202496</c:v>
                </c:pt>
                <c:pt idx="9392">
                  <c:v>7227.8000000202501</c:v>
                </c:pt>
                <c:pt idx="9393">
                  <c:v>7227.8200000202514</c:v>
                </c:pt>
                <c:pt idx="9394">
                  <c:v>7227.84000002025</c:v>
                </c:pt>
                <c:pt idx="9395">
                  <c:v>7227.8600000202514</c:v>
                </c:pt>
                <c:pt idx="9396">
                  <c:v>7227.88000002025</c:v>
                </c:pt>
                <c:pt idx="9397">
                  <c:v>7227.9000000202495</c:v>
                </c:pt>
                <c:pt idx="9398">
                  <c:v>7227.92000002025</c:v>
                </c:pt>
                <c:pt idx="9399">
                  <c:v>7227.9400000202495</c:v>
                </c:pt>
                <c:pt idx="9400">
                  <c:v>7227.9600000202499</c:v>
                </c:pt>
                <c:pt idx="9401">
                  <c:v>7227.9800000202495</c:v>
                </c:pt>
                <c:pt idx="9402">
                  <c:v>7228.0000000202599</c:v>
                </c:pt>
                <c:pt idx="9403">
                  <c:v>7228.0200000202603</c:v>
                </c:pt>
                <c:pt idx="9404">
                  <c:v>7228.0400000202599</c:v>
                </c:pt>
                <c:pt idx="9405">
                  <c:v>7228.0600000202603</c:v>
                </c:pt>
                <c:pt idx="9406">
                  <c:v>7228.0800000202598</c:v>
                </c:pt>
                <c:pt idx="9407">
                  <c:v>7228.1000000202603</c:v>
                </c:pt>
                <c:pt idx="9408">
                  <c:v>7228.1200000202634</c:v>
                </c:pt>
                <c:pt idx="9409">
                  <c:v>7228.1400000202602</c:v>
                </c:pt>
                <c:pt idx="9410">
                  <c:v>7228.1600000202634</c:v>
                </c:pt>
                <c:pt idx="9411">
                  <c:v>7228.1800000202602</c:v>
                </c:pt>
                <c:pt idx="9412">
                  <c:v>7228.2000000202597</c:v>
                </c:pt>
                <c:pt idx="9413">
                  <c:v>7228.2200000202602</c:v>
                </c:pt>
                <c:pt idx="9414">
                  <c:v>7228.2400000202597</c:v>
                </c:pt>
                <c:pt idx="9415">
                  <c:v>7228.2600000202601</c:v>
                </c:pt>
                <c:pt idx="9416">
                  <c:v>7228.2800000202596</c:v>
                </c:pt>
                <c:pt idx="9417">
                  <c:v>7228.3000000202601</c:v>
                </c:pt>
                <c:pt idx="9418">
                  <c:v>7228.3200000202614</c:v>
                </c:pt>
                <c:pt idx="9419">
                  <c:v>7228.34000002026</c:v>
                </c:pt>
                <c:pt idx="9420">
                  <c:v>7228.3600000202614</c:v>
                </c:pt>
                <c:pt idx="9421">
                  <c:v>7228.38000002026</c:v>
                </c:pt>
                <c:pt idx="9422">
                  <c:v>7228.4000000202595</c:v>
                </c:pt>
                <c:pt idx="9423">
                  <c:v>7228.42000002026</c:v>
                </c:pt>
                <c:pt idx="9424">
                  <c:v>7228.4400000202595</c:v>
                </c:pt>
                <c:pt idx="9425">
                  <c:v>7228.4600000202699</c:v>
                </c:pt>
                <c:pt idx="9426">
                  <c:v>7228.4800000202695</c:v>
                </c:pt>
                <c:pt idx="9427">
                  <c:v>7228.5000000202699</c:v>
                </c:pt>
                <c:pt idx="9428">
                  <c:v>7228.5200000202703</c:v>
                </c:pt>
                <c:pt idx="9429">
                  <c:v>7228.5400000202699</c:v>
                </c:pt>
                <c:pt idx="9430">
                  <c:v>7228.5600000202703</c:v>
                </c:pt>
                <c:pt idx="9431">
                  <c:v>7228.5800000202698</c:v>
                </c:pt>
                <c:pt idx="9432">
                  <c:v>7228.6000000202703</c:v>
                </c:pt>
                <c:pt idx="9433">
                  <c:v>7228.6200000202734</c:v>
                </c:pt>
                <c:pt idx="9434">
                  <c:v>7228.6400000202702</c:v>
                </c:pt>
                <c:pt idx="9435">
                  <c:v>7228.6600000202734</c:v>
                </c:pt>
                <c:pt idx="9436">
                  <c:v>7228.6800000202702</c:v>
                </c:pt>
                <c:pt idx="9437">
                  <c:v>7228.7000000202697</c:v>
                </c:pt>
                <c:pt idx="9438">
                  <c:v>7228.7200000202702</c:v>
                </c:pt>
                <c:pt idx="9439">
                  <c:v>7228.7400000202697</c:v>
                </c:pt>
                <c:pt idx="9440">
                  <c:v>7228.7600000202701</c:v>
                </c:pt>
                <c:pt idx="9441">
                  <c:v>7228.7800000202697</c:v>
                </c:pt>
                <c:pt idx="9442">
                  <c:v>7228.8000000202701</c:v>
                </c:pt>
                <c:pt idx="9443">
                  <c:v>7228.8200000202714</c:v>
                </c:pt>
                <c:pt idx="9444">
                  <c:v>7228.8400000202701</c:v>
                </c:pt>
                <c:pt idx="9445">
                  <c:v>7228.8600000202714</c:v>
                </c:pt>
                <c:pt idx="9446">
                  <c:v>7228.88000002027</c:v>
                </c:pt>
                <c:pt idx="9447">
                  <c:v>7228.9000000202795</c:v>
                </c:pt>
                <c:pt idx="9448">
                  <c:v>7228.92000002028</c:v>
                </c:pt>
                <c:pt idx="9449">
                  <c:v>7228.9400000202795</c:v>
                </c:pt>
                <c:pt idx="9450">
                  <c:v>7228.9600000202799</c:v>
                </c:pt>
                <c:pt idx="9451">
                  <c:v>7228.9800000202795</c:v>
                </c:pt>
                <c:pt idx="9452">
                  <c:v>7229.0000000202799</c:v>
                </c:pt>
                <c:pt idx="9453">
                  <c:v>7229.0200000202803</c:v>
                </c:pt>
                <c:pt idx="9454">
                  <c:v>7229.0400000202799</c:v>
                </c:pt>
                <c:pt idx="9455">
                  <c:v>7229.0600000202803</c:v>
                </c:pt>
                <c:pt idx="9456">
                  <c:v>7229.0800000202798</c:v>
                </c:pt>
                <c:pt idx="9457">
                  <c:v>7229.1000000202803</c:v>
                </c:pt>
                <c:pt idx="9458">
                  <c:v>7229.1200000202834</c:v>
                </c:pt>
                <c:pt idx="9459">
                  <c:v>7229.1400000202802</c:v>
                </c:pt>
                <c:pt idx="9460">
                  <c:v>7229.1600000202834</c:v>
                </c:pt>
                <c:pt idx="9461">
                  <c:v>7229.1800000202802</c:v>
                </c:pt>
                <c:pt idx="9462">
                  <c:v>7229.2000000202797</c:v>
                </c:pt>
                <c:pt idx="9463">
                  <c:v>7229.2200000202802</c:v>
                </c:pt>
                <c:pt idx="9464">
                  <c:v>7229.2400000202797</c:v>
                </c:pt>
                <c:pt idx="9465">
                  <c:v>7229.2600000202801</c:v>
                </c:pt>
                <c:pt idx="9466">
                  <c:v>7229.2800000202797</c:v>
                </c:pt>
                <c:pt idx="9467">
                  <c:v>7229.3000000202801</c:v>
                </c:pt>
                <c:pt idx="9468">
                  <c:v>7229.3200000202814</c:v>
                </c:pt>
                <c:pt idx="9469">
                  <c:v>7229.3400000202801</c:v>
                </c:pt>
                <c:pt idx="9470">
                  <c:v>7229.3600000202914</c:v>
                </c:pt>
                <c:pt idx="9471">
                  <c:v>7229.38000002029</c:v>
                </c:pt>
                <c:pt idx="9472">
                  <c:v>7229.4000000202896</c:v>
                </c:pt>
                <c:pt idx="9473">
                  <c:v>7229.42000002029</c:v>
                </c:pt>
                <c:pt idx="9474">
                  <c:v>7229.4400000202895</c:v>
                </c:pt>
                <c:pt idx="9475">
                  <c:v>7229.46000002029</c:v>
                </c:pt>
                <c:pt idx="9476">
                  <c:v>7229.4800000202895</c:v>
                </c:pt>
                <c:pt idx="9477">
                  <c:v>7229.5000000202899</c:v>
                </c:pt>
                <c:pt idx="9478">
                  <c:v>7229.5200000202904</c:v>
                </c:pt>
                <c:pt idx="9479">
                  <c:v>7229.5400000202899</c:v>
                </c:pt>
                <c:pt idx="9480">
                  <c:v>7229.5600000202903</c:v>
                </c:pt>
                <c:pt idx="9481">
                  <c:v>7229.5800000202898</c:v>
                </c:pt>
                <c:pt idx="9482">
                  <c:v>7229.6000000202903</c:v>
                </c:pt>
                <c:pt idx="9483">
                  <c:v>7229.6200000202934</c:v>
                </c:pt>
                <c:pt idx="9484">
                  <c:v>7229.6400000202902</c:v>
                </c:pt>
                <c:pt idx="9485">
                  <c:v>7229.6600000202934</c:v>
                </c:pt>
                <c:pt idx="9486">
                  <c:v>7229.6800000202902</c:v>
                </c:pt>
                <c:pt idx="9487">
                  <c:v>7229.7000000202897</c:v>
                </c:pt>
                <c:pt idx="9488">
                  <c:v>7229.7200000202902</c:v>
                </c:pt>
                <c:pt idx="9489">
                  <c:v>7229.7400000202897</c:v>
                </c:pt>
                <c:pt idx="9490">
                  <c:v>7229.7600000202901</c:v>
                </c:pt>
                <c:pt idx="9491">
                  <c:v>7229.7800000202897</c:v>
                </c:pt>
                <c:pt idx="9492">
                  <c:v>7229.8000000202901</c:v>
                </c:pt>
                <c:pt idx="9493">
                  <c:v>7229.8200000203014</c:v>
                </c:pt>
                <c:pt idx="9494">
                  <c:v>7229.8400000203001</c:v>
                </c:pt>
                <c:pt idx="9495">
                  <c:v>7229.8600000203014</c:v>
                </c:pt>
                <c:pt idx="9496">
                  <c:v>7229.8800000203</c:v>
                </c:pt>
                <c:pt idx="9497">
                  <c:v>7229.9000000202996</c:v>
                </c:pt>
                <c:pt idx="9498">
                  <c:v>7229.9200000203</c:v>
                </c:pt>
                <c:pt idx="9499">
                  <c:v>7229.9400000202995</c:v>
                </c:pt>
                <c:pt idx="9500">
                  <c:v>7229.9600000203</c:v>
                </c:pt>
                <c:pt idx="9501">
                  <c:v>7229.9800000202995</c:v>
                </c:pt>
                <c:pt idx="9502">
                  <c:v>7230.0000000202999</c:v>
                </c:pt>
                <c:pt idx="9503">
                  <c:v>7230.0200000203004</c:v>
                </c:pt>
                <c:pt idx="9504">
                  <c:v>7230.0400000202999</c:v>
                </c:pt>
                <c:pt idx="9505">
                  <c:v>7230.0600000203003</c:v>
                </c:pt>
                <c:pt idx="9506">
                  <c:v>7230.0800000202998</c:v>
                </c:pt>
                <c:pt idx="9507">
                  <c:v>7230.1000000203003</c:v>
                </c:pt>
                <c:pt idx="9508">
                  <c:v>7230.1200000203035</c:v>
                </c:pt>
                <c:pt idx="9509">
                  <c:v>7230.1400000203002</c:v>
                </c:pt>
                <c:pt idx="9510">
                  <c:v>7230.1600000203034</c:v>
                </c:pt>
                <c:pt idx="9511">
                  <c:v>7230.1800000203002</c:v>
                </c:pt>
                <c:pt idx="9512">
                  <c:v>7230.2000000202997</c:v>
                </c:pt>
                <c:pt idx="9513">
                  <c:v>7230.2200000203002</c:v>
                </c:pt>
                <c:pt idx="9514">
                  <c:v>7230.2400000202997</c:v>
                </c:pt>
                <c:pt idx="9515">
                  <c:v>7230.2600000203001</c:v>
                </c:pt>
                <c:pt idx="9516">
                  <c:v>7230.2800000203097</c:v>
                </c:pt>
                <c:pt idx="9517">
                  <c:v>7230.3000000203101</c:v>
                </c:pt>
                <c:pt idx="9518">
                  <c:v>7230.3200000203124</c:v>
                </c:pt>
                <c:pt idx="9519">
                  <c:v>7230.3400000203101</c:v>
                </c:pt>
                <c:pt idx="9520">
                  <c:v>7230.3600000203114</c:v>
                </c:pt>
                <c:pt idx="9521">
                  <c:v>7230.38000002031</c:v>
                </c:pt>
                <c:pt idx="9522">
                  <c:v>7230.4000000203096</c:v>
                </c:pt>
                <c:pt idx="9523">
                  <c:v>7230.42000002031</c:v>
                </c:pt>
                <c:pt idx="9524">
                  <c:v>7230.4400000203095</c:v>
                </c:pt>
                <c:pt idx="9525">
                  <c:v>7230.46000002031</c:v>
                </c:pt>
                <c:pt idx="9526">
                  <c:v>7230.4800000203095</c:v>
                </c:pt>
                <c:pt idx="9527">
                  <c:v>7230.5000000203099</c:v>
                </c:pt>
                <c:pt idx="9528">
                  <c:v>7230.5200000203104</c:v>
                </c:pt>
                <c:pt idx="9529">
                  <c:v>7230.5400000203099</c:v>
                </c:pt>
                <c:pt idx="9530">
                  <c:v>7230.5600000203103</c:v>
                </c:pt>
                <c:pt idx="9531">
                  <c:v>7230.5800000203099</c:v>
                </c:pt>
                <c:pt idx="9532">
                  <c:v>7230.6000000203103</c:v>
                </c:pt>
                <c:pt idx="9533">
                  <c:v>7230.6200000203135</c:v>
                </c:pt>
                <c:pt idx="9534">
                  <c:v>7230.6400000203103</c:v>
                </c:pt>
                <c:pt idx="9535">
                  <c:v>7230.6600000203134</c:v>
                </c:pt>
                <c:pt idx="9536">
                  <c:v>7230.6800000203102</c:v>
                </c:pt>
                <c:pt idx="9537">
                  <c:v>7230.7000000203097</c:v>
                </c:pt>
                <c:pt idx="9538">
                  <c:v>7230.7200000203102</c:v>
                </c:pt>
                <c:pt idx="9539">
                  <c:v>7230.7400000203197</c:v>
                </c:pt>
                <c:pt idx="9540">
                  <c:v>7230.7600000203201</c:v>
                </c:pt>
                <c:pt idx="9541">
                  <c:v>7230.7800000203197</c:v>
                </c:pt>
                <c:pt idx="9542">
                  <c:v>7230.8000000203201</c:v>
                </c:pt>
                <c:pt idx="9543">
                  <c:v>7230.8200000203224</c:v>
                </c:pt>
                <c:pt idx="9544">
                  <c:v>7230.8400000203201</c:v>
                </c:pt>
                <c:pt idx="9545">
                  <c:v>7230.8600000203214</c:v>
                </c:pt>
                <c:pt idx="9546">
                  <c:v>7230.88000002032</c:v>
                </c:pt>
                <c:pt idx="9547">
                  <c:v>7230.9000000203196</c:v>
                </c:pt>
                <c:pt idx="9548">
                  <c:v>7230.92000002032</c:v>
                </c:pt>
                <c:pt idx="9549">
                  <c:v>7230.9400000203195</c:v>
                </c:pt>
                <c:pt idx="9550">
                  <c:v>7230.96000002032</c:v>
                </c:pt>
                <c:pt idx="9551">
                  <c:v>7230.9800000203195</c:v>
                </c:pt>
                <c:pt idx="9552">
                  <c:v>7231.0000000203199</c:v>
                </c:pt>
                <c:pt idx="9553">
                  <c:v>7231.0200000203204</c:v>
                </c:pt>
                <c:pt idx="9554">
                  <c:v>7231.0400000203199</c:v>
                </c:pt>
                <c:pt idx="9555">
                  <c:v>7231.0600000203203</c:v>
                </c:pt>
                <c:pt idx="9556">
                  <c:v>7231.0800000203199</c:v>
                </c:pt>
                <c:pt idx="9557">
                  <c:v>7231.1000000203203</c:v>
                </c:pt>
                <c:pt idx="9558">
                  <c:v>7231.1200000203235</c:v>
                </c:pt>
                <c:pt idx="9559">
                  <c:v>7231.1400000203203</c:v>
                </c:pt>
                <c:pt idx="9560">
                  <c:v>7231.1600000203234</c:v>
                </c:pt>
                <c:pt idx="9561">
                  <c:v>7231.1800000203202</c:v>
                </c:pt>
                <c:pt idx="9562">
                  <c:v>7231.2000000203298</c:v>
                </c:pt>
                <c:pt idx="9563">
                  <c:v>7231.2200000203302</c:v>
                </c:pt>
                <c:pt idx="9564">
                  <c:v>7231.2400000203297</c:v>
                </c:pt>
                <c:pt idx="9565">
                  <c:v>7231.2600000203302</c:v>
                </c:pt>
                <c:pt idx="9566">
                  <c:v>7231.2800000203297</c:v>
                </c:pt>
                <c:pt idx="9567">
                  <c:v>7231.3000000203301</c:v>
                </c:pt>
                <c:pt idx="9568">
                  <c:v>7231.3200000203324</c:v>
                </c:pt>
                <c:pt idx="9569">
                  <c:v>7231.3400000203301</c:v>
                </c:pt>
                <c:pt idx="9570">
                  <c:v>7231.3600000203314</c:v>
                </c:pt>
                <c:pt idx="9571">
                  <c:v>7231.38000002033</c:v>
                </c:pt>
                <c:pt idx="9572">
                  <c:v>7231.4000000203296</c:v>
                </c:pt>
                <c:pt idx="9573">
                  <c:v>7231.42000002033</c:v>
                </c:pt>
                <c:pt idx="9574">
                  <c:v>7231.4400000203295</c:v>
                </c:pt>
                <c:pt idx="9575">
                  <c:v>7231.46000002033</c:v>
                </c:pt>
                <c:pt idx="9576">
                  <c:v>7231.4800000203295</c:v>
                </c:pt>
                <c:pt idx="9577">
                  <c:v>7231.5000000203299</c:v>
                </c:pt>
                <c:pt idx="9578">
                  <c:v>7231.5200000203304</c:v>
                </c:pt>
                <c:pt idx="9579">
                  <c:v>7231.5400000203299</c:v>
                </c:pt>
                <c:pt idx="9580">
                  <c:v>7231.5600000203303</c:v>
                </c:pt>
                <c:pt idx="9581">
                  <c:v>7231.5800000203299</c:v>
                </c:pt>
                <c:pt idx="9582">
                  <c:v>7231.6000000203303</c:v>
                </c:pt>
                <c:pt idx="9583">
                  <c:v>7231.6200000203335</c:v>
                </c:pt>
                <c:pt idx="9584">
                  <c:v>7231.6400000203303</c:v>
                </c:pt>
                <c:pt idx="9585">
                  <c:v>7231.6600000203434</c:v>
                </c:pt>
                <c:pt idx="9586">
                  <c:v>7231.6800000203402</c:v>
                </c:pt>
                <c:pt idx="9587">
                  <c:v>7231.7000000203398</c:v>
                </c:pt>
                <c:pt idx="9588">
                  <c:v>7231.7200000203402</c:v>
                </c:pt>
                <c:pt idx="9589">
                  <c:v>7231.7400000203397</c:v>
                </c:pt>
                <c:pt idx="9590">
                  <c:v>7231.7600000203402</c:v>
                </c:pt>
                <c:pt idx="9591">
                  <c:v>7231.7800000203397</c:v>
                </c:pt>
                <c:pt idx="9592">
                  <c:v>7231.8000000203401</c:v>
                </c:pt>
                <c:pt idx="9593">
                  <c:v>7231.8200000203424</c:v>
                </c:pt>
                <c:pt idx="9594">
                  <c:v>7231.8400000203401</c:v>
                </c:pt>
                <c:pt idx="9595">
                  <c:v>7231.8600000203414</c:v>
                </c:pt>
                <c:pt idx="9596">
                  <c:v>7231.88000002034</c:v>
                </c:pt>
                <c:pt idx="9597">
                  <c:v>7231.9000000203396</c:v>
                </c:pt>
                <c:pt idx="9598">
                  <c:v>7231.92000002034</c:v>
                </c:pt>
                <c:pt idx="9599">
                  <c:v>7231.9400000203395</c:v>
                </c:pt>
                <c:pt idx="9600">
                  <c:v>7231.96000002034</c:v>
                </c:pt>
                <c:pt idx="9601">
                  <c:v>7231.9800000203395</c:v>
                </c:pt>
                <c:pt idx="9602">
                  <c:v>7232.0000000203399</c:v>
                </c:pt>
                <c:pt idx="9603">
                  <c:v>7232.0200000203404</c:v>
                </c:pt>
                <c:pt idx="9604">
                  <c:v>7232.0400000203399</c:v>
                </c:pt>
                <c:pt idx="9605">
                  <c:v>7232.0600000203403</c:v>
                </c:pt>
                <c:pt idx="9606">
                  <c:v>7232.0800000203399</c:v>
                </c:pt>
                <c:pt idx="9607">
                  <c:v>7232.1000000203403</c:v>
                </c:pt>
                <c:pt idx="9608">
                  <c:v>7232.1200000203535</c:v>
                </c:pt>
                <c:pt idx="9609">
                  <c:v>7232.1400000203503</c:v>
                </c:pt>
                <c:pt idx="9610">
                  <c:v>7232.1600000203534</c:v>
                </c:pt>
                <c:pt idx="9611">
                  <c:v>7232.1800000203502</c:v>
                </c:pt>
                <c:pt idx="9612">
                  <c:v>7232.2000000203498</c:v>
                </c:pt>
                <c:pt idx="9613">
                  <c:v>7232.2200000203502</c:v>
                </c:pt>
                <c:pt idx="9614">
                  <c:v>7232.2400000203497</c:v>
                </c:pt>
                <c:pt idx="9615">
                  <c:v>7232.2600000203502</c:v>
                </c:pt>
                <c:pt idx="9616">
                  <c:v>7232.2800000203497</c:v>
                </c:pt>
                <c:pt idx="9617">
                  <c:v>7232.3000000203501</c:v>
                </c:pt>
                <c:pt idx="9618">
                  <c:v>7232.3200000203524</c:v>
                </c:pt>
                <c:pt idx="9619">
                  <c:v>7232.3400000203501</c:v>
                </c:pt>
                <c:pt idx="9620">
                  <c:v>7232.3600000203514</c:v>
                </c:pt>
                <c:pt idx="9621">
                  <c:v>7232.3800000203501</c:v>
                </c:pt>
                <c:pt idx="9622">
                  <c:v>7232.4000000203496</c:v>
                </c:pt>
                <c:pt idx="9623">
                  <c:v>7232.42000002035</c:v>
                </c:pt>
                <c:pt idx="9624">
                  <c:v>7232.4400000203505</c:v>
                </c:pt>
                <c:pt idx="9625">
                  <c:v>7232.46000002035</c:v>
                </c:pt>
                <c:pt idx="9626">
                  <c:v>7232.4800000203495</c:v>
                </c:pt>
                <c:pt idx="9627">
                  <c:v>7232.5000000203499</c:v>
                </c:pt>
                <c:pt idx="9628">
                  <c:v>7232.5200000203504</c:v>
                </c:pt>
                <c:pt idx="9629">
                  <c:v>7232.5400000203499</c:v>
                </c:pt>
                <c:pt idx="9630">
                  <c:v>7232.5600000203503</c:v>
                </c:pt>
                <c:pt idx="9631">
                  <c:v>7232.5800000203599</c:v>
                </c:pt>
                <c:pt idx="9632">
                  <c:v>7232.6000000203603</c:v>
                </c:pt>
                <c:pt idx="9633">
                  <c:v>7232.6200000203635</c:v>
                </c:pt>
                <c:pt idx="9634">
                  <c:v>7232.6400000203603</c:v>
                </c:pt>
                <c:pt idx="9635">
                  <c:v>7232.6600000203634</c:v>
                </c:pt>
                <c:pt idx="9636">
                  <c:v>7232.6800000203602</c:v>
                </c:pt>
                <c:pt idx="9637">
                  <c:v>7232.7000000203598</c:v>
                </c:pt>
                <c:pt idx="9638">
                  <c:v>7232.7200000203602</c:v>
                </c:pt>
                <c:pt idx="9639">
                  <c:v>7232.7400000203597</c:v>
                </c:pt>
                <c:pt idx="9640">
                  <c:v>7232.7600000203602</c:v>
                </c:pt>
                <c:pt idx="9641">
                  <c:v>7232.7800000203597</c:v>
                </c:pt>
                <c:pt idx="9642">
                  <c:v>7232.8000000203601</c:v>
                </c:pt>
                <c:pt idx="9643">
                  <c:v>7232.8200000203624</c:v>
                </c:pt>
                <c:pt idx="9644">
                  <c:v>7232.8400000203601</c:v>
                </c:pt>
                <c:pt idx="9645">
                  <c:v>7232.8600000203614</c:v>
                </c:pt>
                <c:pt idx="9646">
                  <c:v>7232.8800000203601</c:v>
                </c:pt>
                <c:pt idx="9647">
                  <c:v>7232.9000000203596</c:v>
                </c:pt>
                <c:pt idx="9648">
                  <c:v>7232.92000002036</c:v>
                </c:pt>
                <c:pt idx="9649">
                  <c:v>7232.9400000203595</c:v>
                </c:pt>
                <c:pt idx="9650">
                  <c:v>7232.96000002036</c:v>
                </c:pt>
                <c:pt idx="9651">
                  <c:v>7232.9800000203595</c:v>
                </c:pt>
                <c:pt idx="9652">
                  <c:v>7233.0000000203599</c:v>
                </c:pt>
                <c:pt idx="9653">
                  <c:v>7233.0200000203604</c:v>
                </c:pt>
                <c:pt idx="9654">
                  <c:v>7233.0400000203699</c:v>
                </c:pt>
                <c:pt idx="9655">
                  <c:v>7233.0600000203704</c:v>
                </c:pt>
                <c:pt idx="9656">
                  <c:v>7233.0800000203699</c:v>
                </c:pt>
                <c:pt idx="9657">
                  <c:v>7233.1000000203703</c:v>
                </c:pt>
                <c:pt idx="9658">
                  <c:v>7233.1200000203735</c:v>
                </c:pt>
                <c:pt idx="9659">
                  <c:v>7233.1400000203703</c:v>
                </c:pt>
                <c:pt idx="9660">
                  <c:v>7233.1600000203734</c:v>
                </c:pt>
                <c:pt idx="9661">
                  <c:v>7233.1800000203702</c:v>
                </c:pt>
                <c:pt idx="9662">
                  <c:v>7233.2000000203698</c:v>
                </c:pt>
                <c:pt idx="9663">
                  <c:v>7233.2200000203702</c:v>
                </c:pt>
                <c:pt idx="9664">
                  <c:v>7233.2400000203697</c:v>
                </c:pt>
                <c:pt idx="9665">
                  <c:v>7233.2600000203702</c:v>
                </c:pt>
                <c:pt idx="9666">
                  <c:v>7233.2800000203697</c:v>
                </c:pt>
                <c:pt idx="9667">
                  <c:v>7233.3000000203701</c:v>
                </c:pt>
                <c:pt idx="9668">
                  <c:v>7233.3200000203724</c:v>
                </c:pt>
                <c:pt idx="9669">
                  <c:v>7233.3400000203701</c:v>
                </c:pt>
                <c:pt idx="9670">
                  <c:v>7233.3600000203714</c:v>
                </c:pt>
                <c:pt idx="9671">
                  <c:v>7233.3800000203701</c:v>
                </c:pt>
                <c:pt idx="9672">
                  <c:v>7233.4000000203696</c:v>
                </c:pt>
                <c:pt idx="9673">
                  <c:v>7233.42000002037</c:v>
                </c:pt>
                <c:pt idx="9674">
                  <c:v>7233.4400000203696</c:v>
                </c:pt>
                <c:pt idx="9675">
                  <c:v>7233.46000002037</c:v>
                </c:pt>
                <c:pt idx="9676">
                  <c:v>7233.4800000203695</c:v>
                </c:pt>
                <c:pt idx="9677">
                  <c:v>7233.50000002038</c:v>
                </c:pt>
                <c:pt idx="9678">
                  <c:v>7233.5200000203804</c:v>
                </c:pt>
                <c:pt idx="9679">
                  <c:v>7233.5400000203799</c:v>
                </c:pt>
                <c:pt idx="9680">
                  <c:v>7233.5600000203804</c:v>
                </c:pt>
                <c:pt idx="9681">
                  <c:v>7233.5800000203799</c:v>
                </c:pt>
                <c:pt idx="9682">
                  <c:v>7233.6000000203803</c:v>
                </c:pt>
                <c:pt idx="9683">
                  <c:v>7233.6200000203835</c:v>
                </c:pt>
                <c:pt idx="9684">
                  <c:v>7233.6400000203803</c:v>
                </c:pt>
                <c:pt idx="9685">
                  <c:v>7233.6600000203834</c:v>
                </c:pt>
                <c:pt idx="9686">
                  <c:v>7233.6800000203802</c:v>
                </c:pt>
                <c:pt idx="9687">
                  <c:v>7233.7000000203798</c:v>
                </c:pt>
                <c:pt idx="9688">
                  <c:v>7233.7200000203802</c:v>
                </c:pt>
                <c:pt idx="9689">
                  <c:v>7233.7400000203797</c:v>
                </c:pt>
                <c:pt idx="9690">
                  <c:v>7233.7600000203802</c:v>
                </c:pt>
                <c:pt idx="9691">
                  <c:v>7233.7800000203797</c:v>
                </c:pt>
                <c:pt idx="9692">
                  <c:v>7233.8000000203801</c:v>
                </c:pt>
                <c:pt idx="9693">
                  <c:v>7233.8200000203824</c:v>
                </c:pt>
                <c:pt idx="9694">
                  <c:v>7233.8400000203801</c:v>
                </c:pt>
                <c:pt idx="9695">
                  <c:v>7233.8600000203814</c:v>
                </c:pt>
                <c:pt idx="9696">
                  <c:v>7233.8800000203801</c:v>
                </c:pt>
                <c:pt idx="9697">
                  <c:v>7233.9000000203796</c:v>
                </c:pt>
                <c:pt idx="9698">
                  <c:v>7233.92000002038</c:v>
                </c:pt>
                <c:pt idx="9699">
                  <c:v>7233.9400000203896</c:v>
                </c:pt>
                <c:pt idx="9700">
                  <c:v>7233.96000002039</c:v>
                </c:pt>
                <c:pt idx="9701">
                  <c:v>7233.9800000203895</c:v>
                </c:pt>
                <c:pt idx="9702">
                  <c:v>7234.00000002039</c:v>
                </c:pt>
                <c:pt idx="9703">
                  <c:v>7234.0200000203904</c:v>
                </c:pt>
                <c:pt idx="9704">
                  <c:v>7234.0400000203899</c:v>
                </c:pt>
                <c:pt idx="9705">
                  <c:v>7234.0600000203904</c:v>
                </c:pt>
                <c:pt idx="9706">
                  <c:v>7234.0800000203899</c:v>
                </c:pt>
                <c:pt idx="9707">
                  <c:v>7234.1000000203903</c:v>
                </c:pt>
                <c:pt idx="9708">
                  <c:v>7234.1200000203935</c:v>
                </c:pt>
                <c:pt idx="9709">
                  <c:v>7234.1400000203903</c:v>
                </c:pt>
                <c:pt idx="9710">
                  <c:v>7234.1600000203935</c:v>
                </c:pt>
                <c:pt idx="9711">
                  <c:v>7234.1800000203903</c:v>
                </c:pt>
                <c:pt idx="9712">
                  <c:v>7234.2000000203898</c:v>
                </c:pt>
                <c:pt idx="9713">
                  <c:v>7234.2200000203902</c:v>
                </c:pt>
                <c:pt idx="9714">
                  <c:v>7234.2400000203897</c:v>
                </c:pt>
                <c:pt idx="9715">
                  <c:v>7234.2600000203902</c:v>
                </c:pt>
                <c:pt idx="9716">
                  <c:v>7234.2800000203897</c:v>
                </c:pt>
                <c:pt idx="9717">
                  <c:v>7234.3000000203901</c:v>
                </c:pt>
                <c:pt idx="9718">
                  <c:v>7234.3200000203924</c:v>
                </c:pt>
                <c:pt idx="9719">
                  <c:v>7234.3400000203901</c:v>
                </c:pt>
                <c:pt idx="9720">
                  <c:v>7234.3600000203924</c:v>
                </c:pt>
                <c:pt idx="9721">
                  <c:v>7234.3800000203901</c:v>
                </c:pt>
                <c:pt idx="9722">
                  <c:v>7234.4000000203996</c:v>
                </c:pt>
                <c:pt idx="9723">
                  <c:v>7234.4200000204</c:v>
                </c:pt>
                <c:pt idx="9724">
                  <c:v>7234.4400000203996</c:v>
                </c:pt>
                <c:pt idx="9725">
                  <c:v>7234.4600000204</c:v>
                </c:pt>
                <c:pt idx="9726">
                  <c:v>7234.4800000203995</c:v>
                </c:pt>
                <c:pt idx="9727">
                  <c:v>7234.5000000204</c:v>
                </c:pt>
                <c:pt idx="9728">
                  <c:v>7234.5200000204004</c:v>
                </c:pt>
                <c:pt idx="9729">
                  <c:v>7234.5400000203999</c:v>
                </c:pt>
                <c:pt idx="9730">
                  <c:v>7234.5600000204004</c:v>
                </c:pt>
                <c:pt idx="9731">
                  <c:v>7234.5800000203999</c:v>
                </c:pt>
                <c:pt idx="9732">
                  <c:v>7234.6000000204003</c:v>
                </c:pt>
                <c:pt idx="9733">
                  <c:v>7234.6200000204035</c:v>
                </c:pt>
                <c:pt idx="9734">
                  <c:v>7234.6400000204003</c:v>
                </c:pt>
                <c:pt idx="9735">
                  <c:v>7234.6600000204035</c:v>
                </c:pt>
                <c:pt idx="9736">
                  <c:v>7234.6800000204003</c:v>
                </c:pt>
                <c:pt idx="9737">
                  <c:v>7234.7000000203998</c:v>
                </c:pt>
                <c:pt idx="9738">
                  <c:v>7234.7200000204002</c:v>
                </c:pt>
                <c:pt idx="9739">
                  <c:v>7234.7400000203997</c:v>
                </c:pt>
                <c:pt idx="9740">
                  <c:v>7234.7600000204002</c:v>
                </c:pt>
                <c:pt idx="9741">
                  <c:v>7234.7800000203997</c:v>
                </c:pt>
                <c:pt idx="9742">
                  <c:v>7234.8000000204001</c:v>
                </c:pt>
                <c:pt idx="9743">
                  <c:v>7234.8200000204124</c:v>
                </c:pt>
                <c:pt idx="9744">
                  <c:v>7234.8400000204001</c:v>
                </c:pt>
                <c:pt idx="9745">
                  <c:v>7234.8600000204124</c:v>
                </c:pt>
                <c:pt idx="9746">
                  <c:v>7234.8800000204101</c:v>
                </c:pt>
                <c:pt idx="9747">
                  <c:v>7234.9000000204096</c:v>
                </c:pt>
                <c:pt idx="9748">
                  <c:v>7234.92000002041</c:v>
                </c:pt>
                <c:pt idx="9749">
                  <c:v>7234.9400000204096</c:v>
                </c:pt>
                <c:pt idx="9750">
                  <c:v>7234.96000002041</c:v>
                </c:pt>
                <c:pt idx="9751">
                  <c:v>7234.9800000204095</c:v>
                </c:pt>
                <c:pt idx="9752">
                  <c:v>7235.00000002041</c:v>
                </c:pt>
                <c:pt idx="9753">
                  <c:v>7235.0200000204104</c:v>
                </c:pt>
                <c:pt idx="9754">
                  <c:v>7235.0400000204099</c:v>
                </c:pt>
                <c:pt idx="9755">
                  <c:v>7235.0600000204104</c:v>
                </c:pt>
                <c:pt idx="9756">
                  <c:v>7235.0800000204099</c:v>
                </c:pt>
                <c:pt idx="9757">
                  <c:v>7235.1000000204103</c:v>
                </c:pt>
                <c:pt idx="9758">
                  <c:v>7235.1200000204135</c:v>
                </c:pt>
                <c:pt idx="9759">
                  <c:v>7235.1400000204103</c:v>
                </c:pt>
                <c:pt idx="9760">
                  <c:v>7235.1600000204135</c:v>
                </c:pt>
                <c:pt idx="9761">
                  <c:v>7235.1800000204103</c:v>
                </c:pt>
                <c:pt idx="9762">
                  <c:v>7235.2000000204098</c:v>
                </c:pt>
                <c:pt idx="9763">
                  <c:v>7235.2200000204102</c:v>
                </c:pt>
                <c:pt idx="9764">
                  <c:v>7235.2400000204098</c:v>
                </c:pt>
                <c:pt idx="9765">
                  <c:v>7235.2600000204102</c:v>
                </c:pt>
                <c:pt idx="9766">
                  <c:v>7235.2800000204097</c:v>
                </c:pt>
                <c:pt idx="9767">
                  <c:v>7235.3000000204102</c:v>
                </c:pt>
                <c:pt idx="9768">
                  <c:v>7235.3200000204224</c:v>
                </c:pt>
                <c:pt idx="9769">
                  <c:v>7235.3400000204201</c:v>
                </c:pt>
                <c:pt idx="9770">
                  <c:v>7235.3600000204224</c:v>
                </c:pt>
                <c:pt idx="9771">
                  <c:v>7235.3800000204201</c:v>
                </c:pt>
                <c:pt idx="9772">
                  <c:v>7235.4000000204196</c:v>
                </c:pt>
                <c:pt idx="9773">
                  <c:v>7235.42000002042</c:v>
                </c:pt>
                <c:pt idx="9774">
                  <c:v>7235.4400000204196</c:v>
                </c:pt>
                <c:pt idx="9775">
                  <c:v>7235.46000002042</c:v>
                </c:pt>
                <c:pt idx="9776">
                  <c:v>7235.4800000204195</c:v>
                </c:pt>
                <c:pt idx="9777">
                  <c:v>7235.50000002042</c:v>
                </c:pt>
                <c:pt idx="9778">
                  <c:v>7235.5200000204204</c:v>
                </c:pt>
                <c:pt idx="9779">
                  <c:v>7235.5400000204199</c:v>
                </c:pt>
                <c:pt idx="9780">
                  <c:v>7235.5600000204204</c:v>
                </c:pt>
                <c:pt idx="9781">
                  <c:v>7235.5800000204199</c:v>
                </c:pt>
                <c:pt idx="9782">
                  <c:v>7235.6000000204203</c:v>
                </c:pt>
                <c:pt idx="9783">
                  <c:v>7235.6200000204235</c:v>
                </c:pt>
                <c:pt idx="9784">
                  <c:v>7235.6400000204203</c:v>
                </c:pt>
                <c:pt idx="9785">
                  <c:v>7235.6600000204235</c:v>
                </c:pt>
                <c:pt idx="9786">
                  <c:v>7235.6800000204203</c:v>
                </c:pt>
                <c:pt idx="9787">
                  <c:v>7235.7000000204198</c:v>
                </c:pt>
                <c:pt idx="9788">
                  <c:v>7235.7200000204202</c:v>
                </c:pt>
                <c:pt idx="9789">
                  <c:v>7235.7400000204198</c:v>
                </c:pt>
                <c:pt idx="9790">
                  <c:v>7235.7600000204202</c:v>
                </c:pt>
                <c:pt idx="9791">
                  <c:v>7235.7800000204197</c:v>
                </c:pt>
                <c:pt idx="9792">
                  <c:v>7235.8000000204302</c:v>
                </c:pt>
                <c:pt idx="9793">
                  <c:v>7235.8200000204324</c:v>
                </c:pt>
                <c:pt idx="9794">
                  <c:v>7235.8400000204301</c:v>
                </c:pt>
                <c:pt idx="9795">
                  <c:v>7235.8600000204324</c:v>
                </c:pt>
                <c:pt idx="9796">
                  <c:v>7235.8800000204301</c:v>
                </c:pt>
                <c:pt idx="9797">
                  <c:v>7235.9000000204296</c:v>
                </c:pt>
                <c:pt idx="9798">
                  <c:v>7235.9200000204301</c:v>
                </c:pt>
                <c:pt idx="9799">
                  <c:v>7235.9400000204296</c:v>
                </c:pt>
                <c:pt idx="9800">
                  <c:v>7235.96000002043</c:v>
                </c:pt>
                <c:pt idx="9801">
                  <c:v>7235.9800000204305</c:v>
                </c:pt>
                <c:pt idx="9802">
                  <c:v>7236.00000002043</c:v>
                </c:pt>
                <c:pt idx="9803">
                  <c:v>7236.0200000204304</c:v>
                </c:pt>
                <c:pt idx="9804">
                  <c:v>7236.0400000204299</c:v>
                </c:pt>
                <c:pt idx="9805">
                  <c:v>7236.0600000204304</c:v>
                </c:pt>
                <c:pt idx="9806">
                  <c:v>7236.0800000204299</c:v>
                </c:pt>
                <c:pt idx="9807">
                  <c:v>7236.1000000204303</c:v>
                </c:pt>
                <c:pt idx="9808">
                  <c:v>7236.1200000204335</c:v>
                </c:pt>
                <c:pt idx="9809">
                  <c:v>7236.1400000204303</c:v>
                </c:pt>
                <c:pt idx="9810">
                  <c:v>7236.1600000204335</c:v>
                </c:pt>
                <c:pt idx="9811">
                  <c:v>7236.1800000204303</c:v>
                </c:pt>
                <c:pt idx="9812">
                  <c:v>7236.2000000204298</c:v>
                </c:pt>
                <c:pt idx="9813">
                  <c:v>7236.2200000204302</c:v>
                </c:pt>
                <c:pt idx="9814">
                  <c:v>7236.2400000204398</c:v>
                </c:pt>
                <c:pt idx="9815">
                  <c:v>7236.2600000204402</c:v>
                </c:pt>
                <c:pt idx="9816">
                  <c:v>7236.2800000204397</c:v>
                </c:pt>
                <c:pt idx="9817">
                  <c:v>7236.3000000204402</c:v>
                </c:pt>
                <c:pt idx="9818">
                  <c:v>7236.3200000204424</c:v>
                </c:pt>
                <c:pt idx="9819">
                  <c:v>7236.3400000204401</c:v>
                </c:pt>
                <c:pt idx="9820">
                  <c:v>7236.3600000204424</c:v>
                </c:pt>
                <c:pt idx="9821">
                  <c:v>7236.3800000204401</c:v>
                </c:pt>
                <c:pt idx="9822">
                  <c:v>7236.4000000204396</c:v>
                </c:pt>
                <c:pt idx="9823">
                  <c:v>7236.4200000204401</c:v>
                </c:pt>
                <c:pt idx="9824">
                  <c:v>7236.4400000204396</c:v>
                </c:pt>
                <c:pt idx="9825">
                  <c:v>7236.46000002044</c:v>
                </c:pt>
                <c:pt idx="9826">
                  <c:v>7236.4800000204395</c:v>
                </c:pt>
                <c:pt idx="9827">
                  <c:v>7236.50000002044</c:v>
                </c:pt>
                <c:pt idx="9828">
                  <c:v>7236.5200000204404</c:v>
                </c:pt>
                <c:pt idx="9829">
                  <c:v>7236.5400000204399</c:v>
                </c:pt>
                <c:pt idx="9830">
                  <c:v>7236.5600000204404</c:v>
                </c:pt>
                <c:pt idx="9831">
                  <c:v>7236.5800000204399</c:v>
                </c:pt>
                <c:pt idx="9832">
                  <c:v>7236.6000000204403</c:v>
                </c:pt>
                <c:pt idx="9833">
                  <c:v>7236.6200000204435</c:v>
                </c:pt>
                <c:pt idx="9834">
                  <c:v>7236.6400000204403</c:v>
                </c:pt>
                <c:pt idx="9835">
                  <c:v>7236.6600000204435</c:v>
                </c:pt>
                <c:pt idx="9836">
                  <c:v>7236.6800000204403</c:v>
                </c:pt>
                <c:pt idx="9837">
                  <c:v>7236.7000000204498</c:v>
                </c:pt>
                <c:pt idx="9838">
                  <c:v>7236.7200000204502</c:v>
                </c:pt>
                <c:pt idx="9839">
                  <c:v>7236.7400000204498</c:v>
                </c:pt>
                <c:pt idx="9840">
                  <c:v>7236.7600000204502</c:v>
                </c:pt>
                <c:pt idx="9841">
                  <c:v>7236.7800000204497</c:v>
                </c:pt>
                <c:pt idx="9842">
                  <c:v>7236.8000000204502</c:v>
                </c:pt>
                <c:pt idx="9843">
                  <c:v>7236.8200000204524</c:v>
                </c:pt>
                <c:pt idx="9844">
                  <c:v>7236.8400000204501</c:v>
                </c:pt>
                <c:pt idx="9845">
                  <c:v>7236.8600000204524</c:v>
                </c:pt>
                <c:pt idx="9846">
                  <c:v>7236.8800000204501</c:v>
                </c:pt>
                <c:pt idx="9847">
                  <c:v>7236.9000000204496</c:v>
                </c:pt>
                <c:pt idx="9848">
                  <c:v>7236.9200000204501</c:v>
                </c:pt>
                <c:pt idx="9849">
                  <c:v>7236.9400000204496</c:v>
                </c:pt>
                <c:pt idx="9850">
                  <c:v>7236.96000002045</c:v>
                </c:pt>
                <c:pt idx="9851">
                  <c:v>7236.9800000204496</c:v>
                </c:pt>
                <c:pt idx="9852">
                  <c:v>7237.00000002045</c:v>
                </c:pt>
                <c:pt idx="9853">
                  <c:v>7237.0200000204504</c:v>
                </c:pt>
                <c:pt idx="9854">
                  <c:v>7237.04000002045</c:v>
                </c:pt>
                <c:pt idx="9855">
                  <c:v>7237.0600000204504</c:v>
                </c:pt>
                <c:pt idx="9856">
                  <c:v>7237.0800000204499</c:v>
                </c:pt>
                <c:pt idx="9857">
                  <c:v>7237.1000000204504</c:v>
                </c:pt>
                <c:pt idx="9858">
                  <c:v>7237.1200000204535</c:v>
                </c:pt>
                <c:pt idx="9859">
                  <c:v>7237.1400000204503</c:v>
                </c:pt>
                <c:pt idx="9860">
                  <c:v>7237.1600000204635</c:v>
                </c:pt>
                <c:pt idx="9861">
                  <c:v>7237.1800000204603</c:v>
                </c:pt>
                <c:pt idx="9862">
                  <c:v>7237.2000000204598</c:v>
                </c:pt>
                <c:pt idx="9863">
                  <c:v>7237.2200000204602</c:v>
                </c:pt>
                <c:pt idx="9864">
                  <c:v>7237.2400000204598</c:v>
                </c:pt>
                <c:pt idx="9865">
                  <c:v>7237.2600000204602</c:v>
                </c:pt>
                <c:pt idx="9866">
                  <c:v>7237.2800000204597</c:v>
                </c:pt>
                <c:pt idx="9867">
                  <c:v>7237.3000000204602</c:v>
                </c:pt>
                <c:pt idx="9868">
                  <c:v>7237.3200000204624</c:v>
                </c:pt>
                <c:pt idx="9869">
                  <c:v>7237.3400000204601</c:v>
                </c:pt>
                <c:pt idx="9870">
                  <c:v>7237.3600000204624</c:v>
                </c:pt>
                <c:pt idx="9871">
                  <c:v>7237.3800000204601</c:v>
                </c:pt>
                <c:pt idx="9872">
                  <c:v>7237.4000000204596</c:v>
                </c:pt>
                <c:pt idx="9873">
                  <c:v>7237.4200000204601</c:v>
                </c:pt>
                <c:pt idx="9874">
                  <c:v>7237.4400000204596</c:v>
                </c:pt>
                <c:pt idx="9875">
                  <c:v>7237.46000002046</c:v>
                </c:pt>
                <c:pt idx="9876">
                  <c:v>7237.4800000204596</c:v>
                </c:pt>
                <c:pt idx="9877">
                  <c:v>7237.50000002046</c:v>
                </c:pt>
                <c:pt idx="9878">
                  <c:v>7237.5200000204604</c:v>
                </c:pt>
                <c:pt idx="9879">
                  <c:v>7237.54000002046</c:v>
                </c:pt>
                <c:pt idx="9880">
                  <c:v>7237.5600000204604</c:v>
                </c:pt>
                <c:pt idx="9881">
                  <c:v>7237.5800000204599</c:v>
                </c:pt>
                <c:pt idx="9882">
                  <c:v>7237.6000000204604</c:v>
                </c:pt>
                <c:pt idx="9883">
                  <c:v>7237.6200000204735</c:v>
                </c:pt>
                <c:pt idx="9884">
                  <c:v>7237.6400000204703</c:v>
                </c:pt>
                <c:pt idx="9885">
                  <c:v>7237.6600000204735</c:v>
                </c:pt>
                <c:pt idx="9886">
                  <c:v>7237.6800000204703</c:v>
                </c:pt>
                <c:pt idx="9887">
                  <c:v>7237.7000000204698</c:v>
                </c:pt>
                <c:pt idx="9888">
                  <c:v>7237.7200000204703</c:v>
                </c:pt>
                <c:pt idx="9889">
                  <c:v>7237.7400000204698</c:v>
                </c:pt>
                <c:pt idx="9890">
                  <c:v>7237.7600000204702</c:v>
                </c:pt>
                <c:pt idx="9891">
                  <c:v>7237.7800000204697</c:v>
                </c:pt>
                <c:pt idx="9892">
                  <c:v>7237.8000000204702</c:v>
                </c:pt>
                <c:pt idx="9893">
                  <c:v>7237.8200000204724</c:v>
                </c:pt>
                <c:pt idx="9894">
                  <c:v>7237.8400000204701</c:v>
                </c:pt>
                <c:pt idx="9895">
                  <c:v>7237.8600000204724</c:v>
                </c:pt>
                <c:pt idx="9896">
                  <c:v>7237.8800000204701</c:v>
                </c:pt>
                <c:pt idx="9897">
                  <c:v>7237.9000000204696</c:v>
                </c:pt>
                <c:pt idx="9898">
                  <c:v>7237.9200000204701</c:v>
                </c:pt>
                <c:pt idx="9899">
                  <c:v>7237.9400000204696</c:v>
                </c:pt>
                <c:pt idx="9900">
                  <c:v>7237.96000002047</c:v>
                </c:pt>
                <c:pt idx="9901">
                  <c:v>7237.9800000204696</c:v>
                </c:pt>
                <c:pt idx="9902">
                  <c:v>7238.00000002047</c:v>
                </c:pt>
                <c:pt idx="9903">
                  <c:v>7238.0200000204704</c:v>
                </c:pt>
                <c:pt idx="9904">
                  <c:v>7238.04000002047</c:v>
                </c:pt>
                <c:pt idx="9905">
                  <c:v>7238.0600000204704</c:v>
                </c:pt>
                <c:pt idx="9906">
                  <c:v>7238.0800000204799</c:v>
                </c:pt>
                <c:pt idx="9907">
                  <c:v>7238.1000000204804</c:v>
                </c:pt>
                <c:pt idx="9908">
                  <c:v>7238.1200000204835</c:v>
                </c:pt>
                <c:pt idx="9909">
                  <c:v>7238.1400000204803</c:v>
                </c:pt>
                <c:pt idx="9910">
                  <c:v>7238.1600000204835</c:v>
                </c:pt>
                <c:pt idx="9911">
                  <c:v>7238.1800000204803</c:v>
                </c:pt>
                <c:pt idx="9912">
                  <c:v>7238.2000000204798</c:v>
                </c:pt>
                <c:pt idx="9913">
                  <c:v>7238.2200000204803</c:v>
                </c:pt>
                <c:pt idx="9914">
                  <c:v>7238.2400000204798</c:v>
                </c:pt>
                <c:pt idx="9915">
                  <c:v>7238.2600000204802</c:v>
                </c:pt>
                <c:pt idx="9916">
                  <c:v>7238.2800000204797</c:v>
                </c:pt>
                <c:pt idx="9917">
                  <c:v>7238.3000000204802</c:v>
                </c:pt>
                <c:pt idx="9918">
                  <c:v>7238.3200000204824</c:v>
                </c:pt>
                <c:pt idx="9919">
                  <c:v>7238.3400000204801</c:v>
                </c:pt>
                <c:pt idx="9920">
                  <c:v>7238.3600000204824</c:v>
                </c:pt>
                <c:pt idx="9921">
                  <c:v>7238.3800000204801</c:v>
                </c:pt>
                <c:pt idx="9922">
                  <c:v>7238.4000000204796</c:v>
                </c:pt>
                <c:pt idx="9923">
                  <c:v>7238.4200000204801</c:v>
                </c:pt>
                <c:pt idx="9924">
                  <c:v>7238.4400000204796</c:v>
                </c:pt>
                <c:pt idx="9925">
                  <c:v>7238.46000002048</c:v>
                </c:pt>
                <c:pt idx="9926">
                  <c:v>7238.4800000204796</c:v>
                </c:pt>
                <c:pt idx="9927">
                  <c:v>7238.50000002048</c:v>
                </c:pt>
                <c:pt idx="9928">
                  <c:v>7238.5200000204804</c:v>
                </c:pt>
                <c:pt idx="9929">
                  <c:v>7238.54000002049</c:v>
                </c:pt>
                <c:pt idx="9930">
                  <c:v>7238.5600000204904</c:v>
                </c:pt>
                <c:pt idx="9931">
                  <c:v>7238.5800000204899</c:v>
                </c:pt>
                <c:pt idx="9932">
                  <c:v>7238.6000000204904</c:v>
                </c:pt>
                <c:pt idx="9933">
                  <c:v>7238.6200000204935</c:v>
                </c:pt>
                <c:pt idx="9934">
                  <c:v>7238.6400000204903</c:v>
                </c:pt>
                <c:pt idx="9935">
                  <c:v>7238.6600000204935</c:v>
                </c:pt>
                <c:pt idx="9936">
                  <c:v>7238.6800000204903</c:v>
                </c:pt>
                <c:pt idx="9937">
                  <c:v>7238.7000000204898</c:v>
                </c:pt>
                <c:pt idx="9938">
                  <c:v>7238.7200000204903</c:v>
                </c:pt>
                <c:pt idx="9939">
                  <c:v>7238.7400000204898</c:v>
                </c:pt>
                <c:pt idx="9940">
                  <c:v>7238.7600000204902</c:v>
                </c:pt>
                <c:pt idx="9941">
                  <c:v>7238.7800000204898</c:v>
                </c:pt>
                <c:pt idx="9942">
                  <c:v>7238.8000000204902</c:v>
                </c:pt>
                <c:pt idx="9943">
                  <c:v>7238.8200000204924</c:v>
                </c:pt>
                <c:pt idx="9944">
                  <c:v>7238.8400000204902</c:v>
                </c:pt>
                <c:pt idx="9945">
                  <c:v>7238.8600000204924</c:v>
                </c:pt>
                <c:pt idx="9946">
                  <c:v>7238.8800000204901</c:v>
                </c:pt>
                <c:pt idx="9947">
                  <c:v>7238.9000000204896</c:v>
                </c:pt>
                <c:pt idx="9948">
                  <c:v>7238.9200000204901</c:v>
                </c:pt>
                <c:pt idx="9949">
                  <c:v>7238.9400000204896</c:v>
                </c:pt>
                <c:pt idx="9950">
                  <c:v>7238.96000002049</c:v>
                </c:pt>
                <c:pt idx="9951">
                  <c:v>7238.9800000204996</c:v>
                </c:pt>
                <c:pt idx="9952">
                  <c:v>7239.0000000205</c:v>
                </c:pt>
                <c:pt idx="9953">
                  <c:v>7239.0200000205004</c:v>
                </c:pt>
                <c:pt idx="9954">
                  <c:v>7239.0400000205</c:v>
                </c:pt>
                <c:pt idx="9955">
                  <c:v>7239.0600000205004</c:v>
                </c:pt>
                <c:pt idx="9956">
                  <c:v>7239.0800000204999</c:v>
                </c:pt>
                <c:pt idx="9957">
                  <c:v>7239.1000000205004</c:v>
                </c:pt>
                <c:pt idx="9958">
                  <c:v>7239.1200000205035</c:v>
                </c:pt>
                <c:pt idx="9959">
                  <c:v>7239.1400000205003</c:v>
                </c:pt>
                <c:pt idx="9960">
                  <c:v>7239.1600000205035</c:v>
                </c:pt>
                <c:pt idx="9961">
                  <c:v>7239.1800000205003</c:v>
                </c:pt>
                <c:pt idx="9962">
                  <c:v>7239.2000000204998</c:v>
                </c:pt>
                <c:pt idx="9963">
                  <c:v>7239.2200000205003</c:v>
                </c:pt>
                <c:pt idx="9964">
                  <c:v>7239.2400000204998</c:v>
                </c:pt>
                <c:pt idx="9965">
                  <c:v>7239.2600000205002</c:v>
                </c:pt>
                <c:pt idx="9966">
                  <c:v>7239.2800000204998</c:v>
                </c:pt>
                <c:pt idx="9967">
                  <c:v>7239.3000000205002</c:v>
                </c:pt>
                <c:pt idx="9968">
                  <c:v>7239.3200000205024</c:v>
                </c:pt>
                <c:pt idx="9969">
                  <c:v>7239.3400000205002</c:v>
                </c:pt>
                <c:pt idx="9970">
                  <c:v>7239.3600000205024</c:v>
                </c:pt>
                <c:pt idx="9971">
                  <c:v>7239.3800000205001</c:v>
                </c:pt>
                <c:pt idx="9972">
                  <c:v>7239.4000000205097</c:v>
                </c:pt>
                <c:pt idx="9973">
                  <c:v>7239.4200000205001</c:v>
                </c:pt>
                <c:pt idx="9974">
                  <c:v>7239.4400000205096</c:v>
                </c:pt>
                <c:pt idx="9975">
                  <c:v>7239.4600000205101</c:v>
                </c:pt>
                <c:pt idx="9976">
                  <c:v>7239.4800000205096</c:v>
                </c:pt>
                <c:pt idx="9977">
                  <c:v>7239.50000002051</c:v>
                </c:pt>
                <c:pt idx="9978">
                  <c:v>7239.5200000205114</c:v>
                </c:pt>
                <c:pt idx="9979">
                  <c:v>7239.54000002051</c:v>
                </c:pt>
                <c:pt idx="9980">
                  <c:v>7239.5600000205104</c:v>
                </c:pt>
                <c:pt idx="9981">
                  <c:v>7239.5800000205099</c:v>
                </c:pt>
                <c:pt idx="9982">
                  <c:v>7239.6000000205104</c:v>
                </c:pt>
                <c:pt idx="9983">
                  <c:v>7239.6200000205135</c:v>
                </c:pt>
                <c:pt idx="9984">
                  <c:v>7239.6400000205103</c:v>
                </c:pt>
                <c:pt idx="9985">
                  <c:v>7239.6600000205135</c:v>
                </c:pt>
                <c:pt idx="9986">
                  <c:v>7239.6800000205103</c:v>
                </c:pt>
                <c:pt idx="9987">
                  <c:v>7239.7000000205098</c:v>
                </c:pt>
                <c:pt idx="9988">
                  <c:v>7239.7200000205103</c:v>
                </c:pt>
                <c:pt idx="9989">
                  <c:v>7239.7400000205098</c:v>
                </c:pt>
                <c:pt idx="9990">
                  <c:v>7239.7600000205102</c:v>
                </c:pt>
                <c:pt idx="9991">
                  <c:v>7239.7800000205098</c:v>
                </c:pt>
                <c:pt idx="9992">
                  <c:v>7239.8000000205102</c:v>
                </c:pt>
                <c:pt idx="9993">
                  <c:v>7239.8200000205134</c:v>
                </c:pt>
                <c:pt idx="9994">
                  <c:v>7239.8400000205102</c:v>
                </c:pt>
                <c:pt idx="9995">
                  <c:v>7239.8600000205224</c:v>
                </c:pt>
                <c:pt idx="9996">
                  <c:v>7239.8800000205101</c:v>
                </c:pt>
                <c:pt idx="9997">
                  <c:v>7239.9000000205197</c:v>
                </c:pt>
                <c:pt idx="9998">
                  <c:v>7239.9200000205201</c:v>
                </c:pt>
                <c:pt idx="9999">
                  <c:v>7239.9400000205196</c:v>
                </c:pt>
                <c:pt idx="10000">
                  <c:v>7239.9600000205201</c:v>
                </c:pt>
                <c:pt idx="10001">
                  <c:v>7239.9800000205196</c:v>
                </c:pt>
                <c:pt idx="10002">
                  <c:v>7240.00000002052</c:v>
                </c:pt>
                <c:pt idx="10003">
                  <c:v>7240.0200000205214</c:v>
                </c:pt>
                <c:pt idx="10004">
                  <c:v>7240.04000002052</c:v>
                </c:pt>
                <c:pt idx="10005">
                  <c:v>7240.0600000205204</c:v>
                </c:pt>
                <c:pt idx="10006">
                  <c:v>7240.0800000205199</c:v>
                </c:pt>
                <c:pt idx="10007">
                  <c:v>7240.1000000205204</c:v>
                </c:pt>
                <c:pt idx="10008">
                  <c:v>7240.1200000205235</c:v>
                </c:pt>
                <c:pt idx="10009">
                  <c:v>7240.1400000205203</c:v>
                </c:pt>
                <c:pt idx="10010">
                  <c:v>7240.1600000205235</c:v>
                </c:pt>
                <c:pt idx="10011">
                  <c:v>7240.1800000205203</c:v>
                </c:pt>
                <c:pt idx="10012">
                  <c:v>7240.2000000205198</c:v>
                </c:pt>
                <c:pt idx="10013">
                  <c:v>7240.2200000205203</c:v>
                </c:pt>
                <c:pt idx="10014">
                  <c:v>7240.2400000205198</c:v>
                </c:pt>
                <c:pt idx="10015">
                  <c:v>7240.2600000205202</c:v>
                </c:pt>
                <c:pt idx="10016">
                  <c:v>7240.2800000205198</c:v>
                </c:pt>
                <c:pt idx="10017">
                  <c:v>7240.3000000205202</c:v>
                </c:pt>
                <c:pt idx="10018">
                  <c:v>7240.3200000205234</c:v>
                </c:pt>
                <c:pt idx="10019">
                  <c:v>7240.3400000205202</c:v>
                </c:pt>
                <c:pt idx="10020">
                  <c:v>7240.3600000205224</c:v>
                </c:pt>
                <c:pt idx="10021">
                  <c:v>7240.3800000205301</c:v>
                </c:pt>
                <c:pt idx="10022">
                  <c:v>7240.4000000205297</c:v>
                </c:pt>
                <c:pt idx="10023">
                  <c:v>7240.4200000205301</c:v>
                </c:pt>
                <c:pt idx="10024">
                  <c:v>7240.4400000205296</c:v>
                </c:pt>
                <c:pt idx="10025">
                  <c:v>7240.4600000205301</c:v>
                </c:pt>
                <c:pt idx="10026">
                  <c:v>7240.4800000205296</c:v>
                </c:pt>
                <c:pt idx="10027">
                  <c:v>7240.50000002053</c:v>
                </c:pt>
                <c:pt idx="10028">
                  <c:v>7240.5200000205314</c:v>
                </c:pt>
                <c:pt idx="10029">
                  <c:v>7240.54000002053</c:v>
                </c:pt>
                <c:pt idx="10030">
                  <c:v>7240.5600000205304</c:v>
                </c:pt>
                <c:pt idx="10031">
                  <c:v>7240.58000002053</c:v>
                </c:pt>
                <c:pt idx="10032">
                  <c:v>7240.6000000205304</c:v>
                </c:pt>
                <c:pt idx="10033">
                  <c:v>7240.6200000205336</c:v>
                </c:pt>
                <c:pt idx="10034">
                  <c:v>7240.6400000205304</c:v>
                </c:pt>
                <c:pt idx="10035">
                  <c:v>7240.6600000205335</c:v>
                </c:pt>
                <c:pt idx="10036">
                  <c:v>7240.6800000205303</c:v>
                </c:pt>
                <c:pt idx="10037">
                  <c:v>7240.7000000205298</c:v>
                </c:pt>
                <c:pt idx="10038">
                  <c:v>7240.7200000205303</c:v>
                </c:pt>
                <c:pt idx="10039">
                  <c:v>7240.7400000205298</c:v>
                </c:pt>
                <c:pt idx="10040">
                  <c:v>7240.7600000205302</c:v>
                </c:pt>
                <c:pt idx="10041">
                  <c:v>7240.7800000205298</c:v>
                </c:pt>
                <c:pt idx="10042">
                  <c:v>7240.8000000205302</c:v>
                </c:pt>
                <c:pt idx="10043">
                  <c:v>7240.8200000205434</c:v>
                </c:pt>
                <c:pt idx="10044">
                  <c:v>7240.8400000205402</c:v>
                </c:pt>
                <c:pt idx="10045">
                  <c:v>7240.8600000205424</c:v>
                </c:pt>
                <c:pt idx="10046">
                  <c:v>7240.8800000205401</c:v>
                </c:pt>
                <c:pt idx="10047">
                  <c:v>7240.9000000205397</c:v>
                </c:pt>
                <c:pt idx="10048">
                  <c:v>7240.9200000205401</c:v>
                </c:pt>
                <c:pt idx="10049">
                  <c:v>7240.9400000205396</c:v>
                </c:pt>
                <c:pt idx="10050">
                  <c:v>7240.9600000205401</c:v>
                </c:pt>
                <c:pt idx="10051">
                  <c:v>7240.9800000205396</c:v>
                </c:pt>
                <c:pt idx="10052">
                  <c:v>7241.00000002054</c:v>
                </c:pt>
                <c:pt idx="10053">
                  <c:v>7241.0200000205414</c:v>
                </c:pt>
                <c:pt idx="10054">
                  <c:v>7241.04000002054</c:v>
                </c:pt>
                <c:pt idx="10055">
                  <c:v>7241.0600000205404</c:v>
                </c:pt>
                <c:pt idx="10056">
                  <c:v>7241.08000002054</c:v>
                </c:pt>
                <c:pt idx="10057">
                  <c:v>7241.1000000205404</c:v>
                </c:pt>
                <c:pt idx="10058">
                  <c:v>7241.1200000205436</c:v>
                </c:pt>
                <c:pt idx="10059">
                  <c:v>7241.1400000205404</c:v>
                </c:pt>
                <c:pt idx="10060">
                  <c:v>7241.1600000205435</c:v>
                </c:pt>
                <c:pt idx="10061">
                  <c:v>7241.1800000205403</c:v>
                </c:pt>
                <c:pt idx="10062">
                  <c:v>7241.2000000205398</c:v>
                </c:pt>
                <c:pt idx="10063">
                  <c:v>7241.2200000205403</c:v>
                </c:pt>
                <c:pt idx="10064">
                  <c:v>7241.2400000205398</c:v>
                </c:pt>
                <c:pt idx="10065">
                  <c:v>7241.2600000205402</c:v>
                </c:pt>
                <c:pt idx="10066">
                  <c:v>7241.2800000205498</c:v>
                </c:pt>
                <c:pt idx="10067">
                  <c:v>7241.3000000205502</c:v>
                </c:pt>
                <c:pt idx="10068">
                  <c:v>7241.3200000205534</c:v>
                </c:pt>
                <c:pt idx="10069">
                  <c:v>7241.3400000205502</c:v>
                </c:pt>
                <c:pt idx="10070">
                  <c:v>7241.3600000205524</c:v>
                </c:pt>
                <c:pt idx="10071">
                  <c:v>7241.3800000205501</c:v>
                </c:pt>
                <c:pt idx="10072">
                  <c:v>7241.4000000205497</c:v>
                </c:pt>
                <c:pt idx="10073">
                  <c:v>7241.4200000205501</c:v>
                </c:pt>
                <c:pt idx="10074">
                  <c:v>7241.4400000205496</c:v>
                </c:pt>
                <c:pt idx="10075">
                  <c:v>7241.4600000205501</c:v>
                </c:pt>
                <c:pt idx="10076">
                  <c:v>7241.4800000205496</c:v>
                </c:pt>
                <c:pt idx="10077">
                  <c:v>7241.50000002055</c:v>
                </c:pt>
                <c:pt idx="10078">
                  <c:v>7241.5200000205514</c:v>
                </c:pt>
                <c:pt idx="10079">
                  <c:v>7241.54000002055</c:v>
                </c:pt>
                <c:pt idx="10080">
                  <c:v>7241.5600000205504</c:v>
                </c:pt>
                <c:pt idx="10081">
                  <c:v>7241.58000002055</c:v>
                </c:pt>
                <c:pt idx="10082">
                  <c:v>7241.6000000205504</c:v>
                </c:pt>
                <c:pt idx="10083">
                  <c:v>7241.6200000205536</c:v>
                </c:pt>
                <c:pt idx="10084">
                  <c:v>7241.6400000205504</c:v>
                </c:pt>
                <c:pt idx="10085">
                  <c:v>7241.6600000205535</c:v>
                </c:pt>
                <c:pt idx="10086">
                  <c:v>7241.6800000205503</c:v>
                </c:pt>
                <c:pt idx="10087">
                  <c:v>7241.7000000205499</c:v>
                </c:pt>
                <c:pt idx="10088">
                  <c:v>7241.7200000205503</c:v>
                </c:pt>
                <c:pt idx="10089">
                  <c:v>7241.7400000205598</c:v>
                </c:pt>
                <c:pt idx="10090">
                  <c:v>7241.7600000205603</c:v>
                </c:pt>
                <c:pt idx="10091">
                  <c:v>7241.7800000205598</c:v>
                </c:pt>
                <c:pt idx="10092">
                  <c:v>7241.8000000205602</c:v>
                </c:pt>
                <c:pt idx="10093">
                  <c:v>7241.8200000205634</c:v>
                </c:pt>
                <c:pt idx="10094">
                  <c:v>7241.8400000205602</c:v>
                </c:pt>
                <c:pt idx="10095">
                  <c:v>7241.8600000205624</c:v>
                </c:pt>
                <c:pt idx="10096">
                  <c:v>7241.8800000205601</c:v>
                </c:pt>
                <c:pt idx="10097">
                  <c:v>7241.9000000205597</c:v>
                </c:pt>
                <c:pt idx="10098">
                  <c:v>7241.9200000205601</c:v>
                </c:pt>
                <c:pt idx="10099">
                  <c:v>7241.9400000205596</c:v>
                </c:pt>
                <c:pt idx="10100">
                  <c:v>7241.9600000205601</c:v>
                </c:pt>
                <c:pt idx="10101">
                  <c:v>7241.9800000205596</c:v>
                </c:pt>
                <c:pt idx="10102">
                  <c:v>7242.00000002056</c:v>
                </c:pt>
                <c:pt idx="10103">
                  <c:v>7242.0200000205614</c:v>
                </c:pt>
                <c:pt idx="10104">
                  <c:v>7242.04000002056</c:v>
                </c:pt>
                <c:pt idx="10105">
                  <c:v>7242.0600000205604</c:v>
                </c:pt>
                <c:pt idx="10106">
                  <c:v>7242.08000002056</c:v>
                </c:pt>
                <c:pt idx="10107">
                  <c:v>7242.1000000205604</c:v>
                </c:pt>
                <c:pt idx="10108">
                  <c:v>7242.1200000205636</c:v>
                </c:pt>
                <c:pt idx="10109">
                  <c:v>7242.1400000205604</c:v>
                </c:pt>
                <c:pt idx="10110">
                  <c:v>7242.1600000205635</c:v>
                </c:pt>
                <c:pt idx="10111">
                  <c:v>7242.1800000205603</c:v>
                </c:pt>
                <c:pt idx="10112">
                  <c:v>7242.2000000205699</c:v>
                </c:pt>
                <c:pt idx="10113">
                  <c:v>7242.2200000205703</c:v>
                </c:pt>
                <c:pt idx="10114">
                  <c:v>7242.2400000205698</c:v>
                </c:pt>
                <c:pt idx="10115">
                  <c:v>7242.2600000205703</c:v>
                </c:pt>
                <c:pt idx="10116">
                  <c:v>7242.2800000205698</c:v>
                </c:pt>
                <c:pt idx="10117">
                  <c:v>7242.3000000205702</c:v>
                </c:pt>
                <c:pt idx="10118">
                  <c:v>7242.3200000205734</c:v>
                </c:pt>
                <c:pt idx="10119">
                  <c:v>7242.3400000205702</c:v>
                </c:pt>
                <c:pt idx="10120">
                  <c:v>7242.3600000205724</c:v>
                </c:pt>
                <c:pt idx="10121">
                  <c:v>7242.3800000205702</c:v>
                </c:pt>
                <c:pt idx="10122">
                  <c:v>7242.4000000205697</c:v>
                </c:pt>
                <c:pt idx="10123">
                  <c:v>7242.4200000205701</c:v>
                </c:pt>
                <c:pt idx="10124">
                  <c:v>7242.4400000205696</c:v>
                </c:pt>
                <c:pt idx="10125">
                  <c:v>7242.4600000205701</c:v>
                </c:pt>
                <c:pt idx="10126">
                  <c:v>7242.4800000205696</c:v>
                </c:pt>
                <c:pt idx="10127">
                  <c:v>7242.50000002057</c:v>
                </c:pt>
                <c:pt idx="10128">
                  <c:v>7242.5200000205714</c:v>
                </c:pt>
                <c:pt idx="10129">
                  <c:v>7242.54000002057</c:v>
                </c:pt>
                <c:pt idx="10130">
                  <c:v>7242.5600000205704</c:v>
                </c:pt>
                <c:pt idx="10131">
                  <c:v>7242.58000002057</c:v>
                </c:pt>
                <c:pt idx="10132">
                  <c:v>7242.6000000205704</c:v>
                </c:pt>
                <c:pt idx="10133">
                  <c:v>7242.6200000205736</c:v>
                </c:pt>
                <c:pt idx="10134">
                  <c:v>7242.6400000205704</c:v>
                </c:pt>
                <c:pt idx="10135">
                  <c:v>7242.6600000205835</c:v>
                </c:pt>
                <c:pt idx="10136">
                  <c:v>7242.6800000205803</c:v>
                </c:pt>
                <c:pt idx="10137">
                  <c:v>7242.7000000205799</c:v>
                </c:pt>
                <c:pt idx="10138">
                  <c:v>7242.7200000205803</c:v>
                </c:pt>
                <c:pt idx="10139">
                  <c:v>7242.7400000205798</c:v>
                </c:pt>
                <c:pt idx="10140">
                  <c:v>7242.7600000205803</c:v>
                </c:pt>
                <c:pt idx="10141">
                  <c:v>7242.7800000205798</c:v>
                </c:pt>
                <c:pt idx="10142">
                  <c:v>7242.8000000205802</c:v>
                </c:pt>
                <c:pt idx="10143">
                  <c:v>7242.8200000205834</c:v>
                </c:pt>
                <c:pt idx="10144">
                  <c:v>7242.8400000205802</c:v>
                </c:pt>
                <c:pt idx="10145">
                  <c:v>7242.8600000205824</c:v>
                </c:pt>
                <c:pt idx="10146">
                  <c:v>7242.8800000205802</c:v>
                </c:pt>
                <c:pt idx="10147">
                  <c:v>7242.9000000205797</c:v>
                </c:pt>
                <c:pt idx="10148">
                  <c:v>7242.9200000205801</c:v>
                </c:pt>
                <c:pt idx="10149">
                  <c:v>7242.9400000205796</c:v>
                </c:pt>
                <c:pt idx="10150">
                  <c:v>7242.9600000205801</c:v>
                </c:pt>
                <c:pt idx="10151">
                  <c:v>7242.9800000205796</c:v>
                </c:pt>
                <c:pt idx="10152">
                  <c:v>7243.00000002058</c:v>
                </c:pt>
                <c:pt idx="10153">
                  <c:v>7243.0200000205814</c:v>
                </c:pt>
                <c:pt idx="10154">
                  <c:v>7243.04000002058</c:v>
                </c:pt>
                <c:pt idx="10155">
                  <c:v>7243.0600000205804</c:v>
                </c:pt>
                <c:pt idx="10156">
                  <c:v>7243.08000002058</c:v>
                </c:pt>
                <c:pt idx="10157">
                  <c:v>7243.1000000205804</c:v>
                </c:pt>
                <c:pt idx="10158">
                  <c:v>7243.1200000205936</c:v>
                </c:pt>
                <c:pt idx="10159">
                  <c:v>7243.1400000205904</c:v>
                </c:pt>
                <c:pt idx="10160">
                  <c:v>7243.1600000205935</c:v>
                </c:pt>
                <c:pt idx="10161">
                  <c:v>7243.1800000205903</c:v>
                </c:pt>
                <c:pt idx="10162">
                  <c:v>7243.2000000205899</c:v>
                </c:pt>
                <c:pt idx="10163">
                  <c:v>7243.2200000205903</c:v>
                </c:pt>
                <c:pt idx="10164">
                  <c:v>7243.2400000205898</c:v>
                </c:pt>
                <c:pt idx="10165">
                  <c:v>7243.2600000205903</c:v>
                </c:pt>
                <c:pt idx="10166">
                  <c:v>7243.2800000205898</c:v>
                </c:pt>
                <c:pt idx="10167">
                  <c:v>7243.3000000205902</c:v>
                </c:pt>
                <c:pt idx="10168">
                  <c:v>7243.3200000205934</c:v>
                </c:pt>
                <c:pt idx="10169">
                  <c:v>7243.3400000205902</c:v>
                </c:pt>
                <c:pt idx="10170">
                  <c:v>7243.3600000205934</c:v>
                </c:pt>
                <c:pt idx="10171">
                  <c:v>7243.3800000205902</c:v>
                </c:pt>
                <c:pt idx="10172">
                  <c:v>7243.4000000205897</c:v>
                </c:pt>
                <c:pt idx="10173">
                  <c:v>7243.4200000205901</c:v>
                </c:pt>
                <c:pt idx="10174">
                  <c:v>7243.4400000205897</c:v>
                </c:pt>
                <c:pt idx="10175">
                  <c:v>7243.4600000205901</c:v>
                </c:pt>
                <c:pt idx="10176">
                  <c:v>7243.4800000205896</c:v>
                </c:pt>
                <c:pt idx="10177">
                  <c:v>7243.5000000205901</c:v>
                </c:pt>
                <c:pt idx="10178">
                  <c:v>7243.5200000205914</c:v>
                </c:pt>
                <c:pt idx="10179">
                  <c:v>7243.54000002059</c:v>
                </c:pt>
                <c:pt idx="10180">
                  <c:v>7243.5600000205914</c:v>
                </c:pt>
                <c:pt idx="10181">
                  <c:v>7243.5800000206</c:v>
                </c:pt>
                <c:pt idx="10182">
                  <c:v>7243.6000000206004</c:v>
                </c:pt>
                <c:pt idx="10183">
                  <c:v>7243.6200000206036</c:v>
                </c:pt>
                <c:pt idx="10184">
                  <c:v>7243.6400000206004</c:v>
                </c:pt>
                <c:pt idx="10185">
                  <c:v>7243.6600000206035</c:v>
                </c:pt>
                <c:pt idx="10186">
                  <c:v>7243.6800000206003</c:v>
                </c:pt>
                <c:pt idx="10187">
                  <c:v>7243.7000000205999</c:v>
                </c:pt>
                <c:pt idx="10188">
                  <c:v>7243.7200000206003</c:v>
                </c:pt>
                <c:pt idx="10189">
                  <c:v>7243.7400000205998</c:v>
                </c:pt>
                <c:pt idx="10190">
                  <c:v>7243.7600000206003</c:v>
                </c:pt>
                <c:pt idx="10191">
                  <c:v>7243.7800000205998</c:v>
                </c:pt>
                <c:pt idx="10192">
                  <c:v>7243.8000000206002</c:v>
                </c:pt>
                <c:pt idx="10193">
                  <c:v>7243.8200000206034</c:v>
                </c:pt>
                <c:pt idx="10194">
                  <c:v>7243.8400000206002</c:v>
                </c:pt>
                <c:pt idx="10195">
                  <c:v>7243.8600000206034</c:v>
                </c:pt>
                <c:pt idx="10196">
                  <c:v>7243.8800000206002</c:v>
                </c:pt>
                <c:pt idx="10197">
                  <c:v>7243.9000000205997</c:v>
                </c:pt>
                <c:pt idx="10198">
                  <c:v>7243.9200000206001</c:v>
                </c:pt>
                <c:pt idx="10199">
                  <c:v>7243.9400000205997</c:v>
                </c:pt>
                <c:pt idx="10200">
                  <c:v>7243.9600000206001</c:v>
                </c:pt>
                <c:pt idx="10201">
                  <c:v>7243.9800000205996</c:v>
                </c:pt>
                <c:pt idx="10202">
                  <c:v>7244.0000000206001</c:v>
                </c:pt>
                <c:pt idx="10203">
                  <c:v>7244.0200000206114</c:v>
                </c:pt>
                <c:pt idx="10204">
                  <c:v>7244.04000002061</c:v>
                </c:pt>
                <c:pt idx="10205">
                  <c:v>7244.0600000206114</c:v>
                </c:pt>
                <c:pt idx="10206">
                  <c:v>7244.08000002061</c:v>
                </c:pt>
                <c:pt idx="10207">
                  <c:v>7244.1000000206104</c:v>
                </c:pt>
                <c:pt idx="10208">
                  <c:v>7244.1200000206136</c:v>
                </c:pt>
                <c:pt idx="10209">
                  <c:v>7244.1400000206104</c:v>
                </c:pt>
                <c:pt idx="10210">
                  <c:v>7244.1600000206136</c:v>
                </c:pt>
                <c:pt idx="10211">
                  <c:v>7244.1800000206104</c:v>
                </c:pt>
                <c:pt idx="10212">
                  <c:v>7244.2000000206099</c:v>
                </c:pt>
                <c:pt idx="10213">
                  <c:v>7244.2200000206103</c:v>
                </c:pt>
                <c:pt idx="10214">
                  <c:v>7244.2400000206098</c:v>
                </c:pt>
                <c:pt idx="10215">
                  <c:v>7244.2600000206103</c:v>
                </c:pt>
                <c:pt idx="10216">
                  <c:v>7244.2800000206098</c:v>
                </c:pt>
                <c:pt idx="10217">
                  <c:v>7244.3000000206102</c:v>
                </c:pt>
                <c:pt idx="10218">
                  <c:v>7244.3200000206134</c:v>
                </c:pt>
                <c:pt idx="10219">
                  <c:v>7244.3400000206102</c:v>
                </c:pt>
                <c:pt idx="10220">
                  <c:v>7244.3600000206134</c:v>
                </c:pt>
                <c:pt idx="10221">
                  <c:v>7244.3800000206102</c:v>
                </c:pt>
                <c:pt idx="10222">
                  <c:v>7244.4000000206097</c:v>
                </c:pt>
                <c:pt idx="10223">
                  <c:v>7244.4200000206101</c:v>
                </c:pt>
                <c:pt idx="10224">
                  <c:v>7244.4400000206197</c:v>
                </c:pt>
                <c:pt idx="10225">
                  <c:v>7244.4600000206101</c:v>
                </c:pt>
                <c:pt idx="10226">
                  <c:v>7244.4800000206196</c:v>
                </c:pt>
                <c:pt idx="10227">
                  <c:v>7244.5000000206201</c:v>
                </c:pt>
                <c:pt idx="10228">
                  <c:v>7244.5200000206214</c:v>
                </c:pt>
                <c:pt idx="10229">
                  <c:v>7244.54000002062</c:v>
                </c:pt>
                <c:pt idx="10230">
                  <c:v>7244.5600000206214</c:v>
                </c:pt>
                <c:pt idx="10231">
                  <c:v>7244.58000002062</c:v>
                </c:pt>
                <c:pt idx="10232">
                  <c:v>7244.6000000206204</c:v>
                </c:pt>
                <c:pt idx="10233">
                  <c:v>7244.6200000206236</c:v>
                </c:pt>
                <c:pt idx="10234">
                  <c:v>7244.6400000206204</c:v>
                </c:pt>
                <c:pt idx="10235">
                  <c:v>7244.6600000206236</c:v>
                </c:pt>
                <c:pt idx="10236">
                  <c:v>7244.6800000206204</c:v>
                </c:pt>
                <c:pt idx="10237">
                  <c:v>7244.7000000206199</c:v>
                </c:pt>
                <c:pt idx="10238">
                  <c:v>7244.7200000206203</c:v>
                </c:pt>
                <c:pt idx="10239">
                  <c:v>7244.7400000206198</c:v>
                </c:pt>
                <c:pt idx="10240">
                  <c:v>7244.7600000206203</c:v>
                </c:pt>
                <c:pt idx="10241">
                  <c:v>7244.7800000206198</c:v>
                </c:pt>
                <c:pt idx="10242">
                  <c:v>7244.8000000206202</c:v>
                </c:pt>
                <c:pt idx="10243">
                  <c:v>7244.8200000206234</c:v>
                </c:pt>
                <c:pt idx="10244">
                  <c:v>7244.8400000206202</c:v>
                </c:pt>
                <c:pt idx="10245">
                  <c:v>7244.8600000206234</c:v>
                </c:pt>
                <c:pt idx="10246">
                  <c:v>7244.8800000206202</c:v>
                </c:pt>
                <c:pt idx="10247">
                  <c:v>7244.9000000206197</c:v>
                </c:pt>
                <c:pt idx="10248">
                  <c:v>7244.9200000206201</c:v>
                </c:pt>
                <c:pt idx="10249">
                  <c:v>7244.9400000206297</c:v>
                </c:pt>
                <c:pt idx="10250">
                  <c:v>7244.9600000206301</c:v>
                </c:pt>
                <c:pt idx="10251">
                  <c:v>7244.9800000206296</c:v>
                </c:pt>
                <c:pt idx="10252">
                  <c:v>7245.0000000206301</c:v>
                </c:pt>
                <c:pt idx="10253">
                  <c:v>7245.0200000206314</c:v>
                </c:pt>
                <c:pt idx="10254">
                  <c:v>7245.04000002063</c:v>
                </c:pt>
                <c:pt idx="10255">
                  <c:v>7245.0600000206314</c:v>
                </c:pt>
                <c:pt idx="10256">
                  <c:v>7245.08000002063</c:v>
                </c:pt>
                <c:pt idx="10257">
                  <c:v>7245.1000000206304</c:v>
                </c:pt>
                <c:pt idx="10258">
                  <c:v>7245.1200000206336</c:v>
                </c:pt>
                <c:pt idx="10259">
                  <c:v>7245.1400000206304</c:v>
                </c:pt>
                <c:pt idx="10260">
                  <c:v>7245.1600000206336</c:v>
                </c:pt>
                <c:pt idx="10261">
                  <c:v>7245.1800000206304</c:v>
                </c:pt>
                <c:pt idx="10262">
                  <c:v>7245.2000000206299</c:v>
                </c:pt>
                <c:pt idx="10263">
                  <c:v>7245.2200000206303</c:v>
                </c:pt>
                <c:pt idx="10264">
                  <c:v>7245.2400000206299</c:v>
                </c:pt>
                <c:pt idx="10265">
                  <c:v>7245.2600000206303</c:v>
                </c:pt>
                <c:pt idx="10266">
                  <c:v>7245.2800000206298</c:v>
                </c:pt>
                <c:pt idx="10267">
                  <c:v>7245.3000000206303</c:v>
                </c:pt>
                <c:pt idx="10268">
                  <c:v>7245.3200000206334</c:v>
                </c:pt>
                <c:pt idx="10269">
                  <c:v>7245.3400000206302</c:v>
                </c:pt>
                <c:pt idx="10270">
                  <c:v>7245.3600000206334</c:v>
                </c:pt>
                <c:pt idx="10271">
                  <c:v>7245.3800000206302</c:v>
                </c:pt>
                <c:pt idx="10272">
                  <c:v>7245.4000000206297</c:v>
                </c:pt>
                <c:pt idx="10273">
                  <c:v>7245.4200000206401</c:v>
                </c:pt>
                <c:pt idx="10274">
                  <c:v>7245.4400000206397</c:v>
                </c:pt>
                <c:pt idx="10275">
                  <c:v>7245.4600000206401</c:v>
                </c:pt>
                <c:pt idx="10276">
                  <c:v>7245.4800000206396</c:v>
                </c:pt>
                <c:pt idx="10277">
                  <c:v>7245.5000000206401</c:v>
                </c:pt>
                <c:pt idx="10278">
                  <c:v>7245.5200000206414</c:v>
                </c:pt>
                <c:pt idx="10279">
                  <c:v>7245.54000002064</c:v>
                </c:pt>
                <c:pt idx="10280">
                  <c:v>7245.5600000206414</c:v>
                </c:pt>
                <c:pt idx="10281">
                  <c:v>7245.58000002064</c:v>
                </c:pt>
                <c:pt idx="10282">
                  <c:v>7245.6000000206404</c:v>
                </c:pt>
                <c:pt idx="10283">
                  <c:v>7245.6200000206436</c:v>
                </c:pt>
                <c:pt idx="10284">
                  <c:v>7245.6400000206404</c:v>
                </c:pt>
                <c:pt idx="10285">
                  <c:v>7245.6600000206436</c:v>
                </c:pt>
                <c:pt idx="10286">
                  <c:v>7245.6800000206404</c:v>
                </c:pt>
                <c:pt idx="10287">
                  <c:v>7245.7000000206399</c:v>
                </c:pt>
                <c:pt idx="10288">
                  <c:v>7245.7200000206403</c:v>
                </c:pt>
                <c:pt idx="10289">
                  <c:v>7245.7400000206399</c:v>
                </c:pt>
                <c:pt idx="10290">
                  <c:v>7245.7600000206403</c:v>
                </c:pt>
                <c:pt idx="10291">
                  <c:v>7245.7800000206398</c:v>
                </c:pt>
                <c:pt idx="10292">
                  <c:v>7245.8000000206403</c:v>
                </c:pt>
                <c:pt idx="10293">
                  <c:v>7245.8200000206434</c:v>
                </c:pt>
                <c:pt idx="10294">
                  <c:v>7245.8400000206402</c:v>
                </c:pt>
                <c:pt idx="10295">
                  <c:v>7245.8600000206534</c:v>
                </c:pt>
                <c:pt idx="10296">
                  <c:v>7245.8800000206502</c:v>
                </c:pt>
                <c:pt idx="10297">
                  <c:v>7245.9000000206497</c:v>
                </c:pt>
                <c:pt idx="10298">
                  <c:v>7245.9200000206501</c:v>
                </c:pt>
                <c:pt idx="10299">
                  <c:v>7245.9400000206497</c:v>
                </c:pt>
                <c:pt idx="10300">
                  <c:v>7245.9600000206501</c:v>
                </c:pt>
                <c:pt idx="10301">
                  <c:v>7245.9800000206496</c:v>
                </c:pt>
                <c:pt idx="10302">
                  <c:v>7246.0000000206501</c:v>
                </c:pt>
                <c:pt idx="10303">
                  <c:v>7246.0200000206514</c:v>
                </c:pt>
                <c:pt idx="10304">
                  <c:v>7246.04000002065</c:v>
                </c:pt>
                <c:pt idx="10305">
                  <c:v>7246.0600000206514</c:v>
                </c:pt>
                <c:pt idx="10306">
                  <c:v>7246.08000002065</c:v>
                </c:pt>
                <c:pt idx="10307">
                  <c:v>7246.1000000206504</c:v>
                </c:pt>
                <c:pt idx="10308">
                  <c:v>7246.1200000206536</c:v>
                </c:pt>
                <c:pt idx="10309">
                  <c:v>7246.1400000206504</c:v>
                </c:pt>
                <c:pt idx="10310">
                  <c:v>7246.1600000206536</c:v>
                </c:pt>
                <c:pt idx="10311">
                  <c:v>7246.1800000206504</c:v>
                </c:pt>
                <c:pt idx="10312">
                  <c:v>7246.2000000206499</c:v>
                </c:pt>
                <c:pt idx="10313">
                  <c:v>7246.2200000206503</c:v>
                </c:pt>
                <c:pt idx="10314">
                  <c:v>7246.2400000206499</c:v>
                </c:pt>
                <c:pt idx="10315">
                  <c:v>7246.2600000206503</c:v>
                </c:pt>
                <c:pt idx="10316">
                  <c:v>7246.2800000206498</c:v>
                </c:pt>
                <c:pt idx="10317">
                  <c:v>7246.3000000206503</c:v>
                </c:pt>
                <c:pt idx="10318">
                  <c:v>7246.3200000206634</c:v>
                </c:pt>
                <c:pt idx="10319">
                  <c:v>7246.3400000206602</c:v>
                </c:pt>
                <c:pt idx="10320">
                  <c:v>7246.3600000206634</c:v>
                </c:pt>
                <c:pt idx="10321">
                  <c:v>7246.3800000206602</c:v>
                </c:pt>
                <c:pt idx="10322">
                  <c:v>7246.4000000206597</c:v>
                </c:pt>
                <c:pt idx="10323">
                  <c:v>7246.4200000206602</c:v>
                </c:pt>
                <c:pt idx="10324">
                  <c:v>7246.4400000206597</c:v>
                </c:pt>
                <c:pt idx="10325">
                  <c:v>7246.4600000206601</c:v>
                </c:pt>
                <c:pt idx="10326">
                  <c:v>7246.4800000206596</c:v>
                </c:pt>
                <c:pt idx="10327">
                  <c:v>7246.5000000206601</c:v>
                </c:pt>
                <c:pt idx="10328">
                  <c:v>7246.5200000206614</c:v>
                </c:pt>
                <c:pt idx="10329">
                  <c:v>7246.54000002066</c:v>
                </c:pt>
                <c:pt idx="10330">
                  <c:v>7246.5600000206614</c:v>
                </c:pt>
                <c:pt idx="10331">
                  <c:v>7246.58000002066</c:v>
                </c:pt>
                <c:pt idx="10332">
                  <c:v>7246.6000000206604</c:v>
                </c:pt>
                <c:pt idx="10333">
                  <c:v>7246.6200000206636</c:v>
                </c:pt>
                <c:pt idx="10334">
                  <c:v>7246.6400000206604</c:v>
                </c:pt>
                <c:pt idx="10335">
                  <c:v>7246.6600000206636</c:v>
                </c:pt>
                <c:pt idx="10336">
                  <c:v>7246.6800000206604</c:v>
                </c:pt>
                <c:pt idx="10337">
                  <c:v>7246.7000000206599</c:v>
                </c:pt>
                <c:pt idx="10338">
                  <c:v>7246.7200000206603</c:v>
                </c:pt>
                <c:pt idx="10339">
                  <c:v>7246.7400000206599</c:v>
                </c:pt>
                <c:pt idx="10340">
                  <c:v>7246.7600000206603</c:v>
                </c:pt>
                <c:pt idx="10341">
                  <c:v>7246.7800000206698</c:v>
                </c:pt>
                <c:pt idx="10342">
                  <c:v>7246.8000000206703</c:v>
                </c:pt>
                <c:pt idx="10343">
                  <c:v>7246.8200000206734</c:v>
                </c:pt>
                <c:pt idx="10344">
                  <c:v>7246.8400000206702</c:v>
                </c:pt>
                <c:pt idx="10345">
                  <c:v>7246.8600000206734</c:v>
                </c:pt>
                <c:pt idx="10346">
                  <c:v>7246.8800000206702</c:v>
                </c:pt>
                <c:pt idx="10347">
                  <c:v>7246.9000000206697</c:v>
                </c:pt>
                <c:pt idx="10348">
                  <c:v>7246.9200000206702</c:v>
                </c:pt>
                <c:pt idx="10349">
                  <c:v>7246.9400000206697</c:v>
                </c:pt>
                <c:pt idx="10350">
                  <c:v>7246.9600000206701</c:v>
                </c:pt>
                <c:pt idx="10351">
                  <c:v>7246.9800000206696</c:v>
                </c:pt>
                <c:pt idx="10352">
                  <c:v>7247.0000000206701</c:v>
                </c:pt>
                <c:pt idx="10353">
                  <c:v>7247.0200000206714</c:v>
                </c:pt>
                <c:pt idx="10354">
                  <c:v>7247.04000002067</c:v>
                </c:pt>
                <c:pt idx="10355">
                  <c:v>7247.0600000206714</c:v>
                </c:pt>
                <c:pt idx="10356">
                  <c:v>7247.08000002067</c:v>
                </c:pt>
                <c:pt idx="10357">
                  <c:v>7247.1000000206704</c:v>
                </c:pt>
                <c:pt idx="10358">
                  <c:v>7247.1200000206736</c:v>
                </c:pt>
                <c:pt idx="10359">
                  <c:v>7247.1400000206704</c:v>
                </c:pt>
                <c:pt idx="10360">
                  <c:v>7247.1600000206736</c:v>
                </c:pt>
                <c:pt idx="10361">
                  <c:v>7247.1800000206704</c:v>
                </c:pt>
                <c:pt idx="10362">
                  <c:v>7247.2000000206699</c:v>
                </c:pt>
                <c:pt idx="10363">
                  <c:v>7247.2200000206703</c:v>
                </c:pt>
                <c:pt idx="10364">
                  <c:v>7247.2400000206799</c:v>
                </c:pt>
                <c:pt idx="10365">
                  <c:v>7247.2600000206803</c:v>
                </c:pt>
                <c:pt idx="10366">
                  <c:v>7247.2800000206798</c:v>
                </c:pt>
                <c:pt idx="10367">
                  <c:v>7247.3000000206803</c:v>
                </c:pt>
                <c:pt idx="10368">
                  <c:v>7247.3200000206834</c:v>
                </c:pt>
                <c:pt idx="10369">
                  <c:v>7247.3400000206802</c:v>
                </c:pt>
                <c:pt idx="10370">
                  <c:v>7247.3600000206834</c:v>
                </c:pt>
                <c:pt idx="10371">
                  <c:v>7247.3800000206802</c:v>
                </c:pt>
                <c:pt idx="10372">
                  <c:v>7247.4000000206797</c:v>
                </c:pt>
                <c:pt idx="10373">
                  <c:v>7247.4200000206802</c:v>
                </c:pt>
                <c:pt idx="10374">
                  <c:v>7247.4400000206797</c:v>
                </c:pt>
                <c:pt idx="10375">
                  <c:v>7247.4600000206801</c:v>
                </c:pt>
                <c:pt idx="10376">
                  <c:v>7247.4800000206797</c:v>
                </c:pt>
                <c:pt idx="10377">
                  <c:v>7247.5000000206801</c:v>
                </c:pt>
                <c:pt idx="10378">
                  <c:v>7247.5200000206814</c:v>
                </c:pt>
                <c:pt idx="10379">
                  <c:v>7247.5400000206801</c:v>
                </c:pt>
                <c:pt idx="10380">
                  <c:v>7247.5600000206814</c:v>
                </c:pt>
                <c:pt idx="10381">
                  <c:v>7247.58000002068</c:v>
                </c:pt>
                <c:pt idx="10382">
                  <c:v>7247.6000000206814</c:v>
                </c:pt>
                <c:pt idx="10383">
                  <c:v>7247.6200000206836</c:v>
                </c:pt>
                <c:pt idx="10384">
                  <c:v>7247.6400000206804</c:v>
                </c:pt>
                <c:pt idx="10385">
                  <c:v>7247.6600000206836</c:v>
                </c:pt>
                <c:pt idx="10386">
                  <c:v>7247.6800000206804</c:v>
                </c:pt>
                <c:pt idx="10387">
                  <c:v>7247.7000000206899</c:v>
                </c:pt>
                <c:pt idx="10388">
                  <c:v>7247.7200000206903</c:v>
                </c:pt>
                <c:pt idx="10389">
                  <c:v>7247.7400000206899</c:v>
                </c:pt>
                <c:pt idx="10390">
                  <c:v>7247.7600000206903</c:v>
                </c:pt>
                <c:pt idx="10391">
                  <c:v>7247.7800000206898</c:v>
                </c:pt>
                <c:pt idx="10392">
                  <c:v>7247.8000000206903</c:v>
                </c:pt>
                <c:pt idx="10393">
                  <c:v>7247.8200000206934</c:v>
                </c:pt>
                <c:pt idx="10394">
                  <c:v>7247.8400000206902</c:v>
                </c:pt>
                <c:pt idx="10395">
                  <c:v>7247.8600000206934</c:v>
                </c:pt>
                <c:pt idx="10396">
                  <c:v>7247.8800000206902</c:v>
                </c:pt>
                <c:pt idx="10397">
                  <c:v>7247.9000000206897</c:v>
                </c:pt>
                <c:pt idx="10398">
                  <c:v>7247.9200000206902</c:v>
                </c:pt>
                <c:pt idx="10399">
                  <c:v>7247.9400000206897</c:v>
                </c:pt>
                <c:pt idx="10400">
                  <c:v>7247.9600000206901</c:v>
                </c:pt>
                <c:pt idx="10401">
                  <c:v>7247.9800000206897</c:v>
                </c:pt>
                <c:pt idx="10402">
                  <c:v>7248.0000000206901</c:v>
                </c:pt>
                <c:pt idx="10403">
                  <c:v>7248.0200000206914</c:v>
                </c:pt>
                <c:pt idx="10404">
                  <c:v>7248.0400000206901</c:v>
                </c:pt>
                <c:pt idx="10405">
                  <c:v>7248.0600000206914</c:v>
                </c:pt>
                <c:pt idx="10406">
                  <c:v>7248.08000002069</c:v>
                </c:pt>
                <c:pt idx="10407">
                  <c:v>7248.1000000206914</c:v>
                </c:pt>
                <c:pt idx="10408">
                  <c:v>7248.1200000206936</c:v>
                </c:pt>
                <c:pt idx="10409">
                  <c:v>7248.1400000206904</c:v>
                </c:pt>
                <c:pt idx="10410">
                  <c:v>7248.1600000207036</c:v>
                </c:pt>
                <c:pt idx="10411">
                  <c:v>7248.1800000207004</c:v>
                </c:pt>
                <c:pt idx="10412">
                  <c:v>7248.2000000206999</c:v>
                </c:pt>
                <c:pt idx="10413">
                  <c:v>7248.2200000207004</c:v>
                </c:pt>
                <c:pt idx="10414">
                  <c:v>7248.2400000206999</c:v>
                </c:pt>
                <c:pt idx="10415">
                  <c:v>7248.2600000207003</c:v>
                </c:pt>
                <c:pt idx="10416">
                  <c:v>7248.2800000206998</c:v>
                </c:pt>
                <c:pt idx="10417">
                  <c:v>7248.3000000207003</c:v>
                </c:pt>
                <c:pt idx="10418">
                  <c:v>7248.3200000207034</c:v>
                </c:pt>
                <c:pt idx="10419">
                  <c:v>7248.3400000207002</c:v>
                </c:pt>
                <c:pt idx="10420">
                  <c:v>7248.3600000207034</c:v>
                </c:pt>
                <c:pt idx="10421">
                  <c:v>7248.3800000207002</c:v>
                </c:pt>
                <c:pt idx="10422">
                  <c:v>7248.4000000206997</c:v>
                </c:pt>
                <c:pt idx="10423">
                  <c:v>7248.4200000207002</c:v>
                </c:pt>
                <c:pt idx="10424">
                  <c:v>7248.4400000206997</c:v>
                </c:pt>
                <c:pt idx="10425">
                  <c:v>7248.4600000207001</c:v>
                </c:pt>
                <c:pt idx="10426">
                  <c:v>7248.4800000206997</c:v>
                </c:pt>
                <c:pt idx="10427">
                  <c:v>7248.5000000207001</c:v>
                </c:pt>
                <c:pt idx="10428">
                  <c:v>7248.5200000207014</c:v>
                </c:pt>
                <c:pt idx="10429">
                  <c:v>7248.5400000207001</c:v>
                </c:pt>
                <c:pt idx="10430">
                  <c:v>7248.5600000207014</c:v>
                </c:pt>
                <c:pt idx="10431">
                  <c:v>7248.5800000207</c:v>
                </c:pt>
                <c:pt idx="10432">
                  <c:v>7248.6000000207114</c:v>
                </c:pt>
                <c:pt idx="10433">
                  <c:v>7248.6200000207136</c:v>
                </c:pt>
                <c:pt idx="10434">
                  <c:v>7248.6400000207104</c:v>
                </c:pt>
                <c:pt idx="10435">
                  <c:v>7248.6600000207136</c:v>
                </c:pt>
                <c:pt idx="10436">
                  <c:v>7248.6800000207104</c:v>
                </c:pt>
                <c:pt idx="10437">
                  <c:v>7248.7000000207099</c:v>
                </c:pt>
                <c:pt idx="10438">
                  <c:v>7248.7200000207104</c:v>
                </c:pt>
                <c:pt idx="10439">
                  <c:v>7248.7400000207099</c:v>
                </c:pt>
                <c:pt idx="10440">
                  <c:v>7248.7600000207103</c:v>
                </c:pt>
                <c:pt idx="10441">
                  <c:v>7248.7800000207098</c:v>
                </c:pt>
                <c:pt idx="10442">
                  <c:v>7248.8000000207103</c:v>
                </c:pt>
                <c:pt idx="10443">
                  <c:v>7248.8200000207135</c:v>
                </c:pt>
                <c:pt idx="10444">
                  <c:v>7248.8400000207102</c:v>
                </c:pt>
                <c:pt idx="10445">
                  <c:v>7248.8600000207134</c:v>
                </c:pt>
                <c:pt idx="10446">
                  <c:v>7248.8800000207102</c:v>
                </c:pt>
                <c:pt idx="10447">
                  <c:v>7248.9000000207097</c:v>
                </c:pt>
                <c:pt idx="10448">
                  <c:v>7248.9200000207102</c:v>
                </c:pt>
                <c:pt idx="10449">
                  <c:v>7248.9400000207097</c:v>
                </c:pt>
                <c:pt idx="10450">
                  <c:v>7248.9600000207101</c:v>
                </c:pt>
                <c:pt idx="10451">
                  <c:v>7248.9800000207097</c:v>
                </c:pt>
                <c:pt idx="10452">
                  <c:v>7249.0000000207101</c:v>
                </c:pt>
                <c:pt idx="10453">
                  <c:v>7249.0200000207114</c:v>
                </c:pt>
                <c:pt idx="10454">
                  <c:v>7249.0400000207101</c:v>
                </c:pt>
                <c:pt idx="10455">
                  <c:v>7249.0600000207214</c:v>
                </c:pt>
                <c:pt idx="10456">
                  <c:v>7249.08000002072</c:v>
                </c:pt>
                <c:pt idx="10457">
                  <c:v>7249.1000000207214</c:v>
                </c:pt>
                <c:pt idx="10458">
                  <c:v>7249.1200000207236</c:v>
                </c:pt>
                <c:pt idx="10459">
                  <c:v>7249.1400000207204</c:v>
                </c:pt>
                <c:pt idx="10460">
                  <c:v>7249.1600000207236</c:v>
                </c:pt>
                <c:pt idx="10461">
                  <c:v>7249.1800000207204</c:v>
                </c:pt>
                <c:pt idx="10462">
                  <c:v>7249.2000000207199</c:v>
                </c:pt>
                <c:pt idx="10463">
                  <c:v>7249.2200000207204</c:v>
                </c:pt>
                <c:pt idx="10464">
                  <c:v>7249.2400000207199</c:v>
                </c:pt>
                <c:pt idx="10465">
                  <c:v>7249.2600000207203</c:v>
                </c:pt>
                <c:pt idx="10466">
                  <c:v>7249.2800000207199</c:v>
                </c:pt>
                <c:pt idx="10467">
                  <c:v>7249.3000000207203</c:v>
                </c:pt>
                <c:pt idx="10468">
                  <c:v>7249.3200000207235</c:v>
                </c:pt>
                <c:pt idx="10469">
                  <c:v>7249.3400000207203</c:v>
                </c:pt>
                <c:pt idx="10470">
                  <c:v>7249.3600000207234</c:v>
                </c:pt>
                <c:pt idx="10471">
                  <c:v>7249.3800000207202</c:v>
                </c:pt>
                <c:pt idx="10472">
                  <c:v>7249.4000000207197</c:v>
                </c:pt>
                <c:pt idx="10473">
                  <c:v>7249.4200000207202</c:v>
                </c:pt>
                <c:pt idx="10474">
                  <c:v>7249.4400000207197</c:v>
                </c:pt>
                <c:pt idx="10475">
                  <c:v>7249.4600000207201</c:v>
                </c:pt>
                <c:pt idx="10476">
                  <c:v>7249.4800000207297</c:v>
                </c:pt>
                <c:pt idx="10477">
                  <c:v>7249.5000000207201</c:v>
                </c:pt>
                <c:pt idx="10478">
                  <c:v>7249.5200000207324</c:v>
                </c:pt>
                <c:pt idx="10479">
                  <c:v>7249.5400000207301</c:v>
                </c:pt>
                <c:pt idx="10480">
                  <c:v>7249.5600000207314</c:v>
                </c:pt>
                <c:pt idx="10481">
                  <c:v>7249.58000002073</c:v>
                </c:pt>
                <c:pt idx="10482">
                  <c:v>7249.6000000207314</c:v>
                </c:pt>
                <c:pt idx="10483">
                  <c:v>7249.6200000207336</c:v>
                </c:pt>
                <c:pt idx="10484">
                  <c:v>7249.6400000207304</c:v>
                </c:pt>
                <c:pt idx="10485">
                  <c:v>7249.6600000207336</c:v>
                </c:pt>
                <c:pt idx="10486">
                  <c:v>7249.6800000207304</c:v>
                </c:pt>
                <c:pt idx="10487">
                  <c:v>7249.7000000207299</c:v>
                </c:pt>
                <c:pt idx="10488">
                  <c:v>7249.7200000207304</c:v>
                </c:pt>
                <c:pt idx="10489">
                  <c:v>7249.7400000207299</c:v>
                </c:pt>
                <c:pt idx="10490">
                  <c:v>7249.7600000207303</c:v>
                </c:pt>
                <c:pt idx="10491">
                  <c:v>7249.7800000207299</c:v>
                </c:pt>
                <c:pt idx="10492">
                  <c:v>7249.8000000207303</c:v>
                </c:pt>
                <c:pt idx="10493">
                  <c:v>7249.8200000207335</c:v>
                </c:pt>
                <c:pt idx="10494">
                  <c:v>7249.8400000207303</c:v>
                </c:pt>
                <c:pt idx="10495">
                  <c:v>7249.8600000207334</c:v>
                </c:pt>
                <c:pt idx="10496">
                  <c:v>7249.8800000207302</c:v>
                </c:pt>
                <c:pt idx="10497">
                  <c:v>7249.9000000207297</c:v>
                </c:pt>
                <c:pt idx="10498">
                  <c:v>7249.9200000207302</c:v>
                </c:pt>
                <c:pt idx="10499">
                  <c:v>7249.9400000207297</c:v>
                </c:pt>
                <c:pt idx="10500">
                  <c:v>7249.9600000207301</c:v>
                </c:pt>
                <c:pt idx="10501">
                  <c:v>7249.9800000207397</c:v>
                </c:pt>
                <c:pt idx="10502">
                  <c:v>7250.0000000207401</c:v>
                </c:pt>
                <c:pt idx="10503">
                  <c:v>7250.0200000207424</c:v>
                </c:pt>
                <c:pt idx="10504">
                  <c:v>7250.0400000207401</c:v>
                </c:pt>
                <c:pt idx="10505">
                  <c:v>7250.0600000207414</c:v>
                </c:pt>
                <c:pt idx="10506">
                  <c:v>7250.08000002074</c:v>
                </c:pt>
                <c:pt idx="10507">
                  <c:v>7250.1000000207414</c:v>
                </c:pt>
                <c:pt idx="10508">
                  <c:v>7250.1200000207436</c:v>
                </c:pt>
                <c:pt idx="10509">
                  <c:v>7250.1400000207404</c:v>
                </c:pt>
                <c:pt idx="10510">
                  <c:v>7250.1600000207436</c:v>
                </c:pt>
                <c:pt idx="10511">
                  <c:v>7250.1800000207404</c:v>
                </c:pt>
                <c:pt idx="10512">
                  <c:v>7250.2000000207399</c:v>
                </c:pt>
                <c:pt idx="10513">
                  <c:v>7250.2200000207404</c:v>
                </c:pt>
                <c:pt idx="10514">
                  <c:v>7250.2400000207399</c:v>
                </c:pt>
                <c:pt idx="10515">
                  <c:v>7250.2600000207403</c:v>
                </c:pt>
                <c:pt idx="10516">
                  <c:v>7250.2800000207399</c:v>
                </c:pt>
                <c:pt idx="10517">
                  <c:v>7250.3000000207403</c:v>
                </c:pt>
                <c:pt idx="10518">
                  <c:v>7250.3200000207435</c:v>
                </c:pt>
                <c:pt idx="10519">
                  <c:v>7250.3400000207403</c:v>
                </c:pt>
                <c:pt idx="10520">
                  <c:v>7250.3600000207434</c:v>
                </c:pt>
                <c:pt idx="10521">
                  <c:v>7250.3800000207402</c:v>
                </c:pt>
                <c:pt idx="10522">
                  <c:v>7250.4000000207398</c:v>
                </c:pt>
                <c:pt idx="10523">
                  <c:v>7250.4200000207402</c:v>
                </c:pt>
                <c:pt idx="10524">
                  <c:v>7250.4400000207397</c:v>
                </c:pt>
                <c:pt idx="10525">
                  <c:v>7250.4600000207502</c:v>
                </c:pt>
                <c:pt idx="10526">
                  <c:v>7250.4800000207497</c:v>
                </c:pt>
                <c:pt idx="10527">
                  <c:v>7250.5000000207501</c:v>
                </c:pt>
                <c:pt idx="10528">
                  <c:v>7250.5200000207524</c:v>
                </c:pt>
                <c:pt idx="10529">
                  <c:v>7250.5400000207501</c:v>
                </c:pt>
                <c:pt idx="10530">
                  <c:v>7250.5600000207514</c:v>
                </c:pt>
                <c:pt idx="10531">
                  <c:v>7250.58000002075</c:v>
                </c:pt>
                <c:pt idx="10532">
                  <c:v>7250.6000000207514</c:v>
                </c:pt>
                <c:pt idx="10533">
                  <c:v>7250.6200000207537</c:v>
                </c:pt>
                <c:pt idx="10534">
                  <c:v>7250.6400000207504</c:v>
                </c:pt>
                <c:pt idx="10535">
                  <c:v>7250.6600000207536</c:v>
                </c:pt>
                <c:pt idx="10536">
                  <c:v>7250.6800000207504</c:v>
                </c:pt>
                <c:pt idx="10537">
                  <c:v>7250.7000000207499</c:v>
                </c:pt>
                <c:pt idx="10538">
                  <c:v>7250.7200000207504</c:v>
                </c:pt>
                <c:pt idx="10539">
                  <c:v>7250.7400000207499</c:v>
                </c:pt>
                <c:pt idx="10540">
                  <c:v>7250.7600000207503</c:v>
                </c:pt>
                <c:pt idx="10541">
                  <c:v>7250.7800000207499</c:v>
                </c:pt>
                <c:pt idx="10542">
                  <c:v>7250.8000000207503</c:v>
                </c:pt>
                <c:pt idx="10543">
                  <c:v>7250.8200000207535</c:v>
                </c:pt>
                <c:pt idx="10544">
                  <c:v>7250.8400000207503</c:v>
                </c:pt>
                <c:pt idx="10545">
                  <c:v>7250.8600000207534</c:v>
                </c:pt>
                <c:pt idx="10546">
                  <c:v>7250.8800000207502</c:v>
                </c:pt>
                <c:pt idx="10547">
                  <c:v>7250.9000000207598</c:v>
                </c:pt>
                <c:pt idx="10548">
                  <c:v>7250.9200000207602</c:v>
                </c:pt>
                <c:pt idx="10549">
                  <c:v>7250.9400000207597</c:v>
                </c:pt>
                <c:pt idx="10550">
                  <c:v>7250.9600000207602</c:v>
                </c:pt>
                <c:pt idx="10551">
                  <c:v>7250.9800000207597</c:v>
                </c:pt>
                <c:pt idx="10552">
                  <c:v>7251.0000000207601</c:v>
                </c:pt>
                <c:pt idx="10553">
                  <c:v>7251.0200000207624</c:v>
                </c:pt>
                <c:pt idx="10554">
                  <c:v>7251.0400000207601</c:v>
                </c:pt>
                <c:pt idx="10555">
                  <c:v>7251.0600000207614</c:v>
                </c:pt>
                <c:pt idx="10556">
                  <c:v>7251.0800000207601</c:v>
                </c:pt>
                <c:pt idx="10557">
                  <c:v>7251.1000000207614</c:v>
                </c:pt>
                <c:pt idx="10558">
                  <c:v>7251.1200000207637</c:v>
                </c:pt>
                <c:pt idx="10559">
                  <c:v>7251.1400000207614</c:v>
                </c:pt>
                <c:pt idx="10560">
                  <c:v>7251.1600000207636</c:v>
                </c:pt>
                <c:pt idx="10561">
                  <c:v>7251.1800000207604</c:v>
                </c:pt>
                <c:pt idx="10562">
                  <c:v>7251.2000000207599</c:v>
                </c:pt>
                <c:pt idx="10563">
                  <c:v>7251.2200000207604</c:v>
                </c:pt>
                <c:pt idx="10564">
                  <c:v>7251.2400000207599</c:v>
                </c:pt>
                <c:pt idx="10565">
                  <c:v>7251.2600000207603</c:v>
                </c:pt>
                <c:pt idx="10566">
                  <c:v>7251.2800000207599</c:v>
                </c:pt>
                <c:pt idx="10567">
                  <c:v>7251.3000000207603</c:v>
                </c:pt>
                <c:pt idx="10568">
                  <c:v>7251.3200000207635</c:v>
                </c:pt>
                <c:pt idx="10569">
                  <c:v>7251.3400000207603</c:v>
                </c:pt>
                <c:pt idx="10570">
                  <c:v>7251.3600000207734</c:v>
                </c:pt>
                <c:pt idx="10571">
                  <c:v>7251.3800000207702</c:v>
                </c:pt>
                <c:pt idx="10572">
                  <c:v>7251.4000000207698</c:v>
                </c:pt>
                <c:pt idx="10573">
                  <c:v>7251.4200000207702</c:v>
                </c:pt>
                <c:pt idx="10574">
                  <c:v>7251.4400000207697</c:v>
                </c:pt>
                <c:pt idx="10575">
                  <c:v>7251.4600000207702</c:v>
                </c:pt>
                <c:pt idx="10576">
                  <c:v>7251.4800000207697</c:v>
                </c:pt>
                <c:pt idx="10577">
                  <c:v>7251.5000000207701</c:v>
                </c:pt>
                <c:pt idx="10578">
                  <c:v>7251.5200000207724</c:v>
                </c:pt>
                <c:pt idx="10579">
                  <c:v>7251.5400000207701</c:v>
                </c:pt>
                <c:pt idx="10580">
                  <c:v>7251.5600000207714</c:v>
                </c:pt>
                <c:pt idx="10581">
                  <c:v>7251.5800000207701</c:v>
                </c:pt>
                <c:pt idx="10582">
                  <c:v>7251.6000000207714</c:v>
                </c:pt>
                <c:pt idx="10583">
                  <c:v>7251.6200000207737</c:v>
                </c:pt>
                <c:pt idx="10584">
                  <c:v>7251.6400000207714</c:v>
                </c:pt>
                <c:pt idx="10585">
                  <c:v>7251.6600000207736</c:v>
                </c:pt>
                <c:pt idx="10586">
                  <c:v>7251.6800000207704</c:v>
                </c:pt>
                <c:pt idx="10587">
                  <c:v>7251.7000000207699</c:v>
                </c:pt>
                <c:pt idx="10588">
                  <c:v>7251.7200000207704</c:v>
                </c:pt>
                <c:pt idx="10589">
                  <c:v>7251.7400000207699</c:v>
                </c:pt>
                <c:pt idx="10590">
                  <c:v>7251.7600000207703</c:v>
                </c:pt>
                <c:pt idx="10591">
                  <c:v>7251.7800000207699</c:v>
                </c:pt>
                <c:pt idx="10592">
                  <c:v>7251.8000000207703</c:v>
                </c:pt>
                <c:pt idx="10593">
                  <c:v>7251.8200000207835</c:v>
                </c:pt>
                <c:pt idx="10594">
                  <c:v>7251.8400000207803</c:v>
                </c:pt>
                <c:pt idx="10595">
                  <c:v>7251.8600000207834</c:v>
                </c:pt>
                <c:pt idx="10596">
                  <c:v>7251.8800000207802</c:v>
                </c:pt>
                <c:pt idx="10597">
                  <c:v>7251.9000000207798</c:v>
                </c:pt>
                <c:pt idx="10598">
                  <c:v>7251.9200000207802</c:v>
                </c:pt>
                <c:pt idx="10599">
                  <c:v>7251.9400000207797</c:v>
                </c:pt>
                <c:pt idx="10600">
                  <c:v>7251.9600000207802</c:v>
                </c:pt>
                <c:pt idx="10601">
                  <c:v>7251.9800000207797</c:v>
                </c:pt>
                <c:pt idx="10602">
                  <c:v>7252.0000000207801</c:v>
                </c:pt>
                <c:pt idx="10603">
                  <c:v>7252.0200000207824</c:v>
                </c:pt>
                <c:pt idx="10604">
                  <c:v>7252.0400000207801</c:v>
                </c:pt>
                <c:pt idx="10605">
                  <c:v>7252.0600000207814</c:v>
                </c:pt>
                <c:pt idx="10606">
                  <c:v>7252.0800000207801</c:v>
                </c:pt>
                <c:pt idx="10607">
                  <c:v>7252.1000000207814</c:v>
                </c:pt>
                <c:pt idx="10608">
                  <c:v>7252.1200000207837</c:v>
                </c:pt>
                <c:pt idx="10609">
                  <c:v>7252.1400000207814</c:v>
                </c:pt>
                <c:pt idx="10610">
                  <c:v>7252.1600000207836</c:v>
                </c:pt>
                <c:pt idx="10611">
                  <c:v>7252.1800000207804</c:v>
                </c:pt>
                <c:pt idx="10612">
                  <c:v>7252.20000002078</c:v>
                </c:pt>
                <c:pt idx="10613">
                  <c:v>7252.2200000207804</c:v>
                </c:pt>
                <c:pt idx="10614">
                  <c:v>7252.2400000207799</c:v>
                </c:pt>
                <c:pt idx="10615">
                  <c:v>7252.2600000207804</c:v>
                </c:pt>
                <c:pt idx="10616">
                  <c:v>7252.2800000207899</c:v>
                </c:pt>
                <c:pt idx="10617">
                  <c:v>7252.3000000207903</c:v>
                </c:pt>
                <c:pt idx="10618">
                  <c:v>7252.3200000207935</c:v>
                </c:pt>
                <c:pt idx="10619">
                  <c:v>7252.3400000207903</c:v>
                </c:pt>
                <c:pt idx="10620">
                  <c:v>7252.3600000207934</c:v>
                </c:pt>
                <c:pt idx="10621">
                  <c:v>7252.3800000207902</c:v>
                </c:pt>
                <c:pt idx="10622">
                  <c:v>7252.4000000207898</c:v>
                </c:pt>
                <c:pt idx="10623">
                  <c:v>7252.4200000207902</c:v>
                </c:pt>
                <c:pt idx="10624">
                  <c:v>7252.4400000207897</c:v>
                </c:pt>
                <c:pt idx="10625">
                  <c:v>7252.4600000207902</c:v>
                </c:pt>
                <c:pt idx="10626">
                  <c:v>7252.4800000207897</c:v>
                </c:pt>
                <c:pt idx="10627">
                  <c:v>7252.5000000207901</c:v>
                </c:pt>
                <c:pt idx="10628">
                  <c:v>7252.5200000207924</c:v>
                </c:pt>
                <c:pt idx="10629">
                  <c:v>7252.5400000207901</c:v>
                </c:pt>
                <c:pt idx="10630">
                  <c:v>7252.5600000207914</c:v>
                </c:pt>
                <c:pt idx="10631">
                  <c:v>7252.5800000207901</c:v>
                </c:pt>
                <c:pt idx="10632">
                  <c:v>7252.6000000207914</c:v>
                </c:pt>
                <c:pt idx="10633">
                  <c:v>7252.6200000207937</c:v>
                </c:pt>
                <c:pt idx="10634">
                  <c:v>7252.6400000207914</c:v>
                </c:pt>
                <c:pt idx="10635">
                  <c:v>7252.6600000207936</c:v>
                </c:pt>
                <c:pt idx="10636">
                  <c:v>7252.6800000207904</c:v>
                </c:pt>
                <c:pt idx="10637">
                  <c:v>7252.70000002079</c:v>
                </c:pt>
                <c:pt idx="10638">
                  <c:v>7252.7200000207904</c:v>
                </c:pt>
                <c:pt idx="10639">
                  <c:v>7252.7400000207999</c:v>
                </c:pt>
                <c:pt idx="10640">
                  <c:v>7252.7600000208004</c:v>
                </c:pt>
                <c:pt idx="10641">
                  <c:v>7252.7800000207999</c:v>
                </c:pt>
                <c:pt idx="10642">
                  <c:v>7252.8000000208003</c:v>
                </c:pt>
                <c:pt idx="10643">
                  <c:v>7252.8200000208035</c:v>
                </c:pt>
                <c:pt idx="10644">
                  <c:v>7252.8400000208003</c:v>
                </c:pt>
                <c:pt idx="10645">
                  <c:v>7252.8600000208035</c:v>
                </c:pt>
                <c:pt idx="10646">
                  <c:v>7252.8800000208003</c:v>
                </c:pt>
                <c:pt idx="10647">
                  <c:v>7252.9000000207998</c:v>
                </c:pt>
                <c:pt idx="10648">
                  <c:v>7252.9200000208002</c:v>
                </c:pt>
                <c:pt idx="10649">
                  <c:v>7252.9400000207997</c:v>
                </c:pt>
                <c:pt idx="10650">
                  <c:v>7252.9600000208002</c:v>
                </c:pt>
                <c:pt idx="10651">
                  <c:v>7252.9800000207997</c:v>
                </c:pt>
                <c:pt idx="10652">
                  <c:v>7253.0000000208001</c:v>
                </c:pt>
                <c:pt idx="10653">
                  <c:v>7253.0200000208024</c:v>
                </c:pt>
                <c:pt idx="10654">
                  <c:v>7253.0400000208001</c:v>
                </c:pt>
                <c:pt idx="10655">
                  <c:v>7253.0600000208024</c:v>
                </c:pt>
                <c:pt idx="10656">
                  <c:v>7253.0800000208001</c:v>
                </c:pt>
                <c:pt idx="10657">
                  <c:v>7253.1000000208014</c:v>
                </c:pt>
                <c:pt idx="10658">
                  <c:v>7253.1200000208037</c:v>
                </c:pt>
                <c:pt idx="10659">
                  <c:v>7253.1400000208014</c:v>
                </c:pt>
                <c:pt idx="10660">
                  <c:v>7253.1600000208036</c:v>
                </c:pt>
                <c:pt idx="10661">
                  <c:v>7253.1800000208004</c:v>
                </c:pt>
                <c:pt idx="10662">
                  <c:v>7253.20000002081</c:v>
                </c:pt>
                <c:pt idx="10663">
                  <c:v>7253.2200000208104</c:v>
                </c:pt>
                <c:pt idx="10664">
                  <c:v>7253.2400000208099</c:v>
                </c:pt>
                <c:pt idx="10665">
                  <c:v>7253.2600000208104</c:v>
                </c:pt>
                <c:pt idx="10666">
                  <c:v>7253.2800000208099</c:v>
                </c:pt>
                <c:pt idx="10667">
                  <c:v>7253.3000000208103</c:v>
                </c:pt>
                <c:pt idx="10668">
                  <c:v>7253.3200000208135</c:v>
                </c:pt>
                <c:pt idx="10669">
                  <c:v>7253.3400000208103</c:v>
                </c:pt>
                <c:pt idx="10670">
                  <c:v>7253.3600000208135</c:v>
                </c:pt>
                <c:pt idx="10671">
                  <c:v>7253.3800000208103</c:v>
                </c:pt>
                <c:pt idx="10672">
                  <c:v>7253.4000000208098</c:v>
                </c:pt>
                <c:pt idx="10673">
                  <c:v>7253.4200000208102</c:v>
                </c:pt>
                <c:pt idx="10674">
                  <c:v>7253.4400000208097</c:v>
                </c:pt>
                <c:pt idx="10675">
                  <c:v>7253.4600000208102</c:v>
                </c:pt>
                <c:pt idx="10676">
                  <c:v>7253.4800000208097</c:v>
                </c:pt>
                <c:pt idx="10677">
                  <c:v>7253.5000000208101</c:v>
                </c:pt>
                <c:pt idx="10678">
                  <c:v>7253.5200000208124</c:v>
                </c:pt>
                <c:pt idx="10679">
                  <c:v>7253.5400000208101</c:v>
                </c:pt>
                <c:pt idx="10680">
                  <c:v>7253.5600000208124</c:v>
                </c:pt>
                <c:pt idx="10681">
                  <c:v>7253.5800000208101</c:v>
                </c:pt>
                <c:pt idx="10682">
                  <c:v>7253.6000000208114</c:v>
                </c:pt>
                <c:pt idx="10683">
                  <c:v>7253.6200000208137</c:v>
                </c:pt>
                <c:pt idx="10684">
                  <c:v>7253.6400000208214</c:v>
                </c:pt>
                <c:pt idx="10685">
                  <c:v>7253.6600000208236</c:v>
                </c:pt>
                <c:pt idx="10686">
                  <c:v>7253.6800000208204</c:v>
                </c:pt>
                <c:pt idx="10687">
                  <c:v>7253.70000002082</c:v>
                </c:pt>
                <c:pt idx="10688">
                  <c:v>7253.7200000208204</c:v>
                </c:pt>
                <c:pt idx="10689">
                  <c:v>7253.7400000208199</c:v>
                </c:pt>
                <c:pt idx="10690">
                  <c:v>7253.7600000208204</c:v>
                </c:pt>
                <c:pt idx="10691">
                  <c:v>7253.7800000208199</c:v>
                </c:pt>
                <c:pt idx="10692">
                  <c:v>7253.8000000208203</c:v>
                </c:pt>
                <c:pt idx="10693">
                  <c:v>7253.8200000208235</c:v>
                </c:pt>
                <c:pt idx="10694">
                  <c:v>7253.8400000208203</c:v>
                </c:pt>
                <c:pt idx="10695">
                  <c:v>7253.8600000208235</c:v>
                </c:pt>
                <c:pt idx="10696">
                  <c:v>7253.8800000208203</c:v>
                </c:pt>
                <c:pt idx="10697">
                  <c:v>7253.9000000208198</c:v>
                </c:pt>
                <c:pt idx="10698">
                  <c:v>7253.9200000208202</c:v>
                </c:pt>
                <c:pt idx="10699">
                  <c:v>7253.9400000208198</c:v>
                </c:pt>
                <c:pt idx="10700">
                  <c:v>7253.9600000208202</c:v>
                </c:pt>
                <c:pt idx="10701">
                  <c:v>7253.9800000208197</c:v>
                </c:pt>
                <c:pt idx="10702">
                  <c:v>7254.0000000208202</c:v>
                </c:pt>
                <c:pt idx="10703">
                  <c:v>7254.0200000208224</c:v>
                </c:pt>
                <c:pt idx="10704">
                  <c:v>7254.0400000208201</c:v>
                </c:pt>
                <c:pt idx="10705">
                  <c:v>7254.0600000208324</c:v>
                </c:pt>
                <c:pt idx="10706">
                  <c:v>7254.0800000208201</c:v>
                </c:pt>
                <c:pt idx="10707">
                  <c:v>7254.1000000208314</c:v>
                </c:pt>
                <c:pt idx="10708">
                  <c:v>7254.1200000208337</c:v>
                </c:pt>
                <c:pt idx="10709">
                  <c:v>7254.1400000208314</c:v>
                </c:pt>
                <c:pt idx="10710">
                  <c:v>7254.1600000208336</c:v>
                </c:pt>
                <c:pt idx="10711">
                  <c:v>7254.1800000208304</c:v>
                </c:pt>
                <c:pt idx="10712">
                  <c:v>7254.20000002083</c:v>
                </c:pt>
                <c:pt idx="10713">
                  <c:v>7254.2200000208304</c:v>
                </c:pt>
                <c:pt idx="10714">
                  <c:v>7254.2400000208299</c:v>
                </c:pt>
                <c:pt idx="10715">
                  <c:v>7254.2600000208304</c:v>
                </c:pt>
                <c:pt idx="10716">
                  <c:v>7254.2800000208299</c:v>
                </c:pt>
                <c:pt idx="10717">
                  <c:v>7254.3000000208303</c:v>
                </c:pt>
                <c:pt idx="10718">
                  <c:v>7254.3200000208335</c:v>
                </c:pt>
                <c:pt idx="10719">
                  <c:v>7254.3400000208303</c:v>
                </c:pt>
                <c:pt idx="10720">
                  <c:v>7254.3600000208335</c:v>
                </c:pt>
                <c:pt idx="10721">
                  <c:v>7254.3800000208303</c:v>
                </c:pt>
                <c:pt idx="10722">
                  <c:v>7254.4000000208298</c:v>
                </c:pt>
                <c:pt idx="10723">
                  <c:v>7254.4200000208302</c:v>
                </c:pt>
                <c:pt idx="10724">
                  <c:v>7254.4400000208298</c:v>
                </c:pt>
                <c:pt idx="10725">
                  <c:v>7254.4600000208302</c:v>
                </c:pt>
                <c:pt idx="10726">
                  <c:v>7254.4800000208297</c:v>
                </c:pt>
                <c:pt idx="10727">
                  <c:v>7254.5000000208302</c:v>
                </c:pt>
                <c:pt idx="10728">
                  <c:v>7254.5200000208424</c:v>
                </c:pt>
                <c:pt idx="10729">
                  <c:v>7254.5400000208301</c:v>
                </c:pt>
                <c:pt idx="10730">
                  <c:v>7254.5600000208424</c:v>
                </c:pt>
                <c:pt idx="10731">
                  <c:v>7254.5800000208401</c:v>
                </c:pt>
                <c:pt idx="10732">
                  <c:v>7254.6000000208414</c:v>
                </c:pt>
                <c:pt idx="10733">
                  <c:v>7254.6200000208437</c:v>
                </c:pt>
                <c:pt idx="10734">
                  <c:v>7254.6400000208414</c:v>
                </c:pt>
                <c:pt idx="10735">
                  <c:v>7254.6600000208437</c:v>
                </c:pt>
                <c:pt idx="10736">
                  <c:v>7254.6800000208414</c:v>
                </c:pt>
                <c:pt idx="10737">
                  <c:v>7254.70000002084</c:v>
                </c:pt>
                <c:pt idx="10738">
                  <c:v>7254.7200000208404</c:v>
                </c:pt>
                <c:pt idx="10739">
                  <c:v>7254.7400000208399</c:v>
                </c:pt>
                <c:pt idx="10740">
                  <c:v>7254.7600000208404</c:v>
                </c:pt>
                <c:pt idx="10741">
                  <c:v>7254.7800000208399</c:v>
                </c:pt>
                <c:pt idx="10742">
                  <c:v>7254.8000000208403</c:v>
                </c:pt>
                <c:pt idx="10743">
                  <c:v>7254.8200000208435</c:v>
                </c:pt>
                <c:pt idx="10744">
                  <c:v>7254.8400000208403</c:v>
                </c:pt>
                <c:pt idx="10745">
                  <c:v>7254.8600000208435</c:v>
                </c:pt>
                <c:pt idx="10746">
                  <c:v>7254.8800000208403</c:v>
                </c:pt>
                <c:pt idx="10747">
                  <c:v>7254.9000000208398</c:v>
                </c:pt>
                <c:pt idx="10748">
                  <c:v>7254.9200000208402</c:v>
                </c:pt>
                <c:pt idx="10749">
                  <c:v>7254.9400000208398</c:v>
                </c:pt>
                <c:pt idx="10750">
                  <c:v>7254.9600000208402</c:v>
                </c:pt>
                <c:pt idx="10751">
                  <c:v>7254.9800000208397</c:v>
                </c:pt>
                <c:pt idx="10752">
                  <c:v>7255.0000000208402</c:v>
                </c:pt>
                <c:pt idx="10753">
                  <c:v>7255.0200000208424</c:v>
                </c:pt>
                <c:pt idx="10754">
                  <c:v>7255.0400000208501</c:v>
                </c:pt>
                <c:pt idx="10755">
                  <c:v>7255.0600000208524</c:v>
                </c:pt>
                <c:pt idx="10756">
                  <c:v>7255.0800000208501</c:v>
                </c:pt>
                <c:pt idx="10757">
                  <c:v>7255.1000000208514</c:v>
                </c:pt>
                <c:pt idx="10758">
                  <c:v>7255.1200000208537</c:v>
                </c:pt>
                <c:pt idx="10759">
                  <c:v>7255.1400000208514</c:v>
                </c:pt>
                <c:pt idx="10760">
                  <c:v>7255.1600000208537</c:v>
                </c:pt>
                <c:pt idx="10761">
                  <c:v>7255.1800000208514</c:v>
                </c:pt>
                <c:pt idx="10762">
                  <c:v>7255.20000002085</c:v>
                </c:pt>
                <c:pt idx="10763">
                  <c:v>7255.2200000208504</c:v>
                </c:pt>
                <c:pt idx="10764">
                  <c:v>7255.2400000208499</c:v>
                </c:pt>
                <c:pt idx="10765">
                  <c:v>7255.2600000208504</c:v>
                </c:pt>
                <c:pt idx="10766">
                  <c:v>7255.2800000208499</c:v>
                </c:pt>
                <c:pt idx="10767">
                  <c:v>7255.3000000208503</c:v>
                </c:pt>
                <c:pt idx="10768">
                  <c:v>7255.3200000208535</c:v>
                </c:pt>
                <c:pt idx="10769">
                  <c:v>7255.3400000208503</c:v>
                </c:pt>
                <c:pt idx="10770">
                  <c:v>7255.3600000208535</c:v>
                </c:pt>
                <c:pt idx="10771">
                  <c:v>7255.3800000208503</c:v>
                </c:pt>
                <c:pt idx="10772">
                  <c:v>7255.4000000208498</c:v>
                </c:pt>
                <c:pt idx="10773">
                  <c:v>7255.4200000208502</c:v>
                </c:pt>
                <c:pt idx="10774">
                  <c:v>7255.4400000208498</c:v>
                </c:pt>
                <c:pt idx="10775">
                  <c:v>7255.4600000208502</c:v>
                </c:pt>
                <c:pt idx="10776">
                  <c:v>7255.4800000208497</c:v>
                </c:pt>
                <c:pt idx="10777">
                  <c:v>7255.5000000208602</c:v>
                </c:pt>
                <c:pt idx="10778">
                  <c:v>7255.5200000208624</c:v>
                </c:pt>
                <c:pt idx="10779">
                  <c:v>7255.5400000208601</c:v>
                </c:pt>
                <c:pt idx="10780">
                  <c:v>7255.5600000208624</c:v>
                </c:pt>
                <c:pt idx="10781">
                  <c:v>7255.5800000208601</c:v>
                </c:pt>
                <c:pt idx="10782">
                  <c:v>7255.6000000208614</c:v>
                </c:pt>
                <c:pt idx="10783">
                  <c:v>7255.6200000208637</c:v>
                </c:pt>
                <c:pt idx="10784">
                  <c:v>7255.6400000208614</c:v>
                </c:pt>
                <c:pt idx="10785">
                  <c:v>7255.6600000208637</c:v>
                </c:pt>
                <c:pt idx="10786">
                  <c:v>7255.6800000208614</c:v>
                </c:pt>
                <c:pt idx="10787">
                  <c:v>7255.70000002086</c:v>
                </c:pt>
                <c:pt idx="10788">
                  <c:v>7255.7200000208604</c:v>
                </c:pt>
                <c:pt idx="10789">
                  <c:v>7255.74000002086</c:v>
                </c:pt>
                <c:pt idx="10790">
                  <c:v>7255.7600000208604</c:v>
                </c:pt>
                <c:pt idx="10791">
                  <c:v>7255.7800000208599</c:v>
                </c:pt>
                <c:pt idx="10792">
                  <c:v>7255.8000000208604</c:v>
                </c:pt>
                <c:pt idx="10793">
                  <c:v>7255.8200000208635</c:v>
                </c:pt>
                <c:pt idx="10794">
                  <c:v>7255.8400000208603</c:v>
                </c:pt>
                <c:pt idx="10795">
                  <c:v>7255.8600000208635</c:v>
                </c:pt>
                <c:pt idx="10796">
                  <c:v>7255.8800000208603</c:v>
                </c:pt>
                <c:pt idx="10797">
                  <c:v>7255.9000000208598</c:v>
                </c:pt>
                <c:pt idx="10798">
                  <c:v>7255.9200000208602</c:v>
                </c:pt>
                <c:pt idx="10799">
                  <c:v>7255.9400000208698</c:v>
                </c:pt>
                <c:pt idx="10800">
                  <c:v>7255.9600000208702</c:v>
                </c:pt>
                <c:pt idx="10801">
                  <c:v>7255.9800000208697</c:v>
                </c:pt>
                <c:pt idx="10802">
                  <c:v>7256.0000000208702</c:v>
                </c:pt>
                <c:pt idx="10803">
                  <c:v>7256.0200000208724</c:v>
                </c:pt>
                <c:pt idx="10804">
                  <c:v>7256.0400000208701</c:v>
                </c:pt>
                <c:pt idx="10805">
                  <c:v>7256.0600000208724</c:v>
                </c:pt>
                <c:pt idx="10806">
                  <c:v>7256.0800000208701</c:v>
                </c:pt>
                <c:pt idx="10807">
                  <c:v>7256.1000000208714</c:v>
                </c:pt>
                <c:pt idx="10808">
                  <c:v>7256.1200000208737</c:v>
                </c:pt>
                <c:pt idx="10809">
                  <c:v>7256.1400000208714</c:v>
                </c:pt>
                <c:pt idx="10810">
                  <c:v>7256.1600000208737</c:v>
                </c:pt>
                <c:pt idx="10811">
                  <c:v>7256.1800000208714</c:v>
                </c:pt>
                <c:pt idx="10812">
                  <c:v>7256.20000002087</c:v>
                </c:pt>
                <c:pt idx="10813">
                  <c:v>7256.2200000208704</c:v>
                </c:pt>
                <c:pt idx="10814">
                  <c:v>7256.24000002087</c:v>
                </c:pt>
                <c:pt idx="10815">
                  <c:v>7256.2600000208704</c:v>
                </c:pt>
                <c:pt idx="10816">
                  <c:v>7256.2800000208699</c:v>
                </c:pt>
                <c:pt idx="10817">
                  <c:v>7256.3000000208704</c:v>
                </c:pt>
                <c:pt idx="10818">
                  <c:v>7256.3200000208735</c:v>
                </c:pt>
                <c:pt idx="10819">
                  <c:v>7256.3400000208703</c:v>
                </c:pt>
                <c:pt idx="10820">
                  <c:v>7256.3600000208735</c:v>
                </c:pt>
                <c:pt idx="10821">
                  <c:v>7256.3800000208703</c:v>
                </c:pt>
                <c:pt idx="10822">
                  <c:v>7256.4000000208798</c:v>
                </c:pt>
                <c:pt idx="10823">
                  <c:v>7256.4200000208803</c:v>
                </c:pt>
                <c:pt idx="10824">
                  <c:v>7256.4400000208798</c:v>
                </c:pt>
                <c:pt idx="10825">
                  <c:v>7256.4600000208802</c:v>
                </c:pt>
                <c:pt idx="10826">
                  <c:v>7256.4800000208797</c:v>
                </c:pt>
                <c:pt idx="10827">
                  <c:v>7256.5000000208802</c:v>
                </c:pt>
                <c:pt idx="10828">
                  <c:v>7256.5200000208824</c:v>
                </c:pt>
                <c:pt idx="10829">
                  <c:v>7256.5400000208801</c:v>
                </c:pt>
                <c:pt idx="10830">
                  <c:v>7256.5600000208824</c:v>
                </c:pt>
                <c:pt idx="10831">
                  <c:v>7256.5800000208801</c:v>
                </c:pt>
                <c:pt idx="10832">
                  <c:v>7256.6000000208824</c:v>
                </c:pt>
                <c:pt idx="10833">
                  <c:v>7256.6200000208837</c:v>
                </c:pt>
                <c:pt idx="10834">
                  <c:v>7256.6400000208814</c:v>
                </c:pt>
                <c:pt idx="10835">
                  <c:v>7256.6600000208837</c:v>
                </c:pt>
                <c:pt idx="10836">
                  <c:v>7256.6800000208814</c:v>
                </c:pt>
                <c:pt idx="10837">
                  <c:v>7256.70000002088</c:v>
                </c:pt>
                <c:pt idx="10838">
                  <c:v>7256.7200000208804</c:v>
                </c:pt>
                <c:pt idx="10839">
                  <c:v>7256.74000002088</c:v>
                </c:pt>
                <c:pt idx="10840">
                  <c:v>7256.7600000208804</c:v>
                </c:pt>
                <c:pt idx="10841">
                  <c:v>7256.7800000208799</c:v>
                </c:pt>
                <c:pt idx="10842">
                  <c:v>7256.8000000208804</c:v>
                </c:pt>
                <c:pt idx="10843">
                  <c:v>7256.8200000208835</c:v>
                </c:pt>
                <c:pt idx="10844">
                  <c:v>7256.8400000208803</c:v>
                </c:pt>
                <c:pt idx="10845">
                  <c:v>7256.8600000208935</c:v>
                </c:pt>
                <c:pt idx="10846">
                  <c:v>7256.8800000208903</c:v>
                </c:pt>
                <c:pt idx="10847">
                  <c:v>7256.9000000208898</c:v>
                </c:pt>
                <c:pt idx="10848">
                  <c:v>7256.9200000208903</c:v>
                </c:pt>
                <c:pt idx="10849">
                  <c:v>7256.9400000208898</c:v>
                </c:pt>
                <c:pt idx="10850">
                  <c:v>7256.9600000208902</c:v>
                </c:pt>
                <c:pt idx="10851">
                  <c:v>7256.9800000208897</c:v>
                </c:pt>
                <c:pt idx="10852">
                  <c:v>7257.0000000208902</c:v>
                </c:pt>
                <c:pt idx="10853">
                  <c:v>7257.0200000208924</c:v>
                </c:pt>
                <c:pt idx="10854">
                  <c:v>7257.0400000208901</c:v>
                </c:pt>
                <c:pt idx="10855">
                  <c:v>7257.0600000208924</c:v>
                </c:pt>
                <c:pt idx="10856">
                  <c:v>7257.0800000208901</c:v>
                </c:pt>
                <c:pt idx="10857">
                  <c:v>7257.1000000208924</c:v>
                </c:pt>
                <c:pt idx="10858">
                  <c:v>7257.1200000208937</c:v>
                </c:pt>
                <c:pt idx="10859">
                  <c:v>7257.1400000208914</c:v>
                </c:pt>
                <c:pt idx="10860">
                  <c:v>7257.1600000208937</c:v>
                </c:pt>
                <c:pt idx="10861">
                  <c:v>7257.1800000208914</c:v>
                </c:pt>
                <c:pt idx="10862">
                  <c:v>7257.20000002089</c:v>
                </c:pt>
                <c:pt idx="10863">
                  <c:v>7257.2200000208904</c:v>
                </c:pt>
                <c:pt idx="10864">
                  <c:v>7257.24000002089</c:v>
                </c:pt>
                <c:pt idx="10865">
                  <c:v>7257.2600000208904</c:v>
                </c:pt>
                <c:pt idx="10866">
                  <c:v>7257.2800000208899</c:v>
                </c:pt>
                <c:pt idx="10867">
                  <c:v>7257.3000000208904</c:v>
                </c:pt>
                <c:pt idx="10868">
                  <c:v>7257.3200000209035</c:v>
                </c:pt>
                <c:pt idx="10869">
                  <c:v>7257.3400000209003</c:v>
                </c:pt>
                <c:pt idx="10870">
                  <c:v>7257.3600000209035</c:v>
                </c:pt>
                <c:pt idx="10871">
                  <c:v>7257.3800000209003</c:v>
                </c:pt>
                <c:pt idx="10872">
                  <c:v>7257.4000000208998</c:v>
                </c:pt>
                <c:pt idx="10873">
                  <c:v>7257.4200000209003</c:v>
                </c:pt>
                <c:pt idx="10874">
                  <c:v>7257.4400000208998</c:v>
                </c:pt>
                <c:pt idx="10875">
                  <c:v>7257.4600000209002</c:v>
                </c:pt>
                <c:pt idx="10876">
                  <c:v>7257.4800000208998</c:v>
                </c:pt>
                <c:pt idx="10877">
                  <c:v>7257.5000000209002</c:v>
                </c:pt>
                <c:pt idx="10878">
                  <c:v>7257.5200000209024</c:v>
                </c:pt>
                <c:pt idx="10879">
                  <c:v>7257.5400000209002</c:v>
                </c:pt>
                <c:pt idx="10880">
                  <c:v>7257.5600000209024</c:v>
                </c:pt>
                <c:pt idx="10881">
                  <c:v>7257.5800000209001</c:v>
                </c:pt>
                <c:pt idx="10882">
                  <c:v>7257.6000000209024</c:v>
                </c:pt>
                <c:pt idx="10883">
                  <c:v>7257.6200000209037</c:v>
                </c:pt>
                <c:pt idx="10884">
                  <c:v>7257.6400000209014</c:v>
                </c:pt>
                <c:pt idx="10885">
                  <c:v>7257.6600000209037</c:v>
                </c:pt>
                <c:pt idx="10886">
                  <c:v>7257.6800000209014</c:v>
                </c:pt>
                <c:pt idx="10887">
                  <c:v>7257.7000000209</c:v>
                </c:pt>
                <c:pt idx="10888">
                  <c:v>7257.7200000209004</c:v>
                </c:pt>
                <c:pt idx="10889">
                  <c:v>7257.7400000209</c:v>
                </c:pt>
                <c:pt idx="10890">
                  <c:v>7257.7600000209004</c:v>
                </c:pt>
                <c:pt idx="10891">
                  <c:v>7257.7800000209099</c:v>
                </c:pt>
                <c:pt idx="10892">
                  <c:v>7257.8000000209104</c:v>
                </c:pt>
                <c:pt idx="10893">
                  <c:v>7257.8200000209135</c:v>
                </c:pt>
                <c:pt idx="10894">
                  <c:v>7257.8400000209103</c:v>
                </c:pt>
                <c:pt idx="10895">
                  <c:v>7257.8600000209135</c:v>
                </c:pt>
                <c:pt idx="10896">
                  <c:v>7257.8800000209103</c:v>
                </c:pt>
                <c:pt idx="10897">
                  <c:v>7257.9000000209098</c:v>
                </c:pt>
                <c:pt idx="10898">
                  <c:v>7257.9200000209103</c:v>
                </c:pt>
                <c:pt idx="10899">
                  <c:v>7257.9400000209098</c:v>
                </c:pt>
                <c:pt idx="10900">
                  <c:v>7257.9600000209102</c:v>
                </c:pt>
                <c:pt idx="10901">
                  <c:v>7257.9800000209098</c:v>
                </c:pt>
                <c:pt idx="10902">
                  <c:v>7258.0000000209102</c:v>
                </c:pt>
                <c:pt idx="10903">
                  <c:v>7258.0200000209124</c:v>
                </c:pt>
                <c:pt idx="10904">
                  <c:v>7258.0400000209102</c:v>
                </c:pt>
                <c:pt idx="10905">
                  <c:v>7258.0600000209124</c:v>
                </c:pt>
                <c:pt idx="10906">
                  <c:v>7258.0800000209101</c:v>
                </c:pt>
                <c:pt idx="10907">
                  <c:v>7258.1000000209124</c:v>
                </c:pt>
                <c:pt idx="10908">
                  <c:v>7258.1200000209137</c:v>
                </c:pt>
                <c:pt idx="10909">
                  <c:v>7258.1400000209114</c:v>
                </c:pt>
                <c:pt idx="10910">
                  <c:v>7258.1600000209137</c:v>
                </c:pt>
                <c:pt idx="10911">
                  <c:v>7258.1800000209114</c:v>
                </c:pt>
                <c:pt idx="10912">
                  <c:v>7258.20000002091</c:v>
                </c:pt>
                <c:pt idx="10913">
                  <c:v>7258.2200000209104</c:v>
                </c:pt>
                <c:pt idx="10914">
                  <c:v>7258.24000002092</c:v>
                </c:pt>
                <c:pt idx="10915">
                  <c:v>7258.2600000209204</c:v>
                </c:pt>
                <c:pt idx="10916">
                  <c:v>7258.2800000209199</c:v>
                </c:pt>
                <c:pt idx="10917">
                  <c:v>7258.3000000209204</c:v>
                </c:pt>
                <c:pt idx="10918">
                  <c:v>7258.3200000209235</c:v>
                </c:pt>
                <c:pt idx="10919">
                  <c:v>7258.3400000209203</c:v>
                </c:pt>
                <c:pt idx="10920">
                  <c:v>7258.3600000209235</c:v>
                </c:pt>
                <c:pt idx="10921">
                  <c:v>7258.3800000209203</c:v>
                </c:pt>
                <c:pt idx="10922">
                  <c:v>7258.4000000209198</c:v>
                </c:pt>
                <c:pt idx="10923">
                  <c:v>7258.4200000209203</c:v>
                </c:pt>
                <c:pt idx="10924">
                  <c:v>7258.4400000209198</c:v>
                </c:pt>
                <c:pt idx="10925">
                  <c:v>7258.4600000209202</c:v>
                </c:pt>
                <c:pt idx="10926">
                  <c:v>7258.4800000209198</c:v>
                </c:pt>
                <c:pt idx="10927">
                  <c:v>7258.5000000209202</c:v>
                </c:pt>
                <c:pt idx="10928">
                  <c:v>7258.5200000209234</c:v>
                </c:pt>
                <c:pt idx="10929">
                  <c:v>7258.5400000209202</c:v>
                </c:pt>
                <c:pt idx="10930">
                  <c:v>7258.5600000209224</c:v>
                </c:pt>
                <c:pt idx="10931">
                  <c:v>7258.5800000209201</c:v>
                </c:pt>
                <c:pt idx="10932">
                  <c:v>7258.6000000209224</c:v>
                </c:pt>
                <c:pt idx="10933">
                  <c:v>7258.6200000209237</c:v>
                </c:pt>
                <c:pt idx="10934">
                  <c:v>7258.6400000209214</c:v>
                </c:pt>
                <c:pt idx="10935">
                  <c:v>7258.6600000209237</c:v>
                </c:pt>
                <c:pt idx="10936">
                  <c:v>7258.6800000209314</c:v>
                </c:pt>
                <c:pt idx="10937">
                  <c:v>7258.70000002093</c:v>
                </c:pt>
                <c:pt idx="10938">
                  <c:v>7258.7200000209314</c:v>
                </c:pt>
                <c:pt idx="10939">
                  <c:v>7258.74000002093</c:v>
                </c:pt>
                <c:pt idx="10940">
                  <c:v>7258.7600000209304</c:v>
                </c:pt>
                <c:pt idx="10941">
                  <c:v>7258.7800000209299</c:v>
                </c:pt>
                <c:pt idx="10942">
                  <c:v>7258.8000000209304</c:v>
                </c:pt>
                <c:pt idx="10943">
                  <c:v>7258.8200000209335</c:v>
                </c:pt>
                <c:pt idx="10944">
                  <c:v>7258.8400000209303</c:v>
                </c:pt>
                <c:pt idx="10945">
                  <c:v>7258.8600000209335</c:v>
                </c:pt>
                <c:pt idx="10946">
                  <c:v>7258.8800000209303</c:v>
                </c:pt>
                <c:pt idx="10947">
                  <c:v>7258.9000000209298</c:v>
                </c:pt>
                <c:pt idx="10948">
                  <c:v>7258.9200000209303</c:v>
                </c:pt>
                <c:pt idx="10949">
                  <c:v>7258.9400000209298</c:v>
                </c:pt>
                <c:pt idx="10950">
                  <c:v>7258.9600000209302</c:v>
                </c:pt>
                <c:pt idx="10951">
                  <c:v>7258.9800000209298</c:v>
                </c:pt>
                <c:pt idx="10952">
                  <c:v>7259.0000000209302</c:v>
                </c:pt>
                <c:pt idx="10953">
                  <c:v>7259.0200000209334</c:v>
                </c:pt>
                <c:pt idx="10954">
                  <c:v>7259.0400000209302</c:v>
                </c:pt>
                <c:pt idx="10955">
                  <c:v>7259.0600000209324</c:v>
                </c:pt>
                <c:pt idx="10956">
                  <c:v>7259.0800000209301</c:v>
                </c:pt>
                <c:pt idx="10957">
                  <c:v>7259.1000000209424</c:v>
                </c:pt>
                <c:pt idx="10958">
                  <c:v>7259.1200000209337</c:v>
                </c:pt>
                <c:pt idx="10959">
                  <c:v>7259.1400000209414</c:v>
                </c:pt>
                <c:pt idx="10960">
                  <c:v>7259.1600000209437</c:v>
                </c:pt>
                <c:pt idx="10961">
                  <c:v>7259.1800000209414</c:v>
                </c:pt>
                <c:pt idx="10962">
                  <c:v>7259.20000002094</c:v>
                </c:pt>
                <c:pt idx="10963">
                  <c:v>7259.2200000209414</c:v>
                </c:pt>
                <c:pt idx="10964">
                  <c:v>7259.24000002094</c:v>
                </c:pt>
                <c:pt idx="10965">
                  <c:v>7259.2600000209404</c:v>
                </c:pt>
                <c:pt idx="10966">
                  <c:v>7259.28000002094</c:v>
                </c:pt>
                <c:pt idx="10967">
                  <c:v>7259.3000000209404</c:v>
                </c:pt>
                <c:pt idx="10968">
                  <c:v>7259.3200000209436</c:v>
                </c:pt>
                <c:pt idx="10969">
                  <c:v>7259.3400000209404</c:v>
                </c:pt>
                <c:pt idx="10970">
                  <c:v>7259.3600000209435</c:v>
                </c:pt>
                <c:pt idx="10971">
                  <c:v>7259.3800000209403</c:v>
                </c:pt>
                <c:pt idx="10972">
                  <c:v>7259.4000000209398</c:v>
                </c:pt>
                <c:pt idx="10973">
                  <c:v>7259.4200000209403</c:v>
                </c:pt>
                <c:pt idx="10974">
                  <c:v>7259.4400000209398</c:v>
                </c:pt>
                <c:pt idx="10975">
                  <c:v>7259.4600000209402</c:v>
                </c:pt>
                <c:pt idx="10976">
                  <c:v>7259.4800000209398</c:v>
                </c:pt>
                <c:pt idx="10977">
                  <c:v>7259.5000000209402</c:v>
                </c:pt>
                <c:pt idx="10978">
                  <c:v>7259.5200000209434</c:v>
                </c:pt>
                <c:pt idx="10979">
                  <c:v>7259.5400000209402</c:v>
                </c:pt>
                <c:pt idx="10980">
                  <c:v>7259.5600000209424</c:v>
                </c:pt>
                <c:pt idx="10981">
                  <c:v>7259.5800000209401</c:v>
                </c:pt>
                <c:pt idx="10982">
                  <c:v>7259.6000000209524</c:v>
                </c:pt>
                <c:pt idx="10983">
                  <c:v>7259.6200000209537</c:v>
                </c:pt>
                <c:pt idx="10984">
                  <c:v>7259.6400000209514</c:v>
                </c:pt>
                <c:pt idx="10985">
                  <c:v>7259.6600000209537</c:v>
                </c:pt>
                <c:pt idx="10986">
                  <c:v>7259.6800000209514</c:v>
                </c:pt>
                <c:pt idx="10987">
                  <c:v>7259.70000002095</c:v>
                </c:pt>
                <c:pt idx="10988">
                  <c:v>7259.7200000209514</c:v>
                </c:pt>
                <c:pt idx="10989">
                  <c:v>7259.74000002095</c:v>
                </c:pt>
                <c:pt idx="10990">
                  <c:v>7259.7600000209504</c:v>
                </c:pt>
                <c:pt idx="10991">
                  <c:v>7259.78000002095</c:v>
                </c:pt>
                <c:pt idx="10992">
                  <c:v>7259.8000000209504</c:v>
                </c:pt>
                <c:pt idx="10993">
                  <c:v>7259.8200000209536</c:v>
                </c:pt>
                <c:pt idx="10994">
                  <c:v>7259.8400000209504</c:v>
                </c:pt>
                <c:pt idx="10995">
                  <c:v>7259.8600000209535</c:v>
                </c:pt>
                <c:pt idx="10996">
                  <c:v>7259.8800000209503</c:v>
                </c:pt>
                <c:pt idx="10997">
                  <c:v>7259.9000000209498</c:v>
                </c:pt>
                <c:pt idx="10998">
                  <c:v>7259.9200000209503</c:v>
                </c:pt>
                <c:pt idx="10999">
                  <c:v>7259.9400000209498</c:v>
                </c:pt>
                <c:pt idx="11000">
                  <c:v>7259.9600000209502</c:v>
                </c:pt>
                <c:pt idx="11001">
                  <c:v>7259.9800000209498</c:v>
                </c:pt>
                <c:pt idx="11002">
                  <c:v>7260.0000000209502</c:v>
                </c:pt>
                <c:pt idx="11003">
                  <c:v>7260.0200000209534</c:v>
                </c:pt>
                <c:pt idx="11004">
                  <c:v>7260.0400000209502</c:v>
                </c:pt>
                <c:pt idx="11005">
                  <c:v>7260.0600000209524</c:v>
                </c:pt>
                <c:pt idx="11006">
                  <c:v>7260.0800000209601</c:v>
                </c:pt>
                <c:pt idx="11007">
                  <c:v>7260.1000000209624</c:v>
                </c:pt>
                <c:pt idx="11008">
                  <c:v>7260.1200000209637</c:v>
                </c:pt>
                <c:pt idx="11009">
                  <c:v>7260.1400000209624</c:v>
                </c:pt>
                <c:pt idx="11010">
                  <c:v>7260.1600000209637</c:v>
                </c:pt>
                <c:pt idx="11011">
                  <c:v>7260.1800000209614</c:v>
                </c:pt>
                <c:pt idx="11012">
                  <c:v>7260.20000002096</c:v>
                </c:pt>
                <c:pt idx="11013">
                  <c:v>7260.2200000209614</c:v>
                </c:pt>
                <c:pt idx="11014">
                  <c:v>7260.24000002096</c:v>
                </c:pt>
                <c:pt idx="11015">
                  <c:v>7260.2600000209604</c:v>
                </c:pt>
                <c:pt idx="11016">
                  <c:v>7260.28000002096</c:v>
                </c:pt>
                <c:pt idx="11017">
                  <c:v>7260.3000000209604</c:v>
                </c:pt>
                <c:pt idx="11018">
                  <c:v>7260.3200000209636</c:v>
                </c:pt>
                <c:pt idx="11019">
                  <c:v>7260.3400000209604</c:v>
                </c:pt>
                <c:pt idx="11020">
                  <c:v>7260.3600000209635</c:v>
                </c:pt>
                <c:pt idx="11021">
                  <c:v>7260.3800000209603</c:v>
                </c:pt>
                <c:pt idx="11022">
                  <c:v>7260.4000000209599</c:v>
                </c:pt>
                <c:pt idx="11023">
                  <c:v>7260.4200000209603</c:v>
                </c:pt>
                <c:pt idx="11024">
                  <c:v>7260.4400000209598</c:v>
                </c:pt>
                <c:pt idx="11025">
                  <c:v>7260.4600000209603</c:v>
                </c:pt>
                <c:pt idx="11026">
                  <c:v>7260.4800000209598</c:v>
                </c:pt>
                <c:pt idx="11027">
                  <c:v>7260.5000000209602</c:v>
                </c:pt>
                <c:pt idx="11028">
                  <c:v>7260.5200000209734</c:v>
                </c:pt>
                <c:pt idx="11029">
                  <c:v>7260.5400000209702</c:v>
                </c:pt>
                <c:pt idx="11030">
                  <c:v>7260.5600000209724</c:v>
                </c:pt>
                <c:pt idx="11031">
                  <c:v>7260.5800000209701</c:v>
                </c:pt>
                <c:pt idx="11032">
                  <c:v>7260.6000000209724</c:v>
                </c:pt>
                <c:pt idx="11033">
                  <c:v>7260.6200000209737</c:v>
                </c:pt>
                <c:pt idx="11034">
                  <c:v>7260.6400000209724</c:v>
                </c:pt>
                <c:pt idx="11035">
                  <c:v>7260.6600000209737</c:v>
                </c:pt>
                <c:pt idx="11036">
                  <c:v>7260.6800000209714</c:v>
                </c:pt>
                <c:pt idx="11037">
                  <c:v>7260.70000002097</c:v>
                </c:pt>
                <c:pt idx="11038">
                  <c:v>7260.7200000209714</c:v>
                </c:pt>
                <c:pt idx="11039">
                  <c:v>7260.74000002097</c:v>
                </c:pt>
                <c:pt idx="11040">
                  <c:v>7260.7600000209704</c:v>
                </c:pt>
                <c:pt idx="11041">
                  <c:v>7260.78000002097</c:v>
                </c:pt>
                <c:pt idx="11042">
                  <c:v>7260.8000000209704</c:v>
                </c:pt>
                <c:pt idx="11043">
                  <c:v>7260.8200000209736</c:v>
                </c:pt>
                <c:pt idx="11044">
                  <c:v>7260.8400000209704</c:v>
                </c:pt>
                <c:pt idx="11045">
                  <c:v>7260.8600000209735</c:v>
                </c:pt>
                <c:pt idx="11046">
                  <c:v>7260.8800000209703</c:v>
                </c:pt>
                <c:pt idx="11047">
                  <c:v>7260.9000000209699</c:v>
                </c:pt>
                <c:pt idx="11048">
                  <c:v>7260.9200000209703</c:v>
                </c:pt>
                <c:pt idx="11049">
                  <c:v>7260.9400000209698</c:v>
                </c:pt>
                <c:pt idx="11050">
                  <c:v>7260.9600000209703</c:v>
                </c:pt>
                <c:pt idx="11051">
                  <c:v>7260.9800000209798</c:v>
                </c:pt>
                <c:pt idx="11052">
                  <c:v>7261.0000000209802</c:v>
                </c:pt>
                <c:pt idx="11053">
                  <c:v>7261.0200000209834</c:v>
                </c:pt>
                <c:pt idx="11054">
                  <c:v>7261.0400000209802</c:v>
                </c:pt>
                <c:pt idx="11055">
                  <c:v>7261.0600000209824</c:v>
                </c:pt>
                <c:pt idx="11056">
                  <c:v>7261.0800000209802</c:v>
                </c:pt>
                <c:pt idx="11057">
                  <c:v>7261.1000000209824</c:v>
                </c:pt>
                <c:pt idx="11058">
                  <c:v>7261.1200000209838</c:v>
                </c:pt>
                <c:pt idx="11059">
                  <c:v>7261.1400000209824</c:v>
                </c:pt>
                <c:pt idx="11060">
                  <c:v>7261.1600000209837</c:v>
                </c:pt>
                <c:pt idx="11061">
                  <c:v>7261.1800000209814</c:v>
                </c:pt>
                <c:pt idx="11062">
                  <c:v>7261.20000002098</c:v>
                </c:pt>
                <c:pt idx="11063">
                  <c:v>7261.2200000209814</c:v>
                </c:pt>
                <c:pt idx="11064">
                  <c:v>7261.24000002098</c:v>
                </c:pt>
                <c:pt idx="11065">
                  <c:v>7261.2600000209804</c:v>
                </c:pt>
                <c:pt idx="11066">
                  <c:v>7261.28000002098</c:v>
                </c:pt>
                <c:pt idx="11067">
                  <c:v>7261.3000000209804</c:v>
                </c:pt>
                <c:pt idx="11068">
                  <c:v>7261.3200000209836</c:v>
                </c:pt>
                <c:pt idx="11069">
                  <c:v>7261.3400000209804</c:v>
                </c:pt>
                <c:pt idx="11070">
                  <c:v>7261.3600000209835</c:v>
                </c:pt>
                <c:pt idx="11071">
                  <c:v>7261.3800000209803</c:v>
                </c:pt>
                <c:pt idx="11072">
                  <c:v>7261.4000000209799</c:v>
                </c:pt>
                <c:pt idx="11073">
                  <c:v>7261.4200000209803</c:v>
                </c:pt>
                <c:pt idx="11074">
                  <c:v>7261.4400000209898</c:v>
                </c:pt>
                <c:pt idx="11075">
                  <c:v>7261.4600000209903</c:v>
                </c:pt>
                <c:pt idx="11076">
                  <c:v>7261.4800000209898</c:v>
                </c:pt>
                <c:pt idx="11077">
                  <c:v>7261.5000000209902</c:v>
                </c:pt>
                <c:pt idx="11078">
                  <c:v>7261.5200000209934</c:v>
                </c:pt>
                <c:pt idx="11079">
                  <c:v>7261.5400000209902</c:v>
                </c:pt>
                <c:pt idx="11080">
                  <c:v>7261.5600000209924</c:v>
                </c:pt>
                <c:pt idx="11081">
                  <c:v>7261.5800000209902</c:v>
                </c:pt>
                <c:pt idx="11082">
                  <c:v>7261.6000000209924</c:v>
                </c:pt>
                <c:pt idx="11083">
                  <c:v>7261.6200000209938</c:v>
                </c:pt>
                <c:pt idx="11084">
                  <c:v>7261.6400000209924</c:v>
                </c:pt>
                <c:pt idx="11085">
                  <c:v>7261.6600000209937</c:v>
                </c:pt>
                <c:pt idx="11086">
                  <c:v>7261.6800000209914</c:v>
                </c:pt>
                <c:pt idx="11087">
                  <c:v>7261.70000002099</c:v>
                </c:pt>
                <c:pt idx="11088">
                  <c:v>7261.7200000209914</c:v>
                </c:pt>
                <c:pt idx="11089">
                  <c:v>7261.74000002099</c:v>
                </c:pt>
                <c:pt idx="11090">
                  <c:v>7261.7600000209904</c:v>
                </c:pt>
                <c:pt idx="11091">
                  <c:v>7261.78000002099</c:v>
                </c:pt>
                <c:pt idx="11092">
                  <c:v>7261.8000000209904</c:v>
                </c:pt>
                <c:pt idx="11093">
                  <c:v>7261.8200000209936</c:v>
                </c:pt>
                <c:pt idx="11094">
                  <c:v>7261.8400000209904</c:v>
                </c:pt>
                <c:pt idx="11095">
                  <c:v>7261.8600000209935</c:v>
                </c:pt>
                <c:pt idx="11096">
                  <c:v>7261.8800000209903</c:v>
                </c:pt>
                <c:pt idx="11097">
                  <c:v>7261.9000000209999</c:v>
                </c:pt>
                <c:pt idx="11098">
                  <c:v>7261.9200000210003</c:v>
                </c:pt>
                <c:pt idx="11099">
                  <c:v>7261.9400000209998</c:v>
                </c:pt>
                <c:pt idx="11100">
                  <c:v>7261.9600000210003</c:v>
                </c:pt>
                <c:pt idx="11101">
                  <c:v>7261.9800000209998</c:v>
                </c:pt>
                <c:pt idx="11102">
                  <c:v>7262.0000000210002</c:v>
                </c:pt>
                <c:pt idx="11103">
                  <c:v>7262.0200000210034</c:v>
                </c:pt>
                <c:pt idx="11104">
                  <c:v>7262.0400000210002</c:v>
                </c:pt>
                <c:pt idx="11105">
                  <c:v>7262.0600000210034</c:v>
                </c:pt>
                <c:pt idx="11106">
                  <c:v>7262.0800000210002</c:v>
                </c:pt>
                <c:pt idx="11107">
                  <c:v>7262.1000000210024</c:v>
                </c:pt>
                <c:pt idx="11108">
                  <c:v>7262.1200000210038</c:v>
                </c:pt>
                <c:pt idx="11109">
                  <c:v>7262.1400000210024</c:v>
                </c:pt>
                <c:pt idx="11110">
                  <c:v>7262.1600000210037</c:v>
                </c:pt>
                <c:pt idx="11111">
                  <c:v>7262.1800000210014</c:v>
                </c:pt>
                <c:pt idx="11112">
                  <c:v>7262.2000000210001</c:v>
                </c:pt>
                <c:pt idx="11113">
                  <c:v>7262.2200000210014</c:v>
                </c:pt>
                <c:pt idx="11114">
                  <c:v>7262.240000021</c:v>
                </c:pt>
                <c:pt idx="11115">
                  <c:v>7262.2600000210014</c:v>
                </c:pt>
                <c:pt idx="11116">
                  <c:v>7262.280000021</c:v>
                </c:pt>
                <c:pt idx="11117">
                  <c:v>7262.3000000210004</c:v>
                </c:pt>
                <c:pt idx="11118">
                  <c:v>7262.3200000210036</c:v>
                </c:pt>
                <c:pt idx="11119">
                  <c:v>7262.3400000210004</c:v>
                </c:pt>
                <c:pt idx="11120">
                  <c:v>7262.3600000210135</c:v>
                </c:pt>
                <c:pt idx="11121">
                  <c:v>7262.3800000210103</c:v>
                </c:pt>
                <c:pt idx="11122">
                  <c:v>7262.4000000210099</c:v>
                </c:pt>
                <c:pt idx="11123">
                  <c:v>7262.4200000210103</c:v>
                </c:pt>
                <c:pt idx="11124">
                  <c:v>7262.4400000210098</c:v>
                </c:pt>
                <c:pt idx="11125">
                  <c:v>7262.4600000210103</c:v>
                </c:pt>
                <c:pt idx="11126">
                  <c:v>7262.4800000210098</c:v>
                </c:pt>
                <c:pt idx="11127">
                  <c:v>7262.5000000210102</c:v>
                </c:pt>
                <c:pt idx="11128">
                  <c:v>7262.5200000210134</c:v>
                </c:pt>
                <c:pt idx="11129">
                  <c:v>7262.5400000210102</c:v>
                </c:pt>
                <c:pt idx="11130">
                  <c:v>7262.5600000210134</c:v>
                </c:pt>
                <c:pt idx="11131">
                  <c:v>7262.5800000210102</c:v>
                </c:pt>
                <c:pt idx="11132">
                  <c:v>7262.6000000210124</c:v>
                </c:pt>
                <c:pt idx="11133">
                  <c:v>7262.6200000210138</c:v>
                </c:pt>
                <c:pt idx="11134">
                  <c:v>7262.6400000210124</c:v>
                </c:pt>
                <c:pt idx="11135">
                  <c:v>7262.6600000210137</c:v>
                </c:pt>
                <c:pt idx="11136">
                  <c:v>7262.6800000210114</c:v>
                </c:pt>
                <c:pt idx="11137">
                  <c:v>7262.7000000210101</c:v>
                </c:pt>
                <c:pt idx="11138">
                  <c:v>7262.7200000210114</c:v>
                </c:pt>
                <c:pt idx="11139">
                  <c:v>7262.74000002101</c:v>
                </c:pt>
                <c:pt idx="11140">
                  <c:v>7262.7600000210114</c:v>
                </c:pt>
                <c:pt idx="11141">
                  <c:v>7262.78000002101</c:v>
                </c:pt>
                <c:pt idx="11142">
                  <c:v>7262.8000000210104</c:v>
                </c:pt>
                <c:pt idx="11143">
                  <c:v>7262.8200000210236</c:v>
                </c:pt>
                <c:pt idx="11144">
                  <c:v>7262.8400000210204</c:v>
                </c:pt>
                <c:pt idx="11145">
                  <c:v>7262.8600000210236</c:v>
                </c:pt>
                <c:pt idx="11146">
                  <c:v>7262.8800000210204</c:v>
                </c:pt>
                <c:pt idx="11147">
                  <c:v>7262.9000000210199</c:v>
                </c:pt>
                <c:pt idx="11148">
                  <c:v>7262.9200000210203</c:v>
                </c:pt>
                <c:pt idx="11149">
                  <c:v>7262.9400000210198</c:v>
                </c:pt>
                <c:pt idx="11150">
                  <c:v>7262.9600000210203</c:v>
                </c:pt>
                <c:pt idx="11151">
                  <c:v>7262.9800000210198</c:v>
                </c:pt>
                <c:pt idx="11152">
                  <c:v>7263.0000000210202</c:v>
                </c:pt>
                <c:pt idx="11153">
                  <c:v>7263.0200000210234</c:v>
                </c:pt>
                <c:pt idx="11154">
                  <c:v>7263.0400000210202</c:v>
                </c:pt>
                <c:pt idx="11155">
                  <c:v>7263.0600000210234</c:v>
                </c:pt>
                <c:pt idx="11156">
                  <c:v>7263.0800000210202</c:v>
                </c:pt>
                <c:pt idx="11157">
                  <c:v>7263.1000000210224</c:v>
                </c:pt>
                <c:pt idx="11158">
                  <c:v>7263.1200000210238</c:v>
                </c:pt>
                <c:pt idx="11159">
                  <c:v>7263.1400000210224</c:v>
                </c:pt>
                <c:pt idx="11160">
                  <c:v>7263.1600000210237</c:v>
                </c:pt>
                <c:pt idx="11161">
                  <c:v>7263.1800000210214</c:v>
                </c:pt>
                <c:pt idx="11162">
                  <c:v>7263.2000000210201</c:v>
                </c:pt>
                <c:pt idx="11163">
                  <c:v>7263.2200000210214</c:v>
                </c:pt>
                <c:pt idx="11164">
                  <c:v>7263.24000002102</c:v>
                </c:pt>
                <c:pt idx="11165">
                  <c:v>7263.2600000210314</c:v>
                </c:pt>
                <c:pt idx="11166">
                  <c:v>7263.28000002103</c:v>
                </c:pt>
                <c:pt idx="11167">
                  <c:v>7263.3000000210304</c:v>
                </c:pt>
                <c:pt idx="11168">
                  <c:v>7263.3200000210336</c:v>
                </c:pt>
                <c:pt idx="11169">
                  <c:v>7263.3400000210304</c:v>
                </c:pt>
                <c:pt idx="11170">
                  <c:v>7263.3600000210336</c:v>
                </c:pt>
                <c:pt idx="11171">
                  <c:v>7263.3800000210304</c:v>
                </c:pt>
                <c:pt idx="11172">
                  <c:v>7263.4000000210299</c:v>
                </c:pt>
                <c:pt idx="11173">
                  <c:v>7263.4200000210303</c:v>
                </c:pt>
                <c:pt idx="11174">
                  <c:v>7263.4400000210298</c:v>
                </c:pt>
                <c:pt idx="11175">
                  <c:v>7263.4600000210303</c:v>
                </c:pt>
                <c:pt idx="11176">
                  <c:v>7263.4800000210298</c:v>
                </c:pt>
                <c:pt idx="11177">
                  <c:v>7263.5000000210302</c:v>
                </c:pt>
                <c:pt idx="11178">
                  <c:v>7263.5200000210334</c:v>
                </c:pt>
                <c:pt idx="11179">
                  <c:v>7263.5400000210302</c:v>
                </c:pt>
                <c:pt idx="11180">
                  <c:v>7263.5600000210334</c:v>
                </c:pt>
                <c:pt idx="11181">
                  <c:v>7263.5800000210302</c:v>
                </c:pt>
                <c:pt idx="11182">
                  <c:v>7263.6000000210324</c:v>
                </c:pt>
                <c:pt idx="11183">
                  <c:v>7263.6200000210338</c:v>
                </c:pt>
                <c:pt idx="11184">
                  <c:v>7263.6400000210324</c:v>
                </c:pt>
                <c:pt idx="11185">
                  <c:v>7263.6600000210337</c:v>
                </c:pt>
                <c:pt idx="11186">
                  <c:v>7263.6800000210314</c:v>
                </c:pt>
                <c:pt idx="11187">
                  <c:v>7263.7000000210301</c:v>
                </c:pt>
                <c:pt idx="11188">
                  <c:v>7263.7200000210414</c:v>
                </c:pt>
                <c:pt idx="11189">
                  <c:v>7263.74000002104</c:v>
                </c:pt>
                <c:pt idx="11190">
                  <c:v>7263.7600000210414</c:v>
                </c:pt>
                <c:pt idx="11191">
                  <c:v>7263.78000002104</c:v>
                </c:pt>
                <c:pt idx="11192">
                  <c:v>7263.8000000210404</c:v>
                </c:pt>
                <c:pt idx="11193">
                  <c:v>7263.8200000210436</c:v>
                </c:pt>
                <c:pt idx="11194">
                  <c:v>7263.8400000210404</c:v>
                </c:pt>
                <c:pt idx="11195">
                  <c:v>7263.8600000210436</c:v>
                </c:pt>
                <c:pt idx="11196">
                  <c:v>7263.8800000210404</c:v>
                </c:pt>
                <c:pt idx="11197">
                  <c:v>7263.9000000210399</c:v>
                </c:pt>
                <c:pt idx="11198">
                  <c:v>7263.9200000210403</c:v>
                </c:pt>
                <c:pt idx="11199">
                  <c:v>7263.9400000210399</c:v>
                </c:pt>
                <c:pt idx="11200">
                  <c:v>7263.9600000210403</c:v>
                </c:pt>
                <c:pt idx="11201">
                  <c:v>7263.9800000210398</c:v>
                </c:pt>
                <c:pt idx="11202">
                  <c:v>7264.0000000210403</c:v>
                </c:pt>
                <c:pt idx="11203">
                  <c:v>7264.0200000210434</c:v>
                </c:pt>
                <c:pt idx="11204">
                  <c:v>7264.0400000210402</c:v>
                </c:pt>
                <c:pt idx="11205">
                  <c:v>7264.0600000210434</c:v>
                </c:pt>
                <c:pt idx="11206">
                  <c:v>7264.0800000210402</c:v>
                </c:pt>
                <c:pt idx="11207">
                  <c:v>7264.1000000210424</c:v>
                </c:pt>
                <c:pt idx="11208">
                  <c:v>7264.1200000210438</c:v>
                </c:pt>
                <c:pt idx="11209">
                  <c:v>7264.1400000210524</c:v>
                </c:pt>
                <c:pt idx="11210">
                  <c:v>7264.1600000210437</c:v>
                </c:pt>
                <c:pt idx="11211">
                  <c:v>7264.1800000210524</c:v>
                </c:pt>
                <c:pt idx="11212">
                  <c:v>7264.2000000210501</c:v>
                </c:pt>
                <c:pt idx="11213">
                  <c:v>7264.2200000210514</c:v>
                </c:pt>
                <c:pt idx="11214">
                  <c:v>7264.24000002105</c:v>
                </c:pt>
                <c:pt idx="11215">
                  <c:v>7264.2600000210514</c:v>
                </c:pt>
                <c:pt idx="11216">
                  <c:v>7264.28000002105</c:v>
                </c:pt>
                <c:pt idx="11217">
                  <c:v>7264.3000000210504</c:v>
                </c:pt>
                <c:pt idx="11218">
                  <c:v>7264.3200000210536</c:v>
                </c:pt>
                <c:pt idx="11219">
                  <c:v>7264.3400000210504</c:v>
                </c:pt>
                <c:pt idx="11220">
                  <c:v>7264.3600000210536</c:v>
                </c:pt>
                <c:pt idx="11221">
                  <c:v>7264.3800000210504</c:v>
                </c:pt>
                <c:pt idx="11222">
                  <c:v>7264.4000000210499</c:v>
                </c:pt>
                <c:pt idx="11223">
                  <c:v>7264.4200000210503</c:v>
                </c:pt>
                <c:pt idx="11224">
                  <c:v>7264.4400000210499</c:v>
                </c:pt>
                <c:pt idx="11225">
                  <c:v>7264.4600000210503</c:v>
                </c:pt>
                <c:pt idx="11226">
                  <c:v>7264.4800000210498</c:v>
                </c:pt>
                <c:pt idx="11227">
                  <c:v>7264.5000000210503</c:v>
                </c:pt>
                <c:pt idx="11228">
                  <c:v>7264.5200000210534</c:v>
                </c:pt>
                <c:pt idx="11229">
                  <c:v>7264.5400000210502</c:v>
                </c:pt>
                <c:pt idx="11230">
                  <c:v>7264.5600000210534</c:v>
                </c:pt>
                <c:pt idx="11231">
                  <c:v>7264.5800000210502</c:v>
                </c:pt>
                <c:pt idx="11232">
                  <c:v>7264.6000000210524</c:v>
                </c:pt>
                <c:pt idx="11233">
                  <c:v>7264.6200000210538</c:v>
                </c:pt>
                <c:pt idx="11234">
                  <c:v>7264.6400000210524</c:v>
                </c:pt>
                <c:pt idx="11235">
                  <c:v>7264.6600000210638</c:v>
                </c:pt>
                <c:pt idx="11236">
                  <c:v>7264.6800000210624</c:v>
                </c:pt>
                <c:pt idx="11237">
                  <c:v>7264.7000000210601</c:v>
                </c:pt>
                <c:pt idx="11238">
                  <c:v>7264.7200000210614</c:v>
                </c:pt>
                <c:pt idx="11239">
                  <c:v>7264.74000002106</c:v>
                </c:pt>
                <c:pt idx="11240">
                  <c:v>7264.7600000210614</c:v>
                </c:pt>
                <c:pt idx="11241">
                  <c:v>7264.78000002106</c:v>
                </c:pt>
                <c:pt idx="11242">
                  <c:v>7264.8000000210604</c:v>
                </c:pt>
                <c:pt idx="11243">
                  <c:v>7264.8200000210636</c:v>
                </c:pt>
                <c:pt idx="11244">
                  <c:v>7264.8400000210604</c:v>
                </c:pt>
                <c:pt idx="11245">
                  <c:v>7264.8600000210636</c:v>
                </c:pt>
                <c:pt idx="11246">
                  <c:v>7264.8800000210604</c:v>
                </c:pt>
                <c:pt idx="11247">
                  <c:v>7264.9000000210599</c:v>
                </c:pt>
                <c:pt idx="11248">
                  <c:v>7264.9200000210603</c:v>
                </c:pt>
                <c:pt idx="11249">
                  <c:v>7264.9400000210599</c:v>
                </c:pt>
                <c:pt idx="11250">
                  <c:v>7264.9600000210603</c:v>
                </c:pt>
                <c:pt idx="11251">
                  <c:v>7264.9800000210598</c:v>
                </c:pt>
                <c:pt idx="11252">
                  <c:v>7265.0000000210603</c:v>
                </c:pt>
                <c:pt idx="11253">
                  <c:v>7265.0200000210634</c:v>
                </c:pt>
                <c:pt idx="11254">
                  <c:v>7265.0400000210602</c:v>
                </c:pt>
                <c:pt idx="11255">
                  <c:v>7265.0600000210634</c:v>
                </c:pt>
                <c:pt idx="11256">
                  <c:v>7265.0800000210602</c:v>
                </c:pt>
                <c:pt idx="11257">
                  <c:v>7265.1000000210624</c:v>
                </c:pt>
                <c:pt idx="11258">
                  <c:v>7265.1200000210738</c:v>
                </c:pt>
                <c:pt idx="11259">
                  <c:v>7265.1400000210724</c:v>
                </c:pt>
                <c:pt idx="11260">
                  <c:v>7265.1600000210738</c:v>
                </c:pt>
                <c:pt idx="11261">
                  <c:v>7265.1800000210724</c:v>
                </c:pt>
                <c:pt idx="11262">
                  <c:v>7265.2000000210701</c:v>
                </c:pt>
                <c:pt idx="11263">
                  <c:v>7265.2200000210714</c:v>
                </c:pt>
                <c:pt idx="11264">
                  <c:v>7265.24000002107</c:v>
                </c:pt>
                <c:pt idx="11265">
                  <c:v>7265.2600000210714</c:v>
                </c:pt>
                <c:pt idx="11266">
                  <c:v>7265.28000002107</c:v>
                </c:pt>
                <c:pt idx="11267">
                  <c:v>7265.3000000210704</c:v>
                </c:pt>
                <c:pt idx="11268">
                  <c:v>7265.3200000210736</c:v>
                </c:pt>
                <c:pt idx="11269">
                  <c:v>7265.3400000210704</c:v>
                </c:pt>
                <c:pt idx="11270">
                  <c:v>7265.3600000210736</c:v>
                </c:pt>
                <c:pt idx="11271">
                  <c:v>7265.3800000210704</c:v>
                </c:pt>
                <c:pt idx="11272">
                  <c:v>7265.4000000210699</c:v>
                </c:pt>
                <c:pt idx="11273">
                  <c:v>7265.4200000210703</c:v>
                </c:pt>
                <c:pt idx="11274">
                  <c:v>7265.4400000210699</c:v>
                </c:pt>
                <c:pt idx="11275">
                  <c:v>7265.4600000210703</c:v>
                </c:pt>
                <c:pt idx="11276">
                  <c:v>7265.4800000210698</c:v>
                </c:pt>
                <c:pt idx="11277">
                  <c:v>7265.5000000210703</c:v>
                </c:pt>
                <c:pt idx="11278">
                  <c:v>7265.5200000210734</c:v>
                </c:pt>
                <c:pt idx="11279">
                  <c:v>7265.5400000210702</c:v>
                </c:pt>
                <c:pt idx="11280">
                  <c:v>7265.5600000210834</c:v>
                </c:pt>
                <c:pt idx="11281">
                  <c:v>7265.5800000210802</c:v>
                </c:pt>
                <c:pt idx="11282">
                  <c:v>7265.6000000210834</c:v>
                </c:pt>
                <c:pt idx="11283">
                  <c:v>7265.6200000210838</c:v>
                </c:pt>
                <c:pt idx="11284">
                  <c:v>7265.6400000210824</c:v>
                </c:pt>
                <c:pt idx="11285">
                  <c:v>7265.6600000210838</c:v>
                </c:pt>
                <c:pt idx="11286">
                  <c:v>7265.6800000210824</c:v>
                </c:pt>
                <c:pt idx="11287">
                  <c:v>7265.7000000210801</c:v>
                </c:pt>
                <c:pt idx="11288">
                  <c:v>7265.7200000210814</c:v>
                </c:pt>
                <c:pt idx="11289">
                  <c:v>7265.74000002108</c:v>
                </c:pt>
                <c:pt idx="11290">
                  <c:v>7265.7600000210814</c:v>
                </c:pt>
                <c:pt idx="11291">
                  <c:v>7265.78000002108</c:v>
                </c:pt>
                <c:pt idx="11292">
                  <c:v>7265.8000000210814</c:v>
                </c:pt>
                <c:pt idx="11293">
                  <c:v>7265.8200000210836</c:v>
                </c:pt>
                <c:pt idx="11294">
                  <c:v>7265.8400000210804</c:v>
                </c:pt>
                <c:pt idx="11295">
                  <c:v>7265.8600000210836</c:v>
                </c:pt>
                <c:pt idx="11296">
                  <c:v>7265.8800000210804</c:v>
                </c:pt>
                <c:pt idx="11297">
                  <c:v>7265.9000000210799</c:v>
                </c:pt>
                <c:pt idx="11298">
                  <c:v>7265.9200000210803</c:v>
                </c:pt>
                <c:pt idx="11299">
                  <c:v>7265.9400000210799</c:v>
                </c:pt>
                <c:pt idx="11300">
                  <c:v>7265.9600000210803</c:v>
                </c:pt>
                <c:pt idx="11301">
                  <c:v>7265.9800000210798</c:v>
                </c:pt>
                <c:pt idx="11302">
                  <c:v>7266.0000000210803</c:v>
                </c:pt>
                <c:pt idx="11303">
                  <c:v>7266.0200000210934</c:v>
                </c:pt>
                <c:pt idx="11304">
                  <c:v>7266.0400000210902</c:v>
                </c:pt>
                <c:pt idx="11305">
                  <c:v>7266.0600000210934</c:v>
                </c:pt>
                <c:pt idx="11306">
                  <c:v>7266.0800000210902</c:v>
                </c:pt>
                <c:pt idx="11307">
                  <c:v>7266.1000000210934</c:v>
                </c:pt>
                <c:pt idx="11308">
                  <c:v>7266.1200000210938</c:v>
                </c:pt>
                <c:pt idx="11309">
                  <c:v>7266.1400000210924</c:v>
                </c:pt>
                <c:pt idx="11310">
                  <c:v>7266.1600000210938</c:v>
                </c:pt>
                <c:pt idx="11311">
                  <c:v>7266.1800000210924</c:v>
                </c:pt>
                <c:pt idx="11312">
                  <c:v>7266.2000000210901</c:v>
                </c:pt>
                <c:pt idx="11313">
                  <c:v>7266.2200000210914</c:v>
                </c:pt>
                <c:pt idx="11314">
                  <c:v>7266.2400000210901</c:v>
                </c:pt>
                <c:pt idx="11315">
                  <c:v>7266.2600000210914</c:v>
                </c:pt>
                <c:pt idx="11316">
                  <c:v>7266.28000002109</c:v>
                </c:pt>
                <c:pt idx="11317">
                  <c:v>7266.3000000210914</c:v>
                </c:pt>
                <c:pt idx="11318">
                  <c:v>7266.3200000210936</c:v>
                </c:pt>
                <c:pt idx="11319">
                  <c:v>7266.3400000210904</c:v>
                </c:pt>
                <c:pt idx="11320">
                  <c:v>7266.3600000210936</c:v>
                </c:pt>
                <c:pt idx="11321">
                  <c:v>7266.3800000210904</c:v>
                </c:pt>
                <c:pt idx="11322">
                  <c:v>7266.4000000210899</c:v>
                </c:pt>
                <c:pt idx="11323">
                  <c:v>7266.4200000210903</c:v>
                </c:pt>
                <c:pt idx="11324">
                  <c:v>7266.4400000210899</c:v>
                </c:pt>
                <c:pt idx="11325">
                  <c:v>7266.4600000210903</c:v>
                </c:pt>
                <c:pt idx="11326">
                  <c:v>7266.4800000210998</c:v>
                </c:pt>
                <c:pt idx="11327">
                  <c:v>7266.5000000211003</c:v>
                </c:pt>
                <c:pt idx="11328">
                  <c:v>7266.5200000211034</c:v>
                </c:pt>
                <c:pt idx="11329">
                  <c:v>7266.5400000211002</c:v>
                </c:pt>
                <c:pt idx="11330">
                  <c:v>7266.5600000211034</c:v>
                </c:pt>
                <c:pt idx="11331">
                  <c:v>7266.5800000211002</c:v>
                </c:pt>
                <c:pt idx="11332">
                  <c:v>7266.6000000211034</c:v>
                </c:pt>
                <c:pt idx="11333">
                  <c:v>7266.6200000211038</c:v>
                </c:pt>
                <c:pt idx="11334">
                  <c:v>7266.6400000211024</c:v>
                </c:pt>
                <c:pt idx="11335">
                  <c:v>7266.6600000211038</c:v>
                </c:pt>
                <c:pt idx="11336">
                  <c:v>7266.6800000211024</c:v>
                </c:pt>
                <c:pt idx="11337">
                  <c:v>7266.7000000211001</c:v>
                </c:pt>
                <c:pt idx="11338">
                  <c:v>7266.7200000211014</c:v>
                </c:pt>
                <c:pt idx="11339">
                  <c:v>7266.7400000211001</c:v>
                </c:pt>
                <c:pt idx="11340">
                  <c:v>7266.7600000211014</c:v>
                </c:pt>
                <c:pt idx="11341">
                  <c:v>7266.7800000211</c:v>
                </c:pt>
                <c:pt idx="11342">
                  <c:v>7266.8000000211014</c:v>
                </c:pt>
                <c:pt idx="11343">
                  <c:v>7266.8200000211036</c:v>
                </c:pt>
                <c:pt idx="11344">
                  <c:v>7266.8400000211004</c:v>
                </c:pt>
                <c:pt idx="11345">
                  <c:v>7266.8600000211036</c:v>
                </c:pt>
                <c:pt idx="11346">
                  <c:v>7266.8800000211004</c:v>
                </c:pt>
                <c:pt idx="11347">
                  <c:v>7266.9000000210999</c:v>
                </c:pt>
                <c:pt idx="11348">
                  <c:v>7266.9200000211003</c:v>
                </c:pt>
                <c:pt idx="11349">
                  <c:v>7266.9400000211099</c:v>
                </c:pt>
                <c:pt idx="11350">
                  <c:v>7266.9600000211103</c:v>
                </c:pt>
                <c:pt idx="11351">
                  <c:v>7266.9800000211098</c:v>
                </c:pt>
                <c:pt idx="11352">
                  <c:v>7267.0000000211103</c:v>
                </c:pt>
                <c:pt idx="11353">
                  <c:v>7267.0200000211134</c:v>
                </c:pt>
                <c:pt idx="11354">
                  <c:v>7267.0400000211102</c:v>
                </c:pt>
                <c:pt idx="11355">
                  <c:v>7267.0600000211134</c:v>
                </c:pt>
                <c:pt idx="11356">
                  <c:v>7267.0800000211102</c:v>
                </c:pt>
                <c:pt idx="11357">
                  <c:v>7267.1000000211134</c:v>
                </c:pt>
                <c:pt idx="11358">
                  <c:v>7267.1200000211138</c:v>
                </c:pt>
                <c:pt idx="11359">
                  <c:v>7267.1400000211124</c:v>
                </c:pt>
                <c:pt idx="11360">
                  <c:v>7267.1600000211138</c:v>
                </c:pt>
                <c:pt idx="11361">
                  <c:v>7267.1800000211124</c:v>
                </c:pt>
                <c:pt idx="11362">
                  <c:v>7267.2000000211101</c:v>
                </c:pt>
                <c:pt idx="11363">
                  <c:v>7267.2200000211114</c:v>
                </c:pt>
                <c:pt idx="11364">
                  <c:v>7267.2400000211101</c:v>
                </c:pt>
                <c:pt idx="11365">
                  <c:v>7267.2600000211114</c:v>
                </c:pt>
                <c:pt idx="11366">
                  <c:v>7267.28000002111</c:v>
                </c:pt>
                <c:pt idx="11367">
                  <c:v>7267.3000000211114</c:v>
                </c:pt>
                <c:pt idx="11368">
                  <c:v>7267.3200000211136</c:v>
                </c:pt>
                <c:pt idx="11369">
                  <c:v>7267.3400000211104</c:v>
                </c:pt>
                <c:pt idx="11370">
                  <c:v>7267.3600000211136</c:v>
                </c:pt>
                <c:pt idx="11371">
                  <c:v>7267.3800000211104</c:v>
                </c:pt>
                <c:pt idx="11372">
                  <c:v>7267.4000000211199</c:v>
                </c:pt>
                <c:pt idx="11373">
                  <c:v>7267.4200000211204</c:v>
                </c:pt>
                <c:pt idx="11374">
                  <c:v>7267.4400000211199</c:v>
                </c:pt>
                <c:pt idx="11375">
                  <c:v>7267.4600000211203</c:v>
                </c:pt>
                <c:pt idx="11376">
                  <c:v>7267.4800000211198</c:v>
                </c:pt>
                <c:pt idx="11377">
                  <c:v>7267.5000000211203</c:v>
                </c:pt>
                <c:pt idx="11378">
                  <c:v>7267.5200000211235</c:v>
                </c:pt>
                <c:pt idx="11379">
                  <c:v>7267.5400000211202</c:v>
                </c:pt>
                <c:pt idx="11380">
                  <c:v>7267.5600000211234</c:v>
                </c:pt>
                <c:pt idx="11381">
                  <c:v>7267.5800000211202</c:v>
                </c:pt>
                <c:pt idx="11382">
                  <c:v>7267.6000000211234</c:v>
                </c:pt>
                <c:pt idx="11383">
                  <c:v>7267.6200000211238</c:v>
                </c:pt>
                <c:pt idx="11384">
                  <c:v>7267.6400000211224</c:v>
                </c:pt>
                <c:pt idx="11385">
                  <c:v>7267.6600000211238</c:v>
                </c:pt>
                <c:pt idx="11386">
                  <c:v>7267.6800000211224</c:v>
                </c:pt>
                <c:pt idx="11387">
                  <c:v>7267.7000000211201</c:v>
                </c:pt>
                <c:pt idx="11388">
                  <c:v>7267.7200000211224</c:v>
                </c:pt>
                <c:pt idx="11389">
                  <c:v>7267.7400000211201</c:v>
                </c:pt>
                <c:pt idx="11390">
                  <c:v>7267.7600000211214</c:v>
                </c:pt>
                <c:pt idx="11391">
                  <c:v>7267.78000002112</c:v>
                </c:pt>
                <c:pt idx="11392">
                  <c:v>7267.8000000211214</c:v>
                </c:pt>
                <c:pt idx="11393">
                  <c:v>7267.8200000211236</c:v>
                </c:pt>
                <c:pt idx="11394">
                  <c:v>7267.8400000211204</c:v>
                </c:pt>
                <c:pt idx="11395">
                  <c:v>7267.8600000211336</c:v>
                </c:pt>
                <c:pt idx="11396">
                  <c:v>7267.8800000211304</c:v>
                </c:pt>
                <c:pt idx="11397">
                  <c:v>7267.9000000211299</c:v>
                </c:pt>
                <c:pt idx="11398">
                  <c:v>7267.9200000211304</c:v>
                </c:pt>
                <c:pt idx="11399">
                  <c:v>7267.9400000211299</c:v>
                </c:pt>
                <c:pt idx="11400">
                  <c:v>7267.9600000211303</c:v>
                </c:pt>
                <c:pt idx="11401">
                  <c:v>7267.9800000211299</c:v>
                </c:pt>
                <c:pt idx="11402">
                  <c:v>7268.0000000211303</c:v>
                </c:pt>
                <c:pt idx="11403">
                  <c:v>7268.0200000211335</c:v>
                </c:pt>
                <c:pt idx="11404">
                  <c:v>7268.0400000211303</c:v>
                </c:pt>
                <c:pt idx="11405">
                  <c:v>7268.0600000211334</c:v>
                </c:pt>
                <c:pt idx="11406">
                  <c:v>7268.0800000211302</c:v>
                </c:pt>
                <c:pt idx="11407">
                  <c:v>7268.1000000211334</c:v>
                </c:pt>
                <c:pt idx="11408">
                  <c:v>7268.1200000211338</c:v>
                </c:pt>
                <c:pt idx="11409">
                  <c:v>7268.1400000211324</c:v>
                </c:pt>
                <c:pt idx="11410">
                  <c:v>7268.1600000211338</c:v>
                </c:pt>
                <c:pt idx="11411">
                  <c:v>7268.1800000211324</c:v>
                </c:pt>
                <c:pt idx="11412">
                  <c:v>7268.2000000211301</c:v>
                </c:pt>
                <c:pt idx="11413">
                  <c:v>7268.2200000211324</c:v>
                </c:pt>
                <c:pt idx="11414">
                  <c:v>7268.2400000211301</c:v>
                </c:pt>
                <c:pt idx="11415">
                  <c:v>7268.2600000211314</c:v>
                </c:pt>
                <c:pt idx="11416">
                  <c:v>7268.28000002113</c:v>
                </c:pt>
                <c:pt idx="11417">
                  <c:v>7268.3000000211414</c:v>
                </c:pt>
                <c:pt idx="11418">
                  <c:v>7268.3200000211436</c:v>
                </c:pt>
                <c:pt idx="11419">
                  <c:v>7268.3400000211404</c:v>
                </c:pt>
                <c:pt idx="11420">
                  <c:v>7268.3600000211436</c:v>
                </c:pt>
                <c:pt idx="11421">
                  <c:v>7268.3800000211404</c:v>
                </c:pt>
                <c:pt idx="11422">
                  <c:v>7268.4000000211399</c:v>
                </c:pt>
                <c:pt idx="11423">
                  <c:v>7268.4200000211404</c:v>
                </c:pt>
                <c:pt idx="11424">
                  <c:v>7268.4400000211399</c:v>
                </c:pt>
                <c:pt idx="11425">
                  <c:v>7268.4600000211403</c:v>
                </c:pt>
                <c:pt idx="11426">
                  <c:v>7268.4800000211399</c:v>
                </c:pt>
                <c:pt idx="11427">
                  <c:v>7268.5000000211403</c:v>
                </c:pt>
                <c:pt idx="11428">
                  <c:v>7268.5200000211435</c:v>
                </c:pt>
                <c:pt idx="11429">
                  <c:v>7268.5400000211403</c:v>
                </c:pt>
                <c:pt idx="11430">
                  <c:v>7268.5600000211434</c:v>
                </c:pt>
                <c:pt idx="11431">
                  <c:v>7268.5800000211402</c:v>
                </c:pt>
                <c:pt idx="11432">
                  <c:v>7268.6000000211434</c:v>
                </c:pt>
                <c:pt idx="11433">
                  <c:v>7268.6200000211438</c:v>
                </c:pt>
                <c:pt idx="11434">
                  <c:v>7268.6400000211424</c:v>
                </c:pt>
                <c:pt idx="11435">
                  <c:v>7268.6600000211438</c:v>
                </c:pt>
                <c:pt idx="11436">
                  <c:v>7268.6800000211424</c:v>
                </c:pt>
                <c:pt idx="11437">
                  <c:v>7268.7000000211401</c:v>
                </c:pt>
                <c:pt idx="11438">
                  <c:v>7268.7200000211424</c:v>
                </c:pt>
                <c:pt idx="11439">
                  <c:v>7268.7400000211401</c:v>
                </c:pt>
                <c:pt idx="11440">
                  <c:v>7268.7600000211514</c:v>
                </c:pt>
                <c:pt idx="11441">
                  <c:v>7268.78000002115</c:v>
                </c:pt>
                <c:pt idx="11442">
                  <c:v>7268.8000000211514</c:v>
                </c:pt>
                <c:pt idx="11443">
                  <c:v>7268.8200000211536</c:v>
                </c:pt>
                <c:pt idx="11444">
                  <c:v>7268.8400000211504</c:v>
                </c:pt>
                <c:pt idx="11445">
                  <c:v>7268.8600000211536</c:v>
                </c:pt>
                <c:pt idx="11446">
                  <c:v>7268.8800000211504</c:v>
                </c:pt>
                <c:pt idx="11447">
                  <c:v>7268.9000000211499</c:v>
                </c:pt>
                <c:pt idx="11448">
                  <c:v>7268.9200000211504</c:v>
                </c:pt>
                <c:pt idx="11449">
                  <c:v>7268.9400000211499</c:v>
                </c:pt>
                <c:pt idx="11450">
                  <c:v>7268.9600000211503</c:v>
                </c:pt>
                <c:pt idx="11451">
                  <c:v>7268.9800000211499</c:v>
                </c:pt>
                <c:pt idx="11452">
                  <c:v>7269.0000000211503</c:v>
                </c:pt>
                <c:pt idx="11453">
                  <c:v>7269.0200000211535</c:v>
                </c:pt>
                <c:pt idx="11454">
                  <c:v>7269.0400000211503</c:v>
                </c:pt>
                <c:pt idx="11455">
                  <c:v>7269.0600000211534</c:v>
                </c:pt>
                <c:pt idx="11456">
                  <c:v>7269.0800000211502</c:v>
                </c:pt>
                <c:pt idx="11457">
                  <c:v>7269.1000000211534</c:v>
                </c:pt>
                <c:pt idx="11458">
                  <c:v>7269.1200000211538</c:v>
                </c:pt>
                <c:pt idx="11459">
                  <c:v>7269.1400000211524</c:v>
                </c:pt>
                <c:pt idx="11460">
                  <c:v>7269.1600000211538</c:v>
                </c:pt>
                <c:pt idx="11461">
                  <c:v>7269.1800000211624</c:v>
                </c:pt>
                <c:pt idx="11462">
                  <c:v>7269.2000000211501</c:v>
                </c:pt>
                <c:pt idx="11463">
                  <c:v>7269.2200000211624</c:v>
                </c:pt>
                <c:pt idx="11464">
                  <c:v>7269.2400000211601</c:v>
                </c:pt>
                <c:pt idx="11465">
                  <c:v>7269.2600000211614</c:v>
                </c:pt>
                <c:pt idx="11466">
                  <c:v>7269.28000002116</c:v>
                </c:pt>
                <c:pt idx="11467">
                  <c:v>7269.3000000211614</c:v>
                </c:pt>
                <c:pt idx="11468">
                  <c:v>7269.3200000211637</c:v>
                </c:pt>
                <c:pt idx="11469">
                  <c:v>7269.3400000211604</c:v>
                </c:pt>
                <c:pt idx="11470">
                  <c:v>7269.3600000211636</c:v>
                </c:pt>
                <c:pt idx="11471">
                  <c:v>7269.3800000211604</c:v>
                </c:pt>
                <c:pt idx="11472">
                  <c:v>7269.4000000211599</c:v>
                </c:pt>
                <c:pt idx="11473">
                  <c:v>7269.4200000211604</c:v>
                </c:pt>
                <c:pt idx="11474">
                  <c:v>7269.4400000211599</c:v>
                </c:pt>
                <c:pt idx="11475">
                  <c:v>7269.4600000211603</c:v>
                </c:pt>
                <c:pt idx="11476">
                  <c:v>7269.4800000211599</c:v>
                </c:pt>
                <c:pt idx="11477">
                  <c:v>7269.5000000211603</c:v>
                </c:pt>
                <c:pt idx="11478">
                  <c:v>7269.5200000211635</c:v>
                </c:pt>
                <c:pt idx="11479">
                  <c:v>7269.5400000211603</c:v>
                </c:pt>
                <c:pt idx="11480">
                  <c:v>7269.5600000211634</c:v>
                </c:pt>
                <c:pt idx="11481">
                  <c:v>7269.5800000211602</c:v>
                </c:pt>
                <c:pt idx="11482">
                  <c:v>7269.6000000211634</c:v>
                </c:pt>
                <c:pt idx="11483">
                  <c:v>7269.6200000211638</c:v>
                </c:pt>
                <c:pt idx="11484">
                  <c:v>7269.6400000211634</c:v>
                </c:pt>
                <c:pt idx="11485">
                  <c:v>7269.6600000211638</c:v>
                </c:pt>
                <c:pt idx="11486">
                  <c:v>7269.6800000211624</c:v>
                </c:pt>
                <c:pt idx="11487">
                  <c:v>7269.7000000211701</c:v>
                </c:pt>
                <c:pt idx="11488">
                  <c:v>7269.7200000211724</c:v>
                </c:pt>
                <c:pt idx="11489">
                  <c:v>7269.7400000211701</c:v>
                </c:pt>
                <c:pt idx="11490">
                  <c:v>7269.7600000211714</c:v>
                </c:pt>
                <c:pt idx="11491">
                  <c:v>7269.7800000211701</c:v>
                </c:pt>
                <c:pt idx="11492">
                  <c:v>7269.8000000211714</c:v>
                </c:pt>
                <c:pt idx="11493">
                  <c:v>7269.8200000211737</c:v>
                </c:pt>
                <c:pt idx="11494">
                  <c:v>7269.8400000211714</c:v>
                </c:pt>
                <c:pt idx="11495">
                  <c:v>7269.8600000211736</c:v>
                </c:pt>
                <c:pt idx="11496">
                  <c:v>7269.8800000211704</c:v>
                </c:pt>
                <c:pt idx="11497">
                  <c:v>7269.9000000211699</c:v>
                </c:pt>
                <c:pt idx="11498">
                  <c:v>7269.9200000211704</c:v>
                </c:pt>
                <c:pt idx="11499">
                  <c:v>7269.9400000211699</c:v>
                </c:pt>
                <c:pt idx="11500">
                  <c:v>7269.9600000211703</c:v>
                </c:pt>
                <c:pt idx="11501">
                  <c:v>7269.9800000211699</c:v>
                </c:pt>
                <c:pt idx="11502">
                  <c:v>7270.0000000211703</c:v>
                </c:pt>
                <c:pt idx="11503">
                  <c:v>7270.0200000211735</c:v>
                </c:pt>
                <c:pt idx="11504">
                  <c:v>7270.0400000211703</c:v>
                </c:pt>
                <c:pt idx="11505">
                  <c:v>7270.0600000211734</c:v>
                </c:pt>
                <c:pt idx="11506">
                  <c:v>7270.0800000211702</c:v>
                </c:pt>
                <c:pt idx="11507">
                  <c:v>7270.1000000211734</c:v>
                </c:pt>
                <c:pt idx="11508">
                  <c:v>7270.1200000211738</c:v>
                </c:pt>
                <c:pt idx="11509">
                  <c:v>7270.1400000211734</c:v>
                </c:pt>
                <c:pt idx="11510">
                  <c:v>7270.1600000211838</c:v>
                </c:pt>
                <c:pt idx="11511">
                  <c:v>7270.1800000211824</c:v>
                </c:pt>
                <c:pt idx="11512">
                  <c:v>7270.2000000211801</c:v>
                </c:pt>
                <c:pt idx="11513">
                  <c:v>7270.2200000211824</c:v>
                </c:pt>
                <c:pt idx="11514">
                  <c:v>7270.2400000211801</c:v>
                </c:pt>
                <c:pt idx="11515">
                  <c:v>7270.2600000211814</c:v>
                </c:pt>
                <c:pt idx="11516">
                  <c:v>7270.2800000211801</c:v>
                </c:pt>
                <c:pt idx="11517">
                  <c:v>7270.3000000211814</c:v>
                </c:pt>
                <c:pt idx="11518">
                  <c:v>7270.3200000211837</c:v>
                </c:pt>
                <c:pt idx="11519">
                  <c:v>7270.3400000211814</c:v>
                </c:pt>
                <c:pt idx="11520">
                  <c:v>7270.3600000211836</c:v>
                </c:pt>
                <c:pt idx="11521">
                  <c:v>7270.3800000211804</c:v>
                </c:pt>
                <c:pt idx="11522">
                  <c:v>7270.4000000211799</c:v>
                </c:pt>
                <c:pt idx="11523">
                  <c:v>7270.4200000211804</c:v>
                </c:pt>
                <c:pt idx="11524">
                  <c:v>7270.4400000211799</c:v>
                </c:pt>
                <c:pt idx="11525">
                  <c:v>7270.4600000211803</c:v>
                </c:pt>
                <c:pt idx="11526">
                  <c:v>7270.4800000211799</c:v>
                </c:pt>
                <c:pt idx="11527">
                  <c:v>7270.5000000211803</c:v>
                </c:pt>
                <c:pt idx="11528">
                  <c:v>7270.5200000211835</c:v>
                </c:pt>
                <c:pt idx="11529">
                  <c:v>7270.5400000211803</c:v>
                </c:pt>
                <c:pt idx="11530">
                  <c:v>7270.5600000211834</c:v>
                </c:pt>
                <c:pt idx="11531">
                  <c:v>7270.5800000211802</c:v>
                </c:pt>
                <c:pt idx="11532">
                  <c:v>7270.6000000211934</c:v>
                </c:pt>
                <c:pt idx="11533">
                  <c:v>7270.6200000211938</c:v>
                </c:pt>
                <c:pt idx="11534">
                  <c:v>7270.6400000211934</c:v>
                </c:pt>
                <c:pt idx="11535">
                  <c:v>7270.6600000211938</c:v>
                </c:pt>
                <c:pt idx="11536">
                  <c:v>7270.6800000211924</c:v>
                </c:pt>
                <c:pt idx="11537">
                  <c:v>7270.7000000211901</c:v>
                </c:pt>
                <c:pt idx="11538">
                  <c:v>7270.7200000211924</c:v>
                </c:pt>
                <c:pt idx="11539">
                  <c:v>7270.7400000211901</c:v>
                </c:pt>
                <c:pt idx="11540">
                  <c:v>7270.7600000211914</c:v>
                </c:pt>
                <c:pt idx="11541">
                  <c:v>7270.7800000211901</c:v>
                </c:pt>
                <c:pt idx="11542">
                  <c:v>7270.8000000211914</c:v>
                </c:pt>
                <c:pt idx="11543">
                  <c:v>7270.8200000211937</c:v>
                </c:pt>
                <c:pt idx="11544">
                  <c:v>7270.8400000211914</c:v>
                </c:pt>
                <c:pt idx="11545">
                  <c:v>7270.8600000211936</c:v>
                </c:pt>
                <c:pt idx="11546">
                  <c:v>7270.8800000211904</c:v>
                </c:pt>
                <c:pt idx="11547">
                  <c:v>7270.90000002119</c:v>
                </c:pt>
                <c:pt idx="11548">
                  <c:v>7270.9200000211904</c:v>
                </c:pt>
                <c:pt idx="11549">
                  <c:v>7270.9400000211899</c:v>
                </c:pt>
                <c:pt idx="11550">
                  <c:v>7270.9600000211904</c:v>
                </c:pt>
                <c:pt idx="11551">
                  <c:v>7270.9800000211899</c:v>
                </c:pt>
                <c:pt idx="11552">
                  <c:v>7271.0000000211903</c:v>
                </c:pt>
                <c:pt idx="11553">
                  <c:v>7271.0200000211935</c:v>
                </c:pt>
                <c:pt idx="11554">
                  <c:v>7271.0400000211903</c:v>
                </c:pt>
                <c:pt idx="11555">
                  <c:v>7271.0600000212035</c:v>
                </c:pt>
                <c:pt idx="11556">
                  <c:v>7271.0800000212002</c:v>
                </c:pt>
                <c:pt idx="11557">
                  <c:v>7271.1000000212034</c:v>
                </c:pt>
                <c:pt idx="11558">
                  <c:v>7271.1200000212039</c:v>
                </c:pt>
                <c:pt idx="11559">
                  <c:v>7271.1400000212034</c:v>
                </c:pt>
                <c:pt idx="11560">
                  <c:v>7271.1600000212038</c:v>
                </c:pt>
                <c:pt idx="11561">
                  <c:v>7271.1800000212024</c:v>
                </c:pt>
                <c:pt idx="11562">
                  <c:v>7271.2000000212001</c:v>
                </c:pt>
                <c:pt idx="11563">
                  <c:v>7271.2200000212024</c:v>
                </c:pt>
                <c:pt idx="11564">
                  <c:v>7271.2400000212001</c:v>
                </c:pt>
                <c:pt idx="11565">
                  <c:v>7271.2600000212014</c:v>
                </c:pt>
                <c:pt idx="11566">
                  <c:v>7271.2800000212001</c:v>
                </c:pt>
                <c:pt idx="11567">
                  <c:v>7271.3000000212014</c:v>
                </c:pt>
                <c:pt idx="11568">
                  <c:v>7271.3200000212037</c:v>
                </c:pt>
                <c:pt idx="11569">
                  <c:v>7271.3400000212014</c:v>
                </c:pt>
                <c:pt idx="11570">
                  <c:v>7271.3600000212036</c:v>
                </c:pt>
                <c:pt idx="11571">
                  <c:v>7271.3800000212004</c:v>
                </c:pt>
                <c:pt idx="11572">
                  <c:v>7271.4000000212</c:v>
                </c:pt>
                <c:pt idx="11573">
                  <c:v>7271.4200000212004</c:v>
                </c:pt>
                <c:pt idx="11574">
                  <c:v>7271.4400000211999</c:v>
                </c:pt>
                <c:pt idx="11575">
                  <c:v>7271.4600000212004</c:v>
                </c:pt>
                <c:pt idx="11576">
                  <c:v>7271.4800000211999</c:v>
                </c:pt>
                <c:pt idx="11577">
                  <c:v>7271.5000000212003</c:v>
                </c:pt>
                <c:pt idx="11578">
                  <c:v>7271.5200000212135</c:v>
                </c:pt>
                <c:pt idx="11579">
                  <c:v>7271.5400000212103</c:v>
                </c:pt>
                <c:pt idx="11580">
                  <c:v>7271.5600000212135</c:v>
                </c:pt>
                <c:pt idx="11581">
                  <c:v>7271.5800000212103</c:v>
                </c:pt>
                <c:pt idx="11582">
                  <c:v>7271.6000000212134</c:v>
                </c:pt>
                <c:pt idx="11583">
                  <c:v>7271.6200000212139</c:v>
                </c:pt>
                <c:pt idx="11584">
                  <c:v>7271.6400000212134</c:v>
                </c:pt>
                <c:pt idx="11585">
                  <c:v>7271.6600000212138</c:v>
                </c:pt>
                <c:pt idx="11586">
                  <c:v>7271.6800000212124</c:v>
                </c:pt>
                <c:pt idx="11587">
                  <c:v>7271.7000000212101</c:v>
                </c:pt>
                <c:pt idx="11588">
                  <c:v>7271.7200000212124</c:v>
                </c:pt>
                <c:pt idx="11589">
                  <c:v>7271.7400000212101</c:v>
                </c:pt>
                <c:pt idx="11590">
                  <c:v>7271.7600000212124</c:v>
                </c:pt>
                <c:pt idx="11591">
                  <c:v>7271.7800000212101</c:v>
                </c:pt>
                <c:pt idx="11592">
                  <c:v>7271.8000000212114</c:v>
                </c:pt>
                <c:pt idx="11593">
                  <c:v>7271.8200000212137</c:v>
                </c:pt>
                <c:pt idx="11594">
                  <c:v>7271.8400000212114</c:v>
                </c:pt>
                <c:pt idx="11595">
                  <c:v>7271.8600000212136</c:v>
                </c:pt>
                <c:pt idx="11596">
                  <c:v>7271.8800000212104</c:v>
                </c:pt>
                <c:pt idx="11597">
                  <c:v>7271.90000002121</c:v>
                </c:pt>
                <c:pt idx="11598">
                  <c:v>7271.9200000212104</c:v>
                </c:pt>
                <c:pt idx="11599">
                  <c:v>7271.9400000212099</c:v>
                </c:pt>
                <c:pt idx="11600">
                  <c:v>7271.9600000212104</c:v>
                </c:pt>
                <c:pt idx="11601">
                  <c:v>7271.9800000212199</c:v>
                </c:pt>
                <c:pt idx="11602">
                  <c:v>7272.0000000212203</c:v>
                </c:pt>
                <c:pt idx="11603">
                  <c:v>7272.0200000212235</c:v>
                </c:pt>
                <c:pt idx="11604">
                  <c:v>7272.0400000212203</c:v>
                </c:pt>
                <c:pt idx="11605">
                  <c:v>7272.0600000212235</c:v>
                </c:pt>
                <c:pt idx="11606">
                  <c:v>7272.0800000212203</c:v>
                </c:pt>
                <c:pt idx="11607">
                  <c:v>7272.1000000212234</c:v>
                </c:pt>
                <c:pt idx="11608">
                  <c:v>7272.1200000212239</c:v>
                </c:pt>
                <c:pt idx="11609">
                  <c:v>7272.1400000212234</c:v>
                </c:pt>
                <c:pt idx="11610">
                  <c:v>7272.1600000212238</c:v>
                </c:pt>
                <c:pt idx="11611">
                  <c:v>7272.1800000212224</c:v>
                </c:pt>
                <c:pt idx="11612">
                  <c:v>7272.2000000212201</c:v>
                </c:pt>
                <c:pt idx="11613">
                  <c:v>7272.2200000212224</c:v>
                </c:pt>
                <c:pt idx="11614">
                  <c:v>7272.2400000212201</c:v>
                </c:pt>
                <c:pt idx="11615">
                  <c:v>7272.2600000212224</c:v>
                </c:pt>
                <c:pt idx="11616">
                  <c:v>7272.2800000212201</c:v>
                </c:pt>
                <c:pt idx="11617">
                  <c:v>7272.3000000212214</c:v>
                </c:pt>
                <c:pt idx="11618">
                  <c:v>7272.3200000212237</c:v>
                </c:pt>
                <c:pt idx="11619">
                  <c:v>7272.3400000212214</c:v>
                </c:pt>
                <c:pt idx="11620">
                  <c:v>7272.3600000212236</c:v>
                </c:pt>
                <c:pt idx="11621">
                  <c:v>7272.3800000212204</c:v>
                </c:pt>
                <c:pt idx="11622">
                  <c:v>7272.40000002122</c:v>
                </c:pt>
                <c:pt idx="11623">
                  <c:v>7272.4200000212204</c:v>
                </c:pt>
                <c:pt idx="11624">
                  <c:v>7272.4400000212299</c:v>
                </c:pt>
                <c:pt idx="11625">
                  <c:v>7272.4600000212304</c:v>
                </c:pt>
                <c:pt idx="11626">
                  <c:v>7272.4800000212299</c:v>
                </c:pt>
                <c:pt idx="11627">
                  <c:v>7272.5000000212303</c:v>
                </c:pt>
                <c:pt idx="11628">
                  <c:v>7272.5200000212335</c:v>
                </c:pt>
                <c:pt idx="11629">
                  <c:v>7272.5400000212303</c:v>
                </c:pt>
                <c:pt idx="11630">
                  <c:v>7272.5600000212335</c:v>
                </c:pt>
                <c:pt idx="11631">
                  <c:v>7272.5800000212303</c:v>
                </c:pt>
                <c:pt idx="11632">
                  <c:v>7272.6000000212334</c:v>
                </c:pt>
                <c:pt idx="11633">
                  <c:v>7272.6200000212339</c:v>
                </c:pt>
                <c:pt idx="11634">
                  <c:v>7272.6400000212334</c:v>
                </c:pt>
                <c:pt idx="11635">
                  <c:v>7272.6600000212338</c:v>
                </c:pt>
                <c:pt idx="11636">
                  <c:v>7272.6800000212324</c:v>
                </c:pt>
                <c:pt idx="11637">
                  <c:v>7272.7000000212302</c:v>
                </c:pt>
                <c:pt idx="11638">
                  <c:v>7272.7200000212324</c:v>
                </c:pt>
                <c:pt idx="11639">
                  <c:v>7272.7400000212301</c:v>
                </c:pt>
                <c:pt idx="11640">
                  <c:v>7272.7600000212324</c:v>
                </c:pt>
                <c:pt idx="11641">
                  <c:v>7272.7800000212301</c:v>
                </c:pt>
                <c:pt idx="11642">
                  <c:v>7272.8000000212314</c:v>
                </c:pt>
                <c:pt idx="11643">
                  <c:v>7272.8200000212337</c:v>
                </c:pt>
                <c:pt idx="11644">
                  <c:v>7272.8400000212314</c:v>
                </c:pt>
                <c:pt idx="11645">
                  <c:v>7272.8600000212336</c:v>
                </c:pt>
                <c:pt idx="11646">
                  <c:v>7272.8800000212304</c:v>
                </c:pt>
                <c:pt idx="11647">
                  <c:v>7272.90000002124</c:v>
                </c:pt>
                <c:pt idx="11648">
                  <c:v>7272.9200000212404</c:v>
                </c:pt>
                <c:pt idx="11649">
                  <c:v>7272.9400000212399</c:v>
                </c:pt>
                <c:pt idx="11650">
                  <c:v>7272.9600000212404</c:v>
                </c:pt>
                <c:pt idx="11651">
                  <c:v>7272.9800000212399</c:v>
                </c:pt>
                <c:pt idx="11652">
                  <c:v>7273.0000000212403</c:v>
                </c:pt>
                <c:pt idx="11653">
                  <c:v>7273.0200000212435</c:v>
                </c:pt>
                <c:pt idx="11654">
                  <c:v>7273.0400000212403</c:v>
                </c:pt>
                <c:pt idx="11655">
                  <c:v>7273.0600000212435</c:v>
                </c:pt>
                <c:pt idx="11656">
                  <c:v>7273.0800000212403</c:v>
                </c:pt>
                <c:pt idx="11657">
                  <c:v>7273.1000000212434</c:v>
                </c:pt>
                <c:pt idx="11658">
                  <c:v>7273.1200000212439</c:v>
                </c:pt>
                <c:pt idx="11659">
                  <c:v>7273.1400000212434</c:v>
                </c:pt>
                <c:pt idx="11660">
                  <c:v>7273.1600000212438</c:v>
                </c:pt>
                <c:pt idx="11661">
                  <c:v>7273.1800000212424</c:v>
                </c:pt>
                <c:pt idx="11662">
                  <c:v>7273.2000000212402</c:v>
                </c:pt>
                <c:pt idx="11663">
                  <c:v>7273.2200000212424</c:v>
                </c:pt>
                <c:pt idx="11664">
                  <c:v>7273.2400000212401</c:v>
                </c:pt>
                <c:pt idx="11665">
                  <c:v>7273.2600000212424</c:v>
                </c:pt>
                <c:pt idx="11666">
                  <c:v>7273.2800000212401</c:v>
                </c:pt>
                <c:pt idx="11667">
                  <c:v>7273.3000000212414</c:v>
                </c:pt>
                <c:pt idx="11668">
                  <c:v>7273.3200000212437</c:v>
                </c:pt>
                <c:pt idx="11669">
                  <c:v>7273.3400000212514</c:v>
                </c:pt>
                <c:pt idx="11670">
                  <c:v>7273.3600000212537</c:v>
                </c:pt>
                <c:pt idx="11671">
                  <c:v>7273.3800000212514</c:v>
                </c:pt>
                <c:pt idx="11672">
                  <c:v>7273.40000002125</c:v>
                </c:pt>
                <c:pt idx="11673">
                  <c:v>7273.4200000212504</c:v>
                </c:pt>
                <c:pt idx="11674">
                  <c:v>7273.4400000212499</c:v>
                </c:pt>
                <c:pt idx="11675">
                  <c:v>7273.4600000212504</c:v>
                </c:pt>
                <c:pt idx="11676">
                  <c:v>7273.4800000212499</c:v>
                </c:pt>
                <c:pt idx="11677">
                  <c:v>7273.5000000212503</c:v>
                </c:pt>
                <c:pt idx="11678">
                  <c:v>7273.5200000212535</c:v>
                </c:pt>
                <c:pt idx="11679">
                  <c:v>7273.5400000212503</c:v>
                </c:pt>
                <c:pt idx="11680">
                  <c:v>7273.5600000212535</c:v>
                </c:pt>
                <c:pt idx="11681">
                  <c:v>7273.5800000212503</c:v>
                </c:pt>
                <c:pt idx="11682">
                  <c:v>7273.6000000212534</c:v>
                </c:pt>
                <c:pt idx="11683">
                  <c:v>7273.6200000212539</c:v>
                </c:pt>
                <c:pt idx="11684">
                  <c:v>7273.6400000212534</c:v>
                </c:pt>
                <c:pt idx="11685">
                  <c:v>7273.6600000212538</c:v>
                </c:pt>
                <c:pt idx="11686">
                  <c:v>7273.6800000212534</c:v>
                </c:pt>
                <c:pt idx="11687">
                  <c:v>7273.7000000212502</c:v>
                </c:pt>
                <c:pt idx="11688">
                  <c:v>7273.7200000212524</c:v>
                </c:pt>
                <c:pt idx="11689">
                  <c:v>7273.7400000212501</c:v>
                </c:pt>
                <c:pt idx="11690">
                  <c:v>7273.7600000212624</c:v>
                </c:pt>
                <c:pt idx="11691">
                  <c:v>7273.7800000212501</c:v>
                </c:pt>
                <c:pt idx="11692">
                  <c:v>7273.8000000212614</c:v>
                </c:pt>
                <c:pt idx="11693">
                  <c:v>7273.8200000212637</c:v>
                </c:pt>
                <c:pt idx="11694">
                  <c:v>7273.8400000212614</c:v>
                </c:pt>
                <c:pt idx="11695">
                  <c:v>7273.8600000212637</c:v>
                </c:pt>
                <c:pt idx="11696">
                  <c:v>7273.8800000212614</c:v>
                </c:pt>
                <c:pt idx="11697">
                  <c:v>7273.90000002126</c:v>
                </c:pt>
                <c:pt idx="11698">
                  <c:v>7273.9200000212604</c:v>
                </c:pt>
                <c:pt idx="11699">
                  <c:v>7273.9400000212599</c:v>
                </c:pt>
                <c:pt idx="11700">
                  <c:v>7273.9600000212604</c:v>
                </c:pt>
                <c:pt idx="11701">
                  <c:v>7273.9800000212599</c:v>
                </c:pt>
                <c:pt idx="11702">
                  <c:v>7274.0000000212603</c:v>
                </c:pt>
                <c:pt idx="11703">
                  <c:v>7274.0200000212635</c:v>
                </c:pt>
                <c:pt idx="11704">
                  <c:v>7274.0400000212603</c:v>
                </c:pt>
                <c:pt idx="11705">
                  <c:v>7274.0600000212635</c:v>
                </c:pt>
                <c:pt idx="11706">
                  <c:v>7274.0800000212603</c:v>
                </c:pt>
                <c:pt idx="11707">
                  <c:v>7274.1000000212634</c:v>
                </c:pt>
                <c:pt idx="11708">
                  <c:v>7274.1200000212639</c:v>
                </c:pt>
                <c:pt idx="11709">
                  <c:v>7274.1400000212634</c:v>
                </c:pt>
                <c:pt idx="11710">
                  <c:v>7274.1600000212638</c:v>
                </c:pt>
                <c:pt idx="11711">
                  <c:v>7274.1800000212634</c:v>
                </c:pt>
                <c:pt idx="11712">
                  <c:v>7274.2000000212602</c:v>
                </c:pt>
                <c:pt idx="11713">
                  <c:v>7274.2200000212724</c:v>
                </c:pt>
                <c:pt idx="11714">
                  <c:v>7274.2400000212601</c:v>
                </c:pt>
                <c:pt idx="11715">
                  <c:v>7274.2600000212724</c:v>
                </c:pt>
                <c:pt idx="11716">
                  <c:v>7274.2800000212701</c:v>
                </c:pt>
                <c:pt idx="11717">
                  <c:v>7274.3000000212714</c:v>
                </c:pt>
                <c:pt idx="11718">
                  <c:v>7274.3200000212737</c:v>
                </c:pt>
                <c:pt idx="11719">
                  <c:v>7274.3400000212714</c:v>
                </c:pt>
                <c:pt idx="11720">
                  <c:v>7274.3600000212737</c:v>
                </c:pt>
                <c:pt idx="11721">
                  <c:v>7274.3800000212714</c:v>
                </c:pt>
                <c:pt idx="11722">
                  <c:v>7274.40000002127</c:v>
                </c:pt>
                <c:pt idx="11723">
                  <c:v>7274.4200000212704</c:v>
                </c:pt>
                <c:pt idx="11724">
                  <c:v>7274.44000002127</c:v>
                </c:pt>
                <c:pt idx="11725">
                  <c:v>7274.4600000212704</c:v>
                </c:pt>
                <c:pt idx="11726">
                  <c:v>7274.4800000212699</c:v>
                </c:pt>
                <c:pt idx="11727">
                  <c:v>7274.5000000212704</c:v>
                </c:pt>
                <c:pt idx="11728">
                  <c:v>7274.5200000212735</c:v>
                </c:pt>
                <c:pt idx="11729">
                  <c:v>7274.5400000212703</c:v>
                </c:pt>
                <c:pt idx="11730">
                  <c:v>7274.5600000212735</c:v>
                </c:pt>
                <c:pt idx="11731">
                  <c:v>7274.5800000212703</c:v>
                </c:pt>
                <c:pt idx="11732">
                  <c:v>7274.6000000212734</c:v>
                </c:pt>
                <c:pt idx="11733">
                  <c:v>7274.6200000212739</c:v>
                </c:pt>
                <c:pt idx="11734">
                  <c:v>7274.6400000212734</c:v>
                </c:pt>
                <c:pt idx="11735">
                  <c:v>7274.6600000212738</c:v>
                </c:pt>
                <c:pt idx="11736">
                  <c:v>7274.6800000212734</c:v>
                </c:pt>
                <c:pt idx="11737">
                  <c:v>7274.7000000212702</c:v>
                </c:pt>
                <c:pt idx="11738">
                  <c:v>7274.7200000212724</c:v>
                </c:pt>
                <c:pt idx="11739">
                  <c:v>7274.7400000212801</c:v>
                </c:pt>
                <c:pt idx="11740">
                  <c:v>7274.7600000212824</c:v>
                </c:pt>
                <c:pt idx="11741">
                  <c:v>7274.7800000212801</c:v>
                </c:pt>
                <c:pt idx="11742">
                  <c:v>7274.8000000212814</c:v>
                </c:pt>
                <c:pt idx="11743">
                  <c:v>7274.8200000212837</c:v>
                </c:pt>
                <c:pt idx="11744">
                  <c:v>7274.8400000212814</c:v>
                </c:pt>
                <c:pt idx="11745">
                  <c:v>7274.8600000212837</c:v>
                </c:pt>
                <c:pt idx="11746">
                  <c:v>7274.8800000212814</c:v>
                </c:pt>
                <c:pt idx="11747">
                  <c:v>7274.90000002128</c:v>
                </c:pt>
                <c:pt idx="11748">
                  <c:v>7274.9200000212804</c:v>
                </c:pt>
                <c:pt idx="11749">
                  <c:v>7274.94000002128</c:v>
                </c:pt>
                <c:pt idx="11750">
                  <c:v>7274.9600000212804</c:v>
                </c:pt>
                <c:pt idx="11751">
                  <c:v>7274.9800000212799</c:v>
                </c:pt>
                <c:pt idx="11752">
                  <c:v>7275.0000000212804</c:v>
                </c:pt>
                <c:pt idx="11753">
                  <c:v>7275.0200000212835</c:v>
                </c:pt>
                <c:pt idx="11754">
                  <c:v>7275.0400000212803</c:v>
                </c:pt>
                <c:pt idx="11755">
                  <c:v>7275.0600000212835</c:v>
                </c:pt>
                <c:pt idx="11756">
                  <c:v>7275.0800000212803</c:v>
                </c:pt>
                <c:pt idx="11757">
                  <c:v>7275.1000000212834</c:v>
                </c:pt>
                <c:pt idx="11758">
                  <c:v>7275.1200000212839</c:v>
                </c:pt>
                <c:pt idx="11759">
                  <c:v>7275.1400000212834</c:v>
                </c:pt>
                <c:pt idx="11760">
                  <c:v>7275.1600000212838</c:v>
                </c:pt>
                <c:pt idx="11761">
                  <c:v>7275.1800000212934</c:v>
                </c:pt>
                <c:pt idx="11762">
                  <c:v>7275.2000000212902</c:v>
                </c:pt>
                <c:pt idx="11763">
                  <c:v>7275.2200000212924</c:v>
                </c:pt>
                <c:pt idx="11764">
                  <c:v>7275.2400000212901</c:v>
                </c:pt>
                <c:pt idx="11765">
                  <c:v>7275.2600000212924</c:v>
                </c:pt>
                <c:pt idx="11766">
                  <c:v>7275.2800000212901</c:v>
                </c:pt>
                <c:pt idx="11767">
                  <c:v>7275.3000000212924</c:v>
                </c:pt>
                <c:pt idx="11768">
                  <c:v>7275.3200000212937</c:v>
                </c:pt>
                <c:pt idx="11769">
                  <c:v>7275.3400000212914</c:v>
                </c:pt>
                <c:pt idx="11770">
                  <c:v>7275.3600000212937</c:v>
                </c:pt>
                <c:pt idx="11771">
                  <c:v>7275.3800000212914</c:v>
                </c:pt>
                <c:pt idx="11772">
                  <c:v>7275.40000002129</c:v>
                </c:pt>
                <c:pt idx="11773">
                  <c:v>7275.4200000212904</c:v>
                </c:pt>
                <c:pt idx="11774">
                  <c:v>7275.44000002129</c:v>
                </c:pt>
                <c:pt idx="11775">
                  <c:v>7275.4600000212904</c:v>
                </c:pt>
                <c:pt idx="11776">
                  <c:v>7275.4800000212899</c:v>
                </c:pt>
                <c:pt idx="11777">
                  <c:v>7275.5000000212904</c:v>
                </c:pt>
                <c:pt idx="11778">
                  <c:v>7275.5200000212935</c:v>
                </c:pt>
                <c:pt idx="11779">
                  <c:v>7275.5400000212903</c:v>
                </c:pt>
                <c:pt idx="11780">
                  <c:v>7275.5600000212935</c:v>
                </c:pt>
                <c:pt idx="11781">
                  <c:v>7275.5800000212903</c:v>
                </c:pt>
                <c:pt idx="11782">
                  <c:v>7275.6000000212935</c:v>
                </c:pt>
                <c:pt idx="11783">
                  <c:v>7275.6200000212939</c:v>
                </c:pt>
                <c:pt idx="11784">
                  <c:v>7275.6400000213034</c:v>
                </c:pt>
                <c:pt idx="11785">
                  <c:v>7275.6600000213039</c:v>
                </c:pt>
                <c:pt idx="11786">
                  <c:v>7275.6800000213034</c:v>
                </c:pt>
                <c:pt idx="11787">
                  <c:v>7275.7000000213002</c:v>
                </c:pt>
                <c:pt idx="11788">
                  <c:v>7275.7200000213024</c:v>
                </c:pt>
                <c:pt idx="11789">
                  <c:v>7275.7400000213001</c:v>
                </c:pt>
                <c:pt idx="11790">
                  <c:v>7275.7600000213024</c:v>
                </c:pt>
                <c:pt idx="11791">
                  <c:v>7275.7800000213001</c:v>
                </c:pt>
                <c:pt idx="11792">
                  <c:v>7275.8000000213024</c:v>
                </c:pt>
                <c:pt idx="11793">
                  <c:v>7275.8200000213037</c:v>
                </c:pt>
                <c:pt idx="11794">
                  <c:v>7275.8400000213014</c:v>
                </c:pt>
                <c:pt idx="11795">
                  <c:v>7275.8600000213037</c:v>
                </c:pt>
                <c:pt idx="11796">
                  <c:v>7275.8800000213014</c:v>
                </c:pt>
                <c:pt idx="11797">
                  <c:v>7275.9000000213</c:v>
                </c:pt>
                <c:pt idx="11798">
                  <c:v>7275.9200000213004</c:v>
                </c:pt>
                <c:pt idx="11799">
                  <c:v>7275.9400000213</c:v>
                </c:pt>
                <c:pt idx="11800">
                  <c:v>7275.9600000213004</c:v>
                </c:pt>
                <c:pt idx="11801">
                  <c:v>7275.9800000212999</c:v>
                </c:pt>
                <c:pt idx="11802">
                  <c:v>7276.0000000213004</c:v>
                </c:pt>
                <c:pt idx="11803">
                  <c:v>7276.0200000213035</c:v>
                </c:pt>
                <c:pt idx="11804">
                  <c:v>7276.0400000213003</c:v>
                </c:pt>
                <c:pt idx="11805">
                  <c:v>7276.0600000213035</c:v>
                </c:pt>
                <c:pt idx="11806">
                  <c:v>7276.0800000213003</c:v>
                </c:pt>
                <c:pt idx="11807">
                  <c:v>7276.1000000213135</c:v>
                </c:pt>
                <c:pt idx="11808">
                  <c:v>7276.1200000213139</c:v>
                </c:pt>
                <c:pt idx="11809">
                  <c:v>7276.1400000213134</c:v>
                </c:pt>
                <c:pt idx="11810">
                  <c:v>7276.1600000213139</c:v>
                </c:pt>
                <c:pt idx="11811">
                  <c:v>7276.1800000213134</c:v>
                </c:pt>
                <c:pt idx="11812">
                  <c:v>7276.2000000213102</c:v>
                </c:pt>
                <c:pt idx="11813">
                  <c:v>7276.2200000213124</c:v>
                </c:pt>
                <c:pt idx="11814">
                  <c:v>7276.2400000213102</c:v>
                </c:pt>
                <c:pt idx="11815">
                  <c:v>7276.2600000213124</c:v>
                </c:pt>
                <c:pt idx="11816">
                  <c:v>7276.2800000213101</c:v>
                </c:pt>
                <c:pt idx="11817">
                  <c:v>7276.3000000213124</c:v>
                </c:pt>
                <c:pt idx="11818">
                  <c:v>7276.3200000213137</c:v>
                </c:pt>
                <c:pt idx="11819">
                  <c:v>7276.3400000213114</c:v>
                </c:pt>
                <c:pt idx="11820">
                  <c:v>7276.3600000213137</c:v>
                </c:pt>
                <c:pt idx="11821">
                  <c:v>7276.3800000213114</c:v>
                </c:pt>
                <c:pt idx="11822">
                  <c:v>7276.40000002131</c:v>
                </c:pt>
                <c:pt idx="11823">
                  <c:v>7276.4200000213104</c:v>
                </c:pt>
                <c:pt idx="11824">
                  <c:v>7276.44000002131</c:v>
                </c:pt>
                <c:pt idx="11825">
                  <c:v>7276.4600000213104</c:v>
                </c:pt>
                <c:pt idx="11826">
                  <c:v>7276.4800000213099</c:v>
                </c:pt>
                <c:pt idx="11827">
                  <c:v>7276.5000000213104</c:v>
                </c:pt>
                <c:pt idx="11828">
                  <c:v>7276.5200000213135</c:v>
                </c:pt>
                <c:pt idx="11829">
                  <c:v>7276.5400000213103</c:v>
                </c:pt>
                <c:pt idx="11830">
                  <c:v>7276.5600000213235</c:v>
                </c:pt>
                <c:pt idx="11831">
                  <c:v>7276.5800000213203</c:v>
                </c:pt>
                <c:pt idx="11832">
                  <c:v>7276.6000000213235</c:v>
                </c:pt>
                <c:pt idx="11833">
                  <c:v>7276.6200000213239</c:v>
                </c:pt>
                <c:pt idx="11834">
                  <c:v>7276.6400000213234</c:v>
                </c:pt>
                <c:pt idx="11835">
                  <c:v>7276.6600000213239</c:v>
                </c:pt>
                <c:pt idx="11836">
                  <c:v>7276.6800000213234</c:v>
                </c:pt>
                <c:pt idx="11837">
                  <c:v>7276.7000000213202</c:v>
                </c:pt>
                <c:pt idx="11838">
                  <c:v>7276.7200000213224</c:v>
                </c:pt>
                <c:pt idx="11839">
                  <c:v>7276.7400000213202</c:v>
                </c:pt>
                <c:pt idx="11840">
                  <c:v>7276.7600000213224</c:v>
                </c:pt>
                <c:pt idx="11841">
                  <c:v>7276.7800000213201</c:v>
                </c:pt>
                <c:pt idx="11842">
                  <c:v>7276.8000000213224</c:v>
                </c:pt>
                <c:pt idx="11843">
                  <c:v>7276.8200000213237</c:v>
                </c:pt>
                <c:pt idx="11844">
                  <c:v>7276.8400000213214</c:v>
                </c:pt>
                <c:pt idx="11845">
                  <c:v>7276.8600000213237</c:v>
                </c:pt>
                <c:pt idx="11846">
                  <c:v>7276.8800000213214</c:v>
                </c:pt>
                <c:pt idx="11847">
                  <c:v>7276.90000002132</c:v>
                </c:pt>
                <c:pt idx="11848">
                  <c:v>7276.9200000213204</c:v>
                </c:pt>
                <c:pt idx="11849">
                  <c:v>7276.94000002132</c:v>
                </c:pt>
                <c:pt idx="11850">
                  <c:v>7276.9600000213204</c:v>
                </c:pt>
                <c:pt idx="11851">
                  <c:v>7276.9800000213199</c:v>
                </c:pt>
                <c:pt idx="11852">
                  <c:v>7277.0000000213204</c:v>
                </c:pt>
                <c:pt idx="11853">
                  <c:v>7277.0200000213335</c:v>
                </c:pt>
                <c:pt idx="11854">
                  <c:v>7277.0400000213303</c:v>
                </c:pt>
                <c:pt idx="11855">
                  <c:v>7277.0600000213335</c:v>
                </c:pt>
                <c:pt idx="11856">
                  <c:v>7277.0800000213303</c:v>
                </c:pt>
                <c:pt idx="11857">
                  <c:v>7277.1000000213335</c:v>
                </c:pt>
                <c:pt idx="11858">
                  <c:v>7277.1200000213339</c:v>
                </c:pt>
                <c:pt idx="11859">
                  <c:v>7277.1400000213334</c:v>
                </c:pt>
                <c:pt idx="11860">
                  <c:v>7277.1600000213339</c:v>
                </c:pt>
                <c:pt idx="11861">
                  <c:v>7277.1800000213334</c:v>
                </c:pt>
                <c:pt idx="11862">
                  <c:v>7277.2000000213302</c:v>
                </c:pt>
                <c:pt idx="11863">
                  <c:v>7277.2200000213334</c:v>
                </c:pt>
                <c:pt idx="11864">
                  <c:v>7277.2400000213302</c:v>
                </c:pt>
                <c:pt idx="11865">
                  <c:v>7277.2600000213324</c:v>
                </c:pt>
                <c:pt idx="11866">
                  <c:v>7277.2800000213301</c:v>
                </c:pt>
                <c:pt idx="11867">
                  <c:v>7277.3000000213324</c:v>
                </c:pt>
                <c:pt idx="11868">
                  <c:v>7277.3200000213337</c:v>
                </c:pt>
                <c:pt idx="11869">
                  <c:v>7277.3400000213314</c:v>
                </c:pt>
                <c:pt idx="11870">
                  <c:v>7277.3600000213337</c:v>
                </c:pt>
                <c:pt idx="11871">
                  <c:v>7277.3800000213314</c:v>
                </c:pt>
                <c:pt idx="11872">
                  <c:v>7277.40000002133</c:v>
                </c:pt>
                <c:pt idx="11873">
                  <c:v>7277.4200000213314</c:v>
                </c:pt>
                <c:pt idx="11874">
                  <c:v>7277.44000002133</c:v>
                </c:pt>
                <c:pt idx="11875">
                  <c:v>7277.4600000213304</c:v>
                </c:pt>
                <c:pt idx="11876">
                  <c:v>7277.4800000213399</c:v>
                </c:pt>
                <c:pt idx="11877">
                  <c:v>7277.5000000213404</c:v>
                </c:pt>
                <c:pt idx="11878">
                  <c:v>7277.5200000213435</c:v>
                </c:pt>
                <c:pt idx="11879">
                  <c:v>7277.5400000213403</c:v>
                </c:pt>
                <c:pt idx="11880">
                  <c:v>7277.5600000213435</c:v>
                </c:pt>
                <c:pt idx="11881">
                  <c:v>7277.5800000213403</c:v>
                </c:pt>
                <c:pt idx="11882">
                  <c:v>7277.6000000213435</c:v>
                </c:pt>
                <c:pt idx="11883">
                  <c:v>7277.6200000213439</c:v>
                </c:pt>
                <c:pt idx="11884">
                  <c:v>7277.6400000213434</c:v>
                </c:pt>
                <c:pt idx="11885">
                  <c:v>7277.6600000213439</c:v>
                </c:pt>
                <c:pt idx="11886">
                  <c:v>7277.6800000213434</c:v>
                </c:pt>
                <c:pt idx="11887">
                  <c:v>7277.7000000213402</c:v>
                </c:pt>
                <c:pt idx="11888">
                  <c:v>7277.7200000213434</c:v>
                </c:pt>
                <c:pt idx="11889">
                  <c:v>7277.7400000213402</c:v>
                </c:pt>
                <c:pt idx="11890">
                  <c:v>7277.7600000213424</c:v>
                </c:pt>
                <c:pt idx="11891">
                  <c:v>7277.7800000213401</c:v>
                </c:pt>
                <c:pt idx="11892">
                  <c:v>7277.8000000213424</c:v>
                </c:pt>
                <c:pt idx="11893">
                  <c:v>7277.8200000213437</c:v>
                </c:pt>
                <c:pt idx="11894">
                  <c:v>7277.8400000213414</c:v>
                </c:pt>
                <c:pt idx="11895">
                  <c:v>7277.8600000213437</c:v>
                </c:pt>
                <c:pt idx="11896">
                  <c:v>7277.8800000213414</c:v>
                </c:pt>
                <c:pt idx="11897">
                  <c:v>7277.90000002134</c:v>
                </c:pt>
                <c:pt idx="11898">
                  <c:v>7277.9200000213514</c:v>
                </c:pt>
                <c:pt idx="11899">
                  <c:v>7277.94000002135</c:v>
                </c:pt>
                <c:pt idx="11900">
                  <c:v>7277.9600000213504</c:v>
                </c:pt>
                <c:pt idx="11901">
                  <c:v>7277.98000002135</c:v>
                </c:pt>
                <c:pt idx="11902">
                  <c:v>7278.0000000213504</c:v>
                </c:pt>
                <c:pt idx="11903">
                  <c:v>7278.0200000213536</c:v>
                </c:pt>
                <c:pt idx="11904">
                  <c:v>7278.0400000213504</c:v>
                </c:pt>
                <c:pt idx="11905">
                  <c:v>7278.0600000213535</c:v>
                </c:pt>
                <c:pt idx="11906">
                  <c:v>7278.0800000213503</c:v>
                </c:pt>
                <c:pt idx="11907">
                  <c:v>7278.1000000213535</c:v>
                </c:pt>
                <c:pt idx="11908">
                  <c:v>7278.1200000213539</c:v>
                </c:pt>
                <c:pt idx="11909">
                  <c:v>7278.1400000213534</c:v>
                </c:pt>
                <c:pt idx="11910">
                  <c:v>7278.1600000213539</c:v>
                </c:pt>
                <c:pt idx="11911">
                  <c:v>7278.1800000213534</c:v>
                </c:pt>
                <c:pt idx="11912">
                  <c:v>7278.2000000213502</c:v>
                </c:pt>
                <c:pt idx="11913">
                  <c:v>7278.2200000213534</c:v>
                </c:pt>
                <c:pt idx="11914">
                  <c:v>7278.2400000213502</c:v>
                </c:pt>
                <c:pt idx="11915">
                  <c:v>7278.2600000213524</c:v>
                </c:pt>
                <c:pt idx="11916">
                  <c:v>7278.2800000213501</c:v>
                </c:pt>
                <c:pt idx="11917">
                  <c:v>7278.3000000213524</c:v>
                </c:pt>
                <c:pt idx="11918">
                  <c:v>7278.3200000213537</c:v>
                </c:pt>
                <c:pt idx="11919">
                  <c:v>7278.3400000213514</c:v>
                </c:pt>
                <c:pt idx="11920">
                  <c:v>7278.3600000213537</c:v>
                </c:pt>
                <c:pt idx="11921">
                  <c:v>7278.3800000213614</c:v>
                </c:pt>
                <c:pt idx="11922">
                  <c:v>7278.40000002136</c:v>
                </c:pt>
                <c:pt idx="11923">
                  <c:v>7278.4200000213614</c:v>
                </c:pt>
                <c:pt idx="11924">
                  <c:v>7278.44000002136</c:v>
                </c:pt>
                <c:pt idx="11925">
                  <c:v>7278.4600000213604</c:v>
                </c:pt>
                <c:pt idx="11926">
                  <c:v>7278.48000002136</c:v>
                </c:pt>
                <c:pt idx="11927">
                  <c:v>7278.5000000213604</c:v>
                </c:pt>
                <c:pt idx="11928">
                  <c:v>7278.5200000213636</c:v>
                </c:pt>
                <c:pt idx="11929">
                  <c:v>7278.5400000213604</c:v>
                </c:pt>
                <c:pt idx="11930">
                  <c:v>7278.5600000213635</c:v>
                </c:pt>
                <c:pt idx="11931">
                  <c:v>7278.5800000213603</c:v>
                </c:pt>
                <c:pt idx="11932">
                  <c:v>7278.6000000213635</c:v>
                </c:pt>
                <c:pt idx="11933">
                  <c:v>7278.6200000213639</c:v>
                </c:pt>
                <c:pt idx="11934">
                  <c:v>7278.6400000213634</c:v>
                </c:pt>
                <c:pt idx="11935">
                  <c:v>7278.6600000213639</c:v>
                </c:pt>
                <c:pt idx="11936">
                  <c:v>7278.6800000213634</c:v>
                </c:pt>
                <c:pt idx="11937">
                  <c:v>7278.7000000213602</c:v>
                </c:pt>
                <c:pt idx="11938">
                  <c:v>7278.7200000213634</c:v>
                </c:pt>
                <c:pt idx="11939">
                  <c:v>7278.7400000213602</c:v>
                </c:pt>
                <c:pt idx="11940">
                  <c:v>7278.7600000213624</c:v>
                </c:pt>
                <c:pt idx="11941">
                  <c:v>7278.7800000213601</c:v>
                </c:pt>
                <c:pt idx="11942">
                  <c:v>7278.8000000213724</c:v>
                </c:pt>
                <c:pt idx="11943">
                  <c:v>7278.8200000213637</c:v>
                </c:pt>
                <c:pt idx="11944">
                  <c:v>7278.8400000213724</c:v>
                </c:pt>
                <c:pt idx="11945">
                  <c:v>7278.8600000213737</c:v>
                </c:pt>
                <c:pt idx="11946">
                  <c:v>7278.8800000213714</c:v>
                </c:pt>
                <c:pt idx="11947">
                  <c:v>7278.90000002137</c:v>
                </c:pt>
                <c:pt idx="11948">
                  <c:v>7278.9200000213714</c:v>
                </c:pt>
                <c:pt idx="11949">
                  <c:v>7278.94000002137</c:v>
                </c:pt>
                <c:pt idx="11950">
                  <c:v>7278.9600000213704</c:v>
                </c:pt>
                <c:pt idx="11951">
                  <c:v>7278.98000002137</c:v>
                </c:pt>
                <c:pt idx="11952">
                  <c:v>7279.0000000213704</c:v>
                </c:pt>
                <c:pt idx="11953">
                  <c:v>7279.0200000213736</c:v>
                </c:pt>
                <c:pt idx="11954">
                  <c:v>7279.0400000213704</c:v>
                </c:pt>
                <c:pt idx="11955">
                  <c:v>7279.0600000213735</c:v>
                </c:pt>
                <c:pt idx="11956">
                  <c:v>7279.0800000213703</c:v>
                </c:pt>
                <c:pt idx="11957">
                  <c:v>7279.1000000213735</c:v>
                </c:pt>
                <c:pt idx="11958">
                  <c:v>7279.1200000213739</c:v>
                </c:pt>
                <c:pt idx="11959">
                  <c:v>7279.1400000213735</c:v>
                </c:pt>
                <c:pt idx="11960">
                  <c:v>7279.1600000213739</c:v>
                </c:pt>
                <c:pt idx="11961">
                  <c:v>7279.1800000213734</c:v>
                </c:pt>
                <c:pt idx="11962">
                  <c:v>7279.2000000213702</c:v>
                </c:pt>
                <c:pt idx="11963">
                  <c:v>7279.2200000213734</c:v>
                </c:pt>
                <c:pt idx="11964">
                  <c:v>7279.2400000213702</c:v>
                </c:pt>
                <c:pt idx="11965">
                  <c:v>7279.2600000213724</c:v>
                </c:pt>
                <c:pt idx="11966">
                  <c:v>7279.2800000213701</c:v>
                </c:pt>
                <c:pt idx="11967">
                  <c:v>7279.3000000213824</c:v>
                </c:pt>
                <c:pt idx="11968">
                  <c:v>7279.3200000213837</c:v>
                </c:pt>
                <c:pt idx="11969">
                  <c:v>7279.3400000213824</c:v>
                </c:pt>
                <c:pt idx="11970">
                  <c:v>7279.3600000213837</c:v>
                </c:pt>
                <c:pt idx="11971">
                  <c:v>7279.3800000213814</c:v>
                </c:pt>
                <c:pt idx="11972">
                  <c:v>7279.40000002138</c:v>
                </c:pt>
                <c:pt idx="11973">
                  <c:v>7279.4200000213814</c:v>
                </c:pt>
                <c:pt idx="11974">
                  <c:v>7279.44000002138</c:v>
                </c:pt>
                <c:pt idx="11975">
                  <c:v>7279.4600000213804</c:v>
                </c:pt>
                <c:pt idx="11976">
                  <c:v>7279.48000002138</c:v>
                </c:pt>
                <c:pt idx="11977">
                  <c:v>7279.5000000213804</c:v>
                </c:pt>
                <c:pt idx="11978">
                  <c:v>7279.5200000213836</c:v>
                </c:pt>
                <c:pt idx="11979">
                  <c:v>7279.5400000213804</c:v>
                </c:pt>
                <c:pt idx="11980">
                  <c:v>7279.5600000213835</c:v>
                </c:pt>
                <c:pt idx="11981">
                  <c:v>7279.5800000213803</c:v>
                </c:pt>
                <c:pt idx="11982">
                  <c:v>7279.6000000213835</c:v>
                </c:pt>
                <c:pt idx="11983">
                  <c:v>7279.6200000213839</c:v>
                </c:pt>
                <c:pt idx="11984">
                  <c:v>7279.6400000213835</c:v>
                </c:pt>
                <c:pt idx="11985">
                  <c:v>7279.6600000213839</c:v>
                </c:pt>
                <c:pt idx="11986">
                  <c:v>7279.6800000213834</c:v>
                </c:pt>
                <c:pt idx="11987">
                  <c:v>7279.7000000213802</c:v>
                </c:pt>
                <c:pt idx="11988">
                  <c:v>7279.7200000213834</c:v>
                </c:pt>
                <c:pt idx="11989">
                  <c:v>7279.7400000213802</c:v>
                </c:pt>
                <c:pt idx="11990">
                  <c:v>7279.7600000213824</c:v>
                </c:pt>
                <c:pt idx="11991">
                  <c:v>7279.7800000213902</c:v>
                </c:pt>
                <c:pt idx="11992">
                  <c:v>7279.8000000213924</c:v>
                </c:pt>
                <c:pt idx="11993">
                  <c:v>7279.8200000213938</c:v>
                </c:pt>
                <c:pt idx="11994">
                  <c:v>7279.8400000213924</c:v>
                </c:pt>
                <c:pt idx="11995">
                  <c:v>7279.8600000213937</c:v>
                </c:pt>
                <c:pt idx="11996">
                  <c:v>7279.8800000213914</c:v>
                </c:pt>
                <c:pt idx="11997">
                  <c:v>7279.90000002139</c:v>
                </c:pt>
                <c:pt idx="11998">
                  <c:v>7279.9200000213914</c:v>
                </c:pt>
                <c:pt idx="11999">
                  <c:v>7279.94000002139</c:v>
                </c:pt>
                <c:pt idx="12000">
                  <c:v>7279.9600000213904</c:v>
                </c:pt>
                <c:pt idx="12001">
                  <c:v>7279.98000002139</c:v>
                </c:pt>
                <c:pt idx="12002">
                  <c:v>7280.0000000213904</c:v>
                </c:pt>
                <c:pt idx="12003">
                  <c:v>7280.0200000213936</c:v>
                </c:pt>
                <c:pt idx="12004">
                  <c:v>7280.0400000213904</c:v>
                </c:pt>
                <c:pt idx="12005">
                  <c:v>7280.0600000213935</c:v>
                </c:pt>
                <c:pt idx="12006">
                  <c:v>7280.0800000213903</c:v>
                </c:pt>
                <c:pt idx="12007">
                  <c:v>7280.1000000213935</c:v>
                </c:pt>
                <c:pt idx="12008">
                  <c:v>7280.1200000213939</c:v>
                </c:pt>
                <c:pt idx="12009">
                  <c:v>7280.1400000213935</c:v>
                </c:pt>
                <c:pt idx="12010">
                  <c:v>7280.1600000213939</c:v>
                </c:pt>
                <c:pt idx="12011">
                  <c:v>7280.1800000213934</c:v>
                </c:pt>
                <c:pt idx="12012">
                  <c:v>7280.2000000213902</c:v>
                </c:pt>
                <c:pt idx="12013">
                  <c:v>7280.2200000214034</c:v>
                </c:pt>
                <c:pt idx="12014">
                  <c:v>7280.2400000214002</c:v>
                </c:pt>
                <c:pt idx="12015">
                  <c:v>7280.2600000214024</c:v>
                </c:pt>
                <c:pt idx="12016">
                  <c:v>7280.2800000214002</c:v>
                </c:pt>
                <c:pt idx="12017">
                  <c:v>7280.3000000214024</c:v>
                </c:pt>
                <c:pt idx="12018">
                  <c:v>7280.3200000214038</c:v>
                </c:pt>
                <c:pt idx="12019">
                  <c:v>7280.3400000214024</c:v>
                </c:pt>
                <c:pt idx="12020">
                  <c:v>7280.3600000214037</c:v>
                </c:pt>
                <c:pt idx="12021">
                  <c:v>7280.3800000214014</c:v>
                </c:pt>
                <c:pt idx="12022">
                  <c:v>7280.4000000214</c:v>
                </c:pt>
                <c:pt idx="12023">
                  <c:v>7280.4200000214014</c:v>
                </c:pt>
                <c:pt idx="12024">
                  <c:v>7280.4400000214</c:v>
                </c:pt>
                <c:pt idx="12025">
                  <c:v>7280.4600000214004</c:v>
                </c:pt>
                <c:pt idx="12026">
                  <c:v>7280.4800000214</c:v>
                </c:pt>
                <c:pt idx="12027">
                  <c:v>7280.5000000214004</c:v>
                </c:pt>
                <c:pt idx="12028">
                  <c:v>7280.5200000214036</c:v>
                </c:pt>
                <c:pt idx="12029">
                  <c:v>7280.5400000214004</c:v>
                </c:pt>
                <c:pt idx="12030">
                  <c:v>7280.5600000214035</c:v>
                </c:pt>
                <c:pt idx="12031">
                  <c:v>7280.5800000214003</c:v>
                </c:pt>
                <c:pt idx="12032">
                  <c:v>7280.6000000214035</c:v>
                </c:pt>
                <c:pt idx="12033">
                  <c:v>7280.6200000214039</c:v>
                </c:pt>
                <c:pt idx="12034">
                  <c:v>7280.6400000214035</c:v>
                </c:pt>
                <c:pt idx="12035">
                  <c:v>7280.6600000214039</c:v>
                </c:pt>
                <c:pt idx="12036">
                  <c:v>7280.6800000214134</c:v>
                </c:pt>
                <c:pt idx="12037">
                  <c:v>7280.7000000214102</c:v>
                </c:pt>
                <c:pt idx="12038">
                  <c:v>7280.7200000214134</c:v>
                </c:pt>
                <c:pt idx="12039">
                  <c:v>7280.7400000214102</c:v>
                </c:pt>
                <c:pt idx="12040">
                  <c:v>7280.7600000214134</c:v>
                </c:pt>
                <c:pt idx="12041">
                  <c:v>7280.7800000214102</c:v>
                </c:pt>
                <c:pt idx="12042">
                  <c:v>7280.8000000214124</c:v>
                </c:pt>
                <c:pt idx="12043">
                  <c:v>7280.8200000214138</c:v>
                </c:pt>
                <c:pt idx="12044">
                  <c:v>7280.8400000214124</c:v>
                </c:pt>
                <c:pt idx="12045">
                  <c:v>7280.8600000214137</c:v>
                </c:pt>
                <c:pt idx="12046">
                  <c:v>7280.8800000214114</c:v>
                </c:pt>
                <c:pt idx="12047">
                  <c:v>7280.9000000214101</c:v>
                </c:pt>
                <c:pt idx="12048">
                  <c:v>7280.9200000214114</c:v>
                </c:pt>
                <c:pt idx="12049">
                  <c:v>7280.94000002141</c:v>
                </c:pt>
                <c:pt idx="12050">
                  <c:v>7280.9600000214114</c:v>
                </c:pt>
                <c:pt idx="12051">
                  <c:v>7280.98000002141</c:v>
                </c:pt>
                <c:pt idx="12052">
                  <c:v>7281.0000000214104</c:v>
                </c:pt>
                <c:pt idx="12053">
                  <c:v>7281.0200000214136</c:v>
                </c:pt>
                <c:pt idx="12054">
                  <c:v>7281.0400000214104</c:v>
                </c:pt>
                <c:pt idx="12055">
                  <c:v>7281.0600000214135</c:v>
                </c:pt>
                <c:pt idx="12056">
                  <c:v>7281.0800000214103</c:v>
                </c:pt>
                <c:pt idx="12057">
                  <c:v>7281.1000000214135</c:v>
                </c:pt>
                <c:pt idx="12058">
                  <c:v>7281.1200000214139</c:v>
                </c:pt>
                <c:pt idx="12059">
                  <c:v>7281.1400000214235</c:v>
                </c:pt>
                <c:pt idx="12060">
                  <c:v>7281.1600000214239</c:v>
                </c:pt>
                <c:pt idx="12061">
                  <c:v>7281.1800000214234</c:v>
                </c:pt>
                <c:pt idx="12062">
                  <c:v>7281.2000000214202</c:v>
                </c:pt>
                <c:pt idx="12063">
                  <c:v>7281.2200000214234</c:v>
                </c:pt>
                <c:pt idx="12064">
                  <c:v>7281.2400000214202</c:v>
                </c:pt>
                <c:pt idx="12065">
                  <c:v>7281.2600000214234</c:v>
                </c:pt>
                <c:pt idx="12066">
                  <c:v>7281.2800000214202</c:v>
                </c:pt>
                <c:pt idx="12067">
                  <c:v>7281.3000000214224</c:v>
                </c:pt>
                <c:pt idx="12068">
                  <c:v>7281.3200000214238</c:v>
                </c:pt>
                <c:pt idx="12069">
                  <c:v>7281.3400000214224</c:v>
                </c:pt>
                <c:pt idx="12070">
                  <c:v>7281.3600000214237</c:v>
                </c:pt>
                <c:pt idx="12071">
                  <c:v>7281.3800000214214</c:v>
                </c:pt>
                <c:pt idx="12072">
                  <c:v>7281.4000000214201</c:v>
                </c:pt>
                <c:pt idx="12073">
                  <c:v>7281.4200000214214</c:v>
                </c:pt>
                <c:pt idx="12074">
                  <c:v>7281.44000002142</c:v>
                </c:pt>
                <c:pt idx="12075">
                  <c:v>7281.4600000214214</c:v>
                </c:pt>
                <c:pt idx="12076">
                  <c:v>7281.48000002142</c:v>
                </c:pt>
                <c:pt idx="12077">
                  <c:v>7281.5000000214204</c:v>
                </c:pt>
                <c:pt idx="12078">
                  <c:v>7281.5200000214236</c:v>
                </c:pt>
                <c:pt idx="12079">
                  <c:v>7281.5400000214204</c:v>
                </c:pt>
                <c:pt idx="12080">
                  <c:v>7281.5600000214235</c:v>
                </c:pt>
                <c:pt idx="12081">
                  <c:v>7281.5800000214203</c:v>
                </c:pt>
                <c:pt idx="12082">
                  <c:v>7281.6000000214335</c:v>
                </c:pt>
                <c:pt idx="12083">
                  <c:v>7281.620000021434</c:v>
                </c:pt>
                <c:pt idx="12084">
                  <c:v>7281.6400000214335</c:v>
                </c:pt>
                <c:pt idx="12085">
                  <c:v>7281.6600000214339</c:v>
                </c:pt>
                <c:pt idx="12086">
                  <c:v>7281.6800000214334</c:v>
                </c:pt>
                <c:pt idx="12087">
                  <c:v>7281.7000000214302</c:v>
                </c:pt>
                <c:pt idx="12088">
                  <c:v>7281.7200000214334</c:v>
                </c:pt>
                <c:pt idx="12089">
                  <c:v>7281.7400000214302</c:v>
                </c:pt>
                <c:pt idx="12090">
                  <c:v>7281.7600000214334</c:v>
                </c:pt>
                <c:pt idx="12091">
                  <c:v>7281.7800000214302</c:v>
                </c:pt>
                <c:pt idx="12092">
                  <c:v>7281.8000000214324</c:v>
                </c:pt>
                <c:pt idx="12093">
                  <c:v>7281.8200000214338</c:v>
                </c:pt>
                <c:pt idx="12094">
                  <c:v>7281.8400000214324</c:v>
                </c:pt>
                <c:pt idx="12095">
                  <c:v>7281.8600000214337</c:v>
                </c:pt>
                <c:pt idx="12096">
                  <c:v>7281.8800000214314</c:v>
                </c:pt>
                <c:pt idx="12097">
                  <c:v>7281.9000000214301</c:v>
                </c:pt>
                <c:pt idx="12098">
                  <c:v>7281.9200000214314</c:v>
                </c:pt>
                <c:pt idx="12099">
                  <c:v>7281.94000002143</c:v>
                </c:pt>
                <c:pt idx="12100">
                  <c:v>7281.9600000214314</c:v>
                </c:pt>
                <c:pt idx="12101">
                  <c:v>7281.98000002143</c:v>
                </c:pt>
                <c:pt idx="12102">
                  <c:v>7282.0000000214304</c:v>
                </c:pt>
                <c:pt idx="12103">
                  <c:v>7282.0200000214336</c:v>
                </c:pt>
                <c:pt idx="12104">
                  <c:v>7282.0400000214304</c:v>
                </c:pt>
                <c:pt idx="12105">
                  <c:v>7282.0600000214436</c:v>
                </c:pt>
                <c:pt idx="12106">
                  <c:v>7282.0800000214404</c:v>
                </c:pt>
                <c:pt idx="12107">
                  <c:v>7282.1000000214435</c:v>
                </c:pt>
                <c:pt idx="12108">
                  <c:v>7282.120000021444</c:v>
                </c:pt>
                <c:pt idx="12109">
                  <c:v>7282.1400000214435</c:v>
                </c:pt>
                <c:pt idx="12110">
                  <c:v>7282.1600000214439</c:v>
                </c:pt>
                <c:pt idx="12111">
                  <c:v>7282.1800000214434</c:v>
                </c:pt>
                <c:pt idx="12112">
                  <c:v>7282.2000000214402</c:v>
                </c:pt>
                <c:pt idx="12113">
                  <c:v>7282.2200000214434</c:v>
                </c:pt>
                <c:pt idx="12114">
                  <c:v>7282.2400000214402</c:v>
                </c:pt>
                <c:pt idx="12115">
                  <c:v>7282.2600000214434</c:v>
                </c:pt>
                <c:pt idx="12116">
                  <c:v>7282.2800000214402</c:v>
                </c:pt>
                <c:pt idx="12117">
                  <c:v>7282.3000000214424</c:v>
                </c:pt>
                <c:pt idx="12118">
                  <c:v>7282.3200000214438</c:v>
                </c:pt>
                <c:pt idx="12119">
                  <c:v>7282.3400000214424</c:v>
                </c:pt>
                <c:pt idx="12120">
                  <c:v>7282.3600000214437</c:v>
                </c:pt>
                <c:pt idx="12121">
                  <c:v>7282.3800000214414</c:v>
                </c:pt>
                <c:pt idx="12122">
                  <c:v>7282.4000000214401</c:v>
                </c:pt>
                <c:pt idx="12123">
                  <c:v>7282.4200000214414</c:v>
                </c:pt>
                <c:pt idx="12124">
                  <c:v>7282.44000002144</c:v>
                </c:pt>
                <c:pt idx="12125">
                  <c:v>7282.4600000214414</c:v>
                </c:pt>
                <c:pt idx="12126">
                  <c:v>7282.48000002144</c:v>
                </c:pt>
                <c:pt idx="12127">
                  <c:v>7282.5000000214404</c:v>
                </c:pt>
                <c:pt idx="12128">
                  <c:v>7282.5200000214536</c:v>
                </c:pt>
                <c:pt idx="12129">
                  <c:v>7282.5400000214504</c:v>
                </c:pt>
                <c:pt idx="12130">
                  <c:v>7282.5600000214536</c:v>
                </c:pt>
                <c:pt idx="12131">
                  <c:v>7282.5800000214504</c:v>
                </c:pt>
                <c:pt idx="12132">
                  <c:v>7282.6000000214535</c:v>
                </c:pt>
                <c:pt idx="12133">
                  <c:v>7282.620000021454</c:v>
                </c:pt>
                <c:pt idx="12134">
                  <c:v>7282.6400000214535</c:v>
                </c:pt>
                <c:pt idx="12135">
                  <c:v>7282.6600000214539</c:v>
                </c:pt>
                <c:pt idx="12136">
                  <c:v>7282.6800000214535</c:v>
                </c:pt>
                <c:pt idx="12137">
                  <c:v>7282.7000000214503</c:v>
                </c:pt>
                <c:pt idx="12138">
                  <c:v>7282.7200000214534</c:v>
                </c:pt>
                <c:pt idx="12139">
                  <c:v>7282.7400000214502</c:v>
                </c:pt>
                <c:pt idx="12140">
                  <c:v>7282.7600000214534</c:v>
                </c:pt>
                <c:pt idx="12141">
                  <c:v>7282.7800000214502</c:v>
                </c:pt>
                <c:pt idx="12142">
                  <c:v>7282.8000000214524</c:v>
                </c:pt>
                <c:pt idx="12143">
                  <c:v>7282.8200000214538</c:v>
                </c:pt>
                <c:pt idx="12144">
                  <c:v>7282.8400000214524</c:v>
                </c:pt>
                <c:pt idx="12145">
                  <c:v>7282.8600000214537</c:v>
                </c:pt>
                <c:pt idx="12146">
                  <c:v>7282.8800000214524</c:v>
                </c:pt>
                <c:pt idx="12147">
                  <c:v>7282.9000000214501</c:v>
                </c:pt>
                <c:pt idx="12148">
                  <c:v>7282.9200000214514</c:v>
                </c:pt>
                <c:pt idx="12149">
                  <c:v>7282.94000002145</c:v>
                </c:pt>
                <c:pt idx="12150">
                  <c:v>7282.9600000214614</c:v>
                </c:pt>
                <c:pt idx="12151">
                  <c:v>7282.98000002146</c:v>
                </c:pt>
                <c:pt idx="12152">
                  <c:v>7283.0000000214604</c:v>
                </c:pt>
                <c:pt idx="12153">
                  <c:v>7283.0200000214636</c:v>
                </c:pt>
                <c:pt idx="12154">
                  <c:v>7283.0400000214604</c:v>
                </c:pt>
                <c:pt idx="12155">
                  <c:v>7283.0600000214636</c:v>
                </c:pt>
                <c:pt idx="12156">
                  <c:v>7283.0800000214604</c:v>
                </c:pt>
                <c:pt idx="12157">
                  <c:v>7283.1000000214635</c:v>
                </c:pt>
                <c:pt idx="12158">
                  <c:v>7283.120000021464</c:v>
                </c:pt>
                <c:pt idx="12159">
                  <c:v>7283.1400000214635</c:v>
                </c:pt>
                <c:pt idx="12160">
                  <c:v>7283.1600000214639</c:v>
                </c:pt>
                <c:pt idx="12161">
                  <c:v>7283.1800000214635</c:v>
                </c:pt>
                <c:pt idx="12162">
                  <c:v>7283.2000000214603</c:v>
                </c:pt>
                <c:pt idx="12163">
                  <c:v>7283.2200000214634</c:v>
                </c:pt>
                <c:pt idx="12164">
                  <c:v>7283.2400000214602</c:v>
                </c:pt>
                <c:pt idx="12165">
                  <c:v>7283.2600000214634</c:v>
                </c:pt>
                <c:pt idx="12166">
                  <c:v>7283.2800000214602</c:v>
                </c:pt>
                <c:pt idx="12167">
                  <c:v>7283.3000000214624</c:v>
                </c:pt>
                <c:pt idx="12168">
                  <c:v>7283.3200000214638</c:v>
                </c:pt>
                <c:pt idx="12169">
                  <c:v>7283.3400000214624</c:v>
                </c:pt>
                <c:pt idx="12170">
                  <c:v>7283.3600000214637</c:v>
                </c:pt>
                <c:pt idx="12171">
                  <c:v>7283.3800000214624</c:v>
                </c:pt>
                <c:pt idx="12172">
                  <c:v>7283.4000000214601</c:v>
                </c:pt>
                <c:pt idx="12173">
                  <c:v>7283.4200000214714</c:v>
                </c:pt>
                <c:pt idx="12174">
                  <c:v>7283.44000002147</c:v>
                </c:pt>
                <c:pt idx="12175">
                  <c:v>7283.4600000214714</c:v>
                </c:pt>
                <c:pt idx="12176">
                  <c:v>7283.48000002147</c:v>
                </c:pt>
                <c:pt idx="12177">
                  <c:v>7283.5000000214704</c:v>
                </c:pt>
                <c:pt idx="12178">
                  <c:v>7283.5200000214736</c:v>
                </c:pt>
                <c:pt idx="12179">
                  <c:v>7283.5400000214704</c:v>
                </c:pt>
                <c:pt idx="12180">
                  <c:v>7283.5600000214736</c:v>
                </c:pt>
                <c:pt idx="12181">
                  <c:v>7283.5800000214704</c:v>
                </c:pt>
                <c:pt idx="12182">
                  <c:v>7283.6000000214735</c:v>
                </c:pt>
                <c:pt idx="12183">
                  <c:v>7283.620000021474</c:v>
                </c:pt>
                <c:pt idx="12184">
                  <c:v>7283.6400000214735</c:v>
                </c:pt>
                <c:pt idx="12185">
                  <c:v>7283.6600000214739</c:v>
                </c:pt>
                <c:pt idx="12186">
                  <c:v>7283.6800000214735</c:v>
                </c:pt>
                <c:pt idx="12187">
                  <c:v>7283.7000000214703</c:v>
                </c:pt>
                <c:pt idx="12188">
                  <c:v>7283.7200000214734</c:v>
                </c:pt>
                <c:pt idx="12189">
                  <c:v>7283.7400000214702</c:v>
                </c:pt>
                <c:pt idx="12190">
                  <c:v>7283.7600000214734</c:v>
                </c:pt>
                <c:pt idx="12191">
                  <c:v>7283.7800000214702</c:v>
                </c:pt>
                <c:pt idx="12192">
                  <c:v>7283.8000000214724</c:v>
                </c:pt>
                <c:pt idx="12193">
                  <c:v>7283.8200000214738</c:v>
                </c:pt>
                <c:pt idx="12194">
                  <c:v>7283.8400000214824</c:v>
                </c:pt>
                <c:pt idx="12195">
                  <c:v>7283.8600000214738</c:v>
                </c:pt>
                <c:pt idx="12196">
                  <c:v>7283.8800000214824</c:v>
                </c:pt>
                <c:pt idx="12197">
                  <c:v>7283.9000000214801</c:v>
                </c:pt>
                <c:pt idx="12198">
                  <c:v>7283.9200000214814</c:v>
                </c:pt>
                <c:pt idx="12199">
                  <c:v>7283.94000002148</c:v>
                </c:pt>
                <c:pt idx="12200">
                  <c:v>7283.9600000214814</c:v>
                </c:pt>
                <c:pt idx="12201">
                  <c:v>7283.98000002148</c:v>
                </c:pt>
                <c:pt idx="12202">
                  <c:v>7284.0000000214804</c:v>
                </c:pt>
                <c:pt idx="12203">
                  <c:v>7284.0200000214836</c:v>
                </c:pt>
                <c:pt idx="12204">
                  <c:v>7284.0400000214804</c:v>
                </c:pt>
                <c:pt idx="12205">
                  <c:v>7284.0600000214836</c:v>
                </c:pt>
                <c:pt idx="12206">
                  <c:v>7284.0800000214804</c:v>
                </c:pt>
                <c:pt idx="12207">
                  <c:v>7284.1000000214835</c:v>
                </c:pt>
                <c:pt idx="12208">
                  <c:v>7284.120000021484</c:v>
                </c:pt>
                <c:pt idx="12209">
                  <c:v>7284.1400000214835</c:v>
                </c:pt>
                <c:pt idx="12210">
                  <c:v>7284.1600000214839</c:v>
                </c:pt>
                <c:pt idx="12211">
                  <c:v>7284.1800000214835</c:v>
                </c:pt>
                <c:pt idx="12212">
                  <c:v>7284.2000000214803</c:v>
                </c:pt>
                <c:pt idx="12213">
                  <c:v>7284.2200000214834</c:v>
                </c:pt>
                <c:pt idx="12214">
                  <c:v>7284.2400000214802</c:v>
                </c:pt>
                <c:pt idx="12215">
                  <c:v>7284.2600000214834</c:v>
                </c:pt>
                <c:pt idx="12216">
                  <c:v>7284.2800000214802</c:v>
                </c:pt>
                <c:pt idx="12217">
                  <c:v>7284.3000000214824</c:v>
                </c:pt>
                <c:pt idx="12218">
                  <c:v>7284.3200000214838</c:v>
                </c:pt>
                <c:pt idx="12219">
                  <c:v>7284.3400000214824</c:v>
                </c:pt>
                <c:pt idx="12220">
                  <c:v>7284.3600000214938</c:v>
                </c:pt>
                <c:pt idx="12221">
                  <c:v>7284.3800000214924</c:v>
                </c:pt>
                <c:pt idx="12222">
                  <c:v>7284.4000000214901</c:v>
                </c:pt>
                <c:pt idx="12223">
                  <c:v>7284.4200000214914</c:v>
                </c:pt>
                <c:pt idx="12224">
                  <c:v>7284.4400000214901</c:v>
                </c:pt>
                <c:pt idx="12225">
                  <c:v>7284.4600000214914</c:v>
                </c:pt>
                <c:pt idx="12226">
                  <c:v>7284.48000002149</c:v>
                </c:pt>
                <c:pt idx="12227">
                  <c:v>7284.5000000214914</c:v>
                </c:pt>
                <c:pt idx="12228">
                  <c:v>7284.5200000214936</c:v>
                </c:pt>
                <c:pt idx="12229">
                  <c:v>7284.5400000214904</c:v>
                </c:pt>
                <c:pt idx="12230">
                  <c:v>7284.5600000214936</c:v>
                </c:pt>
                <c:pt idx="12231">
                  <c:v>7284.5800000214904</c:v>
                </c:pt>
                <c:pt idx="12232">
                  <c:v>7284.6000000214935</c:v>
                </c:pt>
                <c:pt idx="12233">
                  <c:v>7284.620000021494</c:v>
                </c:pt>
                <c:pt idx="12234">
                  <c:v>7284.6400000214935</c:v>
                </c:pt>
                <c:pt idx="12235">
                  <c:v>7284.6600000214939</c:v>
                </c:pt>
                <c:pt idx="12236">
                  <c:v>7284.6800000214935</c:v>
                </c:pt>
                <c:pt idx="12237">
                  <c:v>7284.7000000214903</c:v>
                </c:pt>
                <c:pt idx="12238">
                  <c:v>7284.7200000214934</c:v>
                </c:pt>
                <c:pt idx="12239">
                  <c:v>7284.7400000214902</c:v>
                </c:pt>
                <c:pt idx="12240">
                  <c:v>7284.7600000214934</c:v>
                </c:pt>
                <c:pt idx="12241">
                  <c:v>7284.7800000214902</c:v>
                </c:pt>
                <c:pt idx="12242">
                  <c:v>7284.8000000214934</c:v>
                </c:pt>
                <c:pt idx="12243">
                  <c:v>7284.8200000215038</c:v>
                </c:pt>
                <c:pt idx="12244">
                  <c:v>7284.8400000215024</c:v>
                </c:pt>
                <c:pt idx="12245">
                  <c:v>7284.8600000215038</c:v>
                </c:pt>
                <c:pt idx="12246">
                  <c:v>7284.8800000215024</c:v>
                </c:pt>
                <c:pt idx="12247">
                  <c:v>7284.9000000215001</c:v>
                </c:pt>
                <c:pt idx="12248">
                  <c:v>7284.9200000215014</c:v>
                </c:pt>
                <c:pt idx="12249">
                  <c:v>7284.9400000215001</c:v>
                </c:pt>
                <c:pt idx="12250">
                  <c:v>7284.9600000215014</c:v>
                </c:pt>
                <c:pt idx="12251">
                  <c:v>7284.9800000215</c:v>
                </c:pt>
                <c:pt idx="12252">
                  <c:v>7285.0000000215014</c:v>
                </c:pt>
                <c:pt idx="12253">
                  <c:v>7285.0200000215036</c:v>
                </c:pt>
                <c:pt idx="12254">
                  <c:v>7285.0400000215004</c:v>
                </c:pt>
                <c:pt idx="12255">
                  <c:v>7285.0600000215036</c:v>
                </c:pt>
                <c:pt idx="12256">
                  <c:v>7285.0800000215004</c:v>
                </c:pt>
                <c:pt idx="12257">
                  <c:v>7285.1000000215035</c:v>
                </c:pt>
                <c:pt idx="12258">
                  <c:v>7285.120000021504</c:v>
                </c:pt>
                <c:pt idx="12259">
                  <c:v>7285.1400000215035</c:v>
                </c:pt>
                <c:pt idx="12260">
                  <c:v>7285.1600000215039</c:v>
                </c:pt>
                <c:pt idx="12261">
                  <c:v>7285.1800000215035</c:v>
                </c:pt>
                <c:pt idx="12262">
                  <c:v>7285.2000000215003</c:v>
                </c:pt>
                <c:pt idx="12263">
                  <c:v>7285.2200000215034</c:v>
                </c:pt>
                <c:pt idx="12264">
                  <c:v>7285.2400000215002</c:v>
                </c:pt>
                <c:pt idx="12265">
                  <c:v>7285.2600000215134</c:v>
                </c:pt>
                <c:pt idx="12266">
                  <c:v>7285.2800000215102</c:v>
                </c:pt>
                <c:pt idx="12267">
                  <c:v>7285.3000000215134</c:v>
                </c:pt>
                <c:pt idx="12268">
                  <c:v>7285.3200000215138</c:v>
                </c:pt>
                <c:pt idx="12269">
                  <c:v>7285.3400000215124</c:v>
                </c:pt>
                <c:pt idx="12270">
                  <c:v>7285.3600000215138</c:v>
                </c:pt>
                <c:pt idx="12271">
                  <c:v>7285.3800000215124</c:v>
                </c:pt>
                <c:pt idx="12272">
                  <c:v>7285.4000000215101</c:v>
                </c:pt>
                <c:pt idx="12273">
                  <c:v>7285.4200000215114</c:v>
                </c:pt>
                <c:pt idx="12274">
                  <c:v>7285.4400000215101</c:v>
                </c:pt>
                <c:pt idx="12275">
                  <c:v>7285.4600000215114</c:v>
                </c:pt>
                <c:pt idx="12276">
                  <c:v>7285.48000002151</c:v>
                </c:pt>
                <c:pt idx="12277">
                  <c:v>7285.5000000215114</c:v>
                </c:pt>
                <c:pt idx="12278">
                  <c:v>7285.5200000215136</c:v>
                </c:pt>
                <c:pt idx="12279">
                  <c:v>7285.5400000215104</c:v>
                </c:pt>
                <c:pt idx="12280">
                  <c:v>7285.5600000215136</c:v>
                </c:pt>
                <c:pt idx="12281">
                  <c:v>7285.5800000215104</c:v>
                </c:pt>
                <c:pt idx="12282">
                  <c:v>7285.6000000215136</c:v>
                </c:pt>
                <c:pt idx="12283">
                  <c:v>7285.620000021514</c:v>
                </c:pt>
                <c:pt idx="12284">
                  <c:v>7285.6400000215135</c:v>
                </c:pt>
                <c:pt idx="12285">
                  <c:v>7285.660000021514</c:v>
                </c:pt>
                <c:pt idx="12286">
                  <c:v>7285.6800000215135</c:v>
                </c:pt>
                <c:pt idx="12287">
                  <c:v>7285.7000000215103</c:v>
                </c:pt>
                <c:pt idx="12288">
                  <c:v>7285.7200000215234</c:v>
                </c:pt>
                <c:pt idx="12289">
                  <c:v>7285.7400000215202</c:v>
                </c:pt>
                <c:pt idx="12290">
                  <c:v>7285.7600000215234</c:v>
                </c:pt>
                <c:pt idx="12291">
                  <c:v>7285.7800000215202</c:v>
                </c:pt>
                <c:pt idx="12292">
                  <c:v>7285.8000000215234</c:v>
                </c:pt>
                <c:pt idx="12293">
                  <c:v>7285.8200000215238</c:v>
                </c:pt>
                <c:pt idx="12294">
                  <c:v>7285.8400000215224</c:v>
                </c:pt>
                <c:pt idx="12295">
                  <c:v>7285.8600000215238</c:v>
                </c:pt>
                <c:pt idx="12296">
                  <c:v>7285.8800000215224</c:v>
                </c:pt>
                <c:pt idx="12297">
                  <c:v>7285.9000000215201</c:v>
                </c:pt>
                <c:pt idx="12298">
                  <c:v>7285.9200000215214</c:v>
                </c:pt>
                <c:pt idx="12299">
                  <c:v>7285.9400000215201</c:v>
                </c:pt>
                <c:pt idx="12300">
                  <c:v>7285.9600000215214</c:v>
                </c:pt>
                <c:pt idx="12301">
                  <c:v>7285.98000002152</c:v>
                </c:pt>
                <c:pt idx="12302">
                  <c:v>7286.0000000215214</c:v>
                </c:pt>
                <c:pt idx="12303">
                  <c:v>7286.0200000215236</c:v>
                </c:pt>
                <c:pt idx="12304">
                  <c:v>7286.0400000215204</c:v>
                </c:pt>
                <c:pt idx="12305">
                  <c:v>7286.0600000215236</c:v>
                </c:pt>
                <c:pt idx="12306">
                  <c:v>7286.0800000215204</c:v>
                </c:pt>
                <c:pt idx="12307">
                  <c:v>7286.1000000215236</c:v>
                </c:pt>
                <c:pt idx="12308">
                  <c:v>7286.120000021524</c:v>
                </c:pt>
                <c:pt idx="12309">
                  <c:v>7286.1400000215235</c:v>
                </c:pt>
                <c:pt idx="12310">
                  <c:v>7286.160000021524</c:v>
                </c:pt>
                <c:pt idx="12311">
                  <c:v>7286.1800000215335</c:v>
                </c:pt>
                <c:pt idx="12312">
                  <c:v>7286.2000000215303</c:v>
                </c:pt>
                <c:pt idx="12313">
                  <c:v>7286.2200000215335</c:v>
                </c:pt>
                <c:pt idx="12314">
                  <c:v>7286.2400000215302</c:v>
                </c:pt>
                <c:pt idx="12315">
                  <c:v>7286.2600000215334</c:v>
                </c:pt>
                <c:pt idx="12316">
                  <c:v>7286.2800000215302</c:v>
                </c:pt>
                <c:pt idx="12317">
                  <c:v>7286.3000000215334</c:v>
                </c:pt>
                <c:pt idx="12318">
                  <c:v>7286.3200000215338</c:v>
                </c:pt>
                <c:pt idx="12319">
                  <c:v>7286.3400000215324</c:v>
                </c:pt>
                <c:pt idx="12320">
                  <c:v>7286.3600000215338</c:v>
                </c:pt>
                <c:pt idx="12321">
                  <c:v>7286.3800000215324</c:v>
                </c:pt>
                <c:pt idx="12322">
                  <c:v>7286.4000000215301</c:v>
                </c:pt>
                <c:pt idx="12323">
                  <c:v>7286.4200000215324</c:v>
                </c:pt>
                <c:pt idx="12324">
                  <c:v>7286.4400000215301</c:v>
                </c:pt>
                <c:pt idx="12325">
                  <c:v>7286.4600000215314</c:v>
                </c:pt>
                <c:pt idx="12326">
                  <c:v>7286.48000002153</c:v>
                </c:pt>
                <c:pt idx="12327">
                  <c:v>7286.5000000215314</c:v>
                </c:pt>
                <c:pt idx="12328">
                  <c:v>7286.5200000215336</c:v>
                </c:pt>
                <c:pt idx="12329">
                  <c:v>7286.5400000215304</c:v>
                </c:pt>
                <c:pt idx="12330">
                  <c:v>7286.5600000215336</c:v>
                </c:pt>
                <c:pt idx="12331">
                  <c:v>7286.5800000215304</c:v>
                </c:pt>
                <c:pt idx="12332">
                  <c:v>7286.6000000215336</c:v>
                </c:pt>
                <c:pt idx="12333">
                  <c:v>7286.620000021534</c:v>
                </c:pt>
                <c:pt idx="12334">
                  <c:v>7286.6400000215435</c:v>
                </c:pt>
                <c:pt idx="12335">
                  <c:v>7286.660000021544</c:v>
                </c:pt>
                <c:pt idx="12336">
                  <c:v>7286.6800000215435</c:v>
                </c:pt>
                <c:pt idx="12337">
                  <c:v>7286.7000000215403</c:v>
                </c:pt>
                <c:pt idx="12338">
                  <c:v>7286.7200000215435</c:v>
                </c:pt>
                <c:pt idx="12339">
                  <c:v>7286.7400000215403</c:v>
                </c:pt>
                <c:pt idx="12340">
                  <c:v>7286.7600000215434</c:v>
                </c:pt>
                <c:pt idx="12341">
                  <c:v>7286.7800000215402</c:v>
                </c:pt>
                <c:pt idx="12342">
                  <c:v>7286.8000000215434</c:v>
                </c:pt>
                <c:pt idx="12343">
                  <c:v>7286.8200000215438</c:v>
                </c:pt>
                <c:pt idx="12344">
                  <c:v>7286.8400000215424</c:v>
                </c:pt>
                <c:pt idx="12345">
                  <c:v>7286.8600000215438</c:v>
                </c:pt>
                <c:pt idx="12346">
                  <c:v>7286.8800000215424</c:v>
                </c:pt>
                <c:pt idx="12347">
                  <c:v>7286.9000000215401</c:v>
                </c:pt>
                <c:pt idx="12348">
                  <c:v>7286.9200000215424</c:v>
                </c:pt>
                <c:pt idx="12349">
                  <c:v>7286.9400000215401</c:v>
                </c:pt>
                <c:pt idx="12350">
                  <c:v>7286.9600000215414</c:v>
                </c:pt>
                <c:pt idx="12351">
                  <c:v>7286.98000002154</c:v>
                </c:pt>
                <c:pt idx="12352">
                  <c:v>7287.0000000215414</c:v>
                </c:pt>
                <c:pt idx="12353">
                  <c:v>7287.0200000215436</c:v>
                </c:pt>
                <c:pt idx="12354">
                  <c:v>7287.0400000215404</c:v>
                </c:pt>
                <c:pt idx="12355">
                  <c:v>7287.0600000215436</c:v>
                </c:pt>
                <c:pt idx="12356">
                  <c:v>7287.0800000215404</c:v>
                </c:pt>
                <c:pt idx="12357">
                  <c:v>7287.1000000215536</c:v>
                </c:pt>
                <c:pt idx="12358">
                  <c:v>7287.120000021554</c:v>
                </c:pt>
                <c:pt idx="12359">
                  <c:v>7287.1400000215535</c:v>
                </c:pt>
                <c:pt idx="12360">
                  <c:v>7287.160000021554</c:v>
                </c:pt>
                <c:pt idx="12361">
                  <c:v>7287.1800000215535</c:v>
                </c:pt>
                <c:pt idx="12362">
                  <c:v>7287.2000000215503</c:v>
                </c:pt>
                <c:pt idx="12363">
                  <c:v>7287.2200000215535</c:v>
                </c:pt>
                <c:pt idx="12364">
                  <c:v>7287.2400000215503</c:v>
                </c:pt>
                <c:pt idx="12365">
                  <c:v>7287.2600000215534</c:v>
                </c:pt>
                <c:pt idx="12366">
                  <c:v>7287.2800000215502</c:v>
                </c:pt>
                <c:pt idx="12367">
                  <c:v>7287.3000000215534</c:v>
                </c:pt>
                <c:pt idx="12368">
                  <c:v>7287.3200000215538</c:v>
                </c:pt>
                <c:pt idx="12369">
                  <c:v>7287.3400000215524</c:v>
                </c:pt>
                <c:pt idx="12370">
                  <c:v>7287.3600000215538</c:v>
                </c:pt>
                <c:pt idx="12371">
                  <c:v>7287.3800000215524</c:v>
                </c:pt>
                <c:pt idx="12372">
                  <c:v>7287.4000000215501</c:v>
                </c:pt>
                <c:pt idx="12373">
                  <c:v>7287.4200000215524</c:v>
                </c:pt>
                <c:pt idx="12374">
                  <c:v>7287.4400000215501</c:v>
                </c:pt>
                <c:pt idx="12375">
                  <c:v>7287.4600000215514</c:v>
                </c:pt>
                <c:pt idx="12376">
                  <c:v>7287.48000002155</c:v>
                </c:pt>
                <c:pt idx="12377">
                  <c:v>7287.5000000215514</c:v>
                </c:pt>
                <c:pt idx="12378">
                  <c:v>7287.5200000215536</c:v>
                </c:pt>
                <c:pt idx="12379">
                  <c:v>7287.5400000215504</c:v>
                </c:pt>
                <c:pt idx="12380">
                  <c:v>7287.5600000215636</c:v>
                </c:pt>
                <c:pt idx="12381">
                  <c:v>7287.5800000215604</c:v>
                </c:pt>
                <c:pt idx="12382">
                  <c:v>7287.6000000215636</c:v>
                </c:pt>
                <c:pt idx="12383">
                  <c:v>7287.620000021564</c:v>
                </c:pt>
                <c:pt idx="12384">
                  <c:v>7287.6400000215635</c:v>
                </c:pt>
                <c:pt idx="12385">
                  <c:v>7287.660000021564</c:v>
                </c:pt>
                <c:pt idx="12386">
                  <c:v>7287.6800000215635</c:v>
                </c:pt>
                <c:pt idx="12387">
                  <c:v>7287.7000000215603</c:v>
                </c:pt>
                <c:pt idx="12388">
                  <c:v>7287.7200000215635</c:v>
                </c:pt>
                <c:pt idx="12389">
                  <c:v>7287.7400000215603</c:v>
                </c:pt>
                <c:pt idx="12390">
                  <c:v>7287.7600000215634</c:v>
                </c:pt>
                <c:pt idx="12391">
                  <c:v>7287.7800000215602</c:v>
                </c:pt>
                <c:pt idx="12392">
                  <c:v>7287.8000000215634</c:v>
                </c:pt>
                <c:pt idx="12393">
                  <c:v>7287.8200000215638</c:v>
                </c:pt>
                <c:pt idx="12394">
                  <c:v>7287.8400000215624</c:v>
                </c:pt>
                <c:pt idx="12395">
                  <c:v>7287.8600000215638</c:v>
                </c:pt>
                <c:pt idx="12396">
                  <c:v>7287.8800000215624</c:v>
                </c:pt>
                <c:pt idx="12397">
                  <c:v>7287.9000000215601</c:v>
                </c:pt>
                <c:pt idx="12398">
                  <c:v>7287.9200000215624</c:v>
                </c:pt>
                <c:pt idx="12399">
                  <c:v>7287.9400000215601</c:v>
                </c:pt>
                <c:pt idx="12400">
                  <c:v>7287.9600000215614</c:v>
                </c:pt>
                <c:pt idx="12401">
                  <c:v>7287.98000002156</c:v>
                </c:pt>
                <c:pt idx="12402">
                  <c:v>7288.0000000215714</c:v>
                </c:pt>
                <c:pt idx="12403">
                  <c:v>7288.0200000215737</c:v>
                </c:pt>
                <c:pt idx="12404">
                  <c:v>7288.0400000215704</c:v>
                </c:pt>
                <c:pt idx="12405">
                  <c:v>7288.0600000215736</c:v>
                </c:pt>
                <c:pt idx="12406">
                  <c:v>7288.0800000215704</c:v>
                </c:pt>
                <c:pt idx="12407">
                  <c:v>7288.1000000215736</c:v>
                </c:pt>
                <c:pt idx="12408">
                  <c:v>7288.120000021574</c:v>
                </c:pt>
                <c:pt idx="12409">
                  <c:v>7288.1400000215735</c:v>
                </c:pt>
                <c:pt idx="12410">
                  <c:v>7288.160000021574</c:v>
                </c:pt>
                <c:pt idx="12411">
                  <c:v>7288.1800000215735</c:v>
                </c:pt>
                <c:pt idx="12412">
                  <c:v>7288.2000000215703</c:v>
                </c:pt>
                <c:pt idx="12413">
                  <c:v>7288.2200000215735</c:v>
                </c:pt>
                <c:pt idx="12414">
                  <c:v>7288.2400000215703</c:v>
                </c:pt>
                <c:pt idx="12415">
                  <c:v>7288.2600000215734</c:v>
                </c:pt>
                <c:pt idx="12416">
                  <c:v>7288.2800000215702</c:v>
                </c:pt>
                <c:pt idx="12417">
                  <c:v>7288.3000000215734</c:v>
                </c:pt>
                <c:pt idx="12418">
                  <c:v>7288.3200000215738</c:v>
                </c:pt>
                <c:pt idx="12419">
                  <c:v>7288.3400000215734</c:v>
                </c:pt>
                <c:pt idx="12420">
                  <c:v>7288.3600000215738</c:v>
                </c:pt>
                <c:pt idx="12421">
                  <c:v>7288.3800000215724</c:v>
                </c:pt>
                <c:pt idx="12422">
                  <c:v>7288.4000000215701</c:v>
                </c:pt>
                <c:pt idx="12423">
                  <c:v>7288.4200000215824</c:v>
                </c:pt>
                <c:pt idx="12424">
                  <c:v>7288.4400000215701</c:v>
                </c:pt>
                <c:pt idx="12425">
                  <c:v>7288.4600000215814</c:v>
                </c:pt>
                <c:pt idx="12426">
                  <c:v>7288.4800000215801</c:v>
                </c:pt>
                <c:pt idx="12427">
                  <c:v>7288.5000000215814</c:v>
                </c:pt>
                <c:pt idx="12428">
                  <c:v>7288.5200000215837</c:v>
                </c:pt>
                <c:pt idx="12429">
                  <c:v>7288.5400000215814</c:v>
                </c:pt>
                <c:pt idx="12430">
                  <c:v>7288.5600000215836</c:v>
                </c:pt>
                <c:pt idx="12431">
                  <c:v>7288.5800000215804</c:v>
                </c:pt>
                <c:pt idx="12432">
                  <c:v>7288.6000000215836</c:v>
                </c:pt>
                <c:pt idx="12433">
                  <c:v>7288.620000021584</c:v>
                </c:pt>
                <c:pt idx="12434">
                  <c:v>7288.6400000215835</c:v>
                </c:pt>
                <c:pt idx="12435">
                  <c:v>7288.660000021584</c:v>
                </c:pt>
                <c:pt idx="12436">
                  <c:v>7288.6800000215835</c:v>
                </c:pt>
                <c:pt idx="12437">
                  <c:v>7288.7000000215803</c:v>
                </c:pt>
                <c:pt idx="12438">
                  <c:v>7288.7200000215835</c:v>
                </c:pt>
                <c:pt idx="12439">
                  <c:v>7288.7400000215803</c:v>
                </c:pt>
                <c:pt idx="12440">
                  <c:v>7288.7600000215834</c:v>
                </c:pt>
                <c:pt idx="12441">
                  <c:v>7288.7800000215802</c:v>
                </c:pt>
                <c:pt idx="12442">
                  <c:v>7288.8000000215834</c:v>
                </c:pt>
                <c:pt idx="12443">
                  <c:v>7288.8200000215838</c:v>
                </c:pt>
                <c:pt idx="12444">
                  <c:v>7288.8400000215834</c:v>
                </c:pt>
                <c:pt idx="12445">
                  <c:v>7288.8600000215838</c:v>
                </c:pt>
                <c:pt idx="12446">
                  <c:v>7288.8800000215924</c:v>
                </c:pt>
                <c:pt idx="12447">
                  <c:v>7288.9000000215801</c:v>
                </c:pt>
                <c:pt idx="12448">
                  <c:v>7288.9200000215924</c:v>
                </c:pt>
                <c:pt idx="12449">
                  <c:v>7288.9400000215901</c:v>
                </c:pt>
                <c:pt idx="12450">
                  <c:v>7288.9600000215914</c:v>
                </c:pt>
                <c:pt idx="12451">
                  <c:v>7288.9800000215901</c:v>
                </c:pt>
                <c:pt idx="12452">
                  <c:v>7289.0000000215914</c:v>
                </c:pt>
                <c:pt idx="12453">
                  <c:v>7289.0200000215937</c:v>
                </c:pt>
                <c:pt idx="12454">
                  <c:v>7289.0400000215914</c:v>
                </c:pt>
                <c:pt idx="12455">
                  <c:v>7289.0600000215936</c:v>
                </c:pt>
                <c:pt idx="12456">
                  <c:v>7289.0800000215904</c:v>
                </c:pt>
                <c:pt idx="12457">
                  <c:v>7289.1000000215936</c:v>
                </c:pt>
                <c:pt idx="12458">
                  <c:v>7289.120000021594</c:v>
                </c:pt>
                <c:pt idx="12459">
                  <c:v>7289.1400000215936</c:v>
                </c:pt>
                <c:pt idx="12460">
                  <c:v>7289.160000021594</c:v>
                </c:pt>
                <c:pt idx="12461">
                  <c:v>7289.1800000215935</c:v>
                </c:pt>
                <c:pt idx="12462">
                  <c:v>7289.2000000215903</c:v>
                </c:pt>
                <c:pt idx="12463">
                  <c:v>7289.2200000215935</c:v>
                </c:pt>
                <c:pt idx="12464">
                  <c:v>7289.2400000215903</c:v>
                </c:pt>
                <c:pt idx="12465">
                  <c:v>7289.2600000215934</c:v>
                </c:pt>
                <c:pt idx="12466">
                  <c:v>7289.2800000215902</c:v>
                </c:pt>
                <c:pt idx="12467">
                  <c:v>7289.3000000215934</c:v>
                </c:pt>
                <c:pt idx="12468">
                  <c:v>7289.3200000215938</c:v>
                </c:pt>
                <c:pt idx="12469">
                  <c:v>7289.3400000215934</c:v>
                </c:pt>
                <c:pt idx="12470">
                  <c:v>7289.3600000215938</c:v>
                </c:pt>
                <c:pt idx="12471">
                  <c:v>7289.3800000215924</c:v>
                </c:pt>
                <c:pt idx="12472">
                  <c:v>7289.4000000216001</c:v>
                </c:pt>
                <c:pt idx="12473">
                  <c:v>7289.4200000216024</c:v>
                </c:pt>
                <c:pt idx="12474">
                  <c:v>7289.4400000216001</c:v>
                </c:pt>
                <c:pt idx="12475">
                  <c:v>7289.4600000216014</c:v>
                </c:pt>
                <c:pt idx="12476">
                  <c:v>7289.4800000216001</c:v>
                </c:pt>
                <c:pt idx="12477">
                  <c:v>7289.5000000216014</c:v>
                </c:pt>
                <c:pt idx="12478">
                  <c:v>7289.5200000216037</c:v>
                </c:pt>
                <c:pt idx="12479">
                  <c:v>7289.5400000216014</c:v>
                </c:pt>
                <c:pt idx="12480">
                  <c:v>7289.5600000216036</c:v>
                </c:pt>
                <c:pt idx="12481">
                  <c:v>7289.5800000216004</c:v>
                </c:pt>
                <c:pt idx="12482">
                  <c:v>7289.6000000216036</c:v>
                </c:pt>
                <c:pt idx="12483">
                  <c:v>7289.620000021604</c:v>
                </c:pt>
                <c:pt idx="12484">
                  <c:v>7289.6400000216036</c:v>
                </c:pt>
                <c:pt idx="12485">
                  <c:v>7289.660000021604</c:v>
                </c:pt>
                <c:pt idx="12486">
                  <c:v>7289.6800000216035</c:v>
                </c:pt>
                <c:pt idx="12487">
                  <c:v>7289.7000000216003</c:v>
                </c:pt>
                <c:pt idx="12488">
                  <c:v>7289.7200000216035</c:v>
                </c:pt>
                <c:pt idx="12489">
                  <c:v>7289.7400000216003</c:v>
                </c:pt>
                <c:pt idx="12490">
                  <c:v>7289.7600000216034</c:v>
                </c:pt>
                <c:pt idx="12491">
                  <c:v>7289.7800000216002</c:v>
                </c:pt>
                <c:pt idx="12492">
                  <c:v>7289.8000000216034</c:v>
                </c:pt>
                <c:pt idx="12493">
                  <c:v>7289.8200000216038</c:v>
                </c:pt>
                <c:pt idx="12494">
                  <c:v>7289.8400000216134</c:v>
                </c:pt>
                <c:pt idx="12495">
                  <c:v>7289.8600000216138</c:v>
                </c:pt>
                <c:pt idx="12496">
                  <c:v>7289.8800000216124</c:v>
                </c:pt>
                <c:pt idx="12497">
                  <c:v>7289.9000000216101</c:v>
                </c:pt>
                <c:pt idx="12498">
                  <c:v>7289.9200000216124</c:v>
                </c:pt>
                <c:pt idx="12499">
                  <c:v>7289.9400000216101</c:v>
                </c:pt>
                <c:pt idx="12500">
                  <c:v>7289.9600000216114</c:v>
                </c:pt>
                <c:pt idx="12501">
                  <c:v>7289.9800000216101</c:v>
                </c:pt>
                <c:pt idx="12502">
                  <c:v>7290.0000000216114</c:v>
                </c:pt>
                <c:pt idx="12503">
                  <c:v>7290.0200000216137</c:v>
                </c:pt>
                <c:pt idx="12504">
                  <c:v>7290.0400000216114</c:v>
                </c:pt>
                <c:pt idx="12505">
                  <c:v>7290.0600000216136</c:v>
                </c:pt>
                <c:pt idx="12506">
                  <c:v>7290.0800000216104</c:v>
                </c:pt>
                <c:pt idx="12507">
                  <c:v>7290.1000000216136</c:v>
                </c:pt>
                <c:pt idx="12508">
                  <c:v>7290.120000021614</c:v>
                </c:pt>
                <c:pt idx="12509">
                  <c:v>7290.1400000216136</c:v>
                </c:pt>
                <c:pt idx="12510">
                  <c:v>7290.160000021614</c:v>
                </c:pt>
                <c:pt idx="12511">
                  <c:v>7290.1800000216135</c:v>
                </c:pt>
                <c:pt idx="12512">
                  <c:v>7290.2000000216103</c:v>
                </c:pt>
                <c:pt idx="12513">
                  <c:v>7290.2200000216135</c:v>
                </c:pt>
                <c:pt idx="12514">
                  <c:v>7290.2400000216103</c:v>
                </c:pt>
                <c:pt idx="12515">
                  <c:v>7290.2600000216135</c:v>
                </c:pt>
                <c:pt idx="12516">
                  <c:v>7290.2800000216102</c:v>
                </c:pt>
                <c:pt idx="12517">
                  <c:v>7290.3000000216234</c:v>
                </c:pt>
                <c:pt idx="12518">
                  <c:v>7290.3200000216239</c:v>
                </c:pt>
                <c:pt idx="12519">
                  <c:v>7290.3400000216234</c:v>
                </c:pt>
                <c:pt idx="12520">
                  <c:v>7290.3600000216238</c:v>
                </c:pt>
                <c:pt idx="12521">
                  <c:v>7290.3800000216224</c:v>
                </c:pt>
                <c:pt idx="12522">
                  <c:v>7290.4000000216201</c:v>
                </c:pt>
                <c:pt idx="12523">
                  <c:v>7290.4200000216224</c:v>
                </c:pt>
                <c:pt idx="12524">
                  <c:v>7290.4400000216201</c:v>
                </c:pt>
                <c:pt idx="12525">
                  <c:v>7290.4600000216224</c:v>
                </c:pt>
                <c:pt idx="12526">
                  <c:v>7290.4800000216201</c:v>
                </c:pt>
                <c:pt idx="12527">
                  <c:v>7290.5000000216214</c:v>
                </c:pt>
                <c:pt idx="12528">
                  <c:v>7290.5200000216237</c:v>
                </c:pt>
                <c:pt idx="12529">
                  <c:v>7290.5400000216214</c:v>
                </c:pt>
                <c:pt idx="12530">
                  <c:v>7290.5600000216236</c:v>
                </c:pt>
                <c:pt idx="12531">
                  <c:v>7290.5800000216204</c:v>
                </c:pt>
                <c:pt idx="12532">
                  <c:v>7290.6000000216236</c:v>
                </c:pt>
                <c:pt idx="12533">
                  <c:v>7290.620000021624</c:v>
                </c:pt>
                <c:pt idx="12534">
                  <c:v>7290.6400000216236</c:v>
                </c:pt>
                <c:pt idx="12535">
                  <c:v>7290.660000021624</c:v>
                </c:pt>
                <c:pt idx="12536">
                  <c:v>7290.6800000216235</c:v>
                </c:pt>
                <c:pt idx="12537">
                  <c:v>7290.7000000216203</c:v>
                </c:pt>
                <c:pt idx="12538">
                  <c:v>7290.7200000216235</c:v>
                </c:pt>
                <c:pt idx="12539">
                  <c:v>7290.7400000216203</c:v>
                </c:pt>
                <c:pt idx="12540">
                  <c:v>7290.7600000216335</c:v>
                </c:pt>
                <c:pt idx="12541">
                  <c:v>7290.7800000216303</c:v>
                </c:pt>
                <c:pt idx="12542">
                  <c:v>7290.8000000216334</c:v>
                </c:pt>
                <c:pt idx="12543">
                  <c:v>7290.8200000216339</c:v>
                </c:pt>
                <c:pt idx="12544">
                  <c:v>7290.8400000216334</c:v>
                </c:pt>
                <c:pt idx="12545">
                  <c:v>7290.8600000216338</c:v>
                </c:pt>
                <c:pt idx="12546">
                  <c:v>7290.8800000216324</c:v>
                </c:pt>
                <c:pt idx="12547">
                  <c:v>7290.9000000216301</c:v>
                </c:pt>
                <c:pt idx="12548">
                  <c:v>7290.9200000216324</c:v>
                </c:pt>
                <c:pt idx="12549">
                  <c:v>7290.9400000216301</c:v>
                </c:pt>
                <c:pt idx="12550">
                  <c:v>7290.9600000216324</c:v>
                </c:pt>
                <c:pt idx="12551">
                  <c:v>7290.9800000216301</c:v>
                </c:pt>
                <c:pt idx="12552">
                  <c:v>7291.0000000216314</c:v>
                </c:pt>
                <c:pt idx="12553">
                  <c:v>7291.0200000216337</c:v>
                </c:pt>
                <c:pt idx="12554">
                  <c:v>7291.0400000216314</c:v>
                </c:pt>
                <c:pt idx="12555">
                  <c:v>7291.0600000216336</c:v>
                </c:pt>
                <c:pt idx="12556">
                  <c:v>7291.0800000216304</c:v>
                </c:pt>
                <c:pt idx="12557">
                  <c:v>7291.1000000216336</c:v>
                </c:pt>
                <c:pt idx="12558">
                  <c:v>7291.120000021634</c:v>
                </c:pt>
                <c:pt idx="12559">
                  <c:v>7291.1400000216336</c:v>
                </c:pt>
                <c:pt idx="12560">
                  <c:v>7291.160000021634</c:v>
                </c:pt>
                <c:pt idx="12561">
                  <c:v>7291.1800000216335</c:v>
                </c:pt>
                <c:pt idx="12562">
                  <c:v>7291.2000000216303</c:v>
                </c:pt>
                <c:pt idx="12563">
                  <c:v>7291.2200000216435</c:v>
                </c:pt>
                <c:pt idx="12564">
                  <c:v>7291.2400000216403</c:v>
                </c:pt>
                <c:pt idx="12565">
                  <c:v>7291.2600000216435</c:v>
                </c:pt>
                <c:pt idx="12566">
                  <c:v>7291.2800000216403</c:v>
                </c:pt>
                <c:pt idx="12567">
                  <c:v>7291.3000000216434</c:v>
                </c:pt>
                <c:pt idx="12568">
                  <c:v>7291.3200000216439</c:v>
                </c:pt>
                <c:pt idx="12569">
                  <c:v>7291.3400000216434</c:v>
                </c:pt>
                <c:pt idx="12570">
                  <c:v>7291.3600000216438</c:v>
                </c:pt>
                <c:pt idx="12571">
                  <c:v>7291.3800000216424</c:v>
                </c:pt>
                <c:pt idx="12572">
                  <c:v>7291.4000000216402</c:v>
                </c:pt>
                <c:pt idx="12573">
                  <c:v>7291.4200000216424</c:v>
                </c:pt>
                <c:pt idx="12574">
                  <c:v>7291.4400000216401</c:v>
                </c:pt>
                <c:pt idx="12575">
                  <c:v>7291.4600000216424</c:v>
                </c:pt>
                <c:pt idx="12576">
                  <c:v>7291.4800000216401</c:v>
                </c:pt>
                <c:pt idx="12577">
                  <c:v>7291.5000000216414</c:v>
                </c:pt>
                <c:pt idx="12578">
                  <c:v>7291.5200000216437</c:v>
                </c:pt>
                <c:pt idx="12579">
                  <c:v>7291.5400000216414</c:v>
                </c:pt>
                <c:pt idx="12580">
                  <c:v>7291.5600000216436</c:v>
                </c:pt>
                <c:pt idx="12581">
                  <c:v>7291.5800000216404</c:v>
                </c:pt>
                <c:pt idx="12582">
                  <c:v>7291.6000000216436</c:v>
                </c:pt>
                <c:pt idx="12583">
                  <c:v>7291.620000021644</c:v>
                </c:pt>
                <c:pt idx="12584">
                  <c:v>7291.6400000216436</c:v>
                </c:pt>
                <c:pt idx="12585">
                  <c:v>7291.660000021644</c:v>
                </c:pt>
                <c:pt idx="12586">
                  <c:v>7291.6800000216535</c:v>
                </c:pt>
                <c:pt idx="12587">
                  <c:v>7291.7000000216503</c:v>
                </c:pt>
                <c:pt idx="12588">
                  <c:v>7291.7200000216535</c:v>
                </c:pt>
                <c:pt idx="12589">
                  <c:v>7291.7400000216503</c:v>
                </c:pt>
                <c:pt idx="12590">
                  <c:v>7291.7600000216535</c:v>
                </c:pt>
                <c:pt idx="12591">
                  <c:v>7291.7800000216503</c:v>
                </c:pt>
                <c:pt idx="12592">
                  <c:v>7291.8000000216534</c:v>
                </c:pt>
                <c:pt idx="12593">
                  <c:v>7291.8200000216539</c:v>
                </c:pt>
                <c:pt idx="12594">
                  <c:v>7291.8400000216534</c:v>
                </c:pt>
                <c:pt idx="12595">
                  <c:v>7291.8600000216538</c:v>
                </c:pt>
                <c:pt idx="12596">
                  <c:v>7291.8800000216524</c:v>
                </c:pt>
                <c:pt idx="12597">
                  <c:v>7291.9000000216502</c:v>
                </c:pt>
                <c:pt idx="12598">
                  <c:v>7291.9200000216524</c:v>
                </c:pt>
                <c:pt idx="12599">
                  <c:v>7291.9400000216501</c:v>
                </c:pt>
                <c:pt idx="12600">
                  <c:v>7291.9600000216524</c:v>
                </c:pt>
                <c:pt idx="12601">
                  <c:v>7291.9800000216501</c:v>
                </c:pt>
                <c:pt idx="12602">
                  <c:v>7292.0000000216514</c:v>
                </c:pt>
                <c:pt idx="12603">
                  <c:v>7292.0200000216537</c:v>
                </c:pt>
                <c:pt idx="12604">
                  <c:v>7292.0400000216514</c:v>
                </c:pt>
                <c:pt idx="12605">
                  <c:v>7292.0600000216537</c:v>
                </c:pt>
                <c:pt idx="12606">
                  <c:v>7292.0800000216504</c:v>
                </c:pt>
                <c:pt idx="12607">
                  <c:v>7292.1000000216536</c:v>
                </c:pt>
                <c:pt idx="12608">
                  <c:v>7292.1200000216541</c:v>
                </c:pt>
                <c:pt idx="12609">
                  <c:v>7292.1400000216636</c:v>
                </c:pt>
                <c:pt idx="12610">
                  <c:v>7292.160000021664</c:v>
                </c:pt>
                <c:pt idx="12611">
                  <c:v>7292.1800000216635</c:v>
                </c:pt>
                <c:pt idx="12612">
                  <c:v>7292.2000000216603</c:v>
                </c:pt>
                <c:pt idx="12613">
                  <c:v>7292.2200000216635</c:v>
                </c:pt>
                <c:pt idx="12614">
                  <c:v>7292.2400000216603</c:v>
                </c:pt>
                <c:pt idx="12615">
                  <c:v>7292.2600000216635</c:v>
                </c:pt>
                <c:pt idx="12616">
                  <c:v>7292.2800000216603</c:v>
                </c:pt>
                <c:pt idx="12617">
                  <c:v>7292.3000000216634</c:v>
                </c:pt>
                <c:pt idx="12618">
                  <c:v>7292.3200000216639</c:v>
                </c:pt>
                <c:pt idx="12619">
                  <c:v>7292.3400000216634</c:v>
                </c:pt>
                <c:pt idx="12620">
                  <c:v>7292.3600000216638</c:v>
                </c:pt>
                <c:pt idx="12621">
                  <c:v>7292.3800000216634</c:v>
                </c:pt>
                <c:pt idx="12622">
                  <c:v>7292.4000000216602</c:v>
                </c:pt>
                <c:pt idx="12623">
                  <c:v>7292.4200000216624</c:v>
                </c:pt>
                <c:pt idx="12624">
                  <c:v>7292.4400000216601</c:v>
                </c:pt>
                <c:pt idx="12625">
                  <c:v>7292.4600000216624</c:v>
                </c:pt>
                <c:pt idx="12626">
                  <c:v>7292.4800000216601</c:v>
                </c:pt>
                <c:pt idx="12627">
                  <c:v>7292.5000000216614</c:v>
                </c:pt>
                <c:pt idx="12628">
                  <c:v>7292.5200000216637</c:v>
                </c:pt>
                <c:pt idx="12629">
                  <c:v>7292.5400000216614</c:v>
                </c:pt>
                <c:pt idx="12630">
                  <c:v>7292.5600000216637</c:v>
                </c:pt>
                <c:pt idx="12631">
                  <c:v>7292.5800000216714</c:v>
                </c:pt>
                <c:pt idx="12632">
                  <c:v>7292.6000000216736</c:v>
                </c:pt>
                <c:pt idx="12633">
                  <c:v>7292.6200000216741</c:v>
                </c:pt>
                <c:pt idx="12634">
                  <c:v>7292.6400000216736</c:v>
                </c:pt>
                <c:pt idx="12635">
                  <c:v>7292.660000021674</c:v>
                </c:pt>
                <c:pt idx="12636">
                  <c:v>7292.6800000216735</c:v>
                </c:pt>
                <c:pt idx="12637">
                  <c:v>7292.7000000216703</c:v>
                </c:pt>
                <c:pt idx="12638">
                  <c:v>7292.7200000216735</c:v>
                </c:pt>
                <c:pt idx="12639">
                  <c:v>7292.7400000216703</c:v>
                </c:pt>
                <c:pt idx="12640">
                  <c:v>7292.7600000216735</c:v>
                </c:pt>
                <c:pt idx="12641">
                  <c:v>7292.7800000216703</c:v>
                </c:pt>
                <c:pt idx="12642">
                  <c:v>7292.8000000216734</c:v>
                </c:pt>
                <c:pt idx="12643">
                  <c:v>7292.8200000216739</c:v>
                </c:pt>
                <c:pt idx="12644">
                  <c:v>7292.8400000216734</c:v>
                </c:pt>
                <c:pt idx="12645">
                  <c:v>7292.8600000216738</c:v>
                </c:pt>
                <c:pt idx="12646">
                  <c:v>7292.8800000216734</c:v>
                </c:pt>
                <c:pt idx="12647">
                  <c:v>7292.9000000216702</c:v>
                </c:pt>
                <c:pt idx="12648">
                  <c:v>7292.9200000216724</c:v>
                </c:pt>
                <c:pt idx="12649">
                  <c:v>7292.9400000216701</c:v>
                </c:pt>
                <c:pt idx="12650">
                  <c:v>7292.9600000216724</c:v>
                </c:pt>
                <c:pt idx="12651">
                  <c:v>7292.9800000216701</c:v>
                </c:pt>
                <c:pt idx="12652">
                  <c:v>7293.0000000216714</c:v>
                </c:pt>
                <c:pt idx="12653">
                  <c:v>7293.0200000216737</c:v>
                </c:pt>
                <c:pt idx="12654">
                  <c:v>7293.0400000216814</c:v>
                </c:pt>
                <c:pt idx="12655">
                  <c:v>7293.0600000216837</c:v>
                </c:pt>
                <c:pt idx="12656">
                  <c:v>7293.0800000216814</c:v>
                </c:pt>
                <c:pt idx="12657">
                  <c:v>7293.1000000216836</c:v>
                </c:pt>
                <c:pt idx="12658">
                  <c:v>7293.1200000216841</c:v>
                </c:pt>
                <c:pt idx="12659">
                  <c:v>7293.1400000216836</c:v>
                </c:pt>
                <c:pt idx="12660">
                  <c:v>7293.160000021684</c:v>
                </c:pt>
                <c:pt idx="12661">
                  <c:v>7293.1800000216836</c:v>
                </c:pt>
                <c:pt idx="12662">
                  <c:v>7293.2000000216804</c:v>
                </c:pt>
                <c:pt idx="12663">
                  <c:v>7293.2200000216835</c:v>
                </c:pt>
                <c:pt idx="12664">
                  <c:v>7293.2400000216803</c:v>
                </c:pt>
                <c:pt idx="12665">
                  <c:v>7293.2600000216835</c:v>
                </c:pt>
                <c:pt idx="12666">
                  <c:v>7293.2800000216803</c:v>
                </c:pt>
                <c:pt idx="12667">
                  <c:v>7293.3000000216834</c:v>
                </c:pt>
                <c:pt idx="12668">
                  <c:v>7293.3200000216839</c:v>
                </c:pt>
                <c:pt idx="12669">
                  <c:v>7293.3400000216834</c:v>
                </c:pt>
                <c:pt idx="12670">
                  <c:v>7293.3600000216838</c:v>
                </c:pt>
                <c:pt idx="12671">
                  <c:v>7293.3800000216834</c:v>
                </c:pt>
                <c:pt idx="12672">
                  <c:v>7293.4000000216802</c:v>
                </c:pt>
                <c:pt idx="12673">
                  <c:v>7293.4200000216824</c:v>
                </c:pt>
                <c:pt idx="12674">
                  <c:v>7293.4400000216801</c:v>
                </c:pt>
                <c:pt idx="12675">
                  <c:v>7293.4600000216924</c:v>
                </c:pt>
                <c:pt idx="12676">
                  <c:v>7293.4800000216801</c:v>
                </c:pt>
                <c:pt idx="12677">
                  <c:v>7293.5000000216914</c:v>
                </c:pt>
                <c:pt idx="12678">
                  <c:v>7293.5200000216937</c:v>
                </c:pt>
                <c:pt idx="12679">
                  <c:v>7293.5400000216914</c:v>
                </c:pt>
                <c:pt idx="12680">
                  <c:v>7293.5600000216937</c:v>
                </c:pt>
                <c:pt idx="12681">
                  <c:v>7293.5800000216914</c:v>
                </c:pt>
                <c:pt idx="12682">
                  <c:v>7293.6000000216936</c:v>
                </c:pt>
                <c:pt idx="12683">
                  <c:v>7293.6200000216941</c:v>
                </c:pt>
                <c:pt idx="12684">
                  <c:v>7293.6400000216936</c:v>
                </c:pt>
                <c:pt idx="12685">
                  <c:v>7293.660000021694</c:v>
                </c:pt>
                <c:pt idx="12686">
                  <c:v>7293.6800000216936</c:v>
                </c:pt>
                <c:pt idx="12687">
                  <c:v>7293.7000000216904</c:v>
                </c:pt>
                <c:pt idx="12688">
                  <c:v>7293.7200000216935</c:v>
                </c:pt>
                <c:pt idx="12689">
                  <c:v>7293.7400000216903</c:v>
                </c:pt>
                <c:pt idx="12690">
                  <c:v>7293.7600000216935</c:v>
                </c:pt>
                <c:pt idx="12691">
                  <c:v>7293.7800000216903</c:v>
                </c:pt>
                <c:pt idx="12692">
                  <c:v>7293.8000000216934</c:v>
                </c:pt>
                <c:pt idx="12693">
                  <c:v>7293.8200000216939</c:v>
                </c:pt>
                <c:pt idx="12694">
                  <c:v>7293.8400000216934</c:v>
                </c:pt>
                <c:pt idx="12695">
                  <c:v>7293.8600000216938</c:v>
                </c:pt>
                <c:pt idx="12696">
                  <c:v>7293.8800000216934</c:v>
                </c:pt>
                <c:pt idx="12697">
                  <c:v>7293.9000000216902</c:v>
                </c:pt>
                <c:pt idx="12698">
                  <c:v>7293.9200000216924</c:v>
                </c:pt>
                <c:pt idx="12699">
                  <c:v>7293.9400000216901</c:v>
                </c:pt>
                <c:pt idx="12700">
                  <c:v>7293.9600000217024</c:v>
                </c:pt>
                <c:pt idx="12701">
                  <c:v>7293.9800000217001</c:v>
                </c:pt>
                <c:pt idx="12702">
                  <c:v>7294.0000000217024</c:v>
                </c:pt>
                <c:pt idx="12703">
                  <c:v>7294.0200000217037</c:v>
                </c:pt>
                <c:pt idx="12704">
                  <c:v>7294.0400000217014</c:v>
                </c:pt>
                <c:pt idx="12705">
                  <c:v>7294.0600000217037</c:v>
                </c:pt>
                <c:pt idx="12706">
                  <c:v>7294.0800000217014</c:v>
                </c:pt>
                <c:pt idx="12707">
                  <c:v>7294.1000000217036</c:v>
                </c:pt>
                <c:pt idx="12708">
                  <c:v>7294.1200000217041</c:v>
                </c:pt>
                <c:pt idx="12709">
                  <c:v>7294.1400000217036</c:v>
                </c:pt>
                <c:pt idx="12710">
                  <c:v>7294.160000021704</c:v>
                </c:pt>
                <c:pt idx="12711">
                  <c:v>7294.1800000217036</c:v>
                </c:pt>
                <c:pt idx="12712">
                  <c:v>7294.2000000217004</c:v>
                </c:pt>
                <c:pt idx="12713">
                  <c:v>7294.2200000217035</c:v>
                </c:pt>
                <c:pt idx="12714">
                  <c:v>7294.2400000217003</c:v>
                </c:pt>
                <c:pt idx="12715">
                  <c:v>7294.2600000217035</c:v>
                </c:pt>
                <c:pt idx="12716">
                  <c:v>7294.2800000217003</c:v>
                </c:pt>
                <c:pt idx="12717">
                  <c:v>7294.3000000217035</c:v>
                </c:pt>
                <c:pt idx="12718">
                  <c:v>7294.3200000217039</c:v>
                </c:pt>
                <c:pt idx="12719">
                  <c:v>7294.3400000217034</c:v>
                </c:pt>
                <c:pt idx="12720">
                  <c:v>7294.3600000217039</c:v>
                </c:pt>
                <c:pt idx="12721">
                  <c:v>7294.3800000217034</c:v>
                </c:pt>
                <c:pt idx="12722">
                  <c:v>7294.4000000217002</c:v>
                </c:pt>
                <c:pt idx="12723">
                  <c:v>7294.4200000217024</c:v>
                </c:pt>
                <c:pt idx="12724">
                  <c:v>7294.4400000217101</c:v>
                </c:pt>
                <c:pt idx="12725">
                  <c:v>7294.4600000217124</c:v>
                </c:pt>
                <c:pt idx="12726">
                  <c:v>7294.4800000217101</c:v>
                </c:pt>
                <c:pt idx="12727">
                  <c:v>7294.5000000217124</c:v>
                </c:pt>
                <c:pt idx="12728">
                  <c:v>7294.5200000217137</c:v>
                </c:pt>
                <c:pt idx="12729">
                  <c:v>7294.5400000217114</c:v>
                </c:pt>
                <c:pt idx="12730">
                  <c:v>7294.5600000217137</c:v>
                </c:pt>
                <c:pt idx="12731">
                  <c:v>7294.5800000217114</c:v>
                </c:pt>
                <c:pt idx="12732">
                  <c:v>7294.6000000217136</c:v>
                </c:pt>
                <c:pt idx="12733">
                  <c:v>7294.6200000217141</c:v>
                </c:pt>
                <c:pt idx="12734">
                  <c:v>7294.6400000217136</c:v>
                </c:pt>
                <c:pt idx="12735">
                  <c:v>7294.660000021714</c:v>
                </c:pt>
                <c:pt idx="12736">
                  <c:v>7294.6800000217136</c:v>
                </c:pt>
                <c:pt idx="12737">
                  <c:v>7294.7000000217104</c:v>
                </c:pt>
                <c:pt idx="12738">
                  <c:v>7294.7200000217135</c:v>
                </c:pt>
                <c:pt idx="12739">
                  <c:v>7294.7400000217103</c:v>
                </c:pt>
                <c:pt idx="12740">
                  <c:v>7294.7600000217135</c:v>
                </c:pt>
                <c:pt idx="12741">
                  <c:v>7294.7800000217103</c:v>
                </c:pt>
                <c:pt idx="12742">
                  <c:v>7294.8000000217135</c:v>
                </c:pt>
                <c:pt idx="12743">
                  <c:v>7294.8200000217139</c:v>
                </c:pt>
                <c:pt idx="12744">
                  <c:v>7294.8400000217134</c:v>
                </c:pt>
                <c:pt idx="12745">
                  <c:v>7294.8600000217139</c:v>
                </c:pt>
                <c:pt idx="12746">
                  <c:v>7294.8800000217234</c:v>
                </c:pt>
                <c:pt idx="12747">
                  <c:v>7294.9000000217202</c:v>
                </c:pt>
                <c:pt idx="12748">
                  <c:v>7294.9200000217224</c:v>
                </c:pt>
                <c:pt idx="12749">
                  <c:v>7294.9400000217202</c:v>
                </c:pt>
                <c:pt idx="12750">
                  <c:v>7294.9600000217224</c:v>
                </c:pt>
                <c:pt idx="12751">
                  <c:v>7294.9800000217201</c:v>
                </c:pt>
                <c:pt idx="12752">
                  <c:v>7295.0000000217224</c:v>
                </c:pt>
                <c:pt idx="12753">
                  <c:v>7295.0200000217237</c:v>
                </c:pt>
                <c:pt idx="12754">
                  <c:v>7295.0400000217214</c:v>
                </c:pt>
                <c:pt idx="12755">
                  <c:v>7295.0600000217237</c:v>
                </c:pt>
                <c:pt idx="12756">
                  <c:v>7295.0800000217214</c:v>
                </c:pt>
                <c:pt idx="12757">
                  <c:v>7295.1000000217236</c:v>
                </c:pt>
                <c:pt idx="12758">
                  <c:v>7295.1200000217241</c:v>
                </c:pt>
                <c:pt idx="12759">
                  <c:v>7295.1400000217236</c:v>
                </c:pt>
                <c:pt idx="12760">
                  <c:v>7295.160000021724</c:v>
                </c:pt>
                <c:pt idx="12761">
                  <c:v>7295.1800000217236</c:v>
                </c:pt>
                <c:pt idx="12762">
                  <c:v>7295.2000000217204</c:v>
                </c:pt>
                <c:pt idx="12763">
                  <c:v>7295.2200000217235</c:v>
                </c:pt>
                <c:pt idx="12764">
                  <c:v>7295.2400000217203</c:v>
                </c:pt>
                <c:pt idx="12765">
                  <c:v>7295.2600000217235</c:v>
                </c:pt>
                <c:pt idx="12766">
                  <c:v>7295.2800000217203</c:v>
                </c:pt>
                <c:pt idx="12767">
                  <c:v>7295.3000000217235</c:v>
                </c:pt>
                <c:pt idx="12768">
                  <c:v>7295.3200000217239</c:v>
                </c:pt>
                <c:pt idx="12769">
                  <c:v>7295.3400000217334</c:v>
                </c:pt>
                <c:pt idx="12770">
                  <c:v>7295.3600000217339</c:v>
                </c:pt>
                <c:pt idx="12771">
                  <c:v>7295.3800000217334</c:v>
                </c:pt>
                <c:pt idx="12772">
                  <c:v>7295.4000000217302</c:v>
                </c:pt>
                <c:pt idx="12773">
                  <c:v>7295.4200000217324</c:v>
                </c:pt>
                <c:pt idx="12774">
                  <c:v>7295.4400000217302</c:v>
                </c:pt>
                <c:pt idx="12775">
                  <c:v>7295.4600000217324</c:v>
                </c:pt>
                <c:pt idx="12776">
                  <c:v>7295.4800000217301</c:v>
                </c:pt>
                <c:pt idx="12777">
                  <c:v>7295.5000000217324</c:v>
                </c:pt>
                <c:pt idx="12778">
                  <c:v>7295.5200000217337</c:v>
                </c:pt>
                <c:pt idx="12779">
                  <c:v>7295.5400000217314</c:v>
                </c:pt>
                <c:pt idx="12780">
                  <c:v>7295.5600000217337</c:v>
                </c:pt>
                <c:pt idx="12781">
                  <c:v>7295.5800000217314</c:v>
                </c:pt>
                <c:pt idx="12782">
                  <c:v>7295.6000000217336</c:v>
                </c:pt>
                <c:pt idx="12783">
                  <c:v>7295.6200000217341</c:v>
                </c:pt>
                <c:pt idx="12784">
                  <c:v>7295.6400000217336</c:v>
                </c:pt>
                <c:pt idx="12785">
                  <c:v>7295.660000021734</c:v>
                </c:pt>
                <c:pt idx="12786">
                  <c:v>7295.6800000217336</c:v>
                </c:pt>
                <c:pt idx="12787">
                  <c:v>7295.7000000217304</c:v>
                </c:pt>
                <c:pt idx="12788">
                  <c:v>7295.7200000217335</c:v>
                </c:pt>
                <c:pt idx="12789">
                  <c:v>7295.7400000217303</c:v>
                </c:pt>
                <c:pt idx="12790">
                  <c:v>7295.7600000217335</c:v>
                </c:pt>
                <c:pt idx="12791">
                  <c:v>7295.7800000217303</c:v>
                </c:pt>
                <c:pt idx="12792">
                  <c:v>7295.8000000217435</c:v>
                </c:pt>
                <c:pt idx="12793">
                  <c:v>7295.8200000217439</c:v>
                </c:pt>
                <c:pt idx="12794">
                  <c:v>7295.8400000217434</c:v>
                </c:pt>
                <c:pt idx="12795">
                  <c:v>7295.8600000217439</c:v>
                </c:pt>
                <c:pt idx="12796">
                  <c:v>7295.8800000217434</c:v>
                </c:pt>
                <c:pt idx="12797">
                  <c:v>7295.9000000217402</c:v>
                </c:pt>
                <c:pt idx="12798">
                  <c:v>7295.9200000217434</c:v>
                </c:pt>
                <c:pt idx="12799">
                  <c:v>7295.9400000217402</c:v>
                </c:pt>
                <c:pt idx="12800">
                  <c:v>7295.9600000217424</c:v>
                </c:pt>
                <c:pt idx="12801">
                  <c:v>7295.9800000217401</c:v>
                </c:pt>
                <c:pt idx="12802">
                  <c:v>7296.0000000217424</c:v>
                </c:pt>
                <c:pt idx="12803">
                  <c:v>7296.0200000217437</c:v>
                </c:pt>
                <c:pt idx="12804">
                  <c:v>7296.0400000217414</c:v>
                </c:pt>
                <c:pt idx="12805">
                  <c:v>7296.0600000217437</c:v>
                </c:pt>
                <c:pt idx="12806">
                  <c:v>7296.0800000217414</c:v>
                </c:pt>
                <c:pt idx="12807">
                  <c:v>7296.1000000217437</c:v>
                </c:pt>
                <c:pt idx="12808">
                  <c:v>7296.120000021745</c:v>
                </c:pt>
                <c:pt idx="12809">
                  <c:v>7296.1400000217436</c:v>
                </c:pt>
                <c:pt idx="12810">
                  <c:v>7296.1600000217441</c:v>
                </c:pt>
                <c:pt idx="12811">
                  <c:v>7296.1800000217436</c:v>
                </c:pt>
                <c:pt idx="12812">
                  <c:v>7296.2000000217404</c:v>
                </c:pt>
                <c:pt idx="12813">
                  <c:v>7296.2200000217435</c:v>
                </c:pt>
                <c:pt idx="12814">
                  <c:v>7296.2400000217403</c:v>
                </c:pt>
                <c:pt idx="12815">
                  <c:v>7296.2600000217535</c:v>
                </c:pt>
                <c:pt idx="12816">
                  <c:v>7296.2800000217503</c:v>
                </c:pt>
                <c:pt idx="12817">
                  <c:v>7296.3000000217535</c:v>
                </c:pt>
                <c:pt idx="12818">
                  <c:v>7296.3200000217539</c:v>
                </c:pt>
                <c:pt idx="12819">
                  <c:v>7296.3400000217534</c:v>
                </c:pt>
                <c:pt idx="12820">
                  <c:v>7296.3600000217539</c:v>
                </c:pt>
                <c:pt idx="12821">
                  <c:v>7296.3800000217534</c:v>
                </c:pt>
                <c:pt idx="12822">
                  <c:v>7296.4000000217502</c:v>
                </c:pt>
                <c:pt idx="12823">
                  <c:v>7296.4200000217534</c:v>
                </c:pt>
                <c:pt idx="12824">
                  <c:v>7296.4400000217502</c:v>
                </c:pt>
                <c:pt idx="12825">
                  <c:v>7296.4600000217524</c:v>
                </c:pt>
                <c:pt idx="12826">
                  <c:v>7296.4800000217501</c:v>
                </c:pt>
                <c:pt idx="12827">
                  <c:v>7296.5000000217524</c:v>
                </c:pt>
                <c:pt idx="12828">
                  <c:v>7296.5200000217537</c:v>
                </c:pt>
                <c:pt idx="12829">
                  <c:v>7296.5400000217514</c:v>
                </c:pt>
                <c:pt idx="12830">
                  <c:v>7296.5600000217537</c:v>
                </c:pt>
                <c:pt idx="12831">
                  <c:v>7296.5800000217514</c:v>
                </c:pt>
                <c:pt idx="12832">
                  <c:v>7296.6000000217537</c:v>
                </c:pt>
                <c:pt idx="12833">
                  <c:v>7296.6200000217541</c:v>
                </c:pt>
                <c:pt idx="12834">
                  <c:v>7296.6400000217536</c:v>
                </c:pt>
                <c:pt idx="12835">
                  <c:v>7296.6600000217541</c:v>
                </c:pt>
                <c:pt idx="12836">
                  <c:v>7296.6800000217536</c:v>
                </c:pt>
                <c:pt idx="12837">
                  <c:v>7296.7000000217504</c:v>
                </c:pt>
                <c:pt idx="12838">
                  <c:v>7296.7200000217636</c:v>
                </c:pt>
                <c:pt idx="12839">
                  <c:v>7296.7400000217604</c:v>
                </c:pt>
                <c:pt idx="12840">
                  <c:v>7296.7600000217635</c:v>
                </c:pt>
                <c:pt idx="12841">
                  <c:v>7296.7800000217603</c:v>
                </c:pt>
                <c:pt idx="12842">
                  <c:v>7296.8000000217635</c:v>
                </c:pt>
                <c:pt idx="12843">
                  <c:v>7296.8200000217639</c:v>
                </c:pt>
                <c:pt idx="12844">
                  <c:v>7296.8400000217634</c:v>
                </c:pt>
                <c:pt idx="12845">
                  <c:v>7296.8600000217639</c:v>
                </c:pt>
                <c:pt idx="12846">
                  <c:v>7296.8800000217634</c:v>
                </c:pt>
                <c:pt idx="12847">
                  <c:v>7296.9000000217602</c:v>
                </c:pt>
                <c:pt idx="12848">
                  <c:v>7296.9200000217634</c:v>
                </c:pt>
                <c:pt idx="12849">
                  <c:v>7296.9400000217602</c:v>
                </c:pt>
                <c:pt idx="12850">
                  <c:v>7296.9600000217624</c:v>
                </c:pt>
                <c:pt idx="12851">
                  <c:v>7296.9800000217601</c:v>
                </c:pt>
                <c:pt idx="12852">
                  <c:v>7297.0000000217624</c:v>
                </c:pt>
                <c:pt idx="12853">
                  <c:v>7297.0200000217637</c:v>
                </c:pt>
                <c:pt idx="12854">
                  <c:v>7297.0400000217614</c:v>
                </c:pt>
                <c:pt idx="12855">
                  <c:v>7297.0600000217637</c:v>
                </c:pt>
                <c:pt idx="12856">
                  <c:v>7297.0800000217614</c:v>
                </c:pt>
                <c:pt idx="12857">
                  <c:v>7297.1000000217637</c:v>
                </c:pt>
                <c:pt idx="12858">
                  <c:v>7297.1200000217641</c:v>
                </c:pt>
                <c:pt idx="12859">
                  <c:v>7297.1400000217636</c:v>
                </c:pt>
                <c:pt idx="12860">
                  <c:v>7297.1600000217641</c:v>
                </c:pt>
                <c:pt idx="12861">
                  <c:v>7297.1800000217736</c:v>
                </c:pt>
                <c:pt idx="12862">
                  <c:v>7297.2000000217704</c:v>
                </c:pt>
                <c:pt idx="12863">
                  <c:v>7297.2200000217736</c:v>
                </c:pt>
                <c:pt idx="12864">
                  <c:v>7297.2400000217704</c:v>
                </c:pt>
                <c:pt idx="12865">
                  <c:v>7297.2600000217735</c:v>
                </c:pt>
                <c:pt idx="12866">
                  <c:v>7297.2800000217703</c:v>
                </c:pt>
                <c:pt idx="12867">
                  <c:v>7297.3000000217735</c:v>
                </c:pt>
                <c:pt idx="12868">
                  <c:v>7297.3200000217739</c:v>
                </c:pt>
                <c:pt idx="12869">
                  <c:v>7297.3400000217734</c:v>
                </c:pt>
                <c:pt idx="12870">
                  <c:v>7297.3600000217739</c:v>
                </c:pt>
                <c:pt idx="12871">
                  <c:v>7297.3800000217734</c:v>
                </c:pt>
                <c:pt idx="12872">
                  <c:v>7297.4000000217702</c:v>
                </c:pt>
                <c:pt idx="12873">
                  <c:v>7297.4200000217734</c:v>
                </c:pt>
                <c:pt idx="12874">
                  <c:v>7297.4400000217702</c:v>
                </c:pt>
                <c:pt idx="12875">
                  <c:v>7297.4600000217724</c:v>
                </c:pt>
                <c:pt idx="12876">
                  <c:v>7297.4800000217701</c:v>
                </c:pt>
                <c:pt idx="12877">
                  <c:v>7297.5000000217724</c:v>
                </c:pt>
                <c:pt idx="12878">
                  <c:v>7297.5200000217737</c:v>
                </c:pt>
                <c:pt idx="12879">
                  <c:v>7297.5400000217714</c:v>
                </c:pt>
                <c:pt idx="12880">
                  <c:v>7297.5600000217737</c:v>
                </c:pt>
                <c:pt idx="12881">
                  <c:v>7297.5800000217714</c:v>
                </c:pt>
                <c:pt idx="12882">
                  <c:v>7297.6000000217737</c:v>
                </c:pt>
                <c:pt idx="12883">
                  <c:v>7297.6200000217841</c:v>
                </c:pt>
                <c:pt idx="12884">
                  <c:v>7297.6400000217836</c:v>
                </c:pt>
                <c:pt idx="12885">
                  <c:v>7297.6600000217841</c:v>
                </c:pt>
                <c:pt idx="12886">
                  <c:v>7297.6800000217836</c:v>
                </c:pt>
                <c:pt idx="12887">
                  <c:v>7297.7000000217804</c:v>
                </c:pt>
                <c:pt idx="12888">
                  <c:v>7297.7200000217836</c:v>
                </c:pt>
                <c:pt idx="12889">
                  <c:v>7297.7400000217804</c:v>
                </c:pt>
                <c:pt idx="12890">
                  <c:v>7297.7600000217835</c:v>
                </c:pt>
                <c:pt idx="12891">
                  <c:v>7297.7800000217803</c:v>
                </c:pt>
                <c:pt idx="12892">
                  <c:v>7297.8000000217835</c:v>
                </c:pt>
                <c:pt idx="12893">
                  <c:v>7297.8200000217839</c:v>
                </c:pt>
                <c:pt idx="12894">
                  <c:v>7297.8400000217835</c:v>
                </c:pt>
                <c:pt idx="12895">
                  <c:v>7297.8600000217839</c:v>
                </c:pt>
                <c:pt idx="12896">
                  <c:v>7297.8800000217834</c:v>
                </c:pt>
                <c:pt idx="12897">
                  <c:v>7297.9000000217802</c:v>
                </c:pt>
                <c:pt idx="12898">
                  <c:v>7297.9200000217834</c:v>
                </c:pt>
                <c:pt idx="12899">
                  <c:v>7297.9400000217802</c:v>
                </c:pt>
                <c:pt idx="12900">
                  <c:v>7297.9600000217824</c:v>
                </c:pt>
                <c:pt idx="12901">
                  <c:v>7297.9800000217801</c:v>
                </c:pt>
                <c:pt idx="12902">
                  <c:v>7298.0000000217824</c:v>
                </c:pt>
                <c:pt idx="12903">
                  <c:v>7298.0200000217837</c:v>
                </c:pt>
                <c:pt idx="12904">
                  <c:v>7298.0400000217824</c:v>
                </c:pt>
                <c:pt idx="12905">
                  <c:v>7298.0600000217837</c:v>
                </c:pt>
                <c:pt idx="12906">
                  <c:v>7298.0800000217914</c:v>
                </c:pt>
                <c:pt idx="12907">
                  <c:v>7298.1000000217937</c:v>
                </c:pt>
                <c:pt idx="12908">
                  <c:v>7298.1200000217941</c:v>
                </c:pt>
                <c:pt idx="12909">
                  <c:v>7298.1400000217936</c:v>
                </c:pt>
                <c:pt idx="12910">
                  <c:v>7298.1600000217941</c:v>
                </c:pt>
                <c:pt idx="12911">
                  <c:v>7298.1800000217936</c:v>
                </c:pt>
                <c:pt idx="12912">
                  <c:v>7298.2000000217904</c:v>
                </c:pt>
                <c:pt idx="12913">
                  <c:v>7298.2200000217936</c:v>
                </c:pt>
                <c:pt idx="12914">
                  <c:v>7298.2400000217904</c:v>
                </c:pt>
                <c:pt idx="12915">
                  <c:v>7298.2600000217935</c:v>
                </c:pt>
                <c:pt idx="12916">
                  <c:v>7298.2800000217903</c:v>
                </c:pt>
                <c:pt idx="12917">
                  <c:v>7298.3000000217935</c:v>
                </c:pt>
                <c:pt idx="12918">
                  <c:v>7298.3200000217939</c:v>
                </c:pt>
                <c:pt idx="12919">
                  <c:v>7298.3400000217935</c:v>
                </c:pt>
                <c:pt idx="12920">
                  <c:v>7298.3600000217939</c:v>
                </c:pt>
                <c:pt idx="12921">
                  <c:v>7298.3800000217934</c:v>
                </c:pt>
                <c:pt idx="12922">
                  <c:v>7298.4000000217902</c:v>
                </c:pt>
                <c:pt idx="12923">
                  <c:v>7298.4200000217934</c:v>
                </c:pt>
                <c:pt idx="12924">
                  <c:v>7298.4400000217902</c:v>
                </c:pt>
                <c:pt idx="12925">
                  <c:v>7298.4600000217924</c:v>
                </c:pt>
                <c:pt idx="12926">
                  <c:v>7298.4800000217901</c:v>
                </c:pt>
                <c:pt idx="12927">
                  <c:v>7298.5000000218024</c:v>
                </c:pt>
                <c:pt idx="12928">
                  <c:v>7298.5200000217937</c:v>
                </c:pt>
                <c:pt idx="12929">
                  <c:v>7298.5400000218024</c:v>
                </c:pt>
                <c:pt idx="12930">
                  <c:v>7298.5600000218037</c:v>
                </c:pt>
                <c:pt idx="12931">
                  <c:v>7298.5800000218014</c:v>
                </c:pt>
                <c:pt idx="12932">
                  <c:v>7298.6000000218037</c:v>
                </c:pt>
                <c:pt idx="12933">
                  <c:v>7298.6200000218041</c:v>
                </c:pt>
                <c:pt idx="12934">
                  <c:v>7298.6400000218036</c:v>
                </c:pt>
                <c:pt idx="12935">
                  <c:v>7298.6600000218041</c:v>
                </c:pt>
                <c:pt idx="12936">
                  <c:v>7298.6800000218036</c:v>
                </c:pt>
                <c:pt idx="12937">
                  <c:v>7298.7000000218004</c:v>
                </c:pt>
                <c:pt idx="12938">
                  <c:v>7298.7200000218036</c:v>
                </c:pt>
                <c:pt idx="12939">
                  <c:v>7298.7400000218004</c:v>
                </c:pt>
                <c:pt idx="12940">
                  <c:v>7298.7600000218035</c:v>
                </c:pt>
                <c:pt idx="12941">
                  <c:v>7298.7800000218003</c:v>
                </c:pt>
                <c:pt idx="12942">
                  <c:v>7298.8000000218035</c:v>
                </c:pt>
                <c:pt idx="12943">
                  <c:v>7298.8200000218039</c:v>
                </c:pt>
                <c:pt idx="12944">
                  <c:v>7298.8400000218035</c:v>
                </c:pt>
                <c:pt idx="12945">
                  <c:v>7298.8600000218039</c:v>
                </c:pt>
                <c:pt idx="12946">
                  <c:v>7298.8800000218034</c:v>
                </c:pt>
                <c:pt idx="12947">
                  <c:v>7298.9000000218002</c:v>
                </c:pt>
                <c:pt idx="12948">
                  <c:v>7298.9200000218034</c:v>
                </c:pt>
                <c:pt idx="12949">
                  <c:v>7298.9400000218002</c:v>
                </c:pt>
                <c:pt idx="12950">
                  <c:v>7298.9600000218024</c:v>
                </c:pt>
                <c:pt idx="12951">
                  <c:v>7298.9800000218002</c:v>
                </c:pt>
                <c:pt idx="12952">
                  <c:v>7299.0000000218024</c:v>
                </c:pt>
                <c:pt idx="12953">
                  <c:v>7299.0200000218138</c:v>
                </c:pt>
                <c:pt idx="12954">
                  <c:v>7299.0400000218124</c:v>
                </c:pt>
                <c:pt idx="12955">
                  <c:v>7299.0600000218137</c:v>
                </c:pt>
                <c:pt idx="12956">
                  <c:v>7299.0800000218114</c:v>
                </c:pt>
                <c:pt idx="12957">
                  <c:v>7299.1000000218137</c:v>
                </c:pt>
                <c:pt idx="12958">
                  <c:v>7299.1200000218141</c:v>
                </c:pt>
                <c:pt idx="12959">
                  <c:v>7299.1400000218136</c:v>
                </c:pt>
                <c:pt idx="12960">
                  <c:v>7299.1600000218141</c:v>
                </c:pt>
                <c:pt idx="12961">
                  <c:v>7299.1800000218136</c:v>
                </c:pt>
                <c:pt idx="12962">
                  <c:v>7299.2000000218104</c:v>
                </c:pt>
                <c:pt idx="12963">
                  <c:v>7299.2200000218136</c:v>
                </c:pt>
                <c:pt idx="12964">
                  <c:v>7299.2400000218104</c:v>
                </c:pt>
                <c:pt idx="12965">
                  <c:v>7299.2600000218135</c:v>
                </c:pt>
                <c:pt idx="12966">
                  <c:v>7299.2800000218103</c:v>
                </c:pt>
                <c:pt idx="12967">
                  <c:v>7299.3000000218135</c:v>
                </c:pt>
                <c:pt idx="12968">
                  <c:v>7299.3200000218139</c:v>
                </c:pt>
                <c:pt idx="12969">
                  <c:v>7299.3400000218135</c:v>
                </c:pt>
                <c:pt idx="12970">
                  <c:v>7299.3600000218139</c:v>
                </c:pt>
                <c:pt idx="12971">
                  <c:v>7299.3800000218134</c:v>
                </c:pt>
                <c:pt idx="12972">
                  <c:v>7299.4000000218102</c:v>
                </c:pt>
                <c:pt idx="12973">
                  <c:v>7299.4200000218134</c:v>
                </c:pt>
                <c:pt idx="12974">
                  <c:v>7299.4400000218102</c:v>
                </c:pt>
                <c:pt idx="12975">
                  <c:v>7299.4600000218124</c:v>
                </c:pt>
                <c:pt idx="12976">
                  <c:v>7299.4800000218202</c:v>
                </c:pt>
                <c:pt idx="12977">
                  <c:v>7299.5000000218224</c:v>
                </c:pt>
                <c:pt idx="12978">
                  <c:v>7299.5200000218238</c:v>
                </c:pt>
                <c:pt idx="12979">
                  <c:v>7299.5400000218224</c:v>
                </c:pt>
                <c:pt idx="12980">
                  <c:v>7299.5600000218237</c:v>
                </c:pt>
                <c:pt idx="12981">
                  <c:v>7299.5800000218214</c:v>
                </c:pt>
                <c:pt idx="12982">
                  <c:v>7299.6000000218237</c:v>
                </c:pt>
                <c:pt idx="12983">
                  <c:v>7299.6200000218241</c:v>
                </c:pt>
                <c:pt idx="12984">
                  <c:v>7299.6400000218237</c:v>
                </c:pt>
                <c:pt idx="12985">
                  <c:v>7299.660000021825</c:v>
                </c:pt>
                <c:pt idx="12986">
                  <c:v>7299.6800000218236</c:v>
                </c:pt>
                <c:pt idx="12987">
                  <c:v>7299.7000000218204</c:v>
                </c:pt>
                <c:pt idx="12988">
                  <c:v>7299.7200000218236</c:v>
                </c:pt>
                <c:pt idx="12989">
                  <c:v>7299.7400000218204</c:v>
                </c:pt>
                <c:pt idx="12990">
                  <c:v>7299.7600000218235</c:v>
                </c:pt>
                <c:pt idx="12991">
                  <c:v>7299.7800000218203</c:v>
                </c:pt>
                <c:pt idx="12992">
                  <c:v>7299.8000000218235</c:v>
                </c:pt>
                <c:pt idx="12993">
                  <c:v>7299.8200000218239</c:v>
                </c:pt>
                <c:pt idx="12994">
                  <c:v>7299.8400000218235</c:v>
                </c:pt>
                <c:pt idx="12995">
                  <c:v>7299.8600000218239</c:v>
                </c:pt>
                <c:pt idx="12996">
                  <c:v>7299.8800000218234</c:v>
                </c:pt>
                <c:pt idx="12997">
                  <c:v>7299.9000000218202</c:v>
                </c:pt>
                <c:pt idx="12998">
                  <c:v>7299.9200000218334</c:v>
                </c:pt>
                <c:pt idx="12999">
                  <c:v>7299.9400000218302</c:v>
                </c:pt>
                <c:pt idx="13000">
                  <c:v>7299.9600000218334</c:v>
                </c:pt>
                <c:pt idx="13001">
                  <c:v>7299.9800000218302</c:v>
                </c:pt>
                <c:pt idx="13002">
                  <c:v>7300.0000000218324</c:v>
                </c:pt>
                <c:pt idx="13003">
                  <c:v>7300.0200000218338</c:v>
                </c:pt>
                <c:pt idx="13004">
                  <c:v>7300.0400000218324</c:v>
                </c:pt>
                <c:pt idx="13005">
                  <c:v>7300.0600000218337</c:v>
                </c:pt>
                <c:pt idx="13006">
                  <c:v>7300.0800000218314</c:v>
                </c:pt>
                <c:pt idx="13007">
                  <c:v>7300.1000000218337</c:v>
                </c:pt>
                <c:pt idx="13008">
                  <c:v>7300.1200000218341</c:v>
                </c:pt>
                <c:pt idx="13009">
                  <c:v>7300.1400000218337</c:v>
                </c:pt>
                <c:pt idx="13010">
                  <c:v>7300.1600000218341</c:v>
                </c:pt>
                <c:pt idx="13011">
                  <c:v>7300.1800000218336</c:v>
                </c:pt>
                <c:pt idx="13012">
                  <c:v>7300.2000000218304</c:v>
                </c:pt>
                <c:pt idx="13013">
                  <c:v>7300.2200000218336</c:v>
                </c:pt>
                <c:pt idx="13014">
                  <c:v>7300.2400000218304</c:v>
                </c:pt>
                <c:pt idx="13015">
                  <c:v>7300.2600000218335</c:v>
                </c:pt>
                <c:pt idx="13016">
                  <c:v>7300.2800000218303</c:v>
                </c:pt>
                <c:pt idx="13017">
                  <c:v>7300.3000000218335</c:v>
                </c:pt>
                <c:pt idx="13018">
                  <c:v>7300.3200000218339</c:v>
                </c:pt>
                <c:pt idx="13019">
                  <c:v>7300.3400000218335</c:v>
                </c:pt>
                <c:pt idx="13020">
                  <c:v>7300.3600000218339</c:v>
                </c:pt>
                <c:pt idx="13021">
                  <c:v>7300.3800000218434</c:v>
                </c:pt>
                <c:pt idx="13022">
                  <c:v>7300.4000000218402</c:v>
                </c:pt>
                <c:pt idx="13023">
                  <c:v>7300.4200000218434</c:v>
                </c:pt>
                <c:pt idx="13024">
                  <c:v>7300.4400000218402</c:v>
                </c:pt>
                <c:pt idx="13025">
                  <c:v>7300.4600000218434</c:v>
                </c:pt>
                <c:pt idx="13026">
                  <c:v>7300.4800000218402</c:v>
                </c:pt>
                <c:pt idx="13027">
                  <c:v>7300.5000000218424</c:v>
                </c:pt>
                <c:pt idx="13028">
                  <c:v>7300.5200000218438</c:v>
                </c:pt>
                <c:pt idx="13029">
                  <c:v>7300.5400000218424</c:v>
                </c:pt>
                <c:pt idx="13030">
                  <c:v>7300.5600000218437</c:v>
                </c:pt>
                <c:pt idx="13031">
                  <c:v>7300.5800000218414</c:v>
                </c:pt>
                <c:pt idx="13032">
                  <c:v>7300.6000000218437</c:v>
                </c:pt>
                <c:pt idx="13033">
                  <c:v>7300.6200000218441</c:v>
                </c:pt>
                <c:pt idx="13034">
                  <c:v>7300.6400000218437</c:v>
                </c:pt>
                <c:pt idx="13035">
                  <c:v>7300.6600000218441</c:v>
                </c:pt>
                <c:pt idx="13036">
                  <c:v>7300.6800000218436</c:v>
                </c:pt>
                <c:pt idx="13037">
                  <c:v>7300.7000000218404</c:v>
                </c:pt>
                <c:pt idx="13038">
                  <c:v>7300.7200000218436</c:v>
                </c:pt>
                <c:pt idx="13039">
                  <c:v>7300.7400000218404</c:v>
                </c:pt>
                <c:pt idx="13040">
                  <c:v>7300.7600000218436</c:v>
                </c:pt>
                <c:pt idx="13041">
                  <c:v>7300.7800000218404</c:v>
                </c:pt>
                <c:pt idx="13042">
                  <c:v>7300.8000000218435</c:v>
                </c:pt>
                <c:pt idx="13043">
                  <c:v>7300.820000021844</c:v>
                </c:pt>
                <c:pt idx="13044">
                  <c:v>7300.8400000218535</c:v>
                </c:pt>
                <c:pt idx="13045">
                  <c:v>7300.8600000218539</c:v>
                </c:pt>
                <c:pt idx="13046">
                  <c:v>7300.8800000218534</c:v>
                </c:pt>
                <c:pt idx="13047">
                  <c:v>7300.9000000218502</c:v>
                </c:pt>
                <c:pt idx="13048">
                  <c:v>7300.9200000218534</c:v>
                </c:pt>
                <c:pt idx="13049">
                  <c:v>7300.9400000218502</c:v>
                </c:pt>
                <c:pt idx="13050">
                  <c:v>7300.9600000218534</c:v>
                </c:pt>
                <c:pt idx="13051">
                  <c:v>7300.9800000218502</c:v>
                </c:pt>
                <c:pt idx="13052">
                  <c:v>7301.0000000218524</c:v>
                </c:pt>
                <c:pt idx="13053">
                  <c:v>7301.0200000218538</c:v>
                </c:pt>
                <c:pt idx="13054">
                  <c:v>7301.0400000218524</c:v>
                </c:pt>
                <c:pt idx="13055">
                  <c:v>7301.0600000218537</c:v>
                </c:pt>
                <c:pt idx="13056">
                  <c:v>7301.0800000218514</c:v>
                </c:pt>
                <c:pt idx="13057">
                  <c:v>7301.1000000218537</c:v>
                </c:pt>
                <c:pt idx="13058">
                  <c:v>7301.1200000218541</c:v>
                </c:pt>
                <c:pt idx="13059">
                  <c:v>7301.1400000218537</c:v>
                </c:pt>
                <c:pt idx="13060">
                  <c:v>7301.1600000218541</c:v>
                </c:pt>
                <c:pt idx="13061">
                  <c:v>7301.1800000218536</c:v>
                </c:pt>
                <c:pt idx="13062">
                  <c:v>7301.2000000218504</c:v>
                </c:pt>
                <c:pt idx="13063">
                  <c:v>7301.2200000218536</c:v>
                </c:pt>
                <c:pt idx="13064">
                  <c:v>7301.2400000218504</c:v>
                </c:pt>
                <c:pt idx="13065">
                  <c:v>7301.2600000218536</c:v>
                </c:pt>
                <c:pt idx="13066">
                  <c:v>7301.2800000218504</c:v>
                </c:pt>
                <c:pt idx="13067">
                  <c:v>7301.3000000218635</c:v>
                </c:pt>
                <c:pt idx="13068">
                  <c:v>7301.320000021864</c:v>
                </c:pt>
                <c:pt idx="13069">
                  <c:v>7301.3400000218635</c:v>
                </c:pt>
                <c:pt idx="13070">
                  <c:v>7301.3600000218639</c:v>
                </c:pt>
                <c:pt idx="13071">
                  <c:v>7301.3800000218635</c:v>
                </c:pt>
                <c:pt idx="13072">
                  <c:v>7301.4000000218603</c:v>
                </c:pt>
                <c:pt idx="13073">
                  <c:v>7301.4200000218634</c:v>
                </c:pt>
                <c:pt idx="13074">
                  <c:v>7301.4400000218602</c:v>
                </c:pt>
                <c:pt idx="13075">
                  <c:v>7301.4600000218634</c:v>
                </c:pt>
                <c:pt idx="13076">
                  <c:v>7301.4800000218602</c:v>
                </c:pt>
                <c:pt idx="13077">
                  <c:v>7301.5000000218624</c:v>
                </c:pt>
                <c:pt idx="13078">
                  <c:v>7301.5200000218638</c:v>
                </c:pt>
                <c:pt idx="13079">
                  <c:v>7301.5400000218624</c:v>
                </c:pt>
                <c:pt idx="13080">
                  <c:v>7301.5600000218637</c:v>
                </c:pt>
                <c:pt idx="13081">
                  <c:v>7301.5800000218624</c:v>
                </c:pt>
                <c:pt idx="13082">
                  <c:v>7301.6000000218637</c:v>
                </c:pt>
                <c:pt idx="13083">
                  <c:v>7301.6200000218641</c:v>
                </c:pt>
                <c:pt idx="13084">
                  <c:v>7301.6400000218637</c:v>
                </c:pt>
                <c:pt idx="13085">
                  <c:v>7301.6600000218641</c:v>
                </c:pt>
                <c:pt idx="13086">
                  <c:v>7301.6800000218636</c:v>
                </c:pt>
                <c:pt idx="13087">
                  <c:v>7301.7000000218604</c:v>
                </c:pt>
                <c:pt idx="13088">
                  <c:v>7301.7200000218636</c:v>
                </c:pt>
                <c:pt idx="13089">
                  <c:v>7301.7400000218604</c:v>
                </c:pt>
                <c:pt idx="13090">
                  <c:v>7301.7600000218736</c:v>
                </c:pt>
                <c:pt idx="13091">
                  <c:v>7301.7800000218704</c:v>
                </c:pt>
                <c:pt idx="13092">
                  <c:v>7301.8000000218735</c:v>
                </c:pt>
                <c:pt idx="13093">
                  <c:v>7301.820000021874</c:v>
                </c:pt>
                <c:pt idx="13094">
                  <c:v>7301.8400000218735</c:v>
                </c:pt>
                <c:pt idx="13095">
                  <c:v>7301.8600000218739</c:v>
                </c:pt>
                <c:pt idx="13096">
                  <c:v>7301.8800000218735</c:v>
                </c:pt>
                <c:pt idx="13097">
                  <c:v>7301.9000000218703</c:v>
                </c:pt>
                <c:pt idx="13098">
                  <c:v>7301.9200000218734</c:v>
                </c:pt>
                <c:pt idx="13099">
                  <c:v>7301.9400000218702</c:v>
                </c:pt>
                <c:pt idx="13100">
                  <c:v>7301.9600000218734</c:v>
                </c:pt>
                <c:pt idx="13101">
                  <c:v>7301.9800000218702</c:v>
                </c:pt>
                <c:pt idx="13102">
                  <c:v>7302.0000000218724</c:v>
                </c:pt>
                <c:pt idx="13103">
                  <c:v>7302.0200000218738</c:v>
                </c:pt>
                <c:pt idx="13104">
                  <c:v>7302.0400000218724</c:v>
                </c:pt>
                <c:pt idx="13105">
                  <c:v>7302.0600000218737</c:v>
                </c:pt>
                <c:pt idx="13106">
                  <c:v>7302.0800000218724</c:v>
                </c:pt>
                <c:pt idx="13107">
                  <c:v>7302.1000000218737</c:v>
                </c:pt>
                <c:pt idx="13108">
                  <c:v>7302.1200000218741</c:v>
                </c:pt>
                <c:pt idx="13109">
                  <c:v>7302.1400000218737</c:v>
                </c:pt>
                <c:pt idx="13110">
                  <c:v>7302.1600000218741</c:v>
                </c:pt>
                <c:pt idx="13111">
                  <c:v>7302.1800000218736</c:v>
                </c:pt>
                <c:pt idx="13112">
                  <c:v>7302.2000000218704</c:v>
                </c:pt>
                <c:pt idx="13113">
                  <c:v>7302.2200000218836</c:v>
                </c:pt>
                <c:pt idx="13114">
                  <c:v>7302.2400000218804</c:v>
                </c:pt>
                <c:pt idx="13115">
                  <c:v>7302.2600000218836</c:v>
                </c:pt>
                <c:pt idx="13116">
                  <c:v>7302.2800000218804</c:v>
                </c:pt>
                <c:pt idx="13117">
                  <c:v>7302.3000000218835</c:v>
                </c:pt>
                <c:pt idx="13118">
                  <c:v>7302.320000021884</c:v>
                </c:pt>
                <c:pt idx="13119">
                  <c:v>7302.3400000218835</c:v>
                </c:pt>
                <c:pt idx="13120">
                  <c:v>7302.3600000218839</c:v>
                </c:pt>
                <c:pt idx="13121">
                  <c:v>7302.3800000218835</c:v>
                </c:pt>
                <c:pt idx="13122">
                  <c:v>7302.4000000218803</c:v>
                </c:pt>
                <c:pt idx="13123">
                  <c:v>7302.4200000218834</c:v>
                </c:pt>
                <c:pt idx="13124">
                  <c:v>7302.4400000218802</c:v>
                </c:pt>
                <c:pt idx="13125">
                  <c:v>7302.4600000218834</c:v>
                </c:pt>
                <c:pt idx="13126">
                  <c:v>7302.4800000218802</c:v>
                </c:pt>
                <c:pt idx="13127">
                  <c:v>7302.5000000218824</c:v>
                </c:pt>
                <c:pt idx="13128">
                  <c:v>7302.5200000218838</c:v>
                </c:pt>
                <c:pt idx="13129">
                  <c:v>7302.5400000218824</c:v>
                </c:pt>
                <c:pt idx="13130">
                  <c:v>7302.5600000218838</c:v>
                </c:pt>
                <c:pt idx="13131">
                  <c:v>7302.5800000218824</c:v>
                </c:pt>
                <c:pt idx="13132">
                  <c:v>7302.6000000218837</c:v>
                </c:pt>
                <c:pt idx="13133">
                  <c:v>7302.6200000218842</c:v>
                </c:pt>
                <c:pt idx="13134">
                  <c:v>7302.6400000218837</c:v>
                </c:pt>
                <c:pt idx="13135">
                  <c:v>7302.6600000218941</c:v>
                </c:pt>
                <c:pt idx="13136">
                  <c:v>7302.6800000218936</c:v>
                </c:pt>
                <c:pt idx="13137">
                  <c:v>7302.7000000218904</c:v>
                </c:pt>
                <c:pt idx="13138">
                  <c:v>7302.7200000218936</c:v>
                </c:pt>
                <c:pt idx="13139">
                  <c:v>7302.7400000218904</c:v>
                </c:pt>
                <c:pt idx="13140">
                  <c:v>7302.7600000218936</c:v>
                </c:pt>
                <c:pt idx="13141">
                  <c:v>7302.7800000218904</c:v>
                </c:pt>
                <c:pt idx="13142">
                  <c:v>7302.8000000218935</c:v>
                </c:pt>
                <c:pt idx="13143">
                  <c:v>7302.820000021894</c:v>
                </c:pt>
                <c:pt idx="13144">
                  <c:v>7302.8400000218935</c:v>
                </c:pt>
                <c:pt idx="13145">
                  <c:v>7302.8600000218939</c:v>
                </c:pt>
                <c:pt idx="13146">
                  <c:v>7302.8800000218935</c:v>
                </c:pt>
                <c:pt idx="13147">
                  <c:v>7302.9000000218903</c:v>
                </c:pt>
                <c:pt idx="13148">
                  <c:v>7302.9200000218934</c:v>
                </c:pt>
                <c:pt idx="13149">
                  <c:v>7302.9400000218902</c:v>
                </c:pt>
                <c:pt idx="13150">
                  <c:v>7302.9600000218934</c:v>
                </c:pt>
                <c:pt idx="13151">
                  <c:v>7302.9800000218902</c:v>
                </c:pt>
                <c:pt idx="13152">
                  <c:v>7303.0000000218924</c:v>
                </c:pt>
                <c:pt idx="13153">
                  <c:v>7303.0200000218938</c:v>
                </c:pt>
                <c:pt idx="13154">
                  <c:v>7303.0400000218924</c:v>
                </c:pt>
                <c:pt idx="13155">
                  <c:v>7303.0600000218938</c:v>
                </c:pt>
                <c:pt idx="13156">
                  <c:v>7303.0800000219024</c:v>
                </c:pt>
                <c:pt idx="13157">
                  <c:v>7303.1000000218937</c:v>
                </c:pt>
                <c:pt idx="13158">
                  <c:v>7303.1200000219042</c:v>
                </c:pt>
                <c:pt idx="13159">
                  <c:v>7303.1400000219037</c:v>
                </c:pt>
                <c:pt idx="13160">
                  <c:v>7303.1600000219041</c:v>
                </c:pt>
                <c:pt idx="13161">
                  <c:v>7303.1800000219037</c:v>
                </c:pt>
                <c:pt idx="13162">
                  <c:v>7303.2000000219014</c:v>
                </c:pt>
                <c:pt idx="13163">
                  <c:v>7303.2200000219036</c:v>
                </c:pt>
                <c:pt idx="13164">
                  <c:v>7303.2400000219004</c:v>
                </c:pt>
                <c:pt idx="13165">
                  <c:v>7303.2600000219036</c:v>
                </c:pt>
                <c:pt idx="13166">
                  <c:v>7303.2800000219004</c:v>
                </c:pt>
                <c:pt idx="13167">
                  <c:v>7303.3000000219035</c:v>
                </c:pt>
                <c:pt idx="13168">
                  <c:v>7303.320000021904</c:v>
                </c:pt>
                <c:pt idx="13169">
                  <c:v>7303.3400000219035</c:v>
                </c:pt>
                <c:pt idx="13170">
                  <c:v>7303.3600000219039</c:v>
                </c:pt>
                <c:pt idx="13171">
                  <c:v>7303.3800000219035</c:v>
                </c:pt>
                <c:pt idx="13172">
                  <c:v>7303.4000000219003</c:v>
                </c:pt>
                <c:pt idx="13173">
                  <c:v>7303.4200000219034</c:v>
                </c:pt>
                <c:pt idx="13174">
                  <c:v>7303.4400000219002</c:v>
                </c:pt>
                <c:pt idx="13175">
                  <c:v>7303.4600000219034</c:v>
                </c:pt>
                <c:pt idx="13176">
                  <c:v>7303.4800000219002</c:v>
                </c:pt>
                <c:pt idx="13177">
                  <c:v>7303.5000000219034</c:v>
                </c:pt>
                <c:pt idx="13178">
                  <c:v>7303.5200000219038</c:v>
                </c:pt>
                <c:pt idx="13179">
                  <c:v>7303.5400000219124</c:v>
                </c:pt>
                <c:pt idx="13180">
                  <c:v>7303.5600000219038</c:v>
                </c:pt>
                <c:pt idx="13181">
                  <c:v>7303.5800000219124</c:v>
                </c:pt>
                <c:pt idx="13182">
                  <c:v>7303.6000000219137</c:v>
                </c:pt>
                <c:pt idx="13183">
                  <c:v>7303.6200000219142</c:v>
                </c:pt>
                <c:pt idx="13184">
                  <c:v>7303.6400000219137</c:v>
                </c:pt>
                <c:pt idx="13185">
                  <c:v>7303.6600000219141</c:v>
                </c:pt>
                <c:pt idx="13186">
                  <c:v>7303.6800000219137</c:v>
                </c:pt>
                <c:pt idx="13187">
                  <c:v>7303.7000000219114</c:v>
                </c:pt>
                <c:pt idx="13188">
                  <c:v>7303.7200000219136</c:v>
                </c:pt>
                <c:pt idx="13189">
                  <c:v>7303.7400000219104</c:v>
                </c:pt>
                <c:pt idx="13190">
                  <c:v>7303.7600000219136</c:v>
                </c:pt>
                <c:pt idx="13191">
                  <c:v>7303.7800000219104</c:v>
                </c:pt>
                <c:pt idx="13192">
                  <c:v>7303.8000000219135</c:v>
                </c:pt>
                <c:pt idx="13193">
                  <c:v>7303.820000021914</c:v>
                </c:pt>
                <c:pt idx="13194">
                  <c:v>7303.8400000219135</c:v>
                </c:pt>
                <c:pt idx="13195">
                  <c:v>7303.8600000219139</c:v>
                </c:pt>
                <c:pt idx="13196">
                  <c:v>7303.8800000219135</c:v>
                </c:pt>
                <c:pt idx="13197">
                  <c:v>7303.9000000219103</c:v>
                </c:pt>
                <c:pt idx="13198">
                  <c:v>7303.9200000219134</c:v>
                </c:pt>
                <c:pt idx="13199">
                  <c:v>7303.9400000219102</c:v>
                </c:pt>
                <c:pt idx="13200">
                  <c:v>7303.9600000219134</c:v>
                </c:pt>
                <c:pt idx="13201">
                  <c:v>7303.9800000219102</c:v>
                </c:pt>
                <c:pt idx="13202">
                  <c:v>7304.0000000219134</c:v>
                </c:pt>
                <c:pt idx="13203">
                  <c:v>7304.0200000219138</c:v>
                </c:pt>
                <c:pt idx="13204">
                  <c:v>7304.0400000219124</c:v>
                </c:pt>
                <c:pt idx="13205">
                  <c:v>7304.0600000219238</c:v>
                </c:pt>
                <c:pt idx="13206">
                  <c:v>7304.0800000219224</c:v>
                </c:pt>
                <c:pt idx="13207">
                  <c:v>7304.1000000219237</c:v>
                </c:pt>
                <c:pt idx="13208">
                  <c:v>7304.1200000219242</c:v>
                </c:pt>
                <c:pt idx="13209">
                  <c:v>7304.1400000219237</c:v>
                </c:pt>
                <c:pt idx="13210">
                  <c:v>7304.1600000219241</c:v>
                </c:pt>
                <c:pt idx="13211">
                  <c:v>7304.1800000219237</c:v>
                </c:pt>
                <c:pt idx="13212">
                  <c:v>7304.2000000219214</c:v>
                </c:pt>
                <c:pt idx="13213">
                  <c:v>7304.2200000219236</c:v>
                </c:pt>
                <c:pt idx="13214">
                  <c:v>7304.2400000219204</c:v>
                </c:pt>
                <c:pt idx="13215">
                  <c:v>7304.2600000219236</c:v>
                </c:pt>
                <c:pt idx="13216">
                  <c:v>7304.2800000219204</c:v>
                </c:pt>
                <c:pt idx="13217">
                  <c:v>7304.3000000219236</c:v>
                </c:pt>
                <c:pt idx="13218">
                  <c:v>7304.320000021924</c:v>
                </c:pt>
                <c:pt idx="13219">
                  <c:v>7304.3400000219235</c:v>
                </c:pt>
                <c:pt idx="13220">
                  <c:v>7304.360000021924</c:v>
                </c:pt>
                <c:pt idx="13221">
                  <c:v>7304.3800000219235</c:v>
                </c:pt>
                <c:pt idx="13222">
                  <c:v>7304.4000000219203</c:v>
                </c:pt>
                <c:pt idx="13223">
                  <c:v>7304.4200000219234</c:v>
                </c:pt>
                <c:pt idx="13224">
                  <c:v>7304.4400000219202</c:v>
                </c:pt>
                <c:pt idx="13225">
                  <c:v>7304.4600000219234</c:v>
                </c:pt>
                <c:pt idx="13226">
                  <c:v>7304.4800000219202</c:v>
                </c:pt>
                <c:pt idx="13227">
                  <c:v>7304.5000000219234</c:v>
                </c:pt>
                <c:pt idx="13228">
                  <c:v>7304.5200000219338</c:v>
                </c:pt>
                <c:pt idx="13229">
                  <c:v>7304.5400000219324</c:v>
                </c:pt>
                <c:pt idx="13230">
                  <c:v>7304.5600000219338</c:v>
                </c:pt>
                <c:pt idx="13231">
                  <c:v>7304.5800000219324</c:v>
                </c:pt>
                <c:pt idx="13232">
                  <c:v>7304.6000000219337</c:v>
                </c:pt>
                <c:pt idx="13233">
                  <c:v>7304.6200000219342</c:v>
                </c:pt>
                <c:pt idx="13234">
                  <c:v>7304.6400000219337</c:v>
                </c:pt>
                <c:pt idx="13235">
                  <c:v>7304.6600000219341</c:v>
                </c:pt>
                <c:pt idx="13236">
                  <c:v>7304.6800000219337</c:v>
                </c:pt>
                <c:pt idx="13237">
                  <c:v>7304.7000000219314</c:v>
                </c:pt>
                <c:pt idx="13238">
                  <c:v>7304.7200000219336</c:v>
                </c:pt>
                <c:pt idx="13239">
                  <c:v>7304.7400000219304</c:v>
                </c:pt>
                <c:pt idx="13240">
                  <c:v>7304.7600000219336</c:v>
                </c:pt>
                <c:pt idx="13241">
                  <c:v>7304.7800000219304</c:v>
                </c:pt>
                <c:pt idx="13242">
                  <c:v>7304.8000000219336</c:v>
                </c:pt>
                <c:pt idx="13243">
                  <c:v>7304.820000021934</c:v>
                </c:pt>
                <c:pt idx="13244">
                  <c:v>7304.8400000219335</c:v>
                </c:pt>
                <c:pt idx="13245">
                  <c:v>7304.860000021934</c:v>
                </c:pt>
                <c:pt idx="13246">
                  <c:v>7304.8800000219335</c:v>
                </c:pt>
                <c:pt idx="13247">
                  <c:v>7304.9000000219303</c:v>
                </c:pt>
                <c:pt idx="13248">
                  <c:v>7304.9200000219334</c:v>
                </c:pt>
                <c:pt idx="13249">
                  <c:v>7304.9400000219302</c:v>
                </c:pt>
                <c:pt idx="13250">
                  <c:v>7304.9600000219434</c:v>
                </c:pt>
                <c:pt idx="13251">
                  <c:v>7304.9800000219402</c:v>
                </c:pt>
                <c:pt idx="13252">
                  <c:v>7305.0000000219434</c:v>
                </c:pt>
                <c:pt idx="13253">
                  <c:v>7305.0200000219438</c:v>
                </c:pt>
                <c:pt idx="13254">
                  <c:v>7305.0400000219424</c:v>
                </c:pt>
                <c:pt idx="13255">
                  <c:v>7305.0600000219438</c:v>
                </c:pt>
                <c:pt idx="13256">
                  <c:v>7305.0800000219424</c:v>
                </c:pt>
                <c:pt idx="13257">
                  <c:v>7305.1000000219437</c:v>
                </c:pt>
                <c:pt idx="13258">
                  <c:v>7305.1200000219451</c:v>
                </c:pt>
                <c:pt idx="13259">
                  <c:v>7305.1400000219437</c:v>
                </c:pt>
                <c:pt idx="13260">
                  <c:v>7305.1600000219441</c:v>
                </c:pt>
                <c:pt idx="13261">
                  <c:v>7305.1800000219437</c:v>
                </c:pt>
                <c:pt idx="13262">
                  <c:v>7305.2000000219414</c:v>
                </c:pt>
                <c:pt idx="13263">
                  <c:v>7305.2200000219436</c:v>
                </c:pt>
                <c:pt idx="13264">
                  <c:v>7305.2400000219404</c:v>
                </c:pt>
                <c:pt idx="13265">
                  <c:v>7305.2600000219436</c:v>
                </c:pt>
                <c:pt idx="13266">
                  <c:v>7305.2800000219404</c:v>
                </c:pt>
                <c:pt idx="13267">
                  <c:v>7305.3000000219436</c:v>
                </c:pt>
                <c:pt idx="13268">
                  <c:v>7305.320000021944</c:v>
                </c:pt>
                <c:pt idx="13269">
                  <c:v>7305.3400000219435</c:v>
                </c:pt>
                <c:pt idx="13270">
                  <c:v>7305.360000021944</c:v>
                </c:pt>
                <c:pt idx="13271">
                  <c:v>7305.3800000219435</c:v>
                </c:pt>
                <c:pt idx="13272">
                  <c:v>7305.4000000219403</c:v>
                </c:pt>
                <c:pt idx="13273">
                  <c:v>7305.4200000219535</c:v>
                </c:pt>
                <c:pt idx="13274">
                  <c:v>7305.4400000219503</c:v>
                </c:pt>
                <c:pt idx="13275">
                  <c:v>7305.4600000219534</c:v>
                </c:pt>
                <c:pt idx="13276">
                  <c:v>7305.4800000219502</c:v>
                </c:pt>
                <c:pt idx="13277">
                  <c:v>7305.5000000219534</c:v>
                </c:pt>
                <c:pt idx="13278">
                  <c:v>7305.5200000219538</c:v>
                </c:pt>
                <c:pt idx="13279">
                  <c:v>7305.5400000219524</c:v>
                </c:pt>
                <c:pt idx="13280">
                  <c:v>7305.5600000219538</c:v>
                </c:pt>
                <c:pt idx="13281">
                  <c:v>7305.5800000219524</c:v>
                </c:pt>
                <c:pt idx="13282">
                  <c:v>7305.6000000219537</c:v>
                </c:pt>
                <c:pt idx="13283">
                  <c:v>7305.6200000219551</c:v>
                </c:pt>
                <c:pt idx="13284">
                  <c:v>7305.6400000219537</c:v>
                </c:pt>
                <c:pt idx="13285">
                  <c:v>7305.6600000219541</c:v>
                </c:pt>
                <c:pt idx="13286">
                  <c:v>7305.6800000219537</c:v>
                </c:pt>
                <c:pt idx="13287">
                  <c:v>7305.7000000219514</c:v>
                </c:pt>
                <c:pt idx="13288">
                  <c:v>7305.7200000219536</c:v>
                </c:pt>
                <c:pt idx="13289">
                  <c:v>7305.7400000219504</c:v>
                </c:pt>
                <c:pt idx="13290">
                  <c:v>7305.7600000219536</c:v>
                </c:pt>
                <c:pt idx="13291">
                  <c:v>7305.7800000219504</c:v>
                </c:pt>
                <c:pt idx="13292">
                  <c:v>7305.8000000219536</c:v>
                </c:pt>
                <c:pt idx="13293">
                  <c:v>7305.820000021954</c:v>
                </c:pt>
                <c:pt idx="13294">
                  <c:v>7305.8400000219535</c:v>
                </c:pt>
                <c:pt idx="13295">
                  <c:v>7305.860000021954</c:v>
                </c:pt>
                <c:pt idx="13296">
                  <c:v>7305.8800000219635</c:v>
                </c:pt>
                <c:pt idx="13297">
                  <c:v>7305.9000000219603</c:v>
                </c:pt>
                <c:pt idx="13298">
                  <c:v>7305.9200000219635</c:v>
                </c:pt>
                <c:pt idx="13299">
                  <c:v>7305.9400000219603</c:v>
                </c:pt>
                <c:pt idx="13300">
                  <c:v>7305.9600000219634</c:v>
                </c:pt>
                <c:pt idx="13301">
                  <c:v>7305.9800000219602</c:v>
                </c:pt>
                <c:pt idx="13302">
                  <c:v>7306.0000000219634</c:v>
                </c:pt>
                <c:pt idx="13303">
                  <c:v>7306.0200000219638</c:v>
                </c:pt>
                <c:pt idx="13304">
                  <c:v>7306.0400000219624</c:v>
                </c:pt>
                <c:pt idx="13305">
                  <c:v>7306.0600000219638</c:v>
                </c:pt>
                <c:pt idx="13306">
                  <c:v>7306.0800000219624</c:v>
                </c:pt>
                <c:pt idx="13307">
                  <c:v>7306.1000000219638</c:v>
                </c:pt>
                <c:pt idx="13308">
                  <c:v>7306.1200000219651</c:v>
                </c:pt>
                <c:pt idx="13309">
                  <c:v>7306.1400000219637</c:v>
                </c:pt>
                <c:pt idx="13310">
                  <c:v>7306.1600000219642</c:v>
                </c:pt>
                <c:pt idx="13311">
                  <c:v>7306.1800000219637</c:v>
                </c:pt>
                <c:pt idx="13312">
                  <c:v>7306.2000000219614</c:v>
                </c:pt>
                <c:pt idx="13313">
                  <c:v>7306.2200000219636</c:v>
                </c:pt>
                <c:pt idx="13314">
                  <c:v>7306.2400000219604</c:v>
                </c:pt>
                <c:pt idx="13315">
                  <c:v>7306.2600000219636</c:v>
                </c:pt>
                <c:pt idx="13316">
                  <c:v>7306.2800000219604</c:v>
                </c:pt>
                <c:pt idx="13317">
                  <c:v>7306.3000000219636</c:v>
                </c:pt>
                <c:pt idx="13318">
                  <c:v>7306.320000021964</c:v>
                </c:pt>
                <c:pt idx="13319">
                  <c:v>7306.3400000219735</c:v>
                </c:pt>
                <c:pt idx="13320">
                  <c:v>7306.360000021974</c:v>
                </c:pt>
                <c:pt idx="13321">
                  <c:v>7306.3800000219735</c:v>
                </c:pt>
                <c:pt idx="13322">
                  <c:v>7306.4000000219703</c:v>
                </c:pt>
                <c:pt idx="13323">
                  <c:v>7306.4200000219735</c:v>
                </c:pt>
                <c:pt idx="13324">
                  <c:v>7306.4400000219703</c:v>
                </c:pt>
                <c:pt idx="13325">
                  <c:v>7306.4600000219734</c:v>
                </c:pt>
                <c:pt idx="13326">
                  <c:v>7306.4800000219702</c:v>
                </c:pt>
                <c:pt idx="13327">
                  <c:v>7306.5000000219734</c:v>
                </c:pt>
                <c:pt idx="13328">
                  <c:v>7306.5200000219738</c:v>
                </c:pt>
                <c:pt idx="13329">
                  <c:v>7306.5400000219724</c:v>
                </c:pt>
                <c:pt idx="13330">
                  <c:v>7306.5600000219738</c:v>
                </c:pt>
                <c:pt idx="13331">
                  <c:v>7306.5800000219724</c:v>
                </c:pt>
                <c:pt idx="13332">
                  <c:v>7306.6000000219738</c:v>
                </c:pt>
                <c:pt idx="13333">
                  <c:v>7306.6200000219751</c:v>
                </c:pt>
                <c:pt idx="13334">
                  <c:v>7306.6400000219737</c:v>
                </c:pt>
                <c:pt idx="13335">
                  <c:v>7306.6600000219742</c:v>
                </c:pt>
                <c:pt idx="13336">
                  <c:v>7306.6800000219737</c:v>
                </c:pt>
                <c:pt idx="13337">
                  <c:v>7306.7000000219714</c:v>
                </c:pt>
                <c:pt idx="13338">
                  <c:v>7306.7200000219736</c:v>
                </c:pt>
                <c:pt idx="13339">
                  <c:v>7306.7400000219704</c:v>
                </c:pt>
                <c:pt idx="13340">
                  <c:v>7306.7600000219736</c:v>
                </c:pt>
                <c:pt idx="13341">
                  <c:v>7306.7800000219704</c:v>
                </c:pt>
                <c:pt idx="13342">
                  <c:v>7306.8000000219836</c:v>
                </c:pt>
                <c:pt idx="13343">
                  <c:v>7306.820000021984</c:v>
                </c:pt>
                <c:pt idx="13344">
                  <c:v>7306.8400000219835</c:v>
                </c:pt>
                <c:pt idx="13345">
                  <c:v>7306.860000021984</c:v>
                </c:pt>
                <c:pt idx="13346">
                  <c:v>7306.8800000219835</c:v>
                </c:pt>
                <c:pt idx="13347">
                  <c:v>7306.9000000219803</c:v>
                </c:pt>
                <c:pt idx="13348">
                  <c:v>7306.9200000219835</c:v>
                </c:pt>
                <c:pt idx="13349">
                  <c:v>7306.9400000219803</c:v>
                </c:pt>
                <c:pt idx="13350">
                  <c:v>7306.9600000219834</c:v>
                </c:pt>
                <c:pt idx="13351">
                  <c:v>7306.9800000219802</c:v>
                </c:pt>
                <c:pt idx="13352">
                  <c:v>7307.0000000219834</c:v>
                </c:pt>
                <c:pt idx="13353">
                  <c:v>7307.0200000219838</c:v>
                </c:pt>
                <c:pt idx="13354">
                  <c:v>7307.0400000219834</c:v>
                </c:pt>
                <c:pt idx="13355">
                  <c:v>7307.0600000219838</c:v>
                </c:pt>
                <c:pt idx="13356">
                  <c:v>7307.0800000219824</c:v>
                </c:pt>
                <c:pt idx="13357">
                  <c:v>7307.1000000219838</c:v>
                </c:pt>
                <c:pt idx="13358">
                  <c:v>7307.1200000219851</c:v>
                </c:pt>
                <c:pt idx="13359">
                  <c:v>7307.1400000219837</c:v>
                </c:pt>
                <c:pt idx="13360">
                  <c:v>7307.1600000219842</c:v>
                </c:pt>
                <c:pt idx="13361">
                  <c:v>7307.1800000219837</c:v>
                </c:pt>
                <c:pt idx="13362">
                  <c:v>7307.2000000219814</c:v>
                </c:pt>
                <c:pt idx="13363">
                  <c:v>7307.2200000219837</c:v>
                </c:pt>
                <c:pt idx="13364">
                  <c:v>7307.2400000219804</c:v>
                </c:pt>
                <c:pt idx="13365">
                  <c:v>7307.2600000219936</c:v>
                </c:pt>
                <c:pt idx="13366">
                  <c:v>7307.2800000219904</c:v>
                </c:pt>
                <c:pt idx="13367">
                  <c:v>7307.3000000219936</c:v>
                </c:pt>
                <c:pt idx="13368">
                  <c:v>7307.320000021994</c:v>
                </c:pt>
                <c:pt idx="13369">
                  <c:v>7307.3400000219935</c:v>
                </c:pt>
                <c:pt idx="13370">
                  <c:v>7307.360000021994</c:v>
                </c:pt>
                <c:pt idx="13371">
                  <c:v>7307.3800000219935</c:v>
                </c:pt>
                <c:pt idx="13372">
                  <c:v>7307.4000000219903</c:v>
                </c:pt>
                <c:pt idx="13373">
                  <c:v>7307.4200000219935</c:v>
                </c:pt>
                <c:pt idx="13374">
                  <c:v>7307.4400000219903</c:v>
                </c:pt>
                <c:pt idx="13375">
                  <c:v>7307.4600000219934</c:v>
                </c:pt>
                <c:pt idx="13376">
                  <c:v>7307.4800000219902</c:v>
                </c:pt>
                <c:pt idx="13377">
                  <c:v>7307.5000000219934</c:v>
                </c:pt>
                <c:pt idx="13378">
                  <c:v>7307.5200000219938</c:v>
                </c:pt>
                <c:pt idx="13379">
                  <c:v>7307.5400000219934</c:v>
                </c:pt>
                <c:pt idx="13380">
                  <c:v>7307.5600000219938</c:v>
                </c:pt>
                <c:pt idx="13381">
                  <c:v>7307.5800000219924</c:v>
                </c:pt>
                <c:pt idx="13382">
                  <c:v>7307.6000000219938</c:v>
                </c:pt>
                <c:pt idx="13383">
                  <c:v>7307.6200000219951</c:v>
                </c:pt>
                <c:pt idx="13384">
                  <c:v>7307.6400000219937</c:v>
                </c:pt>
                <c:pt idx="13385">
                  <c:v>7307.6600000219942</c:v>
                </c:pt>
                <c:pt idx="13386">
                  <c:v>7307.6800000219937</c:v>
                </c:pt>
                <c:pt idx="13387">
                  <c:v>7307.7000000220005</c:v>
                </c:pt>
                <c:pt idx="13388">
                  <c:v>7307.720000022</c:v>
                </c:pt>
                <c:pt idx="13389">
                  <c:v>7307.7400000220005</c:v>
                </c:pt>
                <c:pt idx="13390">
                  <c:v>7307.760000022</c:v>
                </c:pt>
                <c:pt idx="13391">
                  <c:v>7307.7800000220004</c:v>
                </c:pt>
                <c:pt idx="13392">
                  <c:v>7307.8000000220009</c:v>
                </c:pt>
                <c:pt idx="13393">
                  <c:v>7307.8200000220004</c:v>
                </c:pt>
                <c:pt idx="13394">
                  <c:v>7307.8400000220008</c:v>
                </c:pt>
                <c:pt idx="13395">
                  <c:v>7307.8600000220003</c:v>
                </c:pt>
                <c:pt idx="13396">
                  <c:v>7307.8800000220008</c:v>
                </c:pt>
                <c:pt idx="13397">
                  <c:v>7307.9000000219994</c:v>
                </c:pt>
                <c:pt idx="13398">
                  <c:v>7307.9200000220007</c:v>
                </c:pt>
                <c:pt idx="13399">
                  <c:v>7307.9400000219994</c:v>
                </c:pt>
                <c:pt idx="13400">
                  <c:v>7307.9600000220007</c:v>
                </c:pt>
                <c:pt idx="13401">
                  <c:v>7307.9800000219993</c:v>
                </c:pt>
                <c:pt idx="13402">
                  <c:v>7308.0000000220007</c:v>
                </c:pt>
                <c:pt idx="13403">
                  <c:v>7308.0200000220002</c:v>
                </c:pt>
                <c:pt idx="13404">
                  <c:v>7308.0400000220006</c:v>
                </c:pt>
                <c:pt idx="13405">
                  <c:v>7308.0600000220002</c:v>
                </c:pt>
                <c:pt idx="13406">
                  <c:v>7308.0800000220006</c:v>
                </c:pt>
                <c:pt idx="13407">
                  <c:v>7308.1000000220001</c:v>
                </c:pt>
                <c:pt idx="13408">
                  <c:v>7308.1200000220124</c:v>
                </c:pt>
                <c:pt idx="13409">
                  <c:v>7308.1400000220001</c:v>
                </c:pt>
                <c:pt idx="13410">
                  <c:v>7308.1600000220114</c:v>
                </c:pt>
                <c:pt idx="13411">
                  <c:v>7308.1800000220101</c:v>
                </c:pt>
                <c:pt idx="13412">
                  <c:v>7308.2000000220096</c:v>
                </c:pt>
                <c:pt idx="13413">
                  <c:v>7308.22000002201</c:v>
                </c:pt>
                <c:pt idx="13414">
                  <c:v>7308.2400000220096</c:v>
                </c:pt>
                <c:pt idx="13415">
                  <c:v>7308.26000002201</c:v>
                </c:pt>
                <c:pt idx="13416">
                  <c:v>7308.2800000220095</c:v>
                </c:pt>
                <c:pt idx="13417">
                  <c:v>7308.30000002201</c:v>
                </c:pt>
                <c:pt idx="13418">
                  <c:v>7308.3200000220104</c:v>
                </c:pt>
                <c:pt idx="13419">
                  <c:v>7308.3400000220099</c:v>
                </c:pt>
                <c:pt idx="13420">
                  <c:v>7308.3600000220104</c:v>
                </c:pt>
                <c:pt idx="13421">
                  <c:v>7308.3800000220099</c:v>
                </c:pt>
                <c:pt idx="13422">
                  <c:v>7308.4000000220085</c:v>
                </c:pt>
                <c:pt idx="13423">
                  <c:v>7308.4200000220098</c:v>
                </c:pt>
                <c:pt idx="13424">
                  <c:v>7308.4400000220085</c:v>
                </c:pt>
                <c:pt idx="13425">
                  <c:v>7308.4600000220098</c:v>
                </c:pt>
                <c:pt idx="13426">
                  <c:v>7308.4800000220075</c:v>
                </c:pt>
                <c:pt idx="13427">
                  <c:v>7308.5000000220098</c:v>
                </c:pt>
                <c:pt idx="13428">
                  <c:v>7308.5200000220102</c:v>
                </c:pt>
                <c:pt idx="13429">
                  <c:v>7308.5400000220097</c:v>
                </c:pt>
                <c:pt idx="13430">
                  <c:v>7308.5600000220102</c:v>
                </c:pt>
                <c:pt idx="13431">
                  <c:v>7308.5800000220197</c:v>
                </c:pt>
                <c:pt idx="13432">
                  <c:v>7308.6000000220101</c:v>
                </c:pt>
                <c:pt idx="13433">
                  <c:v>7308.6200000220224</c:v>
                </c:pt>
                <c:pt idx="13434">
                  <c:v>7308.6400000220201</c:v>
                </c:pt>
                <c:pt idx="13435">
                  <c:v>7308.6600000220214</c:v>
                </c:pt>
                <c:pt idx="13436">
                  <c:v>7308.6800000220201</c:v>
                </c:pt>
                <c:pt idx="13437">
                  <c:v>7308.7000000220196</c:v>
                </c:pt>
                <c:pt idx="13438">
                  <c:v>7308.72000002202</c:v>
                </c:pt>
                <c:pt idx="13439">
                  <c:v>7308.7400000220196</c:v>
                </c:pt>
                <c:pt idx="13440">
                  <c:v>7308.76000002202</c:v>
                </c:pt>
                <c:pt idx="13441">
                  <c:v>7308.7800000220195</c:v>
                </c:pt>
                <c:pt idx="13442">
                  <c:v>7308.80000002202</c:v>
                </c:pt>
                <c:pt idx="13443">
                  <c:v>7308.8200000220204</c:v>
                </c:pt>
                <c:pt idx="13444">
                  <c:v>7308.8400000220199</c:v>
                </c:pt>
                <c:pt idx="13445">
                  <c:v>7308.8600000220204</c:v>
                </c:pt>
                <c:pt idx="13446">
                  <c:v>7308.8800000220199</c:v>
                </c:pt>
                <c:pt idx="13447">
                  <c:v>7308.9000000220185</c:v>
                </c:pt>
                <c:pt idx="13448">
                  <c:v>7308.9200000220198</c:v>
                </c:pt>
                <c:pt idx="13449">
                  <c:v>7308.9400000220185</c:v>
                </c:pt>
                <c:pt idx="13450">
                  <c:v>7308.9600000220198</c:v>
                </c:pt>
                <c:pt idx="13451">
                  <c:v>7308.9800000220175</c:v>
                </c:pt>
                <c:pt idx="13452">
                  <c:v>7309.0000000220198</c:v>
                </c:pt>
                <c:pt idx="13453">
                  <c:v>7309.0200000220202</c:v>
                </c:pt>
                <c:pt idx="13454">
                  <c:v>7309.0400000220197</c:v>
                </c:pt>
                <c:pt idx="13455">
                  <c:v>7309.0600000220202</c:v>
                </c:pt>
                <c:pt idx="13456">
                  <c:v>7309.0800000220197</c:v>
                </c:pt>
                <c:pt idx="13457">
                  <c:v>7309.1000000220301</c:v>
                </c:pt>
                <c:pt idx="13458">
                  <c:v>7309.1200000220324</c:v>
                </c:pt>
                <c:pt idx="13459">
                  <c:v>7309.1400000220301</c:v>
                </c:pt>
                <c:pt idx="13460">
                  <c:v>7309.1600000220324</c:v>
                </c:pt>
                <c:pt idx="13461">
                  <c:v>7309.1800000220301</c:v>
                </c:pt>
                <c:pt idx="13462">
                  <c:v>7309.2000000220296</c:v>
                </c:pt>
                <c:pt idx="13463">
                  <c:v>7309.22000002203</c:v>
                </c:pt>
                <c:pt idx="13464">
                  <c:v>7309.2400000220296</c:v>
                </c:pt>
                <c:pt idx="13465">
                  <c:v>7309.26000002203</c:v>
                </c:pt>
                <c:pt idx="13466">
                  <c:v>7309.2800000220295</c:v>
                </c:pt>
                <c:pt idx="13467">
                  <c:v>7309.30000002203</c:v>
                </c:pt>
                <c:pt idx="13468">
                  <c:v>7309.3200000220304</c:v>
                </c:pt>
                <c:pt idx="13469">
                  <c:v>7309.3400000220299</c:v>
                </c:pt>
                <c:pt idx="13470">
                  <c:v>7309.3600000220304</c:v>
                </c:pt>
                <c:pt idx="13471">
                  <c:v>7309.3800000220299</c:v>
                </c:pt>
                <c:pt idx="13472">
                  <c:v>7309.4000000220285</c:v>
                </c:pt>
                <c:pt idx="13473">
                  <c:v>7309.4200000220299</c:v>
                </c:pt>
                <c:pt idx="13474">
                  <c:v>7309.4400000220285</c:v>
                </c:pt>
                <c:pt idx="13475">
                  <c:v>7309.4600000220298</c:v>
                </c:pt>
                <c:pt idx="13476">
                  <c:v>7309.4800000220275</c:v>
                </c:pt>
                <c:pt idx="13477">
                  <c:v>7309.5000000220298</c:v>
                </c:pt>
                <c:pt idx="13478">
                  <c:v>7309.5200000220302</c:v>
                </c:pt>
                <c:pt idx="13479">
                  <c:v>7309.5400000220397</c:v>
                </c:pt>
                <c:pt idx="13480">
                  <c:v>7309.5600000220402</c:v>
                </c:pt>
                <c:pt idx="13481">
                  <c:v>7309.5800000220397</c:v>
                </c:pt>
                <c:pt idx="13482">
                  <c:v>7309.6000000220401</c:v>
                </c:pt>
                <c:pt idx="13483">
                  <c:v>7309.6200000220424</c:v>
                </c:pt>
                <c:pt idx="13484">
                  <c:v>7309.6400000220401</c:v>
                </c:pt>
                <c:pt idx="13485">
                  <c:v>7309.6600000220424</c:v>
                </c:pt>
                <c:pt idx="13486">
                  <c:v>7309.6800000220401</c:v>
                </c:pt>
                <c:pt idx="13487">
                  <c:v>7309.7000000220396</c:v>
                </c:pt>
                <c:pt idx="13488">
                  <c:v>7309.72000002204</c:v>
                </c:pt>
                <c:pt idx="13489">
                  <c:v>7309.7400000220396</c:v>
                </c:pt>
                <c:pt idx="13490">
                  <c:v>7309.76000002204</c:v>
                </c:pt>
                <c:pt idx="13491">
                  <c:v>7309.7800000220395</c:v>
                </c:pt>
                <c:pt idx="13492">
                  <c:v>7309.80000002204</c:v>
                </c:pt>
                <c:pt idx="13493">
                  <c:v>7309.8200000220404</c:v>
                </c:pt>
                <c:pt idx="13494">
                  <c:v>7309.8400000220399</c:v>
                </c:pt>
                <c:pt idx="13495">
                  <c:v>7309.8600000220404</c:v>
                </c:pt>
                <c:pt idx="13496">
                  <c:v>7309.8800000220399</c:v>
                </c:pt>
                <c:pt idx="13497">
                  <c:v>7309.9000000220385</c:v>
                </c:pt>
                <c:pt idx="13498">
                  <c:v>7309.9200000220399</c:v>
                </c:pt>
                <c:pt idx="13499">
                  <c:v>7309.9400000220385</c:v>
                </c:pt>
                <c:pt idx="13500">
                  <c:v>7309.9600000220398</c:v>
                </c:pt>
                <c:pt idx="13501">
                  <c:v>7309.9800000220375</c:v>
                </c:pt>
                <c:pt idx="13502">
                  <c:v>7310.0000000220498</c:v>
                </c:pt>
                <c:pt idx="13503">
                  <c:v>7310.0200000220502</c:v>
                </c:pt>
                <c:pt idx="13504">
                  <c:v>7310.0400000220498</c:v>
                </c:pt>
                <c:pt idx="13505">
                  <c:v>7310.0600000220502</c:v>
                </c:pt>
                <c:pt idx="13506">
                  <c:v>7310.0800000220497</c:v>
                </c:pt>
                <c:pt idx="13507">
                  <c:v>7310.1000000220502</c:v>
                </c:pt>
                <c:pt idx="13508">
                  <c:v>7310.1200000220524</c:v>
                </c:pt>
                <c:pt idx="13509">
                  <c:v>7310.1400000220501</c:v>
                </c:pt>
                <c:pt idx="13510">
                  <c:v>7310.1600000220524</c:v>
                </c:pt>
                <c:pt idx="13511">
                  <c:v>7310.1800000220501</c:v>
                </c:pt>
                <c:pt idx="13512">
                  <c:v>7310.2000000220496</c:v>
                </c:pt>
                <c:pt idx="13513">
                  <c:v>7310.22000002205</c:v>
                </c:pt>
                <c:pt idx="13514">
                  <c:v>7310.2400000220496</c:v>
                </c:pt>
                <c:pt idx="13515">
                  <c:v>7310.26000002205</c:v>
                </c:pt>
                <c:pt idx="13516">
                  <c:v>7310.2800000220495</c:v>
                </c:pt>
                <c:pt idx="13517">
                  <c:v>7310.30000002205</c:v>
                </c:pt>
                <c:pt idx="13518">
                  <c:v>7310.3200000220504</c:v>
                </c:pt>
                <c:pt idx="13519">
                  <c:v>7310.3400000220499</c:v>
                </c:pt>
                <c:pt idx="13520">
                  <c:v>7310.3600000220504</c:v>
                </c:pt>
                <c:pt idx="13521">
                  <c:v>7310.3800000220499</c:v>
                </c:pt>
                <c:pt idx="13522">
                  <c:v>7310.4000000220485</c:v>
                </c:pt>
                <c:pt idx="13523">
                  <c:v>7310.4200000220499</c:v>
                </c:pt>
                <c:pt idx="13524">
                  <c:v>7310.4400000220485</c:v>
                </c:pt>
                <c:pt idx="13525">
                  <c:v>7310.4600000220598</c:v>
                </c:pt>
                <c:pt idx="13526">
                  <c:v>7310.4800000220575</c:v>
                </c:pt>
                <c:pt idx="13527">
                  <c:v>7310.5000000220598</c:v>
                </c:pt>
                <c:pt idx="13528">
                  <c:v>7310.5200000220602</c:v>
                </c:pt>
                <c:pt idx="13529">
                  <c:v>7310.5400000220598</c:v>
                </c:pt>
                <c:pt idx="13530">
                  <c:v>7310.5600000220602</c:v>
                </c:pt>
                <c:pt idx="13531">
                  <c:v>7310.5800000220597</c:v>
                </c:pt>
                <c:pt idx="13532">
                  <c:v>7310.6000000220602</c:v>
                </c:pt>
                <c:pt idx="13533">
                  <c:v>7310.6200000220624</c:v>
                </c:pt>
                <c:pt idx="13534">
                  <c:v>7310.6400000220601</c:v>
                </c:pt>
                <c:pt idx="13535">
                  <c:v>7310.6600000220624</c:v>
                </c:pt>
                <c:pt idx="13536">
                  <c:v>7310.6800000220601</c:v>
                </c:pt>
                <c:pt idx="13537">
                  <c:v>7310.7000000220596</c:v>
                </c:pt>
                <c:pt idx="13538">
                  <c:v>7310.72000002206</c:v>
                </c:pt>
                <c:pt idx="13539">
                  <c:v>7310.7400000220596</c:v>
                </c:pt>
                <c:pt idx="13540">
                  <c:v>7310.76000002206</c:v>
                </c:pt>
                <c:pt idx="13541">
                  <c:v>7310.7800000220595</c:v>
                </c:pt>
                <c:pt idx="13542">
                  <c:v>7310.80000002206</c:v>
                </c:pt>
                <c:pt idx="13543">
                  <c:v>7310.8200000220604</c:v>
                </c:pt>
                <c:pt idx="13544">
                  <c:v>7310.8400000220599</c:v>
                </c:pt>
                <c:pt idx="13545">
                  <c:v>7310.8600000220604</c:v>
                </c:pt>
                <c:pt idx="13546">
                  <c:v>7310.8800000220599</c:v>
                </c:pt>
                <c:pt idx="13547">
                  <c:v>7310.9000000220585</c:v>
                </c:pt>
                <c:pt idx="13548">
                  <c:v>7310.9200000220699</c:v>
                </c:pt>
                <c:pt idx="13549">
                  <c:v>7310.9400000220685</c:v>
                </c:pt>
                <c:pt idx="13550">
                  <c:v>7310.9600000220698</c:v>
                </c:pt>
                <c:pt idx="13551">
                  <c:v>7310.9800000220685</c:v>
                </c:pt>
                <c:pt idx="13552">
                  <c:v>7311.0000000220698</c:v>
                </c:pt>
                <c:pt idx="13553">
                  <c:v>7311.0200000220702</c:v>
                </c:pt>
                <c:pt idx="13554">
                  <c:v>7311.0400000220698</c:v>
                </c:pt>
                <c:pt idx="13555">
                  <c:v>7311.0600000220702</c:v>
                </c:pt>
                <c:pt idx="13556">
                  <c:v>7311.0800000220697</c:v>
                </c:pt>
                <c:pt idx="13557">
                  <c:v>7311.1000000220702</c:v>
                </c:pt>
                <c:pt idx="13558">
                  <c:v>7311.1200000220724</c:v>
                </c:pt>
                <c:pt idx="13559">
                  <c:v>7311.1400000220701</c:v>
                </c:pt>
                <c:pt idx="13560">
                  <c:v>7311.1600000220724</c:v>
                </c:pt>
                <c:pt idx="13561">
                  <c:v>7311.1800000220701</c:v>
                </c:pt>
                <c:pt idx="13562">
                  <c:v>7311.2000000220696</c:v>
                </c:pt>
                <c:pt idx="13563">
                  <c:v>7311.2200000220701</c:v>
                </c:pt>
                <c:pt idx="13564">
                  <c:v>7311.2400000220696</c:v>
                </c:pt>
                <c:pt idx="13565">
                  <c:v>7311.26000002207</c:v>
                </c:pt>
                <c:pt idx="13566">
                  <c:v>7311.2800000220705</c:v>
                </c:pt>
                <c:pt idx="13567">
                  <c:v>7311.30000002207</c:v>
                </c:pt>
                <c:pt idx="13568">
                  <c:v>7311.3200000220704</c:v>
                </c:pt>
                <c:pt idx="13569">
                  <c:v>7311.3400000220699</c:v>
                </c:pt>
                <c:pt idx="13570">
                  <c:v>7311.3600000220704</c:v>
                </c:pt>
                <c:pt idx="13571">
                  <c:v>7311.3800000220799</c:v>
                </c:pt>
                <c:pt idx="13572">
                  <c:v>7311.4000000220785</c:v>
                </c:pt>
                <c:pt idx="13573">
                  <c:v>7311.4200000220799</c:v>
                </c:pt>
                <c:pt idx="13574">
                  <c:v>7311.4400000220785</c:v>
                </c:pt>
                <c:pt idx="13575">
                  <c:v>7311.4600000220798</c:v>
                </c:pt>
                <c:pt idx="13576">
                  <c:v>7311.4800000220785</c:v>
                </c:pt>
                <c:pt idx="13577">
                  <c:v>7311.5000000220798</c:v>
                </c:pt>
                <c:pt idx="13578">
                  <c:v>7311.5200000220802</c:v>
                </c:pt>
                <c:pt idx="13579">
                  <c:v>7311.5400000220798</c:v>
                </c:pt>
                <c:pt idx="13580">
                  <c:v>7311.5600000220802</c:v>
                </c:pt>
                <c:pt idx="13581">
                  <c:v>7311.5800000220797</c:v>
                </c:pt>
                <c:pt idx="13582">
                  <c:v>7311.6000000220802</c:v>
                </c:pt>
                <c:pt idx="13583">
                  <c:v>7311.6200000220824</c:v>
                </c:pt>
                <c:pt idx="13584">
                  <c:v>7311.6400000220801</c:v>
                </c:pt>
                <c:pt idx="13585">
                  <c:v>7311.6600000220824</c:v>
                </c:pt>
                <c:pt idx="13586">
                  <c:v>7311.6800000220801</c:v>
                </c:pt>
                <c:pt idx="13587">
                  <c:v>7311.7000000220796</c:v>
                </c:pt>
                <c:pt idx="13588">
                  <c:v>7311.7200000220801</c:v>
                </c:pt>
                <c:pt idx="13589">
                  <c:v>7311.7400000220796</c:v>
                </c:pt>
                <c:pt idx="13590">
                  <c:v>7311.76000002208</c:v>
                </c:pt>
                <c:pt idx="13591">
                  <c:v>7311.7800000220795</c:v>
                </c:pt>
                <c:pt idx="13592">
                  <c:v>7311.80000002208</c:v>
                </c:pt>
                <c:pt idx="13593">
                  <c:v>7311.8200000220804</c:v>
                </c:pt>
                <c:pt idx="13594">
                  <c:v>7311.84000002209</c:v>
                </c:pt>
                <c:pt idx="13595">
                  <c:v>7311.8600000220904</c:v>
                </c:pt>
                <c:pt idx="13596">
                  <c:v>7311.8800000220899</c:v>
                </c:pt>
                <c:pt idx="13597">
                  <c:v>7311.9000000220885</c:v>
                </c:pt>
                <c:pt idx="13598">
                  <c:v>7311.9200000220899</c:v>
                </c:pt>
                <c:pt idx="13599">
                  <c:v>7311.9400000220885</c:v>
                </c:pt>
                <c:pt idx="13600">
                  <c:v>7311.9600000220898</c:v>
                </c:pt>
                <c:pt idx="13601">
                  <c:v>7311.9800000220885</c:v>
                </c:pt>
                <c:pt idx="13602">
                  <c:v>7312.0000000220898</c:v>
                </c:pt>
                <c:pt idx="13603">
                  <c:v>7312.0200000220902</c:v>
                </c:pt>
                <c:pt idx="13604">
                  <c:v>7312.0400000220898</c:v>
                </c:pt>
                <c:pt idx="13605">
                  <c:v>7312.0600000220902</c:v>
                </c:pt>
                <c:pt idx="13606">
                  <c:v>7312.0800000220897</c:v>
                </c:pt>
                <c:pt idx="13607">
                  <c:v>7312.1000000220902</c:v>
                </c:pt>
                <c:pt idx="13608">
                  <c:v>7312.1200000220924</c:v>
                </c:pt>
                <c:pt idx="13609">
                  <c:v>7312.1400000220901</c:v>
                </c:pt>
                <c:pt idx="13610">
                  <c:v>7312.1600000220924</c:v>
                </c:pt>
                <c:pt idx="13611">
                  <c:v>7312.1800000220901</c:v>
                </c:pt>
                <c:pt idx="13612">
                  <c:v>7312.2000000220896</c:v>
                </c:pt>
                <c:pt idx="13613">
                  <c:v>7312.2200000220901</c:v>
                </c:pt>
                <c:pt idx="13614">
                  <c:v>7312.2400000220896</c:v>
                </c:pt>
                <c:pt idx="13615">
                  <c:v>7312.26000002209</c:v>
                </c:pt>
                <c:pt idx="13616">
                  <c:v>7312.2800000220996</c:v>
                </c:pt>
                <c:pt idx="13617">
                  <c:v>7312.3000000221</c:v>
                </c:pt>
                <c:pt idx="13618">
                  <c:v>7312.3200000221004</c:v>
                </c:pt>
                <c:pt idx="13619">
                  <c:v>7312.3400000221</c:v>
                </c:pt>
                <c:pt idx="13620">
                  <c:v>7312.3600000221004</c:v>
                </c:pt>
                <c:pt idx="13621">
                  <c:v>7312.3800000220999</c:v>
                </c:pt>
                <c:pt idx="13622">
                  <c:v>7312.4000000220985</c:v>
                </c:pt>
                <c:pt idx="13623">
                  <c:v>7312.4200000220999</c:v>
                </c:pt>
                <c:pt idx="13624">
                  <c:v>7312.4400000220985</c:v>
                </c:pt>
                <c:pt idx="13625">
                  <c:v>7312.4600000220998</c:v>
                </c:pt>
                <c:pt idx="13626">
                  <c:v>7312.4800000220985</c:v>
                </c:pt>
                <c:pt idx="13627">
                  <c:v>7312.5000000220998</c:v>
                </c:pt>
                <c:pt idx="13628">
                  <c:v>7312.5200000221002</c:v>
                </c:pt>
                <c:pt idx="13629">
                  <c:v>7312.5400000220998</c:v>
                </c:pt>
                <c:pt idx="13630">
                  <c:v>7312.5600000221002</c:v>
                </c:pt>
                <c:pt idx="13631">
                  <c:v>7312.5800000220997</c:v>
                </c:pt>
                <c:pt idx="13632">
                  <c:v>7312.6000000221002</c:v>
                </c:pt>
                <c:pt idx="13633">
                  <c:v>7312.6200000221024</c:v>
                </c:pt>
                <c:pt idx="13634">
                  <c:v>7312.6400000221001</c:v>
                </c:pt>
                <c:pt idx="13635">
                  <c:v>7312.6600000221024</c:v>
                </c:pt>
                <c:pt idx="13636">
                  <c:v>7312.6800000221001</c:v>
                </c:pt>
                <c:pt idx="13637">
                  <c:v>7312.7000000220996</c:v>
                </c:pt>
                <c:pt idx="13638">
                  <c:v>7312.7200000221001</c:v>
                </c:pt>
                <c:pt idx="13639">
                  <c:v>7312.7400000221096</c:v>
                </c:pt>
                <c:pt idx="13640">
                  <c:v>7312.76000002211</c:v>
                </c:pt>
                <c:pt idx="13641">
                  <c:v>7312.7800000221096</c:v>
                </c:pt>
                <c:pt idx="13642">
                  <c:v>7312.80000002211</c:v>
                </c:pt>
                <c:pt idx="13643">
                  <c:v>7312.8200000221104</c:v>
                </c:pt>
                <c:pt idx="13644">
                  <c:v>7312.84000002211</c:v>
                </c:pt>
                <c:pt idx="13645">
                  <c:v>7312.8600000221104</c:v>
                </c:pt>
                <c:pt idx="13646">
                  <c:v>7312.8800000221099</c:v>
                </c:pt>
                <c:pt idx="13647">
                  <c:v>7312.9000000221095</c:v>
                </c:pt>
                <c:pt idx="13648">
                  <c:v>7312.9200000221099</c:v>
                </c:pt>
                <c:pt idx="13649">
                  <c:v>7312.9400000221085</c:v>
                </c:pt>
                <c:pt idx="13650">
                  <c:v>7312.9600000221099</c:v>
                </c:pt>
                <c:pt idx="13651">
                  <c:v>7312.9800000221085</c:v>
                </c:pt>
                <c:pt idx="13652">
                  <c:v>7313.0000000221098</c:v>
                </c:pt>
                <c:pt idx="13653">
                  <c:v>7313.0200000221103</c:v>
                </c:pt>
                <c:pt idx="13654">
                  <c:v>7313.0400000221098</c:v>
                </c:pt>
                <c:pt idx="13655">
                  <c:v>7313.0600000221102</c:v>
                </c:pt>
                <c:pt idx="13656">
                  <c:v>7313.0800000221097</c:v>
                </c:pt>
                <c:pt idx="13657">
                  <c:v>7313.1000000221102</c:v>
                </c:pt>
                <c:pt idx="13658">
                  <c:v>7313.1200000221124</c:v>
                </c:pt>
                <c:pt idx="13659">
                  <c:v>7313.1400000221101</c:v>
                </c:pt>
                <c:pt idx="13660">
                  <c:v>7313.1600000221224</c:v>
                </c:pt>
                <c:pt idx="13661">
                  <c:v>7313.1800000221101</c:v>
                </c:pt>
                <c:pt idx="13662">
                  <c:v>7313.2000000221196</c:v>
                </c:pt>
                <c:pt idx="13663">
                  <c:v>7313.2200000221201</c:v>
                </c:pt>
                <c:pt idx="13664">
                  <c:v>7313.2400000221196</c:v>
                </c:pt>
                <c:pt idx="13665">
                  <c:v>7313.26000002212</c:v>
                </c:pt>
                <c:pt idx="13666">
                  <c:v>7313.2800000221196</c:v>
                </c:pt>
                <c:pt idx="13667">
                  <c:v>7313.30000002212</c:v>
                </c:pt>
                <c:pt idx="13668">
                  <c:v>7313.3200000221204</c:v>
                </c:pt>
                <c:pt idx="13669">
                  <c:v>7313.34000002212</c:v>
                </c:pt>
                <c:pt idx="13670">
                  <c:v>7313.3600000221204</c:v>
                </c:pt>
                <c:pt idx="13671">
                  <c:v>7313.3800000221199</c:v>
                </c:pt>
                <c:pt idx="13672">
                  <c:v>7313.4000000221195</c:v>
                </c:pt>
                <c:pt idx="13673">
                  <c:v>7313.4200000221199</c:v>
                </c:pt>
                <c:pt idx="13674">
                  <c:v>7313.4400000221185</c:v>
                </c:pt>
                <c:pt idx="13675">
                  <c:v>7313.4600000221199</c:v>
                </c:pt>
                <c:pt idx="13676">
                  <c:v>7313.4800000221185</c:v>
                </c:pt>
                <c:pt idx="13677">
                  <c:v>7313.5000000221198</c:v>
                </c:pt>
                <c:pt idx="13678">
                  <c:v>7313.5200000221203</c:v>
                </c:pt>
                <c:pt idx="13679">
                  <c:v>7313.5400000221198</c:v>
                </c:pt>
                <c:pt idx="13680">
                  <c:v>7313.5600000221202</c:v>
                </c:pt>
                <c:pt idx="13681">
                  <c:v>7313.5800000221197</c:v>
                </c:pt>
                <c:pt idx="13682">
                  <c:v>7313.6000000221202</c:v>
                </c:pt>
                <c:pt idx="13683">
                  <c:v>7313.6200000221224</c:v>
                </c:pt>
                <c:pt idx="13684">
                  <c:v>7313.6400000221201</c:v>
                </c:pt>
                <c:pt idx="13685">
                  <c:v>7313.6600000221224</c:v>
                </c:pt>
                <c:pt idx="13686">
                  <c:v>7313.6800000221301</c:v>
                </c:pt>
                <c:pt idx="13687">
                  <c:v>7313.7000000221296</c:v>
                </c:pt>
                <c:pt idx="13688">
                  <c:v>7313.7200000221301</c:v>
                </c:pt>
                <c:pt idx="13689">
                  <c:v>7313.7400000221296</c:v>
                </c:pt>
                <c:pt idx="13690">
                  <c:v>7313.76000002213</c:v>
                </c:pt>
                <c:pt idx="13691">
                  <c:v>7313.7800000221296</c:v>
                </c:pt>
                <c:pt idx="13692">
                  <c:v>7313.80000002213</c:v>
                </c:pt>
                <c:pt idx="13693">
                  <c:v>7313.8200000221304</c:v>
                </c:pt>
                <c:pt idx="13694">
                  <c:v>7313.84000002213</c:v>
                </c:pt>
                <c:pt idx="13695">
                  <c:v>7313.8600000221304</c:v>
                </c:pt>
                <c:pt idx="13696">
                  <c:v>7313.8800000221299</c:v>
                </c:pt>
                <c:pt idx="13697">
                  <c:v>7313.9000000221295</c:v>
                </c:pt>
                <c:pt idx="13698">
                  <c:v>7313.9200000221299</c:v>
                </c:pt>
                <c:pt idx="13699">
                  <c:v>7313.9400000221285</c:v>
                </c:pt>
                <c:pt idx="13700">
                  <c:v>7313.9600000221299</c:v>
                </c:pt>
                <c:pt idx="13701">
                  <c:v>7313.9800000221285</c:v>
                </c:pt>
                <c:pt idx="13702">
                  <c:v>7314.0000000221298</c:v>
                </c:pt>
                <c:pt idx="13703">
                  <c:v>7314.0200000221303</c:v>
                </c:pt>
                <c:pt idx="13704">
                  <c:v>7314.0400000221298</c:v>
                </c:pt>
                <c:pt idx="13705">
                  <c:v>7314.0600000221302</c:v>
                </c:pt>
                <c:pt idx="13706">
                  <c:v>7314.0800000221298</c:v>
                </c:pt>
                <c:pt idx="13707">
                  <c:v>7314.1000000221302</c:v>
                </c:pt>
                <c:pt idx="13708">
                  <c:v>7314.1200000221324</c:v>
                </c:pt>
                <c:pt idx="13709">
                  <c:v>7314.1400000221402</c:v>
                </c:pt>
                <c:pt idx="13710">
                  <c:v>7314.1600000221424</c:v>
                </c:pt>
                <c:pt idx="13711">
                  <c:v>7314.1800000221401</c:v>
                </c:pt>
                <c:pt idx="13712">
                  <c:v>7314.2000000221396</c:v>
                </c:pt>
                <c:pt idx="13713">
                  <c:v>7314.2200000221401</c:v>
                </c:pt>
                <c:pt idx="13714">
                  <c:v>7314.2400000221396</c:v>
                </c:pt>
                <c:pt idx="13715">
                  <c:v>7314.26000002214</c:v>
                </c:pt>
                <c:pt idx="13716">
                  <c:v>7314.2800000221396</c:v>
                </c:pt>
                <c:pt idx="13717">
                  <c:v>7314.30000002214</c:v>
                </c:pt>
                <c:pt idx="13718">
                  <c:v>7314.3200000221404</c:v>
                </c:pt>
                <c:pt idx="13719">
                  <c:v>7314.34000002214</c:v>
                </c:pt>
                <c:pt idx="13720">
                  <c:v>7314.3600000221404</c:v>
                </c:pt>
                <c:pt idx="13721">
                  <c:v>7314.3800000221399</c:v>
                </c:pt>
                <c:pt idx="13722">
                  <c:v>7314.4000000221395</c:v>
                </c:pt>
                <c:pt idx="13723">
                  <c:v>7314.4200000221399</c:v>
                </c:pt>
                <c:pt idx="13724">
                  <c:v>7314.4400000221385</c:v>
                </c:pt>
                <c:pt idx="13725">
                  <c:v>7314.4600000221399</c:v>
                </c:pt>
                <c:pt idx="13726">
                  <c:v>7314.4800000221385</c:v>
                </c:pt>
                <c:pt idx="13727">
                  <c:v>7314.5000000221398</c:v>
                </c:pt>
                <c:pt idx="13728">
                  <c:v>7314.5200000221403</c:v>
                </c:pt>
                <c:pt idx="13729">
                  <c:v>7314.5400000221398</c:v>
                </c:pt>
                <c:pt idx="13730">
                  <c:v>7314.5600000221402</c:v>
                </c:pt>
                <c:pt idx="13731">
                  <c:v>7314.5800000221498</c:v>
                </c:pt>
                <c:pt idx="13732">
                  <c:v>7314.6000000221502</c:v>
                </c:pt>
                <c:pt idx="13733">
                  <c:v>7314.6200000221534</c:v>
                </c:pt>
                <c:pt idx="13734">
                  <c:v>7314.6400000221502</c:v>
                </c:pt>
                <c:pt idx="13735">
                  <c:v>7314.6600000221524</c:v>
                </c:pt>
                <c:pt idx="13736">
                  <c:v>7314.6800000221501</c:v>
                </c:pt>
                <c:pt idx="13737">
                  <c:v>7314.7000000221497</c:v>
                </c:pt>
                <c:pt idx="13738">
                  <c:v>7314.7200000221501</c:v>
                </c:pt>
                <c:pt idx="13739">
                  <c:v>7314.7400000221496</c:v>
                </c:pt>
                <c:pt idx="13740">
                  <c:v>7314.7600000221501</c:v>
                </c:pt>
                <c:pt idx="13741">
                  <c:v>7314.7800000221496</c:v>
                </c:pt>
                <c:pt idx="13742">
                  <c:v>7314.80000002215</c:v>
                </c:pt>
                <c:pt idx="13743">
                  <c:v>7314.8200000221514</c:v>
                </c:pt>
                <c:pt idx="13744">
                  <c:v>7314.84000002215</c:v>
                </c:pt>
                <c:pt idx="13745">
                  <c:v>7314.8600000221504</c:v>
                </c:pt>
                <c:pt idx="13746">
                  <c:v>7314.8800000221499</c:v>
                </c:pt>
                <c:pt idx="13747">
                  <c:v>7314.9000000221495</c:v>
                </c:pt>
                <c:pt idx="13748">
                  <c:v>7314.9200000221499</c:v>
                </c:pt>
                <c:pt idx="13749">
                  <c:v>7314.9400000221485</c:v>
                </c:pt>
                <c:pt idx="13750">
                  <c:v>7314.9600000221499</c:v>
                </c:pt>
                <c:pt idx="13751">
                  <c:v>7314.9800000221485</c:v>
                </c:pt>
                <c:pt idx="13752">
                  <c:v>7315.0000000221498</c:v>
                </c:pt>
                <c:pt idx="13753">
                  <c:v>7315.0200000221503</c:v>
                </c:pt>
                <c:pt idx="13754">
                  <c:v>7315.0400000221598</c:v>
                </c:pt>
                <c:pt idx="13755">
                  <c:v>7315.0600000221602</c:v>
                </c:pt>
                <c:pt idx="13756">
                  <c:v>7315.0800000221598</c:v>
                </c:pt>
                <c:pt idx="13757">
                  <c:v>7315.1000000221602</c:v>
                </c:pt>
                <c:pt idx="13758">
                  <c:v>7315.1200000221634</c:v>
                </c:pt>
                <c:pt idx="13759">
                  <c:v>7315.1400000221602</c:v>
                </c:pt>
                <c:pt idx="13760">
                  <c:v>7315.1600000221624</c:v>
                </c:pt>
                <c:pt idx="13761">
                  <c:v>7315.1800000221601</c:v>
                </c:pt>
                <c:pt idx="13762">
                  <c:v>7315.2000000221597</c:v>
                </c:pt>
                <c:pt idx="13763">
                  <c:v>7315.2200000221601</c:v>
                </c:pt>
                <c:pt idx="13764">
                  <c:v>7315.2400000221596</c:v>
                </c:pt>
                <c:pt idx="13765">
                  <c:v>7315.2600000221601</c:v>
                </c:pt>
                <c:pt idx="13766">
                  <c:v>7315.2800000221596</c:v>
                </c:pt>
                <c:pt idx="13767">
                  <c:v>7315.30000002216</c:v>
                </c:pt>
                <c:pt idx="13768">
                  <c:v>7315.3200000221614</c:v>
                </c:pt>
                <c:pt idx="13769">
                  <c:v>7315.34000002216</c:v>
                </c:pt>
                <c:pt idx="13770">
                  <c:v>7315.3600000221604</c:v>
                </c:pt>
                <c:pt idx="13771">
                  <c:v>7315.3800000221599</c:v>
                </c:pt>
                <c:pt idx="13772">
                  <c:v>7315.4000000221595</c:v>
                </c:pt>
                <c:pt idx="13773">
                  <c:v>7315.4200000221599</c:v>
                </c:pt>
                <c:pt idx="13774">
                  <c:v>7315.4400000221585</c:v>
                </c:pt>
                <c:pt idx="13775">
                  <c:v>7315.4600000221599</c:v>
                </c:pt>
                <c:pt idx="13776">
                  <c:v>7315.4800000221585</c:v>
                </c:pt>
                <c:pt idx="13777">
                  <c:v>7315.5000000221698</c:v>
                </c:pt>
                <c:pt idx="13778">
                  <c:v>7315.5200000221703</c:v>
                </c:pt>
                <c:pt idx="13779">
                  <c:v>7315.5400000221698</c:v>
                </c:pt>
                <c:pt idx="13780">
                  <c:v>7315.5600000221702</c:v>
                </c:pt>
                <c:pt idx="13781">
                  <c:v>7315.5800000221698</c:v>
                </c:pt>
                <c:pt idx="13782">
                  <c:v>7315.6000000221702</c:v>
                </c:pt>
                <c:pt idx="13783">
                  <c:v>7315.6200000221734</c:v>
                </c:pt>
                <c:pt idx="13784">
                  <c:v>7315.6400000221702</c:v>
                </c:pt>
                <c:pt idx="13785">
                  <c:v>7315.6600000221724</c:v>
                </c:pt>
                <c:pt idx="13786">
                  <c:v>7315.6800000221701</c:v>
                </c:pt>
                <c:pt idx="13787">
                  <c:v>7315.7000000221697</c:v>
                </c:pt>
                <c:pt idx="13788">
                  <c:v>7315.7200000221701</c:v>
                </c:pt>
                <c:pt idx="13789">
                  <c:v>7315.7400000221696</c:v>
                </c:pt>
                <c:pt idx="13790">
                  <c:v>7315.7600000221701</c:v>
                </c:pt>
                <c:pt idx="13791">
                  <c:v>7315.7800000221696</c:v>
                </c:pt>
                <c:pt idx="13792">
                  <c:v>7315.80000002217</c:v>
                </c:pt>
                <c:pt idx="13793">
                  <c:v>7315.8200000221714</c:v>
                </c:pt>
                <c:pt idx="13794">
                  <c:v>7315.84000002217</c:v>
                </c:pt>
                <c:pt idx="13795">
                  <c:v>7315.8600000221704</c:v>
                </c:pt>
                <c:pt idx="13796">
                  <c:v>7315.88000002217</c:v>
                </c:pt>
                <c:pt idx="13797">
                  <c:v>7315.9000000221695</c:v>
                </c:pt>
                <c:pt idx="13798">
                  <c:v>7315.9200000221699</c:v>
                </c:pt>
                <c:pt idx="13799">
                  <c:v>7315.9400000221685</c:v>
                </c:pt>
                <c:pt idx="13800">
                  <c:v>7315.9600000221799</c:v>
                </c:pt>
                <c:pt idx="13801">
                  <c:v>7315.9800000221785</c:v>
                </c:pt>
                <c:pt idx="13802">
                  <c:v>7316.0000000221798</c:v>
                </c:pt>
                <c:pt idx="13803">
                  <c:v>7316.0200000221803</c:v>
                </c:pt>
                <c:pt idx="13804">
                  <c:v>7316.0400000221798</c:v>
                </c:pt>
                <c:pt idx="13805">
                  <c:v>7316.0600000221802</c:v>
                </c:pt>
                <c:pt idx="13806">
                  <c:v>7316.0800000221798</c:v>
                </c:pt>
                <c:pt idx="13807">
                  <c:v>7316.1000000221802</c:v>
                </c:pt>
                <c:pt idx="13808">
                  <c:v>7316.1200000221834</c:v>
                </c:pt>
                <c:pt idx="13809">
                  <c:v>7316.1400000221802</c:v>
                </c:pt>
                <c:pt idx="13810">
                  <c:v>7316.1600000221824</c:v>
                </c:pt>
                <c:pt idx="13811">
                  <c:v>7316.1800000221801</c:v>
                </c:pt>
                <c:pt idx="13812">
                  <c:v>7316.2000000221797</c:v>
                </c:pt>
                <c:pt idx="13813">
                  <c:v>7316.2200000221801</c:v>
                </c:pt>
                <c:pt idx="13814">
                  <c:v>7316.2400000221796</c:v>
                </c:pt>
                <c:pt idx="13815">
                  <c:v>7316.2600000221801</c:v>
                </c:pt>
                <c:pt idx="13816">
                  <c:v>7316.2800000221796</c:v>
                </c:pt>
                <c:pt idx="13817">
                  <c:v>7316.30000002218</c:v>
                </c:pt>
                <c:pt idx="13818">
                  <c:v>7316.3200000221814</c:v>
                </c:pt>
                <c:pt idx="13819">
                  <c:v>7316.34000002218</c:v>
                </c:pt>
                <c:pt idx="13820">
                  <c:v>7316.3600000221804</c:v>
                </c:pt>
                <c:pt idx="13821">
                  <c:v>7316.38000002218</c:v>
                </c:pt>
                <c:pt idx="13822">
                  <c:v>7316.4000000221795</c:v>
                </c:pt>
                <c:pt idx="13823">
                  <c:v>7316.4200000221899</c:v>
                </c:pt>
                <c:pt idx="13824">
                  <c:v>7316.4400000221895</c:v>
                </c:pt>
                <c:pt idx="13825">
                  <c:v>7316.4600000221899</c:v>
                </c:pt>
                <c:pt idx="13826">
                  <c:v>7316.4800000221885</c:v>
                </c:pt>
                <c:pt idx="13827">
                  <c:v>7316.5000000221899</c:v>
                </c:pt>
                <c:pt idx="13828">
                  <c:v>7316.5200000221903</c:v>
                </c:pt>
                <c:pt idx="13829">
                  <c:v>7316.5400000221898</c:v>
                </c:pt>
                <c:pt idx="13830">
                  <c:v>7316.5600000221903</c:v>
                </c:pt>
                <c:pt idx="13831">
                  <c:v>7316.5800000221898</c:v>
                </c:pt>
                <c:pt idx="13832">
                  <c:v>7316.6000000221902</c:v>
                </c:pt>
                <c:pt idx="13833">
                  <c:v>7316.6200000221934</c:v>
                </c:pt>
                <c:pt idx="13834">
                  <c:v>7316.6400000221902</c:v>
                </c:pt>
                <c:pt idx="13835">
                  <c:v>7316.6600000221924</c:v>
                </c:pt>
                <c:pt idx="13836">
                  <c:v>7316.6800000221901</c:v>
                </c:pt>
                <c:pt idx="13837">
                  <c:v>7316.7000000221897</c:v>
                </c:pt>
                <c:pt idx="13838">
                  <c:v>7316.7200000221901</c:v>
                </c:pt>
                <c:pt idx="13839">
                  <c:v>7316.7400000221896</c:v>
                </c:pt>
                <c:pt idx="13840">
                  <c:v>7316.7600000221901</c:v>
                </c:pt>
                <c:pt idx="13841">
                  <c:v>7316.7800000221896</c:v>
                </c:pt>
                <c:pt idx="13842">
                  <c:v>7316.80000002219</c:v>
                </c:pt>
                <c:pt idx="13843">
                  <c:v>7316.8200000221914</c:v>
                </c:pt>
                <c:pt idx="13844">
                  <c:v>7316.84000002219</c:v>
                </c:pt>
                <c:pt idx="13845">
                  <c:v>7316.8600000221904</c:v>
                </c:pt>
                <c:pt idx="13846">
                  <c:v>7316.8800000222</c:v>
                </c:pt>
                <c:pt idx="13847">
                  <c:v>7316.9000000221995</c:v>
                </c:pt>
                <c:pt idx="13848">
                  <c:v>7316.9200000221999</c:v>
                </c:pt>
                <c:pt idx="13849">
                  <c:v>7316.9400000221995</c:v>
                </c:pt>
                <c:pt idx="13850">
                  <c:v>7316.9600000221999</c:v>
                </c:pt>
                <c:pt idx="13851">
                  <c:v>7316.9800000221985</c:v>
                </c:pt>
                <c:pt idx="13852">
                  <c:v>7317.0000000221999</c:v>
                </c:pt>
                <c:pt idx="13853">
                  <c:v>7317.0200000222003</c:v>
                </c:pt>
                <c:pt idx="13854">
                  <c:v>7317.0400000221998</c:v>
                </c:pt>
                <c:pt idx="13855">
                  <c:v>7317.0600000222003</c:v>
                </c:pt>
                <c:pt idx="13856">
                  <c:v>7317.0800000221998</c:v>
                </c:pt>
                <c:pt idx="13857">
                  <c:v>7317.1000000222002</c:v>
                </c:pt>
                <c:pt idx="13858">
                  <c:v>7317.1200000222034</c:v>
                </c:pt>
                <c:pt idx="13859">
                  <c:v>7317.1400000222002</c:v>
                </c:pt>
                <c:pt idx="13860">
                  <c:v>7317.1600000222024</c:v>
                </c:pt>
                <c:pt idx="13861">
                  <c:v>7317.1800000222001</c:v>
                </c:pt>
                <c:pt idx="13862">
                  <c:v>7317.2000000221997</c:v>
                </c:pt>
                <c:pt idx="13863">
                  <c:v>7317.2200000222001</c:v>
                </c:pt>
                <c:pt idx="13864">
                  <c:v>7317.2400000221996</c:v>
                </c:pt>
                <c:pt idx="13865">
                  <c:v>7317.2600000222001</c:v>
                </c:pt>
                <c:pt idx="13866">
                  <c:v>7317.2800000221996</c:v>
                </c:pt>
                <c:pt idx="13867">
                  <c:v>7317.3000000222</c:v>
                </c:pt>
                <c:pt idx="13868">
                  <c:v>7317.3200000222114</c:v>
                </c:pt>
                <c:pt idx="13869">
                  <c:v>7317.34000002221</c:v>
                </c:pt>
                <c:pt idx="13870">
                  <c:v>7317.3600000222104</c:v>
                </c:pt>
                <c:pt idx="13871">
                  <c:v>7317.38000002221</c:v>
                </c:pt>
                <c:pt idx="13872">
                  <c:v>7317.4000000222095</c:v>
                </c:pt>
                <c:pt idx="13873">
                  <c:v>7317.4200000222099</c:v>
                </c:pt>
                <c:pt idx="13874">
                  <c:v>7317.4400000222095</c:v>
                </c:pt>
                <c:pt idx="13875">
                  <c:v>7317.4600000222099</c:v>
                </c:pt>
                <c:pt idx="13876">
                  <c:v>7317.4800000222085</c:v>
                </c:pt>
                <c:pt idx="13877">
                  <c:v>7317.5000000222099</c:v>
                </c:pt>
                <c:pt idx="13878">
                  <c:v>7317.5200000222103</c:v>
                </c:pt>
                <c:pt idx="13879">
                  <c:v>7317.5400000222098</c:v>
                </c:pt>
                <c:pt idx="13880">
                  <c:v>7317.5600000222103</c:v>
                </c:pt>
                <c:pt idx="13881">
                  <c:v>7317.5800000222098</c:v>
                </c:pt>
                <c:pt idx="13882">
                  <c:v>7317.6000000222102</c:v>
                </c:pt>
                <c:pt idx="13883">
                  <c:v>7317.6200000222134</c:v>
                </c:pt>
                <c:pt idx="13884">
                  <c:v>7317.6400000222102</c:v>
                </c:pt>
                <c:pt idx="13885">
                  <c:v>7317.6600000222124</c:v>
                </c:pt>
                <c:pt idx="13886">
                  <c:v>7317.6800000222102</c:v>
                </c:pt>
                <c:pt idx="13887">
                  <c:v>7317.7000000222097</c:v>
                </c:pt>
                <c:pt idx="13888">
                  <c:v>7317.7200000222101</c:v>
                </c:pt>
                <c:pt idx="13889">
                  <c:v>7317.7400000222196</c:v>
                </c:pt>
                <c:pt idx="13890">
                  <c:v>7317.7600000222101</c:v>
                </c:pt>
                <c:pt idx="13891">
                  <c:v>7317.7800000222196</c:v>
                </c:pt>
                <c:pt idx="13892">
                  <c:v>7317.80000002222</c:v>
                </c:pt>
                <c:pt idx="13893">
                  <c:v>7317.8200000222214</c:v>
                </c:pt>
                <c:pt idx="13894">
                  <c:v>7317.84000002222</c:v>
                </c:pt>
                <c:pt idx="13895">
                  <c:v>7317.8600000222204</c:v>
                </c:pt>
                <c:pt idx="13896">
                  <c:v>7317.88000002222</c:v>
                </c:pt>
                <c:pt idx="13897">
                  <c:v>7317.9000000222195</c:v>
                </c:pt>
                <c:pt idx="13898">
                  <c:v>7317.9200000222199</c:v>
                </c:pt>
                <c:pt idx="13899">
                  <c:v>7317.9400000222195</c:v>
                </c:pt>
                <c:pt idx="13900">
                  <c:v>7317.9600000222199</c:v>
                </c:pt>
                <c:pt idx="13901">
                  <c:v>7317.9800000222185</c:v>
                </c:pt>
                <c:pt idx="13902">
                  <c:v>7318.0000000222199</c:v>
                </c:pt>
                <c:pt idx="13903">
                  <c:v>7318.0200000222203</c:v>
                </c:pt>
                <c:pt idx="13904">
                  <c:v>7318.0400000222198</c:v>
                </c:pt>
                <c:pt idx="13905">
                  <c:v>7318.0600000222203</c:v>
                </c:pt>
                <c:pt idx="13906">
                  <c:v>7318.0800000222198</c:v>
                </c:pt>
                <c:pt idx="13907">
                  <c:v>7318.1000000222202</c:v>
                </c:pt>
                <c:pt idx="13908">
                  <c:v>7318.1200000222234</c:v>
                </c:pt>
                <c:pt idx="13909">
                  <c:v>7318.1400000222202</c:v>
                </c:pt>
                <c:pt idx="13910">
                  <c:v>7318.1600000222224</c:v>
                </c:pt>
                <c:pt idx="13911">
                  <c:v>7318.1800000222202</c:v>
                </c:pt>
                <c:pt idx="13912">
                  <c:v>7318.2000000222297</c:v>
                </c:pt>
                <c:pt idx="13913">
                  <c:v>7318.2200000222201</c:v>
                </c:pt>
                <c:pt idx="13914">
                  <c:v>7318.2400000222297</c:v>
                </c:pt>
                <c:pt idx="13915">
                  <c:v>7318.2600000222301</c:v>
                </c:pt>
                <c:pt idx="13916">
                  <c:v>7318.2800000222296</c:v>
                </c:pt>
                <c:pt idx="13917">
                  <c:v>7318.3000000222301</c:v>
                </c:pt>
                <c:pt idx="13918">
                  <c:v>7318.3200000222314</c:v>
                </c:pt>
                <c:pt idx="13919">
                  <c:v>7318.34000002223</c:v>
                </c:pt>
                <c:pt idx="13920">
                  <c:v>7318.3600000222314</c:v>
                </c:pt>
                <c:pt idx="13921">
                  <c:v>7318.38000002223</c:v>
                </c:pt>
                <c:pt idx="13922">
                  <c:v>7318.4000000222295</c:v>
                </c:pt>
                <c:pt idx="13923">
                  <c:v>7318.4200000222299</c:v>
                </c:pt>
                <c:pt idx="13924">
                  <c:v>7318.4400000222295</c:v>
                </c:pt>
                <c:pt idx="13925">
                  <c:v>7318.4600000222299</c:v>
                </c:pt>
                <c:pt idx="13926">
                  <c:v>7318.4800000222285</c:v>
                </c:pt>
                <c:pt idx="13927">
                  <c:v>7318.5000000222299</c:v>
                </c:pt>
                <c:pt idx="13928">
                  <c:v>7318.5200000222303</c:v>
                </c:pt>
                <c:pt idx="13929">
                  <c:v>7318.5400000222298</c:v>
                </c:pt>
                <c:pt idx="13930">
                  <c:v>7318.5600000222303</c:v>
                </c:pt>
                <c:pt idx="13931">
                  <c:v>7318.5800000222298</c:v>
                </c:pt>
                <c:pt idx="13932">
                  <c:v>7318.6000000222302</c:v>
                </c:pt>
                <c:pt idx="13933">
                  <c:v>7318.6200000222334</c:v>
                </c:pt>
                <c:pt idx="13934">
                  <c:v>7318.6400000222302</c:v>
                </c:pt>
                <c:pt idx="13935">
                  <c:v>7318.6600000222334</c:v>
                </c:pt>
                <c:pt idx="13936">
                  <c:v>7318.6800000222302</c:v>
                </c:pt>
                <c:pt idx="13937">
                  <c:v>7318.7000000222297</c:v>
                </c:pt>
                <c:pt idx="13938">
                  <c:v>7318.7200000222401</c:v>
                </c:pt>
                <c:pt idx="13939">
                  <c:v>7318.7400000222397</c:v>
                </c:pt>
                <c:pt idx="13940">
                  <c:v>7318.7600000222401</c:v>
                </c:pt>
                <c:pt idx="13941">
                  <c:v>7318.7800000222396</c:v>
                </c:pt>
                <c:pt idx="13942">
                  <c:v>7318.8000000222401</c:v>
                </c:pt>
                <c:pt idx="13943">
                  <c:v>7318.8200000222414</c:v>
                </c:pt>
                <c:pt idx="13944">
                  <c:v>7318.84000002224</c:v>
                </c:pt>
                <c:pt idx="13945">
                  <c:v>7318.8600000222414</c:v>
                </c:pt>
                <c:pt idx="13946">
                  <c:v>7318.88000002224</c:v>
                </c:pt>
                <c:pt idx="13947">
                  <c:v>7318.9000000222395</c:v>
                </c:pt>
                <c:pt idx="13948">
                  <c:v>7318.9200000222399</c:v>
                </c:pt>
                <c:pt idx="13949">
                  <c:v>7318.9400000222395</c:v>
                </c:pt>
                <c:pt idx="13950">
                  <c:v>7318.9600000222399</c:v>
                </c:pt>
                <c:pt idx="13951">
                  <c:v>7318.9800000222385</c:v>
                </c:pt>
                <c:pt idx="13952">
                  <c:v>7319.0000000222399</c:v>
                </c:pt>
                <c:pt idx="13953">
                  <c:v>7319.0200000222403</c:v>
                </c:pt>
                <c:pt idx="13954">
                  <c:v>7319.0400000222398</c:v>
                </c:pt>
                <c:pt idx="13955">
                  <c:v>7319.0600000222403</c:v>
                </c:pt>
                <c:pt idx="13956">
                  <c:v>7319.0800000222398</c:v>
                </c:pt>
                <c:pt idx="13957">
                  <c:v>7319.1000000222402</c:v>
                </c:pt>
                <c:pt idx="13958">
                  <c:v>7319.1200000222434</c:v>
                </c:pt>
                <c:pt idx="13959">
                  <c:v>7319.1400000222402</c:v>
                </c:pt>
                <c:pt idx="13960">
                  <c:v>7319.1600000222434</c:v>
                </c:pt>
                <c:pt idx="13961">
                  <c:v>7319.1800000222502</c:v>
                </c:pt>
                <c:pt idx="13962">
                  <c:v>7319.2000000222497</c:v>
                </c:pt>
                <c:pt idx="13963">
                  <c:v>7319.2200000222501</c:v>
                </c:pt>
                <c:pt idx="13964">
                  <c:v>7319.2400000222497</c:v>
                </c:pt>
                <c:pt idx="13965">
                  <c:v>7319.2600000222501</c:v>
                </c:pt>
                <c:pt idx="13966">
                  <c:v>7319.2800000222496</c:v>
                </c:pt>
                <c:pt idx="13967">
                  <c:v>7319.3000000222501</c:v>
                </c:pt>
                <c:pt idx="13968">
                  <c:v>7319.3200000222514</c:v>
                </c:pt>
                <c:pt idx="13969">
                  <c:v>7319.34000002225</c:v>
                </c:pt>
                <c:pt idx="13970">
                  <c:v>7319.3600000222514</c:v>
                </c:pt>
                <c:pt idx="13971">
                  <c:v>7319.38000002225</c:v>
                </c:pt>
                <c:pt idx="13972">
                  <c:v>7319.4000000222495</c:v>
                </c:pt>
                <c:pt idx="13973">
                  <c:v>7319.42000002225</c:v>
                </c:pt>
                <c:pt idx="13974">
                  <c:v>7319.4400000222495</c:v>
                </c:pt>
                <c:pt idx="13975">
                  <c:v>7319.4600000222499</c:v>
                </c:pt>
                <c:pt idx="13976">
                  <c:v>7319.4800000222485</c:v>
                </c:pt>
                <c:pt idx="13977">
                  <c:v>7319.5000000222499</c:v>
                </c:pt>
                <c:pt idx="13978">
                  <c:v>7319.5200000222503</c:v>
                </c:pt>
                <c:pt idx="13979">
                  <c:v>7319.5400000222498</c:v>
                </c:pt>
                <c:pt idx="13980">
                  <c:v>7319.5600000222503</c:v>
                </c:pt>
                <c:pt idx="13981">
                  <c:v>7319.5800000222498</c:v>
                </c:pt>
                <c:pt idx="13982">
                  <c:v>7319.6000000222502</c:v>
                </c:pt>
                <c:pt idx="13983">
                  <c:v>7319.6200000222634</c:v>
                </c:pt>
                <c:pt idx="13984">
                  <c:v>7319.6400000222602</c:v>
                </c:pt>
                <c:pt idx="13985">
                  <c:v>7319.6600000222634</c:v>
                </c:pt>
                <c:pt idx="13986">
                  <c:v>7319.6800000222602</c:v>
                </c:pt>
                <c:pt idx="13987">
                  <c:v>7319.7000000222597</c:v>
                </c:pt>
                <c:pt idx="13988">
                  <c:v>7319.7200000222601</c:v>
                </c:pt>
                <c:pt idx="13989">
                  <c:v>7319.7400000222597</c:v>
                </c:pt>
                <c:pt idx="13990">
                  <c:v>7319.7600000222601</c:v>
                </c:pt>
                <c:pt idx="13991">
                  <c:v>7319.7800000222596</c:v>
                </c:pt>
                <c:pt idx="13992">
                  <c:v>7319.8000000222601</c:v>
                </c:pt>
                <c:pt idx="13993">
                  <c:v>7319.8200000222614</c:v>
                </c:pt>
                <c:pt idx="13994">
                  <c:v>7319.84000002226</c:v>
                </c:pt>
                <c:pt idx="13995">
                  <c:v>7319.8600000222614</c:v>
                </c:pt>
                <c:pt idx="13996">
                  <c:v>7319.88000002226</c:v>
                </c:pt>
                <c:pt idx="13997">
                  <c:v>7319.9000000222595</c:v>
                </c:pt>
                <c:pt idx="13998">
                  <c:v>7319.92000002226</c:v>
                </c:pt>
                <c:pt idx="13999">
                  <c:v>7319.9400000222595</c:v>
                </c:pt>
                <c:pt idx="14000">
                  <c:v>7319.9600000222599</c:v>
                </c:pt>
                <c:pt idx="14001">
                  <c:v>7319.9800000222585</c:v>
                </c:pt>
                <c:pt idx="14002">
                  <c:v>7320.0000000222599</c:v>
                </c:pt>
                <c:pt idx="14003">
                  <c:v>7320.0200000222603</c:v>
                </c:pt>
                <c:pt idx="14004">
                  <c:v>7320.0400000222598</c:v>
                </c:pt>
                <c:pt idx="14005">
                  <c:v>7320.0600000222603</c:v>
                </c:pt>
                <c:pt idx="14006">
                  <c:v>7320.0800000222698</c:v>
                </c:pt>
                <c:pt idx="14007">
                  <c:v>7320.1000000222703</c:v>
                </c:pt>
                <c:pt idx="14008">
                  <c:v>7320.1200000222734</c:v>
                </c:pt>
                <c:pt idx="14009">
                  <c:v>7320.1400000222702</c:v>
                </c:pt>
                <c:pt idx="14010">
                  <c:v>7320.1600000222734</c:v>
                </c:pt>
                <c:pt idx="14011">
                  <c:v>7320.1800000222702</c:v>
                </c:pt>
                <c:pt idx="14012">
                  <c:v>7320.2000000222697</c:v>
                </c:pt>
                <c:pt idx="14013">
                  <c:v>7320.2200000222701</c:v>
                </c:pt>
                <c:pt idx="14014">
                  <c:v>7320.2400000222697</c:v>
                </c:pt>
                <c:pt idx="14015">
                  <c:v>7320.2600000222701</c:v>
                </c:pt>
                <c:pt idx="14016">
                  <c:v>7320.2800000222696</c:v>
                </c:pt>
                <c:pt idx="14017">
                  <c:v>7320.3000000222701</c:v>
                </c:pt>
                <c:pt idx="14018">
                  <c:v>7320.3200000222714</c:v>
                </c:pt>
                <c:pt idx="14019">
                  <c:v>7320.34000002227</c:v>
                </c:pt>
                <c:pt idx="14020">
                  <c:v>7320.3600000222714</c:v>
                </c:pt>
                <c:pt idx="14021">
                  <c:v>7320.38000002227</c:v>
                </c:pt>
                <c:pt idx="14022">
                  <c:v>7320.4000000222695</c:v>
                </c:pt>
                <c:pt idx="14023">
                  <c:v>7320.42000002227</c:v>
                </c:pt>
                <c:pt idx="14024">
                  <c:v>7320.4400000222695</c:v>
                </c:pt>
                <c:pt idx="14025">
                  <c:v>7320.4600000222699</c:v>
                </c:pt>
                <c:pt idx="14026">
                  <c:v>7320.4800000222695</c:v>
                </c:pt>
                <c:pt idx="14027">
                  <c:v>7320.5000000222699</c:v>
                </c:pt>
                <c:pt idx="14028">
                  <c:v>7320.5200000222703</c:v>
                </c:pt>
                <c:pt idx="14029">
                  <c:v>7320.5400000222799</c:v>
                </c:pt>
                <c:pt idx="14030">
                  <c:v>7320.5600000222803</c:v>
                </c:pt>
                <c:pt idx="14031">
                  <c:v>7320.5800000222798</c:v>
                </c:pt>
                <c:pt idx="14032">
                  <c:v>7320.6000000222803</c:v>
                </c:pt>
                <c:pt idx="14033">
                  <c:v>7320.6200000222834</c:v>
                </c:pt>
                <c:pt idx="14034">
                  <c:v>7320.6400000222802</c:v>
                </c:pt>
                <c:pt idx="14035">
                  <c:v>7320.6600000222834</c:v>
                </c:pt>
                <c:pt idx="14036">
                  <c:v>7320.6800000222802</c:v>
                </c:pt>
                <c:pt idx="14037">
                  <c:v>7320.7000000222797</c:v>
                </c:pt>
                <c:pt idx="14038">
                  <c:v>7320.7200000222801</c:v>
                </c:pt>
                <c:pt idx="14039">
                  <c:v>7320.7400000222797</c:v>
                </c:pt>
                <c:pt idx="14040">
                  <c:v>7320.7600000222801</c:v>
                </c:pt>
                <c:pt idx="14041">
                  <c:v>7320.7800000222796</c:v>
                </c:pt>
                <c:pt idx="14042">
                  <c:v>7320.8000000222801</c:v>
                </c:pt>
                <c:pt idx="14043">
                  <c:v>7320.8200000222814</c:v>
                </c:pt>
                <c:pt idx="14044">
                  <c:v>7320.84000002228</c:v>
                </c:pt>
                <c:pt idx="14045">
                  <c:v>7320.8600000222814</c:v>
                </c:pt>
                <c:pt idx="14046">
                  <c:v>7320.88000002228</c:v>
                </c:pt>
                <c:pt idx="14047">
                  <c:v>7320.9000000222795</c:v>
                </c:pt>
                <c:pt idx="14048">
                  <c:v>7320.92000002228</c:v>
                </c:pt>
                <c:pt idx="14049">
                  <c:v>7320.9400000222795</c:v>
                </c:pt>
                <c:pt idx="14050">
                  <c:v>7320.9600000222799</c:v>
                </c:pt>
                <c:pt idx="14051">
                  <c:v>7320.9800000222795</c:v>
                </c:pt>
                <c:pt idx="14052">
                  <c:v>7321.0000000222899</c:v>
                </c:pt>
                <c:pt idx="14053">
                  <c:v>7321.0200000222903</c:v>
                </c:pt>
                <c:pt idx="14054">
                  <c:v>7321.0400000222899</c:v>
                </c:pt>
                <c:pt idx="14055">
                  <c:v>7321.0600000222903</c:v>
                </c:pt>
                <c:pt idx="14056">
                  <c:v>7321.0800000222898</c:v>
                </c:pt>
                <c:pt idx="14057">
                  <c:v>7321.1000000222903</c:v>
                </c:pt>
                <c:pt idx="14058">
                  <c:v>7321.1200000222934</c:v>
                </c:pt>
                <c:pt idx="14059">
                  <c:v>7321.1400000222902</c:v>
                </c:pt>
                <c:pt idx="14060">
                  <c:v>7321.1600000222934</c:v>
                </c:pt>
                <c:pt idx="14061">
                  <c:v>7321.1800000222902</c:v>
                </c:pt>
                <c:pt idx="14062">
                  <c:v>7321.2000000222897</c:v>
                </c:pt>
                <c:pt idx="14063">
                  <c:v>7321.2200000222902</c:v>
                </c:pt>
                <c:pt idx="14064">
                  <c:v>7321.2400000222897</c:v>
                </c:pt>
                <c:pt idx="14065">
                  <c:v>7321.2600000222901</c:v>
                </c:pt>
                <c:pt idx="14066">
                  <c:v>7321.2800000222896</c:v>
                </c:pt>
                <c:pt idx="14067">
                  <c:v>7321.3000000222901</c:v>
                </c:pt>
                <c:pt idx="14068">
                  <c:v>7321.3200000222914</c:v>
                </c:pt>
                <c:pt idx="14069">
                  <c:v>7321.34000002229</c:v>
                </c:pt>
                <c:pt idx="14070">
                  <c:v>7321.3600000222914</c:v>
                </c:pt>
                <c:pt idx="14071">
                  <c:v>7321.38000002229</c:v>
                </c:pt>
                <c:pt idx="14072">
                  <c:v>7321.4000000222895</c:v>
                </c:pt>
                <c:pt idx="14073">
                  <c:v>7321.42000002229</c:v>
                </c:pt>
                <c:pt idx="14074">
                  <c:v>7321.4400000222895</c:v>
                </c:pt>
                <c:pt idx="14075">
                  <c:v>7321.4600000222999</c:v>
                </c:pt>
                <c:pt idx="14076">
                  <c:v>7321.4800000222995</c:v>
                </c:pt>
                <c:pt idx="14077">
                  <c:v>7321.5000000222999</c:v>
                </c:pt>
                <c:pt idx="14078">
                  <c:v>7321.5200000223003</c:v>
                </c:pt>
                <c:pt idx="14079">
                  <c:v>7321.5400000222999</c:v>
                </c:pt>
                <c:pt idx="14080">
                  <c:v>7321.5600000223003</c:v>
                </c:pt>
                <c:pt idx="14081">
                  <c:v>7321.5800000222998</c:v>
                </c:pt>
                <c:pt idx="14082">
                  <c:v>7321.6000000223003</c:v>
                </c:pt>
                <c:pt idx="14083">
                  <c:v>7321.6200000223034</c:v>
                </c:pt>
                <c:pt idx="14084">
                  <c:v>7321.6400000223002</c:v>
                </c:pt>
                <c:pt idx="14085">
                  <c:v>7321.6600000223034</c:v>
                </c:pt>
                <c:pt idx="14086">
                  <c:v>7321.6800000223002</c:v>
                </c:pt>
                <c:pt idx="14087">
                  <c:v>7321.7000000222997</c:v>
                </c:pt>
                <c:pt idx="14088">
                  <c:v>7321.7200000223002</c:v>
                </c:pt>
                <c:pt idx="14089">
                  <c:v>7321.7400000222997</c:v>
                </c:pt>
                <c:pt idx="14090">
                  <c:v>7321.7600000223001</c:v>
                </c:pt>
                <c:pt idx="14091">
                  <c:v>7321.7800000222996</c:v>
                </c:pt>
                <c:pt idx="14092">
                  <c:v>7321.8000000223001</c:v>
                </c:pt>
                <c:pt idx="14093">
                  <c:v>7321.8200000223014</c:v>
                </c:pt>
                <c:pt idx="14094">
                  <c:v>7321.8400000223</c:v>
                </c:pt>
                <c:pt idx="14095">
                  <c:v>7321.8600000223014</c:v>
                </c:pt>
                <c:pt idx="14096">
                  <c:v>7321.8800000223</c:v>
                </c:pt>
                <c:pt idx="14097">
                  <c:v>7321.9000000222995</c:v>
                </c:pt>
                <c:pt idx="14098">
                  <c:v>7321.92000002231</c:v>
                </c:pt>
                <c:pt idx="14099">
                  <c:v>7321.9400000223095</c:v>
                </c:pt>
                <c:pt idx="14100">
                  <c:v>7321.9600000223099</c:v>
                </c:pt>
                <c:pt idx="14101">
                  <c:v>7321.9800000223095</c:v>
                </c:pt>
                <c:pt idx="14102">
                  <c:v>7322.0000000223099</c:v>
                </c:pt>
                <c:pt idx="14103">
                  <c:v>7322.0200000223103</c:v>
                </c:pt>
                <c:pt idx="14104">
                  <c:v>7322.0400000223099</c:v>
                </c:pt>
                <c:pt idx="14105">
                  <c:v>7322.0600000223103</c:v>
                </c:pt>
                <c:pt idx="14106">
                  <c:v>7322.0800000223098</c:v>
                </c:pt>
                <c:pt idx="14107">
                  <c:v>7322.1000000223103</c:v>
                </c:pt>
                <c:pt idx="14108">
                  <c:v>7322.1200000223134</c:v>
                </c:pt>
                <c:pt idx="14109">
                  <c:v>7322.1400000223102</c:v>
                </c:pt>
                <c:pt idx="14110">
                  <c:v>7322.1600000223134</c:v>
                </c:pt>
                <c:pt idx="14111">
                  <c:v>7322.1800000223102</c:v>
                </c:pt>
                <c:pt idx="14112">
                  <c:v>7322.2000000223097</c:v>
                </c:pt>
                <c:pt idx="14113">
                  <c:v>7322.2200000223102</c:v>
                </c:pt>
                <c:pt idx="14114">
                  <c:v>7322.2400000223097</c:v>
                </c:pt>
                <c:pt idx="14115">
                  <c:v>7322.2600000223101</c:v>
                </c:pt>
                <c:pt idx="14116">
                  <c:v>7322.2800000223097</c:v>
                </c:pt>
                <c:pt idx="14117">
                  <c:v>7322.3000000223101</c:v>
                </c:pt>
                <c:pt idx="14118">
                  <c:v>7322.3200000223114</c:v>
                </c:pt>
                <c:pt idx="14119">
                  <c:v>7322.3400000223101</c:v>
                </c:pt>
                <c:pt idx="14120">
                  <c:v>7322.3600000223214</c:v>
                </c:pt>
                <c:pt idx="14121">
                  <c:v>7322.38000002232</c:v>
                </c:pt>
                <c:pt idx="14122">
                  <c:v>7322.4000000223195</c:v>
                </c:pt>
                <c:pt idx="14123">
                  <c:v>7322.42000002232</c:v>
                </c:pt>
                <c:pt idx="14124">
                  <c:v>7322.4400000223195</c:v>
                </c:pt>
                <c:pt idx="14125">
                  <c:v>7322.4600000223199</c:v>
                </c:pt>
                <c:pt idx="14126">
                  <c:v>7322.4800000223195</c:v>
                </c:pt>
                <c:pt idx="14127">
                  <c:v>7322.5000000223199</c:v>
                </c:pt>
                <c:pt idx="14128">
                  <c:v>7322.5200000223203</c:v>
                </c:pt>
                <c:pt idx="14129">
                  <c:v>7322.5400000223199</c:v>
                </c:pt>
                <c:pt idx="14130">
                  <c:v>7322.5600000223203</c:v>
                </c:pt>
                <c:pt idx="14131">
                  <c:v>7322.5800000223198</c:v>
                </c:pt>
                <c:pt idx="14132">
                  <c:v>7322.6000000223203</c:v>
                </c:pt>
                <c:pt idx="14133">
                  <c:v>7322.6200000223234</c:v>
                </c:pt>
                <c:pt idx="14134">
                  <c:v>7322.6400000223202</c:v>
                </c:pt>
                <c:pt idx="14135">
                  <c:v>7322.6600000223234</c:v>
                </c:pt>
                <c:pt idx="14136">
                  <c:v>7322.6800000223202</c:v>
                </c:pt>
                <c:pt idx="14137">
                  <c:v>7322.7000000223197</c:v>
                </c:pt>
                <c:pt idx="14138">
                  <c:v>7322.7200000223202</c:v>
                </c:pt>
                <c:pt idx="14139">
                  <c:v>7322.7400000223197</c:v>
                </c:pt>
                <c:pt idx="14140">
                  <c:v>7322.7600000223201</c:v>
                </c:pt>
                <c:pt idx="14141">
                  <c:v>7322.7800000223297</c:v>
                </c:pt>
                <c:pt idx="14142">
                  <c:v>7322.8000000223201</c:v>
                </c:pt>
                <c:pt idx="14143">
                  <c:v>7322.8200000223314</c:v>
                </c:pt>
                <c:pt idx="14144">
                  <c:v>7322.8400000223301</c:v>
                </c:pt>
                <c:pt idx="14145">
                  <c:v>7322.8600000223314</c:v>
                </c:pt>
                <c:pt idx="14146">
                  <c:v>7322.88000002233</c:v>
                </c:pt>
                <c:pt idx="14147">
                  <c:v>7322.9000000223296</c:v>
                </c:pt>
                <c:pt idx="14148">
                  <c:v>7322.92000002233</c:v>
                </c:pt>
                <c:pt idx="14149">
                  <c:v>7322.9400000223295</c:v>
                </c:pt>
                <c:pt idx="14150">
                  <c:v>7322.96000002233</c:v>
                </c:pt>
                <c:pt idx="14151">
                  <c:v>7322.9800000223295</c:v>
                </c:pt>
                <c:pt idx="14152">
                  <c:v>7323.0000000223299</c:v>
                </c:pt>
                <c:pt idx="14153">
                  <c:v>7323.0200000223304</c:v>
                </c:pt>
                <c:pt idx="14154">
                  <c:v>7323.0400000223299</c:v>
                </c:pt>
                <c:pt idx="14155">
                  <c:v>7323.0600000223303</c:v>
                </c:pt>
                <c:pt idx="14156">
                  <c:v>7323.0800000223298</c:v>
                </c:pt>
                <c:pt idx="14157">
                  <c:v>7323.1000000223303</c:v>
                </c:pt>
                <c:pt idx="14158">
                  <c:v>7323.1200000223334</c:v>
                </c:pt>
                <c:pt idx="14159">
                  <c:v>7323.1400000223302</c:v>
                </c:pt>
                <c:pt idx="14160">
                  <c:v>7323.1600000223334</c:v>
                </c:pt>
                <c:pt idx="14161">
                  <c:v>7323.1800000223302</c:v>
                </c:pt>
                <c:pt idx="14162">
                  <c:v>7323.2000000223297</c:v>
                </c:pt>
                <c:pt idx="14163">
                  <c:v>7323.2200000223302</c:v>
                </c:pt>
                <c:pt idx="14164">
                  <c:v>7323.2400000223397</c:v>
                </c:pt>
                <c:pt idx="14165">
                  <c:v>7323.2600000223301</c:v>
                </c:pt>
                <c:pt idx="14166">
                  <c:v>7323.2800000223397</c:v>
                </c:pt>
                <c:pt idx="14167">
                  <c:v>7323.3000000223401</c:v>
                </c:pt>
                <c:pt idx="14168">
                  <c:v>7323.3200000223414</c:v>
                </c:pt>
                <c:pt idx="14169">
                  <c:v>7323.3400000223401</c:v>
                </c:pt>
                <c:pt idx="14170">
                  <c:v>7323.3600000223414</c:v>
                </c:pt>
                <c:pt idx="14171">
                  <c:v>7323.38000002234</c:v>
                </c:pt>
                <c:pt idx="14172">
                  <c:v>7323.4000000223396</c:v>
                </c:pt>
                <c:pt idx="14173">
                  <c:v>7323.42000002234</c:v>
                </c:pt>
                <c:pt idx="14174">
                  <c:v>7323.4400000223395</c:v>
                </c:pt>
                <c:pt idx="14175">
                  <c:v>7323.46000002234</c:v>
                </c:pt>
                <c:pt idx="14176">
                  <c:v>7323.4800000223395</c:v>
                </c:pt>
                <c:pt idx="14177">
                  <c:v>7323.5000000223399</c:v>
                </c:pt>
                <c:pt idx="14178">
                  <c:v>7323.5200000223404</c:v>
                </c:pt>
                <c:pt idx="14179">
                  <c:v>7323.5400000223399</c:v>
                </c:pt>
                <c:pt idx="14180">
                  <c:v>7323.5600000223403</c:v>
                </c:pt>
                <c:pt idx="14181">
                  <c:v>7323.5800000223398</c:v>
                </c:pt>
                <c:pt idx="14182">
                  <c:v>7323.6000000223403</c:v>
                </c:pt>
                <c:pt idx="14183">
                  <c:v>7323.6200000223434</c:v>
                </c:pt>
                <c:pt idx="14184">
                  <c:v>7323.6400000223402</c:v>
                </c:pt>
                <c:pt idx="14185">
                  <c:v>7323.6600000223434</c:v>
                </c:pt>
                <c:pt idx="14186">
                  <c:v>7323.6800000223402</c:v>
                </c:pt>
                <c:pt idx="14187">
                  <c:v>7323.7000000223397</c:v>
                </c:pt>
                <c:pt idx="14188">
                  <c:v>7323.7200000223402</c:v>
                </c:pt>
                <c:pt idx="14189">
                  <c:v>7323.7400000223397</c:v>
                </c:pt>
                <c:pt idx="14190">
                  <c:v>7323.7600000223501</c:v>
                </c:pt>
                <c:pt idx="14191">
                  <c:v>7323.7800000223497</c:v>
                </c:pt>
                <c:pt idx="14192">
                  <c:v>7323.8000000223501</c:v>
                </c:pt>
                <c:pt idx="14193">
                  <c:v>7323.8200000223524</c:v>
                </c:pt>
                <c:pt idx="14194">
                  <c:v>7323.8400000223501</c:v>
                </c:pt>
                <c:pt idx="14195">
                  <c:v>7323.8600000223514</c:v>
                </c:pt>
                <c:pt idx="14196">
                  <c:v>7323.88000002235</c:v>
                </c:pt>
                <c:pt idx="14197">
                  <c:v>7323.9000000223496</c:v>
                </c:pt>
                <c:pt idx="14198">
                  <c:v>7323.92000002235</c:v>
                </c:pt>
                <c:pt idx="14199">
                  <c:v>7323.9400000223495</c:v>
                </c:pt>
                <c:pt idx="14200">
                  <c:v>7323.96000002235</c:v>
                </c:pt>
                <c:pt idx="14201">
                  <c:v>7323.9800000223495</c:v>
                </c:pt>
                <c:pt idx="14202">
                  <c:v>7324.0000000223499</c:v>
                </c:pt>
                <c:pt idx="14203">
                  <c:v>7324.0200000223504</c:v>
                </c:pt>
                <c:pt idx="14204">
                  <c:v>7324.0400000223499</c:v>
                </c:pt>
                <c:pt idx="14205">
                  <c:v>7324.0600000223503</c:v>
                </c:pt>
                <c:pt idx="14206">
                  <c:v>7324.0800000223499</c:v>
                </c:pt>
                <c:pt idx="14207">
                  <c:v>7324.1000000223503</c:v>
                </c:pt>
                <c:pt idx="14208">
                  <c:v>7324.1200000223535</c:v>
                </c:pt>
                <c:pt idx="14209">
                  <c:v>7324.1400000223503</c:v>
                </c:pt>
                <c:pt idx="14210">
                  <c:v>7324.1600000223534</c:v>
                </c:pt>
                <c:pt idx="14211">
                  <c:v>7324.1800000223502</c:v>
                </c:pt>
                <c:pt idx="14212">
                  <c:v>7324.2000000223597</c:v>
                </c:pt>
                <c:pt idx="14213">
                  <c:v>7324.2200000223602</c:v>
                </c:pt>
                <c:pt idx="14214">
                  <c:v>7324.2400000223597</c:v>
                </c:pt>
                <c:pt idx="14215">
                  <c:v>7324.2600000223601</c:v>
                </c:pt>
                <c:pt idx="14216">
                  <c:v>7324.2800000223597</c:v>
                </c:pt>
                <c:pt idx="14217">
                  <c:v>7324.3000000223601</c:v>
                </c:pt>
                <c:pt idx="14218">
                  <c:v>7324.3200000223624</c:v>
                </c:pt>
                <c:pt idx="14219">
                  <c:v>7324.3400000223601</c:v>
                </c:pt>
                <c:pt idx="14220">
                  <c:v>7324.3600000223614</c:v>
                </c:pt>
                <c:pt idx="14221">
                  <c:v>7324.38000002236</c:v>
                </c:pt>
                <c:pt idx="14222">
                  <c:v>7324.4000000223596</c:v>
                </c:pt>
                <c:pt idx="14223">
                  <c:v>7324.42000002236</c:v>
                </c:pt>
                <c:pt idx="14224">
                  <c:v>7324.4400000223595</c:v>
                </c:pt>
                <c:pt idx="14225">
                  <c:v>7324.46000002236</c:v>
                </c:pt>
                <c:pt idx="14226">
                  <c:v>7324.4800000223595</c:v>
                </c:pt>
                <c:pt idx="14227">
                  <c:v>7324.5000000223599</c:v>
                </c:pt>
                <c:pt idx="14228">
                  <c:v>7324.5200000223604</c:v>
                </c:pt>
                <c:pt idx="14229">
                  <c:v>7324.5400000223599</c:v>
                </c:pt>
                <c:pt idx="14230">
                  <c:v>7324.5600000223603</c:v>
                </c:pt>
                <c:pt idx="14231">
                  <c:v>7324.5800000223599</c:v>
                </c:pt>
                <c:pt idx="14232">
                  <c:v>7324.6000000223603</c:v>
                </c:pt>
                <c:pt idx="14233">
                  <c:v>7324.6200000223635</c:v>
                </c:pt>
                <c:pt idx="14234">
                  <c:v>7324.6400000223603</c:v>
                </c:pt>
                <c:pt idx="14235">
                  <c:v>7324.6600000223734</c:v>
                </c:pt>
                <c:pt idx="14236">
                  <c:v>7324.6800000223702</c:v>
                </c:pt>
                <c:pt idx="14237">
                  <c:v>7324.7000000223697</c:v>
                </c:pt>
                <c:pt idx="14238">
                  <c:v>7324.7200000223702</c:v>
                </c:pt>
                <c:pt idx="14239">
                  <c:v>7324.7400000223697</c:v>
                </c:pt>
                <c:pt idx="14240">
                  <c:v>7324.7600000223701</c:v>
                </c:pt>
                <c:pt idx="14241">
                  <c:v>7324.7800000223697</c:v>
                </c:pt>
                <c:pt idx="14242">
                  <c:v>7324.8000000223701</c:v>
                </c:pt>
                <c:pt idx="14243">
                  <c:v>7324.8200000223724</c:v>
                </c:pt>
                <c:pt idx="14244">
                  <c:v>7324.8400000223701</c:v>
                </c:pt>
                <c:pt idx="14245">
                  <c:v>7324.8600000223714</c:v>
                </c:pt>
                <c:pt idx="14246">
                  <c:v>7324.88000002237</c:v>
                </c:pt>
                <c:pt idx="14247">
                  <c:v>7324.9000000223696</c:v>
                </c:pt>
                <c:pt idx="14248">
                  <c:v>7324.92000002237</c:v>
                </c:pt>
                <c:pt idx="14249">
                  <c:v>7324.9400000223695</c:v>
                </c:pt>
                <c:pt idx="14250">
                  <c:v>7324.96000002237</c:v>
                </c:pt>
                <c:pt idx="14251">
                  <c:v>7324.9800000223695</c:v>
                </c:pt>
                <c:pt idx="14252">
                  <c:v>7325.0000000223699</c:v>
                </c:pt>
                <c:pt idx="14253">
                  <c:v>7325.0200000223704</c:v>
                </c:pt>
                <c:pt idx="14254">
                  <c:v>7325.0400000223699</c:v>
                </c:pt>
                <c:pt idx="14255">
                  <c:v>7325.0600000223703</c:v>
                </c:pt>
                <c:pt idx="14256">
                  <c:v>7325.0800000223699</c:v>
                </c:pt>
                <c:pt idx="14257">
                  <c:v>7325.1000000223703</c:v>
                </c:pt>
                <c:pt idx="14258">
                  <c:v>7325.1200000223835</c:v>
                </c:pt>
                <c:pt idx="14259">
                  <c:v>7325.1400000223803</c:v>
                </c:pt>
                <c:pt idx="14260">
                  <c:v>7325.1600000223834</c:v>
                </c:pt>
                <c:pt idx="14261">
                  <c:v>7325.1800000223802</c:v>
                </c:pt>
                <c:pt idx="14262">
                  <c:v>7325.2000000223798</c:v>
                </c:pt>
                <c:pt idx="14263">
                  <c:v>7325.2200000223802</c:v>
                </c:pt>
                <c:pt idx="14264">
                  <c:v>7325.2400000223797</c:v>
                </c:pt>
                <c:pt idx="14265">
                  <c:v>7325.2600000223802</c:v>
                </c:pt>
                <c:pt idx="14266">
                  <c:v>7325.2800000223797</c:v>
                </c:pt>
                <c:pt idx="14267">
                  <c:v>7325.3000000223801</c:v>
                </c:pt>
                <c:pt idx="14268">
                  <c:v>7325.3200000223824</c:v>
                </c:pt>
                <c:pt idx="14269">
                  <c:v>7325.3400000223801</c:v>
                </c:pt>
                <c:pt idx="14270">
                  <c:v>7325.3600000223814</c:v>
                </c:pt>
                <c:pt idx="14271">
                  <c:v>7325.38000002238</c:v>
                </c:pt>
                <c:pt idx="14272">
                  <c:v>7325.4000000223796</c:v>
                </c:pt>
                <c:pt idx="14273">
                  <c:v>7325.42000002238</c:v>
                </c:pt>
                <c:pt idx="14274">
                  <c:v>7325.4400000223795</c:v>
                </c:pt>
                <c:pt idx="14275">
                  <c:v>7325.46000002238</c:v>
                </c:pt>
                <c:pt idx="14276">
                  <c:v>7325.4800000223795</c:v>
                </c:pt>
                <c:pt idx="14277">
                  <c:v>7325.5000000223799</c:v>
                </c:pt>
                <c:pt idx="14278">
                  <c:v>7325.5200000223804</c:v>
                </c:pt>
                <c:pt idx="14279">
                  <c:v>7325.5400000223799</c:v>
                </c:pt>
                <c:pt idx="14280">
                  <c:v>7325.5600000223803</c:v>
                </c:pt>
                <c:pt idx="14281">
                  <c:v>7325.5800000223899</c:v>
                </c:pt>
                <c:pt idx="14282">
                  <c:v>7325.6000000223903</c:v>
                </c:pt>
                <c:pt idx="14283">
                  <c:v>7325.6200000223935</c:v>
                </c:pt>
                <c:pt idx="14284">
                  <c:v>7325.6400000223903</c:v>
                </c:pt>
                <c:pt idx="14285">
                  <c:v>7325.6600000223934</c:v>
                </c:pt>
                <c:pt idx="14286">
                  <c:v>7325.6800000223902</c:v>
                </c:pt>
                <c:pt idx="14287">
                  <c:v>7325.7000000223898</c:v>
                </c:pt>
                <c:pt idx="14288">
                  <c:v>7325.7200000223902</c:v>
                </c:pt>
                <c:pt idx="14289">
                  <c:v>7325.7400000223897</c:v>
                </c:pt>
                <c:pt idx="14290">
                  <c:v>7325.7600000223902</c:v>
                </c:pt>
                <c:pt idx="14291">
                  <c:v>7325.7800000223897</c:v>
                </c:pt>
                <c:pt idx="14292">
                  <c:v>7325.8000000223901</c:v>
                </c:pt>
                <c:pt idx="14293">
                  <c:v>7325.8200000223924</c:v>
                </c:pt>
                <c:pt idx="14294">
                  <c:v>7325.8400000223901</c:v>
                </c:pt>
                <c:pt idx="14295">
                  <c:v>7325.8600000223914</c:v>
                </c:pt>
                <c:pt idx="14296">
                  <c:v>7325.88000002239</c:v>
                </c:pt>
                <c:pt idx="14297">
                  <c:v>7325.9000000223896</c:v>
                </c:pt>
                <c:pt idx="14298">
                  <c:v>7325.92000002239</c:v>
                </c:pt>
                <c:pt idx="14299">
                  <c:v>7325.9400000223895</c:v>
                </c:pt>
                <c:pt idx="14300">
                  <c:v>7325.96000002239</c:v>
                </c:pt>
                <c:pt idx="14301">
                  <c:v>7325.9800000223895</c:v>
                </c:pt>
                <c:pt idx="14302">
                  <c:v>7326.0000000223899</c:v>
                </c:pt>
                <c:pt idx="14303">
                  <c:v>7326.0200000223904</c:v>
                </c:pt>
                <c:pt idx="14304">
                  <c:v>7326.0400000223999</c:v>
                </c:pt>
                <c:pt idx="14305">
                  <c:v>7326.0600000224003</c:v>
                </c:pt>
                <c:pt idx="14306">
                  <c:v>7326.0800000223999</c:v>
                </c:pt>
                <c:pt idx="14307">
                  <c:v>7326.1000000224003</c:v>
                </c:pt>
                <c:pt idx="14308">
                  <c:v>7326.1200000224035</c:v>
                </c:pt>
                <c:pt idx="14309">
                  <c:v>7326.1400000224003</c:v>
                </c:pt>
                <c:pt idx="14310">
                  <c:v>7326.1600000224034</c:v>
                </c:pt>
                <c:pt idx="14311">
                  <c:v>7326.1800000224002</c:v>
                </c:pt>
                <c:pt idx="14312">
                  <c:v>7326.2000000223998</c:v>
                </c:pt>
                <c:pt idx="14313">
                  <c:v>7326.2200000224002</c:v>
                </c:pt>
                <c:pt idx="14314">
                  <c:v>7326.2400000223997</c:v>
                </c:pt>
                <c:pt idx="14315">
                  <c:v>7326.2600000224002</c:v>
                </c:pt>
                <c:pt idx="14316">
                  <c:v>7326.2800000223997</c:v>
                </c:pt>
                <c:pt idx="14317">
                  <c:v>7326.3000000224001</c:v>
                </c:pt>
                <c:pt idx="14318">
                  <c:v>7326.3200000224024</c:v>
                </c:pt>
                <c:pt idx="14319">
                  <c:v>7326.3400000224001</c:v>
                </c:pt>
                <c:pt idx="14320">
                  <c:v>7326.3600000224014</c:v>
                </c:pt>
                <c:pt idx="14321">
                  <c:v>7326.3800000224001</c:v>
                </c:pt>
                <c:pt idx="14322">
                  <c:v>7326.4000000223996</c:v>
                </c:pt>
                <c:pt idx="14323">
                  <c:v>7326.4200000224</c:v>
                </c:pt>
                <c:pt idx="14324">
                  <c:v>7326.4400000224005</c:v>
                </c:pt>
                <c:pt idx="14325">
                  <c:v>7326.4600000224</c:v>
                </c:pt>
                <c:pt idx="14326">
                  <c:v>7326.4800000223995</c:v>
                </c:pt>
                <c:pt idx="14327">
                  <c:v>7326.5000000224099</c:v>
                </c:pt>
                <c:pt idx="14328">
                  <c:v>7326.5200000224104</c:v>
                </c:pt>
                <c:pt idx="14329">
                  <c:v>7326.5400000224099</c:v>
                </c:pt>
                <c:pt idx="14330">
                  <c:v>7326.5600000224103</c:v>
                </c:pt>
                <c:pt idx="14331">
                  <c:v>7326.5800000224099</c:v>
                </c:pt>
                <c:pt idx="14332">
                  <c:v>7326.6000000224103</c:v>
                </c:pt>
                <c:pt idx="14333">
                  <c:v>7326.6200000224135</c:v>
                </c:pt>
                <c:pt idx="14334">
                  <c:v>7326.6400000224103</c:v>
                </c:pt>
                <c:pt idx="14335">
                  <c:v>7326.6600000224134</c:v>
                </c:pt>
                <c:pt idx="14336">
                  <c:v>7326.6800000224102</c:v>
                </c:pt>
                <c:pt idx="14337">
                  <c:v>7326.7000000224098</c:v>
                </c:pt>
                <c:pt idx="14338">
                  <c:v>7326.7200000224102</c:v>
                </c:pt>
                <c:pt idx="14339">
                  <c:v>7326.7400000224097</c:v>
                </c:pt>
                <c:pt idx="14340">
                  <c:v>7326.7600000224102</c:v>
                </c:pt>
                <c:pt idx="14341">
                  <c:v>7326.7800000224097</c:v>
                </c:pt>
                <c:pt idx="14342">
                  <c:v>7326.8000000224101</c:v>
                </c:pt>
                <c:pt idx="14343">
                  <c:v>7326.8200000224124</c:v>
                </c:pt>
                <c:pt idx="14344">
                  <c:v>7326.8400000224101</c:v>
                </c:pt>
                <c:pt idx="14345">
                  <c:v>7326.8600000224114</c:v>
                </c:pt>
                <c:pt idx="14346">
                  <c:v>7326.8800000224101</c:v>
                </c:pt>
                <c:pt idx="14347">
                  <c:v>7326.9000000224096</c:v>
                </c:pt>
                <c:pt idx="14348">
                  <c:v>7326.92000002241</c:v>
                </c:pt>
                <c:pt idx="14349">
                  <c:v>7326.9400000224196</c:v>
                </c:pt>
                <c:pt idx="14350">
                  <c:v>7326.96000002242</c:v>
                </c:pt>
                <c:pt idx="14351">
                  <c:v>7326.9800000224195</c:v>
                </c:pt>
                <c:pt idx="14352">
                  <c:v>7327.00000002242</c:v>
                </c:pt>
                <c:pt idx="14353">
                  <c:v>7327.0200000224204</c:v>
                </c:pt>
                <c:pt idx="14354">
                  <c:v>7327.0400000224199</c:v>
                </c:pt>
                <c:pt idx="14355">
                  <c:v>7327.0600000224204</c:v>
                </c:pt>
                <c:pt idx="14356">
                  <c:v>7327.0800000224199</c:v>
                </c:pt>
                <c:pt idx="14357">
                  <c:v>7327.1000000224203</c:v>
                </c:pt>
                <c:pt idx="14358">
                  <c:v>7327.1200000224235</c:v>
                </c:pt>
                <c:pt idx="14359">
                  <c:v>7327.1400000224203</c:v>
                </c:pt>
                <c:pt idx="14360">
                  <c:v>7327.1600000224234</c:v>
                </c:pt>
                <c:pt idx="14361">
                  <c:v>7327.1800000224202</c:v>
                </c:pt>
                <c:pt idx="14362">
                  <c:v>7327.2000000224198</c:v>
                </c:pt>
                <c:pt idx="14363">
                  <c:v>7327.2200000224202</c:v>
                </c:pt>
                <c:pt idx="14364">
                  <c:v>7327.2400000224197</c:v>
                </c:pt>
                <c:pt idx="14365">
                  <c:v>7327.2600000224202</c:v>
                </c:pt>
                <c:pt idx="14366">
                  <c:v>7327.2800000224197</c:v>
                </c:pt>
                <c:pt idx="14367">
                  <c:v>7327.3000000224201</c:v>
                </c:pt>
                <c:pt idx="14368">
                  <c:v>7327.3200000224224</c:v>
                </c:pt>
                <c:pt idx="14369">
                  <c:v>7327.3400000224201</c:v>
                </c:pt>
                <c:pt idx="14370">
                  <c:v>7327.3600000224214</c:v>
                </c:pt>
                <c:pt idx="14371">
                  <c:v>7327.3800000224201</c:v>
                </c:pt>
                <c:pt idx="14372">
                  <c:v>7327.4000000224296</c:v>
                </c:pt>
                <c:pt idx="14373">
                  <c:v>7327.42000002243</c:v>
                </c:pt>
                <c:pt idx="14374">
                  <c:v>7327.4400000224296</c:v>
                </c:pt>
                <c:pt idx="14375">
                  <c:v>7327.46000002243</c:v>
                </c:pt>
                <c:pt idx="14376">
                  <c:v>7327.4800000224295</c:v>
                </c:pt>
                <c:pt idx="14377">
                  <c:v>7327.50000002243</c:v>
                </c:pt>
                <c:pt idx="14378">
                  <c:v>7327.5200000224304</c:v>
                </c:pt>
                <c:pt idx="14379">
                  <c:v>7327.5400000224299</c:v>
                </c:pt>
                <c:pt idx="14380">
                  <c:v>7327.5600000224304</c:v>
                </c:pt>
                <c:pt idx="14381">
                  <c:v>7327.5800000224299</c:v>
                </c:pt>
                <c:pt idx="14382">
                  <c:v>7327.6000000224303</c:v>
                </c:pt>
                <c:pt idx="14383">
                  <c:v>7327.6200000224335</c:v>
                </c:pt>
                <c:pt idx="14384">
                  <c:v>7327.6400000224303</c:v>
                </c:pt>
                <c:pt idx="14385">
                  <c:v>7327.6600000224335</c:v>
                </c:pt>
                <c:pt idx="14386">
                  <c:v>7327.6800000224302</c:v>
                </c:pt>
                <c:pt idx="14387">
                  <c:v>7327.7000000224298</c:v>
                </c:pt>
                <c:pt idx="14388">
                  <c:v>7327.7200000224302</c:v>
                </c:pt>
                <c:pt idx="14389">
                  <c:v>7327.7400000224297</c:v>
                </c:pt>
                <c:pt idx="14390">
                  <c:v>7327.7600000224302</c:v>
                </c:pt>
                <c:pt idx="14391">
                  <c:v>7327.7800000224297</c:v>
                </c:pt>
                <c:pt idx="14392">
                  <c:v>7327.8000000224301</c:v>
                </c:pt>
                <c:pt idx="14393">
                  <c:v>7327.8200000224424</c:v>
                </c:pt>
                <c:pt idx="14394">
                  <c:v>7327.8400000224301</c:v>
                </c:pt>
                <c:pt idx="14395">
                  <c:v>7327.8600000224424</c:v>
                </c:pt>
                <c:pt idx="14396">
                  <c:v>7327.8800000224401</c:v>
                </c:pt>
                <c:pt idx="14397">
                  <c:v>7327.9000000224396</c:v>
                </c:pt>
                <c:pt idx="14398">
                  <c:v>7327.92000002244</c:v>
                </c:pt>
                <c:pt idx="14399">
                  <c:v>7327.9400000224396</c:v>
                </c:pt>
                <c:pt idx="14400">
                  <c:v>7327.96000002244</c:v>
                </c:pt>
                <c:pt idx="14401">
                  <c:v>7327.9800000224395</c:v>
                </c:pt>
                <c:pt idx="14402">
                  <c:v>7328.00000002244</c:v>
                </c:pt>
                <c:pt idx="14403">
                  <c:v>7328.0200000224404</c:v>
                </c:pt>
                <c:pt idx="14404">
                  <c:v>7328.0400000224399</c:v>
                </c:pt>
                <c:pt idx="14405">
                  <c:v>7328.0600000224404</c:v>
                </c:pt>
                <c:pt idx="14406">
                  <c:v>7328.0800000224399</c:v>
                </c:pt>
                <c:pt idx="14407">
                  <c:v>7328.1000000224403</c:v>
                </c:pt>
                <c:pt idx="14408">
                  <c:v>7328.1200000224435</c:v>
                </c:pt>
                <c:pt idx="14409">
                  <c:v>7328.1400000224403</c:v>
                </c:pt>
                <c:pt idx="14410">
                  <c:v>7328.1600000224435</c:v>
                </c:pt>
                <c:pt idx="14411">
                  <c:v>7328.1800000224403</c:v>
                </c:pt>
                <c:pt idx="14412">
                  <c:v>7328.2000000224398</c:v>
                </c:pt>
                <c:pt idx="14413">
                  <c:v>7328.2200000224402</c:v>
                </c:pt>
                <c:pt idx="14414">
                  <c:v>7328.2400000224397</c:v>
                </c:pt>
                <c:pt idx="14415">
                  <c:v>7328.2600000224402</c:v>
                </c:pt>
                <c:pt idx="14416">
                  <c:v>7328.2800000224397</c:v>
                </c:pt>
                <c:pt idx="14417">
                  <c:v>7328.3000000224401</c:v>
                </c:pt>
                <c:pt idx="14418">
                  <c:v>7328.3200000224524</c:v>
                </c:pt>
                <c:pt idx="14419">
                  <c:v>7328.3400000224501</c:v>
                </c:pt>
                <c:pt idx="14420">
                  <c:v>7328.3600000224524</c:v>
                </c:pt>
                <c:pt idx="14421">
                  <c:v>7328.3800000224501</c:v>
                </c:pt>
                <c:pt idx="14422">
                  <c:v>7328.4000000224496</c:v>
                </c:pt>
                <c:pt idx="14423">
                  <c:v>7328.42000002245</c:v>
                </c:pt>
                <c:pt idx="14424">
                  <c:v>7328.4400000224496</c:v>
                </c:pt>
                <c:pt idx="14425">
                  <c:v>7328.46000002245</c:v>
                </c:pt>
                <c:pt idx="14426">
                  <c:v>7328.4800000224495</c:v>
                </c:pt>
                <c:pt idx="14427">
                  <c:v>7328.50000002245</c:v>
                </c:pt>
                <c:pt idx="14428">
                  <c:v>7328.5200000224504</c:v>
                </c:pt>
                <c:pt idx="14429">
                  <c:v>7328.5400000224499</c:v>
                </c:pt>
                <c:pt idx="14430">
                  <c:v>7328.5600000224504</c:v>
                </c:pt>
                <c:pt idx="14431">
                  <c:v>7328.5800000224499</c:v>
                </c:pt>
                <c:pt idx="14432">
                  <c:v>7328.6000000224503</c:v>
                </c:pt>
                <c:pt idx="14433">
                  <c:v>7328.6200000224535</c:v>
                </c:pt>
                <c:pt idx="14434">
                  <c:v>7328.6400000224503</c:v>
                </c:pt>
                <c:pt idx="14435">
                  <c:v>7328.6600000224535</c:v>
                </c:pt>
                <c:pt idx="14436">
                  <c:v>7328.6800000224503</c:v>
                </c:pt>
                <c:pt idx="14437">
                  <c:v>7328.7000000224498</c:v>
                </c:pt>
                <c:pt idx="14438">
                  <c:v>7328.7200000224502</c:v>
                </c:pt>
                <c:pt idx="14439">
                  <c:v>7328.7400000224497</c:v>
                </c:pt>
                <c:pt idx="14440">
                  <c:v>7328.7600000224502</c:v>
                </c:pt>
                <c:pt idx="14441">
                  <c:v>7328.7800000224497</c:v>
                </c:pt>
                <c:pt idx="14442">
                  <c:v>7328.8000000224602</c:v>
                </c:pt>
                <c:pt idx="14443">
                  <c:v>7328.8200000224624</c:v>
                </c:pt>
                <c:pt idx="14444">
                  <c:v>7328.8400000224601</c:v>
                </c:pt>
                <c:pt idx="14445">
                  <c:v>7328.8600000224624</c:v>
                </c:pt>
                <c:pt idx="14446">
                  <c:v>7328.8800000224601</c:v>
                </c:pt>
                <c:pt idx="14447">
                  <c:v>7328.9000000224596</c:v>
                </c:pt>
                <c:pt idx="14448">
                  <c:v>7328.92000002246</c:v>
                </c:pt>
                <c:pt idx="14449">
                  <c:v>7328.9400000224596</c:v>
                </c:pt>
                <c:pt idx="14450">
                  <c:v>7328.96000002246</c:v>
                </c:pt>
                <c:pt idx="14451">
                  <c:v>7328.9800000224595</c:v>
                </c:pt>
                <c:pt idx="14452">
                  <c:v>7329.00000002246</c:v>
                </c:pt>
                <c:pt idx="14453">
                  <c:v>7329.0200000224604</c:v>
                </c:pt>
                <c:pt idx="14454">
                  <c:v>7329.0400000224599</c:v>
                </c:pt>
                <c:pt idx="14455">
                  <c:v>7329.0600000224604</c:v>
                </c:pt>
                <c:pt idx="14456">
                  <c:v>7329.0800000224599</c:v>
                </c:pt>
                <c:pt idx="14457">
                  <c:v>7329.1000000224603</c:v>
                </c:pt>
                <c:pt idx="14458">
                  <c:v>7329.1200000224635</c:v>
                </c:pt>
                <c:pt idx="14459">
                  <c:v>7329.1400000224603</c:v>
                </c:pt>
                <c:pt idx="14460">
                  <c:v>7329.1600000224635</c:v>
                </c:pt>
                <c:pt idx="14461">
                  <c:v>7329.1800000224603</c:v>
                </c:pt>
                <c:pt idx="14462">
                  <c:v>7329.2000000224598</c:v>
                </c:pt>
                <c:pt idx="14463">
                  <c:v>7329.2200000224602</c:v>
                </c:pt>
                <c:pt idx="14464">
                  <c:v>7329.2400000224698</c:v>
                </c:pt>
                <c:pt idx="14465">
                  <c:v>7329.2600000224702</c:v>
                </c:pt>
                <c:pt idx="14466">
                  <c:v>7329.2800000224697</c:v>
                </c:pt>
                <c:pt idx="14467">
                  <c:v>7329.3000000224702</c:v>
                </c:pt>
                <c:pt idx="14468">
                  <c:v>7329.3200000224724</c:v>
                </c:pt>
                <c:pt idx="14469">
                  <c:v>7329.3400000224701</c:v>
                </c:pt>
                <c:pt idx="14470">
                  <c:v>7329.3600000224724</c:v>
                </c:pt>
                <c:pt idx="14471">
                  <c:v>7329.3800000224701</c:v>
                </c:pt>
                <c:pt idx="14472">
                  <c:v>7329.4000000224696</c:v>
                </c:pt>
                <c:pt idx="14473">
                  <c:v>7329.42000002247</c:v>
                </c:pt>
                <c:pt idx="14474">
                  <c:v>7329.4400000224696</c:v>
                </c:pt>
                <c:pt idx="14475">
                  <c:v>7329.46000002247</c:v>
                </c:pt>
                <c:pt idx="14476">
                  <c:v>7329.4800000224695</c:v>
                </c:pt>
                <c:pt idx="14477">
                  <c:v>7329.50000002247</c:v>
                </c:pt>
                <c:pt idx="14478">
                  <c:v>7329.5200000224704</c:v>
                </c:pt>
                <c:pt idx="14479">
                  <c:v>7329.5400000224699</c:v>
                </c:pt>
                <c:pt idx="14480">
                  <c:v>7329.5600000224704</c:v>
                </c:pt>
                <c:pt idx="14481">
                  <c:v>7329.5800000224699</c:v>
                </c:pt>
                <c:pt idx="14482">
                  <c:v>7329.6000000224703</c:v>
                </c:pt>
                <c:pt idx="14483">
                  <c:v>7329.6200000224735</c:v>
                </c:pt>
                <c:pt idx="14484">
                  <c:v>7329.6400000224703</c:v>
                </c:pt>
                <c:pt idx="14485">
                  <c:v>7329.6600000224735</c:v>
                </c:pt>
                <c:pt idx="14486">
                  <c:v>7329.6800000224703</c:v>
                </c:pt>
                <c:pt idx="14487">
                  <c:v>7329.7000000224798</c:v>
                </c:pt>
                <c:pt idx="14488">
                  <c:v>7329.7200000224802</c:v>
                </c:pt>
                <c:pt idx="14489">
                  <c:v>7329.7400000224798</c:v>
                </c:pt>
                <c:pt idx="14490">
                  <c:v>7329.7600000224802</c:v>
                </c:pt>
                <c:pt idx="14491">
                  <c:v>7329.7800000224797</c:v>
                </c:pt>
                <c:pt idx="14492">
                  <c:v>7329.8000000224802</c:v>
                </c:pt>
                <c:pt idx="14493">
                  <c:v>7329.8200000224824</c:v>
                </c:pt>
                <c:pt idx="14494">
                  <c:v>7329.8400000224801</c:v>
                </c:pt>
                <c:pt idx="14495">
                  <c:v>7329.8600000224824</c:v>
                </c:pt>
                <c:pt idx="14496">
                  <c:v>7329.8800000224801</c:v>
                </c:pt>
                <c:pt idx="14497">
                  <c:v>7329.9000000224796</c:v>
                </c:pt>
                <c:pt idx="14498">
                  <c:v>7329.9200000224801</c:v>
                </c:pt>
                <c:pt idx="14499">
                  <c:v>7329.9400000224796</c:v>
                </c:pt>
                <c:pt idx="14500">
                  <c:v>7329.96000002248</c:v>
                </c:pt>
                <c:pt idx="14501">
                  <c:v>7329.9800000224805</c:v>
                </c:pt>
                <c:pt idx="14502">
                  <c:v>7330.00000002248</c:v>
                </c:pt>
                <c:pt idx="14503">
                  <c:v>7330.0200000224804</c:v>
                </c:pt>
                <c:pt idx="14504">
                  <c:v>7330.0400000224799</c:v>
                </c:pt>
                <c:pt idx="14505">
                  <c:v>7330.0600000224804</c:v>
                </c:pt>
                <c:pt idx="14506">
                  <c:v>7330.0800000224799</c:v>
                </c:pt>
                <c:pt idx="14507">
                  <c:v>7330.1000000224803</c:v>
                </c:pt>
                <c:pt idx="14508">
                  <c:v>7330.1200000224835</c:v>
                </c:pt>
                <c:pt idx="14509">
                  <c:v>7330.1400000224803</c:v>
                </c:pt>
                <c:pt idx="14510">
                  <c:v>7330.1600000224935</c:v>
                </c:pt>
                <c:pt idx="14511">
                  <c:v>7330.1800000224903</c:v>
                </c:pt>
                <c:pt idx="14512">
                  <c:v>7330.2000000224898</c:v>
                </c:pt>
                <c:pt idx="14513">
                  <c:v>7330.2200000224902</c:v>
                </c:pt>
                <c:pt idx="14514">
                  <c:v>7330.2400000224898</c:v>
                </c:pt>
                <c:pt idx="14515">
                  <c:v>7330.2600000224902</c:v>
                </c:pt>
                <c:pt idx="14516">
                  <c:v>7330.2800000224897</c:v>
                </c:pt>
                <c:pt idx="14517">
                  <c:v>7330.3000000224902</c:v>
                </c:pt>
                <c:pt idx="14518">
                  <c:v>7330.3200000224924</c:v>
                </c:pt>
                <c:pt idx="14519">
                  <c:v>7330.3400000224901</c:v>
                </c:pt>
                <c:pt idx="14520">
                  <c:v>7330.3600000224924</c:v>
                </c:pt>
                <c:pt idx="14521">
                  <c:v>7330.3800000224901</c:v>
                </c:pt>
                <c:pt idx="14522">
                  <c:v>7330.4000000224896</c:v>
                </c:pt>
                <c:pt idx="14523">
                  <c:v>7330.4200000224901</c:v>
                </c:pt>
                <c:pt idx="14524">
                  <c:v>7330.4400000224896</c:v>
                </c:pt>
                <c:pt idx="14525">
                  <c:v>7330.46000002249</c:v>
                </c:pt>
                <c:pt idx="14526">
                  <c:v>7330.4800000224895</c:v>
                </c:pt>
                <c:pt idx="14527">
                  <c:v>7330.50000002249</c:v>
                </c:pt>
                <c:pt idx="14528">
                  <c:v>7330.5200000224904</c:v>
                </c:pt>
                <c:pt idx="14529">
                  <c:v>7330.5400000224899</c:v>
                </c:pt>
                <c:pt idx="14530">
                  <c:v>7330.5600000224904</c:v>
                </c:pt>
                <c:pt idx="14531">
                  <c:v>7330.5800000224899</c:v>
                </c:pt>
                <c:pt idx="14532">
                  <c:v>7330.6000000224903</c:v>
                </c:pt>
                <c:pt idx="14533">
                  <c:v>7330.6200000225035</c:v>
                </c:pt>
                <c:pt idx="14534">
                  <c:v>7330.6400000225003</c:v>
                </c:pt>
                <c:pt idx="14535">
                  <c:v>7330.6600000225035</c:v>
                </c:pt>
                <c:pt idx="14536">
                  <c:v>7330.6800000225003</c:v>
                </c:pt>
                <c:pt idx="14537">
                  <c:v>7330.7000000224998</c:v>
                </c:pt>
                <c:pt idx="14538">
                  <c:v>7330.7200000225002</c:v>
                </c:pt>
                <c:pt idx="14539">
                  <c:v>7330.7400000224998</c:v>
                </c:pt>
                <c:pt idx="14540">
                  <c:v>7330.7600000225002</c:v>
                </c:pt>
                <c:pt idx="14541">
                  <c:v>7330.7800000224997</c:v>
                </c:pt>
                <c:pt idx="14542">
                  <c:v>7330.8000000225002</c:v>
                </c:pt>
                <c:pt idx="14543">
                  <c:v>7330.8200000225024</c:v>
                </c:pt>
                <c:pt idx="14544">
                  <c:v>7330.8400000225001</c:v>
                </c:pt>
                <c:pt idx="14545">
                  <c:v>7330.8600000225024</c:v>
                </c:pt>
                <c:pt idx="14546">
                  <c:v>7330.8800000225001</c:v>
                </c:pt>
                <c:pt idx="14547">
                  <c:v>7330.9000000224996</c:v>
                </c:pt>
                <c:pt idx="14548">
                  <c:v>7330.9200000225001</c:v>
                </c:pt>
                <c:pt idx="14549">
                  <c:v>7330.9400000224996</c:v>
                </c:pt>
                <c:pt idx="14550">
                  <c:v>7330.9600000225</c:v>
                </c:pt>
                <c:pt idx="14551">
                  <c:v>7330.9800000224996</c:v>
                </c:pt>
                <c:pt idx="14552">
                  <c:v>7331.0000000225</c:v>
                </c:pt>
                <c:pt idx="14553">
                  <c:v>7331.0200000225004</c:v>
                </c:pt>
                <c:pt idx="14554">
                  <c:v>7331.0400000225</c:v>
                </c:pt>
                <c:pt idx="14555">
                  <c:v>7331.0600000225004</c:v>
                </c:pt>
                <c:pt idx="14556">
                  <c:v>7331.0800000225099</c:v>
                </c:pt>
                <c:pt idx="14557">
                  <c:v>7331.1000000225104</c:v>
                </c:pt>
                <c:pt idx="14558">
                  <c:v>7331.1200000225135</c:v>
                </c:pt>
                <c:pt idx="14559">
                  <c:v>7331.1400000225103</c:v>
                </c:pt>
                <c:pt idx="14560">
                  <c:v>7331.1600000225135</c:v>
                </c:pt>
                <c:pt idx="14561">
                  <c:v>7331.1800000225103</c:v>
                </c:pt>
                <c:pt idx="14562">
                  <c:v>7331.2000000225098</c:v>
                </c:pt>
                <c:pt idx="14563">
                  <c:v>7331.2200000225102</c:v>
                </c:pt>
                <c:pt idx="14564">
                  <c:v>7331.2400000225098</c:v>
                </c:pt>
                <c:pt idx="14565">
                  <c:v>7331.2600000225102</c:v>
                </c:pt>
                <c:pt idx="14566">
                  <c:v>7331.2800000225097</c:v>
                </c:pt>
                <c:pt idx="14567">
                  <c:v>7331.3000000225102</c:v>
                </c:pt>
                <c:pt idx="14568">
                  <c:v>7331.3200000225124</c:v>
                </c:pt>
                <c:pt idx="14569">
                  <c:v>7331.3400000225101</c:v>
                </c:pt>
                <c:pt idx="14570">
                  <c:v>7331.3600000225124</c:v>
                </c:pt>
                <c:pt idx="14571">
                  <c:v>7331.3800000225101</c:v>
                </c:pt>
                <c:pt idx="14572">
                  <c:v>7331.4000000225096</c:v>
                </c:pt>
                <c:pt idx="14573">
                  <c:v>7331.4200000225101</c:v>
                </c:pt>
                <c:pt idx="14574">
                  <c:v>7331.4400000225096</c:v>
                </c:pt>
                <c:pt idx="14575">
                  <c:v>7331.46000002251</c:v>
                </c:pt>
                <c:pt idx="14576">
                  <c:v>7331.4800000225096</c:v>
                </c:pt>
                <c:pt idx="14577">
                  <c:v>7331.50000002251</c:v>
                </c:pt>
                <c:pt idx="14578">
                  <c:v>7331.5200000225104</c:v>
                </c:pt>
                <c:pt idx="14579">
                  <c:v>7331.54000002252</c:v>
                </c:pt>
                <c:pt idx="14580">
                  <c:v>7331.5600000225204</c:v>
                </c:pt>
                <c:pt idx="14581">
                  <c:v>7331.5800000225199</c:v>
                </c:pt>
                <c:pt idx="14582">
                  <c:v>7331.6000000225204</c:v>
                </c:pt>
                <c:pt idx="14583">
                  <c:v>7331.6200000225235</c:v>
                </c:pt>
                <c:pt idx="14584">
                  <c:v>7331.6400000225203</c:v>
                </c:pt>
                <c:pt idx="14585">
                  <c:v>7331.6600000225235</c:v>
                </c:pt>
                <c:pt idx="14586">
                  <c:v>7331.6800000225203</c:v>
                </c:pt>
                <c:pt idx="14587">
                  <c:v>7331.7000000225198</c:v>
                </c:pt>
                <c:pt idx="14588">
                  <c:v>7331.7200000225203</c:v>
                </c:pt>
                <c:pt idx="14589">
                  <c:v>7331.7400000225198</c:v>
                </c:pt>
                <c:pt idx="14590">
                  <c:v>7331.7600000225202</c:v>
                </c:pt>
                <c:pt idx="14591">
                  <c:v>7331.7800000225197</c:v>
                </c:pt>
                <c:pt idx="14592">
                  <c:v>7331.8000000225202</c:v>
                </c:pt>
                <c:pt idx="14593">
                  <c:v>7331.8200000225224</c:v>
                </c:pt>
                <c:pt idx="14594">
                  <c:v>7331.8400000225201</c:v>
                </c:pt>
                <c:pt idx="14595">
                  <c:v>7331.8600000225224</c:v>
                </c:pt>
                <c:pt idx="14596">
                  <c:v>7331.8800000225201</c:v>
                </c:pt>
                <c:pt idx="14597">
                  <c:v>7331.9000000225196</c:v>
                </c:pt>
                <c:pt idx="14598">
                  <c:v>7331.9200000225201</c:v>
                </c:pt>
                <c:pt idx="14599">
                  <c:v>7331.9400000225196</c:v>
                </c:pt>
                <c:pt idx="14600">
                  <c:v>7331.96000002252</c:v>
                </c:pt>
                <c:pt idx="14601">
                  <c:v>7331.9800000225296</c:v>
                </c:pt>
                <c:pt idx="14602">
                  <c:v>7332.00000002253</c:v>
                </c:pt>
                <c:pt idx="14603">
                  <c:v>7332.0200000225304</c:v>
                </c:pt>
                <c:pt idx="14604">
                  <c:v>7332.04000002253</c:v>
                </c:pt>
                <c:pt idx="14605">
                  <c:v>7332.0600000225304</c:v>
                </c:pt>
                <c:pt idx="14606">
                  <c:v>7332.0800000225299</c:v>
                </c:pt>
                <c:pt idx="14607">
                  <c:v>7332.1000000225304</c:v>
                </c:pt>
                <c:pt idx="14608">
                  <c:v>7332.1200000225335</c:v>
                </c:pt>
                <c:pt idx="14609">
                  <c:v>7332.1400000225303</c:v>
                </c:pt>
                <c:pt idx="14610">
                  <c:v>7332.1600000225335</c:v>
                </c:pt>
                <c:pt idx="14611">
                  <c:v>7332.1800000225303</c:v>
                </c:pt>
                <c:pt idx="14612">
                  <c:v>7332.2000000225298</c:v>
                </c:pt>
                <c:pt idx="14613">
                  <c:v>7332.2200000225303</c:v>
                </c:pt>
                <c:pt idx="14614">
                  <c:v>7332.2400000225298</c:v>
                </c:pt>
                <c:pt idx="14615">
                  <c:v>7332.2600000225302</c:v>
                </c:pt>
                <c:pt idx="14616">
                  <c:v>7332.2800000225297</c:v>
                </c:pt>
                <c:pt idx="14617">
                  <c:v>7332.3000000225302</c:v>
                </c:pt>
                <c:pt idx="14618">
                  <c:v>7332.3200000225324</c:v>
                </c:pt>
                <c:pt idx="14619">
                  <c:v>7332.3400000225301</c:v>
                </c:pt>
                <c:pt idx="14620">
                  <c:v>7332.3600000225324</c:v>
                </c:pt>
                <c:pt idx="14621">
                  <c:v>7332.3800000225301</c:v>
                </c:pt>
                <c:pt idx="14622">
                  <c:v>7332.4000000225296</c:v>
                </c:pt>
                <c:pt idx="14623">
                  <c:v>7332.4200000225301</c:v>
                </c:pt>
                <c:pt idx="14624">
                  <c:v>7332.4400000225396</c:v>
                </c:pt>
                <c:pt idx="14625">
                  <c:v>7332.46000002254</c:v>
                </c:pt>
                <c:pt idx="14626">
                  <c:v>7332.4800000225396</c:v>
                </c:pt>
                <c:pt idx="14627">
                  <c:v>7332.50000002254</c:v>
                </c:pt>
                <c:pt idx="14628">
                  <c:v>7332.5200000225404</c:v>
                </c:pt>
                <c:pt idx="14629">
                  <c:v>7332.54000002254</c:v>
                </c:pt>
                <c:pt idx="14630">
                  <c:v>7332.5600000225404</c:v>
                </c:pt>
                <c:pt idx="14631">
                  <c:v>7332.5800000225399</c:v>
                </c:pt>
                <c:pt idx="14632">
                  <c:v>7332.6000000225404</c:v>
                </c:pt>
                <c:pt idx="14633">
                  <c:v>7332.6200000225435</c:v>
                </c:pt>
                <c:pt idx="14634">
                  <c:v>7332.6400000225403</c:v>
                </c:pt>
                <c:pt idx="14635">
                  <c:v>7332.6600000225435</c:v>
                </c:pt>
                <c:pt idx="14636">
                  <c:v>7332.6800000225403</c:v>
                </c:pt>
                <c:pt idx="14637">
                  <c:v>7332.7000000225398</c:v>
                </c:pt>
                <c:pt idx="14638">
                  <c:v>7332.7200000225403</c:v>
                </c:pt>
                <c:pt idx="14639">
                  <c:v>7332.7400000225398</c:v>
                </c:pt>
                <c:pt idx="14640">
                  <c:v>7332.7600000225402</c:v>
                </c:pt>
                <c:pt idx="14641">
                  <c:v>7332.7800000225398</c:v>
                </c:pt>
                <c:pt idx="14642">
                  <c:v>7332.8000000225402</c:v>
                </c:pt>
                <c:pt idx="14643">
                  <c:v>7332.8200000225424</c:v>
                </c:pt>
                <c:pt idx="14644">
                  <c:v>7332.8400000225402</c:v>
                </c:pt>
                <c:pt idx="14645">
                  <c:v>7332.8600000225524</c:v>
                </c:pt>
                <c:pt idx="14646">
                  <c:v>7332.8800000225401</c:v>
                </c:pt>
                <c:pt idx="14647">
                  <c:v>7332.9000000225496</c:v>
                </c:pt>
                <c:pt idx="14648">
                  <c:v>7332.9200000225501</c:v>
                </c:pt>
                <c:pt idx="14649">
                  <c:v>7332.9400000225496</c:v>
                </c:pt>
                <c:pt idx="14650">
                  <c:v>7332.96000002255</c:v>
                </c:pt>
                <c:pt idx="14651">
                  <c:v>7332.9800000225496</c:v>
                </c:pt>
                <c:pt idx="14652">
                  <c:v>7333.00000002255</c:v>
                </c:pt>
                <c:pt idx="14653">
                  <c:v>7333.0200000225504</c:v>
                </c:pt>
                <c:pt idx="14654">
                  <c:v>7333.04000002255</c:v>
                </c:pt>
                <c:pt idx="14655">
                  <c:v>7333.0600000225504</c:v>
                </c:pt>
                <c:pt idx="14656">
                  <c:v>7333.0800000225499</c:v>
                </c:pt>
                <c:pt idx="14657">
                  <c:v>7333.1000000225504</c:v>
                </c:pt>
                <c:pt idx="14658">
                  <c:v>7333.1200000225535</c:v>
                </c:pt>
                <c:pt idx="14659">
                  <c:v>7333.1400000225503</c:v>
                </c:pt>
                <c:pt idx="14660">
                  <c:v>7333.1600000225535</c:v>
                </c:pt>
                <c:pt idx="14661">
                  <c:v>7333.1800000225503</c:v>
                </c:pt>
                <c:pt idx="14662">
                  <c:v>7333.2000000225498</c:v>
                </c:pt>
                <c:pt idx="14663">
                  <c:v>7333.2200000225503</c:v>
                </c:pt>
                <c:pt idx="14664">
                  <c:v>7333.2400000225498</c:v>
                </c:pt>
                <c:pt idx="14665">
                  <c:v>7333.2600000225502</c:v>
                </c:pt>
                <c:pt idx="14666">
                  <c:v>7333.2800000225498</c:v>
                </c:pt>
                <c:pt idx="14667">
                  <c:v>7333.3000000225502</c:v>
                </c:pt>
                <c:pt idx="14668">
                  <c:v>7333.3200000225524</c:v>
                </c:pt>
                <c:pt idx="14669">
                  <c:v>7333.3400000225502</c:v>
                </c:pt>
                <c:pt idx="14670">
                  <c:v>7333.3600000225524</c:v>
                </c:pt>
                <c:pt idx="14671">
                  <c:v>7333.3800000225601</c:v>
                </c:pt>
                <c:pt idx="14672">
                  <c:v>7333.4000000225597</c:v>
                </c:pt>
                <c:pt idx="14673">
                  <c:v>7333.4200000225601</c:v>
                </c:pt>
                <c:pt idx="14674">
                  <c:v>7333.4400000225596</c:v>
                </c:pt>
                <c:pt idx="14675">
                  <c:v>7333.4600000225601</c:v>
                </c:pt>
                <c:pt idx="14676">
                  <c:v>7333.4800000225596</c:v>
                </c:pt>
                <c:pt idx="14677">
                  <c:v>7333.50000002256</c:v>
                </c:pt>
                <c:pt idx="14678">
                  <c:v>7333.5200000225614</c:v>
                </c:pt>
                <c:pt idx="14679">
                  <c:v>7333.54000002256</c:v>
                </c:pt>
                <c:pt idx="14680">
                  <c:v>7333.5600000225604</c:v>
                </c:pt>
                <c:pt idx="14681">
                  <c:v>7333.5800000225599</c:v>
                </c:pt>
                <c:pt idx="14682">
                  <c:v>7333.6000000225604</c:v>
                </c:pt>
                <c:pt idx="14683">
                  <c:v>7333.6200000225635</c:v>
                </c:pt>
                <c:pt idx="14684">
                  <c:v>7333.6400000225603</c:v>
                </c:pt>
                <c:pt idx="14685">
                  <c:v>7333.6600000225635</c:v>
                </c:pt>
                <c:pt idx="14686">
                  <c:v>7333.6800000225603</c:v>
                </c:pt>
                <c:pt idx="14687">
                  <c:v>7333.7000000225598</c:v>
                </c:pt>
                <c:pt idx="14688">
                  <c:v>7333.7200000225603</c:v>
                </c:pt>
                <c:pt idx="14689">
                  <c:v>7333.7400000225598</c:v>
                </c:pt>
                <c:pt idx="14690">
                  <c:v>7333.7600000225602</c:v>
                </c:pt>
                <c:pt idx="14691">
                  <c:v>7333.7800000225598</c:v>
                </c:pt>
                <c:pt idx="14692">
                  <c:v>7333.8000000225602</c:v>
                </c:pt>
                <c:pt idx="14693">
                  <c:v>7333.8200000225634</c:v>
                </c:pt>
                <c:pt idx="14694">
                  <c:v>7333.8400000225702</c:v>
                </c:pt>
                <c:pt idx="14695">
                  <c:v>7333.8600000225724</c:v>
                </c:pt>
                <c:pt idx="14696">
                  <c:v>7333.8800000225701</c:v>
                </c:pt>
                <c:pt idx="14697">
                  <c:v>7333.9000000225697</c:v>
                </c:pt>
                <c:pt idx="14698">
                  <c:v>7333.9200000225701</c:v>
                </c:pt>
                <c:pt idx="14699">
                  <c:v>7333.9400000225696</c:v>
                </c:pt>
                <c:pt idx="14700">
                  <c:v>7333.9600000225701</c:v>
                </c:pt>
                <c:pt idx="14701">
                  <c:v>7333.9800000225696</c:v>
                </c:pt>
                <c:pt idx="14702">
                  <c:v>7334.00000002257</c:v>
                </c:pt>
                <c:pt idx="14703">
                  <c:v>7334.0200000225714</c:v>
                </c:pt>
                <c:pt idx="14704">
                  <c:v>7334.04000002257</c:v>
                </c:pt>
                <c:pt idx="14705">
                  <c:v>7334.0600000225704</c:v>
                </c:pt>
                <c:pt idx="14706">
                  <c:v>7334.0800000225699</c:v>
                </c:pt>
                <c:pt idx="14707">
                  <c:v>7334.1000000225704</c:v>
                </c:pt>
                <c:pt idx="14708">
                  <c:v>7334.1200000225735</c:v>
                </c:pt>
                <c:pt idx="14709">
                  <c:v>7334.1400000225703</c:v>
                </c:pt>
                <c:pt idx="14710">
                  <c:v>7334.1600000225735</c:v>
                </c:pt>
                <c:pt idx="14711">
                  <c:v>7334.1800000225703</c:v>
                </c:pt>
                <c:pt idx="14712">
                  <c:v>7334.2000000225698</c:v>
                </c:pt>
                <c:pt idx="14713">
                  <c:v>7334.2200000225703</c:v>
                </c:pt>
                <c:pt idx="14714">
                  <c:v>7334.2400000225698</c:v>
                </c:pt>
                <c:pt idx="14715">
                  <c:v>7334.2600000225702</c:v>
                </c:pt>
                <c:pt idx="14716">
                  <c:v>7334.2800000225798</c:v>
                </c:pt>
                <c:pt idx="14717">
                  <c:v>7334.3000000225802</c:v>
                </c:pt>
                <c:pt idx="14718">
                  <c:v>7334.3200000225834</c:v>
                </c:pt>
                <c:pt idx="14719">
                  <c:v>7334.3400000225802</c:v>
                </c:pt>
                <c:pt idx="14720">
                  <c:v>7334.3600000225824</c:v>
                </c:pt>
                <c:pt idx="14721">
                  <c:v>7334.3800000225801</c:v>
                </c:pt>
                <c:pt idx="14722">
                  <c:v>7334.4000000225797</c:v>
                </c:pt>
                <c:pt idx="14723">
                  <c:v>7334.4200000225801</c:v>
                </c:pt>
                <c:pt idx="14724">
                  <c:v>7334.4400000225796</c:v>
                </c:pt>
                <c:pt idx="14725">
                  <c:v>7334.4600000225801</c:v>
                </c:pt>
                <c:pt idx="14726">
                  <c:v>7334.4800000225796</c:v>
                </c:pt>
                <c:pt idx="14727">
                  <c:v>7334.50000002258</c:v>
                </c:pt>
                <c:pt idx="14728">
                  <c:v>7334.5200000225814</c:v>
                </c:pt>
                <c:pt idx="14729">
                  <c:v>7334.54000002258</c:v>
                </c:pt>
                <c:pt idx="14730">
                  <c:v>7334.5600000225804</c:v>
                </c:pt>
                <c:pt idx="14731">
                  <c:v>7334.58000002258</c:v>
                </c:pt>
                <c:pt idx="14732">
                  <c:v>7334.6000000225804</c:v>
                </c:pt>
                <c:pt idx="14733">
                  <c:v>7334.6200000225836</c:v>
                </c:pt>
                <c:pt idx="14734">
                  <c:v>7334.6400000225804</c:v>
                </c:pt>
                <c:pt idx="14735">
                  <c:v>7334.6600000225835</c:v>
                </c:pt>
                <c:pt idx="14736">
                  <c:v>7334.6800000225803</c:v>
                </c:pt>
                <c:pt idx="14737">
                  <c:v>7334.7000000225798</c:v>
                </c:pt>
                <c:pt idx="14738">
                  <c:v>7334.7200000225803</c:v>
                </c:pt>
                <c:pt idx="14739">
                  <c:v>7334.7400000225898</c:v>
                </c:pt>
                <c:pt idx="14740">
                  <c:v>7334.7600000225902</c:v>
                </c:pt>
                <c:pt idx="14741">
                  <c:v>7334.7800000225898</c:v>
                </c:pt>
                <c:pt idx="14742">
                  <c:v>7334.8000000225902</c:v>
                </c:pt>
                <c:pt idx="14743">
                  <c:v>7334.8200000225934</c:v>
                </c:pt>
                <c:pt idx="14744">
                  <c:v>7334.8400000225902</c:v>
                </c:pt>
                <c:pt idx="14745">
                  <c:v>7334.8600000225924</c:v>
                </c:pt>
                <c:pt idx="14746">
                  <c:v>7334.8800000225901</c:v>
                </c:pt>
                <c:pt idx="14747">
                  <c:v>7334.9000000225897</c:v>
                </c:pt>
                <c:pt idx="14748">
                  <c:v>7334.9200000225901</c:v>
                </c:pt>
                <c:pt idx="14749">
                  <c:v>7334.9400000225896</c:v>
                </c:pt>
                <c:pt idx="14750">
                  <c:v>7334.9600000225901</c:v>
                </c:pt>
                <c:pt idx="14751">
                  <c:v>7334.9800000225896</c:v>
                </c:pt>
                <c:pt idx="14752">
                  <c:v>7335.00000002259</c:v>
                </c:pt>
                <c:pt idx="14753">
                  <c:v>7335.0200000225914</c:v>
                </c:pt>
                <c:pt idx="14754">
                  <c:v>7335.04000002259</c:v>
                </c:pt>
                <c:pt idx="14755">
                  <c:v>7335.0600000225904</c:v>
                </c:pt>
                <c:pt idx="14756">
                  <c:v>7335.08000002259</c:v>
                </c:pt>
                <c:pt idx="14757">
                  <c:v>7335.1000000225904</c:v>
                </c:pt>
                <c:pt idx="14758">
                  <c:v>7335.1200000225936</c:v>
                </c:pt>
                <c:pt idx="14759">
                  <c:v>7335.1400000225904</c:v>
                </c:pt>
                <c:pt idx="14760">
                  <c:v>7335.1600000225935</c:v>
                </c:pt>
                <c:pt idx="14761">
                  <c:v>7335.1800000225903</c:v>
                </c:pt>
                <c:pt idx="14762">
                  <c:v>7335.2000000225999</c:v>
                </c:pt>
                <c:pt idx="14763">
                  <c:v>7335.2200000226003</c:v>
                </c:pt>
                <c:pt idx="14764">
                  <c:v>7335.2400000225998</c:v>
                </c:pt>
                <c:pt idx="14765">
                  <c:v>7335.2600000226003</c:v>
                </c:pt>
                <c:pt idx="14766">
                  <c:v>7335.2800000225998</c:v>
                </c:pt>
                <c:pt idx="14767">
                  <c:v>7335.3000000226002</c:v>
                </c:pt>
                <c:pt idx="14768">
                  <c:v>7335.3200000226034</c:v>
                </c:pt>
                <c:pt idx="14769">
                  <c:v>7335.3400000226002</c:v>
                </c:pt>
                <c:pt idx="14770">
                  <c:v>7335.3600000226024</c:v>
                </c:pt>
                <c:pt idx="14771">
                  <c:v>7335.3800000226001</c:v>
                </c:pt>
                <c:pt idx="14772">
                  <c:v>7335.4000000225997</c:v>
                </c:pt>
                <c:pt idx="14773">
                  <c:v>7335.4200000226001</c:v>
                </c:pt>
                <c:pt idx="14774">
                  <c:v>7335.4400000225996</c:v>
                </c:pt>
                <c:pt idx="14775">
                  <c:v>7335.4600000226001</c:v>
                </c:pt>
                <c:pt idx="14776">
                  <c:v>7335.4800000225996</c:v>
                </c:pt>
                <c:pt idx="14777">
                  <c:v>7335.5000000226</c:v>
                </c:pt>
                <c:pt idx="14778">
                  <c:v>7335.5200000226014</c:v>
                </c:pt>
                <c:pt idx="14779">
                  <c:v>7335.5400000226</c:v>
                </c:pt>
                <c:pt idx="14780">
                  <c:v>7335.5600000226004</c:v>
                </c:pt>
                <c:pt idx="14781">
                  <c:v>7335.5800000226</c:v>
                </c:pt>
                <c:pt idx="14782">
                  <c:v>7335.6000000226004</c:v>
                </c:pt>
                <c:pt idx="14783">
                  <c:v>7335.6200000226036</c:v>
                </c:pt>
                <c:pt idx="14784">
                  <c:v>7335.6400000226004</c:v>
                </c:pt>
                <c:pt idx="14785">
                  <c:v>7335.6600000226135</c:v>
                </c:pt>
                <c:pt idx="14786">
                  <c:v>7335.6800000226103</c:v>
                </c:pt>
                <c:pt idx="14787">
                  <c:v>7335.7000000226099</c:v>
                </c:pt>
                <c:pt idx="14788">
                  <c:v>7335.7200000226103</c:v>
                </c:pt>
                <c:pt idx="14789">
                  <c:v>7335.7400000226098</c:v>
                </c:pt>
                <c:pt idx="14790">
                  <c:v>7335.7600000226103</c:v>
                </c:pt>
                <c:pt idx="14791">
                  <c:v>7335.7800000226098</c:v>
                </c:pt>
                <c:pt idx="14792">
                  <c:v>7335.8000000226102</c:v>
                </c:pt>
                <c:pt idx="14793">
                  <c:v>7335.8200000226134</c:v>
                </c:pt>
                <c:pt idx="14794">
                  <c:v>7335.8400000226102</c:v>
                </c:pt>
                <c:pt idx="14795">
                  <c:v>7335.8600000226124</c:v>
                </c:pt>
                <c:pt idx="14796">
                  <c:v>7335.8800000226101</c:v>
                </c:pt>
                <c:pt idx="14797">
                  <c:v>7335.9000000226097</c:v>
                </c:pt>
                <c:pt idx="14798">
                  <c:v>7335.9200000226101</c:v>
                </c:pt>
                <c:pt idx="14799">
                  <c:v>7335.9400000226096</c:v>
                </c:pt>
                <c:pt idx="14800">
                  <c:v>7335.9600000226101</c:v>
                </c:pt>
                <c:pt idx="14801">
                  <c:v>7335.9800000226096</c:v>
                </c:pt>
                <c:pt idx="14802">
                  <c:v>7336.00000002261</c:v>
                </c:pt>
                <c:pt idx="14803">
                  <c:v>7336.0200000226114</c:v>
                </c:pt>
                <c:pt idx="14804">
                  <c:v>7336.04000002261</c:v>
                </c:pt>
                <c:pt idx="14805">
                  <c:v>7336.0600000226104</c:v>
                </c:pt>
                <c:pt idx="14806">
                  <c:v>7336.08000002261</c:v>
                </c:pt>
                <c:pt idx="14807">
                  <c:v>7336.1000000226104</c:v>
                </c:pt>
                <c:pt idx="14808">
                  <c:v>7336.1200000226236</c:v>
                </c:pt>
                <c:pt idx="14809">
                  <c:v>7336.1400000226204</c:v>
                </c:pt>
                <c:pt idx="14810">
                  <c:v>7336.1600000226235</c:v>
                </c:pt>
                <c:pt idx="14811">
                  <c:v>7336.1800000226203</c:v>
                </c:pt>
                <c:pt idx="14812">
                  <c:v>7336.2000000226199</c:v>
                </c:pt>
                <c:pt idx="14813">
                  <c:v>7336.2200000226203</c:v>
                </c:pt>
                <c:pt idx="14814">
                  <c:v>7336.2400000226198</c:v>
                </c:pt>
                <c:pt idx="14815">
                  <c:v>7336.2600000226203</c:v>
                </c:pt>
                <c:pt idx="14816">
                  <c:v>7336.2800000226198</c:v>
                </c:pt>
                <c:pt idx="14817">
                  <c:v>7336.3000000226202</c:v>
                </c:pt>
                <c:pt idx="14818">
                  <c:v>7336.3200000226234</c:v>
                </c:pt>
                <c:pt idx="14819">
                  <c:v>7336.3400000226202</c:v>
                </c:pt>
                <c:pt idx="14820">
                  <c:v>7336.3600000226224</c:v>
                </c:pt>
                <c:pt idx="14821">
                  <c:v>7336.3800000226202</c:v>
                </c:pt>
                <c:pt idx="14822">
                  <c:v>7336.4000000226197</c:v>
                </c:pt>
                <c:pt idx="14823">
                  <c:v>7336.4200000226201</c:v>
                </c:pt>
                <c:pt idx="14824">
                  <c:v>7336.4400000226196</c:v>
                </c:pt>
                <c:pt idx="14825">
                  <c:v>7336.4600000226201</c:v>
                </c:pt>
                <c:pt idx="14826">
                  <c:v>7336.4800000226196</c:v>
                </c:pt>
                <c:pt idx="14827">
                  <c:v>7336.50000002262</c:v>
                </c:pt>
                <c:pt idx="14828">
                  <c:v>7336.5200000226214</c:v>
                </c:pt>
                <c:pt idx="14829">
                  <c:v>7336.54000002262</c:v>
                </c:pt>
                <c:pt idx="14830">
                  <c:v>7336.5600000226204</c:v>
                </c:pt>
                <c:pt idx="14831">
                  <c:v>7336.58000002263</c:v>
                </c:pt>
                <c:pt idx="14832">
                  <c:v>7336.6000000226304</c:v>
                </c:pt>
                <c:pt idx="14833">
                  <c:v>7336.6200000226336</c:v>
                </c:pt>
                <c:pt idx="14834">
                  <c:v>7336.6400000226304</c:v>
                </c:pt>
                <c:pt idx="14835">
                  <c:v>7336.6600000226335</c:v>
                </c:pt>
                <c:pt idx="14836">
                  <c:v>7336.6800000226303</c:v>
                </c:pt>
                <c:pt idx="14837">
                  <c:v>7336.7000000226299</c:v>
                </c:pt>
                <c:pt idx="14838">
                  <c:v>7336.7200000226303</c:v>
                </c:pt>
                <c:pt idx="14839">
                  <c:v>7336.7400000226298</c:v>
                </c:pt>
                <c:pt idx="14840">
                  <c:v>7336.7600000226303</c:v>
                </c:pt>
                <c:pt idx="14841">
                  <c:v>7336.7800000226298</c:v>
                </c:pt>
                <c:pt idx="14842">
                  <c:v>7336.8000000226302</c:v>
                </c:pt>
                <c:pt idx="14843">
                  <c:v>7336.8200000226334</c:v>
                </c:pt>
                <c:pt idx="14844">
                  <c:v>7336.8400000226302</c:v>
                </c:pt>
                <c:pt idx="14845">
                  <c:v>7336.8600000226324</c:v>
                </c:pt>
                <c:pt idx="14846">
                  <c:v>7336.8800000226302</c:v>
                </c:pt>
                <c:pt idx="14847">
                  <c:v>7336.9000000226297</c:v>
                </c:pt>
                <c:pt idx="14848">
                  <c:v>7336.9200000226301</c:v>
                </c:pt>
                <c:pt idx="14849">
                  <c:v>7336.9400000226296</c:v>
                </c:pt>
                <c:pt idx="14850">
                  <c:v>7336.9600000226301</c:v>
                </c:pt>
                <c:pt idx="14851">
                  <c:v>7336.9800000226296</c:v>
                </c:pt>
                <c:pt idx="14852">
                  <c:v>7337.00000002263</c:v>
                </c:pt>
                <c:pt idx="14853">
                  <c:v>7337.0200000226414</c:v>
                </c:pt>
                <c:pt idx="14854">
                  <c:v>7337.04000002264</c:v>
                </c:pt>
                <c:pt idx="14855">
                  <c:v>7337.0600000226414</c:v>
                </c:pt>
                <c:pt idx="14856">
                  <c:v>7337.08000002264</c:v>
                </c:pt>
                <c:pt idx="14857">
                  <c:v>7337.1000000226404</c:v>
                </c:pt>
                <c:pt idx="14858">
                  <c:v>7337.1200000226436</c:v>
                </c:pt>
                <c:pt idx="14859">
                  <c:v>7337.1400000226404</c:v>
                </c:pt>
                <c:pt idx="14860">
                  <c:v>7337.1600000226435</c:v>
                </c:pt>
                <c:pt idx="14861">
                  <c:v>7337.1800000226403</c:v>
                </c:pt>
                <c:pt idx="14862">
                  <c:v>7337.2000000226399</c:v>
                </c:pt>
                <c:pt idx="14863">
                  <c:v>7337.2200000226403</c:v>
                </c:pt>
                <c:pt idx="14864">
                  <c:v>7337.2400000226398</c:v>
                </c:pt>
                <c:pt idx="14865">
                  <c:v>7337.2600000226403</c:v>
                </c:pt>
                <c:pt idx="14866">
                  <c:v>7337.2800000226398</c:v>
                </c:pt>
                <c:pt idx="14867">
                  <c:v>7337.3000000226402</c:v>
                </c:pt>
                <c:pt idx="14868">
                  <c:v>7337.3200000226434</c:v>
                </c:pt>
                <c:pt idx="14869">
                  <c:v>7337.3400000226402</c:v>
                </c:pt>
                <c:pt idx="14870">
                  <c:v>7337.3600000226434</c:v>
                </c:pt>
                <c:pt idx="14871">
                  <c:v>7337.3800000226402</c:v>
                </c:pt>
                <c:pt idx="14872">
                  <c:v>7337.4000000226397</c:v>
                </c:pt>
                <c:pt idx="14873">
                  <c:v>7337.4200000226401</c:v>
                </c:pt>
                <c:pt idx="14874">
                  <c:v>7337.4400000226497</c:v>
                </c:pt>
                <c:pt idx="14875">
                  <c:v>7337.4600000226401</c:v>
                </c:pt>
                <c:pt idx="14876">
                  <c:v>7337.4800000226496</c:v>
                </c:pt>
                <c:pt idx="14877">
                  <c:v>7337.5000000226501</c:v>
                </c:pt>
                <c:pt idx="14878">
                  <c:v>7337.5200000226514</c:v>
                </c:pt>
                <c:pt idx="14879">
                  <c:v>7337.54000002265</c:v>
                </c:pt>
                <c:pt idx="14880">
                  <c:v>7337.5600000226514</c:v>
                </c:pt>
                <c:pt idx="14881">
                  <c:v>7337.58000002265</c:v>
                </c:pt>
                <c:pt idx="14882">
                  <c:v>7337.6000000226504</c:v>
                </c:pt>
                <c:pt idx="14883">
                  <c:v>7337.6200000226536</c:v>
                </c:pt>
                <c:pt idx="14884">
                  <c:v>7337.6400000226504</c:v>
                </c:pt>
                <c:pt idx="14885">
                  <c:v>7337.6600000226535</c:v>
                </c:pt>
                <c:pt idx="14886">
                  <c:v>7337.6800000226503</c:v>
                </c:pt>
                <c:pt idx="14887">
                  <c:v>7337.7000000226499</c:v>
                </c:pt>
                <c:pt idx="14888">
                  <c:v>7337.7200000226503</c:v>
                </c:pt>
                <c:pt idx="14889">
                  <c:v>7337.7400000226498</c:v>
                </c:pt>
                <c:pt idx="14890">
                  <c:v>7337.7600000226503</c:v>
                </c:pt>
                <c:pt idx="14891">
                  <c:v>7337.7800000226498</c:v>
                </c:pt>
                <c:pt idx="14892">
                  <c:v>7337.8000000226502</c:v>
                </c:pt>
                <c:pt idx="14893">
                  <c:v>7337.8200000226534</c:v>
                </c:pt>
                <c:pt idx="14894">
                  <c:v>7337.8400000226502</c:v>
                </c:pt>
                <c:pt idx="14895">
                  <c:v>7337.8600000226534</c:v>
                </c:pt>
                <c:pt idx="14896">
                  <c:v>7337.8800000226502</c:v>
                </c:pt>
                <c:pt idx="14897">
                  <c:v>7337.9000000226597</c:v>
                </c:pt>
                <c:pt idx="14898">
                  <c:v>7337.9200000226501</c:v>
                </c:pt>
                <c:pt idx="14899">
                  <c:v>7337.9400000226597</c:v>
                </c:pt>
                <c:pt idx="14900">
                  <c:v>7337.9600000226601</c:v>
                </c:pt>
                <c:pt idx="14901">
                  <c:v>7337.9800000226596</c:v>
                </c:pt>
                <c:pt idx="14902">
                  <c:v>7338.0000000226601</c:v>
                </c:pt>
                <c:pt idx="14903">
                  <c:v>7338.0200000226614</c:v>
                </c:pt>
                <c:pt idx="14904">
                  <c:v>7338.04000002266</c:v>
                </c:pt>
                <c:pt idx="14905">
                  <c:v>7338.0600000226614</c:v>
                </c:pt>
                <c:pt idx="14906">
                  <c:v>7338.08000002266</c:v>
                </c:pt>
                <c:pt idx="14907">
                  <c:v>7338.1000000226604</c:v>
                </c:pt>
                <c:pt idx="14908">
                  <c:v>7338.1200000226636</c:v>
                </c:pt>
                <c:pt idx="14909">
                  <c:v>7338.1400000226604</c:v>
                </c:pt>
                <c:pt idx="14910">
                  <c:v>7338.1600000226636</c:v>
                </c:pt>
                <c:pt idx="14911">
                  <c:v>7338.1800000226604</c:v>
                </c:pt>
                <c:pt idx="14912">
                  <c:v>7338.2000000226599</c:v>
                </c:pt>
                <c:pt idx="14913">
                  <c:v>7338.2200000226603</c:v>
                </c:pt>
                <c:pt idx="14914">
                  <c:v>7338.2400000226598</c:v>
                </c:pt>
                <c:pt idx="14915">
                  <c:v>7338.2600000226603</c:v>
                </c:pt>
                <c:pt idx="14916">
                  <c:v>7338.2800000226598</c:v>
                </c:pt>
                <c:pt idx="14917">
                  <c:v>7338.3000000226602</c:v>
                </c:pt>
                <c:pt idx="14918">
                  <c:v>7338.3200000226634</c:v>
                </c:pt>
                <c:pt idx="14919">
                  <c:v>7338.3400000226602</c:v>
                </c:pt>
                <c:pt idx="14920">
                  <c:v>7338.3600000226634</c:v>
                </c:pt>
                <c:pt idx="14921">
                  <c:v>7338.3800000226602</c:v>
                </c:pt>
                <c:pt idx="14922">
                  <c:v>7338.4000000226597</c:v>
                </c:pt>
                <c:pt idx="14923">
                  <c:v>7338.4200000226701</c:v>
                </c:pt>
                <c:pt idx="14924">
                  <c:v>7338.4400000226697</c:v>
                </c:pt>
                <c:pt idx="14925">
                  <c:v>7338.4600000226701</c:v>
                </c:pt>
                <c:pt idx="14926">
                  <c:v>7338.4800000226696</c:v>
                </c:pt>
                <c:pt idx="14927">
                  <c:v>7338.5000000226701</c:v>
                </c:pt>
                <c:pt idx="14928">
                  <c:v>7338.5200000226714</c:v>
                </c:pt>
                <c:pt idx="14929">
                  <c:v>7338.54000002267</c:v>
                </c:pt>
                <c:pt idx="14930">
                  <c:v>7338.5600000226714</c:v>
                </c:pt>
                <c:pt idx="14931">
                  <c:v>7338.58000002267</c:v>
                </c:pt>
                <c:pt idx="14932">
                  <c:v>7338.6000000226704</c:v>
                </c:pt>
                <c:pt idx="14933">
                  <c:v>7338.6200000226736</c:v>
                </c:pt>
                <c:pt idx="14934">
                  <c:v>7338.6400000226704</c:v>
                </c:pt>
                <c:pt idx="14935">
                  <c:v>7338.6600000226736</c:v>
                </c:pt>
                <c:pt idx="14936">
                  <c:v>7338.6800000226704</c:v>
                </c:pt>
                <c:pt idx="14937">
                  <c:v>7338.7000000226699</c:v>
                </c:pt>
                <c:pt idx="14938">
                  <c:v>7338.7200000226703</c:v>
                </c:pt>
                <c:pt idx="14939">
                  <c:v>7338.7400000226698</c:v>
                </c:pt>
                <c:pt idx="14940">
                  <c:v>7338.7600000226703</c:v>
                </c:pt>
                <c:pt idx="14941">
                  <c:v>7338.7800000226698</c:v>
                </c:pt>
                <c:pt idx="14942">
                  <c:v>7338.8000000226702</c:v>
                </c:pt>
                <c:pt idx="14943">
                  <c:v>7338.8200000226734</c:v>
                </c:pt>
                <c:pt idx="14944">
                  <c:v>7338.8400000226702</c:v>
                </c:pt>
                <c:pt idx="14945">
                  <c:v>7338.8600000226834</c:v>
                </c:pt>
                <c:pt idx="14946">
                  <c:v>7338.8800000226802</c:v>
                </c:pt>
                <c:pt idx="14947">
                  <c:v>7338.9000000226797</c:v>
                </c:pt>
                <c:pt idx="14948">
                  <c:v>7338.9200000226801</c:v>
                </c:pt>
                <c:pt idx="14949">
                  <c:v>7338.9400000226797</c:v>
                </c:pt>
                <c:pt idx="14950">
                  <c:v>7338.9600000226801</c:v>
                </c:pt>
                <c:pt idx="14951">
                  <c:v>7338.9800000226796</c:v>
                </c:pt>
                <c:pt idx="14952">
                  <c:v>7339.0000000226801</c:v>
                </c:pt>
                <c:pt idx="14953">
                  <c:v>7339.0200000226814</c:v>
                </c:pt>
                <c:pt idx="14954">
                  <c:v>7339.04000002268</c:v>
                </c:pt>
                <c:pt idx="14955">
                  <c:v>7339.0600000226814</c:v>
                </c:pt>
                <c:pt idx="14956">
                  <c:v>7339.08000002268</c:v>
                </c:pt>
                <c:pt idx="14957">
                  <c:v>7339.1000000226804</c:v>
                </c:pt>
                <c:pt idx="14958">
                  <c:v>7339.1200000226836</c:v>
                </c:pt>
                <c:pt idx="14959">
                  <c:v>7339.1400000226804</c:v>
                </c:pt>
                <c:pt idx="14960">
                  <c:v>7339.1600000226836</c:v>
                </c:pt>
                <c:pt idx="14961">
                  <c:v>7339.1800000226804</c:v>
                </c:pt>
                <c:pt idx="14962">
                  <c:v>7339.2000000226799</c:v>
                </c:pt>
                <c:pt idx="14963">
                  <c:v>7339.2200000226803</c:v>
                </c:pt>
                <c:pt idx="14964">
                  <c:v>7339.2400000226799</c:v>
                </c:pt>
                <c:pt idx="14965">
                  <c:v>7339.2600000226803</c:v>
                </c:pt>
                <c:pt idx="14966">
                  <c:v>7339.2800000226798</c:v>
                </c:pt>
                <c:pt idx="14967">
                  <c:v>7339.3000000226803</c:v>
                </c:pt>
                <c:pt idx="14968">
                  <c:v>7339.3200000226934</c:v>
                </c:pt>
                <c:pt idx="14969">
                  <c:v>7339.3400000226902</c:v>
                </c:pt>
                <c:pt idx="14970">
                  <c:v>7339.3600000226934</c:v>
                </c:pt>
                <c:pt idx="14971">
                  <c:v>7339.3800000226902</c:v>
                </c:pt>
                <c:pt idx="14972">
                  <c:v>7339.4000000226897</c:v>
                </c:pt>
                <c:pt idx="14973">
                  <c:v>7339.4200000226901</c:v>
                </c:pt>
                <c:pt idx="14974">
                  <c:v>7339.4400000226897</c:v>
                </c:pt>
                <c:pt idx="14975">
                  <c:v>7339.4600000226901</c:v>
                </c:pt>
                <c:pt idx="14976">
                  <c:v>7339.4800000226896</c:v>
                </c:pt>
                <c:pt idx="14977">
                  <c:v>7339.5000000226901</c:v>
                </c:pt>
                <c:pt idx="14978">
                  <c:v>7339.5200000226914</c:v>
                </c:pt>
                <c:pt idx="14979">
                  <c:v>7339.54000002269</c:v>
                </c:pt>
                <c:pt idx="14980">
                  <c:v>7339.5600000226914</c:v>
                </c:pt>
                <c:pt idx="14981">
                  <c:v>7339.58000002269</c:v>
                </c:pt>
                <c:pt idx="14982">
                  <c:v>7339.6000000226904</c:v>
                </c:pt>
                <c:pt idx="14983">
                  <c:v>7339.6200000226936</c:v>
                </c:pt>
                <c:pt idx="14984">
                  <c:v>7339.6400000226904</c:v>
                </c:pt>
                <c:pt idx="14985">
                  <c:v>7339.6600000226936</c:v>
                </c:pt>
                <c:pt idx="14986">
                  <c:v>7339.6800000226904</c:v>
                </c:pt>
                <c:pt idx="14987">
                  <c:v>7339.7000000226899</c:v>
                </c:pt>
                <c:pt idx="14988">
                  <c:v>7339.7200000226903</c:v>
                </c:pt>
                <c:pt idx="14989">
                  <c:v>7339.7400000226899</c:v>
                </c:pt>
                <c:pt idx="14990">
                  <c:v>7339.7600000226903</c:v>
                </c:pt>
                <c:pt idx="14991">
                  <c:v>7339.7800000226998</c:v>
                </c:pt>
                <c:pt idx="14992">
                  <c:v>7339.8000000227003</c:v>
                </c:pt>
                <c:pt idx="14993">
                  <c:v>7339.8200000227034</c:v>
                </c:pt>
                <c:pt idx="14994">
                  <c:v>7339.8400000227002</c:v>
                </c:pt>
                <c:pt idx="14995">
                  <c:v>7339.8600000227034</c:v>
                </c:pt>
                <c:pt idx="14996">
                  <c:v>7339.8800000227002</c:v>
                </c:pt>
                <c:pt idx="14997">
                  <c:v>7339.9000000226997</c:v>
                </c:pt>
                <c:pt idx="14998">
                  <c:v>7339.9200000227002</c:v>
                </c:pt>
                <c:pt idx="14999">
                  <c:v>7339.9400000226997</c:v>
                </c:pt>
                <c:pt idx="15000">
                  <c:v>7339.9600000227001</c:v>
                </c:pt>
                <c:pt idx="15001">
                  <c:v>7339.9800000226996</c:v>
                </c:pt>
                <c:pt idx="15002">
                  <c:v>7340.0000000227001</c:v>
                </c:pt>
                <c:pt idx="15003">
                  <c:v>7340.0200000227014</c:v>
                </c:pt>
                <c:pt idx="15004">
                  <c:v>7340.0400000227</c:v>
                </c:pt>
                <c:pt idx="15005">
                  <c:v>7340.0600000227014</c:v>
                </c:pt>
                <c:pt idx="15006">
                  <c:v>7340.0800000227</c:v>
                </c:pt>
                <c:pt idx="15007">
                  <c:v>7340.1000000227004</c:v>
                </c:pt>
                <c:pt idx="15008">
                  <c:v>7340.1200000227036</c:v>
                </c:pt>
                <c:pt idx="15009">
                  <c:v>7340.1400000227004</c:v>
                </c:pt>
                <c:pt idx="15010">
                  <c:v>7340.1600000227036</c:v>
                </c:pt>
                <c:pt idx="15011">
                  <c:v>7340.1800000227004</c:v>
                </c:pt>
                <c:pt idx="15012">
                  <c:v>7340.2000000226999</c:v>
                </c:pt>
                <c:pt idx="15013">
                  <c:v>7340.2200000227003</c:v>
                </c:pt>
                <c:pt idx="15014">
                  <c:v>7340.2400000227099</c:v>
                </c:pt>
                <c:pt idx="15015">
                  <c:v>7340.2600000227103</c:v>
                </c:pt>
                <c:pt idx="15016">
                  <c:v>7340.2800000227098</c:v>
                </c:pt>
                <c:pt idx="15017">
                  <c:v>7340.3000000227103</c:v>
                </c:pt>
                <c:pt idx="15018">
                  <c:v>7340.3200000227134</c:v>
                </c:pt>
                <c:pt idx="15019">
                  <c:v>7340.3400000227102</c:v>
                </c:pt>
                <c:pt idx="15020">
                  <c:v>7340.3600000227134</c:v>
                </c:pt>
                <c:pt idx="15021">
                  <c:v>7340.3800000227102</c:v>
                </c:pt>
                <c:pt idx="15022">
                  <c:v>7340.4000000227097</c:v>
                </c:pt>
                <c:pt idx="15023">
                  <c:v>7340.4200000227102</c:v>
                </c:pt>
                <c:pt idx="15024">
                  <c:v>7340.4400000227097</c:v>
                </c:pt>
                <c:pt idx="15025">
                  <c:v>7340.4600000227101</c:v>
                </c:pt>
                <c:pt idx="15026">
                  <c:v>7340.4800000227096</c:v>
                </c:pt>
                <c:pt idx="15027">
                  <c:v>7340.5000000227101</c:v>
                </c:pt>
                <c:pt idx="15028">
                  <c:v>7340.5200000227114</c:v>
                </c:pt>
                <c:pt idx="15029">
                  <c:v>7340.54000002271</c:v>
                </c:pt>
                <c:pt idx="15030">
                  <c:v>7340.5600000227114</c:v>
                </c:pt>
                <c:pt idx="15031">
                  <c:v>7340.58000002271</c:v>
                </c:pt>
                <c:pt idx="15032">
                  <c:v>7340.6000000227104</c:v>
                </c:pt>
                <c:pt idx="15033">
                  <c:v>7340.6200000227136</c:v>
                </c:pt>
                <c:pt idx="15034">
                  <c:v>7340.6400000227104</c:v>
                </c:pt>
                <c:pt idx="15035">
                  <c:v>7340.6600000227136</c:v>
                </c:pt>
                <c:pt idx="15036">
                  <c:v>7340.6800000227104</c:v>
                </c:pt>
                <c:pt idx="15037">
                  <c:v>7340.7000000227199</c:v>
                </c:pt>
                <c:pt idx="15038">
                  <c:v>7340.7200000227203</c:v>
                </c:pt>
                <c:pt idx="15039">
                  <c:v>7340.7400000227199</c:v>
                </c:pt>
                <c:pt idx="15040">
                  <c:v>7340.7600000227203</c:v>
                </c:pt>
                <c:pt idx="15041">
                  <c:v>7340.7800000227198</c:v>
                </c:pt>
                <c:pt idx="15042">
                  <c:v>7340.8000000227203</c:v>
                </c:pt>
                <c:pt idx="15043">
                  <c:v>7340.8200000227234</c:v>
                </c:pt>
                <c:pt idx="15044">
                  <c:v>7340.8400000227202</c:v>
                </c:pt>
                <c:pt idx="15045">
                  <c:v>7340.8600000227234</c:v>
                </c:pt>
                <c:pt idx="15046">
                  <c:v>7340.8800000227202</c:v>
                </c:pt>
                <c:pt idx="15047">
                  <c:v>7340.9000000227197</c:v>
                </c:pt>
                <c:pt idx="15048">
                  <c:v>7340.9200000227202</c:v>
                </c:pt>
                <c:pt idx="15049">
                  <c:v>7340.9400000227197</c:v>
                </c:pt>
                <c:pt idx="15050">
                  <c:v>7340.9600000227201</c:v>
                </c:pt>
                <c:pt idx="15051">
                  <c:v>7340.9800000227197</c:v>
                </c:pt>
                <c:pt idx="15052">
                  <c:v>7341.0000000227201</c:v>
                </c:pt>
                <c:pt idx="15053">
                  <c:v>7341.0200000227214</c:v>
                </c:pt>
                <c:pt idx="15054">
                  <c:v>7341.0400000227201</c:v>
                </c:pt>
                <c:pt idx="15055">
                  <c:v>7341.0600000227214</c:v>
                </c:pt>
                <c:pt idx="15056">
                  <c:v>7341.08000002272</c:v>
                </c:pt>
                <c:pt idx="15057">
                  <c:v>7341.1000000227214</c:v>
                </c:pt>
                <c:pt idx="15058">
                  <c:v>7341.1200000227236</c:v>
                </c:pt>
                <c:pt idx="15059">
                  <c:v>7341.1400000227204</c:v>
                </c:pt>
                <c:pt idx="15060">
                  <c:v>7341.1600000227336</c:v>
                </c:pt>
                <c:pt idx="15061">
                  <c:v>7341.1800000227304</c:v>
                </c:pt>
                <c:pt idx="15062">
                  <c:v>7341.2000000227299</c:v>
                </c:pt>
                <c:pt idx="15063">
                  <c:v>7341.2200000227303</c:v>
                </c:pt>
                <c:pt idx="15064">
                  <c:v>7341.2400000227299</c:v>
                </c:pt>
                <c:pt idx="15065">
                  <c:v>7341.2600000227303</c:v>
                </c:pt>
                <c:pt idx="15066">
                  <c:v>7341.2800000227298</c:v>
                </c:pt>
                <c:pt idx="15067">
                  <c:v>7341.3000000227303</c:v>
                </c:pt>
                <c:pt idx="15068">
                  <c:v>7341.3200000227334</c:v>
                </c:pt>
                <c:pt idx="15069">
                  <c:v>7341.3400000227302</c:v>
                </c:pt>
                <c:pt idx="15070">
                  <c:v>7341.3600000227334</c:v>
                </c:pt>
                <c:pt idx="15071">
                  <c:v>7341.3800000227302</c:v>
                </c:pt>
                <c:pt idx="15072">
                  <c:v>7341.4000000227297</c:v>
                </c:pt>
                <c:pt idx="15073">
                  <c:v>7341.4200000227302</c:v>
                </c:pt>
                <c:pt idx="15074">
                  <c:v>7341.4400000227297</c:v>
                </c:pt>
                <c:pt idx="15075">
                  <c:v>7341.4600000227301</c:v>
                </c:pt>
                <c:pt idx="15076">
                  <c:v>7341.4800000227297</c:v>
                </c:pt>
                <c:pt idx="15077">
                  <c:v>7341.5000000227301</c:v>
                </c:pt>
                <c:pt idx="15078">
                  <c:v>7341.5200000227314</c:v>
                </c:pt>
                <c:pt idx="15079">
                  <c:v>7341.5400000227301</c:v>
                </c:pt>
                <c:pt idx="15080">
                  <c:v>7341.5600000227314</c:v>
                </c:pt>
                <c:pt idx="15081">
                  <c:v>7341.58000002273</c:v>
                </c:pt>
                <c:pt idx="15082">
                  <c:v>7341.6000000227414</c:v>
                </c:pt>
                <c:pt idx="15083">
                  <c:v>7341.6200000227436</c:v>
                </c:pt>
                <c:pt idx="15084">
                  <c:v>7341.6400000227404</c:v>
                </c:pt>
                <c:pt idx="15085">
                  <c:v>7341.6600000227436</c:v>
                </c:pt>
                <c:pt idx="15086">
                  <c:v>7341.6800000227404</c:v>
                </c:pt>
                <c:pt idx="15087">
                  <c:v>7341.7000000227399</c:v>
                </c:pt>
                <c:pt idx="15088">
                  <c:v>7341.7200000227404</c:v>
                </c:pt>
                <c:pt idx="15089">
                  <c:v>7341.7400000227399</c:v>
                </c:pt>
                <c:pt idx="15090">
                  <c:v>7341.7600000227403</c:v>
                </c:pt>
                <c:pt idx="15091">
                  <c:v>7341.7800000227398</c:v>
                </c:pt>
                <c:pt idx="15092">
                  <c:v>7341.8000000227403</c:v>
                </c:pt>
                <c:pt idx="15093">
                  <c:v>7341.8200000227434</c:v>
                </c:pt>
                <c:pt idx="15094">
                  <c:v>7341.8400000227402</c:v>
                </c:pt>
                <c:pt idx="15095">
                  <c:v>7341.8600000227434</c:v>
                </c:pt>
                <c:pt idx="15096">
                  <c:v>7341.8800000227402</c:v>
                </c:pt>
                <c:pt idx="15097">
                  <c:v>7341.9000000227397</c:v>
                </c:pt>
                <c:pt idx="15098">
                  <c:v>7341.9200000227402</c:v>
                </c:pt>
                <c:pt idx="15099">
                  <c:v>7341.9400000227397</c:v>
                </c:pt>
                <c:pt idx="15100">
                  <c:v>7341.9600000227401</c:v>
                </c:pt>
                <c:pt idx="15101">
                  <c:v>7341.9800000227397</c:v>
                </c:pt>
                <c:pt idx="15102">
                  <c:v>7342.0000000227401</c:v>
                </c:pt>
                <c:pt idx="15103">
                  <c:v>7342.0200000227414</c:v>
                </c:pt>
                <c:pt idx="15104">
                  <c:v>7342.0400000227401</c:v>
                </c:pt>
                <c:pt idx="15105">
                  <c:v>7342.0600000227514</c:v>
                </c:pt>
                <c:pt idx="15106">
                  <c:v>7342.08000002275</c:v>
                </c:pt>
                <c:pt idx="15107">
                  <c:v>7342.1000000227514</c:v>
                </c:pt>
                <c:pt idx="15108">
                  <c:v>7342.1200000227536</c:v>
                </c:pt>
                <c:pt idx="15109">
                  <c:v>7342.1400000227504</c:v>
                </c:pt>
                <c:pt idx="15110">
                  <c:v>7342.1600000227536</c:v>
                </c:pt>
                <c:pt idx="15111">
                  <c:v>7342.1800000227504</c:v>
                </c:pt>
                <c:pt idx="15112">
                  <c:v>7342.2000000227499</c:v>
                </c:pt>
                <c:pt idx="15113">
                  <c:v>7342.2200000227504</c:v>
                </c:pt>
                <c:pt idx="15114">
                  <c:v>7342.2400000227499</c:v>
                </c:pt>
                <c:pt idx="15115">
                  <c:v>7342.2600000227503</c:v>
                </c:pt>
                <c:pt idx="15116">
                  <c:v>7342.2800000227498</c:v>
                </c:pt>
                <c:pt idx="15117">
                  <c:v>7342.3000000227503</c:v>
                </c:pt>
                <c:pt idx="15118">
                  <c:v>7342.3200000227534</c:v>
                </c:pt>
                <c:pt idx="15119">
                  <c:v>7342.3400000227502</c:v>
                </c:pt>
                <c:pt idx="15120">
                  <c:v>7342.3600000227534</c:v>
                </c:pt>
                <c:pt idx="15121">
                  <c:v>7342.3800000227502</c:v>
                </c:pt>
                <c:pt idx="15122">
                  <c:v>7342.4000000227497</c:v>
                </c:pt>
                <c:pt idx="15123">
                  <c:v>7342.4200000227502</c:v>
                </c:pt>
                <c:pt idx="15124">
                  <c:v>7342.4400000227497</c:v>
                </c:pt>
                <c:pt idx="15125">
                  <c:v>7342.4600000227501</c:v>
                </c:pt>
                <c:pt idx="15126">
                  <c:v>7342.4800000227597</c:v>
                </c:pt>
                <c:pt idx="15127">
                  <c:v>7342.5000000227501</c:v>
                </c:pt>
                <c:pt idx="15128">
                  <c:v>7342.5200000227624</c:v>
                </c:pt>
                <c:pt idx="15129">
                  <c:v>7342.5400000227601</c:v>
                </c:pt>
                <c:pt idx="15130">
                  <c:v>7342.5600000227614</c:v>
                </c:pt>
                <c:pt idx="15131">
                  <c:v>7342.58000002276</c:v>
                </c:pt>
                <c:pt idx="15132">
                  <c:v>7342.6000000227614</c:v>
                </c:pt>
                <c:pt idx="15133">
                  <c:v>7342.6200000227636</c:v>
                </c:pt>
                <c:pt idx="15134">
                  <c:v>7342.6400000227604</c:v>
                </c:pt>
                <c:pt idx="15135">
                  <c:v>7342.6600000227636</c:v>
                </c:pt>
                <c:pt idx="15136">
                  <c:v>7342.6800000227604</c:v>
                </c:pt>
                <c:pt idx="15137">
                  <c:v>7342.7000000227599</c:v>
                </c:pt>
                <c:pt idx="15138">
                  <c:v>7342.7200000227604</c:v>
                </c:pt>
                <c:pt idx="15139">
                  <c:v>7342.7400000227599</c:v>
                </c:pt>
                <c:pt idx="15140">
                  <c:v>7342.7600000227603</c:v>
                </c:pt>
                <c:pt idx="15141">
                  <c:v>7342.7800000227599</c:v>
                </c:pt>
                <c:pt idx="15142">
                  <c:v>7342.8000000227603</c:v>
                </c:pt>
                <c:pt idx="15143">
                  <c:v>7342.8200000227635</c:v>
                </c:pt>
                <c:pt idx="15144">
                  <c:v>7342.8400000227603</c:v>
                </c:pt>
                <c:pt idx="15145">
                  <c:v>7342.8600000227634</c:v>
                </c:pt>
                <c:pt idx="15146">
                  <c:v>7342.8800000227602</c:v>
                </c:pt>
                <c:pt idx="15147">
                  <c:v>7342.9000000227597</c:v>
                </c:pt>
                <c:pt idx="15148">
                  <c:v>7342.9200000227602</c:v>
                </c:pt>
                <c:pt idx="15149">
                  <c:v>7342.9400000227597</c:v>
                </c:pt>
                <c:pt idx="15150">
                  <c:v>7342.9600000227601</c:v>
                </c:pt>
                <c:pt idx="15151">
                  <c:v>7342.9800000227697</c:v>
                </c:pt>
                <c:pt idx="15152">
                  <c:v>7343.0000000227701</c:v>
                </c:pt>
                <c:pt idx="15153">
                  <c:v>7343.0200000227724</c:v>
                </c:pt>
                <c:pt idx="15154">
                  <c:v>7343.0400000227701</c:v>
                </c:pt>
                <c:pt idx="15155">
                  <c:v>7343.0600000227714</c:v>
                </c:pt>
                <c:pt idx="15156">
                  <c:v>7343.08000002277</c:v>
                </c:pt>
                <c:pt idx="15157">
                  <c:v>7343.1000000227714</c:v>
                </c:pt>
                <c:pt idx="15158">
                  <c:v>7343.1200000227736</c:v>
                </c:pt>
                <c:pt idx="15159">
                  <c:v>7343.1400000227704</c:v>
                </c:pt>
                <c:pt idx="15160">
                  <c:v>7343.1600000227736</c:v>
                </c:pt>
                <c:pt idx="15161">
                  <c:v>7343.1800000227704</c:v>
                </c:pt>
                <c:pt idx="15162">
                  <c:v>7343.2000000227699</c:v>
                </c:pt>
                <c:pt idx="15163">
                  <c:v>7343.2200000227704</c:v>
                </c:pt>
                <c:pt idx="15164">
                  <c:v>7343.2400000227699</c:v>
                </c:pt>
                <c:pt idx="15165">
                  <c:v>7343.2600000227703</c:v>
                </c:pt>
                <c:pt idx="15166">
                  <c:v>7343.2800000227699</c:v>
                </c:pt>
                <c:pt idx="15167">
                  <c:v>7343.3000000227703</c:v>
                </c:pt>
                <c:pt idx="15168">
                  <c:v>7343.3200000227735</c:v>
                </c:pt>
                <c:pt idx="15169">
                  <c:v>7343.3400000227703</c:v>
                </c:pt>
                <c:pt idx="15170">
                  <c:v>7343.3600000227734</c:v>
                </c:pt>
                <c:pt idx="15171">
                  <c:v>7343.3800000227702</c:v>
                </c:pt>
                <c:pt idx="15172">
                  <c:v>7343.4000000227697</c:v>
                </c:pt>
                <c:pt idx="15173">
                  <c:v>7343.4200000227702</c:v>
                </c:pt>
                <c:pt idx="15174">
                  <c:v>7343.4400000227697</c:v>
                </c:pt>
                <c:pt idx="15175">
                  <c:v>7343.4600000227802</c:v>
                </c:pt>
                <c:pt idx="15176">
                  <c:v>7343.4800000227797</c:v>
                </c:pt>
                <c:pt idx="15177">
                  <c:v>7343.5000000227801</c:v>
                </c:pt>
                <c:pt idx="15178">
                  <c:v>7343.5200000227824</c:v>
                </c:pt>
                <c:pt idx="15179">
                  <c:v>7343.5400000227801</c:v>
                </c:pt>
                <c:pt idx="15180">
                  <c:v>7343.5600000227814</c:v>
                </c:pt>
                <c:pt idx="15181">
                  <c:v>7343.58000002278</c:v>
                </c:pt>
                <c:pt idx="15182">
                  <c:v>7343.6000000227814</c:v>
                </c:pt>
                <c:pt idx="15183">
                  <c:v>7343.6200000227836</c:v>
                </c:pt>
                <c:pt idx="15184">
                  <c:v>7343.6400000227804</c:v>
                </c:pt>
                <c:pt idx="15185">
                  <c:v>7343.6600000227836</c:v>
                </c:pt>
                <c:pt idx="15186">
                  <c:v>7343.6800000227804</c:v>
                </c:pt>
                <c:pt idx="15187">
                  <c:v>7343.7000000227799</c:v>
                </c:pt>
                <c:pt idx="15188">
                  <c:v>7343.7200000227804</c:v>
                </c:pt>
                <c:pt idx="15189">
                  <c:v>7343.7400000227799</c:v>
                </c:pt>
                <c:pt idx="15190">
                  <c:v>7343.7600000227803</c:v>
                </c:pt>
                <c:pt idx="15191">
                  <c:v>7343.7800000227799</c:v>
                </c:pt>
                <c:pt idx="15192">
                  <c:v>7343.8000000227803</c:v>
                </c:pt>
                <c:pt idx="15193">
                  <c:v>7343.8200000227835</c:v>
                </c:pt>
                <c:pt idx="15194">
                  <c:v>7343.8400000227803</c:v>
                </c:pt>
                <c:pt idx="15195">
                  <c:v>7343.8600000227834</c:v>
                </c:pt>
                <c:pt idx="15196">
                  <c:v>7343.8800000227802</c:v>
                </c:pt>
                <c:pt idx="15197">
                  <c:v>7343.9000000227898</c:v>
                </c:pt>
                <c:pt idx="15198">
                  <c:v>7343.9200000227902</c:v>
                </c:pt>
                <c:pt idx="15199">
                  <c:v>7343.9400000227897</c:v>
                </c:pt>
                <c:pt idx="15200">
                  <c:v>7343.9600000227902</c:v>
                </c:pt>
                <c:pt idx="15201">
                  <c:v>7343.9800000227897</c:v>
                </c:pt>
                <c:pt idx="15202">
                  <c:v>7344.0000000227901</c:v>
                </c:pt>
                <c:pt idx="15203">
                  <c:v>7344.0200000227924</c:v>
                </c:pt>
                <c:pt idx="15204">
                  <c:v>7344.0400000227901</c:v>
                </c:pt>
                <c:pt idx="15205">
                  <c:v>7344.0600000227914</c:v>
                </c:pt>
                <c:pt idx="15206">
                  <c:v>7344.08000002279</c:v>
                </c:pt>
                <c:pt idx="15207">
                  <c:v>7344.1000000227914</c:v>
                </c:pt>
                <c:pt idx="15208">
                  <c:v>7344.1200000227936</c:v>
                </c:pt>
                <c:pt idx="15209">
                  <c:v>7344.1400000227904</c:v>
                </c:pt>
                <c:pt idx="15210">
                  <c:v>7344.1600000227936</c:v>
                </c:pt>
                <c:pt idx="15211">
                  <c:v>7344.1800000227904</c:v>
                </c:pt>
                <c:pt idx="15212">
                  <c:v>7344.2000000227899</c:v>
                </c:pt>
                <c:pt idx="15213">
                  <c:v>7344.2200000227904</c:v>
                </c:pt>
                <c:pt idx="15214">
                  <c:v>7344.2400000227899</c:v>
                </c:pt>
                <c:pt idx="15215">
                  <c:v>7344.2600000227903</c:v>
                </c:pt>
                <c:pt idx="15216">
                  <c:v>7344.2800000227899</c:v>
                </c:pt>
                <c:pt idx="15217">
                  <c:v>7344.3000000227903</c:v>
                </c:pt>
                <c:pt idx="15218">
                  <c:v>7344.3200000227935</c:v>
                </c:pt>
                <c:pt idx="15219">
                  <c:v>7344.3400000227903</c:v>
                </c:pt>
                <c:pt idx="15220">
                  <c:v>7344.3600000228034</c:v>
                </c:pt>
                <c:pt idx="15221">
                  <c:v>7344.3800000228002</c:v>
                </c:pt>
                <c:pt idx="15222">
                  <c:v>7344.4000000227998</c:v>
                </c:pt>
                <c:pt idx="15223">
                  <c:v>7344.4200000228002</c:v>
                </c:pt>
                <c:pt idx="15224">
                  <c:v>7344.4400000227997</c:v>
                </c:pt>
                <c:pt idx="15225">
                  <c:v>7344.4600000228002</c:v>
                </c:pt>
                <c:pt idx="15226">
                  <c:v>7344.4800000227997</c:v>
                </c:pt>
                <c:pt idx="15227">
                  <c:v>7344.5000000228001</c:v>
                </c:pt>
                <c:pt idx="15228">
                  <c:v>7344.5200000228024</c:v>
                </c:pt>
                <c:pt idx="15229">
                  <c:v>7344.5400000228001</c:v>
                </c:pt>
                <c:pt idx="15230">
                  <c:v>7344.5600000228014</c:v>
                </c:pt>
                <c:pt idx="15231">
                  <c:v>7344.5800000228</c:v>
                </c:pt>
                <c:pt idx="15232">
                  <c:v>7344.6000000228014</c:v>
                </c:pt>
                <c:pt idx="15233">
                  <c:v>7344.6200000228037</c:v>
                </c:pt>
                <c:pt idx="15234">
                  <c:v>7344.6400000228014</c:v>
                </c:pt>
                <c:pt idx="15235">
                  <c:v>7344.6600000228036</c:v>
                </c:pt>
                <c:pt idx="15236">
                  <c:v>7344.6800000228004</c:v>
                </c:pt>
                <c:pt idx="15237">
                  <c:v>7344.7000000227999</c:v>
                </c:pt>
                <c:pt idx="15238">
                  <c:v>7344.7200000228004</c:v>
                </c:pt>
                <c:pt idx="15239">
                  <c:v>7344.7400000227999</c:v>
                </c:pt>
                <c:pt idx="15240">
                  <c:v>7344.7600000228003</c:v>
                </c:pt>
                <c:pt idx="15241">
                  <c:v>7344.7800000227999</c:v>
                </c:pt>
                <c:pt idx="15242">
                  <c:v>7344.8000000228003</c:v>
                </c:pt>
                <c:pt idx="15243">
                  <c:v>7344.8200000228135</c:v>
                </c:pt>
                <c:pt idx="15244">
                  <c:v>7344.8400000228103</c:v>
                </c:pt>
                <c:pt idx="15245">
                  <c:v>7344.8600000228134</c:v>
                </c:pt>
                <c:pt idx="15246">
                  <c:v>7344.8800000228102</c:v>
                </c:pt>
                <c:pt idx="15247">
                  <c:v>7344.9000000228098</c:v>
                </c:pt>
                <c:pt idx="15248">
                  <c:v>7344.9200000228102</c:v>
                </c:pt>
                <c:pt idx="15249">
                  <c:v>7344.9400000228097</c:v>
                </c:pt>
                <c:pt idx="15250">
                  <c:v>7344.9600000228102</c:v>
                </c:pt>
                <c:pt idx="15251">
                  <c:v>7344.9800000228097</c:v>
                </c:pt>
                <c:pt idx="15252">
                  <c:v>7345.0000000228101</c:v>
                </c:pt>
                <c:pt idx="15253">
                  <c:v>7345.0200000228124</c:v>
                </c:pt>
                <c:pt idx="15254">
                  <c:v>7345.0400000228101</c:v>
                </c:pt>
                <c:pt idx="15255">
                  <c:v>7345.0600000228114</c:v>
                </c:pt>
                <c:pt idx="15256">
                  <c:v>7345.0800000228101</c:v>
                </c:pt>
                <c:pt idx="15257">
                  <c:v>7345.1000000228114</c:v>
                </c:pt>
                <c:pt idx="15258">
                  <c:v>7345.1200000228137</c:v>
                </c:pt>
                <c:pt idx="15259">
                  <c:v>7345.1400000228114</c:v>
                </c:pt>
                <c:pt idx="15260">
                  <c:v>7345.1600000228136</c:v>
                </c:pt>
                <c:pt idx="15261">
                  <c:v>7345.1800000228104</c:v>
                </c:pt>
                <c:pt idx="15262">
                  <c:v>7345.2000000228099</c:v>
                </c:pt>
                <c:pt idx="15263">
                  <c:v>7345.2200000228104</c:v>
                </c:pt>
                <c:pt idx="15264">
                  <c:v>7345.2400000228099</c:v>
                </c:pt>
                <c:pt idx="15265">
                  <c:v>7345.2600000228103</c:v>
                </c:pt>
                <c:pt idx="15266">
                  <c:v>7345.2800000228199</c:v>
                </c:pt>
                <c:pt idx="15267">
                  <c:v>7345.3000000228203</c:v>
                </c:pt>
                <c:pt idx="15268">
                  <c:v>7345.3200000228235</c:v>
                </c:pt>
                <c:pt idx="15269">
                  <c:v>7345.3400000228203</c:v>
                </c:pt>
                <c:pt idx="15270">
                  <c:v>7345.3600000228234</c:v>
                </c:pt>
                <c:pt idx="15271">
                  <c:v>7345.3800000228202</c:v>
                </c:pt>
                <c:pt idx="15272">
                  <c:v>7345.4000000228198</c:v>
                </c:pt>
                <c:pt idx="15273">
                  <c:v>7345.4200000228202</c:v>
                </c:pt>
                <c:pt idx="15274">
                  <c:v>7345.4400000228197</c:v>
                </c:pt>
                <c:pt idx="15275">
                  <c:v>7345.4600000228202</c:v>
                </c:pt>
                <c:pt idx="15276">
                  <c:v>7345.4800000228197</c:v>
                </c:pt>
                <c:pt idx="15277">
                  <c:v>7345.5000000228201</c:v>
                </c:pt>
                <c:pt idx="15278">
                  <c:v>7345.5200000228224</c:v>
                </c:pt>
                <c:pt idx="15279">
                  <c:v>7345.5400000228201</c:v>
                </c:pt>
                <c:pt idx="15280">
                  <c:v>7345.5600000228214</c:v>
                </c:pt>
                <c:pt idx="15281">
                  <c:v>7345.5800000228201</c:v>
                </c:pt>
                <c:pt idx="15282">
                  <c:v>7345.6000000228214</c:v>
                </c:pt>
                <c:pt idx="15283">
                  <c:v>7345.6200000228237</c:v>
                </c:pt>
                <c:pt idx="15284">
                  <c:v>7345.6400000228214</c:v>
                </c:pt>
                <c:pt idx="15285">
                  <c:v>7345.6600000228236</c:v>
                </c:pt>
                <c:pt idx="15286">
                  <c:v>7345.6800000228204</c:v>
                </c:pt>
                <c:pt idx="15287">
                  <c:v>7345.7000000228199</c:v>
                </c:pt>
                <c:pt idx="15288">
                  <c:v>7345.7200000228204</c:v>
                </c:pt>
                <c:pt idx="15289">
                  <c:v>7345.7400000228299</c:v>
                </c:pt>
                <c:pt idx="15290">
                  <c:v>7345.7600000228304</c:v>
                </c:pt>
                <c:pt idx="15291">
                  <c:v>7345.7800000228299</c:v>
                </c:pt>
                <c:pt idx="15292">
                  <c:v>7345.8000000228303</c:v>
                </c:pt>
                <c:pt idx="15293">
                  <c:v>7345.8200000228335</c:v>
                </c:pt>
                <c:pt idx="15294">
                  <c:v>7345.8400000228303</c:v>
                </c:pt>
                <c:pt idx="15295">
                  <c:v>7345.8600000228334</c:v>
                </c:pt>
                <c:pt idx="15296">
                  <c:v>7345.8800000228302</c:v>
                </c:pt>
                <c:pt idx="15297">
                  <c:v>7345.9000000228298</c:v>
                </c:pt>
                <c:pt idx="15298">
                  <c:v>7345.9200000228302</c:v>
                </c:pt>
                <c:pt idx="15299">
                  <c:v>7345.9400000228297</c:v>
                </c:pt>
                <c:pt idx="15300">
                  <c:v>7345.9600000228302</c:v>
                </c:pt>
                <c:pt idx="15301">
                  <c:v>7345.9800000228297</c:v>
                </c:pt>
                <c:pt idx="15302">
                  <c:v>7346.0000000228301</c:v>
                </c:pt>
                <c:pt idx="15303">
                  <c:v>7346.0200000228324</c:v>
                </c:pt>
                <c:pt idx="15304">
                  <c:v>7346.0400000228301</c:v>
                </c:pt>
                <c:pt idx="15305">
                  <c:v>7346.0600000228314</c:v>
                </c:pt>
                <c:pt idx="15306">
                  <c:v>7346.0800000228301</c:v>
                </c:pt>
                <c:pt idx="15307">
                  <c:v>7346.1000000228314</c:v>
                </c:pt>
                <c:pt idx="15308">
                  <c:v>7346.1200000228337</c:v>
                </c:pt>
                <c:pt idx="15309">
                  <c:v>7346.1400000228314</c:v>
                </c:pt>
                <c:pt idx="15310">
                  <c:v>7346.1600000228336</c:v>
                </c:pt>
                <c:pt idx="15311">
                  <c:v>7346.1800000228304</c:v>
                </c:pt>
                <c:pt idx="15312">
                  <c:v>7346.20000002284</c:v>
                </c:pt>
                <c:pt idx="15313">
                  <c:v>7346.2200000228404</c:v>
                </c:pt>
                <c:pt idx="15314">
                  <c:v>7346.2400000228399</c:v>
                </c:pt>
                <c:pt idx="15315">
                  <c:v>7346.2600000228404</c:v>
                </c:pt>
                <c:pt idx="15316">
                  <c:v>7346.2800000228399</c:v>
                </c:pt>
                <c:pt idx="15317">
                  <c:v>7346.3000000228403</c:v>
                </c:pt>
                <c:pt idx="15318">
                  <c:v>7346.3200000228435</c:v>
                </c:pt>
                <c:pt idx="15319">
                  <c:v>7346.3400000228403</c:v>
                </c:pt>
                <c:pt idx="15320">
                  <c:v>7346.3600000228435</c:v>
                </c:pt>
                <c:pt idx="15321">
                  <c:v>7346.3800000228402</c:v>
                </c:pt>
                <c:pt idx="15322">
                  <c:v>7346.4000000228398</c:v>
                </c:pt>
                <c:pt idx="15323">
                  <c:v>7346.4200000228402</c:v>
                </c:pt>
                <c:pt idx="15324">
                  <c:v>7346.4400000228397</c:v>
                </c:pt>
                <c:pt idx="15325">
                  <c:v>7346.4600000228402</c:v>
                </c:pt>
                <c:pt idx="15326">
                  <c:v>7346.4800000228397</c:v>
                </c:pt>
                <c:pt idx="15327">
                  <c:v>7346.5000000228401</c:v>
                </c:pt>
                <c:pt idx="15328">
                  <c:v>7346.5200000228424</c:v>
                </c:pt>
                <c:pt idx="15329">
                  <c:v>7346.5400000228401</c:v>
                </c:pt>
                <c:pt idx="15330">
                  <c:v>7346.5600000228424</c:v>
                </c:pt>
                <c:pt idx="15331">
                  <c:v>7346.5800000228401</c:v>
                </c:pt>
                <c:pt idx="15332">
                  <c:v>7346.6000000228414</c:v>
                </c:pt>
                <c:pt idx="15333">
                  <c:v>7346.6200000228437</c:v>
                </c:pt>
                <c:pt idx="15334">
                  <c:v>7346.6400000228514</c:v>
                </c:pt>
                <c:pt idx="15335">
                  <c:v>7346.6600000228536</c:v>
                </c:pt>
                <c:pt idx="15336">
                  <c:v>7346.6800000228504</c:v>
                </c:pt>
                <c:pt idx="15337">
                  <c:v>7346.70000002285</c:v>
                </c:pt>
                <c:pt idx="15338">
                  <c:v>7346.7200000228504</c:v>
                </c:pt>
                <c:pt idx="15339">
                  <c:v>7346.7400000228499</c:v>
                </c:pt>
                <c:pt idx="15340">
                  <c:v>7346.7600000228504</c:v>
                </c:pt>
                <c:pt idx="15341">
                  <c:v>7346.7800000228499</c:v>
                </c:pt>
                <c:pt idx="15342">
                  <c:v>7346.8000000228503</c:v>
                </c:pt>
                <c:pt idx="15343">
                  <c:v>7346.8200000228535</c:v>
                </c:pt>
                <c:pt idx="15344">
                  <c:v>7346.8400000228503</c:v>
                </c:pt>
                <c:pt idx="15345">
                  <c:v>7346.8600000228535</c:v>
                </c:pt>
                <c:pt idx="15346">
                  <c:v>7346.8800000228503</c:v>
                </c:pt>
                <c:pt idx="15347">
                  <c:v>7346.9000000228498</c:v>
                </c:pt>
                <c:pt idx="15348">
                  <c:v>7346.9200000228502</c:v>
                </c:pt>
                <c:pt idx="15349">
                  <c:v>7346.9400000228497</c:v>
                </c:pt>
                <c:pt idx="15350">
                  <c:v>7346.9600000228502</c:v>
                </c:pt>
                <c:pt idx="15351">
                  <c:v>7346.9800000228497</c:v>
                </c:pt>
                <c:pt idx="15352">
                  <c:v>7347.0000000228501</c:v>
                </c:pt>
                <c:pt idx="15353">
                  <c:v>7347.0200000228524</c:v>
                </c:pt>
                <c:pt idx="15354">
                  <c:v>7347.0400000228501</c:v>
                </c:pt>
                <c:pt idx="15355">
                  <c:v>7347.0600000228524</c:v>
                </c:pt>
                <c:pt idx="15356">
                  <c:v>7347.0800000228501</c:v>
                </c:pt>
                <c:pt idx="15357">
                  <c:v>7347.1000000228614</c:v>
                </c:pt>
                <c:pt idx="15358">
                  <c:v>7347.1200000228637</c:v>
                </c:pt>
                <c:pt idx="15359">
                  <c:v>7347.1400000228614</c:v>
                </c:pt>
                <c:pt idx="15360">
                  <c:v>7347.1600000228636</c:v>
                </c:pt>
                <c:pt idx="15361">
                  <c:v>7347.1800000228604</c:v>
                </c:pt>
                <c:pt idx="15362">
                  <c:v>7347.20000002286</c:v>
                </c:pt>
                <c:pt idx="15363">
                  <c:v>7347.2200000228604</c:v>
                </c:pt>
                <c:pt idx="15364">
                  <c:v>7347.2400000228599</c:v>
                </c:pt>
                <c:pt idx="15365">
                  <c:v>7347.2600000228604</c:v>
                </c:pt>
                <c:pt idx="15366">
                  <c:v>7347.2800000228599</c:v>
                </c:pt>
                <c:pt idx="15367">
                  <c:v>7347.3000000228603</c:v>
                </c:pt>
                <c:pt idx="15368">
                  <c:v>7347.3200000228635</c:v>
                </c:pt>
                <c:pt idx="15369">
                  <c:v>7347.3400000228603</c:v>
                </c:pt>
                <c:pt idx="15370">
                  <c:v>7347.3600000228635</c:v>
                </c:pt>
                <c:pt idx="15371">
                  <c:v>7347.3800000228603</c:v>
                </c:pt>
                <c:pt idx="15372">
                  <c:v>7347.4000000228598</c:v>
                </c:pt>
                <c:pt idx="15373">
                  <c:v>7347.4200000228602</c:v>
                </c:pt>
                <c:pt idx="15374">
                  <c:v>7347.4400000228597</c:v>
                </c:pt>
                <c:pt idx="15375">
                  <c:v>7347.4600000228602</c:v>
                </c:pt>
                <c:pt idx="15376">
                  <c:v>7347.4800000228597</c:v>
                </c:pt>
                <c:pt idx="15377">
                  <c:v>7347.5000000228601</c:v>
                </c:pt>
                <c:pt idx="15378">
                  <c:v>7347.5200000228724</c:v>
                </c:pt>
                <c:pt idx="15379">
                  <c:v>7347.5400000228601</c:v>
                </c:pt>
                <c:pt idx="15380">
                  <c:v>7347.5600000228724</c:v>
                </c:pt>
                <c:pt idx="15381">
                  <c:v>7347.5800000228701</c:v>
                </c:pt>
                <c:pt idx="15382">
                  <c:v>7347.6000000228714</c:v>
                </c:pt>
                <c:pt idx="15383">
                  <c:v>7347.6200000228737</c:v>
                </c:pt>
                <c:pt idx="15384">
                  <c:v>7347.6400000228714</c:v>
                </c:pt>
                <c:pt idx="15385">
                  <c:v>7347.6600000228736</c:v>
                </c:pt>
                <c:pt idx="15386">
                  <c:v>7347.6800000228704</c:v>
                </c:pt>
                <c:pt idx="15387">
                  <c:v>7347.70000002287</c:v>
                </c:pt>
                <c:pt idx="15388">
                  <c:v>7347.7200000228704</c:v>
                </c:pt>
                <c:pt idx="15389">
                  <c:v>7347.7400000228699</c:v>
                </c:pt>
                <c:pt idx="15390">
                  <c:v>7347.7600000228704</c:v>
                </c:pt>
                <c:pt idx="15391">
                  <c:v>7347.7800000228699</c:v>
                </c:pt>
                <c:pt idx="15392">
                  <c:v>7347.8000000228703</c:v>
                </c:pt>
                <c:pt idx="15393">
                  <c:v>7347.8200000228735</c:v>
                </c:pt>
                <c:pt idx="15394">
                  <c:v>7347.8400000228703</c:v>
                </c:pt>
                <c:pt idx="15395">
                  <c:v>7347.8600000228735</c:v>
                </c:pt>
                <c:pt idx="15396">
                  <c:v>7347.8800000228703</c:v>
                </c:pt>
                <c:pt idx="15397">
                  <c:v>7347.9000000228698</c:v>
                </c:pt>
                <c:pt idx="15398">
                  <c:v>7347.9200000228702</c:v>
                </c:pt>
                <c:pt idx="15399">
                  <c:v>7347.9400000228698</c:v>
                </c:pt>
                <c:pt idx="15400">
                  <c:v>7347.9600000228702</c:v>
                </c:pt>
                <c:pt idx="15401">
                  <c:v>7347.9800000228697</c:v>
                </c:pt>
                <c:pt idx="15402">
                  <c:v>7348.0000000228702</c:v>
                </c:pt>
                <c:pt idx="15403">
                  <c:v>7348.0200000228724</c:v>
                </c:pt>
                <c:pt idx="15404">
                  <c:v>7348.0400000228801</c:v>
                </c:pt>
                <c:pt idx="15405">
                  <c:v>7348.0600000228824</c:v>
                </c:pt>
                <c:pt idx="15406">
                  <c:v>7348.0800000228801</c:v>
                </c:pt>
                <c:pt idx="15407">
                  <c:v>7348.1000000228814</c:v>
                </c:pt>
                <c:pt idx="15408">
                  <c:v>7348.1200000228837</c:v>
                </c:pt>
                <c:pt idx="15409">
                  <c:v>7348.1400000228814</c:v>
                </c:pt>
                <c:pt idx="15410">
                  <c:v>7348.1600000228837</c:v>
                </c:pt>
                <c:pt idx="15411">
                  <c:v>7348.1800000228804</c:v>
                </c:pt>
                <c:pt idx="15412">
                  <c:v>7348.20000002288</c:v>
                </c:pt>
                <c:pt idx="15413">
                  <c:v>7348.2200000228804</c:v>
                </c:pt>
                <c:pt idx="15414">
                  <c:v>7348.2400000228799</c:v>
                </c:pt>
                <c:pt idx="15415">
                  <c:v>7348.2600000228804</c:v>
                </c:pt>
                <c:pt idx="15416">
                  <c:v>7348.2800000228799</c:v>
                </c:pt>
                <c:pt idx="15417">
                  <c:v>7348.3000000228803</c:v>
                </c:pt>
                <c:pt idx="15418">
                  <c:v>7348.3200000228835</c:v>
                </c:pt>
                <c:pt idx="15419">
                  <c:v>7348.3400000228803</c:v>
                </c:pt>
                <c:pt idx="15420">
                  <c:v>7348.3600000228835</c:v>
                </c:pt>
                <c:pt idx="15421">
                  <c:v>7348.3800000228803</c:v>
                </c:pt>
                <c:pt idx="15422">
                  <c:v>7348.4000000228798</c:v>
                </c:pt>
                <c:pt idx="15423">
                  <c:v>7348.4200000228802</c:v>
                </c:pt>
                <c:pt idx="15424">
                  <c:v>7348.4400000228798</c:v>
                </c:pt>
                <c:pt idx="15425">
                  <c:v>7348.4600000228802</c:v>
                </c:pt>
                <c:pt idx="15426">
                  <c:v>7348.4800000228797</c:v>
                </c:pt>
                <c:pt idx="15427">
                  <c:v>7348.5000000228902</c:v>
                </c:pt>
                <c:pt idx="15428">
                  <c:v>7348.5200000228924</c:v>
                </c:pt>
                <c:pt idx="15429">
                  <c:v>7348.5400000228901</c:v>
                </c:pt>
                <c:pt idx="15430">
                  <c:v>7348.5600000228924</c:v>
                </c:pt>
                <c:pt idx="15431">
                  <c:v>7348.5800000228901</c:v>
                </c:pt>
                <c:pt idx="15432">
                  <c:v>7348.6000000228914</c:v>
                </c:pt>
                <c:pt idx="15433">
                  <c:v>7348.6200000228937</c:v>
                </c:pt>
                <c:pt idx="15434">
                  <c:v>7348.6400000228914</c:v>
                </c:pt>
                <c:pt idx="15435">
                  <c:v>7348.6600000228937</c:v>
                </c:pt>
                <c:pt idx="15436">
                  <c:v>7348.6800000228914</c:v>
                </c:pt>
                <c:pt idx="15437">
                  <c:v>7348.70000002289</c:v>
                </c:pt>
                <c:pt idx="15438">
                  <c:v>7348.7200000228904</c:v>
                </c:pt>
                <c:pt idx="15439">
                  <c:v>7348.7400000228899</c:v>
                </c:pt>
                <c:pt idx="15440">
                  <c:v>7348.7600000228904</c:v>
                </c:pt>
                <c:pt idx="15441">
                  <c:v>7348.7800000228899</c:v>
                </c:pt>
                <c:pt idx="15442">
                  <c:v>7348.8000000228903</c:v>
                </c:pt>
                <c:pt idx="15443">
                  <c:v>7348.8200000228935</c:v>
                </c:pt>
                <c:pt idx="15444">
                  <c:v>7348.8400000228903</c:v>
                </c:pt>
                <c:pt idx="15445">
                  <c:v>7348.8600000228935</c:v>
                </c:pt>
                <c:pt idx="15446">
                  <c:v>7348.8800000228903</c:v>
                </c:pt>
                <c:pt idx="15447">
                  <c:v>7348.9000000228898</c:v>
                </c:pt>
                <c:pt idx="15448">
                  <c:v>7348.9200000228902</c:v>
                </c:pt>
                <c:pt idx="15449">
                  <c:v>7348.9400000228998</c:v>
                </c:pt>
                <c:pt idx="15450">
                  <c:v>7348.9600000229002</c:v>
                </c:pt>
                <c:pt idx="15451">
                  <c:v>7348.9800000228997</c:v>
                </c:pt>
                <c:pt idx="15452">
                  <c:v>7349.0000000229002</c:v>
                </c:pt>
                <c:pt idx="15453">
                  <c:v>7349.0200000229024</c:v>
                </c:pt>
                <c:pt idx="15454">
                  <c:v>7349.0400000229001</c:v>
                </c:pt>
                <c:pt idx="15455">
                  <c:v>7349.0600000229024</c:v>
                </c:pt>
                <c:pt idx="15456">
                  <c:v>7349.0800000229001</c:v>
                </c:pt>
                <c:pt idx="15457">
                  <c:v>7349.1000000229014</c:v>
                </c:pt>
                <c:pt idx="15458">
                  <c:v>7349.1200000229037</c:v>
                </c:pt>
                <c:pt idx="15459">
                  <c:v>7349.1400000229014</c:v>
                </c:pt>
                <c:pt idx="15460">
                  <c:v>7349.1600000229037</c:v>
                </c:pt>
                <c:pt idx="15461">
                  <c:v>7349.1800000229014</c:v>
                </c:pt>
                <c:pt idx="15462">
                  <c:v>7349.2000000229</c:v>
                </c:pt>
                <c:pt idx="15463">
                  <c:v>7349.2200000229004</c:v>
                </c:pt>
                <c:pt idx="15464">
                  <c:v>7349.2400000228999</c:v>
                </c:pt>
                <c:pt idx="15465">
                  <c:v>7349.2600000229004</c:v>
                </c:pt>
                <c:pt idx="15466">
                  <c:v>7349.2800000228999</c:v>
                </c:pt>
                <c:pt idx="15467">
                  <c:v>7349.3000000229003</c:v>
                </c:pt>
                <c:pt idx="15468">
                  <c:v>7349.3200000229035</c:v>
                </c:pt>
                <c:pt idx="15469">
                  <c:v>7349.3400000229003</c:v>
                </c:pt>
                <c:pt idx="15470">
                  <c:v>7349.3600000229035</c:v>
                </c:pt>
                <c:pt idx="15471">
                  <c:v>7349.3800000229003</c:v>
                </c:pt>
                <c:pt idx="15472">
                  <c:v>7349.4000000229098</c:v>
                </c:pt>
                <c:pt idx="15473">
                  <c:v>7349.4200000229102</c:v>
                </c:pt>
                <c:pt idx="15474">
                  <c:v>7349.4400000229098</c:v>
                </c:pt>
                <c:pt idx="15475">
                  <c:v>7349.4600000229102</c:v>
                </c:pt>
                <c:pt idx="15476">
                  <c:v>7349.4800000229097</c:v>
                </c:pt>
                <c:pt idx="15477">
                  <c:v>7349.5000000229102</c:v>
                </c:pt>
                <c:pt idx="15478">
                  <c:v>7349.5200000229124</c:v>
                </c:pt>
                <c:pt idx="15479">
                  <c:v>7349.5400000229101</c:v>
                </c:pt>
                <c:pt idx="15480">
                  <c:v>7349.5600000229124</c:v>
                </c:pt>
                <c:pt idx="15481">
                  <c:v>7349.5800000229101</c:v>
                </c:pt>
                <c:pt idx="15482">
                  <c:v>7349.6000000229114</c:v>
                </c:pt>
                <c:pt idx="15483">
                  <c:v>7349.6200000229137</c:v>
                </c:pt>
                <c:pt idx="15484">
                  <c:v>7349.6400000229114</c:v>
                </c:pt>
                <c:pt idx="15485">
                  <c:v>7349.6600000229137</c:v>
                </c:pt>
                <c:pt idx="15486">
                  <c:v>7349.6800000229114</c:v>
                </c:pt>
                <c:pt idx="15487">
                  <c:v>7349.70000002291</c:v>
                </c:pt>
                <c:pt idx="15488">
                  <c:v>7349.7200000229104</c:v>
                </c:pt>
                <c:pt idx="15489">
                  <c:v>7349.74000002291</c:v>
                </c:pt>
                <c:pt idx="15490">
                  <c:v>7349.7600000229104</c:v>
                </c:pt>
                <c:pt idx="15491">
                  <c:v>7349.7800000229099</c:v>
                </c:pt>
                <c:pt idx="15492">
                  <c:v>7349.8000000229104</c:v>
                </c:pt>
                <c:pt idx="15493">
                  <c:v>7349.8200000229135</c:v>
                </c:pt>
                <c:pt idx="15494">
                  <c:v>7349.8400000229103</c:v>
                </c:pt>
                <c:pt idx="15495">
                  <c:v>7349.8600000229235</c:v>
                </c:pt>
                <c:pt idx="15496">
                  <c:v>7349.8800000229203</c:v>
                </c:pt>
                <c:pt idx="15497">
                  <c:v>7349.9000000229198</c:v>
                </c:pt>
                <c:pt idx="15498">
                  <c:v>7349.9200000229202</c:v>
                </c:pt>
                <c:pt idx="15499">
                  <c:v>7349.9400000229198</c:v>
                </c:pt>
                <c:pt idx="15500">
                  <c:v>7349.9600000229202</c:v>
                </c:pt>
                <c:pt idx="15501">
                  <c:v>7349.9800000229197</c:v>
                </c:pt>
                <c:pt idx="15502">
                  <c:v>7350.0000000229202</c:v>
                </c:pt>
                <c:pt idx="15503">
                  <c:v>7350.0200000229224</c:v>
                </c:pt>
                <c:pt idx="15504">
                  <c:v>7350.0400000229201</c:v>
                </c:pt>
                <c:pt idx="15505">
                  <c:v>7350.0600000229224</c:v>
                </c:pt>
                <c:pt idx="15506">
                  <c:v>7350.0800000229201</c:v>
                </c:pt>
                <c:pt idx="15507">
                  <c:v>7350.1000000229214</c:v>
                </c:pt>
                <c:pt idx="15508">
                  <c:v>7350.1200000229237</c:v>
                </c:pt>
                <c:pt idx="15509">
                  <c:v>7350.1400000229214</c:v>
                </c:pt>
                <c:pt idx="15510">
                  <c:v>7350.1600000229237</c:v>
                </c:pt>
                <c:pt idx="15511">
                  <c:v>7350.1800000229214</c:v>
                </c:pt>
                <c:pt idx="15512">
                  <c:v>7350.20000002292</c:v>
                </c:pt>
                <c:pt idx="15513">
                  <c:v>7350.2200000229204</c:v>
                </c:pt>
                <c:pt idx="15514">
                  <c:v>7350.24000002292</c:v>
                </c:pt>
                <c:pt idx="15515">
                  <c:v>7350.2600000229204</c:v>
                </c:pt>
                <c:pt idx="15516">
                  <c:v>7350.2800000229199</c:v>
                </c:pt>
                <c:pt idx="15517">
                  <c:v>7350.3000000229204</c:v>
                </c:pt>
                <c:pt idx="15518">
                  <c:v>7350.3200000229335</c:v>
                </c:pt>
                <c:pt idx="15519">
                  <c:v>7350.3400000229303</c:v>
                </c:pt>
                <c:pt idx="15520">
                  <c:v>7350.3600000229335</c:v>
                </c:pt>
                <c:pt idx="15521">
                  <c:v>7350.3800000229303</c:v>
                </c:pt>
                <c:pt idx="15522">
                  <c:v>7350.4000000229298</c:v>
                </c:pt>
                <c:pt idx="15523">
                  <c:v>7350.4200000229303</c:v>
                </c:pt>
                <c:pt idx="15524">
                  <c:v>7350.4400000229298</c:v>
                </c:pt>
                <c:pt idx="15525">
                  <c:v>7350.4600000229302</c:v>
                </c:pt>
                <c:pt idx="15526">
                  <c:v>7350.4800000229297</c:v>
                </c:pt>
                <c:pt idx="15527">
                  <c:v>7350.5000000229302</c:v>
                </c:pt>
                <c:pt idx="15528">
                  <c:v>7350.5200000229324</c:v>
                </c:pt>
                <c:pt idx="15529">
                  <c:v>7350.5400000229301</c:v>
                </c:pt>
                <c:pt idx="15530">
                  <c:v>7350.5600000229324</c:v>
                </c:pt>
                <c:pt idx="15531">
                  <c:v>7350.5800000229301</c:v>
                </c:pt>
                <c:pt idx="15532">
                  <c:v>7350.6000000229324</c:v>
                </c:pt>
                <c:pt idx="15533">
                  <c:v>7350.6200000229337</c:v>
                </c:pt>
                <c:pt idx="15534">
                  <c:v>7350.6400000229314</c:v>
                </c:pt>
                <c:pt idx="15535">
                  <c:v>7350.6600000229337</c:v>
                </c:pt>
                <c:pt idx="15536">
                  <c:v>7350.6800000229314</c:v>
                </c:pt>
                <c:pt idx="15537">
                  <c:v>7350.70000002293</c:v>
                </c:pt>
                <c:pt idx="15538">
                  <c:v>7350.7200000229304</c:v>
                </c:pt>
                <c:pt idx="15539">
                  <c:v>7350.74000002293</c:v>
                </c:pt>
                <c:pt idx="15540">
                  <c:v>7350.7600000229304</c:v>
                </c:pt>
                <c:pt idx="15541">
                  <c:v>7350.7800000229399</c:v>
                </c:pt>
                <c:pt idx="15542">
                  <c:v>7350.8000000229404</c:v>
                </c:pt>
                <c:pt idx="15543">
                  <c:v>7350.8200000229435</c:v>
                </c:pt>
                <c:pt idx="15544">
                  <c:v>7350.8400000229403</c:v>
                </c:pt>
                <c:pt idx="15545">
                  <c:v>7350.8600000229435</c:v>
                </c:pt>
                <c:pt idx="15546">
                  <c:v>7350.8800000229403</c:v>
                </c:pt>
                <c:pt idx="15547">
                  <c:v>7350.9000000229398</c:v>
                </c:pt>
                <c:pt idx="15548">
                  <c:v>7350.9200000229403</c:v>
                </c:pt>
                <c:pt idx="15549">
                  <c:v>7350.9400000229398</c:v>
                </c:pt>
                <c:pt idx="15550">
                  <c:v>7350.9600000229402</c:v>
                </c:pt>
                <c:pt idx="15551">
                  <c:v>7350.9800000229397</c:v>
                </c:pt>
                <c:pt idx="15552">
                  <c:v>7351.0000000229402</c:v>
                </c:pt>
                <c:pt idx="15553">
                  <c:v>7351.0200000229424</c:v>
                </c:pt>
                <c:pt idx="15554">
                  <c:v>7351.0400000229401</c:v>
                </c:pt>
                <c:pt idx="15555">
                  <c:v>7351.0600000229424</c:v>
                </c:pt>
                <c:pt idx="15556">
                  <c:v>7351.0800000229401</c:v>
                </c:pt>
                <c:pt idx="15557">
                  <c:v>7351.1000000229424</c:v>
                </c:pt>
                <c:pt idx="15558">
                  <c:v>7351.1200000229437</c:v>
                </c:pt>
                <c:pt idx="15559">
                  <c:v>7351.1400000229414</c:v>
                </c:pt>
                <c:pt idx="15560">
                  <c:v>7351.1600000229437</c:v>
                </c:pt>
                <c:pt idx="15561">
                  <c:v>7351.1800000229414</c:v>
                </c:pt>
                <c:pt idx="15562">
                  <c:v>7351.20000002294</c:v>
                </c:pt>
                <c:pt idx="15563">
                  <c:v>7351.2200000229404</c:v>
                </c:pt>
                <c:pt idx="15564">
                  <c:v>7351.24000002295</c:v>
                </c:pt>
                <c:pt idx="15565">
                  <c:v>7351.2600000229504</c:v>
                </c:pt>
                <c:pt idx="15566">
                  <c:v>7351.2800000229499</c:v>
                </c:pt>
                <c:pt idx="15567">
                  <c:v>7351.3000000229504</c:v>
                </c:pt>
                <c:pt idx="15568">
                  <c:v>7351.3200000229535</c:v>
                </c:pt>
                <c:pt idx="15569">
                  <c:v>7351.3400000229503</c:v>
                </c:pt>
                <c:pt idx="15570">
                  <c:v>7351.3600000229535</c:v>
                </c:pt>
                <c:pt idx="15571">
                  <c:v>7351.3800000229503</c:v>
                </c:pt>
                <c:pt idx="15572">
                  <c:v>7351.4000000229498</c:v>
                </c:pt>
                <c:pt idx="15573">
                  <c:v>7351.4200000229503</c:v>
                </c:pt>
                <c:pt idx="15574">
                  <c:v>7351.4400000229498</c:v>
                </c:pt>
                <c:pt idx="15575">
                  <c:v>7351.4600000229502</c:v>
                </c:pt>
                <c:pt idx="15576">
                  <c:v>7351.4800000229498</c:v>
                </c:pt>
                <c:pt idx="15577">
                  <c:v>7351.5000000229502</c:v>
                </c:pt>
                <c:pt idx="15578">
                  <c:v>7351.5200000229524</c:v>
                </c:pt>
                <c:pt idx="15579">
                  <c:v>7351.5400000229502</c:v>
                </c:pt>
                <c:pt idx="15580">
                  <c:v>7351.5600000229524</c:v>
                </c:pt>
                <c:pt idx="15581">
                  <c:v>7351.5800000229501</c:v>
                </c:pt>
                <c:pt idx="15582">
                  <c:v>7351.6000000229524</c:v>
                </c:pt>
                <c:pt idx="15583">
                  <c:v>7351.6200000229537</c:v>
                </c:pt>
                <c:pt idx="15584">
                  <c:v>7351.6400000229514</c:v>
                </c:pt>
                <c:pt idx="15585">
                  <c:v>7351.6600000229537</c:v>
                </c:pt>
                <c:pt idx="15586">
                  <c:v>7351.6800000229614</c:v>
                </c:pt>
                <c:pt idx="15587">
                  <c:v>7351.70000002296</c:v>
                </c:pt>
                <c:pt idx="15588">
                  <c:v>7351.7200000229604</c:v>
                </c:pt>
                <c:pt idx="15589">
                  <c:v>7351.74000002296</c:v>
                </c:pt>
                <c:pt idx="15590">
                  <c:v>7351.7600000229604</c:v>
                </c:pt>
                <c:pt idx="15591">
                  <c:v>7351.7800000229599</c:v>
                </c:pt>
                <c:pt idx="15592">
                  <c:v>7351.8000000229604</c:v>
                </c:pt>
                <c:pt idx="15593">
                  <c:v>7351.8200000229635</c:v>
                </c:pt>
                <c:pt idx="15594">
                  <c:v>7351.8400000229603</c:v>
                </c:pt>
                <c:pt idx="15595">
                  <c:v>7351.8600000229635</c:v>
                </c:pt>
                <c:pt idx="15596">
                  <c:v>7351.8800000229603</c:v>
                </c:pt>
                <c:pt idx="15597">
                  <c:v>7351.9000000229598</c:v>
                </c:pt>
                <c:pt idx="15598">
                  <c:v>7351.9200000229603</c:v>
                </c:pt>
                <c:pt idx="15599">
                  <c:v>7351.9400000229598</c:v>
                </c:pt>
                <c:pt idx="15600">
                  <c:v>7351.9600000229602</c:v>
                </c:pt>
                <c:pt idx="15601">
                  <c:v>7351.9800000229598</c:v>
                </c:pt>
                <c:pt idx="15602">
                  <c:v>7352.0000000229602</c:v>
                </c:pt>
                <c:pt idx="15603">
                  <c:v>7352.0200000229624</c:v>
                </c:pt>
                <c:pt idx="15604">
                  <c:v>7352.0400000229602</c:v>
                </c:pt>
                <c:pt idx="15605">
                  <c:v>7352.0600000229624</c:v>
                </c:pt>
                <c:pt idx="15606">
                  <c:v>7352.0800000229601</c:v>
                </c:pt>
                <c:pt idx="15607">
                  <c:v>7352.1000000229724</c:v>
                </c:pt>
                <c:pt idx="15608">
                  <c:v>7352.1200000229637</c:v>
                </c:pt>
                <c:pt idx="15609">
                  <c:v>7352.1400000229714</c:v>
                </c:pt>
                <c:pt idx="15610">
                  <c:v>7352.1600000229737</c:v>
                </c:pt>
                <c:pt idx="15611">
                  <c:v>7352.1800000229714</c:v>
                </c:pt>
                <c:pt idx="15612">
                  <c:v>7352.20000002297</c:v>
                </c:pt>
                <c:pt idx="15613">
                  <c:v>7352.2200000229714</c:v>
                </c:pt>
                <c:pt idx="15614">
                  <c:v>7352.24000002297</c:v>
                </c:pt>
                <c:pt idx="15615">
                  <c:v>7352.2600000229704</c:v>
                </c:pt>
                <c:pt idx="15616">
                  <c:v>7352.2800000229699</c:v>
                </c:pt>
                <c:pt idx="15617">
                  <c:v>7352.3000000229704</c:v>
                </c:pt>
                <c:pt idx="15618">
                  <c:v>7352.3200000229735</c:v>
                </c:pt>
                <c:pt idx="15619">
                  <c:v>7352.3400000229703</c:v>
                </c:pt>
                <c:pt idx="15620">
                  <c:v>7352.3600000229735</c:v>
                </c:pt>
                <c:pt idx="15621">
                  <c:v>7352.3800000229703</c:v>
                </c:pt>
                <c:pt idx="15622">
                  <c:v>7352.4000000229698</c:v>
                </c:pt>
                <c:pt idx="15623">
                  <c:v>7352.4200000229703</c:v>
                </c:pt>
                <c:pt idx="15624">
                  <c:v>7352.4400000229698</c:v>
                </c:pt>
                <c:pt idx="15625">
                  <c:v>7352.4600000229702</c:v>
                </c:pt>
                <c:pt idx="15626">
                  <c:v>7352.4800000229698</c:v>
                </c:pt>
                <c:pt idx="15627">
                  <c:v>7352.5000000229702</c:v>
                </c:pt>
                <c:pt idx="15628">
                  <c:v>7352.5200000229734</c:v>
                </c:pt>
                <c:pt idx="15629">
                  <c:v>7352.5400000229702</c:v>
                </c:pt>
                <c:pt idx="15630">
                  <c:v>7352.5600000229824</c:v>
                </c:pt>
                <c:pt idx="15631">
                  <c:v>7352.5800000229701</c:v>
                </c:pt>
                <c:pt idx="15632">
                  <c:v>7352.6000000229824</c:v>
                </c:pt>
                <c:pt idx="15633">
                  <c:v>7352.6200000229837</c:v>
                </c:pt>
                <c:pt idx="15634">
                  <c:v>7352.6400000229814</c:v>
                </c:pt>
                <c:pt idx="15635">
                  <c:v>7352.6600000229837</c:v>
                </c:pt>
                <c:pt idx="15636">
                  <c:v>7352.6800000229814</c:v>
                </c:pt>
                <c:pt idx="15637">
                  <c:v>7352.70000002298</c:v>
                </c:pt>
                <c:pt idx="15638">
                  <c:v>7352.7200000229814</c:v>
                </c:pt>
                <c:pt idx="15639">
                  <c:v>7352.74000002298</c:v>
                </c:pt>
                <c:pt idx="15640">
                  <c:v>7352.7600000229804</c:v>
                </c:pt>
                <c:pt idx="15641">
                  <c:v>7352.7800000229799</c:v>
                </c:pt>
                <c:pt idx="15642">
                  <c:v>7352.8000000229804</c:v>
                </c:pt>
                <c:pt idx="15643">
                  <c:v>7352.8200000229835</c:v>
                </c:pt>
                <c:pt idx="15644">
                  <c:v>7352.8400000229803</c:v>
                </c:pt>
                <c:pt idx="15645">
                  <c:v>7352.8600000229835</c:v>
                </c:pt>
                <c:pt idx="15646">
                  <c:v>7352.8800000229803</c:v>
                </c:pt>
                <c:pt idx="15647">
                  <c:v>7352.9000000229798</c:v>
                </c:pt>
                <c:pt idx="15648">
                  <c:v>7352.9200000229803</c:v>
                </c:pt>
                <c:pt idx="15649">
                  <c:v>7352.9400000229798</c:v>
                </c:pt>
                <c:pt idx="15650">
                  <c:v>7352.9600000229802</c:v>
                </c:pt>
                <c:pt idx="15651">
                  <c:v>7352.9800000229798</c:v>
                </c:pt>
                <c:pt idx="15652">
                  <c:v>7353.0000000229802</c:v>
                </c:pt>
                <c:pt idx="15653">
                  <c:v>7353.0200000229834</c:v>
                </c:pt>
                <c:pt idx="15654">
                  <c:v>7353.0400000229802</c:v>
                </c:pt>
                <c:pt idx="15655">
                  <c:v>7353.0600000229824</c:v>
                </c:pt>
                <c:pt idx="15656">
                  <c:v>7353.0800000229901</c:v>
                </c:pt>
                <c:pt idx="15657">
                  <c:v>7353.1000000229924</c:v>
                </c:pt>
                <c:pt idx="15658">
                  <c:v>7353.1200000229937</c:v>
                </c:pt>
                <c:pt idx="15659">
                  <c:v>7353.1400000229914</c:v>
                </c:pt>
                <c:pt idx="15660">
                  <c:v>7353.1600000229937</c:v>
                </c:pt>
                <c:pt idx="15661">
                  <c:v>7353.1800000229914</c:v>
                </c:pt>
                <c:pt idx="15662">
                  <c:v>7353.20000002299</c:v>
                </c:pt>
                <c:pt idx="15663">
                  <c:v>7353.2200000229914</c:v>
                </c:pt>
                <c:pt idx="15664">
                  <c:v>7353.24000002299</c:v>
                </c:pt>
                <c:pt idx="15665">
                  <c:v>7353.2600000229904</c:v>
                </c:pt>
                <c:pt idx="15666">
                  <c:v>7353.28000002299</c:v>
                </c:pt>
                <c:pt idx="15667">
                  <c:v>7353.3000000229904</c:v>
                </c:pt>
                <c:pt idx="15668">
                  <c:v>7353.3200000229936</c:v>
                </c:pt>
                <c:pt idx="15669">
                  <c:v>7353.3400000229904</c:v>
                </c:pt>
                <c:pt idx="15670">
                  <c:v>7353.3600000229935</c:v>
                </c:pt>
                <c:pt idx="15671">
                  <c:v>7353.3800000229903</c:v>
                </c:pt>
                <c:pt idx="15672">
                  <c:v>7353.4000000229898</c:v>
                </c:pt>
                <c:pt idx="15673">
                  <c:v>7353.4200000229903</c:v>
                </c:pt>
                <c:pt idx="15674">
                  <c:v>7353.4400000229898</c:v>
                </c:pt>
                <c:pt idx="15675">
                  <c:v>7353.4600000229902</c:v>
                </c:pt>
                <c:pt idx="15676">
                  <c:v>7353.4800000229898</c:v>
                </c:pt>
                <c:pt idx="15677">
                  <c:v>7353.5000000229902</c:v>
                </c:pt>
                <c:pt idx="15678">
                  <c:v>7353.5200000230034</c:v>
                </c:pt>
                <c:pt idx="15679">
                  <c:v>7353.5400000230002</c:v>
                </c:pt>
                <c:pt idx="15680">
                  <c:v>7353.5600000230024</c:v>
                </c:pt>
                <c:pt idx="15681">
                  <c:v>7353.5800000230001</c:v>
                </c:pt>
                <c:pt idx="15682">
                  <c:v>7353.6000000230024</c:v>
                </c:pt>
                <c:pt idx="15683">
                  <c:v>7353.6200000230037</c:v>
                </c:pt>
                <c:pt idx="15684">
                  <c:v>7353.6400000230014</c:v>
                </c:pt>
                <c:pt idx="15685">
                  <c:v>7353.6600000230037</c:v>
                </c:pt>
                <c:pt idx="15686">
                  <c:v>7353.6800000230014</c:v>
                </c:pt>
                <c:pt idx="15687">
                  <c:v>7353.700000023</c:v>
                </c:pt>
                <c:pt idx="15688">
                  <c:v>7353.7200000230014</c:v>
                </c:pt>
                <c:pt idx="15689">
                  <c:v>7353.740000023</c:v>
                </c:pt>
                <c:pt idx="15690">
                  <c:v>7353.7600000230004</c:v>
                </c:pt>
                <c:pt idx="15691">
                  <c:v>7353.780000023</c:v>
                </c:pt>
                <c:pt idx="15692">
                  <c:v>7353.8000000230004</c:v>
                </c:pt>
                <c:pt idx="15693">
                  <c:v>7353.8200000230036</c:v>
                </c:pt>
                <c:pt idx="15694">
                  <c:v>7353.8400000230004</c:v>
                </c:pt>
                <c:pt idx="15695">
                  <c:v>7353.8600000230035</c:v>
                </c:pt>
                <c:pt idx="15696">
                  <c:v>7353.8800000230003</c:v>
                </c:pt>
                <c:pt idx="15697">
                  <c:v>7353.9000000229998</c:v>
                </c:pt>
                <c:pt idx="15698">
                  <c:v>7353.9200000230003</c:v>
                </c:pt>
                <c:pt idx="15699">
                  <c:v>7353.9400000229998</c:v>
                </c:pt>
                <c:pt idx="15700">
                  <c:v>7353.9600000230002</c:v>
                </c:pt>
                <c:pt idx="15701">
                  <c:v>7353.9800000230098</c:v>
                </c:pt>
                <c:pt idx="15702">
                  <c:v>7354.0000000230102</c:v>
                </c:pt>
                <c:pt idx="15703">
                  <c:v>7354.0200000230134</c:v>
                </c:pt>
                <c:pt idx="15704">
                  <c:v>7354.0400000230102</c:v>
                </c:pt>
                <c:pt idx="15705">
                  <c:v>7354.0600000230124</c:v>
                </c:pt>
                <c:pt idx="15706">
                  <c:v>7354.0800000230101</c:v>
                </c:pt>
                <c:pt idx="15707">
                  <c:v>7354.1000000230124</c:v>
                </c:pt>
                <c:pt idx="15708">
                  <c:v>7354.1200000230137</c:v>
                </c:pt>
                <c:pt idx="15709">
                  <c:v>7354.1400000230124</c:v>
                </c:pt>
                <c:pt idx="15710">
                  <c:v>7354.1600000230137</c:v>
                </c:pt>
                <c:pt idx="15711">
                  <c:v>7354.1800000230114</c:v>
                </c:pt>
                <c:pt idx="15712">
                  <c:v>7354.20000002301</c:v>
                </c:pt>
                <c:pt idx="15713">
                  <c:v>7354.2200000230114</c:v>
                </c:pt>
                <c:pt idx="15714">
                  <c:v>7354.24000002301</c:v>
                </c:pt>
                <c:pt idx="15715">
                  <c:v>7354.2600000230104</c:v>
                </c:pt>
                <c:pt idx="15716">
                  <c:v>7354.28000002301</c:v>
                </c:pt>
                <c:pt idx="15717">
                  <c:v>7354.3000000230104</c:v>
                </c:pt>
                <c:pt idx="15718">
                  <c:v>7354.3200000230136</c:v>
                </c:pt>
                <c:pt idx="15719">
                  <c:v>7354.3400000230104</c:v>
                </c:pt>
                <c:pt idx="15720">
                  <c:v>7354.3600000230135</c:v>
                </c:pt>
                <c:pt idx="15721">
                  <c:v>7354.3800000230103</c:v>
                </c:pt>
                <c:pt idx="15722">
                  <c:v>7354.4000000230099</c:v>
                </c:pt>
                <c:pt idx="15723">
                  <c:v>7354.4200000230103</c:v>
                </c:pt>
                <c:pt idx="15724">
                  <c:v>7354.4400000230198</c:v>
                </c:pt>
                <c:pt idx="15725">
                  <c:v>7354.4600000230203</c:v>
                </c:pt>
                <c:pt idx="15726">
                  <c:v>7354.4800000230198</c:v>
                </c:pt>
                <c:pt idx="15727">
                  <c:v>7354.5000000230202</c:v>
                </c:pt>
                <c:pt idx="15728">
                  <c:v>7354.5200000230234</c:v>
                </c:pt>
                <c:pt idx="15729">
                  <c:v>7354.5400000230202</c:v>
                </c:pt>
                <c:pt idx="15730">
                  <c:v>7354.5600000230224</c:v>
                </c:pt>
                <c:pt idx="15731">
                  <c:v>7354.5800000230201</c:v>
                </c:pt>
                <c:pt idx="15732">
                  <c:v>7354.6000000230224</c:v>
                </c:pt>
                <c:pt idx="15733">
                  <c:v>7354.6200000230237</c:v>
                </c:pt>
                <c:pt idx="15734">
                  <c:v>7354.6400000230224</c:v>
                </c:pt>
                <c:pt idx="15735">
                  <c:v>7354.6600000230237</c:v>
                </c:pt>
                <c:pt idx="15736">
                  <c:v>7354.6800000230214</c:v>
                </c:pt>
                <c:pt idx="15737">
                  <c:v>7354.70000002302</c:v>
                </c:pt>
                <c:pt idx="15738">
                  <c:v>7354.7200000230214</c:v>
                </c:pt>
                <c:pt idx="15739">
                  <c:v>7354.74000002302</c:v>
                </c:pt>
                <c:pt idx="15740">
                  <c:v>7354.7600000230204</c:v>
                </c:pt>
                <c:pt idx="15741">
                  <c:v>7354.78000002302</c:v>
                </c:pt>
                <c:pt idx="15742">
                  <c:v>7354.8000000230204</c:v>
                </c:pt>
                <c:pt idx="15743">
                  <c:v>7354.8200000230236</c:v>
                </c:pt>
                <c:pt idx="15744">
                  <c:v>7354.8400000230204</c:v>
                </c:pt>
                <c:pt idx="15745">
                  <c:v>7354.8600000230235</c:v>
                </c:pt>
                <c:pt idx="15746">
                  <c:v>7354.8800000230203</c:v>
                </c:pt>
                <c:pt idx="15747">
                  <c:v>7354.9000000230299</c:v>
                </c:pt>
                <c:pt idx="15748">
                  <c:v>7354.9200000230303</c:v>
                </c:pt>
                <c:pt idx="15749">
                  <c:v>7354.9400000230298</c:v>
                </c:pt>
                <c:pt idx="15750">
                  <c:v>7354.9600000230303</c:v>
                </c:pt>
                <c:pt idx="15751">
                  <c:v>7354.9800000230298</c:v>
                </c:pt>
                <c:pt idx="15752">
                  <c:v>7355.0000000230302</c:v>
                </c:pt>
                <c:pt idx="15753">
                  <c:v>7355.0200000230334</c:v>
                </c:pt>
                <c:pt idx="15754">
                  <c:v>7355.0400000230302</c:v>
                </c:pt>
                <c:pt idx="15755">
                  <c:v>7355.0600000230324</c:v>
                </c:pt>
                <c:pt idx="15756">
                  <c:v>7355.0800000230302</c:v>
                </c:pt>
                <c:pt idx="15757">
                  <c:v>7355.1000000230324</c:v>
                </c:pt>
                <c:pt idx="15758">
                  <c:v>7355.1200000230338</c:v>
                </c:pt>
                <c:pt idx="15759">
                  <c:v>7355.1400000230324</c:v>
                </c:pt>
                <c:pt idx="15760">
                  <c:v>7355.1600000230337</c:v>
                </c:pt>
                <c:pt idx="15761">
                  <c:v>7355.1800000230314</c:v>
                </c:pt>
                <c:pt idx="15762">
                  <c:v>7355.20000002303</c:v>
                </c:pt>
                <c:pt idx="15763">
                  <c:v>7355.2200000230314</c:v>
                </c:pt>
                <c:pt idx="15764">
                  <c:v>7355.24000002303</c:v>
                </c:pt>
                <c:pt idx="15765">
                  <c:v>7355.2600000230304</c:v>
                </c:pt>
                <c:pt idx="15766">
                  <c:v>7355.28000002303</c:v>
                </c:pt>
                <c:pt idx="15767">
                  <c:v>7355.3000000230304</c:v>
                </c:pt>
                <c:pt idx="15768">
                  <c:v>7355.3200000230336</c:v>
                </c:pt>
                <c:pt idx="15769">
                  <c:v>7355.3400000230304</c:v>
                </c:pt>
                <c:pt idx="15770">
                  <c:v>7355.3600000230435</c:v>
                </c:pt>
                <c:pt idx="15771">
                  <c:v>7355.3800000230403</c:v>
                </c:pt>
                <c:pt idx="15772">
                  <c:v>7355.4000000230399</c:v>
                </c:pt>
                <c:pt idx="15773">
                  <c:v>7355.4200000230403</c:v>
                </c:pt>
                <c:pt idx="15774">
                  <c:v>7355.4400000230398</c:v>
                </c:pt>
                <c:pt idx="15775">
                  <c:v>7355.4600000230403</c:v>
                </c:pt>
                <c:pt idx="15776">
                  <c:v>7355.4800000230398</c:v>
                </c:pt>
                <c:pt idx="15777">
                  <c:v>7355.5000000230402</c:v>
                </c:pt>
                <c:pt idx="15778">
                  <c:v>7355.5200000230434</c:v>
                </c:pt>
                <c:pt idx="15779">
                  <c:v>7355.5400000230402</c:v>
                </c:pt>
                <c:pt idx="15780">
                  <c:v>7355.5600000230424</c:v>
                </c:pt>
                <c:pt idx="15781">
                  <c:v>7355.5800000230402</c:v>
                </c:pt>
                <c:pt idx="15782">
                  <c:v>7355.6000000230424</c:v>
                </c:pt>
                <c:pt idx="15783">
                  <c:v>7355.6200000230438</c:v>
                </c:pt>
                <c:pt idx="15784">
                  <c:v>7355.6400000230424</c:v>
                </c:pt>
                <c:pt idx="15785">
                  <c:v>7355.6600000230437</c:v>
                </c:pt>
                <c:pt idx="15786">
                  <c:v>7355.6800000230414</c:v>
                </c:pt>
                <c:pt idx="15787">
                  <c:v>7355.70000002304</c:v>
                </c:pt>
                <c:pt idx="15788">
                  <c:v>7355.7200000230414</c:v>
                </c:pt>
                <c:pt idx="15789">
                  <c:v>7355.74000002304</c:v>
                </c:pt>
                <c:pt idx="15790">
                  <c:v>7355.7600000230404</c:v>
                </c:pt>
                <c:pt idx="15791">
                  <c:v>7355.78000002304</c:v>
                </c:pt>
                <c:pt idx="15792">
                  <c:v>7355.8000000230404</c:v>
                </c:pt>
                <c:pt idx="15793">
                  <c:v>7355.8200000230536</c:v>
                </c:pt>
                <c:pt idx="15794">
                  <c:v>7355.8400000230504</c:v>
                </c:pt>
                <c:pt idx="15795">
                  <c:v>7355.8600000230535</c:v>
                </c:pt>
                <c:pt idx="15796">
                  <c:v>7355.8800000230503</c:v>
                </c:pt>
                <c:pt idx="15797">
                  <c:v>7355.9000000230499</c:v>
                </c:pt>
                <c:pt idx="15798">
                  <c:v>7355.9200000230503</c:v>
                </c:pt>
                <c:pt idx="15799">
                  <c:v>7355.9400000230498</c:v>
                </c:pt>
                <c:pt idx="15800">
                  <c:v>7355.9600000230503</c:v>
                </c:pt>
                <c:pt idx="15801">
                  <c:v>7355.9800000230498</c:v>
                </c:pt>
                <c:pt idx="15802">
                  <c:v>7356.0000000230502</c:v>
                </c:pt>
                <c:pt idx="15803">
                  <c:v>7356.0200000230534</c:v>
                </c:pt>
                <c:pt idx="15804">
                  <c:v>7356.0400000230502</c:v>
                </c:pt>
                <c:pt idx="15805">
                  <c:v>7356.0600000230534</c:v>
                </c:pt>
                <c:pt idx="15806">
                  <c:v>7356.0800000230502</c:v>
                </c:pt>
                <c:pt idx="15807">
                  <c:v>7356.1000000230524</c:v>
                </c:pt>
                <c:pt idx="15808">
                  <c:v>7356.1200000230538</c:v>
                </c:pt>
                <c:pt idx="15809">
                  <c:v>7356.1400000230524</c:v>
                </c:pt>
                <c:pt idx="15810">
                  <c:v>7356.1600000230537</c:v>
                </c:pt>
                <c:pt idx="15811">
                  <c:v>7356.1800000230514</c:v>
                </c:pt>
                <c:pt idx="15812">
                  <c:v>7356.2000000230501</c:v>
                </c:pt>
                <c:pt idx="15813">
                  <c:v>7356.2200000230514</c:v>
                </c:pt>
                <c:pt idx="15814">
                  <c:v>7356.24000002305</c:v>
                </c:pt>
                <c:pt idx="15815">
                  <c:v>7356.2600000230514</c:v>
                </c:pt>
                <c:pt idx="15816">
                  <c:v>7356.28000002306</c:v>
                </c:pt>
                <c:pt idx="15817">
                  <c:v>7356.3000000230604</c:v>
                </c:pt>
                <c:pt idx="15818">
                  <c:v>7356.3200000230636</c:v>
                </c:pt>
                <c:pt idx="15819">
                  <c:v>7356.3400000230604</c:v>
                </c:pt>
                <c:pt idx="15820">
                  <c:v>7356.3600000230635</c:v>
                </c:pt>
                <c:pt idx="15821">
                  <c:v>7356.3800000230603</c:v>
                </c:pt>
                <c:pt idx="15822">
                  <c:v>7356.4000000230599</c:v>
                </c:pt>
                <c:pt idx="15823">
                  <c:v>7356.4200000230603</c:v>
                </c:pt>
                <c:pt idx="15824">
                  <c:v>7356.4400000230598</c:v>
                </c:pt>
                <c:pt idx="15825">
                  <c:v>7356.4600000230603</c:v>
                </c:pt>
                <c:pt idx="15826">
                  <c:v>7356.4800000230598</c:v>
                </c:pt>
                <c:pt idx="15827">
                  <c:v>7356.5000000230602</c:v>
                </c:pt>
                <c:pt idx="15828">
                  <c:v>7356.5200000230634</c:v>
                </c:pt>
                <c:pt idx="15829">
                  <c:v>7356.5400000230602</c:v>
                </c:pt>
                <c:pt idx="15830">
                  <c:v>7356.5600000230634</c:v>
                </c:pt>
                <c:pt idx="15831">
                  <c:v>7356.5800000230602</c:v>
                </c:pt>
                <c:pt idx="15832">
                  <c:v>7356.6000000230624</c:v>
                </c:pt>
                <c:pt idx="15833">
                  <c:v>7356.6200000230638</c:v>
                </c:pt>
                <c:pt idx="15834">
                  <c:v>7356.6400000230624</c:v>
                </c:pt>
                <c:pt idx="15835">
                  <c:v>7356.6600000230637</c:v>
                </c:pt>
                <c:pt idx="15836">
                  <c:v>7356.6800000230614</c:v>
                </c:pt>
                <c:pt idx="15837">
                  <c:v>7356.7000000230601</c:v>
                </c:pt>
                <c:pt idx="15838">
                  <c:v>7356.7200000230714</c:v>
                </c:pt>
                <c:pt idx="15839">
                  <c:v>7356.74000002307</c:v>
                </c:pt>
                <c:pt idx="15840">
                  <c:v>7356.7600000230714</c:v>
                </c:pt>
                <c:pt idx="15841">
                  <c:v>7356.78000002307</c:v>
                </c:pt>
                <c:pt idx="15842">
                  <c:v>7356.8000000230704</c:v>
                </c:pt>
                <c:pt idx="15843">
                  <c:v>7356.8200000230736</c:v>
                </c:pt>
                <c:pt idx="15844">
                  <c:v>7356.8400000230704</c:v>
                </c:pt>
                <c:pt idx="15845">
                  <c:v>7356.8600000230736</c:v>
                </c:pt>
                <c:pt idx="15846">
                  <c:v>7356.8800000230704</c:v>
                </c:pt>
                <c:pt idx="15847">
                  <c:v>7356.9000000230699</c:v>
                </c:pt>
                <c:pt idx="15848">
                  <c:v>7356.9200000230703</c:v>
                </c:pt>
                <c:pt idx="15849">
                  <c:v>7356.9400000230698</c:v>
                </c:pt>
                <c:pt idx="15850">
                  <c:v>7356.9600000230703</c:v>
                </c:pt>
                <c:pt idx="15851">
                  <c:v>7356.9800000230698</c:v>
                </c:pt>
                <c:pt idx="15852">
                  <c:v>7357.0000000230702</c:v>
                </c:pt>
                <c:pt idx="15853">
                  <c:v>7357.0200000230734</c:v>
                </c:pt>
                <c:pt idx="15854">
                  <c:v>7357.0400000230702</c:v>
                </c:pt>
                <c:pt idx="15855">
                  <c:v>7357.0600000230734</c:v>
                </c:pt>
                <c:pt idx="15856">
                  <c:v>7357.0800000230702</c:v>
                </c:pt>
                <c:pt idx="15857">
                  <c:v>7357.1000000230724</c:v>
                </c:pt>
                <c:pt idx="15858">
                  <c:v>7357.1200000230738</c:v>
                </c:pt>
                <c:pt idx="15859">
                  <c:v>7357.1400000230824</c:v>
                </c:pt>
                <c:pt idx="15860">
                  <c:v>7357.1600000230737</c:v>
                </c:pt>
                <c:pt idx="15861">
                  <c:v>7357.1800000230814</c:v>
                </c:pt>
                <c:pt idx="15862">
                  <c:v>7357.2000000230801</c:v>
                </c:pt>
                <c:pt idx="15863">
                  <c:v>7357.2200000230814</c:v>
                </c:pt>
                <c:pt idx="15864">
                  <c:v>7357.24000002308</c:v>
                </c:pt>
                <c:pt idx="15865">
                  <c:v>7357.2600000230814</c:v>
                </c:pt>
                <c:pt idx="15866">
                  <c:v>7357.28000002308</c:v>
                </c:pt>
                <c:pt idx="15867">
                  <c:v>7357.3000000230804</c:v>
                </c:pt>
                <c:pt idx="15868">
                  <c:v>7357.3200000230836</c:v>
                </c:pt>
                <c:pt idx="15869">
                  <c:v>7357.3400000230804</c:v>
                </c:pt>
                <c:pt idx="15870">
                  <c:v>7357.3600000230836</c:v>
                </c:pt>
                <c:pt idx="15871">
                  <c:v>7357.3800000230804</c:v>
                </c:pt>
                <c:pt idx="15872">
                  <c:v>7357.4000000230799</c:v>
                </c:pt>
                <c:pt idx="15873">
                  <c:v>7357.4200000230803</c:v>
                </c:pt>
                <c:pt idx="15874">
                  <c:v>7357.4400000230798</c:v>
                </c:pt>
                <c:pt idx="15875">
                  <c:v>7357.4600000230803</c:v>
                </c:pt>
                <c:pt idx="15876">
                  <c:v>7357.4800000230798</c:v>
                </c:pt>
                <c:pt idx="15877">
                  <c:v>7357.5000000230802</c:v>
                </c:pt>
                <c:pt idx="15878">
                  <c:v>7357.5200000230834</c:v>
                </c:pt>
                <c:pt idx="15879">
                  <c:v>7357.5400000230802</c:v>
                </c:pt>
                <c:pt idx="15880">
                  <c:v>7357.5600000230834</c:v>
                </c:pt>
                <c:pt idx="15881">
                  <c:v>7357.5800000230802</c:v>
                </c:pt>
                <c:pt idx="15882">
                  <c:v>7357.6000000230824</c:v>
                </c:pt>
                <c:pt idx="15883">
                  <c:v>7357.6200000230838</c:v>
                </c:pt>
                <c:pt idx="15884">
                  <c:v>7357.6400000230924</c:v>
                </c:pt>
                <c:pt idx="15885">
                  <c:v>7357.6600000230937</c:v>
                </c:pt>
                <c:pt idx="15886">
                  <c:v>7357.6800000230924</c:v>
                </c:pt>
                <c:pt idx="15887">
                  <c:v>7357.7000000230901</c:v>
                </c:pt>
                <c:pt idx="15888">
                  <c:v>7357.7200000230914</c:v>
                </c:pt>
                <c:pt idx="15889">
                  <c:v>7357.74000002309</c:v>
                </c:pt>
                <c:pt idx="15890">
                  <c:v>7357.7600000230914</c:v>
                </c:pt>
                <c:pt idx="15891">
                  <c:v>7357.78000002309</c:v>
                </c:pt>
                <c:pt idx="15892">
                  <c:v>7357.8000000230904</c:v>
                </c:pt>
                <c:pt idx="15893">
                  <c:v>7357.8200000230936</c:v>
                </c:pt>
                <c:pt idx="15894">
                  <c:v>7357.8400000230904</c:v>
                </c:pt>
                <c:pt idx="15895">
                  <c:v>7357.8600000230936</c:v>
                </c:pt>
                <c:pt idx="15896">
                  <c:v>7357.8800000230904</c:v>
                </c:pt>
                <c:pt idx="15897">
                  <c:v>7357.9000000230899</c:v>
                </c:pt>
                <c:pt idx="15898">
                  <c:v>7357.9200000230903</c:v>
                </c:pt>
                <c:pt idx="15899">
                  <c:v>7357.9400000230899</c:v>
                </c:pt>
                <c:pt idx="15900">
                  <c:v>7357.9600000230903</c:v>
                </c:pt>
                <c:pt idx="15901">
                  <c:v>7357.9800000230898</c:v>
                </c:pt>
                <c:pt idx="15902">
                  <c:v>7358.0000000230903</c:v>
                </c:pt>
                <c:pt idx="15903">
                  <c:v>7358.0200000230934</c:v>
                </c:pt>
                <c:pt idx="15904">
                  <c:v>7358.0400000230902</c:v>
                </c:pt>
                <c:pt idx="15905">
                  <c:v>7358.0600000230934</c:v>
                </c:pt>
                <c:pt idx="15906">
                  <c:v>7358.0800000230902</c:v>
                </c:pt>
                <c:pt idx="15907">
                  <c:v>7358.1000000230924</c:v>
                </c:pt>
                <c:pt idx="15908">
                  <c:v>7358.1200000231038</c:v>
                </c:pt>
                <c:pt idx="15909">
                  <c:v>7358.1400000231024</c:v>
                </c:pt>
                <c:pt idx="15910">
                  <c:v>7358.1600000231037</c:v>
                </c:pt>
                <c:pt idx="15911">
                  <c:v>7358.1800000231024</c:v>
                </c:pt>
                <c:pt idx="15912">
                  <c:v>7358.2000000231001</c:v>
                </c:pt>
                <c:pt idx="15913">
                  <c:v>7358.2200000231014</c:v>
                </c:pt>
                <c:pt idx="15914">
                  <c:v>7358.2400000231</c:v>
                </c:pt>
                <c:pt idx="15915">
                  <c:v>7358.2600000231014</c:v>
                </c:pt>
                <c:pt idx="15916">
                  <c:v>7358.2800000231</c:v>
                </c:pt>
                <c:pt idx="15917">
                  <c:v>7358.3000000231004</c:v>
                </c:pt>
                <c:pt idx="15918">
                  <c:v>7358.3200000231036</c:v>
                </c:pt>
                <c:pt idx="15919">
                  <c:v>7358.3400000231004</c:v>
                </c:pt>
                <c:pt idx="15920">
                  <c:v>7358.3600000231036</c:v>
                </c:pt>
                <c:pt idx="15921">
                  <c:v>7358.3800000231004</c:v>
                </c:pt>
                <c:pt idx="15922">
                  <c:v>7358.4000000230999</c:v>
                </c:pt>
                <c:pt idx="15923">
                  <c:v>7358.4200000231003</c:v>
                </c:pt>
                <c:pt idx="15924">
                  <c:v>7358.4400000230999</c:v>
                </c:pt>
                <c:pt idx="15925">
                  <c:v>7358.4600000231003</c:v>
                </c:pt>
                <c:pt idx="15926">
                  <c:v>7358.4800000230998</c:v>
                </c:pt>
                <c:pt idx="15927">
                  <c:v>7358.5000000231003</c:v>
                </c:pt>
                <c:pt idx="15928">
                  <c:v>7358.5200000231034</c:v>
                </c:pt>
                <c:pt idx="15929">
                  <c:v>7358.5400000231002</c:v>
                </c:pt>
                <c:pt idx="15930">
                  <c:v>7358.5600000231134</c:v>
                </c:pt>
                <c:pt idx="15931">
                  <c:v>7358.5800000231102</c:v>
                </c:pt>
                <c:pt idx="15932">
                  <c:v>7358.6000000231124</c:v>
                </c:pt>
                <c:pt idx="15933">
                  <c:v>7358.6200000231138</c:v>
                </c:pt>
                <c:pt idx="15934">
                  <c:v>7358.6400000231124</c:v>
                </c:pt>
                <c:pt idx="15935">
                  <c:v>7358.6600000231138</c:v>
                </c:pt>
                <c:pt idx="15936">
                  <c:v>7358.6800000231124</c:v>
                </c:pt>
                <c:pt idx="15937">
                  <c:v>7358.7000000231101</c:v>
                </c:pt>
                <c:pt idx="15938">
                  <c:v>7358.7200000231114</c:v>
                </c:pt>
                <c:pt idx="15939">
                  <c:v>7358.74000002311</c:v>
                </c:pt>
                <c:pt idx="15940">
                  <c:v>7358.7600000231114</c:v>
                </c:pt>
                <c:pt idx="15941">
                  <c:v>7358.78000002311</c:v>
                </c:pt>
                <c:pt idx="15942">
                  <c:v>7358.8000000231104</c:v>
                </c:pt>
                <c:pt idx="15943">
                  <c:v>7358.8200000231136</c:v>
                </c:pt>
                <c:pt idx="15944">
                  <c:v>7358.8400000231104</c:v>
                </c:pt>
                <c:pt idx="15945">
                  <c:v>7358.8600000231136</c:v>
                </c:pt>
                <c:pt idx="15946">
                  <c:v>7358.8800000231104</c:v>
                </c:pt>
                <c:pt idx="15947">
                  <c:v>7358.9000000231099</c:v>
                </c:pt>
                <c:pt idx="15948">
                  <c:v>7358.9200000231103</c:v>
                </c:pt>
                <c:pt idx="15949">
                  <c:v>7358.9400000231099</c:v>
                </c:pt>
                <c:pt idx="15950">
                  <c:v>7358.9600000231103</c:v>
                </c:pt>
                <c:pt idx="15951">
                  <c:v>7358.9800000231098</c:v>
                </c:pt>
                <c:pt idx="15952">
                  <c:v>7359.0000000231103</c:v>
                </c:pt>
                <c:pt idx="15953">
                  <c:v>7359.0200000231234</c:v>
                </c:pt>
                <c:pt idx="15954">
                  <c:v>7359.0400000231202</c:v>
                </c:pt>
                <c:pt idx="15955">
                  <c:v>7359.0600000231234</c:v>
                </c:pt>
                <c:pt idx="15956">
                  <c:v>7359.0800000231202</c:v>
                </c:pt>
                <c:pt idx="15957">
                  <c:v>7359.1000000231224</c:v>
                </c:pt>
                <c:pt idx="15958">
                  <c:v>7359.1200000231238</c:v>
                </c:pt>
                <c:pt idx="15959">
                  <c:v>7359.1400000231224</c:v>
                </c:pt>
                <c:pt idx="15960">
                  <c:v>7359.1600000231238</c:v>
                </c:pt>
                <c:pt idx="15961">
                  <c:v>7359.1800000231224</c:v>
                </c:pt>
                <c:pt idx="15962">
                  <c:v>7359.2000000231201</c:v>
                </c:pt>
                <c:pt idx="15963">
                  <c:v>7359.2200000231214</c:v>
                </c:pt>
                <c:pt idx="15964">
                  <c:v>7359.24000002312</c:v>
                </c:pt>
                <c:pt idx="15965">
                  <c:v>7359.2600000231214</c:v>
                </c:pt>
                <c:pt idx="15966">
                  <c:v>7359.28000002312</c:v>
                </c:pt>
                <c:pt idx="15967">
                  <c:v>7359.3000000231204</c:v>
                </c:pt>
                <c:pt idx="15968">
                  <c:v>7359.3200000231236</c:v>
                </c:pt>
                <c:pt idx="15969">
                  <c:v>7359.3400000231204</c:v>
                </c:pt>
                <c:pt idx="15970">
                  <c:v>7359.3600000231236</c:v>
                </c:pt>
                <c:pt idx="15971">
                  <c:v>7359.3800000231204</c:v>
                </c:pt>
                <c:pt idx="15972">
                  <c:v>7359.4000000231199</c:v>
                </c:pt>
                <c:pt idx="15973">
                  <c:v>7359.4200000231203</c:v>
                </c:pt>
                <c:pt idx="15974">
                  <c:v>7359.4400000231199</c:v>
                </c:pt>
                <c:pt idx="15975">
                  <c:v>7359.4600000231203</c:v>
                </c:pt>
                <c:pt idx="15976">
                  <c:v>7359.4800000231298</c:v>
                </c:pt>
                <c:pt idx="15977">
                  <c:v>7359.5000000231303</c:v>
                </c:pt>
                <c:pt idx="15978">
                  <c:v>7359.5200000231334</c:v>
                </c:pt>
                <c:pt idx="15979">
                  <c:v>7359.5400000231302</c:v>
                </c:pt>
                <c:pt idx="15980">
                  <c:v>7359.5600000231334</c:v>
                </c:pt>
                <c:pt idx="15981">
                  <c:v>7359.5800000231302</c:v>
                </c:pt>
                <c:pt idx="15982">
                  <c:v>7359.6000000231334</c:v>
                </c:pt>
                <c:pt idx="15983">
                  <c:v>7359.6200000231338</c:v>
                </c:pt>
                <c:pt idx="15984">
                  <c:v>7359.6400000231324</c:v>
                </c:pt>
                <c:pt idx="15985">
                  <c:v>7359.6600000231338</c:v>
                </c:pt>
                <c:pt idx="15986">
                  <c:v>7359.6800000231324</c:v>
                </c:pt>
                <c:pt idx="15987">
                  <c:v>7359.7000000231301</c:v>
                </c:pt>
                <c:pt idx="15988">
                  <c:v>7359.7200000231314</c:v>
                </c:pt>
                <c:pt idx="15989">
                  <c:v>7359.7400000231301</c:v>
                </c:pt>
                <c:pt idx="15990">
                  <c:v>7359.7600000231314</c:v>
                </c:pt>
                <c:pt idx="15991">
                  <c:v>7359.78000002313</c:v>
                </c:pt>
                <c:pt idx="15992">
                  <c:v>7359.8000000231314</c:v>
                </c:pt>
                <c:pt idx="15993">
                  <c:v>7359.8200000231336</c:v>
                </c:pt>
                <c:pt idx="15994">
                  <c:v>7359.8400000231304</c:v>
                </c:pt>
                <c:pt idx="15995">
                  <c:v>7359.8600000231336</c:v>
                </c:pt>
                <c:pt idx="15996">
                  <c:v>7359.8800000231304</c:v>
                </c:pt>
                <c:pt idx="15997">
                  <c:v>7359.9000000231299</c:v>
                </c:pt>
                <c:pt idx="15998">
                  <c:v>7359.9200000231303</c:v>
                </c:pt>
                <c:pt idx="15999">
                  <c:v>7359.9400000231399</c:v>
                </c:pt>
                <c:pt idx="16000">
                  <c:v>7359.9600000231403</c:v>
                </c:pt>
                <c:pt idx="16001">
                  <c:v>7359.9800000231398</c:v>
                </c:pt>
                <c:pt idx="16002">
                  <c:v>7360.0000000231403</c:v>
                </c:pt>
                <c:pt idx="16003">
                  <c:v>7360.0200000231434</c:v>
                </c:pt>
                <c:pt idx="16004">
                  <c:v>7360.0400000231402</c:v>
                </c:pt>
                <c:pt idx="16005">
                  <c:v>7360.0600000231434</c:v>
                </c:pt>
                <c:pt idx="16006">
                  <c:v>7360.0800000231402</c:v>
                </c:pt>
                <c:pt idx="16007">
                  <c:v>7360.1000000231434</c:v>
                </c:pt>
                <c:pt idx="16008">
                  <c:v>7360.1200000231438</c:v>
                </c:pt>
                <c:pt idx="16009">
                  <c:v>7360.1400000231424</c:v>
                </c:pt>
                <c:pt idx="16010">
                  <c:v>7360.1600000231438</c:v>
                </c:pt>
                <c:pt idx="16011">
                  <c:v>7360.1800000231424</c:v>
                </c:pt>
                <c:pt idx="16012">
                  <c:v>7360.2000000231401</c:v>
                </c:pt>
                <c:pt idx="16013">
                  <c:v>7360.2200000231414</c:v>
                </c:pt>
                <c:pt idx="16014">
                  <c:v>7360.2400000231401</c:v>
                </c:pt>
                <c:pt idx="16015">
                  <c:v>7360.2600000231414</c:v>
                </c:pt>
                <c:pt idx="16016">
                  <c:v>7360.28000002314</c:v>
                </c:pt>
                <c:pt idx="16017">
                  <c:v>7360.3000000231414</c:v>
                </c:pt>
                <c:pt idx="16018">
                  <c:v>7360.3200000231436</c:v>
                </c:pt>
                <c:pt idx="16019">
                  <c:v>7360.3400000231404</c:v>
                </c:pt>
                <c:pt idx="16020">
                  <c:v>7360.3600000231436</c:v>
                </c:pt>
                <c:pt idx="16021">
                  <c:v>7360.3800000231404</c:v>
                </c:pt>
                <c:pt idx="16022">
                  <c:v>7360.4000000231499</c:v>
                </c:pt>
                <c:pt idx="16023">
                  <c:v>7360.4200000231504</c:v>
                </c:pt>
                <c:pt idx="16024">
                  <c:v>7360.4400000231499</c:v>
                </c:pt>
                <c:pt idx="16025">
                  <c:v>7360.4600000231503</c:v>
                </c:pt>
                <c:pt idx="16026">
                  <c:v>7360.4800000231498</c:v>
                </c:pt>
                <c:pt idx="16027">
                  <c:v>7360.5000000231503</c:v>
                </c:pt>
                <c:pt idx="16028">
                  <c:v>7360.5200000231534</c:v>
                </c:pt>
                <c:pt idx="16029">
                  <c:v>7360.5400000231502</c:v>
                </c:pt>
                <c:pt idx="16030">
                  <c:v>7360.5600000231534</c:v>
                </c:pt>
                <c:pt idx="16031">
                  <c:v>7360.5800000231502</c:v>
                </c:pt>
                <c:pt idx="16032">
                  <c:v>7360.6000000231534</c:v>
                </c:pt>
                <c:pt idx="16033">
                  <c:v>7360.6200000231538</c:v>
                </c:pt>
                <c:pt idx="16034">
                  <c:v>7360.6400000231524</c:v>
                </c:pt>
                <c:pt idx="16035">
                  <c:v>7360.6600000231538</c:v>
                </c:pt>
                <c:pt idx="16036">
                  <c:v>7360.6800000231524</c:v>
                </c:pt>
                <c:pt idx="16037">
                  <c:v>7360.7000000231501</c:v>
                </c:pt>
                <c:pt idx="16038">
                  <c:v>7360.7200000231514</c:v>
                </c:pt>
                <c:pt idx="16039">
                  <c:v>7360.7400000231501</c:v>
                </c:pt>
                <c:pt idx="16040">
                  <c:v>7360.7600000231514</c:v>
                </c:pt>
                <c:pt idx="16041">
                  <c:v>7360.78000002315</c:v>
                </c:pt>
                <c:pt idx="16042">
                  <c:v>7360.8000000231514</c:v>
                </c:pt>
                <c:pt idx="16043">
                  <c:v>7360.8200000231536</c:v>
                </c:pt>
                <c:pt idx="16044">
                  <c:v>7360.8400000231504</c:v>
                </c:pt>
                <c:pt idx="16045">
                  <c:v>7360.8600000231636</c:v>
                </c:pt>
                <c:pt idx="16046">
                  <c:v>7360.8800000231604</c:v>
                </c:pt>
                <c:pt idx="16047">
                  <c:v>7360.9000000231599</c:v>
                </c:pt>
                <c:pt idx="16048">
                  <c:v>7360.9200000231604</c:v>
                </c:pt>
                <c:pt idx="16049">
                  <c:v>7360.9400000231599</c:v>
                </c:pt>
                <c:pt idx="16050">
                  <c:v>7360.9600000231603</c:v>
                </c:pt>
                <c:pt idx="16051">
                  <c:v>7360.9800000231598</c:v>
                </c:pt>
                <c:pt idx="16052">
                  <c:v>7361.0000000231603</c:v>
                </c:pt>
                <c:pt idx="16053">
                  <c:v>7361.0200000231634</c:v>
                </c:pt>
                <c:pt idx="16054">
                  <c:v>7361.0400000231602</c:v>
                </c:pt>
                <c:pt idx="16055">
                  <c:v>7361.0600000231634</c:v>
                </c:pt>
                <c:pt idx="16056">
                  <c:v>7361.0800000231602</c:v>
                </c:pt>
                <c:pt idx="16057">
                  <c:v>7361.1000000231634</c:v>
                </c:pt>
                <c:pt idx="16058">
                  <c:v>7361.1200000231638</c:v>
                </c:pt>
                <c:pt idx="16059">
                  <c:v>7361.1400000231624</c:v>
                </c:pt>
                <c:pt idx="16060">
                  <c:v>7361.1600000231638</c:v>
                </c:pt>
                <c:pt idx="16061">
                  <c:v>7361.1800000231624</c:v>
                </c:pt>
                <c:pt idx="16062">
                  <c:v>7361.2000000231601</c:v>
                </c:pt>
                <c:pt idx="16063">
                  <c:v>7361.2200000231614</c:v>
                </c:pt>
                <c:pt idx="16064">
                  <c:v>7361.2400000231601</c:v>
                </c:pt>
                <c:pt idx="16065">
                  <c:v>7361.2600000231614</c:v>
                </c:pt>
                <c:pt idx="16066">
                  <c:v>7361.28000002316</c:v>
                </c:pt>
                <c:pt idx="16067">
                  <c:v>7361.3000000231714</c:v>
                </c:pt>
                <c:pt idx="16068">
                  <c:v>7361.3200000231736</c:v>
                </c:pt>
                <c:pt idx="16069">
                  <c:v>7361.3400000231704</c:v>
                </c:pt>
                <c:pt idx="16070">
                  <c:v>7361.3600000231736</c:v>
                </c:pt>
                <c:pt idx="16071">
                  <c:v>7361.3800000231704</c:v>
                </c:pt>
                <c:pt idx="16072">
                  <c:v>7361.4000000231699</c:v>
                </c:pt>
                <c:pt idx="16073">
                  <c:v>7361.4200000231704</c:v>
                </c:pt>
                <c:pt idx="16074">
                  <c:v>7361.4400000231699</c:v>
                </c:pt>
                <c:pt idx="16075">
                  <c:v>7361.4600000231703</c:v>
                </c:pt>
                <c:pt idx="16076">
                  <c:v>7361.4800000231699</c:v>
                </c:pt>
                <c:pt idx="16077">
                  <c:v>7361.5000000231703</c:v>
                </c:pt>
                <c:pt idx="16078">
                  <c:v>7361.5200000231735</c:v>
                </c:pt>
                <c:pt idx="16079">
                  <c:v>7361.5400000231703</c:v>
                </c:pt>
                <c:pt idx="16080">
                  <c:v>7361.5600000231734</c:v>
                </c:pt>
                <c:pt idx="16081">
                  <c:v>7361.5800000231702</c:v>
                </c:pt>
                <c:pt idx="16082">
                  <c:v>7361.6000000231734</c:v>
                </c:pt>
                <c:pt idx="16083">
                  <c:v>7361.6200000231738</c:v>
                </c:pt>
                <c:pt idx="16084">
                  <c:v>7361.6400000231724</c:v>
                </c:pt>
                <c:pt idx="16085">
                  <c:v>7361.6600000231738</c:v>
                </c:pt>
                <c:pt idx="16086">
                  <c:v>7361.6800000231724</c:v>
                </c:pt>
                <c:pt idx="16087">
                  <c:v>7361.7000000231701</c:v>
                </c:pt>
                <c:pt idx="16088">
                  <c:v>7361.7200000231724</c:v>
                </c:pt>
                <c:pt idx="16089">
                  <c:v>7361.7400000231701</c:v>
                </c:pt>
                <c:pt idx="16090">
                  <c:v>7361.7600000231814</c:v>
                </c:pt>
                <c:pt idx="16091">
                  <c:v>7361.78000002318</c:v>
                </c:pt>
                <c:pt idx="16092">
                  <c:v>7361.8000000231814</c:v>
                </c:pt>
                <c:pt idx="16093">
                  <c:v>7361.8200000231836</c:v>
                </c:pt>
                <c:pt idx="16094">
                  <c:v>7361.8400000231804</c:v>
                </c:pt>
                <c:pt idx="16095">
                  <c:v>7361.8600000231836</c:v>
                </c:pt>
                <c:pt idx="16096">
                  <c:v>7361.8800000231804</c:v>
                </c:pt>
                <c:pt idx="16097">
                  <c:v>7361.9000000231799</c:v>
                </c:pt>
                <c:pt idx="16098">
                  <c:v>7361.9200000231804</c:v>
                </c:pt>
                <c:pt idx="16099">
                  <c:v>7361.9400000231799</c:v>
                </c:pt>
                <c:pt idx="16100">
                  <c:v>7361.9600000231803</c:v>
                </c:pt>
                <c:pt idx="16101">
                  <c:v>7361.9800000231799</c:v>
                </c:pt>
                <c:pt idx="16102">
                  <c:v>7362.0000000231803</c:v>
                </c:pt>
                <c:pt idx="16103">
                  <c:v>7362.0200000231835</c:v>
                </c:pt>
                <c:pt idx="16104">
                  <c:v>7362.0400000231803</c:v>
                </c:pt>
                <c:pt idx="16105">
                  <c:v>7362.0600000231834</c:v>
                </c:pt>
                <c:pt idx="16106">
                  <c:v>7362.0800000231802</c:v>
                </c:pt>
                <c:pt idx="16107">
                  <c:v>7362.1000000231834</c:v>
                </c:pt>
                <c:pt idx="16108">
                  <c:v>7362.1200000231838</c:v>
                </c:pt>
                <c:pt idx="16109">
                  <c:v>7362.1400000231824</c:v>
                </c:pt>
                <c:pt idx="16110">
                  <c:v>7362.1600000231838</c:v>
                </c:pt>
                <c:pt idx="16111">
                  <c:v>7362.1800000231924</c:v>
                </c:pt>
                <c:pt idx="16112">
                  <c:v>7362.2000000231801</c:v>
                </c:pt>
                <c:pt idx="16113">
                  <c:v>7362.2200000231924</c:v>
                </c:pt>
                <c:pt idx="16114">
                  <c:v>7362.2400000231901</c:v>
                </c:pt>
                <c:pt idx="16115">
                  <c:v>7362.2600000231914</c:v>
                </c:pt>
                <c:pt idx="16116">
                  <c:v>7362.28000002319</c:v>
                </c:pt>
                <c:pt idx="16117">
                  <c:v>7362.3000000231914</c:v>
                </c:pt>
                <c:pt idx="16118">
                  <c:v>7362.3200000231936</c:v>
                </c:pt>
                <c:pt idx="16119">
                  <c:v>7362.3400000231904</c:v>
                </c:pt>
                <c:pt idx="16120">
                  <c:v>7362.3600000231936</c:v>
                </c:pt>
                <c:pt idx="16121">
                  <c:v>7362.3800000231904</c:v>
                </c:pt>
                <c:pt idx="16122">
                  <c:v>7362.4000000231899</c:v>
                </c:pt>
                <c:pt idx="16123">
                  <c:v>7362.4200000231904</c:v>
                </c:pt>
                <c:pt idx="16124">
                  <c:v>7362.4400000231899</c:v>
                </c:pt>
                <c:pt idx="16125">
                  <c:v>7362.4600000231903</c:v>
                </c:pt>
                <c:pt idx="16126">
                  <c:v>7362.4800000231899</c:v>
                </c:pt>
                <c:pt idx="16127">
                  <c:v>7362.5000000231903</c:v>
                </c:pt>
                <c:pt idx="16128">
                  <c:v>7362.5200000231935</c:v>
                </c:pt>
                <c:pt idx="16129">
                  <c:v>7362.5400000231903</c:v>
                </c:pt>
                <c:pt idx="16130">
                  <c:v>7362.5600000231934</c:v>
                </c:pt>
                <c:pt idx="16131">
                  <c:v>7362.5800000231902</c:v>
                </c:pt>
                <c:pt idx="16132">
                  <c:v>7362.6000000231934</c:v>
                </c:pt>
                <c:pt idx="16133">
                  <c:v>7362.6200000231938</c:v>
                </c:pt>
                <c:pt idx="16134">
                  <c:v>7362.6400000231924</c:v>
                </c:pt>
                <c:pt idx="16135">
                  <c:v>7362.6600000231938</c:v>
                </c:pt>
                <c:pt idx="16136">
                  <c:v>7362.6800000231924</c:v>
                </c:pt>
                <c:pt idx="16137">
                  <c:v>7362.7000000232001</c:v>
                </c:pt>
                <c:pt idx="16138">
                  <c:v>7362.7200000232024</c:v>
                </c:pt>
                <c:pt idx="16139">
                  <c:v>7362.7400000232001</c:v>
                </c:pt>
                <c:pt idx="16140">
                  <c:v>7362.7600000232014</c:v>
                </c:pt>
                <c:pt idx="16141">
                  <c:v>7362.7800000232</c:v>
                </c:pt>
                <c:pt idx="16142">
                  <c:v>7362.8000000232014</c:v>
                </c:pt>
                <c:pt idx="16143">
                  <c:v>7362.8200000232036</c:v>
                </c:pt>
                <c:pt idx="16144">
                  <c:v>7362.8400000232004</c:v>
                </c:pt>
                <c:pt idx="16145">
                  <c:v>7362.8600000232036</c:v>
                </c:pt>
                <c:pt idx="16146">
                  <c:v>7362.8800000232004</c:v>
                </c:pt>
                <c:pt idx="16147">
                  <c:v>7362.9000000231999</c:v>
                </c:pt>
                <c:pt idx="16148">
                  <c:v>7362.9200000232004</c:v>
                </c:pt>
                <c:pt idx="16149">
                  <c:v>7362.9400000231999</c:v>
                </c:pt>
                <c:pt idx="16150">
                  <c:v>7362.9600000232003</c:v>
                </c:pt>
                <c:pt idx="16151">
                  <c:v>7362.9800000231999</c:v>
                </c:pt>
                <c:pt idx="16152">
                  <c:v>7363.0000000232003</c:v>
                </c:pt>
                <c:pt idx="16153">
                  <c:v>7363.0200000232035</c:v>
                </c:pt>
                <c:pt idx="16154">
                  <c:v>7363.0400000232003</c:v>
                </c:pt>
                <c:pt idx="16155">
                  <c:v>7363.0600000232034</c:v>
                </c:pt>
                <c:pt idx="16156">
                  <c:v>7363.0800000232002</c:v>
                </c:pt>
                <c:pt idx="16157">
                  <c:v>7363.1000000232034</c:v>
                </c:pt>
                <c:pt idx="16158">
                  <c:v>7363.1200000232038</c:v>
                </c:pt>
                <c:pt idx="16159">
                  <c:v>7363.1400000232024</c:v>
                </c:pt>
                <c:pt idx="16160">
                  <c:v>7363.1600000232138</c:v>
                </c:pt>
                <c:pt idx="16161">
                  <c:v>7363.1800000232124</c:v>
                </c:pt>
                <c:pt idx="16162">
                  <c:v>7363.2000000232101</c:v>
                </c:pt>
                <c:pt idx="16163">
                  <c:v>7363.2200000232124</c:v>
                </c:pt>
                <c:pt idx="16164">
                  <c:v>7363.2400000232101</c:v>
                </c:pt>
                <c:pt idx="16165">
                  <c:v>7363.2600000232114</c:v>
                </c:pt>
                <c:pt idx="16166">
                  <c:v>7363.2800000232101</c:v>
                </c:pt>
                <c:pt idx="16167">
                  <c:v>7363.3000000232114</c:v>
                </c:pt>
                <c:pt idx="16168">
                  <c:v>7363.3200000232137</c:v>
                </c:pt>
                <c:pt idx="16169">
                  <c:v>7363.3400000232114</c:v>
                </c:pt>
                <c:pt idx="16170">
                  <c:v>7363.3600000232136</c:v>
                </c:pt>
                <c:pt idx="16171">
                  <c:v>7363.3800000232104</c:v>
                </c:pt>
                <c:pt idx="16172">
                  <c:v>7363.4000000232099</c:v>
                </c:pt>
                <c:pt idx="16173">
                  <c:v>7363.4200000232104</c:v>
                </c:pt>
                <c:pt idx="16174">
                  <c:v>7363.4400000232099</c:v>
                </c:pt>
                <c:pt idx="16175">
                  <c:v>7363.4600000232103</c:v>
                </c:pt>
                <c:pt idx="16176">
                  <c:v>7363.4800000232099</c:v>
                </c:pt>
                <c:pt idx="16177">
                  <c:v>7363.5000000232103</c:v>
                </c:pt>
                <c:pt idx="16178">
                  <c:v>7363.5200000232135</c:v>
                </c:pt>
                <c:pt idx="16179">
                  <c:v>7363.5400000232103</c:v>
                </c:pt>
                <c:pt idx="16180">
                  <c:v>7363.5600000232134</c:v>
                </c:pt>
                <c:pt idx="16181">
                  <c:v>7363.5800000232102</c:v>
                </c:pt>
                <c:pt idx="16182">
                  <c:v>7363.6000000232234</c:v>
                </c:pt>
                <c:pt idx="16183">
                  <c:v>7363.6200000232238</c:v>
                </c:pt>
                <c:pt idx="16184">
                  <c:v>7363.6400000232234</c:v>
                </c:pt>
                <c:pt idx="16185">
                  <c:v>7363.6600000232238</c:v>
                </c:pt>
                <c:pt idx="16186">
                  <c:v>7363.6800000232224</c:v>
                </c:pt>
                <c:pt idx="16187">
                  <c:v>7363.7000000232201</c:v>
                </c:pt>
                <c:pt idx="16188">
                  <c:v>7363.7200000232224</c:v>
                </c:pt>
                <c:pt idx="16189">
                  <c:v>7363.7400000232201</c:v>
                </c:pt>
                <c:pt idx="16190">
                  <c:v>7363.7600000232214</c:v>
                </c:pt>
                <c:pt idx="16191">
                  <c:v>7363.7800000232201</c:v>
                </c:pt>
                <c:pt idx="16192">
                  <c:v>7363.8000000232214</c:v>
                </c:pt>
                <c:pt idx="16193">
                  <c:v>7363.8200000232237</c:v>
                </c:pt>
                <c:pt idx="16194">
                  <c:v>7363.8400000232214</c:v>
                </c:pt>
                <c:pt idx="16195">
                  <c:v>7363.8600000232236</c:v>
                </c:pt>
                <c:pt idx="16196">
                  <c:v>7363.8800000232204</c:v>
                </c:pt>
                <c:pt idx="16197">
                  <c:v>7363.9000000232199</c:v>
                </c:pt>
                <c:pt idx="16198">
                  <c:v>7363.9200000232204</c:v>
                </c:pt>
                <c:pt idx="16199">
                  <c:v>7363.9400000232199</c:v>
                </c:pt>
                <c:pt idx="16200">
                  <c:v>7363.9600000232203</c:v>
                </c:pt>
                <c:pt idx="16201">
                  <c:v>7363.9800000232199</c:v>
                </c:pt>
                <c:pt idx="16202">
                  <c:v>7364.0000000232203</c:v>
                </c:pt>
                <c:pt idx="16203">
                  <c:v>7364.0200000232235</c:v>
                </c:pt>
                <c:pt idx="16204">
                  <c:v>7364.0400000232203</c:v>
                </c:pt>
                <c:pt idx="16205">
                  <c:v>7364.0600000232334</c:v>
                </c:pt>
                <c:pt idx="16206">
                  <c:v>7364.0800000232302</c:v>
                </c:pt>
                <c:pt idx="16207">
                  <c:v>7364.1000000232334</c:v>
                </c:pt>
                <c:pt idx="16208">
                  <c:v>7364.1200000232338</c:v>
                </c:pt>
                <c:pt idx="16209">
                  <c:v>7364.1400000232334</c:v>
                </c:pt>
                <c:pt idx="16210">
                  <c:v>7364.1600000232338</c:v>
                </c:pt>
                <c:pt idx="16211">
                  <c:v>7364.1800000232324</c:v>
                </c:pt>
                <c:pt idx="16212">
                  <c:v>7364.2000000232301</c:v>
                </c:pt>
                <c:pt idx="16213">
                  <c:v>7364.2200000232324</c:v>
                </c:pt>
                <c:pt idx="16214">
                  <c:v>7364.2400000232301</c:v>
                </c:pt>
                <c:pt idx="16215">
                  <c:v>7364.2600000232314</c:v>
                </c:pt>
                <c:pt idx="16216">
                  <c:v>7364.2800000232301</c:v>
                </c:pt>
                <c:pt idx="16217">
                  <c:v>7364.3000000232314</c:v>
                </c:pt>
                <c:pt idx="16218">
                  <c:v>7364.3200000232337</c:v>
                </c:pt>
                <c:pt idx="16219">
                  <c:v>7364.3400000232314</c:v>
                </c:pt>
                <c:pt idx="16220">
                  <c:v>7364.3600000232336</c:v>
                </c:pt>
                <c:pt idx="16221">
                  <c:v>7364.3800000232304</c:v>
                </c:pt>
                <c:pt idx="16222">
                  <c:v>7364.4000000232299</c:v>
                </c:pt>
                <c:pt idx="16223">
                  <c:v>7364.4200000232304</c:v>
                </c:pt>
                <c:pt idx="16224">
                  <c:v>7364.4400000232299</c:v>
                </c:pt>
                <c:pt idx="16225">
                  <c:v>7364.4600000232304</c:v>
                </c:pt>
                <c:pt idx="16226">
                  <c:v>7364.4800000232299</c:v>
                </c:pt>
                <c:pt idx="16227">
                  <c:v>7364.5000000232303</c:v>
                </c:pt>
                <c:pt idx="16228">
                  <c:v>7364.5200000232435</c:v>
                </c:pt>
                <c:pt idx="16229">
                  <c:v>7364.5400000232403</c:v>
                </c:pt>
                <c:pt idx="16230">
                  <c:v>7364.5600000232434</c:v>
                </c:pt>
                <c:pt idx="16231">
                  <c:v>7364.5800000232402</c:v>
                </c:pt>
                <c:pt idx="16232">
                  <c:v>7364.6000000232434</c:v>
                </c:pt>
                <c:pt idx="16233">
                  <c:v>7364.6200000232438</c:v>
                </c:pt>
                <c:pt idx="16234">
                  <c:v>7364.6400000232434</c:v>
                </c:pt>
                <c:pt idx="16235">
                  <c:v>7364.6600000232438</c:v>
                </c:pt>
                <c:pt idx="16236">
                  <c:v>7364.6800000232424</c:v>
                </c:pt>
                <c:pt idx="16237">
                  <c:v>7364.7000000232401</c:v>
                </c:pt>
                <c:pt idx="16238">
                  <c:v>7364.7200000232424</c:v>
                </c:pt>
                <c:pt idx="16239">
                  <c:v>7364.7400000232401</c:v>
                </c:pt>
                <c:pt idx="16240">
                  <c:v>7364.7600000232414</c:v>
                </c:pt>
                <c:pt idx="16241">
                  <c:v>7364.7800000232401</c:v>
                </c:pt>
                <c:pt idx="16242">
                  <c:v>7364.8000000232414</c:v>
                </c:pt>
                <c:pt idx="16243">
                  <c:v>7364.8200000232437</c:v>
                </c:pt>
                <c:pt idx="16244">
                  <c:v>7364.8400000232414</c:v>
                </c:pt>
                <c:pt idx="16245">
                  <c:v>7364.8600000232436</c:v>
                </c:pt>
                <c:pt idx="16246">
                  <c:v>7364.8800000232404</c:v>
                </c:pt>
                <c:pt idx="16247">
                  <c:v>7364.90000002324</c:v>
                </c:pt>
                <c:pt idx="16248">
                  <c:v>7364.9200000232404</c:v>
                </c:pt>
                <c:pt idx="16249">
                  <c:v>7364.9400000232399</c:v>
                </c:pt>
                <c:pt idx="16250">
                  <c:v>7364.9600000232404</c:v>
                </c:pt>
                <c:pt idx="16251">
                  <c:v>7364.9800000232499</c:v>
                </c:pt>
                <c:pt idx="16252">
                  <c:v>7365.0000000232503</c:v>
                </c:pt>
                <c:pt idx="16253">
                  <c:v>7365.0200000232535</c:v>
                </c:pt>
                <c:pt idx="16254">
                  <c:v>7365.0400000232503</c:v>
                </c:pt>
                <c:pt idx="16255">
                  <c:v>7365.0600000232535</c:v>
                </c:pt>
                <c:pt idx="16256">
                  <c:v>7365.0800000232502</c:v>
                </c:pt>
                <c:pt idx="16257">
                  <c:v>7365.1000000232534</c:v>
                </c:pt>
                <c:pt idx="16258">
                  <c:v>7365.1200000232539</c:v>
                </c:pt>
                <c:pt idx="16259">
                  <c:v>7365.1400000232534</c:v>
                </c:pt>
                <c:pt idx="16260">
                  <c:v>7365.1600000232538</c:v>
                </c:pt>
                <c:pt idx="16261">
                  <c:v>7365.1800000232524</c:v>
                </c:pt>
                <c:pt idx="16262">
                  <c:v>7365.2000000232501</c:v>
                </c:pt>
                <c:pt idx="16263">
                  <c:v>7365.2200000232524</c:v>
                </c:pt>
                <c:pt idx="16264">
                  <c:v>7365.2400000232501</c:v>
                </c:pt>
                <c:pt idx="16265">
                  <c:v>7365.2600000232524</c:v>
                </c:pt>
                <c:pt idx="16266">
                  <c:v>7365.2800000232501</c:v>
                </c:pt>
                <c:pt idx="16267">
                  <c:v>7365.3000000232514</c:v>
                </c:pt>
                <c:pt idx="16268">
                  <c:v>7365.3200000232537</c:v>
                </c:pt>
                <c:pt idx="16269">
                  <c:v>7365.3400000232514</c:v>
                </c:pt>
                <c:pt idx="16270">
                  <c:v>7365.3600000232536</c:v>
                </c:pt>
                <c:pt idx="16271">
                  <c:v>7365.3800000232504</c:v>
                </c:pt>
                <c:pt idx="16272">
                  <c:v>7365.40000002325</c:v>
                </c:pt>
                <c:pt idx="16273">
                  <c:v>7365.4200000232504</c:v>
                </c:pt>
                <c:pt idx="16274">
                  <c:v>7365.4400000232599</c:v>
                </c:pt>
                <c:pt idx="16275">
                  <c:v>7365.4600000232604</c:v>
                </c:pt>
                <c:pt idx="16276">
                  <c:v>7365.4800000232599</c:v>
                </c:pt>
                <c:pt idx="16277">
                  <c:v>7365.5000000232603</c:v>
                </c:pt>
                <c:pt idx="16278">
                  <c:v>7365.5200000232635</c:v>
                </c:pt>
                <c:pt idx="16279">
                  <c:v>7365.5400000232603</c:v>
                </c:pt>
                <c:pt idx="16280">
                  <c:v>7365.5600000232635</c:v>
                </c:pt>
                <c:pt idx="16281">
                  <c:v>7365.5800000232603</c:v>
                </c:pt>
                <c:pt idx="16282">
                  <c:v>7365.6000000232634</c:v>
                </c:pt>
                <c:pt idx="16283">
                  <c:v>7365.6200000232639</c:v>
                </c:pt>
                <c:pt idx="16284">
                  <c:v>7365.6400000232634</c:v>
                </c:pt>
                <c:pt idx="16285">
                  <c:v>7365.6600000232638</c:v>
                </c:pt>
                <c:pt idx="16286">
                  <c:v>7365.6800000232624</c:v>
                </c:pt>
                <c:pt idx="16287">
                  <c:v>7365.7000000232601</c:v>
                </c:pt>
                <c:pt idx="16288">
                  <c:v>7365.7200000232624</c:v>
                </c:pt>
                <c:pt idx="16289">
                  <c:v>7365.7400000232601</c:v>
                </c:pt>
                <c:pt idx="16290">
                  <c:v>7365.7600000232624</c:v>
                </c:pt>
                <c:pt idx="16291">
                  <c:v>7365.7800000232601</c:v>
                </c:pt>
                <c:pt idx="16292">
                  <c:v>7365.8000000232614</c:v>
                </c:pt>
                <c:pt idx="16293">
                  <c:v>7365.8200000232637</c:v>
                </c:pt>
                <c:pt idx="16294">
                  <c:v>7365.8400000232614</c:v>
                </c:pt>
                <c:pt idx="16295">
                  <c:v>7365.8600000232636</c:v>
                </c:pt>
                <c:pt idx="16296">
                  <c:v>7365.8800000232604</c:v>
                </c:pt>
                <c:pt idx="16297">
                  <c:v>7365.90000002327</c:v>
                </c:pt>
                <c:pt idx="16298">
                  <c:v>7365.9200000232704</c:v>
                </c:pt>
                <c:pt idx="16299">
                  <c:v>7365.9400000232699</c:v>
                </c:pt>
                <c:pt idx="16300">
                  <c:v>7365.9600000232704</c:v>
                </c:pt>
                <c:pt idx="16301">
                  <c:v>7365.9800000232699</c:v>
                </c:pt>
                <c:pt idx="16302">
                  <c:v>7366.0000000232703</c:v>
                </c:pt>
                <c:pt idx="16303">
                  <c:v>7366.0200000232735</c:v>
                </c:pt>
                <c:pt idx="16304">
                  <c:v>7366.0400000232703</c:v>
                </c:pt>
                <c:pt idx="16305">
                  <c:v>7366.0600000232735</c:v>
                </c:pt>
                <c:pt idx="16306">
                  <c:v>7366.0800000232703</c:v>
                </c:pt>
                <c:pt idx="16307">
                  <c:v>7366.1000000232734</c:v>
                </c:pt>
                <c:pt idx="16308">
                  <c:v>7366.1200000232739</c:v>
                </c:pt>
                <c:pt idx="16309">
                  <c:v>7366.1400000232734</c:v>
                </c:pt>
                <c:pt idx="16310">
                  <c:v>7366.1600000232738</c:v>
                </c:pt>
                <c:pt idx="16311">
                  <c:v>7366.1800000232724</c:v>
                </c:pt>
                <c:pt idx="16312">
                  <c:v>7366.2000000232701</c:v>
                </c:pt>
                <c:pt idx="16313">
                  <c:v>7366.2200000232724</c:v>
                </c:pt>
                <c:pt idx="16314">
                  <c:v>7366.2400000232701</c:v>
                </c:pt>
                <c:pt idx="16315">
                  <c:v>7366.2600000232724</c:v>
                </c:pt>
                <c:pt idx="16316">
                  <c:v>7366.2800000232701</c:v>
                </c:pt>
                <c:pt idx="16317">
                  <c:v>7366.3000000232714</c:v>
                </c:pt>
                <c:pt idx="16318">
                  <c:v>7366.3200000232737</c:v>
                </c:pt>
                <c:pt idx="16319">
                  <c:v>7366.3400000232814</c:v>
                </c:pt>
                <c:pt idx="16320">
                  <c:v>7366.3600000232836</c:v>
                </c:pt>
                <c:pt idx="16321">
                  <c:v>7366.3800000232804</c:v>
                </c:pt>
                <c:pt idx="16322">
                  <c:v>7366.40000002328</c:v>
                </c:pt>
                <c:pt idx="16323">
                  <c:v>7366.4200000232804</c:v>
                </c:pt>
                <c:pt idx="16324">
                  <c:v>7366.4400000232799</c:v>
                </c:pt>
                <c:pt idx="16325">
                  <c:v>7366.4600000232804</c:v>
                </c:pt>
                <c:pt idx="16326">
                  <c:v>7366.4800000232799</c:v>
                </c:pt>
                <c:pt idx="16327">
                  <c:v>7366.5000000232803</c:v>
                </c:pt>
                <c:pt idx="16328">
                  <c:v>7366.5200000232835</c:v>
                </c:pt>
                <c:pt idx="16329">
                  <c:v>7366.5400000232803</c:v>
                </c:pt>
                <c:pt idx="16330">
                  <c:v>7366.5600000232835</c:v>
                </c:pt>
                <c:pt idx="16331">
                  <c:v>7366.5800000232803</c:v>
                </c:pt>
                <c:pt idx="16332">
                  <c:v>7366.6000000232834</c:v>
                </c:pt>
                <c:pt idx="16333">
                  <c:v>7366.6200000232839</c:v>
                </c:pt>
                <c:pt idx="16334">
                  <c:v>7366.6400000232834</c:v>
                </c:pt>
                <c:pt idx="16335">
                  <c:v>7366.6600000232838</c:v>
                </c:pt>
                <c:pt idx="16336">
                  <c:v>7366.6800000232824</c:v>
                </c:pt>
                <c:pt idx="16337">
                  <c:v>7366.7000000232802</c:v>
                </c:pt>
                <c:pt idx="16338">
                  <c:v>7366.7200000232824</c:v>
                </c:pt>
                <c:pt idx="16339">
                  <c:v>7366.7400000232801</c:v>
                </c:pt>
                <c:pt idx="16340">
                  <c:v>7366.7600000232924</c:v>
                </c:pt>
                <c:pt idx="16341">
                  <c:v>7366.7800000232801</c:v>
                </c:pt>
                <c:pt idx="16342">
                  <c:v>7366.8000000232914</c:v>
                </c:pt>
                <c:pt idx="16343">
                  <c:v>7366.8200000232937</c:v>
                </c:pt>
                <c:pt idx="16344">
                  <c:v>7366.8400000232914</c:v>
                </c:pt>
                <c:pt idx="16345">
                  <c:v>7366.8600000232937</c:v>
                </c:pt>
                <c:pt idx="16346">
                  <c:v>7366.8800000232904</c:v>
                </c:pt>
                <c:pt idx="16347">
                  <c:v>7366.90000002329</c:v>
                </c:pt>
                <c:pt idx="16348">
                  <c:v>7366.9200000232904</c:v>
                </c:pt>
                <c:pt idx="16349">
                  <c:v>7366.9400000232899</c:v>
                </c:pt>
                <c:pt idx="16350">
                  <c:v>7366.9600000232904</c:v>
                </c:pt>
                <c:pt idx="16351">
                  <c:v>7366.9800000232899</c:v>
                </c:pt>
                <c:pt idx="16352">
                  <c:v>7367.0000000232903</c:v>
                </c:pt>
                <c:pt idx="16353">
                  <c:v>7367.0200000232935</c:v>
                </c:pt>
                <c:pt idx="16354">
                  <c:v>7367.0400000232903</c:v>
                </c:pt>
                <c:pt idx="16355">
                  <c:v>7367.0600000232935</c:v>
                </c:pt>
                <c:pt idx="16356">
                  <c:v>7367.0800000232903</c:v>
                </c:pt>
                <c:pt idx="16357">
                  <c:v>7367.1000000232934</c:v>
                </c:pt>
                <c:pt idx="16358">
                  <c:v>7367.1200000232939</c:v>
                </c:pt>
                <c:pt idx="16359">
                  <c:v>7367.1400000232934</c:v>
                </c:pt>
                <c:pt idx="16360">
                  <c:v>7367.1600000232938</c:v>
                </c:pt>
                <c:pt idx="16361">
                  <c:v>7367.1800000232934</c:v>
                </c:pt>
                <c:pt idx="16362">
                  <c:v>7367.2000000232902</c:v>
                </c:pt>
                <c:pt idx="16363">
                  <c:v>7367.2200000233024</c:v>
                </c:pt>
                <c:pt idx="16364">
                  <c:v>7367.2400000232901</c:v>
                </c:pt>
                <c:pt idx="16365">
                  <c:v>7367.2600000233024</c:v>
                </c:pt>
                <c:pt idx="16366">
                  <c:v>7367.2800000233001</c:v>
                </c:pt>
                <c:pt idx="16367">
                  <c:v>7367.3000000233014</c:v>
                </c:pt>
                <c:pt idx="16368">
                  <c:v>7367.3200000233037</c:v>
                </c:pt>
                <c:pt idx="16369">
                  <c:v>7367.3400000233014</c:v>
                </c:pt>
                <c:pt idx="16370">
                  <c:v>7367.3600000233037</c:v>
                </c:pt>
                <c:pt idx="16371">
                  <c:v>7367.3800000233014</c:v>
                </c:pt>
                <c:pt idx="16372">
                  <c:v>7367.4000000233</c:v>
                </c:pt>
                <c:pt idx="16373">
                  <c:v>7367.4200000233004</c:v>
                </c:pt>
                <c:pt idx="16374">
                  <c:v>7367.4400000232999</c:v>
                </c:pt>
                <c:pt idx="16375">
                  <c:v>7367.4600000233004</c:v>
                </c:pt>
                <c:pt idx="16376">
                  <c:v>7367.4800000232999</c:v>
                </c:pt>
                <c:pt idx="16377">
                  <c:v>7367.5000000233003</c:v>
                </c:pt>
                <c:pt idx="16378">
                  <c:v>7367.5200000233035</c:v>
                </c:pt>
                <c:pt idx="16379">
                  <c:v>7367.5400000233003</c:v>
                </c:pt>
                <c:pt idx="16380">
                  <c:v>7367.5600000233035</c:v>
                </c:pt>
                <c:pt idx="16381">
                  <c:v>7367.5800000233003</c:v>
                </c:pt>
                <c:pt idx="16382">
                  <c:v>7367.6000000233034</c:v>
                </c:pt>
                <c:pt idx="16383">
                  <c:v>7367.6200000233039</c:v>
                </c:pt>
                <c:pt idx="16384">
                  <c:v>7367.6400000233034</c:v>
                </c:pt>
                <c:pt idx="16385">
                  <c:v>7367.6600000233038</c:v>
                </c:pt>
                <c:pt idx="16386">
                  <c:v>7367.6800000233034</c:v>
                </c:pt>
                <c:pt idx="16387">
                  <c:v>7367.7000000233002</c:v>
                </c:pt>
                <c:pt idx="16388">
                  <c:v>7367.7200000233024</c:v>
                </c:pt>
                <c:pt idx="16389">
                  <c:v>7367.7400000233101</c:v>
                </c:pt>
                <c:pt idx="16390">
                  <c:v>7367.7600000233124</c:v>
                </c:pt>
                <c:pt idx="16391">
                  <c:v>7367.7800000233101</c:v>
                </c:pt>
                <c:pt idx="16392">
                  <c:v>7367.8000000233114</c:v>
                </c:pt>
                <c:pt idx="16393">
                  <c:v>7367.8200000233137</c:v>
                </c:pt>
                <c:pt idx="16394">
                  <c:v>7367.8400000233114</c:v>
                </c:pt>
                <c:pt idx="16395">
                  <c:v>7367.8600000233137</c:v>
                </c:pt>
                <c:pt idx="16396">
                  <c:v>7367.8800000233114</c:v>
                </c:pt>
                <c:pt idx="16397">
                  <c:v>7367.90000002331</c:v>
                </c:pt>
                <c:pt idx="16398">
                  <c:v>7367.9200000233104</c:v>
                </c:pt>
                <c:pt idx="16399">
                  <c:v>7367.9400000233099</c:v>
                </c:pt>
                <c:pt idx="16400">
                  <c:v>7367.9600000233104</c:v>
                </c:pt>
                <c:pt idx="16401">
                  <c:v>7367.9800000233099</c:v>
                </c:pt>
                <c:pt idx="16402">
                  <c:v>7368.0000000233103</c:v>
                </c:pt>
                <c:pt idx="16403">
                  <c:v>7368.0200000233135</c:v>
                </c:pt>
                <c:pt idx="16404">
                  <c:v>7368.0400000233103</c:v>
                </c:pt>
                <c:pt idx="16405">
                  <c:v>7368.0600000233135</c:v>
                </c:pt>
                <c:pt idx="16406">
                  <c:v>7368.0800000233103</c:v>
                </c:pt>
                <c:pt idx="16407">
                  <c:v>7368.1000000233134</c:v>
                </c:pt>
                <c:pt idx="16408">
                  <c:v>7368.1200000233139</c:v>
                </c:pt>
                <c:pt idx="16409">
                  <c:v>7368.1400000233134</c:v>
                </c:pt>
                <c:pt idx="16410">
                  <c:v>7368.1600000233138</c:v>
                </c:pt>
                <c:pt idx="16411">
                  <c:v>7368.1800000233134</c:v>
                </c:pt>
                <c:pt idx="16412">
                  <c:v>7368.2000000233202</c:v>
                </c:pt>
                <c:pt idx="16413">
                  <c:v>7368.2200000233224</c:v>
                </c:pt>
                <c:pt idx="16414">
                  <c:v>7368.2400000233201</c:v>
                </c:pt>
                <c:pt idx="16415">
                  <c:v>7368.2600000233224</c:v>
                </c:pt>
                <c:pt idx="16416">
                  <c:v>7368.2800000233201</c:v>
                </c:pt>
                <c:pt idx="16417">
                  <c:v>7368.3000000233214</c:v>
                </c:pt>
                <c:pt idx="16418">
                  <c:v>7368.3200000233237</c:v>
                </c:pt>
                <c:pt idx="16419">
                  <c:v>7368.3400000233214</c:v>
                </c:pt>
                <c:pt idx="16420">
                  <c:v>7368.3600000233237</c:v>
                </c:pt>
                <c:pt idx="16421">
                  <c:v>7368.3800000233214</c:v>
                </c:pt>
                <c:pt idx="16422">
                  <c:v>7368.40000002332</c:v>
                </c:pt>
                <c:pt idx="16423">
                  <c:v>7368.4200000233204</c:v>
                </c:pt>
                <c:pt idx="16424">
                  <c:v>7368.44000002332</c:v>
                </c:pt>
                <c:pt idx="16425">
                  <c:v>7368.4600000233204</c:v>
                </c:pt>
                <c:pt idx="16426">
                  <c:v>7368.4800000233199</c:v>
                </c:pt>
                <c:pt idx="16427">
                  <c:v>7368.5000000233204</c:v>
                </c:pt>
                <c:pt idx="16428">
                  <c:v>7368.5200000233235</c:v>
                </c:pt>
                <c:pt idx="16429">
                  <c:v>7368.5400000233203</c:v>
                </c:pt>
                <c:pt idx="16430">
                  <c:v>7368.5600000233235</c:v>
                </c:pt>
                <c:pt idx="16431">
                  <c:v>7368.5800000233203</c:v>
                </c:pt>
                <c:pt idx="16432">
                  <c:v>7368.6000000233234</c:v>
                </c:pt>
                <c:pt idx="16433">
                  <c:v>7368.6200000233239</c:v>
                </c:pt>
                <c:pt idx="16434">
                  <c:v>7368.6400000233334</c:v>
                </c:pt>
                <c:pt idx="16435">
                  <c:v>7368.6600000233339</c:v>
                </c:pt>
                <c:pt idx="16436">
                  <c:v>7368.6800000233334</c:v>
                </c:pt>
                <c:pt idx="16437">
                  <c:v>7368.7000000233302</c:v>
                </c:pt>
                <c:pt idx="16438">
                  <c:v>7368.7200000233324</c:v>
                </c:pt>
                <c:pt idx="16439">
                  <c:v>7368.7400000233301</c:v>
                </c:pt>
                <c:pt idx="16440">
                  <c:v>7368.7600000233324</c:v>
                </c:pt>
                <c:pt idx="16441">
                  <c:v>7368.7800000233301</c:v>
                </c:pt>
                <c:pt idx="16442">
                  <c:v>7368.8000000233314</c:v>
                </c:pt>
                <c:pt idx="16443">
                  <c:v>7368.8200000233337</c:v>
                </c:pt>
                <c:pt idx="16444">
                  <c:v>7368.8400000233314</c:v>
                </c:pt>
                <c:pt idx="16445">
                  <c:v>7368.8600000233337</c:v>
                </c:pt>
                <c:pt idx="16446">
                  <c:v>7368.8800000233314</c:v>
                </c:pt>
                <c:pt idx="16447">
                  <c:v>7368.90000002333</c:v>
                </c:pt>
                <c:pt idx="16448">
                  <c:v>7368.9200000233304</c:v>
                </c:pt>
                <c:pt idx="16449">
                  <c:v>7368.94000002333</c:v>
                </c:pt>
                <c:pt idx="16450">
                  <c:v>7368.9600000233304</c:v>
                </c:pt>
                <c:pt idx="16451">
                  <c:v>7368.9800000233299</c:v>
                </c:pt>
                <c:pt idx="16452">
                  <c:v>7369.0000000233304</c:v>
                </c:pt>
                <c:pt idx="16453">
                  <c:v>7369.0200000233335</c:v>
                </c:pt>
                <c:pt idx="16454">
                  <c:v>7369.0400000233303</c:v>
                </c:pt>
                <c:pt idx="16455">
                  <c:v>7369.0600000233335</c:v>
                </c:pt>
                <c:pt idx="16456">
                  <c:v>7369.0800000233303</c:v>
                </c:pt>
                <c:pt idx="16457">
                  <c:v>7369.1000000233435</c:v>
                </c:pt>
                <c:pt idx="16458">
                  <c:v>7369.1200000233439</c:v>
                </c:pt>
                <c:pt idx="16459">
                  <c:v>7369.1400000233434</c:v>
                </c:pt>
                <c:pt idx="16460">
                  <c:v>7369.1600000233439</c:v>
                </c:pt>
                <c:pt idx="16461">
                  <c:v>7369.1800000233434</c:v>
                </c:pt>
                <c:pt idx="16462">
                  <c:v>7369.2000000233402</c:v>
                </c:pt>
                <c:pt idx="16463">
                  <c:v>7369.2200000233424</c:v>
                </c:pt>
                <c:pt idx="16464">
                  <c:v>7369.2400000233401</c:v>
                </c:pt>
                <c:pt idx="16465">
                  <c:v>7369.2600000233424</c:v>
                </c:pt>
                <c:pt idx="16466">
                  <c:v>7369.2800000233401</c:v>
                </c:pt>
                <c:pt idx="16467">
                  <c:v>7369.3000000233424</c:v>
                </c:pt>
                <c:pt idx="16468">
                  <c:v>7369.3200000233437</c:v>
                </c:pt>
                <c:pt idx="16469">
                  <c:v>7369.3400000233414</c:v>
                </c:pt>
                <c:pt idx="16470">
                  <c:v>7369.3600000233437</c:v>
                </c:pt>
                <c:pt idx="16471">
                  <c:v>7369.3800000233414</c:v>
                </c:pt>
                <c:pt idx="16472">
                  <c:v>7369.40000002334</c:v>
                </c:pt>
                <c:pt idx="16473">
                  <c:v>7369.4200000233404</c:v>
                </c:pt>
                <c:pt idx="16474">
                  <c:v>7369.44000002334</c:v>
                </c:pt>
                <c:pt idx="16475">
                  <c:v>7369.4600000233404</c:v>
                </c:pt>
                <c:pt idx="16476">
                  <c:v>7369.4800000233399</c:v>
                </c:pt>
                <c:pt idx="16477">
                  <c:v>7369.5000000233404</c:v>
                </c:pt>
                <c:pt idx="16478">
                  <c:v>7369.5200000233435</c:v>
                </c:pt>
                <c:pt idx="16479">
                  <c:v>7369.5400000233403</c:v>
                </c:pt>
                <c:pt idx="16480">
                  <c:v>7369.5600000233535</c:v>
                </c:pt>
                <c:pt idx="16481">
                  <c:v>7369.5800000233503</c:v>
                </c:pt>
                <c:pt idx="16482">
                  <c:v>7369.6000000233535</c:v>
                </c:pt>
                <c:pt idx="16483">
                  <c:v>7369.6200000233539</c:v>
                </c:pt>
                <c:pt idx="16484">
                  <c:v>7369.6400000233534</c:v>
                </c:pt>
                <c:pt idx="16485">
                  <c:v>7369.6600000233539</c:v>
                </c:pt>
                <c:pt idx="16486">
                  <c:v>7369.6800000233534</c:v>
                </c:pt>
                <c:pt idx="16487">
                  <c:v>7369.7000000233502</c:v>
                </c:pt>
                <c:pt idx="16488">
                  <c:v>7369.7200000233524</c:v>
                </c:pt>
                <c:pt idx="16489">
                  <c:v>7369.7400000233501</c:v>
                </c:pt>
                <c:pt idx="16490">
                  <c:v>7369.7600000233524</c:v>
                </c:pt>
                <c:pt idx="16491">
                  <c:v>7369.7800000233501</c:v>
                </c:pt>
                <c:pt idx="16492">
                  <c:v>7369.8000000233524</c:v>
                </c:pt>
                <c:pt idx="16493">
                  <c:v>7369.8200000233537</c:v>
                </c:pt>
                <c:pt idx="16494">
                  <c:v>7369.8400000233514</c:v>
                </c:pt>
                <c:pt idx="16495">
                  <c:v>7369.8600000233537</c:v>
                </c:pt>
                <c:pt idx="16496">
                  <c:v>7369.8800000233514</c:v>
                </c:pt>
                <c:pt idx="16497">
                  <c:v>7369.90000002335</c:v>
                </c:pt>
                <c:pt idx="16498">
                  <c:v>7369.9200000233504</c:v>
                </c:pt>
                <c:pt idx="16499">
                  <c:v>7369.94000002335</c:v>
                </c:pt>
                <c:pt idx="16500">
                  <c:v>7369.9600000233504</c:v>
                </c:pt>
                <c:pt idx="16501">
                  <c:v>7369.9800000233499</c:v>
                </c:pt>
                <c:pt idx="16502">
                  <c:v>7370.0000000233504</c:v>
                </c:pt>
                <c:pt idx="16503">
                  <c:v>7370.0200000233635</c:v>
                </c:pt>
                <c:pt idx="16504">
                  <c:v>7370.0400000233603</c:v>
                </c:pt>
                <c:pt idx="16505">
                  <c:v>7370.0600000233635</c:v>
                </c:pt>
                <c:pt idx="16506">
                  <c:v>7370.0800000233603</c:v>
                </c:pt>
                <c:pt idx="16507">
                  <c:v>7370.1000000233635</c:v>
                </c:pt>
                <c:pt idx="16508">
                  <c:v>7370.1200000233639</c:v>
                </c:pt>
                <c:pt idx="16509">
                  <c:v>7370.1400000233634</c:v>
                </c:pt>
                <c:pt idx="16510">
                  <c:v>7370.1600000233639</c:v>
                </c:pt>
                <c:pt idx="16511">
                  <c:v>7370.1800000233634</c:v>
                </c:pt>
                <c:pt idx="16512">
                  <c:v>7370.2000000233602</c:v>
                </c:pt>
                <c:pt idx="16513">
                  <c:v>7370.2200000233624</c:v>
                </c:pt>
                <c:pt idx="16514">
                  <c:v>7370.2400000233602</c:v>
                </c:pt>
                <c:pt idx="16515">
                  <c:v>7370.2600000233624</c:v>
                </c:pt>
                <c:pt idx="16516">
                  <c:v>7370.2800000233601</c:v>
                </c:pt>
                <c:pt idx="16517">
                  <c:v>7370.3000000233624</c:v>
                </c:pt>
                <c:pt idx="16518">
                  <c:v>7370.3200000233637</c:v>
                </c:pt>
                <c:pt idx="16519">
                  <c:v>7370.3400000233614</c:v>
                </c:pt>
                <c:pt idx="16520">
                  <c:v>7370.3600000233637</c:v>
                </c:pt>
                <c:pt idx="16521">
                  <c:v>7370.3800000233614</c:v>
                </c:pt>
                <c:pt idx="16522">
                  <c:v>7370.40000002336</c:v>
                </c:pt>
                <c:pt idx="16523">
                  <c:v>7370.4200000233604</c:v>
                </c:pt>
                <c:pt idx="16524">
                  <c:v>7370.44000002336</c:v>
                </c:pt>
                <c:pt idx="16525">
                  <c:v>7370.4600000233604</c:v>
                </c:pt>
                <c:pt idx="16526">
                  <c:v>7370.4800000233699</c:v>
                </c:pt>
                <c:pt idx="16527">
                  <c:v>7370.5000000233704</c:v>
                </c:pt>
                <c:pt idx="16528">
                  <c:v>7370.5200000233735</c:v>
                </c:pt>
                <c:pt idx="16529">
                  <c:v>7370.5400000233703</c:v>
                </c:pt>
                <c:pt idx="16530">
                  <c:v>7370.5600000233735</c:v>
                </c:pt>
                <c:pt idx="16531">
                  <c:v>7370.5800000233703</c:v>
                </c:pt>
                <c:pt idx="16532">
                  <c:v>7370.6000000233735</c:v>
                </c:pt>
                <c:pt idx="16533">
                  <c:v>7370.6200000233739</c:v>
                </c:pt>
                <c:pt idx="16534">
                  <c:v>7370.6400000233734</c:v>
                </c:pt>
                <c:pt idx="16535">
                  <c:v>7370.6600000233739</c:v>
                </c:pt>
                <c:pt idx="16536">
                  <c:v>7370.6800000233734</c:v>
                </c:pt>
                <c:pt idx="16537">
                  <c:v>7370.7000000233702</c:v>
                </c:pt>
                <c:pt idx="16538">
                  <c:v>7370.7200000233724</c:v>
                </c:pt>
                <c:pt idx="16539">
                  <c:v>7370.7400000233702</c:v>
                </c:pt>
                <c:pt idx="16540">
                  <c:v>7370.7600000233724</c:v>
                </c:pt>
                <c:pt idx="16541">
                  <c:v>7370.7800000233701</c:v>
                </c:pt>
                <c:pt idx="16542">
                  <c:v>7370.8000000233724</c:v>
                </c:pt>
                <c:pt idx="16543">
                  <c:v>7370.8200000233737</c:v>
                </c:pt>
                <c:pt idx="16544">
                  <c:v>7370.8400000233714</c:v>
                </c:pt>
                <c:pt idx="16545">
                  <c:v>7370.8600000233737</c:v>
                </c:pt>
                <c:pt idx="16546">
                  <c:v>7370.8800000233714</c:v>
                </c:pt>
                <c:pt idx="16547">
                  <c:v>7370.90000002337</c:v>
                </c:pt>
                <c:pt idx="16548">
                  <c:v>7370.9200000233704</c:v>
                </c:pt>
                <c:pt idx="16549">
                  <c:v>7370.94000002338</c:v>
                </c:pt>
                <c:pt idx="16550">
                  <c:v>7370.9600000233804</c:v>
                </c:pt>
                <c:pt idx="16551">
                  <c:v>7370.9800000233799</c:v>
                </c:pt>
                <c:pt idx="16552">
                  <c:v>7371.0000000233804</c:v>
                </c:pt>
                <c:pt idx="16553">
                  <c:v>7371.0200000233835</c:v>
                </c:pt>
                <c:pt idx="16554">
                  <c:v>7371.0400000233803</c:v>
                </c:pt>
                <c:pt idx="16555">
                  <c:v>7371.0600000233835</c:v>
                </c:pt>
                <c:pt idx="16556">
                  <c:v>7371.0800000233803</c:v>
                </c:pt>
                <c:pt idx="16557">
                  <c:v>7371.1000000233835</c:v>
                </c:pt>
                <c:pt idx="16558">
                  <c:v>7371.1200000233839</c:v>
                </c:pt>
                <c:pt idx="16559">
                  <c:v>7371.1400000233834</c:v>
                </c:pt>
                <c:pt idx="16560">
                  <c:v>7371.1600000233839</c:v>
                </c:pt>
                <c:pt idx="16561">
                  <c:v>7371.1800000233834</c:v>
                </c:pt>
                <c:pt idx="16562">
                  <c:v>7371.2000000233802</c:v>
                </c:pt>
                <c:pt idx="16563">
                  <c:v>7371.2200000233834</c:v>
                </c:pt>
                <c:pt idx="16564">
                  <c:v>7371.2400000233802</c:v>
                </c:pt>
                <c:pt idx="16565">
                  <c:v>7371.2600000233824</c:v>
                </c:pt>
                <c:pt idx="16566">
                  <c:v>7371.2800000233801</c:v>
                </c:pt>
                <c:pt idx="16567">
                  <c:v>7371.3000000233824</c:v>
                </c:pt>
                <c:pt idx="16568">
                  <c:v>7371.3200000233837</c:v>
                </c:pt>
                <c:pt idx="16569">
                  <c:v>7371.3400000233814</c:v>
                </c:pt>
                <c:pt idx="16570">
                  <c:v>7371.3600000233837</c:v>
                </c:pt>
                <c:pt idx="16571">
                  <c:v>7371.3800000233914</c:v>
                </c:pt>
                <c:pt idx="16572">
                  <c:v>7371.40000002339</c:v>
                </c:pt>
                <c:pt idx="16573">
                  <c:v>7371.4200000233914</c:v>
                </c:pt>
                <c:pt idx="16574">
                  <c:v>7371.44000002339</c:v>
                </c:pt>
                <c:pt idx="16575">
                  <c:v>7371.4600000233904</c:v>
                </c:pt>
                <c:pt idx="16576">
                  <c:v>7371.4800000233899</c:v>
                </c:pt>
                <c:pt idx="16577">
                  <c:v>7371.5000000233904</c:v>
                </c:pt>
                <c:pt idx="16578">
                  <c:v>7371.5200000233935</c:v>
                </c:pt>
                <c:pt idx="16579">
                  <c:v>7371.5400000233903</c:v>
                </c:pt>
                <c:pt idx="16580">
                  <c:v>7371.5600000233935</c:v>
                </c:pt>
                <c:pt idx="16581">
                  <c:v>7371.5800000233903</c:v>
                </c:pt>
                <c:pt idx="16582">
                  <c:v>7371.6000000233935</c:v>
                </c:pt>
                <c:pt idx="16583">
                  <c:v>7371.6200000233939</c:v>
                </c:pt>
                <c:pt idx="16584">
                  <c:v>7371.6400000233934</c:v>
                </c:pt>
                <c:pt idx="16585">
                  <c:v>7371.6600000233939</c:v>
                </c:pt>
                <c:pt idx="16586">
                  <c:v>7371.6800000233934</c:v>
                </c:pt>
                <c:pt idx="16587">
                  <c:v>7371.7000000233902</c:v>
                </c:pt>
                <c:pt idx="16588">
                  <c:v>7371.7200000233934</c:v>
                </c:pt>
                <c:pt idx="16589">
                  <c:v>7371.7400000233902</c:v>
                </c:pt>
                <c:pt idx="16590">
                  <c:v>7371.7600000233924</c:v>
                </c:pt>
                <c:pt idx="16591">
                  <c:v>7371.7800000233901</c:v>
                </c:pt>
                <c:pt idx="16592">
                  <c:v>7371.8000000234024</c:v>
                </c:pt>
                <c:pt idx="16593">
                  <c:v>7371.8200000233937</c:v>
                </c:pt>
                <c:pt idx="16594">
                  <c:v>7371.8400000234014</c:v>
                </c:pt>
                <c:pt idx="16595">
                  <c:v>7371.8600000234037</c:v>
                </c:pt>
                <c:pt idx="16596">
                  <c:v>7371.8800000234014</c:v>
                </c:pt>
                <c:pt idx="16597">
                  <c:v>7371.9000000234</c:v>
                </c:pt>
                <c:pt idx="16598">
                  <c:v>7371.9200000234014</c:v>
                </c:pt>
                <c:pt idx="16599">
                  <c:v>7371.9400000234</c:v>
                </c:pt>
                <c:pt idx="16600">
                  <c:v>7371.9600000234004</c:v>
                </c:pt>
                <c:pt idx="16601">
                  <c:v>7371.9800000234</c:v>
                </c:pt>
                <c:pt idx="16602">
                  <c:v>7372.0000000234004</c:v>
                </c:pt>
                <c:pt idx="16603">
                  <c:v>7372.0200000234036</c:v>
                </c:pt>
                <c:pt idx="16604">
                  <c:v>7372.0400000234004</c:v>
                </c:pt>
                <c:pt idx="16605">
                  <c:v>7372.0600000234035</c:v>
                </c:pt>
                <c:pt idx="16606">
                  <c:v>7372.0800000234003</c:v>
                </c:pt>
                <c:pt idx="16607">
                  <c:v>7372.1000000234035</c:v>
                </c:pt>
                <c:pt idx="16608">
                  <c:v>7372.1200000234039</c:v>
                </c:pt>
                <c:pt idx="16609">
                  <c:v>7372.1400000234034</c:v>
                </c:pt>
                <c:pt idx="16610">
                  <c:v>7372.1600000234039</c:v>
                </c:pt>
                <c:pt idx="16611">
                  <c:v>7372.1800000234034</c:v>
                </c:pt>
                <c:pt idx="16612">
                  <c:v>7372.2000000234002</c:v>
                </c:pt>
                <c:pt idx="16613">
                  <c:v>7372.2200000234034</c:v>
                </c:pt>
                <c:pt idx="16614">
                  <c:v>7372.2400000234002</c:v>
                </c:pt>
                <c:pt idx="16615">
                  <c:v>7372.2600000234124</c:v>
                </c:pt>
                <c:pt idx="16616">
                  <c:v>7372.2800000234001</c:v>
                </c:pt>
                <c:pt idx="16617">
                  <c:v>7372.3000000234124</c:v>
                </c:pt>
                <c:pt idx="16618">
                  <c:v>7372.3200000234137</c:v>
                </c:pt>
                <c:pt idx="16619">
                  <c:v>7372.3400000234114</c:v>
                </c:pt>
                <c:pt idx="16620">
                  <c:v>7372.3600000234137</c:v>
                </c:pt>
                <c:pt idx="16621">
                  <c:v>7372.3800000234114</c:v>
                </c:pt>
                <c:pt idx="16622">
                  <c:v>7372.40000002341</c:v>
                </c:pt>
                <c:pt idx="16623">
                  <c:v>7372.4200000234114</c:v>
                </c:pt>
                <c:pt idx="16624">
                  <c:v>7372.44000002341</c:v>
                </c:pt>
                <c:pt idx="16625">
                  <c:v>7372.4600000234104</c:v>
                </c:pt>
                <c:pt idx="16626">
                  <c:v>7372.48000002341</c:v>
                </c:pt>
                <c:pt idx="16627">
                  <c:v>7372.5000000234104</c:v>
                </c:pt>
                <c:pt idx="16628">
                  <c:v>7372.5200000234136</c:v>
                </c:pt>
                <c:pt idx="16629">
                  <c:v>7372.5400000234104</c:v>
                </c:pt>
                <c:pt idx="16630">
                  <c:v>7372.5600000234135</c:v>
                </c:pt>
                <c:pt idx="16631">
                  <c:v>7372.5800000234103</c:v>
                </c:pt>
                <c:pt idx="16632">
                  <c:v>7372.6000000234135</c:v>
                </c:pt>
                <c:pt idx="16633">
                  <c:v>7372.6200000234139</c:v>
                </c:pt>
                <c:pt idx="16634">
                  <c:v>7372.6400000234134</c:v>
                </c:pt>
                <c:pt idx="16635">
                  <c:v>7372.6600000234139</c:v>
                </c:pt>
                <c:pt idx="16636">
                  <c:v>7372.6800000234134</c:v>
                </c:pt>
                <c:pt idx="16637">
                  <c:v>7372.7000000234102</c:v>
                </c:pt>
                <c:pt idx="16638">
                  <c:v>7372.7200000234134</c:v>
                </c:pt>
                <c:pt idx="16639">
                  <c:v>7372.7400000234102</c:v>
                </c:pt>
                <c:pt idx="16640">
                  <c:v>7372.7600000234124</c:v>
                </c:pt>
                <c:pt idx="16641">
                  <c:v>7372.7800000234201</c:v>
                </c:pt>
                <c:pt idx="16642">
                  <c:v>7372.8000000234224</c:v>
                </c:pt>
                <c:pt idx="16643">
                  <c:v>7372.8200000234237</c:v>
                </c:pt>
                <c:pt idx="16644">
                  <c:v>7372.8400000234224</c:v>
                </c:pt>
                <c:pt idx="16645">
                  <c:v>7372.8600000234237</c:v>
                </c:pt>
                <c:pt idx="16646">
                  <c:v>7372.8800000234214</c:v>
                </c:pt>
                <c:pt idx="16647">
                  <c:v>7372.90000002342</c:v>
                </c:pt>
                <c:pt idx="16648">
                  <c:v>7372.9200000234214</c:v>
                </c:pt>
                <c:pt idx="16649">
                  <c:v>7372.94000002342</c:v>
                </c:pt>
                <c:pt idx="16650">
                  <c:v>7372.9600000234204</c:v>
                </c:pt>
                <c:pt idx="16651">
                  <c:v>7372.98000002342</c:v>
                </c:pt>
                <c:pt idx="16652">
                  <c:v>7373.0000000234204</c:v>
                </c:pt>
                <c:pt idx="16653">
                  <c:v>7373.0200000234236</c:v>
                </c:pt>
                <c:pt idx="16654">
                  <c:v>7373.0400000234204</c:v>
                </c:pt>
                <c:pt idx="16655">
                  <c:v>7373.0600000234235</c:v>
                </c:pt>
                <c:pt idx="16656">
                  <c:v>7373.0800000234203</c:v>
                </c:pt>
                <c:pt idx="16657">
                  <c:v>7373.1000000234235</c:v>
                </c:pt>
                <c:pt idx="16658">
                  <c:v>7373.1200000234239</c:v>
                </c:pt>
                <c:pt idx="16659">
                  <c:v>7373.1400000234235</c:v>
                </c:pt>
                <c:pt idx="16660">
                  <c:v>7373.1600000234239</c:v>
                </c:pt>
                <c:pt idx="16661">
                  <c:v>7373.1800000234234</c:v>
                </c:pt>
                <c:pt idx="16662">
                  <c:v>7373.2000000234202</c:v>
                </c:pt>
                <c:pt idx="16663">
                  <c:v>7373.2200000234334</c:v>
                </c:pt>
                <c:pt idx="16664">
                  <c:v>7373.2400000234302</c:v>
                </c:pt>
                <c:pt idx="16665">
                  <c:v>7373.2600000234324</c:v>
                </c:pt>
                <c:pt idx="16666">
                  <c:v>7373.2800000234301</c:v>
                </c:pt>
                <c:pt idx="16667">
                  <c:v>7373.3000000234324</c:v>
                </c:pt>
                <c:pt idx="16668">
                  <c:v>7373.3200000234337</c:v>
                </c:pt>
                <c:pt idx="16669">
                  <c:v>7373.3400000234324</c:v>
                </c:pt>
                <c:pt idx="16670">
                  <c:v>7373.3600000234337</c:v>
                </c:pt>
                <c:pt idx="16671">
                  <c:v>7373.3800000234314</c:v>
                </c:pt>
                <c:pt idx="16672">
                  <c:v>7373.40000002343</c:v>
                </c:pt>
                <c:pt idx="16673">
                  <c:v>7373.4200000234314</c:v>
                </c:pt>
                <c:pt idx="16674">
                  <c:v>7373.44000002343</c:v>
                </c:pt>
                <c:pt idx="16675">
                  <c:v>7373.4600000234304</c:v>
                </c:pt>
                <c:pt idx="16676">
                  <c:v>7373.48000002343</c:v>
                </c:pt>
                <c:pt idx="16677">
                  <c:v>7373.5000000234304</c:v>
                </c:pt>
                <c:pt idx="16678">
                  <c:v>7373.5200000234336</c:v>
                </c:pt>
                <c:pt idx="16679">
                  <c:v>7373.5400000234304</c:v>
                </c:pt>
                <c:pt idx="16680">
                  <c:v>7373.5600000234335</c:v>
                </c:pt>
                <c:pt idx="16681">
                  <c:v>7373.5800000234303</c:v>
                </c:pt>
                <c:pt idx="16682">
                  <c:v>7373.6000000234335</c:v>
                </c:pt>
                <c:pt idx="16683">
                  <c:v>7373.6200000234339</c:v>
                </c:pt>
                <c:pt idx="16684">
                  <c:v>7373.6400000234335</c:v>
                </c:pt>
                <c:pt idx="16685">
                  <c:v>7373.6600000234339</c:v>
                </c:pt>
                <c:pt idx="16686">
                  <c:v>7373.6800000234434</c:v>
                </c:pt>
                <c:pt idx="16687">
                  <c:v>7373.7000000234402</c:v>
                </c:pt>
                <c:pt idx="16688">
                  <c:v>7373.7200000234434</c:v>
                </c:pt>
                <c:pt idx="16689">
                  <c:v>7373.7400000234402</c:v>
                </c:pt>
                <c:pt idx="16690">
                  <c:v>7373.7600000234424</c:v>
                </c:pt>
                <c:pt idx="16691">
                  <c:v>7373.7800000234402</c:v>
                </c:pt>
                <c:pt idx="16692">
                  <c:v>7373.8000000234424</c:v>
                </c:pt>
                <c:pt idx="16693">
                  <c:v>7373.8200000234438</c:v>
                </c:pt>
                <c:pt idx="16694">
                  <c:v>7373.8400000234424</c:v>
                </c:pt>
                <c:pt idx="16695">
                  <c:v>7373.8600000234437</c:v>
                </c:pt>
                <c:pt idx="16696">
                  <c:v>7373.8800000234414</c:v>
                </c:pt>
                <c:pt idx="16697">
                  <c:v>7373.90000002344</c:v>
                </c:pt>
                <c:pt idx="16698">
                  <c:v>7373.9200000234414</c:v>
                </c:pt>
                <c:pt idx="16699">
                  <c:v>7373.94000002344</c:v>
                </c:pt>
                <c:pt idx="16700">
                  <c:v>7373.9600000234404</c:v>
                </c:pt>
                <c:pt idx="16701">
                  <c:v>7373.98000002344</c:v>
                </c:pt>
                <c:pt idx="16702">
                  <c:v>7374.0000000234404</c:v>
                </c:pt>
                <c:pt idx="16703">
                  <c:v>7374.0200000234436</c:v>
                </c:pt>
                <c:pt idx="16704">
                  <c:v>7374.0400000234404</c:v>
                </c:pt>
                <c:pt idx="16705">
                  <c:v>7374.0600000234435</c:v>
                </c:pt>
                <c:pt idx="16706">
                  <c:v>7374.0800000234403</c:v>
                </c:pt>
                <c:pt idx="16707">
                  <c:v>7374.1000000234435</c:v>
                </c:pt>
                <c:pt idx="16708">
                  <c:v>7374.1200000234439</c:v>
                </c:pt>
                <c:pt idx="16709">
                  <c:v>7374.1400000234535</c:v>
                </c:pt>
                <c:pt idx="16710">
                  <c:v>7374.1600000234539</c:v>
                </c:pt>
                <c:pt idx="16711">
                  <c:v>7374.1800000234534</c:v>
                </c:pt>
                <c:pt idx="16712">
                  <c:v>7374.2000000234502</c:v>
                </c:pt>
                <c:pt idx="16713">
                  <c:v>7374.2200000234534</c:v>
                </c:pt>
                <c:pt idx="16714">
                  <c:v>7374.2400000234502</c:v>
                </c:pt>
                <c:pt idx="16715">
                  <c:v>7374.2600000234524</c:v>
                </c:pt>
                <c:pt idx="16716">
                  <c:v>7374.2800000234502</c:v>
                </c:pt>
                <c:pt idx="16717">
                  <c:v>7374.3000000234524</c:v>
                </c:pt>
                <c:pt idx="16718">
                  <c:v>7374.3200000234538</c:v>
                </c:pt>
                <c:pt idx="16719">
                  <c:v>7374.3400000234524</c:v>
                </c:pt>
                <c:pt idx="16720">
                  <c:v>7374.3600000234537</c:v>
                </c:pt>
                <c:pt idx="16721">
                  <c:v>7374.3800000234514</c:v>
                </c:pt>
                <c:pt idx="16722">
                  <c:v>7374.40000002345</c:v>
                </c:pt>
                <c:pt idx="16723">
                  <c:v>7374.4200000234514</c:v>
                </c:pt>
                <c:pt idx="16724">
                  <c:v>7374.44000002345</c:v>
                </c:pt>
                <c:pt idx="16725">
                  <c:v>7374.4600000234504</c:v>
                </c:pt>
                <c:pt idx="16726">
                  <c:v>7374.48000002345</c:v>
                </c:pt>
                <c:pt idx="16727">
                  <c:v>7374.5000000234504</c:v>
                </c:pt>
                <c:pt idx="16728">
                  <c:v>7374.5200000234536</c:v>
                </c:pt>
                <c:pt idx="16729">
                  <c:v>7374.5400000234504</c:v>
                </c:pt>
                <c:pt idx="16730">
                  <c:v>7374.5600000234535</c:v>
                </c:pt>
                <c:pt idx="16731">
                  <c:v>7374.5800000234503</c:v>
                </c:pt>
                <c:pt idx="16732">
                  <c:v>7374.6000000234635</c:v>
                </c:pt>
                <c:pt idx="16733">
                  <c:v>7374.6200000234639</c:v>
                </c:pt>
                <c:pt idx="16734">
                  <c:v>7374.6400000234635</c:v>
                </c:pt>
                <c:pt idx="16735">
                  <c:v>7374.6600000234639</c:v>
                </c:pt>
                <c:pt idx="16736">
                  <c:v>7374.6800000234634</c:v>
                </c:pt>
                <c:pt idx="16737">
                  <c:v>7374.7000000234602</c:v>
                </c:pt>
                <c:pt idx="16738">
                  <c:v>7374.7200000234634</c:v>
                </c:pt>
                <c:pt idx="16739">
                  <c:v>7374.7400000234602</c:v>
                </c:pt>
                <c:pt idx="16740">
                  <c:v>7374.7600000234634</c:v>
                </c:pt>
                <c:pt idx="16741">
                  <c:v>7374.7800000234602</c:v>
                </c:pt>
                <c:pt idx="16742">
                  <c:v>7374.8000000234624</c:v>
                </c:pt>
                <c:pt idx="16743">
                  <c:v>7374.8200000234638</c:v>
                </c:pt>
                <c:pt idx="16744">
                  <c:v>7374.8400000234624</c:v>
                </c:pt>
                <c:pt idx="16745">
                  <c:v>7374.8600000234637</c:v>
                </c:pt>
                <c:pt idx="16746">
                  <c:v>7374.8800000234614</c:v>
                </c:pt>
                <c:pt idx="16747">
                  <c:v>7374.9000000234601</c:v>
                </c:pt>
                <c:pt idx="16748">
                  <c:v>7374.9200000234614</c:v>
                </c:pt>
                <c:pt idx="16749">
                  <c:v>7374.94000002346</c:v>
                </c:pt>
                <c:pt idx="16750">
                  <c:v>7374.9600000234614</c:v>
                </c:pt>
                <c:pt idx="16751">
                  <c:v>7374.98000002346</c:v>
                </c:pt>
                <c:pt idx="16752">
                  <c:v>7375.0000000234604</c:v>
                </c:pt>
                <c:pt idx="16753">
                  <c:v>7375.0200000234636</c:v>
                </c:pt>
                <c:pt idx="16754">
                  <c:v>7375.0400000234604</c:v>
                </c:pt>
                <c:pt idx="16755">
                  <c:v>7375.0600000234735</c:v>
                </c:pt>
                <c:pt idx="16756">
                  <c:v>7375.0800000234703</c:v>
                </c:pt>
                <c:pt idx="16757">
                  <c:v>7375.1000000234735</c:v>
                </c:pt>
                <c:pt idx="16758">
                  <c:v>7375.1200000234739</c:v>
                </c:pt>
                <c:pt idx="16759">
                  <c:v>7375.1400000234735</c:v>
                </c:pt>
                <c:pt idx="16760">
                  <c:v>7375.1600000234739</c:v>
                </c:pt>
                <c:pt idx="16761">
                  <c:v>7375.1800000234734</c:v>
                </c:pt>
                <c:pt idx="16762">
                  <c:v>7375.2000000234702</c:v>
                </c:pt>
                <c:pt idx="16763">
                  <c:v>7375.2200000234734</c:v>
                </c:pt>
                <c:pt idx="16764">
                  <c:v>7375.2400000234702</c:v>
                </c:pt>
                <c:pt idx="16765">
                  <c:v>7375.2600000234734</c:v>
                </c:pt>
                <c:pt idx="16766">
                  <c:v>7375.2800000234702</c:v>
                </c:pt>
                <c:pt idx="16767">
                  <c:v>7375.3000000234724</c:v>
                </c:pt>
                <c:pt idx="16768">
                  <c:v>7375.3200000234738</c:v>
                </c:pt>
                <c:pt idx="16769">
                  <c:v>7375.3400000234724</c:v>
                </c:pt>
                <c:pt idx="16770">
                  <c:v>7375.3600000234737</c:v>
                </c:pt>
                <c:pt idx="16771">
                  <c:v>7375.3800000234714</c:v>
                </c:pt>
                <c:pt idx="16772">
                  <c:v>7375.4000000234701</c:v>
                </c:pt>
                <c:pt idx="16773">
                  <c:v>7375.4200000234714</c:v>
                </c:pt>
                <c:pt idx="16774">
                  <c:v>7375.44000002347</c:v>
                </c:pt>
                <c:pt idx="16775">
                  <c:v>7375.4600000234714</c:v>
                </c:pt>
                <c:pt idx="16776">
                  <c:v>7375.48000002347</c:v>
                </c:pt>
                <c:pt idx="16777">
                  <c:v>7375.5000000234704</c:v>
                </c:pt>
                <c:pt idx="16778">
                  <c:v>7375.5200000234836</c:v>
                </c:pt>
                <c:pt idx="16779">
                  <c:v>7375.5400000234804</c:v>
                </c:pt>
                <c:pt idx="16780">
                  <c:v>7375.5600000234836</c:v>
                </c:pt>
                <c:pt idx="16781">
                  <c:v>7375.5800000234804</c:v>
                </c:pt>
                <c:pt idx="16782">
                  <c:v>7375.6000000234835</c:v>
                </c:pt>
                <c:pt idx="16783">
                  <c:v>7375.620000023484</c:v>
                </c:pt>
                <c:pt idx="16784">
                  <c:v>7375.6400000234835</c:v>
                </c:pt>
                <c:pt idx="16785">
                  <c:v>7375.6600000234839</c:v>
                </c:pt>
                <c:pt idx="16786">
                  <c:v>7375.6800000234834</c:v>
                </c:pt>
                <c:pt idx="16787">
                  <c:v>7375.7000000234802</c:v>
                </c:pt>
                <c:pt idx="16788">
                  <c:v>7375.7200000234834</c:v>
                </c:pt>
                <c:pt idx="16789">
                  <c:v>7375.7400000234802</c:v>
                </c:pt>
                <c:pt idx="16790">
                  <c:v>7375.7600000234834</c:v>
                </c:pt>
                <c:pt idx="16791">
                  <c:v>7375.7800000234802</c:v>
                </c:pt>
                <c:pt idx="16792">
                  <c:v>7375.8000000234824</c:v>
                </c:pt>
                <c:pt idx="16793">
                  <c:v>7375.8200000234838</c:v>
                </c:pt>
                <c:pt idx="16794">
                  <c:v>7375.8400000234824</c:v>
                </c:pt>
                <c:pt idx="16795">
                  <c:v>7375.8600000234837</c:v>
                </c:pt>
                <c:pt idx="16796">
                  <c:v>7375.8800000234814</c:v>
                </c:pt>
                <c:pt idx="16797">
                  <c:v>7375.9000000234801</c:v>
                </c:pt>
                <c:pt idx="16798">
                  <c:v>7375.9200000234814</c:v>
                </c:pt>
                <c:pt idx="16799">
                  <c:v>7375.94000002348</c:v>
                </c:pt>
                <c:pt idx="16800">
                  <c:v>7375.9600000234914</c:v>
                </c:pt>
                <c:pt idx="16801">
                  <c:v>7375.98000002349</c:v>
                </c:pt>
                <c:pt idx="16802">
                  <c:v>7376.0000000234904</c:v>
                </c:pt>
                <c:pt idx="16803">
                  <c:v>7376.0200000234936</c:v>
                </c:pt>
                <c:pt idx="16804">
                  <c:v>7376.0400000234904</c:v>
                </c:pt>
                <c:pt idx="16805">
                  <c:v>7376.0600000234936</c:v>
                </c:pt>
                <c:pt idx="16806">
                  <c:v>7376.0800000234904</c:v>
                </c:pt>
                <c:pt idx="16807">
                  <c:v>7376.1000000234935</c:v>
                </c:pt>
                <c:pt idx="16808">
                  <c:v>7376.120000023494</c:v>
                </c:pt>
                <c:pt idx="16809">
                  <c:v>7376.1400000234935</c:v>
                </c:pt>
                <c:pt idx="16810">
                  <c:v>7376.1600000234939</c:v>
                </c:pt>
                <c:pt idx="16811">
                  <c:v>7376.1800000234934</c:v>
                </c:pt>
                <c:pt idx="16812">
                  <c:v>7376.2000000234902</c:v>
                </c:pt>
                <c:pt idx="16813">
                  <c:v>7376.2200000234934</c:v>
                </c:pt>
                <c:pt idx="16814">
                  <c:v>7376.2400000234902</c:v>
                </c:pt>
                <c:pt idx="16815">
                  <c:v>7376.2600000234934</c:v>
                </c:pt>
                <c:pt idx="16816">
                  <c:v>7376.2800000234902</c:v>
                </c:pt>
                <c:pt idx="16817">
                  <c:v>7376.3000000234924</c:v>
                </c:pt>
                <c:pt idx="16818">
                  <c:v>7376.3200000234938</c:v>
                </c:pt>
                <c:pt idx="16819">
                  <c:v>7376.3400000234924</c:v>
                </c:pt>
                <c:pt idx="16820">
                  <c:v>7376.3600000234937</c:v>
                </c:pt>
                <c:pt idx="16821">
                  <c:v>7376.3800000234914</c:v>
                </c:pt>
                <c:pt idx="16822">
                  <c:v>7376.4000000234901</c:v>
                </c:pt>
                <c:pt idx="16823">
                  <c:v>7376.4200000235014</c:v>
                </c:pt>
                <c:pt idx="16824">
                  <c:v>7376.4400000235</c:v>
                </c:pt>
                <c:pt idx="16825">
                  <c:v>7376.4600000235014</c:v>
                </c:pt>
                <c:pt idx="16826">
                  <c:v>7376.4800000235</c:v>
                </c:pt>
                <c:pt idx="16827">
                  <c:v>7376.5000000235004</c:v>
                </c:pt>
                <c:pt idx="16828">
                  <c:v>7376.5200000235036</c:v>
                </c:pt>
                <c:pt idx="16829">
                  <c:v>7376.5400000235004</c:v>
                </c:pt>
                <c:pt idx="16830">
                  <c:v>7376.5600000235036</c:v>
                </c:pt>
                <c:pt idx="16831">
                  <c:v>7376.5800000235004</c:v>
                </c:pt>
                <c:pt idx="16832">
                  <c:v>7376.6000000235035</c:v>
                </c:pt>
                <c:pt idx="16833">
                  <c:v>7376.620000023504</c:v>
                </c:pt>
                <c:pt idx="16834">
                  <c:v>7376.6400000235035</c:v>
                </c:pt>
                <c:pt idx="16835">
                  <c:v>7376.6600000235039</c:v>
                </c:pt>
                <c:pt idx="16836">
                  <c:v>7376.6800000235035</c:v>
                </c:pt>
                <c:pt idx="16837">
                  <c:v>7376.7000000235003</c:v>
                </c:pt>
                <c:pt idx="16838">
                  <c:v>7376.7200000235034</c:v>
                </c:pt>
                <c:pt idx="16839">
                  <c:v>7376.7400000235002</c:v>
                </c:pt>
                <c:pt idx="16840">
                  <c:v>7376.7600000235034</c:v>
                </c:pt>
                <c:pt idx="16841">
                  <c:v>7376.7800000235002</c:v>
                </c:pt>
                <c:pt idx="16842">
                  <c:v>7376.8000000235024</c:v>
                </c:pt>
                <c:pt idx="16843">
                  <c:v>7376.8200000235038</c:v>
                </c:pt>
                <c:pt idx="16844">
                  <c:v>7376.8400000235124</c:v>
                </c:pt>
                <c:pt idx="16845">
                  <c:v>7376.8600000235037</c:v>
                </c:pt>
                <c:pt idx="16846">
                  <c:v>7376.8800000235124</c:v>
                </c:pt>
                <c:pt idx="16847">
                  <c:v>7376.9000000235101</c:v>
                </c:pt>
                <c:pt idx="16848">
                  <c:v>7376.9200000235114</c:v>
                </c:pt>
                <c:pt idx="16849">
                  <c:v>7376.94000002351</c:v>
                </c:pt>
                <c:pt idx="16850">
                  <c:v>7376.9600000235114</c:v>
                </c:pt>
                <c:pt idx="16851">
                  <c:v>7376.98000002351</c:v>
                </c:pt>
                <c:pt idx="16852">
                  <c:v>7377.0000000235104</c:v>
                </c:pt>
                <c:pt idx="16853">
                  <c:v>7377.0200000235136</c:v>
                </c:pt>
                <c:pt idx="16854">
                  <c:v>7377.0400000235104</c:v>
                </c:pt>
                <c:pt idx="16855">
                  <c:v>7377.0600000235136</c:v>
                </c:pt>
                <c:pt idx="16856">
                  <c:v>7377.0800000235104</c:v>
                </c:pt>
                <c:pt idx="16857">
                  <c:v>7377.1000000235135</c:v>
                </c:pt>
                <c:pt idx="16858">
                  <c:v>7377.120000023514</c:v>
                </c:pt>
                <c:pt idx="16859">
                  <c:v>7377.1400000235135</c:v>
                </c:pt>
                <c:pt idx="16860">
                  <c:v>7377.1600000235139</c:v>
                </c:pt>
                <c:pt idx="16861">
                  <c:v>7377.1800000235135</c:v>
                </c:pt>
                <c:pt idx="16862">
                  <c:v>7377.2000000235103</c:v>
                </c:pt>
                <c:pt idx="16863">
                  <c:v>7377.2200000235134</c:v>
                </c:pt>
                <c:pt idx="16864">
                  <c:v>7377.2400000235102</c:v>
                </c:pt>
                <c:pt idx="16865">
                  <c:v>7377.2600000235134</c:v>
                </c:pt>
                <c:pt idx="16866">
                  <c:v>7377.2800000235102</c:v>
                </c:pt>
                <c:pt idx="16867">
                  <c:v>7377.3000000235124</c:v>
                </c:pt>
                <c:pt idx="16868">
                  <c:v>7377.3200000235138</c:v>
                </c:pt>
                <c:pt idx="16869">
                  <c:v>7377.3400000235124</c:v>
                </c:pt>
                <c:pt idx="16870">
                  <c:v>7377.3600000235238</c:v>
                </c:pt>
                <c:pt idx="16871">
                  <c:v>7377.3800000235224</c:v>
                </c:pt>
                <c:pt idx="16872">
                  <c:v>7377.4000000235201</c:v>
                </c:pt>
                <c:pt idx="16873">
                  <c:v>7377.4200000235214</c:v>
                </c:pt>
                <c:pt idx="16874">
                  <c:v>7377.44000002352</c:v>
                </c:pt>
                <c:pt idx="16875">
                  <c:v>7377.4600000235214</c:v>
                </c:pt>
                <c:pt idx="16876">
                  <c:v>7377.48000002352</c:v>
                </c:pt>
                <c:pt idx="16877">
                  <c:v>7377.5000000235204</c:v>
                </c:pt>
                <c:pt idx="16878">
                  <c:v>7377.5200000235236</c:v>
                </c:pt>
                <c:pt idx="16879">
                  <c:v>7377.5400000235204</c:v>
                </c:pt>
                <c:pt idx="16880">
                  <c:v>7377.5600000235236</c:v>
                </c:pt>
                <c:pt idx="16881">
                  <c:v>7377.5800000235204</c:v>
                </c:pt>
                <c:pt idx="16882">
                  <c:v>7377.6000000235235</c:v>
                </c:pt>
                <c:pt idx="16883">
                  <c:v>7377.620000023524</c:v>
                </c:pt>
                <c:pt idx="16884">
                  <c:v>7377.6400000235235</c:v>
                </c:pt>
                <c:pt idx="16885">
                  <c:v>7377.6600000235239</c:v>
                </c:pt>
                <c:pt idx="16886">
                  <c:v>7377.6800000235235</c:v>
                </c:pt>
                <c:pt idx="16887">
                  <c:v>7377.7000000235203</c:v>
                </c:pt>
                <c:pt idx="16888">
                  <c:v>7377.7200000235234</c:v>
                </c:pt>
                <c:pt idx="16889">
                  <c:v>7377.7400000235202</c:v>
                </c:pt>
                <c:pt idx="16890">
                  <c:v>7377.7600000235234</c:v>
                </c:pt>
                <c:pt idx="16891">
                  <c:v>7377.7800000235202</c:v>
                </c:pt>
                <c:pt idx="16892">
                  <c:v>7377.8000000235224</c:v>
                </c:pt>
                <c:pt idx="16893">
                  <c:v>7377.8200000235338</c:v>
                </c:pt>
                <c:pt idx="16894">
                  <c:v>7377.8400000235324</c:v>
                </c:pt>
                <c:pt idx="16895">
                  <c:v>7377.8600000235338</c:v>
                </c:pt>
                <c:pt idx="16896">
                  <c:v>7377.8800000235324</c:v>
                </c:pt>
                <c:pt idx="16897">
                  <c:v>7377.9000000235301</c:v>
                </c:pt>
                <c:pt idx="16898">
                  <c:v>7377.9200000235314</c:v>
                </c:pt>
                <c:pt idx="16899">
                  <c:v>7377.94000002353</c:v>
                </c:pt>
                <c:pt idx="16900">
                  <c:v>7377.9600000235314</c:v>
                </c:pt>
                <c:pt idx="16901">
                  <c:v>7377.98000002353</c:v>
                </c:pt>
                <c:pt idx="16902">
                  <c:v>7378.0000000235304</c:v>
                </c:pt>
                <c:pt idx="16903">
                  <c:v>7378.0200000235336</c:v>
                </c:pt>
                <c:pt idx="16904">
                  <c:v>7378.0400000235304</c:v>
                </c:pt>
                <c:pt idx="16905">
                  <c:v>7378.0600000235336</c:v>
                </c:pt>
                <c:pt idx="16906">
                  <c:v>7378.0800000235304</c:v>
                </c:pt>
                <c:pt idx="16907">
                  <c:v>7378.1000000235335</c:v>
                </c:pt>
                <c:pt idx="16908">
                  <c:v>7378.120000023534</c:v>
                </c:pt>
                <c:pt idx="16909">
                  <c:v>7378.1400000235335</c:v>
                </c:pt>
                <c:pt idx="16910">
                  <c:v>7378.1600000235339</c:v>
                </c:pt>
                <c:pt idx="16911">
                  <c:v>7378.1800000235335</c:v>
                </c:pt>
                <c:pt idx="16912">
                  <c:v>7378.2000000235303</c:v>
                </c:pt>
                <c:pt idx="16913">
                  <c:v>7378.2200000235334</c:v>
                </c:pt>
                <c:pt idx="16914">
                  <c:v>7378.2400000235302</c:v>
                </c:pt>
                <c:pt idx="16915">
                  <c:v>7378.2600000235434</c:v>
                </c:pt>
                <c:pt idx="16916">
                  <c:v>7378.2800000235402</c:v>
                </c:pt>
                <c:pt idx="16917">
                  <c:v>7378.3000000235434</c:v>
                </c:pt>
                <c:pt idx="16918">
                  <c:v>7378.3200000235438</c:v>
                </c:pt>
                <c:pt idx="16919">
                  <c:v>7378.3400000235424</c:v>
                </c:pt>
                <c:pt idx="16920">
                  <c:v>7378.3600000235438</c:v>
                </c:pt>
                <c:pt idx="16921">
                  <c:v>7378.3800000235424</c:v>
                </c:pt>
                <c:pt idx="16922">
                  <c:v>7378.4000000235401</c:v>
                </c:pt>
                <c:pt idx="16923">
                  <c:v>7378.4200000235414</c:v>
                </c:pt>
                <c:pt idx="16924">
                  <c:v>7378.4400000235401</c:v>
                </c:pt>
                <c:pt idx="16925">
                  <c:v>7378.4600000235414</c:v>
                </c:pt>
                <c:pt idx="16926">
                  <c:v>7378.48000002354</c:v>
                </c:pt>
                <c:pt idx="16927">
                  <c:v>7378.5000000235414</c:v>
                </c:pt>
                <c:pt idx="16928">
                  <c:v>7378.5200000235436</c:v>
                </c:pt>
                <c:pt idx="16929">
                  <c:v>7378.5400000235404</c:v>
                </c:pt>
                <c:pt idx="16930">
                  <c:v>7378.5600000235436</c:v>
                </c:pt>
                <c:pt idx="16931">
                  <c:v>7378.5800000235404</c:v>
                </c:pt>
                <c:pt idx="16932">
                  <c:v>7378.6000000235435</c:v>
                </c:pt>
                <c:pt idx="16933">
                  <c:v>7378.620000023544</c:v>
                </c:pt>
                <c:pt idx="16934">
                  <c:v>7378.6400000235435</c:v>
                </c:pt>
                <c:pt idx="16935">
                  <c:v>7378.6600000235439</c:v>
                </c:pt>
                <c:pt idx="16936">
                  <c:v>7378.6800000235435</c:v>
                </c:pt>
                <c:pt idx="16937">
                  <c:v>7378.7000000235403</c:v>
                </c:pt>
                <c:pt idx="16938">
                  <c:v>7378.7200000235534</c:v>
                </c:pt>
                <c:pt idx="16939">
                  <c:v>7378.7400000235502</c:v>
                </c:pt>
                <c:pt idx="16940">
                  <c:v>7378.7600000235534</c:v>
                </c:pt>
                <c:pt idx="16941">
                  <c:v>7378.7800000235502</c:v>
                </c:pt>
                <c:pt idx="16942">
                  <c:v>7378.8000000235534</c:v>
                </c:pt>
                <c:pt idx="16943">
                  <c:v>7378.8200000235538</c:v>
                </c:pt>
                <c:pt idx="16944">
                  <c:v>7378.8400000235524</c:v>
                </c:pt>
                <c:pt idx="16945">
                  <c:v>7378.8600000235538</c:v>
                </c:pt>
                <c:pt idx="16946">
                  <c:v>7378.8800000235524</c:v>
                </c:pt>
                <c:pt idx="16947">
                  <c:v>7378.9000000235501</c:v>
                </c:pt>
                <c:pt idx="16948">
                  <c:v>7378.9200000235514</c:v>
                </c:pt>
                <c:pt idx="16949">
                  <c:v>7378.9400000235501</c:v>
                </c:pt>
                <c:pt idx="16950">
                  <c:v>7378.9600000235514</c:v>
                </c:pt>
                <c:pt idx="16951">
                  <c:v>7378.98000002355</c:v>
                </c:pt>
                <c:pt idx="16952">
                  <c:v>7379.0000000235514</c:v>
                </c:pt>
                <c:pt idx="16953">
                  <c:v>7379.0200000235536</c:v>
                </c:pt>
                <c:pt idx="16954">
                  <c:v>7379.0400000235504</c:v>
                </c:pt>
                <c:pt idx="16955">
                  <c:v>7379.0600000235536</c:v>
                </c:pt>
                <c:pt idx="16956">
                  <c:v>7379.0800000235504</c:v>
                </c:pt>
                <c:pt idx="16957">
                  <c:v>7379.1000000235535</c:v>
                </c:pt>
                <c:pt idx="16958">
                  <c:v>7379.120000023554</c:v>
                </c:pt>
                <c:pt idx="16959">
                  <c:v>7379.1400000235535</c:v>
                </c:pt>
                <c:pt idx="16960">
                  <c:v>7379.1600000235539</c:v>
                </c:pt>
                <c:pt idx="16961">
                  <c:v>7379.1800000235635</c:v>
                </c:pt>
                <c:pt idx="16962">
                  <c:v>7379.2000000235603</c:v>
                </c:pt>
                <c:pt idx="16963">
                  <c:v>7379.2200000235634</c:v>
                </c:pt>
                <c:pt idx="16964">
                  <c:v>7379.2400000235602</c:v>
                </c:pt>
                <c:pt idx="16965">
                  <c:v>7379.2600000235634</c:v>
                </c:pt>
                <c:pt idx="16966">
                  <c:v>7379.2800000235602</c:v>
                </c:pt>
                <c:pt idx="16967">
                  <c:v>7379.3000000235634</c:v>
                </c:pt>
                <c:pt idx="16968">
                  <c:v>7379.3200000235638</c:v>
                </c:pt>
                <c:pt idx="16969">
                  <c:v>7379.3400000235624</c:v>
                </c:pt>
                <c:pt idx="16970">
                  <c:v>7379.3600000235638</c:v>
                </c:pt>
                <c:pt idx="16971">
                  <c:v>7379.3800000235624</c:v>
                </c:pt>
                <c:pt idx="16972">
                  <c:v>7379.4000000235601</c:v>
                </c:pt>
                <c:pt idx="16973">
                  <c:v>7379.4200000235614</c:v>
                </c:pt>
                <c:pt idx="16974">
                  <c:v>7379.4400000235601</c:v>
                </c:pt>
                <c:pt idx="16975">
                  <c:v>7379.4600000235614</c:v>
                </c:pt>
                <c:pt idx="16976">
                  <c:v>7379.48000002356</c:v>
                </c:pt>
                <c:pt idx="16977">
                  <c:v>7379.5000000235614</c:v>
                </c:pt>
                <c:pt idx="16978">
                  <c:v>7379.5200000235636</c:v>
                </c:pt>
                <c:pt idx="16979">
                  <c:v>7379.5400000235604</c:v>
                </c:pt>
                <c:pt idx="16980">
                  <c:v>7379.5600000235636</c:v>
                </c:pt>
                <c:pt idx="16981">
                  <c:v>7379.5800000235604</c:v>
                </c:pt>
                <c:pt idx="16982">
                  <c:v>7379.6000000235636</c:v>
                </c:pt>
                <c:pt idx="16983">
                  <c:v>7379.620000023564</c:v>
                </c:pt>
                <c:pt idx="16984">
                  <c:v>7379.6400000235735</c:v>
                </c:pt>
                <c:pt idx="16985">
                  <c:v>7379.660000023574</c:v>
                </c:pt>
                <c:pt idx="16986">
                  <c:v>7379.6800000235735</c:v>
                </c:pt>
                <c:pt idx="16987">
                  <c:v>7379.7000000235703</c:v>
                </c:pt>
                <c:pt idx="16988">
                  <c:v>7379.7200000235734</c:v>
                </c:pt>
                <c:pt idx="16989">
                  <c:v>7379.7400000235702</c:v>
                </c:pt>
                <c:pt idx="16990">
                  <c:v>7379.7600000235734</c:v>
                </c:pt>
                <c:pt idx="16991">
                  <c:v>7379.7800000235702</c:v>
                </c:pt>
                <c:pt idx="16992">
                  <c:v>7379.8000000235734</c:v>
                </c:pt>
                <c:pt idx="16993">
                  <c:v>7379.8200000235738</c:v>
                </c:pt>
                <c:pt idx="16994">
                  <c:v>7379.8400000235724</c:v>
                </c:pt>
                <c:pt idx="16995">
                  <c:v>7379.8600000235738</c:v>
                </c:pt>
                <c:pt idx="16996">
                  <c:v>7379.8800000235724</c:v>
                </c:pt>
                <c:pt idx="16997">
                  <c:v>7379.9000000235701</c:v>
                </c:pt>
                <c:pt idx="16998">
                  <c:v>7379.9200000235714</c:v>
                </c:pt>
                <c:pt idx="16999">
                  <c:v>7379.9400000235701</c:v>
                </c:pt>
                <c:pt idx="17000">
                  <c:v>7379.9600000235714</c:v>
                </c:pt>
                <c:pt idx="17001">
                  <c:v>7379.98000002357</c:v>
                </c:pt>
                <c:pt idx="17002">
                  <c:v>7380.0000000235714</c:v>
                </c:pt>
                <c:pt idx="17003">
                  <c:v>7380.0200000235736</c:v>
                </c:pt>
                <c:pt idx="17004">
                  <c:v>7380.0400000235704</c:v>
                </c:pt>
                <c:pt idx="17005">
                  <c:v>7380.0600000235736</c:v>
                </c:pt>
                <c:pt idx="17006">
                  <c:v>7380.0800000235704</c:v>
                </c:pt>
                <c:pt idx="17007">
                  <c:v>7380.1000000235836</c:v>
                </c:pt>
                <c:pt idx="17008">
                  <c:v>7380.120000023584</c:v>
                </c:pt>
                <c:pt idx="17009">
                  <c:v>7380.1400000235835</c:v>
                </c:pt>
                <c:pt idx="17010">
                  <c:v>7380.160000023584</c:v>
                </c:pt>
                <c:pt idx="17011">
                  <c:v>7380.1800000235835</c:v>
                </c:pt>
                <c:pt idx="17012">
                  <c:v>7380.2000000235803</c:v>
                </c:pt>
                <c:pt idx="17013">
                  <c:v>7380.2200000235835</c:v>
                </c:pt>
                <c:pt idx="17014">
                  <c:v>7380.2400000235803</c:v>
                </c:pt>
                <c:pt idx="17015">
                  <c:v>7380.2600000235834</c:v>
                </c:pt>
                <c:pt idx="17016">
                  <c:v>7380.2800000235802</c:v>
                </c:pt>
                <c:pt idx="17017">
                  <c:v>7380.3000000235834</c:v>
                </c:pt>
                <c:pt idx="17018">
                  <c:v>7380.3200000235838</c:v>
                </c:pt>
                <c:pt idx="17019">
                  <c:v>7380.3400000235824</c:v>
                </c:pt>
                <c:pt idx="17020">
                  <c:v>7380.3600000235838</c:v>
                </c:pt>
                <c:pt idx="17021">
                  <c:v>7380.3800000235824</c:v>
                </c:pt>
                <c:pt idx="17022">
                  <c:v>7380.4000000235801</c:v>
                </c:pt>
                <c:pt idx="17023">
                  <c:v>7380.4200000235824</c:v>
                </c:pt>
                <c:pt idx="17024">
                  <c:v>7380.4400000235801</c:v>
                </c:pt>
                <c:pt idx="17025">
                  <c:v>7380.4600000235814</c:v>
                </c:pt>
                <c:pt idx="17026">
                  <c:v>7380.48000002358</c:v>
                </c:pt>
                <c:pt idx="17027">
                  <c:v>7380.5000000235814</c:v>
                </c:pt>
                <c:pt idx="17028">
                  <c:v>7380.5200000235836</c:v>
                </c:pt>
                <c:pt idx="17029">
                  <c:v>7380.5400000235804</c:v>
                </c:pt>
                <c:pt idx="17030">
                  <c:v>7380.5600000235936</c:v>
                </c:pt>
                <c:pt idx="17031">
                  <c:v>7380.5800000235904</c:v>
                </c:pt>
                <c:pt idx="17032">
                  <c:v>7380.6000000235936</c:v>
                </c:pt>
                <c:pt idx="17033">
                  <c:v>7380.620000023594</c:v>
                </c:pt>
                <c:pt idx="17034">
                  <c:v>7380.6400000235935</c:v>
                </c:pt>
                <c:pt idx="17035">
                  <c:v>7380.660000023594</c:v>
                </c:pt>
                <c:pt idx="17036">
                  <c:v>7380.6800000235935</c:v>
                </c:pt>
                <c:pt idx="17037">
                  <c:v>7380.7000000235903</c:v>
                </c:pt>
                <c:pt idx="17038">
                  <c:v>7380.7200000235935</c:v>
                </c:pt>
                <c:pt idx="17039">
                  <c:v>7380.7400000235903</c:v>
                </c:pt>
                <c:pt idx="17040">
                  <c:v>7380.7600000235934</c:v>
                </c:pt>
                <c:pt idx="17041">
                  <c:v>7380.7800000235902</c:v>
                </c:pt>
                <c:pt idx="17042">
                  <c:v>7380.8000000235934</c:v>
                </c:pt>
                <c:pt idx="17043">
                  <c:v>7380.8200000235938</c:v>
                </c:pt>
                <c:pt idx="17044">
                  <c:v>7380.8400000235924</c:v>
                </c:pt>
                <c:pt idx="17045">
                  <c:v>7380.8600000235938</c:v>
                </c:pt>
                <c:pt idx="17046">
                  <c:v>7380.8800000235924</c:v>
                </c:pt>
                <c:pt idx="17047">
                  <c:v>7380.9000000235901</c:v>
                </c:pt>
                <c:pt idx="17048">
                  <c:v>7380.9200000235924</c:v>
                </c:pt>
                <c:pt idx="17049">
                  <c:v>7380.9400000235901</c:v>
                </c:pt>
                <c:pt idx="17050">
                  <c:v>7380.9600000235914</c:v>
                </c:pt>
                <c:pt idx="17051">
                  <c:v>7380.98000002359</c:v>
                </c:pt>
                <c:pt idx="17052">
                  <c:v>7381.0000000236014</c:v>
                </c:pt>
                <c:pt idx="17053">
                  <c:v>7381.0200000236036</c:v>
                </c:pt>
                <c:pt idx="17054">
                  <c:v>7381.0400000236004</c:v>
                </c:pt>
                <c:pt idx="17055">
                  <c:v>7381.0600000236036</c:v>
                </c:pt>
                <c:pt idx="17056">
                  <c:v>7381.0800000236004</c:v>
                </c:pt>
                <c:pt idx="17057">
                  <c:v>7381.1000000236036</c:v>
                </c:pt>
                <c:pt idx="17058">
                  <c:v>7381.120000023604</c:v>
                </c:pt>
                <c:pt idx="17059">
                  <c:v>7381.1400000236035</c:v>
                </c:pt>
                <c:pt idx="17060">
                  <c:v>7381.160000023604</c:v>
                </c:pt>
                <c:pt idx="17061">
                  <c:v>7381.1800000236035</c:v>
                </c:pt>
                <c:pt idx="17062">
                  <c:v>7381.2000000236003</c:v>
                </c:pt>
                <c:pt idx="17063">
                  <c:v>7381.2200000236035</c:v>
                </c:pt>
                <c:pt idx="17064">
                  <c:v>7381.2400000236003</c:v>
                </c:pt>
                <c:pt idx="17065">
                  <c:v>7381.2600000236034</c:v>
                </c:pt>
                <c:pt idx="17066">
                  <c:v>7381.2800000236002</c:v>
                </c:pt>
                <c:pt idx="17067">
                  <c:v>7381.3000000236034</c:v>
                </c:pt>
                <c:pt idx="17068">
                  <c:v>7381.3200000236038</c:v>
                </c:pt>
                <c:pt idx="17069">
                  <c:v>7381.3400000236024</c:v>
                </c:pt>
                <c:pt idx="17070">
                  <c:v>7381.3600000236038</c:v>
                </c:pt>
                <c:pt idx="17071">
                  <c:v>7381.3800000236024</c:v>
                </c:pt>
                <c:pt idx="17072">
                  <c:v>7381.4000000236001</c:v>
                </c:pt>
                <c:pt idx="17073">
                  <c:v>7381.4200000236024</c:v>
                </c:pt>
                <c:pt idx="17074">
                  <c:v>7381.4400000236001</c:v>
                </c:pt>
                <c:pt idx="17075">
                  <c:v>7381.4600000236114</c:v>
                </c:pt>
                <c:pt idx="17076">
                  <c:v>7381.48000002361</c:v>
                </c:pt>
                <c:pt idx="17077">
                  <c:v>7381.5000000236114</c:v>
                </c:pt>
                <c:pt idx="17078">
                  <c:v>7381.5200000236136</c:v>
                </c:pt>
                <c:pt idx="17079">
                  <c:v>7381.5400000236104</c:v>
                </c:pt>
                <c:pt idx="17080">
                  <c:v>7381.5600000236136</c:v>
                </c:pt>
                <c:pt idx="17081">
                  <c:v>7381.5800000236104</c:v>
                </c:pt>
                <c:pt idx="17082">
                  <c:v>7381.6000000236136</c:v>
                </c:pt>
                <c:pt idx="17083">
                  <c:v>7381.620000023614</c:v>
                </c:pt>
                <c:pt idx="17084">
                  <c:v>7381.6400000236135</c:v>
                </c:pt>
                <c:pt idx="17085">
                  <c:v>7381.660000023614</c:v>
                </c:pt>
                <c:pt idx="17086">
                  <c:v>7381.6800000236135</c:v>
                </c:pt>
                <c:pt idx="17087">
                  <c:v>7381.7000000236103</c:v>
                </c:pt>
                <c:pt idx="17088">
                  <c:v>7381.7200000236135</c:v>
                </c:pt>
                <c:pt idx="17089">
                  <c:v>7381.7400000236103</c:v>
                </c:pt>
                <c:pt idx="17090">
                  <c:v>7381.7600000236134</c:v>
                </c:pt>
                <c:pt idx="17091">
                  <c:v>7381.7800000236102</c:v>
                </c:pt>
                <c:pt idx="17092">
                  <c:v>7381.8000000236134</c:v>
                </c:pt>
                <c:pt idx="17093">
                  <c:v>7381.8200000236138</c:v>
                </c:pt>
                <c:pt idx="17094">
                  <c:v>7381.8400000236124</c:v>
                </c:pt>
                <c:pt idx="17095">
                  <c:v>7381.8600000236138</c:v>
                </c:pt>
                <c:pt idx="17096">
                  <c:v>7381.8800000236224</c:v>
                </c:pt>
                <c:pt idx="17097">
                  <c:v>7381.9000000236101</c:v>
                </c:pt>
                <c:pt idx="17098">
                  <c:v>7381.9200000236224</c:v>
                </c:pt>
                <c:pt idx="17099">
                  <c:v>7381.9400000236201</c:v>
                </c:pt>
                <c:pt idx="17100">
                  <c:v>7381.9600000236214</c:v>
                </c:pt>
                <c:pt idx="17101">
                  <c:v>7381.9800000236201</c:v>
                </c:pt>
                <c:pt idx="17102">
                  <c:v>7382.0000000236214</c:v>
                </c:pt>
                <c:pt idx="17103">
                  <c:v>7382.0200000236237</c:v>
                </c:pt>
                <c:pt idx="17104">
                  <c:v>7382.0400000236214</c:v>
                </c:pt>
                <c:pt idx="17105">
                  <c:v>7382.0600000236236</c:v>
                </c:pt>
                <c:pt idx="17106">
                  <c:v>7382.0800000236204</c:v>
                </c:pt>
                <c:pt idx="17107">
                  <c:v>7382.1000000236236</c:v>
                </c:pt>
                <c:pt idx="17108">
                  <c:v>7382.120000023624</c:v>
                </c:pt>
                <c:pt idx="17109">
                  <c:v>7382.1400000236235</c:v>
                </c:pt>
                <c:pt idx="17110">
                  <c:v>7382.160000023624</c:v>
                </c:pt>
                <c:pt idx="17111">
                  <c:v>7382.1800000236235</c:v>
                </c:pt>
                <c:pt idx="17112">
                  <c:v>7382.2000000236203</c:v>
                </c:pt>
                <c:pt idx="17113">
                  <c:v>7382.2200000236235</c:v>
                </c:pt>
                <c:pt idx="17114">
                  <c:v>7382.2400000236203</c:v>
                </c:pt>
                <c:pt idx="17115">
                  <c:v>7382.2600000236234</c:v>
                </c:pt>
                <c:pt idx="17116">
                  <c:v>7382.2800000236202</c:v>
                </c:pt>
                <c:pt idx="17117">
                  <c:v>7382.3000000236234</c:v>
                </c:pt>
                <c:pt idx="17118">
                  <c:v>7382.3200000236238</c:v>
                </c:pt>
                <c:pt idx="17119">
                  <c:v>7382.3400000236234</c:v>
                </c:pt>
                <c:pt idx="17120">
                  <c:v>7382.3600000236238</c:v>
                </c:pt>
                <c:pt idx="17121">
                  <c:v>7382.3800000236224</c:v>
                </c:pt>
                <c:pt idx="17122">
                  <c:v>7382.4000000236301</c:v>
                </c:pt>
                <c:pt idx="17123">
                  <c:v>7382.4200000236324</c:v>
                </c:pt>
                <c:pt idx="17124">
                  <c:v>7382.4400000236301</c:v>
                </c:pt>
                <c:pt idx="17125">
                  <c:v>7382.4600000236314</c:v>
                </c:pt>
                <c:pt idx="17126">
                  <c:v>7382.4800000236301</c:v>
                </c:pt>
                <c:pt idx="17127">
                  <c:v>7382.5000000236314</c:v>
                </c:pt>
                <c:pt idx="17128">
                  <c:v>7382.5200000236337</c:v>
                </c:pt>
                <c:pt idx="17129">
                  <c:v>7382.5400000236314</c:v>
                </c:pt>
                <c:pt idx="17130">
                  <c:v>7382.5600000236336</c:v>
                </c:pt>
                <c:pt idx="17131">
                  <c:v>7382.5800000236304</c:v>
                </c:pt>
                <c:pt idx="17132">
                  <c:v>7382.6000000236336</c:v>
                </c:pt>
                <c:pt idx="17133">
                  <c:v>7382.620000023634</c:v>
                </c:pt>
                <c:pt idx="17134">
                  <c:v>7382.6400000236335</c:v>
                </c:pt>
                <c:pt idx="17135">
                  <c:v>7382.660000023634</c:v>
                </c:pt>
                <c:pt idx="17136">
                  <c:v>7382.6800000236335</c:v>
                </c:pt>
                <c:pt idx="17137">
                  <c:v>7382.7000000236303</c:v>
                </c:pt>
                <c:pt idx="17138">
                  <c:v>7382.7200000236335</c:v>
                </c:pt>
                <c:pt idx="17139">
                  <c:v>7382.7400000236303</c:v>
                </c:pt>
                <c:pt idx="17140">
                  <c:v>7382.7600000236334</c:v>
                </c:pt>
                <c:pt idx="17141">
                  <c:v>7382.7800000236302</c:v>
                </c:pt>
                <c:pt idx="17142">
                  <c:v>7382.8000000236334</c:v>
                </c:pt>
                <c:pt idx="17143">
                  <c:v>7382.8200000236338</c:v>
                </c:pt>
                <c:pt idx="17144">
                  <c:v>7382.8400000236334</c:v>
                </c:pt>
                <c:pt idx="17145">
                  <c:v>7382.8600000236438</c:v>
                </c:pt>
                <c:pt idx="17146">
                  <c:v>7382.8800000236424</c:v>
                </c:pt>
                <c:pt idx="17147">
                  <c:v>7382.9000000236401</c:v>
                </c:pt>
                <c:pt idx="17148">
                  <c:v>7382.9200000236424</c:v>
                </c:pt>
                <c:pt idx="17149">
                  <c:v>7382.9400000236401</c:v>
                </c:pt>
                <c:pt idx="17150">
                  <c:v>7382.9600000236414</c:v>
                </c:pt>
                <c:pt idx="17151">
                  <c:v>7382.9800000236401</c:v>
                </c:pt>
                <c:pt idx="17152">
                  <c:v>7383.0000000236414</c:v>
                </c:pt>
                <c:pt idx="17153">
                  <c:v>7383.0200000236437</c:v>
                </c:pt>
                <c:pt idx="17154">
                  <c:v>7383.0400000236414</c:v>
                </c:pt>
                <c:pt idx="17155">
                  <c:v>7383.0600000236436</c:v>
                </c:pt>
                <c:pt idx="17156">
                  <c:v>7383.0800000236404</c:v>
                </c:pt>
                <c:pt idx="17157">
                  <c:v>7383.1000000236436</c:v>
                </c:pt>
                <c:pt idx="17158">
                  <c:v>7383.120000023644</c:v>
                </c:pt>
                <c:pt idx="17159">
                  <c:v>7383.1400000236436</c:v>
                </c:pt>
                <c:pt idx="17160">
                  <c:v>7383.160000023644</c:v>
                </c:pt>
                <c:pt idx="17161">
                  <c:v>7383.1800000236435</c:v>
                </c:pt>
                <c:pt idx="17162">
                  <c:v>7383.2000000236403</c:v>
                </c:pt>
                <c:pt idx="17163">
                  <c:v>7383.2200000236435</c:v>
                </c:pt>
                <c:pt idx="17164">
                  <c:v>7383.2400000236403</c:v>
                </c:pt>
                <c:pt idx="17165">
                  <c:v>7383.2600000236434</c:v>
                </c:pt>
                <c:pt idx="17166">
                  <c:v>7383.2800000236402</c:v>
                </c:pt>
                <c:pt idx="17167">
                  <c:v>7383.3000000236534</c:v>
                </c:pt>
                <c:pt idx="17168">
                  <c:v>7383.3200000236538</c:v>
                </c:pt>
                <c:pt idx="17169">
                  <c:v>7383.3400000236534</c:v>
                </c:pt>
                <c:pt idx="17170">
                  <c:v>7383.3600000236538</c:v>
                </c:pt>
                <c:pt idx="17171">
                  <c:v>7383.3800000236524</c:v>
                </c:pt>
                <c:pt idx="17172">
                  <c:v>7383.4000000236501</c:v>
                </c:pt>
                <c:pt idx="17173">
                  <c:v>7383.4200000236524</c:v>
                </c:pt>
                <c:pt idx="17174">
                  <c:v>7383.4400000236501</c:v>
                </c:pt>
                <c:pt idx="17175">
                  <c:v>7383.4600000236514</c:v>
                </c:pt>
                <c:pt idx="17176">
                  <c:v>7383.4800000236501</c:v>
                </c:pt>
                <c:pt idx="17177">
                  <c:v>7383.5000000236514</c:v>
                </c:pt>
                <c:pt idx="17178">
                  <c:v>7383.5200000236537</c:v>
                </c:pt>
                <c:pt idx="17179">
                  <c:v>7383.5400000236514</c:v>
                </c:pt>
                <c:pt idx="17180">
                  <c:v>7383.5600000236536</c:v>
                </c:pt>
                <c:pt idx="17181">
                  <c:v>7383.5800000236504</c:v>
                </c:pt>
                <c:pt idx="17182">
                  <c:v>7383.6000000236536</c:v>
                </c:pt>
                <c:pt idx="17183">
                  <c:v>7383.620000023654</c:v>
                </c:pt>
                <c:pt idx="17184">
                  <c:v>7383.6400000236536</c:v>
                </c:pt>
                <c:pt idx="17185">
                  <c:v>7383.660000023654</c:v>
                </c:pt>
                <c:pt idx="17186">
                  <c:v>7383.6800000236535</c:v>
                </c:pt>
                <c:pt idx="17187">
                  <c:v>7383.7000000236503</c:v>
                </c:pt>
                <c:pt idx="17188">
                  <c:v>7383.7200000236535</c:v>
                </c:pt>
                <c:pt idx="17189">
                  <c:v>7383.7400000236503</c:v>
                </c:pt>
                <c:pt idx="17190">
                  <c:v>7383.7600000236635</c:v>
                </c:pt>
                <c:pt idx="17191">
                  <c:v>7383.7800000236603</c:v>
                </c:pt>
                <c:pt idx="17192">
                  <c:v>7383.8000000236634</c:v>
                </c:pt>
                <c:pt idx="17193">
                  <c:v>7383.8200000236639</c:v>
                </c:pt>
                <c:pt idx="17194">
                  <c:v>7383.8400000236634</c:v>
                </c:pt>
                <c:pt idx="17195">
                  <c:v>7383.8600000236638</c:v>
                </c:pt>
                <c:pt idx="17196">
                  <c:v>7383.8800000236624</c:v>
                </c:pt>
                <c:pt idx="17197">
                  <c:v>7383.9000000236601</c:v>
                </c:pt>
                <c:pt idx="17198">
                  <c:v>7383.9200000236624</c:v>
                </c:pt>
                <c:pt idx="17199">
                  <c:v>7383.9400000236601</c:v>
                </c:pt>
                <c:pt idx="17200">
                  <c:v>7383.9600000236624</c:v>
                </c:pt>
                <c:pt idx="17201">
                  <c:v>7383.9800000236601</c:v>
                </c:pt>
                <c:pt idx="17202">
                  <c:v>7384.0000000236614</c:v>
                </c:pt>
                <c:pt idx="17203">
                  <c:v>7384.0200000236637</c:v>
                </c:pt>
                <c:pt idx="17204">
                  <c:v>7384.0400000236614</c:v>
                </c:pt>
                <c:pt idx="17205">
                  <c:v>7384.0600000236636</c:v>
                </c:pt>
                <c:pt idx="17206">
                  <c:v>7384.0800000236604</c:v>
                </c:pt>
                <c:pt idx="17207">
                  <c:v>7384.1000000236636</c:v>
                </c:pt>
                <c:pt idx="17208">
                  <c:v>7384.120000023664</c:v>
                </c:pt>
                <c:pt idx="17209">
                  <c:v>7384.1400000236636</c:v>
                </c:pt>
                <c:pt idx="17210">
                  <c:v>7384.160000023664</c:v>
                </c:pt>
                <c:pt idx="17211">
                  <c:v>7384.1800000236635</c:v>
                </c:pt>
                <c:pt idx="17212">
                  <c:v>7384.2000000236603</c:v>
                </c:pt>
                <c:pt idx="17213">
                  <c:v>7384.2200000236735</c:v>
                </c:pt>
                <c:pt idx="17214">
                  <c:v>7384.2400000236703</c:v>
                </c:pt>
                <c:pt idx="17215">
                  <c:v>7384.2600000236735</c:v>
                </c:pt>
                <c:pt idx="17216">
                  <c:v>7384.2800000236703</c:v>
                </c:pt>
                <c:pt idx="17217">
                  <c:v>7384.3000000236734</c:v>
                </c:pt>
                <c:pt idx="17218">
                  <c:v>7384.3200000236739</c:v>
                </c:pt>
                <c:pt idx="17219">
                  <c:v>7384.3400000236734</c:v>
                </c:pt>
                <c:pt idx="17220">
                  <c:v>7384.3600000236738</c:v>
                </c:pt>
                <c:pt idx="17221">
                  <c:v>7384.3800000236724</c:v>
                </c:pt>
                <c:pt idx="17222">
                  <c:v>7384.4000000236701</c:v>
                </c:pt>
                <c:pt idx="17223">
                  <c:v>7384.4200000236724</c:v>
                </c:pt>
                <c:pt idx="17224">
                  <c:v>7384.4400000236701</c:v>
                </c:pt>
                <c:pt idx="17225">
                  <c:v>7384.4600000236724</c:v>
                </c:pt>
                <c:pt idx="17226">
                  <c:v>7384.4800000236701</c:v>
                </c:pt>
                <c:pt idx="17227">
                  <c:v>7384.5000000236714</c:v>
                </c:pt>
                <c:pt idx="17228">
                  <c:v>7384.5200000236737</c:v>
                </c:pt>
                <c:pt idx="17229">
                  <c:v>7384.5400000236714</c:v>
                </c:pt>
                <c:pt idx="17230">
                  <c:v>7384.5600000236736</c:v>
                </c:pt>
                <c:pt idx="17231">
                  <c:v>7384.5800000236704</c:v>
                </c:pt>
                <c:pt idx="17232">
                  <c:v>7384.6000000236736</c:v>
                </c:pt>
                <c:pt idx="17233">
                  <c:v>7384.620000023674</c:v>
                </c:pt>
                <c:pt idx="17234">
                  <c:v>7384.6400000236736</c:v>
                </c:pt>
                <c:pt idx="17235">
                  <c:v>7384.660000023674</c:v>
                </c:pt>
                <c:pt idx="17236">
                  <c:v>7384.6800000236835</c:v>
                </c:pt>
                <c:pt idx="17237">
                  <c:v>7384.7000000236803</c:v>
                </c:pt>
                <c:pt idx="17238">
                  <c:v>7384.7200000236835</c:v>
                </c:pt>
                <c:pt idx="17239">
                  <c:v>7384.7400000236803</c:v>
                </c:pt>
                <c:pt idx="17240">
                  <c:v>7384.7600000236835</c:v>
                </c:pt>
                <c:pt idx="17241">
                  <c:v>7384.7800000236803</c:v>
                </c:pt>
                <c:pt idx="17242">
                  <c:v>7384.8000000236834</c:v>
                </c:pt>
                <c:pt idx="17243">
                  <c:v>7384.8200000236839</c:v>
                </c:pt>
                <c:pt idx="17244">
                  <c:v>7384.8400000236834</c:v>
                </c:pt>
                <c:pt idx="17245">
                  <c:v>7384.8600000236838</c:v>
                </c:pt>
                <c:pt idx="17246">
                  <c:v>7384.8800000236824</c:v>
                </c:pt>
                <c:pt idx="17247">
                  <c:v>7384.9000000236801</c:v>
                </c:pt>
                <c:pt idx="17248">
                  <c:v>7384.9200000236824</c:v>
                </c:pt>
                <c:pt idx="17249">
                  <c:v>7384.9400000236801</c:v>
                </c:pt>
                <c:pt idx="17250">
                  <c:v>7384.9600000236824</c:v>
                </c:pt>
                <c:pt idx="17251">
                  <c:v>7384.9800000236801</c:v>
                </c:pt>
                <c:pt idx="17252">
                  <c:v>7385.0000000236814</c:v>
                </c:pt>
                <c:pt idx="17253">
                  <c:v>7385.0200000236837</c:v>
                </c:pt>
                <c:pt idx="17254">
                  <c:v>7385.0400000236814</c:v>
                </c:pt>
                <c:pt idx="17255">
                  <c:v>7385.0600000236836</c:v>
                </c:pt>
                <c:pt idx="17256">
                  <c:v>7385.0800000236804</c:v>
                </c:pt>
                <c:pt idx="17257">
                  <c:v>7385.1000000236836</c:v>
                </c:pt>
                <c:pt idx="17258">
                  <c:v>7385.120000023684</c:v>
                </c:pt>
                <c:pt idx="17259">
                  <c:v>7385.1400000236936</c:v>
                </c:pt>
                <c:pt idx="17260">
                  <c:v>7385.160000023694</c:v>
                </c:pt>
                <c:pt idx="17261">
                  <c:v>7385.1800000236935</c:v>
                </c:pt>
                <c:pt idx="17262">
                  <c:v>7385.2000000236903</c:v>
                </c:pt>
                <c:pt idx="17263">
                  <c:v>7385.2200000236935</c:v>
                </c:pt>
                <c:pt idx="17264">
                  <c:v>7385.2400000236903</c:v>
                </c:pt>
                <c:pt idx="17265">
                  <c:v>7385.2600000236935</c:v>
                </c:pt>
                <c:pt idx="17266">
                  <c:v>7385.2800000236903</c:v>
                </c:pt>
                <c:pt idx="17267">
                  <c:v>7385.3000000236934</c:v>
                </c:pt>
                <c:pt idx="17268">
                  <c:v>7385.3200000236939</c:v>
                </c:pt>
                <c:pt idx="17269">
                  <c:v>7385.3400000236934</c:v>
                </c:pt>
                <c:pt idx="17270">
                  <c:v>7385.3600000236938</c:v>
                </c:pt>
                <c:pt idx="17271">
                  <c:v>7385.3800000236924</c:v>
                </c:pt>
                <c:pt idx="17272">
                  <c:v>7385.4000000236902</c:v>
                </c:pt>
                <c:pt idx="17273">
                  <c:v>7385.4200000236924</c:v>
                </c:pt>
                <c:pt idx="17274">
                  <c:v>7385.4400000236901</c:v>
                </c:pt>
                <c:pt idx="17275">
                  <c:v>7385.4600000236924</c:v>
                </c:pt>
                <c:pt idx="17276">
                  <c:v>7385.4800000236901</c:v>
                </c:pt>
                <c:pt idx="17277">
                  <c:v>7385.5000000236914</c:v>
                </c:pt>
                <c:pt idx="17278">
                  <c:v>7385.5200000236937</c:v>
                </c:pt>
                <c:pt idx="17279">
                  <c:v>7385.5400000236914</c:v>
                </c:pt>
                <c:pt idx="17280">
                  <c:v>7385.5600000236936</c:v>
                </c:pt>
                <c:pt idx="17281">
                  <c:v>7385.5800000236904</c:v>
                </c:pt>
                <c:pt idx="17282">
                  <c:v>7385.6000000237036</c:v>
                </c:pt>
                <c:pt idx="17283">
                  <c:v>7385.6200000237041</c:v>
                </c:pt>
                <c:pt idx="17284">
                  <c:v>7385.6400000237036</c:v>
                </c:pt>
                <c:pt idx="17285">
                  <c:v>7385.660000023704</c:v>
                </c:pt>
                <c:pt idx="17286">
                  <c:v>7385.6800000237035</c:v>
                </c:pt>
                <c:pt idx="17287">
                  <c:v>7385.7000000237003</c:v>
                </c:pt>
                <c:pt idx="17288">
                  <c:v>7385.7200000237035</c:v>
                </c:pt>
                <c:pt idx="17289">
                  <c:v>7385.7400000237003</c:v>
                </c:pt>
                <c:pt idx="17290">
                  <c:v>7385.7600000237035</c:v>
                </c:pt>
                <c:pt idx="17291">
                  <c:v>7385.7800000237003</c:v>
                </c:pt>
                <c:pt idx="17292">
                  <c:v>7385.8000000237034</c:v>
                </c:pt>
                <c:pt idx="17293">
                  <c:v>7385.8200000237039</c:v>
                </c:pt>
                <c:pt idx="17294">
                  <c:v>7385.8400000237034</c:v>
                </c:pt>
                <c:pt idx="17295">
                  <c:v>7385.8600000237038</c:v>
                </c:pt>
                <c:pt idx="17296">
                  <c:v>7385.8800000237034</c:v>
                </c:pt>
                <c:pt idx="17297">
                  <c:v>7385.9000000237002</c:v>
                </c:pt>
                <c:pt idx="17298">
                  <c:v>7385.9200000237024</c:v>
                </c:pt>
                <c:pt idx="17299">
                  <c:v>7385.9400000237001</c:v>
                </c:pt>
                <c:pt idx="17300">
                  <c:v>7385.9600000237024</c:v>
                </c:pt>
                <c:pt idx="17301">
                  <c:v>7385.9800000237001</c:v>
                </c:pt>
                <c:pt idx="17302">
                  <c:v>7386.0000000237014</c:v>
                </c:pt>
                <c:pt idx="17303">
                  <c:v>7386.0200000237037</c:v>
                </c:pt>
                <c:pt idx="17304">
                  <c:v>7386.0400000237114</c:v>
                </c:pt>
                <c:pt idx="17305">
                  <c:v>7386.0600000237137</c:v>
                </c:pt>
                <c:pt idx="17306">
                  <c:v>7386.0800000237114</c:v>
                </c:pt>
                <c:pt idx="17307">
                  <c:v>7386.1000000237136</c:v>
                </c:pt>
                <c:pt idx="17308">
                  <c:v>7386.1200000237141</c:v>
                </c:pt>
                <c:pt idx="17309">
                  <c:v>7386.1400000237136</c:v>
                </c:pt>
                <c:pt idx="17310">
                  <c:v>7386.160000023714</c:v>
                </c:pt>
                <c:pt idx="17311">
                  <c:v>7386.1800000237135</c:v>
                </c:pt>
                <c:pt idx="17312">
                  <c:v>7386.2000000237103</c:v>
                </c:pt>
                <c:pt idx="17313">
                  <c:v>7386.2200000237135</c:v>
                </c:pt>
                <c:pt idx="17314">
                  <c:v>7386.2400000237103</c:v>
                </c:pt>
                <c:pt idx="17315">
                  <c:v>7386.2600000237135</c:v>
                </c:pt>
                <c:pt idx="17316">
                  <c:v>7386.2800000237103</c:v>
                </c:pt>
                <c:pt idx="17317">
                  <c:v>7386.3000000237134</c:v>
                </c:pt>
                <c:pt idx="17318">
                  <c:v>7386.3200000237139</c:v>
                </c:pt>
                <c:pt idx="17319">
                  <c:v>7386.3400000237134</c:v>
                </c:pt>
                <c:pt idx="17320">
                  <c:v>7386.3600000237138</c:v>
                </c:pt>
                <c:pt idx="17321">
                  <c:v>7386.3800000237134</c:v>
                </c:pt>
                <c:pt idx="17322">
                  <c:v>7386.4000000237102</c:v>
                </c:pt>
                <c:pt idx="17323">
                  <c:v>7386.4200000237124</c:v>
                </c:pt>
                <c:pt idx="17324">
                  <c:v>7386.4400000237101</c:v>
                </c:pt>
                <c:pt idx="17325">
                  <c:v>7386.4600000237224</c:v>
                </c:pt>
                <c:pt idx="17326">
                  <c:v>7386.4800000237101</c:v>
                </c:pt>
                <c:pt idx="17327">
                  <c:v>7386.5000000237214</c:v>
                </c:pt>
                <c:pt idx="17328">
                  <c:v>7386.5200000237237</c:v>
                </c:pt>
                <c:pt idx="17329">
                  <c:v>7386.5400000237214</c:v>
                </c:pt>
                <c:pt idx="17330">
                  <c:v>7386.5600000237237</c:v>
                </c:pt>
                <c:pt idx="17331">
                  <c:v>7386.5800000237214</c:v>
                </c:pt>
                <c:pt idx="17332">
                  <c:v>7386.6000000237236</c:v>
                </c:pt>
                <c:pt idx="17333">
                  <c:v>7386.6200000237241</c:v>
                </c:pt>
                <c:pt idx="17334">
                  <c:v>7386.6400000237236</c:v>
                </c:pt>
                <c:pt idx="17335">
                  <c:v>7386.660000023724</c:v>
                </c:pt>
                <c:pt idx="17336">
                  <c:v>7386.6800000237236</c:v>
                </c:pt>
                <c:pt idx="17337">
                  <c:v>7386.7000000237203</c:v>
                </c:pt>
                <c:pt idx="17338">
                  <c:v>7386.7200000237235</c:v>
                </c:pt>
                <c:pt idx="17339">
                  <c:v>7386.7400000237203</c:v>
                </c:pt>
                <c:pt idx="17340">
                  <c:v>7386.7600000237235</c:v>
                </c:pt>
                <c:pt idx="17341">
                  <c:v>7386.7800000237203</c:v>
                </c:pt>
                <c:pt idx="17342">
                  <c:v>7386.8000000237234</c:v>
                </c:pt>
                <c:pt idx="17343">
                  <c:v>7386.8200000237239</c:v>
                </c:pt>
                <c:pt idx="17344">
                  <c:v>7386.8400000237234</c:v>
                </c:pt>
                <c:pt idx="17345">
                  <c:v>7386.8600000237238</c:v>
                </c:pt>
                <c:pt idx="17346">
                  <c:v>7386.8800000237234</c:v>
                </c:pt>
                <c:pt idx="17347">
                  <c:v>7386.9000000237202</c:v>
                </c:pt>
                <c:pt idx="17348">
                  <c:v>7386.9200000237324</c:v>
                </c:pt>
                <c:pt idx="17349">
                  <c:v>7386.9400000237201</c:v>
                </c:pt>
                <c:pt idx="17350">
                  <c:v>7386.9600000237324</c:v>
                </c:pt>
                <c:pt idx="17351">
                  <c:v>7386.9800000237301</c:v>
                </c:pt>
                <c:pt idx="17352">
                  <c:v>7387.0000000237314</c:v>
                </c:pt>
                <c:pt idx="17353">
                  <c:v>7387.0200000237337</c:v>
                </c:pt>
                <c:pt idx="17354">
                  <c:v>7387.0400000237314</c:v>
                </c:pt>
                <c:pt idx="17355">
                  <c:v>7387.0600000237337</c:v>
                </c:pt>
                <c:pt idx="17356">
                  <c:v>7387.0800000237314</c:v>
                </c:pt>
                <c:pt idx="17357">
                  <c:v>7387.1000000237336</c:v>
                </c:pt>
                <c:pt idx="17358">
                  <c:v>7387.1200000237341</c:v>
                </c:pt>
                <c:pt idx="17359">
                  <c:v>7387.1400000237336</c:v>
                </c:pt>
                <c:pt idx="17360">
                  <c:v>7387.160000023734</c:v>
                </c:pt>
                <c:pt idx="17361">
                  <c:v>7387.1800000237336</c:v>
                </c:pt>
                <c:pt idx="17362">
                  <c:v>7387.2000000237304</c:v>
                </c:pt>
                <c:pt idx="17363">
                  <c:v>7387.2200000237335</c:v>
                </c:pt>
                <c:pt idx="17364">
                  <c:v>7387.2400000237303</c:v>
                </c:pt>
                <c:pt idx="17365">
                  <c:v>7387.2600000237335</c:v>
                </c:pt>
                <c:pt idx="17366">
                  <c:v>7387.2800000237303</c:v>
                </c:pt>
                <c:pt idx="17367">
                  <c:v>7387.3000000237334</c:v>
                </c:pt>
                <c:pt idx="17368">
                  <c:v>7387.3200000237339</c:v>
                </c:pt>
                <c:pt idx="17369">
                  <c:v>7387.3400000237334</c:v>
                </c:pt>
                <c:pt idx="17370">
                  <c:v>7387.3600000237338</c:v>
                </c:pt>
                <c:pt idx="17371">
                  <c:v>7387.3800000237334</c:v>
                </c:pt>
                <c:pt idx="17372">
                  <c:v>7387.4000000237302</c:v>
                </c:pt>
                <c:pt idx="17373">
                  <c:v>7387.4200000237324</c:v>
                </c:pt>
                <c:pt idx="17374">
                  <c:v>7387.4400000237401</c:v>
                </c:pt>
                <c:pt idx="17375">
                  <c:v>7387.4600000237424</c:v>
                </c:pt>
                <c:pt idx="17376">
                  <c:v>7387.4800000237401</c:v>
                </c:pt>
                <c:pt idx="17377">
                  <c:v>7387.5000000237414</c:v>
                </c:pt>
                <c:pt idx="17378">
                  <c:v>7387.5200000237437</c:v>
                </c:pt>
                <c:pt idx="17379">
                  <c:v>7387.5400000237414</c:v>
                </c:pt>
                <c:pt idx="17380">
                  <c:v>7387.5600000237437</c:v>
                </c:pt>
                <c:pt idx="17381">
                  <c:v>7387.5800000237414</c:v>
                </c:pt>
                <c:pt idx="17382">
                  <c:v>7387.6000000237436</c:v>
                </c:pt>
                <c:pt idx="17383">
                  <c:v>7387.6200000237441</c:v>
                </c:pt>
                <c:pt idx="17384">
                  <c:v>7387.6400000237436</c:v>
                </c:pt>
                <c:pt idx="17385">
                  <c:v>7387.660000023744</c:v>
                </c:pt>
                <c:pt idx="17386">
                  <c:v>7387.6800000237436</c:v>
                </c:pt>
                <c:pt idx="17387">
                  <c:v>7387.7000000237404</c:v>
                </c:pt>
                <c:pt idx="17388">
                  <c:v>7387.7200000237435</c:v>
                </c:pt>
                <c:pt idx="17389">
                  <c:v>7387.7400000237403</c:v>
                </c:pt>
                <c:pt idx="17390">
                  <c:v>7387.7600000237435</c:v>
                </c:pt>
                <c:pt idx="17391">
                  <c:v>7387.7800000237403</c:v>
                </c:pt>
                <c:pt idx="17392">
                  <c:v>7387.8000000237435</c:v>
                </c:pt>
                <c:pt idx="17393">
                  <c:v>7387.8200000237439</c:v>
                </c:pt>
                <c:pt idx="17394">
                  <c:v>7387.8400000237434</c:v>
                </c:pt>
                <c:pt idx="17395">
                  <c:v>7387.8600000237439</c:v>
                </c:pt>
                <c:pt idx="17396">
                  <c:v>7387.8800000237534</c:v>
                </c:pt>
                <c:pt idx="17397">
                  <c:v>7387.9000000237502</c:v>
                </c:pt>
                <c:pt idx="17398">
                  <c:v>7387.9200000237524</c:v>
                </c:pt>
                <c:pt idx="17399">
                  <c:v>7387.9400000237501</c:v>
                </c:pt>
                <c:pt idx="17400">
                  <c:v>7387.9600000237524</c:v>
                </c:pt>
                <c:pt idx="17401">
                  <c:v>7387.9800000237501</c:v>
                </c:pt>
                <c:pt idx="17402">
                  <c:v>7388.0000000237524</c:v>
                </c:pt>
                <c:pt idx="17403">
                  <c:v>7388.0200000237537</c:v>
                </c:pt>
                <c:pt idx="17404">
                  <c:v>7388.0400000237514</c:v>
                </c:pt>
                <c:pt idx="17405">
                  <c:v>7388.0600000237537</c:v>
                </c:pt>
                <c:pt idx="17406">
                  <c:v>7388.0800000237514</c:v>
                </c:pt>
                <c:pt idx="17407">
                  <c:v>7388.1000000237536</c:v>
                </c:pt>
                <c:pt idx="17408">
                  <c:v>7388.1200000237541</c:v>
                </c:pt>
                <c:pt idx="17409">
                  <c:v>7388.1400000237536</c:v>
                </c:pt>
                <c:pt idx="17410">
                  <c:v>7388.160000023754</c:v>
                </c:pt>
                <c:pt idx="17411">
                  <c:v>7388.1800000237536</c:v>
                </c:pt>
                <c:pt idx="17412">
                  <c:v>7388.2000000237504</c:v>
                </c:pt>
                <c:pt idx="17413">
                  <c:v>7388.2200000237535</c:v>
                </c:pt>
                <c:pt idx="17414">
                  <c:v>7388.2400000237503</c:v>
                </c:pt>
                <c:pt idx="17415">
                  <c:v>7388.2600000237535</c:v>
                </c:pt>
                <c:pt idx="17416">
                  <c:v>7388.2800000237503</c:v>
                </c:pt>
                <c:pt idx="17417">
                  <c:v>7388.3000000237535</c:v>
                </c:pt>
                <c:pt idx="17418">
                  <c:v>7388.3200000237539</c:v>
                </c:pt>
                <c:pt idx="17419">
                  <c:v>7388.3400000237634</c:v>
                </c:pt>
                <c:pt idx="17420">
                  <c:v>7388.3600000237639</c:v>
                </c:pt>
                <c:pt idx="17421">
                  <c:v>7388.3800000237634</c:v>
                </c:pt>
                <c:pt idx="17422">
                  <c:v>7388.4000000237602</c:v>
                </c:pt>
                <c:pt idx="17423">
                  <c:v>7388.4200000237624</c:v>
                </c:pt>
                <c:pt idx="17424">
                  <c:v>7388.4400000237601</c:v>
                </c:pt>
                <c:pt idx="17425">
                  <c:v>7388.4600000237624</c:v>
                </c:pt>
                <c:pt idx="17426">
                  <c:v>7388.4800000237601</c:v>
                </c:pt>
                <c:pt idx="17427">
                  <c:v>7388.5000000237624</c:v>
                </c:pt>
                <c:pt idx="17428">
                  <c:v>7388.5200000237637</c:v>
                </c:pt>
                <c:pt idx="17429">
                  <c:v>7388.5400000237614</c:v>
                </c:pt>
                <c:pt idx="17430">
                  <c:v>7388.5600000237637</c:v>
                </c:pt>
                <c:pt idx="17431">
                  <c:v>7388.5800000237614</c:v>
                </c:pt>
                <c:pt idx="17432">
                  <c:v>7388.6000000237636</c:v>
                </c:pt>
                <c:pt idx="17433">
                  <c:v>7388.6200000237641</c:v>
                </c:pt>
                <c:pt idx="17434">
                  <c:v>7388.6400000237636</c:v>
                </c:pt>
                <c:pt idx="17435">
                  <c:v>7388.660000023764</c:v>
                </c:pt>
                <c:pt idx="17436">
                  <c:v>7388.6800000237636</c:v>
                </c:pt>
                <c:pt idx="17437">
                  <c:v>7388.7000000237604</c:v>
                </c:pt>
                <c:pt idx="17438">
                  <c:v>7388.7200000237635</c:v>
                </c:pt>
                <c:pt idx="17439">
                  <c:v>7388.7400000237603</c:v>
                </c:pt>
                <c:pt idx="17440">
                  <c:v>7388.7600000237635</c:v>
                </c:pt>
                <c:pt idx="17441">
                  <c:v>7388.7800000237603</c:v>
                </c:pt>
                <c:pt idx="17442">
                  <c:v>7388.8000000237735</c:v>
                </c:pt>
                <c:pt idx="17443">
                  <c:v>7388.8200000237739</c:v>
                </c:pt>
                <c:pt idx="17444">
                  <c:v>7388.8400000237734</c:v>
                </c:pt>
                <c:pt idx="17445">
                  <c:v>7388.8600000237739</c:v>
                </c:pt>
                <c:pt idx="17446">
                  <c:v>7388.8800000237734</c:v>
                </c:pt>
                <c:pt idx="17447">
                  <c:v>7388.9000000237702</c:v>
                </c:pt>
                <c:pt idx="17448">
                  <c:v>7388.9200000237724</c:v>
                </c:pt>
                <c:pt idx="17449">
                  <c:v>7388.9400000237702</c:v>
                </c:pt>
                <c:pt idx="17450">
                  <c:v>7388.9600000237724</c:v>
                </c:pt>
                <c:pt idx="17451">
                  <c:v>7388.9800000237701</c:v>
                </c:pt>
                <c:pt idx="17452">
                  <c:v>7389.0000000237724</c:v>
                </c:pt>
                <c:pt idx="17453">
                  <c:v>7389.0200000237737</c:v>
                </c:pt>
                <c:pt idx="17454">
                  <c:v>7389.0400000237714</c:v>
                </c:pt>
                <c:pt idx="17455">
                  <c:v>7389.0600000237737</c:v>
                </c:pt>
                <c:pt idx="17456">
                  <c:v>7389.0800000237714</c:v>
                </c:pt>
                <c:pt idx="17457">
                  <c:v>7389.1000000237736</c:v>
                </c:pt>
                <c:pt idx="17458">
                  <c:v>7389.1200000237741</c:v>
                </c:pt>
                <c:pt idx="17459">
                  <c:v>7389.1400000237736</c:v>
                </c:pt>
                <c:pt idx="17460">
                  <c:v>7389.160000023774</c:v>
                </c:pt>
                <c:pt idx="17461">
                  <c:v>7389.1800000237736</c:v>
                </c:pt>
                <c:pt idx="17462">
                  <c:v>7389.2000000237704</c:v>
                </c:pt>
                <c:pt idx="17463">
                  <c:v>7389.2200000237735</c:v>
                </c:pt>
                <c:pt idx="17464">
                  <c:v>7389.2400000237703</c:v>
                </c:pt>
                <c:pt idx="17465">
                  <c:v>7389.2600000237835</c:v>
                </c:pt>
                <c:pt idx="17466">
                  <c:v>7389.2800000237803</c:v>
                </c:pt>
                <c:pt idx="17467">
                  <c:v>7389.3000000237835</c:v>
                </c:pt>
                <c:pt idx="17468">
                  <c:v>7389.3200000237839</c:v>
                </c:pt>
                <c:pt idx="17469">
                  <c:v>7389.3400000237834</c:v>
                </c:pt>
                <c:pt idx="17470">
                  <c:v>7389.3600000237839</c:v>
                </c:pt>
                <c:pt idx="17471">
                  <c:v>7389.3800000237834</c:v>
                </c:pt>
                <c:pt idx="17472">
                  <c:v>7389.4000000237802</c:v>
                </c:pt>
                <c:pt idx="17473">
                  <c:v>7389.4200000237824</c:v>
                </c:pt>
                <c:pt idx="17474">
                  <c:v>7389.4400000237802</c:v>
                </c:pt>
                <c:pt idx="17475">
                  <c:v>7389.4600000237824</c:v>
                </c:pt>
                <c:pt idx="17476">
                  <c:v>7389.4800000237801</c:v>
                </c:pt>
                <c:pt idx="17477">
                  <c:v>7389.5000000237824</c:v>
                </c:pt>
                <c:pt idx="17478">
                  <c:v>7389.5200000237837</c:v>
                </c:pt>
                <c:pt idx="17479">
                  <c:v>7389.5400000237814</c:v>
                </c:pt>
                <c:pt idx="17480">
                  <c:v>7389.5600000237837</c:v>
                </c:pt>
                <c:pt idx="17481">
                  <c:v>7389.5800000237814</c:v>
                </c:pt>
                <c:pt idx="17482">
                  <c:v>7389.6000000237837</c:v>
                </c:pt>
                <c:pt idx="17483">
                  <c:v>7389.6200000237841</c:v>
                </c:pt>
                <c:pt idx="17484">
                  <c:v>7389.6400000237836</c:v>
                </c:pt>
                <c:pt idx="17485">
                  <c:v>7389.6600000237841</c:v>
                </c:pt>
                <c:pt idx="17486">
                  <c:v>7389.6800000237836</c:v>
                </c:pt>
                <c:pt idx="17487">
                  <c:v>7389.7000000237804</c:v>
                </c:pt>
                <c:pt idx="17488">
                  <c:v>7389.7200000237935</c:v>
                </c:pt>
                <c:pt idx="17489">
                  <c:v>7389.7400000237903</c:v>
                </c:pt>
                <c:pt idx="17490">
                  <c:v>7389.7600000237935</c:v>
                </c:pt>
                <c:pt idx="17491">
                  <c:v>7389.7800000237903</c:v>
                </c:pt>
                <c:pt idx="17492">
                  <c:v>7389.8000000237935</c:v>
                </c:pt>
                <c:pt idx="17493">
                  <c:v>7389.8200000237939</c:v>
                </c:pt>
                <c:pt idx="17494">
                  <c:v>7389.8400000237934</c:v>
                </c:pt>
                <c:pt idx="17495">
                  <c:v>7389.8600000237939</c:v>
                </c:pt>
                <c:pt idx="17496">
                  <c:v>7389.8800000237934</c:v>
                </c:pt>
                <c:pt idx="17497">
                  <c:v>7389.9000000237902</c:v>
                </c:pt>
                <c:pt idx="17498">
                  <c:v>7389.9200000237934</c:v>
                </c:pt>
                <c:pt idx="17499">
                  <c:v>7389.9400000237902</c:v>
                </c:pt>
                <c:pt idx="17500">
                  <c:v>7389.9600000237924</c:v>
                </c:pt>
                <c:pt idx="17501">
                  <c:v>7389.9800000237901</c:v>
                </c:pt>
                <c:pt idx="17502">
                  <c:v>7390.0000000237924</c:v>
                </c:pt>
                <c:pt idx="17503">
                  <c:v>7390.0200000237937</c:v>
                </c:pt>
                <c:pt idx="17504">
                  <c:v>7390.0400000237914</c:v>
                </c:pt>
                <c:pt idx="17505">
                  <c:v>7390.0600000237937</c:v>
                </c:pt>
                <c:pt idx="17506">
                  <c:v>7390.0800000237914</c:v>
                </c:pt>
                <c:pt idx="17507">
                  <c:v>7390.1000000237937</c:v>
                </c:pt>
                <c:pt idx="17508">
                  <c:v>7390.120000023795</c:v>
                </c:pt>
                <c:pt idx="17509">
                  <c:v>7390.1400000237936</c:v>
                </c:pt>
                <c:pt idx="17510">
                  <c:v>7390.1600000237941</c:v>
                </c:pt>
                <c:pt idx="17511">
                  <c:v>7390.1800000238036</c:v>
                </c:pt>
                <c:pt idx="17512">
                  <c:v>7390.2000000238004</c:v>
                </c:pt>
                <c:pt idx="17513">
                  <c:v>7390.2200000238035</c:v>
                </c:pt>
                <c:pt idx="17514">
                  <c:v>7390.2400000238003</c:v>
                </c:pt>
                <c:pt idx="17515">
                  <c:v>7390.2600000238035</c:v>
                </c:pt>
                <c:pt idx="17516">
                  <c:v>7390.2800000238003</c:v>
                </c:pt>
                <c:pt idx="17517">
                  <c:v>7390.3000000238035</c:v>
                </c:pt>
                <c:pt idx="17518">
                  <c:v>7390.3200000238039</c:v>
                </c:pt>
                <c:pt idx="17519">
                  <c:v>7390.3400000238034</c:v>
                </c:pt>
                <c:pt idx="17520">
                  <c:v>7390.3600000238039</c:v>
                </c:pt>
                <c:pt idx="17521">
                  <c:v>7390.3800000238034</c:v>
                </c:pt>
                <c:pt idx="17522">
                  <c:v>7390.4000000238002</c:v>
                </c:pt>
                <c:pt idx="17523">
                  <c:v>7390.4200000238034</c:v>
                </c:pt>
                <c:pt idx="17524">
                  <c:v>7390.4400000238002</c:v>
                </c:pt>
                <c:pt idx="17525">
                  <c:v>7390.4600000238024</c:v>
                </c:pt>
                <c:pt idx="17526">
                  <c:v>7390.4800000238001</c:v>
                </c:pt>
                <c:pt idx="17527">
                  <c:v>7390.5000000238024</c:v>
                </c:pt>
                <c:pt idx="17528">
                  <c:v>7390.5200000238037</c:v>
                </c:pt>
                <c:pt idx="17529">
                  <c:v>7390.5400000238014</c:v>
                </c:pt>
                <c:pt idx="17530">
                  <c:v>7390.5600000238037</c:v>
                </c:pt>
                <c:pt idx="17531">
                  <c:v>7390.5800000238014</c:v>
                </c:pt>
                <c:pt idx="17532">
                  <c:v>7390.6000000238037</c:v>
                </c:pt>
                <c:pt idx="17533">
                  <c:v>7390.6200000238141</c:v>
                </c:pt>
                <c:pt idx="17534">
                  <c:v>7390.6400000238136</c:v>
                </c:pt>
                <c:pt idx="17535">
                  <c:v>7390.6600000238141</c:v>
                </c:pt>
                <c:pt idx="17536">
                  <c:v>7390.6800000238136</c:v>
                </c:pt>
                <c:pt idx="17537">
                  <c:v>7390.7000000238104</c:v>
                </c:pt>
                <c:pt idx="17538">
                  <c:v>7390.7200000238136</c:v>
                </c:pt>
                <c:pt idx="17539">
                  <c:v>7390.7400000238104</c:v>
                </c:pt>
                <c:pt idx="17540">
                  <c:v>7390.7600000238135</c:v>
                </c:pt>
                <c:pt idx="17541">
                  <c:v>7390.7800000238103</c:v>
                </c:pt>
                <c:pt idx="17542">
                  <c:v>7390.8000000238135</c:v>
                </c:pt>
                <c:pt idx="17543">
                  <c:v>7390.8200000238139</c:v>
                </c:pt>
                <c:pt idx="17544">
                  <c:v>7390.8400000238134</c:v>
                </c:pt>
                <c:pt idx="17545">
                  <c:v>7390.8600000238139</c:v>
                </c:pt>
                <c:pt idx="17546">
                  <c:v>7390.8800000238134</c:v>
                </c:pt>
                <c:pt idx="17547">
                  <c:v>7390.9000000238102</c:v>
                </c:pt>
                <c:pt idx="17548">
                  <c:v>7390.9200000238134</c:v>
                </c:pt>
                <c:pt idx="17549">
                  <c:v>7390.9400000238102</c:v>
                </c:pt>
                <c:pt idx="17550">
                  <c:v>7390.9600000238124</c:v>
                </c:pt>
                <c:pt idx="17551">
                  <c:v>7390.9800000238101</c:v>
                </c:pt>
                <c:pt idx="17552">
                  <c:v>7391.0000000238124</c:v>
                </c:pt>
                <c:pt idx="17553">
                  <c:v>7391.0200000238137</c:v>
                </c:pt>
                <c:pt idx="17554">
                  <c:v>7391.0400000238114</c:v>
                </c:pt>
                <c:pt idx="17555">
                  <c:v>7391.0600000238137</c:v>
                </c:pt>
                <c:pt idx="17556">
                  <c:v>7391.0800000238214</c:v>
                </c:pt>
                <c:pt idx="17557">
                  <c:v>7391.1000000238237</c:v>
                </c:pt>
                <c:pt idx="17558">
                  <c:v>7391.1200000238241</c:v>
                </c:pt>
                <c:pt idx="17559">
                  <c:v>7391.1400000238236</c:v>
                </c:pt>
                <c:pt idx="17560">
                  <c:v>7391.1600000238241</c:v>
                </c:pt>
                <c:pt idx="17561">
                  <c:v>7391.1800000238236</c:v>
                </c:pt>
                <c:pt idx="17562">
                  <c:v>7391.2000000238204</c:v>
                </c:pt>
                <c:pt idx="17563">
                  <c:v>7391.2200000238236</c:v>
                </c:pt>
                <c:pt idx="17564">
                  <c:v>7391.2400000238204</c:v>
                </c:pt>
                <c:pt idx="17565">
                  <c:v>7391.2600000238235</c:v>
                </c:pt>
                <c:pt idx="17566">
                  <c:v>7391.2800000238203</c:v>
                </c:pt>
                <c:pt idx="17567">
                  <c:v>7391.3000000238235</c:v>
                </c:pt>
                <c:pt idx="17568">
                  <c:v>7391.3200000238239</c:v>
                </c:pt>
                <c:pt idx="17569">
                  <c:v>7391.3400000238234</c:v>
                </c:pt>
                <c:pt idx="17570">
                  <c:v>7391.3600000238239</c:v>
                </c:pt>
                <c:pt idx="17571">
                  <c:v>7391.3800000238234</c:v>
                </c:pt>
                <c:pt idx="17572">
                  <c:v>7391.4000000238202</c:v>
                </c:pt>
                <c:pt idx="17573">
                  <c:v>7391.4200000238234</c:v>
                </c:pt>
                <c:pt idx="17574">
                  <c:v>7391.4400000238202</c:v>
                </c:pt>
                <c:pt idx="17575">
                  <c:v>7391.4600000238224</c:v>
                </c:pt>
                <c:pt idx="17576">
                  <c:v>7391.4800000238201</c:v>
                </c:pt>
                <c:pt idx="17577">
                  <c:v>7391.5000000238324</c:v>
                </c:pt>
                <c:pt idx="17578">
                  <c:v>7391.5200000238237</c:v>
                </c:pt>
                <c:pt idx="17579">
                  <c:v>7391.5400000238324</c:v>
                </c:pt>
                <c:pt idx="17580">
                  <c:v>7391.5600000238337</c:v>
                </c:pt>
                <c:pt idx="17581">
                  <c:v>7391.5800000238314</c:v>
                </c:pt>
                <c:pt idx="17582">
                  <c:v>7391.6000000238337</c:v>
                </c:pt>
                <c:pt idx="17583">
                  <c:v>7391.6200000238341</c:v>
                </c:pt>
                <c:pt idx="17584">
                  <c:v>7391.6400000238336</c:v>
                </c:pt>
                <c:pt idx="17585">
                  <c:v>7391.6600000238341</c:v>
                </c:pt>
                <c:pt idx="17586">
                  <c:v>7391.6800000238336</c:v>
                </c:pt>
                <c:pt idx="17587">
                  <c:v>7391.7000000238304</c:v>
                </c:pt>
                <c:pt idx="17588">
                  <c:v>7391.7200000238336</c:v>
                </c:pt>
                <c:pt idx="17589">
                  <c:v>7391.7400000238304</c:v>
                </c:pt>
                <c:pt idx="17590">
                  <c:v>7391.7600000238335</c:v>
                </c:pt>
                <c:pt idx="17591">
                  <c:v>7391.7800000238303</c:v>
                </c:pt>
                <c:pt idx="17592">
                  <c:v>7391.8000000238335</c:v>
                </c:pt>
                <c:pt idx="17593">
                  <c:v>7391.8200000238339</c:v>
                </c:pt>
                <c:pt idx="17594">
                  <c:v>7391.8400000238335</c:v>
                </c:pt>
                <c:pt idx="17595">
                  <c:v>7391.8600000238339</c:v>
                </c:pt>
                <c:pt idx="17596">
                  <c:v>7391.8800000238334</c:v>
                </c:pt>
                <c:pt idx="17597">
                  <c:v>7391.9000000238302</c:v>
                </c:pt>
                <c:pt idx="17598">
                  <c:v>7391.9200000238334</c:v>
                </c:pt>
                <c:pt idx="17599">
                  <c:v>7391.9400000238302</c:v>
                </c:pt>
                <c:pt idx="17600">
                  <c:v>7391.9600000238424</c:v>
                </c:pt>
                <c:pt idx="17601">
                  <c:v>7391.9800000238301</c:v>
                </c:pt>
                <c:pt idx="17602">
                  <c:v>7392.0000000238324</c:v>
                </c:pt>
                <c:pt idx="17603">
                  <c:v>7392.0200000238437</c:v>
                </c:pt>
                <c:pt idx="17604">
                  <c:v>7392.0400000238424</c:v>
                </c:pt>
                <c:pt idx="17605">
                  <c:v>7392.0600000238437</c:v>
                </c:pt>
                <c:pt idx="17606">
                  <c:v>7392.0800000238414</c:v>
                </c:pt>
                <c:pt idx="17607">
                  <c:v>7392.1000000238437</c:v>
                </c:pt>
                <c:pt idx="17608">
                  <c:v>7392.1200000238441</c:v>
                </c:pt>
                <c:pt idx="17609">
                  <c:v>7392.1400000238436</c:v>
                </c:pt>
                <c:pt idx="17610">
                  <c:v>7392.1600000238441</c:v>
                </c:pt>
                <c:pt idx="17611">
                  <c:v>7392.1800000238436</c:v>
                </c:pt>
                <c:pt idx="17612">
                  <c:v>7392.2000000238404</c:v>
                </c:pt>
                <c:pt idx="17613">
                  <c:v>7392.2200000238436</c:v>
                </c:pt>
                <c:pt idx="17614">
                  <c:v>7392.2400000238404</c:v>
                </c:pt>
                <c:pt idx="17615">
                  <c:v>7392.2600000238435</c:v>
                </c:pt>
                <c:pt idx="17616">
                  <c:v>7392.2800000238403</c:v>
                </c:pt>
                <c:pt idx="17617">
                  <c:v>7392.3000000238435</c:v>
                </c:pt>
                <c:pt idx="17618">
                  <c:v>7392.3200000238439</c:v>
                </c:pt>
                <c:pt idx="17619">
                  <c:v>7392.3400000238435</c:v>
                </c:pt>
                <c:pt idx="17620">
                  <c:v>7392.3600000238439</c:v>
                </c:pt>
                <c:pt idx="17621">
                  <c:v>7392.3800000238434</c:v>
                </c:pt>
                <c:pt idx="17622">
                  <c:v>7392.4000000238402</c:v>
                </c:pt>
                <c:pt idx="17623">
                  <c:v>7392.4200000238434</c:v>
                </c:pt>
                <c:pt idx="17624">
                  <c:v>7392.4400000238402</c:v>
                </c:pt>
                <c:pt idx="17625">
                  <c:v>7392.4600000238424</c:v>
                </c:pt>
                <c:pt idx="17626">
                  <c:v>7392.4800000238502</c:v>
                </c:pt>
                <c:pt idx="17627">
                  <c:v>7392.5000000238524</c:v>
                </c:pt>
                <c:pt idx="17628">
                  <c:v>7392.5200000238538</c:v>
                </c:pt>
                <c:pt idx="17629">
                  <c:v>7392.5400000238524</c:v>
                </c:pt>
                <c:pt idx="17630">
                  <c:v>7392.5600000238537</c:v>
                </c:pt>
                <c:pt idx="17631">
                  <c:v>7392.5800000238514</c:v>
                </c:pt>
                <c:pt idx="17632">
                  <c:v>7392.6000000238537</c:v>
                </c:pt>
                <c:pt idx="17633">
                  <c:v>7392.6200000238541</c:v>
                </c:pt>
                <c:pt idx="17634">
                  <c:v>7392.6400000238536</c:v>
                </c:pt>
                <c:pt idx="17635">
                  <c:v>7392.6600000238541</c:v>
                </c:pt>
                <c:pt idx="17636">
                  <c:v>7392.6800000238536</c:v>
                </c:pt>
                <c:pt idx="17637">
                  <c:v>7392.7000000238504</c:v>
                </c:pt>
                <c:pt idx="17638">
                  <c:v>7392.7200000238536</c:v>
                </c:pt>
                <c:pt idx="17639">
                  <c:v>7392.7400000238504</c:v>
                </c:pt>
                <c:pt idx="17640">
                  <c:v>7392.7600000238535</c:v>
                </c:pt>
                <c:pt idx="17641">
                  <c:v>7392.7800000238503</c:v>
                </c:pt>
                <c:pt idx="17642">
                  <c:v>7392.8000000238535</c:v>
                </c:pt>
                <c:pt idx="17643">
                  <c:v>7392.8200000238539</c:v>
                </c:pt>
                <c:pt idx="17644">
                  <c:v>7392.8400000238535</c:v>
                </c:pt>
                <c:pt idx="17645">
                  <c:v>7392.8600000238539</c:v>
                </c:pt>
                <c:pt idx="17646">
                  <c:v>7392.8800000238534</c:v>
                </c:pt>
                <c:pt idx="17647">
                  <c:v>7392.9000000238502</c:v>
                </c:pt>
                <c:pt idx="17648">
                  <c:v>7392.9200000238634</c:v>
                </c:pt>
                <c:pt idx="17649">
                  <c:v>7392.9400000238602</c:v>
                </c:pt>
                <c:pt idx="17650">
                  <c:v>7392.9600000238624</c:v>
                </c:pt>
                <c:pt idx="17651">
                  <c:v>7392.9800000238602</c:v>
                </c:pt>
                <c:pt idx="17652">
                  <c:v>7393.0000000238624</c:v>
                </c:pt>
                <c:pt idx="17653">
                  <c:v>7393.0200000238638</c:v>
                </c:pt>
                <c:pt idx="17654">
                  <c:v>7393.0400000238624</c:v>
                </c:pt>
                <c:pt idx="17655">
                  <c:v>7393.0600000238637</c:v>
                </c:pt>
                <c:pt idx="17656">
                  <c:v>7393.0800000238614</c:v>
                </c:pt>
                <c:pt idx="17657">
                  <c:v>7393.1000000238637</c:v>
                </c:pt>
                <c:pt idx="17658">
                  <c:v>7393.1200000238641</c:v>
                </c:pt>
                <c:pt idx="17659">
                  <c:v>7393.1400000238636</c:v>
                </c:pt>
                <c:pt idx="17660">
                  <c:v>7393.1600000238641</c:v>
                </c:pt>
                <c:pt idx="17661">
                  <c:v>7393.1800000238636</c:v>
                </c:pt>
                <c:pt idx="17662">
                  <c:v>7393.2000000238604</c:v>
                </c:pt>
                <c:pt idx="17663">
                  <c:v>7393.2200000238636</c:v>
                </c:pt>
                <c:pt idx="17664">
                  <c:v>7393.2400000238604</c:v>
                </c:pt>
                <c:pt idx="17665">
                  <c:v>7393.2600000238635</c:v>
                </c:pt>
                <c:pt idx="17666">
                  <c:v>7393.2800000238603</c:v>
                </c:pt>
                <c:pt idx="17667">
                  <c:v>7393.3000000238635</c:v>
                </c:pt>
                <c:pt idx="17668">
                  <c:v>7393.3200000238639</c:v>
                </c:pt>
                <c:pt idx="17669">
                  <c:v>7393.3400000238635</c:v>
                </c:pt>
                <c:pt idx="17670">
                  <c:v>7393.3600000238639</c:v>
                </c:pt>
                <c:pt idx="17671">
                  <c:v>7393.3800000238734</c:v>
                </c:pt>
                <c:pt idx="17672">
                  <c:v>7393.4000000238702</c:v>
                </c:pt>
                <c:pt idx="17673">
                  <c:v>7393.4200000238734</c:v>
                </c:pt>
                <c:pt idx="17674">
                  <c:v>7393.4400000238702</c:v>
                </c:pt>
                <c:pt idx="17675">
                  <c:v>7393.4600000238734</c:v>
                </c:pt>
                <c:pt idx="17676">
                  <c:v>7393.4800000238702</c:v>
                </c:pt>
                <c:pt idx="17677">
                  <c:v>7393.5000000238724</c:v>
                </c:pt>
                <c:pt idx="17678">
                  <c:v>7393.5200000238738</c:v>
                </c:pt>
                <c:pt idx="17679">
                  <c:v>7393.5400000238724</c:v>
                </c:pt>
                <c:pt idx="17680">
                  <c:v>7393.5600000238737</c:v>
                </c:pt>
                <c:pt idx="17681">
                  <c:v>7393.5800000238714</c:v>
                </c:pt>
                <c:pt idx="17682">
                  <c:v>7393.6000000238737</c:v>
                </c:pt>
                <c:pt idx="17683">
                  <c:v>7393.6200000238741</c:v>
                </c:pt>
                <c:pt idx="17684">
                  <c:v>7393.6400000238737</c:v>
                </c:pt>
                <c:pt idx="17685">
                  <c:v>7393.660000023875</c:v>
                </c:pt>
                <c:pt idx="17686">
                  <c:v>7393.6800000238736</c:v>
                </c:pt>
                <c:pt idx="17687">
                  <c:v>7393.7000000238704</c:v>
                </c:pt>
                <c:pt idx="17688">
                  <c:v>7393.7200000238736</c:v>
                </c:pt>
                <c:pt idx="17689">
                  <c:v>7393.7400000238704</c:v>
                </c:pt>
                <c:pt idx="17690">
                  <c:v>7393.7600000238735</c:v>
                </c:pt>
                <c:pt idx="17691">
                  <c:v>7393.7800000238703</c:v>
                </c:pt>
                <c:pt idx="17692">
                  <c:v>7393.8000000238735</c:v>
                </c:pt>
                <c:pt idx="17693">
                  <c:v>7393.8200000238739</c:v>
                </c:pt>
                <c:pt idx="17694">
                  <c:v>7393.8400000238835</c:v>
                </c:pt>
                <c:pt idx="17695">
                  <c:v>7393.8600000238839</c:v>
                </c:pt>
                <c:pt idx="17696">
                  <c:v>7393.8800000238834</c:v>
                </c:pt>
                <c:pt idx="17697">
                  <c:v>7393.9000000238802</c:v>
                </c:pt>
                <c:pt idx="17698">
                  <c:v>7393.9200000238834</c:v>
                </c:pt>
                <c:pt idx="17699">
                  <c:v>7393.9400000238802</c:v>
                </c:pt>
                <c:pt idx="17700">
                  <c:v>7393.9600000238834</c:v>
                </c:pt>
                <c:pt idx="17701">
                  <c:v>7393.9800000238802</c:v>
                </c:pt>
                <c:pt idx="17702">
                  <c:v>7394.0000000238824</c:v>
                </c:pt>
                <c:pt idx="17703">
                  <c:v>7394.0200000238838</c:v>
                </c:pt>
                <c:pt idx="17704">
                  <c:v>7394.0400000238824</c:v>
                </c:pt>
                <c:pt idx="17705">
                  <c:v>7394.0600000238837</c:v>
                </c:pt>
                <c:pt idx="17706">
                  <c:v>7394.0800000238814</c:v>
                </c:pt>
                <c:pt idx="17707">
                  <c:v>7394.1000000238837</c:v>
                </c:pt>
                <c:pt idx="17708">
                  <c:v>7394.1200000238841</c:v>
                </c:pt>
                <c:pt idx="17709">
                  <c:v>7394.1400000238837</c:v>
                </c:pt>
                <c:pt idx="17710">
                  <c:v>7394.1600000238841</c:v>
                </c:pt>
                <c:pt idx="17711">
                  <c:v>7394.1800000238836</c:v>
                </c:pt>
                <c:pt idx="17712">
                  <c:v>7394.2000000238804</c:v>
                </c:pt>
                <c:pt idx="17713">
                  <c:v>7394.2200000238836</c:v>
                </c:pt>
                <c:pt idx="17714">
                  <c:v>7394.2400000238804</c:v>
                </c:pt>
                <c:pt idx="17715">
                  <c:v>7394.2600000238835</c:v>
                </c:pt>
                <c:pt idx="17716">
                  <c:v>7394.2800000238803</c:v>
                </c:pt>
                <c:pt idx="17717">
                  <c:v>7394.3000000238935</c:v>
                </c:pt>
                <c:pt idx="17718">
                  <c:v>7394.320000023894</c:v>
                </c:pt>
                <c:pt idx="17719">
                  <c:v>7394.3400000238935</c:v>
                </c:pt>
                <c:pt idx="17720">
                  <c:v>7394.3600000238939</c:v>
                </c:pt>
                <c:pt idx="17721">
                  <c:v>7394.3800000238934</c:v>
                </c:pt>
                <c:pt idx="17722">
                  <c:v>7394.4000000238902</c:v>
                </c:pt>
                <c:pt idx="17723">
                  <c:v>7394.4200000238934</c:v>
                </c:pt>
                <c:pt idx="17724">
                  <c:v>7394.4400000238902</c:v>
                </c:pt>
                <c:pt idx="17725">
                  <c:v>7394.4600000238934</c:v>
                </c:pt>
                <c:pt idx="17726">
                  <c:v>7394.4800000238902</c:v>
                </c:pt>
                <c:pt idx="17727">
                  <c:v>7394.5000000238924</c:v>
                </c:pt>
                <c:pt idx="17728">
                  <c:v>7394.5200000238938</c:v>
                </c:pt>
                <c:pt idx="17729">
                  <c:v>7394.5400000238924</c:v>
                </c:pt>
                <c:pt idx="17730">
                  <c:v>7394.5600000238937</c:v>
                </c:pt>
                <c:pt idx="17731">
                  <c:v>7394.5800000238914</c:v>
                </c:pt>
                <c:pt idx="17732">
                  <c:v>7394.6000000238937</c:v>
                </c:pt>
                <c:pt idx="17733">
                  <c:v>7394.6200000238941</c:v>
                </c:pt>
                <c:pt idx="17734">
                  <c:v>7394.6400000238937</c:v>
                </c:pt>
                <c:pt idx="17735">
                  <c:v>7394.6600000238941</c:v>
                </c:pt>
                <c:pt idx="17736">
                  <c:v>7394.6800000238936</c:v>
                </c:pt>
                <c:pt idx="17737">
                  <c:v>7394.7000000238904</c:v>
                </c:pt>
                <c:pt idx="17738">
                  <c:v>7394.7200000238936</c:v>
                </c:pt>
                <c:pt idx="17739">
                  <c:v>7394.7400000238904</c:v>
                </c:pt>
                <c:pt idx="17740">
                  <c:v>7394.7600000239036</c:v>
                </c:pt>
                <c:pt idx="17741">
                  <c:v>7394.7800000239004</c:v>
                </c:pt>
                <c:pt idx="17742">
                  <c:v>7394.8000000239035</c:v>
                </c:pt>
                <c:pt idx="17743">
                  <c:v>7394.820000023904</c:v>
                </c:pt>
                <c:pt idx="17744">
                  <c:v>7394.8400000239035</c:v>
                </c:pt>
                <c:pt idx="17745">
                  <c:v>7394.8600000239039</c:v>
                </c:pt>
                <c:pt idx="17746">
                  <c:v>7394.8800000239034</c:v>
                </c:pt>
                <c:pt idx="17747">
                  <c:v>7394.9000000239002</c:v>
                </c:pt>
                <c:pt idx="17748">
                  <c:v>7394.9200000239034</c:v>
                </c:pt>
                <c:pt idx="17749">
                  <c:v>7394.9400000239002</c:v>
                </c:pt>
                <c:pt idx="17750">
                  <c:v>7394.9600000239034</c:v>
                </c:pt>
                <c:pt idx="17751">
                  <c:v>7394.9800000239002</c:v>
                </c:pt>
                <c:pt idx="17752">
                  <c:v>7395.0000000239024</c:v>
                </c:pt>
                <c:pt idx="17753">
                  <c:v>7395.0200000239038</c:v>
                </c:pt>
                <c:pt idx="17754">
                  <c:v>7395.0400000239024</c:v>
                </c:pt>
                <c:pt idx="17755">
                  <c:v>7395.0600000239037</c:v>
                </c:pt>
                <c:pt idx="17756">
                  <c:v>7395.0800000239014</c:v>
                </c:pt>
                <c:pt idx="17757">
                  <c:v>7395.1000000239037</c:v>
                </c:pt>
                <c:pt idx="17758">
                  <c:v>7395.1200000239041</c:v>
                </c:pt>
                <c:pt idx="17759">
                  <c:v>7395.1400000239037</c:v>
                </c:pt>
                <c:pt idx="17760">
                  <c:v>7395.1600000239041</c:v>
                </c:pt>
                <c:pt idx="17761">
                  <c:v>7395.1800000239036</c:v>
                </c:pt>
                <c:pt idx="17762">
                  <c:v>7395.2000000239004</c:v>
                </c:pt>
                <c:pt idx="17763">
                  <c:v>7395.2200000239136</c:v>
                </c:pt>
                <c:pt idx="17764">
                  <c:v>7395.2400000239104</c:v>
                </c:pt>
                <c:pt idx="17765">
                  <c:v>7395.2600000239136</c:v>
                </c:pt>
                <c:pt idx="17766">
                  <c:v>7395.2800000239104</c:v>
                </c:pt>
                <c:pt idx="17767">
                  <c:v>7395.3000000239135</c:v>
                </c:pt>
                <c:pt idx="17768">
                  <c:v>7395.320000023914</c:v>
                </c:pt>
                <c:pt idx="17769">
                  <c:v>7395.3400000239135</c:v>
                </c:pt>
                <c:pt idx="17770">
                  <c:v>7395.3600000239139</c:v>
                </c:pt>
                <c:pt idx="17771">
                  <c:v>7395.3800000239135</c:v>
                </c:pt>
                <c:pt idx="17772">
                  <c:v>7395.4000000239103</c:v>
                </c:pt>
                <c:pt idx="17773">
                  <c:v>7395.4200000239134</c:v>
                </c:pt>
                <c:pt idx="17774">
                  <c:v>7395.4400000239102</c:v>
                </c:pt>
                <c:pt idx="17775">
                  <c:v>7395.4600000239134</c:v>
                </c:pt>
                <c:pt idx="17776">
                  <c:v>7395.4800000239102</c:v>
                </c:pt>
                <c:pt idx="17777">
                  <c:v>7395.5000000239124</c:v>
                </c:pt>
                <c:pt idx="17778">
                  <c:v>7395.5200000239138</c:v>
                </c:pt>
                <c:pt idx="17779">
                  <c:v>7395.5400000239124</c:v>
                </c:pt>
                <c:pt idx="17780">
                  <c:v>7395.5600000239137</c:v>
                </c:pt>
                <c:pt idx="17781">
                  <c:v>7395.5800000239124</c:v>
                </c:pt>
                <c:pt idx="17782">
                  <c:v>7395.6000000239137</c:v>
                </c:pt>
                <c:pt idx="17783">
                  <c:v>7395.6200000239141</c:v>
                </c:pt>
                <c:pt idx="17784">
                  <c:v>7395.6400000239137</c:v>
                </c:pt>
                <c:pt idx="17785">
                  <c:v>7395.6600000239241</c:v>
                </c:pt>
                <c:pt idx="17786">
                  <c:v>7395.6800000239236</c:v>
                </c:pt>
                <c:pt idx="17787">
                  <c:v>7395.7000000239204</c:v>
                </c:pt>
                <c:pt idx="17788">
                  <c:v>7395.7200000239236</c:v>
                </c:pt>
                <c:pt idx="17789">
                  <c:v>7395.7400000239204</c:v>
                </c:pt>
                <c:pt idx="17790">
                  <c:v>7395.7600000239236</c:v>
                </c:pt>
                <c:pt idx="17791">
                  <c:v>7395.7800000239204</c:v>
                </c:pt>
                <c:pt idx="17792">
                  <c:v>7395.8000000239235</c:v>
                </c:pt>
                <c:pt idx="17793">
                  <c:v>7395.820000023924</c:v>
                </c:pt>
                <c:pt idx="17794">
                  <c:v>7395.8400000239235</c:v>
                </c:pt>
                <c:pt idx="17795">
                  <c:v>7395.8600000239239</c:v>
                </c:pt>
                <c:pt idx="17796">
                  <c:v>7395.8800000239235</c:v>
                </c:pt>
                <c:pt idx="17797">
                  <c:v>7395.9000000239203</c:v>
                </c:pt>
                <c:pt idx="17798">
                  <c:v>7395.9200000239234</c:v>
                </c:pt>
                <c:pt idx="17799">
                  <c:v>7395.9400000239202</c:v>
                </c:pt>
                <c:pt idx="17800">
                  <c:v>7395.9600000239234</c:v>
                </c:pt>
                <c:pt idx="17801">
                  <c:v>7395.9800000239202</c:v>
                </c:pt>
                <c:pt idx="17802">
                  <c:v>7396.0000000239224</c:v>
                </c:pt>
                <c:pt idx="17803">
                  <c:v>7396.0200000239238</c:v>
                </c:pt>
                <c:pt idx="17804">
                  <c:v>7396.0400000239224</c:v>
                </c:pt>
                <c:pt idx="17805">
                  <c:v>7396.0600000239237</c:v>
                </c:pt>
                <c:pt idx="17806">
                  <c:v>7396.0800000239224</c:v>
                </c:pt>
                <c:pt idx="17807">
                  <c:v>7396.1000000239237</c:v>
                </c:pt>
                <c:pt idx="17808">
                  <c:v>7396.1200000239342</c:v>
                </c:pt>
                <c:pt idx="17809">
                  <c:v>7396.1400000239337</c:v>
                </c:pt>
                <c:pt idx="17810">
                  <c:v>7396.1600000239341</c:v>
                </c:pt>
                <c:pt idx="17811">
                  <c:v>7396.1800000239336</c:v>
                </c:pt>
                <c:pt idx="17812">
                  <c:v>7396.2000000239304</c:v>
                </c:pt>
                <c:pt idx="17813">
                  <c:v>7396.2200000239336</c:v>
                </c:pt>
                <c:pt idx="17814">
                  <c:v>7396.2400000239304</c:v>
                </c:pt>
                <c:pt idx="17815">
                  <c:v>7396.2600000239336</c:v>
                </c:pt>
                <c:pt idx="17816">
                  <c:v>7396.2800000239304</c:v>
                </c:pt>
                <c:pt idx="17817">
                  <c:v>7396.3000000239335</c:v>
                </c:pt>
                <c:pt idx="17818">
                  <c:v>7396.320000023934</c:v>
                </c:pt>
                <c:pt idx="17819">
                  <c:v>7396.3400000239335</c:v>
                </c:pt>
                <c:pt idx="17820">
                  <c:v>7396.3600000239339</c:v>
                </c:pt>
                <c:pt idx="17821">
                  <c:v>7396.3800000239335</c:v>
                </c:pt>
                <c:pt idx="17822">
                  <c:v>7396.4000000239303</c:v>
                </c:pt>
                <c:pt idx="17823">
                  <c:v>7396.4200000239334</c:v>
                </c:pt>
                <c:pt idx="17824">
                  <c:v>7396.4400000239302</c:v>
                </c:pt>
                <c:pt idx="17825">
                  <c:v>7396.4600000239334</c:v>
                </c:pt>
                <c:pt idx="17826">
                  <c:v>7396.4800000239302</c:v>
                </c:pt>
                <c:pt idx="17827">
                  <c:v>7396.5000000239324</c:v>
                </c:pt>
                <c:pt idx="17828">
                  <c:v>7396.5200000239338</c:v>
                </c:pt>
                <c:pt idx="17829">
                  <c:v>7396.5400000239424</c:v>
                </c:pt>
                <c:pt idx="17830">
                  <c:v>7396.5600000239338</c:v>
                </c:pt>
                <c:pt idx="17831">
                  <c:v>7396.5800000239424</c:v>
                </c:pt>
                <c:pt idx="17832">
                  <c:v>7396.6000000239437</c:v>
                </c:pt>
                <c:pt idx="17833">
                  <c:v>7396.6200000239442</c:v>
                </c:pt>
                <c:pt idx="17834">
                  <c:v>7396.6400000239437</c:v>
                </c:pt>
                <c:pt idx="17835">
                  <c:v>7396.6600000239441</c:v>
                </c:pt>
                <c:pt idx="17836">
                  <c:v>7396.6800000239436</c:v>
                </c:pt>
                <c:pt idx="17837">
                  <c:v>7396.7000000239404</c:v>
                </c:pt>
                <c:pt idx="17838">
                  <c:v>7396.7200000239436</c:v>
                </c:pt>
                <c:pt idx="17839">
                  <c:v>7396.7400000239404</c:v>
                </c:pt>
                <c:pt idx="17840">
                  <c:v>7396.7600000239436</c:v>
                </c:pt>
                <c:pt idx="17841">
                  <c:v>7396.7800000239404</c:v>
                </c:pt>
                <c:pt idx="17842">
                  <c:v>7396.8000000239435</c:v>
                </c:pt>
                <c:pt idx="17843">
                  <c:v>7396.820000023944</c:v>
                </c:pt>
                <c:pt idx="17844">
                  <c:v>7396.8400000239435</c:v>
                </c:pt>
                <c:pt idx="17845">
                  <c:v>7396.8600000239439</c:v>
                </c:pt>
                <c:pt idx="17846">
                  <c:v>7396.8800000239435</c:v>
                </c:pt>
                <c:pt idx="17847">
                  <c:v>7396.9000000239403</c:v>
                </c:pt>
                <c:pt idx="17848">
                  <c:v>7396.9200000239434</c:v>
                </c:pt>
                <c:pt idx="17849">
                  <c:v>7396.9400000239402</c:v>
                </c:pt>
                <c:pt idx="17850">
                  <c:v>7396.9600000239434</c:v>
                </c:pt>
                <c:pt idx="17851">
                  <c:v>7396.9800000239402</c:v>
                </c:pt>
                <c:pt idx="17852">
                  <c:v>7397.0000000239424</c:v>
                </c:pt>
                <c:pt idx="17853">
                  <c:v>7397.0200000239438</c:v>
                </c:pt>
                <c:pt idx="17854">
                  <c:v>7397.0400000239424</c:v>
                </c:pt>
                <c:pt idx="17855">
                  <c:v>7397.0600000239538</c:v>
                </c:pt>
                <c:pt idx="17856">
                  <c:v>7397.0800000239524</c:v>
                </c:pt>
                <c:pt idx="17857">
                  <c:v>7397.1000000239537</c:v>
                </c:pt>
                <c:pt idx="17858">
                  <c:v>7397.1200000239542</c:v>
                </c:pt>
                <c:pt idx="17859">
                  <c:v>7397.1400000239537</c:v>
                </c:pt>
                <c:pt idx="17860">
                  <c:v>7397.1600000239541</c:v>
                </c:pt>
                <c:pt idx="17861">
                  <c:v>7397.1800000239537</c:v>
                </c:pt>
                <c:pt idx="17862">
                  <c:v>7397.2000000239514</c:v>
                </c:pt>
                <c:pt idx="17863">
                  <c:v>7397.2200000239536</c:v>
                </c:pt>
                <c:pt idx="17864">
                  <c:v>7397.2400000239504</c:v>
                </c:pt>
                <c:pt idx="17865">
                  <c:v>7397.2600000239536</c:v>
                </c:pt>
                <c:pt idx="17866">
                  <c:v>7397.2800000239504</c:v>
                </c:pt>
                <c:pt idx="17867">
                  <c:v>7397.3000000239535</c:v>
                </c:pt>
                <c:pt idx="17868">
                  <c:v>7397.320000023954</c:v>
                </c:pt>
                <c:pt idx="17869">
                  <c:v>7397.3400000239535</c:v>
                </c:pt>
                <c:pt idx="17870">
                  <c:v>7397.3600000239539</c:v>
                </c:pt>
                <c:pt idx="17871">
                  <c:v>7397.3800000239535</c:v>
                </c:pt>
                <c:pt idx="17872">
                  <c:v>7397.4000000239503</c:v>
                </c:pt>
                <c:pt idx="17873">
                  <c:v>7397.4200000239534</c:v>
                </c:pt>
                <c:pt idx="17874">
                  <c:v>7397.4400000239502</c:v>
                </c:pt>
                <c:pt idx="17875">
                  <c:v>7397.4600000239534</c:v>
                </c:pt>
                <c:pt idx="17876">
                  <c:v>7397.4800000239502</c:v>
                </c:pt>
                <c:pt idx="17877">
                  <c:v>7397.5000000239534</c:v>
                </c:pt>
                <c:pt idx="17878">
                  <c:v>7397.5200000239638</c:v>
                </c:pt>
                <c:pt idx="17879">
                  <c:v>7397.5400000239624</c:v>
                </c:pt>
                <c:pt idx="17880">
                  <c:v>7397.5600000239638</c:v>
                </c:pt>
                <c:pt idx="17881">
                  <c:v>7397.5800000239624</c:v>
                </c:pt>
                <c:pt idx="17882">
                  <c:v>7397.6000000239637</c:v>
                </c:pt>
                <c:pt idx="17883">
                  <c:v>7397.6200000239642</c:v>
                </c:pt>
                <c:pt idx="17884">
                  <c:v>7397.6400000239637</c:v>
                </c:pt>
                <c:pt idx="17885">
                  <c:v>7397.6600000239641</c:v>
                </c:pt>
                <c:pt idx="17886">
                  <c:v>7397.6800000239637</c:v>
                </c:pt>
                <c:pt idx="17887">
                  <c:v>7397.7000000239614</c:v>
                </c:pt>
                <c:pt idx="17888">
                  <c:v>7397.7200000239636</c:v>
                </c:pt>
                <c:pt idx="17889">
                  <c:v>7397.7400000239604</c:v>
                </c:pt>
                <c:pt idx="17890">
                  <c:v>7397.7600000239636</c:v>
                </c:pt>
                <c:pt idx="17891">
                  <c:v>7397.7800000239604</c:v>
                </c:pt>
                <c:pt idx="17892">
                  <c:v>7397.8000000239635</c:v>
                </c:pt>
                <c:pt idx="17893">
                  <c:v>7397.820000023964</c:v>
                </c:pt>
                <c:pt idx="17894">
                  <c:v>7397.8400000239635</c:v>
                </c:pt>
                <c:pt idx="17895">
                  <c:v>7397.8600000239639</c:v>
                </c:pt>
                <c:pt idx="17896">
                  <c:v>7397.8800000239635</c:v>
                </c:pt>
                <c:pt idx="17897">
                  <c:v>7397.9000000239603</c:v>
                </c:pt>
                <c:pt idx="17898">
                  <c:v>7397.9200000239634</c:v>
                </c:pt>
                <c:pt idx="17899">
                  <c:v>7397.9400000239602</c:v>
                </c:pt>
                <c:pt idx="17900">
                  <c:v>7397.9600000239734</c:v>
                </c:pt>
                <c:pt idx="17901">
                  <c:v>7397.9800000239702</c:v>
                </c:pt>
                <c:pt idx="17902">
                  <c:v>7398.0000000239734</c:v>
                </c:pt>
                <c:pt idx="17903">
                  <c:v>7398.0200000239738</c:v>
                </c:pt>
                <c:pt idx="17904">
                  <c:v>7398.0400000239724</c:v>
                </c:pt>
                <c:pt idx="17905">
                  <c:v>7398.0600000239738</c:v>
                </c:pt>
                <c:pt idx="17906">
                  <c:v>7398.0800000239724</c:v>
                </c:pt>
                <c:pt idx="17907">
                  <c:v>7398.1000000239737</c:v>
                </c:pt>
                <c:pt idx="17908">
                  <c:v>7398.1200000239742</c:v>
                </c:pt>
                <c:pt idx="17909">
                  <c:v>7398.1400000239737</c:v>
                </c:pt>
                <c:pt idx="17910">
                  <c:v>7398.1600000239741</c:v>
                </c:pt>
                <c:pt idx="17911">
                  <c:v>7398.1800000239737</c:v>
                </c:pt>
                <c:pt idx="17912">
                  <c:v>7398.2000000239714</c:v>
                </c:pt>
                <c:pt idx="17913">
                  <c:v>7398.2200000239736</c:v>
                </c:pt>
                <c:pt idx="17914">
                  <c:v>7398.2400000239704</c:v>
                </c:pt>
                <c:pt idx="17915">
                  <c:v>7398.2600000239736</c:v>
                </c:pt>
                <c:pt idx="17916">
                  <c:v>7398.2800000239704</c:v>
                </c:pt>
                <c:pt idx="17917">
                  <c:v>7398.3000000239736</c:v>
                </c:pt>
                <c:pt idx="17918">
                  <c:v>7398.320000023974</c:v>
                </c:pt>
                <c:pt idx="17919">
                  <c:v>7398.3400000239735</c:v>
                </c:pt>
                <c:pt idx="17920">
                  <c:v>7398.360000023974</c:v>
                </c:pt>
                <c:pt idx="17921">
                  <c:v>7398.3800000239735</c:v>
                </c:pt>
                <c:pt idx="17922">
                  <c:v>7398.4000000239703</c:v>
                </c:pt>
                <c:pt idx="17923">
                  <c:v>7398.4200000239834</c:v>
                </c:pt>
                <c:pt idx="17924">
                  <c:v>7398.4400000239802</c:v>
                </c:pt>
                <c:pt idx="17925">
                  <c:v>7398.4600000239834</c:v>
                </c:pt>
                <c:pt idx="17926">
                  <c:v>7398.4800000239802</c:v>
                </c:pt>
                <c:pt idx="17927">
                  <c:v>7398.5000000239834</c:v>
                </c:pt>
                <c:pt idx="17928">
                  <c:v>7398.5200000239838</c:v>
                </c:pt>
                <c:pt idx="17929">
                  <c:v>7398.5400000239824</c:v>
                </c:pt>
                <c:pt idx="17930">
                  <c:v>7398.5600000239838</c:v>
                </c:pt>
                <c:pt idx="17931">
                  <c:v>7398.5800000239824</c:v>
                </c:pt>
                <c:pt idx="17932">
                  <c:v>7398.6000000239837</c:v>
                </c:pt>
                <c:pt idx="17933">
                  <c:v>7398.6200000239842</c:v>
                </c:pt>
                <c:pt idx="17934">
                  <c:v>7398.6400000239837</c:v>
                </c:pt>
                <c:pt idx="17935">
                  <c:v>7398.6600000239841</c:v>
                </c:pt>
                <c:pt idx="17936">
                  <c:v>7398.6800000239837</c:v>
                </c:pt>
                <c:pt idx="17937">
                  <c:v>7398.7000000239814</c:v>
                </c:pt>
                <c:pt idx="17938">
                  <c:v>7398.7200000239836</c:v>
                </c:pt>
                <c:pt idx="17939">
                  <c:v>7398.7400000239804</c:v>
                </c:pt>
                <c:pt idx="17940">
                  <c:v>7398.7600000239836</c:v>
                </c:pt>
                <c:pt idx="17941">
                  <c:v>7398.7800000239804</c:v>
                </c:pt>
                <c:pt idx="17942">
                  <c:v>7398.8000000239836</c:v>
                </c:pt>
                <c:pt idx="17943">
                  <c:v>7398.820000023984</c:v>
                </c:pt>
                <c:pt idx="17944">
                  <c:v>7398.8400000239835</c:v>
                </c:pt>
                <c:pt idx="17945">
                  <c:v>7398.860000023984</c:v>
                </c:pt>
                <c:pt idx="17946">
                  <c:v>7398.8800000239935</c:v>
                </c:pt>
                <c:pt idx="17947">
                  <c:v>7398.9000000239903</c:v>
                </c:pt>
                <c:pt idx="17948">
                  <c:v>7398.9200000239935</c:v>
                </c:pt>
                <c:pt idx="17949">
                  <c:v>7398.9400000239903</c:v>
                </c:pt>
                <c:pt idx="17950">
                  <c:v>7398.9600000239934</c:v>
                </c:pt>
                <c:pt idx="17951">
                  <c:v>7398.9800000239902</c:v>
                </c:pt>
                <c:pt idx="17952">
                  <c:v>7399.0000000239934</c:v>
                </c:pt>
                <c:pt idx="17953">
                  <c:v>7399.0200000239938</c:v>
                </c:pt>
                <c:pt idx="17954">
                  <c:v>7399.0400000239924</c:v>
                </c:pt>
                <c:pt idx="17955">
                  <c:v>7399.0600000239938</c:v>
                </c:pt>
                <c:pt idx="17956">
                  <c:v>7399.0800000239924</c:v>
                </c:pt>
                <c:pt idx="17957">
                  <c:v>7399.1000000239937</c:v>
                </c:pt>
                <c:pt idx="17958">
                  <c:v>7399.1200000239951</c:v>
                </c:pt>
                <c:pt idx="17959">
                  <c:v>7399.1400000239937</c:v>
                </c:pt>
                <c:pt idx="17960">
                  <c:v>7399.1600000239941</c:v>
                </c:pt>
                <c:pt idx="17961">
                  <c:v>7399.1800000239937</c:v>
                </c:pt>
                <c:pt idx="17962">
                  <c:v>7399.2000000239914</c:v>
                </c:pt>
                <c:pt idx="17963">
                  <c:v>7399.2200000239936</c:v>
                </c:pt>
                <c:pt idx="17964">
                  <c:v>7399.2400000239904</c:v>
                </c:pt>
                <c:pt idx="17965">
                  <c:v>7399.2600000239936</c:v>
                </c:pt>
                <c:pt idx="17966">
                  <c:v>7399.2800000239904</c:v>
                </c:pt>
                <c:pt idx="17967">
                  <c:v>7399.3000000239936</c:v>
                </c:pt>
                <c:pt idx="17968">
                  <c:v>7399.320000023994</c:v>
                </c:pt>
                <c:pt idx="17969">
                  <c:v>7399.3400000240008</c:v>
                </c:pt>
                <c:pt idx="17970">
                  <c:v>7399.3600000240003</c:v>
                </c:pt>
                <c:pt idx="17971">
                  <c:v>7399.3800000240008</c:v>
                </c:pt>
                <c:pt idx="17972">
                  <c:v>7399.4000000239994</c:v>
                </c:pt>
                <c:pt idx="17973">
                  <c:v>7399.4200000240007</c:v>
                </c:pt>
                <c:pt idx="17974">
                  <c:v>7399.4400000239993</c:v>
                </c:pt>
                <c:pt idx="17975">
                  <c:v>7399.4600000240007</c:v>
                </c:pt>
                <c:pt idx="17976">
                  <c:v>7399.4800000239993</c:v>
                </c:pt>
                <c:pt idx="17977">
                  <c:v>7399.5000000240007</c:v>
                </c:pt>
                <c:pt idx="17978">
                  <c:v>7399.5200000240002</c:v>
                </c:pt>
                <c:pt idx="17979">
                  <c:v>7399.5400000240006</c:v>
                </c:pt>
                <c:pt idx="17980">
                  <c:v>7399.5600000240001</c:v>
                </c:pt>
                <c:pt idx="17981">
                  <c:v>7399.5800000240006</c:v>
                </c:pt>
                <c:pt idx="17982">
                  <c:v>7399.6000000240001</c:v>
                </c:pt>
                <c:pt idx="17983">
                  <c:v>7399.6200000240024</c:v>
                </c:pt>
                <c:pt idx="17984">
                  <c:v>7399.6400000240001</c:v>
                </c:pt>
                <c:pt idx="17985">
                  <c:v>7399.6600000240014</c:v>
                </c:pt>
                <c:pt idx="17986">
                  <c:v>7399.680000024</c:v>
                </c:pt>
                <c:pt idx="17987">
                  <c:v>7399.7000000240005</c:v>
                </c:pt>
                <c:pt idx="17988">
                  <c:v>7399.720000024</c:v>
                </c:pt>
                <c:pt idx="17989">
                  <c:v>7399.7400000240004</c:v>
                </c:pt>
                <c:pt idx="17990">
                  <c:v>7399.760000024</c:v>
                </c:pt>
                <c:pt idx="17991">
                  <c:v>7399.7800000240004</c:v>
                </c:pt>
                <c:pt idx="17992">
                  <c:v>7399.8000000240099</c:v>
                </c:pt>
                <c:pt idx="17993">
                  <c:v>7399.8200000240104</c:v>
                </c:pt>
                <c:pt idx="17994">
                  <c:v>7399.8400000240099</c:v>
                </c:pt>
                <c:pt idx="17995">
                  <c:v>7399.8600000240103</c:v>
                </c:pt>
                <c:pt idx="17996">
                  <c:v>7399.8800000240099</c:v>
                </c:pt>
                <c:pt idx="17997">
                  <c:v>7399.9000000240085</c:v>
                </c:pt>
                <c:pt idx="17998">
                  <c:v>7399.9200000240098</c:v>
                </c:pt>
                <c:pt idx="17999">
                  <c:v>7399.9400000240075</c:v>
                </c:pt>
                <c:pt idx="18000">
                  <c:v>7399.9600000240098</c:v>
                </c:pt>
                <c:pt idx="18001">
                  <c:v>7399.9800000240075</c:v>
                </c:pt>
                <c:pt idx="18002">
                  <c:v>7400.0000000240098</c:v>
                </c:pt>
                <c:pt idx="18003">
                  <c:v>7400.0200000240102</c:v>
                </c:pt>
                <c:pt idx="18004">
                  <c:v>7400.0400000240097</c:v>
                </c:pt>
                <c:pt idx="18005">
                  <c:v>7400.0600000240102</c:v>
                </c:pt>
                <c:pt idx="18006">
                  <c:v>7400.0800000240097</c:v>
                </c:pt>
                <c:pt idx="18007">
                  <c:v>7400.1000000240101</c:v>
                </c:pt>
                <c:pt idx="18008">
                  <c:v>7400.1200000240124</c:v>
                </c:pt>
                <c:pt idx="18009">
                  <c:v>7400.1400000240101</c:v>
                </c:pt>
                <c:pt idx="18010">
                  <c:v>7400.1600000240114</c:v>
                </c:pt>
                <c:pt idx="18011">
                  <c:v>7400.18000002401</c:v>
                </c:pt>
                <c:pt idx="18012">
                  <c:v>7400.2000000240096</c:v>
                </c:pt>
                <c:pt idx="18013">
                  <c:v>7400.22000002401</c:v>
                </c:pt>
                <c:pt idx="18014">
                  <c:v>7400.2400000240095</c:v>
                </c:pt>
                <c:pt idx="18015">
                  <c:v>7400.26000002402</c:v>
                </c:pt>
                <c:pt idx="18016">
                  <c:v>7400.2800000240195</c:v>
                </c:pt>
                <c:pt idx="18017">
                  <c:v>7400.3000000240199</c:v>
                </c:pt>
                <c:pt idx="18018">
                  <c:v>7400.3200000240204</c:v>
                </c:pt>
                <c:pt idx="18019">
                  <c:v>7400.3400000240199</c:v>
                </c:pt>
                <c:pt idx="18020">
                  <c:v>7400.3600000240203</c:v>
                </c:pt>
                <c:pt idx="18021">
                  <c:v>7400.3800000240199</c:v>
                </c:pt>
                <c:pt idx="18022">
                  <c:v>7400.4000000240185</c:v>
                </c:pt>
                <c:pt idx="18023">
                  <c:v>7400.4200000240198</c:v>
                </c:pt>
                <c:pt idx="18024">
                  <c:v>7400.4400000240175</c:v>
                </c:pt>
                <c:pt idx="18025">
                  <c:v>7400.4600000240198</c:v>
                </c:pt>
                <c:pt idx="18026">
                  <c:v>7400.4800000240175</c:v>
                </c:pt>
                <c:pt idx="18027">
                  <c:v>7400.5000000240198</c:v>
                </c:pt>
                <c:pt idx="18028">
                  <c:v>7400.5200000240202</c:v>
                </c:pt>
                <c:pt idx="18029">
                  <c:v>7400.5400000240197</c:v>
                </c:pt>
                <c:pt idx="18030">
                  <c:v>7400.5600000240202</c:v>
                </c:pt>
                <c:pt idx="18031">
                  <c:v>7400.5800000240197</c:v>
                </c:pt>
                <c:pt idx="18032">
                  <c:v>7400.6000000240201</c:v>
                </c:pt>
                <c:pt idx="18033">
                  <c:v>7400.6200000240224</c:v>
                </c:pt>
                <c:pt idx="18034">
                  <c:v>7400.6400000240201</c:v>
                </c:pt>
                <c:pt idx="18035">
                  <c:v>7400.6600000240214</c:v>
                </c:pt>
                <c:pt idx="18036">
                  <c:v>7400.68000002402</c:v>
                </c:pt>
                <c:pt idx="18037">
                  <c:v>7400.7000000240296</c:v>
                </c:pt>
                <c:pt idx="18038">
                  <c:v>7400.72000002403</c:v>
                </c:pt>
                <c:pt idx="18039">
                  <c:v>7400.7400000240305</c:v>
                </c:pt>
                <c:pt idx="18040">
                  <c:v>7400.76000002403</c:v>
                </c:pt>
                <c:pt idx="18041">
                  <c:v>7400.7800000240295</c:v>
                </c:pt>
                <c:pt idx="18042">
                  <c:v>7400.8000000240299</c:v>
                </c:pt>
                <c:pt idx="18043">
                  <c:v>7400.8200000240304</c:v>
                </c:pt>
                <c:pt idx="18044">
                  <c:v>7400.8400000240299</c:v>
                </c:pt>
                <c:pt idx="18045">
                  <c:v>7400.8600000240303</c:v>
                </c:pt>
                <c:pt idx="18046">
                  <c:v>7400.8800000240299</c:v>
                </c:pt>
                <c:pt idx="18047">
                  <c:v>7400.9000000240285</c:v>
                </c:pt>
                <c:pt idx="18048">
                  <c:v>7400.9200000240298</c:v>
                </c:pt>
                <c:pt idx="18049">
                  <c:v>7400.9400000240275</c:v>
                </c:pt>
                <c:pt idx="18050">
                  <c:v>7400.9600000240298</c:v>
                </c:pt>
                <c:pt idx="18051">
                  <c:v>7400.9800000240275</c:v>
                </c:pt>
                <c:pt idx="18052">
                  <c:v>7401.0000000240298</c:v>
                </c:pt>
                <c:pt idx="18053">
                  <c:v>7401.0200000240302</c:v>
                </c:pt>
                <c:pt idx="18054">
                  <c:v>7401.0400000240297</c:v>
                </c:pt>
                <c:pt idx="18055">
                  <c:v>7401.0600000240302</c:v>
                </c:pt>
                <c:pt idx="18056">
                  <c:v>7401.0800000240297</c:v>
                </c:pt>
                <c:pt idx="18057">
                  <c:v>7401.1000000240301</c:v>
                </c:pt>
                <c:pt idx="18058">
                  <c:v>7401.1200000240424</c:v>
                </c:pt>
                <c:pt idx="18059">
                  <c:v>7401.1400000240301</c:v>
                </c:pt>
                <c:pt idx="18060">
                  <c:v>7401.1600000240414</c:v>
                </c:pt>
                <c:pt idx="18061">
                  <c:v>7401.1800000240401</c:v>
                </c:pt>
                <c:pt idx="18062">
                  <c:v>7401.2000000240396</c:v>
                </c:pt>
                <c:pt idx="18063">
                  <c:v>7401.22000002404</c:v>
                </c:pt>
                <c:pt idx="18064">
                  <c:v>7401.2400000240395</c:v>
                </c:pt>
                <c:pt idx="18065">
                  <c:v>7401.26000002404</c:v>
                </c:pt>
                <c:pt idx="18066">
                  <c:v>7401.2800000240395</c:v>
                </c:pt>
                <c:pt idx="18067">
                  <c:v>7401.3000000240399</c:v>
                </c:pt>
                <c:pt idx="18068">
                  <c:v>7401.3200000240404</c:v>
                </c:pt>
                <c:pt idx="18069">
                  <c:v>7401.3400000240399</c:v>
                </c:pt>
                <c:pt idx="18070">
                  <c:v>7401.3600000240403</c:v>
                </c:pt>
                <c:pt idx="18071">
                  <c:v>7401.3800000240399</c:v>
                </c:pt>
                <c:pt idx="18072">
                  <c:v>7401.4000000240385</c:v>
                </c:pt>
                <c:pt idx="18073">
                  <c:v>7401.4200000240398</c:v>
                </c:pt>
                <c:pt idx="18074">
                  <c:v>7401.4400000240385</c:v>
                </c:pt>
                <c:pt idx="18075">
                  <c:v>7401.4600000240398</c:v>
                </c:pt>
                <c:pt idx="18076">
                  <c:v>7401.4800000240375</c:v>
                </c:pt>
                <c:pt idx="18077">
                  <c:v>7401.5000000240398</c:v>
                </c:pt>
                <c:pt idx="18078">
                  <c:v>7401.5200000240402</c:v>
                </c:pt>
                <c:pt idx="18079">
                  <c:v>7401.5400000240397</c:v>
                </c:pt>
                <c:pt idx="18080">
                  <c:v>7401.5600000240402</c:v>
                </c:pt>
                <c:pt idx="18081">
                  <c:v>7401.5800000240497</c:v>
                </c:pt>
                <c:pt idx="18082">
                  <c:v>7401.6000000240401</c:v>
                </c:pt>
                <c:pt idx="18083">
                  <c:v>7401.6200000240524</c:v>
                </c:pt>
                <c:pt idx="18084">
                  <c:v>7401.6400000240501</c:v>
                </c:pt>
                <c:pt idx="18085">
                  <c:v>7401.6600000240514</c:v>
                </c:pt>
                <c:pt idx="18086">
                  <c:v>7401.6800000240501</c:v>
                </c:pt>
                <c:pt idx="18087">
                  <c:v>7401.7000000240496</c:v>
                </c:pt>
                <c:pt idx="18088">
                  <c:v>7401.72000002405</c:v>
                </c:pt>
                <c:pt idx="18089">
                  <c:v>7401.7400000240496</c:v>
                </c:pt>
                <c:pt idx="18090">
                  <c:v>7401.76000002405</c:v>
                </c:pt>
                <c:pt idx="18091">
                  <c:v>7401.7800000240495</c:v>
                </c:pt>
                <c:pt idx="18092">
                  <c:v>7401.80000002405</c:v>
                </c:pt>
                <c:pt idx="18093">
                  <c:v>7401.8200000240504</c:v>
                </c:pt>
                <c:pt idx="18094">
                  <c:v>7401.8400000240499</c:v>
                </c:pt>
                <c:pt idx="18095">
                  <c:v>7401.8600000240504</c:v>
                </c:pt>
                <c:pt idx="18096">
                  <c:v>7401.8800000240499</c:v>
                </c:pt>
                <c:pt idx="18097">
                  <c:v>7401.9000000240485</c:v>
                </c:pt>
                <c:pt idx="18098">
                  <c:v>7401.9200000240498</c:v>
                </c:pt>
                <c:pt idx="18099">
                  <c:v>7401.9400000240485</c:v>
                </c:pt>
                <c:pt idx="18100">
                  <c:v>7401.9600000240498</c:v>
                </c:pt>
                <c:pt idx="18101">
                  <c:v>7401.9800000240475</c:v>
                </c:pt>
                <c:pt idx="18102">
                  <c:v>7402.0000000240498</c:v>
                </c:pt>
                <c:pt idx="18103">
                  <c:v>7402.0200000240502</c:v>
                </c:pt>
                <c:pt idx="18104">
                  <c:v>7402.0400000240497</c:v>
                </c:pt>
                <c:pt idx="18105">
                  <c:v>7402.0600000240502</c:v>
                </c:pt>
                <c:pt idx="18106">
                  <c:v>7402.0800000240497</c:v>
                </c:pt>
                <c:pt idx="18107">
                  <c:v>7402.1000000240601</c:v>
                </c:pt>
                <c:pt idx="18108">
                  <c:v>7402.1200000240624</c:v>
                </c:pt>
                <c:pt idx="18109">
                  <c:v>7402.1400000240601</c:v>
                </c:pt>
                <c:pt idx="18110">
                  <c:v>7402.1600000240614</c:v>
                </c:pt>
                <c:pt idx="18111">
                  <c:v>7402.1800000240601</c:v>
                </c:pt>
                <c:pt idx="18112">
                  <c:v>7402.2000000240596</c:v>
                </c:pt>
                <c:pt idx="18113">
                  <c:v>7402.22000002406</c:v>
                </c:pt>
                <c:pt idx="18114">
                  <c:v>7402.2400000240596</c:v>
                </c:pt>
                <c:pt idx="18115">
                  <c:v>7402.26000002406</c:v>
                </c:pt>
                <c:pt idx="18116">
                  <c:v>7402.2800000240595</c:v>
                </c:pt>
                <c:pt idx="18117">
                  <c:v>7402.30000002406</c:v>
                </c:pt>
                <c:pt idx="18118">
                  <c:v>7402.3200000240604</c:v>
                </c:pt>
                <c:pt idx="18119">
                  <c:v>7402.3400000240599</c:v>
                </c:pt>
                <c:pt idx="18120">
                  <c:v>7402.3600000240604</c:v>
                </c:pt>
                <c:pt idx="18121">
                  <c:v>7402.3800000240599</c:v>
                </c:pt>
                <c:pt idx="18122">
                  <c:v>7402.4000000240585</c:v>
                </c:pt>
                <c:pt idx="18123">
                  <c:v>7402.4200000240598</c:v>
                </c:pt>
                <c:pt idx="18124">
                  <c:v>7402.4400000240585</c:v>
                </c:pt>
                <c:pt idx="18125">
                  <c:v>7402.4600000240598</c:v>
                </c:pt>
                <c:pt idx="18126">
                  <c:v>7402.4800000240575</c:v>
                </c:pt>
                <c:pt idx="18127">
                  <c:v>7402.5000000240598</c:v>
                </c:pt>
                <c:pt idx="18128">
                  <c:v>7402.5200000240602</c:v>
                </c:pt>
                <c:pt idx="18129">
                  <c:v>7402.5400000240697</c:v>
                </c:pt>
                <c:pt idx="18130">
                  <c:v>7402.5600000240702</c:v>
                </c:pt>
                <c:pt idx="18131">
                  <c:v>7402.5800000240697</c:v>
                </c:pt>
                <c:pt idx="18132">
                  <c:v>7402.6000000240701</c:v>
                </c:pt>
                <c:pt idx="18133">
                  <c:v>7402.6200000240724</c:v>
                </c:pt>
                <c:pt idx="18134">
                  <c:v>7402.6400000240701</c:v>
                </c:pt>
                <c:pt idx="18135">
                  <c:v>7402.6600000240724</c:v>
                </c:pt>
                <c:pt idx="18136">
                  <c:v>7402.6800000240701</c:v>
                </c:pt>
                <c:pt idx="18137">
                  <c:v>7402.7000000240696</c:v>
                </c:pt>
                <c:pt idx="18138">
                  <c:v>7402.72000002407</c:v>
                </c:pt>
                <c:pt idx="18139">
                  <c:v>7402.7400000240696</c:v>
                </c:pt>
                <c:pt idx="18140">
                  <c:v>7402.76000002407</c:v>
                </c:pt>
                <c:pt idx="18141">
                  <c:v>7402.7800000240695</c:v>
                </c:pt>
                <c:pt idx="18142">
                  <c:v>7402.80000002407</c:v>
                </c:pt>
                <c:pt idx="18143">
                  <c:v>7402.8200000240704</c:v>
                </c:pt>
                <c:pt idx="18144">
                  <c:v>7402.8400000240699</c:v>
                </c:pt>
                <c:pt idx="18145">
                  <c:v>7402.8600000240704</c:v>
                </c:pt>
                <c:pt idx="18146">
                  <c:v>7402.8800000240699</c:v>
                </c:pt>
                <c:pt idx="18147">
                  <c:v>7402.9000000240685</c:v>
                </c:pt>
                <c:pt idx="18148">
                  <c:v>7402.9200000240699</c:v>
                </c:pt>
                <c:pt idx="18149">
                  <c:v>7402.9400000240685</c:v>
                </c:pt>
                <c:pt idx="18150">
                  <c:v>7402.9600000240698</c:v>
                </c:pt>
                <c:pt idx="18151">
                  <c:v>7402.9800000240675</c:v>
                </c:pt>
                <c:pt idx="18152">
                  <c:v>7403.0000000240798</c:v>
                </c:pt>
                <c:pt idx="18153">
                  <c:v>7403.0200000240802</c:v>
                </c:pt>
                <c:pt idx="18154">
                  <c:v>7403.0400000240797</c:v>
                </c:pt>
                <c:pt idx="18155">
                  <c:v>7403.0600000240802</c:v>
                </c:pt>
                <c:pt idx="18156">
                  <c:v>7403.0800000240797</c:v>
                </c:pt>
                <c:pt idx="18157">
                  <c:v>7403.1000000240801</c:v>
                </c:pt>
                <c:pt idx="18158">
                  <c:v>7403.1200000240824</c:v>
                </c:pt>
                <c:pt idx="18159">
                  <c:v>7403.1400000240801</c:v>
                </c:pt>
                <c:pt idx="18160">
                  <c:v>7403.1600000240824</c:v>
                </c:pt>
                <c:pt idx="18161">
                  <c:v>7403.1800000240801</c:v>
                </c:pt>
                <c:pt idx="18162">
                  <c:v>7403.2000000240796</c:v>
                </c:pt>
                <c:pt idx="18163">
                  <c:v>7403.22000002408</c:v>
                </c:pt>
                <c:pt idx="18164">
                  <c:v>7403.2400000240796</c:v>
                </c:pt>
                <c:pt idx="18165">
                  <c:v>7403.26000002408</c:v>
                </c:pt>
                <c:pt idx="18166">
                  <c:v>7403.2800000240795</c:v>
                </c:pt>
                <c:pt idx="18167">
                  <c:v>7403.30000002408</c:v>
                </c:pt>
                <c:pt idx="18168">
                  <c:v>7403.3200000240804</c:v>
                </c:pt>
                <c:pt idx="18169">
                  <c:v>7403.3400000240799</c:v>
                </c:pt>
                <c:pt idx="18170">
                  <c:v>7403.3600000240804</c:v>
                </c:pt>
                <c:pt idx="18171">
                  <c:v>7403.3800000240799</c:v>
                </c:pt>
                <c:pt idx="18172">
                  <c:v>7403.4000000240785</c:v>
                </c:pt>
                <c:pt idx="18173">
                  <c:v>7403.4200000240799</c:v>
                </c:pt>
                <c:pt idx="18174">
                  <c:v>7403.4400000240785</c:v>
                </c:pt>
                <c:pt idx="18175">
                  <c:v>7403.4600000240898</c:v>
                </c:pt>
                <c:pt idx="18176">
                  <c:v>7403.4800000240875</c:v>
                </c:pt>
                <c:pt idx="18177">
                  <c:v>7403.5000000240898</c:v>
                </c:pt>
                <c:pt idx="18178">
                  <c:v>7403.5200000240902</c:v>
                </c:pt>
                <c:pt idx="18179">
                  <c:v>7403.5400000240897</c:v>
                </c:pt>
                <c:pt idx="18180">
                  <c:v>7403.5600000240902</c:v>
                </c:pt>
                <c:pt idx="18181">
                  <c:v>7403.5800000240897</c:v>
                </c:pt>
                <c:pt idx="18182">
                  <c:v>7403.6000000240901</c:v>
                </c:pt>
                <c:pt idx="18183">
                  <c:v>7403.6200000240924</c:v>
                </c:pt>
                <c:pt idx="18184">
                  <c:v>7403.6400000240901</c:v>
                </c:pt>
                <c:pt idx="18185">
                  <c:v>7403.6600000240924</c:v>
                </c:pt>
                <c:pt idx="18186">
                  <c:v>7403.6800000240901</c:v>
                </c:pt>
                <c:pt idx="18187">
                  <c:v>7403.7000000240896</c:v>
                </c:pt>
                <c:pt idx="18188">
                  <c:v>7403.72000002409</c:v>
                </c:pt>
                <c:pt idx="18189">
                  <c:v>7403.7400000240896</c:v>
                </c:pt>
                <c:pt idx="18190">
                  <c:v>7403.76000002409</c:v>
                </c:pt>
                <c:pt idx="18191">
                  <c:v>7403.7800000240895</c:v>
                </c:pt>
                <c:pt idx="18192">
                  <c:v>7403.80000002409</c:v>
                </c:pt>
                <c:pt idx="18193">
                  <c:v>7403.8200000240904</c:v>
                </c:pt>
                <c:pt idx="18194">
                  <c:v>7403.8400000240899</c:v>
                </c:pt>
                <c:pt idx="18195">
                  <c:v>7403.8600000240904</c:v>
                </c:pt>
                <c:pt idx="18196">
                  <c:v>7403.8800000240899</c:v>
                </c:pt>
                <c:pt idx="18197">
                  <c:v>7403.9000000240885</c:v>
                </c:pt>
                <c:pt idx="18198">
                  <c:v>7403.9200000240999</c:v>
                </c:pt>
                <c:pt idx="18199">
                  <c:v>7403.9400000240985</c:v>
                </c:pt>
                <c:pt idx="18200">
                  <c:v>7403.9600000240998</c:v>
                </c:pt>
                <c:pt idx="18201">
                  <c:v>7403.9800000240975</c:v>
                </c:pt>
                <c:pt idx="18202">
                  <c:v>7404.0000000240998</c:v>
                </c:pt>
                <c:pt idx="18203">
                  <c:v>7404.0200000241002</c:v>
                </c:pt>
                <c:pt idx="18204">
                  <c:v>7404.0400000240998</c:v>
                </c:pt>
                <c:pt idx="18205">
                  <c:v>7404.0600000241002</c:v>
                </c:pt>
                <c:pt idx="18206">
                  <c:v>7404.0800000240997</c:v>
                </c:pt>
                <c:pt idx="18207">
                  <c:v>7404.1000000241002</c:v>
                </c:pt>
                <c:pt idx="18208">
                  <c:v>7404.1200000241024</c:v>
                </c:pt>
                <c:pt idx="18209">
                  <c:v>7404.1400000241001</c:v>
                </c:pt>
                <c:pt idx="18210">
                  <c:v>7404.1600000241024</c:v>
                </c:pt>
                <c:pt idx="18211">
                  <c:v>7404.1800000241001</c:v>
                </c:pt>
                <c:pt idx="18212">
                  <c:v>7404.2000000240996</c:v>
                </c:pt>
                <c:pt idx="18213">
                  <c:v>7404.2200000241</c:v>
                </c:pt>
                <c:pt idx="18214">
                  <c:v>7404.2400000240996</c:v>
                </c:pt>
                <c:pt idx="18215">
                  <c:v>7404.2600000241</c:v>
                </c:pt>
                <c:pt idx="18216">
                  <c:v>7404.2800000240995</c:v>
                </c:pt>
                <c:pt idx="18217">
                  <c:v>7404.3000000241</c:v>
                </c:pt>
                <c:pt idx="18218">
                  <c:v>7404.3200000241004</c:v>
                </c:pt>
                <c:pt idx="18219">
                  <c:v>7404.3400000240999</c:v>
                </c:pt>
                <c:pt idx="18220">
                  <c:v>7404.3600000241004</c:v>
                </c:pt>
                <c:pt idx="18221">
                  <c:v>7404.3800000241099</c:v>
                </c:pt>
                <c:pt idx="18222">
                  <c:v>7404.4000000241085</c:v>
                </c:pt>
                <c:pt idx="18223">
                  <c:v>7404.4200000241099</c:v>
                </c:pt>
                <c:pt idx="18224">
                  <c:v>7404.4400000241085</c:v>
                </c:pt>
                <c:pt idx="18225">
                  <c:v>7404.4600000241098</c:v>
                </c:pt>
                <c:pt idx="18226">
                  <c:v>7404.4800000241075</c:v>
                </c:pt>
                <c:pt idx="18227">
                  <c:v>7404.5000000241098</c:v>
                </c:pt>
                <c:pt idx="18228">
                  <c:v>7404.5200000241102</c:v>
                </c:pt>
                <c:pt idx="18229">
                  <c:v>7404.5400000241098</c:v>
                </c:pt>
                <c:pt idx="18230">
                  <c:v>7404.5600000241102</c:v>
                </c:pt>
                <c:pt idx="18231">
                  <c:v>7404.5800000241097</c:v>
                </c:pt>
                <c:pt idx="18232">
                  <c:v>7404.6000000241102</c:v>
                </c:pt>
                <c:pt idx="18233">
                  <c:v>7404.6200000241124</c:v>
                </c:pt>
                <c:pt idx="18234">
                  <c:v>7404.6400000241101</c:v>
                </c:pt>
                <c:pt idx="18235">
                  <c:v>7404.6600000241124</c:v>
                </c:pt>
                <c:pt idx="18236">
                  <c:v>7404.6800000241101</c:v>
                </c:pt>
                <c:pt idx="18237">
                  <c:v>7404.7000000241096</c:v>
                </c:pt>
                <c:pt idx="18238">
                  <c:v>7404.72000002411</c:v>
                </c:pt>
                <c:pt idx="18239">
                  <c:v>7404.7400000241096</c:v>
                </c:pt>
                <c:pt idx="18240">
                  <c:v>7404.76000002411</c:v>
                </c:pt>
                <c:pt idx="18241">
                  <c:v>7404.7800000241095</c:v>
                </c:pt>
                <c:pt idx="18242">
                  <c:v>7404.80000002411</c:v>
                </c:pt>
                <c:pt idx="18243">
                  <c:v>7404.8200000241104</c:v>
                </c:pt>
                <c:pt idx="18244">
                  <c:v>7404.8400000241199</c:v>
                </c:pt>
                <c:pt idx="18245">
                  <c:v>7404.8600000241204</c:v>
                </c:pt>
                <c:pt idx="18246">
                  <c:v>7404.8800000241199</c:v>
                </c:pt>
                <c:pt idx="18247">
                  <c:v>7404.9000000241185</c:v>
                </c:pt>
                <c:pt idx="18248">
                  <c:v>7404.9200000241199</c:v>
                </c:pt>
                <c:pt idx="18249">
                  <c:v>7404.9400000241185</c:v>
                </c:pt>
                <c:pt idx="18250">
                  <c:v>7404.9600000241198</c:v>
                </c:pt>
                <c:pt idx="18251">
                  <c:v>7404.9800000241185</c:v>
                </c:pt>
                <c:pt idx="18252">
                  <c:v>7405.0000000241198</c:v>
                </c:pt>
                <c:pt idx="18253">
                  <c:v>7405.0200000241202</c:v>
                </c:pt>
                <c:pt idx="18254">
                  <c:v>7405.0400000241198</c:v>
                </c:pt>
                <c:pt idx="18255">
                  <c:v>7405.0600000241202</c:v>
                </c:pt>
                <c:pt idx="18256">
                  <c:v>7405.0800000241197</c:v>
                </c:pt>
                <c:pt idx="18257">
                  <c:v>7405.1000000241202</c:v>
                </c:pt>
                <c:pt idx="18258">
                  <c:v>7405.1200000241224</c:v>
                </c:pt>
                <c:pt idx="18259">
                  <c:v>7405.1400000241201</c:v>
                </c:pt>
                <c:pt idx="18260">
                  <c:v>7405.1600000241224</c:v>
                </c:pt>
                <c:pt idx="18261">
                  <c:v>7405.1800000241201</c:v>
                </c:pt>
                <c:pt idx="18262">
                  <c:v>7405.2000000241196</c:v>
                </c:pt>
                <c:pt idx="18263">
                  <c:v>7405.2200000241201</c:v>
                </c:pt>
                <c:pt idx="18264">
                  <c:v>7405.2400000241196</c:v>
                </c:pt>
                <c:pt idx="18265">
                  <c:v>7405.26000002412</c:v>
                </c:pt>
                <c:pt idx="18266">
                  <c:v>7405.2800000241295</c:v>
                </c:pt>
                <c:pt idx="18267">
                  <c:v>7405.30000002413</c:v>
                </c:pt>
                <c:pt idx="18268">
                  <c:v>7405.3200000241304</c:v>
                </c:pt>
                <c:pt idx="18269">
                  <c:v>7405.3400000241299</c:v>
                </c:pt>
                <c:pt idx="18270">
                  <c:v>7405.3600000241304</c:v>
                </c:pt>
                <c:pt idx="18271">
                  <c:v>7405.3800000241299</c:v>
                </c:pt>
                <c:pt idx="18272">
                  <c:v>7405.4000000241285</c:v>
                </c:pt>
                <c:pt idx="18273">
                  <c:v>7405.4200000241299</c:v>
                </c:pt>
                <c:pt idx="18274">
                  <c:v>7405.4400000241285</c:v>
                </c:pt>
                <c:pt idx="18275">
                  <c:v>7405.4600000241298</c:v>
                </c:pt>
                <c:pt idx="18276">
                  <c:v>7405.4800000241285</c:v>
                </c:pt>
                <c:pt idx="18277">
                  <c:v>7405.5000000241298</c:v>
                </c:pt>
                <c:pt idx="18278">
                  <c:v>7405.5200000241302</c:v>
                </c:pt>
                <c:pt idx="18279">
                  <c:v>7405.5400000241298</c:v>
                </c:pt>
                <c:pt idx="18280">
                  <c:v>7405.5600000241302</c:v>
                </c:pt>
                <c:pt idx="18281">
                  <c:v>7405.5800000241297</c:v>
                </c:pt>
                <c:pt idx="18282">
                  <c:v>7405.6000000241302</c:v>
                </c:pt>
                <c:pt idx="18283">
                  <c:v>7405.6200000241324</c:v>
                </c:pt>
                <c:pt idx="18284">
                  <c:v>7405.6400000241301</c:v>
                </c:pt>
                <c:pt idx="18285">
                  <c:v>7405.6600000241324</c:v>
                </c:pt>
                <c:pt idx="18286">
                  <c:v>7405.6800000241301</c:v>
                </c:pt>
                <c:pt idx="18287">
                  <c:v>7405.7000000241296</c:v>
                </c:pt>
                <c:pt idx="18288">
                  <c:v>7405.7200000241301</c:v>
                </c:pt>
                <c:pt idx="18289">
                  <c:v>7405.7400000241396</c:v>
                </c:pt>
                <c:pt idx="18290">
                  <c:v>7405.76000002414</c:v>
                </c:pt>
                <c:pt idx="18291">
                  <c:v>7405.7800000241396</c:v>
                </c:pt>
                <c:pt idx="18292">
                  <c:v>7405.80000002414</c:v>
                </c:pt>
                <c:pt idx="18293">
                  <c:v>7405.8200000241404</c:v>
                </c:pt>
                <c:pt idx="18294">
                  <c:v>7405.84000002414</c:v>
                </c:pt>
                <c:pt idx="18295">
                  <c:v>7405.8600000241404</c:v>
                </c:pt>
                <c:pt idx="18296">
                  <c:v>7405.8800000241399</c:v>
                </c:pt>
                <c:pt idx="18297">
                  <c:v>7405.9000000241385</c:v>
                </c:pt>
                <c:pt idx="18298">
                  <c:v>7405.9200000241399</c:v>
                </c:pt>
                <c:pt idx="18299">
                  <c:v>7405.9400000241385</c:v>
                </c:pt>
                <c:pt idx="18300">
                  <c:v>7405.9600000241398</c:v>
                </c:pt>
                <c:pt idx="18301">
                  <c:v>7405.9800000241385</c:v>
                </c:pt>
                <c:pt idx="18302">
                  <c:v>7406.0000000241398</c:v>
                </c:pt>
                <c:pt idx="18303">
                  <c:v>7406.0200000241402</c:v>
                </c:pt>
                <c:pt idx="18304">
                  <c:v>7406.0400000241398</c:v>
                </c:pt>
                <c:pt idx="18305">
                  <c:v>7406.0600000241402</c:v>
                </c:pt>
                <c:pt idx="18306">
                  <c:v>7406.0800000241397</c:v>
                </c:pt>
                <c:pt idx="18307">
                  <c:v>7406.1000000241402</c:v>
                </c:pt>
                <c:pt idx="18308">
                  <c:v>7406.1200000241424</c:v>
                </c:pt>
                <c:pt idx="18309">
                  <c:v>7406.1400000241401</c:v>
                </c:pt>
                <c:pt idx="18310">
                  <c:v>7406.1600000241524</c:v>
                </c:pt>
                <c:pt idx="18311">
                  <c:v>7406.1800000241401</c:v>
                </c:pt>
                <c:pt idx="18312">
                  <c:v>7406.2000000241496</c:v>
                </c:pt>
                <c:pt idx="18313">
                  <c:v>7406.2200000241501</c:v>
                </c:pt>
                <c:pt idx="18314">
                  <c:v>7406.2400000241496</c:v>
                </c:pt>
                <c:pt idx="18315">
                  <c:v>7406.26000002415</c:v>
                </c:pt>
                <c:pt idx="18316">
                  <c:v>7406.2800000241496</c:v>
                </c:pt>
                <c:pt idx="18317">
                  <c:v>7406.30000002415</c:v>
                </c:pt>
                <c:pt idx="18318">
                  <c:v>7406.3200000241504</c:v>
                </c:pt>
                <c:pt idx="18319">
                  <c:v>7406.34000002415</c:v>
                </c:pt>
                <c:pt idx="18320">
                  <c:v>7406.3600000241504</c:v>
                </c:pt>
                <c:pt idx="18321">
                  <c:v>7406.3800000241499</c:v>
                </c:pt>
                <c:pt idx="18322">
                  <c:v>7406.4000000241485</c:v>
                </c:pt>
                <c:pt idx="18323">
                  <c:v>7406.4200000241499</c:v>
                </c:pt>
                <c:pt idx="18324">
                  <c:v>7406.4400000241485</c:v>
                </c:pt>
                <c:pt idx="18325">
                  <c:v>7406.4600000241498</c:v>
                </c:pt>
                <c:pt idx="18326">
                  <c:v>7406.4800000241485</c:v>
                </c:pt>
                <c:pt idx="18327">
                  <c:v>7406.5000000241498</c:v>
                </c:pt>
                <c:pt idx="18328">
                  <c:v>7406.5200000241502</c:v>
                </c:pt>
                <c:pt idx="18329">
                  <c:v>7406.5400000241498</c:v>
                </c:pt>
                <c:pt idx="18330">
                  <c:v>7406.5600000241502</c:v>
                </c:pt>
                <c:pt idx="18331">
                  <c:v>7406.5800000241497</c:v>
                </c:pt>
                <c:pt idx="18332">
                  <c:v>7406.6000000241502</c:v>
                </c:pt>
                <c:pt idx="18333">
                  <c:v>7406.6200000241624</c:v>
                </c:pt>
                <c:pt idx="18334">
                  <c:v>7406.6400000241501</c:v>
                </c:pt>
                <c:pt idx="18335">
                  <c:v>7406.6600000241524</c:v>
                </c:pt>
                <c:pt idx="18336">
                  <c:v>7406.6800000241601</c:v>
                </c:pt>
                <c:pt idx="18337">
                  <c:v>7406.7000000241596</c:v>
                </c:pt>
                <c:pt idx="18338">
                  <c:v>7406.7200000241601</c:v>
                </c:pt>
                <c:pt idx="18339">
                  <c:v>7406.7400000241596</c:v>
                </c:pt>
                <c:pt idx="18340">
                  <c:v>7406.76000002416</c:v>
                </c:pt>
                <c:pt idx="18341">
                  <c:v>7406.7800000241596</c:v>
                </c:pt>
                <c:pt idx="18342">
                  <c:v>7406.80000002416</c:v>
                </c:pt>
                <c:pt idx="18343">
                  <c:v>7406.8200000241604</c:v>
                </c:pt>
                <c:pt idx="18344">
                  <c:v>7406.84000002416</c:v>
                </c:pt>
                <c:pt idx="18345">
                  <c:v>7406.8600000241604</c:v>
                </c:pt>
                <c:pt idx="18346">
                  <c:v>7406.8800000241599</c:v>
                </c:pt>
                <c:pt idx="18347">
                  <c:v>7406.9000000241595</c:v>
                </c:pt>
                <c:pt idx="18348">
                  <c:v>7406.9200000241599</c:v>
                </c:pt>
                <c:pt idx="18349">
                  <c:v>7406.9400000241585</c:v>
                </c:pt>
                <c:pt idx="18350">
                  <c:v>7406.9600000241599</c:v>
                </c:pt>
                <c:pt idx="18351">
                  <c:v>7406.9800000241585</c:v>
                </c:pt>
                <c:pt idx="18352">
                  <c:v>7407.0000000241598</c:v>
                </c:pt>
                <c:pt idx="18353">
                  <c:v>7407.0200000241603</c:v>
                </c:pt>
                <c:pt idx="18354">
                  <c:v>7407.0400000241598</c:v>
                </c:pt>
                <c:pt idx="18355">
                  <c:v>7407.0600000241602</c:v>
                </c:pt>
                <c:pt idx="18356">
                  <c:v>7407.0800000241597</c:v>
                </c:pt>
                <c:pt idx="18357">
                  <c:v>7407.1000000241602</c:v>
                </c:pt>
                <c:pt idx="18358">
                  <c:v>7407.1200000241624</c:v>
                </c:pt>
                <c:pt idx="18359">
                  <c:v>7407.1400000241701</c:v>
                </c:pt>
                <c:pt idx="18360">
                  <c:v>7407.1600000241724</c:v>
                </c:pt>
                <c:pt idx="18361">
                  <c:v>7407.1800000241701</c:v>
                </c:pt>
                <c:pt idx="18362">
                  <c:v>7407.2000000241696</c:v>
                </c:pt>
                <c:pt idx="18363">
                  <c:v>7407.2200000241701</c:v>
                </c:pt>
                <c:pt idx="18364">
                  <c:v>7407.2400000241696</c:v>
                </c:pt>
                <c:pt idx="18365">
                  <c:v>7407.26000002417</c:v>
                </c:pt>
                <c:pt idx="18366">
                  <c:v>7407.2800000241696</c:v>
                </c:pt>
                <c:pt idx="18367">
                  <c:v>7407.30000002417</c:v>
                </c:pt>
                <c:pt idx="18368">
                  <c:v>7407.3200000241704</c:v>
                </c:pt>
                <c:pt idx="18369">
                  <c:v>7407.34000002417</c:v>
                </c:pt>
                <c:pt idx="18370">
                  <c:v>7407.3600000241704</c:v>
                </c:pt>
                <c:pt idx="18371">
                  <c:v>7407.3800000241699</c:v>
                </c:pt>
                <c:pt idx="18372">
                  <c:v>7407.4000000241695</c:v>
                </c:pt>
                <c:pt idx="18373">
                  <c:v>7407.4200000241699</c:v>
                </c:pt>
                <c:pt idx="18374">
                  <c:v>7407.4400000241685</c:v>
                </c:pt>
                <c:pt idx="18375">
                  <c:v>7407.4600000241699</c:v>
                </c:pt>
                <c:pt idx="18376">
                  <c:v>7407.4800000241685</c:v>
                </c:pt>
                <c:pt idx="18377">
                  <c:v>7407.5000000241698</c:v>
                </c:pt>
                <c:pt idx="18378">
                  <c:v>7407.5200000241703</c:v>
                </c:pt>
                <c:pt idx="18379">
                  <c:v>7407.5400000241698</c:v>
                </c:pt>
                <c:pt idx="18380">
                  <c:v>7407.5600000241702</c:v>
                </c:pt>
                <c:pt idx="18381">
                  <c:v>7407.5800000241798</c:v>
                </c:pt>
                <c:pt idx="18382">
                  <c:v>7407.6000000241802</c:v>
                </c:pt>
                <c:pt idx="18383">
                  <c:v>7407.6200000241824</c:v>
                </c:pt>
                <c:pt idx="18384">
                  <c:v>7407.6400000241802</c:v>
                </c:pt>
                <c:pt idx="18385">
                  <c:v>7407.6600000241824</c:v>
                </c:pt>
                <c:pt idx="18386">
                  <c:v>7407.6800000241801</c:v>
                </c:pt>
                <c:pt idx="18387">
                  <c:v>7407.7000000241796</c:v>
                </c:pt>
                <c:pt idx="18388">
                  <c:v>7407.7200000241801</c:v>
                </c:pt>
                <c:pt idx="18389">
                  <c:v>7407.7400000241796</c:v>
                </c:pt>
                <c:pt idx="18390">
                  <c:v>7407.76000002418</c:v>
                </c:pt>
                <c:pt idx="18391">
                  <c:v>7407.7800000241796</c:v>
                </c:pt>
                <c:pt idx="18392">
                  <c:v>7407.80000002418</c:v>
                </c:pt>
                <c:pt idx="18393">
                  <c:v>7407.8200000241804</c:v>
                </c:pt>
                <c:pt idx="18394">
                  <c:v>7407.84000002418</c:v>
                </c:pt>
                <c:pt idx="18395">
                  <c:v>7407.8600000241804</c:v>
                </c:pt>
                <c:pt idx="18396">
                  <c:v>7407.8800000241799</c:v>
                </c:pt>
                <c:pt idx="18397">
                  <c:v>7407.9000000241795</c:v>
                </c:pt>
                <c:pt idx="18398">
                  <c:v>7407.9200000241799</c:v>
                </c:pt>
                <c:pt idx="18399">
                  <c:v>7407.9400000241785</c:v>
                </c:pt>
                <c:pt idx="18400">
                  <c:v>7407.9600000241799</c:v>
                </c:pt>
                <c:pt idx="18401">
                  <c:v>7407.9800000241785</c:v>
                </c:pt>
                <c:pt idx="18402">
                  <c:v>7408.0000000241798</c:v>
                </c:pt>
                <c:pt idx="18403">
                  <c:v>7408.0200000241803</c:v>
                </c:pt>
                <c:pt idx="18404">
                  <c:v>7408.0400000241898</c:v>
                </c:pt>
                <c:pt idx="18405">
                  <c:v>7408.0600000241902</c:v>
                </c:pt>
                <c:pt idx="18406">
                  <c:v>7408.0800000241898</c:v>
                </c:pt>
                <c:pt idx="18407">
                  <c:v>7408.1000000241902</c:v>
                </c:pt>
                <c:pt idx="18408">
                  <c:v>7408.1200000241924</c:v>
                </c:pt>
                <c:pt idx="18409">
                  <c:v>7408.1400000241902</c:v>
                </c:pt>
                <c:pt idx="18410">
                  <c:v>7408.1600000241924</c:v>
                </c:pt>
                <c:pt idx="18411">
                  <c:v>7408.1800000241901</c:v>
                </c:pt>
                <c:pt idx="18412">
                  <c:v>7408.2000000241896</c:v>
                </c:pt>
                <c:pt idx="18413">
                  <c:v>7408.2200000241901</c:v>
                </c:pt>
                <c:pt idx="18414">
                  <c:v>7408.2400000241896</c:v>
                </c:pt>
                <c:pt idx="18415">
                  <c:v>7408.26000002419</c:v>
                </c:pt>
                <c:pt idx="18416">
                  <c:v>7408.2800000241896</c:v>
                </c:pt>
                <c:pt idx="18417">
                  <c:v>7408.30000002419</c:v>
                </c:pt>
                <c:pt idx="18418">
                  <c:v>7408.3200000241904</c:v>
                </c:pt>
                <c:pt idx="18419">
                  <c:v>7408.34000002419</c:v>
                </c:pt>
                <c:pt idx="18420">
                  <c:v>7408.3600000241904</c:v>
                </c:pt>
                <c:pt idx="18421">
                  <c:v>7408.3800000241899</c:v>
                </c:pt>
                <c:pt idx="18422">
                  <c:v>7408.4000000241895</c:v>
                </c:pt>
                <c:pt idx="18423">
                  <c:v>7408.4200000241899</c:v>
                </c:pt>
                <c:pt idx="18424">
                  <c:v>7408.4400000241885</c:v>
                </c:pt>
                <c:pt idx="18425">
                  <c:v>7408.4600000241899</c:v>
                </c:pt>
                <c:pt idx="18426">
                  <c:v>7408.4800000241885</c:v>
                </c:pt>
                <c:pt idx="18427">
                  <c:v>7408.5000000241998</c:v>
                </c:pt>
                <c:pt idx="18428">
                  <c:v>7408.5200000242003</c:v>
                </c:pt>
                <c:pt idx="18429">
                  <c:v>7408.5400000241998</c:v>
                </c:pt>
                <c:pt idx="18430">
                  <c:v>7408.5600000242002</c:v>
                </c:pt>
                <c:pt idx="18431">
                  <c:v>7408.5800000241998</c:v>
                </c:pt>
                <c:pt idx="18432">
                  <c:v>7408.6000000242002</c:v>
                </c:pt>
                <c:pt idx="18433">
                  <c:v>7408.6200000242034</c:v>
                </c:pt>
                <c:pt idx="18434">
                  <c:v>7408.6400000242002</c:v>
                </c:pt>
                <c:pt idx="18435">
                  <c:v>7408.6600000242024</c:v>
                </c:pt>
                <c:pt idx="18436">
                  <c:v>7408.6800000242001</c:v>
                </c:pt>
                <c:pt idx="18437">
                  <c:v>7408.7000000241997</c:v>
                </c:pt>
                <c:pt idx="18438">
                  <c:v>7408.7200000242001</c:v>
                </c:pt>
                <c:pt idx="18439">
                  <c:v>7408.7400000241996</c:v>
                </c:pt>
                <c:pt idx="18440">
                  <c:v>7408.7600000242001</c:v>
                </c:pt>
                <c:pt idx="18441">
                  <c:v>7408.7800000241996</c:v>
                </c:pt>
                <c:pt idx="18442">
                  <c:v>7408.8000000242</c:v>
                </c:pt>
                <c:pt idx="18443">
                  <c:v>7408.8200000242014</c:v>
                </c:pt>
                <c:pt idx="18444">
                  <c:v>7408.8400000242</c:v>
                </c:pt>
                <c:pt idx="18445">
                  <c:v>7408.8600000242004</c:v>
                </c:pt>
                <c:pt idx="18446">
                  <c:v>7408.8800000241999</c:v>
                </c:pt>
                <c:pt idx="18447">
                  <c:v>7408.9000000241995</c:v>
                </c:pt>
                <c:pt idx="18448">
                  <c:v>7408.9200000241999</c:v>
                </c:pt>
                <c:pt idx="18449">
                  <c:v>7408.9400000241985</c:v>
                </c:pt>
                <c:pt idx="18450">
                  <c:v>7408.9600000242099</c:v>
                </c:pt>
                <c:pt idx="18451">
                  <c:v>7408.9800000242085</c:v>
                </c:pt>
                <c:pt idx="18452">
                  <c:v>7409.0000000242098</c:v>
                </c:pt>
                <c:pt idx="18453">
                  <c:v>7409.0200000242103</c:v>
                </c:pt>
                <c:pt idx="18454">
                  <c:v>7409.0400000242098</c:v>
                </c:pt>
                <c:pt idx="18455">
                  <c:v>7409.0600000242102</c:v>
                </c:pt>
                <c:pt idx="18456">
                  <c:v>7409.0800000242098</c:v>
                </c:pt>
                <c:pt idx="18457">
                  <c:v>7409.1000000242102</c:v>
                </c:pt>
                <c:pt idx="18458">
                  <c:v>7409.1200000242134</c:v>
                </c:pt>
                <c:pt idx="18459">
                  <c:v>7409.1400000242102</c:v>
                </c:pt>
                <c:pt idx="18460">
                  <c:v>7409.1600000242124</c:v>
                </c:pt>
                <c:pt idx="18461">
                  <c:v>7409.1800000242101</c:v>
                </c:pt>
                <c:pt idx="18462">
                  <c:v>7409.2000000242097</c:v>
                </c:pt>
                <c:pt idx="18463">
                  <c:v>7409.2200000242101</c:v>
                </c:pt>
                <c:pt idx="18464">
                  <c:v>7409.2400000242096</c:v>
                </c:pt>
                <c:pt idx="18465">
                  <c:v>7409.2600000242101</c:v>
                </c:pt>
                <c:pt idx="18466">
                  <c:v>7409.2800000242096</c:v>
                </c:pt>
                <c:pt idx="18467">
                  <c:v>7409.30000002421</c:v>
                </c:pt>
                <c:pt idx="18468">
                  <c:v>7409.3200000242114</c:v>
                </c:pt>
                <c:pt idx="18469">
                  <c:v>7409.34000002421</c:v>
                </c:pt>
                <c:pt idx="18470">
                  <c:v>7409.3600000242104</c:v>
                </c:pt>
                <c:pt idx="18471">
                  <c:v>7409.3800000242099</c:v>
                </c:pt>
                <c:pt idx="18472">
                  <c:v>7409.4000000242095</c:v>
                </c:pt>
                <c:pt idx="18473">
                  <c:v>7409.4200000242199</c:v>
                </c:pt>
                <c:pt idx="18474">
                  <c:v>7409.4400000242185</c:v>
                </c:pt>
                <c:pt idx="18475">
                  <c:v>7409.4600000242199</c:v>
                </c:pt>
                <c:pt idx="18476">
                  <c:v>7409.4800000242185</c:v>
                </c:pt>
                <c:pt idx="18477">
                  <c:v>7409.5000000242198</c:v>
                </c:pt>
                <c:pt idx="18478">
                  <c:v>7409.5200000242203</c:v>
                </c:pt>
                <c:pt idx="18479">
                  <c:v>7409.5400000242198</c:v>
                </c:pt>
                <c:pt idx="18480">
                  <c:v>7409.5600000242202</c:v>
                </c:pt>
                <c:pt idx="18481">
                  <c:v>7409.5800000242198</c:v>
                </c:pt>
                <c:pt idx="18482">
                  <c:v>7409.6000000242202</c:v>
                </c:pt>
                <c:pt idx="18483">
                  <c:v>7409.6200000242234</c:v>
                </c:pt>
                <c:pt idx="18484">
                  <c:v>7409.6400000242202</c:v>
                </c:pt>
                <c:pt idx="18485">
                  <c:v>7409.6600000242224</c:v>
                </c:pt>
                <c:pt idx="18486">
                  <c:v>7409.6800000242201</c:v>
                </c:pt>
                <c:pt idx="18487">
                  <c:v>7409.7000000242197</c:v>
                </c:pt>
                <c:pt idx="18488">
                  <c:v>7409.7200000242201</c:v>
                </c:pt>
                <c:pt idx="18489">
                  <c:v>7409.7400000242196</c:v>
                </c:pt>
                <c:pt idx="18490">
                  <c:v>7409.7600000242201</c:v>
                </c:pt>
                <c:pt idx="18491">
                  <c:v>7409.7800000242196</c:v>
                </c:pt>
                <c:pt idx="18492">
                  <c:v>7409.80000002422</c:v>
                </c:pt>
                <c:pt idx="18493">
                  <c:v>7409.8200000242214</c:v>
                </c:pt>
                <c:pt idx="18494">
                  <c:v>7409.84000002422</c:v>
                </c:pt>
                <c:pt idx="18495">
                  <c:v>7409.8600000242204</c:v>
                </c:pt>
                <c:pt idx="18496">
                  <c:v>7409.88000002423</c:v>
                </c:pt>
                <c:pt idx="18497">
                  <c:v>7409.9000000242295</c:v>
                </c:pt>
                <c:pt idx="18498">
                  <c:v>7409.9200000242299</c:v>
                </c:pt>
                <c:pt idx="18499">
                  <c:v>7409.9400000242285</c:v>
                </c:pt>
                <c:pt idx="18500">
                  <c:v>7409.9600000242299</c:v>
                </c:pt>
                <c:pt idx="18501">
                  <c:v>7409.9800000242285</c:v>
                </c:pt>
                <c:pt idx="18502">
                  <c:v>7410.0000000242298</c:v>
                </c:pt>
                <c:pt idx="18503">
                  <c:v>7410.0200000242303</c:v>
                </c:pt>
                <c:pt idx="18504">
                  <c:v>7410.0400000242298</c:v>
                </c:pt>
                <c:pt idx="18505">
                  <c:v>7410.0600000242302</c:v>
                </c:pt>
                <c:pt idx="18506">
                  <c:v>7410.0800000242298</c:v>
                </c:pt>
                <c:pt idx="18507">
                  <c:v>7410.1000000242302</c:v>
                </c:pt>
                <c:pt idx="18508">
                  <c:v>7410.1200000242334</c:v>
                </c:pt>
                <c:pt idx="18509">
                  <c:v>7410.1400000242302</c:v>
                </c:pt>
                <c:pt idx="18510">
                  <c:v>7410.1600000242324</c:v>
                </c:pt>
                <c:pt idx="18511">
                  <c:v>7410.1800000242301</c:v>
                </c:pt>
                <c:pt idx="18512">
                  <c:v>7410.2000000242297</c:v>
                </c:pt>
                <c:pt idx="18513">
                  <c:v>7410.2200000242301</c:v>
                </c:pt>
                <c:pt idx="18514">
                  <c:v>7410.2400000242296</c:v>
                </c:pt>
                <c:pt idx="18515">
                  <c:v>7410.2600000242301</c:v>
                </c:pt>
                <c:pt idx="18516">
                  <c:v>7410.2800000242296</c:v>
                </c:pt>
                <c:pt idx="18517">
                  <c:v>7410.30000002423</c:v>
                </c:pt>
                <c:pt idx="18518">
                  <c:v>7410.3200000242414</c:v>
                </c:pt>
                <c:pt idx="18519">
                  <c:v>7410.34000002424</c:v>
                </c:pt>
                <c:pt idx="18520">
                  <c:v>7410.3600000242404</c:v>
                </c:pt>
                <c:pt idx="18521">
                  <c:v>7410.38000002424</c:v>
                </c:pt>
                <c:pt idx="18522">
                  <c:v>7410.4000000242395</c:v>
                </c:pt>
                <c:pt idx="18523">
                  <c:v>7410.4200000242399</c:v>
                </c:pt>
                <c:pt idx="18524">
                  <c:v>7410.4400000242395</c:v>
                </c:pt>
                <c:pt idx="18525">
                  <c:v>7410.4600000242399</c:v>
                </c:pt>
                <c:pt idx="18526">
                  <c:v>7410.4800000242385</c:v>
                </c:pt>
                <c:pt idx="18527">
                  <c:v>7410.5000000242399</c:v>
                </c:pt>
                <c:pt idx="18528">
                  <c:v>7410.5200000242403</c:v>
                </c:pt>
                <c:pt idx="18529">
                  <c:v>7410.5400000242398</c:v>
                </c:pt>
                <c:pt idx="18530">
                  <c:v>7410.5600000242403</c:v>
                </c:pt>
                <c:pt idx="18531">
                  <c:v>7410.5800000242398</c:v>
                </c:pt>
                <c:pt idx="18532">
                  <c:v>7410.6000000242402</c:v>
                </c:pt>
                <c:pt idx="18533">
                  <c:v>7410.6200000242434</c:v>
                </c:pt>
                <c:pt idx="18534">
                  <c:v>7410.6400000242402</c:v>
                </c:pt>
                <c:pt idx="18535">
                  <c:v>7410.6600000242424</c:v>
                </c:pt>
                <c:pt idx="18536">
                  <c:v>7410.6800000242401</c:v>
                </c:pt>
                <c:pt idx="18537">
                  <c:v>7410.7000000242397</c:v>
                </c:pt>
                <c:pt idx="18538">
                  <c:v>7410.7200000242401</c:v>
                </c:pt>
                <c:pt idx="18539">
                  <c:v>7410.7400000242396</c:v>
                </c:pt>
                <c:pt idx="18540">
                  <c:v>7410.7600000242401</c:v>
                </c:pt>
                <c:pt idx="18541">
                  <c:v>7410.7800000242496</c:v>
                </c:pt>
                <c:pt idx="18542">
                  <c:v>7410.80000002425</c:v>
                </c:pt>
                <c:pt idx="18543">
                  <c:v>7410.8200000242514</c:v>
                </c:pt>
                <c:pt idx="18544">
                  <c:v>7410.84000002425</c:v>
                </c:pt>
                <c:pt idx="18545">
                  <c:v>7410.8600000242504</c:v>
                </c:pt>
                <c:pt idx="18546">
                  <c:v>7410.88000002425</c:v>
                </c:pt>
                <c:pt idx="18547">
                  <c:v>7410.9000000242495</c:v>
                </c:pt>
                <c:pt idx="18548">
                  <c:v>7410.9200000242499</c:v>
                </c:pt>
                <c:pt idx="18549">
                  <c:v>7410.9400000242495</c:v>
                </c:pt>
                <c:pt idx="18550">
                  <c:v>7410.9600000242499</c:v>
                </c:pt>
                <c:pt idx="18551">
                  <c:v>7410.9800000242485</c:v>
                </c:pt>
                <c:pt idx="18552">
                  <c:v>7411.0000000242499</c:v>
                </c:pt>
                <c:pt idx="18553">
                  <c:v>7411.0200000242503</c:v>
                </c:pt>
                <c:pt idx="18554">
                  <c:v>7411.0400000242498</c:v>
                </c:pt>
                <c:pt idx="18555">
                  <c:v>7411.0600000242503</c:v>
                </c:pt>
                <c:pt idx="18556">
                  <c:v>7411.0800000242498</c:v>
                </c:pt>
                <c:pt idx="18557">
                  <c:v>7411.1000000242502</c:v>
                </c:pt>
                <c:pt idx="18558">
                  <c:v>7411.1200000242534</c:v>
                </c:pt>
                <c:pt idx="18559">
                  <c:v>7411.1400000242502</c:v>
                </c:pt>
                <c:pt idx="18560">
                  <c:v>7411.1600000242524</c:v>
                </c:pt>
                <c:pt idx="18561">
                  <c:v>7411.1800000242501</c:v>
                </c:pt>
                <c:pt idx="18562">
                  <c:v>7411.2000000242597</c:v>
                </c:pt>
                <c:pt idx="18563">
                  <c:v>7411.2200000242501</c:v>
                </c:pt>
                <c:pt idx="18564">
                  <c:v>7411.2400000242596</c:v>
                </c:pt>
                <c:pt idx="18565">
                  <c:v>7411.2600000242601</c:v>
                </c:pt>
                <c:pt idx="18566">
                  <c:v>7411.2800000242596</c:v>
                </c:pt>
                <c:pt idx="18567">
                  <c:v>7411.30000002426</c:v>
                </c:pt>
                <c:pt idx="18568">
                  <c:v>7411.3200000242614</c:v>
                </c:pt>
                <c:pt idx="18569">
                  <c:v>7411.34000002426</c:v>
                </c:pt>
                <c:pt idx="18570">
                  <c:v>7411.3600000242604</c:v>
                </c:pt>
                <c:pt idx="18571">
                  <c:v>7411.38000002426</c:v>
                </c:pt>
                <c:pt idx="18572">
                  <c:v>7411.4000000242595</c:v>
                </c:pt>
                <c:pt idx="18573">
                  <c:v>7411.4200000242599</c:v>
                </c:pt>
                <c:pt idx="18574">
                  <c:v>7411.4400000242595</c:v>
                </c:pt>
                <c:pt idx="18575">
                  <c:v>7411.4600000242599</c:v>
                </c:pt>
                <c:pt idx="18576">
                  <c:v>7411.4800000242585</c:v>
                </c:pt>
                <c:pt idx="18577">
                  <c:v>7411.5000000242599</c:v>
                </c:pt>
                <c:pt idx="18578">
                  <c:v>7411.5200000242603</c:v>
                </c:pt>
                <c:pt idx="18579">
                  <c:v>7411.5400000242598</c:v>
                </c:pt>
                <c:pt idx="18580">
                  <c:v>7411.5600000242603</c:v>
                </c:pt>
                <c:pt idx="18581">
                  <c:v>7411.5800000242598</c:v>
                </c:pt>
                <c:pt idx="18582">
                  <c:v>7411.6000000242602</c:v>
                </c:pt>
                <c:pt idx="18583">
                  <c:v>7411.6200000242634</c:v>
                </c:pt>
                <c:pt idx="18584">
                  <c:v>7411.6400000242602</c:v>
                </c:pt>
                <c:pt idx="18585">
                  <c:v>7411.6600000242624</c:v>
                </c:pt>
                <c:pt idx="18586">
                  <c:v>7411.6800000242602</c:v>
                </c:pt>
                <c:pt idx="18587">
                  <c:v>7411.7000000242597</c:v>
                </c:pt>
                <c:pt idx="18588">
                  <c:v>7411.7200000242701</c:v>
                </c:pt>
                <c:pt idx="18589">
                  <c:v>7411.7400000242696</c:v>
                </c:pt>
                <c:pt idx="18590">
                  <c:v>7411.7600000242701</c:v>
                </c:pt>
                <c:pt idx="18591">
                  <c:v>7411.7800000242696</c:v>
                </c:pt>
                <c:pt idx="18592">
                  <c:v>7411.80000002427</c:v>
                </c:pt>
                <c:pt idx="18593">
                  <c:v>7411.8200000242714</c:v>
                </c:pt>
                <c:pt idx="18594">
                  <c:v>7411.84000002427</c:v>
                </c:pt>
                <c:pt idx="18595">
                  <c:v>7411.8600000242704</c:v>
                </c:pt>
                <c:pt idx="18596">
                  <c:v>7411.88000002427</c:v>
                </c:pt>
                <c:pt idx="18597">
                  <c:v>7411.9000000242695</c:v>
                </c:pt>
                <c:pt idx="18598">
                  <c:v>7411.9200000242699</c:v>
                </c:pt>
                <c:pt idx="18599">
                  <c:v>7411.9400000242695</c:v>
                </c:pt>
                <c:pt idx="18600">
                  <c:v>7411.9600000242699</c:v>
                </c:pt>
                <c:pt idx="18601">
                  <c:v>7411.9800000242685</c:v>
                </c:pt>
                <c:pt idx="18602">
                  <c:v>7412.0000000242699</c:v>
                </c:pt>
                <c:pt idx="18603">
                  <c:v>7412.0200000242703</c:v>
                </c:pt>
                <c:pt idx="18604">
                  <c:v>7412.0400000242698</c:v>
                </c:pt>
                <c:pt idx="18605">
                  <c:v>7412.0600000242703</c:v>
                </c:pt>
                <c:pt idx="18606">
                  <c:v>7412.0800000242698</c:v>
                </c:pt>
                <c:pt idx="18607">
                  <c:v>7412.1000000242702</c:v>
                </c:pt>
                <c:pt idx="18608">
                  <c:v>7412.1200000242734</c:v>
                </c:pt>
                <c:pt idx="18609">
                  <c:v>7412.1400000242702</c:v>
                </c:pt>
                <c:pt idx="18610">
                  <c:v>7412.1600000242724</c:v>
                </c:pt>
                <c:pt idx="18611">
                  <c:v>7412.1800000242802</c:v>
                </c:pt>
                <c:pt idx="18612">
                  <c:v>7412.2000000242797</c:v>
                </c:pt>
                <c:pt idx="18613">
                  <c:v>7412.2200000242801</c:v>
                </c:pt>
                <c:pt idx="18614">
                  <c:v>7412.2400000242797</c:v>
                </c:pt>
                <c:pt idx="18615">
                  <c:v>7412.2600000242801</c:v>
                </c:pt>
                <c:pt idx="18616">
                  <c:v>7412.2800000242796</c:v>
                </c:pt>
                <c:pt idx="18617">
                  <c:v>7412.3000000242801</c:v>
                </c:pt>
                <c:pt idx="18618">
                  <c:v>7412.3200000242814</c:v>
                </c:pt>
                <c:pt idx="18619">
                  <c:v>7412.34000002428</c:v>
                </c:pt>
                <c:pt idx="18620">
                  <c:v>7412.3600000242814</c:v>
                </c:pt>
                <c:pt idx="18621">
                  <c:v>7412.38000002428</c:v>
                </c:pt>
                <c:pt idx="18622">
                  <c:v>7412.4000000242795</c:v>
                </c:pt>
                <c:pt idx="18623">
                  <c:v>7412.4200000242799</c:v>
                </c:pt>
                <c:pt idx="18624">
                  <c:v>7412.4400000242795</c:v>
                </c:pt>
                <c:pt idx="18625">
                  <c:v>7412.4600000242799</c:v>
                </c:pt>
                <c:pt idx="18626">
                  <c:v>7412.4800000242785</c:v>
                </c:pt>
                <c:pt idx="18627">
                  <c:v>7412.5000000242799</c:v>
                </c:pt>
                <c:pt idx="18628">
                  <c:v>7412.5200000242803</c:v>
                </c:pt>
                <c:pt idx="18629">
                  <c:v>7412.5400000242798</c:v>
                </c:pt>
                <c:pt idx="18630">
                  <c:v>7412.5600000242803</c:v>
                </c:pt>
                <c:pt idx="18631">
                  <c:v>7412.5800000242798</c:v>
                </c:pt>
                <c:pt idx="18632">
                  <c:v>7412.6000000242802</c:v>
                </c:pt>
                <c:pt idx="18633">
                  <c:v>7412.6200000242934</c:v>
                </c:pt>
                <c:pt idx="18634">
                  <c:v>7412.6400000242902</c:v>
                </c:pt>
                <c:pt idx="18635">
                  <c:v>7412.6600000242934</c:v>
                </c:pt>
                <c:pt idx="18636">
                  <c:v>7412.6800000242902</c:v>
                </c:pt>
                <c:pt idx="18637">
                  <c:v>7412.7000000242897</c:v>
                </c:pt>
                <c:pt idx="18638">
                  <c:v>7412.7200000242901</c:v>
                </c:pt>
                <c:pt idx="18639">
                  <c:v>7412.7400000242897</c:v>
                </c:pt>
                <c:pt idx="18640">
                  <c:v>7412.7600000242901</c:v>
                </c:pt>
                <c:pt idx="18641">
                  <c:v>7412.7800000242896</c:v>
                </c:pt>
                <c:pt idx="18642">
                  <c:v>7412.8000000242901</c:v>
                </c:pt>
                <c:pt idx="18643">
                  <c:v>7412.8200000242914</c:v>
                </c:pt>
                <c:pt idx="18644">
                  <c:v>7412.84000002429</c:v>
                </c:pt>
                <c:pt idx="18645">
                  <c:v>7412.8600000242914</c:v>
                </c:pt>
                <c:pt idx="18646">
                  <c:v>7412.88000002429</c:v>
                </c:pt>
                <c:pt idx="18647">
                  <c:v>7412.9000000242895</c:v>
                </c:pt>
                <c:pt idx="18648">
                  <c:v>7412.9200000242899</c:v>
                </c:pt>
                <c:pt idx="18649">
                  <c:v>7412.9400000242895</c:v>
                </c:pt>
                <c:pt idx="18650">
                  <c:v>7412.9600000242899</c:v>
                </c:pt>
                <c:pt idx="18651">
                  <c:v>7412.9800000242885</c:v>
                </c:pt>
                <c:pt idx="18652">
                  <c:v>7413.0000000242899</c:v>
                </c:pt>
                <c:pt idx="18653">
                  <c:v>7413.0200000242903</c:v>
                </c:pt>
                <c:pt idx="18654">
                  <c:v>7413.0400000242898</c:v>
                </c:pt>
                <c:pt idx="18655">
                  <c:v>7413.0600000242903</c:v>
                </c:pt>
                <c:pt idx="18656">
                  <c:v>7413.0800000242998</c:v>
                </c:pt>
                <c:pt idx="18657">
                  <c:v>7413.1000000243002</c:v>
                </c:pt>
                <c:pt idx="18658">
                  <c:v>7413.1200000243034</c:v>
                </c:pt>
                <c:pt idx="18659">
                  <c:v>7413.1400000243002</c:v>
                </c:pt>
                <c:pt idx="18660">
                  <c:v>7413.1600000243034</c:v>
                </c:pt>
                <c:pt idx="18661">
                  <c:v>7413.1800000243002</c:v>
                </c:pt>
                <c:pt idx="18662">
                  <c:v>7413.2000000242997</c:v>
                </c:pt>
                <c:pt idx="18663">
                  <c:v>7413.2200000243001</c:v>
                </c:pt>
                <c:pt idx="18664">
                  <c:v>7413.2400000242997</c:v>
                </c:pt>
                <c:pt idx="18665">
                  <c:v>7413.2600000243001</c:v>
                </c:pt>
                <c:pt idx="18666">
                  <c:v>7413.2800000242996</c:v>
                </c:pt>
                <c:pt idx="18667">
                  <c:v>7413.3000000243001</c:v>
                </c:pt>
                <c:pt idx="18668">
                  <c:v>7413.3200000243014</c:v>
                </c:pt>
                <c:pt idx="18669">
                  <c:v>7413.3400000243</c:v>
                </c:pt>
                <c:pt idx="18670">
                  <c:v>7413.3600000243014</c:v>
                </c:pt>
                <c:pt idx="18671">
                  <c:v>7413.3800000243</c:v>
                </c:pt>
                <c:pt idx="18672">
                  <c:v>7413.4000000242995</c:v>
                </c:pt>
                <c:pt idx="18673">
                  <c:v>7413.4200000243</c:v>
                </c:pt>
                <c:pt idx="18674">
                  <c:v>7413.4400000242995</c:v>
                </c:pt>
                <c:pt idx="18675">
                  <c:v>7413.4600000242999</c:v>
                </c:pt>
                <c:pt idx="18676">
                  <c:v>7413.4800000242985</c:v>
                </c:pt>
                <c:pt idx="18677">
                  <c:v>7413.5000000242999</c:v>
                </c:pt>
                <c:pt idx="18678">
                  <c:v>7413.5200000243003</c:v>
                </c:pt>
                <c:pt idx="18679">
                  <c:v>7413.5400000243098</c:v>
                </c:pt>
                <c:pt idx="18680">
                  <c:v>7413.5600000243103</c:v>
                </c:pt>
                <c:pt idx="18681">
                  <c:v>7413.5800000243098</c:v>
                </c:pt>
                <c:pt idx="18682">
                  <c:v>7413.6000000243102</c:v>
                </c:pt>
                <c:pt idx="18683">
                  <c:v>7413.6200000243134</c:v>
                </c:pt>
                <c:pt idx="18684">
                  <c:v>7413.6400000243102</c:v>
                </c:pt>
                <c:pt idx="18685">
                  <c:v>7413.6600000243134</c:v>
                </c:pt>
                <c:pt idx="18686">
                  <c:v>7413.6800000243102</c:v>
                </c:pt>
                <c:pt idx="18687">
                  <c:v>7413.7000000243097</c:v>
                </c:pt>
                <c:pt idx="18688">
                  <c:v>7413.7200000243101</c:v>
                </c:pt>
                <c:pt idx="18689">
                  <c:v>7413.7400000243097</c:v>
                </c:pt>
                <c:pt idx="18690">
                  <c:v>7413.7600000243101</c:v>
                </c:pt>
                <c:pt idx="18691">
                  <c:v>7413.7800000243096</c:v>
                </c:pt>
                <c:pt idx="18692">
                  <c:v>7413.8000000243101</c:v>
                </c:pt>
                <c:pt idx="18693">
                  <c:v>7413.8200000243114</c:v>
                </c:pt>
                <c:pt idx="18694">
                  <c:v>7413.84000002431</c:v>
                </c:pt>
                <c:pt idx="18695">
                  <c:v>7413.8600000243114</c:v>
                </c:pt>
                <c:pt idx="18696">
                  <c:v>7413.88000002431</c:v>
                </c:pt>
                <c:pt idx="18697">
                  <c:v>7413.9000000243095</c:v>
                </c:pt>
                <c:pt idx="18698">
                  <c:v>7413.92000002431</c:v>
                </c:pt>
                <c:pt idx="18699">
                  <c:v>7413.9400000243095</c:v>
                </c:pt>
                <c:pt idx="18700">
                  <c:v>7413.9600000243099</c:v>
                </c:pt>
                <c:pt idx="18701">
                  <c:v>7413.9800000243085</c:v>
                </c:pt>
                <c:pt idx="18702">
                  <c:v>7414.0000000243199</c:v>
                </c:pt>
                <c:pt idx="18703">
                  <c:v>7414.0200000243203</c:v>
                </c:pt>
                <c:pt idx="18704">
                  <c:v>7414.0400000243199</c:v>
                </c:pt>
                <c:pt idx="18705">
                  <c:v>7414.0600000243203</c:v>
                </c:pt>
                <c:pt idx="18706">
                  <c:v>7414.0800000243198</c:v>
                </c:pt>
                <c:pt idx="18707">
                  <c:v>7414.1000000243203</c:v>
                </c:pt>
                <c:pt idx="18708">
                  <c:v>7414.1200000243234</c:v>
                </c:pt>
                <c:pt idx="18709">
                  <c:v>7414.1400000243202</c:v>
                </c:pt>
                <c:pt idx="18710">
                  <c:v>7414.1600000243234</c:v>
                </c:pt>
                <c:pt idx="18711">
                  <c:v>7414.1800000243202</c:v>
                </c:pt>
                <c:pt idx="18712">
                  <c:v>7414.2000000243197</c:v>
                </c:pt>
                <c:pt idx="18713">
                  <c:v>7414.2200000243201</c:v>
                </c:pt>
                <c:pt idx="18714">
                  <c:v>7414.2400000243197</c:v>
                </c:pt>
                <c:pt idx="18715">
                  <c:v>7414.2600000243201</c:v>
                </c:pt>
                <c:pt idx="18716">
                  <c:v>7414.2800000243196</c:v>
                </c:pt>
                <c:pt idx="18717">
                  <c:v>7414.3000000243201</c:v>
                </c:pt>
                <c:pt idx="18718">
                  <c:v>7414.3200000243214</c:v>
                </c:pt>
                <c:pt idx="18719">
                  <c:v>7414.34000002432</c:v>
                </c:pt>
                <c:pt idx="18720">
                  <c:v>7414.3600000243214</c:v>
                </c:pt>
                <c:pt idx="18721">
                  <c:v>7414.38000002432</c:v>
                </c:pt>
                <c:pt idx="18722">
                  <c:v>7414.4000000243195</c:v>
                </c:pt>
                <c:pt idx="18723">
                  <c:v>7414.42000002432</c:v>
                </c:pt>
                <c:pt idx="18724">
                  <c:v>7414.4400000243195</c:v>
                </c:pt>
                <c:pt idx="18725">
                  <c:v>7414.4600000243299</c:v>
                </c:pt>
                <c:pt idx="18726">
                  <c:v>7414.4800000243295</c:v>
                </c:pt>
                <c:pt idx="18727">
                  <c:v>7414.5000000243299</c:v>
                </c:pt>
                <c:pt idx="18728">
                  <c:v>7414.5200000243303</c:v>
                </c:pt>
                <c:pt idx="18729">
                  <c:v>7414.5400000243299</c:v>
                </c:pt>
                <c:pt idx="18730">
                  <c:v>7414.5600000243303</c:v>
                </c:pt>
                <c:pt idx="18731">
                  <c:v>7414.5800000243298</c:v>
                </c:pt>
                <c:pt idx="18732">
                  <c:v>7414.6000000243303</c:v>
                </c:pt>
                <c:pt idx="18733">
                  <c:v>7414.6200000243334</c:v>
                </c:pt>
                <c:pt idx="18734">
                  <c:v>7414.6400000243302</c:v>
                </c:pt>
                <c:pt idx="18735">
                  <c:v>7414.6600000243334</c:v>
                </c:pt>
                <c:pt idx="18736">
                  <c:v>7414.6800000243302</c:v>
                </c:pt>
                <c:pt idx="18737">
                  <c:v>7414.7000000243297</c:v>
                </c:pt>
                <c:pt idx="18738">
                  <c:v>7414.7200000243301</c:v>
                </c:pt>
                <c:pt idx="18739">
                  <c:v>7414.7400000243297</c:v>
                </c:pt>
                <c:pt idx="18740">
                  <c:v>7414.7600000243301</c:v>
                </c:pt>
                <c:pt idx="18741">
                  <c:v>7414.7800000243296</c:v>
                </c:pt>
                <c:pt idx="18742">
                  <c:v>7414.8000000243301</c:v>
                </c:pt>
                <c:pt idx="18743">
                  <c:v>7414.8200000243314</c:v>
                </c:pt>
                <c:pt idx="18744">
                  <c:v>7414.84000002433</c:v>
                </c:pt>
                <c:pt idx="18745">
                  <c:v>7414.8600000243314</c:v>
                </c:pt>
                <c:pt idx="18746">
                  <c:v>7414.88000002433</c:v>
                </c:pt>
                <c:pt idx="18747">
                  <c:v>7414.9000000243295</c:v>
                </c:pt>
                <c:pt idx="18748">
                  <c:v>7414.92000002434</c:v>
                </c:pt>
                <c:pt idx="18749">
                  <c:v>7414.9400000243395</c:v>
                </c:pt>
                <c:pt idx="18750">
                  <c:v>7414.9600000243399</c:v>
                </c:pt>
                <c:pt idx="18751">
                  <c:v>7414.9800000243395</c:v>
                </c:pt>
                <c:pt idx="18752">
                  <c:v>7415.0000000243399</c:v>
                </c:pt>
                <c:pt idx="18753">
                  <c:v>7415.0200000243403</c:v>
                </c:pt>
                <c:pt idx="18754">
                  <c:v>7415.0400000243399</c:v>
                </c:pt>
                <c:pt idx="18755">
                  <c:v>7415.0600000243403</c:v>
                </c:pt>
                <c:pt idx="18756">
                  <c:v>7415.0800000243398</c:v>
                </c:pt>
                <c:pt idx="18757">
                  <c:v>7415.1000000243403</c:v>
                </c:pt>
                <c:pt idx="18758">
                  <c:v>7415.1200000243434</c:v>
                </c:pt>
                <c:pt idx="18759">
                  <c:v>7415.1400000243402</c:v>
                </c:pt>
                <c:pt idx="18760">
                  <c:v>7415.1600000243434</c:v>
                </c:pt>
                <c:pt idx="18761">
                  <c:v>7415.1800000243402</c:v>
                </c:pt>
                <c:pt idx="18762">
                  <c:v>7415.2000000243397</c:v>
                </c:pt>
                <c:pt idx="18763">
                  <c:v>7415.2200000243402</c:v>
                </c:pt>
                <c:pt idx="18764">
                  <c:v>7415.2400000243397</c:v>
                </c:pt>
                <c:pt idx="18765">
                  <c:v>7415.2600000243401</c:v>
                </c:pt>
                <c:pt idx="18766">
                  <c:v>7415.2800000243396</c:v>
                </c:pt>
                <c:pt idx="18767">
                  <c:v>7415.3000000243401</c:v>
                </c:pt>
                <c:pt idx="18768">
                  <c:v>7415.3200000243414</c:v>
                </c:pt>
                <c:pt idx="18769">
                  <c:v>7415.34000002434</c:v>
                </c:pt>
                <c:pt idx="18770">
                  <c:v>7415.3600000243514</c:v>
                </c:pt>
                <c:pt idx="18771">
                  <c:v>7415.38000002435</c:v>
                </c:pt>
                <c:pt idx="18772">
                  <c:v>7415.4000000243495</c:v>
                </c:pt>
                <c:pt idx="18773">
                  <c:v>7415.42000002435</c:v>
                </c:pt>
                <c:pt idx="18774">
                  <c:v>7415.4400000243495</c:v>
                </c:pt>
                <c:pt idx="18775">
                  <c:v>7415.4600000243499</c:v>
                </c:pt>
                <c:pt idx="18776">
                  <c:v>7415.4800000243495</c:v>
                </c:pt>
                <c:pt idx="18777">
                  <c:v>7415.5000000243499</c:v>
                </c:pt>
                <c:pt idx="18778">
                  <c:v>7415.5200000243503</c:v>
                </c:pt>
                <c:pt idx="18779">
                  <c:v>7415.5400000243499</c:v>
                </c:pt>
                <c:pt idx="18780">
                  <c:v>7415.5600000243503</c:v>
                </c:pt>
                <c:pt idx="18781">
                  <c:v>7415.5800000243498</c:v>
                </c:pt>
                <c:pt idx="18782">
                  <c:v>7415.6000000243503</c:v>
                </c:pt>
                <c:pt idx="18783">
                  <c:v>7415.6200000243534</c:v>
                </c:pt>
                <c:pt idx="18784">
                  <c:v>7415.6400000243502</c:v>
                </c:pt>
                <c:pt idx="18785">
                  <c:v>7415.6600000243534</c:v>
                </c:pt>
                <c:pt idx="18786">
                  <c:v>7415.6800000243502</c:v>
                </c:pt>
                <c:pt idx="18787">
                  <c:v>7415.7000000243497</c:v>
                </c:pt>
                <c:pt idx="18788">
                  <c:v>7415.7200000243502</c:v>
                </c:pt>
                <c:pt idx="18789">
                  <c:v>7415.7400000243497</c:v>
                </c:pt>
                <c:pt idx="18790">
                  <c:v>7415.7600000243501</c:v>
                </c:pt>
                <c:pt idx="18791">
                  <c:v>7415.7800000243597</c:v>
                </c:pt>
                <c:pt idx="18792">
                  <c:v>7415.8000000243501</c:v>
                </c:pt>
                <c:pt idx="18793">
                  <c:v>7415.8200000243614</c:v>
                </c:pt>
                <c:pt idx="18794">
                  <c:v>7415.8400000243601</c:v>
                </c:pt>
                <c:pt idx="18795">
                  <c:v>7415.8600000243614</c:v>
                </c:pt>
                <c:pt idx="18796">
                  <c:v>7415.88000002436</c:v>
                </c:pt>
                <c:pt idx="18797">
                  <c:v>7415.9000000243605</c:v>
                </c:pt>
                <c:pt idx="18798">
                  <c:v>7415.92000002436</c:v>
                </c:pt>
                <c:pt idx="18799">
                  <c:v>7415.9400000243595</c:v>
                </c:pt>
                <c:pt idx="18800">
                  <c:v>7415.9600000243599</c:v>
                </c:pt>
                <c:pt idx="18801">
                  <c:v>7415.9800000243595</c:v>
                </c:pt>
                <c:pt idx="18802">
                  <c:v>7416.0000000243599</c:v>
                </c:pt>
                <c:pt idx="18803">
                  <c:v>7416.0200000243603</c:v>
                </c:pt>
                <c:pt idx="18804">
                  <c:v>7416.0400000243599</c:v>
                </c:pt>
                <c:pt idx="18805">
                  <c:v>7416.0600000243603</c:v>
                </c:pt>
                <c:pt idx="18806">
                  <c:v>7416.0800000243598</c:v>
                </c:pt>
                <c:pt idx="18807">
                  <c:v>7416.1000000243603</c:v>
                </c:pt>
                <c:pt idx="18808">
                  <c:v>7416.1200000243634</c:v>
                </c:pt>
                <c:pt idx="18809">
                  <c:v>7416.1400000243602</c:v>
                </c:pt>
                <c:pt idx="18810">
                  <c:v>7416.1600000243634</c:v>
                </c:pt>
                <c:pt idx="18811">
                  <c:v>7416.1800000243602</c:v>
                </c:pt>
                <c:pt idx="18812">
                  <c:v>7416.2000000243597</c:v>
                </c:pt>
                <c:pt idx="18813">
                  <c:v>7416.2200000243602</c:v>
                </c:pt>
                <c:pt idx="18814">
                  <c:v>7416.2400000243697</c:v>
                </c:pt>
                <c:pt idx="18815">
                  <c:v>7416.2600000243601</c:v>
                </c:pt>
                <c:pt idx="18816">
                  <c:v>7416.2800000243697</c:v>
                </c:pt>
                <c:pt idx="18817">
                  <c:v>7416.3000000243701</c:v>
                </c:pt>
                <c:pt idx="18818">
                  <c:v>7416.3200000243714</c:v>
                </c:pt>
                <c:pt idx="18819">
                  <c:v>7416.3400000243701</c:v>
                </c:pt>
                <c:pt idx="18820">
                  <c:v>7416.3600000243714</c:v>
                </c:pt>
                <c:pt idx="18821">
                  <c:v>7416.38000002437</c:v>
                </c:pt>
                <c:pt idx="18822">
                  <c:v>7416.4000000243695</c:v>
                </c:pt>
                <c:pt idx="18823">
                  <c:v>7416.42000002437</c:v>
                </c:pt>
                <c:pt idx="18824">
                  <c:v>7416.4400000243695</c:v>
                </c:pt>
                <c:pt idx="18825">
                  <c:v>7416.4600000243699</c:v>
                </c:pt>
                <c:pt idx="18826">
                  <c:v>7416.4800000243695</c:v>
                </c:pt>
                <c:pt idx="18827">
                  <c:v>7416.5000000243699</c:v>
                </c:pt>
                <c:pt idx="18828">
                  <c:v>7416.5200000243703</c:v>
                </c:pt>
                <c:pt idx="18829">
                  <c:v>7416.5400000243699</c:v>
                </c:pt>
                <c:pt idx="18830">
                  <c:v>7416.5600000243703</c:v>
                </c:pt>
                <c:pt idx="18831">
                  <c:v>7416.5800000243698</c:v>
                </c:pt>
                <c:pt idx="18832">
                  <c:v>7416.6000000243703</c:v>
                </c:pt>
                <c:pt idx="18833">
                  <c:v>7416.6200000243734</c:v>
                </c:pt>
                <c:pt idx="18834">
                  <c:v>7416.6400000243702</c:v>
                </c:pt>
                <c:pt idx="18835">
                  <c:v>7416.6600000243734</c:v>
                </c:pt>
                <c:pt idx="18836">
                  <c:v>7416.6800000243702</c:v>
                </c:pt>
                <c:pt idx="18837">
                  <c:v>7416.7000000243697</c:v>
                </c:pt>
                <c:pt idx="18838">
                  <c:v>7416.7200000243702</c:v>
                </c:pt>
                <c:pt idx="18839">
                  <c:v>7416.7400000243697</c:v>
                </c:pt>
                <c:pt idx="18840">
                  <c:v>7416.7600000243801</c:v>
                </c:pt>
                <c:pt idx="18841">
                  <c:v>7416.7800000243797</c:v>
                </c:pt>
                <c:pt idx="18842">
                  <c:v>7416.8000000243801</c:v>
                </c:pt>
                <c:pt idx="18843">
                  <c:v>7416.8200000243814</c:v>
                </c:pt>
                <c:pt idx="18844">
                  <c:v>7416.8400000243801</c:v>
                </c:pt>
                <c:pt idx="18845">
                  <c:v>7416.8600000243814</c:v>
                </c:pt>
                <c:pt idx="18846">
                  <c:v>7416.88000002438</c:v>
                </c:pt>
                <c:pt idx="18847">
                  <c:v>7416.9000000243796</c:v>
                </c:pt>
                <c:pt idx="18848">
                  <c:v>7416.92000002438</c:v>
                </c:pt>
                <c:pt idx="18849">
                  <c:v>7416.9400000243795</c:v>
                </c:pt>
                <c:pt idx="18850">
                  <c:v>7416.96000002438</c:v>
                </c:pt>
                <c:pt idx="18851">
                  <c:v>7416.9800000243795</c:v>
                </c:pt>
                <c:pt idx="18852">
                  <c:v>7417.0000000243799</c:v>
                </c:pt>
                <c:pt idx="18853">
                  <c:v>7417.0200000243804</c:v>
                </c:pt>
                <c:pt idx="18854">
                  <c:v>7417.0400000243799</c:v>
                </c:pt>
                <c:pt idx="18855">
                  <c:v>7417.0600000243803</c:v>
                </c:pt>
                <c:pt idx="18856">
                  <c:v>7417.0800000243798</c:v>
                </c:pt>
                <c:pt idx="18857">
                  <c:v>7417.1000000243803</c:v>
                </c:pt>
                <c:pt idx="18858">
                  <c:v>7417.1200000243834</c:v>
                </c:pt>
                <c:pt idx="18859">
                  <c:v>7417.1400000243802</c:v>
                </c:pt>
                <c:pt idx="18860">
                  <c:v>7417.1600000243834</c:v>
                </c:pt>
                <c:pt idx="18861">
                  <c:v>7417.1800000243802</c:v>
                </c:pt>
                <c:pt idx="18862">
                  <c:v>7417.2000000243897</c:v>
                </c:pt>
                <c:pt idx="18863">
                  <c:v>7417.2200000243902</c:v>
                </c:pt>
                <c:pt idx="18864">
                  <c:v>7417.2400000243897</c:v>
                </c:pt>
                <c:pt idx="18865">
                  <c:v>7417.2600000243901</c:v>
                </c:pt>
                <c:pt idx="18866">
                  <c:v>7417.2800000243897</c:v>
                </c:pt>
                <c:pt idx="18867">
                  <c:v>7417.3000000243901</c:v>
                </c:pt>
                <c:pt idx="18868">
                  <c:v>7417.3200000243914</c:v>
                </c:pt>
                <c:pt idx="18869">
                  <c:v>7417.3400000243901</c:v>
                </c:pt>
                <c:pt idx="18870">
                  <c:v>7417.3600000243914</c:v>
                </c:pt>
                <c:pt idx="18871">
                  <c:v>7417.38000002439</c:v>
                </c:pt>
                <c:pt idx="18872">
                  <c:v>7417.4000000243896</c:v>
                </c:pt>
                <c:pt idx="18873">
                  <c:v>7417.42000002439</c:v>
                </c:pt>
                <c:pt idx="18874">
                  <c:v>7417.4400000243895</c:v>
                </c:pt>
                <c:pt idx="18875">
                  <c:v>7417.46000002439</c:v>
                </c:pt>
                <c:pt idx="18876">
                  <c:v>7417.4800000243895</c:v>
                </c:pt>
                <c:pt idx="18877">
                  <c:v>7417.5000000243899</c:v>
                </c:pt>
                <c:pt idx="18878">
                  <c:v>7417.5200000243904</c:v>
                </c:pt>
                <c:pt idx="18879">
                  <c:v>7417.5400000243899</c:v>
                </c:pt>
                <c:pt idx="18880">
                  <c:v>7417.5600000243903</c:v>
                </c:pt>
                <c:pt idx="18881">
                  <c:v>7417.5800000243898</c:v>
                </c:pt>
                <c:pt idx="18882">
                  <c:v>7417.6000000243903</c:v>
                </c:pt>
                <c:pt idx="18883">
                  <c:v>7417.6200000243934</c:v>
                </c:pt>
                <c:pt idx="18884">
                  <c:v>7417.6400000243902</c:v>
                </c:pt>
                <c:pt idx="18885">
                  <c:v>7417.6600000244034</c:v>
                </c:pt>
                <c:pt idx="18886">
                  <c:v>7417.6800000244002</c:v>
                </c:pt>
                <c:pt idx="18887">
                  <c:v>7417.7000000243997</c:v>
                </c:pt>
                <c:pt idx="18888">
                  <c:v>7417.7200000244002</c:v>
                </c:pt>
                <c:pt idx="18889">
                  <c:v>7417.7400000243997</c:v>
                </c:pt>
                <c:pt idx="18890">
                  <c:v>7417.7600000244001</c:v>
                </c:pt>
                <c:pt idx="18891">
                  <c:v>7417.7800000243997</c:v>
                </c:pt>
                <c:pt idx="18892">
                  <c:v>7417.8000000244001</c:v>
                </c:pt>
                <c:pt idx="18893">
                  <c:v>7417.8200000244024</c:v>
                </c:pt>
                <c:pt idx="18894">
                  <c:v>7417.8400000244001</c:v>
                </c:pt>
                <c:pt idx="18895">
                  <c:v>7417.8600000244014</c:v>
                </c:pt>
                <c:pt idx="18896">
                  <c:v>7417.8800000244</c:v>
                </c:pt>
                <c:pt idx="18897">
                  <c:v>7417.9000000243996</c:v>
                </c:pt>
                <c:pt idx="18898">
                  <c:v>7417.9200000244</c:v>
                </c:pt>
                <c:pt idx="18899">
                  <c:v>7417.9400000243995</c:v>
                </c:pt>
                <c:pt idx="18900">
                  <c:v>7417.9600000244</c:v>
                </c:pt>
                <c:pt idx="18901">
                  <c:v>7417.9800000243995</c:v>
                </c:pt>
                <c:pt idx="18902">
                  <c:v>7418.0000000243999</c:v>
                </c:pt>
                <c:pt idx="18903">
                  <c:v>7418.0200000244004</c:v>
                </c:pt>
                <c:pt idx="18904">
                  <c:v>7418.0400000243999</c:v>
                </c:pt>
                <c:pt idx="18905">
                  <c:v>7418.0600000244003</c:v>
                </c:pt>
                <c:pt idx="18906">
                  <c:v>7418.0800000243999</c:v>
                </c:pt>
                <c:pt idx="18907">
                  <c:v>7418.1000000244003</c:v>
                </c:pt>
                <c:pt idx="18908">
                  <c:v>7418.1200000244135</c:v>
                </c:pt>
                <c:pt idx="18909">
                  <c:v>7418.1400000244103</c:v>
                </c:pt>
                <c:pt idx="18910">
                  <c:v>7418.1600000244134</c:v>
                </c:pt>
                <c:pt idx="18911">
                  <c:v>7418.1800000244102</c:v>
                </c:pt>
                <c:pt idx="18912">
                  <c:v>7418.2000000244097</c:v>
                </c:pt>
                <c:pt idx="18913">
                  <c:v>7418.2200000244102</c:v>
                </c:pt>
                <c:pt idx="18914">
                  <c:v>7418.2400000244097</c:v>
                </c:pt>
                <c:pt idx="18915">
                  <c:v>7418.2600000244101</c:v>
                </c:pt>
                <c:pt idx="18916">
                  <c:v>7418.2800000244097</c:v>
                </c:pt>
                <c:pt idx="18917">
                  <c:v>7418.3000000244101</c:v>
                </c:pt>
                <c:pt idx="18918">
                  <c:v>7418.3200000244124</c:v>
                </c:pt>
                <c:pt idx="18919">
                  <c:v>7418.3400000244101</c:v>
                </c:pt>
                <c:pt idx="18920">
                  <c:v>7418.3600000244114</c:v>
                </c:pt>
                <c:pt idx="18921">
                  <c:v>7418.38000002441</c:v>
                </c:pt>
                <c:pt idx="18922">
                  <c:v>7418.4000000244096</c:v>
                </c:pt>
                <c:pt idx="18923">
                  <c:v>7418.42000002441</c:v>
                </c:pt>
                <c:pt idx="18924">
                  <c:v>7418.4400000244095</c:v>
                </c:pt>
                <c:pt idx="18925">
                  <c:v>7418.46000002441</c:v>
                </c:pt>
                <c:pt idx="18926">
                  <c:v>7418.4800000244095</c:v>
                </c:pt>
                <c:pt idx="18927">
                  <c:v>7418.5000000244099</c:v>
                </c:pt>
                <c:pt idx="18928">
                  <c:v>7418.5200000244104</c:v>
                </c:pt>
                <c:pt idx="18929">
                  <c:v>7418.5400000244099</c:v>
                </c:pt>
                <c:pt idx="18930">
                  <c:v>7418.5600000244103</c:v>
                </c:pt>
                <c:pt idx="18931">
                  <c:v>7418.5800000244199</c:v>
                </c:pt>
                <c:pt idx="18932">
                  <c:v>7418.6000000244203</c:v>
                </c:pt>
                <c:pt idx="18933">
                  <c:v>7418.6200000244235</c:v>
                </c:pt>
                <c:pt idx="18934">
                  <c:v>7418.6400000244203</c:v>
                </c:pt>
                <c:pt idx="18935">
                  <c:v>7418.6600000244234</c:v>
                </c:pt>
                <c:pt idx="18936">
                  <c:v>7418.6800000244202</c:v>
                </c:pt>
                <c:pt idx="18937">
                  <c:v>7418.7000000244198</c:v>
                </c:pt>
                <c:pt idx="18938">
                  <c:v>7418.7200000244202</c:v>
                </c:pt>
                <c:pt idx="18939">
                  <c:v>7418.7400000244197</c:v>
                </c:pt>
                <c:pt idx="18940">
                  <c:v>7418.7600000244202</c:v>
                </c:pt>
                <c:pt idx="18941">
                  <c:v>7418.7800000244197</c:v>
                </c:pt>
                <c:pt idx="18942">
                  <c:v>7418.8000000244201</c:v>
                </c:pt>
                <c:pt idx="18943">
                  <c:v>7418.8200000244224</c:v>
                </c:pt>
                <c:pt idx="18944">
                  <c:v>7418.8400000244201</c:v>
                </c:pt>
                <c:pt idx="18945">
                  <c:v>7418.8600000244214</c:v>
                </c:pt>
                <c:pt idx="18946">
                  <c:v>7418.88000002442</c:v>
                </c:pt>
                <c:pt idx="18947">
                  <c:v>7418.9000000244196</c:v>
                </c:pt>
                <c:pt idx="18948">
                  <c:v>7418.92000002442</c:v>
                </c:pt>
                <c:pt idx="18949">
                  <c:v>7418.9400000244195</c:v>
                </c:pt>
                <c:pt idx="18950">
                  <c:v>7418.96000002442</c:v>
                </c:pt>
                <c:pt idx="18951">
                  <c:v>7418.9800000244195</c:v>
                </c:pt>
                <c:pt idx="18952">
                  <c:v>7419.0000000244199</c:v>
                </c:pt>
                <c:pt idx="18953">
                  <c:v>7419.0200000244204</c:v>
                </c:pt>
                <c:pt idx="18954">
                  <c:v>7419.0400000244299</c:v>
                </c:pt>
                <c:pt idx="18955">
                  <c:v>7419.0600000244303</c:v>
                </c:pt>
                <c:pt idx="18956">
                  <c:v>7419.0800000244299</c:v>
                </c:pt>
                <c:pt idx="18957">
                  <c:v>7419.1000000244303</c:v>
                </c:pt>
                <c:pt idx="18958">
                  <c:v>7419.1200000244335</c:v>
                </c:pt>
                <c:pt idx="18959">
                  <c:v>7419.1400000244303</c:v>
                </c:pt>
                <c:pt idx="18960">
                  <c:v>7419.1600000244334</c:v>
                </c:pt>
                <c:pt idx="18961">
                  <c:v>7419.1800000244302</c:v>
                </c:pt>
                <c:pt idx="18962">
                  <c:v>7419.2000000244298</c:v>
                </c:pt>
                <c:pt idx="18963">
                  <c:v>7419.2200000244302</c:v>
                </c:pt>
                <c:pt idx="18964">
                  <c:v>7419.2400000244297</c:v>
                </c:pt>
                <c:pt idx="18965">
                  <c:v>7419.2600000244302</c:v>
                </c:pt>
                <c:pt idx="18966">
                  <c:v>7419.2800000244297</c:v>
                </c:pt>
                <c:pt idx="18967">
                  <c:v>7419.3000000244301</c:v>
                </c:pt>
                <c:pt idx="18968">
                  <c:v>7419.3200000244324</c:v>
                </c:pt>
                <c:pt idx="18969">
                  <c:v>7419.3400000244301</c:v>
                </c:pt>
                <c:pt idx="18970">
                  <c:v>7419.3600000244314</c:v>
                </c:pt>
                <c:pt idx="18971">
                  <c:v>7419.38000002443</c:v>
                </c:pt>
                <c:pt idx="18972">
                  <c:v>7419.4000000244296</c:v>
                </c:pt>
                <c:pt idx="18973">
                  <c:v>7419.42000002443</c:v>
                </c:pt>
                <c:pt idx="18974">
                  <c:v>7419.4400000244295</c:v>
                </c:pt>
                <c:pt idx="18975">
                  <c:v>7419.46000002443</c:v>
                </c:pt>
                <c:pt idx="18976">
                  <c:v>7419.4800000244295</c:v>
                </c:pt>
                <c:pt idx="18977">
                  <c:v>7419.5000000244399</c:v>
                </c:pt>
                <c:pt idx="18978">
                  <c:v>7419.5200000244404</c:v>
                </c:pt>
                <c:pt idx="18979">
                  <c:v>7419.5400000244399</c:v>
                </c:pt>
                <c:pt idx="18980">
                  <c:v>7419.5600000244403</c:v>
                </c:pt>
                <c:pt idx="18981">
                  <c:v>7419.5800000244399</c:v>
                </c:pt>
                <c:pt idx="18982">
                  <c:v>7419.6000000244403</c:v>
                </c:pt>
                <c:pt idx="18983">
                  <c:v>7419.6200000244435</c:v>
                </c:pt>
                <c:pt idx="18984">
                  <c:v>7419.6400000244403</c:v>
                </c:pt>
                <c:pt idx="18985">
                  <c:v>7419.6600000244434</c:v>
                </c:pt>
                <c:pt idx="18986">
                  <c:v>7419.6800000244402</c:v>
                </c:pt>
                <c:pt idx="18987">
                  <c:v>7419.7000000244398</c:v>
                </c:pt>
                <c:pt idx="18988">
                  <c:v>7419.7200000244402</c:v>
                </c:pt>
                <c:pt idx="18989">
                  <c:v>7419.7400000244397</c:v>
                </c:pt>
                <c:pt idx="18990">
                  <c:v>7419.7600000244402</c:v>
                </c:pt>
                <c:pt idx="18991">
                  <c:v>7419.7800000244397</c:v>
                </c:pt>
                <c:pt idx="18992">
                  <c:v>7419.8000000244401</c:v>
                </c:pt>
                <c:pt idx="18993">
                  <c:v>7419.8200000244424</c:v>
                </c:pt>
                <c:pt idx="18994">
                  <c:v>7419.8400000244401</c:v>
                </c:pt>
                <c:pt idx="18995">
                  <c:v>7419.8600000244414</c:v>
                </c:pt>
                <c:pt idx="18996">
                  <c:v>7419.8800000244401</c:v>
                </c:pt>
                <c:pt idx="18997">
                  <c:v>7419.9000000244396</c:v>
                </c:pt>
                <c:pt idx="18998">
                  <c:v>7419.92000002444</c:v>
                </c:pt>
                <c:pt idx="18999">
                  <c:v>7419.9400000244405</c:v>
                </c:pt>
                <c:pt idx="19000">
                  <c:v>7419.96000002445</c:v>
                </c:pt>
                <c:pt idx="19001">
                  <c:v>7419.9800000244495</c:v>
                </c:pt>
                <c:pt idx="19002">
                  <c:v>7420.0000000244499</c:v>
                </c:pt>
                <c:pt idx="19003">
                  <c:v>7420.0200000244504</c:v>
                </c:pt>
                <c:pt idx="19004">
                  <c:v>7420.0400000244499</c:v>
                </c:pt>
                <c:pt idx="19005">
                  <c:v>7420.0600000244503</c:v>
                </c:pt>
                <c:pt idx="19006">
                  <c:v>7420.0800000244499</c:v>
                </c:pt>
                <c:pt idx="19007">
                  <c:v>7420.1000000244503</c:v>
                </c:pt>
                <c:pt idx="19008">
                  <c:v>7420.1200000244535</c:v>
                </c:pt>
                <c:pt idx="19009">
                  <c:v>7420.1400000244503</c:v>
                </c:pt>
                <c:pt idx="19010">
                  <c:v>7420.1600000244534</c:v>
                </c:pt>
                <c:pt idx="19011">
                  <c:v>7420.1800000244502</c:v>
                </c:pt>
                <c:pt idx="19012">
                  <c:v>7420.2000000244498</c:v>
                </c:pt>
                <c:pt idx="19013">
                  <c:v>7420.2200000244502</c:v>
                </c:pt>
                <c:pt idx="19014">
                  <c:v>7420.2400000244497</c:v>
                </c:pt>
                <c:pt idx="19015">
                  <c:v>7420.2600000244502</c:v>
                </c:pt>
                <c:pt idx="19016">
                  <c:v>7420.2800000244497</c:v>
                </c:pt>
                <c:pt idx="19017">
                  <c:v>7420.3000000244501</c:v>
                </c:pt>
                <c:pt idx="19018">
                  <c:v>7420.3200000244524</c:v>
                </c:pt>
                <c:pt idx="19019">
                  <c:v>7420.3400000244501</c:v>
                </c:pt>
                <c:pt idx="19020">
                  <c:v>7420.3600000244514</c:v>
                </c:pt>
                <c:pt idx="19021">
                  <c:v>7420.3800000244501</c:v>
                </c:pt>
                <c:pt idx="19022">
                  <c:v>7420.4000000244596</c:v>
                </c:pt>
                <c:pt idx="19023">
                  <c:v>7420.42000002446</c:v>
                </c:pt>
                <c:pt idx="19024">
                  <c:v>7420.4400000244596</c:v>
                </c:pt>
                <c:pt idx="19025">
                  <c:v>7420.46000002446</c:v>
                </c:pt>
                <c:pt idx="19026">
                  <c:v>7420.4800000244595</c:v>
                </c:pt>
                <c:pt idx="19027">
                  <c:v>7420.50000002446</c:v>
                </c:pt>
                <c:pt idx="19028">
                  <c:v>7420.5200000244604</c:v>
                </c:pt>
                <c:pt idx="19029">
                  <c:v>7420.5400000244599</c:v>
                </c:pt>
                <c:pt idx="19030">
                  <c:v>7420.5600000244604</c:v>
                </c:pt>
                <c:pt idx="19031">
                  <c:v>7420.5800000244599</c:v>
                </c:pt>
                <c:pt idx="19032">
                  <c:v>7420.6000000244603</c:v>
                </c:pt>
                <c:pt idx="19033">
                  <c:v>7420.6200000244635</c:v>
                </c:pt>
                <c:pt idx="19034">
                  <c:v>7420.6400000244603</c:v>
                </c:pt>
                <c:pt idx="19035">
                  <c:v>7420.6600000244634</c:v>
                </c:pt>
                <c:pt idx="19036">
                  <c:v>7420.6800000244602</c:v>
                </c:pt>
                <c:pt idx="19037">
                  <c:v>7420.7000000244598</c:v>
                </c:pt>
                <c:pt idx="19038">
                  <c:v>7420.7200000244602</c:v>
                </c:pt>
                <c:pt idx="19039">
                  <c:v>7420.7400000244597</c:v>
                </c:pt>
                <c:pt idx="19040">
                  <c:v>7420.7600000244602</c:v>
                </c:pt>
                <c:pt idx="19041">
                  <c:v>7420.7800000244597</c:v>
                </c:pt>
                <c:pt idx="19042">
                  <c:v>7420.8000000244601</c:v>
                </c:pt>
                <c:pt idx="19043">
                  <c:v>7420.8200000244724</c:v>
                </c:pt>
                <c:pt idx="19044">
                  <c:v>7420.8400000244601</c:v>
                </c:pt>
                <c:pt idx="19045">
                  <c:v>7420.8600000244714</c:v>
                </c:pt>
                <c:pt idx="19046">
                  <c:v>7420.8800000244701</c:v>
                </c:pt>
                <c:pt idx="19047">
                  <c:v>7420.9000000244696</c:v>
                </c:pt>
                <c:pt idx="19048">
                  <c:v>7420.92000002447</c:v>
                </c:pt>
                <c:pt idx="19049">
                  <c:v>7420.9400000244696</c:v>
                </c:pt>
                <c:pt idx="19050">
                  <c:v>7420.96000002447</c:v>
                </c:pt>
                <c:pt idx="19051">
                  <c:v>7420.9800000244695</c:v>
                </c:pt>
                <c:pt idx="19052">
                  <c:v>7421.00000002447</c:v>
                </c:pt>
                <c:pt idx="19053">
                  <c:v>7421.0200000244704</c:v>
                </c:pt>
                <c:pt idx="19054">
                  <c:v>7421.0400000244699</c:v>
                </c:pt>
                <c:pt idx="19055">
                  <c:v>7421.0600000244704</c:v>
                </c:pt>
                <c:pt idx="19056">
                  <c:v>7421.0800000244699</c:v>
                </c:pt>
                <c:pt idx="19057">
                  <c:v>7421.1000000244703</c:v>
                </c:pt>
                <c:pt idx="19058">
                  <c:v>7421.1200000244735</c:v>
                </c:pt>
                <c:pt idx="19059">
                  <c:v>7421.1400000244703</c:v>
                </c:pt>
                <c:pt idx="19060">
                  <c:v>7421.1600000244734</c:v>
                </c:pt>
                <c:pt idx="19061">
                  <c:v>7421.1800000244702</c:v>
                </c:pt>
                <c:pt idx="19062">
                  <c:v>7421.2000000244698</c:v>
                </c:pt>
                <c:pt idx="19063">
                  <c:v>7421.2200000244702</c:v>
                </c:pt>
                <c:pt idx="19064">
                  <c:v>7421.2400000244697</c:v>
                </c:pt>
                <c:pt idx="19065">
                  <c:v>7421.2600000244702</c:v>
                </c:pt>
                <c:pt idx="19066">
                  <c:v>7421.2800000244797</c:v>
                </c:pt>
                <c:pt idx="19067">
                  <c:v>7421.3000000244701</c:v>
                </c:pt>
                <c:pt idx="19068">
                  <c:v>7421.3200000244724</c:v>
                </c:pt>
                <c:pt idx="19069">
                  <c:v>7421.3400000244801</c:v>
                </c:pt>
                <c:pt idx="19070">
                  <c:v>7421.3600000244824</c:v>
                </c:pt>
                <c:pt idx="19071">
                  <c:v>7421.3800000244801</c:v>
                </c:pt>
                <c:pt idx="19072">
                  <c:v>7421.4000000244796</c:v>
                </c:pt>
                <c:pt idx="19073">
                  <c:v>7421.42000002448</c:v>
                </c:pt>
                <c:pt idx="19074">
                  <c:v>7421.4400000244796</c:v>
                </c:pt>
                <c:pt idx="19075">
                  <c:v>7421.46000002448</c:v>
                </c:pt>
                <c:pt idx="19076">
                  <c:v>7421.4800000244795</c:v>
                </c:pt>
                <c:pt idx="19077">
                  <c:v>7421.50000002448</c:v>
                </c:pt>
                <c:pt idx="19078">
                  <c:v>7421.5200000244804</c:v>
                </c:pt>
                <c:pt idx="19079">
                  <c:v>7421.5400000244799</c:v>
                </c:pt>
                <c:pt idx="19080">
                  <c:v>7421.5600000244804</c:v>
                </c:pt>
                <c:pt idx="19081">
                  <c:v>7421.5800000244799</c:v>
                </c:pt>
                <c:pt idx="19082">
                  <c:v>7421.6000000244803</c:v>
                </c:pt>
                <c:pt idx="19083">
                  <c:v>7421.6200000244835</c:v>
                </c:pt>
                <c:pt idx="19084">
                  <c:v>7421.6400000244803</c:v>
                </c:pt>
                <c:pt idx="19085">
                  <c:v>7421.6600000244835</c:v>
                </c:pt>
                <c:pt idx="19086">
                  <c:v>7421.6800000244803</c:v>
                </c:pt>
                <c:pt idx="19087">
                  <c:v>7421.7000000244798</c:v>
                </c:pt>
                <c:pt idx="19088">
                  <c:v>7421.7200000244802</c:v>
                </c:pt>
                <c:pt idx="19089">
                  <c:v>7421.7400000244797</c:v>
                </c:pt>
                <c:pt idx="19090">
                  <c:v>7421.7600000244802</c:v>
                </c:pt>
                <c:pt idx="19091">
                  <c:v>7421.7800000244797</c:v>
                </c:pt>
                <c:pt idx="19092">
                  <c:v>7421.8000000244901</c:v>
                </c:pt>
                <c:pt idx="19093">
                  <c:v>7421.8200000244924</c:v>
                </c:pt>
                <c:pt idx="19094">
                  <c:v>7421.8400000244901</c:v>
                </c:pt>
                <c:pt idx="19095">
                  <c:v>7421.8600000244924</c:v>
                </c:pt>
                <c:pt idx="19096">
                  <c:v>7421.8800000244901</c:v>
                </c:pt>
                <c:pt idx="19097">
                  <c:v>7421.9000000244896</c:v>
                </c:pt>
                <c:pt idx="19098">
                  <c:v>7421.92000002449</c:v>
                </c:pt>
                <c:pt idx="19099">
                  <c:v>7421.9400000244896</c:v>
                </c:pt>
                <c:pt idx="19100">
                  <c:v>7421.96000002449</c:v>
                </c:pt>
                <c:pt idx="19101">
                  <c:v>7421.9800000244895</c:v>
                </c:pt>
                <c:pt idx="19102">
                  <c:v>7422.00000002449</c:v>
                </c:pt>
                <c:pt idx="19103">
                  <c:v>7422.0200000244904</c:v>
                </c:pt>
                <c:pt idx="19104">
                  <c:v>7422.0400000244899</c:v>
                </c:pt>
                <c:pt idx="19105">
                  <c:v>7422.0600000244904</c:v>
                </c:pt>
                <c:pt idx="19106">
                  <c:v>7422.0800000244899</c:v>
                </c:pt>
                <c:pt idx="19107">
                  <c:v>7422.1000000244903</c:v>
                </c:pt>
                <c:pt idx="19108">
                  <c:v>7422.1200000244935</c:v>
                </c:pt>
                <c:pt idx="19109">
                  <c:v>7422.1400000244903</c:v>
                </c:pt>
                <c:pt idx="19110">
                  <c:v>7422.1600000244935</c:v>
                </c:pt>
                <c:pt idx="19111">
                  <c:v>7422.1800000244903</c:v>
                </c:pt>
                <c:pt idx="19112">
                  <c:v>7422.2000000244898</c:v>
                </c:pt>
                <c:pt idx="19113">
                  <c:v>7422.2200000244902</c:v>
                </c:pt>
                <c:pt idx="19114">
                  <c:v>7422.2400000244997</c:v>
                </c:pt>
                <c:pt idx="19115">
                  <c:v>7422.2600000245002</c:v>
                </c:pt>
                <c:pt idx="19116">
                  <c:v>7422.2800000244997</c:v>
                </c:pt>
                <c:pt idx="19117">
                  <c:v>7422.3000000245002</c:v>
                </c:pt>
                <c:pt idx="19118">
                  <c:v>7422.3200000245024</c:v>
                </c:pt>
                <c:pt idx="19119">
                  <c:v>7422.3400000245001</c:v>
                </c:pt>
                <c:pt idx="19120">
                  <c:v>7422.3600000245024</c:v>
                </c:pt>
                <c:pt idx="19121">
                  <c:v>7422.3800000245001</c:v>
                </c:pt>
                <c:pt idx="19122">
                  <c:v>7422.4000000244996</c:v>
                </c:pt>
                <c:pt idx="19123">
                  <c:v>7422.4200000245</c:v>
                </c:pt>
                <c:pt idx="19124">
                  <c:v>7422.4400000244996</c:v>
                </c:pt>
                <c:pt idx="19125">
                  <c:v>7422.4600000245</c:v>
                </c:pt>
                <c:pt idx="19126">
                  <c:v>7422.4800000244995</c:v>
                </c:pt>
                <c:pt idx="19127">
                  <c:v>7422.5000000245</c:v>
                </c:pt>
                <c:pt idx="19128">
                  <c:v>7422.5200000245004</c:v>
                </c:pt>
                <c:pt idx="19129">
                  <c:v>7422.5400000244999</c:v>
                </c:pt>
                <c:pt idx="19130">
                  <c:v>7422.5600000245004</c:v>
                </c:pt>
                <c:pt idx="19131">
                  <c:v>7422.5800000244999</c:v>
                </c:pt>
                <c:pt idx="19132">
                  <c:v>7422.6000000245003</c:v>
                </c:pt>
                <c:pt idx="19133">
                  <c:v>7422.6200000245035</c:v>
                </c:pt>
                <c:pt idx="19134">
                  <c:v>7422.6400000245003</c:v>
                </c:pt>
                <c:pt idx="19135">
                  <c:v>7422.6600000245035</c:v>
                </c:pt>
                <c:pt idx="19136">
                  <c:v>7422.6800000245003</c:v>
                </c:pt>
                <c:pt idx="19137">
                  <c:v>7422.7000000245098</c:v>
                </c:pt>
                <c:pt idx="19138">
                  <c:v>7422.7200000245102</c:v>
                </c:pt>
                <c:pt idx="19139">
                  <c:v>7422.7400000245098</c:v>
                </c:pt>
                <c:pt idx="19140">
                  <c:v>7422.7600000245102</c:v>
                </c:pt>
                <c:pt idx="19141">
                  <c:v>7422.7800000245097</c:v>
                </c:pt>
                <c:pt idx="19142">
                  <c:v>7422.8000000245102</c:v>
                </c:pt>
                <c:pt idx="19143">
                  <c:v>7422.8200000245124</c:v>
                </c:pt>
                <c:pt idx="19144">
                  <c:v>7422.8400000245101</c:v>
                </c:pt>
                <c:pt idx="19145">
                  <c:v>7422.8600000245124</c:v>
                </c:pt>
                <c:pt idx="19146">
                  <c:v>7422.8800000245101</c:v>
                </c:pt>
                <c:pt idx="19147">
                  <c:v>7422.9000000245096</c:v>
                </c:pt>
                <c:pt idx="19148">
                  <c:v>7422.92000002451</c:v>
                </c:pt>
                <c:pt idx="19149">
                  <c:v>7422.9400000245096</c:v>
                </c:pt>
                <c:pt idx="19150">
                  <c:v>7422.96000002451</c:v>
                </c:pt>
                <c:pt idx="19151">
                  <c:v>7422.9800000245095</c:v>
                </c:pt>
                <c:pt idx="19152">
                  <c:v>7423.00000002451</c:v>
                </c:pt>
                <c:pt idx="19153">
                  <c:v>7423.0200000245104</c:v>
                </c:pt>
                <c:pt idx="19154">
                  <c:v>7423.0400000245099</c:v>
                </c:pt>
                <c:pt idx="19155">
                  <c:v>7423.0600000245104</c:v>
                </c:pt>
                <c:pt idx="19156">
                  <c:v>7423.0800000245099</c:v>
                </c:pt>
                <c:pt idx="19157">
                  <c:v>7423.1000000245103</c:v>
                </c:pt>
                <c:pt idx="19158">
                  <c:v>7423.1200000245135</c:v>
                </c:pt>
                <c:pt idx="19159">
                  <c:v>7423.1400000245103</c:v>
                </c:pt>
                <c:pt idx="19160">
                  <c:v>7423.1600000245235</c:v>
                </c:pt>
                <c:pt idx="19161">
                  <c:v>7423.1800000245203</c:v>
                </c:pt>
                <c:pt idx="19162">
                  <c:v>7423.2000000245198</c:v>
                </c:pt>
                <c:pt idx="19163">
                  <c:v>7423.2200000245202</c:v>
                </c:pt>
                <c:pt idx="19164">
                  <c:v>7423.2400000245198</c:v>
                </c:pt>
                <c:pt idx="19165">
                  <c:v>7423.2600000245202</c:v>
                </c:pt>
                <c:pt idx="19166">
                  <c:v>7423.2800000245197</c:v>
                </c:pt>
                <c:pt idx="19167">
                  <c:v>7423.3000000245202</c:v>
                </c:pt>
                <c:pt idx="19168">
                  <c:v>7423.3200000245224</c:v>
                </c:pt>
                <c:pt idx="19169">
                  <c:v>7423.3400000245201</c:v>
                </c:pt>
                <c:pt idx="19170">
                  <c:v>7423.3600000245224</c:v>
                </c:pt>
                <c:pt idx="19171">
                  <c:v>7423.3800000245201</c:v>
                </c:pt>
                <c:pt idx="19172">
                  <c:v>7423.4000000245196</c:v>
                </c:pt>
                <c:pt idx="19173">
                  <c:v>7423.42000002452</c:v>
                </c:pt>
                <c:pt idx="19174">
                  <c:v>7423.4400000245196</c:v>
                </c:pt>
                <c:pt idx="19175">
                  <c:v>7423.46000002452</c:v>
                </c:pt>
                <c:pt idx="19176">
                  <c:v>7423.4800000245205</c:v>
                </c:pt>
                <c:pt idx="19177">
                  <c:v>7423.50000002452</c:v>
                </c:pt>
                <c:pt idx="19178">
                  <c:v>7423.5200000245204</c:v>
                </c:pt>
                <c:pt idx="19179">
                  <c:v>7423.5400000245199</c:v>
                </c:pt>
                <c:pt idx="19180">
                  <c:v>7423.5600000245204</c:v>
                </c:pt>
                <c:pt idx="19181">
                  <c:v>7423.5800000245199</c:v>
                </c:pt>
                <c:pt idx="19182">
                  <c:v>7423.6000000245203</c:v>
                </c:pt>
                <c:pt idx="19183">
                  <c:v>7423.6200000245335</c:v>
                </c:pt>
                <c:pt idx="19184">
                  <c:v>7423.6400000245303</c:v>
                </c:pt>
                <c:pt idx="19185">
                  <c:v>7423.6600000245335</c:v>
                </c:pt>
                <c:pt idx="19186">
                  <c:v>7423.6800000245303</c:v>
                </c:pt>
                <c:pt idx="19187">
                  <c:v>7423.7000000245298</c:v>
                </c:pt>
                <c:pt idx="19188">
                  <c:v>7423.7200000245302</c:v>
                </c:pt>
                <c:pt idx="19189">
                  <c:v>7423.7400000245298</c:v>
                </c:pt>
                <c:pt idx="19190">
                  <c:v>7423.7600000245302</c:v>
                </c:pt>
                <c:pt idx="19191">
                  <c:v>7423.7800000245297</c:v>
                </c:pt>
                <c:pt idx="19192">
                  <c:v>7423.8000000245302</c:v>
                </c:pt>
                <c:pt idx="19193">
                  <c:v>7423.8200000245324</c:v>
                </c:pt>
                <c:pt idx="19194">
                  <c:v>7423.8400000245301</c:v>
                </c:pt>
                <c:pt idx="19195">
                  <c:v>7423.8600000245324</c:v>
                </c:pt>
                <c:pt idx="19196">
                  <c:v>7423.8800000245301</c:v>
                </c:pt>
                <c:pt idx="19197">
                  <c:v>7423.9000000245296</c:v>
                </c:pt>
                <c:pt idx="19198">
                  <c:v>7423.9200000245301</c:v>
                </c:pt>
                <c:pt idx="19199">
                  <c:v>7423.9400000245296</c:v>
                </c:pt>
                <c:pt idx="19200">
                  <c:v>7423.96000002453</c:v>
                </c:pt>
                <c:pt idx="19201">
                  <c:v>7423.9800000245305</c:v>
                </c:pt>
                <c:pt idx="19202">
                  <c:v>7424.00000002453</c:v>
                </c:pt>
                <c:pt idx="19203">
                  <c:v>7424.0200000245304</c:v>
                </c:pt>
                <c:pt idx="19204">
                  <c:v>7424.0400000245299</c:v>
                </c:pt>
                <c:pt idx="19205">
                  <c:v>7424.0600000245304</c:v>
                </c:pt>
                <c:pt idx="19206">
                  <c:v>7424.0800000245399</c:v>
                </c:pt>
                <c:pt idx="19207">
                  <c:v>7424.1000000245403</c:v>
                </c:pt>
                <c:pt idx="19208">
                  <c:v>7424.1200000245435</c:v>
                </c:pt>
                <c:pt idx="19209">
                  <c:v>7424.1400000245403</c:v>
                </c:pt>
                <c:pt idx="19210">
                  <c:v>7424.1600000245435</c:v>
                </c:pt>
                <c:pt idx="19211">
                  <c:v>7424.1800000245403</c:v>
                </c:pt>
                <c:pt idx="19212">
                  <c:v>7424.2000000245398</c:v>
                </c:pt>
                <c:pt idx="19213">
                  <c:v>7424.2200000245402</c:v>
                </c:pt>
                <c:pt idx="19214">
                  <c:v>7424.2400000245398</c:v>
                </c:pt>
                <c:pt idx="19215">
                  <c:v>7424.2600000245402</c:v>
                </c:pt>
                <c:pt idx="19216">
                  <c:v>7424.2800000245397</c:v>
                </c:pt>
                <c:pt idx="19217">
                  <c:v>7424.3000000245402</c:v>
                </c:pt>
                <c:pt idx="19218">
                  <c:v>7424.3200000245424</c:v>
                </c:pt>
                <c:pt idx="19219">
                  <c:v>7424.3400000245401</c:v>
                </c:pt>
                <c:pt idx="19220">
                  <c:v>7424.3600000245424</c:v>
                </c:pt>
                <c:pt idx="19221">
                  <c:v>7424.3800000245401</c:v>
                </c:pt>
                <c:pt idx="19222">
                  <c:v>7424.4000000245396</c:v>
                </c:pt>
                <c:pt idx="19223">
                  <c:v>7424.4200000245401</c:v>
                </c:pt>
                <c:pt idx="19224">
                  <c:v>7424.4400000245396</c:v>
                </c:pt>
                <c:pt idx="19225">
                  <c:v>7424.46000002454</c:v>
                </c:pt>
                <c:pt idx="19226">
                  <c:v>7424.4800000245395</c:v>
                </c:pt>
                <c:pt idx="19227">
                  <c:v>7424.50000002454</c:v>
                </c:pt>
                <c:pt idx="19228">
                  <c:v>7424.5200000245404</c:v>
                </c:pt>
                <c:pt idx="19229">
                  <c:v>7424.54000002455</c:v>
                </c:pt>
                <c:pt idx="19230">
                  <c:v>7424.5600000245504</c:v>
                </c:pt>
                <c:pt idx="19231">
                  <c:v>7424.5800000245499</c:v>
                </c:pt>
                <c:pt idx="19232">
                  <c:v>7424.6000000245504</c:v>
                </c:pt>
                <c:pt idx="19233">
                  <c:v>7424.6200000245535</c:v>
                </c:pt>
                <c:pt idx="19234">
                  <c:v>7424.6400000245503</c:v>
                </c:pt>
                <c:pt idx="19235">
                  <c:v>7424.6600000245535</c:v>
                </c:pt>
                <c:pt idx="19236">
                  <c:v>7424.6800000245503</c:v>
                </c:pt>
                <c:pt idx="19237">
                  <c:v>7424.7000000245498</c:v>
                </c:pt>
                <c:pt idx="19238">
                  <c:v>7424.7200000245502</c:v>
                </c:pt>
                <c:pt idx="19239">
                  <c:v>7424.7400000245498</c:v>
                </c:pt>
                <c:pt idx="19240">
                  <c:v>7424.7600000245502</c:v>
                </c:pt>
                <c:pt idx="19241">
                  <c:v>7424.7800000245497</c:v>
                </c:pt>
                <c:pt idx="19242">
                  <c:v>7424.8000000245502</c:v>
                </c:pt>
                <c:pt idx="19243">
                  <c:v>7424.8200000245524</c:v>
                </c:pt>
                <c:pt idx="19244">
                  <c:v>7424.8400000245501</c:v>
                </c:pt>
                <c:pt idx="19245">
                  <c:v>7424.8600000245524</c:v>
                </c:pt>
                <c:pt idx="19246">
                  <c:v>7424.8800000245501</c:v>
                </c:pt>
                <c:pt idx="19247">
                  <c:v>7424.9000000245496</c:v>
                </c:pt>
                <c:pt idx="19248">
                  <c:v>7424.9200000245501</c:v>
                </c:pt>
                <c:pt idx="19249">
                  <c:v>7424.9400000245496</c:v>
                </c:pt>
                <c:pt idx="19250">
                  <c:v>7424.96000002455</c:v>
                </c:pt>
                <c:pt idx="19251">
                  <c:v>7424.9800000245596</c:v>
                </c:pt>
                <c:pt idx="19252">
                  <c:v>7425.00000002456</c:v>
                </c:pt>
                <c:pt idx="19253">
                  <c:v>7425.0200000245604</c:v>
                </c:pt>
                <c:pt idx="19254">
                  <c:v>7425.04000002456</c:v>
                </c:pt>
                <c:pt idx="19255">
                  <c:v>7425.0600000245604</c:v>
                </c:pt>
                <c:pt idx="19256">
                  <c:v>7425.0800000245599</c:v>
                </c:pt>
                <c:pt idx="19257">
                  <c:v>7425.1000000245604</c:v>
                </c:pt>
                <c:pt idx="19258">
                  <c:v>7425.1200000245635</c:v>
                </c:pt>
                <c:pt idx="19259">
                  <c:v>7425.1400000245603</c:v>
                </c:pt>
                <c:pt idx="19260">
                  <c:v>7425.1600000245635</c:v>
                </c:pt>
                <c:pt idx="19261">
                  <c:v>7425.1800000245603</c:v>
                </c:pt>
                <c:pt idx="19262">
                  <c:v>7425.2000000245598</c:v>
                </c:pt>
                <c:pt idx="19263">
                  <c:v>7425.2200000245602</c:v>
                </c:pt>
                <c:pt idx="19264">
                  <c:v>7425.2400000245598</c:v>
                </c:pt>
                <c:pt idx="19265">
                  <c:v>7425.2600000245602</c:v>
                </c:pt>
                <c:pt idx="19266">
                  <c:v>7425.2800000245597</c:v>
                </c:pt>
                <c:pt idx="19267">
                  <c:v>7425.3000000245602</c:v>
                </c:pt>
                <c:pt idx="19268">
                  <c:v>7425.3200000245624</c:v>
                </c:pt>
                <c:pt idx="19269">
                  <c:v>7425.3400000245601</c:v>
                </c:pt>
                <c:pt idx="19270">
                  <c:v>7425.3600000245624</c:v>
                </c:pt>
                <c:pt idx="19271">
                  <c:v>7425.3800000245601</c:v>
                </c:pt>
                <c:pt idx="19272">
                  <c:v>7425.4000000245596</c:v>
                </c:pt>
                <c:pt idx="19273">
                  <c:v>7425.4200000245601</c:v>
                </c:pt>
                <c:pt idx="19274">
                  <c:v>7425.4400000245696</c:v>
                </c:pt>
                <c:pt idx="19275">
                  <c:v>7425.46000002457</c:v>
                </c:pt>
                <c:pt idx="19276">
                  <c:v>7425.4800000245696</c:v>
                </c:pt>
                <c:pt idx="19277">
                  <c:v>7425.50000002457</c:v>
                </c:pt>
                <c:pt idx="19278">
                  <c:v>7425.5200000245704</c:v>
                </c:pt>
                <c:pt idx="19279">
                  <c:v>7425.54000002457</c:v>
                </c:pt>
                <c:pt idx="19280">
                  <c:v>7425.5600000245704</c:v>
                </c:pt>
                <c:pt idx="19281">
                  <c:v>7425.5800000245699</c:v>
                </c:pt>
                <c:pt idx="19282">
                  <c:v>7425.6000000245704</c:v>
                </c:pt>
                <c:pt idx="19283">
                  <c:v>7425.6200000245735</c:v>
                </c:pt>
                <c:pt idx="19284">
                  <c:v>7425.6400000245703</c:v>
                </c:pt>
                <c:pt idx="19285">
                  <c:v>7425.6600000245735</c:v>
                </c:pt>
                <c:pt idx="19286">
                  <c:v>7425.6800000245703</c:v>
                </c:pt>
                <c:pt idx="19287">
                  <c:v>7425.7000000245698</c:v>
                </c:pt>
                <c:pt idx="19288">
                  <c:v>7425.7200000245703</c:v>
                </c:pt>
                <c:pt idx="19289">
                  <c:v>7425.7400000245698</c:v>
                </c:pt>
                <c:pt idx="19290">
                  <c:v>7425.7600000245702</c:v>
                </c:pt>
                <c:pt idx="19291">
                  <c:v>7425.7800000245697</c:v>
                </c:pt>
                <c:pt idx="19292">
                  <c:v>7425.8000000245702</c:v>
                </c:pt>
                <c:pt idx="19293">
                  <c:v>7425.8200000245724</c:v>
                </c:pt>
                <c:pt idx="19294">
                  <c:v>7425.8400000245701</c:v>
                </c:pt>
                <c:pt idx="19295">
                  <c:v>7425.8600000245824</c:v>
                </c:pt>
                <c:pt idx="19296">
                  <c:v>7425.8800000245701</c:v>
                </c:pt>
                <c:pt idx="19297">
                  <c:v>7425.9000000245796</c:v>
                </c:pt>
                <c:pt idx="19298">
                  <c:v>7425.9200000245801</c:v>
                </c:pt>
                <c:pt idx="19299">
                  <c:v>7425.9400000245796</c:v>
                </c:pt>
                <c:pt idx="19300">
                  <c:v>7425.96000002458</c:v>
                </c:pt>
                <c:pt idx="19301">
                  <c:v>7425.9800000245796</c:v>
                </c:pt>
                <c:pt idx="19302">
                  <c:v>7426.00000002458</c:v>
                </c:pt>
                <c:pt idx="19303">
                  <c:v>7426.0200000245804</c:v>
                </c:pt>
                <c:pt idx="19304">
                  <c:v>7426.04000002458</c:v>
                </c:pt>
                <c:pt idx="19305">
                  <c:v>7426.0600000245804</c:v>
                </c:pt>
                <c:pt idx="19306">
                  <c:v>7426.0800000245799</c:v>
                </c:pt>
                <c:pt idx="19307">
                  <c:v>7426.1000000245804</c:v>
                </c:pt>
                <c:pt idx="19308">
                  <c:v>7426.1200000245835</c:v>
                </c:pt>
                <c:pt idx="19309">
                  <c:v>7426.1400000245803</c:v>
                </c:pt>
                <c:pt idx="19310">
                  <c:v>7426.1600000245835</c:v>
                </c:pt>
                <c:pt idx="19311">
                  <c:v>7426.1800000245803</c:v>
                </c:pt>
                <c:pt idx="19312">
                  <c:v>7426.2000000245798</c:v>
                </c:pt>
                <c:pt idx="19313">
                  <c:v>7426.2200000245803</c:v>
                </c:pt>
                <c:pt idx="19314">
                  <c:v>7426.2400000245798</c:v>
                </c:pt>
                <c:pt idx="19315">
                  <c:v>7426.2600000245802</c:v>
                </c:pt>
                <c:pt idx="19316">
                  <c:v>7426.2800000245797</c:v>
                </c:pt>
                <c:pt idx="19317">
                  <c:v>7426.3000000245802</c:v>
                </c:pt>
                <c:pt idx="19318">
                  <c:v>7426.3200000245924</c:v>
                </c:pt>
                <c:pt idx="19319">
                  <c:v>7426.3400000245801</c:v>
                </c:pt>
                <c:pt idx="19320">
                  <c:v>7426.3600000245824</c:v>
                </c:pt>
                <c:pt idx="19321">
                  <c:v>7426.3800000245901</c:v>
                </c:pt>
                <c:pt idx="19322">
                  <c:v>7426.4000000245896</c:v>
                </c:pt>
                <c:pt idx="19323">
                  <c:v>7426.4200000245901</c:v>
                </c:pt>
                <c:pt idx="19324">
                  <c:v>7426.4400000245896</c:v>
                </c:pt>
                <c:pt idx="19325">
                  <c:v>7426.46000002459</c:v>
                </c:pt>
                <c:pt idx="19326">
                  <c:v>7426.4800000245896</c:v>
                </c:pt>
                <c:pt idx="19327">
                  <c:v>7426.50000002459</c:v>
                </c:pt>
                <c:pt idx="19328">
                  <c:v>7426.5200000245904</c:v>
                </c:pt>
                <c:pt idx="19329">
                  <c:v>7426.54000002459</c:v>
                </c:pt>
                <c:pt idx="19330">
                  <c:v>7426.5600000245904</c:v>
                </c:pt>
                <c:pt idx="19331">
                  <c:v>7426.5800000245899</c:v>
                </c:pt>
                <c:pt idx="19332">
                  <c:v>7426.6000000245904</c:v>
                </c:pt>
                <c:pt idx="19333">
                  <c:v>7426.6200000245935</c:v>
                </c:pt>
                <c:pt idx="19334">
                  <c:v>7426.6400000245903</c:v>
                </c:pt>
                <c:pt idx="19335">
                  <c:v>7426.6600000245935</c:v>
                </c:pt>
                <c:pt idx="19336">
                  <c:v>7426.6800000245903</c:v>
                </c:pt>
                <c:pt idx="19337">
                  <c:v>7426.7000000245898</c:v>
                </c:pt>
                <c:pt idx="19338">
                  <c:v>7426.7200000245903</c:v>
                </c:pt>
                <c:pt idx="19339">
                  <c:v>7426.7400000245898</c:v>
                </c:pt>
                <c:pt idx="19340">
                  <c:v>7426.7600000245902</c:v>
                </c:pt>
                <c:pt idx="19341">
                  <c:v>7426.7800000245898</c:v>
                </c:pt>
                <c:pt idx="19342">
                  <c:v>7426.8000000245902</c:v>
                </c:pt>
                <c:pt idx="19343">
                  <c:v>7426.8200000245924</c:v>
                </c:pt>
                <c:pt idx="19344">
                  <c:v>7426.8400000246002</c:v>
                </c:pt>
                <c:pt idx="19345">
                  <c:v>7426.8600000246024</c:v>
                </c:pt>
                <c:pt idx="19346">
                  <c:v>7426.8800000246001</c:v>
                </c:pt>
                <c:pt idx="19347">
                  <c:v>7426.9000000245996</c:v>
                </c:pt>
                <c:pt idx="19348">
                  <c:v>7426.9200000246001</c:v>
                </c:pt>
                <c:pt idx="19349">
                  <c:v>7426.9400000245996</c:v>
                </c:pt>
                <c:pt idx="19350">
                  <c:v>7426.9600000246</c:v>
                </c:pt>
                <c:pt idx="19351">
                  <c:v>7426.9800000245996</c:v>
                </c:pt>
                <c:pt idx="19352">
                  <c:v>7427.0000000246</c:v>
                </c:pt>
                <c:pt idx="19353">
                  <c:v>7427.0200000246004</c:v>
                </c:pt>
                <c:pt idx="19354">
                  <c:v>7427.0400000246</c:v>
                </c:pt>
                <c:pt idx="19355">
                  <c:v>7427.0600000246004</c:v>
                </c:pt>
                <c:pt idx="19356">
                  <c:v>7427.0800000245999</c:v>
                </c:pt>
                <c:pt idx="19357">
                  <c:v>7427.1000000246004</c:v>
                </c:pt>
                <c:pt idx="19358">
                  <c:v>7427.1200000246035</c:v>
                </c:pt>
                <c:pt idx="19359">
                  <c:v>7427.1400000246003</c:v>
                </c:pt>
                <c:pt idx="19360">
                  <c:v>7427.1600000246035</c:v>
                </c:pt>
                <c:pt idx="19361">
                  <c:v>7427.1800000246003</c:v>
                </c:pt>
                <c:pt idx="19362">
                  <c:v>7427.2000000245998</c:v>
                </c:pt>
                <c:pt idx="19363">
                  <c:v>7427.2200000246003</c:v>
                </c:pt>
                <c:pt idx="19364">
                  <c:v>7427.2400000245998</c:v>
                </c:pt>
                <c:pt idx="19365">
                  <c:v>7427.2600000246002</c:v>
                </c:pt>
                <c:pt idx="19366">
                  <c:v>7427.2800000246098</c:v>
                </c:pt>
                <c:pt idx="19367">
                  <c:v>7427.3000000246102</c:v>
                </c:pt>
                <c:pt idx="19368">
                  <c:v>7427.3200000246134</c:v>
                </c:pt>
                <c:pt idx="19369">
                  <c:v>7427.3400000246102</c:v>
                </c:pt>
                <c:pt idx="19370">
                  <c:v>7427.3600000246124</c:v>
                </c:pt>
                <c:pt idx="19371">
                  <c:v>7427.3800000246101</c:v>
                </c:pt>
                <c:pt idx="19372">
                  <c:v>7427.4000000246097</c:v>
                </c:pt>
                <c:pt idx="19373">
                  <c:v>7427.4200000246101</c:v>
                </c:pt>
                <c:pt idx="19374">
                  <c:v>7427.4400000246096</c:v>
                </c:pt>
                <c:pt idx="19375">
                  <c:v>7427.4600000246101</c:v>
                </c:pt>
                <c:pt idx="19376">
                  <c:v>7427.4800000246096</c:v>
                </c:pt>
                <c:pt idx="19377">
                  <c:v>7427.50000002461</c:v>
                </c:pt>
                <c:pt idx="19378">
                  <c:v>7427.5200000246114</c:v>
                </c:pt>
                <c:pt idx="19379">
                  <c:v>7427.54000002461</c:v>
                </c:pt>
                <c:pt idx="19380">
                  <c:v>7427.5600000246104</c:v>
                </c:pt>
                <c:pt idx="19381">
                  <c:v>7427.5800000246099</c:v>
                </c:pt>
                <c:pt idx="19382">
                  <c:v>7427.6000000246104</c:v>
                </c:pt>
                <c:pt idx="19383">
                  <c:v>7427.6200000246135</c:v>
                </c:pt>
                <c:pt idx="19384">
                  <c:v>7427.6400000246103</c:v>
                </c:pt>
                <c:pt idx="19385">
                  <c:v>7427.6600000246135</c:v>
                </c:pt>
                <c:pt idx="19386">
                  <c:v>7427.6800000246103</c:v>
                </c:pt>
                <c:pt idx="19387">
                  <c:v>7427.7000000246098</c:v>
                </c:pt>
                <c:pt idx="19388">
                  <c:v>7427.7200000246103</c:v>
                </c:pt>
                <c:pt idx="19389">
                  <c:v>7427.7400000246198</c:v>
                </c:pt>
                <c:pt idx="19390">
                  <c:v>7427.7600000246202</c:v>
                </c:pt>
                <c:pt idx="19391">
                  <c:v>7427.7800000246198</c:v>
                </c:pt>
                <c:pt idx="19392">
                  <c:v>7427.8000000246202</c:v>
                </c:pt>
                <c:pt idx="19393">
                  <c:v>7427.8200000246234</c:v>
                </c:pt>
                <c:pt idx="19394">
                  <c:v>7427.8400000246202</c:v>
                </c:pt>
                <c:pt idx="19395">
                  <c:v>7427.8600000246224</c:v>
                </c:pt>
                <c:pt idx="19396">
                  <c:v>7427.8800000246201</c:v>
                </c:pt>
                <c:pt idx="19397">
                  <c:v>7427.9000000246197</c:v>
                </c:pt>
                <c:pt idx="19398">
                  <c:v>7427.9200000246201</c:v>
                </c:pt>
                <c:pt idx="19399">
                  <c:v>7427.9400000246196</c:v>
                </c:pt>
                <c:pt idx="19400">
                  <c:v>7427.9600000246201</c:v>
                </c:pt>
                <c:pt idx="19401">
                  <c:v>7427.9800000246196</c:v>
                </c:pt>
                <c:pt idx="19402">
                  <c:v>7428.00000002462</c:v>
                </c:pt>
                <c:pt idx="19403">
                  <c:v>7428.0200000246214</c:v>
                </c:pt>
                <c:pt idx="19404">
                  <c:v>7428.04000002462</c:v>
                </c:pt>
                <c:pt idx="19405">
                  <c:v>7428.0600000246204</c:v>
                </c:pt>
                <c:pt idx="19406">
                  <c:v>7428.0800000246199</c:v>
                </c:pt>
                <c:pt idx="19407">
                  <c:v>7428.1000000246204</c:v>
                </c:pt>
                <c:pt idx="19408">
                  <c:v>7428.1200000246236</c:v>
                </c:pt>
                <c:pt idx="19409">
                  <c:v>7428.1400000246203</c:v>
                </c:pt>
                <c:pt idx="19410">
                  <c:v>7428.1600000246235</c:v>
                </c:pt>
                <c:pt idx="19411">
                  <c:v>7428.1800000246203</c:v>
                </c:pt>
                <c:pt idx="19412">
                  <c:v>7428.2000000246298</c:v>
                </c:pt>
                <c:pt idx="19413">
                  <c:v>7428.2200000246303</c:v>
                </c:pt>
                <c:pt idx="19414">
                  <c:v>7428.2400000246298</c:v>
                </c:pt>
                <c:pt idx="19415">
                  <c:v>7428.2600000246302</c:v>
                </c:pt>
                <c:pt idx="19416">
                  <c:v>7428.2800000246298</c:v>
                </c:pt>
                <c:pt idx="19417">
                  <c:v>7428.3000000246302</c:v>
                </c:pt>
                <c:pt idx="19418">
                  <c:v>7428.3200000246334</c:v>
                </c:pt>
                <c:pt idx="19419">
                  <c:v>7428.3400000246302</c:v>
                </c:pt>
                <c:pt idx="19420">
                  <c:v>7428.3600000246324</c:v>
                </c:pt>
                <c:pt idx="19421">
                  <c:v>7428.3800000246301</c:v>
                </c:pt>
                <c:pt idx="19422">
                  <c:v>7428.4000000246297</c:v>
                </c:pt>
                <c:pt idx="19423">
                  <c:v>7428.4200000246301</c:v>
                </c:pt>
                <c:pt idx="19424">
                  <c:v>7428.4400000246296</c:v>
                </c:pt>
                <c:pt idx="19425">
                  <c:v>7428.4600000246301</c:v>
                </c:pt>
                <c:pt idx="19426">
                  <c:v>7428.4800000246296</c:v>
                </c:pt>
                <c:pt idx="19427">
                  <c:v>7428.50000002463</c:v>
                </c:pt>
                <c:pt idx="19428">
                  <c:v>7428.5200000246314</c:v>
                </c:pt>
                <c:pt idx="19429">
                  <c:v>7428.54000002463</c:v>
                </c:pt>
                <c:pt idx="19430">
                  <c:v>7428.5600000246304</c:v>
                </c:pt>
                <c:pt idx="19431">
                  <c:v>7428.58000002463</c:v>
                </c:pt>
                <c:pt idx="19432">
                  <c:v>7428.6000000246304</c:v>
                </c:pt>
                <c:pt idx="19433">
                  <c:v>7428.6200000246336</c:v>
                </c:pt>
                <c:pt idx="19434">
                  <c:v>7428.6400000246304</c:v>
                </c:pt>
                <c:pt idx="19435">
                  <c:v>7428.6600000246435</c:v>
                </c:pt>
                <c:pt idx="19436">
                  <c:v>7428.6800000246403</c:v>
                </c:pt>
                <c:pt idx="19437">
                  <c:v>7428.7000000246398</c:v>
                </c:pt>
                <c:pt idx="19438">
                  <c:v>7428.7200000246403</c:v>
                </c:pt>
                <c:pt idx="19439">
                  <c:v>7428.7400000246398</c:v>
                </c:pt>
                <c:pt idx="19440">
                  <c:v>7428.7600000246402</c:v>
                </c:pt>
                <c:pt idx="19441">
                  <c:v>7428.7800000246398</c:v>
                </c:pt>
                <c:pt idx="19442">
                  <c:v>7428.8000000246402</c:v>
                </c:pt>
                <c:pt idx="19443">
                  <c:v>7428.8200000246434</c:v>
                </c:pt>
                <c:pt idx="19444">
                  <c:v>7428.8400000246402</c:v>
                </c:pt>
                <c:pt idx="19445">
                  <c:v>7428.8600000246424</c:v>
                </c:pt>
                <c:pt idx="19446">
                  <c:v>7428.8800000246401</c:v>
                </c:pt>
                <c:pt idx="19447">
                  <c:v>7428.9000000246397</c:v>
                </c:pt>
                <c:pt idx="19448">
                  <c:v>7428.9200000246401</c:v>
                </c:pt>
                <c:pt idx="19449">
                  <c:v>7428.9400000246396</c:v>
                </c:pt>
                <c:pt idx="19450">
                  <c:v>7428.9600000246401</c:v>
                </c:pt>
                <c:pt idx="19451">
                  <c:v>7428.9800000246396</c:v>
                </c:pt>
                <c:pt idx="19452">
                  <c:v>7429.00000002464</c:v>
                </c:pt>
                <c:pt idx="19453">
                  <c:v>7429.0200000246414</c:v>
                </c:pt>
                <c:pt idx="19454">
                  <c:v>7429.04000002464</c:v>
                </c:pt>
                <c:pt idx="19455">
                  <c:v>7429.0600000246404</c:v>
                </c:pt>
                <c:pt idx="19456">
                  <c:v>7429.08000002464</c:v>
                </c:pt>
                <c:pt idx="19457">
                  <c:v>7429.1000000246404</c:v>
                </c:pt>
                <c:pt idx="19458">
                  <c:v>7429.1200000246536</c:v>
                </c:pt>
                <c:pt idx="19459">
                  <c:v>7429.1400000246504</c:v>
                </c:pt>
                <c:pt idx="19460">
                  <c:v>7429.1600000246535</c:v>
                </c:pt>
                <c:pt idx="19461">
                  <c:v>7429.1800000246503</c:v>
                </c:pt>
                <c:pt idx="19462">
                  <c:v>7429.2000000246499</c:v>
                </c:pt>
                <c:pt idx="19463">
                  <c:v>7429.2200000246503</c:v>
                </c:pt>
                <c:pt idx="19464">
                  <c:v>7429.2400000246498</c:v>
                </c:pt>
                <c:pt idx="19465">
                  <c:v>7429.2600000246503</c:v>
                </c:pt>
                <c:pt idx="19466">
                  <c:v>7429.2800000246498</c:v>
                </c:pt>
                <c:pt idx="19467">
                  <c:v>7429.3000000246502</c:v>
                </c:pt>
                <c:pt idx="19468">
                  <c:v>7429.3200000246534</c:v>
                </c:pt>
                <c:pt idx="19469">
                  <c:v>7429.3400000246502</c:v>
                </c:pt>
                <c:pt idx="19470">
                  <c:v>7429.3600000246524</c:v>
                </c:pt>
                <c:pt idx="19471">
                  <c:v>7429.3800000246501</c:v>
                </c:pt>
                <c:pt idx="19472">
                  <c:v>7429.4000000246497</c:v>
                </c:pt>
                <c:pt idx="19473">
                  <c:v>7429.4200000246501</c:v>
                </c:pt>
                <c:pt idx="19474">
                  <c:v>7429.4400000246496</c:v>
                </c:pt>
                <c:pt idx="19475">
                  <c:v>7429.4600000246501</c:v>
                </c:pt>
                <c:pt idx="19476">
                  <c:v>7429.4800000246496</c:v>
                </c:pt>
                <c:pt idx="19477">
                  <c:v>7429.50000002465</c:v>
                </c:pt>
                <c:pt idx="19478">
                  <c:v>7429.5200000246514</c:v>
                </c:pt>
                <c:pt idx="19479">
                  <c:v>7429.54000002465</c:v>
                </c:pt>
                <c:pt idx="19480">
                  <c:v>7429.5600000246504</c:v>
                </c:pt>
                <c:pt idx="19481">
                  <c:v>7429.58000002466</c:v>
                </c:pt>
                <c:pt idx="19482">
                  <c:v>7429.6000000246604</c:v>
                </c:pt>
                <c:pt idx="19483">
                  <c:v>7429.6200000246636</c:v>
                </c:pt>
                <c:pt idx="19484">
                  <c:v>7429.6400000246604</c:v>
                </c:pt>
                <c:pt idx="19485">
                  <c:v>7429.6600000246635</c:v>
                </c:pt>
                <c:pt idx="19486">
                  <c:v>7429.6800000246603</c:v>
                </c:pt>
                <c:pt idx="19487">
                  <c:v>7429.7000000246599</c:v>
                </c:pt>
                <c:pt idx="19488">
                  <c:v>7429.7200000246603</c:v>
                </c:pt>
                <c:pt idx="19489">
                  <c:v>7429.7400000246598</c:v>
                </c:pt>
                <c:pt idx="19490">
                  <c:v>7429.7600000246603</c:v>
                </c:pt>
                <c:pt idx="19491">
                  <c:v>7429.7800000246598</c:v>
                </c:pt>
                <c:pt idx="19492">
                  <c:v>7429.8000000246602</c:v>
                </c:pt>
                <c:pt idx="19493">
                  <c:v>7429.8200000246634</c:v>
                </c:pt>
                <c:pt idx="19494">
                  <c:v>7429.8400000246602</c:v>
                </c:pt>
                <c:pt idx="19495">
                  <c:v>7429.8600000246624</c:v>
                </c:pt>
                <c:pt idx="19496">
                  <c:v>7429.8800000246601</c:v>
                </c:pt>
                <c:pt idx="19497">
                  <c:v>7429.9000000246597</c:v>
                </c:pt>
                <c:pt idx="19498">
                  <c:v>7429.9200000246601</c:v>
                </c:pt>
                <c:pt idx="19499">
                  <c:v>7429.9400000246596</c:v>
                </c:pt>
                <c:pt idx="19500">
                  <c:v>7429.9600000246601</c:v>
                </c:pt>
                <c:pt idx="19501">
                  <c:v>7429.9800000246596</c:v>
                </c:pt>
                <c:pt idx="19502">
                  <c:v>7430.00000002466</c:v>
                </c:pt>
                <c:pt idx="19503">
                  <c:v>7430.0200000246714</c:v>
                </c:pt>
                <c:pt idx="19504">
                  <c:v>7430.04000002467</c:v>
                </c:pt>
                <c:pt idx="19505">
                  <c:v>7430.0600000246704</c:v>
                </c:pt>
                <c:pt idx="19506">
                  <c:v>7430.08000002467</c:v>
                </c:pt>
                <c:pt idx="19507">
                  <c:v>7430.1000000246704</c:v>
                </c:pt>
                <c:pt idx="19508">
                  <c:v>7430.1200000246736</c:v>
                </c:pt>
                <c:pt idx="19509">
                  <c:v>7430.1400000246704</c:v>
                </c:pt>
                <c:pt idx="19510">
                  <c:v>7430.1600000246735</c:v>
                </c:pt>
                <c:pt idx="19511">
                  <c:v>7430.1800000246703</c:v>
                </c:pt>
                <c:pt idx="19512">
                  <c:v>7430.2000000246699</c:v>
                </c:pt>
                <c:pt idx="19513">
                  <c:v>7430.2200000246703</c:v>
                </c:pt>
                <c:pt idx="19514">
                  <c:v>7430.2400000246698</c:v>
                </c:pt>
                <c:pt idx="19515">
                  <c:v>7430.2600000246703</c:v>
                </c:pt>
                <c:pt idx="19516">
                  <c:v>7430.2800000246698</c:v>
                </c:pt>
                <c:pt idx="19517">
                  <c:v>7430.3000000246702</c:v>
                </c:pt>
                <c:pt idx="19518">
                  <c:v>7430.3200000246734</c:v>
                </c:pt>
                <c:pt idx="19519">
                  <c:v>7430.3400000246702</c:v>
                </c:pt>
                <c:pt idx="19520">
                  <c:v>7430.3600000246724</c:v>
                </c:pt>
                <c:pt idx="19521">
                  <c:v>7430.3800000246702</c:v>
                </c:pt>
                <c:pt idx="19522">
                  <c:v>7430.4000000246697</c:v>
                </c:pt>
                <c:pt idx="19523">
                  <c:v>7430.4200000246701</c:v>
                </c:pt>
                <c:pt idx="19524">
                  <c:v>7430.4400000246796</c:v>
                </c:pt>
                <c:pt idx="19525">
                  <c:v>7430.4600000246701</c:v>
                </c:pt>
                <c:pt idx="19526">
                  <c:v>7430.4800000246796</c:v>
                </c:pt>
                <c:pt idx="19527">
                  <c:v>7430.50000002468</c:v>
                </c:pt>
                <c:pt idx="19528">
                  <c:v>7430.5200000246814</c:v>
                </c:pt>
                <c:pt idx="19529">
                  <c:v>7430.54000002468</c:v>
                </c:pt>
                <c:pt idx="19530">
                  <c:v>7430.5600000246804</c:v>
                </c:pt>
                <c:pt idx="19531">
                  <c:v>7430.58000002468</c:v>
                </c:pt>
                <c:pt idx="19532">
                  <c:v>7430.6000000246804</c:v>
                </c:pt>
                <c:pt idx="19533">
                  <c:v>7430.6200000246836</c:v>
                </c:pt>
                <c:pt idx="19534">
                  <c:v>7430.6400000246804</c:v>
                </c:pt>
                <c:pt idx="19535">
                  <c:v>7430.6600000246835</c:v>
                </c:pt>
                <c:pt idx="19536">
                  <c:v>7430.6800000246803</c:v>
                </c:pt>
                <c:pt idx="19537">
                  <c:v>7430.7000000246799</c:v>
                </c:pt>
                <c:pt idx="19538">
                  <c:v>7430.7200000246803</c:v>
                </c:pt>
                <c:pt idx="19539">
                  <c:v>7430.7400000246798</c:v>
                </c:pt>
                <c:pt idx="19540">
                  <c:v>7430.7600000246803</c:v>
                </c:pt>
                <c:pt idx="19541">
                  <c:v>7430.7800000246798</c:v>
                </c:pt>
                <c:pt idx="19542">
                  <c:v>7430.8000000246802</c:v>
                </c:pt>
                <c:pt idx="19543">
                  <c:v>7430.8200000246834</c:v>
                </c:pt>
                <c:pt idx="19544">
                  <c:v>7430.8400000246802</c:v>
                </c:pt>
                <c:pt idx="19545">
                  <c:v>7430.8600000246824</c:v>
                </c:pt>
                <c:pt idx="19546">
                  <c:v>7430.8800000246802</c:v>
                </c:pt>
                <c:pt idx="19547">
                  <c:v>7430.9000000246897</c:v>
                </c:pt>
                <c:pt idx="19548">
                  <c:v>7430.9200000246801</c:v>
                </c:pt>
                <c:pt idx="19549">
                  <c:v>7430.9400000246897</c:v>
                </c:pt>
                <c:pt idx="19550">
                  <c:v>7430.9600000246901</c:v>
                </c:pt>
                <c:pt idx="19551">
                  <c:v>7430.9800000246896</c:v>
                </c:pt>
                <c:pt idx="19552">
                  <c:v>7431.0000000246901</c:v>
                </c:pt>
                <c:pt idx="19553">
                  <c:v>7431.0200000246914</c:v>
                </c:pt>
                <c:pt idx="19554">
                  <c:v>7431.04000002469</c:v>
                </c:pt>
                <c:pt idx="19555">
                  <c:v>7431.0600000246914</c:v>
                </c:pt>
                <c:pt idx="19556">
                  <c:v>7431.08000002469</c:v>
                </c:pt>
                <c:pt idx="19557">
                  <c:v>7431.1000000246904</c:v>
                </c:pt>
                <c:pt idx="19558">
                  <c:v>7431.1200000246936</c:v>
                </c:pt>
                <c:pt idx="19559">
                  <c:v>7431.1400000246904</c:v>
                </c:pt>
                <c:pt idx="19560">
                  <c:v>7431.1600000246935</c:v>
                </c:pt>
                <c:pt idx="19561">
                  <c:v>7431.1800000246903</c:v>
                </c:pt>
                <c:pt idx="19562">
                  <c:v>7431.2000000246899</c:v>
                </c:pt>
                <c:pt idx="19563">
                  <c:v>7431.2200000246903</c:v>
                </c:pt>
                <c:pt idx="19564">
                  <c:v>7431.2400000246898</c:v>
                </c:pt>
                <c:pt idx="19565">
                  <c:v>7431.2600000246903</c:v>
                </c:pt>
                <c:pt idx="19566">
                  <c:v>7431.2800000246898</c:v>
                </c:pt>
                <c:pt idx="19567">
                  <c:v>7431.3000000246902</c:v>
                </c:pt>
                <c:pt idx="19568">
                  <c:v>7431.3200000246934</c:v>
                </c:pt>
                <c:pt idx="19569">
                  <c:v>7431.3400000246902</c:v>
                </c:pt>
                <c:pt idx="19570">
                  <c:v>7431.3600000246934</c:v>
                </c:pt>
                <c:pt idx="19571">
                  <c:v>7431.3800000246902</c:v>
                </c:pt>
                <c:pt idx="19572">
                  <c:v>7431.4000000246897</c:v>
                </c:pt>
                <c:pt idx="19573">
                  <c:v>7431.4200000247001</c:v>
                </c:pt>
                <c:pt idx="19574">
                  <c:v>7431.4400000246997</c:v>
                </c:pt>
                <c:pt idx="19575">
                  <c:v>7431.4600000247001</c:v>
                </c:pt>
                <c:pt idx="19576">
                  <c:v>7431.4800000246996</c:v>
                </c:pt>
                <c:pt idx="19577">
                  <c:v>7431.5000000247001</c:v>
                </c:pt>
                <c:pt idx="19578">
                  <c:v>7431.5200000247014</c:v>
                </c:pt>
                <c:pt idx="19579">
                  <c:v>7431.5400000247</c:v>
                </c:pt>
                <c:pt idx="19580">
                  <c:v>7431.5600000247014</c:v>
                </c:pt>
                <c:pt idx="19581">
                  <c:v>7431.5800000247</c:v>
                </c:pt>
                <c:pt idx="19582">
                  <c:v>7431.6000000247004</c:v>
                </c:pt>
                <c:pt idx="19583">
                  <c:v>7431.6200000247036</c:v>
                </c:pt>
                <c:pt idx="19584">
                  <c:v>7431.6400000247004</c:v>
                </c:pt>
                <c:pt idx="19585">
                  <c:v>7431.6600000247035</c:v>
                </c:pt>
                <c:pt idx="19586">
                  <c:v>7431.6800000247003</c:v>
                </c:pt>
                <c:pt idx="19587">
                  <c:v>7431.7000000246999</c:v>
                </c:pt>
                <c:pt idx="19588">
                  <c:v>7431.7200000247003</c:v>
                </c:pt>
                <c:pt idx="19589">
                  <c:v>7431.7400000246998</c:v>
                </c:pt>
                <c:pt idx="19590">
                  <c:v>7431.7600000247003</c:v>
                </c:pt>
                <c:pt idx="19591">
                  <c:v>7431.7800000246998</c:v>
                </c:pt>
                <c:pt idx="19592">
                  <c:v>7431.8000000247002</c:v>
                </c:pt>
                <c:pt idx="19593">
                  <c:v>7431.8200000247034</c:v>
                </c:pt>
                <c:pt idx="19594">
                  <c:v>7431.8400000247002</c:v>
                </c:pt>
                <c:pt idx="19595">
                  <c:v>7431.8600000247034</c:v>
                </c:pt>
                <c:pt idx="19596">
                  <c:v>7431.8800000247102</c:v>
                </c:pt>
                <c:pt idx="19597">
                  <c:v>7431.9000000247097</c:v>
                </c:pt>
                <c:pt idx="19598">
                  <c:v>7431.9200000247101</c:v>
                </c:pt>
                <c:pt idx="19599">
                  <c:v>7431.9400000247097</c:v>
                </c:pt>
                <c:pt idx="19600">
                  <c:v>7431.9600000247101</c:v>
                </c:pt>
                <c:pt idx="19601">
                  <c:v>7431.9800000247096</c:v>
                </c:pt>
                <c:pt idx="19602">
                  <c:v>7432.0000000247101</c:v>
                </c:pt>
                <c:pt idx="19603">
                  <c:v>7432.0200000247114</c:v>
                </c:pt>
                <c:pt idx="19604">
                  <c:v>7432.04000002471</c:v>
                </c:pt>
                <c:pt idx="19605">
                  <c:v>7432.0600000247114</c:v>
                </c:pt>
                <c:pt idx="19606">
                  <c:v>7432.08000002471</c:v>
                </c:pt>
                <c:pt idx="19607">
                  <c:v>7432.1000000247104</c:v>
                </c:pt>
                <c:pt idx="19608">
                  <c:v>7432.1200000247136</c:v>
                </c:pt>
                <c:pt idx="19609">
                  <c:v>7432.1400000247104</c:v>
                </c:pt>
                <c:pt idx="19610">
                  <c:v>7432.1600000247136</c:v>
                </c:pt>
                <c:pt idx="19611">
                  <c:v>7432.1800000247104</c:v>
                </c:pt>
                <c:pt idx="19612">
                  <c:v>7432.2000000247099</c:v>
                </c:pt>
                <c:pt idx="19613">
                  <c:v>7432.2200000247103</c:v>
                </c:pt>
                <c:pt idx="19614">
                  <c:v>7432.2400000247098</c:v>
                </c:pt>
                <c:pt idx="19615">
                  <c:v>7432.2600000247103</c:v>
                </c:pt>
                <c:pt idx="19616">
                  <c:v>7432.2800000247098</c:v>
                </c:pt>
                <c:pt idx="19617">
                  <c:v>7432.3000000247102</c:v>
                </c:pt>
                <c:pt idx="19618">
                  <c:v>7432.3200000247234</c:v>
                </c:pt>
                <c:pt idx="19619">
                  <c:v>7432.3400000247202</c:v>
                </c:pt>
                <c:pt idx="19620">
                  <c:v>7432.3600000247234</c:v>
                </c:pt>
                <c:pt idx="19621">
                  <c:v>7432.3800000247202</c:v>
                </c:pt>
                <c:pt idx="19622">
                  <c:v>7432.4000000247197</c:v>
                </c:pt>
                <c:pt idx="19623">
                  <c:v>7432.4200000247201</c:v>
                </c:pt>
                <c:pt idx="19624">
                  <c:v>7432.4400000247197</c:v>
                </c:pt>
                <c:pt idx="19625">
                  <c:v>7432.4600000247201</c:v>
                </c:pt>
                <c:pt idx="19626">
                  <c:v>7432.4800000247196</c:v>
                </c:pt>
                <c:pt idx="19627">
                  <c:v>7432.5000000247201</c:v>
                </c:pt>
                <c:pt idx="19628">
                  <c:v>7432.5200000247214</c:v>
                </c:pt>
                <c:pt idx="19629">
                  <c:v>7432.54000002472</c:v>
                </c:pt>
                <c:pt idx="19630">
                  <c:v>7432.5600000247214</c:v>
                </c:pt>
                <c:pt idx="19631">
                  <c:v>7432.58000002472</c:v>
                </c:pt>
                <c:pt idx="19632">
                  <c:v>7432.6000000247204</c:v>
                </c:pt>
                <c:pt idx="19633">
                  <c:v>7432.6200000247236</c:v>
                </c:pt>
                <c:pt idx="19634">
                  <c:v>7432.6400000247204</c:v>
                </c:pt>
                <c:pt idx="19635">
                  <c:v>7432.6600000247236</c:v>
                </c:pt>
                <c:pt idx="19636">
                  <c:v>7432.6800000247204</c:v>
                </c:pt>
                <c:pt idx="19637">
                  <c:v>7432.7000000247199</c:v>
                </c:pt>
                <c:pt idx="19638">
                  <c:v>7432.7200000247203</c:v>
                </c:pt>
                <c:pt idx="19639">
                  <c:v>7432.7400000247198</c:v>
                </c:pt>
                <c:pt idx="19640">
                  <c:v>7432.7600000247203</c:v>
                </c:pt>
                <c:pt idx="19641">
                  <c:v>7432.7800000247298</c:v>
                </c:pt>
                <c:pt idx="19642">
                  <c:v>7432.8000000247303</c:v>
                </c:pt>
                <c:pt idx="19643">
                  <c:v>7432.8200000247334</c:v>
                </c:pt>
                <c:pt idx="19644">
                  <c:v>7432.8400000247302</c:v>
                </c:pt>
                <c:pt idx="19645">
                  <c:v>7432.8600000247334</c:v>
                </c:pt>
                <c:pt idx="19646">
                  <c:v>7432.8800000247302</c:v>
                </c:pt>
                <c:pt idx="19647">
                  <c:v>7432.9000000247297</c:v>
                </c:pt>
                <c:pt idx="19648">
                  <c:v>7432.9200000247301</c:v>
                </c:pt>
                <c:pt idx="19649">
                  <c:v>7432.9400000247297</c:v>
                </c:pt>
                <c:pt idx="19650">
                  <c:v>7432.9600000247301</c:v>
                </c:pt>
                <c:pt idx="19651">
                  <c:v>7432.9800000247296</c:v>
                </c:pt>
                <c:pt idx="19652">
                  <c:v>7433.0000000247301</c:v>
                </c:pt>
                <c:pt idx="19653">
                  <c:v>7433.0200000247314</c:v>
                </c:pt>
                <c:pt idx="19654">
                  <c:v>7433.04000002473</c:v>
                </c:pt>
                <c:pt idx="19655">
                  <c:v>7433.0600000247314</c:v>
                </c:pt>
                <c:pt idx="19656">
                  <c:v>7433.08000002473</c:v>
                </c:pt>
                <c:pt idx="19657">
                  <c:v>7433.1000000247304</c:v>
                </c:pt>
                <c:pt idx="19658">
                  <c:v>7433.1200000247336</c:v>
                </c:pt>
                <c:pt idx="19659">
                  <c:v>7433.1400000247304</c:v>
                </c:pt>
                <c:pt idx="19660">
                  <c:v>7433.1600000247336</c:v>
                </c:pt>
                <c:pt idx="19661">
                  <c:v>7433.1800000247304</c:v>
                </c:pt>
                <c:pt idx="19662">
                  <c:v>7433.2000000247299</c:v>
                </c:pt>
                <c:pt idx="19663">
                  <c:v>7433.2200000247303</c:v>
                </c:pt>
                <c:pt idx="19664">
                  <c:v>7433.2400000247399</c:v>
                </c:pt>
                <c:pt idx="19665">
                  <c:v>7433.2600000247403</c:v>
                </c:pt>
                <c:pt idx="19666">
                  <c:v>7433.2800000247398</c:v>
                </c:pt>
                <c:pt idx="19667">
                  <c:v>7433.3000000247403</c:v>
                </c:pt>
                <c:pt idx="19668">
                  <c:v>7433.3200000247434</c:v>
                </c:pt>
                <c:pt idx="19669">
                  <c:v>7433.3400000247402</c:v>
                </c:pt>
                <c:pt idx="19670">
                  <c:v>7433.3600000247434</c:v>
                </c:pt>
                <c:pt idx="19671">
                  <c:v>7433.3800000247402</c:v>
                </c:pt>
                <c:pt idx="19672">
                  <c:v>7433.4000000247397</c:v>
                </c:pt>
                <c:pt idx="19673">
                  <c:v>7433.4200000247401</c:v>
                </c:pt>
                <c:pt idx="19674">
                  <c:v>7433.4400000247397</c:v>
                </c:pt>
                <c:pt idx="19675">
                  <c:v>7433.4600000247401</c:v>
                </c:pt>
                <c:pt idx="19676">
                  <c:v>7433.4800000247396</c:v>
                </c:pt>
                <c:pt idx="19677">
                  <c:v>7433.5000000247401</c:v>
                </c:pt>
                <c:pt idx="19678">
                  <c:v>7433.5200000247414</c:v>
                </c:pt>
                <c:pt idx="19679">
                  <c:v>7433.54000002474</c:v>
                </c:pt>
                <c:pt idx="19680">
                  <c:v>7433.5600000247414</c:v>
                </c:pt>
                <c:pt idx="19681">
                  <c:v>7433.58000002474</c:v>
                </c:pt>
                <c:pt idx="19682">
                  <c:v>7433.6000000247404</c:v>
                </c:pt>
                <c:pt idx="19683">
                  <c:v>7433.6200000247436</c:v>
                </c:pt>
                <c:pt idx="19684">
                  <c:v>7433.6400000247404</c:v>
                </c:pt>
                <c:pt idx="19685">
                  <c:v>7433.6600000247436</c:v>
                </c:pt>
                <c:pt idx="19686">
                  <c:v>7433.6800000247404</c:v>
                </c:pt>
                <c:pt idx="19687">
                  <c:v>7433.7000000247499</c:v>
                </c:pt>
                <c:pt idx="19688">
                  <c:v>7433.7200000247503</c:v>
                </c:pt>
                <c:pt idx="19689">
                  <c:v>7433.7400000247499</c:v>
                </c:pt>
                <c:pt idx="19690">
                  <c:v>7433.7600000247503</c:v>
                </c:pt>
                <c:pt idx="19691">
                  <c:v>7433.7800000247498</c:v>
                </c:pt>
                <c:pt idx="19692">
                  <c:v>7433.8000000247503</c:v>
                </c:pt>
                <c:pt idx="19693">
                  <c:v>7433.8200000247534</c:v>
                </c:pt>
                <c:pt idx="19694">
                  <c:v>7433.8400000247502</c:v>
                </c:pt>
                <c:pt idx="19695">
                  <c:v>7433.8600000247534</c:v>
                </c:pt>
                <c:pt idx="19696">
                  <c:v>7433.8800000247502</c:v>
                </c:pt>
                <c:pt idx="19697">
                  <c:v>7433.9000000247497</c:v>
                </c:pt>
                <c:pt idx="19698">
                  <c:v>7433.9200000247502</c:v>
                </c:pt>
                <c:pt idx="19699">
                  <c:v>7433.9400000247497</c:v>
                </c:pt>
                <c:pt idx="19700">
                  <c:v>7433.9600000247501</c:v>
                </c:pt>
                <c:pt idx="19701">
                  <c:v>7433.9800000247496</c:v>
                </c:pt>
                <c:pt idx="19702">
                  <c:v>7434.0000000247501</c:v>
                </c:pt>
                <c:pt idx="19703">
                  <c:v>7434.0200000247514</c:v>
                </c:pt>
                <c:pt idx="19704">
                  <c:v>7434.04000002475</c:v>
                </c:pt>
                <c:pt idx="19705">
                  <c:v>7434.0600000247514</c:v>
                </c:pt>
                <c:pt idx="19706">
                  <c:v>7434.08000002475</c:v>
                </c:pt>
                <c:pt idx="19707">
                  <c:v>7434.1000000247504</c:v>
                </c:pt>
                <c:pt idx="19708">
                  <c:v>7434.1200000247536</c:v>
                </c:pt>
                <c:pt idx="19709">
                  <c:v>7434.1400000247504</c:v>
                </c:pt>
                <c:pt idx="19710">
                  <c:v>7434.1600000247636</c:v>
                </c:pt>
                <c:pt idx="19711">
                  <c:v>7434.1800000247604</c:v>
                </c:pt>
                <c:pt idx="19712">
                  <c:v>7434.2000000247599</c:v>
                </c:pt>
                <c:pt idx="19713">
                  <c:v>7434.2200000247603</c:v>
                </c:pt>
                <c:pt idx="19714">
                  <c:v>7434.2400000247599</c:v>
                </c:pt>
                <c:pt idx="19715">
                  <c:v>7434.2600000247603</c:v>
                </c:pt>
                <c:pt idx="19716">
                  <c:v>7434.2800000247598</c:v>
                </c:pt>
                <c:pt idx="19717">
                  <c:v>7434.3000000247603</c:v>
                </c:pt>
                <c:pt idx="19718">
                  <c:v>7434.3200000247634</c:v>
                </c:pt>
                <c:pt idx="19719">
                  <c:v>7434.3400000247602</c:v>
                </c:pt>
                <c:pt idx="19720">
                  <c:v>7434.3600000247634</c:v>
                </c:pt>
                <c:pt idx="19721">
                  <c:v>7434.3800000247602</c:v>
                </c:pt>
                <c:pt idx="19722">
                  <c:v>7434.4000000247597</c:v>
                </c:pt>
                <c:pt idx="19723">
                  <c:v>7434.4200000247602</c:v>
                </c:pt>
                <c:pt idx="19724">
                  <c:v>7434.4400000247597</c:v>
                </c:pt>
                <c:pt idx="19725">
                  <c:v>7434.4600000247601</c:v>
                </c:pt>
                <c:pt idx="19726">
                  <c:v>7434.4800000247596</c:v>
                </c:pt>
                <c:pt idx="19727">
                  <c:v>7434.5000000247601</c:v>
                </c:pt>
                <c:pt idx="19728">
                  <c:v>7434.5200000247614</c:v>
                </c:pt>
                <c:pt idx="19729">
                  <c:v>7434.54000002476</c:v>
                </c:pt>
                <c:pt idx="19730">
                  <c:v>7434.5600000247614</c:v>
                </c:pt>
                <c:pt idx="19731">
                  <c:v>7434.58000002476</c:v>
                </c:pt>
                <c:pt idx="19732">
                  <c:v>7434.6000000247604</c:v>
                </c:pt>
                <c:pt idx="19733">
                  <c:v>7434.6200000247736</c:v>
                </c:pt>
                <c:pt idx="19734">
                  <c:v>7434.6400000247704</c:v>
                </c:pt>
                <c:pt idx="19735">
                  <c:v>7434.6600000247736</c:v>
                </c:pt>
                <c:pt idx="19736">
                  <c:v>7434.6800000247704</c:v>
                </c:pt>
                <c:pt idx="19737">
                  <c:v>7434.7000000247699</c:v>
                </c:pt>
                <c:pt idx="19738">
                  <c:v>7434.7200000247703</c:v>
                </c:pt>
                <c:pt idx="19739">
                  <c:v>7434.7400000247699</c:v>
                </c:pt>
                <c:pt idx="19740">
                  <c:v>7434.7600000247703</c:v>
                </c:pt>
                <c:pt idx="19741">
                  <c:v>7434.7800000247698</c:v>
                </c:pt>
                <c:pt idx="19742">
                  <c:v>7434.8000000247703</c:v>
                </c:pt>
                <c:pt idx="19743">
                  <c:v>7434.8200000247734</c:v>
                </c:pt>
                <c:pt idx="19744">
                  <c:v>7434.8400000247702</c:v>
                </c:pt>
                <c:pt idx="19745">
                  <c:v>7434.8600000247734</c:v>
                </c:pt>
                <c:pt idx="19746">
                  <c:v>7434.8800000247702</c:v>
                </c:pt>
                <c:pt idx="19747">
                  <c:v>7434.9000000247697</c:v>
                </c:pt>
                <c:pt idx="19748">
                  <c:v>7434.9200000247702</c:v>
                </c:pt>
                <c:pt idx="19749">
                  <c:v>7434.9400000247697</c:v>
                </c:pt>
                <c:pt idx="19750">
                  <c:v>7434.9600000247701</c:v>
                </c:pt>
                <c:pt idx="19751">
                  <c:v>7434.9800000247697</c:v>
                </c:pt>
                <c:pt idx="19752">
                  <c:v>7435.0000000247701</c:v>
                </c:pt>
                <c:pt idx="19753">
                  <c:v>7435.0200000247714</c:v>
                </c:pt>
                <c:pt idx="19754">
                  <c:v>7435.0400000247701</c:v>
                </c:pt>
                <c:pt idx="19755">
                  <c:v>7435.0600000247814</c:v>
                </c:pt>
                <c:pt idx="19756">
                  <c:v>7435.08000002478</c:v>
                </c:pt>
                <c:pt idx="19757">
                  <c:v>7435.1000000247814</c:v>
                </c:pt>
                <c:pt idx="19758">
                  <c:v>7435.1200000247836</c:v>
                </c:pt>
                <c:pt idx="19759">
                  <c:v>7435.1400000247804</c:v>
                </c:pt>
                <c:pt idx="19760">
                  <c:v>7435.1600000247836</c:v>
                </c:pt>
                <c:pt idx="19761">
                  <c:v>7435.1800000247804</c:v>
                </c:pt>
                <c:pt idx="19762">
                  <c:v>7435.2000000247799</c:v>
                </c:pt>
                <c:pt idx="19763">
                  <c:v>7435.2200000247803</c:v>
                </c:pt>
                <c:pt idx="19764">
                  <c:v>7435.2400000247799</c:v>
                </c:pt>
                <c:pt idx="19765">
                  <c:v>7435.2600000247803</c:v>
                </c:pt>
                <c:pt idx="19766">
                  <c:v>7435.2800000247798</c:v>
                </c:pt>
                <c:pt idx="19767">
                  <c:v>7435.3000000247803</c:v>
                </c:pt>
                <c:pt idx="19768">
                  <c:v>7435.3200000247834</c:v>
                </c:pt>
                <c:pt idx="19769">
                  <c:v>7435.3400000247802</c:v>
                </c:pt>
                <c:pt idx="19770">
                  <c:v>7435.3600000247834</c:v>
                </c:pt>
                <c:pt idx="19771">
                  <c:v>7435.3800000247802</c:v>
                </c:pt>
                <c:pt idx="19772">
                  <c:v>7435.4000000247797</c:v>
                </c:pt>
                <c:pt idx="19773">
                  <c:v>7435.4200000247802</c:v>
                </c:pt>
                <c:pt idx="19774">
                  <c:v>7435.4400000247797</c:v>
                </c:pt>
                <c:pt idx="19775">
                  <c:v>7435.4600000247801</c:v>
                </c:pt>
                <c:pt idx="19776">
                  <c:v>7435.4800000247897</c:v>
                </c:pt>
                <c:pt idx="19777">
                  <c:v>7435.5000000247801</c:v>
                </c:pt>
                <c:pt idx="19778">
                  <c:v>7435.5200000247914</c:v>
                </c:pt>
                <c:pt idx="19779">
                  <c:v>7435.5400000247901</c:v>
                </c:pt>
                <c:pt idx="19780">
                  <c:v>7435.5600000247914</c:v>
                </c:pt>
                <c:pt idx="19781">
                  <c:v>7435.58000002479</c:v>
                </c:pt>
                <c:pt idx="19782">
                  <c:v>7435.6000000247914</c:v>
                </c:pt>
                <c:pt idx="19783">
                  <c:v>7435.6200000247936</c:v>
                </c:pt>
                <c:pt idx="19784">
                  <c:v>7435.6400000247904</c:v>
                </c:pt>
                <c:pt idx="19785">
                  <c:v>7435.6600000247936</c:v>
                </c:pt>
                <c:pt idx="19786">
                  <c:v>7435.6800000247904</c:v>
                </c:pt>
                <c:pt idx="19787">
                  <c:v>7435.7000000247899</c:v>
                </c:pt>
                <c:pt idx="19788">
                  <c:v>7435.7200000247904</c:v>
                </c:pt>
                <c:pt idx="19789">
                  <c:v>7435.7400000247899</c:v>
                </c:pt>
                <c:pt idx="19790">
                  <c:v>7435.7600000247903</c:v>
                </c:pt>
                <c:pt idx="19791">
                  <c:v>7435.7800000247898</c:v>
                </c:pt>
                <c:pt idx="19792">
                  <c:v>7435.8000000247903</c:v>
                </c:pt>
                <c:pt idx="19793">
                  <c:v>7435.8200000247934</c:v>
                </c:pt>
                <c:pt idx="19794">
                  <c:v>7435.8400000247902</c:v>
                </c:pt>
                <c:pt idx="19795">
                  <c:v>7435.8600000247934</c:v>
                </c:pt>
                <c:pt idx="19796">
                  <c:v>7435.8800000247902</c:v>
                </c:pt>
                <c:pt idx="19797">
                  <c:v>7435.9000000247897</c:v>
                </c:pt>
                <c:pt idx="19798">
                  <c:v>7435.9200000247902</c:v>
                </c:pt>
                <c:pt idx="19799">
                  <c:v>7435.9400000247997</c:v>
                </c:pt>
                <c:pt idx="19800">
                  <c:v>7435.9600000247901</c:v>
                </c:pt>
                <c:pt idx="19801">
                  <c:v>7435.9800000247897</c:v>
                </c:pt>
                <c:pt idx="19802">
                  <c:v>7436.0000000248001</c:v>
                </c:pt>
                <c:pt idx="19803">
                  <c:v>7436.0200000248014</c:v>
                </c:pt>
                <c:pt idx="19804">
                  <c:v>7436.0400000248001</c:v>
                </c:pt>
                <c:pt idx="19805">
                  <c:v>7436.0600000248014</c:v>
                </c:pt>
                <c:pt idx="19806">
                  <c:v>7436.0800000248</c:v>
                </c:pt>
                <c:pt idx="19807">
                  <c:v>7436.1000000248014</c:v>
                </c:pt>
                <c:pt idx="19808">
                  <c:v>7436.1200000248036</c:v>
                </c:pt>
                <c:pt idx="19809">
                  <c:v>7436.1400000248004</c:v>
                </c:pt>
                <c:pt idx="19810">
                  <c:v>7436.1600000248036</c:v>
                </c:pt>
                <c:pt idx="19811">
                  <c:v>7436.1800000248004</c:v>
                </c:pt>
                <c:pt idx="19812">
                  <c:v>7436.2000000247999</c:v>
                </c:pt>
                <c:pt idx="19813">
                  <c:v>7436.2200000248004</c:v>
                </c:pt>
                <c:pt idx="19814">
                  <c:v>7436.2400000247999</c:v>
                </c:pt>
                <c:pt idx="19815">
                  <c:v>7436.2600000248003</c:v>
                </c:pt>
                <c:pt idx="19816">
                  <c:v>7436.2800000247998</c:v>
                </c:pt>
                <c:pt idx="19817">
                  <c:v>7436.3000000248003</c:v>
                </c:pt>
                <c:pt idx="19818">
                  <c:v>7436.3200000248034</c:v>
                </c:pt>
                <c:pt idx="19819">
                  <c:v>7436.3400000248002</c:v>
                </c:pt>
                <c:pt idx="19820">
                  <c:v>7436.3600000248034</c:v>
                </c:pt>
                <c:pt idx="19821">
                  <c:v>7436.3800000248002</c:v>
                </c:pt>
                <c:pt idx="19822">
                  <c:v>7436.4000000247997</c:v>
                </c:pt>
                <c:pt idx="19823">
                  <c:v>7436.4200000248002</c:v>
                </c:pt>
                <c:pt idx="19824">
                  <c:v>7436.4400000247997</c:v>
                </c:pt>
                <c:pt idx="19825">
                  <c:v>7436.4600000248101</c:v>
                </c:pt>
                <c:pt idx="19826">
                  <c:v>7436.4800000248097</c:v>
                </c:pt>
                <c:pt idx="19827">
                  <c:v>7436.5000000248101</c:v>
                </c:pt>
                <c:pt idx="19828">
                  <c:v>7436.5200000248124</c:v>
                </c:pt>
                <c:pt idx="19829">
                  <c:v>7436.5400000248101</c:v>
                </c:pt>
                <c:pt idx="19830">
                  <c:v>7436.5600000248114</c:v>
                </c:pt>
                <c:pt idx="19831">
                  <c:v>7436.58000002481</c:v>
                </c:pt>
                <c:pt idx="19832">
                  <c:v>7436.6000000248114</c:v>
                </c:pt>
                <c:pt idx="19833">
                  <c:v>7436.6200000248136</c:v>
                </c:pt>
                <c:pt idx="19834">
                  <c:v>7436.6400000248104</c:v>
                </c:pt>
                <c:pt idx="19835">
                  <c:v>7436.6600000248136</c:v>
                </c:pt>
                <c:pt idx="19836">
                  <c:v>7436.6800000248104</c:v>
                </c:pt>
                <c:pt idx="19837">
                  <c:v>7436.7000000248099</c:v>
                </c:pt>
                <c:pt idx="19838">
                  <c:v>7436.7200000248104</c:v>
                </c:pt>
                <c:pt idx="19839">
                  <c:v>7436.7400000248099</c:v>
                </c:pt>
                <c:pt idx="19840">
                  <c:v>7436.7600000248103</c:v>
                </c:pt>
                <c:pt idx="19841">
                  <c:v>7436.7800000248099</c:v>
                </c:pt>
                <c:pt idx="19842">
                  <c:v>7436.8000000248103</c:v>
                </c:pt>
                <c:pt idx="19843">
                  <c:v>7436.8200000248135</c:v>
                </c:pt>
                <c:pt idx="19844">
                  <c:v>7436.8400000248103</c:v>
                </c:pt>
                <c:pt idx="19845">
                  <c:v>7436.8600000248134</c:v>
                </c:pt>
                <c:pt idx="19846">
                  <c:v>7436.8800000248102</c:v>
                </c:pt>
                <c:pt idx="19847">
                  <c:v>7436.9000000248197</c:v>
                </c:pt>
                <c:pt idx="19848">
                  <c:v>7436.9200000248202</c:v>
                </c:pt>
                <c:pt idx="19849">
                  <c:v>7436.9400000248197</c:v>
                </c:pt>
                <c:pt idx="19850">
                  <c:v>7436.9600000248201</c:v>
                </c:pt>
                <c:pt idx="19851">
                  <c:v>7436.9800000248197</c:v>
                </c:pt>
                <c:pt idx="19852">
                  <c:v>7437.0000000248201</c:v>
                </c:pt>
                <c:pt idx="19853">
                  <c:v>7437.0200000248224</c:v>
                </c:pt>
                <c:pt idx="19854">
                  <c:v>7437.0400000248201</c:v>
                </c:pt>
                <c:pt idx="19855">
                  <c:v>7437.0600000248214</c:v>
                </c:pt>
                <c:pt idx="19856">
                  <c:v>7437.08000002482</c:v>
                </c:pt>
                <c:pt idx="19857">
                  <c:v>7437.1000000248214</c:v>
                </c:pt>
                <c:pt idx="19858">
                  <c:v>7437.1200000248236</c:v>
                </c:pt>
                <c:pt idx="19859">
                  <c:v>7437.1400000248204</c:v>
                </c:pt>
                <c:pt idx="19860">
                  <c:v>7437.1600000248236</c:v>
                </c:pt>
                <c:pt idx="19861">
                  <c:v>7437.1800000248204</c:v>
                </c:pt>
                <c:pt idx="19862">
                  <c:v>7437.2000000248199</c:v>
                </c:pt>
                <c:pt idx="19863">
                  <c:v>7437.2200000248204</c:v>
                </c:pt>
                <c:pt idx="19864">
                  <c:v>7437.2400000248199</c:v>
                </c:pt>
                <c:pt idx="19865">
                  <c:v>7437.2600000248203</c:v>
                </c:pt>
                <c:pt idx="19866">
                  <c:v>7437.2800000248199</c:v>
                </c:pt>
                <c:pt idx="19867">
                  <c:v>7437.3000000248203</c:v>
                </c:pt>
                <c:pt idx="19868">
                  <c:v>7437.3200000248235</c:v>
                </c:pt>
                <c:pt idx="19869">
                  <c:v>7437.3400000248203</c:v>
                </c:pt>
                <c:pt idx="19870">
                  <c:v>7437.3600000248334</c:v>
                </c:pt>
                <c:pt idx="19871">
                  <c:v>7437.3800000248302</c:v>
                </c:pt>
                <c:pt idx="19872">
                  <c:v>7437.4000000248298</c:v>
                </c:pt>
                <c:pt idx="19873">
                  <c:v>7437.4200000248302</c:v>
                </c:pt>
                <c:pt idx="19874">
                  <c:v>7437.4400000248297</c:v>
                </c:pt>
                <c:pt idx="19875">
                  <c:v>7437.4600000248302</c:v>
                </c:pt>
                <c:pt idx="19876">
                  <c:v>7437.4800000248297</c:v>
                </c:pt>
                <c:pt idx="19877">
                  <c:v>7437.5000000248301</c:v>
                </c:pt>
                <c:pt idx="19878">
                  <c:v>7437.5200000248324</c:v>
                </c:pt>
                <c:pt idx="19879">
                  <c:v>7437.5400000248301</c:v>
                </c:pt>
                <c:pt idx="19880">
                  <c:v>7437.5600000248314</c:v>
                </c:pt>
                <c:pt idx="19881">
                  <c:v>7437.58000002483</c:v>
                </c:pt>
                <c:pt idx="19882">
                  <c:v>7437.6000000248314</c:v>
                </c:pt>
                <c:pt idx="19883">
                  <c:v>7437.6200000248336</c:v>
                </c:pt>
                <c:pt idx="19884">
                  <c:v>7437.6400000248304</c:v>
                </c:pt>
                <c:pt idx="19885">
                  <c:v>7437.6600000248336</c:v>
                </c:pt>
                <c:pt idx="19886">
                  <c:v>7437.6800000248304</c:v>
                </c:pt>
                <c:pt idx="19887">
                  <c:v>7437.7000000248299</c:v>
                </c:pt>
                <c:pt idx="19888">
                  <c:v>7437.7200000248304</c:v>
                </c:pt>
                <c:pt idx="19889">
                  <c:v>7437.7400000248299</c:v>
                </c:pt>
                <c:pt idx="19890">
                  <c:v>7437.7600000248303</c:v>
                </c:pt>
                <c:pt idx="19891">
                  <c:v>7437.7800000248299</c:v>
                </c:pt>
                <c:pt idx="19892">
                  <c:v>7437.8000000248303</c:v>
                </c:pt>
                <c:pt idx="19893">
                  <c:v>7437.8200000248435</c:v>
                </c:pt>
                <c:pt idx="19894">
                  <c:v>7437.8400000248403</c:v>
                </c:pt>
                <c:pt idx="19895">
                  <c:v>7437.8600000248434</c:v>
                </c:pt>
                <c:pt idx="19896">
                  <c:v>7437.8800000248402</c:v>
                </c:pt>
                <c:pt idx="19897">
                  <c:v>7437.9000000248398</c:v>
                </c:pt>
                <c:pt idx="19898">
                  <c:v>7437.9200000248402</c:v>
                </c:pt>
                <c:pt idx="19899">
                  <c:v>7437.9400000248397</c:v>
                </c:pt>
                <c:pt idx="19900">
                  <c:v>7437.9600000248402</c:v>
                </c:pt>
                <c:pt idx="19901">
                  <c:v>7437.9800000248397</c:v>
                </c:pt>
                <c:pt idx="19902">
                  <c:v>7438.0000000248401</c:v>
                </c:pt>
                <c:pt idx="19903">
                  <c:v>7438.0200000248424</c:v>
                </c:pt>
                <c:pt idx="19904">
                  <c:v>7438.0400000248401</c:v>
                </c:pt>
                <c:pt idx="19905">
                  <c:v>7438.0600000248414</c:v>
                </c:pt>
                <c:pt idx="19906">
                  <c:v>7438.08000002484</c:v>
                </c:pt>
                <c:pt idx="19907">
                  <c:v>7438.1000000248414</c:v>
                </c:pt>
                <c:pt idx="19908">
                  <c:v>7438.1200000248436</c:v>
                </c:pt>
                <c:pt idx="19909">
                  <c:v>7438.1400000248404</c:v>
                </c:pt>
                <c:pt idx="19910">
                  <c:v>7438.1600000248436</c:v>
                </c:pt>
                <c:pt idx="19911">
                  <c:v>7438.1800000248404</c:v>
                </c:pt>
                <c:pt idx="19912">
                  <c:v>7438.2000000248399</c:v>
                </c:pt>
                <c:pt idx="19913">
                  <c:v>7438.2200000248404</c:v>
                </c:pt>
                <c:pt idx="19914">
                  <c:v>7438.2400000248399</c:v>
                </c:pt>
                <c:pt idx="19915">
                  <c:v>7438.2600000248403</c:v>
                </c:pt>
                <c:pt idx="19916">
                  <c:v>7438.2800000248499</c:v>
                </c:pt>
                <c:pt idx="19917">
                  <c:v>7438.3000000248503</c:v>
                </c:pt>
                <c:pt idx="19918">
                  <c:v>7438.3200000248535</c:v>
                </c:pt>
                <c:pt idx="19919">
                  <c:v>7438.3400000248503</c:v>
                </c:pt>
                <c:pt idx="19920">
                  <c:v>7438.3600000248534</c:v>
                </c:pt>
                <c:pt idx="19921">
                  <c:v>7438.3800000248502</c:v>
                </c:pt>
                <c:pt idx="19922">
                  <c:v>7438.4000000248498</c:v>
                </c:pt>
                <c:pt idx="19923">
                  <c:v>7438.4200000248502</c:v>
                </c:pt>
                <c:pt idx="19924">
                  <c:v>7438.4400000248497</c:v>
                </c:pt>
                <c:pt idx="19925">
                  <c:v>7438.4600000248502</c:v>
                </c:pt>
                <c:pt idx="19926">
                  <c:v>7438.4800000248497</c:v>
                </c:pt>
                <c:pt idx="19927">
                  <c:v>7438.5000000248501</c:v>
                </c:pt>
                <c:pt idx="19928">
                  <c:v>7438.5200000248524</c:v>
                </c:pt>
                <c:pt idx="19929">
                  <c:v>7438.5400000248501</c:v>
                </c:pt>
                <c:pt idx="19930">
                  <c:v>7438.5600000248514</c:v>
                </c:pt>
                <c:pt idx="19931">
                  <c:v>7438.5800000248501</c:v>
                </c:pt>
                <c:pt idx="19932">
                  <c:v>7438.6000000248514</c:v>
                </c:pt>
                <c:pt idx="19933">
                  <c:v>7438.6200000248537</c:v>
                </c:pt>
                <c:pt idx="19934">
                  <c:v>7438.6400000248514</c:v>
                </c:pt>
                <c:pt idx="19935">
                  <c:v>7438.6600000248536</c:v>
                </c:pt>
                <c:pt idx="19936">
                  <c:v>7438.6800000248504</c:v>
                </c:pt>
                <c:pt idx="19937">
                  <c:v>7438.7000000248499</c:v>
                </c:pt>
                <c:pt idx="19938">
                  <c:v>7438.7200000248504</c:v>
                </c:pt>
                <c:pt idx="19939">
                  <c:v>7438.7400000248599</c:v>
                </c:pt>
                <c:pt idx="19940">
                  <c:v>7438.7600000248603</c:v>
                </c:pt>
                <c:pt idx="19941">
                  <c:v>7438.7800000248599</c:v>
                </c:pt>
                <c:pt idx="19942">
                  <c:v>7438.8000000248603</c:v>
                </c:pt>
                <c:pt idx="19943">
                  <c:v>7438.8200000248635</c:v>
                </c:pt>
                <c:pt idx="19944">
                  <c:v>7438.8400000248603</c:v>
                </c:pt>
                <c:pt idx="19945">
                  <c:v>7438.8600000248634</c:v>
                </c:pt>
                <c:pt idx="19946">
                  <c:v>7438.8800000248602</c:v>
                </c:pt>
                <c:pt idx="19947">
                  <c:v>7438.9000000248598</c:v>
                </c:pt>
                <c:pt idx="19948">
                  <c:v>7438.9200000248602</c:v>
                </c:pt>
                <c:pt idx="19949">
                  <c:v>7438.9400000248597</c:v>
                </c:pt>
                <c:pt idx="19950">
                  <c:v>7438.9600000248602</c:v>
                </c:pt>
                <c:pt idx="19951">
                  <c:v>7438.9800000248597</c:v>
                </c:pt>
                <c:pt idx="19952">
                  <c:v>7439.0000000248601</c:v>
                </c:pt>
                <c:pt idx="19953">
                  <c:v>7439.0200000248624</c:v>
                </c:pt>
                <c:pt idx="19954">
                  <c:v>7439.0400000248601</c:v>
                </c:pt>
                <c:pt idx="19955">
                  <c:v>7439.0600000248614</c:v>
                </c:pt>
                <c:pt idx="19956">
                  <c:v>7439.0800000248601</c:v>
                </c:pt>
                <c:pt idx="19957">
                  <c:v>7439.1000000248614</c:v>
                </c:pt>
                <c:pt idx="19958">
                  <c:v>7439.1200000248637</c:v>
                </c:pt>
                <c:pt idx="19959">
                  <c:v>7439.1400000248614</c:v>
                </c:pt>
                <c:pt idx="19960">
                  <c:v>7439.1600000248636</c:v>
                </c:pt>
                <c:pt idx="19961">
                  <c:v>7439.1800000248604</c:v>
                </c:pt>
                <c:pt idx="19962">
                  <c:v>7439.20000002487</c:v>
                </c:pt>
                <c:pt idx="19963">
                  <c:v>7439.2200000248704</c:v>
                </c:pt>
                <c:pt idx="19964">
                  <c:v>7439.2400000248699</c:v>
                </c:pt>
                <c:pt idx="19965">
                  <c:v>7439.2600000248704</c:v>
                </c:pt>
                <c:pt idx="19966">
                  <c:v>7439.2800000248699</c:v>
                </c:pt>
                <c:pt idx="19967">
                  <c:v>7439.3000000248703</c:v>
                </c:pt>
                <c:pt idx="19968">
                  <c:v>7439.3200000248735</c:v>
                </c:pt>
                <c:pt idx="19969">
                  <c:v>7439.3400000248703</c:v>
                </c:pt>
                <c:pt idx="19970">
                  <c:v>7439.3600000248734</c:v>
                </c:pt>
                <c:pt idx="19971">
                  <c:v>7439.3800000248702</c:v>
                </c:pt>
                <c:pt idx="19972">
                  <c:v>7439.4000000248698</c:v>
                </c:pt>
                <c:pt idx="19973">
                  <c:v>7439.4200000248702</c:v>
                </c:pt>
                <c:pt idx="19974">
                  <c:v>7439.4400000248697</c:v>
                </c:pt>
                <c:pt idx="19975">
                  <c:v>7439.4600000248702</c:v>
                </c:pt>
                <c:pt idx="19976">
                  <c:v>7439.4800000248697</c:v>
                </c:pt>
                <c:pt idx="19977">
                  <c:v>7439.5000000248701</c:v>
                </c:pt>
                <c:pt idx="19978">
                  <c:v>7439.5200000248724</c:v>
                </c:pt>
                <c:pt idx="19979">
                  <c:v>7439.5400000248701</c:v>
                </c:pt>
                <c:pt idx="19980">
                  <c:v>7439.5600000248714</c:v>
                </c:pt>
                <c:pt idx="19981">
                  <c:v>7439.5800000248701</c:v>
                </c:pt>
                <c:pt idx="19982">
                  <c:v>7439.6000000248714</c:v>
                </c:pt>
                <c:pt idx="19983">
                  <c:v>7439.6200000248737</c:v>
                </c:pt>
                <c:pt idx="19984">
                  <c:v>7439.6400000248814</c:v>
                </c:pt>
                <c:pt idx="19985">
                  <c:v>7439.6600000248836</c:v>
                </c:pt>
                <c:pt idx="19986">
                  <c:v>7439.6800000248804</c:v>
                </c:pt>
                <c:pt idx="19987">
                  <c:v>7439.70000002488</c:v>
                </c:pt>
                <c:pt idx="19988">
                  <c:v>7439.7200000248804</c:v>
                </c:pt>
                <c:pt idx="19989">
                  <c:v>7439.7400000248799</c:v>
                </c:pt>
                <c:pt idx="19990">
                  <c:v>7439.7600000248804</c:v>
                </c:pt>
                <c:pt idx="19991">
                  <c:v>7439.7800000248799</c:v>
                </c:pt>
                <c:pt idx="19992">
                  <c:v>7439.8000000248803</c:v>
                </c:pt>
                <c:pt idx="19993">
                  <c:v>7439.8200000248835</c:v>
                </c:pt>
                <c:pt idx="19994">
                  <c:v>7439.8400000248803</c:v>
                </c:pt>
                <c:pt idx="19995">
                  <c:v>7439.8600000248834</c:v>
                </c:pt>
                <c:pt idx="19996">
                  <c:v>7439.8800000248802</c:v>
                </c:pt>
                <c:pt idx="19997">
                  <c:v>7439.9000000248798</c:v>
                </c:pt>
                <c:pt idx="19998">
                  <c:v>7439.9200000248802</c:v>
                </c:pt>
                <c:pt idx="19999">
                  <c:v>7439.9400000248797</c:v>
                </c:pt>
                <c:pt idx="20000">
                  <c:v>7439.9600000248802</c:v>
                </c:pt>
                <c:pt idx="20001">
                  <c:v>7439.9800000248797</c:v>
                </c:pt>
                <c:pt idx="20002">
                  <c:v>7440.0000000248801</c:v>
                </c:pt>
                <c:pt idx="20003">
                  <c:v>7440.0200000248824</c:v>
                </c:pt>
                <c:pt idx="20004">
                  <c:v>7440.0400000248801</c:v>
                </c:pt>
                <c:pt idx="20005">
                  <c:v>7440.0600000248814</c:v>
                </c:pt>
                <c:pt idx="20006">
                  <c:v>7440.0800000248801</c:v>
                </c:pt>
                <c:pt idx="20007">
                  <c:v>7440.1000000248914</c:v>
                </c:pt>
                <c:pt idx="20008">
                  <c:v>7440.1200000248937</c:v>
                </c:pt>
                <c:pt idx="20009">
                  <c:v>7440.1400000248914</c:v>
                </c:pt>
                <c:pt idx="20010">
                  <c:v>7440.1600000248936</c:v>
                </c:pt>
                <c:pt idx="20011">
                  <c:v>7440.1800000248904</c:v>
                </c:pt>
                <c:pt idx="20012">
                  <c:v>7440.20000002489</c:v>
                </c:pt>
                <c:pt idx="20013">
                  <c:v>7440.2200000248904</c:v>
                </c:pt>
                <c:pt idx="20014">
                  <c:v>7440.2400000248899</c:v>
                </c:pt>
                <c:pt idx="20015">
                  <c:v>7440.2600000248904</c:v>
                </c:pt>
                <c:pt idx="20016">
                  <c:v>7440.2800000248899</c:v>
                </c:pt>
                <c:pt idx="20017">
                  <c:v>7440.3000000248903</c:v>
                </c:pt>
                <c:pt idx="20018">
                  <c:v>7440.3200000248935</c:v>
                </c:pt>
                <c:pt idx="20019">
                  <c:v>7440.3400000248903</c:v>
                </c:pt>
                <c:pt idx="20020">
                  <c:v>7440.3600000248935</c:v>
                </c:pt>
                <c:pt idx="20021">
                  <c:v>7440.3800000248903</c:v>
                </c:pt>
                <c:pt idx="20022">
                  <c:v>7440.4000000248898</c:v>
                </c:pt>
                <c:pt idx="20023">
                  <c:v>7440.4200000248902</c:v>
                </c:pt>
                <c:pt idx="20024">
                  <c:v>7440.4400000248897</c:v>
                </c:pt>
                <c:pt idx="20025">
                  <c:v>7440.4600000248902</c:v>
                </c:pt>
                <c:pt idx="20026">
                  <c:v>7440.4800000248897</c:v>
                </c:pt>
                <c:pt idx="20027">
                  <c:v>7440.5000000248901</c:v>
                </c:pt>
                <c:pt idx="20028">
                  <c:v>7440.5200000249024</c:v>
                </c:pt>
                <c:pt idx="20029">
                  <c:v>7440.5400000248901</c:v>
                </c:pt>
                <c:pt idx="20030">
                  <c:v>7440.5600000249024</c:v>
                </c:pt>
                <c:pt idx="20031">
                  <c:v>7440.5800000249001</c:v>
                </c:pt>
                <c:pt idx="20032">
                  <c:v>7440.6000000249014</c:v>
                </c:pt>
                <c:pt idx="20033">
                  <c:v>7440.6200000249037</c:v>
                </c:pt>
                <c:pt idx="20034">
                  <c:v>7440.6400000249014</c:v>
                </c:pt>
                <c:pt idx="20035">
                  <c:v>7440.6600000249036</c:v>
                </c:pt>
                <c:pt idx="20036">
                  <c:v>7440.6800000249004</c:v>
                </c:pt>
                <c:pt idx="20037">
                  <c:v>7440.7000000249</c:v>
                </c:pt>
                <c:pt idx="20038">
                  <c:v>7440.7200000249004</c:v>
                </c:pt>
                <c:pt idx="20039">
                  <c:v>7440.7400000248999</c:v>
                </c:pt>
                <c:pt idx="20040">
                  <c:v>7440.7600000249004</c:v>
                </c:pt>
                <c:pt idx="20041">
                  <c:v>7440.7800000248999</c:v>
                </c:pt>
                <c:pt idx="20042">
                  <c:v>7440.8000000249003</c:v>
                </c:pt>
                <c:pt idx="20043">
                  <c:v>7440.8200000249035</c:v>
                </c:pt>
                <c:pt idx="20044">
                  <c:v>7440.8400000249003</c:v>
                </c:pt>
                <c:pt idx="20045">
                  <c:v>7440.8600000249035</c:v>
                </c:pt>
                <c:pt idx="20046">
                  <c:v>7440.8800000249003</c:v>
                </c:pt>
                <c:pt idx="20047">
                  <c:v>7440.9000000248998</c:v>
                </c:pt>
                <c:pt idx="20048">
                  <c:v>7440.9200000249002</c:v>
                </c:pt>
                <c:pt idx="20049">
                  <c:v>7440.9400000248997</c:v>
                </c:pt>
                <c:pt idx="20050">
                  <c:v>7440.9600000249002</c:v>
                </c:pt>
                <c:pt idx="20051">
                  <c:v>7440.9800000249097</c:v>
                </c:pt>
                <c:pt idx="20052">
                  <c:v>7441.0000000249001</c:v>
                </c:pt>
                <c:pt idx="20053">
                  <c:v>7441.0200000249024</c:v>
                </c:pt>
                <c:pt idx="20054">
                  <c:v>7441.0400000249101</c:v>
                </c:pt>
                <c:pt idx="20055">
                  <c:v>7441.0600000249124</c:v>
                </c:pt>
                <c:pt idx="20056">
                  <c:v>7441.0800000249101</c:v>
                </c:pt>
                <c:pt idx="20057">
                  <c:v>7441.1000000249114</c:v>
                </c:pt>
                <c:pt idx="20058">
                  <c:v>7441.1200000249137</c:v>
                </c:pt>
                <c:pt idx="20059">
                  <c:v>7441.1400000249114</c:v>
                </c:pt>
                <c:pt idx="20060">
                  <c:v>7441.1600000249136</c:v>
                </c:pt>
                <c:pt idx="20061">
                  <c:v>7441.1800000249104</c:v>
                </c:pt>
                <c:pt idx="20062">
                  <c:v>7441.20000002491</c:v>
                </c:pt>
                <c:pt idx="20063">
                  <c:v>7441.2200000249104</c:v>
                </c:pt>
                <c:pt idx="20064">
                  <c:v>7441.2400000249099</c:v>
                </c:pt>
                <c:pt idx="20065">
                  <c:v>7441.2600000249104</c:v>
                </c:pt>
                <c:pt idx="20066">
                  <c:v>7441.2800000249099</c:v>
                </c:pt>
                <c:pt idx="20067">
                  <c:v>7441.3000000249103</c:v>
                </c:pt>
                <c:pt idx="20068">
                  <c:v>7441.3200000249135</c:v>
                </c:pt>
                <c:pt idx="20069">
                  <c:v>7441.3400000249103</c:v>
                </c:pt>
                <c:pt idx="20070">
                  <c:v>7441.3600000249135</c:v>
                </c:pt>
                <c:pt idx="20071">
                  <c:v>7441.3800000249103</c:v>
                </c:pt>
                <c:pt idx="20072">
                  <c:v>7441.4000000249098</c:v>
                </c:pt>
                <c:pt idx="20073">
                  <c:v>7441.4200000249102</c:v>
                </c:pt>
                <c:pt idx="20074">
                  <c:v>7441.4400000249098</c:v>
                </c:pt>
                <c:pt idx="20075">
                  <c:v>7441.4600000249102</c:v>
                </c:pt>
                <c:pt idx="20076">
                  <c:v>7441.4800000249097</c:v>
                </c:pt>
                <c:pt idx="20077">
                  <c:v>7441.5000000249202</c:v>
                </c:pt>
                <c:pt idx="20078">
                  <c:v>7441.5200000249224</c:v>
                </c:pt>
                <c:pt idx="20079">
                  <c:v>7441.5400000249201</c:v>
                </c:pt>
                <c:pt idx="20080">
                  <c:v>7441.5600000249224</c:v>
                </c:pt>
                <c:pt idx="20081">
                  <c:v>7441.5800000249201</c:v>
                </c:pt>
                <c:pt idx="20082">
                  <c:v>7441.6000000249214</c:v>
                </c:pt>
                <c:pt idx="20083">
                  <c:v>7441.6200000249237</c:v>
                </c:pt>
                <c:pt idx="20084">
                  <c:v>7441.6400000249214</c:v>
                </c:pt>
                <c:pt idx="20085">
                  <c:v>7441.6600000249236</c:v>
                </c:pt>
                <c:pt idx="20086">
                  <c:v>7441.6800000249204</c:v>
                </c:pt>
                <c:pt idx="20087">
                  <c:v>7441.70000002492</c:v>
                </c:pt>
                <c:pt idx="20088">
                  <c:v>7441.7200000249204</c:v>
                </c:pt>
                <c:pt idx="20089">
                  <c:v>7441.7400000249199</c:v>
                </c:pt>
                <c:pt idx="20090">
                  <c:v>7441.7600000249204</c:v>
                </c:pt>
                <c:pt idx="20091">
                  <c:v>7441.7800000249199</c:v>
                </c:pt>
                <c:pt idx="20092">
                  <c:v>7441.8000000249203</c:v>
                </c:pt>
                <c:pt idx="20093">
                  <c:v>7441.8200000249235</c:v>
                </c:pt>
                <c:pt idx="20094">
                  <c:v>7441.8400000249203</c:v>
                </c:pt>
                <c:pt idx="20095">
                  <c:v>7441.8600000249235</c:v>
                </c:pt>
                <c:pt idx="20096">
                  <c:v>7441.8800000249203</c:v>
                </c:pt>
                <c:pt idx="20097">
                  <c:v>7441.9000000249198</c:v>
                </c:pt>
                <c:pt idx="20098">
                  <c:v>7441.9200000249202</c:v>
                </c:pt>
                <c:pt idx="20099">
                  <c:v>7441.9400000249298</c:v>
                </c:pt>
                <c:pt idx="20100">
                  <c:v>7441.9600000249302</c:v>
                </c:pt>
                <c:pt idx="20101">
                  <c:v>7441.9800000249297</c:v>
                </c:pt>
                <c:pt idx="20102">
                  <c:v>7442.0000000249302</c:v>
                </c:pt>
                <c:pt idx="20103">
                  <c:v>7442.0200000249324</c:v>
                </c:pt>
                <c:pt idx="20104">
                  <c:v>7442.0400000249301</c:v>
                </c:pt>
                <c:pt idx="20105">
                  <c:v>7442.0600000249324</c:v>
                </c:pt>
                <c:pt idx="20106">
                  <c:v>7442.0800000249301</c:v>
                </c:pt>
                <c:pt idx="20107">
                  <c:v>7442.1000000249314</c:v>
                </c:pt>
                <c:pt idx="20108">
                  <c:v>7442.1200000249337</c:v>
                </c:pt>
                <c:pt idx="20109">
                  <c:v>7442.1400000249314</c:v>
                </c:pt>
                <c:pt idx="20110">
                  <c:v>7442.1600000249337</c:v>
                </c:pt>
                <c:pt idx="20111">
                  <c:v>7442.1800000249314</c:v>
                </c:pt>
                <c:pt idx="20112">
                  <c:v>7442.20000002493</c:v>
                </c:pt>
                <c:pt idx="20113">
                  <c:v>7442.2200000249304</c:v>
                </c:pt>
                <c:pt idx="20114">
                  <c:v>7442.2400000249299</c:v>
                </c:pt>
                <c:pt idx="20115">
                  <c:v>7442.2600000249304</c:v>
                </c:pt>
                <c:pt idx="20116">
                  <c:v>7442.2800000249299</c:v>
                </c:pt>
                <c:pt idx="20117">
                  <c:v>7442.3000000249303</c:v>
                </c:pt>
                <c:pt idx="20118">
                  <c:v>7442.3200000249335</c:v>
                </c:pt>
                <c:pt idx="20119">
                  <c:v>7442.3400000249303</c:v>
                </c:pt>
                <c:pt idx="20120">
                  <c:v>7442.3600000249335</c:v>
                </c:pt>
                <c:pt idx="20121">
                  <c:v>7442.3800000249303</c:v>
                </c:pt>
                <c:pt idx="20122">
                  <c:v>7442.4000000249398</c:v>
                </c:pt>
                <c:pt idx="20123">
                  <c:v>7442.4200000249402</c:v>
                </c:pt>
                <c:pt idx="20124">
                  <c:v>7442.4400000249398</c:v>
                </c:pt>
                <c:pt idx="20125">
                  <c:v>7442.4600000249402</c:v>
                </c:pt>
                <c:pt idx="20126">
                  <c:v>7442.4800000249397</c:v>
                </c:pt>
                <c:pt idx="20127">
                  <c:v>7442.5000000249402</c:v>
                </c:pt>
                <c:pt idx="20128">
                  <c:v>7442.5200000249424</c:v>
                </c:pt>
                <c:pt idx="20129">
                  <c:v>7442.5400000249401</c:v>
                </c:pt>
                <c:pt idx="20130">
                  <c:v>7442.5600000249424</c:v>
                </c:pt>
                <c:pt idx="20131">
                  <c:v>7442.5800000249401</c:v>
                </c:pt>
                <c:pt idx="20132">
                  <c:v>7442.6000000249414</c:v>
                </c:pt>
                <c:pt idx="20133">
                  <c:v>7442.6200000249437</c:v>
                </c:pt>
                <c:pt idx="20134">
                  <c:v>7442.6400000249414</c:v>
                </c:pt>
                <c:pt idx="20135">
                  <c:v>7442.6600000249437</c:v>
                </c:pt>
                <c:pt idx="20136">
                  <c:v>7442.6800000249414</c:v>
                </c:pt>
                <c:pt idx="20137">
                  <c:v>7442.70000002494</c:v>
                </c:pt>
                <c:pt idx="20138">
                  <c:v>7442.7200000249404</c:v>
                </c:pt>
                <c:pt idx="20139">
                  <c:v>7442.7400000249399</c:v>
                </c:pt>
                <c:pt idx="20140">
                  <c:v>7442.7600000249404</c:v>
                </c:pt>
                <c:pt idx="20141">
                  <c:v>7442.7800000249399</c:v>
                </c:pt>
                <c:pt idx="20142">
                  <c:v>7442.8000000249403</c:v>
                </c:pt>
                <c:pt idx="20143">
                  <c:v>7442.8200000249435</c:v>
                </c:pt>
                <c:pt idx="20144">
                  <c:v>7442.8400000249403</c:v>
                </c:pt>
                <c:pt idx="20145">
                  <c:v>7442.8600000249535</c:v>
                </c:pt>
                <c:pt idx="20146">
                  <c:v>7442.8800000249503</c:v>
                </c:pt>
                <c:pt idx="20147">
                  <c:v>7442.9000000249498</c:v>
                </c:pt>
                <c:pt idx="20148">
                  <c:v>7442.9200000249502</c:v>
                </c:pt>
                <c:pt idx="20149">
                  <c:v>7442.9400000249498</c:v>
                </c:pt>
                <c:pt idx="20150">
                  <c:v>7442.9600000249502</c:v>
                </c:pt>
                <c:pt idx="20151">
                  <c:v>7442.9800000249497</c:v>
                </c:pt>
                <c:pt idx="20152">
                  <c:v>7443.0000000249502</c:v>
                </c:pt>
                <c:pt idx="20153">
                  <c:v>7443.0200000249524</c:v>
                </c:pt>
                <c:pt idx="20154">
                  <c:v>7443.0400000249501</c:v>
                </c:pt>
                <c:pt idx="20155">
                  <c:v>7443.0600000249524</c:v>
                </c:pt>
                <c:pt idx="20156">
                  <c:v>7443.0800000249501</c:v>
                </c:pt>
                <c:pt idx="20157">
                  <c:v>7443.1000000249514</c:v>
                </c:pt>
                <c:pt idx="20158">
                  <c:v>7443.1200000249537</c:v>
                </c:pt>
                <c:pt idx="20159">
                  <c:v>7443.1400000249514</c:v>
                </c:pt>
                <c:pt idx="20160">
                  <c:v>7443.1600000249537</c:v>
                </c:pt>
                <c:pt idx="20161">
                  <c:v>7443.1800000249514</c:v>
                </c:pt>
                <c:pt idx="20162">
                  <c:v>7443.20000002495</c:v>
                </c:pt>
                <c:pt idx="20163">
                  <c:v>7443.2200000249504</c:v>
                </c:pt>
                <c:pt idx="20164">
                  <c:v>7443.2400000249499</c:v>
                </c:pt>
                <c:pt idx="20165">
                  <c:v>7443.2600000249504</c:v>
                </c:pt>
                <c:pt idx="20166">
                  <c:v>7443.2800000249499</c:v>
                </c:pt>
                <c:pt idx="20167">
                  <c:v>7443.3000000249504</c:v>
                </c:pt>
                <c:pt idx="20168">
                  <c:v>7443.3200000249635</c:v>
                </c:pt>
                <c:pt idx="20169">
                  <c:v>7443.3400000249603</c:v>
                </c:pt>
                <c:pt idx="20170">
                  <c:v>7443.3600000249635</c:v>
                </c:pt>
                <c:pt idx="20171">
                  <c:v>7443.3800000249603</c:v>
                </c:pt>
                <c:pt idx="20172">
                  <c:v>7443.4000000249598</c:v>
                </c:pt>
                <c:pt idx="20173">
                  <c:v>7443.4200000249602</c:v>
                </c:pt>
                <c:pt idx="20174">
                  <c:v>7443.4400000249598</c:v>
                </c:pt>
                <c:pt idx="20175">
                  <c:v>7443.4600000249602</c:v>
                </c:pt>
                <c:pt idx="20176">
                  <c:v>7443.4800000249597</c:v>
                </c:pt>
                <c:pt idx="20177">
                  <c:v>7443.5000000249602</c:v>
                </c:pt>
                <c:pt idx="20178">
                  <c:v>7443.5200000249624</c:v>
                </c:pt>
                <c:pt idx="20179">
                  <c:v>7443.5400000249601</c:v>
                </c:pt>
                <c:pt idx="20180">
                  <c:v>7443.5600000249624</c:v>
                </c:pt>
                <c:pt idx="20181">
                  <c:v>7443.5800000249601</c:v>
                </c:pt>
                <c:pt idx="20182">
                  <c:v>7443.6000000249614</c:v>
                </c:pt>
                <c:pt idx="20183">
                  <c:v>7443.6200000249637</c:v>
                </c:pt>
                <c:pt idx="20184">
                  <c:v>7443.6400000249614</c:v>
                </c:pt>
                <c:pt idx="20185">
                  <c:v>7443.6600000249637</c:v>
                </c:pt>
                <c:pt idx="20186">
                  <c:v>7443.6800000249614</c:v>
                </c:pt>
                <c:pt idx="20187">
                  <c:v>7443.70000002496</c:v>
                </c:pt>
                <c:pt idx="20188">
                  <c:v>7443.7200000249604</c:v>
                </c:pt>
                <c:pt idx="20189">
                  <c:v>7443.74000002496</c:v>
                </c:pt>
                <c:pt idx="20190">
                  <c:v>7443.7600000249604</c:v>
                </c:pt>
                <c:pt idx="20191">
                  <c:v>7443.7800000249699</c:v>
                </c:pt>
                <c:pt idx="20192">
                  <c:v>7443.8000000249704</c:v>
                </c:pt>
                <c:pt idx="20193">
                  <c:v>7443.8200000249735</c:v>
                </c:pt>
                <c:pt idx="20194">
                  <c:v>7443.8400000249703</c:v>
                </c:pt>
                <c:pt idx="20195">
                  <c:v>7443.8600000249735</c:v>
                </c:pt>
                <c:pt idx="20196">
                  <c:v>7443.8800000249703</c:v>
                </c:pt>
                <c:pt idx="20197">
                  <c:v>7443.9000000249698</c:v>
                </c:pt>
                <c:pt idx="20198">
                  <c:v>7443.9200000249702</c:v>
                </c:pt>
                <c:pt idx="20199">
                  <c:v>7443.9400000249698</c:v>
                </c:pt>
                <c:pt idx="20200">
                  <c:v>7443.9600000249702</c:v>
                </c:pt>
                <c:pt idx="20201">
                  <c:v>7443.9800000249697</c:v>
                </c:pt>
                <c:pt idx="20202">
                  <c:v>7444.0000000249702</c:v>
                </c:pt>
                <c:pt idx="20203">
                  <c:v>7444.0200000249724</c:v>
                </c:pt>
                <c:pt idx="20204">
                  <c:v>7444.0400000249701</c:v>
                </c:pt>
                <c:pt idx="20205">
                  <c:v>7444.0600000249724</c:v>
                </c:pt>
                <c:pt idx="20206">
                  <c:v>7444.0800000249701</c:v>
                </c:pt>
                <c:pt idx="20207">
                  <c:v>7444.1000000249724</c:v>
                </c:pt>
                <c:pt idx="20208">
                  <c:v>7444.1200000249737</c:v>
                </c:pt>
                <c:pt idx="20209">
                  <c:v>7444.1400000249714</c:v>
                </c:pt>
                <c:pt idx="20210">
                  <c:v>7444.1600000249737</c:v>
                </c:pt>
                <c:pt idx="20211">
                  <c:v>7444.1800000249714</c:v>
                </c:pt>
                <c:pt idx="20212">
                  <c:v>7444.20000002497</c:v>
                </c:pt>
                <c:pt idx="20213">
                  <c:v>7444.2200000249704</c:v>
                </c:pt>
                <c:pt idx="20214">
                  <c:v>7444.24000002498</c:v>
                </c:pt>
                <c:pt idx="20215">
                  <c:v>7444.2600000249804</c:v>
                </c:pt>
                <c:pt idx="20216">
                  <c:v>7444.2800000249799</c:v>
                </c:pt>
                <c:pt idx="20217">
                  <c:v>7444.3000000249804</c:v>
                </c:pt>
                <c:pt idx="20218">
                  <c:v>7444.3200000249835</c:v>
                </c:pt>
                <c:pt idx="20219">
                  <c:v>7444.3400000249803</c:v>
                </c:pt>
                <c:pt idx="20220">
                  <c:v>7444.3600000249835</c:v>
                </c:pt>
                <c:pt idx="20221">
                  <c:v>7444.3800000249803</c:v>
                </c:pt>
                <c:pt idx="20222">
                  <c:v>7444.4000000249798</c:v>
                </c:pt>
                <c:pt idx="20223">
                  <c:v>7444.4200000249803</c:v>
                </c:pt>
                <c:pt idx="20224">
                  <c:v>7444.4400000249798</c:v>
                </c:pt>
                <c:pt idx="20225">
                  <c:v>7444.4600000249802</c:v>
                </c:pt>
                <c:pt idx="20226">
                  <c:v>7444.4800000249797</c:v>
                </c:pt>
                <c:pt idx="20227">
                  <c:v>7444.5000000249802</c:v>
                </c:pt>
                <c:pt idx="20228">
                  <c:v>7444.5200000249824</c:v>
                </c:pt>
                <c:pt idx="20229">
                  <c:v>7444.5400000249801</c:v>
                </c:pt>
                <c:pt idx="20230">
                  <c:v>7444.5600000249824</c:v>
                </c:pt>
                <c:pt idx="20231">
                  <c:v>7444.5800000249801</c:v>
                </c:pt>
                <c:pt idx="20232">
                  <c:v>7444.6000000249824</c:v>
                </c:pt>
                <c:pt idx="20233">
                  <c:v>7444.6200000249837</c:v>
                </c:pt>
                <c:pt idx="20234">
                  <c:v>7444.6400000249814</c:v>
                </c:pt>
                <c:pt idx="20235">
                  <c:v>7444.6600000249837</c:v>
                </c:pt>
                <c:pt idx="20236">
                  <c:v>7444.6800000249914</c:v>
                </c:pt>
                <c:pt idx="20237">
                  <c:v>7444.70000002499</c:v>
                </c:pt>
                <c:pt idx="20238">
                  <c:v>7444.7200000249904</c:v>
                </c:pt>
                <c:pt idx="20239">
                  <c:v>7444.74000002499</c:v>
                </c:pt>
                <c:pt idx="20240">
                  <c:v>7444.7600000249904</c:v>
                </c:pt>
                <c:pt idx="20241">
                  <c:v>7444.7800000249899</c:v>
                </c:pt>
                <c:pt idx="20242">
                  <c:v>7444.8000000249904</c:v>
                </c:pt>
                <c:pt idx="20243">
                  <c:v>7444.8200000249935</c:v>
                </c:pt>
                <c:pt idx="20244">
                  <c:v>7444.8400000249903</c:v>
                </c:pt>
                <c:pt idx="20245">
                  <c:v>7444.8600000249935</c:v>
                </c:pt>
                <c:pt idx="20246">
                  <c:v>7444.8800000249903</c:v>
                </c:pt>
                <c:pt idx="20247">
                  <c:v>7444.9000000249898</c:v>
                </c:pt>
                <c:pt idx="20248">
                  <c:v>7444.9200000249903</c:v>
                </c:pt>
                <c:pt idx="20249">
                  <c:v>7444.9400000249898</c:v>
                </c:pt>
                <c:pt idx="20250">
                  <c:v>7444.9600000249902</c:v>
                </c:pt>
                <c:pt idx="20251">
                  <c:v>7444.9800000249897</c:v>
                </c:pt>
                <c:pt idx="20252">
                  <c:v>7445.0000000249902</c:v>
                </c:pt>
                <c:pt idx="20253">
                  <c:v>7445.0200000249924</c:v>
                </c:pt>
                <c:pt idx="20254">
                  <c:v>7445.0400000249901</c:v>
                </c:pt>
                <c:pt idx="20255">
                  <c:v>7445.0600000249924</c:v>
                </c:pt>
                <c:pt idx="20256">
                  <c:v>7445.0800000249901</c:v>
                </c:pt>
                <c:pt idx="20257">
                  <c:v>7445.1000000249924</c:v>
                </c:pt>
                <c:pt idx="20258">
                  <c:v>7445.1200000249937</c:v>
                </c:pt>
                <c:pt idx="20259">
                  <c:v>7445.1400000250014</c:v>
                </c:pt>
                <c:pt idx="20260">
                  <c:v>7445.1600000250037</c:v>
                </c:pt>
                <c:pt idx="20261">
                  <c:v>7445.1800000250014</c:v>
                </c:pt>
                <c:pt idx="20262">
                  <c:v>7445.200000025</c:v>
                </c:pt>
                <c:pt idx="20263">
                  <c:v>7445.2200000250004</c:v>
                </c:pt>
                <c:pt idx="20264">
                  <c:v>7445.240000025</c:v>
                </c:pt>
                <c:pt idx="20265">
                  <c:v>7445.2600000250004</c:v>
                </c:pt>
                <c:pt idx="20266">
                  <c:v>7445.2800000249999</c:v>
                </c:pt>
                <c:pt idx="20267">
                  <c:v>7445.3000000250004</c:v>
                </c:pt>
                <c:pt idx="20268">
                  <c:v>7445.3200000250035</c:v>
                </c:pt>
                <c:pt idx="20269">
                  <c:v>7445.3400000250003</c:v>
                </c:pt>
                <c:pt idx="20270">
                  <c:v>7445.3600000250035</c:v>
                </c:pt>
                <c:pt idx="20271">
                  <c:v>7445.3800000250003</c:v>
                </c:pt>
                <c:pt idx="20272">
                  <c:v>7445.4000000249998</c:v>
                </c:pt>
                <c:pt idx="20273">
                  <c:v>7445.4200000250003</c:v>
                </c:pt>
                <c:pt idx="20274">
                  <c:v>7445.4400000249998</c:v>
                </c:pt>
                <c:pt idx="20275">
                  <c:v>7445.4600000250002</c:v>
                </c:pt>
                <c:pt idx="20276">
                  <c:v>7445.4800000249998</c:v>
                </c:pt>
                <c:pt idx="20277">
                  <c:v>7445.5000000250002</c:v>
                </c:pt>
                <c:pt idx="20278">
                  <c:v>7445.5200000250024</c:v>
                </c:pt>
                <c:pt idx="20279">
                  <c:v>7445.5400000250002</c:v>
                </c:pt>
                <c:pt idx="20280">
                  <c:v>7445.5600000250124</c:v>
                </c:pt>
                <c:pt idx="20281">
                  <c:v>7445.5800000250001</c:v>
                </c:pt>
                <c:pt idx="20282">
                  <c:v>7445.6000000250124</c:v>
                </c:pt>
                <c:pt idx="20283">
                  <c:v>7445.6200000250137</c:v>
                </c:pt>
                <c:pt idx="20284">
                  <c:v>7445.6400000250114</c:v>
                </c:pt>
                <c:pt idx="20285">
                  <c:v>7445.6600000250137</c:v>
                </c:pt>
                <c:pt idx="20286">
                  <c:v>7445.6800000250114</c:v>
                </c:pt>
                <c:pt idx="20287">
                  <c:v>7445.70000002501</c:v>
                </c:pt>
                <c:pt idx="20288">
                  <c:v>7445.7200000250104</c:v>
                </c:pt>
                <c:pt idx="20289">
                  <c:v>7445.74000002501</c:v>
                </c:pt>
                <c:pt idx="20290">
                  <c:v>7445.7600000250104</c:v>
                </c:pt>
                <c:pt idx="20291">
                  <c:v>7445.7800000250099</c:v>
                </c:pt>
                <c:pt idx="20292">
                  <c:v>7445.8000000250104</c:v>
                </c:pt>
                <c:pt idx="20293">
                  <c:v>7445.8200000250135</c:v>
                </c:pt>
                <c:pt idx="20294">
                  <c:v>7445.8400000250103</c:v>
                </c:pt>
                <c:pt idx="20295">
                  <c:v>7445.8600000250135</c:v>
                </c:pt>
                <c:pt idx="20296">
                  <c:v>7445.8800000250103</c:v>
                </c:pt>
                <c:pt idx="20297">
                  <c:v>7445.9000000250098</c:v>
                </c:pt>
                <c:pt idx="20298">
                  <c:v>7445.9200000250103</c:v>
                </c:pt>
                <c:pt idx="20299">
                  <c:v>7445.9400000250098</c:v>
                </c:pt>
                <c:pt idx="20300">
                  <c:v>7445.9600000250102</c:v>
                </c:pt>
                <c:pt idx="20301">
                  <c:v>7445.9800000250098</c:v>
                </c:pt>
                <c:pt idx="20302">
                  <c:v>7446.0000000250102</c:v>
                </c:pt>
                <c:pt idx="20303">
                  <c:v>7446.0200000250134</c:v>
                </c:pt>
                <c:pt idx="20304">
                  <c:v>7446.0400000250102</c:v>
                </c:pt>
                <c:pt idx="20305">
                  <c:v>7446.0600000250124</c:v>
                </c:pt>
                <c:pt idx="20306">
                  <c:v>7446.0800000250201</c:v>
                </c:pt>
                <c:pt idx="20307">
                  <c:v>7446.1000000250224</c:v>
                </c:pt>
                <c:pt idx="20308">
                  <c:v>7446.1200000250237</c:v>
                </c:pt>
                <c:pt idx="20309">
                  <c:v>7446.1400000250214</c:v>
                </c:pt>
                <c:pt idx="20310">
                  <c:v>7446.1600000250237</c:v>
                </c:pt>
                <c:pt idx="20311">
                  <c:v>7446.1800000250214</c:v>
                </c:pt>
                <c:pt idx="20312">
                  <c:v>7446.20000002502</c:v>
                </c:pt>
                <c:pt idx="20313">
                  <c:v>7446.2200000250214</c:v>
                </c:pt>
                <c:pt idx="20314">
                  <c:v>7446.24000002502</c:v>
                </c:pt>
                <c:pt idx="20315">
                  <c:v>7446.2600000250204</c:v>
                </c:pt>
                <c:pt idx="20316">
                  <c:v>7446.2800000250199</c:v>
                </c:pt>
                <c:pt idx="20317">
                  <c:v>7446.3000000250204</c:v>
                </c:pt>
                <c:pt idx="20318">
                  <c:v>7446.3200000250235</c:v>
                </c:pt>
                <c:pt idx="20319">
                  <c:v>7446.3400000250203</c:v>
                </c:pt>
                <c:pt idx="20320">
                  <c:v>7446.3600000250235</c:v>
                </c:pt>
                <c:pt idx="20321">
                  <c:v>7446.3800000250203</c:v>
                </c:pt>
                <c:pt idx="20322">
                  <c:v>7446.4000000250198</c:v>
                </c:pt>
                <c:pt idx="20323">
                  <c:v>7446.4200000250203</c:v>
                </c:pt>
                <c:pt idx="20324">
                  <c:v>7446.4400000250198</c:v>
                </c:pt>
                <c:pt idx="20325">
                  <c:v>7446.4600000250202</c:v>
                </c:pt>
                <c:pt idx="20326">
                  <c:v>7446.4800000250198</c:v>
                </c:pt>
                <c:pt idx="20327">
                  <c:v>7446.5000000250202</c:v>
                </c:pt>
                <c:pt idx="20328">
                  <c:v>7446.5200000250234</c:v>
                </c:pt>
                <c:pt idx="20329">
                  <c:v>7446.5400000250302</c:v>
                </c:pt>
                <c:pt idx="20330">
                  <c:v>7446.5600000250324</c:v>
                </c:pt>
                <c:pt idx="20331">
                  <c:v>7446.5800000250301</c:v>
                </c:pt>
                <c:pt idx="20332">
                  <c:v>7446.6000000250324</c:v>
                </c:pt>
                <c:pt idx="20333">
                  <c:v>7446.6200000250337</c:v>
                </c:pt>
                <c:pt idx="20334">
                  <c:v>7446.6400000250314</c:v>
                </c:pt>
                <c:pt idx="20335">
                  <c:v>7446.6600000250337</c:v>
                </c:pt>
                <c:pt idx="20336">
                  <c:v>7446.6800000250314</c:v>
                </c:pt>
                <c:pt idx="20337">
                  <c:v>7446.70000002503</c:v>
                </c:pt>
                <c:pt idx="20338">
                  <c:v>7446.7200000250314</c:v>
                </c:pt>
                <c:pt idx="20339">
                  <c:v>7446.74000002503</c:v>
                </c:pt>
                <c:pt idx="20340">
                  <c:v>7446.7600000250304</c:v>
                </c:pt>
                <c:pt idx="20341">
                  <c:v>7446.7800000250299</c:v>
                </c:pt>
                <c:pt idx="20342">
                  <c:v>7446.8000000250304</c:v>
                </c:pt>
                <c:pt idx="20343">
                  <c:v>7446.8200000250336</c:v>
                </c:pt>
                <c:pt idx="20344">
                  <c:v>7446.8400000250303</c:v>
                </c:pt>
                <c:pt idx="20345">
                  <c:v>7446.8600000250335</c:v>
                </c:pt>
                <c:pt idx="20346">
                  <c:v>7446.8800000250303</c:v>
                </c:pt>
                <c:pt idx="20347">
                  <c:v>7446.9000000250298</c:v>
                </c:pt>
                <c:pt idx="20348">
                  <c:v>7446.9200000250303</c:v>
                </c:pt>
                <c:pt idx="20349">
                  <c:v>7446.9400000250298</c:v>
                </c:pt>
                <c:pt idx="20350">
                  <c:v>7446.9600000250302</c:v>
                </c:pt>
                <c:pt idx="20351">
                  <c:v>7446.9800000250398</c:v>
                </c:pt>
                <c:pt idx="20352">
                  <c:v>7447.0000000250402</c:v>
                </c:pt>
                <c:pt idx="20353">
                  <c:v>7447.0200000250434</c:v>
                </c:pt>
                <c:pt idx="20354">
                  <c:v>7447.0400000250402</c:v>
                </c:pt>
                <c:pt idx="20355">
                  <c:v>7447.0600000250424</c:v>
                </c:pt>
                <c:pt idx="20356">
                  <c:v>7447.0800000250401</c:v>
                </c:pt>
                <c:pt idx="20357">
                  <c:v>7447.1000000250424</c:v>
                </c:pt>
                <c:pt idx="20358">
                  <c:v>7447.1200000250437</c:v>
                </c:pt>
                <c:pt idx="20359">
                  <c:v>7447.1400000250414</c:v>
                </c:pt>
                <c:pt idx="20360">
                  <c:v>7447.1600000250437</c:v>
                </c:pt>
                <c:pt idx="20361">
                  <c:v>7447.1800000250414</c:v>
                </c:pt>
                <c:pt idx="20362">
                  <c:v>7447.20000002504</c:v>
                </c:pt>
                <c:pt idx="20363">
                  <c:v>7447.2200000250414</c:v>
                </c:pt>
                <c:pt idx="20364">
                  <c:v>7447.24000002504</c:v>
                </c:pt>
                <c:pt idx="20365">
                  <c:v>7447.2600000250404</c:v>
                </c:pt>
                <c:pt idx="20366">
                  <c:v>7447.28000002504</c:v>
                </c:pt>
                <c:pt idx="20367">
                  <c:v>7447.3000000250404</c:v>
                </c:pt>
                <c:pt idx="20368">
                  <c:v>7447.3200000250436</c:v>
                </c:pt>
                <c:pt idx="20369">
                  <c:v>7447.3400000250404</c:v>
                </c:pt>
                <c:pt idx="20370">
                  <c:v>7447.3600000250435</c:v>
                </c:pt>
                <c:pt idx="20371">
                  <c:v>7447.3800000250403</c:v>
                </c:pt>
                <c:pt idx="20372">
                  <c:v>7447.4000000250398</c:v>
                </c:pt>
                <c:pt idx="20373">
                  <c:v>7447.4200000250403</c:v>
                </c:pt>
                <c:pt idx="20374">
                  <c:v>7447.4400000250498</c:v>
                </c:pt>
                <c:pt idx="20375">
                  <c:v>7447.4600000250502</c:v>
                </c:pt>
                <c:pt idx="20376">
                  <c:v>7447.4800000250498</c:v>
                </c:pt>
                <c:pt idx="20377">
                  <c:v>7447.5000000250502</c:v>
                </c:pt>
                <c:pt idx="20378">
                  <c:v>7447.5200000250534</c:v>
                </c:pt>
                <c:pt idx="20379">
                  <c:v>7447.5400000250502</c:v>
                </c:pt>
                <c:pt idx="20380">
                  <c:v>7447.5600000250524</c:v>
                </c:pt>
                <c:pt idx="20381">
                  <c:v>7447.5800000250501</c:v>
                </c:pt>
                <c:pt idx="20382">
                  <c:v>7447.6000000250524</c:v>
                </c:pt>
                <c:pt idx="20383">
                  <c:v>7447.6200000250537</c:v>
                </c:pt>
                <c:pt idx="20384">
                  <c:v>7447.6400000250514</c:v>
                </c:pt>
                <c:pt idx="20385">
                  <c:v>7447.6600000250537</c:v>
                </c:pt>
                <c:pt idx="20386">
                  <c:v>7447.6800000250514</c:v>
                </c:pt>
                <c:pt idx="20387">
                  <c:v>7447.70000002505</c:v>
                </c:pt>
                <c:pt idx="20388">
                  <c:v>7447.7200000250514</c:v>
                </c:pt>
                <c:pt idx="20389">
                  <c:v>7447.74000002505</c:v>
                </c:pt>
                <c:pt idx="20390">
                  <c:v>7447.7600000250504</c:v>
                </c:pt>
                <c:pt idx="20391">
                  <c:v>7447.78000002505</c:v>
                </c:pt>
                <c:pt idx="20392">
                  <c:v>7447.8000000250504</c:v>
                </c:pt>
                <c:pt idx="20393">
                  <c:v>7447.8200000250536</c:v>
                </c:pt>
                <c:pt idx="20394">
                  <c:v>7447.8400000250504</c:v>
                </c:pt>
                <c:pt idx="20395">
                  <c:v>7447.8600000250535</c:v>
                </c:pt>
                <c:pt idx="20396">
                  <c:v>7447.8800000250503</c:v>
                </c:pt>
                <c:pt idx="20397">
                  <c:v>7447.9000000250599</c:v>
                </c:pt>
                <c:pt idx="20398">
                  <c:v>7447.9200000250603</c:v>
                </c:pt>
                <c:pt idx="20399">
                  <c:v>7447.9400000250598</c:v>
                </c:pt>
                <c:pt idx="20400">
                  <c:v>7447.9600000250603</c:v>
                </c:pt>
                <c:pt idx="20401">
                  <c:v>7447.9800000250598</c:v>
                </c:pt>
                <c:pt idx="20402">
                  <c:v>7448.0000000250602</c:v>
                </c:pt>
                <c:pt idx="20403">
                  <c:v>7448.0200000250634</c:v>
                </c:pt>
                <c:pt idx="20404">
                  <c:v>7448.0400000250602</c:v>
                </c:pt>
                <c:pt idx="20405">
                  <c:v>7448.0600000250624</c:v>
                </c:pt>
                <c:pt idx="20406">
                  <c:v>7448.0800000250601</c:v>
                </c:pt>
                <c:pt idx="20407">
                  <c:v>7448.1000000250624</c:v>
                </c:pt>
                <c:pt idx="20408">
                  <c:v>7448.1200000250637</c:v>
                </c:pt>
                <c:pt idx="20409">
                  <c:v>7448.1400000250624</c:v>
                </c:pt>
                <c:pt idx="20410">
                  <c:v>7448.1600000250637</c:v>
                </c:pt>
                <c:pt idx="20411">
                  <c:v>7448.1800000250614</c:v>
                </c:pt>
                <c:pt idx="20412">
                  <c:v>7448.20000002506</c:v>
                </c:pt>
                <c:pt idx="20413">
                  <c:v>7448.2200000250614</c:v>
                </c:pt>
                <c:pt idx="20414">
                  <c:v>7448.24000002506</c:v>
                </c:pt>
                <c:pt idx="20415">
                  <c:v>7448.2600000250604</c:v>
                </c:pt>
                <c:pt idx="20416">
                  <c:v>7448.28000002506</c:v>
                </c:pt>
                <c:pt idx="20417">
                  <c:v>7448.3000000250604</c:v>
                </c:pt>
                <c:pt idx="20418">
                  <c:v>7448.3200000250636</c:v>
                </c:pt>
                <c:pt idx="20419">
                  <c:v>7448.3400000250604</c:v>
                </c:pt>
                <c:pt idx="20420">
                  <c:v>7448.3600000250735</c:v>
                </c:pt>
                <c:pt idx="20421">
                  <c:v>7448.3800000250703</c:v>
                </c:pt>
                <c:pt idx="20422">
                  <c:v>7448.4000000250699</c:v>
                </c:pt>
                <c:pt idx="20423">
                  <c:v>7448.4200000250703</c:v>
                </c:pt>
                <c:pt idx="20424">
                  <c:v>7448.4400000250698</c:v>
                </c:pt>
                <c:pt idx="20425">
                  <c:v>7448.4600000250703</c:v>
                </c:pt>
                <c:pt idx="20426">
                  <c:v>7448.4800000250698</c:v>
                </c:pt>
                <c:pt idx="20427">
                  <c:v>7448.5000000250702</c:v>
                </c:pt>
                <c:pt idx="20428">
                  <c:v>7448.5200000250734</c:v>
                </c:pt>
                <c:pt idx="20429">
                  <c:v>7448.5400000250702</c:v>
                </c:pt>
                <c:pt idx="20430">
                  <c:v>7448.5600000250724</c:v>
                </c:pt>
                <c:pt idx="20431">
                  <c:v>7448.5800000250701</c:v>
                </c:pt>
                <c:pt idx="20432">
                  <c:v>7448.6000000250724</c:v>
                </c:pt>
                <c:pt idx="20433">
                  <c:v>7448.6200000250738</c:v>
                </c:pt>
                <c:pt idx="20434">
                  <c:v>7448.6400000250724</c:v>
                </c:pt>
                <c:pt idx="20435">
                  <c:v>7448.6600000250737</c:v>
                </c:pt>
                <c:pt idx="20436">
                  <c:v>7448.6800000250714</c:v>
                </c:pt>
                <c:pt idx="20437">
                  <c:v>7448.70000002507</c:v>
                </c:pt>
                <c:pt idx="20438">
                  <c:v>7448.7200000250714</c:v>
                </c:pt>
                <c:pt idx="20439">
                  <c:v>7448.74000002507</c:v>
                </c:pt>
                <c:pt idx="20440">
                  <c:v>7448.7600000250704</c:v>
                </c:pt>
                <c:pt idx="20441">
                  <c:v>7448.78000002507</c:v>
                </c:pt>
                <c:pt idx="20442">
                  <c:v>7448.8000000250704</c:v>
                </c:pt>
                <c:pt idx="20443">
                  <c:v>7448.8200000250836</c:v>
                </c:pt>
                <c:pt idx="20444">
                  <c:v>7448.8400000250804</c:v>
                </c:pt>
                <c:pt idx="20445">
                  <c:v>7448.8600000250835</c:v>
                </c:pt>
                <c:pt idx="20446">
                  <c:v>7448.8800000250803</c:v>
                </c:pt>
                <c:pt idx="20447">
                  <c:v>7448.9000000250799</c:v>
                </c:pt>
                <c:pt idx="20448">
                  <c:v>7448.9200000250803</c:v>
                </c:pt>
                <c:pt idx="20449">
                  <c:v>7448.9400000250798</c:v>
                </c:pt>
                <c:pt idx="20450">
                  <c:v>7448.9600000250803</c:v>
                </c:pt>
                <c:pt idx="20451">
                  <c:v>7448.9800000250798</c:v>
                </c:pt>
                <c:pt idx="20452">
                  <c:v>7449.0000000250802</c:v>
                </c:pt>
                <c:pt idx="20453">
                  <c:v>7449.0200000250834</c:v>
                </c:pt>
                <c:pt idx="20454">
                  <c:v>7449.0400000250802</c:v>
                </c:pt>
                <c:pt idx="20455">
                  <c:v>7449.0600000250824</c:v>
                </c:pt>
                <c:pt idx="20456">
                  <c:v>7449.0800000250802</c:v>
                </c:pt>
                <c:pt idx="20457">
                  <c:v>7449.1000000250824</c:v>
                </c:pt>
                <c:pt idx="20458">
                  <c:v>7449.1200000250838</c:v>
                </c:pt>
                <c:pt idx="20459">
                  <c:v>7449.1400000250824</c:v>
                </c:pt>
                <c:pt idx="20460">
                  <c:v>7449.1600000250837</c:v>
                </c:pt>
                <c:pt idx="20461">
                  <c:v>7449.1800000250814</c:v>
                </c:pt>
                <c:pt idx="20462">
                  <c:v>7449.20000002508</c:v>
                </c:pt>
                <c:pt idx="20463">
                  <c:v>7449.2200000250814</c:v>
                </c:pt>
                <c:pt idx="20464">
                  <c:v>7449.24000002508</c:v>
                </c:pt>
                <c:pt idx="20465">
                  <c:v>7449.2600000250804</c:v>
                </c:pt>
                <c:pt idx="20466">
                  <c:v>7449.28000002509</c:v>
                </c:pt>
                <c:pt idx="20467">
                  <c:v>7449.3000000250904</c:v>
                </c:pt>
                <c:pt idx="20468">
                  <c:v>7449.3200000250936</c:v>
                </c:pt>
                <c:pt idx="20469">
                  <c:v>7449.3400000250904</c:v>
                </c:pt>
                <c:pt idx="20470">
                  <c:v>7449.3600000250935</c:v>
                </c:pt>
                <c:pt idx="20471">
                  <c:v>7449.3800000250903</c:v>
                </c:pt>
                <c:pt idx="20472">
                  <c:v>7449.4000000250899</c:v>
                </c:pt>
                <c:pt idx="20473">
                  <c:v>7449.4200000250903</c:v>
                </c:pt>
                <c:pt idx="20474">
                  <c:v>7449.4400000250898</c:v>
                </c:pt>
                <c:pt idx="20475">
                  <c:v>7449.4600000250903</c:v>
                </c:pt>
                <c:pt idx="20476">
                  <c:v>7449.4800000250898</c:v>
                </c:pt>
                <c:pt idx="20477">
                  <c:v>7449.5000000250902</c:v>
                </c:pt>
                <c:pt idx="20478">
                  <c:v>7449.5200000250934</c:v>
                </c:pt>
                <c:pt idx="20479">
                  <c:v>7449.5400000250902</c:v>
                </c:pt>
                <c:pt idx="20480">
                  <c:v>7449.5600000250924</c:v>
                </c:pt>
                <c:pt idx="20481">
                  <c:v>7449.5800000250902</c:v>
                </c:pt>
                <c:pt idx="20482">
                  <c:v>7449.6000000250924</c:v>
                </c:pt>
                <c:pt idx="20483">
                  <c:v>7449.6200000250938</c:v>
                </c:pt>
                <c:pt idx="20484">
                  <c:v>7449.6400000250924</c:v>
                </c:pt>
                <c:pt idx="20485">
                  <c:v>7449.6600000250937</c:v>
                </c:pt>
                <c:pt idx="20486">
                  <c:v>7449.6800000250914</c:v>
                </c:pt>
                <c:pt idx="20487">
                  <c:v>7449.70000002509</c:v>
                </c:pt>
                <c:pt idx="20488">
                  <c:v>7449.7200000251014</c:v>
                </c:pt>
                <c:pt idx="20489">
                  <c:v>7449.7400000251</c:v>
                </c:pt>
                <c:pt idx="20490">
                  <c:v>7449.7600000251014</c:v>
                </c:pt>
                <c:pt idx="20491">
                  <c:v>7449.7800000251</c:v>
                </c:pt>
                <c:pt idx="20492">
                  <c:v>7449.8000000251004</c:v>
                </c:pt>
                <c:pt idx="20493">
                  <c:v>7449.8200000251036</c:v>
                </c:pt>
                <c:pt idx="20494">
                  <c:v>7449.8400000251004</c:v>
                </c:pt>
                <c:pt idx="20495">
                  <c:v>7449.8600000251035</c:v>
                </c:pt>
                <c:pt idx="20496">
                  <c:v>7449.8800000251003</c:v>
                </c:pt>
                <c:pt idx="20497">
                  <c:v>7449.9000000250999</c:v>
                </c:pt>
                <c:pt idx="20498">
                  <c:v>7449.9200000251003</c:v>
                </c:pt>
                <c:pt idx="20499">
                  <c:v>7449.9400000250998</c:v>
                </c:pt>
                <c:pt idx="20500">
                  <c:v>7449.9600000251003</c:v>
                </c:pt>
                <c:pt idx="20501">
                  <c:v>7449.9800000250998</c:v>
                </c:pt>
                <c:pt idx="20502">
                  <c:v>7450.0000000251002</c:v>
                </c:pt>
                <c:pt idx="20503">
                  <c:v>7450.0200000251034</c:v>
                </c:pt>
                <c:pt idx="20504">
                  <c:v>7450.0400000251002</c:v>
                </c:pt>
                <c:pt idx="20505">
                  <c:v>7450.0600000251034</c:v>
                </c:pt>
                <c:pt idx="20506">
                  <c:v>7450.0800000251002</c:v>
                </c:pt>
                <c:pt idx="20507">
                  <c:v>7450.1000000251024</c:v>
                </c:pt>
                <c:pt idx="20508">
                  <c:v>7450.1200000251038</c:v>
                </c:pt>
                <c:pt idx="20509">
                  <c:v>7450.1400000251124</c:v>
                </c:pt>
                <c:pt idx="20510">
                  <c:v>7450.1600000251037</c:v>
                </c:pt>
                <c:pt idx="20511">
                  <c:v>7450.1800000251114</c:v>
                </c:pt>
                <c:pt idx="20512">
                  <c:v>7450.2000000251101</c:v>
                </c:pt>
                <c:pt idx="20513">
                  <c:v>7450.2200000251114</c:v>
                </c:pt>
                <c:pt idx="20514">
                  <c:v>7450.24000002511</c:v>
                </c:pt>
                <c:pt idx="20515">
                  <c:v>7450.2600000251114</c:v>
                </c:pt>
                <c:pt idx="20516">
                  <c:v>7450.28000002511</c:v>
                </c:pt>
                <c:pt idx="20517">
                  <c:v>7450.3000000251104</c:v>
                </c:pt>
                <c:pt idx="20518">
                  <c:v>7450.3200000251136</c:v>
                </c:pt>
                <c:pt idx="20519">
                  <c:v>7450.3400000251104</c:v>
                </c:pt>
                <c:pt idx="20520">
                  <c:v>7450.3600000251135</c:v>
                </c:pt>
                <c:pt idx="20521">
                  <c:v>7450.3800000251103</c:v>
                </c:pt>
                <c:pt idx="20522">
                  <c:v>7450.4000000251099</c:v>
                </c:pt>
                <c:pt idx="20523">
                  <c:v>7450.4200000251103</c:v>
                </c:pt>
                <c:pt idx="20524">
                  <c:v>7450.4400000251098</c:v>
                </c:pt>
                <c:pt idx="20525">
                  <c:v>7450.4600000251103</c:v>
                </c:pt>
                <c:pt idx="20526">
                  <c:v>7450.4800000251098</c:v>
                </c:pt>
                <c:pt idx="20527">
                  <c:v>7450.5000000251102</c:v>
                </c:pt>
                <c:pt idx="20528">
                  <c:v>7450.5200000251134</c:v>
                </c:pt>
                <c:pt idx="20529">
                  <c:v>7450.5400000251102</c:v>
                </c:pt>
                <c:pt idx="20530">
                  <c:v>7450.5600000251134</c:v>
                </c:pt>
                <c:pt idx="20531">
                  <c:v>7450.5800000251102</c:v>
                </c:pt>
                <c:pt idx="20532">
                  <c:v>7450.6000000251224</c:v>
                </c:pt>
                <c:pt idx="20533">
                  <c:v>7450.6200000251138</c:v>
                </c:pt>
                <c:pt idx="20534">
                  <c:v>7450.6400000251224</c:v>
                </c:pt>
                <c:pt idx="20535">
                  <c:v>7450.6600000251237</c:v>
                </c:pt>
                <c:pt idx="20536">
                  <c:v>7450.6800000251214</c:v>
                </c:pt>
                <c:pt idx="20537">
                  <c:v>7450.7000000251201</c:v>
                </c:pt>
                <c:pt idx="20538">
                  <c:v>7450.7200000251214</c:v>
                </c:pt>
                <c:pt idx="20539">
                  <c:v>7450.74000002512</c:v>
                </c:pt>
                <c:pt idx="20540">
                  <c:v>7450.7600000251214</c:v>
                </c:pt>
                <c:pt idx="20541">
                  <c:v>7450.78000002512</c:v>
                </c:pt>
                <c:pt idx="20542">
                  <c:v>7450.8000000251204</c:v>
                </c:pt>
                <c:pt idx="20543">
                  <c:v>7450.8200000251236</c:v>
                </c:pt>
                <c:pt idx="20544">
                  <c:v>7450.8400000251204</c:v>
                </c:pt>
                <c:pt idx="20545">
                  <c:v>7450.8600000251236</c:v>
                </c:pt>
                <c:pt idx="20546">
                  <c:v>7450.8800000251204</c:v>
                </c:pt>
                <c:pt idx="20547">
                  <c:v>7450.9000000251199</c:v>
                </c:pt>
                <c:pt idx="20548">
                  <c:v>7450.9200000251203</c:v>
                </c:pt>
                <c:pt idx="20549">
                  <c:v>7450.9400000251198</c:v>
                </c:pt>
                <c:pt idx="20550">
                  <c:v>7450.9600000251203</c:v>
                </c:pt>
                <c:pt idx="20551">
                  <c:v>7450.9800000251198</c:v>
                </c:pt>
                <c:pt idx="20552">
                  <c:v>7451.0000000251202</c:v>
                </c:pt>
                <c:pt idx="20553">
                  <c:v>7451.0200000251234</c:v>
                </c:pt>
                <c:pt idx="20554">
                  <c:v>7451.0400000251202</c:v>
                </c:pt>
                <c:pt idx="20555">
                  <c:v>7451.0600000251234</c:v>
                </c:pt>
                <c:pt idx="20556">
                  <c:v>7451.0800000251202</c:v>
                </c:pt>
                <c:pt idx="20557">
                  <c:v>7451.1000000251224</c:v>
                </c:pt>
                <c:pt idx="20558">
                  <c:v>7451.1200000251338</c:v>
                </c:pt>
                <c:pt idx="20559">
                  <c:v>7451.1400000251324</c:v>
                </c:pt>
                <c:pt idx="20560">
                  <c:v>7451.1600000251337</c:v>
                </c:pt>
                <c:pt idx="20561">
                  <c:v>7451.1800000251314</c:v>
                </c:pt>
                <c:pt idx="20562">
                  <c:v>7451.2000000251301</c:v>
                </c:pt>
                <c:pt idx="20563">
                  <c:v>7451.2200000251314</c:v>
                </c:pt>
                <c:pt idx="20564">
                  <c:v>7451.24000002513</c:v>
                </c:pt>
                <c:pt idx="20565">
                  <c:v>7451.2600000251314</c:v>
                </c:pt>
                <c:pt idx="20566">
                  <c:v>7451.28000002513</c:v>
                </c:pt>
                <c:pt idx="20567">
                  <c:v>7451.3000000251304</c:v>
                </c:pt>
                <c:pt idx="20568">
                  <c:v>7451.3200000251336</c:v>
                </c:pt>
                <c:pt idx="20569">
                  <c:v>7451.3400000251304</c:v>
                </c:pt>
                <c:pt idx="20570">
                  <c:v>7451.3600000251336</c:v>
                </c:pt>
                <c:pt idx="20571">
                  <c:v>7451.3800000251304</c:v>
                </c:pt>
                <c:pt idx="20572">
                  <c:v>7451.4000000251299</c:v>
                </c:pt>
                <c:pt idx="20573">
                  <c:v>7451.4200000251303</c:v>
                </c:pt>
                <c:pt idx="20574">
                  <c:v>7451.4400000251298</c:v>
                </c:pt>
                <c:pt idx="20575">
                  <c:v>7451.4600000251303</c:v>
                </c:pt>
                <c:pt idx="20576">
                  <c:v>7451.4800000251298</c:v>
                </c:pt>
                <c:pt idx="20577">
                  <c:v>7451.5000000251302</c:v>
                </c:pt>
                <c:pt idx="20578">
                  <c:v>7451.5200000251334</c:v>
                </c:pt>
                <c:pt idx="20579">
                  <c:v>7451.5400000251302</c:v>
                </c:pt>
                <c:pt idx="20580">
                  <c:v>7451.5600000251434</c:v>
                </c:pt>
                <c:pt idx="20581">
                  <c:v>7451.5800000251402</c:v>
                </c:pt>
                <c:pt idx="20582">
                  <c:v>7451.6000000251424</c:v>
                </c:pt>
                <c:pt idx="20583">
                  <c:v>7451.6200000251438</c:v>
                </c:pt>
                <c:pt idx="20584">
                  <c:v>7451.6400000251424</c:v>
                </c:pt>
                <c:pt idx="20585">
                  <c:v>7451.6600000251437</c:v>
                </c:pt>
                <c:pt idx="20586">
                  <c:v>7451.6800000251424</c:v>
                </c:pt>
                <c:pt idx="20587">
                  <c:v>7451.7000000251401</c:v>
                </c:pt>
                <c:pt idx="20588">
                  <c:v>7451.7200000251414</c:v>
                </c:pt>
                <c:pt idx="20589">
                  <c:v>7451.74000002514</c:v>
                </c:pt>
                <c:pt idx="20590">
                  <c:v>7451.7600000251414</c:v>
                </c:pt>
                <c:pt idx="20591">
                  <c:v>7451.78000002514</c:v>
                </c:pt>
                <c:pt idx="20592">
                  <c:v>7451.8000000251404</c:v>
                </c:pt>
                <c:pt idx="20593">
                  <c:v>7451.8200000251436</c:v>
                </c:pt>
                <c:pt idx="20594">
                  <c:v>7451.8400000251404</c:v>
                </c:pt>
                <c:pt idx="20595">
                  <c:v>7451.8600000251436</c:v>
                </c:pt>
                <c:pt idx="20596">
                  <c:v>7451.8800000251404</c:v>
                </c:pt>
                <c:pt idx="20597">
                  <c:v>7451.9000000251399</c:v>
                </c:pt>
                <c:pt idx="20598">
                  <c:v>7451.9200000251403</c:v>
                </c:pt>
                <c:pt idx="20599">
                  <c:v>7451.9400000251399</c:v>
                </c:pt>
                <c:pt idx="20600">
                  <c:v>7451.9600000251403</c:v>
                </c:pt>
                <c:pt idx="20601">
                  <c:v>7451.9800000251398</c:v>
                </c:pt>
                <c:pt idx="20602">
                  <c:v>7452.0000000251403</c:v>
                </c:pt>
                <c:pt idx="20603">
                  <c:v>7452.0200000251534</c:v>
                </c:pt>
                <c:pt idx="20604">
                  <c:v>7452.0400000251502</c:v>
                </c:pt>
                <c:pt idx="20605">
                  <c:v>7452.0600000251534</c:v>
                </c:pt>
                <c:pt idx="20606">
                  <c:v>7452.0800000251502</c:v>
                </c:pt>
                <c:pt idx="20607">
                  <c:v>7452.1000000251524</c:v>
                </c:pt>
                <c:pt idx="20608">
                  <c:v>7452.1200000251538</c:v>
                </c:pt>
                <c:pt idx="20609">
                  <c:v>7452.1400000251524</c:v>
                </c:pt>
                <c:pt idx="20610">
                  <c:v>7452.1600000251537</c:v>
                </c:pt>
                <c:pt idx="20611">
                  <c:v>7452.1800000251524</c:v>
                </c:pt>
                <c:pt idx="20612">
                  <c:v>7452.2000000251501</c:v>
                </c:pt>
                <c:pt idx="20613">
                  <c:v>7452.2200000251514</c:v>
                </c:pt>
                <c:pt idx="20614">
                  <c:v>7452.24000002515</c:v>
                </c:pt>
                <c:pt idx="20615">
                  <c:v>7452.2600000251514</c:v>
                </c:pt>
                <c:pt idx="20616">
                  <c:v>7452.28000002515</c:v>
                </c:pt>
                <c:pt idx="20617">
                  <c:v>7452.3000000251504</c:v>
                </c:pt>
                <c:pt idx="20618">
                  <c:v>7452.3200000251536</c:v>
                </c:pt>
                <c:pt idx="20619">
                  <c:v>7452.3400000251504</c:v>
                </c:pt>
                <c:pt idx="20620">
                  <c:v>7452.3600000251536</c:v>
                </c:pt>
                <c:pt idx="20621">
                  <c:v>7452.3800000251504</c:v>
                </c:pt>
                <c:pt idx="20622">
                  <c:v>7452.4000000251499</c:v>
                </c:pt>
                <c:pt idx="20623">
                  <c:v>7452.4200000251503</c:v>
                </c:pt>
                <c:pt idx="20624">
                  <c:v>7452.4400000251499</c:v>
                </c:pt>
                <c:pt idx="20625">
                  <c:v>7452.4600000251503</c:v>
                </c:pt>
                <c:pt idx="20626">
                  <c:v>7452.4800000251598</c:v>
                </c:pt>
                <c:pt idx="20627">
                  <c:v>7452.5000000251603</c:v>
                </c:pt>
                <c:pt idx="20628">
                  <c:v>7452.5200000251634</c:v>
                </c:pt>
                <c:pt idx="20629">
                  <c:v>7452.5400000251602</c:v>
                </c:pt>
                <c:pt idx="20630">
                  <c:v>7452.5600000251634</c:v>
                </c:pt>
                <c:pt idx="20631">
                  <c:v>7452.5800000251602</c:v>
                </c:pt>
                <c:pt idx="20632">
                  <c:v>7452.6000000251624</c:v>
                </c:pt>
                <c:pt idx="20633">
                  <c:v>7452.6200000251638</c:v>
                </c:pt>
                <c:pt idx="20634">
                  <c:v>7452.6400000251624</c:v>
                </c:pt>
                <c:pt idx="20635">
                  <c:v>7452.6600000251638</c:v>
                </c:pt>
                <c:pt idx="20636">
                  <c:v>7452.6800000251624</c:v>
                </c:pt>
                <c:pt idx="20637">
                  <c:v>7452.7000000251601</c:v>
                </c:pt>
                <c:pt idx="20638">
                  <c:v>7452.7200000251614</c:v>
                </c:pt>
                <c:pt idx="20639">
                  <c:v>7452.74000002516</c:v>
                </c:pt>
                <c:pt idx="20640">
                  <c:v>7452.7600000251614</c:v>
                </c:pt>
                <c:pt idx="20641">
                  <c:v>7452.78000002516</c:v>
                </c:pt>
                <c:pt idx="20642">
                  <c:v>7452.8000000251604</c:v>
                </c:pt>
                <c:pt idx="20643">
                  <c:v>7452.8200000251636</c:v>
                </c:pt>
                <c:pt idx="20644">
                  <c:v>7452.8400000251604</c:v>
                </c:pt>
                <c:pt idx="20645">
                  <c:v>7452.8600000251636</c:v>
                </c:pt>
                <c:pt idx="20646">
                  <c:v>7452.8800000251604</c:v>
                </c:pt>
                <c:pt idx="20647">
                  <c:v>7452.9000000251599</c:v>
                </c:pt>
                <c:pt idx="20648">
                  <c:v>7452.9200000251603</c:v>
                </c:pt>
                <c:pt idx="20649">
                  <c:v>7452.9400000251699</c:v>
                </c:pt>
                <c:pt idx="20650">
                  <c:v>7452.9600000251703</c:v>
                </c:pt>
                <c:pt idx="20651">
                  <c:v>7452.9800000251698</c:v>
                </c:pt>
                <c:pt idx="20652">
                  <c:v>7453.0000000251703</c:v>
                </c:pt>
                <c:pt idx="20653">
                  <c:v>7453.0200000251734</c:v>
                </c:pt>
                <c:pt idx="20654">
                  <c:v>7453.0400000251702</c:v>
                </c:pt>
                <c:pt idx="20655">
                  <c:v>7453.0600000251734</c:v>
                </c:pt>
                <c:pt idx="20656">
                  <c:v>7453.0800000251702</c:v>
                </c:pt>
                <c:pt idx="20657">
                  <c:v>7453.1000000251724</c:v>
                </c:pt>
                <c:pt idx="20658">
                  <c:v>7453.1200000251738</c:v>
                </c:pt>
                <c:pt idx="20659">
                  <c:v>7453.1400000251724</c:v>
                </c:pt>
                <c:pt idx="20660">
                  <c:v>7453.1600000251738</c:v>
                </c:pt>
                <c:pt idx="20661">
                  <c:v>7453.1800000251724</c:v>
                </c:pt>
                <c:pt idx="20662">
                  <c:v>7453.2000000251701</c:v>
                </c:pt>
                <c:pt idx="20663">
                  <c:v>7453.2200000251714</c:v>
                </c:pt>
                <c:pt idx="20664">
                  <c:v>7453.24000002517</c:v>
                </c:pt>
                <c:pt idx="20665">
                  <c:v>7453.2600000251714</c:v>
                </c:pt>
                <c:pt idx="20666">
                  <c:v>7453.28000002517</c:v>
                </c:pt>
                <c:pt idx="20667">
                  <c:v>7453.3000000251704</c:v>
                </c:pt>
                <c:pt idx="20668">
                  <c:v>7453.3200000251736</c:v>
                </c:pt>
                <c:pt idx="20669">
                  <c:v>7453.3400000251704</c:v>
                </c:pt>
                <c:pt idx="20670">
                  <c:v>7453.3600000251736</c:v>
                </c:pt>
                <c:pt idx="20671">
                  <c:v>7453.3800000251704</c:v>
                </c:pt>
                <c:pt idx="20672">
                  <c:v>7453.4000000251799</c:v>
                </c:pt>
                <c:pt idx="20673">
                  <c:v>7453.4200000251803</c:v>
                </c:pt>
                <c:pt idx="20674">
                  <c:v>7453.4400000251799</c:v>
                </c:pt>
                <c:pt idx="20675">
                  <c:v>7453.4600000251803</c:v>
                </c:pt>
                <c:pt idx="20676">
                  <c:v>7453.4800000251798</c:v>
                </c:pt>
                <c:pt idx="20677">
                  <c:v>7453.5000000251803</c:v>
                </c:pt>
                <c:pt idx="20678">
                  <c:v>7453.5200000251834</c:v>
                </c:pt>
                <c:pt idx="20679">
                  <c:v>7453.5400000251802</c:v>
                </c:pt>
                <c:pt idx="20680">
                  <c:v>7453.5600000251834</c:v>
                </c:pt>
                <c:pt idx="20681">
                  <c:v>7453.5800000251802</c:v>
                </c:pt>
                <c:pt idx="20682">
                  <c:v>7453.6000000251834</c:v>
                </c:pt>
                <c:pt idx="20683">
                  <c:v>7453.6200000251838</c:v>
                </c:pt>
                <c:pt idx="20684">
                  <c:v>7453.6400000251824</c:v>
                </c:pt>
                <c:pt idx="20685">
                  <c:v>7453.6600000251838</c:v>
                </c:pt>
                <c:pt idx="20686">
                  <c:v>7453.6800000251824</c:v>
                </c:pt>
                <c:pt idx="20687">
                  <c:v>7453.7000000251801</c:v>
                </c:pt>
                <c:pt idx="20688">
                  <c:v>7453.7200000251814</c:v>
                </c:pt>
                <c:pt idx="20689">
                  <c:v>7453.7400000251801</c:v>
                </c:pt>
                <c:pt idx="20690">
                  <c:v>7453.7600000251814</c:v>
                </c:pt>
                <c:pt idx="20691">
                  <c:v>7453.78000002518</c:v>
                </c:pt>
                <c:pt idx="20692">
                  <c:v>7453.8000000251814</c:v>
                </c:pt>
                <c:pt idx="20693">
                  <c:v>7453.8200000251836</c:v>
                </c:pt>
                <c:pt idx="20694">
                  <c:v>7453.8400000251804</c:v>
                </c:pt>
                <c:pt idx="20695">
                  <c:v>7453.8600000251936</c:v>
                </c:pt>
                <c:pt idx="20696">
                  <c:v>7453.8800000251904</c:v>
                </c:pt>
                <c:pt idx="20697">
                  <c:v>7453.9000000251899</c:v>
                </c:pt>
                <c:pt idx="20698">
                  <c:v>7453.9200000251903</c:v>
                </c:pt>
                <c:pt idx="20699">
                  <c:v>7453.9400000251899</c:v>
                </c:pt>
                <c:pt idx="20700">
                  <c:v>7453.9600000251903</c:v>
                </c:pt>
                <c:pt idx="20701">
                  <c:v>7453.9800000251898</c:v>
                </c:pt>
                <c:pt idx="20702">
                  <c:v>7454.0000000251903</c:v>
                </c:pt>
                <c:pt idx="20703">
                  <c:v>7454.0200000251934</c:v>
                </c:pt>
                <c:pt idx="20704">
                  <c:v>7454.0400000251902</c:v>
                </c:pt>
                <c:pt idx="20705">
                  <c:v>7454.0600000251934</c:v>
                </c:pt>
                <c:pt idx="20706">
                  <c:v>7454.0800000251902</c:v>
                </c:pt>
                <c:pt idx="20707">
                  <c:v>7454.1000000251934</c:v>
                </c:pt>
                <c:pt idx="20708">
                  <c:v>7454.1200000251938</c:v>
                </c:pt>
                <c:pt idx="20709">
                  <c:v>7454.1400000251924</c:v>
                </c:pt>
                <c:pt idx="20710">
                  <c:v>7454.1600000251938</c:v>
                </c:pt>
                <c:pt idx="20711">
                  <c:v>7454.1800000251924</c:v>
                </c:pt>
                <c:pt idx="20712">
                  <c:v>7454.2000000251901</c:v>
                </c:pt>
                <c:pt idx="20713">
                  <c:v>7454.2200000251914</c:v>
                </c:pt>
                <c:pt idx="20714">
                  <c:v>7454.2400000251901</c:v>
                </c:pt>
                <c:pt idx="20715">
                  <c:v>7454.2600000251914</c:v>
                </c:pt>
                <c:pt idx="20716">
                  <c:v>7454.28000002519</c:v>
                </c:pt>
                <c:pt idx="20717">
                  <c:v>7454.3000000252014</c:v>
                </c:pt>
                <c:pt idx="20718">
                  <c:v>7454.3200000252036</c:v>
                </c:pt>
                <c:pt idx="20719">
                  <c:v>7454.3400000252004</c:v>
                </c:pt>
                <c:pt idx="20720">
                  <c:v>7454.3600000252036</c:v>
                </c:pt>
                <c:pt idx="20721">
                  <c:v>7454.3800000252004</c:v>
                </c:pt>
                <c:pt idx="20722">
                  <c:v>7454.4000000251999</c:v>
                </c:pt>
                <c:pt idx="20723">
                  <c:v>7454.4200000252004</c:v>
                </c:pt>
                <c:pt idx="20724">
                  <c:v>7454.4400000251999</c:v>
                </c:pt>
                <c:pt idx="20725">
                  <c:v>7454.4600000252003</c:v>
                </c:pt>
                <c:pt idx="20726">
                  <c:v>7454.4800000251998</c:v>
                </c:pt>
                <c:pt idx="20727">
                  <c:v>7454.5000000252003</c:v>
                </c:pt>
                <c:pt idx="20728">
                  <c:v>7454.5200000252034</c:v>
                </c:pt>
                <c:pt idx="20729">
                  <c:v>7454.5400000252002</c:v>
                </c:pt>
                <c:pt idx="20730">
                  <c:v>7454.5600000252034</c:v>
                </c:pt>
                <c:pt idx="20731">
                  <c:v>7454.5800000252002</c:v>
                </c:pt>
                <c:pt idx="20732">
                  <c:v>7454.6000000252034</c:v>
                </c:pt>
                <c:pt idx="20733">
                  <c:v>7454.6200000252038</c:v>
                </c:pt>
                <c:pt idx="20734">
                  <c:v>7454.6400000252024</c:v>
                </c:pt>
                <c:pt idx="20735">
                  <c:v>7454.6600000252038</c:v>
                </c:pt>
                <c:pt idx="20736">
                  <c:v>7454.6800000252024</c:v>
                </c:pt>
                <c:pt idx="20737">
                  <c:v>7454.7000000252001</c:v>
                </c:pt>
                <c:pt idx="20738">
                  <c:v>7454.7200000252014</c:v>
                </c:pt>
                <c:pt idx="20739">
                  <c:v>7454.7400000252001</c:v>
                </c:pt>
                <c:pt idx="20740">
                  <c:v>7454.7600000252114</c:v>
                </c:pt>
                <c:pt idx="20741">
                  <c:v>7454.78000002521</c:v>
                </c:pt>
                <c:pt idx="20742">
                  <c:v>7454.8000000252114</c:v>
                </c:pt>
                <c:pt idx="20743">
                  <c:v>7454.8200000252136</c:v>
                </c:pt>
                <c:pt idx="20744">
                  <c:v>7454.8400000252104</c:v>
                </c:pt>
                <c:pt idx="20745">
                  <c:v>7454.8600000252136</c:v>
                </c:pt>
                <c:pt idx="20746">
                  <c:v>7454.8800000252104</c:v>
                </c:pt>
                <c:pt idx="20747">
                  <c:v>7454.9000000252099</c:v>
                </c:pt>
                <c:pt idx="20748">
                  <c:v>7454.9200000252104</c:v>
                </c:pt>
                <c:pt idx="20749">
                  <c:v>7454.9400000252099</c:v>
                </c:pt>
                <c:pt idx="20750">
                  <c:v>7454.9600000252103</c:v>
                </c:pt>
                <c:pt idx="20751">
                  <c:v>7454.9800000252098</c:v>
                </c:pt>
                <c:pt idx="20752">
                  <c:v>7455.0000000252103</c:v>
                </c:pt>
                <c:pt idx="20753">
                  <c:v>7455.0200000252134</c:v>
                </c:pt>
                <c:pt idx="20754">
                  <c:v>7455.0400000252102</c:v>
                </c:pt>
                <c:pt idx="20755">
                  <c:v>7455.0600000252134</c:v>
                </c:pt>
                <c:pt idx="20756">
                  <c:v>7455.0800000252102</c:v>
                </c:pt>
                <c:pt idx="20757">
                  <c:v>7455.1000000252134</c:v>
                </c:pt>
                <c:pt idx="20758">
                  <c:v>7455.1200000252138</c:v>
                </c:pt>
                <c:pt idx="20759">
                  <c:v>7455.1400000252124</c:v>
                </c:pt>
                <c:pt idx="20760">
                  <c:v>7455.1600000252138</c:v>
                </c:pt>
                <c:pt idx="20761">
                  <c:v>7455.1800000252224</c:v>
                </c:pt>
                <c:pt idx="20762">
                  <c:v>7455.2000000252101</c:v>
                </c:pt>
                <c:pt idx="20763">
                  <c:v>7455.2200000252224</c:v>
                </c:pt>
                <c:pt idx="20764">
                  <c:v>7455.2400000252201</c:v>
                </c:pt>
                <c:pt idx="20765">
                  <c:v>7455.2600000252214</c:v>
                </c:pt>
                <c:pt idx="20766">
                  <c:v>7455.28000002522</c:v>
                </c:pt>
                <c:pt idx="20767">
                  <c:v>7455.3000000252214</c:v>
                </c:pt>
                <c:pt idx="20768">
                  <c:v>7455.3200000252236</c:v>
                </c:pt>
                <c:pt idx="20769">
                  <c:v>7455.3400000252204</c:v>
                </c:pt>
                <c:pt idx="20770">
                  <c:v>7455.3600000252236</c:v>
                </c:pt>
                <c:pt idx="20771">
                  <c:v>7455.3800000252204</c:v>
                </c:pt>
                <c:pt idx="20772">
                  <c:v>7455.4000000252199</c:v>
                </c:pt>
                <c:pt idx="20773">
                  <c:v>7455.4200000252204</c:v>
                </c:pt>
                <c:pt idx="20774">
                  <c:v>7455.4400000252199</c:v>
                </c:pt>
                <c:pt idx="20775">
                  <c:v>7455.4600000252203</c:v>
                </c:pt>
                <c:pt idx="20776">
                  <c:v>7455.4800000252199</c:v>
                </c:pt>
                <c:pt idx="20777">
                  <c:v>7455.5000000252203</c:v>
                </c:pt>
                <c:pt idx="20778">
                  <c:v>7455.5200000252235</c:v>
                </c:pt>
                <c:pt idx="20779">
                  <c:v>7455.5400000252203</c:v>
                </c:pt>
                <c:pt idx="20780">
                  <c:v>7455.5600000252234</c:v>
                </c:pt>
                <c:pt idx="20781">
                  <c:v>7455.5800000252202</c:v>
                </c:pt>
                <c:pt idx="20782">
                  <c:v>7455.6000000252234</c:v>
                </c:pt>
                <c:pt idx="20783">
                  <c:v>7455.6200000252238</c:v>
                </c:pt>
                <c:pt idx="20784">
                  <c:v>7455.6400000252324</c:v>
                </c:pt>
                <c:pt idx="20785">
                  <c:v>7455.6600000252238</c:v>
                </c:pt>
                <c:pt idx="20786">
                  <c:v>7455.6800000252224</c:v>
                </c:pt>
                <c:pt idx="20787">
                  <c:v>7455.7000000252301</c:v>
                </c:pt>
                <c:pt idx="20788">
                  <c:v>7455.7200000252324</c:v>
                </c:pt>
                <c:pt idx="20789">
                  <c:v>7455.7400000252301</c:v>
                </c:pt>
                <c:pt idx="20790">
                  <c:v>7455.7600000252314</c:v>
                </c:pt>
                <c:pt idx="20791">
                  <c:v>7455.78000002523</c:v>
                </c:pt>
                <c:pt idx="20792">
                  <c:v>7455.8000000252314</c:v>
                </c:pt>
                <c:pt idx="20793">
                  <c:v>7455.8200000252336</c:v>
                </c:pt>
                <c:pt idx="20794">
                  <c:v>7455.8400000252304</c:v>
                </c:pt>
                <c:pt idx="20795">
                  <c:v>7455.8600000252336</c:v>
                </c:pt>
                <c:pt idx="20796">
                  <c:v>7455.8800000252304</c:v>
                </c:pt>
                <c:pt idx="20797">
                  <c:v>7455.9000000252299</c:v>
                </c:pt>
                <c:pt idx="20798">
                  <c:v>7455.9200000252304</c:v>
                </c:pt>
                <c:pt idx="20799">
                  <c:v>7455.9400000252299</c:v>
                </c:pt>
                <c:pt idx="20800">
                  <c:v>7455.9600000252303</c:v>
                </c:pt>
                <c:pt idx="20801">
                  <c:v>7455.9800000252299</c:v>
                </c:pt>
                <c:pt idx="20802">
                  <c:v>7456.0000000252303</c:v>
                </c:pt>
                <c:pt idx="20803">
                  <c:v>7456.0200000252335</c:v>
                </c:pt>
                <c:pt idx="20804">
                  <c:v>7456.0400000252303</c:v>
                </c:pt>
                <c:pt idx="20805">
                  <c:v>7456.0600000252334</c:v>
                </c:pt>
                <c:pt idx="20806">
                  <c:v>7456.0800000252302</c:v>
                </c:pt>
                <c:pt idx="20807">
                  <c:v>7456.1000000252334</c:v>
                </c:pt>
                <c:pt idx="20808">
                  <c:v>7456.1200000252338</c:v>
                </c:pt>
                <c:pt idx="20809">
                  <c:v>7456.1400000252324</c:v>
                </c:pt>
                <c:pt idx="20810">
                  <c:v>7456.1600000252438</c:v>
                </c:pt>
                <c:pt idx="20811">
                  <c:v>7456.1800000252424</c:v>
                </c:pt>
                <c:pt idx="20812">
                  <c:v>7456.2000000252401</c:v>
                </c:pt>
                <c:pt idx="20813">
                  <c:v>7456.2200000252424</c:v>
                </c:pt>
                <c:pt idx="20814">
                  <c:v>7456.2400000252401</c:v>
                </c:pt>
                <c:pt idx="20815">
                  <c:v>7456.2600000252414</c:v>
                </c:pt>
                <c:pt idx="20816">
                  <c:v>7456.28000002524</c:v>
                </c:pt>
                <c:pt idx="20817">
                  <c:v>7456.3000000252414</c:v>
                </c:pt>
                <c:pt idx="20818">
                  <c:v>7456.3200000252436</c:v>
                </c:pt>
                <c:pt idx="20819">
                  <c:v>7456.3400000252404</c:v>
                </c:pt>
                <c:pt idx="20820">
                  <c:v>7456.3600000252436</c:v>
                </c:pt>
                <c:pt idx="20821">
                  <c:v>7456.3800000252404</c:v>
                </c:pt>
                <c:pt idx="20822">
                  <c:v>7456.4000000252399</c:v>
                </c:pt>
                <c:pt idx="20823">
                  <c:v>7456.4200000252404</c:v>
                </c:pt>
                <c:pt idx="20824">
                  <c:v>7456.4400000252399</c:v>
                </c:pt>
                <c:pt idx="20825">
                  <c:v>7456.4600000252403</c:v>
                </c:pt>
                <c:pt idx="20826">
                  <c:v>7456.4800000252399</c:v>
                </c:pt>
                <c:pt idx="20827">
                  <c:v>7456.5000000252403</c:v>
                </c:pt>
                <c:pt idx="20828">
                  <c:v>7456.5200000252435</c:v>
                </c:pt>
                <c:pt idx="20829">
                  <c:v>7456.5400000252403</c:v>
                </c:pt>
                <c:pt idx="20830">
                  <c:v>7456.5600000252434</c:v>
                </c:pt>
                <c:pt idx="20831">
                  <c:v>7456.5800000252402</c:v>
                </c:pt>
                <c:pt idx="20832">
                  <c:v>7456.6000000252534</c:v>
                </c:pt>
                <c:pt idx="20833">
                  <c:v>7456.6200000252538</c:v>
                </c:pt>
                <c:pt idx="20834">
                  <c:v>7456.6400000252524</c:v>
                </c:pt>
                <c:pt idx="20835">
                  <c:v>7456.6600000252538</c:v>
                </c:pt>
                <c:pt idx="20836">
                  <c:v>7456.6800000252524</c:v>
                </c:pt>
                <c:pt idx="20837">
                  <c:v>7456.7000000252501</c:v>
                </c:pt>
                <c:pt idx="20838">
                  <c:v>7456.7200000252524</c:v>
                </c:pt>
                <c:pt idx="20839">
                  <c:v>7456.7400000252501</c:v>
                </c:pt>
                <c:pt idx="20840">
                  <c:v>7456.7600000252514</c:v>
                </c:pt>
                <c:pt idx="20841">
                  <c:v>7456.78000002525</c:v>
                </c:pt>
                <c:pt idx="20842">
                  <c:v>7456.8000000252514</c:v>
                </c:pt>
                <c:pt idx="20843">
                  <c:v>7456.8200000252536</c:v>
                </c:pt>
                <c:pt idx="20844">
                  <c:v>7456.8400000252504</c:v>
                </c:pt>
                <c:pt idx="20845">
                  <c:v>7456.8600000252536</c:v>
                </c:pt>
                <c:pt idx="20846">
                  <c:v>7456.8800000252504</c:v>
                </c:pt>
                <c:pt idx="20847">
                  <c:v>7456.9000000252499</c:v>
                </c:pt>
                <c:pt idx="20848">
                  <c:v>7456.9200000252504</c:v>
                </c:pt>
                <c:pt idx="20849">
                  <c:v>7456.9400000252499</c:v>
                </c:pt>
                <c:pt idx="20850">
                  <c:v>7456.9600000252503</c:v>
                </c:pt>
                <c:pt idx="20851">
                  <c:v>7456.9800000252499</c:v>
                </c:pt>
                <c:pt idx="20852">
                  <c:v>7457.0000000252503</c:v>
                </c:pt>
                <c:pt idx="20853">
                  <c:v>7457.0200000252535</c:v>
                </c:pt>
                <c:pt idx="20854">
                  <c:v>7457.0400000252503</c:v>
                </c:pt>
                <c:pt idx="20855">
                  <c:v>7457.0600000252634</c:v>
                </c:pt>
                <c:pt idx="20856">
                  <c:v>7457.0800000252602</c:v>
                </c:pt>
                <c:pt idx="20857">
                  <c:v>7457.1000000252634</c:v>
                </c:pt>
                <c:pt idx="20858">
                  <c:v>7457.1200000252638</c:v>
                </c:pt>
                <c:pt idx="20859">
                  <c:v>7457.1400000252634</c:v>
                </c:pt>
                <c:pt idx="20860">
                  <c:v>7457.1600000252638</c:v>
                </c:pt>
                <c:pt idx="20861">
                  <c:v>7457.1800000252624</c:v>
                </c:pt>
                <c:pt idx="20862">
                  <c:v>7457.2000000252601</c:v>
                </c:pt>
                <c:pt idx="20863">
                  <c:v>7457.2200000252624</c:v>
                </c:pt>
                <c:pt idx="20864">
                  <c:v>7457.2400000252601</c:v>
                </c:pt>
                <c:pt idx="20865">
                  <c:v>7457.2600000252614</c:v>
                </c:pt>
                <c:pt idx="20866">
                  <c:v>7457.2800000252601</c:v>
                </c:pt>
                <c:pt idx="20867">
                  <c:v>7457.3000000252614</c:v>
                </c:pt>
                <c:pt idx="20868">
                  <c:v>7457.3200000252637</c:v>
                </c:pt>
                <c:pt idx="20869">
                  <c:v>7457.3400000252614</c:v>
                </c:pt>
                <c:pt idx="20870">
                  <c:v>7457.3600000252636</c:v>
                </c:pt>
                <c:pt idx="20871">
                  <c:v>7457.3800000252604</c:v>
                </c:pt>
                <c:pt idx="20872">
                  <c:v>7457.4000000252599</c:v>
                </c:pt>
                <c:pt idx="20873">
                  <c:v>7457.4200000252604</c:v>
                </c:pt>
                <c:pt idx="20874">
                  <c:v>7457.4400000252599</c:v>
                </c:pt>
                <c:pt idx="20875">
                  <c:v>7457.4600000252603</c:v>
                </c:pt>
                <c:pt idx="20876">
                  <c:v>7457.4800000252599</c:v>
                </c:pt>
                <c:pt idx="20877">
                  <c:v>7457.5000000252603</c:v>
                </c:pt>
                <c:pt idx="20878">
                  <c:v>7457.5200000252735</c:v>
                </c:pt>
                <c:pt idx="20879">
                  <c:v>7457.5400000252703</c:v>
                </c:pt>
                <c:pt idx="20880">
                  <c:v>7457.5600000252734</c:v>
                </c:pt>
                <c:pt idx="20881">
                  <c:v>7457.5800000252702</c:v>
                </c:pt>
                <c:pt idx="20882">
                  <c:v>7457.6000000252734</c:v>
                </c:pt>
                <c:pt idx="20883">
                  <c:v>7457.6200000252738</c:v>
                </c:pt>
                <c:pt idx="20884">
                  <c:v>7457.6400000252734</c:v>
                </c:pt>
                <c:pt idx="20885">
                  <c:v>7457.6600000252738</c:v>
                </c:pt>
                <c:pt idx="20886">
                  <c:v>7457.6800000252724</c:v>
                </c:pt>
                <c:pt idx="20887">
                  <c:v>7457.7000000252701</c:v>
                </c:pt>
                <c:pt idx="20888">
                  <c:v>7457.7200000252724</c:v>
                </c:pt>
                <c:pt idx="20889">
                  <c:v>7457.7400000252701</c:v>
                </c:pt>
                <c:pt idx="20890">
                  <c:v>7457.7600000252714</c:v>
                </c:pt>
                <c:pt idx="20891">
                  <c:v>7457.7800000252701</c:v>
                </c:pt>
                <c:pt idx="20892">
                  <c:v>7457.8000000252714</c:v>
                </c:pt>
                <c:pt idx="20893">
                  <c:v>7457.8200000252737</c:v>
                </c:pt>
                <c:pt idx="20894">
                  <c:v>7457.8400000252714</c:v>
                </c:pt>
                <c:pt idx="20895">
                  <c:v>7457.8600000252736</c:v>
                </c:pt>
                <c:pt idx="20896">
                  <c:v>7457.8800000252704</c:v>
                </c:pt>
                <c:pt idx="20897">
                  <c:v>7457.9000000252699</c:v>
                </c:pt>
                <c:pt idx="20898">
                  <c:v>7457.9200000252704</c:v>
                </c:pt>
                <c:pt idx="20899">
                  <c:v>7457.9400000252699</c:v>
                </c:pt>
                <c:pt idx="20900">
                  <c:v>7457.9600000252703</c:v>
                </c:pt>
                <c:pt idx="20901">
                  <c:v>7457.9800000252799</c:v>
                </c:pt>
                <c:pt idx="20902">
                  <c:v>7458.0000000252803</c:v>
                </c:pt>
                <c:pt idx="20903">
                  <c:v>7458.0200000252835</c:v>
                </c:pt>
                <c:pt idx="20904">
                  <c:v>7458.0400000252803</c:v>
                </c:pt>
                <c:pt idx="20905">
                  <c:v>7458.0600000252834</c:v>
                </c:pt>
                <c:pt idx="20906">
                  <c:v>7458.0800000252802</c:v>
                </c:pt>
                <c:pt idx="20907">
                  <c:v>7458.1000000252834</c:v>
                </c:pt>
                <c:pt idx="20908">
                  <c:v>7458.1200000252838</c:v>
                </c:pt>
                <c:pt idx="20909">
                  <c:v>7458.1400000252834</c:v>
                </c:pt>
                <c:pt idx="20910">
                  <c:v>7458.1600000252838</c:v>
                </c:pt>
                <c:pt idx="20911">
                  <c:v>7458.1800000252824</c:v>
                </c:pt>
                <c:pt idx="20912">
                  <c:v>7458.2000000252801</c:v>
                </c:pt>
                <c:pt idx="20913">
                  <c:v>7458.2200000252824</c:v>
                </c:pt>
                <c:pt idx="20914">
                  <c:v>7458.2400000252801</c:v>
                </c:pt>
                <c:pt idx="20915">
                  <c:v>7458.2600000252814</c:v>
                </c:pt>
                <c:pt idx="20916">
                  <c:v>7458.2800000252801</c:v>
                </c:pt>
                <c:pt idx="20917">
                  <c:v>7458.3000000252814</c:v>
                </c:pt>
                <c:pt idx="20918">
                  <c:v>7458.3200000252837</c:v>
                </c:pt>
                <c:pt idx="20919">
                  <c:v>7458.3400000252814</c:v>
                </c:pt>
                <c:pt idx="20920">
                  <c:v>7458.3600000252836</c:v>
                </c:pt>
                <c:pt idx="20921">
                  <c:v>7458.3800000252804</c:v>
                </c:pt>
                <c:pt idx="20922">
                  <c:v>7458.40000002528</c:v>
                </c:pt>
                <c:pt idx="20923">
                  <c:v>7458.4200000252804</c:v>
                </c:pt>
                <c:pt idx="20924">
                  <c:v>7458.4400000252899</c:v>
                </c:pt>
                <c:pt idx="20925">
                  <c:v>7458.4600000252904</c:v>
                </c:pt>
                <c:pt idx="20926">
                  <c:v>7458.4800000252899</c:v>
                </c:pt>
                <c:pt idx="20927">
                  <c:v>7458.5000000252903</c:v>
                </c:pt>
                <c:pt idx="20928">
                  <c:v>7458.5200000252935</c:v>
                </c:pt>
                <c:pt idx="20929">
                  <c:v>7458.5400000252903</c:v>
                </c:pt>
                <c:pt idx="20930">
                  <c:v>7458.5600000252934</c:v>
                </c:pt>
                <c:pt idx="20931">
                  <c:v>7458.5800000252902</c:v>
                </c:pt>
                <c:pt idx="20932">
                  <c:v>7458.6000000252934</c:v>
                </c:pt>
                <c:pt idx="20933">
                  <c:v>7458.6200000252938</c:v>
                </c:pt>
                <c:pt idx="20934">
                  <c:v>7458.6400000252934</c:v>
                </c:pt>
                <c:pt idx="20935">
                  <c:v>7458.6600000252938</c:v>
                </c:pt>
                <c:pt idx="20936">
                  <c:v>7458.6800000252924</c:v>
                </c:pt>
                <c:pt idx="20937">
                  <c:v>7458.7000000252901</c:v>
                </c:pt>
                <c:pt idx="20938">
                  <c:v>7458.7200000252924</c:v>
                </c:pt>
                <c:pt idx="20939">
                  <c:v>7458.7400000252901</c:v>
                </c:pt>
                <c:pt idx="20940">
                  <c:v>7458.7600000252914</c:v>
                </c:pt>
                <c:pt idx="20941">
                  <c:v>7458.7800000252901</c:v>
                </c:pt>
                <c:pt idx="20942">
                  <c:v>7458.8000000252914</c:v>
                </c:pt>
                <c:pt idx="20943">
                  <c:v>7458.8200000252937</c:v>
                </c:pt>
                <c:pt idx="20944">
                  <c:v>7458.8400000252914</c:v>
                </c:pt>
                <c:pt idx="20945">
                  <c:v>7458.8600000252936</c:v>
                </c:pt>
                <c:pt idx="20946">
                  <c:v>7458.8800000252904</c:v>
                </c:pt>
                <c:pt idx="20947">
                  <c:v>7458.9000000253</c:v>
                </c:pt>
                <c:pt idx="20948">
                  <c:v>7458.9200000253004</c:v>
                </c:pt>
                <c:pt idx="20949">
                  <c:v>7458.9400000252999</c:v>
                </c:pt>
                <c:pt idx="20950">
                  <c:v>7458.9600000253004</c:v>
                </c:pt>
                <c:pt idx="20951">
                  <c:v>7458.9800000252999</c:v>
                </c:pt>
                <c:pt idx="20952">
                  <c:v>7459.0000000253003</c:v>
                </c:pt>
                <c:pt idx="20953">
                  <c:v>7459.0200000253035</c:v>
                </c:pt>
                <c:pt idx="20954">
                  <c:v>7459.0400000253003</c:v>
                </c:pt>
                <c:pt idx="20955">
                  <c:v>7459.0600000253035</c:v>
                </c:pt>
                <c:pt idx="20956">
                  <c:v>7459.0800000253003</c:v>
                </c:pt>
                <c:pt idx="20957">
                  <c:v>7459.1000000253034</c:v>
                </c:pt>
                <c:pt idx="20958">
                  <c:v>7459.1200000253039</c:v>
                </c:pt>
                <c:pt idx="20959">
                  <c:v>7459.1400000253034</c:v>
                </c:pt>
                <c:pt idx="20960">
                  <c:v>7459.1600000253038</c:v>
                </c:pt>
                <c:pt idx="20961">
                  <c:v>7459.1800000253024</c:v>
                </c:pt>
                <c:pt idx="20962">
                  <c:v>7459.2000000253001</c:v>
                </c:pt>
                <c:pt idx="20963">
                  <c:v>7459.2200000253024</c:v>
                </c:pt>
                <c:pt idx="20964">
                  <c:v>7459.2400000253001</c:v>
                </c:pt>
                <c:pt idx="20965">
                  <c:v>7459.2600000253024</c:v>
                </c:pt>
                <c:pt idx="20966">
                  <c:v>7459.2800000253001</c:v>
                </c:pt>
                <c:pt idx="20967">
                  <c:v>7459.3000000253014</c:v>
                </c:pt>
                <c:pt idx="20968">
                  <c:v>7459.3200000253037</c:v>
                </c:pt>
                <c:pt idx="20969">
                  <c:v>7459.3400000253114</c:v>
                </c:pt>
                <c:pt idx="20970">
                  <c:v>7459.3600000253136</c:v>
                </c:pt>
                <c:pt idx="20971">
                  <c:v>7459.3800000253104</c:v>
                </c:pt>
                <c:pt idx="20972">
                  <c:v>7459.40000002531</c:v>
                </c:pt>
                <c:pt idx="20973">
                  <c:v>7459.4200000253104</c:v>
                </c:pt>
                <c:pt idx="20974">
                  <c:v>7459.4400000253099</c:v>
                </c:pt>
                <c:pt idx="20975">
                  <c:v>7459.4600000253104</c:v>
                </c:pt>
                <c:pt idx="20976">
                  <c:v>7459.4800000253099</c:v>
                </c:pt>
                <c:pt idx="20977">
                  <c:v>7459.5000000253103</c:v>
                </c:pt>
                <c:pt idx="20978">
                  <c:v>7459.5200000253135</c:v>
                </c:pt>
                <c:pt idx="20979">
                  <c:v>7459.5400000253103</c:v>
                </c:pt>
                <c:pt idx="20980">
                  <c:v>7459.5600000253135</c:v>
                </c:pt>
                <c:pt idx="20981">
                  <c:v>7459.5800000253103</c:v>
                </c:pt>
                <c:pt idx="20982">
                  <c:v>7459.6000000253134</c:v>
                </c:pt>
                <c:pt idx="20983">
                  <c:v>7459.6200000253139</c:v>
                </c:pt>
                <c:pt idx="20984">
                  <c:v>7459.6400000253134</c:v>
                </c:pt>
                <c:pt idx="20985">
                  <c:v>7459.6600000253138</c:v>
                </c:pt>
                <c:pt idx="20986">
                  <c:v>7459.6800000253124</c:v>
                </c:pt>
                <c:pt idx="20987">
                  <c:v>7459.7000000253101</c:v>
                </c:pt>
                <c:pt idx="20988">
                  <c:v>7459.7200000253124</c:v>
                </c:pt>
                <c:pt idx="20989">
                  <c:v>7459.7400000253101</c:v>
                </c:pt>
                <c:pt idx="20990">
                  <c:v>7459.7600000253124</c:v>
                </c:pt>
                <c:pt idx="20991">
                  <c:v>7459.7800000253101</c:v>
                </c:pt>
                <c:pt idx="20992">
                  <c:v>7459.8000000253214</c:v>
                </c:pt>
                <c:pt idx="20993">
                  <c:v>7459.8200000253237</c:v>
                </c:pt>
                <c:pt idx="20994">
                  <c:v>7459.8400000253214</c:v>
                </c:pt>
                <c:pt idx="20995">
                  <c:v>7459.8600000253236</c:v>
                </c:pt>
                <c:pt idx="20996">
                  <c:v>7459.8800000253204</c:v>
                </c:pt>
                <c:pt idx="20997">
                  <c:v>7459.90000002532</c:v>
                </c:pt>
                <c:pt idx="20998">
                  <c:v>7459.9200000253204</c:v>
                </c:pt>
                <c:pt idx="20999">
                  <c:v>7459.9400000253199</c:v>
                </c:pt>
                <c:pt idx="21000">
                  <c:v>7459.9600000253204</c:v>
                </c:pt>
                <c:pt idx="21001">
                  <c:v>7459.9800000253199</c:v>
                </c:pt>
                <c:pt idx="21002">
                  <c:v>7460.0000000253203</c:v>
                </c:pt>
                <c:pt idx="21003">
                  <c:v>7460.0200000253235</c:v>
                </c:pt>
                <c:pt idx="21004">
                  <c:v>7460.0400000253203</c:v>
                </c:pt>
                <c:pt idx="21005">
                  <c:v>7460.0600000253235</c:v>
                </c:pt>
                <c:pt idx="21006">
                  <c:v>7460.0800000253203</c:v>
                </c:pt>
                <c:pt idx="21007">
                  <c:v>7460.1000000253234</c:v>
                </c:pt>
                <c:pt idx="21008">
                  <c:v>7460.1200000253239</c:v>
                </c:pt>
                <c:pt idx="21009">
                  <c:v>7460.1400000253234</c:v>
                </c:pt>
                <c:pt idx="21010">
                  <c:v>7460.1600000253238</c:v>
                </c:pt>
                <c:pt idx="21011">
                  <c:v>7460.1800000253224</c:v>
                </c:pt>
                <c:pt idx="21012">
                  <c:v>7460.2000000253202</c:v>
                </c:pt>
                <c:pt idx="21013">
                  <c:v>7460.2200000253324</c:v>
                </c:pt>
                <c:pt idx="21014">
                  <c:v>7460.2400000253201</c:v>
                </c:pt>
                <c:pt idx="21015">
                  <c:v>7460.2600000253324</c:v>
                </c:pt>
                <c:pt idx="21016">
                  <c:v>7460.2800000253301</c:v>
                </c:pt>
                <c:pt idx="21017">
                  <c:v>7460.3000000253314</c:v>
                </c:pt>
                <c:pt idx="21018">
                  <c:v>7460.3200000253337</c:v>
                </c:pt>
                <c:pt idx="21019">
                  <c:v>7460.3400000253314</c:v>
                </c:pt>
                <c:pt idx="21020">
                  <c:v>7460.3600000253336</c:v>
                </c:pt>
                <c:pt idx="21021">
                  <c:v>7460.3800000253304</c:v>
                </c:pt>
                <c:pt idx="21022">
                  <c:v>7460.40000002533</c:v>
                </c:pt>
                <c:pt idx="21023">
                  <c:v>7460.4200000253304</c:v>
                </c:pt>
                <c:pt idx="21024">
                  <c:v>7460.4400000253299</c:v>
                </c:pt>
                <c:pt idx="21025">
                  <c:v>7460.4600000253304</c:v>
                </c:pt>
                <c:pt idx="21026">
                  <c:v>7460.4800000253299</c:v>
                </c:pt>
                <c:pt idx="21027">
                  <c:v>7460.5000000253303</c:v>
                </c:pt>
                <c:pt idx="21028">
                  <c:v>7460.5200000253335</c:v>
                </c:pt>
                <c:pt idx="21029">
                  <c:v>7460.5400000253303</c:v>
                </c:pt>
                <c:pt idx="21030">
                  <c:v>7460.5600000253335</c:v>
                </c:pt>
                <c:pt idx="21031">
                  <c:v>7460.5800000253303</c:v>
                </c:pt>
                <c:pt idx="21032">
                  <c:v>7460.6000000253334</c:v>
                </c:pt>
                <c:pt idx="21033">
                  <c:v>7460.6200000253339</c:v>
                </c:pt>
                <c:pt idx="21034">
                  <c:v>7460.6400000253334</c:v>
                </c:pt>
                <c:pt idx="21035">
                  <c:v>7460.6600000253338</c:v>
                </c:pt>
                <c:pt idx="21036">
                  <c:v>7460.6800000253324</c:v>
                </c:pt>
                <c:pt idx="21037">
                  <c:v>7460.7000000253302</c:v>
                </c:pt>
                <c:pt idx="21038">
                  <c:v>7460.7200000253324</c:v>
                </c:pt>
                <c:pt idx="21039">
                  <c:v>7460.7400000253401</c:v>
                </c:pt>
                <c:pt idx="21040">
                  <c:v>7460.7600000253424</c:v>
                </c:pt>
                <c:pt idx="21041">
                  <c:v>7460.7800000253401</c:v>
                </c:pt>
                <c:pt idx="21042">
                  <c:v>7460.8000000253414</c:v>
                </c:pt>
                <c:pt idx="21043">
                  <c:v>7460.8200000253437</c:v>
                </c:pt>
                <c:pt idx="21044">
                  <c:v>7460.8400000253414</c:v>
                </c:pt>
                <c:pt idx="21045">
                  <c:v>7460.8600000253437</c:v>
                </c:pt>
                <c:pt idx="21046">
                  <c:v>7460.8800000253414</c:v>
                </c:pt>
                <c:pt idx="21047">
                  <c:v>7460.90000002534</c:v>
                </c:pt>
                <c:pt idx="21048">
                  <c:v>7460.9200000253404</c:v>
                </c:pt>
                <c:pt idx="21049">
                  <c:v>7460.9400000253399</c:v>
                </c:pt>
                <c:pt idx="21050">
                  <c:v>7460.9600000253404</c:v>
                </c:pt>
                <c:pt idx="21051">
                  <c:v>7460.9800000253399</c:v>
                </c:pt>
                <c:pt idx="21052">
                  <c:v>7461.0000000253403</c:v>
                </c:pt>
                <c:pt idx="21053">
                  <c:v>7461.0200000253435</c:v>
                </c:pt>
                <c:pt idx="21054">
                  <c:v>7461.0400000253403</c:v>
                </c:pt>
                <c:pt idx="21055">
                  <c:v>7461.0600000253435</c:v>
                </c:pt>
                <c:pt idx="21056">
                  <c:v>7461.0800000253403</c:v>
                </c:pt>
                <c:pt idx="21057">
                  <c:v>7461.1000000253434</c:v>
                </c:pt>
                <c:pt idx="21058">
                  <c:v>7461.1200000253439</c:v>
                </c:pt>
                <c:pt idx="21059">
                  <c:v>7461.1400000253434</c:v>
                </c:pt>
                <c:pt idx="21060">
                  <c:v>7461.1600000253438</c:v>
                </c:pt>
                <c:pt idx="21061">
                  <c:v>7461.1800000253434</c:v>
                </c:pt>
                <c:pt idx="21062">
                  <c:v>7461.2000000253502</c:v>
                </c:pt>
                <c:pt idx="21063">
                  <c:v>7461.2200000253524</c:v>
                </c:pt>
                <c:pt idx="21064">
                  <c:v>7461.2400000253501</c:v>
                </c:pt>
                <c:pt idx="21065">
                  <c:v>7461.2600000253524</c:v>
                </c:pt>
                <c:pt idx="21066">
                  <c:v>7461.2800000253501</c:v>
                </c:pt>
                <c:pt idx="21067">
                  <c:v>7461.3000000253514</c:v>
                </c:pt>
                <c:pt idx="21068">
                  <c:v>7461.3200000253537</c:v>
                </c:pt>
                <c:pt idx="21069">
                  <c:v>7461.3400000253514</c:v>
                </c:pt>
                <c:pt idx="21070">
                  <c:v>7461.3600000253537</c:v>
                </c:pt>
                <c:pt idx="21071">
                  <c:v>7461.3800000253514</c:v>
                </c:pt>
                <c:pt idx="21072">
                  <c:v>7461.40000002535</c:v>
                </c:pt>
                <c:pt idx="21073">
                  <c:v>7461.4200000253504</c:v>
                </c:pt>
                <c:pt idx="21074">
                  <c:v>7461.4400000253499</c:v>
                </c:pt>
                <c:pt idx="21075">
                  <c:v>7461.4600000253504</c:v>
                </c:pt>
                <c:pt idx="21076">
                  <c:v>7461.4800000253499</c:v>
                </c:pt>
                <c:pt idx="21077">
                  <c:v>7461.5000000253503</c:v>
                </c:pt>
                <c:pt idx="21078">
                  <c:v>7461.5200000253535</c:v>
                </c:pt>
                <c:pt idx="21079">
                  <c:v>7461.5400000253503</c:v>
                </c:pt>
                <c:pt idx="21080">
                  <c:v>7461.5600000253535</c:v>
                </c:pt>
                <c:pt idx="21081">
                  <c:v>7461.5800000253503</c:v>
                </c:pt>
                <c:pt idx="21082">
                  <c:v>7461.6000000253534</c:v>
                </c:pt>
                <c:pt idx="21083">
                  <c:v>7461.6200000253539</c:v>
                </c:pt>
                <c:pt idx="21084">
                  <c:v>7461.6400000253634</c:v>
                </c:pt>
                <c:pt idx="21085">
                  <c:v>7461.6600000253638</c:v>
                </c:pt>
                <c:pt idx="21086">
                  <c:v>7461.6800000253634</c:v>
                </c:pt>
                <c:pt idx="21087">
                  <c:v>7461.7000000253602</c:v>
                </c:pt>
                <c:pt idx="21088">
                  <c:v>7461.7200000253624</c:v>
                </c:pt>
                <c:pt idx="21089">
                  <c:v>7461.7400000253601</c:v>
                </c:pt>
                <c:pt idx="21090">
                  <c:v>7461.7600000253624</c:v>
                </c:pt>
                <c:pt idx="21091">
                  <c:v>7461.7800000253601</c:v>
                </c:pt>
                <c:pt idx="21092">
                  <c:v>7461.8000000253614</c:v>
                </c:pt>
                <c:pt idx="21093">
                  <c:v>7461.8200000253637</c:v>
                </c:pt>
                <c:pt idx="21094">
                  <c:v>7461.8400000253614</c:v>
                </c:pt>
                <c:pt idx="21095">
                  <c:v>7461.8600000253637</c:v>
                </c:pt>
                <c:pt idx="21096">
                  <c:v>7461.8800000253614</c:v>
                </c:pt>
                <c:pt idx="21097">
                  <c:v>7461.90000002536</c:v>
                </c:pt>
                <c:pt idx="21098">
                  <c:v>7461.9200000253604</c:v>
                </c:pt>
                <c:pt idx="21099">
                  <c:v>7461.94000002536</c:v>
                </c:pt>
                <c:pt idx="21100">
                  <c:v>7461.9600000253604</c:v>
                </c:pt>
                <c:pt idx="21101">
                  <c:v>7461.9800000253599</c:v>
                </c:pt>
                <c:pt idx="21102">
                  <c:v>7462.0000000253604</c:v>
                </c:pt>
                <c:pt idx="21103">
                  <c:v>7462.0200000253635</c:v>
                </c:pt>
                <c:pt idx="21104">
                  <c:v>7462.0400000253603</c:v>
                </c:pt>
                <c:pt idx="21105">
                  <c:v>7462.0600000253635</c:v>
                </c:pt>
                <c:pt idx="21106">
                  <c:v>7462.0800000253603</c:v>
                </c:pt>
                <c:pt idx="21107">
                  <c:v>7462.1000000253734</c:v>
                </c:pt>
                <c:pt idx="21108">
                  <c:v>7462.1200000253739</c:v>
                </c:pt>
                <c:pt idx="21109">
                  <c:v>7462.1400000253734</c:v>
                </c:pt>
                <c:pt idx="21110">
                  <c:v>7462.1600000253738</c:v>
                </c:pt>
                <c:pt idx="21111">
                  <c:v>7462.1800000253734</c:v>
                </c:pt>
                <c:pt idx="21112">
                  <c:v>7462.2000000253702</c:v>
                </c:pt>
                <c:pt idx="21113">
                  <c:v>7462.2200000253724</c:v>
                </c:pt>
                <c:pt idx="21114">
                  <c:v>7462.2400000253701</c:v>
                </c:pt>
                <c:pt idx="21115">
                  <c:v>7462.2600000253724</c:v>
                </c:pt>
                <c:pt idx="21116">
                  <c:v>7462.2800000253701</c:v>
                </c:pt>
                <c:pt idx="21117">
                  <c:v>7462.3000000253714</c:v>
                </c:pt>
                <c:pt idx="21118">
                  <c:v>7462.3200000253737</c:v>
                </c:pt>
                <c:pt idx="21119">
                  <c:v>7462.3400000253714</c:v>
                </c:pt>
                <c:pt idx="21120">
                  <c:v>7462.3600000253737</c:v>
                </c:pt>
                <c:pt idx="21121">
                  <c:v>7462.3800000253714</c:v>
                </c:pt>
                <c:pt idx="21122">
                  <c:v>7462.40000002537</c:v>
                </c:pt>
                <c:pt idx="21123">
                  <c:v>7462.4200000253704</c:v>
                </c:pt>
                <c:pt idx="21124">
                  <c:v>7462.44000002537</c:v>
                </c:pt>
                <c:pt idx="21125">
                  <c:v>7462.4600000253704</c:v>
                </c:pt>
                <c:pt idx="21126">
                  <c:v>7462.4800000253699</c:v>
                </c:pt>
                <c:pt idx="21127">
                  <c:v>7462.5000000253704</c:v>
                </c:pt>
                <c:pt idx="21128">
                  <c:v>7462.5200000253735</c:v>
                </c:pt>
                <c:pt idx="21129">
                  <c:v>7462.5400000253703</c:v>
                </c:pt>
                <c:pt idx="21130">
                  <c:v>7462.5600000253835</c:v>
                </c:pt>
                <c:pt idx="21131">
                  <c:v>7462.5800000253803</c:v>
                </c:pt>
                <c:pt idx="21132">
                  <c:v>7462.6000000253835</c:v>
                </c:pt>
                <c:pt idx="21133">
                  <c:v>7462.6200000253839</c:v>
                </c:pt>
                <c:pt idx="21134">
                  <c:v>7462.6400000253834</c:v>
                </c:pt>
                <c:pt idx="21135">
                  <c:v>7462.6600000253839</c:v>
                </c:pt>
                <c:pt idx="21136">
                  <c:v>7462.6800000253834</c:v>
                </c:pt>
                <c:pt idx="21137">
                  <c:v>7462.7000000253802</c:v>
                </c:pt>
                <c:pt idx="21138">
                  <c:v>7462.7200000253824</c:v>
                </c:pt>
                <c:pt idx="21139">
                  <c:v>7462.7400000253801</c:v>
                </c:pt>
                <c:pt idx="21140">
                  <c:v>7462.7600000253824</c:v>
                </c:pt>
                <c:pt idx="21141">
                  <c:v>7462.7800000253801</c:v>
                </c:pt>
                <c:pt idx="21142">
                  <c:v>7462.8000000253824</c:v>
                </c:pt>
                <c:pt idx="21143">
                  <c:v>7462.8200000253837</c:v>
                </c:pt>
                <c:pt idx="21144">
                  <c:v>7462.8400000253814</c:v>
                </c:pt>
                <c:pt idx="21145">
                  <c:v>7462.8600000253837</c:v>
                </c:pt>
                <c:pt idx="21146">
                  <c:v>7462.8800000253814</c:v>
                </c:pt>
                <c:pt idx="21147">
                  <c:v>7462.90000002538</c:v>
                </c:pt>
                <c:pt idx="21148">
                  <c:v>7462.9200000253804</c:v>
                </c:pt>
                <c:pt idx="21149">
                  <c:v>7462.94000002538</c:v>
                </c:pt>
                <c:pt idx="21150">
                  <c:v>7462.9600000253804</c:v>
                </c:pt>
                <c:pt idx="21151">
                  <c:v>7462.9800000253799</c:v>
                </c:pt>
                <c:pt idx="21152">
                  <c:v>7463.0000000253804</c:v>
                </c:pt>
                <c:pt idx="21153">
                  <c:v>7463.0200000253935</c:v>
                </c:pt>
                <c:pt idx="21154">
                  <c:v>7463.0400000253903</c:v>
                </c:pt>
                <c:pt idx="21155">
                  <c:v>7463.0600000253935</c:v>
                </c:pt>
                <c:pt idx="21156">
                  <c:v>7463.0800000253903</c:v>
                </c:pt>
                <c:pt idx="21157">
                  <c:v>7463.1000000253935</c:v>
                </c:pt>
                <c:pt idx="21158">
                  <c:v>7463.1200000253939</c:v>
                </c:pt>
                <c:pt idx="21159">
                  <c:v>7463.1400000253934</c:v>
                </c:pt>
                <c:pt idx="21160">
                  <c:v>7463.1600000253939</c:v>
                </c:pt>
                <c:pt idx="21161">
                  <c:v>7463.1800000253934</c:v>
                </c:pt>
                <c:pt idx="21162">
                  <c:v>7463.2000000253902</c:v>
                </c:pt>
                <c:pt idx="21163">
                  <c:v>7463.2200000253924</c:v>
                </c:pt>
                <c:pt idx="21164">
                  <c:v>7463.2400000253901</c:v>
                </c:pt>
                <c:pt idx="21165">
                  <c:v>7463.2600000253924</c:v>
                </c:pt>
                <c:pt idx="21166">
                  <c:v>7463.2800000253901</c:v>
                </c:pt>
                <c:pt idx="21167">
                  <c:v>7463.3000000253924</c:v>
                </c:pt>
                <c:pt idx="21168">
                  <c:v>7463.3200000253937</c:v>
                </c:pt>
                <c:pt idx="21169">
                  <c:v>7463.3400000253914</c:v>
                </c:pt>
                <c:pt idx="21170">
                  <c:v>7463.3600000253937</c:v>
                </c:pt>
                <c:pt idx="21171">
                  <c:v>7463.3800000253914</c:v>
                </c:pt>
                <c:pt idx="21172">
                  <c:v>7463.40000002539</c:v>
                </c:pt>
                <c:pt idx="21173">
                  <c:v>7463.4200000253904</c:v>
                </c:pt>
                <c:pt idx="21174">
                  <c:v>7463.44000002539</c:v>
                </c:pt>
                <c:pt idx="21175">
                  <c:v>7463.4600000253904</c:v>
                </c:pt>
                <c:pt idx="21176">
                  <c:v>7463.4800000253999</c:v>
                </c:pt>
                <c:pt idx="21177">
                  <c:v>7463.5000000254004</c:v>
                </c:pt>
                <c:pt idx="21178">
                  <c:v>7463.5200000254035</c:v>
                </c:pt>
                <c:pt idx="21179">
                  <c:v>7463.5400000254003</c:v>
                </c:pt>
                <c:pt idx="21180">
                  <c:v>7463.5600000254035</c:v>
                </c:pt>
                <c:pt idx="21181">
                  <c:v>7463.5800000254003</c:v>
                </c:pt>
                <c:pt idx="21182">
                  <c:v>7463.6000000254035</c:v>
                </c:pt>
                <c:pt idx="21183">
                  <c:v>7463.6200000254039</c:v>
                </c:pt>
                <c:pt idx="21184">
                  <c:v>7463.6400000254034</c:v>
                </c:pt>
                <c:pt idx="21185">
                  <c:v>7463.6600000254039</c:v>
                </c:pt>
                <c:pt idx="21186">
                  <c:v>7463.6800000254034</c:v>
                </c:pt>
                <c:pt idx="21187">
                  <c:v>7463.7000000254002</c:v>
                </c:pt>
                <c:pt idx="21188">
                  <c:v>7463.7200000254024</c:v>
                </c:pt>
                <c:pt idx="21189">
                  <c:v>7463.7400000254001</c:v>
                </c:pt>
                <c:pt idx="21190">
                  <c:v>7463.7600000254024</c:v>
                </c:pt>
                <c:pt idx="21191">
                  <c:v>7463.7800000254001</c:v>
                </c:pt>
                <c:pt idx="21192">
                  <c:v>7463.8000000254024</c:v>
                </c:pt>
                <c:pt idx="21193">
                  <c:v>7463.8200000254037</c:v>
                </c:pt>
                <c:pt idx="21194">
                  <c:v>7463.8400000254014</c:v>
                </c:pt>
                <c:pt idx="21195">
                  <c:v>7463.8600000254037</c:v>
                </c:pt>
                <c:pt idx="21196">
                  <c:v>7463.8800000254014</c:v>
                </c:pt>
                <c:pt idx="21197">
                  <c:v>7463.9000000254</c:v>
                </c:pt>
                <c:pt idx="21198">
                  <c:v>7463.9200000254004</c:v>
                </c:pt>
                <c:pt idx="21199">
                  <c:v>7463.94000002541</c:v>
                </c:pt>
                <c:pt idx="21200">
                  <c:v>7463.9600000254104</c:v>
                </c:pt>
                <c:pt idx="21201">
                  <c:v>7463.9800000254099</c:v>
                </c:pt>
                <c:pt idx="21202">
                  <c:v>7464.0000000254104</c:v>
                </c:pt>
                <c:pt idx="21203">
                  <c:v>7464.0200000254135</c:v>
                </c:pt>
                <c:pt idx="21204">
                  <c:v>7464.0400000254103</c:v>
                </c:pt>
                <c:pt idx="21205">
                  <c:v>7464.0600000254135</c:v>
                </c:pt>
                <c:pt idx="21206">
                  <c:v>7464.0800000254103</c:v>
                </c:pt>
                <c:pt idx="21207">
                  <c:v>7464.1000000254135</c:v>
                </c:pt>
                <c:pt idx="21208">
                  <c:v>7464.1200000254139</c:v>
                </c:pt>
                <c:pt idx="21209">
                  <c:v>7464.1400000254134</c:v>
                </c:pt>
                <c:pt idx="21210">
                  <c:v>7464.1600000254139</c:v>
                </c:pt>
                <c:pt idx="21211">
                  <c:v>7464.1800000254134</c:v>
                </c:pt>
                <c:pt idx="21212">
                  <c:v>7464.2000000254102</c:v>
                </c:pt>
                <c:pt idx="21213">
                  <c:v>7464.2200000254124</c:v>
                </c:pt>
                <c:pt idx="21214">
                  <c:v>7464.2400000254102</c:v>
                </c:pt>
                <c:pt idx="21215">
                  <c:v>7464.2600000254124</c:v>
                </c:pt>
                <c:pt idx="21216">
                  <c:v>7464.2800000254101</c:v>
                </c:pt>
                <c:pt idx="21217">
                  <c:v>7464.3000000254124</c:v>
                </c:pt>
                <c:pt idx="21218">
                  <c:v>7464.3200000254137</c:v>
                </c:pt>
                <c:pt idx="21219">
                  <c:v>7464.3400000254114</c:v>
                </c:pt>
                <c:pt idx="21220">
                  <c:v>7464.3600000254137</c:v>
                </c:pt>
                <c:pt idx="21221">
                  <c:v>7464.3800000254214</c:v>
                </c:pt>
                <c:pt idx="21222">
                  <c:v>7464.40000002542</c:v>
                </c:pt>
                <c:pt idx="21223">
                  <c:v>7464.4200000254204</c:v>
                </c:pt>
                <c:pt idx="21224">
                  <c:v>7464.44000002542</c:v>
                </c:pt>
                <c:pt idx="21225">
                  <c:v>7464.4600000254204</c:v>
                </c:pt>
                <c:pt idx="21226">
                  <c:v>7464.4800000254199</c:v>
                </c:pt>
                <c:pt idx="21227">
                  <c:v>7464.5000000254204</c:v>
                </c:pt>
                <c:pt idx="21228">
                  <c:v>7464.5200000254235</c:v>
                </c:pt>
                <c:pt idx="21229">
                  <c:v>7464.5400000254203</c:v>
                </c:pt>
                <c:pt idx="21230">
                  <c:v>7464.5600000254235</c:v>
                </c:pt>
                <c:pt idx="21231">
                  <c:v>7464.5800000254203</c:v>
                </c:pt>
                <c:pt idx="21232">
                  <c:v>7464.6000000254235</c:v>
                </c:pt>
                <c:pt idx="21233">
                  <c:v>7464.6200000254239</c:v>
                </c:pt>
                <c:pt idx="21234">
                  <c:v>7464.6400000254234</c:v>
                </c:pt>
                <c:pt idx="21235">
                  <c:v>7464.6600000254239</c:v>
                </c:pt>
                <c:pt idx="21236">
                  <c:v>7464.6800000254234</c:v>
                </c:pt>
                <c:pt idx="21237">
                  <c:v>7464.7000000254202</c:v>
                </c:pt>
                <c:pt idx="21238">
                  <c:v>7464.7200000254234</c:v>
                </c:pt>
                <c:pt idx="21239">
                  <c:v>7464.7400000254202</c:v>
                </c:pt>
                <c:pt idx="21240">
                  <c:v>7464.7600000254224</c:v>
                </c:pt>
                <c:pt idx="21241">
                  <c:v>7464.7800000254201</c:v>
                </c:pt>
                <c:pt idx="21242">
                  <c:v>7464.8000000254324</c:v>
                </c:pt>
                <c:pt idx="21243">
                  <c:v>7464.8200000254237</c:v>
                </c:pt>
                <c:pt idx="21244">
                  <c:v>7464.8400000254314</c:v>
                </c:pt>
                <c:pt idx="21245">
                  <c:v>7464.8600000254337</c:v>
                </c:pt>
                <c:pt idx="21246">
                  <c:v>7464.8800000254314</c:v>
                </c:pt>
                <c:pt idx="21247">
                  <c:v>7464.90000002543</c:v>
                </c:pt>
                <c:pt idx="21248">
                  <c:v>7464.9200000254314</c:v>
                </c:pt>
                <c:pt idx="21249">
                  <c:v>7464.94000002543</c:v>
                </c:pt>
                <c:pt idx="21250">
                  <c:v>7464.9600000254304</c:v>
                </c:pt>
                <c:pt idx="21251">
                  <c:v>7464.9800000254299</c:v>
                </c:pt>
                <c:pt idx="21252">
                  <c:v>7465.0000000254304</c:v>
                </c:pt>
                <c:pt idx="21253">
                  <c:v>7465.0200000254335</c:v>
                </c:pt>
                <c:pt idx="21254">
                  <c:v>7465.0400000254303</c:v>
                </c:pt>
                <c:pt idx="21255">
                  <c:v>7465.0600000254335</c:v>
                </c:pt>
                <c:pt idx="21256">
                  <c:v>7465.0800000254303</c:v>
                </c:pt>
                <c:pt idx="21257">
                  <c:v>7465.1000000254335</c:v>
                </c:pt>
                <c:pt idx="21258">
                  <c:v>7465.1200000254339</c:v>
                </c:pt>
                <c:pt idx="21259">
                  <c:v>7465.1400000254334</c:v>
                </c:pt>
                <c:pt idx="21260">
                  <c:v>7465.1600000254339</c:v>
                </c:pt>
                <c:pt idx="21261">
                  <c:v>7465.1800000254334</c:v>
                </c:pt>
                <c:pt idx="21262">
                  <c:v>7465.2000000254302</c:v>
                </c:pt>
                <c:pt idx="21263">
                  <c:v>7465.2200000254334</c:v>
                </c:pt>
                <c:pt idx="21264">
                  <c:v>7465.2400000254302</c:v>
                </c:pt>
                <c:pt idx="21265">
                  <c:v>7465.2600000254424</c:v>
                </c:pt>
                <c:pt idx="21266">
                  <c:v>7465.2800000254301</c:v>
                </c:pt>
                <c:pt idx="21267">
                  <c:v>7465.3000000254424</c:v>
                </c:pt>
                <c:pt idx="21268">
                  <c:v>7465.3200000254437</c:v>
                </c:pt>
                <c:pt idx="21269">
                  <c:v>7465.3400000254414</c:v>
                </c:pt>
                <c:pt idx="21270">
                  <c:v>7465.3600000254437</c:v>
                </c:pt>
                <c:pt idx="21271">
                  <c:v>7465.3800000254414</c:v>
                </c:pt>
                <c:pt idx="21272">
                  <c:v>7465.40000002544</c:v>
                </c:pt>
                <c:pt idx="21273">
                  <c:v>7465.4200000254414</c:v>
                </c:pt>
                <c:pt idx="21274">
                  <c:v>7465.44000002544</c:v>
                </c:pt>
                <c:pt idx="21275">
                  <c:v>7465.4600000254404</c:v>
                </c:pt>
                <c:pt idx="21276">
                  <c:v>7465.4800000254399</c:v>
                </c:pt>
                <c:pt idx="21277">
                  <c:v>7465.5000000254404</c:v>
                </c:pt>
                <c:pt idx="21278">
                  <c:v>7465.5200000254436</c:v>
                </c:pt>
                <c:pt idx="21279">
                  <c:v>7465.5400000254403</c:v>
                </c:pt>
                <c:pt idx="21280">
                  <c:v>7465.5600000254435</c:v>
                </c:pt>
                <c:pt idx="21281">
                  <c:v>7465.5800000254403</c:v>
                </c:pt>
                <c:pt idx="21282">
                  <c:v>7465.6000000254435</c:v>
                </c:pt>
                <c:pt idx="21283">
                  <c:v>7465.6200000254439</c:v>
                </c:pt>
                <c:pt idx="21284">
                  <c:v>7465.6400000254434</c:v>
                </c:pt>
                <c:pt idx="21285">
                  <c:v>7465.6600000254439</c:v>
                </c:pt>
                <c:pt idx="21286">
                  <c:v>7465.6800000254434</c:v>
                </c:pt>
                <c:pt idx="21287">
                  <c:v>7465.7000000254402</c:v>
                </c:pt>
                <c:pt idx="21288">
                  <c:v>7465.7200000254434</c:v>
                </c:pt>
                <c:pt idx="21289">
                  <c:v>7465.7400000254402</c:v>
                </c:pt>
                <c:pt idx="21290">
                  <c:v>7465.7600000254424</c:v>
                </c:pt>
                <c:pt idx="21291">
                  <c:v>7465.7800000254501</c:v>
                </c:pt>
                <c:pt idx="21292">
                  <c:v>7465.8000000254524</c:v>
                </c:pt>
                <c:pt idx="21293">
                  <c:v>7465.8200000254537</c:v>
                </c:pt>
                <c:pt idx="21294">
                  <c:v>7465.8400000254514</c:v>
                </c:pt>
                <c:pt idx="21295">
                  <c:v>7465.8600000254537</c:v>
                </c:pt>
                <c:pt idx="21296">
                  <c:v>7465.8800000254514</c:v>
                </c:pt>
                <c:pt idx="21297">
                  <c:v>7465.90000002545</c:v>
                </c:pt>
                <c:pt idx="21298">
                  <c:v>7465.9200000254514</c:v>
                </c:pt>
                <c:pt idx="21299">
                  <c:v>7465.94000002545</c:v>
                </c:pt>
                <c:pt idx="21300">
                  <c:v>7465.9600000254504</c:v>
                </c:pt>
                <c:pt idx="21301">
                  <c:v>7465.98000002545</c:v>
                </c:pt>
                <c:pt idx="21302">
                  <c:v>7466.0000000254504</c:v>
                </c:pt>
                <c:pt idx="21303">
                  <c:v>7466.0200000254536</c:v>
                </c:pt>
                <c:pt idx="21304">
                  <c:v>7466.0400000254504</c:v>
                </c:pt>
                <c:pt idx="21305">
                  <c:v>7466.0600000254535</c:v>
                </c:pt>
                <c:pt idx="21306">
                  <c:v>7466.0800000254503</c:v>
                </c:pt>
                <c:pt idx="21307">
                  <c:v>7466.1000000254535</c:v>
                </c:pt>
                <c:pt idx="21308">
                  <c:v>7466.1200000254539</c:v>
                </c:pt>
                <c:pt idx="21309">
                  <c:v>7466.1400000254534</c:v>
                </c:pt>
                <c:pt idx="21310">
                  <c:v>7466.1600000254539</c:v>
                </c:pt>
                <c:pt idx="21311">
                  <c:v>7466.1800000254534</c:v>
                </c:pt>
                <c:pt idx="21312">
                  <c:v>7466.2000000254502</c:v>
                </c:pt>
                <c:pt idx="21313">
                  <c:v>7466.2200000254634</c:v>
                </c:pt>
                <c:pt idx="21314">
                  <c:v>7466.2400000254602</c:v>
                </c:pt>
                <c:pt idx="21315">
                  <c:v>7466.2600000254624</c:v>
                </c:pt>
                <c:pt idx="21316">
                  <c:v>7466.2800000254601</c:v>
                </c:pt>
                <c:pt idx="21317">
                  <c:v>7466.3000000254624</c:v>
                </c:pt>
                <c:pt idx="21318">
                  <c:v>7466.3200000254637</c:v>
                </c:pt>
                <c:pt idx="21319">
                  <c:v>7466.3400000254614</c:v>
                </c:pt>
                <c:pt idx="21320">
                  <c:v>7466.3600000254637</c:v>
                </c:pt>
                <c:pt idx="21321">
                  <c:v>7466.3800000254614</c:v>
                </c:pt>
                <c:pt idx="21322">
                  <c:v>7466.40000002546</c:v>
                </c:pt>
                <c:pt idx="21323">
                  <c:v>7466.4200000254614</c:v>
                </c:pt>
                <c:pt idx="21324">
                  <c:v>7466.44000002546</c:v>
                </c:pt>
                <c:pt idx="21325">
                  <c:v>7466.4600000254604</c:v>
                </c:pt>
                <c:pt idx="21326">
                  <c:v>7466.48000002546</c:v>
                </c:pt>
                <c:pt idx="21327">
                  <c:v>7466.5000000254604</c:v>
                </c:pt>
                <c:pt idx="21328">
                  <c:v>7466.5200000254636</c:v>
                </c:pt>
                <c:pt idx="21329">
                  <c:v>7466.5400000254604</c:v>
                </c:pt>
                <c:pt idx="21330">
                  <c:v>7466.5600000254635</c:v>
                </c:pt>
                <c:pt idx="21331">
                  <c:v>7466.5800000254603</c:v>
                </c:pt>
                <c:pt idx="21332">
                  <c:v>7466.6000000254635</c:v>
                </c:pt>
                <c:pt idx="21333">
                  <c:v>7466.6200000254639</c:v>
                </c:pt>
                <c:pt idx="21334">
                  <c:v>7466.6400000254635</c:v>
                </c:pt>
                <c:pt idx="21335">
                  <c:v>7466.6600000254639</c:v>
                </c:pt>
                <c:pt idx="21336">
                  <c:v>7466.6800000254734</c:v>
                </c:pt>
                <c:pt idx="21337">
                  <c:v>7466.7000000254702</c:v>
                </c:pt>
                <c:pt idx="21338">
                  <c:v>7466.7200000254734</c:v>
                </c:pt>
                <c:pt idx="21339">
                  <c:v>7466.7400000254702</c:v>
                </c:pt>
                <c:pt idx="21340">
                  <c:v>7466.7600000254724</c:v>
                </c:pt>
                <c:pt idx="21341">
                  <c:v>7466.7800000254701</c:v>
                </c:pt>
                <c:pt idx="21342">
                  <c:v>7466.8000000254724</c:v>
                </c:pt>
                <c:pt idx="21343">
                  <c:v>7466.8200000254737</c:v>
                </c:pt>
                <c:pt idx="21344">
                  <c:v>7466.8400000254724</c:v>
                </c:pt>
                <c:pt idx="21345">
                  <c:v>7466.8600000254737</c:v>
                </c:pt>
                <c:pt idx="21346">
                  <c:v>7466.8800000254714</c:v>
                </c:pt>
                <c:pt idx="21347">
                  <c:v>7466.90000002547</c:v>
                </c:pt>
                <c:pt idx="21348">
                  <c:v>7466.9200000254714</c:v>
                </c:pt>
                <c:pt idx="21349">
                  <c:v>7466.94000002547</c:v>
                </c:pt>
                <c:pt idx="21350">
                  <c:v>7466.9600000254704</c:v>
                </c:pt>
                <c:pt idx="21351">
                  <c:v>7466.98000002547</c:v>
                </c:pt>
                <c:pt idx="21352">
                  <c:v>7467.0000000254704</c:v>
                </c:pt>
                <c:pt idx="21353">
                  <c:v>7467.0200000254736</c:v>
                </c:pt>
                <c:pt idx="21354">
                  <c:v>7467.0400000254704</c:v>
                </c:pt>
                <c:pt idx="21355">
                  <c:v>7467.0600000254735</c:v>
                </c:pt>
                <c:pt idx="21356">
                  <c:v>7467.0800000254703</c:v>
                </c:pt>
                <c:pt idx="21357">
                  <c:v>7467.1000000254735</c:v>
                </c:pt>
                <c:pt idx="21358">
                  <c:v>7467.1200000254739</c:v>
                </c:pt>
                <c:pt idx="21359">
                  <c:v>7467.1400000254835</c:v>
                </c:pt>
                <c:pt idx="21360">
                  <c:v>7467.1600000254839</c:v>
                </c:pt>
                <c:pt idx="21361">
                  <c:v>7467.1800000254834</c:v>
                </c:pt>
                <c:pt idx="21362">
                  <c:v>7467.2000000254802</c:v>
                </c:pt>
                <c:pt idx="21363">
                  <c:v>7467.2200000254834</c:v>
                </c:pt>
                <c:pt idx="21364">
                  <c:v>7467.2400000254802</c:v>
                </c:pt>
                <c:pt idx="21365">
                  <c:v>7467.2600000254824</c:v>
                </c:pt>
                <c:pt idx="21366">
                  <c:v>7467.2800000254801</c:v>
                </c:pt>
                <c:pt idx="21367">
                  <c:v>7467.3000000254824</c:v>
                </c:pt>
                <c:pt idx="21368">
                  <c:v>7467.3200000254838</c:v>
                </c:pt>
                <c:pt idx="21369">
                  <c:v>7467.3400000254824</c:v>
                </c:pt>
                <c:pt idx="21370">
                  <c:v>7467.3600000254837</c:v>
                </c:pt>
                <c:pt idx="21371">
                  <c:v>7467.3800000254814</c:v>
                </c:pt>
                <c:pt idx="21372">
                  <c:v>7467.40000002548</c:v>
                </c:pt>
                <c:pt idx="21373">
                  <c:v>7467.4200000254814</c:v>
                </c:pt>
                <c:pt idx="21374">
                  <c:v>7467.44000002548</c:v>
                </c:pt>
                <c:pt idx="21375">
                  <c:v>7467.4600000254804</c:v>
                </c:pt>
                <c:pt idx="21376">
                  <c:v>7467.48000002548</c:v>
                </c:pt>
                <c:pt idx="21377">
                  <c:v>7467.5000000254804</c:v>
                </c:pt>
                <c:pt idx="21378">
                  <c:v>7467.5200000254836</c:v>
                </c:pt>
                <c:pt idx="21379">
                  <c:v>7467.5400000254804</c:v>
                </c:pt>
                <c:pt idx="21380">
                  <c:v>7467.5600000254835</c:v>
                </c:pt>
                <c:pt idx="21381">
                  <c:v>7467.5800000254803</c:v>
                </c:pt>
                <c:pt idx="21382">
                  <c:v>7467.6000000254935</c:v>
                </c:pt>
                <c:pt idx="21383">
                  <c:v>7467.6200000254939</c:v>
                </c:pt>
                <c:pt idx="21384">
                  <c:v>7467.6400000254935</c:v>
                </c:pt>
                <c:pt idx="21385">
                  <c:v>7467.6600000254939</c:v>
                </c:pt>
                <c:pt idx="21386">
                  <c:v>7467.6800000254934</c:v>
                </c:pt>
                <c:pt idx="21387">
                  <c:v>7467.7000000254902</c:v>
                </c:pt>
                <c:pt idx="21388">
                  <c:v>7467.7200000254934</c:v>
                </c:pt>
                <c:pt idx="21389">
                  <c:v>7467.7400000254902</c:v>
                </c:pt>
                <c:pt idx="21390">
                  <c:v>7467.7600000254924</c:v>
                </c:pt>
                <c:pt idx="21391">
                  <c:v>7467.7800000254902</c:v>
                </c:pt>
                <c:pt idx="21392">
                  <c:v>7467.8000000254924</c:v>
                </c:pt>
                <c:pt idx="21393">
                  <c:v>7467.8200000254938</c:v>
                </c:pt>
                <c:pt idx="21394">
                  <c:v>7467.8400000254924</c:v>
                </c:pt>
                <c:pt idx="21395">
                  <c:v>7467.8600000254937</c:v>
                </c:pt>
                <c:pt idx="21396">
                  <c:v>7467.8800000254914</c:v>
                </c:pt>
                <c:pt idx="21397">
                  <c:v>7467.90000002549</c:v>
                </c:pt>
                <c:pt idx="21398">
                  <c:v>7467.9200000254914</c:v>
                </c:pt>
                <c:pt idx="21399">
                  <c:v>7467.94000002549</c:v>
                </c:pt>
                <c:pt idx="21400">
                  <c:v>7467.9600000254904</c:v>
                </c:pt>
                <c:pt idx="21401">
                  <c:v>7467.98000002549</c:v>
                </c:pt>
                <c:pt idx="21402">
                  <c:v>7468.0000000254904</c:v>
                </c:pt>
                <c:pt idx="21403">
                  <c:v>7468.0200000254936</c:v>
                </c:pt>
                <c:pt idx="21404">
                  <c:v>7468.0400000254904</c:v>
                </c:pt>
                <c:pt idx="21405">
                  <c:v>7468.0600000255035</c:v>
                </c:pt>
                <c:pt idx="21406">
                  <c:v>7468.0800000255003</c:v>
                </c:pt>
                <c:pt idx="21407">
                  <c:v>7468.1000000255035</c:v>
                </c:pt>
                <c:pt idx="21408">
                  <c:v>7468.1200000255039</c:v>
                </c:pt>
                <c:pt idx="21409">
                  <c:v>7468.1400000255035</c:v>
                </c:pt>
                <c:pt idx="21410">
                  <c:v>7468.1600000255039</c:v>
                </c:pt>
                <c:pt idx="21411">
                  <c:v>7468.1800000255034</c:v>
                </c:pt>
                <c:pt idx="21412">
                  <c:v>7468.2000000255002</c:v>
                </c:pt>
                <c:pt idx="21413">
                  <c:v>7468.2200000255034</c:v>
                </c:pt>
                <c:pt idx="21414">
                  <c:v>7468.2400000255002</c:v>
                </c:pt>
                <c:pt idx="21415">
                  <c:v>7468.2600000255024</c:v>
                </c:pt>
                <c:pt idx="21416">
                  <c:v>7468.2800000255002</c:v>
                </c:pt>
                <c:pt idx="21417">
                  <c:v>7468.3000000255024</c:v>
                </c:pt>
                <c:pt idx="21418">
                  <c:v>7468.3200000255038</c:v>
                </c:pt>
                <c:pt idx="21419">
                  <c:v>7468.3400000255024</c:v>
                </c:pt>
                <c:pt idx="21420">
                  <c:v>7468.3600000255037</c:v>
                </c:pt>
                <c:pt idx="21421">
                  <c:v>7468.3800000255014</c:v>
                </c:pt>
                <c:pt idx="21422">
                  <c:v>7468.4000000255</c:v>
                </c:pt>
                <c:pt idx="21423">
                  <c:v>7468.4200000255014</c:v>
                </c:pt>
                <c:pt idx="21424">
                  <c:v>7468.4400000255</c:v>
                </c:pt>
                <c:pt idx="21425">
                  <c:v>7468.4600000255004</c:v>
                </c:pt>
                <c:pt idx="21426">
                  <c:v>7468.4800000255</c:v>
                </c:pt>
                <c:pt idx="21427">
                  <c:v>7468.5000000255004</c:v>
                </c:pt>
                <c:pt idx="21428">
                  <c:v>7468.5200000255136</c:v>
                </c:pt>
                <c:pt idx="21429">
                  <c:v>7468.5400000255104</c:v>
                </c:pt>
                <c:pt idx="21430">
                  <c:v>7468.5600000255135</c:v>
                </c:pt>
                <c:pt idx="21431">
                  <c:v>7468.5800000255103</c:v>
                </c:pt>
                <c:pt idx="21432">
                  <c:v>7468.6000000255135</c:v>
                </c:pt>
                <c:pt idx="21433">
                  <c:v>7468.6200000255139</c:v>
                </c:pt>
                <c:pt idx="21434">
                  <c:v>7468.6400000255135</c:v>
                </c:pt>
                <c:pt idx="21435">
                  <c:v>7468.6600000255139</c:v>
                </c:pt>
                <c:pt idx="21436">
                  <c:v>7468.6800000255134</c:v>
                </c:pt>
                <c:pt idx="21437">
                  <c:v>7468.7000000255102</c:v>
                </c:pt>
                <c:pt idx="21438">
                  <c:v>7468.7200000255134</c:v>
                </c:pt>
                <c:pt idx="21439">
                  <c:v>7468.7400000255102</c:v>
                </c:pt>
                <c:pt idx="21440">
                  <c:v>7468.7600000255134</c:v>
                </c:pt>
                <c:pt idx="21441">
                  <c:v>7468.7800000255102</c:v>
                </c:pt>
                <c:pt idx="21442">
                  <c:v>7468.8000000255124</c:v>
                </c:pt>
                <c:pt idx="21443">
                  <c:v>7468.8200000255138</c:v>
                </c:pt>
                <c:pt idx="21444">
                  <c:v>7468.8400000255124</c:v>
                </c:pt>
                <c:pt idx="21445">
                  <c:v>7468.8600000255137</c:v>
                </c:pt>
                <c:pt idx="21446">
                  <c:v>7468.8800000255114</c:v>
                </c:pt>
                <c:pt idx="21447">
                  <c:v>7468.9000000255101</c:v>
                </c:pt>
                <c:pt idx="21448">
                  <c:v>7468.9200000255114</c:v>
                </c:pt>
                <c:pt idx="21449">
                  <c:v>7468.94000002551</c:v>
                </c:pt>
                <c:pt idx="21450">
                  <c:v>7468.9600000255214</c:v>
                </c:pt>
                <c:pt idx="21451">
                  <c:v>7468.98000002552</c:v>
                </c:pt>
                <c:pt idx="21452">
                  <c:v>7469.0000000255204</c:v>
                </c:pt>
                <c:pt idx="21453">
                  <c:v>7469.0200000255236</c:v>
                </c:pt>
                <c:pt idx="21454">
                  <c:v>7469.0400000255204</c:v>
                </c:pt>
                <c:pt idx="21455">
                  <c:v>7469.0600000255235</c:v>
                </c:pt>
                <c:pt idx="21456">
                  <c:v>7469.0800000255203</c:v>
                </c:pt>
                <c:pt idx="21457">
                  <c:v>7469.1000000255235</c:v>
                </c:pt>
                <c:pt idx="21458">
                  <c:v>7469.120000025524</c:v>
                </c:pt>
                <c:pt idx="21459">
                  <c:v>7469.1400000255235</c:v>
                </c:pt>
                <c:pt idx="21460">
                  <c:v>7469.1600000255239</c:v>
                </c:pt>
                <c:pt idx="21461">
                  <c:v>7469.1800000255234</c:v>
                </c:pt>
                <c:pt idx="21462">
                  <c:v>7469.2000000255202</c:v>
                </c:pt>
                <c:pt idx="21463">
                  <c:v>7469.2200000255234</c:v>
                </c:pt>
                <c:pt idx="21464">
                  <c:v>7469.2400000255202</c:v>
                </c:pt>
                <c:pt idx="21465">
                  <c:v>7469.2600000255234</c:v>
                </c:pt>
                <c:pt idx="21466">
                  <c:v>7469.2800000255202</c:v>
                </c:pt>
                <c:pt idx="21467">
                  <c:v>7469.3000000255224</c:v>
                </c:pt>
                <c:pt idx="21468">
                  <c:v>7469.3200000255238</c:v>
                </c:pt>
                <c:pt idx="21469">
                  <c:v>7469.3400000255224</c:v>
                </c:pt>
                <c:pt idx="21470">
                  <c:v>7469.3600000255237</c:v>
                </c:pt>
                <c:pt idx="21471">
                  <c:v>7469.3800000255214</c:v>
                </c:pt>
                <c:pt idx="21472">
                  <c:v>7469.4000000255201</c:v>
                </c:pt>
                <c:pt idx="21473">
                  <c:v>7469.4200000255314</c:v>
                </c:pt>
                <c:pt idx="21474">
                  <c:v>7469.44000002553</c:v>
                </c:pt>
                <c:pt idx="21475">
                  <c:v>7469.4600000255314</c:v>
                </c:pt>
                <c:pt idx="21476">
                  <c:v>7469.48000002553</c:v>
                </c:pt>
                <c:pt idx="21477">
                  <c:v>7469.5000000255304</c:v>
                </c:pt>
                <c:pt idx="21478">
                  <c:v>7469.5200000255336</c:v>
                </c:pt>
                <c:pt idx="21479">
                  <c:v>7469.5400000255304</c:v>
                </c:pt>
                <c:pt idx="21480">
                  <c:v>7469.5600000255336</c:v>
                </c:pt>
                <c:pt idx="21481">
                  <c:v>7469.5800000255304</c:v>
                </c:pt>
                <c:pt idx="21482">
                  <c:v>7469.6000000255335</c:v>
                </c:pt>
                <c:pt idx="21483">
                  <c:v>7469.620000025534</c:v>
                </c:pt>
                <c:pt idx="21484">
                  <c:v>7469.6400000255335</c:v>
                </c:pt>
                <c:pt idx="21485">
                  <c:v>7469.6600000255339</c:v>
                </c:pt>
                <c:pt idx="21486">
                  <c:v>7469.6800000255334</c:v>
                </c:pt>
                <c:pt idx="21487">
                  <c:v>7469.7000000255302</c:v>
                </c:pt>
                <c:pt idx="21488">
                  <c:v>7469.7200000255334</c:v>
                </c:pt>
                <c:pt idx="21489">
                  <c:v>7469.7400000255302</c:v>
                </c:pt>
                <c:pt idx="21490">
                  <c:v>7469.7600000255334</c:v>
                </c:pt>
                <c:pt idx="21491">
                  <c:v>7469.7800000255302</c:v>
                </c:pt>
                <c:pt idx="21492">
                  <c:v>7469.8000000255324</c:v>
                </c:pt>
                <c:pt idx="21493">
                  <c:v>7469.8200000255338</c:v>
                </c:pt>
                <c:pt idx="21494">
                  <c:v>7469.8400000255424</c:v>
                </c:pt>
                <c:pt idx="21495">
                  <c:v>7469.8600000255337</c:v>
                </c:pt>
                <c:pt idx="21496">
                  <c:v>7469.8800000255414</c:v>
                </c:pt>
                <c:pt idx="21497">
                  <c:v>7469.9000000255401</c:v>
                </c:pt>
                <c:pt idx="21498">
                  <c:v>7469.9200000255414</c:v>
                </c:pt>
                <c:pt idx="21499">
                  <c:v>7469.94000002554</c:v>
                </c:pt>
                <c:pt idx="21500">
                  <c:v>7469.9600000255414</c:v>
                </c:pt>
                <c:pt idx="21501">
                  <c:v>7469.98000002554</c:v>
                </c:pt>
                <c:pt idx="21502">
                  <c:v>7470.0000000255404</c:v>
                </c:pt>
                <c:pt idx="21503">
                  <c:v>7470.0200000255436</c:v>
                </c:pt>
                <c:pt idx="21504">
                  <c:v>7470.0400000255404</c:v>
                </c:pt>
                <c:pt idx="21505">
                  <c:v>7470.0600000255436</c:v>
                </c:pt>
                <c:pt idx="21506">
                  <c:v>7470.0800000255404</c:v>
                </c:pt>
                <c:pt idx="21507">
                  <c:v>7470.1000000255435</c:v>
                </c:pt>
                <c:pt idx="21508">
                  <c:v>7470.120000025544</c:v>
                </c:pt>
                <c:pt idx="21509">
                  <c:v>7470.1400000255435</c:v>
                </c:pt>
                <c:pt idx="21510">
                  <c:v>7470.1600000255439</c:v>
                </c:pt>
                <c:pt idx="21511">
                  <c:v>7470.1800000255434</c:v>
                </c:pt>
                <c:pt idx="21512">
                  <c:v>7470.2000000255402</c:v>
                </c:pt>
                <c:pt idx="21513">
                  <c:v>7470.2200000255434</c:v>
                </c:pt>
                <c:pt idx="21514">
                  <c:v>7470.2400000255402</c:v>
                </c:pt>
                <c:pt idx="21515">
                  <c:v>7470.2600000255434</c:v>
                </c:pt>
                <c:pt idx="21516">
                  <c:v>7470.2800000255402</c:v>
                </c:pt>
                <c:pt idx="21517">
                  <c:v>7470.3000000255524</c:v>
                </c:pt>
                <c:pt idx="21518">
                  <c:v>7470.3200000255438</c:v>
                </c:pt>
                <c:pt idx="21519">
                  <c:v>7470.3400000255424</c:v>
                </c:pt>
                <c:pt idx="21520">
                  <c:v>7470.3600000255537</c:v>
                </c:pt>
                <c:pt idx="21521">
                  <c:v>7470.3800000255524</c:v>
                </c:pt>
                <c:pt idx="21522">
                  <c:v>7470.4000000255501</c:v>
                </c:pt>
                <c:pt idx="21523">
                  <c:v>7470.4200000255514</c:v>
                </c:pt>
                <c:pt idx="21524">
                  <c:v>7470.44000002555</c:v>
                </c:pt>
                <c:pt idx="21525">
                  <c:v>7470.4600000255514</c:v>
                </c:pt>
                <c:pt idx="21526">
                  <c:v>7470.48000002555</c:v>
                </c:pt>
                <c:pt idx="21527">
                  <c:v>7470.5000000255504</c:v>
                </c:pt>
                <c:pt idx="21528">
                  <c:v>7470.5200000255536</c:v>
                </c:pt>
                <c:pt idx="21529">
                  <c:v>7470.5400000255504</c:v>
                </c:pt>
                <c:pt idx="21530">
                  <c:v>7470.5600000255536</c:v>
                </c:pt>
                <c:pt idx="21531">
                  <c:v>7470.5800000255504</c:v>
                </c:pt>
                <c:pt idx="21532">
                  <c:v>7470.6000000255535</c:v>
                </c:pt>
                <c:pt idx="21533">
                  <c:v>7470.620000025554</c:v>
                </c:pt>
                <c:pt idx="21534">
                  <c:v>7470.6400000255535</c:v>
                </c:pt>
                <c:pt idx="21535">
                  <c:v>7470.6600000255539</c:v>
                </c:pt>
                <c:pt idx="21536">
                  <c:v>7470.6800000255535</c:v>
                </c:pt>
                <c:pt idx="21537">
                  <c:v>7470.7000000255503</c:v>
                </c:pt>
                <c:pt idx="21538">
                  <c:v>7470.7200000255534</c:v>
                </c:pt>
                <c:pt idx="21539">
                  <c:v>7470.7400000255502</c:v>
                </c:pt>
                <c:pt idx="21540">
                  <c:v>7470.7600000255534</c:v>
                </c:pt>
                <c:pt idx="21541">
                  <c:v>7470.7800000255502</c:v>
                </c:pt>
                <c:pt idx="21542">
                  <c:v>7470.8000000255524</c:v>
                </c:pt>
                <c:pt idx="21543">
                  <c:v>7470.8200000255638</c:v>
                </c:pt>
                <c:pt idx="21544">
                  <c:v>7470.8400000255624</c:v>
                </c:pt>
                <c:pt idx="21545">
                  <c:v>7470.8600000255637</c:v>
                </c:pt>
                <c:pt idx="21546">
                  <c:v>7470.8800000255624</c:v>
                </c:pt>
                <c:pt idx="21547">
                  <c:v>7470.9000000255601</c:v>
                </c:pt>
                <c:pt idx="21548">
                  <c:v>7470.9200000255614</c:v>
                </c:pt>
                <c:pt idx="21549">
                  <c:v>7470.94000002556</c:v>
                </c:pt>
                <c:pt idx="21550">
                  <c:v>7470.9600000255614</c:v>
                </c:pt>
                <c:pt idx="21551">
                  <c:v>7470.98000002556</c:v>
                </c:pt>
                <c:pt idx="21552">
                  <c:v>7471.0000000255604</c:v>
                </c:pt>
                <c:pt idx="21553">
                  <c:v>7471.0200000255636</c:v>
                </c:pt>
                <c:pt idx="21554">
                  <c:v>7471.0400000255604</c:v>
                </c:pt>
                <c:pt idx="21555">
                  <c:v>7471.0600000255636</c:v>
                </c:pt>
                <c:pt idx="21556">
                  <c:v>7471.0800000255604</c:v>
                </c:pt>
                <c:pt idx="21557">
                  <c:v>7471.1000000255635</c:v>
                </c:pt>
                <c:pt idx="21558">
                  <c:v>7471.120000025564</c:v>
                </c:pt>
                <c:pt idx="21559">
                  <c:v>7471.1400000255635</c:v>
                </c:pt>
                <c:pt idx="21560">
                  <c:v>7471.1600000255639</c:v>
                </c:pt>
                <c:pt idx="21561">
                  <c:v>7471.1800000255635</c:v>
                </c:pt>
                <c:pt idx="21562">
                  <c:v>7471.2000000255603</c:v>
                </c:pt>
                <c:pt idx="21563">
                  <c:v>7471.2200000255634</c:v>
                </c:pt>
                <c:pt idx="21564">
                  <c:v>7471.2400000255602</c:v>
                </c:pt>
                <c:pt idx="21565">
                  <c:v>7471.2600000255734</c:v>
                </c:pt>
                <c:pt idx="21566">
                  <c:v>7471.2800000255702</c:v>
                </c:pt>
                <c:pt idx="21567">
                  <c:v>7471.3000000255724</c:v>
                </c:pt>
                <c:pt idx="21568">
                  <c:v>7471.3200000255738</c:v>
                </c:pt>
                <c:pt idx="21569">
                  <c:v>7471.3400000255724</c:v>
                </c:pt>
                <c:pt idx="21570">
                  <c:v>7471.3600000255738</c:v>
                </c:pt>
                <c:pt idx="21571">
                  <c:v>7471.3800000255724</c:v>
                </c:pt>
                <c:pt idx="21572">
                  <c:v>7471.4000000255701</c:v>
                </c:pt>
                <c:pt idx="21573">
                  <c:v>7471.4200000255714</c:v>
                </c:pt>
                <c:pt idx="21574">
                  <c:v>7471.44000002557</c:v>
                </c:pt>
                <c:pt idx="21575">
                  <c:v>7471.4600000255714</c:v>
                </c:pt>
                <c:pt idx="21576">
                  <c:v>7471.48000002557</c:v>
                </c:pt>
                <c:pt idx="21577">
                  <c:v>7471.5000000255704</c:v>
                </c:pt>
                <c:pt idx="21578">
                  <c:v>7471.5200000255736</c:v>
                </c:pt>
                <c:pt idx="21579">
                  <c:v>7471.5400000255704</c:v>
                </c:pt>
                <c:pt idx="21580">
                  <c:v>7471.5600000255736</c:v>
                </c:pt>
                <c:pt idx="21581">
                  <c:v>7471.5800000255704</c:v>
                </c:pt>
                <c:pt idx="21582">
                  <c:v>7471.6000000255735</c:v>
                </c:pt>
                <c:pt idx="21583">
                  <c:v>7471.620000025574</c:v>
                </c:pt>
                <c:pt idx="21584">
                  <c:v>7471.6400000255735</c:v>
                </c:pt>
                <c:pt idx="21585">
                  <c:v>7471.6600000255739</c:v>
                </c:pt>
                <c:pt idx="21586">
                  <c:v>7471.6800000255735</c:v>
                </c:pt>
                <c:pt idx="21587">
                  <c:v>7471.7000000255703</c:v>
                </c:pt>
                <c:pt idx="21588">
                  <c:v>7471.7200000255834</c:v>
                </c:pt>
                <c:pt idx="21589">
                  <c:v>7471.7400000255802</c:v>
                </c:pt>
                <c:pt idx="21590">
                  <c:v>7471.7600000255834</c:v>
                </c:pt>
                <c:pt idx="21591">
                  <c:v>7471.7800000255802</c:v>
                </c:pt>
                <c:pt idx="21592">
                  <c:v>7471.8000000255824</c:v>
                </c:pt>
                <c:pt idx="21593">
                  <c:v>7471.8200000255838</c:v>
                </c:pt>
                <c:pt idx="21594">
                  <c:v>7471.8400000255824</c:v>
                </c:pt>
                <c:pt idx="21595">
                  <c:v>7471.8600000255838</c:v>
                </c:pt>
                <c:pt idx="21596">
                  <c:v>7471.8800000255824</c:v>
                </c:pt>
                <c:pt idx="21597">
                  <c:v>7471.9000000255801</c:v>
                </c:pt>
                <c:pt idx="21598">
                  <c:v>7471.9200000255814</c:v>
                </c:pt>
                <c:pt idx="21599">
                  <c:v>7471.94000002558</c:v>
                </c:pt>
                <c:pt idx="21600">
                  <c:v>7471.9600000255814</c:v>
                </c:pt>
                <c:pt idx="21601">
                  <c:v>7471.98000002558</c:v>
                </c:pt>
                <c:pt idx="21602">
                  <c:v>7472.0000000255804</c:v>
                </c:pt>
                <c:pt idx="21603">
                  <c:v>7472.0200000255836</c:v>
                </c:pt>
                <c:pt idx="21604">
                  <c:v>7472.0400000255804</c:v>
                </c:pt>
                <c:pt idx="21605">
                  <c:v>7472.0600000255836</c:v>
                </c:pt>
                <c:pt idx="21606">
                  <c:v>7472.0800000255804</c:v>
                </c:pt>
                <c:pt idx="21607">
                  <c:v>7472.1000000255835</c:v>
                </c:pt>
                <c:pt idx="21608">
                  <c:v>7472.120000025584</c:v>
                </c:pt>
                <c:pt idx="21609">
                  <c:v>7472.1400000255835</c:v>
                </c:pt>
                <c:pt idx="21610">
                  <c:v>7472.1600000255839</c:v>
                </c:pt>
                <c:pt idx="21611">
                  <c:v>7472.1800000255935</c:v>
                </c:pt>
                <c:pt idx="21612">
                  <c:v>7472.2000000255903</c:v>
                </c:pt>
                <c:pt idx="21613">
                  <c:v>7472.2200000255934</c:v>
                </c:pt>
                <c:pt idx="21614">
                  <c:v>7472.2400000255902</c:v>
                </c:pt>
                <c:pt idx="21615">
                  <c:v>7472.2600000255934</c:v>
                </c:pt>
                <c:pt idx="21616">
                  <c:v>7472.2800000255902</c:v>
                </c:pt>
                <c:pt idx="21617">
                  <c:v>7472.3000000255934</c:v>
                </c:pt>
                <c:pt idx="21618">
                  <c:v>7472.3200000255938</c:v>
                </c:pt>
                <c:pt idx="21619">
                  <c:v>7472.3400000255924</c:v>
                </c:pt>
                <c:pt idx="21620">
                  <c:v>7472.3600000255938</c:v>
                </c:pt>
                <c:pt idx="21621">
                  <c:v>7472.3800000255924</c:v>
                </c:pt>
                <c:pt idx="21622">
                  <c:v>7472.4000000255901</c:v>
                </c:pt>
                <c:pt idx="21623">
                  <c:v>7472.4200000255914</c:v>
                </c:pt>
                <c:pt idx="21624">
                  <c:v>7472.4400000255901</c:v>
                </c:pt>
                <c:pt idx="21625">
                  <c:v>7472.4600000255914</c:v>
                </c:pt>
                <c:pt idx="21626">
                  <c:v>7472.48000002559</c:v>
                </c:pt>
                <c:pt idx="21627">
                  <c:v>7472.5000000255914</c:v>
                </c:pt>
                <c:pt idx="21628">
                  <c:v>7472.5200000255936</c:v>
                </c:pt>
                <c:pt idx="21629">
                  <c:v>7472.5400000255904</c:v>
                </c:pt>
                <c:pt idx="21630">
                  <c:v>7472.5600000255936</c:v>
                </c:pt>
                <c:pt idx="21631">
                  <c:v>7472.5800000255904</c:v>
                </c:pt>
                <c:pt idx="21632">
                  <c:v>7472.6000000255935</c:v>
                </c:pt>
                <c:pt idx="21633">
                  <c:v>7472.620000025594</c:v>
                </c:pt>
                <c:pt idx="21634">
                  <c:v>7472.6400000256035</c:v>
                </c:pt>
                <c:pt idx="21635">
                  <c:v>7472.6600000256039</c:v>
                </c:pt>
                <c:pt idx="21636">
                  <c:v>7472.6800000256035</c:v>
                </c:pt>
                <c:pt idx="21637">
                  <c:v>7472.7000000256003</c:v>
                </c:pt>
                <c:pt idx="21638">
                  <c:v>7472.7200000256034</c:v>
                </c:pt>
                <c:pt idx="21639">
                  <c:v>7472.7400000256002</c:v>
                </c:pt>
                <c:pt idx="21640">
                  <c:v>7472.7600000256034</c:v>
                </c:pt>
                <c:pt idx="21641">
                  <c:v>7472.7800000256002</c:v>
                </c:pt>
                <c:pt idx="21642">
                  <c:v>7472.8000000256034</c:v>
                </c:pt>
                <c:pt idx="21643">
                  <c:v>7472.8200000256038</c:v>
                </c:pt>
                <c:pt idx="21644">
                  <c:v>7472.8400000256024</c:v>
                </c:pt>
                <c:pt idx="21645">
                  <c:v>7472.8600000256038</c:v>
                </c:pt>
                <c:pt idx="21646">
                  <c:v>7472.8800000256024</c:v>
                </c:pt>
                <c:pt idx="21647">
                  <c:v>7472.9000000256001</c:v>
                </c:pt>
                <c:pt idx="21648">
                  <c:v>7472.9200000256014</c:v>
                </c:pt>
                <c:pt idx="21649">
                  <c:v>7472.9400000256001</c:v>
                </c:pt>
                <c:pt idx="21650">
                  <c:v>7472.9600000256014</c:v>
                </c:pt>
                <c:pt idx="21651">
                  <c:v>7472.9800000256</c:v>
                </c:pt>
                <c:pt idx="21652">
                  <c:v>7473.0000000256014</c:v>
                </c:pt>
                <c:pt idx="21653">
                  <c:v>7473.0200000256036</c:v>
                </c:pt>
                <c:pt idx="21654">
                  <c:v>7473.0400000256004</c:v>
                </c:pt>
                <c:pt idx="21655">
                  <c:v>7473.0600000256036</c:v>
                </c:pt>
                <c:pt idx="21656">
                  <c:v>7473.0800000256004</c:v>
                </c:pt>
                <c:pt idx="21657">
                  <c:v>7473.1000000256136</c:v>
                </c:pt>
                <c:pt idx="21658">
                  <c:v>7473.120000025614</c:v>
                </c:pt>
                <c:pt idx="21659">
                  <c:v>7473.1400000256135</c:v>
                </c:pt>
                <c:pt idx="21660">
                  <c:v>7473.160000025614</c:v>
                </c:pt>
                <c:pt idx="21661">
                  <c:v>7473.1800000256135</c:v>
                </c:pt>
                <c:pt idx="21662">
                  <c:v>7473.2000000256103</c:v>
                </c:pt>
                <c:pt idx="21663">
                  <c:v>7473.2200000256134</c:v>
                </c:pt>
                <c:pt idx="21664">
                  <c:v>7473.2400000256102</c:v>
                </c:pt>
                <c:pt idx="21665">
                  <c:v>7473.2600000256134</c:v>
                </c:pt>
                <c:pt idx="21666">
                  <c:v>7473.2800000256102</c:v>
                </c:pt>
                <c:pt idx="21667">
                  <c:v>7473.3000000256134</c:v>
                </c:pt>
                <c:pt idx="21668">
                  <c:v>7473.3200000256138</c:v>
                </c:pt>
                <c:pt idx="21669">
                  <c:v>7473.3400000256124</c:v>
                </c:pt>
                <c:pt idx="21670">
                  <c:v>7473.3600000256138</c:v>
                </c:pt>
                <c:pt idx="21671">
                  <c:v>7473.3800000256124</c:v>
                </c:pt>
                <c:pt idx="21672">
                  <c:v>7473.4000000256101</c:v>
                </c:pt>
                <c:pt idx="21673">
                  <c:v>7473.4200000256114</c:v>
                </c:pt>
                <c:pt idx="21674">
                  <c:v>7473.4400000256101</c:v>
                </c:pt>
                <c:pt idx="21675">
                  <c:v>7473.4600000256114</c:v>
                </c:pt>
                <c:pt idx="21676">
                  <c:v>7473.48000002561</c:v>
                </c:pt>
                <c:pt idx="21677">
                  <c:v>7473.5000000256114</c:v>
                </c:pt>
                <c:pt idx="21678">
                  <c:v>7473.5200000256136</c:v>
                </c:pt>
                <c:pt idx="21679">
                  <c:v>7473.5400000256104</c:v>
                </c:pt>
                <c:pt idx="21680">
                  <c:v>7473.5600000256236</c:v>
                </c:pt>
                <c:pt idx="21681">
                  <c:v>7473.5800000256204</c:v>
                </c:pt>
                <c:pt idx="21682">
                  <c:v>7473.6000000256236</c:v>
                </c:pt>
                <c:pt idx="21683">
                  <c:v>7473.620000025624</c:v>
                </c:pt>
                <c:pt idx="21684">
                  <c:v>7473.6400000256235</c:v>
                </c:pt>
                <c:pt idx="21685">
                  <c:v>7473.660000025624</c:v>
                </c:pt>
                <c:pt idx="21686">
                  <c:v>7473.6800000256235</c:v>
                </c:pt>
                <c:pt idx="21687">
                  <c:v>7473.7000000256203</c:v>
                </c:pt>
                <c:pt idx="21688">
                  <c:v>7473.7200000256234</c:v>
                </c:pt>
                <c:pt idx="21689">
                  <c:v>7473.7400000256202</c:v>
                </c:pt>
                <c:pt idx="21690">
                  <c:v>7473.7600000256234</c:v>
                </c:pt>
                <c:pt idx="21691">
                  <c:v>7473.7800000256202</c:v>
                </c:pt>
                <c:pt idx="21692">
                  <c:v>7473.8000000256234</c:v>
                </c:pt>
                <c:pt idx="21693">
                  <c:v>7473.8200000256238</c:v>
                </c:pt>
                <c:pt idx="21694">
                  <c:v>7473.8400000256224</c:v>
                </c:pt>
                <c:pt idx="21695">
                  <c:v>7473.8600000256238</c:v>
                </c:pt>
                <c:pt idx="21696">
                  <c:v>7473.8800000256224</c:v>
                </c:pt>
                <c:pt idx="21697">
                  <c:v>7473.9000000256201</c:v>
                </c:pt>
                <c:pt idx="21698">
                  <c:v>7473.9200000256214</c:v>
                </c:pt>
                <c:pt idx="21699">
                  <c:v>7473.9400000256201</c:v>
                </c:pt>
                <c:pt idx="21700">
                  <c:v>7473.9600000256214</c:v>
                </c:pt>
                <c:pt idx="21701">
                  <c:v>7473.98000002562</c:v>
                </c:pt>
                <c:pt idx="21702">
                  <c:v>7474.0000000256314</c:v>
                </c:pt>
                <c:pt idx="21703">
                  <c:v>7474.0200000256336</c:v>
                </c:pt>
                <c:pt idx="21704">
                  <c:v>7474.0400000256304</c:v>
                </c:pt>
                <c:pt idx="21705">
                  <c:v>7474.0600000256336</c:v>
                </c:pt>
                <c:pt idx="21706">
                  <c:v>7474.0800000256304</c:v>
                </c:pt>
                <c:pt idx="21707">
                  <c:v>7474.1000000256336</c:v>
                </c:pt>
                <c:pt idx="21708">
                  <c:v>7474.120000025634</c:v>
                </c:pt>
                <c:pt idx="21709">
                  <c:v>7474.1400000256335</c:v>
                </c:pt>
                <c:pt idx="21710">
                  <c:v>7474.160000025634</c:v>
                </c:pt>
                <c:pt idx="21711">
                  <c:v>7474.1800000256335</c:v>
                </c:pt>
                <c:pt idx="21712">
                  <c:v>7474.2000000256303</c:v>
                </c:pt>
                <c:pt idx="21713">
                  <c:v>7474.2200000256335</c:v>
                </c:pt>
                <c:pt idx="21714">
                  <c:v>7474.2400000256303</c:v>
                </c:pt>
                <c:pt idx="21715">
                  <c:v>7474.2600000256334</c:v>
                </c:pt>
                <c:pt idx="21716">
                  <c:v>7474.2800000256302</c:v>
                </c:pt>
                <c:pt idx="21717">
                  <c:v>7474.3000000256334</c:v>
                </c:pt>
                <c:pt idx="21718">
                  <c:v>7474.3200000256338</c:v>
                </c:pt>
                <c:pt idx="21719">
                  <c:v>7474.3400000256324</c:v>
                </c:pt>
                <c:pt idx="21720">
                  <c:v>7474.3600000256338</c:v>
                </c:pt>
                <c:pt idx="21721">
                  <c:v>7474.3800000256324</c:v>
                </c:pt>
                <c:pt idx="21722">
                  <c:v>7474.4000000256301</c:v>
                </c:pt>
                <c:pt idx="21723">
                  <c:v>7474.4200000256324</c:v>
                </c:pt>
                <c:pt idx="21724">
                  <c:v>7474.4400000256301</c:v>
                </c:pt>
                <c:pt idx="21725">
                  <c:v>7474.4600000256414</c:v>
                </c:pt>
                <c:pt idx="21726">
                  <c:v>7474.48000002564</c:v>
                </c:pt>
                <c:pt idx="21727">
                  <c:v>7474.5000000256414</c:v>
                </c:pt>
                <c:pt idx="21728">
                  <c:v>7474.5200000256436</c:v>
                </c:pt>
                <c:pt idx="21729">
                  <c:v>7474.5400000256404</c:v>
                </c:pt>
                <c:pt idx="21730">
                  <c:v>7474.5600000256436</c:v>
                </c:pt>
                <c:pt idx="21731">
                  <c:v>7474.5800000256404</c:v>
                </c:pt>
                <c:pt idx="21732">
                  <c:v>7474.6000000256436</c:v>
                </c:pt>
                <c:pt idx="21733">
                  <c:v>7474.620000025644</c:v>
                </c:pt>
                <c:pt idx="21734">
                  <c:v>7474.6400000256435</c:v>
                </c:pt>
                <c:pt idx="21735">
                  <c:v>7474.660000025644</c:v>
                </c:pt>
                <c:pt idx="21736">
                  <c:v>7474.6800000256435</c:v>
                </c:pt>
                <c:pt idx="21737">
                  <c:v>7474.7000000256403</c:v>
                </c:pt>
                <c:pt idx="21738">
                  <c:v>7474.7200000256435</c:v>
                </c:pt>
                <c:pt idx="21739">
                  <c:v>7474.7400000256403</c:v>
                </c:pt>
                <c:pt idx="21740">
                  <c:v>7474.7600000256434</c:v>
                </c:pt>
                <c:pt idx="21741">
                  <c:v>7474.7800000256402</c:v>
                </c:pt>
                <c:pt idx="21742">
                  <c:v>7474.8000000256434</c:v>
                </c:pt>
                <c:pt idx="21743">
                  <c:v>7474.8200000256438</c:v>
                </c:pt>
                <c:pt idx="21744">
                  <c:v>7474.8400000256424</c:v>
                </c:pt>
                <c:pt idx="21745">
                  <c:v>7474.8600000256438</c:v>
                </c:pt>
                <c:pt idx="21746">
                  <c:v>7474.8800000256524</c:v>
                </c:pt>
                <c:pt idx="21747">
                  <c:v>7474.9000000256401</c:v>
                </c:pt>
                <c:pt idx="21748">
                  <c:v>7474.9200000256524</c:v>
                </c:pt>
                <c:pt idx="21749">
                  <c:v>7474.9400000256501</c:v>
                </c:pt>
                <c:pt idx="21750">
                  <c:v>7474.9600000256514</c:v>
                </c:pt>
                <c:pt idx="21751">
                  <c:v>7474.98000002565</c:v>
                </c:pt>
                <c:pt idx="21752">
                  <c:v>7475.0000000256514</c:v>
                </c:pt>
                <c:pt idx="21753">
                  <c:v>7475.0200000256536</c:v>
                </c:pt>
                <c:pt idx="21754">
                  <c:v>7475.0400000256504</c:v>
                </c:pt>
                <c:pt idx="21755">
                  <c:v>7475.0600000256536</c:v>
                </c:pt>
                <c:pt idx="21756">
                  <c:v>7475.0800000256504</c:v>
                </c:pt>
                <c:pt idx="21757">
                  <c:v>7475.1000000256536</c:v>
                </c:pt>
                <c:pt idx="21758">
                  <c:v>7475.120000025654</c:v>
                </c:pt>
                <c:pt idx="21759">
                  <c:v>7475.1400000256535</c:v>
                </c:pt>
                <c:pt idx="21760">
                  <c:v>7475.160000025654</c:v>
                </c:pt>
                <c:pt idx="21761">
                  <c:v>7475.1800000256535</c:v>
                </c:pt>
                <c:pt idx="21762">
                  <c:v>7475.2000000256503</c:v>
                </c:pt>
                <c:pt idx="21763">
                  <c:v>7475.2200000256535</c:v>
                </c:pt>
                <c:pt idx="21764">
                  <c:v>7475.2400000256503</c:v>
                </c:pt>
                <c:pt idx="21765">
                  <c:v>7475.2600000256534</c:v>
                </c:pt>
                <c:pt idx="21766">
                  <c:v>7475.2800000256502</c:v>
                </c:pt>
                <c:pt idx="21767">
                  <c:v>7475.3000000256534</c:v>
                </c:pt>
                <c:pt idx="21768">
                  <c:v>7475.3200000256538</c:v>
                </c:pt>
                <c:pt idx="21769">
                  <c:v>7475.3400000256624</c:v>
                </c:pt>
                <c:pt idx="21770">
                  <c:v>7475.3600000256538</c:v>
                </c:pt>
                <c:pt idx="21771">
                  <c:v>7475.3800000256524</c:v>
                </c:pt>
                <c:pt idx="21772">
                  <c:v>7475.4000000256601</c:v>
                </c:pt>
                <c:pt idx="21773">
                  <c:v>7475.4200000256624</c:v>
                </c:pt>
                <c:pt idx="21774">
                  <c:v>7475.4400000256601</c:v>
                </c:pt>
                <c:pt idx="21775">
                  <c:v>7475.4600000256614</c:v>
                </c:pt>
                <c:pt idx="21776">
                  <c:v>7475.48000002566</c:v>
                </c:pt>
                <c:pt idx="21777">
                  <c:v>7475.5000000256614</c:v>
                </c:pt>
                <c:pt idx="21778">
                  <c:v>7475.5200000256636</c:v>
                </c:pt>
                <c:pt idx="21779">
                  <c:v>7475.5400000256604</c:v>
                </c:pt>
                <c:pt idx="21780">
                  <c:v>7475.5600000256636</c:v>
                </c:pt>
                <c:pt idx="21781">
                  <c:v>7475.5800000256604</c:v>
                </c:pt>
                <c:pt idx="21782">
                  <c:v>7475.6000000256636</c:v>
                </c:pt>
                <c:pt idx="21783">
                  <c:v>7475.620000025664</c:v>
                </c:pt>
                <c:pt idx="21784">
                  <c:v>7475.6400000256635</c:v>
                </c:pt>
                <c:pt idx="21785">
                  <c:v>7475.660000025664</c:v>
                </c:pt>
                <c:pt idx="21786">
                  <c:v>7475.6800000256635</c:v>
                </c:pt>
                <c:pt idx="21787">
                  <c:v>7475.7000000256603</c:v>
                </c:pt>
                <c:pt idx="21788">
                  <c:v>7475.7200000256635</c:v>
                </c:pt>
                <c:pt idx="21789">
                  <c:v>7475.7400000256603</c:v>
                </c:pt>
                <c:pt idx="21790">
                  <c:v>7475.7600000256634</c:v>
                </c:pt>
                <c:pt idx="21791">
                  <c:v>7475.7800000256602</c:v>
                </c:pt>
                <c:pt idx="21792">
                  <c:v>7475.8000000256634</c:v>
                </c:pt>
                <c:pt idx="21793">
                  <c:v>7475.8200000256638</c:v>
                </c:pt>
                <c:pt idx="21794">
                  <c:v>7475.8400000256624</c:v>
                </c:pt>
                <c:pt idx="21795">
                  <c:v>7475.8600000256738</c:v>
                </c:pt>
                <c:pt idx="21796">
                  <c:v>7475.8800000256724</c:v>
                </c:pt>
                <c:pt idx="21797">
                  <c:v>7475.9000000256701</c:v>
                </c:pt>
                <c:pt idx="21798">
                  <c:v>7475.9200000256724</c:v>
                </c:pt>
                <c:pt idx="21799">
                  <c:v>7475.9400000256701</c:v>
                </c:pt>
                <c:pt idx="21800">
                  <c:v>7475.9600000256714</c:v>
                </c:pt>
                <c:pt idx="21801">
                  <c:v>7475.9800000256701</c:v>
                </c:pt>
                <c:pt idx="21802">
                  <c:v>7476.0000000256714</c:v>
                </c:pt>
                <c:pt idx="21803">
                  <c:v>7476.0200000256737</c:v>
                </c:pt>
                <c:pt idx="21804">
                  <c:v>7476.0400000256714</c:v>
                </c:pt>
                <c:pt idx="21805">
                  <c:v>7476.0600000256736</c:v>
                </c:pt>
                <c:pt idx="21806">
                  <c:v>7476.0800000256704</c:v>
                </c:pt>
                <c:pt idx="21807">
                  <c:v>7476.1000000256736</c:v>
                </c:pt>
                <c:pt idx="21808">
                  <c:v>7476.120000025674</c:v>
                </c:pt>
                <c:pt idx="21809">
                  <c:v>7476.1400000256735</c:v>
                </c:pt>
                <c:pt idx="21810">
                  <c:v>7476.160000025674</c:v>
                </c:pt>
                <c:pt idx="21811">
                  <c:v>7476.1800000256735</c:v>
                </c:pt>
                <c:pt idx="21812">
                  <c:v>7476.2000000256703</c:v>
                </c:pt>
                <c:pt idx="21813">
                  <c:v>7476.2200000256735</c:v>
                </c:pt>
                <c:pt idx="21814">
                  <c:v>7476.2400000256703</c:v>
                </c:pt>
                <c:pt idx="21815">
                  <c:v>7476.2600000256734</c:v>
                </c:pt>
                <c:pt idx="21816">
                  <c:v>7476.2800000256702</c:v>
                </c:pt>
                <c:pt idx="21817">
                  <c:v>7476.3000000256834</c:v>
                </c:pt>
                <c:pt idx="21818">
                  <c:v>7476.3200000256838</c:v>
                </c:pt>
                <c:pt idx="21819">
                  <c:v>7476.3400000256834</c:v>
                </c:pt>
                <c:pt idx="21820">
                  <c:v>7476.3600000256838</c:v>
                </c:pt>
                <c:pt idx="21821">
                  <c:v>7476.3800000256824</c:v>
                </c:pt>
                <c:pt idx="21822">
                  <c:v>7476.4000000256801</c:v>
                </c:pt>
                <c:pt idx="21823">
                  <c:v>7476.4200000256824</c:v>
                </c:pt>
                <c:pt idx="21824">
                  <c:v>7476.4400000256801</c:v>
                </c:pt>
                <c:pt idx="21825">
                  <c:v>7476.4600000256814</c:v>
                </c:pt>
                <c:pt idx="21826">
                  <c:v>7476.4800000256801</c:v>
                </c:pt>
                <c:pt idx="21827">
                  <c:v>7476.5000000256814</c:v>
                </c:pt>
                <c:pt idx="21828">
                  <c:v>7476.5200000256837</c:v>
                </c:pt>
                <c:pt idx="21829">
                  <c:v>7476.5400000256814</c:v>
                </c:pt>
                <c:pt idx="21830">
                  <c:v>7476.5600000256836</c:v>
                </c:pt>
                <c:pt idx="21831">
                  <c:v>7476.5800000256804</c:v>
                </c:pt>
                <c:pt idx="21832">
                  <c:v>7476.6000000256836</c:v>
                </c:pt>
                <c:pt idx="21833">
                  <c:v>7476.620000025684</c:v>
                </c:pt>
                <c:pt idx="21834">
                  <c:v>7476.6400000256835</c:v>
                </c:pt>
                <c:pt idx="21835">
                  <c:v>7476.660000025684</c:v>
                </c:pt>
                <c:pt idx="21836">
                  <c:v>7476.6800000256835</c:v>
                </c:pt>
                <c:pt idx="21837">
                  <c:v>7476.7000000256803</c:v>
                </c:pt>
                <c:pt idx="21838">
                  <c:v>7476.7200000256835</c:v>
                </c:pt>
                <c:pt idx="21839">
                  <c:v>7476.7400000256803</c:v>
                </c:pt>
                <c:pt idx="21840">
                  <c:v>7476.7600000256934</c:v>
                </c:pt>
                <c:pt idx="21841">
                  <c:v>7476.7800000256902</c:v>
                </c:pt>
                <c:pt idx="21842">
                  <c:v>7476.8000000256934</c:v>
                </c:pt>
                <c:pt idx="21843">
                  <c:v>7476.8200000256938</c:v>
                </c:pt>
                <c:pt idx="21844">
                  <c:v>7476.8400000256934</c:v>
                </c:pt>
                <c:pt idx="21845">
                  <c:v>7476.8600000256938</c:v>
                </c:pt>
                <c:pt idx="21846">
                  <c:v>7476.8800000256924</c:v>
                </c:pt>
                <c:pt idx="21847">
                  <c:v>7476.9000000256901</c:v>
                </c:pt>
                <c:pt idx="21848">
                  <c:v>7476.9200000256924</c:v>
                </c:pt>
                <c:pt idx="21849">
                  <c:v>7476.9400000256901</c:v>
                </c:pt>
                <c:pt idx="21850">
                  <c:v>7476.9600000256914</c:v>
                </c:pt>
                <c:pt idx="21851">
                  <c:v>7476.9800000256901</c:v>
                </c:pt>
                <c:pt idx="21852">
                  <c:v>7477.0000000256914</c:v>
                </c:pt>
                <c:pt idx="21853">
                  <c:v>7477.0200000256937</c:v>
                </c:pt>
                <c:pt idx="21854">
                  <c:v>7477.0400000256914</c:v>
                </c:pt>
                <c:pt idx="21855">
                  <c:v>7477.0600000256936</c:v>
                </c:pt>
                <c:pt idx="21856">
                  <c:v>7477.0800000256904</c:v>
                </c:pt>
                <c:pt idx="21857">
                  <c:v>7477.1000000256936</c:v>
                </c:pt>
                <c:pt idx="21858">
                  <c:v>7477.120000025694</c:v>
                </c:pt>
                <c:pt idx="21859">
                  <c:v>7477.1400000256936</c:v>
                </c:pt>
                <c:pt idx="21860">
                  <c:v>7477.160000025694</c:v>
                </c:pt>
                <c:pt idx="21861">
                  <c:v>7477.1800000256935</c:v>
                </c:pt>
                <c:pt idx="21862">
                  <c:v>7477.2000000256903</c:v>
                </c:pt>
                <c:pt idx="21863">
                  <c:v>7477.2200000257035</c:v>
                </c:pt>
                <c:pt idx="21864">
                  <c:v>7477.2400000257003</c:v>
                </c:pt>
                <c:pt idx="21865">
                  <c:v>7477.2600000257034</c:v>
                </c:pt>
                <c:pt idx="21866">
                  <c:v>7477.2800000257002</c:v>
                </c:pt>
                <c:pt idx="21867">
                  <c:v>7477.3000000257034</c:v>
                </c:pt>
                <c:pt idx="21868">
                  <c:v>7477.3200000257038</c:v>
                </c:pt>
                <c:pt idx="21869">
                  <c:v>7477.3400000257034</c:v>
                </c:pt>
                <c:pt idx="21870">
                  <c:v>7477.3600000257038</c:v>
                </c:pt>
                <c:pt idx="21871">
                  <c:v>7477.3800000257024</c:v>
                </c:pt>
                <c:pt idx="21872">
                  <c:v>7477.4000000257001</c:v>
                </c:pt>
                <c:pt idx="21873">
                  <c:v>7477.4200000257024</c:v>
                </c:pt>
                <c:pt idx="21874">
                  <c:v>7477.4400000257001</c:v>
                </c:pt>
                <c:pt idx="21875">
                  <c:v>7477.4600000257014</c:v>
                </c:pt>
                <c:pt idx="21876">
                  <c:v>7477.4800000257001</c:v>
                </c:pt>
                <c:pt idx="21877">
                  <c:v>7477.5000000257014</c:v>
                </c:pt>
                <c:pt idx="21878">
                  <c:v>7477.5200000257037</c:v>
                </c:pt>
                <c:pt idx="21879">
                  <c:v>7477.5400000257014</c:v>
                </c:pt>
                <c:pt idx="21880">
                  <c:v>7477.5600000257036</c:v>
                </c:pt>
                <c:pt idx="21881">
                  <c:v>7477.5800000257004</c:v>
                </c:pt>
                <c:pt idx="21882">
                  <c:v>7477.6000000257036</c:v>
                </c:pt>
                <c:pt idx="21883">
                  <c:v>7477.620000025704</c:v>
                </c:pt>
                <c:pt idx="21884">
                  <c:v>7477.6400000257036</c:v>
                </c:pt>
                <c:pt idx="21885">
                  <c:v>7477.660000025704</c:v>
                </c:pt>
                <c:pt idx="21886">
                  <c:v>7477.6800000257135</c:v>
                </c:pt>
                <c:pt idx="21887">
                  <c:v>7477.7000000257103</c:v>
                </c:pt>
                <c:pt idx="21888">
                  <c:v>7477.7200000257135</c:v>
                </c:pt>
                <c:pt idx="21889">
                  <c:v>7477.7400000257103</c:v>
                </c:pt>
                <c:pt idx="21890">
                  <c:v>7477.7600000257135</c:v>
                </c:pt>
                <c:pt idx="21891">
                  <c:v>7477.7800000257103</c:v>
                </c:pt>
                <c:pt idx="21892">
                  <c:v>7477.8000000257134</c:v>
                </c:pt>
                <c:pt idx="21893">
                  <c:v>7477.8200000257139</c:v>
                </c:pt>
                <c:pt idx="21894">
                  <c:v>7477.8400000257134</c:v>
                </c:pt>
                <c:pt idx="21895">
                  <c:v>7477.8600000257138</c:v>
                </c:pt>
                <c:pt idx="21896">
                  <c:v>7477.8800000257124</c:v>
                </c:pt>
                <c:pt idx="21897">
                  <c:v>7477.9000000257101</c:v>
                </c:pt>
                <c:pt idx="21898">
                  <c:v>7477.9200000257124</c:v>
                </c:pt>
                <c:pt idx="21899">
                  <c:v>7477.9400000257101</c:v>
                </c:pt>
                <c:pt idx="21900">
                  <c:v>7477.9600000257124</c:v>
                </c:pt>
                <c:pt idx="21901">
                  <c:v>7477.9800000257101</c:v>
                </c:pt>
                <c:pt idx="21902">
                  <c:v>7478.0000000257114</c:v>
                </c:pt>
                <c:pt idx="21903">
                  <c:v>7478.0200000257137</c:v>
                </c:pt>
                <c:pt idx="21904">
                  <c:v>7478.0400000257114</c:v>
                </c:pt>
                <c:pt idx="21905">
                  <c:v>7478.0600000257136</c:v>
                </c:pt>
                <c:pt idx="21906">
                  <c:v>7478.0800000257104</c:v>
                </c:pt>
                <c:pt idx="21907">
                  <c:v>7478.1000000257136</c:v>
                </c:pt>
                <c:pt idx="21908">
                  <c:v>7478.120000025714</c:v>
                </c:pt>
                <c:pt idx="21909">
                  <c:v>7478.1400000257236</c:v>
                </c:pt>
                <c:pt idx="21910">
                  <c:v>7478.160000025724</c:v>
                </c:pt>
                <c:pt idx="21911">
                  <c:v>7478.1800000257235</c:v>
                </c:pt>
                <c:pt idx="21912">
                  <c:v>7478.2000000257203</c:v>
                </c:pt>
                <c:pt idx="21913">
                  <c:v>7478.2200000257235</c:v>
                </c:pt>
                <c:pt idx="21914">
                  <c:v>7478.2400000257203</c:v>
                </c:pt>
                <c:pt idx="21915">
                  <c:v>7478.2600000257235</c:v>
                </c:pt>
                <c:pt idx="21916">
                  <c:v>7478.2800000257203</c:v>
                </c:pt>
                <c:pt idx="21917">
                  <c:v>7478.3000000257234</c:v>
                </c:pt>
                <c:pt idx="21918">
                  <c:v>7478.3200000257239</c:v>
                </c:pt>
                <c:pt idx="21919">
                  <c:v>7478.3400000257234</c:v>
                </c:pt>
                <c:pt idx="21920">
                  <c:v>7478.3600000257238</c:v>
                </c:pt>
                <c:pt idx="21921">
                  <c:v>7478.3800000257224</c:v>
                </c:pt>
                <c:pt idx="21922">
                  <c:v>7478.4000000257201</c:v>
                </c:pt>
                <c:pt idx="21923">
                  <c:v>7478.4200000257224</c:v>
                </c:pt>
                <c:pt idx="21924">
                  <c:v>7478.4400000257201</c:v>
                </c:pt>
                <c:pt idx="21925">
                  <c:v>7478.4600000257224</c:v>
                </c:pt>
                <c:pt idx="21926">
                  <c:v>7478.4800000257201</c:v>
                </c:pt>
                <c:pt idx="21927">
                  <c:v>7478.5000000257214</c:v>
                </c:pt>
                <c:pt idx="21928">
                  <c:v>7478.5200000257237</c:v>
                </c:pt>
                <c:pt idx="21929">
                  <c:v>7478.5400000257214</c:v>
                </c:pt>
                <c:pt idx="21930">
                  <c:v>7478.5600000257236</c:v>
                </c:pt>
                <c:pt idx="21931">
                  <c:v>7478.5800000257204</c:v>
                </c:pt>
                <c:pt idx="21932">
                  <c:v>7478.6000000257336</c:v>
                </c:pt>
                <c:pt idx="21933">
                  <c:v>7478.620000025734</c:v>
                </c:pt>
                <c:pt idx="21934">
                  <c:v>7478.6400000257336</c:v>
                </c:pt>
                <c:pt idx="21935">
                  <c:v>7478.660000025734</c:v>
                </c:pt>
                <c:pt idx="21936">
                  <c:v>7478.6800000257335</c:v>
                </c:pt>
                <c:pt idx="21937">
                  <c:v>7478.7000000257303</c:v>
                </c:pt>
                <c:pt idx="21938">
                  <c:v>7478.7200000257335</c:v>
                </c:pt>
                <c:pt idx="21939">
                  <c:v>7478.7400000257303</c:v>
                </c:pt>
                <c:pt idx="21940">
                  <c:v>7478.7600000257335</c:v>
                </c:pt>
                <c:pt idx="21941">
                  <c:v>7478.7800000257303</c:v>
                </c:pt>
                <c:pt idx="21942">
                  <c:v>7478.8000000257334</c:v>
                </c:pt>
                <c:pt idx="21943">
                  <c:v>7478.8200000257339</c:v>
                </c:pt>
                <c:pt idx="21944">
                  <c:v>7478.8400000257334</c:v>
                </c:pt>
                <c:pt idx="21945">
                  <c:v>7478.8600000257338</c:v>
                </c:pt>
                <c:pt idx="21946">
                  <c:v>7478.8800000257324</c:v>
                </c:pt>
                <c:pt idx="21947">
                  <c:v>7478.9000000257302</c:v>
                </c:pt>
                <c:pt idx="21948">
                  <c:v>7478.9200000257324</c:v>
                </c:pt>
                <c:pt idx="21949">
                  <c:v>7478.9400000257301</c:v>
                </c:pt>
                <c:pt idx="21950">
                  <c:v>7478.9600000257324</c:v>
                </c:pt>
                <c:pt idx="21951">
                  <c:v>7478.9800000257301</c:v>
                </c:pt>
                <c:pt idx="21952">
                  <c:v>7479.0000000257314</c:v>
                </c:pt>
                <c:pt idx="21953">
                  <c:v>7479.0200000257337</c:v>
                </c:pt>
                <c:pt idx="21954">
                  <c:v>7479.0400000257414</c:v>
                </c:pt>
                <c:pt idx="21955">
                  <c:v>7479.0600000257436</c:v>
                </c:pt>
                <c:pt idx="21956">
                  <c:v>7479.0800000257404</c:v>
                </c:pt>
                <c:pt idx="21957">
                  <c:v>7479.1000000257436</c:v>
                </c:pt>
                <c:pt idx="21958">
                  <c:v>7479.120000025744</c:v>
                </c:pt>
                <c:pt idx="21959">
                  <c:v>7479.1400000257436</c:v>
                </c:pt>
                <c:pt idx="21960">
                  <c:v>7479.160000025744</c:v>
                </c:pt>
                <c:pt idx="21961">
                  <c:v>7479.1800000257435</c:v>
                </c:pt>
                <c:pt idx="21962">
                  <c:v>7479.2000000257403</c:v>
                </c:pt>
                <c:pt idx="21963">
                  <c:v>7479.2200000257435</c:v>
                </c:pt>
                <c:pt idx="21964">
                  <c:v>7479.2400000257403</c:v>
                </c:pt>
                <c:pt idx="21965">
                  <c:v>7479.2600000257435</c:v>
                </c:pt>
                <c:pt idx="21966">
                  <c:v>7479.2800000257403</c:v>
                </c:pt>
                <c:pt idx="21967">
                  <c:v>7479.3000000257434</c:v>
                </c:pt>
                <c:pt idx="21968">
                  <c:v>7479.3200000257439</c:v>
                </c:pt>
                <c:pt idx="21969">
                  <c:v>7479.3400000257434</c:v>
                </c:pt>
                <c:pt idx="21970">
                  <c:v>7479.3600000257438</c:v>
                </c:pt>
                <c:pt idx="21971">
                  <c:v>7479.3800000257424</c:v>
                </c:pt>
                <c:pt idx="21972">
                  <c:v>7479.4000000257402</c:v>
                </c:pt>
                <c:pt idx="21973">
                  <c:v>7479.4200000257424</c:v>
                </c:pt>
                <c:pt idx="21974">
                  <c:v>7479.4400000257401</c:v>
                </c:pt>
                <c:pt idx="21975">
                  <c:v>7479.4600000257524</c:v>
                </c:pt>
                <c:pt idx="21976">
                  <c:v>7479.4800000257401</c:v>
                </c:pt>
                <c:pt idx="21977">
                  <c:v>7479.5000000257514</c:v>
                </c:pt>
                <c:pt idx="21978">
                  <c:v>7479.5200000257537</c:v>
                </c:pt>
                <c:pt idx="21979">
                  <c:v>7479.5400000257514</c:v>
                </c:pt>
                <c:pt idx="21980">
                  <c:v>7479.5600000257537</c:v>
                </c:pt>
                <c:pt idx="21981">
                  <c:v>7479.5800000257514</c:v>
                </c:pt>
                <c:pt idx="21982">
                  <c:v>7479.6000000257536</c:v>
                </c:pt>
                <c:pt idx="21983">
                  <c:v>7479.6200000257541</c:v>
                </c:pt>
                <c:pt idx="21984">
                  <c:v>7479.6400000257536</c:v>
                </c:pt>
                <c:pt idx="21985">
                  <c:v>7479.660000025754</c:v>
                </c:pt>
                <c:pt idx="21986">
                  <c:v>7479.6800000257535</c:v>
                </c:pt>
                <c:pt idx="21987">
                  <c:v>7479.7000000257503</c:v>
                </c:pt>
                <c:pt idx="21988">
                  <c:v>7479.7200000257535</c:v>
                </c:pt>
                <c:pt idx="21989">
                  <c:v>7479.7400000257503</c:v>
                </c:pt>
                <c:pt idx="21990">
                  <c:v>7479.7600000257535</c:v>
                </c:pt>
                <c:pt idx="21991">
                  <c:v>7479.7800000257503</c:v>
                </c:pt>
                <c:pt idx="21992">
                  <c:v>7479.8000000257534</c:v>
                </c:pt>
                <c:pt idx="21993">
                  <c:v>7479.8200000257539</c:v>
                </c:pt>
                <c:pt idx="21994">
                  <c:v>7479.8400000257534</c:v>
                </c:pt>
                <c:pt idx="21995">
                  <c:v>7479.8600000257538</c:v>
                </c:pt>
                <c:pt idx="21996">
                  <c:v>7479.8800000257534</c:v>
                </c:pt>
                <c:pt idx="21997">
                  <c:v>7479.9000000257502</c:v>
                </c:pt>
                <c:pt idx="21998">
                  <c:v>7479.9200000257624</c:v>
                </c:pt>
                <c:pt idx="21999">
                  <c:v>7479.9400000257501</c:v>
                </c:pt>
                <c:pt idx="22000">
                  <c:v>7479.9600000257624</c:v>
                </c:pt>
                <c:pt idx="22001">
                  <c:v>7479.9800000257601</c:v>
                </c:pt>
                <c:pt idx="22002">
                  <c:v>7480.0000000257614</c:v>
                </c:pt>
                <c:pt idx="22003">
                  <c:v>7480.0200000257637</c:v>
                </c:pt>
                <c:pt idx="22004">
                  <c:v>7480.0400000257614</c:v>
                </c:pt>
                <c:pt idx="22005">
                  <c:v>7480.0600000257637</c:v>
                </c:pt>
                <c:pt idx="22006">
                  <c:v>7480.0800000257614</c:v>
                </c:pt>
                <c:pt idx="22007">
                  <c:v>7480.1000000257636</c:v>
                </c:pt>
                <c:pt idx="22008">
                  <c:v>7480.1200000257641</c:v>
                </c:pt>
                <c:pt idx="22009">
                  <c:v>7480.1400000257636</c:v>
                </c:pt>
                <c:pt idx="22010">
                  <c:v>7480.160000025764</c:v>
                </c:pt>
                <c:pt idx="22011">
                  <c:v>7480.1800000257635</c:v>
                </c:pt>
                <c:pt idx="22012">
                  <c:v>7480.2000000257603</c:v>
                </c:pt>
                <c:pt idx="22013">
                  <c:v>7480.2200000257635</c:v>
                </c:pt>
                <c:pt idx="22014">
                  <c:v>7480.2400000257603</c:v>
                </c:pt>
                <c:pt idx="22015">
                  <c:v>7480.2600000257635</c:v>
                </c:pt>
                <c:pt idx="22016">
                  <c:v>7480.2800000257603</c:v>
                </c:pt>
                <c:pt idx="22017">
                  <c:v>7480.3000000257634</c:v>
                </c:pt>
                <c:pt idx="22018">
                  <c:v>7480.3200000257639</c:v>
                </c:pt>
                <c:pt idx="22019">
                  <c:v>7480.3400000257634</c:v>
                </c:pt>
                <c:pt idx="22020">
                  <c:v>7480.3600000257638</c:v>
                </c:pt>
                <c:pt idx="22021">
                  <c:v>7480.3800000257634</c:v>
                </c:pt>
                <c:pt idx="22022">
                  <c:v>7480.4000000257602</c:v>
                </c:pt>
                <c:pt idx="22023">
                  <c:v>7480.4200000257624</c:v>
                </c:pt>
                <c:pt idx="22024">
                  <c:v>7480.4400000257701</c:v>
                </c:pt>
                <c:pt idx="22025">
                  <c:v>7480.4600000257724</c:v>
                </c:pt>
                <c:pt idx="22026">
                  <c:v>7480.4800000257701</c:v>
                </c:pt>
                <c:pt idx="22027">
                  <c:v>7480.5000000257714</c:v>
                </c:pt>
                <c:pt idx="22028">
                  <c:v>7480.5200000257737</c:v>
                </c:pt>
                <c:pt idx="22029">
                  <c:v>7480.5400000257714</c:v>
                </c:pt>
                <c:pt idx="22030">
                  <c:v>7480.5600000257737</c:v>
                </c:pt>
                <c:pt idx="22031">
                  <c:v>7480.5800000257714</c:v>
                </c:pt>
                <c:pt idx="22032">
                  <c:v>7480.6000000257736</c:v>
                </c:pt>
                <c:pt idx="22033">
                  <c:v>7480.6200000257741</c:v>
                </c:pt>
                <c:pt idx="22034">
                  <c:v>7480.6400000257736</c:v>
                </c:pt>
                <c:pt idx="22035">
                  <c:v>7480.660000025774</c:v>
                </c:pt>
                <c:pt idx="22036">
                  <c:v>7480.6800000257736</c:v>
                </c:pt>
                <c:pt idx="22037">
                  <c:v>7480.7000000257704</c:v>
                </c:pt>
                <c:pt idx="22038">
                  <c:v>7480.7200000257735</c:v>
                </c:pt>
                <c:pt idx="22039">
                  <c:v>7480.7400000257703</c:v>
                </c:pt>
                <c:pt idx="22040">
                  <c:v>7480.7600000257735</c:v>
                </c:pt>
                <c:pt idx="22041">
                  <c:v>7480.7800000257703</c:v>
                </c:pt>
                <c:pt idx="22042">
                  <c:v>7480.8000000257734</c:v>
                </c:pt>
                <c:pt idx="22043">
                  <c:v>7480.8200000257739</c:v>
                </c:pt>
                <c:pt idx="22044">
                  <c:v>7480.8400000257734</c:v>
                </c:pt>
                <c:pt idx="22045">
                  <c:v>7480.8600000257738</c:v>
                </c:pt>
                <c:pt idx="22046">
                  <c:v>7480.8800000257734</c:v>
                </c:pt>
                <c:pt idx="22047">
                  <c:v>7480.9000000257802</c:v>
                </c:pt>
                <c:pt idx="22048">
                  <c:v>7480.9200000257824</c:v>
                </c:pt>
                <c:pt idx="22049">
                  <c:v>7480.9400000257801</c:v>
                </c:pt>
                <c:pt idx="22050">
                  <c:v>7480.9600000257824</c:v>
                </c:pt>
                <c:pt idx="22051">
                  <c:v>7480.9800000257801</c:v>
                </c:pt>
                <c:pt idx="22052">
                  <c:v>7481.0000000257814</c:v>
                </c:pt>
                <c:pt idx="22053">
                  <c:v>7481.0200000257837</c:v>
                </c:pt>
                <c:pt idx="22054">
                  <c:v>7481.0400000257814</c:v>
                </c:pt>
                <c:pt idx="22055">
                  <c:v>7481.0600000257837</c:v>
                </c:pt>
                <c:pt idx="22056">
                  <c:v>7481.0800000257814</c:v>
                </c:pt>
                <c:pt idx="22057">
                  <c:v>7481.1000000257836</c:v>
                </c:pt>
                <c:pt idx="22058">
                  <c:v>7481.1200000257841</c:v>
                </c:pt>
                <c:pt idx="22059">
                  <c:v>7481.1400000257836</c:v>
                </c:pt>
                <c:pt idx="22060">
                  <c:v>7481.160000025784</c:v>
                </c:pt>
                <c:pt idx="22061">
                  <c:v>7481.1800000257836</c:v>
                </c:pt>
                <c:pt idx="22062">
                  <c:v>7481.2000000257804</c:v>
                </c:pt>
                <c:pt idx="22063">
                  <c:v>7481.2200000257835</c:v>
                </c:pt>
                <c:pt idx="22064">
                  <c:v>7481.2400000257803</c:v>
                </c:pt>
                <c:pt idx="22065">
                  <c:v>7481.2600000257835</c:v>
                </c:pt>
                <c:pt idx="22066">
                  <c:v>7481.2800000257803</c:v>
                </c:pt>
                <c:pt idx="22067">
                  <c:v>7481.3000000257834</c:v>
                </c:pt>
                <c:pt idx="22068">
                  <c:v>7481.3200000257839</c:v>
                </c:pt>
                <c:pt idx="22069">
                  <c:v>7481.3400000257934</c:v>
                </c:pt>
                <c:pt idx="22070">
                  <c:v>7481.3600000257939</c:v>
                </c:pt>
                <c:pt idx="22071">
                  <c:v>7481.3800000257934</c:v>
                </c:pt>
                <c:pt idx="22072">
                  <c:v>7481.4000000257902</c:v>
                </c:pt>
                <c:pt idx="22073">
                  <c:v>7481.4200000257924</c:v>
                </c:pt>
                <c:pt idx="22074">
                  <c:v>7481.4400000257901</c:v>
                </c:pt>
                <c:pt idx="22075">
                  <c:v>7481.4600000257924</c:v>
                </c:pt>
                <c:pt idx="22076">
                  <c:v>7481.4800000257901</c:v>
                </c:pt>
                <c:pt idx="22077">
                  <c:v>7481.5000000257924</c:v>
                </c:pt>
                <c:pt idx="22078">
                  <c:v>7481.5200000257937</c:v>
                </c:pt>
                <c:pt idx="22079">
                  <c:v>7481.5400000257914</c:v>
                </c:pt>
                <c:pt idx="22080">
                  <c:v>7481.5600000257937</c:v>
                </c:pt>
                <c:pt idx="22081">
                  <c:v>7481.5800000257914</c:v>
                </c:pt>
                <c:pt idx="22082">
                  <c:v>7481.6000000257936</c:v>
                </c:pt>
                <c:pt idx="22083">
                  <c:v>7481.6200000257941</c:v>
                </c:pt>
                <c:pt idx="22084">
                  <c:v>7481.6400000257936</c:v>
                </c:pt>
                <c:pt idx="22085">
                  <c:v>7481.660000025794</c:v>
                </c:pt>
                <c:pt idx="22086">
                  <c:v>7481.6800000257936</c:v>
                </c:pt>
                <c:pt idx="22087">
                  <c:v>7481.7000000257904</c:v>
                </c:pt>
                <c:pt idx="22088">
                  <c:v>7481.7200000257935</c:v>
                </c:pt>
                <c:pt idx="22089">
                  <c:v>7481.7400000257903</c:v>
                </c:pt>
                <c:pt idx="22090">
                  <c:v>7481.7600000257935</c:v>
                </c:pt>
                <c:pt idx="22091">
                  <c:v>7481.7800000257903</c:v>
                </c:pt>
                <c:pt idx="22092">
                  <c:v>7481.8000000258035</c:v>
                </c:pt>
                <c:pt idx="22093">
                  <c:v>7481.8200000258039</c:v>
                </c:pt>
                <c:pt idx="22094">
                  <c:v>7481.8400000258034</c:v>
                </c:pt>
                <c:pt idx="22095">
                  <c:v>7481.8600000258039</c:v>
                </c:pt>
                <c:pt idx="22096">
                  <c:v>7481.8800000258034</c:v>
                </c:pt>
                <c:pt idx="22097">
                  <c:v>7481.9000000258002</c:v>
                </c:pt>
                <c:pt idx="22098">
                  <c:v>7481.9200000258024</c:v>
                </c:pt>
                <c:pt idx="22099">
                  <c:v>7481.9400000258001</c:v>
                </c:pt>
                <c:pt idx="22100">
                  <c:v>7481.9600000258024</c:v>
                </c:pt>
                <c:pt idx="22101">
                  <c:v>7481.9800000258001</c:v>
                </c:pt>
                <c:pt idx="22102">
                  <c:v>7482.0000000258024</c:v>
                </c:pt>
                <c:pt idx="22103">
                  <c:v>7482.0200000258037</c:v>
                </c:pt>
                <c:pt idx="22104">
                  <c:v>7482.0400000258014</c:v>
                </c:pt>
                <c:pt idx="22105">
                  <c:v>7482.0600000258037</c:v>
                </c:pt>
                <c:pt idx="22106">
                  <c:v>7482.0800000258014</c:v>
                </c:pt>
                <c:pt idx="22107">
                  <c:v>7482.1000000258036</c:v>
                </c:pt>
                <c:pt idx="22108">
                  <c:v>7482.1200000258041</c:v>
                </c:pt>
                <c:pt idx="22109">
                  <c:v>7482.1400000258036</c:v>
                </c:pt>
                <c:pt idx="22110">
                  <c:v>7482.160000025804</c:v>
                </c:pt>
                <c:pt idx="22111">
                  <c:v>7482.1800000258036</c:v>
                </c:pt>
                <c:pt idx="22112">
                  <c:v>7482.2000000258004</c:v>
                </c:pt>
                <c:pt idx="22113">
                  <c:v>7482.2200000258035</c:v>
                </c:pt>
                <c:pt idx="22114">
                  <c:v>7482.2400000258003</c:v>
                </c:pt>
                <c:pt idx="22115">
                  <c:v>7482.2600000258135</c:v>
                </c:pt>
                <c:pt idx="22116">
                  <c:v>7482.2800000258103</c:v>
                </c:pt>
                <c:pt idx="22117">
                  <c:v>7482.3000000258135</c:v>
                </c:pt>
                <c:pt idx="22118">
                  <c:v>7482.3200000258139</c:v>
                </c:pt>
                <c:pt idx="22119">
                  <c:v>7482.3400000258134</c:v>
                </c:pt>
                <c:pt idx="22120">
                  <c:v>7482.3600000258139</c:v>
                </c:pt>
                <c:pt idx="22121">
                  <c:v>7482.3800000258134</c:v>
                </c:pt>
                <c:pt idx="22122">
                  <c:v>7482.4000000258102</c:v>
                </c:pt>
                <c:pt idx="22123">
                  <c:v>7482.4200000258124</c:v>
                </c:pt>
                <c:pt idx="22124">
                  <c:v>7482.4400000258101</c:v>
                </c:pt>
                <c:pt idx="22125">
                  <c:v>7482.4600000258124</c:v>
                </c:pt>
                <c:pt idx="22126">
                  <c:v>7482.4800000258101</c:v>
                </c:pt>
                <c:pt idx="22127">
                  <c:v>7482.5000000258124</c:v>
                </c:pt>
                <c:pt idx="22128">
                  <c:v>7482.5200000258137</c:v>
                </c:pt>
                <c:pt idx="22129">
                  <c:v>7482.5400000258114</c:v>
                </c:pt>
                <c:pt idx="22130">
                  <c:v>7482.5600000258137</c:v>
                </c:pt>
                <c:pt idx="22131">
                  <c:v>7482.5800000258114</c:v>
                </c:pt>
                <c:pt idx="22132">
                  <c:v>7482.6000000258136</c:v>
                </c:pt>
                <c:pt idx="22133">
                  <c:v>7482.6200000258141</c:v>
                </c:pt>
                <c:pt idx="22134">
                  <c:v>7482.6400000258136</c:v>
                </c:pt>
                <c:pt idx="22135">
                  <c:v>7482.660000025814</c:v>
                </c:pt>
                <c:pt idx="22136">
                  <c:v>7482.6800000258136</c:v>
                </c:pt>
                <c:pt idx="22137">
                  <c:v>7482.7000000258104</c:v>
                </c:pt>
                <c:pt idx="22138">
                  <c:v>7482.7200000258235</c:v>
                </c:pt>
                <c:pt idx="22139">
                  <c:v>7482.7400000258203</c:v>
                </c:pt>
                <c:pt idx="22140">
                  <c:v>7482.7600000258235</c:v>
                </c:pt>
                <c:pt idx="22141">
                  <c:v>7482.7800000258203</c:v>
                </c:pt>
                <c:pt idx="22142">
                  <c:v>7482.8000000258235</c:v>
                </c:pt>
                <c:pt idx="22143">
                  <c:v>7482.8200000258239</c:v>
                </c:pt>
                <c:pt idx="22144">
                  <c:v>7482.8400000258234</c:v>
                </c:pt>
                <c:pt idx="22145">
                  <c:v>7482.8600000258239</c:v>
                </c:pt>
                <c:pt idx="22146">
                  <c:v>7482.8800000258234</c:v>
                </c:pt>
                <c:pt idx="22147">
                  <c:v>7482.9000000258202</c:v>
                </c:pt>
                <c:pt idx="22148">
                  <c:v>7482.9200000258224</c:v>
                </c:pt>
                <c:pt idx="22149">
                  <c:v>7482.9400000258202</c:v>
                </c:pt>
                <c:pt idx="22150">
                  <c:v>7482.9600000258224</c:v>
                </c:pt>
                <c:pt idx="22151">
                  <c:v>7482.9800000258201</c:v>
                </c:pt>
                <c:pt idx="22152">
                  <c:v>7483.0000000258224</c:v>
                </c:pt>
                <c:pt idx="22153">
                  <c:v>7483.0200000258237</c:v>
                </c:pt>
                <c:pt idx="22154">
                  <c:v>7483.0400000258214</c:v>
                </c:pt>
                <c:pt idx="22155">
                  <c:v>7483.0600000258237</c:v>
                </c:pt>
                <c:pt idx="22156">
                  <c:v>7483.0800000258214</c:v>
                </c:pt>
                <c:pt idx="22157">
                  <c:v>7483.1000000258236</c:v>
                </c:pt>
                <c:pt idx="22158">
                  <c:v>7483.1200000258241</c:v>
                </c:pt>
                <c:pt idx="22159">
                  <c:v>7483.1400000258236</c:v>
                </c:pt>
                <c:pt idx="22160">
                  <c:v>7483.160000025824</c:v>
                </c:pt>
                <c:pt idx="22161">
                  <c:v>7483.1800000258336</c:v>
                </c:pt>
                <c:pt idx="22162">
                  <c:v>7483.2000000258304</c:v>
                </c:pt>
                <c:pt idx="22163">
                  <c:v>7483.2200000258335</c:v>
                </c:pt>
                <c:pt idx="22164">
                  <c:v>7483.2400000258303</c:v>
                </c:pt>
                <c:pt idx="22165">
                  <c:v>7483.2600000258335</c:v>
                </c:pt>
                <c:pt idx="22166">
                  <c:v>7483.2800000258303</c:v>
                </c:pt>
                <c:pt idx="22167">
                  <c:v>7483.3000000258335</c:v>
                </c:pt>
                <c:pt idx="22168">
                  <c:v>7483.3200000258339</c:v>
                </c:pt>
                <c:pt idx="22169">
                  <c:v>7483.3400000258334</c:v>
                </c:pt>
                <c:pt idx="22170">
                  <c:v>7483.3600000258339</c:v>
                </c:pt>
                <c:pt idx="22171">
                  <c:v>7483.3800000258334</c:v>
                </c:pt>
                <c:pt idx="22172">
                  <c:v>7483.4000000258302</c:v>
                </c:pt>
                <c:pt idx="22173">
                  <c:v>7483.4200000258334</c:v>
                </c:pt>
                <c:pt idx="22174">
                  <c:v>7483.4400000258302</c:v>
                </c:pt>
                <c:pt idx="22175">
                  <c:v>7483.4600000258324</c:v>
                </c:pt>
                <c:pt idx="22176">
                  <c:v>7483.4800000258301</c:v>
                </c:pt>
                <c:pt idx="22177">
                  <c:v>7483.5000000258324</c:v>
                </c:pt>
                <c:pt idx="22178">
                  <c:v>7483.5200000258337</c:v>
                </c:pt>
                <c:pt idx="22179">
                  <c:v>7483.5400000258314</c:v>
                </c:pt>
                <c:pt idx="22180">
                  <c:v>7483.5600000258337</c:v>
                </c:pt>
                <c:pt idx="22181">
                  <c:v>7483.5800000258314</c:v>
                </c:pt>
                <c:pt idx="22182">
                  <c:v>7483.6000000258337</c:v>
                </c:pt>
                <c:pt idx="22183">
                  <c:v>7483.6200000258341</c:v>
                </c:pt>
                <c:pt idx="22184">
                  <c:v>7483.6400000258436</c:v>
                </c:pt>
                <c:pt idx="22185">
                  <c:v>7483.6600000258441</c:v>
                </c:pt>
                <c:pt idx="22186">
                  <c:v>7483.6800000258436</c:v>
                </c:pt>
                <c:pt idx="22187">
                  <c:v>7483.7000000258404</c:v>
                </c:pt>
                <c:pt idx="22188">
                  <c:v>7483.7200000258435</c:v>
                </c:pt>
                <c:pt idx="22189">
                  <c:v>7483.7400000258403</c:v>
                </c:pt>
                <c:pt idx="22190">
                  <c:v>7483.7600000258435</c:v>
                </c:pt>
                <c:pt idx="22191">
                  <c:v>7483.7800000258403</c:v>
                </c:pt>
                <c:pt idx="22192">
                  <c:v>7483.8000000258435</c:v>
                </c:pt>
                <c:pt idx="22193">
                  <c:v>7483.8200000258439</c:v>
                </c:pt>
                <c:pt idx="22194">
                  <c:v>7483.8400000258434</c:v>
                </c:pt>
                <c:pt idx="22195">
                  <c:v>7483.8600000258439</c:v>
                </c:pt>
                <c:pt idx="22196">
                  <c:v>7483.8800000258434</c:v>
                </c:pt>
                <c:pt idx="22197">
                  <c:v>7483.9000000258402</c:v>
                </c:pt>
                <c:pt idx="22198">
                  <c:v>7483.9200000258434</c:v>
                </c:pt>
                <c:pt idx="22199">
                  <c:v>7483.9400000258402</c:v>
                </c:pt>
                <c:pt idx="22200">
                  <c:v>7483.9600000258424</c:v>
                </c:pt>
                <c:pt idx="22201">
                  <c:v>7483.9800000258401</c:v>
                </c:pt>
                <c:pt idx="22202">
                  <c:v>7484.0000000258424</c:v>
                </c:pt>
                <c:pt idx="22203">
                  <c:v>7484.0200000258437</c:v>
                </c:pt>
                <c:pt idx="22204">
                  <c:v>7484.0400000258414</c:v>
                </c:pt>
                <c:pt idx="22205">
                  <c:v>7484.0600000258437</c:v>
                </c:pt>
                <c:pt idx="22206">
                  <c:v>7484.0800000258514</c:v>
                </c:pt>
                <c:pt idx="22207">
                  <c:v>7484.1000000258537</c:v>
                </c:pt>
                <c:pt idx="22208">
                  <c:v>7484.1200000258541</c:v>
                </c:pt>
                <c:pt idx="22209">
                  <c:v>7484.1400000258536</c:v>
                </c:pt>
                <c:pt idx="22210">
                  <c:v>7484.1600000258541</c:v>
                </c:pt>
                <c:pt idx="22211">
                  <c:v>7484.1800000258536</c:v>
                </c:pt>
                <c:pt idx="22212">
                  <c:v>7484.2000000258504</c:v>
                </c:pt>
                <c:pt idx="22213">
                  <c:v>7484.2200000258536</c:v>
                </c:pt>
                <c:pt idx="22214">
                  <c:v>7484.2400000258503</c:v>
                </c:pt>
                <c:pt idx="22215">
                  <c:v>7484.2600000258535</c:v>
                </c:pt>
                <c:pt idx="22216">
                  <c:v>7484.2800000258503</c:v>
                </c:pt>
                <c:pt idx="22217">
                  <c:v>7484.3000000258535</c:v>
                </c:pt>
                <c:pt idx="22218">
                  <c:v>7484.3200000258539</c:v>
                </c:pt>
                <c:pt idx="22219">
                  <c:v>7484.3400000258534</c:v>
                </c:pt>
                <c:pt idx="22220">
                  <c:v>7484.3600000258539</c:v>
                </c:pt>
                <c:pt idx="22221">
                  <c:v>7484.3800000258534</c:v>
                </c:pt>
                <c:pt idx="22222">
                  <c:v>7484.4000000258502</c:v>
                </c:pt>
                <c:pt idx="22223">
                  <c:v>7484.4200000258534</c:v>
                </c:pt>
                <c:pt idx="22224">
                  <c:v>7484.4400000258502</c:v>
                </c:pt>
                <c:pt idx="22225">
                  <c:v>7484.4600000258524</c:v>
                </c:pt>
                <c:pt idx="22226">
                  <c:v>7484.4800000258501</c:v>
                </c:pt>
                <c:pt idx="22227">
                  <c:v>7484.5000000258624</c:v>
                </c:pt>
                <c:pt idx="22228">
                  <c:v>7484.5200000258537</c:v>
                </c:pt>
                <c:pt idx="22229">
                  <c:v>7484.5400000258614</c:v>
                </c:pt>
                <c:pt idx="22230">
                  <c:v>7484.5600000258637</c:v>
                </c:pt>
                <c:pt idx="22231">
                  <c:v>7484.5800000258614</c:v>
                </c:pt>
                <c:pt idx="22232">
                  <c:v>7484.6000000258637</c:v>
                </c:pt>
                <c:pt idx="22233">
                  <c:v>7484.6200000258641</c:v>
                </c:pt>
                <c:pt idx="22234">
                  <c:v>7484.6400000258636</c:v>
                </c:pt>
                <c:pt idx="22235">
                  <c:v>7484.6600000258641</c:v>
                </c:pt>
                <c:pt idx="22236">
                  <c:v>7484.6800000258636</c:v>
                </c:pt>
                <c:pt idx="22237">
                  <c:v>7484.7000000258604</c:v>
                </c:pt>
                <c:pt idx="22238">
                  <c:v>7484.7200000258636</c:v>
                </c:pt>
                <c:pt idx="22239">
                  <c:v>7484.7400000258604</c:v>
                </c:pt>
                <c:pt idx="22240">
                  <c:v>7484.7600000258635</c:v>
                </c:pt>
                <c:pt idx="22241">
                  <c:v>7484.7800000258603</c:v>
                </c:pt>
                <c:pt idx="22242">
                  <c:v>7484.8000000258635</c:v>
                </c:pt>
                <c:pt idx="22243">
                  <c:v>7484.8200000258639</c:v>
                </c:pt>
                <c:pt idx="22244">
                  <c:v>7484.8400000258634</c:v>
                </c:pt>
                <c:pt idx="22245">
                  <c:v>7484.8600000258639</c:v>
                </c:pt>
                <c:pt idx="22246">
                  <c:v>7484.8800000258634</c:v>
                </c:pt>
                <c:pt idx="22247">
                  <c:v>7484.9000000258602</c:v>
                </c:pt>
                <c:pt idx="22248">
                  <c:v>7484.9200000258634</c:v>
                </c:pt>
                <c:pt idx="22249">
                  <c:v>7484.9400000258602</c:v>
                </c:pt>
                <c:pt idx="22250">
                  <c:v>7484.9600000258724</c:v>
                </c:pt>
                <c:pt idx="22251">
                  <c:v>7484.9800000258601</c:v>
                </c:pt>
                <c:pt idx="22252">
                  <c:v>7485.0000000258624</c:v>
                </c:pt>
                <c:pt idx="22253">
                  <c:v>7485.0200000258737</c:v>
                </c:pt>
                <c:pt idx="22254">
                  <c:v>7485.0400000258714</c:v>
                </c:pt>
                <c:pt idx="22255">
                  <c:v>7485.0600000258737</c:v>
                </c:pt>
                <c:pt idx="22256">
                  <c:v>7485.0800000258714</c:v>
                </c:pt>
                <c:pt idx="22257">
                  <c:v>7485.1000000258737</c:v>
                </c:pt>
                <c:pt idx="22258">
                  <c:v>7485.1200000258741</c:v>
                </c:pt>
                <c:pt idx="22259">
                  <c:v>7485.1400000258736</c:v>
                </c:pt>
                <c:pt idx="22260">
                  <c:v>7485.1600000258741</c:v>
                </c:pt>
                <c:pt idx="22261">
                  <c:v>7485.1800000258736</c:v>
                </c:pt>
                <c:pt idx="22262">
                  <c:v>7485.2000000258704</c:v>
                </c:pt>
                <c:pt idx="22263">
                  <c:v>7485.2200000258736</c:v>
                </c:pt>
                <c:pt idx="22264">
                  <c:v>7485.2400000258704</c:v>
                </c:pt>
                <c:pt idx="22265">
                  <c:v>7485.2600000258735</c:v>
                </c:pt>
                <c:pt idx="22266">
                  <c:v>7485.2800000258703</c:v>
                </c:pt>
                <c:pt idx="22267">
                  <c:v>7485.3000000258735</c:v>
                </c:pt>
                <c:pt idx="22268">
                  <c:v>7485.3200000258739</c:v>
                </c:pt>
                <c:pt idx="22269">
                  <c:v>7485.3400000258735</c:v>
                </c:pt>
                <c:pt idx="22270">
                  <c:v>7485.3600000258739</c:v>
                </c:pt>
                <c:pt idx="22271">
                  <c:v>7485.3800000258734</c:v>
                </c:pt>
                <c:pt idx="22272">
                  <c:v>7485.4000000258702</c:v>
                </c:pt>
                <c:pt idx="22273">
                  <c:v>7485.4200000258734</c:v>
                </c:pt>
                <c:pt idx="22274">
                  <c:v>7485.4400000258702</c:v>
                </c:pt>
                <c:pt idx="22275">
                  <c:v>7485.4600000258724</c:v>
                </c:pt>
                <c:pt idx="22276">
                  <c:v>7485.4800000258801</c:v>
                </c:pt>
                <c:pt idx="22277">
                  <c:v>7485.5000000258824</c:v>
                </c:pt>
                <c:pt idx="22278">
                  <c:v>7485.5200000258837</c:v>
                </c:pt>
                <c:pt idx="22279">
                  <c:v>7485.5400000258824</c:v>
                </c:pt>
                <c:pt idx="22280">
                  <c:v>7485.5600000258837</c:v>
                </c:pt>
                <c:pt idx="22281">
                  <c:v>7485.5800000258814</c:v>
                </c:pt>
                <c:pt idx="22282">
                  <c:v>7485.6000000258837</c:v>
                </c:pt>
                <c:pt idx="22283">
                  <c:v>7485.6200000258841</c:v>
                </c:pt>
                <c:pt idx="22284">
                  <c:v>7485.6400000258836</c:v>
                </c:pt>
                <c:pt idx="22285">
                  <c:v>7485.6600000258841</c:v>
                </c:pt>
                <c:pt idx="22286">
                  <c:v>7485.6800000258836</c:v>
                </c:pt>
                <c:pt idx="22287">
                  <c:v>7485.7000000258804</c:v>
                </c:pt>
                <c:pt idx="22288">
                  <c:v>7485.7200000258836</c:v>
                </c:pt>
                <c:pt idx="22289">
                  <c:v>7485.7400000258804</c:v>
                </c:pt>
                <c:pt idx="22290">
                  <c:v>7485.7600000258835</c:v>
                </c:pt>
                <c:pt idx="22291">
                  <c:v>7485.7800000258803</c:v>
                </c:pt>
                <c:pt idx="22292">
                  <c:v>7485.8000000258835</c:v>
                </c:pt>
                <c:pt idx="22293">
                  <c:v>7485.8200000258839</c:v>
                </c:pt>
                <c:pt idx="22294">
                  <c:v>7485.8400000258835</c:v>
                </c:pt>
                <c:pt idx="22295">
                  <c:v>7485.8600000258839</c:v>
                </c:pt>
                <c:pt idx="22296">
                  <c:v>7485.8800000258834</c:v>
                </c:pt>
                <c:pt idx="22297">
                  <c:v>7485.9000000258802</c:v>
                </c:pt>
                <c:pt idx="22298">
                  <c:v>7485.9200000258934</c:v>
                </c:pt>
                <c:pt idx="22299">
                  <c:v>7485.9400000258902</c:v>
                </c:pt>
                <c:pt idx="22300">
                  <c:v>7485.9600000258924</c:v>
                </c:pt>
                <c:pt idx="22301">
                  <c:v>7485.9800000258901</c:v>
                </c:pt>
                <c:pt idx="22302">
                  <c:v>7486.0000000258924</c:v>
                </c:pt>
                <c:pt idx="22303">
                  <c:v>7486.0200000258938</c:v>
                </c:pt>
                <c:pt idx="22304">
                  <c:v>7486.0400000258924</c:v>
                </c:pt>
                <c:pt idx="22305">
                  <c:v>7486.0600000258937</c:v>
                </c:pt>
                <c:pt idx="22306">
                  <c:v>7486.0800000258914</c:v>
                </c:pt>
                <c:pt idx="22307">
                  <c:v>7486.1000000258937</c:v>
                </c:pt>
                <c:pt idx="22308">
                  <c:v>7486.1200000258941</c:v>
                </c:pt>
                <c:pt idx="22309">
                  <c:v>7486.1400000258936</c:v>
                </c:pt>
                <c:pt idx="22310">
                  <c:v>7486.1600000258941</c:v>
                </c:pt>
                <c:pt idx="22311">
                  <c:v>7486.1800000258936</c:v>
                </c:pt>
                <c:pt idx="22312">
                  <c:v>7486.2000000258904</c:v>
                </c:pt>
                <c:pt idx="22313">
                  <c:v>7486.2200000258936</c:v>
                </c:pt>
                <c:pt idx="22314">
                  <c:v>7486.2400000258904</c:v>
                </c:pt>
                <c:pt idx="22315">
                  <c:v>7486.2600000258935</c:v>
                </c:pt>
                <c:pt idx="22316">
                  <c:v>7486.2800000258903</c:v>
                </c:pt>
                <c:pt idx="22317">
                  <c:v>7486.3000000258935</c:v>
                </c:pt>
                <c:pt idx="22318">
                  <c:v>7486.3200000258939</c:v>
                </c:pt>
                <c:pt idx="22319">
                  <c:v>7486.3400000258935</c:v>
                </c:pt>
                <c:pt idx="22320">
                  <c:v>7486.3600000258939</c:v>
                </c:pt>
                <c:pt idx="22321">
                  <c:v>7486.3800000259034</c:v>
                </c:pt>
                <c:pt idx="22322">
                  <c:v>7486.4000000259002</c:v>
                </c:pt>
                <c:pt idx="22323">
                  <c:v>7486.4200000259034</c:v>
                </c:pt>
                <c:pt idx="22324">
                  <c:v>7486.4400000259002</c:v>
                </c:pt>
                <c:pt idx="22325">
                  <c:v>7486.4600000259024</c:v>
                </c:pt>
                <c:pt idx="22326">
                  <c:v>7486.4800000259002</c:v>
                </c:pt>
                <c:pt idx="22327">
                  <c:v>7486.5000000259024</c:v>
                </c:pt>
                <c:pt idx="22328">
                  <c:v>7486.5200000259038</c:v>
                </c:pt>
                <c:pt idx="22329">
                  <c:v>7486.5400000259024</c:v>
                </c:pt>
                <c:pt idx="22330">
                  <c:v>7486.5600000259037</c:v>
                </c:pt>
                <c:pt idx="22331">
                  <c:v>7486.5800000259014</c:v>
                </c:pt>
                <c:pt idx="22332">
                  <c:v>7486.6000000259037</c:v>
                </c:pt>
                <c:pt idx="22333">
                  <c:v>7486.6200000259041</c:v>
                </c:pt>
                <c:pt idx="22334">
                  <c:v>7486.6400000259036</c:v>
                </c:pt>
                <c:pt idx="22335">
                  <c:v>7486.6600000259041</c:v>
                </c:pt>
                <c:pt idx="22336">
                  <c:v>7486.6800000259036</c:v>
                </c:pt>
                <c:pt idx="22337">
                  <c:v>7486.7000000259004</c:v>
                </c:pt>
                <c:pt idx="22338">
                  <c:v>7486.7200000259036</c:v>
                </c:pt>
                <c:pt idx="22339">
                  <c:v>7486.7400000259004</c:v>
                </c:pt>
                <c:pt idx="22340">
                  <c:v>7486.7600000259035</c:v>
                </c:pt>
                <c:pt idx="22341">
                  <c:v>7486.7800000259003</c:v>
                </c:pt>
                <c:pt idx="22342">
                  <c:v>7486.8000000259035</c:v>
                </c:pt>
                <c:pt idx="22343">
                  <c:v>7486.8200000259039</c:v>
                </c:pt>
                <c:pt idx="22344">
                  <c:v>7486.8400000259135</c:v>
                </c:pt>
                <c:pt idx="22345">
                  <c:v>7486.8600000259139</c:v>
                </c:pt>
                <c:pt idx="22346">
                  <c:v>7486.8800000259134</c:v>
                </c:pt>
                <c:pt idx="22347">
                  <c:v>7486.9000000259102</c:v>
                </c:pt>
                <c:pt idx="22348">
                  <c:v>7486.9200000259134</c:v>
                </c:pt>
                <c:pt idx="22349">
                  <c:v>7486.9400000259102</c:v>
                </c:pt>
                <c:pt idx="22350">
                  <c:v>7486.9600000259124</c:v>
                </c:pt>
                <c:pt idx="22351">
                  <c:v>7486.9800000259102</c:v>
                </c:pt>
                <c:pt idx="22352">
                  <c:v>7487.0000000259124</c:v>
                </c:pt>
                <c:pt idx="22353">
                  <c:v>7487.0200000259138</c:v>
                </c:pt>
                <c:pt idx="22354">
                  <c:v>7487.0400000259124</c:v>
                </c:pt>
                <c:pt idx="22355">
                  <c:v>7487.0600000259137</c:v>
                </c:pt>
                <c:pt idx="22356">
                  <c:v>7487.0800000259114</c:v>
                </c:pt>
                <c:pt idx="22357">
                  <c:v>7487.1000000259137</c:v>
                </c:pt>
                <c:pt idx="22358">
                  <c:v>7487.1200000259141</c:v>
                </c:pt>
                <c:pt idx="22359">
                  <c:v>7487.1400000259137</c:v>
                </c:pt>
                <c:pt idx="22360">
                  <c:v>7487.1600000259141</c:v>
                </c:pt>
                <c:pt idx="22361">
                  <c:v>7487.1800000259136</c:v>
                </c:pt>
                <c:pt idx="22362">
                  <c:v>7487.2000000259104</c:v>
                </c:pt>
                <c:pt idx="22363">
                  <c:v>7487.2200000259136</c:v>
                </c:pt>
                <c:pt idx="22364">
                  <c:v>7487.2400000259104</c:v>
                </c:pt>
                <c:pt idx="22365">
                  <c:v>7487.2600000259135</c:v>
                </c:pt>
                <c:pt idx="22366">
                  <c:v>7487.2800000259103</c:v>
                </c:pt>
                <c:pt idx="22367">
                  <c:v>7487.3000000259235</c:v>
                </c:pt>
                <c:pt idx="22368">
                  <c:v>7487.3200000259239</c:v>
                </c:pt>
                <c:pt idx="22369">
                  <c:v>7487.3400000259235</c:v>
                </c:pt>
                <c:pt idx="22370">
                  <c:v>7487.3600000259239</c:v>
                </c:pt>
                <c:pt idx="22371">
                  <c:v>7487.3800000259234</c:v>
                </c:pt>
                <c:pt idx="22372">
                  <c:v>7487.4000000259202</c:v>
                </c:pt>
                <c:pt idx="22373">
                  <c:v>7487.4200000259234</c:v>
                </c:pt>
                <c:pt idx="22374">
                  <c:v>7487.4400000259202</c:v>
                </c:pt>
                <c:pt idx="22375">
                  <c:v>7487.4600000259234</c:v>
                </c:pt>
                <c:pt idx="22376">
                  <c:v>7487.4800000259202</c:v>
                </c:pt>
                <c:pt idx="22377">
                  <c:v>7487.5000000259224</c:v>
                </c:pt>
                <c:pt idx="22378">
                  <c:v>7487.5200000259238</c:v>
                </c:pt>
                <c:pt idx="22379">
                  <c:v>7487.5400000259224</c:v>
                </c:pt>
                <c:pt idx="22380">
                  <c:v>7487.5600000259237</c:v>
                </c:pt>
                <c:pt idx="22381">
                  <c:v>7487.5800000259214</c:v>
                </c:pt>
                <c:pt idx="22382">
                  <c:v>7487.6000000259237</c:v>
                </c:pt>
                <c:pt idx="22383">
                  <c:v>7487.6200000259241</c:v>
                </c:pt>
                <c:pt idx="22384">
                  <c:v>7487.6400000259237</c:v>
                </c:pt>
                <c:pt idx="22385">
                  <c:v>7487.660000025925</c:v>
                </c:pt>
                <c:pt idx="22386">
                  <c:v>7487.6800000259236</c:v>
                </c:pt>
                <c:pt idx="22387">
                  <c:v>7487.7000000259204</c:v>
                </c:pt>
                <c:pt idx="22388">
                  <c:v>7487.7200000259236</c:v>
                </c:pt>
                <c:pt idx="22389">
                  <c:v>7487.7400000259204</c:v>
                </c:pt>
                <c:pt idx="22390">
                  <c:v>7487.7600000259336</c:v>
                </c:pt>
                <c:pt idx="22391">
                  <c:v>7487.7800000259303</c:v>
                </c:pt>
                <c:pt idx="22392">
                  <c:v>7487.8000000259335</c:v>
                </c:pt>
                <c:pt idx="22393">
                  <c:v>7487.820000025934</c:v>
                </c:pt>
                <c:pt idx="22394">
                  <c:v>7487.8400000259335</c:v>
                </c:pt>
                <c:pt idx="22395">
                  <c:v>7487.8600000259339</c:v>
                </c:pt>
                <c:pt idx="22396">
                  <c:v>7487.8800000259334</c:v>
                </c:pt>
                <c:pt idx="22397">
                  <c:v>7487.9000000259302</c:v>
                </c:pt>
                <c:pt idx="22398">
                  <c:v>7487.9200000259334</c:v>
                </c:pt>
                <c:pt idx="22399">
                  <c:v>7487.9400000259302</c:v>
                </c:pt>
                <c:pt idx="22400">
                  <c:v>7487.9600000259334</c:v>
                </c:pt>
                <c:pt idx="22401">
                  <c:v>7487.9800000259302</c:v>
                </c:pt>
                <c:pt idx="22402">
                  <c:v>7488.0000000259324</c:v>
                </c:pt>
                <c:pt idx="22403">
                  <c:v>7488.0200000259338</c:v>
                </c:pt>
                <c:pt idx="22404">
                  <c:v>7488.0400000259324</c:v>
                </c:pt>
                <c:pt idx="22405">
                  <c:v>7488.0600000259337</c:v>
                </c:pt>
                <c:pt idx="22406">
                  <c:v>7488.0800000259314</c:v>
                </c:pt>
                <c:pt idx="22407">
                  <c:v>7488.1000000259337</c:v>
                </c:pt>
                <c:pt idx="22408">
                  <c:v>7488.1200000259341</c:v>
                </c:pt>
                <c:pt idx="22409">
                  <c:v>7488.1400000259337</c:v>
                </c:pt>
                <c:pt idx="22410">
                  <c:v>7488.1600000259341</c:v>
                </c:pt>
                <c:pt idx="22411">
                  <c:v>7488.1800000259336</c:v>
                </c:pt>
                <c:pt idx="22412">
                  <c:v>7488.2000000259304</c:v>
                </c:pt>
                <c:pt idx="22413">
                  <c:v>7488.2200000259436</c:v>
                </c:pt>
                <c:pt idx="22414">
                  <c:v>7488.2400000259404</c:v>
                </c:pt>
                <c:pt idx="22415">
                  <c:v>7488.2600000259436</c:v>
                </c:pt>
                <c:pt idx="22416">
                  <c:v>7488.2800000259404</c:v>
                </c:pt>
                <c:pt idx="22417">
                  <c:v>7488.3000000259435</c:v>
                </c:pt>
                <c:pt idx="22418">
                  <c:v>7488.320000025944</c:v>
                </c:pt>
                <c:pt idx="22419">
                  <c:v>7488.3400000259435</c:v>
                </c:pt>
                <c:pt idx="22420">
                  <c:v>7488.3600000259439</c:v>
                </c:pt>
                <c:pt idx="22421">
                  <c:v>7488.3800000259434</c:v>
                </c:pt>
                <c:pt idx="22422">
                  <c:v>7488.4000000259402</c:v>
                </c:pt>
                <c:pt idx="22423">
                  <c:v>7488.4200000259434</c:v>
                </c:pt>
                <c:pt idx="22424">
                  <c:v>7488.4400000259402</c:v>
                </c:pt>
                <c:pt idx="22425">
                  <c:v>7488.4600000259434</c:v>
                </c:pt>
                <c:pt idx="22426">
                  <c:v>7488.4800000259402</c:v>
                </c:pt>
                <c:pt idx="22427">
                  <c:v>7488.5000000259424</c:v>
                </c:pt>
                <c:pt idx="22428">
                  <c:v>7488.5200000259438</c:v>
                </c:pt>
                <c:pt idx="22429">
                  <c:v>7488.5400000259424</c:v>
                </c:pt>
                <c:pt idx="22430">
                  <c:v>7488.5600000259437</c:v>
                </c:pt>
                <c:pt idx="22431">
                  <c:v>7488.5800000259414</c:v>
                </c:pt>
                <c:pt idx="22432">
                  <c:v>7488.6000000259437</c:v>
                </c:pt>
                <c:pt idx="22433">
                  <c:v>7488.6200000259441</c:v>
                </c:pt>
                <c:pt idx="22434">
                  <c:v>7488.6400000259437</c:v>
                </c:pt>
                <c:pt idx="22435">
                  <c:v>7488.6600000259541</c:v>
                </c:pt>
                <c:pt idx="22436">
                  <c:v>7488.6800000259536</c:v>
                </c:pt>
                <c:pt idx="22437">
                  <c:v>7488.7000000259504</c:v>
                </c:pt>
                <c:pt idx="22438">
                  <c:v>7488.7200000259536</c:v>
                </c:pt>
                <c:pt idx="22439">
                  <c:v>7488.7400000259504</c:v>
                </c:pt>
                <c:pt idx="22440">
                  <c:v>7488.7600000259536</c:v>
                </c:pt>
                <c:pt idx="22441">
                  <c:v>7488.7800000259504</c:v>
                </c:pt>
                <c:pt idx="22442">
                  <c:v>7488.8000000259535</c:v>
                </c:pt>
                <c:pt idx="22443">
                  <c:v>7488.820000025954</c:v>
                </c:pt>
                <c:pt idx="22444">
                  <c:v>7488.8400000259535</c:v>
                </c:pt>
                <c:pt idx="22445">
                  <c:v>7488.8600000259539</c:v>
                </c:pt>
                <c:pt idx="22446">
                  <c:v>7488.8800000259534</c:v>
                </c:pt>
                <c:pt idx="22447">
                  <c:v>7488.9000000259502</c:v>
                </c:pt>
                <c:pt idx="22448">
                  <c:v>7488.9200000259534</c:v>
                </c:pt>
                <c:pt idx="22449">
                  <c:v>7488.9400000259502</c:v>
                </c:pt>
                <c:pt idx="22450">
                  <c:v>7488.9600000259534</c:v>
                </c:pt>
                <c:pt idx="22451">
                  <c:v>7488.9800000259502</c:v>
                </c:pt>
                <c:pt idx="22452">
                  <c:v>7489.0000000259524</c:v>
                </c:pt>
                <c:pt idx="22453">
                  <c:v>7489.0200000259538</c:v>
                </c:pt>
                <c:pt idx="22454">
                  <c:v>7489.0400000259524</c:v>
                </c:pt>
                <c:pt idx="22455">
                  <c:v>7489.0600000259537</c:v>
                </c:pt>
                <c:pt idx="22456">
                  <c:v>7489.0800000259514</c:v>
                </c:pt>
                <c:pt idx="22457">
                  <c:v>7489.1000000259537</c:v>
                </c:pt>
                <c:pt idx="22458">
                  <c:v>7489.1200000259641</c:v>
                </c:pt>
                <c:pt idx="22459">
                  <c:v>7489.1400000259637</c:v>
                </c:pt>
                <c:pt idx="22460">
                  <c:v>7489.1600000259641</c:v>
                </c:pt>
                <c:pt idx="22461">
                  <c:v>7489.1800000259636</c:v>
                </c:pt>
                <c:pt idx="22462">
                  <c:v>7489.2000000259604</c:v>
                </c:pt>
                <c:pt idx="22463">
                  <c:v>7489.2200000259636</c:v>
                </c:pt>
                <c:pt idx="22464">
                  <c:v>7489.2400000259604</c:v>
                </c:pt>
                <c:pt idx="22465">
                  <c:v>7489.2600000259636</c:v>
                </c:pt>
                <c:pt idx="22466">
                  <c:v>7489.2800000259604</c:v>
                </c:pt>
                <c:pt idx="22467">
                  <c:v>7489.3000000259635</c:v>
                </c:pt>
                <c:pt idx="22468">
                  <c:v>7489.320000025964</c:v>
                </c:pt>
                <c:pt idx="22469">
                  <c:v>7489.3400000259635</c:v>
                </c:pt>
                <c:pt idx="22470">
                  <c:v>7489.3600000259639</c:v>
                </c:pt>
                <c:pt idx="22471">
                  <c:v>7489.3800000259635</c:v>
                </c:pt>
                <c:pt idx="22472">
                  <c:v>7489.4000000259603</c:v>
                </c:pt>
                <c:pt idx="22473">
                  <c:v>7489.4200000259634</c:v>
                </c:pt>
                <c:pt idx="22474">
                  <c:v>7489.4400000259602</c:v>
                </c:pt>
                <c:pt idx="22475">
                  <c:v>7489.4600000259634</c:v>
                </c:pt>
                <c:pt idx="22476">
                  <c:v>7489.4800000259602</c:v>
                </c:pt>
                <c:pt idx="22477">
                  <c:v>7489.5000000259624</c:v>
                </c:pt>
                <c:pt idx="22478">
                  <c:v>7489.5200000259638</c:v>
                </c:pt>
                <c:pt idx="22479">
                  <c:v>7489.5400000259724</c:v>
                </c:pt>
                <c:pt idx="22480">
                  <c:v>7489.5600000259637</c:v>
                </c:pt>
                <c:pt idx="22481">
                  <c:v>7489.5800000259724</c:v>
                </c:pt>
                <c:pt idx="22482">
                  <c:v>7489.6000000259737</c:v>
                </c:pt>
                <c:pt idx="22483">
                  <c:v>7489.6200000259742</c:v>
                </c:pt>
                <c:pt idx="22484">
                  <c:v>7489.6400000259737</c:v>
                </c:pt>
                <c:pt idx="22485">
                  <c:v>7489.6600000259741</c:v>
                </c:pt>
                <c:pt idx="22486">
                  <c:v>7489.6800000259736</c:v>
                </c:pt>
                <c:pt idx="22487">
                  <c:v>7489.7000000259704</c:v>
                </c:pt>
                <c:pt idx="22488">
                  <c:v>7489.7200000259736</c:v>
                </c:pt>
                <c:pt idx="22489">
                  <c:v>7489.7400000259704</c:v>
                </c:pt>
                <c:pt idx="22490">
                  <c:v>7489.7600000259736</c:v>
                </c:pt>
                <c:pt idx="22491">
                  <c:v>7489.7800000259704</c:v>
                </c:pt>
                <c:pt idx="22492">
                  <c:v>7489.8000000259735</c:v>
                </c:pt>
                <c:pt idx="22493">
                  <c:v>7489.820000025974</c:v>
                </c:pt>
                <c:pt idx="22494">
                  <c:v>7489.8400000259735</c:v>
                </c:pt>
                <c:pt idx="22495">
                  <c:v>7489.8600000259739</c:v>
                </c:pt>
                <c:pt idx="22496">
                  <c:v>7489.8800000259735</c:v>
                </c:pt>
                <c:pt idx="22497">
                  <c:v>7489.9000000259703</c:v>
                </c:pt>
                <c:pt idx="22498">
                  <c:v>7489.9200000259734</c:v>
                </c:pt>
                <c:pt idx="22499">
                  <c:v>7489.9400000259702</c:v>
                </c:pt>
                <c:pt idx="22500">
                  <c:v>7489.9600000259734</c:v>
                </c:pt>
                <c:pt idx="22501">
                  <c:v>7489.9800000259702</c:v>
                </c:pt>
                <c:pt idx="22502">
                  <c:v>7490.0000000259824</c:v>
                </c:pt>
                <c:pt idx="22503">
                  <c:v>7490.0200000259738</c:v>
                </c:pt>
                <c:pt idx="22504">
                  <c:v>7490.0400000259724</c:v>
                </c:pt>
                <c:pt idx="22505">
                  <c:v>7490.0600000259838</c:v>
                </c:pt>
                <c:pt idx="22506">
                  <c:v>7490.0800000259824</c:v>
                </c:pt>
                <c:pt idx="22507">
                  <c:v>7490.1000000259837</c:v>
                </c:pt>
                <c:pt idx="22508">
                  <c:v>7490.1200000259842</c:v>
                </c:pt>
                <c:pt idx="22509">
                  <c:v>7490.1400000259837</c:v>
                </c:pt>
                <c:pt idx="22510">
                  <c:v>7490.1600000259841</c:v>
                </c:pt>
                <c:pt idx="22511">
                  <c:v>7490.1800000259836</c:v>
                </c:pt>
                <c:pt idx="22512">
                  <c:v>7490.2000000259804</c:v>
                </c:pt>
                <c:pt idx="22513">
                  <c:v>7490.2200000259836</c:v>
                </c:pt>
                <c:pt idx="22514">
                  <c:v>7490.2400000259804</c:v>
                </c:pt>
                <c:pt idx="22515">
                  <c:v>7490.2600000259836</c:v>
                </c:pt>
                <c:pt idx="22516">
                  <c:v>7490.2800000259804</c:v>
                </c:pt>
                <c:pt idx="22517">
                  <c:v>7490.3000000259835</c:v>
                </c:pt>
                <c:pt idx="22518">
                  <c:v>7490.320000025984</c:v>
                </c:pt>
                <c:pt idx="22519">
                  <c:v>7490.3400000259835</c:v>
                </c:pt>
                <c:pt idx="22520">
                  <c:v>7490.3600000259839</c:v>
                </c:pt>
                <c:pt idx="22521">
                  <c:v>7490.3800000259835</c:v>
                </c:pt>
                <c:pt idx="22522">
                  <c:v>7490.4000000259803</c:v>
                </c:pt>
                <c:pt idx="22523">
                  <c:v>7490.4200000259834</c:v>
                </c:pt>
                <c:pt idx="22524">
                  <c:v>7490.4400000259802</c:v>
                </c:pt>
                <c:pt idx="22525">
                  <c:v>7490.4600000259834</c:v>
                </c:pt>
                <c:pt idx="22526">
                  <c:v>7490.4800000259802</c:v>
                </c:pt>
                <c:pt idx="22527">
                  <c:v>7490.5000000259824</c:v>
                </c:pt>
                <c:pt idx="22528">
                  <c:v>7490.5200000259938</c:v>
                </c:pt>
                <c:pt idx="22529">
                  <c:v>7490.5400000259924</c:v>
                </c:pt>
                <c:pt idx="22530">
                  <c:v>7490.5600000259938</c:v>
                </c:pt>
                <c:pt idx="22531">
                  <c:v>7490.5800000259924</c:v>
                </c:pt>
                <c:pt idx="22532">
                  <c:v>7490.6000000259937</c:v>
                </c:pt>
                <c:pt idx="22533">
                  <c:v>7490.6200000259942</c:v>
                </c:pt>
                <c:pt idx="22534">
                  <c:v>7490.6400000259937</c:v>
                </c:pt>
                <c:pt idx="22535">
                  <c:v>7490.6600000259941</c:v>
                </c:pt>
                <c:pt idx="22536">
                  <c:v>7490.6800000259936</c:v>
                </c:pt>
                <c:pt idx="22537">
                  <c:v>7490.7000000259904</c:v>
                </c:pt>
                <c:pt idx="22538">
                  <c:v>7490.7200000259936</c:v>
                </c:pt>
                <c:pt idx="22539">
                  <c:v>7490.7400000259904</c:v>
                </c:pt>
                <c:pt idx="22540">
                  <c:v>7490.7600000259936</c:v>
                </c:pt>
                <c:pt idx="22541">
                  <c:v>7490.7800000259904</c:v>
                </c:pt>
                <c:pt idx="22542">
                  <c:v>7490.8000000259935</c:v>
                </c:pt>
                <c:pt idx="22543">
                  <c:v>7490.820000025994</c:v>
                </c:pt>
                <c:pt idx="22544">
                  <c:v>7490.8400000259935</c:v>
                </c:pt>
                <c:pt idx="22545">
                  <c:v>7490.8600000259939</c:v>
                </c:pt>
                <c:pt idx="22546">
                  <c:v>7490.8800000259935</c:v>
                </c:pt>
                <c:pt idx="22547">
                  <c:v>7490.9000000259903</c:v>
                </c:pt>
                <c:pt idx="22548">
                  <c:v>7490.9200000259934</c:v>
                </c:pt>
                <c:pt idx="22549">
                  <c:v>7490.9400000259902</c:v>
                </c:pt>
                <c:pt idx="22550">
                  <c:v>7490.9600000260007</c:v>
                </c:pt>
                <c:pt idx="22551">
                  <c:v>7490.9800000259993</c:v>
                </c:pt>
                <c:pt idx="22552">
                  <c:v>7491.0000000260006</c:v>
                </c:pt>
                <c:pt idx="22553">
                  <c:v>7491.0200000260002</c:v>
                </c:pt>
                <c:pt idx="22554">
                  <c:v>7491.0400000260006</c:v>
                </c:pt>
                <c:pt idx="22555">
                  <c:v>7491.0600000260001</c:v>
                </c:pt>
                <c:pt idx="22556">
                  <c:v>7491.0800000260006</c:v>
                </c:pt>
                <c:pt idx="22557">
                  <c:v>7491.1000000260001</c:v>
                </c:pt>
                <c:pt idx="22558">
                  <c:v>7491.1200000260014</c:v>
                </c:pt>
                <c:pt idx="22559">
                  <c:v>7491.1400000260001</c:v>
                </c:pt>
                <c:pt idx="22560">
                  <c:v>7491.1600000260014</c:v>
                </c:pt>
                <c:pt idx="22561">
                  <c:v>7491.180000026</c:v>
                </c:pt>
                <c:pt idx="22562">
                  <c:v>7491.2000000260005</c:v>
                </c:pt>
                <c:pt idx="22563">
                  <c:v>7491.220000026</c:v>
                </c:pt>
                <c:pt idx="22564">
                  <c:v>7491.2400000260004</c:v>
                </c:pt>
                <c:pt idx="22565">
                  <c:v>7491.2600000260009</c:v>
                </c:pt>
                <c:pt idx="22566">
                  <c:v>7491.2800000260004</c:v>
                </c:pt>
                <c:pt idx="22567">
                  <c:v>7491.3000000260008</c:v>
                </c:pt>
                <c:pt idx="22568">
                  <c:v>7491.3200000260003</c:v>
                </c:pt>
                <c:pt idx="22569">
                  <c:v>7491.3400000260008</c:v>
                </c:pt>
                <c:pt idx="22570">
                  <c:v>7491.3600000260003</c:v>
                </c:pt>
                <c:pt idx="22571">
                  <c:v>7491.3800000260007</c:v>
                </c:pt>
                <c:pt idx="22572">
                  <c:v>7491.4000000259994</c:v>
                </c:pt>
                <c:pt idx="22573">
                  <c:v>7491.4200000260098</c:v>
                </c:pt>
                <c:pt idx="22574">
                  <c:v>7491.4400000260075</c:v>
                </c:pt>
                <c:pt idx="22575">
                  <c:v>7491.4600000260098</c:v>
                </c:pt>
                <c:pt idx="22576">
                  <c:v>7491.4800000260075</c:v>
                </c:pt>
                <c:pt idx="22577">
                  <c:v>7491.5000000260097</c:v>
                </c:pt>
                <c:pt idx="22578">
                  <c:v>7491.5200000260102</c:v>
                </c:pt>
                <c:pt idx="22579">
                  <c:v>7491.5400000260097</c:v>
                </c:pt>
                <c:pt idx="22580">
                  <c:v>7491.5600000260101</c:v>
                </c:pt>
                <c:pt idx="22581">
                  <c:v>7491.5800000260097</c:v>
                </c:pt>
                <c:pt idx="22582">
                  <c:v>7491.6000000260101</c:v>
                </c:pt>
                <c:pt idx="22583">
                  <c:v>7491.6200000260114</c:v>
                </c:pt>
                <c:pt idx="22584">
                  <c:v>7491.6400000260101</c:v>
                </c:pt>
                <c:pt idx="22585">
                  <c:v>7491.6600000260114</c:v>
                </c:pt>
                <c:pt idx="22586">
                  <c:v>7491.68000002601</c:v>
                </c:pt>
                <c:pt idx="22587">
                  <c:v>7491.7000000260095</c:v>
                </c:pt>
                <c:pt idx="22588">
                  <c:v>7491.72000002601</c:v>
                </c:pt>
                <c:pt idx="22589">
                  <c:v>7491.7400000260095</c:v>
                </c:pt>
                <c:pt idx="22590">
                  <c:v>7491.7600000260099</c:v>
                </c:pt>
                <c:pt idx="22591">
                  <c:v>7491.7800000260095</c:v>
                </c:pt>
                <c:pt idx="22592">
                  <c:v>7491.8000000260099</c:v>
                </c:pt>
                <c:pt idx="22593">
                  <c:v>7491.8200000260103</c:v>
                </c:pt>
                <c:pt idx="22594">
                  <c:v>7491.8400000260099</c:v>
                </c:pt>
                <c:pt idx="22595">
                  <c:v>7491.8600000260103</c:v>
                </c:pt>
                <c:pt idx="22596">
                  <c:v>7491.8800000260198</c:v>
                </c:pt>
                <c:pt idx="22597">
                  <c:v>7491.9000000260185</c:v>
                </c:pt>
                <c:pt idx="22598">
                  <c:v>7491.9200000260198</c:v>
                </c:pt>
                <c:pt idx="22599">
                  <c:v>7491.9400000260175</c:v>
                </c:pt>
                <c:pt idx="22600">
                  <c:v>7491.9600000260198</c:v>
                </c:pt>
                <c:pt idx="22601">
                  <c:v>7491.9800000260175</c:v>
                </c:pt>
                <c:pt idx="22602">
                  <c:v>7492.0000000260197</c:v>
                </c:pt>
                <c:pt idx="22603">
                  <c:v>7492.0200000260202</c:v>
                </c:pt>
                <c:pt idx="22604">
                  <c:v>7492.0400000260197</c:v>
                </c:pt>
                <c:pt idx="22605">
                  <c:v>7492.0600000260201</c:v>
                </c:pt>
                <c:pt idx="22606">
                  <c:v>7492.0800000260197</c:v>
                </c:pt>
                <c:pt idx="22607">
                  <c:v>7492.1000000260201</c:v>
                </c:pt>
                <c:pt idx="22608">
                  <c:v>7492.1200000260214</c:v>
                </c:pt>
                <c:pt idx="22609">
                  <c:v>7492.1400000260201</c:v>
                </c:pt>
                <c:pt idx="22610">
                  <c:v>7492.1600000260214</c:v>
                </c:pt>
                <c:pt idx="22611">
                  <c:v>7492.18000002602</c:v>
                </c:pt>
                <c:pt idx="22612">
                  <c:v>7492.2000000260196</c:v>
                </c:pt>
                <c:pt idx="22613">
                  <c:v>7492.22000002602</c:v>
                </c:pt>
                <c:pt idx="22614">
                  <c:v>7492.2400000260195</c:v>
                </c:pt>
                <c:pt idx="22615">
                  <c:v>7492.26000002602</c:v>
                </c:pt>
                <c:pt idx="22616">
                  <c:v>7492.2800000260195</c:v>
                </c:pt>
                <c:pt idx="22617">
                  <c:v>7492.3000000260199</c:v>
                </c:pt>
                <c:pt idx="22618">
                  <c:v>7492.3200000260204</c:v>
                </c:pt>
                <c:pt idx="22619">
                  <c:v>7492.3400000260299</c:v>
                </c:pt>
                <c:pt idx="22620">
                  <c:v>7492.3600000260303</c:v>
                </c:pt>
                <c:pt idx="22621">
                  <c:v>7492.3800000260298</c:v>
                </c:pt>
                <c:pt idx="22622">
                  <c:v>7492.4000000260285</c:v>
                </c:pt>
                <c:pt idx="22623">
                  <c:v>7492.4200000260298</c:v>
                </c:pt>
                <c:pt idx="22624">
                  <c:v>7492.4400000260275</c:v>
                </c:pt>
                <c:pt idx="22625">
                  <c:v>7492.4600000260298</c:v>
                </c:pt>
                <c:pt idx="22626">
                  <c:v>7492.4800000260275</c:v>
                </c:pt>
                <c:pt idx="22627">
                  <c:v>7492.5000000260297</c:v>
                </c:pt>
                <c:pt idx="22628">
                  <c:v>7492.5200000260302</c:v>
                </c:pt>
                <c:pt idx="22629">
                  <c:v>7492.5400000260297</c:v>
                </c:pt>
                <c:pt idx="22630">
                  <c:v>7492.5600000260301</c:v>
                </c:pt>
                <c:pt idx="22631">
                  <c:v>7492.5800000260297</c:v>
                </c:pt>
                <c:pt idx="22632">
                  <c:v>7492.6000000260301</c:v>
                </c:pt>
                <c:pt idx="22633">
                  <c:v>7492.6200000260314</c:v>
                </c:pt>
                <c:pt idx="22634">
                  <c:v>7492.6400000260301</c:v>
                </c:pt>
                <c:pt idx="22635">
                  <c:v>7492.6600000260314</c:v>
                </c:pt>
                <c:pt idx="22636">
                  <c:v>7492.68000002603</c:v>
                </c:pt>
                <c:pt idx="22637">
                  <c:v>7492.7000000260296</c:v>
                </c:pt>
                <c:pt idx="22638">
                  <c:v>7492.72000002603</c:v>
                </c:pt>
                <c:pt idx="22639">
                  <c:v>7492.7400000260295</c:v>
                </c:pt>
                <c:pt idx="22640">
                  <c:v>7492.76000002603</c:v>
                </c:pt>
                <c:pt idx="22641">
                  <c:v>7492.7800000260295</c:v>
                </c:pt>
                <c:pt idx="22642">
                  <c:v>7492.8000000260399</c:v>
                </c:pt>
                <c:pt idx="22643">
                  <c:v>7492.8200000260404</c:v>
                </c:pt>
                <c:pt idx="22644">
                  <c:v>7492.8400000260399</c:v>
                </c:pt>
                <c:pt idx="22645">
                  <c:v>7492.8600000260403</c:v>
                </c:pt>
                <c:pt idx="22646">
                  <c:v>7492.8800000260399</c:v>
                </c:pt>
                <c:pt idx="22647">
                  <c:v>7492.9000000260385</c:v>
                </c:pt>
                <c:pt idx="22648">
                  <c:v>7492.9200000260398</c:v>
                </c:pt>
                <c:pt idx="22649">
                  <c:v>7492.9400000260375</c:v>
                </c:pt>
                <c:pt idx="22650">
                  <c:v>7492.9600000260398</c:v>
                </c:pt>
                <c:pt idx="22651">
                  <c:v>7492.9800000260375</c:v>
                </c:pt>
                <c:pt idx="22652">
                  <c:v>7493.0000000260397</c:v>
                </c:pt>
                <c:pt idx="22653">
                  <c:v>7493.0200000260402</c:v>
                </c:pt>
                <c:pt idx="22654">
                  <c:v>7493.0400000260397</c:v>
                </c:pt>
                <c:pt idx="22655">
                  <c:v>7493.0600000260401</c:v>
                </c:pt>
                <c:pt idx="22656">
                  <c:v>7493.0800000260397</c:v>
                </c:pt>
                <c:pt idx="22657">
                  <c:v>7493.1000000260401</c:v>
                </c:pt>
                <c:pt idx="22658">
                  <c:v>7493.1200000260424</c:v>
                </c:pt>
                <c:pt idx="22659">
                  <c:v>7493.1400000260401</c:v>
                </c:pt>
                <c:pt idx="22660">
                  <c:v>7493.1600000260414</c:v>
                </c:pt>
                <c:pt idx="22661">
                  <c:v>7493.18000002604</c:v>
                </c:pt>
                <c:pt idx="22662">
                  <c:v>7493.2000000260396</c:v>
                </c:pt>
                <c:pt idx="22663">
                  <c:v>7493.22000002604</c:v>
                </c:pt>
                <c:pt idx="22664">
                  <c:v>7493.2400000260395</c:v>
                </c:pt>
                <c:pt idx="22665">
                  <c:v>7493.26000002605</c:v>
                </c:pt>
                <c:pt idx="22666">
                  <c:v>7493.2800000260495</c:v>
                </c:pt>
                <c:pt idx="22667">
                  <c:v>7493.3000000260499</c:v>
                </c:pt>
                <c:pt idx="22668">
                  <c:v>7493.3200000260504</c:v>
                </c:pt>
                <c:pt idx="22669">
                  <c:v>7493.3400000260499</c:v>
                </c:pt>
                <c:pt idx="22670">
                  <c:v>7493.3600000260503</c:v>
                </c:pt>
                <c:pt idx="22671">
                  <c:v>7493.3800000260499</c:v>
                </c:pt>
                <c:pt idx="22672">
                  <c:v>7493.4000000260485</c:v>
                </c:pt>
                <c:pt idx="22673">
                  <c:v>7493.4200000260498</c:v>
                </c:pt>
                <c:pt idx="22674">
                  <c:v>7493.4400000260475</c:v>
                </c:pt>
                <c:pt idx="22675">
                  <c:v>7493.4600000260498</c:v>
                </c:pt>
                <c:pt idx="22676">
                  <c:v>7493.4800000260475</c:v>
                </c:pt>
                <c:pt idx="22677">
                  <c:v>7493.5000000260497</c:v>
                </c:pt>
                <c:pt idx="22678">
                  <c:v>7493.5200000260502</c:v>
                </c:pt>
                <c:pt idx="22679">
                  <c:v>7493.5400000260497</c:v>
                </c:pt>
                <c:pt idx="22680">
                  <c:v>7493.5600000260501</c:v>
                </c:pt>
                <c:pt idx="22681">
                  <c:v>7493.5800000260497</c:v>
                </c:pt>
                <c:pt idx="22682">
                  <c:v>7493.6000000260501</c:v>
                </c:pt>
                <c:pt idx="22683">
                  <c:v>7493.6200000260524</c:v>
                </c:pt>
                <c:pt idx="22684">
                  <c:v>7493.6400000260501</c:v>
                </c:pt>
                <c:pt idx="22685">
                  <c:v>7493.6600000260514</c:v>
                </c:pt>
                <c:pt idx="22686">
                  <c:v>7493.68000002605</c:v>
                </c:pt>
                <c:pt idx="22687">
                  <c:v>7493.7000000260596</c:v>
                </c:pt>
                <c:pt idx="22688">
                  <c:v>7493.72000002606</c:v>
                </c:pt>
                <c:pt idx="22689">
                  <c:v>7493.7400000260595</c:v>
                </c:pt>
                <c:pt idx="22690">
                  <c:v>7493.76000002606</c:v>
                </c:pt>
                <c:pt idx="22691">
                  <c:v>7493.7800000260595</c:v>
                </c:pt>
                <c:pt idx="22692">
                  <c:v>7493.8000000260599</c:v>
                </c:pt>
                <c:pt idx="22693">
                  <c:v>7493.8200000260604</c:v>
                </c:pt>
                <c:pt idx="22694">
                  <c:v>7493.8400000260599</c:v>
                </c:pt>
                <c:pt idx="22695">
                  <c:v>7493.8600000260603</c:v>
                </c:pt>
                <c:pt idx="22696">
                  <c:v>7493.8800000260599</c:v>
                </c:pt>
                <c:pt idx="22697">
                  <c:v>7493.9000000260585</c:v>
                </c:pt>
                <c:pt idx="22698">
                  <c:v>7493.9200000260598</c:v>
                </c:pt>
                <c:pt idx="22699">
                  <c:v>7493.9400000260575</c:v>
                </c:pt>
                <c:pt idx="22700">
                  <c:v>7493.9600000260598</c:v>
                </c:pt>
                <c:pt idx="22701">
                  <c:v>7493.9800000260575</c:v>
                </c:pt>
                <c:pt idx="22702">
                  <c:v>7494.0000000260598</c:v>
                </c:pt>
                <c:pt idx="22703">
                  <c:v>7494.0200000260602</c:v>
                </c:pt>
                <c:pt idx="22704">
                  <c:v>7494.0400000260597</c:v>
                </c:pt>
                <c:pt idx="22705">
                  <c:v>7494.0600000260602</c:v>
                </c:pt>
                <c:pt idx="22706">
                  <c:v>7494.0800000260597</c:v>
                </c:pt>
                <c:pt idx="22707">
                  <c:v>7494.1000000260601</c:v>
                </c:pt>
                <c:pt idx="22708">
                  <c:v>7494.1200000260724</c:v>
                </c:pt>
                <c:pt idx="22709">
                  <c:v>7494.1400000260601</c:v>
                </c:pt>
                <c:pt idx="22710">
                  <c:v>7494.1600000260714</c:v>
                </c:pt>
                <c:pt idx="22711">
                  <c:v>7494.18000002607</c:v>
                </c:pt>
                <c:pt idx="22712">
                  <c:v>7494.2000000260696</c:v>
                </c:pt>
                <c:pt idx="22713">
                  <c:v>7494.22000002607</c:v>
                </c:pt>
                <c:pt idx="22714">
                  <c:v>7494.2400000260695</c:v>
                </c:pt>
                <c:pt idx="22715">
                  <c:v>7494.26000002607</c:v>
                </c:pt>
                <c:pt idx="22716">
                  <c:v>7494.2800000260695</c:v>
                </c:pt>
                <c:pt idx="22717">
                  <c:v>7494.3000000260699</c:v>
                </c:pt>
                <c:pt idx="22718">
                  <c:v>7494.3200000260704</c:v>
                </c:pt>
                <c:pt idx="22719">
                  <c:v>7494.3400000260699</c:v>
                </c:pt>
                <c:pt idx="22720">
                  <c:v>7494.3600000260703</c:v>
                </c:pt>
                <c:pt idx="22721">
                  <c:v>7494.3800000260699</c:v>
                </c:pt>
                <c:pt idx="22722">
                  <c:v>7494.4000000260685</c:v>
                </c:pt>
                <c:pt idx="22723">
                  <c:v>7494.4200000260698</c:v>
                </c:pt>
                <c:pt idx="22724">
                  <c:v>7494.4400000260675</c:v>
                </c:pt>
                <c:pt idx="22725">
                  <c:v>7494.4600000260698</c:v>
                </c:pt>
                <c:pt idx="22726">
                  <c:v>7494.4800000260675</c:v>
                </c:pt>
                <c:pt idx="22727">
                  <c:v>7494.5000000260698</c:v>
                </c:pt>
                <c:pt idx="22728">
                  <c:v>7494.5200000260702</c:v>
                </c:pt>
                <c:pt idx="22729">
                  <c:v>7494.5400000260697</c:v>
                </c:pt>
                <c:pt idx="22730">
                  <c:v>7494.5600000260702</c:v>
                </c:pt>
                <c:pt idx="22731">
                  <c:v>7494.5800000260797</c:v>
                </c:pt>
                <c:pt idx="22732">
                  <c:v>7494.6000000260701</c:v>
                </c:pt>
                <c:pt idx="22733">
                  <c:v>7494.6200000260824</c:v>
                </c:pt>
                <c:pt idx="22734">
                  <c:v>7494.6400000260801</c:v>
                </c:pt>
                <c:pt idx="22735">
                  <c:v>7494.6600000260814</c:v>
                </c:pt>
                <c:pt idx="22736">
                  <c:v>7494.6800000260801</c:v>
                </c:pt>
                <c:pt idx="22737">
                  <c:v>7494.7000000260796</c:v>
                </c:pt>
                <c:pt idx="22738">
                  <c:v>7494.72000002608</c:v>
                </c:pt>
                <c:pt idx="22739">
                  <c:v>7494.7400000260805</c:v>
                </c:pt>
                <c:pt idx="22740">
                  <c:v>7494.76000002608</c:v>
                </c:pt>
                <c:pt idx="22741">
                  <c:v>7494.7800000260795</c:v>
                </c:pt>
                <c:pt idx="22742">
                  <c:v>7494.8000000260799</c:v>
                </c:pt>
                <c:pt idx="22743">
                  <c:v>7494.8200000260804</c:v>
                </c:pt>
                <c:pt idx="22744">
                  <c:v>7494.8400000260799</c:v>
                </c:pt>
                <c:pt idx="22745">
                  <c:v>7494.8600000260803</c:v>
                </c:pt>
                <c:pt idx="22746">
                  <c:v>7494.8800000260799</c:v>
                </c:pt>
                <c:pt idx="22747">
                  <c:v>7494.9000000260785</c:v>
                </c:pt>
                <c:pt idx="22748">
                  <c:v>7494.9200000260798</c:v>
                </c:pt>
                <c:pt idx="22749">
                  <c:v>7494.9400000260785</c:v>
                </c:pt>
                <c:pt idx="22750">
                  <c:v>7494.9600000260798</c:v>
                </c:pt>
                <c:pt idx="22751">
                  <c:v>7494.9800000260775</c:v>
                </c:pt>
                <c:pt idx="22752">
                  <c:v>7495.0000000260798</c:v>
                </c:pt>
                <c:pt idx="22753">
                  <c:v>7495.0200000260802</c:v>
                </c:pt>
                <c:pt idx="22754">
                  <c:v>7495.0400000260797</c:v>
                </c:pt>
                <c:pt idx="22755">
                  <c:v>7495.0600000260802</c:v>
                </c:pt>
                <c:pt idx="22756">
                  <c:v>7495.0800000260797</c:v>
                </c:pt>
                <c:pt idx="22757">
                  <c:v>7495.1000000260901</c:v>
                </c:pt>
                <c:pt idx="22758">
                  <c:v>7495.1200000260924</c:v>
                </c:pt>
                <c:pt idx="22759">
                  <c:v>7495.1400000260901</c:v>
                </c:pt>
                <c:pt idx="22760">
                  <c:v>7495.1600000260914</c:v>
                </c:pt>
                <c:pt idx="22761">
                  <c:v>7495.1800000260901</c:v>
                </c:pt>
                <c:pt idx="22762">
                  <c:v>7495.2000000260896</c:v>
                </c:pt>
                <c:pt idx="22763">
                  <c:v>7495.22000002609</c:v>
                </c:pt>
                <c:pt idx="22764">
                  <c:v>7495.2400000260895</c:v>
                </c:pt>
                <c:pt idx="22765">
                  <c:v>7495.26000002609</c:v>
                </c:pt>
                <c:pt idx="22766">
                  <c:v>7495.2800000260895</c:v>
                </c:pt>
                <c:pt idx="22767">
                  <c:v>7495.3000000260899</c:v>
                </c:pt>
                <c:pt idx="22768">
                  <c:v>7495.3200000260904</c:v>
                </c:pt>
                <c:pt idx="22769">
                  <c:v>7495.3400000260899</c:v>
                </c:pt>
                <c:pt idx="22770">
                  <c:v>7495.3600000260903</c:v>
                </c:pt>
                <c:pt idx="22771">
                  <c:v>7495.3800000260899</c:v>
                </c:pt>
                <c:pt idx="22772">
                  <c:v>7495.4000000260885</c:v>
                </c:pt>
                <c:pt idx="22773">
                  <c:v>7495.4200000260898</c:v>
                </c:pt>
                <c:pt idx="22774">
                  <c:v>7495.4400000260885</c:v>
                </c:pt>
                <c:pt idx="22775">
                  <c:v>7495.4600000260898</c:v>
                </c:pt>
                <c:pt idx="22776">
                  <c:v>7495.4800000260875</c:v>
                </c:pt>
                <c:pt idx="22777">
                  <c:v>7495.5000000260898</c:v>
                </c:pt>
                <c:pt idx="22778">
                  <c:v>7495.5200000260902</c:v>
                </c:pt>
                <c:pt idx="22779">
                  <c:v>7495.5400000260897</c:v>
                </c:pt>
                <c:pt idx="22780">
                  <c:v>7495.5600000261002</c:v>
                </c:pt>
                <c:pt idx="22781">
                  <c:v>7495.5800000260997</c:v>
                </c:pt>
                <c:pt idx="22782">
                  <c:v>7495.6000000261001</c:v>
                </c:pt>
                <c:pt idx="22783">
                  <c:v>7495.6200000261024</c:v>
                </c:pt>
                <c:pt idx="22784">
                  <c:v>7495.6400000261001</c:v>
                </c:pt>
                <c:pt idx="22785">
                  <c:v>7495.6600000261014</c:v>
                </c:pt>
                <c:pt idx="22786">
                  <c:v>7495.6800000261001</c:v>
                </c:pt>
                <c:pt idx="22787">
                  <c:v>7495.7000000260996</c:v>
                </c:pt>
                <c:pt idx="22788">
                  <c:v>7495.7200000261</c:v>
                </c:pt>
                <c:pt idx="22789">
                  <c:v>7495.7400000260996</c:v>
                </c:pt>
                <c:pt idx="22790">
                  <c:v>7495.7600000261</c:v>
                </c:pt>
                <c:pt idx="22791">
                  <c:v>7495.7800000260995</c:v>
                </c:pt>
                <c:pt idx="22792">
                  <c:v>7495.8000000261</c:v>
                </c:pt>
                <c:pt idx="22793">
                  <c:v>7495.8200000261004</c:v>
                </c:pt>
                <c:pt idx="22794">
                  <c:v>7495.8400000260999</c:v>
                </c:pt>
                <c:pt idx="22795">
                  <c:v>7495.8600000261004</c:v>
                </c:pt>
                <c:pt idx="22796">
                  <c:v>7495.8800000260999</c:v>
                </c:pt>
                <c:pt idx="22797">
                  <c:v>7495.9000000260985</c:v>
                </c:pt>
                <c:pt idx="22798">
                  <c:v>7495.9200000260998</c:v>
                </c:pt>
                <c:pt idx="22799">
                  <c:v>7495.9400000260985</c:v>
                </c:pt>
                <c:pt idx="22800">
                  <c:v>7495.9600000260998</c:v>
                </c:pt>
                <c:pt idx="22801">
                  <c:v>7495.9800000260975</c:v>
                </c:pt>
                <c:pt idx="22802">
                  <c:v>7496.0000000261098</c:v>
                </c:pt>
                <c:pt idx="22803">
                  <c:v>7496.0200000261102</c:v>
                </c:pt>
                <c:pt idx="22804">
                  <c:v>7496.0400000261097</c:v>
                </c:pt>
                <c:pt idx="22805">
                  <c:v>7496.0600000261102</c:v>
                </c:pt>
                <c:pt idx="22806">
                  <c:v>7496.0800000261097</c:v>
                </c:pt>
                <c:pt idx="22807">
                  <c:v>7496.1000000261101</c:v>
                </c:pt>
                <c:pt idx="22808">
                  <c:v>7496.1200000261124</c:v>
                </c:pt>
                <c:pt idx="22809">
                  <c:v>7496.1400000261101</c:v>
                </c:pt>
                <c:pt idx="22810">
                  <c:v>7496.1600000261114</c:v>
                </c:pt>
                <c:pt idx="22811">
                  <c:v>7496.1800000261101</c:v>
                </c:pt>
                <c:pt idx="22812">
                  <c:v>7496.2000000261096</c:v>
                </c:pt>
                <c:pt idx="22813">
                  <c:v>7496.22000002611</c:v>
                </c:pt>
                <c:pt idx="22814">
                  <c:v>7496.2400000261096</c:v>
                </c:pt>
                <c:pt idx="22815">
                  <c:v>7496.26000002611</c:v>
                </c:pt>
                <c:pt idx="22816">
                  <c:v>7496.2800000261095</c:v>
                </c:pt>
                <c:pt idx="22817">
                  <c:v>7496.30000002611</c:v>
                </c:pt>
                <c:pt idx="22818">
                  <c:v>7496.3200000261104</c:v>
                </c:pt>
                <c:pt idx="22819">
                  <c:v>7496.3400000261099</c:v>
                </c:pt>
                <c:pt idx="22820">
                  <c:v>7496.3600000261104</c:v>
                </c:pt>
                <c:pt idx="22821">
                  <c:v>7496.3800000261099</c:v>
                </c:pt>
                <c:pt idx="22822">
                  <c:v>7496.4000000261085</c:v>
                </c:pt>
                <c:pt idx="22823">
                  <c:v>7496.4200000261098</c:v>
                </c:pt>
                <c:pt idx="22824">
                  <c:v>7496.4400000261085</c:v>
                </c:pt>
                <c:pt idx="22825">
                  <c:v>7496.4600000261198</c:v>
                </c:pt>
                <c:pt idx="22826">
                  <c:v>7496.4800000261175</c:v>
                </c:pt>
                <c:pt idx="22827">
                  <c:v>7496.5000000261198</c:v>
                </c:pt>
                <c:pt idx="22828">
                  <c:v>7496.5200000261202</c:v>
                </c:pt>
                <c:pt idx="22829">
                  <c:v>7496.5400000261197</c:v>
                </c:pt>
                <c:pt idx="22830">
                  <c:v>7496.5600000261202</c:v>
                </c:pt>
                <c:pt idx="22831">
                  <c:v>7496.5800000261197</c:v>
                </c:pt>
                <c:pt idx="22832">
                  <c:v>7496.6000000261201</c:v>
                </c:pt>
                <c:pt idx="22833">
                  <c:v>7496.6200000261224</c:v>
                </c:pt>
                <c:pt idx="22834">
                  <c:v>7496.6400000261201</c:v>
                </c:pt>
                <c:pt idx="22835">
                  <c:v>7496.6600000261224</c:v>
                </c:pt>
                <c:pt idx="22836">
                  <c:v>7496.6800000261201</c:v>
                </c:pt>
                <c:pt idx="22837">
                  <c:v>7496.7000000261196</c:v>
                </c:pt>
                <c:pt idx="22838">
                  <c:v>7496.72000002612</c:v>
                </c:pt>
                <c:pt idx="22839">
                  <c:v>7496.7400000261196</c:v>
                </c:pt>
                <c:pt idx="22840">
                  <c:v>7496.76000002612</c:v>
                </c:pt>
                <c:pt idx="22841">
                  <c:v>7496.7800000261195</c:v>
                </c:pt>
                <c:pt idx="22842">
                  <c:v>7496.80000002612</c:v>
                </c:pt>
                <c:pt idx="22843">
                  <c:v>7496.8200000261204</c:v>
                </c:pt>
                <c:pt idx="22844">
                  <c:v>7496.8400000261199</c:v>
                </c:pt>
                <c:pt idx="22845">
                  <c:v>7496.8600000261204</c:v>
                </c:pt>
                <c:pt idx="22846">
                  <c:v>7496.8800000261199</c:v>
                </c:pt>
                <c:pt idx="22847">
                  <c:v>7496.9000000261185</c:v>
                </c:pt>
                <c:pt idx="22848">
                  <c:v>7496.9200000261299</c:v>
                </c:pt>
                <c:pt idx="22849">
                  <c:v>7496.9400000261285</c:v>
                </c:pt>
                <c:pt idx="22850">
                  <c:v>7496.9600000261298</c:v>
                </c:pt>
                <c:pt idx="22851">
                  <c:v>7496.9800000261275</c:v>
                </c:pt>
                <c:pt idx="22852">
                  <c:v>7497.0000000261298</c:v>
                </c:pt>
                <c:pt idx="22853">
                  <c:v>7497.0200000261302</c:v>
                </c:pt>
                <c:pt idx="22854">
                  <c:v>7497.0400000261297</c:v>
                </c:pt>
                <c:pt idx="22855">
                  <c:v>7497.0600000261302</c:v>
                </c:pt>
                <c:pt idx="22856">
                  <c:v>7497.0800000261297</c:v>
                </c:pt>
                <c:pt idx="22857">
                  <c:v>7497.1000000261301</c:v>
                </c:pt>
                <c:pt idx="22858">
                  <c:v>7497.1200000261324</c:v>
                </c:pt>
                <c:pt idx="22859">
                  <c:v>7497.1400000261301</c:v>
                </c:pt>
                <c:pt idx="22860">
                  <c:v>7497.1600000261324</c:v>
                </c:pt>
                <c:pt idx="22861">
                  <c:v>7497.1800000261301</c:v>
                </c:pt>
                <c:pt idx="22862">
                  <c:v>7497.2000000261296</c:v>
                </c:pt>
                <c:pt idx="22863">
                  <c:v>7497.22000002613</c:v>
                </c:pt>
                <c:pt idx="22864">
                  <c:v>7497.2400000261296</c:v>
                </c:pt>
                <c:pt idx="22865">
                  <c:v>7497.26000002613</c:v>
                </c:pt>
                <c:pt idx="22866">
                  <c:v>7497.2800000261295</c:v>
                </c:pt>
                <c:pt idx="22867">
                  <c:v>7497.30000002613</c:v>
                </c:pt>
                <c:pt idx="22868">
                  <c:v>7497.3200000261304</c:v>
                </c:pt>
                <c:pt idx="22869">
                  <c:v>7497.3400000261299</c:v>
                </c:pt>
                <c:pt idx="22870">
                  <c:v>7497.3600000261304</c:v>
                </c:pt>
                <c:pt idx="22871">
                  <c:v>7497.3800000261399</c:v>
                </c:pt>
                <c:pt idx="22872">
                  <c:v>7497.4000000261385</c:v>
                </c:pt>
                <c:pt idx="22873">
                  <c:v>7497.4200000261399</c:v>
                </c:pt>
                <c:pt idx="22874">
                  <c:v>7497.4400000261385</c:v>
                </c:pt>
                <c:pt idx="22875">
                  <c:v>7497.4600000261398</c:v>
                </c:pt>
                <c:pt idx="22876">
                  <c:v>7497.4800000261375</c:v>
                </c:pt>
                <c:pt idx="22877">
                  <c:v>7497.5000000261398</c:v>
                </c:pt>
                <c:pt idx="22878">
                  <c:v>7497.5200000261402</c:v>
                </c:pt>
                <c:pt idx="22879">
                  <c:v>7497.5400000261398</c:v>
                </c:pt>
                <c:pt idx="22880">
                  <c:v>7497.5600000261402</c:v>
                </c:pt>
                <c:pt idx="22881">
                  <c:v>7497.5800000261397</c:v>
                </c:pt>
                <c:pt idx="22882">
                  <c:v>7497.6000000261402</c:v>
                </c:pt>
                <c:pt idx="22883">
                  <c:v>7497.6200000261424</c:v>
                </c:pt>
                <c:pt idx="22884">
                  <c:v>7497.6400000261401</c:v>
                </c:pt>
                <c:pt idx="22885">
                  <c:v>7497.6600000261424</c:v>
                </c:pt>
                <c:pt idx="22886">
                  <c:v>7497.6800000261401</c:v>
                </c:pt>
                <c:pt idx="22887">
                  <c:v>7497.7000000261396</c:v>
                </c:pt>
                <c:pt idx="22888">
                  <c:v>7497.72000002614</c:v>
                </c:pt>
                <c:pt idx="22889">
                  <c:v>7497.7400000261396</c:v>
                </c:pt>
                <c:pt idx="22890">
                  <c:v>7497.76000002614</c:v>
                </c:pt>
                <c:pt idx="22891">
                  <c:v>7497.7800000261395</c:v>
                </c:pt>
                <c:pt idx="22892">
                  <c:v>7497.80000002614</c:v>
                </c:pt>
                <c:pt idx="22893">
                  <c:v>7497.8200000261404</c:v>
                </c:pt>
                <c:pt idx="22894">
                  <c:v>7497.8400000261499</c:v>
                </c:pt>
                <c:pt idx="22895">
                  <c:v>7497.8600000261504</c:v>
                </c:pt>
                <c:pt idx="22896">
                  <c:v>7497.8800000261499</c:v>
                </c:pt>
                <c:pt idx="22897">
                  <c:v>7497.9000000261485</c:v>
                </c:pt>
                <c:pt idx="22898">
                  <c:v>7497.9200000261499</c:v>
                </c:pt>
                <c:pt idx="22899">
                  <c:v>7497.9400000261485</c:v>
                </c:pt>
                <c:pt idx="22900">
                  <c:v>7497.9600000261498</c:v>
                </c:pt>
                <c:pt idx="22901">
                  <c:v>7497.9800000261475</c:v>
                </c:pt>
                <c:pt idx="22902">
                  <c:v>7498.0000000261498</c:v>
                </c:pt>
                <c:pt idx="22903">
                  <c:v>7498.0200000261502</c:v>
                </c:pt>
                <c:pt idx="22904">
                  <c:v>7498.0400000261498</c:v>
                </c:pt>
                <c:pt idx="22905">
                  <c:v>7498.0600000261502</c:v>
                </c:pt>
                <c:pt idx="22906">
                  <c:v>7498.0800000261497</c:v>
                </c:pt>
                <c:pt idx="22907">
                  <c:v>7498.1000000261502</c:v>
                </c:pt>
                <c:pt idx="22908">
                  <c:v>7498.1200000261524</c:v>
                </c:pt>
                <c:pt idx="22909">
                  <c:v>7498.1400000261501</c:v>
                </c:pt>
                <c:pt idx="22910">
                  <c:v>7498.1600000261524</c:v>
                </c:pt>
                <c:pt idx="22911">
                  <c:v>7498.1800000261501</c:v>
                </c:pt>
                <c:pt idx="22912">
                  <c:v>7498.2000000261496</c:v>
                </c:pt>
                <c:pt idx="22913">
                  <c:v>7498.22000002615</c:v>
                </c:pt>
                <c:pt idx="22914">
                  <c:v>7498.2400000261496</c:v>
                </c:pt>
                <c:pt idx="22915">
                  <c:v>7498.26000002615</c:v>
                </c:pt>
                <c:pt idx="22916">
                  <c:v>7498.2800000261495</c:v>
                </c:pt>
                <c:pt idx="22917">
                  <c:v>7498.30000002616</c:v>
                </c:pt>
                <c:pt idx="22918">
                  <c:v>7498.3200000261604</c:v>
                </c:pt>
                <c:pt idx="22919">
                  <c:v>7498.3400000261599</c:v>
                </c:pt>
                <c:pt idx="22920">
                  <c:v>7498.3600000261604</c:v>
                </c:pt>
                <c:pt idx="22921">
                  <c:v>7498.3800000261599</c:v>
                </c:pt>
                <c:pt idx="22922">
                  <c:v>7498.4000000261585</c:v>
                </c:pt>
                <c:pt idx="22923">
                  <c:v>7498.4200000261599</c:v>
                </c:pt>
                <c:pt idx="22924">
                  <c:v>7498.4400000261585</c:v>
                </c:pt>
                <c:pt idx="22925">
                  <c:v>7498.4600000261598</c:v>
                </c:pt>
                <c:pt idx="22926">
                  <c:v>7498.4800000261585</c:v>
                </c:pt>
                <c:pt idx="22927">
                  <c:v>7498.5000000261598</c:v>
                </c:pt>
                <c:pt idx="22928">
                  <c:v>7498.5200000261602</c:v>
                </c:pt>
                <c:pt idx="22929">
                  <c:v>7498.5400000261598</c:v>
                </c:pt>
                <c:pt idx="22930">
                  <c:v>7498.5600000261602</c:v>
                </c:pt>
                <c:pt idx="22931">
                  <c:v>7498.5800000261597</c:v>
                </c:pt>
                <c:pt idx="22932">
                  <c:v>7498.6000000261602</c:v>
                </c:pt>
                <c:pt idx="22933">
                  <c:v>7498.6200000261624</c:v>
                </c:pt>
                <c:pt idx="22934">
                  <c:v>7498.6400000261601</c:v>
                </c:pt>
                <c:pt idx="22935">
                  <c:v>7498.6600000261624</c:v>
                </c:pt>
                <c:pt idx="22936">
                  <c:v>7498.6800000261601</c:v>
                </c:pt>
                <c:pt idx="22937">
                  <c:v>7498.7000000261596</c:v>
                </c:pt>
                <c:pt idx="22938">
                  <c:v>7498.7200000261601</c:v>
                </c:pt>
                <c:pt idx="22939">
                  <c:v>7498.7400000261696</c:v>
                </c:pt>
                <c:pt idx="22940">
                  <c:v>7498.76000002617</c:v>
                </c:pt>
                <c:pt idx="22941">
                  <c:v>7498.7800000261695</c:v>
                </c:pt>
                <c:pt idx="22942">
                  <c:v>7498.80000002617</c:v>
                </c:pt>
                <c:pt idx="22943">
                  <c:v>7498.8200000261704</c:v>
                </c:pt>
                <c:pt idx="22944">
                  <c:v>7498.8400000261699</c:v>
                </c:pt>
                <c:pt idx="22945">
                  <c:v>7498.8600000261704</c:v>
                </c:pt>
                <c:pt idx="22946">
                  <c:v>7498.8800000261699</c:v>
                </c:pt>
                <c:pt idx="22947">
                  <c:v>7498.9000000261685</c:v>
                </c:pt>
                <c:pt idx="22948">
                  <c:v>7498.9200000261699</c:v>
                </c:pt>
                <c:pt idx="22949">
                  <c:v>7498.9400000261685</c:v>
                </c:pt>
                <c:pt idx="22950">
                  <c:v>7498.9600000261698</c:v>
                </c:pt>
                <c:pt idx="22951">
                  <c:v>7498.9800000261685</c:v>
                </c:pt>
                <c:pt idx="22952">
                  <c:v>7499.0000000261698</c:v>
                </c:pt>
                <c:pt idx="22953">
                  <c:v>7499.0200000261702</c:v>
                </c:pt>
                <c:pt idx="22954">
                  <c:v>7499.0400000261698</c:v>
                </c:pt>
                <c:pt idx="22955">
                  <c:v>7499.0600000261702</c:v>
                </c:pt>
                <c:pt idx="22956">
                  <c:v>7499.0800000261697</c:v>
                </c:pt>
                <c:pt idx="22957">
                  <c:v>7499.1000000261702</c:v>
                </c:pt>
                <c:pt idx="22958">
                  <c:v>7499.1200000261724</c:v>
                </c:pt>
                <c:pt idx="22959">
                  <c:v>7499.1400000261701</c:v>
                </c:pt>
                <c:pt idx="22960">
                  <c:v>7499.1600000261824</c:v>
                </c:pt>
                <c:pt idx="22961">
                  <c:v>7499.1800000261701</c:v>
                </c:pt>
                <c:pt idx="22962">
                  <c:v>7499.2000000261796</c:v>
                </c:pt>
                <c:pt idx="22963">
                  <c:v>7499.2200000261801</c:v>
                </c:pt>
                <c:pt idx="22964">
                  <c:v>7499.2400000261796</c:v>
                </c:pt>
                <c:pt idx="22965">
                  <c:v>7499.26000002618</c:v>
                </c:pt>
                <c:pt idx="22966">
                  <c:v>7499.2800000261796</c:v>
                </c:pt>
                <c:pt idx="22967">
                  <c:v>7499.30000002618</c:v>
                </c:pt>
                <c:pt idx="22968">
                  <c:v>7499.3200000261804</c:v>
                </c:pt>
                <c:pt idx="22969">
                  <c:v>7499.34000002618</c:v>
                </c:pt>
                <c:pt idx="22970">
                  <c:v>7499.3600000261804</c:v>
                </c:pt>
                <c:pt idx="22971">
                  <c:v>7499.3800000261799</c:v>
                </c:pt>
                <c:pt idx="22972">
                  <c:v>7499.4000000261785</c:v>
                </c:pt>
                <c:pt idx="22973">
                  <c:v>7499.4200000261799</c:v>
                </c:pt>
                <c:pt idx="22974">
                  <c:v>7499.4400000261785</c:v>
                </c:pt>
                <c:pt idx="22975">
                  <c:v>7499.4600000261798</c:v>
                </c:pt>
                <c:pt idx="22976">
                  <c:v>7499.4800000261785</c:v>
                </c:pt>
                <c:pt idx="22977">
                  <c:v>7499.5000000261798</c:v>
                </c:pt>
                <c:pt idx="22978">
                  <c:v>7499.5200000261802</c:v>
                </c:pt>
                <c:pt idx="22979">
                  <c:v>7499.5400000261798</c:v>
                </c:pt>
                <c:pt idx="22980">
                  <c:v>7499.5600000261802</c:v>
                </c:pt>
                <c:pt idx="22981">
                  <c:v>7499.5800000261797</c:v>
                </c:pt>
                <c:pt idx="22982">
                  <c:v>7499.6000000261802</c:v>
                </c:pt>
                <c:pt idx="22983">
                  <c:v>7499.6200000261924</c:v>
                </c:pt>
                <c:pt idx="22984">
                  <c:v>7499.6400000261801</c:v>
                </c:pt>
                <c:pt idx="22985">
                  <c:v>7499.6600000261824</c:v>
                </c:pt>
                <c:pt idx="22986">
                  <c:v>7499.6800000261901</c:v>
                </c:pt>
                <c:pt idx="22987">
                  <c:v>7499.7000000261896</c:v>
                </c:pt>
                <c:pt idx="22988">
                  <c:v>7499.7200000261901</c:v>
                </c:pt>
                <c:pt idx="22989">
                  <c:v>7499.7400000261896</c:v>
                </c:pt>
                <c:pt idx="22990">
                  <c:v>7499.76000002619</c:v>
                </c:pt>
                <c:pt idx="22991">
                  <c:v>7499.7800000261896</c:v>
                </c:pt>
                <c:pt idx="22992">
                  <c:v>7499.80000002619</c:v>
                </c:pt>
                <c:pt idx="22993">
                  <c:v>7499.8200000261904</c:v>
                </c:pt>
                <c:pt idx="22994">
                  <c:v>7499.84000002619</c:v>
                </c:pt>
                <c:pt idx="22995">
                  <c:v>7499.8600000261904</c:v>
                </c:pt>
                <c:pt idx="22996">
                  <c:v>7499.8800000261899</c:v>
                </c:pt>
                <c:pt idx="22997">
                  <c:v>7499.9000000261885</c:v>
                </c:pt>
                <c:pt idx="22998">
                  <c:v>7499.9200000261899</c:v>
                </c:pt>
                <c:pt idx="22999">
                  <c:v>7499.9400000261885</c:v>
                </c:pt>
                <c:pt idx="23000">
                  <c:v>7499.9600000261898</c:v>
                </c:pt>
                <c:pt idx="23001">
                  <c:v>7499.9800000261885</c:v>
                </c:pt>
                <c:pt idx="23002">
                  <c:v>7500.0000000261898</c:v>
                </c:pt>
                <c:pt idx="23003">
                  <c:v>7500.0200000261902</c:v>
                </c:pt>
                <c:pt idx="23004">
                  <c:v>7500.0400000261898</c:v>
                </c:pt>
                <c:pt idx="23005">
                  <c:v>7500.0600000261902</c:v>
                </c:pt>
                <c:pt idx="23006">
                  <c:v>7500.0800000261897</c:v>
                </c:pt>
                <c:pt idx="23007">
                  <c:v>7500.1000000261902</c:v>
                </c:pt>
                <c:pt idx="23008">
                  <c:v>7500.1200000261924</c:v>
                </c:pt>
                <c:pt idx="23009">
                  <c:v>7500.1400000262001</c:v>
                </c:pt>
                <c:pt idx="23010">
                  <c:v>7500.1600000262024</c:v>
                </c:pt>
                <c:pt idx="23011">
                  <c:v>7500.1800000262001</c:v>
                </c:pt>
                <c:pt idx="23012">
                  <c:v>7500.2000000261996</c:v>
                </c:pt>
                <c:pt idx="23013">
                  <c:v>7500.2200000262001</c:v>
                </c:pt>
                <c:pt idx="23014">
                  <c:v>7500.2400000261996</c:v>
                </c:pt>
                <c:pt idx="23015">
                  <c:v>7500.2600000262</c:v>
                </c:pt>
                <c:pt idx="23016">
                  <c:v>7500.2800000261996</c:v>
                </c:pt>
                <c:pt idx="23017">
                  <c:v>7500.3000000262</c:v>
                </c:pt>
                <c:pt idx="23018">
                  <c:v>7500.3200000262004</c:v>
                </c:pt>
                <c:pt idx="23019">
                  <c:v>7500.3400000262</c:v>
                </c:pt>
                <c:pt idx="23020">
                  <c:v>7500.3600000262004</c:v>
                </c:pt>
                <c:pt idx="23021">
                  <c:v>7500.3800000261999</c:v>
                </c:pt>
                <c:pt idx="23022">
                  <c:v>7500.4000000261995</c:v>
                </c:pt>
                <c:pt idx="23023">
                  <c:v>7500.4200000261999</c:v>
                </c:pt>
                <c:pt idx="23024">
                  <c:v>7500.4400000261985</c:v>
                </c:pt>
                <c:pt idx="23025">
                  <c:v>7500.4600000261999</c:v>
                </c:pt>
                <c:pt idx="23026">
                  <c:v>7500.4800000261985</c:v>
                </c:pt>
                <c:pt idx="23027">
                  <c:v>7500.5000000261998</c:v>
                </c:pt>
                <c:pt idx="23028">
                  <c:v>7500.5200000262003</c:v>
                </c:pt>
                <c:pt idx="23029">
                  <c:v>7500.5400000261998</c:v>
                </c:pt>
                <c:pt idx="23030">
                  <c:v>7500.5600000262002</c:v>
                </c:pt>
                <c:pt idx="23031">
                  <c:v>7500.5800000262097</c:v>
                </c:pt>
                <c:pt idx="23032">
                  <c:v>7500.6000000262102</c:v>
                </c:pt>
                <c:pt idx="23033">
                  <c:v>7500.6200000262124</c:v>
                </c:pt>
                <c:pt idx="23034">
                  <c:v>7500.6400000262101</c:v>
                </c:pt>
                <c:pt idx="23035">
                  <c:v>7500.6600000262124</c:v>
                </c:pt>
                <c:pt idx="23036">
                  <c:v>7500.6800000262101</c:v>
                </c:pt>
                <c:pt idx="23037">
                  <c:v>7500.7000000262096</c:v>
                </c:pt>
                <c:pt idx="23038">
                  <c:v>7500.7200000262101</c:v>
                </c:pt>
                <c:pt idx="23039">
                  <c:v>7500.7400000262096</c:v>
                </c:pt>
                <c:pt idx="23040">
                  <c:v>7500.76000002621</c:v>
                </c:pt>
                <c:pt idx="23041">
                  <c:v>7500.7800000262096</c:v>
                </c:pt>
                <c:pt idx="23042">
                  <c:v>7500.80000002621</c:v>
                </c:pt>
                <c:pt idx="23043">
                  <c:v>7500.8200000262104</c:v>
                </c:pt>
                <c:pt idx="23044">
                  <c:v>7500.84000002621</c:v>
                </c:pt>
                <c:pt idx="23045">
                  <c:v>7500.8600000262104</c:v>
                </c:pt>
                <c:pt idx="23046">
                  <c:v>7500.8800000262099</c:v>
                </c:pt>
                <c:pt idx="23047">
                  <c:v>7500.9000000262095</c:v>
                </c:pt>
                <c:pt idx="23048">
                  <c:v>7500.9200000262099</c:v>
                </c:pt>
                <c:pt idx="23049">
                  <c:v>7500.9400000262085</c:v>
                </c:pt>
                <c:pt idx="23050">
                  <c:v>7500.9600000262099</c:v>
                </c:pt>
                <c:pt idx="23051">
                  <c:v>7500.9800000262085</c:v>
                </c:pt>
                <c:pt idx="23052">
                  <c:v>7501.0000000262098</c:v>
                </c:pt>
                <c:pt idx="23053">
                  <c:v>7501.0200000262103</c:v>
                </c:pt>
                <c:pt idx="23054">
                  <c:v>7501.0400000262198</c:v>
                </c:pt>
                <c:pt idx="23055">
                  <c:v>7501.0600000262202</c:v>
                </c:pt>
                <c:pt idx="23056">
                  <c:v>7501.0800000262197</c:v>
                </c:pt>
                <c:pt idx="23057">
                  <c:v>7501.1000000262202</c:v>
                </c:pt>
                <c:pt idx="23058">
                  <c:v>7501.1200000262224</c:v>
                </c:pt>
                <c:pt idx="23059">
                  <c:v>7501.1400000262202</c:v>
                </c:pt>
                <c:pt idx="23060">
                  <c:v>7501.1600000262224</c:v>
                </c:pt>
                <c:pt idx="23061">
                  <c:v>7501.1800000262201</c:v>
                </c:pt>
                <c:pt idx="23062">
                  <c:v>7501.2000000262196</c:v>
                </c:pt>
                <c:pt idx="23063">
                  <c:v>7501.2200000262201</c:v>
                </c:pt>
                <c:pt idx="23064">
                  <c:v>7501.2400000262196</c:v>
                </c:pt>
                <c:pt idx="23065">
                  <c:v>7501.26000002622</c:v>
                </c:pt>
                <c:pt idx="23066">
                  <c:v>7501.2800000262196</c:v>
                </c:pt>
                <c:pt idx="23067">
                  <c:v>7501.30000002622</c:v>
                </c:pt>
                <c:pt idx="23068">
                  <c:v>7501.3200000262204</c:v>
                </c:pt>
                <c:pt idx="23069">
                  <c:v>7501.34000002622</c:v>
                </c:pt>
                <c:pt idx="23070">
                  <c:v>7501.3600000262204</c:v>
                </c:pt>
                <c:pt idx="23071">
                  <c:v>7501.3800000262199</c:v>
                </c:pt>
                <c:pt idx="23072">
                  <c:v>7501.4000000262195</c:v>
                </c:pt>
                <c:pt idx="23073">
                  <c:v>7501.4200000262199</c:v>
                </c:pt>
                <c:pt idx="23074">
                  <c:v>7501.4400000262185</c:v>
                </c:pt>
                <c:pt idx="23075">
                  <c:v>7501.4600000262199</c:v>
                </c:pt>
                <c:pt idx="23076">
                  <c:v>7501.4800000262185</c:v>
                </c:pt>
                <c:pt idx="23077">
                  <c:v>7501.5000000262298</c:v>
                </c:pt>
                <c:pt idx="23078">
                  <c:v>7501.5200000262303</c:v>
                </c:pt>
                <c:pt idx="23079">
                  <c:v>7501.5400000262298</c:v>
                </c:pt>
                <c:pt idx="23080">
                  <c:v>7501.5600000262302</c:v>
                </c:pt>
                <c:pt idx="23081">
                  <c:v>7501.5800000262298</c:v>
                </c:pt>
                <c:pt idx="23082">
                  <c:v>7501.6000000262302</c:v>
                </c:pt>
                <c:pt idx="23083">
                  <c:v>7501.6200000262324</c:v>
                </c:pt>
                <c:pt idx="23084">
                  <c:v>7501.6400000262302</c:v>
                </c:pt>
                <c:pt idx="23085">
                  <c:v>7501.6600000262324</c:v>
                </c:pt>
                <c:pt idx="23086">
                  <c:v>7501.6800000262301</c:v>
                </c:pt>
                <c:pt idx="23087">
                  <c:v>7501.7000000262296</c:v>
                </c:pt>
                <c:pt idx="23088">
                  <c:v>7501.7200000262301</c:v>
                </c:pt>
                <c:pt idx="23089">
                  <c:v>7501.7400000262296</c:v>
                </c:pt>
                <c:pt idx="23090">
                  <c:v>7501.76000002623</c:v>
                </c:pt>
                <c:pt idx="23091">
                  <c:v>7501.7800000262296</c:v>
                </c:pt>
                <c:pt idx="23092">
                  <c:v>7501.80000002623</c:v>
                </c:pt>
                <c:pt idx="23093">
                  <c:v>7501.8200000262304</c:v>
                </c:pt>
                <c:pt idx="23094">
                  <c:v>7501.84000002623</c:v>
                </c:pt>
                <c:pt idx="23095">
                  <c:v>7501.8600000262304</c:v>
                </c:pt>
                <c:pt idx="23096">
                  <c:v>7501.8800000262299</c:v>
                </c:pt>
                <c:pt idx="23097">
                  <c:v>7501.9000000262295</c:v>
                </c:pt>
                <c:pt idx="23098">
                  <c:v>7501.9200000262299</c:v>
                </c:pt>
                <c:pt idx="23099">
                  <c:v>7501.9400000262285</c:v>
                </c:pt>
                <c:pt idx="23100">
                  <c:v>7501.9600000262399</c:v>
                </c:pt>
                <c:pt idx="23101">
                  <c:v>7501.9800000262385</c:v>
                </c:pt>
                <c:pt idx="23102">
                  <c:v>7502.0000000262398</c:v>
                </c:pt>
                <c:pt idx="23103">
                  <c:v>7502.0200000262403</c:v>
                </c:pt>
                <c:pt idx="23104">
                  <c:v>7502.0400000262398</c:v>
                </c:pt>
                <c:pt idx="23105">
                  <c:v>7502.0600000262402</c:v>
                </c:pt>
                <c:pt idx="23106">
                  <c:v>7502.0800000262398</c:v>
                </c:pt>
                <c:pt idx="23107">
                  <c:v>7502.1000000262402</c:v>
                </c:pt>
                <c:pt idx="23108">
                  <c:v>7502.1200000262434</c:v>
                </c:pt>
                <c:pt idx="23109">
                  <c:v>7502.1400000262402</c:v>
                </c:pt>
                <c:pt idx="23110">
                  <c:v>7502.1600000262424</c:v>
                </c:pt>
                <c:pt idx="23111">
                  <c:v>7502.1800000262401</c:v>
                </c:pt>
                <c:pt idx="23112">
                  <c:v>7502.2000000262396</c:v>
                </c:pt>
                <c:pt idx="23113">
                  <c:v>7502.2200000262401</c:v>
                </c:pt>
                <c:pt idx="23114">
                  <c:v>7502.2400000262396</c:v>
                </c:pt>
                <c:pt idx="23115">
                  <c:v>7502.26000002624</c:v>
                </c:pt>
                <c:pt idx="23116">
                  <c:v>7502.2800000262396</c:v>
                </c:pt>
                <c:pt idx="23117">
                  <c:v>7502.30000002624</c:v>
                </c:pt>
                <c:pt idx="23118">
                  <c:v>7502.3200000262414</c:v>
                </c:pt>
                <c:pt idx="23119">
                  <c:v>7502.34000002624</c:v>
                </c:pt>
                <c:pt idx="23120">
                  <c:v>7502.3600000262404</c:v>
                </c:pt>
                <c:pt idx="23121">
                  <c:v>7502.3800000262399</c:v>
                </c:pt>
                <c:pt idx="23122">
                  <c:v>7502.4000000262395</c:v>
                </c:pt>
                <c:pt idx="23123">
                  <c:v>7502.4200000262499</c:v>
                </c:pt>
                <c:pt idx="23124">
                  <c:v>7502.4400000262485</c:v>
                </c:pt>
                <c:pt idx="23125">
                  <c:v>7502.4600000262499</c:v>
                </c:pt>
                <c:pt idx="23126">
                  <c:v>7502.4800000262485</c:v>
                </c:pt>
                <c:pt idx="23127">
                  <c:v>7502.5000000262498</c:v>
                </c:pt>
                <c:pt idx="23128">
                  <c:v>7502.5200000262503</c:v>
                </c:pt>
                <c:pt idx="23129">
                  <c:v>7502.5400000262498</c:v>
                </c:pt>
                <c:pt idx="23130">
                  <c:v>7502.5600000262502</c:v>
                </c:pt>
                <c:pt idx="23131">
                  <c:v>7502.5800000262498</c:v>
                </c:pt>
                <c:pt idx="23132">
                  <c:v>7502.6000000262502</c:v>
                </c:pt>
                <c:pt idx="23133">
                  <c:v>7502.6200000262534</c:v>
                </c:pt>
                <c:pt idx="23134">
                  <c:v>7502.6400000262502</c:v>
                </c:pt>
                <c:pt idx="23135">
                  <c:v>7502.6600000262524</c:v>
                </c:pt>
                <c:pt idx="23136">
                  <c:v>7502.6800000262501</c:v>
                </c:pt>
                <c:pt idx="23137">
                  <c:v>7502.7000000262497</c:v>
                </c:pt>
                <c:pt idx="23138">
                  <c:v>7502.7200000262501</c:v>
                </c:pt>
                <c:pt idx="23139">
                  <c:v>7502.7400000262496</c:v>
                </c:pt>
                <c:pt idx="23140">
                  <c:v>7502.7600000262501</c:v>
                </c:pt>
                <c:pt idx="23141">
                  <c:v>7502.7800000262496</c:v>
                </c:pt>
                <c:pt idx="23142">
                  <c:v>7502.80000002625</c:v>
                </c:pt>
                <c:pt idx="23143">
                  <c:v>7502.8200000262514</c:v>
                </c:pt>
                <c:pt idx="23144">
                  <c:v>7502.84000002625</c:v>
                </c:pt>
                <c:pt idx="23145">
                  <c:v>7502.8600000262504</c:v>
                </c:pt>
                <c:pt idx="23146">
                  <c:v>7502.8800000262599</c:v>
                </c:pt>
                <c:pt idx="23147">
                  <c:v>7502.9000000262595</c:v>
                </c:pt>
                <c:pt idx="23148">
                  <c:v>7502.9200000262599</c:v>
                </c:pt>
                <c:pt idx="23149">
                  <c:v>7502.9400000262585</c:v>
                </c:pt>
                <c:pt idx="23150">
                  <c:v>7502.9600000262599</c:v>
                </c:pt>
                <c:pt idx="23151">
                  <c:v>7502.9800000262585</c:v>
                </c:pt>
                <c:pt idx="23152">
                  <c:v>7503.0000000262598</c:v>
                </c:pt>
                <c:pt idx="23153">
                  <c:v>7503.0200000262603</c:v>
                </c:pt>
                <c:pt idx="23154">
                  <c:v>7503.0400000262598</c:v>
                </c:pt>
                <c:pt idx="23155">
                  <c:v>7503.0600000262602</c:v>
                </c:pt>
                <c:pt idx="23156">
                  <c:v>7503.0800000262598</c:v>
                </c:pt>
                <c:pt idx="23157">
                  <c:v>7503.1000000262602</c:v>
                </c:pt>
                <c:pt idx="23158">
                  <c:v>7503.1200000262634</c:v>
                </c:pt>
                <c:pt idx="23159">
                  <c:v>7503.1400000262602</c:v>
                </c:pt>
                <c:pt idx="23160">
                  <c:v>7503.1600000262624</c:v>
                </c:pt>
                <c:pt idx="23161">
                  <c:v>7503.1800000262601</c:v>
                </c:pt>
                <c:pt idx="23162">
                  <c:v>7503.2000000262597</c:v>
                </c:pt>
                <c:pt idx="23163">
                  <c:v>7503.2200000262601</c:v>
                </c:pt>
                <c:pt idx="23164">
                  <c:v>7503.2400000262596</c:v>
                </c:pt>
                <c:pt idx="23165">
                  <c:v>7503.2600000262601</c:v>
                </c:pt>
                <c:pt idx="23166">
                  <c:v>7503.2800000262596</c:v>
                </c:pt>
                <c:pt idx="23167">
                  <c:v>7503.30000002626</c:v>
                </c:pt>
                <c:pt idx="23168">
                  <c:v>7503.3200000262714</c:v>
                </c:pt>
                <c:pt idx="23169">
                  <c:v>7503.34000002627</c:v>
                </c:pt>
                <c:pt idx="23170">
                  <c:v>7503.3600000262704</c:v>
                </c:pt>
                <c:pt idx="23171">
                  <c:v>7503.38000002627</c:v>
                </c:pt>
                <c:pt idx="23172">
                  <c:v>7503.4000000262695</c:v>
                </c:pt>
                <c:pt idx="23173">
                  <c:v>7503.4200000262699</c:v>
                </c:pt>
                <c:pt idx="23174">
                  <c:v>7503.4400000262685</c:v>
                </c:pt>
                <c:pt idx="23175">
                  <c:v>7503.4600000262699</c:v>
                </c:pt>
                <c:pt idx="23176">
                  <c:v>7503.4800000262685</c:v>
                </c:pt>
                <c:pt idx="23177">
                  <c:v>7503.5000000262698</c:v>
                </c:pt>
                <c:pt idx="23178">
                  <c:v>7503.5200000262703</c:v>
                </c:pt>
                <c:pt idx="23179">
                  <c:v>7503.5400000262698</c:v>
                </c:pt>
                <c:pt idx="23180">
                  <c:v>7503.5600000262702</c:v>
                </c:pt>
                <c:pt idx="23181">
                  <c:v>7503.5800000262698</c:v>
                </c:pt>
                <c:pt idx="23182">
                  <c:v>7503.6000000262702</c:v>
                </c:pt>
                <c:pt idx="23183">
                  <c:v>7503.6200000262734</c:v>
                </c:pt>
                <c:pt idx="23184">
                  <c:v>7503.6400000262702</c:v>
                </c:pt>
                <c:pt idx="23185">
                  <c:v>7503.6600000262724</c:v>
                </c:pt>
                <c:pt idx="23186">
                  <c:v>7503.6800000262701</c:v>
                </c:pt>
                <c:pt idx="23187">
                  <c:v>7503.7000000262697</c:v>
                </c:pt>
                <c:pt idx="23188">
                  <c:v>7503.7200000262701</c:v>
                </c:pt>
                <c:pt idx="23189">
                  <c:v>7503.7400000262696</c:v>
                </c:pt>
                <c:pt idx="23190">
                  <c:v>7503.7600000262701</c:v>
                </c:pt>
                <c:pt idx="23191">
                  <c:v>7503.7800000262796</c:v>
                </c:pt>
                <c:pt idx="23192">
                  <c:v>7503.80000002628</c:v>
                </c:pt>
                <c:pt idx="23193">
                  <c:v>7503.8200000262814</c:v>
                </c:pt>
                <c:pt idx="23194">
                  <c:v>7503.84000002628</c:v>
                </c:pt>
                <c:pt idx="23195">
                  <c:v>7503.8600000262804</c:v>
                </c:pt>
                <c:pt idx="23196">
                  <c:v>7503.88000002628</c:v>
                </c:pt>
                <c:pt idx="23197">
                  <c:v>7503.9000000262795</c:v>
                </c:pt>
                <c:pt idx="23198">
                  <c:v>7503.9200000262799</c:v>
                </c:pt>
                <c:pt idx="23199">
                  <c:v>7503.9400000262785</c:v>
                </c:pt>
                <c:pt idx="23200">
                  <c:v>7503.9600000262799</c:v>
                </c:pt>
                <c:pt idx="23201">
                  <c:v>7503.9800000262785</c:v>
                </c:pt>
                <c:pt idx="23202">
                  <c:v>7504.0000000262798</c:v>
                </c:pt>
                <c:pt idx="23203">
                  <c:v>7504.0200000262803</c:v>
                </c:pt>
                <c:pt idx="23204">
                  <c:v>7504.0400000262798</c:v>
                </c:pt>
                <c:pt idx="23205">
                  <c:v>7504.0600000262802</c:v>
                </c:pt>
                <c:pt idx="23206">
                  <c:v>7504.0800000262798</c:v>
                </c:pt>
                <c:pt idx="23207">
                  <c:v>7504.1000000262802</c:v>
                </c:pt>
                <c:pt idx="23208">
                  <c:v>7504.1200000262834</c:v>
                </c:pt>
                <c:pt idx="23209">
                  <c:v>7504.1400000262802</c:v>
                </c:pt>
                <c:pt idx="23210">
                  <c:v>7504.1600000262824</c:v>
                </c:pt>
                <c:pt idx="23211">
                  <c:v>7504.1800000262801</c:v>
                </c:pt>
                <c:pt idx="23212">
                  <c:v>7504.2000000262897</c:v>
                </c:pt>
                <c:pt idx="23213">
                  <c:v>7504.2200000262801</c:v>
                </c:pt>
                <c:pt idx="23214">
                  <c:v>7504.2400000262896</c:v>
                </c:pt>
                <c:pt idx="23215">
                  <c:v>7504.2600000262901</c:v>
                </c:pt>
                <c:pt idx="23216">
                  <c:v>7504.2800000262896</c:v>
                </c:pt>
                <c:pt idx="23217">
                  <c:v>7504.30000002629</c:v>
                </c:pt>
                <c:pt idx="23218">
                  <c:v>7504.3200000262914</c:v>
                </c:pt>
                <c:pt idx="23219">
                  <c:v>7504.34000002629</c:v>
                </c:pt>
                <c:pt idx="23220">
                  <c:v>7504.3600000262904</c:v>
                </c:pt>
                <c:pt idx="23221">
                  <c:v>7504.38000002629</c:v>
                </c:pt>
                <c:pt idx="23222">
                  <c:v>7504.4000000262895</c:v>
                </c:pt>
                <c:pt idx="23223">
                  <c:v>7504.4200000262899</c:v>
                </c:pt>
                <c:pt idx="23224">
                  <c:v>7504.4400000262895</c:v>
                </c:pt>
                <c:pt idx="23225">
                  <c:v>7504.4600000262899</c:v>
                </c:pt>
                <c:pt idx="23226">
                  <c:v>7504.4800000262885</c:v>
                </c:pt>
                <c:pt idx="23227">
                  <c:v>7504.5000000262899</c:v>
                </c:pt>
                <c:pt idx="23228">
                  <c:v>7504.5200000262903</c:v>
                </c:pt>
                <c:pt idx="23229">
                  <c:v>7504.5400000262898</c:v>
                </c:pt>
                <c:pt idx="23230">
                  <c:v>7504.5600000262903</c:v>
                </c:pt>
                <c:pt idx="23231">
                  <c:v>7504.5800000262898</c:v>
                </c:pt>
                <c:pt idx="23232">
                  <c:v>7504.6000000262902</c:v>
                </c:pt>
                <c:pt idx="23233">
                  <c:v>7504.6200000262934</c:v>
                </c:pt>
                <c:pt idx="23234">
                  <c:v>7504.6400000262902</c:v>
                </c:pt>
                <c:pt idx="23235">
                  <c:v>7504.6600000263024</c:v>
                </c:pt>
                <c:pt idx="23236">
                  <c:v>7504.6800000262901</c:v>
                </c:pt>
                <c:pt idx="23237">
                  <c:v>7504.7000000262897</c:v>
                </c:pt>
                <c:pt idx="23238">
                  <c:v>7504.7200000263001</c:v>
                </c:pt>
                <c:pt idx="23239">
                  <c:v>7504.7400000262996</c:v>
                </c:pt>
                <c:pt idx="23240">
                  <c:v>7504.7600000263001</c:v>
                </c:pt>
                <c:pt idx="23241">
                  <c:v>7504.7800000262996</c:v>
                </c:pt>
                <c:pt idx="23242">
                  <c:v>7504.8000000263</c:v>
                </c:pt>
                <c:pt idx="23243">
                  <c:v>7504.8200000263014</c:v>
                </c:pt>
                <c:pt idx="23244">
                  <c:v>7504.8400000263</c:v>
                </c:pt>
                <c:pt idx="23245">
                  <c:v>7504.8600000263004</c:v>
                </c:pt>
                <c:pt idx="23246">
                  <c:v>7504.8800000263</c:v>
                </c:pt>
                <c:pt idx="23247">
                  <c:v>7504.9000000262995</c:v>
                </c:pt>
                <c:pt idx="23248">
                  <c:v>7504.9200000262999</c:v>
                </c:pt>
                <c:pt idx="23249">
                  <c:v>7504.9400000262995</c:v>
                </c:pt>
                <c:pt idx="23250">
                  <c:v>7504.9600000262999</c:v>
                </c:pt>
                <c:pt idx="23251">
                  <c:v>7504.9800000262985</c:v>
                </c:pt>
                <c:pt idx="23252">
                  <c:v>7505.0000000262999</c:v>
                </c:pt>
                <c:pt idx="23253">
                  <c:v>7505.0200000263003</c:v>
                </c:pt>
                <c:pt idx="23254">
                  <c:v>7505.0400000262998</c:v>
                </c:pt>
                <c:pt idx="23255">
                  <c:v>7505.0600000263003</c:v>
                </c:pt>
                <c:pt idx="23256">
                  <c:v>7505.0800000262998</c:v>
                </c:pt>
                <c:pt idx="23257">
                  <c:v>7505.1000000263002</c:v>
                </c:pt>
                <c:pt idx="23258">
                  <c:v>7505.1200000263034</c:v>
                </c:pt>
                <c:pt idx="23259">
                  <c:v>7505.1400000263002</c:v>
                </c:pt>
                <c:pt idx="23260">
                  <c:v>7505.1600000263024</c:v>
                </c:pt>
                <c:pt idx="23261">
                  <c:v>7505.1800000263102</c:v>
                </c:pt>
                <c:pt idx="23262">
                  <c:v>7505.2000000263097</c:v>
                </c:pt>
                <c:pt idx="23263">
                  <c:v>7505.2200000263101</c:v>
                </c:pt>
                <c:pt idx="23264">
                  <c:v>7505.2400000263096</c:v>
                </c:pt>
                <c:pt idx="23265">
                  <c:v>7505.2600000263101</c:v>
                </c:pt>
                <c:pt idx="23266">
                  <c:v>7505.2800000263096</c:v>
                </c:pt>
                <c:pt idx="23267">
                  <c:v>7505.30000002631</c:v>
                </c:pt>
                <c:pt idx="23268">
                  <c:v>7505.3200000263114</c:v>
                </c:pt>
                <c:pt idx="23269">
                  <c:v>7505.34000002631</c:v>
                </c:pt>
                <c:pt idx="23270">
                  <c:v>7505.3600000263104</c:v>
                </c:pt>
                <c:pt idx="23271">
                  <c:v>7505.38000002631</c:v>
                </c:pt>
                <c:pt idx="23272">
                  <c:v>7505.4000000263095</c:v>
                </c:pt>
                <c:pt idx="23273">
                  <c:v>7505.4200000263099</c:v>
                </c:pt>
                <c:pt idx="23274">
                  <c:v>7505.4400000263095</c:v>
                </c:pt>
                <c:pt idx="23275">
                  <c:v>7505.4600000263099</c:v>
                </c:pt>
                <c:pt idx="23276">
                  <c:v>7505.4800000263085</c:v>
                </c:pt>
                <c:pt idx="23277">
                  <c:v>7505.5000000263099</c:v>
                </c:pt>
                <c:pt idx="23278">
                  <c:v>7505.5200000263103</c:v>
                </c:pt>
                <c:pt idx="23279">
                  <c:v>7505.5400000263098</c:v>
                </c:pt>
                <c:pt idx="23280">
                  <c:v>7505.5600000263103</c:v>
                </c:pt>
                <c:pt idx="23281">
                  <c:v>7505.5800000263098</c:v>
                </c:pt>
                <c:pt idx="23282">
                  <c:v>7505.6000000263102</c:v>
                </c:pt>
                <c:pt idx="23283">
                  <c:v>7505.6200000263234</c:v>
                </c:pt>
                <c:pt idx="23284">
                  <c:v>7505.6400000263202</c:v>
                </c:pt>
                <c:pt idx="23285">
                  <c:v>7505.6600000263234</c:v>
                </c:pt>
                <c:pt idx="23286">
                  <c:v>7505.6800000263202</c:v>
                </c:pt>
                <c:pt idx="23287">
                  <c:v>7505.7000000263197</c:v>
                </c:pt>
                <c:pt idx="23288">
                  <c:v>7505.7200000263201</c:v>
                </c:pt>
                <c:pt idx="23289">
                  <c:v>7505.7400000263196</c:v>
                </c:pt>
                <c:pt idx="23290">
                  <c:v>7505.7600000263201</c:v>
                </c:pt>
                <c:pt idx="23291">
                  <c:v>7505.7800000263196</c:v>
                </c:pt>
                <c:pt idx="23292">
                  <c:v>7505.80000002632</c:v>
                </c:pt>
                <c:pt idx="23293">
                  <c:v>7505.8200000263214</c:v>
                </c:pt>
                <c:pt idx="23294">
                  <c:v>7505.84000002632</c:v>
                </c:pt>
                <c:pt idx="23295">
                  <c:v>7505.8600000263204</c:v>
                </c:pt>
                <c:pt idx="23296">
                  <c:v>7505.88000002632</c:v>
                </c:pt>
                <c:pt idx="23297">
                  <c:v>7505.9000000263195</c:v>
                </c:pt>
                <c:pt idx="23298">
                  <c:v>7505.9200000263199</c:v>
                </c:pt>
                <c:pt idx="23299">
                  <c:v>7505.9400000263195</c:v>
                </c:pt>
                <c:pt idx="23300">
                  <c:v>7505.9600000263199</c:v>
                </c:pt>
                <c:pt idx="23301">
                  <c:v>7505.9800000263185</c:v>
                </c:pt>
                <c:pt idx="23302">
                  <c:v>7506.0000000263199</c:v>
                </c:pt>
                <c:pt idx="23303">
                  <c:v>7506.0200000263203</c:v>
                </c:pt>
                <c:pt idx="23304">
                  <c:v>7506.0400000263198</c:v>
                </c:pt>
                <c:pt idx="23305">
                  <c:v>7506.0600000263203</c:v>
                </c:pt>
                <c:pt idx="23306">
                  <c:v>7506.0800000263298</c:v>
                </c:pt>
                <c:pt idx="23307">
                  <c:v>7506.1000000263302</c:v>
                </c:pt>
                <c:pt idx="23308">
                  <c:v>7506.1200000263334</c:v>
                </c:pt>
                <c:pt idx="23309">
                  <c:v>7506.1400000263302</c:v>
                </c:pt>
                <c:pt idx="23310">
                  <c:v>7506.1600000263334</c:v>
                </c:pt>
                <c:pt idx="23311">
                  <c:v>7506.1800000263302</c:v>
                </c:pt>
                <c:pt idx="23312">
                  <c:v>7506.2000000263297</c:v>
                </c:pt>
                <c:pt idx="23313">
                  <c:v>7506.2200000263301</c:v>
                </c:pt>
                <c:pt idx="23314">
                  <c:v>7506.2400000263297</c:v>
                </c:pt>
                <c:pt idx="23315">
                  <c:v>7506.2600000263301</c:v>
                </c:pt>
                <c:pt idx="23316">
                  <c:v>7506.2800000263296</c:v>
                </c:pt>
                <c:pt idx="23317">
                  <c:v>7506.3000000263301</c:v>
                </c:pt>
                <c:pt idx="23318">
                  <c:v>7506.3200000263314</c:v>
                </c:pt>
                <c:pt idx="23319">
                  <c:v>7506.34000002633</c:v>
                </c:pt>
                <c:pt idx="23320">
                  <c:v>7506.3600000263314</c:v>
                </c:pt>
                <c:pt idx="23321">
                  <c:v>7506.38000002633</c:v>
                </c:pt>
                <c:pt idx="23322">
                  <c:v>7506.4000000263295</c:v>
                </c:pt>
                <c:pt idx="23323">
                  <c:v>7506.4200000263299</c:v>
                </c:pt>
                <c:pt idx="23324">
                  <c:v>7506.4400000263295</c:v>
                </c:pt>
                <c:pt idx="23325">
                  <c:v>7506.4600000263299</c:v>
                </c:pt>
                <c:pt idx="23326">
                  <c:v>7506.4800000263285</c:v>
                </c:pt>
                <c:pt idx="23327">
                  <c:v>7506.5000000263299</c:v>
                </c:pt>
                <c:pt idx="23328">
                  <c:v>7506.5200000263303</c:v>
                </c:pt>
                <c:pt idx="23329">
                  <c:v>7506.5400000263398</c:v>
                </c:pt>
                <c:pt idx="23330">
                  <c:v>7506.5600000263403</c:v>
                </c:pt>
                <c:pt idx="23331">
                  <c:v>7506.5800000263398</c:v>
                </c:pt>
                <c:pt idx="23332">
                  <c:v>7506.6000000263402</c:v>
                </c:pt>
                <c:pt idx="23333">
                  <c:v>7506.6200000263434</c:v>
                </c:pt>
                <c:pt idx="23334">
                  <c:v>7506.6400000263402</c:v>
                </c:pt>
                <c:pt idx="23335">
                  <c:v>7506.6600000263434</c:v>
                </c:pt>
                <c:pt idx="23336">
                  <c:v>7506.6800000263402</c:v>
                </c:pt>
                <c:pt idx="23337">
                  <c:v>7506.7000000263397</c:v>
                </c:pt>
                <c:pt idx="23338">
                  <c:v>7506.7200000263401</c:v>
                </c:pt>
                <c:pt idx="23339">
                  <c:v>7506.7400000263397</c:v>
                </c:pt>
                <c:pt idx="23340">
                  <c:v>7506.7600000263401</c:v>
                </c:pt>
                <c:pt idx="23341">
                  <c:v>7506.7800000263396</c:v>
                </c:pt>
                <c:pt idx="23342">
                  <c:v>7506.8000000263401</c:v>
                </c:pt>
                <c:pt idx="23343">
                  <c:v>7506.8200000263414</c:v>
                </c:pt>
                <c:pt idx="23344">
                  <c:v>7506.84000002634</c:v>
                </c:pt>
                <c:pt idx="23345">
                  <c:v>7506.8600000263414</c:v>
                </c:pt>
                <c:pt idx="23346">
                  <c:v>7506.88000002634</c:v>
                </c:pt>
                <c:pt idx="23347">
                  <c:v>7506.9000000263395</c:v>
                </c:pt>
                <c:pt idx="23348">
                  <c:v>7506.9200000263399</c:v>
                </c:pt>
                <c:pt idx="23349">
                  <c:v>7506.9400000263395</c:v>
                </c:pt>
                <c:pt idx="23350">
                  <c:v>7506.9600000263399</c:v>
                </c:pt>
                <c:pt idx="23351">
                  <c:v>7506.9800000263385</c:v>
                </c:pt>
                <c:pt idx="23352">
                  <c:v>7507.0000000263499</c:v>
                </c:pt>
                <c:pt idx="23353">
                  <c:v>7507.0200000263503</c:v>
                </c:pt>
                <c:pt idx="23354">
                  <c:v>7507.0400000263498</c:v>
                </c:pt>
                <c:pt idx="23355">
                  <c:v>7507.0600000263503</c:v>
                </c:pt>
                <c:pt idx="23356">
                  <c:v>7507.0800000263498</c:v>
                </c:pt>
                <c:pt idx="23357">
                  <c:v>7507.1000000263502</c:v>
                </c:pt>
                <c:pt idx="23358">
                  <c:v>7507.1200000263534</c:v>
                </c:pt>
                <c:pt idx="23359">
                  <c:v>7507.1400000263502</c:v>
                </c:pt>
                <c:pt idx="23360">
                  <c:v>7507.1600000263534</c:v>
                </c:pt>
                <c:pt idx="23361">
                  <c:v>7507.1800000263502</c:v>
                </c:pt>
                <c:pt idx="23362">
                  <c:v>7507.2000000263497</c:v>
                </c:pt>
                <c:pt idx="23363">
                  <c:v>7507.2200000263501</c:v>
                </c:pt>
                <c:pt idx="23364">
                  <c:v>7507.2400000263497</c:v>
                </c:pt>
                <c:pt idx="23365">
                  <c:v>7507.2600000263501</c:v>
                </c:pt>
                <c:pt idx="23366">
                  <c:v>7507.2800000263496</c:v>
                </c:pt>
                <c:pt idx="23367">
                  <c:v>7507.3000000263501</c:v>
                </c:pt>
                <c:pt idx="23368">
                  <c:v>7507.3200000263514</c:v>
                </c:pt>
                <c:pt idx="23369">
                  <c:v>7507.34000002635</c:v>
                </c:pt>
                <c:pt idx="23370">
                  <c:v>7507.3600000263514</c:v>
                </c:pt>
                <c:pt idx="23371">
                  <c:v>7507.38000002635</c:v>
                </c:pt>
                <c:pt idx="23372">
                  <c:v>7507.4000000263495</c:v>
                </c:pt>
                <c:pt idx="23373">
                  <c:v>7507.42000002635</c:v>
                </c:pt>
                <c:pt idx="23374">
                  <c:v>7507.4400000263495</c:v>
                </c:pt>
                <c:pt idx="23375">
                  <c:v>7507.4600000263599</c:v>
                </c:pt>
                <c:pt idx="23376">
                  <c:v>7507.4800000263585</c:v>
                </c:pt>
                <c:pt idx="23377">
                  <c:v>7507.5000000263599</c:v>
                </c:pt>
                <c:pt idx="23378">
                  <c:v>7507.5200000263603</c:v>
                </c:pt>
                <c:pt idx="23379">
                  <c:v>7507.5400000263598</c:v>
                </c:pt>
                <c:pt idx="23380">
                  <c:v>7507.5600000263603</c:v>
                </c:pt>
                <c:pt idx="23381">
                  <c:v>7507.5800000263598</c:v>
                </c:pt>
                <c:pt idx="23382">
                  <c:v>7507.6000000263602</c:v>
                </c:pt>
                <c:pt idx="23383">
                  <c:v>7507.6200000263634</c:v>
                </c:pt>
                <c:pt idx="23384">
                  <c:v>7507.6400000263602</c:v>
                </c:pt>
                <c:pt idx="23385">
                  <c:v>7507.6600000263634</c:v>
                </c:pt>
                <c:pt idx="23386">
                  <c:v>7507.6800000263602</c:v>
                </c:pt>
                <c:pt idx="23387">
                  <c:v>7507.7000000263597</c:v>
                </c:pt>
                <c:pt idx="23388">
                  <c:v>7507.7200000263601</c:v>
                </c:pt>
                <c:pt idx="23389">
                  <c:v>7507.7400000263597</c:v>
                </c:pt>
                <c:pt idx="23390">
                  <c:v>7507.7600000263601</c:v>
                </c:pt>
                <c:pt idx="23391">
                  <c:v>7507.7800000263596</c:v>
                </c:pt>
                <c:pt idx="23392">
                  <c:v>7507.8000000263601</c:v>
                </c:pt>
                <c:pt idx="23393">
                  <c:v>7507.8200000263614</c:v>
                </c:pt>
                <c:pt idx="23394">
                  <c:v>7507.84000002636</c:v>
                </c:pt>
                <c:pt idx="23395">
                  <c:v>7507.8600000263614</c:v>
                </c:pt>
                <c:pt idx="23396">
                  <c:v>7507.88000002636</c:v>
                </c:pt>
                <c:pt idx="23397">
                  <c:v>7507.9000000263595</c:v>
                </c:pt>
                <c:pt idx="23398">
                  <c:v>7507.92000002637</c:v>
                </c:pt>
                <c:pt idx="23399">
                  <c:v>7507.9400000263695</c:v>
                </c:pt>
                <c:pt idx="23400">
                  <c:v>7507.9600000263699</c:v>
                </c:pt>
                <c:pt idx="23401">
                  <c:v>7507.9800000263695</c:v>
                </c:pt>
                <c:pt idx="23402">
                  <c:v>7508.0000000263699</c:v>
                </c:pt>
                <c:pt idx="23403">
                  <c:v>7508.0200000263703</c:v>
                </c:pt>
                <c:pt idx="23404">
                  <c:v>7508.0400000263699</c:v>
                </c:pt>
                <c:pt idx="23405">
                  <c:v>7508.0600000263703</c:v>
                </c:pt>
                <c:pt idx="23406">
                  <c:v>7508.0800000263698</c:v>
                </c:pt>
                <c:pt idx="23407">
                  <c:v>7508.1000000263703</c:v>
                </c:pt>
                <c:pt idx="23408">
                  <c:v>7508.1200000263734</c:v>
                </c:pt>
                <c:pt idx="23409">
                  <c:v>7508.1400000263702</c:v>
                </c:pt>
                <c:pt idx="23410">
                  <c:v>7508.1600000263734</c:v>
                </c:pt>
                <c:pt idx="23411">
                  <c:v>7508.1800000263702</c:v>
                </c:pt>
                <c:pt idx="23412">
                  <c:v>7508.2000000263697</c:v>
                </c:pt>
                <c:pt idx="23413">
                  <c:v>7508.2200000263701</c:v>
                </c:pt>
                <c:pt idx="23414">
                  <c:v>7508.2400000263697</c:v>
                </c:pt>
                <c:pt idx="23415">
                  <c:v>7508.2600000263701</c:v>
                </c:pt>
                <c:pt idx="23416">
                  <c:v>7508.2800000263696</c:v>
                </c:pt>
                <c:pt idx="23417">
                  <c:v>7508.3000000263701</c:v>
                </c:pt>
                <c:pt idx="23418">
                  <c:v>7508.3200000263714</c:v>
                </c:pt>
                <c:pt idx="23419">
                  <c:v>7508.34000002637</c:v>
                </c:pt>
                <c:pt idx="23420">
                  <c:v>7508.3600000263814</c:v>
                </c:pt>
                <c:pt idx="23421">
                  <c:v>7508.38000002638</c:v>
                </c:pt>
                <c:pt idx="23422">
                  <c:v>7508.4000000263795</c:v>
                </c:pt>
                <c:pt idx="23423">
                  <c:v>7508.42000002638</c:v>
                </c:pt>
                <c:pt idx="23424">
                  <c:v>7508.4400000263795</c:v>
                </c:pt>
                <c:pt idx="23425">
                  <c:v>7508.4600000263799</c:v>
                </c:pt>
                <c:pt idx="23426">
                  <c:v>7508.4800000263795</c:v>
                </c:pt>
                <c:pt idx="23427">
                  <c:v>7508.5000000263799</c:v>
                </c:pt>
                <c:pt idx="23428">
                  <c:v>7508.5200000263803</c:v>
                </c:pt>
                <c:pt idx="23429">
                  <c:v>7508.5400000263799</c:v>
                </c:pt>
                <c:pt idx="23430">
                  <c:v>7508.5600000263803</c:v>
                </c:pt>
                <c:pt idx="23431">
                  <c:v>7508.5800000263798</c:v>
                </c:pt>
                <c:pt idx="23432">
                  <c:v>7508.6000000263803</c:v>
                </c:pt>
                <c:pt idx="23433">
                  <c:v>7508.6200000263834</c:v>
                </c:pt>
                <c:pt idx="23434">
                  <c:v>7508.6400000263802</c:v>
                </c:pt>
                <c:pt idx="23435">
                  <c:v>7508.6600000263834</c:v>
                </c:pt>
                <c:pt idx="23436">
                  <c:v>7508.6800000263802</c:v>
                </c:pt>
                <c:pt idx="23437">
                  <c:v>7508.7000000263797</c:v>
                </c:pt>
                <c:pt idx="23438">
                  <c:v>7508.7200000263801</c:v>
                </c:pt>
                <c:pt idx="23439">
                  <c:v>7508.7400000263797</c:v>
                </c:pt>
                <c:pt idx="23440">
                  <c:v>7508.7600000263801</c:v>
                </c:pt>
                <c:pt idx="23441">
                  <c:v>7508.7800000263796</c:v>
                </c:pt>
                <c:pt idx="23442">
                  <c:v>7508.8000000263801</c:v>
                </c:pt>
                <c:pt idx="23443">
                  <c:v>7508.8200000263914</c:v>
                </c:pt>
                <c:pt idx="23444">
                  <c:v>7508.84000002639</c:v>
                </c:pt>
                <c:pt idx="23445">
                  <c:v>7508.8600000263914</c:v>
                </c:pt>
                <c:pt idx="23446">
                  <c:v>7508.88000002639</c:v>
                </c:pt>
                <c:pt idx="23447">
                  <c:v>7508.9000000263895</c:v>
                </c:pt>
                <c:pt idx="23448">
                  <c:v>7508.92000002639</c:v>
                </c:pt>
                <c:pt idx="23449">
                  <c:v>7508.9400000263895</c:v>
                </c:pt>
                <c:pt idx="23450">
                  <c:v>7508.9600000263899</c:v>
                </c:pt>
                <c:pt idx="23451">
                  <c:v>7508.9800000263895</c:v>
                </c:pt>
                <c:pt idx="23452">
                  <c:v>7509.0000000263899</c:v>
                </c:pt>
                <c:pt idx="23453">
                  <c:v>7509.0200000263903</c:v>
                </c:pt>
                <c:pt idx="23454">
                  <c:v>7509.0400000263899</c:v>
                </c:pt>
                <c:pt idx="23455">
                  <c:v>7509.0600000263903</c:v>
                </c:pt>
                <c:pt idx="23456">
                  <c:v>7509.0800000263898</c:v>
                </c:pt>
                <c:pt idx="23457">
                  <c:v>7509.1000000263903</c:v>
                </c:pt>
                <c:pt idx="23458">
                  <c:v>7509.1200000263934</c:v>
                </c:pt>
                <c:pt idx="23459">
                  <c:v>7509.1400000263902</c:v>
                </c:pt>
                <c:pt idx="23460">
                  <c:v>7509.1600000263934</c:v>
                </c:pt>
                <c:pt idx="23461">
                  <c:v>7509.1800000263902</c:v>
                </c:pt>
                <c:pt idx="23462">
                  <c:v>7509.2000000263897</c:v>
                </c:pt>
                <c:pt idx="23463">
                  <c:v>7509.2200000263902</c:v>
                </c:pt>
                <c:pt idx="23464">
                  <c:v>7509.2400000263997</c:v>
                </c:pt>
                <c:pt idx="23465">
                  <c:v>7509.2600000263901</c:v>
                </c:pt>
                <c:pt idx="23466">
                  <c:v>7509.2800000263996</c:v>
                </c:pt>
                <c:pt idx="23467">
                  <c:v>7509.3000000264001</c:v>
                </c:pt>
                <c:pt idx="23468">
                  <c:v>7509.3200000264014</c:v>
                </c:pt>
                <c:pt idx="23469">
                  <c:v>7509.3400000264</c:v>
                </c:pt>
                <c:pt idx="23470">
                  <c:v>7509.3600000264014</c:v>
                </c:pt>
                <c:pt idx="23471">
                  <c:v>7509.3800000264</c:v>
                </c:pt>
                <c:pt idx="23472">
                  <c:v>7509.4000000263995</c:v>
                </c:pt>
                <c:pt idx="23473">
                  <c:v>7509.4200000264</c:v>
                </c:pt>
                <c:pt idx="23474">
                  <c:v>7509.4400000263995</c:v>
                </c:pt>
                <c:pt idx="23475">
                  <c:v>7509.4600000263999</c:v>
                </c:pt>
                <c:pt idx="23476">
                  <c:v>7509.4800000263995</c:v>
                </c:pt>
                <c:pt idx="23477">
                  <c:v>7509.5000000263999</c:v>
                </c:pt>
                <c:pt idx="23478">
                  <c:v>7509.5200000264003</c:v>
                </c:pt>
                <c:pt idx="23479">
                  <c:v>7509.5400000263999</c:v>
                </c:pt>
                <c:pt idx="23480">
                  <c:v>7509.5600000264003</c:v>
                </c:pt>
                <c:pt idx="23481">
                  <c:v>7509.5800000263998</c:v>
                </c:pt>
                <c:pt idx="23482">
                  <c:v>7509.6000000264003</c:v>
                </c:pt>
                <c:pt idx="23483">
                  <c:v>7509.6200000264034</c:v>
                </c:pt>
                <c:pt idx="23484">
                  <c:v>7509.6400000264002</c:v>
                </c:pt>
                <c:pt idx="23485">
                  <c:v>7509.6600000264034</c:v>
                </c:pt>
                <c:pt idx="23486">
                  <c:v>7509.6800000264002</c:v>
                </c:pt>
                <c:pt idx="23487">
                  <c:v>7509.7000000263997</c:v>
                </c:pt>
                <c:pt idx="23488">
                  <c:v>7509.7200000264002</c:v>
                </c:pt>
                <c:pt idx="23489">
                  <c:v>7509.7400000263997</c:v>
                </c:pt>
                <c:pt idx="23490">
                  <c:v>7509.7600000264101</c:v>
                </c:pt>
                <c:pt idx="23491">
                  <c:v>7509.7800000264097</c:v>
                </c:pt>
                <c:pt idx="23492">
                  <c:v>7509.8000000264101</c:v>
                </c:pt>
                <c:pt idx="23493">
                  <c:v>7509.8200000264114</c:v>
                </c:pt>
                <c:pt idx="23494">
                  <c:v>7509.8400000264101</c:v>
                </c:pt>
                <c:pt idx="23495">
                  <c:v>7509.8600000264114</c:v>
                </c:pt>
                <c:pt idx="23496">
                  <c:v>7509.88000002641</c:v>
                </c:pt>
                <c:pt idx="23497">
                  <c:v>7509.9000000264105</c:v>
                </c:pt>
                <c:pt idx="23498">
                  <c:v>7509.92000002641</c:v>
                </c:pt>
                <c:pt idx="23499">
                  <c:v>7509.9400000264095</c:v>
                </c:pt>
                <c:pt idx="23500">
                  <c:v>7509.9600000264099</c:v>
                </c:pt>
                <c:pt idx="23501">
                  <c:v>7509.9800000264095</c:v>
                </c:pt>
                <c:pt idx="23502">
                  <c:v>7510.0000000264099</c:v>
                </c:pt>
                <c:pt idx="23503">
                  <c:v>7510.0200000264103</c:v>
                </c:pt>
                <c:pt idx="23504">
                  <c:v>7510.0400000264099</c:v>
                </c:pt>
                <c:pt idx="23505">
                  <c:v>7510.0600000264103</c:v>
                </c:pt>
                <c:pt idx="23506">
                  <c:v>7510.0800000264098</c:v>
                </c:pt>
                <c:pt idx="23507">
                  <c:v>7510.1000000264103</c:v>
                </c:pt>
                <c:pt idx="23508">
                  <c:v>7510.1200000264134</c:v>
                </c:pt>
                <c:pt idx="23509">
                  <c:v>7510.1400000264102</c:v>
                </c:pt>
                <c:pt idx="23510">
                  <c:v>7510.1600000264134</c:v>
                </c:pt>
                <c:pt idx="23511">
                  <c:v>7510.1800000264102</c:v>
                </c:pt>
                <c:pt idx="23512">
                  <c:v>7510.2000000264097</c:v>
                </c:pt>
                <c:pt idx="23513">
                  <c:v>7510.2200000264202</c:v>
                </c:pt>
                <c:pt idx="23514">
                  <c:v>7510.2400000264197</c:v>
                </c:pt>
                <c:pt idx="23515">
                  <c:v>7510.2600000264201</c:v>
                </c:pt>
                <c:pt idx="23516">
                  <c:v>7510.2800000264197</c:v>
                </c:pt>
                <c:pt idx="23517">
                  <c:v>7510.3000000264201</c:v>
                </c:pt>
                <c:pt idx="23518">
                  <c:v>7510.3200000264214</c:v>
                </c:pt>
                <c:pt idx="23519">
                  <c:v>7510.3400000264201</c:v>
                </c:pt>
                <c:pt idx="23520">
                  <c:v>7510.3600000264214</c:v>
                </c:pt>
                <c:pt idx="23521">
                  <c:v>7510.38000002642</c:v>
                </c:pt>
                <c:pt idx="23522">
                  <c:v>7510.4000000264195</c:v>
                </c:pt>
                <c:pt idx="23523">
                  <c:v>7510.42000002642</c:v>
                </c:pt>
                <c:pt idx="23524">
                  <c:v>7510.4400000264195</c:v>
                </c:pt>
                <c:pt idx="23525">
                  <c:v>7510.4600000264199</c:v>
                </c:pt>
                <c:pt idx="23526">
                  <c:v>7510.4800000264195</c:v>
                </c:pt>
                <c:pt idx="23527">
                  <c:v>7510.5000000264199</c:v>
                </c:pt>
                <c:pt idx="23528">
                  <c:v>7510.5200000264203</c:v>
                </c:pt>
                <c:pt idx="23529">
                  <c:v>7510.5400000264199</c:v>
                </c:pt>
                <c:pt idx="23530">
                  <c:v>7510.5600000264203</c:v>
                </c:pt>
                <c:pt idx="23531">
                  <c:v>7510.5800000264198</c:v>
                </c:pt>
                <c:pt idx="23532">
                  <c:v>7510.6000000264203</c:v>
                </c:pt>
                <c:pt idx="23533">
                  <c:v>7510.6200000264234</c:v>
                </c:pt>
                <c:pt idx="23534">
                  <c:v>7510.6400000264202</c:v>
                </c:pt>
                <c:pt idx="23535">
                  <c:v>7510.6600000264334</c:v>
                </c:pt>
                <c:pt idx="23536">
                  <c:v>7510.6800000264302</c:v>
                </c:pt>
                <c:pt idx="23537">
                  <c:v>7510.7000000264297</c:v>
                </c:pt>
                <c:pt idx="23538">
                  <c:v>7510.7200000264302</c:v>
                </c:pt>
                <c:pt idx="23539">
                  <c:v>7510.7400000264297</c:v>
                </c:pt>
                <c:pt idx="23540">
                  <c:v>7510.7600000264301</c:v>
                </c:pt>
                <c:pt idx="23541">
                  <c:v>7510.7800000264297</c:v>
                </c:pt>
                <c:pt idx="23542">
                  <c:v>7510.8000000264301</c:v>
                </c:pt>
                <c:pt idx="23543">
                  <c:v>7510.8200000264314</c:v>
                </c:pt>
                <c:pt idx="23544">
                  <c:v>7510.8400000264301</c:v>
                </c:pt>
                <c:pt idx="23545">
                  <c:v>7510.8600000264314</c:v>
                </c:pt>
                <c:pt idx="23546">
                  <c:v>7510.88000002643</c:v>
                </c:pt>
                <c:pt idx="23547">
                  <c:v>7510.9000000264296</c:v>
                </c:pt>
                <c:pt idx="23548">
                  <c:v>7510.92000002643</c:v>
                </c:pt>
                <c:pt idx="23549">
                  <c:v>7510.9400000264295</c:v>
                </c:pt>
                <c:pt idx="23550">
                  <c:v>7510.96000002643</c:v>
                </c:pt>
                <c:pt idx="23551">
                  <c:v>7510.9800000264295</c:v>
                </c:pt>
                <c:pt idx="23552">
                  <c:v>7511.0000000264299</c:v>
                </c:pt>
                <c:pt idx="23553">
                  <c:v>7511.0200000264304</c:v>
                </c:pt>
                <c:pt idx="23554">
                  <c:v>7511.0400000264299</c:v>
                </c:pt>
                <c:pt idx="23555">
                  <c:v>7511.0600000264303</c:v>
                </c:pt>
                <c:pt idx="23556">
                  <c:v>7511.0800000264298</c:v>
                </c:pt>
                <c:pt idx="23557">
                  <c:v>7511.1000000264303</c:v>
                </c:pt>
                <c:pt idx="23558">
                  <c:v>7511.1200000264434</c:v>
                </c:pt>
                <c:pt idx="23559">
                  <c:v>7511.1400000264402</c:v>
                </c:pt>
                <c:pt idx="23560">
                  <c:v>7511.1600000264434</c:v>
                </c:pt>
                <c:pt idx="23561">
                  <c:v>7511.1800000264402</c:v>
                </c:pt>
                <c:pt idx="23562">
                  <c:v>7511.2000000264397</c:v>
                </c:pt>
                <c:pt idx="23563">
                  <c:v>7511.2200000264402</c:v>
                </c:pt>
                <c:pt idx="23564">
                  <c:v>7511.2400000264397</c:v>
                </c:pt>
                <c:pt idx="23565">
                  <c:v>7511.2600000264401</c:v>
                </c:pt>
                <c:pt idx="23566">
                  <c:v>7511.2800000264397</c:v>
                </c:pt>
                <c:pt idx="23567">
                  <c:v>7511.3000000264401</c:v>
                </c:pt>
                <c:pt idx="23568">
                  <c:v>7511.3200000264414</c:v>
                </c:pt>
                <c:pt idx="23569">
                  <c:v>7511.3400000264401</c:v>
                </c:pt>
                <c:pt idx="23570">
                  <c:v>7511.3600000264414</c:v>
                </c:pt>
                <c:pt idx="23571">
                  <c:v>7511.38000002644</c:v>
                </c:pt>
                <c:pt idx="23572">
                  <c:v>7511.4000000264396</c:v>
                </c:pt>
                <c:pt idx="23573">
                  <c:v>7511.42000002644</c:v>
                </c:pt>
                <c:pt idx="23574">
                  <c:v>7511.4400000264395</c:v>
                </c:pt>
                <c:pt idx="23575">
                  <c:v>7511.46000002644</c:v>
                </c:pt>
                <c:pt idx="23576">
                  <c:v>7511.4800000264395</c:v>
                </c:pt>
                <c:pt idx="23577">
                  <c:v>7511.5000000264399</c:v>
                </c:pt>
                <c:pt idx="23578">
                  <c:v>7511.5200000264404</c:v>
                </c:pt>
                <c:pt idx="23579">
                  <c:v>7511.5400000264399</c:v>
                </c:pt>
                <c:pt idx="23580">
                  <c:v>7511.5600000264403</c:v>
                </c:pt>
                <c:pt idx="23581">
                  <c:v>7511.5800000264499</c:v>
                </c:pt>
                <c:pt idx="23582">
                  <c:v>7511.6000000264503</c:v>
                </c:pt>
                <c:pt idx="23583">
                  <c:v>7511.6200000264535</c:v>
                </c:pt>
                <c:pt idx="23584">
                  <c:v>7511.6400000264503</c:v>
                </c:pt>
                <c:pt idx="23585">
                  <c:v>7511.6600000264534</c:v>
                </c:pt>
                <c:pt idx="23586">
                  <c:v>7511.6800000264502</c:v>
                </c:pt>
                <c:pt idx="23587">
                  <c:v>7511.7000000264497</c:v>
                </c:pt>
                <c:pt idx="23588">
                  <c:v>7511.7200000264502</c:v>
                </c:pt>
                <c:pt idx="23589">
                  <c:v>7511.7400000264497</c:v>
                </c:pt>
                <c:pt idx="23590">
                  <c:v>7511.7600000264501</c:v>
                </c:pt>
                <c:pt idx="23591">
                  <c:v>7511.7800000264497</c:v>
                </c:pt>
                <c:pt idx="23592">
                  <c:v>7511.8000000264501</c:v>
                </c:pt>
                <c:pt idx="23593">
                  <c:v>7511.8200000264524</c:v>
                </c:pt>
                <c:pt idx="23594">
                  <c:v>7511.8400000264501</c:v>
                </c:pt>
                <c:pt idx="23595">
                  <c:v>7511.8600000264514</c:v>
                </c:pt>
                <c:pt idx="23596">
                  <c:v>7511.88000002645</c:v>
                </c:pt>
                <c:pt idx="23597">
                  <c:v>7511.9000000264496</c:v>
                </c:pt>
                <c:pt idx="23598">
                  <c:v>7511.92000002645</c:v>
                </c:pt>
                <c:pt idx="23599">
                  <c:v>7511.9400000264495</c:v>
                </c:pt>
                <c:pt idx="23600">
                  <c:v>7511.96000002645</c:v>
                </c:pt>
                <c:pt idx="23601">
                  <c:v>7511.9800000264495</c:v>
                </c:pt>
                <c:pt idx="23602">
                  <c:v>7512.0000000264499</c:v>
                </c:pt>
                <c:pt idx="23603">
                  <c:v>7512.0200000264504</c:v>
                </c:pt>
                <c:pt idx="23604">
                  <c:v>7512.0400000264599</c:v>
                </c:pt>
                <c:pt idx="23605">
                  <c:v>7512.0600000264603</c:v>
                </c:pt>
                <c:pt idx="23606">
                  <c:v>7512.0800000264599</c:v>
                </c:pt>
                <c:pt idx="23607">
                  <c:v>7512.1000000264603</c:v>
                </c:pt>
                <c:pt idx="23608">
                  <c:v>7512.1200000264635</c:v>
                </c:pt>
                <c:pt idx="23609">
                  <c:v>7512.1400000264603</c:v>
                </c:pt>
                <c:pt idx="23610">
                  <c:v>7512.1600000264634</c:v>
                </c:pt>
                <c:pt idx="23611">
                  <c:v>7512.1800000264602</c:v>
                </c:pt>
                <c:pt idx="23612">
                  <c:v>7512.2000000264597</c:v>
                </c:pt>
                <c:pt idx="23613">
                  <c:v>7512.2200000264602</c:v>
                </c:pt>
                <c:pt idx="23614">
                  <c:v>7512.2400000264597</c:v>
                </c:pt>
                <c:pt idx="23615">
                  <c:v>7512.2600000264601</c:v>
                </c:pt>
                <c:pt idx="23616">
                  <c:v>7512.2800000264597</c:v>
                </c:pt>
                <c:pt idx="23617">
                  <c:v>7512.3000000264601</c:v>
                </c:pt>
                <c:pt idx="23618">
                  <c:v>7512.3200000264624</c:v>
                </c:pt>
                <c:pt idx="23619">
                  <c:v>7512.3400000264601</c:v>
                </c:pt>
                <c:pt idx="23620">
                  <c:v>7512.3600000264614</c:v>
                </c:pt>
                <c:pt idx="23621">
                  <c:v>7512.38000002646</c:v>
                </c:pt>
                <c:pt idx="23622">
                  <c:v>7512.4000000264596</c:v>
                </c:pt>
                <c:pt idx="23623">
                  <c:v>7512.42000002646</c:v>
                </c:pt>
                <c:pt idx="23624">
                  <c:v>7512.4400000264595</c:v>
                </c:pt>
                <c:pt idx="23625">
                  <c:v>7512.46000002646</c:v>
                </c:pt>
                <c:pt idx="23626">
                  <c:v>7512.4800000264595</c:v>
                </c:pt>
                <c:pt idx="23627">
                  <c:v>7512.5000000264699</c:v>
                </c:pt>
                <c:pt idx="23628">
                  <c:v>7512.5200000264704</c:v>
                </c:pt>
                <c:pt idx="23629">
                  <c:v>7512.5400000264699</c:v>
                </c:pt>
                <c:pt idx="23630">
                  <c:v>7512.5600000264703</c:v>
                </c:pt>
                <c:pt idx="23631">
                  <c:v>7512.5800000264699</c:v>
                </c:pt>
                <c:pt idx="23632">
                  <c:v>7512.6000000264703</c:v>
                </c:pt>
                <c:pt idx="23633">
                  <c:v>7512.6200000264735</c:v>
                </c:pt>
                <c:pt idx="23634">
                  <c:v>7512.6400000264703</c:v>
                </c:pt>
                <c:pt idx="23635">
                  <c:v>7512.6600000264734</c:v>
                </c:pt>
                <c:pt idx="23636">
                  <c:v>7512.6800000264702</c:v>
                </c:pt>
                <c:pt idx="23637">
                  <c:v>7512.7000000264698</c:v>
                </c:pt>
                <c:pt idx="23638">
                  <c:v>7512.7200000264702</c:v>
                </c:pt>
                <c:pt idx="23639">
                  <c:v>7512.7400000264697</c:v>
                </c:pt>
                <c:pt idx="23640">
                  <c:v>7512.7600000264702</c:v>
                </c:pt>
                <c:pt idx="23641">
                  <c:v>7512.7800000264697</c:v>
                </c:pt>
                <c:pt idx="23642">
                  <c:v>7512.8000000264701</c:v>
                </c:pt>
                <c:pt idx="23643">
                  <c:v>7512.8200000264724</c:v>
                </c:pt>
                <c:pt idx="23644">
                  <c:v>7512.8400000264701</c:v>
                </c:pt>
                <c:pt idx="23645">
                  <c:v>7512.8600000264714</c:v>
                </c:pt>
                <c:pt idx="23646">
                  <c:v>7512.88000002647</c:v>
                </c:pt>
                <c:pt idx="23647">
                  <c:v>7512.9000000264696</c:v>
                </c:pt>
                <c:pt idx="23648">
                  <c:v>7512.92000002647</c:v>
                </c:pt>
                <c:pt idx="23649">
                  <c:v>7512.9400000264695</c:v>
                </c:pt>
                <c:pt idx="23650">
                  <c:v>7512.96000002648</c:v>
                </c:pt>
                <c:pt idx="23651">
                  <c:v>7512.9800000264795</c:v>
                </c:pt>
                <c:pt idx="23652">
                  <c:v>7513.0000000264799</c:v>
                </c:pt>
                <c:pt idx="23653">
                  <c:v>7513.0200000264804</c:v>
                </c:pt>
                <c:pt idx="23654">
                  <c:v>7513.0400000264799</c:v>
                </c:pt>
                <c:pt idx="23655">
                  <c:v>7513.0600000264803</c:v>
                </c:pt>
                <c:pt idx="23656">
                  <c:v>7513.0800000264799</c:v>
                </c:pt>
                <c:pt idx="23657">
                  <c:v>7513.1000000264803</c:v>
                </c:pt>
                <c:pt idx="23658">
                  <c:v>7513.1200000264835</c:v>
                </c:pt>
                <c:pt idx="23659">
                  <c:v>7513.1400000264803</c:v>
                </c:pt>
                <c:pt idx="23660">
                  <c:v>7513.1600000264834</c:v>
                </c:pt>
                <c:pt idx="23661">
                  <c:v>7513.1800000264802</c:v>
                </c:pt>
                <c:pt idx="23662">
                  <c:v>7513.2000000264798</c:v>
                </c:pt>
                <c:pt idx="23663">
                  <c:v>7513.2200000264802</c:v>
                </c:pt>
                <c:pt idx="23664">
                  <c:v>7513.2400000264797</c:v>
                </c:pt>
                <c:pt idx="23665">
                  <c:v>7513.2600000264802</c:v>
                </c:pt>
                <c:pt idx="23666">
                  <c:v>7513.2800000264797</c:v>
                </c:pt>
                <c:pt idx="23667">
                  <c:v>7513.3000000264801</c:v>
                </c:pt>
                <c:pt idx="23668">
                  <c:v>7513.3200000264824</c:v>
                </c:pt>
                <c:pt idx="23669">
                  <c:v>7513.3400000264801</c:v>
                </c:pt>
                <c:pt idx="23670">
                  <c:v>7513.3600000264814</c:v>
                </c:pt>
                <c:pt idx="23671">
                  <c:v>7513.38000002648</c:v>
                </c:pt>
                <c:pt idx="23672">
                  <c:v>7513.4000000264896</c:v>
                </c:pt>
                <c:pt idx="23673">
                  <c:v>7513.42000002649</c:v>
                </c:pt>
                <c:pt idx="23674">
                  <c:v>7513.4400000264905</c:v>
                </c:pt>
                <c:pt idx="23675">
                  <c:v>7513.46000002649</c:v>
                </c:pt>
                <c:pt idx="23676">
                  <c:v>7513.4800000264895</c:v>
                </c:pt>
                <c:pt idx="23677">
                  <c:v>7513.5000000264899</c:v>
                </c:pt>
                <c:pt idx="23678">
                  <c:v>7513.5200000264904</c:v>
                </c:pt>
                <c:pt idx="23679">
                  <c:v>7513.5400000264899</c:v>
                </c:pt>
                <c:pt idx="23680">
                  <c:v>7513.5600000264903</c:v>
                </c:pt>
                <c:pt idx="23681">
                  <c:v>7513.5800000264899</c:v>
                </c:pt>
                <c:pt idx="23682">
                  <c:v>7513.6000000264903</c:v>
                </c:pt>
                <c:pt idx="23683">
                  <c:v>7513.6200000264935</c:v>
                </c:pt>
                <c:pt idx="23684">
                  <c:v>7513.6400000264903</c:v>
                </c:pt>
                <c:pt idx="23685">
                  <c:v>7513.6600000264934</c:v>
                </c:pt>
                <c:pt idx="23686">
                  <c:v>7513.6800000264902</c:v>
                </c:pt>
                <c:pt idx="23687">
                  <c:v>7513.7000000264898</c:v>
                </c:pt>
                <c:pt idx="23688">
                  <c:v>7513.7200000264902</c:v>
                </c:pt>
                <c:pt idx="23689">
                  <c:v>7513.7400000264897</c:v>
                </c:pt>
                <c:pt idx="23690">
                  <c:v>7513.7600000264902</c:v>
                </c:pt>
                <c:pt idx="23691">
                  <c:v>7513.7800000264897</c:v>
                </c:pt>
                <c:pt idx="23692">
                  <c:v>7513.8000000264901</c:v>
                </c:pt>
                <c:pt idx="23693">
                  <c:v>7513.8200000265024</c:v>
                </c:pt>
                <c:pt idx="23694">
                  <c:v>7513.8400000264901</c:v>
                </c:pt>
                <c:pt idx="23695">
                  <c:v>7513.8600000265014</c:v>
                </c:pt>
                <c:pt idx="23696">
                  <c:v>7513.8800000265001</c:v>
                </c:pt>
                <c:pt idx="23697">
                  <c:v>7513.9000000264996</c:v>
                </c:pt>
                <c:pt idx="23698">
                  <c:v>7513.9200000265</c:v>
                </c:pt>
                <c:pt idx="23699">
                  <c:v>7513.9400000264995</c:v>
                </c:pt>
                <c:pt idx="23700">
                  <c:v>7513.9600000265</c:v>
                </c:pt>
                <c:pt idx="23701">
                  <c:v>7513.9800000264995</c:v>
                </c:pt>
                <c:pt idx="23702">
                  <c:v>7514.0000000264999</c:v>
                </c:pt>
                <c:pt idx="23703">
                  <c:v>7514.0200000265004</c:v>
                </c:pt>
                <c:pt idx="23704">
                  <c:v>7514.0400000264999</c:v>
                </c:pt>
                <c:pt idx="23705">
                  <c:v>7514.0600000265003</c:v>
                </c:pt>
                <c:pt idx="23706">
                  <c:v>7514.0800000264999</c:v>
                </c:pt>
                <c:pt idx="23707">
                  <c:v>7514.1000000265003</c:v>
                </c:pt>
                <c:pt idx="23708">
                  <c:v>7514.1200000265035</c:v>
                </c:pt>
                <c:pt idx="23709">
                  <c:v>7514.1400000265003</c:v>
                </c:pt>
                <c:pt idx="23710">
                  <c:v>7514.1600000265034</c:v>
                </c:pt>
                <c:pt idx="23711">
                  <c:v>7514.1800000265002</c:v>
                </c:pt>
                <c:pt idx="23712">
                  <c:v>7514.2000000264998</c:v>
                </c:pt>
                <c:pt idx="23713">
                  <c:v>7514.2200000265002</c:v>
                </c:pt>
                <c:pt idx="23714">
                  <c:v>7514.2400000264997</c:v>
                </c:pt>
                <c:pt idx="23715">
                  <c:v>7514.2600000265002</c:v>
                </c:pt>
                <c:pt idx="23716">
                  <c:v>7514.2800000265097</c:v>
                </c:pt>
                <c:pt idx="23717">
                  <c:v>7514.3000000265001</c:v>
                </c:pt>
                <c:pt idx="23718">
                  <c:v>7514.3200000265124</c:v>
                </c:pt>
                <c:pt idx="23719">
                  <c:v>7514.3400000265101</c:v>
                </c:pt>
                <c:pt idx="23720">
                  <c:v>7514.3600000265114</c:v>
                </c:pt>
                <c:pt idx="23721">
                  <c:v>7514.3800000265101</c:v>
                </c:pt>
                <c:pt idx="23722">
                  <c:v>7514.4000000265096</c:v>
                </c:pt>
                <c:pt idx="23723">
                  <c:v>7514.42000002651</c:v>
                </c:pt>
                <c:pt idx="23724">
                  <c:v>7514.4400000265096</c:v>
                </c:pt>
                <c:pt idx="23725">
                  <c:v>7514.46000002651</c:v>
                </c:pt>
                <c:pt idx="23726">
                  <c:v>7514.4800000265095</c:v>
                </c:pt>
                <c:pt idx="23727">
                  <c:v>7514.50000002651</c:v>
                </c:pt>
                <c:pt idx="23728">
                  <c:v>7514.5200000265104</c:v>
                </c:pt>
                <c:pt idx="23729">
                  <c:v>7514.5400000265099</c:v>
                </c:pt>
                <c:pt idx="23730">
                  <c:v>7514.5600000265104</c:v>
                </c:pt>
                <c:pt idx="23731">
                  <c:v>7514.5800000265099</c:v>
                </c:pt>
                <c:pt idx="23732">
                  <c:v>7514.6000000265103</c:v>
                </c:pt>
                <c:pt idx="23733">
                  <c:v>7514.6200000265135</c:v>
                </c:pt>
                <c:pt idx="23734">
                  <c:v>7514.6400000265103</c:v>
                </c:pt>
                <c:pt idx="23735">
                  <c:v>7514.6600000265134</c:v>
                </c:pt>
                <c:pt idx="23736">
                  <c:v>7514.6800000265102</c:v>
                </c:pt>
                <c:pt idx="23737">
                  <c:v>7514.7000000265098</c:v>
                </c:pt>
                <c:pt idx="23738">
                  <c:v>7514.7200000265102</c:v>
                </c:pt>
                <c:pt idx="23739">
                  <c:v>7514.7400000265097</c:v>
                </c:pt>
                <c:pt idx="23740">
                  <c:v>7514.7600000265102</c:v>
                </c:pt>
                <c:pt idx="23741">
                  <c:v>7514.7800000265097</c:v>
                </c:pt>
                <c:pt idx="23742">
                  <c:v>7514.8000000265201</c:v>
                </c:pt>
                <c:pt idx="23743">
                  <c:v>7514.8200000265224</c:v>
                </c:pt>
                <c:pt idx="23744">
                  <c:v>7514.8400000265201</c:v>
                </c:pt>
                <c:pt idx="23745">
                  <c:v>7514.8600000265214</c:v>
                </c:pt>
                <c:pt idx="23746">
                  <c:v>7514.8800000265201</c:v>
                </c:pt>
                <c:pt idx="23747">
                  <c:v>7514.9000000265196</c:v>
                </c:pt>
                <c:pt idx="23748">
                  <c:v>7514.92000002652</c:v>
                </c:pt>
                <c:pt idx="23749">
                  <c:v>7514.9400000265196</c:v>
                </c:pt>
                <c:pt idx="23750">
                  <c:v>7514.96000002652</c:v>
                </c:pt>
                <c:pt idx="23751">
                  <c:v>7514.9800000265195</c:v>
                </c:pt>
                <c:pt idx="23752">
                  <c:v>7515.00000002652</c:v>
                </c:pt>
                <c:pt idx="23753">
                  <c:v>7515.0200000265204</c:v>
                </c:pt>
                <c:pt idx="23754">
                  <c:v>7515.0400000265199</c:v>
                </c:pt>
                <c:pt idx="23755">
                  <c:v>7515.0600000265204</c:v>
                </c:pt>
                <c:pt idx="23756">
                  <c:v>7515.0800000265199</c:v>
                </c:pt>
                <c:pt idx="23757">
                  <c:v>7515.1000000265203</c:v>
                </c:pt>
                <c:pt idx="23758">
                  <c:v>7515.1200000265235</c:v>
                </c:pt>
                <c:pt idx="23759">
                  <c:v>7515.1400000265203</c:v>
                </c:pt>
                <c:pt idx="23760">
                  <c:v>7515.1600000265234</c:v>
                </c:pt>
                <c:pt idx="23761">
                  <c:v>7515.1800000265202</c:v>
                </c:pt>
                <c:pt idx="23762">
                  <c:v>7515.2000000265198</c:v>
                </c:pt>
                <c:pt idx="23763">
                  <c:v>7515.2200000265202</c:v>
                </c:pt>
                <c:pt idx="23764">
                  <c:v>7515.2400000265297</c:v>
                </c:pt>
                <c:pt idx="23765">
                  <c:v>7515.2600000265302</c:v>
                </c:pt>
                <c:pt idx="23766">
                  <c:v>7515.2800000265297</c:v>
                </c:pt>
                <c:pt idx="23767">
                  <c:v>7515.3000000265301</c:v>
                </c:pt>
                <c:pt idx="23768">
                  <c:v>7515.3200000265324</c:v>
                </c:pt>
                <c:pt idx="23769">
                  <c:v>7515.3400000265301</c:v>
                </c:pt>
                <c:pt idx="23770">
                  <c:v>7515.3600000265324</c:v>
                </c:pt>
                <c:pt idx="23771">
                  <c:v>7515.3800000265301</c:v>
                </c:pt>
                <c:pt idx="23772">
                  <c:v>7515.4000000265296</c:v>
                </c:pt>
                <c:pt idx="23773">
                  <c:v>7515.42000002653</c:v>
                </c:pt>
                <c:pt idx="23774">
                  <c:v>7515.4400000265296</c:v>
                </c:pt>
                <c:pt idx="23775">
                  <c:v>7515.46000002653</c:v>
                </c:pt>
                <c:pt idx="23776">
                  <c:v>7515.4800000265295</c:v>
                </c:pt>
                <c:pt idx="23777">
                  <c:v>7515.50000002653</c:v>
                </c:pt>
                <c:pt idx="23778">
                  <c:v>7515.5200000265304</c:v>
                </c:pt>
                <c:pt idx="23779">
                  <c:v>7515.5400000265299</c:v>
                </c:pt>
                <c:pt idx="23780">
                  <c:v>7515.5600000265304</c:v>
                </c:pt>
                <c:pt idx="23781">
                  <c:v>7515.5800000265299</c:v>
                </c:pt>
                <c:pt idx="23782">
                  <c:v>7515.6000000265303</c:v>
                </c:pt>
                <c:pt idx="23783">
                  <c:v>7515.6200000265335</c:v>
                </c:pt>
                <c:pt idx="23784">
                  <c:v>7515.6400000265303</c:v>
                </c:pt>
                <c:pt idx="23785">
                  <c:v>7515.6600000265335</c:v>
                </c:pt>
                <c:pt idx="23786">
                  <c:v>7515.6800000265303</c:v>
                </c:pt>
                <c:pt idx="23787">
                  <c:v>7515.7000000265398</c:v>
                </c:pt>
                <c:pt idx="23788">
                  <c:v>7515.7200000265402</c:v>
                </c:pt>
                <c:pt idx="23789">
                  <c:v>7515.7400000265397</c:v>
                </c:pt>
                <c:pt idx="23790">
                  <c:v>7515.7600000265402</c:v>
                </c:pt>
                <c:pt idx="23791">
                  <c:v>7515.7800000265397</c:v>
                </c:pt>
                <c:pt idx="23792">
                  <c:v>7515.8000000265401</c:v>
                </c:pt>
                <c:pt idx="23793">
                  <c:v>7515.8200000265424</c:v>
                </c:pt>
                <c:pt idx="23794">
                  <c:v>7515.8400000265401</c:v>
                </c:pt>
                <c:pt idx="23795">
                  <c:v>7515.8600000265424</c:v>
                </c:pt>
                <c:pt idx="23796">
                  <c:v>7515.8800000265401</c:v>
                </c:pt>
                <c:pt idx="23797">
                  <c:v>7515.9000000265396</c:v>
                </c:pt>
                <c:pt idx="23798">
                  <c:v>7515.92000002654</c:v>
                </c:pt>
                <c:pt idx="23799">
                  <c:v>7515.9400000265396</c:v>
                </c:pt>
                <c:pt idx="23800">
                  <c:v>7515.96000002654</c:v>
                </c:pt>
                <c:pt idx="23801">
                  <c:v>7515.9800000265395</c:v>
                </c:pt>
                <c:pt idx="23802">
                  <c:v>7516.00000002654</c:v>
                </c:pt>
                <c:pt idx="23803">
                  <c:v>7516.0200000265404</c:v>
                </c:pt>
                <c:pt idx="23804">
                  <c:v>7516.0400000265399</c:v>
                </c:pt>
                <c:pt idx="23805">
                  <c:v>7516.0600000265404</c:v>
                </c:pt>
                <c:pt idx="23806">
                  <c:v>7516.0800000265399</c:v>
                </c:pt>
                <c:pt idx="23807">
                  <c:v>7516.1000000265403</c:v>
                </c:pt>
                <c:pt idx="23808">
                  <c:v>7516.1200000265435</c:v>
                </c:pt>
                <c:pt idx="23809">
                  <c:v>7516.1400000265403</c:v>
                </c:pt>
                <c:pt idx="23810">
                  <c:v>7516.1600000265535</c:v>
                </c:pt>
                <c:pt idx="23811">
                  <c:v>7516.1800000265503</c:v>
                </c:pt>
                <c:pt idx="23812">
                  <c:v>7516.2000000265498</c:v>
                </c:pt>
                <c:pt idx="23813">
                  <c:v>7516.2200000265502</c:v>
                </c:pt>
                <c:pt idx="23814">
                  <c:v>7516.2400000265498</c:v>
                </c:pt>
                <c:pt idx="23815">
                  <c:v>7516.2600000265502</c:v>
                </c:pt>
                <c:pt idx="23816">
                  <c:v>7516.2800000265497</c:v>
                </c:pt>
                <c:pt idx="23817">
                  <c:v>7516.3000000265502</c:v>
                </c:pt>
                <c:pt idx="23818">
                  <c:v>7516.3200000265524</c:v>
                </c:pt>
                <c:pt idx="23819">
                  <c:v>7516.3400000265501</c:v>
                </c:pt>
                <c:pt idx="23820">
                  <c:v>7516.3600000265524</c:v>
                </c:pt>
                <c:pt idx="23821">
                  <c:v>7516.3800000265501</c:v>
                </c:pt>
                <c:pt idx="23822">
                  <c:v>7516.4000000265496</c:v>
                </c:pt>
                <c:pt idx="23823">
                  <c:v>7516.42000002655</c:v>
                </c:pt>
                <c:pt idx="23824">
                  <c:v>7516.4400000265496</c:v>
                </c:pt>
                <c:pt idx="23825">
                  <c:v>7516.46000002655</c:v>
                </c:pt>
                <c:pt idx="23826">
                  <c:v>7516.4800000265495</c:v>
                </c:pt>
                <c:pt idx="23827">
                  <c:v>7516.50000002655</c:v>
                </c:pt>
                <c:pt idx="23828">
                  <c:v>7516.5200000265504</c:v>
                </c:pt>
                <c:pt idx="23829">
                  <c:v>7516.5400000265499</c:v>
                </c:pt>
                <c:pt idx="23830">
                  <c:v>7516.5600000265504</c:v>
                </c:pt>
                <c:pt idx="23831">
                  <c:v>7516.5800000265499</c:v>
                </c:pt>
                <c:pt idx="23832">
                  <c:v>7516.6000000265503</c:v>
                </c:pt>
                <c:pt idx="23833">
                  <c:v>7516.6200000265635</c:v>
                </c:pt>
                <c:pt idx="23834">
                  <c:v>7516.6400000265603</c:v>
                </c:pt>
                <c:pt idx="23835">
                  <c:v>7516.6600000265635</c:v>
                </c:pt>
                <c:pt idx="23836">
                  <c:v>7516.6800000265603</c:v>
                </c:pt>
                <c:pt idx="23837">
                  <c:v>7516.7000000265598</c:v>
                </c:pt>
                <c:pt idx="23838">
                  <c:v>7516.7200000265602</c:v>
                </c:pt>
                <c:pt idx="23839">
                  <c:v>7516.7400000265598</c:v>
                </c:pt>
                <c:pt idx="23840">
                  <c:v>7516.7600000265602</c:v>
                </c:pt>
                <c:pt idx="23841">
                  <c:v>7516.7800000265597</c:v>
                </c:pt>
                <c:pt idx="23842">
                  <c:v>7516.8000000265602</c:v>
                </c:pt>
                <c:pt idx="23843">
                  <c:v>7516.8200000265624</c:v>
                </c:pt>
                <c:pt idx="23844">
                  <c:v>7516.8400000265601</c:v>
                </c:pt>
                <c:pt idx="23845">
                  <c:v>7516.8600000265624</c:v>
                </c:pt>
                <c:pt idx="23846">
                  <c:v>7516.8800000265601</c:v>
                </c:pt>
                <c:pt idx="23847">
                  <c:v>7516.9000000265596</c:v>
                </c:pt>
                <c:pt idx="23848">
                  <c:v>7516.92000002656</c:v>
                </c:pt>
                <c:pt idx="23849">
                  <c:v>7516.9400000265596</c:v>
                </c:pt>
                <c:pt idx="23850">
                  <c:v>7516.96000002656</c:v>
                </c:pt>
                <c:pt idx="23851">
                  <c:v>7516.9800000265595</c:v>
                </c:pt>
                <c:pt idx="23852">
                  <c:v>7517.00000002656</c:v>
                </c:pt>
                <c:pt idx="23853">
                  <c:v>7517.0200000265604</c:v>
                </c:pt>
                <c:pt idx="23854">
                  <c:v>7517.0400000265599</c:v>
                </c:pt>
                <c:pt idx="23855">
                  <c:v>7517.0600000265604</c:v>
                </c:pt>
                <c:pt idx="23856">
                  <c:v>7517.0800000265699</c:v>
                </c:pt>
                <c:pt idx="23857">
                  <c:v>7517.1000000265703</c:v>
                </c:pt>
                <c:pt idx="23858">
                  <c:v>7517.1200000265735</c:v>
                </c:pt>
                <c:pt idx="23859">
                  <c:v>7517.1400000265703</c:v>
                </c:pt>
                <c:pt idx="23860">
                  <c:v>7517.1600000265735</c:v>
                </c:pt>
                <c:pt idx="23861">
                  <c:v>7517.1800000265703</c:v>
                </c:pt>
                <c:pt idx="23862">
                  <c:v>7517.2000000265698</c:v>
                </c:pt>
                <c:pt idx="23863">
                  <c:v>7517.2200000265702</c:v>
                </c:pt>
                <c:pt idx="23864">
                  <c:v>7517.2400000265698</c:v>
                </c:pt>
                <c:pt idx="23865">
                  <c:v>7517.2600000265702</c:v>
                </c:pt>
                <c:pt idx="23866">
                  <c:v>7517.2800000265697</c:v>
                </c:pt>
                <c:pt idx="23867">
                  <c:v>7517.3000000265702</c:v>
                </c:pt>
                <c:pt idx="23868">
                  <c:v>7517.3200000265724</c:v>
                </c:pt>
                <c:pt idx="23869">
                  <c:v>7517.3400000265701</c:v>
                </c:pt>
                <c:pt idx="23870">
                  <c:v>7517.3600000265724</c:v>
                </c:pt>
                <c:pt idx="23871">
                  <c:v>7517.3800000265701</c:v>
                </c:pt>
                <c:pt idx="23872">
                  <c:v>7517.4000000265696</c:v>
                </c:pt>
                <c:pt idx="23873">
                  <c:v>7517.4200000265701</c:v>
                </c:pt>
                <c:pt idx="23874">
                  <c:v>7517.4400000265696</c:v>
                </c:pt>
                <c:pt idx="23875">
                  <c:v>7517.46000002657</c:v>
                </c:pt>
                <c:pt idx="23876">
                  <c:v>7517.4800000265705</c:v>
                </c:pt>
                <c:pt idx="23877">
                  <c:v>7517.50000002657</c:v>
                </c:pt>
                <c:pt idx="23878">
                  <c:v>7517.5200000265704</c:v>
                </c:pt>
                <c:pt idx="23879">
                  <c:v>7517.5400000265799</c:v>
                </c:pt>
                <c:pt idx="23880">
                  <c:v>7517.5600000265804</c:v>
                </c:pt>
                <c:pt idx="23881">
                  <c:v>7517.5800000265799</c:v>
                </c:pt>
                <c:pt idx="23882">
                  <c:v>7517.6000000265803</c:v>
                </c:pt>
                <c:pt idx="23883">
                  <c:v>7517.6200000265835</c:v>
                </c:pt>
                <c:pt idx="23884">
                  <c:v>7517.6400000265803</c:v>
                </c:pt>
                <c:pt idx="23885">
                  <c:v>7517.6600000265835</c:v>
                </c:pt>
                <c:pt idx="23886">
                  <c:v>7517.6800000265803</c:v>
                </c:pt>
                <c:pt idx="23887">
                  <c:v>7517.7000000265798</c:v>
                </c:pt>
                <c:pt idx="23888">
                  <c:v>7517.7200000265802</c:v>
                </c:pt>
                <c:pt idx="23889">
                  <c:v>7517.7400000265798</c:v>
                </c:pt>
                <c:pt idx="23890">
                  <c:v>7517.7600000265802</c:v>
                </c:pt>
                <c:pt idx="23891">
                  <c:v>7517.7800000265797</c:v>
                </c:pt>
                <c:pt idx="23892">
                  <c:v>7517.8000000265802</c:v>
                </c:pt>
                <c:pt idx="23893">
                  <c:v>7517.8200000265824</c:v>
                </c:pt>
                <c:pt idx="23894">
                  <c:v>7517.8400000265801</c:v>
                </c:pt>
                <c:pt idx="23895">
                  <c:v>7517.8600000265824</c:v>
                </c:pt>
                <c:pt idx="23896">
                  <c:v>7517.8800000265801</c:v>
                </c:pt>
                <c:pt idx="23897">
                  <c:v>7517.9000000265796</c:v>
                </c:pt>
                <c:pt idx="23898">
                  <c:v>7517.9200000265801</c:v>
                </c:pt>
                <c:pt idx="23899">
                  <c:v>7517.9400000265796</c:v>
                </c:pt>
                <c:pt idx="23900">
                  <c:v>7517.96000002658</c:v>
                </c:pt>
                <c:pt idx="23901">
                  <c:v>7517.9800000265896</c:v>
                </c:pt>
                <c:pt idx="23902">
                  <c:v>7518.00000002659</c:v>
                </c:pt>
                <c:pt idx="23903">
                  <c:v>7518.0200000265904</c:v>
                </c:pt>
                <c:pt idx="23904">
                  <c:v>7518.04000002659</c:v>
                </c:pt>
                <c:pt idx="23905">
                  <c:v>7518.0600000265904</c:v>
                </c:pt>
                <c:pt idx="23906">
                  <c:v>7518.0800000265899</c:v>
                </c:pt>
                <c:pt idx="23907">
                  <c:v>7518.1000000265904</c:v>
                </c:pt>
                <c:pt idx="23908">
                  <c:v>7518.1200000265935</c:v>
                </c:pt>
                <c:pt idx="23909">
                  <c:v>7518.1400000265903</c:v>
                </c:pt>
                <c:pt idx="23910">
                  <c:v>7518.1600000265935</c:v>
                </c:pt>
                <c:pt idx="23911">
                  <c:v>7518.1800000265903</c:v>
                </c:pt>
                <c:pt idx="23912">
                  <c:v>7518.2000000265898</c:v>
                </c:pt>
                <c:pt idx="23913">
                  <c:v>7518.2200000265902</c:v>
                </c:pt>
                <c:pt idx="23914">
                  <c:v>7518.2400000265898</c:v>
                </c:pt>
                <c:pt idx="23915">
                  <c:v>7518.2600000265902</c:v>
                </c:pt>
                <c:pt idx="23916">
                  <c:v>7518.2800000265897</c:v>
                </c:pt>
                <c:pt idx="23917">
                  <c:v>7518.3000000265902</c:v>
                </c:pt>
                <c:pt idx="23918">
                  <c:v>7518.3200000265924</c:v>
                </c:pt>
                <c:pt idx="23919">
                  <c:v>7518.3400000265901</c:v>
                </c:pt>
                <c:pt idx="23920">
                  <c:v>7518.3600000265924</c:v>
                </c:pt>
                <c:pt idx="23921">
                  <c:v>7518.3800000265901</c:v>
                </c:pt>
                <c:pt idx="23922">
                  <c:v>7518.4000000265896</c:v>
                </c:pt>
                <c:pt idx="23923">
                  <c:v>7518.4200000265901</c:v>
                </c:pt>
                <c:pt idx="23924">
                  <c:v>7518.4400000265996</c:v>
                </c:pt>
                <c:pt idx="23925">
                  <c:v>7518.4600000266</c:v>
                </c:pt>
                <c:pt idx="23926">
                  <c:v>7518.4800000265996</c:v>
                </c:pt>
                <c:pt idx="23927">
                  <c:v>7518.5000000266</c:v>
                </c:pt>
                <c:pt idx="23928">
                  <c:v>7518.5200000266004</c:v>
                </c:pt>
                <c:pt idx="23929">
                  <c:v>7518.5400000266</c:v>
                </c:pt>
                <c:pt idx="23930">
                  <c:v>7518.5600000266004</c:v>
                </c:pt>
                <c:pt idx="23931">
                  <c:v>7518.5800000265999</c:v>
                </c:pt>
                <c:pt idx="23932">
                  <c:v>7518.6000000266004</c:v>
                </c:pt>
                <c:pt idx="23933">
                  <c:v>7518.6200000266035</c:v>
                </c:pt>
                <c:pt idx="23934">
                  <c:v>7518.6400000266003</c:v>
                </c:pt>
                <c:pt idx="23935">
                  <c:v>7518.6600000266035</c:v>
                </c:pt>
                <c:pt idx="23936">
                  <c:v>7518.6800000266003</c:v>
                </c:pt>
                <c:pt idx="23937">
                  <c:v>7518.7000000265998</c:v>
                </c:pt>
                <c:pt idx="23938">
                  <c:v>7518.7200000266002</c:v>
                </c:pt>
                <c:pt idx="23939">
                  <c:v>7518.7400000265998</c:v>
                </c:pt>
                <c:pt idx="23940">
                  <c:v>7518.7600000266002</c:v>
                </c:pt>
                <c:pt idx="23941">
                  <c:v>7518.7800000265997</c:v>
                </c:pt>
                <c:pt idx="23942">
                  <c:v>7518.8000000266002</c:v>
                </c:pt>
                <c:pt idx="23943">
                  <c:v>7518.8200000266024</c:v>
                </c:pt>
                <c:pt idx="23944">
                  <c:v>7518.8400000266001</c:v>
                </c:pt>
                <c:pt idx="23945">
                  <c:v>7518.8600000266124</c:v>
                </c:pt>
                <c:pt idx="23946">
                  <c:v>7518.8800000266001</c:v>
                </c:pt>
                <c:pt idx="23947">
                  <c:v>7518.9000000266096</c:v>
                </c:pt>
                <c:pt idx="23948">
                  <c:v>7518.9200000266101</c:v>
                </c:pt>
                <c:pt idx="23949">
                  <c:v>7518.9400000266096</c:v>
                </c:pt>
                <c:pt idx="23950">
                  <c:v>7518.96000002661</c:v>
                </c:pt>
                <c:pt idx="23951">
                  <c:v>7518.9800000266096</c:v>
                </c:pt>
                <c:pt idx="23952">
                  <c:v>7519.00000002661</c:v>
                </c:pt>
                <c:pt idx="23953">
                  <c:v>7519.0200000266104</c:v>
                </c:pt>
                <c:pt idx="23954">
                  <c:v>7519.04000002661</c:v>
                </c:pt>
                <c:pt idx="23955">
                  <c:v>7519.0600000266104</c:v>
                </c:pt>
                <c:pt idx="23956">
                  <c:v>7519.0800000266099</c:v>
                </c:pt>
                <c:pt idx="23957">
                  <c:v>7519.1000000266104</c:v>
                </c:pt>
                <c:pt idx="23958">
                  <c:v>7519.1200000266135</c:v>
                </c:pt>
                <c:pt idx="23959">
                  <c:v>7519.1400000266103</c:v>
                </c:pt>
                <c:pt idx="23960">
                  <c:v>7519.1600000266135</c:v>
                </c:pt>
                <c:pt idx="23961">
                  <c:v>7519.1800000266103</c:v>
                </c:pt>
                <c:pt idx="23962">
                  <c:v>7519.2000000266098</c:v>
                </c:pt>
                <c:pt idx="23963">
                  <c:v>7519.2200000266103</c:v>
                </c:pt>
                <c:pt idx="23964">
                  <c:v>7519.2400000266098</c:v>
                </c:pt>
                <c:pt idx="23965">
                  <c:v>7519.2600000266102</c:v>
                </c:pt>
                <c:pt idx="23966">
                  <c:v>7519.2800000266097</c:v>
                </c:pt>
                <c:pt idx="23967">
                  <c:v>7519.3000000266102</c:v>
                </c:pt>
                <c:pt idx="23968">
                  <c:v>7519.3200000266224</c:v>
                </c:pt>
                <c:pt idx="23969">
                  <c:v>7519.3400000266101</c:v>
                </c:pt>
                <c:pt idx="23970">
                  <c:v>7519.3600000266124</c:v>
                </c:pt>
                <c:pt idx="23971">
                  <c:v>7519.3800000266201</c:v>
                </c:pt>
                <c:pt idx="23972">
                  <c:v>7519.4000000266196</c:v>
                </c:pt>
                <c:pt idx="23973">
                  <c:v>7519.4200000266201</c:v>
                </c:pt>
                <c:pt idx="23974">
                  <c:v>7519.4400000266196</c:v>
                </c:pt>
                <c:pt idx="23975">
                  <c:v>7519.46000002662</c:v>
                </c:pt>
                <c:pt idx="23976">
                  <c:v>7519.4800000266196</c:v>
                </c:pt>
                <c:pt idx="23977">
                  <c:v>7519.50000002662</c:v>
                </c:pt>
                <c:pt idx="23978">
                  <c:v>7519.5200000266204</c:v>
                </c:pt>
                <c:pt idx="23979">
                  <c:v>7519.54000002662</c:v>
                </c:pt>
                <c:pt idx="23980">
                  <c:v>7519.5600000266204</c:v>
                </c:pt>
                <c:pt idx="23981">
                  <c:v>7519.5800000266199</c:v>
                </c:pt>
                <c:pt idx="23982">
                  <c:v>7519.6000000266204</c:v>
                </c:pt>
                <c:pt idx="23983">
                  <c:v>7519.6200000266235</c:v>
                </c:pt>
                <c:pt idx="23984">
                  <c:v>7519.6400000266203</c:v>
                </c:pt>
                <c:pt idx="23985">
                  <c:v>7519.6600000266235</c:v>
                </c:pt>
                <c:pt idx="23986">
                  <c:v>7519.6800000266203</c:v>
                </c:pt>
                <c:pt idx="23987">
                  <c:v>7519.7000000266198</c:v>
                </c:pt>
                <c:pt idx="23988">
                  <c:v>7519.7200000266203</c:v>
                </c:pt>
                <c:pt idx="23989">
                  <c:v>7519.7400000266198</c:v>
                </c:pt>
                <c:pt idx="23990">
                  <c:v>7519.7600000266202</c:v>
                </c:pt>
                <c:pt idx="23991">
                  <c:v>7519.7800000266197</c:v>
                </c:pt>
                <c:pt idx="23992">
                  <c:v>7519.8000000266202</c:v>
                </c:pt>
                <c:pt idx="23993">
                  <c:v>7519.8200000266224</c:v>
                </c:pt>
                <c:pt idx="23994">
                  <c:v>7519.8400000266302</c:v>
                </c:pt>
                <c:pt idx="23995">
                  <c:v>7519.8600000266324</c:v>
                </c:pt>
                <c:pt idx="23996">
                  <c:v>7519.8800000266301</c:v>
                </c:pt>
                <c:pt idx="23997">
                  <c:v>7519.9000000266296</c:v>
                </c:pt>
                <c:pt idx="23998">
                  <c:v>7519.9200000266301</c:v>
                </c:pt>
                <c:pt idx="23999">
                  <c:v>7519.9400000266296</c:v>
                </c:pt>
                <c:pt idx="24000">
                  <c:v>7519.96000002663</c:v>
                </c:pt>
                <c:pt idx="24001">
                  <c:v>7519.9800000266296</c:v>
                </c:pt>
                <c:pt idx="24002">
                  <c:v>7520.00000002663</c:v>
                </c:pt>
                <c:pt idx="24003">
                  <c:v>7520.0200000266304</c:v>
                </c:pt>
                <c:pt idx="24004">
                  <c:v>7520.04000002663</c:v>
                </c:pt>
                <c:pt idx="24005">
                  <c:v>7520.0600000266304</c:v>
                </c:pt>
                <c:pt idx="24006">
                  <c:v>7520.0800000266299</c:v>
                </c:pt>
                <c:pt idx="24007">
                  <c:v>7520.1000000266304</c:v>
                </c:pt>
                <c:pt idx="24008">
                  <c:v>7520.1200000266335</c:v>
                </c:pt>
                <c:pt idx="24009">
                  <c:v>7520.1400000266303</c:v>
                </c:pt>
                <c:pt idx="24010">
                  <c:v>7520.1600000266335</c:v>
                </c:pt>
                <c:pt idx="24011">
                  <c:v>7520.1800000266303</c:v>
                </c:pt>
                <c:pt idx="24012">
                  <c:v>7520.2000000266298</c:v>
                </c:pt>
                <c:pt idx="24013">
                  <c:v>7520.2200000266303</c:v>
                </c:pt>
                <c:pt idx="24014">
                  <c:v>7520.2400000266298</c:v>
                </c:pt>
                <c:pt idx="24015">
                  <c:v>7520.2600000266302</c:v>
                </c:pt>
                <c:pt idx="24016">
                  <c:v>7520.2800000266398</c:v>
                </c:pt>
                <c:pt idx="24017">
                  <c:v>7520.3000000266402</c:v>
                </c:pt>
                <c:pt idx="24018">
                  <c:v>7520.3200000266424</c:v>
                </c:pt>
                <c:pt idx="24019">
                  <c:v>7520.3400000266402</c:v>
                </c:pt>
                <c:pt idx="24020">
                  <c:v>7520.3600000266424</c:v>
                </c:pt>
                <c:pt idx="24021">
                  <c:v>7520.3800000266401</c:v>
                </c:pt>
                <c:pt idx="24022">
                  <c:v>7520.4000000266396</c:v>
                </c:pt>
                <c:pt idx="24023">
                  <c:v>7520.4200000266401</c:v>
                </c:pt>
                <c:pt idx="24024">
                  <c:v>7520.4400000266396</c:v>
                </c:pt>
                <c:pt idx="24025">
                  <c:v>7520.46000002664</c:v>
                </c:pt>
                <c:pt idx="24026">
                  <c:v>7520.4800000266396</c:v>
                </c:pt>
                <c:pt idx="24027">
                  <c:v>7520.50000002664</c:v>
                </c:pt>
                <c:pt idx="24028">
                  <c:v>7520.5200000266404</c:v>
                </c:pt>
                <c:pt idx="24029">
                  <c:v>7520.54000002664</c:v>
                </c:pt>
                <c:pt idx="24030">
                  <c:v>7520.5600000266404</c:v>
                </c:pt>
                <c:pt idx="24031">
                  <c:v>7520.5800000266399</c:v>
                </c:pt>
                <c:pt idx="24032">
                  <c:v>7520.6000000266404</c:v>
                </c:pt>
                <c:pt idx="24033">
                  <c:v>7520.6200000266435</c:v>
                </c:pt>
                <c:pt idx="24034">
                  <c:v>7520.6400000266403</c:v>
                </c:pt>
                <c:pt idx="24035">
                  <c:v>7520.6600000266435</c:v>
                </c:pt>
                <c:pt idx="24036">
                  <c:v>7520.6800000266403</c:v>
                </c:pt>
                <c:pt idx="24037">
                  <c:v>7520.7000000266398</c:v>
                </c:pt>
                <c:pt idx="24038">
                  <c:v>7520.7200000266403</c:v>
                </c:pt>
                <c:pt idx="24039">
                  <c:v>7520.7400000266498</c:v>
                </c:pt>
                <c:pt idx="24040">
                  <c:v>7520.7600000266502</c:v>
                </c:pt>
                <c:pt idx="24041">
                  <c:v>7520.7800000266498</c:v>
                </c:pt>
                <c:pt idx="24042">
                  <c:v>7520.8000000266502</c:v>
                </c:pt>
                <c:pt idx="24043">
                  <c:v>7520.8200000266534</c:v>
                </c:pt>
                <c:pt idx="24044">
                  <c:v>7520.8400000266502</c:v>
                </c:pt>
                <c:pt idx="24045">
                  <c:v>7520.8600000266524</c:v>
                </c:pt>
                <c:pt idx="24046">
                  <c:v>7520.8800000266501</c:v>
                </c:pt>
                <c:pt idx="24047">
                  <c:v>7520.9000000266496</c:v>
                </c:pt>
                <c:pt idx="24048">
                  <c:v>7520.9200000266501</c:v>
                </c:pt>
                <c:pt idx="24049">
                  <c:v>7520.9400000266496</c:v>
                </c:pt>
                <c:pt idx="24050">
                  <c:v>7520.9600000266501</c:v>
                </c:pt>
                <c:pt idx="24051">
                  <c:v>7520.9800000266496</c:v>
                </c:pt>
                <c:pt idx="24052">
                  <c:v>7521.00000002665</c:v>
                </c:pt>
                <c:pt idx="24053">
                  <c:v>7521.0200000266514</c:v>
                </c:pt>
                <c:pt idx="24054">
                  <c:v>7521.04000002665</c:v>
                </c:pt>
                <c:pt idx="24055">
                  <c:v>7521.0600000266504</c:v>
                </c:pt>
                <c:pt idx="24056">
                  <c:v>7521.0800000266499</c:v>
                </c:pt>
                <c:pt idx="24057">
                  <c:v>7521.1000000266504</c:v>
                </c:pt>
                <c:pt idx="24058">
                  <c:v>7521.1200000266535</c:v>
                </c:pt>
                <c:pt idx="24059">
                  <c:v>7521.1400000266503</c:v>
                </c:pt>
                <c:pt idx="24060">
                  <c:v>7521.1600000266535</c:v>
                </c:pt>
                <c:pt idx="24061">
                  <c:v>7521.1800000266503</c:v>
                </c:pt>
                <c:pt idx="24062">
                  <c:v>7521.2000000266598</c:v>
                </c:pt>
                <c:pt idx="24063">
                  <c:v>7521.2200000266603</c:v>
                </c:pt>
                <c:pt idx="24064">
                  <c:v>7521.2400000266598</c:v>
                </c:pt>
                <c:pt idx="24065">
                  <c:v>7521.2600000266602</c:v>
                </c:pt>
                <c:pt idx="24066">
                  <c:v>7521.2800000266598</c:v>
                </c:pt>
                <c:pt idx="24067">
                  <c:v>7521.3000000266602</c:v>
                </c:pt>
                <c:pt idx="24068">
                  <c:v>7521.3200000266634</c:v>
                </c:pt>
                <c:pt idx="24069">
                  <c:v>7521.3400000266602</c:v>
                </c:pt>
                <c:pt idx="24070">
                  <c:v>7521.3600000266624</c:v>
                </c:pt>
                <c:pt idx="24071">
                  <c:v>7521.3800000266601</c:v>
                </c:pt>
                <c:pt idx="24072">
                  <c:v>7521.4000000266597</c:v>
                </c:pt>
                <c:pt idx="24073">
                  <c:v>7521.4200000266601</c:v>
                </c:pt>
                <c:pt idx="24074">
                  <c:v>7521.4400000266596</c:v>
                </c:pt>
                <c:pt idx="24075">
                  <c:v>7521.4600000266601</c:v>
                </c:pt>
                <c:pt idx="24076">
                  <c:v>7521.4800000266596</c:v>
                </c:pt>
                <c:pt idx="24077">
                  <c:v>7521.50000002666</c:v>
                </c:pt>
                <c:pt idx="24078">
                  <c:v>7521.5200000266614</c:v>
                </c:pt>
                <c:pt idx="24079">
                  <c:v>7521.54000002666</c:v>
                </c:pt>
                <c:pt idx="24080">
                  <c:v>7521.5600000266604</c:v>
                </c:pt>
                <c:pt idx="24081">
                  <c:v>7521.5800000266599</c:v>
                </c:pt>
                <c:pt idx="24082">
                  <c:v>7521.6000000266604</c:v>
                </c:pt>
                <c:pt idx="24083">
                  <c:v>7521.6200000266635</c:v>
                </c:pt>
                <c:pt idx="24084">
                  <c:v>7521.6400000266603</c:v>
                </c:pt>
                <c:pt idx="24085">
                  <c:v>7521.6600000266735</c:v>
                </c:pt>
                <c:pt idx="24086">
                  <c:v>7521.6800000266703</c:v>
                </c:pt>
                <c:pt idx="24087">
                  <c:v>7521.7000000266698</c:v>
                </c:pt>
                <c:pt idx="24088">
                  <c:v>7521.7200000266703</c:v>
                </c:pt>
                <c:pt idx="24089">
                  <c:v>7521.7400000266698</c:v>
                </c:pt>
                <c:pt idx="24090">
                  <c:v>7521.7600000266702</c:v>
                </c:pt>
                <c:pt idx="24091">
                  <c:v>7521.7800000266698</c:v>
                </c:pt>
                <c:pt idx="24092">
                  <c:v>7521.8000000266702</c:v>
                </c:pt>
                <c:pt idx="24093">
                  <c:v>7521.8200000266734</c:v>
                </c:pt>
                <c:pt idx="24094">
                  <c:v>7521.8400000266702</c:v>
                </c:pt>
                <c:pt idx="24095">
                  <c:v>7521.8600000266724</c:v>
                </c:pt>
                <c:pt idx="24096">
                  <c:v>7521.8800000266701</c:v>
                </c:pt>
                <c:pt idx="24097">
                  <c:v>7521.9000000266697</c:v>
                </c:pt>
                <c:pt idx="24098">
                  <c:v>7521.9200000266701</c:v>
                </c:pt>
                <c:pt idx="24099">
                  <c:v>7521.9400000266696</c:v>
                </c:pt>
                <c:pt idx="24100">
                  <c:v>7521.9600000266701</c:v>
                </c:pt>
                <c:pt idx="24101">
                  <c:v>7521.9800000266696</c:v>
                </c:pt>
                <c:pt idx="24102">
                  <c:v>7522.00000002667</c:v>
                </c:pt>
                <c:pt idx="24103">
                  <c:v>7522.0200000266714</c:v>
                </c:pt>
                <c:pt idx="24104">
                  <c:v>7522.04000002667</c:v>
                </c:pt>
                <c:pt idx="24105">
                  <c:v>7522.0600000266704</c:v>
                </c:pt>
                <c:pt idx="24106">
                  <c:v>7522.0800000266699</c:v>
                </c:pt>
                <c:pt idx="24107">
                  <c:v>7522.1000000266704</c:v>
                </c:pt>
                <c:pt idx="24108">
                  <c:v>7522.1200000266836</c:v>
                </c:pt>
                <c:pt idx="24109">
                  <c:v>7522.1400000266804</c:v>
                </c:pt>
                <c:pt idx="24110">
                  <c:v>7522.1600000266835</c:v>
                </c:pt>
                <c:pt idx="24111">
                  <c:v>7522.1800000266803</c:v>
                </c:pt>
                <c:pt idx="24112">
                  <c:v>7522.2000000266798</c:v>
                </c:pt>
                <c:pt idx="24113">
                  <c:v>7522.2200000266803</c:v>
                </c:pt>
                <c:pt idx="24114">
                  <c:v>7522.2400000266798</c:v>
                </c:pt>
                <c:pt idx="24115">
                  <c:v>7522.2600000266802</c:v>
                </c:pt>
                <c:pt idx="24116">
                  <c:v>7522.2800000266798</c:v>
                </c:pt>
                <c:pt idx="24117">
                  <c:v>7522.3000000266802</c:v>
                </c:pt>
                <c:pt idx="24118">
                  <c:v>7522.3200000266834</c:v>
                </c:pt>
                <c:pt idx="24119">
                  <c:v>7522.3400000266802</c:v>
                </c:pt>
                <c:pt idx="24120">
                  <c:v>7522.3600000266824</c:v>
                </c:pt>
                <c:pt idx="24121">
                  <c:v>7522.3800000266801</c:v>
                </c:pt>
                <c:pt idx="24122">
                  <c:v>7522.4000000266797</c:v>
                </c:pt>
                <c:pt idx="24123">
                  <c:v>7522.4200000266801</c:v>
                </c:pt>
                <c:pt idx="24124">
                  <c:v>7522.4400000266796</c:v>
                </c:pt>
                <c:pt idx="24125">
                  <c:v>7522.4600000266801</c:v>
                </c:pt>
                <c:pt idx="24126">
                  <c:v>7522.4800000266796</c:v>
                </c:pt>
                <c:pt idx="24127">
                  <c:v>7522.50000002668</c:v>
                </c:pt>
                <c:pt idx="24128">
                  <c:v>7522.5200000266814</c:v>
                </c:pt>
                <c:pt idx="24129">
                  <c:v>7522.54000002668</c:v>
                </c:pt>
                <c:pt idx="24130">
                  <c:v>7522.5600000266804</c:v>
                </c:pt>
                <c:pt idx="24131">
                  <c:v>7522.58000002669</c:v>
                </c:pt>
                <c:pt idx="24132">
                  <c:v>7522.6000000266904</c:v>
                </c:pt>
                <c:pt idx="24133">
                  <c:v>7522.6200000266936</c:v>
                </c:pt>
                <c:pt idx="24134">
                  <c:v>7522.6400000266904</c:v>
                </c:pt>
                <c:pt idx="24135">
                  <c:v>7522.6600000266935</c:v>
                </c:pt>
                <c:pt idx="24136">
                  <c:v>7522.6800000266903</c:v>
                </c:pt>
                <c:pt idx="24137">
                  <c:v>7522.7000000266898</c:v>
                </c:pt>
                <c:pt idx="24138">
                  <c:v>7522.7200000266903</c:v>
                </c:pt>
                <c:pt idx="24139">
                  <c:v>7522.7400000266898</c:v>
                </c:pt>
                <c:pt idx="24140">
                  <c:v>7522.7600000266902</c:v>
                </c:pt>
                <c:pt idx="24141">
                  <c:v>7522.7800000266898</c:v>
                </c:pt>
                <c:pt idx="24142">
                  <c:v>7522.8000000266902</c:v>
                </c:pt>
                <c:pt idx="24143">
                  <c:v>7522.8200000266934</c:v>
                </c:pt>
                <c:pt idx="24144">
                  <c:v>7522.8400000266902</c:v>
                </c:pt>
                <c:pt idx="24145">
                  <c:v>7522.8600000266924</c:v>
                </c:pt>
                <c:pt idx="24146">
                  <c:v>7522.8800000266901</c:v>
                </c:pt>
                <c:pt idx="24147">
                  <c:v>7522.9000000266897</c:v>
                </c:pt>
                <c:pt idx="24148">
                  <c:v>7522.9200000266901</c:v>
                </c:pt>
                <c:pt idx="24149">
                  <c:v>7522.9400000266896</c:v>
                </c:pt>
                <c:pt idx="24150">
                  <c:v>7522.9600000266901</c:v>
                </c:pt>
                <c:pt idx="24151">
                  <c:v>7522.9800000266896</c:v>
                </c:pt>
                <c:pt idx="24152">
                  <c:v>7523.00000002669</c:v>
                </c:pt>
                <c:pt idx="24153">
                  <c:v>7523.0200000267014</c:v>
                </c:pt>
                <c:pt idx="24154">
                  <c:v>7523.0400000267</c:v>
                </c:pt>
                <c:pt idx="24155">
                  <c:v>7523.0600000267004</c:v>
                </c:pt>
                <c:pt idx="24156">
                  <c:v>7523.0800000267</c:v>
                </c:pt>
                <c:pt idx="24157">
                  <c:v>7523.1000000267004</c:v>
                </c:pt>
                <c:pt idx="24158">
                  <c:v>7523.1200000267036</c:v>
                </c:pt>
                <c:pt idx="24159">
                  <c:v>7523.1400000267004</c:v>
                </c:pt>
                <c:pt idx="24160">
                  <c:v>7523.1600000267035</c:v>
                </c:pt>
                <c:pt idx="24161">
                  <c:v>7523.1800000267003</c:v>
                </c:pt>
                <c:pt idx="24162">
                  <c:v>7523.2000000266999</c:v>
                </c:pt>
                <c:pt idx="24163">
                  <c:v>7523.2200000267003</c:v>
                </c:pt>
                <c:pt idx="24164">
                  <c:v>7523.2400000266998</c:v>
                </c:pt>
                <c:pt idx="24165">
                  <c:v>7523.2600000267003</c:v>
                </c:pt>
                <c:pt idx="24166">
                  <c:v>7523.2800000266998</c:v>
                </c:pt>
                <c:pt idx="24167">
                  <c:v>7523.3000000267002</c:v>
                </c:pt>
                <c:pt idx="24168">
                  <c:v>7523.3200000267034</c:v>
                </c:pt>
                <c:pt idx="24169">
                  <c:v>7523.3400000267002</c:v>
                </c:pt>
                <c:pt idx="24170">
                  <c:v>7523.3600000267024</c:v>
                </c:pt>
                <c:pt idx="24171">
                  <c:v>7523.3800000267001</c:v>
                </c:pt>
                <c:pt idx="24172">
                  <c:v>7523.4000000266997</c:v>
                </c:pt>
                <c:pt idx="24173">
                  <c:v>7523.4200000267001</c:v>
                </c:pt>
                <c:pt idx="24174">
                  <c:v>7523.4400000266996</c:v>
                </c:pt>
                <c:pt idx="24175">
                  <c:v>7523.4600000267001</c:v>
                </c:pt>
                <c:pt idx="24176">
                  <c:v>7523.4800000267096</c:v>
                </c:pt>
                <c:pt idx="24177">
                  <c:v>7523.50000002671</c:v>
                </c:pt>
                <c:pt idx="24178">
                  <c:v>7523.5200000267114</c:v>
                </c:pt>
                <c:pt idx="24179">
                  <c:v>7523.54000002671</c:v>
                </c:pt>
                <c:pt idx="24180">
                  <c:v>7523.5600000267104</c:v>
                </c:pt>
                <c:pt idx="24181">
                  <c:v>7523.58000002671</c:v>
                </c:pt>
                <c:pt idx="24182">
                  <c:v>7523.6000000267104</c:v>
                </c:pt>
                <c:pt idx="24183">
                  <c:v>7523.6200000267136</c:v>
                </c:pt>
                <c:pt idx="24184">
                  <c:v>7523.6400000267104</c:v>
                </c:pt>
                <c:pt idx="24185">
                  <c:v>7523.6600000267135</c:v>
                </c:pt>
                <c:pt idx="24186">
                  <c:v>7523.6800000267103</c:v>
                </c:pt>
                <c:pt idx="24187">
                  <c:v>7523.7000000267099</c:v>
                </c:pt>
                <c:pt idx="24188">
                  <c:v>7523.7200000267103</c:v>
                </c:pt>
                <c:pt idx="24189">
                  <c:v>7523.7400000267098</c:v>
                </c:pt>
                <c:pt idx="24190">
                  <c:v>7523.7600000267103</c:v>
                </c:pt>
                <c:pt idx="24191">
                  <c:v>7523.7800000267098</c:v>
                </c:pt>
                <c:pt idx="24192">
                  <c:v>7523.8000000267102</c:v>
                </c:pt>
                <c:pt idx="24193">
                  <c:v>7523.8200000267134</c:v>
                </c:pt>
                <c:pt idx="24194">
                  <c:v>7523.8400000267102</c:v>
                </c:pt>
                <c:pt idx="24195">
                  <c:v>7523.8600000267124</c:v>
                </c:pt>
                <c:pt idx="24196">
                  <c:v>7523.8800000267101</c:v>
                </c:pt>
                <c:pt idx="24197">
                  <c:v>7523.9000000267197</c:v>
                </c:pt>
                <c:pt idx="24198">
                  <c:v>7523.9200000267101</c:v>
                </c:pt>
                <c:pt idx="24199">
                  <c:v>7523.9400000267196</c:v>
                </c:pt>
                <c:pt idx="24200">
                  <c:v>7523.9600000267201</c:v>
                </c:pt>
                <c:pt idx="24201">
                  <c:v>7523.9800000267196</c:v>
                </c:pt>
                <c:pt idx="24202">
                  <c:v>7524.00000002672</c:v>
                </c:pt>
                <c:pt idx="24203">
                  <c:v>7524.0200000267214</c:v>
                </c:pt>
                <c:pt idx="24204">
                  <c:v>7524.04000002672</c:v>
                </c:pt>
                <c:pt idx="24205">
                  <c:v>7524.0600000267204</c:v>
                </c:pt>
                <c:pt idx="24206">
                  <c:v>7524.08000002672</c:v>
                </c:pt>
                <c:pt idx="24207">
                  <c:v>7524.1000000267204</c:v>
                </c:pt>
                <c:pt idx="24208">
                  <c:v>7524.1200000267236</c:v>
                </c:pt>
                <c:pt idx="24209">
                  <c:v>7524.1400000267204</c:v>
                </c:pt>
                <c:pt idx="24210">
                  <c:v>7524.1600000267235</c:v>
                </c:pt>
                <c:pt idx="24211">
                  <c:v>7524.1800000267203</c:v>
                </c:pt>
                <c:pt idx="24212">
                  <c:v>7524.2000000267199</c:v>
                </c:pt>
                <c:pt idx="24213">
                  <c:v>7524.2200000267203</c:v>
                </c:pt>
                <c:pt idx="24214">
                  <c:v>7524.2400000267198</c:v>
                </c:pt>
                <c:pt idx="24215">
                  <c:v>7524.2600000267203</c:v>
                </c:pt>
                <c:pt idx="24216">
                  <c:v>7524.2800000267198</c:v>
                </c:pt>
                <c:pt idx="24217">
                  <c:v>7524.3000000267202</c:v>
                </c:pt>
                <c:pt idx="24218">
                  <c:v>7524.3200000267234</c:v>
                </c:pt>
                <c:pt idx="24219">
                  <c:v>7524.3400000267202</c:v>
                </c:pt>
                <c:pt idx="24220">
                  <c:v>7524.3600000267224</c:v>
                </c:pt>
                <c:pt idx="24221">
                  <c:v>7524.3800000267202</c:v>
                </c:pt>
                <c:pt idx="24222">
                  <c:v>7524.4000000267197</c:v>
                </c:pt>
                <c:pt idx="24223">
                  <c:v>7524.4200000267301</c:v>
                </c:pt>
                <c:pt idx="24224">
                  <c:v>7524.4400000267296</c:v>
                </c:pt>
                <c:pt idx="24225">
                  <c:v>7524.4600000267301</c:v>
                </c:pt>
                <c:pt idx="24226">
                  <c:v>7524.4800000267296</c:v>
                </c:pt>
                <c:pt idx="24227">
                  <c:v>7524.50000002673</c:v>
                </c:pt>
                <c:pt idx="24228">
                  <c:v>7524.5200000267314</c:v>
                </c:pt>
                <c:pt idx="24229">
                  <c:v>7524.54000002673</c:v>
                </c:pt>
                <c:pt idx="24230">
                  <c:v>7524.5600000267304</c:v>
                </c:pt>
                <c:pt idx="24231">
                  <c:v>7524.58000002673</c:v>
                </c:pt>
                <c:pt idx="24232">
                  <c:v>7524.6000000267304</c:v>
                </c:pt>
                <c:pt idx="24233">
                  <c:v>7524.6200000267336</c:v>
                </c:pt>
                <c:pt idx="24234">
                  <c:v>7524.6400000267304</c:v>
                </c:pt>
                <c:pt idx="24235">
                  <c:v>7524.6600000267335</c:v>
                </c:pt>
                <c:pt idx="24236">
                  <c:v>7524.6800000267303</c:v>
                </c:pt>
                <c:pt idx="24237">
                  <c:v>7524.7000000267299</c:v>
                </c:pt>
                <c:pt idx="24238">
                  <c:v>7524.7200000267303</c:v>
                </c:pt>
                <c:pt idx="24239">
                  <c:v>7524.7400000267298</c:v>
                </c:pt>
                <c:pt idx="24240">
                  <c:v>7524.7600000267303</c:v>
                </c:pt>
                <c:pt idx="24241">
                  <c:v>7524.7800000267298</c:v>
                </c:pt>
                <c:pt idx="24242">
                  <c:v>7524.8000000267302</c:v>
                </c:pt>
                <c:pt idx="24243">
                  <c:v>7524.8200000267334</c:v>
                </c:pt>
                <c:pt idx="24244">
                  <c:v>7524.8400000267302</c:v>
                </c:pt>
                <c:pt idx="24245">
                  <c:v>7524.8600000267334</c:v>
                </c:pt>
                <c:pt idx="24246">
                  <c:v>7524.8800000267402</c:v>
                </c:pt>
                <c:pt idx="24247">
                  <c:v>7524.9000000267397</c:v>
                </c:pt>
                <c:pt idx="24248">
                  <c:v>7524.9200000267401</c:v>
                </c:pt>
                <c:pt idx="24249">
                  <c:v>7524.9400000267397</c:v>
                </c:pt>
                <c:pt idx="24250">
                  <c:v>7524.9600000267401</c:v>
                </c:pt>
                <c:pt idx="24251">
                  <c:v>7524.9800000267396</c:v>
                </c:pt>
                <c:pt idx="24252">
                  <c:v>7525.0000000267401</c:v>
                </c:pt>
                <c:pt idx="24253">
                  <c:v>7525.0200000267414</c:v>
                </c:pt>
                <c:pt idx="24254">
                  <c:v>7525.04000002674</c:v>
                </c:pt>
                <c:pt idx="24255">
                  <c:v>7525.0600000267414</c:v>
                </c:pt>
                <c:pt idx="24256">
                  <c:v>7525.08000002674</c:v>
                </c:pt>
                <c:pt idx="24257">
                  <c:v>7525.1000000267404</c:v>
                </c:pt>
                <c:pt idx="24258">
                  <c:v>7525.1200000267436</c:v>
                </c:pt>
                <c:pt idx="24259">
                  <c:v>7525.1400000267404</c:v>
                </c:pt>
                <c:pt idx="24260">
                  <c:v>7525.1600000267435</c:v>
                </c:pt>
                <c:pt idx="24261">
                  <c:v>7525.1800000267403</c:v>
                </c:pt>
                <c:pt idx="24262">
                  <c:v>7525.2000000267399</c:v>
                </c:pt>
                <c:pt idx="24263">
                  <c:v>7525.2200000267403</c:v>
                </c:pt>
                <c:pt idx="24264">
                  <c:v>7525.2400000267398</c:v>
                </c:pt>
                <c:pt idx="24265">
                  <c:v>7525.2600000267403</c:v>
                </c:pt>
                <c:pt idx="24266">
                  <c:v>7525.2800000267398</c:v>
                </c:pt>
                <c:pt idx="24267">
                  <c:v>7525.3000000267402</c:v>
                </c:pt>
                <c:pt idx="24268">
                  <c:v>7525.3200000267534</c:v>
                </c:pt>
                <c:pt idx="24269">
                  <c:v>7525.3400000267502</c:v>
                </c:pt>
                <c:pt idx="24270">
                  <c:v>7525.3600000267534</c:v>
                </c:pt>
                <c:pt idx="24271">
                  <c:v>7525.3800000267502</c:v>
                </c:pt>
                <c:pt idx="24272">
                  <c:v>7525.4000000267497</c:v>
                </c:pt>
                <c:pt idx="24273">
                  <c:v>7525.4200000267501</c:v>
                </c:pt>
                <c:pt idx="24274">
                  <c:v>7525.4400000267497</c:v>
                </c:pt>
                <c:pt idx="24275">
                  <c:v>7525.4600000267501</c:v>
                </c:pt>
                <c:pt idx="24276">
                  <c:v>7525.4800000267496</c:v>
                </c:pt>
                <c:pt idx="24277">
                  <c:v>7525.5000000267501</c:v>
                </c:pt>
                <c:pt idx="24278">
                  <c:v>7525.5200000267514</c:v>
                </c:pt>
                <c:pt idx="24279">
                  <c:v>7525.54000002675</c:v>
                </c:pt>
                <c:pt idx="24280">
                  <c:v>7525.5600000267514</c:v>
                </c:pt>
                <c:pt idx="24281">
                  <c:v>7525.58000002675</c:v>
                </c:pt>
                <c:pt idx="24282">
                  <c:v>7525.6000000267504</c:v>
                </c:pt>
                <c:pt idx="24283">
                  <c:v>7525.6200000267536</c:v>
                </c:pt>
                <c:pt idx="24284">
                  <c:v>7525.6400000267504</c:v>
                </c:pt>
                <c:pt idx="24285">
                  <c:v>7525.6600000267536</c:v>
                </c:pt>
                <c:pt idx="24286">
                  <c:v>7525.6800000267503</c:v>
                </c:pt>
                <c:pt idx="24287">
                  <c:v>7525.7000000267499</c:v>
                </c:pt>
                <c:pt idx="24288">
                  <c:v>7525.7200000267503</c:v>
                </c:pt>
                <c:pt idx="24289">
                  <c:v>7525.7400000267498</c:v>
                </c:pt>
                <c:pt idx="24290">
                  <c:v>7525.7600000267503</c:v>
                </c:pt>
                <c:pt idx="24291">
                  <c:v>7525.7800000267598</c:v>
                </c:pt>
                <c:pt idx="24292">
                  <c:v>7525.8000000267602</c:v>
                </c:pt>
                <c:pt idx="24293">
                  <c:v>7525.8200000267634</c:v>
                </c:pt>
                <c:pt idx="24294">
                  <c:v>7525.8400000267602</c:v>
                </c:pt>
                <c:pt idx="24295">
                  <c:v>7525.8600000267634</c:v>
                </c:pt>
                <c:pt idx="24296">
                  <c:v>7525.8800000267602</c:v>
                </c:pt>
                <c:pt idx="24297">
                  <c:v>7525.9000000267597</c:v>
                </c:pt>
                <c:pt idx="24298">
                  <c:v>7525.9200000267601</c:v>
                </c:pt>
                <c:pt idx="24299">
                  <c:v>7525.9400000267597</c:v>
                </c:pt>
                <c:pt idx="24300">
                  <c:v>7525.9600000267601</c:v>
                </c:pt>
                <c:pt idx="24301">
                  <c:v>7525.9800000267596</c:v>
                </c:pt>
                <c:pt idx="24302">
                  <c:v>7526.0000000267601</c:v>
                </c:pt>
                <c:pt idx="24303">
                  <c:v>7526.0200000267614</c:v>
                </c:pt>
                <c:pt idx="24304">
                  <c:v>7526.04000002676</c:v>
                </c:pt>
                <c:pt idx="24305">
                  <c:v>7526.0600000267614</c:v>
                </c:pt>
                <c:pt idx="24306">
                  <c:v>7526.08000002676</c:v>
                </c:pt>
                <c:pt idx="24307">
                  <c:v>7526.1000000267604</c:v>
                </c:pt>
                <c:pt idx="24308">
                  <c:v>7526.1200000267636</c:v>
                </c:pt>
                <c:pt idx="24309">
                  <c:v>7526.1400000267604</c:v>
                </c:pt>
                <c:pt idx="24310">
                  <c:v>7526.1600000267636</c:v>
                </c:pt>
                <c:pt idx="24311">
                  <c:v>7526.1800000267604</c:v>
                </c:pt>
                <c:pt idx="24312">
                  <c:v>7526.2000000267599</c:v>
                </c:pt>
                <c:pt idx="24313">
                  <c:v>7526.2200000267603</c:v>
                </c:pt>
                <c:pt idx="24314">
                  <c:v>7526.2400000267698</c:v>
                </c:pt>
                <c:pt idx="24315">
                  <c:v>7526.2600000267703</c:v>
                </c:pt>
                <c:pt idx="24316">
                  <c:v>7526.2800000267698</c:v>
                </c:pt>
                <c:pt idx="24317">
                  <c:v>7526.3000000267702</c:v>
                </c:pt>
                <c:pt idx="24318">
                  <c:v>7526.3200000267734</c:v>
                </c:pt>
                <c:pt idx="24319">
                  <c:v>7526.3400000267702</c:v>
                </c:pt>
                <c:pt idx="24320">
                  <c:v>7526.3600000267734</c:v>
                </c:pt>
                <c:pt idx="24321">
                  <c:v>7526.3800000267702</c:v>
                </c:pt>
                <c:pt idx="24322">
                  <c:v>7526.4000000267697</c:v>
                </c:pt>
                <c:pt idx="24323">
                  <c:v>7526.4200000267701</c:v>
                </c:pt>
                <c:pt idx="24324">
                  <c:v>7526.4400000267697</c:v>
                </c:pt>
                <c:pt idx="24325">
                  <c:v>7526.4600000267701</c:v>
                </c:pt>
                <c:pt idx="24326">
                  <c:v>7526.4800000267696</c:v>
                </c:pt>
                <c:pt idx="24327">
                  <c:v>7526.5000000267701</c:v>
                </c:pt>
                <c:pt idx="24328">
                  <c:v>7526.5200000267714</c:v>
                </c:pt>
                <c:pt idx="24329">
                  <c:v>7526.54000002677</c:v>
                </c:pt>
                <c:pt idx="24330">
                  <c:v>7526.5600000267714</c:v>
                </c:pt>
                <c:pt idx="24331">
                  <c:v>7526.58000002677</c:v>
                </c:pt>
                <c:pt idx="24332">
                  <c:v>7526.6000000267704</c:v>
                </c:pt>
                <c:pt idx="24333">
                  <c:v>7526.6200000267736</c:v>
                </c:pt>
                <c:pt idx="24334">
                  <c:v>7526.6400000267704</c:v>
                </c:pt>
                <c:pt idx="24335">
                  <c:v>7526.6600000267736</c:v>
                </c:pt>
                <c:pt idx="24336">
                  <c:v>7526.6800000267704</c:v>
                </c:pt>
                <c:pt idx="24337">
                  <c:v>7526.7000000267799</c:v>
                </c:pt>
                <c:pt idx="24338">
                  <c:v>7526.7200000267803</c:v>
                </c:pt>
                <c:pt idx="24339">
                  <c:v>7526.7400000267799</c:v>
                </c:pt>
                <c:pt idx="24340">
                  <c:v>7526.7600000267803</c:v>
                </c:pt>
                <c:pt idx="24341">
                  <c:v>7526.7800000267798</c:v>
                </c:pt>
                <c:pt idx="24342">
                  <c:v>7526.8000000267803</c:v>
                </c:pt>
                <c:pt idx="24343">
                  <c:v>7526.8200000267834</c:v>
                </c:pt>
                <c:pt idx="24344">
                  <c:v>7526.8400000267802</c:v>
                </c:pt>
                <c:pt idx="24345">
                  <c:v>7526.8600000267834</c:v>
                </c:pt>
                <c:pt idx="24346">
                  <c:v>7526.8800000267802</c:v>
                </c:pt>
                <c:pt idx="24347">
                  <c:v>7526.9000000267797</c:v>
                </c:pt>
                <c:pt idx="24348">
                  <c:v>7526.9200000267801</c:v>
                </c:pt>
                <c:pt idx="24349">
                  <c:v>7526.9400000267797</c:v>
                </c:pt>
                <c:pt idx="24350">
                  <c:v>7526.9600000267801</c:v>
                </c:pt>
                <c:pt idx="24351">
                  <c:v>7526.9800000267796</c:v>
                </c:pt>
                <c:pt idx="24352">
                  <c:v>7527.0000000267801</c:v>
                </c:pt>
                <c:pt idx="24353">
                  <c:v>7527.0200000267814</c:v>
                </c:pt>
                <c:pt idx="24354">
                  <c:v>7527.04000002678</c:v>
                </c:pt>
                <c:pt idx="24355">
                  <c:v>7527.0600000267814</c:v>
                </c:pt>
                <c:pt idx="24356">
                  <c:v>7527.08000002678</c:v>
                </c:pt>
                <c:pt idx="24357">
                  <c:v>7527.1000000267804</c:v>
                </c:pt>
                <c:pt idx="24358">
                  <c:v>7527.1200000267836</c:v>
                </c:pt>
                <c:pt idx="24359">
                  <c:v>7527.1400000267804</c:v>
                </c:pt>
                <c:pt idx="24360">
                  <c:v>7527.1600000267936</c:v>
                </c:pt>
                <c:pt idx="24361">
                  <c:v>7527.1800000267904</c:v>
                </c:pt>
                <c:pt idx="24362">
                  <c:v>7527.2000000267899</c:v>
                </c:pt>
                <c:pt idx="24363">
                  <c:v>7527.2200000267903</c:v>
                </c:pt>
                <c:pt idx="24364">
                  <c:v>7527.2400000267899</c:v>
                </c:pt>
                <c:pt idx="24365">
                  <c:v>7527.2600000267903</c:v>
                </c:pt>
                <c:pt idx="24366">
                  <c:v>7527.2800000267898</c:v>
                </c:pt>
                <c:pt idx="24367">
                  <c:v>7527.3000000267903</c:v>
                </c:pt>
                <c:pt idx="24368">
                  <c:v>7527.3200000267934</c:v>
                </c:pt>
                <c:pt idx="24369">
                  <c:v>7527.3400000267902</c:v>
                </c:pt>
                <c:pt idx="24370">
                  <c:v>7527.3600000267934</c:v>
                </c:pt>
                <c:pt idx="24371">
                  <c:v>7527.3800000267902</c:v>
                </c:pt>
                <c:pt idx="24372">
                  <c:v>7527.4000000267897</c:v>
                </c:pt>
                <c:pt idx="24373">
                  <c:v>7527.4200000267901</c:v>
                </c:pt>
                <c:pt idx="24374">
                  <c:v>7527.4400000267897</c:v>
                </c:pt>
                <c:pt idx="24375">
                  <c:v>7527.4600000267901</c:v>
                </c:pt>
                <c:pt idx="24376">
                  <c:v>7527.4800000267896</c:v>
                </c:pt>
                <c:pt idx="24377">
                  <c:v>7527.5000000267901</c:v>
                </c:pt>
                <c:pt idx="24378">
                  <c:v>7527.5200000267914</c:v>
                </c:pt>
                <c:pt idx="24379">
                  <c:v>7527.54000002679</c:v>
                </c:pt>
                <c:pt idx="24380">
                  <c:v>7527.5600000267914</c:v>
                </c:pt>
                <c:pt idx="24381">
                  <c:v>7527.58000002679</c:v>
                </c:pt>
                <c:pt idx="24382">
                  <c:v>7527.6000000267904</c:v>
                </c:pt>
                <c:pt idx="24383">
                  <c:v>7527.6200000268036</c:v>
                </c:pt>
                <c:pt idx="24384">
                  <c:v>7527.6400000268004</c:v>
                </c:pt>
                <c:pt idx="24385">
                  <c:v>7527.6600000268036</c:v>
                </c:pt>
                <c:pt idx="24386">
                  <c:v>7527.6800000268004</c:v>
                </c:pt>
                <c:pt idx="24387">
                  <c:v>7527.7000000267999</c:v>
                </c:pt>
                <c:pt idx="24388">
                  <c:v>7527.7200000268003</c:v>
                </c:pt>
                <c:pt idx="24389">
                  <c:v>7527.7400000267999</c:v>
                </c:pt>
                <c:pt idx="24390">
                  <c:v>7527.7600000268003</c:v>
                </c:pt>
                <c:pt idx="24391">
                  <c:v>7527.7800000267998</c:v>
                </c:pt>
                <c:pt idx="24392">
                  <c:v>7527.8000000268003</c:v>
                </c:pt>
                <c:pt idx="24393">
                  <c:v>7527.8200000268034</c:v>
                </c:pt>
                <c:pt idx="24394">
                  <c:v>7527.8400000268002</c:v>
                </c:pt>
                <c:pt idx="24395">
                  <c:v>7527.8600000268034</c:v>
                </c:pt>
                <c:pt idx="24396">
                  <c:v>7527.8800000268002</c:v>
                </c:pt>
                <c:pt idx="24397">
                  <c:v>7527.9000000267997</c:v>
                </c:pt>
                <c:pt idx="24398">
                  <c:v>7527.9200000268002</c:v>
                </c:pt>
                <c:pt idx="24399">
                  <c:v>7527.9400000267997</c:v>
                </c:pt>
                <c:pt idx="24400">
                  <c:v>7527.9600000268001</c:v>
                </c:pt>
                <c:pt idx="24401">
                  <c:v>7527.9800000267996</c:v>
                </c:pt>
                <c:pt idx="24402">
                  <c:v>7528.0000000268001</c:v>
                </c:pt>
                <c:pt idx="24403">
                  <c:v>7528.0200000268014</c:v>
                </c:pt>
                <c:pt idx="24404">
                  <c:v>7528.0400000268</c:v>
                </c:pt>
                <c:pt idx="24405">
                  <c:v>7528.0600000268114</c:v>
                </c:pt>
                <c:pt idx="24406">
                  <c:v>7528.08000002681</c:v>
                </c:pt>
                <c:pt idx="24407">
                  <c:v>7528.1000000268104</c:v>
                </c:pt>
                <c:pt idx="24408">
                  <c:v>7528.1200000268136</c:v>
                </c:pt>
                <c:pt idx="24409">
                  <c:v>7528.1400000268104</c:v>
                </c:pt>
                <c:pt idx="24410">
                  <c:v>7528.1600000268136</c:v>
                </c:pt>
                <c:pt idx="24411">
                  <c:v>7528.1800000268104</c:v>
                </c:pt>
                <c:pt idx="24412">
                  <c:v>7528.2000000268099</c:v>
                </c:pt>
                <c:pt idx="24413">
                  <c:v>7528.2200000268103</c:v>
                </c:pt>
                <c:pt idx="24414">
                  <c:v>7528.2400000268099</c:v>
                </c:pt>
                <c:pt idx="24415">
                  <c:v>7528.2600000268103</c:v>
                </c:pt>
                <c:pt idx="24416">
                  <c:v>7528.2800000268098</c:v>
                </c:pt>
                <c:pt idx="24417">
                  <c:v>7528.3000000268103</c:v>
                </c:pt>
                <c:pt idx="24418">
                  <c:v>7528.3200000268134</c:v>
                </c:pt>
                <c:pt idx="24419">
                  <c:v>7528.3400000268102</c:v>
                </c:pt>
                <c:pt idx="24420">
                  <c:v>7528.3600000268134</c:v>
                </c:pt>
                <c:pt idx="24421">
                  <c:v>7528.3800000268102</c:v>
                </c:pt>
                <c:pt idx="24422">
                  <c:v>7528.4000000268097</c:v>
                </c:pt>
                <c:pt idx="24423">
                  <c:v>7528.4200000268102</c:v>
                </c:pt>
                <c:pt idx="24424">
                  <c:v>7528.4400000268097</c:v>
                </c:pt>
                <c:pt idx="24425">
                  <c:v>7528.4600000268101</c:v>
                </c:pt>
                <c:pt idx="24426">
                  <c:v>7528.4800000268197</c:v>
                </c:pt>
                <c:pt idx="24427">
                  <c:v>7528.5000000268101</c:v>
                </c:pt>
                <c:pt idx="24428">
                  <c:v>7528.5200000268214</c:v>
                </c:pt>
                <c:pt idx="24429">
                  <c:v>7528.5400000268201</c:v>
                </c:pt>
                <c:pt idx="24430">
                  <c:v>7528.5600000268214</c:v>
                </c:pt>
                <c:pt idx="24431">
                  <c:v>7528.58000002682</c:v>
                </c:pt>
                <c:pt idx="24432">
                  <c:v>7528.6000000268214</c:v>
                </c:pt>
                <c:pt idx="24433">
                  <c:v>7528.6200000268236</c:v>
                </c:pt>
                <c:pt idx="24434">
                  <c:v>7528.6400000268204</c:v>
                </c:pt>
                <c:pt idx="24435">
                  <c:v>7528.6600000268236</c:v>
                </c:pt>
                <c:pt idx="24436">
                  <c:v>7528.6800000268204</c:v>
                </c:pt>
                <c:pt idx="24437">
                  <c:v>7528.7000000268199</c:v>
                </c:pt>
                <c:pt idx="24438">
                  <c:v>7528.7200000268203</c:v>
                </c:pt>
                <c:pt idx="24439">
                  <c:v>7528.7400000268199</c:v>
                </c:pt>
                <c:pt idx="24440">
                  <c:v>7528.7600000268203</c:v>
                </c:pt>
                <c:pt idx="24441">
                  <c:v>7528.7800000268198</c:v>
                </c:pt>
                <c:pt idx="24442">
                  <c:v>7528.8000000268203</c:v>
                </c:pt>
                <c:pt idx="24443">
                  <c:v>7528.8200000268234</c:v>
                </c:pt>
                <c:pt idx="24444">
                  <c:v>7528.8400000268202</c:v>
                </c:pt>
                <c:pt idx="24445">
                  <c:v>7528.8600000268234</c:v>
                </c:pt>
                <c:pt idx="24446">
                  <c:v>7528.8800000268202</c:v>
                </c:pt>
                <c:pt idx="24447">
                  <c:v>7528.9000000268197</c:v>
                </c:pt>
                <c:pt idx="24448">
                  <c:v>7528.9200000268202</c:v>
                </c:pt>
                <c:pt idx="24449">
                  <c:v>7528.9400000268297</c:v>
                </c:pt>
                <c:pt idx="24450">
                  <c:v>7528.9600000268201</c:v>
                </c:pt>
                <c:pt idx="24451">
                  <c:v>7528.9800000268297</c:v>
                </c:pt>
                <c:pt idx="24452">
                  <c:v>7529.0000000268301</c:v>
                </c:pt>
                <c:pt idx="24453">
                  <c:v>7529.0200000268314</c:v>
                </c:pt>
                <c:pt idx="24454">
                  <c:v>7529.0400000268301</c:v>
                </c:pt>
                <c:pt idx="24455">
                  <c:v>7529.0600000268314</c:v>
                </c:pt>
                <c:pt idx="24456">
                  <c:v>7529.08000002683</c:v>
                </c:pt>
                <c:pt idx="24457">
                  <c:v>7529.1000000268314</c:v>
                </c:pt>
                <c:pt idx="24458">
                  <c:v>7529.1200000268336</c:v>
                </c:pt>
                <c:pt idx="24459">
                  <c:v>7529.1400000268304</c:v>
                </c:pt>
                <c:pt idx="24460">
                  <c:v>7529.1600000268336</c:v>
                </c:pt>
                <c:pt idx="24461">
                  <c:v>7529.1800000268304</c:v>
                </c:pt>
                <c:pt idx="24462">
                  <c:v>7529.2000000268299</c:v>
                </c:pt>
                <c:pt idx="24463">
                  <c:v>7529.2200000268303</c:v>
                </c:pt>
                <c:pt idx="24464">
                  <c:v>7529.2400000268299</c:v>
                </c:pt>
                <c:pt idx="24465">
                  <c:v>7529.2600000268303</c:v>
                </c:pt>
                <c:pt idx="24466">
                  <c:v>7529.2800000268298</c:v>
                </c:pt>
                <c:pt idx="24467">
                  <c:v>7529.3000000268303</c:v>
                </c:pt>
                <c:pt idx="24468">
                  <c:v>7529.3200000268334</c:v>
                </c:pt>
                <c:pt idx="24469">
                  <c:v>7529.3400000268302</c:v>
                </c:pt>
                <c:pt idx="24470">
                  <c:v>7529.3600000268334</c:v>
                </c:pt>
                <c:pt idx="24471">
                  <c:v>7529.3800000268302</c:v>
                </c:pt>
                <c:pt idx="24472">
                  <c:v>7529.4000000268297</c:v>
                </c:pt>
                <c:pt idx="24473">
                  <c:v>7529.4200000268302</c:v>
                </c:pt>
                <c:pt idx="24474">
                  <c:v>7529.4400000268297</c:v>
                </c:pt>
                <c:pt idx="24475">
                  <c:v>7529.4600000268401</c:v>
                </c:pt>
                <c:pt idx="24476">
                  <c:v>7529.4800000268397</c:v>
                </c:pt>
                <c:pt idx="24477">
                  <c:v>7529.5000000268401</c:v>
                </c:pt>
                <c:pt idx="24478">
                  <c:v>7529.5200000268414</c:v>
                </c:pt>
                <c:pt idx="24479">
                  <c:v>7529.5400000268401</c:v>
                </c:pt>
                <c:pt idx="24480">
                  <c:v>7529.5600000268414</c:v>
                </c:pt>
                <c:pt idx="24481">
                  <c:v>7529.58000002684</c:v>
                </c:pt>
                <c:pt idx="24482">
                  <c:v>7529.6000000268414</c:v>
                </c:pt>
                <c:pt idx="24483">
                  <c:v>7529.6200000268436</c:v>
                </c:pt>
                <c:pt idx="24484">
                  <c:v>7529.6400000268404</c:v>
                </c:pt>
                <c:pt idx="24485">
                  <c:v>7529.6600000268436</c:v>
                </c:pt>
                <c:pt idx="24486">
                  <c:v>7529.6800000268404</c:v>
                </c:pt>
                <c:pt idx="24487">
                  <c:v>7529.7000000268399</c:v>
                </c:pt>
                <c:pt idx="24488">
                  <c:v>7529.7200000268404</c:v>
                </c:pt>
                <c:pt idx="24489">
                  <c:v>7529.7400000268399</c:v>
                </c:pt>
                <c:pt idx="24490">
                  <c:v>7529.7600000268403</c:v>
                </c:pt>
                <c:pt idx="24491">
                  <c:v>7529.7800000268398</c:v>
                </c:pt>
                <c:pt idx="24492">
                  <c:v>7529.8000000268403</c:v>
                </c:pt>
                <c:pt idx="24493">
                  <c:v>7529.8200000268434</c:v>
                </c:pt>
                <c:pt idx="24494">
                  <c:v>7529.8400000268402</c:v>
                </c:pt>
                <c:pt idx="24495">
                  <c:v>7529.8600000268434</c:v>
                </c:pt>
                <c:pt idx="24496">
                  <c:v>7529.8800000268402</c:v>
                </c:pt>
                <c:pt idx="24497">
                  <c:v>7529.9000000268497</c:v>
                </c:pt>
                <c:pt idx="24498">
                  <c:v>7529.9200000268502</c:v>
                </c:pt>
                <c:pt idx="24499">
                  <c:v>7529.9400000268497</c:v>
                </c:pt>
                <c:pt idx="24500">
                  <c:v>7529.9600000268501</c:v>
                </c:pt>
                <c:pt idx="24501">
                  <c:v>7529.9800000268497</c:v>
                </c:pt>
                <c:pt idx="24502">
                  <c:v>7530.0000000268501</c:v>
                </c:pt>
                <c:pt idx="24503">
                  <c:v>7530.0200000268514</c:v>
                </c:pt>
                <c:pt idx="24504">
                  <c:v>7530.0400000268501</c:v>
                </c:pt>
                <c:pt idx="24505">
                  <c:v>7530.0600000268514</c:v>
                </c:pt>
                <c:pt idx="24506">
                  <c:v>7530.08000002685</c:v>
                </c:pt>
                <c:pt idx="24507">
                  <c:v>7530.1000000268514</c:v>
                </c:pt>
                <c:pt idx="24508">
                  <c:v>7530.1200000268536</c:v>
                </c:pt>
                <c:pt idx="24509">
                  <c:v>7530.1400000268504</c:v>
                </c:pt>
                <c:pt idx="24510">
                  <c:v>7530.1600000268536</c:v>
                </c:pt>
                <c:pt idx="24511">
                  <c:v>7530.1800000268504</c:v>
                </c:pt>
                <c:pt idx="24512">
                  <c:v>7530.2000000268499</c:v>
                </c:pt>
                <c:pt idx="24513">
                  <c:v>7530.2200000268504</c:v>
                </c:pt>
                <c:pt idx="24514">
                  <c:v>7530.2400000268499</c:v>
                </c:pt>
                <c:pt idx="24515">
                  <c:v>7530.2600000268503</c:v>
                </c:pt>
                <c:pt idx="24516">
                  <c:v>7530.2800000268498</c:v>
                </c:pt>
                <c:pt idx="24517">
                  <c:v>7530.3000000268503</c:v>
                </c:pt>
                <c:pt idx="24518">
                  <c:v>7530.3200000268534</c:v>
                </c:pt>
                <c:pt idx="24519">
                  <c:v>7530.3400000268502</c:v>
                </c:pt>
                <c:pt idx="24520">
                  <c:v>7530.3600000268634</c:v>
                </c:pt>
                <c:pt idx="24521">
                  <c:v>7530.3800000268602</c:v>
                </c:pt>
                <c:pt idx="24522">
                  <c:v>7530.4000000268597</c:v>
                </c:pt>
                <c:pt idx="24523">
                  <c:v>7530.4200000268602</c:v>
                </c:pt>
                <c:pt idx="24524">
                  <c:v>7530.4400000268597</c:v>
                </c:pt>
                <c:pt idx="24525">
                  <c:v>7530.4600000268601</c:v>
                </c:pt>
                <c:pt idx="24526">
                  <c:v>7530.4800000268597</c:v>
                </c:pt>
                <c:pt idx="24527">
                  <c:v>7530.5000000268601</c:v>
                </c:pt>
                <c:pt idx="24528">
                  <c:v>7530.5200000268624</c:v>
                </c:pt>
                <c:pt idx="24529">
                  <c:v>7530.5400000268601</c:v>
                </c:pt>
                <c:pt idx="24530">
                  <c:v>7530.5600000268614</c:v>
                </c:pt>
                <c:pt idx="24531">
                  <c:v>7530.58000002686</c:v>
                </c:pt>
                <c:pt idx="24532">
                  <c:v>7530.6000000268614</c:v>
                </c:pt>
                <c:pt idx="24533">
                  <c:v>7530.6200000268636</c:v>
                </c:pt>
                <c:pt idx="24534">
                  <c:v>7530.6400000268604</c:v>
                </c:pt>
                <c:pt idx="24535">
                  <c:v>7530.6600000268636</c:v>
                </c:pt>
                <c:pt idx="24536">
                  <c:v>7530.6800000268604</c:v>
                </c:pt>
                <c:pt idx="24537">
                  <c:v>7530.7000000268599</c:v>
                </c:pt>
                <c:pt idx="24538">
                  <c:v>7530.7200000268604</c:v>
                </c:pt>
                <c:pt idx="24539">
                  <c:v>7530.7400000268599</c:v>
                </c:pt>
                <c:pt idx="24540">
                  <c:v>7530.7600000268603</c:v>
                </c:pt>
                <c:pt idx="24541">
                  <c:v>7530.7800000268599</c:v>
                </c:pt>
                <c:pt idx="24542">
                  <c:v>7530.8000000268603</c:v>
                </c:pt>
                <c:pt idx="24543">
                  <c:v>7530.8200000268735</c:v>
                </c:pt>
                <c:pt idx="24544">
                  <c:v>7530.8400000268703</c:v>
                </c:pt>
                <c:pt idx="24545">
                  <c:v>7530.8600000268734</c:v>
                </c:pt>
                <c:pt idx="24546">
                  <c:v>7530.8800000268702</c:v>
                </c:pt>
                <c:pt idx="24547">
                  <c:v>7530.9000000268697</c:v>
                </c:pt>
                <c:pt idx="24548">
                  <c:v>7530.9200000268702</c:v>
                </c:pt>
                <c:pt idx="24549">
                  <c:v>7530.9400000268697</c:v>
                </c:pt>
                <c:pt idx="24550">
                  <c:v>7530.9600000268701</c:v>
                </c:pt>
                <c:pt idx="24551">
                  <c:v>7530.9800000268697</c:v>
                </c:pt>
                <c:pt idx="24552">
                  <c:v>7531.0000000268701</c:v>
                </c:pt>
                <c:pt idx="24553">
                  <c:v>7531.0200000268724</c:v>
                </c:pt>
                <c:pt idx="24554">
                  <c:v>7531.0400000268701</c:v>
                </c:pt>
                <c:pt idx="24555">
                  <c:v>7531.0600000268714</c:v>
                </c:pt>
                <c:pt idx="24556">
                  <c:v>7531.08000002687</c:v>
                </c:pt>
                <c:pt idx="24557">
                  <c:v>7531.1000000268714</c:v>
                </c:pt>
                <c:pt idx="24558">
                  <c:v>7531.1200000268736</c:v>
                </c:pt>
                <c:pt idx="24559">
                  <c:v>7531.1400000268704</c:v>
                </c:pt>
                <c:pt idx="24560">
                  <c:v>7531.1600000268736</c:v>
                </c:pt>
                <c:pt idx="24561">
                  <c:v>7531.1800000268704</c:v>
                </c:pt>
                <c:pt idx="24562">
                  <c:v>7531.2000000268699</c:v>
                </c:pt>
                <c:pt idx="24563">
                  <c:v>7531.2200000268704</c:v>
                </c:pt>
                <c:pt idx="24564">
                  <c:v>7531.2400000268699</c:v>
                </c:pt>
                <c:pt idx="24565">
                  <c:v>7531.2600000268703</c:v>
                </c:pt>
                <c:pt idx="24566">
                  <c:v>7531.2800000268799</c:v>
                </c:pt>
                <c:pt idx="24567">
                  <c:v>7531.3000000268803</c:v>
                </c:pt>
                <c:pt idx="24568">
                  <c:v>7531.3200000268835</c:v>
                </c:pt>
                <c:pt idx="24569">
                  <c:v>7531.3400000268803</c:v>
                </c:pt>
                <c:pt idx="24570">
                  <c:v>7531.3600000268834</c:v>
                </c:pt>
                <c:pt idx="24571">
                  <c:v>7531.3800000268802</c:v>
                </c:pt>
                <c:pt idx="24572">
                  <c:v>7531.4000000268798</c:v>
                </c:pt>
                <c:pt idx="24573">
                  <c:v>7531.4200000268802</c:v>
                </c:pt>
                <c:pt idx="24574">
                  <c:v>7531.4400000268797</c:v>
                </c:pt>
                <c:pt idx="24575">
                  <c:v>7531.4600000268802</c:v>
                </c:pt>
                <c:pt idx="24576">
                  <c:v>7531.4800000268797</c:v>
                </c:pt>
                <c:pt idx="24577">
                  <c:v>7531.5000000268801</c:v>
                </c:pt>
                <c:pt idx="24578">
                  <c:v>7531.5200000268824</c:v>
                </c:pt>
                <c:pt idx="24579">
                  <c:v>7531.5400000268801</c:v>
                </c:pt>
                <c:pt idx="24580">
                  <c:v>7531.5600000268814</c:v>
                </c:pt>
                <c:pt idx="24581">
                  <c:v>7531.58000002688</c:v>
                </c:pt>
                <c:pt idx="24582">
                  <c:v>7531.6000000268814</c:v>
                </c:pt>
                <c:pt idx="24583">
                  <c:v>7531.6200000268836</c:v>
                </c:pt>
                <c:pt idx="24584">
                  <c:v>7531.6400000268804</c:v>
                </c:pt>
                <c:pt idx="24585">
                  <c:v>7531.6600000268836</c:v>
                </c:pt>
                <c:pt idx="24586">
                  <c:v>7531.6800000268804</c:v>
                </c:pt>
                <c:pt idx="24587">
                  <c:v>7531.7000000268799</c:v>
                </c:pt>
                <c:pt idx="24588">
                  <c:v>7531.7200000268804</c:v>
                </c:pt>
                <c:pt idx="24589">
                  <c:v>7531.7400000268899</c:v>
                </c:pt>
                <c:pt idx="24590">
                  <c:v>7531.7600000268903</c:v>
                </c:pt>
                <c:pt idx="24591">
                  <c:v>7531.7800000268899</c:v>
                </c:pt>
                <c:pt idx="24592">
                  <c:v>7531.8000000268903</c:v>
                </c:pt>
                <c:pt idx="24593">
                  <c:v>7531.8200000268935</c:v>
                </c:pt>
                <c:pt idx="24594">
                  <c:v>7531.8400000268903</c:v>
                </c:pt>
                <c:pt idx="24595">
                  <c:v>7531.8600000268934</c:v>
                </c:pt>
                <c:pt idx="24596">
                  <c:v>7531.8800000268902</c:v>
                </c:pt>
                <c:pt idx="24597">
                  <c:v>7531.9000000268898</c:v>
                </c:pt>
                <c:pt idx="24598">
                  <c:v>7531.9200000268902</c:v>
                </c:pt>
                <c:pt idx="24599">
                  <c:v>7531.9400000268897</c:v>
                </c:pt>
                <c:pt idx="24600">
                  <c:v>7531.9600000268902</c:v>
                </c:pt>
                <c:pt idx="24601">
                  <c:v>7531.9800000268897</c:v>
                </c:pt>
                <c:pt idx="24602">
                  <c:v>7532.0000000268901</c:v>
                </c:pt>
                <c:pt idx="24603">
                  <c:v>7532.0200000268924</c:v>
                </c:pt>
                <c:pt idx="24604">
                  <c:v>7532.0400000268901</c:v>
                </c:pt>
                <c:pt idx="24605">
                  <c:v>7532.0600000268914</c:v>
                </c:pt>
                <c:pt idx="24606">
                  <c:v>7532.08000002689</c:v>
                </c:pt>
                <c:pt idx="24607">
                  <c:v>7532.1000000268914</c:v>
                </c:pt>
                <c:pt idx="24608">
                  <c:v>7532.1200000268936</c:v>
                </c:pt>
                <c:pt idx="24609">
                  <c:v>7532.1400000268904</c:v>
                </c:pt>
                <c:pt idx="24610">
                  <c:v>7532.1600000268936</c:v>
                </c:pt>
                <c:pt idx="24611">
                  <c:v>7532.1800000268904</c:v>
                </c:pt>
                <c:pt idx="24612">
                  <c:v>7532.2000000268999</c:v>
                </c:pt>
                <c:pt idx="24613">
                  <c:v>7532.2200000269004</c:v>
                </c:pt>
                <c:pt idx="24614">
                  <c:v>7532.2400000268999</c:v>
                </c:pt>
                <c:pt idx="24615">
                  <c:v>7532.2600000269003</c:v>
                </c:pt>
                <c:pt idx="24616">
                  <c:v>7532.2800000268999</c:v>
                </c:pt>
                <c:pt idx="24617">
                  <c:v>7532.3000000269003</c:v>
                </c:pt>
                <c:pt idx="24618">
                  <c:v>7532.3200000269035</c:v>
                </c:pt>
                <c:pt idx="24619">
                  <c:v>7532.3400000269003</c:v>
                </c:pt>
                <c:pt idx="24620">
                  <c:v>7532.3600000269034</c:v>
                </c:pt>
                <c:pt idx="24621">
                  <c:v>7532.3800000269002</c:v>
                </c:pt>
                <c:pt idx="24622">
                  <c:v>7532.4000000268998</c:v>
                </c:pt>
                <c:pt idx="24623">
                  <c:v>7532.4200000269002</c:v>
                </c:pt>
                <c:pt idx="24624">
                  <c:v>7532.4400000268997</c:v>
                </c:pt>
                <c:pt idx="24625">
                  <c:v>7532.4600000269002</c:v>
                </c:pt>
                <c:pt idx="24626">
                  <c:v>7532.4800000268997</c:v>
                </c:pt>
                <c:pt idx="24627">
                  <c:v>7532.5000000269001</c:v>
                </c:pt>
                <c:pt idx="24628">
                  <c:v>7532.5200000269024</c:v>
                </c:pt>
                <c:pt idx="24629">
                  <c:v>7532.5400000269001</c:v>
                </c:pt>
                <c:pt idx="24630">
                  <c:v>7532.5600000269014</c:v>
                </c:pt>
                <c:pt idx="24631">
                  <c:v>7532.5800000269001</c:v>
                </c:pt>
                <c:pt idx="24632">
                  <c:v>7532.6000000269014</c:v>
                </c:pt>
                <c:pt idx="24633">
                  <c:v>7532.6200000269037</c:v>
                </c:pt>
                <c:pt idx="24634">
                  <c:v>7532.6400000269014</c:v>
                </c:pt>
                <c:pt idx="24635">
                  <c:v>7532.6600000269136</c:v>
                </c:pt>
                <c:pt idx="24636">
                  <c:v>7532.6800000269104</c:v>
                </c:pt>
                <c:pt idx="24637">
                  <c:v>7532.7000000269099</c:v>
                </c:pt>
                <c:pt idx="24638">
                  <c:v>7532.7200000269104</c:v>
                </c:pt>
                <c:pt idx="24639">
                  <c:v>7532.7400000269099</c:v>
                </c:pt>
                <c:pt idx="24640">
                  <c:v>7532.7600000269103</c:v>
                </c:pt>
                <c:pt idx="24641">
                  <c:v>7532.7800000269099</c:v>
                </c:pt>
                <c:pt idx="24642">
                  <c:v>7532.8000000269103</c:v>
                </c:pt>
                <c:pt idx="24643">
                  <c:v>7532.8200000269135</c:v>
                </c:pt>
                <c:pt idx="24644">
                  <c:v>7532.8400000269103</c:v>
                </c:pt>
                <c:pt idx="24645">
                  <c:v>7532.8600000269134</c:v>
                </c:pt>
                <c:pt idx="24646">
                  <c:v>7532.8800000269102</c:v>
                </c:pt>
                <c:pt idx="24647">
                  <c:v>7532.9000000269098</c:v>
                </c:pt>
                <c:pt idx="24648">
                  <c:v>7532.9200000269102</c:v>
                </c:pt>
                <c:pt idx="24649">
                  <c:v>7532.9400000269097</c:v>
                </c:pt>
                <c:pt idx="24650">
                  <c:v>7532.9600000269102</c:v>
                </c:pt>
                <c:pt idx="24651">
                  <c:v>7532.9800000269097</c:v>
                </c:pt>
                <c:pt idx="24652">
                  <c:v>7533.0000000269101</c:v>
                </c:pt>
                <c:pt idx="24653">
                  <c:v>7533.0200000269124</c:v>
                </c:pt>
                <c:pt idx="24654">
                  <c:v>7533.0400000269101</c:v>
                </c:pt>
                <c:pt idx="24655">
                  <c:v>7533.0600000269114</c:v>
                </c:pt>
                <c:pt idx="24656">
                  <c:v>7533.0800000269101</c:v>
                </c:pt>
                <c:pt idx="24657">
                  <c:v>7533.1000000269214</c:v>
                </c:pt>
                <c:pt idx="24658">
                  <c:v>7533.1200000269237</c:v>
                </c:pt>
                <c:pt idx="24659">
                  <c:v>7533.1400000269214</c:v>
                </c:pt>
                <c:pt idx="24660">
                  <c:v>7533.1600000269236</c:v>
                </c:pt>
                <c:pt idx="24661">
                  <c:v>7533.1800000269204</c:v>
                </c:pt>
                <c:pt idx="24662">
                  <c:v>7533.20000002692</c:v>
                </c:pt>
                <c:pt idx="24663">
                  <c:v>7533.2200000269204</c:v>
                </c:pt>
                <c:pt idx="24664">
                  <c:v>7533.2400000269199</c:v>
                </c:pt>
                <c:pt idx="24665">
                  <c:v>7533.2600000269204</c:v>
                </c:pt>
                <c:pt idx="24666">
                  <c:v>7533.2800000269199</c:v>
                </c:pt>
                <c:pt idx="24667">
                  <c:v>7533.3000000269203</c:v>
                </c:pt>
                <c:pt idx="24668">
                  <c:v>7533.3200000269235</c:v>
                </c:pt>
                <c:pt idx="24669">
                  <c:v>7533.3400000269203</c:v>
                </c:pt>
                <c:pt idx="24670">
                  <c:v>7533.3600000269234</c:v>
                </c:pt>
                <c:pt idx="24671">
                  <c:v>7533.3800000269202</c:v>
                </c:pt>
                <c:pt idx="24672">
                  <c:v>7533.4000000269198</c:v>
                </c:pt>
                <c:pt idx="24673">
                  <c:v>7533.4200000269202</c:v>
                </c:pt>
                <c:pt idx="24674">
                  <c:v>7533.4400000269197</c:v>
                </c:pt>
                <c:pt idx="24675">
                  <c:v>7533.4600000269202</c:v>
                </c:pt>
                <c:pt idx="24676">
                  <c:v>7533.4800000269197</c:v>
                </c:pt>
                <c:pt idx="24677">
                  <c:v>7533.5000000269201</c:v>
                </c:pt>
                <c:pt idx="24678">
                  <c:v>7533.5200000269324</c:v>
                </c:pt>
                <c:pt idx="24679">
                  <c:v>7533.5400000269201</c:v>
                </c:pt>
                <c:pt idx="24680">
                  <c:v>7533.5600000269314</c:v>
                </c:pt>
                <c:pt idx="24681">
                  <c:v>7533.5800000269301</c:v>
                </c:pt>
                <c:pt idx="24682">
                  <c:v>7533.6000000269314</c:v>
                </c:pt>
                <c:pt idx="24683">
                  <c:v>7533.6200000269337</c:v>
                </c:pt>
                <c:pt idx="24684">
                  <c:v>7533.6400000269314</c:v>
                </c:pt>
                <c:pt idx="24685">
                  <c:v>7533.6600000269336</c:v>
                </c:pt>
                <c:pt idx="24686">
                  <c:v>7533.6800000269304</c:v>
                </c:pt>
                <c:pt idx="24687">
                  <c:v>7533.70000002693</c:v>
                </c:pt>
                <c:pt idx="24688">
                  <c:v>7533.7200000269304</c:v>
                </c:pt>
                <c:pt idx="24689">
                  <c:v>7533.7400000269299</c:v>
                </c:pt>
                <c:pt idx="24690">
                  <c:v>7533.7600000269304</c:v>
                </c:pt>
                <c:pt idx="24691">
                  <c:v>7533.7800000269299</c:v>
                </c:pt>
                <c:pt idx="24692">
                  <c:v>7533.8000000269303</c:v>
                </c:pt>
                <c:pt idx="24693">
                  <c:v>7533.8200000269335</c:v>
                </c:pt>
                <c:pt idx="24694">
                  <c:v>7533.8400000269303</c:v>
                </c:pt>
                <c:pt idx="24695">
                  <c:v>7533.8600000269334</c:v>
                </c:pt>
                <c:pt idx="24696">
                  <c:v>7533.8800000269302</c:v>
                </c:pt>
                <c:pt idx="24697">
                  <c:v>7533.9000000269298</c:v>
                </c:pt>
                <c:pt idx="24698">
                  <c:v>7533.9200000269302</c:v>
                </c:pt>
                <c:pt idx="24699">
                  <c:v>7533.9400000269297</c:v>
                </c:pt>
                <c:pt idx="24700">
                  <c:v>7533.9600000269302</c:v>
                </c:pt>
                <c:pt idx="24701">
                  <c:v>7533.9800000269397</c:v>
                </c:pt>
                <c:pt idx="24702">
                  <c:v>7534.0000000269301</c:v>
                </c:pt>
                <c:pt idx="24703">
                  <c:v>7534.0200000269324</c:v>
                </c:pt>
                <c:pt idx="24704">
                  <c:v>7534.0400000269401</c:v>
                </c:pt>
                <c:pt idx="24705">
                  <c:v>7534.0600000269424</c:v>
                </c:pt>
                <c:pt idx="24706">
                  <c:v>7534.0800000269401</c:v>
                </c:pt>
                <c:pt idx="24707">
                  <c:v>7534.1000000269414</c:v>
                </c:pt>
                <c:pt idx="24708">
                  <c:v>7534.1200000269437</c:v>
                </c:pt>
                <c:pt idx="24709">
                  <c:v>7534.1400000269414</c:v>
                </c:pt>
                <c:pt idx="24710">
                  <c:v>7534.1600000269436</c:v>
                </c:pt>
                <c:pt idx="24711">
                  <c:v>7534.1800000269404</c:v>
                </c:pt>
                <c:pt idx="24712">
                  <c:v>7534.20000002694</c:v>
                </c:pt>
                <c:pt idx="24713">
                  <c:v>7534.2200000269404</c:v>
                </c:pt>
                <c:pt idx="24714">
                  <c:v>7534.2400000269399</c:v>
                </c:pt>
                <c:pt idx="24715">
                  <c:v>7534.2600000269404</c:v>
                </c:pt>
                <c:pt idx="24716">
                  <c:v>7534.2800000269399</c:v>
                </c:pt>
                <c:pt idx="24717">
                  <c:v>7534.3000000269403</c:v>
                </c:pt>
                <c:pt idx="24718">
                  <c:v>7534.3200000269435</c:v>
                </c:pt>
                <c:pt idx="24719">
                  <c:v>7534.3400000269403</c:v>
                </c:pt>
                <c:pt idx="24720">
                  <c:v>7534.3600000269435</c:v>
                </c:pt>
                <c:pt idx="24721">
                  <c:v>7534.3800000269403</c:v>
                </c:pt>
                <c:pt idx="24722">
                  <c:v>7534.4000000269398</c:v>
                </c:pt>
                <c:pt idx="24723">
                  <c:v>7534.4200000269402</c:v>
                </c:pt>
                <c:pt idx="24724">
                  <c:v>7534.4400000269397</c:v>
                </c:pt>
                <c:pt idx="24725">
                  <c:v>7534.4600000269402</c:v>
                </c:pt>
                <c:pt idx="24726">
                  <c:v>7534.4800000269397</c:v>
                </c:pt>
                <c:pt idx="24727">
                  <c:v>7534.5000000269501</c:v>
                </c:pt>
                <c:pt idx="24728">
                  <c:v>7534.5200000269524</c:v>
                </c:pt>
                <c:pt idx="24729">
                  <c:v>7534.5400000269501</c:v>
                </c:pt>
                <c:pt idx="24730">
                  <c:v>7534.5600000269524</c:v>
                </c:pt>
                <c:pt idx="24731">
                  <c:v>7534.5800000269501</c:v>
                </c:pt>
                <c:pt idx="24732">
                  <c:v>7534.6000000269514</c:v>
                </c:pt>
                <c:pt idx="24733">
                  <c:v>7534.6200000269537</c:v>
                </c:pt>
                <c:pt idx="24734">
                  <c:v>7534.6400000269514</c:v>
                </c:pt>
                <c:pt idx="24735">
                  <c:v>7534.6600000269536</c:v>
                </c:pt>
                <c:pt idx="24736">
                  <c:v>7534.6800000269504</c:v>
                </c:pt>
                <c:pt idx="24737">
                  <c:v>7534.70000002695</c:v>
                </c:pt>
                <c:pt idx="24738">
                  <c:v>7534.7200000269504</c:v>
                </c:pt>
                <c:pt idx="24739">
                  <c:v>7534.7400000269499</c:v>
                </c:pt>
                <c:pt idx="24740">
                  <c:v>7534.7600000269504</c:v>
                </c:pt>
                <c:pt idx="24741">
                  <c:v>7534.7800000269499</c:v>
                </c:pt>
                <c:pt idx="24742">
                  <c:v>7534.8000000269503</c:v>
                </c:pt>
                <c:pt idx="24743">
                  <c:v>7534.8200000269535</c:v>
                </c:pt>
                <c:pt idx="24744">
                  <c:v>7534.8400000269503</c:v>
                </c:pt>
                <c:pt idx="24745">
                  <c:v>7534.8600000269535</c:v>
                </c:pt>
                <c:pt idx="24746">
                  <c:v>7534.8800000269503</c:v>
                </c:pt>
                <c:pt idx="24747">
                  <c:v>7534.9000000269498</c:v>
                </c:pt>
                <c:pt idx="24748">
                  <c:v>7534.9200000269502</c:v>
                </c:pt>
                <c:pt idx="24749">
                  <c:v>7534.9400000269598</c:v>
                </c:pt>
                <c:pt idx="24750">
                  <c:v>7534.9600000269602</c:v>
                </c:pt>
                <c:pt idx="24751">
                  <c:v>7534.9800000269597</c:v>
                </c:pt>
                <c:pt idx="24752">
                  <c:v>7535.0000000269602</c:v>
                </c:pt>
                <c:pt idx="24753">
                  <c:v>7535.0200000269624</c:v>
                </c:pt>
                <c:pt idx="24754">
                  <c:v>7535.0400000269601</c:v>
                </c:pt>
                <c:pt idx="24755">
                  <c:v>7535.0600000269624</c:v>
                </c:pt>
                <c:pt idx="24756">
                  <c:v>7535.0800000269601</c:v>
                </c:pt>
                <c:pt idx="24757">
                  <c:v>7535.1000000269614</c:v>
                </c:pt>
                <c:pt idx="24758">
                  <c:v>7535.1200000269637</c:v>
                </c:pt>
                <c:pt idx="24759">
                  <c:v>7535.1400000269614</c:v>
                </c:pt>
                <c:pt idx="24760">
                  <c:v>7535.1600000269636</c:v>
                </c:pt>
                <c:pt idx="24761">
                  <c:v>7535.1800000269604</c:v>
                </c:pt>
                <c:pt idx="24762">
                  <c:v>7535.20000002696</c:v>
                </c:pt>
                <c:pt idx="24763">
                  <c:v>7535.2200000269604</c:v>
                </c:pt>
                <c:pt idx="24764">
                  <c:v>7535.2400000269599</c:v>
                </c:pt>
                <c:pt idx="24765">
                  <c:v>7535.2600000269604</c:v>
                </c:pt>
                <c:pt idx="24766">
                  <c:v>7535.2800000269599</c:v>
                </c:pt>
                <c:pt idx="24767">
                  <c:v>7535.3000000269603</c:v>
                </c:pt>
                <c:pt idx="24768">
                  <c:v>7535.3200000269635</c:v>
                </c:pt>
                <c:pt idx="24769">
                  <c:v>7535.3400000269603</c:v>
                </c:pt>
                <c:pt idx="24770">
                  <c:v>7535.3600000269635</c:v>
                </c:pt>
                <c:pt idx="24771">
                  <c:v>7535.3800000269603</c:v>
                </c:pt>
                <c:pt idx="24772">
                  <c:v>7535.4000000269698</c:v>
                </c:pt>
                <c:pt idx="24773">
                  <c:v>7535.4200000269702</c:v>
                </c:pt>
                <c:pt idx="24774">
                  <c:v>7535.4400000269698</c:v>
                </c:pt>
                <c:pt idx="24775">
                  <c:v>7535.4600000269702</c:v>
                </c:pt>
                <c:pt idx="24776">
                  <c:v>7535.4800000269697</c:v>
                </c:pt>
                <c:pt idx="24777">
                  <c:v>7535.5000000269702</c:v>
                </c:pt>
                <c:pt idx="24778">
                  <c:v>7535.5200000269724</c:v>
                </c:pt>
                <c:pt idx="24779">
                  <c:v>7535.5400000269701</c:v>
                </c:pt>
                <c:pt idx="24780">
                  <c:v>7535.5600000269724</c:v>
                </c:pt>
                <c:pt idx="24781">
                  <c:v>7535.5800000269701</c:v>
                </c:pt>
                <c:pt idx="24782">
                  <c:v>7535.6000000269714</c:v>
                </c:pt>
                <c:pt idx="24783">
                  <c:v>7535.6200000269737</c:v>
                </c:pt>
                <c:pt idx="24784">
                  <c:v>7535.6400000269714</c:v>
                </c:pt>
                <c:pt idx="24785">
                  <c:v>7535.6600000269736</c:v>
                </c:pt>
                <c:pt idx="24786">
                  <c:v>7535.6800000269704</c:v>
                </c:pt>
                <c:pt idx="24787">
                  <c:v>7535.70000002697</c:v>
                </c:pt>
                <c:pt idx="24788">
                  <c:v>7535.7200000269704</c:v>
                </c:pt>
                <c:pt idx="24789">
                  <c:v>7535.7400000269699</c:v>
                </c:pt>
                <c:pt idx="24790">
                  <c:v>7535.7600000269704</c:v>
                </c:pt>
                <c:pt idx="24791">
                  <c:v>7535.7800000269699</c:v>
                </c:pt>
                <c:pt idx="24792">
                  <c:v>7535.8000000269703</c:v>
                </c:pt>
                <c:pt idx="24793">
                  <c:v>7535.8200000269735</c:v>
                </c:pt>
                <c:pt idx="24794">
                  <c:v>7535.8400000269703</c:v>
                </c:pt>
                <c:pt idx="24795">
                  <c:v>7535.8600000269835</c:v>
                </c:pt>
                <c:pt idx="24796">
                  <c:v>7535.8800000269803</c:v>
                </c:pt>
                <c:pt idx="24797">
                  <c:v>7535.9000000269798</c:v>
                </c:pt>
                <c:pt idx="24798">
                  <c:v>7535.9200000269802</c:v>
                </c:pt>
                <c:pt idx="24799">
                  <c:v>7535.9400000269798</c:v>
                </c:pt>
                <c:pt idx="24800">
                  <c:v>7535.9600000269802</c:v>
                </c:pt>
                <c:pt idx="24801">
                  <c:v>7535.9800000269797</c:v>
                </c:pt>
                <c:pt idx="24802">
                  <c:v>7536.0000000269802</c:v>
                </c:pt>
                <c:pt idx="24803">
                  <c:v>7536.0200000269824</c:v>
                </c:pt>
                <c:pt idx="24804">
                  <c:v>7536.0400000269801</c:v>
                </c:pt>
                <c:pt idx="24805">
                  <c:v>7536.0600000269824</c:v>
                </c:pt>
                <c:pt idx="24806">
                  <c:v>7536.0800000269801</c:v>
                </c:pt>
                <c:pt idx="24807">
                  <c:v>7536.1000000269814</c:v>
                </c:pt>
                <c:pt idx="24808">
                  <c:v>7536.1200000269837</c:v>
                </c:pt>
                <c:pt idx="24809">
                  <c:v>7536.1400000269814</c:v>
                </c:pt>
                <c:pt idx="24810">
                  <c:v>7536.1600000269837</c:v>
                </c:pt>
                <c:pt idx="24811">
                  <c:v>7536.1800000269814</c:v>
                </c:pt>
                <c:pt idx="24812">
                  <c:v>7536.20000002698</c:v>
                </c:pt>
                <c:pt idx="24813">
                  <c:v>7536.2200000269804</c:v>
                </c:pt>
                <c:pt idx="24814">
                  <c:v>7536.2400000269799</c:v>
                </c:pt>
                <c:pt idx="24815">
                  <c:v>7536.2600000269804</c:v>
                </c:pt>
                <c:pt idx="24816">
                  <c:v>7536.2800000269799</c:v>
                </c:pt>
                <c:pt idx="24817">
                  <c:v>7536.3000000269803</c:v>
                </c:pt>
                <c:pt idx="24818">
                  <c:v>7536.3200000269935</c:v>
                </c:pt>
                <c:pt idx="24819">
                  <c:v>7536.3400000269903</c:v>
                </c:pt>
                <c:pt idx="24820">
                  <c:v>7536.3600000269935</c:v>
                </c:pt>
                <c:pt idx="24821">
                  <c:v>7536.3800000269903</c:v>
                </c:pt>
                <c:pt idx="24822">
                  <c:v>7536.4000000269898</c:v>
                </c:pt>
                <c:pt idx="24823">
                  <c:v>7536.4200000269902</c:v>
                </c:pt>
                <c:pt idx="24824">
                  <c:v>7536.4400000269898</c:v>
                </c:pt>
                <c:pt idx="24825">
                  <c:v>7536.4600000269902</c:v>
                </c:pt>
                <c:pt idx="24826">
                  <c:v>7536.4800000269897</c:v>
                </c:pt>
                <c:pt idx="24827">
                  <c:v>7536.5000000269902</c:v>
                </c:pt>
                <c:pt idx="24828">
                  <c:v>7536.5200000269924</c:v>
                </c:pt>
                <c:pt idx="24829">
                  <c:v>7536.5400000269901</c:v>
                </c:pt>
                <c:pt idx="24830">
                  <c:v>7536.5600000269924</c:v>
                </c:pt>
                <c:pt idx="24831">
                  <c:v>7536.5800000269901</c:v>
                </c:pt>
                <c:pt idx="24832">
                  <c:v>7536.6000000269914</c:v>
                </c:pt>
                <c:pt idx="24833">
                  <c:v>7536.6200000269937</c:v>
                </c:pt>
                <c:pt idx="24834">
                  <c:v>7536.6400000269914</c:v>
                </c:pt>
                <c:pt idx="24835">
                  <c:v>7536.6600000269937</c:v>
                </c:pt>
                <c:pt idx="24836">
                  <c:v>7536.6800000269914</c:v>
                </c:pt>
                <c:pt idx="24837">
                  <c:v>7536.70000002699</c:v>
                </c:pt>
                <c:pt idx="24838">
                  <c:v>7536.7200000269904</c:v>
                </c:pt>
                <c:pt idx="24839">
                  <c:v>7536.7400000269899</c:v>
                </c:pt>
                <c:pt idx="24840">
                  <c:v>7536.7600000269904</c:v>
                </c:pt>
                <c:pt idx="24841">
                  <c:v>7536.7800000269999</c:v>
                </c:pt>
                <c:pt idx="24842">
                  <c:v>7536.8000000270004</c:v>
                </c:pt>
                <c:pt idx="24843">
                  <c:v>7536.8200000270035</c:v>
                </c:pt>
                <c:pt idx="24844">
                  <c:v>7536.8400000270003</c:v>
                </c:pt>
                <c:pt idx="24845">
                  <c:v>7536.8600000270035</c:v>
                </c:pt>
                <c:pt idx="24846">
                  <c:v>7536.8800000270003</c:v>
                </c:pt>
                <c:pt idx="24847">
                  <c:v>7536.9000000269998</c:v>
                </c:pt>
                <c:pt idx="24848">
                  <c:v>7536.9200000270002</c:v>
                </c:pt>
                <c:pt idx="24849">
                  <c:v>7536.9400000269998</c:v>
                </c:pt>
                <c:pt idx="24850">
                  <c:v>7536.9600000270002</c:v>
                </c:pt>
                <c:pt idx="24851">
                  <c:v>7536.9800000269997</c:v>
                </c:pt>
                <c:pt idx="24852">
                  <c:v>7537.0000000270002</c:v>
                </c:pt>
                <c:pt idx="24853">
                  <c:v>7537.0200000270024</c:v>
                </c:pt>
                <c:pt idx="24854">
                  <c:v>7537.0400000270001</c:v>
                </c:pt>
                <c:pt idx="24855">
                  <c:v>7537.0600000270024</c:v>
                </c:pt>
                <c:pt idx="24856">
                  <c:v>7537.0800000270001</c:v>
                </c:pt>
                <c:pt idx="24857">
                  <c:v>7537.1000000270014</c:v>
                </c:pt>
                <c:pt idx="24858">
                  <c:v>7537.1200000270037</c:v>
                </c:pt>
                <c:pt idx="24859">
                  <c:v>7537.1400000270014</c:v>
                </c:pt>
                <c:pt idx="24860">
                  <c:v>7537.1600000270037</c:v>
                </c:pt>
                <c:pt idx="24861">
                  <c:v>7537.1800000270014</c:v>
                </c:pt>
                <c:pt idx="24862">
                  <c:v>7537.200000027</c:v>
                </c:pt>
                <c:pt idx="24863">
                  <c:v>7537.2200000270004</c:v>
                </c:pt>
                <c:pt idx="24864">
                  <c:v>7537.24000002701</c:v>
                </c:pt>
                <c:pt idx="24865">
                  <c:v>7537.2600000270104</c:v>
                </c:pt>
                <c:pt idx="24866">
                  <c:v>7537.2800000270099</c:v>
                </c:pt>
                <c:pt idx="24867">
                  <c:v>7537.3000000270104</c:v>
                </c:pt>
                <c:pt idx="24868">
                  <c:v>7537.3200000270135</c:v>
                </c:pt>
                <c:pt idx="24869">
                  <c:v>7537.3400000270103</c:v>
                </c:pt>
                <c:pt idx="24870">
                  <c:v>7537.3600000270135</c:v>
                </c:pt>
                <c:pt idx="24871">
                  <c:v>7537.3800000270103</c:v>
                </c:pt>
                <c:pt idx="24872">
                  <c:v>7537.4000000270098</c:v>
                </c:pt>
                <c:pt idx="24873">
                  <c:v>7537.4200000270102</c:v>
                </c:pt>
                <c:pt idx="24874">
                  <c:v>7537.4400000270098</c:v>
                </c:pt>
                <c:pt idx="24875">
                  <c:v>7537.4600000270102</c:v>
                </c:pt>
                <c:pt idx="24876">
                  <c:v>7537.4800000270097</c:v>
                </c:pt>
                <c:pt idx="24877">
                  <c:v>7537.5000000270102</c:v>
                </c:pt>
                <c:pt idx="24878">
                  <c:v>7537.5200000270124</c:v>
                </c:pt>
                <c:pt idx="24879">
                  <c:v>7537.5400000270101</c:v>
                </c:pt>
                <c:pt idx="24880">
                  <c:v>7537.5600000270124</c:v>
                </c:pt>
                <c:pt idx="24881">
                  <c:v>7537.5800000270101</c:v>
                </c:pt>
                <c:pt idx="24882">
                  <c:v>7537.6000000270114</c:v>
                </c:pt>
                <c:pt idx="24883">
                  <c:v>7537.6200000270137</c:v>
                </c:pt>
                <c:pt idx="24884">
                  <c:v>7537.6400000270114</c:v>
                </c:pt>
                <c:pt idx="24885">
                  <c:v>7537.6600000270137</c:v>
                </c:pt>
                <c:pt idx="24886">
                  <c:v>7537.6800000270214</c:v>
                </c:pt>
                <c:pt idx="24887">
                  <c:v>7537.70000002702</c:v>
                </c:pt>
                <c:pt idx="24888">
                  <c:v>7537.7200000270204</c:v>
                </c:pt>
                <c:pt idx="24889">
                  <c:v>7537.74000002702</c:v>
                </c:pt>
                <c:pt idx="24890">
                  <c:v>7537.7600000270204</c:v>
                </c:pt>
                <c:pt idx="24891">
                  <c:v>7537.7800000270199</c:v>
                </c:pt>
                <c:pt idx="24892">
                  <c:v>7537.8000000270204</c:v>
                </c:pt>
                <c:pt idx="24893">
                  <c:v>7537.8200000270235</c:v>
                </c:pt>
                <c:pt idx="24894">
                  <c:v>7537.8400000270203</c:v>
                </c:pt>
                <c:pt idx="24895">
                  <c:v>7537.8600000270235</c:v>
                </c:pt>
                <c:pt idx="24896">
                  <c:v>7537.8800000270203</c:v>
                </c:pt>
                <c:pt idx="24897">
                  <c:v>7537.9000000270198</c:v>
                </c:pt>
                <c:pt idx="24898">
                  <c:v>7537.9200000270203</c:v>
                </c:pt>
                <c:pt idx="24899">
                  <c:v>7537.9400000270198</c:v>
                </c:pt>
                <c:pt idx="24900">
                  <c:v>7537.9600000270202</c:v>
                </c:pt>
                <c:pt idx="24901">
                  <c:v>7537.9800000270197</c:v>
                </c:pt>
                <c:pt idx="24902">
                  <c:v>7538.0000000270202</c:v>
                </c:pt>
                <c:pt idx="24903">
                  <c:v>7538.0200000270224</c:v>
                </c:pt>
                <c:pt idx="24904">
                  <c:v>7538.0400000270201</c:v>
                </c:pt>
                <c:pt idx="24905">
                  <c:v>7538.0600000270224</c:v>
                </c:pt>
                <c:pt idx="24906">
                  <c:v>7538.0800000270201</c:v>
                </c:pt>
                <c:pt idx="24907">
                  <c:v>7538.1000000270224</c:v>
                </c:pt>
                <c:pt idx="24908">
                  <c:v>7538.1200000270237</c:v>
                </c:pt>
                <c:pt idx="24909">
                  <c:v>7538.1400000270314</c:v>
                </c:pt>
                <c:pt idx="24910">
                  <c:v>7538.1600000270337</c:v>
                </c:pt>
                <c:pt idx="24911">
                  <c:v>7538.1800000270314</c:v>
                </c:pt>
                <c:pt idx="24912">
                  <c:v>7538.20000002703</c:v>
                </c:pt>
                <c:pt idx="24913">
                  <c:v>7538.2200000270304</c:v>
                </c:pt>
                <c:pt idx="24914">
                  <c:v>7538.24000002703</c:v>
                </c:pt>
                <c:pt idx="24915">
                  <c:v>7538.2600000270304</c:v>
                </c:pt>
                <c:pt idx="24916">
                  <c:v>7538.2800000270299</c:v>
                </c:pt>
                <c:pt idx="24917">
                  <c:v>7538.3000000270304</c:v>
                </c:pt>
                <c:pt idx="24918">
                  <c:v>7538.3200000270335</c:v>
                </c:pt>
                <c:pt idx="24919">
                  <c:v>7538.3400000270303</c:v>
                </c:pt>
                <c:pt idx="24920">
                  <c:v>7538.3600000270335</c:v>
                </c:pt>
                <c:pt idx="24921">
                  <c:v>7538.3800000270303</c:v>
                </c:pt>
                <c:pt idx="24922">
                  <c:v>7538.4000000270298</c:v>
                </c:pt>
                <c:pt idx="24923">
                  <c:v>7538.4200000270303</c:v>
                </c:pt>
                <c:pt idx="24924">
                  <c:v>7538.4400000270298</c:v>
                </c:pt>
                <c:pt idx="24925">
                  <c:v>7538.4600000270302</c:v>
                </c:pt>
                <c:pt idx="24926">
                  <c:v>7538.4800000270297</c:v>
                </c:pt>
                <c:pt idx="24927">
                  <c:v>7538.5000000270302</c:v>
                </c:pt>
                <c:pt idx="24928">
                  <c:v>7538.5200000270324</c:v>
                </c:pt>
                <c:pt idx="24929">
                  <c:v>7538.5400000270301</c:v>
                </c:pt>
                <c:pt idx="24930">
                  <c:v>7538.5600000270424</c:v>
                </c:pt>
                <c:pt idx="24931">
                  <c:v>7538.5800000270301</c:v>
                </c:pt>
                <c:pt idx="24932">
                  <c:v>7538.6000000270424</c:v>
                </c:pt>
                <c:pt idx="24933">
                  <c:v>7538.6200000270437</c:v>
                </c:pt>
                <c:pt idx="24934">
                  <c:v>7538.6400000270414</c:v>
                </c:pt>
                <c:pt idx="24935">
                  <c:v>7538.6600000270437</c:v>
                </c:pt>
                <c:pt idx="24936">
                  <c:v>7538.6800000270414</c:v>
                </c:pt>
                <c:pt idx="24937">
                  <c:v>7538.70000002704</c:v>
                </c:pt>
                <c:pt idx="24938">
                  <c:v>7538.7200000270404</c:v>
                </c:pt>
                <c:pt idx="24939">
                  <c:v>7538.74000002704</c:v>
                </c:pt>
                <c:pt idx="24940">
                  <c:v>7538.7600000270404</c:v>
                </c:pt>
                <c:pt idx="24941">
                  <c:v>7538.7800000270399</c:v>
                </c:pt>
                <c:pt idx="24942">
                  <c:v>7538.8000000270404</c:v>
                </c:pt>
                <c:pt idx="24943">
                  <c:v>7538.8200000270435</c:v>
                </c:pt>
                <c:pt idx="24944">
                  <c:v>7538.8400000270403</c:v>
                </c:pt>
                <c:pt idx="24945">
                  <c:v>7538.8600000270435</c:v>
                </c:pt>
                <c:pt idx="24946">
                  <c:v>7538.8800000270403</c:v>
                </c:pt>
                <c:pt idx="24947">
                  <c:v>7538.9000000270398</c:v>
                </c:pt>
                <c:pt idx="24948">
                  <c:v>7538.9200000270403</c:v>
                </c:pt>
                <c:pt idx="24949">
                  <c:v>7538.9400000270398</c:v>
                </c:pt>
                <c:pt idx="24950">
                  <c:v>7538.9600000270402</c:v>
                </c:pt>
                <c:pt idx="24951">
                  <c:v>7538.9800000270398</c:v>
                </c:pt>
                <c:pt idx="24952">
                  <c:v>7539.0000000270402</c:v>
                </c:pt>
                <c:pt idx="24953">
                  <c:v>7539.0200000270524</c:v>
                </c:pt>
                <c:pt idx="24954">
                  <c:v>7539.0400000270402</c:v>
                </c:pt>
                <c:pt idx="24955">
                  <c:v>7539.0600000270424</c:v>
                </c:pt>
                <c:pt idx="24956">
                  <c:v>7539.0800000270501</c:v>
                </c:pt>
                <c:pt idx="24957">
                  <c:v>7539.1000000270524</c:v>
                </c:pt>
                <c:pt idx="24958">
                  <c:v>7539.1200000270537</c:v>
                </c:pt>
                <c:pt idx="24959">
                  <c:v>7539.1400000270514</c:v>
                </c:pt>
                <c:pt idx="24960">
                  <c:v>7539.1600000270537</c:v>
                </c:pt>
                <c:pt idx="24961">
                  <c:v>7539.1800000270514</c:v>
                </c:pt>
                <c:pt idx="24962">
                  <c:v>7539.20000002705</c:v>
                </c:pt>
                <c:pt idx="24963">
                  <c:v>7539.2200000270504</c:v>
                </c:pt>
                <c:pt idx="24964">
                  <c:v>7539.24000002705</c:v>
                </c:pt>
                <c:pt idx="24965">
                  <c:v>7539.2600000270504</c:v>
                </c:pt>
                <c:pt idx="24966">
                  <c:v>7539.2800000270499</c:v>
                </c:pt>
                <c:pt idx="24967">
                  <c:v>7539.3000000270504</c:v>
                </c:pt>
                <c:pt idx="24968">
                  <c:v>7539.3200000270535</c:v>
                </c:pt>
                <c:pt idx="24969">
                  <c:v>7539.3400000270503</c:v>
                </c:pt>
                <c:pt idx="24970">
                  <c:v>7539.3600000270535</c:v>
                </c:pt>
                <c:pt idx="24971">
                  <c:v>7539.3800000270503</c:v>
                </c:pt>
                <c:pt idx="24972">
                  <c:v>7539.4000000270498</c:v>
                </c:pt>
                <c:pt idx="24973">
                  <c:v>7539.4200000270503</c:v>
                </c:pt>
                <c:pt idx="24974">
                  <c:v>7539.4400000270498</c:v>
                </c:pt>
                <c:pt idx="24975">
                  <c:v>7539.4600000270502</c:v>
                </c:pt>
                <c:pt idx="24976">
                  <c:v>7539.4800000270498</c:v>
                </c:pt>
                <c:pt idx="24977">
                  <c:v>7539.5000000270502</c:v>
                </c:pt>
                <c:pt idx="24978">
                  <c:v>7539.5200000270524</c:v>
                </c:pt>
                <c:pt idx="24979">
                  <c:v>7539.5400000270602</c:v>
                </c:pt>
                <c:pt idx="24980">
                  <c:v>7539.5600000270624</c:v>
                </c:pt>
                <c:pt idx="24981">
                  <c:v>7539.5800000270601</c:v>
                </c:pt>
                <c:pt idx="24982">
                  <c:v>7539.6000000270624</c:v>
                </c:pt>
                <c:pt idx="24983">
                  <c:v>7539.6200000270637</c:v>
                </c:pt>
                <c:pt idx="24984">
                  <c:v>7539.6400000270614</c:v>
                </c:pt>
                <c:pt idx="24985">
                  <c:v>7539.6600000270637</c:v>
                </c:pt>
                <c:pt idx="24986">
                  <c:v>7539.6800000270614</c:v>
                </c:pt>
                <c:pt idx="24987">
                  <c:v>7539.70000002706</c:v>
                </c:pt>
                <c:pt idx="24988">
                  <c:v>7539.7200000270614</c:v>
                </c:pt>
                <c:pt idx="24989">
                  <c:v>7539.74000002706</c:v>
                </c:pt>
                <c:pt idx="24990">
                  <c:v>7539.7600000270604</c:v>
                </c:pt>
                <c:pt idx="24991">
                  <c:v>7539.7800000270599</c:v>
                </c:pt>
                <c:pt idx="24992">
                  <c:v>7539.8000000270604</c:v>
                </c:pt>
                <c:pt idx="24993">
                  <c:v>7539.8200000270635</c:v>
                </c:pt>
                <c:pt idx="24994">
                  <c:v>7539.8400000270603</c:v>
                </c:pt>
                <c:pt idx="24995">
                  <c:v>7539.8600000270635</c:v>
                </c:pt>
                <c:pt idx="24996">
                  <c:v>7539.8800000270603</c:v>
                </c:pt>
                <c:pt idx="24997">
                  <c:v>7539.9000000270598</c:v>
                </c:pt>
                <c:pt idx="24998">
                  <c:v>7539.9200000270603</c:v>
                </c:pt>
                <c:pt idx="24999">
                  <c:v>7539.9400000270598</c:v>
                </c:pt>
                <c:pt idx="25000">
                  <c:v>7539.9600000270602</c:v>
                </c:pt>
                <c:pt idx="25001">
                  <c:v>7539.9800000270698</c:v>
                </c:pt>
                <c:pt idx="25002">
                  <c:v>7540.0000000270702</c:v>
                </c:pt>
                <c:pt idx="25003">
                  <c:v>7540.0200000270734</c:v>
                </c:pt>
                <c:pt idx="25004">
                  <c:v>7540.0400000270702</c:v>
                </c:pt>
                <c:pt idx="25005">
                  <c:v>7540.0600000270724</c:v>
                </c:pt>
                <c:pt idx="25006">
                  <c:v>7540.0800000270701</c:v>
                </c:pt>
                <c:pt idx="25007">
                  <c:v>7540.1000000270724</c:v>
                </c:pt>
                <c:pt idx="25008">
                  <c:v>7540.1200000270737</c:v>
                </c:pt>
                <c:pt idx="25009">
                  <c:v>7540.1400000270714</c:v>
                </c:pt>
                <c:pt idx="25010">
                  <c:v>7540.1600000270737</c:v>
                </c:pt>
                <c:pt idx="25011">
                  <c:v>7540.1800000270714</c:v>
                </c:pt>
                <c:pt idx="25012">
                  <c:v>7540.20000002707</c:v>
                </c:pt>
                <c:pt idx="25013">
                  <c:v>7540.2200000270714</c:v>
                </c:pt>
                <c:pt idx="25014">
                  <c:v>7540.24000002707</c:v>
                </c:pt>
                <c:pt idx="25015">
                  <c:v>7540.2600000270704</c:v>
                </c:pt>
                <c:pt idx="25016">
                  <c:v>7540.2800000270699</c:v>
                </c:pt>
                <c:pt idx="25017">
                  <c:v>7540.3000000270704</c:v>
                </c:pt>
                <c:pt idx="25018">
                  <c:v>7540.3200000270735</c:v>
                </c:pt>
                <c:pt idx="25019">
                  <c:v>7540.3400000270703</c:v>
                </c:pt>
                <c:pt idx="25020">
                  <c:v>7540.3600000270735</c:v>
                </c:pt>
                <c:pt idx="25021">
                  <c:v>7540.3800000270703</c:v>
                </c:pt>
                <c:pt idx="25022">
                  <c:v>7540.4000000270698</c:v>
                </c:pt>
                <c:pt idx="25023">
                  <c:v>7540.4200000270703</c:v>
                </c:pt>
                <c:pt idx="25024">
                  <c:v>7540.4400000270798</c:v>
                </c:pt>
                <c:pt idx="25025">
                  <c:v>7540.4600000270802</c:v>
                </c:pt>
                <c:pt idx="25026">
                  <c:v>7540.4800000270798</c:v>
                </c:pt>
                <c:pt idx="25027">
                  <c:v>7540.5000000270802</c:v>
                </c:pt>
                <c:pt idx="25028">
                  <c:v>7540.5200000270834</c:v>
                </c:pt>
                <c:pt idx="25029">
                  <c:v>7540.5400000270802</c:v>
                </c:pt>
                <c:pt idx="25030">
                  <c:v>7540.5600000270824</c:v>
                </c:pt>
                <c:pt idx="25031">
                  <c:v>7540.5800000270801</c:v>
                </c:pt>
                <c:pt idx="25032">
                  <c:v>7540.6000000270824</c:v>
                </c:pt>
                <c:pt idx="25033">
                  <c:v>7540.6200000270837</c:v>
                </c:pt>
                <c:pt idx="25034">
                  <c:v>7540.6400000270814</c:v>
                </c:pt>
                <c:pt idx="25035">
                  <c:v>7540.6600000270837</c:v>
                </c:pt>
                <c:pt idx="25036">
                  <c:v>7540.6800000270814</c:v>
                </c:pt>
                <c:pt idx="25037">
                  <c:v>7540.70000002708</c:v>
                </c:pt>
                <c:pt idx="25038">
                  <c:v>7540.7200000270814</c:v>
                </c:pt>
                <c:pt idx="25039">
                  <c:v>7540.74000002708</c:v>
                </c:pt>
                <c:pt idx="25040">
                  <c:v>7540.7600000270804</c:v>
                </c:pt>
                <c:pt idx="25041">
                  <c:v>7540.78000002708</c:v>
                </c:pt>
                <c:pt idx="25042">
                  <c:v>7540.8000000270804</c:v>
                </c:pt>
                <c:pt idx="25043">
                  <c:v>7540.8200000270836</c:v>
                </c:pt>
                <c:pt idx="25044">
                  <c:v>7540.8400000270804</c:v>
                </c:pt>
                <c:pt idx="25045">
                  <c:v>7540.8600000270835</c:v>
                </c:pt>
                <c:pt idx="25046">
                  <c:v>7540.8800000270803</c:v>
                </c:pt>
                <c:pt idx="25047">
                  <c:v>7540.9000000270898</c:v>
                </c:pt>
                <c:pt idx="25048">
                  <c:v>7540.9200000270903</c:v>
                </c:pt>
                <c:pt idx="25049">
                  <c:v>7540.9400000270898</c:v>
                </c:pt>
                <c:pt idx="25050">
                  <c:v>7540.9600000270902</c:v>
                </c:pt>
                <c:pt idx="25051">
                  <c:v>7540.9800000270898</c:v>
                </c:pt>
                <c:pt idx="25052">
                  <c:v>7541.0000000270902</c:v>
                </c:pt>
                <c:pt idx="25053">
                  <c:v>7541.0200000270934</c:v>
                </c:pt>
                <c:pt idx="25054">
                  <c:v>7541.0400000270902</c:v>
                </c:pt>
                <c:pt idx="25055">
                  <c:v>7541.0600000270924</c:v>
                </c:pt>
                <c:pt idx="25056">
                  <c:v>7541.0800000270901</c:v>
                </c:pt>
                <c:pt idx="25057">
                  <c:v>7541.1000000270924</c:v>
                </c:pt>
                <c:pt idx="25058">
                  <c:v>7541.1200000270937</c:v>
                </c:pt>
                <c:pt idx="25059">
                  <c:v>7541.1400000270914</c:v>
                </c:pt>
                <c:pt idx="25060">
                  <c:v>7541.1600000270937</c:v>
                </c:pt>
                <c:pt idx="25061">
                  <c:v>7541.1800000270914</c:v>
                </c:pt>
                <c:pt idx="25062">
                  <c:v>7541.20000002709</c:v>
                </c:pt>
                <c:pt idx="25063">
                  <c:v>7541.2200000270914</c:v>
                </c:pt>
                <c:pt idx="25064">
                  <c:v>7541.24000002709</c:v>
                </c:pt>
                <c:pt idx="25065">
                  <c:v>7541.2600000270904</c:v>
                </c:pt>
                <c:pt idx="25066">
                  <c:v>7541.28000002709</c:v>
                </c:pt>
                <c:pt idx="25067">
                  <c:v>7541.3000000270904</c:v>
                </c:pt>
                <c:pt idx="25068">
                  <c:v>7541.3200000270936</c:v>
                </c:pt>
                <c:pt idx="25069">
                  <c:v>7541.3400000270904</c:v>
                </c:pt>
                <c:pt idx="25070">
                  <c:v>7541.3600000271035</c:v>
                </c:pt>
                <c:pt idx="25071">
                  <c:v>7541.3800000271003</c:v>
                </c:pt>
                <c:pt idx="25072">
                  <c:v>7541.4000000270998</c:v>
                </c:pt>
                <c:pt idx="25073">
                  <c:v>7541.4200000271003</c:v>
                </c:pt>
                <c:pt idx="25074">
                  <c:v>7541.4400000270998</c:v>
                </c:pt>
                <c:pt idx="25075">
                  <c:v>7541.4600000271003</c:v>
                </c:pt>
                <c:pt idx="25076">
                  <c:v>7541.4800000270998</c:v>
                </c:pt>
                <c:pt idx="25077">
                  <c:v>7541.5000000271002</c:v>
                </c:pt>
                <c:pt idx="25078">
                  <c:v>7541.5200000271034</c:v>
                </c:pt>
                <c:pt idx="25079">
                  <c:v>7541.5400000271002</c:v>
                </c:pt>
                <c:pt idx="25080">
                  <c:v>7541.5600000271024</c:v>
                </c:pt>
                <c:pt idx="25081">
                  <c:v>7541.5800000271001</c:v>
                </c:pt>
                <c:pt idx="25082">
                  <c:v>7541.6000000271024</c:v>
                </c:pt>
                <c:pt idx="25083">
                  <c:v>7541.6200000271037</c:v>
                </c:pt>
                <c:pt idx="25084">
                  <c:v>7541.6400000271024</c:v>
                </c:pt>
                <c:pt idx="25085">
                  <c:v>7541.6600000271037</c:v>
                </c:pt>
                <c:pt idx="25086">
                  <c:v>7541.6800000271014</c:v>
                </c:pt>
                <c:pt idx="25087">
                  <c:v>7541.7000000271</c:v>
                </c:pt>
                <c:pt idx="25088">
                  <c:v>7541.7200000271014</c:v>
                </c:pt>
                <c:pt idx="25089">
                  <c:v>7541.7400000271</c:v>
                </c:pt>
                <c:pt idx="25090">
                  <c:v>7541.7600000271004</c:v>
                </c:pt>
                <c:pt idx="25091">
                  <c:v>7541.7800000271</c:v>
                </c:pt>
                <c:pt idx="25092">
                  <c:v>7541.8000000271004</c:v>
                </c:pt>
                <c:pt idx="25093">
                  <c:v>7541.8200000271136</c:v>
                </c:pt>
                <c:pt idx="25094">
                  <c:v>7541.8400000271104</c:v>
                </c:pt>
                <c:pt idx="25095">
                  <c:v>7541.8600000271135</c:v>
                </c:pt>
                <c:pt idx="25096">
                  <c:v>7541.8800000271103</c:v>
                </c:pt>
                <c:pt idx="25097">
                  <c:v>7541.9000000271099</c:v>
                </c:pt>
                <c:pt idx="25098">
                  <c:v>7541.9200000271103</c:v>
                </c:pt>
                <c:pt idx="25099">
                  <c:v>7541.9400000271098</c:v>
                </c:pt>
                <c:pt idx="25100">
                  <c:v>7541.9600000271103</c:v>
                </c:pt>
                <c:pt idx="25101">
                  <c:v>7541.9800000271098</c:v>
                </c:pt>
                <c:pt idx="25102">
                  <c:v>7542.0000000271102</c:v>
                </c:pt>
                <c:pt idx="25103">
                  <c:v>7542.0200000271134</c:v>
                </c:pt>
                <c:pt idx="25104">
                  <c:v>7542.0400000271102</c:v>
                </c:pt>
                <c:pt idx="25105">
                  <c:v>7542.0600000271124</c:v>
                </c:pt>
                <c:pt idx="25106">
                  <c:v>7542.0800000271101</c:v>
                </c:pt>
                <c:pt idx="25107">
                  <c:v>7542.1000000271124</c:v>
                </c:pt>
                <c:pt idx="25108">
                  <c:v>7542.1200000271137</c:v>
                </c:pt>
                <c:pt idx="25109">
                  <c:v>7542.1400000271124</c:v>
                </c:pt>
                <c:pt idx="25110">
                  <c:v>7542.1600000271137</c:v>
                </c:pt>
                <c:pt idx="25111">
                  <c:v>7542.1800000271114</c:v>
                </c:pt>
                <c:pt idx="25112">
                  <c:v>7542.20000002711</c:v>
                </c:pt>
                <c:pt idx="25113">
                  <c:v>7542.2200000271114</c:v>
                </c:pt>
                <c:pt idx="25114">
                  <c:v>7542.24000002711</c:v>
                </c:pt>
                <c:pt idx="25115">
                  <c:v>7542.2600000271104</c:v>
                </c:pt>
                <c:pt idx="25116">
                  <c:v>7542.28000002712</c:v>
                </c:pt>
                <c:pt idx="25117">
                  <c:v>7542.3000000271204</c:v>
                </c:pt>
                <c:pt idx="25118">
                  <c:v>7542.3200000271236</c:v>
                </c:pt>
                <c:pt idx="25119">
                  <c:v>7542.3400000271204</c:v>
                </c:pt>
                <c:pt idx="25120">
                  <c:v>7542.3600000271235</c:v>
                </c:pt>
                <c:pt idx="25121">
                  <c:v>7542.3800000271203</c:v>
                </c:pt>
                <c:pt idx="25122">
                  <c:v>7542.4000000271199</c:v>
                </c:pt>
                <c:pt idx="25123">
                  <c:v>7542.4200000271203</c:v>
                </c:pt>
                <c:pt idx="25124">
                  <c:v>7542.4400000271198</c:v>
                </c:pt>
                <c:pt idx="25125">
                  <c:v>7542.4600000271203</c:v>
                </c:pt>
                <c:pt idx="25126">
                  <c:v>7542.4800000271198</c:v>
                </c:pt>
                <c:pt idx="25127">
                  <c:v>7542.5000000271202</c:v>
                </c:pt>
                <c:pt idx="25128">
                  <c:v>7542.5200000271234</c:v>
                </c:pt>
                <c:pt idx="25129">
                  <c:v>7542.5400000271202</c:v>
                </c:pt>
                <c:pt idx="25130">
                  <c:v>7542.5600000271224</c:v>
                </c:pt>
                <c:pt idx="25131">
                  <c:v>7542.5800000271201</c:v>
                </c:pt>
                <c:pt idx="25132">
                  <c:v>7542.6000000271224</c:v>
                </c:pt>
                <c:pt idx="25133">
                  <c:v>7542.6200000271238</c:v>
                </c:pt>
                <c:pt idx="25134">
                  <c:v>7542.6400000271224</c:v>
                </c:pt>
                <c:pt idx="25135">
                  <c:v>7542.6600000271237</c:v>
                </c:pt>
                <c:pt idx="25136">
                  <c:v>7542.6800000271214</c:v>
                </c:pt>
                <c:pt idx="25137">
                  <c:v>7542.70000002712</c:v>
                </c:pt>
                <c:pt idx="25138">
                  <c:v>7542.7200000271314</c:v>
                </c:pt>
                <c:pt idx="25139">
                  <c:v>7542.74000002713</c:v>
                </c:pt>
                <c:pt idx="25140">
                  <c:v>7542.7600000271304</c:v>
                </c:pt>
                <c:pt idx="25141">
                  <c:v>7542.78000002713</c:v>
                </c:pt>
                <c:pt idx="25142">
                  <c:v>7542.8000000271304</c:v>
                </c:pt>
                <c:pt idx="25143">
                  <c:v>7542.8200000271336</c:v>
                </c:pt>
                <c:pt idx="25144">
                  <c:v>7542.8400000271304</c:v>
                </c:pt>
                <c:pt idx="25145">
                  <c:v>7542.8600000271335</c:v>
                </c:pt>
                <c:pt idx="25146">
                  <c:v>7542.8800000271303</c:v>
                </c:pt>
                <c:pt idx="25147">
                  <c:v>7542.9000000271299</c:v>
                </c:pt>
                <c:pt idx="25148">
                  <c:v>7542.9200000271303</c:v>
                </c:pt>
                <c:pt idx="25149">
                  <c:v>7542.9400000271298</c:v>
                </c:pt>
                <c:pt idx="25150">
                  <c:v>7542.9600000271303</c:v>
                </c:pt>
                <c:pt idx="25151">
                  <c:v>7542.9800000271298</c:v>
                </c:pt>
                <c:pt idx="25152">
                  <c:v>7543.0000000271302</c:v>
                </c:pt>
                <c:pt idx="25153">
                  <c:v>7543.0200000271334</c:v>
                </c:pt>
                <c:pt idx="25154">
                  <c:v>7543.0400000271302</c:v>
                </c:pt>
                <c:pt idx="25155">
                  <c:v>7543.0600000271324</c:v>
                </c:pt>
                <c:pt idx="25156">
                  <c:v>7543.0800000271302</c:v>
                </c:pt>
                <c:pt idx="25157">
                  <c:v>7543.1000000271324</c:v>
                </c:pt>
                <c:pt idx="25158">
                  <c:v>7543.1200000271338</c:v>
                </c:pt>
                <c:pt idx="25159">
                  <c:v>7543.1400000271424</c:v>
                </c:pt>
                <c:pt idx="25160">
                  <c:v>7543.1600000271337</c:v>
                </c:pt>
                <c:pt idx="25161">
                  <c:v>7543.1800000271414</c:v>
                </c:pt>
                <c:pt idx="25162">
                  <c:v>7543.20000002714</c:v>
                </c:pt>
                <c:pt idx="25163">
                  <c:v>7543.2200000271414</c:v>
                </c:pt>
                <c:pt idx="25164">
                  <c:v>7543.24000002714</c:v>
                </c:pt>
                <c:pt idx="25165">
                  <c:v>7543.2600000271404</c:v>
                </c:pt>
                <c:pt idx="25166">
                  <c:v>7543.28000002714</c:v>
                </c:pt>
                <c:pt idx="25167">
                  <c:v>7543.3000000271404</c:v>
                </c:pt>
                <c:pt idx="25168">
                  <c:v>7543.3200000271436</c:v>
                </c:pt>
                <c:pt idx="25169">
                  <c:v>7543.3400000271404</c:v>
                </c:pt>
                <c:pt idx="25170">
                  <c:v>7543.3600000271435</c:v>
                </c:pt>
                <c:pt idx="25171">
                  <c:v>7543.3800000271403</c:v>
                </c:pt>
                <c:pt idx="25172">
                  <c:v>7543.4000000271399</c:v>
                </c:pt>
                <c:pt idx="25173">
                  <c:v>7543.4200000271403</c:v>
                </c:pt>
                <c:pt idx="25174">
                  <c:v>7543.4400000271398</c:v>
                </c:pt>
                <c:pt idx="25175">
                  <c:v>7543.4600000271403</c:v>
                </c:pt>
                <c:pt idx="25176">
                  <c:v>7543.4800000271398</c:v>
                </c:pt>
                <c:pt idx="25177">
                  <c:v>7543.5000000271402</c:v>
                </c:pt>
                <c:pt idx="25178">
                  <c:v>7543.5200000271434</c:v>
                </c:pt>
                <c:pt idx="25179">
                  <c:v>7543.5400000271402</c:v>
                </c:pt>
                <c:pt idx="25180">
                  <c:v>7543.5600000271434</c:v>
                </c:pt>
                <c:pt idx="25181">
                  <c:v>7543.5800000271402</c:v>
                </c:pt>
                <c:pt idx="25182">
                  <c:v>7543.6000000271524</c:v>
                </c:pt>
                <c:pt idx="25183">
                  <c:v>7543.6200000271438</c:v>
                </c:pt>
                <c:pt idx="25184">
                  <c:v>7543.6400000271524</c:v>
                </c:pt>
                <c:pt idx="25185">
                  <c:v>7543.6600000271537</c:v>
                </c:pt>
                <c:pt idx="25186">
                  <c:v>7543.6800000271514</c:v>
                </c:pt>
                <c:pt idx="25187">
                  <c:v>7543.7000000271501</c:v>
                </c:pt>
                <c:pt idx="25188">
                  <c:v>7543.7200000271514</c:v>
                </c:pt>
                <c:pt idx="25189">
                  <c:v>7543.74000002715</c:v>
                </c:pt>
                <c:pt idx="25190">
                  <c:v>7543.7600000271514</c:v>
                </c:pt>
                <c:pt idx="25191">
                  <c:v>7543.78000002715</c:v>
                </c:pt>
                <c:pt idx="25192">
                  <c:v>7543.8000000271504</c:v>
                </c:pt>
                <c:pt idx="25193">
                  <c:v>7543.8200000271536</c:v>
                </c:pt>
                <c:pt idx="25194">
                  <c:v>7543.8400000271504</c:v>
                </c:pt>
                <c:pt idx="25195">
                  <c:v>7543.8600000271535</c:v>
                </c:pt>
                <c:pt idx="25196">
                  <c:v>7543.8800000271503</c:v>
                </c:pt>
                <c:pt idx="25197">
                  <c:v>7543.9000000271499</c:v>
                </c:pt>
                <c:pt idx="25198">
                  <c:v>7543.9200000271503</c:v>
                </c:pt>
                <c:pt idx="25199">
                  <c:v>7543.9400000271498</c:v>
                </c:pt>
                <c:pt idx="25200">
                  <c:v>7543.9600000271503</c:v>
                </c:pt>
                <c:pt idx="25201">
                  <c:v>7543.9800000271498</c:v>
                </c:pt>
                <c:pt idx="25202">
                  <c:v>7544.0000000271502</c:v>
                </c:pt>
                <c:pt idx="25203">
                  <c:v>7544.0200000271534</c:v>
                </c:pt>
                <c:pt idx="25204">
                  <c:v>7544.0400000271502</c:v>
                </c:pt>
                <c:pt idx="25205">
                  <c:v>7544.0600000271534</c:v>
                </c:pt>
                <c:pt idx="25206">
                  <c:v>7544.0800000271502</c:v>
                </c:pt>
                <c:pt idx="25207">
                  <c:v>7544.1000000271524</c:v>
                </c:pt>
                <c:pt idx="25208">
                  <c:v>7544.1200000271638</c:v>
                </c:pt>
                <c:pt idx="25209">
                  <c:v>7544.1400000271624</c:v>
                </c:pt>
                <c:pt idx="25210">
                  <c:v>7544.1600000271637</c:v>
                </c:pt>
                <c:pt idx="25211">
                  <c:v>7544.1800000271614</c:v>
                </c:pt>
                <c:pt idx="25212">
                  <c:v>7544.2000000271601</c:v>
                </c:pt>
                <c:pt idx="25213">
                  <c:v>7544.2200000271614</c:v>
                </c:pt>
                <c:pt idx="25214">
                  <c:v>7544.24000002716</c:v>
                </c:pt>
                <c:pt idx="25215">
                  <c:v>7544.2600000271614</c:v>
                </c:pt>
                <c:pt idx="25216">
                  <c:v>7544.28000002716</c:v>
                </c:pt>
                <c:pt idx="25217">
                  <c:v>7544.3000000271604</c:v>
                </c:pt>
                <c:pt idx="25218">
                  <c:v>7544.3200000271636</c:v>
                </c:pt>
                <c:pt idx="25219">
                  <c:v>7544.3400000271604</c:v>
                </c:pt>
                <c:pt idx="25220">
                  <c:v>7544.3600000271636</c:v>
                </c:pt>
                <c:pt idx="25221">
                  <c:v>7544.3800000271603</c:v>
                </c:pt>
                <c:pt idx="25222">
                  <c:v>7544.4000000271599</c:v>
                </c:pt>
                <c:pt idx="25223">
                  <c:v>7544.4200000271603</c:v>
                </c:pt>
                <c:pt idx="25224">
                  <c:v>7544.4400000271598</c:v>
                </c:pt>
                <c:pt idx="25225">
                  <c:v>7544.4600000271603</c:v>
                </c:pt>
                <c:pt idx="25226">
                  <c:v>7544.4800000271598</c:v>
                </c:pt>
                <c:pt idx="25227">
                  <c:v>7544.5000000271602</c:v>
                </c:pt>
                <c:pt idx="25228">
                  <c:v>7544.5200000271634</c:v>
                </c:pt>
                <c:pt idx="25229">
                  <c:v>7544.5400000271602</c:v>
                </c:pt>
                <c:pt idx="25230">
                  <c:v>7544.5600000271634</c:v>
                </c:pt>
                <c:pt idx="25231">
                  <c:v>7544.5800000271702</c:v>
                </c:pt>
                <c:pt idx="25232">
                  <c:v>7544.6000000271724</c:v>
                </c:pt>
                <c:pt idx="25233">
                  <c:v>7544.6200000271738</c:v>
                </c:pt>
                <c:pt idx="25234">
                  <c:v>7544.6400000271724</c:v>
                </c:pt>
                <c:pt idx="25235">
                  <c:v>7544.6600000271737</c:v>
                </c:pt>
                <c:pt idx="25236">
                  <c:v>7544.6800000271714</c:v>
                </c:pt>
                <c:pt idx="25237">
                  <c:v>7544.7000000271701</c:v>
                </c:pt>
                <c:pt idx="25238">
                  <c:v>7544.7200000271714</c:v>
                </c:pt>
                <c:pt idx="25239">
                  <c:v>7544.74000002717</c:v>
                </c:pt>
                <c:pt idx="25240">
                  <c:v>7544.7600000271714</c:v>
                </c:pt>
                <c:pt idx="25241">
                  <c:v>7544.78000002717</c:v>
                </c:pt>
                <c:pt idx="25242">
                  <c:v>7544.8000000271704</c:v>
                </c:pt>
                <c:pt idx="25243">
                  <c:v>7544.8200000271736</c:v>
                </c:pt>
                <c:pt idx="25244">
                  <c:v>7544.8400000271704</c:v>
                </c:pt>
                <c:pt idx="25245">
                  <c:v>7544.8600000271736</c:v>
                </c:pt>
                <c:pt idx="25246">
                  <c:v>7544.8800000271704</c:v>
                </c:pt>
                <c:pt idx="25247">
                  <c:v>7544.9000000271699</c:v>
                </c:pt>
                <c:pt idx="25248">
                  <c:v>7544.9200000271703</c:v>
                </c:pt>
                <c:pt idx="25249">
                  <c:v>7544.9400000271698</c:v>
                </c:pt>
                <c:pt idx="25250">
                  <c:v>7544.9600000271703</c:v>
                </c:pt>
                <c:pt idx="25251">
                  <c:v>7544.9800000271698</c:v>
                </c:pt>
                <c:pt idx="25252">
                  <c:v>7545.0000000271702</c:v>
                </c:pt>
                <c:pt idx="25253">
                  <c:v>7545.0200000271834</c:v>
                </c:pt>
                <c:pt idx="25254">
                  <c:v>7545.0400000271802</c:v>
                </c:pt>
                <c:pt idx="25255">
                  <c:v>7545.0600000271834</c:v>
                </c:pt>
                <c:pt idx="25256">
                  <c:v>7545.0800000271802</c:v>
                </c:pt>
              </c:numCache>
            </c:numRef>
          </c:xVal>
          <c:yVal>
            <c:numRef>
              <c:f>Sheet1!$B$352001:$B$377257</c:f>
              <c:numCache>
                <c:formatCode>General</c:formatCode>
                <c:ptCount val="25257"/>
                <c:pt idx="0">
                  <c:v>2260.7421899999981</c:v>
                </c:pt>
                <c:pt idx="1">
                  <c:v>2258.30078</c:v>
                </c:pt>
                <c:pt idx="2">
                  <c:v>2258.30078</c:v>
                </c:pt>
                <c:pt idx="3">
                  <c:v>2258.30078</c:v>
                </c:pt>
                <c:pt idx="4">
                  <c:v>2260.7421899999981</c:v>
                </c:pt>
                <c:pt idx="5">
                  <c:v>2260.7421899999981</c:v>
                </c:pt>
                <c:pt idx="6">
                  <c:v>2260.7421899999981</c:v>
                </c:pt>
                <c:pt idx="7">
                  <c:v>2260.7421899999981</c:v>
                </c:pt>
                <c:pt idx="8">
                  <c:v>2260.7421899999981</c:v>
                </c:pt>
                <c:pt idx="9">
                  <c:v>2260.7421899999981</c:v>
                </c:pt>
                <c:pt idx="10">
                  <c:v>2258.30078</c:v>
                </c:pt>
                <c:pt idx="11">
                  <c:v>2260.7421899999981</c:v>
                </c:pt>
                <c:pt idx="12">
                  <c:v>2258.30078</c:v>
                </c:pt>
                <c:pt idx="13">
                  <c:v>2260.7421899999981</c:v>
                </c:pt>
                <c:pt idx="14">
                  <c:v>2260.7421899999981</c:v>
                </c:pt>
                <c:pt idx="15">
                  <c:v>2258.30078</c:v>
                </c:pt>
                <c:pt idx="16">
                  <c:v>2260.7421899999981</c:v>
                </c:pt>
                <c:pt idx="17">
                  <c:v>2260.7421899999981</c:v>
                </c:pt>
                <c:pt idx="18">
                  <c:v>2258.30078</c:v>
                </c:pt>
                <c:pt idx="19">
                  <c:v>2258.30078</c:v>
                </c:pt>
                <c:pt idx="20">
                  <c:v>2260.7421899999981</c:v>
                </c:pt>
                <c:pt idx="21">
                  <c:v>2258.30078</c:v>
                </c:pt>
                <c:pt idx="22">
                  <c:v>2260.7421899999981</c:v>
                </c:pt>
                <c:pt idx="23">
                  <c:v>2258.30078</c:v>
                </c:pt>
                <c:pt idx="24">
                  <c:v>2258.30078</c:v>
                </c:pt>
                <c:pt idx="25">
                  <c:v>2260.7421899999981</c:v>
                </c:pt>
                <c:pt idx="26">
                  <c:v>2258.30078</c:v>
                </c:pt>
                <c:pt idx="27">
                  <c:v>2260.7421899999981</c:v>
                </c:pt>
                <c:pt idx="28">
                  <c:v>2260.7421899999981</c:v>
                </c:pt>
                <c:pt idx="29">
                  <c:v>2258.30078</c:v>
                </c:pt>
                <c:pt idx="30">
                  <c:v>2258.30078</c:v>
                </c:pt>
                <c:pt idx="31">
                  <c:v>2258.30078</c:v>
                </c:pt>
                <c:pt idx="32">
                  <c:v>2258.30078</c:v>
                </c:pt>
                <c:pt idx="33">
                  <c:v>2260.7421899999981</c:v>
                </c:pt>
                <c:pt idx="34">
                  <c:v>2260.7421899999981</c:v>
                </c:pt>
                <c:pt idx="35">
                  <c:v>2258.30078</c:v>
                </c:pt>
                <c:pt idx="36">
                  <c:v>2258.30078</c:v>
                </c:pt>
                <c:pt idx="37">
                  <c:v>2258.30078</c:v>
                </c:pt>
                <c:pt idx="38">
                  <c:v>2260.7421899999981</c:v>
                </c:pt>
                <c:pt idx="39">
                  <c:v>2258.30078</c:v>
                </c:pt>
                <c:pt idx="40">
                  <c:v>2260.7421899999981</c:v>
                </c:pt>
                <c:pt idx="41">
                  <c:v>2260.7421899999981</c:v>
                </c:pt>
                <c:pt idx="42">
                  <c:v>2258.30078</c:v>
                </c:pt>
                <c:pt idx="43">
                  <c:v>2258.30078</c:v>
                </c:pt>
                <c:pt idx="44">
                  <c:v>2260.7421899999981</c:v>
                </c:pt>
                <c:pt idx="45">
                  <c:v>2258.30078</c:v>
                </c:pt>
                <c:pt idx="46">
                  <c:v>2260.7421899999981</c:v>
                </c:pt>
                <c:pt idx="47">
                  <c:v>2258.30078</c:v>
                </c:pt>
                <c:pt idx="48">
                  <c:v>2258.30078</c:v>
                </c:pt>
                <c:pt idx="49">
                  <c:v>2258.30078</c:v>
                </c:pt>
                <c:pt idx="50">
                  <c:v>2258.30078</c:v>
                </c:pt>
                <c:pt idx="51">
                  <c:v>2258.30078</c:v>
                </c:pt>
                <c:pt idx="52">
                  <c:v>2258.30078</c:v>
                </c:pt>
                <c:pt idx="53">
                  <c:v>2260.7421899999981</c:v>
                </c:pt>
                <c:pt idx="54">
                  <c:v>2258.30078</c:v>
                </c:pt>
                <c:pt idx="55">
                  <c:v>2258.30078</c:v>
                </c:pt>
                <c:pt idx="56">
                  <c:v>2258.30078</c:v>
                </c:pt>
                <c:pt idx="57">
                  <c:v>2258.30078</c:v>
                </c:pt>
                <c:pt idx="58">
                  <c:v>2258.30078</c:v>
                </c:pt>
                <c:pt idx="59">
                  <c:v>2258.30078</c:v>
                </c:pt>
                <c:pt idx="60">
                  <c:v>2260.7421899999981</c:v>
                </c:pt>
                <c:pt idx="61">
                  <c:v>2258.30078</c:v>
                </c:pt>
                <c:pt idx="62">
                  <c:v>2258.30078</c:v>
                </c:pt>
                <c:pt idx="63">
                  <c:v>2258.30078</c:v>
                </c:pt>
                <c:pt idx="64">
                  <c:v>2258.30078</c:v>
                </c:pt>
                <c:pt idx="65">
                  <c:v>2258.30078</c:v>
                </c:pt>
                <c:pt idx="66">
                  <c:v>2258.30078</c:v>
                </c:pt>
                <c:pt idx="67">
                  <c:v>2258.30078</c:v>
                </c:pt>
                <c:pt idx="68">
                  <c:v>2258.30078</c:v>
                </c:pt>
                <c:pt idx="69">
                  <c:v>2260.7421899999981</c:v>
                </c:pt>
                <c:pt idx="70">
                  <c:v>2258.30078</c:v>
                </c:pt>
                <c:pt idx="71">
                  <c:v>2258.30078</c:v>
                </c:pt>
                <c:pt idx="72">
                  <c:v>2258.30078</c:v>
                </c:pt>
                <c:pt idx="73">
                  <c:v>2258.30078</c:v>
                </c:pt>
                <c:pt idx="74">
                  <c:v>2258.30078</c:v>
                </c:pt>
                <c:pt idx="75">
                  <c:v>2258.30078</c:v>
                </c:pt>
                <c:pt idx="76">
                  <c:v>2260.7421899999981</c:v>
                </c:pt>
                <c:pt idx="77">
                  <c:v>2258.30078</c:v>
                </c:pt>
                <c:pt idx="78">
                  <c:v>2258.30078</c:v>
                </c:pt>
                <c:pt idx="79">
                  <c:v>2258.30078</c:v>
                </c:pt>
                <c:pt idx="80">
                  <c:v>2260.7421899999981</c:v>
                </c:pt>
                <c:pt idx="81">
                  <c:v>2260.7421899999981</c:v>
                </c:pt>
                <c:pt idx="82">
                  <c:v>2258.30078</c:v>
                </c:pt>
                <c:pt idx="83">
                  <c:v>2258.30078</c:v>
                </c:pt>
                <c:pt idx="84">
                  <c:v>2258.30078</c:v>
                </c:pt>
                <c:pt idx="85">
                  <c:v>2258.30078</c:v>
                </c:pt>
                <c:pt idx="86">
                  <c:v>2260.7421899999981</c:v>
                </c:pt>
                <c:pt idx="87">
                  <c:v>2258.30078</c:v>
                </c:pt>
                <c:pt idx="88">
                  <c:v>2258.30078</c:v>
                </c:pt>
                <c:pt idx="89">
                  <c:v>2258.30078</c:v>
                </c:pt>
                <c:pt idx="90">
                  <c:v>2258.30078</c:v>
                </c:pt>
                <c:pt idx="91">
                  <c:v>2258.30078</c:v>
                </c:pt>
                <c:pt idx="92">
                  <c:v>2258.30078</c:v>
                </c:pt>
                <c:pt idx="93">
                  <c:v>2258.30078</c:v>
                </c:pt>
                <c:pt idx="94">
                  <c:v>2258.30078</c:v>
                </c:pt>
                <c:pt idx="95">
                  <c:v>2258.30078</c:v>
                </c:pt>
                <c:pt idx="96">
                  <c:v>2258.30078</c:v>
                </c:pt>
                <c:pt idx="97">
                  <c:v>2260.7421899999981</c:v>
                </c:pt>
                <c:pt idx="98">
                  <c:v>2260.7421899999981</c:v>
                </c:pt>
                <c:pt idx="99">
                  <c:v>2258.30078</c:v>
                </c:pt>
                <c:pt idx="100">
                  <c:v>2258.30078</c:v>
                </c:pt>
                <c:pt idx="101">
                  <c:v>2258.30078</c:v>
                </c:pt>
                <c:pt idx="102">
                  <c:v>2258.30078</c:v>
                </c:pt>
                <c:pt idx="103">
                  <c:v>2258.30078</c:v>
                </c:pt>
                <c:pt idx="104">
                  <c:v>2258.30078</c:v>
                </c:pt>
                <c:pt idx="105">
                  <c:v>2258.30078</c:v>
                </c:pt>
                <c:pt idx="106">
                  <c:v>2258.30078</c:v>
                </c:pt>
                <c:pt idx="107">
                  <c:v>2258.30078</c:v>
                </c:pt>
                <c:pt idx="108">
                  <c:v>2258.30078</c:v>
                </c:pt>
                <c:pt idx="109">
                  <c:v>2260.7421899999981</c:v>
                </c:pt>
                <c:pt idx="110">
                  <c:v>2258.30078</c:v>
                </c:pt>
                <c:pt idx="111">
                  <c:v>2258.30078</c:v>
                </c:pt>
                <c:pt idx="112">
                  <c:v>2258.30078</c:v>
                </c:pt>
                <c:pt idx="113">
                  <c:v>2258.30078</c:v>
                </c:pt>
                <c:pt idx="114">
                  <c:v>2258.30078</c:v>
                </c:pt>
                <c:pt idx="115">
                  <c:v>2260.7421899999981</c:v>
                </c:pt>
                <c:pt idx="116">
                  <c:v>2260.7421899999981</c:v>
                </c:pt>
                <c:pt idx="117">
                  <c:v>2258.30078</c:v>
                </c:pt>
                <c:pt idx="118">
                  <c:v>2260.7421899999981</c:v>
                </c:pt>
                <c:pt idx="119">
                  <c:v>2258.30078</c:v>
                </c:pt>
                <c:pt idx="120">
                  <c:v>2258.30078</c:v>
                </c:pt>
                <c:pt idx="121">
                  <c:v>2258.30078</c:v>
                </c:pt>
                <c:pt idx="122">
                  <c:v>2258.30078</c:v>
                </c:pt>
                <c:pt idx="123">
                  <c:v>2258.30078</c:v>
                </c:pt>
                <c:pt idx="124">
                  <c:v>2260.7421899999981</c:v>
                </c:pt>
                <c:pt idx="125">
                  <c:v>2258.30078</c:v>
                </c:pt>
                <c:pt idx="126">
                  <c:v>2258.30078</c:v>
                </c:pt>
                <c:pt idx="127">
                  <c:v>2258.30078</c:v>
                </c:pt>
                <c:pt idx="128">
                  <c:v>2258.30078</c:v>
                </c:pt>
                <c:pt idx="129">
                  <c:v>2260.7421899999981</c:v>
                </c:pt>
                <c:pt idx="130">
                  <c:v>2258.30078</c:v>
                </c:pt>
                <c:pt idx="131">
                  <c:v>2258.30078</c:v>
                </c:pt>
                <c:pt idx="132">
                  <c:v>2258.30078</c:v>
                </c:pt>
                <c:pt idx="133">
                  <c:v>2258.30078</c:v>
                </c:pt>
                <c:pt idx="134">
                  <c:v>2258.30078</c:v>
                </c:pt>
                <c:pt idx="135">
                  <c:v>2258.30078</c:v>
                </c:pt>
                <c:pt idx="136">
                  <c:v>2258.30078</c:v>
                </c:pt>
                <c:pt idx="137">
                  <c:v>2260.7421899999981</c:v>
                </c:pt>
                <c:pt idx="138">
                  <c:v>2258.30078</c:v>
                </c:pt>
                <c:pt idx="139">
                  <c:v>2258.30078</c:v>
                </c:pt>
                <c:pt idx="140">
                  <c:v>2260.7421899999981</c:v>
                </c:pt>
                <c:pt idx="141">
                  <c:v>2258.30078</c:v>
                </c:pt>
                <c:pt idx="142">
                  <c:v>2258.30078</c:v>
                </c:pt>
                <c:pt idx="143">
                  <c:v>2258.30078</c:v>
                </c:pt>
                <c:pt idx="144">
                  <c:v>2258.30078</c:v>
                </c:pt>
                <c:pt idx="145">
                  <c:v>2258.30078</c:v>
                </c:pt>
                <c:pt idx="146">
                  <c:v>2258.30078</c:v>
                </c:pt>
                <c:pt idx="147">
                  <c:v>2258.30078</c:v>
                </c:pt>
                <c:pt idx="148">
                  <c:v>2258.30078</c:v>
                </c:pt>
                <c:pt idx="149">
                  <c:v>2258.30078</c:v>
                </c:pt>
                <c:pt idx="150">
                  <c:v>2258.30078</c:v>
                </c:pt>
                <c:pt idx="151">
                  <c:v>2258.30078</c:v>
                </c:pt>
                <c:pt idx="152">
                  <c:v>2258.30078</c:v>
                </c:pt>
                <c:pt idx="153">
                  <c:v>2258.30078</c:v>
                </c:pt>
                <c:pt idx="154">
                  <c:v>2258.30078</c:v>
                </c:pt>
                <c:pt idx="155">
                  <c:v>2258.30078</c:v>
                </c:pt>
                <c:pt idx="156">
                  <c:v>2258.30078</c:v>
                </c:pt>
                <c:pt idx="157">
                  <c:v>2258.30078</c:v>
                </c:pt>
                <c:pt idx="158">
                  <c:v>2258.30078</c:v>
                </c:pt>
                <c:pt idx="159">
                  <c:v>2258.30078</c:v>
                </c:pt>
                <c:pt idx="160">
                  <c:v>2260.7421899999981</c:v>
                </c:pt>
                <c:pt idx="161">
                  <c:v>2258.30078</c:v>
                </c:pt>
                <c:pt idx="162">
                  <c:v>2258.30078</c:v>
                </c:pt>
                <c:pt idx="163">
                  <c:v>2258.30078</c:v>
                </c:pt>
                <c:pt idx="164">
                  <c:v>2260.7421899999981</c:v>
                </c:pt>
                <c:pt idx="165">
                  <c:v>2258.30078</c:v>
                </c:pt>
                <c:pt idx="166">
                  <c:v>2258.30078</c:v>
                </c:pt>
                <c:pt idx="167">
                  <c:v>2258.30078</c:v>
                </c:pt>
                <c:pt idx="168">
                  <c:v>2258.30078</c:v>
                </c:pt>
                <c:pt idx="169">
                  <c:v>2258.30078</c:v>
                </c:pt>
                <c:pt idx="170">
                  <c:v>2258.30078</c:v>
                </c:pt>
                <c:pt idx="171">
                  <c:v>2258.30078</c:v>
                </c:pt>
                <c:pt idx="172">
                  <c:v>2258.30078</c:v>
                </c:pt>
                <c:pt idx="173">
                  <c:v>2258.30078</c:v>
                </c:pt>
                <c:pt idx="174">
                  <c:v>2258.30078</c:v>
                </c:pt>
                <c:pt idx="175">
                  <c:v>2258.30078</c:v>
                </c:pt>
                <c:pt idx="176">
                  <c:v>2258.30078</c:v>
                </c:pt>
                <c:pt idx="177">
                  <c:v>2258.30078</c:v>
                </c:pt>
                <c:pt idx="178">
                  <c:v>2258.30078</c:v>
                </c:pt>
                <c:pt idx="179">
                  <c:v>2258.30078</c:v>
                </c:pt>
                <c:pt idx="180">
                  <c:v>2258.30078</c:v>
                </c:pt>
                <c:pt idx="181">
                  <c:v>2258.30078</c:v>
                </c:pt>
                <c:pt idx="182">
                  <c:v>2258.30078</c:v>
                </c:pt>
                <c:pt idx="183">
                  <c:v>2258.30078</c:v>
                </c:pt>
                <c:pt idx="184">
                  <c:v>2258.30078</c:v>
                </c:pt>
                <c:pt idx="185">
                  <c:v>2260.7421899999981</c:v>
                </c:pt>
                <c:pt idx="186">
                  <c:v>2258.30078</c:v>
                </c:pt>
                <c:pt idx="187">
                  <c:v>2258.30078</c:v>
                </c:pt>
                <c:pt idx="188">
                  <c:v>2258.30078</c:v>
                </c:pt>
                <c:pt idx="189">
                  <c:v>2258.30078</c:v>
                </c:pt>
                <c:pt idx="190">
                  <c:v>2258.30078</c:v>
                </c:pt>
                <c:pt idx="191">
                  <c:v>2258.30078</c:v>
                </c:pt>
                <c:pt idx="192">
                  <c:v>2260.7421899999981</c:v>
                </c:pt>
                <c:pt idx="193">
                  <c:v>2258.30078</c:v>
                </c:pt>
                <c:pt idx="194">
                  <c:v>2258.30078</c:v>
                </c:pt>
                <c:pt idx="195">
                  <c:v>2258.30078</c:v>
                </c:pt>
                <c:pt idx="196">
                  <c:v>2258.30078</c:v>
                </c:pt>
                <c:pt idx="197">
                  <c:v>2258.30078</c:v>
                </c:pt>
                <c:pt idx="198">
                  <c:v>2258.30078</c:v>
                </c:pt>
                <c:pt idx="199">
                  <c:v>2258.30078</c:v>
                </c:pt>
                <c:pt idx="200">
                  <c:v>2258.30078</c:v>
                </c:pt>
                <c:pt idx="201">
                  <c:v>2258.30078</c:v>
                </c:pt>
                <c:pt idx="202">
                  <c:v>2258.30078</c:v>
                </c:pt>
                <c:pt idx="203">
                  <c:v>2258.30078</c:v>
                </c:pt>
                <c:pt idx="204">
                  <c:v>2258.30078</c:v>
                </c:pt>
                <c:pt idx="205">
                  <c:v>2258.30078</c:v>
                </c:pt>
                <c:pt idx="206">
                  <c:v>2260.7421899999981</c:v>
                </c:pt>
                <c:pt idx="207">
                  <c:v>2258.30078</c:v>
                </c:pt>
                <c:pt idx="208">
                  <c:v>2258.30078</c:v>
                </c:pt>
                <c:pt idx="209">
                  <c:v>2258.30078</c:v>
                </c:pt>
                <c:pt idx="210">
                  <c:v>2258.30078</c:v>
                </c:pt>
                <c:pt idx="211">
                  <c:v>2258.30078</c:v>
                </c:pt>
                <c:pt idx="212">
                  <c:v>2258.30078</c:v>
                </c:pt>
                <c:pt idx="213">
                  <c:v>2258.30078</c:v>
                </c:pt>
                <c:pt idx="214">
                  <c:v>2258.30078</c:v>
                </c:pt>
                <c:pt idx="215">
                  <c:v>2258.30078</c:v>
                </c:pt>
                <c:pt idx="216">
                  <c:v>2258.30078</c:v>
                </c:pt>
                <c:pt idx="217">
                  <c:v>2258.30078</c:v>
                </c:pt>
                <c:pt idx="218">
                  <c:v>2258.30078</c:v>
                </c:pt>
                <c:pt idx="219">
                  <c:v>2258.30078</c:v>
                </c:pt>
                <c:pt idx="220">
                  <c:v>2258.30078</c:v>
                </c:pt>
                <c:pt idx="221">
                  <c:v>2258.30078</c:v>
                </c:pt>
                <c:pt idx="222">
                  <c:v>2258.30078</c:v>
                </c:pt>
                <c:pt idx="223">
                  <c:v>2258.30078</c:v>
                </c:pt>
                <c:pt idx="224">
                  <c:v>2258.30078</c:v>
                </c:pt>
                <c:pt idx="225">
                  <c:v>2258.30078</c:v>
                </c:pt>
                <c:pt idx="226">
                  <c:v>2258.30078</c:v>
                </c:pt>
                <c:pt idx="227">
                  <c:v>2258.30078</c:v>
                </c:pt>
                <c:pt idx="228">
                  <c:v>2258.30078</c:v>
                </c:pt>
                <c:pt idx="229">
                  <c:v>2258.30078</c:v>
                </c:pt>
                <c:pt idx="230">
                  <c:v>2258.30078</c:v>
                </c:pt>
                <c:pt idx="231">
                  <c:v>2258.30078</c:v>
                </c:pt>
                <c:pt idx="232">
                  <c:v>2258.30078</c:v>
                </c:pt>
                <c:pt idx="233">
                  <c:v>2258.30078</c:v>
                </c:pt>
                <c:pt idx="234">
                  <c:v>2258.30078</c:v>
                </c:pt>
                <c:pt idx="235">
                  <c:v>2258.30078</c:v>
                </c:pt>
                <c:pt idx="236">
                  <c:v>2258.30078</c:v>
                </c:pt>
                <c:pt idx="237">
                  <c:v>2258.30078</c:v>
                </c:pt>
                <c:pt idx="238">
                  <c:v>2258.30078</c:v>
                </c:pt>
                <c:pt idx="239">
                  <c:v>2258.30078</c:v>
                </c:pt>
                <c:pt idx="240">
                  <c:v>2258.30078</c:v>
                </c:pt>
                <c:pt idx="241">
                  <c:v>2258.30078</c:v>
                </c:pt>
                <c:pt idx="242">
                  <c:v>2258.30078</c:v>
                </c:pt>
                <c:pt idx="243">
                  <c:v>2258.30078</c:v>
                </c:pt>
                <c:pt idx="244">
                  <c:v>2258.30078</c:v>
                </c:pt>
                <c:pt idx="245">
                  <c:v>2258.30078</c:v>
                </c:pt>
                <c:pt idx="246">
                  <c:v>2258.30078</c:v>
                </c:pt>
                <c:pt idx="247">
                  <c:v>2258.30078</c:v>
                </c:pt>
                <c:pt idx="248">
                  <c:v>2258.30078</c:v>
                </c:pt>
                <c:pt idx="249">
                  <c:v>2258.30078</c:v>
                </c:pt>
                <c:pt idx="250">
                  <c:v>2258.30078</c:v>
                </c:pt>
                <c:pt idx="251">
                  <c:v>2258.30078</c:v>
                </c:pt>
                <c:pt idx="252">
                  <c:v>2258.30078</c:v>
                </c:pt>
                <c:pt idx="253">
                  <c:v>2258.30078</c:v>
                </c:pt>
                <c:pt idx="254">
                  <c:v>2258.30078</c:v>
                </c:pt>
                <c:pt idx="255">
                  <c:v>2258.30078</c:v>
                </c:pt>
                <c:pt idx="256">
                  <c:v>2258.30078</c:v>
                </c:pt>
                <c:pt idx="257">
                  <c:v>2258.30078</c:v>
                </c:pt>
                <c:pt idx="258">
                  <c:v>2258.30078</c:v>
                </c:pt>
                <c:pt idx="259">
                  <c:v>2258.30078</c:v>
                </c:pt>
                <c:pt idx="260">
                  <c:v>2258.30078</c:v>
                </c:pt>
                <c:pt idx="261">
                  <c:v>2258.30078</c:v>
                </c:pt>
                <c:pt idx="262">
                  <c:v>2258.30078</c:v>
                </c:pt>
                <c:pt idx="263">
                  <c:v>2258.30078</c:v>
                </c:pt>
                <c:pt idx="264">
                  <c:v>2258.30078</c:v>
                </c:pt>
                <c:pt idx="265">
                  <c:v>2258.30078</c:v>
                </c:pt>
                <c:pt idx="266">
                  <c:v>2258.30078</c:v>
                </c:pt>
                <c:pt idx="267">
                  <c:v>2258.30078</c:v>
                </c:pt>
                <c:pt idx="268">
                  <c:v>2258.30078</c:v>
                </c:pt>
                <c:pt idx="269">
                  <c:v>2258.30078</c:v>
                </c:pt>
                <c:pt idx="270">
                  <c:v>2260.7421899999981</c:v>
                </c:pt>
                <c:pt idx="271">
                  <c:v>2258.30078</c:v>
                </c:pt>
                <c:pt idx="272">
                  <c:v>2258.30078</c:v>
                </c:pt>
                <c:pt idx="273">
                  <c:v>2258.30078</c:v>
                </c:pt>
                <c:pt idx="274">
                  <c:v>2258.30078</c:v>
                </c:pt>
                <c:pt idx="275">
                  <c:v>2258.30078</c:v>
                </c:pt>
                <c:pt idx="276">
                  <c:v>2258.30078</c:v>
                </c:pt>
                <c:pt idx="277">
                  <c:v>2258.30078</c:v>
                </c:pt>
                <c:pt idx="278">
                  <c:v>2258.30078</c:v>
                </c:pt>
                <c:pt idx="279">
                  <c:v>2258.30078</c:v>
                </c:pt>
                <c:pt idx="280">
                  <c:v>2258.30078</c:v>
                </c:pt>
                <c:pt idx="281">
                  <c:v>2258.30078</c:v>
                </c:pt>
                <c:pt idx="282">
                  <c:v>2258.30078</c:v>
                </c:pt>
                <c:pt idx="283">
                  <c:v>2258.30078</c:v>
                </c:pt>
                <c:pt idx="284">
                  <c:v>2258.30078</c:v>
                </c:pt>
                <c:pt idx="285">
                  <c:v>2258.30078</c:v>
                </c:pt>
                <c:pt idx="286">
                  <c:v>2258.30078</c:v>
                </c:pt>
                <c:pt idx="287">
                  <c:v>2258.30078</c:v>
                </c:pt>
                <c:pt idx="288">
                  <c:v>2258.30078</c:v>
                </c:pt>
                <c:pt idx="289">
                  <c:v>2258.30078</c:v>
                </c:pt>
                <c:pt idx="290">
                  <c:v>2258.30078</c:v>
                </c:pt>
                <c:pt idx="291">
                  <c:v>2258.30078</c:v>
                </c:pt>
                <c:pt idx="292">
                  <c:v>2258.30078</c:v>
                </c:pt>
                <c:pt idx="293">
                  <c:v>2258.30078</c:v>
                </c:pt>
                <c:pt idx="294">
                  <c:v>2258.30078</c:v>
                </c:pt>
                <c:pt idx="295">
                  <c:v>2258.30078</c:v>
                </c:pt>
                <c:pt idx="296">
                  <c:v>2260.7421899999981</c:v>
                </c:pt>
                <c:pt idx="297">
                  <c:v>2258.30078</c:v>
                </c:pt>
                <c:pt idx="298">
                  <c:v>2258.30078</c:v>
                </c:pt>
                <c:pt idx="299">
                  <c:v>2258.30078</c:v>
                </c:pt>
                <c:pt idx="300">
                  <c:v>2258.30078</c:v>
                </c:pt>
                <c:pt idx="301">
                  <c:v>2258.30078</c:v>
                </c:pt>
                <c:pt idx="302">
                  <c:v>2258.30078</c:v>
                </c:pt>
                <c:pt idx="303">
                  <c:v>2258.30078</c:v>
                </c:pt>
                <c:pt idx="304">
                  <c:v>2258.30078</c:v>
                </c:pt>
                <c:pt idx="305">
                  <c:v>2258.30078</c:v>
                </c:pt>
                <c:pt idx="306">
                  <c:v>2258.30078</c:v>
                </c:pt>
                <c:pt idx="307">
                  <c:v>2258.30078</c:v>
                </c:pt>
                <c:pt idx="308">
                  <c:v>2258.30078</c:v>
                </c:pt>
                <c:pt idx="309">
                  <c:v>2258.30078</c:v>
                </c:pt>
                <c:pt idx="310">
                  <c:v>2258.30078</c:v>
                </c:pt>
                <c:pt idx="311">
                  <c:v>2258.30078</c:v>
                </c:pt>
                <c:pt idx="312">
                  <c:v>2258.30078</c:v>
                </c:pt>
                <c:pt idx="313">
                  <c:v>2258.30078</c:v>
                </c:pt>
                <c:pt idx="314">
                  <c:v>2258.30078</c:v>
                </c:pt>
                <c:pt idx="315">
                  <c:v>2258.30078</c:v>
                </c:pt>
                <c:pt idx="316">
                  <c:v>2258.30078</c:v>
                </c:pt>
                <c:pt idx="317">
                  <c:v>2258.30078</c:v>
                </c:pt>
                <c:pt idx="318">
                  <c:v>2258.30078</c:v>
                </c:pt>
                <c:pt idx="319">
                  <c:v>2258.30078</c:v>
                </c:pt>
                <c:pt idx="320">
                  <c:v>2258.30078</c:v>
                </c:pt>
                <c:pt idx="321">
                  <c:v>2258.30078</c:v>
                </c:pt>
                <c:pt idx="322">
                  <c:v>2258.30078</c:v>
                </c:pt>
                <c:pt idx="323">
                  <c:v>2258.30078</c:v>
                </c:pt>
                <c:pt idx="324">
                  <c:v>2258.30078</c:v>
                </c:pt>
                <c:pt idx="325">
                  <c:v>2258.30078</c:v>
                </c:pt>
                <c:pt idx="326">
                  <c:v>2258.30078</c:v>
                </c:pt>
                <c:pt idx="327">
                  <c:v>2258.30078</c:v>
                </c:pt>
                <c:pt idx="328">
                  <c:v>2258.30078</c:v>
                </c:pt>
                <c:pt idx="329">
                  <c:v>2258.30078</c:v>
                </c:pt>
                <c:pt idx="330">
                  <c:v>2258.30078</c:v>
                </c:pt>
                <c:pt idx="331">
                  <c:v>2258.30078</c:v>
                </c:pt>
                <c:pt idx="332">
                  <c:v>2258.30078</c:v>
                </c:pt>
                <c:pt idx="333">
                  <c:v>2258.30078</c:v>
                </c:pt>
                <c:pt idx="334">
                  <c:v>2258.30078</c:v>
                </c:pt>
                <c:pt idx="335">
                  <c:v>2258.30078</c:v>
                </c:pt>
                <c:pt idx="336">
                  <c:v>2258.30078</c:v>
                </c:pt>
                <c:pt idx="337">
                  <c:v>2258.30078</c:v>
                </c:pt>
                <c:pt idx="338">
                  <c:v>2258.30078</c:v>
                </c:pt>
                <c:pt idx="339">
                  <c:v>2258.30078</c:v>
                </c:pt>
                <c:pt idx="340">
                  <c:v>2258.30078</c:v>
                </c:pt>
                <c:pt idx="341">
                  <c:v>2258.30078</c:v>
                </c:pt>
                <c:pt idx="342">
                  <c:v>2260.7421899999981</c:v>
                </c:pt>
                <c:pt idx="343">
                  <c:v>2258.30078</c:v>
                </c:pt>
                <c:pt idx="344">
                  <c:v>2258.30078</c:v>
                </c:pt>
                <c:pt idx="345">
                  <c:v>2258.30078</c:v>
                </c:pt>
                <c:pt idx="346">
                  <c:v>2258.30078</c:v>
                </c:pt>
                <c:pt idx="347">
                  <c:v>2258.30078</c:v>
                </c:pt>
                <c:pt idx="348">
                  <c:v>2258.30078</c:v>
                </c:pt>
                <c:pt idx="349">
                  <c:v>2258.30078</c:v>
                </c:pt>
                <c:pt idx="350">
                  <c:v>2258.30078</c:v>
                </c:pt>
                <c:pt idx="351">
                  <c:v>2258.30078</c:v>
                </c:pt>
                <c:pt idx="352">
                  <c:v>2258.30078</c:v>
                </c:pt>
                <c:pt idx="353">
                  <c:v>2258.30078</c:v>
                </c:pt>
                <c:pt idx="354">
                  <c:v>2258.30078</c:v>
                </c:pt>
                <c:pt idx="355">
                  <c:v>2258.30078</c:v>
                </c:pt>
                <c:pt idx="356">
                  <c:v>2258.30078</c:v>
                </c:pt>
                <c:pt idx="357">
                  <c:v>2258.30078</c:v>
                </c:pt>
                <c:pt idx="358">
                  <c:v>2258.30078</c:v>
                </c:pt>
                <c:pt idx="359">
                  <c:v>2258.30078</c:v>
                </c:pt>
                <c:pt idx="360">
                  <c:v>2258.30078</c:v>
                </c:pt>
                <c:pt idx="361">
                  <c:v>2258.30078</c:v>
                </c:pt>
                <c:pt idx="362">
                  <c:v>2258.30078</c:v>
                </c:pt>
                <c:pt idx="363">
                  <c:v>2258.30078</c:v>
                </c:pt>
                <c:pt idx="364">
                  <c:v>2258.30078</c:v>
                </c:pt>
                <c:pt idx="365">
                  <c:v>2258.30078</c:v>
                </c:pt>
                <c:pt idx="366">
                  <c:v>2258.30078</c:v>
                </c:pt>
                <c:pt idx="367">
                  <c:v>2258.30078</c:v>
                </c:pt>
                <c:pt idx="368">
                  <c:v>2258.30078</c:v>
                </c:pt>
                <c:pt idx="369">
                  <c:v>2258.30078</c:v>
                </c:pt>
                <c:pt idx="370">
                  <c:v>2258.30078</c:v>
                </c:pt>
                <c:pt idx="371">
                  <c:v>2258.30078</c:v>
                </c:pt>
                <c:pt idx="372">
                  <c:v>2258.30078</c:v>
                </c:pt>
                <c:pt idx="373">
                  <c:v>2258.30078</c:v>
                </c:pt>
                <c:pt idx="374">
                  <c:v>2258.30078</c:v>
                </c:pt>
                <c:pt idx="375">
                  <c:v>2258.30078</c:v>
                </c:pt>
                <c:pt idx="376">
                  <c:v>2258.30078</c:v>
                </c:pt>
                <c:pt idx="377">
                  <c:v>2258.30078</c:v>
                </c:pt>
                <c:pt idx="378">
                  <c:v>2258.30078</c:v>
                </c:pt>
                <c:pt idx="379">
                  <c:v>2258.30078</c:v>
                </c:pt>
                <c:pt idx="380">
                  <c:v>2255.8593800000012</c:v>
                </c:pt>
                <c:pt idx="381">
                  <c:v>2258.30078</c:v>
                </c:pt>
                <c:pt idx="382">
                  <c:v>2258.30078</c:v>
                </c:pt>
                <c:pt idx="383">
                  <c:v>2258.30078</c:v>
                </c:pt>
                <c:pt idx="384">
                  <c:v>2258.30078</c:v>
                </c:pt>
                <c:pt idx="385">
                  <c:v>2258.30078</c:v>
                </c:pt>
                <c:pt idx="386">
                  <c:v>2258.30078</c:v>
                </c:pt>
                <c:pt idx="387">
                  <c:v>2258.30078</c:v>
                </c:pt>
                <c:pt idx="388">
                  <c:v>2258.30078</c:v>
                </c:pt>
                <c:pt idx="389">
                  <c:v>2258.30078</c:v>
                </c:pt>
                <c:pt idx="390">
                  <c:v>2258.30078</c:v>
                </c:pt>
                <c:pt idx="391">
                  <c:v>2258.30078</c:v>
                </c:pt>
                <c:pt idx="392">
                  <c:v>2258.30078</c:v>
                </c:pt>
                <c:pt idx="393">
                  <c:v>2258.30078</c:v>
                </c:pt>
                <c:pt idx="394">
                  <c:v>2258.30078</c:v>
                </c:pt>
                <c:pt idx="395">
                  <c:v>2258.30078</c:v>
                </c:pt>
                <c:pt idx="396">
                  <c:v>2258.30078</c:v>
                </c:pt>
                <c:pt idx="397">
                  <c:v>2258.30078</c:v>
                </c:pt>
                <c:pt idx="398">
                  <c:v>2258.30078</c:v>
                </c:pt>
                <c:pt idx="399">
                  <c:v>2258.30078</c:v>
                </c:pt>
                <c:pt idx="400">
                  <c:v>2258.30078</c:v>
                </c:pt>
                <c:pt idx="401">
                  <c:v>2258.30078</c:v>
                </c:pt>
                <c:pt idx="402">
                  <c:v>2258.30078</c:v>
                </c:pt>
                <c:pt idx="403">
                  <c:v>2258.30078</c:v>
                </c:pt>
                <c:pt idx="404">
                  <c:v>2258.30078</c:v>
                </c:pt>
                <c:pt idx="405">
                  <c:v>2258.30078</c:v>
                </c:pt>
                <c:pt idx="406">
                  <c:v>2258.30078</c:v>
                </c:pt>
                <c:pt idx="407">
                  <c:v>2258.30078</c:v>
                </c:pt>
                <c:pt idx="408">
                  <c:v>2255.8593800000012</c:v>
                </c:pt>
                <c:pt idx="409">
                  <c:v>2258.30078</c:v>
                </c:pt>
                <c:pt idx="410">
                  <c:v>2258.30078</c:v>
                </c:pt>
                <c:pt idx="411">
                  <c:v>2258.30078</c:v>
                </c:pt>
                <c:pt idx="412">
                  <c:v>2258.30078</c:v>
                </c:pt>
                <c:pt idx="413">
                  <c:v>2258.30078</c:v>
                </c:pt>
                <c:pt idx="414">
                  <c:v>2258.30078</c:v>
                </c:pt>
                <c:pt idx="415">
                  <c:v>2258.30078</c:v>
                </c:pt>
                <c:pt idx="416">
                  <c:v>2258.30078</c:v>
                </c:pt>
                <c:pt idx="417">
                  <c:v>2258.30078</c:v>
                </c:pt>
                <c:pt idx="418">
                  <c:v>2258.30078</c:v>
                </c:pt>
                <c:pt idx="419">
                  <c:v>2255.8593800000012</c:v>
                </c:pt>
                <c:pt idx="420">
                  <c:v>2258.30078</c:v>
                </c:pt>
                <c:pt idx="421">
                  <c:v>2258.30078</c:v>
                </c:pt>
                <c:pt idx="422">
                  <c:v>2258.30078</c:v>
                </c:pt>
                <c:pt idx="423">
                  <c:v>2258.30078</c:v>
                </c:pt>
                <c:pt idx="424">
                  <c:v>2258.30078</c:v>
                </c:pt>
                <c:pt idx="425">
                  <c:v>2258.30078</c:v>
                </c:pt>
                <c:pt idx="426">
                  <c:v>2255.8593800000012</c:v>
                </c:pt>
                <c:pt idx="427">
                  <c:v>2258.30078</c:v>
                </c:pt>
                <c:pt idx="428">
                  <c:v>2258.30078</c:v>
                </c:pt>
                <c:pt idx="429">
                  <c:v>2258.30078</c:v>
                </c:pt>
                <c:pt idx="430">
                  <c:v>2258.30078</c:v>
                </c:pt>
                <c:pt idx="431">
                  <c:v>2258.30078</c:v>
                </c:pt>
                <c:pt idx="432">
                  <c:v>2258.30078</c:v>
                </c:pt>
                <c:pt idx="433">
                  <c:v>2258.30078</c:v>
                </c:pt>
                <c:pt idx="434">
                  <c:v>2258.30078</c:v>
                </c:pt>
                <c:pt idx="435">
                  <c:v>2258.30078</c:v>
                </c:pt>
                <c:pt idx="436">
                  <c:v>2258.30078</c:v>
                </c:pt>
                <c:pt idx="437">
                  <c:v>2258.30078</c:v>
                </c:pt>
                <c:pt idx="438">
                  <c:v>2258.30078</c:v>
                </c:pt>
                <c:pt idx="439">
                  <c:v>2258.30078</c:v>
                </c:pt>
                <c:pt idx="440">
                  <c:v>2255.8593800000012</c:v>
                </c:pt>
                <c:pt idx="441">
                  <c:v>2258.30078</c:v>
                </c:pt>
                <c:pt idx="442">
                  <c:v>2258.30078</c:v>
                </c:pt>
                <c:pt idx="443">
                  <c:v>2258.30078</c:v>
                </c:pt>
                <c:pt idx="444">
                  <c:v>2258.30078</c:v>
                </c:pt>
                <c:pt idx="445">
                  <c:v>2258.30078</c:v>
                </c:pt>
                <c:pt idx="446">
                  <c:v>2258.30078</c:v>
                </c:pt>
                <c:pt idx="447">
                  <c:v>2258.30078</c:v>
                </c:pt>
                <c:pt idx="448">
                  <c:v>2258.30078</c:v>
                </c:pt>
                <c:pt idx="449">
                  <c:v>2258.30078</c:v>
                </c:pt>
                <c:pt idx="450">
                  <c:v>2258.30078</c:v>
                </c:pt>
                <c:pt idx="451">
                  <c:v>2258.30078</c:v>
                </c:pt>
                <c:pt idx="452">
                  <c:v>2258.30078</c:v>
                </c:pt>
                <c:pt idx="453">
                  <c:v>2255.8593800000012</c:v>
                </c:pt>
                <c:pt idx="454">
                  <c:v>2258.30078</c:v>
                </c:pt>
                <c:pt idx="455">
                  <c:v>2258.30078</c:v>
                </c:pt>
                <c:pt idx="456">
                  <c:v>2258.30078</c:v>
                </c:pt>
                <c:pt idx="457">
                  <c:v>2258.30078</c:v>
                </c:pt>
                <c:pt idx="458">
                  <c:v>2258.30078</c:v>
                </c:pt>
                <c:pt idx="459">
                  <c:v>2258.30078</c:v>
                </c:pt>
                <c:pt idx="460">
                  <c:v>2258.30078</c:v>
                </c:pt>
                <c:pt idx="461">
                  <c:v>2258.30078</c:v>
                </c:pt>
                <c:pt idx="462">
                  <c:v>2258.30078</c:v>
                </c:pt>
                <c:pt idx="463">
                  <c:v>2258.30078</c:v>
                </c:pt>
                <c:pt idx="464">
                  <c:v>2258.30078</c:v>
                </c:pt>
                <c:pt idx="465">
                  <c:v>2258.30078</c:v>
                </c:pt>
                <c:pt idx="466">
                  <c:v>2258.30078</c:v>
                </c:pt>
                <c:pt idx="467">
                  <c:v>2258.30078</c:v>
                </c:pt>
                <c:pt idx="468">
                  <c:v>2258.30078</c:v>
                </c:pt>
                <c:pt idx="469">
                  <c:v>2258.30078</c:v>
                </c:pt>
                <c:pt idx="470">
                  <c:v>2258.30078</c:v>
                </c:pt>
                <c:pt idx="471">
                  <c:v>2258.30078</c:v>
                </c:pt>
                <c:pt idx="472">
                  <c:v>2258.30078</c:v>
                </c:pt>
                <c:pt idx="473">
                  <c:v>2255.8593800000012</c:v>
                </c:pt>
                <c:pt idx="474">
                  <c:v>2258.30078</c:v>
                </c:pt>
                <c:pt idx="475">
                  <c:v>2258.30078</c:v>
                </c:pt>
                <c:pt idx="476">
                  <c:v>2258.30078</c:v>
                </c:pt>
                <c:pt idx="477">
                  <c:v>2258.30078</c:v>
                </c:pt>
                <c:pt idx="478">
                  <c:v>2258.30078</c:v>
                </c:pt>
                <c:pt idx="479">
                  <c:v>2258.30078</c:v>
                </c:pt>
                <c:pt idx="480">
                  <c:v>2258.30078</c:v>
                </c:pt>
                <c:pt idx="481">
                  <c:v>2258.30078</c:v>
                </c:pt>
                <c:pt idx="482">
                  <c:v>2258.30078</c:v>
                </c:pt>
                <c:pt idx="483">
                  <c:v>2260.7421899999981</c:v>
                </c:pt>
                <c:pt idx="484">
                  <c:v>2258.30078</c:v>
                </c:pt>
                <c:pt idx="485">
                  <c:v>2258.30078</c:v>
                </c:pt>
                <c:pt idx="486">
                  <c:v>2258.30078</c:v>
                </c:pt>
                <c:pt idx="487">
                  <c:v>2258.30078</c:v>
                </c:pt>
                <c:pt idx="488">
                  <c:v>2258.30078</c:v>
                </c:pt>
                <c:pt idx="489">
                  <c:v>2258.30078</c:v>
                </c:pt>
                <c:pt idx="490">
                  <c:v>2258.30078</c:v>
                </c:pt>
                <c:pt idx="491">
                  <c:v>2258.30078</c:v>
                </c:pt>
                <c:pt idx="492">
                  <c:v>2258.30078</c:v>
                </c:pt>
                <c:pt idx="493">
                  <c:v>2258.30078</c:v>
                </c:pt>
                <c:pt idx="494">
                  <c:v>2258.30078</c:v>
                </c:pt>
                <c:pt idx="495">
                  <c:v>2258.30078</c:v>
                </c:pt>
                <c:pt idx="496">
                  <c:v>2258.30078</c:v>
                </c:pt>
                <c:pt idx="497">
                  <c:v>2258.30078</c:v>
                </c:pt>
                <c:pt idx="498">
                  <c:v>2258.30078</c:v>
                </c:pt>
                <c:pt idx="499">
                  <c:v>2258.30078</c:v>
                </c:pt>
                <c:pt idx="500">
                  <c:v>2258.30078</c:v>
                </c:pt>
                <c:pt idx="501">
                  <c:v>2258.30078</c:v>
                </c:pt>
                <c:pt idx="502">
                  <c:v>2258.30078</c:v>
                </c:pt>
                <c:pt idx="503">
                  <c:v>2258.30078</c:v>
                </c:pt>
                <c:pt idx="504">
                  <c:v>2258.30078</c:v>
                </c:pt>
                <c:pt idx="505">
                  <c:v>2258.30078</c:v>
                </c:pt>
                <c:pt idx="506">
                  <c:v>2258.30078</c:v>
                </c:pt>
                <c:pt idx="507">
                  <c:v>2258.30078</c:v>
                </c:pt>
                <c:pt idx="508">
                  <c:v>2258.30078</c:v>
                </c:pt>
                <c:pt idx="509">
                  <c:v>2258.30078</c:v>
                </c:pt>
                <c:pt idx="510">
                  <c:v>2258.30078</c:v>
                </c:pt>
                <c:pt idx="511">
                  <c:v>2258.30078</c:v>
                </c:pt>
                <c:pt idx="512">
                  <c:v>2258.30078</c:v>
                </c:pt>
                <c:pt idx="513">
                  <c:v>2258.30078</c:v>
                </c:pt>
                <c:pt idx="514">
                  <c:v>2258.30078</c:v>
                </c:pt>
                <c:pt idx="515">
                  <c:v>2255.8593800000012</c:v>
                </c:pt>
                <c:pt idx="516">
                  <c:v>2255.8593800000012</c:v>
                </c:pt>
                <c:pt idx="517">
                  <c:v>2255.8593800000012</c:v>
                </c:pt>
                <c:pt idx="518">
                  <c:v>2255.8593800000012</c:v>
                </c:pt>
                <c:pt idx="519">
                  <c:v>2258.30078</c:v>
                </c:pt>
                <c:pt idx="520">
                  <c:v>2258.30078</c:v>
                </c:pt>
                <c:pt idx="521">
                  <c:v>2258.30078</c:v>
                </c:pt>
                <c:pt idx="522">
                  <c:v>2258.30078</c:v>
                </c:pt>
                <c:pt idx="523">
                  <c:v>2258.30078</c:v>
                </c:pt>
                <c:pt idx="524">
                  <c:v>2258.30078</c:v>
                </c:pt>
                <c:pt idx="525">
                  <c:v>2255.8593800000012</c:v>
                </c:pt>
                <c:pt idx="526">
                  <c:v>2258.30078</c:v>
                </c:pt>
                <c:pt idx="527">
                  <c:v>2255.8593800000012</c:v>
                </c:pt>
                <c:pt idx="528">
                  <c:v>2258.30078</c:v>
                </c:pt>
                <c:pt idx="529">
                  <c:v>2258.30078</c:v>
                </c:pt>
                <c:pt idx="530">
                  <c:v>2258.30078</c:v>
                </c:pt>
                <c:pt idx="531">
                  <c:v>2258.30078</c:v>
                </c:pt>
                <c:pt idx="532">
                  <c:v>2258.30078</c:v>
                </c:pt>
                <c:pt idx="533">
                  <c:v>2255.8593800000012</c:v>
                </c:pt>
                <c:pt idx="534">
                  <c:v>2255.8593800000012</c:v>
                </c:pt>
                <c:pt idx="535">
                  <c:v>2258.30078</c:v>
                </c:pt>
                <c:pt idx="536">
                  <c:v>2255.8593800000012</c:v>
                </c:pt>
                <c:pt idx="537">
                  <c:v>2258.30078</c:v>
                </c:pt>
                <c:pt idx="538">
                  <c:v>2258.30078</c:v>
                </c:pt>
                <c:pt idx="539">
                  <c:v>2255.8593800000012</c:v>
                </c:pt>
                <c:pt idx="540">
                  <c:v>2258.30078</c:v>
                </c:pt>
                <c:pt idx="541">
                  <c:v>2258.30078</c:v>
                </c:pt>
                <c:pt idx="542">
                  <c:v>2258.30078</c:v>
                </c:pt>
                <c:pt idx="543">
                  <c:v>2258.30078</c:v>
                </c:pt>
                <c:pt idx="544">
                  <c:v>2258.30078</c:v>
                </c:pt>
                <c:pt idx="545">
                  <c:v>2258.30078</c:v>
                </c:pt>
                <c:pt idx="546">
                  <c:v>2258.30078</c:v>
                </c:pt>
                <c:pt idx="547">
                  <c:v>2258.30078</c:v>
                </c:pt>
                <c:pt idx="548">
                  <c:v>2258.30078</c:v>
                </c:pt>
                <c:pt idx="549">
                  <c:v>2258.30078</c:v>
                </c:pt>
                <c:pt idx="550">
                  <c:v>2258.30078</c:v>
                </c:pt>
                <c:pt idx="551">
                  <c:v>2255.8593800000012</c:v>
                </c:pt>
                <c:pt idx="552">
                  <c:v>2258.30078</c:v>
                </c:pt>
                <c:pt idx="553">
                  <c:v>2255.8593800000012</c:v>
                </c:pt>
                <c:pt idx="554">
                  <c:v>2258.30078</c:v>
                </c:pt>
                <c:pt idx="555">
                  <c:v>2258.30078</c:v>
                </c:pt>
                <c:pt idx="556">
                  <c:v>2255.8593800000012</c:v>
                </c:pt>
                <c:pt idx="557">
                  <c:v>2258.30078</c:v>
                </c:pt>
                <c:pt idx="558">
                  <c:v>2255.8593800000012</c:v>
                </c:pt>
                <c:pt idx="559">
                  <c:v>2255.8593800000012</c:v>
                </c:pt>
                <c:pt idx="560">
                  <c:v>2255.8593800000012</c:v>
                </c:pt>
                <c:pt idx="561">
                  <c:v>2258.30078</c:v>
                </c:pt>
                <c:pt idx="562">
                  <c:v>2258.30078</c:v>
                </c:pt>
                <c:pt idx="563">
                  <c:v>2258.30078</c:v>
                </c:pt>
                <c:pt idx="564">
                  <c:v>2258.30078</c:v>
                </c:pt>
                <c:pt idx="565">
                  <c:v>2258.30078</c:v>
                </c:pt>
                <c:pt idx="566">
                  <c:v>2258.30078</c:v>
                </c:pt>
                <c:pt idx="567">
                  <c:v>2255.8593800000012</c:v>
                </c:pt>
                <c:pt idx="568">
                  <c:v>2258.30078</c:v>
                </c:pt>
                <c:pt idx="569">
                  <c:v>2258.30078</c:v>
                </c:pt>
                <c:pt idx="570">
                  <c:v>2258.30078</c:v>
                </c:pt>
                <c:pt idx="571">
                  <c:v>2258.30078</c:v>
                </c:pt>
                <c:pt idx="572">
                  <c:v>2255.8593800000012</c:v>
                </c:pt>
                <c:pt idx="573">
                  <c:v>2258.30078</c:v>
                </c:pt>
                <c:pt idx="574">
                  <c:v>2258.30078</c:v>
                </c:pt>
                <c:pt idx="575">
                  <c:v>2258.30078</c:v>
                </c:pt>
                <c:pt idx="576">
                  <c:v>2258.30078</c:v>
                </c:pt>
                <c:pt idx="577">
                  <c:v>2258.30078</c:v>
                </c:pt>
                <c:pt idx="578">
                  <c:v>2255.8593800000012</c:v>
                </c:pt>
                <c:pt idx="579">
                  <c:v>2255.8593800000012</c:v>
                </c:pt>
                <c:pt idx="580">
                  <c:v>2258.30078</c:v>
                </c:pt>
                <c:pt idx="581">
                  <c:v>2255.8593800000012</c:v>
                </c:pt>
                <c:pt idx="582">
                  <c:v>2258.30078</c:v>
                </c:pt>
                <c:pt idx="583">
                  <c:v>2258.30078</c:v>
                </c:pt>
                <c:pt idx="584">
                  <c:v>2258.30078</c:v>
                </c:pt>
                <c:pt idx="585">
                  <c:v>2258.30078</c:v>
                </c:pt>
                <c:pt idx="586">
                  <c:v>2258.30078</c:v>
                </c:pt>
                <c:pt idx="587">
                  <c:v>2258.30078</c:v>
                </c:pt>
                <c:pt idx="588">
                  <c:v>2255.8593800000012</c:v>
                </c:pt>
                <c:pt idx="589">
                  <c:v>2258.30078</c:v>
                </c:pt>
                <c:pt idx="590">
                  <c:v>2258.30078</c:v>
                </c:pt>
                <c:pt idx="591">
                  <c:v>2258.30078</c:v>
                </c:pt>
                <c:pt idx="592">
                  <c:v>2258.30078</c:v>
                </c:pt>
                <c:pt idx="593">
                  <c:v>2258.30078</c:v>
                </c:pt>
                <c:pt idx="594">
                  <c:v>2258.30078</c:v>
                </c:pt>
                <c:pt idx="595">
                  <c:v>2258.30078</c:v>
                </c:pt>
                <c:pt idx="596">
                  <c:v>2258.30078</c:v>
                </c:pt>
                <c:pt idx="597">
                  <c:v>2258.30078</c:v>
                </c:pt>
                <c:pt idx="598">
                  <c:v>2255.8593800000012</c:v>
                </c:pt>
                <c:pt idx="599">
                  <c:v>2258.30078</c:v>
                </c:pt>
                <c:pt idx="600">
                  <c:v>2255.8593800000012</c:v>
                </c:pt>
                <c:pt idx="601">
                  <c:v>2255.8593800000012</c:v>
                </c:pt>
                <c:pt idx="602">
                  <c:v>2255.8593800000012</c:v>
                </c:pt>
                <c:pt idx="603">
                  <c:v>2258.30078</c:v>
                </c:pt>
                <c:pt idx="604">
                  <c:v>2258.30078</c:v>
                </c:pt>
                <c:pt idx="605">
                  <c:v>2255.8593800000012</c:v>
                </c:pt>
                <c:pt idx="606">
                  <c:v>2258.30078</c:v>
                </c:pt>
                <c:pt idx="607">
                  <c:v>2255.8593800000012</c:v>
                </c:pt>
                <c:pt idx="608">
                  <c:v>2258.30078</c:v>
                </c:pt>
                <c:pt idx="609">
                  <c:v>2258.30078</c:v>
                </c:pt>
                <c:pt idx="610">
                  <c:v>2258.30078</c:v>
                </c:pt>
                <c:pt idx="611">
                  <c:v>2258.30078</c:v>
                </c:pt>
                <c:pt idx="612">
                  <c:v>2258.30078</c:v>
                </c:pt>
                <c:pt idx="613">
                  <c:v>2255.8593800000012</c:v>
                </c:pt>
                <c:pt idx="614">
                  <c:v>2258.30078</c:v>
                </c:pt>
                <c:pt idx="615">
                  <c:v>2258.30078</c:v>
                </c:pt>
                <c:pt idx="616">
                  <c:v>2255.8593800000012</c:v>
                </c:pt>
                <c:pt idx="617">
                  <c:v>2258.30078</c:v>
                </c:pt>
                <c:pt idx="618">
                  <c:v>2258.30078</c:v>
                </c:pt>
                <c:pt idx="619">
                  <c:v>2255.8593800000012</c:v>
                </c:pt>
                <c:pt idx="620">
                  <c:v>2258.30078</c:v>
                </c:pt>
                <c:pt idx="621">
                  <c:v>2255.8593800000012</c:v>
                </c:pt>
                <c:pt idx="622">
                  <c:v>2255.8593800000012</c:v>
                </c:pt>
                <c:pt idx="623">
                  <c:v>2255.8593800000012</c:v>
                </c:pt>
                <c:pt idx="624">
                  <c:v>2255.8593800000012</c:v>
                </c:pt>
                <c:pt idx="625">
                  <c:v>2255.8593800000012</c:v>
                </c:pt>
                <c:pt idx="626">
                  <c:v>2258.30078</c:v>
                </c:pt>
                <c:pt idx="627">
                  <c:v>2255.8593800000012</c:v>
                </c:pt>
                <c:pt idx="628">
                  <c:v>2258.30078</c:v>
                </c:pt>
                <c:pt idx="629">
                  <c:v>2255.8593800000012</c:v>
                </c:pt>
                <c:pt idx="630">
                  <c:v>2255.8593800000012</c:v>
                </c:pt>
                <c:pt idx="631">
                  <c:v>2258.30078</c:v>
                </c:pt>
                <c:pt idx="632">
                  <c:v>2255.8593800000012</c:v>
                </c:pt>
                <c:pt idx="633">
                  <c:v>2255.8593800000012</c:v>
                </c:pt>
                <c:pt idx="634">
                  <c:v>2255.8593800000012</c:v>
                </c:pt>
                <c:pt idx="635">
                  <c:v>2258.30078</c:v>
                </c:pt>
                <c:pt idx="636">
                  <c:v>2255.8593800000012</c:v>
                </c:pt>
                <c:pt idx="637">
                  <c:v>2258.30078</c:v>
                </c:pt>
                <c:pt idx="638">
                  <c:v>2258.30078</c:v>
                </c:pt>
                <c:pt idx="639">
                  <c:v>2255.8593800000012</c:v>
                </c:pt>
                <c:pt idx="640">
                  <c:v>2258.30078</c:v>
                </c:pt>
                <c:pt idx="641">
                  <c:v>2255.8593800000012</c:v>
                </c:pt>
                <c:pt idx="642">
                  <c:v>2255.8593800000012</c:v>
                </c:pt>
                <c:pt idx="643">
                  <c:v>2258.30078</c:v>
                </c:pt>
                <c:pt idx="644">
                  <c:v>2258.30078</c:v>
                </c:pt>
                <c:pt idx="645">
                  <c:v>2258.30078</c:v>
                </c:pt>
                <c:pt idx="646">
                  <c:v>2255.8593800000012</c:v>
                </c:pt>
                <c:pt idx="647">
                  <c:v>2258.30078</c:v>
                </c:pt>
                <c:pt idx="648">
                  <c:v>2258.30078</c:v>
                </c:pt>
                <c:pt idx="649">
                  <c:v>2255.8593800000012</c:v>
                </c:pt>
                <c:pt idx="650">
                  <c:v>2255.8593800000012</c:v>
                </c:pt>
                <c:pt idx="651">
                  <c:v>2255.8593800000012</c:v>
                </c:pt>
                <c:pt idx="652">
                  <c:v>2258.30078</c:v>
                </c:pt>
                <c:pt idx="653">
                  <c:v>2255.8593800000012</c:v>
                </c:pt>
                <c:pt idx="654">
                  <c:v>2258.30078</c:v>
                </c:pt>
                <c:pt idx="655">
                  <c:v>2258.30078</c:v>
                </c:pt>
                <c:pt idx="656">
                  <c:v>2255.8593800000012</c:v>
                </c:pt>
                <c:pt idx="657">
                  <c:v>2255.8593800000012</c:v>
                </c:pt>
                <c:pt idx="658">
                  <c:v>2258.30078</c:v>
                </c:pt>
                <c:pt idx="659">
                  <c:v>2258.30078</c:v>
                </c:pt>
                <c:pt idx="660">
                  <c:v>2255.8593800000012</c:v>
                </c:pt>
                <c:pt idx="661">
                  <c:v>2255.8593800000012</c:v>
                </c:pt>
                <c:pt idx="662">
                  <c:v>2255.8593800000012</c:v>
                </c:pt>
                <c:pt idx="663">
                  <c:v>2258.30078</c:v>
                </c:pt>
                <c:pt idx="664">
                  <c:v>2255.8593800000012</c:v>
                </c:pt>
                <c:pt idx="665">
                  <c:v>2255.8593800000012</c:v>
                </c:pt>
                <c:pt idx="666">
                  <c:v>2255.8593800000012</c:v>
                </c:pt>
                <c:pt idx="667">
                  <c:v>2258.30078</c:v>
                </c:pt>
                <c:pt idx="668">
                  <c:v>2258.30078</c:v>
                </c:pt>
                <c:pt idx="669">
                  <c:v>2258.30078</c:v>
                </c:pt>
                <c:pt idx="670">
                  <c:v>2258.30078</c:v>
                </c:pt>
                <c:pt idx="671">
                  <c:v>2255.8593800000012</c:v>
                </c:pt>
                <c:pt idx="672">
                  <c:v>2255.8593800000012</c:v>
                </c:pt>
                <c:pt idx="673">
                  <c:v>2255.8593800000012</c:v>
                </c:pt>
                <c:pt idx="674">
                  <c:v>2255.8593800000012</c:v>
                </c:pt>
                <c:pt idx="675">
                  <c:v>2258.30078</c:v>
                </c:pt>
                <c:pt idx="676">
                  <c:v>2255.8593800000012</c:v>
                </c:pt>
                <c:pt idx="677">
                  <c:v>2255.8593800000012</c:v>
                </c:pt>
                <c:pt idx="678">
                  <c:v>2258.30078</c:v>
                </c:pt>
                <c:pt idx="679">
                  <c:v>2255.8593800000012</c:v>
                </c:pt>
                <c:pt idx="680">
                  <c:v>2255.8593800000012</c:v>
                </c:pt>
                <c:pt idx="681">
                  <c:v>2258.30078</c:v>
                </c:pt>
                <c:pt idx="682">
                  <c:v>2255.8593800000012</c:v>
                </c:pt>
                <c:pt idx="683">
                  <c:v>2258.30078</c:v>
                </c:pt>
                <c:pt idx="684">
                  <c:v>2255.8593800000012</c:v>
                </c:pt>
                <c:pt idx="685">
                  <c:v>2258.30078</c:v>
                </c:pt>
                <c:pt idx="686">
                  <c:v>2255.8593800000012</c:v>
                </c:pt>
                <c:pt idx="687">
                  <c:v>2255.8593800000012</c:v>
                </c:pt>
                <c:pt idx="688">
                  <c:v>2258.30078</c:v>
                </c:pt>
                <c:pt idx="689">
                  <c:v>2255.8593800000012</c:v>
                </c:pt>
                <c:pt idx="690">
                  <c:v>2255.8593800000012</c:v>
                </c:pt>
                <c:pt idx="691">
                  <c:v>2255.8593800000012</c:v>
                </c:pt>
                <c:pt idx="692">
                  <c:v>2255.8593800000012</c:v>
                </c:pt>
                <c:pt idx="693">
                  <c:v>2255.8593800000012</c:v>
                </c:pt>
                <c:pt idx="694">
                  <c:v>2258.30078</c:v>
                </c:pt>
                <c:pt idx="695">
                  <c:v>2255.8593800000012</c:v>
                </c:pt>
                <c:pt idx="696">
                  <c:v>2258.30078</c:v>
                </c:pt>
                <c:pt idx="697">
                  <c:v>2255.8593800000012</c:v>
                </c:pt>
                <c:pt idx="698">
                  <c:v>2255.8593800000012</c:v>
                </c:pt>
                <c:pt idx="699">
                  <c:v>2255.8593800000012</c:v>
                </c:pt>
                <c:pt idx="700">
                  <c:v>2255.8593800000012</c:v>
                </c:pt>
                <c:pt idx="701">
                  <c:v>2258.30078</c:v>
                </c:pt>
                <c:pt idx="702">
                  <c:v>2255.8593800000012</c:v>
                </c:pt>
                <c:pt idx="703">
                  <c:v>2255.8593800000012</c:v>
                </c:pt>
                <c:pt idx="704">
                  <c:v>2255.8593800000012</c:v>
                </c:pt>
                <c:pt idx="705">
                  <c:v>2255.8593800000012</c:v>
                </c:pt>
                <c:pt idx="706">
                  <c:v>2258.30078</c:v>
                </c:pt>
                <c:pt idx="707">
                  <c:v>2258.30078</c:v>
                </c:pt>
                <c:pt idx="708">
                  <c:v>2255.8593800000012</c:v>
                </c:pt>
                <c:pt idx="709">
                  <c:v>2255.8593800000012</c:v>
                </c:pt>
                <c:pt idx="710">
                  <c:v>2255.8593800000012</c:v>
                </c:pt>
                <c:pt idx="711">
                  <c:v>2255.8593800000012</c:v>
                </c:pt>
                <c:pt idx="712">
                  <c:v>2255.8593800000012</c:v>
                </c:pt>
                <c:pt idx="713">
                  <c:v>2255.8593800000012</c:v>
                </c:pt>
                <c:pt idx="714">
                  <c:v>2255.8593800000012</c:v>
                </c:pt>
                <c:pt idx="715">
                  <c:v>2255.8593800000012</c:v>
                </c:pt>
                <c:pt idx="716">
                  <c:v>2258.30078</c:v>
                </c:pt>
                <c:pt idx="717">
                  <c:v>2255.8593800000012</c:v>
                </c:pt>
                <c:pt idx="718">
                  <c:v>2255.8593800000012</c:v>
                </c:pt>
                <c:pt idx="719">
                  <c:v>2255.8593800000012</c:v>
                </c:pt>
                <c:pt idx="720">
                  <c:v>2255.8593800000012</c:v>
                </c:pt>
                <c:pt idx="721">
                  <c:v>2255.8593800000012</c:v>
                </c:pt>
                <c:pt idx="722">
                  <c:v>2258.30078</c:v>
                </c:pt>
                <c:pt idx="723">
                  <c:v>2258.30078</c:v>
                </c:pt>
                <c:pt idx="724">
                  <c:v>2255.8593800000012</c:v>
                </c:pt>
                <c:pt idx="725">
                  <c:v>2258.30078</c:v>
                </c:pt>
                <c:pt idx="726">
                  <c:v>2258.30078</c:v>
                </c:pt>
                <c:pt idx="727">
                  <c:v>2255.8593800000012</c:v>
                </c:pt>
                <c:pt idx="728">
                  <c:v>2255.8593800000012</c:v>
                </c:pt>
                <c:pt idx="729">
                  <c:v>2258.30078</c:v>
                </c:pt>
                <c:pt idx="730">
                  <c:v>2255.8593800000012</c:v>
                </c:pt>
                <c:pt idx="731">
                  <c:v>2258.30078</c:v>
                </c:pt>
                <c:pt idx="732">
                  <c:v>2255.8593800000012</c:v>
                </c:pt>
                <c:pt idx="733">
                  <c:v>2255.8593800000012</c:v>
                </c:pt>
                <c:pt idx="734">
                  <c:v>2255.8593800000012</c:v>
                </c:pt>
                <c:pt idx="735">
                  <c:v>2255.8593800000012</c:v>
                </c:pt>
                <c:pt idx="736">
                  <c:v>2255.8593800000012</c:v>
                </c:pt>
                <c:pt idx="737">
                  <c:v>2255.8593800000012</c:v>
                </c:pt>
                <c:pt idx="738">
                  <c:v>2255.8593800000012</c:v>
                </c:pt>
                <c:pt idx="739">
                  <c:v>2255.8593800000012</c:v>
                </c:pt>
                <c:pt idx="740">
                  <c:v>2255.8593800000012</c:v>
                </c:pt>
                <c:pt idx="741">
                  <c:v>2255.8593800000012</c:v>
                </c:pt>
                <c:pt idx="742">
                  <c:v>2255.8593800000012</c:v>
                </c:pt>
                <c:pt idx="743">
                  <c:v>2255.8593800000012</c:v>
                </c:pt>
                <c:pt idx="744">
                  <c:v>2255.8593800000012</c:v>
                </c:pt>
                <c:pt idx="745">
                  <c:v>2258.30078</c:v>
                </c:pt>
                <c:pt idx="746">
                  <c:v>2258.30078</c:v>
                </c:pt>
                <c:pt idx="747">
                  <c:v>2255.8593800000012</c:v>
                </c:pt>
                <c:pt idx="748">
                  <c:v>2258.30078</c:v>
                </c:pt>
                <c:pt idx="749">
                  <c:v>2255.8593800000012</c:v>
                </c:pt>
                <c:pt idx="750">
                  <c:v>2258.30078</c:v>
                </c:pt>
                <c:pt idx="751">
                  <c:v>2255.8593800000012</c:v>
                </c:pt>
                <c:pt idx="752">
                  <c:v>2255.8593800000012</c:v>
                </c:pt>
                <c:pt idx="753">
                  <c:v>2255.8593800000012</c:v>
                </c:pt>
                <c:pt idx="754">
                  <c:v>2255.8593800000012</c:v>
                </c:pt>
                <c:pt idx="755">
                  <c:v>2255.8593800000012</c:v>
                </c:pt>
                <c:pt idx="756">
                  <c:v>2255.8593800000012</c:v>
                </c:pt>
                <c:pt idx="757">
                  <c:v>2255.8593800000012</c:v>
                </c:pt>
                <c:pt idx="758">
                  <c:v>2258.30078</c:v>
                </c:pt>
                <c:pt idx="759">
                  <c:v>2255.8593800000012</c:v>
                </c:pt>
                <c:pt idx="760">
                  <c:v>2255.8593800000012</c:v>
                </c:pt>
                <c:pt idx="761">
                  <c:v>2255.8593800000012</c:v>
                </c:pt>
                <c:pt idx="762">
                  <c:v>2255.8593800000012</c:v>
                </c:pt>
                <c:pt idx="763">
                  <c:v>2255.8593800000012</c:v>
                </c:pt>
                <c:pt idx="764">
                  <c:v>2255.8593800000012</c:v>
                </c:pt>
                <c:pt idx="765">
                  <c:v>2255.8593800000012</c:v>
                </c:pt>
                <c:pt idx="766">
                  <c:v>2255.8593800000012</c:v>
                </c:pt>
                <c:pt idx="767">
                  <c:v>2255.8593800000012</c:v>
                </c:pt>
                <c:pt idx="768">
                  <c:v>2255.8593800000012</c:v>
                </c:pt>
                <c:pt idx="769">
                  <c:v>2255.8593800000012</c:v>
                </c:pt>
                <c:pt idx="770">
                  <c:v>2255.8593800000012</c:v>
                </c:pt>
                <c:pt idx="771">
                  <c:v>2255.8593800000012</c:v>
                </c:pt>
                <c:pt idx="772">
                  <c:v>2255.8593800000012</c:v>
                </c:pt>
                <c:pt idx="773">
                  <c:v>2258.30078</c:v>
                </c:pt>
                <c:pt idx="774">
                  <c:v>2255.8593800000012</c:v>
                </c:pt>
                <c:pt idx="775">
                  <c:v>2255.8593800000012</c:v>
                </c:pt>
                <c:pt idx="776">
                  <c:v>2255.8593800000012</c:v>
                </c:pt>
                <c:pt idx="777">
                  <c:v>2258.30078</c:v>
                </c:pt>
                <c:pt idx="778">
                  <c:v>2255.8593800000012</c:v>
                </c:pt>
                <c:pt idx="779">
                  <c:v>2255.8593800000012</c:v>
                </c:pt>
                <c:pt idx="780">
                  <c:v>2255.8593800000012</c:v>
                </c:pt>
                <c:pt idx="781">
                  <c:v>2255.8593800000012</c:v>
                </c:pt>
                <c:pt idx="782">
                  <c:v>2258.30078</c:v>
                </c:pt>
                <c:pt idx="783">
                  <c:v>2255.8593800000012</c:v>
                </c:pt>
                <c:pt idx="784">
                  <c:v>2255.8593800000012</c:v>
                </c:pt>
                <c:pt idx="785">
                  <c:v>2255.8593800000012</c:v>
                </c:pt>
                <c:pt idx="786">
                  <c:v>2255.8593800000012</c:v>
                </c:pt>
                <c:pt idx="787">
                  <c:v>2255.8593800000012</c:v>
                </c:pt>
                <c:pt idx="788">
                  <c:v>2258.30078</c:v>
                </c:pt>
                <c:pt idx="789">
                  <c:v>2258.30078</c:v>
                </c:pt>
                <c:pt idx="790">
                  <c:v>2258.30078</c:v>
                </c:pt>
                <c:pt idx="791">
                  <c:v>2255.8593800000012</c:v>
                </c:pt>
                <c:pt idx="792">
                  <c:v>2255.8593800000012</c:v>
                </c:pt>
                <c:pt idx="793">
                  <c:v>2255.8593800000012</c:v>
                </c:pt>
                <c:pt idx="794">
                  <c:v>2255.8593800000012</c:v>
                </c:pt>
                <c:pt idx="795">
                  <c:v>2255.8593800000012</c:v>
                </c:pt>
                <c:pt idx="796">
                  <c:v>2255.8593800000012</c:v>
                </c:pt>
                <c:pt idx="797">
                  <c:v>2255.8593800000012</c:v>
                </c:pt>
                <c:pt idx="798">
                  <c:v>2255.8593800000012</c:v>
                </c:pt>
                <c:pt idx="799">
                  <c:v>2255.8593800000012</c:v>
                </c:pt>
                <c:pt idx="800">
                  <c:v>2255.8593800000012</c:v>
                </c:pt>
                <c:pt idx="801">
                  <c:v>2255.8593800000012</c:v>
                </c:pt>
                <c:pt idx="802">
                  <c:v>2255.8593800000012</c:v>
                </c:pt>
                <c:pt idx="803">
                  <c:v>2255.8593800000012</c:v>
                </c:pt>
                <c:pt idx="804">
                  <c:v>2255.8593800000012</c:v>
                </c:pt>
                <c:pt idx="805">
                  <c:v>2255.8593800000012</c:v>
                </c:pt>
                <c:pt idx="806">
                  <c:v>2255.8593800000012</c:v>
                </c:pt>
                <c:pt idx="807">
                  <c:v>2255.8593800000012</c:v>
                </c:pt>
                <c:pt idx="808">
                  <c:v>2255.8593800000012</c:v>
                </c:pt>
                <c:pt idx="809">
                  <c:v>2255.8593800000012</c:v>
                </c:pt>
                <c:pt idx="810">
                  <c:v>2255.8593800000012</c:v>
                </c:pt>
                <c:pt idx="811">
                  <c:v>2255.8593800000012</c:v>
                </c:pt>
                <c:pt idx="812">
                  <c:v>2255.8593800000012</c:v>
                </c:pt>
                <c:pt idx="813">
                  <c:v>2255.8593800000012</c:v>
                </c:pt>
                <c:pt idx="814">
                  <c:v>2255.8593800000012</c:v>
                </c:pt>
                <c:pt idx="815">
                  <c:v>2255.8593800000012</c:v>
                </c:pt>
                <c:pt idx="816">
                  <c:v>2255.8593800000012</c:v>
                </c:pt>
                <c:pt idx="817">
                  <c:v>2255.8593800000012</c:v>
                </c:pt>
                <c:pt idx="818">
                  <c:v>2255.8593800000012</c:v>
                </c:pt>
                <c:pt idx="819">
                  <c:v>2255.8593800000012</c:v>
                </c:pt>
                <c:pt idx="820">
                  <c:v>2255.8593800000012</c:v>
                </c:pt>
                <c:pt idx="821">
                  <c:v>2255.8593800000012</c:v>
                </c:pt>
                <c:pt idx="822">
                  <c:v>2255.8593800000012</c:v>
                </c:pt>
                <c:pt idx="823">
                  <c:v>2255.8593800000012</c:v>
                </c:pt>
                <c:pt idx="824">
                  <c:v>2258.30078</c:v>
                </c:pt>
                <c:pt idx="825">
                  <c:v>2255.8593800000012</c:v>
                </c:pt>
                <c:pt idx="826">
                  <c:v>2255.8593800000012</c:v>
                </c:pt>
                <c:pt idx="827">
                  <c:v>2255.8593800000012</c:v>
                </c:pt>
                <c:pt idx="828">
                  <c:v>2255.8593800000012</c:v>
                </c:pt>
                <c:pt idx="829">
                  <c:v>2258.30078</c:v>
                </c:pt>
                <c:pt idx="830">
                  <c:v>2255.8593800000012</c:v>
                </c:pt>
                <c:pt idx="831">
                  <c:v>2255.8593800000012</c:v>
                </c:pt>
                <c:pt idx="832">
                  <c:v>2255.8593800000012</c:v>
                </c:pt>
                <c:pt idx="833">
                  <c:v>2255.8593800000012</c:v>
                </c:pt>
                <c:pt idx="834">
                  <c:v>2255.8593800000012</c:v>
                </c:pt>
                <c:pt idx="835">
                  <c:v>2255.8593800000012</c:v>
                </c:pt>
                <c:pt idx="836">
                  <c:v>2255.8593800000012</c:v>
                </c:pt>
                <c:pt idx="837">
                  <c:v>2255.8593800000012</c:v>
                </c:pt>
                <c:pt idx="838">
                  <c:v>2255.8593800000012</c:v>
                </c:pt>
                <c:pt idx="839">
                  <c:v>2258.30078</c:v>
                </c:pt>
                <c:pt idx="840">
                  <c:v>2255.8593800000012</c:v>
                </c:pt>
                <c:pt idx="841">
                  <c:v>2255.8593800000012</c:v>
                </c:pt>
                <c:pt idx="842">
                  <c:v>2255.8593800000012</c:v>
                </c:pt>
                <c:pt idx="843">
                  <c:v>2255.8593800000012</c:v>
                </c:pt>
                <c:pt idx="844">
                  <c:v>2255.8593800000012</c:v>
                </c:pt>
                <c:pt idx="845">
                  <c:v>2255.8593800000012</c:v>
                </c:pt>
                <c:pt idx="846">
                  <c:v>2255.8593800000012</c:v>
                </c:pt>
                <c:pt idx="847">
                  <c:v>2255.8593800000012</c:v>
                </c:pt>
                <c:pt idx="848">
                  <c:v>2255.8593800000012</c:v>
                </c:pt>
                <c:pt idx="849">
                  <c:v>2255.8593800000012</c:v>
                </c:pt>
                <c:pt idx="850">
                  <c:v>2255.8593800000012</c:v>
                </c:pt>
                <c:pt idx="851">
                  <c:v>2255.8593800000012</c:v>
                </c:pt>
                <c:pt idx="852">
                  <c:v>2255.8593800000012</c:v>
                </c:pt>
                <c:pt idx="853">
                  <c:v>2255.8593800000012</c:v>
                </c:pt>
                <c:pt idx="854">
                  <c:v>2255.8593800000012</c:v>
                </c:pt>
                <c:pt idx="855">
                  <c:v>2258.30078</c:v>
                </c:pt>
                <c:pt idx="856">
                  <c:v>2255.8593800000012</c:v>
                </c:pt>
                <c:pt idx="857">
                  <c:v>2255.8593800000012</c:v>
                </c:pt>
                <c:pt idx="858">
                  <c:v>2255.8593800000012</c:v>
                </c:pt>
                <c:pt idx="859">
                  <c:v>2258.30078</c:v>
                </c:pt>
                <c:pt idx="860">
                  <c:v>2255.8593800000012</c:v>
                </c:pt>
                <c:pt idx="861">
                  <c:v>2258.30078</c:v>
                </c:pt>
                <c:pt idx="862">
                  <c:v>2255.8593800000012</c:v>
                </c:pt>
                <c:pt idx="863">
                  <c:v>2255.8593800000012</c:v>
                </c:pt>
                <c:pt idx="864">
                  <c:v>2255.8593800000012</c:v>
                </c:pt>
                <c:pt idx="865">
                  <c:v>2255.8593800000012</c:v>
                </c:pt>
                <c:pt idx="866">
                  <c:v>2255.8593800000012</c:v>
                </c:pt>
                <c:pt idx="867">
                  <c:v>2255.8593800000012</c:v>
                </c:pt>
                <c:pt idx="868">
                  <c:v>2255.8593800000012</c:v>
                </c:pt>
                <c:pt idx="869">
                  <c:v>2255.8593800000012</c:v>
                </c:pt>
                <c:pt idx="870">
                  <c:v>2255.8593800000012</c:v>
                </c:pt>
                <c:pt idx="871">
                  <c:v>2255.8593800000012</c:v>
                </c:pt>
                <c:pt idx="872">
                  <c:v>2255.8593800000012</c:v>
                </c:pt>
                <c:pt idx="873">
                  <c:v>2255.8593800000012</c:v>
                </c:pt>
                <c:pt idx="874">
                  <c:v>2258.30078</c:v>
                </c:pt>
                <c:pt idx="875">
                  <c:v>2255.8593800000012</c:v>
                </c:pt>
                <c:pt idx="876">
                  <c:v>2255.8593800000012</c:v>
                </c:pt>
                <c:pt idx="877">
                  <c:v>2255.8593800000012</c:v>
                </c:pt>
                <c:pt idx="878">
                  <c:v>2255.8593800000012</c:v>
                </c:pt>
                <c:pt idx="879">
                  <c:v>2255.8593800000012</c:v>
                </c:pt>
                <c:pt idx="880">
                  <c:v>2255.8593800000012</c:v>
                </c:pt>
                <c:pt idx="881">
                  <c:v>2255.8593800000012</c:v>
                </c:pt>
                <c:pt idx="882">
                  <c:v>2258.30078</c:v>
                </c:pt>
                <c:pt idx="883">
                  <c:v>2255.8593800000012</c:v>
                </c:pt>
                <c:pt idx="884">
                  <c:v>2255.8593800000012</c:v>
                </c:pt>
                <c:pt idx="885">
                  <c:v>2255.8593800000012</c:v>
                </c:pt>
                <c:pt idx="886">
                  <c:v>2255.8593800000012</c:v>
                </c:pt>
                <c:pt idx="887">
                  <c:v>2255.8593800000012</c:v>
                </c:pt>
                <c:pt idx="888">
                  <c:v>2255.8593800000012</c:v>
                </c:pt>
                <c:pt idx="889">
                  <c:v>2255.8593800000012</c:v>
                </c:pt>
                <c:pt idx="890">
                  <c:v>2255.8593800000012</c:v>
                </c:pt>
                <c:pt idx="891">
                  <c:v>2255.8593800000012</c:v>
                </c:pt>
                <c:pt idx="892">
                  <c:v>2255.8593800000012</c:v>
                </c:pt>
                <c:pt idx="893">
                  <c:v>2255.8593800000012</c:v>
                </c:pt>
                <c:pt idx="894">
                  <c:v>2255.8593800000012</c:v>
                </c:pt>
                <c:pt idx="895">
                  <c:v>2255.8593800000012</c:v>
                </c:pt>
                <c:pt idx="896">
                  <c:v>2255.8593800000012</c:v>
                </c:pt>
                <c:pt idx="897">
                  <c:v>2255.8593800000012</c:v>
                </c:pt>
                <c:pt idx="898">
                  <c:v>2255.8593800000012</c:v>
                </c:pt>
                <c:pt idx="899">
                  <c:v>2255.8593800000012</c:v>
                </c:pt>
                <c:pt idx="900">
                  <c:v>2255.8593800000012</c:v>
                </c:pt>
                <c:pt idx="901">
                  <c:v>2255.8593800000012</c:v>
                </c:pt>
                <c:pt idx="902">
                  <c:v>2255.8593800000012</c:v>
                </c:pt>
                <c:pt idx="903">
                  <c:v>2255.8593800000012</c:v>
                </c:pt>
                <c:pt idx="904">
                  <c:v>2255.8593800000012</c:v>
                </c:pt>
                <c:pt idx="905">
                  <c:v>2255.8593800000012</c:v>
                </c:pt>
                <c:pt idx="906">
                  <c:v>2255.8593800000012</c:v>
                </c:pt>
                <c:pt idx="907">
                  <c:v>2255.8593800000012</c:v>
                </c:pt>
                <c:pt idx="908">
                  <c:v>2255.8593800000012</c:v>
                </c:pt>
                <c:pt idx="909">
                  <c:v>2255.8593800000012</c:v>
                </c:pt>
                <c:pt idx="910">
                  <c:v>2255.8593800000012</c:v>
                </c:pt>
                <c:pt idx="911">
                  <c:v>2255.8593800000012</c:v>
                </c:pt>
                <c:pt idx="912">
                  <c:v>2255.8593800000012</c:v>
                </c:pt>
                <c:pt idx="913">
                  <c:v>2255.8593800000012</c:v>
                </c:pt>
                <c:pt idx="914">
                  <c:v>2255.8593800000012</c:v>
                </c:pt>
                <c:pt idx="915">
                  <c:v>2255.8593800000012</c:v>
                </c:pt>
                <c:pt idx="916">
                  <c:v>2258.30078</c:v>
                </c:pt>
                <c:pt idx="917">
                  <c:v>2255.8593800000012</c:v>
                </c:pt>
                <c:pt idx="918">
                  <c:v>2255.8593800000012</c:v>
                </c:pt>
                <c:pt idx="919">
                  <c:v>2255.8593800000012</c:v>
                </c:pt>
                <c:pt idx="920">
                  <c:v>2255.8593800000012</c:v>
                </c:pt>
                <c:pt idx="921">
                  <c:v>2255.8593800000012</c:v>
                </c:pt>
                <c:pt idx="922">
                  <c:v>2255.8593800000012</c:v>
                </c:pt>
                <c:pt idx="923">
                  <c:v>2255.8593800000012</c:v>
                </c:pt>
                <c:pt idx="924">
                  <c:v>2255.8593800000012</c:v>
                </c:pt>
                <c:pt idx="925">
                  <c:v>2255.8593800000012</c:v>
                </c:pt>
                <c:pt idx="926">
                  <c:v>2255.8593800000012</c:v>
                </c:pt>
                <c:pt idx="927">
                  <c:v>2255.8593800000012</c:v>
                </c:pt>
                <c:pt idx="928">
                  <c:v>2255.8593800000012</c:v>
                </c:pt>
                <c:pt idx="929">
                  <c:v>2255.8593800000012</c:v>
                </c:pt>
                <c:pt idx="930">
                  <c:v>2255.8593800000012</c:v>
                </c:pt>
                <c:pt idx="931">
                  <c:v>2255.8593800000012</c:v>
                </c:pt>
                <c:pt idx="932">
                  <c:v>2255.8593800000012</c:v>
                </c:pt>
                <c:pt idx="933">
                  <c:v>2255.8593800000012</c:v>
                </c:pt>
                <c:pt idx="934">
                  <c:v>2255.8593800000012</c:v>
                </c:pt>
                <c:pt idx="935">
                  <c:v>2255.8593800000012</c:v>
                </c:pt>
                <c:pt idx="936">
                  <c:v>2255.8593800000012</c:v>
                </c:pt>
                <c:pt idx="937">
                  <c:v>2255.8593800000012</c:v>
                </c:pt>
                <c:pt idx="938">
                  <c:v>2255.8593800000012</c:v>
                </c:pt>
                <c:pt idx="939">
                  <c:v>2255.8593800000012</c:v>
                </c:pt>
                <c:pt idx="940">
                  <c:v>2255.8593800000012</c:v>
                </c:pt>
                <c:pt idx="941">
                  <c:v>2255.8593800000012</c:v>
                </c:pt>
                <c:pt idx="942">
                  <c:v>2255.8593800000012</c:v>
                </c:pt>
                <c:pt idx="943">
                  <c:v>2255.8593800000012</c:v>
                </c:pt>
                <c:pt idx="944">
                  <c:v>2255.8593800000012</c:v>
                </c:pt>
                <c:pt idx="945">
                  <c:v>2255.8593800000012</c:v>
                </c:pt>
                <c:pt idx="946">
                  <c:v>2255.8593800000012</c:v>
                </c:pt>
                <c:pt idx="947">
                  <c:v>2255.8593800000012</c:v>
                </c:pt>
                <c:pt idx="948">
                  <c:v>2255.8593800000012</c:v>
                </c:pt>
                <c:pt idx="949">
                  <c:v>2255.8593800000012</c:v>
                </c:pt>
                <c:pt idx="950">
                  <c:v>2255.8593800000012</c:v>
                </c:pt>
                <c:pt idx="951">
                  <c:v>2255.8593800000012</c:v>
                </c:pt>
                <c:pt idx="952">
                  <c:v>2255.8593800000012</c:v>
                </c:pt>
                <c:pt idx="953">
                  <c:v>2255.8593800000012</c:v>
                </c:pt>
                <c:pt idx="954">
                  <c:v>2255.8593800000012</c:v>
                </c:pt>
                <c:pt idx="955">
                  <c:v>2255.8593800000012</c:v>
                </c:pt>
                <c:pt idx="956">
                  <c:v>2255.8593800000012</c:v>
                </c:pt>
                <c:pt idx="957">
                  <c:v>2255.8593800000012</c:v>
                </c:pt>
                <c:pt idx="958">
                  <c:v>2255.8593800000012</c:v>
                </c:pt>
                <c:pt idx="959">
                  <c:v>2255.8593800000012</c:v>
                </c:pt>
                <c:pt idx="960">
                  <c:v>2255.8593800000012</c:v>
                </c:pt>
                <c:pt idx="961">
                  <c:v>2255.8593800000012</c:v>
                </c:pt>
                <c:pt idx="962">
                  <c:v>2255.8593800000012</c:v>
                </c:pt>
                <c:pt idx="963">
                  <c:v>2255.8593800000012</c:v>
                </c:pt>
                <c:pt idx="964">
                  <c:v>2255.8593800000012</c:v>
                </c:pt>
                <c:pt idx="965">
                  <c:v>2255.8593800000012</c:v>
                </c:pt>
                <c:pt idx="966">
                  <c:v>2255.8593800000012</c:v>
                </c:pt>
                <c:pt idx="967">
                  <c:v>2255.8593800000012</c:v>
                </c:pt>
                <c:pt idx="968">
                  <c:v>2255.8593800000012</c:v>
                </c:pt>
                <c:pt idx="969">
                  <c:v>2255.8593800000012</c:v>
                </c:pt>
                <c:pt idx="970">
                  <c:v>2255.8593800000012</c:v>
                </c:pt>
                <c:pt idx="971">
                  <c:v>2255.8593800000012</c:v>
                </c:pt>
                <c:pt idx="972">
                  <c:v>2255.8593800000012</c:v>
                </c:pt>
                <c:pt idx="973">
                  <c:v>2255.8593800000012</c:v>
                </c:pt>
                <c:pt idx="974">
                  <c:v>2255.8593800000012</c:v>
                </c:pt>
                <c:pt idx="975">
                  <c:v>2255.8593800000012</c:v>
                </c:pt>
                <c:pt idx="976">
                  <c:v>2255.8593800000012</c:v>
                </c:pt>
                <c:pt idx="977">
                  <c:v>2255.8593800000012</c:v>
                </c:pt>
                <c:pt idx="978">
                  <c:v>2255.8593800000012</c:v>
                </c:pt>
                <c:pt idx="979">
                  <c:v>2255.8593800000012</c:v>
                </c:pt>
                <c:pt idx="980">
                  <c:v>2255.8593800000012</c:v>
                </c:pt>
                <c:pt idx="981">
                  <c:v>2255.8593800000012</c:v>
                </c:pt>
                <c:pt idx="982">
                  <c:v>2255.8593800000012</c:v>
                </c:pt>
                <c:pt idx="983">
                  <c:v>2255.8593800000012</c:v>
                </c:pt>
                <c:pt idx="984">
                  <c:v>2255.8593800000012</c:v>
                </c:pt>
                <c:pt idx="985">
                  <c:v>2255.8593800000012</c:v>
                </c:pt>
                <c:pt idx="986">
                  <c:v>2255.8593800000012</c:v>
                </c:pt>
                <c:pt idx="987">
                  <c:v>2255.8593800000012</c:v>
                </c:pt>
                <c:pt idx="988">
                  <c:v>2255.8593800000012</c:v>
                </c:pt>
                <c:pt idx="989">
                  <c:v>2255.8593800000012</c:v>
                </c:pt>
                <c:pt idx="990">
                  <c:v>2255.8593800000012</c:v>
                </c:pt>
                <c:pt idx="991">
                  <c:v>2255.8593800000012</c:v>
                </c:pt>
                <c:pt idx="992">
                  <c:v>2255.8593800000012</c:v>
                </c:pt>
                <c:pt idx="993">
                  <c:v>2255.8593800000012</c:v>
                </c:pt>
                <c:pt idx="994">
                  <c:v>2255.8593800000012</c:v>
                </c:pt>
                <c:pt idx="995">
                  <c:v>2255.8593800000012</c:v>
                </c:pt>
                <c:pt idx="996">
                  <c:v>2255.8593800000012</c:v>
                </c:pt>
                <c:pt idx="997">
                  <c:v>2255.8593800000012</c:v>
                </c:pt>
                <c:pt idx="998">
                  <c:v>2255.8593800000012</c:v>
                </c:pt>
                <c:pt idx="999">
                  <c:v>2255.8593800000012</c:v>
                </c:pt>
                <c:pt idx="1000">
                  <c:v>2255.8593800000012</c:v>
                </c:pt>
                <c:pt idx="1001">
                  <c:v>2255.8593800000012</c:v>
                </c:pt>
                <c:pt idx="1002">
                  <c:v>2255.8593800000012</c:v>
                </c:pt>
                <c:pt idx="1003">
                  <c:v>2255.8593800000012</c:v>
                </c:pt>
                <c:pt idx="1004">
                  <c:v>2255.8593800000012</c:v>
                </c:pt>
                <c:pt idx="1005">
                  <c:v>2255.8593800000012</c:v>
                </c:pt>
                <c:pt idx="1006">
                  <c:v>2255.8593800000012</c:v>
                </c:pt>
                <c:pt idx="1007">
                  <c:v>2255.8593800000012</c:v>
                </c:pt>
                <c:pt idx="1008">
                  <c:v>2255.8593800000012</c:v>
                </c:pt>
                <c:pt idx="1009">
                  <c:v>2255.8593800000012</c:v>
                </c:pt>
                <c:pt idx="1010">
                  <c:v>2255.8593800000012</c:v>
                </c:pt>
                <c:pt idx="1011">
                  <c:v>2255.8593800000012</c:v>
                </c:pt>
                <c:pt idx="1012">
                  <c:v>2255.8593800000012</c:v>
                </c:pt>
                <c:pt idx="1013">
                  <c:v>2255.8593800000012</c:v>
                </c:pt>
                <c:pt idx="1014">
                  <c:v>2255.8593800000012</c:v>
                </c:pt>
                <c:pt idx="1015">
                  <c:v>2255.8593800000012</c:v>
                </c:pt>
                <c:pt idx="1016">
                  <c:v>2255.8593800000012</c:v>
                </c:pt>
                <c:pt idx="1017">
                  <c:v>2255.8593800000012</c:v>
                </c:pt>
                <c:pt idx="1018">
                  <c:v>2255.8593800000012</c:v>
                </c:pt>
                <c:pt idx="1019">
                  <c:v>2255.8593800000012</c:v>
                </c:pt>
                <c:pt idx="1020">
                  <c:v>2255.8593800000012</c:v>
                </c:pt>
                <c:pt idx="1021">
                  <c:v>2255.8593800000012</c:v>
                </c:pt>
                <c:pt idx="1022">
                  <c:v>2255.8593800000012</c:v>
                </c:pt>
                <c:pt idx="1023">
                  <c:v>2255.8593800000012</c:v>
                </c:pt>
                <c:pt idx="1024">
                  <c:v>2255.8593800000012</c:v>
                </c:pt>
                <c:pt idx="1025">
                  <c:v>2255.8593800000012</c:v>
                </c:pt>
                <c:pt idx="1026">
                  <c:v>2255.8593800000012</c:v>
                </c:pt>
                <c:pt idx="1027">
                  <c:v>2255.8593800000012</c:v>
                </c:pt>
                <c:pt idx="1028">
                  <c:v>2255.8593800000012</c:v>
                </c:pt>
                <c:pt idx="1029">
                  <c:v>2255.8593800000012</c:v>
                </c:pt>
                <c:pt idx="1030">
                  <c:v>2255.8593800000012</c:v>
                </c:pt>
                <c:pt idx="1031">
                  <c:v>2255.8593800000012</c:v>
                </c:pt>
                <c:pt idx="1032">
                  <c:v>2255.8593800000012</c:v>
                </c:pt>
                <c:pt idx="1033">
                  <c:v>2255.8593800000012</c:v>
                </c:pt>
                <c:pt idx="1034">
                  <c:v>2255.8593800000012</c:v>
                </c:pt>
                <c:pt idx="1035">
                  <c:v>2255.8593800000012</c:v>
                </c:pt>
                <c:pt idx="1036">
                  <c:v>2255.8593800000012</c:v>
                </c:pt>
                <c:pt idx="1037">
                  <c:v>2255.8593800000012</c:v>
                </c:pt>
                <c:pt idx="1038">
                  <c:v>2255.8593800000012</c:v>
                </c:pt>
                <c:pt idx="1039">
                  <c:v>2255.8593800000012</c:v>
                </c:pt>
                <c:pt idx="1040">
                  <c:v>2255.8593800000012</c:v>
                </c:pt>
                <c:pt idx="1041">
                  <c:v>2255.8593800000012</c:v>
                </c:pt>
                <c:pt idx="1042">
                  <c:v>2255.8593800000012</c:v>
                </c:pt>
                <c:pt idx="1043">
                  <c:v>2255.8593800000012</c:v>
                </c:pt>
                <c:pt idx="1044">
                  <c:v>2255.8593800000012</c:v>
                </c:pt>
                <c:pt idx="1045">
                  <c:v>2255.8593800000012</c:v>
                </c:pt>
                <c:pt idx="1046">
                  <c:v>2255.8593800000012</c:v>
                </c:pt>
                <c:pt idx="1047">
                  <c:v>2255.8593800000012</c:v>
                </c:pt>
                <c:pt idx="1048">
                  <c:v>2255.8593800000012</c:v>
                </c:pt>
                <c:pt idx="1049">
                  <c:v>2255.8593800000012</c:v>
                </c:pt>
                <c:pt idx="1050">
                  <c:v>2255.8593800000012</c:v>
                </c:pt>
                <c:pt idx="1051">
                  <c:v>2255.8593800000012</c:v>
                </c:pt>
                <c:pt idx="1052">
                  <c:v>2255.8593800000012</c:v>
                </c:pt>
                <c:pt idx="1053">
                  <c:v>2255.8593800000012</c:v>
                </c:pt>
                <c:pt idx="1054">
                  <c:v>2255.8593800000012</c:v>
                </c:pt>
                <c:pt idx="1055">
                  <c:v>2255.8593800000012</c:v>
                </c:pt>
                <c:pt idx="1056">
                  <c:v>2255.8593800000012</c:v>
                </c:pt>
                <c:pt idx="1057">
                  <c:v>2255.8593800000012</c:v>
                </c:pt>
                <c:pt idx="1058">
                  <c:v>2255.8593800000012</c:v>
                </c:pt>
                <c:pt idx="1059">
                  <c:v>2255.8593800000012</c:v>
                </c:pt>
                <c:pt idx="1060">
                  <c:v>2255.8593800000012</c:v>
                </c:pt>
                <c:pt idx="1061">
                  <c:v>2255.8593800000012</c:v>
                </c:pt>
                <c:pt idx="1062">
                  <c:v>2255.8593800000012</c:v>
                </c:pt>
                <c:pt idx="1063">
                  <c:v>2255.8593800000012</c:v>
                </c:pt>
                <c:pt idx="1064">
                  <c:v>2255.8593800000012</c:v>
                </c:pt>
                <c:pt idx="1065">
                  <c:v>2255.8593800000012</c:v>
                </c:pt>
                <c:pt idx="1066">
                  <c:v>2255.8593800000012</c:v>
                </c:pt>
                <c:pt idx="1067">
                  <c:v>2255.8593800000012</c:v>
                </c:pt>
                <c:pt idx="1068">
                  <c:v>2255.8593800000012</c:v>
                </c:pt>
                <c:pt idx="1069">
                  <c:v>2255.8593800000012</c:v>
                </c:pt>
                <c:pt idx="1070">
                  <c:v>2255.8593800000012</c:v>
                </c:pt>
                <c:pt idx="1071">
                  <c:v>2255.8593800000012</c:v>
                </c:pt>
                <c:pt idx="1072">
                  <c:v>2255.8593800000012</c:v>
                </c:pt>
                <c:pt idx="1073">
                  <c:v>2255.8593800000012</c:v>
                </c:pt>
                <c:pt idx="1074">
                  <c:v>2255.8593800000012</c:v>
                </c:pt>
                <c:pt idx="1075">
                  <c:v>2255.8593800000012</c:v>
                </c:pt>
                <c:pt idx="1076">
                  <c:v>2255.8593800000012</c:v>
                </c:pt>
                <c:pt idx="1077">
                  <c:v>2253.4179700000018</c:v>
                </c:pt>
                <c:pt idx="1078">
                  <c:v>2255.8593800000012</c:v>
                </c:pt>
                <c:pt idx="1079">
                  <c:v>2255.8593800000012</c:v>
                </c:pt>
                <c:pt idx="1080">
                  <c:v>2255.8593800000012</c:v>
                </c:pt>
                <c:pt idx="1081">
                  <c:v>2255.8593800000012</c:v>
                </c:pt>
                <c:pt idx="1082">
                  <c:v>2255.8593800000012</c:v>
                </c:pt>
                <c:pt idx="1083">
                  <c:v>2255.8593800000012</c:v>
                </c:pt>
                <c:pt idx="1084">
                  <c:v>2255.8593800000012</c:v>
                </c:pt>
                <c:pt idx="1085">
                  <c:v>2255.8593800000012</c:v>
                </c:pt>
                <c:pt idx="1086">
                  <c:v>2255.8593800000012</c:v>
                </c:pt>
                <c:pt idx="1087">
                  <c:v>2255.8593800000012</c:v>
                </c:pt>
                <c:pt idx="1088">
                  <c:v>2255.8593800000012</c:v>
                </c:pt>
                <c:pt idx="1089">
                  <c:v>2255.8593800000012</c:v>
                </c:pt>
                <c:pt idx="1090">
                  <c:v>2255.8593800000012</c:v>
                </c:pt>
                <c:pt idx="1091">
                  <c:v>2255.8593800000012</c:v>
                </c:pt>
                <c:pt idx="1092">
                  <c:v>2255.8593800000012</c:v>
                </c:pt>
                <c:pt idx="1093">
                  <c:v>2255.8593800000012</c:v>
                </c:pt>
                <c:pt idx="1094">
                  <c:v>2255.8593800000012</c:v>
                </c:pt>
                <c:pt idx="1095">
                  <c:v>2255.8593800000012</c:v>
                </c:pt>
                <c:pt idx="1096">
                  <c:v>2255.8593800000012</c:v>
                </c:pt>
                <c:pt idx="1097">
                  <c:v>2255.8593800000012</c:v>
                </c:pt>
                <c:pt idx="1098">
                  <c:v>2255.8593800000012</c:v>
                </c:pt>
                <c:pt idx="1099">
                  <c:v>2255.8593800000012</c:v>
                </c:pt>
                <c:pt idx="1100">
                  <c:v>2255.8593800000012</c:v>
                </c:pt>
                <c:pt idx="1101">
                  <c:v>2255.8593800000012</c:v>
                </c:pt>
                <c:pt idx="1102">
                  <c:v>2255.8593800000012</c:v>
                </c:pt>
                <c:pt idx="1103">
                  <c:v>2255.8593800000012</c:v>
                </c:pt>
                <c:pt idx="1104">
                  <c:v>2255.8593800000012</c:v>
                </c:pt>
                <c:pt idx="1105">
                  <c:v>2255.8593800000012</c:v>
                </c:pt>
                <c:pt idx="1106">
                  <c:v>2255.8593800000012</c:v>
                </c:pt>
                <c:pt idx="1107">
                  <c:v>2255.8593800000012</c:v>
                </c:pt>
                <c:pt idx="1108">
                  <c:v>2255.8593800000012</c:v>
                </c:pt>
                <c:pt idx="1109">
                  <c:v>2255.8593800000012</c:v>
                </c:pt>
                <c:pt idx="1110">
                  <c:v>2255.8593800000012</c:v>
                </c:pt>
                <c:pt idx="1111">
                  <c:v>2255.8593800000012</c:v>
                </c:pt>
                <c:pt idx="1112">
                  <c:v>2255.8593800000012</c:v>
                </c:pt>
                <c:pt idx="1113">
                  <c:v>2255.8593800000012</c:v>
                </c:pt>
                <c:pt idx="1114">
                  <c:v>2255.8593800000012</c:v>
                </c:pt>
                <c:pt idx="1115">
                  <c:v>2255.8593800000012</c:v>
                </c:pt>
                <c:pt idx="1116">
                  <c:v>2255.8593800000012</c:v>
                </c:pt>
                <c:pt idx="1117">
                  <c:v>2255.8593800000012</c:v>
                </c:pt>
                <c:pt idx="1118">
                  <c:v>2253.4179700000018</c:v>
                </c:pt>
                <c:pt idx="1119">
                  <c:v>2255.8593800000012</c:v>
                </c:pt>
                <c:pt idx="1120">
                  <c:v>2255.8593800000012</c:v>
                </c:pt>
                <c:pt idx="1121">
                  <c:v>2255.8593800000012</c:v>
                </c:pt>
                <c:pt idx="1122">
                  <c:v>2255.8593800000012</c:v>
                </c:pt>
                <c:pt idx="1123">
                  <c:v>2255.8593800000012</c:v>
                </c:pt>
                <c:pt idx="1124">
                  <c:v>2255.8593800000012</c:v>
                </c:pt>
                <c:pt idx="1125">
                  <c:v>2253.4179700000018</c:v>
                </c:pt>
                <c:pt idx="1126">
                  <c:v>2255.8593800000012</c:v>
                </c:pt>
                <c:pt idx="1127">
                  <c:v>2255.8593800000012</c:v>
                </c:pt>
                <c:pt idx="1128">
                  <c:v>2255.8593800000012</c:v>
                </c:pt>
                <c:pt idx="1129">
                  <c:v>2255.8593800000012</c:v>
                </c:pt>
                <c:pt idx="1130">
                  <c:v>2255.8593800000012</c:v>
                </c:pt>
                <c:pt idx="1131">
                  <c:v>2255.8593800000012</c:v>
                </c:pt>
                <c:pt idx="1132">
                  <c:v>2255.8593800000012</c:v>
                </c:pt>
                <c:pt idx="1133">
                  <c:v>2255.8593800000012</c:v>
                </c:pt>
                <c:pt idx="1134">
                  <c:v>2255.8593800000012</c:v>
                </c:pt>
                <c:pt idx="1135">
                  <c:v>2255.8593800000012</c:v>
                </c:pt>
                <c:pt idx="1136">
                  <c:v>2255.8593800000012</c:v>
                </c:pt>
                <c:pt idx="1137">
                  <c:v>2255.8593800000012</c:v>
                </c:pt>
                <c:pt idx="1138">
                  <c:v>2253.4179700000018</c:v>
                </c:pt>
                <c:pt idx="1139">
                  <c:v>2255.8593800000012</c:v>
                </c:pt>
                <c:pt idx="1140">
                  <c:v>2255.8593800000012</c:v>
                </c:pt>
                <c:pt idx="1141">
                  <c:v>2255.8593800000012</c:v>
                </c:pt>
                <c:pt idx="1142">
                  <c:v>2253.4179700000018</c:v>
                </c:pt>
                <c:pt idx="1143">
                  <c:v>2255.8593800000012</c:v>
                </c:pt>
                <c:pt idx="1144">
                  <c:v>2255.8593800000012</c:v>
                </c:pt>
                <c:pt idx="1145">
                  <c:v>2253.4179700000018</c:v>
                </c:pt>
                <c:pt idx="1146">
                  <c:v>2255.8593800000012</c:v>
                </c:pt>
                <c:pt idx="1147">
                  <c:v>2255.8593800000012</c:v>
                </c:pt>
                <c:pt idx="1148">
                  <c:v>2255.8593800000012</c:v>
                </c:pt>
                <c:pt idx="1149">
                  <c:v>2255.8593800000012</c:v>
                </c:pt>
                <c:pt idx="1150">
                  <c:v>2255.8593800000012</c:v>
                </c:pt>
                <c:pt idx="1151">
                  <c:v>2255.8593800000012</c:v>
                </c:pt>
                <c:pt idx="1152">
                  <c:v>2255.8593800000012</c:v>
                </c:pt>
                <c:pt idx="1153">
                  <c:v>2255.8593800000012</c:v>
                </c:pt>
                <c:pt idx="1154">
                  <c:v>2255.8593800000012</c:v>
                </c:pt>
                <c:pt idx="1155">
                  <c:v>2255.8593800000012</c:v>
                </c:pt>
                <c:pt idx="1156">
                  <c:v>2255.8593800000012</c:v>
                </c:pt>
                <c:pt idx="1157">
                  <c:v>2255.8593800000012</c:v>
                </c:pt>
                <c:pt idx="1158">
                  <c:v>2255.8593800000012</c:v>
                </c:pt>
                <c:pt idx="1159">
                  <c:v>2255.8593800000012</c:v>
                </c:pt>
                <c:pt idx="1160">
                  <c:v>2255.8593800000012</c:v>
                </c:pt>
                <c:pt idx="1161">
                  <c:v>2255.8593800000012</c:v>
                </c:pt>
                <c:pt idx="1162">
                  <c:v>2255.8593800000012</c:v>
                </c:pt>
                <c:pt idx="1163">
                  <c:v>2255.8593800000012</c:v>
                </c:pt>
                <c:pt idx="1164">
                  <c:v>2255.8593800000012</c:v>
                </c:pt>
                <c:pt idx="1165">
                  <c:v>2255.8593800000012</c:v>
                </c:pt>
                <c:pt idx="1166">
                  <c:v>2255.8593800000012</c:v>
                </c:pt>
                <c:pt idx="1167">
                  <c:v>2255.8593800000012</c:v>
                </c:pt>
                <c:pt idx="1168">
                  <c:v>2255.8593800000012</c:v>
                </c:pt>
                <c:pt idx="1169">
                  <c:v>2255.8593800000012</c:v>
                </c:pt>
                <c:pt idx="1170">
                  <c:v>2255.8593800000012</c:v>
                </c:pt>
                <c:pt idx="1171">
                  <c:v>2255.8593800000012</c:v>
                </c:pt>
                <c:pt idx="1172">
                  <c:v>2255.8593800000012</c:v>
                </c:pt>
                <c:pt idx="1173">
                  <c:v>2255.8593800000012</c:v>
                </c:pt>
                <c:pt idx="1174">
                  <c:v>2255.8593800000012</c:v>
                </c:pt>
                <c:pt idx="1175">
                  <c:v>2255.8593800000012</c:v>
                </c:pt>
                <c:pt idx="1176">
                  <c:v>2255.8593800000012</c:v>
                </c:pt>
                <c:pt idx="1177">
                  <c:v>2255.8593800000012</c:v>
                </c:pt>
                <c:pt idx="1178">
                  <c:v>2255.8593800000012</c:v>
                </c:pt>
                <c:pt idx="1179">
                  <c:v>2255.8593800000012</c:v>
                </c:pt>
                <c:pt idx="1180">
                  <c:v>2255.8593800000012</c:v>
                </c:pt>
                <c:pt idx="1181">
                  <c:v>2255.8593800000012</c:v>
                </c:pt>
                <c:pt idx="1182">
                  <c:v>2253.4179700000018</c:v>
                </c:pt>
                <c:pt idx="1183">
                  <c:v>2255.8593800000012</c:v>
                </c:pt>
                <c:pt idx="1184">
                  <c:v>2255.8593800000012</c:v>
                </c:pt>
                <c:pt idx="1185">
                  <c:v>2255.8593800000012</c:v>
                </c:pt>
                <c:pt idx="1186">
                  <c:v>2255.8593800000012</c:v>
                </c:pt>
                <c:pt idx="1187">
                  <c:v>2255.8593800000012</c:v>
                </c:pt>
                <c:pt idx="1188">
                  <c:v>2255.8593800000012</c:v>
                </c:pt>
                <c:pt idx="1189">
                  <c:v>2255.8593800000012</c:v>
                </c:pt>
                <c:pt idx="1190">
                  <c:v>2255.8593800000012</c:v>
                </c:pt>
                <c:pt idx="1191">
                  <c:v>2255.8593800000012</c:v>
                </c:pt>
                <c:pt idx="1192">
                  <c:v>2255.8593800000012</c:v>
                </c:pt>
                <c:pt idx="1193">
                  <c:v>2255.8593800000012</c:v>
                </c:pt>
                <c:pt idx="1194">
                  <c:v>2255.8593800000012</c:v>
                </c:pt>
                <c:pt idx="1195">
                  <c:v>2255.8593800000012</c:v>
                </c:pt>
                <c:pt idx="1196">
                  <c:v>2255.8593800000012</c:v>
                </c:pt>
                <c:pt idx="1197">
                  <c:v>2255.8593800000012</c:v>
                </c:pt>
                <c:pt idx="1198">
                  <c:v>2255.8593800000012</c:v>
                </c:pt>
                <c:pt idx="1199">
                  <c:v>2255.8593800000012</c:v>
                </c:pt>
                <c:pt idx="1200">
                  <c:v>2255.8593800000012</c:v>
                </c:pt>
                <c:pt idx="1201">
                  <c:v>2255.8593800000012</c:v>
                </c:pt>
                <c:pt idx="1202">
                  <c:v>2255.8593800000012</c:v>
                </c:pt>
                <c:pt idx="1203">
                  <c:v>2255.8593800000012</c:v>
                </c:pt>
                <c:pt idx="1204">
                  <c:v>2255.8593800000012</c:v>
                </c:pt>
                <c:pt idx="1205">
                  <c:v>2255.8593800000012</c:v>
                </c:pt>
                <c:pt idx="1206">
                  <c:v>2255.8593800000012</c:v>
                </c:pt>
                <c:pt idx="1207">
                  <c:v>2255.8593800000012</c:v>
                </c:pt>
                <c:pt idx="1208">
                  <c:v>2255.8593800000012</c:v>
                </c:pt>
                <c:pt idx="1209">
                  <c:v>2255.8593800000012</c:v>
                </c:pt>
                <c:pt idx="1210">
                  <c:v>2255.8593800000012</c:v>
                </c:pt>
                <c:pt idx="1211">
                  <c:v>2255.8593800000012</c:v>
                </c:pt>
                <c:pt idx="1212">
                  <c:v>2255.8593800000012</c:v>
                </c:pt>
                <c:pt idx="1213">
                  <c:v>2255.8593800000012</c:v>
                </c:pt>
                <c:pt idx="1214">
                  <c:v>2253.4179700000018</c:v>
                </c:pt>
                <c:pt idx="1215">
                  <c:v>2255.8593800000012</c:v>
                </c:pt>
                <c:pt idx="1216">
                  <c:v>2255.8593800000012</c:v>
                </c:pt>
                <c:pt idx="1217">
                  <c:v>2253.4179700000018</c:v>
                </c:pt>
                <c:pt idx="1218">
                  <c:v>2255.8593800000012</c:v>
                </c:pt>
                <c:pt idx="1219">
                  <c:v>2255.8593800000012</c:v>
                </c:pt>
                <c:pt idx="1220">
                  <c:v>2255.8593800000012</c:v>
                </c:pt>
                <c:pt idx="1221">
                  <c:v>2255.8593800000012</c:v>
                </c:pt>
                <c:pt idx="1222">
                  <c:v>2255.8593800000012</c:v>
                </c:pt>
                <c:pt idx="1223">
                  <c:v>2255.8593800000012</c:v>
                </c:pt>
                <c:pt idx="1224">
                  <c:v>2255.8593800000012</c:v>
                </c:pt>
                <c:pt idx="1225">
                  <c:v>2255.8593800000012</c:v>
                </c:pt>
                <c:pt idx="1226">
                  <c:v>2253.4179700000018</c:v>
                </c:pt>
                <c:pt idx="1227">
                  <c:v>2253.4179700000018</c:v>
                </c:pt>
                <c:pt idx="1228">
                  <c:v>2255.8593800000012</c:v>
                </c:pt>
                <c:pt idx="1229">
                  <c:v>2255.8593800000012</c:v>
                </c:pt>
                <c:pt idx="1230">
                  <c:v>2255.8593800000012</c:v>
                </c:pt>
                <c:pt idx="1231">
                  <c:v>2255.8593800000012</c:v>
                </c:pt>
                <c:pt idx="1232">
                  <c:v>2255.8593800000012</c:v>
                </c:pt>
                <c:pt idx="1233">
                  <c:v>2255.8593800000012</c:v>
                </c:pt>
                <c:pt idx="1234">
                  <c:v>2255.8593800000012</c:v>
                </c:pt>
                <c:pt idx="1235">
                  <c:v>2253.4179700000018</c:v>
                </c:pt>
                <c:pt idx="1236">
                  <c:v>2253.4179700000018</c:v>
                </c:pt>
                <c:pt idx="1237">
                  <c:v>2255.8593800000012</c:v>
                </c:pt>
                <c:pt idx="1238">
                  <c:v>2255.8593800000012</c:v>
                </c:pt>
                <c:pt idx="1239">
                  <c:v>2255.8593800000012</c:v>
                </c:pt>
                <c:pt idx="1240">
                  <c:v>2253.4179700000018</c:v>
                </c:pt>
                <c:pt idx="1241">
                  <c:v>2255.8593800000012</c:v>
                </c:pt>
                <c:pt idx="1242">
                  <c:v>2255.8593800000012</c:v>
                </c:pt>
                <c:pt idx="1243">
                  <c:v>2255.8593800000012</c:v>
                </c:pt>
                <c:pt idx="1244">
                  <c:v>2255.8593800000012</c:v>
                </c:pt>
                <c:pt idx="1245">
                  <c:v>2253.4179700000018</c:v>
                </c:pt>
                <c:pt idx="1246">
                  <c:v>2255.8593800000012</c:v>
                </c:pt>
                <c:pt idx="1247">
                  <c:v>2253.4179700000018</c:v>
                </c:pt>
                <c:pt idx="1248">
                  <c:v>2255.8593800000012</c:v>
                </c:pt>
                <c:pt idx="1249">
                  <c:v>2253.4179700000018</c:v>
                </c:pt>
                <c:pt idx="1250">
                  <c:v>2255.8593800000012</c:v>
                </c:pt>
                <c:pt idx="1251">
                  <c:v>2255.8593800000012</c:v>
                </c:pt>
                <c:pt idx="1252">
                  <c:v>2253.4179700000018</c:v>
                </c:pt>
                <c:pt idx="1253">
                  <c:v>2255.8593800000012</c:v>
                </c:pt>
                <c:pt idx="1254">
                  <c:v>2255.8593800000012</c:v>
                </c:pt>
                <c:pt idx="1255">
                  <c:v>2255.8593800000012</c:v>
                </c:pt>
                <c:pt idx="1256">
                  <c:v>2255.8593800000012</c:v>
                </c:pt>
                <c:pt idx="1257">
                  <c:v>2255.8593800000012</c:v>
                </c:pt>
                <c:pt idx="1258">
                  <c:v>2255.8593800000012</c:v>
                </c:pt>
                <c:pt idx="1259">
                  <c:v>2255.8593800000012</c:v>
                </c:pt>
                <c:pt idx="1260">
                  <c:v>2255.8593800000012</c:v>
                </c:pt>
                <c:pt idx="1261">
                  <c:v>2255.8593800000012</c:v>
                </c:pt>
                <c:pt idx="1262">
                  <c:v>2255.8593800000012</c:v>
                </c:pt>
                <c:pt idx="1263">
                  <c:v>2255.8593800000012</c:v>
                </c:pt>
                <c:pt idx="1264">
                  <c:v>2253.4179700000018</c:v>
                </c:pt>
                <c:pt idx="1265">
                  <c:v>2253.4179700000018</c:v>
                </c:pt>
                <c:pt idx="1266">
                  <c:v>2255.8593800000012</c:v>
                </c:pt>
                <c:pt idx="1267">
                  <c:v>2255.8593800000012</c:v>
                </c:pt>
                <c:pt idx="1268">
                  <c:v>2255.8593800000012</c:v>
                </c:pt>
                <c:pt idx="1269">
                  <c:v>2255.8593800000012</c:v>
                </c:pt>
                <c:pt idx="1270">
                  <c:v>2253.4179700000018</c:v>
                </c:pt>
                <c:pt idx="1271">
                  <c:v>2253.4179700000018</c:v>
                </c:pt>
                <c:pt idx="1272">
                  <c:v>2255.8593800000012</c:v>
                </c:pt>
                <c:pt idx="1273">
                  <c:v>2255.8593800000012</c:v>
                </c:pt>
                <c:pt idx="1274">
                  <c:v>2255.8593800000012</c:v>
                </c:pt>
                <c:pt idx="1275">
                  <c:v>2255.8593800000012</c:v>
                </c:pt>
                <c:pt idx="1276">
                  <c:v>2255.8593800000012</c:v>
                </c:pt>
                <c:pt idx="1277">
                  <c:v>2253.4179700000018</c:v>
                </c:pt>
                <c:pt idx="1278">
                  <c:v>2255.8593800000012</c:v>
                </c:pt>
                <c:pt idx="1279">
                  <c:v>2255.8593800000012</c:v>
                </c:pt>
                <c:pt idx="1280">
                  <c:v>2255.8593800000012</c:v>
                </c:pt>
                <c:pt idx="1281">
                  <c:v>2255.8593800000012</c:v>
                </c:pt>
                <c:pt idx="1282">
                  <c:v>2255.8593800000012</c:v>
                </c:pt>
                <c:pt idx="1283">
                  <c:v>2255.8593800000012</c:v>
                </c:pt>
                <c:pt idx="1284">
                  <c:v>2255.8593800000012</c:v>
                </c:pt>
                <c:pt idx="1285">
                  <c:v>2255.8593800000012</c:v>
                </c:pt>
                <c:pt idx="1286">
                  <c:v>2255.8593800000012</c:v>
                </c:pt>
                <c:pt idx="1287">
                  <c:v>2253.4179700000018</c:v>
                </c:pt>
                <c:pt idx="1288">
                  <c:v>2253.4179700000018</c:v>
                </c:pt>
                <c:pt idx="1289">
                  <c:v>2255.8593800000012</c:v>
                </c:pt>
                <c:pt idx="1290">
                  <c:v>2253.4179700000018</c:v>
                </c:pt>
                <c:pt idx="1291">
                  <c:v>2255.8593800000012</c:v>
                </c:pt>
                <c:pt idx="1292">
                  <c:v>2255.8593800000012</c:v>
                </c:pt>
                <c:pt idx="1293">
                  <c:v>2253.4179700000018</c:v>
                </c:pt>
                <c:pt idx="1294">
                  <c:v>2253.4179700000018</c:v>
                </c:pt>
                <c:pt idx="1295">
                  <c:v>2253.4179700000018</c:v>
                </c:pt>
                <c:pt idx="1296">
                  <c:v>2253.4179700000018</c:v>
                </c:pt>
                <c:pt idx="1297">
                  <c:v>2255.8593800000012</c:v>
                </c:pt>
                <c:pt idx="1298">
                  <c:v>2255.8593800000012</c:v>
                </c:pt>
                <c:pt idx="1299">
                  <c:v>2255.8593800000012</c:v>
                </c:pt>
                <c:pt idx="1300">
                  <c:v>2253.4179700000018</c:v>
                </c:pt>
                <c:pt idx="1301">
                  <c:v>2255.8593800000012</c:v>
                </c:pt>
                <c:pt idx="1302">
                  <c:v>2255.8593800000012</c:v>
                </c:pt>
                <c:pt idx="1303">
                  <c:v>2255.8593800000012</c:v>
                </c:pt>
                <c:pt idx="1304">
                  <c:v>2253.4179700000018</c:v>
                </c:pt>
                <c:pt idx="1305">
                  <c:v>2255.8593800000012</c:v>
                </c:pt>
                <c:pt idx="1306">
                  <c:v>2253.4179700000018</c:v>
                </c:pt>
                <c:pt idx="1307">
                  <c:v>2255.8593800000012</c:v>
                </c:pt>
                <c:pt idx="1308">
                  <c:v>2255.8593800000012</c:v>
                </c:pt>
                <c:pt idx="1309">
                  <c:v>2253.4179700000018</c:v>
                </c:pt>
                <c:pt idx="1310">
                  <c:v>2253.4179700000018</c:v>
                </c:pt>
                <c:pt idx="1311">
                  <c:v>2255.8593800000012</c:v>
                </c:pt>
                <c:pt idx="1312">
                  <c:v>2253.4179700000018</c:v>
                </c:pt>
                <c:pt idx="1313">
                  <c:v>2255.8593800000012</c:v>
                </c:pt>
                <c:pt idx="1314">
                  <c:v>2255.8593800000012</c:v>
                </c:pt>
                <c:pt idx="1315">
                  <c:v>2255.8593800000012</c:v>
                </c:pt>
                <c:pt idx="1316">
                  <c:v>2255.8593800000012</c:v>
                </c:pt>
                <c:pt idx="1317">
                  <c:v>2255.8593800000012</c:v>
                </c:pt>
                <c:pt idx="1318">
                  <c:v>2255.8593800000012</c:v>
                </c:pt>
                <c:pt idx="1319">
                  <c:v>2253.4179700000018</c:v>
                </c:pt>
                <c:pt idx="1320">
                  <c:v>2255.8593800000012</c:v>
                </c:pt>
                <c:pt idx="1321">
                  <c:v>2253.4179700000018</c:v>
                </c:pt>
                <c:pt idx="1322">
                  <c:v>2253.4179700000018</c:v>
                </c:pt>
                <c:pt idx="1323">
                  <c:v>2253.4179700000018</c:v>
                </c:pt>
                <c:pt idx="1324">
                  <c:v>2255.8593800000012</c:v>
                </c:pt>
                <c:pt idx="1325">
                  <c:v>2255.8593800000012</c:v>
                </c:pt>
                <c:pt idx="1326">
                  <c:v>2255.8593800000012</c:v>
                </c:pt>
                <c:pt idx="1327">
                  <c:v>2255.8593800000012</c:v>
                </c:pt>
                <c:pt idx="1328">
                  <c:v>2255.8593800000012</c:v>
                </c:pt>
                <c:pt idx="1329">
                  <c:v>2253.4179700000018</c:v>
                </c:pt>
                <c:pt idx="1330">
                  <c:v>2253.4179700000018</c:v>
                </c:pt>
                <c:pt idx="1331">
                  <c:v>2255.8593800000012</c:v>
                </c:pt>
                <c:pt idx="1332">
                  <c:v>2255.8593800000012</c:v>
                </c:pt>
                <c:pt idx="1333">
                  <c:v>2255.8593800000012</c:v>
                </c:pt>
                <c:pt idx="1334">
                  <c:v>2255.8593800000012</c:v>
                </c:pt>
                <c:pt idx="1335">
                  <c:v>2253.4179700000018</c:v>
                </c:pt>
                <c:pt idx="1336">
                  <c:v>2253.4179700000018</c:v>
                </c:pt>
                <c:pt idx="1337">
                  <c:v>2253.4179700000018</c:v>
                </c:pt>
                <c:pt idx="1338">
                  <c:v>2255.8593800000012</c:v>
                </c:pt>
                <c:pt idx="1339">
                  <c:v>2255.8593800000012</c:v>
                </c:pt>
                <c:pt idx="1340">
                  <c:v>2253.4179700000018</c:v>
                </c:pt>
                <c:pt idx="1341">
                  <c:v>2255.8593800000012</c:v>
                </c:pt>
                <c:pt idx="1342">
                  <c:v>2253.4179700000018</c:v>
                </c:pt>
                <c:pt idx="1343">
                  <c:v>2253.4179700000018</c:v>
                </c:pt>
                <c:pt idx="1344">
                  <c:v>2255.8593800000012</c:v>
                </c:pt>
                <c:pt idx="1345">
                  <c:v>2255.8593800000012</c:v>
                </c:pt>
                <c:pt idx="1346">
                  <c:v>2253.4179700000018</c:v>
                </c:pt>
                <c:pt idx="1347">
                  <c:v>2253.4179700000018</c:v>
                </c:pt>
                <c:pt idx="1348">
                  <c:v>2253.4179700000018</c:v>
                </c:pt>
                <c:pt idx="1349">
                  <c:v>2255.8593800000012</c:v>
                </c:pt>
                <c:pt idx="1350">
                  <c:v>2255.8593800000012</c:v>
                </c:pt>
                <c:pt idx="1351">
                  <c:v>2253.4179700000018</c:v>
                </c:pt>
                <c:pt idx="1352">
                  <c:v>2255.8593800000012</c:v>
                </c:pt>
                <c:pt idx="1353">
                  <c:v>2253.4179700000018</c:v>
                </c:pt>
                <c:pt idx="1354">
                  <c:v>2255.8593800000012</c:v>
                </c:pt>
                <c:pt idx="1355">
                  <c:v>2253.4179700000018</c:v>
                </c:pt>
                <c:pt idx="1356">
                  <c:v>2255.8593800000012</c:v>
                </c:pt>
                <c:pt idx="1357">
                  <c:v>2255.8593800000012</c:v>
                </c:pt>
                <c:pt idx="1358">
                  <c:v>2253.4179700000018</c:v>
                </c:pt>
                <c:pt idx="1359">
                  <c:v>2253.4179700000018</c:v>
                </c:pt>
                <c:pt idx="1360">
                  <c:v>2255.8593800000012</c:v>
                </c:pt>
                <c:pt idx="1361">
                  <c:v>2255.8593800000012</c:v>
                </c:pt>
                <c:pt idx="1362">
                  <c:v>2255.8593800000012</c:v>
                </c:pt>
                <c:pt idx="1363">
                  <c:v>2253.4179700000018</c:v>
                </c:pt>
                <c:pt idx="1364">
                  <c:v>2255.8593800000012</c:v>
                </c:pt>
                <c:pt idx="1365">
                  <c:v>2255.8593800000012</c:v>
                </c:pt>
                <c:pt idx="1366">
                  <c:v>2255.8593800000012</c:v>
                </c:pt>
                <c:pt idx="1367">
                  <c:v>2253.4179700000018</c:v>
                </c:pt>
                <c:pt idx="1368">
                  <c:v>2253.4179700000018</c:v>
                </c:pt>
                <c:pt idx="1369">
                  <c:v>2253.4179700000018</c:v>
                </c:pt>
                <c:pt idx="1370">
                  <c:v>2255.8593800000012</c:v>
                </c:pt>
                <c:pt idx="1371">
                  <c:v>2255.8593800000012</c:v>
                </c:pt>
                <c:pt idx="1372">
                  <c:v>2255.8593800000012</c:v>
                </c:pt>
                <c:pt idx="1373">
                  <c:v>2255.8593800000012</c:v>
                </c:pt>
                <c:pt idx="1374">
                  <c:v>2253.4179700000018</c:v>
                </c:pt>
                <c:pt idx="1375">
                  <c:v>2253.4179700000018</c:v>
                </c:pt>
                <c:pt idx="1376">
                  <c:v>2253.4179700000018</c:v>
                </c:pt>
                <c:pt idx="1377">
                  <c:v>2253.4179700000018</c:v>
                </c:pt>
                <c:pt idx="1378">
                  <c:v>2255.8593800000012</c:v>
                </c:pt>
                <c:pt idx="1379">
                  <c:v>2253.4179700000018</c:v>
                </c:pt>
                <c:pt idx="1380">
                  <c:v>2253.4179700000018</c:v>
                </c:pt>
                <c:pt idx="1381">
                  <c:v>2255.8593800000012</c:v>
                </c:pt>
                <c:pt idx="1382">
                  <c:v>2253.4179700000018</c:v>
                </c:pt>
                <c:pt idx="1383">
                  <c:v>2253.4179700000018</c:v>
                </c:pt>
                <c:pt idx="1384">
                  <c:v>2255.8593800000012</c:v>
                </c:pt>
                <c:pt idx="1385">
                  <c:v>2253.4179700000018</c:v>
                </c:pt>
                <c:pt idx="1386">
                  <c:v>2255.8593800000012</c:v>
                </c:pt>
                <c:pt idx="1387">
                  <c:v>2253.4179700000018</c:v>
                </c:pt>
                <c:pt idx="1388">
                  <c:v>2253.4179700000018</c:v>
                </c:pt>
                <c:pt idx="1389">
                  <c:v>2255.8593800000012</c:v>
                </c:pt>
                <c:pt idx="1390">
                  <c:v>2255.8593800000012</c:v>
                </c:pt>
                <c:pt idx="1391">
                  <c:v>2255.8593800000012</c:v>
                </c:pt>
                <c:pt idx="1392">
                  <c:v>2253.4179700000018</c:v>
                </c:pt>
                <c:pt idx="1393">
                  <c:v>2253.4179700000018</c:v>
                </c:pt>
                <c:pt idx="1394">
                  <c:v>2255.8593800000012</c:v>
                </c:pt>
                <c:pt idx="1395">
                  <c:v>2253.4179700000018</c:v>
                </c:pt>
                <c:pt idx="1396">
                  <c:v>2253.4179700000018</c:v>
                </c:pt>
                <c:pt idx="1397">
                  <c:v>2253.4179700000018</c:v>
                </c:pt>
                <c:pt idx="1398">
                  <c:v>2253.4179700000018</c:v>
                </c:pt>
                <c:pt idx="1399">
                  <c:v>2255.8593800000012</c:v>
                </c:pt>
                <c:pt idx="1400">
                  <c:v>2253.4179700000018</c:v>
                </c:pt>
                <c:pt idx="1401">
                  <c:v>2253.4179700000018</c:v>
                </c:pt>
                <c:pt idx="1402">
                  <c:v>2255.8593800000012</c:v>
                </c:pt>
                <c:pt idx="1403">
                  <c:v>2253.4179700000018</c:v>
                </c:pt>
                <c:pt idx="1404">
                  <c:v>2255.8593800000012</c:v>
                </c:pt>
                <c:pt idx="1405">
                  <c:v>2253.4179700000018</c:v>
                </c:pt>
                <c:pt idx="1406">
                  <c:v>2253.4179700000018</c:v>
                </c:pt>
                <c:pt idx="1407">
                  <c:v>2253.4179700000018</c:v>
                </c:pt>
                <c:pt idx="1408">
                  <c:v>2255.8593800000012</c:v>
                </c:pt>
                <c:pt idx="1409">
                  <c:v>2253.4179700000018</c:v>
                </c:pt>
                <c:pt idx="1410">
                  <c:v>2253.4179700000018</c:v>
                </c:pt>
                <c:pt idx="1411">
                  <c:v>2253.4179700000018</c:v>
                </c:pt>
                <c:pt idx="1412">
                  <c:v>2253.4179700000018</c:v>
                </c:pt>
                <c:pt idx="1413">
                  <c:v>2253.4179700000018</c:v>
                </c:pt>
                <c:pt idx="1414">
                  <c:v>2255.8593800000012</c:v>
                </c:pt>
                <c:pt idx="1415">
                  <c:v>2253.4179700000018</c:v>
                </c:pt>
                <c:pt idx="1416">
                  <c:v>2253.4179700000018</c:v>
                </c:pt>
                <c:pt idx="1417">
                  <c:v>2253.4179700000018</c:v>
                </c:pt>
                <c:pt idx="1418">
                  <c:v>2253.4179700000018</c:v>
                </c:pt>
                <c:pt idx="1419">
                  <c:v>2253.4179700000018</c:v>
                </c:pt>
                <c:pt idx="1420">
                  <c:v>2255.8593800000012</c:v>
                </c:pt>
                <c:pt idx="1421">
                  <c:v>2255.8593800000012</c:v>
                </c:pt>
                <c:pt idx="1422">
                  <c:v>2253.4179700000018</c:v>
                </c:pt>
                <c:pt idx="1423">
                  <c:v>2253.4179700000018</c:v>
                </c:pt>
                <c:pt idx="1424">
                  <c:v>2253.4179700000018</c:v>
                </c:pt>
                <c:pt idx="1425">
                  <c:v>2253.4179700000018</c:v>
                </c:pt>
                <c:pt idx="1426">
                  <c:v>2253.4179700000018</c:v>
                </c:pt>
                <c:pt idx="1427">
                  <c:v>2253.4179700000018</c:v>
                </c:pt>
                <c:pt idx="1428">
                  <c:v>2253.4179700000018</c:v>
                </c:pt>
                <c:pt idx="1429">
                  <c:v>2255.8593800000012</c:v>
                </c:pt>
                <c:pt idx="1430">
                  <c:v>2253.4179700000018</c:v>
                </c:pt>
                <c:pt idx="1431">
                  <c:v>2255.8593800000012</c:v>
                </c:pt>
                <c:pt idx="1432">
                  <c:v>2253.4179700000018</c:v>
                </c:pt>
                <c:pt idx="1433">
                  <c:v>2253.4179700000018</c:v>
                </c:pt>
                <c:pt idx="1434">
                  <c:v>2253.4179700000018</c:v>
                </c:pt>
                <c:pt idx="1435">
                  <c:v>2253.4179700000018</c:v>
                </c:pt>
                <c:pt idx="1436">
                  <c:v>2253.4179700000018</c:v>
                </c:pt>
                <c:pt idx="1437">
                  <c:v>2253.4179700000018</c:v>
                </c:pt>
                <c:pt idx="1438">
                  <c:v>2253.4179700000018</c:v>
                </c:pt>
                <c:pt idx="1439">
                  <c:v>2255.8593800000012</c:v>
                </c:pt>
                <c:pt idx="1440">
                  <c:v>2253.4179700000018</c:v>
                </c:pt>
                <c:pt idx="1441">
                  <c:v>2255.8593800000012</c:v>
                </c:pt>
                <c:pt idx="1442">
                  <c:v>2253.4179700000018</c:v>
                </c:pt>
                <c:pt idx="1443">
                  <c:v>2253.4179700000018</c:v>
                </c:pt>
                <c:pt idx="1444">
                  <c:v>2253.4179700000018</c:v>
                </c:pt>
                <c:pt idx="1445">
                  <c:v>2255.8593800000012</c:v>
                </c:pt>
                <c:pt idx="1446">
                  <c:v>2253.4179700000018</c:v>
                </c:pt>
                <c:pt idx="1447">
                  <c:v>2253.4179700000018</c:v>
                </c:pt>
                <c:pt idx="1448">
                  <c:v>2255.8593800000012</c:v>
                </c:pt>
                <c:pt idx="1449">
                  <c:v>2253.4179700000018</c:v>
                </c:pt>
                <c:pt idx="1450">
                  <c:v>2253.4179700000018</c:v>
                </c:pt>
                <c:pt idx="1451">
                  <c:v>2253.4179700000018</c:v>
                </c:pt>
                <c:pt idx="1452">
                  <c:v>2255.8593800000012</c:v>
                </c:pt>
                <c:pt idx="1453">
                  <c:v>2253.4179700000018</c:v>
                </c:pt>
                <c:pt idx="1454">
                  <c:v>2253.4179700000018</c:v>
                </c:pt>
                <c:pt idx="1455">
                  <c:v>2253.4179700000018</c:v>
                </c:pt>
                <c:pt idx="1456">
                  <c:v>2253.4179700000018</c:v>
                </c:pt>
                <c:pt idx="1457">
                  <c:v>2253.4179700000018</c:v>
                </c:pt>
                <c:pt idx="1458">
                  <c:v>2253.4179700000018</c:v>
                </c:pt>
                <c:pt idx="1459">
                  <c:v>2253.4179700000018</c:v>
                </c:pt>
                <c:pt idx="1460">
                  <c:v>2255.8593800000012</c:v>
                </c:pt>
                <c:pt idx="1461">
                  <c:v>2253.4179700000018</c:v>
                </c:pt>
                <c:pt idx="1462">
                  <c:v>2255.8593800000012</c:v>
                </c:pt>
                <c:pt idx="1463">
                  <c:v>2253.4179700000018</c:v>
                </c:pt>
                <c:pt idx="1464">
                  <c:v>2253.4179700000018</c:v>
                </c:pt>
                <c:pt idx="1465">
                  <c:v>2253.4179700000018</c:v>
                </c:pt>
                <c:pt idx="1466">
                  <c:v>2253.4179700000018</c:v>
                </c:pt>
                <c:pt idx="1467">
                  <c:v>2253.4179700000018</c:v>
                </c:pt>
                <c:pt idx="1468">
                  <c:v>2253.4179700000018</c:v>
                </c:pt>
                <c:pt idx="1469">
                  <c:v>2253.4179700000018</c:v>
                </c:pt>
                <c:pt idx="1470">
                  <c:v>2253.4179700000018</c:v>
                </c:pt>
                <c:pt idx="1471">
                  <c:v>2253.4179700000018</c:v>
                </c:pt>
                <c:pt idx="1472">
                  <c:v>2253.4179700000018</c:v>
                </c:pt>
                <c:pt idx="1473">
                  <c:v>2253.4179700000018</c:v>
                </c:pt>
                <c:pt idx="1474">
                  <c:v>2253.4179700000018</c:v>
                </c:pt>
                <c:pt idx="1475">
                  <c:v>2253.4179700000018</c:v>
                </c:pt>
                <c:pt idx="1476">
                  <c:v>2253.4179700000018</c:v>
                </c:pt>
                <c:pt idx="1477">
                  <c:v>2253.4179700000018</c:v>
                </c:pt>
                <c:pt idx="1478">
                  <c:v>2253.4179700000018</c:v>
                </c:pt>
                <c:pt idx="1479">
                  <c:v>2253.4179700000018</c:v>
                </c:pt>
                <c:pt idx="1480">
                  <c:v>2253.4179700000018</c:v>
                </c:pt>
                <c:pt idx="1481">
                  <c:v>2255.8593800000012</c:v>
                </c:pt>
                <c:pt idx="1482">
                  <c:v>2253.4179700000018</c:v>
                </c:pt>
                <c:pt idx="1483">
                  <c:v>2255.8593800000012</c:v>
                </c:pt>
                <c:pt idx="1484">
                  <c:v>2253.4179700000018</c:v>
                </c:pt>
                <c:pt idx="1485">
                  <c:v>2253.4179700000018</c:v>
                </c:pt>
                <c:pt idx="1486">
                  <c:v>2253.4179700000018</c:v>
                </c:pt>
                <c:pt idx="1487">
                  <c:v>2253.4179700000018</c:v>
                </c:pt>
                <c:pt idx="1488">
                  <c:v>2253.4179700000018</c:v>
                </c:pt>
                <c:pt idx="1489">
                  <c:v>2253.4179700000018</c:v>
                </c:pt>
                <c:pt idx="1490">
                  <c:v>2253.4179700000018</c:v>
                </c:pt>
                <c:pt idx="1491">
                  <c:v>2253.4179700000018</c:v>
                </c:pt>
                <c:pt idx="1492">
                  <c:v>2255.8593800000012</c:v>
                </c:pt>
                <c:pt idx="1493">
                  <c:v>2255.8593800000012</c:v>
                </c:pt>
                <c:pt idx="1494">
                  <c:v>2253.4179700000018</c:v>
                </c:pt>
                <c:pt idx="1495">
                  <c:v>2253.4179700000018</c:v>
                </c:pt>
                <c:pt idx="1496">
                  <c:v>2253.4179700000018</c:v>
                </c:pt>
                <c:pt idx="1497">
                  <c:v>2253.4179700000018</c:v>
                </c:pt>
                <c:pt idx="1498">
                  <c:v>2253.4179700000018</c:v>
                </c:pt>
                <c:pt idx="1499">
                  <c:v>2253.4179700000018</c:v>
                </c:pt>
                <c:pt idx="1500">
                  <c:v>2253.4179700000018</c:v>
                </c:pt>
                <c:pt idx="1501">
                  <c:v>2253.4179700000018</c:v>
                </c:pt>
                <c:pt idx="1502">
                  <c:v>2253.4179700000018</c:v>
                </c:pt>
                <c:pt idx="1503">
                  <c:v>2253.4179700000018</c:v>
                </c:pt>
                <c:pt idx="1504">
                  <c:v>2255.8593800000012</c:v>
                </c:pt>
                <c:pt idx="1505">
                  <c:v>2253.4179700000018</c:v>
                </c:pt>
                <c:pt idx="1506">
                  <c:v>2253.4179700000018</c:v>
                </c:pt>
                <c:pt idx="1507">
                  <c:v>2253.4179700000018</c:v>
                </c:pt>
                <c:pt idx="1508">
                  <c:v>2253.4179700000018</c:v>
                </c:pt>
                <c:pt idx="1509">
                  <c:v>2253.4179700000018</c:v>
                </c:pt>
                <c:pt idx="1510">
                  <c:v>2253.4179700000018</c:v>
                </c:pt>
                <c:pt idx="1511">
                  <c:v>2253.4179700000018</c:v>
                </c:pt>
                <c:pt idx="1512">
                  <c:v>2253.4179700000018</c:v>
                </c:pt>
                <c:pt idx="1513">
                  <c:v>2255.8593800000012</c:v>
                </c:pt>
                <c:pt idx="1514">
                  <c:v>2253.4179700000018</c:v>
                </c:pt>
                <c:pt idx="1515">
                  <c:v>2253.4179700000018</c:v>
                </c:pt>
                <c:pt idx="1516">
                  <c:v>2253.4179700000018</c:v>
                </c:pt>
                <c:pt idx="1517">
                  <c:v>2253.4179700000018</c:v>
                </c:pt>
                <c:pt idx="1518">
                  <c:v>2253.4179700000018</c:v>
                </c:pt>
                <c:pt idx="1519">
                  <c:v>2253.4179700000018</c:v>
                </c:pt>
                <c:pt idx="1520">
                  <c:v>2253.4179700000018</c:v>
                </c:pt>
                <c:pt idx="1521">
                  <c:v>2255.8593800000012</c:v>
                </c:pt>
                <c:pt idx="1522">
                  <c:v>2255.8593800000012</c:v>
                </c:pt>
                <c:pt idx="1523">
                  <c:v>2253.4179700000018</c:v>
                </c:pt>
                <c:pt idx="1524">
                  <c:v>2253.4179700000018</c:v>
                </c:pt>
                <c:pt idx="1525">
                  <c:v>2253.4179700000018</c:v>
                </c:pt>
                <c:pt idx="1526">
                  <c:v>2255.8593800000012</c:v>
                </c:pt>
                <c:pt idx="1527">
                  <c:v>2253.4179700000018</c:v>
                </c:pt>
                <c:pt idx="1528">
                  <c:v>2253.4179700000018</c:v>
                </c:pt>
                <c:pt idx="1529">
                  <c:v>2253.4179700000018</c:v>
                </c:pt>
                <c:pt idx="1530">
                  <c:v>2253.4179700000018</c:v>
                </c:pt>
                <c:pt idx="1531">
                  <c:v>2253.4179700000018</c:v>
                </c:pt>
                <c:pt idx="1532">
                  <c:v>2253.4179700000018</c:v>
                </c:pt>
                <c:pt idx="1533">
                  <c:v>2253.4179700000018</c:v>
                </c:pt>
                <c:pt idx="1534">
                  <c:v>2253.4179700000018</c:v>
                </c:pt>
                <c:pt idx="1535">
                  <c:v>2253.4179700000018</c:v>
                </c:pt>
                <c:pt idx="1536">
                  <c:v>2253.4179700000018</c:v>
                </c:pt>
                <c:pt idx="1537">
                  <c:v>2255.8593800000012</c:v>
                </c:pt>
                <c:pt idx="1538">
                  <c:v>2253.4179700000018</c:v>
                </c:pt>
                <c:pt idx="1539">
                  <c:v>2253.4179700000018</c:v>
                </c:pt>
                <c:pt idx="1540">
                  <c:v>2253.4179700000018</c:v>
                </c:pt>
                <c:pt idx="1541">
                  <c:v>2253.4179700000018</c:v>
                </c:pt>
                <c:pt idx="1542">
                  <c:v>2253.4179700000018</c:v>
                </c:pt>
                <c:pt idx="1543">
                  <c:v>2253.4179700000018</c:v>
                </c:pt>
                <c:pt idx="1544">
                  <c:v>2253.4179700000018</c:v>
                </c:pt>
                <c:pt idx="1545">
                  <c:v>2253.4179700000018</c:v>
                </c:pt>
                <c:pt idx="1546">
                  <c:v>2253.4179700000018</c:v>
                </c:pt>
                <c:pt idx="1547">
                  <c:v>2253.4179700000018</c:v>
                </c:pt>
                <c:pt idx="1548">
                  <c:v>2253.4179700000018</c:v>
                </c:pt>
                <c:pt idx="1549">
                  <c:v>2253.4179700000018</c:v>
                </c:pt>
                <c:pt idx="1550">
                  <c:v>2253.4179700000018</c:v>
                </c:pt>
                <c:pt idx="1551">
                  <c:v>2253.4179700000018</c:v>
                </c:pt>
                <c:pt idx="1552">
                  <c:v>2253.4179700000018</c:v>
                </c:pt>
                <c:pt idx="1553">
                  <c:v>2253.4179700000018</c:v>
                </c:pt>
                <c:pt idx="1554">
                  <c:v>2255.8593800000012</c:v>
                </c:pt>
                <c:pt idx="1555">
                  <c:v>2253.4179700000018</c:v>
                </c:pt>
                <c:pt idx="1556">
                  <c:v>2253.4179700000018</c:v>
                </c:pt>
                <c:pt idx="1557">
                  <c:v>2253.4179700000018</c:v>
                </c:pt>
                <c:pt idx="1558">
                  <c:v>2255.8593800000012</c:v>
                </c:pt>
                <c:pt idx="1559">
                  <c:v>2250.9765600000001</c:v>
                </c:pt>
                <c:pt idx="1560">
                  <c:v>2255.8593800000012</c:v>
                </c:pt>
                <c:pt idx="1561">
                  <c:v>2253.4179700000018</c:v>
                </c:pt>
                <c:pt idx="1562">
                  <c:v>2253.4179700000018</c:v>
                </c:pt>
                <c:pt idx="1563">
                  <c:v>2253.4179700000018</c:v>
                </c:pt>
                <c:pt idx="1564">
                  <c:v>2253.4179700000018</c:v>
                </c:pt>
                <c:pt idx="1565">
                  <c:v>2253.4179700000018</c:v>
                </c:pt>
                <c:pt idx="1566">
                  <c:v>2253.4179700000018</c:v>
                </c:pt>
                <c:pt idx="1567">
                  <c:v>2253.4179700000018</c:v>
                </c:pt>
                <c:pt idx="1568">
                  <c:v>2255.8593800000012</c:v>
                </c:pt>
                <c:pt idx="1569">
                  <c:v>2253.4179700000018</c:v>
                </c:pt>
                <c:pt idx="1570">
                  <c:v>2253.4179700000018</c:v>
                </c:pt>
                <c:pt idx="1571">
                  <c:v>2253.4179700000018</c:v>
                </c:pt>
                <c:pt idx="1572">
                  <c:v>2253.4179700000018</c:v>
                </c:pt>
                <c:pt idx="1573">
                  <c:v>2253.4179700000018</c:v>
                </c:pt>
                <c:pt idx="1574">
                  <c:v>2253.4179700000018</c:v>
                </c:pt>
                <c:pt idx="1575">
                  <c:v>2253.4179700000018</c:v>
                </c:pt>
                <c:pt idx="1576">
                  <c:v>2253.4179700000018</c:v>
                </c:pt>
                <c:pt idx="1577">
                  <c:v>2253.4179700000018</c:v>
                </c:pt>
                <c:pt idx="1578">
                  <c:v>2253.4179700000018</c:v>
                </c:pt>
                <c:pt idx="1579">
                  <c:v>2253.4179700000018</c:v>
                </c:pt>
                <c:pt idx="1580">
                  <c:v>2253.4179700000018</c:v>
                </c:pt>
                <c:pt idx="1581">
                  <c:v>2253.4179700000018</c:v>
                </c:pt>
                <c:pt idx="1582">
                  <c:v>2253.4179700000018</c:v>
                </c:pt>
                <c:pt idx="1583">
                  <c:v>2253.4179700000018</c:v>
                </c:pt>
                <c:pt idx="1584">
                  <c:v>2253.4179700000018</c:v>
                </c:pt>
                <c:pt idx="1585">
                  <c:v>2253.4179700000018</c:v>
                </c:pt>
                <c:pt idx="1586">
                  <c:v>2255.8593800000012</c:v>
                </c:pt>
                <c:pt idx="1587">
                  <c:v>2253.4179700000018</c:v>
                </c:pt>
                <c:pt idx="1588">
                  <c:v>2253.4179700000018</c:v>
                </c:pt>
                <c:pt idx="1589">
                  <c:v>2253.4179700000018</c:v>
                </c:pt>
                <c:pt idx="1590">
                  <c:v>2253.4179700000018</c:v>
                </c:pt>
                <c:pt idx="1591">
                  <c:v>2253.4179700000018</c:v>
                </c:pt>
                <c:pt idx="1592">
                  <c:v>2253.4179700000018</c:v>
                </c:pt>
                <c:pt idx="1593">
                  <c:v>2253.4179700000018</c:v>
                </c:pt>
                <c:pt idx="1594">
                  <c:v>2253.4179700000018</c:v>
                </c:pt>
                <c:pt idx="1595">
                  <c:v>2253.4179700000018</c:v>
                </c:pt>
                <c:pt idx="1596">
                  <c:v>2253.4179700000018</c:v>
                </c:pt>
                <c:pt idx="1597">
                  <c:v>2253.4179700000018</c:v>
                </c:pt>
                <c:pt idx="1598">
                  <c:v>2253.4179700000018</c:v>
                </c:pt>
                <c:pt idx="1599">
                  <c:v>2253.4179700000018</c:v>
                </c:pt>
                <c:pt idx="1600">
                  <c:v>2253.4179700000018</c:v>
                </c:pt>
                <c:pt idx="1601">
                  <c:v>2253.4179700000018</c:v>
                </c:pt>
                <c:pt idx="1602">
                  <c:v>2250.9765600000001</c:v>
                </c:pt>
                <c:pt idx="1603">
                  <c:v>2253.4179700000018</c:v>
                </c:pt>
                <c:pt idx="1604">
                  <c:v>2253.4179700000018</c:v>
                </c:pt>
                <c:pt idx="1605">
                  <c:v>2255.8593800000012</c:v>
                </c:pt>
                <c:pt idx="1606">
                  <c:v>2253.4179700000018</c:v>
                </c:pt>
                <c:pt idx="1607">
                  <c:v>2253.4179700000018</c:v>
                </c:pt>
                <c:pt idx="1608">
                  <c:v>2255.8593800000012</c:v>
                </c:pt>
                <c:pt idx="1609">
                  <c:v>2253.4179700000018</c:v>
                </c:pt>
                <c:pt idx="1610">
                  <c:v>2253.4179700000018</c:v>
                </c:pt>
                <c:pt idx="1611">
                  <c:v>2253.4179700000018</c:v>
                </c:pt>
                <c:pt idx="1612">
                  <c:v>2253.4179700000018</c:v>
                </c:pt>
                <c:pt idx="1613">
                  <c:v>2253.4179700000018</c:v>
                </c:pt>
                <c:pt idx="1614">
                  <c:v>2253.4179700000018</c:v>
                </c:pt>
                <c:pt idx="1615">
                  <c:v>2253.4179700000018</c:v>
                </c:pt>
                <c:pt idx="1616">
                  <c:v>2253.4179700000018</c:v>
                </c:pt>
                <c:pt idx="1617">
                  <c:v>2253.4179700000018</c:v>
                </c:pt>
                <c:pt idx="1618">
                  <c:v>2250.9765600000001</c:v>
                </c:pt>
                <c:pt idx="1619">
                  <c:v>2253.4179700000018</c:v>
                </c:pt>
                <c:pt idx="1620">
                  <c:v>2253.4179700000018</c:v>
                </c:pt>
                <c:pt idx="1621">
                  <c:v>2253.4179700000018</c:v>
                </c:pt>
                <c:pt idx="1622">
                  <c:v>2253.4179700000018</c:v>
                </c:pt>
                <c:pt idx="1623">
                  <c:v>2253.4179700000018</c:v>
                </c:pt>
                <c:pt idx="1624">
                  <c:v>2253.4179700000018</c:v>
                </c:pt>
                <c:pt idx="1625">
                  <c:v>2253.4179700000018</c:v>
                </c:pt>
                <c:pt idx="1626">
                  <c:v>2253.4179700000018</c:v>
                </c:pt>
                <c:pt idx="1627">
                  <c:v>2253.4179700000018</c:v>
                </c:pt>
                <c:pt idx="1628">
                  <c:v>2253.4179700000018</c:v>
                </c:pt>
                <c:pt idx="1629">
                  <c:v>2253.4179700000018</c:v>
                </c:pt>
                <c:pt idx="1630">
                  <c:v>2253.4179700000018</c:v>
                </c:pt>
                <c:pt idx="1631">
                  <c:v>2253.4179700000018</c:v>
                </c:pt>
                <c:pt idx="1632">
                  <c:v>2253.4179700000018</c:v>
                </c:pt>
                <c:pt idx="1633">
                  <c:v>2253.4179700000018</c:v>
                </c:pt>
                <c:pt idx="1634">
                  <c:v>2253.4179700000018</c:v>
                </c:pt>
                <c:pt idx="1635">
                  <c:v>2255.8593800000012</c:v>
                </c:pt>
                <c:pt idx="1636">
                  <c:v>2253.4179700000018</c:v>
                </c:pt>
                <c:pt idx="1637">
                  <c:v>2253.4179700000018</c:v>
                </c:pt>
                <c:pt idx="1638">
                  <c:v>2253.4179700000018</c:v>
                </c:pt>
                <c:pt idx="1639">
                  <c:v>2253.4179700000018</c:v>
                </c:pt>
                <c:pt idx="1640">
                  <c:v>2253.4179700000018</c:v>
                </c:pt>
                <c:pt idx="1641">
                  <c:v>2253.4179700000018</c:v>
                </c:pt>
                <c:pt idx="1642">
                  <c:v>2253.4179700000018</c:v>
                </c:pt>
                <c:pt idx="1643">
                  <c:v>2253.4179700000018</c:v>
                </c:pt>
                <c:pt idx="1644">
                  <c:v>2253.4179700000018</c:v>
                </c:pt>
                <c:pt idx="1645">
                  <c:v>2253.4179700000018</c:v>
                </c:pt>
                <c:pt idx="1646">
                  <c:v>2253.4179700000018</c:v>
                </c:pt>
                <c:pt idx="1647">
                  <c:v>2253.4179700000018</c:v>
                </c:pt>
                <c:pt idx="1648">
                  <c:v>2253.4179700000018</c:v>
                </c:pt>
                <c:pt idx="1649">
                  <c:v>2253.4179700000018</c:v>
                </c:pt>
                <c:pt idx="1650">
                  <c:v>2253.4179700000018</c:v>
                </c:pt>
                <c:pt idx="1651">
                  <c:v>2253.4179700000018</c:v>
                </c:pt>
                <c:pt idx="1652">
                  <c:v>2253.4179700000018</c:v>
                </c:pt>
                <c:pt idx="1653">
                  <c:v>2253.4179700000018</c:v>
                </c:pt>
                <c:pt idx="1654">
                  <c:v>2253.4179700000018</c:v>
                </c:pt>
                <c:pt idx="1655">
                  <c:v>2253.4179700000018</c:v>
                </c:pt>
                <c:pt idx="1656">
                  <c:v>2250.9765600000001</c:v>
                </c:pt>
                <c:pt idx="1657">
                  <c:v>2253.4179700000018</c:v>
                </c:pt>
                <c:pt idx="1658">
                  <c:v>2255.8593800000012</c:v>
                </c:pt>
                <c:pt idx="1659">
                  <c:v>2253.4179700000018</c:v>
                </c:pt>
                <c:pt idx="1660">
                  <c:v>2253.4179700000018</c:v>
                </c:pt>
                <c:pt idx="1661">
                  <c:v>2253.4179700000018</c:v>
                </c:pt>
                <c:pt idx="1662">
                  <c:v>2253.4179700000018</c:v>
                </c:pt>
                <c:pt idx="1663">
                  <c:v>2255.8593800000012</c:v>
                </c:pt>
                <c:pt idx="1664">
                  <c:v>2253.4179700000018</c:v>
                </c:pt>
                <c:pt idx="1665">
                  <c:v>2253.4179700000018</c:v>
                </c:pt>
                <c:pt idx="1666">
                  <c:v>2253.4179700000018</c:v>
                </c:pt>
                <c:pt idx="1667">
                  <c:v>2253.4179700000018</c:v>
                </c:pt>
                <c:pt idx="1668">
                  <c:v>2253.4179700000018</c:v>
                </c:pt>
                <c:pt idx="1669">
                  <c:v>2253.4179700000018</c:v>
                </c:pt>
                <c:pt idx="1670">
                  <c:v>2253.4179700000018</c:v>
                </c:pt>
                <c:pt idx="1671">
                  <c:v>2253.4179700000018</c:v>
                </c:pt>
                <c:pt idx="1672">
                  <c:v>2253.4179700000018</c:v>
                </c:pt>
                <c:pt idx="1673">
                  <c:v>2253.4179700000018</c:v>
                </c:pt>
                <c:pt idx="1674">
                  <c:v>2250.9765600000001</c:v>
                </c:pt>
                <c:pt idx="1675">
                  <c:v>2253.4179700000018</c:v>
                </c:pt>
                <c:pt idx="1676">
                  <c:v>2253.4179700000018</c:v>
                </c:pt>
                <c:pt idx="1677">
                  <c:v>2253.4179700000018</c:v>
                </c:pt>
                <c:pt idx="1678">
                  <c:v>2253.4179700000018</c:v>
                </c:pt>
                <c:pt idx="1679">
                  <c:v>2253.4179700000018</c:v>
                </c:pt>
                <c:pt idx="1680">
                  <c:v>2250.9765600000001</c:v>
                </c:pt>
                <c:pt idx="1681">
                  <c:v>2253.4179700000018</c:v>
                </c:pt>
                <c:pt idx="1682">
                  <c:v>2253.4179700000018</c:v>
                </c:pt>
                <c:pt idx="1683">
                  <c:v>2250.9765600000001</c:v>
                </c:pt>
                <c:pt idx="1684">
                  <c:v>2253.4179700000018</c:v>
                </c:pt>
                <c:pt idx="1685">
                  <c:v>2253.4179700000018</c:v>
                </c:pt>
                <c:pt idx="1686">
                  <c:v>2253.4179700000018</c:v>
                </c:pt>
                <c:pt idx="1687">
                  <c:v>2253.4179700000018</c:v>
                </c:pt>
                <c:pt idx="1688">
                  <c:v>2253.4179700000018</c:v>
                </c:pt>
                <c:pt idx="1689">
                  <c:v>2253.4179700000018</c:v>
                </c:pt>
                <c:pt idx="1690">
                  <c:v>2253.4179700000018</c:v>
                </c:pt>
                <c:pt idx="1691">
                  <c:v>2253.4179700000018</c:v>
                </c:pt>
                <c:pt idx="1692">
                  <c:v>2253.4179700000018</c:v>
                </c:pt>
                <c:pt idx="1693">
                  <c:v>2250.9765600000001</c:v>
                </c:pt>
                <c:pt idx="1694">
                  <c:v>2253.4179700000018</c:v>
                </c:pt>
                <c:pt idx="1695">
                  <c:v>2253.4179700000018</c:v>
                </c:pt>
                <c:pt idx="1696">
                  <c:v>2253.4179700000018</c:v>
                </c:pt>
                <c:pt idx="1697">
                  <c:v>2253.4179700000018</c:v>
                </c:pt>
                <c:pt idx="1698">
                  <c:v>2253.4179700000018</c:v>
                </c:pt>
                <c:pt idx="1699">
                  <c:v>2250.9765600000001</c:v>
                </c:pt>
                <c:pt idx="1700">
                  <c:v>2253.4179700000018</c:v>
                </c:pt>
                <c:pt idx="1701">
                  <c:v>2253.4179700000018</c:v>
                </c:pt>
                <c:pt idx="1702">
                  <c:v>2253.4179700000018</c:v>
                </c:pt>
                <c:pt idx="1703">
                  <c:v>2250.9765600000001</c:v>
                </c:pt>
                <c:pt idx="1704">
                  <c:v>2253.4179700000018</c:v>
                </c:pt>
                <c:pt idx="1705">
                  <c:v>2253.4179700000018</c:v>
                </c:pt>
                <c:pt idx="1706">
                  <c:v>2253.4179700000018</c:v>
                </c:pt>
                <c:pt idx="1707">
                  <c:v>2253.4179700000018</c:v>
                </c:pt>
                <c:pt idx="1708">
                  <c:v>2250.9765600000001</c:v>
                </c:pt>
                <c:pt idx="1709">
                  <c:v>2250.9765600000001</c:v>
                </c:pt>
                <c:pt idx="1710">
                  <c:v>2253.4179700000018</c:v>
                </c:pt>
                <c:pt idx="1711">
                  <c:v>2250.9765600000001</c:v>
                </c:pt>
                <c:pt idx="1712">
                  <c:v>2253.4179700000018</c:v>
                </c:pt>
                <c:pt idx="1713">
                  <c:v>2250.9765600000001</c:v>
                </c:pt>
                <c:pt idx="1714">
                  <c:v>2253.4179700000018</c:v>
                </c:pt>
                <c:pt idx="1715">
                  <c:v>2253.4179700000018</c:v>
                </c:pt>
                <c:pt idx="1716">
                  <c:v>2250.9765600000001</c:v>
                </c:pt>
                <c:pt idx="1717">
                  <c:v>2253.4179700000018</c:v>
                </c:pt>
                <c:pt idx="1718">
                  <c:v>2250.9765600000001</c:v>
                </c:pt>
                <c:pt idx="1719">
                  <c:v>2253.4179700000018</c:v>
                </c:pt>
                <c:pt idx="1720">
                  <c:v>2250.9765600000001</c:v>
                </c:pt>
                <c:pt idx="1721">
                  <c:v>2250.9765600000001</c:v>
                </c:pt>
                <c:pt idx="1722">
                  <c:v>2253.4179700000018</c:v>
                </c:pt>
                <c:pt idx="1723">
                  <c:v>2253.4179700000018</c:v>
                </c:pt>
                <c:pt idx="1724">
                  <c:v>2253.4179700000018</c:v>
                </c:pt>
                <c:pt idx="1725">
                  <c:v>2253.4179700000018</c:v>
                </c:pt>
                <c:pt idx="1726">
                  <c:v>2253.4179700000018</c:v>
                </c:pt>
                <c:pt idx="1727">
                  <c:v>2250.9765600000001</c:v>
                </c:pt>
                <c:pt idx="1728">
                  <c:v>2253.4179700000018</c:v>
                </c:pt>
                <c:pt idx="1729">
                  <c:v>2253.4179700000018</c:v>
                </c:pt>
                <c:pt idx="1730">
                  <c:v>2250.9765600000001</c:v>
                </c:pt>
                <c:pt idx="1731">
                  <c:v>2253.4179700000018</c:v>
                </c:pt>
                <c:pt idx="1732">
                  <c:v>2250.9765600000001</c:v>
                </c:pt>
                <c:pt idx="1733">
                  <c:v>2253.4179700000018</c:v>
                </c:pt>
                <c:pt idx="1734">
                  <c:v>2253.4179700000018</c:v>
                </c:pt>
                <c:pt idx="1735">
                  <c:v>2253.4179700000018</c:v>
                </c:pt>
                <c:pt idx="1736">
                  <c:v>2253.4179700000018</c:v>
                </c:pt>
                <c:pt idx="1737">
                  <c:v>2250.9765600000001</c:v>
                </c:pt>
                <c:pt idx="1738">
                  <c:v>2253.4179700000018</c:v>
                </c:pt>
                <c:pt idx="1739">
                  <c:v>2253.4179700000018</c:v>
                </c:pt>
                <c:pt idx="1740">
                  <c:v>2250.9765600000001</c:v>
                </c:pt>
                <c:pt idx="1741">
                  <c:v>2253.4179700000018</c:v>
                </c:pt>
                <c:pt idx="1742">
                  <c:v>2250.9765600000001</c:v>
                </c:pt>
                <c:pt idx="1743">
                  <c:v>2253.4179700000018</c:v>
                </c:pt>
                <c:pt idx="1744">
                  <c:v>2253.4179700000018</c:v>
                </c:pt>
                <c:pt idx="1745">
                  <c:v>2253.4179700000018</c:v>
                </c:pt>
                <c:pt idx="1746">
                  <c:v>2253.4179700000018</c:v>
                </c:pt>
                <c:pt idx="1747">
                  <c:v>2253.4179700000018</c:v>
                </c:pt>
                <c:pt idx="1748">
                  <c:v>2253.4179700000018</c:v>
                </c:pt>
                <c:pt idx="1749">
                  <c:v>2253.4179700000018</c:v>
                </c:pt>
                <c:pt idx="1750">
                  <c:v>2253.4179700000018</c:v>
                </c:pt>
                <c:pt idx="1751">
                  <c:v>2253.4179700000018</c:v>
                </c:pt>
                <c:pt idx="1752">
                  <c:v>2253.4179700000018</c:v>
                </c:pt>
                <c:pt idx="1753">
                  <c:v>2250.9765600000001</c:v>
                </c:pt>
                <c:pt idx="1754">
                  <c:v>2250.9765600000001</c:v>
                </c:pt>
                <c:pt idx="1755">
                  <c:v>2253.4179700000018</c:v>
                </c:pt>
                <c:pt idx="1756">
                  <c:v>2253.4179700000018</c:v>
                </c:pt>
                <c:pt idx="1757">
                  <c:v>2253.4179700000018</c:v>
                </c:pt>
                <c:pt idx="1758">
                  <c:v>2250.9765600000001</c:v>
                </c:pt>
                <c:pt idx="1759">
                  <c:v>2250.9765600000001</c:v>
                </c:pt>
                <c:pt idx="1760">
                  <c:v>2253.4179700000018</c:v>
                </c:pt>
                <c:pt idx="1761">
                  <c:v>2253.4179700000018</c:v>
                </c:pt>
                <c:pt idx="1762">
                  <c:v>2250.9765600000001</c:v>
                </c:pt>
                <c:pt idx="1763">
                  <c:v>2250.9765600000001</c:v>
                </c:pt>
                <c:pt idx="1764">
                  <c:v>2253.4179700000018</c:v>
                </c:pt>
                <c:pt idx="1765">
                  <c:v>2253.4179700000018</c:v>
                </c:pt>
                <c:pt idx="1766">
                  <c:v>2253.4179700000018</c:v>
                </c:pt>
                <c:pt idx="1767">
                  <c:v>2253.4179700000018</c:v>
                </c:pt>
                <c:pt idx="1768">
                  <c:v>2253.4179700000018</c:v>
                </c:pt>
                <c:pt idx="1769">
                  <c:v>2253.4179700000018</c:v>
                </c:pt>
                <c:pt idx="1770">
                  <c:v>2253.4179700000018</c:v>
                </c:pt>
                <c:pt idx="1771">
                  <c:v>2253.4179700000018</c:v>
                </c:pt>
                <c:pt idx="1772">
                  <c:v>2253.4179700000018</c:v>
                </c:pt>
                <c:pt idx="1773">
                  <c:v>2250.9765600000001</c:v>
                </c:pt>
                <c:pt idx="1774">
                  <c:v>2253.4179700000018</c:v>
                </c:pt>
                <c:pt idx="1775">
                  <c:v>2250.9765600000001</c:v>
                </c:pt>
                <c:pt idx="1776">
                  <c:v>2253.4179700000018</c:v>
                </c:pt>
                <c:pt idx="1777">
                  <c:v>2253.4179700000018</c:v>
                </c:pt>
                <c:pt idx="1778">
                  <c:v>2250.9765600000001</c:v>
                </c:pt>
                <c:pt idx="1779">
                  <c:v>2250.9765600000001</c:v>
                </c:pt>
                <c:pt idx="1780">
                  <c:v>2253.4179700000018</c:v>
                </c:pt>
                <c:pt idx="1781">
                  <c:v>2250.9765600000001</c:v>
                </c:pt>
                <c:pt idx="1782">
                  <c:v>2250.9765600000001</c:v>
                </c:pt>
                <c:pt idx="1783">
                  <c:v>2253.4179700000018</c:v>
                </c:pt>
                <c:pt idx="1784">
                  <c:v>2253.4179700000018</c:v>
                </c:pt>
                <c:pt idx="1785">
                  <c:v>2253.4179700000018</c:v>
                </c:pt>
                <c:pt idx="1786">
                  <c:v>2253.4179700000018</c:v>
                </c:pt>
                <c:pt idx="1787">
                  <c:v>2253.4179700000018</c:v>
                </c:pt>
                <c:pt idx="1788">
                  <c:v>2250.9765600000001</c:v>
                </c:pt>
                <c:pt idx="1789">
                  <c:v>2250.9765600000001</c:v>
                </c:pt>
                <c:pt idx="1790">
                  <c:v>2250.9765600000001</c:v>
                </c:pt>
                <c:pt idx="1791">
                  <c:v>2250.9765600000001</c:v>
                </c:pt>
                <c:pt idx="1792">
                  <c:v>2250.9765600000001</c:v>
                </c:pt>
                <c:pt idx="1793">
                  <c:v>2253.4179700000018</c:v>
                </c:pt>
                <c:pt idx="1794">
                  <c:v>2253.4179700000018</c:v>
                </c:pt>
                <c:pt idx="1795">
                  <c:v>2253.4179700000018</c:v>
                </c:pt>
                <c:pt idx="1796">
                  <c:v>2253.4179700000018</c:v>
                </c:pt>
                <c:pt idx="1797">
                  <c:v>2250.9765600000001</c:v>
                </c:pt>
                <c:pt idx="1798">
                  <c:v>2253.4179700000018</c:v>
                </c:pt>
                <c:pt idx="1799">
                  <c:v>2253.4179700000018</c:v>
                </c:pt>
                <c:pt idx="1800">
                  <c:v>2253.4179700000018</c:v>
                </c:pt>
                <c:pt idx="1801">
                  <c:v>2250.9765600000001</c:v>
                </c:pt>
                <c:pt idx="1802">
                  <c:v>2250.9765600000001</c:v>
                </c:pt>
                <c:pt idx="1803">
                  <c:v>2253.4179700000018</c:v>
                </c:pt>
                <c:pt idx="1804">
                  <c:v>2250.9765600000001</c:v>
                </c:pt>
                <c:pt idx="1805">
                  <c:v>2250.9765600000001</c:v>
                </c:pt>
                <c:pt idx="1806">
                  <c:v>2253.4179700000018</c:v>
                </c:pt>
                <c:pt idx="1807">
                  <c:v>2250.9765600000001</c:v>
                </c:pt>
                <c:pt idx="1808">
                  <c:v>2250.9765600000001</c:v>
                </c:pt>
                <c:pt idx="1809">
                  <c:v>2253.4179700000018</c:v>
                </c:pt>
                <c:pt idx="1810">
                  <c:v>2250.9765600000001</c:v>
                </c:pt>
                <c:pt idx="1811">
                  <c:v>2250.9765600000001</c:v>
                </c:pt>
                <c:pt idx="1812">
                  <c:v>2250.9765600000001</c:v>
                </c:pt>
                <c:pt idx="1813">
                  <c:v>2250.9765600000001</c:v>
                </c:pt>
                <c:pt idx="1814">
                  <c:v>2253.4179700000018</c:v>
                </c:pt>
                <c:pt idx="1815">
                  <c:v>2250.9765600000001</c:v>
                </c:pt>
                <c:pt idx="1816">
                  <c:v>2250.9765600000001</c:v>
                </c:pt>
                <c:pt idx="1817">
                  <c:v>2250.9765600000001</c:v>
                </c:pt>
                <c:pt idx="1818">
                  <c:v>2253.4179700000018</c:v>
                </c:pt>
                <c:pt idx="1819">
                  <c:v>2250.9765600000001</c:v>
                </c:pt>
                <c:pt idx="1820">
                  <c:v>2250.9765600000001</c:v>
                </c:pt>
                <c:pt idx="1821">
                  <c:v>2253.4179700000018</c:v>
                </c:pt>
                <c:pt idx="1822">
                  <c:v>2250.9765600000001</c:v>
                </c:pt>
                <c:pt idx="1823">
                  <c:v>2250.9765600000001</c:v>
                </c:pt>
                <c:pt idx="1824">
                  <c:v>2250.9765600000001</c:v>
                </c:pt>
                <c:pt idx="1825">
                  <c:v>2250.9765600000001</c:v>
                </c:pt>
                <c:pt idx="1826">
                  <c:v>2250.9765600000001</c:v>
                </c:pt>
                <c:pt idx="1827">
                  <c:v>2250.9765600000001</c:v>
                </c:pt>
                <c:pt idx="1828">
                  <c:v>2250.9765600000001</c:v>
                </c:pt>
                <c:pt idx="1829">
                  <c:v>2250.9765600000001</c:v>
                </c:pt>
                <c:pt idx="1830">
                  <c:v>2250.9765600000001</c:v>
                </c:pt>
                <c:pt idx="1831">
                  <c:v>2253.4179700000018</c:v>
                </c:pt>
                <c:pt idx="1832">
                  <c:v>2253.4179700000018</c:v>
                </c:pt>
                <c:pt idx="1833">
                  <c:v>2250.9765600000001</c:v>
                </c:pt>
                <c:pt idx="1834">
                  <c:v>2250.9765600000001</c:v>
                </c:pt>
                <c:pt idx="1835">
                  <c:v>2250.9765600000001</c:v>
                </c:pt>
                <c:pt idx="1836">
                  <c:v>2253.4179700000018</c:v>
                </c:pt>
                <c:pt idx="1837">
                  <c:v>2250.9765600000001</c:v>
                </c:pt>
                <c:pt idx="1838">
                  <c:v>2250.9765600000001</c:v>
                </c:pt>
                <c:pt idx="1839">
                  <c:v>2250.9765600000001</c:v>
                </c:pt>
                <c:pt idx="1840">
                  <c:v>2250.9765600000001</c:v>
                </c:pt>
                <c:pt idx="1841">
                  <c:v>2253.4179700000018</c:v>
                </c:pt>
                <c:pt idx="1842">
                  <c:v>2250.9765600000001</c:v>
                </c:pt>
                <c:pt idx="1843">
                  <c:v>2253.4179700000018</c:v>
                </c:pt>
                <c:pt idx="1844">
                  <c:v>2253.4179700000018</c:v>
                </c:pt>
                <c:pt idx="1845">
                  <c:v>2250.9765600000001</c:v>
                </c:pt>
                <c:pt idx="1846">
                  <c:v>2250.9765600000001</c:v>
                </c:pt>
                <c:pt idx="1847">
                  <c:v>2253.4179700000018</c:v>
                </c:pt>
                <c:pt idx="1848">
                  <c:v>2250.9765600000001</c:v>
                </c:pt>
                <c:pt idx="1849">
                  <c:v>2250.9765600000001</c:v>
                </c:pt>
                <c:pt idx="1850">
                  <c:v>2250.9765600000001</c:v>
                </c:pt>
                <c:pt idx="1851">
                  <c:v>2250.9765600000001</c:v>
                </c:pt>
                <c:pt idx="1852">
                  <c:v>2250.9765600000001</c:v>
                </c:pt>
                <c:pt idx="1853">
                  <c:v>2253.4179700000018</c:v>
                </c:pt>
                <c:pt idx="1854">
                  <c:v>2250.9765600000001</c:v>
                </c:pt>
                <c:pt idx="1855">
                  <c:v>2250.9765600000001</c:v>
                </c:pt>
                <c:pt idx="1856">
                  <c:v>2253.4179700000018</c:v>
                </c:pt>
                <c:pt idx="1857">
                  <c:v>2250.9765600000001</c:v>
                </c:pt>
                <c:pt idx="1858">
                  <c:v>2253.4179700000018</c:v>
                </c:pt>
                <c:pt idx="1859">
                  <c:v>2253.4179700000018</c:v>
                </c:pt>
                <c:pt idx="1860">
                  <c:v>2250.9765600000001</c:v>
                </c:pt>
                <c:pt idx="1861">
                  <c:v>2250.9765600000001</c:v>
                </c:pt>
                <c:pt idx="1862">
                  <c:v>2250.9765600000001</c:v>
                </c:pt>
                <c:pt idx="1863">
                  <c:v>2250.9765600000001</c:v>
                </c:pt>
                <c:pt idx="1864">
                  <c:v>2250.9765600000001</c:v>
                </c:pt>
                <c:pt idx="1865">
                  <c:v>2250.9765600000001</c:v>
                </c:pt>
                <c:pt idx="1866">
                  <c:v>2253.4179700000018</c:v>
                </c:pt>
                <c:pt idx="1867">
                  <c:v>2250.9765600000001</c:v>
                </c:pt>
                <c:pt idx="1868">
                  <c:v>2253.4179700000018</c:v>
                </c:pt>
                <c:pt idx="1869">
                  <c:v>2253.4179700000018</c:v>
                </c:pt>
                <c:pt idx="1870">
                  <c:v>2250.9765600000001</c:v>
                </c:pt>
                <c:pt idx="1871">
                  <c:v>2250.9765600000001</c:v>
                </c:pt>
                <c:pt idx="1872">
                  <c:v>2250.9765600000001</c:v>
                </c:pt>
                <c:pt idx="1873">
                  <c:v>2253.4179700000018</c:v>
                </c:pt>
                <c:pt idx="1874">
                  <c:v>2250.9765600000001</c:v>
                </c:pt>
                <c:pt idx="1875">
                  <c:v>2250.9765600000001</c:v>
                </c:pt>
                <c:pt idx="1876">
                  <c:v>2250.9765600000001</c:v>
                </c:pt>
                <c:pt idx="1877">
                  <c:v>2250.9765600000001</c:v>
                </c:pt>
                <c:pt idx="1878">
                  <c:v>2250.9765600000001</c:v>
                </c:pt>
                <c:pt idx="1879">
                  <c:v>2250.9765600000001</c:v>
                </c:pt>
                <c:pt idx="1880">
                  <c:v>2250.9765600000001</c:v>
                </c:pt>
                <c:pt idx="1881">
                  <c:v>2250.9765600000001</c:v>
                </c:pt>
                <c:pt idx="1882">
                  <c:v>2250.9765600000001</c:v>
                </c:pt>
                <c:pt idx="1883">
                  <c:v>2253.4179700000018</c:v>
                </c:pt>
                <c:pt idx="1884">
                  <c:v>2250.9765600000001</c:v>
                </c:pt>
                <c:pt idx="1885">
                  <c:v>2253.4179700000018</c:v>
                </c:pt>
                <c:pt idx="1886">
                  <c:v>2250.9765600000001</c:v>
                </c:pt>
                <c:pt idx="1887">
                  <c:v>2250.9765600000001</c:v>
                </c:pt>
                <c:pt idx="1888">
                  <c:v>2250.9765600000001</c:v>
                </c:pt>
                <c:pt idx="1889">
                  <c:v>2253.4179700000018</c:v>
                </c:pt>
                <c:pt idx="1890">
                  <c:v>2250.9765600000001</c:v>
                </c:pt>
                <c:pt idx="1891">
                  <c:v>2250.9765600000001</c:v>
                </c:pt>
                <c:pt idx="1892">
                  <c:v>2253.4179700000018</c:v>
                </c:pt>
                <c:pt idx="1893">
                  <c:v>2253.4179700000018</c:v>
                </c:pt>
                <c:pt idx="1894">
                  <c:v>2250.9765600000001</c:v>
                </c:pt>
                <c:pt idx="1895">
                  <c:v>2250.9765600000001</c:v>
                </c:pt>
                <c:pt idx="1896">
                  <c:v>2253.4179700000018</c:v>
                </c:pt>
                <c:pt idx="1897">
                  <c:v>2250.9765600000001</c:v>
                </c:pt>
                <c:pt idx="1898">
                  <c:v>2250.9765600000001</c:v>
                </c:pt>
                <c:pt idx="1899">
                  <c:v>2250.9765600000001</c:v>
                </c:pt>
                <c:pt idx="1900">
                  <c:v>2250.9765600000001</c:v>
                </c:pt>
                <c:pt idx="1901">
                  <c:v>2253.4179700000018</c:v>
                </c:pt>
                <c:pt idx="1902">
                  <c:v>2250.9765600000001</c:v>
                </c:pt>
                <c:pt idx="1903">
                  <c:v>2250.9765600000001</c:v>
                </c:pt>
                <c:pt idx="1904">
                  <c:v>2250.9765600000001</c:v>
                </c:pt>
                <c:pt idx="1905">
                  <c:v>2253.4179700000018</c:v>
                </c:pt>
                <c:pt idx="1906">
                  <c:v>2253.4179700000018</c:v>
                </c:pt>
                <c:pt idx="1907">
                  <c:v>2250.9765600000001</c:v>
                </c:pt>
                <c:pt idx="1908">
                  <c:v>2250.9765600000001</c:v>
                </c:pt>
                <c:pt idx="1909">
                  <c:v>2250.9765600000001</c:v>
                </c:pt>
                <c:pt idx="1910">
                  <c:v>2250.9765600000001</c:v>
                </c:pt>
                <c:pt idx="1911">
                  <c:v>2250.9765600000001</c:v>
                </c:pt>
                <c:pt idx="1912">
                  <c:v>2250.9765600000001</c:v>
                </c:pt>
                <c:pt idx="1913">
                  <c:v>2250.9765600000001</c:v>
                </c:pt>
                <c:pt idx="1914">
                  <c:v>2250.9765600000001</c:v>
                </c:pt>
                <c:pt idx="1915">
                  <c:v>2250.9765600000001</c:v>
                </c:pt>
                <c:pt idx="1916">
                  <c:v>2250.9765600000001</c:v>
                </c:pt>
                <c:pt idx="1917">
                  <c:v>2253.4179700000018</c:v>
                </c:pt>
                <c:pt idx="1918">
                  <c:v>2250.9765600000001</c:v>
                </c:pt>
                <c:pt idx="1919">
                  <c:v>2250.9765600000001</c:v>
                </c:pt>
                <c:pt idx="1920">
                  <c:v>2250.9765600000001</c:v>
                </c:pt>
                <c:pt idx="1921">
                  <c:v>2250.9765600000001</c:v>
                </c:pt>
                <c:pt idx="1922">
                  <c:v>2253.4179700000018</c:v>
                </c:pt>
                <c:pt idx="1923">
                  <c:v>2250.9765600000001</c:v>
                </c:pt>
                <c:pt idx="1924">
                  <c:v>2250.9765600000001</c:v>
                </c:pt>
                <c:pt idx="1925">
                  <c:v>2250.9765600000001</c:v>
                </c:pt>
                <c:pt idx="1926">
                  <c:v>2250.9765600000001</c:v>
                </c:pt>
                <c:pt idx="1927">
                  <c:v>2250.9765600000001</c:v>
                </c:pt>
                <c:pt idx="1928">
                  <c:v>2250.9765600000001</c:v>
                </c:pt>
                <c:pt idx="1929">
                  <c:v>2250.9765600000001</c:v>
                </c:pt>
                <c:pt idx="1930">
                  <c:v>2250.9765600000001</c:v>
                </c:pt>
                <c:pt idx="1931">
                  <c:v>2250.9765600000001</c:v>
                </c:pt>
                <c:pt idx="1932">
                  <c:v>2253.4179700000018</c:v>
                </c:pt>
                <c:pt idx="1933">
                  <c:v>2253.4179700000018</c:v>
                </c:pt>
                <c:pt idx="1934">
                  <c:v>2253.4179700000018</c:v>
                </c:pt>
                <c:pt idx="1935">
                  <c:v>2250.9765600000001</c:v>
                </c:pt>
                <c:pt idx="1936">
                  <c:v>2250.9765600000001</c:v>
                </c:pt>
                <c:pt idx="1937">
                  <c:v>2250.9765600000001</c:v>
                </c:pt>
                <c:pt idx="1938">
                  <c:v>2250.9765600000001</c:v>
                </c:pt>
                <c:pt idx="1939">
                  <c:v>2250.9765600000001</c:v>
                </c:pt>
                <c:pt idx="1940">
                  <c:v>2250.9765600000001</c:v>
                </c:pt>
                <c:pt idx="1941">
                  <c:v>2253.4179700000018</c:v>
                </c:pt>
                <c:pt idx="1942">
                  <c:v>2250.9765600000001</c:v>
                </c:pt>
                <c:pt idx="1943">
                  <c:v>2253.4179700000018</c:v>
                </c:pt>
                <c:pt idx="1944">
                  <c:v>2250.9765600000001</c:v>
                </c:pt>
                <c:pt idx="1945">
                  <c:v>2250.9765600000001</c:v>
                </c:pt>
                <c:pt idx="1946">
                  <c:v>2253.4179700000018</c:v>
                </c:pt>
                <c:pt idx="1947">
                  <c:v>2253.4179700000018</c:v>
                </c:pt>
                <c:pt idx="1948">
                  <c:v>2253.4179700000018</c:v>
                </c:pt>
                <c:pt idx="1949">
                  <c:v>2250.9765600000001</c:v>
                </c:pt>
                <c:pt idx="1950">
                  <c:v>2250.9765600000001</c:v>
                </c:pt>
                <c:pt idx="1951">
                  <c:v>2250.9765600000001</c:v>
                </c:pt>
                <c:pt idx="1952">
                  <c:v>2250.9765600000001</c:v>
                </c:pt>
                <c:pt idx="1953">
                  <c:v>2250.9765600000001</c:v>
                </c:pt>
                <c:pt idx="1954">
                  <c:v>2250.9765600000001</c:v>
                </c:pt>
                <c:pt idx="1955">
                  <c:v>2253.4179700000018</c:v>
                </c:pt>
                <c:pt idx="1956">
                  <c:v>2250.9765600000001</c:v>
                </c:pt>
                <c:pt idx="1957">
                  <c:v>2250.9765600000001</c:v>
                </c:pt>
                <c:pt idx="1958">
                  <c:v>2250.9765600000001</c:v>
                </c:pt>
                <c:pt idx="1959">
                  <c:v>2250.9765600000001</c:v>
                </c:pt>
                <c:pt idx="1960">
                  <c:v>2253.4179700000018</c:v>
                </c:pt>
                <c:pt idx="1961">
                  <c:v>2250.9765600000001</c:v>
                </c:pt>
                <c:pt idx="1962">
                  <c:v>2250.9765600000001</c:v>
                </c:pt>
                <c:pt idx="1963">
                  <c:v>2250.9765600000001</c:v>
                </c:pt>
                <c:pt idx="1964">
                  <c:v>2250.9765600000001</c:v>
                </c:pt>
                <c:pt idx="1965">
                  <c:v>2250.9765600000001</c:v>
                </c:pt>
                <c:pt idx="1966">
                  <c:v>2250.9765600000001</c:v>
                </c:pt>
                <c:pt idx="1967">
                  <c:v>2253.4179700000018</c:v>
                </c:pt>
                <c:pt idx="1968">
                  <c:v>2250.9765600000001</c:v>
                </c:pt>
                <c:pt idx="1969">
                  <c:v>2250.9765600000001</c:v>
                </c:pt>
                <c:pt idx="1970">
                  <c:v>2253.4179700000018</c:v>
                </c:pt>
                <c:pt idx="1971">
                  <c:v>2250.9765600000001</c:v>
                </c:pt>
                <c:pt idx="1972">
                  <c:v>2253.4179700000018</c:v>
                </c:pt>
                <c:pt idx="1973">
                  <c:v>2250.9765600000001</c:v>
                </c:pt>
                <c:pt idx="1974">
                  <c:v>2250.9765600000001</c:v>
                </c:pt>
                <c:pt idx="1975">
                  <c:v>2250.9765600000001</c:v>
                </c:pt>
                <c:pt idx="1976">
                  <c:v>2250.9765600000001</c:v>
                </c:pt>
                <c:pt idx="1977">
                  <c:v>2250.9765600000001</c:v>
                </c:pt>
                <c:pt idx="1978">
                  <c:v>2250.9765600000001</c:v>
                </c:pt>
                <c:pt idx="1979">
                  <c:v>2253.4179700000018</c:v>
                </c:pt>
                <c:pt idx="1980">
                  <c:v>2250.9765600000001</c:v>
                </c:pt>
                <c:pt idx="1981">
                  <c:v>2250.9765600000001</c:v>
                </c:pt>
                <c:pt idx="1982">
                  <c:v>2250.9765600000001</c:v>
                </c:pt>
                <c:pt idx="1983">
                  <c:v>2250.9765600000001</c:v>
                </c:pt>
                <c:pt idx="1984">
                  <c:v>2253.4179700000018</c:v>
                </c:pt>
                <c:pt idx="1985">
                  <c:v>2253.4179700000018</c:v>
                </c:pt>
                <c:pt idx="1986">
                  <c:v>2250.9765600000001</c:v>
                </c:pt>
                <c:pt idx="1987">
                  <c:v>2250.9765600000001</c:v>
                </c:pt>
                <c:pt idx="1988">
                  <c:v>2250.9765600000001</c:v>
                </c:pt>
                <c:pt idx="1989">
                  <c:v>2250.9765600000001</c:v>
                </c:pt>
                <c:pt idx="1990">
                  <c:v>2250.9765600000001</c:v>
                </c:pt>
                <c:pt idx="1991">
                  <c:v>2250.9765600000001</c:v>
                </c:pt>
                <c:pt idx="1992">
                  <c:v>2250.9765600000001</c:v>
                </c:pt>
                <c:pt idx="1993">
                  <c:v>2250.9765600000001</c:v>
                </c:pt>
                <c:pt idx="1994">
                  <c:v>2250.9765600000001</c:v>
                </c:pt>
                <c:pt idx="1995">
                  <c:v>2253.4179700000018</c:v>
                </c:pt>
                <c:pt idx="1996">
                  <c:v>2250.9765600000001</c:v>
                </c:pt>
                <c:pt idx="1997">
                  <c:v>2250.9765600000001</c:v>
                </c:pt>
                <c:pt idx="1998">
                  <c:v>2250.9765600000001</c:v>
                </c:pt>
                <c:pt idx="1999">
                  <c:v>2250.9765600000001</c:v>
                </c:pt>
                <c:pt idx="2000">
                  <c:v>2250.9765600000001</c:v>
                </c:pt>
                <c:pt idx="2001">
                  <c:v>2250.9765600000001</c:v>
                </c:pt>
                <c:pt idx="2002">
                  <c:v>2250.9765600000001</c:v>
                </c:pt>
                <c:pt idx="2003">
                  <c:v>2250.9765600000001</c:v>
                </c:pt>
                <c:pt idx="2004">
                  <c:v>2250.9765600000001</c:v>
                </c:pt>
                <c:pt idx="2005">
                  <c:v>2250.9765600000001</c:v>
                </c:pt>
                <c:pt idx="2006">
                  <c:v>2250.9765600000001</c:v>
                </c:pt>
                <c:pt idx="2007">
                  <c:v>2250.9765600000001</c:v>
                </c:pt>
                <c:pt idx="2008">
                  <c:v>2250.9765600000001</c:v>
                </c:pt>
                <c:pt idx="2009">
                  <c:v>2250.9765600000001</c:v>
                </c:pt>
                <c:pt idx="2010">
                  <c:v>2250.9765600000001</c:v>
                </c:pt>
                <c:pt idx="2011">
                  <c:v>2250.9765600000001</c:v>
                </c:pt>
                <c:pt idx="2012">
                  <c:v>2250.9765600000001</c:v>
                </c:pt>
                <c:pt idx="2013">
                  <c:v>2253.4179700000018</c:v>
                </c:pt>
                <c:pt idx="2014">
                  <c:v>2250.9765600000001</c:v>
                </c:pt>
                <c:pt idx="2015">
                  <c:v>2250.9765600000001</c:v>
                </c:pt>
                <c:pt idx="2016">
                  <c:v>2250.9765600000001</c:v>
                </c:pt>
                <c:pt idx="2017">
                  <c:v>2250.9765600000001</c:v>
                </c:pt>
                <c:pt idx="2018">
                  <c:v>2250.9765600000001</c:v>
                </c:pt>
                <c:pt idx="2019">
                  <c:v>2250.9765600000001</c:v>
                </c:pt>
                <c:pt idx="2020">
                  <c:v>2250.9765600000001</c:v>
                </c:pt>
                <c:pt idx="2021">
                  <c:v>2250.9765600000001</c:v>
                </c:pt>
                <c:pt idx="2022">
                  <c:v>2250.9765600000001</c:v>
                </c:pt>
                <c:pt idx="2023">
                  <c:v>2250.9765600000001</c:v>
                </c:pt>
                <c:pt idx="2024">
                  <c:v>2250.9765600000001</c:v>
                </c:pt>
                <c:pt idx="2025">
                  <c:v>2250.9765600000001</c:v>
                </c:pt>
                <c:pt idx="2026">
                  <c:v>2253.4179700000018</c:v>
                </c:pt>
                <c:pt idx="2027">
                  <c:v>2250.9765600000001</c:v>
                </c:pt>
                <c:pt idx="2028">
                  <c:v>2250.9765600000001</c:v>
                </c:pt>
                <c:pt idx="2029">
                  <c:v>2250.9765600000001</c:v>
                </c:pt>
                <c:pt idx="2030">
                  <c:v>2250.9765600000001</c:v>
                </c:pt>
                <c:pt idx="2031">
                  <c:v>2250.9765600000001</c:v>
                </c:pt>
                <c:pt idx="2032">
                  <c:v>2250.9765600000001</c:v>
                </c:pt>
                <c:pt idx="2033">
                  <c:v>2250.9765600000001</c:v>
                </c:pt>
                <c:pt idx="2034">
                  <c:v>2250.9765600000001</c:v>
                </c:pt>
                <c:pt idx="2035">
                  <c:v>2250.9765600000001</c:v>
                </c:pt>
                <c:pt idx="2036">
                  <c:v>2250.9765600000001</c:v>
                </c:pt>
                <c:pt idx="2037">
                  <c:v>2250.9765600000001</c:v>
                </c:pt>
                <c:pt idx="2038">
                  <c:v>2250.9765600000001</c:v>
                </c:pt>
                <c:pt idx="2039">
                  <c:v>2250.9765600000001</c:v>
                </c:pt>
                <c:pt idx="2040">
                  <c:v>2250.9765600000001</c:v>
                </c:pt>
                <c:pt idx="2041">
                  <c:v>2250.9765600000001</c:v>
                </c:pt>
                <c:pt idx="2042">
                  <c:v>2253.4179700000018</c:v>
                </c:pt>
                <c:pt idx="2043">
                  <c:v>2250.9765600000001</c:v>
                </c:pt>
                <c:pt idx="2044">
                  <c:v>2250.9765600000001</c:v>
                </c:pt>
                <c:pt idx="2045">
                  <c:v>2250.9765600000001</c:v>
                </c:pt>
                <c:pt idx="2046">
                  <c:v>2250.9765600000001</c:v>
                </c:pt>
                <c:pt idx="2047">
                  <c:v>2250.9765600000001</c:v>
                </c:pt>
                <c:pt idx="2048">
                  <c:v>2250.9765600000001</c:v>
                </c:pt>
                <c:pt idx="2049">
                  <c:v>2250.9765600000001</c:v>
                </c:pt>
                <c:pt idx="2050">
                  <c:v>2250.9765600000001</c:v>
                </c:pt>
                <c:pt idx="2051">
                  <c:v>2250.9765600000001</c:v>
                </c:pt>
                <c:pt idx="2052">
                  <c:v>2250.9765600000001</c:v>
                </c:pt>
                <c:pt idx="2053">
                  <c:v>2250.9765600000001</c:v>
                </c:pt>
                <c:pt idx="2054">
                  <c:v>2250.9765600000001</c:v>
                </c:pt>
                <c:pt idx="2055">
                  <c:v>2250.9765600000001</c:v>
                </c:pt>
                <c:pt idx="2056">
                  <c:v>2250.9765600000001</c:v>
                </c:pt>
                <c:pt idx="2057">
                  <c:v>2253.4179700000018</c:v>
                </c:pt>
                <c:pt idx="2058">
                  <c:v>2250.9765600000001</c:v>
                </c:pt>
                <c:pt idx="2059">
                  <c:v>2250.9765600000001</c:v>
                </c:pt>
                <c:pt idx="2060">
                  <c:v>2250.9765600000001</c:v>
                </c:pt>
                <c:pt idx="2061">
                  <c:v>2250.9765600000001</c:v>
                </c:pt>
                <c:pt idx="2062">
                  <c:v>2253.4179700000018</c:v>
                </c:pt>
                <c:pt idx="2063">
                  <c:v>2250.9765600000001</c:v>
                </c:pt>
                <c:pt idx="2064">
                  <c:v>2250.9765600000001</c:v>
                </c:pt>
                <c:pt idx="2065">
                  <c:v>2250.9765600000001</c:v>
                </c:pt>
                <c:pt idx="2066">
                  <c:v>2250.9765600000001</c:v>
                </c:pt>
                <c:pt idx="2067">
                  <c:v>2250.9765600000001</c:v>
                </c:pt>
                <c:pt idx="2068">
                  <c:v>2250.9765600000001</c:v>
                </c:pt>
                <c:pt idx="2069">
                  <c:v>2250.9765600000001</c:v>
                </c:pt>
                <c:pt idx="2070">
                  <c:v>2250.9765600000001</c:v>
                </c:pt>
                <c:pt idx="2071">
                  <c:v>2250.9765600000001</c:v>
                </c:pt>
                <c:pt idx="2072">
                  <c:v>2250.9765600000001</c:v>
                </c:pt>
                <c:pt idx="2073">
                  <c:v>2250.9765600000001</c:v>
                </c:pt>
                <c:pt idx="2074">
                  <c:v>2250.9765600000001</c:v>
                </c:pt>
                <c:pt idx="2075">
                  <c:v>2250.9765600000001</c:v>
                </c:pt>
                <c:pt idx="2076">
                  <c:v>2250.9765600000001</c:v>
                </c:pt>
                <c:pt idx="2077">
                  <c:v>2250.9765600000001</c:v>
                </c:pt>
                <c:pt idx="2078">
                  <c:v>2253.4179700000018</c:v>
                </c:pt>
                <c:pt idx="2079">
                  <c:v>2250.9765600000001</c:v>
                </c:pt>
                <c:pt idx="2080">
                  <c:v>2250.9765600000001</c:v>
                </c:pt>
                <c:pt idx="2081">
                  <c:v>2250.9765600000001</c:v>
                </c:pt>
                <c:pt idx="2082">
                  <c:v>2250.9765600000001</c:v>
                </c:pt>
                <c:pt idx="2083">
                  <c:v>2250.9765600000001</c:v>
                </c:pt>
                <c:pt idx="2084">
                  <c:v>2250.9765600000001</c:v>
                </c:pt>
                <c:pt idx="2085">
                  <c:v>2250.9765600000001</c:v>
                </c:pt>
                <c:pt idx="2086">
                  <c:v>2250.9765600000001</c:v>
                </c:pt>
                <c:pt idx="2087">
                  <c:v>2250.9765600000001</c:v>
                </c:pt>
                <c:pt idx="2088">
                  <c:v>2250.9765600000001</c:v>
                </c:pt>
                <c:pt idx="2089">
                  <c:v>2250.9765600000001</c:v>
                </c:pt>
                <c:pt idx="2090">
                  <c:v>2250.9765600000001</c:v>
                </c:pt>
                <c:pt idx="2091">
                  <c:v>2250.9765600000001</c:v>
                </c:pt>
                <c:pt idx="2092">
                  <c:v>2250.9765600000001</c:v>
                </c:pt>
                <c:pt idx="2093">
                  <c:v>2250.9765600000001</c:v>
                </c:pt>
                <c:pt idx="2094">
                  <c:v>2250.9765600000001</c:v>
                </c:pt>
                <c:pt idx="2095">
                  <c:v>2250.9765600000001</c:v>
                </c:pt>
                <c:pt idx="2096">
                  <c:v>2250.9765600000001</c:v>
                </c:pt>
                <c:pt idx="2097">
                  <c:v>2250.9765600000001</c:v>
                </c:pt>
                <c:pt idx="2098">
                  <c:v>2250.9765600000001</c:v>
                </c:pt>
                <c:pt idx="2099">
                  <c:v>2250.9765600000001</c:v>
                </c:pt>
                <c:pt idx="2100">
                  <c:v>2250.9765600000001</c:v>
                </c:pt>
                <c:pt idx="2101">
                  <c:v>2250.9765600000001</c:v>
                </c:pt>
                <c:pt idx="2102">
                  <c:v>2250.9765600000001</c:v>
                </c:pt>
                <c:pt idx="2103">
                  <c:v>2250.9765600000001</c:v>
                </c:pt>
                <c:pt idx="2104">
                  <c:v>2250.9765600000001</c:v>
                </c:pt>
                <c:pt idx="2105">
                  <c:v>2250.9765600000001</c:v>
                </c:pt>
                <c:pt idx="2106">
                  <c:v>2250.9765600000001</c:v>
                </c:pt>
                <c:pt idx="2107">
                  <c:v>2250.9765600000001</c:v>
                </c:pt>
                <c:pt idx="2108">
                  <c:v>2250.9765600000001</c:v>
                </c:pt>
                <c:pt idx="2109">
                  <c:v>2250.9765600000001</c:v>
                </c:pt>
                <c:pt idx="2110">
                  <c:v>2250.9765600000001</c:v>
                </c:pt>
                <c:pt idx="2111">
                  <c:v>2250.9765600000001</c:v>
                </c:pt>
                <c:pt idx="2112">
                  <c:v>2250.9765600000001</c:v>
                </c:pt>
                <c:pt idx="2113">
                  <c:v>2250.9765600000001</c:v>
                </c:pt>
                <c:pt idx="2114">
                  <c:v>2250.9765600000001</c:v>
                </c:pt>
                <c:pt idx="2115">
                  <c:v>2250.9765600000001</c:v>
                </c:pt>
                <c:pt idx="2116">
                  <c:v>2250.9765600000001</c:v>
                </c:pt>
                <c:pt idx="2117">
                  <c:v>2250.9765600000001</c:v>
                </c:pt>
                <c:pt idx="2118">
                  <c:v>2250.9765600000001</c:v>
                </c:pt>
                <c:pt idx="2119">
                  <c:v>2250.9765600000001</c:v>
                </c:pt>
                <c:pt idx="2120">
                  <c:v>2250.9765600000001</c:v>
                </c:pt>
                <c:pt idx="2121">
                  <c:v>2250.9765600000001</c:v>
                </c:pt>
                <c:pt idx="2122">
                  <c:v>2250.9765600000001</c:v>
                </c:pt>
                <c:pt idx="2123">
                  <c:v>2250.9765600000001</c:v>
                </c:pt>
                <c:pt idx="2124">
                  <c:v>2250.9765600000001</c:v>
                </c:pt>
                <c:pt idx="2125">
                  <c:v>2250.9765600000001</c:v>
                </c:pt>
                <c:pt idx="2126">
                  <c:v>2250.9765600000001</c:v>
                </c:pt>
                <c:pt idx="2127">
                  <c:v>2250.9765600000001</c:v>
                </c:pt>
                <c:pt idx="2128">
                  <c:v>2250.9765600000001</c:v>
                </c:pt>
                <c:pt idx="2129">
                  <c:v>2250.9765600000001</c:v>
                </c:pt>
                <c:pt idx="2130">
                  <c:v>2250.9765600000001</c:v>
                </c:pt>
                <c:pt idx="2131">
                  <c:v>2250.9765600000001</c:v>
                </c:pt>
                <c:pt idx="2132">
                  <c:v>2250.9765600000001</c:v>
                </c:pt>
                <c:pt idx="2133">
                  <c:v>2250.9765600000001</c:v>
                </c:pt>
                <c:pt idx="2134">
                  <c:v>2250.9765600000001</c:v>
                </c:pt>
                <c:pt idx="2135">
                  <c:v>2250.9765600000001</c:v>
                </c:pt>
                <c:pt idx="2136">
                  <c:v>2250.9765600000001</c:v>
                </c:pt>
                <c:pt idx="2137">
                  <c:v>2250.9765600000001</c:v>
                </c:pt>
                <c:pt idx="2138">
                  <c:v>2250.9765600000001</c:v>
                </c:pt>
                <c:pt idx="2139">
                  <c:v>2250.9765600000001</c:v>
                </c:pt>
                <c:pt idx="2140">
                  <c:v>2250.9765600000001</c:v>
                </c:pt>
                <c:pt idx="2141">
                  <c:v>2250.9765600000001</c:v>
                </c:pt>
                <c:pt idx="2142">
                  <c:v>2250.9765600000001</c:v>
                </c:pt>
                <c:pt idx="2143">
                  <c:v>2250.9765600000001</c:v>
                </c:pt>
                <c:pt idx="2144">
                  <c:v>2250.9765600000001</c:v>
                </c:pt>
                <c:pt idx="2145">
                  <c:v>2250.9765600000001</c:v>
                </c:pt>
                <c:pt idx="2146">
                  <c:v>2250.9765600000001</c:v>
                </c:pt>
                <c:pt idx="2147">
                  <c:v>2250.9765600000001</c:v>
                </c:pt>
                <c:pt idx="2148">
                  <c:v>2250.9765600000001</c:v>
                </c:pt>
                <c:pt idx="2149">
                  <c:v>2250.9765600000001</c:v>
                </c:pt>
                <c:pt idx="2150">
                  <c:v>2250.9765600000001</c:v>
                </c:pt>
                <c:pt idx="2151">
                  <c:v>2250.9765600000001</c:v>
                </c:pt>
                <c:pt idx="2152">
                  <c:v>2250.9765600000001</c:v>
                </c:pt>
                <c:pt idx="2153">
                  <c:v>2250.9765600000001</c:v>
                </c:pt>
                <c:pt idx="2154">
                  <c:v>2250.9765600000001</c:v>
                </c:pt>
                <c:pt idx="2155">
                  <c:v>2250.9765600000001</c:v>
                </c:pt>
                <c:pt idx="2156">
                  <c:v>2250.9765600000001</c:v>
                </c:pt>
                <c:pt idx="2157">
                  <c:v>2250.9765600000001</c:v>
                </c:pt>
                <c:pt idx="2158">
                  <c:v>2250.9765600000001</c:v>
                </c:pt>
                <c:pt idx="2159">
                  <c:v>2250.9765600000001</c:v>
                </c:pt>
                <c:pt idx="2160">
                  <c:v>2250.9765600000001</c:v>
                </c:pt>
                <c:pt idx="2161">
                  <c:v>2250.9765600000001</c:v>
                </c:pt>
                <c:pt idx="2162">
                  <c:v>2250.9765600000001</c:v>
                </c:pt>
                <c:pt idx="2163">
                  <c:v>2250.9765600000001</c:v>
                </c:pt>
                <c:pt idx="2164">
                  <c:v>2250.9765600000001</c:v>
                </c:pt>
                <c:pt idx="2165">
                  <c:v>2250.9765600000001</c:v>
                </c:pt>
                <c:pt idx="2166">
                  <c:v>2250.9765600000001</c:v>
                </c:pt>
                <c:pt idx="2167">
                  <c:v>2250.9765600000001</c:v>
                </c:pt>
                <c:pt idx="2168">
                  <c:v>2250.9765600000001</c:v>
                </c:pt>
                <c:pt idx="2169">
                  <c:v>2250.9765600000001</c:v>
                </c:pt>
                <c:pt idx="2170">
                  <c:v>2250.9765600000001</c:v>
                </c:pt>
                <c:pt idx="2171">
                  <c:v>2250.9765600000001</c:v>
                </c:pt>
                <c:pt idx="2172">
                  <c:v>2250.9765600000001</c:v>
                </c:pt>
                <c:pt idx="2173">
                  <c:v>2250.9765600000001</c:v>
                </c:pt>
                <c:pt idx="2174">
                  <c:v>2250.9765600000001</c:v>
                </c:pt>
                <c:pt idx="2175">
                  <c:v>2250.9765600000001</c:v>
                </c:pt>
                <c:pt idx="2176">
                  <c:v>2250.9765600000001</c:v>
                </c:pt>
                <c:pt idx="2177">
                  <c:v>2250.9765600000001</c:v>
                </c:pt>
                <c:pt idx="2178">
                  <c:v>2250.9765600000001</c:v>
                </c:pt>
                <c:pt idx="2179">
                  <c:v>2250.9765600000001</c:v>
                </c:pt>
                <c:pt idx="2180">
                  <c:v>2250.9765600000001</c:v>
                </c:pt>
                <c:pt idx="2181">
                  <c:v>2250.9765600000001</c:v>
                </c:pt>
                <c:pt idx="2182">
                  <c:v>2250.9765600000001</c:v>
                </c:pt>
                <c:pt idx="2183">
                  <c:v>2250.9765600000001</c:v>
                </c:pt>
                <c:pt idx="2184">
                  <c:v>2250.9765600000001</c:v>
                </c:pt>
                <c:pt idx="2185">
                  <c:v>2250.9765600000001</c:v>
                </c:pt>
                <c:pt idx="2186">
                  <c:v>2250.9765600000001</c:v>
                </c:pt>
                <c:pt idx="2187">
                  <c:v>2250.9765600000001</c:v>
                </c:pt>
                <c:pt idx="2188">
                  <c:v>2250.9765600000001</c:v>
                </c:pt>
                <c:pt idx="2189">
                  <c:v>2250.9765600000001</c:v>
                </c:pt>
                <c:pt idx="2190">
                  <c:v>2250.9765600000001</c:v>
                </c:pt>
                <c:pt idx="2191">
                  <c:v>2250.9765600000001</c:v>
                </c:pt>
                <c:pt idx="2192">
                  <c:v>2250.9765600000001</c:v>
                </c:pt>
                <c:pt idx="2193">
                  <c:v>2250.9765600000001</c:v>
                </c:pt>
                <c:pt idx="2194">
                  <c:v>2250.9765600000001</c:v>
                </c:pt>
                <c:pt idx="2195">
                  <c:v>2250.9765600000001</c:v>
                </c:pt>
                <c:pt idx="2196">
                  <c:v>2250.9765600000001</c:v>
                </c:pt>
                <c:pt idx="2197">
                  <c:v>2250.9765600000001</c:v>
                </c:pt>
                <c:pt idx="2198">
                  <c:v>2250.9765600000001</c:v>
                </c:pt>
                <c:pt idx="2199">
                  <c:v>2250.9765600000001</c:v>
                </c:pt>
                <c:pt idx="2200">
                  <c:v>2250.9765600000001</c:v>
                </c:pt>
                <c:pt idx="2201">
                  <c:v>2250.9765600000001</c:v>
                </c:pt>
                <c:pt idx="2202">
                  <c:v>2250.9765600000001</c:v>
                </c:pt>
                <c:pt idx="2203">
                  <c:v>2250.9765600000001</c:v>
                </c:pt>
                <c:pt idx="2204">
                  <c:v>2250.9765600000001</c:v>
                </c:pt>
                <c:pt idx="2205">
                  <c:v>2250.9765600000001</c:v>
                </c:pt>
                <c:pt idx="2206">
                  <c:v>2250.9765600000001</c:v>
                </c:pt>
                <c:pt idx="2207">
                  <c:v>2250.9765600000001</c:v>
                </c:pt>
                <c:pt idx="2208">
                  <c:v>2250.9765600000001</c:v>
                </c:pt>
                <c:pt idx="2209">
                  <c:v>2250.9765600000001</c:v>
                </c:pt>
                <c:pt idx="2210">
                  <c:v>2250.9765600000001</c:v>
                </c:pt>
                <c:pt idx="2211">
                  <c:v>2250.9765600000001</c:v>
                </c:pt>
                <c:pt idx="2212">
                  <c:v>2250.9765600000001</c:v>
                </c:pt>
                <c:pt idx="2213">
                  <c:v>2250.9765600000001</c:v>
                </c:pt>
                <c:pt idx="2214">
                  <c:v>2250.9765600000001</c:v>
                </c:pt>
                <c:pt idx="2215">
                  <c:v>2250.9765600000001</c:v>
                </c:pt>
                <c:pt idx="2216">
                  <c:v>2250.9765600000001</c:v>
                </c:pt>
                <c:pt idx="2217">
                  <c:v>2250.9765600000001</c:v>
                </c:pt>
                <c:pt idx="2218">
                  <c:v>2250.9765600000001</c:v>
                </c:pt>
                <c:pt idx="2219">
                  <c:v>2250.9765600000001</c:v>
                </c:pt>
                <c:pt idx="2220">
                  <c:v>2250.9765600000001</c:v>
                </c:pt>
                <c:pt idx="2221">
                  <c:v>2250.9765600000001</c:v>
                </c:pt>
                <c:pt idx="2222">
                  <c:v>2250.9765600000001</c:v>
                </c:pt>
                <c:pt idx="2223">
                  <c:v>2250.9765600000001</c:v>
                </c:pt>
                <c:pt idx="2224">
                  <c:v>2250.9765600000001</c:v>
                </c:pt>
                <c:pt idx="2225">
                  <c:v>2250.9765600000001</c:v>
                </c:pt>
                <c:pt idx="2226">
                  <c:v>2250.9765600000001</c:v>
                </c:pt>
                <c:pt idx="2227">
                  <c:v>2250.9765600000001</c:v>
                </c:pt>
                <c:pt idx="2228">
                  <c:v>2250.9765600000001</c:v>
                </c:pt>
                <c:pt idx="2229">
                  <c:v>2250.9765600000001</c:v>
                </c:pt>
                <c:pt idx="2230">
                  <c:v>2250.9765600000001</c:v>
                </c:pt>
                <c:pt idx="2231">
                  <c:v>2250.9765600000001</c:v>
                </c:pt>
                <c:pt idx="2232">
                  <c:v>2250.9765600000001</c:v>
                </c:pt>
                <c:pt idx="2233">
                  <c:v>2250.9765600000001</c:v>
                </c:pt>
                <c:pt idx="2234">
                  <c:v>2250.9765600000001</c:v>
                </c:pt>
                <c:pt idx="2235">
                  <c:v>2250.9765600000001</c:v>
                </c:pt>
                <c:pt idx="2236">
                  <c:v>2250.9765600000001</c:v>
                </c:pt>
                <c:pt idx="2237">
                  <c:v>2250.9765600000001</c:v>
                </c:pt>
                <c:pt idx="2238">
                  <c:v>2250.9765600000001</c:v>
                </c:pt>
                <c:pt idx="2239">
                  <c:v>2250.9765600000001</c:v>
                </c:pt>
                <c:pt idx="2240">
                  <c:v>2250.9765600000001</c:v>
                </c:pt>
                <c:pt idx="2241">
                  <c:v>2250.9765600000001</c:v>
                </c:pt>
                <c:pt idx="2242">
                  <c:v>2250.9765600000001</c:v>
                </c:pt>
                <c:pt idx="2243">
                  <c:v>2250.9765600000001</c:v>
                </c:pt>
                <c:pt idx="2244">
                  <c:v>2250.9765600000001</c:v>
                </c:pt>
                <c:pt idx="2245">
                  <c:v>2250.9765600000001</c:v>
                </c:pt>
                <c:pt idx="2246">
                  <c:v>2250.9765600000001</c:v>
                </c:pt>
                <c:pt idx="2247">
                  <c:v>2250.9765600000001</c:v>
                </c:pt>
                <c:pt idx="2248">
                  <c:v>2250.9765600000001</c:v>
                </c:pt>
                <c:pt idx="2249">
                  <c:v>2250.9765600000001</c:v>
                </c:pt>
                <c:pt idx="2250">
                  <c:v>2250.9765600000001</c:v>
                </c:pt>
                <c:pt idx="2251">
                  <c:v>2250.9765600000001</c:v>
                </c:pt>
                <c:pt idx="2252">
                  <c:v>2250.9765600000001</c:v>
                </c:pt>
                <c:pt idx="2253">
                  <c:v>2250.9765600000001</c:v>
                </c:pt>
                <c:pt idx="2254">
                  <c:v>2250.9765600000001</c:v>
                </c:pt>
                <c:pt idx="2255">
                  <c:v>2250.9765600000001</c:v>
                </c:pt>
                <c:pt idx="2256">
                  <c:v>2250.9765600000001</c:v>
                </c:pt>
                <c:pt idx="2257">
                  <c:v>2250.9765600000001</c:v>
                </c:pt>
                <c:pt idx="2258">
                  <c:v>2250.9765600000001</c:v>
                </c:pt>
                <c:pt idx="2259">
                  <c:v>2250.9765600000001</c:v>
                </c:pt>
                <c:pt idx="2260">
                  <c:v>2250.9765600000001</c:v>
                </c:pt>
                <c:pt idx="2261">
                  <c:v>2250.9765600000001</c:v>
                </c:pt>
                <c:pt idx="2262">
                  <c:v>2250.9765600000001</c:v>
                </c:pt>
                <c:pt idx="2263">
                  <c:v>2250.9765600000001</c:v>
                </c:pt>
                <c:pt idx="2264">
                  <c:v>2250.9765600000001</c:v>
                </c:pt>
                <c:pt idx="2265">
                  <c:v>2250.9765600000001</c:v>
                </c:pt>
                <c:pt idx="2266">
                  <c:v>2250.9765600000001</c:v>
                </c:pt>
                <c:pt idx="2267">
                  <c:v>2250.9765600000001</c:v>
                </c:pt>
                <c:pt idx="2268">
                  <c:v>2250.9765600000001</c:v>
                </c:pt>
                <c:pt idx="2269">
                  <c:v>2250.9765600000001</c:v>
                </c:pt>
                <c:pt idx="2270">
                  <c:v>2250.9765600000001</c:v>
                </c:pt>
                <c:pt idx="2271">
                  <c:v>2250.9765600000001</c:v>
                </c:pt>
                <c:pt idx="2272">
                  <c:v>2250.9765600000001</c:v>
                </c:pt>
                <c:pt idx="2273">
                  <c:v>2250.9765600000001</c:v>
                </c:pt>
                <c:pt idx="2274">
                  <c:v>2250.9765600000001</c:v>
                </c:pt>
                <c:pt idx="2275">
                  <c:v>2250.9765600000001</c:v>
                </c:pt>
                <c:pt idx="2276">
                  <c:v>2250.9765600000001</c:v>
                </c:pt>
                <c:pt idx="2277">
                  <c:v>2250.9765600000001</c:v>
                </c:pt>
                <c:pt idx="2278">
                  <c:v>2250.9765600000001</c:v>
                </c:pt>
                <c:pt idx="2279">
                  <c:v>2250.9765600000001</c:v>
                </c:pt>
                <c:pt idx="2280">
                  <c:v>2250.9765600000001</c:v>
                </c:pt>
                <c:pt idx="2281">
                  <c:v>2250.9765600000001</c:v>
                </c:pt>
                <c:pt idx="2282">
                  <c:v>2250.9765600000001</c:v>
                </c:pt>
                <c:pt idx="2283">
                  <c:v>2250.9765600000001</c:v>
                </c:pt>
                <c:pt idx="2284">
                  <c:v>2250.9765600000001</c:v>
                </c:pt>
                <c:pt idx="2285">
                  <c:v>2250.9765600000001</c:v>
                </c:pt>
                <c:pt idx="2286">
                  <c:v>2250.9765600000001</c:v>
                </c:pt>
                <c:pt idx="2287">
                  <c:v>2250.9765600000001</c:v>
                </c:pt>
                <c:pt idx="2288">
                  <c:v>2250.9765600000001</c:v>
                </c:pt>
                <c:pt idx="2289">
                  <c:v>2250.9765600000001</c:v>
                </c:pt>
                <c:pt idx="2290">
                  <c:v>2250.9765600000001</c:v>
                </c:pt>
                <c:pt idx="2291">
                  <c:v>2250.9765600000001</c:v>
                </c:pt>
                <c:pt idx="2292">
                  <c:v>2250.9765600000001</c:v>
                </c:pt>
                <c:pt idx="2293">
                  <c:v>2250.9765600000001</c:v>
                </c:pt>
                <c:pt idx="2294">
                  <c:v>2250.9765600000001</c:v>
                </c:pt>
                <c:pt idx="2295">
                  <c:v>2250.9765600000001</c:v>
                </c:pt>
                <c:pt idx="2296">
                  <c:v>2250.9765600000001</c:v>
                </c:pt>
                <c:pt idx="2297">
                  <c:v>2250.9765600000001</c:v>
                </c:pt>
                <c:pt idx="2298">
                  <c:v>2250.9765600000001</c:v>
                </c:pt>
                <c:pt idx="2299">
                  <c:v>2250.9765600000001</c:v>
                </c:pt>
                <c:pt idx="2300">
                  <c:v>2250.9765600000001</c:v>
                </c:pt>
                <c:pt idx="2301">
                  <c:v>2250.9765600000001</c:v>
                </c:pt>
                <c:pt idx="2302">
                  <c:v>2250.9765600000001</c:v>
                </c:pt>
                <c:pt idx="2303">
                  <c:v>2250.9765600000001</c:v>
                </c:pt>
                <c:pt idx="2304">
                  <c:v>2250.9765600000001</c:v>
                </c:pt>
                <c:pt idx="2305">
                  <c:v>2250.9765600000001</c:v>
                </c:pt>
                <c:pt idx="2306">
                  <c:v>2250.9765600000001</c:v>
                </c:pt>
                <c:pt idx="2307">
                  <c:v>2250.9765600000001</c:v>
                </c:pt>
                <c:pt idx="2308">
                  <c:v>2250.9765600000001</c:v>
                </c:pt>
                <c:pt idx="2309">
                  <c:v>2250.9765600000001</c:v>
                </c:pt>
                <c:pt idx="2310">
                  <c:v>2250.9765600000001</c:v>
                </c:pt>
                <c:pt idx="2311">
                  <c:v>2250.9765600000001</c:v>
                </c:pt>
                <c:pt idx="2312">
                  <c:v>2250.9765600000001</c:v>
                </c:pt>
                <c:pt idx="2313">
                  <c:v>2250.9765600000001</c:v>
                </c:pt>
                <c:pt idx="2314">
                  <c:v>2250.9765600000001</c:v>
                </c:pt>
                <c:pt idx="2315">
                  <c:v>2250.9765600000001</c:v>
                </c:pt>
                <c:pt idx="2316">
                  <c:v>2250.9765600000001</c:v>
                </c:pt>
                <c:pt idx="2317">
                  <c:v>2250.9765600000001</c:v>
                </c:pt>
                <c:pt idx="2318">
                  <c:v>2250.9765600000001</c:v>
                </c:pt>
                <c:pt idx="2319">
                  <c:v>2250.9765600000001</c:v>
                </c:pt>
                <c:pt idx="2320">
                  <c:v>2250.9765600000001</c:v>
                </c:pt>
                <c:pt idx="2321">
                  <c:v>2250.9765600000001</c:v>
                </c:pt>
                <c:pt idx="2322">
                  <c:v>2250.9765600000001</c:v>
                </c:pt>
                <c:pt idx="2323">
                  <c:v>2250.9765600000001</c:v>
                </c:pt>
                <c:pt idx="2324">
                  <c:v>2250.9765600000001</c:v>
                </c:pt>
                <c:pt idx="2325">
                  <c:v>2250.9765600000001</c:v>
                </c:pt>
                <c:pt idx="2326">
                  <c:v>2250.9765600000001</c:v>
                </c:pt>
                <c:pt idx="2327">
                  <c:v>2250.9765600000001</c:v>
                </c:pt>
                <c:pt idx="2328">
                  <c:v>2250.9765600000001</c:v>
                </c:pt>
                <c:pt idx="2329">
                  <c:v>2250.9765600000001</c:v>
                </c:pt>
                <c:pt idx="2330">
                  <c:v>2250.9765600000001</c:v>
                </c:pt>
                <c:pt idx="2331">
                  <c:v>2250.9765600000001</c:v>
                </c:pt>
                <c:pt idx="2332">
                  <c:v>2250.9765600000001</c:v>
                </c:pt>
                <c:pt idx="2333">
                  <c:v>2250.9765600000001</c:v>
                </c:pt>
                <c:pt idx="2334">
                  <c:v>2250.9765600000001</c:v>
                </c:pt>
                <c:pt idx="2335">
                  <c:v>2250.9765600000001</c:v>
                </c:pt>
                <c:pt idx="2336">
                  <c:v>2250.9765600000001</c:v>
                </c:pt>
                <c:pt idx="2337">
                  <c:v>2250.9765600000001</c:v>
                </c:pt>
                <c:pt idx="2338">
                  <c:v>2250.9765600000001</c:v>
                </c:pt>
                <c:pt idx="2339">
                  <c:v>2250.9765600000001</c:v>
                </c:pt>
                <c:pt idx="2340">
                  <c:v>2253.4179700000018</c:v>
                </c:pt>
                <c:pt idx="2341">
                  <c:v>2250.9765600000001</c:v>
                </c:pt>
                <c:pt idx="2342">
                  <c:v>2250.9765600000001</c:v>
                </c:pt>
                <c:pt idx="2343">
                  <c:v>2250.9765600000001</c:v>
                </c:pt>
                <c:pt idx="2344">
                  <c:v>2250.9765600000001</c:v>
                </c:pt>
                <c:pt idx="2345">
                  <c:v>2250.9765600000001</c:v>
                </c:pt>
                <c:pt idx="2346">
                  <c:v>2250.9765600000001</c:v>
                </c:pt>
                <c:pt idx="2347">
                  <c:v>2250.9765600000001</c:v>
                </c:pt>
                <c:pt idx="2348">
                  <c:v>2250.9765600000001</c:v>
                </c:pt>
                <c:pt idx="2349">
                  <c:v>2250.9765600000001</c:v>
                </c:pt>
                <c:pt idx="2350">
                  <c:v>2250.9765600000001</c:v>
                </c:pt>
                <c:pt idx="2351">
                  <c:v>2250.9765600000001</c:v>
                </c:pt>
                <c:pt idx="2352">
                  <c:v>2250.9765600000001</c:v>
                </c:pt>
                <c:pt idx="2353">
                  <c:v>2250.9765600000001</c:v>
                </c:pt>
                <c:pt idx="2354">
                  <c:v>2250.9765600000001</c:v>
                </c:pt>
                <c:pt idx="2355">
                  <c:v>2250.9765600000001</c:v>
                </c:pt>
                <c:pt idx="2356">
                  <c:v>2250.9765600000001</c:v>
                </c:pt>
                <c:pt idx="2357">
                  <c:v>2250.9765600000001</c:v>
                </c:pt>
                <c:pt idx="2358">
                  <c:v>2250.9765600000001</c:v>
                </c:pt>
                <c:pt idx="2359">
                  <c:v>2250.9765600000001</c:v>
                </c:pt>
                <c:pt idx="2360">
                  <c:v>2250.9765600000001</c:v>
                </c:pt>
                <c:pt idx="2361">
                  <c:v>2250.9765600000001</c:v>
                </c:pt>
                <c:pt idx="2362">
                  <c:v>2250.9765600000001</c:v>
                </c:pt>
                <c:pt idx="2363">
                  <c:v>2250.9765600000001</c:v>
                </c:pt>
                <c:pt idx="2364">
                  <c:v>2250.9765600000001</c:v>
                </c:pt>
                <c:pt idx="2365">
                  <c:v>2250.9765600000001</c:v>
                </c:pt>
                <c:pt idx="2366">
                  <c:v>2250.9765600000001</c:v>
                </c:pt>
                <c:pt idx="2367">
                  <c:v>2250.9765600000001</c:v>
                </c:pt>
                <c:pt idx="2368">
                  <c:v>2250.9765600000001</c:v>
                </c:pt>
                <c:pt idx="2369">
                  <c:v>2250.9765600000001</c:v>
                </c:pt>
                <c:pt idx="2370">
                  <c:v>2250.9765600000001</c:v>
                </c:pt>
                <c:pt idx="2371">
                  <c:v>2250.9765600000001</c:v>
                </c:pt>
                <c:pt idx="2372">
                  <c:v>2250.9765600000001</c:v>
                </c:pt>
                <c:pt idx="2373">
                  <c:v>2250.9765600000001</c:v>
                </c:pt>
                <c:pt idx="2374">
                  <c:v>2250.9765600000001</c:v>
                </c:pt>
                <c:pt idx="2375">
                  <c:v>2250.9765600000001</c:v>
                </c:pt>
                <c:pt idx="2376">
                  <c:v>2250.9765600000001</c:v>
                </c:pt>
                <c:pt idx="2377">
                  <c:v>2250.9765600000001</c:v>
                </c:pt>
                <c:pt idx="2378">
                  <c:v>2250.9765600000001</c:v>
                </c:pt>
                <c:pt idx="2379">
                  <c:v>2250.9765600000001</c:v>
                </c:pt>
                <c:pt idx="2380">
                  <c:v>2250.9765600000001</c:v>
                </c:pt>
                <c:pt idx="2381">
                  <c:v>2250.9765600000001</c:v>
                </c:pt>
                <c:pt idx="2382">
                  <c:v>2250.9765600000001</c:v>
                </c:pt>
                <c:pt idx="2383">
                  <c:v>2250.9765600000001</c:v>
                </c:pt>
                <c:pt idx="2384">
                  <c:v>2250.9765600000001</c:v>
                </c:pt>
                <c:pt idx="2385">
                  <c:v>2250.9765600000001</c:v>
                </c:pt>
                <c:pt idx="2386">
                  <c:v>2250.9765600000001</c:v>
                </c:pt>
                <c:pt idx="2387">
                  <c:v>2250.9765600000001</c:v>
                </c:pt>
                <c:pt idx="2388">
                  <c:v>2250.9765600000001</c:v>
                </c:pt>
                <c:pt idx="2389">
                  <c:v>2250.9765600000001</c:v>
                </c:pt>
                <c:pt idx="2390">
                  <c:v>2250.9765600000001</c:v>
                </c:pt>
                <c:pt idx="2391">
                  <c:v>2250.9765600000001</c:v>
                </c:pt>
                <c:pt idx="2392">
                  <c:v>2250.9765600000001</c:v>
                </c:pt>
                <c:pt idx="2393">
                  <c:v>2250.9765600000001</c:v>
                </c:pt>
                <c:pt idx="2394">
                  <c:v>2250.9765600000001</c:v>
                </c:pt>
                <c:pt idx="2395">
                  <c:v>2250.9765600000001</c:v>
                </c:pt>
                <c:pt idx="2396">
                  <c:v>2250.9765600000001</c:v>
                </c:pt>
                <c:pt idx="2397">
                  <c:v>2250.9765600000001</c:v>
                </c:pt>
                <c:pt idx="2398">
                  <c:v>2250.9765600000001</c:v>
                </c:pt>
                <c:pt idx="2399">
                  <c:v>2250.9765600000001</c:v>
                </c:pt>
                <c:pt idx="2400">
                  <c:v>2250.9765600000001</c:v>
                </c:pt>
                <c:pt idx="2401">
                  <c:v>2250.9765600000001</c:v>
                </c:pt>
                <c:pt idx="2402">
                  <c:v>2250.9765600000001</c:v>
                </c:pt>
                <c:pt idx="2403">
                  <c:v>2250.9765600000001</c:v>
                </c:pt>
                <c:pt idx="2404">
                  <c:v>2250.9765600000001</c:v>
                </c:pt>
                <c:pt idx="2405">
                  <c:v>2250.9765600000001</c:v>
                </c:pt>
                <c:pt idx="2406">
                  <c:v>2250.9765600000001</c:v>
                </c:pt>
                <c:pt idx="2407">
                  <c:v>2250.9765600000001</c:v>
                </c:pt>
                <c:pt idx="2408">
                  <c:v>2250.9765600000001</c:v>
                </c:pt>
                <c:pt idx="2409">
                  <c:v>2250.9765600000001</c:v>
                </c:pt>
                <c:pt idx="2410">
                  <c:v>2250.9765600000001</c:v>
                </c:pt>
                <c:pt idx="2411">
                  <c:v>2250.9765600000001</c:v>
                </c:pt>
                <c:pt idx="2412">
                  <c:v>2250.9765600000001</c:v>
                </c:pt>
                <c:pt idx="2413">
                  <c:v>2250.9765600000001</c:v>
                </c:pt>
                <c:pt idx="2414">
                  <c:v>2250.9765600000001</c:v>
                </c:pt>
                <c:pt idx="2415">
                  <c:v>2250.9765600000001</c:v>
                </c:pt>
                <c:pt idx="2416">
                  <c:v>2250.9765600000001</c:v>
                </c:pt>
                <c:pt idx="2417">
                  <c:v>2250.9765600000001</c:v>
                </c:pt>
                <c:pt idx="2418">
                  <c:v>2250.9765600000001</c:v>
                </c:pt>
                <c:pt idx="2419">
                  <c:v>2250.9765600000001</c:v>
                </c:pt>
                <c:pt idx="2420">
                  <c:v>2250.9765600000001</c:v>
                </c:pt>
                <c:pt idx="2421">
                  <c:v>2250.9765600000001</c:v>
                </c:pt>
                <c:pt idx="2422">
                  <c:v>2250.9765600000001</c:v>
                </c:pt>
                <c:pt idx="2423">
                  <c:v>2250.9765600000001</c:v>
                </c:pt>
                <c:pt idx="2424">
                  <c:v>2250.9765600000001</c:v>
                </c:pt>
                <c:pt idx="2425">
                  <c:v>2250.9765600000001</c:v>
                </c:pt>
                <c:pt idx="2426">
                  <c:v>2250.9765600000001</c:v>
                </c:pt>
                <c:pt idx="2427">
                  <c:v>2250.9765600000001</c:v>
                </c:pt>
                <c:pt idx="2428">
                  <c:v>2250.9765600000001</c:v>
                </c:pt>
                <c:pt idx="2429">
                  <c:v>2250.9765600000001</c:v>
                </c:pt>
                <c:pt idx="2430">
                  <c:v>2250.9765600000001</c:v>
                </c:pt>
                <c:pt idx="2431">
                  <c:v>2250.9765600000001</c:v>
                </c:pt>
                <c:pt idx="2432">
                  <c:v>2250.9765600000001</c:v>
                </c:pt>
                <c:pt idx="2433">
                  <c:v>2250.9765600000001</c:v>
                </c:pt>
                <c:pt idx="2434">
                  <c:v>2250.9765600000001</c:v>
                </c:pt>
                <c:pt idx="2435">
                  <c:v>2250.9765600000001</c:v>
                </c:pt>
                <c:pt idx="2436">
                  <c:v>2250.9765600000001</c:v>
                </c:pt>
                <c:pt idx="2437">
                  <c:v>2250.9765600000001</c:v>
                </c:pt>
                <c:pt idx="2438">
                  <c:v>2250.9765600000001</c:v>
                </c:pt>
                <c:pt idx="2439">
                  <c:v>2250.9765600000001</c:v>
                </c:pt>
                <c:pt idx="2440">
                  <c:v>2250.9765600000001</c:v>
                </c:pt>
                <c:pt idx="2441">
                  <c:v>2250.9765600000001</c:v>
                </c:pt>
                <c:pt idx="2442">
                  <c:v>2250.9765600000001</c:v>
                </c:pt>
                <c:pt idx="2443">
                  <c:v>2250.9765600000001</c:v>
                </c:pt>
                <c:pt idx="2444">
                  <c:v>2250.9765600000001</c:v>
                </c:pt>
                <c:pt idx="2445">
                  <c:v>2250.9765600000001</c:v>
                </c:pt>
                <c:pt idx="2446">
                  <c:v>2250.9765600000001</c:v>
                </c:pt>
                <c:pt idx="2447">
                  <c:v>2250.9765600000001</c:v>
                </c:pt>
                <c:pt idx="2448">
                  <c:v>2250.9765600000001</c:v>
                </c:pt>
                <c:pt idx="2449">
                  <c:v>2250.9765600000001</c:v>
                </c:pt>
                <c:pt idx="2450">
                  <c:v>2250.9765600000001</c:v>
                </c:pt>
                <c:pt idx="2451">
                  <c:v>2250.9765600000001</c:v>
                </c:pt>
                <c:pt idx="2452">
                  <c:v>2250.9765600000001</c:v>
                </c:pt>
                <c:pt idx="2453">
                  <c:v>2250.9765600000001</c:v>
                </c:pt>
                <c:pt idx="2454">
                  <c:v>2250.9765600000001</c:v>
                </c:pt>
                <c:pt idx="2455">
                  <c:v>2250.9765600000001</c:v>
                </c:pt>
                <c:pt idx="2456">
                  <c:v>2250.9765600000001</c:v>
                </c:pt>
                <c:pt idx="2457">
                  <c:v>2250.9765600000001</c:v>
                </c:pt>
                <c:pt idx="2458">
                  <c:v>2250.9765600000001</c:v>
                </c:pt>
                <c:pt idx="2459">
                  <c:v>2250.9765600000001</c:v>
                </c:pt>
                <c:pt idx="2460">
                  <c:v>2250.9765600000001</c:v>
                </c:pt>
                <c:pt idx="2461">
                  <c:v>2250.9765600000001</c:v>
                </c:pt>
                <c:pt idx="2462">
                  <c:v>2250.9765600000001</c:v>
                </c:pt>
                <c:pt idx="2463">
                  <c:v>2250.9765600000001</c:v>
                </c:pt>
                <c:pt idx="2464">
                  <c:v>2250.9765600000001</c:v>
                </c:pt>
                <c:pt idx="2465">
                  <c:v>2250.9765600000001</c:v>
                </c:pt>
                <c:pt idx="2466">
                  <c:v>2250.9765600000001</c:v>
                </c:pt>
                <c:pt idx="2467">
                  <c:v>2250.9765600000001</c:v>
                </c:pt>
                <c:pt idx="2468">
                  <c:v>2250.9765600000001</c:v>
                </c:pt>
                <c:pt idx="2469">
                  <c:v>2250.9765600000001</c:v>
                </c:pt>
                <c:pt idx="2470">
                  <c:v>2250.9765600000001</c:v>
                </c:pt>
                <c:pt idx="2471">
                  <c:v>2250.9765600000001</c:v>
                </c:pt>
                <c:pt idx="2472">
                  <c:v>2250.9765600000001</c:v>
                </c:pt>
                <c:pt idx="2473">
                  <c:v>2250.9765600000001</c:v>
                </c:pt>
                <c:pt idx="2474">
                  <c:v>2250.9765600000001</c:v>
                </c:pt>
                <c:pt idx="2475">
                  <c:v>2250.9765600000001</c:v>
                </c:pt>
                <c:pt idx="2476">
                  <c:v>2250.9765600000001</c:v>
                </c:pt>
                <c:pt idx="2477">
                  <c:v>2250.9765600000001</c:v>
                </c:pt>
                <c:pt idx="2478">
                  <c:v>2250.9765600000001</c:v>
                </c:pt>
                <c:pt idx="2479">
                  <c:v>2250.9765600000001</c:v>
                </c:pt>
                <c:pt idx="2480">
                  <c:v>2250.9765600000001</c:v>
                </c:pt>
                <c:pt idx="2481">
                  <c:v>2250.9765600000001</c:v>
                </c:pt>
                <c:pt idx="2482">
                  <c:v>2250.9765600000001</c:v>
                </c:pt>
                <c:pt idx="2483">
                  <c:v>2250.9765600000001</c:v>
                </c:pt>
                <c:pt idx="2484">
                  <c:v>2250.9765600000001</c:v>
                </c:pt>
                <c:pt idx="2485">
                  <c:v>2250.9765600000001</c:v>
                </c:pt>
                <c:pt idx="2486">
                  <c:v>2250.9765600000001</c:v>
                </c:pt>
                <c:pt idx="2487">
                  <c:v>2250.9765600000001</c:v>
                </c:pt>
                <c:pt idx="2488">
                  <c:v>2250.9765600000001</c:v>
                </c:pt>
                <c:pt idx="2489">
                  <c:v>2250.9765600000001</c:v>
                </c:pt>
                <c:pt idx="2490">
                  <c:v>2250.9765600000001</c:v>
                </c:pt>
                <c:pt idx="2491">
                  <c:v>2250.9765600000001</c:v>
                </c:pt>
                <c:pt idx="2492">
                  <c:v>2250.9765600000001</c:v>
                </c:pt>
                <c:pt idx="2493">
                  <c:v>2250.9765600000001</c:v>
                </c:pt>
                <c:pt idx="2494">
                  <c:v>2250.9765600000001</c:v>
                </c:pt>
                <c:pt idx="2495">
                  <c:v>2250.9765600000001</c:v>
                </c:pt>
                <c:pt idx="2496">
                  <c:v>2250.9765600000001</c:v>
                </c:pt>
                <c:pt idx="2497">
                  <c:v>2250.9765600000001</c:v>
                </c:pt>
                <c:pt idx="2498">
                  <c:v>2250.9765600000001</c:v>
                </c:pt>
                <c:pt idx="2499">
                  <c:v>2250.9765600000001</c:v>
                </c:pt>
                <c:pt idx="2500">
                  <c:v>2250.9765600000001</c:v>
                </c:pt>
                <c:pt idx="2501">
                  <c:v>2250.9765600000001</c:v>
                </c:pt>
                <c:pt idx="2502">
                  <c:v>2250.9765600000001</c:v>
                </c:pt>
                <c:pt idx="2503">
                  <c:v>2250.9765600000001</c:v>
                </c:pt>
                <c:pt idx="2504">
                  <c:v>2250.9765600000001</c:v>
                </c:pt>
                <c:pt idx="2505">
                  <c:v>2250.9765600000001</c:v>
                </c:pt>
                <c:pt idx="2506">
                  <c:v>2250.9765600000001</c:v>
                </c:pt>
                <c:pt idx="2507">
                  <c:v>2250.9765600000001</c:v>
                </c:pt>
                <c:pt idx="2508">
                  <c:v>2250.9765600000001</c:v>
                </c:pt>
                <c:pt idx="2509">
                  <c:v>2250.9765600000001</c:v>
                </c:pt>
                <c:pt idx="2510">
                  <c:v>2250.9765600000001</c:v>
                </c:pt>
                <c:pt idx="2511">
                  <c:v>2250.9765600000001</c:v>
                </c:pt>
                <c:pt idx="2512">
                  <c:v>2250.9765600000001</c:v>
                </c:pt>
                <c:pt idx="2513">
                  <c:v>2250.9765600000001</c:v>
                </c:pt>
                <c:pt idx="2514">
                  <c:v>2250.9765600000001</c:v>
                </c:pt>
                <c:pt idx="2515">
                  <c:v>2250.9765600000001</c:v>
                </c:pt>
                <c:pt idx="2516">
                  <c:v>2250.9765600000001</c:v>
                </c:pt>
                <c:pt idx="2517">
                  <c:v>2250.9765600000001</c:v>
                </c:pt>
                <c:pt idx="2518">
                  <c:v>2248.5351600000017</c:v>
                </c:pt>
                <c:pt idx="2519">
                  <c:v>2250.9765600000001</c:v>
                </c:pt>
                <c:pt idx="2520">
                  <c:v>2250.9765600000001</c:v>
                </c:pt>
                <c:pt idx="2521">
                  <c:v>2250.9765600000001</c:v>
                </c:pt>
                <c:pt idx="2522">
                  <c:v>2250.9765600000001</c:v>
                </c:pt>
                <c:pt idx="2523">
                  <c:v>2250.9765600000001</c:v>
                </c:pt>
                <c:pt idx="2524">
                  <c:v>2250.9765600000001</c:v>
                </c:pt>
                <c:pt idx="2525">
                  <c:v>2250.9765600000001</c:v>
                </c:pt>
                <c:pt idx="2526">
                  <c:v>2250.9765600000001</c:v>
                </c:pt>
                <c:pt idx="2527">
                  <c:v>2250.9765600000001</c:v>
                </c:pt>
                <c:pt idx="2528">
                  <c:v>2250.9765600000001</c:v>
                </c:pt>
                <c:pt idx="2529">
                  <c:v>2250.9765600000001</c:v>
                </c:pt>
                <c:pt idx="2530">
                  <c:v>2250.9765600000001</c:v>
                </c:pt>
                <c:pt idx="2531">
                  <c:v>2250.9765600000001</c:v>
                </c:pt>
                <c:pt idx="2532">
                  <c:v>2250.9765600000001</c:v>
                </c:pt>
                <c:pt idx="2533">
                  <c:v>2250.9765600000001</c:v>
                </c:pt>
                <c:pt idx="2534">
                  <c:v>2250.9765600000001</c:v>
                </c:pt>
                <c:pt idx="2535">
                  <c:v>2250.9765600000001</c:v>
                </c:pt>
                <c:pt idx="2536">
                  <c:v>2250.9765600000001</c:v>
                </c:pt>
                <c:pt idx="2537">
                  <c:v>2250.9765600000001</c:v>
                </c:pt>
                <c:pt idx="2538">
                  <c:v>2250.9765600000001</c:v>
                </c:pt>
                <c:pt idx="2539">
                  <c:v>2250.9765600000001</c:v>
                </c:pt>
                <c:pt idx="2540">
                  <c:v>2250.9765600000001</c:v>
                </c:pt>
                <c:pt idx="2541">
                  <c:v>2250.9765600000001</c:v>
                </c:pt>
                <c:pt idx="2542">
                  <c:v>2250.9765600000001</c:v>
                </c:pt>
                <c:pt idx="2543">
                  <c:v>2250.9765600000001</c:v>
                </c:pt>
                <c:pt idx="2544">
                  <c:v>2250.9765600000001</c:v>
                </c:pt>
                <c:pt idx="2545">
                  <c:v>2250.9765600000001</c:v>
                </c:pt>
                <c:pt idx="2546">
                  <c:v>2250.9765600000001</c:v>
                </c:pt>
                <c:pt idx="2547">
                  <c:v>2250.9765600000001</c:v>
                </c:pt>
                <c:pt idx="2548">
                  <c:v>2250.9765600000001</c:v>
                </c:pt>
                <c:pt idx="2549">
                  <c:v>2250.9765600000001</c:v>
                </c:pt>
                <c:pt idx="2550">
                  <c:v>2250.9765600000001</c:v>
                </c:pt>
                <c:pt idx="2551">
                  <c:v>2250.9765600000001</c:v>
                </c:pt>
                <c:pt idx="2552">
                  <c:v>2250.9765600000001</c:v>
                </c:pt>
                <c:pt idx="2553">
                  <c:v>2250.9765600000001</c:v>
                </c:pt>
                <c:pt idx="2554">
                  <c:v>2250.9765600000001</c:v>
                </c:pt>
                <c:pt idx="2555">
                  <c:v>2250.9765600000001</c:v>
                </c:pt>
                <c:pt idx="2556">
                  <c:v>2250.9765600000001</c:v>
                </c:pt>
                <c:pt idx="2557">
                  <c:v>2250.9765600000001</c:v>
                </c:pt>
                <c:pt idx="2558">
                  <c:v>2250.9765600000001</c:v>
                </c:pt>
                <c:pt idx="2559">
                  <c:v>2250.9765600000001</c:v>
                </c:pt>
                <c:pt idx="2560">
                  <c:v>2250.9765600000001</c:v>
                </c:pt>
                <c:pt idx="2561">
                  <c:v>2250.9765600000001</c:v>
                </c:pt>
                <c:pt idx="2562">
                  <c:v>2250.9765600000001</c:v>
                </c:pt>
                <c:pt idx="2563">
                  <c:v>2250.9765600000001</c:v>
                </c:pt>
                <c:pt idx="2564">
                  <c:v>2248.5351600000017</c:v>
                </c:pt>
                <c:pt idx="2565">
                  <c:v>2250.9765600000001</c:v>
                </c:pt>
                <c:pt idx="2566">
                  <c:v>2248.5351600000017</c:v>
                </c:pt>
                <c:pt idx="2567">
                  <c:v>2250.9765600000001</c:v>
                </c:pt>
                <c:pt idx="2568">
                  <c:v>2250.9765600000001</c:v>
                </c:pt>
                <c:pt idx="2569">
                  <c:v>2250.9765600000001</c:v>
                </c:pt>
                <c:pt idx="2570">
                  <c:v>2250.9765600000001</c:v>
                </c:pt>
                <c:pt idx="2571">
                  <c:v>2250.9765600000001</c:v>
                </c:pt>
                <c:pt idx="2572">
                  <c:v>2250.9765600000001</c:v>
                </c:pt>
                <c:pt idx="2573">
                  <c:v>2250.9765600000001</c:v>
                </c:pt>
                <c:pt idx="2574">
                  <c:v>2250.9765600000001</c:v>
                </c:pt>
                <c:pt idx="2575">
                  <c:v>2250.9765600000001</c:v>
                </c:pt>
                <c:pt idx="2576">
                  <c:v>2250.9765600000001</c:v>
                </c:pt>
                <c:pt idx="2577">
                  <c:v>2250.9765600000001</c:v>
                </c:pt>
                <c:pt idx="2578">
                  <c:v>2250.9765600000001</c:v>
                </c:pt>
                <c:pt idx="2579">
                  <c:v>2250.9765600000001</c:v>
                </c:pt>
                <c:pt idx="2580">
                  <c:v>2250.9765600000001</c:v>
                </c:pt>
                <c:pt idx="2581">
                  <c:v>2250.9765600000001</c:v>
                </c:pt>
                <c:pt idx="2582">
                  <c:v>2250.9765600000001</c:v>
                </c:pt>
                <c:pt idx="2583">
                  <c:v>2250.9765600000001</c:v>
                </c:pt>
                <c:pt idx="2584">
                  <c:v>2250.9765600000001</c:v>
                </c:pt>
                <c:pt idx="2585">
                  <c:v>2250.9765600000001</c:v>
                </c:pt>
                <c:pt idx="2586">
                  <c:v>2248.5351600000017</c:v>
                </c:pt>
                <c:pt idx="2587">
                  <c:v>2248.5351600000017</c:v>
                </c:pt>
                <c:pt idx="2588">
                  <c:v>2248.5351600000017</c:v>
                </c:pt>
                <c:pt idx="2589">
                  <c:v>2250.9765600000001</c:v>
                </c:pt>
                <c:pt idx="2590">
                  <c:v>2250.9765600000001</c:v>
                </c:pt>
                <c:pt idx="2591">
                  <c:v>2250.9765600000001</c:v>
                </c:pt>
                <c:pt idx="2592">
                  <c:v>2250.9765600000001</c:v>
                </c:pt>
                <c:pt idx="2593">
                  <c:v>2250.9765600000001</c:v>
                </c:pt>
                <c:pt idx="2594">
                  <c:v>2250.9765600000001</c:v>
                </c:pt>
                <c:pt idx="2595">
                  <c:v>2250.9765600000001</c:v>
                </c:pt>
                <c:pt idx="2596">
                  <c:v>2250.9765600000001</c:v>
                </c:pt>
                <c:pt idx="2597">
                  <c:v>2250.9765600000001</c:v>
                </c:pt>
                <c:pt idx="2598">
                  <c:v>2250.9765600000001</c:v>
                </c:pt>
                <c:pt idx="2599">
                  <c:v>2250.9765600000001</c:v>
                </c:pt>
                <c:pt idx="2600">
                  <c:v>2250.9765600000001</c:v>
                </c:pt>
                <c:pt idx="2601">
                  <c:v>2250.9765600000001</c:v>
                </c:pt>
                <c:pt idx="2602">
                  <c:v>2250.9765600000001</c:v>
                </c:pt>
                <c:pt idx="2603">
                  <c:v>2250.9765600000001</c:v>
                </c:pt>
                <c:pt idx="2604">
                  <c:v>2250.9765600000001</c:v>
                </c:pt>
                <c:pt idx="2605">
                  <c:v>2250.9765600000001</c:v>
                </c:pt>
                <c:pt idx="2606">
                  <c:v>2250.9765600000001</c:v>
                </c:pt>
                <c:pt idx="2607">
                  <c:v>2248.5351600000017</c:v>
                </c:pt>
                <c:pt idx="2608">
                  <c:v>2250.9765600000001</c:v>
                </c:pt>
                <c:pt idx="2609">
                  <c:v>2250.9765600000001</c:v>
                </c:pt>
                <c:pt idx="2610">
                  <c:v>2250.9765600000001</c:v>
                </c:pt>
                <c:pt idx="2611">
                  <c:v>2248.5351600000017</c:v>
                </c:pt>
                <c:pt idx="2612">
                  <c:v>2250.9765600000001</c:v>
                </c:pt>
                <c:pt idx="2613">
                  <c:v>2250.9765600000001</c:v>
                </c:pt>
                <c:pt idx="2614">
                  <c:v>2250.9765600000001</c:v>
                </c:pt>
                <c:pt idx="2615">
                  <c:v>2248.5351600000017</c:v>
                </c:pt>
                <c:pt idx="2616">
                  <c:v>2248.5351600000017</c:v>
                </c:pt>
                <c:pt idx="2617">
                  <c:v>2250.9765600000001</c:v>
                </c:pt>
                <c:pt idx="2618">
                  <c:v>2250.9765600000001</c:v>
                </c:pt>
                <c:pt idx="2619">
                  <c:v>2250.9765600000001</c:v>
                </c:pt>
                <c:pt idx="2620">
                  <c:v>2250.9765600000001</c:v>
                </c:pt>
                <c:pt idx="2621">
                  <c:v>2250.9765600000001</c:v>
                </c:pt>
                <c:pt idx="2622">
                  <c:v>2250.9765600000001</c:v>
                </c:pt>
                <c:pt idx="2623">
                  <c:v>2248.5351600000017</c:v>
                </c:pt>
                <c:pt idx="2624">
                  <c:v>2250.9765600000001</c:v>
                </c:pt>
                <c:pt idx="2625">
                  <c:v>2250.9765600000001</c:v>
                </c:pt>
                <c:pt idx="2626">
                  <c:v>2248.5351600000017</c:v>
                </c:pt>
                <c:pt idx="2627">
                  <c:v>2250.9765600000001</c:v>
                </c:pt>
                <c:pt idx="2628">
                  <c:v>2250.9765600000001</c:v>
                </c:pt>
                <c:pt idx="2629">
                  <c:v>2250.9765600000001</c:v>
                </c:pt>
                <c:pt idx="2630">
                  <c:v>2248.5351600000017</c:v>
                </c:pt>
                <c:pt idx="2631">
                  <c:v>2248.5351600000017</c:v>
                </c:pt>
                <c:pt idx="2632">
                  <c:v>2248.5351600000017</c:v>
                </c:pt>
                <c:pt idx="2633">
                  <c:v>2250.9765600000001</c:v>
                </c:pt>
                <c:pt idx="2634">
                  <c:v>2250.9765600000001</c:v>
                </c:pt>
                <c:pt idx="2635">
                  <c:v>2248.5351600000017</c:v>
                </c:pt>
                <c:pt idx="2636">
                  <c:v>2250.9765600000001</c:v>
                </c:pt>
                <c:pt idx="2637">
                  <c:v>2248.5351600000017</c:v>
                </c:pt>
                <c:pt idx="2638">
                  <c:v>2248.5351600000017</c:v>
                </c:pt>
                <c:pt idx="2639">
                  <c:v>2250.9765600000001</c:v>
                </c:pt>
                <c:pt idx="2640">
                  <c:v>2248.5351600000017</c:v>
                </c:pt>
                <c:pt idx="2641">
                  <c:v>2250.9765600000001</c:v>
                </c:pt>
                <c:pt idx="2642">
                  <c:v>2250.9765600000001</c:v>
                </c:pt>
                <c:pt idx="2643">
                  <c:v>2250.9765600000001</c:v>
                </c:pt>
                <c:pt idx="2644">
                  <c:v>2250.9765600000001</c:v>
                </c:pt>
                <c:pt idx="2645">
                  <c:v>2250.9765600000001</c:v>
                </c:pt>
                <c:pt idx="2646">
                  <c:v>2248.5351600000017</c:v>
                </c:pt>
                <c:pt idx="2647">
                  <c:v>2250.9765600000001</c:v>
                </c:pt>
                <c:pt idx="2648">
                  <c:v>2250.9765600000001</c:v>
                </c:pt>
                <c:pt idx="2649">
                  <c:v>2250.9765600000001</c:v>
                </c:pt>
                <c:pt idx="2650">
                  <c:v>2250.9765600000001</c:v>
                </c:pt>
                <c:pt idx="2651">
                  <c:v>2250.9765600000001</c:v>
                </c:pt>
                <c:pt idx="2652">
                  <c:v>2250.9765600000001</c:v>
                </c:pt>
                <c:pt idx="2653">
                  <c:v>2250.9765600000001</c:v>
                </c:pt>
                <c:pt idx="2654">
                  <c:v>2248.5351600000017</c:v>
                </c:pt>
                <c:pt idx="2655">
                  <c:v>2250.9765600000001</c:v>
                </c:pt>
                <c:pt idx="2656">
                  <c:v>2248.5351600000017</c:v>
                </c:pt>
                <c:pt idx="2657">
                  <c:v>2250.9765600000001</c:v>
                </c:pt>
                <c:pt idx="2658">
                  <c:v>2250.9765600000001</c:v>
                </c:pt>
                <c:pt idx="2659">
                  <c:v>2250.9765600000001</c:v>
                </c:pt>
                <c:pt idx="2660">
                  <c:v>2250.9765600000001</c:v>
                </c:pt>
                <c:pt idx="2661">
                  <c:v>2250.9765600000001</c:v>
                </c:pt>
                <c:pt idx="2662">
                  <c:v>2250.9765600000001</c:v>
                </c:pt>
                <c:pt idx="2663">
                  <c:v>2250.9765600000001</c:v>
                </c:pt>
                <c:pt idx="2664">
                  <c:v>2248.5351600000017</c:v>
                </c:pt>
                <c:pt idx="2665">
                  <c:v>2248.5351600000017</c:v>
                </c:pt>
                <c:pt idx="2666">
                  <c:v>2248.5351600000017</c:v>
                </c:pt>
                <c:pt idx="2667">
                  <c:v>2250.9765600000001</c:v>
                </c:pt>
                <c:pt idx="2668">
                  <c:v>2250.9765600000001</c:v>
                </c:pt>
                <c:pt idx="2669">
                  <c:v>2248.5351600000017</c:v>
                </c:pt>
                <c:pt idx="2670">
                  <c:v>2248.5351600000017</c:v>
                </c:pt>
                <c:pt idx="2671">
                  <c:v>2248.5351600000017</c:v>
                </c:pt>
                <c:pt idx="2672">
                  <c:v>2248.5351600000017</c:v>
                </c:pt>
                <c:pt idx="2673">
                  <c:v>2250.9765600000001</c:v>
                </c:pt>
                <c:pt idx="2674">
                  <c:v>2250.9765600000001</c:v>
                </c:pt>
                <c:pt idx="2675">
                  <c:v>2248.5351600000017</c:v>
                </c:pt>
                <c:pt idx="2676">
                  <c:v>2248.5351600000017</c:v>
                </c:pt>
                <c:pt idx="2677">
                  <c:v>2248.5351600000017</c:v>
                </c:pt>
                <c:pt idx="2678">
                  <c:v>2248.5351600000017</c:v>
                </c:pt>
                <c:pt idx="2679">
                  <c:v>2250.9765600000001</c:v>
                </c:pt>
                <c:pt idx="2680">
                  <c:v>2248.5351600000017</c:v>
                </c:pt>
                <c:pt idx="2681">
                  <c:v>2248.5351600000017</c:v>
                </c:pt>
                <c:pt idx="2682">
                  <c:v>2248.5351600000017</c:v>
                </c:pt>
                <c:pt idx="2683">
                  <c:v>2250.9765600000001</c:v>
                </c:pt>
                <c:pt idx="2684">
                  <c:v>2250.9765600000001</c:v>
                </c:pt>
                <c:pt idx="2685">
                  <c:v>2250.9765600000001</c:v>
                </c:pt>
                <c:pt idx="2686">
                  <c:v>2250.9765600000001</c:v>
                </c:pt>
                <c:pt idx="2687">
                  <c:v>2250.9765600000001</c:v>
                </c:pt>
                <c:pt idx="2688">
                  <c:v>2248.5351600000017</c:v>
                </c:pt>
                <c:pt idx="2689">
                  <c:v>2250.9765600000001</c:v>
                </c:pt>
                <c:pt idx="2690">
                  <c:v>2250.9765600000001</c:v>
                </c:pt>
                <c:pt idx="2691">
                  <c:v>2250.9765600000001</c:v>
                </c:pt>
                <c:pt idx="2692">
                  <c:v>2248.5351600000017</c:v>
                </c:pt>
                <c:pt idx="2693">
                  <c:v>2248.5351600000017</c:v>
                </c:pt>
                <c:pt idx="2694">
                  <c:v>2250.9765600000001</c:v>
                </c:pt>
                <c:pt idx="2695">
                  <c:v>2248.5351600000017</c:v>
                </c:pt>
                <c:pt idx="2696">
                  <c:v>2250.9765600000001</c:v>
                </c:pt>
                <c:pt idx="2697">
                  <c:v>2250.9765600000001</c:v>
                </c:pt>
                <c:pt idx="2698">
                  <c:v>2250.9765600000001</c:v>
                </c:pt>
                <c:pt idx="2699">
                  <c:v>2248.5351600000017</c:v>
                </c:pt>
                <c:pt idx="2700">
                  <c:v>2248.5351600000017</c:v>
                </c:pt>
                <c:pt idx="2701">
                  <c:v>2248.5351600000017</c:v>
                </c:pt>
                <c:pt idx="2702">
                  <c:v>2250.9765600000001</c:v>
                </c:pt>
                <c:pt idx="2703">
                  <c:v>2248.5351600000017</c:v>
                </c:pt>
                <c:pt idx="2704">
                  <c:v>2248.5351600000017</c:v>
                </c:pt>
                <c:pt idx="2705">
                  <c:v>2248.5351600000017</c:v>
                </c:pt>
                <c:pt idx="2706">
                  <c:v>2250.9765600000001</c:v>
                </c:pt>
                <c:pt idx="2707">
                  <c:v>2248.5351600000017</c:v>
                </c:pt>
                <c:pt idx="2708">
                  <c:v>2248.5351600000017</c:v>
                </c:pt>
                <c:pt idx="2709">
                  <c:v>2250.9765600000001</c:v>
                </c:pt>
                <c:pt idx="2710">
                  <c:v>2250.9765600000001</c:v>
                </c:pt>
                <c:pt idx="2711">
                  <c:v>2248.5351600000017</c:v>
                </c:pt>
                <c:pt idx="2712">
                  <c:v>2250.9765600000001</c:v>
                </c:pt>
                <c:pt idx="2713">
                  <c:v>2248.5351600000017</c:v>
                </c:pt>
                <c:pt idx="2714">
                  <c:v>2248.5351600000017</c:v>
                </c:pt>
                <c:pt idx="2715">
                  <c:v>2250.9765600000001</c:v>
                </c:pt>
                <c:pt idx="2716">
                  <c:v>2248.5351600000017</c:v>
                </c:pt>
                <c:pt idx="2717">
                  <c:v>2250.9765600000001</c:v>
                </c:pt>
                <c:pt idx="2718">
                  <c:v>2250.9765600000001</c:v>
                </c:pt>
                <c:pt idx="2719">
                  <c:v>2250.9765600000001</c:v>
                </c:pt>
                <c:pt idx="2720">
                  <c:v>2250.9765600000001</c:v>
                </c:pt>
                <c:pt idx="2721">
                  <c:v>2250.9765600000001</c:v>
                </c:pt>
                <c:pt idx="2722">
                  <c:v>2250.9765600000001</c:v>
                </c:pt>
                <c:pt idx="2723">
                  <c:v>2248.5351600000017</c:v>
                </c:pt>
                <c:pt idx="2724">
                  <c:v>2250.9765600000001</c:v>
                </c:pt>
                <c:pt idx="2725">
                  <c:v>2250.9765600000001</c:v>
                </c:pt>
                <c:pt idx="2726">
                  <c:v>2248.5351600000017</c:v>
                </c:pt>
                <c:pt idx="2727">
                  <c:v>2248.5351600000017</c:v>
                </c:pt>
                <c:pt idx="2728">
                  <c:v>2248.5351600000017</c:v>
                </c:pt>
                <c:pt idx="2729">
                  <c:v>2250.9765600000001</c:v>
                </c:pt>
                <c:pt idx="2730">
                  <c:v>2250.9765600000001</c:v>
                </c:pt>
                <c:pt idx="2731">
                  <c:v>2248.5351600000017</c:v>
                </c:pt>
                <c:pt idx="2732">
                  <c:v>2248.5351600000017</c:v>
                </c:pt>
                <c:pt idx="2733">
                  <c:v>2250.9765600000001</c:v>
                </c:pt>
                <c:pt idx="2734">
                  <c:v>2250.9765600000001</c:v>
                </c:pt>
                <c:pt idx="2735">
                  <c:v>2248.5351600000017</c:v>
                </c:pt>
                <c:pt idx="2736">
                  <c:v>2250.9765600000001</c:v>
                </c:pt>
                <c:pt idx="2737">
                  <c:v>2248.5351600000017</c:v>
                </c:pt>
                <c:pt idx="2738">
                  <c:v>2248.5351600000017</c:v>
                </c:pt>
                <c:pt idx="2739">
                  <c:v>2248.5351600000017</c:v>
                </c:pt>
                <c:pt idx="2740">
                  <c:v>2248.5351600000017</c:v>
                </c:pt>
                <c:pt idx="2741">
                  <c:v>2250.9765600000001</c:v>
                </c:pt>
                <c:pt idx="2742">
                  <c:v>2250.9765600000001</c:v>
                </c:pt>
                <c:pt idx="2743">
                  <c:v>2248.5351600000017</c:v>
                </c:pt>
                <c:pt idx="2744">
                  <c:v>2250.9765600000001</c:v>
                </c:pt>
                <c:pt idx="2745">
                  <c:v>2248.5351600000017</c:v>
                </c:pt>
                <c:pt idx="2746">
                  <c:v>2248.5351600000017</c:v>
                </c:pt>
                <c:pt idx="2747">
                  <c:v>2250.9765600000001</c:v>
                </c:pt>
                <c:pt idx="2748">
                  <c:v>2248.5351600000017</c:v>
                </c:pt>
                <c:pt idx="2749">
                  <c:v>2248.5351600000017</c:v>
                </c:pt>
                <c:pt idx="2750">
                  <c:v>2248.5351600000017</c:v>
                </c:pt>
                <c:pt idx="2751">
                  <c:v>2250.9765600000001</c:v>
                </c:pt>
                <c:pt idx="2752">
                  <c:v>2248.5351600000017</c:v>
                </c:pt>
                <c:pt idx="2753">
                  <c:v>2248.5351600000017</c:v>
                </c:pt>
                <c:pt idx="2754">
                  <c:v>2250.9765600000001</c:v>
                </c:pt>
                <c:pt idx="2755">
                  <c:v>2250.9765600000001</c:v>
                </c:pt>
                <c:pt idx="2756">
                  <c:v>2248.5351600000017</c:v>
                </c:pt>
                <c:pt idx="2757">
                  <c:v>2248.5351600000017</c:v>
                </c:pt>
                <c:pt idx="2758">
                  <c:v>2248.5351600000017</c:v>
                </c:pt>
                <c:pt idx="2759">
                  <c:v>2248.5351600000017</c:v>
                </c:pt>
                <c:pt idx="2760">
                  <c:v>2250.9765600000001</c:v>
                </c:pt>
                <c:pt idx="2761">
                  <c:v>2248.5351600000017</c:v>
                </c:pt>
                <c:pt idx="2762">
                  <c:v>2250.9765600000001</c:v>
                </c:pt>
                <c:pt idx="2763">
                  <c:v>2250.9765600000001</c:v>
                </c:pt>
                <c:pt idx="2764">
                  <c:v>2248.5351600000017</c:v>
                </c:pt>
                <c:pt idx="2765">
                  <c:v>2248.5351600000017</c:v>
                </c:pt>
                <c:pt idx="2766">
                  <c:v>2248.5351600000017</c:v>
                </c:pt>
                <c:pt idx="2767">
                  <c:v>2248.5351600000017</c:v>
                </c:pt>
                <c:pt idx="2768">
                  <c:v>2250.9765600000001</c:v>
                </c:pt>
                <c:pt idx="2769">
                  <c:v>2248.5351600000017</c:v>
                </c:pt>
                <c:pt idx="2770">
                  <c:v>2248.5351600000017</c:v>
                </c:pt>
                <c:pt idx="2771">
                  <c:v>2248.5351600000017</c:v>
                </c:pt>
                <c:pt idx="2772">
                  <c:v>2248.5351600000017</c:v>
                </c:pt>
                <c:pt idx="2773">
                  <c:v>2248.5351600000017</c:v>
                </c:pt>
                <c:pt idx="2774">
                  <c:v>2248.5351600000017</c:v>
                </c:pt>
                <c:pt idx="2775">
                  <c:v>2248.5351600000017</c:v>
                </c:pt>
                <c:pt idx="2776">
                  <c:v>2250.9765600000001</c:v>
                </c:pt>
                <c:pt idx="2777">
                  <c:v>2248.5351600000017</c:v>
                </c:pt>
                <c:pt idx="2778">
                  <c:v>2250.9765600000001</c:v>
                </c:pt>
                <c:pt idx="2779">
                  <c:v>2250.9765600000001</c:v>
                </c:pt>
                <c:pt idx="2780">
                  <c:v>2250.9765600000001</c:v>
                </c:pt>
                <c:pt idx="2781">
                  <c:v>2248.5351600000017</c:v>
                </c:pt>
                <c:pt idx="2782">
                  <c:v>2248.5351600000017</c:v>
                </c:pt>
                <c:pt idx="2783">
                  <c:v>2248.5351600000017</c:v>
                </c:pt>
                <c:pt idx="2784">
                  <c:v>2250.9765600000001</c:v>
                </c:pt>
                <c:pt idx="2785">
                  <c:v>2248.5351600000017</c:v>
                </c:pt>
                <c:pt idx="2786">
                  <c:v>2248.5351600000017</c:v>
                </c:pt>
                <c:pt idx="2787">
                  <c:v>2248.5351600000017</c:v>
                </c:pt>
                <c:pt idx="2788">
                  <c:v>2248.5351600000017</c:v>
                </c:pt>
                <c:pt idx="2789">
                  <c:v>2248.5351600000017</c:v>
                </c:pt>
                <c:pt idx="2790">
                  <c:v>2250.9765600000001</c:v>
                </c:pt>
                <c:pt idx="2791">
                  <c:v>2250.9765600000001</c:v>
                </c:pt>
                <c:pt idx="2792">
                  <c:v>2250.9765600000001</c:v>
                </c:pt>
                <c:pt idx="2793">
                  <c:v>2248.5351600000017</c:v>
                </c:pt>
                <c:pt idx="2794">
                  <c:v>2248.5351600000017</c:v>
                </c:pt>
                <c:pt idx="2795">
                  <c:v>2248.5351600000017</c:v>
                </c:pt>
                <c:pt idx="2796">
                  <c:v>2248.5351600000017</c:v>
                </c:pt>
                <c:pt idx="2797">
                  <c:v>2250.9765600000001</c:v>
                </c:pt>
                <c:pt idx="2798">
                  <c:v>2250.9765600000001</c:v>
                </c:pt>
                <c:pt idx="2799">
                  <c:v>2248.5351600000017</c:v>
                </c:pt>
                <c:pt idx="2800">
                  <c:v>2248.5351600000017</c:v>
                </c:pt>
                <c:pt idx="2801">
                  <c:v>2248.5351600000017</c:v>
                </c:pt>
                <c:pt idx="2802">
                  <c:v>2248.5351600000017</c:v>
                </c:pt>
                <c:pt idx="2803">
                  <c:v>2248.5351600000017</c:v>
                </c:pt>
                <c:pt idx="2804">
                  <c:v>2250.9765600000001</c:v>
                </c:pt>
                <c:pt idx="2805">
                  <c:v>2248.5351600000017</c:v>
                </c:pt>
                <c:pt idx="2806">
                  <c:v>2248.5351600000017</c:v>
                </c:pt>
                <c:pt idx="2807">
                  <c:v>2250.9765600000001</c:v>
                </c:pt>
                <c:pt idx="2808">
                  <c:v>2248.5351600000017</c:v>
                </c:pt>
                <c:pt idx="2809">
                  <c:v>2248.5351600000017</c:v>
                </c:pt>
                <c:pt idx="2810">
                  <c:v>2248.5351600000017</c:v>
                </c:pt>
                <c:pt idx="2811">
                  <c:v>2248.5351600000017</c:v>
                </c:pt>
                <c:pt idx="2812">
                  <c:v>2250.9765600000001</c:v>
                </c:pt>
                <c:pt idx="2813">
                  <c:v>2250.9765600000001</c:v>
                </c:pt>
                <c:pt idx="2814">
                  <c:v>2248.5351600000017</c:v>
                </c:pt>
                <c:pt idx="2815">
                  <c:v>2250.9765600000001</c:v>
                </c:pt>
                <c:pt idx="2816">
                  <c:v>2248.5351600000017</c:v>
                </c:pt>
                <c:pt idx="2817">
                  <c:v>2248.5351600000017</c:v>
                </c:pt>
                <c:pt idx="2818">
                  <c:v>2248.5351600000017</c:v>
                </c:pt>
                <c:pt idx="2819">
                  <c:v>2248.5351600000017</c:v>
                </c:pt>
                <c:pt idx="2820">
                  <c:v>2248.5351600000017</c:v>
                </c:pt>
                <c:pt idx="2821">
                  <c:v>2248.5351600000017</c:v>
                </c:pt>
                <c:pt idx="2822">
                  <c:v>2248.5351600000017</c:v>
                </c:pt>
                <c:pt idx="2823">
                  <c:v>2248.5351600000017</c:v>
                </c:pt>
                <c:pt idx="2824">
                  <c:v>2248.5351600000017</c:v>
                </c:pt>
                <c:pt idx="2825">
                  <c:v>2250.9765600000001</c:v>
                </c:pt>
                <c:pt idx="2826">
                  <c:v>2248.5351600000017</c:v>
                </c:pt>
                <c:pt idx="2827">
                  <c:v>2248.5351600000017</c:v>
                </c:pt>
                <c:pt idx="2828">
                  <c:v>2248.5351600000017</c:v>
                </c:pt>
                <c:pt idx="2829">
                  <c:v>2248.5351600000017</c:v>
                </c:pt>
                <c:pt idx="2830">
                  <c:v>2250.9765600000001</c:v>
                </c:pt>
                <c:pt idx="2831">
                  <c:v>2250.9765600000001</c:v>
                </c:pt>
                <c:pt idx="2832">
                  <c:v>2248.5351600000017</c:v>
                </c:pt>
                <c:pt idx="2833">
                  <c:v>2250.9765600000001</c:v>
                </c:pt>
                <c:pt idx="2834">
                  <c:v>2248.5351600000017</c:v>
                </c:pt>
                <c:pt idx="2835">
                  <c:v>2248.5351600000017</c:v>
                </c:pt>
                <c:pt idx="2836">
                  <c:v>2248.5351600000017</c:v>
                </c:pt>
                <c:pt idx="2837">
                  <c:v>2248.5351600000017</c:v>
                </c:pt>
                <c:pt idx="2838">
                  <c:v>2248.5351600000017</c:v>
                </c:pt>
                <c:pt idx="2839">
                  <c:v>2248.5351600000017</c:v>
                </c:pt>
                <c:pt idx="2840">
                  <c:v>2248.5351600000017</c:v>
                </c:pt>
                <c:pt idx="2841">
                  <c:v>2248.5351600000017</c:v>
                </c:pt>
                <c:pt idx="2842">
                  <c:v>2248.5351600000017</c:v>
                </c:pt>
                <c:pt idx="2843">
                  <c:v>2248.5351600000017</c:v>
                </c:pt>
                <c:pt idx="2844">
                  <c:v>2248.5351600000017</c:v>
                </c:pt>
                <c:pt idx="2845">
                  <c:v>2248.5351600000017</c:v>
                </c:pt>
                <c:pt idx="2846">
                  <c:v>2248.5351600000017</c:v>
                </c:pt>
                <c:pt idx="2847">
                  <c:v>2248.5351600000017</c:v>
                </c:pt>
                <c:pt idx="2848">
                  <c:v>2250.9765600000001</c:v>
                </c:pt>
                <c:pt idx="2849">
                  <c:v>2248.5351600000017</c:v>
                </c:pt>
                <c:pt idx="2850">
                  <c:v>2248.5351600000017</c:v>
                </c:pt>
                <c:pt idx="2851">
                  <c:v>2250.9765600000001</c:v>
                </c:pt>
                <c:pt idx="2852">
                  <c:v>2248.5351600000017</c:v>
                </c:pt>
                <c:pt idx="2853">
                  <c:v>2250.9765600000001</c:v>
                </c:pt>
                <c:pt idx="2854">
                  <c:v>2248.5351600000017</c:v>
                </c:pt>
                <c:pt idx="2855">
                  <c:v>2248.5351600000017</c:v>
                </c:pt>
                <c:pt idx="2856">
                  <c:v>2248.5351600000017</c:v>
                </c:pt>
                <c:pt idx="2857">
                  <c:v>2248.5351600000017</c:v>
                </c:pt>
                <c:pt idx="2858">
                  <c:v>2248.5351600000017</c:v>
                </c:pt>
                <c:pt idx="2859">
                  <c:v>2248.5351600000017</c:v>
                </c:pt>
                <c:pt idx="2860">
                  <c:v>2250.9765600000001</c:v>
                </c:pt>
                <c:pt idx="2861">
                  <c:v>2248.5351600000017</c:v>
                </c:pt>
                <c:pt idx="2862">
                  <c:v>2248.5351600000017</c:v>
                </c:pt>
                <c:pt idx="2863">
                  <c:v>2248.5351600000017</c:v>
                </c:pt>
                <c:pt idx="2864">
                  <c:v>2248.5351600000017</c:v>
                </c:pt>
                <c:pt idx="2865">
                  <c:v>2248.5351600000017</c:v>
                </c:pt>
                <c:pt idx="2866">
                  <c:v>2248.5351600000017</c:v>
                </c:pt>
                <c:pt idx="2867">
                  <c:v>2248.5351600000017</c:v>
                </c:pt>
                <c:pt idx="2868">
                  <c:v>2248.5351600000017</c:v>
                </c:pt>
                <c:pt idx="2869">
                  <c:v>2248.5351600000017</c:v>
                </c:pt>
                <c:pt idx="2870">
                  <c:v>2250.9765600000001</c:v>
                </c:pt>
                <c:pt idx="2871">
                  <c:v>2248.5351600000017</c:v>
                </c:pt>
                <c:pt idx="2872">
                  <c:v>2248.5351600000017</c:v>
                </c:pt>
                <c:pt idx="2873">
                  <c:v>2250.9765600000001</c:v>
                </c:pt>
                <c:pt idx="2874">
                  <c:v>2248.5351600000017</c:v>
                </c:pt>
                <c:pt idx="2875">
                  <c:v>2248.5351600000017</c:v>
                </c:pt>
                <c:pt idx="2876">
                  <c:v>2248.5351600000017</c:v>
                </c:pt>
                <c:pt idx="2877">
                  <c:v>2248.5351600000017</c:v>
                </c:pt>
                <c:pt idx="2878">
                  <c:v>2248.5351600000017</c:v>
                </c:pt>
                <c:pt idx="2879">
                  <c:v>2248.5351600000017</c:v>
                </c:pt>
                <c:pt idx="2880">
                  <c:v>2250.9765600000001</c:v>
                </c:pt>
                <c:pt idx="2881">
                  <c:v>2250.9765600000001</c:v>
                </c:pt>
                <c:pt idx="2882">
                  <c:v>2248.5351600000017</c:v>
                </c:pt>
                <c:pt idx="2883">
                  <c:v>2248.5351600000017</c:v>
                </c:pt>
                <c:pt idx="2884">
                  <c:v>2248.5351600000017</c:v>
                </c:pt>
                <c:pt idx="2885">
                  <c:v>2248.5351600000017</c:v>
                </c:pt>
                <c:pt idx="2886">
                  <c:v>2248.5351600000017</c:v>
                </c:pt>
                <c:pt idx="2887">
                  <c:v>2248.5351600000017</c:v>
                </c:pt>
                <c:pt idx="2888">
                  <c:v>2248.5351600000017</c:v>
                </c:pt>
                <c:pt idx="2889">
                  <c:v>2248.5351600000017</c:v>
                </c:pt>
                <c:pt idx="2890">
                  <c:v>2248.5351600000017</c:v>
                </c:pt>
                <c:pt idx="2891">
                  <c:v>2248.5351600000017</c:v>
                </c:pt>
                <c:pt idx="2892">
                  <c:v>2248.5351600000017</c:v>
                </c:pt>
                <c:pt idx="2893">
                  <c:v>2250.9765600000001</c:v>
                </c:pt>
                <c:pt idx="2894">
                  <c:v>2248.5351600000017</c:v>
                </c:pt>
                <c:pt idx="2895">
                  <c:v>2248.5351600000017</c:v>
                </c:pt>
                <c:pt idx="2896">
                  <c:v>2250.9765600000001</c:v>
                </c:pt>
                <c:pt idx="2897">
                  <c:v>2248.5351600000017</c:v>
                </c:pt>
                <c:pt idx="2898">
                  <c:v>2248.5351600000017</c:v>
                </c:pt>
                <c:pt idx="2899">
                  <c:v>2248.5351600000017</c:v>
                </c:pt>
                <c:pt idx="2900">
                  <c:v>2248.5351600000017</c:v>
                </c:pt>
                <c:pt idx="2901">
                  <c:v>2250.9765600000001</c:v>
                </c:pt>
                <c:pt idx="2902">
                  <c:v>2248.5351600000017</c:v>
                </c:pt>
                <c:pt idx="2903">
                  <c:v>2248.5351600000017</c:v>
                </c:pt>
                <c:pt idx="2904">
                  <c:v>2248.5351600000017</c:v>
                </c:pt>
                <c:pt idx="2905">
                  <c:v>2250.9765600000001</c:v>
                </c:pt>
                <c:pt idx="2906">
                  <c:v>2248.5351600000017</c:v>
                </c:pt>
                <c:pt idx="2907">
                  <c:v>2248.5351600000017</c:v>
                </c:pt>
                <c:pt idx="2908">
                  <c:v>2248.5351600000017</c:v>
                </c:pt>
                <c:pt idx="2909">
                  <c:v>2248.5351600000017</c:v>
                </c:pt>
                <c:pt idx="2910">
                  <c:v>2248.5351600000017</c:v>
                </c:pt>
                <c:pt idx="2911">
                  <c:v>2248.5351600000017</c:v>
                </c:pt>
                <c:pt idx="2912">
                  <c:v>2248.5351600000017</c:v>
                </c:pt>
                <c:pt idx="2913">
                  <c:v>2248.5351600000017</c:v>
                </c:pt>
                <c:pt idx="2914">
                  <c:v>2248.5351600000017</c:v>
                </c:pt>
                <c:pt idx="2915">
                  <c:v>2248.5351600000017</c:v>
                </c:pt>
                <c:pt idx="2916">
                  <c:v>2250.9765600000001</c:v>
                </c:pt>
                <c:pt idx="2917">
                  <c:v>2248.5351600000017</c:v>
                </c:pt>
                <c:pt idx="2918">
                  <c:v>2248.5351600000017</c:v>
                </c:pt>
                <c:pt idx="2919">
                  <c:v>2248.5351600000017</c:v>
                </c:pt>
                <c:pt idx="2920">
                  <c:v>2248.5351600000017</c:v>
                </c:pt>
                <c:pt idx="2921">
                  <c:v>2248.5351600000017</c:v>
                </c:pt>
                <c:pt idx="2922">
                  <c:v>2250.9765600000001</c:v>
                </c:pt>
                <c:pt idx="2923">
                  <c:v>2248.5351600000017</c:v>
                </c:pt>
                <c:pt idx="2924">
                  <c:v>2248.5351600000017</c:v>
                </c:pt>
                <c:pt idx="2925">
                  <c:v>2248.5351600000017</c:v>
                </c:pt>
                <c:pt idx="2926">
                  <c:v>2248.5351600000017</c:v>
                </c:pt>
                <c:pt idx="2927">
                  <c:v>2248.5351600000017</c:v>
                </c:pt>
                <c:pt idx="2928">
                  <c:v>2248.5351600000017</c:v>
                </c:pt>
                <c:pt idx="2929">
                  <c:v>2248.5351600000017</c:v>
                </c:pt>
                <c:pt idx="2930">
                  <c:v>2248.5351600000017</c:v>
                </c:pt>
                <c:pt idx="2931">
                  <c:v>2248.5351600000017</c:v>
                </c:pt>
                <c:pt idx="2932">
                  <c:v>2248.5351600000017</c:v>
                </c:pt>
                <c:pt idx="2933">
                  <c:v>2248.5351600000017</c:v>
                </c:pt>
                <c:pt idx="2934">
                  <c:v>2250.9765600000001</c:v>
                </c:pt>
                <c:pt idx="2935">
                  <c:v>2248.5351600000017</c:v>
                </c:pt>
                <c:pt idx="2936">
                  <c:v>2248.5351600000017</c:v>
                </c:pt>
                <c:pt idx="2937">
                  <c:v>2248.5351600000017</c:v>
                </c:pt>
                <c:pt idx="2938">
                  <c:v>2248.5351600000017</c:v>
                </c:pt>
                <c:pt idx="2939">
                  <c:v>2248.5351600000017</c:v>
                </c:pt>
                <c:pt idx="2940">
                  <c:v>2248.5351600000017</c:v>
                </c:pt>
                <c:pt idx="2941">
                  <c:v>2248.5351600000017</c:v>
                </c:pt>
                <c:pt idx="2942">
                  <c:v>2248.5351600000017</c:v>
                </c:pt>
                <c:pt idx="2943">
                  <c:v>2248.5351600000017</c:v>
                </c:pt>
                <c:pt idx="2944">
                  <c:v>2248.5351600000017</c:v>
                </c:pt>
                <c:pt idx="2945">
                  <c:v>2248.5351600000017</c:v>
                </c:pt>
                <c:pt idx="2946">
                  <c:v>2248.5351600000017</c:v>
                </c:pt>
                <c:pt idx="2947">
                  <c:v>2248.5351600000017</c:v>
                </c:pt>
                <c:pt idx="2948">
                  <c:v>2248.5351600000017</c:v>
                </c:pt>
                <c:pt idx="2949">
                  <c:v>2248.5351600000017</c:v>
                </c:pt>
                <c:pt idx="2950">
                  <c:v>2248.5351600000017</c:v>
                </c:pt>
                <c:pt idx="2951">
                  <c:v>2248.5351600000017</c:v>
                </c:pt>
                <c:pt idx="2952">
                  <c:v>2248.5351600000017</c:v>
                </c:pt>
                <c:pt idx="2953">
                  <c:v>2250.9765600000001</c:v>
                </c:pt>
                <c:pt idx="2954">
                  <c:v>2248.5351600000017</c:v>
                </c:pt>
                <c:pt idx="2955">
                  <c:v>2248.5351600000017</c:v>
                </c:pt>
                <c:pt idx="2956">
                  <c:v>2248.5351600000017</c:v>
                </c:pt>
                <c:pt idx="2957">
                  <c:v>2248.5351600000017</c:v>
                </c:pt>
                <c:pt idx="2958">
                  <c:v>2248.5351600000017</c:v>
                </c:pt>
                <c:pt idx="2959">
                  <c:v>2248.5351600000017</c:v>
                </c:pt>
                <c:pt idx="2960">
                  <c:v>2250.9765600000001</c:v>
                </c:pt>
                <c:pt idx="2961">
                  <c:v>2248.5351600000017</c:v>
                </c:pt>
                <c:pt idx="2962">
                  <c:v>2248.5351600000017</c:v>
                </c:pt>
                <c:pt idx="2963">
                  <c:v>2248.5351600000017</c:v>
                </c:pt>
                <c:pt idx="2964">
                  <c:v>2248.5351600000017</c:v>
                </c:pt>
                <c:pt idx="2965">
                  <c:v>2248.5351600000017</c:v>
                </c:pt>
                <c:pt idx="2966">
                  <c:v>2248.5351600000017</c:v>
                </c:pt>
                <c:pt idx="2967">
                  <c:v>2248.5351600000017</c:v>
                </c:pt>
                <c:pt idx="2968">
                  <c:v>2248.5351600000017</c:v>
                </c:pt>
                <c:pt idx="2969">
                  <c:v>2248.5351600000017</c:v>
                </c:pt>
                <c:pt idx="2970">
                  <c:v>2248.5351600000017</c:v>
                </c:pt>
                <c:pt idx="2971">
                  <c:v>2248.5351600000017</c:v>
                </c:pt>
                <c:pt idx="2972">
                  <c:v>2248.5351600000017</c:v>
                </c:pt>
                <c:pt idx="2973">
                  <c:v>2248.5351600000017</c:v>
                </c:pt>
                <c:pt idx="2974">
                  <c:v>2248.5351600000017</c:v>
                </c:pt>
                <c:pt idx="2975">
                  <c:v>2248.5351600000017</c:v>
                </c:pt>
                <c:pt idx="2976">
                  <c:v>2248.5351600000017</c:v>
                </c:pt>
                <c:pt idx="2977">
                  <c:v>2248.5351600000017</c:v>
                </c:pt>
                <c:pt idx="2978">
                  <c:v>2248.5351600000017</c:v>
                </c:pt>
                <c:pt idx="2979">
                  <c:v>2248.5351600000017</c:v>
                </c:pt>
                <c:pt idx="2980">
                  <c:v>2248.5351600000017</c:v>
                </c:pt>
                <c:pt idx="2981">
                  <c:v>2248.5351600000017</c:v>
                </c:pt>
                <c:pt idx="2982">
                  <c:v>2248.5351600000017</c:v>
                </c:pt>
                <c:pt idx="2983">
                  <c:v>2248.5351600000017</c:v>
                </c:pt>
                <c:pt idx="2984">
                  <c:v>2246.0937500000018</c:v>
                </c:pt>
                <c:pt idx="2985">
                  <c:v>2248.5351600000017</c:v>
                </c:pt>
                <c:pt idx="2986">
                  <c:v>2248.5351600000017</c:v>
                </c:pt>
                <c:pt idx="2987">
                  <c:v>2248.5351600000017</c:v>
                </c:pt>
                <c:pt idx="2988">
                  <c:v>2248.5351600000017</c:v>
                </c:pt>
                <c:pt idx="2989">
                  <c:v>2248.5351600000017</c:v>
                </c:pt>
                <c:pt idx="2990">
                  <c:v>2248.5351600000017</c:v>
                </c:pt>
                <c:pt idx="2991">
                  <c:v>2248.5351600000017</c:v>
                </c:pt>
                <c:pt idx="2992">
                  <c:v>2248.5351600000017</c:v>
                </c:pt>
                <c:pt idx="2993">
                  <c:v>2248.5351600000017</c:v>
                </c:pt>
                <c:pt idx="2994">
                  <c:v>2248.5351600000017</c:v>
                </c:pt>
                <c:pt idx="2995">
                  <c:v>2248.5351600000017</c:v>
                </c:pt>
                <c:pt idx="2996">
                  <c:v>2248.5351600000017</c:v>
                </c:pt>
                <c:pt idx="2997">
                  <c:v>2248.5351600000017</c:v>
                </c:pt>
                <c:pt idx="2998">
                  <c:v>2248.5351600000017</c:v>
                </c:pt>
                <c:pt idx="2999">
                  <c:v>2248.5351600000017</c:v>
                </c:pt>
                <c:pt idx="3000">
                  <c:v>2248.5351600000017</c:v>
                </c:pt>
                <c:pt idx="3001">
                  <c:v>2248.5351600000017</c:v>
                </c:pt>
                <c:pt idx="3002">
                  <c:v>2248.5351600000017</c:v>
                </c:pt>
                <c:pt idx="3003">
                  <c:v>2248.5351600000017</c:v>
                </c:pt>
                <c:pt idx="3004">
                  <c:v>2248.5351600000017</c:v>
                </c:pt>
                <c:pt idx="3005">
                  <c:v>2248.5351600000017</c:v>
                </c:pt>
                <c:pt idx="3006">
                  <c:v>2248.5351600000017</c:v>
                </c:pt>
                <c:pt idx="3007">
                  <c:v>2248.5351600000017</c:v>
                </c:pt>
                <c:pt idx="3008">
                  <c:v>2248.5351600000017</c:v>
                </c:pt>
                <c:pt idx="3009">
                  <c:v>2248.5351600000017</c:v>
                </c:pt>
                <c:pt idx="3010">
                  <c:v>2248.5351600000017</c:v>
                </c:pt>
                <c:pt idx="3011">
                  <c:v>2248.5351600000017</c:v>
                </c:pt>
                <c:pt idx="3012">
                  <c:v>2248.5351600000017</c:v>
                </c:pt>
                <c:pt idx="3013">
                  <c:v>2248.5351600000017</c:v>
                </c:pt>
                <c:pt idx="3014">
                  <c:v>2248.5351600000017</c:v>
                </c:pt>
                <c:pt idx="3015">
                  <c:v>2248.5351600000017</c:v>
                </c:pt>
                <c:pt idx="3016">
                  <c:v>2248.5351600000017</c:v>
                </c:pt>
                <c:pt idx="3017">
                  <c:v>2248.5351600000017</c:v>
                </c:pt>
                <c:pt idx="3018">
                  <c:v>2248.5351600000017</c:v>
                </c:pt>
                <c:pt idx="3019">
                  <c:v>2248.5351600000017</c:v>
                </c:pt>
                <c:pt idx="3020">
                  <c:v>2248.5351600000017</c:v>
                </c:pt>
                <c:pt idx="3021">
                  <c:v>2248.5351600000017</c:v>
                </c:pt>
                <c:pt idx="3022">
                  <c:v>2248.5351600000017</c:v>
                </c:pt>
                <c:pt idx="3023">
                  <c:v>2248.5351600000017</c:v>
                </c:pt>
                <c:pt idx="3024">
                  <c:v>2248.5351600000017</c:v>
                </c:pt>
                <c:pt idx="3025">
                  <c:v>2248.5351600000017</c:v>
                </c:pt>
                <c:pt idx="3026">
                  <c:v>2248.5351600000017</c:v>
                </c:pt>
                <c:pt idx="3027">
                  <c:v>2248.5351600000017</c:v>
                </c:pt>
                <c:pt idx="3028">
                  <c:v>2246.0937500000018</c:v>
                </c:pt>
                <c:pt idx="3029">
                  <c:v>2248.5351600000017</c:v>
                </c:pt>
                <c:pt idx="3030">
                  <c:v>2248.5351600000017</c:v>
                </c:pt>
                <c:pt idx="3031">
                  <c:v>2248.5351600000017</c:v>
                </c:pt>
                <c:pt idx="3032">
                  <c:v>2248.5351600000017</c:v>
                </c:pt>
                <c:pt idx="3033">
                  <c:v>2248.5351600000017</c:v>
                </c:pt>
                <c:pt idx="3034">
                  <c:v>2248.5351600000017</c:v>
                </c:pt>
                <c:pt idx="3035">
                  <c:v>2248.5351600000017</c:v>
                </c:pt>
                <c:pt idx="3036">
                  <c:v>2248.5351600000017</c:v>
                </c:pt>
                <c:pt idx="3037">
                  <c:v>2248.5351600000017</c:v>
                </c:pt>
                <c:pt idx="3038">
                  <c:v>2248.5351600000017</c:v>
                </c:pt>
                <c:pt idx="3039">
                  <c:v>2248.5351600000017</c:v>
                </c:pt>
                <c:pt idx="3040">
                  <c:v>2248.5351600000017</c:v>
                </c:pt>
                <c:pt idx="3041">
                  <c:v>2248.5351600000017</c:v>
                </c:pt>
                <c:pt idx="3042">
                  <c:v>2248.5351600000017</c:v>
                </c:pt>
                <c:pt idx="3043">
                  <c:v>2248.5351600000017</c:v>
                </c:pt>
                <c:pt idx="3044">
                  <c:v>2248.5351600000017</c:v>
                </c:pt>
                <c:pt idx="3045">
                  <c:v>2248.5351600000017</c:v>
                </c:pt>
                <c:pt idx="3046">
                  <c:v>2248.5351600000017</c:v>
                </c:pt>
                <c:pt idx="3047">
                  <c:v>2248.5351600000017</c:v>
                </c:pt>
                <c:pt idx="3048">
                  <c:v>2248.5351600000017</c:v>
                </c:pt>
                <c:pt idx="3049">
                  <c:v>2248.5351600000017</c:v>
                </c:pt>
                <c:pt idx="3050">
                  <c:v>2248.5351600000017</c:v>
                </c:pt>
                <c:pt idx="3051">
                  <c:v>2246.0937500000018</c:v>
                </c:pt>
                <c:pt idx="3052">
                  <c:v>2248.5351600000017</c:v>
                </c:pt>
                <c:pt idx="3053">
                  <c:v>2248.5351600000017</c:v>
                </c:pt>
                <c:pt idx="3054">
                  <c:v>2248.5351600000017</c:v>
                </c:pt>
                <c:pt idx="3055">
                  <c:v>2248.5351600000017</c:v>
                </c:pt>
                <c:pt idx="3056">
                  <c:v>2248.5351600000017</c:v>
                </c:pt>
                <c:pt idx="3057">
                  <c:v>2248.5351600000017</c:v>
                </c:pt>
                <c:pt idx="3058">
                  <c:v>2248.5351600000017</c:v>
                </c:pt>
                <c:pt idx="3059">
                  <c:v>2248.5351600000017</c:v>
                </c:pt>
                <c:pt idx="3060">
                  <c:v>2248.5351600000017</c:v>
                </c:pt>
                <c:pt idx="3061">
                  <c:v>2248.5351600000017</c:v>
                </c:pt>
                <c:pt idx="3062">
                  <c:v>2248.5351600000017</c:v>
                </c:pt>
                <c:pt idx="3063">
                  <c:v>2248.5351600000017</c:v>
                </c:pt>
                <c:pt idx="3064">
                  <c:v>2248.5351600000017</c:v>
                </c:pt>
                <c:pt idx="3065">
                  <c:v>2246.0937500000018</c:v>
                </c:pt>
                <c:pt idx="3066">
                  <c:v>2248.5351600000017</c:v>
                </c:pt>
                <c:pt idx="3067">
                  <c:v>2246.0937500000018</c:v>
                </c:pt>
                <c:pt idx="3068">
                  <c:v>2248.5351600000017</c:v>
                </c:pt>
                <c:pt idx="3069">
                  <c:v>2248.5351600000017</c:v>
                </c:pt>
                <c:pt idx="3070">
                  <c:v>2246.0937500000018</c:v>
                </c:pt>
                <c:pt idx="3071">
                  <c:v>2248.5351600000017</c:v>
                </c:pt>
                <c:pt idx="3072">
                  <c:v>2248.5351600000017</c:v>
                </c:pt>
                <c:pt idx="3073">
                  <c:v>2248.5351600000017</c:v>
                </c:pt>
                <c:pt idx="3074">
                  <c:v>2248.5351600000017</c:v>
                </c:pt>
                <c:pt idx="3075">
                  <c:v>2248.5351600000017</c:v>
                </c:pt>
                <c:pt idx="3076">
                  <c:v>2246.0937500000018</c:v>
                </c:pt>
                <c:pt idx="3077">
                  <c:v>2248.5351600000017</c:v>
                </c:pt>
                <c:pt idx="3078">
                  <c:v>2248.5351600000017</c:v>
                </c:pt>
                <c:pt idx="3079">
                  <c:v>2248.5351600000017</c:v>
                </c:pt>
                <c:pt idx="3080">
                  <c:v>2248.5351600000017</c:v>
                </c:pt>
                <c:pt idx="3081">
                  <c:v>2248.5351600000017</c:v>
                </c:pt>
                <c:pt idx="3082">
                  <c:v>2248.5351600000017</c:v>
                </c:pt>
                <c:pt idx="3083">
                  <c:v>2246.0937500000018</c:v>
                </c:pt>
                <c:pt idx="3084">
                  <c:v>2248.5351600000017</c:v>
                </c:pt>
                <c:pt idx="3085">
                  <c:v>2248.5351600000017</c:v>
                </c:pt>
                <c:pt idx="3086">
                  <c:v>2248.5351600000017</c:v>
                </c:pt>
                <c:pt idx="3087">
                  <c:v>2248.5351600000017</c:v>
                </c:pt>
                <c:pt idx="3088">
                  <c:v>2248.5351600000017</c:v>
                </c:pt>
                <c:pt idx="3089">
                  <c:v>2248.5351600000017</c:v>
                </c:pt>
                <c:pt idx="3090">
                  <c:v>2248.5351600000017</c:v>
                </c:pt>
                <c:pt idx="3091">
                  <c:v>2248.5351600000017</c:v>
                </c:pt>
                <c:pt idx="3092">
                  <c:v>2248.5351600000017</c:v>
                </c:pt>
                <c:pt idx="3093">
                  <c:v>2248.5351600000017</c:v>
                </c:pt>
                <c:pt idx="3094">
                  <c:v>2248.5351600000017</c:v>
                </c:pt>
                <c:pt idx="3095">
                  <c:v>2246.0937500000018</c:v>
                </c:pt>
                <c:pt idx="3096">
                  <c:v>2248.5351600000017</c:v>
                </c:pt>
                <c:pt idx="3097">
                  <c:v>2248.5351600000017</c:v>
                </c:pt>
                <c:pt idx="3098">
                  <c:v>2248.5351600000017</c:v>
                </c:pt>
                <c:pt idx="3099">
                  <c:v>2248.5351600000017</c:v>
                </c:pt>
                <c:pt idx="3100">
                  <c:v>2248.5351600000017</c:v>
                </c:pt>
                <c:pt idx="3101">
                  <c:v>2248.5351600000017</c:v>
                </c:pt>
                <c:pt idx="3102">
                  <c:v>2246.0937500000018</c:v>
                </c:pt>
                <c:pt idx="3103">
                  <c:v>2248.5351600000017</c:v>
                </c:pt>
                <c:pt idx="3104">
                  <c:v>2248.5351600000017</c:v>
                </c:pt>
                <c:pt idx="3105">
                  <c:v>2246.0937500000018</c:v>
                </c:pt>
                <c:pt idx="3106">
                  <c:v>2248.5351600000017</c:v>
                </c:pt>
                <c:pt idx="3107">
                  <c:v>2248.5351600000017</c:v>
                </c:pt>
                <c:pt idx="3108">
                  <c:v>2246.0937500000018</c:v>
                </c:pt>
                <c:pt idx="3109">
                  <c:v>2248.5351600000017</c:v>
                </c:pt>
                <c:pt idx="3110">
                  <c:v>2246.0937500000018</c:v>
                </c:pt>
                <c:pt idx="3111">
                  <c:v>2248.5351600000017</c:v>
                </c:pt>
                <c:pt idx="3112">
                  <c:v>2248.5351600000017</c:v>
                </c:pt>
                <c:pt idx="3113">
                  <c:v>2246.0937500000018</c:v>
                </c:pt>
                <c:pt idx="3114">
                  <c:v>2248.5351600000017</c:v>
                </c:pt>
                <c:pt idx="3115">
                  <c:v>2248.5351600000017</c:v>
                </c:pt>
                <c:pt idx="3116">
                  <c:v>2246.0937500000018</c:v>
                </c:pt>
                <c:pt idx="3117">
                  <c:v>2248.5351600000017</c:v>
                </c:pt>
                <c:pt idx="3118">
                  <c:v>2248.5351600000017</c:v>
                </c:pt>
                <c:pt idx="3119">
                  <c:v>2248.5351600000017</c:v>
                </c:pt>
                <c:pt idx="3120">
                  <c:v>2248.5351600000017</c:v>
                </c:pt>
                <c:pt idx="3121">
                  <c:v>2248.5351600000017</c:v>
                </c:pt>
                <c:pt idx="3122">
                  <c:v>2248.5351600000017</c:v>
                </c:pt>
                <c:pt idx="3123">
                  <c:v>2248.5351600000017</c:v>
                </c:pt>
                <c:pt idx="3124">
                  <c:v>2248.5351600000017</c:v>
                </c:pt>
                <c:pt idx="3125">
                  <c:v>2246.0937500000018</c:v>
                </c:pt>
                <c:pt idx="3126">
                  <c:v>2248.5351600000017</c:v>
                </c:pt>
                <c:pt idx="3127">
                  <c:v>2246.0937500000018</c:v>
                </c:pt>
                <c:pt idx="3128">
                  <c:v>2248.5351600000017</c:v>
                </c:pt>
                <c:pt idx="3129">
                  <c:v>2248.5351600000017</c:v>
                </c:pt>
                <c:pt idx="3130">
                  <c:v>2248.5351600000017</c:v>
                </c:pt>
                <c:pt idx="3131">
                  <c:v>2246.0937500000018</c:v>
                </c:pt>
                <c:pt idx="3132">
                  <c:v>2246.0937500000018</c:v>
                </c:pt>
                <c:pt idx="3133">
                  <c:v>2248.5351600000017</c:v>
                </c:pt>
                <c:pt idx="3134">
                  <c:v>2248.5351600000017</c:v>
                </c:pt>
                <c:pt idx="3135">
                  <c:v>2248.5351600000017</c:v>
                </c:pt>
                <c:pt idx="3136">
                  <c:v>2248.5351600000017</c:v>
                </c:pt>
                <c:pt idx="3137">
                  <c:v>2246.0937500000018</c:v>
                </c:pt>
                <c:pt idx="3138">
                  <c:v>2248.5351600000017</c:v>
                </c:pt>
                <c:pt idx="3139">
                  <c:v>2248.5351600000017</c:v>
                </c:pt>
                <c:pt idx="3140">
                  <c:v>2248.5351600000017</c:v>
                </c:pt>
                <c:pt idx="3141">
                  <c:v>2248.5351600000017</c:v>
                </c:pt>
                <c:pt idx="3142">
                  <c:v>2248.5351600000017</c:v>
                </c:pt>
                <c:pt idx="3143">
                  <c:v>2248.5351600000017</c:v>
                </c:pt>
                <c:pt idx="3144">
                  <c:v>2248.5351600000017</c:v>
                </c:pt>
                <c:pt idx="3145">
                  <c:v>2246.0937500000018</c:v>
                </c:pt>
                <c:pt idx="3146">
                  <c:v>2248.5351600000017</c:v>
                </c:pt>
                <c:pt idx="3147">
                  <c:v>2248.5351600000017</c:v>
                </c:pt>
                <c:pt idx="3148">
                  <c:v>2248.5351600000017</c:v>
                </c:pt>
                <c:pt idx="3149">
                  <c:v>2246.0937500000018</c:v>
                </c:pt>
                <c:pt idx="3150">
                  <c:v>2246.0937500000018</c:v>
                </c:pt>
                <c:pt idx="3151">
                  <c:v>2248.5351600000017</c:v>
                </c:pt>
                <c:pt idx="3152">
                  <c:v>2246.0937500000018</c:v>
                </c:pt>
                <c:pt idx="3153">
                  <c:v>2248.5351600000017</c:v>
                </c:pt>
                <c:pt idx="3154">
                  <c:v>2246.0937500000018</c:v>
                </c:pt>
                <c:pt idx="3155">
                  <c:v>2248.5351600000017</c:v>
                </c:pt>
                <c:pt idx="3156">
                  <c:v>2248.5351600000017</c:v>
                </c:pt>
                <c:pt idx="3157">
                  <c:v>2248.5351600000017</c:v>
                </c:pt>
                <c:pt idx="3158">
                  <c:v>2248.5351600000017</c:v>
                </c:pt>
                <c:pt idx="3159">
                  <c:v>2246.0937500000018</c:v>
                </c:pt>
                <c:pt idx="3160">
                  <c:v>2248.5351600000017</c:v>
                </c:pt>
                <c:pt idx="3161">
                  <c:v>2248.5351600000017</c:v>
                </c:pt>
                <c:pt idx="3162">
                  <c:v>2248.5351600000017</c:v>
                </c:pt>
                <c:pt idx="3163">
                  <c:v>2248.5351600000017</c:v>
                </c:pt>
                <c:pt idx="3164">
                  <c:v>2248.5351600000017</c:v>
                </c:pt>
                <c:pt idx="3165">
                  <c:v>2246.0937500000018</c:v>
                </c:pt>
                <c:pt idx="3166">
                  <c:v>2248.5351600000017</c:v>
                </c:pt>
                <c:pt idx="3167">
                  <c:v>2248.5351600000017</c:v>
                </c:pt>
                <c:pt idx="3168">
                  <c:v>2248.5351600000017</c:v>
                </c:pt>
                <c:pt idx="3169">
                  <c:v>2248.5351600000017</c:v>
                </c:pt>
                <c:pt idx="3170">
                  <c:v>2248.5351600000017</c:v>
                </c:pt>
                <c:pt idx="3171">
                  <c:v>2246.0937500000018</c:v>
                </c:pt>
                <c:pt idx="3172">
                  <c:v>2248.5351600000017</c:v>
                </c:pt>
                <c:pt idx="3173">
                  <c:v>2246.0937500000018</c:v>
                </c:pt>
                <c:pt idx="3174">
                  <c:v>2248.5351600000017</c:v>
                </c:pt>
                <c:pt idx="3175">
                  <c:v>2246.0937500000018</c:v>
                </c:pt>
                <c:pt idx="3176">
                  <c:v>2248.5351600000017</c:v>
                </c:pt>
                <c:pt idx="3177">
                  <c:v>2248.5351600000017</c:v>
                </c:pt>
                <c:pt idx="3178">
                  <c:v>2248.5351600000017</c:v>
                </c:pt>
                <c:pt idx="3179">
                  <c:v>2246.0937500000018</c:v>
                </c:pt>
                <c:pt idx="3180">
                  <c:v>2248.5351600000017</c:v>
                </c:pt>
                <c:pt idx="3181">
                  <c:v>2248.5351600000017</c:v>
                </c:pt>
                <c:pt idx="3182">
                  <c:v>2248.5351600000017</c:v>
                </c:pt>
                <c:pt idx="3183">
                  <c:v>2246.0937500000018</c:v>
                </c:pt>
                <c:pt idx="3184">
                  <c:v>2248.5351600000017</c:v>
                </c:pt>
                <c:pt idx="3185">
                  <c:v>2246.0937500000018</c:v>
                </c:pt>
                <c:pt idx="3186">
                  <c:v>2248.5351600000017</c:v>
                </c:pt>
                <c:pt idx="3187">
                  <c:v>2246.0937500000018</c:v>
                </c:pt>
                <c:pt idx="3188">
                  <c:v>2246.0937500000018</c:v>
                </c:pt>
                <c:pt idx="3189">
                  <c:v>2248.5351600000017</c:v>
                </c:pt>
                <c:pt idx="3190">
                  <c:v>2246.0937500000018</c:v>
                </c:pt>
                <c:pt idx="3191">
                  <c:v>2248.5351600000017</c:v>
                </c:pt>
                <c:pt idx="3192">
                  <c:v>2248.5351600000017</c:v>
                </c:pt>
                <c:pt idx="3193">
                  <c:v>2246.0937500000018</c:v>
                </c:pt>
                <c:pt idx="3194">
                  <c:v>2248.5351600000017</c:v>
                </c:pt>
                <c:pt idx="3195">
                  <c:v>2248.5351600000017</c:v>
                </c:pt>
                <c:pt idx="3196">
                  <c:v>2246.0937500000018</c:v>
                </c:pt>
                <c:pt idx="3197">
                  <c:v>2248.5351600000017</c:v>
                </c:pt>
                <c:pt idx="3198">
                  <c:v>2248.5351600000017</c:v>
                </c:pt>
                <c:pt idx="3199">
                  <c:v>2248.5351600000017</c:v>
                </c:pt>
                <c:pt idx="3200">
                  <c:v>2248.5351600000017</c:v>
                </c:pt>
                <c:pt idx="3201">
                  <c:v>2248.5351600000017</c:v>
                </c:pt>
                <c:pt idx="3202">
                  <c:v>2248.5351600000017</c:v>
                </c:pt>
                <c:pt idx="3203">
                  <c:v>2246.0937500000018</c:v>
                </c:pt>
                <c:pt idx="3204">
                  <c:v>2248.5351600000017</c:v>
                </c:pt>
                <c:pt idx="3205">
                  <c:v>2248.5351600000017</c:v>
                </c:pt>
                <c:pt idx="3206">
                  <c:v>2248.5351600000017</c:v>
                </c:pt>
                <c:pt idx="3207">
                  <c:v>2248.5351600000017</c:v>
                </c:pt>
                <c:pt idx="3208">
                  <c:v>2248.5351600000017</c:v>
                </c:pt>
                <c:pt idx="3209">
                  <c:v>2246.0937500000018</c:v>
                </c:pt>
                <c:pt idx="3210">
                  <c:v>2248.5351600000017</c:v>
                </c:pt>
                <c:pt idx="3211">
                  <c:v>2248.5351600000017</c:v>
                </c:pt>
                <c:pt idx="3212">
                  <c:v>2246.0937500000018</c:v>
                </c:pt>
                <c:pt idx="3213">
                  <c:v>2248.5351600000017</c:v>
                </c:pt>
                <c:pt idx="3214">
                  <c:v>2248.5351600000017</c:v>
                </c:pt>
                <c:pt idx="3215">
                  <c:v>2246.0937500000018</c:v>
                </c:pt>
                <c:pt idx="3216">
                  <c:v>2246.0937500000018</c:v>
                </c:pt>
                <c:pt idx="3217">
                  <c:v>2246.0937500000018</c:v>
                </c:pt>
                <c:pt idx="3218">
                  <c:v>2248.5351600000017</c:v>
                </c:pt>
                <c:pt idx="3219">
                  <c:v>2246.0937500000018</c:v>
                </c:pt>
                <c:pt idx="3220">
                  <c:v>2246.0937500000018</c:v>
                </c:pt>
                <c:pt idx="3221">
                  <c:v>2246.0937500000018</c:v>
                </c:pt>
                <c:pt idx="3222">
                  <c:v>2246.0937500000018</c:v>
                </c:pt>
                <c:pt idx="3223">
                  <c:v>2246.0937500000018</c:v>
                </c:pt>
                <c:pt idx="3224">
                  <c:v>2246.0937500000018</c:v>
                </c:pt>
                <c:pt idx="3225">
                  <c:v>2246.0937500000018</c:v>
                </c:pt>
                <c:pt idx="3226">
                  <c:v>2246.0937500000018</c:v>
                </c:pt>
                <c:pt idx="3227">
                  <c:v>2248.5351600000017</c:v>
                </c:pt>
                <c:pt idx="3228">
                  <c:v>2246.0937500000018</c:v>
                </c:pt>
                <c:pt idx="3229">
                  <c:v>2246.0937500000018</c:v>
                </c:pt>
                <c:pt idx="3230">
                  <c:v>2246.0937500000018</c:v>
                </c:pt>
                <c:pt idx="3231">
                  <c:v>2248.5351600000017</c:v>
                </c:pt>
                <c:pt idx="3232">
                  <c:v>2248.5351600000017</c:v>
                </c:pt>
                <c:pt idx="3233">
                  <c:v>2246.0937500000018</c:v>
                </c:pt>
                <c:pt idx="3234">
                  <c:v>2248.5351600000017</c:v>
                </c:pt>
                <c:pt idx="3235">
                  <c:v>2246.0937500000018</c:v>
                </c:pt>
                <c:pt idx="3236">
                  <c:v>2246.0937500000018</c:v>
                </c:pt>
                <c:pt idx="3237">
                  <c:v>2248.5351600000017</c:v>
                </c:pt>
                <c:pt idx="3238">
                  <c:v>2246.0937500000018</c:v>
                </c:pt>
                <c:pt idx="3239">
                  <c:v>2246.0937500000018</c:v>
                </c:pt>
                <c:pt idx="3240">
                  <c:v>2248.5351600000017</c:v>
                </c:pt>
                <c:pt idx="3241">
                  <c:v>2248.5351600000017</c:v>
                </c:pt>
                <c:pt idx="3242">
                  <c:v>2248.5351600000017</c:v>
                </c:pt>
                <c:pt idx="3243">
                  <c:v>2246.0937500000018</c:v>
                </c:pt>
                <c:pt idx="3244">
                  <c:v>2246.0937500000018</c:v>
                </c:pt>
                <c:pt idx="3245">
                  <c:v>2248.5351600000017</c:v>
                </c:pt>
                <c:pt idx="3246">
                  <c:v>2248.5351600000017</c:v>
                </c:pt>
                <c:pt idx="3247">
                  <c:v>2246.0937500000018</c:v>
                </c:pt>
                <c:pt idx="3248">
                  <c:v>2248.5351600000017</c:v>
                </c:pt>
                <c:pt idx="3249">
                  <c:v>2248.5351600000017</c:v>
                </c:pt>
                <c:pt idx="3250">
                  <c:v>2246.0937500000018</c:v>
                </c:pt>
                <c:pt idx="3251">
                  <c:v>2246.0937500000018</c:v>
                </c:pt>
                <c:pt idx="3252">
                  <c:v>2248.5351600000017</c:v>
                </c:pt>
                <c:pt idx="3253">
                  <c:v>2248.5351600000017</c:v>
                </c:pt>
                <c:pt idx="3254">
                  <c:v>2248.5351600000017</c:v>
                </c:pt>
                <c:pt idx="3255">
                  <c:v>2248.5351600000017</c:v>
                </c:pt>
                <c:pt idx="3256">
                  <c:v>2246.0937500000018</c:v>
                </c:pt>
                <c:pt idx="3257">
                  <c:v>2246.0937500000018</c:v>
                </c:pt>
                <c:pt idx="3258">
                  <c:v>2246.0937500000018</c:v>
                </c:pt>
                <c:pt idx="3259">
                  <c:v>2248.5351600000017</c:v>
                </c:pt>
                <c:pt idx="3260">
                  <c:v>2246.0937500000018</c:v>
                </c:pt>
                <c:pt idx="3261">
                  <c:v>2246.0937500000018</c:v>
                </c:pt>
                <c:pt idx="3262">
                  <c:v>2246.0937500000018</c:v>
                </c:pt>
                <c:pt idx="3263">
                  <c:v>2248.5351600000017</c:v>
                </c:pt>
                <c:pt idx="3264">
                  <c:v>2248.5351600000017</c:v>
                </c:pt>
                <c:pt idx="3265">
                  <c:v>2246.0937500000018</c:v>
                </c:pt>
                <c:pt idx="3266">
                  <c:v>2248.5351600000017</c:v>
                </c:pt>
                <c:pt idx="3267">
                  <c:v>2248.5351600000017</c:v>
                </c:pt>
                <c:pt idx="3268">
                  <c:v>2246.0937500000018</c:v>
                </c:pt>
                <c:pt idx="3269">
                  <c:v>2246.0937500000018</c:v>
                </c:pt>
                <c:pt idx="3270">
                  <c:v>2248.5351600000017</c:v>
                </c:pt>
                <c:pt idx="3271">
                  <c:v>2246.0937500000018</c:v>
                </c:pt>
                <c:pt idx="3272">
                  <c:v>2248.5351600000017</c:v>
                </c:pt>
                <c:pt idx="3273">
                  <c:v>2248.5351600000017</c:v>
                </c:pt>
                <c:pt idx="3274">
                  <c:v>2248.5351600000017</c:v>
                </c:pt>
                <c:pt idx="3275">
                  <c:v>2248.5351600000017</c:v>
                </c:pt>
                <c:pt idx="3276">
                  <c:v>2246.0937500000018</c:v>
                </c:pt>
                <c:pt idx="3277">
                  <c:v>2246.0937500000018</c:v>
                </c:pt>
                <c:pt idx="3278">
                  <c:v>2246.0937500000018</c:v>
                </c:pt>
                <c:pt idx="3279">
                  <c:v>2246.0937500000018</c:v>
                </c:pt>
                <c:pt idx="3280">
                  <c:v>2246.0937500000018</c:v>
                </c:pt>
                <c:pt idx="3281">
                  <c:v>2246.0937500000018</c:v>
                </c:pt>
                <c:pt idx="3282">
                  <c:v>2248.5351600000017</c:v>
                </c:pt>
                <c:pt idx="3283">
                  <c:v>2246.0937500000018</c:v>
                </c:pt>
                <c:pt idx="3284">
                  <c:v>2246.0937500000018</c:v>
                </c:pt>
                <c:pt idx="3285">
                  <c:v>2246.0937500000018</c:v>
                </c:pt>
                <c:pt idx="3286">
                  <c:v>2246.0937500000018</c:v>
                </c:pt>
                <c:pt idx="3287">
                  <c:v>2248.5351600000017</c:v>
                </c:pt>
                <c:pt idx="3288">
                  <c:v>2246.0937500000018</c:v>
                </c:pt>
                <c:pt idx="3289">
                  <c:v>2246.0937500000018</c:v>
                </c:pt>
                <c:pt idx="3290">
                  <c:v>2248.5351600000017</c:v>
                </c:pt>
                <c:pt idx="3291">
                  <c:v>2246.0937500000018</c:v>
                </c:pt>
                <c:pt idx="3292">
                  <c:v>2246.0937500000018</c:v>
                </c:pt>
                <c:pt idx="3293">
                  <c:v>2246.0937500000018</c:v>
                </c:pt>
                <c:pt idx="3294">
                  <c:v>2248.5351600000017</c:v>
                </c:pt>
                <c:pt idx="3295">
                  <c:v>2248.5351600000017</c:v>
                </c:pt>
                <c:pt idx="3296">
                  <c:v>2246.0937500000018</c:v>
                </c:pt>
                <c:pt idx="3297">
                  <c:v>2246.0937500000018</c:v>
                </c:pt>
                <c:pt idx="3298">
                  <c:v>2246.0937500000018</c:v>
                </c:pt>
                <c:pt idx="3299">
                  <c:v>2246.0937500000018</c:v>
                </c:pt>
                <c:pt idx="3300">
                  <c:v>2248.5351600000017</c:v>
                </c:pt>
                <c:pt idx="3301">
                  <c:v>2246.0937500000018</c:v>
                </c:pt>
                <c:pt idx="3302">
                  <c:v>2246.0937500000018</c:v>
                </c:pt>
                <c:pt idx="3303">
                  <c:v>2248.5351600000017</c:v>
                </c:pt>
                <c:pt idx="3304">
                  <c:v>2246.0937500000018</c:v>
                </c:pt>
                <c:pt idx="3305">
                  <c:v>2246.0937500000018</c:v>
                </c:pt>
                <c:pt idx="3306">
                  <c:v>2246.0937500000018</c:v>
                </c:pt>
                <c:pt idx="3307">
                  <c:v>2246.0937500000018</c:v>
                </c:pt>
                <c:pt idx="3308">
                  <c:v>2246.0937500000018</c:v>
                </c:pt>
                <c:pt idx="3309">
                  <c:v>2248.5351600000017</c:v>
                </c:pt>
                <c:pt idx="3310">
                  <c:v>2246.0937500000018</c:v>
                </c:pt>
                <c:pt idx="3311">
                  <c:v>2246.0937500000018</c:v>
                </c:pt>
                <c:pt idx="3312">
                  <c:v>2246.0937500000018</c:v>
                </c:pt>
                <c:pt idx="3313">
                  <c:v>2246.0937500000018</c:v>
                </c:pt>
                <c:pt idx="3314">
                  <c:v>2246.0937500000018</c:v>
                </c:pt>
                <c:pt idx="3315">
                  <c:v>2246.0937500000018</c:v>
                </c:pt>
                <c:pt idx="3316">
                  <c:v>2246.0937500000018</c:v>
                </c:pt>
                <c:pt idx="3317">
                  <c:v>2246.0937500000018</c:v>
                </c:pt>
                <c:pt idx="3318">
                  <c:v>2246.0937500000018</c:v>
                </c:pt>
                <c:pt idx="3319">
                  <c:v>2246.0937500000018</c:v>
                </c:pt>
                <c:pt idx="3320">
                  <c:v>2246.0937500000018</c:v>
                </c:pt>
                <c:pt idx="3321">
                  <c:v>2246.0937500000018</c:v>
                </c:pt>
                <c:pt idx="3322">
                  <c:v>2246.0937500000018</c:v>
                </c:pt>
                <c:pt idx="3323">
                  <c:v>2248.5351600000017</c:v>
                </c:pt>
                <c:pt idx="3324">
                  <c:v>2246.0937500000018</c:v>
                </c:pt>
                <c:pt idx="3325">
                  <c:v>2248.5351600000017</c:v>
                </c:pt>
                <c:pt idx="3326">
                  <c:v>2246.0937500000018</c:v>
                </c:pt>
                <c:pt idx="3327">
                  <c:v>2246.0937500000018</c:v>
                </c:pt>
                <c:pt idx="3328">
                  <c:v>2248.5351600000017</c:v>
                </c:pt>
                <c:pt idx="3329">
                  <c:v>2246.0937500000018</c:v>
                </c:pt>
                <c:pt idx="3330">
                  <c:v>2246.0937500000018</c:v>
                </c:pt>
                <c:pt idx="3331">
                  <c:v>2246.0937500000018</c:v>
                </c:pt>
                <c:pt idx="3332">
                  <c:v>2248.5351600000017</c:v>
                </c:pt>
                <c:pt idx="3333">
                  <c:v>2246.0937500000018</c:v>
                </c:pt>
                <c:pt idx="3334">
                  <c:v>2246.0937500000018</c:v>
                </c:pt>
                <c:pt idx="3335">
                  <c:v>2246.0937500000018</c:v>
                </c:pt>
                <c:pt idx="3336">
                  <c:v>2246.0937500000018</c:v>
                </c:pt>
                <c:pt idx="3337">
                  <c:v>2246.0937500000018</c:v>
                </c:pt>
                <c:pt idx="3338">
                  <c:v>2246.0937500000018</c:v>
                </c:pt>
                <c:pt idx="3339">
                  <c:v>2248.5351600000017</c:v>
                </c:pt>
                <c:pt idx="3340">
                  <c:v>2246.0937500000018</c:v>
                </c:pt>
                <c:pt idx="3341">
                  <c:v>2248.5351600000017</c:v>
                </c:pt>
                <c:pt idx="3342">
                  <c:v>2246.0937500000018</c:v>
                </c:pt>
                <c:pt idx="3343">
                  <c:v>2246.0937500000018</c:v>
                </c:pt>
                <c:pt idx="3344">
                  <c:v>2248.5351600000017</c:v>
                </c:pt>
                <c:pt idx="3345">
                  <c:v>2246.0937500000018</c:v>
                </c:pt>
                <c:pt idx="3346">
                  <c:v>2248.5351600000017</c:v>
                </c:pt>
                <c:pt idx="3347">
                  <c:v>2248.5351600000017</c:v>
                </c:pt>
                <c:pt idx="3348">
                  <c:v>2246.0937500000018</c:v>
                </c:pt>
                <c:pt idx="3349">
                  <c:v>2246.0937500000018</c:v>
                </c:pt>
                <c:pt idx="3350">
                  <c:v>2248.5351600000017</c:v>
                </c:pt>
                <c:pt idx="3351">
                  <c:v>2246.0937500000018</c:v>
                </c:pt>
                <c:pt idx="3352">
                  <c:v>2246.0937500000018</c:v>
                </c:pt>
                <c:pt idx="3353">
                  <c:v>2246.0937500000018</c:v>
                </c:pt>
                <c:pt idx="3354">
                  <c:v>2246.0937500000018</c:v>
                </c:pt>
                <c:pt idx="3355">
                  <c:v>2248.5351600000017</c:v>
                </c:pt>
                <c:pt idx="3356">
                  <c:v>2246.0937500000018</c:v>
                </c:pt>
                <c:pt idx="3357">
                  <c:v>2246.0937500000018</c:v>
                </c:pt>
                <c:pt idx="3358">
                  <c:v>2246.0937500000018</c:v>
                </c:pt>
                <c:pt idx="3359">
                  <c:v>2248.5351600000017</c:v>
                </c:pt>
                <c:pt idx="3360">
                  <c:v>2246.0937500000018</c:v>
                </c:pt>
                <c:pt idx="3361">
                  <c:v>2246.0937500000018</c:v>
                </c:pt>
                <c:pt idx="3362">
                  <c:v>2248.5351600000017</c:v>
                </c:pt>
                <c:pt idx="3363">
                  <c:v>2248.5351600000017</c:v>
                </c:pt>
                <c:pt idx="3364">
                  <c:v>2246.0937500000018</c:v>
                </c:pt>
                <c:pt idx="3365">
                  <c:v>2246.0937500000018</c:v>
                </c:pt>
                <c:pt idx="3366">
                  <c:v>2246.0937500000018</c:v>
                </c:pt>
                <c:pt idx="3367">
                  <c:v>2246.0937500000018</c:v>
                </c:pt>
                <c:pt idx="3368">
                  <c:v>2246.0937500000018</c:v>
                </c:pt>
                <c:pt idx="3369">
                  <c:v>2246.0937500000018</c:v>
                </c:pt>
                <c:pt idx="3370">
                  <c:v>2246.0937500000018</c:v>
                </c:pt>
                <c:pt idx="3371">
                  <c:v>2246.0937500000018</c:v>
                </c:pt>
                <c:pt idx="3372">
                  <c:v>2246.0937500000018</c:v>
                </c:pt>
                <c:pt idx="3373">
                  <c:v>2246.0937500000018</c:v>
                </c:pt>
                <c:pt idx="3374">
                  <c:v>2246.0937500000018</c:v>
                </c:pt>
                <c:pt idx="3375">
                  <c:v>2246.0937500000018</c:v>
                </c:pt>
                <c:pt idx="3376">
                  <c:v>2248.5351600000017</c:v>
                </c:pt>
                <c:pt idx="3377">
                  <c:v>2246.0937500000018</c:v>
                </c:pt>
                <c:pt idx="3378">
                  <c:v>2246.0937500000018</c:v>
                </c:pt>
                <c:pt idx="3379">
                  <c:v>2246.0937500000018</c:v>
                </c:pt>
                <c:pt idx="3380">
                  <c:v>2246.0937500000018</c:v>
                </c:pt>
                <c:pt idx="3381">
                  <c:v>2246.0937500000018</c:v>
                </c:pt>
                <c:pt idx="3382">
                  <c:v>2248.5351600000017</c:v>
                </c:pt>
                <c:pt idx="3383">
                  <c:v>2246.0937500000018</c:v>
                </c:pt>
                <c:pt idx="3384">
                  <c:v>2246.0937500000018</c:v>
                </c:pt>
                <c:pt idx="3385">
                  <c:v>2246.0937500000018</c:v>
                </c:pt>
                <c:pt idx="3386">
                  <c:v>2248.5351600000017</c:v>
                </c:pt>
                <c:pt idx="3387">
                  <c:v>2248.5351600000017</c:v>
                </c:pt>
                <c:pt idx="3388">
                  <c:v>2246.0937500000018</c:v>
                </c:pt>
                <c:pt idx="3389">
                  <c:v>2246.0937500000018</c:v>
                </c:pt>
                <c:pt idx="3390">
                  <c:v>2246.0937500000018</c:v>
                </c:pt>
                <c:pt idx="3391">
                  <c:v>2246.0937500000018</c:v>
                </c:pt>
                <c:pt idx="3392">
                  <c:v>2246.0937500000018</c:v>
                </c:pt>
                <c:pt idx="3393">
                  <c:v>2246.0937500000018</c:v>
                </c:pt>
                <c:pt idx="3394">
                  <c:v>2246.0937500000018</c:v>
                </c:pt>
                <c:pt idx="3395">
                  <c:v>2246.0937500000018</c:v>
                </c:pt>
                <c:pt idx="3396">
                  <c:v>2246.0937500000018</c:v>
                </c:pt>
                <c:pt idx="3397">
                  <c:v>2246.0937500000018</c:v>
                </c:pt>
                <c:pt idx="3398">
                  <c:v>2248.5351600000017</c:v>
                </c:pt>
                <c:pt idx="3399">
                  <c:v>2248.5351600000017</c:v>
                </c:pt>
                <c:pt idx="3400">
                  <c:v>2246.0937500000018</c:v>
                </c:pt>
                <c:pt idx="3401">
                  <c:v>2246.0937500000018</c:v>
                </c:pt>
                <c:pt idx="3402">
                  <c:v>2246.0937500000018</c:v>
                </c:pt>
                <c:pt idx="3403">
                  <c:v>2246.0937500000018</c:v>
                </c:pt>
                <c:pt idx="3404">
                  <c:v>2246.0937500000018</c:v>
                </c:pt>
                <c:pt idx="3405">
                  <c:v>2246.0937500000018</c:v>
                </c:pt>
                <c:pt idx="3406">
                  <c:v>2246.0937500000018</c:v>
                </c:pt>
                <c:pt idx="3407">
                  <c:v>2248.5351600000017</c:v>
                </c:pt>
                <c:pt idx="3408">
                  <c:v>2246.0937500000018</c:v>
                </c:pt>
                <c:pt idx="3409">
                  <c:v>2246.0937500000018</c:v>
                </c:pt>
                <c:pt idx="3410">
                  <c:v>2246.0937500000018</c:v>
                </c:pt>
                <c:pt idx="3411">
                  <c:v>2246.0937500000018</c:v>
                </c:pt>
                <c:pt idx="3412">
                  <c:v>2246.0937500000018</c:v>
                </c:pt>
                <c:pt idx="3413">
                  <c:v>2246.0937500000018</c:v>
                </c:pt>
                <c:pt idx="3414">
                  <c:v>2246.0937500000018</c:v>
                </c:pt>
                <c:pt idx="3415">
                  <c:v>2246.0937500000018</c:v>
                </c:pt>
                <c:pt idx="3416">
                  <c:v>2246.0937500000018</c:v>
                </c:pt>
                <c:pt idx="3417">
                  <c:v>2246.0937500000018</c:v>
                </c:pt>
                <c:pt idx="3418">
                  <c:v>2248.5351600000017</c:v>
                </c:pt>
                <c:pt idx="3419">
                  <c:v>2246.0937500000018</c:v>
                </c:pt>
                <c:pt idx="3420">
                  <c:v>2246.0937500000018</c:v>
                </c:pt>
                <c:pt idx="3421">
                  <c:v>2246.0937500000018</c:v>
                </c:pt>
                <c:pt idx="3422">
                  <c:v>2246.0937500000018</c:v>
                </c:pt>
                <c:pt idx="3423">
                  <c:v>2246.0937500000018</c:v>
                </c:pt>
                <c:pt idx="3424">
                  <c:v>2246.0937500000018</c:v>
                </c:pt>
                <c:pt idx="3425">
                  <c:v>2246.0937500000018</c:v>
                </c:pt>
                <c:pt idx="3426">
                  <c:v>2248.5351600000017</c:v>
                </c:pt>
                <c:pt idx="3427">
                  <c:v>2246.0937500000018</c:v>
                </c:pt>
                <c:pt idx="3428">
                  <c:v>2246.0937500000018</c:v>
                </c:pt>
                <c:pt idx="3429">
                  <c:v>2246.0937500000018</c:v>
                </c:pt>
                <c:pt idx="3430">
                  <c:v>2246.0937500000018</c:v>
                </c:pt>
                <c:pt idx="3431">
                  <c:v>2246.0937500000018</c:v>
                </c:pt>
                <c:pt idx="3432">
                  <c:v>2246.0937500000018</c:v>
                </c:pt>
                <c:pt idx="3433">
                  <c:v>2246.0937500000018</c:v>
                </c:pt>
                <c:pt idx="3434">
                  <c:v>2246.0937500000018</c:v>
                </c:pt>
                <c:pt idx="3435">
                  <c:v>2246.0937500000018</c:v>
                </c:pt>
                <c:pt idx="3436">
                  <c:v>2248.5351600000017</c:v>
                </c:pt>
                <c:pt idx="3437">
                  <c:v>2246.0937500000018</c:v>
                </c:pt>
                <c:pt idx="3438">
                  <c:v>2248.5351600000017</c:v>
                </c:pt>
                <c:pt idx="3439">
                  <c:v>2246.0937500000018</c:v>
                </c:pt>
                <c:pt idx="3440">
                  <c:v>2246.0937500000018</c:v>
                </c:pt>
                <c:pt idx="3441">
                  <c:v>2246.0937500000018</c:v>
                </c:pt>
                <c:pt idx="3442">
                  <c:v>2246.0937500000018</c:v>
                </c:pt>
                <c:pt idx="3443">
                  <c:v>2246.0937500000018</c:v>
                </c:pt>
                <c:pt idx="3444">
                  <c:v>2246.0937500000018</c:v>
                </c:pt>
                <c:pt idx="3445">
                  <c:v>2246.0937500000018</c:v>
                </c:pt>
                <c:pt idx="3446">
                  <c:v>2246.0937500000018</c:v>
                </c:pt>
                <c:pt idx="3447">
                  <c:v>2246.0937500000018</c:v>
                </c:pt>
                <c:pt idx="3448">
                  <c:v>2246.0937500000018</c:v>
                </c:pt>
                <c:pt idx="3449">
                  <c:v>2246.0937500000018</c:v>
                </c:pt>
                <c:pt idx="3450">
                  <c:v>2246.0937500000018</c:v>
                </c:pt>
                <c:pt idx="3451">
                  <c:v>2246.0937500000018</c:v>
                </c:pt>
                <c:pt idx="3452">
                  <c:v>2246.0937500000018</c:v>
                </c:pt>
                <c:pt idx="3453">
                  <c:v>2246.0937500000018</c:v>
                </c:pt>
                <c:pt idx="3454">
                  <c:v>2246.0937500000018</c:v>
                </c:pt>
                <c:pt idx="3455">
                  <c:v>2246.0937500000018</c:v>
                </c:pt>
                <c:pt idx="3456">
                  <c:v>2246.0937500000018</c:v>
                </c:pt>
                <c:pt idx="3457">
                  <c:v>2246.0937500000018</c:v>
                </c:pt>
                <c:pt idx="3458">
                  <c:v>2246.0937500000018</c:v>
                </c:pt>
                <c:pt idx="3459">
                  <c:v>2246.0937500000018</c:v>
                </c:pt>
                <c:pt idx="3460">
                  <c:v>2246.0937500000018</c:v>
                </c:pt>
                <c:pt idx="3461">
                  <c:v>2246.0937500000018</c:v>
                </c:pt>
                <c:pt idx="3462">
                  <c:v>2246.0937500000018</c:v>
                </c:pt>
                <c:pt idx="3463">
                  <c:v>2246.0937500000018</c:v>
                </c:pt>
                <c:pt idx="3464">
                  <c:v>2246.0937500000018</c:v>
                </c:pt>
                <c:pt idx="3465">
                  <c:v>2246.0937500000018</c:v>
                </c:pt>
                <c:pt idx="3466">
                  <c:v>2246.0937500000018</c:v>
                </c:pt>
                <c:pt idx="3467">
                  <c:v>2246.0937500000018</c:v>
                </c:pt>
                <c:pt idx="3468">
                  <c:v>2246.0937500000018</c:v>
                </c:pt>
                <c:pt idx="3469">
                  <c:v>2246.0937500000018</c:v>
                </c:pt>
                <c:pt idx="3470">
                  <c:v>2246.0937500000018</c:v>
                </c:pt>
                <c:pt idx="3471">
                  <c:v>2246.0937500000018</c:v>
                </c:pt>
                <c:pt idx="3472">
                  <c:v>2246.0937500000018</c:v>
                </c:pt>
                <c:pt idx="3473">
                  <c:v>2246.0937500000018</c:v>
                </c:pt>
                <c:pt idx="3474">
                  <c:v>2243.6523400000001</c:v>
                </c:pt>
                <c:pt idx="3475">
                  <c:v>2246.0937500000018</c:v>
                </c:pt>
                <c:pt idx="3476">
                  <c:v>2246.0937500000018</c:v>
                </c:pt>
                <c:pt idx="3477">
                  <c:v>2246.0937500000018</c:v>
                </c:pt>
                <c:pt idx="3478">
                  <c:v>2246.0937500000018</c:v>
                </c:pt>
                <c:pt idx="3479">
                  <c:v>2248.5351600000017</c:v>
                </c:pt>
                <c:pt idx="3480">
                  <c:v>2246.0937500000018</c:v>
                </c:pt>
                <c:pt idx="3481">
                  <c:v>2246.0937500000018</c:v>
                </c:pt>
                <c:pt idx="3482">
                  <c:v>2246.0937500000018</c:v>
                </c:pt>
                <c:pt idx="3483">
                  <c:v>2246.0937500000018</c:v>
                </c:pt>
                <c:pt idx="3484">
                  <c:v>2246.0937500000018</c:v>
                </c:pt>
                <c:pt idx="3485">
                  <c:v>2246.0937500000018</c:v>
                </c:pt>
                <c:pt idx="3486">
                  <c:v>2246.0937500000018</c:v>
                </c:pt>
                <c:pt idx="3487">
                  <c:v>2246.0937500000018</c:v>
                </c:pt>
                <c:pt idx="3488">
                  <c:v>2246.0937500000018</c:v>
                </c:pt>
                <c:pt idx="3489">
                  <c:v>2246.0937500000018</c:v>
                </c:pt>
                <c:pt idx="3490">
                  <c:v>2246.0937500000018</c:v>
                </c:pt>
                <c:pt idx="3491">
                  <c:v>2246.0937500000018</c:v>
                </c:pt>
                <c:pt idx="3492">
                  <c:v>2246.0937500000018</c:v>
                </c:pt>
                <c:pt idx="3493">
                  <c:v>2246.0937500000018</c:v>
                </c:pt>
                <c:pt idx="3494">
                  <c:v>2246.0937500000018</c:v>
                </c:pt>
                <c:pt idx="3495">
                  <c:v>2246.0937500000018</c:v>
                </c:pt>
                <c:pt idx="3496">
                  <c:v>2246.0937500000018</c:v>
                </c:pt>
                <c:pt idx="3497">
                  <c:v>2246.0937500000018</c:v>
                </c:pt>
                <c:pt idx="3498">
                  <c:v>2248.5351600000017</c:v>
                </c:pt>
                <c:pt idx="3499">
                  <c:v>2246.0937500000018</c:v>
                </c:pt>
                <c:pt idx="3500">
                  <c:v>2246.0937500000018</c:v>
                </c:pt>
                <c:pt idx="3501">
                  <c:v>2246.0937500000018</c:v>
                </c:pt>
                <c:pt idx="3502">
                  <c:v>2246.0937500000018</c:v>
                </c:pt>
                <c:pt idx="3503">
                  <c:v>2246.0937500000018</c:v>
                </c:pt>
                <c:pt idx="3504">
                  <c:v>2246.0937500000018</c:v>
                </c:pt>
                <c:pt idx="3505">
                  <c:v>2246.0937500000018</c:v>
                </c:pt>
                <c:pt idx="3506">
                  <c:v>2246.0937500000018</c:v>
                </c:pt>
                <c:pt idx="3507">
                  <c:v>2246.0937500000018</c:v>
                </c:pt>
                <c:pt idx="3508">
                  <c:v>2246.0937500000018</c:v>
                </c:pt>
                <c:pt idx="3509">
                  <c:v>2246.0937500000018</c:v>
                </c:pt>
                <c:pt idx="3510">
                  <c:v>2246.0937500000018</c:v>
                </c:pt>
                <c:pt idx="3511">
                  <c:v>2246.0937500000018</c:v>
                </c:pt>
                <c:pt idx="3512">
                  <c:v>2246.0937500000018</c:v>
                </c:pt>
                <c:pt idx="3513">
                  <c:v>2246.0937500000018</c:v>
                </c:pt>
                <c:pt idx="3514">
                  <c:v>2246.0937500000018</c:v>
                </c:pt>
                <c:pt idx="3515">
                  <c:v>2246.0937500000018</c:v>
                </c:pt>
                <c:pt idx="3516">
                  <c:v>2246.0937500000018</c:v>
                </c:pt>
                <c:pt idx="3517">
                  <c:v>2246.0937500000018</c:v>
                </c:pt>
                <c:pt idx="3518">
                  <c:v>2246.0937500000018</c:v>
                </c:pt>
                <c:pt idx="3519">
                  <c:v>2246.0937500000018</c:v>
                </c:pt>
                <c:pt idx="3520">
                  <c:v>2246.0937500000018</c:v>
                </c:pt>
                <c:pt idx="3521">
                  <c:v>2243.6523400000001</c:v>
                </c:pt>
                <c:pt idx="3522">
                  <c:v>2246.0937500000018</c:v>
                </c:pt>
                <c:pt idx="3523">
                  <c:v>2246.0937500000018</c:v>
                </c:pt>
                <c:pt idx="3524">
                  <c:v>2246.0937500000018</c:v>
                </c:pt>
                <c:pt idx="3525">
                  <c:v>2246.0937500000018</c:v>
                </c:pt>
                <c:pt idx="3526">
                  <c:v>2246.0937500000018</c:v>
                </c:pt>
                <c:pt idx="3527">
                  <c:v>2246.0937500000018</c:v>
                </c:pt>
                <c:pt idx="3528">
                  <c:v>2246.0937500000018</c:v>
                </c:pt>
                <c:pt idx="3529">
                  <c:v>2246.0937500000018</c:v>
                </c:pt>
                <c:pt idx="3530">
                  <c:v>2246.0937500000018</c:v>
                </c:pt>
                <c:pt idx="3531">
                  <c:v>2246.0937500000018</c:v>
                </c:pt>
                <c:pt idx="3532">
                  <c:v>2246.0937500000018</c:v>
                </c:pt>
                <c:pt idx="3533">
                  <c:v>2246.0937500000018</c:v>
                </c:pt>
                <c:pt idx="3534">
                  <c:v>2246.0937500000018</c:v>
                </c:pt>
                <c:pt idx="3535">
                  <c:v>2246.0937500000018</c:v>
                </c:pt>
                <c:pt idx="3536">
                  <c:v>2246.0937500000018</c:v>
                </c:pt>
                <c:pt idx="3537">
                  <c:v>2246.0937500000018</c:v>
                </c:pt>
                <c:pt idx="3538">
                  <c:v>2246.0937500000018</c:v>
                </c:pt>
                <c:pt idx="3539">
                  <c:v>2246.0937500000018</c:v>
                </c:pt>
                <c:pt idx="3540">
                  <c:v>2246.0937500000018</c:v>
                </c:pt>
                <c:pt idx="3541">
                  <c:v>2246.0937500000018</c:v>
                </c:pt>
                <c:pt idx="3542">
                  <c:v>2246.0937500000018</c:v>
                </c:pt>
                <c:pt idx="3543">
                  <c:v>2246.0937500000018</c:v>
                </c:pt>
                <c:pt idx="3544">
                  <c:v>2246.0937500000018</c:v>
                </c:pt>
                <c:pt idx="3545">
                  <c:v>2246.0937500000018</c:v>
                </c:pt>
                <c:pt idx="3546">
                  <c:v>2246.0937500000018</c:v>
                </c:pt>
                <c:pt idx="3547">
                  <c:v>2246.0937500000018</c:v>
                </c:pt>
                <c:pt idx="3548">
                  <c:v>2246.0937500000018</c:v>
                </c:pt>
                <c:pt idx="3549">
                  <c:v>2246.0937500000018</c:v>
                </c:pt>
                <c:pt idx="3550">
                  <c:v>2246.0937500000018</c:v>
                </c:pt>
                <c:pt idx="3551">
                  <c:v>2246.0937500000018</c:v>
                </c:pt>
                <c:pt idx="3552">
                  <c:v>2246.0937500000018</c:v>
                </c:pt>
                <c:pt idx="3553">
                  <c:v>2246.0937500000018</c:v>
                </c:pt>
                <c:pt idx="3554">
                  <c:v>2246.0937500000018</c:v>
                </c:pt>
                <c:pt idx="3555">
                  <c:v>2246.0937500000018</c:v>
                </c:pt>
                <c:pt idx="3556">
                  <c:v>2246.0937500000018</c:v>
                </c:pt>
                <c:pt idx="3557">
                  <c:v>2246.0937500000018</c:v>
                </c:pt>
                <c:pt idx="3558">
                  <c:v>2246.0937500000018</c:v>
                </c:pt>
                <c:pt idx="3559">
                  <c:v>2246.0937500000018</c:v>
                </c:pt>
                <c:pt idx="3560">
                  <c:v>2246.0937500000018</c:v>
                </c:pt>
                <c:pt idx="3561">
                  <c:v>2246.0937500000018</c:v>
                </c:pt>
                <c:pt idx="3562">
                  <c:v>2246.0937500000018</c:v>
                </c:pt>
                <c:pt idx="3563">
                  <c:v>2246.0937500000018</c:v>
                </c:pt>
                <c:pt idx="3564">
                  <c:v>2246.0937500000018</c:v>
                </c:pt>
                <c:pt idx="3565">
                  <c:v>2246.0937500000018</c:v>
                </c:pt>
                <c:pt idx="3566">
                  <c:v>2246.0937500000018</c:v>
                </c:pt>
                <c:pt idx="3567">
                  <c:v>2246.0937500000018</c:v>
                </c:pt>
                <c:pt idx="3568">
                  <c:v>2246.0937500000018</c:v>
                </c:pt>
                <c:pt idx="3569">
                  <c:v>2246.0937500000018</c:v>
                </c:pt>
                <c:pt idx="3570">
                  <c:v>2246.0937500000018</c:v>
                </c:pt>
                <c:pt idx="3571">
                  <c:v>2246.0937500000018</c:v>
                </c:pt>
                <c:pt idx="3572">
                  <c:v>2246.0937500000018</c:v>
                </c:pt>
                <c:pt idx="3573">
                  <c:v>2246.0937500000018</c:v>
                </c:pt>
                <c:pt idx="3574">
                  <c:v>2246.0937500000018</c:v>
                </c:pt>
                <c:pt idx="3575">
                  <c:v>2246.0937500000018</c:v>
                </c:pt>
                <c:pt idx="3576">
                  <c:v>2246.0937500000018</c:v>
                </c:pt>
                <c:pt idx="3577">
                  <c:v>2246.0937500000018</c:v>
                </c:pt>
                <c:pt idx="3578">
                  <c:v>2246.0937500000018</c:v>
                </c:pt>
                <c:pt idx="3579">
                  <c:v>2246.0937500000018</c:v>
                </c:pt>
                <c:pt idx="3580">
                  <c:v>2246.0937500000018</c:v>
                </c:pt>
                <c:pt idx="3581">
                  <c:v>2246.0937500000018</c:v>
                </c:pt>
                <c:pt idx="3582">
                  <c:v>2246.0937500000018</c:v>
                </c:pt>
                <c:pt idx="3583">
                  <c:v>2246.0937500000018</c:v>
                </c:pt>
                <c:pt idx="3584">
                  <c:v>2243.6523400000001</c:v>
                </c:pt>
                <c:pt idx="3585">
                  <c:v>2246.0937500000018</c:v>
                </c:pt>
                <c:pt idx="3586">
                  <c:v>2246.0937500000018</c:v>
                </c:pt>
                <c:pt idx="3587">
                  <c:v>2246.0937500000018</c:v>
                </c:pt>
                <c:pt idx="3588">
                  <c:v>2243.6523400000001</c:v>
                </c:pt>
                <c:pt idx="3589">
                  <c:v>2246.0937500000018</c:v>
                </c:pt>
                <c:pt idx="3590">
                  <c:v>2246.0937500000018</c:v>
                </c:pt>
                <c:pt idx="3591">
                  <c:v>2246.0937500000018</c:v>
                </c:pt>
                <c:pt idx="3592">
                  <c:v>2246.0937500000018</c:v>
                </c:pt>
                <c:pt idx="3593">
                  <c:v>2246.0937500000018</c:v>
                </c:pt>
                <c:pt idx="3594">
                  <c:v>2246.0937500000018</c:v>
                </c:pt>
                <c:pt idx="3595">
                  <c:v>2246.0937500000018</c:v>
                </c:pt>
                <c:pt idx="3596">
                  <c:v>2246.0937500000018</c:v>
                </c:pt>
                <c:pt idx="3597">
                  <c:v>2246.0937500000018</c:v>
                </c:pt>
                <c:pt idx="3598">
                  <c:v>2243.6523400000001</c:v>
                </c:pt>
                <c:pt idx="3599">
                  <c:v>2246.0937500000018</c:v>
                </c:pt>
                <c:pt idx="3600">
                  <c:v>2246.0937500000018</c:v>
                </c:pt>
                <c:pt idx="3601">
                  <c:v>2246.0937500000018</c:v>
                </c:pt>
                <c:pt idx="3602">
                  <c:v>2246.0937500000018</c:v>
                </c:pt>
                <c:pt idx="3603">
                  <c:v>2246.0937500000018</c:v>
                </c:pt>
                <c:pt idx="3604">
                  <c:v>2246.0937500000018</c:v>
                </c:pt>
                <c:pt idx="3605">
                  <c:v>2246.0937500000018</c:v>
                </c:pt>
                <c:pt idx="3606">
                  <c:v>2246.0937500000018</c:v>
                </c:pt>
                <c:pt idx="3607">
                  <c:v>2246.0937500000018</c:v>
                </c:pt>
                <c:pt idx="3608">
                  <c:v>2246.0937500000018</c:v>
                </c:pt>
                <c:pt idx="3609">
                  <c:v>2243.6523400000001</c:v>
                </c:pt>
                <c:pt idx="3610">
                  <c:v>2246.0937500000018</c:v>
                </c:pt>
                <c:pt idx="3611">
                  <c:v>2246.0937500000018</c:v>
                </c:pt>
                <c:pt idx="3612">
                  <c:v>2246.0937500000018</c:v>
                </c:pt>
                <c:pt idx="3613">
                  <c:v>2243.6523400000001</c:v>
                </c:pt>
                <c:pt idx="3614">
                  <c:v>2246.0937500000018</c:v>
                </c:pt>
                <c:pt idx="3615">
                  <c:v>2246.0937500000018</c:v>
                </c:pt>
                <c:pt idx="3616">
                  <c:v>2246.0937500000018</c:v>
                </c:pt>
                <c:pt idx="3617">
                  <c:v>2243.6523400000001</c:v>
                </c:pt>
                <c:pt idx="3618">
                  <c:v>2246.0937500000018</c:v>
                </c:pt>
                <c:pt idx="3619">
                  <c:v>2246.0937500000018</c:v>
                </c:pt>
                <c:pt idx="3620">
                  <c:v>2246.0937500000018</c:v>
                </c:pt>
                <c:pt idx="3621">
                  <c:v>2246.0937500000018</c:v>
                </c:pt>
                <c:pt idx="3622">
                  <c:v>2243.6523400000001</c:v>
                </c:pt>
                <c:pt idx="3623">
                  <c:v>2246.0937500000018</c:v>
                </c:pt>
                <c:pt idx="3624">
                  <c:v>2246.0937500000018</c:v>
                </c:pt>
                <c:pt idx="3625">
                  <c:v>2246.0937500000018</c:v>
                </c:pt>
                <c:pt idx="3626">
                  <c:v>2246.0937500000018</c:v>
                </c:pt>
                <c:pt idx="3627">
                  <c:v>2246.0937500000018</c:v>
                </c:pt>
                <c:pt idx="3628">
                  <c:v>2246.0937500000018</c:v>
                </c:pt>
                <c:pt idx="3629">
                  <c:v>2246.0937500000018</c:v>
                </c:pt>
                <c:pt idx="3630">
                  <c:v>2243.6523400000001</c:v>
                </c:pt>
                <c:pt idx="3631">
                  <c:v>2243.6523400000001</c:v>
                </c:pt>
                <c:pt idx="3632">
                  <c:v>2243.6523400000001</c:v>
                </c:pt>
                <c:pt idx="3633">
                  <c:v>2243.6523400000001</c:v>
                </c:pt>
                <c:pt idx="3634">
                  <c:v>2246.0937500000018</c:v>
                </c:pt>
                <c:pt idx="3635">
                  <c:v>2246.0937500000018</c:v>
                </c:pt>
                <c:pt idx="3636">
                  <c:v>2246.0937500000018</c:v>
                </c:pt>
                <c:pt idx="3637">
                  <c:v>2246.0937500000018</c:v>
                </c:pt>
                <c:pt idx="3638">
                  <c:v>2246.0937500000018</c:v>
                </c:pt>
                <c:pt idx="3639">
                  <c:v>2246.0937500000018</c:v>
                </c:pt>
                <c:pt idx="3640">
                  <c:v>2246.0937500000018</c:v>
                </c:pt>
                <c:pt idx="3641">
                  <c:v>2246.0937500000018</c:v>
                </c:pt>
                <c:pt idx="3642">
                  <c:v>2246.0937500000018</c:v>
                </c:pt>
                <c:pt idx="3643">
                  <c:v>2246.0937500000018</c:v>
                </c:pt>
                <c:pt idx="3644">
                  <c:v>2243.6523400000001</c:v>
                </c:pt>
                <c:pt idx="3645">
                  <c:v>2246.0937500000018</c:v>
                </c:pt>
                <c:pt idx="3646">
                  <c:v>2246.0937500000018</c:v>
                </c:pt>
                <c:pt idx="3647">
                  <c:v>2246.0937500000018</c:v>
                </c:pt>
                <c:pt idx="3648">
                  <c:v>2246.0937500000018</c:v>
                </c:pt>
                <c:pt idx="3649">
                  <c:v>2246.0937500000018</c:v>
                </c:pt>
                <c:pt idx="3650">
                  <c:v>2246.0937500000018</c:v>
                </c:pt>
                <c:pt idx="3651">
                  <c:v>2243.6523400000001</c:v>
                </c:pt>
                <c:pt idx="3652">
                  <c:v>2246.0937500000018</c:v>
                </c:pt>
                <c:pt idx="3653">
                  <c:v>2243.6523400000001</c:v>
                </c:pt>
                <c:pt idx="3654">
                  <c:v>2246.0937500000018</c:v>
                </c:pt>
                <c:pt idx="3655">
                  <c:v>2243.6523400000001</c:v>
                </c:pt>
                <c:pt idx="3656">
                  <c:v>2246.0937500000018</c:v>
                </c:pt>
                <c:pt idx="3657">
                  <c:v>2243.6523400000001</c:v>
                </c:pt>
                <c:pt idx="3658">
                  <c:v>2246.0937500000018</c:v>
                </c:pt>
                <c:pt idx="3659">
                  <c:v>2246.0937500000018</c:v>
                </c:pt>
                <c:pt idx="3660">
                  <c:v>2246.0937500000018</c:v>
                </c:pt>
                <c:pt idx="3661">
                  <c:v>2246.0937500000018</c:v>
                </c:pt>
                <c:pt idx="3662">
                  <c:v>2246.0937500000018</c:v>
                </c:pt>
                <c:pt idx="3663">
                  <c:v>2246.0937500000018</c:v>
                </c:pt>
                <c:pt idx="3664">
                  <c:v>2246.0937500000018</c:v>
                </c:pt>
                <c:pt idx="3665">
                  <c:v>2246.0937500000018</c:v>
                </c:pt>
                <c:pt idx="3666">
                  <c:v>2246.0937500000018</c:v>
                </c:pt>
                <c:pt idx="3667">
                  <c:v>2246.0937500000018</c:v>
                </c:pt>
                <c:pt idx="3668">
                  <c:v>2243.6523400000001</c:v>
                </c:pt>
                <c:pt idx="3669">
                  <c:v>2243.6523400000001</c:v>
                </c:pt>
                <c:pt idx="3670">
                  <c:v>2246.0937500000018</c:v>
                </c:pt>
                <c:pt idx="3671">
                  <c:v>2246.0937500000018</c:v>
                </c:pt>
                <c:pt idx="3672">
                  <c:v>2246.0937500000018</c:v>
                </c:pt>
                <c:pt idx="3673">
                  <c:v>2243.6523400000001</c:v>
                </c:pt>
                <c:pt idx="3674">
                  <c:v>2243.6523400000001</c:v>
                </c:pt>
                <c:pt idx="3675">
                  <c:v>2246.0937500000018</c:v>
                </c:pt>
                <c:pt idx="3676">
                  <c:v>2246.0937500000018</c:v>
                </c:pt>
                <c:pt idx="3677">
                  <c:v>2243.6523400000001</c:v>
                </c:pt>
                <c:pt idx="3678">
                  <c:v>2246.0937500000018</c:v>
                </c:pt>
                <c:pt idx="3679">
                  <c:v>2243.6523400000001</c:v>
                </c:pt>
                <c:pt idx="3680">
                  <c:v>2246.0937500000018</c:v>
                </c:pt>
                <c:pt idx="3681">
                  <c:v>2243.6523400000001</c:v>
                </c:pt>
                <c:pt idx="3682">
                  <c:v>2246.0937500000018</c:v>
                </c:pt>
                <c:pt idx="3683">
                  <c:v>2246.0937500000018</c:v>
                </c:pt>
                <c:pt idx="3684">
                  <c:v>2243.6523400000001</c:v>
                </c:pt>
                <c:pt idx="3685">
                  <c:v>2246.0937500000018</c:v>
                </c:pt>
                <c:pt idx="3686">
                  <c:v>2246.0937500000018</c:v>
                </c:pt>
                <c:pt idx="3687">
                  <c:v>2246.0937500000018</c:v>
                </c:pt>
                <c:pt idx="3688">
                  <c:v>2246.0937500000018</c:v>
                </c:pt>
                <c:pt idx="3689">
                  <c:v>2246.0937500000018</c:v>
                </c:pt>
                <c:pt idx="3690">
                  <c:v>2246.0937500000018</c:v>
                </c:pt>
                <c:pt idx="3691">
                  <c:v>2246.0937500000018</c:v>
                </c:pt>
                <c:pt idx="3692">
                  <c:v>2243.6523400000001</c:v>
                </c:pt>
                <c:pt idx="3693">
                  <c:v>2243.6523400000001</c:v>
                </c:pt>
                <c:pt idx="3694">
                  <c:v>2246.0937500000018</c:v>
                </c:pt>
                <c:pt idx="3695">
                  <c:v>2246.0937500000018</c:v>
                </c:pt>
                <c:pt idx="3696">
                  <c:v>2246.0937500000018</c:v>
                </c:pt>
                <c:pt idx="3697">
                  <c:v>2246.0937500000018</c:v>
                </c:pt>
                <c:pt idx="3698">
                  <c:v>2246.0937500000018</c:v>
                </c:pt>
                <c:pt idx="3699">
                  <c:v>2246.0937500000018</c:v>
                </c:pt>
                <c:pt idx="3700">
                  <c:v>2246.0937500000018</c:v>
                </c:pt>
                <c:pt idx="3701">
                  <c:v>2243.6523400000001</c:v>
                </c:pt>
                <c:pt idx="3702">
                  <c:v>2243.6523400000001</c:v>
                </c:pt>
                <c:pt idx="3703">
                  <c:v>2246.0937500000018</c:v>
                </c:pt>
                <c:pt idx="3704">
                  <c:v>2243.6523400000001</c:v>
                </c:pt>
                <c:pt idx="3705">
                  <c:v>2246.0937500000018</c:v>
                </c:pt>
                <c:pt idx="3706">
                  <c:v>2246.0937500000018</c:v>
                </c:pt>
                <c:pt idx="3707">
                  <c:v>2246.0937500000018</c:v>
                </c:pt>
                <c:pt idx="3708">
                  <c:v>2246.0937500000018</c:v>
                </c:pt>
                <c:pt idx="3709">
                  <c:v>2246.0937500000018</c:v>
                </c:pt>
                <c:pt idx="3710">
                  <c:v>2243.6523400000001</c:v>
                </c:pt>
                <c:pt idx="3711">
                  <c:v>2246.0937500000018</c:v>
                </c:pt>
                <c:pt idx="3712">
                  <c:v>2246.0937500000018</c:v>
                </c:pt>
                <c:pt idx="3713">
                  <c:v>2246.0937500000018</c:v>
                </c:pt>
                <c:pt idx="3714">
                  <c:v>2243.6523400000001</c:v>
                </c:pt>
                <c:pt idx="3715">
                  <c:v>2246.0937500000018</c:v>
                </c:pt>
                <c:pt idx="3716">
                  <c:v>2243.6523400000001</c:v>
                </c:pt>
                <c:pt idx="3717">
                  <c:v>2246.0937500000018</c:v>
                </c:pt>
                <c:pt idx="3718">
                  <c:v>2243.6523400000001</c:v>
                </c:pt>
                <c:pt idx="3719">
                  <c:v>2243.6523400000001</c:v>
                </c:pt>
                <c:pt idx="3720">
                  <c:v>2243.6523400000001</c:v>
                </c:pt>
                <c:pt idx="3721">
                  <c:v>2246.0937500000018</c:v>
                </c:pt>
                <c:pt idx="3722">
                  <c:v>2246.0937500000018</c:v>
                </c:pt>
                <c:pt idx="3723">
                  <c:v>2246.0937500000018</c:v>
                </c:pt>
                <c:pt idx="3724">
                  <c:v>2243.6523400000001</c:v>
                </c:pt>
                <c:pt idx="3725">
                  <c:v>2246.0937500000018</c:v>
                </c:pt>
                <c:pt idx="3726">
                  <c:v>2243.6523400000001</c:v>
                </c:pt>
                <c:pt idx="3727">
                  <c:v>2246.0937500000018</c:v>
                </c:pt>
                <c:pt idx="3728">
                  <c:v>2246.0937500000018</c:v>
                </c:pt>
                <c:pt idx="3729">
                  <c:v>2246.0937500000018</c:v>
                </c:pt>
                <c:pt idx="3730">
                  <c:v>2246.0937500000018</c:v>
                </c:pt>
                <c:pt idx="3731">
                  <c:v>2246.0937500000018</c:v>
                </c:pt>
                <c:pt idx="3732">
                  <c:v>2246.0937500000018</c:v>
                </c:pt>
                <c:pt idx="3733">
                  <c:v>2246.0937500000018</c:v>
                </c:pt>
                <c:pt idx="3734">
                  <c:v>2246.0937500000018</c:v>
                </c:pt>
                <c:pt idx="3735">
                  <c:v>2246.0937500000018</c:v>
                </c:pt>
                <c:pt idx="3736">
                  <c:v>2243.6523400000001</c:v>
                </c:pt>
                <c:pt idx="3737">
                  <c:v>2246.0937500000018</c:v>
                </c:pt>
                <c:pt idx="3738">
                  <c:v>2246.0937500000018</c:v>
                </c:pt>
                <c:pt idx="3739">
                  <c:v>2246.0937500000018</c:v>
                </c:pt>
                <c:pt idx="3740">
                  <c:v>2243.6523400000001</c:v>
                </c:pt>
                <c:pt idx="3741">
                  <c:v>2243.6523400000001</c:v>
                </c:pt>
                <c:pt idx="3742">
                  <c:v>2243.6523400000001</c:v>
                </c:pt>
                <c:pt idx="3743">
                  <c:v>2243.6523400000001</c:v>
                </c:pt>
                <c:pt idx="3744">
                  <c:v>2246.0937500000018</c:v>
                </c:pt>
                <c:pt idx="3745">
                  <c:v>2246.0937500000018</c:v>
                </c:pt>
                <c:pt idx="3746">
                  <c:v>2243.6523400000001</c:v>
                </c:pt>
                <c:pt idx="3747">
                  <c:v>2243.6523400000001</c:v>
                </c:pt>
                <c:pt idx="3748">
                  <c:v>2243.6523400000001</c:v>
                </c:pt>
                <c:pt idx="3749">
                  <c:v>2246.0937500000018</c:v>
                </c:pt>
                <c:pt idx="3750">
                  <c:v>2246.0937500000018</c:v>
                </c:pt>
                <c:pt idx="3751">
                  <c:v>2246.0937500000018</c:v>
                </c:pt>
                <c:pt idx="3752">
                  <c:v>2246.0937500000018</c:v>
                </c:pt>
                <c:pt idx="3753">
                  <c:v>2246.0937500000018</c:v>
                </c:pt>
                <c:pt idx="3754">
                  <c:v>2246.0937500000018</c:v>
                </c:pt>
                <c:pt idx="3755">
                  <c:v>2246.0937500000018</c:v>
                </c:pt>
                <c:pt idx="3756">
                  <c:v>2243.6523400000001</c:v>
                </c:pt>
                <c:pt idx="3757">
                  <c:v>2243.6523400000001</c:v>
                </c:pt>
                <c:pt idx="3758">
                  <c:v>2246.0937500000018</c:v>
                </c:pt>
                <c:pt idx="3759">
                  <c:v>2246.0937500000018</c:v>
                </c:pt>
                <c:pt idx="3760">
                  <c:v>2246.0937500000018</c:v>
                </c:pt>
                <c:pt idx="3761">
                  <c:v>2243.6523400000001</c:v>
                </c:pt>
                <c:pt idx="3762">
                  <c:v>2243.6523400000001</c:v>
                </c:pt>
                <c:pt idx="3763">
                  <c:v>2246.0937500000018</c:v>
                </c:pt>
                <c:pt idx="3764">
                  <c:v>2243.6523400000001</c:v>
                </c:pt>
                <c:pt idx="3765">
                  <c:v>2243.6523400000001</c:v>
                </c:pt>
                <c:pt idx="3766">
                  <c:v>2246.0937500000018</c:v>
                </c:pt>
                <c:pt idx="3767">
                  <c:v>2246.0937500000018</c:v>
                </c:pt>
                <c:pt idx="3768">
                  <c:v>2246.0937500000018</c:v>
                </c:pt>
                <c:pt idx="3769">
                  <c:v>2246.0937500000018</c:v>
                </c:pt>
                <c:pt idx="3770">
                  <c:v>2243.6523400000001</c:v>
                </c:pt>
                <c:pt idx="3771">
                  <c:v>2246.0937500000018</c:v>
                </c:pt>
                <c:pt idx="3772">
                  <c:v>2243.6523400000001</c:v>
                </c:pt>
                <c:pt idx="3773">
                  <c:v>2243.6523400000001</c:v>
                </c:pt>
                <c:pt idx="3774">
                  <c:v>2243.6523400000001</c:v>
                </c:pt>
                <c:pt idx="3775">
                  <c:v>2243.6523400000001</c:v>
                </c:pt>
                <c:pt idx="3776">
                  <c:v>2246.0937500000018</c:v>
                </c:pt>
                <c:pt idx="3777">
                  <c:v>2246.0937500000018</c:v>
                </c:pt>
                <c:pt idx="3778">
                  <c:v>2246.0937500000018</c:v>
                </c:pt>
                <c:pt idx="3779">
                  <c:v>2243.6523400000001</c:v>
                </c:pt>
                <c:pt idx="3780">
                  <c:v>2246.0937500000018</c:v>
                </c:pt>
                <c:pt idx="3781">
                  <c:v>2246.0937500000018</c:v>
                </c:pt>
                <c:pt idx="3782">
                  <c:v>2246.0937500000018</c:v>
                </c:pt>
                <c:pt idx="3783">
                  <c:v>2243.6523400000001</c:v>
                </c:pt>
                <c:pt idx="3784">
                  <c:v>2246.0937500000018</c:v>
                </c:pt>
                <c:pt idx="3785">
                  <c:v>2243.6523400000001</c:v>
                </c:pt>
                <c:pt idx="3786">
                  <c:v>2243.6523400000001</c:v>
                </c:pt>
                <c:pt idx="3787">
                  <c:v>2243.6523400000001</c:v>
                </c:pt>
                <c:pt idx="3788">
                  <c:v>2243.6523400000001</c:v>
                </c:pt>
                <c:pt idx="3789">
                  <c:v>2243.6523400000001</c:v>
                </c:pt>
                <c:pt idx="3790">
                  <c:v>2243.6523400000001</c:v>
                </c:pt>
                <c:pt idx="3791">
                  <c:v>2243.6523400000001</c:v>
                </c:pt>
                <c:pt idx="3792">
                  <c:v>2246.0937500000018</c:v>
                </c:pt>
                <c:pt idx="3793">
                  <c:v>2246.0937500000018</c:v>
                </c:pt>
                <c:pt idx="3794">
                  <c:v>2243.6523400000001</c:v>
                </c:pt>
                <c:pt idx="3795">
                  <c:v>2243.6523400000001</c:v>
                </c:pt>
                <c:pt idx="3796">
                  <c:v>2243.6523400000001</c:v>
                </c:pt>
                <c:pt idx="3797">
                  <c:v>2243.6523400000001</c:v>
                </c:pt>
                <c:pt idx="3798">
                  <c:v>2246.0937500000018</c:v>
                </c:pt>
                <c:pt idx="3799">
                  <c:v>2246.0937500000018</c:v>
                </c:pt>
                <c:pt idx="3800">
                  <c:v>2243.6523400000001</c:v>
                </c:pt>
                <c:pt idx="3801">
                  <c:v>2243.6523400000001</c:v>
                </c:pt>
                <c:pt idx="3802">
                  <c:v>2243.6523400000001</c:v>
                </c:pt>
                <c:pt idx="3803">
                  <c:v>2243.6523400000001</c:v>
                </c:pt>
                <c:pt idx="3804">
                  <c:v>2246.0937500000018</c:v>
                </c:pt>
                <c:pt idx="3805">
                  <c:v>2246.0937500000018</c:v>
                </c:pt>
                <c:pt idx="3806">
                  <c:v>2246.0937500000018</c:v>
                </c:pt>
                <c:pt idx="3807">
                  <c:v>2246.0937500000018</c:v>
                </c:pt>
                <c:pt idx="3808">
                  <c:v>2246.0937500000018</c:v>
                </c:pt>
                <c:pt idx="3809">
                  <c:v>2243.6523400000001</c:v>
                </c:pt>
                <c:pt idx="3810">
                  <c:v>2243.6523400000001</c:v>
                </c:pt>
                <c:pt idx="3811">
                  <c:v>2246.0937500000018</c:v>
                </c:pt>
                <c:pt idx="3812">
                  <c:v>2243.6523400000001</c:v>
                </c:pt>
                <c:pt idx="3813">
                  <c:v>2243.6523400000001</c:v>
                </c:pt>
                <c:pt idx="3814">
                  <c:v>2246.0937500000018</c:v>
                </c:pt>
                <c:pt idx="3815">
                  <c:v>2243.6523400000001</c:v>
                </c:pt>
                <c:pt idx="3816">
                  <c:v>2246.0937500000018</c:v>
                </c:pt>
                <c:pt idx="3817">
                  <c:v>2246.0937500000018</c:v>
                </c:pt>
                <c:pt idx="3818">
                  <c:v>2243.6523400000001</c:v>
                </c:pt>
                <c:pt idx="3819">
                  <c:v>2246.0937500000018</c:v>
                </c:pt>
                <c:pt idx="3820">
                  <c:v>2246.0937500000018</c:v>
                </c:pt>
                <c:pt idx="3821">
                  <c:v>2243.6523400000001</c:v>
                </c:pt>
                <c:pt idx="3822">
                  <c:v>2243.6523400000001</c:v>
                </c:pt>
                <c:pt idx="3823">
                  <c:v>2243.6523400000001</c:v>
                </c:pt>
                <c:pt idx="3824">
                  <c:v>2246.0937500000018</c:v>
                </c:pt>
                <c:pt idx="3825">
                  <c:v>2243.6523400000001</c:v>
                </c:pt>
                <c:pt idx="3826">
                  <c:v>2243.6523400000001</c:v>
                </c:pt>
                <c:pt idx="3827">
                  <c:v>2243.6523400000001</c:v>
                </c:pt>
                <c:pt idx="3828">
                  <c:v>2243.6523400000001</c:v>
                </c:pt>
                <c:pt idx="3829">
                  <c:v>2243.6523400000001</c:v>
                </c:pt>
                <c:pt idx="3830">
                  <c:v>2246.0937500000018</c:v>
                </c:pt>
                <c:pt idx="3831">
                  <c:v>2243.6523400000001</c:v>
                </c:pt>
                <c:pt idx="3832">
                  <c:v>2243.6523400000001</c:v>
                </c:pt>
                <c:pt idx="3833">
                  <c:v>2246.0937500000018</c:v>
                </c:pt>
                <c:pt idx="3834">
                  <c:v>2246.0937500000018</c:v>
                </c:pt>
                <c:pt idx="3835">
                  <c:v>2243.6523400000001</c:v>
                </c:pt>
                <c:pt idx="3836">
                  <c:v>2246.0937500000018</c:v>
                </c:pt>
                <c:pt idx="3837">
                  <c:v>2243.6523400000001</c:v>
                </c:pt>
                <c:pt idx="3838">
                  <c:v>2243.6523400000001</c:v>
                </c:pt>
                <c:pt idx="3839">
                  <c:v>2243.6523400000001</c:v>
                </c:pt>
                <c:pt idx="3840">
                  <c:v>2243.6523400000001</c:v>
                </c:pt>
                <c:pt idx="3841">
                  <c:v>2243.6523400000001</c:v>
                </c:pt>
                <c:pt idx="3842">
                  <c:v>2246.0937500000018</c:v>
                </c:pt>
                <c:pt idx="3843">
                  <c:v>2243.6523400000001</c:v>
                </c:pt>
                <c:pt idx="3844">
                  <c:v>2243.6523400000001</c:v>
                </c:pt>
                <c:pt idx="3845">
                  <c:v>2243.6523400000001</c:v>
                </c:pt>
                <c:pt idx="3846">
                  <c:v>2243.6523400000001</c:v>
                </c:pt>
                <c:pt idx="3847">
                  <c:v>2246.0937500000018</c:v>
                </c:pt>
                <c:pt idx="3848">
                  <c:v>2243.6523400000001</c:v>
                </c:pt>
                <c:pt idx="3849">
                  <c:v>2243.6523400000001</c:v>
                </c:pt>
                <c:pt idx="3850">
                  <c:v>2243.6523400000001</c:v>
                </c:pt>
                <c:pt idx="3851">
                  <c:v>2243.6523400000001</c:v>
                </c:pt>
                <c:pt idx="3852">
                  <c:v>2243.6523400000001</c:v>
                </c:pt>
                <c:pt idx="3853">
                  <c:v>2243.6523400000001</c:v>
                </c:pt>
                <c:pt idx="3854">
                  <c:v>2246.0937500000018</c:v>
                </c:pt>
                <c:pt idx="3855">
                  <c:v>2243.6523400000001</c:v>
                </c:pt>
                <c:pt idx="3856">
                  <c:v>2243.6523400000001</c:v>
                </c:pt>
                <c:pt idx="3857">
                  <c:v>2243.6523400000001</c:v>
                </c:pt>
                <c:pt idx="3858">
                  <c:v>2243.6523400000001</c:v>
                </c:pt>
                <c:pt idx="3859">
                  <c:v>2243.6523400000001</c:v>
                </c:pt>
                <c:pt idx="3860">
                  <c:v>2243.6523400000001</c:v>
                </c:pt>
                <c:pt idx="3861">
                  <c:v>2243.6523400000001</c:v>
                </c:pt>
                <c:pt idx="3862">
                  <c:v>2243.6523400000001</c:v>
                </c:pt>
                <c:pt idx="3863">
                  <c:v>2243.6523400000001</c:v>
                </c:pt>
                <c:pt idx="3864">
                  <c:v>2243.6523400000001</c:v>
                </c:pt>
                <c:pt idx="3865">
                  <c:v>2243.6523400000001</c:v>
                </c:pt>
                <c:pt idx="3866">
                  <c:v>2246.0937500000018</c:v>
                </c:pt>
                <c:pt idx="3867">
                  <c:v>2243.6523400000001</c:v>
                </c:pt>
                <c:pt idx="3868">
                  <c:v>2246.0937500000018</c:v>
                </c:pt>
                <c:pt idx="3869">
                  <c:v>2243.6523400000001</c:v>
                </c:pt>
                <c:pt idx="3870">
                  <c:v>2243.6523400000001</c:v>
                </c:pt>
                <c:pt idx="3871">
                  <c:v>2246.0937500000018</c:v>
                </c:pt>
                <c:pt idx="3872">
                  <c:v>2243.6523400000001</c:v>
                </c:pt>
                <c:pt idx="3873">
                  <c:v>2243.6523400000001</c:v>
                </c:pt>
                <c:pt idx="3874">
                  <c:v>2243.6523400000001</c:v>
                </c:pt>
                <c:pt idx="3875">
                  <c:v>2243.6523400000001</c:v>
                </c:pt>
                <c:pt idx="3876">
                  <c:v>2246.0937500000018</c:v>
                </c:pt>
                <c:pt idx="3877">
                  <c:v>2243.6523400000001</c:v>
                </c:pt>
                <c:pt idx="3878">
                  <c:v>2243.6523400000001</c:v>
                </c:pt>
                <c:pt idx="3879">
                  <c:v>2243.6523400000001</c:v>
                </c:pt>
                <c:pt idx="3880">
                  <c:v>2243.6523400000001</c:v>
                </c:pt>
                <c:pt idx="3881">
                  <c:v>2246.0937500000018</c:v>
                </c:pt>
                <c:pt idx="3882">
                  <c:v>2243.6523400000001</c:v>
                </c:pt>
                <c:pt idx="3883">
                  <c:v>2243.6523400000001</c:v>
                </c:pt>
                <c:pt idx="3884">
                  <c:v>2243.6523400000001</c:v>
                </c:pt>
                <c:pt idx="3885">
                  <c:v>2243.6523400000001</c:v>
                </c:pt>
                <c:pt idx="3886">
                  <c:v>2243.6523400000001</c:v>
                </c:pt>
                <c:pt idx="3887">
                  <c:v>2246.0937500000018</c:v>
                </c:pt>
                <c:pt idx="3888">
                  <c:v>2243.6523400000001</c:v>
                </c:pt>
                <c:pt idx="3889">
                  <c:v>2246.0937500000018</c:v>
                </c:pt>
                <c:pt idx="3890">
                  <c:v>2243.6523400000001</c:v>
                </c:pt>
                <c:pt idx="3891">
                  <c:v>2243.6523400000001</c:v>
                </c:pt>
                <c:pt idx="3892">
                  <c:v>2243.6523400000001</c:v>
                </c:pt>
                <c:pt idx="3893">
                  <c:v>2243.6523400000001</c:v>
                </c:pt>
                <c:pt idx="3894">
                  <c:v>2243.6523400000001</c:v>
                </c:pt>
                <c:pt idx="3895">
                  <c:v>2243.6523400000001</c:v>
                </c:pt>
                <c:pt idx="3896">
                  <c:v>2243.6523400000001</c:v>
                </c:pt>
                <c:pt idx="3897">
                  <c:v>2243.6523400000001</c:v>
                </c:pt>
                <c:pt idx="3898">
                  <c:v>2243.6523400000001</c:v>
                </c:pt>
                <c:pt idx="3899">
                  <c:v>2243.6523400000001</c:v>
                </c:pt>
                <c:pt idx="3900">
                  <c:v>2246.0937500000018</c:v>
                </c:pt>
                <c:pt idx="3901">
                  <c:v>2243.6523400000001</c:v>
                </c:pt>
                <c:pt idx="3902">
                  <c:v>2243.6523400000001</c:v>
                </c:pt>
                <c:pt idx="3903">
                  <c:v>2246.0937500000018</c:v>
                </c:pt>
                <c:pt idx="3904">
                  <c:v>2243.6523400000001</c:v>
                </c:pt>
                <c:pt idx="3905">
                  <c:v>2243.6523400000001</c:v>
                </c:pt>
                <c:pt idx="3906">
                  <c:v>2243.6523400000001</c:v>
                </c:pt>
                <c:pt idx="3907">
                  <c:v>2243.6523400000001</c:v>
                </c:pt>
                <c:pt idx="3908">
                  <c:v>2243.6523400000001</c:v>
                </c:pt>
                <c:pt idx="3909">
                  <c:v>2243.6523400000001</c:v>
                </c:pt>
                <c:pt idx="3910">
                  <c:v>2243.6523400000001</c:v>
                </c:pt>
                <c:pt idx="3911">
                  <c:v>2243.6523400000001</c:v>
                </c:pt>
                <c:pt idx="3912">
                  <c:v>2243.6523400000001</c:v>
                </c:pt>
                <c:pt idx="3913">
                  <c:v>2243.6523400000001</c:v>
                </c:pt>
                <c:pt idx="3914">
                  <c:v>2243.6523400000001</c:v>
                </c:pt>
                <c:pt idx="3915">
                  <c:v>2243.6523400000001</c:v>
                </c:pt>
                <c:pt idx="3916">
                  <c:v>2243.6523400000001</c:v>
                </c:pt>
                <c:pt idx="3917">
                  <c:v>2243.6523400000001</c:v>
                </c:pt>
                <c:pt idx="3918">
                  <c:v>2243.6523400000001</c:v>
                </c:pt>
                <c:pt idx="3919">
                  <c:v>2243.6523400000001</c:v>
                </c:pt>
                <c:pt idx="3920">
                  <c:v>2243.6523400000001</c:v>
                </c:pt>
                <c:pt idx="3921">
                  <c:v>2243.6523400000001</c:v>
                </c:pt>
                <c:pt idx="3922">
                  <c:v>2243.6523400000001</c:v>
                </c:pt>
                <c:pt idx="3923">
                  <c:v>2243.6523400000001</c:v>
                </c:pt>
                <c:pt idx="3924">
                  <c:v>2243.6523400000001</c:v>
                </c:pt>
                <c:pt idx="3925">
                  <c:v>2243.6523400000001</c:v>
                </c:pt>
                <c:pt idx="3926">
                  <c:v>2243.6523400000001</c:v>
                </c:pt>
                <c:pt idx="3927">
                  <c:v>2246.0937500000018</c:v>
                </c:pt>
                <c:pt idx="3928">
                  <c:v>2243.6523400000001</c:v>
                </c:pt>
                <c:pt idx="3929">
                  <c:v>2243.6523400000001</c:v>
                </c:pt>
                <c:pt idx="3930">
                  <c:v>2243.6523400000001</c:v>
                </c:pt>
                <c:pt idx="3931">
                  <c:v>2243.6523400000001</c:v>
                </c:pt>
                <c:pt idx="3932">
                  <c:v>2243.6523400000001</c:v>
                </c:pt>
                <c:pt idx="3933">
                  <c:v>2246.0937500000018</c:v>
                </c:pt>
                <c:pt idx="3934">
                  <c:v>2243.6523400000001</c:v>
                </c:pt>
                <c:pt idx="3935">
                  <c:v>2243.6523400000001</c:v>
                </c:pt>
                <c:pt idx="3936">
                  <c:v>2246.0937500000018</c:v>
                </c:pt>
                <c:pt idx="3937">
                  <c:v>2243.6523400000001</c:v>
                </c:pt>
                <c:pt idx="3938">
                  <c:v>2243.6523400000001</c:v>
                </c:pt>
                <c:pt idx="3939">
                  <c:v>2243.6523400000001</c:v>
                </c:pt>
                <c:pt idx="3940">
                  <c:v>2243.6523400000001</c:v>
                </c:pt>
                <c:pt idx="3941">
                  <c:v>2243.6523400000001</c:v>
                </c:pt>
                <c:pt idx="3942">
                  <c:v>2243.6523400000001</c:v>
                </c:pt>
                <c:pt idx="3943">
                  <c:v>2243.6523400000001</c:v>
                </c:pt>
                <c:pt idx="3944">
                  <c:v>2243.6523400000001</c:v>
                </c:pt>
                <c:pt idx="3945">
                  <c:v>2243.6523400000001</c:v>
                </c:pt>
                <c:pt idx="3946">
                  <c:v>2243.6523400000001</c:v>
                </c:pt>
                <c:pt idx="3947">
                  <c:v>2243.6523400000001</c:v>
                </c:pt>
                <c:pt idx="3948">
                  <c:v>2241.2109399999999</c:v>
                </c:pt>
                <c:pt idx="3949">
                  <c:v>2243.6523400000001</c:v>
                </c:pt>
                <c:pt idx="3950">
                  <c:v>2243.6523400000001</c:v>
                </c:pt>
                <c:pt idx="3951">
                  <c:v>2243.6523400000001</c:v>
                </c:pt>
                <c:pt idx="3952">
                  <c:v>2243.6523400000001</c:v>
                </c:pt>
                <c:pt idx="3953">
                  <c:v>2243.6523400000001</c:v>
                </c:pt>
                <c:pt idx="3954">
                  <c:v>2243.6523400000001</c:v>
                </c:pt>
                <c:pt idx="3955">
                  <c:v>2243.6523400000001</c:v>
                </c:pt>
                <c:pt idx="3956">
                  <c:v>2243.6523400000001</c:v>
                </c:pt>
                <c:pt idx="3957">
                  <c:v>2243.6523400000001</c:v>
                </c:pt>
                <c:pt idx="3958">
                  <c:v>2243.6523400000001</c:v>
                </c:pt>
                <c:pt idx="3959">
                  <c:v>2243.6523400000001</c:v>
                </c:pt>
                <c:pt idx="3960">
                  <c:v>2241.2109399999999</c:v>
                </c:pt>
                <c:pt idx="3961">
                  <c:v>2243.6523400000001</c:v>
                </c:pt>
                <c:pt idx="3962">
                  <c:v>2243.6523400000001</c:v>
                </c:pt>
                <c:pt idx="3963">
                  <c:v>2243.6523400000001</c:v>
                </c:pt>
                <c:pt idx="3964">
                  <c:v>2243.6523400000001</c:v>
                </c:pt>
                <c:pt idx="3965">
                  <c:v>2243.6523400000001</c:v>
                </c:pt>
                <c:pt idx="3966">
                  <c:v>2243.6523400000001</c:v>
                </c:pt>
                <c:pt idx="3967">
                  <c:v>2246.0937500000018</c:v>
                </c:pt>
                <c:pt idx="3968">
                  <c:v>2243.6523400000001</c:v>
                </c:pt>
                <c:pt idx="3969">
                  <c:v>2243.6523400000001</c:v>
                </c:pt>
                <c:pt idx="3970">
                  <c:v>2243.6523400000001</c:v>
                </c:pt>
                <c:pt idx="3971">
                  <c:v>2243.6523400000001</c:v>
                </c:pt>
                <c:pt idx="3972">
                  <c:v>2243.6523400000001</c:v>
                </c:pt>
                <c:pt idx="3973">
                  <c:v>2246.0937500000018</c:v>
                </c:pt>
                <c:pt idx="3974">
                  <c:v>2243.6523400000001</c:v>
                </c:pt>
                <c:pt idx="3975">
                  <c:v>2243.6523400000001</c:v>
                </c:pt>
                <c:pt idx="3976">
                  <c:v>2243.6523400000001</c:v>
                </c:pt>
                <c:pt idx="3977">
                  <c:v>2243.6523400000001</c:v>
                </c:pt>
                <c:pt idx="3978">
                  <c:v>2243.6523400000001</c:v>
                </c:pt>
                <c:pt idx="3979">
                  <c:v>2243.6523400000001</c:v>
                </c:pt>
                <c:pt idx="3980">
                  <c:v>2243.6523400000001</c:v>
                </c:pt>
                <c:pt idx="3981">
                  <c:v>2243.6523400000001</c:v>
                </c:pt>
                <c:pt idx="3982">
                  <c:v>2243.6523400000001</c:v>
                </c:pt>
                <c:pt idx="3983">
                  <c:v>2243.6523400000001</c:v>
                </c:pt>
                <c:pt idx="3984">
                  <c:v>2243.6523400000001</c:v>
                </c:pt>
                <c:pt idx="3985">
                  <c:v>2243.6523400000001</c:v>
                </c:pt>
                <c:pt idx="3986">
                  <c:v>2243.6523400000001</c:v>
                </c:pt>
                <c:pt idx="3987">
                  <c:v>2243.6523400000001</c:v>
                </c:pt>
                <c:pt idx="3988">
                  <c:v>2243.6523400000001</c:v>
                </c:pt>
                <c:pt idx="3989">
                  <c:v>2243.6523400000001</c:v>
                </c:pt>
                <c:pt idx="3990">
                  <c:v>2243.6523400000001</c:v>
                </c:pt>
                <c:pt idx="3991">
                  <c:v>2243.6523400000001</c:v>
                </c:pt>
                <c:pt idx="3992">
                  <c:v>2243.6523400000001</c:v>
                </c:pt>
                <c:pt idx="3993">
                  <c:v>2246.0937500000018</c:v>
                </c:pt>
                <c:pt idx="3994">
                  <c:v>2243.6523400000001</c:v>
                </c:pt>
                <c:pt idx="3995">
                  <c:v>2243.6523400000001</c:v>
                </c:pt>
                <c:pt idx="3996">
                  <c:v>2243.6523400000001</c:v>
                </c:pt>
                <c:pt idx="3997">
                  <c:v>2243.6523400000001</c:v>
                </c:pt>
                <c:pt idx="3998">
                  <c:v>2243.6523400000001</c:v>
                </c:pt>
                <c:pt idx="3999">
                  <c:v>2243.6523400000001</c:v>
                </c:pt>
                <c:pt idx="4000">
                  <c:v>2243.6523400000001</c:v>
                </c:pt>
                <c:pt idx="4001">
                  <c:v>2243.6523400000001</c:v>
                </c:pt>
                <c:pt idx="4002">
                  <c:v>2243.6523400000001</c:v>
                </c:pt>
                <c:pt idx="4003">
                  <c:v>2243.6523400000001</c:v>
                </c:pt>
                <c:pt idx="4004">
                  <c:v>2243.6523400000001</c:v>
                </c:pt>
                <c:pt idx="4005">
                  <c:v>2243.6523400000001</c:v>
                </c:pt>
                <c:pt idx="4006">
                  <c:v>2243.6523400000001</c:v>
                </c:pt>
                <c:pt idx="4007">
                  <c:v>2243.6523400000001</c:v>
                </c:pt>
                <c:pt idx="4008">
                  <c:v>2243.6523400000001</c:v>
                </c:pt>
                <c:pt idx="4009">
                  <c:v>2243.6523400000001</c:v>
                </c:pt>
                <c:pt idx="4010">
                  <c:v>2243.6523400000001</c:v>
                </c:pt>
                <c:pt idx="4011">
                  <c:v>2246.0937500000018</c:v>
                </c:pt>
                <c:pt idx="4012">
                  <c:v>2241.2109399999999</c:v>
                </c:pt>
                <c:pt idx="4013">
                  <c:v>2243.6523400000001</c:v>
                </c:pt>
                <c:pt idx="4014">
                  <c:v>2243.6523400000001</c:v>
                </c:pt>
                <c:pt idx="4015">
                  <c:v>2243.6523400000001</c:v>
                </c:pt>
                <c:pt idx="4016">
                  <c:v>2243.6523400000001</c:v>
                </c:pt>
                <c:pt idx="4017">
                  <c:v>2246.0937500000018</c:v>
                </c:pt>
                <c:pt idx="4018">
                  <c:v>2241.2109399999999</c:v>
                </c:pt>
                <c:pt idx="4019">
                  <c:v>2243.6523400000001</c:v>
                </c:pt>
                <c:pt idx="4020">
                  <c:v>2243.6523400000001</c:v>
                </c:pt>
                <c:pt idx="4021">
                  <c:v>2243.6523400000001</c:v>
                </c:pt>
                <c:pt idx="4022">
                  <c:v>2243.6523400000001</c:v>
                </c:pt>
                <c:pt idx="4023">
                  <c:v>2243.6523400000001</c:v>
                </c:pt>
                <c:pt idx="4024">
                  <c:v>2243.6523400000001</c:v>
                </c:pt>
                <c:pt idx="4025">
                  <c:v>2243.6523400000001</c:v>
                </c:pt>
                <c:pt idx="4026">
                  <c:v>2246.0937500000018</c:v>
                </c:pt>
                <c:pt idx="4027">
                  <c:v>2243.6523400000001</c:v>
                </c:pt>
                <c:pt idx="4028">
                  <c:v>2243.6523400000001</c:v>
                </c:pt>
                <c:pt idx="4029">
                  <c:v>2243.6523400000001</c:v>
                </c:pt>
                <c:pt idx="4030">
                  <c:v>2243.6523400000001</c:v>
                </c:pt>
                <c:pt idx="4031">
                  <c:v>2246.0937500000018</c:v>
                </c:pt>
                <c:pt idx="4032">
                  <c:v>2243.6523400000001</c:v>
                </c:pt>
                <c:pt idx="4033">
                  <c:v>2243.6523400000001</c:v>
                </c:pt>
                <c:pt idx="4034">
                  <c:v>2243.6523400000001</c:v>
                </c:pt>
                <c:pt idx="4035">
                  <c:v>2243.6523400000001</c:v>
                </c:pt>
                <c:pt idx="4036">
                  <c:v>2243.6523400000001</c:v>
                </c:pt>
                <c:pt idx="4037">
                  <c:v>2243.6523400000001</c:v>
                </c:pt>
                <c:pt idx="4038">
                  <c:v>2243.6523400000001</c:v>
                </c:pt>
                <c:pt idx="4039">
                  <c:v>2246.0937500000018</c:v>
                </c:pt>
                <c:pt idx="4040">
                  <c:v>2243.6523400000001</c:v>
                </c:pt>
                <c:pt idx="4041">
                  <c:v>2243.6523400000001</c:v>
                </c:pt>
                <c:pt idx="4042">
                  <c:v>2243.6523400000001</c:v>
                </c:pt>
                <c:pt idx="4043">
                  <c:v>2243.6523400000001</c:v>
                </c:pt>
                <c:pt idx="4044">
                  <c:v>2243.6523400000001</c:v>
                </c:pt>
                <c:pt idx="4045">
                  <c:v>2243.6523400000001</c:v>
                </c:pt>
                <c:pt idx="4046">
                  <c:v>2243.6523400000001</c:v>
                </c:pt>
                <c:pt idx="4047">
                  <c:v>2243.6523400000001</c:v>
                </c:pt>
                <c:pt idx="4048">
                  <c:v>2243.6523400000001</c:v>
                </c:pt>
                <c:pt idx="4049">
                  <c:v>2243.6523400000001</c:v>
                </c:pt>
                <c:pt idx="4050">
                  <c:v>2243.6523400000001</c:v>
                </c:pt>
                <c:pt idx="4051">
                  <c:v>2243.6523400000001</c:v>
                </c:pt>
                <c:pt idx="4052">
                  <c:v>2241.2109399999999</c:v>
                </c:pt>
                <c:pt idx="4053">
                  <c:v>2243.6523400000001</c:v>
                </c:pt>
                <c:pt idx="4054">
                  <c:v>2243.6523400000001</c:v>
                </c:pt>
                <c:pt idx="4055">
                  <c:v>2243.6523400000001</c:v>
                </c:pt>
                <c:pt idx="4056">
                  <c:v>2243.6523400000001</c:v>
                </c:pt>
                <c:pt idx="4057">
                  <c:v>2246.0937500000018</c:v>
                </c:pt>
                <c:pt idx="4058">
                  <c:v>2241.2109399999999</c:v>
                </c:pt>
                <c:pt idx="4059">
                  <c:v>2243.6523400000001</c:v>
                </c:pt>
                <c:pt idx="4060">
                  <c:v>2243.6523400000001</c:v>
                </c:pt>
                <c:pt idx="4061">
                  <c:v>2243.6523400000001</c:v>
                </c:pt>
                <c:pt idx="4062">
                  <c:v>2243.6523400000001</c:v>
                </c:pt>
                <c:pt idx="4063">
                  <c:v>2243.6523400000001</c:v>
                </c:pt>
                <c:pt idx="4064">
                  <c:v>2243.6523400000001</c:v>
                </c:pt>
                <c:pt idx="4065">
                  <c:v>2243.6523400000001</c:v>
                </c:pt>
                <c:pt idx="4066">
                  <c:v>2243.6523400000001</c:v>
                </c:pt>
                <c:pt idx="4067">
                  <c:v>2243.6523400000001</c:v>
                </c:pt>
                <c:pt idx="4068">
                  <c:v>2243.6523400000001</c:v>
                </c:pt>
                <c:pt idx="4069">
                  <c:v>2243.6523400000001</c:v>
                </c:pt>
                <c:pt idx="4070">
                  <c:v>2243.6523400000001</c:v>
                </c:pt>
                <c:pt idx="4071">
                  <c:v>2243.6523400000001</c:v>
                </c:pt>
                <c:pt idx="4072">
                  <c:v>2243.6523400000001</c:v>
                </c:pt>
                <c:pt idx="4073">
                  <c:v>2243.6523400000001</c:v>
                </c:pt>
                <c:pt idx="4074">
                  <c:v>2243.6523400000001</c:v>
                </c:pt>
                <c:pt idx="4075">
                  <c:v>2243.6523400000001</c:v>
                </c:pt>
                <c:pt idx="4076">
                  <c:v>2243.6523400000001</c:v>
                </c:pt>
                <c:pt idx="4077">
                  <c:v>2243.6523400000001</c:v>
                </c:pt>
                <c:pt idx="4078">
                  <c:v>2243.6523400000001</c:v>
                </c:pt>
                <c:pt idx="4079">
                  <c:v>2243.6523400000001</c:v>
                </c:pt>
                <c:pt idx="4080">
                  <c:v>2243.6523400000001</c:v>
                </c:pt>
                <c:pt idx="4081">
                  <c:v>2243.6523400000001</c:v>
                </c:pt>
                <c:pt idx="4082">
                  <c:v>2243.6523400000001</c:v>
                </c:pt>
                <c:pt idx="4083">
                  <c:v>2243.6523400000001</c:v>
                </c:pt>
                <c:pt idx="4084">
                  <c:v>2243.6523400000001</c:v>
                </c:pt>
                <c:pt idx="4085">
                  <c:v>2243.6523400000001</c:v>
                </c:pt>
                <c:pt idx="4086">
                  <c:v>2243.6523400000001</c:v>
                </c:pt>
                <c:pt idx="4087">
                  <c:v>2243.6523400000001</c:v>
                </c:pt>
                <c:pt idx="4088">
                  <c:v>2243.6523400000001</c:v>
                </c:pt>
                <c:pt idx="4089">
                  <c:v>2243.6523400000001</c:v>
                </c:pt>
                <c:pt idx="4090">
                  <c:v>2243.6523400000001</c:v>
                </c:pt>
                <c:pt idx="4091">
                  <c:v>2243.6523400000001</c:v>
                </c:pt>
                <c:pt idx="4092">
                  <c:v>2243.6523400000001</c:v>
                </c:pt>
                <c:pt idx="4093">
                  <c:v>2243.6523400000001</c:v>
                </c:pt>
                <c:pt idx="4094">
                  <c:v>2243.6523400000001</c:v>
                </c:pt>
                <c:pt idx="4095">
                  <c:v>2243.6523400000001</c:v>
                </c:pt>
                <c:pt idx="4096">
                  <c:v>2243.6523400000001</c:v>
                </c:pt>
                <c:pt idx="4097">
                  <c:v>2243.6523400000001</c:v>
                </c:pt>
                <c:pt idx="4098">
                  <c:v>2243.6523400000001</c:v>
                </c:pt>
                <c:pt idx="4099">
                  <c:v>2241.2109399999999</c:v>
                </c:pt>
                <c:pt idx="4100">
                  <c:v>2246.0937500000018</c:v>
                </c:pt>
                <c:pt idx="4101">
                  <c:v>2243.6523400000001</c:v>
                </c:pt>
                <c:pt idx="4102">
                  <c:v>2243.6523400000001</c:v>
                </c:pt>
                <c:pt idx="4103">
                  <c:v>2243.6523400000001</c:v>
                </c:pt>
                <c:pt idx="4104">
                  <c:v>2243.6523400000001</c:v>
                </c:pt>
                <c:pt idx="4105">
                  <c:v>2243.6523400000001</c:v>
                </c:pt>
                <c:pt idx="4106">
                  <c:v>2243.6523400000001</c:v>
                </c:pt>
                <c:pt idx="4107">
                  <c:v>2243.6523400000001</c:v>
                </c:pt>
                <c:pt idx="4108">
                  <c:v>2243.6523400000001</c:v>
                </c:pt>
                <c:pt idx="4109">
                  <c:v>2243.6523400000001</c:v>
                </c:pt>
                <c:pt idx="4110">
                  <c:v>2243.6523400000001</c:v>
                </c:pt>
                <c:pt idx="4111">
                  <c:v>2243.6523400000001</c:v>
                </c:pt>
                <c:pt idx="4112">
                  <c:v>2243.6523400000001</c:v>
                </c:pt>
                <c:pt idx="4113">
                  <c:v>2243.6523400000001</c:v>
                </c:pt>
                <c:pt idx="4114">
                  <c:v>2243.6523400000001</c:v>
                </c:pt>
                <c:pt idx="4115">
                  <c:v>2243.6523400000001</c:v>
                </c:pt>
                <c:pt idx="4116">
                  <c:v>2243.6523400000001</c:v>
                </c:pt>
                <c:pt idx="4117">
                  <c:v>2243.6523400000001</c:v>
                </c:pt>
                <c:pt idx="4118">
                  <c:v>2243.6523400000001</c:v>
                </c:pt>
                <c:pt idx="4119">
                  <c:v>2243.6523400000001</c:v>
                </c:pt>
                <c:pt idx="4120">
                  <c:v>2243.6523400000001</c:v>
                </c:pt>
                <c:pt idx="4121">
                  <c:v>2243.6523400000001</c:v>
                </c:pt>
                <c:pt idx="4122">
                  <c:v>2243.6523400000001</c:v>
                </c:pt>
                <c:pt idx="4123">
                  <c:v>2243.6523400000001</c:v>
                </c:pt>
                <c:pt idx="4124">
                  <c:v>2243.6523400000001</c:v>
                </c:pt>
                <c:pt idx="4125">
                  <c:v>2243.6523400000001</c:v>
                </c:pt>
                <c:pt idx="4126">
                  <c:v>2243.6523400000001</c:v>
                </c:pt>
                <c:pt idx="4127">
                  <c:v>2243.6523400000001</c:v>
                </c:pt>
                <c:pt idx="4128">
                  <c:v>2243.6523400000001</c:v>
                </c:pt>
                <c:pt idx="4129">
                  <c:v>2241.2109399999999</c:v>
                </c:pt>
                <c:pt idx="4130">
                  <c:v>2243.6523400000001</c:v>
                </c:pt>
                <c:pt idx="4131">
                  <c:v>2243.6523400000001</c:v>
                </c:pt>
                <c:pt idx="4132">
                  <c:v>2243.6523400000001</c:v>
                </c:pt>
                <c:pt idx="4133">
                  <c:v>2243.6523400000001</c:v>
                </c:pt>
                <c:pt idx="4134">
                  <c:v>2243.6523400000001</c:v>
                </c:pt>
                <c:pt idx="4135">
                  <c:v>2243.6523400000001</c:v>
                </c:pt>
                <c:pt idx="4136">
                  <c:v>2243.6523400000001</c:v>
                </c:pt>
                <c:pt idx="4137">
                  <c:v>2243.6523400000001</c:v>
                </c:pt>
                <c:pt idx="4138">
                  <c:v>2243.6523400000001</c:v>
                </c:pt>
                <c:pt idx="4139">
                  <c:v>2243.6523400000001</c:v>
                </c:pt>
                <c:pt idx="4140">
                  <c:v>2243.6523400000001</c:v>
                </c:pt>
                <c:pt idx="4141">
                  <c:v>2243.6523400000001</c:v>
                </c:pt>
                <c:pt idx="4142">
                  <c:v>2243.6523400000001</c:v>
                </c:pt>
                <c:pt idx="4143">
                  <c:v>2243.6523400000001</c:v>
                </c:pt>
                <c:pt idx="4144">
                  <c:v>2243.6523400000001</c:v>
                </c:pt>
                <c:pt idx="4145">
                  <c:v>2243.6523400000001</c:v>
                </c:pt>
                <c:pt idx="4146">
                  <c:v>2243.6523400000001</c:v>
                </c:pt>
                <c:pt idx="4147">
                  <c:v>2243.6523400000001</c:v>
                </c:pt>
                <c:pt idx="4148">
                  <c:v>2243.6523400000001</c:v>
                </c:pt>
                <c:pt idx="4149">
                  <c:v>2243.6523400000001</c:v>
                </c:pt>
                <c:pt idx="4150">
                  <c:v>2243.6523400000001</c:v>
                </c:pt>
                <c:pt idx="4151">
                  <c:v>2241.2109399999999</c:v>
                </c:pt>
                <c:pt idx="4152">
                  <c:v>2243.6523400000001</c:v>
                </c:pt>
                <c:pt idx="4153">
                  <c:v>2243.6523400000001</c:v>
                </c:pt>
                <c:pt idx="4154">
                  <c:v>2243.6523400000001</c:v>
                </c:pt>
                <c:pt idx="4155">
                  <c:v>2243.6523400000001</c:v>
                </c:pt>
                <c:pt idx="4156">
                  <c:v>2243.6523400000001</c:v>
                </c:pt>
                <c:pt idx="4157">
                  <c:v>2241.2109399999999</c:v>
                </c:pt>
                <c:pt idx="4158">
                  <c:v>2241.2109399999999</c:v>
                </c:pt>
                <c:pt idx="4159">
                  <c:v>2243.6523400000001</c:v>
                </c:pt>
                <c:pt idx="4160">
                  <c:v>2243.6523400000001</c:v>
                </c:pt>
                <c:pt idx="4161">
                  <c:v>2243.6523400000001</c:v>
                </c:pt>
                <c:pt idx="4162">
                  <c:v>2243.6523400000001</c:v>
                </c:pt>
                <c:pt idx="4163">
                  <c:v>2243.6523400000001</c:v>
                </c:pt>
                <c:pt idx="4164">
                  <c:v>2243.6523400000001</c:v>
                </c:pt>
                <c:pt idx="4165">
                  <c:v>2243.6523400000001</c:v>
                </c:pt>
                <c:pt idx="4166">
                  <c:v>2243.6523400000001</c:v>
                </c:pt>
                <c:pt idx="4167">
                  <c:v>2243.6523400000001</c:v>
                </c:pt>
                <c:pt idx="4168">
                  <c:v>2243.6523400000001</c:v>
                </c:pt>
                <c:pt idx="4169">
                  <c:v>2243.6523400000001</c:v>
                </c:pt>
                <c:pt idx="4170">
                  <c:v>2243.6523400000001</c:v>
                </c:pt>
                <c:pt idx="4171">
                  <c:v>2243.6523400000001</c:v>
                </c:pt>
                <c:pt idx="4172">
                  <c:v>2241.2109399999999</c:v>
                </c:pt>
                <c:pt idx="4173">
                  <c:v>2243.6523400000001</c:v>
                </c:pt>
                <c:pt idx="4174">
                  <c:v>2243.6523400000001</c:v>
                </c:pt>
                <c:pt idx="4175">
                  <c:v>2241.2109399999999</c:v>
                </c:pt>
                <c:pt idx="4176">
                  <c:v>2243.6523400000001</c:v>
                </c:pt>
                <c:pt idx="4177">
                  <c:v>2243.6523400000001</c:v>
                </c:pt>
                <c:pt idx="4178">
                  <c:v>2243.6523400000001</c:v>
                </c:pt>
                <c:pt idx="4179">
                  <c:v>2243.6523400000001</c:v>
                </c:pt>
                <c:pt idx="4180">
                  <c:v>2243.6523400000001</c:v>
                </c:pt>
                <c:pt idx="4181">
                  <c:v>2243.6523400000001</c:v>
                </c:pt>
                <c:pt idx="4182">
                  <c:v>2243.6523400000001</c:v>
                </c:pt>
                <c:pt idx="4183">
                  <c:v>2243.6523400000001</c:v>
                </c:pt>
                <c:pt idx="4184">
                  <c:v>2243.6523400000001</c:v>
                </c:pt>
                <c:pt idx="4185">
                  <c:v>2243.6523400000001</c:v>
                </c:pt>
                <c:pt idx="4186">
                  <c:v>2243.6523400000001</c:v>
                </c:pt>
                <c:pt idx="4187">
                  <c:v>2243.6523400000001</c:v>
                </c:pt>
                <c:pt idx="4188">
                  <c:v>2243.6523400000001</c:v>
                </c:pt>
                <c:pt idx="4189">
                  <c:v>2243.6523400000001</c:v>
                </c:pt>
                <c:pt idx="4190">
                  <c:v>2243.6523400000001</c:v>
                </c:pt>
                <c:pt idx="4191">
                  <c:v>2243.6523400000001</c:v>
                </c:pt>
                <c:pt idx="4192">
                  <c:v>2243.6523400000001</c:v>
                </c:pt>
                <c:pt idx="4193">
                  <c:v>2243.6523400000001</c:v>
                </c:pt>
                <c:pt idx="4194">
                  <c:v>2243.6523400000001</c:v>
                </c:pt>
                <c:pt idx="4195">
                  <c:v>2243.6523400000001</c:v>
                </c:pt>
                <c:pt idx="4196">
                  <c:v>2243.6523400000001</c:v>
                </c:pt>
                <c:pt idx="4197">
                  <c:v>2241.2109399999999</c:v>
                </c:pt>
                <c:pt idx="4198">
                  <c:v>2243.6523400000001</c:v>
                </c:pt>
                <c:pt idx="4199">
                  <c:v>2241.2109399999999</c:v>
                </c:pt>
                <c:pt idx="4200">
                  <c:v>2243.6523400000001</c:v>
                </c:pt>
                <c:pt idx="4201">
                  <c:v>2243.6523400000001</c:v>
                </c:pt>
                <c:pt idx="4202">
                  <c:v>2241.2109399999999</c:v>
                </c:pt>
                <c:pt idx="4203">
                  <c:v>2243.6523400000001</c:v>
                </c:pt>
                <c:pt idx="4204">
                  <c:v>2243.6523400000001</c:v>
                </c:pt>
                <c:pt idx="4205">
                  <c:v>2243.6523400000001</c:v>
                </c:pt>
                <c:pt idx="4206">
                  <c:v>2243.6523400000001</c:v>
                </c:pt>
                <c:pt idx="4207">
                  <c:v>2243.6523400000001</c:v>
                </c:pt>
                <c:pt idx="4208">
                  <c:v>2243.6523400000001</c:v>
                </c:pt>
                <c:pt idx="4209">
                  <c:v>2243.6523400000001</c:v>
                </c:pt>
                <c:pt idx="4210">
                  <c:v>2243.6523400000001</c:v>
                </c:pt>
                <c:pt idx="4211">
                  <c:v>2243.6523400000001</c:v>
                </c:pt>
                <c:pt idx="4212">
                  <c:v>2243.6523400000001</c:v>
                </c:pt>
                <c:pt idx="4213">
                  <c:v>2243.6523400000001</c:v>
                </c:pt>
                <c:pt idx="4214">
                  <c:v>2241.2109399999999</c:v>
                </c:pt>
                <c:pt idx="4215">
                  <c:v>2241.2109399999999</c:v>
                </c:pt>
                <c:pt idx="4216">
                  <c:v>2241.2109399999999</c:v>
                </c:pt>
                <c:pt idx="4217">
                  <c:v>2243.6523400000001</c:v>
                </c:pt>
                <c:pt idx="4218">
                  <c:v>2243.6523400000001</c:v>
                </c:pt>
                <c:pt idx="4219">
                  <c:v>2243.6523400000001</c:v>
                </c:pt>
                <c:pt idx="4220">
                  <c:v>2243.6523400000001</c:v>
                </c:pt>
                <c:pt idx="4221">
                  <c:v>2243.6523400000001</c:v>
                </c:pt>
                <c:pt idx="4222">
                  <c:v>2241.2109399999999</c:v>
                </c:pt>
                <c:pt idx="4223">
                  <c:v>2243.6523400000001</c:v>
                </c:pt>
                <c:pt idx="4224">
                  <c:v>2243.6523400000001</c:v>
                </c:pt>
                <c:pt idx="4225">
                  <c:v>2243.6523400000001</c:v>
                </c:pt>
                <c:pt idx="4226">
                  <c:v>2243.6523400000001</c:v>
                </c:pt>
                <c:pt idx="4227">
                  <c:v>2243.6523400000001</c:v>
                </c:pt>
                <c:pt idx="4228">
                  <c:v>2243.6523400000001</c:v>
                </c:pt>
                <c:pt idx="4229">
                  <c:v>2241.2109399999999</c:v>
                </c:pt>
                <c:pt idx="4230">
                  <c:v>2243.6523400000001</c:v>
                </c:pt>
                <c:pt idx="4231">
                  <c:v>2243.6523400000001</c:v>
                </c:pt>
                <c:pt idx="4232">
                  <c:v>2243.6523400000001</c:v>
                </c:pt>
                <c:pt idx="4233">
                  <c:v>2243.6523400000001</c:v>
                </c:pt>
                <c:pt idx="4234">
                  <c:v>2243.6523400000001</c:v>
                </c:pt>
                <c:pt idx="4235">
                  <c:v>2243.6523400000001</c:v>
                </c:pt>
                <c:pt idx="4236">
                  <c:v>2243.6523400000001</c:v>
                </c:pt>
                <c:pt idx="4237">
                  <c:v>2243.6523400000001</c:v>
                </c:pt>
                <c:pt idx="4238">
                  <c:v>2243.6523400000001</c:v>
                </c:pt>
                <c:pt idx="4239">
                  <c:v>2243.6523400000001</c:v>
                </c:pt>
                <c:pt idx="4240">
                  <c:v>2243.6523400000001</c:v>
                </c:pt>
                <c:pt idx="4241">
                  <c:v>2243.6523400000001</c:v>
                </c:pt>
                <c:pt idx="4242">
                  <c:v>2241.2109399999999</c:v>
                </c:pt>
                <c:pt idx="4243">
                  <c:v>2241.2109399999999</c:v>
                </c:pt>
                <c:pt idx="4244">
                  <c:v>2243.6523400000001</c:v>
                </c:pt>
                <c:pt idx="4245">
                  <c:v>2243.6523400000001</c:v>
                </c:pt>
                <c:pt idx="4246">
                  <c:v>2241.2109399999999</c:v>
                </c:pt>
                <c:pt idx="4247">
                  <c:v>2243.6523400000001</c:v>
                </c:pt>
                <c:pt idx="4248">
                  <c:v>2241.2109399999999</c:v>
                </c:pt>
                <c:pt idx="4249">
                  <c:v>2241.2109399999999</c:v>
                </c:pt>
                <c:pt idx="4250">
                  <c:v>2243.6523400000001</c:v>
                </c:pt>
                <c:pt idx="4251">
                  <c:v>2241.2109399999999</c:v>
                </c:pt>
                <c:pt idx="4252">
                  <c:v>2243.6523400000001</c:v>
                </c:pt>
                <c:pt idx="4253">
                  <c:v>2243.6523400000001</c:v>
                </c:pt>
                <c:pt idx="4254">
                  <c:v>2241.2109399999999</c:v>
                </c:pt>
                <c:pt idx="4255">
                  <c:v>2243.6523400000001</c:v>
                </c:pt>
                <c:pt idx="4256">
                  <c:v>2241.2109399999999</c:v>
                </c:pt>
                <c:pt idx="4257">
                  <c:v>2241.2109399999999</c:v>
                </c:pt>
                <c:pt idx="4258">
                  <c:v>2243.6523400000001</c:v>
                </c:pt>
                <c:pt idx="4259">
                  <c:v>2241.2109399999999</c:v>
                </c:pt>
                <c:pt idx="4260">
                  <c:v>2243.6523400000001</c:v>
                </c:pt>
                <c:pt idx="4261">
                  <c:v>2241.2109399999999</c:v>
                </c:pt>
                <c:pt idx="4262">
                  <c:v>2241.2109399999999</c:v>
                </c:pt>
                <c:pt idx="4263">
                  <c:v>2243.6523400000001</c:v>
                </c:pt>
                <c:pt idx="4264">
                  <c:v>2243.6523400000001</c:v>
                </c:pt>
                <c:pt idx="4265">
                  <c:v>2243.6523400000001</c:v>
                </c:pt>
                <c:pt idx="4266">
                  <c:v>2241.2109399999999</c:v>
                </c:pt>
                <c:pt idx="4267">
                  <c:v>2243.6523400000001</c:v>
                </c:pt>
                <c:pt idx="4268">
                  <c:v>2241.2109399999999</c:v>
                </c:pt>
                <c:pt idx="4269">
                  <c:v>2241.2109399999999</c:v>
                </c:pt>
                <c:pt idx="4270">
                  <c:v>2241.2109399999999</c:v>
                </c:pt>
                <c:pt idx="4271">
                  <c:v>2241.2109399999999</c:v>
                </c:pt>
                <c:pt idx="4272">
                  <c:v>2243.6523400000001</c:v>
                </c:pt>
                <c:pt idx="4273">
                  <c:v>2243.6523400000001</c:v>
                </c:pt>
                <c:pt idx="4274">
                  <c:v>2241.2109399999999</c:v>
                </c:pt>
                <c:pt idx="4275">
                  <c:v>2243.6523400000001</c:v>
                </c:pt>
                <c:pt idx="4276">
                  <c:v>2243.6523400000001</c:v>
                </c:pt>
                <c:pt idx="4277">
                  <c:v>2241.2109399999999</c:v>
                </c:pt>
                <c:pt idx="4278">
                  <c:v>2243.6523400000001</c:v>
                </c:pt>
                <c:pt idx="4279">
                  <c:v>2243.6523400000001</c:v>
                </c:pt>
                <c:pt idx="4280">
                  <c:v>2243.6523400000001</c:v>
                </c:pt>
                <c:pt idx="4281">
                  <c:v>2243.6523400000001</c:v>
                </c:pt>
                <c:pt idx="4282">
                  <c:v>2243.6523400000001</c:v>
                </c:pt>
                <c:pt idx="4283">
                  <c:v>2243.6523400000001</c:v>
                </c:pt>
                <c:pt idx="4284">
                  <c:v>2243.6523400000001</c:v>
                </c:pt>
                <c:pt idx="4285">
                  <c:v>2241.2109399999999</c:v>
                </c:pt>
                <c:pt idx="4286">
                  <c:v>2241.2109399999999</c:v>
                </c:pt>
                <c:pt idx="4287">
                  <c:v>2241.2109399999999</c:v>
                </c:pt>
                <c:pt idx="4288">
                  <c:v>2241.2109399999999</c:v>
                </c:pt>
                <c:pt idx="4289">
                  <c:v>2241.2109399999999</c:v>
                </c:pt>
                <c:pt idx="4290">
                  <c:v>2243.6523400000001</c:v>
                </c:pt>
                <c:pt idx="4291">
                  <c:v>2241.2109399999999</c:v>
                </c:pt>
                <c:pt idx="4292">
                  <c:v>2241.2109399999999</c:v>
                </c:pt>
                <c:pt idx="4293">
                  <c:v>2243.6523400000001</c:v>
                </c:pt>
                <c:pt idx="4294">
                  <c:v>2243.6523400000001</c:v>
                </c:pt>
                <c:pt idx="4295">
                  <c:v>2241.2109399999999</c:v>
                </c:pt>
                <c:pt idx="4296">
                  <c:v>2241.2109399999999</c:v>
                </c:pt>
                <c:pt idx="4297">
                  <c:v>2241.2109399999999</c:v>
                </c:pt>
                <c:pt idx="4298">
                  <c:v>2241.2109399999999</c:v>
                </c:pt>
                <c:pt idx="4299">
                  <c:v>2243.6523400000001</c:v>
                </c:pt>
                <c:pt idx="4300">
                  <c:v>2241.2109399999999</c:v>
                </c:pt>
                <c:pt idx="4301">
                  <c:v>2243.6523400000001</c:v>
                </c:pt>
                <c:pt idx="4302">
                  <c:v>2241.2109399999999</c:v>
                </c:pt>
                <c:pt idx="4303">
                  <c:v>2243.6523400000001</c:v>
                </c:pt>
                <c:pt idx="4304">
                  <c:v>2241.2109399999999</c:v>
                </c:pt>
                <c:pt idx="4305">
                  <c:v>2241.2109399999999</c:v>
                </c:pt>
                <c:pt idx="4306">
                  <c:v>2241.2109399999999</c:v>
                </c:pt>
                <c:pt idx="4307">
                  <c:v>2243.6523400000001</c:v>
                </c:pt>
                <c:pt idx="4308">
                  <c:v>2243.6523400000001</c:v>
                </c:pt>
                <c:pt idx="4309">
                  <c:v>2241.2109399999999</c:v>
                </c:pt>
                <c:pt idx="4310">
                  <c:v>2241.2109399999999</c:v>
                </c:pt>
                <c:pt idx="4311">
                  <c:v>2241.2109399999999</c:v>
                </c:pt>
                <c:pt idx="4312">
                  <c:v>2241.2109399999999</c:v>
                </c:pt>
                <c:pt idx="4313">
                  <c:v>2243.6523400000001</c:v>
                </c:pt>
                <c:pt idx="4314">
                  <c:v>2243.6523400000001</c:v>
                </c:pt>
                <c:pt idx="4315">
                  <c:v>2243.6523400000001</c:v>
                </c:pt>
                <c:pt idx="4316">
                  <c:v>2241.2109399999999</c:v>
                </c:pt>
                <c:pt idx="4317">
                  <c:v>2241.2109399999999</c:v>
                </c:pt>
                <c:pt idx="4318">
                  <c:v>2241.2109399999999</c:v>
                </c:pt>
                <c:pt idx="4319">
                  <c:v>2243.6523400000001</c:v>
                </c:pt>
                <c:pt idx="4320">
                  <c:v>2243.6523400000001</c:v>
                </c:pt>
                <c:pt idx="4321">
                  <c:v>2241.2109399999999</c:v>
                </c:pt>
                <c:pt idx="4322">
                  <c:v>2241.2109399999999</c:v>
                </c:pt>
                <c:pt idx="4323">
                  <c:v>2241.2109399999999</c:v>
                </c:pt>
                <c:pt idx="4324">
                  <c:v>2241.2109399999999</c:v>
                </c:pt>
                <c:pt idx="4325">
                  <c:v>2241.2109399999999</c:v>
                </c:pt>
                <c:pt idx="4326">
                  <c:v>2241.2109399999999</c:v>
                </c:pt>
                <c:pt idx="4327">
                  <c:v>2243.6523400000001</c:v>
                </c:pt>
                <c:pt idx="4328">
                  <c:v>2241.2109399999999</c:v>
                </c:pt>
                <c:pt idx="4329">
                  <c:v>2241.2109399999999</c:v>
                </c:pt>
                <c:pt idx="4330">
                  <c:v>2243.6523400000001</c:v>
                </c:pt>
                <c:pt idx="4331">
                  <c:v>2243.6523400000001</c:v>
                </c:pt>
                <c:pt idx="4332">
                  <c:v>2243.6523400000001</c:v>
                </c:pt>
                <c:pt idx="4333">
                  <c:v>2243.6523400000001</c:v>
                </c:pt>
                <c:pt idx="4334">
                  <c:v>2241.2109399999999</c:v>
                </c:pt>
                <c:pt idx="4335">
                  <c:v>2243.6523400000001</c:v>
                </c:pt>
                <c:pt idx="4336">
                  <c:v>2241.2109399999999</c:v>
                </c:pt>
                <c:pt idx="4337">
                  <c:v>2241.2109399999999</c:v>
                </c:pt>
                <c:pt idx="4338">
                  <c:v>2241.2109399999999</c:v>
                </c:pt>
                <c:pt idx="4339">
                  <c:v>2241.2109399999999</c:v>
                </c:pt>
                <c:pt idx="4340">
                  <c:v>2241.2109399999999</c:v>
                </c:pt>
                <c:pt idx="4341">
                  <c:v>2243.6523400000001</c:v>
                </c:pt>
                <c:pt idx="4342">
                  <c:v>2241.2109399999999</c:v>
                </c:pt>
                <c:pt idx="4343">
                  <c:v>2241.2109399999999</c:v>
                </c:pt>
                <c:pt idx="4344">
                  <c:v>2241.2109399999999</c:v>
                </c:pt>
                <c:pt idx="4345">
                  <c:v>2241.2109399999999</c:v>
                </c:pt>
                <c:pt idx="4346">
                  <c:v>2241.2109399999999</c:v>
                </c:pt>
                <c:pt idx="4347">
                  <c:v>2243.6523400000001</c:v>
                </c:pt>
                <c:pt idx="4348">
                  <c:v>2241.2109399999999</c:v>
                </c:pt>
                <c:pt idx="4349">
                  <c:v>2241.2109399999999</c:v>
                </c:pt>
                <c:pt idx="4350">
                  <c:v>2241.2109399999999</c:v>
                </c:pt>
                <c:pt idx="4351">
                  <c:v>2241.2109399999999</c:v>
                </c:pt>
                <c:pt idx="4352">
                  <c:v>2241.2109399999999</c:v>
                </c:pt>
                <c:pt idx="4353">
                  <c:v>2241.2109399999999</c:v>
                </c:pt>
                <c:pt idx="4354">
                  <c:v>2243.6523400000001</c:v>
                </c:pt>
                <c:pt idx="4355">
                  <c:v>2241.2109399999999</c:v>
                </c:pt>
                <c:pt idx="4356">
                  <c:v>2241.2109399999999</c:v>
                </c:pt>
                <c:pt idx="4357">
                  <c:v>2243.6523400000001</c:v>
                </c:pt>
                <c:pt idx="4358">
                  <c:v>2241.2109399999999</c:v>
                </c:pt>
                <c:pt idx="4359">
                  <c:v>2241.2109399999999</c:v>
                </c:pt>
                <c:pt idx="4360">
                  <c:v>2243.6523400000001</c:v>
                </c:pt>
                <c:pt idx="4361">
                  <c:v>2241.2109399999999</c:v>
                </c:pt>
                <c:pt idx="4362">
                  <c:v>2241.2109399999999</c:v>
                </c:pt>
                <c:pt idx="4363">
                  <c:v>2241.2109399999999</c:v>
                </c:pt>
                <c:pt idx="4364">
                  <c:v>2241.2109399999999</c:v>
                </c:pt>
                <c:pt idx="4365">
                  <c:v>2241.2109399999999</c:v>
                </c:pt>
                <c:pt idx="4366">
                  <c:v>2243.6523400000001</c:v>
                </c:pt>
                <c:pt idx="4367">
                  <c:v>2241.2109399999999</c:v>
                </c:pt>
                <c:pt idx="4368">
                  <c:v>2241.2109399999999</c:v>
                </c:pt>
                <c:pt idx="4369">
                  <c:v>2241.2109399999999</c:v>
                </c:pt>
                <c:pt idx="4370">
                  <c:v>2243.6523400000001</c:v>
                </c:pt>
                <c:pt idx="4371">
                  <c:v>2243.6523400000001</c:v>
                </c:pt>
                <c:pt idx="4372">
                  <c:v>2241.2109399999999</c:v>
                </c:pt>
                <c:pt idx="4373">
                  <c:v>2241.2109399999999</c:v>
                </c:pt>
                <c:pt idx="4374">
                  <c:v>2243.6523400000001</c:v>
                </c:pt>
                <c:pt idx="4375">
                  <c:v>2243.6523400000001</c:v>
                </c:pt>
                <c:pt idx="4376">
                  <c:v>2241.2109399999999</c:v>
                </c:pt>
                <c:pt idx="4377">
                  <c:v>2241.2109399999999</c:v>
                </c:pt>
                <c:pt idx="4378">
                  <c:v>2241.2109399999999</c:v>
                </c:pt>
                <c:pt idx="4379">
                  <c:v>2243.6523400000001</c:v>
                </c:pt>
                <c:pt idx="4380">
                  <c:v>2241.2109399999999</c:v>
                </c:pt>
                <c:pt idx="4381">
                  <c:v>2241.2109399999999</c:v>
                </c:pt>
                <c:pt idx="4382">
                  <c:v>2241.2109399999999</c:v>
                </c:pt>
                <c:pt idx="4383">
                  <c:v>2241.2109399999999</c:v>
                </c:pt>
                <c:pt idx="4384">
                  <c:v>2241.2109399999999</c:v>
                </c:pt>
                <c:pt idx="4385">
                  <c:v>2241.2109399999999</c:v>
                </c:pt>
                <c:pt idx="4386">
                  <c:v>2243.6523400000001</c:v>
                </c:pt>
                <c:pt idx="4387">
                  <c:v>2241.2109399999999</c:v>
                </c:pt>
                <c:pt idx="4388">
                  <c:v>2243.6523400000001</c:v>
                </c:pt>
                <c:pt idx="4389">
                  <c:v>2241.2109399999999</c:v>
                </c:pt>
                <c:pt idx="4390">
                  <c:v>2241.2109399999999</c:v>
                </c:pt>
                <c:pt idx="4391">
                  <c:v>2243.6523400000001</c:v>
                </c:pt>
                <c:pt idx="4392">
                  <c:v>2241.2109399999999</c:v>
                </c:pt>
                <c:pt idx="4393">
                  <c:v>2241.2109399999999</c:v>
                </c:pt>
                <c:pt idx="4394">
                  <c:v>2243.6523400000001</c:v>
                </c:pt>
                <c:pt idx="4395">
                  <c:v>2241.2109399999999</c:v>
                </c:pt>
                <c:pt idx="4396">
                  <c:v>2243.6523400000001</c:v>
                </c:pt>
                <c:pt idx="4397">
                  <c:v>2241.2109399999999</c:v>
                </c:pt>
                <c:pt idx="4398">
                  <c:v>2241.2109399999999</c:v>
                </c:pt>
                <c:pt idx="4399">
                  <c:v>2241.2109399999999</c:v>
                </c:pt>
                <c:pt idx="4400">
                  <c:v>2241.2109399999999</c:v>
                </c:pt>
                <c:pt idx="4401">
                  <c:v>2241.2109399999999</c:v>
                </c:pt>
                <c:pt idx="4402">
                  <c:v>2241.2109399999999</c:v>
                </c:pt>
                <c:pt idx="4403">
                  <c:v>2241.2109399999999</c:v>
                </c:pt>
                <c:pt idx="4404">
                  <c:v>2241.2109399999999</c:v>
                </c:pt>
                <c:pt idx="4405">
                  <c:v>2241.2109399999999</c:v>
                </c:pt>
                <c:pt idx="4406">
                  <c:v>2241.2109399999999</c:v>
                </c:pt>
                <c:pt idx="4407">
                  <c:v>2243.6523400000001</c:v>
                </c:pt>
                <c:pt idx="4408">
                  <c:v>2241.2109399999999</c:v>
                </c:pt>
                <c:pt idx="4409">
                  <c:v>2241.2109399999999</c:v>
                </c:pt>
                <c:pt idx="4410">
                  <c:v>2243.6523400000001</c:v>
                </c:pt>
                <c:pt idx="4411">
                  <c:v>2241.2109399999999</c:v>
                </c:pt>
                <c:pt idx="4412">
                  <c:v>2241.2109399999999</c:v>
                </c:pt>
                <c:pt idx="4413">
                  <c:v>2241.2109399999999</c:v>
                </c:pt>
                <c:pt idx="4414">
                  <c:v>2241.2109399999999</c:v>
                </c:pt>
                <c:pt idx="4415">
                  <c:v>2241.2109399999999</c:v>
                </c:pt>
                <c:pt idx="4416">
                  <c:v>2241.2109399999999</c:v>
                </c:pt>
                <c:pt idx="4417">
                  <c:v>2241.2109399999999</c:v>
                </c:pt>
                <c:pt idx="4418">
                  <c:v>2241.2109399999999</c:v>
                </c:pt>
                <c:pt idx="4419">
                  <c:v>2243.6523400000001</c:v>
                </c:pt>
                <c:pt idx="4420">
                  <c:v>2241.2109399999999</c:v>
                </c:pt>
                <c:pt idx="4421">
                  <c:v>2243.6523400000001</c:v>
                </c:pt>
                <c:pt idx="4422">
                  <c:v>2241.2109399999999</c:v>
                </c:pt>
                <c:pt idx="4423">
                  <c:v>2241.2109399999999</c:v>
                </c:pt>
                <c:pt idx="4424">
                  <c:v>2241.2109399999999</c:v>
                </c:pt>
                <c:pt idx="4425">
                  <c:v>2241.2109399999999</c:v>
                </c:pt>
                <c:pt idx="4426">
                  <c:v>2241.2109399999999</c:v>
                </c:pt>
                <c:pt idx="4427">
                  <c:v>2241.2109399999999</c:v>
                </c:pt>
                <c:pt idx="4428">
                  <c:v>2241.2109399999999</c:v>
                </c:pt>
                <c:pt idx="4429">
                  <c:v>2241.2109399999999</c:v>
                </c:pt>
                <c:pt idx="4430">
                  <c:v>2241.2109399999999</c:v>
                </c:pt>
                <c:pt idx="4431">
                  <c:v>2243.6523400000001</c:v>
                </c:pt>
                <c:pt idx="4432">
                  <c:v>2241.2109399999999</c:v>
                </c:pt>
                <c:pt idx="4433">
                  <c:v>2241.2109399999999</c:v>
                </c:pt>
                <c:pt idx="4434">
                  <c:v>2241.2109399999999</c:v>
                </c:pt>
                <c:pt idx="4435">
                  <c:v>2243.6523400000001</c:v>
                </c:pt>
                <c:pt idx="4436">
                  <c:v>2241.2109399999999</c:v>
                </c:pt>
                <c:pt idx="4437">
                  <c:v>2241.2109399999999</c:v>
                </c:pt>
                <c:pt idx="4438">
                  <c:v>2241.2109399999999</c:v>
                </c:pt>
                <c:pt idx="4439">
                  <c:v>2241.2109399999999</c:v>
                </c:pt>
                <c:pt idx="4440">
                  <c:v>2241.2109399999999</c:v>
                </c:pt>
                <c:pt idx="4441">
                  <c:v>2241.2109399999999</c:v>
                </c:pt>
                <c:pt idx="4442">
                  <c:v>2241.2109399999999</c:v>
                </c:pt>
                <c:pt idx="4443">
                  <c:v>2241.2109399999999</c:v>
                </c:pt>
                <c:pt idx="4444">
                  <c:v>2243.6523400000001</c:v>
                </c:pt>
                <c:pt idx="4445">
                  <c:v>2241.2109399999999</c:v>
                </c:pt>
                <c:pt idx="4446">
                  <c:v>2241.2109399999999</c:v>
                </c:pt>
                <c:pt idx="4447">
                  <c:v>2241.2109399999999</c:v>
                </c:pt>
                <c:pt idx="4448">
                  <c:v>2241.2109399999999</c:v>
                </c:pt>
                <c:pt idx="4449">
                  <c:v>2241.2109399999999</c:v>
                </c:pt>
                <c:pt idx="4450">
                  <c:v>2241.2109399999999</c:v>
                </c:pt>
                <c:pt idx="4451">
                  <c:v>2241.2109399999999</c:v>
                </c:pt>
                <c:pt idx="4452">
                  <c:v>2243.6523400000001</c:v>
                </c:pt>
                <c:pt idx="4453">
                  <c:v>2241.2109399999999</c:v>
                </c:pt>
                <c:pt idx="4454">
                  <c:v>2241.2109399999999</c:v>
                </c:pt>
                <c:pt idx="4455">
                  <c:v>2241.2109399999999</c:v>
                </c:pt>
                <c:pt idx="4456">
                  <c:v>2241.2109399999999</c:v>
                </c:pt>
                <c:pt idx="4457">
                  <c:v>2241.2109399999999</c:v>
                </c:pt>
                <c:pt idx="4458">
                  <c:v>2241.2109399999999</c:v>
                </c:pt>
                <c:pt idx="4459">
                  <c:v>2241.2109399999999</c:v>
                </c:pt>
                <c:pt idx="4460">
                  <c:v>2241.2109399999999</c:v>
                </c:pt>
                <c:pt idx="4461">
                  <c:v>2241.2109399999999</c:v>
                </c:pt>
                <c:pt idx="4462">
                  <c:v>2241.2109399999999</c:v>
                </c:pt>
                <c:pt idx="4463">
                  <c:v>2241.2109399999999</c:v>
                </c:pt>
                <c:pt idx="4464">
                  <c:v>2241.2109399999999</c:v>
                </c:pt>
                <c:pt idx="4465">
                  <c:v>2241.2109399999999</c:v>
                </c:pt>
                <c:pt idx="4466">
                  <c:v>2241.2109399999999</c:v>
                </c:pt>
                <c:pt idx="4467">
                  <c:v>2241.2109399999999</c:v>
                </c:pt>
                <c:pt idx="4468">
                  <c:v>2241.2109399999999</c:v>
                </c:pt>
                <c:pt idx="4469">
                  <c:v>2241.2109399999999</c:v>
                </c:pt>
                <c:pt idx="4470">
                  <c:v>2241.2109399999999</c:v>
                </c:pt>
                <c:pt idx="4471">
                  <c:v>2241.2109399999999</c:v>
                </c:pt>
                <c:pt idx="4472">
                  <c:v>2243.6523400000001</c:v>
                </c:pt>
                <c:pt idx="4473">
                  <c:v>2241.2109399999999</c:v>
                </c:pt>
                <c:pt idx="4474">
                  <c:v>2243.6523400000001</c:v>
                </c:pt>
                <c:pt idx="4475">
                  <c:v>2241.2109399999999</c:v>
                </c:pt>
                <c:pt idx="4476">
                  <c:v>2243.6523400000001</c:v>
                </c:pt>
                <c:pt idx="4477">
                  <c:v>2241.2109399999999</c:v>
                </c:pt>
                <c:pt idx="4478">
                  <c:v>2241.2109399999999</c:v>
                </c:pt>
                <c:pt idx="4479">
                  <c:v>2241.2109399999999</c:v>
                </c:pt>
                <c:pt idx="4480">
                  <c:v>2241.2109399999999</c:v>
                </c:pt>
                <c:pt idx="4481">
                  <c:v>2241.2109399999999</c:v>
                </c:pt>
                <c:pt idx="4482">
                  <c:v>2241.2109399999999</c:v>
                </c:pt>
                <c:pt idx="4483">
                  <c:v>2243.6523400000001</c:v>
                </c:pt>
                <c:pt idx="4484">
                  <c:v>2241.2109399999999</c:v>
                </c:pt>
                <c:pt idx="4485">
                  <c:v>2241.2109399999999</c:v>
                </c:pt>
                <c:pt idx="4486">
                  <c:v>2241.2109399999999</c:v>
                </c:pt>
                <c:pt idx="4487">
                  <c:v>2241.2109399999999</c:v>
                </c:pt>
                <c:pt idx="4488">
                  <c:v>2241.2109399999999</c:v>
                </c:pt>
                <c:pt idx="4489">
                  <c:v>2241.2109399999999</c:v>
                </c:pt>
                <c:pt idx="4490">
                  <c:v>2241.2109399999999</c:v>
                </c:pt>
                <c:pt idx="4491">
                  <c:v>2241.2109399999999</c:v>
                </c:pt>
                <c:pt idx="4492">
                  <c:v>2241.2109399999999</c:v>
                </c:pt>
                <c:pt idx="4493">
                  <c:v>2241.2109399999999</c:v>
                </c:pt>
                <c:pt idx="4494">
                  <c:v>2241.2109399999999</c:v>
                </c:pt>
                <c:pt idx="4495">
                  <c:v>2241.2109399999999</c:v>
                </c:pt>
                <c:pt idx="4496">
                  <c:v>2241.2109399999999</c:v>
                </c:pt>
                <c:pt idx="4497">
                  <c:v>2241.2109399999999</c:v>
                </c:pt>
                <c:pt idx="4498">
                  <c:v>2241.2109399999999</c:v>
                </c:pt>
                <c:pt idx="4499">
                  <c:v>2243.6523400000001</c:v>
                </c:pt>
                <c:pt idx="4500">
                  <c:v>2241.2109399999999</c:v>
                </c:pt>
                <c:pt idx="4501">
                  <c:v>2241.2109399999999</c:v>
                </c:pt>
                <c:pt idx="4502">
                  <c:v>2241.2109399999999</c:v>
                </c:pt>
                <c:pt idx="4503">
                  <c:v>2241.2109399999999</c:v>
                </c:pt>
                <c:pt idx="4504">
                  <c:v>2241.2109399999999</c:v>
                </c:pt>
                <c:pt idx="4505">
                  <c:v>2241.2109399999999</c:v>
                </c:pt>
                <c:pt idx="4506">
                  <c:v>2243.6523400000001</c:v>
                </c:pt>
                <c:pt idx="4507">
                  <c:v>2241.2109399999999</c:v>
                </c:pt>
                <c:pt idx="4508">
                  <c:v>2241.2109399999999</c:v>
                </c:pt>
                <c:pt idx="4509">
                  <c:v>2241.2109399999999</c:v>
                </c:pt>
                <c:pt idx="4510">
                  <c:v>2241.2109399999999</c:v>
                </c:pt>
                <c:pt idx="4511">
                  <c:v>2241.2109399999999</c:v>
                </c:pt>
                <c:pt idx="4512">
                  <c:v>2241.2109399999999</c:v>
                </c:pt>
                <c:pt idx="4513">
                  <c:v>2241.2109399999999</c:v>
                </c:pt>
                <c:pt idx="4514">
                  <c:v>2241.2109399999999</c:v>
                </c:pt>
                <c:pt idx="4515">
                  <c:v>2241.2109399999999</c:v>
                </c:pt>
                <c:pt idx="4516">
                  <c:v>2241.2109399999999</c:v>
                </c:pt>
                <c:pt idx="4517">
                  <c:v>2241.2109399999999</c:v>
                </c:pt>
                <c:pt idx="4518">
                  <c:v>2241.2109399999999</c:v>
                </c:pt>
                <c:pt idx="4519">
                  <c:v>2241.2109399999999</c:v>
                </c:pt>
                <c:pt idx="4520">
                  <c:v>2241.2109399999999</c:v>
                </c:pt>
                <c:pt idx="4521">
                  <c:v>2241.2109399999999</c:v>
                </c:pt>
                <c:pt idx="4522">
                  <c:v>2241.2109399999999</c:v>
                </c:pt>
                <c:pt idx="4523">
                  <c:v>2241.2109399999999</c:v>
                </c:pt>
                <c:pt idx="4524">
                  <c:v>2241.2109399999999</c:v>
                </c:pt>
                <c:pt idx="4525">
                  <c:v>2241.2109399999999</c:v>
                </c:pt>
                <c:pt idx="4526">
                  <c:v>2241.2109399999999</c:v>
                </c:pt>
                <c:pt idx="4527">
                  <c:v>2241.2109399999999</c:v>
                </c:pt>
                <c:pt idx="4528">
                  <c:v>2241.2109399999999</c:v>
                </c:pt>
                <c:pt idx="4529">
                  <c:v>2241.2109399999999</c:v>
                </c:pt>
                <c:pt idx="4530">
                  <c:v>2241.2109399999999</c:v>
                </c:pt>
                <c:pt idx="4531">
                  <c:v>2241.2109399999999</c:v>
                </c:pt>
                <c:pt idx="4532">
                  <c:v>2241.2109399999999</c:v>
                </c:pt>
                <c:pt idx="4533">
                  <c:v>2241.2109399999999</c:v>
                </c:pt>
                <c:pt idx="4534">
                  <c:v>2241.2109399999999</c:v>
                </c:pt>
                <c:pt idx="4535">
                  <c:v>2241.2109399999999</c:v>
                </c:pt>
                <c:pt idx="4536">
                  <c:v>2241.2109399999999</c:v>
                </c:pt>
                <c:pt idx="4537">
                  <c:v>2241.2109399999999</c:v>
                </c:pt>
                <c:pt idx="4538">
                  <c:v>2241.2109399999999</c:v>
                </c:pt>
                <c:pt idx="4539">
                  <c:v>2241.2109399999999</c:v>
                </c:pt>
                <c:pt idx="4540">
                  <c:v>2241.2109399999999</c:v>
                </c:pt>
                <c:pt idx="4541">
                  <c:v>2243.6523400000001</c:v>
                </c:pt>
                <c:pt idx="4542">
                  <c:v>2241.2109399999999</c:v>
                </c:pt>
                <c:pt idx="4543">
                  <c:v>2241.2109399999999</c:v>
                </c:pt>
                <c:pt idx="4544">
                  <c:v>2241.2109399999999</c:v>
                </c:pt>
                <c:pt idx="4545">
                  <c:v>2241.2109399999999</c:v>
                </c:pt>
                <c:pt idx="4546">
                  <c:v>2241.2109399999999</c:v>
                </c:pt>
                <c:pt idx="4547">
                  <c:v>2241.2109399999999</c:v>
                </c:pt>
                <c:pt idx="4548">
                  <c:v>2241.2109399999999</c:v>
                </c:pt>
                <c:pt idx="4549">
                  <c:v>2241.2109399999999</c:v>
                </c:pt>
                <c:pt idx="4550">
                  <c:v>2241.2109399999999</c:v>
                </c:pt>
                <c:pt idx="4551">
                  <c:v>2241.2109399999999</c:v>
                </c:pt>
                <c:pt idx="4552">
                  <c:v>2241.2109399999999</c:v>
                </c:pt>
                <c:pt idx="4553">
                  <c:v>2241.2109399999999</c:v>
                </c:pt>
                <c:pt idx="4554">
                  <c:v>2241.2109399999999</c:v>
                </c:pt>
                <c:pt idx="4555">
                  <c:v>2241.2109399999999</c:v>
                </c:pt>
                <c:pt idx="4556">
                  <c:v>2241.2109399999999</c:v>
                </c:pt>
                <c:pt idx="4557">
                  <c:v>2241.2109399999999</c:v>
                </c:pt>
                <c:pt idx="4558">
                  <c:v>2241.2109399999999</c:v>
                </c:pt>
                <c:pt idx="4559">
                  <c:v>2241.2109399999999</c:v>
                </c:pt>
                <c:pt idx="4560">
                  <c:v>2241.2109399999999</c:v>
                </c:pt>
                <c:pt idx="4561">
                  <c:v>2241.2109399999999</c:v>
                </c:pt>
                <c:pt idx="4562">
                  <c:v>2241.2109399999999</c:v>
                </c:pt>
                <c:pt idx="4563">
                  <c:v>2241.2109399999999</c:v>
                </c:pt>
                <c:pt idx="4564">
                  <c:v>2241.2109399999999</c:v>
                </c:pt>
                <c:pt idx="4565">
                  <c:v>2241.2109399999999</c:v>
                </c:pt>
                <c:pt idx="4566">
                  <c:v>2241.2109399999999</c:v>
                </c:pt>
                <c:pt idx="4567">
                  <c:v>2241.2109399999999</c:v>
                </c:pt>
                <c:pt idx="4568">
                  <c:v>2241.2109399999999</c:v>
                </c:pt>
                <c:pt idx="4569">
                  <c:v>2241.2109399999999</c:v>
                </c:pt>
                <c:pt idx="4570">
                  <c:v>2241.2109399999999</c:v>
                </c:pt>
                <c:pt idx="4571">
                  <c:v>2241.2109399999999</c:v>
                </c:pt>
                <c:pt idx="4572">
                  <c:v>2241.2109399999999</c:v>
                </c:pt>
                <c:pt idx="4573">
                  <c:v>2241.2109399999999</c:v>
                </c:pt>
                <c:pt idx="4574">
                  <c:v>2241.2109399999999</c:v>
                </c:pt>
                <c:pt idx="4575">
                  <c:v>2241.2109399999999</c:v>
                </c:pt>
                <c:pt idx="4576">
                  <c:v>2241.2109399999999</c:v>
                </c:pt>
                <c:pt idx="4577">
                  <c:v>2241.2109399999999</c:v>
                </c:pt>
                <c:pt idx="4578">
                  <c:v>2241.2109399999999</c:v>
                </c:pt>
                <c:pt idx="4579">
                  <c:v>2241.2109399999999</c:v>
                </c:pt>
                <c:pt idx="4580">
                  <c:v>2241.2109399999999</c:v>
                </c:pt>
                <c:pt idx="4581">
                  <c:v>2241.2109399999999</c:v>
                </c:pt>
                <c:pt idx="4582">
                  <c:v>2241.2109399999999</c:v>
                </c:pt>
                <c:pt idx="4583">
                  <c:v>2241.2109399999999</c:v>
                </c:pt>
                <c:pt idx="4584">
                  <c:v>2241.2109399999999</c:v>
                </c:pt>
                <c:pt idx="4585">
                  <c:v>2241.2109399999999</c:v>
                </c:pt>
                <c:pt idx="4586">
                  <c:v>2241.2109399999999</c:v>
                </c:pt>
                <c:pt idx="4587">
                  <c:v>2241.2109399999999</c:v>
                </c:pt>
                <c:pt idx="4588">
                  <c:v>2241.2109399999999</c:v>
                </c:pt>
                <c:pt idx="4589">
                  <c:v>2241.2109399999999</c:v>
                </c:pt>
                <c:pt idx="4590">
                  <c:v>2241.2109399999999</c:v>
                </c:pt>
                <c:pt idx="4591">
                  <c:v>2241.2109399999999</c:v>
                </c:pt>
                <c:pt idx="4592">
                  <c:v>2241.2109399999999</c:v>
                </c:pt>
                <c:pt idx="4593">
                  <c:v>2241.2109399999999</c:v>
                </c:pt>
                <c:pt idx="4594">
                  <c:v>2241.2109399999999</c:v>
                </c:pt>
                <c:pt idx="4595">
                  <c:v>2241.2109399999999</c:v>
                </c:pt>
                <c:pt idx="4596">
                  <c:v>2243.6523400000001</c:v>
                </c:pt>
                <c:pt idx="4597">
                  <c:v>2241.2109399999999</c:v>
                </c:pt>
                <c:pt idx="4598">
                  <c:v>2241.2109399999999</c:v>
                </c:pt>
                <c:pt idx="4599">
                  <c:v>2241.2109399999999</c:v>
                </c:pt>
                <c:pt idx="4600">
                  <c:v>2241.2109399999999</c:v>
                </c:pt>
                <c:pt idx="4601">
                  <c:v>2241.2109399999999</c:v>
                </c:pt>
                <c:pt idx="4602">
                  <c:v>2241.2109399999999</c:v>
                </c:pt>
                <c:pt idx="4603">
                  <c:v>2243.6523400000001</c:v>
                </c:pt>
                <c:pt idx="4604">
                  <c:v>2241.2109399999999</c:v>
                </c:pt>
                <c:pt idx="4605">
                  <c:v>2241.2109399999999</c:v>
                </c:pt>
                <c:pt idx="4606">
                  <c:v>2241.2109399999999</c:v>
                </c:pt>
                <c:pt idx="4607">
                  <c:v>2241.2109399999999</c:v>
                </c:pt>
                <c:pt idx="4608">
                  <c:v>2241.2109399999999</c:v>
                </c:pt>
                <c:pt idx="4609">
                  <c:v>2241.2109399999999</c:v>
                </c:pt>
                <c:pt idx="4610">
                  <c:v>2241.2109399999999</c:v>
                </c:pt>
                <c:pt idx="4611">
                  <c:v>2241.2109399999999</c:v>
                </c:pt>
                <c:pt idx="4612">
                  <c:v>2241.2109399999999</c:v>
                </c:pt>
                <c:pt idx="4613">
                  <c:v>2241.2109399999999</c:v>
                </c:pt>
                <c:pt idx="4614">
                  <c:v>2241.2109399999999</c:v>
                </c:pt>
                <c:pt idx="4615">
                  <c:v>2241.2109399999999</c:v>
                </c:pt>
                <c:pt idx="4616">
                  <c:v>2241.2109399999999</c:v>
                </c:pt>
                <c:pt idx="4617">
                  <c:v>2241.2109399999999</c:v>
                </c:pt>
                <c:pt idx="4618">
                  <c:v>2241.2109399999999</c:v>
                </c:pt>
                <c:pt idx="4619">
                  <c:v>2241.2109399999999</c:v>
                </c:pt>
                <c:pt idx="4620">
                  <c:v>2241.2109399999999</c:v>
                </c:pt>
                <c:pt idx="4621">
                  <c:v>2241.2109399999999</c:v>
                </c:pt>
                <c:pt idx="4622">
                  <c:v>2241.2109399999999</c:v>
                </c:pt>
                <c:pt idx="4623">
                  <c:v>2241.2109399999999</c:v>
                </c:pt>
                <c:pt idx="4624">
                  <c:v>2241.2109399999999</c:v>
                </c:pt>
                <c:pt idx="4625">
                  <c:v>2241.2109399999999</c:v>
                </c:pt>
                <c:pt idx="4626">
                  <c:v>2241.2109399999999</c:v>
                </c:pt>
                <c:pt idx="4627">
                  <c:v>2241.2109399999999</c:v>
                </c:pt>
                <c:pt idx="4628">
                  <c:v>2241.2109399999999</c:v>
                </c:pt>
                <c:pt idx="4629">
                  <c:v>2241.2109399999999</c:v>
                </c:pt>
                <c:pt idx="4630">
                  <c:v>2241.2109399999999</c:v>
                </c:pt>
                <c:pt idx="4631">
                  <c:v>2241.2109399999999</c:v>
                </c:pt>
                <c:pt idx="4632">
                  <c:v>2241.2109399999999</c:v>
                </c:pt>
                <c:pt idx="4633">
                  <c:v>2241.2109399999999</c:v>
                </c:pt>
                <c:pt idx="4634">
                  <c:v>2241.2109399999999</c:v>
                </c:pt>
                <c:pt idx="4635">
                  <c:v>2241.2109399999999</c:v>
                </c:pt>
                <c:pt idx="4636">
                  <c:v>2241.2109399999999</c:v>
                </c:pt>
                <c:pt idx="4637">
                  <c:v>2241.2109399999999</c:v>
                </c:pt>
                <c:pt idx="4638">
                  <c:v>2241.2109399999999</c:v>
                </c:pt>
                <c:pt idx="4639">
                  <c:v>2241.2109399999999</c:v>
                </c:pt>
                <c:pt idx="4640">
                  <c:v>2241.2109399999999</c:v>
                </c:pt>
                <c:pt idx="4641">
                  <c:v>2241.2109399999999</c:v>
                </c:pt>
                <c:pt idx="4642">
                  <c:v>2241.2109399999999</c:v>
                </c:pt>
                <c:pt idx="4643">
                  <c:v>2241.2109399999999</c:v>
                </c:pt>
                <c:pt idx="4644">
                  <c:v>2241.2109399999999</c:v>
                </c:pt>
                <c:pt idx="4645">
                  <c:v>2241.2109399999999</c:v>
                </c:pt>
                <c:pt idx="4646">
                  <c:v>2241.2109399999999</c:v>
                </c:pt>
                <c:pt idx="4647">
                  <c:v>2241.2109399999999</c:v>
                </c:pt>
                <c:pt idx="4648">
                  <c:v>2241.2109399999999</c:v>
                </c:pt>
                <c:pt idx="4649">
                  <c:v>2241.2109399999999</c:v>
                </c:pt>
                <c:pt idx="4650">
                  <c:v>2241.2109399999999</c:v>
                </c:pt>
                <c:pt idx="4651">
                  <c:v>2241.2109399999999</c:v>
                </c:pt>
                <c:pt idx="4652">
                  <c:v>2241.2109399999999</c:v>
                </c:pt>
                <c:pt idx="4653">
                  <c:v>2241.2109399999999</c:v>
                </c:pt>
                <c:pt idx="4654">
                  <c:v>2241.2109399999999</c:v>
                </c:pt>
                <c:pt idx="4655">
                  <c:v>2241.2109399999999</c:v>
                </c:pt>
                <c:pt idx="4656">
                  <c:v>2241.2109399999999</c:v>
                </c:pt>
                <c:pt idx="4657">
                  <c:v>2241.2109399999999</c:v>
                </c:pt>
                <c:pt idx="4658">
                  <c:v>2241.2109399999999</c:v>
                </c:pt>
                <c:pt idx="4659">
                  <c:v>2241.2109399999999</c:v>
                </c:pt>
                <c:pt idx="4660">
                  <c:v>2241.2109399999999</c:v>
                </c:pt>
                <c:pt idx="4661">
                  <c:v>2241.2109399999999</c:v>
                </c:pt>
                <c:pt idx="4662">
                  <c:v>2241.2109399999999</c:v>
                </c:pt>
                <c:pt idx="4663">
                  <c:v>2241.2109399999999</c:v>
                </c:pt>
                <c:pt idx="4664">
                  <c:v>2241.2109399999999</c:v>
                </c:pt>
                <c:pt idx="4665">
                  <c:v>2241.2109399999999</c:v>
                </c:pt>
                <c:pt idx="4666">
                  <c:v>2241.2109399999999</c:v>
                </c:pt>
                <c:pt idx="4667">
                  <c:v>2241.2109399999999</c:v>
                </c:pt>
                <c:pt idx="4668">
                  <c:v>2241.2109399999999</c:v>
                </c:pt>
                <c:pt idx="4669">
                  <c:v>2241.2109399999999</c:v>
                </c:pt>
                <c:pt idx="4670">
                  <c:v>2241.2109399999999</c:v>
                </c:pt>
                <c:pt idx="4671">
                  <c:v>2241.2109399999999</c:v>
                </c:pt>
                <c:pt idx="4672">
                  <c:v>2241.2109399999999</c:v>
                </c:pt>
                <c:pt idx="4673">
                  <c:v>2241.2109399999999</c:v>
                </c:pt>
                <c:pt idx="4674">
                  <c:v>2241.2109399999999</c:v>
                </c:pt>
                <c:pt idx="4675">
                  <c:v>2241.2109399999999</c:v>
                </c:pt>
                <c:pt idx="4676">
                  <c:v>2241.2109399999999</c:v>
                </c:pt>
                <c:pt idx="4677">
                  <c:v>2241.2109399999999</c:v>
                </c:pt>
                <c:pt idx="4678">
                  <c:v>2241.2109399999999</c:v>
                </c:pt>
                <c:pt idx="4679">
                  <c:v>2241.2109399999999</c:v>
                </c:pt>
                <c:pt idx="4680">
                  <c:v>2241.2109399999999</c:v>
                </c:pt>
                <c:pt idx="4681">
                  <c:v>2241.2109399999999</c:v>
                </c:pt>
                <c:pt idx="4682">
                  <c:v>2241.2109399999999</c:v>
                </c:pt>
                <c:pt idx="4683">
                  <c:v>2241.2109399999999</c:v>
                </c:pt>
                <c:pt idx="4684">
                  <c:v>2241.2109399999999</c:v>
                </c:pt>
                <c:pt idx="4685">
                  <c:v>2241.2109399999999</c:v>
                </c:pt>
                <c:pt idx="4686">
                  <c:v>2241.2109399999999</c:v>
                </c:pt>
                <c:pt idx="4687">
                  <c:v>2241.2109399999999</c:v>
                </c:pt>
                <c:pt idx="4688">
                  <c:v>2241.2109399999999</c:v>
                </c:pt>
                <c:pt idx="4689">
                  <c:v>2241.2109399999999</c:v>
                </c:pt>
                <c:pt idx="4690">
                  <c:v>2241.2109399999999</c:v>
                </c:pt>
                <c:pt idx="4691">
                  <c:v>2241.2109399999999</c:v>
                </c:pt>
                <c:pt idx="4692">
                  <c:v>2241.2109399999999</c:v>
                </c:pt>
                <c:pt idx="4693">
                  <c:v>2241.2109399999999</c:v>
                </c:pt>
                <c:pt idx="4694">
                  <c:v>2241.2109399999999</c:v>
                </c:pt>
                <c:pt idx="4695">
                  <c:v>2241.2109399999999</c:v>
                </c:pt>
                <c:pt idx="4696">
                  <c:v>2241.2109399999999</c:v>
                </c:pt>
                <c:pt idx="4697">
                  <c:v>2241.2109399999999</c:v>
                </c:pt>
                <c:pt idx="4698">
                  <c:v>2241.2109399999999</c:v>
                </c:pt>
                <c:pt idx="4699">
                  <c:v>2241.2109399999999</c:v>
                </c:pt>
                <c:pt idx="4700">
                  <c:v>2241.2109399999999</c:v>
                </c:pt>
                <c:pt idx="4701">
                  <c:v>2241.2109399999999</c:v>
                </c:pt>
                <c:pt idx="4702">
                  <c:v>2241.2109399999999</c:v>
                </c:pt>
                <c:pt idx="4703">
                  <c:v>2241.2109399999999</c:v>
                </c:pt>
                <c:pt idx="4704">
                  <c:v>2241.2109399999999</c:v>
                </c:pt>
                <c:pt idx="4705">
                  <c:v>2241.2109399999999</c:v>
                </c:pt>
                <c:pt idx="4706">
                  <c:v>2241.2109399999999</c:v>
                </c:pt>
                <c:pt idx="4707">
                  <c:v>2241.2109399999999</c:v>
                </c:pt>
                <c:pt idx="4708">
                  <c:v>2241.2109399999999</c:v>
                </c:pt>
                <c:pt idx="4709">
                  <c:v>2241.2109399999999</c:v>
                </c:pt>
                <c:pt idx="4710">
                  <c:v>2241.2109399999999</c:v>
                </c:pt>
                <c:pt idx="4711">
                  <c:v>2241.2109399999999</c:v>
                </c:pt>
                <c:pt idx="4712">
                  <c:v>2241.2109399999999</c:v>
                </c:pt>
                <c:pt idx="4713">
                  <c:v>2241.2109399999999</c:v>
                </c:pt>
                <c:pt idx="4714">
                  <c:v>2241.2109399999999</c:v>
                </c:pt>
                <c:pt idx="4715">
                  <c:v>2241.2109399999999</c:v>
                </c:pt>
                <c:pt idx="4716">
                  <c:v>2241.2109399999999</c:v>
                </c:pt>
                <c:pt idx="4717">
                  <c:v>2241.2109399999999</c:v>
                </c:pt>
                <c:pt idx="4718">
                  <c:v>2241.2109399999999</c:v>
                </c:pt>
                <c:pt idx="4719">
                  <c:v>2241.2109399999999</c:v>
                </c:pt>
                <c:pt idx="4720">
                  <c:v>2241.2109399999999</c:v>
                </c:pt>
                <c:pt idx="4721">
                  <c:v>2241.2109399999999</c:v>
                </c:pt>
                <c:pt idx="4722">
                  <c:v>2241.2109399999999</c:v>
                </c:pt>
                <c:pt idx="4723">
                  <c:v>2241.2109399999999</c:v>
                </c:pt>
                <c:pt idx="4724">
                  <c:v>2241.2109399999999</c:v>
                </c:pt>
                <c:pt idx="4725">
                  <c:v>2241.2109399999999</c:v>
                </c:pt>
                <c:pt idx="4726">
                  <c:v>2241.2109399999999</c:v>
                </c:pt>
                <c:pt idx="4727">
                  <c:v>2241.2109399999999</c:v>
                </c:pt>
                <c:pt idx="4728">
                  <c:v>2241.2109399999999</c:v>
                </c:pt>
                <c:pt idx="4729">
                  <c:v>2241.2109399999999</c:v>
                </c:pt>
                <c:pt idx="4730">
                  <c:v>2241.2109399999999</c:v>
                </c:pt>
                <c:pt idx="4731">
                  <c:v>2241.2109399999999</c:v>
                </c:pt>
                <c:pt idx="4732">
                  <c:v>2241.2109399999999</c:v>
                </c:pt>
                <c:pt idx="4733">
                  <c:v>2241.2109399999999</c:v>
                </c:pt>
                <c:pt idx="4734">
                  <c:v>2241.2109399999999</c:v>
                </c:pt>
                <c:pt idx="4735">
                  <c:v>2241.2109399999999</c:v>
                </c:pt>
                <c:pt idx="4736">
                  <c:v>2241.2109399999999</c:v>
                </c:pt>
                <c:pt idx="4737">
                  <c:v>2241.2109399999999</c:v>
                </c:pt>
                <c:pt idx="4738">
                  <c:v>2241.2109399999999</c:v>
                </c:pt>
                <c:pt idx="4739">
                  <c:v>2241.2109399999999</c:v>
                </c:pt>
                <c:pt idx="4740">
                  <c:v>2241.2109399999999</c:v>
                </c:pt>
                <c:pt idx="4741">
                  <c:v>2241.2109399999999</c:v>
                </c:pt>
                <c:pt idx="4742">
                  <c:v>2241.2109399999999</c:v>
                </c:pt>
                <c:pt idx="4743">
                  <c:v>2241.2109399999999</c:v>
                </c:pt>
                <c:pt idx="4744">
                  <c:v>2241.2109399999999</c:v>
                </c:pt>
                <c:pt idx="4745">
                  <c:v>2241.2109399999999</c:v>
                </c:pt>
                <c:pt idx="4746">
                  <c:v>2241.2109399999999</c:v>
                </c:pt>
                <c:pt idx="4747">
                  <c:v>2241.2109399999999</c:v>
                </c:pt>
                <c:pt idx="4748">
                  <c:v>2241.2109399999999</c:v>
                </c:pt>
                <c:pt idx="4749">
                  <c:v>2241.2109399999999</c:v>
                </c:pt>
                <c:pt idx="4750">
                  <c:v>2241.2109399999999</c:v>
                </c:pt>
                <c:pt idx="4751">
                  <c:v>2243.6523400000001</c:v>
                </c:pt>
                <c:pt idx="4752">
                  <c:v>2243.6523400000001</c:v>
                </c:pt>
                <c:pt idx="4753">
                  <c:v>2243.6523400000001</c:v>
                </c:pt>
                <c:pt idx="4754">
                  <c:v>2241.2109399999999</c:v>
                </c:pt>
                <c:pt idx="4755">
                  <c:v>2241.2109399999999</c:v>
                </c:pt>
                <c:pt idx="4756">
                  <c:v>2241.2109399999999</c:v>
                </c:pt>
                <c:pt idx="4757">
                  <c:v>2241.2109399999999</c:v>
                </c:pt>
                <c:pt idx="4758">
                  <c:v>2241.2109399999999</c:v>
                </c:pt>
                <c:pt idx="4759">
                  <c:v>2241.2109399999999</c:v>
                </c:pt>
                <c:pt idx="4760">
                  <c:v>2241.2109399999999</c:v>
                </c:pt>
                <c:pt idx="4761">
                  <c:v>2241.2109399999999</c:v>
                </c:pt>
                <c:pt idx="4762">
                  <c:v>2241.2109399999999</c:v>
                </c:pt>
                <c:pt idx="4763">
                  <c:v>2241.2109399999999</c:v>
                </c:pt>
                <c:pt idx="4764">
                  <c:v>2241.2109399999999</c:v>
                </c:pt>
                <c:pt idx="4765">
                  <c:v>2241.2109399999999</c:v>
                </c:pt>
                <c:pt idx="4766">
                  <c:v>2243.6523400000001</c:v>
                </c:pt>
                <c:pt idx="4767">
                  <c:v>2241.2109399999999</c:v>
                </c:pt>
                <c:pt idx="4768">
                  <c:v>2241.2109399999999</c:v>
                </c:pt>
                <c:pt idx="4769">
                  <c:v>2241.2109399999999</c:v>
                </c:pt>
                <c:pt idx="4770">
                  <c:v>2241.2109399999999</c:v>
                </c:pt>
                <c:pt idx="4771">
                  <c:v>2241.2109399999999</c:v>
                </c:pt>
                <c:pt idx="4772">
                  <c:v>2241.2109399999999</c:v>
                </c:pt>
                <c:pt idx="4773">
                  <c:v>2241.2109399999999</c:v>
                </c:pt>
                <c:pt idx="4774">
                  <c:v>2241.2109399999999</c:v>
                </c:pt>
                <c:pt idx="4775">
                  <c:v>2241.2109399999999</c:v>
                </c:pt>
                <c:pt idx="4776">
                  <c:v>2241.2109399999999</c:v>
                </c:pt>
                <c:pt idx="4777">
                  <c:v>2241.2109399999999</c:v>
                </c:pt>
                <c:pt idx="4778">
                  <c:v>2241.2109399999999</c:v>
                </c:pt>
                <c:pt idx="4779">
                  <c:v>2241.2109399999999</c:v>
                </c:pt>
                <c:pt idx="4780">
                  <c:v>2241.2109399999999</c:v>
                </c:pt>
                <c:pt idx="4781">
                  <c:v>2241.2109399999999</c:v>
                </c:pt>
                <c:pt idx="4782">
                  <c:v>2241.2109399999999</c:v>
                </c:pt>
                <c:pt idx="4783">
                  <c:v>2241.2109399999999</c:v>
                </c:pt>
                <c:pt idx="4784">
                  <c:v>2241.2109399999999</c:v>
                </c:pt>
                <c:pt idx="4785">
                  <c:v>2241.2109399999999</c:v>
                </c:pt>
                <c:pt idx="4786">
                  <c:v>2241.2109399999999</c:v>
                </c:pt>
                <c:pt idx="4787">
                  <c:v>2241.2109399999999</c:v>
                </c:pt>
                <c:pt idx="4788">
                  <c:v>2241.2109399999999</c:v>
                </c:pt>
                <c:pt idx="4789">
                  <c:v>2241.2109399999999</c:v>
                </c:pt>
                <c:pt idx="4790">
                  <c:v>2241.2109399999999</c:v>
                </c:pt>
                <c:pt idx="4791">
                  <c:v>2241.2109399999999</c:v>
                </c:pt>
                <c:pt idx="4792">
                  <c:v>2241.2109399999999</c:v>
                </c:pt>
                <c:pt idx="4793">
                  <c:v>2241.2109399999999</c:v>
                </c:pt>
                <c:pt idx="4794">
                  <c:v>2241.2109399999999</c:v>
                </c:pt>
                <c:pt idx="4795">
                  <c:v>2241.2109399999999</c:v>
                </c:pt>
                <c:pt idx="4796">
                  <c:v>2241.2109399999999</c:v>
                </c:pt>
                <c:pt idx="4797">
                  <c:v>2241.2109399999999</c:v>
                </c:pt>
                <c:pt idx="4798">
                  <c:v>2241.2109399999999</c:v>
                </c:pt>
                <c:pt idx="4799">
                  <c:v>2241.2109399999999</c:v>
                </c:pt>
                <c:pt idx="4800">
                  <c:v>2241.2109399999999</c:v>
                </c:pt>
                <c:pt idx="4801">
                  <c:v>2241.2109399999999</c:v>
                </c:pt>
                <c:pt idx="4802">
                  <c:v>2241.2109399999999</c:v>
                </c:pt>
                <c:pt idx="4803">
                  <c:v>2241.2109399999999</c:v>
                </c:pt>
                <c:pt idx="4804">
                  <c:v>2241.2109399999999</c:v>
                </c:pt>
                <c:pt idx="4805">
                  <c:v>2241.2109399999999</c:v>
                </c:pt>
                <c:pt idx="4806">
                  <c:v>2241.2109399999999</c:v>
                </c:pt>
                <c:pt idx="4807">
                  <c:v>2241.2109399999999</c:v>
                </c:pt>
                <c:pt idx="4808">
                  <c:v>2241.2109399999999</c:v>
                </c:pt>
                <c:pt idx="4809">
                  <c:v>2241.2109399999999</c:v>
                </c:pt>
                <c:pt idx="4810">
                  <c:v>2241.2109399999999</c:v>
                </c:pt>
                <c:pt idx="4811">
                  <c:v>2241.2109399999999</c:v>
                </c:pt>
                <c:pt idx="4812">
                  <c:v>2241.2109399999999</c:v>
                </c:pt>
                <c:pt idx="4813">
                  <c:v>2241.2109399999999</c:v>
                </c:pt>
                <c:pt idx="4814">
                  <c:v>2241.2109399999999</c:v>
                </c:pt>
                <c:pt idx="4815">
                  <c:v>2241.2109399999999</c:v>
                </c:pt>
                <c:pt idx="4816">
                  <c:v>2241.2109399999999</c:v>
                </c:pt>
                <c:pt idx="4817">
                  <c:v>2241.2109399999999</c:v>
                </c:pt>
                <c:pt idx="4818">
                  <c:v>2241.2109399999999</c:v>
                </c:pt>
                <c:pt idx="4819">
                  <c:v>2241.2109399999999</c:v>
                </c:pt>
                <c:pt idx="4820">
                  <c:v>2241.2109399999999</c:v>
                </c:pt>
                <c:pt idx="4821">
                  <c:v>2241.2109399999999</c:v>
                </c:pt>
                <c:pt idx="4822">
                  <c:v>2241.2109399999999</c:v>
                </c:pt>
                <c:pt idx="4823">
                  <c:v>2241.2109399999999</c:v>
                </c:pt>
                <c:pt idx="4824">
                  <c:v>2241.2109399999999</c:v>
                </c:pt>
                <c:pt idx="4825">
                  <c:v>2241.2109399999999</c:v>
                </c:pt>
                <c:pt idx="4826">
                  <c:v>2241.2109399999999</c:v>
                </c:pt>
                <c:pt idx="4827">
                  <c:v>2241.2109399999999</c:v>
                </c:pt>
                <c:pt idx="4828">
                  <c:v>2241.2109399999999</c:v>
                </c:pt>
                <c:pt idx="4829">
                  <c:v>2241.2109399999999</c:v>
                </c:pt>
                <c:pt idx="4830">
                  <c:v>2241.2109399999999</c:v>
                </c:pt>
                <c:pt idx="4831">
                  <c:v>2241.2109399999999</c:v>
                </c:pt>
                <c:pt idx="4832">
                  <c:v>2241.2109399999999</c:v>
                </c:pt>
                <c:pt idx="4833">
                  <c:v>2241.2109399999999</c:v>
                </c:pt>
                <c:pt idx="4834">
                  <c:v>2241.2109399999999</c:v>
                </c:pt>
                <c:pt idx="4835">
                  <c:v>2241.2109399999999</c:v>
                </c:pt>
                <c:pt idx="4836">
                  <c:v>2241.2109399999999</c:v>
                </c:pt>
                <c:pt idx="4837">
                  <c:v>2241.2109399999999</c:v>
                </c:pt>
                <c:pt idx="4838">
                  <c:v>2241.2109399999999</c:v>
                </c:pt>
                <c:pt idx="4839">
                  <c:v>2241.2109399999999</c:v>
                </c:pt>
                <c:pt idx="4840">
                  <c:v>2241.2109399999999</c:v>
                </c:pt>
                <c:pt idx="4841">
                  <c:v>2241.2109399999999</c:v>
                </c:pt>
                <c:pt idx="4842">
                  <c:v>2241.2109399999999</c:v>
                </c:pt>
                <c:pt idx="4843">
                  <c:v>2241.2109399999999</c:v>
                </c:pt>
                <c:pt idx="4844">
                  <c:v>2241.2109399999999</c:v>
                </c:pt>
                <c:pt idx="4845">
                  <c:v>2241.2109399999999</c:v>
                </c:pt>
                <c:pt idx="4846">
                  <c:v>2241.2109399999999</c:v>
                </c:pt>
                <c:pt idx="4847">
                  <c:v>2241.2109399999999</c:v>
                </c:pt>
                <c:pt idx="4848">
                  <c:v>2241.2109399999999</c:v>
                </c:pt>
                <c:pt idx="4849">
                  <c:v>2241.2109399999999</c:v>
                </c:pt>
                <c:pt idx="4850">
                  <c:v>2241.2109399999999</c:v>
                </c:pt>
                <c:pt idx="4851">
                  <c:v>2241.2109399999999</c:v>
                </c:pt>
                <c:pt idx="4852">
                  <c:v>2241.2109399999999</c:v>
                </c:pt>
                <c:pt idx="4853">
                  <c:v>2241.2109399999999</c:v>
                </c:pt>
                <c:pt idx="4854">
                  <c:v>2241.2109399999999</c:v>
                </c:pt>
                <c:pt idx="4855">
                  <c:v>2241.2109399999999</c:v>
                </c:pt>
                <c:pt idx="4856">
                  <c:v>2241.2109399999999</c:v>
                </c:pt>
                <c:pt idx="4857">
                  <c:v>2241.2109399999999</c:v>
                </c:pt>
                <c:pt idx="4858">
                  <c:v>2241.2109399999999</c:v>
                </c:pt>
                <c:pt idx="4859">
                  <c:v>2241.2109399999999</c:v>
                </c:pt>
                <c:pt idx="4860">
                  <c:v>2241.2109399999999</c:v>
                </c:pt>
                <c:pt idx="4861">
                  <c:v>2241.2109399999999</c:v>
                </c:pt>
                <c:pt idx="4862">
                  <c:v>2241.2109399999999</c:v>
                </c:pt>
                <c:pt idx="4863">
                  <c:v>2241.2109399999999</c:v>
                </c:pt>
                <c:pt idx="4864">
                  <c:v>2241.2109399999999</c:v>
                </c:pt>
                <c:pt idx="4865">
                  <c:v>2241.2109399999999</c:v>
                </c:pt>
                <c:pt idx="4866">
                  <c:v>2241.2109399999999</c:v>
                </c:pt>
                <c:pt idx="4867">
                  <c:v>2241.2109399999999</c:v>
                </c:pt>
                <c:pt idx="4868">
                  <c:v>2241.2109399999999</c:v>
                </c:pt>
                <c:pt idx="4869">
                  <c:v>2241.2109399999999</c:v>
                </c:pt>
                <c:pt idx="4870">
                  <c:v>2241.2109399999999</c:v>
                </c:pt>
                <c:pt idx="4871">
                  <c:v>2241.2109399999999</c:v>
                </c:pt>
                <c:pt idx="4872">
                  <c:v>2241.2109399999999</c:v>
                </c:pt>
                <c:pt idx="4873">
                  <c:v>2241.2109399999999</c:v>
                </c:pt>
                <c:pt idx="4874">
                  <c:v>2241.2109399999999</c:v>
                </c:pt>
                <c:pt idx="4875">
                  <c:v>2241.2109399999999</c:v>
                </c:pt>
                <c:pt idx="4876">
                  <c:v>2241.2109399999999</c:v>
                </c:pt>
                <c:pt idx="4877">
                  <c:v>2241.2109399999999</c:v>
                </c:pt>
                <c:pt idx="4878">
                  <c:v>2241.2109399999999</c:v>
                </c:pt>
                <c:pt idx="4879">
                  <c:v>2241.2109399999999</c:v>
                </c:pt>
                <c:pt idx="4880">
                  <c:v>2241.2109399999999</c:v>
                </c:pt>
                <c:pt idx="4881">
                  <c:v>2241.2109399999999</c:v>
                </c:pt>
                <c:pt idx="4882">
                  <c:v>2241.2109399999999</c:v>
                </c:pt>
                <c:pt idx="4883">
                  <c:v>2241.2109399999999</c:v>
                </c:pt>
                <c:pt idx="4884">
                  <c:v>2241.2109399999999</c:v>
                </c:pt>
                <c:pt idx="4885">
                  <c:v>2241.2109399999999</c:v>
                </c:pt>
                <c:pt idx="4886">
                  <c:v>2241.2109399999999</c:v>
                </c:pt>
                <c:pt idx="4887">
                  <c:v>2241.2109399999999</c:v>
                </c:pt>
                <c:pt idx="4888">
                  <c:v>2241.2109399999999</c:v>
                </c:pt>
                <c:pt idx="4889">
                  <c:v>2241.2109399999999</c:v>
                </c:pt>
                <c:pt idx="4890">
                  <c:v>2241.2109399999999</c:v>
                </c:pt>
                <c:pt idx="4891">
                  <c:v>2241.2109399999999</c:v>
                </c:pt>
                <c:pt idx="4892">
                  <c:v>2241.2109399999999</c:v>
                </c:pt>
                <c:pt idx="4893">
                  <c:v>2241.2109399999999</c:v>
                </c:pt>
                <c:pt idx="4894">
                  <c:v>2241.2109399999999</c:v>
                </c:pt>
                <c:pt idx="4895">
                  <c:v>2241.2109399999999</c:v>
                </c:pt>
                <c:pt idx="4896">
                  <c:v>2241.2109399999999</c:v>
                </c:pt>
                <c:pt idx="4897">
                  <c:v>2241.2109399999999</c:v>
                </c:pt>
                <c:pt idx="4898">
                  <c:v>2241.2109399999999</c:v>
                </c:pt>
                <c:pt idx="4899">
                  <c:v>2241.2109399999999</c:v>
                </c:pt>
                <c:pt idx="4900">
                  <c:v>2241.2109399999999</c:v>
                </c:pt>
                <c:pt idx="4901">
                  <c:v>2241.2109399999999</c:v>
                </c:pt>
                <c:pt idx="4902">
                  <c:v>2241.2109399999999</c:v>
                </c:pt>
                <c:pt idx="4903">
                  <c:v>2241.2109399999999</c:v>
                </c:pt>
                <c:pt idx="4904">
                  <c:v>2241.2109399999999</c:v>
                </c:pt>
                <c:pt idx="4905">
                  <c:v>2241.2109399999999</c:v>
                </c:pt>
                <c:pt idx="4906">
                  <c:v>2241.2109399999999</c:v>
                </c:pt>
                <c:pt idx="4907">
                  <c:v>2241.2109399999999</c:v>
                </c:pt>
                <c:pt idx="4908">
                  <c:v>2241.2109399999999</c:v>
                </c:pt>
                <c:pt idx="4909">
                  <c:v>2241.2109399999999</c:v>
                </c:pt>
                <c:pt idx="4910">
                  <c:v>2241.2109399999999</c:v>
                </c:pt>
                <c:pt idx="4911">
                  <c:v>2241.2109399999999</c:v>
                </c:pt>
                <c:pt idx="4912">
                  <c:v>2241.2109399999999</c:v>
                </c:pt>
                <c:pt idx="4913">
                  <c:v>2241.2109399999999</c:v>
                </c:pt>
                <c:pt idx="4914">
                  <c:v>2241.2109399999999</c:v>
                </c:pt>
                <c:pt idx="4915">
                  <c:v>2241.2109399999999</c:v>
                </c:pt>
                <c:pt idx="4916">
                  <c:v>2241.2109399999999</c:v>
                </c:pt>
                <c:pt idx="4917">
                  <c:v>2241.2109399999999</c:v>
                </c:pt>
                <c:pt idx="4918">
                  <c:v>2241.2109399999999</c:v>
                </c:pt>
                <c:pt idx="4919">
                  <c:v>2241.2109399999999</c:v>
                </c:pt>
                <c:pt idx="4920">
                  <c:v>2241.2109399999999</c:v>
                </c:pt>
                <c:pt idx="4921">
                  <c:v>2238.76953</c:v>
                </c:pt>
                <c:pt idx="4922">
                  <c:v>2241.2109399999999</c:v>
                </c:pt>
                <c:pt idx="4923">
                  <c:v>2241.2109399999999</c:v>
                </c:pt>
                <c:pt idx="4924">
                  <c:v>2241.2109399999999</c:v>
                </c:pt>
                <c:pt idx="4925">
                  <c:v>2241.2109399999999</c:v>
                </c:pt>
                <c:pt idx="4926">
                  <c:v>2241.2109399999999</c:v>
                </c:pt>
                <c:pt idx="4927">
                  <c:v>2241.2109399999999</c:v>
                </c:pt>
                <c:pt idx="4928">
                  <c:v>2241.2109399999999</c:v>
                </c:pt>
                <c:pt idx="4929">
                  <c:v>2241.2109399999999</c:v>
                </c:pt>
                <c:pt idx="4930">
                  <c:v>2238.76953</c:v>
                </c:pt>
                <c:pt idx="4931">
                  <c:v>2241.2109399999999</c:v>
                </c:pt>
                <c:pt idx="4932">
                  <c:v>2241.2109399999999</c:v>
                </c:pt>
                <c:pt idx="4933">
                  <c:v>2241.2109399999999</c:v>
                </c:pt>
                <c:pt idx="4934">
                  <c:v>2241.2109399999999</c:v>
                </c:pt>
                <c:pt idx="4935">
                  <c:v>2241.2109399999999</c:v>
                </c:pt>
                <c:pt idx="4936">
                  <c:v>2241.2109399999999</c:v>
                </c:pt>
                <c:pt idx="4937">
                  <c:v>2241.2109399999999</c:v>
                </c:pt>
                <c:pt idx="4938">
                  <c:v>2241.2109399999999</c:v>
                </c:pt>
                <c:pt idx="4939">
                  <c:v>2241.2109399999999</c:v>
                </c:pt>
                <c:pt idx="4940">
                  <c:v>2238.76953</c:v>
                </c:pt>
                <c:pt idx="4941">
                  <c:v>2241.2109399999999</c:v>
                </c:pt>
                <c:pt idx="4942">
                  <c:v>2238.76953</c:v>
                </c:pt>
                <c:pt idx="4943">
                  <c:v>2241.2109399999999</c:v>
                </c:pt>
                <c:pt idx="4944">
                  <c:v>2238.76953</c:v>
                </c:pt>
                <c:pt idx="4945">
                  <c:v>2241.2109399999999</c:v>
                </c:pt>
                <c:pt idx="4946">
                  <c:v>2241.2109399999999</c:v>
                </c:pt>
                <c:pt idx="4947">
                  <c:v>2241.2109399999999</c:v>
                </c:pt>
                <c:pt idx="4948">
                  <c:v>2241.2109399999999</c:v>
                </c:pt>
                <c:pt idx="4949">
                  <c:v>2238.76953</c:v>
                </c:pt>
                <c:pt idx="4950">
                  <c:v>2241.2109399999999</c:v>
                </c:pt>
                <c:pt idx="4951">
                  <c:v>2241.2109399999999</c:v>
                </c:pt>
                <c:pt idx="4952">
                  <c:v>2241.2109399999999</c:v>
                </c:pt>
                <c:pt idx="4953">
                  <c:v>2241.2109399999999</c:v>
                </c:pt>
                <c:pt idx="4954">
                  <c:v>2241.2109399999999</c:v>
                </c:pt>
                <c:pt idx="4955">
                  <c:v>2238.76953</c:v>
                </c:pt>
                <c:pt idx="4956">
                  <c:v>2241.2109399999999</c:v>
                </c:pt>
                <c:pt idx="4957">
                  <c:v>2238.76953</c:v>
                </c:pt>
                <c:pt idx="4958">
                  <c:v>2241.2109399999999</c:v>
                </c:pt>
                <c:pt idx="4959">
                  <c:v>2241.2109399999999</c:v>
                </c:pt>
                <c:pt idx="4960">
                  <c:v>2241.2109399999999</c:v>
                </c:pt>
                <c:pt idx="4961">
                  <c:v>2241.2109399999999</c:v>
                </c:pt>
                <c:pt idx="4962">
                  <c:v>2238.76953</c:v>
                </c:pt>
                <c:pt idx="4963">
                  <c:v>2241.2109399999999</c:v>
                </c:pt>
                <c:pt idx="4964">
                  <c:v>2241.2109399999999</c:v>
                </c:pt>
                <c:pt idx="4965">
                  <c:v>2241.2109399999999</c:v>
                </c:pt>
                <c:pt idx="4966">
                  <c:v>2241.2109399999999</c:v>
                </c:pt>
                <c:pt idx="4967">
                  <c:v>2241.2109399999999</c:v>
                </c:pt>
                <c:pt idx="4968">
                  <c:v>2241.2109399999999</c:v>
                </c:pt>
                <c:pt idx="4969">
                  <c:v>2241.2109399999999</c:v>
                </c:pt>
                <c:pt idx="4970">
                  <c:v>2241.2109399999999</c:v>
                </c:pt>
                <c:pt idx="4971">
                  <c:v>2241.2109399999999</c:v>
                </c:pt>
                <c:pt idx="4972">
                  <c:v>2241.2109399999999</c:v>
                </c:pt>
                <c:pt idx="4973">
                  <c:v>2241.2109399999999</c:v>
                </c:pt>
                <c:pt idx="4974">
                  <c:v>2241.2109399999999</c:v>
                </c:pt>
                <c:pt idx="4975">
                  <c:v>2241.2109399999999</c:v>
                </c:pt>
                <c:pt idx="4976">
                  <c:v>2241.2109399999999</c:v>
                </c:pt>
                <c:pt idx="4977">
                  <c:v>2241.2109399999999</c:v>
                </c:pt>
                <c:pt idx="4978">
                  <c:v>2241.2109399999999</c:v>
                </c:pt>
                <c:pt idx="4979">
                  <c:v>2241.2109399999999</c:v>
                </c:pt>
                <c:pt idx="4980">
                  <c:v>2241.2109399999999</c:v>
                </c:pt>
                <c:pt idx="4981">
                  <c:v>2238.76953</c:v>
                </c:pt>
                <c:pt idx="4982">
                  <c:v>2238.76953</c:v>
                </c:pt>
                <c:pt idx="4983">
                  <c:v>2241.2109399999999</c:v>
                </c:pt>
                <c:pt idx="4984">
                  <c:v>2238.76953</c:v>
                </c:pt>
                <c:pt idx="4985">
                  <c:v>2241.2109399999999</c:v>
                </c:pt>
                <c:pt idx="4986">
                  <c:v>2238.76953</c:v>
                </c:pt>
                <c:pt idx="4987">
                  <c:v>2238.76953</c:v>
                </c:pt>
                <c:pt idx="4988">
                  <c:v>2241.2109399999999</c:v>
                </c:pt>
                <c:pt idx="4989">
                  <c:v>2238.76953</c:v>
                </c:pt>
                <c:pt idx="4990">
                  <c:v>2238.76953</c:v>
                </c:pt>
                <c:pt idx="4991">
                  <c:v>2238.76953</c:v>
                </c:pt>
                <c:pt idx="4992">
                  <c:v>2241.2109399999999</c:v>
                </c:pt>
                <c:pt idx="4993">
                  <c:v>2241.2109399999999</c:v>
                </c:pt>
                <c:pt idx="4994">
                  <c:v>2241.2109399999999</c:v>
                </c:pt>
                <c:pt idx="4995">
                  <c:v>2241.2109399999999</c:v>
                </c:pt>
                <c:pt idx="4996">
                  <c:v>2238.76953</c:v>
                </c:pt>
                <c:pt idx="4997">
                  <c:v>2238.76953</c:v>
                </c:pt>
                <c:pt idx="4998">
                  <c:v>2238.76953</c:v>
                </c:pt>
                <c:pt idx="4999">
                  <c:v>2238.76953</c:v>
                </c:pt>
                <c:pt idx="5000">
                  <c:v>2241.2109399999999</c:v>
                </c:pt>
                <c:pt idx="5001">
                  <c:v>2241.2109399999999</c:v>
                </c:pt>
                <c:pt idx="5002">
                  <c:v>2238.76953</c:v>
                </c:pt>
                <c:pt idx="5003">
                  <c:v>2238.76953</c:v>
                </c:pt>
                <c:pt idx="5004">
                  <c:v>2241.2109399999999</c:v>
                </c:pt>
                <c:pt idx="5005">
                  <c:v>2241.2109399999999</c:v>
                </c:pt>
                <c:pt idx="5006">
                  <c:v>2238.76953</c:v>
                </c:pt>
                <c:pt idx="5007">
                  <c:v>2238.76953</c:v>
                </c:pt>
                <c:pt idx="5008">
                  <c:v>2241.2109399999999</c:v>
                </c:pt>
                <c:pt idx="5009">
                  <c:v>2238.76953</c:v>
                </c:pt>
                <c:pt idx="5010">
                  <c:v>2241.2109399999999</c:v>
                </c:pt>
                <c:pt idx="5011">
                  <c:v>2238.76953</c:v>
                </c:pt>
                <c:pt idx="5012">
                  <c:v>2238.76953</c:v>
                </c:pt>
                <c:pt idx="5013">
                  <c:v>2238.76953</c:v>
                </c:pt>
                <c:pt idx="5014">
                  <c:v>2238.76953</c:v>
                </c:pt>
                <c:pt idx="5015">
                  <c:v>2238.76953</c:v>
                </c:pt>
                <c:pt idx="5016">
                  <c:v>2238.76953</c:v>
                </c:pt>
                <c:pt idx="5017">
                  <c:v>2238.76953</c:v>
                </c:pt>
                <c:pt idx="5018">
                  <c:v>2238.76953</c:v>
                </c:pt>
                <c:pt idx="5019">
                  <c:v>2238.76953</c:v>
                </c:pt>
                <c:pt idx="5020">
                  <c:v>2238.76953</c:v>
                </c:pt>
                <c:pt idx="5021">
                  <c:v>2238.76953</c:v>
                </c:pt>
                <c:pt idx="5022">
                  <c:v>2241.2109399999999</c:v>
                </c:pt>
                <c:pt idx="5023">
                  <c:v>2238.76953</c:v>
                </c:pt>
                <c:pt idx="5024">
                  <c:v>2238.76953</c:v>
                </c:pt>
                <c:pt idx="5025">
                  <c:v>2241.2109399999999</c:v>
                </c:pt>
                <c:pt idx="5026">
                  <c:v>2238.76953</c:v>
                </c:pt>
                <c:pt idx="5027">
                  <c:v>2238.76953</c:v>
                </c:pt>
                <c:pt idx="5028">
                  <c:v>2238.76953</c:v>
                </c:pt>
                <c:pt idx="5029">
                  <c:v>2238.76953</c:v>
                </c:pt>
                <c:pt idx="5030">
                  <c:v>2238.76953</c:v>
                </c:pt>
                <c:pt idx="5031">
                  <c:v>2238.76953</c:v>
                </c:pt>
                <c:pt idx="5032">
                  <c:v>2238.76953</c:v>
                </c:pt>
                <c:pt idx="5033">
                  <c:v>2238.76953</c:v>
                </c:pt>
                <c:pt idx="5034">
                  <c:v>2238.76953</c:v>
                </c:pt>
                <c:pt idx="5035">
                  <c:v>2241.2109399999999</c:v>
                </c:pt>
                <c:pt idx="5036">
                  <c:v>2238.76953</c:v>
                </c:pt>
                <c:pt idx="5037">
                  <c:v>2238.76953</c:v>
                </c:pt>
                <c:pt idx="5038">
                  <c:v>2238.76953</c:v>
                </c:pt>
                <c:pt idx="5039">
                  <c:v>2238.76953</c:v>
                </c:pt>
                <c:pt idx="5040">
                  <c:v>2236.3281299999999</c:v>
                </c:pt>
                <c:pt idx="5041">
                  <c:v>2238.76953</c:v>
                </c:pt>
                <c:pt idx="5042">
                  <c:v>2238.76953</c:v>
                </c:pt>
                <c:pt idx="5043">
                  <c:v>2238.76953</c:v>
                </c:pt>
                <c:pt idx="5044">
                  <c:v>2238.76953</c:v>
                </c:pt>
                <c:pt idx="5045">
                  <c:v>2238.76953</c:v>
                </c:pt>
                <c:pt idx="5046">
                  <c:v>2238.76953</c:v>
                </c:pt>
                <c:pt idx="5047">
                  <c:v>2238.76953</c:v>
                </c:pt>
                <c:pt idx="5048">
                  <c:v>2238.76953</c:v>
                </c:pt>
                <c:pt idx="5049">
                  <c:v>2238.76953</c:v>
                </c:pt>
                <c:pt idx="5050">
                  <c:v>2238.76953</c:v>
                </c:pt>
                <c:pt idx="5051">
                  <c:v>2238.76953</c:v>
                </c:pt>
                <c:pt idx="5052">
                  <c:v>2238.76953</c:v>
                </c:pt>
                <c:pt idx="5053">
                  <c:v>2238.76953</c:v>
                </c:pt>
                <c:pt idx="5054">
                  <c:v>2238.76953</c:v>
                </c:pt>
                <c:pt idx="5055">
                  <c:v>2238.76953</c:v>
                </c:pt>
                <c:pt idx="5056">
                  <c:v>2238.76953</c:v>
                </c:pt>
                <c:pt idx="5057">
                  <c:v>2241.2109399999999</c:v>
                </c:pt>
                <c:pt idx="5058">
                  <c:v>2238.76953</c:v>
                </c:pt>
                <c:pt idx="5059">
                  <c:v>2238.76953</c:v>
                </c:pt>
                <c:pt idx="5060">
                  <c:v>2238.76953</c:v>
                </c:pt>
                <c:pt idx="5061">
                  <c:v>2238.76953</c:v>
                </c:pt>
                <c:pt idx="5062">
                  <c:v>2241.2109399999999</c:v>
                </c:pt>
                <c:pt idx="5063">
                  <c:v>2238.76953</c:v>
                </c:pt>
                <c:pt idx="5064">
                  <c:v>2238.76953</c:v>
                </c:pt>
                <c:pt idx="5065">
                  <c:v>2238.76953</c:v>
                </c:pt>
                <c:pt idx="5066">
                  <c:v>2238.76953</c:v>
                </c:pt>
                <c:pt idx="5067">
                  <c:v>2238.76953</c:v>
                </c:pt>
                <c:pt idx="5068">
                  <c:v>2241.2109399999999</c:v>
                </c:pt>
                <c:pt idx="5069">
                  <c:v>2238.76953</c:v>
                </c:pt>
                <c:pt idx="5070">
                  <c:v>2238.76953</c:v>
                </c:pt>
                <c:pt idx="5071">
                  <c:v>2238.76953</c:v>
                </c:pt>
                <c:pt idx="5072">
                  <c:v>2238.76953</c:v>
                </c:pt>
                <c:pt idx="5073">
                  <c:v>2238.76953</c:v>
                </c:pt>
                <c:pt idx="5074">
                  <c:v>2238.76953</c:v>
                </c:pt>
                <c:pt idx="5075">
                  <c:v>2238.76953</c:v>
                </c:pt>
                <c:pt idx="5076">
                  <c:v>2238.76953</c:v>
                </c:pt>
                <c:pt idx="5077">
                  <c:v>2238.76953</c:v>
                </c:pt>
                <c:pt idx="5078">
                  <c:v>2238.76953</c:v>
                </c:pt>
                <c:pt idx="5079">
                  <c:v>2238.76953</c:v>
                </c:pt>
                <c:pt idx="5080">
                  <c:v>2238.76953</c:v>
                </c:pt>
                <c:pt idx="5081">
                  <c:v>2238.76953</c:v>
                </c:pt>
                <c:pt idx="5082">
                  <c:v>2238.76953</c:v>
                </c:pt>
                <c:pt idx="5083">
                  <c:v>2238.76953</c:v>
                </c:pt>
                <c:pt idx="5084">
                  <c:v>2238.76953</c:v>
                </c:pt>
                <c:pt idx="5085">
                  <c:v>2238.76953</c:v>
                </c:pt>
                <c:pt idx="5086">
                  <c:v>2238.76953</c:v>
                </c:pt>
                <c:pt idx="5087">
                  <c:v>2238.76953</c:v>
                </c:pt>
                <c:pt idx="5088">
                  <c:v>2238.76953</c:v>
                </c:pt>
                <c:pt idx="5089">
                  <c:v>2236.3281299999999</c:v>
                </c:pt>
                <c:pt idx="5090">
                  <c:v>2238.76953</c:v>
                </c:pt>
                <c:pt idx="5091">
                  <c:v>2238.76953</c:v>
                </c:pt>
                <c:pt idx="5092">
                  <c:v>2238.76953</c:v>
                </c:pt>
                <c:pt idx="5093">
                  <c:v>2238.76953</c:v>
                </c:pt>
                <c:pt idx="5094">
                  <c:v>2238.76953</c:v>
                </c:pt>
                <c:pt idx="5095">
                  <c:v>2238.76953</c:v>
                </c:pt>
                <c:pt idx="5096">
                  <c:v>2238.76953</c:v>
                </c:pt>
                <c:pt idx="5097">
                  <c:v>2238.76953</c:v>
                </c:pt>
                <c:pt idx="5098">
                  <c:v>2238.76953</c:v>
                </c:pt>
                <c:pt idx="5099">
                  <c:v>2238.76953</c:v>
                </c:pt>
                <c:pt idx="5100">
                  <c:v>2238.76953</c:v>
                </c:pt>
                <c:pt idx="5101">
                  <c:v>2238.76953</c:v>
                </c:pt>
                <c:pt idx="5102">
                  <c:v>2238.76953</c:v>
                </c:pt>
                <c:pt idx="5103">
                  <c:v>2238.76953</c:v>
                </c:pt>
                <c:pt idx="5104">
                  <c:v>2238.76953</c:v>
                </c:pt>
                <c:pt idx="5105">
                  <c:v>2238.76953</c:v>
                </c:pt>
                <c:pt idx="5106">
                  <c:v>2236.3281299999999</c:v>
                </c:pt>
                <c:pt idx="5107">
                  <c:v>2238.76953</c:v>
                </c:pt>
                <c:pt idx="5108">
                  <c:v>2238.76953</c:v>
                </c:pt>
                <c:pt idx="5109">
                  <c:v>2238.76953</c:v>
                </c:pt>
                <c:pt idx="5110">
                  <c:v>2238.76953</c:v>
                </c:pt>
                <c:pt idx="5111">
                  <c:v>2236.3281299999999</c:v>
                </c:pt>
                <c:pt idx="5112">
                  <c:v>2238.76953</c:v>
                </c:pt>
                <c:pt idx="5113">
                  <c:v>2238.76953</c:v>
                </c:pt>
                <c:pt idx="5114">
                  <c:v>2238.76953</c:v>
                </c:pt>
                <c:pt idx="5115">
                  <c:v>2236.3281299999999</c:v>
                </c:pt>
                <c:pt idx="5116">
                  <c:v>2238.76953</c:v>
                </c:pt>
                <c:pt idx="5117">
                  <c:v>2238.76953</c:v>
                </c:pt>
                <c:pt idx="5118">
                  <c:v>2236.3281299999999</c:v>
                </c:pt>
                <c:pt idx="5119">
                  <c:v>2238.76953</c:v>
                </c:pt>
                <c:pt idx="5120">
                  <c:v>2238.76953</c:v>
                </c:pt>
                <c:pt idx="5121">
                  <c:v>2238.76953</c:v>
                </c:pt>
                <c:pt idx="5122">
                  <c:v>2238.76953</c:v>
                </c:pt>
                <c:pt idx="5123">
                  <c:v>2238.76953</c:v>
                </c:pt>
                <c:pt idx="5124">
                  <c:v>2238.76953</c:v>
                </c:pt>
                <c:pt idx="5125">
                  <c:v>2238.76953</c:v>
                </c:pt>
                <c:pt idx="5126">
                  <c:v>2238.76953</c:v>
                </c:pt>
                <c:pt idx="5127">
                  <c:v>2238.76953</c:v>
                </c:pt>
                <c:pt idx="5128">
                  <c:v>2238.76953</c:v>
                </c:pt>
                <c:pt idx="5129">
                  <c:v>2238.76953</c:v>
                </c:pt>
                <c:pt idx="5130">
                  <c:v>2236.3281299999999</c:v>
                </c:pt>
                <c:pt idx="5131">
                  <c:v>2238.76953</c:v>
                </c:pt>
                <c:pt idx="5132">
                  <c:v>2238.76953</c:v>
                </c:pt>
                <c:pt idx="5133">
                  <c:v>2238.76953</c:v>
                </c:pt>
                <c:pt idx="5134">
                  <c:v>2236.3281299999999</c:v>
                </c:pt>
                <c:pt idx="5135">
                  <c:v>2238.76953</c:v>
                </c:pt>
                <c:pt idx="5136">
                  <c:v>2236.3281299999999</c:v>
                </c:pt>
                <c:pt idx="5137">
                  <c:v>2236.3281299999999</c:v>
                </c:pt>
                <c:pt idx="5138">
                  <c:v>2238.76953</c:v>
                </c:pt>
                <c:pt idx="5139">
                  <c:v>2236.3281299999999</c:v>
                </c:pt>
                <c:pt idx="5140">
                  <c:v>2238.76953</c:v>
                </c:pt>
                <c:pt idx="5141">
                  <c:v>2238.76953</c:v>
                </c:pt>
                <c:pt idx="5142">
                  <c:v>2236.3281299999999</c:v>
                </c:pt>
                <c:pt idx="5143">
                  <c:v>2238.76953</c:v>
                </c:pt>
                <c:pt idx="5144">
                  <c:v>2238.76953</c:v>
                </c:pt>
                <c:pt idx="5145">
                  <c:v>2236.3281299999999</c:v>
                </c:pt>
                <c:pt idx="5146">
                  <c:v>2238.76953</c:v>
                </c:pt>
                <c:pt idx="5147">
                  <c:v>2236.3281299999999</c:v>
                </c:pt>
                <c:pt idx="5148">
                  <c:v>2236.3281299999999</c:v>
                </c:pt>
                <c:pt idx="5149">
                  <c:v>2238.76953</c:v>
                </c:pt>
                <c:pt idx="5150">
                  <c:v>2238.76953</c:v>
                </c:pt>
                <c:pt idx="5151">
                  <c:v>2236.3281299999999</c:v>
                </c:pt>
                <c:pt idx="5152">
                  <c:v>2238.76953</c:v>
                </c:pt>
                <c:pt idx="5153">
                  <c:v>2238.76953</c:v>
                </c:pt>
                <c:pt idx="5154">
                  <c:v>2236.3281299999999</c:v>
                </c:pt>
                <c:pt idx="5155">
                  <c:v>2238.76953</c:v>
                </c:pt>
                <c:pt idx="5156">
                  <c:v>2236.3281299999999</c:v>
                </c:pt>
                <c:pt idx="5157">
                  <c:v>2238.76953</c:v>
                </c:pt>
                <c:pt idx="5158">
                  <c:v>2238.76953</c:v>
                </c:pt>
                <c:pt idx="5159">
                  <c:v>2236.3281299999999</c:v>
                </c:pt>
                <c:pt idx="5160">
                  <c:v>2236.3281299999999</c:v>
                </c:pt>
                <c:pt idx="5161">
                  <c:v>2236.3281299999999</c:v>
                </c:pt>
                <c:pt idx="5162">
                  <c:v>2236.3281299999999</c:v>
                </c:pt>
                <c:pt idx="5163">
                  <c:v>2236.3281299999999</c:v>
                </c:pt>
                <c:pt idx="5164">
                  <c:v>2238.76953</c:v>
                </c:pt>
                <c:pt idx="5165">
                  <c:v>2238.76953</c:v>
                </c:pt>
                <c:pt idx="5166">
                  <c:v>2236.3281299999999</c:v>
                </c:pt>
                <c:pt idx="5167">
                  <c:v>2238.76953</c:v>
                </c:pt>
                <c:pt idx="5168">
                  <c:v>2236.3281299999999</c:v>
                </c:pt>
                <c:pt idx="5169">
                  <c:v>2236.3281299999999</c:v>
                </c:pt>
                <c:pt idx="5170">
                  <c:v>2236.3281299999999</c:v>
                </c:pt>
                <c:pt idx="5171">
                  <c:v>2236.3281299999999</c:v>
                </c:pt>
                <c:pt idx="5172">
                  <c:v>2236.3281299999999</c:v>
                </c:pt>
                <c:pt idx="5173">
                  <c:v>2236.3281299999999</c:v>
                </c:pt>
                <c:pt idx="5174">
                  <c:v>2238.76953</c:v>
                </c:pt>
                <c:pt idx="5175">
                  <c:v>2236.3281299999999</c:v>
                </c:pt>
                <c:pt idx="5176">
                  <c:v>2236.3281299999999</c:v>
                </c:pt>
                <c:pt idx="5177">
                  <c:v>2236.3281299999999</c:v>
                </c:pt>
                <c:pt idx="5178">
                  <c:v>2236.3281299999999</c:v>
                </c:pt>
                <c:pt idx="5179">
                  <c:v>2236.3281299999999</c:v>
                </c:pt>
                <c:pt idx="5180">
                  <c:v>2236.3281299999999</c:v>
                </c:pt>
                <c:pt idx="5181">
                  <c:v>2236.3281299999999</c:v>
                </c:pt>
                <c:pt idx="5182">
                  <c:v>2236.3281299999999</c:v>
                </c:pt>
                <c:pt idx="5183">
                  <c:v>2236.3281299999999</c:v>
                </c:pt>
                <c:pt idx="5184">
                  <c:v>2236.3281299999999</c:v>
                </c:pt>
                <c:pt idx="5185">
                  <c:v>2236.3281299999999</c:v>
                </c:pt>
                <c:pt idx="5186">
                  <c:v>2236.3281299999999</c:v>
                </c:pt>
                <c:pt idx="5187">
                  <c:v>2238.76953</c:v>
                </c:pt>
                <c:pt idx="5188">
                  <c:v>2236.3281299999999</c:v>
                </c:pt>
                <c:pt idx="5189">
                  <c:v>2236.3281299999999</c:v>
                </c:pt>
                <c:pt idx="5190">
                  <c:v>2236.3281299999999</c:v>
                </c:pt>
                <c:pt idx="5191">
                  <c:v>2236.3281299999999</c:v>
                </c:pt>
                <c:pt idx="5192">
                  <c:v>2236.3281299999999</c:v>
                </c:pt>
                <c:pt idx="5193">
                  <c:v>2236.3281299999999</c:v>
                </c:pt>
                <c:pt idx="5194">
                  <c:v>2236.3281299999999</c:v>
                </c:pt>
                <c:pt idx="5195">
                  <c:v>2236.3281299999999</c:v>
                </c:pt>
                <c:pt idx="5196">
                  <c:v>2236.3281299999999</c:v>
                </c:pt>
                <c:pt idx="5197">
                  <c:v>2238.76953</c:v>
                </c:pt>
                <c:pt idx="5198">
                  <c:v>2236.3281299999999</c:v>
                </c:pt>
                <c:pt idx="5199">
                  <c:v>2236.3281299999999</c:v>
                </c:pt>
                <c:pt idx="5200">
                  <c:v>2238.76953</c:v>
                </c:pt>
                <c:pt idx="5201">
                  <c:v>2236.3281299999999</c:v>
                </c:pt>
                <c:pt idx="5202">
                  <c:v>2236.3281299999999</c:v>
                </c:pt>
                <c:pt idx="5203">
                  <c:v>2236.3281299999999</c:v>
                </c:pt>
                <c:pt idx="5204">
                  <c:v>2236.3281299999999</c:v>
                </c:pt>
                <c:pt idx="5205">
                  <c:v>2236.3281299999999</c:v>
                </c:pt>
                <c:pt idx="5206">
                  <c:v>2236.3281299999999</c:v>
                </c:pt>
                <c:pt idx="5207">
                  <c:v>2236.3281299999999</c:v>
                </c:pt>
                <c:pt idx="5208">
                  <c:v>2238.76953</c:v>
                </c:pt>
                <c:pt idx="5209">
                  <c:v>2236.3281299999999</c:v>
                </c:pt>
                <c:pt idx="5210">
                  <c:v>2236.3281299999999</c:v>
                </c:pt>
                <c:pt idx="5211">
                  <c:v>2236.3281299999999</c:v>
                </c:pt>
                <c:pt idx="5212">
                  <c:v>2236.3281299999999</c:v>
                </c:pt>
                <c:pt idx="5213">
                  <c:v>2236.3281299999999</c:v>
                </c:pt>
                <c:pt idx="5214">
                  <c:v>2236.3281299999999</c:v>
                </c:pt>
                <c:pt idx="5215">
                  <c:v>2236.3281299999999</c:v>
                </c:pt>
                <c:pt idx="5216">
                  <c:v>2236.3281299999999</c:v>
                </c:pt>
                <c:pt idx="5217">
                  <c:v>2236.3281299999999</c:v>
                </c:pt>
                <c:pt idx="5218">
                  <c:v>2236.3281299999999</c:v>
                </c:pt>
                <c:pt idx="5219">
                  <c:v>2236.3281299999999</c:v>
                </c:pt>
                <c:pt idx="5220">
                  <c:v>2236.3281299999999</c:v>
                </c:pt>
                <c:pt idx="5221">
                  <c:v>2236.3281299999999</c:v>
                </c:pt>
                <c:pt idx="5222">
                  <c:v>2236.3281299999999</c:v>
                </c:pt>
                <c:pt idx="5223">
                  <c:v>2236.3281299999999</c:v>
                </c:pt>
                <c:pt idx="5224">
                  <c:v>2236.3281299999999</c:v>
                </c:pt>
                <c:pt idx="5225">
                  <c:v>2236.3281299999999</c:v>
                </c:pt>
                <c:pt idx="5226">
                  <c:v>2236.3281299999999</c:v>
                </c:pt>
                <c:pt idx="5227">
                  <c:v>2236.3281299999999</c:v>
                </c:pt>
                <c:pt idx="5228">
                  <c:v>2236.3281299999999</c:v>
                </c:pt>
                <c:pt idx="5229">
                  <c:v>2236.3281299999999</c:v>
                </c:pt>
                <c:pt idx="5230">
                  <c:v>2236.3281299999999</c:v>
                </c:pt>
                <c:pt idx="5231">
                  <c:v>2236.3281299999999</c:v>
                </c:pt>
                <c:pt idx="5232">
                  <c:v>2236.3281299999999</c:v>
                </c:pt>
                <c:pt idx="5233">
                  <c:v>2238.76953</c:v>
                </c:pt>
                <c:pt idx="5234">
                  <c:v>2236.3281299999999</c:v>
                </c:pt>
                <c:pt idx="5235">
                  <c:v>2236.3281299999999</c:v>
                </c:pt>
                <c:pt idx="5236">
                  <c:v>2236.3281299999999</c:v>
                </c:pt>
                <c:pt idx="5237">
                  <c:v>2236.3281299999999</c:v>
                </c:pt>
                <c:pt idx="5238">
                  <c:v>2236.3281299999999</c:v>
                </c:pt>
                <c:pt idx="5239">
                  <c:v>2236.3281299999999</c:v>
                </c:pt>
                <c:pt idx="5240">
                  <c:v>2236.3281299999999</c:v>
                </c:pt>
                <c:pt idx="5241">
                  <c:v>2236.3281299999999</c:v>
                </c:pt>
                <c:pt idx="5242">
                  <c:v>2236.3281299999999</c:v>
                </c:pt>
                <c:pt idx="5243">
                  <c:v>2236.3281299999999</c:v>
                </c:pt>
                <c:pt idx="5244">
                  <c:v>2236.3281299999999</c:v>
                </c:pt>
                <c:pt idx="5245">
                  <c:v>2236.3281299999999</c:v>
                </c:pt>
                <c:pt idx="5246">
                  <c:v>2236.3281299999999</c:v>
                </c:pt>
                <c:pt idx="5247">
                  <c:v>2236.3281299999999</c:v>
                </c:pt>
                <c:pt idx="5248">
                  <c:v>2236.3281299999999</c:v>
                </c:pt>
                <c:pt idx="5249">
                  <c:v>2236.3281299999999</c:v>
                </c:pt>
                <c:pt idx="5250">
                  <c:v>2236.3281299999999</c:v>
                </c:pt>
                <c:pt idx="5251">
                  <c:v>2236.3281299999999</c:v>
                </c:pt>
                <c:pt idx="5252">
                  <c:v>2236.3281299999999</c:v>
                </c:pt>
                <c:pt idx="5253">
                  <c:v>2236.3281299999999</c:v>
                </c:pt>
                <c:pt idx="5254">
                  <c:v>2236.3281299999999</c:v>
                </c:pt>
                <c:pt idx="5255">
                  <c:v>2236.3281299999999</c:v>
                </c:pt>
                <c:pt idx="5256">
                  <c:v>2236.3281299999999</c:v>
                </c:pt>
                <c:pt idx="5257">
                  <c:v>2236.3281299999999</c:v>
                </c:pt>
                <c:pt idx="5258">
                  <c:v>2236.3281299999999</c:v>
                </c:pt>
                <c:pt idx="5259">
                  <c:v>2236.3281299999999</c:v>
                </c:pt>
                <c:pt idx="5260">
                  <c:v>2236.3281299999999</c:v>
                </c:pt>
                <c:pt idx="5261">
                  <c:v>2236.3281299999999</c:v>
                </c:pt>
                <c:pt idx="5262">
                  <c:v>2236.3281299999999</c:v>
                </c:pt>
                <c:pt idx="5263">
                  <c:v>2236.3281299999999</c:v>
                </c:pt>
                <c:pt idx="5264">
                  <c:v>2233.88672</c:v>
                </c:pt>
                <c:pt idx="5265">
                  <c:v>2236.3281299999999</c:v>
                </c:pt>
                <c:pt idx="5266">
                  <c:v>2236.3281299999999</c:v>
                </c:pt>
                <c:pt idx="5267">
                  <c:v>2236.3281299999999</c:v>
                </c:pt>
                <c:pt idx="5268">
                  <c:v>2236.3281299999999</c:v>
                </c:pt>
                <c:pt idx="5269">
                  <c:v>2236.3281299999999</c:v>
                </c:pt>
                <c:pt idx="5270">
                  <c:v>2236.3281299999999</c:v>
                </c:pt>
                <c:pt idx="5271">
                  <c:v>2236.3281299999999</c:v>
                </c:pt>
                <c:pt idx="5272">
                  <c:v>2236.3281299999999</c:v>
                </c:pt>
                <c:pt idx="5273">
                  <c:v>2236.3281299999999</c:v>
                </c:pt>
                <c:pt idx="5274">
                  <c:v>2236.3281299999999</c:v>
                </c:pt>
                <c:pt idx="5275">
                  <c:v>2236.3281299999999</c:v>
                </c:pt>
                <c:pt idx="5276">
                  <c:v>2236.3281299999999</c:v>
                </c:pt>
                <c:pt idx="5277">
                  <c:v>2236.3281299999999</c:v>
                </c:pt>
                <c:pt idx="5278">
                  <c:v>2236.3281299999999</c:v>
                </c:pt>
                <c:pt idx="5279">
                  <c:v>2238.76953</c:v>
                </c:pt>
                <c:pt idx="5280">
                  <c:v>2236.3281299999999</c:v>
                </c:pt>
                <c:pt idx="5281">
                  <c:v>2236.3281299999999</c:v>
                </c:pt>
                <c:pt idx="5282">
                  <c:v>2236.3281299999999</c:v>
                </c:pt>
                <c:pt idx="5283">
                  <c:v>2236.3281299999999</c:v>
                </c:pt>
                <c:pt idx="5284">
                  <c:v>2236.3281299999999</c:v>
                </c:pt>
                <c:pt idx="5285">
                  <c:v>2236.3281299999999</c:v>
                </c:pt>
                <c:pt idx="5286">
                  <c:v>2236.3281299999999</c:v>
                </c:pt>
                <c:pt idx="5287">
                  <c:v>2236.3281299999999</c:v>
                </c:pt>
                <c:pt idx="5288">
                  <c:v>2236.3281299999999</c:v>
                </c:pt>
                <c:pt idx="5289">
                  <c:v>2236.3281299999999</c:v>
                </c:pt>
                <c:pt idx="5290">
                  <c:v>2236.3281299999999</c:v>
                </c:pt>
                <c:pt idx="5291">
                  <c:v>2236.3281299999999</c:v>
                </c:pt>
                <c:pt idx="5292">
                  <c:v>2236.3281299999999</c:v>
                </c:pt>
                <c:pt idx="5293">
                  <c:v>2236.3281299999999</c:v>
                </c:pt>
                <c:pt idx="5294">
                  <c:v>2236.3281299999999</c:v>
                </c:pt>
                <c:pt idx="5295">
                  <c:v>2236.3281299999999</c:v>
                </c:pt>
                <c:pt idx="5296">
                  <c:v>2236.3281299999999</c:v>
                </c:pt>
                <c:pt idx="5297">
                  <c:v>2236.3281299999999</c:v>
                </c:pt>
                <c:pt idx="5298">
                  <c:v>2236.3281299999999</c:v>
                </c:pt>
                <c:pt idx="5299">
                  <c:v>2236.3281299999999</c:v>
                </c:pt>
                <c:pt idx="5300">
                  <c:v>2236.3281299999999</c:v>
                </c:pt>
                <c:pt idx="5301">
                  <c:v>2236.3281299999999</c:v>
                </c:pt>
                <c:pt idx="5302">
                  <c:v>2236.3281299999999</c:v>
                </c:pt>
                <c:pt idx="5303">
                  <c:v>2236.3281299999999</c:v>
                </c:pt>
                <c:pt idx="5304">
                  <c:v>2236.3281299999999</c:v>
                </c:pt>
                <c:pt idx="5305">
                  <c:v>2236.3281299999999</c:v>
                </c:pt>
                <c:pt idx="5306">
                  <c:v>2236.3281299999999</c:v>
                </c:pt>
                <c:pt idx="5307">
                  <c:v>2236.3281299999999</c:v>
                </c:pt>
                <c:pt idx="5308">
                  <c:v>2236.3281299999999</c:v>
                </c:pt>
                <c:pt idx="5309">
                  <c:v>2236.3281299999999</c:v>
                </c:pt>
                <c:pt idx="5310">
                  <c:v>2236.3281299999999</c:v>
                </c:pt>
                <c:pt idx="5311">
                  <c:v>2236.3281299999999</c:v>
                </c:pt>
                <c:pt idx="5312">
                  <c:v>2236.3281299999999</c:v>
                </c:pt>
                <c:pt idx="5313">
                  <c:v>2236.3281299999999</c:v>
                </c:pt>
                <c:pt idx="5314">
                  <c:v>2236.3281299999999</c:v>
                </c:pt>
                <c:pt idx="5315">
                  <c:v>2236.3281299999999</c:v>
                </c:pt>
                <c:pt idx="5316">
                  <c:v>2236.3281299999999</c:v>
                </c:pt>
                <c:pt idx="5317">
                  <c:v>2236.3281299999999</c:v>
                </c:pt>
                <c:pt idx="5318">
                  <c:v>2236.3281299999999</c:v>
                </c:pt>
                <c:pt idx="5319">
                  <c:v>2236.3281299999999</c:v>
                </c:pt>
                <c:pt idx="5320">
                  <c:v>2236.3281299999999</c:v>
                </c:pt>
                <c:pt idx="5321">
                  <c:v>2236.3281299999999</c:v>
                </c:pt>
                <c:pt idx="5322">
                  <c:v>2236.3281299999999</c:v>
                </c:pt>
                <c:pt idx="5323">
                  <c:v>2236.3281299999999</c:v>
                </c:pt>
                <c:pt idx="5324">
                  <c:v>2236.3281299999999</c:v>
                </c:pt>
                <c:pt idx="5325">
                  <c:v>2236.3281299999999</c:v>
                </c:pt>
                <c:pt idx="5326">
                  <c:v>2236.3281299999999</c:v>
                </c:pt>
                <c:pt idx="5327">
                  <c:v>2236.3281299999999</c:v>
                </c:pt>
                <c:pt idx="5328">
                  <c:v>2236.3281299999999</c:v>
                </c:pt>
                <c:pt idx="5329">
                  <c:v>2236.3281299999999</c:v>
                </c:pt>
                <c:pt idx="5330">
                  <c:v>2236.3281299999999</c:v>
                </c:pt>
                <c:pt idx="5331">
                  <c:v>2236.3281299999999</c:v>
                </c:pt>
                <c:pt idx="5332">
                  <c:v>2236.3281299999999</c:v>
                </c:pt>
                <c:pt idx="5333">
                  <c:v>2236.3281299999999</c:v>
                </c:pt>
                <c:pt idx="5334">
                  <c:v>2236.3281299999999</c:v>
                </c:pt>
                <c:pt idx="5335">
                  <c:v>2236.3281299999999</c:v>
                </c:pt>
                <c:pt idx="5336">
                  <c:v>2236.3281299999999</c:v>
                </c:pt>
                <c:pt idx="5337">
                  <c:v>2236.3281299999999</c:v>
                </c:pt>
                <c:pt idx="5338">
                  <c:v>2236.3281299999999</c:v>
                </c:pt>
                <c:pt idx="5339">
                  <c:v>2236.3281299999999</c:v>
                </c:pt>
                <c:pt idx="5340">
                  <c:v>2236.3281299999999</c:v>
                </c:pt>
                <c:pt idx="5341">
                  <c:v>2236.3281299999999</c:v>
                </c:pt>
                <c:pt idx="5342">
                  <c:v>2236.3281299999999</c:v>
                </c:pt>
                <c:pt idx="5343">
                  <c:v>2236.3281299999999</c:v>
                </c:pt>
                <c:pt idx="5344">
                  <c:v>2236.3281299999999</c:v>
                </c:pt>
                <c:pt idx="5345">
                  <c:v>2236.3281299999999</c:v>
                </c:pt>
                <c:pt idx="5346">
                  <c:v>2236.3281299999999</c:v>
                </c:pt>
                <c:pt idx="5347">
                  <c:v>2236.3281299999999</c:v>
                </c:pt>
                <c:pt idx="5348">
                  <c:v>2236.3281299999999</c:v>
                </c:pt>
                <c:pt idx="5349">
                  <c:v>2236.3281299999999</c:v>
                </c:pt>
                <c:pt idx="5350">
                  <c:v>2236.3281299999999</c:v>
                </c:pt>
                <c:pt idx="5351">
                  <c:v>2236.3281299999999</c:v>
                </c:pt>
                <c:pt idx="5352">
                  <c:v>2233.88672</c:v>
                </c:pt>
                <c:pt idx="5353">
                  <c:v>2236.3281299999999</c:v>
                </c:pt>
                <c:pt idx="5354">
                  <c:v>2236.3281299999999</c:v>
                </c:pt>
                <c:pt idx="5355">
                  <c:v>2236.3281299999999</c:v>
                </c:pt>
                <c:pt idx="5356">
                  <c:v>2236.3281299999999</c:v>
                </c:pt>
                <c:pt idx="5357">
                  <c:v>2236.3281299999999</c:v>
                </c:pt>
                <c:pt idx="5358">
                  <c:v>2233.88672</c:v>
                </c:pt>
                <c:pt idx="5359">
                  <c:v>2236.3281299999999</c:v>
                </c:pt>
                <c:pt idx="5360">
                  <c:v>2236.3281299999999</c:v>
                </c:pt>
                <c:pt idx="5361">
                  <c:v>2236.3281299999999</c:v>
                </c:pt>
                <c:pt idx="5362">
                  <c:v>2236.3281299999999</c:v>
                </c:pt>
                <c:pt idx="5363">
                  <c:v>2236.3281299999999</c:v>
                </c:pt>
                <c:pt idx="5364">
                  <c:v>2236.3281299999999</c:v>
                </c:pt>
                <c:pt idx="5365">
                  <c:v>2236.3281299999999</c:v>
                </c:pt>
                <c:pt idx="5366">
                  <c:v>2236.3281299999999</c:v>
                </c:pt>
                <c:pt idx="5367">
                  <c:v>2236.3281299999999</c:v>
                </c:pt>
                <c:pt idx="5368">
                  <c:v>2236.3281299999999</c:v>
                </c:pt>
                <c:pt idx="5369">
                  <c:v>2236.3281299999999</c:v>
                </c:pt>
                <c:pt idx="5370">
                  <c:v>2236.3281299999999</c:v>
                </c:pt>
                <c:pt idx="5371">
                  <c:v>2236.3281299999999</c:v>
                </c:pt>
                <c:pt idx="5372">
                  <c:v>2236.3281299999999</c:v>
                </c:pt>
                <c:pt idx="5373">
                  <c:v>2233.88672</c:v>
                </c:pt>
                <c:pt idx="5374">
                  <c:v>2233.88672</c:v>
                </c:pt>
                <c:pt idx="5375">
                  <c:v>2233.88672</c:v>
                </c:pt>
                <c:pt idx="5376">
                  <c:v>2236.3281299999999</c:v>
                </c:pt>
                <c:pt idx="5377">
                  <c:v>2233.88672</c:v>
                </c:pt>
                <c:pt idx="5378">
                  <c:v>2233.88672</c:v>
                </c:pt>
                <c:pt idx="5379">
                  <c:v>2236.3281299999999</c:v>
                </c:pt>
                <c:pt idx="5380">
                  <c:v>2233.88672</c:v>
                </c:pt>
                <c:pt idx="5381">
                  <c:v>2236.3281299999999</c:v>
                </c:pt>
                <c:pt idx="5382">
                  <c:v>2236.3281299999999</c:v>
                </c:pt>
                <c:pt idx="5383">
                  <c:v>2236.3281299999999</c:v>
                </c:pt>
                <c:pt idx="5384">
                  <c:v>2233.88672</c:v>
                </c:pt>
                <c:pt idx="5385">
                  <c:v>2233.88672</c:v>
                </c:pt>
                <c:pt idx="5386">
                  <c:v>2236.3281299999999</c:v>
                </c:pt>
                <c:pt idx="5387">
                  <c:v>2233.88672</c:v>
                </c:pt>
                <c:pt idx="5388">
                  <c:v>2236.3281299999999</c:v>
                </c:pt>
                <c:pt idx="5389">
                  <c:v>2236.3281299999999</c:v>
                </c:pt>
                <c:pt idx="5390">
                  <c:v>2236.3281299999999</c:v>
                </c:pt>
                <c:pt idx="5391">
                  <c:v>2233.88672</c:v>
                </c:pt>
                <c:pt idx="5392">
                  <c:v>2233.88672</c:v>
                </c:pt>
                <c:pt idx="5393">
                  <c:v>2236.3281299999999</c:v>
                </c:pt>
                <c:pt idx="5394">
                  <c:v>2233.88672</c:v>
                </c:pt>
                <c:pt idx="5395">
                  <c:v>2236.3281299999999</c:v>
                </c:pt>
                <c:pt idx="5396">
                  <c:v>2236.3281299999999</c:v>
                </c:pt>
                <c:pt idx="5397">
                  <c:v>2236.3281299999999</c:v>
                </c:pt>
                <c:pt idx="5398">
                  <c:v>2236.3281299999999</c:v>
                </c:pt>
                <c:pt idx="5399">
                  <c:v>2236.3281299999999</c:v>
                </c:pt>
                <c:pt idx="5400">
                  <c:v>2233.88672</c:v>
                </c:pt>
                <c:pt idx="5401">
                  <c:v>2236.3281299999999</c:v>
                </c:pt>
                <c:pt idx="5402">
                  <c:v>2233.88672</c:v>
                </c:pt>
                <c:pt idx="5403">
                  <c:v>2233.88672</c:v>
                </c:pt>
                <c:pt idx="5404">
                  <c:v>2233.88672</c:v>
                </c:pt>
                <c:pt idx="5405">
                  <c:v>2236.3281299999999</c:v>
                </c:pt>
                <c:pt idx="5406">
                  <c:v>2233.88672</c:v>
                </c:pt>
                <c:pt idx="5407">
                  <c:v>2233.88672</c:v>
                </c:pt>
                <c:pt idx="5408">
                  <c:v>2236.3281299999999</c:v>
                </c:pt>
                <c:pt idx="5409">
                  <c:v>2236.3281299999999</c:v>
                </c:pt>
                <c:pt idx="5410">
                  <c:v>2233.88672</c:v>
                </c:pt>
                <c:pt idx="5411">
                  <c:v>2236.3281299999999</c:v>
                </c:pt>
                <c:pt idx="5412">
                  <c:v>2233.88672</c:v>
                </c:pt>
                <c:pt idx="5413">
                  <c:v>2233.88672</c:v>
                </c:pt>
                <c:pt idx="5414">
                  <c:v>2236.3281299999999</c:v>
                </c:pt>
                <c:pt idx="5415">
                  <c:v>2236.3281299999999</c:v>
                </c:pt>
                <c:pt idx="5416">
                  <c:v>2233.88672</c:v>
                </c:pt>
                <c:pt idx="5417">
                  <c:v>2233.88672</c:v>
                </c:pt>
                <c:pt idx="5418">
                  <c:v>2233.88672</c:v>
                </c:pt>
                <c:pt idx="5419">
                  <c:v>2236.3281299999999</c:v>
                </c:pt>
                <c:pt idx="5420">
                  <c:v>2236.3281299999999</c:v>
                </c:pt>
                <c:pt idx="5421">
                  <c:v>2233.88672</c:v>
                </c:pt>
                <c:pt idx="5422">
                  <c:v>2236.3281299999999</c:v>
                </c:pt>
                <c:pt idx="5423">
                  <c:v>2233.88672</c:v>
                </c:pt>
                <c:pt idx="5424">
                  <c:v>2233.88672</c:v>
                </c:pt>
                <c:pt idx="5425">
                  <c:v>2233.88672</c:v>
                </c:pt>
                <c:pt idx="5426">
                  <c:v>2236.3281299999999</c:v>
                </c:pt>
                <c:pt idx="5427">
                  <c:v>2233.88672</c:v>
                </c:pt>
                <c:pt idx="5428">
                  <c:v>2233.88672</c:v>
                </c:pt>
                <c:pt idx="5429">
                  <c:v>2236.3281299999999</c:v>
                </c:pt>
                <c:pt idx="5430">
                  <c:v>2233.88672</c:v>
                </c:pt>
                <c:pt idx="5431">
                  <c:v>2236.3281299999999</c:v>
                </c:pt>
                <c:pt idx="5432">
                  <c:v>2233.88672</c:v>
                </c:pt>
                <c:pt idx="5433">
                  <c:v>2233.88672</c:v>
                </c:pt>
                <c:pt idx="5434">
                  <c:v>2233.88672</c:v>
                </c:pt>
                <c:pt idx="5435">
                  <c:v>2233.88672</c:v>
                </c:pt>
                <c:pt idx="5436">
                  <c:v>2236.3281299999999</c:v>
                </c:pt>
                <c:pt idx="5437">
                  <c:v>2233.88672</c:v>
                </c:pt>
                <c:pt idx="5438">
                  <c:v>2233.88672</c:v>
                </c:pt>
                <c:pt idx="5439">
                  <c:v>2233.88672</c:v>
                </c:pt>
                <c:pt idx="5440">
                  <c:v>2233.88672</c:v>
                </c:pt>
                <c:pt idx="5441">
                  <c:v>2233.88672</c:v>
                </c:pt>
                <c:pt idx="5442">
                  <c:v>2233.88672</c:v>
                </c:pt>
                <c:pt idx="5443">
                  <c:v>2236.3281299999999</c:v>
                </c:pt>
                <c:pt idx="5444">
                  <c:v>2233.88672</c:v>
                </c:pt>
                <c:pt idx="5445">
                  <c:v>2236.3281299999999</c:v>
                </c:pt>
                <c:pt idx="5446">
                  <c:v>2233.88672</c:v>
                </c:pt>
                <c:pt idx="5447">
                  <c:v>2233.88672</c:v>
                </c:pt>
                <c:pt idx="5448">
                  <c:v>2233.88672</c:v>
                </c:pt>
                <c:pt idx="5449">
                  <c:v>2233.88672</c:v>
                </c:pt>
                <c:pt idx="5450">
                  <c:v>2233.88672</c:v>
                </c:pt>
                <c:pt idx="5451">
                  <c:v>2233.88672</c:v>
                </c:pt>
                <c:pt idx="5452">
                  <c:v>2233.88672</c:v>
                </c:pt>
                <c:pt idx="5453">
                  <c:v>2233.88672</c:v>
                </c:pt>
                <c:pt idx="5454">
                  <c:v>2233.88672</c:v>
                </c:pt>
                <c:pt idx="5455">
                  <c:v>2233.88672</c:v>
                </c:pt>
                <c:pt idx="5456">
                  <c:v>2233.88672</c:v>
                </c:pt>
                <c:pt idx="5457">
                  <c:v>2236.3281299999999</c:v>
                </c:pt>
                <c:pt idx="5458">
                  <c:v>2233.88672</c:v>
                </c:pt>
                <c:pt idx="5459">
                  <c:v>2233.88672</c:v>
                </c:pt>
                <c:pt idx="5460">
                  <c:v>2233.88672</c:v>
                </c:pt>
                <c:pt idx="5461">
                  <c:v>2233.88672</c:v>
                </c:pt>
                <c:pt idx="5462">
                  <c:v>2233.88672</c:v>
                </c:pt>
                <c:pt idx="5463">
                  <c:v>2233.88672</c:v>
                </c:pt>
                <c:pt idx="5464">
                  <c:v>2233.88672</c:v>
                </c:pt>
                <c:pt idx="5465">
                  <c:v>2233.88672</c:v>
                </c:pt>
                <c:pt idx="5466">
                  <c:v>2233.88672</c:v>
                </c:pt>
                <c:pt idx="5467">
                  <c:v>2236.3281299999999</c:v>
                </c:pt>
                <c:pt idx="5468">
                  <c:v>2233.88672</c:v>
                </c:pt>
                <c:pt idx="5469">
                  <c:v>2233.88672</c:v>
                </c:pt>
                <c:pt idx="5470">
                  <c:v>2231.4453100000019</c:v>
                </c:pt>
                <c:pt idx="5471">
                  <c:v>2233.88672</c:v>
                </c:pt>
                <c:pt idx="5472">
                  <c:v>2233.88672</c:v>
                </c:pt>
                <c:pt idx="5473">
                  <c:v>2236.3281299999999</c:v>
                </c:pt>
                <c:pt idx="5474">
                  <c:v>2233.88672</c:v>
                </c:pt>
                <c:pt idx="5475">
                  <c:v>2233.88672</c:v>
                </c:pt>
                <c:pt idx="5476">
                  <c:v>2233.88672</c:v>
                </c:pt>
                <c:pt idx="5477">
                  <c:v>2233.88672</c:v>
                </c:pt>
                <c:pt idx="5478">
                  <c:v>2233.88672</c:v>
                </c:pt>
                <c:pt idx="5479">
                  <c:v>2231.4453100000019</c:v>
                </c:pt>
                <c:pt idx="5480">
                  <c:v>2233.88672</c:v>
                </c:pt>
                <c:pt idx="5481">
                  <c:v>2233.88672</c:v>
                </c:pt>
                <c:pt idx="5482">
                  <c:v>2231.4453100000019</c:v>
                </c:pt>
                <c:pt idx="5483">
                  <c:v>2236.3281299999999</c:v>
                </c:pt>
                <c:pt idx="5484">
                  <c:v>2233.88672</c:v>
                </c:pt>
                <c:pt idx="5485">
                  <c:v>2233.88672</c:v>
                </c:pt>
                <c:pt idx="5486">
                  <c:v>2233.88672</c:v>
                </c:pt>
                <c:pt idx="5487">
                  <c:v>2233.88672</c:v>
                </c:pt>
                <c:pt idx="5488">
                  <c:v>2233.88672</c:v>
                </c:pt>
                <c:pt idx="5489">
                  <c:v>2233.88672</c:v>
                </c:pt>
                <c:pt idx="5490">
                  <c:v>2233.88672</c:v>
                </c:pt>
                <c:pt idx="5491">
                  <c:v>2236.3281299999999</c:v>
                </c:pt>
                <c:pt idx="5492">
                  <c:v>2233.88672</c:v>
                </c:pt>
                <c:pt idx="5493">
                  <c:v>2233.88672</c:v>
                </c:pt>
                <c:pt idx="5494">
                  <c:v>2233.88672</c:v>
                </c:pt>
                <c:pt idx="5495">
                  <c:v>2233.88672</c:v>
                </c:pt>
                <c:pt idx="5496">
                  <c:v>2233.88672</c:v>
                </c:pt>
                <c:pt idx="5497">
                  <c:v>2233.88672</c:v>
                </c:pt>
                <c:pt idx="5498">
                  <c:v>2233.88672</c:v>
                </c:pt>
                <c:pt idx="5499">
                  <c:v>2236.3281299999999</c:v>
                </c:pt>
                <c:pt idx="5500">
                  <c:v>2233.88672</c:v>
                </c:pt>
                <c:pt idx="5501">
                  <c:v>2231.4453100000019</c:v>
                </c:pt>
                <c:pt idx="5502">
                  <c:v>2233.88672</c:v>
                </c:pt>
                <c:pt idx="5503">
                  <c:v>2233.88672</c:v>
                </c:pt>
                <c:pt idx="5504">
                  <c:v>2233.88672</c:v>
                </c:pt>
                <c:pt idx="5505">
                  <c:v>2233.88672</c:v>
                </c:pt>
                <c:pt idx="5506">
                  <c:v>2233.88672</c:v>
                </c:pt>
                <c:pt idx="5507">
                  <c:v>2233.88672</c:v>
                </c:pt>
                <c:pt idx="5508">
                  <c:v>2233.88672</c:v>
                </c:pt>
                <c:pt idx="5509">
                  <c:v>2231.4453100000019</c:v>
                </c:pt>
                <c:pt idx="5510">
                  <c:v>2233.88672</c:v>
                </c:pt>
                <c:pt idx="5511">
                  <c:v>2233.88672</c:v>
                </c:pt>
                <c:pt idx="5512">
                  <c:v>2233.88672</c:v>
                </c:pt>
                <c:pt idx="5513">
                  <c:v>2233.88672</c:v>
                </c:pt>
                <c:pt idx="5514">
                  <c:v>2233.88672</c:v>
                </c:pt>
                <c:pt idx="5515">
                  <c:v>2231.4453100000019</c:v>
                </c:pt>
                <c:pt idx="5516">
                  <c:v>2233.88672</c:v>
                </c:pt>
                <c:pt idx="5517">
                  <c:v>2233.88672</c:v>
                </c:pt>
                <c:pt idx="5518">
                  <c:v>2233.88672</c:v>
                </c:pt>
                <c:pt idx="5519">
                  <c:v>2233.88672</c:v>
                </c:pt>
                <c:pt idx="5520">
                  <c:v>2231.4453100000019</c:v>
                </c:pt>
                <c:pt idx="5521">
                  <c:v>2233.88672</c:v>
                </c:pt>
                <c:pt idx="5522">
                  <c:v>2233.88672</c:v>
                </c:pt>
                <c:pt idx="5523">
                  <c:v>2233.88672</c:v>
                </c:pt>
                <c:pt idx="5524">
                  <c:v>2233.88672</c:v>
                </c:pt>
                <c:pt idx="5525">
                  <c:v>2233.88672</c:v>
                </c:pt>
                <c:pt idx="5526">
                  <c:v>2231.4453100000019</c:v>
                </c:pt>
                <c:pt idx="5527">
                  <c:v>2233.88672</c:v>
                </c:pt>
                <c:pt idx="5528">
                  <c:v>2233.88672</c:v>
                </c:pt>
                <c:pt idx="5529">
                  <c:v>2233.88672</c:v>
                </c:pt>
                <c:pt idx="5530">
                  <c:v>2233.88672</c:v>
                </c:pt>
                <c:pt idx="5531">
                  <c:v>2233.88672</c:v>
                </c:pt>
                <c:pt idx="5532">
                  <c:v>2233.88672</c:v>
                </c:pt>
                <c:pt idx="5533">
                  <c:v>2231.4453100000019</c:v>
                </c:pt>
                <c:pt idx="5534">
                  <c:v>2233.88672</c:v>
                </c:pt>
                <c:pt idx="5535">
                  <c:v>2231.4453100000019</c:v>
                </c:pt>
                <c:pt idx="5536">
                  <c:v>2231.4453100000019</c:v>
                </c:pt>
                <c:pt idx="5537">
                  <c:v>2231.4453100000019</c:v>
                </c:pt>
                <c:pt idx="5538">
                  <c:v>2231.4453100000019</c:v>
                </c:pt>
                <c:pt idx="5539">
                  <c:v>2231.4453100000019</c:v>
                </c:pt>
                <c:pt idx="5540">
                  <c:v>2233.88672</c:v>
                </c:pt>
                <c:pt idx="5541">
                  <c:v>2233.88672</c:v>
                </c:pt>
                <c:pt idx="5542">
                  <c:v>2231.4453100000019</c:v>
                </c:pt>
                <c:pt idx="5543">
                  <c:v>2233.88672</c:v>
                </c:pt>
                <c:pt idx="5544">
                  <c:v>2231.4453100000019</c:v>
                </c:pt>
                <c:pt idx="5545">
                  <c:v>2231.4453100000019</c:v>
                </c:pt>
                <c:pt idx="5546">
                  <c:v>2233.88672</c:v>
                </c:pt>
                <c:pt idx="5547">
                  <c:v>2233.88672</c:v>
                </c:pt>
                <c:pt idx="5548">
                  <c:v>2231.4453100000019</c:v>
                </c:pt>
                <c:pt idx="5549">
                  <c:v>2231.4453100000019</c:v>
                </c:pt>
                <c:pt idx="5550">
                  <c:v>2233.88672</c:v>
                </c:pt>
                <c:pt idx="5551">
                  <c:v>2233.88672</c:v>
                </c:pt>
                <c:pt idx="5552">
                  <c:v>2233.88672</c:v>
                </c:pt>
                <c:pt idx="5553">
                  <c:v>2231.4453100000019</c:v>
                </c:pt>
                <c:pt idx="5554">
                  <c:v>2233.88672</c:v>
                </c:pt>
                <c:pt idx="5555">
                  <c:v>2233.88672</c:v>
                </c:pt>
                <c:pt idx="5556">
                  <c:v>2233.88672</c:v>
                </c:pt>
                <c:pt idx="5557">
                  <c:v>2231.4453100000019</c:v>
                </c:pt>
                <c:pt idx="5558">
                  <c:v>2231.4453100000019</c:v>
                </c:pt>
                <c:pt idx="5559">
                  <c:v>2233.88672</c:v>
                </c:pt>
                <c:pt idx="5560">
                  <c:v>2233.88672</c:v>
                </c:pt>
                <c:pt idx="5561">
                  <c:v>2233.88672</c:v>
                </c:pt>
                <c:pt idx="5562">
                  <c:v>2231.4453100000019</c:v>
                </c:pt>
                <c:pt idx="5563">
                  <c:v>2231.4453100000019</c:v>
                </c:pt>
                <c:pt idx="5564">
                  <c:v>2233.88672</c:v>
                </c:pt>
                <c:pt idx="5565">
                  <c:v>2231.4453100000019</c:v>
                </c:pt>
                <c:pt idx="5566">
                  <c:v>2233.88672</c:v>
                </c:pt>
                <c:pt idx="5567">
                  <c:v>2231.4453100000019</c:v>
                </c:pt>
                <c:pt idx="5568">
                  <c:v>2231.4453100000019</c:v>
                </c:pt>
                <c:pt idx="5569">
                  <c:v>2233.88672</c:v>
                </c:pt>
                <c:pt idx="5570">
                  <c:v>2231.4453100000019</c:v>
                </c:pt>
                <c:pt idx="5571">
                  <c:v>2231.4453100000019</c:v>
                </c:pt>
                <c:pt idx="5572">
                  <c:v>2231.4453100000019</c:v>
                </c:pt>
                <c:pt idx="5573">
                  <c:v>2233.88672</c:v>
                </c:pt>
                <c:pt idx="5574">
                  <c:v>2231.4453100000019</c:v>
                </c:pt>
                <c:pt idx="5575">
                  <c:v>2233.88672</c:v>
                </c:pt>
                <c:pt idx="5576">
                  <c:v>2233.88672</c:v>
                </c:pt>
                <c:pt idx="5577">
                  <c:v>2231.4453100000019</c:v>
                </c:pt>
                <c:pt idx="5578">
                  <c:v>2233.88672</c:v>
                </c:pt>
                <c:pt idx="5579">
                  <c:v>2231.4453100000019</c:v>
                </c:pt>
                <c:pt idx="5580">
                  <c:v>2231.4453100000019</c:v>
                </c:pt>
                <c:pt idx="5581">
                  <c:v>2231.4453100000019</c:v>
                </c:pt>
                <c:pt idx="5582">
                  <c:v>2231.4453100000019</c:v>
                </c:pt>
                <c:pt idx="5583">
                  <c:v>2231.4453100000019</c:v>
                </c:pt>
                <c:pt idx="5584">
                  <c:v>2233.88672</c:v>
                </c:pt>
                <c:pt idx="5585">
                  <c:v>2231.4453100000019</c:v>
                </c:pt>
                <c:pt idx="5586">
                  <c:v>2231.4453100000019</c:v>
                </c:pt>
                <c:pt idx="5587">
                  <c:v>2231.4453100000019</c:v>
                </c:pt>
                <c:pt idx="5588">
                  <c:v>2231.4453100000019</c:v>
                </c:pt>
                <c:pt idx="5589">
                  <c:v>2233.88672</c:v>
                </c:pt>
                <c:pt idx="5590">
                  <c:v>2231.4453100000019</c:v>
                </c:pt>
                <c:pt idx="5591">
                  <c:v>2231.4453100000019</c:v>
                </c:pt>
                <c:pt idx="5592">
                  <c:v>2231.4453100000019</c:v>
                </c:pt>
                <c:pt idx="5593">
                  <c:v>2231.4453100000019</c:v>
                </c:pt>
                <c:pt idx="5594">
                  <c:v>2231.4453100000019</c:v>
                </c:pt>
                <c:pt idx="5595">
                  <c:v>2231.4453100000019</c:v>
                </c:pt>
                <c:pt idx="5596">
                  <c:v>2231.4453100000019</c:v>
                </c:pt>
                <c:pt idx="5597">
                  <c:v>2231.4453100000019</c:v>
                </c:pt>
                <c:pt idx="5598">
                  <c:v>2231.4453100000019</c:v>
                </c:pt>
                <c:pt idx="5599">
                  <c:v>2233.88672</c:v>
                </c:pt>
                <c:pt idx="5600">
                  <c:v>2231.4453100000019</c:v>
                </c:pt>
                <c:pt idx="5601">
                  <c:v>2231.4453100000019</c:v>
                </c:pt>
                <c:pt idx="5602">
                  <c:v>2231.4453100000019</c:v>
                </c:pt>
                <c:pt idx="5603">
                  <c:v>2233.88672</c:v>
                </c:pt>
                <c:pt idx="5604">
                  <c:v>2233.88672</c:v>
                </c:pt>
                <c:pt idx="5605">
                  <c:v>2231.4453100000019</c:v>
                </c:pt>
                <c:pt idx="5606">
                  <c:v>2231.4453100000019</c:v>
                </c:pt>
                <c:pt idx="5607">
                  <c:v>2231.4453100000019</c:v>
                </c:pt>
                <c:pt idx="5608">
                  <c:v>2233.88672</c:v>
                </c:pt>
                <c:pt idx="5609">
                  <c:v>2233.88672</c:v>
                </c:pt>
                <c:pt idx="5610">
                  <c:v>2231.4453100000019</c:v>
                </c:pt>
                <c:pt idx="5611">
                  <c:v>2231.4453100000019</c:v>
                </c:pt>
                <c:pt idx="5612">
                  <c:v>2233.88672</c:v>
                </c:pt>
                <c:pt idx="5613">
                  <c:v>2231.4453100000019</c:v>
                </c:pt>
                <c:pt idx="5614">
                  <c:v>2233.88672</c:v>
                </c:pt>
                <c:pt idx="5615">
                  <c:v>2231.4453100000019</c:v>
                </c:pt>
                <c:pt idx="5616">
                  <c:v>2231.4453100000019</c:v>
                </c:pt>
                <c:pt idx="5617">
                  <c:v>2233.88672</c:v>
                </c:pt>
                <c:pt idx="5618">
                  <c:v>2231.4453100000019</c:v>
                </c:pt>
                <c:pt idx="5619">
                  <c:v>2231.4453100000019</c:v>
                </c:pt>
                <c:pt idx="5620">
                  <c:v>2233.88672</c:v>
                </c:pt>
                <c:pt idx="5621">
                  <c:v>2233.88672</c:v>
                </c:pt>
                <c:pt idx="5622">
                  <c:v>2231.4453100000019</c:v>
                </c:pt>
                <c:pt idx="5623">
                  <c:v>2231.4453100000019</c:v>
                </c:pt>
                <c:pt idx="5624">
                  <c:v>2231.4453100000019</c:v>
                </c:pt>
                <c:pt idx="5625">
                  <c:v>2231.4453100000019</c:v>
                </c:pt>
                <c:pt idx="5626">
                  <c:v>2231.4453100000019</c:v>
                </c:pt>
                <c:pt idx="5627">
                  <c:v>2231.4453100000019</c:v>
                </c:pt>
                <c:pt idx="5628">
                  <c:v>2231.4453100000019</c:v>
                </c:pt>
                <c:pt idx="5629">
                  <c:v>2231.4453100000019</c:v>
                </c:pt>
                <c:pt idx="5630">
                  <c:v>2231.4453100000019</c:v>
                </c:pt>
                <c:pt idx="5631">
                  <c:v>2231.4453100000019</c:v>
                </c:pt>
                <c:pt idx="5632">
                  <c:v>2231.4453100000019</c:v>
                </c:pt>
                <c:pt idx="5633">
                  <c:v>2231.4453100000019</c:v>
                </c:pt>
                <c:pt idx="5634">
                  <c:v>2231.4453100000019</c:v>
                </c:pt>
                <c:pt idx="5635">
                  <c:v>2231.4453100000019</c:v>
                </c:pt>
                <c:pt idx="5636">
                  <c:v>2231.4453100000019</c:v>
                </c:pt>
                <c:pt idx="5637">
                  <c:v>2231.4453100000019</c:v>
                </c:pt>
                <c:pt idx="5638">
                  <c:v>2231.4453100000019</c:v>
                </c:pt>
                <c:pt idx="5639">
                  <c:v>2231.4453100000019</c:v>
                </c:pt>
                <c:pt idx="5640">
                  <c:v>2231.4453100000019</c:v>
                </c:pt>
                <c:pt idx="5641">
                  <c:v>2231.4453100000019</c:v>
                </c:pt>
                <c:pt idx="5642">
                  <c:v>2231.4453100000019</c:v>
                </c:pt>
                <c:pt idx="5643">
                  <c:v>2231.4453100000019</c:v>
                </c:pt>
                <c:pt idx="5644">
                  <c:v>2231.4453100000019</c:v>
                </c:pt>
                <c:pt idx="5645">
                  <c:v>2231.4453100000019</c:v>
                </c:pt>
                <c:pt idx="5646">
                  <c:v>2231.4453100000019</c:v>
                </c:pt>
                <c:pt idx="5647">
                  <c:v>2231.4453100000019</c:v>
                </c:pt>
                <c:pt idx="5648">
                  <c:v>2231.4453100000019</c:v>
                </c:pt>
                <c:pt idx="5649">
                  <c:v>2231.4453100000019</c:v>
                </c:pt>
                <c:pt idx="5650">
                  <c:v>2231.4453100000019</c:v>
                </c:pt>
                <c:pt idx="5651">
                  <c:v>2231.4453100000019</c:v>
                </c:pt>
                <c:pt idx="5652">
                  <c:v>2231.4453100000019</c:v>
                </c:pt>
                <c:pt idx="5653">
                  <c:v>2231.4453100000019</c:v>
                </c:pt>
                <c:pt idx="5654">
                  <c:v>2231.4453100000019</c:v>
                </c:pt>
                <c:pt idx="5655">
                  <c:v>2231.4453100000019</c:v>
                </c:pt>
                <c:pt idx="5656">
                  <c:v>2231.4453100000019</c:v>
                </c:pt>
                <c:pt idx="5657">
                  <c:v>2231.4453100000019</c:v>
                </c:pt>
                <c:pt idx="5658">
                  <c:v>2231.4453100000019</c:v>
                </c:pt>
                <c:pt idx="5659">
                  <c:v>2231.4453100000019</c:v>
                </c:pt>
                <c:pt idx="5660">
                  <c:v>2231.4453100000019</c:v>
                </c:pt>
                <c:pt idx="5661">
                  <c:v>2231.4453100000019</c:v>
                </c:pt>
                <c:pt idx="5662">
                  <c:v>2231.4453100000019</c:v>
                </c:pt>
                <c:pt idx="5663">
                  <c:v>2231.4453100000019</c:v>
                </c:pt>
                <c:pt idx="5664">
                  <c:v>2231.4453100000019</c:v>
                </c:pt>
                <c:pt idx="5665">
                  <c:v>2231.4453100000019</c:v>
                </c:pt>
                <c:pt idx="5666">
                  <c:v>2231.4453100000019</c:v>
                </c:pt>
                <c:pt idx="5667">
                  <c:v>2231.4453100000019</c:v>
                </c:pt>
                <c:pt idx="5668">
                  <c:v>2231.4453100000019</c:v>
                </c:pt>
                <c:pt idx="5669">
                  <c:v>2231.4453100000019</c:v>
                </c:pt>
                <c:pt idx="5670">
                  <c:v>2231.4453100000019</c:v>
                </c:pt>
                <c:pt idx="5671">
                  <c:v>2231.4453100000019</c:v>
                </c:pt>
                <c:pt idx="5672">
                  <c:v>2231.4453100000019</c:v>
                </c:pt>
                <c:pt idx="5673">
                  <c:v>2231.4453100000019</c:v>
                </c:pt>
                <c:pt idx="5674">
                  <c:v>2231.4453100000019</c:v>
                </c:pt>
                <c:pt idx="5675">
                  <c:v>2231.4453100000019</c:v>
                </c:pt>
                <c:pt idx="5676">
                  <c:v>2231.4453100000019</c:v>
                </c:pt>
                <c:pt idx="5677">
                  <c:v>2231.4453100000019</c:v>
                </c:pt>
                <c:pt idx="5678">
                  <c:v>2231.4453100000019</c:v>
                </c:pt>
                <c:pt idx="5679">
                  <c:v>2231.4453100000019</c:v>
                </c:pt>
                <c:pt idx="5680">
                  <c:v>2231.4453100000019</c:v>
                </c:pt>
                <c:pt idx="5681">
                  <c:v>2231.4453100000019</c:v>
                </c:pt>
                <c:pt idx="5682">
                  <c:v>2231.4453100000019</c:v>
                </c:pt>
                <c:pt idx="5683">
                  <c:v>2231.4453100000019</c:v>
                </c:pt>
                <c:pt idx="5684">
                  <c:v>2231.4453100000019</c:v>
                </c:pt>
                <c:pt idx="5685">
                  <c:v>2231.4453100000019</c:v>
                </c:pt>
                <c:pt idx="5686">
                  <c:v>2231.4453100000019</c:v>
                </c:pt>
                <c:pt idx="5687">
                  <c:v>2231.4453100000019</c:v>
                </c:pt>
                <c:pt idx="5688">
                  <c:v>2231.4453100000019</c:v>
                </c:pt>
                <c:pt idx="5689">
                  <c:v>2231.4453100000019</c:v>
                </c:pt>
                <c:pt idx="5690">
                  <c:v>2231.4453100000019</c:v>
                </c:pt>
                <c:pt idx="5691">
                  <c:v>2231.4453100000019</c:v>
                </c:pt>
                <c:pt idx="5692">
                  <c:v>2231.4453100000019</c:v>
                </c:pt>
                <c:pt idx="5693">
                  <c:v>2231.4453100000019</c:v>
                </c:pt>
                <c:pt idx="5694">
                  <c:v>2231.4453100000019</c:v>
                </c:pt>
                <c:pt idx="5695">
                  <c:v>2231.4453100000019</c:v>
                </c:pt>
                <c:pt idx="5696">
                  <c:v>2231.4453100000019</c:v>
                </c:pt>
                <c:pt idx="5697">
                  <c:v>2231.4453100000019</c:v>
                </c:pt>
                <c:pt idx="5698">
                  <c:v>2231.4453100000019</c:v>
                </c:pt>
                <c:pt idx="5699">
                  <c:v>2231.4453100000019</c:v>
                </c:pt>
                <c:pt idx="5700">
                  <c:v>2231.4453100000019</c:v>
                </c:pt>
                <c:pt idx="5701">
                  <c:v>2231.4453100000019</c:v>
                </c:pt>
                <c:pt idx="5702">
                  <c:v>2231.4453100000019</c:v>
                </c:pt>
                <c:pt idx="5703">
                  <c:v>2231.4453100000019</c:v>
                </c:pt>
                <c:pt idx="5704">
                  <c:v>2231.4453100000019</c:v>
                </c:pt>
                <c:pt idx="5705">
                  <c:v>2231.4453100000019</c:v>
                </c:pt>
                <c:pt idx="5706">
                  <c:v>2231.4453100000019</c:v>
                </c:pt>
                <c:pt idx="5707">
                  <c:v>2231.4453100000019</c:v>
                </c:pt>
                <c:pt idx="5708">
                  <c:v>2231.4453100000019</c:v>
                </c:pt>
                <c:pt idx="5709">
                  <c:v>2231.4453100000019</c:v>
                </c:pt>
                <c:pt idx="5710">
                  <c:v>2231.4453100000019</c:v>
                </c:pt>
                <c:pt idx="5711">
                  <c:v>2231.4453100000019</c:v>
                </c:pt>
                <c:pt idx="5712">
                  <c:v>2231.4453100000019</c:v>
                </c:pt>
                <c:pt idx="5713">
                  <c:v>2231.4453100000019</c:v>
                </c:pt>
                <c:pt idx="5714">
                  <c:v>2231.4453100000019</c:v>
                </c:pt>
                <c:pt idx="5715">
                  <c:v>2231.4453100000019</c:v>
                </c:pt>
                <c:pt idx="5716">
                  <c:v>2231.4453100000019</c:v>
                </c:pt>
                <c:pt idx="5717">
                  <c:v>2231.4453100000019</c:v>
                </c:pt>
                <c:pt idx="5718">
                  <c:v>2231.4453100000019</c:v>
                </c:pt>
                <c:pt idx="5719">
                  <c:v>2231.4453100000019</c:v>
                </c:pt>
                <c:pt idx="5720">
                  <c:v>2231.4453100000019</c:v>
                </c:pt>
                <c:pt idx="5721">
                  <c:v>2231.4453100000019</c:v>
                </c:pt>
                <c:pt idx="5722">
                  <c:v>2231.4453100000019</c:v>
                </c:pt>
                <c:pt idx="5723">
                  <c:v>2231.4453100000019</c:v>
                </c:pt>
                <c:pt idx="5724">
                  <c:v>2231.4453100000019</c:v>
                </c:pt>
                <c:pt idx="5725">
                  <c:v>2231.4453100000019</c:v>
                </c:pt>
                <c:pt idx="5726">
                  <c:v>2231.4453100000019</c:v>
                </c:pt>
                <c:pt idx="5727">
                  <c:v>2231.4453100000019</c:v>
                </c:pt>
                <c:pt idx="5728">
                  <c:v>2231.4453100000019</c:v>
                </c:pt>
                <c:pt idx="5729">
                  <c:v>2231.4453100000019</c:v>
                </c:pt>
                <c:pt idx="5730">
                  <c:v>2231.4453100000019</c:v>
                </c:pt>
                <c:pt idx="5731">
                  <c:v>2231.4453100000019</c:v>
                </c:pt>
                <c:pt idx="5732">
                  <c:v>2231.4453100000019</c:v>
                </c:pt>
                <c:pt idx="5733">
                  <c:v>2231.4453100000019</c:v>
                </c:pt>
                <c:pt idx="5734">
                  <c:v>2231.4453100000019</c:v>
                </c:pt>
                <c:pt idx="5735">
                  <c:v>2231.4453100000019</c:v>
                </c:pt>
                <c:pt idx="5736">
                  <c:v>2231.4453100000019</c:v>
                </c:pt>
                <c:pt idx="5737">
                  <c:v>2231.4453100000019</c:v>
                </c:pt>
                <c:pt idx="5738">
                  <c:v>2231.4453100000019</c:v>
                </c:pt>
                <c:pt idx="5739">
                  <c:v>2231.4453100000019</c:v>
                </c:pt>
                <c:pt idx="5740">
                  <c:v>2231.4453100000019</c:v>
                </c:pt>
                <c:pt idx="5741">
                  <c:v>2231.4453100000019</c:v>
                </c:pt>
                <c:pt idx="5742">
                  <c:v>2231.4453100000019</c:v>
                </c:pt>
                <c:pt idx="5743">
                  <c:v>2231.4453100000019</c:v>
                </c:pt>
                <c:pt idx="5744">
                  <c:v>2231.4453100000019</c:v>
                </c:pt>
                <c:pt idx="5745">
                  <c:v>2231.4453100000019</c:v>
                </c:pt>
                <c:pt idx="5746">
                  <c:v>2229.0039099999999</c:v>
                </c:pt>
                <c:pt idx="5747">
                  <c:v>2231.4453100000019</c:v>
                </c:pt>
                <c:pt idx="5748">
                  <c:v>2231.4453100000019</c:v>
                </c:pt>
                <c:pt idx="5749">
                  <c:v>2231.4453100000019</c:v>
                </c:pt>
                <c:pt idx="5750">
                  <c:v>2231.4453100000019</c:v>
                </c:pt>
                <c:pt idx="5751">
                  <c:v>2231.4453100000019</c:v>
                </c:pt>
                <c:pt idx="5752">
                  <c:v>2231.4453100000019</c:v>
                </c:pt>
                <c:pt idx="5753">
                  <c:v>2231.4453100000019</c:v>
                </c:pt>
                <c:pt idx="5754">
                  <c:v>2231.4453100000019</c:v>
                </c:pt>
                <c:pt idx="5755">
                  <c:v>2231.4453100000019</c:v>
                </c:pt>
                <c:pt idx="5756">
                  <c:v>2229.0039099999999</c:v>
                </c:pt>
                <c:pt idx="5757">
                  <c:v>2231.4453100000019</c:v>
                </c:pt>
                <c:pt idx="5758">
                  <c:v>2231.4453100000019</c:v>
                </c:pt>
                <c:pt idx="5759">
                  <c:v>2231.4453100000019</c:v>
                </c:pt>
                <c:pt idx="5760">
                  <c:v>2231.4453100000019</c:v>
                </c:pt>
                <c:pt idx="5761">
                  <c:v>2231.4453100000019</c:v>
                </c:pt>
                <c:pt idx="5762">
                  <c:v>2231.4453100000019</c:v>
                </c:pt>
                <c:pt idx="5763">
                  <c:v>2231.4453100000019</c:v>
                </c:pt>
                <c:pt idx="5764">
                  <c:v>2231.4453100000019</c:v>
                </c:pt>
                <c:pt idx="5765">
                  <c:v>2231.4453100000019</c:v>
                </c:pt>
                <c:pt idx="5766">
                  <c:v>2231.4453100000019</c:v>
                </c:pt>
                <c:pt idx="5767">
                  <c:v>2231.4453100000019</c:v>
                </c:pt>
                <c:pt idx="5768">
                  <c:v>2231.4453100000019</c:v>
                </c:pt>
                <c:pt idx="5769">
                  <c:v>2231.4453100000019</c:v>
                </c:pt>
                <c:pt idx="5770">
                  <c:v>2231.4453100000019</c:v>
                </c:pt>
                <c:pt idx="5771">
                  <c:v>2231.4453100000019</c:v>
                </c:pt>
                <c:pt idx="5772">
                  <c:v>2229.0039099999999</c:v>
                </c:pt>
                <c:pt idx="5773">
                  <c:v>2231.4453100000019</c:v>
                </c:pt>
                <c:pt idx="5774">
                  <c:v>2229.0039099999999</c:v>
                </c:pt>
                <c:pt idx="5775">
                  <c:v>2231.4453100000019</c:v>
                </c:pt>
                <c:pt idx="5776">
                  <c:v>2229.0039099999999</c:v>
                </c:pt>
                <c:pt idx="5777">
                  <c:v>2231.4453100000019</c:v>
                </c:pt>
                <c:pt idx="5778">
                  <c:v>2231.4453100000019</c:v>
                </c:pt>
                <c:pt idx="5779">
                  <c:v>2231.4453100000019</c:v>
                </c:pt>
                <c:pt idx="5780">
                  <c:v>2231.4453100000019</c:v>
                </c:pt>
                <c:pt idx="5781">
                  <c:v>2231.4453100000019</c:v>
                </c:pt>
                <c:pt idx="5782">
                  <c:v>2231.4453100000019</c:v>
                </c:pt>
                <c:pt idx="5783">
                  <c:v>2231.4453100000019</c:v>
                </c:pt>
                <c:pt idx="5784">
                  <c:v>2231.4453100000019</c:v>
                </c:pt>
                <c:pt idx="5785">
                  <c:v>2231.4453100000019</c:v>
                </c:pt>
                <c:pt idx="5786">
                  <c:v>2229.0039099999999</c:v>
                </c:pt>
                <c:pt idx="5787">
                  <c:v>2231.4453100000019</c:v>
                </c:pt>
                <c:pt idx="5788">
                  <c:v>2231.4453100000019</c:v>
                </c:pt>
                <c:pt idx="5789">
                  <c:v>2231.4453100000019</c:v>
                </c:pt>
                <c:pt idx="5790">
                  <c:v>2231.4453100000019</c:v>
                </c:pt>
                <c:pt idx="5791">
                  <c:v>2231.4453100000019</c:v>
                </c:pt>
                <c:pt idx="5792">
                  <c:v>2231.4453100000019</c:v>
                </c:pt>
                <c:pt idx="5793">
                  <c:v>2231.4453100000019</c:v>
                </c:pt>
                <c:pt idx="5794">
                  <c:v>2231.4453100000019</c:v>
                </c:pt>
                <c:pt idx="5795">
                  <c:v>2231.4453100000019</c:v>
                </c:pt>
                <c:pt idx="5796">
                  <c:v>2231.4453100000019</c:v>
                </c:pt>
                <c:pt idx="5797">
                  <c:v>2231.4453100000019</c:v>
                </c:pt>
                <c:pt idx="5798">
                  <c:v>2229.0039099999999</c:v>
                </c:pt>
                <c:pt idx="5799">
                  <c:v>2229.0039099999999</c:v>
                </c:pt>
                <c:pt idx="5800">
                  <c:v>2231.4453100000019</c:v>
                </c:pt>
                <c:pt idx="5801">
                  <c:v>2231.4453100000019</c:v>
                </c:pt>
                <c:pt idx="5802">
                  <c:v>2231.4453100000019</c:v>
                </c:pt>
                <c:pt idx="5803">
                  <c:v>2231.4453100000019</c:v>
                </c:pt>
                <c:pt idx="5804">
                  <c:v>2231.4453100000019</c:v>
                </c:pt>
                <c:pt idx="5805">
                  <c:v>2231.4453100000019</c:v>
                </c:pt>
                <c:pt idx="5806">
                  <c:v>2229.0039099999999</c:v>
                </c:pt>
                <c:pt idx="5807">
                  <c:v>2231.4453100000019</c:v>
                </c:pt>
                <c:pt idx="5808">
                  <c:v>2231.4453100000019</c:v>
                </c:pt>
                <c:pt idx="5809">
                  <c:v>2231.4453100000019</c:v>
                </c:pt>
                <c:pt idx="5810">
                  <c:v>2229.0039099999999</c:v>
                </c:pt>
                <c:pt idx="5811">
                  <c:v>2231.4453100000019</c:v>
                </c:pt>
                <c:pt idx="5812">
                  <c:v>2231.4453100000019</c:v>
                </c:pt>
                <c:pt idx="5813">
                  <c:v>2231.4453100000019</c:v>
                </c:pt>
                <c:pt idx="5814">
                  <c:v>2231.4453100000019</c:v>
                </c:pt>
                <c:pt idx="5815">
                  <c:v>2231.4453100000019</c:v>
                </c:pt>
                <c:pt idx="5816">
                  <c:v>2229.0039099999999</c:v>
                </c:pt>
                <c:pt idx="5817">
                  <c:v>2231.4453100000019</c:v>
                </c:pt>
                <c:pt idx="5818">
                  <c:v>2231.4453100000019</c:v>
                </c:pt>
                <c:pt idx="5819">
                  <c:v>2229.0039099999999</c:v>
                </c:pt>
                <c:pt idx="5820">
                  <c:v>2231.4453100000019</c:v>
                </c:pt>
                <c:pt idx="5821">
                  <c:v>2229.0039099999999</c:v>
                </c:pt>
                <c:pt idx="5822">
                  <c:v>2229.0039099999999</c:v>
                </c:pt>
                <c:pt idx="5823">
                  <c:v>2231.4453100000019</c:v>
                </c:pt>
                <c:pt idx="5824">
                  <c:v>2231.4453100000019</c:v>
                </c:pt>
                <c:pt idx="5825">
                  <c:v>2231.4453100000019</c:v>
                </c:pt>
                <c:pt idx="5826">
                  <c:v>2231.4453100000019</c:v>
                </c:pt>
                <c:pt idx="5827">
                  <c:v>2231.4453100000019</c:v>
                </c:pt>
                <c:pt idx="5828">
                  <c:v>2231.4453100000019</c:v>
                </c:pt>
                <c:pt idx="5829">
                  <c:v>2229.0039099999999</c:v>
                </c:pt>
                <c:pt idx="5830">
                  <c:v>2229.0039099999999</c:v>
                </c:pt>
                <c:pt idx="5831">
                  <c:v>2231.4453100000019</c:v>
                </c:pt>
                <c:pt idx="5832">
                  <c:v>2231.4453100000019</c:v>
                </c:pt>
                <c:pt idx="5833">
                  <c:v>2229.0039099999999</c:v>
                </c:pt>
                <c:pt idx="5834">
                  <c:v>2231.4453100000019</c:v>
                </c:pt>
                <c:pt idx="5835">
                  <c:v>2231.4453100000019</c:v>
                </c:pt>
                <c:pt idx="5836">
                  <c:v>2231.4453100000019</c:v>
                </c:pt>
                <c:pt idx="5837">
                  <c:v>2229.0039099999999</c:v>
                </c:pt>
                <c:pt idx="5838">
                  <c:v>2231.4453100000019</c:v>
                </c:pt>
                <c:pt idx="5839">
                  <c:v>2229.0039099999999</c:v>
                </c:pt>
                <c:pt idx="5840">
                  <c:v>2231.4453100000019</c:v>
                </c:pt>
                <c:pt idx="5841">
                  <c:v>2231.4453100000019</c:v>
                </c:pt>
                <c:pt idx="5842">
                  <c:v>2229.0039099999999</c:v>
                </c:pt>
                <c:pt idx="5843">
                  <c:v>2229.0039099999999</c:v>
                </c:pt>
                <c:pt idx="5844">
                  <c:v>2231.4453100000019</c:v>
                </c:pt>
                <c:pt idx="5845">
                  <c:v>2229.0039099999999</c:v>
                </c:pt>
                <c:pt idx="5846">
                  <c:v>2231.4453100000019</c:v>
                </c:pt>
                <c:pt idx="5847">
                  <c:v>2231.4453100000019</c:v>
                </c:pt>
                <c:pt idx="5848">
                  <c:v>2229.0039099999999</c:v>
                </c:pt>
                <c:pt idx="5849">
                  <c:v>2231.4453100000019</c:v>
                </c:pt>
                <c:pt idx="5850">
                  <c:v>2231.4453100000019</c:v>
                </c:pt>
                <c:pt idx="5851">
                  <c:v>2231.4453100000019</c:v>
                </c:pt>
                <c:pt idx="5852">
                  <c:v>2231.4453100000019</c:v>
                </c:pt>
                <c:pt idx="5853">
                  <c:v>2231.4453100000019</c:v>
                </c:pt>
                <c:pt idx="5854">
                  <c:v>2229.0039099999999</c:v>
                </c:pt>
                <c:pt idx="5855">
                  <c:v>2231.4453100000019</c:v>
                </c:pt>
                <c:pt idx="5856">
                  <c:v>2229.0039099999999</c:v>
                </c:pt>
                <c:pt idx="5857">
                  <c:v>2229.0039099999999</c:v>
                </c:pt>
                <c:pt idx="5858">
                  <c:v>2229.0039099999999</c:v>
                </c:pt>
                <c:pt idx="5859">
                  <c:v>2231.4453100000019</c:v>
                </c:pt>
                <c:pt idx="5860">
                  <c:v>2231.4453100000019</c:v>
                </c:pt>
                <c:pt idx="5861">
                  <c:v>2229.0039099999999</c:v>
                </c:pt>
                <c:pt idx="5862">
                  <c:v>2231.4453100000019</c:v>
                </c:pt>
                <c:pt idx="5863">
                  <c:v>2231.4453100000019</c:v>
                </c:pt>
                <c:pt idx="5864">
                  <c:v>2229.0039099999999</c:v>
                </c:pt>
                <c:pt idx="5865">
                  <c:v>2229.0039099999999</c:v>
                </c:pt>
                <c:pt idx="5866">
                  <c:v>2231.4453100000019</c:v>
                </c:pt>
                <c:pt idx="5867">
                  <c:v>2229.0039099999999</c:v>
                </c:pt>
                <c:pt idx="5868">
                  <c:v>2229.0039099999999</c:v>
                </c:pt>
                <c:pt idx="5869">
                  <c:v>2229.0039099999999</c:v>
                </c:pt>
                <c:pt idx="5870">
                  <c:v>2231.4453100000019</c:v>
                </c:pt>
                <c:pt idx="5871">
                  <c:v>2231.4453100000019</c:v>
                </c:pt>
                <c:pt idx="5872">
                  <c:v>2229.0039099999999</c:v>
                </c:pt>
                <c:pt idx="5873">
                  <c:v>2229.0039099999999</c:v>
                </c:pt>
                <c:pt idx="5874">
                  <c:v>2231.4453100000019</c:v>
                </c:pt>
                <c:pt idx="5875">
                  <c:v>2229.0039099999999</c:v>
                </c:pt>
                <c:pt idx="5876">
                  <c:v>2231.4453100000019</c:v>
                </c:pt>
                <c:pt idx="5877">
                  <c:v>2231.4453100000019</c:v>
                </c:pt>
                <c:pt idx="5878">
                  <c:v>2229.0039099999999</c:v>
                </c:pt>
                <c:pt idx="5879">
                  <c:v>2229.0039099999999</c:v>
                </c:pt>
                <c:pt idx="5880">
                  <c:v>2229.0039099999999</c:v>
                </c:pt>
                <c:pt idx="5881">
                  <c:v>2231.4453100000019</c:v>
                </c:pt>
                <c:pt idx="5882">
                  <c:v>2231.4453100000019</c:v>
                </c:pt>
                <c:pt idx="5883">
                  <c:v>2229.0039099999999</c:v>
                </c:pt>
                <c:pt idx="5884">
                  <c:v>2231.4453100000019</c:v>
                </c:pt>
                <c:pt idx="5885">
                  <c:v>2229.0039099999999</c:v>
                </c:pt>
                <c:pt idx="5886">
                  <c:v>2229.0039099999999</c:v>
                </c:pt>
                <c:pt idx="5887">
                  <c:v>2229.0039099999999</c:v>
                </c:pt>
                <c:pt idx="5888">
                  <c:v>2229.0039099999999</c:v>
                </c:pt>
                <c:pt idx="5889">
                  <c:v>2229.0039099999999</c:v>
                </c:pt>
                <c:pt idx="5890">
                  <c:v>2231.4453100000019</c:v>
                </c:pt>
                <c:pt idx="5891">
                  <c:v>2231.4453100000019</c:v>
                </c:pt>
                <c:pt idx="5892">
                  <c:v>2231.4453100000019</c:v>
                </c:pt>
                <c:pt idx="5893">
                  <c:v>2229.0039099999999</c:v>
                </c:pt>
                <c:pt idx="5894">
                  <c:v>2229.0039099999999</c:v>
                </c:pt>
                <c:pt idx="5895">
                  <c:v>2229.0039099999999</c:v>
                </c:pt>
                <c:pt idx="5896">
                  <c:v>2231.4453100000019</c:v>
                </c:pt>
                <c:pt idx="5897">
                  <c:v>2229.0039099999999</c:v>
                </c:pt>
                <c:pt idx="5898">
                  <c:v>2231.4453100000019</c:v>
                </c:pt>
                <c:pt idx="5899">
                  <c:v>2229.0039099999999</c:v>
                </c:pt>
                <c:pt idx="5900">
                  <c:v>2229.0039099999999</c:v>
                </c:pt>
                <c:pt idx="5901">
                  <c:v>2229.0039099999999</c:v>
                </c:pt>
                <c:pt idx="5902">
                  <c:v>2229.0039099999999</c:v>
                </c:pt>
                <c:pt idx="5903">
                  <c:v>2229.0039099999999</c:v>
                </c:pt>
                <c:pt idx="5904">
                  <c:v>2229.0039099999999</c:v>
                </c:pt>
                <c:pt idx="5905">
                  <c:v>2229.0039099999999</c:v>
                </c:pt>
                <c:pt idx="5906">
                  <c:v>2229.0039099999999</c:v>
                </c:pt>
                <c:pt idx="5907">
                  <c:v>2229.0039099999999</c:v>
                </c:pt>
                <c:pt idx="5908">
                  <c:v>2231.4453100000019</c:v>
                </c:pt>
                <c:pt idx="5909">
                  <c:v>2229.0039099999999</c:v>
                </c:pt>
                <c:pt idx="5910">
                  <c:v>2229.0039099999999</c:v>
                </c:pt>
                <c:pt idx="5911">
                  <c:v>2229.0039099999999</c:v>
                </c:pt>
                <c:pt idx="5912">
                  <c:v>2229.0039099999999</c:v>
                </c:pt>
                <c:pt idx="5913">
                  <c:v>2229.0039099999999</c:v>
                </c:pt>
                <c:pt idx="5914">
                  <c:v>2229.0039099999999</c:v>
                </c:pt>
                <c:pt idx="5915">
                  <c:v>2229.0039099999999</c:v>
                </c:pt>
                <c:pt idx="5916">
                  <c:v>2229.0039099999999</c:v>
                </c:pt>
                <c:pt idx="5917">
                  <c:v>2229.0039099999999</c:v>
                </c:pt>
                <c:pt idx="5918">
                  <c:v>2229.0039099999999</c:v>
                </c:pt>
                <c:pt idx="5919">
                  <c:v>2229.0039099999999</c:v>
                </c:pt>
                <c:pt idx="5920">
                  <c:v>2229.0039099999999</c:v>
                </c:pt>
                <c:pt idx="5921">
                  <c:v>2229.0039099999999</c:v>
                </c:pt>
                <c:pt idx="5922">
                  <c:v>2229.0039099999999</c:v>
                </c:pt>
                <c:pt idx="5923">
                  <c:v>2229.0039099999999</c:v>
                </c:pt>
                <c:pt idx="5924">
                  <c:v>2229.0039099999999</c:v>
                </c:pt>
                <c:pt idx="5925">
                  <c:v>2229.0039099999999</c:v>
                </c:pt>
                <c:pt idx="5926">
                  <c:v>2229.0039099999999</c:v>
                </c:pt>
                <c:pt idx="5927">
                  <c:v>2229.0039099999999</c:v>
                </c:pt>
                <c:pt idx="5928">
                  <c:v>2229.0039099999999</c:v>
                </c:pt>
                <c:pt idx="5929">
                  <c:v>2229.0039099999999</c:v>
                </c:pt>
                <c:pt idx="5930">
                  <c:v>2229.0039099999999</c:v>
                </c:pt>
                <c:pt idx="5931">
                  <c:v>2229.0039099999999</c:v>
                </c:pt>
                <c:pt idx="5932">
                  <c:v>2229.0039099999999</c:v>
                </c:pt>
                <c:pt idx="5933">
                  <c:v>2231.4453100000019</c:v>
                </c:pt>
                <c:pt idx="5934">
                  <c:v>2229.0039099999999</c:v>
                </c:pt>
                <c:pt idx="5935">
                  <c:v>2229.0039099999999</c:v>
                </c:pt>
                <c:pt idx="5936">
                  <c:v>2229.0039099999999</c:v>
                </c:pt>
                <c:pt idx="5937">
                  <c:v>2231.4453100000019</c:v>
                </c:pt>
                <c:pt idx="5938">
                  <c:v>2229.0039099999999</c:v>
                </c:pt>
                <c:pt idx="5939">
                  <c:v>2229.0039099999999</c:v>
                </c:pt>
                <c:pt idx="5940">
                  <c:v>2231.4453100000019</c:v>
                </c:pt>
                <c:pt idx="5941">
                  <c:v>2229.0039099999999</c:v>
                </c:pt>
                <c:pt idx="5942">
                  <c:v>2229.0039099999999</c:v>
                </c:pt>
                <c:pt idx="5943">
                  <c:v>2229.0039099999999</c:v>
                </c:pt>
                <c:pt idx="5944">
                  <c:v>2229.0039099999999</c:v>
                </c:pt>
                <c:pt idx="5945">
                  <c:v>2231.4453100000019</c:v>
                </c:pt>
                <c:pt idx="5946">
                  <c:v>2229.0039099999999</c:v>
                </c:pt>
                <c:pt idx="5947">
                  <c:v>2229.0039099999999</c:v>
                </c:pt>
                <c:pt idx="5948">
                  <c:v>2229.0039099999999</c:v>
                </c:pt>
                <c:pt idx="5949">
                  <c:v>2229.0039099999999</c:v>
                </c:pt>
                <c:pt idx="5950">
                  <c:v>2231.4453100000019</c:v>
                </c:pt>
                <c:pt idx="5951">
                  <c:v>2229.0039099999999</c:v>
                </c:pt>
                <c:pt idx="5952">
                  <c:v>2229.0039099999999</c:v>
                </c:pt>
                <c:pt idx="5953">
                  <c:v>2229.0039099999999</c:v>
                </c:pt>
                <c:pt idx="5954">
                  <c:v>2229.0039099999999</c:v>
                </c:pt>
                <c:pt idx="5955">
                  <c:v>2229.0039099999999</c:v>
                </c:pt>
                <c:pt idx="5956">
                  <c:v>2229.0039099999999</c:v>
                </c:pt>
                <c:pt idx="5957">
                  <c:v>2229.0039099999999</c:v>
                </c:pt>
                <c:pt idx="5958">
                  <c:v>2229.0039099999999</c:v>
                </c:pt>
                <c:pt idx="5959">
                  <c:v>2229.0039099999999</c:v>
                </c:pt>
                <c:pt idx="5960">
                  <c:v>2229.0039099999999</c:v>
                </c:pt>
                <c:pt idx="5961">
                  <c:v>2229.0039099999999</c:v>
                </c:pt>
                <c:pt idx="5962">
                  <c:v>2229.0039099999999</c:v>
                </c:pt>
                <c:pt idx="5963">
                  <c:v>2229.0039099999999</c:v>
                </c:pt>
                <c:pt idx="5964">
                  <c:v>2229.0039099999999</c:v>
                </c:pt>
                <c:pt idx="5965">
                  <c:v>2229.0039099999999</c:v>
                </c:pt>
                <c:pt idx="5966">
                  <c:v>2229.0039099999999</c:v>
                </c:pt>
                <c:pt idx="5967">
                  <c:v>2229.0039099999999</c:v>
                </c:pt>
                <c:pt idx="5968">
                  <c:v>2229.0039099999999</c:v>
                </c:pt>
                <c:pt idx="5969">
                  <c:v>2229.0039099999999</c:v>
                </c:pt>
                <c:pt idx="5970">
                  <c:v>2229.0039099999999</c:v>
                </c:pt>
                <c:pt idx="5971">
                  <c:v>2229.0039099999999</c:v>
                </c:pt>
                <c:pt idx="5972">
                  <c:v>2229.0039099999999</c:v>
                </c:pt>
                <c:pt idx="5973">
                  <c:v>2229.0039099999999</c:v>
                </c:pt>
                <c:pt idx="5974">
                  <c:v>2229.0039099999999</c:v>
                </c:pt>
                <c:pt idx="5975">
                  <c:v>2229.0039099999999</c:v>
                </c:pt>
                <c:pt idx="5976">
                  <c:v>2231.4453100000019</c:v>
                </c:pt>
                <c:pt idx="5977">
                  <c:v>2229.0039099999999</c:v>
                </c:pt>
                <c:pt idx="5978">
                  <c:v>2229.0039099999999</c:v>
                </c:pt>
                <c:pt idx="5979">
                  <c:v>2229.0039099999999</c:v>
                </c:pt>
                <c:pt idx="5980">
                  <c:v>2229.0039099999999</c:v>
                </c:pt>
                <c:pt idx="5981">
                  <c:v>2229.0039099999999</c:v>
                </c:pt>
                <c:pt idx="5982">
                  <c:v>2229.0039099999999</c:v>
                </c:pt>
                <c:pt idx="5983">
                  <c:v>2229.0039099999999</c:v>
                </c:pt>
                <c:pt idx="5984">
                  <c:v>2229.0039099999999</c:v>
                </c:pt>
                <c:pt idx="5985">
                  <c:v>2229.0039099999999</c:v>
                </c:pt>
                <c:pt idx="5986">
                  <c:v>2229.0039099999999</c:v>
                </c:pt>
                <c:pt idx="5987">
                  <c:v>2229.0039099999999</c:v>
                </c:pt>
                <c:pt idx="5988">
                  <c:v>2229.0039099999999</c:v>
                </c:pt>
                <c:pt idx="5989">
                  <c:v>2229.0039099999999</c:v>
                </c:pt>
                <c:pt idx="5990">
                  <c:v>2229.0039099999999</c:v>
                </c:pt>
                <c:pt idx="5991">
                  <c:v>2229.0039099999999</c:v>
                </c:pt>
                <c:pt idx="5992">
                  <c:v>2229.0039099999999</c:v>
                </c:pt>
                <c:pt idx="5993">
                  <c:v>2229.0039099999999</c:v>
                </c:pt>
                <c:pt idx="5994">
                  <c:v>2229.0039099999999</c:v>
                </c:pt>
                <c:pt idx="5995">
                  <c:v>2229.0039099999999</c:v>
                </c:pt>
                <c:pt idx="5996">
                  <c:v>2229.0039099999999</c:v>
                </c:pt>
                <c:pt idx="5997">
                  <c:v>2229.0039099999999</c:v>
                </c:pt>
                <c:pt idx="5998">
                  <c:v>2229.0039099999999</c:v>
                </c:pt>
                <c:pt idx="5999">
                  <c:v>2229.0039099999999</c:v>
                </c:pt>
                <c:pt idx="6000">
                  <c:v>2229.0039099999999</c:v>
                </c:pt>
                <c:pt idx="6001">
                  <c:v>2229.0039099999999</c:v>
                </c:pt>
                <c:pt idx="6002">
                  <c:v>2229.0039099999999</c:v>
                </c:pt>
                <c:pt idx="6003">
                  <c:v>2229.0039099999999</c:v>
                </c:pt>
                <c:pt idx="6004">
                  <c:v>2229.0039099999999</c:v>
                </c:pt>
                <c:pt idx="6005">
                  <c:v>2229.0039099999999</c:v>
                </c:pt>
                <c:pt idx="6006">
                  <c:v>2229.0039099999999</c:v>
                </c:pt>
                <c:pt idx="6007">
                  <c:v>2229.0039099999999</c:v>
                </c:pt>
                <c:pt idx="6008">
                  <c:v>2229.0039099999999</c:v>
                </c:pt>
                <c:pt idx="6009">
                  <c:v>2229.0039099999999</c:v>
                </c:pt>
                <c:pt idx="6010">
                  <c:v>2229.0039099999999</c:v>
                </c:pt>
                <c:pt idx="6011">
                  <c:v>2229.0039099999999</c:v>
                </c:pt>
                <c:pt idx="6012">
                  <c:v>2229.0039099999999</c:v>
                </c:pt>
                <c:pt idx="6013">
                  <c:v>2229.0039099999999</c:v>
                </c:pt>
                <c:pt idx="6014">
                  <c:v>2229.0039099999999</c:v>
                </c:pt>
                <c:pt idx="6015">
                  <c:v>2229.0039099999999</c:v>
                </c:pt>
                <c:pt idx="6016">
                  <c:v>2229.0039099999999</c:v>
                </c:pt>
                <c:pt idx="6017">
                  <c:v>2229.0039099999999</c:v>
                </c:pt>
                <c:pt idx="6018">
                  <c:v>2229.0039099999999</c:v>
                </c:pt>
                <c:pt idx="6019">
                  <c:v>2229.0039099999999</c:v>
                </c:pt>
                <c:pt idx="6020">
                  <c:v>2229.0039099999999</c:v>
                </c:pt>
                <c:pt idx="6021">
                  <c:v>2229.0039099999999</c:v>
                </c:pt>
                <c:pt idx="6022">
                  <c:v>2229.0039099999999</c:v>
                </c:pt>
                <c:pt idx="6023">
                  <c:v>2229.0039099999999</c:v>
                </c:pt>
                <c:pt idx="6024">
                  <c:v>2229.0039099999999</c:v>
                </c:pt>
                <c:pt idx="6025">
                  <c:v>2229.0039099999999</c:v>
                </c:pt>
                <c:pt idx="6026">
                  <c:v>2229.0039099999999</c:v>
                </c:pt>
                <c:pt idx="6027">
                  <c:v>2229.0039099999999</c:v>
                </c:pt>
                <c:pt idx="6028">
                  <c:v>2229.0039099999999</c:v>
                </c:pt>
                <c:pt idx="6029">
                  <c:v>2229.0039099999999</c:v>
                </c:pt>
                <c:pt idx="6030">
                  <c:v>2229.0039099999999</c:v>
                </c:pt>
                <c:pt idx="6031">
                  <c:v>2229.0039099999999</c:v>
                </c:pt>
                <c:pt idx="6032">
                  <c:v>2229.0039099999999</c:v>
                </c:pt>
                <c:pt idx="6033">
                  <c:v>2229.0039099999999</c:v>
                </c:pt>
                <c:pt idx="6034">
                  <c:v>2229.0039099999999</c:v>
                </c:pt>
                <c:pt idx="6035">
                  <c:v>2229.0039099999999</c:v>
                </c:pt>
                <c:pt idx="6036">
                  <c:v>2229.0039099999999</c:v>
                </c:pt>
                <c:pt idx="6037">
                  <c:v>2229.0039099999999</c:v>
                </c:pt>
                <c:pt idx="6038">
                  <c:v>2226.5625</c:v>
                </c:pt>
                <c:pt idx="6039">
                  <c:v>2229.0039099999999</c:v>
                </c:pt>
                <c:pt idx="6040">
                  <c:v>2229.0039099999999</c:v>
                </c:pt>
                <c:pt idx="6041">
                  <c:v>2229.0039099999999</c:v>
                </c:pt>
                <c:pt idx="6042">
                  <c:v>2229.0039099999999</c:v>
                </c:pt>
                <c:pt idx="6043">
                  <c:v>2229.0039099999999</c:v>
                </c:pt>
                <c:pt idx="6044">
                  <c:v>2229.0039099999999</c:v>
                </c:pt>
                <c:pt idx="6045">
                  <c:v>2229.0039099999999</c:v>
                </c:pt>
                <c:pt idx="6046">
                  <c:v>2229.0039099999999</c:v>
                </c:pt>
                <c:pt idx="6047">
                  <c:v>2229.0039099999999</c:v>
                </c:pt>
                <c:pt idx="6048">
                  <c:v>2229.0039099999999</c:v>
                </c:pt>
                <c:pt idx="6049">
                  <c:v>2229.0039099999999</c:v>
                </c:pt>
                <c:pt idx="6050">
                  <c:v>2229.0039099999999</c:v>
                </c:pt>
                <c:pt idx="6051">
                  <c:v>2229.0039099999999</c:v>
                </c:pt>
                <c:pt idx="6052">
                  <c:v>2229.0039099999999</c:v>
                </c:pt>
                <c:pt idx="6053">
                  <c:v>2229.0039099999999</c:v>
                </c:pt>
                <c:pt idx="6054">
                  <c:v>2229.0039099999999</c:v>
                </c:pt>
                <c:pt idx="6055">
                  <c:v>2229.0039099999999</c:v>
                </c:pt>
                <c:pt idx="6056">
                  <c:v>2229.0039099999999</c:v>
                </c:pt>
                <c:pt idx="6057">
                  <c:v>2229.0039099999999</c:v>
                </c:pt>
                <c:pt idx="6058">
                  <c:v>2229.0039099999999</c:v>
                </c:pt>
                <c:pt idx="6059">
                  <c:v>2229.0039099999999</c:v>
                </c:pt>
                <c:pt idx="6060">
                  <c:v>2229.0039099999999</c:v>
                </c:pt>
                <c:pt idx="6061">
                  <c:v>2229.0039099999999</c:v>
                </c:pt>
                <c:pt idx="6062">
                  <c:v>2229.0039099999999</c:v>
                </c:pt>
                <c:pt idx="6063">
                  <c:v>2229.0039099999999</c:v>
                </c:pt>
                <c:pt idx="6064">
                  <c:v>2229.0039099999999</c:v>
                </c:pt>
                <c:pt idx="6065">
                  <c:v>2229.0039099999999</c:v>
                </c:pt>
                <c:pt idx="6066">
                  <c:v>2229.0039099999999</c:v>
                </c:pt>
                <c:pt idx="6067">
                  <c:v>2229.0039099999999</c:v>
                </c:pt>
                <c:pt idx="6068">
                  <c:v>2229.0039099999999</c:v>
                </c:pt>
                <c:pt idx="6069">
                  <c:v>2229.0039099999999</c:v>
                </c:pt>
                <c:pt idx="6070">
                  <c:v>2229.0039099999999</c:v>
                </c:pt>
                <c:pt idx="6071">
                  <c:v>2229.0039099999999</c:v>
                </c:pt>
                <c:pt idx="6072">
                  <c:v>2229.0039099999999</c:v>
                </c:pt>
                <c:pt idx="6073">
                  <c:v>2229.0039099999999</c:v>
                </c:pt>
                <c:pt idx="6074">
                  <c:v>2229.0039099999999</c:v>
                </c:pt>
                <c:pt idx="6075">
                  <c:v>2229.0039099999999</c:v>
                </c:pt>
                <c:pt idx="6076">
                  <c:v>2229.0039099999999</c:v>
                </c:pt>
                <c:pt idx="6077">
                  <c:v>2229.0039099999999</c:v>
                </c:pt>
                <c:pt idx="6078">
                  <c:v>2229.0039099999999</c:v>
                </c:pt>
                <c:pt idx="6079">
                  <c:v>2229.0039099999999</c:v>
                </c:pt>
                <c:pt idx="6080">
                  <c:v>2226.5625</c:v>
                </c:pt>
                <c:pt idx="6081">
                  <c:v>2229.0039099999999</c:v>
                </c:pt>
                <c:pt idx="6082">
                  <c:v>2229.0039099999999</c:v>
                </c:pt>
                <c:pt idx="6083">
                  <c:v>2229.0039099999999</c:v>
                </c:pt>
                <c:pt idx="6084">
                  <c:v>2229.0039099999999</c:v>
                </c:pt>
                <c:pt idx="6085">
                  <c:v>2229.0039099999999</c:v>
                </c:pt>
                <c:pt idx="6086">
                  <c:v>2229.0039099999999</c:v>
                </c:pt>
                <c:pt idx="6087">
                  <c:v>2229.0039099999999</c:v>
                </c:pt>
                <c:pt idx="6088">
                  <c:v>2229.0039099999999</c:v>
                </c:pt>
                <c:pt idx="6089">
                  <c:v>2229.0039099999999</c:v>
                </c:pt>
                <c:pt idx="6090">
                  <c:v>2229.0039099999999</c:v>
                </c:pt>
                <c:pt idx="6091">
                  <c:v>2229.0039099999999</c:v>
                </c:pt>
                <c:pt idx="6092">
                  <c:v>2229.0039099999999</c:v>
                </c:pt>
                <c:pt idx="6093">
                  <c:v>2229.0039099999999</c:v>
                </c:pt>
                <c:pt idx="6094">
                  <c:v>2229.0039099999999</c:v>
                </c:pt>
                <c:pt idx="6095">
                  <c:v>2229.0039099999999</c:v>
                </c:pt>
                <c:pt idx="6096">
                  <c:v>2229.0039099999999</c:v>
                </c:pt>
                <c:pt idx="6097">
                  <c:v>2229.0039099999999</c:v>
                </c:pt>
                <c:pt idx="6098">
                  <c:v>2229.0039099999999</c:v>
                </c:pt>
                <c:pt idx="6099">
                  <c:v>2229.0039099999999</c:v>
                </c:pt>
                <c:pt idx="6100">
                  <c:v>2229.0039099999999</c:v>
                </c:pt>
                <c:pt idx="6101">
                  <c:v>2229.0039099999999</c:v>
                </c:pt>
                <c:pt idx="6102">
                  <c:v>2229.0039099999999</c:v>
                </c:pt>
                <c:pt idx="6103">
                  <c:v>2229.0039099999999</c:v>
                </c:pt>
                <c:pt idx="6104">
                  <c:v>2229.0039099999999</c:v>
                </c:pt>
                <c:pt idx="6105">
                  <c:v>2229.0039099999999</c:v>
                </c:pt>
                <c:pt idx="6106">
                  <c:v>2229.0039099999999</c:v>
                </c:pt>
                <c:pt idx="6107">
                  <c:v>2229.0039099999999</c:v>
                </c:pt>
                <c:pt idx="6108">
                  <c:v>2229.0039099999999</c:v>
                </c:pt>
                <c:pt idx="6109">
                  <c:v>2229.0039099999999</c:v>
                </c:pt>
                <c:pt idx="6110">
                  <c:v>2229.0039099999999</c:v>
                </c:pt>
                <c:pt idx="6111">
                  <c:v>2229.0039099999999</c:v>
                </c:pt>
                <c:pt idx="6112">
                  <c:v>2229.0039099999999</c:v>
                </c:pt>
                <c:pt idx="6113">
                  <c:v>2229.0039099999999</c:v>
                </c:pt>
                <c:pt idx="6114">
                  <c:v>2229.0039099999999</c:v>
                </c:pt>
                <c:pt idx="6115">
                  <c:v>2229.0039099999999</c:v>
                </c:pt>
                <c:pt idx="6116">
                  <c:v>2229.0039099999999</c:v>
                </c:pt>
                <c:pt idx="6117">
                  <c:v>2229.0039099999999</c:v>
                </c:pt>
                <c:pt idx="6118">
                  <c:v>2229.0039099999999</c:v>
                </c:pt>
                <c:pt idx="6119">
                  <c:v>2229.0039099999999</c:v>
                </c:pt>
                <c:pt idx="6120">
                  <c:v>2229.0039099999999</c:v>
                </c:pt>
                <c:pt idx="6121">
                  <c:v>2226.5625</c:v>
                </c:pt>
                <c:pt idx="6122">
                  <c:v>2229.0039099999999</c:v>
                </c:pt>
                <c:pt idx="6123">
                  <c:v>2229.0039099999999</c:v>
                </c:pt>
                <c:pt idx="6124">
                  <c:v>2229.0039099999999</c:v>
                </c:pt>
                <c:pt idx="6125">
                  <c:v>2229.0039099999999</c:v>
                </c:pt>
                <c:pt idx="6126">
                  <c:v>2226.5625</c:v>
                </c:pt>
                <c:pt idx="6127">
                  <c:v>2229.0039099999999</c:v>
                </c:pt>
                <c:pt idx="6128">
                  <c:v>2229.0039099999999</c:v>
                </c:pt>
                <c:pt idx="6129">
                  <c:v>2229.0039099999999</c:v>
                </c:pt>
                <c:pt idx="6130">
                  <c:v>2229.0039099999999</c:v>
                </c:pt>
                <c:pt idx="6131">
                  <c:v>2229.0039099999999</c:v>
                </c:pt>
                <c:pt idx="6132">
                  <c:v>2229.0039099999999</c:v>
                </c:pt>
                <c:pt idx="6133">
                  <c:v>2229.0039099999999</c:v>
                </c:pt>
                <c:pt idx="6134">
                  <c:v>2226.5625</c:v>
                </c:pt>
                <c:pt idx="6135">
                  <c:v>2226.5625</c:v>
                </c:pt>
                <c:pt idx="6136">
                  <c:v>2229.0039099999999</c:v>
                </c:pt>
                <c:pt idx="6137">
                  <c:v>2229.0039099999999</c:v>
                </c:pt>
                <c:pt idx="6138">
                  <c:v>2229.0039099999999</c:v>
                </c:pt>
                <c:pt idx="6139">
                  <c:v>2229.0039099999999</c:v>
                </c:pt>
                <c:pt idx="6140">
                  <c:v>2229.0039099999999</c:v>
                </c:pt>
                <c:pt idx="6141">
                  <c:v>2229.0039099999999</c:v>
                </c:pt>
                <c:pt idx="6142">
                  <c:v>2229.0039099999999</c:v>
                </c:pt>
                <c:pt idx="6143">
                  <c:v>2229.0039099999999</c:v>
                </c:pt>
                <c:pt idx="6144">
                  <c:v>2229.0039099999999</c:v>
                </c:pt>
                <c:pt idx="6145">
                  <c:v>2229.0039099999999</c:v>
                </c:pt>
                <c:pt idx="6146">
                  <c:v>2229.0039099999999</c:v>
                </c:pt>
                <c:pt idx="6147">
                  <c:v>2229.0039099999999</c:v>
                </c:pt>
                <c:pt idx="6148">
                  <c:v>2229.0039099999999</c:v>
                </c:pt>
                <c:pt idx="6149">
                  <c:v>2229.0039099999999</c:v>
                </c:pt>
                <c:pt idx="6150">
                  <c:v>2229.0039099999999</c:v>
                </c:pt>
                <c:pt idx="6151">
                  <c:v>2229.0039099999999</c:v>
                </c:pt>
                <c:pt idx="6152">
                  <c:v>2229.0039099999999</c:v>
                </c:pt>
                <c:pt idx="6153">
                  <c:v>2229.0039099999999</c:v>
                </c:pt>
                <c:pt idx="6154">
                  <c:v>2229.0039099999999</c:v>
                </c:pt>
                <c:pt idx="6155">
                  <c:v>2229.0039099999999</c:v>
                </c:pt>
                <c:pt idx="6156">
                  <c:v>2229.0039099999999</c:v>
                </c:pt>
                <c:pt idx="6157">
                  <c:v>2229.0039099999999</c:v>
                </c:pt>
                <c:pt idx="6158">
                  <c:v>2229.0039099999999</c:v>
                </c:pt>
                <c:pt idx="6159">
                  <c:v>2226.5625</c:v>
                </c:pt>
                <c:pt idx="6160">
                  <c:v>2226.5625</c:v>
                </c:pt>
                <c:pt idx="6161">
                  <c:v>2229.0039099999999</c:v>
                </c:pt>
                <c:pt idx="6162">
                  <c:v>2226.5625</c:v>
                </c:pt>
                <c:pt idx="6163">
                  <c:v>2229.0039099999999</c:v>
                </c:pt>
                <c:pt idx="6164">
                  <c:v>2229.0039099999999</c:v>
                </c:pt>
                <c:pt idx="6165">
                  <c:v>2229.0039099999999</c:v>
                </c:pt>
                <c:pt idx="6166">
                  <c:v>2226.5625</c:v>
                </c:pt>
                <c:pt idx="6167">
                  <c:v>2226.5625</c:v>
                </c:pt>
                <c:pt idx="6168">
                  <c:v>2226.5625</c:v>
                </c:pt>
                <c:pt idx="6169">
                  <c:v>2229.0039099999999</c:v>
                </c:pt>
                <c:pt idx="6170">
                  <c:v>2226.5625</c:v>
                </c:pt>
                <c:pt idx="6171">
                  <c:v>2226.5625</c:v>
                </c:pt>
                <c:pt idx="6172">
                  <c:v>2229.0039099999999</c:v>
                </c:pt>
                <c:pt idx="6173">
                  <c:v>2226.5625</c:v>
                </c:pt>
                <c:pt idx="6174">
                  <c:v>2226.5625</c:v>
                </c:pt>
                <c:pt idx="6175">
                  <c:v>2229.0039099999999</c:v>
                </c:pt>
                <c:pt idx="6176">
                  <c:v>2229.0039099999999</c:v>
                </c:pt>
                <c:pt idx="6177">
                  <c:v>2226.5625</c:v>
                </c:pt>
                <c:pt idx="6178">
                  <c:v>2229.0039099999999</c:v>
                </c:pt>
                <c:pt idx="6179">
                  <c:v>2226.5625</c:v>
                </c:pt>
                <c:pt idx="6180">
                  <c:v>2229.0039099999999</c:v>
                </c:pt>
                <c:pt idx="6181">
                  <c:v>2229.0039099999999</c:v>
                </c:pt>
                <c:pt idx="6182">
                  <c:v>2226.5625</c:v>
                </c:pt>
                <c:pt idx="6183">
                  <c:v>2226.5625</c:v>
                </c:pt>
                <c:pt idx="6184">
                  <c:v>2226.5625</c:v>
                </c:pt>
                <c:pt idx="6185">
                  <c:v>2229.0039099999999</c:v>
                </c:pt>
                <c:pt idx="6186">
                  <c:v>2226.5625</c:v>
                </c:pt>
                <c:pt idx="6187">
                  <c:v>2226.5625</c:v>
                </c:pt>
                <c:pt idx="6188">
                  <c:v>2229.0039099999999</c:v>
                </c:pt>
                <c:pt idx="6189">
                  <c:v>2226.5625</c:v>
                </c:pt>
                <c:pt idx="6190">
                  <c:v>2226.5625</c:v>
                </c:pt>
                <c:pt idx="6191">
                  <c:v>2226.5625</c:v>
                </c:pt>
                <c:pt idx="6192">
                  <c:v>2229.0039099999999</c:v>
                </c:pt>
                <c:pt idx="6193">
                  <c:v>2226.5625</c:v>
                </c:pt>
                <c:pt idx="6194">
                  <c:v>2229.0039099999999</c:v>
                </c:pt>
                <c:pt idx="6195">
                  <c:v>2226.5625</c:v>
                </c:pt>
                <c:pt idx="6196">
                  <c:v>2226.5625</c:v>
                </c:pt>
                <c:pt idx="6197">
                  <c:v>2226.5625</c:v>
                </c:pt>
                <c:pt idx="6198">
                  <c:v>2226.5625</c:v>
                </c:pt>
                <c:pt idx="6199">
                  <c:v>2229.0039099999999</c:v>
                </c:pt>
                <c:pt idx="6200">
                  <c:v>2226.5625</c:v>
                </c:pt>
                <c:pt idx="6201">
                  <c:v>2226.5625</c:v>
                </c:pt>
                <c:pt idx="6202">
                  <c:v>2229.0039099999999</c:v>
                </c:pt>
                <c:pt idx="6203">
                  <c:v>2226.5625</c:v>
                </c:pt>
                <c:pt idx="6204">
                  <c:v>2229.0039099999999</c:v>
                </c:pt>
                <c:pt idx="6205">
                  <c:v>2226.5625</c:v>
                </c:pt>
                <c:pt idx="6206">
                  <c:v>2226.5625</c:v>
                </c:pt>
                <c:pt idx="6207">
                  <c:v>2226.5625</c:v>
                </c:pt>
                <c:pt idx="6208">
                  <c:v>2229.0039099999999</c:v>
                </c:pt>
                <c:pt idx="6209">
                  <c:v>2226.5625</c:v>
                </c:pt>
                <c:pt idx="6210">
                  <c:v>2226.5625</c:v>
                </c:pt>
                <c:pt idx="6211">
                  <c:v>2226.5625</c:v>
                </c:pt>
                <c:pt idx="6212">
                  <c:v>2226.5625</c:v>
                </c:pt>
                <c:pt idx="6213">
                  <c:v>2226.5625</c:v>
                </c:pt>
                <c:pt idx="6214">
                  <c:v>2229.0039099999999</c:v>
                </c:pt>
                <c:pt idx="6215">
                  <c:v>2226.5625</c:v>
                </c:pt>
                <c:pt idx="6216">
                  <c:v>2226.5625</c:v>
                </c:pt>
                <c:pt idx="6217">
                  <c:v>2226.5625</c:v>
                </c:pt>
                <c:pt idx="6218">
                  <c:v>2229.0039099999999</c:v>
                </c:pt>
                <c:pt idx="6219">
                  <c:v>2226.5625</c:v>
                </c:pt>
                <c:pt idx="6220">
                  <c:v>2229.0039099999999</c:v>
                </c:pt>
                <c:pt idx="6221">
                  <c:v>2226.5625</c:v>
                </c:pt>
                <c:pt idx="6222">
                  <c:v>2226.5625</c:v>
                </c:pt>
                <c:pt idx="6223">
                  <c:v>2226.5625</c:v>
                </c:pt>
                <c:pt idx="6224">
                  <c:v>2226.5625</c:v>
                </c:pt>
                <c:pt idx="6225">
                  <c:v>2226.5625</c:v>
                </c:pt>
                <c:pt idx="6226">
                  <c:v>2226.5625</c:v>
                </c:pt>
                <c:pt idx="6227">
                  <c:v>2226.5625</c:v>
                </c:pt>
                <c:pt idx="6228">
                  <c:v>2229.0039099999999</c:v>
                </c:pt>
                <c:pt idx="6229">
                  <c:v>2226.5625</c:v>
                </c:pt>
                <c:pt idx="6230">
                  <c:v>2229.0039099999999</c:v>
                </c:pt>
                <c:pt idx="6231">
                  <c:v>2226.5625</c:v>
                </c:pt>
                <c:pt idx="6232">
                  <c:v>2226.5625</c:v>
                </c:pt>
                <c:pt idx="6233">
                  <c:v>2226.5625</c:v>
                </c:pt>
                <c:pt idx="6234">
                  <c:v>2226.5625</c:v>
                </c:pt>
                <c:pt idx="6235">
                  <c:v>2226.5625</c:v>
                </c:pt>
                <c:pt idx="6236">
                  <c:v>2226.5625</c:v>
                </c:pt>
                <c:pt idx="6237">
                  <c:v>2226.5625</c:v>
                </c:pt>
                <c:pt idx="6238">
                  <c:v>2226.5625</c:v>
                </c:pt>
                <c:pt idx="6239">
                  <c:v>2226.5625</c:v>
                </c:pt>
                <c:pt idx="6240">
                  <c:v>2229.0039099999999</c:v>
                </c:pt>
                <c:pt idx="6241">
                  <c:v>2226.5625</c:v>
                </c:pt>
                <c:pt idx="6242">
                  <c:v>2226.5625</c:v>
                </c:pt>
                <c:pt idx="6243">
                  <c:v>2226.5625</c:v>
                </c:pt>
                <c:pt idx="6244">
                  <c:v>2226.5625</c:v>
                </c:pt>
                <c:pt idx="6245">
                  <c:v>2226.5625</c:v>
                </c:pt>
                <c:pt idx="6246">
                  <c:v>2226.5625</c:v>
                </c:pt>
                <c:pt idx="6247">
                  <c:v>2226.5625</c:v>
                </c:pt>
                <c:pt idx="6248">
                  <c:v>2226.5625</c:v>
                </c:pt>
                <c:pt idx="6249">
                  <c:v>2226.5625</c:v>
                </c:pt>
                <c:pt idx="6250">
                  <c:v>2226.5625</c:v>
                </c:pt>
                <c:pt idx="6251">
                  <c:v>2226.5625</c:v>
                </c:pt>
                <c:pt idx="6252">
                  <c:v>2226.5625</c:v>
                </c:pt>
                <c:pt idx="6253">
                  <c:v>2226.5625</c:v>
                </c:pt>
                <c:pt idx="6254">
                  <c:v>2226.5625</c:v>
                </c:pt>
                <c:pt idx="6255">
                  <c:v>2229.0039099999999</c:v>
                </c:pt>
                <c:pt idx="6256">
                  <c:v>2226.5625</c:v>
                </c:pt>
                <c:pt idx="6257">
                  <c:v>2229.0039099999999</c:v>
                </c:pt>
                <c:pt idx="6258">
                  <c:v>2229.0039099999999</c:v>
                </c:pt>
                <c:pt idx="6259">
                  <c:v>2226.5625</c:v>
                </c:pt>
                <c:pt idx="6260">
                  <c:v>2226.5625</c:v>
                </c:pt>
                <c:pt idx="6261">
                  <c:v>2226.5625</c:v>
                </c:pt>
                <c:pt idx="6262">
                  <c:v>2229.0039099999999</c:v>
                </c:pt>
                <c:pt idx="6263">
                  <c:v>2229.0039099999999</c:v>
                </c:pt>
                <c:pt idx="6264">
                  <c:v>2226.5625</c:v>
                </c:pt>
                <c:pt idx="6265">
                  <c:v>2226.5625</c:v>
                </c:pt>
                <c:pt idx="6266">
                  <c:v>2226.5625</c:v>
                </c:pt>
                <c:pt idx="6267">
                  <c:v>2226.5625</c:v>
                </c:pt>
                <c:pt idx="6268">
                  <c:v>2226.5625</c:v>
                </c:pt>
                <c:pt idx="6269">
                  <c:v>2226.5625</c:v>
                </c:pt>
                <c:pt idx="6270">
                  <c:v>2226.5625</c:v>
                </c:pt>
                <c:pt idx="6271">
                  <c:v>2226.5625</c:v>
                </c:pt>
                <c:pt idx="6272">
                  <c:v>2226.5625</c:v>
                </c:pt>
                <c:pt idx="6273">
                  <c:v>2229.0039099999999</c:v>
                </c:pt>
                <c:pt idx="6274">
                  <c:v>2226.5625</c:v>
                </c:pt>
                <c:pt idx="6275">
                  <c:v>2226.5625</c:v>
                </c:pt>
                <c:pt idx="6276">
                  <c:v>2226.5625</c:v>
                </c:pt>
                <c:pt idx="6277">
                  <c:v>2226.5625</c:v>
                </c:pt>
                <c:pt idx="6278">
                  <c:v>2226.5625</c:v>
                </c:pt>
                <c:pt idx="6279">
                  <c:v>2226.5625</c:v>
                </c:pt>
                <c:pt idx="6280">
                  <c:v>2226.5625</c:v>
                </c:pt>
                <c:pt idx="6281">
                  <c:v>2226.5625</c:v>
                </c:pt>
                <c:pt idx="6282">
                  <c:v>2226.5625</c:v>
                </c:pt>
                <c:pt idx="6283">
                  <c:v>2226.5625</c:v>
                </c:pt>
                <c:pt idx="6284">
                  <c:v>2226.5625</c:v>
                </c:pt>
                <c:pt idx="6285">
                  <c:v>2226.5625</c:v>
                </c:pt>
                <c:pt idx="6286">
                  <c:v>2226.5625</c:v>
                </c:pt>
                <c:pt idx="6287">
                  <c:v>2226.5625</c:v>
                </c:pt>
                <c:pt idx="6288">
                  <c:v>2226.5625</c:v>
                </c:pt>
                <c:pt idx="6289">
                  <c:v>2226.5625</c:v>
                </c:pt>
                <c:pt idx="6290">
                  <c:v>2226.5625</c:v>
                </c:pt>
                <c:pt idx="6291">
                  <c:v>2226.5625</c:v>
                </c:pt>
                <c:pt idx="6292">
                  <c:v>2226.5625</c:v>
                </c:pt>
                <c:pt idx="6293">
                  <c:v>2226.5625</c:v>
                </c:pt>
                <c:pt idx="6294">
                  <c:v>2226.5625</c:v>
                </c:pt>
                <c:pt idx="6295">
                  <c:v>2226.5625</c:v>
                </c:pt>
                <c:pt idx="6296">
                  <c:v>2226.5625</c:v>
                </c:pt>
                <c:pt idx="6297">
                  <c:v>2226.5625</c:v>
                </c:pt>
                <c:pt idx="6298">
                  <c:v>2226.5625</c:v>
                </c:pt>
                <c:pt idx="6299">
                  <c:v>2226.5625</c:v>
                </c:pt>
                <c:pt idx="6300">
                  <c:v>2226.5625</c:v>
                </c:pt>
                <c:pt idx="6301">
                  <c:v>2226.5625</c:v>
                </c:pt>
                <c:pt idx="6302">
                  <c:v>2226.5625</c:v>
                </c:pt>
                <c:pt idx="6303">
                  <c:v>2229.0039099999999</c:v>
                </c:pt>
                <c:pt idx="6304">
                  <c:v>2226.5625</c:v>
                </c:pt>
                <c:pt idx="6305">
                  <c:v>2226.5625</c:v>
                </c:pt>
                <c:pt idx="6306">
                  <c:v>2226.5625</c:v>
                </c:pt>
                <c:pt idx="6307">
                  <c:v>2226.5625</c:v>
                </c:pt>
                <c:pt idx="6308">
                  <c:v>2226.5625</c:v>
                </c:pt>
                <c:pt idx="6309">
                  <c:v>2226.5625</c:v>
                </c:pt>
                <c:pt idx="6310">
                  <c:v>2226.5625</c:v>
                </c:pt>
                <c:pt idx="6311">
                  <c:v>2224.1210900000001</c:v>
                </c:pt>
                <c:pt idx="6312">
                  <c:v>2226.5625</c:v>
                </c:pt>
                <c:pt idx="6313">
                  <c:v>2226.5625</c:v>
                </c:pt>
                <c:pt idx="6314">
                  <c:v>2226.5625</c:v>
                </c:pt>
                <c:pt idx="6315">
                  <c:v>2226.5625</c:v>
                </c:pt>
                <c:pt idx="6316">
                  <c:v>2226.5625</c:v>
                </c:pt>
                <c:pt idx="6317">
                  <c:v>2226.5625</c:v>
                </c:pt>
                <c:pt idx="6318">
                  <c:v>2226.5625</c:v>
                </c:pt>
                <c:pt idx="6319">
                  <c:v>2226.5625</c:v>
                </c:pt>
                <c:pt idx="6320">
                  <c:v>2226.5625</c:v>
                </c:pt>
                <c:pt idx="6321">
                  <c:v>2226.5625</c:v>
                </c:pt>
                <c:pt idx="6322">
                  <c:v>2226.5625</c:v>
                </c:pt>
                <c:pt idx="6323">
                  <c:v>2226.5625</c:v>
                </c:pt>
                <c:pt idx="6324">
                  <c:v>2226.5625</c:v>
                </c:pt>
                <c:pt idx="6325">
                  <c:v>2226.5625</c:v>
                </c:pt>
                <c:pt idx="6326">
                  <c:v>2226.5625</c:v>
                </c:pt>
                <c:pt idx="6327">
                  <c:v>2229.0039099999999</c:v>
                </c:pt>
                <c:pt idx="6328">
                  <c:v>2226.5625</c:v>
                </c:pt>
                <c:pt idx="6329">
                  <c:v>2226.5625</c:v>
                </c:pt>
                <c:pt idx="6330">
                  <c:v>2226.5625</c:v>
                </c:pt>
                <c:pt idx="6331">
                  <c:v>2224.1210900000001</c:v>
                </c:pt>
                <c:pt idx="6332">
                  <c:v>2226.5625</c:v>
                </c:pt>
                <c:pt idx="6333">
                  <c:v>2226.5625</c:v>
                </c:pt>
                <c:pt idx="6334">
                  <c:v>2226.5625</c:v>
                </c:pt>
                <c:pt idx="6335">
                  <c:v>2226.5625</c:v>
                </c:pt>
                <c:pt idx="6336">
                  <c:v>2224.1210900000001</c:v>
                </c:pt>
                <c:pt idx="6337">
                  <c:v>2226.5625</c:v>
                </c:pt>
                <c:pt idx="6338">
                  <c:v>2226.5625</c:v>
                </c:pt>
                <c:pt idx="6339">
                  <c:v>2226.5625</c:v>
                </c:pt>
                <c:pt idx="6340">
                  <c:v>2226.5625</c:v>
                </c:pt>
                <c:pt idx="6341">
                  <c:v>2226.5625</c:v>
                </c:pt>
                <c:pt idx="6342">
                  <c:v>2226.5625</c:v>
                </c:pt>
                <c:pt idx="6343">
                  <c:v>2226.5625</c:v>
                </c:pt>
                <c:pt idx="6344">
                  <c:v>2226.5625</c:v>
                </c:pt>
                <c:pt idx="6345">
                  <c:v>2226.5625</c:v>
                </c:pt>
                <c:pt idx="6346">
                  <c:v>2226.5625</c:v>
                </c:pt>
                <c:pt idx="6347">
                  <c:v>2226.5625</c:v>
                </c:pt>
                <c:pt idx="6348">
                  <c:v>2226.5625</c:v>
                </c:pt>
                <c:pt idx="6349">
                  <c:v>2226.5625</c:v>
                </c:pt>
                <c:pt idx="6350">
                  <c:v>2226.5625</c:v>
                </c:pt>
                <c:pt idx="6351">
                  <c:v>2226.5625</c:v>
                </c:pt>
                <c:pt idx="6352">
                  <c:v>2226.5625</c:v>
                </c:pt>
                <c:pt idx="6353">
                  <c:v>2226.5625</c:v>
                </c:pt>
                <c:pt idx="6354">
                  <c:v>2226.5625</c:v>
                </c:pt>
                <c:pt idx="6355">
                  <c:v>2226.5625</c:v>
                </c:pt>
                <c:pt idx="6356">
                  <c:v>2226.5625</c:v>
                </c:pt>
                <c:pt idx="6357">
                  <c:v>2226.5625</c:v>
                </c:pt>
                <c:pt idx="6358">
                  <c:v>2226.5625</c:v>
                </c:pt>
                <c:pt idx="6359">
                  <c:v>2226.5625</c:v>
                </c:pt>
                <c:pt idx="6360">
                  <c:v>2224.1210900000001</c:v>
                </c:pt>
                <c:pt idx="6361">
                  <c:v>2226.5625</c:v>
                </c:pt>
                <c:pt idx="6362">
                  <c:v>2226.5625</c:v>
                </c:pt>
                <c:pt idx="6363">
                  <c:v>2224.1210900000001</c:v>
                </c:pt>
                <c:pt idx="6364">
                  <c:v>2224.1210900000001</c:v>
                </c:pt>
                <c:pt idx="6365">
                  <c:v>2226.5625</c:v>
                </c:pt>
                <c:pt idx="6366">
                  <c:v>2226.5625</c:v>
                </c:pt>
                <c:pt idx="6367">
                  <c:v>2226.5625</c:v>
                </c:pt>
                <c:pt idx="6368">
                  <c:v>2224.1210900000001</c:v>
                </c:pt>
                <c:pt idx="6369">
                  <c:v>2226.5625</c:v>
                </c:pt>
                <c:pt idx="6370">
                  <c:v>2224.1210900000001</c:v>
                </c:pt>
                <c:pt idx="6371">
                  <c:v>2226.5625</c:v>
                </c:pt>
                <c:pt idx="6372">
                  <c:v>2226.5625</c:v>
                </c:pt>
                <c:pt idx="6373">
                  <c:v>2226.5625</c:v>
                </c:pt>
                <c:pt idx="6374">
                  <c:v>2226.5625</c:v>
                </c:pt>
                <c:pt idx="6375">
                  <c:v>2226.5625</c:v>
                </c:pt>
                <c:pt idx="6376">
                  <c:v>2224.1210900000001</c:v>
                </c:pt>
                <c:pt idx="6377">
                  <c:v>2226.5625</c:v>
                </c:pt>
                <c:pt idx="6378">
                  <c:v>2226.5625</c:v>
                </c:pt>
                <c:pt idx="6379">
                  <c:v>2226.5625</c:v>
                </c:pt>
                <c:pt idx="6380">
                  <c:v>2226.5625</c:v>
                </c:pt>
                <c:pt idx="6381">
                  <c:v>2226.5625</c:v>
                </c:pt>
                <c:pt idx="6382">
                  <c:v>2226.5625</c:v>
                </c:pt>
                <c:pt idx="6383">
                  <c:v>2224.1210900000001</c:v>
                </c:pt>
                <c:pt idx="6384">
                  <c:v>2226.5625</c:v>
                </c:pt>
                <c:pt idx="6385">
                  <c:v>2224.1210900000001</c:v>
                </c:pt>
                <c:pt idx="6386">
                  <c:v>2226.5625</c:v>
                </c:pt>
                <c:pt idx="6387">
                  <c:v>2226.5625</c:v>
                </c:pt>
                <c:pt idx="6388">
                  <c:v>2226.5625</c:v>
                </c:pt>
                <c:pt idx="6389">
                  <c:v>2224.1210900000001</c:v>
                </c:pt>
                <c:pt idx="6390">
                  <c:v>2226.5625</c:v>
                </c:pt>
                <c:pt idx="6391">
                  <c:v>2226.5625</c:v>
                </c:pt>
                <c:pt idx="6392">
                  <c:v>2226.5625</c:v>
                </c:pt>
                <c:pt idx="6393">
                  <c:v>2226.5625</c:v>
                </c:pt>
                <c:pt idx="6394">
                  <c:v>2226.5625</c:v>
                </c:pt>
                <c:pt idx="6395">
                  <c:v>2226.5625</c:v>
                </c:pt>
                <c:pt idx="6396">
                  <c:v>2226.5625</c:v>
                </c:pt>
                <c:pt idx="6397">
                  <c:v>2226.5625</c:v>
                </c:pt>
                <c:pt idx="6398">
                  <c:v>2226.5625</c:v>
                </c:pt>
                <c:pt idx="6399">
                  <c:v>2226.5625</c:v>
                </c:pt>
                <c:pt idx="6400">
                  <c:v>2224.1210900000001</c:v>
                </c:pt>
                <c:pt idx="6401">
                  <c:v>2224.1210900000001</c:v>
                </c:pt>
                <c:pt idx="6402">
                  <c:v>2226.5625</c:v>
                </c:pt>
                <c:pt idx="6403">
                  <c:v>2224.1210900000001</c:v>
                </c:pt>
                <c:pt idx="6404">
                  <c:v>2226.5625</c:v>
                </c:pt>
                <c:pt idx="6405">
                  <c:v>2224.1210900000001</c:v>
                </c:pt>
                <c:pt idx="6406">
                  <c:v>2224.1210900000001</c:v>
                </c:pt>
                <c:pt idx="6407">
                  <c:v>2226.5625</c:v>
                </c:pt>
                <c:pt idx="6408">
                  <c:v>2224.1210900000001</c:v>
                </c:pt>
                <c:pt idx="6409">
                  <c:v>2224.1210900000001</c:v>
                </c:pt>
                <c:pt idx="6410">
                  <c:v>2226.5625</c:v>
                </c:pt>
                <c:pt idx="6411">
                  <c:v>2226.5625</c:v>
                </c:pt>
                <c:pt idx="6412">
                  <c:v>2224.1210900000001</c:v>
                </c:pt>
                <c:pt idx="6413">
                  <c:v>2226.5625</c:v>
                </c:pt>
                <c:pt idx="6414">
                  <c:v>2226.5625</c:v>
                </c:pt>
                <c:pt idx="6415">
                  <c:v>2226.5625</c:v>
                </c:pt>
                <c:pt idx="6416">
                  <c:v>2226.5625</c:v>
                </c:pt>
                <c:pt idx="6417">
                  <c:v>2224.1210900000001</c:v>
                </c:pt>
                <c:pt idx="6418">
                  <c:v>2226.5625</c:v>
                </c:pt>
                <c:pt idx="6419">
                  <c:v>2224.1210900000001</c:v>
                </c:pt>
                <c:pt idx="6420">
                  <c:v>2226.5625</c:v>
                </c:pt>
                <c:pt idx="6421">
                  <c:v>2224.1210900000001</c:v>
                </c:pt>
                <c:pt idx="6422">
                  <c:v>2226.5625</c:v>
                </c:pt>
                <c:pt idx="6423">
                  <c:v>2226.5625</c:v>
                </c:pt>
                <c:pt idx="6424">
                  <c:v>2226.5625</c:v>
                </c:pt>
                <c:pt idx="6425">
                  <c:v>2226.5625</c:v>
                </c:pt>
                <c:pt idx="6426">
                  <c:v>2224.1210900000001</c:v>
                </c:pt>
                <c:pt idx="6427">
                  <c:v>2224.1210900000001</c:v>
                </c:pt>
                <c:pt idx="6428">
                  <c:v>2226.5625</c:v>
                </c:pt>
                <c:pt idx="6429">
                  <c:v>2226.5625</c:v>
                </c:pt>
                <c:pt idx="6430">
                  <c:v>2226.5625</c:v>
                </c:pt>
                <c:pt idx="6431">
                  <c:v>2224.1210900000001</c:v>
                </c:pt>
                <c:pt idx="6432">
                  <c:v>2224.1210900000001</c:v>
                </c:pt>
                <c:pt idx="6433">
                  <c:v>2224.1210900000001</c:v>
                </c:pt>
                <c:pt idx="6434">
                  <c:v>2224.1210900000001</c:v>
                </c:pt>
                <c:pt idx="6435">
                  <c:v>2224.1210900000001</c:v>
                </c:pt>
                <c:pt idx="6436">
                  <c:v>2224.1210900000001</c:v>
                </c:pt>
                <c:pt idx="6437">
                  <c:v>2224.1210900000001</c:v>
                </c:pt>
                <c:pt idx="6438">
                  <c:v>2224.1210900000001</c:v>
                </c:pt>
                <c:pt idx="6439">
                  <c:v>2224.1210900000001</c:v>
                </c:pt>
                <c:pt idx="6440">
                  <c:v>2224.1210900000001</c:v>
                </c:pt>
                <c:pt idx="6441">
                  <c:v>2224.1210900000001</c:v>
                </c:pt>
                <c:pt idx="6442">
                  <c:v>2224.1210900000001</c:v>
                </c:pt>
                <c:pt idx="6443">
                  <c:v>2226.5625</c:v>
                </c:pt>
                <c:pt idx="6444">
                  <c:v>2224.1210900000001</c:v>
                </c:pt>
                <c:pt idx="6445">
                  <c:v>2226.5625</c:v>
                </c:pt>
                <c:pt idx="6446">
                  <c:v>2224.1210900000001</c:v>
                </c:pt>
                <c:pt idx="6447">
                  <c:v>2226.5625</c:v>
                </c:pt>
                <c:pt idx="6448">
                  <c:v>2224.1210900000001</c:v>
                </c:pt>
                <c:pt idx="6449">
                  <c:v>2224.1210900000001</c:v>
                </c:pt>
                <c:pt idx="6450">
                  <c:v>2224.1210900000001</c:v>
                </c:pt>
                <c:pt idx="6451">
                  <c:v>2224.1210900000001</c:v>
                </c:pt>
                <c:pt idx="6452">
                  <c:v>2226.5625</c:v>
                </c:pt>
                <c:pt idx="6453">
                  <c:v>2224.1210900000001</c:v>
                </c:pt>
                <c:pt idx="6454">
                  <c:v>2226.5625</c:v>
                </c:pt>
                <c:pt idx="6455">
                  <c:v>2224.1210900000001</c:v>
                </c:pt>
                <c:pt idx="6456">
                  <c:v>2224.1210900000001</c:v>
                </c:pt>
                <c:pt idx="6457">
                  <c:v>2224.1210900000001</c:v>
                </c:pt>
                <c:pt idx="6458">
                  <c:v>2224.1210900000001</c:v>
                </c:pt>
                <c:pt idx="6459">
                  <c:v>2224.1210900000001</c:v>
                </c:pt>
                <c:pt idx="6460">
                  <c:v>2224.1210900000001</c:v>
                </c:pt>
                <c:pt idx="6461">
                  <c:v>2224.1210900000001</c:v>
                </c:pt>
                <c:pt idx="6462">
                  <c:v>2224.1210900000001</c:v>
                </c:pt>
                <c:pt idx="6463">
                  <c:v>2226.5625</c:v>
                </c:pt>
                <c:pt idx="6464">
                  <c:v>2224.1210900000001</c:v>
                </c:pt>
                <c:pt idx="6465">
                  <c:v>2224.1210900000001</c:v>
                </c:pt>
                <c:pt idx="6466">
                  <c:v>2226.5625</c:v>
                </c:pt>
                <c:pt idx="6467">
                  <c:v>2226.5625</c:v>
                </c:pt>
                <c:pt idx="6468">
                  <c:v>2224.1210900000001</c:v>
                </c:pt>
                <c:pt idx="6469">
                  <c:v>2226.5625</c:v>
                </c:pt>
                <c:pt idx="6470">
                  <c:v>2224.1210900000001</c:v>
                </c:pt>
                <c:pt idx="6471">
                  <c:v>2224.1210900000001</c:v>
                </c:pt>
                <c:pt idx="6472">
                  <c:v>2224.1210900000001</c:v>
                </c:pt>
                <c:pt idx="6473">
                  <c:v>2224.1210900000001</c:v>
                </c:pt>
                <c:pt idx="6474">
                  <c:v>2224.1210900000001</c:v>
                </c:pt>
                <c:pt idx="6475">
                  <c:v>2224.1210900000001</c:v>
                </c:pt>
                <c:pt idx="6476">
                  <c:v>2224.1210900000001</c:v>
                </c:pt>
                <c:pt idx="6477">
                  <c:v>2224.1210900000001</c:v>
                </c:pt>
                <c:pt idx="6478">
                  <c:v>2226.5625</c:v>
                </c:pt>
                <c:pt idx="6479">
                  <c:v>2226.5625</c:v>
                </c:pt>
                <c:pt idx="6480">
                  <c:v>2224.1210900000001</c:v>
                </c:pt>
                <c:pt idx="6481">
                  <c:v>2224.1210900000001</c:v>
                </c:pt>
                <c:pt idx="6482">
                  <c:v>2224.1210900000001</c:v>
                </c:pt>
                <c:pt idx="6483">
                  <c:v>2224.1210900000001</c:v>
                </c:pt>
                <c:pt idx="6484">
                  <c:v>2224.1210900000001</c:v>
                </c:pt>
                <c:pt idx="6485">
                  <c:v>2226.5625</c:v>
                </c:pt>
                <c:pt idx="6486">
                  <c:v>2224.1210900000001</c:v>
                </c:pt>
                <c:pt idx="6487">
                  <c:v>2224.1210900000001</c:v>
                </c:pt>
                <c:pt idx="6488">
                  <c:v>2224.1210900000001</c:v>
                </c:pt>
                <c:pt idx="6489">
                  <c:v>2226.5625</c:v>
                </c:pt>
                <c:pt idx="6490">
                  <c:v>2224.1210900000001</c:v>
                </c:pt>
                <c:pt idx="6491">
                  <c:v>2224.1210900000001</c:v>
                </c:pt>
                <c:pt idx="6492">
                  <c:v>2224.1210900000001</c:v>
                </c:pt>
                <c:pt idx="6493">
                  <c:v>2224.1210900000001</c:v>
                </c:pt>
                <c:pt idx="6494">
                  <c:v>2224.1210900000001</c:v>
                </c:pt>
                <c:pt idx="6495">
                  <c:v>2224.1210900000001</c:v>
                </c:pt>
                <c:pt idx="6496">
                  <c:v>2224.1210900000001</c:v>
                </c:pt>
                <c:pt idx="6497">
                  <c:v>2224.1210900000001</c:v>
                </c:pt>
                <c:pt idx="6498">
                  <c:v>2224.1210900000001</c:v>
                </c:pt>
                <c:pt idx="6499">
                  <c:v>2224.1210900000001</c:v>
                </c:pt>
                <c:pt idx="6500">
                  <c:v>2224.1210900000001</c:v>
                </c:pt>
                <c:pt idx="6501">
                  <c:v>2224.1210900000001</c:v>
                </c:pt>
                <c:pt idx="6502">
                  <c:v>2224.1210900000001</c:v>
                </c:pt>
                <c:pt idx="6503">
                  <c:v>2224.1210900000001</c:v>
                </c:pt>
                <c:pt idx="6504">
                  <c:v>2224.1210900000001</c:v>
                </c:pt>
                <c:pt idx="6505">
                  <c:v>2224.1210900000001</c:v>
                </c:pt>
                <c:pt idx="6506">
                  <c:v>2224.1210900000001</c:v>
                </c:pt>
                <c:pt idx="6507">
                  <c:v>2224.1210900000001</c:v>
                </c:pt>
                <c:pt idx="6508">
                  <c:v>2224.1210900000001</c:v>
                </c:pt>
                <c:pt idx="6509">
                  <c:v>2224.1210900000001</c:v>
                </c:pt>
                <c:pt idx="6510">
                  <c:v>2226.5625</c:v>
                </c:pt>
                <c:pt idx="6511">
                  <c:v>2224.1210900000001</c:v>
                </c:pt>
                <c:pt idx="6512">
                  <c:v>2224.1210900000001</c:v>
                </c:pt>
                <c:pt idx="6513">
                  <c:v>2224.1210900000001</c:v>
                </c:pt>
                <c:pt idx="6514">
                  <c:v>2226.5625</c:v>
                </c:pt>
                <c:pt idx="6515">
                  <c:v>2224.1210900000001</c:v>
                </c:pt>
                <c:pt idx="6516">
                  <c:v>2224.1210900000001</c:v>
                </c:pt>
                <c:pt idx="6517">
                  <c:v>2224.1210900000001</c:v>
                </c:pt>
                <c:pt idx="6518">
                  <c:v>2224.1210900000001</c:v>
                </c:pt>
                <c:pt idx="6519">
                  <c:v>2224.1210900000001</c:v>
                </c:pt>
                <c:pt idx="6520">
                  <c:v>2224.1210900000001</c:v>
                </c:pt>
                <c:pt idx="6521">
                  <c:v>2224.1210900000001</c:v>
                </c:pt>
                <c:pt idx="6522">
                  <c:v>2224.1210900000001</c:v>
                </c:pt>
                <c:pt idx="6523">
                  <c:v>2224.1210900000001</c:v>
                </c:pt>
                <c:pt idx="6524">
                  <c:v>2224.1210900000001</c:v>
                </c:pt>
                <c:pt idx="6525">
                  <c:v>2224.1210900000001</c:v>
                </c:pt>
                <c:pt idx="6526">
                  <c:v>2224.1210900000001</c:v>
                </c:pt>
                <c:pt idx="6527">
                  <c:v>2224.1210900000001</c:v>
                </c:pt>
                <c:pt idx="6528">
                  <c:v>2224.1210900000001</c:v>
                </c:pt>
                <c:pt idx="6529">
                  <c:v>2224.1210900000001</c:v>
                </c:pt>
                <c:pt idx="6530">
                  <c:v>2224.1210900000001</c:v>
                </c:pt>
                <c:pt idx="6531">
                  <c:v>2224.1210900000001</c:v>
                </c:pt>
                <c:pt idx="6532">
                  <c:v>2224.1210900000001</c:v>
                </c:pt>
                <c:pt idx="6533">
                  <c:v>2224.1210900000001</c:v>
                </c:pt>
                <c:pt idx="6534">
                  <c:v>2224.1210900000001</c:v>
                </c:pt>
                <c:pt idx="6535">
                  <c:v>2224.1210900000001</c:v>
                </c:pt>
                <c:pt idx="6536">
                  <c:v>2224.1210900000001</c:v>
                </c:pt>
                <c:pt idx="6537">
                  <c:v>2224.1210900000001</c:v>
                </c:pt>
                <c:pt idx="6538">
                  <c:v>2224.1210900000001</c:v>
                </c:pt>
                <c:pt idx="6539">
                  <c:v>2224.1210900000001</c:v>
                </c:pt>
                <c:pt idx="6540">
                  <c:v>2224.1210900000001</c:v>
                </c:pt>
                <c:pt idx="6541">
                  <c:v>2224.1210900000001</c:v>
                </c:pt>
                <c:pt idx="6542">
                  <c:v>2226.5625</c:v>
                </c:pt>
                <c:pt idx="6543">
                  <c:v>2224.1210900000001</c:v>
                </c:pt>
                <c:pt idx="6544">
                  <c:v>2224.1210900000001</c:v>
                </c:pt>
                <c:pt idx="6545">
                  <c:v>2224.1210900000001</c:v>
                </c:pt>
                <c:pt idx="6546">
                  <c:v>2224.1210900000001</c:v>
                </c:pt>
                <c:pt idx="6547">
                  <c:v>2224.1210900000001</c:v>
                </c:pt>
                <c:pt idx="6548">
                  <c:v>2224.1210900000001</c:v>
                </c:pt>
                <c:pt idx="6549">
                  <c:v>2224.1210900000001</c:v>
                </c:pt>
                <c:pt idx="6550">
                  <c:v>2224.1210900000001</c:v>
                </c:pt>
                <c:pt idx="6551">
                  <c:v>2224.1210900000001</c:v>
                </c:pt>
                <c:pt idx="6552">
                  <c:v>2224.1210900000001</c:v>
                </c:pt>
                <c:pt idx="6553">
                  <c:v>2224.1210900000001</c:v>
                </c:pt>
                <c:pt idx="6554">
                  <c:v>2224.1210900000001</c:v>
                </c:pt>
                <c:pt idx="6555">
                  <c:v>2224.1210900000001</c:v>
                </c:pt>
                <c:pt idx="6556">
                  <c:v>2224.1210900000001</c:v>
                </c:pt>
                <c:pt idx="6557">
                  <c:v>2224.1210900000001</c:v>
                </c:pt>
                <c:pt idx="6558">
                  <c:v>2224.1210900000001</c:v>
                </c:pt>
                <c:pt idx="6559">
                  <c:v>2224.1210900000001</c:v>
                </c:pt>
                <c:pt idx="6560">
                  <c:v>2224.1210900000001</c:v>
                </c:pt>
                <c:pt idx="6561">
                  <c:v>2224.1210900000001</c:v>
                </c:pt>
                <c:pt idx="6562">
                  <c:v>2224.1210900000001</c:v>
                </c:pt>
                <c:pt idx="6563">
                  <c:v>2224.1210900000001</c:v>
                </c:pt>
                <c:pt idx="6564">
                  <c:v>2224.1210900000001</c:v>
                </c:pt>
                <c:pt idx="6565">
                  <c:v>2224.1210900000001</c:v>
                </c:pt>
                <c:pt idx="6566">
                  <c:v>2224.1210900000001</c:v>
                </c:pt>
                <c:pt idx="6567">
                  <c:v>2224.1210900000001</c:v>
                </c:pt>
                <c:pt idx="6568">
                  <c:v>2224.1210900000001</c:v>
                </c:pt>
                <c:pt idx="6569">
                  <c:v>2224.1210900000001</c:v>
                </c:pt>
                <c:pt idx="6570">
                  <c:v>2224.1210900000001</c:v>
                </c:pt>
                <c:pt idx="6571">
                  <c:v>2224.1210900000001</c:v>
                </c:pt>
                <c:pt idx="6572">
                  <c:v>2224.1210900000001</c:v>
                </c:pt>
                <c:pt idx="6573">
                  <c:v>2224.1210900000001</c:v>
                </c:pt>
                <c:pt idx="6574">
                  <c:v>2224.1210900000001</c:v>
                </c:pt>
                <c:pt idx="6575">
                  <c:v>2224.1210900000001</c:v>
                </c:pt>
                <c:pt idx="6576">
                  <c:v>2224.1210900000001</c:v>
                </c:pt>
                <c:pt idx="6577">
                  <c:v>2224.1210900000001</c:v>
                </c:pt>
                <c:pt idx="6578">
                  <c:v>2224.1210900000001</c:v>
                </c:pt>
                <c:pt idx="6579">
                  <c:v>2224.1210900000001</c:v>
                </c:pt>
                <c:pt idx="6580">
                  <c:v>2224.1210900000001</c:v>
                </c:pt>
                <c:pt idx="6581">
                  <c:v>2224.1210900000001</c:v>
                </c:pt>
                <c:pt idx="6582">
                  <c:v>2224.1210900000001</c:v>
                </c:pt>
                <c:pt idx="6583">
                  <c:v>2224.1210900000001</c:v>
                </c:pt>
                <c:pt idx="6584">
                  <c:v>2221.6796899999981</c:v>
                </c:pt>
                <c:pt idx="6585">
                  <c:v>2224.1210900000001</c:v>
                </c:pt>
                <c:pt idx="6586">
                  <c:v>2221.6796899999981</c:v>
                </c:pt>
                <c:pt idx="6587">
                  <c:v>2221.6796899999981</c:v>
                </c:pt>
                <c:pt idx="6588">
                  <c:v>2224.1210900000001</c:v>
                </c:pt>
                <c:pt idx="6589">
                  <c:v>2224.1210900000001</c:v>
                </c:pt>
                <c:pt idx="6590">
                  <c:v>2224.1210900000001</c:v>
                </c:pt>
                <c:pt idx="6591">
                  <c:v>2224.1210900000001</c:v>
                </c:pt>
                <c:pt idx="6592">
                  <c:v>2224.1210900000001</c:v>
                </c:pt>
                <c:pt idx="6593">
                  <c:v>2224.1210900000001</c:v>
                </c:pt>
                <c:pt idx="6594">
                  <c:v>2224.1210900000001</c:v>
                </c:pt>
                <c:pt idx="6595">
                  <c:v>2224.1210900000001</c:v>
                </c:pt>
                <c:pt idx="6596">
                  <c:v>2224.1210900000001</c:v>
                </c:pt>
                <c:pt idx="6597">
                  <c:v>2224.1210900000001</c:v>
                </c:pt>
                <c:pt idx="6598">
                  <c:v>2224.1210900000001</c:v>
                </c:pt>
                <c:pt idx="6599">
                  <c:v>2224.1210900000001</c:v>
                </c:pt>
                <c:pt idx="6600">
                  <c:v>2224.1210900000001</c:v>
                </c:pt>
                <c:pt idx="6601">
                  <c:v>2224.1210900000001</c:v>
                </c:pt>
                <c:pt idx="6602">
                  <c:v>2224.1210900000001</c:v>
                </c:pt>
                <c:pt idx="6603">
                  <c:v>2224.1210900000001</c:v>
                </c:pt>
                <c:pt idx="6604">
                  <c:v>2224.1210900000001</c:v>
                </c:pt>
                <c:pt idx="6605">
                  <c:v>2224.1210900000001</c:v>
                </c:pt>
                <c:pt idx="6606">
                  <c:v>2224.1210900000001</c:v>
                </c:pt>
                <c:pt idx="6607">
                  <c:v>2224.1210900000001</c:v>
                </c:pt>
                <c:pt idx="6608">
                  <c:v>2224.1210900000001</c:v>
                </c:pt>
                <c:pt idx="6609">
                  <c:v>2224.1210900000001</c:v>
                </c:pt>
                <c:pt idx="6610">
                  <c:v>2224.1210900000001</c:v>
                </c:pt>
                <c:pt idx="6611">
                  <c:v>2224.1210900000001</c:v>
                </c:pt>
                <c:pt idx="6612">
                  <c:v>2224.1210900000001</c:v>
                </c:pt>
                <c:pt idx="6613">
                  <c:v>2224.1210900000001</c:v>
                </c:pt>
                <c:pt idx="6614">
                  <c:v>2224.1210900000001</c:v>
                </c:pt>
                <c:pt idx="6615">
                  <c:v>2221.6796899999981</c:v>
                </c:pt>
                <c:pt idx="6616">
                  <c:v>2224.1210900000001</c:v>
                </c:pt>
                <c:pt idx="6617">
                  <c:v>2221.6796899999981</c:v>
                </c:pt>
                <c:pt idx="6618">
                  <c:v>2224.1210900000001</c:v>
                </c:pt>
                <c:pt idx="6619">
                  <c:v>2224.1210900000001</c:v>
                </c:pt>
                <c:pt idx="6620">
                  <c:v>2224.1210900000001</c:v>
                </c:pt>
                <c:pt idx="6621">
                  <c:v>2224.1210900000001</c:v>
                </c:pt>
                <c:pt idx="6622">
                  <c:v>2224.1210900000001</c:v>
                </c:pt>
                <c:pt idx="6623">
                  <c:v>2224.1210900000001</c:v>
                </c:pt>
                <c:pt idx="6624">
                  <c:v>2224.1210900000001</c:v>
                </c:pt>
                <c:pt idx="6625">
                  <c:v>2224.1210900000001</c:v>
                </c:pt>
                <c:pt idx="6626">
                  <c:v>2224.1210900000001</c:v>
                </c:pt>
                <c:pt idx="6627">
                  <c:v>2224.1210900000001</c:v>
                </c:pt>
                <c:pt idx="6628">
                  <c:v>2221.6796899999981</c:v>
                </c:pt>
                <c:pt idx="6629">
                  <c:v>2221.6796899999981</c:v>
                </c:pt>
                <c:pt idx="6630">
                  <c:v>2224.1210900000001</c:v>
                </c:pt>
                <c:pt idx="6631">
                  <c:v>2224.1210900000001</c:v>
                </c:pt>
                <c:pt idx="6632">
                  <c:v>2224.1210900000001</c:v>
                </c:pt>
                <c:pt idx="6633">
                  <c:v>2224.1210900000001</c:v>
                </c:pt>
                <c:pt idx="6634">
                  <c:v>2224.1210900000001</c:v>
                </c:pt>
                <c:pt idx="6635">
                  <c:v>2224.1210900000001</c:v>
                </c:pt>
                <c:pt idx="6636">
                  <c:v>2221.6796899999981</c:v>
                </c:pt>
                <c:pt idx="6637">
                  <c:v>2224.1210900000001</c:v>
                </c:pt>
                <c:pt idx="6638">
                  <c:v>2224.1210900000001</c:v>
                </c:pt>
                <c:pt idx="6639">
                  <c:v>2224.1210900000001</c:v>
                </c:pt>
                <c:pt idx="6640">
                  <c:v>2224.1210900000001</c:v>
                </c:pt>
                <c:pt idx="6641">
                  <c:v>2224.1210900000001</c:v>
                </c:pt>
                <c:pt idx="6642">
                  <c:v>2224.1210900000001</c:v>
                </c:pt>
                <c:pt idx="6643">
                  <c:v>2224.1210900000001</c:v>
                </c:pt>
                <c:pt idx="6644">
                  <c:v>2224.1210900000001</c:v>
                </c:pt>
                <c:pt idx="6645">
                  <c:v>2221.6796899999981</c:v>
                </c:pt>
                <c:pt idx="6646">
                  <c:v>2221.6796899999981</c:v>
                </c:pt>
                <c:pt idx="6647">
                  <c:v>2224.1210900000001</c:v>
                </c:pt>
                <c:pt idx="6648">
                  <c:v>2224.1210900000001</c:v>
                </c:pt>
                <c:pt idx="6649">
                  <c:v>2224.1210900000001</c:v>
                </c:pt>
                <c:pt idx="6650">
                  <c:v>2224.1210900000001</c:v>
                </c:pt>
                <c:pt idx="6651">
                  <c:v>2224.1210900000001</c:v>
                </c:pt>
                <c:pt idx="6652">
                  <c:v>2221.6796899999981</c:v>
                </c:pt>
                <c:pt idx="6653">
                  <c:v>2224.1210900000001</c:v>
                </c:pt>
                <c:pt idx="6654">
                  <c:v>2221.6796899999981</c:v>
                </c:pt>
                <c:pt idx="6655">
                  <c:v>2224.1210900000001</c:v>
                </c:pt>
                <c:pt idx="6656">
                  <c:v>2224.1210900000001</c:v>
                </c:pt>
                <c:pt idx="6657">
                  <c:v>2224.1210900000001</c:v>
                </c:pt>
                <c:pt idx="6658">
                  <c:v>2221.6796899999981</c:v>
                </c:pt>
                <c:pt idx="6659">
                  <c:v>2224.1210900000001</c:v>
                </c:pt>
                <c:pt idx="6660">
                  <c:v>2224.1210900000001</c:v>
                </c:pt>
                <c:pt idx="6661">
                  <c:v>2224.1210900000001</c:v>
                </c:pt>
                <c:pt idx="6662">
                  <c:v>2224.1210900000001</c:v>
                </c:pt>
                <c:pt idx="6663">
                  <c:v>2224.1210900000001</c:v>
                </c:pt>
                <c:pt idx="6664">
                  <c:v>2221.6796899999981</c:v>
                </c:pt>
                <c:pt idx="6665">
                  <c:v>2221.6796899999981</c:v>
                </c:pt>
                <c:pt idx="6666">
                  <c:v>2224.1210900000001</c:v>
                </c:pt>
                <c:pt idx="6667">
                  <c:v>2224.1210900000001</c:v>
                </c:pt>
                <c:pt idx="6668">
                  <c:v>2224.1210900000001</c:v>
                </c:pt>
                <c:pt idx="6669">
                  <c:v>2224.1210900000001</c:v>
                </c:pt>
                <c:pt idx="6670">
                  <c:v>2221.6796899999981</c:v>
                </c:pt>
                <c:pt idx="6671">
                  <c:v>2224.1210900000001</c:v>
                </c:pt>
                <c:pt idx="6672">
                  <c:v>2224.1210900000001</c:v>
                </c:pt>
                <c:pt idx="6673">
                  <c:v>2221.6796899999981</c:v>
                </c:pt>
                <c:pt idx="6674">
                  <c:v>2224.1210900000001</c:v>
                </c:pt>
                <c:pt idx="6675">
                  <c:v>2221.6796899999981</c:v>
                </c:pt>
                <c:pt idx="6676">
                  <c:v>2221.6796899999981</c:v>
                </c:pt>
                <c:pt idx="6677">
                  <c:v>2221.6796899999981</c:v>
                </c:pt>
                <c:pt idx="6678">
                  <c:v>2224.1210900000001</c:v>
                </c:pt>
                <c:pt idx="6679">
                  <c:v>2224.1210900000001</c:v>
                </c:pt>
                <c:pt idx="6680">
                  <c:v>2224.1210900000001</c:v>
                </c:pt>
                <c:pt idx="6681">
                  <c:v>2224.1210900000001</c:v>
                </c:pt>
                <c:pt idx="6682">
                  <c:v>2224.1210900000001</c:v>
                </c:pt>
                <c:pt idx="6683">
                  <c:v>2224.1210900000001</c:v>
                </c:pt>
                <c:pt idx="6684">
                  <c:v>2224.1210900000001</c:v>
                </c:pt>
                <c:pt idx="6685">
                  <c:v>2224.1210900000001</c:v>
                </c:pt>
                <c:pt idx="6686">
                  <c:v>2221.6796899999981</c:v>
                </c:pt>
                <c:pt idx="6687">
                  <c:v>2221.6796899999981</c:v>
                </c:pt>
                <c:pt idx="6688">
                  <c:v>2224.1210900000001</c:v>
                </c:pt>
                <c:pt idx="6689">
                  <c:v>2221.6796899999981</c:v>
                </c:pt>
                <c:pt idx="6690">
                  <c:v>2221.6796899999981</c:v>
                </c:pt>
                <c:pt idx="6691">
                  <c:v>2221.6796899999981</c:v>
                </c:pt>
                <c:pt idx="6692">
                  <c:v>2224.1210900000001</c:v>
                </c:pt>
                <c:pt idx="6693">
                  <c:v>2224.1210900000001</c:v>
                </c:pt>
                <c:pt idx="6694">
                  <c:v>2224.1210900000001</c:v>
                </c:pt>
                <c:pt idx="6695">
                  <c:v>2221.6796899999981</c:v>
                </c:pt>
                <c:pt idx="6696">
                  <c:v>2221.6796899999981</c:v>
                </c:pt>
                <c:pt idx="6697">
                  <c:v>2224.1210900000001</c:v>
                </c:pt>
                <c:pt idx="6698">
                  <c:v>2224.1210900000001</c:v>
                </c:pt>
                <c:pt idx="6699">
                  <c:v>2224.1210900000001</c:v>
                </c:pt>
                <c:pt idx="6700">
                  <c:v>2221.6796899999981</c:v>
                </c:pt>
                <c:pt idx="6701">
                  <c:v>2221.6796899999981</c:v>
                </c:pt>
                <c:pt idx="6702">
                  <c:v>2224.1210900000001</c:v>
                </c:pt>
                <c:pt idx="6703">
                  <c:v>2224.1210900000001</c:v>
                </c:pt>
                <c:pt idx="6704">
                  <c:v>2221.6796899999981</c:v>
                </c:pt>
                <c:pt idx="6705">
                  <c:v>2221.6796899999981</c:v>
                </c:pt>
                <c:pt idx="6706">
                  <c:v>2224.1210900000001</c:v>
                </c:pt>
                <c:pt idx="6707">
                  <c:v>2221.6796899999981</c:v>
                </c:pt>
                <c:pt idx="6708">
                  <c:v>2224.1210900000001</c:v>
                </c:pt>
                <c:pt idx="6709">
                  <c:v>2221.6796899999981</c:v>
                </c:pt>
                <c:pt idx="6710">
                  <c:v>2221.6796899999981</c:v>
                </c:pt>
                <c:pt idx="6711">
                  <c:v>2224.1210900000001</c:v>
                </c:pt>
                <c:pt idx="6712">
                  <c:v>2221.6796899999981</c:v>
                </c:pt>
                <c:pt idx="6713">
                  <c:v>2221.6796899999981</c:v>
                </c:pt>
                <c:pt idx="6714">
                  <c:v>2224.1210900000001</c:v>
                </c:pt>
                <c:pt idx="6715">
                  <c:v>2224.1210900000001</c:v>
                </c:pt>
                <c:pt idx="6716">
                  <c:v>2221.6796899999981</c:v>
                </c:pt>
                <c:pt idx="6717">
                  <c:v>2224.1210900000001</c:v>
                </c:pt>
                <c:pt idx="6718">
                  <c:v>2221.6796899999981</c:v>
                </c:pt>
                <c:pt idx="6719">
                  <c:v>2224.1210900000001</c:v>
                </c:pt>
                <c:pt idx="6720">
                  <c:v>2224.1210900000001</c:v>
                </c:pt>
                <c:pt idx="6721">
                  <c:v>2224.1210900000001</c:v>
                </c:pt>
                <c:pt idx="6722">
                  <c:v>2224.1210900000001</c:v>
                </c:pt>
                <c:pt idx="6723">
                  <c:v>2224.1210900000001</c:v>
                </c:pt>
                <c:pt idx="6724">
                  <c:v>2224.1210900000001</c:v>
                </c:pt>
                <c:pt idx="6725">
                  <c:v>2224.1210900000001</c:v>
                </c:pt>
                <c:pt idx="6726">
                  <c:v>2224.1210900000001</c:v>
                </c:pt>
                <c:pt idx="6727">
                  <c:v>2224.1210900000001</c:v>
                </c:pt>
                <c:pt idx="6728">
                  <c:v>2224.1210900000001</c:v>
                </c:pt>
                <c:pt idx="6729">
                  <c:v>2221.6796899999981</c:v>
                </c:pt>
                <c:pt idx="6730">
                  <c:v>2224.1210900000001</c:v>
                </c:pt>
                <c:pt idx="6731">
                  <c:v>2221.6796899999981</c:v>
                </c:pt>
                <c:pt idx="6732">
                  <c:v>2221.6796899999981</c:v>
                </c:pt>
                <c:pt idx="6733">
                  <c:v>2224.1210900000001</c:v>
                </c:pt>
                <c:pt idx="6734">
                  <c:v>2221.6796899999981</c:v>
                </c:pt>
                <c:pt idx="6735">
                  <c:v>2224.1210900000001</c:v>
                </c:pt>
                <c:pt idx="6736">
                  <c:v>2221.6796899999981</c:v>
                </c:pt>
                <c:pt idx="6737">
                  <c:v>2221.6796899999981</c:v>
                </c:pt>
                <c:pt idx="6738">
                  <c:v>2221.6796899999981</c:v>
                </c:pt>
                <c:pt idx="6739">
                  <c:v>2224.1210900000001</c:v>
                </c:pt>
                <c:pt idx="6740">
                  <c:v>2221.6796899999981</c:v>
                </c:pt>
                <c:pt idx="6741">
                  <c:v>2221.6796899999981</c:v>
                </c:pt>
                <c:pt idx="6742">
                  <c:v>2221.6796899999981</c:v>
                </c:pt>
                <c:pt idx="6743">
                  <c:v>2221.6796899999981</c:v>
                </c:pt>
                <c:pt idx="6744">
                  <c:v>2224.1210900000001</c:v>
                </c:pt>
                <c:pt idx="6745">
                  <c:v>2221.6796899999981</c:v>
                </c:pt>
                <c:pt idx="6746">
                  <c:v>2221.6796899999981</c:v>
                </c:pt>
                <c:pt idx="6747">
                  <c:v>2221.6796899999981</c:v>
                </c:pt>
                <c:pt idx="6748">
                  <c:v>2224.1210900000001</c:v>
                </c:pt>
                <c:pt idx="6749">
                  <c:v>2221.6796899999981</c:v>
                </c:pt>
                <c:pt idx="6750">
                  <c:v>2221.6796899999981</c:v>
                </c:pt>
                <c:pt idx="6751">
                  <c:v>2224.1210900000001</c:v>
                </c:pt>
                <c:pt idx="6752">
                  <c:v>2221.6796899999981</c:v>
                </c:pt>
                <c:pt idx="6753">
                  <c:v>2221.6796899999981</c:v>
                </c:pt>
                <c:pt idx="6754">
                  <c:v>2221.6796899999981</c:v>
                </c:pt>
                <c:pt idx="6755">
                  <c:v>2221.6796899999981</c:v>
                </c:pt>
                <c:pt idx="6756">
                  <c:v>2221.6796899999981</c:v>
                </c:pt>
                <c:pt idx="6757">
                  <c:v>2221.6796899999981</c:v>
                </c:pt>
                <c:pt idx="6758">
                  <c:v>2221.6796899999981</c:v>
                </c:pt>
                <c:pt idx="6759">
                  <c:v>2221.6796899999981</c:v>
                </c:pt>
                <c:pt idx="6760">
                  <c:v>2224.1210900000001</c:v>
                </c:pt>
                <c:pt idx="6761">
                  <c:v>2221.6796899999981</c:v>
                </c:pt>
                <c:pt idx="6762">
                  <c:v>2221.6796899999981</c:v>
                </c:pt>
                <c:pt idx="6763">
                  <c:v>2221.6796899999981</c:v>
                </c:pt>
                <c:pt idx="6764">
                  <c:v>2221.6796899999981</c:v>
                </c:pt>
                <c:pt idx="6765">
                  <c:v>2221.6796899999981</c:v>
                </c:pt>
                <c:pt idx="6766">
                  <c:v>2221.6796899999981</c:v>
                </c:pt>
                <c:pt idx="6767">
                  <c:v>2221.6796899999981</c:v>
                </c:pt>
                <c:pt idx="6768">
                  <c:v>2221.6796899999981</c:v>
                </c:pt>
                <c:pt idx="6769">
                  <c:v>2221.6796899999981</c:v>
                </c:pt>
                <c:pt idx="6770">
                  <c:v>2221.6796899999981</c:v>
                </c:pt>
                <c:pt idx="6771">
                  <c:v>2221.6796899999981</c:v>
                </c:pt>
                <c:pt idx="6772">
                  <c:v>2221.6796899999981</c:v>
                </c:pt>
                <c:pt idx="6773">
                  <c:v>2221.6796899999981</c:v>
                </c:pt>
                <c:pt idx="6774">
                  <c:v>2221.6796899999981</c:v>
                </c:pt>
                <c:pt idx="6775">
                  <c:v>2221.6796899999981</c:v>
                </c:pt>
                <c:pt idx="6776">
                  <c:v>2221.6796899999981</c:v>
                </c:pt>
                <c:pt idx="6777">
                  <c:v>2221.6796899999981</c:v>
                </c:pt>
                <c:pt idx="6778">
                  <c:v>2221.6796899999981</c:v>
                </c:pt>
                <c:pt idx="6779">
                  <c:v>2221.6796899999981</c:v>
                </c:pt>
                <c:pt idx="6780">
                  <c:v>2221.6796899999981</c:v>
                </c:pt>
                <c:pt idx="6781">
                  <c:v>2221.6796899999981</c:v>
                </c:pt>
                <c:pt idx="6782">
                  <c:v>2221.6796899999981</c:v>
                </c:pt>
                <c:pt idx="6783">
                  <c:v>2221.6796899999981</c:v>
                </c:pt>
                <c:pt idx="6784">
                  <c:v>2221.6796899999981</c:v>
                </c:pt>
                <c:pt idx="6785">
                  <c:v>2221.6796899999981</c:v>
                </c:pt>
                <c:pt idx="6786">
                  <c:v>2221.6796899999981</c:v>
                </c:pt>
                <c:pt idx="6787">
                  <c:v>2221.6796899999981</c:v>
                </c:pt>
                <c:pt idx="6788">
                  <c:v>2221.6796899999981</c:v>
                </c:pt>
                <c:pt idx="6789">
                  <c:v>2221.6796899999981</c:v>
                </c:pt>
                <c:pt idx="6790">
                  <c:v>2221.6796899999981</c:v>
                </c:pt>
                <c:pt idx="6791">
                  <c:v>2221.6796899999981</c:v>
                </c:pt>
                <c:pt idx="6792">
                  <c:v>2221.6796899999981</c:v>
                </c:pt>
                <c:pt idx="6793">
                  <c:v>2224.1210900000001</c:v>
                </c:pt>
                <c:pt idx="6794">
                  <c:v>2221.6796899999981</c:v>
                </c:pt>
                <c:pt idx="6795">
                  <c:v>2221.6796899999981</c:v>
                </c:pt>
                <c:pt idx="6796">
                  <c:v>2224.1210900000001</c:v>
                </c:pt>
                <c:pt idx="6797">
                  <c:v>2221.6796899999981</c:v>
                </c:pt>
                <c:pt idx="6798">
                  <c:v>2221.6796899999981</c:v>
                </c:pt>
                <c:pt idx="6799">
                  <c:v>2221.6796899999981</c:v>
                </c:pt>
                <c:pt idx="6800">
                  <c:v>2221.6796899999981</c:v>
                </c:pt>
                <c:pt idx="6801">
                  <c:v>2221.6796899999981</c:v>
                </c:pt>
                <c:pt idx="6802">
                  <c:v>2221.6796899999981</c:v>
                </c:pt>
                <c:pt idx="6803">
                  <c:v>2221.6796899999981</c:v>
                </c:pt>
                <c:pt idx="6804">
                  <c:v>2221.6796899999981</c:v>
                </c:pt>
                <c:pt idx="6805">
                  <c:v>2221.6796899999981</c:v>
                </c:pt>
                <c:pt idx="6806">
                  <c:v>2221.6796899999981</c:v>
                </c:pt>
                <c:pt idx="6807">
                  <c:v>2221.6796899999981</c:v>
                </c:pt>
                <c:pt idx="6808">
                  <c:v>2221.6796899999981</c:v>
                </c:pt>
                <c:pt idx="6809">
                  <c:v>2221.6796899999981</c:v>
                </c:pt>
                <c:pt idx="6810">
                  <c:v>2221.6796899999981</c:v>
                </c:pt>
                <c:pt idx="6811">
                  <c:v>2221.6796899999981</c:v>
                </c:pt>
                <c:pt idx="6812">
                  <c:v>2221.6796899999981</c:v>
                </c:pt>
                <c:pt idx="6813">
                  <c:v>2221.6796899999981</c:v>
                </c:pt>
                <c:pt idx="6814">
                  <c:v>2221.6796899999981</c:v>
                </c:pt>
                <c:pt idx="6815">
                  <c:v>2221.6796899999981</c:v>
                </c:pt>
                <c:pt idx="6816">
                  <c:v>2221.6796899999981</c:v>
                </c:pt>
                <c:pt idx="6817">
                  <c:v>2221.6796899999981</c:v>
                </c:pt>
                <c:pt idx="6818">
                  <c:v>2221.6796899999981</c:v>
                </c:pt>
                <c:pt idx="6819">
                  <c:v>2221.6796899999981</c:v>
                </c:pt>
                <c:pt idx="6820">
                  <c:v>2221.6796899999981</c:v>
                </c:pt>
                <c:pt idx="6821">
                  <c:v>2221.6796899999981</c:v>
                </c:pt>
                <c:pt idx="6822">
                  <c:v>2224.1210900000001</c:v>
                </c:pt>
                <c:pt idx="6823">
                  <c:v>2221.6796899999981</c:v>
                </c:pt>
                <c:pt idx="6824">
                  <c:v>2221.6796899999981</c:v>
                </c:pt>
                <c:pt idx="6825">
                  <c:v>2221.6796899999981</c:v>
                </c:pt>
                <c:pt idx="6826">
                  <c:v>2221.6796899999981</c:v>
                </c:pt>
                <c:pt idx="6827">
                  <c:v>2221.6796899999981</c:v>
                </c:pt>
                <c:pt idx="6828">
                  <c:v>2221.6796899999981</c:v>
                </c:pt>
                <c:pt idx="6829">
                  <c:v>2221.6796899999981</c:v>
                </c:pt>
                <c:pt idx="6830">
                  <c:v>2221.6796899999981</c:v>
                </c:pt>
                <c:pt idx="6831">
                  <c:v>2221.6796899999981</c:v>
                </c:pt>
                <c:pt idx="6832">
                  <c:v>2221.6796899999981</c:v>
                </c:pt>
                <c:pt idx="6833">
                  <c:v>2221.6796899999981</c:v>
                </c:pt>
                <c:pt idx="6834">
                  <c:v>2221.6796899999981</c:v>
                </c:pt>
                <c:pt idx="6835">
                  <c:v>2221.6796899999981</c:v>
                </c:pt>
                <c:pt idx="6836">
                  <c:v>2221.6796899999981</c:v>
                </c:pt>
                <c:pt idx="6837">
                  <c:v>2221.6796899999981</c:v>
                </c:pt>
                <c:pt idx="6838">
                  <c:v>2221.6796899999981</c:v>
                </c:pt>
                <c:pt idx="6839">
                  <c:v>2221.6796899999981</c:v>
                </c:pt>
                <c:pt idx="6840">
                  <c:v>2221.6796899999981</c:v>
                </c:pt>
                <c:pt idx="6841">
                  <c:v>2221.6796899999981</c:v>
                </c:pt>
                <c:pt idx="6842">
                  <c:v>2221.6796899999981</c:v>
                </c:pt>
                <c:pt idx="6843">
                  <c:v>2221.6796899999981</c:v>
                </c:pt>
                <c:pt idx="6844">
                  <c:v>2221.6796899999981</c:v>
                </c:pt>
                <c:pt idx="6845">
                  <c:v>2221.6796899999981</c:v>
                </c:pt>
                <c:pt idx="6846">
                  <c:v>2221.6796899999981</c:v>
                </c:pt>
                <c:pt idx="6847">
                  <c:v>2221.6796899999981</c:v>
                </c:pt>
                <c:pt idx="6848">
                  <c:v>2221.6796899999981</c:v>
                </c:pt>
                <c:pt idx="6849">
                  <c:v>2221.6796899999981</c:v>
                </c:pt>
                <c:pt idx="6850">
                  <c:v>2221.6796899999981</c:v>
                </c:pt>
                <c:pt idx="6851">
                  <c:v>2221.6796899999981</c:v>
                </c:pt>
                <c:pt idx="6852">
                  <c:v>2221.6796899999981</c:v>
                </c:pt>
                <c:pt idx="6853">
                  <c:v>2221.6796899999981</c:v>
                </c:pt>
                <c:pt idx="6854">
                  <c:v>2221.6796899999981</c:v>
                </c:pt>
                <c:pt idx="6855">
                  <c:v>2221.6796899999981</c:v>
                </c:pt>
                <c:pt idx="6856">
                  <c:v>2221.6796899999981</c:v>
                </c:pt>
                <c:pt idx="6857">
                  <c:v>2221.6796899999981</c:v>
                </c:pt>
                <c:pt idx="6858">
                  <c:v>2221.6796899999981</c:v>
                </c:pt>
                <c:pt idx="6859">
                  <c:v>2221.6796899999981</c:v>
                </c:pt>
                <c:pt idx="6860">
                  <c:v>2221.6796899999981</c:v>
                </c:pt>
                <c:pt idx="6861">
                  <c:v>2221.6796899999981</c:v>
                </c:pt>
                <c:pt idx="6862">
                  <c:v>2221.6796899999981</c:v>
                </c:pt>
                <c:pt idx="6863">
                  <c:v>2221.6796899999981</c:v>
                </c:pt>
                <c:pt idx="6864">
                  <c:v>2221.6796899999981</c:v>
                </c:pt>
                <c:pt idx="6865">
                  <c:v>2221.6796899999981</c:v>
                </c:pt>
                <c:pt idx="6866">
                  <c:v>2221.6796899999981</c:v>
                </c:pt>
                <c:pt idx="6867">
                  <c:v>2221.6796899999981</c:v>
                </c:pt>
                <c:pt idx="6868">
                  <c:v>2221.6796899999981</c:v>
                </c:pt>
                <c:pt idx="6869">
                  <c:v>2221.6796899999981</c:v>
                </c:pt>
                <c:pt idx="6870">
                  <c:v>2221.6796899999981</c:v>
                </c:pt>
                <c:pt idx="6871">
                  <c:v>2221.6796899999981</c:v>
                </c:pt>
                <c:pt idx="6872">
                  <c:v>2221.6796899999981</c:v>
                </c:pt>
                <c:pt idx="6873">
                  <c:v>2221.6796899999981</c:v>
                </c:pt>
                <c:pt idx="6874">
                  <c:v>2221.6796899999981</c:v>
                </c:pt>
                <c:pt idx="6875">
                  <c:v>2221.6796899999981</c:v>
                </c:pt>
                <c:pt idx="6876">
                  <c:v>2221.6796899999981</c:v>
                </c:pt>
                <c:pt idx="6877">
                  <c:v>2221.6796899999981</c:v>
                </c:pt>
                <c:pt idx="6878">
                  <c:v>2221.6796899999981</c:v>
                </c:pt>
                <c:pt idx="6879">
                  <c:v>2221.6796899999981</c:v>
                </c:pt>
                <c:pt idx="6880">
                  <c:v>2221.6796899999981</c:v>
                </c:pt>
                <c:pt idx="6881">
                  <c:v>2221.6796899999981</c:v>
                </c:pt>
                <c:pt idx="6882">
                  <c:v>2221.6796899999981</c:v>
                </c:pt>
                <c:pt idx="6883">
                  <c:v>2221.6796899999981</c:v>
                </c:pt>
                <c:pt idx="6884">
                  <c:v>2221.6796899999981</c:v>
                </c:pt>
                <c:pt idx="6885">
                  <c:v>2221.6796899999981</c:v>
                </c:pt>
                <c:pt idx="6886">
                  <c:v>2221.6796899999981</c:v>
                </c:pt>
                <c:pt idx="6887">
                  <c:v>2221.6796899999981</c:v>
                </c:pt>
                <c:pt idx="6888">
                  <c:v>2221.6796899999981</c:v>
                </c:pt>
                <c:pt idx="6889">
                  <c:v>2221.6796899999981</c:v>
                </c:pt>
                <c:pt idx="6890">
                  <c:v>2221.6796899999981</c:v>
                </c:pt>
                <c:pt idx="6891">
                  <c:v>2221.6796899999981</c:v>
                </c:pt>
                <c:pt idx="6892">
                  <c:v>2221.6796899999981</c:v>
                </c:pt>
                <c:pt idx="6893">
                  <c:v>2221.6796899999981</c:v>
                </c:pt>
                <c:pt idx="6894">
                  <c:v>2221.6796899999981</c:v>
                </c:pt>
                <c:pt idx="6895">
                  <c:v>2221.6796899999981</c:v>
                </c:pt>
                <c:pt idx="6896">
                  <c:v>2221.6796899999981</c:v>
                </c:pt>
                <c:pt idx="6897">
                  <c:v>2221.6796899999981</c:v>
                </c:pt>
                <c:pt idx="6898">
                  <c:v>2221.6796899999981</c:v>
                </c:pt>
                <c:pt idx="6899">
                  <c:v>2221.6796899999981</c:v>
                </c:pt>
                <c:pt idx="6900">
                  <c:v>2221.6796899999981</c:v>
                </c:pt>
                <c:pt idx="6901">
                  <c:v>2221.6796899999981</c:v>
                </c:pt>
                <c:pt idx="6902">
                  <c:v>2221.6796899999981</c:v>
                </c:pt>
                <c:pt idx="6903">
                  <c:v>2221.6796899999981</c:v>
                </c:pt>
                <c:pt idx="6904">
                  <c:v>2221.6796899999981</c:v>
                </c:pt>
                <c:pt idx="6905">
                  <c:v>2221.6796899999981</c:v>
                </c:pt>
                <c:pt idx="6906">
                  <c:v>2221.6796899999981</c:v>
                </c:pt>
                <c:pt idx="6907">
                  <c:v>2221.6796899999981</c:v>
                </c:pt>
                <c:pt idx="6908">
                  <c:v>2221.6796899999981</c:v>
                </c:pt>
                <c:pt idx="6909">
                  <c:v>2221.6796899999981</c:v>
                </c:pt>
                <c:pt idx="6910">
                  <c:v>2221.6796899999981</c:v>
                </c:pt>
                <c:pt idx="6911">
                  <c:v>2221.6796899999981</c:v>
                </c:pt>
                <c:pt idx="6912">
                  <c:v>2221.6796899999981</c:v>
                </c:pt>
                <c:pt idx="6913">
                  <c:v>2221.6796899999981</c:v>
                </c:pt>
                <c:pt idx="6914">
                  <c:v>2221.6796899999981</c:v>
                </c:pt>
                <c:pt idx="6915">
                  <c:v>2221.6796899999981</c:v>
                </c:pt>
                <c:pt idx="6916">
                  <c:v>2221.6796899999981</c:v>
                </c:pt>
                <c:pt idx="6917">
                  <c:v>2221.6796899999981</c:v>
                </c:pt>
                <c:pt idx="6918">
                  <c:v>2221.6796899999981</c:v>
                </c:pt>
                <c:pt idx="6919">
                  <c:v>2221.6796899999981</c:v>
                </c:pt>
                <c:pt idx="6920">
                  <c:v>2221.6796899999981</c:v>
                </c:pt>
                <c:pt idx="6921">
                  <c:v>2221.6796899999981</c:v>
                </c:pt>
                <c:pt idx="6922">
                  <c:v>2221.6796899999981</c:v>
                </c:pt>
                <c:pt idx="6923">
                  <c:v>2221.6796899999981</c:v>
                </c:pt>
                <c:pt idx="6924">
                  <c:v>2221.6796899999981</c:v>
                </c:pt>
                <c:pt idx="6925">
                  <c:v>2221.6796899999981</c:v>
                </c:pt>
                <c:pt idx="6926">
                  <c:v>2221.6796899999981</c:v>
                </c:pt>
                <c:pt idx="6927">
                  <c:v>2221.6796899999981</c:v>
                </c:pt>
                <c:pt idx="6928">
                  <c:v>2221.6796899999981</c:v>
                </c:pt>
                <c:pt idx="6929">
                  <c:v>2221.6796899999981</c:v>
                </c:pt>
                <c:pt idx="6930">
                  <c:v>2221.6796899999981</c:v>
                </c:pt>
                <c:pt idx="6931">
                  <c:v>2221.6796899999981</c:v>
                </c:pt>
                <c:pt idx="6932">
                  <c:v>2221.6796899999981</c:v>
                </c:pt>
                <c:pt idx="6933">
                  <c:v>2221.6796899999981</c:v>
                </c:pt>
                <c:pt idx="6934">
                  <c:v>2221.6796899999981</c:v>
                </c:pt>
                <c:pt idx="6935">
                  <c:v>2221.6796899999981</c:v>
                </c:pt>
                <c:pt idx="6936">
                  <c:v>2221.6796899999981</c:v>
                </c:pt>
                <c:pt idx="6937">
                  <c:v>2221.6796899999981</c:v>
                </c:pt>
                <c:pt idx="6938">
                  <c:v>2221.6796899999981</c:v>
                </c:pt>
                <c:pt idx="6939">
                  <c:v>2221.6796899999981</c:v>
                </c:pt>
                <c:pt idx="6940">
                  <c:v>2221.6796899999981</c:v>
                </c:pt>
                <c:pt idx="6941">
                  <c:v>2221.6796899999981</c:v>
                </c:pt>
                <c:pt idx="6942">
                  <c:v>2221.6796899999981</c:v>
                </c:pt>
                <c:pt idx="6943">
                  <c:v>2221.6796899999981</c:v>
                </c:pt>
                <c:pt idx="6944">
                  <c:v>2221.6796899999981</c:v>
                </c:pt>
                <c:pt idx="6945">
                  <c:v>2221.6796899999981</c:v>
                </c:pt>
                <c:pt idx="6946">
                  <c:v>2221.6796899999981</c:v>
                </c:pt>
                <c:pt idx="6947">
                  <c:v>2221.6796899999981</c:v>
                </c:pt>
                <c:pt idx="6948">
                  <c:v>2221.6796899999981</c:v>
                </c:pt>
                <c:pt idx="6949">
                  <c:v>2221.6796899999981</c:v>
                </c:pt>
                <c:pt idx="6950">
                  <c:v>2221.6796899999981</c:v>
                </c:pt>
                <c:pt idx="6951">
                  <c:v>2221.6796899999981</c:v>
                </c:pt>
                <c:pt idx="6952">
                  <c:v>2221.6796899999981</c:v>
                </c:pt>
                <c:pt idx="6953">
                  <c:v>2221.6796899999981</c:v>
                </c:pt>
                <c:pt idx="6954">
                  <c:v>2221.6796899999981</c:v>
                </c:pt>
                <c:pt idx="6955">
                  <c:v>2221.6796899999981</c:v>
                </c:pt>
                <c:pt idx="6956">
                  <c:v>2221.6796899999981</c:v>
                </c:pt>
                <c:pt idx="6957">
                  <c:v>2221.6796899999981</c:v>
                </c:pt>
                <c:pt idx="6958">
                  <c:v>2221.6796899999981</c:v>
                </c:pt>
                <c:pt idx="6959">
                  <c:v>2221.6796899999981</c:v>
                </c:pt>
                <c:pt idx="6960">
                  <c:v>2221.6796899999981</c:v>
                </c:pt>
                <c:pt idx="6961">
                  <c:v>2221.6796899999981</c:v>
                </c:pt>
                <c:pt idx="6962">
                  <c:v>2221.6796899999981</c:v>
                </c:pt>
                <c:pt idx="6963">
                  <c:v>2221.6796899999981</c:v>
                </c:pt>
                <c:pt idx="6964">
                  <c:v>2221.6796899999981</c:v>
                </c:pt>
                <c:pt idx="6965">
                  <c:v>2221.6796899999981</c:v>
                </c:pt>
                <c:pt idx="6966">
                  <c:v>2221.6796899999981</c:v>
                </c:pt>
                <c:pt idx="6967">
                  <c:v>2221.6796899999981</c:v>
                </c:pt>
                <c:pt idx="6968">
                  <c:v>2221.6796899999981</c:v>
                </c:pt>
                <c:pt idx="6969">
                  <c:v>2221.6796899999981</c:v>
                </c:pt>
                <c:pt idx="6970">
                  <c:v>2221.6796899999981</c:v>
                </c:pt>
                <c:pt idx="6971">
                  <c:v>2221.6796899999981</c:v>
                </c:pt>
                <c:pt idx="6972">
                  <c:v>2221.6796899999981</c:v>
                </c:pt>
                <c:pt idx="6973">
                  <c:v>2221.6796899999981</c:v>
                </c:pt>
                <c:pt idx="6974">
                  <c:v>2221.6796899999981</c:v>
                </c:pt>
                <c:pt idx="6975">
                  <c:v>2221.6796899999981</c:v>
                </c:pt>
                <c:pt idx="6976">
                  <c:v>2221.6796899999981</c:v>
                </c:pt>
                <c:pt idx="6977">
                  <c:v>2221.6796899999981</c:v>
                </c:pt>
                <c:pt idx="6978">
                  <c:v>2221.6796899999981</c:v>
                </c:pt>
                <c:pt idx="6979">
                  <c:v>2221.6796899999981</c:v>
                </c:pt>
                <c:pt idx="6980">
                  <c:v>2221.6796899999981</c:v>
                </c:pt>
                <c:pt idx="6981">
                  <c:v>2221.6796899999981</c:v>
                </c:pt>
                <c:pt idx="6982">
                  <c:v>2221.6796899999981</c:v>
                </c:pt>
                <c:pt idx="6983">
                  <c:v>2221.6796899999981</c:v>
                </c:pt>
                <c:pt idx="6984">
                  <c:v>2221.6796899999981</c:v>
                </c:pt>
                <c:pt idx="6985">
                  <c:v>2221.6796899999981</c:v>
                </c:pt>
                <c:pt idx="6986">
                  <c:v>2221.6796899999981</c:v>
                </c:pt>
                <c:pt idx="6987">
                  <c:v>2221.6796899999981</c:v>
                </c:pt>
                <c:pt idx="6988">
                  <c:v>2221.6796899999981</c:v>
                </c:pt>
                <c:pt idx="6989">
                  <c:v>2221.6796899999981</c:v>
                </c:pt>
                <c:pt idx="6990">
                  <c:v>2221.6796899999981</c:v>
                </c:pt>
                <c:pt idx="6991">
                  <c:v>2221.6796899999981</c:v>
                </c:pt>
                <c:pt idx="6992">
                  <c:v>2221.6796899999981</c:v>
                </c:pt>
                <c:pt idx="6993">
                  <c:v>2221.6796899999981</c:v>
                </c:pt>
                <c:pt idx="6994">
                  <c:v>2221.6796899999981</c:v>
                </c:pt>
                <c:pt idx="6995">
                  <c:v>2219.2382799999987</c:v>
                </c:pt>
                <c:pt idx="6996">
                  <c:v>2221.6796899999981</c:v>
                </c:pt>
                <c:pt idx="6997">
                  <c:v>2221.6796899999981</c:v>
                </c:pt>
                <c:pt idx="6998">
                  <c:v>2221.6796899999981</c:v>
                </c:pt>
                <c:pt idx="6999">
                  <c:v>2221.6796899999981</c:v>
                </c:pt>
                <c:pt idx="7000">
                  <c:v>2221.6796899999981</c:v>
                </c:pt>
                <c:pt idx="7001">
                  <c:v>2221.6796899999981</c:v>
                </c:pt>
                <c:pt idx="7002">
                  <c:v>2221.6796899999981</c:v>
                </c:pt>
                <c:pt idx="7003">
                  <c:v>2221.6796899999981</c:v>
                </c:pt>
                <c:pt idx="7004">
                  <c:v>2221.6796899999981</c:v>
                </c:pt>
                <c:pt idx="7005">
                  <c:v>2221.6796899999981</c:v>
                </c:pt>
                <c:pt idx="7006">
                  <c:v>2219.2382799999987</c:v>
                </c:pt>
                <c:pt idx="7007">
                  <c:v>2221.6796899999981</c:v>
                </c:pt>
                <c:pt idx="7008">
                  <c:v>2219.2382799999987</c:v>
                </c:pt>
                <c:pt idx="7009">
                  <c:v>2221.6796899999981</c:v>
                </c:pt>
                <c:pt idx="7010">
                  <c:v>2221.6796899999981</c:v>
                </c:pt>
                <c:pt idx="7011">
                  <c:v>2221.6796899999981</c:v>
                </c:pt>
                <c:pt idx="7012">
                  <c:v>2221.6796899999981</c:v>
                </c:pt>
                <c:pt idx="7013">
                  <c:v>2219.2382799999987</c:v>
                </c:pt>
                <c:pt idx="7014">
                  <c:v>2221.6796899999981</c:v>
                </c:pt>
                <c:pt idx="7015">
                  <c:v>2221.6796899999981</c:v>
                </c:pt>
                <c:pt idx="7016">
                  <c:v>2221.6796899999981</c:v>
                </c:pt>
                <c:pt idx="7017">
                  <c:v>2221.6796899999981</c:v>
                </c:pt>
                <c:pt idx="7018">
                  <c:v>2221.6796899999981</c:v>
                </c:pt>
                <c:pt idx="7019">
                  <c:v>2219.2382799999987</c:v>
                </c:pt>
                <c:pt idx="7020">
                  <c:v>2221.6796899999981</c:v>
                </c:pt>
                <c:pt idx="7021">
                  <c:v>2221.6796899999981</c:v>
                </c:pt>
                <c:pt idx="7022">
                  <c:v>2221.6796899999981</c:v>
                </c:pt>
                <c:pt idx="7023">
                  <c:v>2221.6796899999981</c:v>
                </c:pt>
                <c:pt idx="7024">
                  <c:v>2221.6796899999981</c:v>
                </c:pt>
                <c:pt idx="7025">
                  <c:v>2221.6796899999981</c:v>
                </c:pt>
                <c:pt idx="7026">
                  <c:v>2221.6796899999981</c:v>
                </c:pt>
                <c:pt idx="7027">
                  <c:v>2221.6796899999981</c:v>
                </c:pt>
                <c:pt idx="7028">
                  <c:v>2221.6796899999981</c:v>
                </c:pt>
                <c:pt idx="7029">
                  <c:v>2221.6796899999981</c:v>
                </c:pt>
                <c:pt idx="7030">
                  <c:v>2221.6796899999981</c:v>
                </c:pt>
                <c:pt idx="7031">
                  <c:v>2221.6796899999981</c:v>
                </c:pt>
                <c:pt idx="7032">
                  <c:v>2221.6796899999981</c:v>
                </c:pt>
                <c:pt idx="7033">
                  <c:v>2221.6796899999981</c:v>
                </c:pt>
                <c:pt idx="7034">
                  <c:v>2219.2382799999987</c:v>
                </c:pt>
                <c:pt idx="7035">
                  <c:v>2221.6796899999981</c:v>
                </c:pt>
                <c:pt idx="7036">
                  <c:v>2221.6796899999981</c:v>
                </c:pt>
                <c:pt idx="7037">
                  <c:v>2221.6796899999981</c:v>
                </c:pt>
                <c:pt idx="7038">
                  <c:v>2221.6796899999981</c:v>
                </c:pt>
                <c:pt idx="7039">
                  <c:v>2221.6796899999981</c:v>
                </c:pt>
                <c:pt idx="7040">
                  <c:v>2221.6796899999981</c:v>
                </c:pt>
                <c:pt idx="7041">
                  <c:v>2221.6796899999981</c:v>
                </c:pt>
                <c:pt idx="7042">
                  <c:v>2221.6796899999981</c:v>
                </c:pt>
                <c:pt idx="7043">
                  <c:v>2221.6796899999981</c:v>
                </c:pt>
                <c:pt idx="7044">
                  <c:v>2221.6796899999981</c:v>
                </c:pt>
                <c:pt idx="7045">
                  <c:v>2221.6796899999981</c:v>
                </c:pt>
                <c:pt idx="7046">
                  <c:v>2221.6796899999981</c:v>
                </c:pt>
                <c:pt idx="7047">
                  <c:v>2219.2382799999987</c:v>
                </c:pt>
                <c:pt idx="7048">
                  <c:v>2219.2382799999987</c:v>
                </c:pt>
                <c:pt idx="7049">
                  <c:v>2221.6796899999981</c:v>
                </c:pt>
                <c:pt idx="7050">
                  <c:v>2219.2382799999987</c:v>
                </c:pt>
                <c:pt idx="7051">
                  <c:v>2221.6796899999981</c:v>
                </c:pt>
                <c:pt idx="7052">
                  <c:v>2221.6796899999981</c:v>
                </c:pt>
                <c:pt idx="7053">
                  <c:v>2221.6796899999981</c:v>
                </c:pt>
                <c:pt idx="7054">
                  <c:v>2221.6796899999981</c:v>
                </c:pt>
                <c:pt idx="7055">
                  <c:v>2221.6796899999981</c:v>
                </c:pt>
                <c:pt idx="7056">
                  <c:v>2219.2382799999987</c:v>
                </c:pt>
                <c:pt idx="7057">
                  <c:v>2219.2382799999987</c:v>
                </c:pt>
                <c:pt idx="7058">
                  <c:v>2221.6796899999981</c:v>
                </c:pt>
                <c:pt idx="7059">
                  <c:v>2221.6796899999981</c:v>
                </c:pt>
                <c:pt idx="7060">
                  <c:v>2221.6796899999981</c:v>
                </c:pt>
                <c:pt idx="7061">
                  <c:v>2221.6796899999981</c:v>
                </c:pt>
                <c:pt idx="7062">
                  <c:v>2221.6796899999981</c:v>
                </c:pt>
                <c:pt idx="7063">
                  <c:v>2219.2382799999987</c:v>
                </c:pt>
                <c:pt idx="7064">
                  <c:v>2221.6796899999981</c:v>
                </c:pt>
                <c:pt idx="7065">
                  <c:v>2219.2382799999987</c:v>
                </c:pt>
                <c:pt idx="7066">
                  <c:v>2219.2382799999987</c:v>
                </c:pt>
                <c:pt idx="7067">
                  <c:v>2221.6796899999981</c:v>
                </c:pt>
                <c:pt idx="7068">
                  <c:v>2221.6796899999981</c:v>
                </c:pt>
                <c:pt idx="7069">
                  <c:v>2221.6796899999981</c:v>
                </c:pt>
                <c:pt idx="7070">
                  <c:v>2219.2382799999987</c:v>
                </c:pt>
                <c:pt idx="7071">
                  <c:v>2221.6796899999981</c:v>
                </c:pt>
                <c:pt idx="7072">
                  <c:v>2221.6796899999981</c:v>
                </c:pt>
                <c:pt idx="7073">
                  <c:v>2221.6796899999981</c:v>
                </c:pt>
                <c:pt idx="7074">
                  <c:v>2221.6796899999981</c:v>
                </c:pt>
                <c:pt idx="7075">
                  <c:v>2221.6796899999981</c:v>
                </c:pt>
                <c:pt idx="7076">
                  <c:v>2221.6796899999981</c:v>
                </c:pt>
                <c:pt idx="7077">
                  <c:v>2221.6796899999981</c:v>
                </c:pt>
                <c:pt idx="7078">
                  <c:v>2221.6796899999981</c:v>
                </c:pt>
                <c:pt idx="7079">
                  <c:v>2219.2382799999987</c:v>
                </c:pt>
                <c:pt idx="7080">
                  <c:v>2221.6796899999981</c:v>
                </c:pt>
                <c:pt idx="7081">
                  <c:v>2221.6796899999981</c:v>
                </c:pt>
                <c:pt idx="7082">
                  <c:v>2221.6796899999981</c:v>
                </c:pt>
                <c:pt idx="7083">
                  <c:v>2219.2382799999987</c:v>
                </c:pt>
                <c:pt idx="7084">
                  <c:v>2221.6796899999981</c:v>
                </c:pt>
                <c:pt idx="7085">
                  <c:v>2221.6796899999981</c:v>
                </c:pt>
                <c:pt idx="7086">
                  <c:v>2221.6796899999981</c:v>
                </c:pt>
                <c:pt idx="7087">
                  <c:v>2221.6796899999981</c:v>
                </c:pt>
                <c:pt idx="7088">
                  <c:v>2219.2382799999987</c:v>
                </c:pt>
                <c:pt idx="7089">
                  <c:v>2221.6796899999981</c:v>
                </c:pt>
                <c:pt idx="7090">
                  <c:v>2221.6796899999981</c:v>
                </c:pt>
                <c:pt idx="7091">
                  <c:v>2221.6796899999981</c:v>
                </c:pt>
                <c:pt idx="7092">
                  <c:v>2219.2382799999987</c:v>
                </c:pt>
                <c:pt idx="7093">
                  <c:v>2221.6796899999981</c:v>
                </c:pt>
                <c:pt idx="7094">
                  <c:v>2219.2382799999987</c:v>
                </c:pt>
                <c:pt idx="7095">
                  <c:v>2219.2382799999987</c:v>
                </c:pt>
                <c:pt idx="7096">
                  <c:v>2219.2382799999987</c:v>
                </c:pt>
                <c:pt idx="7097">
                  <c:v>2219.2382799999987</c:v>
                </c:pt>
                <c:pt idx="7098">
                  <c:v>2221.6796899999981</c:v>
                </c:pt>
                <c:pt idx="7099">
                  <c:v>2221.6796899999981</c:v>
                </c:pt>
                <c:pt idx="7100">
                  <c:v>2221.6796899999981</c:v>
                </c:pt>
                <c:pt idx="7101">
                  <c:v>2219.2382799999987</c:v>
                </c:pt>
                <c:pt idx="7102">
                  <c:v>2221.6796899999981</c:v>
                </c:pt>
                <c:pt idx="7103">
                  <c:v>2219.2382799999987</c:v>
                </c:pt>
                <c:pt idx="7104">
                  <c:v>2221.6796899999981</c:v>
                </c:pt>
                <c:pt idx="7105">
                  <c:v>2219.2382799999987</c:v>
                </c:pt>
                <c:pt idx="7106">
                  <c:v>2221.6796899999981</c:v>
                </c:pt>
                <c:pt idx="7107">
                  <c:v>2221.6796899999981</c:v>
                </c:pt>
                <c:pt idx="7108">
                  <c:v>2219.2382799999987</c:v>
                </c:pt>
                <c:pt idx="7109">
                  <c:v>2221.6796899999981</c:v>
                </c:pt>
                <c:pt idx="7110">
                  <c:v>2219.2382799999987</c:v>
                </c:pt>
                <c:pt idx="7111">
                  <c:v>2221.6796899999981</c:v>
                </c:pt>
                <c:pt idx="7112">
                  <c:v>2221.6796899999981</c:v>
                </c:pt>
                <c:pt idx="7113">
                  <c:v>2219.2382799999987</c:v>
                </c:pt>
                <c:pt idx="7114">
                  <c:v>2221.6796899999981</c:v>
                </c:pt>
                <c:pt idx="7115">
                  <c:v>2219.2382799999987</c:v>
                </c:pt>
                <c:pt idx="7116">
                  <c:v>2221.6796899999981</c:v>
                </c:pt>
                <c:pt idx="7117">
                  <c:v>2221.6796899999981</c:v>
                </c:pt>
                <c:pt idx="7118">
                  <c:v>2221.6796899999981</c:v>
                </c:pt>
                <c:pt idx="7119">
                  <c:v>2221.6796899999981</c:v>
                </c:pt>
                <c:pt idx="7120">
                  <c:v>2221.6796899999981</c:v>
                </c:pt>
                <c:pt idx="7121">
                  <c:v>2219.2382799999987</c:v>
                </c:pt>
                <c:pt idx="7122">
                  <c:v>2219.2382799999987</c:v>
                </c:pt>
                <c:pt idx="7123">
                  <c:v>2219.2382799999987</c:v>
                </c:pt>
                <c:pt idx="7124">
                  <c:v>2219.2382799999987</c:v>
                </c:pt>
                <c:pt idx="7125">
                  <c:v>2221.6796899999981</c:v>
                </c:pt>
                <c:pt idx="7126">
                  <c:v>2219.2382799999987</c:v>
                </c:pt>
                <c:pt idx="7127">
                  <c:v>2219.2382799999987</c:v>
                </c:pt>
                <c:pt idx="7128">
                  <c:v>2219.2382799999987</c:v>
                </c:pt>
                <c:pt idx="7129">
                  <c:v>2219.2382799999987</c:v>
                </c:pt>
                <c:pt idx="7130">
                  <c:v>2219.2382799999987</c:v>
                </c:pt>
                <c:pt idx="7131">
                  <c:v>2219.2382799999987</c:v>
                </c:pt>
                <c:pt idx="7132">
                  <c:v>2219.2382799999987</c:v>
                </c:pt>
                <c:pt idx="7133">
                  <c:v>2221.6796899999981</c:v>
                </c:pt>
                <c:pt idx="7134">
                  <c:v>2221.6796899999981</c:v>
                </c:pt>
                <c:pt idx="7135">
                  <c:v>2219.2382799999987</c:v>
                </c:pt>
                <c:pt idx="7136">
                  <c:v>2219.2382799999987</c:v>
                </c:pt>
                <c:pt idx="7137">
                  <c:v>2221.6796899999981</c:v>
                </c:pt>
                <c:pt idx="7138">
                  <c:v>2221.6796899999981</c:v>
                </c:pt>
                <c:pt idx="7139">
                  <c:v>2219.2382799999987</c:v>
                </c:pt>
                <c:pt idx="7140">
                  <c:v>2221.6796899999981</c:v>
                </c:pt>
                <c:pt idx="7141">
                  <c:v>2221.6796899999981</c:v>
                </c:pt>
                <c:pt idx="7142">
                  <c:v>2219.2382799999987</c:v>
                </c:pt>
                <c:pt idx="7143">
                  <c:v>2219.2382799999987</c:v>
                </c:pt>
                <c:pt idx="7144">
                  <c:v>2221.6796899999981</c:v>
                </c:pt>
                <c:pt idx="7145">
                  <c:v>2221.6796899999981</c:v>
                </c:pt>
                <c:pt idx="7146">
                  <c:v>2219.2382799999987</c:v>
                </c:pt>
                <c:pt idx="7147">
                  <c:v>2221.6796899999981</c:v>
                </c:pt>
                <c:pt idx="7148">
                  <c:v>2219.2382799999987</c:v>
                </c:pt>
                <c:pt idx="7149">
                  <c:v>2219.2382799999987</c:v>
                </c:pt>
                <c:pt idx="7150">
                  <c:v>2221.6796899999981</c:v>
                </c:pt>
                <c:pt idx="7151">
                  <c:v>2221.6796899999981</c:v>
                </c:pt>
                <c:pt idx="7152">
                  <c:v>2219.2382799999987</c:v>
                </c:pt>
                <c:pt idx="7153">
                  <c:v>2221.6796899999981</c:v>
                </c:pt>
                <c:pt idx="7154">
                  <c:v>2219.2382799999987</c:v>
                </c:pt>
                <c:pt idx="7155">
                  <c:v>2219.2382799999987</c:v>
                </c:pt>
                <c:pt idx="7156">
                  <c:v>2219.2382799999987</c:v>
                </c:pt>
                <c:pt idx="7157">
                  <c:v>2219.2382799999987</c:v>
                </c:pt>
                <c:pt idx="7158">
                  <c:v>2219.2382799999987</c:v>
                </c:pt>
                <c:pt idx="7159">
                  <c:v>2219.2382799999987</c:v>
                </c:pt>
                <c:pt idx="7160">
                  <c:v>2221.6796899999981</c:v>
                </c:pt>
                <c:pt idx="7161">
                  <c:v>2219.2382799999987</c:v>
                </c:pt>
                <c:pt idx="7162">
                  <c:v>2219.2382799999987</c:v>
                </c:pt>
                <c:pt idx="7163">
                  <c:v>2221.6796899999981</c:v>
                </c:pt>
                <c:pt idx="7164">
                  <c:v>2221.6796899999981</c:v>
                </c:pt>
                <c:pt idx="7165">
                  <c:v>2219.2382799999987</c:v>
                </c:pt>
                <c:pt idx="7166">
                  <c:v>2219.2382799999987</c:v>
                </c:pt>
                <c:pt idx="7167">
                  <c:v>2221.6796899999981</c:v>
                </c:pt>
                <c:pt idx="7168">
                  <c:v>2221.6796899999981</c:v>
                </c:pt>
                <c:pt idx="7169">
                  <c:v>2219.2382799999987</c:v>
                </c:pt>
                <c:pt idx="7170">
                  <c:v>2219.2382799999987</c:v>
                </c:pt>
                <c:pt idx="7171">
                  <c:v>2221.6796899999981</c:v>
                </c:pt>
                <c:pt idx="7172">
                  <c:v>2219.2382799999987</c:v>
                </c:pt>
                <c:pt idx="7173">
                  <c:v>2219.2382799999987</c:v>
                </c:pt>
                <c:pt idx="7174">
                  <c:v>2219.2382799999987</c:v>
                </c:pt>
                <c:pt idx="7175">
                  <c:v>2219.2382799999987</c:v>
                </c:pt>
                <c:pt idx="7176">
                  <c:v>2219.2382799999987</c:v>
                </c:pt>
                <c:pt idx="7177">
                  <c:v>2221.6796899999981</c:v>
                </c:pt>
                <c:pt idx="7178">
                  <c:v>2219.2382799999987</c:v>
                </c:pt>
                <c:pt idx="7179">
                  <c:v>2219.2382799999987</c:v>
                </c:pt>
                <c:pt idx="7180">
                  <c:v>2219.2382799999987</c:v>
                </c:pt>
                <c:pt idx="7181">
                  <c:v>2219.2382799999987</c:v>
                </c:pt>
                <c:pt idx="7182">
                  <c:v>2221.6796899999981</c:v>
                </c:pt>
                <c:pt idx="7183">
                  <c:v>2221.6796899999981</c:v>
                </c:pt>
                <c:pt idx="7184">
                  <c:v>2219.2382799999987</c:v>
                </c:pt>
                <c:pt idx="7185">
                  <c:v>2219.2382799999987</c:v>
                </c:pt>
                <c:pt idx="7186">
                  <c:v>2219.2382799999987</c:v>
                </c:pt>
                <c:pt idx="7187">
                  <c:v>2221.6796899999981</c:v>
                </c:pt>
                <c:pt idx="7188">
                  <c:v>2221.6796899999981</c:v>
                </c:pt>
                <c:pt idx="7189">
                  <c:v>2219.2382799999987</c:v>
                </c:pt>
                <c:pt idx="7190">
                  <c:v>2219.2382799999987</c:v>
                </c:pt>
                <c:pt idx="7191">
                  <c:v>2221.6796899999981</c:v>
                </c:pt>
                <c:pt idx="7192">
                  <c:v>2219.2382799999987</c:v>
                </c:pt>
                <c:pt idx="7193">
                  <c:v>2219.2382799999987</c:v>
                </c:pt>
                <c:pt idx="7194">
                  <c:v>2219.2382799999987</c:v>
                </c:pt>
                <c:pt idx="7195">
                  <c:v>2219.2382799999987</c:v>
                </c:pt>
                <c:pt idx="7196">
                  <c:v>2219.2382799999987</c:v>
                </c:pt>
                <c:pt idx="7197">
                  <c:v>2219.2382799999987</c:v>
                </c:pt>
                <c:pt idx="7198">
                  <c:v>2219.2382799999987</c:v>
                </c:pt>
                <c:pt idx="7199">
                  <c:v>2219.2382799999987</c:v>
                </c:pt>
                <c:pt idx="7200">
                  <c:v>2219.2382799999987</c:v>
                </c:pt>
                <c:pt idx="7201">
                  <c:v>2219.2382799999987</c:v>
                </c:pt>
                <c:pt idx="7202">
                  <c:v>2219.2382799999987</c:v>
                </c:pt>
                <c:pt idx="7203">
                  <c:v>2219.2382799999987</c:v>
                </c:pt>
                <c:pt idx="7204">
                  <c:v>2221.6796899999981</c:v>
                </c:pt>
                <c:pt idx="7205">
                  <c:v>2219.2382799999987</c:v>
                </c:pt>
                <c:pt idx="7206">
                  <c:v>2219.2382799999987</c:v>
                </c:pt>
                <c:pt idx="7207">
                  <c:v>2219.2382799999987</c:v>
                </c:pt>
                <c:pt idx="7208">
                  <c:v>2219.2382799999987</c:v>
                </c:pt>
                <c:pt idx="7209">
                  <c:v>2219.2382799999987</c:v>
                </c:pt>
                <c:pt idx="7210">
                  <c:v>2221.6796899999981</c:v>
                </c:pt>
                <c:pt idx="7211">
                  <c:v>2219.2382799999987</c:v>
                </c:pt>
                <c:pt idx="7212">
                  <c:v>2221.6796899999981</c:v>
                </c:pt>
                <c:pt idx="7213">
                  <c:v>2219.2382799999987</c:v>
                </c:pt>
                <c:pt idx="7214">
                  <c:v>2221.6796899999981</c:v>
                </c:pt>
                <c:pt idx="7215">
                  <c:v>2219.2382799999987</c:v>
                </c:pt>
                <c:pt idx="7216">
                  <c:v>2219.2382799999987</c:v>
                </c:pt>
                <c:pt idx="7217">
                  <c:v>2219.2382799999987</c:v>
                </c:pt>
                <c:pt idx="7218">
                  <c:v>2219.2382799999987</c:v>
                </c:pt>
                <c:pt idx="7219">
                  <c:v>2219.2382799999987</c:v>
                </c:pt>
                <c:pt idx="7220">
                  <c:v>2219.2382799999987</c:v>
                </c:pt>
                <c:pt idx="7221">
                  <c:v>2221.6796899999981</c:v>
                </c:pt>
                <c:pt idx="7222">
                  <c:v>2219.2382799999987</c:v>
                </c:pt>
                <c:pt idx="7223">
                  <c:v>2219.2382799999987</c:v>
                </c:pt>
                <c:pt idx="7224">
                  <c:v>2219.2382799999987</c:v>
                </c:pt>
                <c:pt idx="7225">
                  <c:v>2219.2382799999987</c:v>
                </c:pt>
                <c:pt idx="7226">
                  <c:v>2219.2382799999987</c:v>
                </c:pt>
                <c:pt idx="7227">
                  <c:v>2219.2382799999987</c:v>
                </c:pt>
                <c:pt idx="7228">
                  <c:v>2219.2382799999987</c:v>
                </c:pt>
                <c:pt idx="7229">
                  <c:v>2219.2382799999987</c:v>
                </c:pt>
                <c:pt idx="7230">
                  <c:v>2219.2382799999987</c:v>
                </c:pt>
                <c:pt idx="7231">
                  <c:v>2219.2382799999987</c:v>
                </c:pt>
                <c:pt idx="7232">
                  <c:v>2219.2382799999987</c:v>
                </c:pt>
                <c:pt idx="7233">
                  <c:v>2219.2382799999987</c:v>
                </c:pt>
                <c:pt idx="7234">
                  <c:v>2219.2382799999987</c:v>
                </c:pt>
                <c:pt idx="7235">
                  <c:v>2219.2382799999987</c:v>
                </c:pt>
                <c:pt idx="7236">
                  <c:v>2219.2382799999987</c:v>
                </c:pt>
                <c:pt idx="7237">
                  <c:v>2219.2382799999987</c:v>
                </c:pt>
                <c:pt idx="7238">
                  <c:v>2219.2382799999987</c:v>
                </c:pt>
                <c:pt idx="7239">
                  <c:v>2221.6796899999981</c:v>
                </c:pt>
                <c:pt idx="7240">
                  <c:v>2219.2382799999987</c:v>
                </c:pt>
                <c:pt idx="7241">
                  <c:v>2219.2382799999987</c:v>
                </c:pt>
                <c:pt idx="7242">
                  <c:v>2219.2382799999987</c:v>
                </c:pt>
                <c:pt idx="7243">
                  <c:v>2219.2382799999987</c:v>
                </c:pt>
                <c:pt idx="7244">
                  <c:v>2219.2382799999987</c:v>
                </c:pt>
                <c:pt idx="7245">
                  <c:v>2219.2382799999987</c:v>
                </c:pt>
                <c:pt idx="7246">
                  <c:v>2219.2382799999987</c:v>
                </c:pt>
                <c:pt idx="7247">
                  <c:v>2219.2382799999987</c:v>
                </c:pt>
                <c:pt idx="7248">
                  <c:v>2219.2382799999987</c:v>
                </c:pt>
                <c:pt idx="7249">
                  <c:v>2219.2382799999987</c:v>
                </c:pt>
                <c:pt idx="7250">
                  <c:v>2219.2382799999987</c:v>
                </c:pt>
                <c:pt idx="7251">
                  <c:v>2219.2382799999987</c:v>
                </c:pt>
                <c:pt idx="7252">
                  <c:v>2219.2382799999987</c:v>
                </c:pt>
                <c:pt idx="7253">
                  <c:v>2219.2382799999987</c:v>
                </c:pt>
                <c:pt idx="7254">
                  <c:v>2219.2382799999987</c:v>
                </c:pt>
                <c:pt idx="7255">
                  <c:v>2219.2382799999987</c:v>
                </c:pt>
                <c:pt idx="7256">
                  <c:v>2219.2382799999987</c:v>
                </c:pt>
                <c:pt idx="7257">
                  <c:v>2219.2382799999987</c:v>
                </c:pt>
                <c:pt idx="7258">
                  <c:v>2219.2382799999987</c:v>
                </c:pt>
                <c:pt idx="7259">
                  <c:v>2219.2382799999987</c:v>
                </c:pt>
                <c:pt idx="7260">
                  <c:v>2219.2382799999987</c:v>
                </c:pt>
                <c:pt idx="7261">
                  <c:v>2219.2382799999987</c:v>
                </c:pt>
                <c:pt idx="7262">
                  <c:v>2219.2382799999987</c:v>
                </c:pt>
                <c:pt idx="7263">
                  <c:v>2219.2382799999987</c:v>
                </c:pt>
                <c:pt idx="7264">
                  <c:v>2219.2382799999987</c:v>
                </c:pt>
                <c:pt idx="7265">
                  <c:v>2219.2382799999987</c:v>
                </c:pt>
                <c:pt idx="7266">
                  <c:v>2219.2382799999987</c:v>
                </c:pt>
                <c:pt idx="7267">
                  <c:v>2221.6796899999981</c:v>
                </c:pt>
                <c:pt idx="7268">
                  <c:v>2219.2382799999987</c:v>
                </c:pt>
                <c:pt idx="7269">
                  <c:v>2219.2382799999987</c:v>
                </c:pt>
                <c:pt idx="7270">
                  <c:v>2219.2382799999987</c:v>
                </c:pt>
                <c:pt idx="7271">
                  <c:v>2219.2382799999987</c:v>
                </c:pt>
                <c:pt idx="7272">
                  <c:v>2219.2382799999987</c:v>
                </c:pt>
                <c:pt idx="7273">
                  <c:v>2219.2382799999987</c:v>
                </c:pt>
                <c:pt idx="7274">
                  <c:v>2219.2382799999987</c:v>
                </c:pt>
                <c:pt idx="7275">
                  <c:v>2219.2382799999987</c:v>
                </c:pt>
                <c:pt idx="7276">
                  <c:v>2219.2382799999987</c:v>
                </c:pt>
                <c:pt idx="7277">
                  <c:v>2219.2382799999987</c:v>
                </c:pt>
                <c:pt idx="7278">
                  <c:v>2219.2382799999987</c:v>
                </c:pt>
                <c:pt idx="7279">
                  <c:v>2219.2382799999987</c:v>
                </c:pt>
                <c:pt idx="7280">
                  <c:v>2219.2382799999987</c:v>
                </c:pt>
                <c:pt idx="7281">
                  <c:v>2219.2382799999987</c:v>
                </c:pt>
                <c:pt idx="7282">
                  <c:v>2219.2382799999987</c:v>
                </c:pt>
                <c:pt idx="7283">
                  <c:v>2219.2382799999987</c:v>
                </c:pt>
                <c:pt idx="7284">
                  <c:v>2219.2382799999987</c:v>
                </c:pt>
                <c:pt idx="7285">
                  <c:v>2219.2382799999987</c:v>
                </c:pt>
                <c:pt idx="7286">
                  <c:v>2219.2382799999987</c:v>
                </c:pt>
                <c:pt idx="7287">
                  <c:v>2219.2382799999987</c:v>
                </c:pt>
                <c:pt idx="7288">
                  <c:v>2219.2382799999987</c:v>
                </c:pt>
                <c:pt idx="7289">
                  <c:v>2219.2382799999987</c:v>
                </c:pt>
                <c:pt idx="7290">
                  <c:v>2219.2382799999987</c:v>
                </c:pt>
                <c:pt idx="7291">
                  <c:v>2219.2382799999987</c:v>
                </c:pt>
                <c:pt idx="7292">
                  <c:v>2219.2382799999987</c:v>
                </c:pt>
                <c:pt idx="7293">
                  <c:v>2219.2382799999987</c:v>
                </c:pt>
                <c:pt idx="7294">
                  <c:v>2219.2382799999987</c:v>
                </c:pt>
                <c:pt idx="7295">
                  <c:v>2219.2382799999987</c:v>
                </c:pt>
                <c:pt idx="7296">
                  <c:v>2219.2382799999987</c:v>
                </c:pt>
                <c:pt idx="7297">
                  <c:v>2219.2382799999987</c:v>
                </c:pt>
                <c:pt idx="7298">
                  <c:v>2219.2382799999987</c:v>
                </c:pt>
                <c:pt idx="7299">
                  <c:v>2219.2382799999987</c:v>
                </c:pt>
                <c:pt idx="7300">
                  <c:v>2219.2382799999987</c:v>
                </c:pt>
                <c:pt idx="7301">
                  <c:v>2219.2382799999987</c:v>
                </c:pt>
                <c:pt idx="7302">
                  <c:v>2219.2382799999987</c:v>
                </c:pt>
                <c:pt idx="7303">
                  <c:v>2219.2382799999987</c:v>
                </c:pt>
                <c:pt idx="7304">
                  <c:v>2219.2382799999987</c:v>
                </c:pt>
                <c:pt idx="7305">
                  <c:v>2219.2382799999987</c:v>
                </c:pt>
                <c:pt idx="7306">
                  <c:v>2219.2382799999987</c:v>
                </c:pt>
                <c:pt idx="7307">
                  <c:v>2219.2382799999987</c:v>
                </c:pt>
                <c:pt idx="7308">
                  <c:v>2219.2382799999987</c:v>
                </c:pt>
                <c:pt idx="7309">
                  <c:v>2219.2382799999987</c:v>
                </c:pt>
                <c:pt idx="7310">
                  <c:v>2219.2382799999987</c:v>
                </c:pt>
                <c:pt idx="7311">
                  <c:v>2219.2382799999987</c:v>
                </c:pt>
                <c:pt idx="7312">
                  <c:v>2219.2382799999987</c:v>
                </c:pt>
                <c:pt idx="7313">
                  <c:v>2219.2382799999987</c:v>
                </c:pt>
                <c:pt idx="7314">
                  <c:v>2219.2382799999987</c:v>
                </c:pt>
                <c:pt idx="7315">
                  <c:v>2219.2382799999987</c:v>
                </c:pt>
                <c:pt idx="7316">
                  <c:v>2219.2382799999987</c:v>
                </c:pt>
                <c:pt idx="7317">
                  <c:v>2219.2382799999987</c:v>
                </c:pt>
                <c:pt idx="7318">
                  <c:v>2219.2382799999987</c:v>
                </c:pt>
                <c:pt idx="7319">
                  <c:v>2219.2382799999987</c:v>
                </c:pt>
                <c:pt idx="7320">
                  <c:v>2219.2382799999987</c:v>
                </c:pt>
                <c:pt idx="7321">
                  <c:v>2219.2382799999987</c:v>
                </c:pt>
                <c:pt idx="7322">
                  <c:v>2219.2382799999987</c:v>
                </c:pt>
                <c:pt idx="7323">
                  <c:v>2219.2382799999987</c:v>
                </c:pt>
                <c:pt idx="7324">
                  <c:v>2219.2382799999987</c:v>
                </c:pt>
                <c:pt idx="7325">
                  <c:v>2219.2382799999987</c:v>
                </c:pt>
                <c:pt idx="7326">
                  <c:v>2219.2382799999987</c:v>
                </c:pt>
                <c:pt idx="7327">
                  <c:v>2219.2382799999987</c:v>
                </c:pt>
                <c:pt idx="7328">
                  <c:v>2219.2382799999987</c:v>
                </c:pt>
                <c:pt idx="7329">
                  <c:v>2216.7968799999981</c:v>
                </c:pt>
                <c:pt idx="7330">
                  <c:v>2219.2382799999987</c:v>
                </c:pt>
                <c:pt idx="7331">
                  <c:v>2219.2382799999987</c:v>
                </c:pt>
                <c:pt idx="7332">
                  <c:v>2219.2382799999987</c:v>
                </c:pt>
                <c:pt idx="7333">
                  <c:v>2219.2382799999987</c:v>
                </c:pt>
                <c:pt idx="7334">
                  <c:v>2219.2382799999987</c:v>
                </c:pt>
                <c:pt idx="7335">
                  <c:v>2216.7968799999981</c:v>
                </c:pt>
                <c:pt idx="7336">
                  <c:v>2219.2382799999987</c:v>
                </c:pt>
                <c:pt idx="7337">
                  <c:v>2219.2382799999987</c:v>
                </c:pt>
                <c:pt idx="7338">
                  <c:v>2219.2382799999987</c:v>
                </c:pt>
                <c:pt idx="7339">
                  <c:v>2219.2382799999987</c:v>
                </c:pt>
                <c:pt idx="7340">
                  <c:v>2219.2382799999987</c:v>
                </c:pt>
                <c:pt idx="7341">
                  <c:v>2219.2382799999987</c:v>
                </c:pt>
                <c:pt idx="7342">
                  <c:v>2219.2382799999987</c:v>
                </c:pt>
                <c:pt idx="7343">
                  <c:v>2219.2382799999987</c:v>
                </c:pt>
                <c:pt idx="7344">
                  <c:v>2219.2382799999987</c:v>
                </c:pt>
                <c:pt idx="7345">
                  <c:v>2219.2382799999987</c:v>
                </c:pt>
                <c:pt idx="7346">
                  <c:v>2219.2382799999987</c:v>
                </c:pt>
                <c:pt idx="7347">
                  <c:v>2219.2382799999987</c:v>
                </c:pt>
                <c:pt idx="7348">
                  <c:v>2219.2382799999987</c:v>
                </c:pt>
                <c:pt idx="7349">
                  <c:v>2219.2382799999987</c:v>
                </c:pt>
                <c:pt idx="7350">
                  <c:v>2219.2382799999987</c:v>
                </c:pt>
                <c:pt idx="7351">
                  <c:v>2219.2382799999987</c:v>
                </c:pt>
                <c:pt idx="7352">
                  <c:v>2216.7968799999981</c:v>
                </c:pt>
                <c:pt idx="7353">
                  <c:v>2219.2382799999987</c:v>
                </c:pt>
                <c:pt idx="7354">
                  <c:v>2219.2382799999987</c:v>
                </c:pt>
                <c:pt idx="7355">
                  <c:v>2219.2382799999987</c:v>
                </c:pt>
                <c:pt idx="7356">
                  <c:v>2219.2382799999987</c:v>
                </c:pt>
                <c:pt idx="7357">
                  <c:v>2219.2382799999987</c:v>
                </c:pt>
                <c:pt idx="7358">
                  <c:v>2216.7968799999981</c:v>
                </c:pt>
                <c:pt idx="7359">
                  <c:v>2219.2382799999987</c:v>
                </c:pt>
                <c:pt idx="7360">
                  <c:v>2219.2382799999987</c:v>
                </c:pt>
                <c:pt idx="7361">
                  <c:v>2219.2382799999987</c:v>
                </c:pt>
                <c:pt idx="7362">
                  <c:v>2216.7968799999981</c:v>
                </c:pt>
                <c:pt idx="7363">
                  <c:v>2219.2382799999987</c:v>
                </c:pt>
                <c:pt idx="7364">
                  <c:v>2219.2382799999987</c:v>
                </c:pt>
                <c:pt idx="7365">
                  <c:v>2216.7968799999981</c:v>
                </c:pt>
                <c:pt idx="7366">
                  <c:v>2219.2382799999987</c:v>
                </c:pt>
                <c:pt idx="7367">
                  <c:v>2216.7968799999981</c:v>
                </c:pt>
                <c:pt idx="7368">
                  <c:v>2219.2382799999987</c:v>
                </c:pt>
                <c:pt idx="7369">
                  <c:v>2219.2382799999987</c:v>
                </c:pt>
                <c:pt idx="7370">
                  <c:v>2219.2382799999987</c:v>
                </c:pt>
                <c:pt idx="7371">
                  <c:v>2219.2382799999987</c:v>
                </c:pt>
                <c:pt idx="7372">
                  <c:v>2219.2382799999987</c:v>
                </c:pt>
                <c:pt idx="7373">
                  <c:v>2219.2382799999987</c:v>
                </c:pt>
                <c:pt idx="7374">
                  <c:v>2219.2382799999987</c:v>
                </c:pt>
                <c:pt idx="7375">
                  <c:v>2219.2382799999987</c:v>
                </c:pt>
                <c:pt idx="7376">
                  <c:v>2219.2382799999987</c:v>
                </c:pt>
                <c:pt idx="7377">
                  <c:v>2219.2382799999987</c:v>
                </c:pt>
                <c:pt idx="7378">
                  <c:v>2219.2382799999987</c:v>
                </c:pt>
                <c:pt idx="7379">
                  <c:v>2219.2382799999987</c:v>
                </c:pt>
                <c:pt idx="7380">
                  <c:v>2219.2382799999987</c:v>
                </c:pt>
                <c:pt idx="7381">
                  <c:v>2219.2382799999987</c:v>
                </c:pt>
                <c:pt idx="7382">
                  <c:v>2216.7968799999981</c:v>
                </c:pt>
                <c:pt idx="7383">
                  <c:v>2219.2382799999987</c:v>
                </c:pt>
                <c:pt idx="7384">
                  <c:v>2216.7968799999981</c:v>
                </c:pt>
                <c:pt idx="7385">
                  <c:v>2219.2382799999987</c:v>
                </c:pt>
                <c:pt idx="7386">
                  <c:v>2219.2382799999987</c:v>
                </c:pt>
                <c:pt idx="7387">
                  <c:v>2219.2382799999987</c:v>
                </c:pt>
                <c:pt idx="7388">
                  <c:v>2219.2382799999987</c:v>
                </c:pt>
                <c:pt idx="7389">
                  <c:v>2219.2382799999987</c:v>
                </c:pt>
                <c:pt idx="7390">
                  <c:v>2219.2382799999987</c:v>
                </c:pt>
                <c:pt idx="7391">
                  <c:v>2219.2382799999987</c:v>
                </c:pt>
                <c:pt idx="7392">
                  <c:v>2216.7968799999981</c:v>
                </c:pt>
                <c:pt idx="7393">
                  <c:v>2219.2382799999987</c:v>
                </c:pt>
                <c:pt idx="7394">
                  <c:v>2216.7968799999981</c:v>
                </c:pt>
                <c:pt idx="7395">
                  <c:v>2216.7968799999981</c:v>
                </c:pt>
                <c:pt idx="7396">
                  <c:v>2216.7968799999981</c:v>
                </c:pt>
                <c:pt idx="7397">
                  <c:v>2216.7968799999981</c:v>
                </c:pt>
                <c:pt idx="7398">
                  <c:v>2219.2382799999987</c:v>
                </c:pt>
                <c:pt idx="7399">
                  <c:v>2216.7968799999981</c:v>
                </c:pt>
                <c:pt idx="7400">
                  <c:v>2219.2382799999987</c:v>
                </c:pt>
                <c:pt idx="7401">
                  <c:v>2216.7968799999981</c:v>
                </c:pt>
                <c:pt idx="7402">
                  <c:v>2219.2382799999987</c:v>
                </c:pt>
                <c:pt idx="7403">
                  <c:v>2219.2382799999987</c:v>
                </c:pt>
                <c:pt idx="7404">
                  <c:v>2219.2382799999987</c:v>
                </c:pt>
                <c:pt idx="7405">
                  <c:v>2219.2382799999987</c:v>
                </c:pt>
                <c:pt idx="7406">
                  <c:v>2219.2382799999987</c:v>
                </c:pt>
                <c:pt idx="7407">
                  <c:v>2216.7968799999981</c:v>
                </c:pt>
                <c:pt idx="7408">
                  <c:v>2216.7968799999981</c:v>
                </c:pt>
                <c:pt idx="7409">
                  <c:v>2219.2382799999987</c:v>
                </c:pt>
                <c:pt idx="7410">
                  <c:v>2216.7968799999981</c:v>
                </c:pt>
                <c:pt idx="7411">
                  <c:v>2219.2382799999987</c:v>
                </c:pt>
                <c:pt idx="7412">
                  <c:v>2219.2382799999987</c:v>
                </c:pt>
                <c:pt idx="7413">
                  <c:v>2219.2382799999987</c:v>
                </c:pt>
                <c:pt idx="7414">
                  <c:v>2216.7968799999981</c:v>
                </c:pt>
                <c:pt idx="7415">
                  <c:v>2219.2382799999987</c:v>
                </c:pt>
                <c:pt idx="7416">
                  <c:v>2219.2382799999987</c:v>
                </c:pt>
                <c:pt idx="7417">
                  <c:v>2219.2382799999987</c:v>
                </c:pt>
                <c:pt idx="7418">
                  <c:v>2216.7968799999981</c:v>
                </c:pt>
                <c:pt idx="7419">
                  <c:v>2219.2382799999987</c:v>
                </c:pt>
                <c:pt idx="7420">
                  <c:v>2219.2382799999987</c:v>
                </c:pt>
                <c:pt idx="7421">
                  <c:v>2216.7968799999981</c:v>
                </c:pt>
                <c:pt idx="7422">
                  <c:v>2219.2382799999987</c:v>
                </c:pt>
                <c:pt idx="7423">
                  <c:v>2216.7968799999981</c:v>
                </c:pt>
                <c:pt idx="7424">
                  <c:v>2216.7968799999981</c:v>
                </c:pt>
                <c:pt idx="7425">
                  <c:v>2219.2382799999987</c:v>
                </c:pt>
                <c:pt idx="7426">
                  <c:v>2219.2382799999987</c:v>
                </c:pt>
                <c:pt idx="7427">
                  <c:v>2216.7968799999981</c:v>
                </c:pt>
                <c:pt idx="7428">
                  <c:v>2219.2382799999987</c:v>
                </c:pt>
                <c:pt idx="7429">
                  <c:v>2219.2382799999987</c:v>
                </c:pt>
                <c:pt idx="7430">
                  <c:v>2219.2382799999987</c:v>
                </c:pt>
                <c:pt idx="7431">
                  <c:v>2219.2382799999987</c:v>
                </c:pt>
                <c:pt idx="7432">
                  <c:v>2219.2382799999987</c:v>
                </c:pt>
                <c:pt idx="7433">
                  <c:v>2219.2382799999987</c:v>
                </c:pt>
                <c:pt idx="7434">
                  <c:v>2219.2382799999987</c:v>
                </c:pt>
                <c:pt idx="7435">
                  <c:v>2219.2382799999987</c:v>
                </c:pt>
                <c:pt idx="7436">
                  <c:v>2216.7968799999981</c:v>
                </c:pt>
                <c:pt idx="7437">
                  <c:v>2219.2382799999987</c:v>
                </c:pt>
                <c:pt idx="7438">
                  <c:v>2216.7968799999981</c:v>
                </c:pt>
                <c:pt idx="7439">
                  <c:v>2216.7968799999981</c:v>
                </c:pt>
                <c:pt idx="7440">
                  <c:v>2219.2382799999987</c:v>
                </c:pt>
                <c:pt idx="7441">
                  <c:v>2219.2382799999987</c:v>
                </c:pt>
                <c:pt idx="7442">
                  <c:v>2219.2382799999987</c:v>
                </c:pt>
                <c:pt idx="7443">
                  <c:v>2216.7968799999981</c:v>
                </c:pt>
                <c:pt idx="7444">
                  <c:v>2216.7968799999981</c:v>
                </c:pt>
                <c:pt idx="7445">
                  <c:v>2216.7968799999981</c:v>
                </c:pt>
                <c:pt idx="7446">
                  <c:v>2216.7968799999981</c:v>
                </c:pt>
                <c:pt idx="7447">
                  <c:v>2219.2382799999987</c:v>
                </c:pt>
                <c:pt idx="7448">
                  <c:v>2219.2382799999987</c:v>
                </c:pt>
                <c:pt idx="7449">
                  <c:v>2219.2382799999987</c:v>
                </c:pt>
                <c:pt idx="7450">
                  <c:v>2216.7968799999981</c:v>
                </c:pt>
                <c:pt idx="7451">
                  <c:v>2219.2382799999987</c:v>
                </c:pt>
                <c:pt idx="7452">
                  <c:v>2216.7968799999981</c:v>
                </c:pt>
                <c:pt idx="7453">
                  <c:v>2219.2382799999987</c:v>
                </c:pt>
                <c:pt idx="7454">
                  <c:v>2219.2382799999987</c:v>
                </c:pt>
                <c:pt idx="7455">
                  <c:v>2219.2382799999987</c:v>
                </c:pt>
                <c:pt idx="7456">
                  <c:v>2216.7968799999981</c:v>
                </c:pt>
                <c:pt idx="7457">
                  <c:v>2219.2382799999987</c:v>
                </c:pt>
                <c:pt idx="7458">
                  <c:v>2216.7968799999981</c:v>
                </c:pt>
                <c:pt idx="7459">
                  <c:v>2216.7968799999981</c:v>
                </c:pt>
                <c:pt idx="7460">
                  <c:v>2219.2382799999987</c:v>
                </c:pt>
                <c:pt idx="7461">
                  <c:v>2219.2382799999987</c:v>
                </c:pt>
                <c:pt idx="7462">
                  <c:v>2219.2382799999987</c:v>
                </c:pt>
                <c:pt idx="7463">
                  <c:v>2216.7968799999981</c:v>
                </c:pt>
                <c:pt idx="7464">
                  <c:v>2216.7968799999981</c:v>
                </c:pt>
                <c:pt idx="7465">
                  <c:v>2219.2382799999987</c:v>
                </c:pt>
                <c:pt idx="7466">
                  <c:v>2219.2382799999987</c:v>
                </c:pt>
                <c:pt idx="7467">
                  <c:v>2219.2382799999987</c:v>
                </c:pt>
                <c:pt idx="7468">
                  <c:v>2216.7968799999981</c:v>
                </c:pt>
                <c:pt idx="7469">
                  <c:v>2219.2382799999987</c:v>
                </c:pt>
                <c:pt idx="7470">
                  <c:v>2216.7968799999981</c:v>
                </c:pt>
                <c:pt idx="7471">
                  <c:v>2216.7968799999981</c:v>
                </c:pt>
                <c:pt idx="7472">
                  <c:v>2216.7968799999981</c:v>
                </c:pt>
                <c:pt idx="7473">
                  <c:v>2216.7968799999981</c:v>
                </c:pt>
                <c:pt idx="7474">
                  <c:v>2216.7968799999981</c:v>
                </c:pt>
                <c:pt idx="7475">
                  <c:v>2216.7968799999981</c:v>
                </c:pt>
                <c:pt idx="7476">
                  <c:v>2219.2382799999987</c:v>
                </c:pt>
                <c:pt idx="7477">
                  <c:v>2216.7968799999981</c:v>
                </c:pt>
                <c:pt idx="7478">
                  <c:v>2216.7968799999981</c:v>
                </c:pt>
                <c:pt idx="7479">
                  <c:v>2219.2382799999987</c:v>
                </c:pt>
                <c:pt idx="7480">
                  <c:v>2216.7968799999981</c:v>
                </c:pt>
                <c:pt idx="7481">
                  <c:v>2216.7968799999981</c:v>
                </c:pt>
                <c:pt idx="7482">
                  <c:v>2219.2382799999987</c:v>
                </c:pt>
                <c:pt idx="7483">
                  <c:v>2216.7968799999981</c:v>
                </c:pt>
                <c:pt idx="7484">
                  <c:v>2219.2382799999987</c:v>
                </c:pt>
                <c:pt idx="7485">
                  <c:v>2216.7968799999981</c:v>
                </c:pt>
                <c:pt idx="7486">
                  <c:v>2216.7968799999981</c:v>
                </c:pt>
                <c:pt idx="7487">
                  <c:v>2216.7968799999981</c:v>
                </c:pt>
                <c:pt idx="7488">
                  <c:v>2216.7968799999981</c:v>
                </c:pt>
                <c:pt idx="7489">
                  <c:v>2216.7968799999981</c:v>
                </c:pt>
                <c:pt idx="7490">
                  <c:v>2216.7968799999981</c:v>
                </c:pt>
                <c:pt idx="7491">
                  <c:v>2216.7968799999981</c:v>
                </c:pt>
                <c:pt idx="7492">
                  <c:v>2216.7968799999981</c:v>
                </c:pt>
                <c:pt idx="7493">
                  <c:v>2219.2382799999987</c:v>
                </c:pt>
                <c:pt idx="7494">
                  <c:v>2219.2382799999987</c:v>
                </c:pt>
                <c:pt idx="7495">
                  <c:v>2216.7968799999981</c:v>
                </c:pt>
                <c:pt idx="7496">
                  <c:v>2216.7968799999981</c:v>
                </c:pt>
                <c:pt idx="7497">
                  <c:v>2216.7968799999981</c:v>
                </c:pt>
                <c:pt idx="7498">
                  <c:v>2216.7968799999981</c:v>
                </c:pt>
                <c:pt idx="7499">
                  <c:v>2216.7968799999981</c:v>
                </c:pt>
                <c:pt idx="7500">
                  <c:v>2216.7968799999981</c:v>
                </c:pt>
                <c:pt idx="7501">
                  <c:v>2216.7968799999981</c:v>
                </c:pt>
                <c:pt idx="7502">
                  <c:v>2216.7968799999981</c:v>
                </c:pt>
                <c:pt idx="7503">
                  <c:v>2216.7968799999981</c:v>
                </c:pt>
                <c:pt idx="7504">
                  <c:v>2216.7968799999981</c:v>
                </c:pt>
                <c:pt idx="7505">
                  <c:v>2219.2382799999987</c:v>
                </c:pt>
                <c:pt idx="7506">
                  <c:v>2219.2382799999987</c:v>
                </c:pt>
                <c:pt idx="7507">
                  <c:v>2216.7968799999981</c:v>
                </c:pt>
                <c:pt idx="7508">
                  <c:v>2216.7968799999981</c:v>
                </c:pt>
                <c:pt idx="7509">
                  <c:v>2216.7968799999981</c:v>
                </c:pt>
                <c:pt idx="7510">
                  <c:v>2216.7968799999981</c:v>
                </c:pt>
                <c:pt idx="7511">
                  <c:v>2216.7968799999981</c:v>
                </c:pt>
                <c:pt idx="7512">
                  <c:v>2216.7968799999981</c:v>
                </c:pt>
                <c:pt idx="7513">
                  <c:v>2219.2382799999987</c:v>
                </c:pt>
                <c:pt idx="7514">
                  <c:v>2216.7968799999981</c:v>
                </c:pt>
                <c:pt idx="7515">
                  <c:v>2216.7968799999981</c:v>
                </c:pt>
                <c:pt idx="7516">
                  <c:v>2216.7968799999981</c:v>
                </c:pt>
                <c:pt idx="7517">
                  <c:v>2216.7968799999981</c:v>
                </c:pt>
                <c:pt idx="7518">
                  <c:v>2216.7968799999981</c:v>
                </c:pt>
                <c:pt idx="7519">
                  <c:v>2219.2382799999987</c:v>
                </c:pt>
                <c:pt idx="7520">
                  <c:v>2219.2382799999987</c:v>
                </c:pt>
                <c:pt idx="7521">
                  <c:v>2219.2382799999987</c:v>
                </c:pt>
                <c:pt idx="7522">
                  <c:v>2216.7968799999981</c:v>
                </c:pt>
                <c:pt idx="7523">
                  <c:v>2216.7968799999981</c:v>
                </c:pt>
                <c:pt idx="7524">
                  <c:v>2216.7968799999981</c:v>
                </c:pt>
                <c:pt idx="7525">
                  <c:v>2219.2382799999987</c:v>
                </c:pt>
                <c:pt idx="7526">
                  <c:v>2219.2382799999987</c:v>
                </c:pt>
                <c:pt idx="7527">
                  <c:v>2216.7968799999981</c:v>
                </c:pt>
                <c:pt idx="7528">
                  <c:v>2216.7968799999981</c:v>
                </c:pt>
                <c:pt idx="7529">
                  <c:v>2216.7968799999981</c:v>
                </c:pt>
                <c:pt idx="7530">
                  <c:v>2216.7968799999981</c:v>
                </c:pt>
                <c:pt idx="7531">
                  <c:v>2216.7968799999981</c:v>
                </c:pt>
                <c:pt idx="7532">
                  <c:v>2216.7968799999981</c:v>
                </c:pt>
                <c:pt idx="7533">
                  <c:v>2216.7968799999981</c:v>
                </c:pt>
                <c:pt idx="7534">
                  <c:v>2216.7968799999981</c:v>
                </c:pt>
                <c:pt idx="7535">
                  <c:v>2219.2382799999987</c:v>
                </c:pt>
                <c:pt idx="7536">
                  <c:v>2216.7968799999981</c:v>
                </c:pt>
                <c:pt idx="7537">
                  <c:v>2216.7968799999981</c:v>
                </c:pt>
                <c:pt idx="7538">
                  <c:v>2216.7968799999981</c:v>
                </c:pt>
                <c:pt idx="7539">
                  <c:v>2216.7968799999981</c:v>
                </c:pt>
                <c:pt idx="7540">
                  <c:v>2216.7968799999981</c:v>
                </c:pt>
                <c:pt idx="7541">
                  <c:v>2216.7968799999981</c:v>
                </c:pt>
                <c:pt idx="7542">
                  <c:v>2216.7968799999981</c:v>
                </c:pt>
                <c:pt idx="7543">
                  <c:v>2216.7968799999981</c:v>
                </c:pt>
                <c:pt idx="7544">
                  <c:v>2216.7968799999981</c:v>
                </c:pt>
                <c:pt idx="7545">
                  <c:v>2216.7968799999981</c:v>
                </c:pt>
                <c:pt idx="7546">
                  <c:v>2216.7968799999981</c:v>
                </c:pt>
                <c:pt idx="7547">
                  <c:v>2216.7968799999981</c:v>
                </c:pt>
                <c:pt idx="7548">
                  <c:v>2216.7968799999981</c:v>
                </c:pt>
                <c:pt idx="7549">
                  <c:v>2216.7968799999981</c:v>
                </c:pt>
                <c:pt idx="7550">
                  <c:v>2216.7968799999981</c:v>
                </c:pt>
                <c:pt idx="7551">
                  <c:v>2216.7968799999981</c:v>
                </c:pt>
                <c:pt idx="7552">
                  <c:v>2216.7968799999981</c:v>
                </c:pt>
                <c:pt idx="7553">
                  <c:v>2216.7968799999981</c:v>
                </c:pt>
                <c:pt idx="7554">
                  <c:v>2216.7968799999981</c:v>
                </c:pt>
                <c:pt idx="7555">
                  <c:v>2216.7968799999981</c:v>
                </c:pt>
                <c:pt idx="7556">
                  <c:v>2216.7968799999981</c:v>
                </c:pt>
                <c:pt idx="7557">
                  <c:v>2216.7968799999981</c:v>
                </c:pt>
                <c:pt idx="7558">
                  <c:v>2216.7968799999981</c:v>
                </c:pt>
                <c:pt idx="7559">
                  <c:v>2216.7968799999981</c:v>
                </c:pt>
                <c:pt idx="7560">
                  <c:v>2216.7968799999981</c:v>
                </c:pt>
                <c:pt idx="7561">
                  <c:v>2216.7968799999981</c:v>
                </c:pt>
                <c:pt idx="7562">
                  <c:v>2216.7968799999981</c:v>
                </c:pt>
                <c:pt idx="7563">
                  <c:v>2219.2382799999987</c:v>
                </c:pt>
                <c:pt idx="7564">
                  <c:v>2216.7968799999981</c:v>
                </c:pt>
                <c:pt idx="7565">
                  <c:v>2216.7968799999981</c:v>
                </c:pt>
                <c:pt idx="7566">
                  <c:v>2216.7968799999981</c:v>
                </c:pt>
                <c:pt idx="7567">
                  <c:v>2216.7968799999981</c:v>
                </c:pt>
                <c:pt idx="7568">
                  <c:v>2216.7968799999981</c:v>
                </c:pt>
                <c:pt idx="7569">
                  <c:v>2216.7968799999981</c:v>
                </c:pt>
                <c:pt idx="7570">
                  <c:v>2216.7968799999981</c:v>
                </c:pt>
                <c:pt idx="7571">
                  <c:v>2216.7968799999981</c:v>
                </c:pt>
                <c:pt idx="7572">
                  <c:v>2216.7968799999981</c:v>
                </c:pt>
                <c:pt idx="7573">
                  <c:v>2219.2382799999987</c:v>
                </c:pt>
                <c:pt idx="7574">
                  <c:v>2216.7968799999981</c:v>
                </c:pt>
                <c:pt idx="7575">
                  <c:v>2216.7968799999981</c:v>
                </c:pt>
                <c:pt idx="7576">
                  <c:v>2216.7968799999981</c:v>
                </c:pt>
                <c:pt idx="7577">
                  <c:v>2216.7968799999981</c:v>
                </c:pt>
                <c:pt idx="7578">
                  <c:v>2216.7968799999981</c:v>
                </c:pt>
                <c:pt idx="7579">
                  <c:v>2216.7968799999981</c:v>
                </c:pt>
                <c:pt idx="7580">
                  <c:v>2216.7968799999981</c:v>
                </c:pt>
                <c:pt idx="7581">
                  <c:v>2216.7968799999981</c:v>
                </c:pt>
                <c:pt idx="7582">
                  <c:v>2216.7968799999981</c:v>
                </c:pt>
                <c:pt idx="7583">
                  <c:v>2216.7968799999981</c:v>
                </c:pt>
                <c:pt idx="7584">
                  <c:v>2216.7968799999981</c:v>
                </c:pt>
                <c:pt idx="7585">
                  <c:v>2216.7968799999981</c:v>
                </c:pt>
                <c:pt idx="7586">
                  <c:v>2216.7968799999981</c:v>
                </c:pt>
                <c:pt idx="7587">
                  <c:v>2216.7968799999981</c:v>
                </c:pt>
                <c:pt idx="7588">
                  <c:v>2216.7968799999981</c:v>
                </c:pt>
                <c:pt idx="7589">
                  <c:v>2216.7968799999981</c:v>
                </c:pt>
                <c:pt idx="7590">
                  <c:v>2216.7968799999981</c:v>
                </c:pt>
                <c:pt idx="7591">
                  <c:v>2216.7968799999981</c:v>
                </c:pt>
                <c:pt idx="7592">
                  <c:v>2216.7968799999981</c:v>
                </c:pt>
                <c:pt idx="7593">
                  <c:v>2216.7968799999981</c:v>
                </c:pt>
                <c:pt idx="7594">
                  <c:v>2216.7968799999981</c:v>
                </c:pt>
                <c:pt idx="7595">
                  <c:v>2216.7968799999981</c:v>
                </c:pt>
                <c:pt idx="7596">
                  <c:v>2216.7968799999981</c:v>
                </c:pt>
                <c:pt idx="7597">
                  <c:v>2216.7968799999981</c:v>
                </c:pt>
                <c:pt idx="7598">
                  <c:v>2216.7968799999981</c:v>
                </c:pt>
                <c:pt idx="7599">
                  <c:v>2216.7968799999981</c:v>
                </c:pt>
                <c:pt idx="7600">
                  <c:v>2216.7968799999981</c:v>
                </c:pt>
                <c:pt idx="7601">
                  <c:v>2216.7968799999981</c:v>
                </c:pt>
                <c:pt idx="7602">
                  <c:v>2216.7968799999981</c:v>
                </c:pt>
                <c:pt idx="7603">
                  <c:v>2216.7968799999981</c:v>
                </c:pt>
                <c:pt idx="7604">
                  <c:v>2214.3554700000018</c:v>
                </c:pt>
                <c:pt idx="7605">
                  <c:v>2216.7968799999981</c:v>
                </c:pt>
                <c:pt idx="7606">
                  <c:v>2216.7968799999981</c:v>
                </c:pt>
                <c:pt idx="7607">
                  <c:v>2216.7968799999981</c:v>
                </c:pt>
                <c:pt idx="7608">
                  <c:v>2216.7968799999981</c:v>
                </c:pt>
                <c:pt idx="7609">
                  <c:v>2216.7968799999981</c:v>
                </c:pt>
                <c:pt idx="7610">
                  <c:v>2216.7968799999981</c:v>
                </c:pt>
                <c:pt idx="7611">
                  <c:v>2216.7968799999981</c:v>
                </c:pt>
                <c:pt idx="7612">
                  <c:v>2216.7968799999981</c:v>
                </c:pt>
                <c:pt idx="7613">
                  <c:v>2216.7968799999981</c:v>
                </c:pt>
                <c:pt idx="7614">
                  <c:v>2216.7968799999981</c:v>
                </c:pt>
                <c:pt idx="7615">
                  <c:v>2216.7968799999981</c:v>
                </c:pt>
                <c:pt idx="7616">
                  <c:v>2216.7968799999981</c:v>
                </c:pt>
                <c:pt idx="7617">
                  <c:v>2216.7968799999981</c:v>
                </c:pt>
                <c:pt idx="7618">
                  <c:v>2216.7968799999981</c:v>
                </c:pt>
                <c:pt idx="7619">
                  <c:v>2216.7968799999981</c:v>
                </c:pt>
                <c:pt idx="7620">
                  <c:v>2216.7968799999981</c:v>
                </c:pt>
                <c:pt idx="7621">
                  <c:v>2216.7968799999981</c:v>
                </c:pt>
                <c:pt idx="7622">
                  <c:v>2216.7968799999981</c:v>
                </c:pt>
                <c:pt idx="7623">
                  <c:v>2216.7968799999981</c:v>
                </c:pt>
                <c:pt idx="7624">
                  <c:v>2216.7968799999981</c:v>
                </c:pt>
                <c:pt idx="7625">
                  <c:v>2216.7968799999981</c:v>
                </c:pt>
                <c:pt idx="7626">
                  <c:v>2216.7968799999981</c:v>
                </c:pt>
                <c:pt idx="7627">
                  <c:v>2216.7968799999981</c:v>
                </c:pt>
                <c:pt idx="7628">
                  <c:v>2216.7968799999981</c:v>
                </c:pt>
                <c:pt idx="7629">
                  <c:v>2216.7968799999981</c:v>
                </c:pt>
                <c:pt idx="7630">
                  <c:v>2216.7968799999981</c:v>
                </c:pt>
                <c:pt idx="7631">
                  <c:v>2216.7968799999981</c:v>
                </c:pt>
                <c:pt idx="7632">
                  <c:v>2216.7968799999981</c:v>
                </c:pt>
                <c:pt idx="7633">
                  <c:v>2216.7968799999981</c:v>
                </c:pt>
                <c:pt idx="7634">
                  <c:v>2216.7968799999981</c:v>
                </c:pt>
                <c:pt idx="7635">
                  <c:v>2216.7968799999981</c:v>
                </c:pt>
                <c:pt idx="7636">
                  <c:v>2216.7968799999981</c:v>
                </c:pt>
                <c:pt idx="7637">
                  <c:v>2216.7968799999981</c:v>
                </c:pt>
                <c:pt idx="7638">
                  <c:v>2216.7968799999981</c:v>
                </c:pt>
                <c:pt idx="7639">
                  <c:v>2216.7968799999981</c:v>
                </c:pt>
                <c:pt idx="7640">
                  <c:v>2216.7968799999981</c:v>
                </c:pt>
                <c:pt idx="7641">
                  <c:v>2216.7968799999981</c:v>
                </c:pt>
                <c:pt idx="7642">
                  <c:v>2216.7968799999981</c:v>
                </c:pt>
                <c:pt idx="7643">
                  <c:v>2216.7968799999981</c:v>
                </c:pt>
                <c:pt idx="7644">
                  <c:v>2216.7968799999981</c:v>
                </c:pt>
                <c:pt idx="7645">
                  <c:v>2216.7968799999981</c:v>
                </c:pt>
                <c:pt idx="7646">
                  <c:v>2216.7968799999981</c:v>
                </c:pt>
                <c:pt idx="7647">
                  <c:v>2216.7968799999981</c:v>
                </c:pt>
                <c:pt idx="7648">
                  <c:v>2216.7968799999981</c:v>
                </c:pt>
                <c:pt idx="7649">
                  <c:v>2216.7968799999981</c:v>
                </c:pt>
                <c:pt idx="7650">
                  <c:v>2216.7968799999981</c:v>
                </c:pt>
                <c:pt idx="7651">
                  <c:v>2216.7968799999981</c:v>
                </c:pt>
                <c:pt idx="7652">
                  <c:v>2216.7968799999981</c:v>
                </c:pt>
                <c:pt idx="7653">
                  <c:v>2216.7968799999981</c:v>
                </c:pt>
                <c:pt idx="7654">
                  <c:v>2216.7968799999981</c:v>
                </c:pt>
                <c:pt idx="7655">
                  <c:v>2216.7968799999981</c:v>
                </c:pt>
                <c:pt idx="7656">
                  <c:v>2216.7968799999981</c:v>
                </c:pt>
                <c:pt idx="7657">
                  <c:v>2216.7968799999981</c:v>
                </c:pt>
                <c:pt idx="7658">
                  <c:v>2216.7968799999981</c:v>
                </c:pt>
                <c:pt idx="7659">
                  <c:v>2216.7968799999981</c:v>
                </c:pt>
                <c:pt idx="7660">
                  <c:v>2216.7968799999981</c:v>
                </c:pt>
                <c:pt idx="7661">
                  <c:v>2216.7968799999981</c:v>
                </c:pt>
                <c:pt idx="7662">
                  <c:v>2216.7968799999981</c:v>
                </c:pt>
                <c:pt idx="7663">
                  <c:v>2216.7968799999981</c:v>
                </c:pt>
                <c:pt idx="7664">
                  <c:v>2216.7968799999981</c:v>
                </c:pt>
                <c:pt idx="7665">
                  <c:v>2216.7968799999981</c:v>
                </c:pt>
                <c:pt idx="7666">
                  <c:v>2216.7968799999981</c:v>
                </c:pt>
                <c:pt idx="7667">
                  <c:v>2216.7968799999981</c:v>
                </c:pt>
                <c:pt idx="7668">
                  <c:v>2216.7968799999981</c:v>
                </c:pt>
                <c:pt idx="7669">
                  <c:v>2216.7968799999981</c:v>
                </c:pt>
                <c:pt idx="7670">
                  <c:v>2216.7968799999981</c:v>
                </c:pt>
                <c:pt idx="7671">
                  <c:v>2216.7968799999981</c:v>
                </c:pt>
                <c:pt idx="7672">
                  <c:v>2216.7968799999981</c:v>
                </c:pt>
                <c:pt idx="7673">
                  <c:v>2216.7968799999981</c:v>
                </c:pt>
                <c:pt idx="7674">
                  <c:v>2216.7968799999981</c:v>
                </c:pt>
                <c:pt idx="7675">
                  <c:v>2216.7968799999981</c:v>
                </c:pt>
                <c:pt idx="7676">
                  <c:v>2216.7968799999981</c:v>
                </c:pt>
                <c:pt idx="7677">
                  <c:v>2216.7968799999981</c:v>
                </c:pt>
                <c:pt idx="7678">
                  <c:v>2216.7968799999981</c:v>
                </c:pt>
                <c:pt idx="7679">
                  <c:v>2216.7968799999981</c:v>
                </c:pt>
                <c:pt idx="7680">
                  <c:v>2216.7968799999981</c:v>
                </c:pt>
                <c:pt idx="7681">
                  <c:v>2216.7968799999981</c:v>
                </c:pt>
                <c:pt idx="7682">
                  <c:v>2216.7968799999981</c:v>
                </c:pt>
                <c:pt idx="7683">
                  <c:v>2216.7968799999981</c:v>
                </c:pt>
                <c:pt idx="7684">
                  <c:v>2216.7968799999981</c:v>
                </c:pt>
                <c:pt idx="7685">
                  <c:v>2216.7968799999981</c:v>
                </c:pt>
                <c:pt idx="7686">
                  <c:v>2214.3554700000018</c:v>
                </c:pt>
                <c:pt idx="7687">
                  <c:v>2216.7968799999981</c:v>
                </c:pt>
                <c:pt idx="7688">
                  <c:v>2216.7968799999981</c:v>
                </c:pt>
                <c:pt idx="7689">
                  <c:v>2216.7968799999981</c:v>
                </c:pt>
                <c:pt idx="7690">
                  <c:v>2216.7968799999981</c:v>
                </c:pt>
                <c:pt idx="7691">
                  <c:v>2216.7968799999981</c:v>
                </c:pt>
                <c:pt idx="7692">
                  <c:v>2216.7968799999981</c:v>
                </c:pt>
                <c:pt idx="7693">
                  <c:v>2216.7968799999981</c:v>
                </c:pt>
                <c:pt idx="7694">
                  <c:v>2216.7968799999981</c:v>
                </c:pt>
                <c:pt idx="7695">
                  <c:v>2214.3554700000018</c:v>
                </c:pt>
                <c:pt idx="7696">
                  <c:v>2216.7968799999981</c:v>
                </c:pt>
                <c:pt idx="7697">
                  <c:v>2216.7968799999981</c:v>
                </c:pt>
                <c:pt idx="7698">
                  <c:v>2216.7968799999981</c:v>
                </c:pt>
                <c:pt idx="7699">
                  <c:v>2216.7968799999981</c:v>
                </c:pt>
                <c:pt idx="7700">
                  <c:v>2216.7968799999981</c:v>
                </c:pt>
                <c:pt idx="7701">
                  <c:v>2214.3554700000018</c:v>
                </c:pt>
                <c:pt idx="7702">
                  <c:v>2216.7968799999981</c:v>
                </c:pt>
                <c:pt idx="7703">
                  <c:v>2216.7968799999981</c:v>
                </c:pt>
                <c:pt idx="7704">
                  <c:v>2216.7968799999981</c:v>
                </c:pt>
                <c:pt idx="7705">
                  <c:v>2216.7968799999981</c:v>
                </c:pt>
                <c:pt idx="7706">
                  <c:v>2216.7968799999981</c:v>
                </c:pt>
                <c:pt idx="7707">
                  <c:v>2216.7968799999981</c:v>
                </c:pt>
                <c:pt idx="7708">
                  <c:v>2216.7968799999981</c:v>
                </c:pt>
                <c:pt idx="7709">
                  <c:v>2216.7968799999981</c:v>
                </c:pt>
                <c:pt idx="7710">
                  <c:v>2216.7968799999981</c:v>
                </c:pt>
                <c:pt idx="7711">
                  <c:v>2216.7968799999981</c:v>
                </c:pt>
                <c:pt idx="7712">
                  <c:v>2216.7968799999981</c:v>
                </c:pt>
                <c:pt idx="7713">
                  <c:v>2216.7968799999981</c:v>
                </c:pt>
                <c:pt idx="7714">
                  <c:v>2216.7968799999981</c:v>
                </c:pt>
                <c:pt idx="7715">
                  <c:v>2216.7968799999981</c:v>
                </c:pt>
                <c:pt idx="7716">
                  <c:v>2216.7968799999981</c:v>
                </c:pt>
                <c:pt idx="7717">
                  <c:v>2216.7968799999981</c:v>
                </c:pt>
                <c:pt idx="7718">
                  <c:v>2216.7968799999981</c:v>
                </c:pt>
                <c:pt idx="7719">
                  <c:v>2216.7968799999981</c:v>
                </c:pt>
                <c:pt idx="7720">
                  <c:v>2216.7968799999981</c:v>
                </c:pt>
                <c:pt idx="7721">
                  <c:v>2214.3554700000018</c:v>
                </c:pt>
                <c:pt idx="7722">
                  <c:v>2216.7968799999981</c:v>
                </c:pt>
                <c:pt idx="7723">
                  <c:v>2216.7968799999981</c:v>
                </c:pt>
                <c:pt idx="7724">
                  <c:v>2216.7968799999981</c:v>
                </c:pt>
                <c:pt idx="7725">
                  <c:v>2216.7968799999981</c:v>
                </c:pt>
                <c:pt idx="7726">
                  <c:v>2216.7968799999981</c:v>
                </c:pt>
                <c:pt idx="7727">
                  <c:v>2216.7968799999981</c:v>
                </c:pt>
                <c:pt idx="7728">
                  <c:v>2214.3554700000018</c:v>
                </c:pt>
                <c:pt idx="7729">
                  <c:v>2214.3554700000018</c:v>
                </c:pt>
                <c:pt idx="7730">
                  <c:v>2216.7968799999981</c:v>
                </c:pt>
                <c:pt idx="7731">
                  <c:v>2216.7968799999981</c:v>
                </c:pt>
                <c:pt idx="7732">
                  <c:v>2216.7968799999981</c:v>
                </c:pt>
                <c:pt idx="7733">
                  <c:v>2216.7968799999981</c:v>
                </c:pt>
                <c:pt idx="7734">
                  <c:v>2216.7968799999981</c:v>
                </c:pt>
                <c:pt idx="7735">
                  <c:v>2216.7968799999981</c:v>
                </c:pt>
                <c:pt idx="7736">
                  <c:v>2216.7968799999981</c:v>
                </c:pt>
                <c:pt idx="7737">
                  <c:v>2216.7968799999981</c:v>
                </c:pt>
                <c:pt idx="7738">
                  <c:v>2214.3554700000018</c:v>
                </c:pt>
                <c:pt idx="7739">
                  <c:v>2216.7968799999981</c:v>
                </c:pt>
                <c:pt idx="7740">
                  <c:v>2216.7968799999981</c:v>
                </c:pt>
                <c:pt idx="7741">
                  <c:v>2216.7968799999981</c:v>
                </c:pt>
                <c:pt idx="7742">
                  <c:v>2216.7968799999981</c:v>
                </c:pt>
                <c:pt idx="7743">
                  <c:v>2216.7968799999981</c:v>
                </c:pt>
                <c:pt idx="7744">
                  <c:v>2216.7968799999981</c:v>
                </c:pt>
                <c:pt idx="7745">
                  <c:v>2214.3554700000018</c:v>
                </c:pt>
                <c:pt idx="7746">
                  <c:v>2214.3554700000018</c:v>
                </c:pt>
                <c:pt idx="7747">
                  <c:v>2216.7968799999981</c:v>
                </c:pt>
                <c:pt idx="7748">
                  <c:v>2216.7968799999981</c:v>
                </c:pt>
                <c:pt idx="7749">
                  <c:v>2216.7968799999981</c:v>
                </c:pt>
                <c:pt idx="7750">
                  <c:v>2214.3554700000018</c:v>
                </c:pt>
                <c:pt idx="7751">
                  <c:v>2216.7968799999981</c:v>
                </c:pt>
                <c:pt idx="7752">
                  <c:v>2216.7968799999981</c:v>
                </c:pt>
                <c:pt idx="7753">
                  <c:v>2216.7968799999981</c:v>
                </c:pt>
                <c:pt idx="7754">
                  <c:v>2216.7968799999981</c:v>
                </c:pt>
                <c:pt idx="7755">
                  <c:v>2216.7968799999981</c:v>
                </c:pt>
                <c:pt idx="7756">
                  <c:v>2216.7968799999981</c:v>
                </c:pt>
                <c:pt idx="7757">
                  <c:v>2216.7968799999981</c:v>
                </c:pt>
                <c:pt idx="7758">
                  <c:v>2216.7968799999981</c:v>
                </c:pt>
                <c:pt idx="7759">
                  <c:v>2216.7968799999981</c:v>
                </c:pt>
                <c:pt idx="7760">
                  <c:v>2216.7968799999981</c:v>
                </c:pt>
                <c:pt idx="7761">
                  <c:v>2216.7968799999981</c:v>
                </c:pt>
                <c:pt idx="7762">
                  <c:v>2216.7968799999981</c:v>
                </c:pt>
                <c:pt idx="7763">
                  <c:v>2214.3554700000018</c:v>
                </c:pt>
                <c:pt idx="7764">
                  <c:v>2216.7968799999981</c:v>
                </c:pt>
                <c:pt idx="7765">
                  <c:v>2214.3554700000018</c:v>
                </c:pt>
                <c:pt idx="7766">
                  <c:v>2214.3554700000018</c:v>
                </c:pt>
                <c:pt idx="7767">
                  <c:v>2216.7968799999981</c:v>
                </c:pt>
                <c:pt idx="7768">
                  <c:v>2216.7968799999981</c:v>
                </c:pt>
                <c:pt idx="7769">
                  <c:v>2216.7968799999981</c:v>
                </c:pt>
                <c:pt idx="7770">
                  <c:v>2216.7968799999981</c:v>
                </c:pt>
                <c:pt idx="7771">
                  <c:v>2216.7968799999981</c:v>
                </c:pt>
                <c:pt idx="7772">
                  <c:v>2216.7968799999981</c:v>
                </c:pt>
                <c:pt idx="7773">
                  <c:v>2216.7968799999981</c:v>
                </c:pt>
                <c:pt idx="7774">
                  <c:v>2216.7968799999981</c:v>
                </c:pt>
                <c:pt idx="7775">
                  <c:v>2214.3554700000018</c:v>
                </c:pt>
                <c:pt idx="7776">
                  <c:v>2216.7968799999981</c:v>
                </c:pt>
                <c:pt idx="7777">
                  <c:v>2216.7968799999981</c:v>
                </c:pt>
                <c:pt idx="7778">
                  <c:v>2216.7968799999981</c:v>
                </c:pt>
                <c:pt idx="7779">
                  <c:v>2216.7968799999981</c:v>
                </c:pt>
                <c:pt idx="7780">
                  <c:v>2214.3554700000018</c:v>
                </c:pt>
                <c:pt idx="7781">
                  <c:v>2214.3554700000018</c:v>
                </c:pt>
                <c:pt idx="7782">
                  <c:v>2216.7968799999981</c:v>
                </c:pt>
                <c:pt idx="7783">
                  <c:v>2216.7968799999981</c:v>
                </c:pt>
                <c:pt idx="7784">
                  <c:v>2214.3554700000018</c:v>
                </c:pt>
                <c:pt idx="7785">
                  <c:v>2216.7968799999981</c:v>
                </c:pt>
                <c:pt idx="7786">
                  <c:v>2216.7968799999981</c:v>
                </c:pt>
                <c:pt idx="7787">
                  <c:v>2214.3554700000018</c:v>
                </c:pt>
                <c:pt idx="7788">
                  <c:v>2214.3554700000018</c:v>
                </c:pt>
                <c:pt idx="7789">
                  <c:v>2214.3554700000018</c:v>
                </c:pt>
                <c:pt idx="7790">
                  <c:v>2216.7968799999981</c:v>
                </c:pt>
                <c:pt idx="7791">
                  <c:v>2214.3554700000018</c:v>
                </c:pt>
                <c:pt idx="7792">
                  <c:v>2216.7968799999981</c:v>
                </c:pt>
                <c:pt idx="7793">
                  <c:v>2216.7968799999981</c:v>
                </c:pt>
                <c:pt idx="7794">
                  <c:v>2216.7968799999981</c:v>
                </c:pt>
                <c:pt idx="7795">
                  <c:v>2216.7968799999981</c:v>
                </c:pt>
                <c:pt idx="7796">
                  <c:v>2216.7968799999981</c:v>
                </c:pt>
                <c:pt idx="7797">
                  <c:v>2214.3554700000018</c:v>
                </c:pt>
                <c:pt idx="7798">
                  <c:v>2214.3554700000018</c:v>
                </c:pt>
                <c:pt idx="7799">
                  <c:v>2214.3554700000018</c:v>
                </c:pt>
                <c:pt idx="7800">
                  <c:v>2214.3554700000018</c:v>
                </c:pt>
                <c:pt idx="7801">
                  <c:v>2214.3554700000018</c:v>
                </c:pt>
                <c:pt idx="7802">
                  <c:v>2216.7968799999981</c:v>
                </c:pt>
                <c:pt idx="7803">
                  <c:v>2214.3554700000018</c:v>
                </c:pt>
                <c:pt idx="7804">
                  <c:v>2214.3554700000018</c:v>
                </c:pt>
                <c:pt idx="7805">
                  <c:v>2216.7968799999981</c:v>
                </c:pt>
                <c:pt idx="7806">
                  <c:v>2214.3554700000018</c:v>
                </c:pt>
                <c:pt idx="7807">
                  <c:v>2216.7968799999981</c:v>
                </c:pt>
                <c:pt idx="7808">
                  <c:v>2214.3554700000018</c:v>
                </c:pt>
                <c:pt idx="7809">
                  <c:v>2216.7968799999981</c:v>
                </c:pt>
                <c:pt idx="7810">
                  <c:v>2214.3554700000018</c:v>
                </c:pt>
                <c:pt idx="7811">
                  <c:v>2216.7968799999981</c:v>
                </c:pt>
                <c:pt idx="7812">
                  <c:v>2216.7968799999981</c:v>
                </c:pt>
                <c:pt idx="7813">
                  <c:v>2216.7968799999981</c:v>
                </c:pt>
                <c:pt idx="7814">
                  <c:v>2214.3554700000018</c:v>
                </c:pt>
                <c:pt idx="7815">
                  <c:v>2214.3554700000018</c:v>
                </c:pt>
                <c:pt idx="7816">
                  <c:v>2214.3554700000018</c:v>
                </c:pt>
                <c:pt idx="7817">
                  <c:v>2214.3554700000018</c:v>
                </c:pt>
                <c:pt idx="7818">
                  <c:v>2216.7968799999981</c:v>
                </c:pt>
                <c:pt idx="7819">
                  <c:v>2216.7968799999981</c:v>
                </c:pt>
                <c:pt idx="7820">
                  <c:v>2214.3554700000018</c:v>
                </c:pt>
                <c:pt idx="7821">
                  <c:v>2214.3554700000018</c:v>
                </c:pt>
                <c:pt idx="7822">
                  <c:v>2214.3554700000018</c:v>
                </c:pt>
                <c:pt idx="7823">
                  <c:v>2216.7968799999981</c:v>
                </c:pt>
                <c:pt idx="7824">
                  <c:v>2216.7968799999981</c:v>
                </c:pt>
                <c:pt idx="7825">
                  <c:v>2214.3554700000018</c:v>
                </c:pt>
                <c:pt idx="7826">
                  <c:v>2214.3554700000018</c:v>
                </c:pt>
                <c:pt idx="7827">
                  <c:v>2214.3554700000018</c:v>
                </c:pt>
                <c:pt idx="7828">
                  <c:v>2214.3554700000018</c:v>
                </c:pt>
                <c:pt idx="7829">
                  <c:v>2214.3554700000018</c:v>
                </c:pt>
                <c:pt idx="7830">
                  <c:v>2216.7968799999981</c:v>
                </c:pt>
                <c:pt idx="7831">
                  <c:v>2214.3554700000018</c:v>
                </c:pt>
                <c:pt idx="7832">
                  <c:v>2214.3554700000018</c:v>
                </c:pt>
                <c:pt idx="7833">
                  <c:v>2214.3554700000018</c:v>
                </c:pt>
                <c:pt idx="7834">
                  <c:v>2214.3554700000018</c:v>
                </c:pt>
                <c:pt idx="7835">
                  <c:v>2214.3554700000018</c:v>
                </c:pt>
                <c:pt idx="7836">
                  <c:v>2214.3554700000018</c:v>
                </c:pt>
                <c:pt idx="7837">
                  <c:v>2214.3554700000018</c:v>
                </c:pt>
                <c:pt idx="7838">
                  <c:v>2214.3554700000018</c:v>
                </c:pt>
                <c:pt idx="7839">
                  <c:v>2216.7968799999981</c:v>
                </c:pt>
                <c:pt idx="7840">
                  <c:v>2216.7968799999981</c:v>
                </c:pt>
                <c:pt idx="7841">
                  <c:v>2214.3554700000018</c:v>
                </c:pt>
                <c:pt idx="7842">
                  <c:v>2214.3554700000018</c:v>
                </c:pt>
                <c:pt idx="7843">
                  <c:v>2214.3554700000018</c:v>
                </c:pt>
                <c:pt idx="7844">
                  <c:v>2216.7968799999981</c:v>
                </c:pt>
                <c:pt idx="7845">
                  <c:v>2214.3554700000018</c:v>
                </c:pt>
                <c:pt idx="7846">
                  <c:v>2214.3554700000018</c:v>
                </c:pt>
                <c:pt idx="7847">
                  <c:v>2214.3554700000018</c:v>
                </c:pt>
                <c:pt idx="7848">
                  <c:v>2214.3554700000018</c:v>
                </c:pt>
                <c:pt idx="7849">
                  <c:v>2214.3554700000018</c:v>
                </c:pt>
                <c:pt idx="7850">
                  <c:v>2216.7968799999981</c:v>
                </c:pt>
                <c:pt idx="7851">
                  <c:v>2216.7968799999981</c:v>
                </c:pt>
                <c:pt idx="7852">
                  <c:v>2214.3554700000018</c:v>
                </c:pt>
                <c:pt idx="7853">
                  <c:v>2214.3554700000018</c:v>
                </c:pt>
                <c:pt idx="7854">
                  <c:v>2214.3554700000018</c:v>
                </c:pt>
                <c:pt idx="7855">
                  <c:v>2216.7968799999981</c:v>
                </c:pt>
                <c:pt idx="7856">
                  <c:v>2214.3554700000018</c:v>
                </c:pt>
                <c:pt idx="7857">
                  <c:v>2216.7968799999981</c:v>
                </c:pt>
                <c:pt idx="7858">
                  <c:v>2214.3554700000018</c:v>
                </c:pt>
                <c:pt idx="7859">
                  <c:v>2214.3554700000018</c:v>
                </c:pt>
                <c:pt idx="7860">
                  <c:v>2216.7968799999981</c:v>
                </c:pt>
                <c:pt idx="7861">
                  <c:v>2214.3554700000018</c:v>
                </c:pt>
                <c:pt idx="7862">
                  <c:v>2216.7968799999981</c:v>
                </c:pt>
                <c:pt idx="7863">
                  <c:v>2214.3554700000018</c:v>
                </c:pt>
                <c:pt idx="7864">
                  <c:v>2216.7968799999981</c:v>
                </c:pt>
                <c:pt idx="7865">
                  <c:v>2214.3554700000018</c:v>
                </c:pt>
                <c:pt idx="7866">
                  <c:v>2214.3554700000018</c:v>
                </c:pt>
                <c:pt idx="7867">
                  <c:v>2214.3554700000018</c:v>
                </c:pt>
                <c:pt idx="7868">
                  <c:v>2216.7968799999981</c:v>
                </c:pt>
                <c:pt idx="7869">
                  <c:v>2216.7968799999981</c:v>
                </c:pt>
                <c:pt idx="7870">
                  <c:v>2214.3554700000018</c:v>
                </c:pt>
                <c:pt idx="7871">
                  <c:v>2216.7968799999981</c:v>
                </c:pt>
                <c:pt idx="7872">
                  <c:v>2214.3554700000018</c:v>
                </c:pt>
                <c:pt idx="7873">
                  <c:v>2214.3554700000018</c:v>
                </c:pt>
                <c:pt idx="7874">
                  <c:v>2214.3554700000018</c:v>
                </c:pt>
                <c:pt idx="7875">
                  <c:v>2214.3554700000018</c:v>
                </c:pt>
                <c:pt idx="7876">
                  <c:v>2214.3554700000018</c:v>
                </c:pt>
                <c:pt idx="7877">
                  <c:v>2214.3554700000018</c:v>
                </c:pt>
                <c:pt idx="7878">
                  <c:v>2214.3554700000018</c:v>
                </c:pt>
                <c:pt idx="7879">
                  <c:v>2214.3554700000018</c:v>
                </c:pt>
                <c:pt idx="7880">
                  <c:v>2214.3554700000018</c:v>
                </c:pt>
                <c:pt idx="7881">
                  <c:v>2214.3554700000018</c:v>
                </c:pt>
                <c:pt idx="7882">
                  <c:v>2214.3554700000018</c:v>
                </c:pt>
                <c:pt idx="7883">
                  <c:v>2214.3554700000018</c:v>
                </c:pt>
                <c:pt idx="7884">
                  <c:v>2214.3554700000018</c:v>
                </c:pt>
                <c:pt idx="7885">
                  <c:v>2214.3554700000018</c:v>
                </c:pt>
                <c:pt idx="7886">
                  <c:v>2214.3554700000018</c:v>
                </c:pt>
                <c:pt idx="7887">
                  <c:v>2214.3554700000018</c:v>
                </c:pt>
                <c:pt idx="7888">
                  <c:v>2214.3554700000018</c:v>
                </c:pt>
                <c:pt idx="7889">
                  <c:v>2214.3554700000018</c:v>
                </c:pt>
                <c:pt idx="7890">
                  <c:v>2214.3554700000018</c:v>
                </c:pt>
                <c:pt idx="7891">
                  <c:v>2214.3554700000018</c:v>
                </c:pt>
                <c:pt idx="7892">
                  <c:v>2214.3554700000018</c:v>
                </c:pt>
                <c:pt idx="7893">
                  <c:v>2216.7968799999981</c:v>
                </c:pt>
                <c:pt idx="7894">
                  <c:v>2214.3554700000018</c:v>
                </c:pt>
                <c:pt idx="7895">
                  <c:v>2214.3554700000018</c:v>
                </c:pt>
                <c:pt idx="7896">
                  <c:v>2214.3554700000018</c:v>
                </c:pt>
                <c:pt idx="7897">
                  <c:v>2214.3554700000018</c:v>
                </c:pt>
                <c:pt idx="7898">
                  <c:v>2216.7968799999981</c:v>
                </c:pt>
                <c:pt idx="7899">
                  <c:v>2214.3554700000018</c:v>
                </c:pt>
                <c:pt idx="7900">
                  <c:v>2216.7968799999981</c:v>
                </c:pt>
                <c:pt idx="7901">
                  <c:v>2214.3554700000018</c:v>
                </c:pt>
                <c:pt idx="7902">
                  <c:v>2214.3554700000018</c:v>
                </c:pt>
                <c:pt idx="7903">
                  <c:v>2214.3554700000018</c:v>
                </c:pt>
                <c:pt idx="7904">
                  <c:v>2214.3554700000018</c:v>
                </c:pt>
                <c:pt idx="7905">
                  <c:v>2214.3554700000018</c:v>
                </c:pt>
                <c:pt idx="7906">
                  <c:v>2214.3554700000018</c:v>
                </c:pt>
                <c:pt idx="7907">
                  <c:v>2214.3554700000018</c:v>
                </c:pt>
                <c:pt idx="7908">
                  <c:v>2214.3554700000018</c:v>
                </c:pt>
                <c:pt idx="7909">
                  <c:v>2214.3554700000018</c:v>
                </c:pt>
                <c:pt idx="7910">
                  <c:v>2214.3554700000018</c:v>
                </c:pt>
                <c:pt idx="7911">
                  <c:v>2214.3554700000018</c:v>
                </c:pt>
                <c:pt idx="7912">
                  <c:v>2214.3554700000018</c:v>
                </c:pt>
                <c:pt idx="7913">
                  <c:v>2214.3554700000018</c:v>
                </c:pt>
                <c:pt idx="7914">
                  <c:v>2216.7968799999981</c:v>
                </c:pt>
                <c:pt idx="7915">
                  <c:v>2214.3554700000018</c:v>
                </c:pt>
                <c:pt idx="7916">
                  <c:v>2214.3554700000018</c:v>
                </c:pt>
                <c:pt idx="7917">
                  <c:v>2214.3554700000018</c:v>
                </c:pt>
                <c:pt idx="7918">
                  <c:v>2211.9140600000001</c:v>
                </c:pt>
                <c:pt idx="7919">
                  <c:v>2214.3554700000018</c:v>
                </c:pt>
                <c:pt idx="7920">
                  <c:v>2214.3554700000018</c:v>
                </c:pt>
                <c:pt idx="7921">
                  <c:v>2214.3554700000018</c:v>
                </c:pt>
                <c:pt idx="7922">
                  <c:v>2214.3554700000018</c:v>
                </c:pt>
                <c:pt idx="7923">
                  <c:v>2214.3554700000018</c:v>
                </c:pt>
                <c:pt idx="7924">
                  <c:v>2211.9140600000001</c:v>
                </c:pt>
                <c:pt idx="7925">
                  <c:v>2214.3554700000018</c:v>
                </c:pt>
                <c:pt idx="7926">
                  <c:v>2214.3554700000018</c:v>
                </c:pt>
                <c:pt idx="7927">
                  <c:v>2214.3554700000018</c:v>
                </c:pt>
                <c:pt idx="7928">
                  <c:v>2214.3554700000018</c:v>
                </c:pt>
                <c:pt idx="7929">
                  <c:v>2214.3554700000018</c:v>
                </c:pt>
                <c:pt idx="7930">
                  <c:v>2214.3554700000018</c:v>
                </c:pt>
                <c:pt idx="7931">
                  <c:v>2214.3554700000018</c:v>
                </c:pt>
                <c:pt idx="7932">
                  <c:v>2214.3554700000018</c:v>
                </c:pt>
                <c:pt idx="7933">
                  <c:v>2216.7968799999981</c:v>
                </c:pt>
                <c:pt idx="7934">
                  <c:v>2214.3554700000018</c:v>
                </c:pt>
                <c:pt idx="7935">
                  <c:v>2214.3554700000018</c:v>
                </c:pt>
                <c:pt idx="7936">
                  <c:v>2214.3554700000018</c:v>
                </c:pt>
                <c:pt idx="7937">
                  <c:v>2214.3554700000018</c:v>
                </c:pt>
                <c:pt idx="7938">
                  <c:v>2214.3554700000018</c:v>
                </c:pt>
                <c:pt idx="7939">
                  <c:v>2211.9140600000001</c:v>
                </c:pt>
                <c:pt idx="7940">
                  <c:v>2214.3554700000018</c:v>
                </c:pt>
                <c:pt idx="7941">
                  <c:v>2214.3554700000018</c:v>
                </c:pt>
                <c:pt idx="7942">
                  <c:v>2214.3554700000018</c:v>
                </c:pt>
                <c:pt idx="7943">
                  <c:v>2211.9140600000001</c:v>
                </c:pt>
                <c:pt idx="7944">
                  <c:v>2214.3554700000018</c:v>
                </c:pt>
                <c:pt idx="7945">
                  <c:v>2214.3554700000018</c:v>
                </c:pt>
                <c:pt idx="7946">
                  <c:v>2214.3554700000018</c:v>
                </c:pt>
                <c:pt idx="7947">
                  <c:v>2214.3554700000018</c:v>
                </c:pt>
                <c:pt idx="7948">
                  <c:v>2214.3554700000018</c:v>
                </c:pt>
                <c:pt idx="7949">
                  <c:v>2214.3554700000018</c:v>
                </c:pt>
                <c:pt idx="7950">
                  <c:v>2214.3554700000018</c:v>
                </c:pt>
                <c:pt idx="7951">
                  <c:v>2214.3554700000018</c:v>
                </c:pt>
                <c:pt idx="7952">
                  <c:v>2214.3554700000018</c:v>
                </c:pt>
                <c:pt idx="7953">
                  <c:v>2214.3554700000018</c:v>
                </c:pt>
                <c:pt idx="7954">
                  <c:v>2214.3554700000018</c:v>
                </c:pt>
                <c:pt idx="7955">
                  <c:v>2214.3554700000018</c:v>
                </c:pt>
                <c:pt idx="7956">
                  <c:v>2214.3554700000018</c:v>
                </c:pt>
                <c:pt idx="7957">
                  <c:v>2214.3554700000018</c:v>
                </c:pt>
                <c:pt idx="7958">
                  <c:v>2214.3554700000018</c:v>
                </c:pt>
                <c:pt idx="7959">
                  <c:v>2214.3554700000018</c:v>
                </c:pt>
                <c:pt idx="7960">
                  <c:v>2214.3554700000018</c:v>
                </c:pt>
                <c:pt idx="7961">
                  <c:v>2214.3554700000018</c:v>
                </c:pt>
                <c:pt idx="7962">
                  <c:v>2214.3554700000018</c:v>
                </c:pt>
                <c:pt idx="7963">
                  <c:v>2214.3554700000018</c:v>
                </c:pt>
                <c:pt idx="7964">
                  <c:v>2214.3554700000018</c:v>
                </c:pt>
                <c:pt idx="7965">
                  <c:v>2211.9140600000001</c:v>
                </c:pt>
                <c:pt idx="7966">
                  <c:v>2214.3554700000018</c:v>
                </c:pt>
                <c:pt idx="7967">
                  <c:v>2214.3554700000018</c:v>
                </c:pt>
                <c:pt idx="7968">
                  <c:v>2211.9140600000001</c:v>
                </c:pt>
                <c:pt idx="7969">
                  <c:v>2214.3554700000018</c:v>
                </c:pt>
                <c:pt idx="7970">
                  <c:v>2214.3554700000018</c:v>
                </c:pt>
                <c:pt idx="7971">
                  <c:v>2214.3554700000018</c:v>
                </c:pt>
                <c:pt idx="7972">
                  <c:v>2211.9140600000001</c:v>
                </c:pt>
                <c:pt idx="7973">
                  <c:v>2214.3554700000018</c:v>
                </c:pt>
                <c:pt idx="7974">
                  <c:v>2214.3554700000018</c:v>
                </c:pt>
                <c:pt idx="7975">
                  <c:v>2214.3554700000018</c:v>
                </c:pt>
                <c:pt idx="7976">
                  <c:v>2214.3554700000018</c:v>
                </c:pt>
                <c:pt idx="7977">
                  <c:v>2214.3554700000018</c:v>
                </c:pt>
                <c:pt idx="7978">
                  <c:v>2214.3554700000018</c:v>
                </c:pt>
                <c:pt idx="7979">
                  <c:v>2211.9140600000001</c:v>
                </c:pt>
                <c:pt idx="7980">
                  <c:v>2214.3554700000018</c:v>
                </c:pt>
                <c:pt idx="7981">
                  <c:v>2214.3554700000018</c:v>
                </c:pt>
                <c:pt idx="7982">
                  <c:v>2214.3554700000018</c:v>
                </c:pt>
                <c:pt idx="7983">
                  <c:v>2214.3554700000018</c:v>
                </c:pt>
                <c:pt idx="7984">
                  <c:v>2214.3554700000018</c:v>
                </c:pt>
                <c:pt idx="7985">
                  <c:v>2211.9140600000001</c:v>
                </c:pt>
                <c:pt idx="7986">
                  <c:v>2214.3554700000018</c:v>
                </c:pt>
                <c:pt idx="7987">
                  <c:v>2211.9140600000001</c:v>
                </c:pt>
                <c:pt idx="7988">
                  <c:v>2214.3554700000018</c:v>
                </c:pt>
                <c:pt idx="7989">
                  <c:v>2214.3554700000018</c:v>
                </c:pt>
                <c:pt idx="7990">
                  <c:v>2214.3554700000018</c:v>
                </c:pt>
                <c:pt idx="7991">
                  <c:v>2214.3554700000018</c:v>
                </c:pt>
                <c:pt idx="7992">
                  <c:v>2214.3554700000018</c:v>
                </c:pt>
                <c:pt idx="7993">
                  <c:v>2214.3554700000018</c:v>
                </c:pt>
                <c:pt idx="7994">
                  <c:v>2214.3554700000018</c:v>
                </c:pt>
                <c:pt idx="7995">
                  <c:v>2214.3554700000018</c:v>
                </c:pt>
                <c:pt idx="7996">
                  <c:v>2214.3554700000018</c:v>
                </c:pt>
                <c:pt idx="7997">
                  <c:v>2214.3554700000018</c:v>
                </c:pt>
                <c:pt idx="7998">
                  <c:v>2214.3554700000018</c:v>
                </c:pt>
                <c:pt idx="7999">
                  <c:v>2211.9140600000001</c:v>
                </c:pt>
                <c:pt idx="8000">
                  <c:v>2214.3554700000018</c:v>
                </c:pt>
                <c:pt idx="8001">
                  <c:v>2214.3554700000018</c:v>
                </c:pt>
                <c:pt idx="8002">
                  <c:v>2211.9140600000001</c:v>
                </c:pt>
                <c:pt idx="8003">
                  <c:v>2211.9140600000001</c:v>
                </c:pt>
                <c:pt idx="8004">
                  <c:v>2214.3554700000018</c:v>
                </c:pt>
                <c:pt idx="8005">
                  <c:v>2214.3554700000018</c:v>
                </c:pt>
                <c:pt idx="8006">
                  <c:v>2214.3554700000018</c:v>
                </c:pt>
                <c:pt idx="8007">
                  <c:v>2211.9140600000001</c:v>
                </c:pt>
                <c:pt idx="8008">
                  <c:v>2211.9140600000001</c:v>
                </c:pt>
                <c:pt idx="8009">
                  <c:v>2211.9140600000001</c:v>
                </c:pt>
                <c:pt idx="8010">
                  <c:v>2214.3554700000018</c:v>
                </c:pt>
                <c:pt idx="8011">
                  <c:v>2214.3554700000018</c:v>
                </c:pt>
                <c:pt idx="8012">
                  <c:v>2214.3554700000018</c:v>
                </c:pt>
                <c:pt idx="8013">
                  <c:v>2214.3554700000018</c:v>
                </c:pt>
                <c:pt idx="8014">
                  <c:v>2211.9140600000001</c:v>
                </c:pt>
                <c:pt idx="8015">
                  <c:v>2214.3554700000018</c:v>
                </c:pt>
                <c:pt idx="8016">
                  <c:v>2211.9140600000001</c:v>
                </c:pt>
                <c:pt idx="8017">
                  <c:v>2214.3554700000018</c:v>
                </c:pt>
                <c:pt idx="8018">
                  <c:v>2214.3554700000018</c:v>
                </c:pt>
                <c:pt idx="8019">
                  <c:v>2214.3554700000018</c:v>
                </c:pt>
                <c:pt idx="8020">
                  <c:v>2214.3554700000018</c:v>
                </c:pt>
                <c:pt idx="8021">
                  <c:v>2214.3554700000018</c:v>
                </c:pt>
                <c:pt idx="8022">
                  <c:v>2211.9140600000001</c:v>
                </c:pt>
                <c:pt idx="8023">
                  <c:v>2214.3554700000018</c:v>
                </c:pt>
                <c:pt idx="8024">
                  <c:v>2214.3554700000018</c:v>
                </c:pt>
                <c:pt idx="8025">
                  <c:v>2214.3554700000018</c:v>
                </c:pt>
                <c:pt idx="8026">
                  <c:v>2214.3554700000018</c:v>
                </c:pt>
                <c:pt idx="8027">
                  <c:v>2211.9140600000001</c:v>
                </c:pt>
                <c:pt idx="8028">
                  <c:v>2214.3554700000018</c:v>
                </c:pt>
                <c:pt idx="8029">
                  <c:v>2211.9140600000001</c:v>
                </c:pt>
                <c:pt idx="8030">
                  <c:v>2214.3554700000018</c:v>
                </c:pt>
                <c:pt idx="8031">
                  <c:v>2211.9140600000001</c:v>
                </c:pt>
                <c:pt idx="8032">
                  <c:v>2214.3554700000018</c:v>
                </c:pt>
                <c:pt idx="8033">
                  <c:v>2214.3554700000018</c:v>
                </c:pt>
                <c:pt idx="8034">
                  <c:v>2214.3554700000018</c:v>
                </c:pt>
                <c:pt idx="8035">
                  <c:v>2211.9140600000001</c:v>
                </c:pt>
                <c:pt idx="8036">
                  <c:v>2211.9140600000001</c:v>
                </c:pt>
                <c:pt idx="8037">
                  <c:v>2214.3554700000018</c:v>
                </c:pt>
                <c:pt idx="8038">
                  <c:v>2214.3554700000018</c:v>
                </c:pt>
                <c:pt idx="8039">
                  <c:v>2211.9140600000001</c:v>
                </c:pt>
                <c:pt idx="8040">
                  <c:v>2214.3554700000018</c:v>
                </c:pt>
                <c:pt idx="8041">
                  <c:v>2211.9140600000001</c:v>
                </c:pt>
                <c:pt idx="8042">
                  <c:v>2211.9140600000001</c:v>
                </c:pt>
                <c:pt idx="8043">
                  <c:v>2211.9140600000001</c:v>
                </c:pt>
                <c:pt idx="8044">
                  <c:v>2211.9140600000001</c:v>
                </c:pt>
                <c:pt idx="8045">
                  <c:v>2214.3554700000018</c:v>
                </c:pt>
                <c:pt idx="8046">
                  <c:v>2214.3554700000018</c:v>
                </c:pt>
                <c:pt idx="8047">
                  <c:v>2211.9140600000001</c:v>
                </c:pt>
                <c:pt idx="8048">
                  <c:v>2211.9140600000001</c:v>
                </c:pt>
                <c:pt idx="8049">
                  <c:v>2211.9140600000001</c:v>
                </c:pt>
                <c:pt idx="8050">
                  <c:v>2214.3554700000018</c:v>
                </c:pt>
                <c:pt idx="8051">
                  <c:v>2214.3554700000018</c:v>
                </c:pt>
                <c:pt idx="8052">
                  <c:v>2211.9140600000001</c:v>
                </c:pt>
                <c:pt idx="8053">
                  <c:v>2214.3554700000018</c:v>
                </c:pt>
                <c:pt idx="8054">
                  <c:v>2211.9140600000001</c:v>
                </c:pt>
                <c:pt idx="8055">
                  <c:v>2211.9140600000001</c:v>
                </c:pt>
                <c:pt idx="8056">
                  <c:v>2214.3554700000018</c:v>
                </c:pt>
                <c:pt idx="8057">
                  <c:v>2214.3554700000018</c:v>
                </c:pt>
                <c:pt idx="8058">
                  <c:v>2211.9140600000001</c:v>
                </c:pt>
                <c:pt idx="8059">
                  <c:v>2211.9140600000001</c:v>
                </c:pt>
                <c:pt idx="8060">
                  <c:v>2214.3554700000018</c:v>
                </c:pt>
                <c:pt idx="8061">
                  <c:v>2211.9140600000001</c:v>
                </c:pt>
                <c:pt idx="8062">
                  <c:v>2211.9140600000001</c:v>
                </c:pt>
                <c:pt idx="8063">
                  <c:v>2211.9140600000001</c:v>
                </c:pt>
                <c:pt idx="8064">
                  <c:v>2211.9140600000001</c:v>
                </c:pt>
                <c:pt idx="8065">
                  <c:v>2214.3554700000018</c:v>
                </c:pt>
                <c:pt idx="8066">
                  <c:v>2211.9140600000001</c:v>
                </c:pt>
                <c:pt idx="8067">
                  <c:v>2211.9140600000001</c:v>
                </c:pt>
                <c:pt idx="8068">
                  <c:v>2214.3554700000018</c:v>
                </c:pt>
                <c:pt idx="8069">
                  <c:v>2214.3554700000018</c:v>
                </c:pt>
                <c:pt idx="8070">
                  <c:v>2211.9140600000001</c:v>
                </c:pt>
                <c:pt idx="8071">
                  <c:v>2211.9140600000001</c:v>
                </c:pt>
                <c:pt idx="8072">
                  <c:v>2214.3554700000018</c:v>
                </c:pt>
                <c:pt idx="8073">
                  <c:v>2211.9140600000001</c:v>
                </c:pt>
                <c:pt idx="8074">
                  <c:v>2214.3554700000018</c:v>
                </c:pt>
                <c:pt idx="8075">
                  <c:v>2214.3554700000018</c:v>
                </c:pt>
                <c:pt idx="8076">
                  <c:v>2211.9140600000001</c:v>
                </c:pt>
                <c:pt idx="8077">
                  <c:v>2211.9140600000001</c:v>
                </c:pt>
                <c:pt idx="8078">
                  <c:v>2211.9140600000001</c:v>
                </c:pt>
                <c:pt idx="8079">
                  <c:v>2211.9140600000001</c:v>
                </c:pt>
                <c:pt idx="8080">
                  <c:v>2211.9140600000001</c:v>
                </c:pt>
                <c:pt idx="8081">
                  <c:v>2211.9140600000001</c:v>
                </c:pt>
                <c:pt idx="8082">
                  <c:v>2214.3554700000018</c:v>
                </c:pt>
                <c:pt idx="8083">
                  <c:v>2211.9140600000001</c:v>
                </c:pt>
                <c:pt idx="8084">
                  <c:v>2214.3554700000018</c:v>
                </c:pt>
                <c:pt idx="8085">
                  <c:v>2211.9140600000001</c:v>
                </c:pt>
                <c:pt idx="8086">
                  <c:v>2211.9140600000001</c:v>
                </c:pt>
                <c:pt idx="8087">
                  <c:v>2211.9140600000001</c:v>
                </c:pt>
                <c:pt idx="8088">
                  <c:v>2211.9140600000001</c:v>
                </c:pt>
                <c:pt idx="8089">
                  <c:v>2214.3554700000018</c:v>
                </c:pt>
                <c:pt idx="8090">
                  <c:v>2214.3554700000018</c:v>
                </c:pt>
                <c:pt idx="8091">
                  <c:v>2211.9140600000001</c:v>
                </c:pt>
                <c:pt idx="8092">
                  <c:v>2211.9140600000001</c:v>
                </c:pt>
                <c:pt idx="8093">
                  <c:v>2211.9140600000001</c:v>
                </c:pt>
                <c:pt idx="8094">
                  <c:v>2214.3554700000018</c:v>
                </c:pt>
                <c:pt idx="8095">
                  <c:v>2211.9140600000001</c:v>
                </c:pt>
                <c:pt idx="8096">
                  <c:v>2214.3554700000018</c:v>
                </c:pt>
                <c:pt idx="8097">
                  <c:v>2211.9140600000001</c:v>
                </c:pt>
                <c:pt idx="8098">
                  <c:v>2211.9140600000001</c:v>
                </c:pt>
                <c:pt idx="8099">
                  <c:v>2211.9140600000001</c:v>
                </c:pt>
                <c:pt idx="8100">
                  <c:v>2211.9140600000001</c:v>
                </c:pt>
                <c:pt idx="8101">
                  <c:v>2211.9140600000001</c:v>
                </c:pt>
                <c:pt idx="8102">
                  <c:v>2211.9140600000001</c:v>
                </c:pt>
                <c:pt idx="8103">
                  <c:v>2211.9140600000001</c:v>
                </c:pt>
                <c:pt idx="8104">
                  <c:v>2211.9140600000001</c:v>
                </c:pt>
                <c:pt idx="8105">
                  <c:v>2211.9140600000001</c:v>
                </c:pt>
                <c:pt idx="8106">
                  <c:v>2211.9140600000001</c:v>
                </c:pt>
                <c:pt idx="8107">
                  <c:v>2211.9140600000001</c:v>
                </c:pt>
                <c:pt idx="8108">
                  <c:v>2211.9140600000001</c:v>
                </c:pt>
                <c:pt idx="8109">
                  <c:v>2211.9140600000001</c:v>
                </c:pt>
                <c:pt idx="8110">
                  <c:v>2214.3554700000018</c:v>
                </c:pt>
                <c:pt idx="8111">
                  <c:v>2211.9140600000001</c:v>
                </c:pt>
                <c:pt idx="8112">
                  <c:v>2211.9140600000001</c:v>
                </c:pt>
                <c:pt idx="8113">
                  <c:v>2214.3554700000018</c:v>
                </c:pt>
                <c:pt idx="8114">
                  <c:v>2214.3554700000018</c:v>
                </c:pt>
                <c:pt idx="8115">
                  <c:v>2211.9140600000001</c:v>
                </c:pt>
                <c:pt idx="8116">
                  <c:v>2211.9140600000001</c:v>
                </c:pt>
                <c:pt idx="8117">
                  <c:v>2211.9140600000001</c:v>
                </c:pt>
                <c:pt idx="8118">
                  <c:v>2214.3554700000018</c:v>
                </c:pt>
                <c:pt idx="8119">
                  <c:v>2211.9140600000001</c:v>
                </c:pt>
                <c:pt idx="8120">
                  <c:v>2211.9140600000001</c:v>
                </c:pt>
                <c:pt idx="8121">
                  <c:v>2211.9140600000001</c:v>
                </c:pt>
                <c:pt idx="8122">
                  <c:v>2211.9140600000001</c:v>
                </c:pt>
                <c:pt idx="8123">
                  <c:v>2211.9140600000001</c:v>
                </c:pt>
                <c:pt idx="8124">
                  <c:v>2211.9140600000001</c:v>
                </c:pt>
                <c:pt idx="8125">
                  <c:v>2211.9140600000001</c:v>
                </c:pt>
                <c:pt idx="8126">
                  <c:v>2211.9140600000001</c:v>
                </c:pt>
                <c:pt idx="8127">
                  <c:v>2214.3554700000018</c:v>
                </c:pt>
                <c:pt idx="8128">
                  <c:v>2211.9140600000001</c:v>
                </c:pt>
                <c:pt idx="8129">
                  <c:v>2214.3554700000018</c:v>
                </c:pt>
                <c:pt idx="8130">
                  <c:v>2214.3554700000018</c:v>
                </c:pt>
                <c:pt idx="8131">
                  <c:v>2211.9140600000001</c:v>
                </c:pt>
                <c:pt idx="8132">
                  <c:v>2211.9140600000001</c:v>
                </c:pt>
                <c:pt idx="8133">
                  <c:v>2211.9140600000001</c:v>
                </c:pt>
                <c:pt idx="8134">
                  <c:v>2211.9140600000001</c:v>
                </c:pt>
                <c:pt idx="8135">
                  <c:v>2211.9140600000001</c:v>
                </c:pt>
                <c:pt idx="8136">
                  <c:v>2214.3554700000018</c:v>
                </c:pt>
                <c:pt idx="8137">
                  <c:v>2211.9140600000001</c:v>
                </c:pt>
                <c:pt idx="8138">
                  <c:v>2211.9140600000001</c:v>
                </c:pt>
                <c:pt idx="8139">
                  <c:v>2211.9140600000001</c:v>
                </c:pt>
                <c:pt idx="8140">
                  <c:v>2211.9140600000001</c:v>
                </c:pt>
                <c:pt idx="8141">
                  <c:v>2211.9140600000001</c:v>
                </c:pt>
                <c:pt idx="8142">
                  <c:v>2211.9140600000001</c:v>
                </c:pt>
                <c:pt idx="8143">
                  <c:v>2211.9140600000001</c:v>
                </c:pt>
                <c:pt idx="8144">
                  <c:v>2211.9140600000001</c:v>
                </c:pt>
                <c:pt idx="8145">
                  <c:v>2211.9140600000001</c:v>
                </c:pt>
                <c:pt idx="8146">
                  <c:v>2211.9140600000001</c:v>
                </c:pt>
                <c:pt idx="8147">
                  <c:v>2211.9140600000001</c:v>
                </c:pt>
                <c:pt idx="8148">
                  <c:v>2211.9140600000001</c:v>
                </c:pt>
                <c:pt idx="8149">
                  <c:v>2211.9140600000001</c:v>
                </c:pt>
                <c:pt idx="8150">
                  <c:v>2211.9140600000001</c:v>
                </c:pt>
                <c:pt idx="8151">
                  <c:v>2211.9140600000001</c:v>
                </c:pt>
                <c:pt idx="8152">
                  <c:v>2211.9140600000001</c:v>
                </c:pt>
                <c:pt idx="8153">
                  <c:v>2211.9140600000001</c:v>
                </c:pt>
                <c:pt idx="8154">
                  <c:v>2211.9140600000001</c:v>
                </c:pt>
                <c:pt idx="8155">
                  <c:v>2211.9140600000001</c:v>
                </c:pt>
                <c:pt idx="8156">
                  <c:v>2214.3554700000018</c:v>
                </c:pt>
                <c:pt idx="8157">
                  <c:v>2211.9140600000001</c:v>
                </c:pt>
                <c:pt idx="8158">
                  <c:v>2211.9140600000001</c:v>
                </c:pt>
                <c:pt idx="8159">
                  <c:v>2211.9140600000001</c:v>
                </c:pt>
                <c:pt idx="8160">
                  <c:v>2214.3554700000018</c:v>
                </c:pt>
                <c:pt idx="8161">
                  <c:v>2211.9140600000001</c:v>
                </c:pt>
                <c:pt idx="8162">
                  <c:v>2211.9140600000001</c:v>
                </c:pt>
                <c:pt idx="8163">
                  <c:v>2211.9140600000001</c:v>
                </c:pt>
                <c:pt idx="8164">
                  <c:v>2211.9140600000001</c:v>
                </c:pt>
                <c:pt idx="8165">
                  <c:v>2211.9140600000001</c:v>
                </c:pt>
                <c:pt idx="8166">
                  <c:v>2211.9140600000001</c:v>
                </c:pt>
                <c:pt idx="8167">
                  <c:v>2211.9140600000001</c:v>
                </c:pt>
                <c:pt idx="8168">
                  <c:v>2211.9140600000001</c:v>
                </c:pt>
                <c:pt idx="8169">
                  <c:v>2214.3554700000018</c:v>
                </c:pt>
                <c:pt idx="8170">
                  <c:v>2211.9140600000001</c:v>
                </c:pt>
                <c:pt idx="8171">
                  <c:v>2211.9140600000001</c:v>
                </c:pt>
                <c:pt idx="8172">
                  <c:v>2211.9140600000001</c:v>
                </c:pt>
                <c:pt idx="8173">
                  <c:v>2211.9140600000001</c:v>
                </c:pt>
                <c:pt idx="8174">
                  <c:v>2211.9140600000001</c:v>
                </c:pt>
                <c:pt idx="8175">
                  <c:v>2211.9140600000001</c:v>
                </c:pt>
                <c:pt idx="8176">
                  <c:v>2211.9140600000001</c:v>
                </c:pt>
                <c:pt idx="8177">
                  <c:v>2211.9140600000001</c:v>
                </c:pt>
                <c:pt idx="8178">
                  <c:v>2211.9140600000001</c:v>
                </c:pt>
                <c:pt idx="8179">
                  <c:v>2211.9140600000001</c:v>
                </c:pt>
                <c:pt idx="8180">
                  <c:v>2211.9140600000001</c:v>
                </c:pt>
                <c:pt idx="8181">
                  <c:v>2211.9140600000001</c:v>
                </c:pt>
                <c:pt idx="8182">
                  <c:v>2211.9140600000001</c:v>
                </c:pt>
                <c:pt idx="8183">
                  <c:v>2211.9140600000001</c:v>
                </c:pt>
                <c:pt idx="8184">
                  <c:v>2211.9140600000001</c:v>
                </c:pt>
                <c:pt idx="8185">
                  <c:v>2211.9140600000001</c:v>
                </c:pt>
                <c:pt idx="8186">
                  <c:v>2211.9140600000001</c:v>
                </c:pt>
                <c:pt idx="8187">
                  <c:v>2214.3554700000018</c:v>
                </c:pt>
                <c:pt idx="8188">
                  <c:v>2211.9140600000001</c:v>
                </c:pt>
                <c:pt idx="8189">
                  <c:v>2211.9140600000001</c:v>
                </c:pt>
                <c:pt idx="8190">
                  <c:v>2211.9140600000001</c:v>
                </c:pt>
                <c:pt idx="8191">
                  <c:v>2211.9140600000001</c:v>
                </c:pt>
                <c:pt idx="8192">
                  <c:v>2211.9140600000001</c:v>
                </c:pt>
                <c:pt idx="8193">
                  <c:v>2211.9140600000001</c:v>
                </c:pt>
                <c:pt idx="8194">
                  <c:v>2214.3554700000018</c:v>
                </c:pt>
                <c:pt idx="8195">
                  <c:v>2211.9140600000001</c:v>
                </c:pt>
                <c:pt idx="8196">
                  <c:v>2211.9140600000001</c:v>
                </c:pt>
                <c:pt idx="8197">
                  <c:v>2211.9140600000001</c:v>
                </c:pt>
                <c:pt idx="8198">
                  <c:v>2211.9140600000001</c:v>
                </c:pt>
                <c:pt idx="8199">
                  <c:v>2211.9140600000001</c:v>
                </c:pt>
                <c:pt idx="8200">
                  <c:v>2211.9140600000001</c:v>
                </c:pt>
                <c:pt idx="8201">
                  <c:v>2211.9140600000001</c:v>
                </c:pt>
                <c:pt idx="8202">
                  <c:v>2211.9140600000001</c:v>
                </c:pt>
                <c:pt idx="8203">
                  <c:v>2211.9140600000001</c:v>
                </c:pt>
                <c:pt idx="8204">
                  <c:v>2211.9140600000001</c:v>
                </c:pt>
                <c:pt idx="8205">
                  <c:v>2211.9140600000001</c:v>
                </c:pt>
                <c:pt idx="8206">
                  <c:v>2211.9140600000001</c:v>
                </c:pt>
                <c:pt idx="8207">
                  <c:v>2211.9140600000001</c:v>
                </c:pt>
                <c:pt idx="8208">
                  <c:v>2211.9140600000001</c:v>
                </c:pt>
                <c:pt idx="8209">
                  <c:v>2211.9140600000001</c:v>
                </c:pt>
                <c:pt idx="8210">
                  <c:v>2211.9140600000001</c:v>
                </c:pt>
                <c:pt idx="8211">
                  <c:v>2211.9140600000001</c:v>
                </c:pt>
                <c:pt idx="8212">
                  <c:v>2211.9140600000001</c:v>
                </c:pt>
                <c:pt idx="8213">
                  <c:v>2211.9140600000001</c:v>
                </c:pt>
                <c:pt idx="8214">
                  <c:v>2211.9140600000001</c:v>
                </c:pt>
                <c:pt idx="8215">
                  <c:v>2211.9140600000001</c:v>
                </c:pt>
                <c:pt idx="8216">
                  <c:v>2211.9140600000001</c:v>
                </c:pt>
                <c:pt idx="8217">
                  <c:v>2211.9140600000001</c:v>
                </c:pt>
                <c:pt idx="8218">
                  <c:v>2211.9140600000001</c:v>
                </c:pt>
                <c:pt idx="8219">
                  <c:v>2211.9140600000001</c:v>
                </c:pt>
                <c:pt idx="8220">
                  <c:v>2211.9140600000001</c:v>
                </c:pt>
                <c:pt idx="8221">
                  <c:v>2211.9140600000001</c:v>
                </c:pt>
                <c:pt idx="8222">
                  <c:v>2211.9140600000001</c:v>
                </c:pt>
                <c:pt idx="8223">
                  <c:v>2211.9140600000001</c:v>
                </c:pt>
                <c:pt idx="8224">
                  <c:v>2211.9140600000001</c:v>
                </c:pt>
                <c:pt idx="8225">
                  <c:v>2211.9140600000001</c:v>
                </c:pt>
                <c:pt idx="8226">
                  <c:v>2211.9140600000001</c:v>
                </c:pt>
                <c:pt idx="8227">
                  <c:v>2211.9140600000001</c:v>
                </c:pt>
                <c:pt idx="8228">
                  <c:v>2211.9140600000001</c:v>
                </c:pt>
                <c:pt idx="8229">
                  <c:v>2211.9140600000001</c:v>
                </c:pt>
                <c:pt idx="8230">
                  <c:v>2211.9140600000001</c:v>
                </c:pt>
                <c:pt idx="8231">
                  <c:v>2211.9140600000001</c:v>
                </c:pt>
                <c:pt idx="8232">
                  <c:v>2211.9140600000001</c:v>
                </c:pt>
                <c:pt idx="8233">
                  <c:v>2211.9140600000001</c:v>
                </c:pt>
                <c:pt idx="8234">
                  <c:v>2211.9140600000001</c:v>
                </c:pt>
                <c:pt idx="8235">
                  <c:v>2211.9140600000001</c:v>
                </c:pt>
                <c:pt idx="8236">
                  <c:v>2211.9140600000001</c:v>
                </c:pt>
                <c:pt idx="8237">
                  <c:v>2211.9140600000001</c:v>
                </c:pt>
                <c:pt idx="8238">
                  <c:v>2211.9140600000001</c:v>
                </c:pt>
                <c:pt idx="8239">
                  <c:v>2211.9140600000001</c:v>
                </c:pt>
                <c:pt idx="8240">
                  <c:v>2211.9140600000001</c:v>
                </c:pt>
                <c:pt idx="8241">
                  <c:v>2211.9140600000001</c:v>
                </c:pt>
                <c:pt idx="8242">
                  <c:v>2211.9140600000001</c:v>
                </c:pt>
                <c:pt idx="8243">
                  <c:v>2211.9140600000001</c:v>
                </c:pt>
                <c:pt idx="8244">
                  <c:v>2211.9140600000001</c:v>
                </c:pt>
                <c:pt idx="8245">
                  <c:v>2211.9140600000001</c:v>
                </c:pt>
                <c:pt idx="8246">
                  <c:v>2211.9140600000001</c:v>
                </c:pt>
                <c:pt idx="8247">
                  <c:v>2211.9140600000001</c:v>
                </c:pt>
                <c:pt idx="8248">
                  <c:v>2211.9140600000001</c:v>
                </c:pt>
                <c:pt idx="8249">
                  <c:v>2211.9140600000001</c:v>
                </c:pt>
                <c:pt idx="8250">
                  <c:v>2211.9140600000001</c:v>
                </c:pt>
                <c:pt idx="8251">
                  <c:v>2211.9140600000001</c:v>
                </c:pt>
                <c:pt idx="8252">
                  <c:v>2211.9140600000001</c:v>
                </c:pt>
                <c:pt idx="8253">
                  <c:v>2211.9140600000001</c:v>
                </c:pt>
                <c:pt idx="8254">
                  <c:v>2211.9140600000001</c:v>
                </c:pt>
                <c:pt idx="8255">
                  <c:v>2211.9140600000001</c:v>
                </c:pt>
                <c:pt idx="8256">
                  <c:v>2211.9140600000001</c:v>
                </c:pt>
                <c:pt idx="8257">
                  <c:v>2211.9140600000001</c:v>
                </c:pt>
                <c:pt idx="8258">
                  <c:v>2211.9140600000001</c:v>
                </c:pt>
                <c:pt idx="8259">
                  <c:v>2211.9140600000001</c:v>
                </c:pt>
                <c:pt idx="8260">
                  <c:v>2211.9140600000001</c:v>
                </c:pt>
                <c:pt idx="8261">
                  <c:v>2211.9140600000001</c:v>
                </c:pt>
                <c:pt idx="8262">
                  <c:v>2211.9140600000001</c:v>
                </c:pt>
                <c:pt idx="8263">
                  <c:v>2211.9140600000001</c:v>
                </c:pt>
                <c:pt idx="8264">
                  <c:v>2211.9140600000001</c:v>
                </c:pt>
                <c:pt idx="8265">
                  <c:v>2211.9140600000001</c:v>
                </c:pt>
                <c:pt idx="8266">
                  <c:v>2211.9140600000001</c:v>
                </c:pt>
                <c:pt idx="8267">
                  <c:v>2211.9140600000001</c:v>
                </c:pt>
                <c:pt idx="8268">
                  <c:v>2211.9140600000001</c:v>
                </c:pt>
                <c:pt idx="8269">
                  <c:v>2211.9140600000001</c:v>
                </c:pt>
                <c:pt idx="8270">
                  <c:v>2211.9140600000001</c:v>
                </c:pt>
                <c:pt idx="8271">
                  <c:v>2211.9140600000001</c:v>
                </c:pt>
                <c:pt idx="8272">
                  <c:v>2211.9140600000001</c:v>
                </c:pt>
                <c:pt idx="8273">
                  <c:v>2211.9140600000001</c:v>
                </c:pt>
                <c:pt idx="8274">
                  <c:v>2211.9140600000001</c:v>
                </c:pt>
                <c:pt idx="8275">
                  <c:v>2211.9140600000001</c:v>
                </c:pt>
                <c:pt idx="8276">
                  <c:v>2211.9140600000001</c:v>
                </c:pt>
                <c:pt idx="8277">
                  <c:v>2211.9140600000001</c:v>
                </c:pt>
                <c:pt idx="8278">
                  <c:v>2211.9140600000001</c:v>
                </c:pt>
                <c:pt idx="8279">
                  <c:v>2211.9140600000001</c:v>
                </c:pt>
                <c:pt idx="8280">
                  <c:v>2211.9140600000001</c:v>
                </c:pt>
                <c:pt idx="8281">
                  <c:v>2211.9140600000001</c:v>
                </c:pt>
                <c:pt idx="8282">
                  <c:v>2211.9140600000001</c:v>
                </c:pt>
                <c:pt idx="8283">
                  <c:v>2211.9140600000001</c:v>
                </c:pt>
                <c:pt idx="8284">
                  <c:v>2211.9140600000001</c:v>
                </c:pt>
                <c:pt idx="8285">
                  <c:v>2211.9140600000001</c:v>
                </c:pt>
                <c:pt idx="8286">
                  <c:v>2211.9140600000001</c:v>
                </c:pt>
                <c:pt idx="8287">
                  <c:v>2211.9140600000001</c:v>
                </c:pt>
                <c:pt idx="8288">
                  <c:v>2211.9140600000001</c:v>
                </c:pt>
                <c:pt idx="8289">
                  <c:v>2211.9140600000001</c:v>
                </c:pt>
                <c:pt idx="8290">
                  <c:v>2211.9140600000001</c:v>
                </c:pt>
                <c:pt idx="8291">
                  <c:v>2211.9140600000001</c:v>
                </c:pt>
                <c:pt idx="8292">
                  <c:v>2211.9140600000001</c:v>
                </c:pt>
                <c:pt idx="8293">
                  <c:v>2211.9140600000001</c:v>
                </c:pt>
                <c:pt idx="8294">
                  <c:v>2211.9140600000001</c:v>
                </c:pt>
                <c:pt idx="8295">
                  <c:v>2211.9140600000001</c:v>
                </c:pt>
                <c:pt idx="8296">
                  <c:v>2211.9140600000001</c:v>
                </c:pt>
                <c:pt idx="8297">
                  <c:v>2211.9140600000001</c:v>
                </c:pt>
                <c:pt idx="8298">
                  <c:v>2211.9140600000001</c:v>
                </c:pt>
                <c:pt idx="8299">
                  <c:v>2211.9140600000001</c:v>
                </c:pt>
                <c:pt idx="8300">
                  <c:v>2211.9140600000001</c:v>
                </c:pt>
                <c:pt idx="8301">
                  <c:v>2211.9140600000001</c:v>
                </c:pt>
                <c:pt idx="8302">
                  <c:v>2211.9140600000001</c:v>
                </c:pt>
                <c:pt idx="8303">
                  <c:v>2211.9140600000001</c:v>
                </c:pt>
                <c:pt idx="8304">
                  <c:v>2211.9140600000001</c:v>
                </c:pt>
                <c:pt idx="8305">
                  <c:v>2211.9140600000001</c:v>
                </c:pt>
                <c:pt idx="8306">
                  <c:v>2211.9140600000001</c:v>
                </c:pt>
                <c:pt idx="8307">
                  <c:v>2211.9140600000001</c:v>
                </c:pt>
                <c:pt idx="8308">
                  <c:v>2211.9140600000001</c:v>
                </c:pt>
                <c:pt idx="8309">
                  <c:v>2211.9140600000001</c:v>
                </c:pt>
                <c:pt idx="8310">
                  <c:v>2211.9140600000001</c:v>
                </c:pt>
                <c:pt idx="8311">
                  <c:v>2211.9140600000001</c:v>
                </c:pt>
                <c:pt idx="8312">
                  <c:v>2211.9140600000001</c:v>
                </c:pt>
                <c:pt idx="8313">
                  <c:v>2211.9140600000001</c:v>
                </c:pt>
                <c:pt idx="8314">
                  <c:v>2211.9140600000001</c:v>
                </c:pt>
                <c:pt idx="8315">
                  <c:v>2211.9140600000001</c:v>
                </c:pt>
                <c:pt idx="8316">
                  <c:v>2211.9140600000001</c:v>
                </c:pt>
                <c:pt idx="8317">
                  <c:v>2211.9140600000001</c:v>
                </c:pt>
                <c:pt idx="8318">
                  <c:v>2211.9140600000001</c:v>
                </c:pt>
                <c:pt idx="8319">
                  <c:v>2211.9140600000001</c:v>
                </c:pt>
                <c:pt idx="8320">
                  <c:v>2211.9140600000001</c:v>
                </c:pt>
                <c:pt idx="8321">
                  <c:v>2211.9140600000001</c:v>
                </c:pt>
                <c:pt idx="8322">
                  <c:v>2211.9140600000001</c:v>
                </c:pt>
                <c:pt idx="8323">
                  <c:v>2211.9140600000001</c:v>
                </c:pt>
                <c:pt idx="8324">
                  <c:v>2211.9140600000001</c:v>
                </c:pt>
                <c:pt idx="8325">
                  <c:v>2211.9140600000001</c:v>
                </c:pt>
                <c:pt idx="8326">
                  <c:v>2211.9140600000001</c:v>
                </c:pt>
                <c:pt idx="8327">
                  <c:v>2211.9140600000001</c:v>
                </c:pt>
                <c:pt idx="8328">
                  <c:v>2211.9140600000001</c:v>
                </c:pt>
                <c:pt idx="8329">
                  <c:v>2211.9140600000001</c:v>
                </c:pt>
                <c:pt idx="8330">
                  <c:v>2211.9140600000001</c:v>
                </c:pt>
                <c:pt idx="8331">
                  <c:v>2211.9140600000001</c:v>
                </c:pt>
                <c:pt idx="8332">
                  <c:v>2211.9140600000001</c:v>
                </c:pt>
                <c:pt idx="8333">
                  <c:v>2211.9140600000001</c:v>
                </c:pt>
                <c:pt idx="8334">
                  <c:v>2211.9140600000001</c:v>
                </c:pt>
                <c:pt idx="8335">
                  <c:v>2211.9140600000001</c:v>
                </c:pt>
                <c:pt idx="8336">
                  <c:v>2211.9140600000001</c:v>
                </c:pt>
                <c:pt idx="8337">
                  <c:v>2211.9140600000001</c:v>
                </c:pt>
                <c:pt idx="8338">
                  <c:v>2211.9140600000001</c:v>
                </c:pt>
                <c:pt idx="8339">
                  <c:v>2211.9140600000001</c:v>
                </c:pt>
                <c:pt idx="8340">
                  <c:v>2211.9140600000001</c:v>
                </c:pt>
                <c:pt idx="8341">
                  <c:v>2211.9140600000001</c:v>
                </c:pt>
                <c:pt idx="8342">
                  <c:v>2211.9140600000001</c:v>
                </c:pt>
                <c:pt idx="8343">
                  <c:v>2211.9140600000001</c:v>
                </c:pt>
                <c:pt idx="8344">
                  <c:v>2211.9140600000001</c:v>
                </c:pt>
                <c:pt idx="8345">
                  <c:v>2211.9140600000001</c:v>
                </c:pt>
                <c:pt idx="8346">
                  <c:v>2211.9140600000001</c:v>
                </c:pt>
                <c:pt idx="8347">
                  <c:v>2211.9140600000001</c:v>
                </c:pt>
                <c:pt idx="8348">
                  <c:v>2211.9140600000001</c:v>
                </c:pt>
                <c:pt idx="8349">
                  <c:v>2211.9140600000001</c:v>
                </c:pt>
                <c:pt idx="8350">
                  <c:v>2211.9140600000001</c:v>
                </c:pt>
                <c:pt idx="8351">
                  <c:v>2211.9140600000001</c:v>
                </c:pt>
                <c:pt idx="8352">
                  <c:v>2211.9140600000001</c:v>
                </c:pt>
                <c:pt idx="8353">
                  <c:v>2211.9140600000001</c:v>
                </c:pt>
                <c:pt idx="8354">
                  <c:v>2211.9140600000001</c:v>
                </c:pt>
                <c:pt idx="8355">
                  <c:v>2211.9140600000001</c:v>
                </c:pt>
                <c:pt idx="8356">
                  <c:v>2209.4726599999999</c:v>
                </c:pt>
                <c:pt idx="8357">
                  <c:v>2211.9140600000001</c:v>
                </c:pt>
                <c:pt idx="8358">
                  <c:v>2211.9140600000001</c:v>
                </c:pt>
                <c:pt idx="8359">
                  <c:v>2211.9140600000001</c:v>
                </c:pt>
                <c:pt idx="8360">
                  <c:v>2211.9140600000001</c:v>
                </c:pt>
                <c:pt idx="8361">
                  <c:v>2211.9140600000001</c:v>
                </c:pt>
                <c:pt idx="8362">
                  <c:v>2211.9140600000001</c:v>
                </c:pt>
                <c:pt idx="8363">
                  <c:v>2211.9140600000001</c:v>
                </c:pt>
                <c:pt idx="8364">
                  <c:v>2211.9140600000001</c:v>
                </c:pt>
                <c:pt idx="8365">
                  <c:v>2211.9140600000001</c:v>
                </c:pt>
                <c:pt idx="8366">
                  <c:v>2211.9140600000001</c:v>
                </c:pt>
                <c:pt idx="8367">
                  <c:v>2211.9140600000001</c:v>
                </c:pt>
                <c:pt idx="8368">
                  <c:v>2211.9140600000001</c:v>
                </c:pt>
                <c:pt idx="8369">
                  <c:v>2211.9140600000001</c:v>
                </c:pt>
                <c:pt idx="8370">
                  <c:v>2211.9140600000001</c:v>
                </c:pt>
                <c:pt idx="8371">
                  <c:v>2211.9140600000001</c:v>
                </c:pt>
                <c:pt idx="8372">
                  <c:v>2211.9140600000001</c:v>
                </c:pt>
                <c:pt idx="8373">
                  <c:v>2211.9140600000001</c:v>
                </c:pt>
                <c:pt idx="8374">
                  <c:v>2211.9140600000001</c:v>
                </c:pt>
                <c:pt idx="8375">
                  <c:v>2211.9140600000001</c:v>
                </c:pt>
                <c:pt idx="8376">
                  <c:v>2211.9140600000001</c:v>
                </c:pt>
                <c:pt idx="8377">
                  <c:v>2211.9140600000001</c:v>
                </c:pt>
                <c:pt idx="8378">
                  <c:v>2211.9140600000001</c:v>
                </c:pt>
                <c:pt idx="8379">
                  <c:v>2211.9140600000001</c:v>
                </c:pt>
                <c:pt idx="8380">
                  <c:v>2211.9140600000001</c:v>
                </c:pt>
                <c:pt idx="8381">
                  <c:v>2211.9140600000001</c:v>
                </c:pt>
                <c:pt idx="8382">
                  <c:v>2211.9140600000001</c:v>
                </c:pt>
                <c:pt idx="8383">
                  <c:v>2211.9140600000001</c:v>
                </c:pt>
                <c:pt idx="8384">
                  <c:v>2211.9140600000001</c:v>
                </c:pt>
                <c:pt idx="8385">
                  <c:v>2211.9140600000001</c:v>
                </c:pt>
                <c:pt idx="8386">
                  <c:v>2211.9140600000001</c:v>
                </c:pt>
                <c:pt idx="8387">
                  <c:v>2211.9140600000001</c:v>
                </c:pt>
                <c:pt idx="8388">
                  <c:v>2211.9140600000001</c:v>
                </c:pt>
                <c:pt idx="8389">
                  <c:v>2211.9140600000001</c:v>
                </c:pt>
                <c:pt idx="8390">
                  <c:v>2211.9140600000001</c:v>
                </c:pt>
                <c:pt idx="8391">
                  <c:v>2211.9140600000001</c:v>
                </c:pt>
                <c:pt idx="8392">
                  <c:v>2211.9140600000001</c:v>
                </c:pt>
                <c:pt idx="8393">
                  <c:v>2211.9140600000001</c:v>
                </c:pt>
                <c:pt idx="8394">
                  <c:v>2211.9140600000001</c:v>
                </c:pt>
                <c:pt idx="8395">
                  <c:v>2211.9140600000001</c:v>
                </c:pt>
                <c:pt idx="8396">
                  <c:v>2211.9140600000001</c:v>
                </c:pt>
                <c:pt idx="8397">
                  <c:v>2211.9140600000001</c:v>
                </c:pt>
                <c:pt idx="8398">
                  <c:v>2211.9140600000001</c:v>
                </c:pt>
                <c:pt idx="8399">
                  <c:v>2211.9140600000001</c:v>
                </c:pt>
                <c:pt idx="8400">
                  <c:v>2211.9140600000001</c:v>
                </c:pt>
                <c:pt idx="8401">
                  <c:v>2211.9140600000001</c:v>
                </c:pt>
                <c:pt idx="8402">
                  <c:v>2211.9140600000001</c:v>
                </c:pt>
                <c:pt idx="8403">
                  <c:v>2211.9140600000001</c:v>
                </c:pt>
                <c:pt idx="8404">
                  <c:v>2211.9140600000001</c:v>
                </c:pt>
                <c:pt idx="8405">
                  <c:v>2211.9140600000001</c:v>
                </c:pt>
                <c:pt idx="8406">
                  <c:v>2211.9140600000001</c:v>
                </c:pt>
                <c:pt idx="8407">
                  <c:v>2211.9140600000001</c:v>
                </c:pt>
                <c:pt idx="8408">
                  <c:v>2211.9140600000001</c:v>
                </c:pt>
                <c:pt idx="8409">
                  <c:v>2211.9140600000001</c:v>
                </c:pt>
                <c:pt idx="8410">
                  <c:v>2211.9140600000001</c:v>
                </c:pt>
                <c:pt idx="8411">
                  <c:v>2211.9140600000001</c:v>
                </c:pt>
                <c:pt idx="8412">
                  <c:v>2211.9140600000001</c:v>
                </c:pt>
                <c:pt idx="8413">
                  <c:v>2209.4726599999999</c:v>
                </c:pt>
                <c:pt idx="8414">
                  <c:v>2209.4726599999999</c:v>
                </c:pt>
                <c:pt idx="8415">
                  <c:v>2211.9140600000001</c:v>
                </c:pt>
                <c:pt idx="8416">
                  <c:v>2211.9140600000001</c:v>
                </c:pt>
                <c:pt idx="8417">
                  <c:v>2211.9140600000001</c:v>
                </c:pt>
                <c:pt idx="8418">
                  <c:v>2211.9140600000001</c:v>
                </c:pt>
                <c:pt idx="8419">
                  <c:v>2209.4726599999999</c:v>
                </c:pt>
                <c:pt idx="8420">
                  <c:v>2211.9140600000001</c:v>
                </c:pt>
                <c:pt idx="8421">
                  <c:v>2211.9140600000001</c:v>
                </c:pt>
                <c:pt idx="8422">
                  <c:v>2211.9140600000001</c:v>
                </c:pt>
                <c:pt idx="8423">
                  <c:v>2211.9140600000001</c:v>
                </c:pt>
                <c:pt idx="8424">
                  <c:v>2211.9140600000001</c:v>
                </c:pt>
                <c:pt idx="8425">
                  <c:v>2211.9140600000001</c:v>
                </c:pt>
                <c:pt idx="8426">
                  <c:v>2211.9140600000001</c:v>
                </c:pt>
                <c:pt idx="8427">
                  <c:v>2211.9140600000001</c:v>
                </c:pt>
                <c:pt idx="8428">
                  <c:v>2211.9140600000001</c:v>
                </c:pt>
                <c:pt idx="8429">
                  <c:v>2211.9140600000001</c:v>
                </c:pt>
                <c:pt idx="8430">
                  <c:v>2211.9140600000001</c:v>
                </c:pt>
                <c:pt idx="8431">
                  <c:v>2211.9140600000001</c:v>
                </c:pt>
                <c:pt idx="8432">
                  <c:v>2211.9140600000001</c:v>
                </c:pt>
                <c:pt idx="8433">
                  <c:v>2211.9140600000001</c:v>
                </c:pt>
                <c:pt idx="8434">
                  <c:v>2211.9140600000001</c:v>
                </c:pt>
                <c:pt idx="8435">
                  <c:v>2211.9140600000001</c:v>
                </c:pt>
                <c:pt idx="8436">
                  <c:v>2209.4726599999999</c:v>
                </c:pt>
                <c:pt idx="8437">
                  <c:v>2211.9140600000001</c:v>
                </c:pt>
                <c:pt idx="8438">
                  <c:v>2211.9140600000001</c:v>
                </c:pt>
                <c:pt idx="8439">
                  <c:v>2211.9140600000001</c:v>
                </c:pt>
                <c:pt idx="8440">
                  <c:v>2211.9140600000001</c:v>
                </c:pt>
                <c:pt idx="8441">
                  <c:v>2211.9140600000001</c:v>
                </c:pt>
                <c:pt idx="8442">
                  <c:v>2211.9140600000001</c:v>
                </c:pt>
                <c:pt idx="8443">
                  <c:v>2209.4726599999999</c:v>
                </c:pt>
                <c:pt idx="8444">
                  <c:v>2209.4726599999999</c:v>
                </c:pt>
                <c:pt idx="8445">
                  <c:v>2211.9140600000001</c:v>
                </c:pt>
                <c:pt idx="8446">
                  <c:v>2211.9140600000001</c:v>
                </c:pt>
                <c:pt idx="8447">
                  <c:v>2211.9140600000001</c:v>
                </c:pt>
                <c:pt idx="8448">
                  <c:v>2211.9140600000001</c:v>
                </c:pt>
                <c:pt idx="8449">
                  <c:v>2211.9140600000001</c:v>
                </c:pt>
                <c:pt idx="8450">
                  <c:v>2211.9140600000001</c:v>
                </c:pt>
                <c:pt idx="8451">
                  <c:v>2211.9140600000001</c:v>
                </c:pt>
                <c:pt idx="8452">
                  <c:v>2211.9140600000001</c:v>
                </c:pt>
                <c:pt idx="8453">
                  <c:v>2211.9140600000001</c:v>
                </c:pt>
                <c:pt idx="8454">
                  <c:v>2211.9140600000001</c:v>
                </c:pt>
                <c:pt idx="8455">
                  <c:v>2211.9140600000001</c:v>
                </c:pt>
                <c:pt idx="8456">
                  <c:v>2209.4726599999999</c:v>
                </c:pt>
                <c:pt idx="8457">
                  <c:v>2211.9140600000001</c:v>
                </c:pt>
                <c:pt idx="8458">
                  <c:v>2209.4726599999999</c:v>
                </c:pt>
                <c:pt idx="8459">
                  <c:v>2209.4726599999999</c:v>
                </c:pt>
                <c:pt idx="8460">
                  <c:v>2211.9140600000001</c:v>
                </c:pt>
                <c:pt idx="8461">
                  <c:v>2211.9140600000001</c:v>
                </c:pt>
                <c:pt idx="8462">
                  <c:v>2211.9140600000001</c:v>
                </c:pt>
                <c:pt idx="8463">
                  <c:v>2211.9140600000001</c:v>
                </c:pt>
                <c:pt idx="8464">
                  <c:v>2211.9140600000001</c:v>
                </c:pt>
                <c:pt idx="8465">
                  <c:v>2211.9140600000001</c:v>
                </c:pt>
                <c:pt idx="8466">
                  <c:v>2211.9140600000001</c:v>
                </c:pt>
                <c:pt idx="8467">
                  <c:v>2211.9140600000001</c:v>
                </c:pt>
                <c:pt idx="8468">
                  <c:v>2209.4726599999999</c:v>
                </c:pt>
                <c:pt idx="8469">
                  <c:v>2211.9140600000001</c:v>
                </c:pt>
                <c:pt idx="8470">
                  <c:v>2211.9140600000001</c:v>
                </c:pt>
                <c:pt idx="8471">
                  <c:v>2211.9140600000001</c:v>
                </c:pt>
                <c:pt idx="8472">
                  <c:v>2211.9140600000001</c:v>
                </c:pt>
                <c:pt idx="8473">
                  <c:v>2211.9140600000001</c:v>
                </c:pt>
                <c:pt idx="8474">
                  <c:v>2211.9140600000001</c:v>
                </c:pt>
                <c:pt idx="8475">
                  <c:v>2211.9140600000001</c:v>
                </c:pt>
                <c:pt idx="8476">
                  <c:v>2211.9140600000001</c:v>
                </c:pt>
                <c:pt idx="8477">
                  <c:v>2211.9140600000001</c:v>
                </c:pt>
                <c:pt idx="8478">
                  <c:v>2209.4726599999999</c:v>
                </c:pt>
                <c:pt idx="8479">
                  <c:v>2211.9140600000001</c:v>
                </c:pt>
                <c:pt idx="8480">
                  <c:v>2211.9140600000001</c:v>
                </c:pt>
                <c:pt idx="8481">
                  <c:v>2209.4726599999999</c:v>
                </c:pt>
                <c:pt idx="8482">
                  <c:v>2209.4726599999999</c:v>
                </c:pt>
                <c:pt idx="8483">
                  <c:v>2209.4726599999999</c:v>
                </c:pt>
                <c:pt idx="8484">
                  <c:v>2211.9140600000001</c:v>
                </c:pt>
                <c:pt idx="8485">
                  <c:v>2211.9140600000001</c:v>
                </c:pt>
                <c:pt idx="8486">
                  <c:v>2211.9140600000001</c:v>
                </c:pt>
                <c:pt idx="8487">
                  <c:v>2209.4726599999999</c:v>
                </c:pt>
                <c:pt idx="8488">
                  <c:v>2209.4726599999999</c:v>
                </c:pt>
                <c:pt idx="8489">
                  <c:v>2211.9140600000001</c:v>
                </c:pt>
                <c:pt idx="8490">
                  <c:v>2211.9140600000001</c:v>
                </c:pt>
                <c:pt idx="8491">
                  <c:v>2211.9140600000001</c:v>
                </c:pt>
                <c:pt idx="8492">
                  <c:v>2211.9140600000001</c:v>
                </c:pt>
                <c:pt idx="8493">
                  <c:v>2211.9140600000001</c:v>
                </c:pt>
                <c:pt idx="8494">
                  <c:v>2211.9140600000001</c:v>
                </c:pt>
                <c:pt idx="8495">
                  <c:v>2209.4726599999999</c:v>
                </c:pt>
                <c:pt idx="8496">
                  <c:v>2209.4726599999999</c:v>
                </c:pt>
                <c:pt idx="8497">
                  <c:v>2209.4726599999999</c:v>
                </c:pt>
                <c:pt idx="8498">
                  <c:v>2211.9140600000001</c:v>
                </c:pt>
                <c:pt idx="8499">
                  <c:v>2211.9140600000001</c:v>
                </c:pt>
                <c:pt idx="8500">
                  <c:v>2209.4726599999999</c:v>
                </c:pt>
                <c:pt idx="8501">
                  <c:v>2211.9140600000001</c:v>
                </c:pt>
                <c:pt idx="8502">
                  <c:v>2211.9140600000001</c:v>
                </c:pt>
                <c:pt idx="8503">
                  <c:v>2211.9140600000001</c:v>
                </c:pt>
                <c:pt idx="8504">
                  <c:v>2211.9140600000001</c:v>
                </c:pt>
                <c:pt idx="8505">
                  <c:v>2209.4726599999999</c:v>
                </c:pt>
                <c:pt idx="8506">
                  <c:v>2209.4726599999999</c:v>
                </c:pt>
                <c:pt idx="8507">
                  <c:v>2211.9140600000001</c:v>
                </c:pt>
                <c:pt idx="8508">
                  <c:v>2211.9140600000001</c:v>
                </c:pt>
                <c:pt idx="8509">
                  <c:v>2209.4726599999999</c:v>
                </c:pt>
                <c:pt idx="8510">
                  <c:v>2211.9140600000001</c:v>
                </c:pt>
                <c:pt idx="8511">
                  <c:v>2209.4726599999999</c:v>
                </c:pt>
                <c:pt idx="8512">
                  <c:v>2211.9140600000001</c:v>
                </c:pt>
                <c:pt idx="8513">
                  <c:v>2209.4726599999999</c:v>
                </c:pt>
                <c:pt idx="8514">
                  <c:v>2211.9140600000001</c:v>
                </c:pt>
                <c:pt idx="8515">
                  <c:v>2211.9140600000001</c:v>
                </c:pt>
                <c:pt idx="8516">
                  <c:v>2211.9140600000001</c:v>
                </c:pt>
                <c:pt idx="8517">
                  <c:v>2209.4726599999999</c:v>
                </c:pt>
                <c:pt idx="8518">
                  <c:v>2211.9140600000001</c:v>
                </c:pt>
                <c:pt idx="8519">
                  <c:v>2209.4726599999999</c:v>
                </c:pt>
                <c:pt idx="8520">
                  <c:v>2211.9140600000001</c:v>
                </c:pt>
                <c:pt idx="8521">
                  <c:v>2209.4726599999999</c:v>
                </c:pt>
                <c:pt idx="8522">
                  <c:v>2209.4726599999999</c:v>
                </c:pt>
                <c:pt idx="8523">
                  <c:v>2211.9140600000001</c:v>
                </c:pt>
                <c:pt idx="8524">
                  <c:v>2211.9140600000001</c:v>
                </c:pt>
                <c:pt idx="8525">
                  <c:v>2211.9140600000001</c:v>
                </c:pt>
                <c:pt idx="8526">
                  <c:v>2211.9140600000001</c:v>
                </c:pt>
                <c:pt idx="8527">
                  <c:v>2211.9140600000001</c:v>
                </c:pt>
                <c:pt idx="8528">
                  <c:v>2211.9140600000001</c:v>
                </c:pt>
                <c:pt idx="8529">
                  <c:v>2211.9140600000001</c:v>
                </c:pt>
                <c:pt idx="8530">
                  <c:v>2211.9140600000001</c:v>
                </c:pt>
                <c:pt idx="8531">
                  <c:v>2211.9140600000001</c:v>
                </c:pt>
                <c:pt idx="8532">
                  <c:v>2209.4726599999999</c:v>
                </c:pt>
                <c:pt idx="8533">
                  <c:v>2209.4726599999999</c:v>
                </c:pt>
                <c:pt idx="8534">
                  <c:v>2209.4726599999999</c:v>
                </c:pt>
                <c:pt idx="8535">
                  <c:v>2209.4726599999999</c:v>
                </c:pt>
                <c:pt idx="8536">
                  <c:v>2209.4726599999999</c:v>
                </c:pt>
                <c:pt idx="8537">
                  <c:v>2209.4726599999999</c:v>
                </c:pt>
                <c:pt idx="8538">
                  <c:v>2211.9140600000001</c:v>
                </c:pt>
                <c:pt idx="8539">
                  <c:v>2209.4726599999999</c:v>
                </c:pt>
                <c:pt idx="8540">
                  <c:v>2211.9140600000001</c:v>
                </c:pt>
                <c:pt idx="8541">
                  <c:v>2209.4726599999999</c:v>
                </c:pt>
                <c:pt idx="8542">
                  <c:v>2209.4726599999999</c:v>
                </c:pt>
                <c:pt idx="8543">
                  <c:v>2209.4726599999999</c:v>
                </c:pt>
                <c:pt idx="8544">
                  <c:v>2211.9140600000001</c:v>
                </c:pt>
                <c:pt idx="8545">
                  <c:v>2209.4726599999999</c:v>
                </c:pt>
                <c:pt idx="8546">
                  <c:v>2209.4726599999999</c:v>
                </c:pt>
                <c:pt idx="8547">
                  <c:v>2209.4726599999999</c:v>
                </c:pt>
                <c:pt idx="8548">
                  <c:v>2209.4726599999999</c:v>
                </c:pt>
                <c:pt idx="8549">
                  <c:v>2209.4726599999999</c:v>
                </c:pt>
                <c:pt idx="8550">
                  <c:v>2209.4726599999999</c:v>
                </c:pt>
                <c:pt idx="8551">
                  <c:v>2209.4726599999999</c:v>
                </c:pt>
                <c:pt idx="8552">
                  <c:v>2211.9140600000001</c:v>
                </c:pt>
                <c:pt idx="8553">
                  <c:v>2209.4726599999999</c:v>
                </c:pt>
                <c:pt idx="8554">
                  <c:v>2209.4726599999999</c:v>
                </c:pt>
                <c:pt idx="8555">
                  <c:v>2211.9140600000001</c:v>
                </c:pt>
                <c:pt idx="8556">
                  <c:v>2209.4726599999999</c:v>
                </c:pt>
                <c:pt idx="8557">
                  <c:v>2209.4726599999999</c:v>
                </c:pt>
                <c:pt idx="8558">
                  <c:v>2209.4726599999999</c:v>
                </c:pt>
                <c:pt idx="8559">
                  <c:v>2211.9140600000001</c:v>
                </c:pt>
                <c:pt idx="8560">
                  <c:v>2209.4726599999999</c:v>
                </c:pt>
                <c:pt idx="8561">
                  <c:v>2209.4726599999999</c:v>
                </c:pt>
                <c:pt idx="8562">
                  <c:v>2209.4726599999999</c:v>
                </c:pt>
                <c:pt idx="8563">
                  <c:v>2209.4726599999999</c:v>
                </c:pt>
                <c:pt idx="8564">
                  <c:v>2209.4726599999999</c:v>
                </c:pt>
                <c:pt idx="8565">
                  <c:v>2209.4726599999999</c:v>
                </c:pt>
                <c:pt idx="8566">
                  <c:v>2209.4726599999999</c:v>
                </c:pt>
                <c:pt idx="8567">
                  <c:v>2209.4726599999999</c:v>
                </c:pt>
                <c:pt idx="8568">
                  <c:v>2209.4726599999999</c:v>
                </c:pt>
                <c:pt idx="8569">
                  <c:v>2211.9140600000001</c:v>
                </c:pt>
                <c:pt idx="8570">
                  <c:v>2209.4726599999999</c:v>
                </c:pt>
                <c:pt idx="8571">
                  <c:v>2209.4726599999999</c:v>
                </c:pt>
                <c:pt idx="8572">
                  <c:v>2211.9140600000001</c:v>
                </c:pt>
                <c:pt idx="8573">
                  <c:v>2211.9140600000001</c:v>
                </c:pt>
                <c:pt idx="8574">
                  <c:v>2209.4726599999999</c:v>
                </c:pt>
                <c:pt idx="8575">
                  <c:v>2209.4726599999999</c:v>
                </c:pt>
                <c:pt idx="8576">
                  <c:v>2209.4726599999999</c:v>
                </c:pt>
                <c:pt idx="8577">
                  <c:v>2209.4726599999999</c:v>
                </c:pt>
                <c:pt idx="8578">
                  <c:v>2209.4726599999999</c:v>
                </c:pt>
                <c:pt idx="8579">
                  <c:v>2211.9140600000001</c:v>
                </c:pt>
                <c:pt idx="8580">
                  <c:v>2209.4726599999999</c:v>
                </c:pt>
                <c:pt idx="8581">
                  <c:v>2209.4726599999999</c:v>
                </c:pt>
                <c:pt idx="8582">
                  <c:v>2209.4726599999999</c:v>
                </c:pt>
                <c:pt idx="8583">
                  <c:v>2209.4726599999999</c:v>
                </c:pt>
                <c:pt idx="8584">
                  <c:v>2211.9140600000001</c:v>
                </c:pt>
                <c:pt idx="8585">
                  <c:v>2209.4726599999999</c:v>
                </c:pt>
                <c:pt idx="8586">
                  <c:v>2209.4726599999999</c:v>
                </c:pt>
                <c:pt idx="8587">
                  <c:v>2211.9140600000001</c:v>
                </c:pt>
                <c:pt idx="8588">
                  <c:v>2209.4726599999999</c:v>
                </c:pt>
                <c:pt idx="8589">
                  <c:v>2209.4726599999999</c:v>
                </c:pt>
                <c:pt idx="8590">
                  <c:v>2209.4726599999999</c:v>
                </c:pt>
                <c:pt idx="8591">
                  <c:v>2209.4726599999999</c:v>
                </c:pt>
                <c:pt idx="8592">
                  <c:v>2209.4726599999999</c:v>
                </c:pt>
                <c:pt idx="8593">
                  <c:v>2209.4726599999999</c:v>
                </c:pt>
                <c:pt idx="8594">
                  <c:v>2211.9140600000001</c:v>
                </c:pt>
                <c:pt idx="8595">
                  <c:v>2209.4726599999999</c:v>
                </c:pt>
                <c:pt idx="8596">
                  <c:v>2209.4726599999999</c:v>
                </c:pt>
                <c:pt idx="8597">
                  <c:v>2209.4726599999999</c:v>
                </c:pt>
                <c:pt idx="8598">
                  <c:v>2209.4726599999999</c:v>
                </c:pt>
                <c:pt idx="8599">
                  <c:v>2209.4726599999999</c:v>
                </c:pt>
                <c:pt idx="8600">
                  <c:v>2209.4726599999999</c:v>
                </c:pt>
                <c:pt idx="8601">
                  <c:v>2209.4726599999999</c:v>
                </c:pt>
                <c:pt idx="8602">
                  <c:v>2209.4726599999999</c:v>
                </c:pt>
                <c:pt idx="8603">
                  <c:v>2209.4726599999999</c:v>
                </c:pt>
                <c:pt idx="8604">
                  <c:v>2209.4726599999999</c:v>
                </c:pt>
                <c:pt idx="8605">
                  <c:v>2211.9140600000001</c:v>
                </c:pt>
                <c:pt idx="8606">
                  <c:v>2209.4726599999999</c:v>
                </c:pt>
                <c:pt idx="8607">
                  <c:v>2209.4726599999999</c:v>
                </c:pt>
                <c:pt idx="8608">
                  <c:v>2209.4726599999999</c:v>
                </c:pt>
                <c:pt idx="8609">
                  <c:v>2209.4726599999999</c:v>
                </c:pt>
                <c:pt idx="8610">
                  <c:v>2209.4726599999999</c:v>
                </c:pt>
                <c:pt idx="8611">
                  <c:v>2209.4726599999999</c:v>
                </c:pt>
                <c:pt idx="8612">
                  <c:v>2209.4726599999999</c:v>
                </c:pt>
                <c:pt idx="8613">
                  <c:v>2209.4726599999999</c:v>
                </c:pt>
                <c:pt idx="8614">
                  <c:v>2209.4726599999999</c:v>
                </c:pt>
                <c:pt idx="8615">
                  <c:v>2209.4726599999999</c:v>
                </c:pt>
                <c:pt idx="8616">
                  <c:v>2209.4726599999999</c:v>
                </c:pt>
                <c:pt idx="8617">
                  <c:v>2209.4726599999999</c:v>
                </c:pt>
                <c:pt idx="8618">
                  <c:v>2209.4726599999999</c:v>
                </c:pt>
                <c:pt idx="8619">
                  <c:v>2209.4726599999999</c:v>
                </c:pt>
                <c:pt idx="8620">
                  <c:v>2209.4726599999999</c:v>
                </c:pt>
                <c:pt idx="8621">
                  <c:v>2209.4726599999999</c:v>
                </c:pt>
                <c:pt idx="8622">
                  <c:v>2209.4726599999999</c:v>
                </c:pt>
                <c:pt idx="8623">
                  <c:v>2211.9140600000001</c:v>
                </c:pt>
                <c:pt idx="8624">
                  <c:v>2209.4726599999999</c:v>
                </c:pt>
                <c:pt idx="8625">
                  <c:v>2211.9140600000001</c:v>
                </c:pt>
                <c:pt idx="8626">
                  <c:v>2209.4726599999999</c:v>
                </c:pt>
                <c:pt idx="8627">
                  <c:v>2209.4726599999999</c:v>
                </c:pt>
                <c:pt idx="8628">
                  <c:v>2209.4726599999999</c:v>
                </c:pt>
                <c:pt idx="8629">
                  <c:v>2209.4726599999999</c:v>
                </c:pt>
                <c:pt idx="8630">
                  <c:v>2209.4726599999999</c:v>
                </c:pt>
                <c:pt idx="8631">
                  <c:v>2209.4726599999999</c:v>
                </c:pt>
                <c:pt idx="8632">
                  <c:v>2209.4726599999999</c:v>
                </c:pt>
                <c:pt idx="8633">
                  <c:v>2209.4726599999999</c:v>
                </c:pt>
                <c:pt idx="8634">
                  <c:v>2209.4726599999999</c:v>
                </c:pt>
                <c:pt idx="8635">
                  <c:v>2209.4726599999999</c:v>
                </c:pt>
                <c:pt idx="8636">
                  <c:v>2209.4726599999999</c:v>
                </c:pt>
                <c:pt idx="8637">
                  <c:v>2209.4726599999999</c:v>
                </c:pt>
                <c:pt idx="8638">
                  <c:v>2209.4726599999999</c:v>
                </c:pt>
                <c:pt idx="8639">
                  <c:v>2211.9140600000001</c:v>
                </c:pt>
                <c:pt idx="8640">
                  <c:v>2209.4726599999999</c:v>
                </c:pt>
                <c:pt idx="8641">
                  <c:v>2209.4726599999999</c:v>
                </c:pt>
                <c:pt idx="8642">
                  <c:v>2209.4726599999999</c:v>
                </c:pt>
                <c:pt idx="8643">
                  <c:v>2209.4726599999999</c:v>
                </c:pt>
                <c:pt idx="8644">
                  <c:v>2209.4726599999999</c:v>
                </c:pt>
                <c:pt idx="8645">
                  <c:v>2209.4726599999999</c:v>
                </c:pt>
                <c:pt idx="8646">
                  <c:v>2209.4726599999999</c:v>
                </c:pt>
                <c:pt idx="8647">
                  <c:v>2209.4726599999999</c:v>
                </c:pt>
                <c:pt idx="8648">
                  <c:v>2209.4726599999999</c:v>
                </c:pt>
                <c:pt idx="8649">
                  <c:v>2209.4726599999999</c:v>
                </c:pt>
                <c:pt idx="8650">
                  <c:v>2209.4726599999999</c:v>
                </c:pt>
                <c:pt idx="8651">
                  <c:v>2209.4726599999999</c:v>
                </c:pt>
                <c:pt idx="8652">
                  <c:v>2209.4726599999999</c:v>
                </c:pt>
                <c:pt idx="8653">
                  <c:v>2209.4726599999999</c:v>
                </c:pt>
                <c:pt idx="8654">
                  <c:v>2209.4726599999999</c:v>
                </c:pt>
                <c:pt idx="8655">
                  <c:v>2209.4726599999999</c:v>
                </c:pt>
                <c:pt idx="8656">
                  <c:v>2209.4726599999999</c:v>
                </c:pt>
                <c:pt idx="8657">
                  <c:v>2209.4726599999999</c:v>
                </c:pt>
                <c:pt idx="8658">
                  <c:v>2209.4726599999999</c:v>
                </c:pt>
                <c:pt idx="8659">
                  <c:v>2211.9140600000001</c:v>
                </c:pt>
                <c:pt idx="8660">
                  <c:v>2209.4726599999999</c:v>
                </c:pt>
                <c:pt idx="8661">
                  <c:v>2209.4726599999999</c:v>
                </c:pt>
                <c:pt idx="8662">
                  <c:v>2209.4726599999999</c:v>
                </c:pt>
                <c:pt idx="8663">
                  <c:v>2209.4726599999999</c:v>
                </c:pt>
                <c:pt idx="8664">
                  <c:v>2209.4726599999999</c:v>
                </c:pt>
                <c:pt idx="8665">
                  <c:v>2209.4726599999999</c:v>
                </c:pt>
                <c:pt idx="8666">
                  <c:v>2211.9140600000001</c:v>
                </c:pt>
                <c:pt idx="8667">
                  <c:v>2209.4726599999999</c:v>
                </c:pt>
                <c:pt idx="8668">
                  <c:v>2209.4726599999999</c:v>
                </c:pt>
                <c:pt idx="8669">
                  <c:v>2209.4726599999999</c:v>
                </c:pt>
                <c:pt idx="8670">
                  <c:v>2209.4726599999999</c:v>
                </c:pt>
                <c:pt idx="8671">
                  <c:v>2209.4726599999999</c:v>
                </c:pt>
                <c:pt idx="8672">
                  <c:v>2209.4726599999999</c:v>
                </c:pt>
                <c:pt idx="8673">
                  <c:v>2209.4726599999999</c:v>
                </c:pt>
                <c:pt idx="8674">
                  <c:v>2209.4726599999999</c:v>
                </c:pt>
                <c:pt idx="8675">
                  <c:v>2209.4726599999999</c:v>
                </c:pt>
                <c:pt idx="8676">
                  <c:v>2209.4726599999999</c:v>
                </c:pt>
                <c:pt idx="8677">
                  <c:v>2209.4726599999999</c:v>
                </c:pt>
                <c:pt idx="8678">
                  <c:v>2209.4726599999999</c:v>
                </c:pt>
                <c:pt idx="8679">
                  <c:v>2209.4726599999999</c:v>
                </c:pt>
                <c:pt idx="8680">
                  <c:v>2209.4726599999999</c:v>
                </c:pt>
                <c:pt idx="8681">
                  <c:v>2209.4726599999999</c:v>
                </c:pt>
                <c:pt idx="8682">
                  <c:v>2209.4726599999999</c:v>
                </c:pt>
                <c:pt idx="8683">
                  <c:v>2209.4726599999999</c:v>
                </c:pt>
                <c:pt idx="8684">
                  <c:v>2209.4726599999999</c:v>
                </c:pt>
                <c:pt idx="8685">
                  <c:v>2209.4726599999999</c:v>
                </c:pt>
                <c:pt idx="8686">
                  <c:v>2209.4726599999999</c:v>
                </c:pt>
                <c:pt idx="8687">
                  <c:v>2209.4726599999999</c:v>
                </c:pt>
                <c:pt idx="8688">
                  <c:v>2211.9140600000001</c:v>
                </c:pt>
                <c:pt idx="8689">
                  <c:v>2209.4726599999999</c:v>
                </c:pt>
                <c:pt idx="8690">
                  <c:v>2209.4726599999999</c:v>
                </c:pt>
                <c:pt idx="8691">
                  <c:v>2209.4726599999999</c:v>
                </c:pt>
                <c:pt idx="8692">
                  <c:v>2209.4726599999999</c:v>
                </c:pt>
                <c:pt idx="8693">
                  <c:v>2209.4726599999999</c:v>
                </c:pt>
                <c:pt idx="8694">
                  <c:v>2209.4726599999999</c:v>
                </c:pt>
                <c:pt idx="8695">
                  <c:v>2209.4726599999999</c:v>
                </c:pt>
                <c:pt idx="8696">
                  <c:v>2209.4726599999999</c:v>
                </c:pt>
                <c:pt idx="8697">
                  <c:v>2209.4726599999999</c:v>
                </c:pt>
                <c:pt idx="8698">
                  <c:v>2209.4726599999999</c:v>
                </c:pt>
                <c:pt idx="8699">
                  <c:v>2209.4726599999999</c:v>
                </c:pt>
                <c:pt idx="8700">
                  <c:v>2209.4726599999999</c:v>
                </c:pt>
                <c:pt idx="8701">
                  <c:v>2209.4726599999999</c:v>
                </c:pt>
                <c:pt idx="8702">
                  <c:v>2209.4726599999999</c:v>
                </c:pt>
                <c:pt idx="8703">
                  <c:v>2209.4726599999999</c:v>
                </c:pt>
                <c:pt idx="8704">
                  <c:v>2209.4726599999999</c:v>
                </c:pt>
                <c:pt idx="8705">
                  <c:v>2209.4726599999999</c:v>
                </c:pt>
                <c:pt idx="8706">
                  <c:v>2209.4726599999999</c:v>
                </c:pt>
                <c:pt idx="8707">
                  <c:v>2209.4726599999999</c:v>
                </c:pt>
                <c:pt idx="8708">
                  <c:v>2209.4726599999999</c:v>
                </c:pt>
                <c:pt idx="8709">
                  <c:v>2209.4726599999999</c:v>
                </c:pt>
                <c:pt idx="8710">
                  <c:v>2209.4726599999999</c:v>
                </c:pt>
                <c:pt idx="8711">
                  <c:v>2209.4726599999999</c:v>
                </c:pt>
                <c:pt idx="8712">
                  <c:v>2209.4726599999999</c:v>
                </c:pt>
                <c:pt idx="8713">
                  <c:v>2209.4726599999999</c:v>
                </c:pt>
                <c:pt idx="8714">
                  <c:v>2209.4726599999999</c:v>
                </c:pt>
                <c:pt idx="8715">
                  <c:v>2209.4726599999999</c:v>
                </c:pt>
                <c:pt idx="8716">
                  <c:v>2209.4726599999999</c:v>
                </c:pt>
                <c:pt idx="8717">
                  <c:v>2209.4726599999999</c:v>
                </c:pt>
                <c:pt idx="8718">
                  <c:v>2209.4726599999999</c:v>
                </c:pt>
                <c:pt idx="8719">
                  <c:v>2209.4726599999999</c:v>
                </c:pt>
                <c:pt idx="8720">
                  <c:v>2209.4726599999999</c:v>
                </c:pt>
                <c:pt idx="8721">
                  <c:v>2209.4726599999999</c:v>
                </c:pt>
                <c:pt idx="8722">
                  <c:v>2209.4726599999999</c:v>
                </c:pt>
                <c:pt idx="8723">
                  <c:v>2207.0312500000018</c:v>
                </c:pt>
                <c:pt idx="8724">
                  <c:v>2209.4726599999999</c:v>
                </c:pt>
                <c:pt idx="8725">
                  <c:v>2209.4726599999999</c:v>
                </c:pt>
                <c:pt idx="8726">
                  <c:v>2209.4726599999999</c:v>
                </c:pt>
                <c:pt idx="8727">
                  <c:v>2209.4726599999999</c:v>
                </c:pt>
                <c:pt idx="8728">
                  <c:v>2209.4726599999999</c:v>
                </c:pt>
                <c:pt idx="8729">
                  <c:v>2209.4726599999999</c:v>
                </c:pt>
                <c:pt idx="8730">
                  <c:v>2209.4726599999999</c:v>
                </c:pt>
                <c:pt idx="8731">
                  <c:v>2209.4726599999999</c:v>
                </c:pt>
                <c:pt idx="8732">
                  <c:v>2207.0312500000018</c:v>
                </c:pt>
                <c:pt idx="8733">
                  <c:v>2209.4726599999999</c:v>
                </c:pt>
                <c:pt idx="8734">
                  <c:v>2209.4726599999999</c:v>
                </c:pt>
                <c:pt idx="8735">
                  <c:v>2209.4726599999999</c:v>
                </c:pt>
                <c:pt idx="8736">
                  <c:v>2209.4726599999999</c:v>
                </c:pt>
                <c:pt idx="8737">
                  <c:v>2209.4726599999999</c:v>
                </c:pt>
                <c:pt idx="8738">
                  <c:v>2209.4726599999999</c:v>
                </c:pt>
                <c:pt idx="8739">
                  <c:v>2209.4726599999999</c:v>
                </c:pt>
                <c:pt idx="8740">
                  <c:v>2209.4726599999999</c:v>
                </c:pt>
                <c:pt idx="8741">
                  <c:v>2209.4726599999999</c:v>
                </c:pt>
                <c:pt idx="8742">
                  <c:v>2209.4726599999999</c:v>
                </c:pt>
                <c:pt idx="8743">
                  <c:v>2209.4726599999999</c:v>
                </c:pt>
                <c:pt idx="8744">
                  <c:v>2209.4726599999999</c:v>
                </c:pt>
                <c:pt idx="8745">
                  <c:v>2207.0312500000018</c:v>
                </c:pt>
                <c:pt idx="8746">
                  <c:v>2209.4726599999999</c:v>
                </c:pt>
                <c:pt idx="8747">
                  <c:v>2209.4726599999999</c:v>
                </c:pt>
                <c:pt idx="8748">
                  <c:v>2209.4726599999999</c:v>
                </c:pt>
                <c:pt idx="8749">
                  <c:v>2209.4726599999999</c:v>
                </c:pt>
                <c:pt idx="8750">
                  <c:v>2209.4726599999999</c:v>
                </c:pt>
                <c:pt idx="8751">
                  <c:v>2209.4726599999999</c:v>
                </c:pt>
                <c:pt idx="8752">
                  <c:v>2209.4726599999999</c:v>
                </c:pt>
                <c:pt idx="8753">
                  <c:v>2209.4726599999999</c:v>
                </c:pt>
                <c:pt idx="8754">
                  <c:v>2207.0312500000018</c:v>
                </c:pt>
                <c:pt idx="8755">
                  <c:v>2209.4726599999999</c:v>
                </c:pt>
                <c:pt idx="8756">
                  <c:v>2209.4726599999999</c:v>
                </c:pt>
                <c:pt idx="8757">
                  <c:v>2209.4726599999999</c:v>
                </c:pt>
                <c:pt idx="8758">
                  <c:v>2209.4726599999999</c:v>
                </c:pt>
                <c:pt idx="8759">
                  <c:v>2209.4726599999999</c:v>
                </c:pt>
                <c:pt idx="8760">
                  <c:v>2209.4726599999999</c:v>
                </c:pt>
                <c:pt idx="8761">
                  <c:v>2207.0312500000018</c:v>
                </c:pt>
                <c:pt idx="8762">
                  <c:v>2209.4726599999999</c:v>
                </c:pt>
                <c:pt idx="8763">
                  <c:v>2209.4726599999999</c:v>
                </c:pt>
                <c:pt idx="8764">
                  <c:v>2209.4726599999999</c:v>
                </c:pt>
                <c:pt idx="8765">
                  <c:v>2209.4726599999999</c:v>
                </c:pt>
                <c:pt idx="8766">
                  <c:v>2209.4726599999999</c:v>
                </c:pt>
                <c:pt idx="8767">
                  <c:v>2209.4726599999999</c:v>
                </c:pt>
                <c:pt idx="8768">
                  <c:v>2209.4726599999999</c:v>
                </c:pt>
                <c:pt idx="8769">
                  <c:v>2209.4726599999999</c:v>
                </c:pt>
                <c:pt idx="8770">
                  <c:v>2209.4726599999999</c:v>
                </c:pt>
                <c:pt idx="8771">
                  <c:v>2209.4726599999999</c:v>
                </c:pt>
                <c:pt idx="8772">
                  <c:v>2209.4726599999999</c:v>
                </c:pt>
                <c:pt idx="8773">
                  <c:v>2209.4726599999999</c:v>
                </c:pt>
                <c:pt idx="8774">
                  <c:v>2209.4726599999999</c:v>
                </c:pt>
                <c:pt idx="8775">
                  <c:v>2207.0312500000018</c:v>
                </c:pt>
                <c:pt idx="8776">
                  <c:v>2209.4726599999999</c:v>
                </c:pt>
                <c:pt idx="8777">
                  <c:v>2207.0312500000018</c:v>
                </c:pt>
                <c:pt idx="8778">
                  <c:v>2209.4726599999999</c:v>
                </c:pt>
                <c:pt idx="8779">
                  <c:v>2209.4726599999999</c:v>
                </c:pt>
                <c:pt idx="8780">
                  <c:v>2207.0312500000018</c:v>
                </c:pt>
                <c:pt idx="8781">
                  <c:v>2209.4726599999999</c:v>
                </c:pt>
                <c:pt idx="8782">
                  <c:v>2209.4726599999999</c:v>
                </c:pt>
                <c:pt idx="8783">
                  <c:v>2207.0312500000018</c:v>
                </c:pt>
                <c:pt idx="8784">
                  <c:v>2209.4726599999999</c:v>
                </c:pt>
                <c:pt idx="8785">
                  <c:v>2209.4726599999999</c:v>
                </c:pt>
                <c:pt idx="8786">
                  <c:v>2209.4726599999999</c:v>
                </c:pt>
                <c:pt idx="8787">
                  <c:v>2209.4726599999999</c:v>
                </c:pt>
                <c:pt idx="8788">
                  <c:v>2207.0312500000018</c:v>
                </c:pt>
                <c:pt idx="8789">
                  <c:v>2207.0312500000018</c:v>
                </c:pt>
                <c:pt idx="8790">
                  <c:v>2207.0312500000018</c:v>
                </c:pt>
                <c:pt idx="8791">
                  <c:v>2209.4726599999999</c:v>
                </c:pt>
                <c:pt idx="8792">
                  <c:v>2207.0312500000018</c:v>
                </c:pt>
                <c:pt idx="8793">
                  <c:v>2209.4726599999999</c:v>
                </c:pt>
                <c:pt idx="8794">
                  <c:v>2207.0312500000018</c:v>
                </c:pt>
                <c:pt idx="8795">
                  <c:v>2207.0312500000018</c:v>
                </c:pt>
                <c:pt idx="8796">
                  <c:v>2207.0312500000018</c:v>
                </c:pt>
                <c:pt idx="8797">
                  <c:v>2207.0312500000018</c:v>
                </c:pt>
                <c:pt idx="8798">
                  <c:v>2209.4726599999999</c:v>
                </c:pt>
                <c:pt idx="8799">
                  <c:v>2209.4726599999999</c:v>
                </c:pt>
                <c:pt idx="8800">
                  <c:v>2209.4726599999999</c:v>
                </c:pt>
                <c:pt idx="8801">
                  <c:v>2209.4726599999999</c:v>
                </c:pt>
                <c:pt idx="8802">
                  <c:v>2207.0312500000018</c:v>
                </c:pt>
                <c:pt idx="8803">
                  <c:v>2207.0312500000018</c:v>
                </c:pt>
                <c:pt idx="8804">
                  <c:v>2209.4726599999999</c:v>
                </c:pt>
                <c:pt idx="8805">
                  <c:v>2207.0312500000018</c:v>
                </c:pt>
                <c:pt idx="8806">
                  <c:v>2209.4726599999999</c:v>
                </c:pt>
                <c:pt idx="8807">
                  <c:v>2207.0312500000018</c:v>
                </c:pt>
                <c:pt idx="8808">
                  <c:v>2207.0312500000018</c:v>
                </c:pt>
                <c:pt idx="8809">
                  <c:v>2209.4726599999999</c:v>
                </c:pt>
                <c:pt idx="8810">
                  <c:v>2209.4726599999999</c:v>
                </c:pt>
                <c:pt idx="8811">
                  <c:v>2209.4726599999999</c:v>
                </c:pt>
                <c:pt idx="8812">
                  <c:v>2207.0312500000018</c:v>
                </c:pt>
                <c:pt idx="8813">
                  <c:v>2207.0312500000018</c:v>
                </c:pt>
                <c:pt idx="8814">
                  <c:v>2209.4726599999999</c:v>
                </c:pt>
                <c:pt idx="8815">
                  <c:v>2207.0312500000018</c:v>
                </c:pt>
                <c:pt idx="8816">
                  <c:v>2207.0312500000018</c:v>
                </c:pt>
                <c:pt idx="8817">
                  <c:v>2209.4726599999999</c:v>
                </c:pt>
                <c:pt idx="8818">
                  <c:v>2207.0312500000018</c:v>
                </c:pt>
                <c:pt idx="8819">
                  <c:v>2207.0312500000018</c:v>
                </c:pt>
                <c:pt idx="8820">
                  <c:v>2207.0312500000018</c:v>
                </c:pt>
                <c:pt idx="8821">
                  <c:v>2209.4726599999999</c:v>
                </c:pt>
                <c:pt idx="8822">
                  <c:v>2209.4726599999999</c:v>
                </c:pt>
                <c:pt idx="8823">
                  <c:v>2209.4726599999999</c:v>
                </c:pt>
                <c:pt idx="8824">
                  <c:v>2207.0312500000018</c:v>
                </c:pt>
                <c:pt idx="8825">
                  <c:v>2207.0312500000018</c:v>
                </c:pt>
                <c:pt idx="8826">
                  <c:v>2207.0312500000018</c:v>
                </c:pt>
                <c:pt idx="8827">
                  <c:v>2209.4726599999999</c:v>
                </c:pt>
                <c:pt idx="8828">
                  <c:v>2209.4726599999999</c:v>
                </c:pt>
                <c:pt idx="8829">
                  <c:v>2207.0312500000018</c:v>
                </c:pt>
                <c:pt idx="8830">
                  <c:v>2209.4726599999999</c:v>
                </c:pt>
                <c:pt idx="8831">
                  <c:v>2209.4726599999999</c:v>
                </c:pt>
                <c:pt idx="8832">
                  <c:v>2207.0312500000018</c:v>
                </c:pt>
                <c:pt idx="8833">
                  <c:v>2207.0312500000018</c:v>
                </c:pt>
                <c:pt idx="8834">
                  <c:v>2209.4726599999999</c:v>
                </c:pt>
                <c:pt idx="8835">
                  <c:v>2207.0312500000018</c:v>
                </c:pt>
                <c:pt idx="8836">
                  <c:v>2207.0312500000018</c:v>
                </c:pt>
                <c:pt idx="8837">
                  <c:v>2209.4726599999999</c:v>
                </c:pt>
                <c:pt idx="8838">
                  <c:v>2207.0312500000018</c:v>
                </c:pt>
                <c:pt idx="8839">
                  <c:v>2209.4726599999999</c:v>
                </c:pt>
                <c:pt idx="8840">
                  <c:v>2207.0312500000018</c:v>
                </c:pt>
                <c:pt idx="8841">
                  <c:v>2207.0312500000018</c:v>
                </c:pt>
                <c:pt idx="8842">
                  <c:v>2207.0312500000018</c:v>
                </c:pt>
                <c:pt idx="8843">
                  <c:v>2209.4726599999999</c:v>
                </c:pt>
                <c:pt idx="8844">
                  <c:v>2209.4726599999999</c:v>
                </c:pt>
                <c:pt idx="8845">
                  <c:v>2209.4726599999999</c:v>
                </c:pt>
                <c:pt idx="8846">
                  <c:v>2207.0312500000018</c:v>
                </c:pt>
                <c:pt idx="8847">
                  <c:v>2207.0312500000018</c:v>
                </c:pt>
                <c:pt idx="8848">
                  <c:v>2207.0312500000018</c:v>
                </c:pt>
                <c:pt idx="8849">
                  <c:v>2207.0312500000018</c:v>
                </c:pt>
                <c:pt idx="8850">
                  <c:v>2209.4726599999999</c:v>
                </c:pt>
                <c:pt idx="8851">
                  <c:v>2209.4726599999999</c:v>
                </c:pt>
                <c:pt idx="8852">
                  <c:v>2209.4726599999999</c:v>
                </c:pt>
                <c:pt idx="8853">
                  <c:v>2209.4726599999999</c:v>
                </c:pt>
                <c:pt idx="8854">
                  <c:v>2209.4726599999999</c:v>
                </c:pt>
                <c:pt idx="8855">
                  <c:v>2207.0312500000018</c:v>
                </c:pt>
                <c:pt idx="8856">
                  <c:v>2209.4726599999999</c:v>
                </c:pt>
                <c:pt idx="8857">
                  <c:v>2209.4726599999999</c:v>
                </c:pt>
                <c:pt idx="8858">
                  <c:v>2207.0312500000018</c:v>
                </c:pt>
                <c:pt idx="8859">
                  <c:v>2209.4726599999999</c:v>
                </c:pt>
                <c:pt idx="8860">
                  <c:v>2207.0312500000018</c:v>
                </c:pt>
                <c:pt idx="8861">
                  <c:v>2207.0312500000018</c:v>
                </c:pt>
                <c:pt idx="8862">
                  <c:v>2207.0312500000018</c:v>
                </c:pt>
                <c:pt idx="8863">
                  <c:v>2207.0312500000018</c:v>
                </c:pt>
                <c:pt idx="8864">
                  <c:v>2209.4726599999999</c:v>
                </c:pt>
                <c:pt idx="8865">
                  <c:v>2209.4726599999999</c:v>
                </c:pt>
                <c:pt idx="8866">
                  <c:v>2209.4726599999999</c:v>
                </c:pt>
                <c:pt idx="8867">
                  <c:v>2207.0312500000018</c:v>
                </c:pt>
                <c:pt idx="8868">
                  <c:v>2209.4726599999999</c:v>
                </c:pt>
                <c:pt idx="8869">
                  <c:v>2209.4726599999999</c:v>
                </c:pt>
                <c:pt idx="8870">
                  <c:v>2207.0312500000018</c:v>
                </c:pt>
                <c:pt idx="8871">
                  <c:v>2207.0312500000018</c:v>
                </c:pt>
                <c:pt idx="8872">
                  <c:v>2207.0312500000018</c:v>
                </c:pt>
                <c:pt idx="8873">
                  <c:v>2207.0312500000018</c:v>
                </c:pt>
                <c:pt idx="8874">
                  <c:v>2209.4726599999999</c:v>
                </c:pt>
                <c:pt idx="8875">
                  <c:v>2207.0312500000018</c:v>
                </c:pt>
                <c:pt idx="8876">
                  <c:v>2207.0312500000018</c:v>
                </c:pt>
                <c:pt idx="8877">
                  <c:v>2207.0312500000018</c:v>
                </c:pt>
                <c:pt idx="8878">
                  <c:v>2207.0312500000018</c:v>
                </c:pt>
                <c:pt idx="8879">
                  <c:v>2207.0312500000018</c:v>
                </c:pt>
                <c:pt idx="8880">
                  <c:v>2209.4726599999999</c:v>
                </c:pt>
                <c:pt idx="8881">
                  <c:v>2207.0312500000018</c:v>
                </c:pt>
                <c:pt idx="8882">
                  <c:v>2207.0312500000018</c:v>
                </c:pt>
                <c:pt idx="8883">
                  <c:v>2207.0312500000018</c:v>
                </c:pt>
                <c:pt idx="8884">
                  <c:v>2207.0312500000018</c:v>
                </c:pt>
                <c:pt idx="8885">
                  <c:v>2207.0312500000018</c:v>
                </c:pt>
                <c:pt idx="8886">
                  <c:v>2209.4726599999999</c:v>
                </c:pt>
                <c:pt idx="8887">
                  <c:v>2207.0312500000018</c:v>
                </c:pt>
                <c:pt idx="8888">
                  <c:v>2207.0312500000018</c:v>
                </c:pt>
                <c:pt idx="8889">
                  <c:v>2207.0312500000018</c:v>
                </c:pt>
                <c:pt idx="8890">
                  <c:v>2207.0312500000018</c:v>
                </c:pt>
                <c:pt idx="8891">
                  <c:v>2207.0312500000018</c:v>
                </c:pt>
                <c:pt idx="8892">
                  <c:v>2207.0312500000018</c:v>
                </c:pt>
                <c:pt idx="8893">
                  <c:v>2207.0312500000018</c:v>
                </c:pt>
                <c:pt idx="8894">
                  <c:v>2209.4726599999999</c:v>
                </c:pt>
                <c:pt idx="8895">
                  <c:v>2207.0312500000018</c:v>
                </c:pt>
                <c:pt idx="8896">
                  <c:v>2207.0312500000018</c:v>
                </c:pt>
                <c:pt idx="8897">
                  <c:v>2207.0312500000018</c:v>
                </c:pt>
                <c:pt idx="8898">
                  <c:v>2207.0312500000018</c:v>
                </c:pt>
                <c:pt idx="8899">
                  <c:v>2207.0312500000018</c:v>
                </c:pt>
                <c:pt idx="8900">
                  <c:v>2207.0312500000018</c:v>
                </c:pt>
                <c:pt idx="8901">
                  <c:v>2207.0312500000018</c:v>
                </c:pt>
                <c:pt idx="8902">
                  <c:v>2207.0312500000018</c:v>
                </c:pt>
                <c:pt idx="8903">
                  <c:v>2207.0312500000018</c:v>
                </c:pt>
                <c:pt idx="8904">
                  <c:v>2207.0312500000018</c:v>
                </c:pt>
                <c:pt idx="8905">
                  <c:v>2207.0312500000018</c:v>
                </c:pt>
                <c:pt idx="8906">
                  <c:v>2207.0312500000018</c:v>
                </c:pt>
                <c:pt idx="8907">
                  <c:v>2207.0312500000018</c:v>
                </c:pt>
                <c:pt idx="8908">
                  <c:v>2207.0312500000018</c:v>
                </c:pt>
                <c:pt idx="8909">
                  <c:v>2207.0312500000018</c:v>
                </c:pt>
                <c:pt idx="8910">
                  <c:v>2207.0312500000018</c:v>
                </c:pt>
                <c:pt idx="8911">
                  <c:v>2209.4726599999999</c:v>
                </c:pt>
                <c:pt idx="8912">
                  <c:v>2207.0312500000018</c:v>
                </c:pt>
                <c:pt idx="8913">
                  <c:v>2207.0312500000018</c:v>
                </c:pt>
                <c:pt idx="8914">
                  <c:v>2207.0312500000018</c:v>
                </c:pt>
                <c:pt idx="8915">
                  <c:v>2207.0312500000018</c:v>
                </c:pt>
                <c:pt idx="8916">
                  <c:v>2207.0312500000018</c:v>
                </c:pt>
                <c:pt idx="8917">
                  <c:v>2207.0312500000018</c:v>
                </c:pt>
                <c:pt idx="8918">
                  <c:v>2209.4726599999999</c:v>
                </c:pt>
                <c:pt idx="8919">
                  <c:v>2207.0312500000018</c:v>
                </c:pt>
                <c:pt idx="8920">
                  <c:v>2207.0312500000018</c:v>
                </c:pt>
                <c:pt idx="8921">
                  <c:v>2207.0312500000018</c:v>
                </c:pt>
                <c:pt idx="8922">
                  <c:v>2207.0312500000018</c:v>
                </c:pt>
                <c:pt idx="8923">
                  <c:v>2209.4726599999999</c:v>
                </c:pt>
                <c:pt idx="8924">
                  <c:v>2207.0312500000018</c:v>
                </c:pt>
                <c:pt idx="8925">
                  <c:v>2207.0312500000018</c:v>
                </c:pt>
                <c:pt idx="8926">
                  <c:v>2207.0312500000018</c:v>
                </c:pt>
                <c:pt idx="8927">
                  <c:v>2207.0312500000018</c:v>
                </c:pt>
                <c:pt idx="8928">
                  <c:v>2207.0312500000018</c:v>
                </c:pt>
                <c:pt idx="8929">
                  <c:v>2207.0312500000018</c:v>
                </c:pt>
                <c:pt idx="8930">
                  <c:v>2207.0312500000018</c:v>
                </c:pt>
                <c:pt idx="8931">
                  <c:v>2207.0312500000018</c:v>
                </c:pt>
                <c:pt idx="8932">
                  <c:v>2207.0312500000018</c:v>
                </c:pt>
                <c:pt idx="8933">
                  <c:v>2207.0312500000018</c:v>
                </c:pt>
                <c:pt idx="8934">
                  <c:v>2207.0312500000018</c:v>
                </c:pt>
                <c:pt idx="8935">
                  <c:v>2207.0312500000018</c:v>
                </c:pt>
                <c:pt idx="8936">
                  <c:v>2207.0312500000018</c:v>
                </c:pt>
                <c:pt idx="8937">
                  <c:v>2207.0312500000018</c:v>
                </c:pt>
                <c:pt idx="8938">
                  <c:v>2207.0312500000018</c:v>
                </c:pt>
                <c:pt idx="8939">
                  <c:v>2209.4726599999999</c:v>
                </c:pt>
                <c:pt idx="8940">
                  <c:v>2207.0312500000018</c:v>
                </c:pt>
                <c:pt idx="8941">
                  <c:v>2207.0312500000018</c:v>
                </c:pt>
                <c:pt idx="8942">
                  <c:v>2207.0312500000018</c:v>
                </c:pt>
                <c:pt idx="8943">
                  <c:v>2207.0312500000018</c:v>
                </c:pt>
                <c:pt idx="8944">
                  <c:v>2207.0312500000018</c:v>
                </c:pt>
                <c:pt idx="8945">
                  <c:v>2207.0312500000018</c:v>
                </c:pt>
                <c:pt idx="8946">
                  <c:v>2209.4726599999999</c:v>
                </c:pt>
                <c:pt idx="8947">
                  <c:v>2207.0312500000018</c:v>
                </c:pt>
                <c:pt idx="8948">
                  <c:v>2207.0312500000018</c:v>
                </c:pt>
                <c:pt idx="8949">
                  <c:v>2207.0312500000018</c:v>
                </c:pt>
                <c:pt idx="8950">
                  <c:v>2207.0312500000018</c:v>
                </c:pt>
                <c:pt idx="8951">
                  <c:v>2209.4726599999999</c:v>
                </c:pt>
                <c:pt idx="8952">
                  <c:v>2207.0312500000018</c:v>
                </c:pt>
                <c:pt idx="8953">
                  <c:v>2207.0312500000018</c:v>
                </c:pt>
                <c:pt idx="8954">
                  <c:v>2209.4726599999999</c:v>
                </c:pt>
                <c:pt idx="8955">
                  <c:v>2207.0312500000018</c:v>
                </c:pt>
                <c:pt idx="8956">
                  <c:v>2207.0312500000018</c:v>
                </c:pt>
                <c:pt idx="8957">
                  <c:v>2207.0312500000018</c:v>
                </c:pt>
                <c:pt idx="8958">
                  <c:v>2207.0312500000018</c:v>
                </c:pt>
                <c:pt idx="8959">
                  <c:v>2207.0312500000018</c:v>
                </c:pt>
                <c:pt idx="8960">
                  <c:v>2207.0312500000018</c:v>
                </c:pt>
                <c:pt idx="8961">
                  <c:v>2207.0312500000018</c:v>
                </c:pt>
                <c:pt idx="8962">
                  <c:v>2207.0312500000018</c:v>
                </c:pt>
                <c:pt idx="8963">
                  <c:v>2207.0312500000018</c:v>
                </c:pt>
                <c:pt idx="8964">
                  <c:v>2207.0312500000018</c:v>
                </c:pt>
                <c:pt idx="8965">
                  <c:v>2207.0312500000018</c:v>
                </c:pt>
                <c:pt idx="8966">
                  <c:v>2207.0312500000018</c:v>
                </c:pt>
                <c:pt idx="8967">
                  <c:v>2207.0312500000018</c:v>
                </c:pt>
                <c:pt idx="8968">
                  <c:v>2207.0312500000018</c:v>
                </c:pt>
                <c:pt idx="8969">
                  <c:v>2207.0312500000018</c:v>
                </c:pt>
                <c:pt idx="8970">
                  <c:v>2207.0312500000018</c:v>
                </c:pt>
                <c:pt idx="8971">
                  <c:v>2207.0312500000018</c:v>
                </c:pt>
                <c:pt idx="8972">
                  <c:v>2207.0312500000018</c:v>
                </c:pt>
                <c:pt idx="8973">
                  <c:v>2207.0312500000018</c:v>
                </c:pt>
                <c:pt idx="8974">
                  <c:v>2207.0312500000018</c:v>
                </c:pt>
                <c:pt idx="8975">
                  <c:v>2207.0312500000018</c:v>
                </c:pt>
                <c:pt idx="8976">
                  <c:v>2207.0312500000018</c:v>
                </c:pt>
                <c:pt idx="8977">
                  <c:v>2207.0312500000018</c:v>
                </c:pt>
                <c:pt idx="8978">
                  <c:v>2204.5898399999987</c:v>
                </c:pt>
                <c:pt idx="8979">
                  <c:v>2207.0312500000018</c:v>
                </c:pt>
                <c:pt idx="8980">
                  <c:v>2207.0312500000018</c:v>
                </c:pt>
                <c:pt idx="8981">
                  <c:v>2207.0312500000018</c:v>
                </c:pt>
                <c:pt idx="8982">
                  <c:v>2207.0312500000018</c:v>
                </c:pt>
                <c:pt idx="8983">
                  <c:v>2209.4726599999999</c:v>
                </c:pt>
                <c:pt idx="8984">
                  <c:v>2207.0312500000018</c:v>
                </c:pt>
                <c:pt idx="8985">
                  <c:v>2204.5898399999987</c:v>
                </c:pt>
                <c:pt idx="8986">
                  <c:v>2207.0312500000018</c:v>
                </c:pt>
                <c:pt idx="8987">
                  <c:v>2207.0312500000018</c:v>
                </c:pt>
                <c:pt idx="8988">
                  <c:v>2207.0312500000018</c:v>
                </c:pt>
                <c:pt idx="8989">
                  <c:v>2207.0312500000018</c:v>
                </c:pt>
                <c:pt idx="8990">
                  <c:v>2207.0312500000018</c:v>
                </c:pt>
                <c:pt idx="8991">
                  <c:v>2207.0312500000018</c:v>
                </c:pt>
                <c:pt idx="8992">
                  <c:v>2207.0312500000018</c:v>
                </c:pt>
                <c:pt idx="8993">
                  <c:v>2207.0312500000018</c:v>
                </c:pt>
                <c:pt idx="8994">
                  <c:v>2207.0312500000018</c:v>
                </c:pt>
                <c:pt idx="8995">
                  <c:v>2207.0312500000018</c:v>
                </c:pt>
                <c:pt idx="8996">
                  <c:v>2207.0312500000018</c:v>
                </c:pt>
                <c:pt idx="8997">
                  <c:v>2207.0312500000018</c:v>
                </c:pt>
                <c:pt idx="8998">
                  <c:v>2207.0312500000018</c:v>
                </c:pt>
                <c:pt idx="8999">
                  <c:v>2207.0312500000018</c:v>
                </c:pt>
                <c:pt idx="9000">
                  <c:v>2207.0312500000018</c:v>
                </c:pt>
                <c:pt idx="9001">
                  <c:v>2207.0312500000018</c:v>
                </c:pt>
                <c:pt idx="9002">
                  <c:v>2207.0312500000018</c:v>
                </c:pt>
                <c:pt idx="9003">
                  <c:v>2207.0312500000018</c:v>
                </c:pt>
                <c:pt idx="9004">
                  <c:v>2204.5898399999987</c:v>
                </c:pt>
                <c:pt idx="9005">
                  <c:v>2207.0312500000018</c:v>
                </c:pt>
                <c:pt idx="9006">
                  <c:v>2207.0312500000018</c:v>
                </c:pt>
                <c:pt idx="9007">
                  <c:v>2207.0312500000018</c:v>
                </c:pt>
                <c:pt idx="9008">
                  <c:v>2207.0312500000018</c:v>
                </c:pt>
                <c:pt idx="9009">
                  <c:v>2207.0312500000018</c:v>
                </c:pt>
                <c:pt idx="9010">
                  <c:v>2207.0312500000018</c:v>
                </c:pt>
                <c:pt idx="9011">
                  <c:v>2207.0312500000018</c:v>
                </c:pt>
                <c:pt idx="9012">
                  <c:v>2207.0312500000018</c:v>
                </c:pt>
                <c:pt idx="9013">
                  <c:v>2207.0312500000018</c:v>
                </c:pt>
                <c:pt idx="9014">
                  <c:v>2207.0312500000018</c:v>
                </c:pt>
                <c:pt idx="9015">
                  <c:v>2207.0312500000018</c:v>
                </c:pt>
                <c:pt idx="9016">
                  <c:v>2204.5898399999987</c:v>
                </c:pt>
                <c:pt idx="9017">
                  <c:v>2207.0312500000018</c:v>
                </c:pt>
                <c:pt idx="9018">
                  <c:v>2207.0312500000018</c:v>
                </c:pt>
                <c:pt idx="9019">
                  <c:v>2207.0312500000018</c:v>
                </c:pt>
                <c:pt idx="9020">
                  <c:v>2207.0312500000018</c:v>
                </c:pt>
                <c:pt idx="9021">
                  <c:v>2204.5898399999987</c:v>
                </c:pt>
                <c:pt idx="9022">
                  <c:v>2207.0312500000018</c:v>
                </c:pt>
                <c:pt idx="9023">
                  <c:v>2207.0312500000018</c:v>
                </c:pt>
                <c:pt idx="9024">
                  <c:v>2207.0312500000018</c:v>
                </c:pt>
                <c:pt idx="9025">
                  <c:v>2207.0312500000018</c:v>
                </c:pt>
                <c:pt idx="9026">
                  <c:v>2207.0312500000018</c:v>
                </c:pt>
                <c:pt idx="9027">
                  <c:v>2207.0312500000018</c:v>
                </c:pt>
                <c:pt idx="9028">
                  <c:v>2207.0312500000018</c:v>
                </c:pt>
                <c:pt idx="9029">
                  <c:v>2207.0312500000018</c:v>
                </c:pt>
                <c:pt idx="9030">
                  <c:v>2207.0312500000018</c:v>
                </c:pt>
                <c:pt idx="9031">
                  <c:v>2207.0312500000018</c:v>
                </c:pt>
                <c:pt idx="9032">
                  <c:v>2207.0312500000018</c:v>
                </c:pt>
                <c:pt idx="9033">
                  <c:v>2207.0312500000018</c:v>
                </c:pt>
                <c:pt idx="9034">
                  <c:v>2207.0312500000018</c:v>
                </c:pt>
                <c:pt idx="9035">
                  <c:v>2207.0312500000018</c:v>
                </c:pt>
                <c:pt idx="9036">
                  <c:v>2207.0312500000018</c:v>
                </c:pt>
                <c:pt idx="9037">
                  <c:v>2207.0312500000018</c:v>
                </c:pt>
                <c:pt idx="9038">
                  <c:v>2207.0312500000018</c:v>
                </c:pt>
                <c:pt idx="9039">
                  <c:v>2207.0312500000018</c:v>
                </c:pt>
                <c:pt idx="9040">
                  <c:v>2207.0312500000018</c:v>
                </c:pt>
                <c:pt idx="9041">
                  <c:v>2207.0312500000018</c:v>
                </c:pt>
                <c:pt idx="9042">
                  <c:v>2207.0312500000018</c:v>
                </c:pt>
                <c:pt idx="9043">
                  <c:v>2207.0312500000018</c:v>
                </c:pt>
                <c:pt idx="9044">
                  <c:v>2204.5898399999987</c:v>
                </c:pt>
                <c:pt idx="9045">
                  <c:v>2207.0312500000018</c:v>
                </c:pt>
                <c:pt idx="9046">
                  <c:v>2207.0312500000018</c:v>
                </c:pt>
                <c:pt idx="9047">
                  <c:v>2207.0312500000018</c:v>
                </c:pt>
                <c:pt idx="9048">
                  <c:v>2207.0312500000018</c:v>
                </c:pt>
                <c:pt idx="9049">
                  <c:v>2209.4726599999999</c:v>
                </c:pt>
                <c:pt idx="9050">
                  <c:v>2207.0312500000018</c:v>
                </c:pt>
                <c:pt idx="9051">
                  <c:v>2207.0312500000018</c:v>
                </c:pt>
                <c:pt idx="9052">
                  <c:v>2207.0312500000018</c:v>
                </c:pt>
                <c:pt idx="9053">
                  <c:v>2207.0312500000018</c:v>
                </c:pt>
                <c:pt idx="9054">
                  <c:v>2204.5898399999987</c:v>
                </c:pt>
                <c:pt idx="9055">
                  <c:v>2207.0312500000018</c:v>
                </c:pt>
                <c:pt idx="9056">
                  <c:v>2204.5898399999987</c:v>
                </c:pt>
                <c:pt idx="9057">
                  <c:v>2207.0312500000018</c:v>
                </c:pt>
                <c:pt idx="9058">
                  <c:v>2207.0312500000018</c:v>
                </c:pt>
                <c:pt idx="9059">
                  <c:v>2207.0312500000018</c:v>
                </c:pt>
                <c:pt idx="9060">
                  <c:v>2204.5898399999987</c:v>
                </c:pt>
                <c:pt idx="9061">
                  <c:v>2207.0312500000018</c:v>
                </c:pt>
                <c:pt idx="9062">
                  <c:v>2204.5898399999987</c:v>
                </c:pt>
                <c:pt idx="9063">
                  <c:v>2207.0312500000018</c:v>
                </c:pt>
                <c:pt idx="9064">
                  <c:v>2207.0312500000018</c:v>
                </c:pt>
                <c:pt idx="9065">
                  <c:v>2207.0312500000018</c:v>
                </c:pt>
                <c:pt idx="9066">
                  <c:v>2204.5898399999987</c:v>
                </c:pt>
                <c:pt idx="9067">
                  <c:v>2207.0312500000018</c:v>
                </c:pt>
                <c:pt idx="9068">
                  <c:v>2207.0312500000018</c:v>
                </c:pt>
                <c:pt idx="9069">
                  <c:v>2207.0312500000018</c:v>
                </c:pt>
                <c:pt idx="9070">
                  <c:v>2207.0312500000018</c:v>
                </c:pt>
                <c:pt idx="9071">
                  <c:v>2207.0312500000018</c:v>
                </c:pt>
                <c:pt idx="9072">
                  <c:v>2207.0312500000018</c:v>
                </c:pt>
                <c:pt idx="9073">
                  <c:v>2204.5898399999987</c:v>
                </c:pt>
                <c:pt idx="9074">
                  <c:v>2204.5898399999987</c:v>
                </c:pt>
                <c:pt idx="9075">
                  <c:v>2207.0312500000018</c:v>
                </c:pt>
                <c:pt idx="9076">
                  <c:v>2207.0312500000018</c:v>
                </c:pt>
                <c:pt idx="9077">
                  <c:v>2204.5898399999987</c:v>
                </c:pt>
                <c:pt idx="9078">
                  <c:v>2207.0312500000018</c:v>
                </c:pt>
                <c:pt idx="9079">
                  <c:v>2207.0312500000018</c:v>
                </c:pt>
                <c:pt idx="9080">
                  <c:v>2204.5898399999987</c:v>
                </c:pt>
                <c:pt idx="9081">
                  <c:v>2207.0312500000018</c:v>
                </c:pt>
                <c:pt idx="9082">
                  <c:v>2207.0312500000018</c:v>
                </c:pt>
                <c:pt idx="9083">
                  <c:v>2207.0312500000018</c:v>
                </c:pt>
                <c:pt idx="9084">
                  <c:v>2207.0312500000018</c:v>
                </c:pt>
                <c:pt idx="9085">
                  <c:v>2207.0312500000018</c:v>
                </c:pt>
                <c:pt idx="9086">
                  <c:v>2204.5898399999987</c:v>
                </c:pt>
                <c:pt idx="9087">
                  <c:v>2207.0312500000018</c:v>
                </c:pt>
                <c:pt idx="9088">
                  <c:v>2207.0312500000018</c:v>
                </c:pt>
                <c:pt idx="9089">
                  <c:v>2204.5898399999987</c:v>
                </c:pt>
                <c:pt idx="9090">
                  <c:v>2207.0312500000018</c:v>
                </c:pt>
                <c:pt idx="9091">
                  <c:v>2204.5898399999987</c:v>
                </c:pt>
                <c:pt idx="9092">
                  <c:v>2204.5898399999987</c:v>
                </c:pt>
                <c:pt idx="9093">
                  <c:v>2207.0312500000018</c:v>
                </c:pt>
                <c:pt idx="9094">
                  <c:v>2204.5898399999987</c:v>
                </c:pt>
                <c:pt idx="9095">
                  <c:v>2204.5898399999987</c:v>
                </c:pt>
                <c:pt idx="9096">
                  <c:v>2207.0312500000018</c:v>
                </c:pt>
                <c:pt idx="9097">
                  <c:v>2207.0312500000018</c:v>
                </c:pt>
                <c:pt idx="9098">
                  <c:v>2204.5898399999987</c:v>
                </c:pt>
                <c:pt idx="9099">
                  <c:v>2204.5898399999987</c:v>
                </c:pt>
                <c:pt idx="9100">
                  <c:v>2207.0312500000018</c:v>
                </c:pt>
                <c:pt idx="9101">
                  <c:v>2204.5898399999987</c:v>
                </c:pt>
                <c:pt idx="9102">
                  <c:v>2207.0312500000018</c:v>
                </c:pt>
                <c:pt idx="9103">
                  <c:v>2207.0312500000018</c:v>
                </c:pt>
                <c:pt idx="9104">
                  <c:v>2207.0312500000018</c:v>
                </c:pt>
                <c:pt idx="9105">
                  <c:v>2207.0312500000018</c:v>
                </c:pt>
                <c:pt idx="9106">
                  <c:v>2204.5898399999987</c:v>
                </c:pt>
                <c:pt idx="9107">
                  <c:v>2207.0312500000018</c:v>
                </c:pt>
                <c:pt idx="9108">
                  <c:v>2207.0312500000018</c:v>
                </c:pt>
                <c:pt idx="9109">
                  <c:v>2204.5898399999987</c:v>
                </c:pt>
                <c:pt idx="9110">
                  <c:v>2204.5898399999987</c:v>
                </c:pt>
                <c:pt idx="9111">
                  <c:v>2204.5898399999987</c:v>
                </c:pt>
                <c:pt idx="9112">
                  <c:v>2207.0312500000018</c:v>
                </c:pt>
                <c:pt idx="9113">
                  <c:v>2204.5898399999987</c:v>
                </c:pt>
                <c:pt idx="9114">
                  <c:v>2207.0312500000018</c:v>
                </c:pt>
                <c:pt idx="9115">
                  <c:v>2204.5898399999987</c:v>
                </c:pt>
                <c:pt idx="9116">
                  <c:v>2207.0312500000018</c:v>
                </c:pt>
                <c:pt idx="9117">
                  <c:v>2207.0312500000018</c:v>
                </c:pt>
                <c:pt idx="9118">
                  <c:v>2204.5898399999987</c:v>
                </c:pt>
                <c:pt idx="9119">
                  <c:v>2204.5898399999987</c:v>
                </c:pt>
                <c:pt idx="9120">
                  <c:v>2204.5898399999987</c:v>
                </c:pt>
                <c:pt idx="9121">
                  <c:v>2207.0312500000018</c:v>
                </c:pt>
                <c:pt idx="9122">
                  <c:v>2204.5898399999987</c:v>
                </c:pt>
                <c:pt idx="9123">
                  <c:v>2204.5898399999987</c:v>
                </c:pt>
                <c:pt idx="9124">
                  <c:v>2204.5898399999987</c:v>
                </c:pt>
                <c:pt idx="9125">
                  <c:v>2207.0312500000018</c:v>
                </c:pt>
                <c:pt idx="9126">
                  <c:v>2204.5898399999987</c:v>
                </c:pt>
                <c:pt idx="9127">
                  <c:v>2204.5898399999987</c:v>
                </c:pt>
                <c:pt idx="9128">
                  <c:v>2204.5898399999987</c:v>
                </c:pt>
                <c:pt idx="9129">
                  <c:v>2204.5898399999987</c:v>
                </c:pt>
                <c:pt idx="9130">
                  <c:v>2204.5898399999987</c:v>
                </c:pt>
                <c:pt idx="9131">
                  <c:v>2204.5898399999987</c:v>
                </c:pt>
                <c:pt idx="9132">
                  <c:v>2207.0312500000018</c:v>
                </c:pt>
                <c:pt idx="9133">
                  <c:v>2204.5898399999987</c:v>
                </c:pt>
                <c:pt idx="9134">
                  <c:v>2207.0312500000018</c:v>
                </c:pt>
                <c:pt idx="9135">
                  <c:v>2204.5898399999987</c:v>
                </c:pt>
                <c:pt idx="9136">
                  <c:v>2204.5898399999987</c:v>
                </c:pt>
                <c:pt idx="9137">
                  <c:v>2207.0312500000018</c:v>
                </c:pt>
                <c:pt idx="9138">
                  <c:v>2207.0312500000018</c:v>
                </c:pt>
                <c:pt idx="9139">
                  <c:v>2204.5898399999987</c:v>
                </c:pt>
                <c:pt idx="9140">
                  <c:v>2207.0312500000018</c:v>
                </c:pt>
                <c:pt idx="9141">
                  <c:v>2204.5898399999987</c:v>
                </c:pt>
                <c:pt idx="9142">
                  <c:v>2204.5898399999987</c:v>
                </c:pt>
                <c:pt idx="9143">
                  <c:v>2207.0312500000018</c:v>
                </c:pt>
                <c:pt idx="9144">
                  <c:v>2204.5898399999987</c:v>
                </c:pt>
                <c:pt idx="9145">
                  <c:v>2204.5898399999987</c:v>
                </c:pt>
                <c:pt idx="9146">
                  <c:v>2207.0312500000018</c:v>
                </c:pt>
                <c:pt idx="9147">
                  <c:v>2204.5898399999987</c:v>
                </c:pt>
                <c:pt idx="9148">
                  <c:v>2204.5898399999987</c:v>
                </c:pt>
                <c:pt idx="9149">
                  <c:v>2204.5898399999987</c:v>
                </c:pt>
                <c:pt idx="9150">
                  <c:v>2204.5898399999987</c:v>
                </c:pt>
                <c:pt idx="9151">
                  <c:v>2204.5898399999987</c:v>
                </c:pt>
                <c:pt idx="9152">
                  <c:v>2207.0312500000018</c:v>
                </c:pt>
                <c:pt idx="9153">
                  <c:v>2204.5898399999987</c:v>
                </c:pt>
                <c:pt idx="9154">
                  <c:v>2204.5898399999987</c:v>
                </c:pt>
                <c:pt idx="9155">
                  <c:v>2207.0312500000018</c:v>
                </c:pt>
                <c:pt idx="9156">
                  <c:v>2204.5898399999987</c:v>
                </c:pt>
                <c:pt idx="9157">
                  <c:v>2207.0312500000018</c:v>
                </c:pt>
                <c:pt idx="9158">
                  <c:v>2204.5898399999987</c:v>
                </c:pt>
                <c:pt idx="9159">
                  <c:v>2204.5898399999987</c:v>
                </c:pt>
                <c:pt idx="9160">
                  <c:v>2204.5898399999987</c:v>
                </c:pt>
                <c:pt idx="9161">
                  <c:v>2204.5898399999987</c:v>
                </c:pt>
                <c:pt idx="9162">
                  <c:v>2204.5898399999987</c:v>
                </c:pt>
                <c:pt idx="9163">
                  <c:v>2204.5898399999987</c:v>
                </c:pt>
                <c:pt idx="9164">
                  <c:v>2204.5898399999987</c:v>
                </c:pt>
                <c:pt idx="9165">
                  <c:v>2207.0312500000018</c:v>
                </c:pt>
                <c:pt idx="9166">
                  <c:v>2207.0312500000018</c:v>
                </c:pt>
                <c:pt idx="9167">
                  <c:v>2204.5898399999987</c:v>
                </c:pt>
                <c:pt idx="9168">
                  <c:v>2204.5898399999987</c:v>
                </c:pt>
                <c:pt idx="9169">
                  <c:v>2204.5898399999987</c:v>
                </c:pt>
                <c:pt idx="9170">
                  <c:v>2207.0312500000018</c:v>
                </c:pt>
                <c:pt idx="9171">
                  <c:v>2204.5898399999987</c:v>
                </c:pt>
                <c:pt idx="9172">
                  <c:v>2204.5898399999987</c:v>
                </c:pt>
                <c:pt idx="9173">
                  <c:v>2207.0312500000018</c:v>
                </c:pt>
                <c:pt idx="9174">
                  <c:v>2204.5898399999987</c:v>
                </c:pt>
                <c:pt idx="9175">
                  <c:v>2204.5898399999987</c:v>
                </c:pt>
                <c:pt idx="9176">
                  <c:v>2207.0312500000018</c:v>
                </c:pt>
                <c:pt idx="9177">
                  <c:v>2207.0312500000018</c:v>
                </c:pt>
                <c:pt idx="9178">
                  <c:v>2204.5898399999987</c:v>
                </c:pt>
                <c:pt idx="9179">
                  <c:v>2204.5898399999987</c:v>
                </c:pt>
                <c:pt idx="9180">
                  <c:v>2204.5898399999987</c:v>
                </c:pt>
                <c:pt idx="9181">
                  <c:v>2204.5898399999987</c:v>
                </c:pt>
                <c:pt idx="9182">
                  <c:v>2204.5898399999987</c:v>
                </c:pt>
                <c:pt idx="9183">
                  <c:v>2207.0312500000018</c:v>
                </c:pt>
                <c:pt idx="9184">
                  <c:v>2204.5898399999987</c:v>
                </c:pt>
                <c:pt idx="9185">
                  <c:v>2207.0312500000018</c:v>
                </c:pt>
                <c:pt idx="9186">
                  <c:v>2204.5898399999987</c:v>
                </c:pt>
                <c:pt idx="9187">
                  <c:v>2204.5898399999987</c:v>
                </c:pt>
                <c:pt idx="9188">
                  <c:v>2204.5898399999987</c:v>
                </c:pt>
                <c:pt idx="9189">
                  <c:v>2204.5898399999987</c:v>
                </c:pt>
                <c:pt idx="9190">
                  <c:v>2204.5898399999987</c:v>
                </c:pt>
                <c:pt idx="9191">
                  <c:v>2207.0312500000018</c:v>
                </c:pt>
                <c:pt idx="9192">
                  <c:v>2204.5898399999987</c:v>
                </c:pt>
                <c:pt idx="9193">
                  <c:v>2204.5898399999987</c:v>
                </c:pt>
                <c:pt idx="9194">
                  <c:v>2204.5898399999987</c:v>
                </c:pt>
                <c:pt idx="9195">
                  <c:v>2204.5898399999987</c:v>
                </c:pt>
                <c:pt idx="9196">
                  <c:v>2204.5898399999987</c:v>
                </c:pt>
                <c:pt idx="9197">
                  <c:v>2204.5898399999987</c:v>
                </c:pt>
                <c:pt idx="9198">
                  <c:v>2204.5898399999987</c:v>
                </c:pt>
                <c:pt idx="9199">
                  <c:v>2207.0312500000018</c:v>
                </c:pt>
                <c:pt idx="9200">
                  <c:v>2204.5898399999987</c:v>
                </c:pt>
                <c:pt idx="9201">
                  <c:v>2204.5898399999987</c:v>
                </c:pt>
                <c:pt idx="9202">
                  <c:v>2204.5898399999987</c:v>
                </c:pt>
                <c:pt idx="9203">
                  <c:v>2204.5898399999987</c:v>
                </c:pt>
                <c:pt idx="9204">
                  <c:v>2204.5898399999987</c:v>
                </c:pt>
                <c:pt idx="9205">
                  <c:v>2204.5898399999987</c:v>
                </c:pt>
                <c:pt idx="9206">
                  <c:v>2204.5898399999987</c:v>
                </c:pt>
                <c:pt idx="9207">
                  <c:v>2204.5898399999987</c:v>
                </c:pt>
                <c:pt idx="9208">
                  <c:v>2204.5898399999987</c:v>
                </c:pt>
                <c:pt idx="9209">
                  <c:v>2207.0312500000018</c:v>
                </c:pt>
                <c:pt idx="9210">
                  <c:v>2204.5898399999987</c:v>
                </c:pt>
                <c:pt idx="9211">
                  <c:v>2204.5898399999987</c:v>
                </c:pt>
                <c:pt idx="9212">
                  <c:v>2204.5898399999987</c:v>
                </c:pt>
                <c:pt idx="9213">
                  <c:v>2204.5898399999987</c:v>
                </c:pt>
                <c:pt idx="9214">
                  <c:v>2207.0312500000018</c:v>
                </c:pt>
                <c:pt idx="9215">
                  <c:v>2204.5898399999987</c:v>
                </c:pt>
                <c:pt idx="9216">
                  <c:v>2204.5898399999987</c:v>
                </c:pt>
                <c:pt idx="9217">
                  <c:v>2204.5898399999987</c:v>
                </c:pt>
                <c:pt idx="9218">
                  <c:v>2204.5898399999987</c:v>
                </c:pt>
                <c:pt idx="9219">
                  <c:v>2204.5898399999987</c:v>
                </c:pt>
                <c:pt idx="9220">
                  <c:v>2207.0312500000018</c:v>
                </c:pt>
                <c:pt idx="9221">
                  <c:v>2207.0312500000018</c:v>
                </c:pt>
                <c:pt idx="9222">
                  <c:v>2204.5898399999987</c:v>
                </c:pt>
                <c:pt idx="9223">
                  <c:v>2207.0312500000018</c:v>
                </c:pt>
                <c:pt idx="9224">
                  <c:v>2204.5898399999987</c:v>
                </c:pt>
                <c:pt idx="9225">
                  <c:v>2204.5898399999987</c:v>
                </c:pt>
                <c:pt idx="9226">
                  <c:v>2204.5898399999987</c:v>
                </c:pt>
                <c:pt idx="9227">
                  <c:v>2204.5898399999987</c:v>
                </c:pt>
                <c:pt idx="9228">
                  <c:v>2204.5898399999987</c:v>
                </c:pt>
                <c:pt idx="9229">
                  <c:v>2207.0312500000018</c:v>
                </c:pt>
                <c:pt idx="9230">
                  <c:v>2204.5898399999987</c:v>
                </c:pt>
                <c:pt idx="9231">
                  <c:v>2204.5898399999987</c:v>
                </c:pt>
                <c:pt idx="9232">
                  <c:v>2207.0312500000018</c:v>
                </c:pt>
                <c:pt idx="9233">
                  <c:v>2204.5898399999987</c:v>
                </c:pt>
                <c:pt idx="9234">
                  <c:v>2204.5898399999987</c:v>
                </c:pt>
                <c:pt idx="9235">
                  <c:v>2204.5898399999987</c:v>
                </c:pt>
                <c:pt idx="9236">
                  <c:v>2204.5898399999987</c:v>
                </c:pt>
                <c:pt idx="9237">
                  <c:v>2204.5898399999987</c:v>
                </c:pt>
                <c:pt idx="9238">
                  <c:v>2204.5898399999987</c:v>
                </c:pt>
                <c:pt idx="9239">
                  <c:v>2204.5898399999987</c:v>
                </c:pt>
                <c:pt idx="9240">
                  <c:v>2204.5898399999987</c:v>
                </c:pt>
                <c:pt idx="9241">
                  <c:v>2204.5898399999987</c:v>
                </c:pt>
                <c:pt idx="9242">
                  <c:v>2204.5898399999987</c:v>
                </c:pt>
                <c:pt idx="9243">
                  <c:v>2204.5898399999987</c:v>
                </c:pt>
                <c:pt idx="9244">
                  <c:v>2204.5898399999987</c:v>
                </c:pt>
                <c:pt idx="9245">
                  <c:v>2204.5898399999987</c:v>
                </c:pt>
                <c:pt idx="9246">
                  <c:v>2204.5898399999987</c:v>
                </c:pt>
                <c:pt idx="9247">
                  <c:v>2204.5898399999987</c:v>
                </c:pt>
                <c:pt idx="9248">
                  <c:v>2204.5898399999987</c:v>
                </c:pt>
                <c:pt idx="9249">
                  <c:v>2204.5898399999987</c:v>
                </c:pt>
                <c:pt idx="9250">
                  <c:v>2204.5898399999987</c:v>
                </c:pt>
                <c:pt idx="9251">
                  <c:v>2204.5898399999987</c:v>
                </c:pt>
                <c:pt idx="9252">
                  <c:v>2204.5898399999987</c:v>
                </c:pt>
                <c:pt idx="9253">
                  <c:v>2204.5898399999987</c:v>
                </c:pt>
                <c:pt idx="9254">
                  <c:v>2204.5898399999987</c:v>
                </c:pt>
                <c:pt idx="9255">
                  <c:v>2204.5898399999987</c:v>
                </c:pt>
                <c:pt idx="9256">
                  <c:v>2202.1484399999981</c:v>
                </c:pt>
                <c:pt idx="9257">
                  <c:v>2204.5898399999987</c:v>
                </c:pt>
                <c:pt idx="9258">
                  <c:v>2202.1484399999981</c:v>
                </c:pt>
                <c:pt idx="9259">
                  <c:v>2204.5898399999987</c:v>
                </c:pt>
                <c:pt idx="9260">
                  <c:v>2204.5898399999987</c:v>
                </c:pt>
                <c:pt idx="9261">
                  <c:v>2207.0312500000018</c:v>
                </c:pt>
                <c:pt idx="9262">
                  <c:v>2204.5898399999987</c:v>
                </c:pt>
                <c:pt idx="9263">
                  <c:v>2204.5898399999987</c:v>
                </c:pt>
                <c:pt idx="9264">
                  <c:v>2204.5898399999987</c:v>
                </c:pt>
                <c:pt idx="9265">
                  <c:v>2204.5898399999987</c:v>
                </c:pt>
                <c:pt idx="9266">
                  <c:v>2204.5898399999987</c:v>
                </c:pt>
                <c:pt idx="9267">
                  <c:v>2207.0312500000018</c:v>
                </c:pt>
                <c:pt idx="9268">
                  <c:v>2204.5898399999987</c:v>
                </c:pt>
                <c:pt idx="9269">
                  <c:v>2204.5898399999987</c:v>
                </c:pt>
                <c:pt idx="9270">
                  <c:v>2207.0312500000018</c:v>
                </c:pt>
                <c:pt idx="9271">
                  <c:v>2204.5898399999987</c:v>
                </c:pt>
                <c:pt idx="9272">
                  <c:v>2204.5898399999987</c:v>
                </c:pt>
                <c:pt idx="9273">
                  <c:v>2204.5898399999987</c:v>
                </c:pt>
                <c:pt idx="9274">
                  <c:v>2204.5898399999987</c:v>
                </c:pt>
                <c:pt idx="9275">
                  <c:v>2204.5898399999987</c:v>
                </c:pt>
                <c:pt idx="9276">
                  <c:v>2204.5898399999987</c:v>
                </c:pt>
                <c:pt idx="9277">
                  <c:v>2204.5898399999987</c:v>
                </c:pt>
                <c:pt idx="9278">
                  <c:v>2204.5898399999987</c:v>
                </c:pt>
                <c:pt idx="9279">
                  <c:v>2204.5898399999987</c:v>
                </c:pt>
                <c:pt idx="9280">
                  <c:v>2204.5898399999987</c:v>
                </c:pt>
                <c:pt idx="9281">
                  <c:v>2204.5898399999987</c:v>
                </c:pt>
                <c:pt idx="9282">
                  <c:v>2204.5898399999987</c:v>
                </c:pt>
                <c:pt idx="9283">
                  <c:v>2204.5898399999987</c:v>
                </c:pt>
                <c:pt idx="9284">
                  <c:v>2204.5898399999987</c:v>
                </c:pt>
                <c:pt idx="9285">
                  <c:v>2204.5898399999987</c:v>
                </c:pt>
                <c:pt idx="9286">
                  <c:v>2204.5898399999987</c:v>
                </c:pt>
                <c:pt idx="9287">
                  <c:v>2204.5898399999987</c:v>
                </c:pt>
                <c:pt idx="9288">
                  <c:v>2204.5898399999987</c:v>
                </c:pt>
                <c:pt idx="9289">
                  <c:v>2204.5898399999987</c:v>
                </c:pt>
                <c:pt idx="9290">
                  <c:v>2204.5898399999987</c:v>
                </c:pt>
                <c:pt idx="9291">
                  <c:v>2204.5898399999987</c:v>
                </c:pt>
                <c:pt idx="9292">
                  <c:v>2204.5898399999987</c:v>
                </c:pt>
                <c:pt idx="9293">
                  <c:v>2204.5898399999987</c:v>
                </c:pt>
                <c:pt idx="9294">
                  <c:v>2204.5898399999987</c:v>
                </c:pt>
                <c:pt idx="9295">
                  <c:v>2204.5898399999987</c:v>
                </c:pt>
                <c:pt idx="9296">
                  <c:v>2204.5898399999987</c:v>
                </c:pt>
                <c:pt idx="9297">
                  <c:v>2204.5898399999987</c:v>
                </c:pt>
                <c:pt idx="9298">
                  <c:v>2204.5898399999987</c:v>
                </c:pt>
                <c:pt idx="9299">
                  <c:v>2204.5898399999987</c:v>
                </c:pt>
                <c:pt idx="9300">
                  <c:v>2204.5898399999987</c:v>
                </c:pt>
                <c:pt idx="9301">
                  <c:v>2204.5898399999987</c:v>
                </c:pt>
                <c:pt idx="9302">
                  <c:v>2204.5898399999987</c:v>
                </c:pt>
                <c:pt idx="9303">
                  <c:v>2204.5898399999987</c:v>
                </c:pt>
                <c:pt idx="9304">
                  <c:v>2204.5898399999987</c:v>
                </c:pt>
                <c:pt idx="9305">
                  <c:v>2204.5898399999987</c:v>
                </c:pt>
                <c:pt idx="9306">
                  <c:v>2204.5898399999987</c:v>
                </c:pt>
                <c:pt idx="9307">
                  <c:v>2204.5898399999987</c:v>
                </c:pt>
                <c:pt idx="9308">
                  <c:v>2204.5898399999987</c:v>
                </c:pt>
                <c:pt idx="9309">
                  <c:v>2204.5898399999987</c:v>
                </c:pt>
                <c:pt idx="9310">
                  <c:v>2204.5898399999987</c:v>
                </c:pt>
                <c:pt idx="9311">
                  <c:v>2204.5898399999987</c:v>
                </c:pt>
                <c:pt idx="9312">
                  <c:v>2204.5898399999987</c:v>
                </c:pt>
                <c:pt idx="9313">
                  <c:v>2204.5898399999987</c:v>
                </c:pt>
                <c:pt idx="9314">
                  <c:v>2204.5898399999987</c:v>
                </c:pt>
                <c:pt idx="9315">
                  <c:v>2204.5898399999987</c:v>
                </c:pt>
                <c:pt idx="9316">
                  <c:v>2204.5898399999987</c:v>
                </c:pt>
                <c:pt idx="9317">
                  <c:v>2204.5898399999987</c:v>
                </c:pt>
                <c:pt idx="9318">
                  <c:v>2204.5898399999987</c:v>
                </c:pt>
                <c:pt idx="9319">
                  <c:v>2204.5898399999987</c:v>
                </c:pt>
                <c:pt idx="9320">
                  <c:v>2204.5898399999987</c:v>
                </c:pt>
                <c:pt idx="9321">
                  <c:v>2204.5898399999987</c:v>
                </c:pt>
                <c:pt idx="9322">
                  <c:v>2202.1484399999981</c:v>
                </c:pt>
                <c:pt idx="9323">
                  <c:v>2204.5898399999987</c:v>
                </c:pt>
                <c:pt idx="9324">
                  <c:v>2204.5898399999987</c:v>
                </c:pt>
                <c:pt idx="9325">
                  <c:v>2204.5898399999987</c:v>
                </c:pt>
                <c:pt idx="9326">
                  <c:v>2204.5898399999987</c:v>
                </c:pt>
                <c:pt idx="9327">
                  <c:v>2204.5898399999987</c:v>
                </c:pt>
                <c:pt idx="9328">
                  <c:v>2204.5898399999987</c:v>
                </c:pt>
                <c:pt idx="9329">
                  <c:v>2204.5898399999987</c:v>
                </c:pt>
                <c:pt idx="9330">
                  <c:v>2202.1484399999981</c:v>
                </c:pt>
                <c:pt idx="9331">
                  <c:v>2204.5898399999987</c:v>
                </c:pt>
                <c:pt idx="9332">
                  <c:v>2202.1484399999981</c:v>
                </c:pt>
                <c:pt idx="9333">
                  <c:v>2204.5898399999987</c:v>
                </c:pt>
                <c:pt idx="9334">
                  <c:v>2204.5898399999987</c:v>
                </c:pt>
                <c:pt idx="9335">
                  <c:v>2204.5898399999987</c:v>
                </c:pt>
                <c:pt idx="9336">
                  <c:v>2204.5898399999987</c:v>
                </c:pt>
                <c:pt idx="9337">
                  <c:v>2204.5898399999987</c:v>
                </c:pt>
                <c:pt idx="9338">
                  <c:v>2202.1484399999981</c:v>
                </c:pt>
                <c:pt idx="9339">
                  <c:v>2204.5898399999987</c:v>
                </c:pt>
                <c:pt idx="9340">
                  <c:v>2204.5898399999987</c:v>
                </c:pt>
                <c:pt idx="9341">
                  <c:v>2204.5898399999987</c:v>
                </c:pt>
                <c:pt idx="9342">
                  <c:v>2204.5898399999987</c:v>
                </c:pt>
                <c:pt idx="9343">
                  <c:v>2204.5898399999987</c:v>
                </c:pt>
                <c:pt idx="9344">
                  <c:v>2204.5898399999987</c:v>
                </c:pt>
                <c:pt idx="9345">
                  <c:v>2204.5898399999987</c:v>
                </c:pt>
                <c:pt idx="9346">
                  <c:v>2204.5898399999987</c:v>
                </c:pt>
                <c:pt idx="9347">
                  <c:v>2204.5898399999987</c:v>
                </c:pt>
                <c:pt idx="9348">
                  <c:v>2204.5898399999987</c:v>
                </c:pt>
                <c:pt idx="9349">
                  <c:v>2202.1484399999981</c:v>
                </c:pt>
                <c:pt idx="9350">
                  <c:v>2204.5898399999987</c:v>
                </c:pt>
                <c:pt idx="9351">
                  <c:v>2204.5898399999987</c:v>
                </c:pt>
                <c:pt idx="9352">
                  <c:v>2204.5898399999987</c:v>
                </c:pt>
                <c:pt idx="9353">
                  <c:v>2204.5898399999987</c:v>
                </c:pt>
                <c:pt idx="9354">
                  <c:v>2204.5898399999987</c:v>
                </c:pt>
                <c:pt idx="9355">
                  <c:v>2202.1484399999981</c:v>
                </c:pt>
                <c:pt idx="9356">
                  <c:v>2204.5898399999987</c:v>
                </c:pt>
                <c:pt idx="9357">
                  <c:v>2204.5898399999987</c:v>
                </c:pt>
                <c:pt idx="9358">
                  <c:v>2204.5898399999987</c:v>
                </c:pt>
                <c:pt idx="9359">
                  <c:v>2202.1484399999981</c:v>
                </c:pt>
                <c:pt idx="9360">
                  <c:v>2204.5898399999987</c:v>
                </c:pt>
                <c:pt idx="9361">
                  <c:v>2204.5898399999987</c:v>
                </c:pt>
                <c:pt idx="9362">
                  <c:v>2204.5898399999987</c:v>
                </c:pt>
                <c:pt idx="9363">
                  <c:v>2204.5898399999987</c:v>
                </c:pt>
                <c:pt idx="9364">
                  <c:v>2204.5898399999987</c:v>
                </c:pt>
                <c:pt idx="9365">
                  <c:v>2204.5898399999987</c:v>
                </c:pt>
                <c:pt idx="9366">
                  <c:v>2204.5898399999987</c:v>
                </c:pt>
                <c:pt idx="9367">
                  <c:v>2204.5898399999987</c:v>
                </c:pt>
                <c:pt idx="9368">
                  <c:v>2204.5898399999987</c:v>
                </c:pt>
                <c:pt idx="9369">
                  <c:v>2204.5898399999987</c:v>
                </c:pt>
                <c:pt idx="9370">
                  <c:v>2204.5898399999987</c:v>
                </c:pt>
                <c:pt idx="9371">
                  <c:v>2204.5898399999987</c:v>
                </c:pt>
                <c:pt idx="9372">
                  <c:v>2204.5898399999987</c:v>
                </c:pt>
                <c:pt idx="9373">
                  <c:v>2202.1484399999981</c:v>
                </c:pt>
                <c:pt idx="9374">
                  <c:v>2202.1484399999981</c:v>
                </c:pt>
                <c:pt idx="9375">
                  <c:v>2202.1484399999981</c:v>
                </c:pt>
                <c:pt idx="9376">
                  <c:v>2202.1484399999981</c:v>
                </c:pt>
                <c:pt idx="9377">
                  <c:v>2202.1484399999981</c:v>
                </c:pt>
                <c:pt idx="9378">
                  <c:v>2204.5898399999987</c:v>
                </c:pt>
                <c:pt idx="9379">
                  <c:v>2202.1484399999981</c:v>
                </c:pt>
                <c:pt idx="9380">
                  <c:v>2204.5898399999987</c:v>
                </c:pt>
                <c:pt idx="9381">
                  <c:v>2204.5898399999987</c:v>
                </c:pt>
                <c:pt idx="9382">
                  <c:v>2202.1484399999981</c:v>
                </c:pt>
                <c:pt idx="9383">
                  <c:v>2204.5898399999987</c:v>
                </c:pt>
                <c:pt idx="9384">
                  <c:v>2204.5898399999987</c:v>
                </c:pt>
                <c:pt idx="9385">
                  <c:v>2204.5898399999987</c:v>
                </c:pt>
                <c:pt idx="9386">
                  <c:v>2204.5898399999987</c:v>
                </c:pt>
                <c:pt idx="9387">
                  <c:v>2204.5898399999987</c:v>
                </c:pt>
                <c:pt idx="9388">
                  <c:v>2204.5898399999987</c:v>
                </c:pt>
                <c:pt idx="9389">
                  <c:v>2204.5898399999987</c:v>
                </c:pt>
                <c:pt idx="9390">
                  <c:v>2202.1484399999981</c:v>
                </c:pt>
                <c:pt idx="9391">
                  <c:v>2204.5898399999987</c:v>
                </c:pt>
                <c:pt idx="9392">
                  <c:v>2204.5898399999987</c:v>
                </c:pt>
                <c:pt idx="9393">
                  <c:v>2204.5898399999987</c:v>
                </c:pt>
                <c:pt idx="9394">
                  <c:v>2204.5898399999987</c:v>
                </c:pt>
                <c:pt idx="9395">
                  <c:v>2204.5898399999987</c:v>
                </c:pt>
                <c:pt idx="9396">
                  <c:v>2202.1484399999981</c:v>
                </c:pt>
                <c:pt idx="9397">
                  <c:v>2204.5898399999987</c:v>
                </c:pt>
                <c:pt idx="9398">
                  <c:v>2204.5898399999987</c:v>
                </c:pt>
                <c:pt idx="9399">
                  <c:v>2202.1484399999981</c:v>
                </c:pt>
                <c:pt idx="9400">
                  <c:v>2204.5898399999987</c:v>
                </c:pt>
                <c:pt idx="9401">
                  <c:v>2204.5898399999987</c:v>
                </c:pt>
                <c:pt idx="9402">
                  <c:v>2204.5898399999987</c:v>
                </c:pt>
                <c:pt idx="9403">
                  <c:v>2204.5898399999987</c:v>
                </c:pt>
                <c:pt idx="9404">
                  <c:v>2202.1484399999981</c:v>
                </c:pt>
                <c:pt idx="9405">
                  <c:v>2204.5898399999987</c:v>
                </c:pt>
                <c:pt idx="9406">
                  <c:v>2202.1484399999981</c:v>
                </c:pt>
                <c:pt idx="9407">
                  <c:v>2204.5898399999987</c:v>
                </c:pt>
                <c:pt idx="9408">
                  <c:v>2202.1484399999981</c:v>
                </c:pt>
                <c:pt idx="9409">
                  <c:v>2204.5898399999987</c:v>
                </c:pt>
                <c:pt idx="9410">
                  <c:v>2204.5898399999987</c:v>
                </c:pt>
                <c:pt idx="9411">
                  <c:v>2202.1484399999981</c:v>
                </c:pt>
                <c:pt idx="9412">
                  <c:v>2204.5898399999987</c:v>
                </c:pt>
                <c:pt idx="9413">
                  <c:v>2204.5898399999987</c:v>
                </c:pt>
                <c:pt idx="9414">
                  <c:v>2202.1484399999981</c:v>
                </c:pt>
                <c:pt idx="9415">
                  <c:v>2202.1484399999981</c:v>
                </c:pt>
                <c:pt idx="9416">
                  <c:v>2202.1484399999981</c:v>
                </c:pt>
                <c:pt idx="9417">
                  <c:v>2202.1484399999981</c:v>
                </c:pt>
                <c:pt idx="9418">
                  <c:v>2204.5898399999987</c:v>
                </c:pt>
                <c:pt idx="9419">
                  <c:v>2202.1484399999981</c:v>
                </c:pt>
                <c:pt idx="9420">
                  <c:v>2204.5898399999987</c:v>
                </c:pt>
                <c:pt idx="9421">
                  <c:v>2204.5898399999987</c:v>
                </c:pt>
                <c:pt idx="9422">
                  <c:v>2204.5898399999987</c:v>
                </c:pt>
                <c:pt idx="9423">
                  <c:v>2204.5898399999987</c:v>
                </c:pt>
                <c:pt idx="9424">
                  <c:v>2204.5898399999987</c:v>
                </c:pt>
                <c:pt idx="9425">
                  <c:v>2202.1484399999981</c:v>
                </c:pt>
                <c:pt idx="9426">
                  <c:v>2202.1484399999981</c:v>
                </c:pt>
                <c:pt idx="9427">
                  <c:v>2204.5898399999987</c:v>
                </c:pt>
                <c:pt idx="9428">
                  <c:v>2202.1484399999981</c:v>
                </c:pt>
                <c:pt idx="9429">
                  <c:v>2202.1484399999981</c:v>
                </c:pt>
                <c:pt idx="9430">
                  <c:v>2202.1484399999981</c:v>
                </c:pt>
                <c:pt idx="9431">
                  <c:v>2204.5898399999987</c:v>
                </c:pt>
                <c:pt idx="9432">
                  <c:v>2202.1484399999981</c:v>
                </c:pt>
                <c:pt idx="9433">
                  <c:v>2202.1484399999981</c:v>
                </c:pt>
                <c:pt idx="9434">
                  <c:v>2204.5898399999987</c:v>
                </c:pt>
                <c:pt idx="9435">
                  <c:v>2202.1484399999981</c:v>
                </c:pt>
                <c:pt idx="9436">
                  <c:v>2202.1484399999981</c:v>
                </c:pt>
                <c:pt idx="9437">
                  <c:v>2202.1484399999981</c:v>
                </c:pt>
                <c:pt idx="9438">
                  <c:v>2202.1484399999981</c:v>
                </c:pt>
                <c:pt idx="9439">
                  <c:v>2202.1484399999981</c:v>
                </c:pt>
                <c:pt idx="9440">
                  <c:v>2204.5898399999987</c:v>
                </c:pt>
                <c:pt idx="9441">
                  <c:v>2202.1484399999981</c:v>
                </c:pt>
                <c:pt idx="9442">
                  <c:v>2202.1484399999981</c:v>
                </c:pt>
                <c:pt idx="9443">
                  <c:v>2202.1484399999981</c:v>
                </c:pt>
                <c:pt idx="9444">
                  <c:v>2202.1484399999981</c:v>
                </c:pt>
                <c:pt idx="9445">
                  <c:v>2202.1484399999981</c:v>
                </c:pt>
                <c:pt idx="9446">
                  <c:v>2202.1484399999981</c:v>
                </c:pt>
                <c:pt idx="9447">
                  <c:v>2204.5898399999987</c:v>
                </c:pt>
                <c:pt idx="9448">
                  <c:v>2202.1484399999981</c:v>
                </c:pt>
                <c:pt idx="9449">
                  <c:v>2202.1484399999981</c:v>
                </c:pt>
                <c:pt idx="9450">
                  <c:v>2202.1484399999981</c:v>
                </c:pt>
                <c:pt idx="9451">
                  <c:v>2202.1484399999981</c:v>
                </c:pt>
                <c:pt idx="9452">
                  <c:v>2202.1484399999981</c:v>
                </c:pt>
                <c:pt idx="9453">
                  <c:v>2204.5898399999987</c:v>
                </c:pt>
                <c:pt idx="9454">
                  <c:v>2204.5898399999987</c:v>
                </c:pt>
                <c:pt idx="9455">
                  <c:v>2204.5898399999987</c:v>
                </c:pt>
                <c:pt idx="9456">
                  <c:v>2202.1484399999981</c:v>
                </c:pt>
                <c:pt idx="9457">
                  <c:v>2204.5898399999987</c:v>
                </c:pt>
                <c:pt idx="9458">
                  <c:v>2204.5898399999987</c:v>
                </c:pt>
                <c:pt idx="9459">
                  <c:v>2202.1484399999981</c:v>
                </c:pt>
                <c:pt idx="9460">
                  <c:v>2202.1484399999981</c:v>
                </c:pt>
                <c:pt idx="9461">
                  <c:v>2202.1484399999981</c:v>
                </c:pt>
                <c:pt idx="9462">
                  <c:v>2202.1484399999981</c:v>
                </c:pt>
                <c:pt idx="9463">
                  <c:v>2202.1484399999981</c:v>
                </c:pt>
                <c:pt idx="9464">
                  <c:v>2202.1484399999981</c:v>
                </c:pt>
                <c:pt idx="9465">
                  <c:v>2202.1484399999981</c:v>
                </c:pt>
                <c:pt idx="9466">
                  <c:v>2204.5898399999987</c:v>
                </c:pt>
                <c:pt idx="9467">
                  <c:v>2204.5898399999987</c:v>
                </c:pt>
                <c:pt idx="9468">
                  <c:v>2202.1484399999981</c:v>
                </c:pt>
                <c:pt idx="9469">
                  <c:v>2202.1484399999981</c:v>
                </c:pt>
                <c:pt idx="9470">
                  <c:v>2202.1484399999981</c:v>
                </c:pt>
                <c:pt idx="9471">
                  <c:v>2202.1484399999981</c:v>
                </c:pt>
                <c:pt idx="9472">
                  <c:v>2202.1484399999981</c:v>
                </c:pt>
                <c:pt idx="9473">
                  <c:v>2202.1484399999981</c:v>
                </c:pt>
                <c:pt idx="9474">
                  <c:v>2202.1484399999981</c:v>
                </c:pt>
                <c:pt idx="9475">
                  <c:v>2202.1484399999981</c:v>
                </c:pt>
                <c:pt idx="9476">
                  <c:v>2202.1484399999981</c:v>
                </c:pt>
                <c:pt idx="9477">
                  <c:v>2204.5898399999987</c:v>
                </c:pt>
                <c:pt idx="9478">
                  <c:v>2204.5898399999987</c:v>
                </c:pt>
                <c:pt idx="9479">
                  <c:v>2202.1484399999981</c:v>
                </c:pt>
                <c:pt idx="9480">
                  <c:v>2202.1484399999981</c:v>
                </c:pt>
                <c:pt idx="9481">
                  <c:v>2202.1484399999981</c:v>
                </c:pt>
                <c:pt idx="9482">
                  <c:v>2202.1484399999981</c:v>
                </c:pt>
                <c:pt idx="9483">
                  <c:v>2202.1484399999981</c:v>
                </c:pt>
                <c:pt idx="9484">
                  <c:v>2202.1484399999981</c:v>
                </c:pt>
                <c:pt idx="9485">
                  <c:v>2202.1484399999981</c:v>
                </c:pt>
                <c:pt idx="9486">
                  <c:v>2202.1484399999981</c:v>
                </c:pt>
                <c:pt idx="9487">
                  <c:v>2202.1484399999981</c:v>
                </c:pt>
                <c:pt idx="9488">
                  <c:v>2202.1484399999981</c:v>
                </c:pt>
                <c:pt idx="9489">
                  <c:v>2202.1484399999981</c:v>
                </c:pt>
                <c:pt idx="9490">
                  <c:v>2202.1484399999981</c:v>
                </c:pt>
                <c:pt idx="9491">
                  <c:v>2202.1484399999981</c:v>
                </c:pt>
                <c:pt idx="9492">
                  <c:v>2202.1484399999981</c:v>
                </c:pt>
                <c:pt idx="9493">
                  <c:v>2202.1484399999981</c:v>
                </c:pt>
                <c:pt idx="9494">
                  <c:v>2202.1484399999981</c:v>
                </c:pt>
                <c:pt idx="9495">
                  <c:v>2202.1484399999981</c:v>
                </c:pt>
                <c:pt idx="9496">
                  <c:v>2202.1484399999981</c:v>
                </c:pt>
                <c:pt idx="9497">
                  <c:v>2202.1484399999981</c:v>
                </c:pt>
                <c:pt idx="9498">
                  <c:v>2202.1484399999981</c:v>
                </c:pt>
                <c:pt idx="9499">
                  <c:v>2202.1484399999981</c:v>
                </c:pt>
                <c:pt idx="9500">
                  <c:v>2202.1484399999981</c:v>
                </c:pt>
                <c:pt idx="9501">
                  <c:v>2202.1484399999981</c:v>
                </c:pt>
                <c:pt idx="9502">
                  <c:v>2202.1484399999981</c:v>
                </c:pt>
                <c:pt idx="9503">
                  <c:v>2202.1484399999981</c:v>
                </c:pt>
                <c:pt idx="9504">
                  <c:v>2202.1484399999981</c:v>
                </c:pt>
                <c:pt idx="9505">
                  <c:v>2202.1484399999981</c:v>
                </c:pt>
                <c:pt idx="9506">
                  <c:v>2204.5898399999987</c:v>
                </c:pt>
                <c:pt idx="9507">
                  <c:v>2202.1484399999981</c:v>
                </c:pt>
                <c:pt idx="9508">
                  <c:v>2202.1484399999981</c:v>
                </c:pt>
                <c:pt idx="9509">
                  <c:v>2204.5898399999987</c:v>
                </c:pt>
                <c:pt idx="9510">
                  <c:v>2202.1484399999981</c:v>
                </c:pt>
                <c:pt idx="9511">
                  <c:v>2202.1484399999981</c:v>
                </c:pt>
                <c:pt idx="9512">
                  <c:v>2204.5898399999987</c:v>
                </c:pt>
                <c:pt idx="9513">
                  <c:v>2202.1484399999981</c:v>
                </c:pt>
                <c:pt idx="9514">
                  <c:v>2202.1484399999981</c:v>
                </c:pt>
                <c:pt idx="9515">
                  <c:v>2202.1484399999981</c:v>
                </c:pt>
                <c:pt idx="9516">
                  <c:v>2202.1484399999981</c:v>
                </c:pt>
                <c:pt idx="9517">
                  <c:v>2202.1484399999981</c:v>
                </c:pt>
                <c:pt idx="9518">
                  <c:v>2202.1484399999981</c:v>
                </c:pt>
                <c:pt idx="9519">
                  <c:v>2202.1484399999981</c:v>
                </c:pt>
                <c:pt idx="9520">
                  <c:v>2202.1484399999981</c:v>
                </c:pt>
                <c:pt idx="9521">
                  <c:v>2202.1484399999981</c:v>
                </c:pt>
                <c:pt idx="9522">
                  <c:v>2202.1484399999981</c:v>
                </c:pt>
                <c:pt idx="9523">
                  <c:v>2202.1484399999981</c:v>
                </c:pt>
                <c:pt idx="9524">
                  <c:v>2202.1484399999981</c:v>
                </c:pt>
                <c:pt idx="9525">
                  <c:v>2204.5898399999987</c:v>
                </c:pt>
                <c:pt idx="9526">
                  <c:v>2204.5898399999987</c:v>
                </c:pt>
                <c:pt idx="9527">
                  <c:v>2202.1484399999981</c:v>
                </c:pt>
                <c:pt idx="9528">
                  <c:v>2202.1484399999981</c:v>
                </c:pt>
                <c:pt idx="9529">
                  <c:v>2202.1484399999981</c:v>
                </c:pt>
                <c:pt idx="9530">
                  <c:v>2202.1484399999981</c:v>
                </c:pt>
                <c:pt idx="9531">
                  <c:v>2202.1484399999981</c:v>
                </c:pt>
                <c:pt idx="9532">
                  <c:v>2202.1484399999981</c:v>
                </c:pt>
                <c:pt idx="9533">
                  <c:v>2202.1484399999981</c:v>
                </c:pt>
                <c:pt idx="9534">
                  <c:v>2202.1484399999981</c:v>
                </c:pt>
                <c:pt idx="9535">
                  <c:v>2202.1484399999981</c:v>
                </c:pt>
                <c:pt idx="9536">
                  <c:v>2202.1484399999981</c:v>
                </c:pt>
                <c:pt idx="9537">
                  <c:v>2204.5898399999987</c:v>
                </c:pt>
                <c:pt idx="9538">
                  <c:v>2202.1484399999981</c:v>
                </c:pt>
                <c:pt idx="9539">
                  <c:v>2202.1484399999981</c:v>
                </c:pt>
                <c:pt idx="9540">
                  <c:v>2202.1484399999981</c:v>
                </c:pt>
                <c:pt idx="9541">
                  <c:v>2202.1484399999981</c:v>
                </c:pt>
                <c:pt idx="9542">
                  <c:v>2202.1484399999981</c:v>
                </c:pt>
                <c:pt idx="9543">
                  <c:v>2204.5898399999987</c:v>
                </c:pt>
                <c:pt idx="9544">
                  <c:v>2202.1484399999981</c:v>
                </c:pt>
                <c:pt idx="9545">
                  <c:v>2202.1484399999981</c:v>
                </c:pt>
                <c:pt idx="9546">
                  <c:v>2202.1484399999981</c:v>
                </c:pt>
                <c:pt idx="9547">
                  <c:v>2202.1484399999981</c:v>
                </c:pt>
                <c:pt idx="9548">
                  <c:v>2202.1484399999981</c:v>
                </c:pt>
                <c:pt idx="9549">
                  <c:v>2202.1484399999981</c:v>
                </c:pt>
                <c:pt idx="9550">
                  <c:v>2202.1484399999981</c:v>
                </c:pt>
                <c:pt idx="9551">
                  <c:v>2202.1484399999981</c:v>
                </c:pt>
                <c:pt idx="9552">
                  <c:v>2204.5898399999987</c:v>
                </c:pt>
                <c:pt idx="9553">
                  <c:v>2202.1484399999981</c:v>
                </c:pt>
                <c:pt idx="9554">
                  <c:v>2202.1484399999981</c:v>
                </c:pt>
                <c:pt idx="9555">
                  <c:v>2202.1484399999981</c:v>
                </c:pt>
                <c:pt idx="9556">
                  <c:v>2202.1484399999981</c:v>
                </c:pt>
                <c:pt idx="9557">
                  <c:v>2202.1484399999981</c:v>
                </c:pt>
                <c:pt idx="9558">
                  <c:v>2202.1484399999981</c:v>
                </c:pt>
                <c:pt idx="9559">
                  <c:v>2202.1484399999981</c:v>
                </c:pt>
                <c:pt idx="9560">
                  <c:v>2202.1484399999981</c:v>
                </c:pt>
                <c:pt idx="9561">
                  <c:v>2202.1484399999981</c:v>
                </c:pt>
                <c:pt idx="9562">
                  <c:v>2202.1484399999981</c:v>
                </c:pt>
                <c:pt idx="9563">
                  <c:v>2204.5898399999987</c:v>
                </c:pt>
                <c:pt idx="9564">
                  <c:v>2202.1484399999981</c:v>
                </c:pt>
                <c:pt idx="9565">
                  <c:v>2202.1484399999981</c:v>
                </c:pt>
                <c:pt idx="9566">
                  <c:v>2202.1484399999981</c:v>
                </c:pt>
                <c:pt idx="9567">
                  <c:v>2202.1484399999981</c:v>
                </c:pt>
                <c:pt idx="9568">
                  <c:v>2202.1484399999981</c:v>
                </c:pt>
                <c:pt idx="9569">
                  <c:v>2202.1484399999981</c:v>
                </c:pt>
                <c:pt idx="9570">
                  <c:v>2202.1484399999981</c:v>
                </c:pt>
                <c:pt idx="9571">
                  <c:v>2202.1484399999981</c:v>
                </c:pt>
                <c:pt idx="9572">
                  <c:v>2202.1484399999981</c:v>
                </c:pt>
                <c:pt idx="9573">
                  <c:v>2202.1484399999981</c:v>
                </c:pt>
                <c:pt idx="9574">
                  <c:v>2202.1484399999981</c:v>
                </c:pt>
                <c:pt idx="9575">
                  <c:v>2202.1484399999981</c:v>
                </c:pt>
                <c:pt idx="9576">
                  <c:v>2202.1484399999981</c:v>
                </c:pt>
                <c:pt idx="9577">
                  <c:v>2202.1484399999981</c:v>
                </c:pt>
                <c:pt idx="9578">
                  <c:v>2202.1484399999981</c:v>
                </c:pt>
                <c:pt idx="9579">
                  <c:v>2202.1484399999981</c:v>
                </c:pt>
                <c:pt idx="9580">
                  <c:v>2202.1484399999981</c:v>
                </c:pt>
                <c:pt idx="9581">
                  <c:v>2202.1484399999981</c:v>
                </c:pt>
                <c:pt idx="9582">
                  <c:v>2202.1484399999981</c:v>
                </c:pt>
                <c:pt idx="9583">
                  <c:v>2202.1484399999981</c:v>
                </c:pt>
                <c:pt idx="9584">
                  <c:v>2202.1484399999981</c:v>
                </c:pt>
                <c:pt idx="9585">
                  <c:v>2202.1484399999981</c:v>
                </c:pt>
                <c:pt idx="9586">
                  <c:v>2202.1484399999981</c:v>
                </c:pt>
                <c:pt idx="9587">
                  <c:v>2202.1484399999981</c:v>
                </c:pt>
                <c:pt idx="9588">
                  <c:v>2202.1484399999981</c:v>
                </c:pt>
                <c:pt idx="9589">
                  <c:v>2202.1484399999981</c:v>
                </c:pt>
                <c:pt idx="9590">
                  <c:v>2202.1484399999981</c:v>
                </c:pt>
                <c:pt idx="9591">
                  <c:v>2202.1484399999981</c:v>
                </c:pt>
                <c:pt idx="9592">
                  <c:v>2202.1484399999981</c:v>
                </c:pt>
                <c:pt idx="9593">
                  <c:v>2204.5898399999987</c:v>
                </c:pt>
                <c:pt idx="9594">
                  <c:v>2202.1484399999981</c:v>
                </c:pt>
                <c:pt idx="9595">
                  <c:v>2202.1484399999981</c:v>
                </c:pt>
                <c:pt idx="9596">
                  <c:v>2202.1484399999981</c:v>
                </c:pt>
                <c:pt idx="9597">
                  <c:v>2202.1484399999981</c:v>
                </c:pt>
                <c:pt idx="9598">
                  <c:v>2204.5898399999987</c:v>
                </c:pt>
                <c:pt idx="9599">
                  <c:v>2202.1484399999981</c:v>
                </c:pt>
                <c:pt idx="9600">
                  <c:v>2202.1484399999981</c:v>
                </c:pt>
                <c:pt idx="9601">
                  <c:v>2202.1484399999981</c:v>
                </c:pt>
                <c:pt idx="9602">
                  <c:v>2202.1484399999981</c:v>
                </c:pt>
                <c:pt idx="9603">
                  <c:v>2202.1484399999981</c:v>
                </c:pt>
                <c:pt idx="9604">
                  <c:v>2202.1484399999981</c:v>
                </c:pt>
                <c:pt idx="9605">
                  <c:v>2202.1484399999981</c:v>
                </c:pt>
                <c:pt idx="9606">
                  <c:v>2202.1484399999981</c:v>
                </c:pt>
                <c:pt idx="9607">
                  <c:v>2202.1484399999981</c:v>
                </c:pt>
                <c:pt idx="9608">
                  <c:v>2202.1484399999981</c:v>
                </c:pt>
                <c:pt idx="9609">
                  <c:v>2202.1484399999981</c:v>
                </c:pt>
                <c:pt idx="9610">
                  <c:v>2202.1484399999981</c:v>
                </c:pt>
                <c:pt idx="9611">
                  <c:v>2202.1484399999981</c:v>
                </c:pt>
                <c:pt idx="9612">
                  <c:v>2202.1484399999981</c:v>
                </c:pt>
                <c:pt idx="9613">
                  <c:v>2202.1484399999981</c:v>
                </c:pt>
                <c:pt idx="9614">
                  <c:v>2202.1484399999981</c:v>
                </c:pt>
                <c:pt idx="9615">
                  <c:v>2202.1484399999981</c:v>
                </c:pt>
                <c:pt idx="9616">
                  <c:v>2202.1484399999981</c:v>
                </c:pt>
                <c:pt idx="9617">
                  <c:v>2202.1484399999981</c:v>
                </c:pt>
                <c:pt idx="9618">
                  <c:v>2202.1484399999981</c:v>
                </c:pt>
                <c:pt idx="9619">
                  <c:v>2202.1484399999981</c:v>
                </c:pt>
                <c:pt idx="9620">
                  <c:v>2202.1484399999981</c:v>
                </c:pt>
                <c:pt idx="9621">
                  <c:v>2202.1484399999981</c:v>
                </c:pt>
                <c:pt idx="9622">
                  <c:v>2202.1484399999981</c:v>
                </c:pt>
                <c:pt idx="9623">
                  <c:v>2202.1484399999981</c:v>
                </c:pt>
                <c:pt idx="9624">
                  <c:v>2202.1484399999981</c:v>
                </c:pt>
                <c:pt idx="9625">
                  <c:v>2202.1484399999981</c:v>
                </c:pt>
                <c:pt idx="9626">
                  <c:v>2202.1484399999981</c:v>
                </c:pt>
                <c:pt idx="9627">
                  <c:v>2202.1484399999981</c:v>
                </c:pt>
                <c:pt idx="9628">
                  <c:v>2202.1484399999981</c:v>
                </c:pt>
                <c:pt idx="9629">
                  <c:v>2202.1484399999981</c:v>
                </c:pt>
                <c:pt idx="9630">
                  <c:v>2202.1484399999981</c:v>
                </c:pt>
                <c:pt idx="9631">
                  <c:v>2202.1484399999981</c:v>
                </c:pt>
                <c:pt idx="9632">
                  <c:v>2202.1484399999981</c:v>
                </c:pt>
                <c:pt idx="9633">
                  <c:v>2202.1484399999981</c:v>
                </c:pt>
                <c:pt idx="9634">
                  <c:v>2202.1484399999981</c:v>
                </c:pt>
                <c:pt idx="9635">
                  <c:v>2202.1484399999981</c:v>
                </c:pt>
                <c:pt idx="9636">
                  <c:v>2202.1484399999981</c:v>
                </c:pt>
                <c:pt idx="9637">
                  <c:v>2202.1484399999981</c:v>
                </c:pt>
                <c:pt idx="9638">
                  <c:v>2202.1484399999981</c:v>
                </c:pt>
                <c:pt idx="9639">
                  <c:v>2202.1484399999981</c:v>
                </c:pt>
                <c:pt idx="9640">
                  <c:v>2202.1484399999981</c:v>
                </c:pt>
                <c:pt idx="9641">
                  <c:v>2202.1484399999981</c:v>
                </c:pt>
                <c:pt idx="9642">
                  <c:v>2202.1484399999981</c:v>
                </c:pt>
                <c:pt idx="9643">
                  <c:v>2202.1484399999981</c:v>
                </c:pt>
                <c:pt idx="9644">
                  <c:v>2202.1484399999981</c:v>
                </c:pt>
                <c:pt idx="9645">
                  <c:v>2202.1484399999981</c:v>
                </c:pt>
                <c:pt idx="9646">
                  <c:v>2202.1484399999981</c:v>
                </c:pt>
                <c:pt idx="9647">
                  <c:v>2202.1484399999981</c:v>
                </c:pt>
                <c:pt idx="9648">
                  <c:v>2202.1484399999981</c:v>
                </c:pt>
                <c:pt idx="9649">
                  <c:v>2202.1484399999981</c:v>
                </c:pt>
                <c:pt idx="9650">
                  <c:v>2202.1484399999981</c:v>
                </c:pt>
                <c:pt idx="9651">
                  <c:v>2202.1484399999981</c:v>
                </c:pt>
                <c:pt idx="9652">
                  <c:v>2202.1484399999981</c:v>
                </c:pt>
                <c:pt idx="9653">
                  <c:v>2202.1484399999981</c:v>
                </c:pt>
                <c:pt idx="9654">
                  <c:v>2202.1484399999981</c:v>
                </c:pt>
                <c:pt idx="9655">
                  <c:v>2202.1484399999981</c:v>
                </c:pt>
                <c:pt idx="9656">
                  <c:v>2202.1484399999981</c:v>
                </c:pt>
                <c:pt idx="9657">
                  <c:v>2202.1484399999981</c:v>
                </c:pt>
                <c:pt idx="9658">
                  <c:v>2202.1484399999981</c:v>
                </c:pt>
                <c:pt idx="9659">
                  <c:v>2202.1484399999981</c:v>
                </c:pt>
                <c:pt idx="9660">
                  <c:v>2202.1484399999981</c:v>
                </c:pt>
                <c:pt idx="9661">
                  <c:v>2202.1484399999981</c:v>
                </c:pt>
                <c:pt idx="9662">
                  <c:v>2202.1484399999981</c:v>
                </c:pt>
                <c:pt idx="9663">
                  <c:v>2202.1484399999981</c:v>
                </c:pt>
                <c:pt idx="9664">
                  <c:v>2202.1484399999981</c:v>
                </c:pt>
                <c:pt idx="9665">
                  <c:v>2202.1484399999981</c:v>
                </c:pt>
                <c:pt idx="9666">
                  <c:v>2202.1484399999981</c:v>
                </c:pt>
                <c:pt idx="9667">
                  <c:v>2202.1484399999981</c:v>
                </c:pt>
                <c:pt idx="9668">
                  <c:v>2202.1484399999981</c:v>
                </c:pt>
                <c:pt idx="9669">
                  <c:v>2202.1484399999981</c:v>
                </c:pt>
                <c:pt idx="9670">
                  <c:v>2202.1484399999981</c:v>
                </c:pt>
                <c:pt idx="9671">
                  <c:v>2202.1484399999981</c:v>
                </c:pt>
                <c:pt idx="9672">
                  <c:v>2202.1484399999981</c:v>
                </c:pt>
                <c:pt idx="9673">
                  <c:v>2202.1484399999981</c:v>
                </c:pt>
                <c:pt idx="9674">
                  <c:v>2202.1484399999981</c:v>
                </c:pt>
                <c:pt idx="9675">
                  <c:v>2202.1484399999981</c:v>
                </c:pt>
                <c:pt idx="9676">
                  <c:v>2202.1484399999981</c:v>
                </c:pt>
                <c:pt idx="9677">
                  <c:v>2202.1484399999981</c:v>
                </c:pt>
                <c:pt idx="9678">
                  <c:v>2202.1484399999981</c:v>
                </c:pt>
                <c:pt idx="9679">
                  <c:v>2202.1484399999981</c:v>
                </c:pt>
                <c:pt idx="9680">
                  <c:v>2202.1484399999981</c:v>
                </c:pt>
                <c:pt idx="9681">
                  <c:v>2202.1484399999981</c:v>
                </c:pt>
                <c:pt idx="9682">
                  <c:v>2202.1484399999981</c:v>
                </c:pt>
                <c:pt idx="9683">
                  <c:v>2202.1484399999981</c:v>
                </c:pt>
                <c:pt idx="9684">
                  <c:v>2202.1484399999981</c:v>
                </c:pt>
                <c:pt idx="9685">
                  <c:v>2202.1484399999981</c:v>
                </c:pt>
                <c:pt idx="9686">
                  <c:v>2202.1484399999981</c:v>
                </c:pt>
                <c:pt idx="9687">
                  <c:v>2202.1484399999981</c:v>
                </c:pt>
                <c:pt idx="9688">
                  <c:v>2202.1484399999981</c:v>
                </c:pt>
                <c:pt idx="9689">
                  <c:v>2202.1484399999981</c:v>
                </c:pt>
                <c:pt idx="9690">
                  <c:v>2199.70703</c:v>
                </c:pt>
                <c:pt idx="9691">
                  <c:v>2202.1484399999981</c:v>
                </c:pt>
                <c:pt idx="9692">
                  <c:v>2202.1484399999981</c:v>
                </c:pt>
                <c:pt idx="9693">
                  <c:v>2202.1484399999981</c:v>
                </c:pt>
                <c:pt idx="9694">
                  <c:v>2202.1484399999981</c:v>
                </c:pt>
                <c:pt idx="9695">
                  <c:v>2202.1484399999981</c:v>
                </c:pt>
                <c:pt idx="9696">
                  <c:v>2202.1484399999981</c:v>
                </c:pt>
                <c:pt idx="9697">
                  <c:v>2202.1484399999981</c:v>
                </c:pt>
                <c:pt idx="9698">
                  <c:v>2202.1484399999981</c:v>
                </c:pt>
                <c:pt idx="9699">
                  <c:v>2202.1484399999981</c:v>
                </c:pt>
                <c:pt idx="9700">
                  <c:v>2202.1484399999981</c:v>
                </c:pt>
                <c:pt idx="9701">
                  <c:v>2202.1484399999981</c:v>
                </c:pt>
                <c:pt idx="9702">
                  <c:v>2202.1484399999981</c:v>
                </c:pt>
                <c:pt idx="9703">
                  <c:v>2202.1484399999981</c:v>
                </c:pt>
                <c:pt idx="9704">
                  <c:v>2202.1484399999981</c:v>
                </c:pt>
                <c:pt idx="9705">
                  <c:v>2202.1484399999981</c:v>
                </c:pt>
                <c:pt idx="9706">
                  <c:v>2202.1484399999981</c:v>
                </c:pt>
                <c:pt idx="9707">
                  <c:v>2202.1484399999981</c:v>
                </c:pt>
                <c:pt idx="9708">
                  <c:v>2202.1484399999981</c:v>
                </c:pt>
                <c:pt idx="9709">
                  <c:v>2202.1484399999981</c:v>
                </c:pt>
                <c:pt idx="9710">
                  <c:v>2202.1484399999981</c:v>
                </c:pt>
                <c:pt idx="9711">
                  <c:v>2202.1484399999981</c:v>
                </c:pt>
                <c:pt idx="9712">
                  <c:v>2202.1484399999981</c:v>
                </c:pt>
                <c:pt idx="9713">
                  <c:v>2202.1484399999981</c:v>
                </c:pt>
                <c:pt idx="9714">
                  <c:v>2202.1484399999981</c:v>
                </c:pt>
                <c:pt idx="9715">
                  <c:v>2202.1484399999981</c:v>
                </c:pt>
                <c:pt idx="9716">
                  <c:v>2202.1484399999981</c:v>
                </c:pt>
                <c:pt idx="9717">
                  <c:v>2202.1484399999981</c:v>
                </c:pt>
                <c:pt idx="9718">
                  <c:v>2202.1484399999981</c:v>
                </c:pt>
                <c:pt idx="9719">
                  <c:v>2202.1484399999981</c:v>
                </c:pt>
                <c:pt idx="9720">
                  <c:v>2202.1484399999981</c:v>
                </c:pt>
                <c:pt idx="9721">
                  <c:v>2202.1484399999981</c:v>
                </c:pt>
                <c:pt idx="9722">
                  <c:v>2202.1484399999981</c:v>
                </c:pt>
                <c:pt idx="9723">
                  <c:v>2202.1484399999981</c:v>
                </c:pt>
                <c:pt idx="9724">
                  <c:v>2202.1484399999981</c:v>
                </c:pt>
                <c:pt idx="9725">
                  <c:v>2202.1484399999981</c:v>
                </c:pt>
                <c:pt idx="9726">
                  <c:v>2202.1484399999981</c:v>
                </c:pt>
                <c:pt idx="9727">
                  <c:v>2202.1484399999981</c:v>
                </c:pt>
                <c:pt idx="9728">
                  <c:v>2202.1484399999981</c:v>
                </c:pt>
                <c:pt idx="9729">
                  <c:v>2202.1484399999981</c:v>
                </c:pt>
                <c:pt idx="9730">
                  <c:v>2202.1484399999981</c:v>
                </c:pt>
                <c:pt idx="9731">
                  <c:v>2202.1484399999981</c:v>
                </c:pt>
                <c:pt idx="9732">
                  <c:v>2202.1484399999981</c:v>
                </c:pt>
                <c:pt idx="9733">
                  <c:v>2202.1484399999981</c:v>
                </c:pt>
                <c:pt idx="9734">
                  <c:v>2202.1484399999981</c:v>
                </c:pt>
                <c:pt idx="9735">
                  <c:v>2202.1484399999981</c:v>
                </c:pt>
                <c:pt idx="9736">
                  <c:v>2202.1484399999981</c:v>
                </c:pt>
                <c:pt idx="9737">
                  <c:v>2202.1484399999981</c:v>
                </c:pt>
                <c:pt idx="9738">
                  <c:v>2202.1484399999981</c:v>
                </c:pt>
                <c:pt idx="9739">
                  <c:v>2199.70703</c:v>
                </c:pt>
                <c:pt idx="9740">
                  <c:v>2202.1484399999981</c:v>
                </c:pt>
                <c:pt idx="9741">
                  <c:v>2202.1484399999981</c:v>
                </c:pt>
                <c:pt idx="9742">
                  <c:v>2202.1484399999981</c:v>
                </c:pt>
                <c:pt idx="9743">
                  <c:v>2202.1484399999981</c:v>
                </c:pt>
                <c:pt idx="9744">
                  <c:v>2202.1484399999981</c:v>
                </c:pt>
                <c:pt idx="9745">
                  <c:v>2202.1484399999981</c:v>
                </c:pt>
                <c:pt idx="9746">
                  <c:v>2202.1484399999981</c:v>
                </c:pt>
                <c:pt idx="9747">
                  <c:v>2202.1484399999981</c:v>
                </c:pt>
                <c:pt idx="9748">
                  <c:v>2202.1484399999981</c:v>
                </c:pt>
                <c:pt idx="9749">
                  <c:v>2202.1484399999981</c:v>
                </c:pt>
                <c:pt idx="9750">
                  <c:v>2202.1484399999981</c:v>
                </c:pt>
                <c:pt idx="9751">
                  <c:v>2202.1484399999981</c:v>
                </c:pt>
                <c:pt idx="9752">
                  <c:v>2202.1484399999981</c:v>
                </c:pt>
                <c:pt idx="9753">
                  <c:v>2202.1484399999981</c:v>
                </c:pt>
                <c:pt idx="9754">
                  <c:v>2202.1484399999981</c:v>
                </c:pt>
                <c:pt idx="9755">
                  <c:v>2202.1484399999981</c:v>
                </c:pt>
                <c:pt idx="9756">
                  <c:v>2202.1484399999981</c:v>
                </c:pt>
                <c:pt idx="9757">
                  <c:v>2202.1484399999981</c:v>
                </c:pt>
                <c:pt idx="9758">
                  <c:v>2202.1484399999981</c:v>
                </c:pt>
                <c:pt idx="9759">
                  <c:v>2202.1484399999981</c:v>
                </c:pt>
                <c:pt idx="9760">
                  <c:v>2202.1484399999981</c:v>
                </c:pt>
                <c:pt idx="9761">
                  <c:v>2202.1484399999981</c:v>
                </c:pt>
                <c:pt idx="9762">
                  <c:v>2202.1484399999981</c:v>
                </c:pt>
                <c:pt idx="9763">
                  <c:v>2202.1484399999981</c:v>
                </c:pt>
                <c:pt idx="9764">
                  <c:v>2202.1484399999981</c:v>
                </c:pt>
                <c:pt idx="9765">
                  <c:v>2202.1484399999981</c:v>
                </c:pt>
                <c:pt idx="9766">
                  <c:v>2199.70703</c:v>
                </c:pt>
                <c:pt idx="9767">
                  <c:v>2202.1484399999981</c:v>
                </c:pt>
                <c:pt idx="9768">
                  <c:v>2199.70703</c:v>
                </c:pt>
                <c:pt idx="9769">
                  <c:v>2202.1484399999981</c:v>
                </c:pt>
                <c:pt idx="9770">
                  <c:v>2202.1484399999981</c:v>
                </c:pt>
                <c:pt idx="9771">
                  <c:v>2199.70703</c:v>
                </c:pt>
                <c:pt idx="9772">
                  <c:v>2202.1484399999981</c:v>
                </c:pt>
                <c:pt idx="9773">
                  <c:v>2199.70703</c:v>
                </c:pt>
                <c:pt idx="9774">
                  <c:v>2202.1484399999981</c:v>
                </c:pt>
                <c:pt idx="9775">
                  <c:v>2202.1484399999981</c:v>
                </c:pt>
                <c:pt idx="9776">
                  <c:v>2199.70703</c:v>
                </c:pt>
                <c:pt idx="9777">
                  <c:v>2202.1484399999981</c:v>
                </c:pt>
                <c:pt idx="9778">
                  <c:v>2202.1484399999981</c:v>
                </c:pt>
                <c:pt idx="9779">
                  <c:v>2199.70703</c:v>
                </c:pt>
                <c:pt idx="9780">
                  <c:v>2199.70703</c:v>
                </c:pt>
                <c:pt idx="9781">
                  <c:v>2202.1484399999981</c:v>
                </c:pt>
                <c:pt idx="9782">
                  <c:v>2202.1484399999981</c:v>
                </c:pt>
                <c:pt idx="9783">
                  <c:v>2202.1484399999981</c:v>
                </c:pt>
                <c:pt idx="9784">
                  <c:v>2202.1484399999981</c:v>
                </c:pt>
                <c:pt idx="9785">
                  <c:v>2202.1484399999981</c:v>
                </c:pt>
                <c:pt idx="9786">
                  <c:v>2199.70703</c:v>
                </c:pt>
                <c:pt idx="9787">
                  <c:v>2202.1484399999981</c:v>
                </c:pt>
                <c:pt idx="9788">
                  <c:v>2202.1484399999981</c:v>
                </c:pt>
                <c:pt idx="9789">
                  <c:v>2202.1484399999981</c:v>
                </c:pt>
                <c:pt idx="9790">
                  <c:v>2202.1484399999981</c:v>
                </c:pt>
                <c:pt idx="9791">
                  <c:v>2199.70703</c:v>
                </c:pt>
                <c:pt idx="9792">
                  <c:v>2199.70703</c:v>
                </c:pt>
                <c:pt idx="9793">
                  <c:v>2199.70703</c:v>
                </c:pt>
                <c:pt idx="9794">
                  <c:v>2199.70703</c:v>
                </c:pt>
                <c:pt idx="9795">
                  <c:v>2202.1484399999981</c:v>
                </c:pt>
                <c:pt idx="9796">
                  <c:v>2202.1484399999981</c:v>
                </c:pt>
                <c:pt idx="9797">
                  <c:v>2202.1484399999981</c:v>
                </c:pt>
                <c:pt idx="9798">
                  <c:v>2202.1484399999981</c:v>
                </c:pt>
                <c:pt idx="9799">
                  <c:v>2202.1484399999981</c:v>
                </c:pt>
                <c:pt idx="9800">
                  <c:v>2202.1484399999981</c:v>
                </c:pt>
                <c:pt idx="9801">
                  <c:v>2199.70703</c:v>
                </c:pt>
                <c:pt idx="9802">
                  <c:v>2199.70703</c:v>
                </c:pt>
                <c:pt idx="9803">
                  <c:v>2199.70703</c:v>
                </c:pt>
                <c:pt idx="9804">
                  <c:v>2202.1484399999981</c:v>
                </c:pt>
                <c:pt idx="9805">
                  <c:v>2202.1484399999981</c:v>
                </c:pt>
                <c:pt idx="9806">
                  <c:v>2199.70703</c:v>
                </c:pt>
                <c:pt idx="9807">
                  <c:v>2202.1484399999981</c:v>
                </c:pt>
                <c:pt idx="9808">
                  <c:v>2199.70703</c:v>
                </c:pt>
                <c:pt idx="9809">
                  <c:v>2199.70703</c:v>
                </c:pt>
                <c:pt idx="9810">
                  <c:v>2202.1484399999981</c:v>
                </c:pt>
                <c:pt idx="9811">
                  <c:v>2199.70703</c:v>
                </c:pt>
                <c:pt idx="9812">
                  <c:v>2202.1484399999981</c:v>
                </c:pt>
                <c:pt idx="9813">
                  <c:v>2202.1484399999981</c:v>
                </c:pt>
                <c:pt idx="9814">
                  <c:v>2202.1484399999981</c:v>
                </c:pt>
                <c:pt idx="9815">
                  <c:v>2202.1484399999981</c:v>
                </c:pt>
                <c:pt idx="9816">
                  <c:v>2202.1484399999981</c:v>
                </c:pt>
                <c:pt idx="9817">
                  <c:v>2202.1484399999981</c:v>
                </c:pt>
                <c:pt idx="9818">
                  <c:v>2199.70703</c:v>
                </c:pt>
                <c:pt idx="9819">
                  <c:v>2202.1484399999981</c:v>
                </c:pt>
                <c:pt idx="9820">
                  <c:v>2202.1484399999981</c:v>
                </c:pt>
                <c:pt idx="9821">
                  <c:v>2202.1484399999981</c:v>
                </c:pt>
                <c:pt idx="9822">
                  <c:v>2202.1484399999981</c:v>
                </c:pt>
                <c:pt idx="9823">
                  <c:v>2202.1484399999981</c:v>
                </c:pt>
                <c:pt idx="9824">
                  <c:v>2202.1484399999981</c:v>
                </c:pt>
                <c:pt idx="9825">
                  <c:v>2199.70703</c:v>
                </c:pt>
                <c:pt idx="9826">
                  <c:v>2202.1484399999981</c:v>
                </c:pt>
                <c:pt idx="9827">
                  <c:v>2202.1484399999981</c:v>
                </c:pt>
                <c:pt idx="9828">
                  <c:v>2199.70703</c:v>
                </c:pt>
                <c:pt idx="9829">
                  <c:v>2199.70703</c:v>
                </c:pt>
                <c:pt idx="9830">
                  <c:v>2202.1484399999981</c:v>
                </c:pt>
                <c:pt idx="9831">
                  <c:v>2199.70703</c:v>
                </c:pt>
                <c:pt idx="9832">
                  <c:v>2202.1484399999981</c:v>
                </c:pt>
                <c:pt idx="9833">
                  <c:v>2202.1484399999981</c:v>
                </c:pt>
                <c:pt idx="9834">
                  <c:v>2202.1484399999981</c:v>
                </c:pt>
                <c:pt idx="9835">
                  <c:v>2202.1484399999981</c:v>
                </c:pt>
                <c:pt idx="9836">
                  <c:v>2202.1484399999981</c:v>
                </c:pt>
                <c:pt idx="9837">
                  <c:v>2202.1484399999981</c:v>
                </c:pt>
                <c:pt idx="9838">
                  <c:v>2199.70703</c:v>
                </c:pt>
                <c:pt idx="9839">
                  <c:v>2202.1484399999981</c:v>
                </c:pt>
                <c:pt idx="9840">
                  <c:v>2202.1484399999981</c:v>
                </c:pt>
                <c:pt idx="9841">
                  <c:v>2202.1484399999981</c:v>
                </c:pt>
                <c:pt idx="9842">
                  <c:v>2202.1484399999981</c:v>
                </c:pt>
                <c:pt idx="9843">
                  <c:v>2199.70703</c:v>
                </c:pt>
                <c:pt idx="9844">
                  <c:v>2202.1484399999981</c:v>
                </c:pt>
                <c:pt idx="9845">
                  <c:v>2202.1484399999981</c:v>
                </c:pt>
                <c:pt idx="9846">
                  <c:v>2202.1484399999981</c:v>
                </c:pt>
                <c:pt idx="9847">
                  <c:v>2199.70703</c:v>
                </c:pt>
                <c:pt idx="9848">
                  <c:v>2202.1484399999981</c:v>
                </c:pt>
                <c:pt idx="9849">
                  <c:v>2202.1484399999981</c:v>
                </c:pt>
                <c:pt idx="9850">
                  <c:v>2202.1484399999981</c:v>
                </c:pt>
                <c:pt idx="9851">
                  <c:v>2199.70703</c:v>
                </c:pt>
                <c:pt idx="9852">
                  <c:v>2202.1484399999981</c:v>
                </c:pt>
                <c:pt idx="9853">
                  <c:v>2202.1484399999981</c:v>
                </c:pt>
                <c:pt idx="9854">
                  <c:v>2199.70703</c:v>
                </c:pt>
                <c:pt idx="9855">
                  <c:v>2202.1484399999981</c:v>
                </c:pt>
                <c:pt idx="9856">
                  <c:v>2202.1484399999981</c:v>
                </c:pt>
                <c:pt idx="9857">
                  <c:v>2202.1484399999981</c:v>
                </c:pt>
                <c:pt idx="9858">
                  <c:v>2199.70703</c:v>
                </c:pt>
                <c:pt idx="9859">
                  <c:v>2199.70703</c:v>
                </c:pt>
                <c:pt idx="9860">
                  <c:v>2199.70703</c:v>
                </c:pt>
                <c:pt idx="9861">
                  <c:v>2199.70703</c:v>
                </c:pt>
                <c:pt idx="9862">
                  <c:v>2199.70703</c:v>
                </c:pt>
                <c:pt idx="9863">
                  <c:v>2199.70703</c:v>
                </c:pt>
                <c:pt idx="9864">
                  <c:v>2199.70703</c:v>
                </c:pt>
                <c:pt idx="9865">
                  <c:v>2202.1484399999981</c:v>
                </c:pt>
                <c:pt idx="9866">
                  <c:v>2202.1484399999981</c:v>
                </c:pt>
                <c:pt idx="9867">
                  <c:v>2199.70703</c:v>
                </c:pt>
                <c:pt idx="9868">
                  <c:v>2202.1484399999981</c:v>
                </c:pt>
                <c:pt idx="9869">
                  <c:v>2199.70703</c:v>
                </c:pt>
                <c:pt idx="9870">
                  <c:v>2199.70703</c:v>
                </c:pt>
                <c:pt idx="9871">
                  <c:v>2202.1484399999981</c:v>
                </c:pt>
                <c:pt idx="9872">
                  <c:v>2199.70703</c:v>
                </c:pt>
                <c:pt idx="9873">
                  <c:v>2199.70703</c:v>
                </c:pt>
                <c:pt idx="9874">
                  <c:v>2202.1484399999981</c:v>
                </c:pt>
                <c:pt idx="9875">
                  <c:v>2199.70703</c:v>
                </c:pt>
                <c:pt idx="9876">
                  <c:v>2199.70703</c:v>
                </c:pt>
                <c:pt idx="9877">
                  <c:v>2199.70703</c:v>
                </c:pt>
                <c:pt idx="9878">
                  <c:v>2199.70703</c:v>
                </c:pt>
                <c:pt idx="9879">
                  <c:v>2199.70703</c:v>
                </c:pt>
                <c:pt idx="9880">
                  <c:v>2202.1484399999981</c:v>
                </c:pt>
                <c:pt idx="9881">
                  <c:v>2202.1484399999981</c:v>
                </c:pt>
                <c:pt idx="9882">
                  <c:v>2199.70703</c:v>
                </c:pt>
                <c:pt idx="9883">
                  <c:v>2202.1484399999981</c:v>
                </c:pt>
                <c:pt idx="9884">
                  <c:v>2199.70703</c:v>
                </c:pt>
                <c:pt idx="9885">
                  <c:v>2199.70703</c:v>
                </c:pt>
                <c:pt idx="9886">
                  <c:v>2199.70703</c:v>
                </c:pt>
                <c:pt idx="9887">
                  <c:v>2199.70703</c:v>
                </c:pt>
                <c:pt idx="9888">
                  <c:v>2199.70703</c:v>
                </c:pt>
                <c:pt idx="9889">
                  <c:v>2199.70703</c:v>
                </c:pt>
                <c:pt idx="9890">
                  <c:v>2199.70703</c:v>
                </c:pt>
                <c:pt idx="9891">
                  <c:v>2202.1484399999981</c:v>
                </c:pt>
                <c:pt idx="9892">
                  <c:v>2202.1484399999981</c:v>
                </c:pt>
                <c:pt idx="9893">
                  <c:v>2199.70703</c:v>
                </c:pt>
                <c:pt idx="9894">
                  <c:v>2199.70703</c:v>
                </c:pt>
                <c:pt idx="9895">
                  <c:v>2199.70703</c:v>
                </c:pt>
                <c:pt idx="9896">
                  <c:v>2199.70703</c:v>
                </c:pt>
                <c:pt idx="9897">
                  <c:v>2199.70703</c:v>
                </c:pt>
                <c:pt idx="9898">
                  <c:v>2202.1484399999981</c:v>
                </c:pt>
                <c:pt idx="9899">
                  <c:v>2199.70703</c:v>
                </c:pt>
                <c:pt idx="9900">
                  <c:v>2199.70703</c:v>
                </c:pt>
                <c:pt idx="9901">
                  <c:v>2199.70703</c:v>
                </c:pt>
                <c:pt idx="9902">
                  <c:v>2199.70703</c:v>
                </c:pt>
                <c:pt idx="9903">
                  <c:v>2199.70703</c:v>
                </c:pt>
                <c:pt idx="9904">
                  <c:v>2199.70703</c:v>
                </c:pt>
                <c:pt idx="9905">
                  <c:v>2199.70703</c:v>
                </c:pt>
                <c:pt idx="9906">
                  <c:v>2199.70703</c:v>
                </c:pt>
                <c:pt idx="9907">
                  <c:v>2199.70703</c:v>
                </c:pt>
                <c:pt idx="9908">
                  <c:v>2199.70703</c:v>
                </c:pt>
                <c:pt idx="9909">
                  <c:v>2199.70703</c:v>
                </c:pt>
                <c:pt idx="9910">
                  <c:v>2199.70703</c:v>
                </c:pt>
                <c:pt idx="9911">
                  <c:v>2199.70703</c:v>
                </c:pt>
                <c:pt idx="9912">
                  <c:v>2199.70703</c:v>
                </c:pt>
                <c:pt idx="9913">
                  <c:v>2199.70703</c:v>
                </c:pt>
                <c:pt idx="9914">
                  <c:v>2199.70703</c:v>
                </c:pt>
                <c:pt idx="9915">
                  <c:v>2199.70703</c:v>
                </c:pt>
                <c:pt idx="9916">
                  <c:v>2202.1484399999981</c:v>
                </c:pt>
                <c:pt idx="9917">
                  <c:v>2202.1484399999981</c:v>
                </c:pt>
                <c:pt idx="9918">
                  <c:v>2199.70703</c:v>
                </c:pt>
                <c:pt idx="9919">
                  <c:v>2199.70703</c:v>
                </c:pt>
                <c:pt idx="9920">
                  <c:v>2199.70703</c:v>
                </c:pt>
                <c:pt idx="9921">
                  <c:v>2202.1484399999981</c:v>
                </c:pt>
                <c:pt idx="9922">
                  <c:v>2199.70703</c:v>
                </c:pt>
                <c:pt idx="9923">
                  <c:v>2199.70703</c:v>
                </c:pt>
                <c:pt idx="9924">
                  <c:v>2199.70703</c:v>
                </c:pt>
                <c:pt idx="9925">
                  <c:v>2199.70703</c:v>
                </c:pt>
                <c:pt idx="9926">
                  <c:v>2199.70703</c:v>
                </c:pt>
                <c:pt idx="9927">
                  <c:v>2199.70703</c:v>
                </c:pt>
                <c:pt idx="9928">
                  <c:v>2199.70703</c:v>
                </c:pt>
                <c:pt idx="9929">
                  <c:v>2199.70703</c:v>
                </c:pt>
                <c:pt idx="9930">
                  <c:v>2202.1484399999981</c:v>
                </c:pt>
                <c:pt idx="9931">
                  <c:v>2199.70703</c:v>
                </c:pt>
                <c:pt idx="9932">
                  <c:v>2199.70703</c:v>
                </c:pt>
                <c:pt idx="9933">
                  <c:v>2199.70703</c:v>
                </c:pt>
                <c:pt idx="9934">
                  <c:v>2199.70703</c:v>
                </c:pt>
                <c:pt idx="9935">
                  <c:v>2199.70703</c:v>
                </c:pt>
                <c:pt idx="9936">
                  <c:v>2199.70703</c:v>
                </c:pt>
                <c:pt idx="9937">
                  <c:v>2199.70703</c:v>
                </c:pt>
                <c:pt idx="9938">
                  <c:v>2199.70703</c:v>
                </c:pt>
                <c:pt idx="9939">
                  <c:v>2199.70703</c:v>
                </c:pt>
                <c:pt idx="9940">
                  <c:v>2199.70703</c:v>
                </c:pt>
                <c:pt idx="9941">
                  <c:v>2199.70703</c:v>
                </c:pt>
                <c:pt idx="9942">
                  <c:v>2199.70703</c:v>
                </c:pt>
                <c:pt idx="9943">
                  <c:v>2199.70703</c:v>
                </c:pt>
                <c:pt idx="9944">
                  <c:v>2199.70703</c:v>
                </c:pt>
                <c:pt idx="9945">
                  <c:v>2199.70703</c:v>
                </c:pt>
                <c:pt idx="9946">
                  <c:v>2202.1484399999981</c:v>
                </c:pt>
                <c:pt idx="9947">
                  <c:v>2199.70703</c:v>
                </c:pt>
                <c:pt idx="9948">
                  <c:v>2199.70703</c:v>
                </c:pt>
                <c:pt idx="9949">
                  <c:v>2199.70703</c:v>
                </c:pt>
                <c:pt idx="9950">
                  <c:v>2199.70703</c:v>
                </c:pt>
                <c:pt idx="9951">
                  <c:v>2199.70703</c:v>
                </c:pt>
                <c:pt idx="9952">
                  <c:v>2199.70703</c:v>
                </c:pt>
                <c:pt idx="9953">
                  <c:v>2199.70703</c:v>
                </c:pt>
                <c:pt idx="9954">
                  <c:v>2199.70703</c:v>
                </c:pt>
                <c:pt idx="9955">
                  <c:v>2199.70703</c:v>
                </c:pt>
                <c:pt idx="9956">
                  <c:v>2199.70703</c:v>
                </c:pt>
                <c:pt idx="9957">
                  <c:v>2199.70703</c:v>
                </c:pt>
                <c:pt idx="9958">
                  <c:v>2199.70703</c:v>
                </c:pt>
                <c:pt idx="9959">
                  <c:v>2199.70703</c:v>
                </c:pt>
                <c:pt idx="9960">
                  <c:v>2199.70703</c:v>
                </c:pt>
                <c:pt idx="9961">
                  <c:v>2199.70703</c:v>
                </c:pt>
                <c:pt idx="9962">
                  <c:v>2199.70703</c:v>
                </c:pt>
                <c:pt idx="9963">
                  <c:v>2199.70703</c:v>
                </c:pt>
                <c:pt idx="9964">
                  <c:v>2199.70703</c:v>
                </c:pt>
                <c:pt idx="9965">
                  <c:v>2199.70703</c:v>
                </c:pt>
                <c:pt idx="9966">
                  <c:v>2199.70703</c:v>
                </c:pt>
                <c:pt idx="9967">
                  <c:v>2199.70703</c:v>
                </c:pt>
                <c:pt idx="9968">
                  <c:v>2199.70703</c:v>
                </c:pt>
                <c:pt idx="9969">
                  <c:v>2199.70703</c:v>
                </c:pt>
                <c:pt idx="9970">
                  <c:v>2199.70703</c:v>
                </c:pt>
                <c:pt idx="9971">
                  <c:v>2199.70703</c:v>
                </c:pt>
                <c:pt idx="9972">
                  <c:v>2199.70703</c:v>
                </c:pt>
                <c:pt idx="9973">
                  <c:v>2199.70703</c:v>
                </c:pt>
                <c:pt idx="9974">
                  <c:v>2199.70703</c:v>
                </c:pt>
                <c:pt idx="9975">
                  <c:v>2199.70703</c:v>
                </c:pt>
                <c:pt idx="9976">
                  <c:v>2199.70703</c:v>
                </c:pt>
                <c:pt idx="9977">
                  <c:v>2199.70703</c:v>
                </c:pt>
                <c:pt idx="9978">
                  <c:v>2199.70703</c:v>
                </c:pt>
                <c:pt idx="9979">
                  <c:v>2199.70703</c:v>
                </c:pt>
                <c:pt idx="9980">
                  <c:v>2199.70703</c:v>
                </c:pt>
                <c:pt idx="9981">
                  <c:v>2199.70703</c:v>
                </c:pt>
                <c:pt idx="9982">
                  <c:v>2199.70703</c:v>
                </c:pt>
                <c:pt idx="9983">
                  <c:v>2199.70703</c:v>
                </c:pt>
                <c:pt idx="9984">
                  <c:v>2199.70703</c:v>
                </c:pt>
                <c:pt idx="9985">
                  <c:v>2199.70703</c:v>
                </c:pt>
                <c:pt idx="9986">
                  <c:v>2199.70703</c:v>
                </c:pt>
                <c:pt idx="9987">
                  <c:v>2199.70703</c:v>
                </c:pt>
                <c:pt idx="9988">
                  <c:v>2199.70703</c:v>
                </c:pt>
                <c:pt idx="9989">
                  <c:v>2199.70703</c:v>
                </c:pt>
                <c:pt idx="9990">
                  <c:v>2199.70703</c:v>
                </c:pt>
                <c:pt idx="9991">
                  <c:v>2199.70703</c:v>
                </c:pt>
                <c:pt idx="9992">
                  <c:v>2199.70703</c:v>
                </c:pt>
                <c:pt idx="9993">
                  <c:v>2199.70703</c:v>
                </c:pt>
                <c:pt idx="9994">
                  <c:v>2199.70703</c:v>
                </c:pt>
                <c:pt idx="9995">
                  <c:v>2199.70703</c:v>
                </c:pt>
                <c:pt idx="9996">
                  <c:v>2199.70703</c:v>
                </c:pt>
                <c:pt idx="9997">
                  <c:v>2199.70703</c:v>
                </c:pt>
                <c:pt idx="9998">
                  <c:v>2199.70703</c:v>
                </c:pt>
                <c:pt idx="9999">
                  <c:v>2199.70703</c:v>
                </c:pt>
                <c:pt idx="10000">
                  <c:v>2199.70703</c:v>
                </c:pt>
                <c:pt idx="10001">
                  <c:v>2199.70703</c:v>
                </c:pt>
                <c:pt idx="10002">
                  <c:v>2199.70703</c:v>
                </c:pt>
                <c:pt idx="10003">
                  <c:v>2199.70703</c:v>
                </c:pt>
                <c:pt idx="10004">
                  <c:v>2199.70703</c:v>
                </c:pt>
                <c:pt idx="10005">
                  <c:v>2199.70703</c:v>
                </c:pt>
                <c:pt idx="10006">
                  <c:v>2199.70703</c:v>
                </c:pt>
                <c:pt idx="10007">
                  <c:v>2199.70703</c:v>
                </c:pt>
                <c:pt idx="10008">
                  <c:v>2199.70703</c:v>
                </c:pt>
                <c:pt idx="10009">
                  <c:v>2199.70703</c:v>
                </c:pt>
                <c:pt idx="10010">
                  <c:v>2199.70703</c:v>
                </c:pt>
                <c:pt idx="10011">
                  <c:v>2199.70703</c:v>
                </c:pt>
                <c:pt idx="10012">
                  <c:v>2199.70703</c:v>
                </c:pt>
                <c:pt idx="10013">
                  <c:v>2199.70703</c:v>
                </c:pt>
                <c:pt idx="10014">
                  <c:v>2199.70703</c:v>
                </c:pt>
                <c:pt idx="10015">
                  <c:v>2199.70703</c:v>
                </c:pt>
                <c:pt idx="10016">
                  <c:v>2199.70703</c:v>
                </c:pt>
                <c:pt idx="10017">
                  <c:v>2199.70703</c:v>
                </c:pt>
                <c:pt idx="10018">
                  <c:v>2199.70703</c:v>
                </c:pt>
                <c:pt idx="10019">
                  <c:v>2199.70703</c:v>
                </c:pt>
                <c:pt idx="10020">
                  <c:v>2199.70703</c:v>
                </c:pt>
                <c:pt idx="10021">
                  <c:v>2199.70703</c:v>
                </c:pt>
                <c:pt idx="10022">
                  <c:v>2199.70703</c:v>
                </c:pt>
                <c:pt idx="10023">
                  <c:v>2199.70703</c:v>
                </c:pt>
                <c:pt idx="10024">
                  <c:v>2199.70703</c:v>
                </c:pt>
                <c:pt idx="10025">
                  <c:v>2199.70703</c:v>
                </c:pt>
                <c:pt idx="10026">
                  <c:v>2199.70703</c:v>
                </c:pt>
                <c:pt idx="10027">
                  <c:v>2199.70703</c:v>
                </c:pt>
                <c:pt idx="10028">
                  <c:v>2199.70703</c:v>
                </c:pt>
                <c:pt idx="10029">
                  <c:v>2199.70703</c:v>
                </c:pt>
                <c:pt idx="10030">
                  <c:v>2199.70703</c:v>
                </c:pt>
                <c:pt idx="10031">
                  <c:v>2199.70703</c:v>
                </c:pt>
                <c:pt idx="10032">
                  <c:v>2199.70703</c:v>
                </c:pt>
                <c:pt idx="10033">
                  <c:v>2199.70703</c:v>
                </c:pt>
                <c:pt idx="10034">
                  <c:v>2199.70703</c:v>
                </c:pt>
                <c:pt idx="10035">
                  <c:v>2199.70703</c:v>
                </c:pt>
                <c:pt idx="10036">
                  <c:v>2199.70703</c:v>
                </c:pt>
                <c:pt idx="10037">
                  <c:v>2199.70703</c:v>
                </c:pt>
                <c:pt idx="10038">
                  <c:v>2199.70703</c:v>
                </c:pt>
                <c:pt idx="10039">
                  <c:v>2199.70703</c:v>
                </c:pt>
                <c:pt idx="10040">
                  <c:v>2199.70703</c:v>
                </c:pt>
                <c:pt idx="10041">
                  <c:v>2202.1484399999981</c:v>
                </c:pt>
                <c:pt idx="10042">
                  <c:v>2199.70703</c:v>
                </c:pt>
                <c:pt idx="10043">
                  <c:v>2199.70703</c:v>
                </c:pt>
                <c:pt idx="10044">
                  <c:v>2199.70703</c:v>
                </c:pt>
                <c:pt idx="10045">
                  <c:v>2199.70703</c:v>
                </c:pt>
                <c:pt idx="10046">
                  <c:v>2199.70703</c:v>
                </c:pt>
                <c:pt idx="10047">
                  <c:v>2199.70703</c:v>
                </c:pt>
                <c:pt idx="10048">
                  <c:v>2199.70703</c:v>
                </c:pt>
                <c:pt idx="10049">
                  <c:v>2199.70703</c:v>
                </c:pt>
                <c:pt idx="10050">
                  <c:v>2199.70703</c:v>
                </c:pt>
                <c:pt idx="10051">
                  <c:v>2199.70703</c:v>
                </c:pt>
                <c:pt idx="10052">
                  <c:v>2199.70703</c:v>
                </c:pt>
                <c:pt idx="10053">
                  <c:v>2199.70703</c:v>
                </c:pt>
                <c:pt idx="10054">
                  <c:v>2199.70703</c:v>
                </c:pt>
                <c:pt idx="10055">
                  <c:v>2199.70703</c:v>
                </c:pt>
                <c:pt idx="10056">
                  <c:v>2199.70703</c:v>
                </c:pt>
                <c:pt idx="10057">
                  <c:v>2199.70703</c:v>
                </c:pt>
                <c:pt idx="10058">
                  <c:v>2199.70703</c:v>
                </c:pt>
                <c:pt idx="10059">
                  <c:v>2199.70703</c:v>
                </c:pt>
                <c:pt idx="10060">
                  <c:v>2199.70703</c:v>
                </c:pt>
                <c:pt idx="10061">
                  <c:v>2199.70703</c:v>
                </c:pt>
                <c:pt idx="10062">
                  <c:v>2199.70703</c:v>
                </c:pt>
                <c:pt idx="10063">
                  <c:v>2199.70703</c:v>
                </c:pt>
                <c:pt idx="10064">
                  <c:v>2199.70703</c:v>
                </c:pt>
                <c:pt idx="10065">
                  <c:v>2199.70703</c:v>
                </c:pt>
                <c:pt idx="10066">
                  <c:v>2199.70703</c:v>
                </c:pt>
                <c:pt idx="10067">
                  <c:v>2199.70703</c:v>
                </c:pt>
                <c:pt idx="10068">
                  <c:v>2197.2656299999981</c:v>
                </c:pt>
                <c:pt idx="10069">
                  <c:v>2197.2656299999981</c:v>
                </c:pt>
                <c:pt idx="10070">
                  <c:v>2199.70703</c:v>
                </c:pt>
                <c:pt idx="10071">
                  <c:v>2199.70703</c:v>
                </c:pt>
                <c:pt idx="10072">
                  <c:v>2199.70703</c:v>
                </c:pt>
                <c:pt idx="10073">
                  <c:v>2199.70703</c:v>
                </c:pt>
                <c:pt idx="10074">
                  <c:v>2199.70703</c:v>
                </c:pt>
                <c:pt idx="10075">
                  <c:v>2199.70703</c:v>
                </c:pt>
                <c:pt idx="10076">
                  <c:v>2199.70703</c:v>
                </c:pt>
                <c:pt idx="10077">
                  <c:v>2199.70703</c:v>
                </c:pt>
                <c:pt idx="10078">
                  <c:v>2199.70703</c:v>
                </c:pt>
                <c:pt idx="10079">
                  <c:v>2199.70703</c:v>
                </c:pt>
                <c:pt idx="10080">
                  <c:v>2197.2656299999981</c:v>
                </c:pt>
                <c:pt idx="10081">
                  <c:v>2199.70703</c:v>
                </c:pt>
                <c:pt idx="10082">
                  <c:v>2199.70703</c:v>
                </c:pt>
                <c:pt idx="10083">
                  <c:v>2199.70703</c:v>
                </c:pt>
                <c:pt idx="10084">
                  <c:v>2199.70703</c:v>
                </c:pt>
                <c:pt idx="10085">
                  <c:v>2199.70703</c:v>
                </c:pt>
                <c:pt idx="10086">
                  <c:v>2199.70703</c:v>
                </c:pt>
                <c:pt idx="10087">
                  <c:v>2199.70703</c:v>
                </c:pt>
                <c:pt idx="10088">
                  <c:v>2199.70703</c:v>
                </c:pt>
                <c:pt idx="10089">
                  <c:v>2199.70703</c:v>
                </c:pt>
                <c:pt idx="10090">
                  <c:v>2199.70703</c:v>
                </c:pt>
                <c:pt idx="10091">
                  <c:v>2199.70703</c:v>
                </c:pt>
                <c:pt idx="10092">
                  <c:v>2199.70703</c:v>
                </c:pt>
                <c:pt idx="10093">
                  <c:v>2199.70703</c:v>
                </c:pt>
                <c:pt idx="10094">
                  <c:v>2199.70703</c:v>
                </c:pt>
                <c:pt idx="10095">
                  <c:v>2199.70703</c:v>
                </c:pt>
                <c:pt idx="10096">
                  <c:v>2199.70703</c:v>
                </c:pt>
                <c:pt idx="10097">
                  <c:v>2199.70703</c:v>
                </c:pt>
                <c:pt idx="10098">
                  <c:v>2199.70703</c:v>
                </c:pt>
                <c:pt idx="10099">
                  <c:v>2199.70703</c:v>
                </c:pt>
                <c:pt idx="10100">
                  <c:v>2199.70703</c:v>
                </c:pt>
                <c:pt idx="10101">
                  <c:v>2199.70703</c:v>
                </c:pt>
                <c:pt idx="10102">
                  <c:v>2199.70703</c:v>
                </c:pt>
                <c:pt idx="10103">
                  <c:v>2199.70703</c:v>
                </c:pt>
                <c:pt idx="10104">
                  <c:v>2199.70703</c:v>
                </c:pt>
                <c:pt idx="10105">
                  <c:v>2199.70703</c:v>
                </c:pt>
                <c:pt idx="10106">
                  <c:v>2199.70703</c:v>
                </c:pt>
                <c:pt idx="10107">
                  <c:v>2199.70703</c:v>
                </c:pt>
                <c:pt idx="10108">
                  <c:v>2199.70703</c:v>
                </c:pt>
                <c:pt idx="10109">
                  <c:v>2199.70703</c:v>
                </c:pt>
                <c:pt idx="10110">
                  <c:v>2199.70703</c:v>
                </c:pt>
                <c:pt idx="10111">
                  <c:v>2199.70703</c:v>
                </c:pt>
                <c:pt idx="10112">
                  <c:v>2199.70703</c:v>
                </c:pt>
                <c:pt idx="10113">
                  <c:v>2199.70703</c:v>
                </c:pt>
                <c:pt idx="10114">
                  <c:v>2199.70703</c:v>
                </c:pt>
                <c:pt idx="10115">
                  <c:v>2199.70703</c:v>
                </c:pt>
                <c:pt idx="10116">
                  <c:v>2199.70703</c:v>
                </c:pt>
                <c:pt idx="10117">
                  <c:v>2199.70703</c:v>
                </c:pt>
                <c:pt idx="10118">
                  <c:v>2199.70703</c:v>
                </c:pt>
                <c:pt idx="10119">
                  <c:v>2199.70703</c:v>
                </c:pt>
                <c:pt idx="10120">
                  <c:v>2199.70703</c:v>
                </c:pt>
                <c:pt idx="10121">
                  <c:v>2199.70703</c:v>
                </c:pt>
                <c:pt idx="10122">
                  <c:v>2199.70703</c:v>
                </c:pt>
                <c:pt idx="10123">
                  <c:v>2199.70703</c:v>
                </c:pt>
                <c:pt idx="10124">
                  <c:v>2197.2656299999981</c:v>
                </c:pt>
                <c:pt idx="10125">
                  <c:v>2199.70703</c:v>
                </c:pt>
                <c:pt idx="10126">
                  <c:v>2199.70703</c:v>
                </c:pt>
                <c:pt idx="10127">
                  <c:v>2199.70703</c:v>
                </c:pt>
                <c:pt idx="10128">
                  <c:v>2199.70703</c:v>
                </c:pt>
                <c:pt idx="10129">
                  <c:v>2199.70703</c:v>
                </c:pt>
                <c:pt idx="10130">
                  <c:v>2199.70703</c:v>
                </c:pt>
                <c:pt idx="10131">
                  <c:v>2197.2656299999981</c:v>
                </c:pt>
                <c:pt idx="10132">
                  <c:v>2199.70703</c:v>
                </c:pt>
                <c:pt idx="10133">
                  <c:v>2199.70703</c:v>
                </c:pt>
                <c:pt idx="10134">
                  <c:v>2199.70703</c:v>
                </c:pt>
                <c:pt idx="10135">
                  <c:v>2199.70703</c:v>
                </c:pt>
                <c:pt idx="10136">
                  <c:v>2199.70703</c:v>
                </c:pt>
                <c:pt idx="10137">
                  <c:v>2199.70703</c:v>
                </c:pt>
                <c:pt idx="10138">
                  <c:v>2199.70703</c:v>
                </c:pt>
                <c:pt idx="10139">
                  <c:v>2199.70703</c:v>
                </c:pt>
                <c:pt idx="10140">
                  <c:v>2199.70703</c:v>
                </c:pt>
                <c:pt idx="10141">
                  <c:v>2199.70703</c:v>
                </c:pt>
                <c:pt idx="10142">
                  <c:v>2197.2656299999981</c:v>
                </c:pt>
                <c:pt idx="10143">
                  <c:v>2197.2656299999981</c:v>
                </c:pt>
                <c:pt idx="10144">
                  <c:v>2199.70703</c:v>
                </c:pt>
                <c:pt idx="10145">
                  <c:v>2197.2656299999981</c:v>
                </c:pt>
                <c:pt idx="10146">
                  <c:v>2199.70703</c:v>
                </c:pt>
                <c:pt idx="10147">
                  <c:v>2199.70703</c:v>
                </c:pt>
                <c:pt idx="10148">
                  <c:v>2199.70703</c:v>
                </c:pt>
                <c:pt idx="10149">
                  <c:v>2199.70703</c:v>
                </c:pt>
                <c:pt idx="10150">
                  <c:v>2199.70703</c:v>
                </c:pt>
                <c:pt idx="10151">
                  <c:v>2197.2656299999981</c:v>
                </c:pt>
                <c:pt idx="10152">
                  <c:v>2199.70703</c:v>
                </c:pt>
                <c:pt idx="10153">
                  <c:v>2197.2656299999981</c:v>
                </c:pt>
                <c:pt idx="10154">
                  <c:v>2199.70703</c:v>
                </c:pt>
                <c:pt idx="10155">
                  <c:v>2199.70703</c:v>
                </c:pt>
                <c:pt idx="10156">
                  <c:v>2199.70703</c:v>
                </c:pt>
                <c:pt idx="10157">
                  <c:v>2197.2656299999981</c:v>
                </c:pt>
                <c:pt idx="10158">
                  <c:v>2197.2656299999981</c:v>
                </c:pt>
                <c:pt idx="10159">
                  <c:v>2199.70703</c:v>
                </c:pt>
                <c:pt idx="10160">
                  <c:v>2197.2656299999981</c:v>
                </c:pt>
                <c:pt idx="10161">
                  <c:v>2199.70703</c:v>
                </c:pt>
                <c:pt idx="10162">
                  <c:v>2199.70703</c:v>
                </c:pt>
                <c:pt idx="10163">
                  <c:v>2197.2656299999981</c:v>
                </c:pt>
                <c:pt idx="10164">
                  <c:v>2199.70703</c:v>
                </c:pt>
                <c:pt idx="10165">
                  <c:v>2199.70703</c:v>
                </c:pt>
                <c:pt idx="10166">
                  <c:v>2199.70703</c:v>
                </c:pt>
                <c:pt idx="10167">
                  <c:v>2199.70703</c:v>
                </c:pt>
                <c:pt idx="10168">
                  <c:v>2199.70703</c:v>
                </c:pt>
                <c:pt idx="10169">
                  <c:v>2199.70703</c:v>
                </c:pt>
                <c:pt idx="10170">
                  <c:v>2199.70703</c:v>
                </c:pt>
                <c:pt idx="10171">
                  <c:v>2199.70703</c:v>
                </c:pt>
                <c:pt idx="10172">
                  <c:v>2199.70703</c:v>
                </c:pt>
                <c:pt idx="10173">
                  <c:v>2199.70703</c:v>
                </c:pt>
                <c:pt idx="10174">
                  <c:v>2197.2656299999981</c:v>
                </c:pt>
                <c:pt idx="10175">
                  <c:v>2197.2656299999981</c:v>
                </c:pt>
                <c:pt idx="10176">
                  <c:v>2199.70703</c:v>
                </c:pt>
                <c:pt idx="10177">
                  <c:v>2199.70703</c:v>
                </c:pt>
                <c:pt idx="10178">
                  <c:v>2199.70703</c:v>
                </c:pt>
                <c:pt idx="10179">
                  <c:v>2199.70703</c:v>
                </c:pt>
                <c:pt idx="10180">
                  <c:v>2199.70703</c:v>
                </c:pt>
                <c:pt idx="10181">
                  <c:v>2199.70703</c:v>
                </c:pt>
                <c:pt idx="10182">
                  <c:v>2197.2656299999981</c:v>
                </c:pt>
                <c:pt idx="10183">
                  <c:v>2197.2656299999981</c:v>
                </c:pt>
                <c:pt idx="10184">
                  <c:v>2199.70703</c:v>
                </c:pt>
                <c:pt idx="10185">
                  <c:v>2197.2656299999981</c:v>
                </c:pt>
                <c:pt idx="10186">
                  <c:v>2197.2656299999981</c:v>
                </c:pt>
                <c:pt idx="10187">
                  <c:v>2199.70703</c:v>
                </c:pt>
                <c:pt idx="10188">
                  <c:v>2197.2656299999981</c:v>
                </c:pt>
                <c:pt idx="10189">
                  <c:v>2199.70703</c:v>
                </c:pt>
                <c:pt idx="10190">
                  <c:v>2199.70703</c:v>
                </c:pt>
                <c:pt idx="10191">
                  <c:v>2199.70703</c:v>
                </c:pt>
                <c:pt idx="10192">
                  <c:v>2197.2656299999981</c:v>
                </c:pt>
                <c:pt idx="10193">
                  <c:v>2197.2656299999981</c:v>
                </c:pt>
                <c:pt idx="10194">
                  <c:v>2199.70703</c:v>
                </c:pt>
                <c:pt idx="10195">
                  <c:v>2197.2656299999981</c:v>
                </c:pt>
                <c:pt idx="10196">
                  <c:v>2197.2656299999981</c:v>
                </c:pt>
                <c:pt idx="10197">
                  <c:v>2197.2656299999981</c:v>
                </c:pt>
                <c:pt idx="10198">
                  <c:v>2199.70703</c:v>
                </c:pt>
                <c:pt idx="10199">
                  <c:v>2197.2656299999981</c:v>
                </c:pt>
                <c:pt idx="10200">
                  <c:v>2197.2656299999981</c:v>
                </c:pt>
                <c:pt idx="10201">
                  <c:v>2197.2656299999981</c:v>
                </c:pt>
                <c:pt idx="10202">
                  <c:v>2197.2656299999981</c:v>
                </c:pt>
                <c:pt idx="10203">
                  <c:v>2199.70703</c:v>
                </c:pt>
                <c:pt idx="10204">
                  <c:v>2199.70703</c:v>
                </c:pt>
                <c:pt idx="10205">
                  <c:v>2197.2656299999981</c:v>
                </c:pt>
                <c:pt idx="10206">
                  <c:v>2199.70703</c:v>
                </c:pt>
                <c:pt idx="10207">
                  <c:v>2199.70703</c:v>
                </c:pt>
                <c:pt idx="10208">
                  <c:v>2197.2656299999981</c:v>
                </c:pt>
                <c:pt idx="10209">
                  <c:v>2199.70703</c:v>
                </c:pt>
                <c:pt idx="10210">
                  <c:v>2199.70703</c:v>
                </c:pt>
                <c:pt idx="10211">
                  <c:v>2197.2656299999981</c:v>
                </c:pt>
                <c:pt idx="10212">
                  <c:v>2197.2656299999981</c:v>
                </c:pt>
                <c:pt idx="10213">
                  <c:v>2197.2656299999981</c:v>
                </c:pt>
                <c:pt idx="10214">
                  <c:v>2197.2656299999981</c:v>
                </c:pt>
                <c:pt idx="10215">
                  <c:v>2197.2656299999981</c:v>
                </c:pt>
                <c:pt idx="10216">
                  <c:v>2199.70703</c:v>
                </c:pt>
                <c:pt idx="10217">
                  <c:v>2197.2656299999981</c:v>
                </c:pt>
                <c:pt idx="10218">
                  <c:v>2197.2656299999981</c:v>
                </c:pt>
                <c:pt idx="10219">
                  <c:v>2197.2656299999981</c:v>
                </c:pt>
                <c:pt idx="10220">
                  <c:v>2197.2656299999981</c:v>
                </c:pt>
                <c:pt idx="10221">
                  <c:v>2197.2656299999981</c:v>
                </c:pt>
                <c:pt idx="10222">
                  <c:v>2199.70703</c:v>
                </c:pt>
                <c:pt idx="10223">
                  <c:v>2197.2656299999981</c:v>
                </c:pt>
                <c:pt idx="10224">
                  <c:v>2197.2656299999981</c:v>
                </c:pt>
                <c:pt idx="10225">
                  <c:v>2199.70703</c:v>
                </c:pt>
                <c:pt idx="10226">
                  <c:v>2199.70703</c:v>
                </c:pt>
                <c:pt idx="10227">
                  <c:v>2197.2656299999981</c:v>
                </c:pt>
                <c:pt idx="10228">
                  <c:v>2197.2656299999981</c:v>
                </c:pt>
                <c:pt idx="10229">
                  <c:v>2197.2656299999981</c:v>
                </c:pt>
                <c:pt idx="10230">
                  <c:v>2197.2656299999981</c:v>
                </c:pt>
                <c:pt idx="10231">
                  <c:v>2197.2656299999981</c:v>
                </c:pt>
                <c:pt idx="10232">
                  <c:v>2199.70703</c:v>
                </c:pt>
                <c:pt idx="10233">
                  <c:v>2199.70703</c:v>
                </c:pt>
                <c:pt idx="10234">
                  <c:v>2197.2656299999981</c:v>
                </c:pt>
                <c:pt idx="10235">
                  <c:v>2197.2656299999981</c:v>
                </c:pt>
                <c:pt idx="10236">
                  <c:v>2197.2656299999981</c:v>
                </c:pt>
                <c:pt idx="10237">
                  <c:v>2197.2656299999981</c:v>
                </c:pt>
                <c:pt idx="10238">
                  <c:v>2197.2656299999981</c:v>
                </c:pt>
                <c:pt idx="10239">
                  <c:v>2199.70703</c:v>
                </c:pt>
                <c:pt idx="10240">
                  <c:v>2199.70703</c:v>
                </c:pt>
                <c:pt idx="10241">
                  <c:v>2197.2656299999981</c:v>
                </c:pt>
                <c:pt idx="10242">
                  <c:v>2197.2656299999981</c:v>
                </c:pt>
                <c:pt idx="10243">
                  <c:v>2197.2656299999981</c:v>
                </c:pt>
                <c:pt idx="10244">
                  <c:v>2197.2656299999981</c:v>
                </c:pt>
                <c:pt idx="10245">
                  <c:v>2197.2656299999981</c:v>
                </c:pt>
                <c:pt idx="10246">
                  <c:v>2197.2656299999981</c:v>
                </c:pt>
                <c:pt idx="10247">
                  <c:v>2197.2656299999981</c:v>
                </c:pt>
                <c:pt idx="10248">
                  <c:v>2197.2656299999981</c:v>
                </c:pt>
                <c:pt idx="10249">
                  <c:v>2197.2656299999981</c:v>
                </c:pt>
                <c:pt idx="10250">
                  <c:v>2197.2656299999981</c:v>
                </c:pt>
                <c:pt idx="10251">
                  <c:v>2197.2656299999981</c:v>
                </c:pt>
                <c:pt idx="10252">
                  <c:v>2199.70703</c:v>
                </c:pt>
                <c:pt idx="10253">
                  <c:v>2199.70703</c:v>
                </c:pt>
                <c:pt idx="10254">
                  <c:v>2197.2656299999981</c:v>
                </c:pt>
                <c:pt idx="10255">
                  <c:v>2197.2656299999981</c:v>
                </c:pt>
                <c:pt idx="10256">
                  <c:v>2197.2656299999981</c:v>
                </c:pt>
                <c:pt idx="10257">
                  <c:v>2197.2656299999981</c:v>
                </c:pt>
                <c:pt idx="10258">
                  <c:v>2197.2656299999981</c:v>
                </c:pt>
                <c:pt idx="10259">
                  <c:v>2197.2656299999981</c:v>
                </c:pt>
                <c:pt idx="10260">
                  <c:v>2197.2656299999981</c:v>
                </c:pt>
                <c:pt idx="10261">
                  <c:v>2197.2656299999981</c:v>
                </c:pt>
                <c:pt idx="10262">
                  <c:v>2197.2656299999981</c:v>
                </c:pt>
                <c:pt idx="10263">
                  <c:v>2197.2656299999981</c:v>
                </c:pt>
                <c:pt idx="10264">
                  <c:v>2197.2656299999981</c:v>
                </c:pt>
                <c:pt idx="10265">
                  <c:v>2197.2656299999981</c:v>
                </c:pt>
                <c:pt idx="10266">
                  <c:v>2197.2656299999981</c:v>
                </c:pt>
                <c:pt idx="10267">
                  <c:v>2197.2656299999981</c:v>
                </c:pt>
                <c:pt idx="10268">
                  <c:v>2199.70703</c:v>
                </c:pt>
                <c:pt idx="10269">
                  <c:v>2197.2656299999981</c:v>
                </c:pt>
                <c:pt idx="10270">
                  <c:v>2197.2656299999981</c:v>
                </c:pt>
                <c:pt idx="10271">
                  <c:v>2197.2656299999981</c:v>
                </c:pt>
                <c:pt idx="10272">
                  <c:v>2197.2656299999981</c:v>
                </c:pt>
                <c:pt idx="10273">
                  <c:v>2197.2656299999981</c:v>
                </c:pt>
                <c:pt idx="10274">
                  <c:v>2199.70703</c:v>
                </c:pt>
                <c:pt idx="10275">
                  <c:v>2197.2656299999981</c:v>
                </c:pt>
                <c:pt idx="10276">
                  <c:v>2197.2656299999981</c:v>
                </c:pt>
                <c:pt idx="10277">
                  <c:v>2199.70703</c:v>
                </c:pt>
                <c:pt idx="10278">
                  <c:v>2197.2656299999981</c:v>
                </c:pt>
                <c:pt idx="10279">
                  <c:v>2197.2656299999981</c:v>
                </c:pt>
                <c:pt idx="10280">
                  <c:v>2197.2656299999981</c:v>
                </c:pt>
                <c:pt idx="10281">
                  <c:v>2197.2656299999981</c:v>
                </c:pt>
                <c:pt idx="10282">
                  <c:v>2197.2656299999981</c:v>
                </c:pt>
                <c:pt idx="10283">
                  <c:v>2199.70703</c:v>
                </c:pt>
                <c:pt idx="10284">
                  <c:v>2197.2656299999981</c:v>
                </c:pt>
                <c:pt idx="10285">
                  <c:v>2197.2656299999981</c:v>
                </c:pt>
                <c:pt idx="10286">
                  <c:v>2199.70703</c:v>
                </c:pt>
                <c:pt idx="10287">
                  <c:v>2197.2656299999981</c:v>
                </c:pt>
                <c:pt idx="10288">
                  <c:v>2197.2656299999981</c:v>
                </c:pt>
                <c:pt idx="10289">
                  <c:v>2197.2656299999981</c:v>
                </c:pt>
                <c:pt idx="10290">
                  <c:v>2199.70703</c:v>
                </c:pt>
                <c:pt idx="10291">
                  <c:v>2199.70703</c:v>
                </c:pt>
                <c:pt idx="10292">
                  <c:v>2197.2656299999981</c:v>
                </c:pt>
                <c:pt idx="10293">
                  <c:v>2197.2656299999981</c:v>
                </c:pt>
                <c:pt idx="10294">
                  <c:v>2197.2656299999981</c:v>
                </c:pt>
                <c:pt idx="10295">
                  <c:v>2197.2656299999981</c:v>
                </c:pt>
                <c:pt idx="10296">
                  <c:v>2197.2656299999981</c:v>
                </c:pt>
                <c:pt idx="10297">
                  <c:v>2197.2656299999981</c:v>
                </c:pt>
                <c:pt idx="10298">
                  <c:v>2197.2656299999981</c:v>
                </c:pt>
                <c:pt idx="10299">
                  <c:v>2197.2656299999981</c:v>
                </c:pt>
                <c:pt idx="10300">
                  <c:v>2197.2656299999981</c:v>
                </c:pt>
                <c:pt idx="10301">
                  <c:v>2197.2656299999981</c:v>
                </c:pt>
                <c:pt idx="10302">
                  <c:v>2197.2656299999981</c:v>
                </c:pt>
                <c:pt idx="10303">
                  <c:v>2197.2656299999981</c:v>
                </c:pt>
                <c:pt idx="10304">
                  <c:v>2197.2656299999981</c:v>
                </c:pt>
                <c:pt idx="10305">
                  <c:v>2197.2656299999981</c:v>
                </c:pt>
                <c:pt idx="10306">
                  <c:v>2197.2656299999981</c:v>
                </c:pt>
                <c:pt idx="10307">
                  <c:v>2197.2656299999981</c:v>
                </c:pt>
                <c:pt idx="10308">
                  <c:v>2197.2656299999981</c:v>
                </c:pt>
                <c:pt idx="10309">
                  <c:v>2197.2656299999981</c:v>
                </c:pt>
                <c:pt idx="10310">
                  <c:v>2197.2656299999981</c:v>
                </c:pt>
                <c:pt idx="10311">
                  <c:v>2197.2656299999981</c:v>
                </c:pt>
                <c:pt idx="10312">
                  <c:v>2197.2656299999981</c:v>
                </c:pt>
                <c:pt idx="10313">
                  <c:v>2197.2656299999981</c:v>
                </c:pt>
                <c:pt idx="10314">
                  <c:v>2199.70703</c:v>
                </c:pt>
                <c:pt idx="10315">
                  <c:v>2197.2656299999981</c:v>
                </c:pt>
                <c:pt idx="10316">
                  <c:v>2197.2656299999981</c:v>
                </c:pt>
                <c:pt idx="10317">
                  <c:v>2197.2656299999981</c:v>
                </c:pt>
                <c:pt idx="10318">
                  <c:v>2197.2656299999981</c:v>
                </c:pt>
                <c:pt idx="10319">
                  <c:v>2197.2656299999981</c:v>
                </c:pt>
                <c:pt idx="10320">
                  <c:v>2197.2656299999981</c:v>
                </c:pt>
                <c:pt idx="10321">
                  <c:v>2197.2656299999981</c:v>
                </c:pt>
                <c:pt idx="10322">
                  <c:v>2197.2656299999981</c:v>
                </c:pt>
                <c:pt idx="10323">
                  <c:v>2199.70703</c:v>
                </c:pt>
                <c:pt idx="10324">
                  <c:v>2197.2656299999981</c:v>
                </c:pt>
                <c:pt idx="10325">
                  <c:v>2197.2656299999981</c:v>
                </c:pt>
                <c:pt idx="10326">
                  <c:v>2197.2656299999981</c:v>
                </c:pt>
                <c:pt idx="10327">
                  <c:v>2197.2656299999981</c:v>
                </c:pt>
                <c:pt idx="10328">
                  <c:v>2197.2656299999981</c:v>
                </c:pt>
                <c:pt idx="10329">
                  <c:v>2197.2656299999981</c:v>
                </c:pt>
                <c:pt idx="10330">
                  <c:v>2197.2656299999981</c:v>
                </c:pt>
                <c:pt idx="10331">
                  <c:v>2197.2656299999981</c:v>
                </c:pt>
                <c:pt idx="10332">
                  <c:v>2197.2656299999981</c:v>
                </c:pt>
                <c:pt idx="10333">
                  <c:v>2197.2656299999981</c:v>
                </c:pt>
                <c:pt idx="10334">
                  <c:v>2197.2656299999981</c:v>
                </c:pt>
                <c:pt idx="10335">
                  <c:v>2197.2656299999981</c:v>
                </c:pt>
                <c:pt idx="10336">
                  <c:v>2197.2656299999981</c:v>
                </c:pt>
                <c:pt idx="10337">
                  <c:v>2197.2656299999981</c:v>
                </c:pt>
                <c:pt idx="10338">
                  <c:v>2197.2656299999981</c:v>
                </c:pt>
                <c:pt idx="10339">
                  <c:v>2197.2656299999981</c:v>
                </c:pt>
                <c:pt idx="10340">
                  <c:v>2197.2656299999981</c:v>
                </c:pt>
                <c:pt idx="10341">
                  <c:v>2197.2656299999981</c:v>
                </c:pt>
                <c:pt idx="10342">
                  <c:v>2197.2656299999981</c:v>
                </c:pt>
                <c:pt idx="10343">
                  <c:v>2197.2656299999981</c:v>
                </c:pt>
                <c:pt idx="10344">
                  <c:v>2197.2656299999981</c:v>
                </c:pt>
                <c:pt idx="10345">
                  <c:v>2197.2656299999981</c:v>
                </c:pt>
                <c:pt idx="10346">
                  <c:v>2197.2656299999981</c:v>
                </c:pt>
                <c:pt idx="10347">
                  <c:v>2197.2656299999981</c:v>
                </c:pt>
                <c:pt idx="10348">
                  <c:v>2197.2656299999981</c:v>
                </c:pt>
                <c:pt idx="10349">
                  <c:v>2197.2656299999981</c:v>
                </c:pt>
                <c:pt idx="10350">
                  <c:v>2197.2656299999981</c:v>
                </c:pt>
                <c:pt idx="10351">
                  <c:v>2197.2656299999981</c:v>
                </c:pt>
                <c:pt idx="10352">
                  <c:v>2197.2656299999981</c:v>
                </c:pt>
                <c:pt idx="10353">
                  <c:v>2197.2656299999981</c:v>
                </c:pt>
                <c:pt idx="10354">
                  <c:v>2197.2656299999981</c:v>
                </c:pt>
                <c:pt idx="10355">
                  <c:v>2197.2656299999981</c:v>
                </c:pt>
                <c:pt idx="10356">
                  <c:v>2197.2656299999981</c:v>
                </c:pt>
                <c:pt idx="10357">
                  <c:v>2197.2656299999981</c:v>
                </c:pt>
                <c:pt idx="10358">
                  <c:v>2197.2656299999981</c:v>
                </c:pt>
                <c:pt idx="10359">
                  <c:v>2197.2656299999981</c:v>
                </c:pt>
                <c:pt idx="10360">
                  <c:v>2199.70703</c:v>
                </c:pt>
                <c:pt idx="10361">
                  <c:v>2197.2656299999981</c:v>
                </c:pt>
                <c:pt idx="10362">
                  <c:v>2197.2656299999981</c:v>
                </c:pt>
                <c:pt idx="10363">
                  <c:v>2197.2656299999981</c:v>
                </c:pt>
                <c:pt idx="10364">
                  <c:v>2197.2656299999981</c:v>
                </c:pt>
                <c:pt idx="10365">
                  <c:v>2197.2656299999981</c:v>
                </c:pt>
                <c:pt idx="10366">
                  <c:v>2197.2656299999981</c:v>
                </c:pt>
                <c:pt idx="10367">
                  <c:v>2197.2656299999981</c:v>
                </c:pt>
                <c:pt idx="10368">
                  <c:v>2197.2656299999981</c:v>
                </c:pt>
                <c:pt idx="10369">
                  <c:v>2197.2656299999981</c:v>
                </c:pt>
                <c:pt idx="10370">
                  <c:v>2197.2656299999981</c:v>
                </c:pt>
                <c:pt idx="10371">
                  <c:v>2197.2656299999981</c:v>
                </c:pt>
                <c:pt idx="10372">
                  <c:v>2197.2656299999981</c:v>
                </c:pt>
                <c:pt idx="10373">
                  <c:v>2197.2656299999981</c:v>
                </c:pt>
                <c:pt idx="10374">
                  <c:v>2197.2656299999981</c:v>
                </c:pt>
                <c:pt idx="10375">
                  <c:v>2197.2656299999981</c:v>
                </c:pt>
                <c:pt idx="10376">
                  <c:v>2197.2656299999981</c:v>
                </c:pt>
                <c:pt idx="10377">
                  <c:v>2197.2656299999981</c:v>
                </c:pt>
                <c:pt idx="10378">
                  <c:v>2197.2656299999981</c:v>
                </c:pt>
                <c:pt idx="10379">
                  <c:v>2199.70703</c:v>
                </c:pt>
                <c:pt idx="10380">
                  <c:v>2197.2656299999981</c:v>
                </c:pt>
                <c:pt idx="10381">
                  <c:v>2197.2656299999981</c:v>
                </c:pt>
                <c:pt idx="10382">
                  <c:v>2197.2656299999981</c:v>
                </c:pt>
                <c:pt idx="10383">
                  <c:v>2197.2656299999981</c:v>
                </c:pt>
                <c:pt idx="10384">
                  <c:v>2197.2656299999981</c:v>
                </c:pt>
                <c:pt idx="10385">
                  <c:v>2197.2656299999981</c:v>
                </c:pt>
                <c:pt idx="10386">
                  <c:v>2197.2656299999981</c:v>
                </c:pt>
                <c:pt idx="10387">
                  <c:v>2197.2656299999981</c:v>
                </c:pt>
                <c:pt idx="10388">
                  <c:v>2197.2656299999981</c:v>
                </c:pt>
                <c:pt idx="10389">
                  <c:v>2197.2656299999981</c:v>
                </c:pt>
                <c:pt idx="10390">
                  <c:v>2197.2656299999981</c:v>
                </c:pt>
                <c:pt idx="10391">
                  <c:v>2197.2656299999981</c:v>
                </c:pt>
                <c:pt idx="10392">
                  <c:v>2197.2656299999981</c:v>
                </c:pt>
                <c:pt idx="10393">
                  <c:v>2197.2656299999981</c:v>
                </c:pt>
                <c:pt idx="10394">
                  <c:v>2197.2656299999981</c:v>
                </c:pt>
                <c:pt idx="10395">
                  <c:v>2197.2656299999981</c:v>
                </c:pt>
                <c:pt idx="10396">
                  <c:v>2197.2656299999981</c:v>
                </c:pt>
                <c:pt idx="10397">
                  <c:v>2197.2656299999981</c:v>
                </c:pt>
                <c:pt idx="10398">
                  <c:v>2197.2656299999981</c:v>
                </c:pt>
                <c:pt idx="10399">
                  <c:v>2197.2656299999981</c:v>
                </c:pt>
                <c:pt idx="10400">
                  <c:v>2197.2656299999981</c:v>
                </c:pt>
                <c:pt idx="10401">
                  <c:v>2197.2656299999981</c:v>
                </c:pt>
                <c:pt idx="10402">
                  <c:v>2197.2656299999981</c:v>
                </c:pt>
                <c:pt idx="10403">
                  <c:v>2197.2656299999981</c:v>
                </c:pt>
                <c:pt idx="10404">
                  <c:v>2197.2656299999981</c:v>
                </c:pt>
                <c:pt idx="10405">
                  <c:v>2197.2656299999981</c:v>
                </c:pt>
                <c:pt idx="10406">
                  <c:v>2197.2656299999981</c:v>
                </c:pt>
                <c:pt idx="10407">
                  <c:v>2197.2656299999981</c:v>
                </c:pt>
                <c:pt idx="10408">
                  <c:v>2197.2656299999981</c:v>
                </c:pt>
                <c:pt idx="10409">
                  <c:v>2197.2656299999981</c:v>
                </c:pt>
                <c:pt idx="10410">
                  <c:v>2197.2656299999981</c:v>
                </c:pt>
                <c:pt idx="10411">
                  <c:v>2197.2656299999981</c:v>
                </c:pt>
                <c:pt idx="10412">
                  <c:v>2197.2656299999981</c:v>
                </c:pt>
                <c:pt idx="10413">
                  <c:v>2197.2656299999981</c:v>
                </c:pt>
                <c:pt idx="10414">
                  <c:v>2197.2656299999981</c:v>
                </c:pt>
                <c:pt idx="10415">
                  <c:v>2197.2656299999981</c:v>
                </c:pt>
                <c:pt idx="10416">
                  <c:v>2197.2656299999981</c:v>
                </c:pt>
                <c:pt idx="10417">
                  <c:v>2197.2656299999981</c:v>
                </c:pt>
                <c:pt idx="10418">
                  <c:v>2197.2656299999981</c:v>
                </c:pt>
                <c:pt idx="10419">
                  <c:v>2197.2656299999981</c:v>
                </c:pt>
                <c:pt idx="10420">
                  <c:v>2197.2656299999981</c:v>
                </c:pt>
                <c:pt idx="10421">
                  <c:v>2197.2656299999981</c:v>
                </c:pt>
                <c:pt idx="10422">
                  <c:v>2197.2656299999981</c:v>
                </c:pt>
                <c:pt idx="10423">
                  <c:v>2197.2656299999981</c:v>
                </c:pt>
                <c:pt idx="10424">
                  <c:v>2197.2656299999981</c:v>
                </c:pt>
                <c:pt idx="10425">
                  <c:v>2197.2656299999981</c:v>
                </c:pt>
                <c:pt idx="10426">
                  <c:v>2197.2656299999981</c:v>
                </c:pt>
                <c:pt idx="10427">
                  <c:v>2197.2656299999981</c:v>
                </c:pt>
                <c:pt idx="10428">
                  <c:v>2194.82422</c:v>
                </c:pt>
                <c:pt idx="10429">
                  <c:v>2197.2656299999981</c:v>
                </c:pt>
                <c:pt idx="10430">
                  <c:v>2197.2656299999981</c:v>
                </c:pt>
                <c:pt idx="10431">
                  <c:v>2197.2656299999981</c:v>
                </c:pt>
                <c:pt idx="10432">
                  <c:v>2197.2656299999981</c:v>
                </c:pt>
                <c:pt idx="10433">
                  <c:v>2197.2656299999981</c:v>
                </c:pt>
                <c:pt idx="10434">
                  <c:v>2197.2656299999981</c:v>
                </c:pt>
                <c:pt idx="10435">
                  <c:v>2197.2656299999981</c:v>
                </c:pt>
                <c:pt idx="10436">
                  <c:v>2197.2656299999981</c:v>
                </c:pt>
                <c:pt idx="10437">
                  <c:v>2197.2656299999981</c:v>
                </c:pt>
                <c:pt idx="10438">
                  <c:v>2197.2656299999981</c:v>
                </c:pt>
                <c:pt idx="10439">
                  <c:v>2197.2656299999981</c:v>
                </c:pt>
                <c:pt idx="10440">
                  <c:v>2197.2656299999981</c:v>
                </c:pt>
                <c:pt idx="10441">
                  <c:v>2197.2656299999981</c:v>
                </c:pt>
                <c:pt idx="10442">
                  <c:v>2197.2656299999981</c:v>
                </c:pt>
                <c:pt idx="10443">
                  <c:v>2197.2656299999981</c:v>
                </c:pt>
                <c:pt idx="10444">
                  <c:v>2197.2656299999981</c:v>
                </c:pt>
                <c:pt idx="10445">
                  <c:v>2197.2656299999981</c:v>
                </c:pt>
                <c:pt idx="10446">
                  <c:v>2197.2656299999981</c:v>
                </c:pt>
                <c:pt idx="10447">
                  <c:v>2197.2656299999981</c:v>
                </c:pt>
                <c:pt idx="10448">
                  <c:v>2197.2656299999981</c:v>
                </c:pt>
                <c:pt idx="10449">
                  <c:v>2197.2656299999981</c:v>
                </c:pt>
                <c:pt idx="10450">
                  <c:v>2194.82422</c:v>
                </c:pt>
                <c:pt idx="10451">
                  <c:v>2197.2656299999981</c:v>
                </c:pt>
                <c:pt idx="10452">
                  <c:v>2197.2656299999981</c:v>
                </c:pt>
                <c:pt idx="10453">
                  <c:v>2197.2656299999981</c:v>
                </c:pt>
                <c:pt idx="10454">
                  <c:v>2197.2656299999981</c:v>
                </c:pt>
                <c:pt idx="10455">
                  <c:v>2197.2656299999981</c:v>
                </c:pt>
                <c:pt idx="10456">
                  <c:v>2197.2656299999981</c:v>
                </c:pt>
                <c:pt idx="10457">
                  <c:v>2197.2656299999981</c:v>
                </c:pt>
                <c:pt idx="10458">
                  <c:v>2197.2656299999981</c:v>
                </c:pt>
                <c:pt idx="10459">
                  <c:v>2197.2656299999981</c:v>
                </c:pt>
                <c:pt idx="10460">
                  <c:v>2194.82422</c:v>
                </c:pt>
                <c:pt idx="10461">
                  <c:v>2197.2656299999981</c:v>
                </c:pt>
                <c:pt idx="10462">
                  <c:v>2197.2656299999981</c:v>
                </c:pt>
                <c:pt idx="10463">
                  <c:v>2197.2656299999981</c:v>
                </c:pt>
                <c:pt idx="10464">
                  <c:v>2197.2656299999981</c:v>
                </c:pt>
                <c:pt idx="10465">
                  <c:v>2197.2656299999981</c:v>
                </c:pt>
                <c:pt idx="10466">
                  <c:v>2197.2656299999981</c:v>
                </c:pt>
                <c:pt idx="10467">
                  <c:v>2197.2656299999981</c:v>
                </c:pt>
                <c:pt idx="10468">
                  <c:v>2197.2656299999981</c:v>
                </c:pt>
                <c:pt idx="10469">
                  <c:v>2197.2656299999981</c:v>
                </c:pt>
                <c:pt idx="10470">
                  <c:v>2197.2656299999981</c:v>
                </c:pt>
                <c:pt idx="10471">
                  <c:v>2194.82422</c:v>
                </c:pt>
                <c:pt idx="10472">
                  <c:v>2197.2656299999981</c:v>
                </c:pt>
                <c:pt idx="10473">
                  <c:v>2197.2656299999981</c:v>
                </c:pt>
                <c:pt idx="10474">
                  <c:v>2194.82422</c:v>
                </c:pt>
                <c:pt idx="10475">
                  <c:v>2197.2656299999981</c:v>
                </c:pt>
                <c:pt idx="10476">
                  <c:v>2197.2656299999981</c:v>
                </c:pt>
                <c:pt idx="10477">
                  <c:v>2197.2656299999981</c:v>
                </c:pt>
                <c:pt idx="10478">
                  <c:v>2197.2656299999981</c:v>
                </c:pt>
                <c:pt idx="10479">
                  <c:v>2197.2656299999981</c:v>
                </c:pt>
                <c:pt idx="10480">
                  <c:v>2197.2656299999981</c:v>
                </c:pt>
                <c:pt idx="10481">
                  <c:v>2197.2656299999981</c:v>
                </c:pt>
                <c:pt idx="10482">
                  <c:v>2197.2656299999981</c:v>
                </c:pt>
                <c:pt idx="10483">
                  <c:v>2197.2656299999981</c:v>
                </c:pt>
                <c:pt idx="10484">
                  <c:v>2197.2656299999981</c:v>
                </c:pt>
                <c:pt idx="10485">
                  <c:v>2197.2656299999981</c:v>
                </c:pt>
                <c:pt idx="10486">
                  <c:v>2197.2656299999981</c:v>
                </c:pt>
                <c:pt idx="10487">
                  <c:v>2194.82422</c:v>
                </c:pt>
                <c:pt idx="10488">
                  <c:v>2194.82422</c:v>
                </c:pt>
                <c:pt idx="10489">
                  <c:v>2197.2656299999981</c:v>
                </c:pt>
                <c:pt idx="10490">
                  <c:v>2197.2656299999981</c:v>
                </c:pt>
                <c:pt idx="10491">
                  <c:v>2197.2656299999981</c:v>
                </c:pt>
                <c:pt idx="10492">
                  <c:v>2194.82422</c:v>
                </c:pt>
                <c:pt idx="10493">
                  <c:v>2194.82422</c:v>
                </c:pt>
                <c:pt idx="10494">
                  <c:v>2197.2656299999981</c:v>
                </c:pt>
                <c:pt idx="10495">
                  <c:v>2197.2656299999981</c:v>
                </c:pt>
                <c:pt idx="10496">
                  <c:v>2197.2656299999981</c:v>
                </c:pt>
                <c:pt idx="10497">
                  <c:v>2197.2656299999981</c:v>
                </c:pt>
                <c:pt idx="10498">
                  <c:v>2197.2656299999981</c:v>
                </c:pt>
                <c:pt idx="10499">
                  <c:v>2197.2656299999981</c:v>
                </c:pt>
                <c:pt idx="10500">
                  <c:v>2197.2656299999981</c:v>
                </c:pt>
                <c:pt idx="10501">
                  <c:v>2194.82422</c:v>
                </c:pt>
                <c:pt idx="10502">
                  <c:v>2197.2656299999981</c:v>
                </c:pt>
                <c:pt idx="10503">
                  <c:v>2197.2656299999981</c:v>
                </c:pt>
                <c:pt idx="10504">
                  <c:v>2197.2656299999981</c:v>
                </c:pt>
                <c:pt idx="10505">
                  <c:v>2197.2656299999981</c:v>
                </c:pt>
                <c:pt idx="10506">
                  <c:v>2197.2656299999981</c:v>
                </c:pt>
                <c:pt idx="10507">
                  <c:v>2197.2656299999981</c:v>
                </c:pt>
                <c:pt idx="10508">
                  <c:v>2194.82422</c:v>
                </c:pt>
                <c:pt idx="10509">
                  <c:v>2197.2656299999981</c:v>
                </c:pt>
                <c:pt idx="10510">
                  <c:v>2197.2656299999981</c:v>
                </c:pt>
                <c:pt idx="10511">
                  <c:v>2194.82422</c:v>
                </c:pt>
                <c:pt idx="10512">
                  <c:v>2197.2656299999981</c:v>
                </c:pt>
                <c:pt idx="10513">
                  <c:v>2197.2656299999981</c:v>
                </c:pt>
                <c:pt idx="10514">
                  <c:v>2197.2656299999981</c:v>
                </c:pt>
                <c:pt idx="10515">
                  <c:v>2197.2656299999981</c:v>
                </c:pt>
                <c:pt idx="10516">
                  <c:v>2194.82422</c:v>
                </c:pt>
                <c:pt idx="10517">
                  <c:v>2194.82422</c:v>
                </c:pt>
                <c:pt idx="10518">
                  <c:v>2197.2656299999981</c:v>
                </c:pt>
                <c:pt idx="10519">
                  <c:v>2194.82422</c:v>
                </c:pt>
                <c:pt idx="10520">
                  <c:v>2197.2656299999981</c:v>
                </c:pt>
                <c:pt idx="10521">
                  <c:v>2197.2656299999981</c:v>
                </c:pt>
                <c:pt idx="10522">
                  <c:v>2194.82422</c:v>
                </c:pt>
                <c:pt idx="10523">
                  <c:v>2194.82422</c:v>
                </c:pt>
                <c:pt idx="10524">
                  <c:v>2197.2656299999981</c:v>
                </c:pt>
                <c:pt idx="10525">
                  <c:v>2194.82422</c:v>
                </c:pt>
                <c:pt idx="10526">
                  <c:v>2194.82422</c:v>
                </c:pt>
                <c:pt idx="10527">
                  <c:v>2194.82422</c:v>
                </c:pt>
                <c:pt idx="10528">
                  <c:v>2197.2656299999981</c:v>
                </c:pt>
                <c:pt idx="10529">
                  <c:v>2194.82422</c:v>
                </c:pt>
                <c:pt idx="10530">
                  <c:v>2197.2656299999981</c:v>
                </c:pt>
                <c:pt idx="10531">
                  <c:v>2197.2656299999981</c:v>
                </c:pt>
                <c:pt idx="10532">
                  <c:v>2197.2656299999981</c:v>
                </c:pt>
                <c:pt idx="10533">
                  <c:v>2197.2656299999981</c:v>
                </c:pt>
                <c:pt idx="10534">
                  <c:v>2192.3828100000001</c:v>
                </c:pt>
                <c:pt idx="10535">
                  <c:v>2197.2656299999981</c:v>
                </c:pt>
                <c:pt idx="10536">
                  <c:v>2194.82422</c:v>
                </c:pt>
                <c:pt idx="10537">
                  <c:v>2197.2656299999981</c:v>
                </c:pt>
                <c:pt idx="10538">
                  <c:v>2197.2656299999981</c:v>
                </c:pt>
                <c:pt idx="10539">
                  <c:v>2194.82422</c:v>
                </c:pt>
                <c:pt idx="10540">
                  <c:v>2197.2656299999981</c:v>
                </c:pt>
                <c:pt idx="10541">
                  <c:v>2197.2656299999981</c:v>
                </c:pt>
                <c:pt idx="10542">
                  <c:v>2197.2656299999981</c:v>
                </c:pt>
                <c:pt idx="10543">
                  <c:v>2194.82422</c:v>
                </c:pt>
                <c:pt idx="10544">
                  <c:v>2194.82422</c:v>
                </c:pt>
                <c:pt idx="10545">
                  <c:v>2194.82422</c:v>
                </c:pt>
                <c:pt idx="10546">
                  <c:v>2197.2656299999981</c:v>
                </c:pt>
                <c:pt idx="10547">
                  <c:v>2194.82422</c:v>
                </c:pt>
                <c:pt idx="10548">
                  <c:v>2194.82422</c:v>
                </c:pt>
                <c:pt idx="10549">
                  <c:v>2194.82422</c:v>
                </c:pt>
                <c:pt idx="10550">
                  <c:v>2194.82422</c:v>
                </c:pt>
                <c:pt idx="10551">
                  <c:v>2194.82422</c:v>
                </c:pt>
                <c:pt idx="10552">
                  <c:v>2194.82422</c:v>
                </c:pt>
                <c:pt idx="10553">
                  <c:v>2194.82422</c:v>
                </c:pt>
                <c:pt idx="10554">
                  <c:v>2194.82422</c:v>
                </c:pt>
                <c:pt idx="10555">
                  <c:v>2194.82422</c:v>
                </c:pt>
                <c:pt idx="10556">
                  <c:v>2194.82422</c:v>
                </c:pt>
                <c:pt idx="10557">
                  <c:v>2194.82422</c:v>
                </c:pt>
                <c:pt idx="10558">
                  <c:v>2194.82422</c:v>
                </c:pt>
                <c:pt idx="10559">
                  <c:v>2197.2656299999981</c:v>
                </c:pt>
                <c:pt idx="10560">
                  <c:v>2197.2656299999981</c:v>
                </c:pt>
                <c:pt idx="10561">
                  <c:v>2194.82422</c:v>
                </c:pt>
                <c:pt idx="10562">
                  <c:v>2194.82422</c:v>
                </c:pt>
                <c:pt idx="10563">
                  <c:v>2197.2656299999981</c:v>
                </c:pt>
                <c:pt idx="10564">
                  <c:v>2197.2656299999981</c:v>
                </c:pt>
                <c:pt idx="10565">
                  <c:v>2197.2656299999981</c:v>
                </c:pt>
                <c:pt idx="10566">
                  <c:v>2197.2656299999981</c:v>
                </c:pt>
                <c:pt idx="10567">
                  <c:v>2194.82422</c:v>
                </c:pt>
                <c:pt idx="10568">
                  <c:v>2194.82422</c:v>
                </c:pt>
                <c:pt idx="10569">
                  <c:v>2194.82422</c:v>
                </c:pt>
                <c:pt idx="10570">
                  <c:v>2194.82422</c:v>
                </c:pt>
                <c:pt idx="10571">
                  <c:v>2194.82422</c:v>
                </c:pt>
                <c:pt idx="10572">
                  <c:v>2197.2656299999981</c:v>
                </c:pt>
                <c:pt idx="10573">
                  <c:v>2197.2656299999981</c:v>
                </c:pt>
                <c:pt idx="10574">
                  <c:v>2197.2656299999981</c:v>
                </c:pt>
                <c:pt idx="10575">
                  <c:v>2194.82422</c:v>
                </c:pt>
                <c:pt idx="10576">
                  <c:v>2197.2656299999981</c:v>
                </c:pt>
                <c:pt idx="10577">
                  <c:v>2194.82422</c:v>
                </c:pt>
                <c:pt idx="10578">
                  <c:v>2194.82422</c:v>
                </c:pt>
                <c:pt idx="10579">
                  <c:v>2194.82422</c:v>
                </c:pt>
                <c:pt idx="10580">
                  <c:v>2194.82422</c:v>
                </c:pt>
                <c:pt idx="10581">
                  <c:v>2197.2656299999981</c:v>
                </c:pt>
                <c:pt idx="10582">
                  <c:v>2194.82422</c:v>
                </c:pt>
                <c:pt idx="10583">
                  <c:v>2197.2656299999981</c:v>
                </c:pt>
                <c:pt idx="10584">
                  <c:v>2194.82422</c:v>
                </c:pt>
                <c:pt idx="10585">
                  <c:v>2197.2656299999981</c:v>
                </c:pt>
                <c:pt idx="10586">
                  <c:v>2197.2656299999981</c:v>
                </c:pt>
                <c:pt idx="10587">
                  <c:v>2194.82422</c:v>
                </c:pt>
                <c:pt idx="10588">
                  <c:v>2194.82422</c:v>
                </c:pt>
                <c:pt idx="10589">
                  <c:v>2194.82422</c:v>
                </c:pt>
                <c:pt idx="10590">
                  <c:v>2194.82422</c:v>
                </c:pt>
                <c:pt idx="10591">
                  <c:v>2194.82422</c:v>
                </c:pt>
                <c:pt idx="10592">
                  <c:v>2197.2656299999981</c:v>
                </c:pt>
                <c:pt idx="10593">
                  <c:v>2194.82422</c:v>
                </c:pt>
                <c:pt idx="10594">
                  <c:v>2194.82422</c:v>
                </c:pt>
                <c:pt idx="10595">
                  <c:v>2197.2656299999981</c:v>
                </c:pt>
                <c:pt idx="10596">
                  <c:v>2194.82422</c:v>
                </c:pt>
                <c:pt idx="10597">
                  <c:v>2197.2656299999981</c:v>
                </c:pt>
                <c:pt idx="10598">
                  <c:v>2194.82422</c:v>
                </c:pt>
                <c:pt idx="10599">
                  <c:v>2194.82422</c:v>
                </c:pt>
                <c:pt idx="10600">
                  <c:v>2194.82422</c:v>
                </c:pt>
                <c:pt idx="10601">
                  <c:v>2194.82422</c:v>
                </c:pt>
                <c:pt idx="10602">
                  <c:v>2194.82422</c:v>
                </c:pt>
                <c:pt idx="10603">
                  <c:v>2194.82422</c:v>
                </c:pt>
                <c:pt idx="10604">
                  <c:v>2194.82422</c:v>
                </c:pt>
                <c:pt idx="10605">
                  <c:v>2194.82422</c:v>
                </c:pt>
                <c:pt idx="10606">
                  <c:v>2194.82422</c:v>
                </c:pt>
                <c:pt idx="10607">
                  <c:v>2194.82422</c:v>
                </c:pt>
                <c:pt idx="10608">
                  <c:v>2194.82422</c:v>
                </c:pt>
                <c:pt idx="10609">
                  <c:v>2194.82422</c:v>
                </c:pt>
                <c:pt idx="10610">
                  <c:v>2194.82422</c:v>
                </c:pt>
                <c:pt idx="10611">
                  <c:v>2197.2656299999981</c:v>
                </c:pt>
                <c:pt idx="10612">
                  <c:v>2194.82422</c:v>
                </c:pt>
                <c:pt idx="10613">
                  <c:v>2194.82422</c:v>
                </c:pt>
                <c:pt idx="10614">
                  <c:v>2197.2656299999981</c:v>
                </c:pt>
                <c:pt idx="10615">
                  <c:v>2194.82422</c:v>
                </c:pt>
                <c:pt idx="10616">
                  <c:v>2194.82422</c:v>
                </c:pt>
                <c:pt idx="10617">
                  <c:v>2197.2656299999981</c:v>
                </c:pt>
                <c:pt idx="10618">
                  <c:v>2194.82422</c:v>
                </c:pt>
                <c:pt idx="10619">
                  <c:v>2194.82422</c:v>
                </c:pt>
                <c:pt idx="10620">
                  <c:v>2194.82422</c:v>
                </c:pt>
                <c:pt idx="10621">
                  <c:v>2194.82422</c:v>
                </c:pt>
                <c:pt idx="10622">
                  <c:v>2194.82422</c:v>
                </c:pt>
                <c:pt idx="10623">
                  <c:v>2194.82422</c:v>
                </c:pt>
                <c:pt idx="10624">
                  <c:v>2194.82422</c:v>
                </c:pt>
                <c:pt idx="10625">
                  <c:v>2194.82422</c:v>
                </c:pt>
                <c:pt idx="10626">
                  <c:v>2197.2656299999981</c:v>
                </c:pt>
                <c:pt idx="10627">
                  <c:v>2194.82422</c:v>
                </c:pt>
                <c:pt idx="10628">
                  <c:v>2194.82422</c:v>
                </c:pt>
                <c:pt idx="10629">
                  <c:v>2194.82422</c:v>
                </c:pt>
                <c:pt idx="10630">
                  <c:v>2194.82422</c:v>
                </c:pt>
                <c:pt idx="10631">
                  <c:v>2194.82422</c:v>
                </c:pt>
                <c:pt idx="10632">
                  <c:v>2197.2656299999981</c:v>
                </c:pt>
                <c:pt idx="10633">
                  <c:v>2194.82422</c:v>
                </c:pt>
                <c:pt idx="10634">
                  <c:v>2194.82422</c:v>
                </c:pt>
                <c:pt idx="10635">
                  <c:v>2194.82422</c:v>
                </c:pt>
                <c:pt idx="10636">
                  <c:v>2194.82422</c:v>
                </c:pt>
                <c:pt idx="10637">
                  <c:v>2194.82422</c:v>
                </c:pt>
                <c:pt idx="10638">
                  <c:v>2194.82422</c:v>
                </c:pt>
                <c:pt idx="10639">
                  <c:v>2194.82422</c:v>
                </c:pt>
                <c:pt idx="10640">
                  <c:v>2194.82422</c:v>
                </c:pt>
                <c:pt idx="10641">
                  <c:v>2194.82422</c:v>
                </c:pt>
                <c:pt idx="10642">
                  <c:v>2194.82422</c:v>
                </c:pt>
                <c:pt idx="10643">
                  <c:v>2194.82422</c:v>
                </c:pt>
                <c:pt idx="10644">
                  <c:v>2194.82422</c:v>
                </c:pt>
                <c:pt idx="10645">
                  <c:v>2194.82422</c:v>
                </c:pt>
                <c:pt idx="10646">
                  <c:v>2197.2656299999981</c:v>
                </c:pt>
                <c:pt idx="10647">
                  <c:v>2194.82422</c:v>
                </c:pt>
                <c:pt idx="10648">
                  <c:v>2194.82422</c:v>
                </c:pt>
                <c:pt idx="10649">
                  <c:v>2194.82422</c:v>
                </c:pt>
                <c:pt idx="10650">
                  <c:v>2194.82422</c:v>
                </c:pt>
                <c:pt idx="10651">
                  <c:v>2194.82422</c:v>
                </c:pt>
                <c:pt idx="10652">
                  <c:v>2194.82422</c:v>
                </c:pt>
                <c:pt idx="10653">
                  <c:v>2194.82422</c:v>
                </c:pt>
                <c:pt idx="10654">
                  <c:v>2194.82422</c:v>
                </c:pt>
                <c:pt idx="10655">
                  <c:v>2194.82422</c:v>
                </c:pt>
                <c:pt idx="10656">
                  <c:v>2194.82422</c:v>
                </c:pt>
                <c:pt idx="10657">
                  <c:v>2194.82422</c:v>
                </c:pt>
                <c:pt idx="10658">
                  <c:v>2194.82422</c:v>
                </c:pt>
                <c:pt idx="10659">
                  <c:v>2194.82422</c:v>
                </c:pt>
                <c:pt idx="10660">
                  <c:v>2197.2656299999981</c:v>
                </c:pt>
                <c:pt idx="10661">
                  <c:v>2197.2656299999981</c:v>
                </c:pt>
                <c:pt idx="10662">
                  <c:v>2194.82422</c:v>
                </c:pt>
                <c:pt idx="10663">
                  <c:v>2194.82422</c:v>
                </c:pt>
                <c:pt idx="10664">
                  <c:v>2194.82422</c:v>
                </c:pt>
                <c:pt idx="10665">
                  <c:v>2194.82422</c:v>
                </c:pt>
                <c:pt idx="10666">
                  <c:v>2194.82422</c:v>
                </c:pt>
                <c:pt idx="10667">
                  <c:v>2194.82422</c:v>
                </c:pt>
                <c:pt idx="10668">
                  <c:v>2194.82422</c:v>
                </c:pt>
                <c:pt idx="10669">
                  <c:v>2194.82422</c:v>
                </c:pt>
                <c:pt idx="10670">
                  <c:v>2194.82422</c:v>
                </c:pt>
                <c:pt idx="10671">
                  <c:v>2194.82422</c:v>
                </c:pt>
                <c:pt idx="10672">
                  <c:v>2194.82422</c:v>
                </c:pt>
                <c:pt idx="10673">
                  <c:v>2194.82422</c:v>
                </c:pt>
                <c:pt idx="10674">
                  <c:v>2192.3828100000001</c:v>
                </c:pt>
                <c:pt idx="10675">
                  <c:v>2197.2656299999981</c:v>
                </c:pt>
                <c:pt idx="10676">
                  <c:v>2194.82422</c:v>
                </c:pt>
                <c:pt idx="10677">
                  <c:v>2194.82422</c:v>
                </c:pt>
                <c:pt idx="10678">
                  <c:v>2194.82422</c:v>
                </c:pt>
                <c:pt idx="10679">
                  <c:v>2194.82422</c:v>
                </c:pt>
                <c:pt idx="10680">
                  <c:v>2192.3828100000001</c:v>
                </c:pt>
                <c:pt idx="10681">
                  <c:v>2194.82422</c:v>
                </c:pt>
                <c:pt idx="10682">
                  <c:v>2192.3828100000001</c:v>
                </c:pt>
                <c:pt idx="10683">
                  <c:v>2194.82422</c:v>
                </c:pt>
                <c:pt idx="10684">
                  <c:v>2194.82422</c:v>
                </c:pt>
                <c:pt idx="10685">
                  <c:v>2194.82422</c:v>
                </c:pt>
                <c:pt idx="10686">
                  <c:v>2194.82422</c:v>
                </c:pt>
                <c:pt idx="10687">
                  <c:v>2194.82422</c:v>
                </c:pt>
                <c:pt idx="10688">
                  <c:v>2194.82422</c:v>
                </c:pt>
                <c:pt idx="10689">
                  <c:v>2192.3828100000001</c:v>
                </c:pt>
                <c:pt idx="10690">
                  <c:v>2194.82422</c:v>
                </c:pt>
                <c:pt idx="10691">
                  <c:v>2192.3828100000001</c:v>
                </c:pt>
                <c:pt idx="10692">
                  <c:v>2194.82422</c:v>
                </c:pt>
                <c:pt idx="10693">
                  <c:v>2194.82422</c:v>
                </c:pt>
                <c:pt idx="10694">
                  <c:v>2194.82422</c:v>
                </c:pt>
                <c:pt idx="10695">
                  <c:v>2194.82422</c:v>
                </c:pt>
                <c:pt idx="10696">
                  <c:v>2197.2656299999981</c:v>
                </c:pt>
                <c:pt idx="10697">
                  <c:v>2194.82422</c:v>
                </c:pt>
                <c:pt idx="10698">
                  <c:v>2194.82422</c:v>
                </c:pt>
                <c:pt idx="10699">
                  <c:v>2194.82422</c:v>
                </c:pt>
                <c:pt idx="10700">
                  <c:v>2192.3828100000001</c:v>
                </c:pt>
                <c:pt idx="10701">
                  <c:v>2194.82422</c:v>
                </c:pt>
                <c:pt idx="10702">
                  <c:v>2192.3828100000001</c:v>
                </c:pt>
                <c:pt idx="10703">
                  <c:v>2194.82422</c:v>
                </c:pt>
                <c:pt idx="10704">
                  <c:v>2194.82422</c:v>
                </c:pt>
                <c:pt idx="10705">
                  <c:v>2192.3828100000001</c:v>
                </c:pt>
                <c:pt idx="10706">
                  <c:v>2194.82422</c:v>
                </c:pt>
                <c:pt idx="10707">
                  <c:v>2194.82422</c:v>
                </c:pt>
                <c:pt idx="10708">
                  <c:v>2194.82422</c:v>
                </c:pt>
                <c:pt idx="10709">
                  <c:v>2194.82422</c:v>
                </c:pt>
                <c:pt idx="10710">
                  <c:v>2194.82422</c:v>
                </c:pt>
                <c:pt idx="10711">
                  <c:v>2192.3828100000001</c:v>
                </c:pt>
                <c:pt idx="10712">
                  <c:v>2194.82422</c:v>
                </c:pt>
                <c:pt idx="10713">
                  <c:v>2192.3828100000001</c:v>
                </c:pt>
                <c:pt idx="10714">
                  <c:v>2194.82422</c:v>
                </c:pt>
                <c:pt idx="10715">
                  <c:v>2194.82422</c:v>
                </c:pt>
                <c:pt idx="10716">
                  <c:v>2194.82422</c:v>
                </c:pt>
                <c:pt idx="10717">
                  <c:v>2194.82422</c:v>
                </c:pt>
                <c:pt idx="10718">
                  <c:v>2194.82422</c:v>
                </c:pt>
                <c:pt idx="10719">
                  <c:v>2194.82422</c:v>
                </c:pt>
                <c:pt idx="10720">
                  <c:v>2194.82422</c:v>
                </c:pt>
                <c:pt idx="10721">
                  <c:v>2194.82422</c:v>
                </c:pt>
                <c:pt idx="10722">
                  <c:v>2192.3828100000001</c:v>
                </c:pt>
                <c:pt idx="10723">
                  <c:v>2194.82422</c:v>
                </c:pt>
                <c:pt idx="10724">
                  <c:v>2192.3828100000001</c:v>
                </c:pt>
                <c:pt idx="10725">
                  <c:v>2194.82422</c:v>
                </c:pt>
                <c:pt idx="10726">
                  <c:v>2192.3828100000001</c:v>
                </c:pt>
                <c:pt idx="10727">
                  <c:v>2194.82422</c:v>
                </c:pt>
                <c:pt idx="10728">
                  <c:v>2194.82422</c:v>
                </c:pt>
                <c:pt idx="10729">
                  <c:v>2194.82422</c:v>
                </c:pt>
                <c:pt idx="10730">
                  <c:v>2194.82422</c:v>
                </c:pt>
                <c:pt idx="10731">
                  <c:v>2194.82422</c:v>
                </c:pt>
                <c:pt idx="10732">
                  <c:v>2194.82422</c:v>
                </c:pt>
                <c:pt idx="10733">
                  <c:v>2194.82422</c:v>
                </c:pt>
                <c:pt idx="10734">
                  <c:v>2194.82422</c:v>
                </c:pt>
                <c:pt idx="10735">
                  <c:v>2192.3828100000001</c:v>
                </c:pt>
                <c:pt idx="10736">
                  <c:v>2194.82422</c:v>
                </c:pt>
                <c:pt idx="10737">
                  <c:v>2192.3828100000001</c:v>
                </c:pt>
                <c:pt idx="10738">
                  <c:v>2192.3828100000001</c:v>
                </c:pt>
                <c:pt idx="10739">
                  <c:v>2194.82422</c:v>
                </c:pt>
                <c:pt idx="10740">
                  <c:v>2192.3828100000001</c:v>
                </c:pt>
                <c:pt idx="10741">
                  <c:v>2194.82422</c:v>
                </c:pt>
                <c:pt idx="10742">
                  <c:v>2194.82422</c:v>
                </c:pt>
                <c:pt idx="10743">
                  <c:v>2194.82422</c:v>
                </c:pt>
                <c:pt idx="10744">
                  <c:v>2194.82422</c:v>
                </c:pt>
                <c:pt idx="10745">
                  <c:v>2194.82422</c:v>
                </c:pt>
                <c:pt idx="10746">
                  <c:v>2192.3828100000001</c:v>
                </c:pt>
                <c:pt idx="10747">
                  <c:v>2194.82422</c:v>
                </c:pt>
                <c:pt idx="10748">
                  <c:v>2194.82422</c:v>
                </c:pt>
                <c:pt idx="10749">
                  <c:v>2194.82422</c:v>
                </c:pt>
                <c:pt idx="10750">
                  <c:v>2192.3828100000001</c:v>
                </c:pt>
                <c:pt idx="10751">
                  <c:v>2192.3828100000001</c:v>
                </c:pt>
                <c:pt idx="10752">
                  <c:v>2194.82422</c:v>
                </c:pt>
                <c:pt idx="10753">
                  <c:v>2192.3828100000001</c:v>
                </c:pt>
                <c:pt idx="10754">
                  <c:v>2194.82422</c:v>
                </c:pt>
                <c:pt idx="10755">
                  <c:v>2194.82422</c:v>
                </c:pt>
                <c:pt idx="10756">
                  <c:v>2194.82422</c:v>
                </c:pt>
                <c:pt idx="10757">
                  <c:v>2194.82422</c:v>
                </c:pt>
                <c:pt idx="10758">
                  <c:v>2192.3828100000001</c:v>
                </c:pt>
                <c:pt idx="10759">
                  <c:v>2194.82422</c:v>
                </c:pt>
                <c:pt idx="10760">
                  <c:v>2192.3828100000001</c:v>
                </c:pt>
                <c:pt idx="10761">
                  <c:v>2194.82422</c:v>
                </c:pt>
                <c:pt idx="10762">
                  <c:v>2194.82422</c:v>
                </c:pt>
                <c:pt idx="10763">
                  <c:v>2192.3828100000001</c:v>
                </c:pt>
                <c:pt idx="10764">
                  <c:v>2194.82422</c:v>
                </c:pt>
                <c:pt idx="10765">
                  <c:v>2194.82422</c:v>
                </c:pt>
                <c:pt idx="10766">
                  <c:v>2194.82422</c:v>
                </c:pt>
                <c:pt idx="10767">
                  <c:v>2192.3828100000001</c:v>
                </c:pt>
                <c:pt idx="10768">
                  <c:v>2194.82422</c:v>
                </c:pt>
                <c:pt idx="10769">
                  <c:v>2192.3828100000001</c:v>
                </c:pt>
                <c:pt idx="10770">
                  <c:v>2192.3828100000001</c:v>
                </c:pt>
                <c:pt idx="10771">
                  <c:v>2192.3828100000001</c:v>
                </c:pt>
                <c:pt idx="10772">
                  <c:v>2194.82422</c:v>
                </c:pt>
                <c:pt idx="10773">
                  <c:v>2194.82422</c:v>
                </c:pt>
                <c:pt idx="10774">
                  <c:v>2192.3828100000001</c:v>
                </c:pt>
                <c:pt idx="10775">
                  <c:v>2192.3828100000001</c:v>
                </c:pt>
                <c:pt idx="10776">
                  <c:v>2194.82422</c:v>
                </c:pt>
                <c:pt idx="10777">
                  <c:v>2192.3828100000001</c:v>
                </c:pt>
                <c:pt idx="10778">
                  <c:v>2192.3828100000001</c:v>
                </c:pt>
                <c:pt idx="10779">
                  <c:v>2192.3828100000001</c:v>
                </c:pt>
                <c:pt idx="10780">
                  <c:v>2192.3828100000001</c:v>
                </c:pt>
                <c:pt idx="10781">
                  <c:v>2192.3828100000001</c:v>
                </c:pt>
                <c:pt idx="10782">
                  <c:v>2192.3828100000001</c:v>
                </c:pt>
                <c:pt idx="10783">
                  <c:v>2192.3828100000001</c:v>
                </c:pt>
                <c:pt idx="10784">
                  <c:v>2194.82422</c:v>
                </c:pt>
                <c:pt idx="10785">
                  <c:v>2192.3828100000001</c:v>
                </c:pt>
                <c:pt idx="10786">
                  <c:v>2192.3828100000001</c:v>
                </c:pt>
                <c:pt idx="10787">
                  <c:v>2192.3828100000001</c:v>
                </c:pt>
                <c:pt idx="10788">
                  <c:v>2192.3828100000001</c:v>
                </c:pt>
                <c:pt idx="10789">
                  <c:v>2192.3828100000001</c:v>
                </c:pt>
                <c:pt idx="10790">
                  <c:v>2194.82422</c:v>
                </c:pt>
                <c:pt idx="10791">
                  <c:v>2192.3828100000001</c:v>
                </c:pt>
                <c:pt idx="10792">
                  <c:v>2192.3828100000001</c:v>
                </c:pt>
                <c:pt idx="10793">
                  <c:v>2192.3828100000001</c:v>
                </c:pt>
                <c:pt idx="10794">
                  <c:v>2194.82422</c:v>
                </c:pt>
                <c:pt idx="10795">
                  <c:v>2192.3828100000001</c:v>
                </c:pt>
                <c:pt idx="10796">
                  <c:v>2194.82422</c:v>
                </c:pt>
                <c:pt idx="10797">
                  <c:v>2192.3828100000001</c:v>
                </c:pt>
                <c:pt idx="10798">
                  <c:v>2192.3828100000001</c:v>
                </c:pt>
                <c:pt idx="10799">
                  <c:v>2192.3828100000001</c:v>
                </c:pt>
                <c:pt idx="10800">
                  <c:v>2192.3828100000001</c:v>
                </c:pt>
                <c:pt idx="10801">
                  <c:v>2192.3828100000001</c:v>
                </c:pt>
                <c:pt idx="10802">
                  <c:v>2192.3828100000001</c:v>
                </c:pt>
                <c:pt idx="10803">
                  <c:v>2194.82422</c:v>
                </c:pt>
                <c:pt idx="10804">
                  <c:v>2192.3828100000001</c:v>
                </c:pt>
                <c:pt idx="10805">
                  <c:v>2192.3828100000001</c:v>
                </c:pt>
                <c:pt idx="10806">
                  <c:v>2194.82422</c:v>
                </c:pt>
                <c:pt idx="10807">
                  <c:v>2192.3828100000001</c:v>
                </c:pt>
                <c:pt idx="10808">
                  <c:v>2192.3828100000001</c:v>
                </c:pt>
                <c:pt idx="10809">
                  <c:v>2192.3828100000001</c:v>
                </c:pt>
                <c:pt idx="10810">
                  <c:v>2192.3828100000001</c:v>
                </c:pt>
                <c:pt idx="10811">
                  <c:v>2192.3828100000001</c:v>
                </c:pt>
                <c:pt idx="10812">
                  <c:v>2194.82422</c:v>
                </c:pt>
                <c:pt idx="10813">
                  <c:v>2192.3828100000001</c:v>
                </c:pt>
                <c:pt idx="10814">
                  <c:v>2192.3828100000001</c:v>
                </c:pt>
                <c:pt idx="10815">
                  <c:v>2192.3828100000001</c:v>
                </c:pt>
                <c:pt idx="10816">
                  <c:v>2194.82422</c:v>
                </c:pt>
                <c:pt idx="10817">
                  <c:v>2192.3828100000001</c:v>
                </c:pt>
                <c:pt idx="10818">
                  <c:v>2192.3828100000001</c:v>
                </c:pt>
                <c:pt idx="10819">
                  <c:v>2192.3828100000001</c:v>
                </c:pt>
                <c:pt idx="10820">
                  <c:v>2194.82422</c:v>
                </c:pt>
                <c:pt idx="10821">
                  <c:v>2192.3828100000001</c:v>
                </c:pt>
                <c:pt idx="10822">
                  <c:v>2192.3828100000001</c:v>
                </c:pt>
                <c:pt idx="10823">
                  <c:v>2192.3828100000001</c:v>
                </c:pt>
                <c:pt idx="10824">
                  <c:v>2192.3828100000001</c:v>
                </c:pt>
                <c:pt idx="10825">
                  <c:v>2192.3828100000001</c:v>
                </c:pt>
                <c:pt idx="10826">
                  <c:v>2192.3828100000001</c:v>
                </c:pt>
                <c:pt idx="10827">
                  <c:v>2192.3828100000001</c:v>
                </c:pt>
                <c:pt idx="10828">
                  <c:v>2192.3828100000001</c:v>
                </c:pt>
                <c:pt idx="10829">
                  <c:v>2192.3828100000001</c:v>
                </c:pt>
                <c:pt idx="10830">
                  <c:v>2192.3828100000001</c:v>
                </c:pt>
                <c:pt idx="10831">
                  <c:v>2192.3828100000001</c:v>
                </c:pt>
                <c:pt idx="10832">
                  <c:v>2194.82422</c:v>
                </c:pt>
                <c:pt idx="10833">
                  <c:v>2192.3828100000001</c:v>
                </c:pt>
                <c:pt idx="10834">
                  <c:v>2192.3828100000001</c:v>
                </c:pt>
                <c:pt idx="10835">
                  <c:v>2192.3828100000001</c:v>
                </c:pt>
                <c:pt idx="10836">
                  <c:v>2192.3828100000001</c:v>
                </c:pt>
                <c:pt idx="10837">
                  <c:v>2192.3828100000001</c:v>
                </c:pt>
                <c:pt idx="10838">
                  <c:v>2194.82422</c:v>
                </c:pt>
                <c:pt idx="10839">
                  <c:v>2194.82422</c:v>
                </c:pt>
                <c:pt idx="10840">
                  <c:v>2192.3828100000001</c:v>
                </c:pt>
                <c:pt idx="10841">
                  <c:v>2192.3828100000001</c:v>
                </c:pt>
                <c:pt idx="10842">
                  <c:v>2192.3828100000001</c:v>
                </c:pt>
                <c:pt idx="10843">
                  <c:v>2192.3828100000001</c:v>
                </c:pt>
                <c:pt idx="10844">
                  <c:v>2192.3828100000001</c:v>
                </c:pt>
                <c:pt idx="10845">
                  <c:v>2192.3828100000001</c:v>
                </c:pt>
                <c:pt idx="10846">
                  <c:v>2192.3828100000001</c:v>
                </c:pt>
                <c:pt idx="10847">
                  <c:v>2192.3828100000001</c:v>
                </c:pt>
                <c:pt idx="10848">
                  <c:v>2192.3828100000001</c:v>
                </c:pt>
                <c:pt idx="10849">
                  <c:v>2192.3828100000001</c:v>
                </c:pt>
                <c:pt idx="10850">
                  <c:v>2192.3828100000001</c:v>
                </c:pt>
                <c:pt idx="10851">
                  <c:v>2192.3828100000001</c:v>
                </c:pt>
                <c:pt idx="10852">
                  <c:v>2192.3828100000001</c:v>
                </c:pt>
                <c:pt idx="10853">
                  <c:v>2192.3828100000001</c:v>
                </c:pt>
                <c:pt idx="10854">
                  <c:v>2192.3828100000001</c:v>
                </c:pt>
                <c:pt idx="10855">
                  <c:v>2194.82422</c:v>
                </c:pt>
                <c:pt idx="10856">
                  <c:v>2194.82422</c:v>
                </c:pt>
                <c:pt idx="10857">
                  <c:v>2192.3828100000001</c:v>
                </c:pt>
                <c:pt idx="10858">
                  <c:v>2192.3828100000001</c:v>
                </c:pt>
                <c:pt idx="10859">
                  <c:v>2192.3828100000001</c:v>
                </c:pt>
                <c:pt idx="10860">
                  <c:v>2192.3828100000001</c:v>
                </c:pt>
                <c:pt idx="10861">
                  <c:v>2192.3828100000001</c:v>
                </c:pt>
                <c:pt idx="10862">
                  <c:v>2192.3828100000001</c:v>
                </c:pt>
                <c:pt idx="10863">
                  <c:v>2192.3828100000001</c:v>
                </c:pt>
                <c:pt idx="10864">
                  <c:v>2192.3828100000001</c:v>
                </c:pt>
                <c:pt idx="10865">
                  <c:v>2192.3828100000001</c:v>
                </c:pt>
                <c:pt idx="10866">
                  <c:v>2192.3828100000001</c:v>
                </c:pt>
                <c:pt idx="10867">
                  <c:v>2192.3828100000001</c:v>
                </c:pt>
                <c:pt idx="10868">
                  <c:v>2192.3828100000001</c:v>
                </c:pt>
                <c:pt idx="10869">
                  <c:v>2192.3828100000001</c:v>
                </c:pt>
                <c:pt idx="10870">
                  <c:v>2192.3828100000001</c:v>
                </c:pt>
                <c:pt idx="10871">
                  <c:v>2192.3828100000001</c:v>
                </c:pt>
                <c:pt idx="10872">
                  <c:v>2192.3828100000001</c:v>
                </c:pt>
                <c:pt idx="10873">
                  <c:v>2192.3828100000001</c:v>
                </c:pt>
                <c:pt idx="10874">
                  <c:v>2192.3828100000001</c:v>
                </c:pt>
                <c:pt idx="10875">
                  <c:v>2192.3828100000001</c:v>
                </c:pt>
                <c:pt idx="10876">
                  <c:v>2192.3828100000001</c:v>
                </c:pt>
                <c:pt idx="10877">
                  <c:v>2192.3828100000001</c:v>
                </c:pt>
                <c:pt idx="10878">
                  <c:v>2192.3828100000001</c:v>
                </c:pt>
                <c:pt idx="10879">
                  <c:v>2194.82422</c:v>
                </c:pt>
                <c:pt idx="10880">
                  <c:v>2192.3828100000001</c:v>
                </c:pt>
                <c:pt idx="10881">
                  <c:v>2192.3828100000001</c:v>
                </c:pt>
                <c:pt idx="10882">
                  <c:v>2192.3828100000001</c:v>
                </c:pt>
                <c:pt idx="10883">
                  <c:v>2192.3828100000001</c:v>
                </c:pt>
                <c:pt idx="10884">
                  <c:v>2192.3828100000001</c:v>
                </c:pt>
                <c:pt idx="10885">
                  <c:v>2192.3828100000001</c:v>
                </c:pt>
                <c:pt idx="10886">
                  <c:v>2192.3828100000001</c:v>
                </c:pt>
                <c:pt idx="10887">
                  <c:v>2192.3828100000001</c:v>
                </c:pt>
                <c:pt idx="10888">
                  <c:v>2192.3828100000001</c:v>
                </c:pt>
                <c:pt idx="10889">
                  <c:v>2192.3828100000001</c:v>
                </c:pt>
                <c:pt idx="10890">
                  <c:v>2192.3828100000001</c:v>
                </c:pt>
                <c:pt idx="10891">
                  <c:v>2192.3828100000001</c:v>
                </c:pt>
                <c:pt idx="10892">
                  <c:v>2192.3828100000001</c:v>
                </c:pt>
                <c:pt idx="10893">
                  <c:v>2192.3828100000001</c:v>
                </c:pt>
                <c:pt idx="10894">
                  <c:v>2194.82422</c:v>
                </c:pt>
                <c:pt idx="10895">
                  <c:v>2192.3828100000001</c:v>
                </c:pt>
                <c:pt idx="10896">
                  <c:v>2192.3828100000001</c:v>
                </c:pt>
                <c:pt idx="10897">
                  <c:v>2192.3828100000001</c:v>
                </c:pt>
                <c:pt idx="10898">
                  <c:v>2192.3828100000001</c:v>
                </c:pt>
                <c:pt idx="10899">
                  <c:v>2192.3828100000001</c:v>
                </c:pt>
                <c:pt idx="10900">
                  <c:v>2192.3828100000001</c:v>
                </c:pt>
                <c:pt idx="10901">
                  <c:v>2192.3828100000001</c:v>
                </c:pt>
                <c:pt idx="10902">
                  <c:v>2192.3828100000001</c:v>
                </c:pt>
                <c:pt idx="10903">
                  <c:v>2192.3828100000001</c:v>
                </c:pt>
                <c:pt idx="10904">
                  <c:v>2192.3828100000001</c:v>
                </c:pt>
                <c:pt idx="10905">
                  <c:v>2192.3828100000001</c:v>
                </c:pt>
                <c:pt idx="10906">
                  <c:v>2192.3828100000001</c:v>
                </c:pt>
                <c:pt idx="10907">
                  <c:v>2192.3828100000001</c:v>
                </c:pt>
                <c:pt idx="10908">
                  <c:v>2192.3828100000001</c:v>
                </c:pt>
                <c:pt idx="10909">
                  <c:v>2192.3828100000001</c:v>
                </c:pt>
                <c:pt idx="10910">
                  <c:v>2192.3828100000001</c:v>
                </c:pt>
                <c:pt idx="10911">
                  <c:v>2192.3828100000001</c:v>
                </c:pt>
                <c:pt idx="10912">
                  <c:v>2192.3828100000001</c:v>
                </c:pt>
                <c:pt idx="10913">
                  <c:v>2192.3828100000001</c:v>
                </c:pt>
                <c:pt idx="10914">
                  <c:v>2192.3828100000001</c:v>
                </c:pt>
                <c:pt idx="10915">
                  <c:v>2192.3828100000001</c:v>
                </c:pt>
                <c:pt idx="10916">
                  <c:v>2194.82422</c:v>
                </c:pt>
                <c:pt idx="10917">
                  <c:v>2192.3828100000001</c:v>
                </c:pt>
                <c:pt idx="10918">
                  <c:v>2192.3828100000001</c:v>
                </c:pt>
                <c:pt idx="10919">
                  <c:v>2192.3828100000001</c:v>
                </c:pt>
                <c:pt idx="10920">
                  <c:v>2192.3828100000001</c:v>
                </c:pt>
                <c:pt idx="10921">
                  <c:v>2192.3828100000001</c:v>
                </c:pt>
                <c:pt idx="10922">
                  <c:v>2192.3828100000001</c:v>
                </c:pt>
                <c:pt idx="10923">
                  <c:v>2192.3828100000001</c:v>
                </c:pt>
                <c:pt idx="10924">
                  <c:v>2192.3828100000001</c:v>
                </c:pt>
                <c:pt idx="10925">
                  <c:v>2192.3828100000001</c:v>
                </c:pt>
                <c:pt idx="10926">
                  <c:v>2192.3828100000001</c:v>
                </c:pt>
                <c:pt idx="10927">
                  <c:v>2192.3828100000001</c:v>
                </c:pt>
                <c:pt idx="10928">
                  <c:v>2192.3828100000001</c:v>
                </c:pt>
                <c:pt idx="10929">
                  <c:v>2192.3828100000001</c:v>
                </c:pt>
                <c:pt idx="10930">
                  <c:v>2192.3828100000001</c:v>
                </c:pt>
                <c:pt idx="10931">
                  <c:v>2192.3828100000001</c:v>
                </c:pt>
                <c:pt idx="10932">
                  <c:v>2192.3828100000001</c:v>
                </c:pt>
                <c:pt idx="10933">
                  <c:v>2192.3828100000001</c:v>
                </c:pt>
                <c:pt idx="10934">
                  <c:v>2192.3828100000001</c:v>
                </c:pt>
                <c:pt idx="10935">
                  <c:v>2192.3828100000001</c:v>
                </c:pt>
                <c:pt idx="10936">
                  <c:v>2192.3828100000001</c:v>
                </c:pt>
                <c:pt idx="10937">
                  <c:v>2192.3828100000001</c:v>
                </c:pt>
                <c:pt idx="10938">
                  <c:v>2192.3828100000001</c:v>
                </c:pt>
                <c:pt idx="10939">
                  <c:v>2192.3828100000001</c:v>
                </c:pt>
                <c:pt idx="10940">
                  <c:v>2192.3828100000001</c:v>
                </c:pt>
                <c:pt idx="10941">
                  <c:v>2192.3828100000001</c:v>
                </c:pt>
                <c:pt idx="10942">
                  <c:v>2192.3828100000001</c:v>
                </c:pt>
                <c:pt idx="10943">
                  <c:v>2192.3828100000001</c:v>
                </c:pt>
                <c:pt idx="10944">
                  <c:v>2192.3828100000001</c:v>
                </c:pt>
                <c:pt idx="10945">
                  <c:v>2192.3828100000001</c:v>
                </c:pt>
                <c:pt idx="10946">
                  <c:v>2192.3828100000001</c:v>
                </c:pt>
                <c:pt idx="10947">
                  <c:v>2192.3828100000001</c:v>
                </c:pt>
                <c:pt idx="10948">
                  <c:v>2192.3828100000001</c:v>
                </c:pt>
                <c:pt idx="10949">
                  <c:v>2192.3828100000001</c:v>
                </c:pt>
                <c:pt idx="10950">
                  <c:v>2192.3828100000001</c:v>
                </c:pt>
                <c:pt idx="10951">
                  <c:v>2192.3828100000001</c:v>
                </c:pt>
                <c:pt idx="10952">
                  <c:v>2192.3828100000001</c:v>
                </c:pt>
                <c:pt idx="10953">
                  <c:v>2192.3828100000001</c:v>
                </c:pt>
                <c:pt idx="10954">
                  <c:v>2192.3828100000001</c:v>
                </c:pt>
                <c:pt idx="10955">
                  <c:v>2192.3828100000001</c:v>
                </c:pt>
                <c:pt idx="10956">
                  <c:v>2192.3828100000001</c:v>
                </c:pt>
                <c:pt idx="10957">
                  <c:v>2192.3828100000001</c:v>
                </c:pt>
                <c:pt idx="10958">
                  <c:v>2192.3828100000001</c:v>
                </c:pt>
                <c:pt idx="10959">
                  <c:v>2192.3828100000001</c:v>
                </c:pt>
                <c:pt idx="10960">
                  <c:v>2192.3828100000001</c:v>
                </c:pt>
                <c:pt idx="10961">
                  <c:v>2192.3828100000001</c:v>
                </c:pt>
                <c:pt idx="10962">
                  <c:v>2192.3828100000001</c:v>
                </c:pt>
                <c:pt idx="10963">
                  <c:v>2192.3828100000001</c:v>
                </c:pt>
                <c:pt idx="10964">
                  <c:v>2192.3828100000001</c:v>
                </c:pt>
                <c:pt idx="10965">
                  <c:v>2192.3828100000001</c:v>
                </c:pt>
                <c:pt idx="10966">
                  <c:v>2192.3828100000001</c:v>
                </c:pt>
                <c:pt idx="10967">
                  <c:v>2192.3828100000001</c:v>
                </c:pt>
                <c:pt idx="10968">
                  <c:v>2192.3828100000001</c:v>
                </c:pt>
                <c:pt idx="10969">
                  <c:v>2192.3828100000001</c:v>
                </c:pt>
                <c:pt idx="10970">
                  <c:v>2192.3828100000001</c:v>
                </c:pt>
                <c:pt idx="10971">
                  <c:v>2192.3828100000001</c:v>
                </c:pt>
                <c:pt idx="10972">
                  <c:v>2192.3828100000001</c:v>
                </c:pt>
                <c:pt idx="10973">
                  <c:v>2192.3828100000001</c:v>
                </c:pt>
                <c:pt idx="10974">
                  <c:v>2192.3828100000001</c:v>
                </c:pt>
                <c:pt idx="10975">
                  <c:v>2192.3828100000001</c:v>
                </c:pt>
                <c:pt idx="10976">
                  <c:v>2192.3828100000001</c:v>
                </c:pt>
                <c:pt idx="10977">
                  <c:v>2192.3828100000001</c:v>
                </c:pt>
                <c:pt idx="10978">
                  <c:v>2192.3828100000001</c:v>
                </c:pt>
                <c:pt idx="10979">
                  <c:v>2192.3828100000001</c:v>
                </c:pt>
                <c:pt idx="10980">
                  <c:v>2192.3828100000001</c:v>
                </c:pt>
                <c:pt idx="10981">
                  <c:v>2192.3828100000001</c:v>
                </c:pt>
                <c:pt idx="10982">
                  <c:v>2192.3828100000001</c:v>
                </c:pt>
                <c:pt idx="10983">
                  <c:v>2192.3828100000001</c:v>
                </c:pt>
                <c:pt idx="10984">
                  <c:v>2192.3828100000001</c:v>
                </c:pt>
                <c:pt idx="10985">
                  <c:v>2192.3828100000001</c:v>
                </c:pt>
                <c:pt idx="10986">
                  <c:v>2192.3828100000001</c:v>
                </c:pt>
                <c:pt idx="10987">
                  <c:v>2192.3828100000001</c:v>
                </c:pt>
                <c:pt idx="10988">
                  <c:v>2192.3828100000001</c:v>
                </c:pt>
                <c:pt idx="10989">
                  <c:v>2192.3828100000001</c:v>
                </c:pt>
                <c:pt idx="10990">
                  <c:v>2192.3828100000001</c:v>
                </c:pt>
                <c:pt idx="10991">
                  <c:v>2192.3828100000001</c:v>
                </c:pt>
                <c:pt idx="10992">
                  <c:v>2192.3828100000001</c:v>
                </c:pt>
                <c:pt idx="10993">
                  <c:v>2192.3828100000001</c:v>
                </c:pt>
                <c:pt idx="10994">
                  <c:v>2192.3828100000001</c:v>
                </c:pt>
                <c:pt idx="10995">
                  <c:v>2192.3828100000001</c:v>
                </c:pt>
                <c:pt idx="10996">
                  <c:v>2192.3828100000001</c:v>
                </c:pt>
                <c:pt idx="10997">
                  <c:v>2192.3828100000001</c:v>
                </c:pt>
                <c:pt idx="10998">
                  <c:v>2192.3828100000001</c:v>
                </c:pt>
                <c:pt idx="10999">
                  <c:v>2192.3828100000001</c:v>
                </c:pt>
                <c:pt idx="11000">
                  <c:v>2192.3828100000001</c:v>
                </c:pt>
                <c:pt idx="11001">
                  <c:v>2192.3828100000001</c:v>
                </c:pt>
                <c:pt idx="11002">
                  <c:v>2192.3828100000001</c:v>
                </c:pt>
                <c:pt idx="11003">
                  <c:v>2192.3828100000001</c:v>
                </c:pt>
                <c:pt idx="11004">
                  <c:v>2192.3828100000001</c:v>
                </c:pt>
                <c:pt idx="11005">
                  <c:v>2192.3828100000001</c:v>
                </c:pt>
                <c:pt idx="11006">
                  <c:v>2192.3828100000001</c:v>
                </c:pt>
                <c:pt idx="11007">
                  <c:v>2192.3828100000001</c:v>
                </c:pt>
                <c:pt idx="11008">
                  <c:v>2192.3828100000001</c:v>
                </c:pt>
                <c:pt idx="11009">
                  <c:v>2192.3828100000001</c:v>
                </c:pt>
                <c:pt idx="11010">
                  <c:v>2192.3828100000001</c:v>
                </c:pt>
                <c:pt idx="11011">
                  <c:v>2192.3828100000001</c:v>
                </c:pt>
                <c:pt idx="11012">
                  <c:v>2192.3828100000001</c:v>
                </c:pt>
                <c:pt idx="11013">
                  <c:v>2192.3828100000001</c:v>
                </c:pt>
                <c:pt idx="11014">
                  <c:v>2192.3828100000001</c:v>
                </c:pt>
                <c:pt idx="11015">
                  <c:v>2192.3828100000001</c:v>
                </c:pt>
                <c:pt idx="11016">
                  <c:v>2192.3828100000001</c:v>
                </c:pt>
                <c:pt idx="11017">
                  <c:v>2192.3828100000001</c:v>
                </c:pt>
                <c:pt idx="11018">
                  <c:v>2192.3828100000001</c:v>
                </c:pt>
                <c:pt idx="11019">
                  <c:v>2189.9414099999999</c:v>
                </c:pt>
                <c:pt idx="11020">
                  <c:v>2192.3828100000001</c:v>
                </c:pt>
                <c:pt idx="11021">
                  <c:v>2192.3828100000001</c:v>
                </c:pt>
                <c:pt idx="11022">
                  <c:v>2192.3828100000001</c:v>
                </c:pt>
                <c:pt idx="11023">
                  <c:v>2192.3828100000001</c:v>
                </c:pt>
                <c:pt idx="11024">
                  <c:v>2192.3828100000001</c:v>
                </c:pt>
                <c:pt idx="11025">
                  <c:v>2192.3828100000001</c:v>
                </c:pt>
                <c:pt idx="11026">
                  <c:v>2192.3828100000001</c:v>
                </c:pt>
                <c:pt idx="11027">
                  <c:v>2192.3828100000001</c:v>
                </c:pt>
                <c:pt idx="11028">
                  <c:v>2192.3828100000001</c:v>
                </c:pt>
                <c:pt idx="11029">
                  <c:v>2192.3828100000001</c:v>
                </c:pt>
                <c:pt idx="11030">
                  <c:v>2192.3828100000001</c:v>
                </c:pt>
                <c:pt idx="11031">
                  <c:v>2189.9414099999999</c:v>
                </c:pt>
                <c:pt idx="11032">
                  <c:v>2189.9414099999999</c:v>
                </c:pt>
                <c:pt idx="11033">
                  <c:v>2192.3828100000001</c:v>
                </c:pt>
                <c:pt idx="11034">
                  <c:v>2192.3828100000001</c:v>
                </c:pt>
                <c:pt idx="11035">
                  <c:v>2192.3828100000001</c:v>
                </c:pt>
                <c:pt idx="11036">
                  <c:v>2192.3828100000001</c:v>
                </c:pt>
                <c:pt idx="11037">
                  <c:v>2192.3828100000001</c:v>
                </c:pt>
                <c:pt idx="11038">
                  <c:v>2192.3828100000001</c:v>
                </c:pt>
                <c:pt idx="11039">
                  <c:v>2192.3828100000001</c:v>
                </c:pt>
                <c:pt idx="11040">
                  <c:v>2192.3828100000001</c:v>
                </c:pt>
                <c:pt idx="11041">
                  <c:v>2192.3828100000001</c:v>
                </c:pt>
                <c:pt idx="11042">
                  <c:v>2192.3828100000001</c:v>
                </c:pt>
                <c:pt idx="11043">
                  <c:v>2189.9414099999999</c:v>
                </c:pt>
                <c:pt idx="11044">
                  <c:v>2192.3828100000001</c:v>
                </c:pt>
                <c:pt idx="11045">
                  <c:v>2192.3828100000001</c:v>
                </c:pt>
                <c:pt idx="11046">
                  <c:v>2192.3828100000001</c:v>
                </c:pt>
                <c:pt idx="11047">
                  <c:v>2192.3828100000001</c:v>
                </c:pt>
                <c:pt idx="11048">
                  <c:v>2192.3828100000001</c:v>
                </c:pt>
                <c:pt idx="11049">
                  <c:v>2192.3828100000001</c:v>
                </c:pt>
                <c:pt idx="11050">
                  <c:v>2192.3828100000001</c:v>
                </c:pt>
                <c:pt idx="11051">
                  <c:v>2192.3828100000001</c:v>
                </c:pt>
                <c:pt idx="11052">
                  <c:v>2192.3828100000001</c:v>
                </c:pt>
                <c:pt idx="11053">
                  <c:v>2192.3828100000001</c:v>
                </c:pt>
                <c:pt idx="11054">
                  <c:v>2192.3828100000001</c:v>
                </c:pt>
                <c:pt idx="11055">
                  <c:v>2192.3828100000001</c:v>
                </c:pt>
                <c:pt idx="11056">
                  <c:v>2189.9414099999999</c:v>
                </c:pt>
                <c:pt idx="11057">
                  <c:v>2192.3828100000001</c:v>
                </c:pt>
                <c:pt idx="11058">
                  <c:v>2192.3828100000001</c:v>
                </c:pt>
                <c:pt idx="11059">
                  <c:v>2192.3828100000001</c:v>
                </c:pt>
                <c:pt idx="11060">
                  <c:v>2192.3828100000001</c:v>
                </c:pt>
                <c:pt idx="11061">
                  <c:v>2192.3828100000001</c:v>
                </c:pt>
                <c:pt idx="11062">
                  <c:v>2192.3828100000001</c:v>
                </c:pt>
                <c:pt idx="11063">
                  <c:v>2192.3828100000001</c:v>
                </c:pt>
                <c:pt idx="11064">
                  <c:v>2189.9414099999999</c:v>
                </c:pt>
                <c:pt idx="11065">
                  <c:v>2189.9414099999999</c:v>
                </c:pt>
                <c:pt idx="11066">
                  <c:v>2192.3828100000001</c:v>
                </c:pt>
                <c:pt idx="11067">
                  <c:v>2192.3828100000001</c:v>
                </c:pt>
                <c:pt idx="11068">
                  <c:v>2192.3828100000001</c:v>
                </c:pt>
                <c:pt idx="11069">
                  <c:v>2192.3828100000001</c:v>
                </c:pt>
                <c:pt idx="11070">
                  <c:v>2189.9414099999999</c:v>
                </c:pt>
                <c:pt idx="11071">
                  <c:v>2192.3828100000001</c:v>
                </c:pt>
                <c:pt idx="11072">
                  <c:v>2192.3828100000001</c:v>
                </c:pt>
                <c:pt idx="11073">
                  <c:v>2189.9414099999999</c:v>
                </c:pt>
                <c:pt idx="11074">
                  <c:v>2189.9414099999999</c:v>
                </c:pt>
                <c:pt idx="11075">
                  <c:v>2192.3828100000001</c:v>
                </c:pt>
                <c:pt idx="11076">
                  <c:v>2192.3828100000001</c:v>
                </c:pt>
                <c:pt idx="11077">
                  <c:v>2192.3828100000001</c:v>
                </c:pt>
                <c:pt idx="11078">
                  <c:v>2189.9414099999999</c:v>
                </c:pt>
                <c:pt idx="11079">
                  <c:v>2192.3828100000001</c:v>
                </c:pt>
                <c:pt idx="11080">
                  <c:v>2192.3828100000001</c:v>
                </c:pt>
                <c:pt idx="11081">
                  <c:v>2189.9414099999999</c:v>
                </c:pt>
                <c:pt idx="11082">
                  <c:v>2192.3828100000001</c:v>
                </c:pt>
                <c:pt idx="11083">
                  <c:v>2192.3828100000001</c:v>
                </c:pt>
                <c:pt idx="11084">
                  <c:v>2192.3828100000001</c:v>
                </c:pt>
                <c:pt idx="11085">
                  <c:v>2192.3828100000001</c:v>
                </c:pt>
                <c:pt idx="11086">
                  <c:v>2192.3828100000001</c:v>
                </c:pt>
                <c:pt idx="11087">
                  <c:v>2192.3828100000001</c:v>
                </c:pt>
                <c:pt idx="11088">
                  <c:v>2192.3828100000001</c:v>
                </c:pt>
                <c:pt idx="11089">
                  <c:v>2189.9414099999999</c:v>
                </c:pt>
                <c:pt idx="11090">
                  <c:v>2192.3828100000001</c:v>
                </c:pt>
                <c:pt idx="11091">
                  <c:v>2189.9414099999999</c:v>
                </c:pt>
                <c:pt idx="11092">
                  <c:v>2192.3828100000001</c:v>
                </c:pt>
                <c:pt idx="11093">
                  <c:v>2192.3828100000001</c:v>
                </c:pt>
                <c:pt idx="11094">
                  <c:v>2192.3828100000001</c:v>
                </c:pt>
                <c:pt idx="11095">
                  <c:v>2192.3828100000001</c:v>
                </c:pt>
                <c:pt idx="11096">
                  <c:v>2189.9414099999999</c:v>
                </c:pt>
                <c:pt idx="11097">
                  <c:v>2192.3828100000001</c:v>
                </c:pt>
                <c:pt idx="11098">
                  <c:v>2192.3828100000001</c:v>
                </c:pt>
                <c:pt idx="11099">
                  <c:v>2192.3828100000001</c:v>
                </c:pt>
                <c:pt idx="11100">
                  <c:v>2192.3828100000001</c:v>
                </c:pt>
                <c:pt idx="11101">
                  <c:v>2192.3828100000001</c:v>
                </c:pt>
                <c:pt idx="11102">
                  <c:v>2192.3828100000001</c:v>
                </c:pt>
                <c:pt idx="11103">
                  <c:v>2189.9414099999999</c:v>
                </c:pt>
                <c:pt idx="11104">
                  <c:v>2189.9414099999999</c:v>
                </c:pt>
                <c:pt idx="11105">
                  <c:v>2192.3828100000001</c:v>
                </c:pt>
                <c:pt idx="11106">
                  <c:v>2189.9414099999999</c:v>
                </c:pt>
                <c:pt idx="11107">
                  <c:v>2189.9414099999999</c:v>
                </c:pt>
                <c:pt idx="11108">
                  <c:v>2189.9414099999999</c:v>
                </c:pt>
                <c:pt idx="11109">
                  <c:v>2189.9414099999999</c:v>
                </c:pt>
                <c:pt idx="11110">
                  <c:v>2189.9414099999999</c:v>
                </c:pt>
                <c:pt idx="11111">
                  <c:v>2192.3828100000001</c:v>
                </c:pt>
                <c:pt idx="11112">
                  <c:v>2192.3828100000001</c:v>
                </c:pt>
                <c:pt idx="11113">
                  <c:v>2192.3828100000001</c:v>
                </c:pt>
                <c:pt idx="11114">
                  <c:v>2189.9414099999999</c:v>
                </c:pt>
                <c:pt idx="11115">
                  <c:v>2192.3828100000001</c:v>
                </c:pt>
                <c:pt idx="11116">
                  <c:v>2192.3828100000001</c:v>
                </c:pt>
                <c:pt idx="11117">
                  <c:v>2192.3828100000001</c:v>
                </c:pt>
                <c:pt idx="11118">
                  <c:v>2189.9414099999999</c:v>
                </c:pt>
                <c:pt idx="11119">
                  <c:v>2189.9414099999999</c:v>
                </c:pt>
                <c:pt idx="11120">
                  <c:v>2192.3828100000001</c:v>
                </c:pt>
                <c:pt idx="11121">
                  <c:v>2189.9414099999999</c:v>
                </c:pt>
                <c:pt idx="11122">
                  <c:v>2192.3828100000001</c:v>
                </c:pt>
                <c:pt idx="11123">
                  <c:v>2192.3828100000001</c:v>
                </c:pt>
                <c:pt idx="11124">
                  <c:v>2192.3828100000001</c:v>
                </c:pt>
                <c:pt idx="11125">
                  <c:v>2189.9414099999999</c:v>
                </c:pt>
                <c:pt idx="11126">
                  <c:v>2192.3828100000001</c:v>
                </c:pt>
                <c:pt idx="11127">
                  <c:v>2192.3828100000001</c:v>
                </c:pt>
                <c:pt idx="11128">
                  <c:v>2192.3828100000001</c:v>
                </c:pt>
                <c:pt idx="11129">
                  <c:v>2189.9414099999999</c:v>
                </c:pt>
                <c:pt idx="11130">
                  <c:v>2189.9414099999999</c:v>
                </c:pt>
                <c:pt idx="11131">
                  <c:v>2189.9414099999999</c:v>
                </c:pt>
                <c:pt idx="11132">
                  <c:v>2189.9414099999999</c:v>
                </c:pt>
                <c:pt idx="11133">
                  <c:v>2192.3828100000001</c:v>
                </c:pt>
                <c:pt idx="11134">
                  <c:v>2189.9414099999999</c:v>
                </c:pt>
                <c:pt idx="11135">
                  <c:v>2189.9414099999999</c:v>
                </c:pt>
                <c:pt idx="11136">
                  <c:v>2192.3828100000001</c:v>
                </c:pt>
                <c:pt idx="11137">
                  <c:v>2192.3828100000001</c:v>
                </c:pt>
                <c:pt idx="11138">
                  <c:v>2192.3828100000001</c:v>
                </c:pt>
                <c:pt idx="11139">
                  <c:v>2189.9414099999999</c:v>
                </c:pt>
                <c:pt idx="11140">
                  <c:v>2192.3828100000001</c:v>
                </c:pt>
                <c:pt idx="11141">
                  <c:v>2189.9414099999999</c:v>
                </c:pt>
                <c:pt idx="11142">
                  <c:v>2189.9414099999999</c:v>
                </c:pt>
                <c:pt idx="11143">
                  <c:v>2192.3828100000001</c:v>
                </c:pt>
                <c:pt idx="11144">
                  <c:v>2189.9414099999999</c:v>
                </c:pt>
                <c:pt idx="11145">
                  <c:v>2189.9414099999999</c:v>
                </c:pt>
                <c:pt idx="11146">
                  <c:v>2192.3828100000001</c:v>
                </c:pt>
                <c:pt idx="11147">
                  <c:v>2192.3828100000001</c:v>
                </c:pt>
                <c:pt idx="11148">
                  <c:v>2192.3828100000001</c:v>
                </c:pt>
                <c:pt idx="11149">
                  <c:v>2189.9414099999999</c:v>
                </c:pt>
                <c:pt idx="11150">
                  <c:v>2189.9414099999999</c:v>
                </c:pt>
                <c:pt idx="11151">
                  <c:v>2189.9414099999999</c:v>
                </c:pt>
                <c:pt idx="11152">
                  <c:v>2192.3828100000001</c:v>
                </c:pt>
                <c:pt idx="11153">
                  <c:v>2189.9414099999999</c:v>
                </c:pt>
                <c:pt idx="11154">
                  <c:v>2189.9414099999999</c:v>
                </c:pt>
                <c:pt idx="11155">
                  <c:v>2189.9414099999999</c:v>
                </c:pt>
                <c:pt idx="11156">
                  <c:v>2192.3828100000001</c:v>
                </c:pt>
                <c:pt idx="11157">
                  <c:v>2192.3828100000001</c:v>
                </c:pt>
                <c:pt idx="11158">
                  <c:v>2189.9414099999999</c:v>
                </c:pt>
                <c:pt idx="11159">
                  <c:v>2189.9414099999999</c:v>
                </c:pt>
                <c:pt idx="11160">
                  <c:v>2189.9414099999999</c:v>
                </c:pt>
                <c:pt idx="11161">
                  <c:v>2189.9414099999999</c:v>
                </c:pt>
                <c:pt idx="11162">
                  <c:v>2189.9414099999999</c:v>
                </c:pt>
                <c:pt idx="11163">
                  <c:v>2192.3828100000001</c:v>
                </c:pt>
                <c:pt idx="11164">
                  <c:v>2189.9414099999999</c:v>
                </c:pt>
                <c:pt idx="11165">
                  <c:v>2189.9414099999999</c:v>
                </c:pt>
                <c:pt idx="11166">
                  <c:v>2192.3828100000001</c:v>
                </c:pt>
                <c:pt idx="11167">
                  <c:v>2189.9414099999999</c:v>
                </c:pt>
                <c:pt idx="11168">
                  <c:v>2192.3828100000001</c:v>
                </c:pt>
                <c:pt idx="11169">
                  <c:v>2189.9414099999999</c:v>
                </c:pt>
                <c:pt idx="11170">
                  <c:v>2189.9414099999999</c:v>
                </c:pt>
                <c:pt idx="11171">
                  <c:v>2189.9414099999999</c:v>
                </c:pt>
                <c:pt idx="11172">
                  <c:v>2189.9414099999999</c:v>
                </c:pt>
                <c:pt idx="11173">
                  <c:v>2189.9414099999999</c:v>
                </c:pt>
                <c:pt idx="11174">
                  <c:v>2189.9414099999999</c:v>
                </c:pt>
                <c:pt idx="11175">
                  <c:v>2189.9414099999999</c:v>
                </c:pt>
                <c:pt idx="11176">
                  <c:v>2189.9414099999999</c:v>
                </c:pt>
                <c:pt idx="11177">
                  <c:v>2189.9414099999999</c:v>
                </c:pt>
                <c:pt idx="11178">
                  <c:v>2189.9414099999999</c:v>
                </c:pt>
                <c:pt idx="11179">
                  <c:v>2192.3828100000001</c:v>
                </c:pt>
                <c:pt idx="11180">
                  <c:v>2189.9414099999999</c:v>
                </c:pt>
                <c:pt idx="11181">
                  <c:v>2192.3828100000001</c:v>
                </c:pt>
                <c:pt idx="11182">
                  <c:v>2189.9414099999999</c:v>
                </c:pt>
                <c:pt idx="11183">
                  <c:v>2189.9414099999999</c:v>
                </c:pt>
                <c:pt idx="11184">
                  <c:v>2189.9414099999999</c:v>
                </c:pt>
                <c:pt idx="11185">
                  <c:v>2189.9414099999999</c:v>
                </c:pt>
                <c:pt idx="11186">
                  <c:v>2189.9414099999999</c:v>
                </c:pt>
                <c:pt idx="11187">
                  <c:v>2192.3828100000001</c:v>
                </c:pt>
                <c:pt idx="11188">
                  <c:v>2189.9414099999999</c:v>
                </c:pt>
                <c:pt idx="11189">
                  <c:v>2189.9414099999999</c:v>
                </c:pt>
                <c:pt idx="11190">
                  <c:v>2189.9414099999999</c:v>
                </c:pt>
                <c:pt idx="11191">
                  <c:v>2189.9414099999999</c:v>
                </c:pt>
                <c:pt idx="11192">
                  <c:v>2189.9414099999999</c:v>
                </c:pt>
                <c:pt idx="11193">
                  <c:v>2189.9414099999999</c:v>
                </c:pt>
                <c:pt idx="11194">
                  <c:v>2189.9414099999999</c:v>
                </c:pt>
                <c:pt idx="11195">
                  <c:v>2189.9414099999999</c:v>
                </c:pt>
                <c:pt idx="11196">
                  <c:v>2189.9414099999999</c:v>
                </c:pt>
                <c:pt idx="11197">
                  <c:v>2189.9414099999999</c:v>
                </c:pt>
                <c:pt idx="11198">
                  <c:v>2189.9414099999999</c:v>
                </c:pt>
                <c:pt idx="11199">
                  <c:v>2192.3828100000001</c:v>
                </c:pt>
                <c:pt idx="11200">
                  <c:v>2189.9414099999999</c:v>
                </c:pt>
                <c:pt idx="11201">
                  <c:v>2189.9414099999999</c:v>
                </c:pt>
                <c:pt idx="11202">
                  <c:v>2189.9414099999999</c:v>
                </c:pt>
                <c:pt idx="11203">
                  <c:v>2189.9414099999999</c:v>
                </c:pt>
                <c:pt idx="11204">
                  <c:v>2189.9414099999999</c:v>
                </c:pt>
                <c:pt idx="11205">
                  <c:v>2192.3828100000001</c:v>
                </c:pt>
                <c:pt idx="11206">
                  <c:v>2189.9414099999999</c:v>
                </c:pt>
                <c:pt idx="11207">
                  <c:v>2189.9414099999999</c:v>
                </c:pt>
                <c:pt idx="11208">
                  <c:v>2189.9414099999999</c:v>
                </c:pt>
                <c:pt idx="11209">
                  <c:v>2189.9414099999999</c:v>
                </c:pt>
                <c:pt idx="11210">
                  <c:v>2189.9414099999999</c:v>
                </c:pt>
                <c:pt idx="11211">
                  <c:v>2189.9414099999999</c:v>
                </c:pt>
                <c:pt idx="11212">
                  <c:v>2189.9414099999999</c:v>
                </c:pt>
                <c:pt idx="11213">
                  <c:v>2192.3828100000001</c:v>
                </c:pt>
                <c:pt idx="11214">
                  <c:v>2189.9414099999999</c:v>
                </c:pt>
                <c:pt idx="11215">
                  <c:v>2189.9414099999999</c:v>
                </c:pt>
                <c:pt idx="11216">
                  <c:v>2189.9414099999999</c:v>
                </c:pt>
                <c:pt idx="11217">
                  <c:v>2189.9414099999999</c:v>
                </c:pt>
                <c:pt idx="11218">
                  <c:v>2189.9414099999999</c:v>
                </c:pt>
                <c:pt idx="11219">
                  <c:v>2189.9414099999999</c:v>
                </c:pt>
                <c:pt idx="11220">
                  <c:v>2192.3828100000001</c:v>
                </c:pt>
                <c:pt idx="11221">
                  <c:v>2189.9414099999999</c:v>
                </c:pt>
                <c:pt idx="11222">
                  <c:v>2189.9414099999999</c:v>
                </c:pt>
                <c:pt idx="11223">
                  <c:v>2189.9414099999999</c:v>
                </c:pt>
                <c:pt idx="11224">
                  <c:v>2189.9414099999999</c:v>
                </c:pt>
                <c:pt idx="11225">
                  <c:v>2189.9414099999999</c:v>
                </c:pt>
                <c:pt idx="11226">
                  <c:v>2189.9414099999999</c:v>
                </c:pt>
                <c:pt idx="11227">
                  <c:v>2189.9414099999999</c:v>
                </c:pt>
                <c:pt idx="11228">
                  <c:v>2189.9414099999999</c:v>
                </c:pt>
                <c:pt idx="11229">
                  <c:v>2189.9414099999999</c:v>
                </c:pt>
                <c:pt idx="11230">
                  <c:v>2189.9414099999999</c:v>
                </c:pt>
                <c:pt idx="11231">
                  <c:v>2189.9414099999999</c:v>
                </c:pt>
                <c:pt idx="11232">
                  <c:v>2189.9414099999999</c:v>
                </c:pt>
                <c:pt idx="11233">
                  <c:v>2189.9414099999999</c:v>
                </c:pt>
                <c:pt idx="11234">
                  <c:v>2189.9414099999999</c:v>
                </c:pt>
                <c:pt idx="11235">
                  <c:v>2192.3828100000001</c:v>
                </c:pt>
                <c:pt idx="11236">
                  <c:v>2189.9414099999999</c:v>
                </c:pt>
                <c:pt idx="11237">
                  <c:v>2189.9414099999999</c:v>
                </c:pt>
                <c:pt idx="11238">
                  <c:v>2189.9414099999999</c:v>
                </c:pt>
                <c:pt idx="11239">
                  <c:v>2189.9414099999999</c:v>
                </c:pt>
                <c:pt idx="11240">
                  <c:v>2189.9414099999999</c:v>
                </c:pt>
                <c:pt idx="11241">
                  <c:v>2189.9414099999999</c:v>
                </c:pt>
                <c:pt idx="11242">
                  <c:v>2189.9414099999999</c:v>
                </c:pt>
                <c:pt idx="11243">
                  <c:v>2189.9414099999999</c:v>
                </c:pt>
                <c:pt idx="11244">
                  <c:v>2192.3828100000001</c:v>
                </c:pt>
                <c:pt idx="11245">
                  <c:v>2189.9414099999999</c:v>
                </c:pt>
                <c:pt idx="11246">
                  <c:v>2189.9414099999999</c:v>
                </c:pt>
                <c:pt idx="11247">
                  <c:v>2189.9414099999999</c:v>
                </c:pt>
                <c:pt idx="11248">
                  <c:v>2189.9414099999999</c:v>
                </c:pt>
                <c:pt idx="11249">
                  <c:v>2189.9414099999999</c:v>
                </c:pt>
                <c:pt idx="11250">
                  <c:v>2192.3828100000001</c:v>
                </c:pt>
                <c:pt idx="11251">
                  <c:v>2189.9414099999999</c:v>
                </c:pt>
                <c:pt idx="11252">
                  <c:v>2189.9414099999999</c:v>
                </c:pt>
                <c:pt idx="11253">
                  <c:v>2189.9414099999999</c:v>
                </c:pt>
                <c:pt idx="11254">
                  <c:v>2192.3828100000001</c:v>
                </c:pt>
                <c:pt idx="11255">
                  <c:v>2189.9414099999999</c:v>
                </c:pt>
                <c:pt idx="11256">
                  <c:v>2189.9414099999999</c:v>
                </c:pt>
                <c:pt idx="11257">
                  <c:v>2189.9414099999999</c:v>
                </c:pt>
                <c:pt idx="11258">
                  <c:v>2189.9414099999999</c:v>
                </c:pt>
                <c:pt idx="11259">
                  <c:v>2189.9414099999999</c:v>
                </c:pt>
                <c:pt idx="11260">
                  <c:v>2189.9414099999999</c:v>
                </c:pt>
                <c:pt idx="11261">
                  <c:v>2189.9414099999999</c:v>
                </c:pt>
                <c:pt idx="11262">
                  <c:v>2189.9414099999999</c:v>
                </c:pt>
                <c:pt idx="11263">
                  <c:v>2189.9414099999999</c:v>
                </c:pt>
                <c:pt idx="11264">
                  <c:v>2189.9414099999999</c:v>
                </c:pt>
                <c:pt idx="11265">
                  <c:v>2189.9414099999999</c:v>
                </c:pt>
                <c:pt idx="11266">
                  <c:v>2189.9414099999999</c:v>
                </c:pt>
                <c:pt idx="11267">
                  <c:v>2189.9414099999999</c:v>
                </c:pt>
                <c:pt idx="11268">
                  <c:v>2189.9414099999999</c:v>
                </c:pt>
                <c:pt idx="11269">
                  <c:v>2189.9414099999999</c:v>
                </c:pt>
                <c:pt idx="11270">
                  <c:v>2189.9414099999999</c:v>
                </c:pt>
                <c:pt idx="11271">
                  <c:v>2189.9414099999999</c:v>
                </c:pt>
                <c:pt idx="11272">
                  <c:v>2189.9414099999999</c:v>
                </c:pt>
                <c:pt idx="11273">
                  <c:v>2189.9414099999999</c:v>
                </c:pt>
                <c:pt idx="11274">
                  <c:v>2189.9414099999999</c:v>
                </c:pt>
                <c:pt idx="11275">
                  <c:v>2189.9414099999999</c:v>
                </c:pt>
                <c:pt idx="11276">
                  <c:v>2189.9414099999999</c:v>
                </c:pt>
                <c:pt idx="11277">
                  <c:v>2189.9414099999999</c:v>
                </c:pt>
                <c:pt idx="11278">
                  <c:v>2189.9414099999999</c:v>
                </c:pt>
                <c:pt idx="11279">
                  <c:v>2189.9414099999999</c:v>
                </c:pt>
                <c:pt idx="11280">
                  <c:v>2189.9414099999999</c:v>
                </c:pt>
                <c:pt idx="11281">
                  <c:v>2189.9414099999999</c:v>
                </c:pt>
                <c:pt idx="11282">
                  <c:v>2189.9414099999999</c:v>
                </c:pt>
                <c:pt idx="11283">
                  <c:v>2189.9414099999999</c:v>
                </c:pt>
                <c:pt idx="11284">
                  <c:v>2189.9414099999999</c:v>
                </c:pt>
                <c:pt idx="11285">
                  <c:v>2189.9414099999999</c:v>
                </c:pt>
                <c:pt idx="11286">
                  <c:v>2189.9414099999999</c:v>
                </c:pt>
                <c:pt idx="11287">
                  <c:v>2189.9414099999999</c:v>
                </c:pt>
                <c:pt idx="11288">
                  <c:v>2189.9414099999999</c:v>
                </c:pt>
                <c:pt idx="11289">
                  <c:v>2189.9414099999999</c:v>
                </c:pt>
                <c:pt idx="11290">
                  <c:v>2189.9414099999999</c:v>
                </c:pt>
                <c:pt idx="11291">
                  <c:v>2189.9414099999999</c:v>
                </c:pt>
                <c:pt idx="11292">
                  <c:v>2189.9414099999999</c:v>
                </c:pt>
                <c:pt idx="11293">
                  <c:v>2189.9414099999999</c:v>
                </c:pt>
                <c:pt idx="11294">
                  <c:v>2189.9414099999999</c:v>
                </c:pt>
                <c:pt idx="11295">
                  <c:v>2189.9414099999999</c:v>
                </c:pt>
                <c:pt idx="11296">
                  <c:v>2189.9414099999999</c:v>
                </c:pt>
                <c:pt idx="11297">
                  <c:v>2189.9414099999999</c:v>
                </c:pt>
                <c:pt idx="11298">
                  <c:v>2189.9414099999999</c:v>
                </c:pt>
                <c:pt idx="11299">
                  <c:v>2189.9414099999999</c:v>
                </c:pt>
                <c:pt idx="11300">
                  <c:v>2189.9414099999999</c:v>
                </c:pt>
                <c:pt idx="11301">
                  <c:v>2189.9414099999999</c:v>
                </c:pt>
                <c:pt idx="11302">
                  <c:v>2189.9414099999999</c:v>
                </c:pt>
                <c:pt idx="11303">
                  <c:v>2189.9414099999999</c:v>
                </c:pt>
                <c:pt idx="11304">
                  <c:v>2189.9414099999999</c:v>
                </c:pt>
                <c:pt idx="11305">
                  <c:v>2189.9414099999999</c:v>
                </c:pt>
                <c:pt idx="11306">
                  <c:v>2187.5</c:v>
                </c:pt>
                <c:pt idx="11307">
                  <c:v>2189.9414099999999</c:v>
                </c:pt>
                <c:pt idx="11308">
                  <c:v>2189.9414099999999</c:v>
                </c:pt>
                <c:pt idx="11309">
                  <c:v>2189.9414099999999</c:v>
                </c:pt>
                <c:pt idx="11310">
                  <c:v>2189.9414099999999</c:v>
                </c:pt>
                <c:pt idx="11311">
                  <c:v>2189.9414099999999</c:v>
                </c:pt>
                <c:pt idx="11312">
                  <c:v>2189.9414099999999</c:v>
                </c:pt>
                <c:pt idx="11313">
                  <c:v>2189.9414099999999</c:v>
                </c:pt>
                <c:pt idx="11314">
                  <c:v>2189.9414099999999</c:v>
                </c:pt>
                <c:pt idx="11315">
                  <c:v>2189.9414099999999</c:v>
                </c:pt>
                <c:pt idx="11316">
                  <c:v>2189.9414099999999</c:v>
                </c:pt>
                <c:pt idx="11317">
                  <c:v>2189.9414099999999</c:v>
                </c:pt>
                <c:pt idx="11318">
                  <c:v>2189.9414099999999</c:v>
                </c:pt>
                <c:pt idx="11319">
                  <c:v>2189.9414099999999</c:v>
                </c:pt>
                <c:pt idx="11320">
                  <c:v>2189.9414099999999</c:v>
                </c:pt>
                <c:pt idx="11321">
                  <c:v>2189.9414099999999</c:v>
                </c:pt>
                <c:pt idx="11322">
                  <c:v>2189.9414099999999</c:v>
                </c:pt>
                <c:pt idx="11323">
                  <c:v>2189.9414099999999</c:v>
                </c:pt>
                <c:pt idx="11324">
                  <c:v>2189.9414099999999</c:v>
                </c:pt>
                <c:pt idx="11325">
                  <c:v>2189.9414099999999</c:v>
                </c:pt>
                <c:pt idx="11326">
                  <c:v>2189.9414099999999</c:v>
                </c:pt>
                <c:pt idx="11327">
                  <c:v>2189.9414099999999</c:v>
                </c:pt>
                <c:pt idx="11328">
                  <c:v>2189.9414099999999</c:v>
                </c:pt>
                <c:pt idx="11329">
                  <c:v>2189.9414099999999</c:v>
                </c:pt>
                <c:pt idx="11330">
                  <c:v>2189.9414099999999</c:v>
                </c:pt>
                <c:pt idx="11331">
                  <c:v>2189.9414099999999</c:v>
                </c:pt>
                <c:pt idx="11332">
                  <c:v>2189.9414099999999</c:v>
                </c:pt>
                <c:pt idx="11333">
                  <c:v>2189.9414099999999</c:v>
                </c:pt>
                <c:pt idx="11334">
                  <c:v>2189.9414099999999</c:v>
                </c:pt>
                <c:pt idx="11335">
                  <c:v>2189.9414099999999</c:v>
                </c:pt>
                <c:pt idx="11336">
                  <c:v>2189.9414099999999</c:v>
                </c:pt>
                <c:pt idx="11337">
                  <c:v>2187.5</c:v>
                </c:pt>
                <c:pt idx="11338">
                  <c:v>2189.9414099999999</c:v>
                </c:pt>
                <c:pt idx="11339">
                  <c:v>2189.9414099999999</c:v>
                </c:pt>
                <c:pt idx="11340">
                  <c:v>2189.9414099999999</c:v>
                </c:pt>
                <c:pt idx="11341">
                  <c:v>2189.9414099999999</c:v>
                </c:pt>
                <c:pt idx="11342">
                  <c:v>2189.9414099999999</c:v>
                </c:pt>
                <c:pt idx="11343">
                  <c:v>2189.9414099999999</c:v>
                </c:pt>
                <c:pt idx="11344">
                  <c:v>2189.9414099999999</c:v>
                </c:pt>
                <c:pt idx="11345">
                  <c:v>2189.9414099999999</c:v>
                </c:pt>
                <c:pt idx="11346">
                  <c:v>2189.9414099999999</c:v>
                </c:pt>
                <c:pt idx="11347">
                  <c:v>2189.9414099999999</c:v>
                </c:pt>
                <c:pt idx="11348">
                  <c:v>2189.9414099999999</c:v>
                </c:pt>
                <c:pt idx="11349">
                  <c:v>2189.9414099999999</c:v>
                </c:pt>
                <c:pt idx="11350">
                  <c:v>2189.9414099999999</c:v>
                </c:pt>
                <c:pt idx="11351">
                  <c:v>2189.9414099999999</c:v>
                </c:pt>
                <c:pt idx="11352">
                  <c:v>2189.9414099999999</c:v>
                </c:pt>
                <c:pt idx="11353">
                  <c:v>2189.9414099999999</c:v>
                </c:pt>
                <c:pt idx="11354">
                  <c:v>2189.9414099999999</c:v>
                </c:pt>
                <c:pt idx="11355">
                  <c:v>2189.9414099999999</c:v>
                </c:pt>
                <c:pt idx="11356">
                  <c:v>2189.9414099999999</c:v>
                </c:pt>
                <c:pt idx="11357">
                  <c:v>2189.9414099999999</c:v>
                </c:pt>
                <c:pt idx="11358">
                  <c:v>2189.9414099999999</c:v>
                </c:pt>
                <c:pt idx="11359">
                  <c:v>2189.9414099999999</c:v>
                </c:pt>
                <c:pt idx="11360">
                  <c:v>2189.9414099999999</c:v>
                </c:pt>
                <c:pt idx="11361">
                  <c:v>2189.9414099999999</c:v>
                </c:pt>
                <c:pt idx="11362">
                  <c:v>2189.9414099999999</c:v>
                </c:pt>
                <c:pt idx="11363">
                  <c:v>2189.9414099999999</c:v>
                </c:pt>
                <c:pt idx="11364">
                  <c:v>2189.9414099999999</c:v>
                </c:pt>
                <c:pt idx="11365">
                  <c:v>2189.9414099999999</c:v>
                </c:pt>
                <c:pt idx="11366">
                  <c:v>2189.9414099999999</c:v>
                </c:pt>
                <c:pt idx="11367">
                  <c:v>2189.9414099999999</c:v>
                </c:pt>
                <c:pt idx="11368">
                  <c:v>2189.9414099999999</c:v>
                </c:pt>
                <c:pt idx="11369">
                  <c:v>2189.9414099999999</c:v>
                </c:pt>
                <c:pt idx="11370">
                  <c:v>2189.9414099999999</c:v>
                </c:pt>
                <c:pt idx="11371">
                  <c:v>2189.9414099999999</c:v>
                </c:pt>
                <c:pt idx="11372">
                  <c:v>2189.9414099999999</c:v>
                </c:pt>
                <c:pt idx="11373">
                  <c:v>2189.9414099999999</c:v>
                </c:pt>
                <c:pt idx="11374">
                  <c:v>2189.9414099999999</c:v>
                </c:pt>
                <c:pt idx="11375">
                  <c:v>2189.9414099999999</c:v>
                </c:pt>
                <c:pt idx="11376">
                  <c:v>2189.9414099999999</c:v>
                </c:pt>
                <c:pt idx="11377">
                  <c:v>2189.9414099999999</c:v>
                </c:pt>
                <c:pt idx="11378">
                  <c:v>2189.9414099999999</c:v>
                </c:pt>
                <c:pt idx="11379">
                  <c:v>2189.9414099999999</c:v>
                </c:pt>
                <c:pt idx="11380">
                  <c:v>2189.9414099999999</c:v>
                </c:pt>
                <c:pt idx="11381">
                  <c:v>2189.9414099999999</c:v>
                </c:pt>
                <c:pt idx="11382">
                  <c:v>2189.9414099999999</c:v>
                </c:pt>
                <c:pt idx="11383">
                  <c:v>2189.9414099999999</c:v>
                </c:pt>
                <c:pt idx="11384">
                  <c:v>2189.9414099999999</c:v>
                </c:pt>
                <c:pt idx="11385">
                  <c:v>2189.9414099999999</c:v>
                </c:pt>
                <c:pt idx="11386">
                  <c:v>2189.9414099999999</c:v>
                </c:pt>
                <c:pt idx="11387">
                  <c:v>2189.9414099999999</c:v>
                </c:pt>
                <c:pt idx="11388">
                  <c:v>2189.9414099999999</c:v>
                </c:pt>
                <c:pt idx="11389">
                  <c:v>2189.9414099999999</c:v>
                </c:pt>
                <c:pt idx="11390">
                  <c:v>2189.9414099999999</c:v>
                </c:pt>
                <c:pt idx="11391">
                  <c:v>2187.5</c:v>
                </c:pt>
                <c:pt idx="11392">
                  <c:v>2189.9414099999999</c:v>
                </c:pt>
                <c:pt idx="11393">
                  <c:v>2189.9414099999999</c:v>
                </c:pt>
                <c:pt idx="11394">
                  <c:v>2189.9414099999999</c:v>
                </c:pt>
                <c:pt idx="11395">
                  <c:v>2189.9414099999999</c:v>
                </c:pt>
                <c:pt idx="11396">
                  <c:v>2189.9414099999999</c:v>
                </c:pt>
                <c:pt idx="11397">
                  <c:v>2189.9414099999999</c:v>
                </c:pt>
                <c:pt idx="11398">
                  <c:v>2189.9414099999999</c:v>
                </c:pt>
                <c:pt idx="11399">
                  <c:v>2189.9414099999999</c:v>
                </c:pt>
                <c:pt idx="11400">
                  <c:v>2189.9414099999999</c:v>
                </c:pt>
                <c:pt idx="11401">
                  <c:v>2189.9414099999999</c:v>
                </c:pt>
                <c:pt idx="11402">
                  <c:v>2189.9414099999999</c:v>
                </c:pt>
                <c:pt idx="11403">
                  <c:v>2189.9414099999999</c:v>
                </c:pt>
                <c:pt idx="11404">
                  <c:v>2189.9414099999999</c:v>
                </c:pt>
                <c:pt idx="11405">
                  <c:v>2189.9414099999999</c:v>
                </c:pt>
                <c:pt idx="11406">
                  <c:v>2189.9414099999999</c:v>
                </c:pt>
                <c:pt idx="11407">
                  <c:v>2189.9414099999999</c:v>
                </c:pt>
                <c:pt idx="11408">
                  <c:v>2187.5</c:v>
                </c:pt>
                <c:pt idx="11409">
                  <c:v>2189.9414099999999</c:v>
                </c:pt>
                <c:pt idx="11410">
                  <c:v>2189.9414099999999</c:v>
                </c:pt>
                <c:pt idx="11411">
                  <c:v>2187.5</c:v>
                </c:pt>
                <c:pt idx="11412">
                  <c:v>2187.5</c:v>
                </c:pt>
                <c:pt idx="11413">
                  <c:v>2189.9414099999999</c:v>
                </c:pt>
                <c:pt idx="11414">
                  <c:v>2189.9414099999999</c:v>
                </c:pt>
                <c:pt idx="11415">
                  <c:v>2189.9414099999999</c:v>
                </c:pt>
                <c:pt idx="11416">
                  <c:v>2189.9414099999999</c:v>
                </c:pt>
                <c:pt idx="11417">
                  <c:v>2187.5</c:v>
                </c:pt>
                <c:pt idx="11418">
                  <c:v>2189.9414099999999</c:v>
                </c:pt>
                <c:pt idx="11419">
                  <c:v>2189.9414099999999</c:v>
                </c:pt>
                <c:pt idx="11420">
                  <c:v>2189.9414099999999</c:v>
                </c:pt>
                <c:pt idx="11421">
                  <c:v>2189.9414099999999</c:v>
                </c:pt>
                <c:pt idx="11422">
                  <c:v>2189.9414099999999</c:v>
                </c:pt>
                <c:pt idx="11423">
                  <c:v>2189.9414099999999</c:v>
                </c:pt>
                <c:pt idx="11424">
                  <c:v>2189.9414099999999</c:v>
                </c:pt>
                <c:pt idx="11425">
                  <c:v>2189.9414099999999</c:v>
                </c:pt>
                <c:pt idx="11426">
                  <c:v>2189.9414099999999</c:v>
                </c:pt>
                <c:pt idx="11427">
                  <c:v>2189.9414099999999</c:v>
                </c:pt>
                <c:pt idx="11428">
                  <c:v>2187.5</c:v>
                </c:pt>
                <c:pt idx="11429">
                  <c:v>2189.9414099999999</c:v>
                </c:pt>
                <c:pt idx="11430">
                  <c:v>2189.9414099999999</c:v>
                </c:pt>
                <c:pt idx="11431">
                  <c:v>2187.5</c:v>
                </c:pt>
                <c:pt idx="11432">
                  <c:v>2187.5</c:v>
                </c:pt>
                <c:pt idx="11433">
                  <c:v>2187.5</c:v>
                </c:pt>
                <c:pt idx="11434">
                  <c:v>2189.9414099999999</c:v>
                </c:pt>
                <c:pt idx="11435">
                  <c:v>2189.9414099999999</c:v>
                </c:pt>
                <c:pt idx="11436">
                  <c:v>2189.9414099999999</c:v>
                </c:pt>
                <c:pt idx="11437">
                  <c:v>2189.9414099999999</c:v>
                </c:pt>
                <c:pt idx="11438">
                  <c:v>2187.5</c:v>
                </c:pt>
                <c:pt idx="11439">
                  <c:v>2189.9414099999999</c:v>
                </c:pt>
                <c:pt idx="11440">
                  <c:v>2187.5</c:v>
                </c:pt>
                <c:pt idx="11441">
                  <c:v>2187.5</c:v>
                </c:pt>
                <c:pt idx="11442">
                  <c:v>2189.9414099999999</c:v>
                </c:pt>
                <c:pt idx="11443">
                  <c:v>2187.5</c:v>
                </c:pt>
                <c:pt idx="11444">
                  <c:v>2189.9414099999999</c:v>
                </c:pt>
                <c:pt idx="11445">
                  <c:v>2189.9414099999999</c:v>
                </c:pt>
                <c:pt idx="11446">
                  <c:v>2187.5</c:v>
                </c:pt>
                <c:pt idx="11447">
                  <c:v>2189.9414099999999</c:v>
                </c:pt>
                <c:pt idx="11448">
                  <c:v>2189.9414099999999</c:v>
                </c:pt>
                <c:pt idx="11449">
                  <c:v>2189.9414099999999</c:v>
                </c:pt>
                <c:pt idx="11450">
                  <c:v>2187.5</c:v>
                </c:pt>
                <c:pt idx="11451">
                  <c:v>2189.9414099999999</c:v>
                </c:pt>
                <c:pt idx="11452">
                  <c:v>2187.5</c:v>
                </c:pt>
                <c:pt idx="11453">
                  <c:v>2189.9414099999999</c:v>
                </c:pt>
                <c:pt idx="11454">
                  <c:v>2189.9414099999999</c:v>
                </c:pt>
                <c:pt idx="11455">
                  <c:v>2189.9414099999999</c:v>
                </c:pt>
                <c:pt idx="11456">
                  <c:v>2189.9414099999999</c:v>
                </c:pt>
                <c:pt idx="11457">
                  <c:v>2189.9414099999999</c:v>
                </c:pt>
                <c:pt idx="11458">
                  <c:v>2189.9414099999999</c:v>
                </c:pt>
                <c:pt idx="11459">
                  <c:v>2189.9414099999999</c:v>
                </c:pt>
                <c:pt idx="11460">
                  <c:v>2189.9414099999999</c:v>
                </c:pt>
                <c:pt idx="11461">
                  <c:v>2189.9414099999999</c:v>
                </c:pt>
                <c:pt idx="11462">
                  <c:v>2189.9414099999999</c:v>
                </c:pt>
                <c:pt idx="11463">
                  <c:v>2187.5</c:v>
                </c:pt>
                <c:pt idx="11464">
                  <c:v>2189.9414099999999</c:v>
                </c:pt>
                <c:pt idx="11465">
                  <c:v>2187.5</c:v>
                </c:pt>
                <c:pt idx="11466">
                  <c:v>2187.5</c:v>
                </c:pt>
                <c:pt idx="11467">
                  <c:v>2187.5</c:v>
                </c:pt>
                <c:pt idx="11468">
                  <c:v>2189.9414099999999</c:v>
                </c:pt>
                <c:pt idx="11469">
                  <c:v>2189.9414099999999</c:v>
                </c:pt>
                <c:pt idx="11470">
                  <c:v>2187.5</c:v>
                </c:pt>
                <c:pt idx="11471">
                  <c:v>2189.9414099999999</c:v>
                </c:pt>
                <c:pt idx="11472">
                  <c:v>2187.5</c:v>
                </c:pt>
                <c:pt idx="11473">
                  <c:v>2187.5</c:v>
                </c:pt>
                <c:pt idx="11474">
                  <c:v>2189.9414099999999</c:v>
                </c:pt>
                <c:pt idx="11475">
                  <c:v>2189.9414099999999</c:v>
                </c:pt>
                <c:pt idx="11476">
                  <c:v>2187.5</c:v>
                </c:pt>
                <c:pt idx="11477">
                  <c:v>2189.9414099999999</c:v>
                </c:pt>
                <c:pt idx="11478">
                  <c:v>2189.9414099999999</c:v>
                </c:pt>
                <c:pt idx="11479">
                  <c:v>2189.9414099999999</c:v>
                </c:pt>
                <c:pt idx="11480">
                  <c:v>2187.5</c:v>
                </c:pt>
                <c:pt idx="11481">
                  <c:v>2187.5</c:v>
                </c:pt>
                <c:pt idx="11482">
                  <c:v>2189.9414099999999</c:v>
                </c:pt>
                <c:pt idx="11483">
                  <c:v>2189.9414099999999</c:v>
                </c:pt>
                <c:pt idx="11484">
                  <c:v>2189.9414099999999</c:v>
                </c:pt>
                <c:pt idx="11485">
                  <c:v>2187.5</c:v>
                </c:pt>
                <c:pt idx="11486">
                  <c:v>2189.9414099999999</c:v>
                </c:pt>
                <c:pt idx="11487">
                  <c:v>2187.5</c:v>
                </c:pt>
                <c:pt idx="11488">
                  <c:v>2187.5</c:v>
                </c:pt>
                <c:pt idx="11489">
                  <c:v>2189.9414099999999</c:v>
                </c:pt>
                <c:pt idx="11490">
                  <c:v>2187.5</c:v>
                </c:pt>
                <c:pt idx="11491">
                  <c:v>2189.9414099999999</c:v>
                </c:pt>
                <c:pt idx="11492">
                  <c:v>2187.5</c:v>
                </c:pt>
                <c:pt idx="11493">
                  <c:v>2189.9414099999999</c:v>
                </c:pt>
                <c:pt idx="11494">
                  <c:v>2189.9414099999999</c:v>
                </c:pt>
                <c:pt idx="11495">
                  <c:v>2187.5</c:v>
                </c:pt>
                <c:pt idx="11496">
                  <c:v>2189.9414099999999</c:v>
                </c:pt>
                <c:pt idx="11497">
                  <c:v>2187.5</c:v>
                </c:pt>
                <c:pt idx="11498">
                  <c:v>2187.5</c:v>
                </c:pt>
                <c:pt idx="11499">
                  <c:v>2187.5</c:v>
                </c:pt>
                <c:pt idx="11500">
                  <c:v>2187.5</c:v>
                </c:pt>
                <c:pt idx="11501">
                  <c:v>2187.5</c:v>
                </c:pt>
                <c:pt idx="11502">
                  <c:v>2187.5</c:v>
                </c:pt>
                <c:pt idx="11503">
                  <c:v>2187.5</c:v>
                </c:pt>
                <c:pt idx="11504">
                  <c:v>2187.5</c:v>
                </c:pt>
                <c:pt idx="11505">
                  <c:v>2187.5</c:v>
                </c:pt>
                <c:pt idx="11506">
                  <c:v>2187.5</c:v>
                </c:pt>
                <c:pt idx="11507">
                  <c:v>2187.5</c:v>
                </c:pt>
                <c:pt idx="11508">
                  <c:v>2187.5</c:v>
                </c:pt>
                <c:pt idx="11509">
                  <c:v>2189.9414099999999</c:v>
                </c:pt>
                <c:pt idx="11510">
                  <c:v>2187.5</c:v>
                </c:pt>
                <c:pt idx="11511">
                  <c:v>2189.9414099999999</c:v>
                </c:pt>
                <c:pt idx="11512">
                  <c:v>2189.9414099999999</c:v>
                </c:pt>
                <c:pt idx="11513">
                  <c:v>2187.5</c:v>
                </c:pt>
                <c:pt idx="11514">
                  <c:v>2187.5</c:v>
                </c:pt>
                <c:pt idx="11515">
                  <c:v>2189.9414099999999</c:v>
                </c:pt>
                <c:pt idx="11516">
                  <c:v>2187.5</c:v>
                </c:pt>
                <c:pt idx="11517">
                  <c:v>2187.5</c:v>
                </c:pt>
                <c:pt idx="11518">
                  <c:v>2187.5</c:v>
                </c:pt>
                <c:pt idx="11519">
                  <c:v>2187.5</c:v>
                </c:pt>
                <c:pt idx="11520">
                  <c:v>2187.5</c:v>
                </c:pt>
                <c:pt idx="11521">
                  <c:v>2189.9414099999999</c:v>
                </c:pt>
                <c:pt idx="11522">
                  <c:v>2187.5</c:v>
                </c:pt>
                <c:pt idx="11523">
                  <c:v>2187.5</c:v>
                </c:pt>
                <c:pt idx="11524">
                  <c:v>2189.9414099999999</c:v>
                </c:pt>
                <c:pt idx="11525">
                  <c:v>2189.9414099999999</c:v>
                </c:pt>
                <c:pt idx="11526">
                  <c:v>2187.5</c:v>
                </c:pt>
                <c:pt idx="11527">
                  <c:v>2187.5</c:v>
                </c:pt>
                <c:pt idx="11528">
                  <c:v>2187.5</c:v>
                </c:pt>
                <c:pt idx="11529">
                  <c:v>2189.9414099999999</c:v>
                </c:pt>
                <c:pt idx="11530">
                  <c:v>2189.9414099999999</c:v>
                </c:pt>
                <c:pt idx="11531">
                  <c:v>2187.5</c:v>
                </c:pt>
                <c:pt idx="11532">
                  <c:v>2187.5</c:v>
                </c:pt>
                <c:pt idx="11533">
                  <c:v>2189.9414099999999</c:v>
                </c:pt>
                <c:pt idx="11534">
                  <c:v>2187.5</c:v>
                </c:pt>
                <c:pt idx="11535">
                  <c:v>2187.5</c:v>
                </c:pt>
                <c:pt idx="11536">
                  <c:v>2189.9414099999999</c:v>
                </c:pt>
                <c:pt idx="11537">
                  <c:v>2187.5</c:v>
                </c:pt>
                <c:pt idx="11538">
                  <c:v>2187.5</c:v>
                </c:pt>
                <c:pt idx="11539">
                  <c:v>2187.5</c:v>
                </c:pt>
                <c:pt idx="11540">
                  <c:v>2187.5</c:v>
                </c:pt>
                <c:pt idx="11541">
                  <c:v>2187.5</c:v>
                </c:pt>
                <c:pt idx="11542">
                  <c:v>2187.5</c:v>
                </c:pt>
                <c:pt idx="11543">
                  <c:v>2187.5</c:v>
                </c:pt>
                <c:pt idx="11544">
                  <c:v>2187.5</c:v>
                </c:pt>
                <c:pt idx="11545">
                  <c:v>2187.5</c:v>
                </c:pt>
                <c:pt idx="11546">
                  <c:v>2187.5</c:v>
                </c:pt>
                <c:pt idx="11547">
                  <c:v>2187.5</c:v>
                </c:pt>
                <c:pt idx="11548">
                  <c:v>2187.5</c:v>
                </c:pt>
                <c:pt idx="11549">
                  <c:v>2189.9414099999999</c:v>
                </c:pt>
                <c:pt idx="11550">
                  <c:v>2187.5</c:v>
                </c:pt>
                <c:pt idx="11551">
                  <c:v>2187.5</c:v>
                </c:pt>
                <c:pt idx="11552">
                  <c:v>2187.5</c:v>
                </c:pt>
                <c:pt idx="11553">
                  <c:v>2189.9414099999999</c:v>
                </c:pt>
                <c:pt idx="11554">
                  <c:v>2187.5</c:v>
                </c:pt>
                <c:pt idx="11555">
                  <c:v>2187.5</c:v>
                </c:pt>
                <c:pt idx="11556">
                  <c:v>2189.9414099999999</c:v>
                </c:pt>
                <c:pt idx="11557">
                  <c:v>2187.5</c:v>
                </c:pt>
                <c:pt idx="11558">
                  <c:v>2187.5</c:v>
                </c:pt>
                <c:pt idx="11559">
                  <c:v>2187.5</c:v>
                </c:pt>
                <c:pt idx="11560">
                  <c:v>2187.5</c:v>
                </c:pt>
                <c:pt idx="11561">
                  <c:v>2187.5</c:v>
                </c:pt>
                <c:pt idx="11562">
                  <c:v>2187.5</c:v>
                </c:pt>
                <c:pt idx="11563">
                  <c:v>2187.5</c:v>
                </c:pt>
                <c:pt idx="11564">
                  <c:v>2189.9414099999999</c:v>
                </c:pt>
                <c:pt idx="11565">
                  <c:v>2185.0585900000001</c:v>
                </c:pt>
                <c:pt idx="11566">
                  <c:v>2187.5</c:v>
                </c:pt>
                <c:pt idx="11567">
                  <c:v>2187.5</c:v>
                </c:pt>
                <c:pt idx="11568">
                  <c:v>2187.5</c:v>
                </c:pt>
                <c:pt idx="11569">
                  <c:v>2187.5</c:v>
                </c:pt>
                <c:pt idx="11570">
                  <c:v>2187.5</c:v>
                </c:pt>
                <c:pt idx="11571">
                  <c:v>2187.5</c:v>
                </c:pt>
                <c:pt idx="11572">
                  <c:v>2189.9414099999999</c:v>
                </c:pt>
                <c:pt idx="11573">
                  <c:v>2187.5</c:v>
                </c:pt>
                <c:pt idx="11574">
                  <c:v>2187.5</c:v>
                </c:pt>
                <c:pt idx="11575">
                  <c:v>2189.9414099999999</c:v>
                </c:pt>
                <c:pt idx="11576">
                  <c:v>2187.5</c:v>
                </c:pt>
                <c:pt idx="11577">
                  <c:v>2187.5</c:v>
                </c:pt>
                <c:pt idx="11578">
                  <c:v>2187.5</c:v>
                </c:pt>
                <c:pt idx="11579">
                  <c:v>2187.5</c:v>
                </c:pt>
                <c:pt idx="11580">
                  <c:v>2187.5</c:v>
                </c:pt>
                <c:pt idx="11581">
                  <c:v>2189.9414099999999</c:v>
                </c:pt>
                <c:pt idx="11582">
                  <c:v>2187.5</c:v>
                </c:pt>
                <c:pt idx="11583">
                  <c:v>2187.5</c:v>
                </c:pt>
                <c:pt idx="11584">
                  <c:v>2189.9414099999999</c:v>
                </c:pt>
                <c:pt idx="11585">
                  <c:v>2189.9414099999999</c:v>
                </c:pt>
                <c:pt idx="11586">
                  <c:v>2187.5</c:v>
                </c:pt>
                <c:pt idx="11587">
                  <c:v>2189.9414099999999</c:v>
                </c:pt>
                <c:pt idx="11588">
                  <c:v>2187.5</c:v>
                </c:pt>
                <c:pt idx="11589">
                  <c:v>2187.5</c:v>
                </c:pt>
                <c:pt idx="11590">
                  <c:v>2187.5</c:v>
                </c:pt>
                <c:pt idx="11591">
                  <c:v>2187.5</c:v>
                </c:pt>
                <c:pt idx="11592">
                  <c:v>2187.5</c:v>
                </c:pt>
                <c:pt idx="11593">
                  <c:v>2187.5</c:v>
                </c:pt>
                <c:pt idx="11594">
                  <c:v>2187.5</c:v>
                </c:pt>
                <c:pt idx="11595">
                  <c:v>2187.5</c:v>
                </c:pt>
                <c:pt idx="11596">
                  <c:v>2187.5</c:v>
                </c:pt>
                <c:pt idx="11597">
                  <c:v>2187.5</c:v>
                </c:pt>
                <c:pt idx="11598">
                  <c:v>2187.5</c:v>
                </c:pt>
                <c:pt idx="11599">
                  <c:v>2187.5</c:v>
                </c:pt>
                <c:pt idx="11600">
                  <c:v>2187.5</c:v>
                </c:pt>
                <c:pt idx="11601">
                  <c:v>2187.5</c:v>
                </c:pt>
                <c:pt idx="11602">
                  <c:v>2187.5</c:v>
                </c:pt>
                <c:pt idx="11603">
                  <c:v>2187.5</c:v>
                </c:pt>
                <c:pt idx="11604">
                  <c:v>2187.5</c:v>
                </c:pt>
                <c:pt idx="11605">
                  <c:v>2187.5</c:v>
                </c:pt>
                <c:pt idx="11606">
                  <c:v>2187.5</c:v>
                </c:pt>
                <c:pt idx="11607">
                  <c:v>2187.5</c:v>
                </c:pt>
                <c:pt idx="11608">
                  <c:v>2187.5</c:v>
                </c:pt>
                <c:pt idx="11609">
                  <c:v>2187.5</c:v>
                </c:pt>
                <c:pt idx="11610">
                  <c:v>2187.5</c:v>
                </c:pt>
                <c:pt idx="11611">
                  <c:v>2187.5</c:v>
                </c:pt>
                <c:pt idx="11612">
                  <c:v>2187.5</c:v>
                </c:pt>
                <c:pt idx="11613">
                  <c:v>2187.5</c:v>
                </c:pt>
                <c:pt idx="11614">
                  <c:v>2187.5</c:v>
                </c:pt>
                <c:pt idx="11615">
                  <c:v>2187.5</c:v>
                </c:pt>
                <c:pt idx="11616">
                  <c:v>2187.5</c:v>
                </c:pt>
                <c:pt idx="11617">
                  <c:v>2187.5</c:v>
                </c:pt>
                <c:pt idx="11618">
                  <c:v>2187.5</c:v>
                </c:pt>
                <c:pt idx="11619">
                  <c:v>2187.5</c:v>
                </c:pt>
                <c:pt idx="11620">
                  <c:v>2187.5</c:v>
                </c:pt>
                <c:pt idx="11621">
                  <c:v>2187.5</c:v>
                </c:pt>
                <c:pt idx="11622">
                  <c:v>2187.5</c:v>
                </c:pt>
                <c:pt idx="11623">
                  <c:v>2187.5</c:v>
                </c:pt>
                <c:pt idx="11624">
                  <c:v>2187.5</c:v>
                </c:pt>
                <c:pt idx="11625">
                  <c:v>2187.5</c:v>
                </c:pt>
                <c:pt idx="11626">
                  <c:v>2187.5</c:v>
                </c:pt>
                <c:pt idx="11627">
                  <c:v>2187.5</c:v>
                </c:pt>
                <c:pt idx="11628">
                  <c:v>2187.5</c:v>
                </c:pt>
                <c:pt idx="11629">
                  <c:v>2185.0585900000001</c:v>
                </c:pt>
                <c:pt idx="11630">
                  <c:v>2187.5</c:v>
                </c:pt>
                <c:pt idx="11631">
                  <c:v>2187.5</c:v>
                </c:pt>
                <c:pt idx="11632">
                  <c:v>2187.5</c:v>
                </c:pt>
                <c:pt idx="11633">
                  <c:v>2187.5</c:v>
                </c:pt>
                <c:pt idx="11634">
                  <c:v>2187.5</c:v>
                </c:pt>
                <c:pt idx="11635">
                  <c:v>2187.5</c:v>
                </c:pt>
                <c:pt idx="11636">
                  <c:v>2187.5</c:v>
                </c:pt>
                <c:pt idx="11637">
                  <c:v>2187.5</c:v>
                </c:pt>
                <c:pt idx="11638">
                  <c:v>2185.0585900000001</c:v>
                </c:pt>
                <c:pt idx="11639">
                  <c:v>2187.5</c:v>
                </c:pt>
                <c:pt idx="11640">
                  <c:v>2187.5</c:v>
                </c:pt>
                <c:pt idx="11641">
                  <c:v>2187.5</c:v>
                </c:pt>
                <c:pt idx="11642">
                  <c:v>2187.5</c:v>
                </c:pt>
                <c:pt idx="11643">
                  <c:v>2187.5</c:v>
                </c:pt>
                <c:pt idx="11644">
                  <c:v>2187.5</c:v>
                </c:pt>
                <c:pt idx="11645">
                  <c:v>2185.0585900000001</c:v>
                </c:pt>
                <c:pt idx="11646">
                  <c:v>2187.5</c:v>
                </c:pt>
                <c:pt idx="11647">
                  <c:v>2187.5</c:v>
                </c:pt>
                <c:pt idx="11648">
                  <c:v>2187.5</c:v>
                </c:pt>
                <c:pt idx="11649">
                  <c:v>2187.5</c:v>
                </c:pt>
                <c:pt idx="11650">
                  <c:v>2187.5</c:v>
                </c:pt>
                <c:pt idx="11651">
                  <c:v>2187.5</c:v>
                </c:pt>
                <c:pt idx="11652">
                  <c:v>2187.5</c:v>
                </c:pt>
                <c:pt idx="11653">
                  <c:v>2187.5</c:v>
                </c:pt>
                <c:pt idx="11654">
                  <c:v>2187.5</c:v>
                </c:pt>
                <c:pt idx="11655">
                  <c:v>2187.5</c:v>
                </c:pt>
                <c:pt idx="11656">
                  <c:v>2187.5</c:v>
                </c:pt>
                <c:pt idx="11657">
                  <c:v>2187.5</c:v>
                </c:pt>
                <c:pt idx="11658">
                  <c:v>2187.5</c:v>
                </c:pt>
                <c:pt idx="11659">
                  <c:v>2187.5</c:v>
                </c:pt>
                <c:pt idx="11660">
                  <c:v>2187.5</c:v>
                </c:pt>
                <c:pt idx="11661">
                  <c:v>2187.5</c:v>
                </c:pt>
                <c:pt idx="11662">
                  <c:v>2187.5</c:v>
                </c:pt>
                <c:pt idx="11663">
                  <c:v>2187.5</c:v>
                </c:pt>
                <c:pt idx="11664">
                  <c:v>2187.5</c:v>
                </c:pt>
                <c:pt idx="11665">
                  <c:v>2187.5</c:v>
                </c:pt>
                <c:pt idx="11666">
                  <c:v>2187.5</c:v>
                </c:pt>
                <c:pt idx="11667">
                  <c:v>2187.5</c:v>
                </c:pt>
                <c:pt idx="11668">
                  <c:v>2187.5</c:v>
                </c:pt>
                <c:pt idx="11669">
                  <c:v>2187.5</c:v>
                </c:pt>
                <c:pt idx="11670">
                  <c:v>2187.5</c:v>
                </c:pt>
                <c:pt idx="11671">
                  <c:v>2187.5</c:v>
                </c:pt>
                <c:pt idx="11672">
                  <c:v>2187.5</c:v>
                </c:pt>
                <c:pt idx="11673">
                  <c:v>2187.5</c:v>
                </c:pt>
                <c:pt idx="11674">
                  <c:v>2187.5</c:v>
                </c:pt>
                <c:pt idx="11675">
                  <c:v>2185.0585900000001</c:v>
                </c:pt>
                <c:pt idx="11676">
                  <c:v>2187.5</c:v>
                </c:pt>
                <c:pt idx="11677">
                  <c:v>2187.5</c:v>
                </c:pt>
                <c:pt idx="11678">
                  <c:v>2187.5</c:v>
                </c:pt>
                <c:pt idx="11679">
                  <c:v>2187.5</c:v>
                </c:pt>
                <c:pt idx="11680">
                  <c:v>2187.5</c:v>
                </c:pt>
                <c:pt idx="11681">
                  <c:v>2187.5</c:v>
                </c:pt>
                <c:pt idx="11682">
                  <c:v>2187.5</c:v>
                </c:pt>
                <c:pt idx="11683">
                  <c:v>2187.5</c:v>
                </c:pt>
                <c:pt idx="11684">
                  <c:v>2187.5</c:v>
                </c:pt>
                <c:pt idx="11685">
                  <c:v>2187.5</c:v>
                </c:pt>
                <c:pt idx="11686">
                  <c:v>2187.5</c:v>
                </c:pt>
                <c:pt idx="11687">
                  <c:v>2187.5</c:v>
                </c:pt>
                <c:pt idx="11688">
                  <c:v>2187.5</c:v>
                </c:pt>
                <c:pt idx="11689">
                  <c:v>2187.5</c:v>
                </c:pt>
                <c:pt idx="11690">
                  <c:v>2187.5</c:v>
                </c:pt>
                <c:pt idx="11691">
                  <c:v>2187.5</c:v>
                </c:pt>
                <c:pt idx="11692">
                  <c:v>2187.5</c:v>
                </c:pt>
                <c:pt idx="11693">
                  <c:v>2187.5</c:v>
                </c:pt>
                <c:pt idx="11694">
                  <c:v>2187.5</c:v>
                </c:pt>
                <c:pt idx="11695">
                  <c:v>2187.5</c:v>
                </c:pt>
                <c:pt idx="11696">
                  <c:v>2187.5</c:v>
                </c:pt>
                <c:pt idx="11697">
                  <c:v>2185.0585900000001</c:v>
                </c:pt>
                <c:pt idx="11698">
                  <c:v>2187.5</c:v>
                </c:pt>
                <c:pt idx="11699">
                  <c:v>2187.5</c:v>
                </c:pt>
                <c:pt idx="11700">
                  <c:v>2187.5</c:v>
                </c:pt>
                <c:pt idx="11701">
                  <c:v>2187.5</c:v>
                </c:pt>
                <c:pt idx="11702">
                  <c:v>2187.5</c:v>
                </c:pt>
                <c:pt idx="11703">
                  <c:v>2187.5</c:v>
                </c:pt>
                <c:pt idx="11704">
                  <c:v>2187.5</c:v>
                </c:pt>
                <c:pt idx="11705">
                  <c:v>2187.5</c:v>
                </c:pt>
                <c:pt idx="11706">
                  <c:v>2187.5</c:v>
                </c:pt>
                <c:pt idx="11707">
                  <c:v>2185.0585900000001</c:v>
                </c:pt>
                <c:pt idx="11708">
                  <c:v>2185.0585900000001</c:v>
                </c:pt>
                <c:pt idx="11709">
                  <c:v>2185.0585900000001</c:v>
                </c:pt>
                <c:pt idx="11710">
                  <c:v>2187.5</c:v>
                </c:pt>
                <c:pt idx="11711">
                  <c:v>2187.5</c:v>
                </c:pt>
                <c:pt idx="11712">
                  <c:v>2185.0585900000001</c:v>
                </c:pt>
                <c:pt idx="11713">
                  <c:v>2187.5</c:v>
                </c:pt>
                <c:pt idx="11714">
                  <c:v>2187.5</c:v>
                </c:pt>
                <c:pt idx="11715">
                  <c:v>2187.5</c:v>
                </c:pt>
                <c:pt idx="11716">
                  <c:v>2187.5</c:v>
                </c:pt>
                <c:pt idx="11717">
                  <c:v>2185.0585900000001</c:v>
                </c:pt>
                <c:pt idx="11718">
                  <c:v>2187.5</c:v>
                </c:pt>
                <c:pt idx="11719">
                  <c:v>2187.5</c:v>
                </c:pt>
                <c:pt idx="11720">
                  <c:v>2187.5</c:v>
                </c:pt>
                <c:pt idx="11721">
                  <c:v>2187.5</c:v>
                </c:pt>
                <c:pt idx="11722">
                  <c:v>2185.0585900000001</c:v>
                </c:pt>
                <c:pt idx="11723">
                  <c:v>2185.0585900000001</c:v>
                </c:pt>
                <c:pt idx="11724">
                  <c:v>2187.5</c:v>
                </c:pt>
                <c:pt idx="11725">
                  <c:v>2185.0585900000001</c:v>
                </c:pt>
                <c:pt idx="11726">
                  <c:v>2185.0585900000001</c:v>
                </c:pt>
                <c:pt idx="11727">
                  <c:v>2187.5</c:v>
                </c:pt>
                <c:pt idx="11728">
                  <c:v>2185.0585900000001</c:v>
                </c:pt>
                <c:pt idx="11729">
                  <c:v>2187.5</c:v>
                </c:pt>
                <c:pt idx="11730">
                  <c:v>2185.0585900000001</c:v>
                </c:pt>
                <c:pt idx="11731">
                  <c:v>2185.0585900000001</c:v>
                </c:pt>
                <c:pt idx="11732">
                  <c:v>2185.0585900000001</c:v>
                </c:pt>
                <c:pt idx="11733">
                  <c:v>2187.5</c:v>
                </c:pt>
                <c:pt idx="11734">
                  <c:v>2187.5</c:v>
                </c:pt>
                <c:pt idx="11735">
                  <c:v>2187.5</c:v>
                </c:pt>
                <c:pt idx="11736">
                  <c:v>2187.5</c:v>
                </c:pt>
                <c:pt idx="11737">
                  <c:v>2185.0585900000001</c:v>
                </c:pt>
                <c:pt idx="11738">
                  <c:v>2185.0585900000001</c:v>
                </c:pt>
                <c:pt idx="11739">
                  <c:v>2187.5</c:v>
                </c:pt>
                <c:pt idx="11740">
                  <c:v>2187.5</c:v>
                </c:pt>
                <c:pt idx="11741">
                  <c:v>2187.5</c:v>
                </c:pt>
                <c:pt idx="11742">
                  <c:v>2185.0585900000001</c:v>
                </c:pt>
                <c:pt idx="11743">
                  <c:v>2187.5</c:v>
                </c:pt>
                <c:pt idx="11744">
                  <c:v>2185.0585900000001</c:v>
                </c:pt>
                <c:pt idx="11745">
                  <c:v>2185.0585900000001</c:v>
                </c:pt>
                <c:pt idx="11746">
                  <c:v>2187.5</c:v>
                </c:pt>
                <c:pt idx="11747">
                  <c:v>2187.5</c:v>
                </c:pt>
                <c:pt idx="11748">
                  <c:v>2185.0585900000001</c:v>
                </c:pt>
                <c:pt idx="11749">
                  <c:v>2185.0585900000001</c:v>
                </c:pt>
                <c:pt idx="11750">
                  <c:v>2187.5</c:v>
                </c:pt>
                <c:pt idx="11751">
                  <c:v>2185.0585900000001</c:v>
                </c:pt>
                <c:pt idx="11752">
                  <c:v>2187.5</c:v>
                </c:pt>
                <c:pt idx="11753">
                  <c:v>2187.5</c:v>
                </c:pt>
                <c:pt idx="11754">
                  <c:v>2185.0585900000001</c:v>
                </c:pt>
                <c:pt idx="11755">
                  <c:v>2185.0585900000001</c:v>
                </c:pt>
                <c:pt idx="11756">
                  <c:v>2187.5</c:v>
                </c:pt>
                <c:pt idx="11757">
                  <c:v>2185.0585900000001</c:v>
                </c:pt>
                <c:pt idx="11758">
                  <c:v>2185.0585900000001</c:v>
                </c:pt>
                <c:pt idx="11759">
                  <c:v>2187.5</c:v>
                </c:pt>
                <c:pt idx="11760">
                  <c:v>2185.0585900000001</c:v>
                </c:pt>
                <c:pt idx="11761">
                  <c:v>2185.0585900000001</c:v>
                </c:pt>
                <c:pt idx="11762">
                  <c:v>2185.0585900000001</c:v>
                </c:pt>
                <c:pt idx="11763">
                  <c:v>2185.0585900000001</c:v>
                </c:pt>
                <c:pt idx="11764">
                  <c:v>2185.0585900000001</c:v>
                </c:pt>
                <c:pt idx="11765">
                  <c:v>2185.0585900000001</c:v>
                </c:pt>
                <c:pt idx="11766">
                  <c:v>2185.0585900000001</c:v>
                </c:pt>
                <c:pt idx="11767">
                  <c:v>2185.0585900000001</c:v>
                </c:pt>
                <c:pt idx="11768">
                  <c:v>2185.0585900000001</c:v>
                </c:pt>
                <c:pt idx="11769">
                  <c:v>2185.0585900000001</c:v>
                </c:pt>
                <c:pt idx="11770">
                  <c:v>2187.5</c:v>
                </c:pt>
                <c:pt idx="11771">
                  <c:v>2185.0585900000001</c:v>
                </c:pt>
                <c:pt idx="11772">
                  <c:v>2185.0585900000001</c:v>
                </c:pt>
                <c:pt idx="11773">
                  <c:v>2185.0585900000001</c:v>
                </c:pt>
                <c:pt idx="11774">
                  <c:v>2187.5</c:v>
                </c:pt>
                <c:pt idx="11775">
                  <c:v>2185.0585900000001</c:v>
                </c:pt>
                <c:pt idx="11776">
                  <c:v>2185.0585900000001</c:v>
                </c:pt>
                <c:pt idx="11777">
                  <c:v>2187.5</c:v>
                </c:pt>
                <c:pt idx="11778">
                  <c:v>2185.0585900000001</c:v>
                </c:pt>
                <c:pt idx="11779">
                  <c:v>2185.0585900000001</c:v>
                </c:pt>
                <c:pt idx="11780">
                  <c:v>2185.0585900000001</c:v>
                </c:pt>
                <c:pt idx="11781">
                  <c:v>2187.5</c:v>
                </c:pt>
                <c:pt idx="11782">
                  <c:v>2185.0585900000001</c:v>
                </c:pt>
                <c:pt idx="11783">
                  <c:v>2185.0585900000001</c:v>
                </c:pt>
                <c:pt idx="11784">
                  <c:v>2185.0585900000001</c:v>
                </c:pt>
                <c:pt idx="11785">
                  <c:v>2185.0585900000001</c:v>
                </c:pt>
                <c:pt idx="11786">
                  <c:v>2187.5</c:v>
                </c:pt>
                <c:pt idx="11787">
                  <c:v>2185.0585900000001</c:v>
                </c:pt>
                <c:pt idx="11788">
                  <c:v>2185.0585900000001</c:v>
                </c:pt>
                <c:pt idx="11789">
                  <c:v>2185.0585900000001</c:v>
                </c:pt>
                <c:pt idx="11790">
                  <c:v>2185.0585900000001</c:v>
                </c:pt>
                <c:pt idx="11791">
                  <c:v>2185.0585900000001</c:v>
                </c:pt>
                <c:pt idx="11792">
                  <c:v>2185.0585900000001</c:v>
                </c:pt>
                <c:pt idx="11793">
                  <c:v>2187.5</c:v>
                </c:pt>
                <c:pt idx="11794">
                  <c:v>2187.5</c:v>
                </c:pt>
                <c:pt idx="11795">
                  <c:v>2185.0585900000001</c:v>
                </c:pt>
                <c:pt idx="11796">
                  <c:v>2185.0585900000001</c:v>
                </c:pt>
                <c:pt idx="11797">
                  <c:v>2185.0585900000001</c:v>
                </c:pt>
                <c:pt idx="11798">
                  <c:v>2185.0585900000001</c:v>
                </c:pt>
                <c:pt idx="11799">
                  <c:v>2185.0585900000001</c:v>
                </c:pt>
                <c:pt idx="11800">
                  <c:v>2187.5</c:v>
                </c:pt>
                <c:pt idx="11801">
                  <c:v>2187.5</c:v>
                </c:pt>
                <c:pt idx="11802">
                  <c:v>2185.0585900000001</c:v>
                </c:pt>
                <c:pt idx="11803">
                  <c:v>2185.0585900000001</c:v>
                </c:pt>
                <c:pt idx="11804">
                  <c:v>2185.0585900000001</c:v>
                </c:pt>
                <c:pt idx="11805">
                  <c:v>2187.5</c:v>
                </c:pt>
                <c:pt idx="11806">
                  <c:v>2185.0585900000001</c:v>
                </c:pt>
                <c:pt idx="11807">
                  <c:v>2185.0585900000001</c:v>
                </c:pt>
                <c:pt idx="11808">
                  <c:v>2187.5</c:v>
                </c:pt>
                <c:pt idx="11809">
                  <c:v>2185.0585900000001</c:v>
                </c:pt>
                <c:pt idx="11810">
                  <c:v>2185.0585900000001</c:v>
                </c:pt>
                <c:pt idx="11811">
                  <c:v>2185.0585900000001</c:v>
                </c:pt>
                <c:pt idx="11812">
                  <c:v>2185.0585900000001</c:v>
                </c:pt>
                <c:pt idx="11813">
                  <c:v>2185.0585900000001</c:v>
                </c:pt>
                <c:pt idx="11814">
                  <c:v>2187.5</c:v>
                </c:pt>
                <c:pt idx="11815">
                  <c:v>2185.0585900000001</c:v>
                </c:pt>
                <c:pt idx="11816">
                  <c:v>2185.0585900000001</c:v>
                </c:pt>
                <c:pt idx="11817">
                  <c:v>2185.0585900000001</c:v>
                </c:pt>
                <c:pt idx="11818">
                  <c:v>2185.0585900000001</c:v>
                </c:pt>
                <c:pt idx="11819">
                  <c:v>2185.0585900000001</c:v>
                </c:pt>
                <c:pt idx="11820">
                  <c:v>2185.0585900000001</c:v>
                </c:pt>
                <c:pt idx="11821">
                  <c:v>2185.0585900000001</c:v>
                </c:pt>
                <c:pt idx="11822">
                  <c:v>2185.0585900000001</c:v>
                </c:pt>
                <c:pt idx="11823">
                  <c:v>2185.0585900000001</c:v>
                </c:pt>
                <c:pt idx="11824">
                  <c:v>2187.5</c:v>
                </c:pt>
                <c:pt idx="11825">
                  <c:v>2187.5</c:v>
                </c:pt>
                <c:pt idx="11826">
                  <c:v>2185.0585900000001</c:v>
                </c:pt>
                <c:pt idx="11827">
                  <c:v>2185.0585900000001</c:v>
                </c:pt>
                <c:pt idx="11828">
                  <c:v>2185.0585900000001</c:v>
                </c:pt>
                <c:pt idx="11829">
                  <c:v>2185.0585900000001</c:v>
                </c:pt>
                <c:pt idx="11830">
                  <c:v>2185.0585900000001</c:v>
                </c:pt>
                <c:pt idx="11831">
                  <c:v>2185.0585900000001</c:v>
                </c:pt>
                <c:pt idx="11832">
                  <c:v>2185.0585900000001</c:v>
                </c:pt>
                <c:pt idx="11833">
                  <c:v>2185.0585900000001</c:v>
                </c:pt>
                <c:pt idx="11834">
                  <c:v>2187.5</c:v>
                </c:pt>
                <c:pt idx="11835">
                  <c:v>2185.0585900000001</c:v>
                </c:pt>
                <c:pt idx="11836">
                  <c:v>2185.0585900000001</c:v>
                </c:pt>
                <c:pt idx="11837">
                  <c:v>2185.0585900000001</c:v>
                </c:pt>
                <c:pt idx="11838">
                  <c:v>2185.0585900000001</c:v>
                </c:pt>
                <c:pt idx="11839">
                  <c:v>2185.0585900000001</c:v>
                </c:pt>
                <c:pt idx="11840">
                  <c:v>2187.5</c:v>
                </c:pt>
                <c:pt idx="11841">
                  <c:v>2185.0585900000001</c:v>
                </c:pt>
                <c:pt idx="11842">
                  <c:v>2185.0585900000001</c:v>
                </c:pt>
                <c:pt idx="11843">
                  <c:v>2185.0585900000001</c:v>
                </c:pt>
                <c:pt idx="11844">
                  <c:v>2185.0585900000001</c:v>
                </c:pt>
                <c:pt idx="11845">
                  <c:v>2185.0585900000001</c:v>
                </c:pt>
                <c:pt idx="11846">
                  <c:v>2185.0585900000001</c:v>
                </c:pt>
                <c:pt idx="11847">
                  <c:v>2185.0585900000001</c:v>
                </c:pt>
                <c:pt idx="11848">
                  <c:v>2185.0585900000001</c:v>
                </c:pt>
                <c:pt idx="11849">
                  <c:v>2185.0585900000001</c:v>
                </c:pt>
                <c:pt idx="11850">
                  <c:v>2185.0585900000001</c:v>
                </c:pt>
                <c:pt idx="11851">
                  <c:v>2185.0585900000001</c:v>
                </c:pt>
                <c:pt idx="11852">
                  <c:v>2185.0585900000001</c:v>
                </c:pt>
                <c:pt idx="11853">
                  <c:v>2185.0585900000001</c:v>
                </c:pt>
                <c:pt idx="11854">
                  <c:v>2185.0585900000001</c:v>
                </c:pt>
                <c:pt idx="11855">
                  <c:v>2185.0585900000001</c:v>
                </c:pt>
                <c:pt idx="11856">
                  <c:v>2185.0585900000001</c:v>
                </c:pt>
                <c:pt idx="11857">
                  <c:v>2185.0585900000001</c:v>
                </c:pt>
                <c:pt idx="11858">
                  <c:v>2185.0585900000001</c:v>
                </c:pt>
                <c:pt idx="11859">
                  <c:v>2185.0585900000001</c:v>
                </c:pt>
                <c:pt idx="11860">
                  <c:v>2185.0585900000001</c:v>
                </c:pt>
                <c:pt idx="11861">
                  <c:v>2185.0585900000001</c:v>
                </c:pt>
                <c:pt idx="11862">
                  <c:v>2185.0585900000001</c:v>
                </c:pt>
                <c:pt idx="11863">
                  <c:v>2185.0585900000001</c:v>
                </c:pt>
                <c:pt idx="11864">
                  <c:v>2185.0585900000001</c:v>
                </c:pt>
                <c:pt idx="11865">
                  <c:v>2187.5</c:v>
                </c:pt>
                <c:pt idx="11866">
                  <c:v>2187.5</c:v>
                </c:pt>
                <c:pt idx="11867">
                  <c:v>2185.0585900000001</c:v>
                </c:pt>
                <c:pt idx="11868">
                  <c:v>2185.0585900000001</c:v>
                </c:pt>
                <c:pt idx="11869">
                  <c:v>2185.0585900000001</c:v>
                </c:pt>
                <c:pt idx="11870">
                  <c:v>2185.0585900000001</c:v>
                </c:pt>
                <c:pt idx="11871">
                  <c:v>2185.0585900000001</c:v>
                </c:pt>
                <c:pt idx="11872">
                  <c:v>2185.0585900000001</c:v>
                </c:pt>
                <c:pt idx="11873">
                  <c:v>2185.0585900000001</c:v>
                </c:pt>
                <c:pt idx="11874">
                  <c:v>2185.0585900000001</c:v>
                </c:pt>
                <c:pt idx="11875">
                  <c:v>2185.0585900000001</c:v>
                </c:pt>
                <c:pt idx="11876">
                  <c:v>2185.0585900000001</c:v>
                </c:pt>
                <c:pt idx="11877">
                  <c:v>2187.5</c:v>
                </c:pt>
                <c:pt idx="11878">
                  <c:v>2185.0585900000001</c:v>
                </c:pt>
                <c:pt idx="11879">
                  <c:v>2185.0585900000001</c:v>
                </c:pt>
                <c:pt idx="11880">
                  <c:v>2185.0585900000001</c:v>
                </c:pt>
                <c:pt idx="11881">
                  <c:v>2185.0585900000001</c:v>
                </c:pt>
                <c:pt idx="11882">
                  <c:v>2185.0585900000001</c:v>
                </c:pt>
                <c:pt idx="11883">
                  <c:v>2185.0585900000001</c:v>
                </c:pt>
                <c:pt idx="11884">
                  <c:v>2185.0585900000001</c:v>
                </c:pt>
                <c:pt idx="11885">
                  <c:v>2185.0585900000001</c:v>
                </c:pt>
                <c:pt idx="11886">
                  <c:v>2185.0585900000001</c:v>
                </c:pt>
                <c:pt idx="11887">
                  <c:v>2185.0585900000001</c:v>
                </c:pt>
                <c:pt idx="11888">
                  <c:v>2185.0585900000001</c:v>
                </c:pt>
                <c:pt idx="11889">
                  <c:v>2185.0585900000001</c:v>
                </c:pt>
                <c:pt idx="11890">
                  <c:v>2185.0585900000001</c:v>
                </c:pt>
                <c:pt idx="11891">
                  <c:v>2185.0585900000001</c:v>
                </c:pt>
                <c:pt idx="11892">
                  <c:v>2185.0585900000001</c:v>
                </c:pt>
                <c:pt idx="11893">
                  <c:v>2185.0585900000001</c:v>
                </c:pt>
                <c:pt idx="11894">
                  <c:v>2185.0585900000001</c:v>
                </c:pt>
                <c:pt idx="11895">
                  <c:v>2185.0585900000001</c:v>
                </c:pt>
                <c:pt idx="11896">
                  <c:v>2185.0585900000001</c:v>
                </c:pt>
                <c:pt idx="11897">
                  <c:v>2185.0585900000001</c:v>
                </c:pt>
                <c:pt idx="11898">
                  <c:v>2185.0585900000001</c:v>
                </c:pt>
                <c:pt idx="11899">
                  <c:v>2185.0585900000001</c:v>
                </c:pt>
                <c:pt idx="11900">
                  <c:v>2185.0585900000001</c:v>
                </c:pt>
                <c:pt idx="11901">
                  <c:v>2185.0585900000001</c:v>
                </c:pt>
                <c:pt idx="11902">
                  <c:v>2185.0585900000001</c:v>
                </c:pt>
                <c:pt idx="11903">
                  <c:v>2185.0585900000001</c:v>
                </c:pt>
                <c:pt idx="11904">
                  <c:v>2182.6171899999999</c:v>
                </c:pt>
                <c:pt idx="11905">
                  <c:v>2185.0585900000001</c:v>
                </c:pt>
                <c:pt idx="11906">
                  <c:v>2185.0585900000001</c:v>
                </c:pt>
                <c:pt idx="11907">
                  <c:v>2185.0585900000001</c:v>
                </c:pt>
                <c:pt idx="11908">
                  <c:v>2185.0585900000001</c:v>
                </c:pt>
                <c:pt idx="11909">
                  <c:v>2185.0585900000001</c:v>
                </c:pt>
                <c:pt idx="11910">
                  <c:v>2185.0585900000001</c:v>
                </c:pt>
                <c:pt idx="11911">
                  <c:v>2185.0585900000001</c:v>
                </c:pt>
                <c:pt idx="11912">
                  <c:v>2185.0585900000001</c:v>
                </c:pt>
                <c:pt idx="11913">
                  <c:v>2182.6171899999999</c:v>
                </c:pt>
                <c:pt idx="11914">
                  <c:v>2185.0585900000001</c:v>
                </c:pt>
                <c:pt idx="11915">
                  <c:v>2185.0585900000001</c:v>
                </c:pt>
                <c:pt idx="11916">
                  <c:v>2185.0585900000001</c:v>
                </c:pt>
                <c:pt idx="11917">
                  <c:v>2185.0585900000001</c:v>
                </c:pt>
                <c:pt idx="11918">
                  <c:v>2185.0585900000001</c:v>
                </c:pt>
                <c:pt idx="11919">
                  <c:v>2185.0585900000001</c:v>
                </c:pt>
                <c:pt idx="11920">
                  <c:v>2185.0585900000001</c:v>
                </c:pt>
                <c:pt idx="11921">
                  <c:v>2185.0585900000001</c:v>
                </c:pt>
                <c:pt idx="11922">
                  <c:v>2185.0585900000001</c:v>
                </c:pt>
                <c:pt idx="11923">
                  <c:v>2185.0585900000001</c:v>
                </c:pt>
                <c:pt idx="11924">
                  <c:v>2185.0585900000001</c:v>
                </c:pt>
                <c:pt idx="11925">
                  <c:v>2185.0585900000001</c:v>
                </c:pt>
                <c:pt idx="11926">
                  <c:v>2185.0585900000001</c:v>
                </c:pt>
                <c:pt idx="11927">
                  <c:v>2185.0585900000001</c:v>
                </c:pt>
                <c:pt idx="11928">
                  <c:v>2185.0585900000001</c:v>
                </c:pt>
                <c:pt idx="11929">
                  <c:v>2185.0585900000001</c:v>
                </c:pt>
                <c:pt idx="11930">
                  <c:v>2185.0585900000001</c:v>
                </c:pt>
                <c:pt idx="11931">
                  <c:v>2185.0585900000001</c:v>
                </c:pt>
                <c:pt idx="11932">
                  <c:v>2185.0585900000001</c:v>
                </c:pt>
                <c:pt idx="11933">
                  <c:v>2182.6171899999999</c:v>
                </c:pt>
                <c:pt idx="11934">
                  <c:v>2185.0585900000001</c:v>
                </c:pt>
                <c:pt idx="11935">
                  <c:v>2185.0585900000001</c:v>
                </c:pt>
                <c:pt idx="11936">
                  <c:v>2185.0585900000001</c:v>
                </c:pt>
                <c:pt idx="11937">
                  <c:v>2185.0585900000001</c:v>
                </c:pt>
                <c:pt idx="11938">
                  <c:v>2185.0585900000001</c:v>
                </c:pt>
                <c:pt idx="11939">
                  <c:v>2185.0585900000001</c:v>
                </c:pt>
                <c:pt idx="11940">
                  <c:v>2185.0585900000001</c:v>
                </c:pt>
                <c:pt idx="11941">
                  <c:v>2185.0585900000001</c:v>
                </c:pt>
                <c:pt idx="11942">
                  <c:v>2185.0585900000001</c:v>
                </c:pt>
                <c:pt idx="11943">
                  <c:v>2182.6171899999999</c:v>
                </c:pt>
                <c:pt idx="11944">
                  <c:v>2182.6171899999999</c:v>
                </c:pt>
                <c:pt idx="11945">
                  <c:v>2182.6171899999999</c:v>
                </c:pt>
                <c:pt idx="11946">
                  <c:v>2185.0585900000001</c:v>
                </c:pt>
                <c:pt idx="11947">
                  <c:v>2182.6171899999999</c:v>
                </c:pt>
                <c:pt idx="11948">
                  <c:v>2182.6171899999999</c:v>
                </c:pt>
                <c:pt idx="11949">
                  <c:v>2185.0585900000001</c:v>
                </c:pt>
                <c:pt idx="11950">
                  <c:v>2185.0585900000001</c:v>
                </c:pt>
                <c:pt idx="11951">
                  <c:v>2185.0585900000001</c:v>
                </c:pt>
                <c:pt idx="11952">
                  <c:v>2185.0585900000001</c:v>
                </c:pt>
                <c:pt idx="11953">
                  <c:v>2185.0585900000001</c:v>
                </c:pt>
                <c:pt idx="11954">
                  <c:v>2185.0585900000001</c:v>
                </c:pt>
                <c:pt idx="11955">
                  <c:v>2185.0585900000001</c:v>
                </c:pt>
                <c:pt idx="11956">
                  <c:v>2182.6171899999999</c:v>
                </c:pt>
                <c:pt idx="11957">
                  <c:v>2185.0585900000001</c:v>
                </c:pt>
                <c:pt idx="11958">
                  <c:v>2182.6171899999999</c:v>
                </c:pt>
                <c:pt idx="11959">
                  <c:v>2185.0585900000001</c:v>
                </c:pt>
                <c:pt idx="11960">
                  <c:v>2185.0585900000001</c:v>
                </c:pt>
                <c:pt idx="11961">
                  <c:v>2185.0585900000001</c:v>
                </c:pt>
                <c:pt idx="11962">
                  <c:v>2182.6171899999999</c:v>
                </c:pt>
                <c:pt idx="11963">
                  <c:v>2185.0585900000001</c:v>
                </c:pt>
                <c:pt idx="11964">
                  <c:v>2185.0585900000001</c:v>
                </c:pt>
                <c:pt idx="11965">
                  <c:v>2185.0585900000001</c:v>
                </c:pt>
                <c:pt idx="11966">
                  <c:v>2185.0585900000001</c:v>
                </c:pt>
                <c:pt idx="11967">
                  <c:v>2182.6171899999999</c:v>
                </c:pt>
                <c:pt idx="11968">
                  <c:v>2185.0585900000001</c:v>
                </c:pt>
                <c:pt idx="11969">
                  <c:v>2185.0585900000001</c:v>
                </c:pt>
                <c:pt idx="11970">
                  <c:v>2185.0585900000001</c:v>
                </c:pt>
                <c:pt idx="11971">
                  <c:v>2185.0585900000001</c:v>
                </c:pt>
                <c:pt idx="11972">
                  <c:v>2185.0585900000001</c:v>
                </c:pt>
                <c:pt idx="11973">
                  <c:v>2182.6171899999999</c:v>
                </c:pt>
                <c:pt idx="11974">
                  <c:v>2185.0585900000001</c:v>
                </c:pt>
                <c:pt idx="11975">
                  <c:v>2185.0585900000001</c:v>
                </c:pt>
                <c:pt idx="11976">
                  <c:v>2185.0585900000001</c:v>
                </c:pt>
                <c:pt idx="11977">
                  <c:v>2185.0585900000001</c:v>
                </c:pt>
                <c:pt idx="11978">
                  <c:v>2185.0585900000001</c:v>
                </c:pt>
                <c:pt idx="11979">
                  <c:v>2185.0585900000001</c:v>
                </c:pt>
                <c:pt idx="11980">
                  <c:v>2185.0585900000001</c:v>
                </c:pt>
                <c:pt idx="11981">
                  <c:v>2182.6171899999999</c:v>
                </c:pt>
                <c:pt idx="11982">
                  <c:v>2182.6171899999999</c:v>
                </c:pt>
                <c:pt idx="11983">
                  <c:v>2185.0585900000001</c:v>
                </c:pt>
                <c:pt idx="11984">
                  <c:v>2182.6171899999999</c:v>
                </c:pt>
                <c:pt idx="11985">
                  <c:v>2185.0585900000001</c:v>
                </c:pt>
                <c:pt idx="11986">
                  <c:v>2185.0585900000001</c:v>
                </c:pt>
                <c:pt idx="11987">
                  <c:v>2185.0585900000001</c:v>
                </c:pt>
                <c:pt idx="11988">
                  <c:v>2185.0585900000001</c:v>
                </c:pt>
                <c:pt idx="11989">
                  <c:v>2185.0585900000001</c:v>
                </c:pt>
                <c:pt idx="11990">
                  <c:v>2182.6171899999999</c:v>
                </c:pt>
                <c:pt idx="11991">
                  <c:v>2185.0585900000001</c:v>
                </c:pt>
                <c:pt idx="11992">
                  <c:v>2182.6171899999999</c:v>
                </c:pt>
                <c:pt idx="11993">
                  <c:v>2185.0585900000001</c:v>
                </c:pt>
                <c:pt idx="11994">
                  <c:v>2182.6171899999999</c:v>
                </c:pt>
                <c:pt idx="11995">
                  <c:v>2182.6171899999999</c:v>
                </c:pt>
                <c:pt idx="11996">
                  <c:v>2182.6171899999999</c:v>
                </c:pt>
                <c:pt idx="11997">
                  <c:v>2182.6171899999999</c:v>
                </c:pt>
                <c:pt idx="11998">
                  <c:v>2185.0585900000001</c:v>
                </c:pt>
                <c:pt idx="11999">
                  <c:v>2185.0585900000001</c:v>
                </c:pt>
                <c:pt idx="12000">
                  <c:v>2182.6171899999999</c:v>
                </c:pt>
                <c:pt idx="12001">
                  <c:v>2185.0585900000001</c:v>
                </c:pt>
                <c:pt idx="12002">
                  <c:v>2185.0585900000001</c:v>
                </c:pt>
                <c:pt idx="12003">
                  <c:v>2185.0585900000001</c:v>
                </c:pt>
                <c:pt idx="12004">
                  <c:v>2185.0585900000001</c:v>
                </c:pt>
                <c:pt idx="12005">
                  <c:v>2185.0585900000001</c:v>
                </c:pt>
                <c:pt idx="12006">
                  <c:v>2185.0585900000001</c:v>
                </c:pt>
                <c:pt idx="12007">
                  <c:v>2182.6171899999999</c:v>
                </c:pt>
                <c:pt idx="12008">
                  <c:v>2185.0585900000001</c:v>
                </c:pt>
                <c:pt idx="12009">
                  <c:v>2185.0585900000001</c:v>
                </c:pt>
                <c:pt idx="12010">
                  <c:v>2182.6171899999999</c:v>
                </c:pt>
                <c:pt idx="12011">
                  <c:v>2185.0585900000001</c:v>
                </c:pt>
                <c:pt idx="12012">
                  <c:v>2185.0585900000001</c:v>
                </c:pt>
                <c:pt idx="12013">
                  <c:v>2182.6171899999999</c:v>
                </c:pt>
                <c:pt idx="12014">
                  <c:v>2185.0585900000001</c:v>
                </c:pt>
                <c:pt idx="12015">
                  <c:v>2185.0585900000001</c:v>
                </c:pt>
                <c:pt idx="12016">
                  <c:v>2185.0585900000001</c:v>
                </c:pt>
                <c:pt idx="12017">
                  <c:v>2182.6171899999999</c:v>
                </c:pt>
                <c:pt idx="12018">
                  <c:v>2182.6171899999999</c:v>
                </c:pt>
                <c:pt idx="12019">
                  <c:v>2182.6171899999999</c:v>
                </c:pt>
                <c:pt idx="12020">
                  <c:v>2182.6171899999999</c:v>
                </c:pt>
                <c:pt idx="12021">
                  <c:v>2182.6171899999999</c:v>
                </c:pt>
                <c:pt idx="12022">
                  <c:v>2185.0585900000001</c:v>
                </c:pt>
                <c:pt idx="12023">
                  <c:v>2185.0585900000001</c:v>
                </c:pt>
                <c:pt idx="12024">
                  <c:v>2185.0585900000001</c:v>
                </c:pt>
                <c:pt idx="12025">
                  <c:v>2182.6171899999999</c:v>
                </c:pt>
                <c:pt idx="12026">
                  <c:v>2185.0585900000001</c:v>
                </c:pt>
                <c:pt idx="12027">
                  <c:v>2182.6171899999999</c:v>
                </c:pt>
                <c:pt idx="12028">
                  <c:v>2185.0585900000001</c:v>
                </c:pt>
                <c:pt idx="12029">
                  <c:v>2185.0585900000001</c:v>
                </c:pt>
                <c:pt idx="12030">
                  <c:v>2182.6171899999999</c:v>
                </c:pt>
                <c:pt idx="12031">
                  <c:v>2182.6171899999999</c:v>
                </c:pt>
                <c:pt idx="12032">
                  <c:v>2182.6171899999999</c:v>
                </c:pt>
                <c:pt idx="12033">
                  <c:v>2182.6171899999999</c:v>
                </c:pt>
                <c:pt idx="12034">
                  <c:v>2185.0585900000001</c:v>
                </c:pt>
                <c:pt idx="12035">
                  <c:v>2185.0585900000001</c:v>
                </c:pt>
                <c:pt idx="12036">
                  <c:v>2185.0585900000001</c:v>
                </c:pt>
                <c:pt idx="12037">
                  <c:v>2182.6171899999999</c:v>
                </c:pt>
                <c:pt idx="12038">
                  <c:v>2185.0585900000001</c:v>
                </c:pt>
                <c:pt idx="12039">
                  <c:v>2182.6171899999999</c:v>
                </c:pt>
                <c:pt idx="12040">
                  <c:v>2185.0585900000001</c:v>
                </c:pt>
                <c:pt idx="12041">
                  <c:v>2185.0585900000001</c:v>
                </c:pt>
                <c:pt idx="12042">
                  <c:v>2182.6171899999999</c:v>
                </c:pt>
                <c:pt idx="12043">
                  <c:v>2185.0585900000001</c:v>
                </c:pt>
                <c:pt idx="12044">
                  <c:v>2185.0585900000001</c:v>
                </c:pt>
                <c:pt idx="12045">
                  <c:v>2182.6171899999999</c:v>
                </c:pt>
                <c:pt idx="12046">
                  <c:v>2185.0585900000001</c:v>
                </c:pt>
                <c:pt idx="12047">
                  <c:v>2182.6171899999999</c:v>
                </c:pt>
                <c:pt idx="12048">
                  <c:v>2182.6171899999999</c:v>
                </c:pt>
                <c:pt idx="12049">
                  <c:v>2182.6171899999999</c:v>
                </c:pt>
                <c:pt idx="12050">
                  <c:v>2182.6171899999999</c:v>
                </c:pt>
                <c:pt idx="12051">
                  <c:v>2185.0585900000001</c:v>
                </c:pt>
                <c:pt idx="12052">
                  <c:v>2182.6171899999999</c:v>
                </c:pt>
                <c:pt idx="12053">
                  <c:v>2185.0585900000001</c:v>
                </c:pt>
                <c:pt idx="12054">
                  <c:v>2185.0585900000001</c:v>
                </c:pt>
                <c:pt idx="12055">
                  <c:v>2182.6171899999999</c:v>
                </c:pt>
                <c:pt idx="12056">
                  <c:v>2185.0585900000001</c:v>
                </c:pt>
                <c:pt idx="12057">
                  <c:v>2182.6171899999999</c:v>
                </c:pt>
                <c:pt idx="12058">
                  <c:v>2182.6171899999999</c:v>
                </c:pt>
                <c:pt idx="12059">
                  <c:v>2182.6171899999999</c:v>
                </c:pt>
                <c:pt idx="12060">
                  <c:v>2185.0585900000001</c:v>
                </c:pt>
                <c:pt idx="12061">
                  <c:v>2182.6171899999999</c:v>
                </c:pt>
                <c:pt idx="12062">
                  <c:v>2185.0585900000001</c:v>
                </c:pt>
                <c:pt idx="12063">
                  <c:v>2182.6171899999999</c:v>
                </c:pt>
                <c:pt idx="12064">
                  <c:v>2182.6171899999999</c:v>
                </c:pt>
                <c:pt idx="12065">
                  <c:v>2185.0585900000001</c:v>
                </c:pt>
                <c:pt idx="12066">
                  <c:v>2182.6171899999999</c:v>
                </c:pt>
                <c:pt idx="12067">
                  <c:v>2182.6171899999999</c:v>
                </c:pt>
                <c:pt idx="12068">
                  <c:v>2182.6171899999999</c:v>
                </c:pt>
                <c:pt idx="12069">
                  <c:v>2185.0585900000001</c:v>
                </c:pt>
                <c:pt idx="12070">
                  <c:v>2182.6171899999999</c:v>
                </c:pt>
                <c:pt idx="12071">
                  <c:v>2182.6171899999999</c:v>
                </c:pt>
                <c:pt idx="12072">
                  <c:v>2182.6171899999999</c:v>
                </c:pt>
                <c:pt idx="12073">
                  <c:v>2182.6171899999999</c:v>
                </c:pt>
                <c:pt idx="12074">
                  <c:v>2182.6171899999999</c:v>
                </c:pt>
                <c:pt idx="12075">
                  <c:v>2182.6171899999999</c:v>
                </c:pt>
                <c:pt idx="12076">
                  <c:v>2182.6171899999999</c:v>
                </c:pt>
                <c:pt idx="12077">
                  <c:v>2182.6171899999999</c:v>
                </c:pt>
                <c:pt idx="12078">
                  <c:v>2182.6171899999999</c:v>
                </c:pt>
                <c:pt idx="12079">
                  <c:v>2182.6171899999999</c:v>
                </c:pt>
                <c:pt idx="12080">
                  <c:v>2182.6171899999999</c:v>
                </c:pt>
                <c:pt idx="12081">
                  <c:v>2182.6171899999999</c:v>
                </c:pt>
                <c:pt idx="12082">
                  <c:v>2182.6171899999999</c:v>
                </c:pt>
                <c:pt idx="12083">
                  <c:v>2185.0585900000001</c:v>
                </c:pt>
                <c:pt idx="12084">
                  <c:v>2182.6171899999999</c:v>
                </c:pt>
                <c:pt idx="12085">
                  <c:v>2182.6171899999999</c:v>
                </c:pt>
                <c:pt idx="12086">
                  <c:v>2182.6171899999999</c:v>
                </c:pt>
                <c:pt idx="12087">
                  <c:v>2182.6171899999999</c:v>
                </c:pt>
                <c:pt idx="12088">
                  <c:v>2182.6171899999999</c:v>
                </c:pt>
                <c:pt idx="12089">
                  <c:v>2182.6171899999999</c:v>
                </c:pt>
                <c:pt idx="12090">
                  <c:v>2182.6171899999999</c:v>
                </c:pt>
                <c:pt idx="12091">
                  <c:v>2182.6171899999999</c:v>
                </c:pt>
                <c:pt idx="12092">
                  <c:v>2182.6171899999999</c:v>
                </c:pt>
                <c:pt idx="12093">
                  <c:v>2182.6171899999999</c:v>
                </c:pt>
                <c:pt idx="12094">
                  <c:v>2182.6171899999999</c:v>
                </c:pt>
                <c:pt idx="12095">
                  <c:v>2182.6171899999999</c:v>
                </c:pt>
                <c:pt idx="12096">
                  <c:v>2182.6171899999999</c:v>
                </c:pt>
                <c:pt idx="12097">
                  <c:v>2185.0585900000001</c:v>
                </c:pt>
                <c:pt idx="12098">
                  <c:v>2182.6171899999999</c:v>
                </c:pt>
                <c:pt idx="12099">
                  <c:v>2182.6171899999999</c:v>
                </c:pt>
                <c:pt idx="12100">
                  <c:v>2182.6171899999999</c:v>
                </c:pt>
                <c:pt idx="12101">
                  <c:v>2182.6171899999999</c:v>
                </c:pt>
                <c:pt idx="12102">
                  <c:v>2182.6171899999999</c:v>
                </c:pt>
                <c:pt idx="12103">
                  <c:v>2182.6171899999999</c:v>
                </c:pt>
                <c:pt idx="12104">
                  <c:v>2185.0585900000001</c:v>
                </c:pt>
                <c:pt idx="12105">
                  <c:v>2182.6171899999999</c:v>
                </c:pt>
                <c:pt idx="12106">
                  <c:v>2182.6171899999999</c:v>
                </c:pt>
                <c:pt idx="12107">
                  <c:v>2182.6171899999999</c:v>
                </c:pt>
                <c:pt idx="12108">
                  <c:v>2182.6171899999999</c:v>
                </c:pt>
                <c:pt idx="12109">
                  <c:v>2182.6171899999999</c:v>
                </c:pt>
                <c:pt idx="12110">
                  <c:v>2185.0585900000001</c:v>
                </c:pt>
                <c:pt idx="12111">
                  <c:v>2182.6171899999999</c:v>
                </c:pt>
                <c:pt idx="12112">
                  <c:v>2182.6171899999999</c:v>
                </c:pt>
                <c:pt idx="12113">
                  <c:v>2182.6171899999999</c:v>
                </c:pt>
                <c:pt idx="12114">
                  <c:v>2182.6171899999999</c:v>
                </c:pt>
                <c:pt idx="12115">
                  <c:v>2182.6171899999999</c:v>
                </c:pt>
                <c:pt idx="12116">
                  <c:v>2182.6171899999999</c:v>
                </c:pt>
                <c:pt idx="12117">
                  <c:v>2185.0585900000001</c:v>
                </c:pt>
                <c:pt idx="12118">
                  <c:v>2185.0585900000001</c:v>
                </c:pt>
                <c:pt idx="12119">
                  <c:v>2182.6171899999999</c:v>
                </c:pt>
                <c:pt idx="12120">
                  <c:v>2182.6171899999999</c:v>
                </c:pt>
                <c:pt idx="12121">
                  <c:v>2185.0585900000001</c:v>
                </c:pt>
                <c:pt idx="12122">
                  <c:v>2182.6171899999999</c:v>
                </c:pt>
                <c:pt idx="12123">
                  <c:v>2182.6171899999999</c:v>
                </c:pt>
                <c:pt idx="12124">
                  <c:v>2182.6171899999999</c:v>
                </c:pt>
                <c:pt idx="12125">
                  <c:v>2182.6171899999999</c:v>
                </c:pt>
                <c:pt idx="12126">
                  <c:v>2182.6171899999999</c:v>
                </c:pt>
                <c:pt idx="12127">
                  <c:v>2182.6171899999999</c:v>
                </c:pt>
                <c:pt idx="12128">
                  <c:v>2182.6171899999999</c:v>
                </c:pt>
                <c:pt idx="12129">
                  <c:v>2182.6171899999999</c:v>
                </c:pt>
                <c:pt idx="12130">
                  <c:v>2182.6171899999999</c:v>
                </c:pt>
                <c:pt idx="12131">
                  <c:v>2182.6171899999999</c:v>
                </c:pt>
                <c:pt idx="12132">
                  <c:v>2182.6171899999999</c:v>
                </c:pt>
                <c:pt idx="12133">
                  <c:v>2182.6171899999999</c:v>
                </c:pt>
                <c:pt idx="12134">
                  <c:v>2182.6171899999999</c:v>
                </c:pt>
                <c:pt idx="12135">
                  <c:v>2182.6171899999999</c:v>
                </c:pt>
                <c:pt idx="12136">
                  <c:v>2182.6171899999999</c:v>
                </c:pt>
                <c:pt idx="12137">
                  <c:v>2182.6171899999999</c:v>
                </c:pt>
                <c:pt idx="12138">
                  <c:v>2182.6171899999999</c:v>
                </c:pt>
                <c:pt idx="12139">
                  <c:v>2182.6171899999999</c:v>
                </c:pt>
                <c:pt idx="12140">
                  <c:v>2182.6171899999999</c:v>
                </c:pt>
                <c:pt idx="12141">
                  <c:v>2185.0585900000001</c:v>
                </c:pt>
                <c:pt idx="12142">
                  <c:v>2182.6171899999999</c:v>
                </c:pt>
                <c:pt idx="12143">
                  <c:v>2182.6171899999999</c:v>
                </c:pt>
                <c:pt idx="12144">
                  <c:v>2182.6171899999999</c:v>
                </c:pt>
                <c:pt idx="12145">
                  <c:v>2182.6171899999999</c:v>
                </c:pt>
                <c:pt idx="12146">
                  <c:v>2182.6171899999999</c:v>
                </c:pt>
                <c:pt idx="12147">
                  <c:v>2182.6171899999999</c:v>
                </c:pt>
                <c:pt idx="12148">
                  <c:v>2182.6171899999999</c:v>
                </c:pt>
                <c:pt idx="12149">
                  <c:v>2182.6171899999999</c:v>
                </c:pt>
                <c:pt idx="12150">
                  <c:v>2182.6171899999999</c:v>
                </c:pt>
                <c:pt idx="12151">
                  <c:v>2182.6171899999999</c:v>
                </c:pt>
                <c:pt idx="12152">
                  <c:v>2182.6171899999999</c:v>
                </c:pt>
                <c:pt idx="12153">
                  <c:v>2182.6171899999999</c:v>
                </c:pt>
                <c:pt idx="12154">
                  <c:v>2182.6171899999999</c:v>
                </c:pt>
                <c:pt idx="12155">
                  <c:v>2182.6171899999999</c:v>
                </c:pt>
                <c:pt idx="12156">
                  <c:v>2182.6171899999999</c:v>
                </c:pt>
                <c:pt idx="12157">
                  <c:v>2182.6171899999999</c:v>
                </c:pt>
                <c:pt idx="12158">
                  <c:v>2182.6171899999999</c:v>
                </c:pt>
                <c:pt idx="12159">
                  <c:v>2182.6171899999999</c:v>
                </c:pt>
                <c:pt idx="12160">
                  <c:v>2182.6171899999999</c:v>
                </c:pt>
                <c:pt idx="12161">
                  <c:v>2182.6171899999999</c:v>
                </c:pt>
                <c:pt idx="12162">
                  <c:v>2182.6171899999999</c:v>
                </c:pt>
                <c:pt idx="12163">
                  <c:v>2182.6171899999999</c:v>
                </c:pt>
                <c:pt idx="12164">
                  <c:v>2182.6171899999999</c:v>
                </c:pt>
                <c:pt idx="12165">
                  <c:v>2185.0585900000001</c:v>
                </c:pt>
                <c:pt idx="12166">
                  <c:v>2182.6171899999999</c:v>
                </c:pt>
                <c:pt idx="12167">
                  <c:v>2182.6171899999999</c:v>
                </c:pt>
                <c:pt idx="12168">
                  <c:v>2182.6171899999999</c:v>
                </c:pt>
                <c:pt idx="12169">
                  <c:v>2182.6171899999999</c:v>
                </c:pt>
                <c:pt idx="12170">
                  <c:v>2182.6171899999999</c:v>
                </c:pt>
                <c:pt idx="12171">
                  <c:v>2182.6171899999999</c:v>
                </c:pt>
                <c:pt idx="12172">
                  <c:v>2182.6171899999999</c:v>
                </c:pt>
                <c:pt idx="12173">
                  <c:v>2182.6171899999999</c:v>
                </c:pt>
                <c:pt idx="12174">
                  <c:v>2182.6171899999999</c:v>
                </c:pt>
                <c:pt idx="12175">
                  <c:v>2182.6171899999999</c:v>
                </c:pt>
                <c:pt idx="12176">
                  <c:v>2182.6171899999999</c:v>
                </c:pt>
                <c:pt idx="12177">
                  <c:v>2182.6171899999999</c:v>
                </c:pt>
                <c:pt idx="12178">
                  <c:v>2182.6171899999999</c:v>
                </c:pt>
                <c:pt idx="12179">
                  <c:v>2182.6171899999999</c:v>
                </c:pt>
                <c:pt idx="12180">
                  <c:v>2182.6171899999999</c:v>
                </c:pt>
                <c:pt idx="12181">
                  <c:v>2182.6171899999999</c:v>
                </c:pt>
                <c:pt idx="12182">
                  <c:v>2182.6171899999999</c:v>
                </c:pt>
                <c:pt idx="12183">
                  <c:v>2182.6171899999999</c:v>
                </c:pt>
                <c:pt idx="12184">
                  <c:v>2182.6171899999999</c:v>
                </c:pt>
                <c:pt idx="12185">
                  <c:v>2182.6171899999999</c:v>
                </c:pt>
                <c:pt idx="12186">
                  <c:v>2182.6171899999999</c:v>
                </c:pt>
                <c:pt idx="12187">
                  <c:v>2182.6171899999999</c:v>
                </c:pt>
                <c:pt idx="12188">
                  <c:v>2182.6171899999999</c:v>
                </c:pt>
                <c:pt idx="12189">
                  <c:v>2182.6171899999999</c:v>
                </c:pt>
                <c:pt idx="12190">
                  <c:v>2182.6171899999999</c:v>
                </c:pt>
                <c:pt idx="12191">
                  <c:v>2182.6171899999999</c:v>
                </c:pt>
                <c:pt idx="12192">
                  <c:v>2182.6171899999999</c:v>
                </c:pt>
                <c:pt idx="12193">
                  <c:v>2182.6171899999999</c:v>
                </c:pt>
                <c:pt idx="12194">
                  <c:v>2182.6171899999999</c:v>
                </c:pt>
                <c:pt idx="12195">
                  <c:v>2182.6171899999999</c:v>
                </c:pt>
                <c:pt idx="12196">
                  <c:v>2182.6171899999999</c:v>
                </c:pt>
                <c:pt idx="12197">
                  <c:v>2182.6171899999999</c:v>
                </c:pt>
                <c:pt idx="12198">
                  <c:v>2182.6171899999999</c:v>
                </c:pt>
                <c:pt idx="12199">
                  <c:v>2182.6171899999999</c:v>
                </c:pt>
                <c:pt idx="12200">
                  <c:v>2182.6171899999999</c:v>
                </c:pt>
                <c:pt idx="12201">
                  <c:v>2182.6171899999999</c:v>
                </c:pt>
                <c:pt idx="12202">
                  <c:v>2182.6171899999999</c:v>
                </c:pt>
                <c:pt idx="12203">
                  <c:v>2182.6171899999999</c:v>
                </c:pt>
                <c:pt idx="12204">
                  <c:v>2182.6171899999999</c:v>
                </c:pt>
                <c:pt idx="12205">
                  <c:v>2182.6171899999999</c:v>
                </c:pt>
                <c:pt idx="12206">
                  <c:v>2182.6171899999999</c:v>
                </c:pt>
                <c:pt idx="12207">
                  <c:v>2182.6171899999999</c:v>
                </c:pt>
                <c:pt idx="12208">
                  <c:v>2182.6171899999999</c:v>
                </c:pt>
                <c:pt idx="12209">
                  <c:v>2182.6171899999999</c:v>
                </c:pt>
                <c:pt idx="12210">
                  <c:v>2182.6171899999999</c:v>
                </c:pt>
                <c:pt idx="12211">
                  <c:v>2182.6171899999999</c:v>
                </c:pt>
                <c:pt idx="12212">
                  <c:v>2182.6171899999999</c:v>
                </c:pt>
                <c:pt idx="12213">
                  <c:v>2182.6171899999999</c:v>
                </c:pt>
                <c:pt idx="12214">
                  <c:v>2182.6171899999999</c:v>
                </c:pt>
                <c:pt idx="12215">
                  <c:v>2182.6171899999999</c:v>
                </c:pt>
                <c:pt idx="12216">
                  <c:v>2182.6171899999999</c:v>
                </c:pt>
                <c:pt idx="12217">
                  <c:v>2182.6171899999999</c:v>
                </c:pt>
                <c:pt idx="12218">
                  <c:v>2182.6171899999999</c:v>
                </c:pt>
                <c:pt idx="12219">
                  <c:v>2182.6171899999999</c:v>
                </c:pt>
                <c:pt idx="12220">
                  <c:v>2182.6171899999999</c:v>
                </c:pt>
                <c:pt idx="12221">
                  <c:v>2182.6171899999999</c:v>
                </c:pt>
                <c:pt idx="12222">
                  <c:v>2182.6171899999999</c:v>
                </c:pt>
                <c:pt idx="12223">
                  <c:v>2182.6171899999999</c:v>
                </c:pt>
                <c:pt idx="12224">
                  <c:v>2182.6171899999999</c:v>
                </c:pt>
                <c:pt idx="12225">
                  <c:v>2182.6171899999999</c:v>
                </c:pt>
                <c:pt idx="12226">
                  <c:v>2182.6171899999999</c:v>
                </c:pt>
                <c:pt idx="12227">
                  <c:v>2182.6171899999999</c:v>
                </c:pt>
                <c:pt idx="12228">
                  <c:v>2182.6171899999999</c:v>
                </c:pt>
                <c:pt idx="12229">
                  <c:v>2182.6171899999999</c:v>
                </c:pt>
                <c:pt idx="12230">
                  <c:v>2182.6171899999999</c:v>
                </c:pt>
                <c:pt idx="12231">
                  <c:v>2182.6171899999999</c:v>
                </c:pt>
                <c:pt idx="12232">
                  <c:v>2182.6171899999999</c:v>
                </c:pt>
                <c:pt idx="12233">
                  <c:v>2182.6171899999999</c:v>
                </c:pt>
                <c:pt idx="12234">
                  <c:v>2182.6171899999999</c:v>
                </c:pt>
                <c:pt idx="12235">
                  <c:v>2182.6171899999999</c:v>
                </c:pt>
                <c:pt idx="12236">
                  <c:v>2182.6171899999999</c:v>
                </c:pt>
                <c:pt idx="12237">
                  <c:v>2182.6171899999999</c:v>
                </c:pt>
                <c:pt idx="12238">
                  <c:v>2182.6171899999999</c:v>
                </c:pt>
                <c:pt idx="12239">
                  <c:v>2182.6171899999999</c:v>
                </c:pt>
                <c:pt idx="12240">
                  <c:v>2182.6171899999999</c:v>
                </c:pt>
                <c:pt idx="12241">
                  <c:v>2182.6171899999999</c:v>
                </c:pt>
                <c:pt idx="12242">
                  <c:v>2182.6171899999999</c:v>
                </c:pt>
                <c:pt idx="12243">
                  <c:v>2182.6171899999999</c:v>
                </c:pt>
                <c:pt idx="12244">
                  <c:v>2182.6171899999999</c:v>
                </c:pt>
                <c:pt idx="12245">
                  <c:v>2182.6171899999999</c:v>
                </c:pt>
                <c:pt idx="12246">
                  <c:v>2182.6171899999999</c:v>
                </c:pt>
                <c:pt idx="12247">
                  <c:v>2182.6171899999999</c:v>
                </c:pt>
                <c:pt idx="12248">
                  <c:v>2182.6171899999999</c:v>
                </c:pt>
                <c:pt idx="12249">
                  <c:v>2182.6171899999999</c:v>
                </c:pt>
                <c:pt idx="12250">
                  <c:v>2182.6171899999999</c:v>
                </c:pt>
                <c:pt idx="12251">
                  <c:v>2182.6171899999999</c:v>
                </c:pt>
                <c:pt idx="12252">
                  <c:v>2182.6171899999999</c:v>
                </c:pt>
                <c:pt idx="12253">
                  <c:v>2182.6171899999999</c:v>
                </c:pt>
                <c:pt idx="12254">
                  <c:v>2182.6171899999999</c:v>
                </c:pt>
                <c:pt idx="12255">
                  <c:v>2182.6171899999999</c:v>
                </c:pt>
                <c:pt idx="12256">
                  <c:v>2182.6171899999999</c:v>
                </c:pt>
                <c:pt idx="12257">
                  <c:v>2182.6171899999999</c:v>
                </c:pt>
                <c:pt idx="12258">
                  <c:v>2182.6171899999999</c:v>
                </c:pt>
                <c:pt idx="12259">
                  <c:v>2182.6171899999999</c:v>
                </c:pt>
                <c:pt idx="12260">
                  <c:v>2182.6171899999999</c:v>
                </c:pt>
                <c:pt idx="12261">
                  <c:v>2182.6171899999999</c:v>
                </c:pt>
                <c:pt idx="12262">
                  <c:v>2182.6171899999999</c:v>
                </c:pt>
                <c:pt idx="12263">
                  <c:v>2182.6171899999999</c:v>
                </c:pt>
                <c:pt idx="12264">
                  <c:v>2182.6171899999999</c:v>
                </c:pt>
                <c:pt idx="12265">
                  <c:v>2182.6171899999999</c:v>
                </c:pt>
                <c:pt idx="12266">
                  <c:v>2182.6171899999999</c:v>
                </c:pt>
                <c:pt idx="12267">
                  <c:v>2182.6171899999999</c:v>
                </c:pt>
                <c:pt idx="12268">
                  <c:v>2182.6171899999999</c:v>
                </c:pt>
                <c:pt idx="12269">
                  <c:v>2182.6171899999999</c:v>
                </c:pt>
                <c:pt idx="12270">
                  <c:v>2182.6171899999999</c:v>
                </c:pt>
                <c:pt idx="12271">
                  <c:v>2182.6171899999999</c:v>
                </c:pt>
                <c:pt idx="12272">
                  <c:v>2182.6171899999999</c:v>
                </c:pt>
                <c:pt idx="12273">
                  <c:v>2182.6171899999999</c:v>
                </c:pt>
                <c:pt idx="12274">
                  <c:v>2182.6171899999999</c:v>
                </c:pt>
                <c:pt idx="12275">
                  <c:v>2182.6171899999999</c:v>
                </c:pt>
                <c:pt idx="12276">
                  <c:v>2182.6171899999999</c:v>
                </c:pt>
                <c:pt idx="12277">
                  <c:v>2182.6171899999999</c:v>
                </c:pt>
                <c:pt idx="12278">
                  <c:v>2182.6171899999999</c:v>
                </c:pt>
                <c:pt idx="12279">
                  <c:v>2182.6171899999999</c:v>
                </c:pt>
                <c:pt idx="12280">
                  <c:v>2182.6171899999999</c:v>
                </c:pt>
                <c:pt idx="12281">
                  <c:v>2182.6171899999999</c:v>
                </c:pt>
                <c:pt idx="12282">
                  <c:v>2182.6171899999999</c:v>
                </c:pt>
                <c:pt idx="12283">
                  <c:v>2182.6171899999999</c:v>
                </c:pt>
                <c:pt idx="12284">
                  <c:v>2182.6171899999999</c:v>
                </c:pt>
                <c:pt idx="12285">
                  <c:v>2182.6171899999999</c:v>
                </c:pt>
                <c:pt idx="12286">
                  <c:v>2182.6171899999999</c:v>
                </c:pt>
                <c:pt idx="12287">
                  <c:v>2182.6171899999999</c:v>
                </c:pt>
                <c:pt idx="12288">
                  <c:v>2182.6171899999999</c:v>
                </c:pt>
                <c:pt idx="12289">
                  <c:v>2182.6171899999999</c:v>
                </c:pt>
                <c:pt idx="12290">
                  <c:v>2182.6171899999999</c:v>
                </c:pt>
                <c:pt idx="12291">
                  <c:v>2182.6171899999999</c:v>
                </c:pt>
                <c:pt idx="12292">
                  <c:v>2182.6171899999999</c:v>
                </c:pt>
                <c:pt idx="12293">
                  <c:v>2182.6171899999999</c:v>
                </c:pt>
                <c:pt idx="12294">
                  <c:v>2182.6171899999999</c:v>
                </c:pt>
                <c:pt idx="12295">
                  <c:v>2182.6171899999999</c:v>
                </c:pt>
                <c:pt idx="12296">
                  <c:v>2182.6171899999999</c:v>
                </c:pt>
                <c:pt idx="12297">
                  <c:v>2182.6171899999999</c:v>
                </c:pt>
                <c:pt idx="12298">
                  <c:v>2182.6171899999999</c:v>
                </c:pt>
                <c:pt idx="12299">
                  <c:v>2182.6171899999999</c:v>
                </c:pt>
                <c:pt idx="12300">
                  <c:v>2182.6171899999999</c:v>
                </c:pt>
                <c:pt idx="12301">
                  <c:v>2182.6171899999999</c:v>
                </c:pt>
                <c:pt idx="12302">
                  <c:v>2182.6171899999999</c:v>
                </c:pt>
                <c:pt idx="12303">
                  <c:v>2182.6171899999999</c:v>
                </c:pt>
                <c:pt idx="12304">
                  <c:v>2182.6171899999999</c:v>
                </c:pt>
                <c:pt idx="12305">
                  <c:v>2182.6171899999999</c:v>
                </c:pt>
                <c:pt idx="12306">
                  <c:v>2182.6171899999999</c:v>
                </c:pt>
                <c:pt idx="12307">
                  <c:v>2182.6171899999999</c:v>
                </c:pt>
                <c:pt idx="12308">
                  <c:v>2182.6171899999999</c:v>
                </c:pt>
                <c:pt idx="12309">
                  <c:v>2182.6171899999999</c:v>
                </c:pt>
                <c:pt idx="12310">
                  <c:v>2182.6171899999999</c:v>
                </c:pt>
                <c:pt idx="12311">
                  <c:v>2182.6171899999999</c:v>
                </c:pt>
                <c:pt idx="12312">
                  <c:v>2182.6171899999999</c:v>
                </c:pt>
                <c:pt idx="12313">
                  <c:v>2182.6171899999999</c:v>
                </c:pt>
                <c:pt idx="12314">
                  <c:v>2182.6171899999999</c:v>
                </c:pt>
                <c:pt idx="12315">
                  <c:v>2182.6171899999999</c:v>
                </c:pt>
                <c:pt idx="12316">
                  <c:v>2182.6171899999999</c:v>
                </c:pt>
                <c:pt idx="12317">
                  <c:v>2182.6171899999999</c:v>
                </c:pt>
                <c:pt idx="12318">
                  <c:v>2182.6171899999999</c:v>
                </c:pt>
                <c:pt idx="12319">
                  <c:v>2182.6171899999999</c:v>
                </c:pt>
                <c:pt idx="12320">
                  <c:v>2182.6171899999999</c:v>
                </c:pt>
                <c:pt idx="12321">
                  <c:v>2182.6171899999999</c:v>
                </c:pt>
                <c:pt idx="12322">
                  <c:v>2182.6171899999999</c:v>
                </c:pt>
                <c:pt idx="12323">
                  <c:v>2182.6171899999999</c:v>
                </c:pt>
                <c:pt idx="12324">
                  <c:v>2182.6171899999999</c:v>
                </c:pt>
                <c:pt idx="12325">
                  <c:v>2182.6171899999999</c:v>
                </c:pt>
                <c:pt idx="12326">
                  <c:v>2182.6171899999999</c:v>
                </c:pt>
                <c:pt idx="12327">
                  <c:v>2182.6171899999999</c:v>
                </c:pt>
                <c:pt idx="12328">
                  <c:v>2182.6171899999999</c:v>
                </c:pt>
                <c:pt idx="12329">
                  <c:v>2182.6171899999999</c:v>
                </c:pt>
                <c:pt idx="12330">
                  <c:v>2182.6171899999999</c:v>
                </c:pt>
                <c:pt idx="12331">
                  <c:v>2182.6171899999999</c:v>
                </c:pt>
                <c:pt idx="12332">
                  <c:v>2182.6171899999999</c:v>
                </c:pt>
                <c:pt idx="12333">
                  <c:v>2182.6171899999999</c:v>
                </c:pt>
                <c:pt idx="12334">
                  <c:v>2182.6171899999999</c:v>
                </c:pt>
                <c:pt idx="12335">
                  <c:v>2182.6171899999999</c:v>
                </c:pt>
                <c:pt idx="12336">
                  <c:v>2182.6171899999999</c:v>
                </c:pt>
                <c:pt idx="12337">
                  <c:v>2182.6171899999999</c:v>
                </c:pt>
                <c:pt idx="12338">
                  <c:v>2182.6171899999999</c:v>
                </c:pt>
                <c:pt idx="12339">
                  <c:v>2182.6171899999999</c:v>
                </c:pt>
                <c:pt idx="12340">
                  <c:v>2182.6171899999999</c:v>
                </c:pt>
                <c:pt idx="12341">
                  <c:v>2182.6171899999999</c:v>
                </c:pt>
                <c:pt idx="12342">
                  <c:v>2182.6171899999999</c:v>
                </c:pt>
                <c:pt idx="12343">
                  <c:v>2182.6171899999999</c:v>
                </c:pt>
                <c:pt idx="12344">
                  <c:v>2182.6171899999999</c:v>
                </c:pt>
                <c:pt idx="12345">
                  <c:v>2182.6171899999999</c:v>
                </c:pt>
                <c:pt idx="12346">
                  <c:v>2182.6171899999999</c:v>
                </c:pt>
                <c:pt idx="12347">
                  <c:v>2182.6171899999999</c:v>
                </c:pt>
                <c:pt idx="12348">
                  <c:v>2182.6171899999999</c:v>
                </c:pt>
                <c:pt idx="12349">
                  <c:v>2182.6171899999999</c:v>
                </c:pt>
                <c:pt idx="12350">
                  <c:v>2182.6171899999999</c:v>
                </c:pt>
                <c:pt idx="12351">
                  <c:v>2182.6171899999999</c:v>
                </c:pt>
                <c:pt idx="12352">
                  <c:v>2182.6171899999999</c:v>
                </c:pt>
                <c:pt idx="12353">
                  <c:v>2182.6171899999999</c:v>
                </c:pt>
                <c:pt idx="12354">
                  <c:v>2182.6171899999999</c:v>
                </c:pt>
                <c:pt idx="12355">
                  <c:v>2182.6171899999999</c:v>
                </c:pt>
                <c:pt idx="12356">
                  <c:v>2182.6171899999999</c:v>
                </c:pt>
                <c:pt idx="12357">
                  <c:v>2182.6171899999999</c:v>
                </c:pt>
                <c:pt idx="12358">
                  <c:v>2182.6171899999999</c:v>
                </c:pt>
                <c:pt idx="12359">
                  <c:v>2182.6171899999999</c:v>
                </c:pt>
                <c:pt idx="12360">
                  <c:v>2182.6171899999999</c:v>
                </c:pt>
                <c:pt idx="12361">
                  <c:v>2182.6171899999999</c:v>
                </c:pt>
                <c:pt idx="12362">
                  <c:v>2182.6171899999999</c:v>
                </c:pt>
                <c:pt idx="12363">
                  <c:v>2182.6171899999999</c:v>
                </c:pt>
                <c:pt idx="12364">
                  <c:v>2182.6171899999999</c:v>
                </c:pt>
                <c:pt idx="12365">
                  <c:v>2182.6171899999999</c:v>
                </c:pt>
                <c:pt idx="12366">
                  <c:v>2182.6171899999999</c:v>
                </c:pt>
                <c:pt idx="12367">
                  <c:v>2182.6171899999999</c:v>
                </c:pt>
                <c:pt idx="12368">
                  <c:v>2182.6171899999999</c:v>
                </c:pt>
                <c:pt idx="12369">
                  <c:v>2182.6171899999999</c:v>
                </c:pt>
                <c:pt idx="12370">
                  <c:v>2182.6171899999999</c:v>
                </c:pt>
                <c:pt idx="12371">
                  <c:v>2182.6171899999999</c:v>
                </c:pt>
                <c:pt idx="12372">
                  <c:v>2182.6171899999999</c:v>
                </c:pt>
                <c:pt idx="12373">
                  <c:v>2182.6171899999999</c:v>
                </c:pt>
                <c:pt idx="12374">
                  <c:v>2182.6171899999999</c:v>
                </c:pt>
                <c:pt idx="12375">
                  <c:v>2182.6171899999999</c:v>
                </c:pt>
                <c:pt idx="12376">
                  <c:v>2182.6171899999999</c:v>
                </c:pt>
                <c:pt idx="12377">
                  <c:v>2182.6171899999999</c:v>
                </c:pt>
                <c:pt idx="12378">
                  <c:v>2182.6171899999999</c:v>
                </c:pt>
                <c:pt idx="12379">
                  <c:v>2182.6171899999999</c:v>
                </c:pt>
                <c:pt idx="12380">
                  <c:v>2182.6171899999999</c:v>
                </c:pt>
                <c:pt idx="12381">
                  <c:v>2182.6171899999999</c:v>
                </c:pt>
                <c:pt idx="12382">
                  <c:v>2182.6171899999999</c:v>
                </c:pt>
                <c:pt idx="12383">
                  <c:v>2182.6171899999999</c:v>
                </c:pt>
                <c:pt idx="12384">
                  <c:v>2182.6171899999999</c:v>
                </c:pt>
                <c:pt idx="12385">
                  <c:v>2182.6171899999999</c:v>
                </c:pt>
                <c:pt idx="12386">
                  <c:v>2182.6171899999999</c:v>
                </c:pt>
                <c:pt idx="12387">
                  <c:v>2182.6171899999999</c:v>
                </c:pt>
                <c:pt idx="12388">
                  <c:v>2182.6171899999999</c:v>
                </c:pt>
                <c:pt idx="12389">
                  <c:v>2182.6171899999999</c:v>
                </c:pt>
                <c:pt idx="12390">
                  <c:v>2182.6171899999999</c:v>
                </c:pt>
                <c:pt idx="12391">
                  <c:v>2182.6171899999999</c:v>
                </c:pt>
                <c:pt idx="12392">
                  <c:v>2182.6171899999999</c:v>
                </c:pt>
                <c:pt idx="12393">
                  <c:v>2182.6171899999999</c:v>
                </c:pt>
                <c:pt idx="12394">
                  <c:v>2182.6171899999999</c:v>
                </c:pt>
                <c:pt idx="12395">
                  <c:v>2182.6171899999999</c:v>
                </c:pt>
                <c:pt idx="12396">
                  <c:v>2182.6171899999999</c:v>
                </c:pt>
                <c:pt idx="12397">
                  <c:v>2182.6171899999999</c:v>
                </c:pt>
                <c:pt idx="12398">
                  <c:v>2182.6171899999999</c:v>
                </c:pt>
                <c:pt idx="12399">
                  <c:v>2182.6171899999999</c:v>
                </c:pt>
                <c:pt idx="12400">
                  <c:v>2182.6171899999999</c:v>
                </c:pt>
                <c:pt idx="12401">
                  <c:v>2182.6171899999999</c:v>
                </c:pt>
                <c:pt idx="12402">
                  <c:v>2182.6171899999999</c:v>
                </c:pt>
                <c:pt idx="12403">
                  <c:v>2182.6171899999999</c:v>
                </c:pt>
                <c:pt idx="12404">
                  <c:v>2182.6171899999999</c:v>
                </c:pt>
                <c:pt idx="12405">
                  <c:v>2182.6171899999999</c:v>
                </c:pt>
                <c:pt idx="12406">
                  <c:v>2182.6171899999999</c:v>
                </c:pt>
                <c:pt idx="12407">
                  <c:v>2182.6171899999999</c:v>
                </c:pt>
                <c:pt idx="12408">
                  <c:v>2182.6171899999999</c:v>
                </c:pt>
                <c:pt idx="12409">
                  <c:v>2182.6171899999999</c:v>
                </c:pt>
                <c:pt idx="12410">
                  <c:v>2182.6171899999999</c:v>
                </c:pt>
                <c:pt idx="12411">
                  <c:v>2182.6171899999999</c:v>
                </c:pt>
                <c:pt idx="12412">
                  <c:v>2182.6171899999999</c:v>
                </c:pt>
                <c:pt idx="12413">
                  <c:v>2182.6171899999999</c:v>
                </c:pt>
                <c:pt idx="12414">
                  <c:v>2182.6171899999999</c:v>
                </c:pt>
                <c:pt idx="12415">
                  <c:v>2182.6171899999999</c:v>
                </c:pt>
                <c:pt idx="12416">
                  <c:v>2182.6171899999999</c:v>
                </c:pt>
                <c:pt idx="12417">
                  <c:v>2182.6171899999999</c:v>
                </c:pt>
                <c:pt idx="12418">
                  <c:v>2182.6171899999999</c:v>
                </c:pt>
                <c:pt idx="12419">
                  <c:v>2182.6171899999999</c:v>
                </c:pt>
                <c:pt idx="12420">
                  <c:v>2182.6171899999999</c:v>
                </c:pt>
                <c:pt idx="12421">
                  <c:v>2182.6171899999999</c:v>
                </c:pt>
                <c:pt idx="12422">
                  <c:v>2182.6171899999999</c:v>
                </c:pt>
                <c:pt idx="12423">
                  <c:v>2182.6171899999999</c:v>
                </c:pt>
                <c:pt idx="12424">
                  <c:v>2182.6171899999999</c:v>
                </c:pt>
                <c:pt idx="12425">
                  <c:v>2182.6171899999999</c:v>
                </c:pt>
                <c:pt idx="12426">
                  <c:v>2182.6171899999999</c:v>
                </c:pt>
                <c:pt idx="12427">
                  <c:v>2182.6171899999999</c:v>
                </c:pt>
                <c:pt idx="12428">
                  <c:v>2182.6171899999999</c:v>
                </c:pt>
                <c:pt idx="12429">
                  <c:v>2182.6171899999999</c:v>
                </c:pt>
                <c:pt idx="12430">
                  <c:v>2182.6171899999999</c:v>
                </c:pt>
                <c:pt idx="12431">
                  <c:v>2182.6171899999999</c:v>
                </c:pt>
                <c:pt idx="12432">
                  <c:v>2182.6171899999999</c:v>
                </c:pt>
                <c:pt idx="12433">
                  <c:v>2182.6171899999999</c:v>
                </c:pt>
                <c:pt idx="12434">
                  <c:v>2182.6171899999999</c:v>
                </c:pt>
                <c:pt idx="12435">
                  <c:v>2182.6171899999999</c:v>
                </c:pt>
                <c:pt idx="12436">
                  <c:v>2182.6171899999999</c:v>
                </c:pt>
                <c:pt idx="12437">
                  <c:v>2182.6171899999999</c:v>
                </c:pt>
                <c:pt idx="12438">
                  <c:v>2182.6171899999999</c:v>
                </c:pt>
                <c:pt idx="12439">
                  <c:v>2182.6171899999999</c:v>
                </c:pt>
                <c:pt idx="12440">
                  <c:v>2182.6171899999999</c:v>
                </c:pt>
                <c:pt idx="12441">
                  <c:v>2182.6171899999999</c:v>
                </c:pt>
                <c:pt idx="12442">
                  <c:v>2182.6171899999999</c:v>
                </c:pt>
                <c:pt idx="12443">
                  <c:v>2182.6171899999999</c:v>
                </c:pt>
                <c:pt idx="12444">
                  <c:v>2182.6171899999999</c:v>
                </c:pt>
                <c:pt idx="12445">
                  <c:v>2182.6171899999999</c:v>
                </c:pt>
                <c:pt idx="12446">
                  <c:v>2182.6171899999999</c:v>
                </c:pt>
                <c:pt idx="12447">
                  <c:v>2182.6171899999999</c:v>
                </c:pt>
                <c:pt idx="12448">
                  <c:v>2180.17578</c:v>
                </c:pt>
                <c:pt idx="12449">
                  <c:v>2180.17578</c:v>
                </c:pt>
                <c:pt idx="12450">
                  <c:v>2182.6171899999999</c:v>
                </c:pt>
                <c:pt idx="12451">
                  <c:v>2182.6171899999999</c:v>
                </c:pt>
                <c:pt idx="12452">
                  <c:v>2182.6171899999999</c:v>
                </c:pt>
                <c:pt idx="12453">
                  <c:v>2182.6171899999999</c:v>
                </c:pt>
                <c:pt idx="12454">
                  <c:v>2182.6171899999999</c:v>
                </c:pt>
                <c:pt idx="12455">
                  <c:v>2182.6171899999999</c:v>
                </c:pt>
                <c:pt idx="12456">
                  <c:v>2182.6171899999999</c:v>
                </c:pt>
                <c:pt idx="12457">
                  <c:v>2180.17578</c:v>
                </c:pt>
                <c:pt idx="12458">
                  <c:v>2182.6171899999999</c:v>
                </c:pt>
                <c:pt idx="12459">
                  <c:v>2182.6171899999999</c:v>
                </c:pt>
                <c:pt idx="12460">
                  <c:v>2182.6171899999999</c:v>
                </c:pt>
                <c:pt idx="12461">
                  <c:v>2182.6171899999999</c:v>
                </c:pt>
                <c:pt idx="12462">
                  <c:v>2182.6171899999999</c:v>
                </c:pt>
                <c:pt idx="12463">
                  <c:v>2182.6171899999999</c:v>
                </c:pt>
                <c:pt idx="12464">
                  <c:v>2180.17578</c:v>
                </c:pt>
                <c:pt idx="12465">
                  <c:v>2182.6171899999999</c:v>
                </c:pt>
                <c:pt idx="12466">
                  <c:v>2182.6171899999999</c:v>
                </c:pt>
                <c:pt idx="12467">
                  <c:v>2182.6171899999999</c:v>
                </c:pt>
                <c:pt idx="12468">
                  <c:v>2182.6171899999999</c:v>
                </c:pt>
                <c:pt idx="12469">
                  <c:v>2182.6171899999999</c:v>
                </c:pt>
                <c:pt idx="12470">
                  <c:v>2182.6171899999999</c:v>
                </c:pt>
                <c:pt idx="12471">
                  <c:v>2182.6171899999999</c:v>
                </c:pt>
                <c:pt idx="12472">
                  <c:v>2182.6171899999999</c:v>
                </c:pt>
                <c:pt idx="12473">
                  <c:v>2182.6171899999999</c:v>
                </c:pt>
                <c:pt idx="12474">
                  <c:v>2182.6171899999999</c:v>
                </c:pt>
                <c:pt idx="12475">
                  <c:v>2182.6171899999999</c:v>
                </c:pt>
                <c:pt idx="12476">
                  <c:v>2182.6171899999999</c:v>
                </c:pt>
                <c:pt idx="12477">
                  <c:v>2182.6171899999999</c:v>
                </c:pt>
                <c:pt idx="12478">
                  <c:v>2182.6171899999999</c:v>
                </c:pt>
                <c:pt idx="12479">
                  <c:v>2182.6171899999999</c:v>
                </c:pt>
                <c:pt idx="12480">
                  <c:v>2182.6171899999999</c:v>
                </c:pt>
                <c:pt idx="12481">
                  <c:v>2182.6171899999999</c:v>
                </c:pt>
                <c:pt idx="12482">
                  <c:v>2182.6171899999999</c:v>
                </c:pt>
                <c:pt idx="12483">
                  <c:v>2182.6171899999999</c:v>
                </c:pt>
                <c:pt idx="12484">
                  <c:v>2180.17578</c:v>
                </c:pt>
                <c:pt idx="12485">
                  <c:v>2182.6171899999999</c:v>
                </c:pt>
                <c:pt idx="12486">
                  <c:v>2182.6171899999999</c:v>
                </c:pt>
                <c:pt idx="12487">
                  <c:v>2182.6171899999999</c:v>
                </c:pt>
                <c:pt idx="12488">
                  <c:v>2180.17578</c:v>
                </c:pt>
                <c:pt idx="12489">
                  <c:v>2180.17578</c:v>
                </c:pt>
                <c:pt idx="12490">
                  <c:v>2182.6171899999999</c:v>
                </c:pt>
                <c:pt idx="12491">
                  <c:v>2182.6171899999999</c:v>
                </c:pt>
                <c:pt idx="12492">
                  <c:v>2182.6171899999999</c:v>
                </c:pt>
                <c:pt idx="12493">
                  <c:v>2180.17578</c:v>
                </c:pt>
                <c:pt idx="12494">
                  <c:v>2182.6171899999999</c:v>
                </c:pt>
                <c:pt idx="12495">
                  <c:v>2182.6171899999999</c:v>
                </c:pt>
                <c:pt idx="12496">
                  <c:v>2182.6171899999999</c:v>
                </c:pt>
                <c:pt idx="12497">
                  <c:v>2182.6171899999999</c:v>
                </c:pt>
                <c:pt idx="12498">
                  <c:v>2180.17578</c:v>
                </c:pt>
                <c:pt idx="12499">
                  <c:v>2182.6171899999999</c:v>
                </c:pt>
                <c:pt idx="12500">
                  <c:v>2182.6171899999999</c:v>
                </c:pt>
                <c:pt idx="12501">
                  <c:v>2180.17578</c:v>
                </c:pt>
                <c:pt idx="12502">
                  <c:v>2182.6171899999999</c:v>
                </c:pt>
                <c:pt idx="12503">
                  <c:v>2180.17578</c:v>
                </c:pt>
                <c:pt idx="12504">
                  <c:v>2180.17578</c:v>
                </c:pt>
                <c:pt idx="12505">
                  <c:v>2180.17578</c:v>
                </c:pt>
                <c:pt idx="12506">
                  <c:v>2180.17578</c:v>
                </c:pt>
                <c:pt idx="12507">
                  <c:v>2182.6171899999999</c:v>
                </c:pt>
                <c:pt idx="12508">
                  <c:v>2182.6171899999999</c:v>
                </c:pt>
                <c:pt idx="12509">
                  <c:v>2182.6171899999999</c:v>
                </c:pt>
                <c:pt idx="12510">
                  <c:v>2180.17578</c:v>
                </c:pt>
                <c:pt idx="12511">
                  <c:v>2180.17578</c:v>
                </c:pt>
                <c:pt idx="12512">
                  <c:v>2182.6171899999999</c:v>
                </c:pt>
                <c:pt idx="12513">
                  <c:v>2182.6171899999999</c:v>
                </c:pt>
                <c:pt idx="12514">
                  <c:v>2182.6171899999999</c:v>
                </c:pt>
                <c:pt idx="12515">
                  <c:v>2182.6171899999999</c:v>
                </c:pt>
                <c:pt idx="12516">
                  <c:v>2182.6171899999999</c:v>
                </c:pt>
                <c:pt idx="12517">
                  <c:v>2182.6171899999999</c:v>
                </c:pt>
                <c:pt idx="12518">
                  <c:v>2182.6171899999999</c:v>
                </c:pt>
                <c:pt idx="12519">
                  <c:v>2180.17578</c:v>
                </c:pt>
                <c:pt idx="12520">
                  <c:v>2180.17578</c:v>
                </c:pt>
                <c:pt idx="12521">
                  <c:v>2180.17578</c:v>
                </c:pt>
                <c:pt idx="12522">
                  <c:v>2180.17578</c:v>
                </c:pt>
                <c:pt idx="12523">
                  <c:v>2180.17578</c:v>
                </c:pt>
                <c:pt idx="12524">
                  <c:v>2180.17578</c:v>
                </c:pt>
                <c:pt idx="12525">
                  <c:v>2182.6171899999999</c:v>
                </c:pt>
                <c:pt idx="12526">
                  <c:v>2180.17578</c:v>
                </c:pt>
                <c:pt idx="12527">
                  <c:v>2182.6171899999999</c:v>
                </c:pt>
                <c:pt idx="12528">
                  <c:v>2182.6171899999999</c:v>
                </c:pt>
                <c:pt idx="12529">
                  <c:v>2180.17578</c:v>
                </c:pt>
                <c:pt idx="12530">
                  <c:v>2180.17578</c:v>
                </c:pt>
                <c:pt idx="12531">
                  <c:v>2180.17578</c:v>
                </c:pt>
                <c:pt idx="12532">
                  <c:v>2182.6171899999999</c:v>
                </c:pt>
                <c:pt idx="12533">
                  <c:v>2182.6171899999999</c:v>
                </c:pt>
                <c:pt idx="12534">
                  <c:v>2180.17578</c:v>
                </c:pt>
                <c:pt idx="12535">
                  <c:v>2180.17578</c:v>
                </c:pt>
                <c:pt idx="12536">
                  <c:v>2180.17578</c:v>
                </c:pt>
                <c:pt idx="12537">
                  <c:v>2180.17578</c:v>
                </c:pt>
                <c:pt idx="12538">
                  <c:v>2180.17578</c:v>
                </c:pt>
                <c:pt idx="12539">
                  <c:v>2182.6171899999999</c:v>
                </c:pt>
                <c:pt idx="12540">
                  <c:v>2180.17578</c:v>
                </c:pt>
                <c:pt idx="12541">
                  <c:v>2180.17578</c:v>
                </c:pt>
                <c:pt idx="12542">
                  <c:v>2182.6171899999999</c:v>
                </c:pt>
                <c:pt idx="12543">
                  <c:v>2182.6171899999999</c:v>
                </c:pt>
                <c:pt idx="12544">
                  <c:v>2180.17578</c:v>
                </c:pt>
                <c:pt idx="12545">
                  <c:v>2182.6171899999999</c:v>
                </c:pt>
                <c:pt idx="12546">
                  <c:v>2180.17578</c:v>
                </c:pt>
                <c:pt idx="12547">
                  <c:v>2180.17578</c:v>
                </c:pt>
                <c:pt idx="12548">
                  <c:v>2180.17578</c:v>
                </c:pt>
                <c:pt idx="12549">
                  <c:v>2180.17578</c:v>
                </c:pt>
                <c:pt idx="12550">
                  <c:v>2180.17578</c:v>
                </c:pt>
                <c:pt idx="12551">
                  <c:v>2180.17578</c:v>
                </c:pt>
                <c:pt idx="12552">
                  <c:v>2180.17578</c:v>
                </c:pt>
                <c:pt idx="12553">
                  <c:v>2180.17578</c:v>
                </c:pt>
                <c:pt idx="12554">
                  <c:v>2180.17578</c:v>
                </c:pt>
                <c:pt idx="12555">
                  <c:v>2180.17578</c:v>
                </c:pt>
                <c:pt idx="12556">
                  <c:v>2182.6171899999999</c:v>
                </c:pt>
                <c:pt idx="12557">
                  <c:v>2182.6171899999999</c:v>
                </c:pt>
                <c:pt idx="12558">
                  <c:v>2180.17578</c:v>
                </c:pt>
                <c:pt idx="12559">
                  <c:v>2182.6171899999999</c:v>
                </c:pt>
                <c:pt idx="12560">
                  <c:v>2182.6171899999999</c:v>
                </c:pt>
                <c:pt idx="12561">
                  <c:v>2182.6171899999999</c:v>
                </c:pt>
                <c:pt idx="12562">
                  <c:v>2182.6171899999999</c:v>
                </c:pt>
                <c:pt idx="12563">
                  <c:v>2180.17578</c:v>
                </c:pt>
                <c:pt idx="12564">
                  <c:v>2180.17578</c:v>
                </c:pt>
                <c:pt idx="12565">
                  <c:v>2180.17578</c:v>
                </c:pt>
                <c:pt idx="12566">
                  <c:v>2180.17578</c:v>
                </c:pt>
                <c:pt idx="12567">
                  <c:v>2180.17578</c:v>
                </c:pt>
                <c:pt idx="12568">
                  <c:v>2182.6171899999999</c:v>
                </c:pt>
                <c:pt idx="12569">
                  <c:v>2182.6171899999999</c:v>
                </c:pt>
                <c:pt idx="12570">
                  <c:v>2180.17578</c:v>
                </c:pt>
                <c:pt idx="12571">
                  <c:v>2180.17578</c:v>
                </c:pt>
                <c:pt idx="12572">
                  <c:v>2180.17578</c:v>
                </c:pt>
                <c:pt idx="12573">
                  <c:v>2180.17578</c:v>
                </c:pt>
                <c:pt idx="12574">
                  <c:v>2180.17578</c:v>
                </c:pt>
                <c:pt idx="12575">
                  <c:v>2180.17578</c:v>
                </c:pt>
                <c:pt idx="12576">
                  <c:v>2180.17578</c:v>
                </c:pt>
                <c:pt idx="12577">
                  <c:v>2180.17578</c:v>
                </c:pt>
                <c:pt idx="12578">
                  <c:v>2180.17578</c:v>
                </c:pt>
                <c:pt idx="12579">
                  <c:v>2180.17578</c:v>
                </c:pt>
                <c:pt idx="12580">
                  <c:v>2180.17578</c:v>
                </c:pt>
                <c:pt idx="12581">
                  <c:v>2180.17578</c:v>
                </c:pt>
                <c:pt idx="12582">
                  <c:v>2180.17578</c:v>
                </c:pt>
                <c:pt idx="12583">
                  <c:v>2180.17578</c:v>
                </c:pt>
                <c:pt idx="12584">
                  <c:v>2180.17578</c:v>
                </c:pt>
                <c:pt idx="12585">
                  <c:v>2180.17578</c:v>
                </c:pt>
                <c:pt idx="12586">
                  <c:v>2180.17578</c:v>
                </c:pt>
                <c:pt idx="12587">
                  <c:v>2180.17578</c:v>
                </c:pt>
                <c:pt idx="12588">
                  <c:v>2180.17578</c:v>
                </c:pt>
                <c:pt idx="12589">
                  <c:v>2180.17578</c:v>
                </c:pt>
                <c:pt idx="12590">
                  <c:v>2180.17578</c:v>
                </c:pt>
                <c:pt idx="12591">
                  <c:v>2180.17578</c:v>
                </c:pt>
                <c:pt idx="12592">
                  <c:v>2180.17578</c:v>
                </c:pt>
                <c:pt idx="12593">
                  <c:v>2180.17578</c:v>
                </c:pt>
                <c:pt idx="12594">
                  <c:v>2180.17578</c:v>
                </c:pt>
                <c:pt idx="12595">
                  <c:v>2180.17578</c:v>
                </c:pt>
                <c:pt idx="12596">
                  <c:v>2180.17578</c:v>
                </c:pt>
                <c:pt idx="12597">
                  <c:v>2180.17578</c:v>
                </c:pt>
                <c:pt idx="12598">
                  <c:v>2180.17578</c:v>
                </c:pt>
                <c:pt idx="12599">
                  <c:v>2180.17578</c:v>
                </c:pt>
                <c:pt idx="12600">
                  <c:v>2182.6171899999999</c:v>
                </c:pt>
                <c:pt idx="12601">
                  <c:v>2180.17578</c:v>
                </c:pt>
                <c:pt idx="12602">
                  <c:v>2182.6171899999999</c:v>
                </c:pt>
                <c:pt idx="12603">
                  <c:v>2180.17578</c:v>
                </c:pt>
                <c:pt idx="12604">
                  <c:v>2180.17578</c:v>
                </c:pt>
                <c:pt idx="12605">
                  <c:v>2180.17578</c:v>
                </c:pt>
                <c:pt idx="12606">
                  <c:v>2180.17578</c:v>
                </c:pt>
                <c:pt idx="12607">
                  <c:v>2177.7343799999999</c:v>
                </c:pt>
                <c:pt idx="12608">
                  <c:v>2182.6171899999999</c:v>
                </c:pt>
                <c:pt idx="12609">
                  <c:v>2180.17578</c:v>
                </c:pt>
                <c:pt idx="12610">
                  <c:v>2180.17578</c:v>
                </c:pt>
                <c:pt idx="12611">
                  <c:v>2180.17578</c:v>
                </c:pt>
                <c:pt idx="12612">
                  <c:v>2180.17578</c:v>
                </c:pt>
                <c:pt idx="12613">
                  <c:v>2180.17578</c:v>
                </c:pt>
                <c:pt idx="12614">
                  <c:v>2180.17578</c:v>
                </c:pt>
                <c:pt idx="12615">
                  <c:v>2180.17578</c:v>
                </c:pt>
                <c:pt idx="12616">
                  <c:v>2180.17578</c:v>
                </c:pt>
                <c:pt idx="12617">
                  <c:v>2180.17578</c:v>
                </c:pt>
                <c:pt idx="12618">
                  <c:v>2180.17578</c:v>
                </c:pt>
                <c:pt idx="12619">
                  <c:v>2180.17578</c:v>
                </c:pt>
                <c:pt idx="12620">
                  <c:v>2180.17578</c:v>
                </c:pt>
                <c:pt idx="12621">
                  <c:v>2180.17578</c:v>
                </c:pt>
                <c:pt idx="12622">
                  <c:v>2180.17578</c:v>
                </c:pt>
                <c:pt idx="12623">
                  <c:v>2180.17578</c:v>
                </c:pt>
                <c:pt idx="12624">
                  <c:v>2180.17578</c:v>
                </c:pt>
                <c:pt idx="12625">
                  <c:v>2180.17578</c:v>
                </c:pt>
                <c:pt idx="12626">
                  <c:v>2180.17578</c:v>
                </c:pt>
                <c:pt idx="12627">
                  <c:v>2180.17578</c:v>
                </c:pt>
                <c:pt idx="12628">
                  <c:v>2180.17578</c:v>
                </c:pt>
                <c:pt idx="12629">
                  <c:v>2180.17578</c:v>
                </c:pt>
                <c:pt idx="12630">
                  <c:v>2180.17578</c:v>
                </c:pt>
                <c:pt idx="12631">
                  <c:v>2180.17578</c:v>
                </c:pt>
                <c:pt idx="12632">
                  <c:v>2182.6171899999999</c:v>
                </c:pt>
                <c:pt idx="12633">
                  <c:v>2180.17578</c:v>
                </c:pt>
                <c:pt idx="12634">
                  <c:v>2180.17578</c:v>
                </c:pt>
                <c:pt idx="12635">
                  <c:v>2180.17578</c:v>
                </c:pt>
                <c:pt idx="12636">
                  <c:v>2180.17578</c:v>
                </c:pt>
                <c:pt idx="12637">
                  <c:v>2180.17578</c:v>
                </c:pt>
                <c:pt idx="12638">
                  <c:v>2180.17578</c:v>
                </c:pt>
                <c:pt idx="12639">
                  <c:v>2180.17578</c:v>
                </c:pt>
                <c:pt idx="12640">
                  <c:v>2177.7343799999999</c:v>
                </c:pt>
                <c:pt idx="12641">
                  <c:v>2180.17578</c:v>
                </c:pt>
                <c:pt idx="12642">
                  <c:v>2180.17578</c:v>
                </c:pt>
                <c:pt idx="12643">
                  <c:v>2180.17578</c:v>
                </c:pt>
                <c:pt idx="12644">
                  <c:v>2180.17578</c:v>
                </c:pt>
                <c:pt idx="12645">
                  <c:v>2180.17578</c:v>
                </c:pt>
                <c:pt idx="12646">
                  <c:v>2180.17578</c:v>
                </c:pt>
                <c:pt idx="12647">
                  <c:v>2180.17578</c:v>
                </c:pt>
                <c:pt idx="12648">
                  <c:v>2180.17578</c:v>
                </c:pt>
                <c:pt idx="12649">
                  <c:v>2180.17578</c:v>
                </c:pt>
                <c:pt idx="12650">
                  <c:v>2180.17578</c:v>
                </c:pt>
                <c:pt idx="12651">
                  <c:v>2180.17578</c:v>
                </c:pt>
                <c:pt idx="12652">
                  <c:v>2180.17578</c:v>
                </c:pt>
                <c:pt idx="12653">
                  <c:v>2180.17578</c:v>
                </c:pt>
                <c:pt idx="12654">
                  <c:v>2180.17578</c:v>
                </c:pt>
                <c:pt idx="12655">
                  <c:v>2180.17578</c:v>
                </c:pt>
                <c:pt idx="12656">
                  <c:v>2180.17578</c:v>
                </c:pt>
                <c:pt idx="12657">
                  <c:v>2180.17578</c:v>
                </c:pt>
                <c:pt idx="12658">
                  <c:v>2177.7343799999999</c:v>
                </c:pt>
                <c:pt idx="12659">
                  <c:v>2180.17578</c:v>
                </c:pt>
                <c:pt idx="12660">
                  <c:v>2180.17578</c:v>
                </c:pt>
                <c:pt idx="12661">
                  <c:v>2180.17578</c:v>
                </c:pt>
                <c:pt idx="12662">
                  <c:v>2180.17578</c:v>
                </c:pt>
                <c:pt idx="12663">
                  <c:v>2180.17578</c:v>
                </c:pt>
                <c:pt idx="12664">
                  <c:v>2180.17578</c:v>
                </c:pt>
                <c:pt idx="12665">
                  <c:v>2180.17578</c:v>
                </c:pt>
                <c:pt idx="12666">
                  <c:v>2180.17578</c:v>
                </c:pt>
                <c:pt idx="12667">
                  <c:v>2177.7343799999999</c:v>
                </c:pt>
                <c:pt idx="12668">
                  <c:v>2180.17578</c:v>
                </c:pt>
                <c:pt idx="12669">
                  <c:v>2180.17578</c:v>
                </c:pt>
                <c:pt idx="12670">
                  <c:v>2180.17578</c:v>
                </c:pt>
                <c:pt idx="12671">
                  <c:v>2180.17578</c:v>
                </c:pt>
                <c:pt idx="12672">
                  <c:v>2180.17578</c:v>
                </c:pt>
                <c:pt idx="12673">
                  <c:v>2180.17578</c:v>
                </c:pt>
                <c:pt idx="12674">
                  <c:v>2180.17578</c:v>
                </c:pt>
                <c:pt idx="12675">
                  <c:v>2180.17578</c:v>
                </c:pt>
                <c:pt idx="12676">
                  <c:v>2180.17578</c:v>
                </c:pt>
                <c:pt idx="12677">
                  <c:v>2180.17578</c:v>
                </c:pt>
                <c:pt idx="12678">
                  <c:v>2180.17578</c:v>
                </c:pt>
                <c:pt idx="12679">
                  <c:v>2180.17578</c:v>
                </c:pt>
                <c:pt idx="12680">
                  <c:v>2180.17578</c:v>
                </c:pt>
                <c:pt idx="12681">
                  <c:v>2180.17578</c:v>
                </c:pt>
                <c:pt idx="12682">
                  <c:v>2180.17578</c:v>
                </c:pt>
                <c:pt idx="12683">
                  <c:v>2180.17578</c:v>
                </c:pt>
                <c:pt idx="12684">
                  <c:v>2180.17578</c:v>
                </c:pt>
                <c:pt idx="12685">
                  <c:v>2180.17578</c:v>
                </c:pt>
                <c:pt idx="12686">
                  <c:v>2180.17578</c:v>
                </c:pt>
                <c:pt idx="12687">
                  <c:v>2180.17578</c:v>
                </c:pt>
                <c:pt idx="12688">
                  <c:v>2180.17578</c:v>
                </c:pt>
                <c:pt idx="12689">
                  <c:v>2180.17578</c:v>
                </c:pt>
                <c:pt idx="12690">
                  <c:v>2180.17578</c:v>
                </c:pt>
                <c:pt idx="12691">
                  <c:v>2180.17578</c:v>
                </c:pt>
                <c:pt idx="12692">
                  <c:v>2180.17578</c:v>
                </c:pt>
                <c:pt idx="12693">
                  <c:v>2180.17578</c:v>
                </c:pt>
                <c:pt idx="12694">
                  <c:v>2180.17578</c:v>
                </c:pt>
                <c:pt idx="12695">
                  <c:v>2180.17578</c:v>
                </c:pt>
                <c:pt idx="12696">
                  <c:v>2180.17578</c:v>
                </c:pt>
                <c:pt idx="12697">
                  <c:v>2180.17578</c:v>
                </c:pt>
                <c:pt idx="12698">
                  <c:v>2180.17578</c:v>
                </c:pt>
                <c:pt idx="12699">
                  <c:v>2180.17578</c:v>
                </c:pt>
                <c:pt idx="12700">
                  <c:v>2180.17578</c:v>
                </c:pt>
                <c:pt idx="12701">
                  <c:v>2177.7343799999999</c:v>
                </c:pt>
                <c:pt idx="12702">
                  <c:v>2180.17578</c:v>
                </c:pt>
                <c:pt idx="12703">
                  <c:v>2180.17578</c:v>
                </c:pt>
                <c:pt idx="12704">
                  <c:v>2177.7343799999999</c:v>
                </c:pt>
                <c:pt idx="12705">
                  <c:v>2180.17578</c:v>
                </c:pt>
                <c:pt idx="12706">
                  <c:v>2180.17578</c:v>
                </c:pt>
                <c:pt idx="12707">
                  <c:v>2180.17578</c:v>
                </c:pt>
                <c:pt idx="12708">
                  <c:v>2180.17578</c:v>
                </c:pt>
                <c:pt idx="12709">
                  <c:v>2180.17578</c:v>
                </c:pt>
                <c:pt idx="12710">
                  <c:v>2180.17578</c:v>
                </c:pt>
                <c:pt idx="12711">
                  <c:v>2180.17578</c:v>
                </c:pt>
                <c:pt idx="12712">
                  <c:v>2177.7343799999999</c:v>
                </c:pt>
                <c:pt idx="12713">
                  <c:v>2180.17578</c:v>
                </c:pt>
                <c:pt idx="12714">
                  <c:v>2180.17578</c:v>
                </c:pt>
                <c:pt idx="12715">
                  <c:v>2180.17578</c:v>
                </c:pt>
                <c:pt idx="12716">
                  <c:v>2177.7343799999999</c:v>
                </c:pt>
                <c:pt idx="12717">
                  <c:v>2180.17578</c:v>
                </c:pt>
                <c:pt idx="12718">
                  <c:v>2180.17578</c:v>
                </c:pt>
                <c:pt idx="12719">
                  <c:v>2180.17578</c:v>
                </c:pt>
                <c:pt idx="12720">
                  <c:v>2177.7343799999999</c:v>
                </c:pt>
                <c:pt idx="12721">
                  <c:v>2180.17578</c:v>
                </c:pt>
                <c:pt idx="12722">
                  <c:v>2177.7343799999999</c:v>
                </c:pt>
                <c:pt idx="12723">
                  <c:v>2180.17578</c:v>
                </c:pt>
                <c:pt idx="12724">
                  <c:v>2180.17578</c:v>
                </c:pt>
                <c:pt idx="12725">
                  <c:v>2180.17578</c:v>
                </c:pt>
                <c:pt idx="12726">
                  <c:v>2180.17578</c:v>
                </c:pt>
                <c:pt idx="12727">
                  <c:v>2180.17578</c:v>
                </c:pt>
                <c:pt idx="12728">
                  <c:v>2180.17578</c:v>
                </c:pt>
                <c:pt idx="12729">
                  <c:v>2180.17578</c:v>
                </c:pt>
                <c:pt idx="12730">
                  <c:v>2180.17578</c:v>
                </c:pt>
                <c:pt idx="12731">
                  <c:v>2180.17578</c:v>
                </c:pt>
                <c:pt idx="12732">
                  <c:v>2180.17578</c:v>
                </c:pt>
                <c:pt idx="12733">
                  <c:v>2177.7343799999999</c:v>
                </c:pt>
                <c:pt idx="12734">
                  <c:v>2177.7343799999999</c:v>
                </c:pt>
                <c:pt idx="12735">
                  <c:v>2180.17578</c:v>
                </c:pt>
                <c:pt idx="12736">
                  <c:v>2180.17578</c:v>
                </c:pt>
                <c:pt idx="12737">
                  <c:v>2177.7343799999999</c:v>
                </c:pt>
                <c:pt idx="12738">
                  <c:v>2180.17578</c:v>
                </c:pt>
                <c:pt idx="12739">
                  <c:v>2177.7343799999999</c:v>
                </c:pt>
                <c:pt idx="12740">
                  <c:v>2180.17578</c:v>
                </c:pt>
                <c:pt idx="12741">
                  <c:v>2180.17578</c:v>
                </c:pt>
                <c:pt idx="12742">
                  <c:v>2180.17578</c:v>
                </c:pt>
                <c:pt idx="12743">
                  <c:v>2177.7343799999999</c:v>
                </c:pt>
                <c:pt idx="12744">
                  <c:v>2177.7343799999999</c:v>
                </c:pt>
                <c:pt idx="12745">
                  <c:v>2180.17578</c:v>
                </c:pt>
                <c:pt idx="12746">
                  <c:v>2180.17578</c:v>
                </c:pt>
                <c:pt idx="12747">
                  <c:v>2177.7343799999999</c:v>
                </c:pt>
                <c:pt idx="12748">
                  <c:v>2180.17578</c:v>
                </c:pt>
                <c:pt idx="12749">
                  <c:v>2180.17578</c:v>
                </c:pt>
                <c:pt idx="12750">
                  <c:v>2177.7343799999999</c:v>
                </c:pt>
                <c:pt idx="12751">
                  <c:v>2180.17578</c:v>
                </c:pt>
                <c:pt idx="12752">
                  <c:v>2177.7343799999999</c:v>
                </c:pt>
                <c:pt idx="12753">
                  <c:v>2180.17578</c:v>
                </c:pt>
                <c:pt idx="12754">
                  <c:v>2180.17578</c:v>
                </c:pt>
                <c:pt idx="12755">
                  <c:v>2177.7343799999999</c:v>
                </c:pt>
                <c:pt idx="12756">
                  <c:v>2177.7343799999999</c:v>
                </c:pt>
                <c:pt idx="12757">
                  <c:v>2180.17578</c:v>
                </c:pt>
                <c:pt idx="12758">
                  <c:v>2177.7343799999999</c:v>
                </c:pt>
                <c:pt idx="12759">
                  <c:v>2177.7343799999999</c:v>
                </c:pt>
                <c:pt idx="12760">
                  <c:v>2180.17578</c:v>
                </c:pt>
                <c:pt idx="12761">
                  <c:v>2177.7343799999999</c:v>
                </c:pt>
                <c:pt idx="12762">
                  <c:v>2180.17578</c:v>
                </c:pt>
                <c:pt idx="12763">
                  <c:v>2177.7343799999999</c:v>
                </c:pt>
                <c:pt idx="12764">
                  <c:v>2180.17578</c:v>
                </c:pt>
                <c:pt idx="12765">
                  <c:v>2177.7343799999999</c:v>
                </c:pt>
                <c:pt idx="12766">
                  <c:v>2180.17578</c:v>
                </c:pt>
                <c:pt idx="12767">
                  <c:v>2177.7343799999999</c:v>
                </c:pt>
                <c:pt idx="12768">
                  <c:v>2177.7343799999999</c:v>
                </c:pt>
                <c:pt idx="12769">
                  <c:v>2177.7343799999999</c:v>
                </c:pt>
                <c:pt idx="12770">
                  <c:v>2177.7343799999999</c:v>
                </c:pt>
                <c:pt idx="12771">
                  <c:v>2180.17578</c:v>
                </c:pt>
                <c:pt idx="12772">
                  <c:v>2177.7343799999999</c:v>
                </c:pt>
                <c:pt idx="12773">
                  <c:v>2177.7343799999999</c:v>
                </c:pt>
                <c:pt idx="12774">
                  <c:v>2180.17578</c:v>
                </c:pt>
                <c:pt idx="12775">
                  <c:v>2180.17578</c:v>
                </c:pt>
                <c:pt idx="12776">
                  <c:v>2177.7343799999999</c:v>
                </c:pt>
                <c:pt idx="12777">
                  <c:v>2180.17578</c:v>
                </c:pt>
                <c:pt idx="12778">
                  <c:v>2180.17578</c:v>
                </c:pt>
                <c:pt idx="12779">
                  <c:v>2180.17578</c:v>
                </c:pt>
                <c:pt idx="12780">
                  <c:v>2177.7343799999999</c:v>
                </c:pt>
                <c:pt idx="12781">
                  <c:v>2177.7343799999999</c:v>
                </c:pt>
                <c:pt idx="12782">
                  <c:v>2177.7343799999999</c:v>
                </c:pt>
                <c:pt idx="12783">
                  <c:v>2177.7343799999999</c:v>
                </c:pt>
                <c:pt idx="12784">
                  <c:v>2180.17578</c:v>
                </c:pt>
                <c:pt idx="12785">
                  <c:v>2180.17578</c:v>
                </c:pt>
                <c:pt idx="12786">
                  <c:v>2177.7343799999999</c:v>
                </c:pt>
                <c:pt idx="12787">
                  <c:v>2177.7343799999999</c:v>
                </c:pt>
                <c:pt idx="12788">
                  <c:v>2177.7343799999999</c:v>
                </c:pt>
                <c:pt idx="12789">
                  <c:v>2180.17578</c:v>
                </c:pt>
                <c:pt idx="12790">
                  <c:v>2177.7343799999999</c:v>
                </c:pt>
                <c:pt idx="12791">
                  <c:v>2177.7343799999999</c:v>
                </c:pt>
                <c:pt idx="12792">
                  <c:v>2177.7343799999999</c:v>
                </c:pt>
                <c:pt idx="12793">
                  <c:v>2177.7343799999999</c:v>
                </c:pt>
                <c:pt idx="12794">
                  <c:v>2177.7343799999999</c:v>
                </c:pt>
                <c:pt idx="12795">
                  <c:v>2180.17578</c:v>
                </c:pt>
                <c:pt idx="12796">
                  <c:v>2177.7343799999999</c:v>
                </c:pt>
                <c:pt idx="12797">
                  <c:v>2180.17578</c:v>
                </c:pt>
                <c:pt idx="12798">
                  <c:v>2177.7343799999999</c:v>
                </c:pt>
                <c:pt idx="12799">
                  <c:v>2177.7343799999999</c:v>
                </c:pt>
                <c:pt idx="12800">
                  <c:v>2177.7343799999999</c:v>
                </c:pt>
                <c:pt idx="12801">
                  <c:v>2177.7343799999999</c:v>
                </c:pt>
                <c:pt idx="12802">
                  <c:v>2180.17578</c:v>
                </c:pt>
                <c:pt idx="12803">
                  <c:v>2177.7343799999999</c:v>
                </c:pt>
                <c:pt idx="12804">
                  <c:v>2180.17578</c:v>
                </c:pt>
                <c:pt idx="12805">
                  <c:v>2180.17578</c:v>
                </c:pt>
                <c:pt idx="12806">
                  <c:v>2180.17578</c:v>
                </c:pt>
                <c:pt idx="12807">
                  <c:v>2177.7343799999999</c:v>
                </c:pt>
                <c:pt idx="12808">
                  <c:v>2177.7343799999999</c:v>
                </c:pt>
                <c:pt idx="12809">
                  <c:v>2177.7343799999999</c:v>
                </c:pt>
                <c:pt idx="12810">
                  <c:v>2177.7343799999999</c:v>
                </c:pt>
                <c:pt idx="12811">
                  <c:v>2177.7343799999999</c:v>
                </c:pt>
                <c:pt idx="12812">
                  <c:v>2177.7343799999999</c:v>
                </c:pt>
                <c:pt idx="12813">
                  <c:v>2180.17578</c:v>
                </c:pt>
                <c:pt idx="12814">
                  <c:v>2177.7343799999999</c:v>
                </c:pt>
                <c:pt idx="12815">
                  <c:v>2177.7343799999999</c:v>
                </c:pt>
                <c:pt idx="12816">
                  <c:v>2177.7343799999999</c:v>
                </c:pt>
                <c:pt idx="12817">
                  <c:v>2177.7343799999999</c:v>
                </c:pt>
                <c:pt idx="12818">
                  <c:v>2177.7343799999999</c:v>
                </c:pt>
                <c:pt idx="12819">
                  <c:v>2177.7343799999999</c:v>
                </c:pt>
                <c:pt idx="12820">
                  <c:v>2177.7343799999999</c:v>
                </c:pt>
                <c:pt idx="12821">
                  <c:v>2177.7343799999999</c:v>
                </c:pt>
                <c:pt idx="12822">
                  <c:v>2177.7343799999999</c:v>
                </c:pt>
                <c:pt idx="12823">
                  <c:v>2177.7343799999999</c:v>
                </c:pt>
                <c:pt idx="12824">
                  <c:v>2177.7343799999999</c:v>
                </c:pt>
                <c:pt idx="12825">
                  <c:v>2177.7343799999999</c:v>
                </c:pt>
                <c:pt idx="12826">
                  <c:v>2177.7343799999999</c:v>
                </c:pt>
                <c:pt idx="12827">
                  <c:v>2180.17578</c:v>
                </c:pt>
                <c:pt idx="12828">
                  <c:v>2180.17578</c:v>
                </c:pt>
                <c:pt idx="12829">
                  <c:v>2177.7343799999999</c:v>
                </c:pt>
                <c:pt idx="12830">
                  <c:v>2180.17578</c:v>
                </c:pt>
                <c:pt idx="12831">
                  <c:v>2177.7343799999999</c:v>
                </c:pt>
                <c:pt idx="12832">
                  <c:v>2177.7343799999999</c:v>
                </c:pt>
                <c:pt idx="12833">
                  <c:v>2177.7343799999999</c:v>
                </c:pt>
                <c:pt idx="12834">
                  <c:v>2177.7343799999999</c:v>
                </c:pt>
                <c:pt idx="12835">
                  <c:v>2177.7343799999999</c:v>
                </c:pt>
                <c:pt idx="12836">
                  <c:v>2177.7343799999999</c:v>
                </c:pt>
                <c:pt idx="12837">
                  <c:v>2177.7343799999999</c:v>
                </c:pt>
                <c:pt idx="12838">
                  <c:v>2177.7343799999999</c:v>
                </c:pt>
                <c:pt idx="12839">
                  <c:v>2177.7343799999999</c:v>
                </c:pt>
                <c:pt idx="12840">
                  <c:v>2180.17578</c:v>
                </c:pt>
                <c:pt idx="12841">
                  <c:v>2177.7343799999999</c:v>
                </c:pt>
                <c:pt idx="12842">
                  <c:v>2177.7343799999999</c:v>
                </c:pt>
                <c:pt idx="12843">
                  <c:v>2177.7343799999999</c:v>
                </c:pt>
                <c:pt idx="12844">
                  <c:v>2177.7343799999999</c:v>
                </c:pt>
                <c:pt idx="12845">
                  <c:v>2177.7343799999999</c:v>
                </c:pt>
                <c:pt idx="12846">
                  <c:v>2177.7343799999999</c:v>
                </c:pt>
                <c:pt idx="12847">
                  <c:v>2177.7343799999999</c:v>
                </c:pt>
                <c:pt idx="12848">
                  <c:v>2177.7343799999999</c:v>
                </c:pt>
                <c:pt idx="12849">
                  <c:v>2177.7343799999999</c:v>
                </c:pt>
                <c:pt idx="12850">
                  <c:v>2177.7343799999999</c:v>
                </c:pt>
                <c:pt idx="12851">
                  <c:v>2177.7343799999999</c:v>
                </c:pt>
                <c:pt idx="12852">
                  <c:v>2177.7343799999999</c:v>
                </c:pt>
                <c:pt idx="12853">
                  <c:v>2177.7343799999999</c:v>
                </c:pt>
                <c:pt idx="12854">
                  <c:v>2177.7343799999999</c:v>
                </c:pt>
                <c:pt idx="12855">
                  <c:v>2177.7343799999999</c:v>
                </c:pt>
                <c:pt idx="12856">
                  <c:v>2177.7343799999999</c:v>
                </c:pt>
                <c:pt idx="12857">
                  <c:v>2177.7343799999999</c:v>
                </c:pt>
                <c:pt idx="12858">
                  <c:v>2177.7343799999999</c:v>
                </c:pt>
                <c:pt idx="12859">
                  <c:v>2177.7343799999999</c:v>
                </c:pt>
                <c:pt idx="12860">
                  <c:v>2177.7343799999999</c:v>
                </c:pt>
                <c:pt idx="12861">
                  <c:v>2177.7343799999999</c:v>
                </c:pt>
                <c:pt idx="12862">
                  <c:v>2177.7343799999999</c:v>
                </c:pt>
                <c:pt idx="12863">
                  <c:v>2177.7343799999999</c:v>
                </c:pt>
                <c:pt idx="12864">
                  <c:v>2177.7343799999999</c:v>
                </c:pt>
                <c:pt idx="12865">
                  <c:v>2177.7343799999999</c:v>
                </c:pt>
                <c:pt idx="12866">
                  <c:v>2177.7343799999999</c:v>
                </c:pt>
                <c:pt idx="12867">
                  <c:v>2177.7343799999999</c:v>
                </c:pt>
                <c:pt idx="12868">
                  <c:v>2177.7343799999999</c:v>
                </c:pt>
                <c:pt idx="12869">
                  <c:v>2177.7343799999999</c:v>
                </c:pt>
                <c:pt idx="12870">
                  <c:v>2177.7343799999999</c:v>
                </c:pt>
                <c:pt idx="12871">
                  <c:v>2177.7343799999999</c:v>
                </c:pt>
                <c:pt idx="12872">
                  <c:v>2177.7343799999999</c:v>
                </c:pt>
                <c:pt idx="12873">
                  <c:v>2177.7343799999999</c:v>
                </c:pt>
                <c:pt idx="12874">
                  <c:v>2177.7343799999999</c:v>
                </c:pt>
                <c:pt idx="12875">
                  <c:v>2177.7343799999999</c:v>
                </c:pt>
                <c:pt idx="12876">
                  <c:v>2177.7343799999999</c:v>
                </c:pt>
                <c:pt idx="12877">
                  <c:v>2177.7343799999999</c:v>
                </c:pt>
                <c:pt idx="12878">
                  <c:v>2177.7343799999999</c:v>
                </c:pt>
                <c:pt idx="12879">
                  <c:v>2177.7343799999999</c:v>
                </c:pt>
                <c:pt idx="12880">
                  <c:v>2177.7343799999999</c:v>
                </c:pt>
                <c:pt idx="12881">
                  <c:v>2177.7343799999999</c:v>
                </c:pt>
                <c:pt idx="12882">
                  <c:v>2177.7343799999999</c:v>
                </c:pt>
                <c:pt idx="12883">
                  <c:v>2177.7343799999999</c:v>
                </c:pt>
                <c:pt idx="12884">
                  <c:v>2177.7343799999999</c:v>
                </c:pt>
                <c:pt idx="12885">
                  <c:v>2177.7343799999999</c:v>
                </c:pt>
                <c:pt idx="12886">
                  <c:v>2177.7343799999999</c:v>
                </c:pt>
                <c:pt idx="12887">
                  <c:v>2177.7343799999999</c:v>
                </c:pt>
                <c:pt idx="12888">
                  <c:v>2177.7343799999999</c:v>
                </c:pt>
                <c:pt idx="12889">
                  <c:v>2177.7343799999999</c:v>
                </c:pt>
                <c:pt idx="12890">
                  <c:v>2177.7343799999999</c:v>
                </c:pt>
                <c:pt idx="12891">
                  <c:v>2177.7343799999999</c:v>
                </c:pt>
                <c:pt idx="12892">
                  <c:v>2180.17578</c:v>
                </c:pt>
                <c:pt idx="12893">
                  <c:v>2177.7343799999999</c:v>
                </c:pt>
                <c:pt idx="12894">
                  <c:v>2177.7343799999999</c:v>
                </c:pt>
                <c:pt idx="12895">
                  <c:v>2177.7343799999999</c:v>
                </c:pt>
                <c:pt idx="12896">
                  <c:v>2177.7343799999999</c:v>
                </c:pt>
                <c:pt idx="12897">
                  <c:v>2177.7343799999999</c:v>
                </c:pt>
                <c:pt idx="12898">
                  <c:v>2177.7343799999999</c:v>
                </c:pt>
                <c:pt idx="12899">
                  <c:v>2177.7343799999999</c:v>
                </c:pt>
                <c:pt idx="12900">
                  <c:v>2177.7343799999999</c:v>
                </c:pt>
                <c:pt idx="12901">
                  <c:v>2177.7343799999999</c:v>
                </c:pt>
                <c:pt idx="12902">
                  <c:v>2177.7343799999999</c:v>
                </c:pt>
                <c:pt idx="12903">
                  <c:v>2177.7343799999999</c:v>
                </c:pt>
                <c:pt idx="12904">
                  <c:v>2177.7343799999999</c:v>
                </c:pt>
                <c:pt idx="12905">
                  <c:v>2177.7343799999999</c:v>
                </c:pt>
                <c:pt idx="12906">
                  <c:v>2177.7343799999999</c:v>
                </c:pt>
                <c:pt idx="12907">
                  <c:v>2175.29297</c:v>
                </c:pt>
                <c:pt idx="12908">
                  <c:v>2177.7343799999999</c:v>
                </c:pt>
                <c:pt idx="12909">
                  <c:v>2177.7343799999999</c:v>
                </c:pt>
                <c:pt idx="12910">
                  <c:v>2177.7343799999999</c:v>
                </c:pt>
                <c:pt idx="12911">
                  <c:v>2177.7343799999999</c:v>
                </c:pt>
                <c:pt idx="12912">
                  <c:v>2177.7343799999999</c:v>
                </c:pt>
                <c:pt idx="12913">
                  <c:v>2177.7343799999999</c:v>
                </c:pt>
                <c:pt idx="12914">
                  <c:v>2177.7343799999999</c:v>
                </c:pt>
                <c:pt idx="12915">
                  <c:v>2177.7343799999999</c:v>
                </c:pt>
                <c:pt idx="12916">
                  <c:v>2177.7343799999999</c:v>
                </c:pt>
                <c:pt idx="12917">
                  <c:v>2177.7343799999999</c:v>
                </c:pt>
                <c:pt idx="12918">
                  <c:v>2177.7343799999999</c:v>
                </c:pt>
                <c:pt idx="12919">
                  <c:v>2177.7343799999999</c:v>
                </c:pt>
                <c:pt idx="12920">
                  <c:v>2177.7343799999999</c:v>
                </c:pt>
                <c:pt idx="12921">
                  <c:v>2177.7343799999999</c:v>
                </c:pt>
                <c:pt idx="12922">
                  <c:v>2177.7343799999999</c:v>
                </c:pt>
                <c:pt idx="12923">
                  <c:v>2177.7343799999999</c:v>
                </c:pt>
                <c:pt idx="12924">
                  <c:v>2177.7343799999999</c:v>
                </c:pt>
                <c:pt idx="12925">
                  <c:v>2177.7343799999999</c:v>
                </c:pt>
                <c:pt idx="12926">
                  <c:v>2177.7343799999999</c:v>
                </c:pt>
                <c:pt idx="12927">
                  <c:v>2175.29297</c:v>
                </c:pt>
                <c:pt idx="12928">
                  <c:v>2177.7343799999999</c:v>
                </c:pt>
                <c:pt idx="12929">
                  <c:v>2177.7343799999999</c:v>
                </c:pt>
                <c:pt idx="12930">
                  <c:v>2177.7343799999999</c:v>
                </c:pt>
                <c:pt idx="12931">
                  <c:v>2177.7343799999999</c:v>
                </c:pt>
                <c:pt idx="12932">
                  <c:v>2177.7343799999999</c:v>
                </c:pt>
                <c:pt idx="12933">
                  <c:v>2177.7343799999999</c:v>
                </c:pt>
                <c:pt idx="12934">
                  <c:v>2177.7343799999999</c:v>
                </c:pt>
                <c:pt idx="12935">
                  <c:v>2177.7343799999999</c:v>
                </c:pt>
                <c:pt idx="12936">
                  <c:v>2177.7343799999999</c:v>
                </c:pt>
                <c:pt idx="12937">
                  <c:v>2177.7343799999999</c:v>
                </c:pt>
                <c:pt idx="12938">
                  <c:v>2177.7343799999999</c:v>
                </c:pt>
                <c:pt idx="12939">
                  <c:v>2177.7343799999999</c:v>
                </c:pt>
                <c:pt idx="12940">
                  <c:v>2177.7343799999999</c:v>
                </c:pt>
                <c:pt idx="12941">
                  <c:v>2177.7343799999999</c:v>
                </c:pt>
                <c:pt idx="12942">
                  <c:v>2177.7343799999999</c:v>
                </c:pt>
                <c:pt idx="12943">
                  <c:v>2177.7343799999999</c:v>
                </c:pt>
                <c:pt idx="12944">
                  <c:v>2177.7343799999999</c:v>
                </c:pt>
                <c:pt idx="12945">
                  <c:v>2177.7343799999999</c:v>
                </c:pt>
                <c:pt idx="12946">
                  <c:v>2177.7343799999999</c:v>
                </c:pt>
                <c:pt idx="12947">
                  <c:v>2177.7343799999999</c:v>
                </c:pt>
                <c:pt idx="12948">
                  <c:v>2177.7343799999999</c:v>
                </c:pt>
                <c:pt idx="12949">
                  <c:v>2177.7343799999999</c:v>
                </c:pt>
                <c:pt idx="12950">
                  <c:v>2177.7343799999999</c:v>
                </c:pt>
                <c:pt idx="12951">
                  <c:v>2177.7343799999999</c:v>
                </c:pt>
                <c:pt idx="12952">
                  <c:v>2177.7343799999999</c:v>
                </c:pt>
                <c:pt idx="12953">
                  <c:v>2177.7343799999999</c:v>
                </c:pt>
                <c:pt idx="12954">
                  <c:v>2177.7343799999999</c:v>
                </c:pt>
                <c:pt idx="12955">
                  <c:v>2177.7343799999999</c:v>
                </c:pt>
                <c:pt idx="12956">
                  <c:v>2177.7343799999999</c:v>
                </c:pt>
                <c:pt idx="12957">
                  <c:v>2177.7343799999999</c:v>
                </c:pt>
                <c:pt idx="12958">
                  <c:v>2177.7343799999999</c:v>
                </c:pt>
                <c:pt idx="12959">
                  <c:v>2177.7343799999999</c:v>
                </c:pt>
                <c:pt idx="12960">
                  <c:v>2177.7343799999999</c:v>
                </c:pt>
                <c:pt idx="12961">
                  <c:v>2177.7343799999999</c:v>
                </c:pt>
                <c:pt idx="12962">
                  <c:v>2177.7343799999999</c:v>
                </c:pt>
                <c:pt idx="12963">
                  <c:v>2177.7343799999999</c:v>
                </c:pt>
                <c:pt idx="12964">
                  <c:v>2177.7343799999999</c:v>
                </c:pt>
                <c:pt idx="12965">
                  <c:v>2177.7343799999999</c:v>
                </c:pt>
                <c:pt idx="12966">
                  <c:v>2177.7343799999999</c:v>
                </c:pt>
                <c:pt idx="12967">
                  <c:v>2177.7343799999999</c:v>
                </c:pt>
                <c:pt idx="12968">
                  <c:v>2177.7343799999999</c:v>
                </c:pt>
                <c:pt idx="12969">
                  <c:v>2177.7343799999999</c:v>
                </c:pt>
                <c:pt idx="12970">
                  <c:v>2177.7343799999999</c:v>
                </c:pt>
                <c:pt idx="12971">
                  <c:v>2177.7343799999999</c:v>
                </c:pt>
                <c:pt idx="12972">
                  <c:v>2177.7343799999999</c:v>
                </c:pt>
                <c:pt idx="12973">
                  <c:v>2177.7343799999999</c:v>
                </c:pt>
                <c:pt idx="12974">
                  <c:v>2175.29297</c:v>
                </c:pt>
                <c:pt idx="12975">
                  <c:v>2177.7343799999999</c:v>
                </c:pt>
                <c:pt idx="12976">
                  <c:v>2177.7343799999999</c:v>
                </c:pt>
                <c:pt idx="12977">
                  <c:v>2177.7343799999999</c:v>
                </c:pt>
                <c:pt idx="12978">
                  <c:v>2177.7343799999999</c:v>
                </c:pt>
                <c:pt idx="12979">
                  <c:v>2177.7343799999999</c:v>
                </c:pt>
                <c:pt idx="12980">
                  <c:v>2177.7343799999999</c:v>
                </c:pt>
                <c:pt idx="12981">
                  <c:v>2177.7343799999999</c:v>
                </c:pt>
                <c:pt idx="12982">
                  <c:v>2175.29297</c:v>
                </c:pt>
                <c:pt idx="12983">
                  <c:v>2177.7343799999999</c:v>
                </c:pt>
                <c:pt idx="12984">
                  <c:v>2177.7343799999999</c:v>
                </c:pt>
                <c:pt idx="12985">
                  <c:v>2177.7343799999999</c:v>
                </c:pt>
                <c:pt idx="12986">
                  <c:v>2177.7343799999999</c:v>
                </c:pt>
                <c:pt idx="12987">
                  <c:v>2177.7343799999999</c:v>
                </c:pt>
                <c:pt idx="12988">
                  <c:v>2177.7343799999999</c:v>
                </c:pt>
                <c:pt idx="12989">
                  <c:v>2177.7343799999999</c:v>
                </c:pt>
                <c:pt idx="12990">
                  <c:v>2177.7343799999999</c:v>
                </c:pt>
                <c:pt idx="12991">
                  <c:v>2177.7343799999999</c:v>
                </c:pt>
                <c:pt idx="12992">
                  <c:v>2177.7343799999999</c:v>
                </c:pt>
                <c:pt idx="12993">
                  <c:v>2177.7343799999999</c:v>
                </c:pt>
                <c:pt idx="12994">
                  <c:v>2175.29297</c:v>
                </c:pt>
                <c:pt idx="12995">
                  <c:v>2177.7343799999999</c:v>
                </c:pt>
                <c:pt idx="12996">
                  <c:v>2177.7343799999999</c:v>
                </c:pt>
                <c:pt idx="12997">
                  <c:v>2177.7343799999999</c:v>
                </c:pt>
                <c:pt idx="12998">
                  <c:v>2177.7343799999999</c:v>
                </c:pt>
                <c:pt idx="12999">
                  <c:v>2177.7343799999999</c:v>
                </c:pt>
                <c:pt idx="13000">
                  <c:v>2177.7343799999999</c:v>
                </c:pt>
                <c:pt idx="13001">
                  <c:v>2177.7343799999999</c:v>
                </c:pt>
                <c:pt idx="13002">
                  <c:v>2177.7343799999999</c:v>
                </c:pt>
                <c:pt idx="13003">
                  <c:v>2177.7343799999999</c:v>
                </c:pt>
                <c:pt idx="13004">
                  <c:v>2177.7343799999999</c:v>
                </c:pt>
                <c:pt idx="13005">
                  <c:v>2177.7343799999999</c:v>
                </c:pt>
                <c:pt idx="13006">
                  <c:v>2175.29297</c:v>
                </c:pt>
                <c:pt idx="13007">
                  <c:v>2177.7343799999999</c:v>
                </c:pt>
                <c:pt idx="13008">
                  <c:v>2177.7343799999999</c:v>
                </c:pt>
                <c:pt idx="13009">
                  <c:v>2177.7343799999999</c:v>
                </c:pt>
                <c:pt idx="13010">
                  <c:v>2177.7343799999999</c:v>
                </c:pt>
                <c:pt idx="13011">
                  <c:v>2177.7343799999999</c:v>
                </c:pt>
                <c:pt idx="13012">
                  <c:v>2177.7343799999999</c:v>
                </c:pt>
                <c:pt idx="13013">
                  <c:v>2175.29297</c:v>
                </c:pt>
                <c:pt idx="13014">
                  <c:v>2177.7343799999999</c:v>
                </c:pt>
                <c:pt idx="13015">
                  <c:v>2177.7343799999999</c:v>
                </c:pt>
                <c:pt idx="13016">
                  <c:v>2175.29297</c:v>
                </c:pt>
                <c:pt idx="13017">
                  <c:v>2175.29297</c:v>
                </c:pt>
                <c:pt idx="13018">
                  <c:v>2177.7343799999999</c:v>
                </c:pt>
                <c:pt idx="13019">
                  <c:v>2177.7343799999999</c:v>
                </c:pt>
                <c:pt idx="13020">
                  <c:v>2177.7343799999999</c:v>
                </c:pt>
                <c:pt idx="13021">
                  <c:v>2177.7343799999999</c:v>
                </c:pt>
                <c:pt idx="13022">
                  <c:v>2177.7343799999999</c:v>
                </c:pt>
                <c:pt idx="13023">
                  <c:v>2175.29297</c:v>
                </c:pt>
                <c:pt idx="13024">
                  <c:v>2177.7343799999999</c:v>
                </c:pt>
                <c:pt idx="13025">
                  <c:v>2177.7343799999999</c:v>
                </c:pt>
                <c:pt idx="13026">
                  <c:v>2177.7343799999999</c:v>
                </c:pt>
                <c:pt idx="13027">
                  <c:v>2177.7343799999999</c:v>
                </c:pt>
                <c:pt idx="13028">
                  <c:v>2177.7343799999999</c:v>
                </c:pt>
                <c:pt idx="13029">
                  <c:v>2175.29297</c:v>
                </c:pt>
                <c:pt idx="13030">
                  <c:v>2175.29297</c:v>
                </c:pt>
                <c:pt idx="13031">
                  <c:v>2177.7343799999999</c:v>
                </c:pt>
                <c:pt idx="13032">
                  <c:v>2175.29297</c:v>
                </c:pt>
                <c:pt idx="13033">
                  <c:v>2177.7343799999999</c:v>
                </c:pt>
                <c:pt idx="13034">
                  <c:v>2177.7343799999999</c:v>
                </c:pt>
                <c:pt idx="13035">
                  <c:v>2177.7343799999999</c:v>
                </c:pt>
                <c:pt idx="13036">
                  <c:v>2177.7343799999999</c:v>
                </c:pt>
                <c:pt idx="13037">
                  <c:v>2177.7343799999999</c:v>
                </c:pt>
                <c:pt idx="13038">
                  <c:v>2177.7343799999999</c:v>
                </c:pt>
                <c:pt idx="13039">
                  <c:v>2177.7343799999999</c:v>
                </c:pt>
                <c:pt idx="13040">
                  <c:v>2177.7343799999999</c:v>
                </c:pt>
                <c:pt idx="13041">
                  <c:v>2177.7343799999999</c:v>
                </c:pt>
                <c:pt idx="13042">
                  <c:v>2177.7343799999999</c:v>
                </c:pt>
                <c:pt idx="13043">
                  <c:v>2177.7343799999999</c:v>
                </c:pt>
                <c:pt idx="13044">
                  <c:v>2177.7343799999999</c:v>
                </c:pt>
                <c:pt idx="13045">
                  <c:v>2175.29297</c:v>
                </c:pt>
                <c:pt idx="13046">
                  <c:v>2177.7343799999999</c:v>
                </c:pt>
                <c:pt idx="13047">
                  <c:v>2177.7343799999999</c:v>
                </c:pt>
                <c:pt idx="13048">
                  <c:v>2175.29297</c:v>
                </c:pt>
                <c:pt idx="13049">
                  <c:v>2177.7343799999999</c:v>
                </c:pt>
                <c:pt idx="13050">
                  <c:v>2175.29297</c:v>
                </c:pt>
                <c:pt idx="13051">
                  <c:v>2177.7343799999999</c:v>
                </c:pt>
                <c:pt idx="13052">
                  <c:v>2177.7343799999999</c:v>
                </c:pt>
                <c:pt idx="13053">
                  <c:v>2177.7343799999999</c:v>
                </c:pt>
                <c:pt idx="13054">
                  <c:v>2175.29297</c:v>
                </c:pt>
                <c:pt idx="13055">
                  <c:v>2177.7343799999999</c:v>
                </c:pt>
                <c:pt idx="13056">
                  <c:v>2177.7343799999999</c:v>
                </c:pt>
                <c:pt idx="13057">
                  <c:v>2175.29297</c:v>
                </c:pt>
                <c:pt idx="13058">
                  <c:v>2177.7343799999999</c:v>
                </c:pt>
                <c:pt idx="13059">
                  <c:v>2177.7343799999999</c:v>
                </c:pt>
                <c:pt idx="13060">
                  <c:v>2175.29297</c:v>
                </c:pt>
                <c:pt idx="13061">
                  <c:v>2177.7343799999999</c:v>
                </c:pt>
                <c:pt idx="13062">
                  <c:v>2177.7343799999999</c:v>
                </c:pt>
                <c:pt idx="13063">
                  <c:v>2177.7343799999999</c:v>
                </c:pt>
                <c:pt idx="13064">
                  <c:v>2175.29297</c:v>
                </c:pt>
                <c:pt idx="13065">
                  <c:v>2177.7343799999999</c:v>
                </c:pt>
                <c:pt idx="13066">
                  <c:v>2177.7343799999999</c:v>
                </c:pt>
                <c:pt idx="13067">
                  <c:v>2177.7343799999999</c:v>
                </c:pt>
                <c:pt idx="13068">
                  <c:v>2177.7343799999999</c:v>
                </c:pt>
                <c:pt idx="13069">
                  <c:v>2177.7343799999999</c:v>
                </c:pt>
                <c:pt idx="13070">
                  <c:v>2177.7343799999999</c:v>
                </c:pt>
                <c:pt idx="13071">
                  <c:v>2175.29297</c:v>
                </c:pt>
                <c:pt idx="13072">
                  <c:v>2177.7343799999999</c:v>
                </c:pt>
                <c:pt idx="13073">
                  <c:v>2177.7343799999999</c:v>
                </c:pt>
                <c:pt idx="13074">
                  <c:v>2177.7343799999999</c:v>
                </c:pt>
                <c:pt idx="13075">
                  <c:v>2177.7343799999999</c:v>
                </c:pt>
                <c:pt idx="13076">
                  <c:v>2175.29297</c:v>
                </c:pt>
                <c:pt idx="13077">
                  <c:v>2177.7343799999999</c:v>
                </c:pt>
                <c:pt idx="13078">
                  <c:v>2175.29297</c:v>
                </c:pt>
                <c:pt idx="13079">
                  <c:v>2175.29297</c:v>
                </c:pt>
                <c:pt idx="13080">
                  <c:v>2175.29297</c:v>
                </c:pt>
                <c:pt idx="13081">
                  <c:v>2177.7343799999999</c:v>
                </c:pt>
                <c:pt idx="13082">
                  <c:v>2175.29297</c:v>
                </c:pt>
                <c:pt idx="13083">
                  <c:v>2175.29297</c:v>
                </c:pt>
                <c:pt idx="13084">
                  <c:v>2175.29297</c:v>
                </c:pt>
                <c:pt idx="13085">
                  <c:v>2177.7343799999999</c:v>
                </c:pt>
                <c:pt idx="13086">
                  <c:v>2177.7343799999999</c:v>
                </c:pt>
                <c:pt idx="13087">
                  <c:v>2175.29297</c:v>
                </c:pt>
                <c:pt idx="13088">
                  <c:v>2177.7343799999999</c:v>
                </c:pt>
                <c:pt idx="13089">
                  <c:v>2175.29297</c:v>
                </c:pt>
                <c:pt idx="13090">
                  <c:v>2175.29297</c:v>
                </c:pt>
                <c:pt idx="13091">
                  <c:v>2175.29297</c:v>
                </c:pt>
                <c:pt idx="13092">
                  <c:v>2175.29297</c:v>
                </c:pt>
                <c:pt idx="13093">
                  <c:v>2175.29297</c:v>
                </c:pt>
                <c:pt idx="13094">
                  <c:v>2177.7343799999999</c:v>
                </c:pt>
                <c:pt idx="13095">
                  <c:v>2175.29297</c:v>
                </c:pt>
                <c:pt idx="13096">
                  <c:v>2177.7343799999999</c:v>
                </c:pt>
                <c:pt idx="13097">
                  <c:v>2175.29297</c:v>
                </c:pt>
                <c:pt idx="13098">
                  <c:v>2175.29297</c:v>
                </c:pt>
                <c:pt idx="13099">
                  <c:v>2177.7343799999999</c:v>
                </c:pt>
                <c:pt idx="13100">
                  <c:v>2177.7343799999999</c:v>
                </c:pt>
                <c:pt idx="13101">
                  <c:v>2177.7343799999999</c:v>
                </c:pt>
                <c:pt idx="13102">
                  <c:v>2177.7343799999999</c:v>
                </c:pt>
                <c:pt idx="13103">
                  <c:v>2175.29297</c:v>
                </c:pt>
                <c:pt idx="13104">
                  <c:v>2175.29297</c:v>
                </c:pt>
                <c:pt idx="13105">
                  <c:v>2177.7343799999999</c:v>
                </c:pt>
                <c:pt idx="13106">
                  <c:v>2175.29297</c:v>
                </c:pt>
                <c:pt idx="13107">
                  <c:v>2175.29297</c:v>
                </c:pt>
                <c:pt idx="13108">
                  <c:v>2175.29297</c:v>
                </c:pt>
                <c:pt idx="13109">
                  <c:v>2177.7343799999999</c:v>
                </c:pt>
                <c:pt idx="13110">
                  <c:v>2177.7343799999999</c:v>
                </c:pt>
                <c:pt idx="13111">
                  <c:v>2175.29297</c:v>
                </c:pt>
                <c:pt idx="13112">
                  <c:v>2177.7343799999999</c:v>
                </c:pt>
                <c:pt idx="13113">
                  <c:v>2175.29297</c:v>
                </c:pt>
                <c:pt idx="13114">
                  <c:v>2175.29297</c:v>
                </c:pt>
                <c:pt idx="13115">
                  <c:v>2175.29297</c:v>
                </c:pt>
                <c:pt idx="13116">
                  <c:v>2177.7343799999999</c:v>
                </c:pt>
                <c:pt idx="13117">
                  <c:v>2175.29297</c:v>
                </c:pt>
                <c:pt idx="13118">
                  <c:v>2175.29297</c:v>
                </c:pt>
                <c:pt idx="13119">
                  <c:v>2175.29297</c:v>
                </c:pt>
                <c:pt idx="13120">
                  <c:v>2175.29297</c:v>
                </c:pt>
                <c:pt idx="13121">
                  <c:v>2177.7343799999999</c:v>
                </c:pt>
                <c:pt idx="13122">
                  <c:v>2175.29297</c:v>
                </c:pt>
                <c:pt idx="13123">
                  <c:v>2177.7343799999999</c:v>
                </c:pt>
                <c:pt idx="13124">
                  <c:v>2175.29297</c:v>
                </c:pt>
                <c:pt idx="13125">
                  <c:v>2175.29297</c:v>
                </c:pt>
                <c:pt idx="13126">
                  <c:v>2175.29297</c:v>
                </c:pt>
                <c:pt idx="13127">
                  <c:v>2177.7343799999999</c:v>
                </c:pt>
                <c:pt idx="13128">
                  <c:v>2175.29297</c:v>
                </c:pt>
                <c:pt idx="13129">
                  <c:v>2177.7343799999999</c:v>
                </c:pt>
                <c:pt idx="13130">
                  <c:v>2175.29297</c:v>
                </c:pt>
                <c:pt idx="13131">
                  <c:v>2177.7343799999999</c:v>
                </c:pt>
                <c:pt idx="13132">
                  <c:v>2175.29297</c:v>
                </c:pt>
                <c:pt idx="13133">
                  <c:v>2175.29297</c:v>
                </c:pt>
                <c:pt idx="13134">
                  <c:v>2175.29297</c:v>
                </c:pt>
                <c:pt idx="13135">
                  <c:v>2175.29297</c:v>
                </c:pt>
                <c:pt idx="13136">
                  <c:v>2175.29297</c:v>
                </c:pt>
                <c:pt idx="13137">
                  <c:v>2175.29297</c:v>
                </c:pt>
                <c:pt idx="13138">
                  <c:v>2177.7343799999999</c:v>
                </c:pt>
                <c:pt idx="13139">
                  <c:v>2175.29297</c:v>
                </c:pt>
                <c:pt idx="13140">
                  <c:v>2175.29297</c:v>
                </c:pt>
                <c:pt idx="13141">
                  <c:v>2175.29297</c:v>
                </c:pt>
                <c:pt idx="13142">
                  <c:v>2175.29297</c:v>
                </c:pt>
                <c:pt idx="13143">
                  <c:v>2177.7343799999999</c:v>
                </c:pt>
                <c:pt idx="13144">
                  <c:v>2175.29297</c:v>
                </c:pt>
                <c:pt idx="13145">
                  <c:v>2175.29297</c:v>
                </c:pt>
                <c:pt idx="13146">
                  <c:v>2175.29297</c:v>
                </c:pt>
                <c:pt idx="13147">
                  <c:v>2175.29297</c:v>
                </c:pt>
                <c:pt idx="13148">
                  <c:v>2175.29297</c:v>
                </c:pt>
                <c:pt idx="13149">
                  <c:v>2175.29297</c:v>
                </c:pt>
                <c:pt idx="13150">
                  <c:v>2175.29297</c:v>
                </c:pt>
                <c:pt idx="13151">
                  <c:v>2177.7343799999999</c:v>
                </c:pt>
                <c:pt idx="13152">
                  <c:v>2175.29297</c:v>
                </c:pt>
                <c:pt idx="13153">
                  <c:v>2175.29297</c:v>
                </c:pt>
                <c:pt idx="13154">
                  <c:v>2175.29297</c:v>
                </c:pt>
                <c:pt idx="13155">
                  <c:v>2175.29297</c:v>
                </c:pt>
                <c:pt idx="13156">
                  <c:v>2175.29297</c:v>
                </c:pt>
                <c:pt idx="13157">
                  <c:v>2175.29297</c:v>
                </c:pt>
                <c:pt idx="13158">
                  <c:v>2175.29297</c:v>
                </c:pt>
                <c:pt idx="13159">
                  <c:v>2175.29297</c:v>
                </c:pt>
                <c:pt idx="13160">
                  <c:v>2177.7343799999999</c:v>
                </c:pt>
                <c:pt idx="13161">
                  <c:v>2175.29297</c:v>
                </c:pt>
                <c:pt idx="13162">
                  <c:v>2175.29297</c:v>
                </c:pt>
                <c:pt idx="13163">
                  <c:v>2175.29297</c:v>
                </c:pt>
                <c:pt idx="13164">
                  <c:v>2175.29297</c:v>
                </c:pt>
                <c:pt idx="13165">
                  <c:v>2175.29297</c:v>
                </c:pt>
                <c:pt idx="13166">
                  <c:v>2175.29297</c:v>
                </c:pt>
                <c:pt idx="13167">
                  <c:v>2175.29297</c:v>
                </c:pt>
                <c:pt idx="13168">
                  <c:v>2175.29297</c:v>
                </c:pt>
                <c:pt idx="13169">
                  <c:v>2175.29297</c:v>
                </c:pt>
                <c:pt idx="13170">
                  <c:v>2175.29297</c:v>
                </c:pt>
                <c:pt idx="13171">
                  <c:v>2175.29297</c:v>
                </c:pt>
                <c:pt idx="13172">
                  <c:v>2175.29297</c:v>
                </c:pt>
                <c:pt idx="13173">
                  <c:v>2175.29297</c:v>
                </c:pt>
                <c:pt idx="13174">
                  <c:v>2175.29297</c:v>
                </c:pt>
                <c:pt idx="13175">
                  <c:v>2175.29297</c:v>
                </c:pt>
                <c:pt idx="13176">
                  <c:v>2175.29297</c:v>
                </c:pt>
                <c:pt idx="13177">
                  <c:v>2175.29297</c:v>
                </c:pt>
                <c:pt idx="13178">
                  <c:v>2175.29297</c:v>
                </c:pt>
                <c:pt idx="13179">
                  <c:v>2175.29297</c:v>
                </c:pt>
                <c:pt idx="13180">
                  <c:v>2175.29297</c:v>
                </c:pt>
                <c:pt idx="13181">
                  <c:v>2175.29297</c:v>
                </c:pt>
                <c:pt idx="13182">
                  <c:v>2175.29297</c:v>
                </c:pt>
                <c:pt idx="13183">
                  <c:v>2175.29297</c:v>
                </c:pt>
                <c:pt idx="13184">
                  <c:v>2175.29297</c:v>
                </c:pt>
                <c:pt idx="13185">
                  <c:v>2175.29297</c:v>
                </c:pt>
                <c:pt idx="13186">
                  <c:v>2175.29297</c:v>
                </c:pt>
                <c:pt idx="13187">
                  <c:v>2175.29297</c:v>
                </c:pt>
                <c:pt idx="13188">
                  <c:v>2175.29297</c:v>
                </c:pt>
                <c:pt idx="13189">
                  <c:v>2175.29297</c:v>
                </c:pt>
                <c:pt idx="13190">
                  <c:v>2175.29297</c:v>
                </c:pt>
                <c:pt idx="13191">
                  <c:v>2175.29297</c:v>
                </c:pt>
                <c:pt idx="13192">
                  <c:v>2175.29297</c:v>
                </c:pt>
                <c:pt idx="13193">
                  <c:v>2175.29297</c:v>
                </c:pt>
                <c:pt idx="13194">
                  <c:v>2175.29297</c:v>
                </c:pt>
                <c:pt idx="13195">
                  <c:v>2175.29297</c:v>
                </c:pt>
                <c:pt idx="13196">
                  <c:v>2172.8515600000019</c:v>
                </c:pt>
                <c:pt idx="13197">
                  <c:v>2175.29297</c:v>
                </c:pt>
                <c:pt idx="13198">
                  <c:v>2175.29297</c:v>
                </c:pt>
                <c:pt idx="13199">
                  <c:v>2175.29297</c:v>
                </c:pt>
                <c:pt idx="13200">
                  <c:v>2175.29297</c:v>
                </c:pt>
                <c:pt idx="13201">
                  <c:v>2175.29297</c:v>
                </c:pt>
                <c:pt idx="13202">
                  <c:v>2175.29297</c:v>
                </c:pt>
                <c:pt idx="13203">
                  <c:v>2175.29297</c:v>
                </c:pt>
                <c:pt idx="13204">
                  <c:v>2175.29297</c:v>
                </c:pt>
                <c:pt idx="13205">
                  <c:v>2175.29297</c:v>
                </c:pt>
                <c:pt idx="13206">
                  <c:v>2175.29297</c:v>
                </c:pt>
                <c:pt idx="13207">
                  <c:v>2175.29297</c:v>
                </c:pt>
                <c:pt idx="13208">
                  <c:v>2175.29297</c:v>
                </c:pt>
                <c:pt idx="13209">
                  <c:v>2175.29297</c:v>
                </c:pt>
                <c:pt idx="13210">
                  <c:v>2172.8515600000019</c:v>
                </c:pt>
                <c:pt idx="13211">
                  <c:v>2175.29297</c:v>
                </c:pt>
                <c:pt idx="13212">
                  <c:v>2177.7343799999999</c:v>
                </c:pt>
                <c:pt idx="13213">
                  <c:v>2175.29297</c:v>
                </c:pt>
                <c:pt idx="13214">
                  <c:v>2175.29297</c:v>
                </c:pt>
                <c:pt idx="13215">
                  <c:v>2175.29297</c:v>
                </c:pt>
                <c:pt idx="13216">
                  <c:v>2172.8515600000019</c:v>
                </c:pt>
                <c:pt idx="13217">
                  <c:v>2175.29297</c:v>
                </c:pt>
                <c:pt idx="13218">
                  <c:v>2175.29297</c:v>
                </c:pt>
                <c:pt idx="13219">
                  <c:v>2175.29297</c:v>
                </c:pt>
                <c:pt idx="13220">
                  <c:v>2175.29297</c:v>
                </c:pt>
                <c:pt idx="13221">
                  <c:v>2175.29297</c:v>
                </c:pt>
                <c:pt idx="13222">
                  <c:v>2175.29297</c:v>
                </c:pt>
                <c:pt idx="13223">
                  <c:v>2175.29297</c:v>
                </c:pt>
                <c:pt idx="13224">
                  <c:v>2177.7343799999999</c:v>
                </c:pt>
                <c:pt idx="13225">
                  <c:v>2175.29297</c:v>
                </c:pt>
                <c:pt idx="13226">
                  <c:v>2175.29297</c:v>
                </c:pt>
                <c:pt idx="13227">
                  <c:v>2172.8515600000019</c:v>
                </c:pt>
                <c:pt idx="13228">
                  <c:v>2172.8515600000019</c:v>
                </c:pt>
                <c:pt idx="13229">
                  <c:v>2175.29297</c:v>
                </c:pt>
                <c:pt idx="13230">
                  <c:v>2172.8515600000019</c:v>
                </c:pt>
                <c:pt idx="13231">
                  <c:v>2175.29297</c:v>
                </c:pt>
                <c:pt idx="13232">
                  <c:v>2175.29297</c:v>
                </c:pt>
                <c:pt idx="13233">
                  <c:v>2175.29297</c:v>
                </c:pt>
                <c:pt idx="13234">
                  <c:v>2175.29297</c:v>
                </c:pt>
                <c:pt idx="13235">
                  <c:v>2175.29297</c:v>
                </c:pt>
                <c:pt idx="13236">
                  <c:v>2175.29297</c:v>
                </c:pt>
                <c:pt idx="13237">
                  <c:v>2175.29297</c:v>
                </c:pt>
                <c:pt idx="13238">
                  <c:v>2175.29297</c:v>
                </c:pt>
                <c:pt idx="13239">
                  <c:v>2175.29297</c:v>
                </c:pt>
                <c:pt idx="13240">
                  <c:v>2172.8515600000019</c:v>
                </c:pt>
                <c:pt idx="13241">
                  <c:v>2175.29297</c:v>
                </c:pt>
                <c:pt idx="13242">
                  <c:v>2172.8515600000019</c:v>
                </c:pt>
                <c:pt idx="13243">
                  <c:v>2175.29297</c:v>
                </c:pt>
                <c:pt idx="13244">
                  <c:v>2175.29297</c:v>
                </c:pt>
                <c:pt idx="13245">
                  <c:v>2175.29297</c:v>
                </c:pt>
                <c:pt idx="13246">
                  <c:v>2175.29297</c:v>
                </c:pt>
                <c:pt idx="13247">
                  <c:v>2172.8515600000019</c:v>
                </c:pt>
                <c:pt idx="13248">
                  <c:v>2175.29297</c:v>
                </c:pt>
                <c:pt idx="13249">
                  <c:v>2175.29297</c:v>
                </c:pt>
                <c:pt idx="13250">
                  <c:v>2175.29297</c:v>
                </c:pt>
                <c:pt idx="13251">
                  <c:v>2172.8515600000019</c:v>
                </c:pt>
                <c:pt idx="13252">
                  <c:v>2172.8515600000019</c:v>
                </c:pt>
                <c:pt idx="13253">
                  <c:v>2172.8515600000019</c:v>
                </c:pt>
                <c:pt idx="13254">
                  <c:v>2172.8515600000019</c:v>
                </c:pt>
                <c:pt idx="13255">
                  <c:v>2175.29297</c:v>
                </c:pt>
                <c:pt idx="13256">
                  <c:v>2177.7343799999999</c:v>
                </c:pt>
                <c:pt idx="13257">
                  <c:v>2172.8515600000019</c:v>
                </c:pt>
                <c:pt idx="13258">
                  <c:v>2172.8515600000019</c:v>
                </c:pt>
                <c:pt idx="13259">
                  <c:v>2172.8515600000019</c:v>
                </c:pt>
                <c:pt idx="13260">
                  <c:v>2175.29297</c:v>
                </c:pt>
                <c:pt idx="13261">
                  <c:v>2172.8515600000019</c:v>
                </c:pt>
                <c:pt idx="13262">
                  <c:v>2172.8515600000019</c:v>
                </c:pt>
                <c:pt idx="13263">
                  <c:v>2172.8515600000019</c:v>
                </c:pt>
                <c:pt idx="13264">
                  <c:v>2172.8515600000019</c:v>
                </c:pt>
                <c:pt idx="13265">
                  <c:v>2172.8515600000019</c:v>
                </c:pt>
                <c:pt idx="13266">
                  <c:v>2175.29297</c:v>
                </c:pt>
                <c:pt idx="13267">
                  <c:v>2175.29297</c:v>
                </c:pt>
                <c:pt idx="13268">
                  <c:v>2172.8515600000019</c:v>
                </c:pt>
                <c:pt idx="13269">
                  <c:v>2172.8515600000019</c:v>
                </c:pt>
                <c:pt idx="13270">
                  <c:v>2172.8515600000019</c:v>
                </c:pt>
                <c:pt idx="13271">
                  <c:v>2175.29297</c:v>
                </c:pt>
                <c:pt idx="13272">
                  <c:v>2172.8515600000019</c:v>
                </c:pt>
                <c:pt idx="13273">
                  <c:v>2172.8515600000019</c:v>
                </c:pt>
                <c:pt idx="13274">
                  <c:v>2172.8515600000019</c:v>
                </c:pt>
                <c:pt idx="13275">
                  <c:v>2172.8515600000019</c:v>
                </c:pt>
                <c:pt idx="13276">
                  <c:v>2172.8515600000019</c:v>
                </c:pt>
                <c:pt idx="13277">
                  <c:v>2172.8515600000019</c:v>
                </c:pt>
                <c:pt idx="13278">
                  <c:v>2172.8515600000019</c:v>
                </c:pt>
                <c:pt idx="13279">
                  <c:v>2175.29297</c:v>
                </c:pt>
                <c:pt idx="13280">
                  <c:v>2175.29297</c:v>
                </c:pt>
                <c:pt idx="13281">
                  <c:v>2175.29297</c:v>
                </c:pt>
                <c:pt idx="13282">
                  <c:v>2172.8515600000019</c:v>
                </c:pt>
                <c:pt idx="13283">
                  <c:v>2175.29297</c:v>
                </c:pt>
                <c:pt idx="13284">
                  <c:v>2175.29297</c:v>
                </c:pt>
                <c:pt idx="13285">
                  <c:v>2172.8515600000019</c:v>
                </c:pt>
                <c:pt idx="13286">
                  <c:v>2172.8515600000019</c:v>
                </c:pt>
                <c:pt idx="13287">
                  <c:v>2172.8515600000019</c:v>
                </c:pt>
                <c:pt idx="13288">
                  <c:v>2175.29297</c:v>
                </c:pt>
                <c:pt idx="13289">
                  <c:v>2175.29297</c:v>
                </c:pt>
                <c:pt idx="13290">
                  <c:v>2172.8515600000019</c:v>
                </c:pt>
                <c:pt idx="13291">
                  <c:v>2172.8515600000019</c:v>
                </c:pt>
                <c:pt idx="13292">
                  <c:v>2172.8515600000019</c:v>
                </c:pt>
                <c:pt idx="13293">
                  <c:v>2172.8515600000019</c:v>
                </c:pt>
                <c:pt idx="13294">
                  <c:v>2172.8515600000019</c:v>
                </c:pt>
                <c:pt idx="13295">
                  <c:v>2172.8515600000019</c:v>
                </c:pt>
                <c:pt idx="13296">
                  <c:v>2172.8515600000019</c:v>
                </c:pt>
                <c:pt idx="13297">
                  <c:v>2172.8515600000019</c:v>
                </c:pt>
                <c:pt idx="13298">
                  <c:v>2172.8515600000019</c:v>
                </c:pt>
                <c:pt idx="13299">
                  <c:v>2175.29297</c:v>
                </c:pt>
                <c:pt idx="13300">
                  <c:v>2172.8515600000019</c:v>
                </c:pt>
                <c:pt idx="13301">
                  <c:v>2172.8515600000019</c:v>
                </c:pt>
                <c:pt idx="13302">
                  <c:v>2175.29297</c:v>
                </c:pt>
                <c:pt idx="13303">
                  <c:v>2172.8515600000019</c:v>
                </c:pt>
                <c:pt idx="13304">
                  <c:v>2172.8515600000019</c:v>
                </c:pt>
                <c:pt idx="13305">
                  <c:v>2172.8515600000019</c:v>
                </c:pt>
                <c:pt idx="13306">
                  <c:v>2172.8515600000019</c:v>
                </c:pt>
                <c:pt idx="13307">
                  <c:v>2172.8515600000019</c:v>
                </c:pt>
                <c:pt idx="13308">
                  <c:v>2175.29297</c:v>
                </c:pt>
                <c:pt idx="13309">
                  <c:v>2172.8515600000019</c:v>
                </c:pt>
                <c:pt idx="13310">
                  <c:v>2175.29297</c:v>
                </c:pt>
                <c:pt idx="13311">
                  <c:v>2172.8515600000019</c:v>
                </c:pt>
                <c:pt idx="13312">
                  <c:v>2172.8515600000019</c:v>
                </c:pt>
                <c:pt idx="13313">
                  <c:v>2172.8515600000019</c:v>
                </c:pt>
                <c:pt idx="13314">
                  <c:v>2172.8515600000019</c:v>
                </c:pt>
                <c:pt idx="13315">
                  <c:v>2172.8515600000019</c:v>
                </c:pt>
                <c:pt idx="13316">
                  <c:v>2172.8515600000019</c:v>
                </c:pt>
                <c:pt idx="13317">
                  <c:v>2172.8515600000019</c:v>
                </c:pt>
                <c:pt idx="13318">
                  <c:v>2172.8515600000019</c:v>
                </c:pt>
                <c:pt idx="13319">
                  <c:v>2172.8515600000019</c:v>
                </c:pt>
                <c:pt idx="13320">
                  <c:v>2172.8515600000019</c:v>
                </c:pt>
                <c:pt idx="13321">
                  <c:v>2175.29297</c:v>
                </c:pt>
                <c:pt idx="13322">
                  <c:v>2172.8515600000019</c:v>
                </c:pt>
                <c:pt idx="13323">
                  <c:v>2172.8515600000019</c:v>
                </c:pt>
                <c:pt idx="13324">
                  <c:v>2172.8515600000019</c:v>
                </c:pt>
                <c:pt idx="13325">
                  <c:v>2172.8515600000019</c:v>
                </c:pt>
                <c:pt idx="13326">
                  <c:v>2172.8515600000019</c:v>
                </c:pt>
                <c:pt idx="13327">
                  <c:v>2172.8515600000019</c:v>
                </c:pt>
                <c:pt idx="13328">
                  <c:v>2172.8515600000019</c:v>
                </c:pt>
                <c:pt idx="13329">
                  <c:v>2172.8515600000019</c:v>
                </c:pt>
                <c:pt idx="13330">
                  <c:v>2175.29297</c:v>
                </c:pt>
                <c:pt idx="13331">
                  <c:v>2172.8515600000019</c:v>
                </c:pt>
                <c:pt idx="13332">
                  <c:v>2172.8515600000019</c:v>
                </c:pt>
                <c:pt idx="13333">
                  <c:v>2175.29297</c:v>
                </c:pt>
                <c:pt idx="13334">
                  <c:v>2172.8515600000019</c:v>
                </c:pt>
                <c:pt idx="13335">
                  <c:v>2172.8515600000019</c:v>
                </c:pt>
                <c:pt idx="13336">
                  <c:v>2172.8515600000019</c:v>
                </c:pt>
                <c:pt idx="13337">
                  <c:v>2172.8515600000019</c:v>
                </c:pt>
                <c:pt idx="13338">
                  <c:v>2175.29297</c:v>
                </c:pt>
                <c:pt idx="13339">
                  <c:v>2172.8515600000019</c:v>
                </c:pt>
                <c:pt idx="13340">
                  <c:v>2172.8515600000019</c:v>
                </c:pt>
                <c:pt idx="13341">
                  <c:v>2172.8515600000019</c:v>
                </c:pt>
                <c:pt idx="13342">
                  <c:v>2172.8515600000019</c:v>
                </c:pt>
                <c:pt idx="13343">
                  <c:v>2172.8515600000019</c:v>
                </c:pt>
                <c:pt idx="13344">
                  <c:v>2172.8515600000019</c:v>
                </c:pt>
                <c:pt idx="13345">
                  <c:v>2172.8515600000019</c:v>
                </c:pt>
                <c:pt idx="13346">
                  <c:v>2172.8515600000019</c:v>
                </c:pt>
                <c:pt idx="13347">
                  <c:v>2172.8515600000019</c:v>
                </c:pt>
                <c:pt idx="13348">
                  <c:v>2172.8515600000019</c:v>
                </c:pt>
                <c:pt idx="13349">
                  <c:v>2172.8515600000019</c:v>
                </c:pt>
                <c:pt idx="13350">
                  <c:v>2172.8515600000019</c:v>
                </c:pt>
                <c:pt idx="13351">
                  <c:v>2172.8515600000019</c:v>
                </c:pt>
                <c:pt idx="13352">
                  <c:v>2172.8515600000019</c:v>
                </c:pt>
                <c:pt idx="13353">
                  <c:v>2172.8515600000019</c:v>
                </c:pt>
                <c:pt idx="13354">
                  <c:v>2172.8515600000019</c:v>
                </c:pt>
                <c:pt idx="13355">
                  <c:v>2172.8515600000019</c:v>
                </c:pt>
                <c:pt idx="13356">
                  <c:v>2172.8515600000019</c:v>
                </c:pt>
                <c:pt idx="13357">
                  <c:v>2172.8515600000019</c:v>
                </c:pt>
                <c:pt idx="13358">
                  <c:v>2172.8515600000019</c:v>
                </c:pt>
                <c:pt idx="13359">
                  <c:v>2172.8515600000019</c:v>
                </c:pt>
                <c:pt idx="13360">
                  <c:v>2172.8515600000019</c:v>
                </c:pt>
                <c:pt idx="13361">
                  <c:v>2172.8515600000019</c:v>
                </c:pt>
                <c:pt idx="13362">
                  <c:v>2172.8515600000019</c:v>
                </c:pt>
                <c:pt idx="13363">
                  <c:v>2172.8515600000019</c:v>
                </c:pt>
                <c:pt idx="13364">
                  <c:v>2172.8515600000019</c:v>
                </c:pt>
                <c:pt idx="13365">
                  <c:v>2172.8515600000019</c:v>
                </c:pt>
                <c:pt idx="13366">
                  <c:v>2172.8515600000019</c:v>
                </c:pt>
                <c:pt idx="13367">
                  <c:v>2172.8515600000019</c:v>
                </c:pt>
                <c:pt idx="13368">
                  <c:v>2172.8515600000019</c:v>
                </c:pt>
                <c:pt idx="13369">
                  <c:v>2172.8515600000019</c:v>
                </c:pt>
                <c:pt idx="13370">
                  <c:v>2172.8515600000019</c:v>
                </c:pt>
                <c:pt idx="13371">
                  <c:v>2172.8515600000019</c:v>
                </c:pt>
                <c:pt idx="13372">
                  <c:v>2172.8515600000019</c:v>
                </c:pt>
                <c:pt idx="13373">
                  <c:v>2172.8515600000019</c:v>
                </c:pt>
                <c:pt idx="13374">
                  <c:v>2172.8515600000019</c:v>
                </c:pt>
                <c:pt idx="13375">
                  <c:v>2172.8515600000019</c:v>
                </c:pt>
                <c:pt idx="13376">
                  <c:v>2172.8515600000019</c:v>
                </c:pt>
                <c:pt idx="13377">
                  <c:v>2172.8515600000019</c:v>
                </c:pt>
                <c:pt idx="13378">
                  <c:v>2172.8515600000019</c:v>
                </c:pt>
                <c:pt idx="13379">
                  <c:v>2172.8515600000019</c:v>
                </c:pt>
                <c:pt idx="13380">
                  <c:v>2172.8515600000019</c:v>
                </c:pt>
                <c:pt idx="13381">
                  <c:v>2172.8515600000019</c:v>
                </c:pt>
                <c:pt idx="13382">
                  <c:v>2172.8515600000019</c:v>
                </c:pt>
                <c:pt idx="13383">
                  <c:v>2172.8515600000019</c:v>
                </c:pt>
                <c:pt idx="13384">
                  <c:v>2172.8515600000019</c:v>
                </c:pt>
                <c:pt idx="13385">
                  <c:v>2172.8515600000019</c:v>
                </c:pt>
                <c:pt idx="13386">
                  <c:v>2172.8515600000019</c:v>
                </c:pt>
                <c:pt idx="13387">
                  <c:v>2172.8515600000019</c:v>
                </c:pt>
                <c:pt idx="13388">
                  <c:v>2172.8515600000019</c:v>
                </c:pt>
                <c:pt idx="13389">
                  <c:v>2172.8515600000019</c:v>
                </c:pt>
                <c:pt idx="13390">
                  <c:v>2172.8515600000019</c:v>
                </c:pt>
                <c:pt idx="13391">
                  <c:v>2172.8515600000019</c:v>
                </c:pt>
                <c:pt idx="13392">
                  <c:v>2172.8515600000019</c:v>
                </c:pt>
                <c:pt idx="13393">
                  <c:v>2172.8515600000019</c:v>
                </c:pt>
                <c:pt idx="13394">
                  <c:v>2172.8515600000019</c:v>
                </c:pt>
                <c:pt idx="13395">
                  <c:v>2172.8515600000019</c:v>
                </c:pt>
                <c:pt idx="13396">
                  <c:v>2172.8515600000019</c:v>
                </c:pt>
                <c:pt idx="13397">
                  <c:v>2172.8515600000019</c:v>
                </c:pt>
                <c:pt idx="13398">
                  <c:v>2172.8515600000019</c:v>
                </c:pt>
                <c:pt idx="13399">
                  <c:v>2172.8515600000019</c:v>
                </c:pt>
                <c:pt idx="13400">
                  <c:v>2172.8515600000019</c:v>
                </c:pt>
                <c:pt idx="13401">
                  <c:v>2172.8515600000019</c:v>
                </c:pt>
                <c:pt idx="13402">
                  <c:v>2172.8515600000019</c:v>
                </c:pt>
                <c:pt idx="13403">
                  <c:v>2172.8515600000019</c:v>
                </c:pt>
                <c:pt idx="13404">
                  <c:v>2172.8515600000019</c:v>
                </c:pt>
                <c:pt idx="13405">
                  <c:v>2172.8515600000019</c:v>
                </c:pt>
                <c:pt idx="13406">
                  <c:v>2172.8515600000019</c:v>
                </c:pt>
                <c:pt idx="13407">
                  <c:v>2172.8515600000019</c:v>
                </c:pt>
                <c:pt idx="13408">
                  <c:v>2172.8515600000019</c:v>
                </c:pt>
                <c:pt idx="13409">
                  <c:v>2172.8515600000019</c:v>
                </c:pt>
                <c:pt idx="13410">
                  <c:v>2172.8515600000019</c:v>
                </c:pt>
                <c:pt idx="13411">
                  <c:v>2172.8515600000019</c:v>
                </c:pt>
                <c:pt idx="13412">
                  <c:v>2172.8515600000019</c:v>
                </c:pt>
                <c:pt idx="13413">
                  <c:v>2172.8515600000019</c:v>
                </c:pt>
                <c:pt idx="13414">
                  <c:v>2172.8515600000019</c:v>
                </c:pt>
                <c:pt idx="13415">
                  <c:v>2172.8515600000019</c:v>
                </c:pt>
                <c:pt idx="13416">
                  <c:v>2172.8515600000019</c:v>
                </c:pt>
                <c:pt idx="13417">
                  <c:v>2172.8515600000019</c:v>
                </c:pt>
                <c:pt idx="13418">
                  <c:v>2172.8515600000019</c:v>
                </c:pt>
                <c:pt idx="13419">
                  <c:v>2172.8515600000019</c:v>
                </c:pt>
                <c:pt idx="13420">
                  <c:v>2172.8515600000019</c:v>
                </c:pt>
                <c:pt idx="13421">
                  <c:v>2172.8515600000019</c:v>
                </c:pt>
                <c:pt idx="13422">
                  <c:v>2172.8515600000019</c:v>
                </c:pt>
                <c:pt idx="13423">
                  <c:v>2172.8515600000019</c:v>
                </c:pt>
                <c:pt idx="13424">
                  <c:v>2172.8515600000019</c:v>
                </c:pt>
                <c:pt idx="13425">
                  <c:v>2172.8515600000019</c:v>
                </c:pt>
                <c:pt idx="13426">
                  <c:v>2172.8515600000019</c:v>
                </c:pt>
                <c:pt idx="13427">
                  <c:v>2172.8515600000019</c:v>
                </c:pt>
                <c:pt idx="13428">
                  <c:v>2172.8515600000019</c:v>
                </c:pt>
                <c:pt idx="13429">
                  <c:v>2172.8515600000019</c:v>
                </c:pt>
                <c:pt idx="13430">
                  <c:v>2172.8515600000019</c:v>
                </c:pt>
                <c:pt idx="13431">
                  <c:v>2172.8515600000019</c:v>
                </c:pt>
                <c:pt idx="13432">
                  <c:v>2172.8515600000019</c:v>
                </c:pt>
                <c:pt idx="13433">
                  <c:v>2172.8515600000019</c:v>
                </c:pt>
                <c:pt idx="13434">
                  <c:v>2172.8515600000019</c:v>
                </c:pt>
                <c:pt idx="13435">
                  <c:v>2172.8515600000019</c:v>
                </c:pt>
                <c:pt idx="13436">
                  <c:v>2172.8515600000019</c:v>
                </c:pt>
                <c:pt idx="13437">
                  <c:v>2172.8515600000019</c:v>
                </c:pt>
                <c:pt idx="13438">
                  <c:v>2172.8515600000019</c:v>
                </c:pt>
                <c:pt idx="13439">
                  <c:v>2172.8515600000019</c:v>
                </c:pt>
                <c:pt idx="13440">
                  <c:v>2172.8515600000019</c:v>
                </c:pt>
                <c:pt idx="13441">
                  <c:v>2172.8515600000019</c:v>
                </c:pt>
                <c:pt idx="13442">
                  <c:v>2172.8515600000019</c:v>
                </c:pt>
                <c:pt idx="13443">
                  <c:v>2172.8515600000019</c:v>
                </c:pt>
                <c:pt idx="13444">
                  <c:v>2172.8515600000019</c:v>
                </c:pt>
                <c:pt idx="13445">
                  <c:v>2172.8515600000019</c:v>
                </c:pt>
                <c:pt idx="13446">
                  <c:v>2172.8515600000019</c:v>
                </c:pt>
                <c:pt idx="13447">
                  <c:v>2172.8515600000019</c:v>
                </c:pt>
                <c:pt idx="13448">
                  <c:v>2172.8515600000019</c:v>
                </c:pt>
                <c:pt idx="13449">
                  <c:v>2172.8515600000019</c:v>
                </c:pt>
                <c:pt idx="13450">
                  <c:v>2172.8515600000019</c:v>
                </c:pt>
                <c:pt idx="13451">
                  <c:v>2172.8515600000019</c:v>
                </c:pt>
                <c:pt idx="13452">
                  <c:v>2172.8515600000019</c:v>
                </c:pt>
                <c:pt idx="13453">
                  <c:v>2172.8515600000019</c:v>
                </c:pt>
                <c:pt idx="13454">
                  <c:v>2172.8515600000019</c:v>
                </c:pt>
                <c:pt idx="13455">
                  <c:v>2172.8515600000019</c:v>
                </c:pt>
                <c:pt idx="13456">
                  <c:v>2172.8515600000019</c:v>
                </c:pt>
                <c:pt idx="13457">
                  <c:v>2172.8515600000019</c:v>
                </c:pt>
                <c:pt idx="13458">
                  <c:v>2172.8515600000019</c:v>
                </c:pt>
                <c:pt idx="13459">
                  <c:v>2172.8515600000019</c:v>
                </c:pt>
                <c:pt idx="13460">
                  <c:v>2172.8515600000019</c:v>
                </c:pt>
                <c:pt idx="13461">
                  <c:v>2172.8515600000019</c:v>
                </c:pt>
                <c:pt idx="13462">
                  <c:v>2172.8515600000019</c:v>
                </c:pt>
                <c:pt idx="13463">
                  <c:v>2172.8515600000019</c:v>
                </c:pt>
                <c:pt idx="13464">
                  <c:v>2172.8515600000019</c:v>
                </c:pt>
                <c:pt idx="13465">
                  <c:v>2172.8515600000019</c:v>
                </c:pt>
                <c:pt idx="13466">
                  <c:v>2172.8515600000019</c:v>
                </c:pt>
                <c:pt idx="13467">
                  <c:v>2172.8515600000019</c:v>
                </c:pt>
                <c:pt idx="13468">
                  <c:v>2172.8515600000019</c:v>
                </c:pt>
                <c:pt idx="13469">
                  <c:v>2172.8515600000019</c:v>
                </c:pt>
                <c:pt idx="13470">
                  <c:v>2172.8515600000019</c:v>
                </c:pt>
                <c:pt idx="13471">
                  <c:v>2172.8515600000019</c:v>
                </c:pt>
                <c:pt idx="13472">
                  <c:v>2172.8515600000019</c:v>
                </c:pt>
                <c:pt idx="13473">
                  <c:v>2172.8515600000019</c:v>
                </c:pt>
                <c:pt idx="13474">
                  <c:v>2172.8515600000019</c:v>
                </c:pt>
                <c:pt idx="13475">
                  <c:v>2172.8515600000019</c:v>
                </c:pt>
                <c:pt idx="13476">
                  <c:v>2172.8515600000019</c:v>
                </c:pt>
                <c:pt idx="13477">
                  <c:v>2172.8515600000019</c:v>
                </c:pt>
                <c:pt idx="13478">
                  <c:v>2172.8515600000019</c:v>
                </c:pt>
                <c:pt idx="13479">
                  <c:v>2172.8515600000019</c:v>
                </c:pt>
                <c:pt idx="13480">
                  <c:v>2172.8515600000019</c:v>
                </c:pt>
                <c:pt idx="13481">
                  <c:v>2172.8515600000019</c:v>
                </c:pt>
                <c:pt idx="13482">
                  <c:v>2172.8515600000019</c:v>
                </c:pt>
                <c:pt idx="13483">
                  <c:v>2172.8515600000019</c:v>
                </c:pt>
                <c:pt idx="13484">
                  <c:v>2172.8515600000019</c:v>
                </c:pt>
                <c:pt idx="13485">
                  <c:v>2172.8515600000019</c:v>
                </c:pt>
                <c:pt idx="13486">
                  <c:v>2172.8515600000019</c:v>
                </c:pt>
                <c:pt idx="13487">
                  <c:v>2172.8515600000019</c:v>
                </c:pt>
                <c:pt idx="13488">
                  <c:v>2172.8515600000019</c:v>
                </c:pt>
                <c:pt idx="13489">
                  <c:v>2172.8515600000019</c:v>
                </c:pt>
                <c:pt idx="13490">
                  <c:v>2172.8515600000019</c:v>
                </c:pt>
                <c:pt idx="13491">
                  <c:v>2172.8515600000019</c:v>
                </c:pt>
                <c:pt idx="13492">
                  <c:v>2172.8515600000019</c:v>
                </c:pt>
                <c:pt idx="13493">
                  <c:v>2172.8515600000019</c:v>
                </c:pt>
                <c:pt idx="13494">
                  <c:v>2172.8515600000019</c:v>
                </c:pt>
                <c:pt idx="13495">
                  <c:v>2172.8515600000019</c:v>
                </c:pt>
                <c:pt idx="13496">
                  <c:v>2172.8515600000019</c:v>
                </c:pt>
                <c:pt idx="13497">
                  <c:v>2170.4101600000017</c:v>
                </c:pt>
                <c:pt idx="13498">
                  <c:v>2172.8515600000019</c:v>
                </c:pt>
                <c:pt idx="13499">
                  <c:v>2172.8515600000019</c:v>
                </c:pt>
                <c:pt idx="13500">
                  <c:v>2172.8515600000019</c:v>
                </c:pt>
                <c:pt idx="13501">
                  <c:v>2172.8515600000019</c:v>
                </c:pt>
                <c:pt idx="13502">
                  <c:v>2172.8515600000019</c:v>
                </c:pt>
                <c:pt idx="13503">
                  <c:v>2172.8515600000019</c:v>
                </c:pt>
                <c:pt idx="13504">
                  <c:v>2172.8515600000019</c:v>
                </c:pt>
                <c:pt idx="13505">
                  <c:v>2172.8515600000019</c:v>
                </c:pt>
                <c:pt idx="13506">
                  <c:v>2172.8515600000019</c:v>
                </c:pt>
                <c:pt idx="13507">
                  <c:v>2170.4101600000017</c:v>
                </c:pt>
                <c:pt idx="13508">
                  <c:v>2172.8515600000019</c:v>
                </c:pt>
                <c:pt idx="13509">
                  <c:v>2172.8515600000019</c:v>
                </c:pt>
                <c:pt idx="13510">
                  <c:v>2172.8515600000019</c:v>
                </c:pt>
                <c:pt idx="13511">
                  <c:v>2172.8515600000019</c:v>
                </c:pt>
                <c:pt idx="13512">
                  <c:v>2172.8515600000019</c:v>
                </c:pt>
                <c:pt idx="13513">
                  <c:v>2172.8515600000019</c:v>
                </c:pt>
                <c:pt idx="13514">
                  <c:v>2172.8515600000019</c:v>
                </c:pt>
                <c:pt idx="13515">
                  <c:v>2172.8515600000019</c:v>
                </c:pt>
                <c:pt idx="13516">
                  <c:v>2172.8515600000019</c:v>
                </c:pt>
                <c:pt idx="13517">
                  <c:v>2172.8515600000019</c:v>
                </c:pt>
                <c:pt idx="13518">
                  <c:v>2172.8515600000019</c:v>
                </c:pt>
                <c:pt idx="13519">
                  <c:v>2172.8515600000019</c:v>
                </c:pt>
                <c:pt idx="13520">
                  <c:v>2172.8515600000019</c:v>
                </c:pt>
                <c:pt idx="13521">
                  <c:v>2172.8515600000019</c:v>
                </c:pt>
                <c:pt idx="13522">
                  <c:v>2172.8515600000019</c:v>
                </c:pt>
                <c:pt idx="13523">
                  <c:v>2172.8515600000019</c:v>
                </c:pt>
                <c:pt idx="13524">
                  <c:v>2172.8515600000019</c:v>
                </c:pt>
                <c:pt idx="13525">
                  <c:v>2172.8515600000019</c:v>
                </c:pt>
                <c:pt idx="13526">
                  <c:v>2172.8515600000019</c:v>
                </c:pt>
                <c:pt idx="13527">
                  <c:v>2172.8515600000019</c:v>
                </c:pt>
                <c:pt idx="13528">
                  <c:v>2172.8515600000019</c:v>
                </c:pt>
                <c:pt idx="13529">
                  <c:v>2172.8515600000019</c:v>
                </c:pt>
                <c:pt idx="13530">
                  <c:v>2172.8515600000019</c:v>
                </c:pt>
                <c:pt idx="13531">
                  <c:v>2172.8515600000019</c:v>
                </c:pt>
                <c:pt idx="13532">
                  <c:v>2172.8515600000019</c:v>
                </c:pt>
                <c:pt idx="13533">
                  <c:v>2172.8515600000019</c:v>
                </c:pt>
                <c:pt idx="13534">
                  <c:v>2172.8515600000019</c:v>
                </c:pt>
                <c:pt idx="13535">
                  <c:v>2172.8515600000019</c:v>
                </c:pt>
                <c:pt idx="13536">
                  <c:v>2172.8515600000019</c:v>
                </c:pt>
                <c:pt idx="13537">
                  <c:v>2172.8515600000019</c:v>
                </c:pt>
                <c:pt idx="13538">
                  <c:v>2172.8515600000019</c:v>
                </c:pt>
                <c:pt idx="13539">
                  <c:v>2172.8515600000019</c:v>
                </c:pt>
                <c:pt idx="13540">
                  <c:v>2172.8515600000019</c:v>
                </c:pt>
                <c:pt idx="13541">
                  <c:v>2172.8515600000019</c:v>
                </c:pt>
                <c:pt idx="13542">
                  <c:v>2172.8515600000019</c:v>
                </c:pt>
                <c:pt idx="13543">
                  <c:v>2172.8515600000019</c:v>
                </c:pt>
                <c:pt idx="13544">
                  <c:v>2172.8515600000019</c:v>
                </c:pt>
                <c:pt idx="13545">
                  <c:v>2172.8515600000019</c:v>
                </c:pt>
                <c:pt idx="13546">
                  <c:v>2172.8515600000019</c:v>
                </c:pt>
                <c:pt idx="13547">
                  <c:v>2172.8515600000019</c:v>
                </c:pt>
                <c:pt idx="13548">
                  <c:v>2172.8515600000019</c:v>
                </c:pt>
                <c:pt idx="13549">
                  <c:v>2172.8515600000019</c:v>
                </c:pt>
                <c:pt idx="13550">
                  <c:v>2172.8515600000019</c:v>
                </c:pt>
                <c:pt idx="13551">
                  <c:v>2172.8515600000019</c:v>
                </c:pt>
                <c:pt idx="13552">
                  <c:v>2172.8515600000019</c:v>
                </c:pt>
                <c:pt idx="13553">
                  <c:v>2172.8515600000019</c:v>
                </c:pt>
                <c:pt idx="13554">
                  <c:v>2172.8515600000019</c:v>
                </c:pt>
                <c:pt idx="13555">
                  <c:v>2172.8515600000019</c:v>
                </c:pt>
                <c:pt idx="13556">
                  <c:v>2172.8515600000019</c:v>
                </c:pt>
                <c:pt idx="13557">
                  <c:v>2172.8515600000019</c:v>
                </c:pt>
                <c:pt idx="13558">
                  <c:v>2172.8515600000019</c:v>
                </c:pt>
                <c:pt idx="13559">
                  <c:v>2172.8515600000019</c:v>
                </c:pt>
                <c:pt idx="13560">
                  <c:v>2172.8515600000019</c:v>
                </c:pt>
                <c:pt idx="13561">
                  <c:v>2172.8515600000019</c:v>
                </c:pt>
                <c:pt idx="13562">
                  <c:v>2172.8515600000019</c:v>
                </c:pt>
                <c:pt idx="13563">
                  <c:v>2172.8515600000019</c:v>
                </c:pt>
                <c:pt idx="13564">
                  <c:v>2172.8515600000019</c:v>
                </c:pt>
                <c:pt idx="13565">
                  <c:v>2172.8515600000019</c:v>
                </c:pt>
                <c:pt idx="13566">
                  <c:v>2172.8515600000019</c:v>
                </c:pt>
                <c:pt idx="13567">
                  <c:v>2172.8515600000019</c:v>
                </c:pt>
                <c:pt idx="13568">
                  <c:v>2172.8515600000019</c:v>
                </c:pt>
                <c:pt idx="13569">
                  <c:v>2172.8515600000019</c:v>
                </c:pt>
                <c:pt idx="13570">
                  <c:v>2172.8515600000019</c:v>
                </c:pt>
                <c:pt idx="13571">
                  <c:v>2172.8515600000019</c:v>
                </c:pt>
                <c:pt idx="13572">
                  <c:v>2172.8515600000019</c:v>
                </c:pt>
                <c:pt idx="13573">
                  <c:v>2172.8515600000019</c:v>
                </c:pt>
                <c:pt idx="13574">
                  <c:v>2172.8515600000019</c:v>
                </c:pt>
                <c:pt idx="13575">
                  <c:v>2170.4101600000017</c:v>
                </c:pt>
                <c:pt idx="13576">
                  <c:v>2172.8515600000019</c:v>
                </c:pt>
                <c:pt idx="13577">
                  <c:v>2172.8515600000019</c:v>
                </c:pt>
                <c:pt idx="13578">
                  <c:v>2172.8515600000019</c:v>
                </c:pt>
                <c:pt idx="13579">
                  <c:v>2172.8515600000019</c:v>
                </c:pt>
                <c:pt idx="13580">
                  <c:v>2172.8515600000019</c:v>
                </c:pt>
                <c:pt idx="13581">
                  <c:v>2172.8515600000019</c:v>
                </c:pt>
                <c:pt idx="13582">
                  <c:v>2172.8515600000019</c:v>
                </c:pt>
                <c:pt idx="13583">
                  <c:v>2172.8515600000019</c:v>
                </c:pt>
                <c:pt idx="13584">
                  <c:v>2170.4101600000017</c:v>
                </c:pt>
                <c:pt idx="13585">
                  <c:v>2172.8515600000019</c:v>
                </c:pt>
                <c:pt idx="13586">
                  <c:v>2172.8515600000019</c:v>
                </c:pt>
                <c:pt idx="13587">
                  <c:v>2172.8515600000019</c:v>
                </c:pt>
                <c:pt idx="13588">
                  <c:v>2172.8515600000019</c:v>
                </c:pt>
                <c:pt idx="13589">
                  <c:v>2172.8515600000019</c:v>
                </c:pt>
                <c:pt idx="13590">
                  <c:v>2172.8515600000019</c:v>
                </c:pt>
                <c:pt idx="13591">
                  <c:v>2170.4101600000017</c:v>
                </c:pt>
                <c:pt idx="13592">
                  <c:v>2172.8515600000019</c:v>
                </c:pt>
                <c:pt idx="13593">
                  <c:v>2170.4101600000017</c:v>
                </c:pt>
                <c:pt idx="13594">
                  <c:v>2172.8515600000019</c:v>
                </c:pt>
                <c:pt idx="13595">
                  <c:v>2172.8515600000019</c:v>
                </c:pt>
                <c:pt idx="13596">
                  <c:v>2170.4101600000017</c:v>
                </c:pt>
                <c:pt idx="13597">
                  <c:v>2172.8515600000019</c:v>
                </c:pt>
                <c:pt idx="13598">
                  <c:v>2172.8515600000019</c:v>
                </c:pt>
                <c:pt idx="13599">
                  <c:v>2172.8515600000019</c:v>
                </c:pt>
                <c:pt idx="13600">
                  <c:v>2172.8515600000019</c:v>
                </c:pt>
                <c:pt idx="13601">
                  <c:v>2172.8515600000019</c:v>
                </c:pt>
                <c:pt idx="13602">
                  <c:v>2172.8515600000019</c:v>
                </c:pt>
                <c:pt idx="13603">
                  <c:v>2172.8515600000019</c:v>
                </c:pt>
                <c:pt idx="13604">
                  <c:v>2172.8515600000019</c:v>
                </c:pt>
                <c:pt idx="13605">
                  <c:v>2172.8515600000019</c:v>
                </c:pt>
                <c:pt idx="13606">
                  <c:v>2172.8515600000019</c:v>
                </c:pt>
                <c:pt idx="13607">
                  <c:v>2170.4101600000017</c:v>
                </c:pt>
                <c:pt idx="13608">
                  <c:v>2172.8515600000019</c:v>
                </c:pt>
                <c:pt idx="13609">
                  <c:v>2172.8515600000019</c:v>
                </c:pt>
                <c:pt idx="13610">
                  <c:v>2172.8515600000019</c:v>
                </c:pt>
                <c:pt idx="13611">
                  <c:v>2170.4101600000017</c:v>
                </c:pt>
                <c:pt idx="13612">
                  <c:v>2172.8515600000019</c:v>
                </c:pt>
                <c:pt idx="13613">
                  <c:v>2172.8515600000019</c:v>
                </c:pt>
                <c:pt idx="13614">
                  <c:v>2170.4101600000017</c:v>
                </c:pt>
                <c:pt idx="13615">
                  <c:v>2172.8515600000019</c:v>
                </c:pt>
                <c:pt idx="13616">
                  <c:v>2170.4101600000017</c:v>
                </c:pt>
                <c:pt idx="13617">
                  <c:v>2172.8515600000019</c:v>
                </c:pt>
                <c:pt idx="13618">
                  <c:v>2172.8515600000019</c:v>
                </c:pt>
                <c:pt idx="13619">
                  <c:v>2172.8515600000019</c:v>
                </c:pt>
                <c:pt idx="13620">
                  <c:v>2172.8515600000019</c:v>
                </c:pt>
                <c:pt idx="13621">
                  <c:v>2170.4101600000017</c:v>
                </c:pt>
                <c:pt idx="13622">
                  <c:v>2172.8515600000019</c:v>
                </c:pt>
                <c:pt idx="13623">
                  <c:v>2170.4101600000017</c:v>
                </c:pt>
                <c:pt idx="13624">
                  <c:v>2172.8515600000019</c:v>
                </c:pt>
                <c:pt idx="13625">
                  <c:v>2172.8515600000019</c:v>
                </c:pt>
                <c:pt idx="13626">
                  <c:v>2170.4101600000017</c:v>
                </c:pt>
                <c:pt idx="13627">
                  <c:v>2172.8515600000019</c:v>
                </c:pt>
                <c:pt idx="13628">
                  <c:v>2170.4101600000017</c:v>
                </c:pt>
                <c:pt idx="13629">
                  <c:v>2172.8515600000019</c:v>
                </c:pt>
                <c:pt idx="13630">
                  <c:v>2172.8515600000019</c:v>
                </c:pt>
                <c:pt idx="13631">
                  <c:v>2170.4101600000017</c:v>
                </c:pt>
                <c:pt idx="13632">
                  <c:v>2170.4101600000017</c:v>
                </c:pt>
                <c:pt idx="13633">
                  <c:v>2172.8515600000019</c:v>
                </c:pt>
                <c:pt idx="13634">
                  <c:v>2172.8515600000019</c:v>
                </c:pt>
                <c:pt idx="13635">
                  <c:v>2172.8515600000019</c:v>
                </c:pt>
                <c:pt idx="13636">
                  <c:v>2170.4101600000017</c:v>
                </c:pt>
                <c:pt idx="13637">
                  <c:v>2172.8515600000019</c:v>
                </c:pt>
                <c:pt idx="13638">
                  <c:v>2170.4101600000017</c:v>
                </c:pt>
                <c:pt idx="13639">
                  <c:v>2172.8515600000019</c:v>
                </c:pt>
                <c:pt idx="13640">
                  <c:v>2172.8515600000019</c:v>
                </c:pt>
                <c:pt idx="13641">
                  <c:v>2170.4101600000017</c:v>
                </c:pt>
                <c:pt idx="13642">
                  <c:v>2172.8515600000019</c:v>
                </c:pt>
                <c:pt idx="13643">
                  <c:v>2170.4101600000017</c:v>
                </c:pt>
                <c:pt idx="13644">
                  <c:v>2172.8515600000019</c:v>
                </c:pt>
                <c:pt idx="13645">
                  <c:v>2170.4101600000017</c:v>
                </c:pt>
                <c:pt idx="13646">
                  <c:v>2170.4101600000017</c:v>
                </c:pt>
                <c:pt idx="13647">
                  <c:v>2172.8515600000019</c:v>
                </c:pt>
                <c:pt idx="13648">
                  <c:v>2170.4101600000017</c:v>
                </c:pt>
                <c:pt idx="13649">
                  <c:v>2172.8515600000019</c:v>
                </c:pt>
                <c:pt idx="13650">
                  <c:v>2172.8515600000019</c:v>
                </c:pt>
                <c:pt idx="13651">
                  <c:v>2170.4101600000017</c:v>
                </c:pt>
                <c:pt idx="13652">
                  <c:v>2170.4101600000017</c:v>
                </c:pt>
                <c:pt idx="13653">
                  <c:v>2172.8515600000019</c:v>
                </c:pt>
                <c:pt idx="13654">
                  <c:v>2170.4101600000017</c:v>
                </c:pt>
                <c:pt idx="13655">
                  <c:v>2170.4101600000017</c:v>
                </c:pt>
                <c:pt idx="13656">
                  <c:v>2170.4101600000017</c:v>
                </c:pt>
                <c:pt idx="13657">
                  <c:v>2170.4101600000017</c:v>
                </c:pt>
                <c:pt idx="13658">
                  <c:v>2170.4101600000017</c:v>
                </c:pt>
                <c:pt idx="13659">
                  <c:v>2172.8515600000019</c:v>
                </c:pt>
                <c:pt idx="13660">
                  <c:v>2170.4101600000017</c:v>
                </c:pt>
                <c:pt idx="13661">
                  <c:v>2170.4101600000017</c:v>
                </c:pt>
                <c:pt idx="13662">
                  <c:v>2170.4101600000017</c:v>
                </c:pt>
                <c:pt idx="13663">
                  <c:v>2170.4101600000017</c:v>
                </c:pt>
                <c:pt idx="13664">
                  <c:v>2172.8515600000019</c:v>
                </c:pt>
                <c:pt idx="13665">
                  <c:v>2172.8515600000019</c:v>
                </c:pt>
                <c:pt idx="13666">
                  <c:v>2172.8515600000019</c:v>
                </c:pt>
                <c:pt idx="13667">
                  <c:v>2170.4101600000017</c:v>
                </c:pt>
                <c:pt idx="13668">
                  <c:v>2170.4101600000017</c:v>
                </c:pt>
                <c:pt idx="13669">
                  <c:v>2170.4101600000017</c:v>
                </c:pt>
                <c:pt idx="13670">
                  <c:v>2170.4101600000017</c:v>
                </c:pt>
                <c:pt idx="13671">
                  <c:v>2172.8515600000019</c:v>
                </c:pt>
                <c:pt idx="13672">
                  <c:v>2170.4101600000017</c:v>
                </c:pt>
                <c:pt idx="13673">
                  <c:v>2170.4101600000017</c:v>
                </c:pt>
                <c:pt idx="13674">
                  <c:v>2172.8515600000019</c:v>
                </c:pt>
                <c:pt idx="13675">
                  <c:v>2170.4101600000017</c:v>
                </c:pt>
                <c:pt idx="13676">
                  <c:v>2172.8515600000019</c:v>
                </c:pt>
                <c:pt idx="13677">
                  <c:v>2170.4101600000017</c:v>
                </c:pt>
                <c:pt idx="13678">
                  <c:v>2170.4101600000017</c:v>
                </c:pt>
                <c:pt idx="13679">
                  <c:v>2170.4101600000017</c:v>
                </c:pt>
                <c:pt idx="13680">
                  <c:v>2170.4101600000017</c:v>
                </c:pt>
                <c:pt idx="13681">
                  <c:v>2170.4101600000017</c:v>
                </c:pt>
                <c:pt idx="13682">
                  <c:v>2170.4101600000017</c:v>
                </c:pt>
                <c:pt idx="13683">
                  <c:v>2170.4101600000017</c:v>
                </c:pt>
                <c:pt idx="13684">
                  <c:v>2170.4101600000017</c:v>
                </c:pt>
                <c:pt idx="13685">
                  <c:v>2170.4101600000017</c:v>
                </c:pt>
                <c:pt idx="13686">
                  <c:v>2172.8515600000019</c:v>
                </c:pt>
                <c:pt idx="13687">
                  <c:v>2170.4101600000017</c:v>
                </c:pt>
                <c:pt idx="13688">
                  <c:v>2170.4101600000017</c:v>
                </c:pt>
                <c:pt idx="13689">
                  <c:v>2172.8515600000019</c:v>
                </c:pt>
                <c:pt idx="13690">
                  <c:v>2170.4101600000017</c:v>
                </c:pt>
                <c:pt idx="13691">
                  <c:v>2172.8515600000019</c:v>
                </c:pt>
                <c:pt idx="13692">
                  <c:v>2170.4101600000017</c:v>
                </c:pt>
                <c:pt idx="13693">
                  <c:v>2170.4101600000017</c:v>
                </c:pt>
                <c:pt idx="13694">
                  <c:v>2172.8515600000019</c:v>
                </c:pt>
                <c:pt idx="13695">
                  <c:v>2172.8515600000019</c:v>
                </c:pt>
                <c:pt idx="13696">
                  <c:v>2170.4101600000017</c:v>
                </c:pt>
                <c:pt idx="13697">
                  <c:v>2172.8515600000019</c:v>
                </c:pt>
                <c:pt idx="13698">
                  <c:v>2170.4101600000017</c:v>
                </c:pt>
                <c:pt idx="13699">
                  <c:v>2170.4101600000017</c:v>
                </c:pt>
                <c:pt idx="13700">
                  <c:v>2170.4101600000017</c:v>
                </c:pt>
                <c:pt idx="13701">
                  <c:v>2170.4101600000017</c:v>
                </c:pt>
                <c:pt idx="13702">
                  <c:v>2170.4101600000017</c:v>
                </c:pt>
                <c:pt idx="13703">
                  <c:v>2170.4101600000017</c:v>
                </c:pt>
                <c:pt idx="13704">
                  <c:v>2170.4101600000017</c:v>
                </c:pt>
                <c:pt idx="13705">
                  <c:v>2170.4101600000017</c:v>
                </c:pt>
                <c:pt idx="13706">
                  <c:v>2172.8515600000019</c:v>
                </c:pt>
                <c:pt idx="13707">
                  <c:v>2170.4101600000017</c:v>
                </c:pt>
                <c:pt idx="13708">
                  <c:v>2170.4101600000017</c:v>
                </c:pt>
                <c:pt idx="13709">
                  <c:v>2170.4101600000017</c:v>
                </c:pt>
                <c:pt idx="13710">
                  <c:v>2170.4101600000017</c:v>
                </c:pt>
                <c:pt idx="13711">
                  <c:v>2170.4101600000017</c:v>
                </c:pt>
                <c:pt idx="13712">
                  <c:v>2170.4101600000017</c:v>
                </c:pt>
                <c:pt idx="13713">
                  <c:v>2170.4101600000017</c:v>
                </c:pt>
                <c:pt idx="13714">
                  <c:v>2170.4101600000017</c:v>
                </c:pt>
                <c:pt idx="13715">
                  <c:v>2172.8515600000019</c:v>
                </c:pt>
                <c:pt idx="13716">
                  <c:v>2170.4101600000017</c:v>
                </c:pt>
                <c:pt idx="13717">
                  <c:v>2172.8515600000019</c:v>
                </c:pt>
                <c:pt idx="13718">
                  <c:v>2170.4101600000017</c:v>
                </c:pt>
                <c:pt idx="13719">
                  <c:v>2170.4101600000017</c:v>
                </c:pt>
                <c:pt idx="13720">
                  <c:v>2170.4101600000017</c:v>
                </c:pt>
                <c:pt idx="13721">
                  <c:v>2170.4101600000017</c:v>
                </c:pt>
                <c:pt idx="13722">
                  <c:v>2170.4101600000017</c:v>
                </c:pt>
                <c:pt idx="13723">
                  <c:v>2170.4101600000017</c:v>
                </c:pt>
                <c:pt idx="13724">
                  <c:v>2170.4101600000017</c:v>
                </c:pt>
                <c:pt idx="13725">
                  <c:v>2170.4101600000017</c:v>
                </c:pt>
                <c:pt idx="13726">
                  <c:v>2170.4101600000017</c:v>
                </c:pt>
                <c:pt idx="13727">
                  <c:v>2170.4101600000017</c:v>
                </c:pt>
                <c:pt idx="13728">
                  <c:v>2170.4101600000017</c:v>
                </c:pt>
                <c:pt idx="13729">
                  <c:v>2170.4101600000017</c:v>
                </c:pt>
                <c:pt idx="13730">
                  <c:v>2170.4101600000017</c:v>
                </c:pt>
                <c:pt idx="13731">
                  <c:v>2170.4101600000017</c:v>
                </c:pt>
                <c:pt idx="13732">
                  <c:v>2170.4101600000017</c:v>
                </c:pt>
                <c:pt idx="13733">
                  <c:v>2170.4101600000017</c:v>
                </c:pt>
                <c:pt idx="13734">
                  <c:v>2170.4101600000017</c:v>
                </c:pt>
                <c:pt idx="13735">
                  <c:v>2170.4101600000017</c:v>
                </c:pt>
                <c:pt idx="13736">
                  <c:v>2170.4101600000017</c:v>
                </c:pt>
                <c:pt idx="13737">
                  <c:v>2170.4101600000017</c:v>
                </c:pt>
                <c:pt idx="13738">
                  <c:v>2170.4101600000017</c:v>
                </c:pt>
                <c:pt idx="13739">
                  <c:v>2170.4101600000017</c:v>
                </c:pt>
                <c:pt idx="13740">
                  <c:v>2170.4101600000017</c:v>
                </c:pt>
                <c:pt idx="13741">
                  <c:v>2170.4101600000017</c:v>
                </c:pt>
                <c:pt idx="13742">
                  <c:v>2170.4101600000017</c:v>
                </c:pt>
                <c:pt idx="13743">
                  <c:v>2170.4101600000017</c:v>
                </c:pt>
                <c:pt idx="13744">
                  <c:v>2170.4101600000017</c:v>
                </c:pt>
                <c:pt idx="13745">
                  <c:v>2170.4101600000017</c:v>
                </c:pt>
                <c:pt idx="13746">
                  <c:v>2170.4101600000017</c:v>
                </c:pt>
                <c:pt idx="13747">
                  <c:v>2170.4101600000017</c:v>
                </c:pt>
                <c:pt idx="13748">
                  <c:v>2170.4101600000017</c:v>
                </c:pt>
                <c:pt idx="13749">
                  <c:v>2170.4101600000017</c:v>
                </c:pt>
                <c:pt idx="13750">
                  <c:v>2170.4101600000017</c:v>
                </c:pt>
                <c:pt idx="13751">
                  <c:v>2170.4101600000017</c:v>
                </c:pt>
                <c:pt idx="13752">
                  <c:v>2170.4101600000017</c:v>
                </c:pt>
                <c:pt idx="13753">
                  <c:v>2170.4101600000017</c:v>
                </c:pt>
                <c:pt idx="13754">
                  <c:v>2170.4101600000017</c:v>
                </c:pt>
                <c:pt idx="13755">
                  <c:v>2170.4101600000017</c:v>
                </c:pt>
                <c:pt idx="13756">
                  <c:v>2170.4101600000017</c:v>
                </c:pt>
                <c:pt idx="13757">
                  <c:v>2170.4101600000017</c:v>
                </c:pt>
                <c:pt idx="13758">
                  <c:v>2170.4101600000017</c:v>
                </c:pt>
                <c:pt idx="13759">
                  <c:v>2170.4101600000017</c:v>
                </c:pt>
                <c:pt idx="13760">
                  <c:v>2170.4101600000017</c:v>
                </c:pt>
                <c:pt idx="13761">
                  <c:v>2170.4101600000017</c:v>
                </c:pt>
                <c:pt idx="13762">
                  <c:v>2170.4101600000017</c:v>
                </c:pt>
                <c:pt idx="13763">
                  <c:v>2170.4101600000017</c:v>
                </c:pt>
                <c:pt idx="13764">
                  <c:v>2167.96875</c:v>
                </c:pt>
                <c:pt idx="13765">
                  <c:v>2170.4101600000017</c:v>
                </c:pt>
                <c:pt idx="13766">
                  <c:v>2170.4101600000017</c:v>
                </c:pt>
                <c:pt idx="13767">
                  <c:v>2170.4101600000017</c:v>
                </c:pt>
                <c:pt idx="13768">
                  <c:v>2170.4101600000017</c:v>
                </c:pt>
                <c:pt idx="13769">
                  <c:v>2170.4101600000017</c:v>
                </c:pt>
                <c:pt idx="13770">
                  <c:v>2170.4101600000017</c:v>
                </c:pt>
                <c:pt idx="13771">
                  <c:v>2170.4101600000017</c:v>
                </c:pt>
                <c:pt idx="13772">
                  <c:v>2170.4101600000017</c:v>
                </c:pt>
                <c:pt idx="13773">
                  <c:v>2170.4101600000017</c:v>
                </c:pt>
                <c:pt idx="13774">
                  <c:v>2170.4101600000017</c:v>
                </c:pt>
                <c:pt idx="13775">
                  <c:v>2170.4101600000017</c:v>
                </c:pt>
                <c:pt idx="13776">
                  <c:v>2170.4101600000017</c:v>
                </c:pt>
                <c:pt idx="13777">
                  <c:v>2170.4101600000017</c:v>
                </c:pt>
                <c:pt idx="13778">
                  <c:v>2170.4101600000017</c:v>
                </c:pt>
                <c:pt idx="13779">
                  <c:v>2170.4101600000017</c:v>
                </c:pt>
                <c:pt idx="13780">
                  <c:v>2170.4101600000017</c:v>
                </c:pt>
                <c:pt idx="13781">
                  <c:v>2170.4101600000017</c:v>
                </c:pt>
                <c:pt idx="13782">
                  <c:v>2170.4101600000017</c:v>
                </c:pt>
                <c:pt idx="13783">
                  <c:v>2170.4101600000017</c:v>
                </c:pt>
                <c:pt idx="13784">
                  <c:v>2170.4101600000017</c:v>
                </c:pt>
                <c:pt idx="13785">
                  <c:v>2170.4101600000017</c:v>
                </c:pt>
                <c:pt idx="13786">
                  <c:v>2170.4101600000017</c:v>
                </c:pt>
                <c:pt idx="13787">
                  <c:v>2170.4101600000017</c:v>
                </c:pt>
                <c:pt idx="13788">
                  <c:v>2167.96875</c:v>
                </c:pt>
                <c:pt idx="13789">
                  <c:v>2170.4101600000017</c:v>
                </c:pt>
                <c:pt idx="13790">
                  <c:v>2170.4101600000017</c:v>
                </c:pt>
                <c:pt idx="13791">
                  <c:v>2170.4101600000017</c:v>
                </c:pt>
                <c:pt idx="13792">
                  <c:v>2170.4101600000017</c:v>
                </c:pt>
                <c:pt idx="13793">
                  <c:v>2170.4101600000017</c:v>
                </c:pt>
                <c:pt idx="13794">
                  <c:v>2170.4101600000017</c:v>
                </c:pt>
                <c:pt idx="13795">
                  <c:v>2170.4101600000017</c:v>
                </c:pt>
                <c:pt idx="13796">
                  <c:v>2170.4101600000017</c:v>
                </c:pt>
                <c:pt idx="13797">
                  <c:v>2170.4101600000017</c:v>
                </c:pt>
                <c:pt idx="13798">
                  <c:v>2170.4101600000017</c:v>
                </c:pt>
                <c:pt idx="13799">
                  <c:v>2170.4101600000017</c:v>
                </c:pt>
                <c:pt idx="13800">
                  <c:v>2170.4101600000017</c:v>
                </c:pt>
                <c:pt idx="13801">
                  <c:v>2170.4101600000017</c:v>
                </c:pt>
                <c:pt idx="13802">
                  <c:v>2170.4101600000017</c:v>
                </c:pt>
                <c:pt idx="13803">
                  <c:v>2170.4101600000017</c:v>
                </c:pt>
                <c:pt idx="13804">
                  <c:v>2170.4101600000017</c:v>
                </c:pt>
                <c:pt idx="13805">
                  <c:v>2170.4101600000017</c:v>
                </c:pt>
                <c:pt idx="13806">
                  <c:v>2170.4101600000017</c:v>
                </c:pt>
                <c:pt idx="13807">
                  <c:v>2167.96875</c:v>
                </c:pt>
                <c:pt idx="13808">
                  <c:v>2167.96875</c:v>
                </c:pt>
                <c:pt idx="13809">
                  <c:v>2167.96875</c:v>
                </c:pt>
                <c:pt idx="13810">
                  <c:v>2170.4101600000017</c:v>
                </c:pt>
                <c:pt idx="13811">
                  <c:v>2170.4101600000017</c:v>
                </c:pt>
                <c:pt idx="13812">
                  <c:v>2167.96875</c:v>
                </c:pt>
                <c:pt idx="13813">
                  <c:v>2167.96875</c:v>
                </c:pt>
                <c:pt idx="13814">
                  <c:v>2170.4101600000017</c:v>
                </c:pt>
                <c:pt idx="13815">
                  <c:v>2170.4101600000017</c:v>
                </c:pt>
                <c:pt idx="13816">
                  <c:v>2170.4101600000017</c:v>
                </c:pt>
                <c:pt idx="13817">
                  <c:v>2170.4101600000017</c:v>
                </c:pt>
                <c:pt idx="13818">
                  <c:v>2170.4101600000017</c:v>
                </c:pt>
                <c:pt idx="13819">
                  <c:v>2167.96875</c:v>
                </c:pt>
                <c:pt idx="13820">
                  <c:v>2170.4101600000017</c:v>
                </c:pt>
                <c:pt idx="13821">
                  <c:v>2170.4101600000017</c:v>
                </c:pt>
                <c:pt idx="13822">
                  <c:v>2167.96875</c:v>
                </c:pt>
                <c:pt idx="13823">
                  <c:v>2170.4101600000017</c:v>
                </c:pt>
                <c:pt idx="13824">
                  <c:v>2167.96875</c:v>
                </c:pt>
                <c:pt idx="13825">
                  <c:v>2170.4101600000017</c:v>
                </c:pt>
                <c:pt idx="13826">
                  <c:v>2167.96875</c:v>
                </c:pt>
                <c:pt idx="13827">
                  <c:v>2170.4101600000017</c:v>
                </c:pt>
                <c:pt idx="13828">
                  <c:v>2167.96875</c:v>
                </c:pt>
                <c:pt idx="13829">
                  <c:v>2167.96875</c:v>
                </c:pt>
                <c:pt idx="13830">
                  <c:v>2170.4101600000017</c:v>
                </c:pt>
                <c:pt idx="13831">
                  <c:v>2170.4101600000017</c:v>
                </c:pt>
                <c:pt idx="13832">
                  <c:v>2170.4101600000017</c:v>
                </c:pt>
                <c:pt idx="13833">
                  <c:v>2170.4101600000017</c:v>
                </c:pt>
                <c:pt idx="13834">
                  <c:v>2170.4101600000017</c:v>
                </c:pt>
                <c:pt idx="13835">
                  <c:v>2167.96875</c:v>
                </c:pt>
                <c:pt idx="13836">
                  <c:v>2170.4101600000017</c:v>
                </c:pt>
                <c:pt idx="13837">
                  <c:v>2170.4101600000017</c:v>
                </c:pt>
                <c:pt idx="13838">
                  <c:v>2167.96875</c:v>
                </c:pt>
                <c:pt idx="13839">
                  <c:v>2170.4101600000017</c:v>
                </c:pt>
                <c:pt idx="13840">
                  <c:v>2170.4101600000017</c:v>
                </c:pt>
                <c:pt idx="13841">
                  <c:v>2170.4101600000017</c:v>
                </c:pt>
                <c:pt idx="13842">
                  <c:v>2170.4101600000017</c:v>
                </c:pt>
                <c:pt idx="13843">
                  <c:v>2170.4101600000017</c:v>
                </c:pt>
                <c:pt idx="13844">
                  <c:v>2170.4101600000017</c:v>
                </c:pt>
                <c:pt idx="13845">
                  <c:v>2170.4101600000017</c:v>
                </c:pt>
                <c:pt idx="13846">
                  <c:v>2167.96875</c:v>
                </c:pt>
                <c:pt idx="13847">
                  <c:v>2170.4101600000017</c:v>
                </c:pt>
                <c:pt idx="13848">
                  <c:v>2170.4101600000017</c:v>
                </c:pt>
                <c:pt idx="13849">
                  <c:v>2170.4101600000017</c:v>
                </c:pt>
                <c:pt idx="13850">
                  <c:v>2167.96875</c:v>
                </c:pt>
                <c:pt idx="13851">
                  <c:v>2167.96875</c:v>
                </c:pt>
                <c:pt idx="13852">
                  <c:v>2167.96875</c:v>
                </c:pt>
                <c:pt idx="13853">
                  <c:v>2170.4101600000017</c:v>
                </c:pt>
                <c:pt idx="13854">
                  <c:v>2167.96875</c:v>
                </c:pt>
                <c:pt idx="13855">
                  <c:v>2170.4101600000017</c:v>
                </c:pt>
                <c:pt idx="13856">
                  <c:v>2170.4101600000017</c:v>
                </c:pt>
                <c:pt idx="13857">
                  <c:v>2170.4101600000017</c:v>
                </c:pt>
                <c:pt idx="13858">
                  <c:v>2170.4101600000017</c:v>
                </c:pt>
                <c:pt idx="13859">
                  <c:v>2167.96875</c:v>
                </c:pt>
                <c:pt idx="13860">
                  <c:v>2170.4101600000017</c:v>
                </c:pt>
                <c:pt idx="13861">
                  <c:v>2170.4101600000017</c:v>
                </c:pt>
                <c:pt idx="13862">
                  <c:v>2170.4101600000017</c:v>
                </c:pt>
                <c:pt idx="13863">
                  <c:v>2170.4101600000017</c:v>
                </c:pt>
                <c:pt idx="13864">
                  <c:v>2167.96875</c:v>
                </c:pt>
                <c:pt idx="13865">
                  <c:v>2167.96875</c:v>
                </c:pt>
                <c:pt idx="13866">
                  <c:v>2170.4101600000017</c:v>
                </c:pt>
                <c:pt idx="13867">
                  <c:v>2167.96875</c:v>
                </c:pt>
                <c:pt idx="13868">
                  <c:v>2167.96875</c:v>
                </c:pt>
                <c:pt idx="13869">
                  <c:v>2167.96875</c:v>
                </c:pt>
                <c:pt idx="13870">
                  <c:v>2167.96875</c:v>
                </c:pt>
                <c:pt idx="13871">
                  <c:v>2170.4101600000017</c:v>
                </c:pt>
                <c:pt idx="13872">
                  <c:v>2170.4101600000017</c:v>
                </c:pt>
                <c:pt idx="13873">
                  <c:v>2167.96875</c:v>
                </c:pt>
                <c:pt idx="13874">
                  <c:v>2167.96875</c:v>
                </c:pt>
                <c:pt idx="13875">
                  <c:v>2170.4101600000017</c:v>
                </c:pt>
                <c:pt idx="13876">
                  <c:v>2170.4101600000017</c:v>
                </c:pt>
                <c:pt idx="13877">
                  <c:v>2167.96875</c:v>
                </c:pt>
                <c:pt idx="13878">
                  <c:v>2170.4101600000017</c:v>
                </c:pt>
                <c:pt idx="13879">
                  <c:v>2170.4101600000017</c:v>
                </c:pt>
                <c:pt idx="13880">
                  <c:v>2170.4101600000017</c:v>
                </c:pt>
                <c:pt idx="13881">
                  <c:v>2170.4101600000017</c:v>
                </c:pt>
                <c:pt idx="13882">
                  <c:v>2170.4101600000017</c:v>
                </c:pt>
                <c:pt idx="13883">
                  <c:v>2167.96875</c:v>
                </c:pt>
                <c:pt idx="13884">
                  <c:v>2170.4101600000017</c:v>
                </c:pt>
                <c:pt idx="13885">
                  <c:v>2170.4101600000017</c:v>
                </c:pt>
                <c:pt idx="13886">
                  <c:v>2170.4101600000017</c:v>
                </c:pt>
                <c:pt idx="13887">
                  <c:v>2170.4101600000017</c:v>
                </c:pt>
                <c:pt idx="13888">
                  <c:v>2170.4101600000017</c:v>
                </c:pt>
                <c:pt idx="13889">
                  <c:v>2170.4101600000017</c:v>
                </c:pt>
                <c:pt idx="13890">
                  <c:v>2167.96875</c:v>
                </c:pt>
                <c:pt idx="13891">
                  <c:v>2170.4101600000017</c:v>
                </c:pt>
                <c:pt idx="13892">
                  <c:v>2170.4101600000017</c:v>
                </c:pt>
                <c:pt idx="13893">
                  <c:v>2170.4101600000017</c:v>
                </c:pt>
                <c:pt idx="13894">
                  <c:v>2170.4101600000017</c:v>
                </c:pt>
                <c:pt idx="13895">
                  <c:v>2170.4101600000017</c:v>
                </c:pt>
                <c:pt idx="13896">
                  <c:v>2167.96875</c:v>
                </c:pt>
                <c:pt idx="13897">
                  <c:v>2167.96875</c:v>
                </c:pt>
                <c:pt idx="13898">
                  <c:v>2167.96875</c:v>
                </c:pt>
                <c:pt idx="13899">
                  <c:v>2170.4101600000017</c:v>
                </c:pt>
                <c:pt idx="13900">
                  <c:v>2167.96875</c:v>
                </c:pt>
                <c:pt idx="13901">
                  <c:v>2167.96875</c:v>
                </c:pt>
                <c:pt idx="13902">
                  <c:v>2167.96875</c:v>
                </c:pt>
                <c:pt idx="13903">
                  <c:v>2170.4101600000017</c:v>
                </c:pt>
                <c:pt idx="13904">
                  <c:v>2170.4101600000017</c:v>
                </c:pt>
                <c:pt idx="13905">
                  <c:v>2167.96875</c:v>
                </c:pt>
                <c:pt idx="13906">
                  <c:v>2167.96875</c:v>
                </c:pt>
                <c:pt idx="13907">
                  <c:v>2167.96875</c:v>
                </c:pt>
                <c:pt idx="13908">
                  <c:v>2167.96875</c:v>
                </c:pt>
                <c:pt idx="13909">
                  <c:v>2167.96875</c:v>
                </c:pt>
                <c:pt idx="13910">
                  <c:v>2170.4101600000017</c:v>
                </c:pt>
                <c:pt idx="13911">
                  <c:v>2167.96875</c:v>
                </c:pt>
                <c:pt idx="13912">
                  <c:v>2167.96875</c:v>
                </c:pt>
                <c:pt idx="13913">
                  <c:v>2170.4101600000017</c:v>
                </c:pt>
                <c:pt idx="13914">
                  <c:v>2170.4101600000017</c:v>
                </c:pt>
                <c:pt idx="13915">
                  <c:v>2167.96875</c:v>
                </c:pt>
                <c:pt idx="13916">
                  <c:v>2167.96875</c:v>
                </c:pt>
                <c:pt idx="13917">
                  <c:v>2167.96875</c:v>
                </c:pt>
                <c:pt idx="13918">
                  <c:v>2167.96875</c:v>
                </c:pt>
                <c:pt idx="13919">
                  <c:v>2167.96875</c:v>
                </c:pt>
                <c:pt idx="13920">
                  <c:v>2167.96875</c:v>
                </c:pt>
                <c:pt idx="13921">
                  <c:v>2167.96875</c:v>
                </c:pt>
                <c:pt idx="13922">
                  <c:v>2170.4101600000017</c:v>
                </c:pt>
                <c:pt idx="13923">
                  <c:v>2167.96875</c:v>
                </c:pt>
                <c:pt idx="13924">
                  <c:v>2167.96875</c:v>
                </c:pt>
                <c:pt idx="13925">
                  <c:v>2167.96875</c:v>
                </c:pt>
                <c:pt idx="13926">
                  <c:v>2167.96875</c:v>
                </c:pt>
                <c:pt idx="13927">
                  <c:v>2167.96875</c:v>
                </c:pt>
                <c:pt idx="13928">
                  <c:v>2167.96875</c:v>
                </c:pt>
                <c:pt idx="13929">
                  <c:v>2167.96875</c:v>
                </c:pt>
                <c:pt idx="13930">
                  <c:v>2167.96875</c:v>
                </c:pt>
                <c:pt idx="13931">
                  <c:v>2167.96875</c:v>
                </c:pt>
                <c:pt idx="13932">
                  <c:v>2167.96875</c:v>
                </c:pt>
                <c:pt idx="13933">
                  <c:v>2167.96875</c:v>
                </c:pt>
                <c:pt idx="13934">
                  <c:v>2167.96875</c:v>
                </c:pt>
                <c:pt idx="13935">
                  <c:v>2167.96875</c:v>
                </c:pt>
                <c:pt idx="13936">
                  <c:v>2167.96875</c:v>
                </c:pt>
                <c:pt idx="13937">
                  <c:v>2167.96875</c:v>
                </c:pt>
                <c:pt idx="13938">
                  <c:v>2170.4101600000017</c:v>
                </c:pt>
                <c:pt idx="13939">
                  <c:v>2167.96875</c:v>
                </c:pt>
                <c:pt idx="13940">
                  <c:v>2167.96875</c:v>
                </c:pt>
                <c:pt idx="13941">
                  <c:v>2167.96875</c:v>
                </c:pt>
                <c:pt idx="13942">
                  <c:v>2167.96875</c:v>
                </c:pt>
                <c:pt idx="13943">
                  <c:v>2167.96875</c:v>
                </c:pt>
                <c:pt idx="13944">
                  <c:v>2170.4101600000017</c:v>
                </c:pt>
                <c:pt idx="13945">
                  <c:v>2167.96875</c:v>
                </c:pt>
                <c:pt idx="13946">
                  <c:v>2167.96875</c:v>
                </c:pt>
                <c:pt idx="13947">
                  <c:v>2167.96875</c:v>
                </c:pt>
                <c:pt idx="13948">
                  <c:v>2170.4101600000017</c:v>
                </c:pt>
                <c:pt idx="13949">
                  <c:v>2167.96875</c:v>
                </c:pt>
                <c:pt idx="13950">
                  <c:v>2167.96875</c:v>
                </c:pt>
                <c:pt idx="13951">
                  <c:v>2167.96875</c:v>
                </c:pt>
                <c:pt idx="13952">
                  <c:v>2170.4101600000017</c:v>
                </c:pt>
                <c:pt idx="13953">
                  <c:v>2167.96875</c:v>
                </c:pt>
                <c:pt idx="13954">
                  <c:v>2167.96875</c:v>
                </c:pt>
                <c:pt idx="13955">
                  <c:v>2167.96875</c:v>
                </c:pt>
                <c:pt idx="13956">
                  <c:v>2167.96875</c:v>
                </c:pt>
                <c:pt idx="13957">
                  <c:v>2167.96875</c:v>
                </c:pt>
                <c:pt idx="13958">
                  <c:v>2167.96875</c:v>
                </c:pt>
                <c:pt idx="13959">
                  <c:v>2167.96875</c:v>
                </c:pt>
                <c:pt idx="13960">
                  <c:v>2167.96875</c:v>
                </c:pt>
                <c:pt idx="13961">
                  <c:v>2167.96875</c:v>
                </c:pt>
                <c:pt idx="13962">
                  <c:v>2167.96875</c:v>
                </c:pt>
                <c:pt idx="13963">
                  <c:v>2167.96875</c:v>
                </c:pt>
                <c:pt idx="13964">
                  <c:v>2167.96875</c:v>
                </c:pt>
                <c:pt idx="13965">
                  <c:v>2170.4101600000017</c:v>
                </c:pt>
                <c:pt idx="13966">
                  <c:v>2167.96875</c:v>
                </c:pt>
                <c:pt idx="13967">
                  <c:v>2167.96875</c:v>
                </c:pt>
                <c:pt idx="13968">
                  <c:v>2167.96875</c:v>
                </c:pt>
                <c:pt idx="13969">
                  <c:v>2167.96875</c:v>
                </c:pt>
                <c:pt idx="13970">
                  <c:v>2167.96875</c:v>
                </c:pt>
                <c:pt idx="13971">
                  <c:v>2167.96875</c:v>
                </c:pt>
                <c:pt idx="13972">
                  <c:v>2167.96875</c:v>
                </c:pt>
                <c:pt idx="13973">
                  <c:v>2167.96875</c:v>
                </c:pt>
                <c:pt idx="13974">
                  <c:v>2167.96875</c:v>
                </c:pt>
                <c:pt idx="13975">
                  <c:v>2167.96875</c:v>
                </c:pt>
                <c:pt idx="13976">
                  <c:v>2170.4101600000017</c:v>
                </c:pt>
                <c:pt idx="13977">
                  <c:v>2167.96875</c:v>
                </c:pt>
                <c:pt idx="13978">
                  <c:v>2167.96875</c:v>
                </c:pt>
                <c:pt idx="13979">
                  <c:v>2167.96875</c:v>
                </c:pt>
                <c:pt idx="13980">
                  <c:v>2167.96875</c:v>
                </c:pt>
                <c:pt idx="13981">
                  <c:v>2167.96875</c:v>
                </c:pt>
                <c:pt idx="13982">
                  <c:v>2167.96875</c:v>
                </c:pt>
                <c:pt idx="13983">
                  <c:v>2167.96875</c:v>
                </c:pt>
                <c:pt idx="13984">
                  <c:v>2167.96875</c:v>
                </c:pt>
                <c:pt idx="13985">
                  <c:v>2167.96875</c:v>
                </c:pt>
                <c:pt idx="13986">
                  <c:v>2167.96875</c:v>
                </c:pt>
                <c:pt idx="13987">
                  <c:v>2167.96875</c:v>
                </c:pt>
                <c:pt idx="13988">
                  <c:v>2167.96875</c:v>
                </c:pt>
                <c:pt idx="13989">
                  <c:v>2165.5273400000001</c:v>
                </c:pt>
                <c:pt idx="13990">
                  <c:v>2167.96875</c:v>
                </c:pt>
                <c:pt idx="13991">
                  <c:v>2167.96875</c:v>
                </c:pt>
                <c:pt idx="13992">
                  <c:v>2167.96875</c:v>
                </c:pt>
                <c:pt idx="13993">
                  <c:v>2167.96875</c:v>
                </c:pt>
                <c:pt idx="13994">
                  <c:v>2165.5273400000001</c:v>
                </c:pt>
                <c:pt idx="13995">
                  <c:v>2167.96875</c:v>
                </c:pt>
                <c:pt idx="13996">
                  <c:v>2167.96875</c:v>
                </c:pt>
                <c:pt idx="13997">
                  <c:v>2167.96875</c:v>
                </c:pt>
                <c:pt idx="13998">
                  <c:v>2167.96875</c:v>
                </c:pt>
                <c:pt idx="13999">
                  <c:v>2167.96875</c:v>
                </c:pt>
                <c:pt idx="14000">
                  <c:v>2167.96875</c:v>
                </c:pt>
                <c:pt idx="14001">
                  <c:v>2167.96875</c:v>
                </c:pt>
                <c:pt idx="14002">
                  <c:v>2167.96875</c:v>
                </c:pt>
                <c:pt idx="14003">
                  <c:v>2167.96875</c:v>
                </c:pt>
                <c:pt idx="14004">
                  <c:v>2167.96875</c:v>
                </c:pt>
                <c:pt idx="14005">
                  <c:v>2167.96875</c:v>
                </c:pt>
                <c:pt idx="14006">
                  <c:v>2167.96875</c:v>
                </c:pt>
                <c:pt idx="14007">
                  <c:v>2165.5273400000001</c:v>
                </c:pt>
                <c:pt idx="14008">
                  <c:v>2167.96875</c:v>
                </c:pt>
                <c:pt idx="14009">
                  <c:v>2167.96875</c:v>
                </c:pt>
                <c:pt idx="14010">
                  <c:v>2167.96875</c:v>
                </c:pt>
                <c:pt idx="14011">
                  <c:v>2167.96875</c:v>
                </c:pt>
                <c:pt idx="14012">
                  <c:v>2167.96875</c:v>
                </c:pt>
                <c:pt idx="14013">
                  <c:v>2167.96875</c:v>
                </c:pt>
                <c:pt idx="14014">
                  <c:v>2167.96875</c:v>
                </c:pt>
                <c:pt idx="14015">
                  <c:v>2167.96875</c:v>
                </c:pt>
                <c:pt idx="14016">
                  <c:v>2167.96875</c:v>
                </c:pt>
                <c:pt idx="14017">
                  <c:v>2167.96875</c:v>
                </c:pt>
                <c:pt idx="14018">
                  <c:v>2167.96875</c:v>
                </c:pt>
                <c:pt idx="14019">
                  <c:v>2167.96875</c:v>
                </c:pt>
                <c:pt idx="14020">
                  <c:v>2167.96875</c:v>
                </c:pt>
                <c:pt idx="14021">
                  <c:v>2167.96875</c:v>
                </c:pt>
                <c:pt idx="14022">
                  <c:v>2165.5273400000001</c:v>
                </c:pt>
                <c:pt idx="14023">
                  <c:v>2165.5273400000001</c:v>
                </c:pt>
                <c:pt idx="14024">
                  <c:v>2167.96875</c:v>
                </c:pt>
                <c:pt idx="14025">
                  <c:v>2165.5273400000001</c:v>
                </c:pt>
                <c:pt idx="14026">
                  <c:v>2167.96875</c:v>
                </c:pt>
                <c:pt idx="14027">
                  <c:v>2167.96875</c:v>
                </c:pt>
                <c:pt idx="14028">
                  <c:v>2167.96875</c:v>
                </c:pt>
                <c:pt idx="14029">
                  <c:v>2167.96875</c:v>
                </c:pt>
                <c:pt idx="14030">
                  <c:v>2167.96875</c:v>
                </c:pt>
                <c:pt idx="14031">
                  <c:v>2167.96875</c:v>
                </c:pt>
                <c:pt idx="14032">
                  <c:v>2167.96875</c:v>
                </c:pt>
                <c:pt idx="14033">
                  <c:v>2167.96875</c:v>
                </c:pt>
                <c:pt idx="14034">
                  <c:v>2167.96875</c:v>
                </c:pt>
                <c:pt idx="14035">
                  <c:v>2167.96875</c:v>
                </c:pt>
                <c:pt idx="14036">
                  <c:v>2167.96875</c:v>
                </c:pt>
                <c:pt idx="14037">
                  <c:v>2167.96875</c:v>
                </c:pt>
                <c:pt idx="14038">
                  <c:v>2167.96875</c:v>
                </c:pt>
                <c:pt idx="14039">
                  <c:v>2167.96875</c:v>
                </c:pt>
                <c:pt idx="14040">
                  <c:v>2167.96875</c:v>
                </c:pt>
                <c:pt idx="14041">
                  <c:v>2165.5273400000001</c:v>
                </c:pt>
                <c:pt idx="14042">
                  <c:v>2165.5273400000001</c:v>
                </c:pt>
                <c:pt idx="14043">
                  <c:v>2167.96875</c:v>
                </c:pt>
                <c:pt idx="14044">
                  <c:v>2167.96875</c:v>
                </c:pt>
                <c:pt idx="14045">
                  <c:v>2165.5273400000001</c:v>
                </c:pt>
                <c:pt idx="14046">
                  <c:v>2167.96875</c:v>
                </c:pt>
                <c:pt idx="14047">
                  <c:v>2167.96875</c:v>
                </c:pt>
                <c:pt idx="14048">
                  <c:v>2167.96875</c:v>
                </c:pt>
                <c:pt idx="14049">
                  <c:v>2167.96875</c:v>
                </c:pt>
                <c:pt idx="14050">
                  <c:v>2165.5273400000001</c:v>
                </c:pt>
                <c:pt idx="14051">
                  <c:v>2167.96875</c:v>
                </c:pt>
                <c:pt idx="14052">
                  <c:v>2165.5273400000001</c:v>
                </c:pt>
                <c:pt idx="14053">
                  <c:v>2165.5273400000001</c:v>
                </c:pt>
                <c:pt idx="14054">
                  <c:v>2167.96875</c:v>
                </c:pt>
                <c:pt idx="14055">
                  <c:v>2167.96875</c:v>
                </c:pt>
                <c:pt idx="14056">
                  <c:v>2165.5273400000001</c:v>
                </c:pt>
                <c:pt idx="14057">
                  <c:v>2167.96875</c:v>
                </c:pt>
                <c:pt idx="14058">
                  <c:v>2165.5273400000001</c:v>
                </c:pt>
                <c:pt idx="14059">
                  <c:v>2165.5273400000001</c:v>
                </c:pt>
                <c:pt idx="14060">
                  <c:v>2167.96875</c:v>
                </c:pt>
                <c:pt idx="14061">
                  <c:v>2167.96875</c:v>
                </c:pt>
                <c:pt idx="14062">
                  <c:v>2165.5273400000001</c:v>
                </c:pt>
                <c:pt idx="14063">
                  <c:v>2167.96875</c:v>
                </c:pt>
                <c:pt idx="14064">
                  <c:v>2165.5273400000001</c:v>
                </c:pt>
                <c:pt idx="14065">
                  <c:v>2165.5273400000001</c:v>
                </c:pt>
                <c:pt idx="14066">
                  <c:v>2167.96875</c:v>
                </c:pt>
                <c:pt idx="14067">
                  <c:v>2165.5273400000001</c:v>
                </c:pt>
                <c:pt idx="14068">
                  <c:v>2167.96875</c:v>
                </c:pt>
                <c:pt idx="14069">
                  <c:v>2167.96875</c:v>
                </c:pt>
                <c:pt idx="14070">
                  <c:v>2165.5273400000001</c:v>
                </c:pt>
                <c:pt idx="14071">
                  <c:v>2165.5273400000001</c:v>
                </c:pt>
                <c:pt idx="14072">
                  <c:v>2167.96875</c:v>
                </c:pt>
                <c:pt idx="14073">
                  <c:v>2165.5273400000001</c:v>
                </c:pt>
                <c:pt idx="14074">
                  <c:v>2165.5273400000001</c:v>
                </c:pt>
                <c:pt idx="14075">
                  <c:v>2167.96875</c:v>
                </c:pt>
                <c:pt idx="14076">
                  <c:v>2165.5273400000001</c:v>
                </c:pt>
                <c:pt idx="14077">
                  <c:v>2165.5273400000001</c:v>
                </c:pt>
                <c:pt idx="14078">
                  <c:v>2167.96875</c:v>
                </c:pt>
                <c:pt idx="14079">
                  <c:v>2167.96875</c:v>
                </c:pt>
                <c:pt idx="14080">
                  <c:v>2167.96875</c:v>
                </c:pt>
                <c:pt idx="14081">
                  <c:v>2167.96875</c:v>
                </c:pt>
                <c:pt idx="14082">
                  <c:v>2167.96875</c:v>
                </c:pt>
                <c:pt idx="14083">
                  <c:v>2167.96875</c:v>
                </c:pt>
                <c:pt idx="14084">
                  <c:v>2165.5273400000001</c:v>
                </c:pt>
                <c:pt idx="14085">
                  <c:v>2165.5273400000001</c:v>
                </c:pt>
                <c:pt idx="14086">
                  <c:v>2165.5273400000001</c:v>
                </c:pt>
                <c:pt idx="14087">
                  <c:v>2167.96875</c:v>
                </c:pt>
                <c:pt idx="14088">
                  <c:v>2167.96875</c:v>
                </c:pt>
                <c:pt idx="14089">
                  <c:v>2165.5273400000001</c:v>
                </c:pt>
                <c:pt idx="14090">
                  <c:v>2167.96875</c:v>
                </c:pt>
                <c:pt idx="14091">
                  <c:v>2167.96875</c:v>
                </c:pt>
                <c:pt idx="14092">
                  <c:v>2165.5273400000001</c:v>
                </c:pt>
                <c:pt idx="14093">
                  <c:v>2165.5273400000001</c:v>
                </c:pt>
                <c:pt idx="14094">
                  <c:v>2167.96875</c:v>
                </c:pt>
                <c:pt idx="14095">
                  <c:v>2167.96875</c:v>
                </c:pt>
                <c:pt idx="14096">
                  <c:v>2167.96875</c:v>
                </c:pt>
                <c:pt idx="14097">
                  <c:v>2165.5273400000001</c:v>
                </c:pt>
                <c:pt idx="14098">
                  <c:v>2165.5273400000001</c:v>
                </c:pt>
                <c:pt idx="14099">
                  <c:v>2165.5273400000001</c:v>
                </c:pt>
                <c:pt idx="14100">
                  <c:v>2167.96875</c:v>
                </c:pt>
                <c:pt idx="14101">
                  <c:v>2167.96875</c:v>
                </c:pt>
                <c:pt idx="14102">
                  <c:v>2167.96875</c:v>
                </c:pt>
                <c:pt idx="14103">
                  <c:v>2165.5273400000001</c:v>
                </c:pt>
                <c:pt idx="14104">
                  <c:v>2167.96875</c:v>
                </c:pt>
                <c:pt idx="14105">
                  <c:v>2167.96875</c:v>
                </c:pt>
                <c:pt idx="14106">
                  <c:v>2167.96875</c:v>
                </c:pt>
                <c:pt idx="14107">
                  <c:v>2167.96875</c:v>
                </c:pt>
                <c:pt idx="14108">
                  <c:v>2167.96875</c:v>
                </c:pt>
                <c:pt idx="14109">
                  <c:v>2165.5273400000001</c:v>
                </c:pt>
                <c:pt idx="14110">
                  <c:v>2165.5273400000001</c:v>
                </c:pt>
                <c:pt idx="14111">
                  <c:v>2165.5273400000001</c:v>
                </c:pt>
                <c:pt idx="14112">
                  <c:v>2165.5273400000001</c:v>
                </c:pt>
                <c:pt idx="14113">
                  <c:v>2165.5273400000001</c:v>
                </c:pt>
                <c:pt idx="14114">
                  <c:v>2165.5273400000001</c:v>
                </c:pt>
                <c:pt idx="14115">
                  <c:v>2165.5273400000001</c:v>
                </c:pt>
                <c:pt idx="14116">
                  <c:v>2167.96875</c:v>
                </c:pt>
                <c:pt idx="14117">
                  <c:v>2165.5273400000001</c:v>
                </c:pt>
                <c:pt idx="14118">
                  <c:v>2165.5273400000001</c:v>
                </c:pt>
                <c:pt idx="14119">
                  <c:v>2165.5273400000001</c:v>
                </c:pt>
                <c:pt idx="14120">
                  <c:v>2165.5273400000001</c:v>
                </c:pt>
                <c:pt idx="14121">
                  <c:v>2165.5273400000001</c:v>
                </c:pt>
                <c:pt idx="14122">
                  <c:v>2167.96875</c:v>
                </c:pt>
                <c:pt idx="14123">
                  <c:v>2165.5273400000001</c:v>
                </c:pt>
                <c:pt idx="14124">
                  <c:v>2167.96875</c:v>
                </c:pt>
                <c:pt idx="14125">
                  <c:v>2165.5273400000001</c:v>
                </c:pt>
                <c:pt idx="14126">
                  <c:v>2165.5273400000001</c:v>
                </c:pt>
                <c:pt idx="14127">
                  <c:v>2165.5273400000001</c:v>
                </c:pt>
                <c:pt idx="14128">
                  <c:v>2165.5273400000001</c:v>
                </c:pt>
                <c:pt idx="14129">
                  <c:v>2165.5273400000001</c:v>
                </c:pt>
                <c:pt idx="14130">
                  <c:v>2165.5273400000001</c:v>
                </c:pt>
                <c:pt idx="14131">
                  <c:v>2165.5273400000001</c:v>
                </c:pt>
                <c:pt idx="14132">
                  <c:v>2165.5273400000001</c:v>
                </c:pt>
                <c:pt idx="14133">
                  <c:v>2165.5273400000001</c:v>
                </c:pt>
                <c:pt idx="14134">
                  <c:v>2165.5273400000001</c:v>
                </c:pt>
                <c:pt idx="14135">
                  <c:v>2165.5273400000001</c:v>
                </c:pt>
                <c:pt idx="14136">
                  <c:v>2165.5273400000001</c:v>
                </c:pt>
                <c:pt idx="14137">
                  <c:v>2165.5273400000001</c:v>
                </c:pt>
                <c:pt idx="14138">
                  <c:v>2167.96875</c:v>
                </c:pt>
                <c:pt idx="14139">
                  <c:v>2165.5273400000001</c:v>
                </c:pt>
                <c:pt idx="14140">
                  <c:v>2165.5273400000001</c:v>
                </c:pt>
                <c:pt idx="14141">
                  <c:v>2165.5273400000001</c:v>
                </c:pt>
                <c:pt idx="14142">
                  <c:v>2167.96875</c:v>
                </c:pt>
                <c:pt idx="14143">
                  <c:v>2165.5273400000001</c:v>
                </c:pt>
                <c:pt idx="14144">
                  <c:v>2165.5273400000001</c:v>
                </c:pt>
                <c:pt idx="14145">
                  <c:v>2165.5273400000001</c:v>
                </c:pt>
                <c:pt idx="14146">
                  <c:v>2165.5273400000001</c:v>
                </c:pt>
                <c:pt idx="14147">
                  <c:v>2165.5273400000001</c:v>
                </c:pt>
                <c:pt idx="14148">
                  <c:v>2167.96875</c:v>
                </c:pt>
                <c:pt idx="14149">
                  <c:v>2165.5273400000001</c:v>
                </c:pt>
                <c:pt idx="14150">
                  <c:v>2165.5273400000001</c:v>
                </c:pt>
                <c:pt idx="14151">
                  <c:v>2165.5273400000001</c:v>
                </c:pt>
                <c:pt idx="14152">
                  <c:v>2165.5273400000001</c:v>
                </c:pt>
                <c:pt idx="14153">
                  <c:v>2165.5273400000001</c:v>
                </c:pt>
                <c:pt idx="14154">
                  <c:v>2165.5273400000001</c:v>
                </c:pt>
                <c:pt idx="14155">
                  <c:v>2165.5273400000001</c:v>
                </c:pt>
                <c:pt idx="14156">
                  <c:v>2165.5273400000001</c:v>
                </c:pt>
                <c:pt idx="14157">
                  <c:v>2165.5273400000001</c:v>
                </c:pt>
                <c:pt idx="14158">
                  <c:v>2165.5273400000001</c:v>
                </c:pt>
                <c:pt idx="14159">
                  <c:v>2165.5273400000001</c:v>
                </c:pt>
                <c:pt idx="14160">
                  <c:v>2165.5273400000001</c:v>
                </c:pt>
                <c:pt idx="14161">
                  <c:v>2165.5273400000001</c:v>
                </c:pt>
                <c:pt idx="14162">
                  <c:v>2167.96875</c:v>
                </c:pt>
                <c:pt idx="14163">
                  <c:v>2165.5273400000001</c:v>
                </c:pt>
                <c:pt idx="14164">
                  <c:v>2167.96875</c:v>
                </c:pt>
                <c:pt idx="14165">
                  <c:v>2165.5273400000001</c:v>
                </c:pt>
                <c:pt idx="14166">
                  <c:v>2165.5273400000001</c:v>
                </c:pt>
                <c:pt idx="14167">
                  <c:v>2165.5273400000001</c:v>
                </c:pt>
                <c:pt idx="14168">
                  <c:v>2165.5273400000001</c:v>
                </c:pt>
                <c:pt idx="14169">
                  <c:v>2165.5273400000001</c:v>
                </c:pt>
                <c:pt idx="14170">
                  <c:v>2167.96875</c:v>
                </c:pt>
                <c:pt idx="14171">
                  <c:v>2165.5273400000001</c:v>
                </c:pt>
                <c:pt idx="14172">
                  <c:v>2165.5273400000001</c:v>
                </c:pt>
                <c:pt idx="14173">
                  <c:v>2165.5273400000001</c:v>
                </c:pt>
                <c:pt idx="14174">
                  <c:v>2165.5273400000001</c:v>
                </c:pt>
                <c:pt idx="14175">
                  <c:v>2165.5273400000001</c:v>
                </c:pt>
                <c:pt idx="14176">
                  <c:v>2165.5273400000001</c:v>
                </c:pt>
                <c:pt idx="14177">
                  <c:v>2165.5273400000001</c:v>
                </c:pt>
                <c:pt idx="14178">
                  <c:v>2165.5273400000001</c:v>
                </c:pt>
                <c:pt idx="14179">
                  <c:v>2165.5273400000001</c:v>
                </c:pt>
                <c:pt idx="14180">
                  <c:v>2165.5273400000001</c:v>
                </c:pt>
                <c:pt idx="14181">
                  <c:v>2165.5273400000001</c:v>
                </c:pt>
                <c:pt idx="14182">
                  <c:v>2165.5273400000001</c:v>
                </c:pt>
                <c:pt idx="14183">
                  <c:v>2165.5273400000001</c:v>
                </c:pt>
                <c:pt idx="14184">
                  <c:v>2165.5273400000001</c:v>
                </c:pt>
                <c:pt idx="14185">
                  <c:v>2165.5273400000001</c:v>
                </c:pt>
                <c:pt idx="14186">
                  <c:v>2165.5273400000001</c:v>
                </c:pt>
                <c:pt idx="14187">
                  <c:v>2165.5273400000001</c:v>
                </c:pt>
                <c:pt idx="14188">
                  <c:v>2165.5273400000001</c:v>
                </c:pt>
                <c:pt idx="14189">
                  <c:v>2165.5273400000001</c:v>
                </c:pt>
                <c:pt idx="14190">
                  <c:v>2165.5273400000001</c:v>
                </c:pt>
                <c:pt idx="14191">
                  <c:v>2165.5273400000001</c:v>
                </c:pt>
                <c:pt idx="14192">
                  <c:v>2165.5273400000001</c:v>
                </c:pt>
                <c:pt idx="14193">
                  <c:v>2165.5273400000001</c:v>
                </c:pt>
                <c:pt idx="14194">
                  <c:v>2165.5273400000001</c:v>
                </c:pt>
                <c:pt idx="14195">
                  <c:v>2165.5273400000001</c:v>
                </c:pt>
                <c:pt idx="14196">
                  <c:v>2165.5273400000001</c:v>
                </c:pt>
                <c:pt idx="14197">
                  <c:v>2165.5273400000001</c:v>
                </c:pt>
                <c:pt idx="14198">
                  <c:v>2165.5273400000001</c:v>
                </c:pt>
                <c:pt idx="14199">
                  <c:v>2165.5273400000001</c:v>
                </c:pt>
                <c:pt idx="14200">
                  <c:v>2165.5273400000001</c:v>
                </c:pt>
                <c:pt idx="14201">
                  <c:v>2165.5273400000001</c:v>
                </c:pt>
                <c:pt idx="14202">
                  <c:v>2165.5273400000001</c:v>
                </c:pt>
                <c:pt idx="14203">
                  <c:v>2167.96875</c:v>
                </c:pt>
                <c:pt idx="14204">
                  <c:v>2165.5273400000001</c:v>
                </c:pt>
                <c:pt idx="14205">
                  <c:v>2165.5273400000001</c:v>
                </c:pt>
                <c:pt idx="14206">
                  <c:v>2165.5273400000001</c:v>
                </c:pt>
                <c:pt idx="14207">
                  <c:v>2165.5273400000001</c:v>
                </c:pt>
                <c:pt idx="14208">
                  <c:v>2165.5273400000001</c:v>
                </c:pt>
                <c:pt idx="14209">
                  <c:v>2165.5273400000001</c:v>
                </c:pt>
                <c:pt idx="14210">
                  <c:v>2165.5273400000001</c:v>
                </c:pt>
                <c:pt idx="14211">
                  <c:v>2165.5273400000001</c:v>
                </c:pt>
                <c:pt idx="14212">
                  <c:v>2165.5273400000001</c:v>
                </c:pt>
                <c:pt idx="14213">
                  <c:v>2165.5273400000001</c:v>
                </c:pt>
                <c:pt idx="14214">
                  <c:v>2165.5273400000001</c:v>
                </c:pt>
                <c:pt idx="14215">
                  <c:v>2165.5273400000001</c:v>
                </c:pt>
                <c:pt idx="14216">
                  <c:v>2165.5273400000001</c:v>
                </c:pt>
                <c:pt idx="14217">
                  <c:v>2165.5273400000001</c:v>
                </c:pt>
                <c:pt idx="14218">
                  <c:v>2165.5273400000001</c:v>
                </c:pt>
                <c:pt idx="14219">
                  <c:v>2165.5273400000001</c:v>
                </c:pt>
                <c:pt idx="14220">
                  <c:v>2165.5273400000001</c:v>
                </c:pt>
                <c:pt idx="14221">
                  <c:v>2165.5273400000001</c:v>
                </c:pt>
                <c:pt idx="14222">
                  <c:v>2165.5273400000001</c:v>
                </c:pt>
                <c:pt idx="14223">
                  <c:v>2165.5273400000001</c:v>
                </c:pt>
                <c:pt idx="14224">
                  <c:v>2165.5273400000001</c:v>
                </c:pt>
                <c:pt idx="14225">
                  <c:v>2165.5273400000001</c:v>
                </c:pt>
                <c:pt idx="14226">
                  <c:v>2165.5273400000001</c:v>
                </c:pt>
                <c:pt idx="14227">
                  <c:v>2165.5273400000001</c:v>
                </c:pt>
                <c:pt idx="14228">
                  <c:v>2165.5273400000001</c:v>
                </c:pt>
                <c:pt idx="14229">
                  <c:v>2165.5273400000001</c:v>
                </c:pt>
                <c:pt idx="14230">
                  <c:v>2165.5273400000001</c:v>
                </c:pt>
                <c:pt idx="14231">
                  <c:v>2165.5273400000001</c:v>
                </c:pt>
                <c:pt idx="14232">
                  <c:v>2165.5273400000001</c:v>
                </c:pt>
                <c:pt idx="14233">
                  <c:v>2165.5273400000001</c:v>
                </c:pt>
                <c:pt idx="14234">
                  <c:v>2165.5273400000001</c:v>
                </c:pt>
                <c:pt idx="14235">
                  <c:v>2165.5273400000001</c:v>
                </c:pt>
                <c:pt idx="14236">
                  <c:v>2165.5273400000001</c:v>
                </c:pt>
                <c:pt idx="14237">
                  <c:v>2165.5273400000001</c:v>
                </c:pt>
                <c:pt idx="14238">
                  <c:v>2165.5273400000001</c:v>
                </c:pt>
                <c:pt idx="14239">
                  <c:v>2165.5273400000001</c:v>
                </c:pt>
                <c:pt idx="14240">
                  <c:v>2163.0859399999999</c:v>
                </c:pt>
                <c:pt idx="14241">
                  <c:v>2165.5273400000001</c:v>
                </c:pt>
                <c:pt idx="14242">
                  <c:v>2165.5273400000001</c:v>
                </c:pt>
                <c:pt idx="14243">
                  <c:v>2165.5273400000001</c:v>
                </c:pt>
                <c:pt idx="14244">
                  <c:v>2165.5273400000001</c:v>
                </c:pt>
                <c:pt idx="14245">
                  <c:v>2165.5273400000001</c:v>
                </c:pt>
                <c:pt idx="14246">
                  <c:v>2165.5273400000001</c:v>
                </c:pt>
                <c:pt idx="14247">
                  <c:v>2165.5273400000001</c:v>
                </c:pt>
                <c:pt idx="14248">
                  <c:v>2165.5273400000001</c:v>
                </c:pt>
                <c:pt idx="14249">
                  <c:v>2165.5273400000001</c:v>
                </c:pt>
                <c:pt idx="14250">
                  <c:v>2165.5273400000001</c:v>
                </c:pt>
                <c:pt idx="14251">
                  <c:v>2165.5273400000001</c:v>
                </c:pt>
                <c:pt idx="14252">
                  <c:v>2165.5273400000001</c:v>
                </c:pt>
                <c:pt idx="14253">
                  <c:v>2165.5273400000001</c:v>
                </c:pt>
                <c:pt idx="14254">
                  <c:v>2165.5273400000001</c:v>
                </c:pt>
                <c:pt idx="14255">
                  <c:v>2165.5273400000001</c:v>
                </c:pt>
                <c:pt idx="14256">
                  <c:v>2165.5273400000001</c:v>
                </c:pt>
                <c:pt idx="14257">
                  <c:v>2165.5273400000001</c:v>
                </c:pt>
                <c:pt idx="14258">
                  <c:v>2165.5273400000001</c:v>
                </c:pt>
                <c:pt idx="14259">
                  <c:v>2165.5273400000001</c:v>
                </c:pt>
                <c:pt idx="14260">
                  <c:v>2165.5273400000001</c:v>
                </c:pt>
                <c:pt idx="14261">
                  <c:v>2165.5273400000001</c:v>
                </c:pt>
                <c:pt idx="14262">
                  <c:v>2163.0859399999999</c:v>
                </c:pt>
                <c:pt idx="14263">
                  <c:v>2165.5273400000001</c:v>
                </c:pt>
                <c:pt idx="14264">
                  <c:v>2165.5273400000001</c:v>
                </c:pt>
                <c:pt idx="14265">
                  <c:v>2165.5273400000001</c:v>
                </c:pt>
                <c:pt idx="14266">
                  <c:v>2165.5273400000001</c:v>
                </c:pt>
                <c:pt idx="14267">
                  <c:v>2163.0859399999999</c:v>
                </c:pt>
                <c:pt idx="14268">
                  <c:v>2165.5273400000001</c:v>
                </c:pt>
                <c:pt idx="14269">
                  <c:v>2165.5273400000001</c:v>
                </c:pt>
                <c:pt idx="14270">
                  <c:v>2163.0859399999999</c:v>
                </c:pt>
                <c:pt idx="14271">
                  <c:v>2165.5273400000001</c:v>
                </c:pt>
                <c:pt idx="14272">
                  <c:v>2165.5273400000001</c:v>
                </c:pt>
                <c:pt idx="14273">
                  <c:v>2163.0859399999999</c:v>
                </c:pt>
                <c:pt idx="14274">
                  <c:v>2165.5273400000001</c:v>
                </c:pt>
                <c:pt idx="14275">
                  <c:v>2165.5273400000001</c:v>
                </c:pt>
                <c:pt idx="14276">
                  <c:v>2165.5273400000001</c:v>
                </c:pt>
                <c:pt idx="14277">
                  <c:v>2165.5273400000001</c:v>
                </c:pt>
                <c:pt idx="14278">
                  <c:v>2163.0859399999999</c:v>
                </c:pt>
                <c:pt idx="14279">
                  <c:v>2163.0859399999999</c:v>
                </c:pt>
                <c:pt idx="14280">
                  <c:v>2165.5273400000001</c:v>
                </c:pt>
                <c:pt idx="14281">
                  <c:v>2165.5273400000001</c:v>
                </c:pt>
                <c:pt idx="14282">
                  <c:v>2165.5273400000001</c:v>
                </c:pt>
                <c:pt idx="14283">
                  <c:v>2165.5273400000001</c:v>
                </c:pt>
                <c:pt idx="14284">
                  <c:v>2165.5273400000001</c:v>
                </c:pt>
                <c:pt idx="14285">
                  <c:v>2165.5273400000001</c:v>
                </c:pt>
                <c:pt idx="14286">
                  <c:v>2165.5273400000001</c:v>
                </c:pt>
                <c:pt idx="14287">
                  <c:v>2165.5273400000001</c:v>
                </c:pt>
                <c:pt idx="14288">
                  <c:v>2163.0859399999999</c:v>
                </c:pt>
                <c:pt idx="14289">
                  <c:v>2165.5273400000001</c:v>
                </c:pt>
                <c:pt idx="14290">
                  <c:v>2165.5273400000001</c:v>
                </c:pt>
                <c:pt idx="14291">
                  <c:v>2165.5273400000001</c:v>
                </c:pt>
                <c:pt idx="14292">
                  <c:v>2163.0859399999999</c:v>
                </c:pt>
                <c:pt idx="14293">
                  <c:v>2165.5273400000001</c:v>
                </c:pt>
                <c:pt idx="14294">
                  <c:v>2165.5273400000001</c:v>
                </c:pt>
                <c:pt idx="14295">
                  <c:v>2165.5273400000001</c:v>
                </c:pt>
                <c:pt idx="14296">
                  <c:v>2165.5273400000001</c:v>
                </c:pt>
                <c:pt idx="14297">
                  <c:v>2163.0859399999999</c:v>
                </c:pt>
                <c:pt idx="14298">
                  <c:v>2163.0859399999999</c:v>
                </c:pt>
                <c:pt idx="14299">
                  <c:v>2165.5273400000001</c:v>
                </c:pt>
                <c:pt idx="14300">
                  <c:v>2163.0859399999999</c:v>
                </c:pt>
                <c:pt idx="14301">
                  <c:v>2163.0859399999999</c:v>
                </c:pt>
                <c:pt idx="14302">
                  <c:v>2163.0859399999999</c:v>
                </c:pt>
                <c:pt idx="14303">
                  <c:v>2165.5273400000001</c:v>
                </c:pt>
                <c:pt idx="14304">
                  <c:v>2165.5273400000001</c:v>
                </c:pt>
                <c:pt idx="14305">
                  <c:v>2163.0859399999999</c:v>
                </c:pt>
                <c:pt idx="14306">
                  <c:v>2163.0859399999999</c:v>
                </c:pt>
                <c:pt idx="14307">
                  <c:v>2165.5273400000001</c:v>
                </c:pt>
                <c:pt idx="14308">
                  <c:v>2163.0859399999999</c:v>
                </c:pt>
                <c:pt idx="14309">
                  <c:v>2165.5273400000001</c:v>
                </c:pt>
                <c:pt idx="14310">
                  <c:v>2165.5273400000001</c:v>
                </c:pt>
                <c:pt idx="14311">
                  <c:v>2163.0859399999999</c:v>
                </c:pt>
                <c:pt idx="14312">
                  <c:v>2163.0859399999999</c:v>
                </c:pt>
                <c:pt idx="14313">
                  <c:v>2163.0859399999999</c:v>
                </c:pt>
                <c:pt idx="14314">
                  <c:v>2163.0859399999999</c:v>
                </c:pt>
                <c:pt idx="14315">
                  <c:v>2165.5273400000001</c:v>
                </c:pt>
                <c:pt idx="14316">
                  <c:v>2165.5273400000001</c:v>
                </c:pt>
                <c:pt idx="14317">
                  <c:v>2163.0859399999999</c:v>
                </c:pt>
                <c:pt idx="14318">
                  <c:v>2163.0859399999999</c:v>
                </c:pt>
                <c:pt idx="14319">
                  <c:v>2163.0859399999999</c:v>
                </c:pt>
                <c:pt idx="14320">
                  <c:v>2163.0859399999999</c:v>
                </c:pt>
                <c:pt idx="14321">
                  <c:v>2163.0859399999999</c:v>
                </c:pt>
                <c:pt idx="14322">
                  <c:v>2163.0859399999999</c:v>
                </c:pt>
                <c:pt idx="14323">
                  <c:v>2163.0859399999999</c:v>
                </c:pt>
                <c:pt idx="14324">
                  <c:v>2165.5273400000001</c:v>
                </c:pt>
                <c:pt idx="14325">
                  <c:v>2163.0859399999999</c:v>
                </c:pt>
                <c:pt idx="14326">
                  <c:v>2163.0859399999999</c:v>
                </c:pt>
                <c:pt idx="14327">
                  <c:v>2163.0859399999999</c:v>
                </c:pt>
                <c:pt idx="14328">
                  <c:v>2163.0859399999999</c:v>
                </c:pt>
                <c:pt idx="14329">
                  <c:v>2165.5273400000001</c:v>
                </c:pt>
                <c:pt idx="14330">
                  <c:v>2165.5273400000001</c:v>
                </c:pt>
                <c:pt idx="14331">
                  <c:v>2163.0859399999999</c:v>
                </c:pt>
                <c:pt idx="14332">
                  <c:v>2163.0859399999999</c:v>
                </c:pt>
                <c:pt idx="14333">
                  <c:v>2165.5273400000001</c:v>
                </c:pt>
                <c:pt idx="14334">
                  <c:v>2163.0859399999999</c:v>
                </c:pt>
                <c:pt idx="14335">
                  <c:v>2163.0859399999999</c:v>
                </c:pt>
                <c:pt idx="14336">
                  <c:v>2163.0859399999999</c:v>
                </c:pt>
                <c:pt idx="14337">
                  <c:v>2163.0859399999999</c:v>
                </c:pt>
                <c:pt idx="14338">
                  <c:v>2163.0859399999999</c:v>
                </c:pt>
                <c:pt idx="14339">
                  <c:v>2163.0859399999999</c:v>
                </c:pt>
                <c:pt idx="14340">
                  <c:v>2163.0859399999999</c:v>
                </c:pt>
                <c:pt idx="14341">
                  <c:v>2163.0859399999999</c:v>
                </c:pt>
                <c:pt idx="14342">
                  <c:v>2163.0859399999999</c:v>
                </c:pt>
                <c:pt idx="14343">
                  <c:v>2163.0859399999999</c:v>
                </c:pt>
                <c:pt idx="14344">
                  <c:v>2163.0859399999999</c:v>
                </c:pt>
                <c:pt idx="14345">
                  <c:v>2163.0859399999999</c:v>
                </c:pt>
                <c:pt idx="14346">
                  <c:v>2163.0859399999999</c:v>
                </c:pt>
                <c:pt idx="14347">
                  <c:v>2165.5273400000001</c:v>
                </c:pt>
                <c:pt idx="14348">
                  <c:v>2163.0859399999999</c:v>
                </c:pt>
                <c:pt idx="14349">
                  <c:v>2163.0859399999999</c:v>
                </c:pt>
                <c:pt idx="14350">
                  <c:v>2165.5273400000001</c:v>
                </c:pt>
                <c:pt idx="14351">
                  <c:v>2163.0859399999999</c:v>
                </c:pt>
                <c:pt idx="14352">
                  <c:v>2163.0859399999999</c:v>
                </c:pt>
                <c:pt idx="14353">
                  <c:v>2163.0859399999999</c:v>
                </c:pt>
                <c:pt idx="14354">
                  <c:v>2165.5273400000001</c:v>
                </c:pt>
                <c:pt idx="14355">
                  <c:v>2163.0859399999999</c:v>
                </c:pt>
                <c:pt idx="14356">
                  <c:v>2165.5273400000001</c:v>
                </c:pt>
                <c:pt idx="14357">
                  <c:v>2163.0859399999999</c:v>
                </c:pt>
                <c:pt idx="14358">
                  <c:v>2163.0859399999999</c:v>
                </c:pt>
                <c:pt idx="14359">
                  <c:v>2163.0859399999999</c:v>
                </c:pt>
                <c:pt idx="14360">
                  <c:v>2163.0859399999999</c:v>
                </c:pt>
                <c:pt idx="14361">
                  <c:v>2163.0859399999999</c:v>
                </c:pt>
                <c:pt idx="14362">
                  <c:v>2163.0859399999999</c:v>
                </c:pt>
                <c:pt idx="14363">
                  <c:v>2163.0859399999999</c:v>
                </c:pt>
                <c:pt idx="14364">
                  <c:v>2163.0859399999999</c:v>
                </c:pt>
                <c:pt idx="14365">
                  <c:v>2163.0859399999999</c:v>
                </c:pt>
                <c:pt idx="14366">
                  <c:v>2163.0859399999999</c:v>
                </c:pt>
                <c:pt idx="14367">
                  <c:v>2163.0859399999999</c:v>
                </c:pt>
                <c:pt idx="14368">
                  <c:v>2163.0859399999999</c:v>
                </c:pt>
                <c:pt idx="14369">
                  <c:v>2163.0859399999999</c:v>
                </c:pt>
                <c:pt idx="14370">
                  <c:v>2163.0859399999999</c:v>
                </c:pt>
                <c:pt idx="14371">
                  <c:v>2163.0859399999999</c:v>
                </c:pt>
                <c:pt idx="14372">
                  <c:v>2163.0859399999999</c:v>
                </c:pt>
                <c:pt idx="14373">
                  <c:v>2163.0859399999999</c:v>
                </c:pt>
                <c:pt idx="14374">
                  <c:v>2163.0859399999999</c:v>
                </c:pt>
                <c:pt idx="14375">
                  <c:v>2163.0859399999999</c:v>
                </c:pt>
                <c:pt idx="14376">
                  <c:v>2165.5273400000001</c:v>
                </c:pt>
                <c:pt idx="14377">
                  <c:v>2163.0859399999999</c:v>
                </c:pt>
                <c:pt idx="14378">
                  <c:v>2163.0859399999999</c:v>
                </c:pt>
                <c:pt idx="14379">
                  <c:v>2163.0859399999999</c:v>
                </c:pt>
                <c:pt idx="14380">
                  <c:v>2163.0859399999999</c:v>
                </c:pt>
                <c:pt idx="14381">
                  <c:v>2163.0859399999999</c:v>
                </c:pt>
                <c:pt idx="14382">
                  <c:v>2163.0859399999999</c:v>
                </c:pt>
                <c:pt idx="14383">
                  <c:v>2163.0859399999999</c:v>
                </c:pt>
                <c:pt idx="14384">
                  <c:v>2163.0859399999999</c:v>
                </c:pt>
                <c:pt idx="14385">
                  <c:v>2163.0859399999999</c:v>
                </c:pt>
                <c:pt idx="14386">
                  <c:v>2163.0859399999999</c:v>
                </c:pt>
                <c:pt idx="14387">
                  <c:v>2163.0859399999999</c:v>
                </c:pt>
                <c:pt idx="14388">
                  <c:v>2165.5273400000001</c:v>
                </c:pt>
                <c:pt idx="14389">
                  <c:v>2163.0859399999999</c:v>
                </c:pt>
                <c:pt idx="14390">
                  <c:v>2163.0859399999999</c:v>
                </c:pt>
                <c:pt idx="14391">
                  <c:v>2163.0859399999999</c:v>
                </c:pt>
                <c:pt idx="14392">
                  <c:v>2163.0859399999999</c:v>
                </c:pt>
                <c:pt idx="14393">
                  <c:v>2163.0859399999999</c:v>
                </c:pt>
                <c:pt idx="14394">
                  <c:v>2163.0859399999999</c:v>
                </c:pt>
                <c:pt idx="14395">
                  <c:v>2163.0859399999999</c:v>
                </c:pt>
                <c:pt idx="14396">
                  <c:v>2163.0859399999999</c:v>
                </c:pt>
                <c:pt idx="14397">
                  <c:v>2163.0859399999999</c:v>
                </c:pt>
                <c:pt idx="14398">
                  <c:v>2163.0859399999999</c:v>
                </c:pt>
                <c:pt idx="14399">
                  <c:v>2163.0859399999999</c:v>
                </c:pt>
                <c:pt idx="14400">
                  <c:v>2165.5273400000001</c:v>
                </c:pt>
                <c:pt idx="14401">
                  <c:v>2163.0859399999999</c:v>
                </c:pt>
                <c:pt idx="14402">
                  <c:v>2163.0859399999999</c:v>
                </c:pt>
                <c:pt idx="14403">
                  <c:v>2163.0859399999999</c:v>
                </c:pt>
                <c:pt idx="14404">
                  <c:v>2163.0859399999999</c:v>
                </c:pt>
                <c:pt idx="14405">
                  <c:v>2163.0859399999999</c:v>
                </c:pt>
                <c:pt idx="14406">
                  <c:v>2163.0859399999999</c:v>
                </c:pt>
                <c:pt idx="14407">
                  <c:v>2163.0859399999999</c:v>
                </c:pt>
                <c:pt idx="14408">
                  <c:v>2163.0859399999999</c:v>
                </c:pt>
                <c:pt idx="14409">
                  <c:v>2163.0859399999999</c:v>
                </c:pt>
                <c:pt idx="14410">
                  <c:v>2163.0859399999999</c:v>
                </c:pt>
                <c:pt idx="14411">
                  <c:v>2163.0859399999999</c:v>
                </c:pt>
                <c:pt idx="14412">
                  <c:v>2163.0859399999999</c:v>
                </c:pt>
                <c:pt idx="14413">
                  <c:v>2163.0859399999999</c:v>
                </c:pt>
                <c:pt idx="14414">
                  <c:v>2165.5273400000001</c:v>
                </c:pt>
                <c:pt idx="14415">
                  <c:v>2163.0859399999999</c:v>
                </c:pt>
                <c:pt idx="14416">
                  <c:v>2163.0859399999999</c:v>
                </c:pt>
                <c:pt idx="14417">
                  <c:v>2163.0859399999999</c:v>
                </c:pt>
                <c:pt idx="14418">
                  <c:v>2163.0859399999999</c:v>
                </c:pt>
                <c:pt idx="14419">
                  <c:v>2163.0859399999999</c:v>
                </c:pt>
                <c:pt idx="14420">
                  <c:v>2163.0859399999999</c:v>
                </c:pt>
                <c:pt idx="14421">
                  <c:v>2163.0859399999999</c:v>
                </c:pt>
                <c:pt idx="14422">
                  <c:v>2163.0859399999999</c:v>
                </c:pt>
                <c:pt idx="14423">
                  <c:v>2163.0859399999999</c:v>
                </c:pt>
                <c:pt idx="14424">
                  <c:v>2163.0859399999999</c:v>
                </c:pt>
                <c:pt idx="14425">
                  <c:v>2163.0859399999999</c:v>
                </c:pt>
                <c:pt idx="14426">
                  <c:v>2163.0859399999999</c:v>
                </c:pt>
                <c:pt idx="14427">
                  <c:v>2163.0859399999999</c:v>
                </c:pt>
                <c:pt idx="14428">
                  <c:v>2163.0859399999999</c:v>
                </c:pt>
                <c:pt idx="14429">
                  <c:v>2163.0859399999999</c:v>
                </c:pt>
                <c:pt idx="14430">
                  <c:v>2163.0859399999999</c:v>
                </c:pt>
                <c:pt idx="14431">
                  <c:v>2163.0859399999999</c:v>
                </c:pt>
                <c:pt idx="14432">
                  <c:v>2163.0859399999999</c:v>
                </c:pt>
                <c:pt idx="14433">
                  <c:v>2163.0859399999999</c:v>
                </c:pt>
                <c:pt idx="14434">
                  <c:v>2163.0859399999999</c:v>
                </c:pt>
                <c:pt idx="14435">
                  <c:v>2163.0859399999999</c:v>
                </c:pt>
                <c:pt idx="14436">
                  <c:v>2163.0859399999999</c:v>
                </c:pt>
                <c:pt idx="14437">
                  <c:v>2163.0859399999999</c:v>
                </c:pt>
                <c:pt idx="14438">
                  <c:v>2163.0859399999999</c:v>
                </c:pt>
                <c:pt idx="14439">
                  <c:v>2163.0859399999999</c:v>
                </c:pt>
                <c:pt idx="14440">
                  <c:v>2165.5273400000001</c:v>
                </c:pt>
                <c:pt idx="14441">
                  <c:v>2163.0859399999999</c:v>
                </c:pt>
                <c:pt idx="14442">
                  <c:v>2163.0859399999999</c:v>
                </c:pt>
                <c:pt idx="14443">
                  <c:v>2163.0859399999999</c:v>
                </c:pt>
                <c:pt idx="14444">
                  <c:v>2163.0859399999999</c:v>
                </c:pt>
                <c:pt idx="14445">
                  <c:v>2163.0859399999999</c:v>
                </c:pt>
                <c:pt idx="14446">
                  <c:v>2163.0859399999999</c:v>
                </c:pt>
                <c:pt idx="14447">
                  <c:v>2163.0859399999999</c:v>
                </c:pt>
                <c:pt idx="14448">
                  <c:v>2163.0859399999999</c:v>
                </c:pt>
                <c:pt idx="14449">
                  <c:v>2163.0859399999999</c:v>
                </c:pt>
                <c:pt idx="14450">
                  <c:v>2163.0859399999999</c:v>
                </c:pt>
                <c:pt idx="14451">
                  <c:v>2163.0859399999999</c:v>
                </c:pt>
                <c:pt idx="14452">
                  <c:v>2163.0859399999999</c:v>
                </c:pt>
                <c:pt idx="14453">
                  <c:v>2163.0859399999999</c:v>
                </c:pt>
                <c:pt idx="14454">
                  <c:v>2163.0859399999999</c:v>
                </c:pt>
                <c:pt idx="14455">
                  <c:v>2163.0859399999999</c:v>
                </c:pt>
                <c:pt idx="14456">
                  <c:v>2163.0859399999999</c:v>
                </c:pt>
                <c:pt idx="14457">
                  <c:v>2163.0859399999999</c:v>
                </c:pt>
                <c:pt idx="14458">
                  <c:v>2163.0859399999999</c:v>
                </c:pt>
                <c:pt idx="14459">
                  <c:v>2163.0859399999999</c:v>
                </c:pt>
                <c:pt idx="14460">
                  <c:v>2163.0859399999999</c:v>
                </c:pt>
                <c:pt idx="14461">
                  <c:v>2163.0859399999999</c:v>
                </c:pt>
                <c:pt idx="14462">
                  <c:v>2163.0859399999999</c:v>
                </c:pt>
                <c:pt idx="14463">
                  <c:v>2163.0859399999999</c:v>
                </c:pt>
                <c:pt idx="14464">
                  <c:v>2163.0859399999999</c:v>
                </c:pt>
                <c:pt idx="14465">
                  <c:v>2163.0859399999999</c:v>
                </c:pt>
                <c:pt idx="14466">
                  <c:v>2163.0859399999999</c:v>
                </c:pt>
                <c:pt idx="14467">
                  <c:v>2163.0859399999999</c:v>
                </c:pt>
                <c:pt idx="14468">
                  <c:v>2163.0859399999999</c:v>
                </c:pt>
                <c:pt idx="14469">
                  <c:v>2163.0859399999999</c:v>
                </c:pt>
                <c:pt idx="14470">
                  <c:v>2163.0859399999999</c:v>
                </c:pt>
                <c:pt idx="14471">
                  <c:v>2163.0859399999999</c:v>
                </c:pt>
                <c:pt idx="14472">
                  <c:v>2163.0859399999999</c:v>
                </c:pt>
                <c:pt idx="14473">
                  <c:v>2163.0859399999999</c:v>
                </c:pt>
                <c:pt idx="14474">
                  <c:v>2163.0859399999999</c:v>
                </c:pt>
                <c:pt idx="14475">
                  <c:v>2163.0859399999999</c:v>
                </c:pt>
                <c:pt idx="14476">
                  <c:v>2163.0859399999999</c:v>
                </c:pt>
                <c:pt idx="14477">
                  <c:v>2163.0859399999999</c:v>
                </c:pt>
                <c:pt idx="14478">
                  <c:v>2163.0859399999999</c:v>
                </c:pt>
                <c:pt idx="14479">
                  <c:v>2163.0859399999999</c:v>
                </c:pt>
                <c:pt idx="14480">
                  <c:v>2163.0859399999999</c:v>
                </c:pt>
                <c:pt idx="14481">
                  <c:v>2163.0859399999999</c:v>
                </c:pt>
                <c:pt idx="14482">
                  <c:v>2163.0859399999999</c:v>
                </c:pt>
                <c:pt idx="14483">
                  <c:v>2163.0859399999999</c:v>
                </c:pt>
                <c:pt idx="14484">
                  <c:v>2163.0859399999999</c:v>
                </c:pt>
                <c:pt idx="14485">
                  <c:v>2163.0859399999999</c:v>
                </c:pt>
                <c:pt idx="14486">
                  <c:v>2163.0859399999999</c:v>
                </c:pt>
                <c:pt idx="14487">
                  <c:v>2163.0859399999999</c:v>
                </c:pt>
                <c:pt idx="14488">
                  <c:v>2163.0859399999999</c:v>
                </c:pt>
                <c:pt idx="14489">
                  <c:v>2163.0859399999999</c:v>
                </c:pt>
                <c:pt idx="14490">
                  <c:v>2163.0859399999999</c:v>
                </c:pt>
                <c:pt idx="14491">
                  <c:v>2163.0859399999999</c:v>
                </c:pt>
                <c:pt idx="14492">
                  <c:v>2163.0859399999999</c:v>
                </c:pt>
                <c:pt idx="14493">
                  <c:v>2163.0859399999999</c:v>
                </c:pt>
                <c:pt idx="14494">
                  <c:v>2163.0859399999999</c:v>
                </c:pt>
                <c:pt idx="14495">
                  <c:v>2163.0859399999999</c:v>
                </c:pt>
                <c:pt idx="14496">
                  <c:v>2163.0859399999999</c:v>
                </c:pt>
                <c:pt idx="14497">
                  <c:v>2163.0859399999999</c:v>
                </c:pt>
                <c:pt idx="14498">
                  <c:v>2163.0859399999999</c:v>
                </c:pt>
                <c:pt idx="14499">
                  <c:v>2163.0859399999999</c:v>
                </c:pt>
                <c:pt idx="14500">
                  <c:v>2163.0859399999999</c:v>
                </c:pt>
                <c:pt idx="14501">
                  <c:v>2163.0859399999999</c:v>
                </c:pt>
                <c:pt idx="14502">
                  <c:v>2163.0859399999999</c:v>
                </c:pt>
                <c:pt idx="14503">
                  <c:v>2163.0859399999999</c:v>
                </c:pt>
                <c:pt idx="14504">
                  <c:v>2163.0859399999999</c:v>
                </c:pt>
                <c:pt idx="14505">
                  <c:v>2163.0859399999999</c:v>
                </c:pt>
                <c:pt idx="14506">
                  <c:v>2163.0859399999999</c:v>
                </c:pt>
                <c:pt idx="14507">
                  <c:v>2163.0859399999999</c:v>
                </c:pt>
                <c:pt idx="14508">
                  <c:v>2163.0859399999999</c:v>
                </c:pt>
                <c:pt idx="14509">
                  <c:v>2163.0859399999999</c:v>
                </c:pt>
                <c:pt idx="14510">
                  <c:v>2163.0859399999999</c:v>
                </c:pt>
                <c:pt idx="14511">
                  <c:v>2163.0859399999999</c:v>
                </c:pt>
                <c:pt idx="14512">
                  <c:v>2163.0859399999999</c:v>
                </c:pt>
                <c:pt idx="14513">
                  <c:v>2163.0859399999999</c:v>
                </c:pt>
                <c:pt idx="14514">
                  <c:v>2163.0859399999999</c:v>
                </c:pt>
                <c:pt idx="14515">
                  <c:v>2163.0859399999999</c:v>
                </c:pt>
                <c:pt idx="14516">
                  <c:v>2163.0859399999999</c:v>
                </c:pt>
                <c:pt idx="14517">
                  <c:v>2163.0859399999999</c:v>
                </c:pt>
                <c:pt idx="14518">
                  <c:v>2163.0859399999999</c:v>
                </c:pt>
                <c:pt idx="14519">
                  <c:v>2163.0859399999999</c:v>
                </c:pt>
                <c:pt idx="14520">
                  <c:v>2163.0859399999999</c:v>
                </c:pt>
                <c:pt idx="14521">
                  <c:v>2163.0859399999999</c:v>
                </c:pt>
                <c:pt idx="14522">
                  <c:v>2163.0859399999999</c:v>
                </c:pt>
                <c:pt idx="14523">
                  <c:v>2163.0859399999999</c:v>
                </c:pt>
                <c:pt idx="14524">
                  <c:v>2163.0859399999999</c:v>
                </c:pt>
                <c:pt idx="14525">
                  <c:v>2163.0859399999999</c:v>
                </c:pt>
                <c:pt idx="14526">
                  <c:v>2163.0859399999999</c:v>
                </c:pt>
                <c:pt idx="14527">
                  <c:v>2163.0859399999999</c:v>
                </c:pt>
                <c:pt idx="14528">
                  <c:v>2163.0859399999999</c:v>
                </c:pt>
                <c:pt idx="14529">
                  <c:v>2163.0859399999999</c:v>
                </c:pt>
                <c:pt idx="14530">
                  <c:v>2163.0859399999999</c:v>
                </c:pt>
                <c:pt idx="14531">
                  <c:v>2163.0859399999999</c:v>
                </c:pt>
                <c:pt idx="14532">
                  <c:v>2163.0859399999999</c:v>
                </c:pt>
                <c:pt idx="14533">
                  <c:v>2163.0859399999999</c:v>
                </c:pt>
                <c:pt idx="14534">
                  <c:v>2163.0859399999999</c:v>
                </c:pt>
                <c:pt idx="14535">
                  <c:v>2163.0859399999999</c:v>
                </c:pt>
                <c:pt idx="14536">
                  <c:v>2163.0859399999999</c:v>
                </c:pt>
                <c:pt idx="14537">
                  <c:v>2163.0859399999999</c:v>
                </c:pt>
                <c:pt idx="14538">
                  <c:v>2163.0859399999999</c:v>
                </c:pt>
                <c:pt idx="14539">
                  <c:v>2163.0859399999999</c:v>
                </c:pt>
                <c:pt idx="14540">
                  <c:v>2163.0859399999999</c:v>
                </c:pt>
                <c:pt idx="14541">
                  <c:v>2163.0859399999999</c:v>
                </c:pt>
                <c:pt idx="14542">
                  <c:v>2163.0859399999999</c:v>
                </c:pt>
                <c:pt idx="14543">
                  <c:v>2163.0859399999999</c:v>
                </c:pt>
                <c:pt idx="14544">
                  <c:v>2163.0859399999999</c:v>
                </c:pt>
                <c:pt idx="14545">
                  <c:v>2163.0859399999999</c:v>
                </c:pt>
                <c:pt idx="14546">
                  <c:v>2163.0859399999999</c:v>
                </c:pt>
                <c:pt idx="14547">
                  <c:v>2163.0859399999999</c:v>
                </c:pt>
                <c:pt idx="14548">
                  <c:v>2163.0859399999999</c:v>
                </c:pt>
                <c:pt idx="14549">
                  <c:v>2163.0859399999999</c:v>
                </c:pt>
                <c:pt idx="14550">
                  <c:v>2163.0859399999999</c:v>
                </c:pt>
                <c:pt idx="14551">
                  <c:v>2163.0859399999999</c:v>
                </c:pt>
                <c:pt idx="14552">
                  <c:v>2163.0859399999999</c:v>
                </c:pt>
                <c:pt idx="14553">
                  <c:v>2163.0859399999999</c:v>
                </c:pt>
                <c:pt idx="14554">
                  <c:v>2163.0859399999999</c:v>
                </c:pt>
                <c:pt idx="14555">
                  <c:v>2163.0859399999999</c:v>
                </c:pt>
                <c:pt idx="14556">
                  <c:v>2163.0859399999999</c:v>
                </c:pt>
                <c:pt idx="14557">
                  <c:v>2163.0859399999999</c:v>
                </c:pt>
                <c:pt idx="14558">
                  <c:v>2163.0859399999999</c:v>
                </c:pt>
                <c:pt idx="14559">
                  <c:v>2163.0859399999999</c:v>
                </c:pt>
                <c:pt idx="14560">
                  <c:v>2163.0859399999999</c:v>
                </c:pt>
                <c:pt idx="14561">
                  <c:v>2163.0859399999999</c:v>
                </c:pt>
                <c:pt idx="14562">
                  <c:v>2163.0859399999999</c:v>
                </c:pt>
                <c:pt idx="14563">
                  <c:v>2163.0859399999999</c:v>
                </c:pt>
                <c:pt idx="14564">
                  <c:v>2163.0859399999999</c:v>
                </c:pt>
                <c:pt idx="14565">
                  <c:v>2163.0859399999999</c:v>
                </c:pt>
                <c:pt idx="14566">
                  <c:v>2163.0859399999999</c:v>
                </c:pt>
                <c:pt idx="14567">
                  <c:v>2163.0859399999999</c:v>
                </c:pt>
                <c:pt idx="14568">
                  <c:v>2163.0859399999999</c:v>
                </c:pt>
                <c:pt idx="14569">
                  <c:v>2163.0859399999999</c:v>
                </c:pt>
                <c:pt idx="14570">
                  <c:v>2163.0859399999999</c:v>
                </c:pt>
                <c:pt idx="14571">
                  <c:v>2160.64453</c:v>
                </c:pt>
                <c:pt idx="14572">
                  <c:v>2163.0859399999999</c:v>
                </c:pt>
                <c:pt idx="14573">
                  <c:v>2163.0859399999999</c:v>
                </c:pt>
                <c:pt idx="14574">
                  <c:v>2163.0859399999999</c:v>
                </c:pt>
                <c:pt idx="14575">
                  <c:v>2163.0859399999999</c:v>
                </c:pt>
                <c:pt idx="14576">
                  <c:v>2163.0859399999999</c:v>
                </c:pt>
                <c:pt idx="14577">
                  <c:v>2163.0859399999999</c:v>
                </c:pt>
                <c:pt idx="14578">
                  <c:v>2163.0859399999999</c:v>
                </c:pt>
                <c:pt idx="14579">
                  <c:v>2160.64453</c:v>
                </c:pt>
                <c:pt idx="14580">
                  <c:v>2163.0859399999999</c:v>
                </c:pt>
                <c:pt idx="14581">
                  <c:v>2163.0859399999999</c:v>
                </c:pt>
                <c:pt idx="14582">
                  <c:v>2163.0859399999999</c:v>
                </c:pt>
                <c:pt idx="14583">
                  <c:v>2163.0859399999999</c:v>
                </c:pt>
                <c:pt idx="14584">
                  <c:v>2163.0859399999999</c:v>
                </c:pt>
                <c:pt idx="14585">
                  <c:v>2163.0859399999999</c:v>
                </c:pt>
                <c:pt idx="14586">
                  <c:v>2163.0859399999999</c:v>
                </c:pt>
                <c:pt idx="14587">
                  <c:v>2163.0859399999999</c:v>
                </c:pt>
                <c:pt idx="14588">
                  <c:v>2163.0859399999999</c:v>
                </c:pt>
                <c:pt idx="14589">
                  <c:v>2163.0859399999999</c:v>
                </c:pt>
                <c:pt idx="14590">
                  <c:v>2163.0859399999999</c:v>
                </c:pt>
                <c:pt idx="14591">
                  <c:v>2163.0859399999999</c:v>
                </c:pt>
                <c:pt idx="14592">
                  <c:v>2163.0859399999999</c:v>
                </c:pt>
                <c:pt idx="14593">
                  <c:v>2163.0859399999999</c:v>
                </c:pt>
                <c:pt idx="14594">
                  <c:v>2163.0859399999999</c:v>
                </c:pt>
                <c:pt idx="14595">
                  <c:v>2163.0859399999999</c:v>
                </c:pt>
                <c:pt idx="14596">
                  <c:v>2163.0859399999999</c:v>
                </c:pt>
                <c:pt idx="14597">
                  <c:v>2163.0859399999999</c:v>
                </c:pt>
                <c:pt idx="14598">
                  <c:v>2163.0859399999999</c:v>
                </c:pt>
                <c:pt idx="14599">
                  <c:v>2160.64453</c:v>
                </c:pt>
                <c:pt idx="14600">
                  <c:v>2163.0859399999999</c:v>
                </c:pt>
                <c:pt idx="14601">
                  <c:v>2163.0859399999999</c:v>
                </c:pt>
                <c:pt idx="14602">
                  <c:v>2163.0859399999999</c:v>
                </c:pt>
                <c:pt idx="14603">
                  <c:v>2163.0859399999999</c:v>
                </c:pt>
                <c:pt idx="14604">
                  <c:v>2163.0859399999999</c:v>
                </c:pt>
                <c:pt idx="14605">
                  <c:v>2163.0859399999999</c:v>
                </c:pt>
                <c:pt idx="14606">
                  <c:v>2163.0859399999999</c:v>
                </c:pt>
                <c:pt idx="14607">
                  <c:v>2163.0859399999999</c:v>
                </c:pt>
                <c:pt idx="14608">
                  <c:v>2163.0859399999999</c:v>
                </c:pt>
                <c:pt idx="14609">
                  <c:v>2163.0859399999999</c:v>
                </c:pt>
                <c:pt idx="14610">
                  <c:v>2163.0859399999999</c:v>
                </c:pt>
                <c:pt idx="14611">
                  <c:v>2163.0859399999999</c:v>
                </c:pt>
                <c:pt idx="14612">
                  <c:v>2163.0859399999999</c:v>
                </c:pt>
                <c:pt idx="14613">
                  <c:v>2163.0859399999999</c:v>
                </c:pt>
                <c:pt idx="14614">
                  <c:v>2160.64453</c:v>
                </c:pt>
                <c:pt idx="14615">
                  <c:v>2163.0859399999999</c:v>
                </c:pt>
                <c:pt idx="14616">
                  <c:v>2160.64453</c:v>
                </c:pt>
                <c:pt idx="14617">
                  <c:v>2163.0859399999999</c:v>
                </c:pt>
                <c:pt idx="14618">
                  <c:v>2163.0859399999999</c:v>
                </c:pt>
                <c:pt idx="14619">
                  <c:v>2163.0859399999999</c:v>
                </c:pt>
                <c:pt idx="14620">
                  <c:v>2163.0859399999999</c:v>
                </c:pt>
                <c:pt idx="14621">
                  <c:v>2163.0859399999999</c:v>
                </c:pt>
                <c:pt idx="14622">
                  <c:v>2163.0859399999999</c:v>
                </c:pt>
                <c:pt idx="14623">
                  <c:v>2163.0859399999999</c:v>
                </c:pt>
                <c:pt idx="14624">
                  <c:v>2163.0859399999999</c:v>
                </c:pt>
                <c:pt idx="14625">
                  <c:v>2163.0859399999999</c:v>
                </c:pt>
                <c:pt idx="14626">
                  <c:v>2163.0859399999999</c:v>
                </c:pt>
                <c:pt idx="14627">
                  <c:v>2163.0859399999999</c:v>
                </c:pt>
                <c:pt idx="14628">
                  <c:v>2163.0859399999999</c:v>
                </c:pt>
                <c:pt idx="14629">
                  <c:v>2160.64453</c:v>
                </c:pt>
                <c:pt idx="14630">
                  <c:v>2163.0859399999999</c:v>
                </c:pt>
                <c:pt idx="14631">
                  <c:v>2163.0859399999999</c:v>
                </c:pt>
                <c:pt idx="14632">
                  <c:v>2163.0859399999999</c:v>
                </c:pt>
                <c:pt idx="14633">
                  <c:v>2163.0859399999999</c:v>
                </c:pt>
                <c:pt idx="14634">
                  <c:v>2163.0859399999999</c:v>
                </c:pt>
                <c:pt idx="14635">
                  <c:v>2160.64453</c:v>
                </c:pt>
                <c:pt idx="14636">
                  <c:v>2163.0859399999999</c:v>
                </c:pt>
                <c:pt idx="14637">
                  <c:v>2163.0859399999999</c:v>
                </c:pt>
                <c:pt idx="14638">
                  <c:v>2163.0859399999999</c:v>
                </c:pt>
                <c:pt idx="14639">
                  <c:v>2163.0859399999999</c:v>
                </c:pt>
                <c:pt idx="14640">
                  <c:v>2163.0859399999999</c:v>
                </c:pt>
                <c:pt idx="14641">
                  <c:v>2163.0859399999999</c:v>
                </c:pt>
                <c:pt idx="14642">
                  <c:v>2160.64453</c:v>
                </c:pt>
                <c:pt idx="14643">
                  <c:v>2163.0859399999999</c:v>
                </c:pt>
                <c:pt idx="14644">
                  <c:v>2163.0859399999999</c:v>
                </c:pt>
                <c:pt idx="14645">
                  <c:v>2160.64453</c:v>
                </c:pt>
                <c:pt idx="14646">
                  <c:v>2163.0859399999999</c:v>
                </c:pt>
                <c:pt idx="14647">
                  <c:v>2163.0859399999999</c:v>
                </c:pt>
                <c:pt idx="14648">
                  <c:v>2160.64453</c:v>
                </c:pt>
                <c:pt idx="14649">
                  <c:v>2163.0859399999999</c:v>
                </c:pt>
                <c:pt idx="14650">
                  <c:v>2160.64453</c:v>
                </c:pt>
                <c:pt idx="14651">
                  <c:v>2163.0859399999999</c:v>
                </c:pt>
                <c:pt idx="14652">
                  <c:v>2163.0859399999999</c:v>
                </c:pt>
                <c:pt idx="14653">
                  <c:v>2163.0859399999999</c:v>
                </c:pt>
                <c:pt idx="14654">
                  <c:v>2160.64453</c:v>
                </c:pt>
                <c:pt idx="14655">
                  <c:v>2160.64453</c:v>
                </c:pt>
                <c:pt idx="14656">
                  <c:v>2163.0859399999999</c:v>
                </c:pt>
                <c:pt idx="14657">
                  <c:v>2160.64453</c:v>
                </c:pt>
                <c:pt idx="14658">
                  <c:v>2163.0859399999999</c:v>
                </c:pt>
                <c:pt idx="14659">
                  <c:v>2163.0859399999999</c:v>
                </c:pt>
                <c:pt idx="14660">
                  <c:v>2163.0859399999999</c:v>
                </c:pt>
                <c:pt idx="14661">
                  <c:v>2160.64453</c:v>
                </c:pt>
                <c:pt idx="14662">
                  <c:v>2163.0859399999999</c:v>
                </c:pt>
                <c:pt idx="14663">
                  <c:v>2160.64453</c:v>
                </c:pt>
                <c:pt idx="14664">
                  <c:v>2163.0859399999999</c:v>
                </c:pt>
                <c:pt idx="14665">
                  <c:v>2160.64453</c:v>
                </c:pt>
                <c:pt idx="14666">
                  <c:v>2160.64453</c:v>
                </c:pt>
                <c:pt idx="14667">
                  <c:v>2163.0859399999999</c:v>
                </c:pt>
                <c:pt idx="14668">
                  <c:v>2160.64453</c:v>
                </c:pt>
                <c:pt idx="14669">
                  <c:v>2160.64453</c:v>
                </c:pt>
                <c:pt idx="14670">
                  <c:v>2160.64453</c:v>
                </c:pt>
                <c:pt idx="14671">
                  <c:v>2160.64453</c:v>
                </c:pt>
                <c:pt idx="14672">
                  <c:v>2163.0859399999999</c:v>
                </c:pt>
                <c:pt idx="14673">
                  <c:v>2160.64453</c:v>
                </c:pt>
                <c:pt idx="14674">
                  <c:v>2160.64453</c:v>
                </c:pt>
                <c:pt idx="14675">
                  <c:v>2163.0859399999999</c:v>
                </c:pt>
                <c:pt idx="14676">
                  <c:v>2163.0859399999999</c:v>
                </c:pt>
                <c:pt idx="14677">
                  <c:v>2160.64453</c:v>
                </c:pt>
                <c:pt idx="14678">
                  <c:v>2163.0859399999999</c:v>
                </c:pt>
                <c:pt idx="14679">
                  <c:v>2160.64453</c:v>
                </c:pt>
                <c:pt idx="14680">
                  <c:v>2160.64453</c:v>
                </c:pt>
                <c:pt idx="14681">
                  <c:v>2163.0859399999999</c:v>
                </c:pt>
                <c:pt idx="14682">
                  <c:v>2160.64453</c:v>
                </c:pt>
                <c:pt idx="14683">
                  <c:v>2160.64453</c:v>
                </c:pt>
                <c:pt idx="14684">
                  <c:v>2163.0859399999999</c:v>
                </c:pt>
                <c:pt idx="14685">
                  <c:v>2163.0859399999999</c:v>
                </c:pt>
                <c:pt idx="14686">
                  <c:v>2163.0859399999999</c:v>
                </c:pt>
                <c:pt idx="14687">
                  <c:v>2160.64453</c:v>
                </c:pt>
                <c:pt idx="14688">
                  <c:v>2160.64453</c:v>
                </c:pt>
                <c:pt idx="14689">
                  <c:v>2160.64453</c:v>
                </c:pt>
                <c:pt idx="14690">
                  <c:v>2163.0859399999999</c:v>
                </c:pt>
                <c:pt idx="14691">
                  <c:v>2163.0859399999999</c:v>
                </c:pt>
                <c:pt idx="14692">
                  <c:v>2160.64453</c:v>
                </c:pt>
                <c:pt idx="14693">
                  <c:v>2160.64453</c:v>
                </c:pt>
                <c:pt idx="14694">
                  <c:v>2160.64453</c:v>
                </c:pt>
                <c:pt idx="14695">
                  <c:v>2160.64453</c:v>
                </c:pt>
                <c:pt idx="14696">
                  <c:v>2163.0859399999999</c:v>
                </c:pt>
                <c:pt idx="14697">
                  <c:v>2163.0859399999999</c:v>
                </c:pt>
                <c:pt idx="14698">
                  <c:v>2160.64453</c:v>
                </c:pt>
                <c:pt idx="14699">
                  <c:v>2160.64453</c:v>
                </c:pt>
                <c:pt idx="14700">
                  <c:v>2163.0859399999999</c:v>
                </c:pt>
                <c:pt idx="14701">
                  <c:v>2163.0859399999999</c:v>
                </c:pt>
                <c:pt idx="14702">
                  <c:v>2160.64453</c:v>
                </c:pt>
                <c:pt idx="14703">
                  <c:v>2160.64453</c:v>
                </c:pt>
                <c:pt idx="14704">
                  <c:v>2160.64453</c:v>
                </c:pt>
                <c:pt idx="14705">
                  <c:v>2163.0859399999999</c:v>
                </c:pt>
                <c:pt idx="14706">
                  <c:v>2160.64453</c:v>
                </c:pt>
                <c:pt idx="14707">
                  <c:v>2163.0859399999999</c:v>
                </c:pt>
                <c:pt idx="14708">
                  <c:v>2160.64453</c:v>
                </c:pt>
                <c:pt idx="14709">
                  <c:v>2160.64453</c:v>
                </c:pt>
                <c:pt idx="14710">
                  <c:v>2160.64453</c:v>
                </c:pt>
                <c:pt idx="14711">
                  <c:v>2163.0859399999999</c:v>
                </c:pt>
                <c:pt idx="14712">
                  <c:v>2160.64453</c:v>
                </c:pt>
                <c:pt idx="14713">
                  <c:v>2160.64453</c:v>
                </c:pt>
                <c:pt idx="14714">
                  <c:v>2160.64453</c:v>
                </c:pt>
                <c:pt idx="14715">
                  <c:v>2160.64453</c:v>
                </c:pt>
                <c:pt idx="14716">
                  <c:v>2160.64453</c:v>
                </c:pt>
                <c:pt idx="14717">
                  <c:v>2163.0859399999999</c:v>
                </c:pt>
                <c:pt idx="14718">
                  <c:v>2160.64453</c:v>
                </c:pt>
                <c:pt idx="14719">
                  <c:v>2160.64453</c:v>
                </c:pt>
                <c:pt idx="14720">
                  <c:v>2160.64453</c:v>
                </c:pt>
                <c:pt idx="14721">
                  <c:v>2160.64453</c:v>
                </c:pt>
                <c:pt idx="14722">
                  <c:v>2160.64453</c:v>
                </c:pt>
                <c:pt idx="14723">
                  <c:v>2160.64453</c:v>
                </c:pt>
                <c:pt idx="14724">
                  <c:v>2160.64453</c:v>
                </c:pt>
                <c:pt idx="14725">
                  <c:v>2160.64453</c:v>
                </c:pt>
                <c:pt idx="14726">
                  <c:v>2160.64453</c:v>
                </c:pt>
                <c:pt idx="14727">
                  <c:v>2160.64453</c:v>
                </c:pt>
                <c:pt idx="14728">
                  <c:v>2160.64453</c:v>
                </c:pt>
                <c:pt idx="14729">
                  <c:v>2160.64453</c:v>
                </c:pt>
                <c:pt idx="14730">
                  <c:v>2160.64453</c:v>
                </c:pt>
                <c:pt idx="14731">
                  <c:v>2160.64453</c:v>
                </c:pt>
                <c:pt idx="14732">
                  <c:v>2160.64453</c:v>
                </c:pt>
                <c:pt idx="14733">
                  <c:v>2160.64453</c:v>
                </c:pt>
                <c:pt idx="14734">
                  <c:v>2160.64453</c:v>
                </c:pt>
                <c:pt idx="14735">
                  <c:v>2160.64453</c:v>
                </c:pt>
                <c:pt idx="14736">
                  <c:v>2160.64453</c:v>
                </c:pt>
                <c:pt idx="14737">
                  <c:v>2160.64453</c:v>
                </c:pt>
                <c:pt idx="14738">
                  <c:v>2160.64453</c:v>
                </c:pt>
                <c:pt idx="14739">
                  <c:v>2160.64453</c:v>
                </c:pt>
                <c:pt idx="14740">
                  <c:v>2160.64453</c:v>
                </c:pt>
                <c:pt idx="14741">
                  <c:v>2163.0859399999999</c:v>
                </c:pt>
                <c:pt idx="14742">
                  <c:v>2160.64453</c:v>
                </c:pt>
                <c:pt idx="14743">
                  <c:v>2160.64453</c:v>
                </c:pt>
                <c:pt idx="14744">
                  <c:v>2160.64453</c:v>
                </c:pt>
                <c:pt idx="14745">
                  <c:v>2160.64453</c:v>
                </c:pt>
                <c:pt idx="14746">
                  <c:v>2160.64453</c:v>
                </c:pt>
                <c:pt idx="14747">
                  <c:v>2163.0859399999999</c:v>
                </c:pt>
                <c:pt idx="14748">
                  <c:v>2160.64453</c:v>
                </c:pt>
                <c:pt idx="14749">
                  <c:v>2160.64453</c:v>
                </c:pt>
                <c:pt idx="14750">
                  <c:v>2160.64453</c:v>
                </c:pt>
                <c:pt idx="14751">
                  <c:v>2163.0859399999999</c:v>
                </c:pt>
                <c:pt idx="14752">
                  <c:v>2160.64453</c:v>
                </c:pt>
                <c:pt idx="14753">
                  <c:v>2160.64453</c:v>
                </c:pt>
                <c:pt idx="14754">
                  <c:v>2160.64453</c:v>
                </c:pt>
                <c:pt idx="14755">
                  <c:v>2160.64453</c:v>
                </c:pt>
                <c:pt idx="14756">
                  <c:v>2163.0859399999999</c:v>
                </c:pt>
                <c:pt idx="14757">
                  <c:v>2160.64453</c:v>
                </c:pt>
                <c:pt idx="14758">
                  <c:v>2158.2031299999999</c:v>
                </c:pt>
                <c:pt idx="14759">
                  <c:v>2160.64453</c:v>
                </c:pt>
                <c:pt idx="14760">
                  <c:v>2160.64453</c:v>
                </c:pt>
                <c:pt idx="14761">
                  <c:v>2160.64453</c:v>
                </c:pt>
                <c:pt idx="14762">
                  <c:v>2160.64453</c:v>
                </c:pt>
                <c:pt idx="14763">
                  <c:v>2160.64453</c:v>
                </c:pt>
                <c:pt idx="14764">
                  <c:v>2160.64453</c:v>
                </c:pt>
                <c:pt idx="14765">
                  <c:v>2160.64453</c:v>
                </c:pt>
                <c:pt idx="14766">
                  <c:v>2160.64453</c:v>
                </c:pt>
                <c:pt idx="14767">
                  <c:v>2160.64453</c:v>
                </c:pt>
                <c:pt idx="14768">
                  <c:v>2160.64453</c:v>
                </c:pt>
                <c:pt idx="14769">
                  <c:v>2160.64453</c:v>
                </c:pt>
                <c:pt idx="14770">
                  <c:v>2158.2031299999999</c:v>
                </c:pt>
                <c:pt idx="14771">
                  <c:v>2160.64453</c:v>
                </c:pt>
                <c:pt idx="14772">
                  <c:v>2160.64453</c:v>
                </c:pt>
                <c:pt idx="14773">
                  <c:v>2160.64453</c:v>
                </c:pt>
                <c:pt idx="14774">
                  <c:v>2160.64453</c:v>
                </c:pt>
                <c:pt idx="14775">
                  <c:v>2160.64453</c:v>
                </c:pt>
                <c:pt idx="14776">
                  <c:v>2160.64453</c:v>
                </c:pt>
                <c:pt idx="14777">
                  <c:v>2160.64453</c:v>
                </c:pt>
                <c:pt idx="14778">
                  <c:v>2160.64453</c:v>
                </c:pt>
                <c:pt idx="14779">
                  <c:v>2160.64453</c:v>
                </c:pt>
                <c:pt idx="14780">
                  <c:v>2160.64453</c:v>
                </c:pt>
                <c:pt idx="14781">
                  <c:v>2160.64453</c:v>
                </c:pt>
                <c:pt idx="14782">
                  <c:v>2160.64453</c:v>
                </c:pt>
                <c:pt idx="14783">
                  <c:v>2160.64453</c:v>
                </c:pt>
                <c:pt idx="14784">
                  <c:v>2160.64453</c:v>
                </c:pt>
                <c:pt idx="14785">
                  <c:v>2160.64453</c:v>
                </c:pt>
                <c:pt idx="14786">
                  <c:v>2160.64453</c:v>
                </c:pt>
                <c:pt idx="14787">
                  <c:v>2160.64453</c:v>
                </c:pt>
                <c:pt idx="14788">
                  <c:v>2160.64453</c:v>
                </c:pt>
                <c:pt idx="14789">
                  <c:v>2160.64453</c:v>
                </c:pt>
                <c:pt idx="14790">
                  <c:v>2160.64453</c:v>
                </c:pt>
                <c:pt idx="14791">
                  <c:v>2160.64453</c:v>
                </c:pt>
                <c:pt idx="14792">
                  <c:v>2158.2031299999999</c:v>
                </c:pt>
                <c:pt idx="14793">
                  <c:v>2160.64453</c:v>
                </c:pt>
                <c:pt idx="14794">
                  <c:v>2160.64453</c:v>
                </c:pt>
                <c:pt idx="14795">
                  <c:v>2160.64453</c:v>
                </c:pt>
                <c:pt idx="14796">
                  <c:v>2158.2031299999999</c:v>
                </c:pt>
                <c:pt idx="14797">
                  <c:v>2160.64453</c:v>
                </c:pt>
                <c:pt idx="14798">
                  <c:v>2160.64453</c:v>
                </c:pt>
                <c:pt idx="14799">
                  <c:v>2160.64453</c:v>
                </c:pt>
                <c:pt idx="14800">
                  <c:v>2160.64453</c:v>
                </c:pt>
                <c:pt idx="14801">
                  <c:v>2160.64453</c:v>
                </c:pt>
                <c:pt idx="14802">
                  <c:v>2160.64453</c:v>
                </c:pt>
                <c:pt idx="14803">
                  <c:v>2160.64453</c:v>
                </c:pt>
                <c:pt idx="14804">
                  <c:v>2160.64453</c:v>
                </c:pt>
                <c:pt idx="14805">
                  <c:v>2158.2031299999999</c:v>
                </c:pt>
                <c:pt idx="14806">
                  <c:v>2160.64453</c:v>
                </c:pt>
                <c:pt idx="14807">
                  <c:v>2160.64453</c:v>
                </c:pt>
                <c:pt idx="14808">
                  <c:v>2160.64453</c:v>
                </c:pt>
                <c:pt idx="14809">
                  <c:v>2160.64453</c:v>
                </c:pt>
                <c:pt idx="14810">
                  <c:v>2160.64453</c:v>
                </c:pt>
                <c:pt idx="14811">
                  <c:v>2160.64453</c:v>
                </c:pt>
                <c:pt idx="14812">
                  <c:v>2160.64453</c:v>
                </c:pt>
                <c:pt idx="14813">
                  <c:v>2160.64453</c:v>
                </c:pt>
                <c:pt idx="14814">
                  <c:v>2158.2031299999999</c:v>
                </c:pt>
                <c:pt idx="14815">
                  <c:v>2160.64453</c:v>
                </c:pt>
                <c:pt idx="14816">
                  <c:v>2160.64453</c:v>
                </c:pt>
                <c:pt idx="14817">
                  <c:v>2160.64453</c:v>
                </c:pt>
                <c:pt idx="14818">
                  <c:v>2160.64453</c:v>
                </c:pt>
                <c:pt idx="14819">
                  <c:v>2160.64453</c:v>
                </c:pt>
                <c:pt idx="14820">
                  <c:v>2158.2031299999999</c:v>
                </c:pt>
                <c:pt idx="14821">
                  <c:v>2160.64453</c:v>
                </c:pt>
                <c:pt idx="14822">
                  <c:v>2160.64453</c:v>
                </c:pt>
                <c:pt idx="14823">
                  <c:v>2160.64453</c:v>
                </c:pt>
                <c:pt idx="14824">
                  <c:v>2160.64453</c:v>
                </c:pt>
                <c:pt idx="14825">
                  <c:v>2160.64453</c:v>
                </c:pt>
                <c:pt idx="14826">
                  <c:v>2158.2031299999999</c:v>
                </c:pt>
                <c:pt idx="14827">
                  <c:v>2160.64453</c:v>
                </c:pt>
                <c:pt idx="14828">
                  <c:v>2160.64453</c:v>
                </c:pt>
                <c:pt idx="14829">
                  <c:v>2160.64453</c:v>
                </c:pt>
                <c:pt idx="14830">
                  <c:v>2160.64453</c:v>
                </c:pt>
                <c:pt idx="14831">
                  <c:v>2160.64453</c:v>
                </c:pt>
                <c:pt idx="14832">
                  <c:v>2160.64453</c:v>
                </c:pt>
                <c:pt idx="14833">
                  <c:v>2158.2031299999999</c:v>
                </c:pt>
                <c:pt idx="14834">
                  <c:v>2160.64453</c:v>
                </c:pt>
                <c:pt idx="14835">
                  <c:v>2160.64453</c:v>
                </c:pt>
                <c:pt idx="14836">
                  <c:v>2158.2031299999999</c:v>
                </c:pt>
                <c:pt idx="14837">
                  <c:v>2160.64453</c:v>
                </c:pt>
                <c:pt idx="14838">
                  <c:v>2158.2031299999999</c:v>
                </c:pt>
                <c:pt idx="14839">
                  <c:v>2160.64453</c:v>
                </c:pt>
                <c:pt idx="14840">
                  <c:v>2160.64453</c:v>
                </c:pt>
                <c:pt idx="14841">
                  <c:v>2160.64453</c:v>
                </c:pt>
                <c:pt idx="14842">
                  <c:v>2158.2031299999999</c:v>
                </c:pt>
                <c:pt idx="14843">
                  <c:v>2160.64453</c:v>
                </c:pt>
                <c:pt idx="14844">
                  <c:v>2160.64453</c:v>
                </c:pt>
                <c:pt idx="14845">
                  <c:v>2160.64453</c:v>
                </c:pt>
                <c:pt idx="14846">
                  <c:v>2158.2031299999999</c:v>
                </c:pt>
                <c:pt idx="14847">
                  <c:v>2160.64453</c:v>
                </c:pt>
                <c:pt idx="14848">
                  <c:v>2158.2031299999999</c:v>
                </c:pt>
                <c:pt idx="14849">
                  <c:v>2160.64453</c:v>
                </c:pt>
                <c:pt idx="14850">
                  <c:v>2160.64453</c:v>
                </c:pt>
                <c:pt idx="14851">
                  <c:v>2160.64453</c:v>
                </c:pt>
                <c:pt idx="14852">
                  <c:v>2160.64453</c:v>
                </c:pt>
                <c:pt idx="14853">
                  <c:v>2160.64453</c:v>
                </c:pt>
                <c:pt idx="14854">
                  <c:v>2158.2031299999999</c:v>
                </c:pt>
                <c:pt idx="14855">
                  <c:v>2160.64453</c:v>
                </c:pt>
                <c:pt idx="14856">
                  <c:v>2160.64453</c:v>
                </c:pt>
                <c:pt idx="14857">
                  <c:v>2158.2031299999999</c:v>
                </c:pt>
                <c:pt idx="14858">
                  <c:v>2160.64453</c:v>
                </c:pt>
                <c:pt idx="14859">
                  <c:v>2160.64453</c:v>
                </c:pt>
                <c:pt idx="14860">
                  <c:v>2158.2031299999999</c:v>
                </c:pt>
                <c:pt idx="14861">
                  <c:v>2158.2031299999999</c:v>
                </c:pt>
                <c:pt idx="14862">
                  <c:v>2160.64453</c:v>
                </c:pt>
                <c:pt idx="14863">
                  <c:v>2158.2031299999999</c:v>
                </c:pt>
                <c:pt idx="14864">
                  <c:v>2160.64453</c:v>
                </c:pt>
                <c:pt idx="14865">
                  <c:v>2160.64453</c:v>
                </c:pt>
                <c:pt idx="14866">
                  <c:v>2160.64453</c:v>
                </c:pt>
                <c:pt idx="14867">
                  <c:v>2158.2031299999999</c:v>
                </c:pt>
                <c:pt idx="14868">
                  <c:v>2160.64453</c:v>
                </c:pt>
                <c:pt idx="14869">
                  <c:v>2160.64453</c:v>
                </c:pt>
                <c:pt idx="14870">
                  <c:v>2158.2031299999999</c:v>
                </c:pt>
                <c:pt idx="14871">
                  <c:v>2160.64453</c:v>
                </c:pt>
                <c:pt idx="14872">
                  <c:v>2158.2031299999999</c:v>
                </c:pt>
                <c:pt idx="14873">
                  <c:v>2160.64453</c:v>
                </c:pt>
                <c:pt idx="14874">
                  <c:v>2160.64453</c:v>
                </c:pt>
                <c:pt idx="14875">
                  <c:v>2160.64453</c:v>
                </c:pt>
                <c:pt idx="14876">
                  <c:v>2160.64453</c:v>
                </c:pt>
                <c:pt idx="14877">
                  <c:v>2160.64453</c:v>
                </c:pt>
                <c:pt idx="14878">
                  <c:v>2158.2031299999999</c:v>
                </c:pt>
                <c:pt idx="14879">
                  <c:v>2160.64453</c:v>
                </c:pt>
                <c:pt idx="14880">
                  <c:v>2158.2031299999999</c:v>
                </c:pt>
                <c:pt idx="14881">
                  <c:v>2158.2031299999999</c:v>
                </c:pt>
                <c:pt idx="14882">
                  <c:v>2158.2031299999999</c:v>
                </c:pt>
                <c:pt idx="14883">
                  <c:v>2160.64453</c:v>
                </c:pt>
                <c:pt idx="14884">
                  <c:v>2158.2031299999999</c:v>
                </c:pt>
                <c:pt idx="14885">
                  <c:v>2158.2031299999999</c:v>
                </c:pt>
                <c:pt idx="14886">
                  <c:v>2158.2031299999999</c:v>
                </c:pt>
                <c:pt idx="14887">
                  <c:v>2160.64453</c:v>
                </c:pt>
                <c:pt idx="14888">
                  <c:v>2160.64453</c:v>
                </c:pt>
                <c:pt idx="14889">
                  <c:v>2158.2031299999999</c:v>
                </c:pt>
                <c:pt idx="14890">
                  <c:v>2158.2031299999999</c:v>
                </c:pt>
                <c:pt idx="14891">
                  <c:v>2158.2031299999999</c:v>
                </c:pt>
                <c:pt idx="14892">
                  <c:v>2158.2031299999999</c:v>
                </c:pt>
                <c:pt idx="14893">
                  <c:v>2158.2031299999999</c:v>
                </c:pt>
                <c:pt idx="14894">
                  <c:v>2158.2031299999999</c:v>
                </c:pt>
                <c:pt idx="14895">
                  <c:v>2158.2031299999999</c:v>
                </c:pt>
                <c:pt idx="14896">
                  <c:v>2160.64453</c:v>
                </c:pt>
                <c:pt idx="14897">
                  <c:v>2158.2031299999999</c:v>
                </c:pt>
                <c:pt idx="14898">
                  <c:v>2160.64453</c:v>
                </c:pt>
                <c:pt idx="14899">
                  <c:v>2158.2031299999999</c:v>
                </c:pt>
                <c:pt idx="14900">
                  <c:v>2160.64453</c:v>
                </c:pt>
                <c:pt idx="14901">
                  <c:v>2158.2031299999999</c:v>
                </c:pt>
                <c:pt idx="14902">
                  <c:v>2158.2031299999999</c:v>
                </c:pt>
                <c:pt idx="14903">
                  <c:v>2158.2031299999999</c:v>
                </c:pt>
                <c:pt idx="14904">
                  <c:v>2158.2031299999999</c:v>
                </c:pt>
                <c:pt idx="14905">
                  <c:v>2158.2031299999999</c:v>
                </c:pt>
                <c:pt idx="14906">
                  <c:v>2158.2031299999999</c:v>
                </c:pt>
                <c:pt idx="14907">
                  <c:v>2158.2031299999999</c:v>
                </c:pt>
                <c:pt idx="14908">
                  <c:v>2160.64453</c:v>
                </c:pt>
                <c:pt idx="14909">
                  <c:v>2160.64453</c:v>
                </c:pt>
                <c:pt idx="14910">
                  <c:v>2158.2031299999999</c:v>
                </c:pt>
                <c:pt idx="14911">
                  <c:v>2160.64453</c:v>
                </c:pt>
                <c:pt idx="14912">
                  <c:v>2158.2031299999999</c:v>
                </c:pt>
                <c:pt idx="14913">
                  <c:v>2158.2031299999999</c:v>
                </c:pt>
                <c:pt idx="14914">
                  <c:v>2158.2031299999999</c:v>
                </c:pt>
                <c:pt idx="14915">
                  <c:v>2158.2031299999999</c:v>
                </c:pt>
                <c:pt idx="14916">
                  <c:v>2158.2031299999999</c:v>
                </c:pt>
                <c:pt idx="14917">
                  <c:v>2158.2031299999999</c:v>
                </c:pt>
                <c:pt idx="14918">
                  <c:v>2158.2031299999999</c:v>
                </c:pt>
                <c:pt idx="14919">
                  <c:v>2158.2031299999999</c:v>
                </c:pt>
                <c:pt idx="14920">
                  <c:v>2160.64453</c:v>
                </c:pt>
                <c:pt idx="14921">
                  <c:v>2158.2031299999999</c:v>
                </c:pt>
                <c:pt idx="14922">
                  <c:v>2158.2031299999999</c:v>
                </c:pt>
                <c:pt idx="14923">
                  <c:v>2158.2031299999999</c:v>
                </c:pt>
                <c:pt idx="14924">
                  <c:v>2160.64453</c:v>
                </c:pt>
                <c:pt idx="14925">
                  <c:v>2158.2031299999999</c:v>
                </c:pt>
                <c:pt idx="14926">
                  <c:v>2158.2031299999999</c:v>
                </c:pt>
                <c:pt idx="14927">
                  <c:v>2158.2031299999999</c:v>
                </c:pt>
                <c:pt idx="14928">
                  <c:v>2158.2031299999999</c:v>
                </c:pt>
                <c:pt idx="14929">
                  <c:v>2158.2031299999999</c:v>
                </c:pt>
                <c:pt idx="14930">
                  <c:v>2158.2031299999999</c:v>
                </c:pt>
                <c:pt idx="14931">
                  <c:v>2158.2031299999999</c:v>
                </c:pt>
                <c:pt idx="14932">
                  <c:v>2158.2031299999999</c:v>
                </c:pt>
                <c:pt idx="14933">
                  <c:v>2158.2031299999999</c:v>
                </c:pt>
                <c:pt idx="14934">
                  <c:v>2158.2031299999999</c:v>
                </c:pt>
                <c:pt idx="14935">
                  <c:v>2158.2031299999999</c:v>
                </c:pt>
                <c:pt idx="14936">
                  <c:v>2158.2031299999999</c:v>
                </c:pt>
                <c:pt idx="14937">
                  <c:v>2158.2031299999999</c:v>
                </c:pt>
                <c:pt idx="14938">
                  <c:v>2158.2031299999999</c:v>
                </c:pt>
                <c:pt idx="14939">
                  <c:v>2158.2031299999999</c:v>
                </c:pt>
                <c:pt idx="14940">
                  <c:v>2158.2031299999999</c:v>
                </c:pt>
                <c:pt idx="14941">
                  <c:v>2158.2031299999999</c:v>
                </c:pt>
                <c:pt idx="14942">
                  <c:v>2158.2031299999999</c:v>
                </c:pt>
                <c:pt idx="14943">
                  <c:v>2158.2031299999999</c:v>
                </c:pt>
                <c:pt idx="14944">
                  <c:v>2158.2031299999999</c:v>
                </c:pt>
                <c:pt idx="14945">
                  <c:v>2158.2031299999999</c:v>
                </c:pt>
                <c:pt idx="14946">
                  <c:v>2160.64453</c:v>
                </c:pt>
                <c:pt idx="14947">
                  <c:v>2158.2031299999999</c:v>
                </c:pt>
                <c:pt idx="14948">
                  <c:v>2158.2031299999999</c:v>
                </c:pt>
                <c:pt idx="14949">
                  <c:v>2158.2031299999999</c:v>
                </c:pt>
                <c:pt idx="14950">
                  <c:v>2158.2031299999999</c:v>
                </c:pt>
                <c:pt idx="14951">
                  <c:v>2158.2031299999999</c:v>
                </c:pt>
                <c:pt idx="14952">
                  <c:v>2158.2031299999999</c:v>
                </c:pt>
                <c:pt idx="14953">
                  <c:v>2158.2031299999999</c:v>
                </c:pt>
                <c:pt idx="14954">
                  <c:v>2158.2031299999999</c:v>
                </c:pt>
                <c:pt idx="14955">
                  <c:v>2158.2031299999999</c:v>
                </c:pt>
                <c:pt idx="14956">
                  <c:v>2158.2031299999999</c:v>
                </c:pt>
                <c:pt idx="14957">
                  <c:v>2158.2031299999999</c:v>
                </c:pt>
                <c:pt idx="14958">
                  <c:v>2158.2031299999999</c:v>
                </c:pt>
                <c:pt idx="14959">
                  <c:v>2158.2031299999999</c:v>
                </c:pt>
                <c:pt idx="14960">
                  <c:v>2158.2031299999999</c:v>
                </c:pt>
                <c:pt idx="14961">
                  <c:v>2158.2031299999999</c:v>
                </c:pt>
                <c:pt idx="14962">
                  <c:v>2158.2031299999999</c:v>
                </c:pt>
                <c:pt idx="14963">
                  <c:v>2158.2031299999999</c:v>
                </c:pt>
                <c:pt idx="14964">
                  <c:v>2158.2031299999999</c:v>
                </c:pt>
                <c:pt idx="14965">
                  <c:v>2158.2031299999999</c:v>
                </c:pt>
                <c:pt idx="14966">
                  <c:v>2158.2031299999999</c:v>
                </c:pt>
                <c:pt idx="14967">
                  <c:v>2160.64453</c:v>
                </c:pt>
                <c:pt idx="14968">
                  <c:v>2158.2031299999999</c:v>
                </c:pt>
                <c:pt idx="14969">
                  <c:v>2158.2031299999999</c:v>
                </c:pt>
                <c:pt idx="14970">
                  <c:v>2158.2031299999999</c:v>
                </c:pt>
                <c:pt idx="14971">
                  <c:v>2158.2031299999999</c:v>
                </c:pt>
                <c:pt idx="14972">
                  <c:v>2158.2031299999999</c:v>
                </c:pt>
                <c:pt idx="14973">
                  <c:v>2160.64453</c:v>
                </c:pt>
                <c:pt idx="14974">
                  <c:v>2160.64453</c:v>
                </c:pt>
                <c:pt idx="14975">
                  <c:v>2158.2031299999999</c:v>
                </c:pt>
                <c:pt idx="14976">
                  <c:v>2158.2031299999999</c:v>
                </c:pt>
                <c:pt idx="14977">
                  <c:v>2158.2031299999999</c:v>
                </c:pt>
                <c:pt idx="14978">
                  <c:v>2158.2031299999999</c:v>
                </c:pt>
                <c:pt idx="14979">
                  <c:v>2158.2031299999999</c:v>
                </c:pt>
                <c:pt idx="14980">
                  <c:v>2158.2031299999999</c:v>
                </c:pt>
                <c:pt idx="14981">
                  <c:v>2158.2031299999999</c:v>
                </c:pt>
                <c:pt idx="14982">
                  <c:v>2158.2031299999999</c:v>
                </c:pt>
                <c:pt idx="14983">
                  <c:v>2158.2031299999999</c:v>
                </c:pt>
                <c:pt idx="14984">
                  <c:v>2158.2031299999999</c:v>
                </c:pt>
                <c:pt idx="14985">
                  <c:v>2158.2031299999999</c:v>
                </c:pt>
                <c:pt idx="14986">
                  <c:v>2158.2031299999999</c:v>
                </c:pt>
                <c:pt idx="14987">
                  <c:v>2158.2031299999999</c:v>
                </c:pt>
                <c:pt idx="14988">
                  <c:v>2158.2031299999999</c:v>
                </c:pt>
                <c:pt idx="14989">
                  <c:v>2158.2031299999999</c:v>
                </c:pt>
                <c:pt idx="14990">
                  <c:v>2158.2031299999999</c:v>
                </c:pt>
                <c:pt idx="14991">
                  <c:v>2158.2031299999999</c:v>
                </c:pt>
                <c:pt idx="14992">
                  <c:v>2158.2031299999999</c:v>
                </c:pt>
                <c:pt idx="14993">
                  <c:v>2158.2031299999999</c:v>
                </c:pt>
                <c:pt idx="14994">
                  <c:v>2158.2031299999999</c:v>
                </c:pt>
                <c:pt idx="14995">
                  <c:v>2158.2031299999999</c:v>
                </c:pt>
                <c:pt idx="14996">
                  <c:v>2158.2031299999999</c:v>
                </c:pt>
                <c:pt idx="14997">
                  <c:v>2158.2031299999999</c:v>
                </c:pt>
                <c:pt idx="14998">
                  <c:v>2158.2031299999999</c:v>
                </c:pt>
                <c:pt idx="14999">
                  <c:v>2158.2031299999999</c:v>
                </c:pt>
                <c:pt idx="15000">
                  <c:v>2158.2031299999999</c:v>
                </c:pt>
                <c:pt idx="15001">
                  <c:v>2158.2031299999999</c:v>
                </c:pt>
                <c:pt idx="15002">
                  <c:v>2158.2031299999999</c:v>
                </c:pt>
                <c:pt idx="15003">
                  <c:v>2158.2031299999999</c:v>
                </c:pt>
                <c:pt idx="15004">
                  <c:v>2158.2031299999999</c:v>
                </c:pt>
                <c:pt idx="15005">
                  <c:v>2158.2031299999999</c:v>
                </c:pt>
                <c:pt idx="15006">
                  <c:v>2158.2031299999999</c:v>
                </c:pt>
                <c:pt idx="15007">
                  <c:v>2158.2031299999999</c:v>
                </c:pt>
                <c:pt idx="15008">
                  <c:v>2158.2031299999999</c:v>
                </c:pt>
                <c:pt idx="15009">
                  <c:v>2158.2031299999999</c:v>
                </c:pt>
                <c:pt idx="15010">
                  <c:v>2158.2031299999999</c:v>
                </c:pt>
                <c:pt idx="15011">
                  <c:v>2158.2031299999999</c:v>
                </c:pt>
                <c:pt idx="15012">
                  <c:v>2158.2031299999999</c:v>
                </c:pt>
                <c:pt idx="15013">
                  <c:v>2158.2031299999999</c:v>
                </c:pt>
                <c:pt idx="15014">
                  <c:v>2158.2031299999999</c:v>
                </c:pt>
                <c:pt idx="15015">
                  <c:v>2158.2031299999999</c:v>
                </c:pt>
                <c:pt idx="15016">
                  <c:v>2158.2031299999999</c:v>
                </c:pt>
                <c:pt idx="15017">
                  <c:v>2158.2031299999999</c:v>
                </c:pt>
                <c:pt idx="15018">
                  <c:v>2158.2031299999999</c:v>
                </c:pt>
                <c:pt idx="15019">
                  <c:v>2158.2031299999999</c:v>
                </c:pt>
                <c:pt idx="15020">
                  <c:v>2158.2031299999999</c:v>
                </c:pt>
                <c:pt idx="15021">
                  <c:v>2158.2031299999999</c:v>
                </c:pt>
                <c:pt idx="15022">
                  <c:v>2158.2031299999999</c:v>
                </c:pt>
                <c:pt idx="15023">
                  <c:v>2158.2031299999999</c:v>
                </c:pt>
                <c:pt idx="15024">
                  <c:v>2158.2031299999999</c:v>
                </c:pt>
                <c:pt idx="15025">
                  <c:v>2158.2031299999999</c:v>
                </c:pt>
                <c:pt idx="15026">
                  <c:v>2158.2031299999999</c:v>
                </c:pt>
                <c:pt idx="15027">
                  <c:v>2158.2031299999999</c:v>
                </c:pt>
                <c:pt idx="15028">
                  <c:v>2158.2031299999999</c:v>
                </c:pt>
                <c:pt idx="15029">
                  <c:v>2158.2031299999999</c:v>
                </c:pt>
                <c:pt idx="15030">
                  <c:v>2158.2031299999999</c:v>
                </c:pt>
                <c:pt idx="15031">
                  <c:v>2158.2031299999999</c:v>
                </c:pt>
                <c:pt idx="15032">
                  <c:v>2158.2031299999999</c:v>
                </c:pt>
                <c:pt idx="15033">
                  <c:v>2158.2031299999999</c:v>
                </c:pt>
                <c:pt idx="15034">
                  <c:v>2155.76172</c:v>
                </c:pt>
                <c:pt idx="15035">
                  <c:v>2158.2031299999999</c:v>
                </c:pt>
                <c:pt idx="15036">
                  <c:v>2158.2031299999999</c:v>
                </c:pt>
                <c:pt idx="15037">
                  <c:v>2158.2031299999999</c:v>
                </c:pt>
                <c:pt idx="15038">
                  <c:v>2158.2031299999999</c:v>
                </c:pt>
                <c:pt idx="15039">
                  <c:v>2158.2031299999999</c:v>
                </c:pt>
                <c:pt idx="15040">
                  <c:v>2158.2031299999999</c:v>
                </c:pt>
                <c:pt idx="15041">
                  <c:v>2158.2031299999999</c:v>
                </c:pt>
                <c:pt idx="15042">
                  <c:v>2158.2031299999999</c:v>
                </c:pt>
                <c:pt idx="15043">
                  <c:v>2155.76172</c:v>
                </c:pt>
                <c:pt idx="15044">
                  <c:v>2158.2031299999999</c:v>
                </c:pt>
                <c:pt idx="15045">
                  <c:v>2158.2031299999999</c:v>
                </c:pt>
                <c:pt idx="15046">
                  <c:v>2158.2031299999999</c:v>
                </c:pt>
                <c:pt idx="15047">
                  <c:v>2158.2031299999999</c:v>
                </c:pt>
                <c:pt idx="15048">
                  <c:v>2158.2031299999999</c:v>
                </c:pt>
                <c:pt idx="15049">
                  <c:v>2158.2031299999999</c:v>
                </c:pt>
                <c:pt idx="15050">
                  <c:v>2158.2031299999999</c:v>
                </c:pt>
                <c:pt idx="15051">
                  <c:v>2158.2031299999999</c:v>
                </c:pt>
                <c:pt idx="15052">
                  <c:v>2158.2031299999999</c:v>
                </c:pt>
                <c:pt idx="15053">
                  <c:v>2158.2031299999999</c:v>
                </c:pt>
                <c:pt idx="15054">
                  <c:v>2158.2031299999999</c:v>
                </c:pt>
                <c:pt idx="15055">
                  <c:v>2158.2031299999999</c:v>
                </c:pt>
                <c:pt idx="15056">
                  <c:v>2158.2031299999999</c:v>
                </c:pt>
                <c:pt idx="15057">
                  <c:v>2158.2031299999999</c:v>
                </c:pt>
                <c:pt idx="15058">
                  <c:v>2155.76172</c:v>
                </c:pt>
                <c:pt idx="15059">
                  <c:v>2158.2031299999999</c:v>
                </c:pt>
                <c:pt idx="15060">
                  <c:v>2158.2031299999999</c:v>
                </c:pt>
                <c:pt idx="15061">
                  <c:v>2158.2031299999999</c:v>
                </c:pt>
                <c:pt idx="15062">
                  <c:v>2155.76172</c:v>
                </c:pt>
                <c:pt idx="15063">
                  <c:v>2158.2031299999999</c:v>
                </c:pt>
                <c:pt idx="15064">
                  <c:v>2158.2031299999999</c:v>
                </c:pt>
                <c:pt idx="15065">
                  <c:v>2158.2031299999999</c:v>
                </c:pt>
                <c:pt idx="15066">
                  <c:v>2158.2031299999999</c:v>
                </c:pt>
                <c:pt idx="15067">
                  <c:v>2158.2031299999999</c:v>
                </c:pt>
                <c:pt idx="15068">
                  <c:v>2158.2031299999999</c:v>
                </c:pt>
                <c:pt idx="15069">
                  <c:v>2158.2031299999999</c:v>
                </c:pt>
                <c:pt idx="15070">
                  <c:v>2158.2031299999999</c:v>
                </c:pt>
                <c:pt idx="15071">
                  <c:v>2158.2031299999999</c:v>
                </c:pt>
                <c:pt idx="15072">
                  <c:v>2158.2031299999999</c:v>
                </c:pt>
                <c:pt idx="15073">
                  <c:v>2158.2031299999999</c:v>
                </c:pt>
                <c:pt idx="15074">
                  <c:v>2158.2031299999999</c:v>
                </c:pt>
                <c:pt idx="15075">
                  <c:v>2158.2031299999999</c:v>
                </c:pt>
                <c:pt idx="15076">
                  <c:v>2158.2031299999999</c:v>
                </c:pt>
                <c:pt idx="15077">
                  <c:v>2158.2031299999999</c:v>
                </c:pt>
                <c:pt idx="15078">
                  <c:v>2158.2031299999999</c:v>
                </c:pt>
                <c:pt idx="15079">
                  <c:v>2158.2031299999999</c:v>
                </c:pt>
                <c:pt idx="15080">
                  <c:v>2158.2031299999999</c:v>
                </c:pt>
                <c:pt idx="15081">
                  <c:v>2158.2031299999999</c:v>
                </c:pt>
                <c:pt idx="15082">
                  <c:v>2158.2031299999999</c:v>
                </c:pt>
                <c:pt idx="15083">
                  <c:v>2158.2031299999999</c:v>
                </c:pt>
                <c:pt idx="15084">
                  <c:v>2158.2031299999999</c:v>
                </c:pt>
                <c:pt idx="15085">
                  <c:v>2158.2031299999999</c:v>
                </c:pt>
                <c:pt idx="15086">
                  <c:v>2158.2031299999999</c:v>
                </c:pt>
                <c:pt idx="15087">
                  <c:v>2158.2031299999999</c:v>
                </c:pt>
                <c:pt idx="15088">
                  <c:v>2158.2031299999999</c:v>
                </c:pt>
                <c:pt idx="15089">
                  <c:v>2158.2031299999999</c:v>
                </c:pt>
                <c:pt idx="15090">
                  <c:v>2155.76172</c:v>
                </c:pt>
                <c:pt idx="15091">
                  <c:v>2155.76172</c:v>
                </c:pt>
                <c:pt idx="15092">
                  <c:v>2158.2031299999999</c:v>
                </c:pt>
                <c:pt idx="15093">
                  <c:v>2158.2031299999999</c:v>
                </c:pt>
                <c:pt idx="15094">
                  <c:v>2158.2031299999999</c:v>
                </c:pt>
                <c:pt idx="15095">
                  <c:v>2158.2031299999999</c:v>
                </c:pt>
                <c:pt idx="15096">
                  <c:v>2155.76172</c:v>
                </c:pt>
                <c:pt idx="15097">
                  <c:v>2158.2031299999999</c:v>
                </c:pt>
                <c:pt idx="15098">
                  <c:v>2158.2031299999999</c:v>
                </c:pt>
                <c:pt idx="15099">
                  <c:v>2158.2031299999999</c:v>
                </c:pt>
                <c:pt idx="15100">
                  <c:v>2158.2031299999999</c:v>
                </c:pt>
                <c:pt idx="15101">
                  <c:v>2158.2031299999999</c:v>
                </c:pt>
                <c:pt idx="15102">
                  <c:v>2158.2031299999999</c:v>
                </c:pt>
                <c:pt idx="15103">
                  <c:v>2158.2031299999999</c:v>
                </c:pt>
                <c:pt idx="15104">
                  <c:v>2158.2031299999999</c:v>
                </c:pt>
                <c:pt idx="15105">
                  <c:v>2155.76172</c:v>
                </c:pt>
                <c:pt idx="15106">
                  <c:v>2155.76172</c:v>
                </c:pt>
                <c:pt idx="15107">
                  <c:v>2155.76172</c:v>
                </c:pt>
                <c:pt idx="15108">
                  <c:v>2155.76172</c:v>
                </c:pt>
                <c:pt idx="15109">
                  <c:v>2158.2031299999999</c:v>
                </c:pt>
                <c:pt idx="15110">
                  <c:v>2158.2031299999999</c:v>
                </c:pt>
                <c:pt idx="15111">
                  <c:v>2158.2031299999999</c:v>
                </c:pt>
                <c:pt idx="15112">
                  <c:v>2158.2031299999999</c:v>
                </c:pt>
                <c:pt idx="15113">
                  <c:v>2158.2031299999999</c:v>
                </c:pt>
                <c:pt idx="15114">
                  <c:v>2158.2031299999999</c:v>
                </c:pt>
                <c:pt idx="15115">
                  <c:v>2155.76172</c:v>
                </c:pt>
                <c:pt idx="15116">
                  <c:v>2158.2031299999999</c:v>
                </c:pt>
                <c:pt idx="15117">
                  <c:v>2158.2031299999999</c:v>
                </c:pt>
                <c:pt idx="15118">
                  <c:v>2158.2031299999999</c:v>
                </c:pt>
                <c:pt idx="15119">
                  <c:v>2158.2031299999999</c:v>
                </c:pt>
                <c:pt idx="15120">
                  <c:v>2158.2031299999999</c:v>
                </c:pt>
                <c:pt idx="15121">
                  <c:v>2158.2031299999999</c:v>
                </c:pt>
                <c:pt idx="15122">
                  <c:v>2155.76172</c:v>
                </c:pt>
                <c:pt idx="15123">
                  <c:v>2155.76172</c:v>
                </c:pt>
                <c:pt idx="15124">
                  <c:v>2155.76172</c:v>
                </c:pt>
                <c:pt idx="15125">
                  <c:v>2158.2031299999999</c:v>
                </c:pt>
                <c:pt idx="15126">
                  <c:v>2158.2031299999999</c:v>
                </c:pt>
                <c:pt idx="15127">
                  <c:v>2155.76172</c:v>
                </c:pt>
                <c:pt idx="15128">
                  <c:v>2158.2031299999999</c:v>
                </c:pt>
                <c:pt idx="15129">
                  <c:v>2155.76172</c:v>
                </c:pt>
                <c:pt idx="15130">
                  <c:v>2155.76172</c:v>
                </c:pt>
                <c:pt idx="15131">
                  <c:v>2158.2031299999999</c:v>
                </c:pt>
                <c:pt idx="15132">
                  <c:v>2158.2031299999999</c:v>
                </c:pt>
                <c:pt idx="15133">
                  <c:v>2155.76172</c:v>
                </c:pt>
                <c:pt idx="15134">
                  <c:v>2155.76172</c:v>
                </c:pt>
                <c:pt idx="15135">
                  <c:v>2155.76172</c:v>
                </c:pt>
                <c:pt idx="15136">
                  <c:v>2158.2031299999999</c:v>
                </c:pt>
                <c:pt idx="15137">
                  <c:v>2158.2031299999999</c:v>
                </c:pt>
                <c:pt idx="15138">
                  <c:v>2158.2031299999999</c:v>
                </c:pt>
                <c:pt idx="15139">
                  <c:v>2155.76172</c:v>
                </c:pt>
                <c:pt idx="15140">
                  <c:v>2155.76172</c:v>
                </c:pt>
                <c:pt idx="15141">
                  <c:v>2158.2031299999999</c:v>
                </c:pt>
                <c:pt idx="15142">
                  <c:v>2155.76172</c:v>
                </c:pt>
                <c:pt idx="15143">
                  <c:v>2158.2031299999999</c:v>
                </c:pt>
                <c:pt idx="15144">
                  <c:v>2155.76172</c:v>
                </c:pt>
                <c:pt idx="15145">
                  <c:v>2155.76172</c:v>
                </c:pt>
                <c:pt idx="15146">
                  <c:v>2158.2031299999999</c:v>
                </c:pt>
                <c:pt idx="15147">
                  <c:v>2155.76172</c:v>
                </c:pt>
                <c:pt idx="15148">
                  <c:v>2155.76172</c:v>
                </c:pt>
                <c:pt idx="15149">
                  <c:v>2155.76172</c:v>
                </c:pt>
                <c:pt idx="15150">
                  <c:v>2155.76172</c:v>
                </c:pt>
                <c:pt idx="15151">
                  <c:v>2158.2031299999999</c:v>
                </c:pt>
                <c:pt idx="15152">
                  <c:v>2155.76172</c:v>
                </c:pt>
                <c:pt idx="15153">
                  <c:v>2155.76172</c:v>
                </c:pt>
                <c:pt idx="15154">
                  <c:v>2155.76172</c:v>
                </c:pt>
                <c:pt idx="15155">
                  <c:v>2155.76172</c:v>
                </c:pt>
                <c:pt idx="15156">
                  <c:v>2155.76172</c:v>
                </c:pt>
                <c:pt idx="15157">
                  <c:v>2158.2031299999999</c:v>
                </c:pt>
                <c:pt idx="15158">
                  <c:v>2155.76172</c:v>
                </c:pt>
                <c:pt idx="15159">
                  <c:v>2158.2031299999999</c:v>
                </c:pt>
                <c:pt idx="15160">
                  <c:v>2155.76172</c:v>
                </c:pt>
                <c:pt idx="15161">
                  <c:v>2155.76172</c:v>
                </c:pt>
                <c:pt idx="15162">
                  <c:v>2155.76172</c:v>
                </c:pt>
                <c:pt idx="15163">
                  <c:v>2155.76172</c:v>
                </c:pt>
                <c:pt idx="15164">
                  <c:v>2155.76172</c:v>
                </c:pt>
                <c:pt idx="15165">
                  <c:v>2155.76172</c:v>
                </c:pt>
                <c:pt idx="15166">
                  <c:v>2155.76172</c:v>
                </c:pt>
                <c:pt idx="15167">
                  <c:v>2158.2031299999999</c:v>
                </c:pt>
                <c:pt idx="15168">
                  <c:v>2155.76172</c:v>
                </c:pt>
                <c:pt idx="15169">
                  <c:v>2155.76172</c:v>
                </c:pt>
                <c:pt idx="15170">
                  <c:v>2155.76172</c:v>
                </c:pt>
                <c:pt idx="15171">
                  <c:v>2153.3203100000019</c:v>
                </c:pt>
                <c:pt idx="15172">
                  <c:v>2158.2031299999999</c:v>
                </c:pt>
                <c:pt idx="15173">
                  <c:v>2158.2031299999999</c:v>
                </c:pt>
                <c:pt idx="15174">
                  <c:v>2155.76172</c:v>
                </c:pt>
                <c:pt idx="15175">
                  <c:v>2155.76172</c:v>
                </c:pt>
                <c:pt idx="15176">
                  <c:v>2155.76172</c:v>
                </c:pt>
                <c:pt idx="15177">
                  <c:v>2155.76172</c:v>
                </c:pt>
                <c:pt idx="15178">
                  <c:v>2155.76172</c:v>
                </c:pt>
                <c:pt idx="15179">
                  <c:v>2155.76172</c:v>
                </c:pt>
                <c:pt idx="15180">
                  <c:v>2155.76172</c:v>
                </c:pt>
                <c:pt idx="15181">
                  <c:v>2155.76172</c:v>
                </c:pt>
                <c:pt idx="15182">
                  <c:v>2155.76172</c:v>
                </c:pt>
                <c:pt idx="15183">
                  <c:v>2155.76172</c:v>
                </c:pt>
                <c:pt idx="15184">
                  <c:v>2155.76172</c:v>
                </c:pt>
                <c:pt idx="15185">
                  <c:v>2155.76172</c:v>
                </c:pt>
                <c:pt idx="15186">
                  <c:v>2155.76172</c:v>
                </c:pt>
                <c:pt idx="15187">
                  <c:v>2155.76172</c:v>
                </c:pt>
                <c:pt idx="15188">
                  <c:v>2155.76172</c:v>
                </c:pt>
                <c:pt idx="15189">
                  <c:v>2158.2031299999999</c:v>
                </c:pt>
                <c:pt idx="15190">
                  <c:v>2155.76172</c:v>
                </c:pt>
                <c:pt idx="15191">
                  <c:v>2155.76172</c:v>
                </c:pt>
                <c:pt idx="15192">
                  <c:v>2155.76172</c:v>
                </c:pt>
                <c:pt idx="15193">
                  <c:v>2155.76172</c:v>
                </c:pt>
                <c:pt idx="15194">
                  <c:v>2158.2031299999999</c:v>
                </c:pt>
                <c:pt idx="15195">
                  <c:v>2158.2031299999999</c:v>
                </c:pt>
                <c:pt idx="15196">
                  <c:v>2155.76172</c:v>
                </c:pt>
                <c:pt idx="15197">
                  <c:v>2155.76172</c:v>
                </c:pt>
                <c:pt idx="15198">
                  <c:v>2158.2031299999999</c:v>
                </c:pt>
                <c:pt idx="15199">
                  <c:v>2155.76172</c:v>
                </c:pt>
                <c:pt idx="15200">
                  <c:v>2155.76172</c:v>
                </c:pt>
                <c:pt idx="15201">
                  <c:v>2155.76172</c:v>
                </c:pt>
                <c:pt idx="15202">
                  <c:v>2155.76172</c:v>
                </c:pt>
                <c:pt idx="15203">
                  <c:v>2155.76172</c:v>
                </c:pt>
                <c:pt idx="15204">
                  <c:v>2155.76172</c:v>
                </c:pt>
                <c:pt idx="15205">
                  <c:v>2155.76172</c:v>
                </c:pt>
                <c:pt idx="15206">
                  <c:v>2155.76172</c:v>
                </c:pt>
                <c:pt idx="15207">
                  <c:v>2155.76172</c:v>
                </c:pt>
                <c:pt idx="15208">
                  <c:v>2155.76172</c:v>
                </c:pt>
                <c:pt idx="15209">
                  <c:v>2155.76172</c:v>
                </c:pt>
                <c:pt idx="15210">
                  <c:v>2155.76172</c:v>
                </c:pt>
                <c:pt idx="15211">
                  <c:v>2155.76172</c:v>
                </c:pt>
                <c:pt idx="15212">
                  <c:v>2155.76172</c:v>
                </c:pt>
                <c:pt idx="15213">
                  <c:v>2155.76172</c:v>
                </c:pt>
                <c:pt idx="15214">
                  <c:v>2155.76172</c:v>
                </c:pt>
                <c:pt idx="15215">
                  <c:v>2155.76172</c:v>
                </c:pt>
                <c:pt idx="15216">
                  <c:v>2153.3203100000019</c:v>
                </c:pt>
                <c:pt idx="15217">
                  <c:v>2153.3203100000019</c:v>
                </c:pt>
                <c:pt idx="15218">
                  <c:v>2155.76172</c:v>
                </c:pt>
                <c:pt idx="15219">
                  <c:v>2155.76172</c:v>
                </c:pt>
                <c:pt idx="15220">
                  <c:v>2153.3203100000019</c:v>
                </c:pt>
                <c:pt idx="15221">
                  <c:v>2155.76172</c:v>
                </c:pt>
                <c:pt idx="15222">
                  <c:v>2155.76172</c:v>
                </c:pt>
                <c:pt idx="15223">
                  <c:v>2153.3203100000019</c:v>
                </c:pt>
                <c:pt idx="15224">
                  <c:v>2155.76172</c:v>
                </c:pt>
                <c:pt idx="15225">
                  <c:v>2155.76172</c:v>
                </c:pt>
                <c:pt idx="15226">
                  <c:v>2155.76172</c:v>
                </c:pt>
                <c:pt idx="15227">
                  <c:v>2155.76172</c:v>
                </c:pt>
                <c:pt idx="15228">
                  <c:v>2155.76172</c:v>
                </c:pt>
                <c:pt idx="15229">
                  <c:v>2155.76172</c:v>
                </c:pt>
                <c:pt idx="15230">
                  <c:v>2155.76172</c:v>
                </c:pt>
                <c:pt idx="15231">
                  <c:v>2155.76172</c:v>
                </c:pt>
                <c:pt idx="15232">
                  <c:v>2155.76172</c:v>
                </c:pt>
                <c:pt idx="15233">
                  <c:v>2155.76172</c:v>
                </c:pt>
                <c:pt idx="15234">
                  <c:v>2155.76172</c:v>
                </c:pt>
                <c:pt idx="15235">
                  <c:v>2155.76172</c:v>
                </c:pt>
                <c:pt idx="15236">
                  <c:v>2155.76172</c:v>
                </c:pt>
                <c:pt idx="15237">
                  <c:v>2155.76172</c:v>
                </c:pt>
                <c:pt idx="15238">
                  <c:v>2155.76172</c:v>
                </c:pt>
                <c:pt idx="15239">
                  <c:v>2155.76172</c:v>
                </c:pt>
                <c:pt idx="15240">
                  <c:v>2155.76172</c:v>
                </c:pt>
                <c:pt idx="15241">
                  <c:v>2155.76172</c:v>
                </c:pt>
                <c:pt idx="15242">
                  <c:v>2155.76172</c:v>
                </c:pt>
                <c:pt idx="15243">
                  <c:v>2155.76172</c:v>
                </c:pt>
                <c:pt idx="15244">
                  <c:v>2155.76172</c:v>
                </c:pt>
                <c:pt idx="15245">
                  <c:v>2158.2031299999999</c:v>
                </c:pt>
                <c:pt idx="15246">
                  <c:v>2155.76172</c:v>
                </c:pt>
                <c:pt idx="15247">
                  <c:v>2155.76172</c:v>
                </c:pt>
                <c:pt idx="15248">
                  <c:v>2155.76172</c:v>
                </c:pt>
                <c:pt idx="15249">
                  <c:v>2155.76172</c:v>
                </c:pt>
                <c:pt idx="15250">
                  <c:v>2155.76172</c:v>
                </c:pt>
                <c:pt idx="15251">
                  <c:v>2155.76172</c:v>
                </c:pt>
                <c:pt idx="15252">
                  <c:v>2153.3203100000019</c:v>
                </c:pt>
                <c:pt idx="15253">
                  <c:v>2155.76172</c:v>
                </c:pt>
                <c:pt idx="15254">
                  <c:v>2155.76172</c:v>
                </c:pt>
                <c:pt idx="15255">
                  <c:v>2155.76172</c:v>
                </c:pt>
                <c:pt idx="15256">
                  <c:v>2155.76172</c:v>
                </c:pt>
                <c:pt idx="15257">
                  <c:v>2153.3203100000019</c:v>
                </c:pt>
                <c:pt idx="15258">
                  <c:v>2155.76172</c:v>
                </c:pt>
                <c:pt idx="15259">
                  <c:v>2155.76172</c:v>
                </c:pt>
                <c:pt idx="15260">
                  <c:v>2153.3203100000019</c:v>
                </c:pt>
                <c:pt idx="15261">
                  <c:v>2153.3203100000019</c:v>
                </c:pt>
                <c:pt idx="15262">
                  <c:v>2155.76172</c:v>
                </c:pt>
                <c:pt idx="15263">
                  <c:v>2155.76172</c:v>
                </c:pt>
                <c:pt idx="15264">
                  <c:v>2155.76172</c:v>
                </c:pt>
                <c:pt idx="15265">
                  <c:v>2155.76172</c:v>
                </c:pt>
                <c:pt idx="15266">
                  <c:v>2153.3203100000019</c:v>
                </c:pt>
                <c:pt idx="15267">
                  <c:v>2155.76172</c:v>
                </c:pt>
                <c:pt idx="15268">
                  <c:v>2153.3203100000019</c:v>
                </c:pt>
                <c:pt idx="15269">
                  <c:v>2155.76172</c:v>
                </c:pt>
                <c:pt idx="15270">
                  <c:v>2153.3203100000019</c:v>
                </c:pt>
                <c:pt idx="15271">
                  <c:v>2153.3203100000019</c:v>
                </c:pt>
                <c:pt idx="15272">
                  <c:v>2153.3203100000019</c:v>
                </c:pt>
                <c:pt idx="15273">
                  <c:v>2153.3203100000019</c:v>
                </c:pt>
                <c:pt idx="15274">
                  <c:v>2155.76172</c:v>
                </c:pt>
                <c:pt idx="15275">
                  <c:v>2155.76172</c:v>
                </c:pt>
                <c:pt idx="15276">
                  <c:v>2155.76172</c:v>
                </c:pt>
                <c:pt idx="15277">
                  <c:v>2153.3203100000019</c:v>
                </c:pt>
                <c:pt idx="15278">
                  <c:v>2155.76172</c:v>
                </c:pt>
                <c:pt idx="15279">
                  <c:v>2155.76172</c:v>
                </c:pt>
                <c:pt idx="15280">
                  <c:v>2155.76172</c:v>
                </c:pt>
                <c:pt idx="15281">
                  <c:v>2155.76172</c:v>
                </c:pt>
                <c:pt idx="15282">
                  <c:v>2153.3203100000019</c:v>
                </c:pt>
                <c:pt idx="15283">
                  <c:v>2153.3203100000019</c:v>
                </c:pt>
                <c:pt idx="15284">
                  <c:v>2155.76172</c:v>
                </c:pt>
                <c:pt idx="15285">
                  <c:v>2153.3203100000019</c:v>
                </c:pt>
                <c:pt idx="15286">
                  <c:v>2153.3203100000019</c:v>
                </c:pt>
                <c:pt idx="15287">
                  <c:v>2155.76172</c:v>
                </c:pt>
                <c:pt idx="15288">
                  <c:v>2153.3203100000019</c:v>
                </c:pt>
                <c:pt idx="15289">
                  <c:v>2153.3203100000019</c:v>
                </c:pt>
                <c:pt idx="15290">
                  <c:v>2155.76172</c:v>
                </c:pt>
                <c:pt idx="15291">
                  <c:v>2153.3203100000019</c:v>
                </c:pt>
                <c:pt idx="15292">
                  <c:v>2153.3203100000019</c:v>
                </c:pt>
                <c:pt idx="15293">
                  <c:v>2155.76172</c:v>
                </c:pt>
                <c:pt idx="15294">
                  <c:v>2153.3203100000019</c:v>
                </c:pt>
                <c:pt idx="15295">
                  <c:v>2153.3203100000019</c:v>
                </c:pt>
                <c:pt idx="15296">
                  <c:v>2155.76172</c:v>
                </c:pt>
                <c:pt idx="15297">
                  <c:v>2153.3203100000019</c:v>
                </c:pt>
                <c:pt idx="15298">
                  <c:v>2153.3203100000019</c:v>
                </c:pt>
                <c:pt idx="15299">
                  <c:v>2155.76172</c:v>
                </c:pt>
                <c:pt idx="15300">
                  <c:v>2153.3203100000019</c:v>
                </c:pt>
                <c:pt idx="15301">
                  <c:v>2155.76172</c:v>
                </c:pt>
                <c:pt idx="15302">
                  <c:v>2153.3203100000019</c:v>
                </c:pt>
                <c:pt idx="15303">
                  <c:v>2153.3203100000019</c:v>
                </c:pt>
                <c:pt idx="15304">
                  <c:v>2153.3203100000019</c:v>
                </c:pt>
                <c:pt idx="15305">
                  <c:v>2153.3203100000019</c:v>
                </c:pt>
                <c:pt idx="15306">
                  <c:v>2153.3203100000019</c:v>
                </c:pt>
                <c:pt idx="15307">
                  <c:v>2153.3203100000019</c:v>
                </c:pt>
                <c:pt idx="15308">
                  <c:v>2153.3203100000019</c:v>
                </c:pt>
                <c:pt idx="15309">
                  <c:v>2153.3203100000019</c:v>
                </c:pt>
                <c:pt idx="15310">
                  <c:v>2153.3203100000019</c:v>
                </c:pt>
                <c:pt idx="15311">
                  <c:v>2153.3203100000019</c:v>
                </c:pt>
                <c:pt idx="15312">
                  <c:v>2153.3203100000019</c:v>
                </c:pt>
                <c:pt idx="15313">
                  <c:v>2155.76172</c:v>
                </c:pt>
                <c:pt idx="15314">
                  <c:v>2153.3203100000019</c:v>
                </c:pt>
                <c:pt idx="15315">
                  <c:v>2153.3203100000019</c:v>
                </c:pt>
                <c:pt idx="15316">
                  <c:v>2155.76172</c:v>
                </c:pt>
                <c:pt idx="15317">
                  <c:v>2153.3203100000019</c:v>
                </c:pt>
                <c:pt idx="15318">
                  <c:v>2153.3203100000019</c:v>
                </c:pt>
                <c:pt idx="15319">
                  <c:v>2153.3203100000019</c:v>
                </c:pt>
                <c:pt idx="15320">
                  <c:v>2153.3203100000019</c:v>
                </c:pt>
                <c:pt idx="15321">
                  <c:v>2153.3203100000019</c:v>
                </c:pt>
                <c:pt idx="15322">
                  <c:v>2155.76172</c:v>
                </c:pt>
                <c:pt idx="15323">
                  <c:v>2153.3203100000019</c:v>
                </c:pt>
                <c:pt idx="15324">
                  <c:v>2153.3203100000019</c:v>
                </c:pt>
                <c:pt idx="15325">
                  <c:v>2153.3203100000019</c:v>
                </c:pt>
                <c:pt idx="15326">
                  <c:v>2153.3203100000019</c:v>
                </c:pt>
                <c:pt idx="15327">
                  <c:v>2153.3203100000019</c:v>
                </c:pt>
                <c:pt idx="15328">
                  <c:v>2153.3203100000019</c:v>
                </c:pt>
                <c:pt idx="15329">
                  <c:v>2153.3203100000019</c:v>
                </c:pt>
                <c:pt idx="15330">
                  <c:v>2153.3203100000019</c:v>
                </c:pt>
                <c:pt idx="15331">
                  <c:v>2153.3203100000019</c:v>
                </c:pt>
                <c:pt idx="15332">
                  <c:v>2153.3203100000019</c:v>
                </c:pt>
                <c:pt idx="15333">
                  <c:v>2153.3203100000019</c:v>
                </c:pt>
                <c:pt idx="15334">
                  <c:v>2153.3203100000019</c:v>
                </c:pt>
                <c:pt idx="15335">
                  <c:v>2153.3203100000019</c:v>
                </c:pt>
                <c:pt idx="15336">
                  <c:v>2153.3203100000019</c:v>
                </c:pt>
                <c:pt idx="15337">
                  <c:v>2153.3203100000019</c:v>
                </c:pt>
                <c:pt idx="15338">
                  <c:v>2153.3203100000019</c:v>
                </c:pt>
                <c:pt idx="15339">
                  <c:v>2153.3203100000019</c:v>
                </c:pt>
                <c:pt idx="15340">
                  <c:v>2153.3203100000019</c:v>
                </c:pt>
                <c:pt idx="15341">
                  <c:v>2153.3203100000019</c:v>
                </c:pt>
                <c:pt idx="15342">
                  <c:v>2153.3203100000019</c:v>
                </c:pt>
                <c:pt idx="15343">
                  <c:v>2153.3203100000019</c:v>
                </c:pt>
                <c:pt idx="15344">
                  <c:v>2153.3203100000019</c:v>
                </c:pt>
                <c:pt idx="15345">
                  <c:v>2153.3203100000019</c:v>
                </c:pt>
                <c:pt idx="15346">
                  <c:v>2153.3203100000019</c:v>
                </c:pt>
                <c:pt idx="15347">
                  <c:v>2153.3203100000019</c:v>
                </c:pt>
                <c:pt idx="15348">
                  <c:v>2153.3203100000019</c:v>
                </c:pt>
                <c:pt idx="15349">
                  <c:v>2153.3203100000019</c:v>
                </c:pt>
                <c:pt idx="15350">
                  <c:v>2153.3203100000019</c:v>
                </c:pt>
                <c:pt idx="15351">
                  <c:v>2153.3203100000019</c:v>
                </c:pt>
                <c:pt idx="15352">
                  <c:v>2153.3203100000019</c:v>
                </c:pt>
                <c:pt idx="15353">
                  <c:v>2153.3203100000019</c:v>
                </c:pt>
                <c:pt idx="15354">
                  <c:v>2153.3203100000019</c:v>
                </c:pt>
                <c:pt idx="15355">
                  <c:v>2153.3203100000019</c:v>
                </c:pt>
                <c:pt idx="15356">
                  <c:v>2153.3203100000019</c:v>
                </c:pt>
                <c:pt idx="15357">
                  <c:v>2153.3203100000019</c:v>
                </c:pt>
                <c:pt idx="15358">
                  <c:v>2153.3203100000019</c:v>
                </c:pt>
                <c:pt idx="15359">
                  <c:v>2153.3203100000019</c:v>
                </c:pt>
                <c:pt idx="15360">
                  <c:v>2153.3203100000019</c:v>
                </c:pt>
                <c:pt idx="15361">
                  <c:v>2153.3203100000019</c:v>
                </c:pt>
                <c:pt idx="15362">
                  <c:v>2153.3203100000019</c:v>
                </c:pt>
                <c:pt idx="15363">
                  <c:v>2153.3203100000019</c:v>
                </c:pt>
                <c:pt idx="15364">
                  <c:v>2153.3203100000019</c:v>
                </c:pt>
                <c:pt idx="15365">
                  <c:v>2153.3203100000019</c:v>
                </c:pt>
                <c:pt idx="15366">
                  <c:v>2153.3203100000019</c:v>
                </c:pt>
                <c:pt idx="15367">
                  <c:v>2153.3203100000019</c:v>
                </c:pt>
                <c:pt idx="15368">
                  <c:v>2153.3203100000019</c:v>
                </c:pt>
                <c:pt idx="15369">
                  <c:v>2153.3203100000019</c:v>
                </c:pt>
                <c:pt idx="15370">
                  <c:v>2153.3203100000019</c:v>
                </c:pt>
                <c:pt idx="15371">
                  <c:v>2153.3203100000019</c:v>
                </c:pt>
                <c:pt idx="15372">
                  <c:v>2153.3203100000019</c:v>
                </c:pt>
                <c:pt idx="15373">
                  <c:v>2153.3203100000019</c:v>
                </c:pt>
                <c:pt idx="15374">
                  <c:v>2155.76172</c:v>
                </c:pt>
                <c:pt idx="15375">
                  <c:v>2153.3203100000019</c:v>
                </c:pt>
                <c:pt idx="15376">
                  <c:v>2153.3203100000019</c:v>
                </c:pt>
                <c:pt idx="15377">
                  <c:v>2153.3203100000019</c:v>
                </c:pt>
                <c:pt idx="15378">
                  <c:v>2155.76172</c:v>
                </c:pt>
                <c:pt idx="15379">
                  <c:v>2153.3203100000019</c:v>
                </c:pt>
                <c:pt idx="15380">
                  <c:v>2153.3203100000019</c:v>
                </c:pt>
                <c:pt idx="15381">
                  <c:v>2153.3203100000019</c:v>
                </c:pt>
                <c:pt idx="15382">
                  <c:v>2153.3203100000019</c:v>
                </c:pt>
                <c:pt idx="15383">
                  <c:v>2153.3203100000019</c:v>
                </c:pt>
                <c:pt idx="15384">
                  <c:v>2153.3203100000019</c:v>
                </c:pt>
                <c:pt idx="15385">
                  <c:v>2153.3203100000019</c:v>
                </c:pt>
                <c:pt idx="15386">
                  <c:v>2153.3203100000019</c:v>
                </c:pt>
                <c:pt idx="15387">
                  <c:v>2153.3203100000019</c:v>
                </c:pt>
                <c:pt idx="15388">
                  <c:v>2153.3203100000019</c:v>
                </c:pt>
                <c:pt idx="15389">
                  <c:v>2153.3203100000019</c:v>
                </c:pt>
                <c:pt idx="15390">
                  <c:v>2153.3203100000019</c:v>
                </c:pt>
                <c:pt idx="15391">
                  <c:v>2153.3203100000019</c:v>
                </c:pt>
                <c:pt idx="15392">
                  <c:v>2153.3203100000019</c:v>
                </c:pt>
                <c:pt idx="15393">
                  <c:v>2153.3203100000019</c:v>
                </c:pt>
                <c:pt idx="15394">
                  <c:v>2153.3203100000019</c:v>
                </c:pt>
                <c:pt idx="15395">
                  <c:v>2153.3203100000019</c:v>
                </c:pt>
                <c:pt idx="15396">
                  <c:v>2153.3203100000019</c:v>
                </c:pt>
                <c:pt idx="15397">
                  <c:v>2153.3203100000019</c:v>
                </c:pt>
                <c:pt idx="15398">
                  <c:v>2153.3203100000019</c:v>
                </c:pt>
                <c:pt idx="15399">
                  <c:v>2153.3203100000019</c:v>
                </c:pt>
                <c:pt idx="15400">
                  <c:v>2153.3203100000019</c:v>
                </c:pt>
                <c:pt idx="15401">
                  <c:v>2153.3203100000019</c:v>
                </c:pt>
                <c:pt idx="15402">
                  <c:v>2153.3203100000019</c:v>
                </c:pt>
                <c:pt idx="15403">
                  <c:v>2153.3203100000019</c:v>
                </c:pt>
                <c:pt idx="15404">
                  <c:v>2153.3203100000019</c:v>
                </c:pt>
                <c:pt idx="15405">
                  <c:v>2153.3203100000019</c:v>
                </c:pt>
                <c:pt idx="15406">
                  <c:v>2153.3203100000019</c:v>
                </c:pt>
                <c:pt idx="15407">
                  <c:v>2153.3203100000019</c:v>
                </c:pt>
                <c:pt idx="15408">
                  <c:v>2153.3203100000019</c:v>
                </c:pt>
                <c:pt idx="15409">
                  <c:v>2153.3203100000019</c:v>
                </c:pt>
                <c:pt idx="15410">
                  <c:v>2153.3203100000019</c:v>
                </c:pt>
                <c:pt idx="15411">
                  <c:v>2153.3203100000019</c:v>
                </c:pt>
                <c:pt idx="15412">
                  <c:v>2153.3203100000019</c:v>
                </c:pt>
                <c:pt idx="15413">
                  <c:v>2153.3203100000019</c:v>
                </c:pt>
                <c:pt idx="15414">
                  <c:v>2153.3203100000019</c:v>
                </c:pt>
                <c:pt idx="15415">
                  <c:v>2153.3203100000019</c:v>
                </c:pt>
                <c:pt idx="15416">
                  <c:v>2153.3203100000019</c:v>
                </c:pt>
                <c:pt idx="15417">
                  <c:v>2153.3203100000019</c:v>
                </c:pt>
                <c:pt idx="15418">
                  <c:v>2153.3203100000019</c:v>
                </c:pt>
                <c:pt idx="15419">
                  <c:v>2153.3203100000019</c:v>
                </c:pt>
                <c:pt idx="15420">
                  <c:v>2153.3203100000019</c:v>
                </c:pt>
                <c:pt idx="15421">
                  <c:v>2153.3203100000019</c:v>
                </c:pt>
                <c:pt idx="15422">
                  <c:v>2153.3203100000019</c:v>
                </c:pt>
                <c:pt idx="15423">
                  <c:v>2153.3203100000019</c:v>
                </c:pt>
                <c:pt idx="15424">
                  <c:v>2153.3203100000019</c:v>
                </c:pt>
                <c:pt idx="15425">
                  <c:v>2153.3203100000019</c:v>
                </c:pt>
                <c:pt idx="15426">
                  <c:v>2153.3203100000019</c:v>
                </c:pt>
                <c:pt idx="15427">
                  <c:v>2153.3203100000019</c:v>
                </c:pt>
                <c:pt idx="15428">
                  <c:v>2153.3203100000019</c:v>
                </c:pt>
                <c:pt idx="15429">
                  <c:v>2153.3203100000019</c:v>
                </c:pt>
                <c:pt idx="15430">
                  <c:v>2153.3203100000019</c:v>
                </c:pt>
                <c:pt idx="15431">
                  <c:v>2153.3203100000019</c:v>
                </c:pt>
                <c:pt idx="15432">
                  <c:v>2153.3203100000019</c:v>
                </c:pt>
                <c:pt idx="15433">
                  <c:v>2153.3203100000019</c:v>
                </c:pt>
                <c:pt idx="15434">
                  <c:v>2153.3203100000019</c:v>
                </c:pt>
                <c:pt idx="15435">
                  <c:v>2153.3203100000019</c:v>
                </c:pt>
                <c:pt idx="15436">
                  <c:v>2153.3203100000019</c:v>
                </c:pt>
                <c:pt idx="15437">
                  <c:v>2150.8789099999999</c:v>
                </c:pt>
                <c:pt idx="15438">
                  <c:v>2153.3203100000019</c:v>
                </c:pt>
                <c:pt idx="15439">
                  <c:v>2153.3203100000019</c:v>
                </c:pt>
                <c:pt idx="15440">
                  <c:v>2150.8789099999999</c:v>
                </c:pt>
                <c:pt idx="15441">
                  <c:v>2153.3203100000019</c:v>
                </c:pt>
                <c:pt idx="15442">
                  <c:v>2153.3203100000019</c:v>
                </c:pt>
                <c:pt idx="15443">
                  <c:v>2153.3203100000019</c:v>
                </c:pt>
                <c:pt idx="15444">
                  <c:v>2153.3203100000019</c:v>
                </c:pt>
                <c:pt idx="15445">
                  <c:v>2153.3203100000019</c:v>
                </c:pt>
                <c:pt idx="15446">
                  <c:v>2153.3203100000019</c:v>
                </c:pt>
                <c:pt idx="15447">
                  <c:v>2153.3203100000019</c:v>
                </c:pt>
                <c:pt idx="15448">
                  <c:v>2153.3203100000019</c:v>
                </c:pt>
                <c:pt idx="15449">
                  <c:v>2153.3203100000019</c:v>
                </c:pt>
                <c:pt idx="15450">
                  <c:v>2153.3203100000019</c:v>
                </c:pt>
                <c:pt idx="15451">
                  <c:v>2153.3203100000019</c:v>
                </c:pt>
                <c:pt idx="15452">
                  <c:v>2153.3203100000019</c:v>
                </c:pt>
                <c:pt idx="15453">
                  <c:v>2153.3203100000019</c:v>
                </c:pt>
                <c:pt idx="15454">
                  <c:v>2153.3203100000019</c:v>
                </c:pt>
                <c:pt idx="15455">
                  <c:v>2153.3203100000019</c:v>
                </c:pt>
                <c:pt idx="15456">
                  <c:v>2153.3203100000019</c:v>
                </c:pt>
                <c:pt idx="15457">
                  <c:v>2153.3203100000019</c:v>
                </c:pt>
                <c:pt idx="15458">
                  <c:v>2153.3203100000019</c:v>
                </c:pt>
                <c:pt idx="15459">
                  <c:v>2153.3203100000019</c:v>
                </c:pt>
                <c:pt idx="15460">
                  <c:v>2153.3203100000019</c:v>
                </c:pt>
                <c:pt idx="15461">
                  <c:v>2153.3203100000019</c:v>
                </c:pt>
                <c:pt idx="15462">
                  <c:v>2153.3203100000019</c:v>
                </c:pt>
                <c:pt idx="15463">
                  <c:v>2150.8789099999999</c:v>
                </c:pt>
                <c:pt idx="15464">
                  <c:v>2153.3203100000019</c:v>
                </c:pt>
                <c:pt idx="15465">
                  <c:v>2153.3203100000019</c:v>
                </c:pt>
                <c:pt idx="15466">
                  <c:v>2153.3203100000019</c:v>
                </c:pt>
                <c:pt idx="15467">
                  <c:v>2153.3203100000019</c:v>
                </c:pt>
                <c:pt idx="15468">
                  <c:v>2153.3203100000019</c:v>
                </c:pt>
                <c:pt idx="15469">
                  <c:v>2153.3203100000019</c:v>
                </c:pt>
                <c:pt idx="15470">
                  <c:v>2153.3203100000019</c:v>
                </c:pt>
                <c:pt idx="15471">
                  <c:v>2153.3203100000019</c:v>
                </c:pt>
                <c:pt idx="15472">
                  <c:v>2153.3203100000019</c:v>
                </c:pt>
                <c:pt idx="15473">
                  <c:v>2153.3203100000019</c:v>
                </c:pt>
                <c:pt idx="15474">
                  <c:v>2150.8789099999999</c:v>
                </c:pt>
                <c:pt idx="15475">
                  <c:v>2153.3203100000019</c:v>
                </c:pt>
                <c:pt idx="15476">
                  <c:v>2153.3203100000019</c:v>
                </c:pt>
                <c:pt idx="15477">
                  <c:v>2153.3203100000019</c:v>
                </c:pt>
                <c:pt idx="15478">
                  <c:v>2153.3203100000019</c:v>
                </c:pt>
                <c:pt idx="15479">
                  <c:v>2150.8789099999999</c:v>
                </c:pt>
                <c:pt idx="15480">
                  <c:v>2153.3203100000019</c:v>
                </c:pt>
                <c:pt idx="15481">
                  <c:v>2153.3203100000019</c:v>
                </c:pt>
                <c:pt idx="15482">
                  <c:v>2153.3203100000019</c:v>
                </c:pt>
                <c:pt idx="15483">
                  <c:v>2153.3203100000019</c:v>
                </c:pt>
                <c:pt idx="15484">
                  <c:v>2153.3203100000019</c:v>
                </c:pt>
                <c:pt idx="15485">
                  <c:v>2153.3203100000019</c:v>
                </c:pt>
                <c:pt idx="15486">
                  <c:v>2150.8789099999999</c:v>
                </c:pt>
                <c:pt idx="15487">
                  <c:v>2153.3203100000019</c:v>
                </c:pt>
                <c:pt idx="15488">
                  <c:v>2153.3203100000019</c:v>
                </c:pt>
                <c:pt idx="15489">
                  <c:v>2153.3203100000019</c:v>
                </c:pt>
                <c:pt idx="15490">
                  <c:v>2153.3203100000019</c:v>
                </c:pt>
                <c:pt idx="15491">
                  <c:v>2153.3203100000019</c:v>
                </c:pt>
                <c:pt idx="15492">
                  <c:v>2150.8789099999999</c:v>
                </c:pt>
                <c:pt idx="15493">
                  <c:v>2150.8789099999999</c:v>
                </c:pt>
                <c:pt idx="15494">
                  <c:v>2153.3203100000019</c:v>
                </c:pt>
                <c:pt idx="15495">
                  <c:v>2150.8789099999999</c:v>
                </c:pt>
                <c:pt idx="15496">
                  <c:v>2153.3203100000019</c:v>
                </c:pt>
                <c:pt idx="15497">
                  <c:v>2153.3203100000019</c:v>
                </c:pt>
                <c:pt idx="15498">
                  <c:v>2153.3203100000019</c:v>
                </c:pt>
                <c:pt idx="15499">
                  <c:v>2150.8789099999999</c:v>
                </c:pt>
                <c:pt idx="15500">
                  <c:v>2153.3203100000019</c:v>
                </c:pt>
                <c:pt idx="15501">
                  <c:v>2153.3203100000019</c:v>
                </c:pt>
                <c:pt idx="15502">
                  <c:v>2153.3203100000019</c:v>
                </c:pt>
                <c:pt idx="15503">
                  <c:v>2153.3203100000019</c:v>
                </c:pt>
                <c:pt idx="15504">
                  <c:v>2153.3203100000019</c:v>
                </c:pt>
                <c:pt idx="15505">
                  <c:v>2153.3203100000019</c:v>
                </c:pt>
                <c:pt idx="15506">
                  <c:v>2153.3203100000019</c:v>
                </c:pt>
                <c:pt idx="15507">
                  <c:v>2153.3203100000019</c:v>
                </c:pt>
                <c:pt idx="15508">
                  <c:v>2153.3203100000019</c:v>
                </c:pt>
                <c:pt idx="15509">
                  <c:v>2153.3203100000019</c:v>
                </c:pt>
                <c:pt idx="15510">
                  <c:v>2153.3203100000019</c:v>
                </c:pt>
                <c:pt idx="15511">
                  <c:v>2153.3203100000019</c:v>
                </c:pt>
                <c:pt idx="15512">
                  <c:v>2150.8789099999999</c:v>
                </c:pt>
                <c:pt idx="15513">
                  <c:v>2153.3203100000019</c:v>
                </c:pt>
                <c:pt idx="15514">
                  <c:v>2150.8789099999999</c:v>
                </c:pt>
                <c:pt idx="15515">
                  <c:v>2150.8789099999999</c:v>
                </c:pt>
                <c:pt idx="15516">
                  <c:v>2153.3203100000019</c:v>
                </c:pt>
                <c:pt idx="15517">
                  <c:v>2150.8789099999999</c:v>
                </c:pt>
                <c:pt idx="15518">
                  <c:v>2153.3203100000019</c:v>
                </c:pt>
                <c:pt idx="15519">
                  <c:v>2150.8789099999999</c:v>
                </c:pt>
                <c:pt idx="15520">
                  <c:v>2153.3203100000019</c:v>
                </c:pt>
                <c:pt idx="15521">
                  <c:v>2150.8789099999999</c:v>
                </c:pt>
                <c:pt idx="15522">
                  <c:v>2150.8789099999999</c:v>
                </c:pt>
                <c:pt idx="15523">
                  <c:v>2150.8789099999999</c:v>
                </c:pt>
                <c:pt idx="15524">
                  <c:v>2150.8789099999999</c:v>
                </c:pt>
                <c:pt idx="15525">
                  <c:v>2150.8789099999999</c:v>
                </c:pt>
                <c:pt idx="15526">
                  <c:v>2150.8789099999999</c:v>
                </c:pt>
                <c:pt idx="15527">
                  <c:v>2153.3203100000019</c:v>
                </c:pt>
                <c:pt idx="15528">
                  <c:v>2150.8789099999999</c:v>
                </c:pt>
                <c:pt idx="15529">
                  <c:v>2153.3203100000019</c:v>
                </c:pt>
                <c:pt idx="15530">
                  <c:v>2150.8789099999999</c:v>
                </c:pt>
                <c:pt idx="15531">
                  <c:v>2150.8789099999999</c:v>
                </c:pt>
                <c:pt idx="15532">
                  <c:v>2153.3203100000019</c:v>
                </c:pt>
                <c:pt idx="15533">
                  <c:v>2150.8789099999999</c:v>
                </c:pt>
                <c:pt idx="15534">
                  <c:v>2150.8789099999999</c:v>
                </c:pt>
                <c:pt idx="15535">
                  <c:v>2153.3203100000019</c:v>
                </c:pt>
                <c:pt idx="15536">
                  <c:v>2153.3203100000019</c:v>
                </c:pt>
                <c:pt idx="15537">
                  <c:v>2150.8789099999999</c:v>
                </c:pt>
                <c:pt idx="15538">
                  <c:v>2153.3203100000019</c:v>
                </c:pt>
                <c:pt idx="15539">
                  <c:v>2150.8789099999999</c:v>
                </c:pt>
                <c:pt idx="15540">
                  <c:v>2150.8789099999999</c:v>
                </c:pt>
                <c:pt idx="15541">
                  <c:v>2153.3203100000019</c:v>
                </c:pt>
                <c:pt idx="15542">
                  <c:v>2150.8789099999999</c:v>
                </c:pt>
                <c:pt idx="15543">
                  <c:v>2153.3203100000019</c:v>
                </c:pt>
                <c:pt idx="15544">
                  <c:v>2150.8789099999999</c:v>
                </c:pt>
                <c:pt idx="15545">
                  <c:v>2150.8789099999999</c:v>
                </c:pt>
                <c:pt idx="15546">
                  <c:v>2150.8789099999999</c:v>
                </c:pt>
                <c:pt idx="15547">
                  <c:v>2150.8789099999999</c:v>
                </c:pt>
                <c:pt idx="15548">
                  <c:v>2153.3203100000019</c:v>
                </c:pt>
                <c:pt idx="15549">
                  <c:v>2150.8789099999999</c:v>
                </c:pt>
                <c:pt idx="15550">
                  <c:v>2150.8789099999999</c:v>
                </c:pt>
                <c:pt idx="15551">
                  <c:v>2150.8789099999999</c:v>
                </c:pt>
                <c:pt idx="15552">
                  <c:v>2150.8789099999999</c:v>
                </c:pt>
                <c:pt idx="15553">
                  <c:v>2150.8789099999999</c:v>
                </c:pt>
                <c:pt idx="15554">
                  <c:v>2153.3203100000019</c:v>
                </c:pt>
                <c:pt idx="15555">
                  <c:v>2150.8789099999999</c:v>
                </c:pt>
                <c:pt idx="15556">
                  <c:v>2150.8789099999999</c:v>
                </c:pt>
                <c:pt idx="15557">
                  <c:v>2153.3203100000019</c:v>
                </c:pt>
                <c:pt idx="15558">
                  <c:v>2150.8789099999999</c:v>
                </c:pt>
                <c:pt idx="15559">
                  <c:v>2150.8789099999999</c:v>
                </c:pt>
                <c:pt idx="15560">
                  <c:v>2150.8789099999999</c:v>
                </c:pt>
                <c:pt idx="15561">
                  <c:v>2150.8789099999999</c:v>
                </c:pt>
                <c:pt idx="15562">
                  <c:v>2150.8789099999999</c:v>
                </c:pt>
                <c:pt idx="15563">
                  <c:v>2150.8789099999999</c:v>
                </c:pt>
                <c:pt idx="15564">
                  <c:v>2150.8789099999999</c:v>
                </c:pt>
                <c:pt idx="15565">
                  <c:v>2153.3203100000019</c:v>
                </c:pt>
                <c:pt idx="15566">
                  <c:v>2150.8789099999999</c:v>
                </c:pt>
                <c:pt idx="15567">
                  <c:v>2153.3203100000019</c:v>
                </c:pt>
                <c:pt idx="15568">
                  <c:v>2150.8789099999999</c:v>
                </c:pt>
                <c:pt idx="15569">
                  <c:v>2153.3203100000019</c:v>
                </c:pt>
                <c:pt idx="15570">
                  <c:v>2153.3203100000019</c:v>
                </c:pt>
                <c:pt idx="15571">
                  <c:v>2150.8789099999999</c:v>
                </c:pt>
                <c:pt idx="15572">
                  <c:v>2153.3203100000019</c:v>
                </c:pt>
                <c:pt idx="15573">
                  <c:v>2150.8789099999999</c:v>
                </c:pt>
                <c:pt idx="15574">
                  <c:v>2150.8789099999999</c:v>
                </c:pt>
                <c:pt idx="15575">
                  <c:v>2153.3203100000019</c:v>
                </c:pt>
                <c:pt idx="15576">
                  <c:v>2150.8789099999999</c:v>
                </c:pt>
                <c:pt idx="15577">
                  <c:v>2150.8789099999999</c:v>
                </c:pt>
                <c:pt idx="15578">
                  <c:v>2150.8789099999999</c:v>
                </c:pt>
                <c:pt idx="15579">
                  <c:v>2153.3203100000019</c:v>
                </c:pt>
                <c:pt idx="15580">
                  <c:v>2153.3203100000019</c:v>
                </c:pt>
                <c:pt idx="15581">
                  <c:v>2150.8789099999999</c:v>
                </c:pt>
                <c:pt idx="15582">
                  <c:v>2150.8789099999999</c:v>
                </c:pt>
                <c:pt idx="15583">
                  <c:v>2150.8789099999999</c:v>
                </c:pt>
                <c:pt idx="15584">
                  <c:v>2150.8789099999999</c:v>
                </c:pt>
                <c:pt idx="15585">
                  <c:v>2150.8789099999999</c:v>
                </c:pt>
                <c:pt idx="15586">
                  <c:v>2150.8789099999999</c:v>
                </c:pt>
                <c:pt idx="15587">
                  <c:v>2150.8789099999999</c:v>
                </c:pt>
                <c:pt idx="15588">
                  <c:v>2150.8789099999999</c:v>
                </c:pt>
                <c:pt idx="15589">
                  <c:v>2150.8789099999999</c:v>
                </c:pt>
                <c:pt idx="15590">
                  <c:v>2150.8789099999999</c:v>
                </c:pt>
                <c:pt idx="15591">
                  <c:v>2150.8789099999999</c:v>
                </c:pt>
                <c:pt idx="15592">
                  <c:v>2150.8789099999999</c:v>
                </c:pt>
                <c:pt idx="15593">
                  <c:v>2150.8789099999999</c:v>
                </c:pt>
                <c:pt idx="15594">
                  <c:v>2150.8789099999999</c:v>
                </c:pt>
                <c:pt idx="15595">
                  <c:v>2150.8789099999999</c:v>
                </c:pt>
                <c:pt idx="15596">
                  <c:v>2150.8789099999999</c:v>
                </c:pt>
                <c:pt idx="15597">
                  <c:v>2150.8789099999999</c:v>
                </c:pt>
                <c:pt idx="15598">
                  <c:v>2150.8789099999999</c:v>
                </c:pt>
                <c:pt idx="15599">
                  <c:v>2150.8789099999999</c:v>
                </c:pt>
                <c:pt idx="15600">
                  <c:v>2150.8789099999999</c:v>
                </c:pt>
                <c:pt idx="15601">
                  <c:v>2150.8789099999999</c:v>
                </c:pt>
                <c:pt idx="15602">
                  <c:v>2150.8789099999999</c:v>
                </c:pt>
                <c:pt idx="15603">
                  <c:v>2150.8789099999999</c:v>
                </c:pt>
                <c:pt idx="15604">
                  <c:v>2150.8789099999999</c:v>
                </c:pt>
                <c:pt idx="15605">
                  <c:v>2150.8789099999999</c:v>
                </c:pt>
                <c:pt idx="15606">
                  <c:v>2150.8789099999999</c:v>
                </c:pt>
                <c:pt idx="15607">
                  <c:v>2150.8789099999999</c:v>
                </c:pt>
                <c:pt idx="15608">
                  <c:v>2150.8789099999999</c:v>
                </c:pt>
                <c:pt idx="15609">
                  <c:v>2150.8789099999999</c:v>
                </c:pt>
                <c:pt idx="15610">
                  <c:v>2150.8789099999999</c:v>
                </c:pt>
                <c:pt idx="15611">
                  <c:v>2150.8789099999999</c:v>
                </c:pt>
                <c:pt idx="15612">
                  <c:v>2150.8789099999999</c:v>
                </c:pt>
                <c:pt idx="15613">
                  <c:v>2150.8789099999999</c:v>
                </c:pt>
                <c:pt idx="15614">
                  <c:v>2150.8789099999999</c:v>
                </c:pt>
                <c:pt idx="15615">
                  <c:v>2150.8789099999999</c:v>
                </c:pt>
                <c:pt idx="15616">
                  <c:v>2150.8789099999999</c:v>
                </c:pt>
                <c:pt idx="15617">
                  <c:v>2150.8789099999999</c:v>
                </c:pt>
                <c:pt idx="15618">
                  <c:v>2150.8789099999999</c:v>
                </c:pt>
                <c:pt idx="15619">
                  <c:v>2150.8789099999999</c:v>
                </c:pt>
                <c:pt idx="15620">
                  <c:v>2150.8789099999999</c:v>
                </c:pt>
                <c:pt idx="15621">
                  <c:v>2150.8789099999999</c:v>
                </c:pt>
                <c:pt idx="15622">
                  <c:v>2150.8789099999999</c:v>
                </c:pt>
                <c:pt idx="15623">
                  <c:v>2150.8789099999999</c:v>
                </c:pt>
                <c:pt idx="15624">
                  <c:v>2150.8789099999999</c:v>
                </c:pt>
                <c:pt idx="15625">
                  <c:v>2150.8789099999999</c:v>
                </c:pt>
                <c:pt idx="15626">
                  <c:v>2150.8789099999999</c:v>
                </c:pt>
                <c:pt idx="15627">
                  <c:v>2150.8789099999999</c:v>
                </c:pt>
                <c:pt idx="15628">
                  <c:v>2150.8789099999999</c:v>
                </c:pt>
                <c:pt idx="15629">
                  <c:v>2150.8789099999999</c:v>
                </c:pt>
                <c:pt idx="15630">
                  <c:v>2150.8789099999999</c:v>
                </c:pt>
                <c:pt idx="15631">
                  <c:v>2150.8789099999999</c:v>
                </c:pt>
                <c:pt idx="15632">
                  <c:v>2150.8789099999999</c:v>
                </c:pt>
                <c:pt idx="15633">
                  <c:v>2150.8789099999999</c:v>
                </c:pt>
                <c:pt idx="15634">
                  <c:v>2153.3203100000019</c:v>
                </c:pt>
                <c:pt idx="15635">
                  <c:v>2150.8789099999999</c:v>
                </c:pt>
                <c:pt idx="15636">
                  <c:v>2150.8789099999999</c:v>
                </c:pt>
                <c:pt idx="15637">
                  <c:v>2150.8789099999999</c:v>
                </c:pt>
                <c:pt idx="15638">
                  <c:v>2150.8789099999999</c:v>
                </c:pt>
                <c:pt idx="15639">
                  <c:v>2150.8789099999999</c:v>
                </c:pt>
                <c:pt idx="15640">
                  <c:v>2150.8789099999999</c:v>
                </c:pt>
                <c:pt idx="15641">
                  <c:v>2150.8789099999999</c:v>
                </c:pt>
                <c:pt idx="15642">
                  <c:v>2150.8789099999999</c:v>
                </c:pt>
                <c:pt idx="15643">
                  <c:v>2150.8789099999999</c:v>
                </c:pt>
                <c:pt idx="15644">
                  <c:v>2150.8789099999999</c:v>
                </c:pt>
                <c:pt idx="15645">
                  <c:v>2150.8789099999999</c:v>
                </c:pt>
                <c:pt idx="15646">
                  <c:v>2150.8789099999999</c:v>
                </c:pt>
                <c:pt idx="15647">
                  <c:v>2150.8789099999999</c:v>
                </c:pt>
                <c:pt idx="15648">
                  <c:v>2150.8789099999999</c:v>
                </c:pt>
                <c:pt idx="15649">
                  <c:v>2150.8789099999999</c:v>
                </c:pt>
                <c:pt idx="15650">
                  <c:v>2150.8789099999999</c:v>
                </c:pt>
                <c:pt idx="15651">
                  <c:v>2153.3203100000019</c:v>
                </c:pt>
                <c:pt idx="15652">
                  <c:v>2150.8789099999999</c:v>
                </c:pt>
                <c:pt idx="15653">
                  <c:v>2150.8789099999999</c:v>
                </c:pt>
                <c:pt idx="15654">
                  <c:v>2150.8789099999999</c:v>
                </c:pt>
                <c:pt idx="15655">
                  <c:v>2150.8789099999999</c:v>
                </c:pt>
                <c:pt idx="15656">
                  <c:v>2148.4375000000018</c:v>
                </c:pt>
                <c:pt idx="15657">
                  <c:v>2150.8789099999999</c:v>
                </c:pt>
                <c:pt idx="15658">
                  <c:v>2150.8789099999999</c:v>
                </c:pt>
                <c:pt idx="15659">
                  <c:v>2150.8789099999999</c:v>
                </c:pt>
                <c:pt idx="15660">
                  <c:v>2150.8789099999999</c:v>
                </c:pt>
                <c:pt idx="15661">
                  <c:v>2150.8789099999999</c:v>
                </c:pt>
                <c:pt idx="15662">
                  <c:v>2150.8789099999999</c:v>
                </c:pt>
                <c:pt idx="15663">
                  <c:v>2150.8789099999999</c:v>
                </c:pt>
                <c:pt idx="15664">
                  <c:v>2150.8789099999999</c:v>
                </c:pt>
                <c:pt idx="15665">
                  <c:v>2150.8789099999999</c:v>
                </c:pt>
                <c:pt idx="15666">
                  <c:v>2150.8789099999999</c:v>
                </c:pt>
                <c:pt idx="15667">
                  <c:v>2150.8789099999999</c:v>
                </c:pt>
                <c:pt idx="15668">
                  <c:v>2150.8789099999999</c:v>
                </c:pt>
                <c:pt idx="15669">
                  <c:v>2150.8789099999999</c:v>
                </c:pt>
                <c:pt idx="15670">
                  <c:v>2150.8789099999999</c:v>
                </c:pt>
                <c:pt idx="15671">
                  <c:v>2150.8789099999999</c:v>
                </c:pt>
                <c:pt idx="15672">
                  <c:v>2150.8789099999999</c:v>
                </c:pt>
                <c:pt idx="15673">
                  <c:v>2150.8789099999999</c:v>
                </c:pt>
                <c:pt idx="15674">
                  <c:v>2150.8789099999999</c:v>
                </c:pt>
                <c:pt idx="15675">
                  <c:v>2150.8789099999999</c:v>
                </c:pt>
                <c:pt idx="15676">
                  <c:v>2150.8789099999999</c:v>
                </c:pt>
                <c:pt idx="15677">
                  <c:v>2150.8789099999999</c:v>
                </c:pt>
                <c:pt idx="15678">
                  <c:v>2150.8789099999999</c:v>
                </c:pt>
                <c:pt idx="15679">
                  <c:v>2150.8789099999999</c:v>
                </c:pt>
                <c:pt idx="15680">
                  <c:v>2150.8789099999999</c:v>
                </c:pt>
                <c:pt idx="15681">
                  <c:v>2150.8789099999999</c:v>
                </c:pt>
                <c:pt idx="15682">
                  <c:v>2150.8789099999999</c:v>
                </c:pt>
                <c:pt idx="15683">
                  <c:v>2150.8789099999999</c:v>
                </c:pt>
                <c:pt idx="15684">
                  <c:v>2150.8789099999999</c:v>
                </c:pt>
                <c:pt idx="15685">
                  <c:v>2150.8789099999999</c:v>
                </c:pt>
                <c:pt idx="15686">
                  <c:v>2150.8789099999999</c:v>
                </c:pt>
                <c:pt idx="15687">
                  <c:v>2150.8789099999999</c:v>
                </c:pt>
                <c:pt idx="15688">
                  <c:v>2150.8789099999999</c:v>
                </c:pt>
                <c:pt idx="15689">
                  <c:v>2150.8789099999999</c:v>
                </c:pt>
                <c:pt idx="15690">
                  <c:v>2150.8789099999999</c:v>
                </c:pt>
                <c:pt idx="15691">
                  <c:v>2150.8789099999999</c:v>
                </c:pt>
                <c:pt idx="15692">
                  <c:v>2150.8789099999999</c:v>
                </c:pt>
                <c:pt idx="15693">
                  <c:v>2150.8789099999999</c:v>
                </c:pt>
                <c:pt idx="15694">
                  <c:v>2150.8789099999999</c:v>
                </c:pt>
                <c:pt idx="15695">
                  <c:v>2150.8789099999999</c:v>
                </c:pt>
                <c:pt idx="15696">
                  <c:v>2150.8789099999999</c:v>
                </c:pt>
                <c:pt idx="15697">
                  <c:v>2150.8789099999999</c:v>
                </c:pt>
                <c:pt idx="15698">
                  <c:v>2150.8789099999999</c:v>
                </c:pt>
                <c:pt idx="15699">
                  <c:v>2150.8789099999999</c:v>
                </c:pt>
                <c:pt idx="15700">
                  <c:v>2150.8789099999999</c:v>
                </c:pt>
                <c:pt idx="15701">
                  <c:v>2150.8789099999999</c:v>
                </c:pt>
                <c:pt idx="15702">
                  <c:v>2148.4375000000018</c:v>
                </c:pt>
                <c:pt idx="15703">
                  <c:v>2150.8789099999999</c:v>
                </c:pt>
                <c:pt idx="15704">
                  <c:v>2150.8789099999999</c:v>
                </c:pt>
                <c:pt idx="15705">
                  <c:v>2150.8789099999999</c:v>
                </c:pt>
                <c:pt idx="15706">
                  <c:v>2150.8789099999999</c:v>
                </c:pt>
                <c:pt idx="15707">
                  <c:v>2150.8789099999999</c:v>
                </c:pt>
                <c:pt idx="15708">
                  <c:v>2150.8789099999999</c:v>
                </c:pt>
                <c:pt idx="15709">
                  <c:v>2150.8789099999999</c:v>
                </c:pt>
                <c:pt idx="15710">
                  <c:v>2150.8789099999999</c:v>
                </c:pt>
                <c:pt idx="15711">
                  <c:v>2150.8789099999999</c:v>
                </c:pt>
                <c:pt idx="15712">
                  <c:v>2150.8789099999999</c:v>
                </c:pt>
                <c:pt idx="15713">
                  <c:v>2150.8789099999999</c:v>
                </c:pt>
                <c:pt idx="15714">
                  <c:v>2150.8789099999999</c:v>
                </c:pt>
                <c:pt idx="15715">
                  <c:v>2150.8789099999999</c:v>
                </c:pt>
                <c:pt idx="15716">
                  <c:v>2150.8789099999999</c:v>
                </c:pt>
                <c:pt idx="15717">
                  <c:v>2150.8789099999999</c:v>
                </c:pt>
                <c:pt idx="15718">
                  <c:v>2150.8789099999999</c:v>
                </c:pt>
                <c:pt idx="15719">
                  <c:v>2150.8789099999999</c:v>
                </c:pt>
                <c:pt idx="15720">
                  <c:v>2150.8789099999999</c:v>
                </c:pt>
                <c:pt idx="15721">
                  <c:v>2150.8789099999999</c:v>
                </c:pt>
                <c:pt idx="15722">
                  <c:v>2150.8789099999999</c:v>
                </c:pt>
                <c:pt idx="15723">
                  <c:v>2148.4375000000018</c:v>
                </c:pt>
                <c:pt idx="15724">
                  <c:v>2150.8789099999999</c:v>
                </c:pt>
                <c:pt idx="15725">
                  <c:v>2150.8789099999999</c:v>
                </c:pt>
                <c:pt idx="15726">
                  <c:v>2150.8789099999999</c:v>
                </c:pt>
                <c:pt idx="15727">
                  <c:v>2148.4375000000018</c:v>
                </c:pt>
                <c:pt idx="15728">
                  <c:v>2150.8789099999999</c:v>
                </c:pt>
                <c:pt idx="15729">
                  <c:v>2150.8789099999999</c:v>
                </c:pt>
                <c:pt idx="15730">
                  <c:v>2148.4375000000018</c:v>
                </c:pt>
                <c:pt idx="15731">
                  <c:v>2150.8789099999999</c:v>
                </c:pt>
                <c:pt idx="15732">
                  <c:v>2150.8789099999999</c:v>
                </c:pt>
                <c:pt idx="15733">
                  <c:v>2148.4375000000018</c:v>
                </c:pt>
                <c:pt idx="15734">
                  <c:v>2150.8789099999999</c:v>
                </c:pt>
                <c:pt idx="15735">
                  <c:v>2150.8789099999999</c:v>
                </c:pt>
                <c:pt idx="15736">
                  <c:v>2150.8789099999999</c:v>
                </c:pt>
                <c:pt idx="15737">
                  <c:v>2150.8789099999999</c:v>
                </c:pt>
                <c:pt idx="15738">
                  <c:v>2150.8789099999999</c:v>
                </c:pt>
                <c:pt idx="15739">
                  <c:v>2150.8789099999999</c:v>
                </c:pt>
                <c:pt idx="15740">
                  <c:v>2148.4375000000018</c:v>
                </c:pt>
                <c:pt idx="15741">
                  <c:v>2150.8789099999999</c:v>
                </c:pt>
                <c:pt idx="15742">
                  <c:v>2150.8789099999999</c:v>
                </c:pt>
                <c:pt idx="15743">
                  <c:v>2150.8789099999999</c:v>
                </c:pt>
                <c:pt idx="15744">
                  <c:v>2150.8789099999999</c:v>
                </c:pt>
                <c:pt idx="15745">
                  <c:v>2150.8789099999999</c:v>
                </c:pt>
                <c:pt idx="15746">
                  <c:v>2150.8789099999999</c:v>
                </c:pt>
                <c:pt idx="15747">
                  <c:v>2150.8789099999999</c:v>
                </c:pt>
                <c:pt idx="15748">
                  <c:v>2150.8789099999999</c:v>
                </c:pt>
                <c:pt idx="15749">
                  <c:v>2148.4375000000018</c:v>
                </c:pt>
                <c:pt idx="15750">
                  <c:v>2150.8789099999999</c:v>
                </c:pt>
                <c:pt idx="15751">
                  <c:v>2150.8789099999999</c:v>
                </c:pt>
                <c:pt idx="15752">
                  <c:v>2150.8789099999999</c:v>
                </c:pt>
                <c:pt idx="15753">
                  <c:v>2150.8789099999999</c:v>
                </c:pt>
                <c:pt idx="15754">
                  <c:v>2150.8789099999999</c:v>
                </c:pt>
                <c:pt idx="15755">
                  <c:v>2150.8789099999999</c:v>
                </c:pt>
                <c:pt idx="15756">
                  <c:v>2150.8789099999999</c:v>
                </c:pt>
                <c:pt idx="15757">
                  <c:v>2150.8789099999999</c:v>
                </c:pt>
                <c:pt idx="15758">
                  <c:v>2148.4375000000018</c:v>
                </c:pt>
                <c:pt idx="15759">
                  <c:v>2148.4375000000018</c:v>
                </c:pt>
                <c:pt idx="15760">
                  <c:v>2148.4375000000018</c:v>
                </c:pt>
                <c:pt idx="15761">
                  <c:v>2150.8789099999999</c:v>
                </c:pt>
                <c:pt idx="15762">
                  <c:v>2150.8789099999999</c:v>
                </c:pt>
                <c:pt idx="15763">
                  <c:v>2148.4375000000018</c:v>
                </c:pt>
                <c:pt idx="15764">
                  <c:v>2150.8789099999999</c:v>
                </c:pt>
                <c:pt idx="15765">
                  <c:v>2150.8789099999999</c:v>
                </c:pt>
                <c:pt idx="15766">
                  <c:v>2150.8789099999999</c:v>
                </c:pt>
                <c:pt idx="15767">
                  <c:v>2150.8789099999999</c:v>
                </c:pt>
                <c:pt idx="15768">
                  <c:v>2150.8789099999999</c:v>
                </c:pt>
                <c:pt idx="15769">
                  <c:v>2148.4375000000018</c:v>
                </c:pt>
                <c:pt idx="15770">
                  <c:v>2150.8789099999999</c:v>
                </c:pt>
                <c:pt idx="15771">
                  <c:v>2150.8789099999999</c:v>
                </c:pt>
                <c:pt idx="15772">
                  <c:v>2150.8789099999999</c:v>
                </c:pt>
                <c:pt idx="15773">
                  <c:v>2150.8789099999999</c:v>
                </c:pt>
                <c:pt idx="15774">
                  <c:v>2150.8789099999999</c:v>
                </c:pt>
                <c:pt idx="15775">
                  <c:v>2148.4375000000018</c:v>
                </c:pt>
                <c:pt idx="15776">
                  <c:v>2148.4375000000018</c:v>
                </c:pt>
                <c:pt idx="15777">
                  <c:v>2150.8789099999999</c:v>
                </c:pt>
                <c:pt idx="15778">
                  <c:v>2150.8789099999999</c:v>
                </c:pt>
                <c:pt idx="15779">
                  <c:v>2148.4375000000018</c:v>
                </c:pt>
                <c:pt idx="15780">
                  <c:v>2148.4375000000018</c:v>
                </c:pt>
                <c:pt idx="15781">
                  <c:v>2148.4375000000018</c:v>
                </c:pt>
                <c:pt idx="15782">
                  <c:v>2148.4375000000018</c:v>
                </c:pt>
                <c:pt idx="15783">
                  <c:v>2148.4375000000018</c:v>
                </c:pt>
                <c:pt idx="15784">
                  <c:v>2148.4375000000018</c:v>
                </c:pt>
                <c:pt idx="15785">
                  <c:v>2148.4375000000018</c:v>
                </c:pt>
                <c:pt idx="15786">
                  <c:v>2150.8789099999999</c:v>
                </c:pt>
                <c:pt idx="15787">
                  <c:v>2150.8789099999999</c:v>
                </c:pt>
                <c:pt idx="15788">
                  <c:v>2150.8789099999999</c:v>
                </c:pt>
                <c:pt idx="15789">
                  <c:v>2148.4375000000018</c:v>
                </c:pt>
                <c:pt idx="15790">
                  <c:v>2150.8789099999999</c:v>
                </c:pt>
                <c:pt idx="15791">
                  <c:v>2150.8789099999999</c:v>
                </c:pt>
                <c:pt idx="15792">
                  <c:v>2150.8789099999999</c:v>
                </c:pt>
                <c:pt idx="15793">
                  <c:v>2148.4375000000018</c:v>
                </c:pt>
                <c:pt idx="15794">
                  <c:v>2148.4375000000018</c:v>
                </c:pt>
                <c:pt idx="15795">
                  <c:v>2148.4375000000018</c:v>
                </c:pt>
                <c:pt idx="15796">
                  <c:v>2148.4375000000018</c:v>
                </c:pt>
                <c:pt idx="15797">
                  <c:v>2150.8789099999999</c:v>
                </c:pt>
                <c:pt idx="15798">
                  <c:v>2150.8789099999999</c:v>
                </c:pt>
                <c:pt idx="15799">
                  <c:v>2150.8789099999999</c:v>
                </c:pt>
                <c:pt idx="15800">
                  <c:v>2148.4375000000018</c:v>
                </c:pt>
                <c:pt idx="15801">
                  <c:v>2148.4375000000018</c:v>
                </c:pt>
                <c:pt idx="15802">
                  <c:v>2148.4375000000018</c:v>
                </c:pt>
                <c:pt idx="15803">
                  <c:v>2148.4375000000018</c:v>
                </c:pt>
                <c:pt idx="15804">
                  <c:v>2148.4375000000018</c:v>
                </c:pt>
                <c:pt idx="15805">
                  <c:v>2148.4375000000018</c:v>
                </c:pt>
                <c:pt idx="15806">
                  <c:v>2150.8789099999999</c:v>
                </c:pt>
                <c:pt idx="15807">
                  <c:v>2148.4375000000018</c:v>
                </c:pt>
                <c:pt idx="15808">
                  <c:v>2148.4375000000018</c:v>
                </c:pt>
                <c:pt idx="15809">
                  <c:v>2148.4375000000018</c:v>
                </c:pt>
                <c:pt idx="15810">
                  <c:v>2148.4375000000018</c:v>
                </c:pt>
                <c:pt idx="15811">
                  <c:v>2148.4375000000018</c:v>
                </c:pt>
                <c:pt idx="15812">
                  <c:v>2148.4375000000018</c:v>
                </c:pt>
                <c:pt idx="15813">
                  <c:v>2148.4375000000018</c:v>
                </c:pt>
                <c:pt idx="15814">
                  <c:v>2148.4375000000018</c:v>
                </c:pt>
                <c:pt idx="15815">
                  <c:v>2148.4375000000018</c:v>
                </c:pt>
                <c:pt idx="15816">
                  <c:v>2148.4375000000018</c:v>
                </c:pt>
                <c:pt idx="15817">
                  <c:v>2148.4375000000018</c:v>
                </c:pt>
                <c:pt idx="15818">
                  <c:v>2148.4375000000018</c:v>
                </c:pt>
                <c:pt idx="15819">
                  <c:v>2148.4375000000018</c:v>
                </c:pt>
                <c:pt idx="15820">
                  <c:v>2150.8789099999999</c:v>
                </c:pt>
                <c:pt idx="15821">
                  <c:v>2148.4375000000018</c:v>
                </c:pt>
                <c:pt idx="15822">
                  <c:v>2148.4375000000018</c:v>
                </c:pt>
                <c:pt idx="15823">
                  <c:v>2150.8789099999999</c:v>
                </c:pt>
                <c:pt idx="15824">
                  <c:v>2148.4375000000018</c:v>
                </c:pt>
                <c:pt idx="15825">
                  <c:v>2148.4375000000018</c:v>
                </c:pt>
                <c:pt idx="15826">
                  <c:v>2148.4375000000018</c:v>
                </c:pt>
                <c:pt idx="15827">
                  <c:v>2150.8789099999999</c:v>
                </c:pt>
                <c:pt idx="15828">
                  <c:v>2148.4375000000018</c:v>
                </c:pt>
                <c:pt idx="15829">
                  <c:v>2148.4375000000018</c:v>
                </c:pt>
                <c:pt idx="15830">
                  <c:v>2148.4375000000018</c:v>
                </c:pt>
                <c:pt idx="15831">
                  <c:v>2148.4375000000018</c:v>
                </c:pt>
                <c:pt idx="15832">
                  <c:v>2148.4375000000018</c:v>
                </c:pt>
                <c:pt idx="15833">
                  <c:v>2150.8789099999999</c:v>
                </c:pt>
                <c:pt idx="15834">
                  <c:v>2150.8789099999999</c:v>
                </c:pt>
                <c:pt idx="15835">
                  <c:v>2148.4375000000018</c:v>
                </c:pt>
                <c:pt idx="15836">
                  <c:v>2148.4375000000018</c:v>
                </c:pt>
                <c:pt idx="15837">
                  <c:v>2148.4375000000018</c:v>
                </c:pt>
                <c:pt idx="15838">
                  <c:v>2148.4375000000018</c:v>
                </c:pt>
                <c:pt idx="15839">
                  <c:v>2148.4375000000018</c:v>
                </c:pt>
                <c:pt idx="15840">
                  <c:v>2148.4375000000018</c:v>
                </c:pt>
                <c:pt idx="15841">
                  <c:v>2148.4375000000018</c:v>
                </c:pt>
                <c:pt idx="15842">
                  <c:v>2148.4375000000018</c:v>
                </c:pt>
                <c:pt idx="15843">
                  <c:v>2148.4375000000018</c:v>
                </c:pt>
                <c:pt idx="15844">
                  <c:v>2148.4375000000018</c:v>
                </c:pt>
                <c:pt idx="15845">
                  <c:v>2150.8789099999999</c:v>
                </c:pt>
                <c:pt idx="15846">
                  <c:v>2148.4375000000018</c:v>
                </c:pt>
                <c:pt idx="15847">
                  <c:v>2148.4375000000018</c:v>
                </c:pt>
                <c:pt idx="15848">
                  <c:v>2148.4375000000018</c:v>
                </c:pt>
                <c:pt idx="15849">
                  <c:v>2148.4375000000018</c:v>
                </c:pt>
                <c:pt idx="15850">
                  <c:v>2148.4375000000018</c:v>
                </c:pt>
                <c:pt idx="15851">
                  <c:v>2148.4375000000018</c:v>
                </c:pt>
                <c:pt idx="15852">
                  <c:v>2148.4375000000018</c:v>
                </c:pt>
                <c:pt idx="15853">
                  <c:v>2148.4375000000018</c:v>
                </c:pt>
                <c:pt idx="15854">
                  <c:v>2148.4375000000018</c:v>
                </c:pt>
                <c:pt idx="15855">
                  <c:v>2148.4375000000018</c:v>
                </c:pt>
                <c:pt idx="15856">
                  <c:v>2148.4375000000018</c:v>
                </c:pt>
                <c:pt idx="15857">
                  <c:v>2148.4375000000018</c:v>
                </c:pt>
                <c:pt idx="15858">
                  <c:v>2148.4375000000018</c:v>
                </c:pt>
                <c:pt idx="15859">
                  <c:v>2148.4375000000018</c:v>
                </c:pt>
                <c:pt idx="15860">
                  <c:v>2148.4375000000018</c:v>
                </c:pt>
                <c:pt idx="15861">
                  <c:v>2148.4375000000018</c:v>
                </c:pt>
                <c:pt idx="15862">
                  <c:v>2148.4375000000018</c:v>
                </c:pt>
                <c:pt idx="15863">
                  <c:v>2148.4375000000018</c:v>
                </c:pt>
                <c:pt idx="15864">
                  <c:v>2148.4375000000018</c:v>
                </c:pt>
                <c:pt idx="15865">
                  <c:v>2148.4375000000018</c:v>
                </c:pt>
                <c:pt idx="15866">
                  <c:v>2148.4375000000018</c:v>
                </c:pt>
                <c:pt idx="15867">
                  <c:v>2148.4375000000018</c:v>
                </c:pt>
                <c:pt idx="15868">
                  <c:v>2148.4375000000018</c:v>
                </c:pt>
                <c:pt idx="15869">
                  <c:v>2150.8789099999999</c:v>
                </c:pt>
                <c:pt idx="15870">
                  <c:v>2145.9960900000001</c:v>
                </c:pt>
                <c:pt idx="15871">
                  <c:v>2148.4375000000018</c:v>
                </c:pt>
                <c:pt idx="15872">
                  <c:v>2148.4375000000018</c:v>
                </c:pt>
                <c:pt idx="15873">
                  <c:v>2148.4375000000018</c:v>
                </c:pt>
                <c:pt idx="15874">
                  <c:v>2150.8789099999999</c:v>
                </c:pt>
                <c:pt idx="15875">
                  <c:v>2148.4375000000018</c:v>
                </c:pt>
                <c:pt idx="15876">
                  <c:v>2148.4375000000018</c:v>
                </c:pt>
                <c:pt idx="15877">
                  <c:v>2148.4375000000018</c:v>
                </c:pt>
                <c:pt idx="15878">
                  <c:v>2148.4375000000018</c:v>
                </c:pt>
                <c:pt idx="15879">
                  <c:v>2148.4375000000018</c:v>
                </c:pt>
                <c:pt idx="15880">
                  <c:v>2150.8789099999999</c:v>
                </c:pt>
                <c:pt idx="15881">
                  <c:v>2148.4375000000018</c:v>
                </c:pt>
                <c:pt idx="15882">
                  <c:v>2148.4375000000018</c:v>
                </c:pt>
                <c:pt idx="15883">
                  <c:v>2148.4375000000018</c:v>
                </c:pt>
                <c:pt idx="15884">
                  <c:v>2148.4375000000018</c:v>
                </c:pt>
                <c:pt idx="15885">
                  <c:v>2145.9960900000001</c:v>
                </c:pt>
                <c:pt idx="15886">
                  <c:v>2148.4375000000018</c:v>
                </c:pt>
                <c:pt idx="15887">
                  <c:v>2148.4375000000018</c:v>
                </c:pt>
                <c:pt idx="15888">
                  <c:v>2148.4375000000018</c:v>
                </c:pt>
                <c:pt idx="15889">
                  <c:v>2148.4375000000018</c:v>
                </c:pt>
                <c:pt idx="15890">
                  <c:v>2148.4375000000018</c:v>
                </c:pt>
                <c:pt idx="15891">
                  <c:v>2148.4375000000018</c:v>
                </c:pt>
                <c:pt idx="15892">
                  <c:v>2148.4375000000018</c:v>
                </c:pt>
                <c:pt idx="15893">
                  <c:v>2148.4375000000018</c:v>
                </c:pt>
                <c:pt idx="15894">
                  <c:v>2148.4375000000018</c:v>
                </c:pt>
                <c:pt idx="15895">
                  <c:v>2148.4375000000018</c:v>
                </c:pt>
                <c:pt idx="15896">
                  <c:v>2148.4375000000018</c:v>
                </c:pt>
                <c:pt idx="15897">
                  <c:v>2148.4375000000018</c:v>
                </c:pt>
                <c:pt idx="15898">
                  <c:v>2148.4375000000018</c:v>
                </c:pt>
                <c:pt idx="15899">
                  <c:v>2148.4375000000018</c:v>
                </c:pt>
                <c:pt idx="15900">
                  <c:v>2148.4375000000018</c:v>
                </c:pt>
                <c:pt idx="15901">
                  <c:v>2148.4375000000018</c:v>
                </c:pt>
                <c:pt idx="15902">
                  <c:v>2148.4375000000018</c:v>
                </c:pt>
                <c:pt idx="15903">
                  <c:v>2148.4375000000018</c:v>
                </c:pt>
                <c:pt idx="15904">
                  <c:v>2148.4375000000018</c:v>
                </c:pt>
                <c:pt idx="15905">
                  <c:v>2148.4375000000018</c:v>
                </c:pt>
                <c:pt idx="15906">
                  <c:v>2148.4375000000018</c:v>
                </c:pt>
                <c:pt idx="15907">
                  <c:v>2148.4375000000018</c:v>
                </c:pt>
                <c:pt idx="15908">
                  <c:v>2148.4375000000018</c:v>
                </c:pt>
                <c:pt idx="15909">
                  <c:v>2145.9960900000001</c:v>
                </c:pt>
                <c:pt idx="15910">
                  <c:v>2148.4375000000018</c:v>
                </c:pt>
                <c:pt idx="15911">
                  <c:v>2148.4375000000018</c:v>
                </c:pt>
                <c:pt idx="15912">
                  <c:v>2148.4375000000018</c:v>
                </c:pt>
                <c:pt idx="15913">
                  <c:v>2148.4375000000018</c:v>
                </c:pt>
                <c:pt idx="15914">
                  <c:v>2148.4375000000018</c:v>
                </c:pt>
                <c:pt idx="15915">
                  <c:v>2148.4375000000018</c:v>
                </c:pt>
                <c:pt idx="15916">
                  <c:v>2148.4375000000018</c:v>
                </c:pt>
                <c:pt idx="15917">
                  <c:v>2148.4375000000018</c:v>
                </c:pt>
                <c:pt idx="15918">
                  <c:v>2148.4375000000018</c:v>
                </c:pt>
                <c:pt idx="15919">
                  <c:v>2148.4375000000018</c:v>
                </c:pt>
                <c:pt idx="15920">
                  <c:v>2145.9960900000001</c:v>
                </c:pt>
                <c:pt idx="15921">
                  <c:v>2145.9960900000001</c:v>
                </c:pt>
                <c:pt idx="15922">
                  <c:v>2148.4375000000018</c:v>
                </c:pt>
                <c:pt idx="15923">
                  <c:v>2148.4375000000018</c:v>
                </c:pt>
                <c:pt idx="15924">
                  <c:v>2148.4375000000018</c:v>
                </c:pt>
                <c:pt idx="15925">
                  <c:v>2148.4375000000018</c:v>
                </c:pt>
                <c:pt idx="15926">
                  <c:v>2145.9960900000001</c:v>
                </c:pt>
                <c:pt idx="15927">
                  <c:v>2148.4375000000018</c:v>
                </c:pt>
                <c:pt idx="15928">
                  <c:v>2148.4375000000018</c:v>
                </c:pt>
                <c:pt idx="15929">
                  <c:v>2148.4375000000018</c:v>
                </c:pt>
                <c:pt idx="15930">
                  <c:v>2145.9960900000001</c:v>
                </c:pt>
                <c:pt idx="15931">
                  <c:v>2148.4375000000018</c:v>
                </c:pt>
                <c:pt idx="15932">
                  <c:v>2145.9960900000001</c:v>
                </c:pt>
                <c:pt idx="15933">
                  <c:v>2145.9960900000001</c:v>
                </c:pt>
                <c:pt idx="15934">
                  <c:v>2145.9960900000001</c:v>
                </c:pt>
                <c:pt idx="15935">
                  <c:v>2145.9960900000001</c:v>
                </c:pt>
                <c:pt idx="15936">
                  <c:v>2148.4375000000018</c:v>
                </c:pt>
                <c:pt idx="15937">
                  <c:v>2145.9960900000001</c:v>
                </c:pt>
                <c:pt idx="15938">
                  <c:v>2148.4375000000018</c:v>
                </c:pt>
                <c:pt idx="15939">
                  <c:v>2148.4375000000018</c:v>
                </c:pt>
                <c:pt idx="15940">
                  <c:v>2148.4375000000018</c:v>
                </c:pt>
                <c:pt idx="15941">
                  <c:v>2148.4375000000018</c:v>
                </c:pt>
                <c:pt idx="15942">
                  <c:v>2148.4375000000018</c:v>
                </c:pt>
                <c:pt idx="15943">
                  <c:v>2148.4375000000018</c:v>
                </c:pt>
                <c:pt idx="15944">
                  <c:v>2145.9960900000001</c:v>
                </c:pt>
                <c:pt idx="15945">
                  <c:v>2148.4375000000018</c:v>
                </c:pt>
                <c:pt idx="15946">
                  <c:v>2145.9960900000001</c:v>
                </c:pt>
                <c:pt idx="15947">
                  <c:v>2145.9960900000001</c:v>
                </c:pt>
                <c:pt idx="15948">
                  <c:v>2148.4375000000018</c:v>
                </c:pt>
                <c:pt idx="15949">
                  <c:v>2145.9960900000001</c:v>
                </c:pt>
                <c:pt idx="15950">
                  <c:v>2145.9960900000001</c:v>
                </c:pt>
                <c:pt idx="15951">
                  <c:v>2148.4375000000018</c:v>
                </c:pt>
                <c:pt idx="15952">
                  <c:v>2145.9960900000001</c:v>
                </c:pt>
                <c:pt idx="15953">
                  <c:v>2145.9960900000001</c:v>
                </c:pt>
                <c:pt idx="15954">
                  <c:v>2148.4375000000018</c:v>
                </c:pt>
                <c:pt idx="15955">
                  <c:v>2145.9960900000001</c:v>
                </c:pt>
                <c:pt idx="15956">
                  <c:v>2145.9960900000001</c:v>
                </c:pt>
                <c:pt idx="15957">
                  <c:v>2148.4375000000018</c:v>
                </c:pt>
                <c:pt idx="15958">
                  <c:v>2145.9960900000001</c:v>
                </c:pt>
                <c:pt idx="15959">
                  <c:v>2148.4375000000018</c:v>
                </c:pt>
                <c:pt idx="15960">
                  <c:v>2148.4375000000018</c:v>
                </c:pt>
                <c:pt idx="15961">
                  <c:v>2145.9960900000001</c:v>
                </c:pt>
                <c:pt idx="15962">
                  <c:v>2148.4375000000018</c:v>
                </c:pt>
                <c:pt idx="15963">
                  <c:v>2145.9960900000001</c:v>
                </c:pt>
                <c:pt idx="15964">
                  <c:v>2145.9960900000001</c:v>
                </c:pt>
                <c:pt idx="15965">
                  <c:v>2148.4375000000018</c:v>
                </c:pt>
                <c:pt idx="15966">
                  <c:v>2145.9960900000001</c:v>
                </c:pt>
                <c:pt idx="15967">
                  <c:v>2145.9960900000001</c:v>
                </c:pt>
                <c:pt idx="15968">
                  <c:v>2148.4375000000018</c:v>
                </c:pt>
                <c:pt idx="15969">
                  <c:v>2145.9960900000001</c:v>
                </c:pt>
                <c:pt idx="15970">
                  <c:v>2145.9960900000001</c:v>
                </c:pt>
                <c:pt idx="15971">
                  <c:v>2145.9960900000001</c:v>
                </c:pt>
                <c:pt idx="15972">
                  <c:v>2148.4375000000018</c:v>
                </c:pt>
                <c:pt idx="15973">
                  <c:v>2145.9960900000001</c:v>
                </c:pt>
                <c:pt idx="15974">
                  <c:v>2148.4375000000018</c:v>
                </c:pt>
                <c:pt idx="15975">
                  <c:v>2148.4375000000018</c:v>
                </c:pt>
                <c:pt idx="15976">
                  <c:v>2148.4375000000018</c:v>
                </c:pt>
                <c:pt idx="15977">
                  <c:v>2145.9960900000001</c:v>
                </c:pt>
                <c:pt idx="15978">
                  <c:v>2145.9960900000001</c:v>
                </c:pt>
                <c:pt idx="15979">
                  <c:v>2148.4375000000018</c:v>
                </c:pt>
                <c:pt idx="15980">
                  <c:v>2148.4375000000018</c:v>
                </c:pt>
                <c:pt idx="15981">
                  <c:v>2145.9960900000001</c:v>
                </c:pt>
                <c:pt idx="15982">
                  <c:v>2145.9960900000001</c:v>
                </c:pt>
                <c:pt idx="15983">
                  <c:v>2145.9960900000001</c:v>
                </c:pt>
                <c:pt idx="15984">
                  <c:v>2145.9960900000001</c:v>
                </c:pt>
                <c:pt idx="15985">
                  <c:v>2145.9960900000001</c:v>
                </c:pt>
                <c:pt idx="15986">
                  <c:v>2145.9960900000001</c:v>
                </c:pt>
                <c:pt idx="15987">
                  <c:v>2145.9960900000001</c:v>
                </c:pt>
                <c:pt idx="15988">
                  <c:v>2148.4375000000018</c:v>
                </c:pt>
                <c:pt idx="15989">
                  <c:v>2145.9960900000001</c:v>
                </c:pt>
                <c:pt idx="15990">
                  <c:v>2145.9960900000001</c:v>
                </c:pt>
                <c:pt idx="15991">
                  <c:v>2145.9960900000001</c:v>
                </c:pt>
                <c:pt idx="15992">
                  <c:v>2145.9960900000001</c:v>
                </c:pt>
                <c:pt idx="15993">
                  <c:v>2145.9960900000001</c:v>
                </c:pt>
                <c:pt idx="15994">
                  <c:v>2145.9960900000001</c:v>
                </c:pt>
                <c:pt idx="15995">
                  <c:v>2148.4375000000018</c:v>
                </c:pt>
                <c:pt idx="15996">
                  <c:v>2148.4375000000018</c:v>
                </c:pt>
                <c:pt idx="15997">
                  <c:v>2148.4375000000018</c:v>
                </c:pt>
                <c:pt idx="15998">
                  <c:v>2145.9960900000001</c:v>
                </c:pt>
                <c:pt idx="15999">
                  <c:v>2145.9960900000001</c:v>
                </c:pt>
                <c:pt idx="16000">
                  <c:v>2145.9960900000001</c:v>
                </c:pt>
                <c:pt idx="16001">
                  <c:v>2148.4375000000018</c:v>
                </c:pt>
                <c:pt idx="16002">
                  <c:v>2145.9960900000001</c:v>
                </c:pt>
                <c:pt idx="16003">
                  <c:v>2145.9960900000001</c:v>
                </c:pt>
                <c:pt idx="16004">
                  <c:v>2145.9960900000001</c:v>
                </c:pt>
                <c:pt idx="16005">
                  <c:v>2145.9960900000001</c:v>
                </c:pt>
                <c:pt idx="16006">
                  <c:v>2148.4375000000018</c:v>
                </c:pt>
                <c:pt idx="16007">
                  <c:v>2145.9960900000001</c:v>
                </c:pt>
                <c:pt idx="16008">
                  <c:v>2145.9960900000001</c:v>
                </c:pt>
                <c:pt idx="16009">
                  <c:v>2145.9960900000001</c:v>
                </c:pt>
                <c:pt idx="16010">
                  <c:v>2145.9960900000001</c:v>
                </c:pt>
                <c:pt idx="16011">
                  <c:v>2145.9960900000001</c:v>
                </c:pt>
                <c:pt idx="16012">
                  <c:v>2145.9960900000001</c:v>
                </c:pt>
                <c:pt idx="16013">
                  <c:v>2145.9960900000001</c:v>
                </c:pt>
                <c:pt idx="16014">
                  <c:v>2145.9960900000001</c:v>
                </c:pt>
                <c:pt idx="16015">
                  <c:v>2145.9960900000001</c:v>
                </c:pt>
                <c:pt idx="16016">
                  <c:v>2148.4375000000018</c:v>
                </c:pt>
                <c:pt idx="16017">
                  <c:v>2145.9960900000001</c:v>
                </c:pt>
                <c:pt idx="16018">
                  <c:v>2148.4375000000018</c:v>
                </c:pt>
                <c:pt idx="16019">
                  <c:v>2145.9960900000001</c:v>
                </c:pt>
                <c:pt idx="16020">
                  <c:v>2145.9960900000001</c:v>
                </c:pt>
                <c:pt idx="16021">
                  <c:v>2145.9960900000001</c:v>
                </c:pt>
                <c:pt idx="16022">
                  <c:v>2145.9960900000001</c:v>
                </c:pt>
                <c:pt idx="16023">
                  <c:v>2145.9960900000001</c:v>
                </c:pt>
                <c:pt idx="16024">
                  <c:v>2145.9960900000001</c:v>
                </c:pt>
                <c:pt idx="16025">
                  <c:v>2145.9960900000001</c:v>
                </c:pt>
                <c:pt idx="16026">
                  <c:v>2145.9960900000001</c:v>
                </c:pt>
                <c:pt idx="16027">
                  <c:v>2145.9960900000001</c:v>
                </c:pt>
                <c:pt idx="16028">
                  <c:v>2145.9960900000001</c:v>
                </c:pt>
                <c:pt idx="16029">
                  <c:v>2145.9960900000001</c:v>
                </c:pt>
                <c:pt idx="16030">
                  <c:v>2145.9960900000001</c:v>
                </c:pt>
                <c:pt idx="16031">
                  <c:v>2145.9960900000001</c:v>
                </c:pt>
                <c:pt idx="16032">
                  <c:v>2145.9960900000001</c:v>
                </c:pt>
                <c:pt idx="16033">
                  <c:v>2145.9960900000001</c:v>
                </c:pt>
                <c:pt idx="16034">
                  <c:v>2148.4375000000018</c:v>
                </c:pt>
                <c:pt idx="16035">
                  <c:v>2145.9960900000001</c:v>
                </c:pt>
                <c:pt idx="16036">
                  <c:v>2145.9960900000001</c:v>
                </c:pt>
                <c:pt idx="16037">
                  <c:v>2145.9960900000001</c:v>
                </c:pt>
                <c:pt idx="16038">
                  <c:v>2145.9960900000001</c:v>
                </c:pt>
                <c:pt idx="16039">
                  <c:v>2145.9960900000001</c:v>
                </c:pt>
                <c:pt idx="16040">
                  <c:v>2145.9960900000001</c:v>
                </c:pt>
                <c:pt idx="16041">
                  <c:v>2145.9960900000001</c:v>
                </c:pt>
                <c:pt idx="16042">
                  <c:v>2145.9960900000001</c:v>
                </c:pt>
                <c:pt idx="16043">
                  <c:v>2145.9960900000001</c:v>
                </c:pt>
                <c:pt idx="16044">
                  <c:v>2145.9960900000001</c:v>
                </c:pt>
                <c:pt idx="16045">
                  <c:v>2145.9960900000001</c:v>
                </c:pt>
                <c:pt idx="16046">
                  <c:v>2148.4375000000018</c:v>
                </c:pt>
                <c:pt idx="16047">
                  <c:v>2145.9960900000001</c:v>
                </c:pt>
                <c:pt idx="16048">
                  <c:v>2145.9960900000001</c:v>
                </c:pt>
                <c:pt idx="16049">
                  <c:v>2145.9960900000001</c:v>
                </c:pt>
                <c:pt idx="16050">
                  <c:v>2145.9960900000001</c:v>
                </c:pt>
                <c:pt idx="16051">
                  <c:v>2145.9960900000001</c:v>
                </c:pt>
                <c:pt idx="16052">
                  <c:v>2145.9960900000001</c:v>
                </c:pt>
                <c:pt idx="16053">
                  <c:v>2145.9960900000001</c:v>
                </c:pt>
                <c:pt idx="16054">
                  <c:v>2145.9960900000001</c:v>
                </c:pt>
                <c:pt idx="16055">
                  <c:v>2145.9960900000001</c:v>
                </c:pt>
                <c:pt idx="16056">
                  <c:v>2145.9960900000001</c:v>
                </c:pt>
                <c:pt idx="16057">
                  <c:v>2145.9960900000001</c:v>
                </c:pt>
                <c:pt idx="16058">
                  <c:v>2145.9960900000001</c:v>
                </c:pt>
                <c:pt idx="16059">
                  <c:v>2145.9960900000001</c:v>
                </c:pt>
                <c:pt idx="16060">
                  <c:v>2145.9960900000001</c:v>
                </c:pt>
                <c:pt idx="16061">
                  <c:v>2145.9960900000001</c:v>
                </c:pt>
                <c:pt idx="16062">
                  <c:v>2145.9960900000001</c:v>
                </c:pt>
                <c:pt idx="16063">
                  <c:v>2145.9960900000001</c:v>
                </c:pt>
                <c:pt idx="16064">
                  <c:v>2145.9960900000001</c:v>
                </c:pt>
                <c:pt idx="16065">
                  <c:v>2145.9960900000001</c:v>
                </c:pt>
                <c:pt idx="16066">
                  <c:v>2145.9960900000001</c:v>
                </c:pt>
                <c:pt idx="16067">
                  <c:v>2145.9960900000001</c:v>
                </c:pt>
                <c:pt idx="16068">
                  <c:v>2143.5546899999981</c:v>
                </c:pt>
                <c:pt idx="16069">
                  <c:v>2145.9960900000001</c:v>
                </c:pt>
                <c:pt idx="16070">
                  <c:v>2145.9960900000001</c:v>
                </c:pt>
                <c:pt idx="16071">
                  <c:v>2145.9960900000001</c:v>
                </c:pt>
                <c:pt idx="16072">
                  <c:v>2143.5546899999981</c:v>
                </c:pt>
                <c:pt idx="16073">
                  <c:v>2145.9960900000001</c:v>
                </c:pt>
                <c:pt idx="16074">
                  <c:v>2145.9960900000001</c:v>
                </c:pt>
                <c:pt idx="16075">
                  <c:v>2145.9960900000001</c:v>
                </c:pt>
                <c:pt idx="16076">
                  <c:v>2143.5546899999981</c:v>
                </c:pt>
                <c:pt idx="16077">
                  <c:v>2145.9960900000001</c:v>
                </c:pt>
                <c:pt idx="16078">
                  <c:v>2145.9960900000001</c:v>
                </c:pt>
                <c:pt idx="16079">
                  <c:v>2145.9960900000001</c:v>
                </c:pt>
                <c:pt idx="16080">
                  <c:v>2145.9960900000001</c:v>
                </c:pt>
                <c:pt idx="16081">
                  <c:v>2145.9960900000001</c:v>
                </c:pt>
                <c:pt idx="16082">
                  <c:v>2145.9960900000001</c:v>
                </c:pt>
                <c:pt idx="16083">
                  <c:v>2145.9960900000001</c:v>
                </c:pt>
                <c:pt idx="16084">
                  <c:v>2145.9960900000001</c:v>
                </c:pt>
                <c:pt idx="16085">
                  <c:v>2143.5546899999981</c:v>
                </c:pt>
                <c:pt idx="16086">
                  <c:v>2145.9960900000001</c:v>
                </c:pt>
                <c:pt idx="16087">
                  <c:v>2145.9960900000001</c:v>
                </c:pt>
                <c:pt idx="16088">
                  <c:v>2145.9960900000001</c:v>
                </c:pt>
                <c:pt idx="16089">
                  <c:v>2145.9960900000001</c:v>
                </c:pt>
                <c:pt idx="16090">
                  <c:v>2145.9960900000001</c:v>
                </c:pt>
                <c:pt idx="16091">
                  <c:v>2145.9960900000001</c:v>
                </c:pt>
                <c:pt idx="16092">
                  <c:v>2145.9960900000001</c:v>
                </c:pt>
                <c:pt idx="16093">
                  <c:v>2145.9960900000001</c:v>
                </c:pt>
                <c:pt idx="16094">
                  <c:v>2145.9960900000001</c:v>
                </c:pt>
                <c:pt idx="16095">
                  <c:v>2145.9960900000001</c:v>
                </c:pt>
                <c:pt idx="16096">
                  <c:v>2145.9960900000001</c:v>
                </c:pt>
                <c:pt idx="16097">
                  <c:v>2145.9960900000001</c:v>
                </c:pt>
                <c:pt idx="16098">
                  <c:v>2145.9960900000001</c:v>
                </c:pt>
                <c:pt idx="16099">
                  <c:v>2145.9960900000001</c:v>
                </c:pt>
                <c:pt idx="16100">
                  <c:v>2145.9960900000001</c:v>
                </c:pt>
                <c:pt idx="16101">
                  <c:v>2145.9960900000001</c:v>
                </c:pt>
                <c:pt idx="16102">
                  <c:v>2145.9960900000001</c:v>
                </c:pt>
                <c:pt idx="16103">
                  <c:v>2145.9960900000001</c:v>
                </c:pt>
                <c:pt idx="16104">
                  <c:v>2145.9960900000001</c:v>
                </c:pt>
                <c:pt idx="16105">
                  <c:v>2145.9960900000001</c:v>
                </c:pt>
                <c:pt idx="16106">
                  <c:v>2145.9960900000001</c:v>
                </c:pt>
                <c:pt idx="16107">
                  <c:v>2145.9960900000001</c:v>
                </c:pt>
                <c:pt idx="16108">
                  <c:v>2145.9960900000001</c:v>
                </c:pt>
                <c:pt idx="16109">
                  <c:v>2143.5546899999981</c:v>
                </c:pt>
                <c:pt idx="16110">
                  <c:v>2145.9960900000001</c:v>
                </c:pt>
                <c:pt idx="16111">
                  <c:v>2145.9960900000001</c:v>
                </c:pt>
                <c:pt idx="16112">
                  <c:v>2145.9960900000001</c:v>
                </c:pt>
                <c:pt idx="16113">
                  <c:v>2145.9960900000001</c:v>
                </c:pt>
                <c:pt idx="16114">
                  <c:v>2145.9960900000001</c:v>
                </c:pt>
                <c:pt idx="16115">
                  <c:v>2145.9960900000001</c:v>
                </c:pt>
                <c:pt idx="16116">
                  <c:v>2145.9960900000001</c:v>
                </c:pt>
                <c:pt idx="16117">
                  <c:v>2143.5546899999981</c:v>
                </c:pt>
                <c:pt idx="16118">
                  <c:v>2145.9960900000001</c:v>
                </c:pt>
                <c:pt idx="16119">
                  <c:v>2145.9960900000001</c:v>
                </c:pt>
                <c:pt idx="16120">
                  <c:v>2143.5546899999981</c:v>
                </c:pt>
                <c:pt idx="16121">
                  <c:v>2145.9960900000001</c:v>
                </c:pt>
                <c:pt idx="16122">
                  <c:v>2145.9960900000001</c:v>
                </c:pt>
                <c:pt idx="16123">
                  <c:v>2143.5546899999981</c:v>
                </c:pt>
                <c:pt idx="16124">
                  <c:v>2145.9960900000001</c:v>
                </c:pt>
                <c:pt idx="16125">
                  <c:v>2145.9960900000001</c:v>
                </c:pt>
                <c:pt idx="16126">
                  <c:v>2143.5546899999981</c:v>
                </c:pt>
                <c:pt idx="16127">
                  <c:v>2143.5546899999981</c:v>
                </c:pt>
                <c:pt idx="16128">
                  <c:v>2145.9960900000001</c:v>
                </c:pt>
                <c:pt idx="16129">
                  <c:v>2145.9960900000001</c:v>
                </c:pt>
                <c:pt idx="16130">
                  <c:v>2145.9960900000001</c:v>
                </c:pt>
                <c:pt idx="16131">
                  <c:v>2145.9960900000001</c:v>
                </c:pt>
                <c:pt idx="16132">
                  <c:v>2145.9960900000001</c:v>
                </c:pt>
                <c:pt idx="16133">
                  <c:v>2143.5546899999981</c:v>
                </c:pt>
                <c:pt idx="16134">
                  <c:v>2143.5546899999981</c:v>
                </c:pt>
                <c:pt idx="16135">
                  <c:v>2145.9960900000001</c:v>
                </c:pt>
                <c:pt idx="16136">
                  <c:v>2145.9960900000001</c:v>
                </c:pt>
                <c:pt idx="16137">
                  <c:v>2145.9960900000001</c:v>
                </c:pt>
                <c:pt idx="16138">
                  <c:v>2145.9960900000001</c:v>
                </c:pt>
                <c:pt idx="16139">
                  <c:v>2143.5546899999981</c:v>
                </c:pt>
                <c:pt idx="16140">
                  <c:v>2145.9960900000001</c:v>
                </c:pt>
                <c:pt idx="16141">
                  <c:v>2143.5546899999981</c:v>
                </c:pt>
                <c:pt idx="16142">
                  <c:v>2143.5546899999981</c:v>
                </c:pt>
                <c:pt idx="16143">
                  <c:v>2145.9960900000001</c:v>
                </c:pt>
                <c:pt idx="16144">
                  <c:v>2145.9960900000001</c:v>
                </c:pt>
                <c:pt idx="16145">
                  <c:v>2145.9960900000001</c:v>
                </c:pt>
                <c:pt idx="16146">
                  <c:v>2145.9960900000001</c:v>
                </c:pt>
                <c:pt idx="16147">
                  <c:v>2143.5546899999981</c:v>
                </c:pt>
                <c:pt idx="16148">
                  <c:v>2145.9960900000001</c:v>
                </c:pt>
                <c:pt idx="16149">
                  <c:v>2145.9960900000001</c:v>
                </c:pt>
                <c:pt idx="16150">
                  <c:v>2145.9960900000001</c:v>
                </c:pt>
                <c:pt idx="16151">
                  <c:v>2145.9960900000001</c:v>
                </c:pt>
                <c:pt idx="16152">
                  <c:v>2145.9960900000001</c:v>
                </c:pt>
                <c:pt idx="16153">
                  <c:v>2145.9960900000001</c:v>
                </c:pt>
                <c:pt idx="16154">
                  <c:v>2145.9960900000001</c:v>
                </c:pt>
                <c:pt idx="16155">
                  <c:v>2145.9960900000001</c:v>
                </c:pt>
                <c:pt idx="16156">
                  <c:v>2143.5546899999981</c:v>
                </c:pt>
                <c:pt idx="16157">
                  <c:v>2143.5546899999981</c:v>
                </c:pt>
                <c:pt idx="16158">
                  <c:v>2143.5546899999981</c:v>
                </c:pt>
                <c:pt idx="16159">
                  <c:v>2143.5546899999981</c:v>
                </c:pt>
                <c:pt idx="16160">
                  <c:v>2143.5546899999981</c:v>
                </c:pt>
                <c:pt idx="16161">
                  <c:v>2145.9960900000001</c:v>
                </c:pt>
                <c:pt idx="16162">
                  <c:v>2145.9960900000001</c:v>
                </c:pt>
                <c:pt idx="16163">
                  <c:v>2143.5546899999981</c:v>
                </c:pt>
                <c:pt idx="16164">
                  <c:v>2143.5546899999981</c:v>
                </c:pt>
                <c:pt idx="16165">
                  <c:v>2145.9960900000001</c:v>
                </c:pt>
                <c:pt idx="16166">
                  <c:v>2143.5546899999981</c:v>
                </c:pt>
                <c:pt idx="16167">
                  <c:v>2145.9960900000001</c:v>
                </c:pt>
                <c:pt idx="16168">
                  <c:v>2143.5546899999981</c:v>
                </c:pt>
                <c:pt idx="16169">
                  <c:v>2143.5546899999981</c:v>
                </c:pt>
                <c:pt idx="16170">
                  <c:v>2143.5546899999981</c:v>
                </c:pt>
                <c:pt idx="16171">
                  <c:v>2145.9960900000001</c:v>
                </c:pt>
                <c:pt idx="16172">
                  <c:v>2145.9960900000001</c:v>
                </c:pt>
                <c:pt idx="16173">
                  <c:v>2145.9960900000001</c:v>
                </c:pt>
                <c:pt idx="16174">
                  <c:v>2145.9960900000001</c:v>
                </c:pt>
                <c:pt idx="16175">
                  <c:v>2143.5546899999981</c:v>
                </c:pt>
                <c:pt idx="16176">
                  <c:v>2145.9960900000001</c:v>
                </c:pt>
                <c:pt idx="16177">
                  <c:v>2145.9960900000001</c:v>
                </c:pt>
                <c:pt idx="16178">
                  <c:v>2143.5546899999981</c:v>
                </c:pt>
                <c:pt idx="16179">
                  <c:v>2143.5546899999981</c:v>
                </c:pt>
                <c:pt idx="16180">
                  <c:v>2143.5546899999981</c:v>
                </c:pt>
                <c:pt idx="16181">
                  <c:v>2143.5546899999981</c:v>
                </c:pt>
                <c:pt idx="16182">
                  <c:v>2143.5546899999981</c:v>
                </c:pt>
                <c:pt idx="16183">
                  <c:v>2145.9960900000001</c:v>
                </c:pt>
                <c:pt idx="16184">
                  <c:v>2143.5546899999981</c:v>
                </c:pt>
                <c:pt idx="16185">
                  <c:v>2143.5546899999981</c:v>
                </c:pt>
                <c:pt idx="16186">
                  <c:v>2143.5546899999981</c:v>
                </c:pt>
                <c:pt idx="16187">
                  <c:v>2143.5546899999981</c:v>
                </c:pt>
                <c:pt idx="16188">
                  <c:v>2143.5546899999981</c:v>
                </c:pt>
                <c:pt idx="16189">
                  <c:v>2143.5546899999981</c:v>
                </c:pt>
                <c:pt idx="16190">
                  <c:v>2143.5546899999981</c:v>
                </c:pt>
                <c:pt idx="16191">
                  <c:v>2143.5546899999981</c:v>
                </c:pt>
                <c:pt idx="16192">
                  <c:v>2143.5546899999981</c:v>
                </c:pt>
                <c:pt idx="16193">
                  <c:v>2145.9960900000001</c:v>
                </c:pt>
                <c:pt idx="16194">
                  <c:v>2143.5546899999981</c:v>
                </c:pt>
                <c:pt idx="16195">
                  <c:v>2143.5546899999981</c:v>
                </c:pt>
                <c:pt idx="16196">
                  <c:v>2143.5546899999981</c:v>
                </c:pt>
                <c:pt idx="16197">
                  <c:v>2143.5546899999981</c:v>
                </c:pt>
                <c:pt idx="16198">
                  <c:v>2143.5546899999981</c:v>
                </c:pt>
                <c:pt idx="16199">
                  <c:v>2145.9960900000001</c:v>
                </c:pt>
                <c:pt idx="16200">
                  <c:v>2145.9960900000001</c:v>
                </c:pt>
                <c:pt idx="16201">
                  <c:v>2145.9960900000001</c:v>
                </c:pt>
                <c:pt idx="16202">
                  <c:v>2143.5546899999981</c:v>
                </c:pt>
                <c:pt idx="16203">
                  <c:v>2143.5546899999981</c:v>
                </c:pt>
                <c:pt idx="16204">
                  <c:v>2143.5546899999981</c:v>
                </c:pt>
                <c:pt idx="16205">
                  <c:v>2143.5546899999981</c:v>
                </c:pt>
                <c:pt idx="16206">
                  <c:v>2143.5546899999981</c:v>
                </c:pt>
                <c:pt idx="16207">
                  <c:v>2143.5546899999981</c:v>
                </c:pt>
                <c:pt idx="16208">
                  <c:v>2143.5546899999981</c:v>
                </c:pt>
                <c:pt idx="16209">
                  <c:v>2143.5546899999981</c:v>
                </c:pt>
                <c:pt idx="16210">
                  <c:v>2143.5546899999981</c:v>
                </c:pt>
                <c:pt idx="16211">
                  <c:v>2145.9960900000001</c:v>
                </c:pt>
                <c:pt idx="16212">
                  <c:v>2143.5546899999981</c:v>
                </c:pt>
                <c:pt idx="16213">
                  <c:v>2143.5546899999981</c:v>
                </c:pt>
                <c:pt idx="16214">
                  <c:v>2143.5546899999981</c:v>
                </c:pt>
                <c:pt idx="16215">
                  <c:v>2143.5546899999981</c:v>
                </c:pt>
                <c:pt idx="16216">
                  <c:v>2143.5546899999981</c:v>
                </c:pt>
                <c:pt idx="16217">
                  <c:v>2143.5546899999981</c:v>
                </c:pt>
                <c:pt idx="16218">
                  <c:v>2143.5546899999981</c:v>
                </c:pt>
                <c:pt idx="16219">
                  <c:v>2143.5546899999981</c:v>
                </c:pt>
                <c:pt idx="16220">
                  <c:v>2143.5546899999981</c:v>
                </c:pt>
                <c:pt idx="16221">
                  <c:v>2143.5546899999981</c:v>
                </c:pt>
                <c:pt idx="16222">
                  <c:v>2143.5546899999981</c:v>
                </c:pt>
                <c:pt idx="16223">
                  <c:v>2145.9960900000001</c:v>
                </c:pt>
                <c:pt idx="16224">
                  <c:v>2143.5546899999981</c:v>
                </c:pt>
                <c:pt idx="16225">
                  <c:v>2143.5546899999981</c:v>
                </c:pt>
                <c:pt idx="16226">
                  <c:v>2143.5546899999981</c:v>
                </c:pt>
                <c:pt idx="16227">
                  <c:v>2143.5546899999981</c:v>
                </c:pt>
                <c:pt idx="16228">
                  <c:v>2143.5546899999981</c:v>
                </c:pt>
                <c:pt idx="16229">
                  <c:v>2143.5546899999981</c:v>
                </c:pt>
                <c:pt idx="16230">
                  <c:v>2143.5546899999981</c:v>
                </c:pt>
                <c:pt idx="16231">
                  <c:v>2143.5546899999981</c:v>
                </c:pt>
                <c:pt idx="16232">
                  <c:v>2143.5546899999981</c:v>
                </c:pt>
                <c:pt idx="16233">
                  <c:v>2143.5546899999981</c:v>
                </c:pt>
                <c:pt idx="16234">
                  <c:v>2143.5546899999981</c:v>
                </c:pt>
                <c:pt idx="16235">
                  <c:v>2143.5546899999981</c:v>
                </c:pt>
                <c:pt idx="16236">
                  <c:v>2143.5546899999981</c:v>
                </c:pt>
                <c:pt idx="16237">
                  <c:v>2143.5546899999981</c:v>
                </c:pt>
                <c:pt idx="16238">
                  <c:v>2143.5546899999981</c:v>
                </c:pt>
                <c:pt idx="16239">
                  <c:v>2143.5546899999981</c:v>
                </c:pt>
                <c:pt idx="16240">
                  <c:v>2143.5546899999981</c:v>
                </c:pt>
                <c:pt idx="16241">
                  <c:v>2143.5546899999981</c:v>
                </c:pt>
                <c:pt idx="16242">
                  <c:v>2143.5546899999981</c:v>
                </c:pt>
                <c:pt idx="16243">
                  <c:v>2143.5546899999981</c:v>
                </c:pt>
                <c:pt idx="16244">
                  <c:v>2143.5546899999981</c:v>
                </c:pt>
                <c:pt idx="16245">
                  <c:v>2143.5546899999981</c:v>
                </c:pt>
                <c:pt idx="16246">
                  <c:v>2143.5546899999981</c:v>
                </c:pt>
                <c:pt idx="16247">
                  <c:v>2143.5546899999981</c:v>
                </c:pt>
                <c:pt idx="16248">
                  <c:v>2143.5546899999981</c:v>
                </c:pt>
                <c:pt idx="16249">
                  <c:v>2143.5546899999981</c:v>
                </c:pt>
                <c:pt idx="16250">
                  <c:v>2143.5546899999981</c:v>
                </c:pt>
                <c:pt idx="16251">
                  <c:v>2143.5546899999981</c:v>
                </c:pt>
                <c:pt idx="16252">
                  <c:v>2143.5546899999981</c:v>
                </c:pt>
                <c:pt idx="16253">
                  <c:v>2143.5546899999981</c:v>
                </c:pt>
                <c:pt idx="16254">
                  <c:v>2143.5546899999981</c:v>
                </c:pt>
                <c:pt idx="16255">
                  <c:v>2143.5546899999981</c:v>
                </c:pt>
                <c:pt idx="16256">
                  <c:v>2143.5546899999981</c:v>
                </c:pt>
                <c:pt idx="16257">
                  <c:v>2143.5546899999981</c:v>
                </c:pt>
                <c:pt idx="16258">
                  <c:v>2143.5546899999981</c:v>
                </c:pt>
                <c:pt idx="16259">
                  <c:v>2143.5546899999981</c:v>
                </c:pt>
                <c:pt idx="16260">
                  <c:v>2143.5546899999981</c:v>
                </c:pt>
                <c:pt idx="16261">
                  <c:v>2143.5546899999981</c:v>
                </c:pt>
                <c:pt idx="16262">
                  <c:v>2143.5546899999981</c:v>
                </c:pt>
                <c:pt idx="16263">
                  <c:v>2143.5546899999981</c:v>
                </c:pt>
                <c:pt idx="16264">
                  <c:v>2143.5546899999981</c:v>
                </c:pt>
                <c:pt idx="16265">
                  <c:v>2143.5546899999981</c:v>
                </c:pt>
                <c:pt idx="16266">
                  <c:v>2143.5546899999981</c:v>
                </c:pt>
                <c:pt idx="16267">
                  <c:v>2143.5546899999981</c:v>
                </c:pt>
                <c:pt idx="16268">
                  <c:v>2143.5546899999981</c:v>
                </c:pt>
                <c:pt idx="16269">
                  <c:v>2143.5546899999981</c:v>
                </c:pt>
                <c:pt idx="16270">
                  <c:v>2143.5546899999981</c:v>
                </c:pt>
                <c:pt idx="16271">
                  <c:v>2143.5546899999981</c:v>
                </c:pt>
                <c:pt idx="16272">
                  <c:v>2143.5546899999981</c:v>
                </c:pt>
                <c:pt idx="16273">
                  <c:v>2143.5546899999981</c:v>
                </c:pt>
                <c:pt idx="16274">
                  <c:v>2143.5546899999981</c:v>
                </c:pt>
                <c:pt idx="16275">
                  <c:v>2143.5546899999981</c:v>
                </c:pt>
                <c:pt idx="16276">
                  <c:v>2143.5546899999981</c:v>
                </c:pt>
                <c:pt idx="16277">
                  <c:v>2143.5546899999981</c:v>
                </c:pt>
                <c:pt idx="16278">
                  <c:v>2143.5546899999981</c:v>
                </c:pt>
                <c:pt idx="16279">
                  <c:v>2143.5546899999981</c:v>
                </c:pt>
                <c:pt idx="16280">
                  <c:v>2143.5546899999981</c:v>
                </c:pt>
                <c:pt idx="16281">
                  <c:v>2143.5546899999981</c:v>
                </c:pt>
                <c:pt idx="16282">
                  <c:v>2143.5546899999981</c:v>
                </c:pt>
                <c:pt idx="16283">
                  <c:v>2143.5546899999981</c:v>
                </c:pt>
                <c:pt idx="16284">
                  <c:v>2143.5546899999981</c:v>
                </c:pt>
                <c:pt idx="16285">
                  <c:v>2143.5546899999981</c:v>
                </c:pt>
                <c:pt idx="16286">
                  <c:v>2143.5546899999981</c:v>
                </c:pt>
                <c:pt idx="16287">
                  <c:v>2143.5546899999981</c:v>
                </c:pt>
                <c:pt idx="16288">
                  <c:v>2143.5546899999981</c:v>
                </c:pt>
                <c:pt idx="16289">
                  <c:v>2143.5546899999981</c:v>
                </c:pt>
                <c:pt idx="16290">
                  <c:v>2143.5546899999981</c:v>
                </c:pt>
                <c:pt idx="16291">
                  <c:v>2143.5546899999981</c:v>
                </c:pt>
                <c:pt idx="16292">
                  <c:v>2143.5546899999981</c:v>
                </c:pt>
                <c:pt idx="16293">
                  <c:v>2143.5546899999981</c:v>
                </c:pt>
                <c:pt idx="16294">
                  <c:v>2143.5546899999981</c:v>
                </c:pt>
                <c:pt idx="16295">
                  <c:v>2143.5546899999981</c:v>
                </c:pt>
                <c:pt idx="16296">
                  <c:v>2143.5546899999981</c:v>
                </c:pt>
                <c:pt idx="16297">
                  <c:v>2143.5546899999981</c:v>
                </c:pt>
                <c:pt idx="16298">
                  <c:v>2143.5546899999981</c:v>
                </c:pt>
                <c:pt idx="16299">
                  <c:v>2143.5546899999981</c:v>
                </c:pt>
                <c:pt idx="16300">
                  <c:v>2143.5546899999981</c:v>
                </c:pt>
                <c:pt idx="16301">
                  <c:v>2143.5546899999981</c:v>
                </c:pt>
                <c:pt idx="16302">
                  <c:v>2143.5546899999981</c:v>
                </c:pt>
                <c:pt idx="16303">
                  <c:v>2143.5546899999981</c:v>
                </c:pt>
                <c:pt idx="16304">
                  <c:v>2143.5546899999981</c:v>
                </c:pt>
                <c:pt idx="16305">
                  <c:v>2143.5546899999981</c:v>
                </c:pt>
                <c:pt idx="16306">
                  <c:v>2143.5546899999981</c:v>
                </c:pt>
                <c:pt idx="16307">
                  <c:v>2143.5546899999981</c:v>
                </c:pt>
                <c:pt idx="16308">
                  <c:v>2143.5546899999981</c:v>
                </c:pt>
                <c:pt idx="16309">
                  <c:v>2143.5546899999981</c:v>
                </c:pt>
                <c:pt idx="16310">
                  <c:v>2143.5546899999981</c:v>
                </c:pt>
                <c:pt idx="16311">
                  <c:v>2143.5546899999981</c:v>
                </c:pt>
                <c:pt idx="16312">
                  <c:v>2143.5546899999981</c:v>
                </c:pt>
                <c:pt idx="16313">
                  <c:v>2143.5546899999981</c:v>
                </c:pt>
                <c:pt idx="16314">
                  <c:v>2143.5546899999981</c:v>
                </c:pt>
                <c:pt idx="16315">
                  <c:v>2143.5546899999981</c:v>
                </c:pt>
                <c:pt idx="16316">
                  <c:v>2143.5546899999981</c:v>
                </c:pt>
                <c:pt idx="16317">
                  <c:v>2143.5546899999981</c:v>
                </c:pt>
                <c:pt idx="16318">
                  <c:v>2143.5546899999981</c:v>
                </c:pt>
                <c:pt idx="16319">
                  <c:v>2143.5546899999981</c:v>
                </c:pt>
                <c:pt idx="16320">
                  <c:v>2143.5546899999981</c:v>
                </c:pt>
                <c:pt idx="16321">
                  <c:v>2143.5546899999981</c:v>
                </c:pt>
                <c:pt idx="16322">
                  <c:v>2143.5546899999981</c:v>
                </c:pt>
                <c:pt idx="16323">
                  <c:v>2143.5546899999981</c:v>
                </c:pt>
                <c:pt idx="16324">
                  <c:v>2143.5546899999981</c:v>
                </c:pt>
                <c:pt idx="16325">
                  <c:v>2143.5546899999981</c:v>
                </c:pt>
                <c:pt idx="16326">
                  <c:v>2143.5546899999981</c:v>
                </c:pt>
                <c:pt idx="16327">
                  <c:v>2143.5546899999981</c:v>
                </c:pt>
                <c:pt idx="16328">
                  <c:v>2143.5546899999981</c:v>
                </c:pt>
                <c:pt idx="16329">
                  <c:v>2143.5546899999981</c:v>
                </c:pt>
                <c:pt idx="16330">
                  <c:v>2143.5546899999981</c:v>
                </c:pt>
                <c:pt idx="16331">
                  <c:v>2143.5546899999981</c:v>
                </c:pt>
                <c:pt idx="16332">
                  <c:v>2143.5546899999981</c:v>
                </c:pt>
                <c:pt idx="16333">
                  <c:v>2143.5546899999981</c:v>
                </c:pt>
                <c:pt idx="16334">
                  <c:v>2143.5546899999981</c:v>
                </c:pt>
                <c:pt idx="16335">
                  <c:v>2143.5546899999981</c:v>
                </c:pt>
                <c:pt idx="16336">
                  <c:v>2143.5546899999981</c:v>
                </c:pt>
                <c:pt idx="16337">
                  <c:v>2143.5546899999981</c:v>
                </c:pt>
                <c:pt idx="16338">
                  <c:v>2143.5546899999981</c:v>
                </c:pt>
                <c:pt idx="16339">
                  <c:v>2143.5546899999981</c:v>
                </c:pt>
                <c:pt idx="16340">
                  <c:v>2143.5546899999981</c:v>
                </c:pt>
                <c:pt idx="16341">
                  <c:v>2143.5546899999981</c:v>
                </c:pt>
                <c:pt idx="16342">
                  <c:v>2143.5546899999981</c:v>
                </c:pt>
                <c:pt idx="16343">
                  <c:v>2143.5546899999981</c:v>
                </c:pt>
                <c:pt idx="16344">
                  <c:v>2143.5546899999981</c:v>
                </c:pt>
                <c:pt idx="16345">
                  <c:v>2143.5546899999981</c:v>
                </c:pt>
                <c:pt idx="16346">
                  <c:v>2143.5546899999981</c:v>
                </c:pt>
                <c:pt idx="16347">
                  <c:v>2143.5546899999981</c:v>
                </c:pt>
                <c:pt idx="16348">
                  <c:v>2143.5546899999981</c:v>
                </c:pt>
                <c:pt idx="16349">
                  <c:v>2143.5546899999981</c:v>
                </c:pt>
                <c:pt idx="16350">
                  <c:v>2143.5546899999981</c:v>
                </c:pt>
                <c:pt idx="16351">
                  <c:v>2143.5546899999981</c:v>
                </c:pt>
                <c:pt idx="16352">
                  <c:v>2143.5546899999981</c:v>
                </c:pt>
                <c:pt idx="16353">
                  <c:v>2143.5546899999981</c:v>
                </c:pt>
                <c:pt idx="16354">
                  <c:v>2143.5546899999981</c:v>
                </c:pt>
                <c:pt idx="16355">
                  <c:v>2143.5546899999981</c:v>
                </c:pt>
                <c:pt idx="16356">
                  <c:v>2143.5546899999981</c:v>
                </c:pt>
                <c:pt idx="16357">
                  <c:v>2143.5546899999981</c:v>
                </c:pt>
                <c:pt idx="16358">
                  <c:v>2143.5546899999981</c:v>
                </c:pt>
                <c:pt idx="16359">
                  <c:v>2143.5546899999981</c:v>
                </c:pt>
                <c:pt idx="16360">
                  <c:v>2143.5546899999981</c:v>
                </c:pt>
                <c:pt idx="16361">
                  <c:v>2143.5546899999981</c:v>
                </c:pt>
                <c:pt idx="16362">
                  <c:v>2143.5546899999981</c:v>
                </c:pt>
                <c:pt idx="16363">
                  <c:v>2143.5546899999981</c:v>
                </c:pt>
                <c:pt idx="16364">
                  <c:v>2143.5546899999981</c:v>
                </c:pt>
                <c:pt idx="16365">
                  <c:v>2143.5546899999981</c:v>
                </c:pt>
                <c:pt idx="16366">
                  <c:v>2143.5546899999981</c:v>
                </c:pt>
                <c:pt idx="16367">
                  <c:v>2141.11328</c:v>
                </c:pt>
                <c:pt idx="16368">
                  <c:v>2143.5546899999981</c:v>
                </c:pt>
                <c:pt idx="16369">
                  <c:v>2143.5546899999981</c:v>
                </c:pt>
                <c:pt idx="16370">
                  <c:v>2143.5546899999981</c:v>
                </c:pt>
                <c:pt idx="16371">
                  <c:v>2143.5546899999981</c:v>
                </c:pt>
                <c:pt idx="16372">
                  <c:v>2143.5546899999981</c:v>
                </c:pt>
                <c:pt idx="16373">
                  <c:v>2143.5546899999981</c:v>
                </c:pt>
                <c:pt idx="16374">
                  <c:v>2143.5546899999981</c:v>
                </c:pt>
                <c:pt idx="16375">
                  <c:v>2143.5546899999981</c:v>
                </c:pt>
                <c:pt idx="16376">
                  <c:v>2143.5546899999981</c:v>
                </c:pt>
                <c:pt idx="16377">
                  <c:v>2143.5546899999981</c:v>
                </c:pt>
                <c:pt idx="16378">
                  <c:v>2143.5546899999981</c:v>
                </c:pt>
                <c:pt idx="16379">
                  <c:v>2143.5546899999981</c:v>
                </c:pt>
                <c:pt idx="16380">
                  <c:v>2143.5546899999981</c:v>
                </c:pt>
                <c:pt idx="16381">
                  <c:v>2143.5546899999981</c:v>
                </c:pt>
                <c:pt idx="16382">
                  <c:v>2143.5546899999981</c:v>
                </c:pt>
                <c:pt idx="16383">
                  <c:v>2143.5546899999981</c:v>
                </c:pt>
                <c:pt idx="16384">
                  <c:v>2143.5546899999981</c:v>
                </c:pt>
                <c:pt idx="16385">
                  <c:v>2143.5546899999981</c:v>
                </c:pt>
                <c:pt idx="16386">
                  <c:v>2143.5546899999981</c:v>
                </c:pt>
                <c:pt idx="16387">
                  <c:v>2143.5546899999981</c:v>
                </c:pt>
                <c:pt idx="16388">
                  <c:v>2143.5546899999981</c:v>
                </c:pt>
                <c:pt idx="16389">
                  <c:v>2143.5546899999981</c:v>
                </c:pt>
                <c:pt idx="16390">
                  <c:v>2143.5546899999981</c:v>
                </c:pt>
                <c:pt idx="16391">
                  <c:v>2143.5546899999981</c:v>
                </c:pt>
                <c:pt idx="16392">
                  <c:v>2143.5546899999981</c:v>
                </c:pt>
                <c:pt idx="16393">
                  <c:v>2143.5546899999981</c:v>
                </c:pt>
                <c:pt idx="16394">
                  <c:v>2143.5546899999981</c:v>
                </c:pt>
                <c:pt idx="16395">
                  <c:v>2143.5546899999981</c:v>
                </c:pt>
                <c:pt idx="16396">
                  <c:v>2143.5546899999981</c:v>
                </c:pt>
                <c:pt idx="16397">
                  <c:v>2143.5546899999981</c:v>
                </c:pt>
                <c:pt idx="16398">
                  <c:v>2143.5546899999981</c:v>
                </c:pt>
                <c:pt idx="16399">
                  <c:v>2143.5546899999981</c:v>
                </c:pt>
                <c:pt idx="16400">
                  <c:v>2141.11328</c:v>
                </c:pt>
                <c:pt idx="16401">
                  <c:v>2143.5546899999981</c:v>
                </c:pt>
                <c:pt idx="16402">
                  <c:v>2143.5546899999981</c:v>
                </c:pt>
                <c:pt idx="16403">
                  <c:v>2143.5546899999981</c:v>
                </c:pt>
                <c:pt idx="16404">
                  <c:v>2143.5546899999981</c:v>
                </c:pt>
                <c:pt idx="16405">
                  <c:v>2143.5546899999981</c:v>
                </c:pt>
                <c:pt idx="16406">
                  <c:v>2143.5546899999981</c:v>
                </c:pt>
                <c:pt idx="16407">
                  <c:v>2141.11328</c:v>
                </c:pt>
                <c:pt idx="16408">
                  <c:v>2143.5546899999981</c:v>
                </c:pt>
                <c:pt idx="16409">
                  <c:v>2141.11328</c:v>
                </c:pt>
                <c:pt idx="16410">
                  <c:v>2143.5546899999981</c:v>
                </c:pt>
                <c:pt idx="16411">
                  <c:v>2141.11328</c:v>
                </c:pt>
                <c:pt idx="16412">
                  <c:v>2143.5546899999981</c:v>
                </c:pt>
                <c:pt idx="16413">
                  <c:v>2143.5546899999981</c:v>
                </c:pt>
                <c:pt idx="16414">
                  <c:v>2143.5546899999981</c:v>
                </c:pt>
                <c:pt idx="16415">
                  <c:v>2143.5546899999981</c:v>
                </c:pt>
                <c:pt idx="16416">
                  <c:v>2143.5546899999981</c:v>
                </c:pt>
                <c:pt idx="16417">
                  <c:v>2143.5546899999981</c:v>
                </c:pt>
                <c:pt idx="16418">
                  <c:v>2141.11328</c:v>
                </c:pt>
                <c:pt idx="16419">
                  <c:v>2143.5546899999981</c:v>
                </c:pt>
                <c:pt idx="16420">
                  <c:v>2143.5546899999981</c:v>
                </c:pt>
                <c:pt idx="16421">
                  <c:v>2141.11328</c:v>
                </c:pt>
                <c:pt idx="16422">
                  <c:v>2143.5546899999981</c:v>
                </c:pt>
                <c:pt idx="16423">
                  <c:v>2141.11328</c:v>
                </c:pt>
                <c:pt idx="16424">
                  <c:v>2141.11328</c:v>
                </c:pt>
                <c:pt idx="16425">
                  <c:v>2143.5546899999981</c:v>
                </c:pt>
                <c:pt idx="16426">
                  <c:v>2143.5546899999981</c:v>
                </c:pt>
                <c:pt idx="16427">
                  <c:v>2141.11328</c:v>
                </c:pt>
                <c:pt idx="16428">
                  <c:v>2143.5546899999981</c:v>
                </c:pt>
                <c:pt idx="16429">
                  <c:v>2143.5546899999981</c:v>
                </c:pt>
                <c:pt idx="16430">
                  <c:v>2143.5546899999981</c:v>
                </c:pt>
                <c:pt idx="16431">
                  <c:v>2141.11328</c:v>
                </c:pt>
                <c:pt idx="16432">
                  <c:v>2143.5546899999981</c:v>
                </c:pt>
                <c:pt idx="16433">
                  <c:v>2141.11328</c:v>
                </c:pt>
                <c:pt idx="16434">
                  <c:v>2143.5546899999981</c:v>
                </c:pt>
                <c:pt idx="16435">
                  <c:v>2141.11328</c:v>
                </c:pt>
                <c:pt idx="16436">
                  <c:v>2143.5546899999981</c:v>
                </c:pt>
                <c:pt idx="16437">
                  <c:v>2143.5546899999981</c:v>
                </c:pt>
                <c:pt idx="16438">
                  <c:v>2141.11328</c:v>
                </c:pt>
                <c:pt idx="16439">
                  <c:v>2143.5546899999981</c:v>
                </c:pt>
                <c:pt idx="16440">
                  <c:v>2141.11328</c:v>
                </c:pt>
                <c:pt idx="16441">
                  <c:v>2143.5546899999981</c:v>
                </c:pt>
                <c:pt idx="16442">
                  <c:v>2141.11328</c:v>
                </c:pt>
                <c:pt idx="16443">
                  <c:v>2143.5546899999981</c:v>
                </c:pt>
                <c:pt idx="16444">
                  <c:v>2143.5546899999981</c:v>
                </c:pt>
                <c:pt idx="16445">
                  <c:v>2141.11328</c:v>
                </c:pt>
                <c:pt idx="16446">
                  <c:v>2143.5546899999981</c:v>
                </c:pt>
                <c:pt idx="16447">
                  <c:v>2141.11328</c:v>
                </c:pt>
                <c:pt idx="16448">
                  <c:v>2143.5546899999981</c:v>
                </c:pt>
                <c:pt idx="16449">
                  <c:v>2141.11328</c:v>
                </c:pt>
                <c:pt idx="16450">
                  <c:v>2143.5546899999981</c:v>
                </c:pt>
                <c:pt idx="16451">
                  <c:v>2141.11328</c:v>
                </c:pt>
                <c:pt idx="16452">
                  <c:v>2143.5546899999981</c:v>
                </c:pt>
                <c:pt idx="16453">
                  <c:v>2143.5546899999981</c:v>
                </c:pt>
                <c:pt idx="16454">
                  <c:v>2141.11328</c:v>
                </c:pt>
                <c:pt idx="16455">
                  <c:v>2141.11328</c:v>
                </c:pt>
                <c:pt idx="16456">
                  <c:v>2143.5546899999981</c:v>
                </c:pt>
                <c:pt idx="16457">
                  <c:v>2141.11328</c:v>
                </c:pt>
                <c:pt idx="16458">
                  <c:v>2143.5546899999981</c:v>
                </c:pt>
                <c:pt idx="16459">
                  <c:v>2141.11328</c:v>
                </c:pt>
                <c:pt idx="16460">
                  <c:v>2141.11328</c:v>
                </c:pt>
                <c:pt idx="16461">
                  <c:v>2143.5546899999981</c:v>
                </c:pt>
                <c:pt idx="16462">
                  <c:v>2141.11328</c:v>
                </c:pt>
                <c:pt idx="16463">
                  <c:v>2141.11328</c:v>
                </c:pt>
                <c:pt idx="16464">
                  <c:v>2143.5546899999981</c:v>
                </c:pt>
                <c:pt idx="16465">
                  <c:v>2141.11328</c:v>
                </c:pt>
                <c:pt idx="16466">
                  <c:v>2141.11328</c:v>
                </c:pt>
                <c:pt idx="16467">
                  <c:v>2143.5546899999981</c:v>
                </c:pt>
                <c:pt idx="16468">
                  <c:v>2141.11328</c:v>
                </c:pt>
                <c:pt idx="16469">
                  <c:v>2141.11328</c:v>
                </c:pt>
                <c:pt idx="16470">
                  <c:v>2141.11328</c:v>
                </c:pt>
                <c:pt idx="16471">
                  <c:v>2143.5546899999981</c:v>
                </c:pt>
                <c:pt idx="16472">
                  <c:v>2141.11328</c:v>
                </c:pt>
                <c:pt idx="16473">
                  <c:v>2141.11328</c:v>
                </c:pt>
                <c:pt idx="16474">
                  <c:v>2143.5546899999981</c:v>
                </c:pt>
                <c:pt idx="16475">
                  <c:v>2143.5546899999981</c:v>
                </c:pt>
                <c:pt idx="16476">
                  <c:v>2141.11328</c:v>
                </c:pt>
                <c:pt idx="16477">
                  <c:v>2141.11328</c:v>
                </c:pt>
                <c:pt idx="16478">
                  <c:v>2141.11328</c:v>
                </c:pt>
                <c:pt idx="16479">
                  <c:v>2141.11328</c:v>
                </c:pt>
                <c:pt idx="16480">
                  <c:v>2143.5546899999981</c:v>
                </c:pt>
                <c:pt idx="16481">
                  <c:v>2141.11328</c:v>
                </c:pt>
                <c:pt idx="16482">
                  <c:v>2141.11328</c:v>
                </c:pt>
                <c:pt idx="16483">
                  <c:v>2141.11328</c:v>
                </c:pt>
                <c:pt idx="16484">
                  <c:v>2143.5546899999981</c:v>
                </c:pt>
                <c:pt idx="16485">
                  <c:v>2141.11328</c:v>
                </c:pt>
                <c:pt idx="16486">
                  <c:v>2143.5546899999981</c:v>
                </c:pt>
                <c:pt idx="16487">
                  <c:v>2143.5546899999981</c:v>
                </c:pt>
                <c:pt idx="16488">
                  <c:v>2143.5546899999981</c:v>
                </c:pt>
                <c:pt idx="16489">
                  <c:v>2143.5546899999981</c:v>
                </c:pt>
                <c:pt idx="16490">
                  <c:v>2141.11328</c:v>
                </c:pt>
                <c:pt idx="16491">
                  <c:v>2141.11328</c:v>
                </c:pt>
                <c:pt idx="16492">
                  <c:v>2141.11328</c:v>
                </c:pt>
                <c:pt idx="16493">
                  <c:v>2141.11328</c:v>
                </c:pt>
                <c:pt idx="16494">
                  <c:v>2141.11328</c:v>
                </c:pt>
                <c:pt idx="16495">
                  <c:v>2141.11328</c:v>
                </c:pt>
                <c:pt idx="16496">
                  <c:v>2141.11328</c:v>
                </c:pt>
                <c:pt idx="16497">
                  <c:v>2141.11328</c:v>
                </c:pt>
                <c:pt idx="16498">
                  <c:v>2141.11328</c:v>
                </c:pt>
                <c:pt idx="16499">
                  <c:v>2141.11328</c:v>
                </c:pt>
                <c:pt idx="16500">
                  <c:v>2141.11328</c:v>
                </c:pt>
                <c:pt idx="16501">
                  <c:v>2143.5546899999981</c:v>
                </c:pt>
                <c:pt idx="16502">
                  <c:v>2141.11328</c:v>
                </c:pt>
                <c:pt idx="16503">
                  <c:v>2141.11328</c:v>
                </c:pt>
                <c:pt idx="16504">
                  <c:v>2141.11328</c:v>
                </c:pt>
                <c:pt idx="16505">
                  <c:v>2141.11328</c:v>
                </c:pt>
                <c:pt idx="16506">
                  <c:v>2141.11328</c:v>
                </c:pt>
                <c:pt idx="16507">
                  <c:v>2141.11328</c:v>
                </c:pt>
                <c:pt idx="16508">
                  <c:v>2141.11328</c:v>
                </c:pt>
                <c:pt idx="16509">
                  <c:v>2141.11328</c:v>
                </c:pt>
                <c:pt idx="16510">
                  <c:v>2141.11328</c:v>
                </c:pt>
                <c:pt idx="16511">
                  <c:v>2141.11328</c:v>
                </c:pt>
                <c:pt idx="16512">
                  <c:v>2141.11328</c:v>
                </c:pt>
                <c:pt idx="16513">
                  <c:v>2141.11328</c:v>
                </c:pt>
                <c:pt idx="16514">
                  <c:v>2141.11328</c:v>
                </c:pt>
                <c:pt idx="16515">
                  <c:v>2141.11328</c:v>
                </c:pt>
                <c:pt idx="16516">
                  <c:v>2141.11328</c:v>
                </c:pt>
                <c:pt idx="16517">
                  <c:v>2141.11328</c:v>
                </c:pt>
                <c:pt idx="16518">
                  <c:v>2141.11328</c:v>
                </c:pt>
                <c:pt idx="16519">
                  <c:v>2141.11328</c:v>
                </c:pt>
                <c:pt idx="16520">
                  <c:v>2141.11328</c:v>
                </c:pt>
                <c:pt idx="16521">
                  <c:v>2141.11328</c:v>
                </c:pt>
                <c:pt idx="16522">
                  <c:v>2141.11328</c:v>
                </c:pt>
                <c:pt idx="16523">
                  <c:v>2141.11328</c:v>
                </c:pt>
                <c:pt idx="16524">
                  <c:v>2141.11328</c:v>
                </c:pt>
                <c:pt idx="16525">
                  <c:v>2141.11328</c:v>
                </c:pt>
                <c:pt idx="16526">
                  <c:v>2143.5546899999981</c:v>
                </c:pt>
                <c:pt idx="16527">
                  <c:v>2141.11328</c:v>
                </c:pt>
                <c:pt idx="16528">
                  <c:v>2141.11328</c:v>
                </c:pt>
                <c:pt idx="16529">
                  <c:v>2141.11328</c:v>
                </c:pt>
                <c:pt idx="16530">
                  <c:v>2141.11328</c:v>
                </c:pt>
                <c:pt idx="16531">
                  <c:v>2141.11328</c:v>
                </c:pt>
                <c:pt idx="16532">
                  <c:v>2141.11328</c:v>
                </c:pt>
                <c:pt idx="16533">
                  <c:v>2141.11328</c:v>
                </c:pt>
                <c:pt idx="16534">
                  <c:v>2141.11328</c:v>
                </c:pt>
                <c:pt idx="16535">
                  <c:v>2141.11328</c:v>
                </c:pt>
                <c:pt idx="16536">
                  <c:v>2141.11328</c:v>
                </c:pt>
                <c:pt idx="16537">
                  <c:v>2141.11328</c:v>
                </c:pt>
                <c:pt idx="16538">
                  <c:v>2141.11328</c:v>
                </c:pt>
                <c:pt idx="16539">
                  <c:v>2141.11328</c:v>
                </c:pt>
                <c:pt idx="16540">
                  <c:v>2141.11328</c:v>
                </c:pt>
                <c:pt idx="16541">
                  <c:v>2141.11328</c:v>
                </c:pt>
                <c:pt idx="16542">
                  <c:v>2141.11328</c:v>
                </c:pt>
                <c:pt idx="16543">
                  <c:v>2141.11328</c:v>
                </c:pt>
                <c:pt idx="16544">
                  <c:v>2141.11328</c:v>
                </c:pt>
                <c:pt idx="16545">
                  <c:v>2141.11328</c:v>
                </c:pt>
                <c:pt idx="16546">
                  <c:v>2141.11328</c:v>
                </c:pt>
                <c:pt idx="16547">
                  <c:v>2141.11328</c:v>
                </c:pt>
                <c:pt idx="16548">
                  <c:v>2141.11328</c:v>
                </c:pt>
                <c:pt idx="16549">
                  <c:v>2141.11328</c:v>
                </c:pt>
                <c:pt idx="16550">
                  <c:v>2141.11328</c:v>
                </c:pt>
                <c:pt idx="16551">
                  <c:v>2141.11328</c:v>
                </c:pt>
                <c:pt idx="16552">
                  <c:v>2141.11328</c:v>
                </c:pt>
                <c:pt idx="16553">
                  <c:v>2141.11328</c:v>
                </c:pt>
                <c:pt idx="16554">
                  <c:v>2141.11328</c:v>
                </c:pt>
                <c:pt idx="16555">
                  <c:v>2141.11328</c:v>
                </c:pt>
                <c:pt idx="16556">
                  <c:v>2141.11328</c:v>
                </c:pt>
                <c:pt idx="16557">
                  <c:v>2141.11328</c:v>
                </c:pt>
                <c:pt idx="16558">
                  <c:v>2141.11328</c:v>
                </c:pt>
                <c:pt idx="16559">
                  <c:v>2141.11328</c:v>
                </c:pt>
                <c:pt idx="16560">
                  <c:v>2141.11328</c:v>
                </c:pt>
                <c:pt idx="16561">
                  <c:v>2141.11328</c:v>
                </c:pt>
                <c:pt idx="16562">
                  <c:v>2141.11328</c:v>
                </c:pt>
                <c:pt idx="16563">
                  <c:v>2141.11328</c:v>
                </c:pt>
                <c:pt idx="16564">
                  <c:v>2141.11328</c:v>
                </c:pt>
                <c:pt idx="16565">
                  <c:v>2141.11328</c:v>
                </c:pt>
                <c:pt idx="16566">
                  <c:v>2141.11328</c:v>
                </c:pt>
                <c:pt idx="16567">
                  <c:v>2141.11328</c:v>
                </c:pt>
                <c:pt idx="16568">
                  <c:v>2141.11328</c:v>
                </c:pt>
                <c:pt idx="16569">
                  <c:v>2141.11328</c:v>
                </c:pt>
                <c:pt idx="16570">
                  <c:v>2141.11328</c:v>
                </c:pt>
                <c:pt idx="16571">
                  <c:v>2141.11328</c:v>
                </c:pt>
                <c:pt idx="16572">
                  <c:v>2141.11328</c:v>
                </c:pt>
                <c:pt idx="16573">
                  <c:v>2141.11328</c:v>
                </c:pt>
                <c:pt idx="16574">
                  <c:v>2141.11328</c:v>
                </c:pt>
                <c:pt idx="16575">
                  <c:v>2141.11328</c:v>
                </c:pt>
                <c:pt idx="16576">
                  <c:v>2138.6718799999999</c:v>
                </c:pt>
                <c:pt idx="16577">
                  <c:v>2141.11328</c:v>
                </c:pt>
                <c:pt idx="16578">
                  <c:v>2141.11328</c:v>
                </c:pt>
                <c:pt idx="16579">
                  <c:v>2141.11328</c:v>
                </c:pt>
                <c:pt idx="16580">
                  <c:v>2141.11328</c:v>
                </c:pt>
                <c:pt idx="16581">
                  <c:v>2141.11328</c:v>
                </c:pt>
                <c:pt idx="16582">
                  <c:v>2141.11328</c:v>
                </c:pt>
                <c:pt idx="16583">
                  <c:v>2141.11328</c:v>
                </c:pt>
                <c:pt idx="16584">
                  <c:v>2138.6718799999999</c:v>
                </c:pt>
                <c:pt idx="16585">
                  <c:v>2138.6718799999999</c:v>
                </c:pt>
                <c:pt idx="16586">
                  <c:v>2141.11328</c:v>
                </c:pt>
                <c:pt idx="16587">
                  <c:v>2141.11328</c:v>
                </c:pt>
                <c:pt idx="16588">
                  <c:v>2138.6718799999999</c:v>
                </c:pt>
                <c:pt idx="16589">
                  <c:v>2141.11328</c:v>
                </c:pt>
                <c:pt idx="16590">
                  <c:v>2141.11328</c:v>
                </c:pt>
                <c:pt idx="16591">
                  <c:v>2138.6718799999999</c:v>
                </c:pt>
                <c:pt idx="16592">
                  <c:v>2138.6718799999999</c:v>
                </c:pt>
                <c:pt idx="16593">
                  <c:v>2141.11328</c:v>
                </c:pt>
                <c:pt idx="16594">
                  <c:v>2141.11328</c:v>
                </c:pt>
                <c:pt idx="16595">
                  <c:v>2141.11328</c:v>
                </c:pt>
                <c:pt idx="16596">
                  <c:v>2141.11328</c:v>
                </c:pt>
                <c:pt idx="16597">
                  <c:v>2138.6718799999999</c:v>
                </c:pt>
                <c:pt idx="16598">
                  <c:v>2141.11328</c:v>
                </c:pt>
                <c:pt idx="16599">
                  <c:v>2141.11328</c:v>
                </c:pt>
                <c:pt idx="16600">
                  <c:v>2141.11328</c:v>
                </c:pt>
                <c:pt idx="16601">
                  <c:v>2138.6718799999999</c:v>
                </c:pt>
                <c:pt idx="16602">
                  <c:v>2141.11328</c:v>
                </c:pt>
                <c:pt idx="16603">
                  <c:v>2141.11328</c:v>
                </c:pt>
                <c:pt idx="16604">
                  <c:v>2141.11328</c:v>
                </c:pt>
                <c:pt idx="16605">
                  <c:v>2141.11328</c:v>
                </c:pt>
                <c:pt idx="16606">
                  <c:v>2138.6718799999999</c:v>
                </c:pt>
                <c:pt idx="16607">
                  <c:v>2141.11328</c:v>
                </c:pt>
                <c:pt idx="16608">
                  <c:v>2141.11328</c:v>
                </c:pt>
                <c:pt idx="16609">
                  <c:v>2138.6718799999999</c:v>
                </c:pt>
                <c:pt idx="16610">
                  <c:v>2138.6718799999999</c:v>
                </c:pt>
                <c:pt idx="16611">
                  <c:v>2138.6718799999999</c:v>
                </c:pt>
                <c:pt idx="16612">
                  <c:v>2141.11328</c:v>
                </c:pt>
                <c:pt idx="16613">
                  <c:v>2138.6718799999999</c:v>
                </c:pt>
                <c:pt idx="16614">
                  <c:v>2138.6718799999999</c:v>
                </c:pt>
                <c:pt idx="16615">
                  <c:v>2138.6718799999999</c:v>
                </c:pt>
                <c:pt idx="16616">
                  <c:v>2141.11328</c:v>
                </c:pt>
                <c:pt idx="16617">
                  <c:v>2138.6718799999999</c:v>
                </c:pt>
                <c:pt idx="16618">
                  <c:v>2141.11328</c:v>
                </c:pt>
                <c:pt idx="16619">
                  <c:v>2138.6718799999999</c:v>
                </c:pt>
                <c:pt idx="16620">
                  <c:v>2138.6718799999999</c:v>
                </c:pt>
                <c:pt idx="16621">
                  <c:v>2141.11328</c:v>
                </c:pt>
                <c:pt idx="16622">
                  <c:v>2138.6718799999999</c:v>
                </c:pt>
                <c:pt idx="16623">
                  <c:v>2141.11328</c:v>
                </c:pt>
                <c:pt idx="16624">
                  <c:v>2138.6718799999999</c:v>
                </c:pt>
                <c:pt idx="16625">
                  <c:v>2141.11328</c:v>
                </c:pt>
                <c:pt idx="16626">
                  <c:v>2138.6718799999999</c:v>
                </c:pt>
                <c:pt idx="16627">
                  <c:v>2141.11328</c:v>
                </c:pt>
                <c:pt idx="16628">
                  <c:v>2138.6718799999999</c:v>
                </c:pt>
                <c:pt idx="16629">
                  <c:v>2141.11328</c:v>
                </c:pt>
                <c:pt idx="16630">
                  <c:v>2138.6718799999999</c:v>
                </c:pt>
                <c:pt idx="16631">
                  <c:v>2138.6718799999999</c:v>
                </c:pt>
                <c:pt idx="16632">
                  <c:v>2138.6718799999999</c:v>
                </c:pt>
                <c:pt idx="16633">
                  <c:v>2138.6718799999999</c:v>
                </c:pt>
                <c:pt idx="16634">
                  <c:v>2138.6718799999999</c:v>
                </c:pt>
                <c:pt idx="16635">
                  <c:v>2141.11328</c:v>
                </c:pt>
                <c:pt idx="16636">
                  <c:v>2138.6718799999999</c:v>
                </c:pt>
                <c:pt idx="16637">
                  <c:v>2138.6718799999999</c:v>
                </c:pt>
                <c:pt idx="16638">
                  <c:v>2138.6718799999999</c:v>
                </c:pt>
                <c:pt idx="16639">
                  <c:v>2138.6718799999999</c:v>
                </c:pt>
                <c:pt idx="16640">
                  <c:v>2141.11328</c:v>
                </c:pt>
                <c:pt idx="16641">
                  <c:v>2138.6718799999999</c:v>
                </c:pt>
                <c:pt idx="16642">
                  <c:v>2138.6718799999999</c:v>
                </c:pt>
                <c:pt idx="16643">
                  <c:v>2141.11328</c:v>
                </c:pt>
                <c:pt idx="16644">
                  <c:v>2138.6718799999999</c:v>
                </c:pt>
                <c:pt idx="16645">
                  <c:v>2138.6718799999999</c:v>
                </c:pt>
                <c:pt idx="16646">
                  <c:v>2138.6718799999999</c:v>
                </c:pt>
                <c:pt idx="16647">
                  <c:v>2138.6718799999999</c:v>
                </c:pt>
                <c:pt idx="16648">
                  <c:v>2138.6718799999999</c:v>
                </c:pt>
                <c:pt idx="16649">
                  <c:v>2138.6718799999999</c:v>
                </c:pt>
                <c:pt idx="16650">
                  <c:v>2138.6718799999999</c:v>
                </c:pt>
                <c:pt idx="16651">
                  <c:v>2138.6718799999999</c:v>
                </c:pt>
                <c:pt idx="16652">
                  <c:v>2138.6718799999999</c:v>
                </c:pt>
                <c:pt idx="16653">
                  <c:v>2138.6718799999999</c:v>
                </c:pt>
                <c:pt idx="16654">
                  <c:v>2138.6718799999999</c:v>
                </c:pt>
                <c:pt idx="16655">
                  <c:v>2138.6718799999999</c:v>
                </c:pt>
                <c:pt idx="16656">
                  <c:v>2138.6718799999999</c:v>
                </c:pt>
                <c:pt idx="16657">
                  <c:v>2138.6718799999999</c:v>
                </c:pt>
                <c:pt idx="16658">
                  <c:v>2138.6718799999999</c:v>
                </c:pt>
                <c:pt idx="16659">
                  <c:v>2138.6718799999999</c:v>
                </c:pt>
                <c:pt idx="16660">
                  <c:v>2138.6718799999999</c:v>
                </c:pt>
                <c:pt idx="16661">
                  <c:v>2138.6718799999999</c:v>
                </c:pt>
                <c:pt idx="16662">
                  <c:v>2138.6718799999999</c:v>
                </c:pt>
                <c:pt idx="16663">
                  <c:v>2138.6718799999999</c:v>
                </c:pt>
                <c:pt idx="16664">
                  <c:v>2138.6718799999999</c:v>
                </c:pt>
                <c:pt idx="16665">
                  <c:v>2141.11328</c:v>
                </c:pt>
                <c:pt idx="16666">
                  <c:v>2138.6718799999999</c:v>
                </c:pt>
                <c:pt idx="16667">
                  <c:v>2141.11328</c:v>
                </c:pt>
                <c:pt idx="16668">
                  <c:v>2138.6718799999999</c:v>
                </c:pt>
                <c:pt idx="16669">
                  <c:v>2138.6718799999999</c:v>
                </c:pt>
                <c:pt idx="16670">
                  <c:v>2141.11328</c:v>
                </c:pt>
                <c:pt idx="16671">
                  <c:v>2138.6718799999999</c:v>
                </c:pt>
                <c:pt idx="16672">
                  <c:v>2141.11328</c:v>
                </c:pt>
                <c:pt idx="16673">
                  <c:v>2138.6718799999999</c:v>
                </c:pt>
                <c:pt idx="16674">
                  <c:v>2138.6718799999999</c:v>
                </c:pt>
                <c:pt idx="16675">
                  <c:v>2138.6718799999999</c:v>
                </c:pt>
                <c:pt idx="16676">
                  <c:v>2138.6718799999999</c:v>
                </c:pt>
                <c:pt idx="16677">
                  <c:v>2138.6718799999999</c:v>
                </c:pt>
                <c:pt idx="16678">
                  <c:v>2138.6718799999999</c:v>
                </c:pt>
                <c:pt idx="16679">
                  <c:v>2138.6718799999999</c:v>
                </c:pt>
                <c:pt idx="16680">
                  <c:v>2138.6718799999999</c:v>
                </c:pt>
                <c:pt idx="16681">
                  <c:v>2138.6718799999999</c:v>
                </c:pt>
                <c:pt idx="16682">
                  <c:v>2138.6718799999999</c:v>
                </c:pt>
                <c:pt idx="16683">
                  <c:v>2138.6718799999999</c:v>
                </c:pt>
                <c:pt idx="16684">
                  <c:v>2138.6718799999999</c:v>
                </c:pt>
                <c:pt idx="16685">
                  <c:v>2138.6718799999999</c:v>
                </c:pt>
                <c:pt idx="16686">
                  <c:v>2138.6718799999999</c:v>
                </c:pt>
                <c:pt idx="16687">
                  <c:v>2138.6718799999999</c:v>
                </c:pt>
                <c:pt idx="16688">
                  <c:v>2138.6718799999999</c:v>
                </c:pt>
                <c:pt idx="16689">
                  <c:v>2138.6718799999999</c:v>
                </c:pt>
                <c:pt idx="16690">
                  <c:v>2138.6718799999999</c:v>
                </c:pt>
                <c:pt idx="16691">
                  <c:v>2138.6718799999999</c:v>
                </c:pt>
                <c:pt idx="16692">
                  <c:v>2138.6718799999999</c:v>
                </c:pt>
                <c:pt idx="16693">
                  <c:v>2138.6718799999999</c:v>
                </c:pt>
                <c:pt idx="16694">
                  <c:v>2138.6718799999999</c:v>
                </c:pt>
                <c:pt idx="16695">
                  <c:v>2138.6718799999999</c:v>
                </c:pt>
                <c:pt idx="16696">
                  <c:v>2141.11328</c:v>
                </c:pt>
                <c:pt idx="16697">
                  <c:v>2138.6718799999999</c:v>
                </c:pt>
                <c:pt idx="16698">
                  <c:v>2138.6718799999999</c:v>
                </c:pt>
                <c:pt idx="16699">
                  <c:v>2138.6718799999999</c:v>
                </c:pt>
                <c:pt idx="16700">
                  <c:v>2138.6718799999999</c:v>
                </c:pt>
                <c:pt idx="16701">
                  <c:v>2138.6718799999999</c:v>
                </c:pt>
                <c:pt idx="16702">
                  <c:v>2138.6718799999999</c:v>
                </c:pt>
                <c:pt idx="16703">
                  <c:v>2138.6718799999999</c:v>
                </c:pt>
                <c:pt idx="16704">
                  <c:v>2138.6718799999999</c:v>
                </c:pt>
                <c:pt idx="16705">
                  <c:v>2138.6718799999999</c:v>
                </c:pt>
                <c:pt idx="16706">
                  <c:v>2138.6718799999999</c:v>
                </c:pt>
                <c:pt idx="16707">
                  <c:v>2138.6718799999999</c:v>
                </c:pt>
                <c:pt idx="16708">
                  <c:v>2138.6718799999999</c:v>
                </c:pt>
                <c:pt idx="16709">
                  <c:v>2138.6718799999999</c:v>
                </c:pt>
                <c:pt idx="16710">
                  <c:v>2138.6718799999999</c:v>
                </c:pt>
                <c:pt idx="16711">
                  <c:v>2138.6718799999999</c:v>
                </c:pt>
                <c:pt idx="16712">
                  <c:v>2138.6718799999999</c:v>
                </c:pt>
                <c:pt idx="16713">
                  <c:v>2138.6718799999999</c:v>
                </c:pt>
                <c:pt idx="16714">
                  <c:v>2138.6718799999999</c:v>
                </c:pt>
                <c:pt idx="16715">
                  <c:v>2138.6718799999999</c:v>
                </c:pt>
                <c:pt idx="16716">
                  <c:v>2138.6718799999999</c:v>
                </c:pt>
                <c:pt idx="16717">
                  <c:v>2138.6718799999999</c:v>
                </c:pt>
                <c:pt idx="16718">
                  <c:v>2138.6718799999999</c:v>
                </c:pt>
                <c:pt idx="16719">
                  <c:v>2138.6718799999999</c:v>
                </c:pt>
                <c:pt idx="16720">
                  <c:v>2138.6718799999999</c:v>
                </c:pt>
                <c:pt idx="16721">
                  <c:v>2138.6718799999999</c:v>
                </c:pt>
                <c:pt idx="16722">
                  <c:v>2138.6718799999999</c:v>
                </c:pt>
                <c:pt idx="16723">
                  <c:v>2138.6718799999999</c:v>
                </c:pt>
                <c:pt idx="16724">
                  <c:v>2138.6718799999999</c:v>
                </c:pt>
                <c:pt idx="16725">
                  <c:v>2138.6718799999999</c:v>
                </c:pt>
                <c:pt idx="16726">
                  <c:v>2138.6718799999999</c:v>
                </c:pt>
                <c:pt idx="16727">
                  <c:v>2138.6718799999999</c:v>
                </c:pt>
                <c:pt idx="16728">
                  <c:v>2138.6718799999999</c:v>
                </c:pt>
                <c:pt idx="16729">
                  <c:v>2136.23047</c:v>
                </c:pt>
                <c:pt idx="16730">
                  <c:v>2136.23047</c:v>
                </c:pt>
                <c:pt idx="16731">
                  <c:v>2138.6718799999999</c:v>
                </c:pt>
                <c:pt idx="16732">
                  <c:v>2138.6718799999999</c:v>
                </c:pt>
                <c:pt idx="16733">
                  <c:v>2138.6718799999999</c:v>
                </c:pt>
                <c:pt idx="16734">
                  <c:v>2138.6718799999999</c:v>
                </c:pt>
                <c:pt idx="16735">
                  <c:v>2138.6718799999999</c:v>
                </c:pt>
                <c:pt idx="16736">
                  <c:v>2138.6718799999999</c:v>
                </c:pt>
                <c:pt idx="16737">
                  <c:v>2138.6718799999999</c:v>
                </c:pt>
                <c:pt idx="16738">
                  <c:v>2138.6718799999999</c:v>
                </c:pt>
                <c:pt idx="16739">
                  <c:v>2138.6718799999999</c:v>
                </c:pt>
                <c:pt idx="16740">
                  <c:v>2138.6718799999999</c:v>
                </c:pt>
                <c:pt idx="16741">
                  <c:v>2138.6718799999999</c:v>
                </c:pt>
                <c:pt idx="16742">
                  <c:v>2138.6718799999999</c:v>
                </c:pt>
                <c:pt idx="16743">
                  <c:v>2138.6718799999999</c:v>
                </c:pt>
                <c:pt idx="16744">
                  <c:v>2138.6718799999999</c:v>
                </c:pt>
                <c:pt idx="16745">
                  <c:v>2138.6718799999999</c:v>
                </c:pt>
                <c:pt idx="16746">
                  <c:v>2138.6718799999999</c:v>
                </c:pt>
                <c:pt idx="16747">
                  <c:v>2138.6718799999999</c:v>
                </c:pt>
                <c:pt idx="16748">
                  <c:v>2138.6718799999999</c:v>
                </c:pt>
                <c:pt idx="16749">
                  <c:v>2136.23047</c:v>
                </c:pt>
                <c:pt idx="16750">
                  <c:v>2138.6718799999999</c:v>
                </c:pt>
                <c:pt idx="16751">
                  <c:v>2138.6718799999999</c:v>
                </c:pt>
                <c:pt idx="16752">
                  <c:v>2138.6718799999999</c:v>
                </c:pt>
                <c:pt idx="16753">
                  <c:v>2138.6718799999999</c:v>
                </c:pt>
                <c:pt idx="16754">
                  <c:v>2136.23047</c:v>
                </c:pt>
                <c:pt idx="16755">
                  <c:v>2138.6718799999999</c:v>
                </c:pt>
                <c:pt idx="16756">
                  <c:v>2138.6718799999999</c:v>
                </c:pt>
                <c:pt idx="16757">
                  <c:v>2138.6718799999999</c:v>
                </c:pt>
                <c:pt idx="16758">
                  <c:v>2138.6718799999999</c:v>
                </c:pt>
                <c:pt idx="16759">
                  <c:v>2138.6718799999999</c:v>
                </c:pt>
                <c:pt idx="16760">
                  <c:v>2138.6718799999999</c:v>
                </c:pt>
                <c:pt idx="16761">
                  <c:v>2138.6718799999999</c:v>
                </c:pt>
                <c:pt idx="16762">
                  <c:v>2138.6718799999999</c:v>
                </c:pt>
                <c:pt idx="16763">
                  <c:v>2138.6718799999999</c:v>
                </c:pt>
                <c:pt idx="16764">
                  <c:v>2138.6718799999999</c:v>
                </c:pt>
                <c:pt idx="16765">
                  <c:v>2138.6718799999999</c:v>
                </c:pt>
                <c:pt idx="16766">
                  <c:v>2138.6718799999999</c:v>
                </c:pt>
                <c:pt idx="16767">
                  <c:v>2138.6718799999999</c:v>
                </c:pt>
                <c:pt idx="16768">
                  <c:v>2136.23047</c:v>
                </c:pt>
                <c:pt idx="16769">
                  <c:v>2138.6718799999999</c:v>
                </c:pt>
                <c:pt idx="16770">
                  <c:v>2138.6718799999999</c:v>
                </c:pt>
                <c:pt idx="16771">
                  <c:v>2138.6718799999999</c:v>
                </c:pt>
                <c:pt idx="16772">
                  <c:v>2138.6718799999999</c:v>
                </c:pt>
                <c:pt idx="16773">
                  <c:v>2138.6718799999999</c:v>
                </c:pt>
                <c:pt idx="16774">
                  <c:v>2138.6718799999999</c:v>
                </c:pt>
                <c:pt idx="16775">
                  <c:v>2138.6718799999999</c:v>
                </c:pt>
                <c:pt idx="16776">
                  <c:v>2138.6718799999999</c:v>
                </c:pt>
                <c:pt idx="16777">
                  <c:v>2136.23047</c:v>
                </c:pt>
                <c:pt idx="16778">
                  <c:v>2138.6718799999999</c:v>
                </c:pt>
                <c:pt idx="16779">
                  <c:v>2138.6718799999999</c:v>
                </c:pt>
                <c:pt idx="16780">
                  <c:v>2138.6718799999999</c:v>
                </c:pt>
                <c:pt idx="16781">
                  <c:v>2138.6718799999999</c:v>
                </c:pt>
                <c:pt idx="16782">
                  <c:v>2136.23047</c:v>
                </c:pt>
                <c:pt idx="16783">
                  <c:v>2138.6718799999999</c:v>
                </c:pt>
                <c:pt idx="16784">
                  <c:v>2136.23047</c:v>
                </c:pt>
                <c:pt idx="16785">
                  <c:v>2136.23047</c:v>
                </c:pt>
                <c:pt idx="16786">
                  <c:v>2138.6718799999999</c:v>
                </c:pt>
                <c:pt idx="16787">
                  <c:v>2138.6718799999999</c:v>
                </c:pt>
                <c:pt idx="16788">
                  <c:v>2136.23047</c:v>
                </c:pt>
                <c:pt idx="16789">
                  <c:v>2138.6718799999999</c:v>
                </c:pt>
                <c:pt idx="16790">
                  <c:v>2136.23047</c:v>
                </c:pt>
                <c:pt idx="16791">
                  <c:v>2138.6718799999999</c:v>
                </c:pt>
                <c:pt idx="16792">
                  <c:v>2136.23047</c:v>
                </c:pt>
                <c:pt idx="16793">
                  <c:v>2138.6718799999999</c:v>
                </c:pt>
                <c:pt idx="16794">
                  <c:v>2138.6718799999999</c:v>
                </c:pt>
                <c:pt idx="16795">
                  <c:v>2136.23047</c:v>
                </c:pt>
                <c:pt idx="16796">
                  <c:v>2138.6718799999999</c:v>
                </c:pt>
                <c:pt idx="16797">
                  <c:v>2138.6718799999999</c:v>
                </c:pt>
                <c:pt idx="16798">
                  <c:v>2138.6718799999999</c:v>
                </c:pt>
                <c:pt idx="16799">
                  <c:v>2136.23047</c:v>
                </c:pt>
                <c:pt idx="16800">
                  <c:v>2136.23047</c:v>
                </c:pt>
                <c:pt idx="16801">
                  <c:v>2138.6718799999999</c:v>
                </c:pt>
                <c:pt idx="16802">
                  <c:v>2136.23047</c:v>
                </c:pt>
                <c:pt idx="16803">
                  <c:v>2138.6718799999999</c:v>
                </c:pt>
                <c:pt idx="16804">
                  <c:v>2136.23047</c:v>
                </c:pt>
                <c:pt idx="16805">
                  <c:v>2138.6718799999999</c:v>
                </c:pt>
                <c:pt idx="16806">
                  <c:v>2136.23047</c:v>
                </c:pt>
                <c:pt idx="16807">
                  <c:v>2138.6718799999999</c:v>
                </c:pt>
                <c:pt idx="16808">
                  <c:v>2136.23047</c:v>
                </c:pt>
                <c:pt idx="16809">
                  <c:v>2138.6718799999999</c:v>
                </c:pt>
                <c:pt idx="16810">
                  <c:v>2138.6718799999999</c:v>
                </c:pt>
                <c:pt idx="16811">
                  <c:v>2136.23047</c:v>
                </c:pt>
                <c:pt idx="16812">
                  <c:v>2138.6718799999999</c:v>
                </c:pt>
                <c:pt idx="16813">
                  <c:v>2138.6718799999999</c:v>
                </c:pt>
                <c:pt idx="16814">
                  <c:v>2136.23047</c:v>
                </c:pt>
                <c:pt idx="16815">
                  <c:v>2136.23047</c:v>
                </c:pt>
                <c:pt idx="16816">
                  <c:v>2138.6718799999999</c:v>
                </c:pt>
                <c:pt idx="16817">
                  <c:v>2136.23047</c:v>
                </c:pt>
                <c:pt idx="16818">
                  <c:v>2136.23047</c:v>
                </c:pt>
                <c:pt idx="16819">
                  <c:v>2136.23047</c:v>
                </c:pt>
                <c:pt idx="16820">
                  <c:v>2138.6718799999999</c:v>
                </c:pt>
                <c:pt idx="16821">
                  <c:v>2136.23047</c:v>
                </c:pt>
                <c:pt idx="16822">
                  <c:v>2138.6718799999999</c:v>
                </c:pt>
                <c:pt idx="16823">
                  <c:v>2136.23047</c:v>
                </c:pt>
                <c:pt idx="16824">
                  <c:v>2136.23047</c:v>
                </c:pt>
                <c:pt idx="16825">
                  <c:v>2138.6718799999999</c:v>
                </c:pt>
                <c:pt idx="16826">
                  <c:v>2136.23047</c:v>
                </c:pt>
                <c:pt idx="16827">
                  <c:v>2138.6718799999999</c:v>
                </c:pt>
                <c:pt idx="16828">
                  <c:v>2136.23047</c:v>
                </c:pt>
                <c:pt idx="16829">
                  <c:v>2136.23047</c:v>
                </c:pt>
                <c:pt idx="16830">
                  <c:v>2136.23047</c:v>
                </c:pt>
                <c:pt idx="16831">
                  <c:v>2136.23047</c:v>
                </c:pt>
                <c:pt idx="16832">
                  <c:v>2136.23047</c:v>
                </c:pt>
                <c:pt idx="16833">
                  <c:v>2138.6718799999999</c:v>
                </c:pt>
                <c:pt idx="16834">
                  <c:v>2136.23047</c:v>
                </c:pt>
                <c:pt idx="16835">
                  <c:v>2138.6718799999999</c:v>
                </c:pt>
                <c:pt idx="16836">
                  <c:v>2138.6718799999999</c:v>
                </c:pt>
                <c:pt idx="16837">
                  <c:v>2136.23047</c:v>
                </c:pt>
                <c:pt idx="16838">
                  <c:v>2138.6718799999999</c:v>
                </c:pt>
                <c:pt idx="16839">
                  <c:v>2138.6718799999999</c:v>
                </c:pt>
                <c:pt idx="16840">
                  <c:v>2136.23047</c:v>
                </c:pt>
                <c:pt idx="16841">
                  <c:v>2136.23047</c:v>
                </c:pt>
                <c:pt idx="16842">
                  <c:v>2136.23047</c:v>
                </c:pt>
                <c:pt idx="16843">
                  <c:v>2136.23047</c:v>
                </c:pt>
                <c:pt idx="16844">
                  <c:v>2138.6718799999999</c:v>
                </c:pt>
                <c:pt idx="16845">
                  <c:v>2136.23047</c:v>
                </c:pt>
                <c:pt idx="16846">
                  <c:v>2136.23047</c:v>
                </c:pt>
                <c:pt idx="16847">
                  <c:v>2138.6718799999999</c:v>
                </c:pt>
                <c:pt idx="16848">
                  <c:v>2136.23047</c:v>
                </c:pt>
                <c:pt idx="16849">
                  <c:v>2136.23047</c:v>
                </c:pt>
                <c:pt idx="16850">
                  <c:v>2136.23047</c:v>
                </c:pt>
                <c:pt idx="16851">
                  <c:v>2138.6718799999999</c:v>
                </c:pt>
                <c:pt idx="16852">
                  <c:v>2138.6718799999999</c:v>
                </c:pt>
                <c:pt idx="16853">
                  <c:v>2138.6718799999999</c:v>
                </c:pt>
                <c:pt idx="16854">
                  <c:v>2136.23047</c:v>
                </c:pt>
                <c:pt idx="16855">
                  <c:v>2136.23047</c:v>
                </c:pt>
                <c:pt idx="16856">
                  <c:v>2136.23047</c:v>
                </c:pt>
                <c:pt idx="16857">
                  <c:v>2136.23047</c:v>
                </c:pt>
                <c:pt idx="16858">
                  <c:v>2136.23047</c:v>
                </c:pt>
                <c:pt idx="16859">
                  <c:v>2136.23047</c:v>
                </c:pt>
                <c:pt idx="16860">
                  <c:v>2136.23047</c:v>
                </c:pt>
                <c:pt idx="16861">
                  <c:v>2136.23047</c:v>
                </c:pt>
                <c:pt idx="16862">
                  <c:v>2136.23047</c:v>
                </c:pt>
                <c:pt idx="16863">
                  <c:v>2136.23047</c:v>
                </c:pt>
                <c:pt idx="16864">
                  <c:v>2136.23047</c:v>
                </c:pt>
                <c:pt idx="16865">
                  <c:v>2136.23047</c:v>
                </c:pt>
                <c:pt idx="16866">
                  <c:v>2136.23047</c:v>
                </c:pt>
                <c:pt idx="16867">
                  <c:v>2138.6718799999999</c:v>
                </c:pt>
                <c:pt idx="16868">
                  <c:v>2136.23047</c:v>
                </c:pt>
                <c:pt idx="16869">
                  <c:v>2136.23047</c:v>
                </c:pt>
                <c:pt idx="16870">
                  <c:v>2136.23047</c:v>
                </c:pt>
                <c:pt idx="16871">
                  <c:v>2136.23047</c:v>
                </c:pt>
                <c:pt idx="16872">
                  <c:v>2136.23047</c:v>
                </c:pt>
                <c:pt idx="16873">
                  <c:v>2136.23047</c:v>
                </c:pt>
                <c:pt idx="16874">
                  <c:v>2136.23047</c:v>
                </c:pt>
                <c:pt idx="16875">
                  <c:v>2136.23047</c:v>
                </c:pt>
                <c:pt idx="16876">
                  <c:v>2136.23047</c:v>
                </c:pt>
                <c:pt idx="16877">
                  <c:v>2136.23047</c:v>
                </c:pt>
                <c:pt idx="16878">
                  <c:v>2136.23047</c:v>
                </c:pt>
                <c:pt idx="16879">
                  <c:v>2138.6718799999999</c:v>
                </c:pt>
                <c:pt idx="16880">
                  <c:v>2136.23047</c:v>
                </c:pt>
                <c:pt idx="16881">
                  <c:v>2136.23047</c:v>
                </c:pt>
                <c:pt idx="16882">
                  <c:v>2136.23047</c:v>
                </c:pt>
                <c:pt idx="16883">
                  <c:v>2136.23047</c:v>
                </c:pt>
                <c:pt idx="16884">
                  <c:v>2136.23047</c:v>
                </c:pt>
                <c:pt idx="16885">
                  <c:v>2138.6718799999999</c:v>
                </c:pt>
                <c:pt idx="16886">
                  <c:v>2136.23047</c:v>
                </c:pt>
                <c:pt idx="16887">
                  <c:v>2136.23047</c:v>
                </c:pt>
                <c:pt idx="16888">
                  <c:v>2136.23047</c:v>
                </c:pt>
                <c:pt idx="16889">
                  <c:v>2136.23047</c:v>
                </c:pt>
                <c:pt idx="16890">
                  <c:v>2136.23047</c:v>
                </c:pt>
                <c:pt idx="16891">
                  <c:v>2136.23047</c:v>
                </c:pt>
                <c:pt idx="16892">
                  <c:v>2136.23047</c:v>
                </c:pt>
                <c:pt idx="16893">
                  <c:v>2136.23047</c:v>
                </c:pt>
                <c:pt idx="16894">
                  <c:v>2136.23047</c:v>
                </c:pt>
                <c:pt idx="16895">
                  <c:v>2136.23047</c:v>
                </c:pt>
                <c:pt idx="16896">
                  <c:v>2136.23047</c:v>
                </c:pt>
                <c:pt idx="16897">
                  <c:v>2136.23047</c:v>
                </c:pt>
                <c:pt idx="16898">
                  <c:v>2136.23047</c:v>
                </c:pt>
                <c:pt idx="16899">
                  <c:v>2136.23047</c:v>
                </c:pt>
                <c:pt idx="16900">
                  <c:v>2136.23047</c:v>
                </c:pt>
                <c:pt idx="16901">
                  <c:v>2136.23047</c:v>
                </c:pt>
                <c:pt idx="16902">
                  <c:v>2136.23047</c:v>
                </c:pt>
                <c:pt idx="16903">
                  <c:v>2136.23047</c:v>
                </c:pt>
                <c:pt idx="16904">
                  <c:v>2136.23047</c:v>
                </c:pt>
                <c:pt idx="16905">
                  <c:v>2136.23047</c:v>
                </c:pt>
                <c:pt idx="16906">
                  <c:v>2136.23047</c:v>
                </c:pt>
                <c:pt idx="16907">
                  <c:v>2136.23047</c:v>
                </c:pt>
                <c:pt idx="16908">
                  <c:v>2136.23047</c:v>
                </c:pt>
                <c:pt idx="16909">
                  <c:v>2136.23047</c:v>
                </c:pt>
                <c:pt idx="16910">
                  <c:v>2136.23047</c:v>
                </c:pt>
                <c:pt idx="16911">
                  <c:v>2136.23047</c:v>
                </c:pt>
                <c:pt idx="16912">
                  <c:v>2136.23047</c:v>
                </c:pt>
                <c:pt idx="16913">
                  <c:v>2136.23047</c:v>
                </c:pt>
                <c:pt idx="16914">
                  <c:v>2136.23047</c:v>
                </c:pt>
                <c:pt idx="16915">
                  <c:v>2136.23047</c:v>
                </c:pt>
                <c:pt idx="16916">
                  <c:v>2136.23047</c:v>
                </c:pt>
                <c:pt idx="16917">
                  <c:v>2136.23047</c:v>
                </c:pt>
                <c:pt idx="16918">
                  <c:v>2136.23047</c:v>
                </c:pt>
                <c:pt idx="16919">
                  <c:v>2136.23047</c:v>
                </c:pt>
                <c:pt idx="16920">
                  <c:v>2136.23047</c:v>
                </c:pt>
                <c:pt idx="16921">
                  <c:v>2133.7890599999987</c:v>
                </c:pt>
                <c:pt idx="16922">
                  <c:v>2136.23047</c:v>
                </c:pt>
                <c:pt idx="16923">
                  <c:v>2136.23047</c:v>
                </c:pt>
                <c:pt idx="16924">
                  <c:v>2136.23047</c:v>
                </c:pt>
                <c:pt idx="16925">
                  <c:v>2136.23047</c:v>
                </c:pt>
                <c:pt idx="16926">
                  <c:v>2136.23047</c:v>
                </c:pt>
                <c:pt idx="16927">
                  <c:v>2133.7890599999987</c:v>
                </c:pt>
                <c:pt idx="16928">
                  <c:v>2133.7890599999987</c:v>
                </c:pt>
                <c:pt idx="16929">
                  <c:v>2138.6718799999999</c:v>
                </c:pt>
                <c:pt idx="16930">
                  <c:v>2136.23047</c:v>
                </c:pt>
                <c:pt idx="16931">
                  <c:v>2136.23047</c:v>
                </c:pt>
                <c:pt idx="16932">
                  <c:v>2136.23047</c:v>
                </c:pt>
                <c:pt idx="16933">
                  <c:v>2133.7890599999987</c:v>
                </c:pt>
                <c:pt idx="16934">
                  <c:v>2136.23047</c:v>
                </c:pt>
                <c:pt idx="16935">
                  <c:v>2136.23047</c:v>
                </c:pt>
                <c:pt idx="16936">
                  <c:v>2133.7890599999987</c:v>
                </c:pt>
                <c:pt idx="16937">
                  <c:v>2133.7890599999987</c:v>
                </c:pt>
                <c:pt idx="16938">
                  <c:v>2136.23047</c:v>
                </c:pt>
                <c:pt idx="16939">
                  <c:v>2136.23047</c:v>
                </c:pt>
                <c:pt idx="16940">
                  <c:v>2133.7890599999987</c:v>
                </c:pt>
                <c:pt idx="16941">
                  <c:v>2136.23047</c:v>
                </c:pt>
                <c:pt idx="16942">
                  <c:v>2133.7890599999987</c:v>
                </c:pt>
                <c:pt idx="16943">
                  <c:v>2133.7890599999987</c:v>
                </c:pt>
                <c:pt idx="16944">
                  <c:v>2133.7890599999987</c:v>
                </c:pt>
                <c:pt idx="16945">
                  <c:v>2136.23047</c:v>
                </c:pt>
                <c:pt idx="16946">
                  <c:v>2136.23047</c:v>
                </c:pt>
                <c:pt idx="16947">
                  <c:v>2133.7890599999987</c:v>
                </c:pt>
                <c:pt idx="16948">
                  <c:v>2133.7890599999987</c:v>
                </c:pt>
                <c:pt idx="16949">
                  <c:v>2136.23047</c:v>
                </c:pt>
                <c:pt idx="16950">
                  <c:v>2136.23047</c:v>
                </c:pt>
                <c:pt idx="16951">
                  <c:v>2133.7890599999987</c:v>
                </c:pt>
                <c:pt idx="16952">
                  <c:v>2136.23047</c:v>
                </c:pt>
                <c:pt idx="16953">
                  <c:v>2133.7890599999987</c:v>
                </c:pt>
                <c:pt idx="16954">
                  <c:v>2136.23047</c:v>
                </c:pt>
                <c:pt idx="16955">
                  <c:v>2136.23047</c:v>
                </c:pt>
                <c:pt idx="16956">
                  <c:v>2133.7890599999987</c:v>
                </c:pt>
                <c:pt idx="16957">
                  <c:v>2136.23047</c:v>
                </c:pt>
                <c:pt idx="16958">
                  <c:v>2136.23047</c:v>
                </c:pt>
                <c:pt idx="16959">
                  <c:v>2133.7890599999987</c:v>
                </c:pt>
                <c:pt idx="16960">
                  <c:v>2133.7890599999987</c:v>
                </c:pt>
                <c:pt idx="16961">
                  <c:v>2136.23047</c:v>
                </c:pt>
                <c:pt idx="16962">
                  <c:v>2133.7890599999987</c:v>
                </c:pt>
                <c:pt idx="16963">
                  <c:v>2136.23047</c:v>
                </c:pt>
                <c:pt idx="16964">
                  <c:v>2133.7890599999987</c:v>
                </c:pt>
                <c:pt idx="16965">
                  <c:v>2133.7890599999987</c:v>
                </c:pt>
                <c:pt idx="16966">
                  <c:v>2133.7890599999987</c:v>
                </c:pt>
                <c:pt idx="16967">
                  <c:v>2133.7890599999987</c:v>
                </c:pt>
                <c:pt idx="16968">
                  <c:v>2133.7890599999987</c:v>
                </c:pt>
                <c:pt idx="16969">
                  <c:v>2136.23047</c:v>
                </c:pt>
                <c:pt idx="16970">
                  <c:v>2133.7890599999987</c:v>
                </c:pt>
                <c:pt idx="16971">
                  <c:v>2133.7890599999987</c:v>
                </c:pt>
                <c:pt idx="16972">
                  <c:v>2133.7890599999987</c:v>
                </c:pt>
                <c:pt idx="16973">
                  <c:v>2133.7890599999987</c:v>
                </c:pt>
                <c:pt idx="16974">
                  <c:v>2136.23047</c:v>
                </c:pt>
                <c:pt idx="16975">
                  <c:v>2133.7890599999987</c:v>
                </c:pt>
                <c:pt idx="16976">
                  <c:v>2133.7890599999987</c:v>
                </c:pt>
                <c:pt idx="16977">
                  <c:v>2133.7890599999987</c:v>
                </c:pt>
                <c:pt idx="16978">
                  <c:v>2133.7890599999987</c:v>
                </c:pt>
                <c:pt idx="16979">
                  <c:v>2136.23047</c:v>
                </c:pt>
                <c:pt idx="16980">
                  <c:v>2133.7890599999987</c:v>
                </c:pt>
                <c:pt idx="16981">
                  <c:v>2133.7890599999987</c:v>
                </c:pt>
                <c:pt idx="16982">
                  <c:v>2133.7890599999987</c:v>
                </c:pt>
                <c:pt idx="16983">
                  <c:v>2133.7890599999987</c:v>
                </c:pt>
                <c:pt idx="16984">
                  <c:v>2133.7890599999987</c:v>
                </c:pt>
                <c:pt idx="16985">
                  <c:v>2133.7890599999987</c:v>
                </c:pt>
                <c:pt idx="16986">
                  <c:v>2133.7890599999987</c:v>
                </c:pt>
                <c:pt idx="16987">
                  <c:v>2133.7890599999987</c:v>
                </c:pt>
                <c:pt idx="16988">
                  <c:v>2133.7890599999987</c:v>
                </c:pt>
                <c:pt idx="16989">
                  <c:v>2133.7890599999987</c:v>
                </c:pt>
                <c:pt idx="16990">
                  <c:v>2133.7890599999987</c:v>
                </c:pt>
                <c:pt idx="16991">
                  <c:v>2133.7890599999987</c:v>
                </c:pt>
                <c:pt idx="16992">
                  <c:v>2133.7890599999987</c:v>
                </c:pt>
                <c:pt idx="16993">
                  <c:v>2136.23047</c:v>
                </c:pt>
                <c:pt idx="16994">
                  <c:v>2133.7890599999987</c:v>
                </c:pt>
                <c:pt idx="16995">
                  <c:v>2133.7890599999987</c:v>
                </c:pt>
                <c:pt idx="16996">
                  <c:v>2133.7890599999987</c:v>
                </c:pt>
                <c:pt idx="16997">
                  <c:v>2133.7890599999987</c:v>
                </c:pt>
                <c:pt idx="16998">
                  <c:v>2133.7890599999987</c:v>
                </c:pt>
                <c:pt idx="16999">
                  <c:v>2133.7890599999987</c:v>
                </c:pt>
                <c:pt idx="17000">
                  <c:v>2133.7890599999987</c:v>
                </c:pt>
                <c:pt idx="17001">
                  <c:v>2133.7890599999987</c:v>
                </c:pt>
                <c:pt idx="17002">
                  <c:v>2133.7890599999987</c:v>
                </c:pt>
                <c:pt idx="17003">
                  <c:v>2133.7890599999987</c:v>
                </c:pt>
                <c:pt idx="17004">
                  <c:v>2133.7890599999987</c:v>
                </c:pt>
                <c:pt idx="17005">
                  <c:v>2133.7890599999987</c:v>
                </c:pt>
                <c:pt idx="17006">
                  <c:v>2133.7890599999987</c:v>
                </c:pt>
                <c:pt idx="17007">
                  <c:v>2133.7890599999987</c:v>
                </c:pt>
                <c:pt idx="17008">
                  <c:v>2133.7890599999987</c:v>
                </c:pt>
                <c:pt idx="17009">
                  <c:v>2133.7890599999987</c:v>
                </c:pt>
                <c:pt idx="17010">
                  <c:v>2133.7890599999987</c:v>
                </c:pt>
                <c:pt idx="17011">
                  <c:v>2133.7890599999987</c:v>
                </c:pt>
                <c:pt idx="17012">
                  <c:v>2133.7890599999987</c:v>
                </c:pt>
                <c:pt idx="17013">
                  <c:v>2133.7890599999987</c:v>
                </c:pt>
                <c:pt idx="17014">
                  <c:v>2133.7890599999987</c:v>
                </c:pt>
                <c:pt idx="17015">
                  <c:v>2133.7890599999987</c:v>
                </c:pt>
                <c:pt idx="17016">
                  <c:v>2133.7890599999987</c:v>
                </c:pt>
                <c:pt idx="17017">
                  <c:v>2133.7890599999987</c:v>
                </c:pt>
                <c:pt idx="17018">
                  <c:v>2133.7890599999987</c:v>
                </c:pt>
                <c:pt idx="17019">
                  <c:v>2133.7890599999987</c:v>
                </c:pt>
                <c:pt idx="17020">
                  <c:v>2133.7890599999987</c:v>
                </c:pt>
                <c:pt idx="17021">
                  <c:v>2136.23047</c:v>
                </c:pt>
                <c:pt idx="17022">
                  <c:v>2133.7890599999987</c:v>
                </c:pt>
                <c:pt idx="17023">
                  <c:v>2133.7890599999987</c:v>
                </c:pt>
                <c:pt idx="17024">
                  <c:v>2133.7890599999987</c:v>
                </c:pt>
                <c:pt idx="17025">
                  <c:v>2133.7890599999987</c:v>
                </c:pt>
                <c:pt idx="17026">
                  <c:v>2133.7890599999987</c:v>
                </c:pt>
                <c:pt idx="17027">
                  <c:v>2133.7890599999987</c:v>
                </c:pt>
                <c:pt idx="17028">
                  <c:v>2136.23047</c:v>
                </c:pt>
                <c:pt idx="17029">
                  <c:v>2133.7890599999987</c:v>
                </c:pt>
                <c:pt idx="17030">
                  <c:v>2133.7890599999987</c:v>
                </c:pt>
                <c:pt idx="17031">
                  <c:v>2133.7890599999987</c:v>
                </c:pt>
                <c:pt idx="17032">
                  <c:v>2133.7890599999987</c:v>
                </c:pt>
                <c:pt idx="17033">
                  <c:v>2133.7890599999987</c:v>
                </c:pt>
                <c:pt idx="17034">
                  <c:v>2133.7890599999987</c:v>
                </c:pt>
                <c:pt idx="17035">
                  <c:v>2133.7890599999987</c:v>
                </c:pt>
                <c:pt idx="17036">
                  <c:v>2133.7890599999987</c:v>
                </c:pt>
                <c:pt idx="17037">
                  <c:v>2133.7890599999987</c:v>
                </c:pt>
                <c:pt idx="17038">
                  <c:v>2133.7890599999987</c:v>
                </c:pt>
                <c:pt idx="17039">
                  <c:v>2133.7890599999987</c:v>
                </c:pt>
                <c:pt idx="17040">
                  <c:v>2133.7890599999987</c:v>
                </c:pt>
                <c:pt idx="17041">
                  <c:v>2133.7890599999987</c:v>
                </c:pt>
                <c:pt idx="17042">
                  <c:v>2133.7890599999987</c:v>
                </c:pt>
                <c:pt idx="17043">
                  <c:v>2133.7890599999987</c:v>
                </c:pt>
                <c:pt idx="17044">
                  <c:v>2133.7890599999987</c:v>
                </c:pt>
                <c:pt idx="17045">
                  <c:v>2133.7890599999987</c:v>
                </c:pt>
                <c:pt idx="17046">
                  <c:v>2133.7890599999987</c:v>
                </c:pt>
                <c:pt idx="17047">
                  <c:v>2133.7890599999987</c:v>
                </c:pt>
                <c:pt idx="17048">
                  <c:v>2133.7890599999987</c:v>
                </c:pt>
                <c:pt idx="17049">
                  <c:v>2133.7890599999987</c:v>
                </c:pt>
                <c:pt idx="17050">
                  <c:v>2133.7890599999987</c:v>
                </c:pt>
                <c:pt idx="17051">
                  <c:v>2133.7890599999987</c:v>
                </c:pt>
                <c:pt idx="17052">
                  <c:v>2133.7890599999987</c:v>
                </c:pt>
                <c:pt idx="17053">
                  <c:v>2133.7890599999987</c:v>
                </c:pt>
                <c:pt idx="17054">
                  <c:v>2133.7890599999987</c:v>
                </c:pt>
                <c:pt idx="17055">
                  <c:v>2133.7890599999987</c:v>
                </c:pt>
                <c:pt idx="17056">
                  <c:v>2133.7890599999987</c:v>
                </c:pt>
                <c:pt idx="17057">
                  <c:v>2133.7890599999987</c:v>
                </c:pt>
                <c:pt idx="17058">
                  <c:v>2133.7890599999987</c:v>
                </c:pt>
                <c:pt idx="17059">
                  <c:v>2133.7890599999987</c:v>
                </c:pt>
                <c:pt idx="17060">
                  <c:v>2133.7890599999987</c:v>
                </c:pt>
                <c:pt idx="17061">
                  <c:v>2133.7890599999987</c:v>
                </c:pt>
                <c:pt idx="17062">
                  <c:v>2133.7890599999987</c:v>
                </c:pt>
                <c:pt idx="17063">
                  <c:v>2133.7890599999987</c:v>
                </c:pt>
                <c:pt idx="17064">
                  <c:v>2133.7890599999987</c:v>
                </c:pt>
                <c:pt idx="17065">
                  <c:v>2133.7890599999987</c:v>
                </c:pt>
                <c:pt idx="17066">
                  <c:v>2133.7890599999987</c:v>
                </c:pt>
                <c:pt idx="17067">
                  <c:v>2133.7890599999987</c:v>
                </c:pt>
                <c:pt idx="17068">
                  <c:v>2133.7890599999987</c:v>
                </c:pt>
                <c:pt idx="17069">
                  <c:v>2133.7890599999987</c:v>
                </c:pt>
                <c:pt idx="17070">
                  <c:v>2133.7890599999987</c:v>
                </c:pt>
                <c:pt idx="17071">
                  <c:v>2133.7890599999987</c:v>
                </c:pt>
                <c:pt idx="17072">
                  <c:v>2133.7890599999987</c:v>
                </c:pt>
                <c:pt idx="17073">
                  <c:v>2133.7890599999987</c:v>
                </c:pt>
                <c:pt idx="17074">
                  <c:v>2133.7890599999987</c:v>
                </c:pt>
                <c:pt idx="17075">
                  <c:v>2133.7890599999987</c:v>
                </c:pt>
                <c:pt idx="17076">
                  <c:v>2133.7890599999987</c:v>
                </c:pt>
                <c:pt idx="17077">
                  <c:v>2133.7890599999987</c:v>
                </c:pt>
                <c:pt idx="17078">
                  <c:v>2133.7890599999987</c:v>
                </c:pt>
                <c:pt idx="17079">
                  <c:v>2133.7890599999987</c:v>
                </c:pt>
                <c:pt idx="17080">
                  <c:v>2133.7890599999987</c:v>
                </c:pt>
                <c:pt idx="17081">
                  <c:v>2133.7890599999987</c:v>
                </c:pt>
                <c:pt idx="17082">
                  <c:v>2133.7890599999987</c:v>
                </c:pt>
                <c:pt idx="17083">
                  <c:v>2133.7890599999987</c:v>
                </c:pt>
                <c:pt idx="17084">
                  <c:v>2133.7890599999987</c:v>
                </c:pt>
                <c:pt idx="17085">
                  <c:v>2133.7890599999987</c:v>
                </c:pt>
                <c:pt idx="17086">
                  <c:v>2133.7890599999987</c:v>
                </c:pt>
                <c:pt idx="17087">
                  <c:v>2133.7890599999987</c:v>
                </c:pt>
                <c:pt idx="17088">
                  <c:v>2133.7890599999987</c:v>
                </c:pt>
                <c:pt idx="17089">
                  <c:v>2133.7890599999987</c:v>
                </c:pt>
                <c:pt idx="17090">
                  <c:v>2133.7890599999987</c:v>
                </c:pt>
                <c:pt idx="17091">
                  <c:v>2133.7890599999987</c:v>
                </c:pt>
                <c:pt idx="17092">
                  <c:v>2133.7890599999987</c:v>
                </c:pt>
                <c:pt idx="17093">
                  <c:v>2133.7890599999987</c:v>
                </c:pt>
                <c:pt idx="17094">
                  <c:v>2133.7890599999987</c:v>
                </c:pt>
                <c:pt idx="17095">
                  <c:v>2133.7890599999987</c:v>
                </c:pt>
                <c:pt idx="17096">
                  <c:v>2133.7890599999987</c:v>
                </c:pt>
                <c:pt idx="17097">
                  <c:v>2133.7890599999987</c:v>
                </c:pt>
                <c:pt idx="17098">
                  <c:v>2133.7890599999987</c:v>
                </c:pt>
                <c:pt idx="17099">
                  <c:v>2133.7890599999987</c:v>
                </c:pt>
                <c:pt idx="17100">
                  <c:v>2133.7890599999987</c:v>
                </c:pt>
                <c:pt idx="17101">
                  <c:v>2133.7890599999987</c:v>
                </c:pt>
                <c:pt idx="17102">
                  <c:v>2133.7890599999987</c:v>
                </c:pt>
                <c:pt idx="17103">
                  <c:v>2133.7890599999987</c:v>
                </c:pt>
                <c:pt idx="17104">
                  <c:v>2133.7890599999987</c:v>
                </c:pt>
                <c:pt idx="17105">
                  <c:v>2133.7890599999987</c:v>
                </c:pt>
                <c:pt idx="17106">
                  <c:v>2133.7890599999987</c:v>
                </c:pt>
                <c:pt idx="17107">
                  <c:v>2133.7890599999987</c:v>
                </c:pt>
                <c:pt idx="17108">
                  <c:v>2133.7890599999987</c:v>
                </c:pt>
                <c:pt idx="17109">
                  <c:v>2133.7890599999987</c:v>
                </c:pt>
                <c:pt idx="17110">
                  <c:v>2133.7890599999987</c:v>
                </c:pt>
                <c:pt idx="17111">
                  <c:v>2133.7890599999987</c:v>
                </c:pt>
                <c:pt idx="17112">
                  <c:v>2133.7890599999987</c:v>
                </c:pt>
                <c:pt idx="17113">
                  <c:v>2133.7890599999987</c:v>
                </c:pt>
                <c:pt idx="17114">
                  <c:v>2133.7890599999987</c:v>
                </c:pt>
                <c:pt idx="17115">
                  <c:v>2133.7890599999987</c:v>
                </c:pt>
                <c:pt idx="17116">
                  <c:v>2133.7890599999987</c:v>
                </c:pt>
                <c:pt idx="17117">
                  <c:v>2133.7890599999987</c:v>
                </c:pt>
                <c:pt idx="17118">
                  <c:v>2133.7890599999987</c:v>
                </c:pt>
                <c:pt idx="17119">
                  <c:v>2133.7890599999987</c:v>
                </c:pt>
                <c:pt idx="17120">
                  <c:v>2133.7890599999987</c:v>
                </c:pt>
                <c:pt idx="17121">
                  <c:v>2133.7890599999987</c:v>
                </c:pt>
                <c:pt idx="17122">
                  <c:v>2133.7890599999987</c:v>
                </c:pt>
                <c:pt idx="17123">
                  <c:v>2133.7890599999987</c:v>
                </c:pt>
                <c:pt idx="17124">
                  <c:v>2131.3476599999999</c:v>
                </c:pt>
                <c:pt idx="17125">
                  <c:v>2133.7890599999987</c:v>
                </c:pt>
                <c:pt idx="17126">
                  <c:v>2133.7890599999987</c:v>
                </c:pt>
                <c:pt idx="17127">
                  <c:v>2133.7890599999987</c:v>
                </c:pt>
                <c:pt idx="17128">
                  <c:v>2133.7890599999987</c:v>
                </c:pt>
                <c:pt idx="17129">
                  <c:v>2133.7890599999987</c:v>
                </c:pt>
                <c:pt idx="17130">
                  <c:v>2133.7890599999987</c:v>
                </c:pt>
                <c:pt idx="17131">
                  <c:v>2133.7890599999987</c:v>
                </c:pt>
                <c:pt idx="17132">
                  <c:v>2133.7890599999987</c:v>
                </c:pt>
                <c:pt idx="17133">
                  <c:v>2133.7890599999987</c:v>
                </c:pt>
                <c:pt idx="17134">
                  <c:v>2133.7890599999987</c:v>
                </c:pt>
                <c:pt idx="17135">
                  <c:v>2131.3476599999999</c:v>
                </c:pt>
                <c:pt idx="17136">
                  <c:v>2133.7890599999987</c:v>
                </c:pt>
                <c:pt idx="17137">
                  <c:v>2133.7890599999987</c:v>
                </c:pt>
                <c:pt idx="17138">
                  <c:v>2133.7890599999987</c:v>
                </c:pt>
                <c:pt idx="17139">
                  <c:v>2133.7890599999987</c:v>
                </c:pt>
                <c:pt idx="17140">
                  <c:v>2133.7890599999987</c:v>
                </c:pt>
                <c:pt idx="17141">
                  <c:v>2133.7890599999987</c:v>
                </c:pt>
                <c:pt idx="17142">
                  <c:v>2133.7890599999987</c:v>
                </c:pt>
                <c:pt idx="17143">
                  <c:v>2133.7890599999987</c:v>
                </c:pt>
                <c:pt idx="17144">
                  <c:v>2133.7890599999987</c:v>
                </c:pt>
                <c:pt idx="17145">
                  <c:v>2131.3476599999999</c:v>
                </c:pt>
                <c:pt idx="17146">
                  <c:v>2133.7890599999987</c:v>
                </c:pt>
                <c:pt idx="17147">
                  <c:v>2133.7890599999987</c:v>
                </c:pt>
                <c:pt idx="17148">
                  <c:v>2133.7890599999987</c:v>
                </c:pt>
                <c:pt idx="17149">
                  <c:v>2133.7890599999987</c:v>
                </c:pt>
                <c:pt idx="17150">
                  <c:v>2133.7890599999987</c:v>
                </c:pt>
                <c:pt idx="17151">
                  <c:v>2133.7890599999987</c:v>
                </c:pt>
                <c:pt idx="17152">
                  <c:v>2133.7890599999987</c:v>
                </c:pt>
                <c:pt idx="17153">
                  <c:v>2133.7890599999987</c:v>
                </c:pt>
                <c:pt idx="17154">
                  <c:v>2133.7890599999987</c:v>
                </c:pt>
                <c:pt idx="17155">
                  <c:v>2133.7890599999987</c:v>
                </c:pt>
                <c:pt idx="17156">
                  <c:v>2133.7890599999987</c:v>
                </c:pt>
                <c:pt idx="17157">
                  <c:v>2133.7890599999987</c:v>
                </c:pt>
                <c:pt idx="17158">
                  <c:v>2133.7890599999987</c:v>
                </c:pt>
                <c:pt idx="17159">
                  <c:v>2133.7890599999987</c:v>
                </c:pt>
                <c:pt idx="17160">
                  <c:v>2133.7890599999987</c:v>
                </c:pt>
                <c:pt idx="17161">
                  <c:v>2133.7890599999987</c:v>
                </c:pt>
                <c:pt idx="17162">
                  <c:v>2133.7890599999987</c:v>
                </c:pt>
                <c:pt idx="17163">
                  <c:v>2133.7890599999987</c:v>
                </c:pt>
                <c:pt idx="17164">
                  <c:v>2133.7890599999987</c:v>
                </c:pt>
                <c:pt idx="17165">
                  <c:v>2133.7890599999987</c:v>
                </c:pt>
                <c:pt idx="17166">
                  <c:v>2133.7890599999987</c:v>
                </c:pt>
                <c:pt idx="17167">
                  <c:v>2133.7890599999987</c:v>
                </c:pt>
                <c:pt idx="17168">
                  <c:v>2133.7890599999987</c:v>
                </c:pt>
                <c:pt idx="17169">
                  <c:v>2133.7890599999987</c:v>
                </c:pt>
                <c:pt idx="17170">
                  <c:v>2133.7890599999987</c:v>
                </c:pt>
                <c:pt idx="17171">
                  <c:v>2133.7890599999987</c:v>
                </c:pt>
                <c:pt idx="17172">
                  <c:v>2133.7890599999987</c:v>
                </c:pt>
                <c:pt idx="17173">
                  <c:v>2131.3476599999999</c:v>
                </c:pt>
                <c:pt idx="17174">
                  <c:v>2133.7890599999987</c:v>
                </c:pt>
                <c:pt idx="17175">
                  <c:v>2133.7890599999987</c:v>
                </c:pt>
                <c:pt idx="17176">
                  <c:v>2133.7890599999987</c:v>
                </c:pt>
                <c:pt idx="17177">
                  <c:v>2133.7890599999987</c:v>
                </c:pt>
                <c:pt idx="17178">
                  <c:v>2133.7890599999987</c:v>
                </c:pt>
                <c:pt idx="17179">
                  <c:v>2133.7890599999987</c:v>
                </c:pt>
                <c:pt idx="17180">
                  <c:v>2133.7890599999987</c:v>
                </c:pt>
                <c:pt idx="17181">
                  <c:v>2133.7890599999987</c:v>
                </c:pt>
                <c:pt idx="17182">
                  <c:v>2133.7890599999987</c:v>
                </c:pt>
                <c:pt idx="17183">
                  <c:v>2133.7890599999987</c:v>
                </c:pt>
                <c:pt idx="17184">
                  <c:v>2133.7890599999987</c:v>
                </c:pt>
                <c:pt idx="17185">
                  <c:v>2133.7890599999987</c:v>
                </c:pt>
                <c:pt idx="17186">
                  <c:v>2131.3476599999999</c:v>
                </c:pt>
                <c:pt idx="17187">
                  <c:v>2133.7890599999987</c:v>
                </c:pt>
                <c:pt idx="17188">
                  <c:v>2131.3476599999999</c:v>
                </c:pt>
                <c:pt idx="17189">
                  <c:v>2133.7890599999987</c:v>
                </c:pt>
                <c:pt idx="17190">
                  <c:v>2133.7890599999987</c:v>
                </c:pt>
                <c:pt idx="17191">
                  <c:v>2133.7890599999987</c:v>
                </c:pt>
                <c:pt idx="17192">
                  <c:v>2131.3476599999999</c:v>
                </c:pt>
                <c:pt idx="17193">
                  <c:v>2131.3476599999999</c:v>
                </c:pt>
                <c:pt idx="17194">
                  <c:v>2133.7890599999987</c:v>
                </c:pt>
                <c:pt idx="17195">
                  <c:v>2133.7890599999987</c:v>
                </c:pt>
                <c:pt idx="17196">
                  <c:v>2131.3476599999999</c:v>
                </c:pt>
                <c:pt idx="17197">
                  <c:v>2131.3476599999999</c:v>
                </c:pt>
                <c:pt idx="17198">
                  <c:v>2133.7890599999987</c:v>
                </c:pt>
                <c:pt idx="17199">
                  <c:v>2131.3476599999999</c:v>
                </c:pt>
                <c:pt idx="17200">
                  <c:v>2131.3476599999999</c:v>
                </c:pt>
                <c:pt idx="17201">
                  <c:v>2133.7890599999987</c:v>
                </c:pt>
                <c:pt idx="17202">
                  <c:v>2133.7890599999987</c:v>
                </c:pt>
                <c:pt idx="17203">
                  <c:v>2131.3476599999999</c:v>
                </c:pt>
                <c:pt idx="17204">
                  <c:v>2133.7890599999987</c:v>
                </c:pt>
                <c:pt idx="17205">
                  <c:v>2133.7890599999987</c:v>
                </c:pt>
                <c:pt idx="17206">
                  <c:v>2131.3476599999999</c:v>
                </c:pt>
                <c:pt idx="17207">
                  <c:v>2133.7890599999987</c:v>
                </c:pt>
                <c:pt idx="17208">
                  <c:v>2131.3476599999999</c:v>
                </c:pt>
                <c:pt idx="17209">
                  <c:v>2131.3476599999999</c:v>
                </c:pt>
                <c:pt idx="17210">
                  <c:v>2131.3476599999999</c:v>
                </c:pt>
                <c:pt idx="17211">
                  <c:v>2133.7890599999987</c:v>
                </c:pt>
                <c:pt idx="17212">
                  <c:v>2131.3476599999999</c:v>
                </c:pt>
                <c:pt idx="17213">
                  <c:v>2131.3476599999999</c:v>
                </c:pt>
                <c:pt idx="17214">
                  <c:v>2131.3476599999999</c:v>
                </c:pt>
                <c:pt idx="17215">
                  <c:v>2131.3476599999999</c:v>
                </c:pt>
                <c:pt idx="17216">
                  <c:v>2133.7890599999987</c:v>
                </c:pt>
                <c:pt idx="17217">
                  <c:v>2131.3476599999999</c:v>
                </c:pt>
                <c:pt idx="17218">
                  <c:v>2131.3476599999999</c:v>
                </c:pt>
                <c:pt idx="17219">
                  <c:v>2133.7890599999987</c:v>
                </c:pt>
                <c:pt idx="17220">
                  <c:v>2131.3476599999999</c:v>
                </c:pt>
                <c:pt idx="17221">
                  <c:v>2133.7890599999987</c:v>
                </c:pt>
                <c:pt idx="17222">
                  <c:v>2131.3476599999999</c:v>
                </c:pt>
                <c:pt idx="17223">
                  <c:v>2131.3476599999999</c:v>
                </c:pt>
                <c:pt idx="17224">
                  <c:v>2131.3476599999999</c:v>
                </c:pt>
                <c:pt idx="17225">
                  <c:v>2133.7890599999987</c:v>
                </c:pt>
                <c:pt idx="17226">
                  <c:v>2133.7890599999987</c:v>
                </c:pt>
                <c:pt idx="17227">
                  <c:v>2133.7890599999987</c:v>
                </c:pt>
                <c:pt idx="17228">
                  <c:v>2131.3476599999999</c:v>
                </c:pt>
                <c:pt idx="17229">
                  <c:v>2131.3476599999999</c:v>
                </c:pt>
                <c:pt idx="17230">
                  <c:v>2133.7890599999987</c:v>
                </c:pt>
                <c:pt idx="17231">
                  <c:v>2131.3476599999999</c:v>
                </c:pt>
                <c:pt idx="17232">
                  <c:v>2133.7890599999987</c:v>
                </c:pt>
                <c:pt idx="17233">
                  <c:v>2133.7890599999987</c:v>
                </c:pt>
                <c:pt idx="17234">
                  <c:v>2133.7890599999987</c:v>
                </c:pt>
                <c:pt idx="17235">
                  <c:v>2131.3476599999999</c:v>
                </c:pt>
                <c:pt idx="17236">
                  <c:v>2133.7890599999987</c:v>
                </c:pt>
                <c:pt idx="17237">
                  <c:v>2131.3476599999999</c:v>
                </c:pt>
                <c:pt idx="17238">
                  <c:v>2131.3476599999999</c:v>
                </c:pt>
                <c:pt idx="17239">
                  <c:v>2131.3476599999999</c:v>
                </c:pt>
                <c:pt idx="17240">
                  <c:v>2131.3476599999999</c:v>
                </c:pt>
                <c:pt idx="17241">
                  <c:v>2131.3476599999999</c:v>
                </c:pt>
                <c:pt idx="17242">
                  <c:v>2131.3476599999999</c:v>
                </c:pt>
                <c:pt idx="17243">
                  <c:v>2131.3476599999999</c:v>
                </c:pt>
                <c:pt idx="17244">
                  <c:v>2133.7890599999987</c:v>
                </c:pt>
                <c:pt idx="17245">
                  <c:v>2133.7890599999987</c:v>
                </c:pt>
                <c:pt idx="17246">
                  <c:v>2131.3476599999999</c:v>
                </c:pt>
                <c:pt idx="17247">
                  <c:v>2131.3476599999999</c:v>
                </c:pt>
                <c:pt idx="17248">
                  <c:v>2131.3476599999999</c:v>
                </c:pt>
                <c:pt idx="17249">
                  <c:v>2131.3476599999999</c:v>
                </c:pt>
                <c:pt idx="17250">
                  <c:v>2131.3476599999999</c:v>
                </c:pt>
                <c:pt idx="17251">
                  <c:v>2131.3476599999999</c:v>
                </c:pt>
                <c:pt idx="17252">
                  <c:v>2131.3476599999999</c:v>
                </c:pt>
                <c:pt idx="17253">
                  <c:v>2131.3476599999999</c:v>
                </c:pt>
                <c:pt idx="17254">
                  <c:v>2131.3476599999999</c:v>
                </c:pt>
                <c:pt idx="17255">
                  <c:v>2131.3476599999999</c:v>
                </c:pt>
                <c:pt idx="17256">
                  <c:v>2131.3476599999999</c:v>
                </c:pt>
                <c:pt idx="17257">
                  <c:v>2133.7890599999987</c:v>
                </c:pt>
                <c:pt idx="17258">
                  <c:v>2131.3476599999999</c:v>
                </c:pt>
                <c:pt idx="17259">
                  <c:v>2131.3476599999999</c:v>
                </c:pt>
                <c:pt idx="17260">
                  <c:v>2131.3476599999999</c:v>
                </c:pt>
                <c:pt idx="17261">
                  <c:v>2131.3476599999999</c:v>
                </c:pt>
                <c:pt idx="17262">
                  <c:v>2131.3476599999999</c:v>
                </c:pt>
                <c:pt idx="17263">
                  <c:v>2131.3476599999999</c:v>
                </c:pt>
                <c:pt idx="17264">
                  <c:v>2131.3476599999999</c:v>
                </c:pt>
                <c:pt idx="17265">
                  <c:v>2131.3476599999999</c:v>
                </c:pt>
                <c:pt idx="17266">
                  <c:v>2133.7890599999987</c:v>
                </c:pt>
                <c:pt idx="17267">
                  <c:v>2131.3476599999999</c:v>
                </c:pt>
                <c:pt idx="17268">
                  <c:v>2133.7890599999987</c:v>
                </c:pt>
                <c:pt idx="17269">
                  <c:v>2133.7890599999987</c:v>
                </c:pt>
                <c:pt idx="17270">
                  <c:v>2131.3476599999999</c:v>
                </c:pt>
                <c:pt idx="17271">
                  <c:v>2131.3476599999999</c:v>
                </c:pt>
                <c:pt idx="17272">
                  <c:v>2131.3476599999999</c:v>
                </c:pt>
                <c:pt idx="17273">
                  <c:v>2128.90625</c:v>
                </c:pt>
                <c:pt idx="17274">
                  <c:v>2131.3476599999999</c:v>
                </c:pt>
                <c:pt idx="17275">
                  <c:v>2131.3476599999999</c:v>
                </c:pt>
                <c:pt idx="17276">
                  <c:v>2131.3476599999999</c:v>
                </c:pt>
                <c:pt idx="17277">
                  <c:v>2131.3476599999999</c:v>
                </c:pt>
                <c:pt idx="17278">
                  <c:v>2131.3476599999999</c:v>
                </c:pt>
                <c:pt idx="17279">
                  <c:v>2131.3476599999999</c:v>
                </c:pt>
                <c:pt idx="17280">
                  <c:v>2131.3476599999999</c:v>
                </c:pt>
                <c:pt idx="17281">
                  <c:v>2131.3476599999999</c:v>
                </c:pt>
                <c:pt idx="17282">
                  <c:v>2131.3476599999999</c:v>
                </c:pt>
                <c:pt idx="17283">
                  <c:v>2131.3476599999999</c:v>
                </c:pt>
                <c:pt idx="17284">
                  <c:v>2131.3476599999999</c:v>
                </c:pt>
                <c:pt idx="17285">
                  <c:v>2131.3476599999999</c:v>
                </c:pt>
                <c:pt idx="17286">
                  <c:v>2133.7890599999987</c:v>
                </c:pt>
                <c:pt idx="17287">
                  <c:v>2131.3476599999999</c:v>
                </c:pt>
                <c:pt idx="17288">
                  <c:v>2131.3476599999999</c:v>
                </c:pt>
                <c:pt idx="17289">
                  <c:v>2131.3476599999999</c:v>
                </c:pt>
                <c:pt idx="17290">
                  <c:v>2131.3476599999999</c:v>
                </c:pt>
                <c:pt idx="17291">
                  <c:v>2131.3476599999999</c:v>
                </c:pt>
                <c:pt idx="17292">
                  <c:v>2131.3476599999999</c:v>
                </c:pt>
                <c:pt idx="17293">
                  <c:v>2131.3476599999999</c:v>
                </c:pt>
                <c:pt idx="17294">
                  <c:v>2131.3476599999999</c:v>
                </c:pt>
                <c:pt idx="17295">
                  <c:v>2131.3476599999999</c:v>
                </c:pt>
                <c:pt idx="17296">
                  <c:v>2131.3476599999999</c:v>
                </c:pt>
                <c:pt idx="17297">
                  <c:v>2131.3476599999999</c:v>
                </c:pt>
                <c:pt idx="17298">
                  <c:v>2131.3476599999999</c:v>
                </c:pt>
                <c:pt idx="17299">
                  <c:v>2131.3476599999999</c:v>
                </c:pt>
                <c:pt idx="17300">
                  <c:v>2131.3476599999999</c:v>
                </c:pt>
                <c:pt idx="17301">
                  <c:v>2131.3476599999999</c:v>
                </c:pt>
                <c:pt idx="17302">
                  <c:v>2131.3476599999999</c:v>
                </c:pt>
                <c:pt idx="17303">
                  <c:v>2131.3476599999999</c:v>
                </c:pt>
                <c:pt idx="17304">
                  <c:v>2131.3476599999999</c:v>
                </c:pt>
                <c:pt idx="17305">
                  <c:v>2131.3476599999999</c:v>
                </c:pt>
                <c:pt idx="17306">
                  <c:v>2131.3476599999999</c:v>
                </c:pt>
                <c:pt idx="17307">
                  <c:v>2131.3476599999999</c:v>
                </c:pt>
                <c:pt idx="17308">
                  <c:v>2131.3476599999999</c:v>
                </c:pt>
                <c:pt idx="17309">
                  <c:v>2131.3476599999999</c:v>
                </c:pt>
                <c:pt idx="17310">
                  <c:v>2131.3476599999999</c:v>
                </c:pt>
                <c:pt idx="17311">
                  <c:v>2131.3476599999999</c:v>
                </c:pt>
                <c:pt idx="17312">
                  <c:v>2131.3476599999999</c:v>
                </c:pt>
                <c:pt idx="17313">
                  <c:v>2131.3476599999999</c:v>
                </c:pt>
                <c:pt idx="17314">
                  <c:v>2131.3476599999999</c:v>
                </c:pt>
                <c:pt idx="17315">
                  <c:v>2131.3476599999999</c:v>
                </c:pt>
                <c:pt idx="17316">
                  <c:v>2131.3476599999999</c:v>
                </c:pt>
                <c:pt idx="17317">
                  <c:v>2131.3476599999999</c:v>
                </c:pt>
                <c:pt idx="17318">
                  <c:v>2131.3476599999999</c:v>
                </c:pt>
                <c:pt idx="17319">
                  <c:v>2131.3476599999999</c:v>
                </c:pt>
                <c:pt idx="17320">
                  <c:v>2131.3476599999999</c:v>
                </c:pt>
                <c:pt idx="17321">
                  <c:v>2131.3476599999999</c:v>
                </c:pt>
                <c:pt idx="17322">
                  <c:v>2131.3476599999999</c:v>
                </c:pt>
                <c:pt idx="17323">
                  <c:v>2131.3476599999999</c:v>
                </c:pt>
                <c:pt idx="17324">
                  <c:v>2131.3476599999999</c:v>
                </c:pt>
                <c:pt idx="17325">
                  <c:v>2131.3476599999999</c:v>
                </c:pt>
                <c:pt idx="17326">
                  <c:v>2131.3476599999999</c:v>
                </c:pt>
                <c:pt idx="17327">
                  <c:v>2131.3476599999999</c:v>
                </c:pt>
                <c:pt idx="17328">
                  <c:v>2128.90625</c:v>
                </c:pt>
                <c:pt idx="17329">
                  <c:v>2131.3476599999999</c:v>
                </c:pt>
                <c:pt idx="17330">
                  <c:v>2131.3476599999999</c:v>
                </c:pt>
                <c:pt idx="17331">
                  <c:v>2131.3476599999999</c:v>
                </c:pt>
                <c:pt idx="17332">
                  <c:v>2131.3476599999999</c:v>
                </c:pt>
                <c:pt idx="17333">
                  <c:v>2131.3476599999999</c:v>
                </c:pt>
                <c:pt idx="17334">
                  <c:v>2131.3476599999999</c:v>
                </c:pt>
                <c:pt idx="17335">
                  <c:v>2131.3476599999999</c:v>
                </c:pt>
                <c:pt idx="17336">
                  <c:v>2131.3476599999999</c:v>
                </c:pt>
                <c:pt idx="17337">
                  <c:v>2131.3476599999999</c:v>
                </c:pt>
                <c:pt idx="17338">
                  <c:v>2131.3476599999999</c:v>
                </c:pt>
                <c:pt idx="17339">
                  <c:v>2131.3476599999999</c:v>
                </c:pt>
                <c:pt idx="17340">
                  <c:v>2131.3476599999999</c:v>
                </c:pt>
                <c:pt idx="17341">
                  <c:v>2128.90625</c:v>
                </c:pt>
                <c:pt idx="17342">
                  <c:v>2131.3476599999999</c:v>
                </c:pt>
                <c:pt idx="17343">
                  <c:v>2131.3476599999999</c:v>
                </c:pt>
                <c:pt idx="17344">
                  <c:v>2131.3476599999999</c:v>
                </c:pt>
                <c:pt idx="17345">
                  <c:v>2131.3476599999999</c:v>
                </c:pt>
                <c:pt idx="17346">
                  <c:v>2131.3476599999999</c:v>
                </c:pt>
                <c:pt idx="17347">
                  <c:v>2128.90625</c:v>
                </c:pt>
                <c:pt idx="17348">
                  <c:v>2128.90625</c:v>
                </c:pt>
                <c:pt idx="17349">
                  <c:v>2131.3476599999999</c:v>
                </c:pt>
                <c:pt idx="17350">
                  <c:v>2128.90625</c:v>
                </c:pt>
                <c:pt idx="17351">
                  <c:v>2128.90625</c:v>
                </c:pt>
                <c:pt idx="17352">
                  <c:v>2131.3476599999999</c:v>
                </c:pt>
                <c:pt idx="17353">
                  <c:v>2131.3476599999999</c:v>
                </c:pt>
                <c:pt idx="17354">
                  <c:v>2131.3476599999999</c:v>
                </c:pt>
                <c:pt idx="17355">
                  <c:v>2131.3476599999999</c:v>
                </c:pt>
                <c:pt idx="17356">
                  <c:v>2131.3476599999999</c:v>
                </c:pt>
                <c:pt idx="17357">
                  <c:v>2131.3476599999999</c:v>
                </c:pt>
                <c:pt idx="17358">
                  <c:v>2128.90625</c:v>
                </c:pt>
                <c:pt idx="17359">
                  <c:v>2131.3476599999999</c:v>
                </c:pt>
                <c:pt idx="17360">
                  <c:v>2131.3476599999999</c:v>
                </c:pt>
                <c:pt idx="17361">
                  <c:v>2131.3476599999999</c:v>
                </c:pt>
                <c:pt idx="17362">
                  <c:v>2131.3476599999999</c:v>
                </c:pt>
                <c:pt idx="17363">
                  <c:v>2131.3476599999999</c:v>
                </c:pt>
                <c:pt idx="17364">
                  <c:v>2128.90625</c:v>
                </c:pt>
                <c:pt idx="17365">
                  <c:v>2128.90625</c:v>
                </c:pt>
                <c:pt idx="17366">
                  <c:v>2131.3476599999999</c:v>
                </c:pt>
                <c:pt idx="17367">
                  <c:v>2128.90625</c:v>
                </c:pt>
                <c:pt idx="17368">
                  <c:v>2128.90625</c:v>
                </c:pt>
                <c:pt idx="17369">
                  <c:v>2131.3476599999999</c:v>
                </c:pt>
                <c:pt idx="17370">
                  <c:v>2128.90625</c:v>
                </c:pt>
                <c:pt idx="17371">
                  <c:v>2128.90625</c:v>
                </c:pt>
                <c:pt idx="17372">
                  <c:v>2133.7890599999987</c:v>
                </c:pt>
                <c:pt idx="17373">
                  <c:v>2128.90625</c:v>
                </c:pt>
                <c:pt idx="17374">
                  <c:v>2131.3476599999999</c:v>
                </c:pt>
                <c:pt idx="17375">
                  <c:v>2131.3476599999999</c:v>
                </c:pt>
                <c:pt idx="17376">
                  <c:v>2128.90625</c:v>
                </c:pt>
                <c:pt idx="17377">
                  <c:v>2131.3476599999999</c:v>
                </c:pt>
                <c:pt idx="17378">
                  <c:v>2131.3476599999999</c:v>
                </c:pt>
                <c:pt idx="17379">
                  <c:v>2128.90625</c:v>
                </c:pt>
                <c:pt idx="17380">
                  <c:v>2131.3476599999999</c:v>
                </c:pt>
                <c:pt idx="17381">
                  <c:v>2131.3476599999999</c:v>
                </c:pt>
                <c:pt idx="17382">
                  <c:v>2128.90625</c:v>
                </c:pt>
                <c:pt idx="17383">
                  <c:v>2128.90625</c:v>
                </c:pt>
                <c:pt idx="17384">
                  <c:v>2131.3476599999999</c:v>
                </c:pt>
                <c:pt idx="17385">
                  <c:v>2128.90625</c:v>
                </c:pt>
                <c:pt idx="17386">
                  <c:v>2128.90625</c:v>
                </c:pt>
                <c:pt idx="17387">
                  <c:v>2131.3476599999999</c:v>
                </c:pt>
                <c:pt idx="17388">
                  <c:v>2128.90625</c:v>
                </c:pt>
                <c:pt idx="17389">
                  <c:v>2128.90625</c:v>
                </c:pt>
                <c:pt idx="17390">
                  <c:v>2128.90625</c:v>
                </c:pt>
                <c:pt idx="17391">
                  <c:v>2131.3476599999999</c:v>
                </c:pt>
                <c:pt idx="17392">
                  <c:v>2131.3476599999999</c:v>
                </c:pt>
                <c:pt idx="17393">
                  <c:v>2128.90625</c:v>
                </c:pt>
                <c:pt idx="17394">
                  <c:v>2128.90625</c:v>
                </c:pt>
                <c:pt idx="17395">
                  <c:v>2128.90625</c:v>
                </c:pt>
                <c:pt idx="17396">
                  <c:v>2128.90625</c:v>
                </c:pt>
                <c:pt idx="17397">
                  <c:v>2131.3476599999999</c:v>
                </c:pt>
                <c:pt idx="17398">
                  <c:v>2128.90625</c:v>
                </c:pt>
                <c:pt idx="17399">
                  <c:v>2128.90625</c:v>
                </c:pt>
                <c:pt idx="17400">
                  <c:v>2128.90625</c:v>
                </c:pt>
                <c:pt idx="17401">
                  <c:v>2131.3476599999999</c:v>
                </c:pt>
                <c:pt idx="17402">
                  <c:v>2131.3476599999999</c:v>
                </c:pt>
                <c:pt idx="17403">
                  <c:v>2128.90625</c:v>
                </c:pt>
                <c:pt idx="17404">
                  <c:v>2128.90625</c:v>
                </c:pt>
                <c:pt idx="17405">
                  <c:v>2131.3476599999999</c:v>
                </c:pt>
                <c:pt idx="17406">
                  <c:v>2128.90625</c:v>
                </c:pt>
                <c:pt idx="17407">
                  <c:v>2128.90625</c:v>
                </c:pt>
                <c:pt idx="17408">
                  <c:v>2131.3476599999999</c:v>
                </c:pt>
                <c:pt idx="17409">
                  <c:v>2128.90625</c:v>
                </c:pt>
                <c:pt idx="17410">
                  <c:v>2131.3476599999999</c:v>
                </c:pt>
                <c:pt idx="17411">
                  <c:v>2128.90625</c:v>
                </c:pt>
                <c:pt idx="17412">
                  <c:v>2128.90625</c:v>
                </c:pt>
                <c:pt idx="17413">
                  <c:v>2131.3476599999999</c:v>
                </c:pt>
                <c:pt idx="17414">
                  <c:v>2131.3476599999999</c:v>
                </c:pt>
                <c:pt idx="17415">
                  <c:v>2128.90625</c:v>
                </c:pt>
                <c:pt idx="17416">
                  <c:v>2128.90625</c:v>
                </c:pt>
                <c:pt idx="17417">
                  <c:v>2128.90625</c:v>
                </c:pt>
                <c:pt idx="17418">
                  <c:v>2128.90625</c:v>
                </c:pt>
                <c:pt idx="17419">
                  <c:v>2128.90625</c:v>
                </c:pt>
                <c:pt idx="17420">
                  <c:v>2128.90625</c:v>
                </c:pt>
                <c:pt idx="17421">
                  <c:v>2128.90625</c:v>
                </c:pt>
                <c:pt idx="17422">
                  <c:v>2131.3476599999999</c:v>
                </c:pt>
                <c:pt idx="17423">
                  <c:v>2128.90625</c:v>
                </c:pt>
                <c:pt idx="17424">
                  <c:v>2128.90625</c:v>
                </c:pt>
                <c:pt idx="17425">
                  <c:v>2131.3476599999999</c:v>
                </c:pt>
                <c:pt idx="17426">
                  <c:v>2128.90625</c:v>
                </c:pt>
                <c:pt idx="17427">
                  <c:v>2128.90625</c:v>
                </c:pt>
                <c:pt idx="17428">
                  <c:v>2128.90625</c:v>
                </c:pt>
                <c:pt idx="17429">
                  <c:v>2128.90625</c:v>
                </c:pt>
                <c:pt idx="17430">
                  <c:v>2128.90625</c:v>
                </c:pt>
                <c:pt idx="17431">
                  <c:v>2128.90625</c:v>
                </c:pt>
                <c:pt idx="17432">
                  <c:v>2128.90625</c:v>
                </c:pt>
                <c:pt idx="17433">
                  <c:v>2128.90625</c:v>
                </c:pt>
                <c:pt idx="17434">
                  <c:v>2128.90625</c:v>
                </c:pt>
                <c:pt idx="17435">
                  <c:v>2128.90625</c:v>
                </c:pt>
                <c:pt idx="17436">
                  <c:v>2128.90625</c:v>
                </c:pt>
                <c:pt idx="17437">
                  <c:v>2128.90625</c:v>
                </c:pt>
                <c:pt idx="17438">
                  <c:v>2128.90625</c:v>
                </c:pt>
                <c:pt idx="17439">
                  <c:v>2128.90625</c:v>
                </c:pt>
                <c:pt idx="17440">
                  <c:v>2128.90625</c:v>
                </c:pt>
                <c:pt idx="17441">
                  <c:v>2128.90625</c:v>
                </c:pt>
                <c:pt idx="17442">
                  <c:v>2128.90625</c:v>
                </c:pt>
                <c:pt idx="17443">
                  <c:v>2128.90625</c:v>
                </c:pt>
                <c:pt idx="17444">
                  <c:v>2128.90625</c:v>
                </c:pt>
                <c:pt idx="17445">
                  <c:v>2128.90625</c:v>
                </c:pt>
                <c:pt idx="17446">
                  <c:v>2128.90625</c:v>
                </c:pt>
                <c:pt idx="17447">
                  <c:v>2128.90625</c:v>
                </c:pt>
                <c:pt idx="17448">
                  <c:v>2128.90625</c:v>
                </c:pt>
                <c:pt idx="17449">
                  <c:v>2128.90625</c:v>
                </c:pt>
                <c:pt idx="17450">
                  <c:v>2128.90625</c:v>
                </c:pt>
                <c:pt idx="17451">
                  <c:v>2128.90625</c:v>
                </c:pt>
                <c:pt idx="17452">
                  <c:v>2128.90625</c:v>
                </c:pt>
                <c:pt idx="17453">
                  <c:v>2128.90625</c:v>
                </c:pt>
                <c:pt idx="17454">
                  <c:v>2128.90625</c:v>
                </c:pt>
                <c:pt idx="17455">
                  <c:v>2128.90625</c:v>
                </c:pt>
                <c:pt idx="17456">
                  <c:v>2128.90625</c:v>
                </c:pt>
                <c:pt idx="17457">
                  <c:v>2128.90625</c:v>
                </c:pt>
                <c:pt idx="17458">
                  <c:v>2126.4648399999987</c:v>
                </c:pt>
                <c:pt idx="17459">
                  <c:v>2128.90625</c:v>
                </c:pt>
                <c:pt idx="17460">
                  <c:v>2128.90625</c:v>
                </c:pt>
                <c:pt idx="17461">
                  <c:v>2128.90625</c:v>
                </c:pt>
                <c:pt idx="17462">
                  <c:v>2128.90625</c:v>
                </c:pt>
                <c:pt idx="17463">
                  <c:v>2128.90625</c:v>
                </c:pt>
                <c:pt idx="17464">
                  <c:v>2128.90625</c:v>
                </c:pt>
                <c:pt idx="17465">
                  <c:v>2126.4648399999987</c:v>
                </c:pt>
                <c:pt idx="17466">
                  <c:v>2128.90625</c:v>
                </c:pt>
                <c:pt idx="17467">
                  <c:v>2128.90625</c:v>
                </c:pt>
                <c:pt idx="17468">
                  <c:v>2128.90625</c:v>
                </c:pt>
                <c:pt idx="17469">
                  <c:v>2128.90625</c:v>
                </c:pt>
                <c:pt idx="17470">
                  <c:v>2126.4648399999987</c:v>
                </c:pt>
                <c:pt idx="17471">
                  <c:v>2128.90625</c:v>
                </c:pt>
                <c:pt idx="17472">
                  <c:v>2128.90625</c:v>
                </c:pt>
                <c:pt idx="17473">
                  <c:v>2128.90625</c:v>
                </c:pt>
                <c:pt idx="17474">
                  <c:v>2128.90625</c:v>
                </c:pt>
                <c:pt idx="17475">
                  <c:v>2131.3476599999999</c:v>
                </c:pt>
                <c:pt idx="17476">
                  <c:v>2126.4648399999987</c:v>
                </c:pt>
                <c:pt idx="17477">
                  <c:v>2128.90625</c:v>
                </c:pt>
                <c:pt idx="17478">
                  <c:v>2128.90625</c:v>
                </c:pt>
                <c:pt idx="17479">
                  <c:v>2128.90625</c:v>
                </c:pt>
                <c:pt idx="17480">
                  <c:v>2128.90625</c:v>
                </c:pt>
                <c:pt idx="17481">
                  <c:v>2128.90625</c:v>
                </c:pt>
                <c:pt idx="17482">
                  <c:v>2128.90625</c:v>
                </c:pt>
                <c:pt idx="17483">
                  <c:v>2128.90625</c:v>
                </c:pt>
                <c:pt idx="17484">
                  <c:v>2128.90625</c:v>
                </c:pt>
                <c:pt idx="17485">
                  <c:v>2128.90625</c:v>
                </c:pt>
                <c:pt idx="17486">
                  <c:v>2128.90625</c:v>
                </c:pt>
                <c:pt idx="17487">
                  <c:v>2128.90625</c:v>
                </c:pt>
                <c:pt idx="17488">
                  <c:v>2128.90625</c:v>
                </c:pt>
                <c:pt idx="17489">
                  <c:v>2126.4648399999987</c:v>
                </c:pt>
                <c:pt idx="17490">
                  <c:v>2128.90625</c:v>
                </c:pt>
                <c:pt idx="17491">
                  <c:v>2128.90625</c:v>
                </c:pt>
                <c:pt idx="17492">
                  <c:v>2128.90625</c:v>
                </c:pt>
                <c:pt idx="17493">
                  <c:v>2128.90625</c:v>
                </c:pt>
                <c:pt idx="17494">
                  <c:v>2128.90625</c:v>
                </c:pt>
                <c:pt idx="17495">
                  <c:v>2128.90625</c:v>
                </c:pt>
                <c:pt idx="17496">
                  <c:v>2128.90625</c:v>
                </c:pt>
                <c:pt idx="17497">
                  <c:v>2128.90625</c:v>
                </c:pt>
                <c:pt idx="17498">
                  <c:v>2128.90625</c:v>
                </c:pt>
                <c:pt idx="17499">
                  <c:v>2128.90625</c:v>
                </c:pt>
                <c:pt idx="17500">
                  <c:v>2126.4648399999987</c:v>
                </c:pt>
                <c:pt idx="17501">
                  <c:v>2128.90625</c:v>
                </c:pt>
                <c:pt idx="17502">
                  <c:v>2126.4648399999987</c:v>
                </c:pt>
                <c:pt idx="17503">
                  <c:v>2128.90625</c:v>
                </c:pt>
                <c:pt idx="17504">
                  <c:v>2128.90625</c:v>
                </c:pt>
                <c:pt idx="17505">
                  <c:v>2128.90625</c:v>
                </c:pt>
                <c:pt idx="17506">
                  <c:v>2126.4648399999987</c:v>
                </c:pt>
                <c:pt idx="17507">
                  <c:v>2126.4648399999987</c:v>
                </c:pt>
                <c:pt idx="17508">
                  <c:v>2128.90625</c:v>
                </c:pt>
                <c:pt idx="17509">
                  <c:v>2128.90625</c:v>
                </c:pt>
                <c:pt idx="17510">
                  <c:v>2128.90625</c:v>
                </c:pt>
                <c:pt idx="17511">
                  <c:v>2128.90625</c:v>
                </c:pt>
                <c:pt idx="17512">
                  <c:v>2126.4648399999987</c:v>
                </c:pt>
                <c:pt idx="17513">
                  <c:v>2128.90625</c:v>
                </c:pt>
                <c:pt idx="17514">
                  <c:v>2126.4648399999987</c:v>
                </c:pt>
                <c:pt idx="17515">
                  <c:v>2128.90625</c:v>
                </c:pt>
                <c:pt idx="17516">
                  <c:v>2126.4648399999987</c:v>
                </c:pt>
                <c:pt idx="17517">
                  <c:v>2128.90625</c:v>
                </c:pt>
                <c:pt idx="17518">
                  <c:v>2128.90625</c:v>
                </c:pt>
                <c:pt idx="17519">
                  <c:v>2126.4648399999987</c:v>
                </c:pt>
                <c:pt idx="17520">
                  <c:v>2128.90625</c:v>
                </c:pt>
                <c:pt idx="17521">
                  <c:v>2126.4648399999987</c:v>
                </c:pt>
                <c:pt idx="17522">
                  <c:v>2128.90625</c:v>
                </c:pt>
                <c:pt idx="17523">
                  <c:v>2126.4648399999987</c:v>
                </c:pt>
                <c:pt idx="17524">
                  <c:v>2126.4648399999987</c:v>
                </c:pt>
                <c:pt idx="17525">
                  <c:v>2128.90625</c:v>
                </c:pt>
                <c:pt idx="17526">
                  <c:v>2128.90625</c:v>
                </c:pt>
                <c:pt idx="17527">
                  <c:v>2126.4648399999987</c:v>
                </c:pt>
                <c:pt idx="17528">
                  <c:v>2128.90625</c:v>
                </c:pt>
                <c:pt idx="17529">
                  <c:v>2126.4648399999987</c:v>
                </c:pt>
                <c:pt idx="17530">
                  <c:v>2128.90625</c:v>
                </c:pt>
                <c:pt idx="17531">
                  <c:v>2126.4648399999987</c:v>
                </c:pt>
                <c:pt idx="17532">
                  <c:v>2126.4648399999987</c:v>
                </c:pt>
                <c:pt idx="17533">
                  <c:v>2126.4648399999987</c:v>
                </c:pt>
                <c:pt idx="17534">
                  <c:v>2126.4648399999987</c:v>
                </c:pt>
                <c:pt idx="17535">
                  <c:v>2126.4648399999987</c:v>
                </c:pt>
                <c:pt idx="17536">
                  <c:v>2128.90625</c:v>
                </c:pt>
                <c:pt idx="17537">
                  <c:v>2126.4648399999987</c:v>
                </c:pt>
                <c:pt idx="17538">
                  <c:v>2128.90625</c:v>
                </c:pt>
                <c:pt idx="17539">
                  <c:v>2126.4648399999987</c:v>
                </c:pt>
                <c:pt idx="17540">
                  <c:v>2128.90625</c:v>
                </c:pt>
                <c:pt idx="17541">
                  <c:v>2128.90625</c:v>
                </c:pt>
                <c:pt idx="17542">
                  <c:v>2126.4648399999987</c:v>
                </c:pt>
                <c:pt idx="17543">
                  <c:v>2126.4648399999987</c:v>
                </c:pt>
                <c:pt idx="17544">
                  <c:v>2128.90625</c:v>
                </c:pt>
                <c:pt idx="17545">
                  <c:v>2126.4648399999987</c:v>
                </c:pt>
                <c:pt idx="17546">
                  <c:v>2126.4648399999987</c:v>
                </c:pt>
                <c:pt idx="17547">
                  <c:v>2128.90625</c:v>
                </c:pt>
                <c:pt idx="17548">
                  <c:v>2126.4648399999987</c:v>
                </c:pt>
                <c:pt idx="17549">
                  <c:v>2126.4648399999987</c:v>
                </c:pt>
                <c:pt idx="17550">
                  <c:v>2126.4648399999987</c:v>
                </c:pt>
                <c:pt idx="17551">
                  <c:v>2126.4648399999987</c:v>
                </c:pt>
                <c:pt idx="17552">
                  <c:v>2126.4648399999987</c:v>
                </c:pt>
                <c:pt idx="17553">
                  <c:v>2128.90625</c:v>
                </c:pt>
                <c:pt idx="17554">
                  <c:v>2126.4648399999987</c:v>
                </c:pt>
                <c:pt idx="17555">
                  <c:v>2126.4648399999987</c:v>
                </c:pt>
                <c:pt idx="17556">
                  <c:v>2128.90625</c:v>
                </c:pt>
                <c:pt idx="17557">
                  <c:v>2126.4648399999987</c:v>
                </c:pt>
                <c:pt idx="17558">
                  <c:v>2126.4648399999987</c:v>
                </c:pt>
                <c:pt idx="17559">
                  <c:v>2126.4648399999987</c:v>
                </c:pt>
                <c:pt idx="17560">
                  <c:v>2126.4648399999987</c:v>
                </c:pt>
                <c:pt idx="17561">
                  <c:v>2126.4648399999987</c:v>
                </c:pt>
                <c:pt idx="17562">
                  <c:v>2126.4648399999987</c:v>
                </c:pt>
                <c:pt idx="17563">
                  <c:v>2126.4648399999987</c:v>
                </c:pt>
                <c:pt idx="17564">
                  <c:v>2128.90625</c:v>
                </c:pt>
                <c:pt idx="17565">
                  <c:v>2126.4648399999987</c:v>
                </c:pt>
                <c:pt idx="17566">
                  <c:v>2128.90625</c:v>
                </c:pt>
                <c:pt idx="17567">
                  <c:v>2126.4648399999987</c:v>
                </c:pt>
                <c:pt idx="17568">
                  <c:v>2128.90625</c:v>
                </c:pt>
                <c:pt idx="17569">
                  <c:v>2126.4648399999987</c:v>
                </c:pt>
                <c:pt idx="17570">
                  <c:v>2126.4648399999987</c:v>
                </c:pt>
                <c:pt idx="17571">
                  <c:v>2126.4648399999987</c:v>
                </c:pt>
                <c:pt idx="17572">
                  <c:v>2126.4648399999987</c:v>
                </c:pt>
                <c:pt idx="17573">
                  <c:v>2126.4648399999987</c:v>
                </c:pt>
                <c:pt idx="17574">
                  <c:v>2126.4648399999987</c:v>
                </c:pt>
                <c:pt idx="17575">
                  <c:v>2126.4648399999987</c:v>
                </c:pt>
                <c:pt idx="17576">
                  <c:v>2126.4648399999987</c:v>
                </c:pt>
                <c:pt idx="17577">
                  <c:v>2126.4648399999987</c:v>
                </c:pt>
                <c:pt idx="17578">
                  <c:v>2126.4648399999987</c:v>
                </c:pt>
                <c:pt idx="17579">
                  <c:v>2126.4648399999987</c:v>
                </c:pt>
                <c:pt idx="17580">
                  <c:v>2126.4648399999987</c:v>
                </c:pt>
                <c:pt idx="17581">
                  <c:v>2126.4648399999987</c:v>
                </c:pt>
                <c:pt idx="17582">
                  <c:v>2126.4648399999987</c:v>
                </c:pt>
                <c:pt idx="17583">
                  <c:v>2126.4648399999987</c:v>
                </c:pt>
                <c:pt idx="17584">
                  <c:v>2126.4648399999987</c:v>
                </c:pt>
                <c:pt idx="17585">
                  <c:v>2126.4648399999987</c:v>
                </c:pt>
                <c:pt idx="17586">
                  <c:v>2126.4648399999987</c:v>
                </c:pt>
                <c:pt idx="17587">
                  <c:v>2126.4648399999987</c:v>
                </c:pt>
                <c:pt idx="17588">
                  <c:v>2126.4648399999987</c:v>
                </c:pt>
                <c:pt idx="17589">
                  <c:v>2126.4648399999987</c:v>
                </c:pt>
                <c:pt idx="17590">
                  <c:v>2126.4648399999987</c:v>
                </c:pt>
                <c:pt idx="17591">
                  <c:v>2126.4648399999987</c:v>
                </c:pt>
                <c:pt idx="17592">
                  <c:v>2126.4648399999987</c:v>
                </c:pt>
                <c:pt idx="17593">
                  <c:v>2126.4648399999987</c:v>
                </c:pt>
                <c:pt idx="17594">
                  <c:v>2126.4648399999987</c:v>
                </c:pt>
                <c:pt idx="17595">
                  <c:v>2126.4648399999987</c:v>
                </c:pt>
                <c:pt idx="17596">
                  <c:v>2126.4648399999987</c:v>
                </c:pt>
                <c:pt idx="17597">
                  <c:v>2126.4648399999987</c:v>
                </c:pt>
                <c:pt idx="17598">
                  <c:v>2126.4648399999987</c:v>
                </c:pt>
                <c:pt idx="17599">
                  <c:v>2126.4648399999987</c:v>
                </c:pt>
                <c:pt idx="17600">
                  <c:v>2126.4648399999987</c:v>
                </c:pt>
                <c:pt idx="17601">
                  <c:v>2126.4648399999987</c:v>
                </c:pt>
                <c:pt idx="17602">
                  <c:v>2126.4648399999987</c:v>
                </c:pt>
                <c:pt idx="17603">
                  <c:v>2126.4648399999987</c:v>
                </c:pt>
                <c:pt idx="17604">
                  <c:v>2126.4648399999987</c:v>
                </c:pt>
                <c:pt idx="17605">
                  <c:v>2126.4648399999987</c:v>
                </c:pt>
                <c:pt idx="17606">
                  <c:v>2126.4648399999987</c:v>
                </c:pt>
                <c:pt idx="17607">
                  <c:v>2126.4648399999987</c:v>
                </c:pt>
                <c:pt idx="17608">
                  <c:v>2126.4648399999987</c:v>
                </c:pt>
                <c:pt idx="17609">
                  <c:v>2126.4648399999987</c:v>
                </c:pt>
                <c:pt idx="17610">
                  <c:v>2126.4648399999987</c:v>
                </c:pt>
                <c:pt idx="17611">
                  <c:v>2126.4648399999987</c:v>
                </c:pt>
                <c:pt idx="17612">
                  <c:v>2126.4648399999987</c:v>
                </c:pt>
                <c:pt idx="17613">
                  <c:v>2126.4648399999987</c:v>
                </c:pt>
                <c:pt idx="17614">
                  <c:v>2126.4648399999987</c:v>
                </c:pt>
                <c:pt idx="17615">
                  <c:v>2126.4648399999987</c:v>
                </c:pt>
                <c:pt idx="17616">
                  <c:v>2126.4648399999987</c:v>
                </c:pt>
                <c:pt idx="17617">
                  <c:v>2126.4648399999987</c:v>
                </c:pt>
                <c:pt idx="17618">
                  <c:v>2126.4648399999987</c:v>
                </c:pt>
                <c:pt idx="17619">
                  <c:v>2126.4648399999987</c:v>
                </c:pt>
                <c:pt idx="17620">
                  <c:v>2126.4648399999987</c:v>
                </c:pt>
                <c:pt idx="17621">
                  <c:v>2126.4648399999987</c:v>
                </c:pt>
                <c:pt idx="17622">
                  <c:v>2126.4648399999987</c:v>
                </c:pt>
                <c:pt idx="17623">
                  <c:v>2126.4648399999987</c:v>
                </c:pt>
                <c:pt idx="17624">
                  <c:v>2126.4648399999987</c:v>
                </c:pt>
                <c:pt idx="17625">
                  <c:v>2126.4648399999987</c:v>
                </c:pt>
                <c:pt idx="17626">
                  <c:v>2126.4648399999987</c:v>
                </c:pt>
                <c:pt idx="17627">
                  <c:v>2126.4648399999987</c:v>
                </c:pt>
                <c:pt idx="17628">
                  <c:v>2128.90625</c:v>
                </c:pt>
                <c:pt idx="17629">
                  <c:v>2124.0234399999999</c:v>
                </c:pt>
                <c:pt idx="17630">
                  <c:v>2126.4648399999987</c:v>
                </c:pt>
                <c:pt idx="17631">
                  <c:v>2126.4648399999987</c:v>
                </c:pt>
                <c:pt idx="17632">
                  <c:v>2124.0234399999999</c:v>
                </c:pt>
                <c:pt idx="17633">
                  <c:v>2126.4648399999987</c:v>
                </c:pt>
                <c:pt idx="17634">
                  <c:v>2126.4648399999987</c:v>
                </c:pt>
                <c:pt idx="17635">
                  <c:v>2126.4648399999987</c:v>
                </c:pt>
                <c:pt idx="17636">
                  <c:v>2126.4648399999987</c:v>
                </c:pt>
                <c:pt idx="17637">
                  <c:v>2126.4648399999987</c:v>
                </c:pt>
                <c:pt idx="17638">
                  <c:v>2124.0234399999999</c:v>
                </c:pt>
                <c:pt idx="17639">
                  <c:v>2126.4648399999987</c:v>
                </c:pt>
                <c:pt idx="17640">
                  <c:v>2126.4648399999987</c:v>
                </c:pt>
                <c:pt idx="17641">
                  <c:v>2126.4648399999987</c:v>
                </c:pt>
                <c:pt idx="17642">
                  <c:v>2126.4648399999987</c:v>
                </c:pt>
                <c:pt idx="17643">
                  <c:v>2126.4648399999987</c:v>
                </c:pt>
                <c:pt idx="17644">
                  <c:v>2126.4648399999987</c:v>
                </c:pt>
                <c:pt idx="17645">
                  <c:v>2126.4648399999987</c:v>
                </c:pt>
                <c:pt idx="17646">
                  <c:v>2126.4648399999987</c:v>
                </c:pt>
                <c:pt idx="17647">
                  <c:v>2126.4648399999987</c:v>
                </c:pt>
                <c:pt idx="17648">
                  <c:v>2126.4648399999987</c:v>
                </c:pt>
                <c:pt idx="17649">
                  <c:v>2126.4648399999987</c:v>
                </c:pt>
                <c:pt idx="17650">
                  <c:v>2126.4648399999987</c:v>
                </c:pt>
                <c:pt idx="17651">
                  <c:v>2126.4648399999987</c:v>
                </c:pt>
                <c:pt idx="17652">
                  <c:v>2126.4648399999987</c:v>
                </c:pt>
                <c:pt idx="17653">
                  <c:v>2126.4648399999987</c:v>
                </c:pt>
                <c:pt idx="17654">
                  <c:v>2126.4648399999987</c:v>
                </c:pt>
                <c:pt idx="17655">
                  <c:v>2126.4648399999987</c:v>
                </c:pt>
                <c:pt idx="17656">
                  <c:v>2126.4648399999987</c:v>
                </c:pt>
                <c:pt idx="17657">
                  <c:v>2126.4648399999987</c:v>
                </c:pt>
                <c:pt idx="17658">
                  <c:v>2126.4648399999987</c:v>
                </c:pt>
                <c:pt idx="17659">
                  <c:v>2126.4648399999987</c:v>
                </c:pt>
                <c:pt idx="17660">
                  <c:v>2126.4648399999987</c:v>
                </c:pt>
                <c:pt idx="17661">
                  <c:v>2126.4648399999987</c:v>
                </c:pt>
                <c:pt idx="17662">
                  <c:v>2126.4648399999987</c:v>
                </c:pt>
                <c:pt idx="17663">
                  <c:v>2126.4648399999987</c:v>
                </c:pt>
                <c:pt idx="17664">
                  <c:v>2126.4648399999987</c:v>
                </c:pt>
                <c:pt idx="17665">
                  <c:v>2126.4648399999987</c:v>
                </c:pt>
                <c:pt idx="17666">
                  <c:v>2126.4648399999987</c:v>
                </c:pt>
                <c:pt idx="17667">
                  <c:v>2126.4648399999987</c:v>
                </c:pt>
                <c:pt idx="17668">
                  <c:v>2124.0234399999999</c:v>
                </c:pt>
                <c:pt idx="17669">
                  <c:v>2126.4648399999987</c:v>
                </c:pt>
                <c:pt idx="17670">
                  <c:v>2124.0234399999999</c:v>
                </c:pt>
                <c:pt idx="17671">
                  <c:v>2126.4648399999987</c:v>
                </c:pt>
                <c:pt idx="17672">
                  <c:v>2124.0234399999999</c:v>
                </c:pt>
                <c:pt idx="17673">
                  <c:v>2126.4648399999987</c:v>
                </c:pt>
                <c:pt idx="17674">
                  <c:v>2124.0234399999999</c:v>
                </c:pt>
                <c:pt idx="17675">
                  <c:v>2126.4648399999987</c:v>
                </c:pt>
                <c:pt idx="17676">
                  <c:v>2124.0234399999999</c:v>
                </c:pt>
                <c:pt idx="17677">
                  <c:v>2124.0234399999999</c:v>
                </c:pt>
                <c:pt idx="17678">
                  <c:v>2126.4648399999987</c:v>
                </c:pt>
                <c:pt idx="17679">
                  <c:v>2126.4648399999987</c:v>
                </c:pt>
                <c:pt idx="17680">
                  <c:v>2126.4648399999987</c:v>
                </c:pt>
                <c:pt idx="17681">
                  <c:v>2124.0234399999999</c:v>
                </c:pt>
                <c:pt idx="17682">
                  <c:v>2126.4648399999987</c:v>
                </c:pt>
                <c:pt idx="17683">
                  <c:v>2126.4648399999987</c:v>
                </c:pt>
                <c:pt idx="17684">
                  <c:v>2124.0234399999999</c:v>
                </c:pt>
                <c:pt idx="17685">
                  <c:v>2126.4648399999987</c:v>
                </c:pt>
                <c:pt idx="17686">
                  <c:v>2124.0234399999999</c:v>
                </c:pt>
                <c:pt idx="17687">
                  <c:v>2124.0234399999999</c:v>
                </c:pt>
                <c:pt idx="17688">
                  <c:v>2126.4648399999987</c:v>
                </c:pt>
                <c:pt idx="17689">
                  <c:v>2126.4648399999987</c:v>
                </c:pt>
                <c:pt idx="17690">
                  <c:v>2124.0234399999999</c:v>
                </c:pt>
                <c:pt idx="17691">
                  <c:v>2126.4648399999987</c:v>
                </c:pt>
                <c:pt idx="17692">
                  <c:v>2124.0234399999999</c:v>
                </c:pt>
                <c:pt idx="17693">
                  <c:v>2126.4648399999987</c:v>
                </c:pt>
                <c:pt idx="17694">
                  <c:v>2124.0234399999999</c:v>
                </c:pt>
                <c:pt idx="17695">
                  <c:v>2126.4648399999987</c:v>
                </c:pt>
                <c:pt idx="17696">
                  <c:v>2126.4648399999987</c:v>
                </c:pt>
                <c:pt idx="17697">
                  <c:v>2126.4648399999987</c:v>
                </c:pt>
                <c:pt idx="17698">
                  <c:v>2126.4648399999987</c:v>
                </c:pt>
                <c:pt idx="17699">
                  <c:v>2124.0234399999999</c:v>
                </c:pt>
                <c:pt idx="17700">
                  <c:v>2124.0234399999999</c:v>
                </c:pt>
                <c:pt idx="17701">
                  <c:v>2124.0234399999999</c:v>
                </c:pt>
                <c:pt idx="17702">
                  <c:v>2124.0234399999999</c:v>
                </c:pt>
                <c:pt idx="17703">
                  <c:v>2126.4648399999987</c:v>
                </c:pt>
                <c:pt idx="17704">
                  <c:v>2124.0234399999999</c:v>
                </c:pt>
                <c:pt idx="17705">
                  <c:v>2124.0234399999999</c:v>
                </c:pt>
                <c:pt idx="17706">
                  <c:v>2126.4648399999987</c:v>
                </c:pt>
                <c:pt idx="17707">
                  <c:v>2124.0234399999999</c:v>
                </c:pt>
                <c:pt idx="17708">
                  <c:v>2124.0234399999999</c:v>
                </c:pt>
                <c:pt idx="17709">
                  <c:v>2124.0234399999999</c:v>
                </c:pt>
                <c:pt idx="17710">
                  <c:v>2124.0234399999999</c:v>
                </c:pt>
                <c:pt idx="17711">
                  <c:v>2126.4648399999987</c:v>
                </c:pt>
                <c:pt idx="17712">
                  <c:v>2124.0234399999999</c:v>
                </c:pt>
                <c:pt idx="17713">
                  <c:v>2124.0234399999999</c:v>
                </c:pt>
                <c:pt idx="17714">
                  <c:v>2126.4648399999987</c:v>
                </c:pt>
                <c:pt idx="17715">
                  <c:v>2124.0234399999999</c:v>
                </c:pt>
                <c:pt idx="17716">
                  <c:v>2126.4648399999987</c:v>
                </c:pt>
                <c:pt idx="17717">
                  <c:v>2124.0234399999999</c:v>
                </c:pt>
                <c:pt idx="17718">
                  <c:v>2124.0234399999999</c:v>
                </c:pt>
                <c:pt idx="17719">
                  <c:v>2126.4648399999987</c:v>
                </c:pt>
                <c:pt idx="17720">
                  <c:v>2126.4648399999987</c:v>
                </c:pt>
                <c:pt idx="17721">
                  <c:v>2124.0234399999999</c:v>
                </c:pt>
                <c:pt idx="17722">
                  <c:v>2124.0234399999999</c:v>
                </c:pt>
                <c:pt idx="17723">
                  <c:v>2124.0234399999999</c:v>
                </c:pt>
                <c:pt idx="17724">
                  <c:v>2124.0234399999999</c:v>
                </c:pt>
                <c:pt idx="17725">
                  <c:v>2124.0234399999999</c:v>
                </c:pt>
                <c:pt idx="17726">
                  <c:v>2124.0234399999999</c:v>
                </c:pt>
                <c:pt idx="17727">
                  <c:v>2124.0234399999999</c:v>
                </c:pt>
                <c:pt idx="17728">
                  <c:v>2124.0234399999999</c:v>
                </c:pt>
                <c:pt idx="17729">
                  <c:v>2124.0234399999999</c:v>
                </c:pt>
                <c:pt idx="17730">
                  <c:v>2126.4648399999987</c:v>
                </c:pt>
                <c:pt idx="17731">
                  <c:v>2124.0234399999999</c:v>
                </c:pt>
                <c:pt idx="17732">
                  <c:v>2124.0234399999999</c:v>
                </c:pt>
                <c:pt idx="17733">
                  <c:v>2124.0234399999999</c:v>
                </c:pt>
                <c:pt idx="17734">
                  <c:v>2124.0234399999999</c:v>
                </c:pt>
                <c:pt idx="17735">
                  <c:v>2124.0234399999999</c:v>
                </c:pt>
                <c:pt idx="17736">
                  <c:v>2124.0234399999999</c:v>
                </c:pt>
                <c:pt idx="17737">
                  <c:v>2124.0234399999999</c:v>
                </c:pt>
                <c:pt idx="17738">
                  <c:v>2124.0234399999999</c:v>
                </c:pt>
                <c:pt idx="17739">
                  <c:v>2124.0234399999999</c:v>
                </c:pt>
                <c:pt idx="17740">
                  <c:v>2124.0234399999999</c:v>
                </c:pt>
                <c:pt idx="17741">
                  <c:v>2124.0234399999999</c:v>
                </c:pt>
                <c:pt idx="17742">
                  <c:v>2124.0234399999999</c:v>
                </c:pt>
                <c:pt idx="17743">
                  <c:v>2124.0234399999999</c:v>
                </c:pt>
                <c:pt idx="17744">
                  <c:v>2124.0234399999999</c:v>
                </c:pt>
                <c:pt idx="17745">
                  <c:v>2124.0234399999999</c:v>
                </c:pt>
                <c:pt idx="17746">
                  <c:v>2124.0234399999999</c:v>
                </c:pt>
                <c:pt idx="17747">
                  <c:v>2124.0234399999999</c:v>
                </c:pt>
                <c:pt idx="17748">
                  <c:v>2124.0234399999999</c:v>
                </c:pt>
                <c:pt idx="17749">
                  <c:v>2126.4648399999987</c:v>
                </c:pt>
                <c:pt idx="17750">
                  <c:v>2124.0234399999999</c:v>
                </c:pt>
                <c:pt idx="17751">
                  <c:v>2124.0234399999999</c:v>
                </c:pt>
                <c:pt idx="17752">
                  <c:v>2124.0234399999999</c:v>
                </c:pt>
                <c:pt idx="17753">
                  <c:v>2124.0234399999999</c:v>
                </c:pt>
                <c:pt idx="17754">
                  <c:v>2124.0234399999999</c:v>
                </c:pt>
                <c:pt idx="17755">
                  <c:v>2124.0234399999999</c:v>
                </c:pt>
                <c:pt idx="17756">
                  <c:v>2124.0234399999999</c:v>
                </c:pt>
                <c:pt idx="17757">
                  <c:v>2124.0234399999999</c:v>
                </c:pt>
                <c:pt idx="17758">
                  <c:v>2124.0234399999999</c:v>
                </c:pt>
                <c:pt idx="17759">
                  <c:v>2124.0234399999999</c:v>
                </c:pt>
                <c:pt idx="17760">
                  <c:v>2124.0234399999999</c:v>
                </c:pt>
                <c:pt idx="17761">
                  <c:v>2124.0234399999999</c:v>
                </c:pt>
                <c:pt idx="17762">
                  <c:v>2124.0234399999999</c:v>
                </c:pt>
                <c:pt idx="17763">
                  <c:v>2124.0234399999999</c:v>
                </c:pt>
                <c:pt idx="17764">
                  <c:v>2124.0234399999999</c:v>
                </c:pt>
                <c:pt idx="17765">
                  <c:v>2124.0234399999999</c:v>
                </c:pt>
                <c:pt idx="17766">
                  <c:v>2124.0234399999999</c:v>
                </c:pt>
                <c:pt idx="17767">
                  <c:v>2124.0234399999999</c:v>
                </c:pt>
                <c:pt idx="17768">
                  <c:v>2124.0234399999999</c:v>
                </c:pt>
                <c:pt idx="17769">
                  <c:v>2124.0234399999999</c:v>
                </c:pt>
                <c:pt idx="17770">
                  <c:v>2124.0234399999999</c:v>
                </c:pt>
                <c:pt idx="17771">
                  <c:v>2124.0234399999999</c:v>
                </c:pt>
                <c:pt idx="17772">
                  <c:v>2124.0234399999999</c:v>
                </c:pt>
                <c:pt idx="17773">
                  <c:v>2124.0234399999999</c:v>
                </c:pt>
                <c:pt idx="17774">
                  <c:v>2124.0234399999999</c:v>
                </c:pt>
                <c:pt idx="17775">
                  <c:v>2124.0234399999999</c:v>
                </c:pt>
                <c:pt idx="17776">
                  <c:v>2124.0234399999999</c:v>
                </c:pt>
                <c:pt idx="17777">
                  <c:v>2124.0234399999999</c:v>
                </c:pt>
                <c:pt idx="17778">
                  <c:v>2124.0234399999999</c:v>
                </c:pt>
                <c:pt idx="17779">
                  <c:v>2124.0234399999999</c:v>
                </c:pt>
                <c:pt idx="17780">
                  <c:v>2124.0234399999999</c:v>
                </c:pt>
                <c:pt idx="17781">
                  <c:v>2124.0234399999999</c:v>
                </c:pt>
                <c:pt idx="17782">
                  <c:v>2124.0234399999999</c:v>
                </c:pt>
                <c:pt idx="17783">
                  <c:v>2124.0234399999999</c:v>
                </c:pt>
                <c:pt idx="17784">
                  <c:v>2124.0234399999999</c:v>
                </c:pt>
                <c:pt idx="17785">
                  <c:v>2124.0234399999999</c:v>
                </c:pt>
                <c:pt idx="17786">
                  <c:v>2124.0234399999999</c:v>
                </c:pt>
                <c:pt idx="17787">
                  <c:v>2124.0234399999999</c:v>
                </c:pt>
                <c:pt idx="17788">
                  <c:v>2124.0234399999999</c:v>
                </c:pt>
                <c:pt idx="17789">
                  <c:v>2124.0234399999999</c:v>
                </c:pt>
                <c:pt idx="17790">
                  <c:v>2124.0234399999999</c:v>
                </c:pt>
                <c:pt idx="17791">
                  <c:v>2124.0234399999999</c:v>
                </c:pt>
                <c:pt idx="17792">
                  <c:v>2124.0234399999999</c:v>
                </c:pt>
                <c:pt idx="17793">
                  <c:v>2124.0234399999999</c:v>
                </c:pt>
                <c:pt idx="17794">
                  <c:v>2124.0234399999999</c:v>
                </c:pt>
                <c:pt idx="17795">
                  <c:v>2124.0234399999999</c:v>
                </c:pt>
                <c:pt idx="17796">
                  <c:v>2124.0234399999999</c:v>
                </c:pt>
                <c:pt idx="17797">
                  <c:v>2124.0234399999999</c:v>
                </c:pt>
                <c:pt idx="17798">
                  <c:v>2124.0234399999999</c:v>
                </c:pt>
                <c:pt idx="17799">
                  <c:v>2124.0234399999999</c:v>
                </c:pt>
                <c:pt idx="17800">
                  <c:v>2124.0234399999999</c:v>
                </c:pt>
                <c:pt idx="17801">
                  <c:v>2121.58203</c:v>
                </c:pt>
                <c:pt idx="17802">
                  <c:v>2124.0234399999999</c:v>
                </c:pt>
                <c:pt idx="17803">
                  <c:v>2121.58203</c:v>
                </c:pt>
                <c:pt idx="17804">
                  <c:v>2124.0234399999999</c:v>
                </c:pt>
                <c:pt idx="17805">
                  <c:v>2124.0234399999999</c:v>
                </c:pt>
                <c:pt idx="17806">
                  <c:v>2124.0234399999999</c:v>
                </c:pt>
                <c:pt idx="17807">
                  <c:v>2124.0234399999999</c:v>
                </c:pt>
                <c:pt idx="17808">
                  <c:v>2124.0234399999999</c:v>
                </c:pt>
                <c:pt idx="17809">
                  <c:v>2124.0234399999999</c:v>
                </c:pt>
                <c:pt idx="17810">
                  <c:v>2124.0234399999999</c:v>
                </c:pt>
                <c:pt idx="17811">
                  <c:v>2124.0234399999999</c:v>
                </c:pt>
                <c:pt idx="17812">
                  <c:v>2124.0234399999999</c:v>
                </c:pt>
                <c:pt idx="17813">
                  <c:v>2124.0234399999999</c:v>
                </c:pt>
                <c:pt idx="17814">
                  <c:v>2124.0234399999999</c:v>
                </c:pt>
                <c:pt idx="17815">
                  <c:v>2124.0234399999999</c:v>
                </c:pt>
                <c:pt idx="17816">
                  <c:v>2124.0234399999999</c:v>
                </c:pt>
                <c:pt idx="17817">
                  <c:v>2121.58203</c:v>
                </c:pt>
                <c:pt idx="17818">
                  <c:v>2124.0234399999999</c:v>
                </c:pt>
                <c:pt idx="17819">
                  <c:v>2124.0234399999999</c:v>
                </c:pt>
                <c:pt idx="17820">
                  <c:v>2124.0234399999999</c:v>
                </c:pt>
                <c:pt idx="17821">
                  <c:v>2124.0234399999999</c:v>
                </c:pt>
                <c:pt idx="17822">
                  <c:v>2124.0234399999999</c:v>
                </c:pt>
                <c:pt idx="17823">
                  <c:v>2124.0234399999999</c:v>
                </c:pt>
                <c:pt idx="17824">
                  <c:v>2124.0234399999999</c:v>
                </c:pt>
                <c:pt idx="17825">
                  <c:v>2124.0234399999999</c:v>
                </c:pt>
                <c:pt idx="17826">
                  <c:v>2124.0234399999999</c:v>
                </c:pt>
                <c:pt idx="17827">
                  <c:v>2124.0234399999999</c:v>
                </c:pt>
                <c:pt idx="17828">
                  <c:v>2124.0234399999999</c:v>
                </c:pt>
                <c:pt idx="17829">
                  <c:v>2121.58203</c:v>
                </c:pt>
                <c:pt idx="17830">
                  <c:v>2124.0234399999999</c:v>
                </c:pt>
                <c:pt idx="17831">
                  <c:v>2124.0234399999999</c:v>
                </c:pt>
                <c:pt idx="17832">
                  <c:v>2124.0234399999999</c:v>
                </c:pt>
                <c:pt idx="17833">
                  <c:v>2121.58203</c:v>
                </c:pt>
                <c:pt idx="17834">
                  <c:v>2124.0234399999999</c:v>
                </c:pt>
                <c:pt idx="17835">
                  <c:v>2124.0234399999999</c:v>
                </c:pt>
                <c:pt idx="17836">
                  <c:v>2124.0234399999999</c:v>
                </c:pt>
                <c:pt idx="17837">
                  <c:v>2124.0234399999999</c:v>
                </c:pt>
                <c:pt idx="17838">
                  <c:v>2124.0234399999999</c:v>
                </c:pt>
                <c:pt idx="17839">
                  <c:v>2121.58203</c:v>
                </c:pt>
                <c:pt idx="17840">
                  <c:v>2124.0234399999999</c:v>
                </c:pt>
                <c:pt idx="17841">
                  <c:v>2124.0234399999999</c:v>
                </c:pt>
                <c:pt idx="17842">
                  <c:v>2124.0234399999999</c:v>
                </c:pt>
                <c:pt idx="17843">
                  <c:v>2124.0234399999999</c:v>
                </c:pt>
                <c:pt idx="17844">
                  <c:v>2121.58203</c:v>
                </c:pt>
                <c:pt idx="17845">
                  <c:v>2124.0234399999999</c:v>
                </c:pt>
                <c:pt idx="17846">
                  <c:v>2124.0234399999999</c:v>
                </c:pt>
                <c:pt idx="17847">
                  <c:v>2124.0234399999999</c:v>
                </c:pt>
                <c:pt idx="17848">
                  <c:v>2124.0234399999999</c:v>
                </c:pt>
                <c:pt idx="17849">
                  <c:v>2124.0234399999999</c:v>
                </c:pt>
                <c:pt idx="17850">
                  <c:v>2124.0234399999999</c:v>
                </c:pt>
                <c:pt idx="17851">
                  <c:v>2124.0234399999999</c:v>
                </c:pt>
                <c:pt idx="17852">
                  <c:v>2124.0234399999999</c:v>
                </c:pt>
                <c:pt idx="17853">
                  <c:v>2124.0234399999999</c:v>
                </c:pt>
                <c:pt idx="17854">
                  <c:v>2121.58203</c:v>
                </c:pt>
                <c:pt idx="17855">
                  <c:v>2124.0234399999999</c:v>
                </c:pt>
                <c:pt idx="17856">
                  <c:v>2124.0234399999999</c:v>
                </c:pt>
                <c:pt idx="17857">
                  <c:v>2124.0234399999999</c:v>
                </c:pt>
                <c:pt idx="17858">
                  <c:v>2124.0234399999999</c:v>
                </c:pt>
                <c:pt idx="17859">
                  <c:v>2124.0234399999999</c:v>
                </c:pt>
                <c:pt idx="17860">
                  <c:v>2124.0234399999999</c:v>
                </c:pt>
                <c:pt idx="17861">
                  <c:v>2121.58203</c:v>
                </c:pt>
                <c:pt idx="17862">
                  <c:v>2124.0234399999999</c:v>
                </c:pt>
                <c:pt idx="17863">
                  <c:v>2124.0234399999999</c:v>
                </c:pt>
                <c:pt idx="17864">
                  <c:v>2124.0234399999999</c:v>
                </c:pt>
                <c:pt idx="17865">
                  <c:v>2124.0234399999999</c:v>
                </c:pt>
                <c:pt idx="17866">
                  <c:v>2124.0234399999999</c:v>
                </c:pt>
                <c:pt idx="17867">
                  <c:v>2124.0234399999999</c:v>
                </c:pt>
                <c:pt idx="17868">
                  <c:v>2121.58203</c:v>
                </c:pt>
                <c:pt idx="17869">
                  <c:v>2124.0234399999999</c:v>
                </c:pt>
                <c:pt idx="17870">
                  <c:v>2121.58203</c:v>
                </c:pt>
                <c:pt idx="17871">
                  <c:v>2124.0234399999999</c:v>
                </c:pt>
                <c:pt idx="17872">
                  <c:v>2124.0234399999999</c:v>
                </c:pt>
                <c:pt idx="17873">
                  <c:v>2124.0234399999999</c:v>
                </c:pt>
                <c:pt idx="17874">
                  <c:v>2124.0234399999999</c:v>
                </c:pt>
                <c:pt idx="17875">
                  <c:v>2121.58203</c:v>
                </c:pt>
                <c:pt idx="17876">
                  <c:v>2124.0234399999999</c:v>
                </c:pt>
                <c:pt idx="17877">
                  <c:v>2121.58203</c:v>
                </c:pt>
                <c:pt idx="17878">
                  <c:v>2121.58203</c:v>
                </c:pt>
                <c:pt idx="17879">
                  <c:v>2121.58203</c:v>
                </c:pt>
                <c:pt idx="17880">
                  <c:v>2124.0234399999999</c:v>
                </c:pt>
                <c:pt idx="17881">
                  <c:v>2124.0234399999999</c:v>
                </c:pt>
                <c:pt idx="17882">
                  <c:v>2121.58203</c:v>
                </c:pt>
                <c:pt idx="17883">
                  <c:v>2124.0234399999999</c:v>
                </c:pt>
                <c:pt idx="17884">
                  <c:v>2124.0234399999999</c:v>
                </c:pt>
                <c:pt idx="17885">
                  <c:v>2121.58203</c:v>
                </c:pt>
                <c:pt idx="17886">
                  <c:v>2121.58203</c:v>
                </c:pt>
                <c:pt idx="17887">
                  <c:v>2124.0234399999999</c:v>
                </c:pt>
                <c:pt idx="17888">
                  <c:v>2121.58203</c:v>
                </c:pt>
                <c:pt idx="17889">
                  <c:v>2124.0234399999999</c:v>
                </c:pt>
                <c:pt idx="17890">
                  <c:v>2121.58203</c:v>
                </c:pt>
                <c:pt idx="17891">
                  <c:v>2124.0234399999999</c:v>
                </c:pt>
                <c:pt idx="17892">
                  <c:v>2121.58203</c:v>
                </c:pt>
                <c:pt idx="17893">
                  <c:v>2124.0234399999999</c:v>
                </c:pt>
                <c:pt idx="17894">
                  <c:v>2124.0234399999999</c:v>
                </c:pt>
                <c:pt idx="17895">
                  <c:v>2124.0234399999999</c:v>
                </c:pt>
                <c:pt idx="17896">
                  <c:v>2121.58203</c:v>
                </c:pt>
                <c:pt idx="17897">
                  <c:v>2121.58203</c:v>
                </c:pt>
                <c:pt idx="17898">
                  <c:v>2124.0234399999999</c:v>
                </c:pt>
                <c:pt idx="17899">
                  <c:v>2121.58203</c:v>
                </c:pt>
                <c:pt idx="17900">
                  <c:v>2121.58203</c:v>
                </c:pt>
                <c:pt idx="17901">
                  <c:v>2121.58203</c:v>
                </c:pt>
                <c:pt idx="17902">
                  <c:v>2121.58203</c:v>
                </c:pt>
                <c:pt idx="17903">
                  <c:v>2121.58203</c:v>
                </c:pt>
                <c:pt idx="17904">
                  <c:v>2121.58203</c:v>
                </c:pt>
                <c:pt idx="17905">
                  <c:v>2121.58203</c:v>
                </c:pt>
                <c:pt idx="17906">
                  <c:v>2121.58203</c:v>
                </c:pt>
                <c:pt idx="17907">
                  <c:v>2121.58203</c:v>
                </c:pt>
                <c:pt idx="17908">
                  <c:v>2124.0234399999999</c:v>
                </c:pt>
                <c:pt idx="17909">
                  <c:v>2121.58203</c:v>
                </c:pt>
                <c:pt idx="17910">
                  <c:v>2121.58203</c:v>
                </c:pt>
                <c:pt idx="17911">
                  <c:v>2121.58203</c:v>
                </c:pt>
                <c:pt idx="17912">
                  <c:v>2124.0234399999999</c:v>
                </c:pt>
                <c:pt idx="17913">
                  <c:v>2124.0234399999999</c:v>
                </c:pt>
                <c:pt idx="17914">
                  <c:v>2121.58203</c:v>
                </c:pt>
                <c:pt idx="17915">
                  <c:v>2121.58203</c:v>
                </c:pt>
                <c:pt idx="17916">
                  <c:v>2121.58203</c:v>
                </c:pt>
                <c:pt idx="17917">
                  <c:v>2121.58203</c:v>
                </c:pt>
                <c:pt idx="17918">
                  <c:v>2121.58203</c:v>
                </c:pt>
                <c:pt idx="17919">
                  <c:v>2121.58203</c:v>
                </c:pt>
                <c:pt idx="17920">
                  <c:v>2121.58203</c:v>
                </c:pt>
                <c:pt idx="17921">
                  <c:v>2121.58203</c:v>
                </c:pt>
                <c:pt idx="17922">
                  <c:v>2121.58203</c:v>
                </c:pt>
                <c:pt idx="17923">
                  <c:v>2121.58203</c:v>
                </c:pt>
                <c:pt idx="17924">
                  <c:v>2121.58203</c:v>
                </c:pt>
                <c:pt idx="17925">
                  <c:v>2121.58203</c:v>
                </c:pt>
                <c:pt idx="17926">
                  <c:v>2121.58203</c:v>
                </c:pt>
                <c:pt idx="17927">
                  <c:v>2121.58203</c:v>
                </c:pt>
                <c:pt idx="17928">
                  <c:v>2121.58203</c:v>
                </c:pt>
                <c:pt idx="17929">
                  <c:v>2121.58203</c:v>
                </c:pt>
                <c:pt idx="17930">
                  <c:v>2124.0234399999999</c:v>
                </c:pt>
                <c:pt idx="17931">
                  <c:v>2124.0234399999999</c:v>
                </c:pt>
                <c:pt idx="17932">
                  <c:v>2121.58203</c:v>
                </c:pt>
                <c:pt idx="17933">
                  <c:v>2121.58203</c:v>
                </c:pt>
                <c:pt idx="17934">
                  <c:v>2124.0234399999999</c:v>
                </c:pt>
                <c:pt idx="17935">
                  <c:v>2121.58203</c:v>
                </c:pt>
                <c:pt idx="17936">
                  <c:v>2121.58203</c:v>
                </c:pt>
                <c:pt idx="17937">
                  <c:v>2121.58203</c:v>
                </c:pt>
                <c:pt idx="17938">
                  <c:v>2121.58203</c:v>
                </c:pt>
                <c:pt idx="17939">
                  <c:v>2121.58203</c:v>
                </c:pt>
                <c:pt idx="17940">
                  <c:v>2121.58203</c:v>
                </c:pt>
                <c:pt idx="17941">
                  <c:v>2121.58203</c:v>
                </c:pt>
                <c:pt idx="17942">
                  <c:v>2121.58203</c:v>
                </c:pt>
                <c:pt idx="17943">
                  <c:v>2121.58203</c:v>
                </c:pt>
                <c:pt idx="17944">
                  <c:v>2121.58203</c:v>
                </c:pt>
                <c:pt idx="17945">
                  <c:v>2121.58203</c:v>
                </c:pt>
                <c:pt idx="17946">
                  <c:v>2121.58203</c:v>
                </c:pt>
                <c:pt idx="17947">
                  <c:v>2121.58203</c:v>
                </c:pt>
                <c:pt idx="17948">
                  <c:v>2121.58203</c:v>
                </c:pt>
                <c:pt idx="17949">
                  <c:v>2121.58203</c:v>
                </c:pt>
                <c:pt idx="17950">
                  <c:v>2121.58203</c:v>
                </c:pt>
                <c:pt idx="17951">
                  <c:v>2121.58203</c:v>
                </c:pt>
                <c:pt idx="17952">
                  <c:v>2121.58203</c:v>
                </c:pt>
                <c:pt idx="17953">
                  <c:v>2121.58203</c:v>
                </c:pt>
                <c:pt idx="17954">
                  <c:v>2121.58203</c:v>
                </c:pt>
                <c:pt idx="17955">
                  <c:v>2121.58203</c:v>
                </c:pt>
                <c:pt idx="17956">
                  <c:v>2121.58203</c:v>
                </c:pt>
                <c:pt idx="17957">
                  <c:v>2121.58203</c:v>
                </c:pt>
                <c:pt idx="17958">
                  <c:v>2121.58203</c:v>
                </c:pt>
                <c:pt idx="17959">
                  <c:v>2121.58203</c:v>
                </c:pt>
                <c:pt idx="17960">
                  <c:v>2121.58203</c:v>
                </c:pt>
                <c:pt idx="17961">
                  <c:v>2121.58203</c:v>
                </c:pt>
                <c:pt idx="17962">
                  <c:v>2121.58203</c:v>
                </c:pt>
                <c:pt idx="17963">
                  <c:v>2121.58203</c:v>
                </c:pt>
                <c:pt idx="17964">
                  <c:v>2124.0234399999999</c:v>
                </c:pt>
                <c:pt idx="17965">
                  <c:v>2121.58203</c:v>
                </c:pt>
                <c:pt idx="17966">
                  <c:v>2121.58203</c:v>
                </c:pt>
                <c:pt idx="17967">
                  <c:v>2121.58203</c:v>
                </c:pt>
                <c:pt idx="17968">
                  <c:v>2121.58203</c:v>
                </c:pt>
                <c:pt idx="17969">
                  <c:v>2121.58203</c:v>
                </c:pt>
                <c:pt idx="17970">
                  <c:v>2121.58203</c:v>
                </c:pt>
                <c:pt idx="17971">
                  <c:v>2121.58203</c:v>
                </c:pt>
                <c:pt idx="17972">
                  <c:v>2121.58203</c:v>
                </c:pt>
                <c:pt idx="17973">
                  <c:v>2121.58203</c:v>
                </c:pt>
                <c:pt idx="17974">
                  <c:v>2121.58203</c:v>
                </c:pt>
                <c:pt idx="17975">
                  <c:v>2121.58203</c:v>
                </c:pt>
                <c:pt idx="17976">
                  <c:v>2121.58203</c:v>
                </c:pt>
                <c:pt idx="17977">
                  <c:v>2121.58203</c:v>
                </c:pt>
                <c:pt idx="17978">
                  <c:v>2121.58203</c:v>
                </c:pt>
                <c:pt idx="17979">
                  <c:v>2121.58203</c:v>
                </c:pt>
                <c:pt idx="17980">
                  <c:v>2121.58203</c:v>
                </c:pt>
                <c:pt idx="17981">
                  <c:v>2121.58203</c:v>
                </c:pt>
                <c:pt idx="17982">
                  <c:v>2121.58203</c:v>
                </c:pt>
                <c:pt idx="17983">
                  <c:v>2121.58203</c:v>
                </c:pt>
                <c:pt idx="17984">
                  <c:v>2121.58203</c:v>
                </c:pt>
                <c:pt idx="17985">
                  <c:v>2121.58203</c:v>
                </c:pt>
                <c:pt idx="17986">
                  <c:v>2121.58203</c:v>
                </c:pt>
                <c:pt idx="17987">
                  <c:v>2121.58203</c:v>
                </c:pt>
                <c:pt idx="17988">
                  <c:v>2121.58203</c:v>
                </c:pt>
                <c:pt idx="17989">
                  <c:v>2121.58203</c:v>
                </c:pt>
                <c:pt idx="17990">
                  <c:v>2121.58203</c:v>
                </c:pt>
                <c:pt idx="17991">
                  <c:v>2121.58203</c:v>
                </c:pt>
                <c:pt idx="17992">
                  <c:v>2121.58203</c:v>
                </c:pt>
                <c:pt idx="17993">
                  <c:v>2121.58203</c:v>
                </c:pt>
                <c:pt idx="17994">
                  <c:v>2121.58203</c:v>
                </c:pt>
                <c:pt idx="17995">
                  <c:v>2121.58203</c:v>
                </c:pt>
                <c:pt idx="17996">
                  <c:v>2119.1406299999981</c:v>
                </c:pt>
                <c:pt idx="17997">
                  <c:v>2121.58203</c:v>
                </c:pt>
                <c:pt idx="17998">
                  <c:v>2121.58203</c:v>
                </c:pt>
                <c:pt idx="17999">
                  <c:v>2121.58203</c:v>
                </c:pt>
                <c:pt idx="18000">
                  <c:v>2121.58203</c:v>
                </c:pt>
                <c:pt idx="18001">
                  <c:v>2121.58203</c:v>
                </c:pt>
                <c:pt idx="18002">
                  <c:v>2121.58203</c:v>
                </c:pt>
                <c:pt idx="18003">
                  <c:v>2121.58203</c:v>
                </c:pt>
                <c:pt idx="18004">
                  <c:v>2121.58203</c:v>
                </c:pt>
                <c:pt idx="18005">
                  <c:v>2121.58203</c:v>
                </c:pt>
                <c:pt idx="18006">
                  <c:v>2121.58203</c:v>
                </c:pt>
                <c:pt idx="18007">
                  <c:v>2121.58203</c:v>
                </c:pt>
                <c:pt idx="18008">
                  <c:v>2121.58203</c:v>
                </c:pt>
                <c:pt idx="18009">
                  <c:v>2121.58203</c:v>
                </c:pt>
                <c:pt idx="18010">
                  <c:v>2121.58203</c:v>
                </c:pt>
                <c:pt idx="18011">
                  <c:v>2121.58203</c:v>
                </c:pt>
                <c:pt idx="18012">
                  <c:v>2121.58203</c:v>
                </c:pt>
                <c:pt idx="18013">
                  <c:v>2121.58203</c:v>
                </c:pt>
                <c:pt idx="18014">
                  <c:v>2121.58203</c:v>
                </c:pt>
                <c:pt idx="18015">
                  <c:v>2121.58203</c:v>
                </c:pt>
                <c:pt idx="18016">
                  <c:v>2121.58203</c:v>
                </c:pt>
                <c:pt idx="18017">
                  <c:v>2121.58203</c:v>
                </c:pt>
                <c:pt idx="18018">
                  <c:v>2121.58203</c:v>
                </c:pt>
                <c:pt idx="18019">
                  <c:v>2121.58203</c:v>
                </c:pt>
                <c:pt idx="18020">
                  <c:v>2121.58203</c:v>
                </c:pt>
                <c:pt idx="18021">
                  <c:v>2121.58203</c:v>
                </c:pt>
                <c:pt idx="18022">
                  <c:v>2121.58203</c:v>
                </c:pt>
                <c:pt idx="18023">
                  <c:v>2121.58203</c:v>
                </c:pt>
                <c:pt idx="18024">
                  <c:v>2121.58203</c:v>
                </c:pt>
                <c:pt idx="18025">
                  <c:v>2121.58203</c:v>
                </c:pt>
                <c:pt idx="18026">
                  <c:v>2121.58203</c:v>
                </c:pt>
                <c:pt idx="18027">
                  <c:v>2121.58203</c:v>
                </c:pt>
                <c:pt idx="18028">
                  <c:v>2121.58203</c:v>
                </c:pt>
                <c:pt idx="18029">
                  <c:v>2121.58203</c:v>
                </c:pt>
                <c:pt idx="18030">
                  <c:v>2121.58203</c:v>
                </c:pt>
                <c:pt idx="18031">
                  <c:v>2121.58203</c:v>
                </c:pt>
                <c:pt idx="18032">
                  <c:v>2121.58203</c:v>
                </c:pt>
                <c:pt idx="18033">
                  <c:v>2121.58203</c:v>
                </c:pt>
                <c:pt idx="18034">
                  <c:v>2119.1406299999981</c:v>
                </c:pt>
                <c:pt idx="18035">
                  <c:v>2121.58203</c:v>
                </c:pt>
                <c:pt idx="18036">
                  <c:v>2121.58203</c:v>
                </c:pt>
                <c:pt idx="18037">
                  <c:v>2121.58203</c:v>
                </c:pt>
                <c:pt idx="18038">
                  <c:v>2119.1406299999981</c:v>
                </c:pt>
                <c:pt idx="18039">
                  <c:v>2121.58203</c:v>
                </c:pt>
                <c:pt idx="18040">
                  <c:v>2121.58203</c:v>
                </c:pt>
                <c:pt idx="18041">
                  <c:v>2121.58203</c:v>
                </c:pt>
                <c:pt idx="18042">
                  <c:v>2121.58203</c:v>
                </c:pt>
                <c:pt idx="18043">
                  <c:v>2121.58203</c:v>
                </c:pt>
                <c:pt idx="18044">
                  <c:v>2119.1406299999981</c:v>
                </c:pt>
                <c:pt idx="18045">
                  <c:v>2121.58203</c:v>
                </c:pt>
                <c:pt idx="18046">
                  <c:v>2121.58203</c:v>
                </c:pt>
                <c:pt idx="18047">
                  <c:v>2121.58203</c:v>
                </c:pt>
                <c:pt idx="18048">
                  <c:v>2121.58203</c:v>
                </c:pt>
                <c:pt idx="18049">
                  <c:v>2121.58203</c:v>
                </c:pt>
                <c:pt idx="18050">
                  <c:v>2121.58203</c:v>
                </c:pt>
                <c:pt idx="18051">
                  <c:v>2121.58203</c:v>
                </c:pt>
                <c:pt idx="18052">
                  <c:v>2121.58203</c:v>
                </c:pt>
                <c:pt idx="18053">
                  <c:v>2119.1406299999981</c:v>
                </c:pt>
                <c:pt idx="18054">
                  <c:v>2121.58203</c:v>
                </c:pt>
                <c:pt idx="18055">
                  <c:v>2121.58203</c:v>
                </c:pt>
                <c:pt idx="18056">
                  <c:v>2121.58203</c:v>
                </c:pt>
                <c:pt idx="18057">
                  <c:v>2121.58203</c:v>
                </c:pt>
                <c:pt idx="18058">
                  <c:v>2119.1406299999981</c:v>
                </c:pt>
                <c:pt idx="18059">
                  <c:v>2121.58203</c:v>
                </c:pt>
                <c:pt idx="18060">
                  <c:v>2121.58203</c:v>
                </c:pt>
                <c:pt idx="18061">
                  <c:v>2119.1406299999981</c:v>
                </c:pt>
                <c:pt idx="18062">
                  <c:v>2121.58203</c:v>
                </c:pt>
                <c:pt idx="18063">
                  <c:v>2119.1406299999981</c:v>
                </c:pt>
                <c:pt idx="18064">
                  <c:v>2121.58203</c:v>
                </c:pt>
                <c:pt idx="18065">
                  <c:v>2119.1406299999981</c:v>
                </c:pt>
                <c:pt idx="18066">
                  <c:v>2119.1406299999981</c:v>
                </c:pt>
                <c:pt idx="18067">
                  <c:v>2121.58203</c:v>
                </c:pt>
                <c:pt idx="18068">
                  <c:v>2119.1406299999981</c:v>
                </c:pt>
                <c:pt idx="18069">
                  <c:v>2121.58203</c:v>
                </c:pt>
                <c:pt idx="18070">
                  <c:v>2119.1406299999981</c:v>
                </c:pt>
                <c:pt idx="18071">
                  <c:v>2121.58203</c:v>
                </c:pt>
                <c:pt idx="18072">
                  <c:v>2121.58203</c:v>
                </c:pt>
                <c:pt idx="18073">
                  <c:v>2121.58203</c:v>
                </c:pt>
                <c:pt idx="18074">
                  <c:v>2119.1406299999981</c:v>
                </c:pt>
                <c:pt idx="18075">
                  <c:v>2121.58203</c:v>
                </c:pt>
                <c:pt idx="18076">
                  <c:v>2119.1406299999981</c:v>
                </c:pt>
                <c:pt idx="18077">
                  <c:v>2119.1406299999981</c:v>
                </c:pt>
                <c:pt idx="18078">
                  <c:v>2121.58203</c:v>
                </c:pt>
                <c:pt idx="18079">
                  <c:v>2121.58203</c:v>
                </c:pt>
                <c:pt idx="18080">
                  <c:v>2119.1406299999981</c:v>
                </c:pt>
                <c:pt idx="18081">
                  <c:v>2119.1406299999981</c:v>
                </c:pt>
                <c:pt idx="18082">
                  <c:v>2119.1406299999981</c:v>
                </c:pt>
                <c:pt idx="18083">
                  <c:v>2121.58203</c:v>
                </c:pt>
                <c:pt idx="18084">
                  <c:v>2119.1406299999981</c:v>
                </c:pt>
                <c:pt idx="18085">
                  <c:v>2121.58203</c:v>
                </c:pt>
                <c:pt idx="18086">
                  <c:v>2121.58203</c:v>
                </c:pt>
                <c:pt idx="18087">
                  <c:v>2119.1406299999981</c:v>
                </c:pt>
                <c:pt idx="18088">
                  <c:v>2119.1406299999981</c:v>
                </c:pt>
                <c:pt idx="18089">
                  <c:v>2121.58203</c:v>
                </c:pt>
                <c:pt idx="18090">
                  <c:v>2119.1406299999981</c:v>
                </c:pt>
                <c:pt idx="18091">
                  <c:v>2119.1406299999981</c:v>
                </c:pt>
                <c:pt idx="18092">
                  <c:v>2119.1406299999981</c:v>
                </c:pt>
                <c:pt idx="18093">
                  <c:v>2119.1406299999981</c:v>
                </c:pt>
                <c:pt idx="18094">
                  <c:v>2119.1406299999981</c:v>
                </c:pt>
                <c:pt idx="18095">
                  <c:v>2119.1406299999981</c:v>
                </c:pt>
                <c:pt idx="18096">
                  <c:v>2121.58203</c:v>
                </c:pt>
                <c:pt idx="18097">
                  <c:v>2121.58203</c:v>
                </c:pt>
                <c:pt idx="18098">
                  <c:v>2119.1406299999981</c:v>
                </c:pt>
                <c:pt idx="18099">
                  <c:v>2119.1406299999981</c:v>
                </c:pt>
                <c:pt idx="18100">
                  <c:v>2119.1406299999981</c:v>
                </c:pt>
                <c:pt idx="18101">
                  <c:v>2121.58203</c:v>
                </c:pt>
                <c:pt idx="18102">
                  <c:v>2119.1406299999981</c:v>
                </c:pt>
                <c:pt idx="18103">
                  <c:v>2119.1406299999981</c:v>
                </c:pt>
                <c:pt idx="18104">
                  <c:v>2119.1406299999981</c:v>
                </c:pt>
                <c:pt idx="18105">
                  <c:v>2119.1406299999981</c:v>
                </c:pt>
                <c:pt idx="18106">
                  <c:v>2119.1406299999981</c:v>
                </c:pt>
                <c:pt idx="18107">
                  <c:v>2121.58203</c:v>
                </c:pt>
                <c:pt idx="18108">
                  <c:v>2121.58203</c:v>
                </c:pt>
                <c:pt idx="18109">
                  <c:v>2119.1406299999981</c:v>
                </c:pt>
                <c:pt idx="18110">
                  <c:v>2119.1406299999981</c:v>
                </c:pt>
                <c:pt idx="18111">
                  <c:v>2119.1406299999981</c:v>
                </c:pt>
                <c:pt idx="18112">
                  <c:v>2121.58203</c:v>
                </c:pt>
                <c:pt idx="18113">
                  <c:v>2119.1406299999981</c:v>
                </c:pt>
                <c:pt idx="18114">
                  <c:v>2119.1406299999981</c:v>
                </c:pt>
                <c:pt idx="18115">
                  <c:v>2119.1406299999981</c:v>
                </c:pt>
                <c:pt idx="18116">
                  <c:v>2119.1406299999981</c:v>
                </c:pt>
                <c:pt idx="18117">
                  <c:v>2119.1406299999981</c:v>
                </c:pt>
                <c:pt idx="18118">
                  <c:v>2121.58203</c:v>
                </c:pt>
                <c:pt idx="18119">
                  <c:v>2119.1406299999981</c:v>
                </c:pt>
                <c:pt idx="18120">
                  <c:v>2119.1406299999981</c:v>
                </c:pt>
                <c:pt idx="18121">
                  <c:v>2119.1406299999981</c:v>
                </c:pt>
                <c:pt idx="18122">
                  <c:v>2121.58203</c:v>
                </c:pt>
                <c:pt idx="18123">
                  <c:v>2119.1406299999981</c:v>
                </c:pt>
                <c:pt idx="18124">
                  <c:v>2121.58203</c:v>
                </c:pt>
                <c:pt idx="18125">
                  <c:v>2119.1406299999981</c:v>
                </c:pt>
                <c:pt idx="18126">
                  <c:v>2119.1406299999981</c:v>
                </c:pt>
                <c:pt idx="18127">
                  <c:v>2119.1406299999981</c:v>
                </c:pt>
                <c:pt idx="18128">
                  <c:v>2119.1406299999981</c:v>
                </c:pt>
                <c:pt idx="18129">
                  <c:v>2119.1406299999981</c:v>
                </c:pt>
                <c:pt idx="18130">
                  <c:v>2119.1406299999981</c:v>
                </c:pt>
                <c:pt idx="18131">
                  <c:v>2119.1406299999981</c:v>
                </c:pt>
                <c:pt idx="18132">
                  <c:v>2119.1406299999981</c:v>
                </c:pt>
                <c:pt idx="18133">
                  <c:v>2119.1406299999981</c:v>
                </c:pt>
                <c:pt idx="18134">
                  <c:v>2119.1406299999981</c:v>
                </c:pt>
                <c:pt idx="18135">
                  <c:v>2119.1406299999981</c:v>
                </c:pt>
                <c:pt idx="18136">
                  <c:v>2119.1406299999981</c:v>
                </c:pt>
                <c:pt idx="18137">
                  <c:v>2119.1406299999981</c:v>
                </c:pt>
                <c:pt idx="18138">
                  <c:v>2119.1406299999981</c:v>
                </c:pt>
                <c:pt idx="18139">
                  <c:v>2119.1406299999981</c:v>
                </c:pt>
                <c:pt idx="18140">
                  <c:v>2119.1406299999981</c:v>
                </c:pt>
                <c:pt idx="18141">
                  <c:v>2119.1406299999981</c:v>
                </c:pt>
                <c:pt idx="18142">
                  <c:v>2119.1406299999981</c:v>
                </c:pt>
                <c:pt idx="18143">
                  <c:v>2119.1406299999981</c:v>
                </c:pt>
                <c:pt idx="18144">
                  <c:v>2119.1406299999981</c:v>
                </c:pt>
                <c:pt idx="18145">
                  <c:v>2119.1406299999981</c:v>
                </c:pt>
                <c:pt idx="18146">
                  <c:v>2119.1406299999981</c:v>
                </c:pt>
                <c:pt idx="18147">
                  <c:v>2119.1406299999981</c:v>
                </c:pt>
                <c:pt idx="18148">
                  <c:v>2119.1406299999981</c:v>
                </c:pt>
                <c:pt idx="18149">
                  <c:v>2119.1406299999981</c:v>
                </c:pt>
                <c:pt idx="18150">
                  <c:v>2119.1406299999981</c:v>
                </c:pt>
                <c:pt idx="18151">
                  <c:v>2119.1406299999981</c:v>
                </c:pt>
                <c:pt idx="18152">
                  <c:v>2119.1406299999981</c:v>
                </c:pt>
                <c:pt idx="18153">
                  <c:v>2119.1406299999981</c:v>
                </c:pt>
                <c:pt idx="18154">
                  <c:v>2119.1406299999981</c:v>
                </c:pt>
                <c:pt idx="18155">
                  <c:v>2119.1406299999981</c:v>
                </c:pt>
                <c:pt idx="18156">
                  <c:v>2119.1406299999981</c:v>
                </c:pt>
                <c:pt idx="18157">
                  <c:v>2119.1406299999981</c:v>
                </c:pt>
                <c:pt idx="18158">
                  <c:v>2119.1406299999981</c:v>
                </c:pt>
                <c:pt idx="18159">
                  <c:v>2119.1406299999981</c:v>
                </c:pt>
                <c:pt idx="18160">
                  <c:v>2119.1406299999981</c:v>
                </c:pt>
                <c:pt idx="18161">
                  <c:v>2119.1406299999981</c:v>
                </c:pt>
                <c:pt idx="18162">
                  <c:v>2119.1406299999981</c:v>
                </c:pt>
                <c:pt idx="18163">
                  <c:v>2119.1406299999981</c:v>
                </c:pt>
                <c:pt idx="18164">
                  <c:v>2119.1406299999981</c:v>
                </c:pt>
                <c:pt idx="18165">
                  <c:v>2119.1406299999981</c:v>
                </c:pt>
                <c:pt idx="18166">
                  <c:v>2119.1406299999981</c:v>
                </c:pt>
                <c:pt idx="18167">
                  <c:v>2119.1406299999981</c:v>
                </c:pt>
                <c:pt idx="18168">
                  <c:v>2121.58203</c:v>
                </c:pt>
                <c:pt idx="18169">
                  <c:v>2119.1406299999981</c:v>
                </c:pt>
                <c:pt idx="18170">
                  <c:v>2119.1406299999981</c:v>
                </c:pt>
                <c:pt idx="18171">
                  <c:v>2119.1406299999981</c:v>
                </c:pt>
                <c:pt idx="18172">
                  <c:v>2119.1406299999981</c:v>
                </c:pt>
                <c:pt idx="18173">
                  <c:v>2119.1406299999981</c:v>
                </c:pt>
                <c:pt idx="18174">
                  <c:v>2119.1406299999981</c:v>
                </c:pt>
                <c:pt idx="18175">
                  <c:v>2119.1406299999981</c:v>
                </c:pt>
                <c:pt idx="18176">
                  <c:v>2119.1406299999981</c:v>
                </c:pt>
                <c:pt idx="18177">
                  <c:v>2119.1406299999981</c:v>
                </c:pt>
                <c:pt idx="18178">
                  <c:v>2119.1406299999981</c:v>
                </c:pt>
                <c:pt idx="18179">
                  <c:v>2119.1406299999981</c:v>
                </c:pt>
                <c:pt idx="18180">
                  <c:v>2119.1406299999981</c:v>
                </c:pt>
                <c:pt idx="18181">
                  <c:v>2119.1406299999981</c:v>
                </c:pt>
                <c:pt idx="18182">
                  <c:v>2119.1406299999981</c:v>
                </c:pt>
                <c:pt idx="18183">
                  <c:v>2119.1406299999981</c:v>
                </c:pt>
                <c:pt idx="18184">
                  <c:v>2119.1406299999981</c:v>
                </c:pt>
                <c:pt idx="18185">
                  <c:v>2119.1406299999981</c:v>
                </c:pt>
                <c:pt idx="18186">
                  <c:v>2119.1406299999981</c:v>
                </c:pt>
                <c:pt idx="18187">
                  <c:v>2119.1406299999981</c:v>
                </c:pt>
                <c:pt idx="18188">
                  <c:v>2119.1406299999981</c:v>
                </c:pt>
                <c:pt idx="18189">
                  <c:v>2119.1406299999981</c:v>
                </c:pt>
                <c:pt idx="18190">
                  <c:v>2119.1406299999981</c:v>
                </c:pt>
                <c:pt idx="18191">
                  <c:v>2119.1406299999981</c:v>
                </c:pt>
                <c:pt idx="18192">
                  <c:v>2119.1406299999981</c:v>
                </c:pt>
                <c:pt idx="18193">
                  <c:v>2119.1406299999981</c:v>
                </c:pt>
                <c:pt idx="18194">
                  <c:v>2119.1406299999981</c:v>
                </c:pt>
                <c:pt idx="18195">
                  <c:v>2119.1406299999981</c:v>
                </c:pt>
                <c:pt idx="18196">
                  <c:v>2119.1406299999981</c:v>
                </c:pt>
                <c:pt idx="18197">
                  <c:v>2119.1406299999981</c:v>
                </c:pt>
                <c:pt idx="18198">
                  <c:v>2119.1406299999981</c:v>
                </c:pt>
                <c:pt idx="18199">
                  <c:v>2119.1406299999981</c:v>
                </c:pt>
                <c:pt idx="18200">
                  <c:v>2119.1406299999981</c:v>
                </c:pt>
                <c:pt idx="18201">
                  <c:v>2116.69922</c:v>
                </c:pt>
                <c:pt idx="18202">
                  <c:v>2119.1406299999981</c:v>
                </c:pt>
                <c:pt idx="18203">
                  <c:v>2119.1406299999981</c:v>
                </c:pt>
                <c:pt idx="18204">
                  <c:v>2119.1406299999981</c:v>
                </c:pt>
                <c:pt idx="18205">
                  <c:v>2119.1406299999981</c:v>
                </c:pt>
                <c:pt idx="18206">
                  <c:v>2119.1406299999981</c:v>
                </c:pt>
                <c:pt idx="18207">
                  <c:v>2119.1406299999981</c:v>
                </c:pt>
                <c:pt idx="18208">
                  <c:v>2119.1406299999981</c:v>
                </c:pt>
                <c:pt idx="18209">
                  <c:v>2119.1406299999981</c:v>
                </c:pt>
                <c:pt idx="18210">
                  <c:v>2119.1406299999981</c:v>
                </c:pt>
                <c:pt idx="18211">
                  <c:v>2116.69922</c:v>
                </c:pt>
                <c:pt idx="18212">
                  <c:v>2119.1406299999981</c:v>
                </c:pt>
                <c:pt idx="18213">
                  <c:v>2119.1406299999981</c:v>
                </c:pt>
                <c:pt idx="18214">
                  <c:v>2119.1406299999981</c:v>
                </c:pt>
                <c:pt idx="18215">
                  <c:v>2119.1406299999981</c:v>
                </c:pt>
                <c:pt idx="18216">
                  <c:v>2119.1406299999981</c:v>
                </c:pt>
                <c:pt idx="18217">
                  <c:v>2119.1406299999981</c:v>
                </c:pt>
                <c:pt idx="18218">
                  <c:v>2119.1406299999981</c:v>
                </c:pt>
                <c:pt idx="18219">
                  <c:v>2119.1406299999981</c:v>
                </c:pt>
                <c:pt idx="18220">
                  <c:v>2119.1406299999981</c:v>
                </c:pt>
                <c:pt idx="18221">
                  <c:v>2119.1406299999981</c:v>
                </c:pt>
                <c:pt idx="18222">
                  <c:v>2119.1406299999981</c:v>
                </c:pt>
                <c:pt idx="18223">
                  <c:v>2119.1406299999981</c:v>
                </c:pt>
                <c:pt idx="18224">
                  <c:v>2119.1406299999981</c:v>
                </c:pt>
                <c:pt idx="18225">
                  <c:v>2119.1406299999981</c:v>
                </c:pt>
                <c:pt idx="18226">
                  <c:v>2119.1406299999981</c:v>
                </c:pt>
                <c:pt idx="18227">
                  <c:v>2119.1406299999981</c:v>
                </c:pt>
                <c:pt idx="18228">
                  <c:v>2119.1406299999981</c:v>
                </c:pt>
                <c:pt idx="18229">
                  <c:v>2119.1406299999981</c:v>
                </c:pt>
                <c:pt idx="18230">
                  <c:v>2119.1406299999981</c:v>
                </c:pt>
                <c:pt idx="18231">
                  <c:v>2119.1406299999981</c:v>
                </c:pt>
                <c:pt idx="18232">
                  <c:v>2119.1406299999981</c:v>
                </c:pt>
                <c:pt idx="18233">
                  <c:v>2119.1406299999981</c:v>
                </c:pt>
                <c:pt idx="18234">
                  <c:v>2119.1406299999981</c:v>
                </c:pt>
                <c:pt idx="18235">
                  <c:v>2119.1406299999981</c:v>
                </c:pt>
                <c:pt idx="18236">
                  <c:v>2116.69922</c:v>
                </c:pt>
                <c:pt idx="18237">
                  <c:v>2116.69922</c:v>
                </c:pt>
                <c:pt idx="18238">
                  <c:v>2119.1406299999981</c:v>
                </c:pt>
                <c:pt idx="18239">
                  <c:v>2119.1406299999981</c:v>
                </c:pt>
                <c:pt idx="18240">
                  <c:v>2116.69922</c:v>
                </c:pt>
                <c:pt idx="18241">
                  <c:v>2119.1406299999981</c:v>
                </c:pt>
                <c:pt idx="18242">
                  <c:v>2119.1406299999981</c:v>
                </c:pt>
                <c:pt idx="18243">
                  <c:v>2119.1406299999981</c:v>
                </c:pt>
                <c:pt idx="18244">
                  <c:v>2119.1406299999981</c:v>
                </c:pt>
                <c:pt idx="18245">
                  <c:v>2119.1406299999981</c:v>
                </c:pt>
                <c:pt idx="18246">
                  <c:v>2119.1406299999981</c:v>
                </c:pt>
                <c:pt idx="18247">
                  <c:v>2119.1406299999981</c:v>
                </c:pt>
                <c:pt idx="18248">
                  <c:v>2116.69922</c:v>
                </c:pt>
                <c:pt idx="18249">
                  <c:v>2116.69922</c:v>
                </c:pt>
                <c:pt idx="18250">
                  <c:v>2116.69922</c:v>
                </c:pt>
                <c:pt idx="18251">
                  <c:v>2116.69922</c:v>
                </c:pt>
                <c:pt idx="18252">
                  <c:v>2119.1406299999981</c:v>
                </c:pt>
                <c:pt idx="18253">
                  <c:v>2119.1406299999981</c:v>
                </c:pt>
                <c:pt idx="18254">
                  <c:v>2119.1406299999981</c:v>
                </c:pt>
                <c:pt idx="18255">
                  <c:v>2119.1406299999981</c:v>
                </c:pt>
                <c:pt idx="18256">
                  <c:v>2119.1406299999981</c:v>
                </c:pt>
                <c:pt idx="18257">
                  <c:v>2116.69922</c:v>
                </c:pt>
                <c:pt idx="18258">
                  <c:v>2116.69922</c:v>
                </c:pt>
                <c:pt idx="18259">
                  <c:v>2116.69922</c:v>
                </c:pt>
                <c:pt idx="18260">
                  <c:v>2116.69922</c:v>
                </c:pt>
                <c:pt idx="18261">
                  <c:v>2116.69922</c:v>
                </c:pt>
                <c:pt idx="18262">
                  <c:v>2116.69922</c:v>
                </c:pt>
                <c:pt idx="18263">
                  <c:v>2119.1406299999981</c:v>
                </c:pt>
                <c:pt idx="18264">
                  <c:v>2114.2578100000001</c:v>
                </c:pt>
                <c:pt idx="18265">
                  <c:v>2116.69922</c:v>
                </c:pt>
                <c:pt idx="18266">
                  <c:v>2116.69922</c:v>
                </c:pt>
                <c:pt idx="18267">
                  <c:v>2116.69922</c:v>
                </c:pt>
                <c:pt idx="18268">
                  <c:v>2116.69922</c:v>
                </c:pt>
                <c:pt idx="18269">
                  <c:v>2119.1406299999981</c:v>
                </c:pt>
                <c:pt idx="18270">
                  <c:v>2116.69922</c:v>
                </c:pt>
                <c:pt idx="18271">
                  <c:v>2116.69922</c:v>
                </c:pt>
                <c:pt idx="18272">
                  <c:v>2116.69922</c:v>
                </c:pt>
                <c:pt idx="18273">
                  <c:v>2119.1406299999981</c:v>
                </c:pt>
                <c:pt idx="18274">
                  <c:v>2116.69922</c:v>
                </c:pt>
                <c:pt idx="18275">
                  <c:v>2116.69922</c:v>
                </c:pt>
                <c:pt idx="18276">
                  <c:v>2116.69922</c:v>
                </c:pt>
                <c:pt idx="18277">
                  <c:v>2114.2578100000001</c:v>
                </c:pt>
                <c:pt idx="18278">
                  <c:v>2116.69922</c:v>
                </c:pt>
                <c:pt idx="18279">
                  <c:v>2116.69922</c:v>
                </c:pt>
                <c:pt idx="18280">
                  <c:v>2116.69922</c:v>
                </c:pt>
                <c:pt idx="18281">
                  <c:v>2116.69922</c:v>
                </c:pt>
                <c:pt idx="18282">
                  <c:v>2116.69922</c:v>
                </c:pt>
                <c:pt idx="18283">
                  <c:v>2116.69922</c:v>
                </c:pt>
                <c:pt idx="18284">
                  <c:v>2116.69922</c:v>
                </c:pt>
                <c:pt idx="18285">
                  <c:v>2116.69922</c:v>
                </c:pt>
                <c:pt idx="18286">
                  <c:v>2119.1406299999981</c:v>
                </c:pt>
                <c:pt idx="18287">
                  <c:v>2119.1406299999981</c:v>
                </c:pt>
                <c:pt idx="18288">
                  <c:v>2116.69922</c:v>
                </c:pt>
                <c:pt idx="18289">
                  <c:v>2116.69922</c:v>
                </c:pt>
                <c:pt idx="18290">
                  <c:v>2116.69922</c:v>
                </c:pt>
                <c:pt idx="18291">
                  <c:v>2116.69922</c:v>
                </c:pt>
                <c:pt idx="18292">
                  <c:v>2116.69922</c:v>
                </c:pt>
                <c:pt idx="18293">
                  <c:v>2116.69922</c:v>
                </c:pt>
                <c:pt idx="18294">
                  <c:v>2116.69922</c:v>
                </c:pt>
                <c:pt idx="18295">
                  <c:v>2116.69922</c:v>
                </c:pt>
                <c:pt idx="18296">
                  <c:v>2116.69922</c:v>
                </c:pt>
                <c:pt idx="18297">
                  <c:v>2116.69922</c:v>
                </c:pt>
                <c:pt idx="18298">
                  <c:v>2116.69922</c:v>
                </c:pt>
                <c:pt idx="18299">
                  <c:v>2116.69922</c:v>
                </c:pt>
                <c:pt idx="18300">
                  <c:v>2116.69922</c:v>
                </c:pt>
                <c:pt idx="18301">
                  <c:v>2116.69922</c:v>
                </c:pt>
                <c:pt idx="18302">
                  <c:v>2119.1406299999981</c:v>
                </c:pt>
                <c:pt idx="18303">
                  <c:v>2116.69922</c:v>
                </c:pt>
                <c:pt idx="18304">
                  <c:v>2116.69922</c:v>
                </c:pt>
                <c:pt idx="18305">
                  <c:v>2119.1406299999981</c:v>
                </c:pt>
                <c:pt idx="18306">
                  <c:v>2116.69922</c:v>
                </c:pt>
                <c:pt idx="18307">
                  <c:v>2116.69922</c:v>
                </c:pt>
                <c:pt idx="18308">
                  <c:v>2116.69922</c:v>
                </c:pt>
                <c:pt idx="18309">
                  <c:v>2116.69922</c:v>
                </c:pt>
                <c:pt idx="18310">
                  <c:v>2116.69922</c:v>
                </c:pt>
                <c:pt idx="18311">
                  <c:v>2114.2578100000001</c:v>
                </c:pt>
                <c:pt idx="18312">
                  <c:v>2116.69922</c:v>
                </c:pt>
                <c:pt idx="18313">
                  <c:v>2116.69922</c:v>
                </c:pt>
                <c:pt idx="18314">
                  <c:v>2116.69922</c:v>
                </c:pt>
                <c:pt idx="18315">
                  <c:v>2116.69922</c:v>
                </c:pt>
                <c:pt idx="18316">
                  <c:v>2116.69922</c:v>
                </c:pt>
                <c:pt idx="18317">
                  <c:v>2114.2578100000001</c:v>
                </c:pt>
                <c:pt idx="18318">
                  <c:v>2116.69922</c:v>
                </c:pt>
                <c:pt idx="18319">
                  <c:v>2114.2578100000001</c:v>
                </c:pt>
                <c:pt idx="18320">
                  <c:v>2116.69922</c:v>
                </c:pt>
                <c:pt idx="18321">
                  <c:v>2116.69922</c:v>
                </c:pt>
                <c:pt idx="18322">
                  <c:v>2114.2578100000001</c:v>
                </c:pt>
                <c:pt idx="18323">
                  <c:v>2116.69922</c:v>
                </c:pt>
                <c:pt idx="18324">
                  <c:v>2116.69922</c:v>
                </c:pt>
                <c:pt idx="18325">
                  <c:v>2116.69922</c:v>
                </c:pt>
                <c:pt idx="18326">
                  <c:v>2116.69922</c:v>
                </c:pt>
                <c:pt idx="18327">
                  <c:v>2116.69922</c:v>
                </c:pt>
                <c:pt idx="18328">
                  <c:v>2116.69922</c:v>
                </c:pt>
                <c:pt idx="18329">
                  <c:v>2116.69922</c:v>
                </c:pt>
                <c:pt idx="18330">
                  <c:v>2116.69922</c:v>
                </c:pt>
                <c:pt idx="18331">
                  <c:v>2116.69922</c:v>
                </c:pt>
                <c:pt idx="18332">
                  <c:v>2114.2578100000001</c:v>
                </c:pt>
                <c:pt idx="18333">
                  <c:v>2116.69922</c:v>
                </c:pt>
                <c:pt idx="18334">
                  <c:v>2116.69922</c:v>
                </c:pt>
                <c:pt idx="18335">
                  <c:v>2116.69922</c:v>
                </c:pt>
                <c:pt idx="18336">
                  <c:v>2116.69922</c:v>
                </c:pt>
                <c:pt idx="18337">
                  <c:v>2116.69922</c:v>
                </c:pt>
                <c:pt idx="18338">
                  <c:v>2116.69922</c:v>
                </c:pt>
                <c:pt idx="18339">
                  <c:v>2116.69922</c:v>
                </c:pt>
                <c:pt idx="18340">
                  <c:v>2116.69922</c:v>
                </c:pt>
                <c:pt idx="18341">
                  <c:v>2116.69922</c:v>
                </c:pt>
                <c:pt idx="18342">
                  <c:v>2116.69922</c:v>
                </c:pt>
                <c:pt idx="18343">
                  <c:v>2114.2578100000001</c:v>
                </c:pt>
                <c:pt idx="18344">
                  <c:v>2119.1406299999981</c:v>
                </c:pt>
                <c:pt idx="18345">
                  <c:v>2114.2578100000001</c:v>
                </c:pt>
                <c:pt idx="18346">
                  <c:v>2114.2578100000001</c:v>
                </c:pt>
                <c:pt idx="18347">
                  <c:v>2116.69922</c:v>
                </c:pt>
                <c:pt idx="18348">
                  <c:v>2116.69922</c:v>
                </c:pt>
                <c:pt idx="18349">
                  <c:v>2116.69922</c:v>
                </c:pt>
                <c:pt idx="18350">
                  <c:v>2116.69922</c:v>
                </c:pt>
                <c:pt idx="18351">
                  <c:v>2114.2578100000001</c:v>
                </c:pt>
                <c:pt idx="18352">
                  <c:v>2114.2578100000001</c:v>
                </c:pt>
                <c:pt idx="18353">
                  <c:v>2114.2578100000001</c:v>
                </c:pt>
                <c:pt idx="18354">
                  <c:v>2114.2578100000001</c:v>
                </c:pt>
                <c:pt idx="18355">
                  <c:v>2116.69922</c:v>
                </c:pt>
                <c:pt idx="18356">
                  <c:v>2116.69922</c:v>
                </c:pt>
                <c:pt idx="18357">
                  <c:v>2114.2578100000001</c:v>
                </c:pt>
                <c:pt idx="18358">
                  <c:v>2114.2578100000001</c:v>
                </c:pt>
                <c:pt idx="18359">
                  <c:v>2116.69922</c:v>
                </c:pt>
                <c:pt idx="18360">
                  <c:v>2114.2578100000001</c:v>
                </c:pt>
                <c:pt idx="18361">
                  <c:v>2116.69922</c:v>
                </c:pt>
                <c:pt idx="18362">
                  <c:v>2114.2578100000001</c:v>
                </c:pt>
                <c:pt idx="18363">
                  <c:v>2116.69922</c:v>
                </c:pt>
                <c:pt idx="18364">
                  <c:v>2114.2578100000001</c:v>
                </c:pt>
                <c:pt idx="18365">
                  <c:v>2116.69922</c:v>
                </c:pt>
                <c:pt idx="18366">
                  <c:v>2116.69922</c:v>
                </c:pt>
                <c:pt idx="18367">
                  <c:v>2114.2578100000001</c:v>
                </c:pt>
                <c:pt idx="18368">
                  <c:v>2116.69922</c:v>
                </c:pt>
                <c:pt idx="18369">
                  <c:v>2114.2578100000001</c:v>
                </c:pt>
                <c:pt idx="18370">
                  <c:v>2116.69922</c:v>
                </c:pt>
                <c:pt idx="18371">
                  <c:v>2116.69922</c:v>
                </c:pt>
                <c:pt idx="18372">
                  <c:v>2114.2578100000001</c:v>
                </c:pt>
                <c:pt idx="18373">
                  <c:v>2114.2578100000001</c:v>
                </c:pt>
                <c:pt idx="18374">
                  <c:v>2116.69922</c:v>
                </c:pt>
                <c:pt idx="18375">
                  <c:v>2114.2578100000001</c:v>
                </c:pt>
                <c:pt idx="18376">
                  <c:v>2116.69922</c:v>
                </c:pt>
                <c:pt idx="18377">
                  <c:v>2116.69922</c:v>
                </c:pt>
                <c:pt idx="18378">
                  <c:v>2114.2578100000001</c:v>
                </c:pt>
                <c:pt idx="18379">
                  <c:v>2114.2578100000001</c:v>
                </c:pt>
                <c:pt idx="18380">
                  <c:v>2116.69922</c:v>
                </c:pt>
                <c:pt idx="18381">
                  <c:v>2114.2578100000001</c:v>
                </c:pt>
                <c:pt idx="18382">
                  <c:v>2116.69922</c:v>
                </c:pt>
                <c:pt idx="18383">
                  <c:v>2116.69922</c:v>
                </c:pt>
                <c:pt idx="18384">
                  <c:v>2114.2578100000001</c:v>
                </c:pt>
                <c:pt idx="18385">
                  <c:v>2116.69922</c:v>
                </c:pt>
                <c:pt idx="18386">
                  <c:v>2116.69922</c:v>
                </c:pt>
                <c:pt idx="18387">
                  <c:v>2114.2578100000001</c:v>
                </c:pt>
                <c:pt idx="18388">
                  <c:v>2116.69922</c:v>
                </c:pt>
                <c:pt idx="18389">
                  <c:v>2114.2578100000001</c:v>
                </c:pt>
                <c:pt idx="18390">
                  <c:v>2114.2578100000001</c:v>
                </c:pt>
                <c:pt idx="18391">
                  <c:v>2116.69922</c:v>
                </c:pt>
                <c:pt idx="18392">
                  <c:v>2116.69922</c:v>
                </c:pt>
                <c:pt idx="18393">
                  <c:v>2114.2578100000001</c:v>
                </c:pt>
                <c:pt idx="18394">
                  <c:v>2114.2578100000001</c:v>
                </c:pt>
                <c:pt idx="18395">
                  <c:v>2114.2578100000001</c:v>
                </c:pt>
                <c:pt idx="18396">
                  <c:v>2116.69922</c:v>
                </c:pt>
                <c:pt idx="18397">
                  <c:v>2114.2578100000001</c:v>
                </c:pt>
                <c:pt idx="18398">
                  <c:v>2114.2578100000001</c:v>
                </c:pt>
                <c:pt idx="18399">
                  <c:v>2114.2578100000001</c:v>
                </c:pt>
                <c:pt idx="18400">
                  <c:v>2114.2578100000001</c:v>
                </c:pt>
                <c:pt idx="18401">
                  <c:v>2114.2578100000001</c:v>
                </c:pt>
                <c:pt idx="18402">
                  <c:v>2116.69922</c:v>
                </c:pt>
                <c:pt idx="18403">
                  <c:v>2116.69922</c:v>
                </c:pt>
                <c:pt idx="18404">
                  <c:v>2114.2578100000001</c:v>
                </c:pt>
                <c:pt idx="18405">
                  <c:v>2114.2578100000001</c:v>
                </c:pt>
                <c:pt idx="18406">
                  <c:v>2114.2578100000001</c:v>
                </c:pt>
                <c:pt idx="18407">
                  <c:v>2114.2578100000001</c:v>
                </c:pt>
                <c:pt idx="18408">
                  <c:v>2114.2578100000001</c:v>
                </c:pt>
                <c:pt idx="18409">
                  <c:v>2114.2578100000001</c:v>
                </c:pt>
                <c:pt idx="18410">
                  <c:v>2114.2578100000001</c:v>
                </c:pt>
                <c:pt idx="18411">
                  <c:v>2114.2578100000001</c:v>
                </c:pt>
                <c:pt idx="18412">
                  <c:v>2114.2578100000001</c:v>
                </c:pt>
                <c:pt idx="18413">
                  <c:v>2114.2578100000001</c:v>
                </c:pt>
                <c:pt idx="18414">
                  <c:v>2116.69922</c:v>
                </c:pt>
                <c:pt idx="18415">
                  <c:v>2114.2578100000001</c:v>
                </c:pt>
                <c:pt idx="18416">
                  <c:v>2114.2578100000001</c:v>
                </c:pt>
                <c:pt idx="18417">
                  <c:v>2114.2578100000001</c:v>
                </c:pt>
                <c:pt idx="18418">
                  <c:v>2114.2578100000001</c:v>
                </c:pt>
                <c:pt idx="18419">
                  <c:v>2114.2578100000001</c:v>
                </c:pt>
                <c:pt idx="18420">
                  <c:v>2114.2578100000001</c:v>
                </c:pt>
                <c:pt idx="18421">
                  <c:v>2114.2578100000001</c:v>
                </c:pt>
                <c:pt idx="18422">
                  <c:v>2114.2578100000001</c:v>
                </c:pt>
                <c:pt idx="18423">
                  <c:v>2114.2578100000001</c:v>
                </c:pt>
                <c:pt idx="18424">
                  <c:v>2114.2578100000001</c:v>
                </c:pt>
                <c:pt idx="18425">
                  <c:v>2114.2578100000001</c:v>
                </c:pt>
                <c:pt idx="18426">
                  <c:v>2114.2578100000001</c:v>
                </c:pt>
                <c:pt idx="18427">
                  <c:v>2114.2578100000001</c:v>
                </c:pt>
                <c:pt idx="18428">
                  <c:v>2114.2578100000001</c:v>
                </c:pt>
                <c:pt idx="18429">
                  <c:v>2114.2578100000001</c:v>
                </c:pt>
                <c:pt idx="18430">
                  <c:v>2114.2578100000001</c:v>
                </c:pt>
                <c:pt idx="18431">
                  <c:v>2114.2578100000001</c:v>
                </c:pt>
                <c:pt idx="18432">
                  <c:v>2114.2578100000001</c:v>
                </c:pt>
                <c:pt idx="18433">
                  <c:v>2114.2578100000001</c:v>
                </c:pt>
                <c:pt idx="18434">
                  <c:v>2114.2578100000001</c:v>
                </c:pt>
                <c:pt idx="18435">
                  <c:v>2114.2578100000001</c:v>
                </c:pt>
                <c:pt idx="18436">
                  <c:v>2114.2578100000001</c:v>
                </c:pt>
                <c:pt idx="18437">
                  <c:v>2114.2578100000001</c:v>
                </c:pt>
                <c:pt idx="18438">
                  <c:v>2114.2578100000001</c:v>
                </c:pt>
                <c:pt idx="18439">
                  <c:v>2114.2578100000001</c:v>
                </c:pt>
                <c:pt idx="18440">
                  <c:v>2114.2578100000001</c:v>
                </c:pt>
                <c:pt idx="18441">
                  <c:v>2114.2578100000001</c:v>
                </c:pt>
                <c:pt idx="18442">
                  <c:v>2114.2578100000001</c:v>
                </c:pt>
                <c:pt idx="18443">
                  <c:v>2114.2578100000001</c:v>
                </c:pt>
                <c:pt idx="18444">
                  <c:v>2114.2578100000001</c:v>
                </c:pt>
                <c:pt idx="18445">
                  <c:v>2114.2578100000001</c:v>
                </c:pt>
                <c:pt idx="18446">
                  <c:v>2114.2578100000001</c:v>
                </c:pt>
                <c:pt idx="18447">
                  <c:v>2114.2578100000001</c:v>
                </c:pt>
                <c:pt idx="18448">
                  <c:v>2114.2578100000001</c:v>
                </c:pt>
                <c:pt idx="18449">
                  <c:v>2114.2578100000001</c:v>
                </c:pt>
                <c:pt idx="18450">
                  <c:v>2114.2578100000001</c:v>
                </c:pt>
                <c:pt idx="18451">
                  <c:v>2114.2578100000001</c:v>
                </c:pt>
                <c:pt idx="18452">
                  <c:v>2114.2578100000001</c:v>
                </c:pt>
                <c:pt idx="18453">
                  <c:v>2114.2578100000001</c:v>
                </c:pt>
                <c:pt idx="18454">
                  <c:v>2114.2578100000001</c:v>
                </c:pt>
                <c:pt idx="18455">
                  <c:v>2114.2578100000001</c:v>
                </c:pt>
                <c:pt idx="18456">
                  <c:v>2114.2578100000001</c:v>
                </c:pt>
                <c:pt idx="18457">
                  <c:v>2114.2578100000001</c:v>
                </c:pt>
                <c:pt idx="18458">
                  <c:v>2114.2578100000001</c:v>
                </c:pt>
                <c:pt idx="18459">
                  <c:v>2114.2578100000001</c:v>
                </c:pt>
                <c:pt idx="18460">
                  <c:v>2114.2578100000001</c:v>
                </c:pt>
                <c:pt idx="18461">
                  <c:v>2114.2578100000001</c:v>
                </c:pt>
                <c:pt idx="18462">
                  <c:v>2114.2578100000001</c:v>
                </c:pt>
                <c:pt idx="18463">
                  <c:v>2114.2578100000001</c:v>
                </c:pt>
                <c:pt idx="18464">
                  <c:v>2114.2578100000001</c:v>
                </c:pt>
                <c:pt idx="18465">
                  <c:v>2114.2578100000001</c:v>
                </c:pt>
                <c:pt idx="18466">
                  <c:v>2114.2578100000001</c:v>
                </c:pt>
                <c:pt idx="18467">
                  <c:v>2114.2578100000001</c:v>
                </c:pt>
                <c:pt idx="18468">
                  <c:v>2114.2578100000001</c:v>
                </c:pt>
                <c:pt idx="18469">
                  <c:v>2114.2578100000001</c:v>
                </c:pt>
                <c:pt idx="18470">
                  <c:v>2114.2578100000001</c:v>
                </c:pt>
                <c:pt idx="18471">
                  <c:v>2114.2578100000001</c:v>
                </c:pt>
                <c:pt idx="18472">
                  <c:v>2114.2578100000001</c:v>
                </c:pt>
                <c:pt idx="18473">
                  <c:v>2114.2578100000001</c:v>
                </c:pt>
                <c:pt idx="18474">
                  <c:v>2114.2578100000001</c:v>
                </c:pt>
                <c:pt idx="18475">
                  <c:v>2114.2578100000001</c:v>
                </c:pt>
                <c:pt idx="18476">
                  <c:v>2114.2578100000001</c:v>
                </c:pt>
                <c:pt idx="18477">
                  <c:v>2114.2578100000001</c:v>
                </c:pt>
                <c:pt idx="18478">
                  <c:v>2114.2578100000001</c:v>
                </c:pt>
                <c:pt idx="18479">
                  <c:v>2114.2578100000001</c:v>
                </c:pt>
                <c:pt idx="18480">
                  <c:v>2114.2578100000001</c:v>
                </c:pt>
                <c:pt idx="18481">
                  <c:v>2114.2578100000001</c:v>
                </c:pt>
                <c:pt idx="18482">
                  <c:v>2111.8164099999999</c:v>
                </c:pt>
                <c:pt idx="18483">
                  <c:v>2114.2578100000001</c:v>
                </c:pt>
                <c:pt idx="18484">
                  <c:v>2114.2578100000001</c:v>
                </c:pt>
                <c:pt idx="18485">
                  <c:v>2114.2578100000001</c:v>
                </c:pt>
                <c:pt idx="18486">
                  <c:v>2114.2578100000001</c:v>
                </c:pt>
                <c:pt idx="18487">
                  <c:v>2114.2578100000001</c:v>
                </c:pt>
                <c:pt idx="18488">
                  <c:v>2114.2578100000001</c:v>
                </c:pt>
                <c:pt idx="18489">
                  <c:v>2114.2578100000001</c:v>
                </c:pt>
                <c:pt idx="18490">
                  <c:v>2114.2578100000001</c:v>
                </c:pt>
                <c:pt idx="18491">
                  <c:v>2114.2578100000001</c:v>
                </c:pt>
                <c:pt idx="18492">
                  <c:v>2114.2578100000001</c:v>
                </c:pt>
                <c:pt idx="18493">
                  <c:v>2114.2578100000001</c:v>
                </c:pt>
                <c:pt idx="18494">
                  <c:v>2114.2578100000001</c:v>
                </c:pt>
                <c:pt idx="18495">
                  <c:v>2114.2578100000001</c:v>
                </c:pt>
                <c:pt idx="18496">
                  <c:v>2114.2578100000001</c:v>
                </c:pt>
                <c:pt idx="18497">
                  <c:v>2114.2578100000001</c:v>
                </c:pt>
                <c:pt idx="18498">
                  <c:v>2114.2578100000001</c:v>
                </c:pt>
                <c:pt idx="18499">
                  <c:v>2114.2578100000001</c:v>
                </c:pt>
                <c:pt idx="18500">
                  <c:v>2114.2578100000001</c:v>
                </c:pt>
                <c:pt idx="18501">
                  <c:v>2114.2578100000001</c:v>
                </c:pt>
                <c:pt idx="18502">
                  <c:v>2114.2578100000001</c:v>
                </c:pt>
                <c:pt idx="18503">
                  <c:v>2111.8164099999999</c:v>
                </c:pt>
                <c:pt idx="18504">
                  <c:v>2114.2578100000001</c:v>
                </c:pt>
                <c:pt idx="18505">
                  <c:v>2114.2578100000001</c:v>
                </c:pt>
                <c:pt idx="18506">
                  <c:v>2111.8164099999999</c:v>
                </c:pt>
                <c:pt idx="18507">
                  <c:v>2114.2578100000001</c:v>
                </c:pt>
                <c:pt idx="18508">
                  <c:v>2114.2578100000001</c:v>
                </c:pt>
                <c:pt idx="18509">
                  <c:v>2114.2578100000001</c:v>
                </c:pt>
                <c:pt idx="18510">
                  <c:v>2114.2578100000001</c:v>
                </c:pt>
                <c:pt idx="18511">
                  <c:v>2114.2578100000001</c:v>
                </c:pt>
                <c:pt idx="18512">
                  <c:v>2114.2578100000001</c:v>
                </c:pt>
                <c:pt idx="18513">
                  <c:v>2111.8164099999999</c:v>
                </c:pt>
                <c:pt idx="18514">
                  <c:v>2111.8164099999999</c:v>
                </c:pt>
                <c:pt idx="18515">
                  <c:v>2111.8164099999999</c:v>
                </c:pt>
                <c:pt idx="18516">
                  <c:v>2114.2578100000001</c:v>
                </c:pt>
                <c:pt idx="18517">
                  <c:v>2111.8164099999999</c:v>
                </c:pt>
                <c:pt idx="18518">
                  <c:v>2114.2578100000001</c:v>
                </c:pt>
                <c:pt idx="18519">
                  <c:v>2114.2578100000001</c:v>
                </c:pt>
                <c:pt idx="18520">
                  <c:v>2111.8164099999999</c:v>
                </c:pt>
                <c:pt idx="18521">
                  <c:v>2114.2578100000001</c:v>
                </c:pt>
                <c:pt idx="18522">
                  <c:v>2114.2578100000001</c:v>
                </c:pt>
                <c:pt idx="18523">
                  <c:v>2111.8164099999999</c:v>
                </c:pt>
                <c:pt idx="18524">
                  <c:v>2114.2578100000001</c:v>
                </c:pt>
                <c:pt idx="18525">
                  <c:v>2114.2578100000001</c:v>
                </c:pt>
                <c:pt idx="18526">
                  <c:v>2114.2578100000001</c:v>
                </c:pt>
                <c:pt idx="18527">
                  <c:v>2114.2578100000001</c:v>
                </c:pt>
                <c:pt idx="18528">
                  <c:v>2114.2578100000001</c:v>
                </c:pt>
                <c:pt idx="18529">
                  <c:v>2114.2578100000001</c:v>
                </c:pt>
                <c:pt idx="18530">
                  <c:v>2114.2578100000001</c:v>
                </c:pt>
                <c:pt idx="18531">
                  <c:v>2111.8164099999999</c:v>
                </c:pt>
                <c:pt idx="18532">
                  <c:v>2114.2578100000001</c:v>
                </c:pt>
                <c:pt idx="18533">
                  <c:v>2114.2578100000001</c:v>
                </c:pt>
                <c:pt idx="18534">
                  <c:v>2114.2578100000001</c:v>
                </c:pt>
                <c:pt idx="18535">
                  <c:v>2114.2578100000001</c:v>
                </c:pt>
                <c:pt idx="18536">
                  <c:v>2114.2578100000001</c:v>
                </c:pt>
                <c:pt idx="18537">
                  <c:v>2114.2578100000001</c:v>
                </c:pt>
                <c:pt idx="18538">
                  <c:v>2114.2578100000001</c:v>
                </c:pt>
                <c:pt idx="18539">
                  <c:v>2111.8164099999999</c:v>
                </c:pt>
                <c:pt idx="18540">
                  <c:v>2111.8164099999999</c:v>
                </c:pt>
                <c:pt idx="18541">
                  <c:v>2114.2578100000001</c:v>
                </c:pt>
                <c:pt idx="18542">
                  <c:v>2114.2578100000001</c:v>
                </c:pt>
                <c:pt idx="18543">
                  <c:v>2111.8164099999999</c:v>
                </c:pt>
                <c:pt idx="18544">
                  <c:v>2111.8164099999999</c:v>
                </c:pt>
                <c:pt idx="18545">
                  <c:v>2114.2578100000001</c:v>
                </c:pt>
                <c:pt idx="18546">
                  <c:v>2114.2578100000001</c:v>
                </c:pt>
                <c:pt idx="18547">
                  <c:v>2114.2578100000001</c:v>
                </c:pt>
                <c:pt idx="18548">
                  <c:v>2114.2578100000001</c:v>
                </c:pt>
                <c:pt idx="18549">
                  <c:v>2111.8164099999999</c:v>
                </c:pt>
                <c:pt idx="18550">
                  <c:v>2111.8164099999999</c:v>
                </c:pt>
                <c:pt idx="18551">
                  <c:v>2111.8164099999999</c:v>
                </c:pt>
                <c:pt idx="18552">
                  <c:v>2114.2578100000001</c:v>
                </c:pt>
                <c:pt idx="18553">
                  <c:v>2111.8164099999999</c:v>
                </c:pt>
                <c:pt idx="18554">
                  <c:v>2114.2578100000001</c:v>
                </c:pt>
                <c:pt idx="18555">
                  <c:v>2114.2578100000001</c:v>
                </c:pt>
                <c:pt idx="18556">
                  <c:v>2111.8164099999999</c:v>
                </c:pt>
                <c:pt idx="18557">
                  <c:v>2111.8164099999999</c:v>
                </c:pt>
                <c:pt idx="18558">
                  <c:v>2111.8164099999999</c:v>
                </c:pt>
                <c:pt idx="18559">
                  <c:v>2114.2578100000001</c:v>
                </c:pt>
                <c:pt idx="18560">
                  <c:v>2111.8164099999999</c:v>
                </c:pt>
                <c:pt idx="18561">
                  <c:v>2111.8164099999999</c:v>
                </c:pt>
                <c:pt idx="18562">
                  <c:v>2111.8164099999999</c:v>
                </c:pt>
                <c:pt idx="18563">
                  <c:v>2111.8164099999999</c:v>
                </c:pt>
                <c:pt idx="18564">
                  <c:v>2111.8164099999999</c:v>
                </c:pt>
                <c:pt idx="18565">
                  <c:v>2111.8164099999999</c:v>
                </c:pt>
                <c:pt idx="18566">
                  <c:v>2111.8164099999999</c:v>
                </c:pt>
                <c:pt idx="18567">
                  <c:v>2111.8164099999999</c:v>
                </c:pt>
                <c:pt idx="18568">
                  <c:v>2114.2578100000001</c:v>
                </c:pt>
                <c:pt idx="18569">
                  <c:v>2111.8164099999999</c:v>
                </c:pt>
                <c:pt idx="18570">
                  <c:v>2111.8164099999999</c:v>
                </c:pt>
                <c:pt idx="18571">
                  <c:v>2114.2578100000001</c:v>
                </c:pt>
                <c:pt idx="18572">
                  <c:v>2111.8164099999999</c:v>
                </c:pt>
                <c:pt idx="18573">
                  <c:v>2111.8164099999999</c:v>
                </c:pt>
                <c:pt idx="18574">
                  <c:v>2114.2578100000001</c:v>
                </c:pt>
                <c:pt idx="18575">
                  <c:v>2111.8164099999999</c:v>
                </c:pt>
                <c:pt idx="18576">
                  <c:v>2111.8164099999999</c:v>
                </c:pt>
                <c:pt idx="18577">
                  <c:v>2114.2578100000001</c:v>
                </c:pt>
                <c:pt idx="18578">
                  <c:v>2111.8164099999999</c:v>
                </c:pt>
                <c:pt idx="18579">
                  <c:v>2111.8164099999999</c:v>
                </c:pt>
                <c:pt idx="18580">
                  <c:v>2114.2578100000001</c:v>
                </c:pt>
                <c:pt idx="18581">
                  <c:v>2111.8164099999999</c:v>
                </c:pt>
                <c:pt idx="18582">
                  <c:v>2111.8164099999999</c:v>
                </c:pt>
                <c:pt idx="18583">
                  <c:v>2111.8164099999999</c:v>
                </c:pt>
                <c:pt idx="18584">
                  <c:v>2111.8164099999999</c:v>
                </c:pt>
                <c:pt idx="18585">
                  <c:v>2114.2578100000001</c:v>
                </c:pt>
                <c:pt idx="18586">
                  <c:v>2111.8164099999999</c:v>
                </c:pt>
                <c:pt idx="18587">
                  <c:v>2111.8164099999999</c:v>
                </c:pt>
                <c:pt idx="18588">
                  <c:v>2111.8164099999999</c:v>
                </c:pt>
                <c:pt idx="18589">
                  <c:v>2111.8164099999999</c:v>
                </c:pt>
                <c:pt idx="18590">
                  <c:v>2111.8164099999999</c:v>
                </c:pt>
                <c:pt idx="18591">
                  <c:v>2111.8164099999999</c:v>
                </c:pt>
                <c:pt idx="18592">
                  <c:v>2111.8164099999999</c:v>
                </c:pt>
                <c:pt idx="18593">
                  <c:v>2111.8164099999999</c:v>
                </c:pt>
                <c:pt idx="18594">
                  <c:v>2111.8164099999999</c:v>
                </c:pt>
                <c:pt idx="18595">
                  <c:v>2111.8164099999999</c:v>
                </c:pt>
                <c:pt idx="18596">
                  <c:v>2111.8164099999999</c:v>
                </c:pt>
                <c:pt idx="18597">
                  <c:v>2111.8164099999999</c:v>
                </c:pt>
                <c:pt idx="18598">
                  <c:v>2111.8164099999999</c:v>
                </c:pt>
                <c:pt idx="18599">
                  <c:v>2111.8164099999999</c:v>
                </c:pt>
                <c:pt idx="18600">
                  <c:v>2111.8164099999999</c:v>
                </c:pt>
                <c:pt idx="18601">
                  <c:v>2111.8164099999999</c:v>
                </c:pt>
                <c:pt idx="18602">
                  <c:v>2111.8164099999999</c:v>
                </c:pt>
                <c:pt idx="18603">
                  <c:v>2114.2578100000001</c:v>
                </c:pt>
                <c:pt idx="18604">
                  <c:v>2111.8164099999999</c:v>
                </c:pt>
                <c:pt idx="18605">
                  <c:v>2111.8164099999999</c:v>
                </c:pt>
                <c:pt idx="18606">
                  <c:v>2111.8164099999999</c:v>
                </c:pt>
                <c:pt idx="18607">
                  <c:v>2111.8164099999999</c:v>
                </c:pt>
                <c:pt idx="18608">
                  <c:v>2111.8164099999999</c:v>
                </c:pt>
                <c:pt idx="18609">
                  <c:v>2111.8164099999999</c:v>
                </c:pt>
                <c:pt idx="18610">
                  <c:v>2111.8164099999999</c:v>
                </c:pt>
                <c:pt idx="18611">
                  <c:v>2111.8164099999999</c:v>
                </c:pt>
                <c:pt idx="18612">
                  <c:v>2111.8164099999999</c:v>
                </c:pt>
                <c:pt idx="18613">
                  <c:v>2111.8164099999999</c:v>
                </c:pt>
                <c:pt idx="18614">
                  <c:v>2111.8164099999999</c:v>
                </c:pt>
                <c:pt idx="18615">
                  <c:v>2111.8164099999999</c:v>
                </c:pt>
                <c:pt idx="18616">
                  <c:v>2111.8164099999999</c:v>
                </c:pt>
                <c:pt idx="18617">
                  <c:v>2111.8164099999999</c:v>
                </c:pt>
                <c:pt idx="18618">
                  <c:v>2111.8164099999999</c:v>
                </c:pt>
                <c:pt idx="18619">
                  <c:v>2111.8164099999999</c:v>
                </c:pt>
                <c:pt idx="18620">
                  <c:v>2111.8164099999999</c:v>
                </c:pt>
                <c:pt idx="18621">
                  <c:v>2111.8164099999999</c:v>
                </c:pt>
                <c:pt idx="18622">
                  <c:v>2111.8164099999999</c:v>
                </c:pt>
                <c:pt idx="18623">
                  <c:v>2111.8164099999999</c:v>
                </c:pt>
                <c:pt idx="18624">
                  <c:v>2111.8164099999999</c:v>
                </c:pt>
                <c:pt idx="18625">
                  <c:v>2111.8164099999999</c:v>
                </c:pt>
                <c:pt idx="18626">
                  <c:v>2111.8164099999999</c:v>
                </c:pt>
                <c:pt idx="18627">
                  <c:v>2111.8164099999999</c:v>
                </c:pt>
                <c:pt idx="18628">
                  <c:v>2111.8164099999999</c:v>
                </c:pt>
                <c:pt idx="18629">
                  <c:v>2111.8164099999999</c:v>
                </c:pt>
                <c:pt idx="18630">
                  <c:v>2111.8164099999999</c:v>
                </c:pt>
                <c:pt idx="18631">
                  <c:v>2111.8164099999999</c:v>
                </c:pt>
                <c:pt idx="18632">
                  <c:v>2111.8164099999999</c:v>
                </c:pt>
                <c:pt idx="18633">
                  <c:v>2111.8164099999999</c:v>
                </c:pt>
                <c:pt idx="18634">
                  <c:v>2111.8164099999999</c:v>
                </c:pt>
                <c:pt idx="18635">
                  <c:v>2111.8164099999999</c:v>
                </c:pt>
                <c:pt idx="18636">
                  <c:v>2111.8164099999999</c:v>
                </c:pt>
                <c:pt idx="18637">
                  <c:v>2111.8164099999999</c:v>
                </c:pt>
                <c:pt idx="18638">
                  <c:v>2111.8164099999999</c:v>
                </c:pt>
                <c:pt idx="18639">
                  <c:v>2111.8164099999999</c:v>
                </c:pt>
                <c:pt idx="18640">
                  <c:v>2111.8164099999999</c:v>
                </c:pt>
                <c:pt idx="18641">
                  <c:v>2111.8164099999999</c:v>
                </c:pt>
                <c:pt idx="18642">
                  <c:v>2111.8164099999999</c:v>
                </c:pt>
                <c:pt idx="18643">
                  <c:v>2111.8164099999999</c:v>
                </c:pt>
                <c:pt idx="18644">
                  <c:v>2111.8164099999999</c:v>
                </c:pt>
                <c:pt idx="18645">
                  <c:v>2111.8164099999999</c:v>
                </c:pt>
                <c:pt idx="18646">
                  <c:v>2111.8164099999999</c:v>
                </c:pt>
                <c:pt idx="18647">
                  <c:v>2111.8164099999999</c:v>
                </c:pt>
                <c:pt idx="18648">
                  <c:v>2111.8164099999999</c:v>
                </c:pt>
                <c:pt idx="18649">
                  <c:v>2111.8164099999999</c:v>
                </c:pt>
                <c:pt idx="18650">
                  <c:v>2111.8164099999999</c:v>
                </c:pt>
                <c:pt idx="18651">
                  <c:v>2111.8164099999999</c:v>
                </c:pt>
                <c:pt idx="18652">
                  <c:v>2111.8164099999999</c:v>
                </c:pt>
                <c:pt idx="18653">
                  <c:v>2111.8164099999999</c:v>
                </c:pt>
                <c:pt idx="18654">
                  <c:v>2111.8164099999999</c:v>
                </c:pt>
                <c:pt idx="18655">
                  <c:v>2111.8164099999999</c:v>
                </c:pt>
                <c:pt idx="18656">
                  <c:v>2111.8164099999999</c:v>
                </c:pt>
                <c:pt idx="18657">
                  <c:v>2111.8164099999999</c:v>
                </c:pt>
                <c:pt idx="18658">
                  <c:v>2109.3750000000018</c:v>
                </c:pt>
                <c:pt idx="18659">
                  <c:v>2111.8164099999999</c:v>
                </c:pt>
                <c:pt idx="18660">
                  <c:v>2111.8164099999999</c:v>
                </c:pt>
                <c:pt idx="18661">
                  <c:v>2111.8164099999999</c:v>
                </c:pt>
                <c:pt idx="18662">
                  <c:v>2111.8164099999999</c:v>
                </c:pt>
                <c:pt idx="18663">
                  <c:v>2111.8164099999999</c:v>
                </c:pt>
                <c:pt idx="18664">
                  <c:v>2111.8164099999999</c:v>
                </c:pt>
                <c:pt idx="18665">
                  <c:v>2111.8164099999999</c:v>
                </c:pt>
                <c:pt idx="18666">
                  <c:v>2111.8164099999999</c:v>
                </c:pt>
                <c:pt idx="18667">
                  <c:v>2111.8164099999999</c:v>
                </c:pt>
                <c:pt idx="18668">
                  <c:v>2111.8164099999999</c:v>
                </c:pt>
                <c:pt idx="18669">
                  <c:v>2111.8164099999999</c:v>
                </c:pt>
                <c:pt idx="18670">
                  <c:v>2111.8164099999999</c:v>
                </c:pt>
                <c:pt idx="18671">
                  <c:v>2111.8164099999999</c:v>
                </c:pt>
                <c:pt idx="18672">
                  <c:v>2111.8164099999999</c:v>
                </c:pt>
                <c:pt idx="18673">
                  <c:v>2111.8164099999999</c:v>
                </c:pt>
                <c:pt idx="18674">
                  <c:v>2111.8164099999999</c:v>
                </c:pt>
                <c:pt idx="18675">
                  <c:v>2111.8164099999999</c:v>
                </c:pt>
                <c:pt idx="18676">
                  <c:v>2109.3750000000018</c:v>
                </c:pt>
                <c:pt idx="18677">
                  <c:v>2111.8164099999999</c:v>
                </c:pt>
                <c:pt idx="18678">
                  <c:v>2111.8164099999999</c:v>
                </c:pt>
                <c:pt idx="18679">
                  <c:v>2111.8164099999999</c:v>
                </c:pt>
                <c:pt idx="18680">
                  <c:v>2111.8164099999999</c:v>
                </c:pt>
                <c:pt idx="18681">
                  <c:v>2111.8164099999999</c:v>
                </c:pt>
                <c:pt idx="18682">
                  <c:v>2109.3750000000018</c:v>
                </c:pt>
                <c:pt idx="18683">
                  <c:v>2111.8164099999999</c:v>
                </c:pt>
                <c:pt idx="18684">
                  <c:v>2111.8164099999999</c:v>
                </c:pt>
                <c:pt idx="18685">
                  <c:v>2111.8164099999999</c:v>
                </c:pt>
                <c:pt idx="18686">
                  <c:v>2111.8164099999999</c:v>
                </c:pt>
                <c:pt idx="18687">
                  <c:v>2111.8164099999999</c:v>
                </c:pt>
                <c:pt idx="18688">
                  <c:v>2111.8164099999999</c:v>
                </c:pt>
                <c:pt idx="18689">
                  <c:v>2109.3750000000018</c:v>
                </c:pt>
                <c:pt idx="18690">
                  <c:v>2111.8164099999999</c:v>
                </c:pt>
                <c:pt idx="18691">
                  <c:v>2109.3750000000018</c:v>
                </c:pt>
                <c:pt idx="18692">
                  <c:v>2111.8164099999999</c:v>
                </c:pt>
                <c:pt idx="18693">
                  <c:v>2111.8164099999999</c:v>
                </c:pt>
                <c:pt idx="18694">
                  <c:v>2111.8164099999999</c:v>
                </c:pt>
                <c:pt idx="18695">
                  <c:v>2111.8164099999999</c:v>
                </c:pt>
                <c:pt idx="18696">
                  <c:v>2111.8164099999999</c:v>
                </c:pt>
                <c:pt idx="18697">
                  <c:v>2109.3750000000018</c:v>
                </c:pt>
                <c:pt idx="18698">
                  <c:v>2109.3750000000018</c:v>
                </c:pt>
                <c:pt idx="18699">
                  <c:v>2111.8164099999999</c:v>
                </c:pt>
                <c:pt idx="18700">
                  <c:v>2111.8164099999999</c:v>
                </c:pt>
                <c:pt idx="18701">
                  <c:v>2111.8164099999999</c:v>
                </c:pt>
                <c:pt idx="18702">
                  <c:v>2111.8164099999999</c:v>
                </c:pt>
                <c:pt idx="18703">
                  <c:v>2111.8164099999999</c:v>
                </c:pt>
                <c:pt idx="18704">
                  <c:v>2111.8164099999999</c:v>
                </c:pt>
                <c:pt idx="18705">
                  <c:v>2111.8164099999999</c:v>
                </c:pt>
                <c:pt idx="18706">
                  <c:v>2111.8164099999999</c:v>
                </c:pt>
                <c:pt idx="18707">
                  <c:v>2111.8164099999999</c:v>
                </c:pt>
                <c:pt idx="18708">
                  <c:v>2109.3750000000018</c:v>
                </c:pt>
                <c:pt idx="18709">
                  <c:v>2111.8164099999999</c:v>
                </c:pt>
                <c:pt idx="18710">
                  <c:v>2109.3750000000018</c:v>
                </c:pt>
                <c:pt idx="18711">
                  <c:v>2109.3750000000018</c:v>
                </c:pt>
                <c:pt idx="18712">
                  <c:v>2109.3750000000018</c:v>
                </c:pt>
                <c:pt idx="18713">
                  <c:v>2109.3750000000018</c:v>
                </c:pt>
                <c:pt idx="18714">
                  <c:v>2109.3750000000018</c:v>
                </c:pt>
                <c:pt idx="18715">
                  <c:v>2109.3750000000018</c:v>
                </c:pt>
                <c:pt idx="18716">
                  <c:v>2109.3750000000018</c:v>
                </c:pt>
                <c:pt idx="18717">
                  <c:v>2109.3750000000018</c:v>
                </c:pt>
                <c:pt idx="18718">
                  <c:v>2109.3750000000018</c:v>
                </c:pt>
                <c:pt idx="18719">
                  <c:v>2109.3750000000018</c:v>
                </c:pt>
                <c:pt idx="18720">
                  <c:v>2111.8164099999999</c:v>
                </c:pt>
                <c:pt idx="18721">
                  <c:v>2109.3750000000018</c:v>
                </c:pt>
                <c:pt idx="18722">
                  <c:v>2109.3750000000018</c:v>
                </c:pt>
                <c:pt idx="18723">
                  <c:v>2111.8164099999999</c:v>
                </c:pt>
                <c:pt idx="18724">
                  <c:v>2109.3750000000018</c:v>
                </c:pt>
                <c:pt idx="18725">
                  <c:v>2111.8164099999999</c:v>
                </c:pt>
                <c:pt idx="18726">
                  <c:v>2109.3750000000018</c:v>
                </c:pt>
                <c:pt idx="18727">
                  <c:v>2111.8164099999999</c:v>
                </c:pt>
                <c:pt idx="18728">
                  <c:v>2109.3750000000018</c:v>
                </c:pt>
                <c:pt idx="18729">
                  <c:v>2109.3750000000018</c:v>
                </c:pt>
                <c:pt idx="18730">
                  <c:v>2109.3750000000018</c:v>
                </c:pt>
                <c:pt idx="18731">
                  <c:v>2109.3750000000018</c:v>
                </c:pt>
                <c:pt idx="18732">
                  <c:v>2111.8164099999999</c:v>
                </c:pt>
                <c:pt idx="18733">
                  <c:v>2109.3750000000018</c:v>
                </c:pt>
                <c:pt idx="18734">
                  <c:v>2111.8164099999999</c:v>
                </c:pt>
                <c:pt idx="18735">
                  <c:v>2109.3750000000018</c:v>
                </c:pt>
                <c:pt idx="18736">
                  <c:v>2111.8164099999999</c:v>
                </c:pt>
                <c:pt idx="18737">
                  <c:v>2111.8164099999999</c:v>
                </c:pt>
                <c:pt idx="18738">
                  <c:v>2109.3750000000018</c:v>
                </c:pt>
                <c:pt idx="18739">
                  <c:v>2109.3750000000018</c:v>
                </c:pt>
                <c:pt idx="18740">
                  <c:v>2109.3750000000018</c:v>
                </c:pt>
                <c:pt idx="18741">
                  <c:v>2109.3750000000018</c:v>
                </c:pt>
                <c:pt idx="18742">
                  <c:v>2111.8164099999999</c:v>
                </c:pt>
                <c:pt idx="18743">
                  <c:v>2109.3750000000018</c:v>
                </c:pt>
                <c:pt idx="18744">
                  <c:v>2109.3750000000018</c:v>
                </c:pt>
                <c:pt idx="18745">
                  <c:v>2109.3750000000018</c:v>
                </c:pt>
                <c:pt idx="18746">
                  <c:v>2111.8164099999999</c:v>
                </c:pt>
                <c:pt idx="18747">
                  <c:v>2111.8164099999999</c:v>
                </c:pt>
                <c:pt idx="18748">
                  <c:v>2109.3750000000018</c:v>
                </c:pt>
                <c:pt idx="18749">
                  <c:v>2109.3750000000018</c:v>
                </c:pt>
                <c:pt idx="18750">
                  <c:v>2111.8164099999999</c:v>
                </c:pt>
                <c:pt idx="18751">
                  <c:v>2109.3750000000018</c:v>
                </c:pt>
                <c:pt idx="18752">
                  <c:v>2109.3750000000018</c:v>
                </c:pt>
                <c:pt idx="18753">
                  <c:v>2111.8164099999999</c:v>
                </c:pt>
                <c:pt idx="18754">
                  <c:v>2111.8164099999999</c:v>
                </c:pt>
                <c:pt idx="18755">
                  <c:v>2109.3750000000018</c:v>
                </c:pt>
                <c:pt idx="18756">
                  <c:v>2109.3750000000018</c:v>
                </c:pt>
                <c:pt idx="18757">
                  <c:v>2109.3750000000018</c:v>
                </c:pt>
                <c:pt idx="18758">
                  <c:v>2111.8164099999999</c:v>
                </c:pt>
                <c:pt idx="18759">
                  <c:v>2111.8164099999999</c:v>
                </c:pt>
                <c:pt idx="18760">
                  <c:v>2111.8164099999999</c:v>
                </c:pt>
                <c:pt idx="18761">
                  <c:v>2109.3750000000018</c:v>
                </c:pt>
                <c:pt idx="18762">
                  <c:v>2109.3750000000018</c:v>
                </c:pt>
                <c:pt idx="18763">
                  <c:v>2109.3750000000018</c:v>
                </c:pt>
                <c:pt idx="18764">
                  <c:v>2109.3750000000018</c:v>
                </c:pt>
                <c:pt idx="18765">
                  <c:v>2109.3750000000018</c:v>
                </c:pt>
                <c:pt idx="18766">
                  <c:v>2111.8164099999999</c:v>
                </c:pt>
                <c:pt idx="18767">
                  <c:v>2109.3750000000018</c:v>
                </c:pt>
                <c:pt idx="18768">
                  <c:v>2109.3750000000018</c:v>
                </c:pt>
                <c:pt idx="18769">
                  <c:v>2109.3750000000018</c:v>
                </c:pt>
                <c:pt idx="18770">
                  <c:v>2109.3750000000018</c:v>
                </c:pt>
                <c:pt idx="18771">
                  <c:v>2109.3750000000018</c:v>
                </c:pt>
                <c:pt idx="18772">
                  <c:v>2109.3750000000018</c:v>
                </c:pt>
                <c:pt idx="18773">
                  <c:v>2109.3750000000018</c:v>
                </c:pt>
                <c:pt idx="18774">
                  <c:v>2109.3750000000018</c:v>
                </c:pt>
                <c:pt idx="18775">
                  <c:v>2109.3750000000018</c:v>
                </c:pt>
                <c:pt idx="18776">
                  <c:v>2109.3750000000018</c:v>
                </c:pt>
                <c:pt idx="18777">
                  <c:v>2106.9335900000019</c:v>
                </c:pt>
                <c:pt idx="18778">
                  <c:v>2109.3750000000018</c:v>
                </c:pt>
                <c:pt idx="18779">
                  <c:v>2109.3750000000018</c:v>
                </c:pt>
                <c:pt idx="18780">
                  <c:v>2109.3750000000018</c:v>
                </c:pt>
                <c:pt idx="18781">
                  <c:v>2109.3750000000018</c:v>
                </c:pt>
                <c:pt idx="18782">
                  <c:v>2109.3750000000018</c:v>
                </c:pt>
                <c:pt idx="18783">
                  <c:v>2109.3750000000018</c:v>
                </c:pt>
                <c:pt idx="18784">
                  <c:v>2109.3750000000018</c:v>
                </c:pt>
                <c:pt idx="18785">
                  <c:v>2109.3750000000018</c:v>
                </c:pt>
                <c:pt idx="18786">
                  <c:v>2109.3750000000018</c:v>
                </c:pt>
                <c:pt idx="18787">
                  <c:v>2109.3750000000018</c:v>
                </c:pt>
                <c:pt idx="18788">
                  <c:v>2109.3750000000018</c:v>
                </c:pt>
                <c:pt idx="18789">
                  <c:v>2109.3750000000018</c:v>
                </c:pt>
                <c:pt idx="18790">
                  <c:v>2109.3750000000018</c:v>
                </c:pt>
                <c:pt idx="18791">
                  <c:v>2109.3750000000018</c:v>
                </c:pt>
                <c:pt idx="18792">
                  <c:v>2109.3750000000018</c:v>
                </c:pt>
                <c:pt idx="18793">
                  <c:v>2109.3750000000018</c:v>
                </c:pt>
                <c:pt idx="18794">
                  <c:v>2109.3750000000018</c:v>
                </c:pt>
                <c:pt idx="18795">
                  <c:v>2109.3750000000018</c:v>
                </c:pt>
                <c:pt idx="18796">
                  <c:v>2109.3750000000018</c:v>
                </c:pt>
                <c:pt idx="18797">
                  <c:v>2109.3750000000018</c:v>
                </c:pt>
                <c:pt idx="18798">
                  <c:v>2109.3750000000018</c:v>
                </c:pt>
                <c:pt idx="18799">
                  <c:v>2109.3750000000018</c:v>
                </c:pt>
                <c:pt idx="18800">
                  <c:v>2109.3750000000018</c:v>
                </c:pt>
                <c:pt idx="18801">
                  <c:v>2109.3750000000018</c:v>
                </c:pt>
                <c:pt idx="18802">
                  <c:v>2109.3750000000018</c:v>
                </c:pt>
                <c:pt idx="18803">
                  <c:v>2109.3750000000018</c:v>
                </c:pt>
                <c:pt idx="18804">
                  <c:v>2109.3750000000018</c:v>
                </c:pt>
                <c:pt idx="18805">
                  <c:v>2109.3750000000018</c:v>
                </c:pt>
                <c:pt idx="18806">
                  <c:v>2111.8164099999999</c:v>
                </c:pt>
                <c:pt idx="18807">
                  <c:v>2109.3750000000018</c:v>
                </c:pt>
                <c:pt idx="18808">
                  <c:v>2109.3750000000018</c:v>
                </c:pt>
                <c:pt idx="18809">
                  <c:v>2109.3750000000018</c:v>
                </c:pt>
                <c:pt idx="18810">
                  <c:v>2109.3750000000018</c:v>
                </c:pt>
                <c:pt idx="18811">
                  <c:v>2109.3750000000018</c:v>
                </c:pt>
                <c:pt idx="18812">
                  <c:v>2109.3750000000018</c:v>
                </c:pt>
                <c:pt idx="18813">
                  <c:v>2109.3750000000018</c:v>
                </c:pt>
                <c:pt idx="18814">
                  <c:v>2109.3750000000018</c:v>
                </c:pt>
                <c:pt idx="18815">
                  <c:v>2109.3750000000018</c:v>
                </c:pt>
                <c:pt idx="18816">
                  <c:v>2109.3750000000018</c:v>
                </c:pt>
                <c:pt idx="18817">
                  <c:v>2109.3750000000018</c:v>
                </c:pt>
                <c:pt idx="18818">
                  <c:v>2109.3750000000018</c:v>
                </c:pt>
                <c:pt idx="18819">
                  <c:v>2109.3750000000018</c:v>
                </c:pt>
                <c:pt idx="18820">
                  <c:v>2109.3750000000018</c:v>
                </c:pt>
                <c:pt idx="18821">
                  <c:v>2109.3750000000018</c:v>
                </c:pt>
                <c:pt idx="18822">
                  <c:v>2109.3750000000018</c:v>
                </c:pt>
                <c:pt idx="18823">
                  <c:v>2109.3750000000018</c:v>
                </c:pt>
                <c:pt idx="18824">
                  <c:v>2109.3750000000018</c:v>
                </c:pt>
                <c:pt idx="18825">
                  <c:v>2106.9335900000019</c:v>
                </c:pt>
                <c:pt idx="18826">
                  <c:v>2109.3750000000018</c:v>
                </c:pt>
                <c:pt idx="18827">
                  <c:v>2109.3750000000018</c:v>
                </c:pt>
                <c:pt idx="18828">
                  <c:v>2109.3750000000018</c:v>
                </c:pt>
                <c:pt idx="18829">
                  <c:v>2109.3750000000018</c:v>
                </c:pt>
                <c:pt idx="18830">
                  <c:v>2106.9335900000019</c:v>
                </c:pt>
                <c:pt idx="18831">
                  <c:v>2109.3750000000018</c:v>
                </c:pt>
                <c:pt idx="18832">
                  <c:v>2109.3750000000018</c:v>
                </c:pt>
                <c:pt idx="18833">
                  <c:v>2109.3750000000018</c:v>
                </c:pt>
                <c:pt idx="18834">
                  <c:v>2106.9335900000019</c:v>
                </c:pt>
                <c:pt idx="18835">
                  <c:v>2109.3750000000018</c:v>
                </c:pt>
                <c:pt idx="18836">
                  <c:v>2106.9335900000019</c:v>
                </c:pt>
                <c:pt idx="18837">
                  <c:v>2109.3750000000018</c:v>
                </c:pt>
                <c:pt idx="18838">
                  <c:v>2109.3750000000018</c:v>
                </c:pt>
                <c:pt idx="18839">
                  <c:v>2106.9335900000019</c:v>
                </c:pt>
                <c:pt idx="18840">
                  <c:v>2106.9335900000019</c:v>
                </c:pt>
                <c:pt idx="18841">
                  <c:v>2109.3750000000018</c:v>
                </c:pt>
                <c:pt idx="18842">
                  <c:v>2109.3750000000018</c:v>
                </c:pt>
                <c:pt idx="18843">
                  <c:v>2109.3750000000018</c:v>
                </c:pt>
                <c:pt idx="18844">
                  <c:v>2109.3750000000018</c:v>
                </c:pt>
                <c:pt idx="18845">
                  <c:v>2106.9335900000019</c:v>
                </c:pt>
                <c:pt idx="18846">
                  <c:v>2109.3750000000018</c:v>
                </c:pt>
                <c:pt idx="18847">
                  <c:v>2109.3750000000018</c:v>
                </c:pt>
                <c:pt idx="18848">
                  <c:v>2109.3750000000018</c:v>
                </c:pt>
                <c:pt idx="18849">
                  <c:v>2106.9335900000019</c:v>
                </c:pt>
                <c:pt idx="18850">
                  <c:v>2109.3750000000018</c:v>
                </c:pt>
                <c:pt idx="18851">
                  <c:v>2106.9335900000019</c:v>
                </c:pt>
                <c:pt idx="18852">
                  <c:v>2106.9335900000019</c:v>
                </c:pt>
                <c:pt idx="18853">
                  <c:v>2109.3750000000018</c:v>
                </c:pt>
                <c:pt idx="18854">
                  <c:v>2106.9335900000019</c:v>
                </c:pt>
                <c:pt idx="18855">
                  <c:v>2109.3750000000018</c:v>
                </c:pt>
                <c:pt idx="18856">
                  <c:v>2106.9335900000019</c:v>
                </c:pt>
                <c:pt idx="18857">
                  <c:v>2106.9335900000019</c:v>
                </c:pt>
                <c:pt idx="18858">
                  <c:v>2109.3750000000018</c:v>
                </c:pt>
                <c:pt idx="18859">
                  <c:v>2106.9335900000019</c:v>
                </c:pt>
                <c:pt idx="18860">
                  <c:v>2106.9335900000019</c:v>
                </c:pt>
                <c:pt idx="18861">
                  <c:v>2106.9335900000019</c:v>
                </c:pt>
                <c:pt idx="18862">
                  <c:v>2106.9335900000019</c:v>
                </c:pt>
                <c:pt idx="18863">
                  <c:v>2106.9335900000019</c:v>
                </c:pt>
                <c:pt idx="18864">
                  <c:v>2106.9335900000019</c:v>
                </c:pt>
                <c:pt idx="18865">
                  <c:v>2106.9335900000019</c:v>
                </c:pt>
                <c:pt idx="18866">
                  <c:v>2106.9335900000019</c:v>
                </c:pt>
                <c:pt idx="18867">
                  <c:v>2106.9335900000019</c:v>
                </c:pt>
                <c:pt idx="18868">
                  <c:v>2106.9335900000019</c:v>
                </c:pt>
                <c:pt idx="18869">
                  <c:v>2106.9335900000019</c:v>
                </c:pt>
                <c:pt idx="18870">
                  <c:v>2106.9335900000019</c:v>
                </c:pt>
                <c:pt idx="18871">
                  <c:v>2106.9335900000019</c:v>
                </c:pt>
                <c:pt idx="18872">
                  <c:v>2109.3750000000018</c:v>
                </c:pt>
                <c:pt idx="18873">
                  <c:v>2106.9335900000019</c:v>
                </c:pt>
                <c:pt idx="18874">
                  <c:v>2106.9335900000019</c:v>
                </c:pt>
                <c:pt idx="18875">
                  <c:v>2106.9335900000019</c:v>
                </c:pt>
                <c:pt idx="18876">
                  <c:v>2106.9335900000019</c:v>
                </c:pt>
                <c:pt idx="18877">
                  <c:v>2106.9335900000019</c:v>
                </c:pt>
                <c:pt idx="18878">
                  <c:v>2106.9335900000019</c:v>
                </c:pt>
                <c:pt idx="18879">
                  <c:v>2106.9335900000019</c:v>
                </c:pt>
                <c:pt idx="18880">
                  <c:v>2106.9335900000019</c:v>
                </c:pt>
                <c:pt idx="18881">
                  <c:v>2106.9335900000019</c:v>
                </c:pt>
                <c:pt idx="18882">
                  <c:v>2109.3750000000018</c:v>
                </c:pt>
                <c:pt idx="18883">
                  <c:v>2106.9335900000019</c:v>
                </c:pt>
                <c:pt idx="18884">
                  <c:v>2106.9335900000019</c:v>
                </c:pt>
                <c:pt idx="18885">
                  <c:v>2106.9335900000019</c:v>
                </c:pt>
                <c:pt idx="18886">
                  <c:v>2109.3750000000018</c:v>
                </c:pt>
                <c:pt idx="18887">
                  <c:v>2106.9335900000019</c:v>
                </c:pt>
                <c:pt idx="18888">
                  <c:v>2106.9335900000019</c:v>
                </c:pt>
                <c:pt idx="18889">
                  <c:v>2106.9335900000019</c:v>
                </c:pt>
                <c:pt idx="18890">
                  <c:v>2106.9335900000019</c:v>
                </c:pt>
                <c:pt idx="18891">
                  <c:v>2109.3750000000018</c:v>
                </c:pt>
                <c:pt idx="18892">
                  <c:v>2106.9335900000019</c:v>
                </c:pt>
                <c:pt idx="18893">
                  <c:v>2106.9335900000019</c:v>
                </c:pt>
                <c:pt idx="18894">
                  <c:v>2106.9335900000019</c:v>
                </c:pt>
                <c:pt idx="18895">
                  <c:v>2106.9335900000019</c:v>
                </c:pt>
                <c:pt idx="18896">
                  <c:v>2106.9335900000019</c:v>
                </c:pt>
                <c:pt idx="18897">
                  <c:v>2106.9335900000019</c:v>
                </c:pt>
                <c:pt idx="18898">
                  <c:v>2109.3750000000018</c:v>
                </c:pt>
                <c:pt idx="18899">
                  <c:v>2106.9335900000019</c:v>
                </c:pt>
                <c:pt idx="18900">
                  <c:v>2106.9335900000019</c:v>
                </c:pt>
                <c:pt idx="18901">
                  <c:v>2106.9335900000019</c:v>
                </c:pt>
                <c:pt idx="18902">
                  <c:v>2106.9335900000019</c:v>
                </c:pt>
                <c:pt idx="18903">
                  <c:v>2106.9335900000019</c:v>
                </c:pt>
                <c:pt idx="18904">
                  <c:v>2109.3750000000018</c:v>
                </c:pt>
                <c:pt idx="18905">
                  <c:v>2106.9335900000019</c:v>
                </c:pt>
                <c:pt idx="18906">
                  <c:v>2106.9335900000019</c:v>
                </c:pt>
                <c:pt idx="18907">
                  <c:v>2106.9335900000019</c:v>
                </c:pt>
                <c:pt idx="18908">
                  <c:v>2106.9335900000019</c:v>
                </c:pt>
                <c:pt idx="18909">
                  <c:v>2106.9335900000019</c:v>
                </c:pt>
                <c:pt idx="18910">
                  <c:v>2106.9335900000019</c:v>
                </c:pt>
                <c:pt idx="18911">
                  <c:v>2106.9335900000019</c:v>
                </c:pt>
                <c:pt idx="18912">
                  <c:v>2106.9335900000019</c:v>
                </c:pt>
                <c:pt idx="18913">
                  <c:v>2106.9335900000019</c:v>
                </c:pt>
                <c:pt idx="18914">
                  <c:v>2106.9335900000019</c:v>
                </c:pt>
                <c:pt idx="18915">
                  <c:v>2106.9335900000019</c:v>
                </c:pt>
                <c:pt idx="18916">
                  <c:v>2106.9335900000019</c:v>
                </c:pt>
                <c:pt idx="18917">
                  <c:v>2106.9335900000019</c:v>
                </c:pt>
                <c:pt idx="18918">
                  <c:v>2106.9335900000019</c:v>
                </c:pt>
                <c:pt idx="18919">
                  <c:v>2106.9335900000019</c:v>
                </c:pt>
                <c:pt idx="18920">
                  <c:v>2106.9335900000019</c:v>
                </c:pt>
                <c:pt idx="18921">
                  <c:v>2106.9335900000019</c:v>
                </c:pt>
                <c:pt idx="18922">
                  <c:v>2106.9335900000019</c:v>
                </c:pt>
                <c:pt idx="18923">
                  <c:v>2106.9335900000019</c:v>
                </c:pt>
                <c:pt idx="18924">
                  <c:v>2106.9335900000019</c:v>
                </c:pt>
                <c:pt idx="18925">
                  <c:v>2106.9335900000019</c:v>
                </c:pt>
                <c:pt idx="18926">
                  <c:v>2106.9335900000019</c:v>
                </c:pt>
                <c:pt idx="18927">
                  <c:v>2106.9335900000019</c:v>
                </c:pt>
                <c:pt idx="18928">
                  <c:v>2106.9335900000019</c:v>
                </c:pt>
                <c:pt idx="18929">
                  <c:v>2106.9335900000019</c:v>
                </c:pt>
                <c:pt idx="18930">
                  <c:v>2106.9335900000019</c:v>
                </c:pt>
                <c:pt idx="18931">
                  <c:v>2106.9335900000019</c:v>
                </c:pt>
                <c:pt idx="18932">
                  <c:v>2106.9335900000019</c:v>
                </c:pt>
                <c:pt idx="18933">
                  <c:v>2106.9335900000019</c:v>
                </c:pt>
                <c:pt idx="18934">
                  <c:v>2106.9335900000019</c:v>
                </c:pt>
                <c:pt idx="18935">
                  <c:v>2106.9335900000019</c:v>
                </c:pt>
                <c:pt idx="18936">
                  <c:v>2106.9335900000019</c:v>
                </c:pt>
                <c:pt idx="18937">
                  <c:v>2106.9335900000019</c:v>
                </c:pt>
                <c:pt idx="18938">
                  <c:v>2106.9335900000019</c:v>
                </c:pt>
                <c:pt idx="18939">
                  <c:v>2106.9335900000019</c:v>
                </c:pt>
                <c:pt idx="18940">
                  <c:v>2106.9335900000019</c:v>
                </c:pt>
                <c:pt idx="18941">
                  <c:v>2106.9335900000019</c:v>
                </c:pt>
                <c:pt idx="18942">
                  <c:v>2104.4921899999999</c:v>
                </c:pt>
                <c:pt idx="18943">
                  <c:v>2104.4921899999999</c:v>
                </c:pt>
                <c:pt idx="18944">
                  <c:v>2106.9335900000019</c:v>
                </c:pt>
                <c:pt idx="18945">
                  <c:v>2106.9335900000019</c:v>
                </c:pt>
                <c:pt idx="18946">
                  <c:v>2106.9335900000019</c:v>
                </c:pt>
                <c:pt idx="18947">
                  <c:v>2106.9335900000019</c:v>
                </c:pt>
                <c:pt idx="18948">
                  <c:v>2106.9335900000019</c:v>
                </c:pt>
                <c:pt idx="18949">
                  <c:v>2106.9335900000019</c:v>
                </c:pt>
                <c:pt idx="18950">
                  <c:v>2106.9335900000019</c:v>
                </c:pt>
                <c:pt idx="18951">
                  <c:v>2106.9335900000019</c:v>
                </c:pt>
                <c:pt idx="18952">
                  <c:v>2106.9335900000019</c:v>
                </c:pt>
                <c:pt idx="18953">
                  <c:v>2106.9335900000019</c:v>
                </c:pt>
                <c:pt idx="18954">
                  <c:v>2106.9335900000019</c:v>
                </c:pt>
                <c:pt idx="18955">
                  <c:v>2106.9335900000019</c:v>
                </c:pt>
                <c:pt idx="18956">
                  <c:v>2106.9335900000019</c:v>
                </c:pt>
                <c:pt idx="18957">
                  <c:v>2106.9335900000019</c:v>
                </c:pt>
                <c:pt idx="18958">
                  <c:v>2106.9335900000019</c:v>
                </c:pt>
                <c:pt idx="18959">
                  <c:v>2106.9335900000019</c:v>
                </c:pt>
                <c:pt idx="18960">
                  <c:v>2104.4921899999999</c:v>
                </c:pt>
                <c:pt idx="18961">
                  <c:v>2106.9335900000019</c:v>
                </c:pt>
                <c:pt idx="18962">
                  <c:v>2106.9335900000019</c:v>
                </c:pt>
                <c:pt idx="18963">
                  <c:v>2106.9335900000019</c:v>
                </c:pt>
                <c:pt idx="18964">
                  <c:v>2106.9335900000019</c:v>
                </c:pt>
                <c:pt idx="18965">
                  <c:v>2104.4921899999999</c:v>
                </c:pt>
                <c:pt idx="18966">
                  <c:v>2106.9335900000019</c:v>
                </c:pt>
                <c:pt idx="18967">
                  <c:v>2106.9335900000019</c:v>
                </c:pt>
                <c:pt idx="18968">
                  <c:v>2106.9335900000019</c:v>
                </c:pt>
                <c:pt idx="18969">
                  <c:v>2106.9335900000019</c:v>
                </c:pt>
                <c:pt idx="18970">
                  <c:v>2104.4921899999999</c:v>
                </c:pt>
                <c:pt idx="18971">
                  <c:v>2106.9335900000019</c:v>
                </c:pt>
                <c:pt idx="18972">
                  <c:v>2104.4921899999999</c:v>
                </c:pt>
                <c:pt idx="18973">
                  <c:v>2106.9335900000019</c:v>
                </c:pt>
                <c:pt idx="18974">
                  <c:v>2106.9335900000019</c:v>
                </c:pt>
                <c:pt idx="18975">
                  <c:v>2106.9335900000019</c:v>
                </c:pt>
                <c:pt idx="18976">
                  <c:v>2104.4921899999999</c:v>
                </c:pt>
                <c:pt idx="18977">
                  <c:v>2106.9335900000019</c:v>
                </c:pt>
                <c:pt idx="18978">
                  <c:v>2106.9335900000019</c:v>
                </c:pt>
                <c:pt idx="18979">
                  <c:v>2106.9335900000019</c:v>
                </c:pt>
                <c:pt idx="18980">
                  <c:v>2104.4921899999999</c:v>
                </c:pt>
                <c:pt idx="18981">
                  <c:v>2106.9335900000019</c:v>
                </c:pt>
                <c:pt idx="18982">
                  <c:v>2106.9335900000019</c:v>
                </c:pt>
                <c:pt idx="18983">
                  <c:v>2106.9335900000019</c:v>
                </c:pt>
                <c:pt idx="18984">
                  <c:v>2104.4921899999999</c:v>
                </c:pt>
                <c:pt idx="18985">
                  <c:v>2106.9335900000019</c:v>
                </c:pt>
                <c:pt idx="18986">
                  <c:v>2106.9335900000019</c:v>
                </c:pt>
                <c:pt idx="18987">
                  <c:v>2104.4921899999999</c:v>
                </c:pt>
                <c:pt idx="18988">
                  <c:v>2104.4921899999999</c:v>
                </c:pt>
                <c:pt idx="18989">
                  <c:v>2104.4921899999999</c:v>
                </c:pt>
                <c:pt idx="18990">
                  <c:v>2104.4921899999999</c:v>
                </c:pt>
                <c:pt idx="18991">
                  <c:v>2104.4921899999999</c:v>
                </c:pt>
                <c:pt idx="18992">
                  <c:v>2106.9335900000019</c:v>
                </c:pt>
                <c:pt idx="18993">
                  <c:v>2104.4921899999999</c:v>
                </c:pt>
                <c:pt idx="18994">
                  <c:v>2104.4921899999999</c:v>
                </c:pt>
                <c:pt idx="18995">
                  <c:v>2106.9335900000019</c:v>
                </c:pt>
                <c:pt idx="18996">
                  <c:v>2104.4921899999999</c:v>
                </c:pt>
                <c:pt idx="18997">
                  <c:v>2106.9335900000019</c:v>
                </c:pt>
                <c:pt idx="18998">
                  <c:v>2104.4921899999999</c:v>
                </c:pt>
                <c:pt idx="18999">
                  <c:v>2106.9335900000019</c:v>
                </c:pt>
                <c:pt idx="19000">
                  <c:v>2104.4921899999999</c:v>
                </c:pt>
                <c:pt idx="19001">
                  <c:v>2104.4921899999999</c:v>
                </c:pt>
                <c:pt idx="19002">
                  <c:v>2106.9335900000019</c:v>
                </c:pt>
                <c:pt idx="19003">
                  <c:v>2104.4921899999999</c:v>
                </c:pt>
                <c:pt idx="19004">
                  <c:v>2104.4921899999999</c:v>
                </c:pt>
                <c:pt idx="19005">
                  <c:v>2104.4921899999999</c:v>
                </c:pt>
                <c:pt idx="19006">
                  <c:v>2106.9335900000019</c:v>
                </c:pt>
                <c:pt idx="19007">
                  <c:v>2104.4921899999999</c:v>
                </c:pt>
                <c:pt idx="19008">
                  <c:v>2104.4921899999999</c:v>
                </c:pt>
                <c:pt idx="19009">
                  <c:v>2106.9335900000019</c:v>
                </c:pt>
                <c:pt idx="19010">
                  <c:v>2106.9335900000019</c:v>
                </c:pt>
                <c:pt idx="19011">
                  <c:v>2104.4921899999999</c:v>
                </c:pt>
                <c:pt idx="19012">
                  <c:v>2104.4921899999999</c:v>
                </c:pt>
                <c:pt idx="19013">
                  <c:v>2104.4921899999999</c:v>
                </c:pt>
                <c:pt idx="19014">
                  <c:v>2104.4921899999999</c:v>
                </c:pt>
                <c:pt idx="19015">
                  <c:v>2106.9335900000019</c:v>
                </c:pt>
                <c:pt idx="19016">
                  <c:v>2104.4921899999999</c:v>
                </c:pt>
                <c:pt idx="19017">
                  <c:v>2104.4921899999999</c:v>
                </c:pt>
                <c:pt idx="19018">
                  <c:v>2104.4921899999999</c:v>
                </c:pt>
                <c:pt idx="19019">
                  <c:v>2104.4921899999999</c:v>
                </c:pt>
                <c:pt idx="19020">
                  <c:v>2104.4921899999999</c:v>
                </c:pt>
                <c:pt idx="19021">
                  <c:v>2104.4921899999999</c:v>
                </c:pt>
                <c:pt idx="19022">
                  <c:v>2104.4921899999999</c:v>
                </c:pt>
                <c:pt idx="19023">
                  <c:v>2104.4921899999999</c:v>
                </c:pt>
                <c:pt idx="19024">
                  <c:v>2104.4921899999999</c:v>
                </c:pt>
                <c:pt idx="19025">
                  <c:v>2104.4921899999999</c:v>
                </c:pt>
                <c:pt idx="19026">
                  <c:v>2104.4921899999999</c:v>
                </c:pt>
                <c:pt idx="19027">
                  <c:v>2106.9335900000019</c:v>
                </c:pt>
                <c:pt idx="19028">
                  <c:v>2104.4921899999999</c:v>
                </c:pt>
                <c:pt idx="19029">
                  <c:v>2104.4921899999999</c:v>
                </c:pt>
                <c:pt idx="19030">
                  <c:v>2104.4921899999999</c:v>
                </c:pt>
                <c:pt idx="19031">
                  <c:v>2106.9335900000019</c:v>
                </c:pt>
                <c:pt idx="19032">
                  <c:v>2104.4921899999999</c:v>
                </c:pt>
                <c:pt idx="19033">
                  <c:v>2104.4921899999999</c:v>
                </c:pt>
                <c:pt idx="19034">
                  <c:v>2104.4921899999999</c:v>
                </c:pt>
                <c:pt idx="19035">
                  <c:v>2104.4921899999999</c:v>
                </c:pt>
                <c:pt idx="19036">
                  <c:v>2104.4921899999999</c:v>
                </c:pt>
                <c:pt idx="19037">
                  <c:v>2104.4921899999999</c:v>
                </c:pt>
                <c:pt idx="19038">
                  <c:v>2104.4921899999999</c:v>
                </c:pt>
                <c:pt idx="19039">
                  <c:v>2104.4921899999999</c:v>
                </c:pt>
                <c:pt idx="19040">
                  <c:v>2104.4921899999999</c:v>
                </c:pt>
                <c:pt idx="19041">
                  <c:v>2104.4921899999999</c:v>
                </c:pt>
                <c:pt idx="19042">
                  <c:v>2104.4921899999999</c:v>
                </c:pt>
                <c:pt idx="19043">
                  <c:v>2104.4921899999999</c:v>
                </c:pt>
                <c:pt idx="19044">
                  <c:v>2104.4921899999999</c:v>
                </c:pt>
                <c:pt idx="19045">
                  <c:v>2104.4921899999999</c:v>
                </c:pt>
                <c:pt idx="19046">
                  <c:v>2104.4921899999999</c:v>
                </c:pt>
                <c:pt idx="19047">
                  <c:v>2104.4921899999999</c:v>
                </c:pt>
                <c:pt idx="19048">
                  <c:v>2104.4921899999999</c:v>
                </c:pt>
                <c:pt idx="19049">
                  <c:v>2104.4921899999999</c:v>
                </c:pt>
                <c:pt idx="19050">
                  <c:v>2106.9335900000019</c:v>
                </c:pt>
                <c:pt idx="19051">
                  <c:v>2104.4921899999999</c:v>
                </c:pt>
                <c:pt idx="19052">
                  <c:v>2104.4921899999999</c:v>
                </c:pt>
                <c:pt idx="19053">
                  <c:v>2104.4921899999999</c:v>
                </c:pt>
                <c:pt idx="19054">
                  <c:v>2104.4921899999999</c:v>
                </c:pt>
                <c:pt idx="19055">
                  <c:v>2104.4921899999999</c:v>
                </c:pt>
                <c:pt idx="19056">
                  <c:v>2104.4921899999999</c:v>
                </c:pt>
                <c:pt idx="19057">
                  <c:v>2104.4921899999999</c:v>
                </c:pt>
                <c:pt idx="19058">
                  <c:v>2104.4921899999999</c:v>
                </c:pt>
                <c:pt idx="19059">
                  <c:v>2104.4921899999999</c:v>
                </c:pt>
                <c:pt idx="19060">
                  <c:v>2104.4921899999999</c:v>
                </c:pt>
                <c:pt idx="19061">
                  <c:v>2104.4921899999999</c:v>
                </c:pt>
                <c:pt idx="19062">
                  <c:v>2104.4921899999999</c:v>
                </c:pt>
                <c:pt idx="19063">
                  <c:v>2104.4921899999999</c:v>
                </c:pt>
                <c:pt idx="19064">
                  <c:v>2104.4921899999999</c:v>
                </c:pt>
                <c:pt idx="19065">
                  <c:v>2104.4921899999999</c:v>
                </c:pt>
                <c:pt idx="19066">
                  <c:v>2104.4921899999999</c:v>
                </c:pt>
                <c:pt idx="19067">
                  <c:v>2104.4921899999999</c:v>
                </c:pt>
                <c:pt idx="19068">
                  <c:v>2104.4921899999999</c:v>
                </c:pt>
                <c:pt idx="19069">
                  <c:v>2104.4921899999999</c:v>
                </c:pt>
                <c:pt idx="19070">
                  <c:v>2104.4921899999999</c:v>
                </c:pt>
                <c:pt idx="19071">
                  <c:v>2104.4921899999999</c:v>
                </c:pt>
                <c:pt idx="19072">
                  <c:v>2104.4921899999999</c:v>
                </c:pt>
                <c:pt idx="19073">
                  <c:v>2104.4921899999999</c:v>
                </c:pt>
                <c:pt idx="19074">
                  <c:v>2104.4921899999999</c:v>
                </c:pt>
                <c:pt idx="19075">
                  <c:v>2104.4921899999999</c:v>
                </c:pt>
                <c:pt idx="19076">
                  <c:v>2104.4921899999999</c:v>
                </c:pt>
                <c:pt idx="19077">
                  <c:v>2104.4921899999999</c:v>
                </c:pt>
                <c:pt idx="19078">
                  <c:v>2104.4921899999999</c:v>
                </c:pt>
                <c:pt idx="19079">
                  <c:v>2104.4921899999999</c:v>
                </c:pt>
                <c:pt idx="19080">
                  <c:v>2104.4921899999999</c:v>
                </c:pt>
                <c:pt idx="19081">
                  <c:v>2104.4921899999999</c:v>
                </c:pt>
                <c:pt idx="19082">
                  <c:v>2104.4921899999999</c:v>
                </c:pt>
                <c:pt idx="19083">
                  <c:v>2104.4921899999999</c:v>
                </c:pt>
                <c:pt idx="19084">
                  <c:v>2104.4921899999999</c:v>
                </c:pt>
                <c:pt idx="19085">
                  <c:v>2104.4921899999999</c:v>
                </c:pt>
                <c:pt idx="19086">
                  <c:v>2104.4921899999999</c:v>
                </c:pt>
                <c:pt idx="19087">
                  <c:v>2104.4921899999999</c:v>
                </c:pt>
                <c:pt idx="19088">
                  <c:v>2104.4921899999999</c:v>
                </c:pt>
                <c:pt idx="19089">
                  <c:v>2104.4921899999999</c:v>
                </c:pt>
                <c:pt idx="19090">
                  <c:v>2104.4921899999999</c:v>
                </c:pt>
                <c:pt idx="19091">
                  <c:v>2104.4921899999999</c:v>
                </c:pt>
                <c:pt idx="19092">
                  <c:v>2104.4921899999999</c:v>
                </c:pt>
                <c:pt idx="19093">
                  <c:v>2104.4921899999999</c:v>
                </c:pt>
                <c:pt idx="19094">
                  <c:v>2104.4921899999999</c:v>
                </c:pt>
                <c:pt idx="19095">
                  <c:v>2104.4921899999999</c:v>
                </c:pt>
                <c:pt idx="19096">
                  <c:v>2104.4921899999999</c:v>
                </c:pt>
                <c:pt idx="19097">
                  <c:v>2104.4921899999999</c:v>
                </c:pt>
                <c:pt idx="19098">
                  <c:v>2104.4921899999999</c:v>
                </c:pt>
                <c:pt idx="19099">
                  <c:v>2104.4921899999999</c:v>
                </c:pt>
                <c:pt idx="19100">
                  <c:v>2104.4921899999999</c:v>
                </c:pt>
                <c:pt idx="19101">
                  <c:v>2104.4921899999999</c:v>
                </c:pt>
                <c:pt idx="19102">
                  <c:v>2104.4921899999999</c:v>
                </c:pt>
                <c:pt idx="19103">
                  <c:v>2104.4921899999999</c:v>
                </c:pt>
                <c:pt idx="19104">
                  <c:v>2104.4921899999999</c:v>
                </c:pt>
                <c:pt idx="19105">
                  <c:v>2104.4921899999999</c:v>
                </c:pt>
                <c:pt idx="19106">
                  <c:v>2104.4921899999999</c:v>
                </c:pt>
                <c:pt idx="19107">
                  <c:v>2104.4921899999999</c:v>
                </c:pt>
                <c:pt idx="19108">
                  <c:v>2104.4921899999999</c:v>
                </c:pt>
                <c:pt idx="19109">
                  <c:v>2104.4921899999999</c:v>
                </c:pt>
                <c:pt idx="19110">
                  <c:v>2104.4921899999999</c:v>
                </c:pt>
                <c:pt idx="19111">
                  <c:v>2104.4921899999999</c:v>
                </c:pt>
                <c:pt idx="19112">
                  <c:v>2104.4921899999999</c:v>
                </c:pt>
                <c:pt idx="19113">
                  <c:v>2104.4921899999999</c:v>
                </c:pt>
                <c:pt idx="19114">
                  <c:v>2104.4921899999999</c:v>
                </c:pt>
                <c:pt idx="19115">
                  <c:v>2104.4921899999999</c:v>
                </c:pt>
                <c:pt idx="19116">
                  <c:v>2104.4921899999999</c:v>
                </c:pt>
                <c:pt idx="19117">
                  <c:v>2104.4921899999999</c:v>
                </c:pt>
                <c:pt idx="19118">
                  <c:v>2104.4921899999999</c:v>
                </c:pt>
                <c:pt idx="19119">
                  <c:v>2104.4921899999999</c:v>
                </c:pt>
                <c:pt idx="19120">
                  <c:v>2104.4921899999999</c:v>
                </c:pt>
                <c:pt idx="19121">
                  <c:v>2104.4921899999999</c:v>
                </c:pt>
                <c:pt idx="19122">
                  <c:v>2104.4921899999999</c:v>
                </c:pt>
                <c:pt idx="19123">
                  <c:v>2102.05078</c:v>
                </c:pt>
                <c:pt idx="19124">
                  <c:v>2104.4921899999999</c:v>
                </c:pt>
                <c:pt idx="19125">
                  <c:v>2104.4921899999999</c:v>
                </c:pt>
                <c:pt idx="19126">
                  <c:v>2104.4921899999999</c:v>
                </c:pt>
                <c:pt idx="19127">
                  <c:v>2104.4921899999999</c:v>
                </c:pt>
                <c:pt idx="19128">
                  <c:v>2104.4921899999999</c:v>
                </c:pt>
                <c:pt idx="19129">
                  <c:v>2104.4921899999999</c:v>
                </c:pt>
                <c:pt idx="19130">
                  <c:v>2104.4921899999999</c:v>
                </c:pt>
                <c:pt idx="19131">
                  <c:v>2104.4921899999999</c:v>
                </c:pt>
                <c:pt idx="19132">
                  <c:v>2104.4921899999999</c:v>
                </c:pt>
                <c:pt idx="19133">
                  <c:v>2104.4921899999999</c:v>
                </c:pt>
                <c:pt idx="19134">
                  <c:v>2104.4921899999999</c:v>
                </c:pt>
                <c:pt idx="19135">
                  <c:v>2104.4921899999999</c:v>
                </c:pt>
                <c:pt idx="19136">
                  <c:v>2104.4921899999999</c:v>
                </c:pt>
                <c:pt idx="19137">
                  <c:v>2104.4921899999999</c:v>
                </c:pt>
                <c:pt idx="19138">
                  <c:v>2104.4921899999999</c:v>
                </c:pt>
                <c:pt idx="19139">
                  <c:v>2104.4921899999999</c:v>
                </c:pt>
                <c:pt idx="19140">
                  <c:v>2104.4921899999999</c:v>
                </c:pt>
                <c:pt idx="19141">
                  <c:v>2104.4921899999999</c:v>
                </c:pt>
                <c:pt idx="19142">
                  <c:v>2104.4921899999999</c:v>
                </c:pt>
                <c:pt idx="19143">
                  <c:v>2104.4921899999999</c:v>
                </c:pt>
                <c:pt idx="19144">
                  <c:v>2104.4921899999999</c:v>
                </c:pt>
                <c:pt idx="19145">
                  <c:v>2104.4921899999999</c:v>
                </c:pt>
                <c:pt idx="19146">
                  <c:v>2104.4921899999999</c:v>
                </c:pt>
                <c:pt idx="19147">
                  <c:v>2104.4921899999999</c:v>
                </c:pt>
                <c:pt idx="19148">
                  <c:v>2104.4921899999999</c:v>
                </c:pt>
                <c:pt idx="19149">
                  <c:v>2104.4921899999999</c:v>
                </c:pt>
                <c:pt idx="19150">
                  <c:v>2104.4921899999999</c:v>
                </c:pt>
                <c:pt idx="19151">
                  <c:v>2104.4921899999999</c:v>
                </c:pt>
                <c:pt idx="19152">
                  <c:v>2104.4921899999999</c:v>
                </c:pt>
                <c:pt idx="19153">
                  <c:v>2104.4921899999999</c:v>
                </c:pt>
                <c:pt idx="19154">
                  <c:v>2104.4921899999999</c:v>
                </c:pt>
                <c:pt idx="19155">
                  <c:v>2104.4921899999999</c:v>
                </c:pt>
                <c:pt idx="19156">
                  <c:v>2104.4921899999999</c:v>
                </c:pt>
                <c:pt idx="19157">
                  <c:v>2104.4921899999999</c:v>
                </c:pt>
                <c:pt idx="19158">
                  <c:v>2104.4921899999999</c:v>
                </c:pt>
                <c:pt idx="19159">
                  <c:v>2104.4921899999999</c:v>
                </c:pt>
                <c:pt idx="19160">
                  <c:v>2104.4921899999999</c:v>
                </c:pt>
                <c:pt idx="19161">
                  <c:v>2104.4921899999999</c:v>
                </c:pt>
                <c:pt idx="19162">
                  <c:v>2104.4921899999999</c:v>
                </c:pt>
                <c:pt idx="19163">
                  <c:v>2104.4921899999999</c:v>
                </c:pt>
                <c:pt idx="19164">
                  <c:v>2102.05078</c:v>
                </c:pt>
                <c:pt idx="19165">
                  <c:v>2104.4921899999999</c:v>
                </c:pt>
                <c:pt idx="19166">
                  <c:v>2104.4921899999999</c:v>
                </c:pt>
                <c:pt idx="19167">
                  <c:v>2104.4921899999999</c:v>
                </c:pt>
                <c:pt idx="19168">
                  <c:v>2104.4921899999999</c:v>
                </c:pt>
                <c:pt idx="19169">
                  <c:v>2104.4921899999999</c:v>
                </c:pt>
                <c:pt idx="19170">
                  <c:v>2102.05078</c:v>
                </c:pt>
                <c:pt idx="19171">
                  <c:v>2102.05078</c:v>
                </c:pt>
                <c:pt idx="19172">
                  <c:v>2104.4921899999999</c:v>
                </c:pt>
                <c:pt idx="19173">
                  <c:v>2104.4921899999999</c:v>
                </c:pt>
                <c:pt idx="19174">
                  <c:v>2104.4921899999999</c:v>
                </c:pt>
                <c:pt idx="19175">
                  <c:v>2104.4921899999999</c:v>
                </c:pt>
                <c:pt idx="19176">
                  <c:v>2104.4921899999999</c:v>
                </c:pt>
                <c:pt idx="19177">
                  <c:v>2104.4921899999999</c:v>
                </c:pt>
                <c:pt idx="19178">
                  <c:v>2104.4921899999999</c:v>
                </c:pt>
                <c:pt idx="19179">
                  <c:v>2104.4921899999999</c:v>
                </c:pt>
                <c:pt idx="19180">
                  <c:v>2104.4921899999999</c:v>
                </c:pt>
                <c:pt idx="19181">
                  <c:v>2104.4921899999999</c:v>
                </c:pt>
                <c:pt idx="19182">
                  <c:v>2104.4921899999999</c:v>
                </c:pt>
                <c:pt idx="19183">
                  <c:v>2104.4921899999999</c:v>
                </c:pt>
                <c:pt idx="19184">
                  <c:v>2104.4921899999999</c:v>
                </c:pt>
                <c:pt idx="19185">
                  <c:v>2102.05078</c:v>
                </c:pt>
                <c:pt idx="19186">
                  <c:v>2102.05078</c:v>
                </c:pt>
                <c:pt idx="19187">
                  <c:v>2104.4921899999999</c:v>
                </c:pt>
                <c:pt idx="19188">
                  <c:v>2104.4921899999999</c:v>
                </c:pt>
                <c:pt idx="19189">
                  <c:v>2104.4921899999999</c:v>
                </c:pt>
                <c:pt idx="19190">
                  <c:v>2104.4921899999999</c:v>
                </c:pt>
                <c:pt idx="19191">
                  <c:v>2104.4921899999999</c:v>
                </c:pt>
                <c:pt idx="19192">
                  <c:v>2104.4921899999999</c:v>
                </c:pt>
                <c:pt idx="19193">
                  <c:v>2104.4921899999999</c:v>
                </c:pt>
                <c:pt idx="19194">
                  <c:v>2104.4921899999999</c:v>
                </c:pt>
                <c:pt idx="19195">
                  <c:v>2104.4921899999999</c:v>
                </c:pt>
                <c:pt idx="19196">
                  <c:v>2104.4921899999999</c:v>
                </c:pt>
                <c:pt idx="19197">
                  <c:v>2104.4921899999999</c:v>
                </c:pt>
                <c:pt idx="19198">
                  <c:v>2104.4921899999999</c:v>
                </c:pt>
                <c:pt idx="19199">
                  <c:v>2104.4921899999999</c:v>
                </c:pt>
                <c:pt idx="19200">
                  <c:v>2104.4921899999999</c:v>
                </c:pt>
                <c:pt idx="19201">
                  <c:v>2102.05078</c:v>
                </c:pt>
                <c:pt idx="19202">
                  <c:v>2102.05078</c:v>
                </c:pt>
                <c:pt idx="19203">
                  <c:v>2104.4921899999999</c:v>
                </c:pt>
                <c:pt idx="19204">
                  <c:v>2104.4921899999999</c:v>
                </c:pt>
                <c:pt idx="19205">
                  <c:v>2102.05078</c:v>
                </c:pt>
                <c:pt idx="19206">
                  <c:v>2104.4921899999999</c:v>
                </c:pt>
                <c:pt idx="19207">
                  <c:v>2102.05078</c:v>
                </c:pt>
                <c:pt idx="19208">
                  <c:v>2104.4921899999999</c:v>
                </c:pt>
                <c:pt idx="19209">
                  <c:v>2104.4921899999999</c:v>
                </c:pt>
                <c:pt idx="19210">
                  <c:v>2102.05078</c:v>
                </c:pt>
                <c:pt idx="19211">
                  <c:v>2102.05078</c:v>
                </c:pt>
                <c:pt idx="19212">
                  <c:v>2104.4921899999999</c:v>
                </c:pt>
                <c:pt idx="19213">
                  <c:v>2104.4921899999999</c:v>
                </c:pt>
                <c:pt idx="19214">
                  <c:v>2102.05078</c:v>
                </c:pt>
                <c:pt idx="19215">
                  <c:v>2104.4921899999999</c:v>
                </c:pt>
                <c:pt idx="19216">
                  <c:v>2104.4921899999999</c:v>
                </c:pt>
                <c:pt idx="19217">
                  <c:v>2104.4921899999999</c:v>
                </c:pt>
                <c:pt idx="19218">
                  <c:v>2102.05078</c:v>
                </c:pt>
                <c:pt idx="19219">
                  <c:v>2102.05078</c:v>
                </c:pt>
                <c:pt idx="19220">
                  <c:v>2102.05078</c:v>
                </c:pt>
                <c:pt idx="19221">
                  <c:v>2104.4921899999999</c:v>
                </c:pt>
                <c:pt idx="19222">
                  <c:v>2102.05078</c:v>
                </c:pt>
                <c:pt idx="19223">
                  <c:v>2102.05078</c:v>
                </c:pt>
                <c:pt idx="19224">
                  <c:v>2102.05078</c:v>
                </c:pt>
                <c:pt idx="19225">
                  <c:v>2104.4921899999999</c:v>
                </c:pt>
                <c:pt idx="19226">
                  <c:v>2102.05078</c:v>
                </c:pt>
                <c:pt idx="19227">
                  <c:v>2102.05078</c:v>
                </c:pt>
                <c:pt idx="19228">
                  <c:v>2104.4921899999999</c:v>
                </c:pt>
                <c:pt idx="19229">
                  <c:v>2104.4921899999999</c:v>
                </c:pt>
                <c:pt idx="19230">
                  <c:v>2104.4921899999999</c:v>
                </c:pt>
                <c:pt idx="19231">
                  <c:v>2104.4921899999999</c:v>
                </c:pt>
                <c:pt idx="19232">
                  <c:v>2104.4921899999999</c:v>
                </c:pt>
                <c:pt idx="19233">
                  <c:v>2102.05078</c:v>
                </c:pt>
                <c:pt idx="19234">
                  <c:v>2104.4921899999999</c:v>
                </c:pt>
                <c:pt idx="19235">
                  <c:v>2102.05078</c:v>
                </c:pt>
                <c:pt idx="19236">
                  <c:v>2104.4921899999999</c:v>
                </c:pt>
                <c:pt idx="19237">
                  <c:v>2102.05078</c:v>
                </c:pt>
                <c:pt idx="19238">
                  <c:v>2102.05078</c:v>
                </c:pt>
                <c:pt idx="19239">
                  <c:v>2102.05078</c:v>
                </c:pt>
                <c:pt idx="19240">
                  <c:v>2102.05078</c:v>
                </c:pt>
                <c:pt idx="19241">
                  <c:v>2102.05078</c:v>
                </c:pt>
                <c:pt idx="19242">
                  <c:v>2102.05078</c:v>
                </c:pt>
                <c:pt idx="19243">
                  <c:v>2102.05078</c:v>
                </c:pt>
                <c:pt idx="19244">
                  <c:v>2102.05078</c:v>
                </c:pt>
                <c:pt idx="19245">
                  <c:v>2102.05078</c:v>
                </c:pt>
                <c:pt idx="19246">
                  <c:v>2102.05078</c:v>
                </c:pt>
                <c:pt idx="19247">
                  <c:v>2102.05078</c:v>
                </c:pt>
                <c:pt idx="19248">
                  <c:v>2102.05078</c:v>
                </c:pt>
                <c:pt idx="19249">
                  <c:v>2102.05078</c:v>
                </c:pt>
                <c:pt idx="19250">
                  <c:v>2102.05078</c:v>
                </c:pt>
                <c:pt idx="19251">
                  <c:v>2102.05078</c:v>
                </c:pt>
                <c:pt idx="19252">
                  <c:v>2102.05078</c:v>
                </c:pt>
                <c:pt idx="19253">
                  <c:v>2104.4921899999999</c:v>
                </c:pt>
                <c:pt idx="19254">
                  <c:v>2102.05078</c:v>
                </c:pt>
                <c:pt idx="19255">
                  <c:v>2102.05078</c:v>
                </c:pt>
                <c:pt idx="19256">
                  <c:v>2102.05078</c:v>
                </c:pt>
                <c:pt idx="19257">
                  <c:v>2102.05078</c:v>
                </c:pt>
                <c:pt idx="19258">
                  <c:v>2102.05078</c:v>
                </c:pt>
                <c:pt idx="19259">
                  <c:v>2102.05078</c:v>
                </c:pt>
                <c:pt idx="19260">
                  <c:v>2102.05078</c:v>
                </c:pt>
                <c:pt idx="19261">
                  <c:v>2102.05078</c:v>
                </c:pt>
                <c:pt idx="19262">
                  <c:v>2102.05078</c:v>
                </c:pt>
                <c:pt idx="19263">
                  <c:v>2102.05078</c:v>
                </c:pt>
                <c:pt idx="19264">
                  <c:v>2102.05078</c:v>
                </c:pt>
                <c:pt idx="19265">
                  <c:v>2102.05078</c:v>
                </c:pt>
                <c:pt idx="19266">
                  <c:v>2102.05078</c:v>
                </c:pt>
                <c:pt idx="19267">
                  <c:v>2102.05078</c:v>
                </c:pt>
                <c:pt idx="19268">
                  <c:v>2102.05078</c:v>
                </c:pt>
                <c:pt idx="19269">
                  <c:v>2102.05078</c:v>
                </c:pt>
                <c:pt idx="19270">
                  <c:v>2102.05078</c:v>
                </c:pt>
                <c:pt idx="19271">
                  <c:v>2102.05078</c:v>
                </c:pt>
                <c:pt idx="19272">
                  <c:v>2102.05078</c:v>
                </c:pt>
                <c:pt idx="19273">
                  <c:v>2102.05078</c:v>
                </c:pt>
                <c:pt idx="19274">
                  <c:v>2102.05078</c:v>
                </c:pt>
                <c:pt idx="19275">
                  <c:v>2102.05078</c:v>
                </c:pt>
                <c:pt idx="19276">
                  <c:v>2102.05078</c:v>
                </c:pt>
                <c:pt idx="19277">
                  <c:v>2102.05078</c:v>
                </c:pt>
                <c:pt idx="19278">
                  <c:v>2102.05078</c:v>
                </c:pt>
                <c:pt idx="19279">
                  <c:v>2102.05078</c:v>
                </c:pt>
                <c:pt idx="19280">
                  <c:v>2102.05078</c:v>
                </c:pt>
                <c:pt idx="19281">
                  <c:v>2102.05078</c:v>
                </c:pt>
                <c:pt idx="19282">
                  <c:v>2102.05078</c:v>
                </c:pt>
                <c:pt idx="19283">
                  <c:v>2102.05078</c:v>
                </c:pt>
                <c:pt idx="19284">
                  <c:v>2102.05078</c:v>
                </c:pt>
                <c:pt idx="19285">
                  <c:v>2102.05078</c:v>
                </c:pt>
                <c:pt idx="19286">
                  <c:v>2102.05078</c:v>
                </c:pt>
                <c:pt idx="19287">
                  <c:v>2102.05078</c:v>
                </c:pt>
                <c:pt idx="19288">
                  <c:v>2102.05078</c:v>
                </c:pt>
                <c:pt idx="19289">
                  <c:v>2102.05078</c:v>
                </c:pt>
                <c:pt idx="19290">
                  <c:v>2102.05078</c:v>
                </c:pt>
                <c:pt idx="19291">
                  <c:v>2102.05078</c:v>
                </c:pt>
                <c:pt idx="19292">
                  <c:v>2102.05078</c:v>
                </c:pt>
                <c:pt idx="19293">
                  <c:v>2102.05078</c:v>
                </c:pt>
                <c:pt idx="19294">
                  <c:v>2102.05078</c:v>
                </c:pt>
                <c:pt idx="19295">
                  <c:v>2102.05078</c:v>
                </c:pt>
                <c:pt idx="19296">
                  <c:v>2102.05078</c:v>
                </c:pt>
                <c:pt idx="19297">
                  <c:v>2102.05078</c:v>
                </c:pt>
                <c:pt idx="19298">
                  <c:v>2099.6093799999999</c:v>
                </c:pt>
                <c:pt idx="19299">
                  <c:v>2102.05078</c:v>
                </c:pt>
                <c:pt idx="19300">
                  <c:v>2102.05078</c:v>
                </c:pt>
                <c:pt idx="19301">
                  <c:v>2102.05078</c:v>
                </c:pt>
                <c:pt idx="19302">
                  <c:v>2102.05078</c:v>
                </c:pt>
                <c:pt idx="19303">
                  <c:v>2102.05078</c:v>
                </c:pt>
                <c:pt idx="19304">
                  <c:v>2099.6093799999999</c:v>
                </c:pt>
                <c:pt idx="19305">
                  <c:v>2102.05078</c:v>
                </c:pt>
                <c:pt idx="19306">
                  <c:v>2099.6093799999999</c:v>
                </c:pt>
                <c:pt idx="19307">
                  <c:v>2102.05078</c:v>
                </c:pt>
                <c:pt idx="19308">
                  <c:v>2102.05078</c:v>
                </c:pt>
                <c:pt idx="19309">
                  <c:v>2102.05078</c:v>
                </c:pt>
                <c:pt idx="19310">
                  <c:v>2102.05078</c:v>
                </c:pt>
                <c:pt idx="19311">
                  <c:v>2102.05078</c:v>
                </c:pt>
                <c:pt idx="19312">
                  <c:v>2099.6093799999999</c:v>
                </c:pt>
                <c:pt idx="19313">
                  <c:v>2099.6093799999999</c:v>
                </c:pt>
                <c:pt idx="19314">
                  <c:v>2102.05078</c:v>
                </c:pt>
                <c:pt idx="19315">
                  <c:v>2102.05078</c:v>
                </c:pt>
                <c:pt idx="19316">
                  <c:v>2102.05078</c:v>
                </c:pt>
                <c:pt idx="19317">
                  <c:v>2099.6093799999999</c:v>
                </c:pt>
                <c:pt idx="19318">
                  <c:v>2102.05078</c:v>
                </c:pt>
                <c:pt idx="19319">
                  <c:v>2102.05078</c:v>
                </c:pt>
                <c:pt idx="19320">
                  <c:v>2099.6093799999999</c:v>
                </c:pt>
                <c:pt idx="19321">
                  <c:v>2102.05078</c:v>
                </c:pt>
                <c:pt idx="19322">
                  <c:v>2102.05078</c:v>
                </c:pt>
                <c:pt idx="19323">
                  <c:v>2102.05078</c:v>
                </c:pt>
                <c:pt idx="19324">
                  <c:v>2102.05078</c:v>
                </c:pt>
                <c:pt idx="19325">
                  <c:v>2099.6093799999999</c:v>
                </c:pt>
                <c:pt idx="19326">
                  <c:v>2099.6093799999999</c:v>
                </c:pt>
                <c:pt idx="19327">
                  <c:v>2099.6093799999999</c:v>
                </c:pt>
                <c:pt idx="19328">
                  <c:v>2102.05078</c:v>
                </c:pt>
                <c:pt idx="19329">
                  <c:v>2102.05078</c:v>
                </c:pt>
                <c:pt idx="19330">
                  <c:v>2099.6093799999999</c:v>
                </c:pt>
                <c:pt idx="19331">
                  <c:v>2099.6093799999999</c:v>
                </c:pt>
                <c:pt idx="19332">
                  <c:v>2099.6093799999999</c:v>
                </c:pt>
                <c:pt idx="19333">
                  <c:v>2099.6093799999999</c:v>
                </c:pt>
                <c:pt idx="19334">
                  <c:v>2102.05078</c:v>
                </c:pt>
                <c:pt idx="19335">
                  <c:v>2099.6093799999999</c:v>
                </c:pt>
                <c:pt idx="19336">
                  <c:v>2102.05078</c:v>
                </c:pt>
                <c:pt idx="19337">
                  <c:v>2099.6093799999999</c:v>
                </c:pt>
                <c:pt idx="19338">
                  <c:v>2099.6093799999999</c:v>
                </c:pt>
                <c:pt idx="19339">
                  <c:v>2099.6093799999999</c:v>
                </c:pt>
                <c:pt idx="19340">
                  <c:v>2099.6093799999999</c:v>
                </c:pt>
                <c:pt idx="19341">
                  <c:v>2099.6093799999999</c:v>
                </c:pt>
                <c:pt idx="19342">
                  <c:v>2099.6093799999999</c:v>
                </c:pt>
                <c:pt idx="19343">
                  <c:v>2099.6093799999999</c:v>
                </c:pt>
                <c:pt idx="19344">
                  <c:v>2099.6093799999999</c:v>
                </c:pt>
                <c:pt idx="19345">
                  <c:v>2099.6093799999999</c:v>
                </c:pt>
                <c:pt idx="19346">
                  <c:v>2099.6093799999999</c:v>
                </c:pt>
                <c:pt idx="19347">
                  <c:v>2099.6093799999999</c:v>
                </c:pt>
                <c:pt idx="19348">
                  <c:v>2099.6093799999999</c:v>
                </c:pt>
                <c:pt idx="19349">
                  <c:v>2099.6093799999999</c:v>
                </c:pt>
                <c:pt idx="19350">
                  <c:v>2099.6093799999999</c:v>
                </c:pt>
                <c:pt idx="19351">
                  <c:v>2099.6093799999999</c:v>
                </c:pt>
                <c:pt idx="19352">
                  <c:v>2099.6093799999999</c:v>
                </c:pt>
                <c:pt idx="19353">
                  <c:v>2099.6093799999999</c:v>
                </c:pt>
                <c:pt idx="19354">
                  <c:v>2099.6093799999999</c:v>
                </c:pt>
                <c:pt idx="19355">
                  <c:v>2099.6093799999999</c:v>
                </c:pt>
                <c:pt idx="19356">
                  <c:v>2099.6093799999999</c:v>
                </c:pt>
                <c:pt idx="19357">
                  <c:v>2102.05078</c:v>
                </c:pt>
                <c:pt idx="19358">
                  <c:v>2102.05078</c:v>
                </c:pt>
                <c:pt idx="19359">
                  <c:v>2099.6093799999999</c:v>
                </c:pt>
                <c:pt idx="19360">
                  <c:v>2099.6093799999999</c:v>
                </c:pt>
                <c:pt idx="19361">
                  <c:v>2102.05078</c:v>
                </c:pt>
                <c:pt idx="19362">
                  <c:v>2099.6093799999999</c:v>
                </c:pt>
                <c:pt idx="19363">
                  <c:v>2099.6093799999999</c:v>
                </c:pt>
                <c:pt idx="19364">
                  <c:v>2099.6093799999999</c:v>
                </c:pt>
                <c:pt idx="19365">
                  <c:v>2099.6093799999999</c:v>
                </c:pt>
                <c:pt idx="19366">
                  <c:v>2099.6093799999999</c:v>
                </c:pt>
                <c:pt idx="19367">
                  <c:v>2099.6093799999999</c:v>
                </c:pt>
                <c:pt idx="19368">
                  <c:v>2099.6093799999999</c:v>
                </c:pt>
                <c:pt idx="19369">
                  <c:v>2099.6093799999999</c:v>
                </c:pt>
                <c:pt idx="19370">
                  <c:v>2099.6093799999999</c:v>
                </c:pt>
                <c:pt idx="19371">
                  <c:v>2099.6093799999999</c:v>
                </c:pt>
                <c:pt idx="19372">
                  <c:v>2099.6093799999999</c:v>
                </c:pt>
                <c:pt idx="19373">
                  <c:v>2099.6093799999999</c:v>
                </c:pt>
                <c:pt idx="19374">
                  <c:v>2099.6093799999999</c:v>
                </c:pt>
                <c:pt idx="19375">
                  <c:v>2099.6093799999999</c:v>
                </c:pt>
                <c:pt idx="19376">
                  <c:v>2099.6093799999999</c:v>
                </c:pt>
                <c:pt idx="19377">
                  <c:v>2099.6093799999999</c:v>
                </c:pt>
                <c:pt idx="19378">
                  <c:v>2102.05078</c:v>
                </c:pt>
                <c:pt idx="19379">
                  <c:v>2099.6093799999999</c:v>
                </c:pt>
                <c:pt idx="19380">
                  <c:v>2099.6093799999999</c:v>
                </c:pt>
                <c:pt idx="19381">
                  <c:v>2099.6093799999999</c:v>
                </c:pt>
                <c:pt idx="19382">
                  <c:v>2099.6093799999999</c:v>
                </c:pt>
                <c:pt idx="19383">
                  <c:v>2099.6093799999999</c:v>
                </c:pt>
                <c:pt idx="19384">
                  <c:v>2099.6093799999999</c:v>
                </c:pt>
                <c:pt idx="19385">
                  <c:v>2099.6093799999999</c:v>
                </c:pt>
                <c:pt idx="19386">
                  <c:v>2099.6093799999999</c:v>
                </c:pt>
                <c:pt idx="19387">
                  <c:v>2099.6093799999999</c:v>
                </c:pt>
                <c:pt idx="19388">
                  <c:v>2099.6093799999999</c:v>
                </c:pt>
                <c:pt idx="19389">
                  <c:v>2099.6093799999999</c:v>
                </c:pt>
                <c:pt idx="19390">
                  <c:v>2099.6093799999999</c:v>
                </c:pt>
                <c:pt idx="19391">
                  <c:v>2099.6093799999999</c:v>
                </c:pt>
                <c:pt idx="19392">
                  <c:v>2099.6093799999999</c:v>
                </c:pt>
                <c:pt idx="19393">
                  <c:v>2102.05078</c:v>
                </c:pt>
                <c:pt idx="19394">
                  <c:v>2099.6093799999999</c:v>
                </c:pt>
                <c:pt idx="19395">
                  <c:v>2099.6093799999999</c:v>
                </c:pt>
                <c:pt idx="19396">
                  <c:v>2099.6093799999999</c:v>
                </c:pt>
                <c:pt idx="19397">
                  <c:v>2099.6093799999999</c:v>
                </c:pt>
                <c:pt idx="19398">
                  <c:v>2099.6093799999999</c:v>
                </c:pt>
                <c:pt idx="19399">
                  <c:v>2099.6093799999999</c:v>
                </c:pt>
                <c:pt idx="19400">
                  <c:v>2099.6093799999999</c:v>
                </c:pt>
                <c:pt idx="19401">
                  <c:v>2099.6093799999999</c:v>
                </c:pt>
                <c:pt idx="19402">
                  <c:v>2099.6093799999999</c:v>
                </c:pt>
                <c:pt idx="19403">
                  <c:v>2099.6093799999999</c:v>
                </c:pt>
                <c:pt idx="19404">
                  <c:v>2099.6093799999999</c:v>
                </c:pt>
                <c:pt idx="19405">
                  <c:v>2099.6093799999999</c:v>
                </c:pt>
                <c:pt idx="19406">
                  <c:v>2099.6093799999999</c:v>
                </c:pt>
                <c:pt idx="19407">
                  <c:v>2099.6093799999999</c:v>
                </c:pt>
                <c:pt idx="19408">
                  <c:v>2099.6093799999999</c:v>
                </c:pt>
                <c:pt idx="19409">
                  <c:v>2099.6093799999999</c:v>
                </c:pt>
                <c:pt idx="19410">
                  <c:v>2099.6093799999999</c:v>
                </c:pt>
                <c:pt idx="19411">
                  <c:v>2099.6093799999999</c:v>
                </c:pt>
                <c:pt idx="19412">
                  <c:v>2099.6093799999999</c:v>
                </c:pt>
                <c:pt idx="19413">
                  <c:v>2099.6093799999999</c:v>
                </c:pt>
                <c:pt idx="19414">
                  <c:v>2099.6093799999999</c:v>
                </c:pt>
                <c:pt idx="19415">
                  <c:v>2099.6093799999999</c:v>
                </c:pt>
                <c:pt idx="19416">
                  <c:v>2099.6093799999999</c:v>
                </c:pt>
                <c:pt idx="19417">
                  <c:v>2099.6093799999999</c:v>
                </c:pt>
                <c:pt idx="19418">
                  <c:v>2099.6093799999999</c:v>
                </c:pt>
                <c:pt idx="19419">
                  <c:v>2099.6093799999999</c:v>
                </c:pt>
                <c:pt idx="19420">
                  <c:v>2099.6093799999999</c:v>
                </c:pt>
                <c:pt idx="19421">
                  <c:v>2099.6093799999999</c:v>
                </c:pt>
                <c:pt idx="19422">
                  <c:v>2099.6093799999999</c:v>
                </c:pt>
                <c:pt idx="19423">
                  <c:v>2099.6093799999999</c:v>
                </c:pt>
                <c:pt idx="19424">
                  <c:v>2099.6093799999999</c:v>
                </c:pt>
                <c:pt idx="19425">
                  <c:v>2099.6093799999999</c:v>
                </c:pt>
                <c:pt idx="19426">
                  <c:v>2099.6093799999999</c:v>
                </c:pt>
                <c:pt idx="19427">
                  <c:v>2099.6093799999999</c:v>
                </c:pt>
                <c:pt idx="19428">
                  <c:v>2099.6093799999999</c:v>
                </c:pt>
                <c:pt idx="19429">
                  <c:v>2099.6093799999999</c:v>
                </c:pt>
                <c:pt idx="19430">
                  <c:v>2099.6093799999999</c:v>
                </c:pt>
                <c:pt idx="19431">
                  <c:v>2099.6093799999999</c:v>
                </c:pt>
                <c:pt idx="19432">
                  <c:v>2099.6093799999999</c:v>
                </c:pt>
                <c:pt idx="19433">
                  <c:v>2099.6093799999999</c:v>
                </c:pt>
                <c:pt idx="19434">
                  <c:v>2099.6093799999999</c:v>
                </c:pt>
                <c:pt idx="19435">
                  <c:v>2099.6093799999999</c:v>
                </c:pt>
                <c:pt idx="19436">
                  <c:v>2099.6093799999999</c:v>
                </c:pt>
                <c:pt idx="19437">
                  <c:v>2099.6093799999999</c:v>
                </c:pt>
                <c:pt idx="19438">
                  <c:v>2099.6093799999999</c:v>
                </c:pt>
                <c:pt idx="19439">
                  <c:v>2099.6093799999999</c:v>
                </c:pt>
                <c:pt idx="19440">
                  <c:v>2099.6093799999999</c:v>
                </c:pt>
                <c:pt idx="19441">
                  <c:v>2099.6093799999999</c:v>
                </c:pt>
                <c:pt idx="19442">
                  <c:v>2099.6093799999999</c:v>
                </c:pt>
                <c:pt idx="19443">
                  <c:v>2099.6093799999999</c:v>
                </c:pt>
                <c:pt idx="19444">
                  <c:v>2099.6093799999999</c:v>
                </c:pt>
                <c:pt idx="19445">
                  <c:v>2099.6093799999999</c:v>
                </c:pt>
                <c:pt idx="19446">
                  <c:v>2099.6093799999999</c:v>
                </c:pt>
                <c:pt idx="19447">
                  <c:v>2099.6093799999999</c:v>
                </c:pt>
                <c:pt idx="19448">
                  <c:v>2099.6093799999999</c:v>
                </c:pt>
                <c:pt idx="19449">
                  <c:v>2099.6093799999999</c:v>
                </c:pt>
                <c:pt idx="19450">
                  <c:v>2099.6093799999999</c:v>
                </c:pt>
                <c:pt idx="19451">
                  <c:v>2099.6093799999999</c:v>
                </c:pt>
                <c:pt idx="19452">
                  <c:v>2099.6093799999999</c:v>
                </c:pt>
                <c:pt idx="19453">
                  <c:v>2099.6093799999999</c:v>
                </c:pt>
                <c:pt idx="19454">
                  <c:v>2099.6093799999999</c:v>
                </c:pt>
                <c:pt idx="19455">
                  <c:v>2099.6093799999999</c:v>
                </c:pt>
                <c:pt idx="19456">
                  <c:v>2099.6093799999999</c:v>
                </c:pt>
                <c:pt idx="19457">
                  <c:v>2099.6093799999999</c:v>
                </c:pt>
                <c:pt idx="19458">
                  <c:v>2099.6093799999999</c:v>
                </c:pt>
                <c:pt idx="19459">
                  <c:v>2099.6093799999999</c:v>
                </c:pt>
                <c:pt idx="19460">
                  <c:v>2099.6093799999999</c:v>
                </c:pt>
                <c:pt idx="19461">
                  <c:v>2099.6093799999999</c:v>
                </c:pt>
                <c:pt idx="19462">
                  <c:v>2099.6093799999999</c:v>
                </c:pt>
                <c:pt idx="19463">
                  <c:v>2099.6093799999999</c:v>
                </c:pt>
                <c:pt idx="19464">
                  <c:v>2099.6093799999999</c:v>
                </c:pt>
                <c:pt idx="19465">
                  <c:v>2099.6093799999999</c:v>
                </c:pt>
                <c:pt idx="19466">
                  <c:v>2097.16797</c:v>
                </c:pt>
                <c:pt idx="19467">
                  <c:v>2099.6093799999999</c:v>
                </c:pt>
                <c:pt idx="19468">
                  <c:v>2099.6093799999999</c:v>
                </c:pt>
                <c:pt idx="19469">
                  <c:v>2099.6093799999999</c:v>
                </c:pt>
                <c:pt idx="19470">
                  <c:v>2097.16797</c:v>
                </c:pt>
                <c:pt idx="19471">
                  <c:v>2097.16797</c:v>
                </c:pt>
                <c:pt idx="19472">
                  <c:v>2099.6093799999999</c:v>
                </c:pt>
                <c:pt idx="19473">
                  <c:v>2099.6093799999999</c:v>
                </c:pt>
                <c:pt idx="19474">
                  <c:v>2099.6093799999999</c:v>
                </c:pt>
                <c:pt idx="19475">
                  <c:v>2099.6093799999999</c:v>
                </c:pt>
                <c:pt idx="19476">
                  <c:v>2099.6093799999999</c:v>
                </c:pt>
                <c:pt idx="19477">
                  <c:v>2097.16797</c:v>
                </c:pt>
                <c:pt idx="19478">
                  <c:v>2099.6093799999999</c:v>
                </c:pt>
                <c:pt idx="19479">
                  <c:v>2097.16797</c:v>
                </c:pt>
                <c:pt idx="19480">
                  <c:v>2097.16797</c:v>
                </c:pt>
                <c:pt idx="19481">
                  <c:v>2097.16797</c:v>
                </c:pt>
                <c:pt idx="19482">
                  <c:v>2099.6093799999999</c:v>
                </c:pt>
                <c:pt idx="19483">
                  <c:v>2099.6093799999999</c:v>
                </c:pt>
                <c:pt idx="19484">
                  <c:v>2099.6093799999999</c:v>
                </c:pt>
                <c:pt idx="19485">
                  <c:v>2099.6093799999999</c:v>
                </c:pt>
                <c:pt idx="19486">
                  <c:v>2097.16797</c:v>
                </c:pt>
                <c:pt idx="19487">
                  <c:v>2099.6093799999999</c:v>
                </c:pt>
                <c:pt idx="19488">
                  <c:v>2097.16797</c:v>
                </c:pt>
                <c:pt idx="19489">
                  <c:v>2097.16797</c:v>
                </c:pt>
                <c:pt idx="19490">
                  <c:v>2097.16797</c:v>
                </c:pt>
                <c:pt idx="19491">
                  <c:v>2097.16797</c:v>
                </c:pt>
                <c:pt idx="19492">
                  <c:v>2097.16797</c:v>
                </c:pt>
                <c:pt idx="19493">
                  <c:v>2099.6093799999999</c:v>
                </c:pt>
                <c:pt idx="19494">
                  <c:v>2097.16797</c:v>
                </c:pt>
                <c:pt idx="19495">
                  <c:v>2099.6093799999999</c:v>
                </c:pt>
                <c:pt idx="19496">
                  <c:v>2097.16797</c:v>
                </c:pt>
                <c:pt idx="19497">
                  <c:v>2099.6093799999999</c:v>
                </c:pt>
                <c:pt idx="19498">
                  <c:v>2097.16797</c:v>
                </c:pt>
                <c:pt idx="19499">
                  <c:v>2099.6093799999999</c:v>
                </c:pt>
                <c:pt idx="19500">
                  <c:v>2099.6093799999999</c:v>
                </c:pt>
                <c:pt idx="19501">
                  <c:v>2097.16797</c:v>
                </c:pt>
                <c:pt idx="19502">
                  <c:v>2099.6093799999999</c:v>
                </c:pt>
                <c:pt idx="19503">
                  <c:v>2097.16797</c:v>
                </c:pt>
                <c:pt idx="19504">
                  <c:v>2097.16797</c:v>
                </c:pt>
                <c:pt idx="19505">
                  <c:v>2097.16797</c:v>
                </c:pt>
                <c:pt idx="19506">
                  <c:v>2097.16797</c:v>
                </c:pt>
                <c:pt idx="19507">
                  <c:v>2097.16797</c:v>
                </c:pt>
                <c:pt idx="19508">
                  <c:v>2097.16797</c:v>
                </c:pt>
                <c:pt idx="19509">
                  <c:v>2097.16797</c:v>
                </c:pt>
                <c:pt idx="19510">
                  <c:v>2097.16797</c:v>
                </c:pt>
                <c:pt idx="19511">
                  <c:v>2097.16797</c:v>
                </c:pt>
                <c:pt idx="19512">
                  <c:v>2097.16797</c:v>
                </c:pt>
                <c:pt idx="19513">
                  <c:v>2097.16797</c:v>
                </c:pt>
                <c:pt idx="19514">
                  <c:v>2099.6093799999999</c:v>
                </c:pt>
                <c:pt idx="19515">
                  <c:v>2097.16797</c:v>
                </c:pt>
                <c:pt idx="19516">
                  <c:v>2097.16797</c:v>
                </c:pt>
                <c:pt idx="19517">
                  <c:v>2097.16797</c:v>
                </c:pt>
                <c:pt idx="19518">
                  <c:v>2097.16797</c:v>
                </c:pt>
                <c:pt idx="19519">
                  <c:v>2097.16797</c:v>
                </c:pt>
                <c:pt idx="19520">
                  <c:v>2094.7265599999987</c:v>
                </c:pt>
                <c:pt idx="19521">
                  <c:v>2097.16797</c:v>
                </c:pt>
                <c:pt idx="19522">
                  <c:v>2097.16797</c:v>
                </c:pt>
                <c:pt idx="19523">
                  <c:v>2097.16797</c:v>
                </c:pt>
                <c:pt idx="19524">
                  <c:v>2094.7265599999987</c:v>
                </c:pt>
                <c:pt idx="19525">
                  <c:v>2097.16797</c:v>
                </c:pt>
                <c:pt idx="19526">
                  <c:v>2097.16797</c:v>
                </c:pt>
                <c:pt idx="19527">
                  <c:v>2097.16797</c:v>
                </c:pt>
                <c:pt idx="19528">
                  <c:v>2097.16797</c:v>
                </c:pt>
                <c:pt idx="19529">
                  <c:v>2097.16797</c:v>
                </c:pt>
                <c:pt idx="19530">
                  <c:v>2097.16797</c:v>
                </c:pt>
                <c:pt idx="19531">
                  <c:v>2097.16797</c:v>
                </c:pt>
                <c:pt idx="19532">
                  <c:v>2097.16797</c:v>
                </c:pt>
                <c:pt idx="19533">
                  <c:v>2097.16797</c:v>
                </c:pt>
                <c:pt idx="19534">
                  <c:v>2097.16797</c:v>
                </c:pt>
                <c:pt idx="19535">
                  <c:v>2097.16797</c:v>
                </c:pt>
                <c:pt idx="19536">
                  <c:v>2097.16797</c:v>
                </c:pt>
                <c:pt idx="19537">
                  <c:v>2097.16797</c:v>
                </c:pt>
                <c:pt idx="19538">
                  <c:v>2097.16797</c:v>
                </c:pt>
                <c:pt idx="19539">
                  <c:v>2097.16797</c:v>
                </c:pt>
                <c:pt idx="19540">
                  <c:v>2097.16797</c:v>
                </c:pt>
                <c:pt idx="19541">
                  <c:v>2097.16797</c:v>
                </c:pt>
                <c:pt idx="19542">
                  <c:v>2094.7265599999987</c:v>
                </c:pt>
                <c:pt idx="19543">
                  <c:v>2097.16797</c:v>
                </c:pt>
                <c:pt idx="19544">
                  <c:v>2097.16797</c:v>
                </c:pt>
                <c:pt idx="19545">
                  <c:v>2097.16797</c:v>
                </c:pt>
                <c:pt idx="19546">
                  <c:v>2097.16797</c:v>
                </c:pt>
                <c:pt idx="19547">
                  <c:v>2094.7265599999987</c:v>
                </c:pt>
                <c:pt idx="19548">
                  <c:v>2097.16797</c:v>
                </c:pt>
                <c:pt idx="19549">
                  <c:v>2097.16797</c:v>
                </c:pt>
                <c:pt idx="19550">
                  <c:v>2097.16797</c:v>
                </c:pt>
                <c:pt idx="19551">
                  <c:v>2097.16797</c:v>
                </c:pt>
                <c:pt idx="19552">
                  <c:v>2094.7265599999987</c:v>
                </c:pt>
                <c:pt idx="19553">
                  <c:v>2097.16797</c:v>
                </c:pt>
                <c:pt idx="19554">
                  <c:v>2097.16797</c:v>
                </c:pt>
                <c:pt idx="19555">
                  <c:v>2097.16797</c:v>
                </c:pt>
                <c:pt idx="19556">
                  <c:v>2097.16797</c:v>
                </c:pt>
                <c:pt idx="19557">
                  <c:v>2094.7265599999987</c:v>
                </c:pt>
                <c:pt idx="19558">
                  <c:v>2094.7265599999987</c:v>
                </c:pt>
                <c:pt idx="19559">
                  <c:v>2097.16797</c:v>
                </c:pt>
                <c:pt idx="19560">
                  <c:v>2097.16797</c:v>
                </c:pt>
                <c:pt idx="19561">
                  <c:v>2097.16797</c:v>
                </c:pt>
                <c:pt idx="19562">
                  <c:v>2094.7265599999987</c:v>
                </c:pt>
                <c:pt idx="19563">
                  <c:v>2097.16797</c:v>
                </c:pt>
                <c:pt idx="19564">
                  <c:v>2094.7265599999987</c:v>
                </c:pt>
                <c:pt idx="19565">
                  <c:v>2097.16797</c:v>
                </c:pt>
                <c:pt idx="19566">
                  <c:v>2094.7265599999987</c:v>
                </c:pt>
                <c:pt idx="19567">
                  <c:v>2094.7265599999987</c:v>
                </c:pt>
                <c:pt idx="19568">
                  <c:v>2097.16797</c:v>
                </c:pt>
                <c:pt idx="19569">
                  <c:v>2094.7265599999987</c:v>
                </c:pt>
                <c:pt idx="19570">
                  <c:v>2097.16797</c:v>
                </c:pt>
                <c:pt idx="19571">
                  <c:v>2097.16797</c:v>
                </c:pt>
                <c:pt idx="19572">
                  <c:v>2097.16797</c:v>
                </c:pt>
                <c:pt idx="19573">
                  <c:v>2097.16797</c:v>
                </c:pt>
                <c:pt idx="19574">
                  <c:v>2097.16797</c:v>
                </c:pt>
                <c:pt idx="19575">
                  <c:v>2094.7265599999987</c:v>
                </c:pt>
                <c:pt idx="19576">
                  <c:v>2097.16797</c:v>
                </c:pt>
                <c:pt idx="19577">
                  <c:v>2094.7265599999987</c:v>
                </c:pt>
                <c:pt idx="19578">
                  <c:v>2097.16797</c:v>
                </c:pt>
                <c:pt idx="19579">
                  <c:v>2094.7265599999987</c:v>
                </c:pt>
                <c:pt idx="19580">
                  <c:v>2097.16797</c:v>
                </c:pt>
                <c:pt idx="19581">
                  <c:v>2094.7265599999987</c:v>
                </c:pt>
                <c:pt idx="19582">
                  <c:v>2094.7265599999987</c:v>
                </c:pt>
                <c:pt idx="19583">
                  <c:v>2097.16797</c:v>
                </c:pt>
                <c:pt idx="19584">
                  <c:v>2094.7265599999987</c:v>
                </c:pt>
                <c:pt idx="19585">
                  <c:v>2097.16797</c:v>
                </c:pt>
                <c:pt idx="19586">
                  <c:v>2094.7265599999987</c:v>
                </c:pt>
                <c:pt idx="19587">
                  <c:v>2094.7265599999987</c:v>
                </c:pt>
                <c:pt idx="19588">
                  <c:v>2094.7265599999987</c:v>
                </c:pt>
                <c:pt idx="19589">
                  <c:v>2097.16797</c:v>
                </c:pt>
                <c:pt idx="19590">
                  <c:v>2094.7265599999987</c:v>
                </c:pt>
                <c:pt idx="19591">
                  <c:v>2094.7265599999987</c:v>
                </c:pt>
                <c:pt idx="19592">
                  <c:v>2097.16797</c:v>
                </c:pt>
                <c:pt idx="19593">
                  <c:v>2094.7265599999987</c:v>
                </c:pt>
                <c:pt idx="19594">
                  <c:v>2097.16797</c:v>
                </c:pt>
                <c:pt idx="19595">
                  <c:v>2097.16797</c:v>
                </c:pt>
                <c:pt idx="19596">
                  <c:v>2094.7265599999987</c:v>
                </c:pt>
                <c:pt idx="19597">
                  <c:v>2094.7265599999987</c:v>
                </c:pt>
                <c:pt idx="19598">
                  <c:v>2097.16797</c:v>
                </c:pt>
                <c:pt idx="19599">
                  <c:v>2094.7265599999987</c:v>
                </c:pt>
                <c:pt idx="19600">
                  <c:v>2094.7265599999987</c:v>
                </c:pt>
                <c:pt idx="19601">
                  <c:v>2094.7265599999987</c:v>
                </c:pt>
                <c:pt idx="19602">
                  <c:v>2094.7265599999987</c:v>
                </c:pt>
                <c:pt idx="19603">
                  <c:v>2094.7265599999987</c:v>
                </c:pt>
                <c:pt idx="19604">
                  <c:v>2094.7265599999987</c:v>
                </c:pt>
                <c:pt idx="19605">
                  <c:v>2094.7265599999987</c:v>
                </c:pt>
                <c:pt idx="19606">
                  <c:v>2094.7265599999987</c:v>
                </c:pt>
                <c:pt idx="19607">
                  <c:v>2097.16797</c:v>
                </c:pt>
                <c:pt idx="19608">
                  <c:v>2094.7265599999987</c:v>
                </c:pt>
                <c:pt idx="19609">
                  <c:v>2094.7265599999987</c:v>
                </c:pt>
                <c:pt idx="19610">
                  <c:v>2094.7265599999987</c:v>
                </c:pt>
                <c:pt idx="19611">
                  <c:v>2097.16797</c:v>
                </c:pt>
                <c:pt idx="19612">
                  <c:v>2097.16797</c:v>
                </c:pt>
                <c:pt idx="19613">
                  <c:v>2094.7265599999987</c:v>
                </c:pt>
                <c:pt idx="19614">
                  <c:v>2094.7265599999987</c:v>
                </c:pt>
                <c:pt idx="19615">
                  <c:v>2097.16797</c:v>
                </c:pt>
                <c:pt idx="19616">
                  <c:v>2094.7265599999987</c:v>
                </c:pt>
                <c:pt idx="19617">
                  <c:v>2094.7265599999987</c:v>
                </c:pt>
                <c:pt idx="19618">
                  <c:v>2094.7265599999987</c:v>
                </c:pt>
                <c:pt idx="19619">
                  <c:v>2094.7265599999987</c:v>
                </c:pt>
                <c:pt idx="19620">
                  <c:v>2094.7265599999987</c:v>
                </c:pt>
                <c:pt idx="19621">
                  <c:v>2094.7265599999987</c:v>
                </c:pt>
                <c:pt idx="19622">
                  <c:v>2094.7265599999987</c:v>
                </c:pt>
                <c:pt idx="19623">
                  <c:v>2094.7265599999987</c:v>
                </c:pt>
                <c:pt idx="19624">
                  <c:v>2094.7265599999987</c:v>
                </c:pt>
                <c:pt idx="19625">
                  <c:v>2094.7265599999987</c:v>
                </c:pt>
                <c:pt idx="19626">
                  <c:v>2094.7265599999987</c:v>
                </c:pt>
                <c:pt idx="19627">
                  <c:v>2094.7265599999987</c:v>
                </c:pt>
                <c:pt idx="19628">
                  <c:v>2094.7265599999987</c:v>
                </c:pt>
                <c:pt idx="19629">
                  <c:v>2094.7265599999987</c:v>
                </c:pt>
                <c:pt idx="19630">
                  <c:v>2094.7265599999987</c:v>
                </c:pt>
                <c:pt idx="19631">
                  <c:v>2094.7265599999987</c:v>
                </c:pt>
                <c:pt idx="19632">
                  <c:v>2094.7265599999987</c:v>
                </c:pt>
                <c:pt idx="19633">
                  <c:v>2094.7265599999987</c:v>
                </c:pt>
                <c:pt idx="19634">
                  <c:v>2094.7265599999987</c:v>
                </c:pt>
                <c:pt idx="19635">
                  <c:v>2094.7265599999987</c:v>
                </c:pt>
                <c:pt idx="19636">
                  <c:v>2094.7265599999987</c:v>
                </c:pt>
                <c:pt idx="19637">
                  <c:v>2094.7265599999987</c:v>
                </c:pt>
                <c:pt idx="19638">
                  <c:v>2094.7265599999987</c:v>
                </c:pt>
                <c:pt idx="19639">
                  <c:v>2094.7265599999987</c:v>
                </c:pt>
                <c:pt idx="19640">
                  <c:v>2094.7265599999987</c:v>
                </c:pt>
                <c:pt idx="19641">
                  <c:v>2094.7265599999987</c:v>
                </c:pt>
                <c:pt idx="19642">
                  <c:v>2094.7265599999987</c:v>
                </c:pt>
                <c:pt idx="19643">
                  <c:v>2094.7265599999987</c:v>
                </c:pt>
                <c:pt idx="19644">
                  <c:v>2094.7265599999987</c:v>
                </c:pt>
                <c:pt idx="19645">
                  <c:v>2094.7265599999987</c:v>
                </c:pt>
                <c:pt idx="19646">
                  <c:v>2094.7265599999987</c:v>
                </c:pt>
                <c:pt idx="19647">
                  <c:v>2094.7265599999987</c:v>
                </c:pt>
                <c:pt idx="19648">
                  <c:v>2094.7265599999987</c:v>
                </c:pt>
                <c:pt idx="19649">
                  <c:v>2094.7265599999987</c:v>
                </c:pt>
                <c:pt idx="19650">
                  <c:v>2094.7265599999987</c:v>
                </c:pt>
                <c:pt idx="19651">
                  <c:v>2094.7265599999987</c:v>
                </c:pt>
                <c:pt idx="19652">
                  <c:v>2094.7265599999987</c:v>
                </c:pt>
                <c:pt idx="19653">
                  <c:v>2094.7265599999987</c:v>
                </c:pt>
                <c:pt idx="19654">
                  <c:v>2094.7265599999987</c:v>
                </c:pt>
                <c:pt idx="19655">
                  <c:v>2094.7265599999987</c:v>
                </c:pt>
                <c:pt idx="19656">
                  <c:v>2094.7265599999987</c:v>
                </c:pt>
                <c:pt idx="19657">
                  <c:v>2094.7265599999987</c:v>
                </c:pt>
                <c:pt idx="19658">
                  <c:v>2094.7265599999987</c:v>
                </c:pt>
                <c:pt idx="19659">
                  <c:v>2094.7265599999987</c:v>
                </c:pt>
                <c:pt idx="19660">
                  <c:v>2094.7265599999987</c:v>
                </c:pt>
                <c:pt idx="19661">
                  <c:v>2094.7265599999987</c:v>
                </c:pt>
                <c:pt idx="19662">
                  <c:v>2094.7265599999987</c:v>
                </c:pt>
                <c:pt idx="19663">
                  <c:v>2094.7265599999987</c:v>
                </c:pt>
                <c:pt idx="19664">
                  <c:v>2094.7265599999987</c:v>
                </c:pt>
                <c:pt idx="19665">
                  <c:v>2094.7265599999987</c:v>
                </c:pt>
                <c:pt idx="19666">
                  <c:v>2094.7265599999987</c:v>
                </c:pt>
                <c:pt idx="19667">
                  <c:v>2094.7265599999987</c:v>
                </c:pt>
                <c:pt idx="19668">
                  <c:v>2094.7265599999987</c:v>
                </c:pt>
                <c:pt idx="19669">
                  <c:v>2094.7265599999987</c:v>
                </c:pt>
                <c:pt idx="19670">
                  <c:v>2094.7265599999987</c:v>
                </c:pt>
                <c:pt idx="19671">
                  <c:v>2094.7265599999987</c:v>
                </c:pt>
                <c:pt idx="19672">
                  <c:v>2094.7265599999987</c:v>
                </c:pt>
                <c:pt idx="19673">
                  <c:v>2094.7265599999987</c:v>
                </c:pt>
                <c:pt idx="19674">
                  <c:v>2094.7265599999987</c:v>
                </c:pt>
                <c:pt idx="19675">
                  <c:v>2094.7265599999987</c:v>
                </c:pt>
                <c:pt idx="19676">
                  <c:v>2094.7265599999987</c:v>
                </c:pt>
                <c:pt idx="19677">
                  <c:v>2094.7265599999987</c:v>
                </c:pt>
                <c:pt idx="19678">
                  <c:v>2094.7265599999987</c:v>
                </c:pt>
                <c:pt idx="19679">
                  <c:v>2094.7265599999987</c:v>
                </c:pt>
                <c:pt idx="19680">
                  <c:v>2094.7265599999987</c:v>
                </c:pt>
                <c:pt idx="19681">
                  <c:v>2094.7265599999987</c:v>
                </c:pt>
                <c:pt idx="19682">
                  <c:v>2094.7265599999987</c:v>
                </c:pt>
                <c:pt idx="19683">
                  <c:v>2094.7265599999987</c:v>
                </c:pt>
                <c:pt idx="19684">
                  <c:v>2094.7265599999987</c:v>
                </c:pt>
                <c:pt idx="19685">
                  <c:v>2094.7265599999987</c:v>
                </c:pt>
                <c:pt idx="19686">
                  <c:v>2094.7265599999987</c:v>
                </c:pt>
                <c:pt idx="19687">
                  <c:v>2094.7265599999987</c:v>
                </c:pt>
                <c:pt idx="19688">
                  <c:v>2094.7265599999987</c:v>
                </c:pt>
                <c:pt idx="19689">
                  <c:v>2094.7265599999987</c:v>
                </c:pt>
                <c:pt idx="19690">
                  <c:v>2094.7265599999987</c:v>
                </c:pt>
                <c:pt idx="19691">
                  <c:v>2094.7265599999987</c:v>
                </c:pt>
                <c:pt idx="19692">
                  <c:v>2094.7265599999987</c:v>
                </c:pt>
                <c:pt idx="19693">
                  <c:v>2094.7265599999987</c:v>
                </c:pt>
                <c:pt idx="19694">
                  <c:v>2094.7265599999987</c:v>
                </c:pt>
                <c:pt idx="19695">
                  <c:v>2094.7265599999987</c:v>
                </c:pt>
                <c:pt idx="19696">
                  <c:v>2094.7265599999987</c:v>
                </c:pt>
                <c:pt idx="19697">
                  <c:v>2094.7265599999987</c:v>
                </c:pt>
                <c:pt idx="19698">
                  <c:v>2094.7265599999987</c:v>
                </c:pt>
                <c:pt idx="19699">
                  <c:v>2094.7265599999987</c:v>
                </c:pt>
                <c:pt idx="19700">
                  <c:v>2094.7265599999987</c:v>
                </c:pt>
                <c:pt idx="19701">
                  <c:v>2092.2851599999999</c:v>
                </c:pt>
                <c:pt idx="19702">
                  <c:v>2094.7265599999987</c:v>
                </c:pt>
                <c:pt idx="19703">
                  <c:v>2094.7265599999987</c:v>
                </c:pt>
                <c:pt idx="19704">
                  <c:v>2094.7265599999987</c:v>
                </c:pt>
                <c:pt idx="19705">
                  <c:v>2094.7265599999987</c:v>
                </c:pt>
                <c:pt idx="19706">
                  <c:v>2094.7265599999987</c:v>
                </c:pt>
                <c:pt idx="19707">
                  <c:v>2094.7265599999987</c:v>
                </c:pt>
                <c:pt idx="19708">
                  <c:v>2094.7265599999987</c:v>
                </c:pt>
                <c:pt idx="19709">
                  <c:v>2094.7265599999987</c:v>
                </c:pt>
                <c:pt idx="19710">
                  <c:v>2094.7265599999987</c:v>
                </c:pt>
                <c:pt idx="19711">
                  <c:v>2094.7265599999987</c:v>
                </c:pt>
                <c:pt idx="19712">
                  <c:v>2094.7265599999987</c:v>
                </c:pt>
                <c:pt idx="19713">
                  <c:v>2094.7265599999987</c:v>
                </c:pt>
                <c:pt idx="19714">
                  <c:v>2094.7265599999987</c:v>
                </c:pt>
                <c:pt idx="19715">
                  <c:v>2094.7265599999987</c:v>
                </c:pt>
                <c:pt idx="19716">
                  <c:v>2094.7265599999987</c:v>
                </c:pt>
                <c:pt idx="19717">
                  <c:v>2094.7265599999987</c:v>
                </c:pt>
                <c:pt idx="19718">
                  <c:v>2094.7265599999987</c:v>
                </c:pt>
                <c:pt idx="19719">
                  <c:v>2094.7265599999987</c:v>
                </c:pt>
                <c:pt idx="19720">
                  <c:v>2094.7265599999987</c:v>
                </c:pt>
                <c:pt idx="19721">
                  <c:v>2094.7265599999987</c:v>
                </c:pt>
                <c:pt idx="19722">
                  <c:v>2094.7265599999987</c:v>
                </c:pt>
                <c:pt idx="19723">
                  <c:v>2094.7265599999987</c:v>
                </c:pt>
                <c:pt idx="19724">
                  <c:v>2094.7265599999987</c:v>
                </c:pt>
                <c:pt idx="19725">
                  <c:v>2094.7265599999987</c:v>
                </c:pt>
                <c:pt idx="19726">
                  <c:v>2094.7265599999987</c:v>
                </c:pt>
                <c:pt idx="19727">
                  <c:v>2094.7265599999987</c:v>
                </c:pt>
                <c:pt idx="19728">
                  <c:v>2094.7265599999987</c:v>
                </c:pt>
                <c:pt idx="19729">
                  <c:v>2094.7265599999987</c:v>
                </c:pt>
                <c:pt idx="19730">
                  <c:v>2094.7265599999987</c:v>
                </c:pt>
                <c:pt idx="19731">
                  <c:v>2092.2851599999999</c:v>
                </c:pt>
                <c:pt idx="19732">
                  <c:v>2094.7265599999987</c:v>
                </c:pt>
                <c:pt idx="19733">
                  <c:v>2094.7265599999987</c:v>
                </c:pt>
                <c:pt idx="19734">
                  <c:v>2094.7265599999987</c:v>
                </c:pt>
                <c:pt idx="19735">
                  <c:v>2094.7265599999987</c:v>
                </c:pt>
                <c:pt idx="19736">
                  <c:v>2094.7265599999987</c:v>
                </c:pt>
                <c:pt idx="19737">
                  <c:v>2094.7265599999987</c:v>
                </c:pt>
                <c:pt idx="19738">
                  <c:v>2092.2851599999999</c:v>
                </c:pt>
                <c:pt idx="19739">
                  <c:v>2094.7265599999987</c:v>
                </c:pt>
                <c:pt idx="19740">
                  <c:v>2094.7265599999987</c:v>
                </c:pt>
                <c:pt idx="19741">
                  <c:v>2094.7265599999987</c:v>
                </c:pt>
                <c:pt idx="19742">
                  <c:v>2094.7265599999987</c:v>
                </c:pt>
                <c:pt idx="19743">
                  <c:v>2094.7265599999987</c:v>
                </c:pt>
                <c:pt idx="19744">
                  <c:v>2092.2851599999999</c:v>
                </c:pt>
                <c:pt idx="19745">
                  <c:v>2094.7265599999987</c:v>
                </c:pt>
                <c:pt idx="19746">
                  <c:v>2094.7265599999987</c:v>
                </c:pt>
                <c:pt idx="19747">
                  <c:v>2094.7265599999987</c:v>
                </c:pt>
                <c:pt idx="19748">
                  <c:v>2094.7265599999987</c:v>
                </c:pt>
                <c:pt idx="19749">
                  <c:v>2094.7265599999987</c:v>
                </c:pt>
                <c:pt idx="19750">
                  <c:v>2092.2851599999999</c:v>
                </c:pt>
                <c:pt idx="19751">
                  <c:v>2094.7265599999987</c:v>
                </c:pt>
                <c:pt idx="19752">
                  <c:v>2092.2851599999999</c:v>
                </c:pt>
                <c:pt idx="19753">
                  <c:v>2092.2851599999999</c:v>
                </c:pt>
                <c:pt idx="19754">
                  <c:v>2094.7265599999987</c:v>
                </c:pt>
                <c:pt idx="19755">
                  <c:v>2092.2851599999999</c:v>
                </c:pt>
                <c:pt idx="19756">
                  <c:v>2092.2851599999999</c:v>
                </c:pt>
                <c:pt idx="19757">
                  <c:v>2094.7265599999987</c:v>
                </c:pt>
                <c:pt idx="19758">
                  <c:v>2094.7265599999987</c:v>
                </c:pt>
                <c:pt idx="19759">
                  <c:v>2094.7265599999987</c:v>
                </c:pt>
                <c:pt idx="19760">
                  <c:v>2092.2851599999999</c:v>
                </c:pt>
                <c:pt idx="19761">
                  <c:v>2094.7265599999987</c:v>
                </c:pt>
                <c:pt idx="19762">
                  <c:v>2094.7265599999987</c:v>
                </c:pt>
                <c:pt idx="19763">
                  <c:v>2092.2851599999999</c:v>
                </c:pt>
                <c:pt idx="19764">
                  <c:v>2094.7265599999987</c:v>
                </c:pt>
                <c:pt idx="19765">
                  <c:v>2092.2851599999999</c:v>
                </c:pt>
                <c:pt idx="19766">
                  <c:v>2094.7265599999987</c:v>
                </c:pt>
                <c:pt idx="19767">
                  <c:v>2092.2851599999999</c:v>
                </c:pt>
                <c:pt idx="19768">
                  <c:v>2094.7265599999987</c:v>
                </c:pt>
                <c:pt idx="19769">
                  <c:v>2092.2851599999999</c:v>
                </c:pt>
                <c:pt idx="19770">
                  <c:v>2094.7265599999987</c:v>
                </c:pt>
                <c:pt idx="19771">
                  <c:v>2092.2851599999999</c:v>
                </c:pt>
                <c:pt idx="19772">
                  <c:v>2092.2851599999999</c:v>
                </c:pt>
                <c:pt idx="19773">
                  <c:v>2092.2851599999999</c:v>
                </c:pt>
                <c:pt idx="19774">
                  <c:v>2092.2851599999999</c:v>
                </c:pt>
                <c:pt idx="19775">
                  <c:v>2094.7265599999987</c:v>
                </c:pt>
                <c:pt idx="19776">
                  <c:v>2092.2851599999999</c:v>
                </c:pt>
                <c:pt idx="19777">
                  <c:v>2094.7265599999987</c:v>
                </c:pt>
                <c:pt idx="19778">
                  <c:v>2092.2851599999999</c:v>
                </c:pt>
                <c:pt idx="19779">
                  <c:v>2094.7265599999987</c:v>
                </c:pt>
                <c:pt idx="19780">
                  <c:v>2094.7265599999987</c:v>
                </c:pt>
                <c:pt idx="19781">
                  <c:v>2092.2851599999999</c:v>
                </c:pt>
                <c:pt idx="19782">
                  <c:v>2094.7265599999987</c:v>
                </c:pt>
                <c:pt idx="19783">
                  <c:v>2092.2851599999999</c:v>
                </c:pt>
                <c:pt idx="19784">
                  <c:v>2092.2851599999999</c:v>
                </c:pt>
                <c:pt idx="19785">
                  <c:v>2092.2851599999999</c:v>
                </c:pt>
                <c:pt idx="19786">
                  <c:v>2092.2851599999999</c:v>
                </c:pt>
                <c:pt idx="19787">
                  <c:v>2092.2851599999999</c:v>
                </c:pt>
                <c:pt idx="19788">
                  <c:v>2094.7265599999987</c:v>
                </c:pt>
                <c:pt idx="19789">
                  <c:v>2094.7265599999987</c:v>
                </c:pt>
                <c:pt idx="19790">
                  <c:v>2092.2851599999999</c:v>
                </c:pt>
                <c:pt idx="19791">
                  <c:v>2094.7265599999987</c:v>
                </c:pt>
                <c:pt idx="19792">
                  <c:v>2092.2851599999999</c:v>
                </c:pt>
                <c:pt idx="19793">
                  <c:v>2092.2851599999999</c:v>
                </c:pt>
                <c:pt idx="19794">
                  <c:v>2092.2851599999999</c:v>
                </c:pt>
                <c:pt idx="19795">
                  <c:v>2092.2851599999999</c:v>
                </c:pt>
                <c:pt idx="19796">
                  <c:v>2092.2851599999999</c:v>
                </c:pt>
                <c:pt idx="19797">
                  <c:v>2094.7265599999987</c:v>
                </c:pt>
                <c:pt idx="19798">
                  <c:v>2094.7265599999987</c:v>
                </c:pt>
                <c:pt idx="19799">
                  <c:v>2094.7265599999987</c:v>
                </c:pt>
                <c:pt idx="19800">
                  <c:v>2092.2851599999999</c:v>
                </c:pt>
                <c:pt idx="19801">
                  <c:v>2092.2851599999999</c:v>
                </c:pt>
                <c:pt idx="19802">
                  <c:v>2092.2851599999999</c:v>
                </c:pt>
                <c:pt idx="19803">
                  <c:v>2092.2851599999999</c:v>
                </c:pt>
                <c:pt idx="19804">
                  <c:v>2092.2851599999999</c:v>
                </c:pt>
                <c:pt idx="19805">
                  <c:v>2092.2851599999999</c:v>
                </c:pt>
                <c:pt idx="19806">
                  <c:v>2092.2851599999999</c:v>
                </c:pt>
                <c:pt idx="19807">
                  <c:v>2092.2851599999999</c:v>
                </c:pt>
                <c:pt idx="19808">
                  <c:v>2092.2851599999999</c:v>
                </c:pt>
                <c:pt idx="19809">
                  <c:v>2092.2851599999999</c:v>
                </c:pt>
                <c:pt idx="19810">
                  <c:v>2092.2851599999999</c:v>
                </c:pt>
                <c:pt idx="19811">
                  <c:v>2092.2851599999999</c:v>
                </c:pt>
                <c:pt idx="19812">
                  <c:v>2092.2851599999999</c:v>
                </c:pt>
                <c:pt idx="19813">
                  <c:v>2092.2851599999999</c:v>
                </c:pt>
                <c:pt idx="19814">
                  <c:v>2092.2851599999999</c:v>
                </c:pt>
                <c:pt idx="19815">
                  <c:v>2092.2851599999999</c:v>
                </c:pt>
                <c:pt idx="19816">
                  <c:v>2092.2851599999999</c:v>
                </c:pt>
                <c:pt idx="19817">
                  <c:v>2092.2851599999999</c:v>
                </c:pt>
                <c:pt idx="19818">
                  <c:v>2092.2851599999999</c:v>
                </c:pt>
                <c:pt idx="19819">
                  <c:v>2092.2851599999999</c:v>
                </c:pt>
                <c:pt idx="19820">
                  <c:v>2092.2851599999999</c:v>
                </c:pt>
                <c:pt idx="19821">
                  <c:v>2092.2851599999999</c:v>
                </c:pt>
                <c:pt idx="19822">
                  <c:v>2092.2851599999999</c:v>
                </c:pt>
                <c:pt idx="19823">
                  <c:v>2092.2851599999999</c:v>
                </c:pt>
                <c:pt idx="19824">
                  <c:v>2092.2851599999999</c:v>
                </c:pt>
                <c:pt idx="19825">
                  <c:v>2092.2851599999999</c:v>
                </c:pt>
                <c:pt idx="19826">
                  <c:v>2092.2851599999999</c:v>
                </c:pt>
                <c:pt idx="19827">
                  <c:v>2092.2851599999999</c:v>
                </c:pt>
                <c:pt idx="19828">
                  <c:v>2092.2851599999999</c:v>
                </c:pt>
                <c:pt idx="19829">
                  <c:v>2092.2851599999999</c:v>
                </c:pt>
                <c:pt idx="19830">
                  <c:v>2092.2851599999999</c:v>
                </c:pt>
                <c:pt idx="19831">
                  <c:v>2092.2851599999999</c:v>
                </c:pt>
                <c:pt idx="19832">
                  <c:v>2092.2851599999999</c:v>
                </c:pt>
                <c:pt idx="19833">
                  <c:v>2092.2851599999999</c:v>
                </c:pt>
                <c:pt idx="19834">
                  <c:v>2092.2851599999999</c:v>
                </c:pt>
                <c:pt idx="19835">
                  <c:v>2092.2851599999999</c:v>
                </c:pt>
                <c:pt idx="19836">
                  <c:v>2092.2851599999999</c:v>
                </c:pt>
                <c:pt idx="19837">
                  <c:v>2092.2851599999999</c:v>
                </c:pt>
                <c:pt idx="19838">
                  <c:v>2092.2851599999999</c:v>
                </c:pt>
                <c:pt idx="19839">
                  <c:v>2092.2851599999999</c:v>
                </c:pt>
                <c:pt idx="19840">
                  <c:v>2092.2851599999999</c:v>
                </c:pt>
                <c:pt idx="19841">
                  <c:v>2092.2851599999999</c:v>
                </c:pt>
                <c:pt idx="19842">
                  <c:v>2092.2851599999999</c:v>
                </c:pt>
                <c:pt idx="19843">
                  <c:v>2092.2851599999999</c:v>
                </c:pt>
                <c:pt idx="19844">
                  <c:v>2092.2851599999999</c:v>
                </c:pt>
                <c:pt idx="19845">
                  <c:v>2092.2851599999999</c:v>
                </c:pt>
                <c:pt idx="19846">
                  <c:v>2092.2851599999999</c:v>
                </c:pt>
                <c:pt idx="19847">
                  <c:v>2092.2851599999999</c:v>
                </c:pt>
                <c:pt idx="19848">
                  <c:v>2089.8437500000018</c:v>
                </c:pt>
                <c:pt idx="19849">
                  <c:v>2092.2851599999999</c:v>
                </c:pt>
                <c:pt idx="19850">
                  <c:v>2092.2851599999999</c:v>
                </c:pt>
                <c:pt idx="19851">
                  <c:v>2092.2851599999999</c:v>
                </c:pt>
                <c:pt idx="19852">
                  <c:v>2092.2851599999999</c:v>
                </c:pt>
                <c:pt idx="19853">
                  <c:v>2092.2851599999999</c:v>
                </c:pt>
                <c:pt idx="19854">
                  <c:v>2089.8437500000018</c:v>
                </c:pt>
                <c:pt idx="19855">
                  <c:v>2092.2851599999999</c:v>
                </c:pt>
                <c:pt idx="19856">
                  <c:v>2092.2851599999999</c:v>
                </c:pt>
                <c:pt idx="19857">
                  <c:v>2092.2851599999999</c:v>
                </c:pt>
                <c:pt idx="19858">
                  <c:v>2089.8437500000018</c:v>
                </c:pt>
                <c:pt idx="19859">
                  <c:v>2089.8437500000018</c:v>
                </c:pt>
                <c:pt idx="19860">
                  <c:v>2092.2851599999999</c:v>
                </c:pt>
                <c:pt idx="19861">
                  <c:v>2092.2851599999999</c:v>
                </c:pt>
                <c:pt idx="19862">
                  <c:v>2092.2851599999999</c:v>
                </c:pt>
                <c:pt idx="19863">
                  <c:v>2092.2851599999999</c:v>
                </c:pt>
                <c:pt idx="19864">
                  <c:v>2089.8437500000018</c:v>
                </c:pt>
                <c:pt idx="19865">
                  <c:v>2092.2851599999999</c:v>
                </c:pt>
                <c:pt idx="19866">
                  <c:v>2092.2851599999999</c:v>
                </c:pt>
                <c:pt idx="19867">
                  <c:v>2089.8437500000018</c:v>
                </c:pt>
                <c:pt idx="19868">
                  <c:v>2089.8437500000018</c:v>
                </c:pt>
                <c:pt idx="19869">
                  <c:v>2089.8437500000018</c:v>
                </c:pt>
                <c:pt idx="19870">
                  <c:v>2092.2851599999999</c:v>
                </c:pt>
                <c:pt idx="19871">
                  <c:v>2089.8437500000018</c:v>
                </c:pt>
                <c:pt idx="19872">
                  <c:v>2089.8437500000018</c:v>
                </c:pt>
                <c:pt idx="19873">
                  <c:v>2092.2851599999999</c:v>
                </c:pt>
                <c:pt idx="19874">
                  <c:v>2089.8437500000018</c:v>
                </c:pt>
                <c:pt idx="19875">
                  <c:v>2089.8437500000018</c:v>
                </c:pt>
                <c:pt idx="19876">
                  <c:v>2089.8437500000018</c:v>
                </c:pt>
                <c:pt idx="19877">
                  <c:v>2092.2851599999999</c:v>
                </c:pt>
                <c:pt idx="19878">
                  <c:v>2089.8437500000018</c:v>
                </c:pt>
                <c:pt idx="19879">
                  <c:v>2089.8437500000018</c:v>
                </c:pt>
                <c:pt idx="19880">
                  <c:v>2089.8437500000018</c:v>
                </c:pt>
                <c:pt idx="19881">
                  <c:v>2089.8437500000018</c:v>
                </c:pt>
                <c:pt idx="19882">
                  <c:v>2089.8437500000018</c:v>
                </c:pt>
                <c:pt idx="19883">
                  <c:v>2092.2851599999999</c:v>
                </c:pt>
                <c:pt idx="19884">
                  <c:v>2092.2851599999999</c:v>
                </c:pt>
                <c:pt idx="19885">
                  <c:v>2092.2851599999999</c:v>
                </c:pt>
                <c:pt idx="19886">
                  <c:v>2089.8437500000018</c:v>
                </c:pt>
                <c:pt idx="19887">
                  <c:v>2092.2851599999999</c:v>
                </c:pt>
                <c:pt idx="19888">
                  <c:v>2092.2851599999999</c:v>
                </c:pt>
                <c:pt idx="19889">
                  <c:v>2089.8437500000018</c:v>
                </c:pt>
                <c:pt idx="19890">
                  <c:v>2092.2851599999999</c:v>
                </c:pt>
                <c:pt idx="19891">
                  <c:v>2089.8437500000018</c:v>
                </c:pt>
                <c:pt idx="19892">
                  <c:v>2089.8437500000018</c:v>
                </c:pt>
                <c:pt idx="19893">
                  <c:v>2089.8437500000018</c:v>
                </c:pt>
                <c:pt idx="19894">
                  <c:v>2092.2851599999999</c:v>
                </c:pt>
                <c:pt idx="19895">
                  <c:v>2092.2851599999999</c:v>
                </c:pt>
                <c:pt idx="19896">
                  <c:v>2089.8437500000018</c:v>
                </c:pt>
                <c:pt idx="19897">
                  <c:v>2089.8437500000018</c:v>
                </c:pt>
                <c:pt idx="19898">
                  <c:v>2089.8437500000018</c:v>
                </c:pt>
                <c:pt idx="19899">
                  <c:v>2092.2851599999999</c:v>
                </c:pt>
                <c:pt idx="19900">
                  <c:v>2089.8437500000018</c:v>
                </c:pt>
                <c:pt idx="19901">
                  <c:v>2089.8437500000018</c:v>
                </c:pt>
                <c:pt idx="19902">
                  <c:v>2089.8437500000018</c:v>
                </c:pt>
                <c:pt idx="19903">
                  <c:v>2092.2851599999999</c:v>
                </c:pt>
                <c:pt idx="19904">
                  <c:v>2089.8437500000018</c:v>
                </c:pt>
                <c:pt idx="19905">
                  <c:v>2089.8437500000018</c:v>
                </c:pt>
                <c:pt idx="19906">
                  <c:v>2092.2851599999999</c:v>
                </c:pt>
                <c:pt idx="19907">
                  <c:v>2089.8437500000018</c:v>
                </c:pt>
                <c:pt idx="19908">
                  <c:v>2089.8437500000018</c:v>
                </c:pt>
                <c:pt idx="19909">
                  <c:v>2089.8437500000018</c:v>
                </c:pt>
                <c:pt idx="19910">
                  <c:v>2089.8437500000018</c:v>
                </c:pt>
                <c:pt idx="19911">
                  <c:v>2089.8437500000018</c:v>
                </c:pt>
                <c:pt idx="19912">
                  <c:v>2089.8437500000018</c:v>
                </c:pt>
                <c:pt idx="19913">
                  <c:v>2089.8437500000018</c:v>
                </c:pt>
                <c:pt idx="19914">
                  <c:v>2089.8437500000018</c:v>
                </c:pt>
                <c:pt idx="19915">
                  <c:v>2089.8437500000018</c:v>
                </c:pt>
                <c:pt idx="19916">
                  <c:v>2089.8437500000018</c:v>
                </c:pt>
                <c:pt idx="19917">
                  <c:v>2089.8437500000018</c:v>
                </c:pt>
                <c:pt idx="19918">
                  <c:v>2089.8437500000018</c:v>
                </c:pt>
                <c:pt idx="19919">
                  <c:v>2089.8437500000018</c:v>
                </c:pt>
                <c:pt idx="19920">
                  <c:v>2089.8437500000018</c:v>
                </c:pt>
                <c:pt idx="19921">
                  <c:v>2089.8437500000018</c:v>
                </c:pt>
                <c:pt idx="19922">
                  <c:v>2089.8437500000018</c:v>
                </c:pt>
                <c:pt idx="19923">
                  <c:v>2089.8437500000018</c:v>
                </c:pt>
                <c:pt idx="19924">
                  <c:v>2089.8437500000018</c:v>
                </c:pt>
                <c:pt idx="19925">
                  <c:v>2089.8437500000018</c:v>
                </c:pt>
                <c:pt idx="19926">
                  <c:v>2089.8437500000018</c:v>
                </c:pt>
                <c:pt idx="19927">
                  <c:v>2089.8437500000018</c:v>
                </c:pt>
                <c:pt idx="19928">
                  <c:v>2089.8437500000018</c:v>
                </c:pt>
                <c:pt idx="19929">
                  <c:v>2089.8437500000018</c:v>
                </c:pt>
                <c:pt idx="19930">
                  <c:v>2089.8437500000018</c:v>
                </c:pt>
                <c:pt idx="19931">
                  <c:v>2089.8437500000018</c:v>
                </c:pt>
                <c:pt idx="19932">
                  <c:v>2089.8437500000018</c:v>
                </c:pt>
                <c:pt idx="19933">
                  <c:v>2089.8437500000018</c:v>
                </c:pt>
                <c:pt idx="19934">
                  <c:v>2089.8437500000018</c:v>
                </c:pt>
                <c:pt idx="19935">
                  <c:v>2089.8437500000018</c:v>
                </c:pt>
                <c:pt idx="19936">
                  <c:v>2089.8437500000018</c:v>
                </c:pt>
                <c:pt idx="19937">
                  <c:v>2089.8437500000018</c:v>
                </c:pt>
                <c:pt idx="19938">
                  <c:v>2089.8437500000018</c:v>
                </c:pt>
                <c:pt idx="19939">
                  <c:v>2089.8437500000018</c:v>
                </c:pt>
                <c:pt idx="19940">
                  <c:v>2089.8437500000018</c:v>
                </c:pt>
                <c:pt idx="19941">
                  <c:v>2089.8437500000018</c:v>
                </c:pt>
                <c:pt idx="19942">
                  <c:v>2089.8437500000018</c:v>
                </c:pt>
                <c:pt idx="19943">
                  <c:v>2089.8437500000018</c:v>
                </c:pt>
                <c:pt idx="19944">
                  <c:v>2089.8437500000018</c:v>
                </c:pt>
                <c:pt idx="19945">
                  <c:v>2089.8437500000018</c:v>
                </c:pt>
                <c:pt idx="19946">
                  <c:v>2089.8437500000018</c:v>
                </c:pt>
                <c:pt idx="19947">
                  <c:v>2089.8437500000018</c:v>
                </c:pt>
                <c:pt idx="19948">
                  <c:v>2089.8437500000018</c:v>
                </c:pt>
                <c:pt idx="19949">
                  <c:v>2089.8437500000018</c:v>
                </c:pt>
                <c:pt idx="19950">
                  <c:v>2089.8437500000018</c:v>
                </c:pt>
                <c:pt idx="19951">
                  <c:v>2087.4023400000001</c:v>
                </c:pt>
                <c:pt idx="19952">
                  <c:v>2089.8437500000018</c:v>
                </c:pt>
                <c:pt idx="19953">
                  <c:v>2089.8437500000018</c:v>
                </c:pt>
                <c:pt idx="19954">
                  <c:v>2089.8437500000018</c:v>
                </c:pt>
                <c:pt idx="19955">
                  <c:v>2087.4023400000001</c:v>
                </c:pt>
                <c:pt idx="19956">
                  <c:v>2089.8437500000018</c:v>
                </c:pt>
                <c:pt idx="19957">
                  <c:v>2089.8437500000018</c:v>
                </c:pt>
                <c:pt idx="19958">
                  <c:v>2087.4023400000001</c:v>
                </c:pt>
                <c:pt idx="19959">
                  <c:v>2089.8437500000018</c:v>
                </c:pt>
                <c:pt idx="19960">
                  <c:v>2089.8437500000018</c:v>
                </c:pt>
                <c:pt idx="19961">
                  <c:v>2087.4023400000001</c:v>
                </c:pt>
                <c:pt idx="19962">
                  <c:v>2087.4023400000001</c:v>
                </c:pt>
                <c:pt idx="19963">
                  <c:v>2089.8437500000018</c:v>
                </c:pt>
                <c:pt idx="19964">
                  <c:v>2087.4023400000001</c:v>
                </c:pt>
                <c:pt idx="19965">
                  <c:v>2089.8437500000018</c:v>
                </c:pt>
                <c:pt idx="19966">
                  <c:v>2089.8437500000018</c:v>
                </c:pt>
                <c:pt idx="19967">
                  <c:v>2089.8437500000018</c:v>
                </c:pt>
                <c:pt idx="19968">
                  <c:v>2089.8437500000018</c:v>
                </c:pt>
                <c:pt idx="19969">
                  <c:v>2089.8437500000018</c:v>
                </c:pt>
                <c:pt idx="19970">
                  <c:v>2089.8437500000018</c:v>
                </c:pt>
                <c:pt idx="19971">
                  <c:v>2089.8437500000018</c:v>
                </c:pt>
                <c:pt idx="19972">
                  <c:v>2089.8437500000018</c:v>
                </c:pt>
                <c:pt idx="19973">
                  <c:v>2089.8437500000018</c:v>
                </c:pt>
                <c:pt idx="19974">
                  <c:v>2089.8437500000018</c:v>
                </c:pt>
                <c:pt idx="19975">
                  <c:v>2089.8437500000018</c:v>
                </c:pt>
                <c:pt idx="19976">
                  <c:v>2089.8437500000018</c:v>
                </c:pt>
                <c:pt idx="19977">
                  <c:v>2087.4023400000001</c:v>
                </c:pt>
                <c:pt idx="19978">
                  <c:v>2089.8437500000018</c:v>
                </c:pt>
                <c:pt idx="19979">
                  <c:v>2087.4023400000001</c:v>
                </c:pt>
                <c:pt idx="19980">
                  <c:v>2087.4023400000001</c:v>
                </c:pt>
                <c:pt idx="19981">
                  <c:v>2089.8437500000018</c:v>
                </c:pt>
                <c:pt idx="19982">
                  <c:v>2087.4023400000001</c:v>
                </c:pt>
                <c:pt idx="19983">
                  <c:v>2087.4023400000001</c:v>
                </c:pt>
                <c:pt idx="19984">
                  <c:v>2087.4023400000001</c:v>
                </c:pt>
                <c:pt idx="19985">
                  <c:v>2089.8437500000018</c:v>
                </c:pt>
                <c:pt idx="19986">
                  <c:v>2087.4023400000001</c:v>
                </c:pt>
                <c:pt idx="19987">
                  <c:v>2089.8437500000018</c:v>
                </c:pt>
                <c:pt idx="19988">
                  <c:v>2089.8437500000018</c:v>
                </c:pt>
                <c:pt idx="19989">
                  <c:v>2087.4023400000001</c:v>
                </c:pt>
                <c:pt idx="19990">
                  <c:v>2087.4023400000001</c:v>
                </c:pt>
                <c:pt idx="19991">
                  <c:v>2089.8437500000018</c:v>
                </c:pt>
                <c:pt idx="19992">
                  <c:v>2087.4023400000001</c:v>
                </c:pt>
                <c:pt idx="19993">
                  <c:v>2087.4023400000001</c:v>
                </c:pt>
                <c:pt idx="19994">
                  <c:v>2087.4023400000001</c:v>
                </c:pt>
                <c:pt idx="19995">
                  <c:v>2087.4023400000001</c:v>
                </c:pt>
                <c:pt idx="19996">
                  <c:v>2087.4023400000001</c:v>
                </c:pt>
                <c:pt idx="19997">
                  <c:v>2089.8437500000018</c:v>
                </c:pt>
                <c:pt idx="19998">
                  <c:v>2087.4023400000001</c:v>
                </c:pt>
                <c:pt idx="19999">
                  <c:v>2087.4023400000001</c:v>
                </c:pt>
                <c:pt idx="20000">
                  <c:v>2087.4023400000001</c:v>
                </c:pt>
                <c:pt idx="20001">
                  <c:v>2089.8437500000018</c:v>
                </c:pt>
                <c:pt idx="20002">
                  <c:v>2087.4023400000001</c:v>
                </c:pt>
                <c:pt idx="20003">
                  <c:v>2089.8437500000018</c:v>
                </c:pt>
                <c:pt idx="20004">
                  <c:v>2087.4023400000001</c:v>
                </c:pt>
                <c:pt idx="20005">
                  <c:v>2087.4023400000001</c:v>
                </c:pt>
                <c:pt idx="20006">
                  <c:v>2089.8437500000018</c:v>
                </c:pt>
                <c:pt idx="20007">
                  <c:v>2087.4023400000001</c:v>
                </c:pt>
                <c:pt idx="20008">
                  <c:v>2087.4023400000001</c:v>
                </c:pt>
                <c:pt idx="20009">
                  <c:v>2087.4023400000001</c:v>
                </c:pt>
                <c:pt idx="20010">
                  <c:v>2087.4023400000001</c:v>
                </c:pt>
                <c:pt idx="20011">
                  <c:v>2087.4023400000001</c:v>
                </c:pt>
                <c:pt idx="20012">
                  <c:v>2087.4023400000001</c:v>
                </c:pt>
                <c:pt idx="20013">
                  <c:v>2089.8437500000018</c:v>
                </c:pt>
                <c:pt idx="20014">
                  <c:v>2087.4023400000001</c:v>
                </c:pt>
                <c:pt idx="20015">
                  <c:v>2089.8437500000018</c:v>
                </c:pt>
                <c:pt idx="20016">
                  <c:v>2087.4023400000001</c:v>
                </c:pt>
                <c:pt idx="20017">
                  <c:v>2087.4023400000001</c:v>
                </c:pt>
                <c:pt idx="20018">
                  <c:v>2087.4023400000001</c:v>
                </c:pt>
                <c:pt idx="20019">
                  <c:v>2087.4023400000001</c:v>
                </c:pt>
                <c:pt idx="20020">
                  <c:v>2087.4023400000001</c:v>
                </c:pt>
                <c:pt idx="20021">
                  <c:v>2087.4023400000001</c:v>
                </c:pt>
                <c:pt idx="20022">
                  <c:v>2087.4023400000001</c:v>
                </c:pt>
                <c:pt idx="20023">
                  <c:v>2087.4023400000001</c:v>
                </c:pt>
                <c:pt idx="20024">
                  <c:v>2087.4023400000001</c:v>
                </c:pt>
                <c:pt idx="20025">
                  <c:v>2087.4023400000001</c:v>
                </c:pt>
                <c:pt idx="20026">
                  <c:v>2087.4023400000001</c:v>
                </c:pt>
                <c:pt idx="20027">
                  <c:v>2087.4023400000001</c:v>
                </c:pt>
                <c:pt idx="20028">
                  <c:v>2087.4023400000001</c:v>
                </c:pt>
                <c:pt idx="20029">
                  <c:v>2089.8437500000018</c:v>
                </c:pt>
                <c:pt idx="20030">
                  <c:v>2087.4023400000001</c:v>
                </c:pt>
                <c:pt idx="20031">
                  <c:v>2087.4023400000001</c:v>
                </c:pt>
                <c:pt idx="20032">
                  <c:v>2087.4023400000001</c:v>
                </c:pt>
                <c:pt idx="20033">
                  <c:v>2087.4023400000001</c:v>
                </c:pt>
                <c:pt idx="20034">
                  <c:v>2087.4023400000001</c:v>
                </c:pt>
                <c:pt idx="20035">
                  <c:v>2089.8437500000018</c:v>
                </c:pt>
                <c:pt idx="20036">
                  <c:v>2087.4023400000001</c:v>
                </c:pt>
                <c:pt idx="20037">
                  <c:v>2087.4023400000001</c:v>
                </c:pt>
                <c:pt idx="20038">
                  <c:v>2087.4023400000001</c:v>
                </c:pt>
                <c:pt idx="20039">
                  <c:v>2087.4023400000001</c:v>
                </c:pt>
                <c:pt idx="20040">
                  <c:v>2087.4023400000001</c:v>
                </c:pt>
                <c:pt idx="20041">
                  <c:v>2087.4023400000001</c:v>
                </c:pt>
                <c:pt idx="20042">
                  <c:v>2087.4023400000001</c:v>
                </c:pt>
                <c:pt idx="20043">
                  <c:v>2087.4023400000001</c:v>
                </c:pt>
                <c:pt idx="20044">
                  <c:v>2087.4023400000001</c:v>
                </c:pt>
                <c:pt idx="20045">
                  <c:v>2087.4023400000001</c:v>
                </c:pt>
                <c:pt idx="20046">
                  <c:v>2087.4023400000001</c:v>
                </c:pt>
                <c:pt idx="20047">
                  <c:v>2087.4023400000001</c:v>
                </c:pt>
                <c:pt idx="20048">
                  <c:v>2087.4023400000001</c:v>
                </c:pt>
                <c:pt idx="20049">
                  <c:v>2087.4023400000001</c:v>
                </c:pt>
                <c:pt idx="20050">
                  <c:v>2087.4023400000001</c:v>
                </c:pt>
                <c:pt idx="20051">
                  <c:v>2087.4023400000001</c:v>
                </c:pt>
                <c:pt idx="20052">
                  <c:v>2087.4023400000001</c:v>
                </c:pt>
                <c:pt idx="20053">
                  <c:v>2087.4023400000001</c:v>
                </c:pt>
                <c:pt idx="20054">
                  <c:v>2087.4023400000001</c:v>
                </c:pt>
                <c:pt idx="20055">
                  <c:v>2087.4023400000001</c:v>
                </c:pt>
                <c:pt idx="20056">
                  <c:v>2087.4023400000001</c:v>
                </c:pt>
                <c:pt idx="20057">
                  <c:v>2087.4023400000001</c:v>
                </c:pt>
                <c:pt idx="20058">
                  <c:v>2087.4023400000001</c:v>
                </c:pt>
                <c:pt idx="20059">
                  <c:v>2087.4023400000001</c:v>
                </c:pt>
                <c:pt idx="20060">
                  <c:v>2087.4023400000001</c:v>
                </c:pt>
                <c:pt idx="20061">
                  <c:v>2087.4023400000001</c:v>
                </c:pt>
                <c:pt idx="20062">
                  <c:v>2087.4023400000001</c:v>
                </c:pt>
                <c:pt idx="20063">
                  <c:v>2087.4023400000001</c:v>
                </c:pt>
                <c:pt idx="20064">
                  <c:v>2087.4023400000001</c:v>
                </c:pt>
                <c:pt idx="20065">
                  <c:v>2087.4023400000001</c:v>
                </c:pt>
                <c:pt idx="20066">
                  <c:v>2087.4023400000001</c:v>
                </c:pt>
                <c:pt idx="20067">
                  <c:v>2087.4023400000001</c:v>
                </c:pt>
                <c:pt idx="20068">
                  <c:v>2087.4023400000001</c:v>
                </c:pt>
                <c:pt idx="20069">
                  <c:v>2087.4023400000001</c:v>
                </c:pt>
                <c:pt idx="20070">
                  <c:v>2087.4023400000001</c:v>
                </c:pt>
                <c:pt idx="20071">
                  <c:v>2084.9609399999999</c:v>
                </c:pt>
                <c:pt idx="20072">
                  <c:v>2087.4023400000001</c:v>
                </c:pt>
                <c:pt idx="20073">
                  <c:v>2087.4023400000001</c:v>
                </c:pt>
                <c:pt idx="20074">
                  <c:v>2087.4023400000001</c:v>
                </c:pt>
                <c:pt idx="20075">
                  <c:v>2087.4023400000001</c:v>
                </c:pt>
                <c:pt idx="20076">
                  <c:v>2087.4023400000001</c:v>
                </c:pt>
                <c:pt idx="20077">
                  <c:v>2087.4023400000001</c:v>
                </c:pt>
                <c:pt idx="20078">
                  <c:v>2087.4023400000001</c:v>
                </c:pt>
                <c:pt idx="20079">
                  <c:v>2084.9609399999999</c:v>
                </c:pt>
                <c:pt idx="20080">
                  <c:v>2084.9609399999999</c:v>
                </c:pt>
                <c:pt idx="20081">
                  <c:v>2087.4023400000001</c:v>
                </c:pt>
                <c:pt idx="20082">
                  <c:v>2087.4023400000001</c:v>
                </c:pt>
                <c:pt idx="20083">
                  <c:v>2087.4023400000001</c:v>
                </c:pt>
                <c:pt idx="20084">
                  <c:v>2087.4023400000001</c:v>
                </c:pt>
                <c:pt idx="20085">
                  <c:v>2087.4023400000001</c:v>
                </c:pt>
                <c:pt idx="20086">
                  <c:v>2087.4023400000001</c:v>
                </c:pt>
                <c:pt idx="20087">
                  <c:v>2084.9609399999999</c:v>
                </c:pt>
                <c:pt idx="20088">
                  <c:v>2087.4023400000001</c:v>
                </c:pt>
                <c:pt idx="20089">
                  <c:v>2084.9609399999999</c:v>
                </c:pt>
                <c:pt idx="20090">
                  <c:v>2087.4023400000001</c:v>
                </c:pt>
                <c:pt idx="20091">
                  <c:v>2087.4023400000001</c:v>
                </c:pt>
                <c:pt idx="20092">
                  <c:v>2087.4023400000001</c:v>
                </c:pt>
                <c:pt idx="20093">
                  <c:v>2087.4023400000001</c:v>
                </c:pt>
                <c:pt idx="20094">
                  <c:v>2087.4023400000001</c:v>
                </c:pt>
                <c:pt idx="20095">
                  <c:v>2087.4023400000001</c:v>
                </c:pt>
                <c:pt idx="20096">
                  <c:v>2087.4023400000001</c:v>
                </c:pt>
                <c:pt idx="20097">
                  <c:v>2087.4023400000001</c:v>
                </c:pt>
                <c:pt idx="20098">
                  <c:v>2084.9609399999999</c:v>
                </c:pt>
                <c:pt idx="20099">
                  <c:v>2087.4023400000001</c:v>
                </c:pt>
                <c:pt idx="20100">
                  <c:v>2084.9609399999999</c:v>
                </c:pt>
                <c:pt idx="20101">
                  <c:v>2087.4023400000001</c:v>
                </c:pt>
                <c:pt idx="20102">
                  <c:v>2087.4023400000001</c:v>
                </c:pt>
                <c:pt idx="20103">
                  <c:v>2087.4023400000001</c:v>
                </c:pt>
                <c:pt idx="20104">
                  <c:v>2084.9609399999999</c:v>
                </c:pt>
                <c:pt idx="20105">
                  <c:v>2087.4023400000001</c:v>
                </c:pt>
                <c:pt idx="20106">
                  <c:v>2087.4023400000001</c:v>
                </c:pt>
                <c:pt idx="20107">
                  <c:v>2084.9609399999999</c:v>
                </c:pt>
                <c:pt idx="20108">
                  <c:v>2087.4023400000001</c:v>
                </c:pt>
                <c:pt idx="20109">
                  <c:v>2084.9609399999999</c:v>
                </c:pt>
                <c:pt idx="20110">
                  <c:v>2084.9609399999999</c:v>
                </c:pt>
                <c:pt idx="20111">
                  <c:v>2087.4023400000001</c:v>
                </c:pt>
                <c:pt idx="20112">
                  <c:v>2084.9609399999999</c:v>
                </c:pt>
                <c:pt idx="20113">
                  <c:v>2084.9609399999999</c:v>
                </c:pt>
                <c:pt idx="20114">
                  <c:v>2084.9609399999999</c:v>
                </c:pt>
                <c:pt idx="20115">
                  <c:v>2087.4023400000001</c:v>
                </c:pt>
                <c:pt idx="20116">
                  <c:v>2084.9609399999999</c:v>
                </c:pt>
                <c:pt idx="20117">
                  <c:v>2084.9609399999999</c:v>
                </c:pt>
                <c:pt idx="20118">
                  <c:v>2084.9609399999999</c:v>
                </c:pt>
                <c:pt idx="20119">
                  <c:v>2084.9609399999999</c:v>
                </c:pt>
                <c:pt idx="20120">
                  <c:v>2084.9609399999999</c:v>
                </c:pt>
                <c:pt idx="20121">
                  <c:v>2084.9609399999999</c:v>
                </c:pt>
                <c:pt idx="20122">
                  <c:v>2084.9609399999999</c:v>
                </c:pt>
                <c:pt idx="20123">
                  <c:v>2087.4023400000001</c:v>
                </c:pt>
                <c:pt idx="20124">
                  <c:v>2084.9609399999999</c:v>
                </c:pt>
                <c:pt idx="20125">
                  <c:v>2084.9609399999999</c:v>
                </c:pt>
                <c:pt idx="20126">
                  <c:v>2084.9609399999999</c:v>
                </c:pt>
                <c:pt idx="20127">
                  <c:v>2084.9609399999999</c:v>
                </c:pt>
                <c:pt idx="20128">
                  <c:v>2084.9609399999999</c:v>
                </c:pt>
                <c:pt idx="20129">
                  <c:v>2084.9609399999999</c:v>
                </c:pt>
                <c:pt idx="20130">
                  <c:v>2084.9609399999999</c:v>
                </c:pt>
                <c:pt idx="20131">
                  <c:v>2084.9609399999999</c:v>
                </c:pt>
                <c:pt idx="20132">
                  <c:v>2084.9609399999999</c:v>
                </c:pt>
                <c:pt idx="20133">
                  <c:v>2084.9609399999999</c:v>
                </c:pt>
                <c:pt idx="20134">
                  <c:v>2084.9609399999999</c:v>
                </c:pt>
                <c:pt idx="20135">
                  <c:v>2087.4023400000001</c:v>
                </c:pt>
                <c:pt idx="20136">
                  <c:v>2084.9609399999999</c:v>
                </c:pt>
                <c:pt idx="20137">
                  <c:v>2084.9609399999999</c:v>
                </c:pt>
                <c:pt idx="20138">
                  <c:v>2084.9609399999999</c:v>
                </c:pt>
                <c:pt idx="20139">
                  <c:v>2084.9609399999999</c:v>
                </c:pt>
                <c:pt idx="20140">
                  <c:v>2084.9609399999999</c:v>
                </c:pt>
                <c:pt idx="20141">
                  <c:v>2084.9609399999999</c:v>
                </c:pt>
                <c:pt idx="20142">
                  <c:v>2084.9609399999999</c:v>
                </c:pt>
                <c:pt idx="20143">
                  <c:v>2084.9609399999999</c:v>
                </c:pt>
                <c:pt idx="20144">
                  <c:v>2084.9609399999999</c:v>
                </c:pt>
                <c:pt idx="20145">
                  <c:v>2084.9609399999999</c:v>
                </c:pt>
                <c:pt idx="20146">
                  <c:v>2084.9609399999999</c:v>
                </c:pt>
                <c:pt idx="20147">
                  <c:v>2084.9609399999999</c:v>
                </c:pt>
                <c:pt idx="20148">
                  <c:v>2087.4023400000001</c:v>
                </c:pt>
                <c:pt idx="20149">
                  <c:v>2084.9609399999999</c:v>
                </c:pt>
                <c:pt idx="20150">
                  <c:v>2084.9609399999999</c:v>
                </c:pt>
                <c:pt idx="20151">
                  <c:v>2084.9609399999999</c:v>
                </c:pt>
                <c:pt idx="20152">
                  <c:v>2084.9609399999999</c:v>
                </c:pt>
                <c:pt idx="20153">
                  <c:v>2084.9609399999999</c:v>
                </c:pt>
                <c:pt idx="20154">
                  <c:v>2084.9609399999999</c:v>
                </c:pt>
                <c:pt idx="20155">
                  <c:v>2084.9609399999999</c:v>
                </c:pt>
                <c:pt idx="20156">
                  <c:v>2084.9609399999999</c:v>
                </c:pt>
                <c:pt idx="20157">
                  <c:v>2084.9609399999999</c:v>
                </c:pt>
                <c:pt idx="20158">
                  <c:v>2087.4023400000001</c:v>
                </c:pt>
                <c:pt idx="20159">
                  <c:v>2084.9609399999999</c:v>
                </c:pt>
                <c:pt idx="20160">
                  <c:v>2084.9609399999999</c:v>
                </c:pt>
                <c:pt idx="20161">
                  <c:v>2084.9609399999999</c:v>
                </c:pt>
                <c:pt idx="20162">
                  <c:v>2084.9609399999999</c:v>
                </c:pt>
                <c:pt idx="20163">
                  <c:v>2084.9609399999999</c:v>
                </c:pt>
                <c:pt idx="20164">
                  <c:v>2084.9609399999999</c:v>
                </c:pt>
                <c:pt idx="20165">
                  <c:v>2084.9609399999999</c:v>
                </c:pt>
                <c:pt idx="20166">
                  <c:v>2084.9609399999999</c:v>
                </c:pt>
                <c:pt idx="20167">
                  <c:v>2084.9609399999999</c:v>
                </c:pt>
                <c:pt idx="20168">
                  <c:v>2084.9609399999999</c:v>
                </c:pt>
                <c:pt idx="20169">
                  <c:v>2084.9609399999999</c:v>
                </c:pt>
                <c:pt idx="20170">
                  <c:v>2084.9609399999999</c:v>
                </c:pt>
                <c:pt idx="20171">
                  <c:v>2084.9609399999999</c:v>
                </c:pt>
                <c:pt idx="20172">
                  <c:v>2084.9609399999999</c:v>
                </c:pt>
                <c:pt idx="20173">
                  <c:v>2084.9609399999999</c:v>
                </c:pt>
                <c:pt idx="20174">
                  <c:v>2084.9609399999999</c:v>
                </c:pt>
                <c:pt idx="20175">
                  <c:v>2084.9609399999999</c:v>
                </c:pt>
                <c:pt idx="20176">
                  <c:v>2084.9609399999999</c:v>
                </c:pt>
                <c:pt idx="20177">
                  <c:v>2084.9609399999999</c:v>
                </c:pt>
                <c:pt idx="20178">
                  <c:v>2084.9609399999999</c:v>
                </c:pt>
                <c:pt idx="20179">
                  <c:v>2084.9609399999999</c:v>
                </c:pt>
                <c:pt idx="20180">
                  <c:v>2084.9609399999999</c:v>
                </c:pt>
                <c:pt idx="20181">
                  <c:v>2084.9609399999999</c:v>
                </c:pt>
                <c:pt idx="20182">
                  <c:v>2084.9609399999999</c:v>
                </c:pt>
                <c:pt idx="20183">
                  <c:v>2084.9609399999999</c:v>
                </c:pt>
                <c:pt idx="20184">
                  <c:v>2084.9609399999999</c:v>
                </c:pt>
                <c:pt idx="20185">
                  <c:v>2084.9609399999999</c:v>
                </c:pt>
                <c:pt idx="20186">
                  <c:v>2084.9609399999999</c:v>
                </c:pt>
                <c:pt idx="20187">
                  <c:v>2084.9609399999999</c:v>
                </c:pt>
                <c:pt idx="20188">
                  <c:v>2084.9609399999999</c:v>
                </c:pt>
                <c:pt idx="20189">
                  <c:v>2084.9609399999999</c:v>
                </c:pt>
                <c:pt idx="20190">
                  <c:v>2084.9609399999999</c:v>
                </c:pt>
                <c:pt idx="20191">
                  <c:v>2084.9609399999999</c:v>
                </c:pt>
                <c:pt idx="20192">
                  <c:v>2084.9609399999999</c:v>
                </c:pt>
                <c:pt idx="20193">
                  <c:v>2084.9609399999999</c:v>
                </c:pt>
                <c:pt idx="20194">
                  <c:v>2084.9609399999999</c:v>
                </c:pt>
                <c:pt idx="20195">
                  <c:v>2084.9609399999999</c:v>
                </c:pt>
                <c:pt idx="20196">
                  <c:v>2084.9609399999999</c:v>
                </c:pt>
                <c:pt idx="20197">
                  <c:v>2084.9609399999999</c:v>
                </c:pt>
                <c:pt idx="20198">
                  <c:v>2084.9609399999999</c:v>
                </c:pt>
                <c:pt idx="20199">
                  <c:v>2084.9609399999999</c:v>
                </c:pt>
                <c:pt idx="20200">
                  <c:v>2084.9609399999999</c:v>
                </c:pt>
                <c:pt idx="20201">
                  <c:v>2084.9609399999999</c:v>
                </c:pt>
                <c:pt idx="20202">
                  <c:v>2084.9609399999999</c:v>
                </c:pt>
                <c:pt idx="20203">
                  <c:v>2084.9609399999999</c:v>
                </c:pt>
                <c:pt idx="20204">
                  <c:v>2084.9609399999999</c:v>
                </c:pt>
                <c:pt idx="20205">
                  <c:v>2084.9609399999999</c:v>
                </c:pt>
                <c:pt idx="20206">
                  <c:v>2084.9609399999999</c:v>
                </c:pt>
                <c:pt idx="20207">
                  <c:v>2084.9609399999999</c:v>
                </c:pt>
                <c:pt idx="20208">
                  <c:v>2084.9609399999999</c:v>
                </c:pt>
                <c:pt idx="20209">
                  <c:v>2084.9609399999999</c:v>
                </c:pt>
                <c:pt idx="20210">
                  <c:v>2084.9609399999999</c:v>
                </c:pt>
                <c:pt idx="20211">
                  <c:v>2084.9609399999999</c:v>
                </c:pt>
                <c:pt idx="20212">
                  <c:v>2084.9609399999999</c:v>
                </c:pt>
                <c:pt idx="20213">
                  <c:v>2084.9609399999999</c:v>
                </c:pt>
                <c:pt idx="20214">
                  <c:v>2084.9609399999999</c:v>
                </c:pt>
                <c:pt idx="20215">
                  <c:v>2084.9609399999999</c:v>
                </c:pt>
                <c:pt idx="20216">
                  <c:v>2084.9609399999999</c:v>
                </c:pt>
                <c:pt idx="20217">
                  <c:v>2084.9609399999999</c:v>
                </c:pt>
                <c:pt idx="20218">
                  <c:v>2084.9609399999999</c:v>
                </c:pt>
                <c:pt idx="20219">
                  <c:v>2084.9609399999999</c:v>
                </c:pt>
                <c:pt idx="20220">
                  <c:v>2084.9609399999999</c:v>
                </c:pt>
                <c:pt idx="20221">
                  <c:v>2084.9609399999999</c:v>
                </c:pt>
                <c:pt idx="20222">
                  <c:v>2084.9609399999999</c:v>
                </c:pt>
                <c:pt idx="20223">
                  <c:v>2084.9609399999999</c:v>
                </c:pt>
                <c:pt idx="20224">
                  <c:v>2084.9609399999999</c:v>
                </c:pt>
                <c:pt idx="20225">
                  <c:v>2084.9609399999999</c:v>
                </c:pt>
                <c:pt idx="20226">
                  <c:v>2084.9609399999999</c:v>
                </c:pt>
                <c:pt idx="20227">
                  <c:v>2084.9609399999999</c:v>
                </c:pt>
                <c:pt idx="20228">
                  <c:v>2084.9609399999999</c:v>
                </c:pt>
                <c:pt idx="20229">
                  <c:v>2084.9609399999999</c:v>
                </c:pt>
                <c:pt idx="20230">
                  <c:v>2084.9609399999999</c:v>
                </c:pt>
                <c:pt idx="20231">
                  <c:v>2084.9609399999999</c:v>
                </c:pt>
                <c:pt idx="20232">
                  <c:v>2084.9609399999999</c:v>
                </c:pt>
                <c:pt idx="20233">
                  <c:v>2084.9609399999999</c:v>
                </c:pt>
                <c:pt idx="20234">
                  <c:v>2084.9609399999999</c:v>
                </c:pt>
                <c:pt idx="20235">
                  <c:v>2084.9609399999999</c:v>
                </c:pt>
                <c:pt idx="20236">
                  <c:v>2084.9609399999999</c:v>
                </c:pt>
                <c:pt idx="20237">
                  <c:v>2084.9609399999999</c:v>
                </c:pt>
                <c:pt idx="20238">
                  <c:v>2084.9609399999999</c:v>
                </c:pt>
                <c:pt idx="20239">
                  <c:v>2084.9609399999999</c:v>
                </c:pt>
                <c:pt idx="20240">
                  <c:v>2084.9609399999999</c:v>
                </c:pt>
                <c:pt idx="20241">
                  <c:v>2084.9609399999999</c:v>
                </c:pt>
                <c:pt idx="20242">
                  <c:v>2084.9609399999999</c:v>
                </c:pt>
                <c:pt idx="20243">
                  <c:v>2084.9609399999999</c:v>
                </c:pt>
                <c:pt idx="20244">
                  <c:v>2084.9609399999999</c:v>
                </c:pt>
                <c:pt idx="20245">
                  <c:v>2084.9609399999999</c:v>
                </c:pt>
                <c:pt idx="20246">
                  <c:v>2084.9609399999999</c:v>
                </c:pt>
                <c:pt idx="20247">
                  <c:v>2084.9609399999999</c:v>
                </c:pt>
                <c:pt idx="20248">
                  <c:v>2084.9609399999999</c:v>
                </c:pt>
                <c:pt idx="20249">
                  <c:v>2084.9609399999999</c:v>
                </c:pt>
                <c:pt idx="20250">
                  <c:v>2084.9609399999999</c:v>
                </c:pt>
                <c:pt idx="20251">
                  <c:v>2082.5195300000019</c:v>
                </c:pt>
                <c:pt idx="20252">
                  <c:v>2084.9609399999999</c:v>
                </c:pt>
                <c:pt idx="20253">
                  <c:v>2084.9609399999999</c:v>
                </c:pt>
                <c:pt idx="20254">
                  <c:v>2082.5195300000019</c:v>
                </c:pt>
                <c:pt idx="20255">
                  <c:v>2084.9609399999999</c:v>
                </c:pt>
                <c:pt idx="20256">
                  <c:v>2082.5195300000019</c:v>
                </c:pt>
                <c:pt idx="20257">
                  <c:v>2084.9609399999999</c:v>
                </c:pt>
                <c:pt idx="20258">
                  <c:v>2084.9609399999999</c:v>
                </c:pt>
                <c:pt idx="20259">
                  <c:v>2084.9609399999999</c:v>
                </c:pt>
                <c:pt idx="20260">
                  <c:v>2084.9609399999999</c:v>
                </c:pt>
                <c:pt idx="20261">
                  <c:v>2082.5195300000019</c:v>
                </c:pt>
                <c:pt idx="20262">
                  <c:v>2084.9609399999999</c:v>
                </c:pt>
                <c:pt idx="20263">
                  <c:v>2084.9609399999999</c:v>
                </c:pt>
                <c:pt idx="20264">
                  <c:v>2084.9609399999999</c:v>
                </c:pt>
                <c:pt idx="20265">
                  <c:v>2084.9609399999999</c:v>
                </c:pt>
                <c:pt idx="20266">
                  <c:v>2084.9609399999999</c:v>
                </c:pt>
                <c:pt idx="20267">
                  <c:v>2084.9609399999999</c:v>
                </c:pt>
                <c:pt idx="20268">
                  <c:v>2082.5195300000019</c:v>
                </c:pt>
                <c:pt idx="20269">
                  <c:v>2084.9609399999999</c:v>
                </c:pt>
                <c:pt idx="20270">
                  <c:v>2084.9609399999999</c:v>
                </c:pt>
                <c:pt idx="20271">
                  <c:v>2084.9609399999999</c:v>
                </c:pt>
                <c:pt idx="20272">
                  <c:v>2082.5195300000019</c:v>
                </c:pt>
                <c:pt idx="20273">
                  <c:v>2082.5195300000019</c:v>
                </c:pt>
                <c:pt idx="20274">
                  <c:v>2084.9609399999999</c:v>
                </c:pt>
                <c:pt idx="20275">
                  <c:v>2084.9609399999999</c:v>
                </c:pt>
                <c:pt idx="20276">
                  <c:v>2082.5195300000019</c:v>
                </c:pt>
                <c:pt idx="20277">
                  <c:v>2082.5195300000019</c:v>
                </c:pt>
                <c:pt idx="20278">
                  <c:v>2084.9609399999999</c:v>
                </c:pt>
                <c:pt idx="20279">
                  <c:v>2084.9609399999999</c:v>
                </c:pt>
                <c:pt idx="20280">
                  <c:v>2084.9609399999999</c:v>
                </c:pt>
                <c:pt idx="20281">
                  <c:v>2084.9609399999999</c:v>
                </c:pt>
                <c:pt idx="20282">
                  <c:v>2082.5195300000019</c:v>
                </c:pt>
                <c:pt idx="20283">
                  <c:v>2082.5195300000019</c:v>
                </c:pt>
                <c:pt idx="20284">
                  <c:v>2082.5195300000019</c:v>
                </c:pt>
                <c:pt idx="20285">
                  <c:v>2084.9609399999999</c:v>
                </c:pt>
                <c:pt idx="20286">
                  <c:v>2082.5195300000019</c:v>
                </c:pt>
                <c:pt idx="20287">
                  <c:v>2084.9609399999999</c:v>
                </c:pt>
                <c:pt idx="20288">
                  <c:v>2082.5195300000019</c:v>
                </c:pt>
                <c:pt idx="20289">
                  <c:v>2082.5195300000019</c:v>
                </c:pt>
                <c:pt idx="20290">
                  <c:v>2084.9609399999999</c:v>
                </c:pt>
                <c:pt idx="20291">
                  <c:v>2084.9609399999999</c:v>
                </c:pt>
                <c:pt idx="20292">
                  <c:v>2084.9609399999999</c:v>
                </c:pt>
                <c:pt idx="20293">
                  <c:v>2082.5195300000019</c:v>
                </c:pt>
                <c:pt idx="20294">
                  <c:v>2082.5195300000019</c:v>
                </c:pt>
                <c:pt idx="20295">
                  <c:v>2082.5195300000019</c:v>
                </c:pt>
                <c:pt idx="20296">
                  <c:v>2084.9609399999999</c:v>
                </c:pt>
                <c:pt idx="20297">
                  <c:v>2084.9609399999999</c:v>
                </c:pt>
                <c:pt idx="20298">
                  <c:v>2082.5195300000019</c:v>
                </c:pt>
                <c:pt idx="20299">
                  <c:v>2082.5195300000019</c:v>
                </c:pt>
                <c:pt idx="20300">
                  <c:v>2082.5195300000019</c:v>
                </c:pt>
                <c:pt idx="20301">
                  <c:v>2082.5195300000019</c:v>
                </c:pt>
                <c:pt idx="20302">
                  <c:v>2082.5195300000019</c:v>
                </c:pt>
                <c:pt idx="20303">
                  <c:v>2082.5195300000019</c:v>
                </c:pt>
                <c:pt idx="20304">
                  <c:v>2084.9609399999999</c:v>
                </c:pt>
                <c:pt idx="20305">
                  <c:v>2082.5195300000019</c:v>
                </c:pt>
                <c:pt idx="20306">
                  <c:v>2082.5195300000019</c:v>
                </c:pt>
                <c:pt idx="20307">
                  <c:v>2082.5195300000019</c:v>
                </c:pt>
                <c:pt idx="20308">
                  <c:v>2082.5195300000019</c:v>
                </c:pt>
                <c:pt idx="20309">
                  <c:v>2082.5195300000019</c:v>
                </c:pt>
                <c:pt idx="20310">
                  <c:v>2082.5195300000019</c:v>
                </c:pt>
                <c:pt idx="20311">
                  <c:v>2082.5195300000019</c:v>
                </c:pt>
                <c:pt idx="20312">
                  <c:v>2082.5195300000019</c:v>
                </c:pt>
                <c:pt idx="20313">
                  <c:v>2082.5195300000019</c:v>
                </c:pt>
                <c:pt idx="20314">
                  <c:v>2082.5195300000019</c:v>
                </c:pt>
                <c:pt idx="20315">
                  <c:v>2084.9609399999999</c:v>
                </c:pt>
                <c:pt idx="20316">
                  <c:v>2082.5195300000019</c:v>
                </c:pt>
                <c:pt idx="20317">
                  <c:v>2082.5195300000019</c:v>
                </c:pt>
                <c:pt idx="20318">
                  <c:v>2082.5195300000019</c:v>
                </c:pt>
                <c:pt idx="20319">
                  <c:v>2082.5195300000019</c:v>
                </c:pt>
                <c:pt idx="20320">
                  <c:v>2082.5195300000019</c:v>
                </c:pt>
                <c:pt idx="20321">
                  <c:v>2082.5195300000019</c:v>
                </c:pt>
                <c:pt idx="20322">
                  <c:v>2082.5195300000019</c:v>
                </c:pt>
                <c:pt idx="20323">
                  <c:v>2082.5195300000019</c:v>
                </c:pt>
                <c:pt idx="20324">
                  <c:v>2082.5195300000019</c:v>
                </c:pt>
                <c:pt idx="20325">
                  <c:v>2082.5195300000019</c:v>
                </c:pt>
                <c:pt idx="20326">
                  <c:v>2082.5195300000019</c:v>
                </c:pt>
                <c:pt idx="20327">
                  <c:v>2084.9609399999999</c:v>
                </c:pt>
                <c:pt idx="20328">
                  <c:v>2082.5195300000019</c:v>
                </c:pt>
                <c:pt idx="20329">
                  <c:v>2082.5195300000019</c:v>
                </c:pt>
                <c:pt idx="20330">
                  <c:v>2082.5195300000019</c:v>
                </c:pt>
                <c:pt idx="20331">
                  <c:v>2082.5195300000019</c:v>
                </c:pt>
                <c:pt idx="20332">
                  <c:v>2082.5195300000019</c:v>
                </c:pt>
                <c:pt idx="20333">
                  <c:v>2082.5195300000019</c:v>
                </c:pt>
                <c:pt idx="20334">
                  <c:v>2082.5195300000019</c:v>
                </c:pt>
                <c:pt idx="20335">
                  <c:v>2082.5195300000019</c:v>
                </c:pt>
                <c:pt idx="20336">
                  <c:v>2082.5195300000019</c:v>
                </c:pt>
                <c:pt idx="20337">
                  <c:v>2082.5195300000019</c:v>
                </c:pt>
                <c:pt idx="20338">
                  <c:v>2082.5195300000019</c:v>
                </c:pt>
                <c:pt idx="20339">
                  <c:v>2082.5195300000019</c:v>
                </c:pt>
                <c:pt idx="20340">
                  <c:v>2082.5195300000019</c:v>
                </c:pt>
                <c:pt idx="20341">
                  <c:v>2082.5195300000019</c:v>
                </c:pt>
                <c:pt idx="20342">
                  <c:v>2082.5195300000019</c:v>
                </c:pt>
                <c:pt idx="20343">
                  <c:v>2082.5195300000019</c:v>
                </c:pt>
                <c:pt idx="20344">
                  <c:v>2084.9609399999999</c:v>
                </c:pt>
                <c:pt idx="20345">
                  <c:v>2082.5195300000019</c:v>
                </c:pt>
                <c:pt idx="20346">
                  <c:v>2082.5195300000019</c:v>
                </c:pt>
                <c:pt idx="20347">
                  <c:v>2082.5195300000019</c:v>
                </c:pt>
                <c:pt idx="20348">
                  <c:v>2082.5195300000019</c:v>
                </c:pt>
                <c:pt idx="20349">
                  <c:v>2080.0781299999999</c:v>
                </c:pt>
                <c:pt idx="20350">
                  <c:v>2082.5195300000019</c:v>
                </c:pt>
                <c:pt idx="20351">
                  <c:v>2082.5195300000019</c:v>
                </c:pt>
                <c:pt idx="20352">
                  <c:v>2082.5195300000019</c:v>
                </c:pt>
                <c:pt idx="20353">
                  <c:v>2082.5195300000019</c:v>
                </c:pt>
                <c:pt idx="20354">
                  <c:v>2082.5195300000019</c:v>
                </c:pt>
                <c:pt idx="20355">
                  <c:v>2082.5195300000019</c:v>
                </c:pt>
                <c:pt idx="20356">
                  <c:v>2082.5195300000019</c:v>
                </c:pt>
                <c:pt idx="20357">
                  <c:v>2082.5195300000019</c:v>
                </c:pt>
                <c:pt idx="20358">
                  <c:v>2082.5195300000019</c:v>
                </c:pt>
                <c:pt idx="20359">
                  <c:v>2082.5195300000019</c:v>
                </c:pt>
                <c:pt idx="20360">
                  <c:v>2082.5195300000019</c:v>
                </c:pt>
                <c:pt idx="20361">
                  <c:v>2082.5195300000019</c:v>
                </c:pt>
                <c:pt idx="20362">
                  <c:v>2080.0781299999999</c:v>
                </c:pt>
                <c:pt idx="20363">
                  <c:v>2080.0781299999999</c:v>
                </c:pt>
                <c:pt idx="20364">
                  <c:v>2082.5195300000019</c:v>
                </c:pt>
                <c:pt idx="20365">
                  <c:v>2082.5195300000019</c:v>
                </c:pt>
                <c:pt idx="20366">
                  <c:v>2082.5195300000019</c:v>
                </c:pt>
                <c:pt idx="20367">
                  <c:v>2082.5195300000019</c:v>
                </c:pt>
                <c:pt idx="20368">
                  <c:v>2082.5195300000019</c:v>
                </c:pt>
                <c:pt idx="20369">
                  <c:v>2082.5195300000019</c:v>
                </c:pt>
                <c:pt idx="20370">
                  <c:v>2082.5195300000019</c:v>
                </c:pt>
                <c:pt idx="20371">
                  <c:v>2082.5195300000019</c:v>
                </c:pt>
                <c:pt idx="20372">
                  <c:v>2082.5195300000019</c:v>
                </c:pt>
                <c:pt idx="20373">
                  <c:v>2082.5195300000019</c:v>
                </c:pt>
                <c:pt idx="20374">
                  <c:v>2082.5195300000019</c:v>
                </c:pt>
                <c:pt idx="20375">
                  <c:v>2082.5195300000019</c:v>
                </c:pt>
                <c:pt idx="20376">
                  <c:v>2082.5195300000019</c:v>
                </c:pt>
                <c:pt idx="20377">
                  <c:v>2080.0781299999999</c:v>
                </c:pt>
                <c:pt idx="20378">
                  <c:v>2080.0781299999999</c:v>
                </c:pt>
                <c:pt idx="20379">
                  <c:v>2082.5195300000019</c:v>
                </c:pt>
                <c:pt idx="20380">
                  <c:v>2080.0781299999999</c:v>
                </c:pt>
                <c:pt idx="20381">
                  <c:v>2082.5195300000019</c:v>
                </c:pt>
                <c:pt idx="20382">
                  <c:v>2082.5195300000019</c:v>
                </c:pt>
                <c:pt idx="20383">
                  <c:v>2082.5195300000019</c:v>
                </c:pt>
                <c:pt idx="20384">
                  <c:v>2082.5195300000019</c:v>
                </c:pt>
                <c:pt idx="20385">
                  <c:v>2080.0781299999999</c:v>
                </c:pt>
                <c:pt idx="20386">
                  <c:v>2082.5195300000019</c:v>
                </c:pt>
                <c:pt idx="20387">
                  <c:v>2082.5195300000019</c:v>
                </c:pt>
                <c:pt idx="20388">
                  <c:v>2082.5195300000019</c:v>
                </c:pt>
                <c:pt idx="20389">
                  <c:v>2080.0781299999999</c:v>
                </c:pt>
                <c:pt idx="20390">
                  <c:v>2082.5195300000019</c:v>
                </c:pt>
                <c:pt idx="20391">
                  <c:v>2082.5195300000019</c:v>
                </c:pt>
                <c:pt idx="20392">
                  <c:v>2080.0781299999999</c:v>
                </c:pt>
                <c:pt idx="20393">
                  <c:v>2080.0781299999999</c:v>
                </c:pt>
                <c:pt idx="20394">
                  <c:v>2080.0781299999999</c:v>
                </c:pt>
                <c:pt idx="20395">
                  <c:v>2080.0781299999999</c:v>
                </c:pt>
                <c:pt idx="20396">
                  <c:v>2080.0781299999999</c:v>
                </c:pt>
                <c:pt idx="20397">
                  <c:v>2080.0781299999999</c:v>
                </c:pt>
                <c:pt idx="20398">
                  <c:v>2080.0781299999999</c:v>
                </c:pt>
                <c:pt idx="20399">
                  <c:v>2080.0781299999999</c:v>
                </c:pt>
                <c:pt idx="20400">
                  <c:v>2082.5195300000019</c:v>
                </c:pt>
                <c:pt idx="20401">
                  <c:v>2080.0781299999999</c:v>
                </c:pt>
                <c:pt idx="20402">
                  <c:v>2080.0781299999999</c:v>
                </c:pt>
                <c:pt idx="20403">
                  <c:v>2082.5195300000019</c:v>
                </c:pt>
                <c:pt idx="20404">
                  <c:v>2080.0781299999999</c:v>
                </c:pt>
                <c:pt idx="20405">
                  <c:v>2080.0781299999999</c:v>
                </c:pt>
                <c:pt idx="20406">
                  <c:v>2080.0781299999999</c:v>
                </c:pt>
                <c:pt idx="20407">
                  <c:v>2080.0781299999999</c:v>
                </c:pt>
                <c:pt idx="20408">
                  <c:v>2082.5195300000019</c:v>
                </c:pt>
                <c:pt idx="20409">
                  <c:v>2080.0781299999999</c:v>
                </c:pt>
                <c:pt idx="20410">
                  <c:v>2082.5195300000019</c:v>
                </c:pt>
                <c:pt idx="20411">
                  <c:v>2080.0781299999999</c:v>
                </c:pt>
                <c:pt idx="20412">
                  <c:v>2080.0781299999999</c:v>
                </c:pt>
                <c:pt idx="20413">
                  <c:v>2082.5195300000019</c:v>
                </c:pt>
                <c:pt idx="20414">
                  <c:v>2080.0781299999999</c:v>
                </c:pt>
                <c:pt idx="20415">
                  <c:v>2080.0781299999999</c:v>
                </c:pt>
                <c:pt idx="20416">
                  <c:v>2080.0781299999999</c:v>
                </c:pt>
                <c:pt idx="20417">
                  <c:v>2080.0781299999999</c:v>
                </c:pt>
                <c:pt idx="20418">
                  <c:v>2080.0781299999999</c:v>
                </c:pt>
                <c:pt idx="20419">
                  <c:v>2080.0781299999999</c:v>
                </c:pt>
                <c:pt idx="20420">
                  <c:v>2080.0781299999999</c:v>
                </c:pt>
                <c:pt idx="20421">
                  <c:v>2080.0781299999999</c:v>
                </c:pt>
                <c:pt idx="20422">
                  <c:v>2080.0781299999999</c:v>
                </c:pt>
                <c:pt idx="20423">
                  <c:v>2080.0781299999999</c:v>
                </c:pt>
                <c:pt idx="20424">
                  <c:v>2080.0781299999999</c:v>
                </c:pt>
                <c:pt idx="20425">
                  <c:v>2080.0781299999999</c:v>
                </c:pt>
                <c:pt idx="20426">
                  <c:v>2080.0781299999999</c:v>
                </c:pt>
                <c:pt idx="20427">
                  <c:v>2080.0781299999999</c:v>
                </c:pt>
                <c:pt idx="20428">
                  <c:v>2080.0781299999999</c:v>
                </c:pt>
                <c:pt idx="20429">
                  <c:v>2080.0781299999999</c:v>
                </c:pt>
                <c:pt idx="20430">
                  <c:v>2080.0781299999999</c:v>
                </c:pt>
                <c:pt idx="20431">
                  <c:v>2080.0781299999999</c:v>
                </c:pt>
                <c:pt idx="20432">
                  <c:v>2080.0781299999999</c:v>
                </c:pt>
                <c:pt idx="20433">
                  <c:v>2080.0781299999999</c:v>
                </c:pt>
                <c:pt idx="20434">
                  <c:v>2080.0781299999999</c:v>
                </c:pt>
                <c:pt idx="20435">
                  <c:v>2080.0781299999999</c:v>
                </c:pt>
                <c:pt idx="20436">
                  <c:v>2080.0781299999999</c:v>
                </c:pt>
                <c:pt idx="20437">
                  <c:v>2080.0781299999999</c:v>
                </c:pt>
                <c:pt idx="20438">
                  <c:v>2080.0781299999999</c:v>
                </c:pt>
                <c:pt idx="20439">
                  <c:v>2080.0781299999999</c:v>
                </c:pt>
                <c:pt idx="20440">
                  <c:v>2080.0781299999999</c:v>
                </c:pt>
                <c:pt idx="20441">
                  <c:v>2080.0781299999999</c:v>
                </c:pt>
                <c:pt idx="20442">
                  <c:v>2082.5195300000019</c:v>
                </c:pt>
                <c:pt idx="20443">
                  <c:v>2080.0781299999999</c:v>
                </c:pt>
                <c:pt idx="20444">
                  <c:v>2080.0781299999999</c:v>
                </c:pt>
                <c:pt idx="20445">
                  <c:v>2080.0781299999999</c:v>
                </c:pt>
                <c:pt idx="20446">
                  <c:v>2080.0781299999999</c:v>
                </c:pt>
                <c:pt idx="20447">
                  <c:v>2080.0781299999999</c:v>
                </c:pt>
                <c:pt idx="20448">
                  <c:v>2080.0781299999999</c:v>
                </c:pt>
                <c:pt idx="20449">
                  <c:v>2080.0781299999999</c:v>
                </c:pt>
                <c:pt idx="20450">
                  <c:v>2080.0781299999999</c:v>
                </c:pt>
                <c:pt idx="20451">
                  <c:v>2080.0781299999999</c:v>
                </c:pt>
                <c:pt idx="20452">
                  <c:v>2080.0781299999999</c:v>
                </c:pt>
                <c:pt idx="20453">
                  <c:v>2080.0781299999999</c:v>
                </c:pt>
                <c:pt idx="20454">
                  <c:v>2080.0781299999999</c:v>
                </c:pt>
                <c:pt idx="20455">
                  <c:v>2077.63672</c:v>
                </c:pt>
                <c:pt idx="20456">
                  <c:v>2080.0781299999999</c:v>
                </c:pt>
                <c:pt idx="20457">
                  <c:v>2080.0781299999999</c:v>
                </c:pt>
                <c:pt idx="20458">
                  <c:v>2080.0781299999999</c:v>
                </c:pt>
                <c:pt idx="20459">
                  <c:v>2080.0781299999999</c:v>
                </c:pt>
                <c:pt idx="20460">
                  <c:v>2080.0781299999999</c:v>
                </c:pt>
                <c:pt idx="20461">
                  <c:v>2080.0781299999999</c:v>
                </c:pt>
                <c:pt idx="20462">
                  <c:v>2080.0781299999999</c:v>
                </c:pt>
                <c:pt idx="20463">
                  <c:v>2080.0781299999999</c:v>
                </c:pt>
                <c:pt idx="20464">
                  <c:v>2080.0781299999999</c:v>
                </c:pt>
                <c:pt idx="20465">
                  <c:v>2080.0781299999999</c:v>
                </c:pt>
                <c:pt idx="20466">
                  <c:v>2080.0781299999999</c:v>
                </c:pt>
                <c:pt idx="20467">
                  <c:v>2080.0781299999999</c:v>
                </c:pt>
                <c:pt idx="20468">
                  <c:v>2080.0781299999999</c:v>
                </c:pt>
                <c:pt idx="20469">
                  <c:v>2080.0781299999999</c:v>
                </c:pt>
                <c:pt idx="20470">
                  <c:v>2080.0781299999999</c:v>
                </c:pt>
                <c:pt idx="20471">
                  <c:v>2080.0781299999999</c:v>
                </c:pt>
                <c:pt idx="20472">
                  <c:v>2080.0781299999999</c:v>
                </c:pt>
                <c:pt idx="20473">
                  <c:v>2080.0781299999999</c:v>
                </c:pt>
                <c:pt idx="20474">
                  <c:v>2080.0781299999999</c:v>
                </c:pt>
                <c:pt idx="20475">
                  <c:v>2077.63672</c:v>
                </c:pt>
                <c:pt idx="20476">
                  <c:v>2080.0781299999999</c:v>
                </c:pt>
                <c:pt idx="20477">
                  <c:v>2080.0781299999999</c:v>
                </c:pt>
                <c:pt idx="20478">
                  <c:v>2080.0781299999999</c:v>
                </c:pt>
                <c:pt idx="20479">
                  <c:v>2080.0781299999999</c:v>
                </c:pt>
                <c:pt idx="20480">
                  <c:v>2080.0781299999999</c:v>
                </c:pt>
                <c:pt idx="20481">
                  <c:v>2080.0781299999999</c:v>
                </c:pt>
                <c:pt idx="20482">
                  <c:v>2077.63672</c:v>
                </c:pt>
                <c:pt idx="20483">
                  <c:v>2080.0781299999999</c:v>
                </c:pt>
                <c:pt idx="20484">
                  <c:v>2080.0781299999999</c:v>
                </c:pt>
                <c:pt idx="20485">
                  <c:v>2080.0781299999999</c:v>
                </c:pt>
                <c:pt idx="20486">
                  <c:v>2080.0781299999999</c:v>
                </c:pt>
                <c:pt idx="20487">
                  <c:v>2080.0781299999999</c:v>
                </c:pt>
                <c:pt idx="20488">
                  <c:v>2077.63672</c:v>
                </c:pt>
                <c:pt idx="20489">
                  <c:v>2080.0781299999999</c:v>
                </c:pt>
                <c:pt idx="20490">
                  <c:v>2080.0781299999999</c:v>
                </c:pt>
                <c:pt idx="20491">
                  <c:v>2077.63672</c:v>
                </c:pt>
                <c:pt idx="20492">
                  <c:v>2077.63672</c:v>
                </c:pt>
                <c:pt idx="20493">
                  <c:v>2080.0781299999999</c:v>
                </c:pt>
                <c:pt idx="20494">
                  <c:v>2080.0781299999999</c:v>
                </c:pt>
                <c:pt idx="20495">
                  <c:v>2080.0781299999999</c:v>
                </c:pt>
                <c:pt idx="20496">
                  <c:v>2080.0781299999999</c:v>
                </c:pt>
                <c:pt idx="20497">
                  <c:v>2080.0781299999999</c:v>
                </c:pt>
                <c:pt idx="20498">
                  <c:v>2080.0781299999999</c:v>
                </c:pt>
                <c:pt idx="20499">
                  <c:v>2080.0781299999999</c:v>
                </c:pt>
                <c:pt idx="20500">
                  <c:v>2077.63672</c:v>
                </c:pt>
                <c:pt idx="20501">
                  <c:v>2080.0781299999999</c:v>
                </c:pt>
                <c:pt idx="20502">
                  <c:v>2080.0781299999999</c:v>
                </c:pt>
                <c:pt idx="20503">
                  <c:v>2077.63672</c:v>
                </c:pt>
                <c:pt idx="20504">
                  <c:v>2080.0781299999999</c:v>
                </c:pt>
                <c:pt idx="20505">
                  <c:v>2080.0781299999999</c:v>
                </c:pt>
                <c:pt idx="20506">
                  <c:v>2077.63672</c:v>
                </c:pt>
                <c:pt idx="20507">
                  <c:v>2077.63672</c:v>
                </c:pt>
                <c:pt idx="20508">
                  <c:v>2080.0781299999999</c:v>
                </c:pt>
                <c:pt idx="20509">
                  <c:v>2080.0781299999999</c:v>
                </c:pt>
                <c:pt idx="20510">
                  <c:v>2077.63672</c:v>
                </c:pt>
                <c:pt idx="20511">
                  <c:v>2080.0781299999999</c:v>
                </c:pt>
                <c:pt idx="20512">
                  <c:v>2077.63672</c:v>
                </c:pt>
                <c:pt idx="20513">
                  <c:v>2077.63672</c:v>
                </c:pt>
                <c:pt idx="20514">
                  <c:v>2077.63672</c:v>
                </c:pt>
                <c:pt idx="20515">
                  <c:v>2080.0781299999999</c:v>
                </c:pt>
                <c:pt idx="20516">
                  <c:v>2077.63672</c:v>
                </c:pt>
                <c:pt idx="20517">
                  <c:v>2077.63672</c:v>
                </c:pt>
                <c:pt idx="20518">
                  <c:v>2077.63672</c:v>
                </c:pt>
                <c:pt idx="20519">
                  <c:v>2077.63672</c:v>
                </c:pt>
                <c:pt idx="20520">
                  <c:v>2080.0781299999999</c:v>
                </c:pt>
                <c:pt idx="20521">
                  <c:v>2077.63672</c:v>
                </c:pt>
                <c:pt idx="20522">
                  <c:v>2077.63672</c:v>
                </c:pt>
                <c:pt idx="20523">
                  <c:v>2080.0781299999999</c:v>
                </c:pt>
                <c:pt idx="20524">
                  <c:v>2077.63672</c:v>
                </c:pt>
                <c:pt idx="20525">
                  <c:v>2080.0781299999999</c:v>
                </c:pt>
                <c:pt idx="20526">
                  <c:v>2077.63672</c:v>
                </c:pt>
                <c:pt idx="20527">
                  <c:v>2077.63672</c:v>
                </c:pt>
                <c:pt idx="20528">
                  <c:v>2077.63672</c:v>
                </c:pt>
                <c:pt idx="20529">
                  <c:v>2077.63672</c:v>
                </c:pt>
                <c:pt idx="20530">
                  <c:v>2077.63672</c:v>
                </c:pt>
                <c:pt idx="20531">
                  <c:v>2077.63672</c:v>
                </c:pt>
                <c:pt idx="20532">
                  <c:v>2077.63672</c:v>
                </c:pt>
                <c:pt idx="20533">
                  <c:v>2077.63672</c:v>
                </c:pt>
                <c:pt idx="20534">
                  <c:v>2077.63672</c:v>
                </c:pt>
                <c:pt idx="20535">
                  <c:v>2077.63672</c:v>
                </c:pt>
                <c:pt idx="20536">
                  <c:v>2080.0781299999999</c:v>
                </c:pt>
                <c:pt idx="20537">
                  <c:v>2080.0781299999999</c:v>
                </c:pt>
                <c:pt idx="20538">
                  <c:v>2080.0781299999999</c:v>
                </c:pt>
                <c:pt idx="20539">
                  <c:v>2077.63672</c:v>
                </c:pt>
                <c:pt idx="20540">
                  <c:v>2077.63672</c:v>
                </c:pt>
                <c:pt idx="20541">
                  <c:v>2077.63672</c:v>
                </c:pt>
                <c:pt idx="20542">
                  <c:v>2077.63672</c:v>
                </c:pt>
                <c:pt idx="20543">
                  <c:v>2077.63672</c:v>
                </c:pt>
                <c:pt idx="20544">
                  <c:v>2077.63672</c:v>
                </c:pt>
                <c:pt idx="20545">
                  <c:v>2077.63672</c:v>
                </c:pt>
                <c:pt idx="20546">
                  <c:v>2077.63672</c:v>
                </c:pt>
                <c:pt idx="20547">
                  <c:v>2077.63672</c:v>
                </c:pt>
                <c:pt idx="20548">
                  <c:v>2077.63672</c:v>
                </c:pt>
                <c:pt idx="20549">
                  <c:v>2077.63672</c:v>
                </c:pt>
                <c:pt idx="20550">
                  <c:v>2080.0781299999999</c:v>
                </c:pt>
                <c:pt idx="20551">
                  <c:v>2077.63672</c:v>
                </c:pt>
                <c:pt idx="20552">
                  <c:v>2080.0781299999999</c:v>
                </c:pt>
                <c:pt idx="20553">
                  <c:v>2077.63672</c:v>
                </c:pt>
                <c:pt idx="20554">
                  <c:v>2077.63672</c:v>
                </c:pt>
                <c:pt idx="20555">
                  <c:v>2077.63672</c:v>
                </c:pt>
                <c:pt idx="20556">
                  <c:v>2077.63672</c:v>
                </c:pt>
                <c:pt idx="20557">
                  <c:v>2077.63672</c:v>
                </c:pt>
                <c:pt idx="20558">
                  <c:v>2077.63672</c:v>
                </c:pt>
                <c:pt idx="20559">
                  <c:v>2077.63672</c:v>
                </c:pt>
                <c:pt idx="20560">
                  <c:v>2077.63672</c:v>
                </c:pt>
                <c:pt idx="20561">
                  <c:v>2077.63672</c:v>
                </c:pt>
                <c:pt idx="20562">
                  <c:v>2077.63672</c:v>
                </c:pt>
                <c:pt idx="20563">
                  <c:v>2075.1953100000019</c:v>
                </c:pt>
                <c:pt idx="20564">
                  <c:v>2080.0781299999999</c:v>
                </c:pt>
                <c:pt idx="20565">
                  <c:v>2075.1953100000019</c:v>
                </c:pt>
                <c:pt idx="20566">
                  <c:v>2077.63672</c:v>
                </c:pt>
                <c:pt idx="20567">
                  <c:v>2077.63672</c:v>
                </c:pt>
                <c:pt idx="20568">
                  <c:v>2075.1953100000019</c:v>
                </c:pt>
                <c:pt idx="20569">
                  <c:v>2077.63672</c:v>
                </c:pt>
                <c:pt idx="20570">
                  <c:v>2077.63672</c:v>
                </c:pt>
                <c:pt idx="20571">
                  <c:v>2077.63672</c:v>
                </c:pt>
                <c:pt idx="20572">
                  <c:v>2075.1953100000019</c:v>
                </c:pt>
                <c:pt idx="20573">
                  <c:v>2077.63672</c:v>
                </c:pt>
                <c:pt idx="20574">
                  <c:v>2077.63672</c:v>
                </c:pt>
                <c:pt idx="20575">
                  <c:v>2077.63672</c:v>
                </c:pt>
                <c:pt idx="20576">
                  <c:v>2075.1953100000019</c:v>
                </c:pt>
                <c:pt idx="20577">
                  <c:v>2077.63672</c:v>
                </c:pt>
                <c:pt idx="20578">
                  <c:v>2077.63672</c:v>
                </c:pt>
                <c:pt idx="20579">
                  <c:v>2077.63672</c:v>
                </c:pt>
                <c:pt idx="20580">
                  <c:v>2075.1953100000019</c:v>
                </c:pt>
                <c:pt idx="20581">
                  <c:v>2075.1953100000019</c:v>
                </c:pt>
                <c:pt idx="20582">
                  <c:v>2075.1953100000019</c:v>
                </c:pt>
                <c:pt idx="20583">
                  <c:v>2075.1953100000019</c:v>
                </c:pt>
                <c:pt idx="20584">
                  <c:v>2075.1953100000019</c:v>
                </c:pt>
                <c:pt idx="20585">
                  <c:v>2077.63672</c:v>
                </c:pt>
                <c:pt idx="20586">
                  <c:v>2075.1953100000019</c:v>
                </c:pt>
                <c:pt idx="20587">
                  <c:v>2077.63672</c:v>
                </c:pt>
                <c:pt idx="20588">
                  <c:v>2075.1953100000019</c:v>
                </c:pt>
                <c:pt idx="20589">
                  <c:v>2077.63672</c:v>
                </c:pt>
                <c:pt idx="20590">
                  <c:v>2075.1953100000019</c:v>
                </c:pt>
                <c:pt idx="20591">
                  <c:v>2077.63672</c:v>
                </c:pt>
                <c:pt idx="20592">
                  <c:v>2077.63672</c:v>
                </c:pt>
                <c:pt idx="20593">
                  <c:v>2075.1953100000019</c:v>
                </c:pt>
                <c:pt idx="20594">
                  <c:v>2077.63672</c:v>
                </c:pt>
                <c:pt idx="20595">
                  <c:v>2077.63672</c:v>
                </c:pt>
                <c:pt idx="20596">
                  <c:v>2077.63672</c:v>
                </c:pt>
                <c:pt idx="20597">
                  <c:v>2075.1953100000019</c:v>
                </c:pt>
                <c:pt idx="20598">
                  <c:v>2077.63672</c:v>
                </c:pt>
                <c:pt idx="20599">
                  <c:v>2077.63672</c:v>
                </c:pt>
                <c:pt idx="20600">
                  <c:v>2077.63672</c:v>
                </c:pt>
                <c:pt idx="20601">
                  <c:v>2075.1953100000019</c:v>
                </c:pt>
                <c:pt idx="20602">
                  <c:v>2077.63672</c:v>
                </c:pt>
                <c:pt idx="20603">
                  <c:v>2075.1953100000019</c:v>
                </c:pt>
                <c:pt idx="20604">
                  <c:v>2077.63672</c:v>
                </c:pt>
                <c:pt idx="20605">
                  <c:v>2075.1953100000019</c:v>
                </c:pt>
                <c:pt idx="20606">
                  <c:v>2075.1953100000019</c:v>
                </c:pt>
                <c:pt idx="20607">
                  <c:v>2075.1953100000019</c:v>
                </c:pt>
                <c:pt idx="20608">
                  <c:v>2077.63672</c:v>
                </c:pt>
                <c:pt idx="20609">
                  <c:v>2075.1953100000019</c:v>
                </c:pt>
                <c:pt idx="20610">
                  <c:v>2075.1953100000019</c:v>
                </c:pt>
                <c:pt idx="20611">
                  <c:v>2075.1953100000019</c:v>
                </c:pt>
                <c:pt idx="20612">
                  <c:v>2075.1953100000019</c:v>
                </c:pt>
                <c:pt idx="20613">
                  <c:v>2075.1953100000019</c:v>
                </c:pt>
                <c:pt idx="20614">
                  <c:v>2075.1953100000019</c:v>
                </c:pt>
                <c:pt idx="20615">
                  <c:v>2077.63672</c:v>
                </c:pt>
                <c:pt idx="20616">
                  <c:v>2075.1953100000019</c:v>
                </c:pt>
                <c:pt idx="20617">
                  <c:v>2075.1953100000019</c:v>
                </c:pt>
                <c:pt idx="20618">
                  <c:v>2075.1953100000019</c:v>
                </c:pt>
                <c:pt idx="20619">
                  <c:v>2075.1953100000019</c:v>
                </c:pt>
                <c:pt idx="20620">
                  <c:v>2075.1953100000019</c:v>
                </c:pt>
                <c:pt idx="20621">
                  <c:v>2075.1953100000019</c:v>
                </c:pt>
                <c:pt idx="20622">
                  <c:v>2075.1953100000019</c:v>
                </c:pt>
                <c:pt idx="20623">
                  <c:v>2075.1953100000019</c:v>
                </c:pt>
                <c:pt idx="20624">
                  <c:v>2075.1953100000019</c:v>
                </c:pt>
                <c:pt idx="20625">
                  <c:v>2075.1953100000019</c:v>
                </c:pt>
                <c:pt idx="20626">
                  <c:v>2075.1953100000019</c:v>
                </c:pt>
                <c:pt idx="20627">
                  <c:v>2075.1953100000019</c:v>
                </c:pt>
                <c:pt idx="20628">
                  <c:v>2075.1953100000019</c:v>
                </c:pt>
                <c:pt idx="20629">
                  <c:v>2075.1953100000019</c:v>
                </c:pt>
                <c:pt idx="20630">
                  <c:v>2075.1953100000019</c:v>
                </c:pt>
                <c:pt idx="20631">
                  <c:v>2075.1953100000019</c:v>
                </c:pt>
                <c:pt idx="20632">
                  <c:v>2075.1953100000019</c:v>
                </c:pt>
                <c:pt idx="20633">
                  <c:v>2075.1953100000019</c:v>
                </c:pt>
                <c:pt idx="20634">
                  <c:v>2075.1953100000019</c:v>
                </c:pt>
                <c:pt idx="20635">
                  <c:v>2075.1953100000019</c:v>
                </c:pt>
                <c:pt idx="20636">
                  <c:v>2075.1953100000019</c:v>
                </c:pt>
                <c:pt idx="20637">
                  <c:v>2075.1953100000019</c:v>
                </c:pt>
                <c:pt idx="20638">
                  <c:v>2075.1953100000019</c:v>
                </c:pt>
                <c:pt idx="20639">
                  <c:v>2075.1953100000019</c:v>
                </c:pt>
                <c:pt idx="20640">
                  <c:v>2075.1953100000019</c:v>
                </c:pt>
                <c:pt idx="20641">
                  <c:v>2075.1953100000019</c:v>
                </c:pt>
                <c:pt idx="20642">
                  <c:v>2075.1953100000019</c:v>
                </c:pt>
                <c:pt idx="20643">
                  <c:v>2075.1953100000019</c:v>
                </c:pt>
                <c:pt idx="20644">
                  <c:v>2075.1953100000019</c:v>
                </c:pt>
                <c:pt idx="20645">
                  <c:v>2075.1953100000019</c:v>
                </c:pt>
                <c:pt idx="20646">
                  <c:v>2075.1953100000019</c:v>
                </c:pt>
                <c:pt idx="20647">
                  <c:v>2075.1953100000019</c:v>
                </c:pt>
                <c:pt idx="20648">
                  <c:v>2075.1953100000019</c:v>
                </c:pt>
                <c:pt idx="20649">
                  <c:v>2075.1953100000019</c:v>
                </c:pt>
                <c:pt idx="20650">
                  <c:v>2075.1953100000019</c:v>
                </c:pt>
                <c:pt idx="20651">
                  <c:v>2075.1953100000019</c:v>
                </c:pt>
                <c:pt idx="20652">
                  <c:v>2075.1953100000019</c:v>
                </c:pt>
                <c:pt idx="20653">
                  <c:v>2075.1953100000019</c:v>
                </c:pt>
                <c:pt idx="20654">
                  <c:v>2075.1953100000019</c:v>
                </c:pt>
                <c:pt idx="20655">
                  <c:v>2075.1953100000019</c:v>
                </c:pt>
                <c:pt idx="20656">
                  <c:v>2077.63672</c:v>
                </c:pt>
                <c:pt idx="20657">
                  <c:v>2075.1953100000019</c:v>
                </c:pt>
                <c:pt idx="20658">
                  <c:v>2075.1953100000019</c:v>
                </c:pt>
                <c:pt idx="20659">
                  <c:v>2075.1953100000019</c:v>
                </c:pt>
                <c:pt idx="20660">
                  <c:v>2075.1953100000019</c:v>
                </c:pt>
                <c:pt idx="20661">
                  <c:v>2075.1953100000019</c:v>
                </c:pt>
                <c:pt idx="20662">
                  <c:v>2075.1953100000019</c:v>
                </c:pt>
                <c:pt idx="20663">
                  <c:v>2075.1953100000019</c:v>
                </c:pt>
                <c:pt idx="20664">
                  <c:v>2075.1953100000019</c:v>
                </c:pt>
                <c:pt idx="20665">
                  <c:v>2075.1953100000019</c:v>
                </c:pt>
                <c:pt idx="20666">
                  <c:v>2075.1953100000019</c:v>
                </c:pt>
                <c:pt idx="20667">
                  <c:v>2075.1953100000019</c:v>
                </c:pt>
                <c:pt idx="20668">
                  <c:v>2075.1953100000019</c:v>
                </c:pt>
                <c:pt idx="20669">
                  <c:v>2075.1953100000019</c:v>
                </c:pt>
                <c:pt idx="20670">
                  <c:v>2075.1953100000019</c:v>
                </c:pt>
                <c:pt idx="20671">
                  <c:v>2075.1953100000019</c:v>
                </c:pt>
                <c:pt idx="20672">
                  <c:v>2072.7539099999999</c:v>
                </c:pt>
                <c:pt idx="20673">
                  <c:v>2075.1953100000019</c:v>
                </c:pt>
                <c:pt idx="20674">
                  <c:v>2075.1953100000019</c:v>
                </c:pt>
                <c:pt idx="20675">
                  <c:v>2075.1953100000019</c:v>
                </c:pt>
                <c:pt idx="20676">
                  <c:v>2075.1953100000019</c:v>
                </c:pt>
                <c:pt idx="20677">
                  <c:v>2075.1953100000019</c:v>
                </c:pt>
                <c:pt idx="20678">
                  <c:v>2075.1953100000019</c:v>
                </c:pt>
                <c:pt idx="20679">
                  <c:v>2075.1953100000019</c:v>
                </c:pt>
                <c:pt idx="20680">
                  <c:v>2075.1953100000019</c:v>
                </c:pt>
                <c:pt idx="20681">
                  <c:v>2075.1953100000019</c:v>
                </c:pt>
                <c:pt idx="20682">
                  <c:v>2075.1953100000019</c:v>
                </c:pt>
                <c:pt idx="20683">
                  <c:v>2075.1953100000019</c:v>
                </c:pt>
                <c:pt idx="20684">
                  <c:v>2075.1953100000019</c:v>
                </c:pt>
                <c:pt idx="20685">
                  <c:v>2075.1953100000019</c:v>
                </c:pt>
                <c:pt idx="20686">
                  <c:v>2075.1953100000019</c:v>
                </c:pt>
                <c:pt idx="20687">
                  <c:v>2075.1953100000019</c:v>
                </c:pt>
                <c:pt idx="20688">
                  <c:v>2075.1953100000019</c:v>
                </c:pt>
                <c:pt idx="20689">
                  <c:v>2075.1953100000019</c:v>
                </c:pt>
                <c:pt idx="20690">
                  <c:v>2075.1953100000019</c:v>
                </c:pt>
                <c:pt idx="20691">
                  <c:v>2075.1953100000019</c:v>
                </c:pt>
                <c:pt idx="20692">
                  <c:v>2075.1953100000019</c:v>
                </c:pt>
                <c:pt idx="20693">
                  <c:v>2072.7539099999999</c:v>
                </c:pt>
                <c:pt idx="20694">
                  <c:v>2075.1953100000019</c:v>
                </c:pt>
                <c:pt idx="20695">
                  <c:v>2075.1953100000019</c:v>
                </c:pt>
                <c:pt idx="20696">
                  <c:v>2072.7539099999999</c:v>
                </c:pt>
                <c:pt idx="20697">
                  <c:v>2075.1953100000019</c:v>
                </c:pt>
                <c:pt idx="20698">
                  <c:v>2075.1953100000019</c:v>
                </c:pt>
                <c:pt idx="20699">
                  <c:v>2075.1953100000019</c:v>
                </c:pt>
                <c:pt idx="20700">
                  <c:v>2075.1953100000019</c:v>
                </c:pt>
                <c:pt idx="20701">
                  <c:v>2072.7539099999999</c:v>
                </c:pt>
                <c:pt idx="20702">
                  <c:v>2075.1953100000019</c:v>
                </c:pt>
                <c:pt idx="20703">
                  <c:v>2075.1953100000019</c:v>
                </c:pt>
                <c:pt idx="20704">
                  <c:v>2075.1953100000019</c:v>
                </c:pt>
                <c:pt idx="20705">
                  <c:v>2075.1953100000019</c:v>
                </c:pt>
                <c:pt idx="20706">
                  <c:v>2075.1953100000019</c:v>
                </c:pt>
                <c:pt idx="20707">
                  <c:v>2072.7539099999999</c:v>
                </c:pt>
                <c:pt idx="20708">
                  <c:v>2072.7539099999999</c:v>
                </c:pt>
                <c:pt idx="20709">
                  <c:v>2075.1953100000019</c:v>
                </c:pt>
                <c:pt idx="20710">
                  <c:v>2075.1953100000019</c:v>
                </c:pt>
                <c:pt idx="20711">
                  <c:v>2075.1953100000019</c:v>
                </c:pt>
                <c:pt idx="20712">
                  <c:v>2075.1953100000019</c:v>
                </c:pt>
                <c:pt idx="20713">
                  <c:v>2072.7539099999999</c:v>
                </c:pt>
                <c:pt idx="20714">
                  <c:v>2072.7539099999999</c:v>
                </c:pt>
                <c:pt idx="20715">
                  <c:v>2075.1953100000019</c:v>
                </c:pt>
                <c:pt idx="20716">
                  <c:v>2072.7539099999999</c:v>
                </c:pt>
                <c:pt idx="20717">
                  <c:v>2072.7539099999999</c:v>
                </c:pt>
                <c:pt idx="20718">
                  <c:v>2075.1953100000019</c:v>
                </c:pt>
                <c:pt idx="20719">
                  <c:v>2072.7539099999999</c:v>
                </c:pt>
                <c:pt idx="20720">
                  <c:v>2072.7539099999999</c:v>
                </c:pt>
                <c:pt idx="20721">
                  <c:v>2072.7539099999999</c:v>
                </c:pt>
                <c:pt idx="20722">
                  <c:v>2075.1953100000019</c:v>
                </c:pt>
                <c:pt idx="20723">
                  <c:v>2075.1953100000019</c:v>
                </c:pt>
                <c:pt idx="20724">
                  <c:v>2072.7539099999999</c:v>
                </c:pt>
                <c:pt idx="20725">
                  <c:v>2075.1953100000019</c:v>
                </c:pt>
                <c:pt idx="20726">
                  <c:v>2075.1953100000019</c:v>
                </c:pt>
                <c:pt idx="20727">
                  <c:v>2072.7539099999999</c:v>
                </c:pt>
                <c:pt idx="20728">
                  <c:v>2072.7539099999999</c:v>
                </c:pt>
                <c:pt idx="20729">
                  <c:v>2072.7539099999999</c:v>
                </c:pt>
                <c:pt idx="20730">
                  <c:v>2072.7539099999999</c:v>
                </c:pt>
                <c:pt idx="20731">
                  <c:v>2072.7539099999999</c:v>
                </c:pt>
                <c:pt idx="20732">
                  <c:v>2072.7539099999999</c:v>
                </c:pt>
                <c:pt idx="20733">
                  <c:v>2072.7539099999999</c:v>
                </c:pt>
                <c:pt idx="20734">
                  <c:v>2072.7539099999999</c:v>
                </c:pt>
                <c:pt idx="20735">
                  <c:v>2075.1953100000019</c:v>
                </c:pt>
                <c:pt idx="20736">
                  <c:v>2072.7539099999999</c:v>
                </c:pt>
                <c:pt idx="20737">
                  <c:v>2072.7539099999999</c:v>
                </c:pt>
                <c:pt idx="20738">
                  <c:v>2075.1953100000019</c:v>
                </c:pt>
                <c:pt idx="20739">
                  <c:v>2072.7539099999999</c:v>
                </c:pt>
                <c:pt idx="20740">
                  <c:v>2072.7539099999999</c:v>
                </c:pt>
                <c:pt idx="20741">
                  <c:v>2072.7539099999999</c:v>
                </c:pt>
                <c:pt idx="20742">
                  <c:v>2072.7539099999999</c:v>
                </c:pt>
                <c:pt idx="20743">
                  <c:v>2072.7539099999999</c:v>
                </c:pt>
                <c:pt idx="20744">
                  <c:v>2072.7539099999999</c:v>
                </c:pt>
                <c:pt idx="20745">
                  <c:v>2075.1953100000019</c:v>
                </c:pt>
                <c:pt idx="20746">
                  <c:v>2072.7539099999999</c:v>
                </c:pt>
                <c:pt idx="20747">
                  <c:v>2072.7539099999999</c:v>
                </c:pt>
                <c:pt idx="20748">
                  <c:v>2072.7539099999999</c:v>
                </c:pt>
                <c:pt idx="20749">
                  <c:v>2072.7539099999999</c:v>
                </c:pt>
                <c:pt idx="20750">
                  <c:v>2072.7539099999999</c:v>
                </c:pt>
                <c:pt idx="20751">
                  <c:v>2072.7539099999999</c:v>
                </c:pt>
                <c:pt idx="20752">
                  <c:v>2075.1953100000019</c:v>
                </c:pt>
                <c:pt idx="20753">
                  <c:v>2072.7539099999999</c:v>
                </c:pt>
                <c:pt idx="20754">
                  <c:v>2072.7539099999999</c:v>
                </c:pt>
                <c:pt idx="20755">
                  <c:v>2072.7539099999999</c:v>
                </c:pt>
                <c:pt idx="20756">
                  <c:v>2072.7539099999999</c:v>
                </c:pt>
                <c:pt idx="20757">
                  <c:v>2072.7539099999999</c:v>
                </c:pt>
                <c:pt idx="20758">
                  <c:v>2072.7539099999999</c:v>
                </c:pt>
                <c:pt idx="20759">
                  <c:v>2072.7539099999999</c:v>
                </c:pt>
                <c:pt idx="20760">
                  <c:v>2075.1953100000019</c:v>
                </c:pt>
                <c:pt idx="20761">
                  <c:v>2072.7539099999999</c:v>
                </c:pt>
                <c:pt idx="20762">
                  <c:v>2072.7539099999999</c:v>
                </c:pt>
                <c:pt idx="20763">
                  <c:v>2072.7539099999999</c:v>
                </c:pt>
                <c:pt idx="20764">
                  <c:v>2072.7539099999999</c:v>
                </c:pt>
                <c:pt idx="20765">
                  <c:v>2072.7539099999999</c:v>
                </c:pt>
                <c:pt idx="20766">
                  <c:v>2072.7539099999999</c:v>
                </c:pt>
                <c:pt idx="20767">
                  <c:v>2072.7539099999999</c:v>
                </c:pt>
                <c:pt idx="20768">
                  <c:v>2072.7539099999999</c:v>
                </c:pt>
                <c:pt idx="20769">
                  <c:v>2072.7539099999999</c:v>
                </c:pt>
                <c:pt idx="20770">
                  <c:v>2072.7539099999999</c:v>
                </c:pt>
                <c:pt idx="20771">
                  <c:v>2075.1953100000019</c:v>
                </c:pt>
                <c:pt idx="20772">
                  <c:v>2072.7539099999999</c:v>
                </c:pt>
                <c:pt idx="20773">
                  <c:v>2072.7539099999999</c:v>
                </c:pt>
                <c:pt idx="20774">
                  <c:v>2072.7539099999999</c:v>
                </c:pt>
                <c:pt idx="20775">
                  <c:v>2072.7539099999999</c:v>
                </c:pt>
                <c:pt idx="20776">
                  <c:v>2072.7539099999999</c:v>
                </c:pt>
                <c:pt idx="20777">
                  <c:v>2072.7539099999999</c:v>
                </c:pt>
                <c:pt idx="20778">
                  <c:v>2072.7539099999999</c:v>
                </c:pt>
                <c:pt idx="20779">
                  <c:v>2072.7539099999999</c:v>
                </c:pt>
                <c:pt idx="20780">
                  <c:v>2072.7539099999999</c:v>
                </c:pt>
                <c:pt idx="20781">
                  <c:v>2072.7539099999999</c:v>
                </c:pt>
                <c:pt idx="20782">
                  <c:v>2072.7539099999999</c:v>
                </c:pt>
                <c:pt idx="20783">
                  <c:v>2072.7539099999999</c:v>
                </c:pt>
                <c:pt idx="20784">
                  <c:v>2072.7539099999999</c:v>
                </c:pt>
                <c:pt idx="20785">
                  <c:v>2072.7539099999999</c:v>
                </c:pt>
                <c:pt idx="20786">
                  <c:v>2072.7539099999999</c:v>
                </c:pt>
                <c:pt idx="20787">
                  <c:v>2072.7539099999999</c:v>
                </c:pt>
                <c:pt idx="20788">
                  <c:v>2072.7539099999999</c:v>
                </c:pt>
                <c:pt idx="20789">
                  <c:v>2072.7539099999999</c:v>
                </c:pt>
                <c:pt idx="20790">
                  <c:v>2072.7539099999999</c:v>
                </c:pt>
                <c:pt idx="20791">
                  <c:v>2072.7539099999999</c:v>
                </c:pt>
                <c:pt idx="20792">
                  <c:v>2072.7539099999999</c:v>
                </c:pt>
                <c:pt idx="20793">
                  <c:v>2072.7539099999999</c:v>
                </c:pt>
                <c:pt idx="20794">
                  <c:v>2072.7539099999999</c:v>
                </c:pt>
                <c:pt idx="20795">
                  <c:v>2072.7539099999999</c:v>
                </c:pt>
                <c:pt idx="20796">
                  <c:v>2072.7539099999999</c:v>
                </c:pt>
                <c:pt idx="20797">
                  <c:v>2072.7539099999999</c:v>
                </c:pt>
                <c:pt idx="20798">
                  <c:v>2072.7539099999999</c:v>
                </c:pt>
                <c:pt idx="20799">
                  <c:v>2072.7539099999999</c:v>
                </c:pt>
                <c:pt idx="20800">
                  <c:v>2072.7539099999999</c:v>
                </c:pt>
                <c:pt idx="20801">
                  <c:v>2072.7539099999999</c:v>
                </c:pt>
                <c:pt idx="20802">
                  <c:v>2072.7539099999999</c:v>
                </c:pt>
                <c:pt idx="20803">
                  <c:v>2072.7539099999999</c:v>
                </c:pt>
                <c:pt idx="20804">
                  <c:v>2072.7539099999999</c:v>
                </c:pt>
                <c:pt idx="20805">
                  <c:v>2072.7539099999999</c:v>
                </c:pt>
                <c:pt idx="20806">
                  <c:v>2072.7539099999999</c:v>
                </c:pt>
                <c:pt idx="20807">
                  <c:v>2072.7539099999999</c:v>
                </c:pt>
                <c:pt idx="20808">
                  <c:v>2072.7539099999999</c:v>
                </c:pt>
                <c:pt idx="20809">
                  <c:v>2072.7539099999999</c:v>
                </c:pt>
                <c:pt idx="20810">
                  <c:v>2072.7539099999999</c:v>
                </c:pt>
                <c:pt idx="20811">
                  <c:v>2072.7539099999999</c:v>
                </c:pt>
                <c:pt idx="20812">
                  <c:v>2072.7539099999999</c:v>
                </c:pt>
                <c:pt idx="20813">
                  <c:v>2072.7539099999999</c:v>
                </c:pt>
                <c:pt idx="20814">
                  <c:v>2072.7539099999999</c:v>
                </c:pt>
                <c:pt idx="20815">
                  <c:v>2072.7539099999999</c:v>
                </c:pt>
                <c:pt idx="20816">
                  <c:v>2072.7539099999999</c:v>
                </c:pt>
                <c:pt idx="20817">
                  <c:v>2072.7539099999999</c:v>
                </c:pt>
                <c:pt idx="20818">
                  <c:v>2072.7539099999999</c:v>
                </c:pt>
                <c:pt idx="20819">
                  <c:v>2072.7539099999999</c:v>
                </c:pt>
                <c:pt idx="20820">
                  <c:v>2072.7539099999999</c:v>
                </c:pt>
                <c:pt idx="20821">
                  <c:v>2072.7539099999999</c:v>
                </c:pt>
                <c:pt idx="20822">
                  <c:v>2072.7539099999999</c:v>
                </c:pt>
                <c:pt idx="20823">
                  <c:v>2072.7539099999999</c:v>
                </c:pt>
                <c:pt idx="20824">
                  <c:v>2070.3125000000018</c:v>
                </c:pt>
                <c:pt idx="20825">
                  <c:v>2072.7539099999999</c:v>
                </c:pt>
                <c:pt idx="20826">
                  <c:v>2072.7539099999999</c:v>
                </c:pt>
                <c:pt idx="20827">
                  <c:v>2072.7539099999999</c:v>
                </c:pt>
                <c:pt idx="20828">
                  <c:v>2072.7539099999999</c:v>
                </c:pt>
                <c:pt idx="20829">
                  <c:v>2072.7539099999999</c:v>
                </c:pt>
                <c:pt idx="20830">
                  <c:v>2072.7539099999999</c:v>
                </c:pt>
                <c:pt idx="20831">
                  <c:v>2072.7539099999999</c:v>
                </c:pt>
                <c:pt idx="20832">
                  <c:v>2072.7539099999999</c:v>
                </c:pt>
                <c:pt idx="20833">
                  <c:v>2072.7539099999999</c:v>
                </c:pt>
                <c:pt idx="20834">
                  <c:v>2072.7539099999999</c:v>
                </c:pt>
                <c:pt idx="20835">
                  <c:v>2070.3125000000018</c:v>
                </c:pt>
                <c:pt idx="20836">
                  <c:v>2072.7539099999999</c:v>
                </c:pt>
                <c:pt idx="20837">
                  <c:v>2072.7539099999999</c:v>
                </c:pt>
                <c:pt idx="20838">
                  <c:v>2072.7539099999999</c:v>
                </c:pt>
                <c:pt idx="20839">
                  <c:v>2072.7539099999999</c:v>
                </c:pt>
                <c:pt idx="20840">
                  <c:v>2072.7539099999999</c:v>
                </c:pt>
                <c:pt idx="20841">
                  <c:v>2070.3125000000018</c:v>
                </c:pt>
                <c:pt idx="20842">
                  <c:v>2070.3125000000018</c:v>
                </c:pt>
                <c:pt idx="20843">
                  <c:v>2070.3125000000018</c:v>
                </c:pt>
                <c:pt idx="20844">
                  <c:v>2072.7539099999999</c:v>
                </c:pt>
                <c:pt idx="20845">
                  <c:v>2072.7539099999999</c:v>
                </c:pt>
                <c:pt idx="20846">
                  <c:v>2070.3125000000018</c:v>
                </c:pt>
                <c:pt idx="20847">
                  <c:v>2072.7539099999999</c:v>
                </c:pt>
                <c:pt idx="20848">
                  <c:v>2072.7539099999999</c:v>
                </c:pt>
                <c:pt idx="20849">
                  <c:v>2070.3125000000018</c:v>
                </c:pt>
                <c:pt idx="20850">
                  <c:v>2072.7539099999999</c:v>
                </c:pt>
                <c:pt idx="20851">
                  <c:v>2070.3125000000018</c:v>
                </c:pt>
                <c:pt idx="20852">
                  <c:v>2072.7539099999999</c:v>
                </c:pt>
                <c:pt idx="20853">
                  <c:v>2072.7539099999999</c:v>
                </c:pt>
                <c:pt idx="20854">
                  <c:v>2070.3125000000018</c:v>
                </c:pt>
                <c:pt idx="20855">
                  <c:v>2072.7539099999999</c:v>
                </c:pt>
                <c:pt idx="20856">
                  <c:v>2072.7539099999999</c:v>
                </c:pt>
                <c:pt idx="20857">
                  <c:v>2070.3125000000018</c:v>
                </c:pt>
                <c:pt idx="20858">
                  <c:v>2070.3125000000018</c:v>
                </c:pt>
                <c:pt idx="20859">
                  <c:v>2070.3125000000018</c:v>
                </c:pt>
                <c:pt idx="20860">
                  <c:v>2072.7539099999999</c:v>
                </c:pt>
                <c:pt idx="20861">
                  <c:v>2072.7539099999999</c:v>
                </c:pt>
                <c:pt idx="20862">
                  <c:v>2070.3125000000018</c:v>
                </c:pt>
                <c:pt idx="20863">
                  <c:v>2070.3125000000018</c:v>
                </c:pt>
                <c:pt idx="20864">
                  <c:v>2070.3125000000018</c:v>
                </c:pt>
                <c:pt idx="20865">
                  <c:v>2070.3125000000018</c:v>
                </c:pt>
                <c:pt idx="20866">
                  <c:v>2070.3125000000018</c:v>
                </c:pt>
                <c:pt idx="20867">
                  <c:v>2070.3125000000018</c:v>
                </c:pt>
                <c:pt idx="20868">
                  <c:v>2070.3125000000018</c:v>
                </c:pt>
                <c:pt idx="20869">
                  <c:v>2070.3125000000018</c:v>
                </c:pt>
                <c:pt idx="20870">
                  <c:v>2070.3125000000018</c:v>
                </c:pt>
                <c:pt idx="20871">
                  <c:v>2072.7539099999999</c:v>
                </c:pt>
                <c:pt idx="20872">
                  <c:v>2072.7539099999999</c:v>
                </c:pt>
                <c:pt idx="20873">
                  <c:v>2070.3125000000018</c:v>
                </c:pt>
                <c:pt idx="20874">
                  <c:v>2072.7539099999999</c:v>
                </c:pt>
                <c:pt idx="20875">
                  <c:v>2070.3125000000018</c:v>
                </c:pt>
                <c:pt idx="20876">
                  <c:v>2072.7539099999999</c:v>
                </c:pt>
                <c:pt idx="20877">
                  <c:v>2070.3125000000018</c:v>
                </c:pt>
                <c:pt idx="20878">
                  <c:v>2070.3125000000018</c:v>
                </c:pt>
                <c:pt idx="20879">
                  <c:v>2070.3125000000018</c:v>
                </c:pt>
                <c:pt idx="20880">
                  <c:v>2070.3125000000018</c:v>
                </c:pt>
                <c:pt idx="20881">
                  <c:v>2070.3125000000018</c:v>
                </c:pt>
                <c:pt idx="20882">
                  <c:v>2070.3125000000018</c:v>
                </c:pt>
                <c:pt idx="20883">
                  <c:v>2070.3125000000018</c:v>
                </c:pt>
                <c:pt idx="20884">
                  <c:v>2072.7539099999999</c:v>
                </c:pt>
                <c:pt idx="20885">
                  <c:v>2070.3125000000018</c:v>
                </c:pt>
                <c:pt idx="20886">
                  <c:v>2070.3125000000018</c:v>
                </c:pt>
                <c:pt idx="20887">
                  <c:v>2070.3125000000018</c:v>
                </c:pt>
                <c:pt idx="20888">
                  <c:v>2070.3125000000018</c:v>
                </c:pt>
                <c:pt idx="20889">
                  <c:v>2070.3125000000018</c:v>
                </c:pt>
                <c:pt idx="20890">
                  <c:v>2070.3125000000018</c:v>
                </c:pt>
                <c:pt idx="20891">
                  <c:v>2070.3125000000018</c:v>
                </c:pt>
                <c:pt idx="20892">
                  <c:v>2070.3125000000018</c:v>
                </c:pt>
                <c:pt idx="20893">
                  <c:v>2070.3125000000018</c:v>
                </c:pt>
                <c:pt idx="20894">
                  <c:v>2070.3125000000018</c:v>
                </c:pt>
                <c:pt idx="20895">
                  <c:v>2070.3125000000018</c:v>
                </c:pt>
                <c:pt idx="20896">
                  <c:v>2070.3125000000018</c:v>
                </c:pt>
                <c:pt idx="20897">
                  <c:v>2070.3125000000018</c:v>
                </c:pt>
                <c:pt idx="20898">
                  <c:v>2070.3125000000018</c:v>
                </c:pt>
                <c:pt idx="20899">
                  <c:v>2072.7539099999999</c:v>
                </c:pt>
                <c:pt idx="20900">
                  <c:v>2070.3125000000018</c:v>
                </c:pt>
                <c:pt idx="20901">
                  <c:v>2070.3125000000018</c:v>
                </c:pt>
                <c:pt idx="20902">
                  <c:v>2070.3125000000018</c:v>
                </c:pt>
                <c:pt idx="20903">
                  <c:v>2070.3125000000018</c:v>
                </c:pt>
                <c:pt idx="20904">
                  <c:v>2070.3125000000018</c:v>
                </c:pt>
                <c:pt idx="20905">
                  <c:v>2070.3125000000018</c:v>
                </c:pt>
                <c:pt idx="20906">
                  <c:v>2070.3125000000018</c:v>
                </c:pt>
                <c:pt idx="20907">
                  <c:v>2070.3125000000018</c:v>
                </c:pt>
                <c:pt idx="20908">
                  <c:v>2070.3125000000018</c:v>
                </c:pt>
                <c:pt idx="20909">
                  <c:v>2070.3125000000018</c:v>
                </c:pt>
                <c:pt idx="20910">
                  <c:v>2070.3125000000018</c:v>
                </c:pt>
                <c:pt idx="20911">
                  <c:v>2070.3125000000018</c:v>
                </c:pt>
                <c:pt idx="20912">
                  <c:v>2070.3125000000018</c:v>
                </c:pt>
                <c:pt idx="20913">
                  <c:v>2070.3125000000018</c:v>
                </c:pt>
                <c:pt idx="20914">
                  <c:v>2070.3125000000018</c:v>
                </c:pt>
                <c:pt idx="20915">
                  <c:v>2070.3125000000018</c:v>
                </c:pt>
                <c:pt idx="20916">
                  <c:v>2070.3125000000018</c:v>
                </c:pt>
                <c:pt idx="20917">
                  <c:v>2070.3125000000018</c:v>
                </c:pt>
                <c:pt idx="20918">
                  <c:v>2070.3125000000018</c:v>
                </c:pt>
                <c:pt idx="20919">
                  <c:v>2067.8710900000019</c:v>
                </c:pt>
                <c:pt idx="20920">
                  <c:v>2070.3125000000018</c:v>
                </c:pt>
                <c:pt idx="20921">
                  <c:v>2070.3125000000018</c:v>
                </c:pt>
                <c:pt idx="20922">
                  <c:v>2070.3125000000018</c:v>
                </c:pt>
                <c:pt idx="20923">
                  <c:v>2070.3125000000018</c:v>
                </c:pt>
                <c:pt idx="20924">
                  <c:v>2070.3125000000018</c:v>
                </c:pt>
                <c:pt idx="20925">
                  <c:v>2070.3125000000018</c:v>
                </c:pt>
                <c:pt idx="20926">
                  <c:v>2070.3125000000018</c:v>
                </c:pt>
                <c:pt idx="20927">
                  <c:v>2070.3125000000018</c:v>
                </c:pt>
                <c:pt idx="20928">
                  <c:v>2070.3125000000018</c:v>
                </c:pt>
                <c:pt idx="20929">
                  <c:v>2070.3125000000018</c:v>
                </c:pt>
                <c:pt idx="20930">
                  <c:v>2070.3125000000018</c:v>
                </c:pt>
                <c:pt idx="20931">
                  <c:v>2070.3125000000018</c:v>
                </c:pt>
                <c:pt idx="20932">
                  <c:v>2070.3125000000018</c:v>
                </c:pt>
                <c:pt idx="20933">
                  <c:v>2070.3125000000018</c:v>
                </c:pt>
                <c:pt idx="20934">
                  <c:v>2070.3125000000018</c:v>
                </c:pt>
                <c:pt idx="20935">
                  <c:v>2067.8710900000019</c:v>
                </c:pt>
                <c:pt idx="20936">
                  <c:v>2067.8710900000019</c:v>
                </c:pt>
                <c:pt idx="20937">
                  <c:v>2067.8710900000019</c:v>
                </c:pt>
                <c:pt idx="20938">
                  <c:v>2070.3125000000018</c:v>
                </c:pt>
                <c:pt idx="20939">
                  <c:v>2070.3125000000018</c:v>
                </c:pt>
                <c:pt idx="20940">
                  <c:v>2067.8710900000019</c:v>
                </c:pt>
                <c:pt idx="20941">
                  <c:v>2070.3125000000018</c:v>
                </c:pt>
                <c:pt idx="20942">
                  <c:v>2067.8710900000019</c:v>
                </c:pt>
                <c:pt idx="20943">
                  <c:v>2070.3125000000018</c:v>
                </c:pt>
                <c:pt idx="20944">
                  <c:v>2070.3125000000018</c:v>
                </c:pt>
                <c:pt idx="20945">
                  <c:v>2070.3125000000018</c:v>
                </c:pt>
                <c:pt idx="20946">
                  <c:v>2070.3125000000018</c:v>
                </c:pt>
                <c:pt idx="20947">
                  <c:v>2070.3125000000018</c:v>
                </c:pt>
                <c:pt idx="20948">
                  <c:v>2070.3125000000018</c:v>
                </c:pt>
                <c:pt idx="20949">
                  <c:v>2067.8710900000019</c:v>
                </c:pt>
                <c:pt idx="20950">
                  <c:v>2067.8710900000019</c:v>
                </c:pt>
                <c:pt idx="20951">
                  <c:v>2067.8710900000019</c:v>
                </c:pt>
                <c:pt idx="20952">
                  <c:v>2070.3125000000018</c:v>
                </c:pt>
                <c:pt idx="20953">
                  <c:v>2070.3125000000018</c:v>
                </c:pt>
                <c:pt idx="20954">
                  <c:v>2067.8710900000019</c:v>
                </c:pt>
                <c:pt idx="20955">
                  <c:v>2067.8710900000019</c:v>
                </c:pt>
                <c:pt idx="20956">
                  <c:v>2067.8710900000019</c:v>
                </c:pt>
                <c:pt idx="20957">
                  <c:v>2070.3125000000018</c:v>
                </c:pt>
                <c:pt idx="20958">
                  <c:v>2067.8710900000019</c:v>
                </c:pt>
                <c:pt idx="20959">
                  <c:v>2067.8710900000019</c:v>
                </c:pt>
                <c:pt idx="20960">
                  <c:v>2067.8710900000019</c:v>
                </c:pt>
                <c:pt idx="20961">
                  <c:v>2067.8710900000019</c:v>
                </c:pt>
                <c:pt idx="20962">
                  <c:v>2067.8710900000019</c:v>
                </c:pt>
                <c:pt idx="20963">
                  <c:v>2067.8710900000019</c:v>
                </c:pt>
                <c:pt idx="20964">
                  <c:v>2067.8710900000019</c:v>
                </c:pt>
                <c:pt idx="20965">
                  <c:v>2067.8710900000019</c:v>
                </c:pt>
                <c:pt idx="20966">
                  <c:v>2067.8710900000019</c:v>
                </c:pt>
                <c:pt idx="20967">
                  <c:v>2070.3125000000018</c:v>
                </c:pt>
                <c:pt idx="20968">
                  <c:v>2067.8710900000019</c:v>
                </c:pt>
                <c:pt idx="20969">
                  <c:v>2067.8710900000019</c:v>
                </c:pt>
                <c:pt idx="20970">
                  <c:v>2067.8710900000019</c:v>
                </c:pt>
                <c:pt idx="20971">
                  <c:v>2067.8710900000019</c:v>
                </c:pt>
                <c:pt idx="20972">
                  <c:v>2067.8710900000019</c:v>
                </c:pt>
                <c:pt idx="20973">
                  <c:v>2067.8710900000019</c:v>
                </c:pt>
                <c:pt idx="20974">
                  <c:v>2067.8710900000019</c:v>
                </c:pt>
                <c:pt idx="20975">
                  <c:v>2067.8710900000019</c:v>
                </c:pt>
                <c:pt idx="20976">
                  <c:v>2067.8710900000019</c:v>
                </c:pt>
                <c:pt idx="20977">
                  <c:v>2067.8710900000019</c:v>
                </c:pt>
                <c:pt idx="20978">
                  <c:v>2067.8710900000019</c:v>
                </c:pt>
                <c:pt idx="20979">
                  <c:v>2067.8710900000019</c:v>
                </c:pt>
                <c:pt idx="20980">
                  <c:v>2067.8710900000019</c:v>
                </c:pt>
                <c:pt idx="20981">
                  <c:v>2070.3125000000018</c:v>
                </c:pt>
                <c:pt idx="20982">
                  <c:v>2067.8710900000019</c:v>
                </c:pt>
                <c:pt idx="20983">
                  <c:v>2067.8710900000019</c:v>
                </c:pt>
                <c:pt idx="20984">
                  <c:v>2067.8710900000019</c:v>
                </c:pt>
                <c:pt idx="20985">
                  <c:v>2067.8710900000019</c:v>
                </c:pt>
                <c:pt idx="20986">
                  <c:v>2067.8710900000019</c:v>
                </c:pt>
                <c:pt idx="20987">
                  <c:v>2067.8710900000019</c:v>
                </c:pt>
                <c:pt idx="20988">
                  <c:v>2067.8710900000019</c:v>
                </c:pt>
                <c:pt idx="20989">
                  <c:v>2070.3125000000018</c:v>
                </c:pt>
                <c:pt idx="20990">
                  <c:v>2067.8710900000019</c:v>
                </c:pt>
                <c:pt idx="20991">
                  <c:v>2067.8710900000019</c:v>
                </c:pt>
                <c:pt idx="20992">
                  <c:v>2067.8710900000019</c:v>
                </c:pt>
                <c:pt idx="20993">
                  <c:v>2067.8710900000019</c:v>
                </c:pt>
                <c:pt idx="20994">
                  <c:v>2067.8710900000019</c:v>
                </c:pt>
                <c:pt idx="20995">
                  <c:v>2067.8710900000019</c:v>
                </c:pt>
                <c:pt idx="20996">
                  <c:v>2067.8710900000019</c:v>
                </c:pt>
                <c:pt idx="20997">
                  <c:v>2067.8710900000019</c:v>
                </c:pt>
                <c:pt idx="20998">
                  <c:v>2067.8710900000019</c:v>
                </c:pt>
                <c:pt idx="20999">
                  <c:v>2067.8710900000019</c:v>
                </c:pt>
                <c:pt idx="21000">
                  <c:v>2067.8710900000019</c:v>
                </c:pt>
                <c:pt idx="21001">
                  <c:v>2067.8710900000019</c:v>
                </c:pt>
                <c:pt idx="21002">
                  <c:v>2067.8710900000019</c:v>
                </c:pt>
                <c:pt idx="21003">
                  <c:v>2067.8710900000019</c:v>
                </c:pt>
                <c:pt idx="21004">
                  <c:v>2067.8710900000019</c:v>
                </c:pt>
                <c:pt idx="21005">
                  <c:v>2067.8710900000019</c:v>
                </c:pt>
                <c:pt idx="21006">
                  <c:v>2067.8710900000019</c:v>
                </c:pt>
                <c:pt idx="21007">
                  <c:v>2067.8710900000019</c:v>
                </c:pt>
                <c:pt idx="21008">
                  <c:v>2067.8710900000019</c:v>
                </c:pt>
                <c:pt idx="21009">
                  <c:v>2067.8710900000019</c:v>
                </c:pt>
                <c:pt idx="21010">
                  <c:v>2067.8710900000019</c:v>
                </c:pt>
                <c:pt idx="21011">
                  <c:v>2067.8710900000019</c:v>
                </c:pt>
                <c:pt idx="21012">
                  <c:v>2067.8710900000019</c:v>
                </c:pt>
                <c:pt idx="21013">
                  <c:v>2067.8710900000019</c:v>
                </c:pt>
                <c:pt idx="21014">
                  <c:v>2067.8710900000019</c:v>
                </c:pt>
                <c:pt idx="21015">
                  <c:v>2067.8710900000019</c:v>
                </c:pt>
                <c:pt idx="21016">
                  <c:v>2067.8710900000019</c:v>
                </c:pt>
                <c:pt idx="21017">
                  <c:v>2067.8710900000019</c:v>
                </c:pt>
                <c:pt idx="21018">
                  <c:v>2067.8710900000019</c:v>
                </c:pt>
                <c:pt idx="21019">
                  <c:v>2067.8710900000019</c:v>
                </c:pt>
                <c:pt idx="21020">
                  <c:v>2067.8710900000019</c:v>
                </c:pt>
                <c:pt idx="21021">
                  <c:v>2067.8710900000019</c:v>
                </c:pt>
                <c:pt idx="21022">
                  <c:v>2065.4296899999981</c:v>
                </c:pt>
                <c:pt idx="21023">
                  <c:v>2067.8710900000019</c:v>
                </c:pt>
                <c:pt idx="21024">
                  <c:v>2067.8710900000019</c:v>
                </c:pt>
                <c:pt idx="21025">
                  <c:v>2067.8710900000019</c:v>
                </c:pt>
                <c:pt idx="21026">
                  <c:v>2067.8710900000019</c:v>
                </c:pt>
                <c:pt idx="21027">
                  <c:v>2067.8710900000019</c:v>
                </c:pt>
                <c:pt idx="21028">
                  <c:v>2067.8710900000019</c:v>
                </c:pt>
                <c:pt idx="21029">
                  <c:v>2067.8710900000019</c:v>
                </c:pt>
                <c:pt idx="21030">
                  <c:v>2067.8710900000019</c:v>
                </c:pt>
                <c:pt idx="21031">
                  <c:v>2067.8710900000019</c:v>
                </c:pt>
                <c:pt idx="21032">
                  <c:v>2067.8710900000019</c:v>
                </c:pt>
                <c:pt idx="21033">
                  <c:v>2067.8710900000019</c:v>
                </c:pt>
                <c:pt idx="21034">
                  <c:v>2067.8710900000019</c:v>
                </c:pt>
                <c:pt idx="21035">
                  <c:v>2067.8710900000019</c:v>
                </c:pt>
                <c:pt idx="21036">
                  <c:v>2067.8710900000019</c:v>
                </c:pt>
                <c:pt idx="21037">
                  <c:v>2067.8710900000019</c:v>
                </c:pt>
                <c:pt idx="21038">
                  <c:v>2065.4296899999981</c:v>
                </c:pt>
                <c:pt idx="21039">
                  <c:v>2065.4296899999981</c:v>
                </c:pt>
                <c:pt idx="21040">
                  <c:v>2065.4296899999981</c:v>
                </c:pt>
                <c:pt idx="21041">
                  <c:v>2067.8710900000019</c:v>
                </c:pt>
                <c:pt idx="21042">
                  <c:v>2067.8710900000019</c:v>
                </c:pt>
                <c:pt idx="21043">
                  <c:v>2067.8710900000019</c:v>
                </c:pt>
                <c:pt idx="21044">
                  <c:v>2065.4296899999981</c:v>
                </c:pt>
                <c:pt idx="21045">
                  <c:v>2067.8710900000019</c:v>
                </c:pt>
                <c:pt idx="21046">
                  <c:v>2067.8710900000019</c:v>
                </c:pt>
                <c:pt idx="21047">
                  <c:v>2065.4296899999981</c:v>
                </c:pt>
                <c:pt idx="21048">
                  <c:v>2067.8710900000019</c:v>
                </c:pt>
                <c:pt idx="21049">
                  <c:v>2067.8710900000019</c:v>
                </c:pt>
                <c:pt idx="21050">
                  <c:v>2065.4296899999981</c:v>
                </c:pt>
                <c:pt idx="21051">
                  <c:v>2065.4296899999981</c:v>
                </c:pt>
                <c:pt idx="21052">
                  <c:v>2067.8710900000019</c:v>
                </c:pt>
                <c:pt idx="21053">
                  <c:v>2067.8710900000019</c:v>
                </c:pt>
                <c:pt idx="21054">
                  <c:v>2067.8710900000019</c:v>
                </c:pt>
                <c:pt idx="21055">
                  <c:v>2067.8710900000019</c:v>
                </c:pt>
                <c:pt idx="21056">
                  <c:v>2065.4296899999981</c:v>
                </c:pt>
                <c:pt idx="21057">
                  <c:v>2065.4296899999981</c:v>
                </c:pt>
                <c:pt idx="21058">
                  <c:v>2065.4296899999981</c:v>
                </c:pt>
                <c:pt idx="21059">
                  <c:v>2065.4296899999981</c:v>
                </c:pt>
                <c:pt idx="21060">
                  <c:v>2067.8710900000019</c:v>
                </c:pt>
                <c:pt idx="21061">
                  <c:v>2065.4296899999981</c:v>
                </c:pt>
                <c:pt idx="21062">
                  <c:v>2065.4296899999981</c:v>
                </c:pt>
                <c:pt idx="21063">
                  <c:v>2067.8710900000019</c:v>
                </c:pt>
                <c:pt idx="21064">
                  <c:v>2065.4296899999981</c:v>
                </c:pt>
                <c:pt idx="21065">
                  <c:v>2065.4296899999981</c:v>
                </c:pt>
                <c:pt idx="21066">
                  <c:v>2067.8710900000019</c:v>
                </c:pt>
                <c:pt idx="21067">
                  <c:v>2065.4296899999981</c:v>
                </c:pt>
                <c:pt idx="21068">
                  <c:v>2065.4296899999981</c:v>
                </c:pt>
                <c:pt idx="21069">
                  <c:v>2067.8710900000019</c:v>
                </c:pt>
                <c:pt idx="21070">
                  <c:v>2065.4296899999981</c:v>
                </c:pt>
                <c:pt idx="21071">
                  <c:v>2067.8710900000019</c:v>
                </c:pt>
                <c:pt idx="21072">
                  <c:v>2065.4296899999981</c:v>
                </c:pt>
                <c:pt idx="21073">
                  <c:v>2065.4296899999981</c:v>
                </c:pt>
                <c:pt idx="21074">
                  <c:v>2067.8710900000019</c:v>
                </c:pt>
                <c:pt idx="21075">
                  <c:v>2065.4296899999981</c:v>
                </c:pt>
                <c:pt idx="21076">
                  <c:v>2065.4296899999981</c:v>
                </c:pt>
                <c:pt idx="21077">
                  <c:v>2065.4296899999981</c:v>
                </c:pt>
                <c:pt idx="21078">
                  <c:v>2065.4296899999981</c:v>
                </c:pt>
                <c:pt idx="21079">
                  <c:v>2067.8710900000019</c:v>
                </c:pt>
                <c:pt idx="21080">
                  <c:v>2065.4296899999981</c:v>
                </c:pt>
                <c:pt idx="21081">
                  <c:v>2065.4296899999981</c:v>
                </c:pt>
                <c:pt idx="21082">
                  <c:v>2065.4296899999981</c:v>
                </c:pt>
                <c:pt idx="21083">
                  <c:v>2065.4296899999981</c:v>
                </c:pt>
                <c:pt idx="21084">
                  <c:v>2065.4296899999981</c:v>
                </c:pt>
                <c:pt idx="21085">
                  <c:v>2065.4296899999981</c:v>
                </c:pt>
                <c:pt idx="21086">
                  <c:v>2065.4296899999981</c:v>
                </c:pt>
                <c:pt idx="21087">
                  <c:v>2065.4296899999981</c:v>
                </c:pt>
                <c:pt idx="21088">
                  <c:v>2065.4296899999981</c:v>
                </c:pt>
                <c:pt idx="21089">
                  <c:v>2065.4296899999981</c:v>
                </c:pt>
                <c:pt idx="21090">
                  <c:v>2065.4296899999981</c:v>
                </c:pt>
                <c:pt idx="21091">
                  <c:v>2065.4296899999981</c:v>
                </c:pt>
                <c:pt idx="21092">
                  <c:v>2065.4296899999981</c:v>
                </c:pt>
                <c:pt idx="21093">
                  <c:v>2065.4296899999981</c:v>
                </c:pt>
                <c:pt idx="21094">
                  <c:v>2065.4296899999981</c:v>
                </c:pt>
                <c:pt idx="21095">
                  <c:v>2065.4296899999981</c:v>
                </c:pt>
                <c:pt idx="21096">
                  <c:v>2065.4296899999981</c:v>
                </c:pt>
                <c:pt idx="21097">
                  <c:v>2065.4296899999981</c:v>
                </c:pt>
                <c:pt idx="21098">
                  <c:v>2065.4296899999981</c:v>
                </c:pt>
                <c:pt idx="21099">
                  <c:v>2065.4296899999981</c:v>
                </c:pt>
                <c:pt idx="21100">
                  <c:v>2065.4296899999981</c:v>
                </c:pt>
                <c:pt idx="21101">
                  <c:v>2065.4296899999981</c:v>
                </c:pt>
                <c:pt idx="21102">
                  <c:v>2065.4296899999981</c:v>
                </c:pt>
                <c:pt idx="21103">
                  <c:v>2065.4296899999981</c:v>
                </c:pt>
                <c:pt idx="21104">
                  <c:v>2065.4296899999981</c:v>
                </c:pt>
                <c:pt idx="21105">
                  <c:v>2065.4296899999981</c:v>
                </c:pt>
                <c:pt idx="21106">
                  <c:v>2065.4296899999981</c:v>
                </c:pt>
                <c:pt idx="21107">
                  <c:v>2065.4296899999981</c:v>
                </c:pt>
                <c:pt idx="21108">
                  <c:v>2065.4296899999981</c:v>
                </c:pt>
                <c:pt idx="21109">
                  <c:v>2065.4296899999981</c:v>
                </c:pt>
                <c:pt idx="21110">
                  <c:v>2065.4296899999981</c:v>
                </c:pt>
                <c:pt idx="21111">
                  <c:v>2065.4296899999981</c:v>
                </c:pt>
                <c:pt idx="21112">
                  <c:v>2065.4296899999981</c:v>
                </c:pt>
                <c:pt idx="21113">
                  <c:v>2065.4296899999981</c:v>
                </c:pt>
                <c:pt idx="21114">
                  <c:v>2065.4296899999981</c:v>
                </c:pt>
                <c:pt idx="21115">
                  <c:v>2065.4296899999981</c:v>
                </c:pt>
                <c:pt idx="21116">
                  <c:v>2065.4296899999981</c:v>
                </c:pt>
                <c:pt idx="21117">
                  <c:v>2065.4296899999981</c:v>
                </c:pt>
                <c:pt idx="21118">
                  <c:v>2065.4296899999981</c:v>
                </c:pt>
                <c:pt idx="21119">
                  <c:v>2065.4296899999981</c:v>
                </c:pt>
                <c:pt idx="21120">
                  <c:v>2065.4296899999981</c:v>
                </c:pt>
                <c:pt idx="21121">
                  <c:v>2065.4296899999981</c:v>
                </c:pt>
                <c:pt idx="21122">
                  <c:v>2065.4296899999981</c:v>
                </c:pt>
                <c:pt idx="21123">
                  <c:v>2065.4296899999981</c:v>
                </c:pt>
                <c:pt idx="21124">
                  <c:v>2065.4296899999981</c:v>
                </c:pt>
                <c:pt idx="21125">
                  <c:v>2065.4296899999981</c:v>
                </c:pt>
                <c:pt idx="21126">
                  <c:v>2065.4296899999981</c:v>
                </c:pt>
                <c:pt idx="21127">
                  <c:v>2065.4296899999981</c:v>
                </c:pt>
                <c:pt idx="21128">
                  <c:v>2065.4296899999981</c:v>
                </c:pt>
                <c:pt idx="21129">
                  <c:v>2065.4296899999981</c:v>
                </c:pt>
                <c:pt idx="21130">
                  <c:v>2065.4296899999981</c:v>
                </c:pt>
                <c:pt idx="21131">
                  <c:v>2065.4296899999981</c:v>
                </c:pt>
                <c:pt idx="21132">
                  <c:v>2065.4296899999981</c:v>
                </c:pt>
                <c:pt idx="21133">
                  <c:v>2065.4296899999981</c:v>
                </c:pt>
                <c:pt idx="21134">
                  <c:v>2065.4296899999981</c:v>
                </c:pt>
                <c:pt idx="21135">
                  <c:v>2065.4296899999981</c:v>
                </c:pt>
                <c:pt idx="21136">
                  <c:v>2065.4296899999981</c:v>
                </c:pt>
                <c:pt idx="21137">
                  <c:v>2065.4296899999981</c:v>
                </c:pt>
                <c:pt idx="21138">
                  <c:v>2065.4296899999981</c:v>
                </c:pt>
                <c:pt idx="21139">
                  <c:v>2065.4296899999981</c:v>
                </c:pt>
                <c:pt idx="21140">
                  <c:v>2062.9882799999987</c:v>
                </c:pt>
                <c:pt idx="21141">
                  <c:v>2065.4296899999981</c:v>
                </c:pt>
                <c:pt idx="21142">
                  <c:v>2065.4296899999981</c:v>
                </c:pt>
                <c:pt idx="21143">
                  <c:v>2065.4296899999981</c:v>
                </c:pt>
                <c:pt idx="21144">
                  <c:v>2065.4296899999981</c:v>
                </c:pt>
                <c:pt idx="21145">
                  <c:v>2062.9882799999987</c:v>
                </c:pt>
                <c:pt idx="21146">
                  <c:v>2065.4296899999981</c:v>
                </c:pt>
                <c:pt idx="21147">
                  <c:v>2065.4296899999981</c:v>
                </c:pt>
                <c:pt idx="21148">
                  <c:v>2065.4296899999981</c:v>
                </c:pt>
                <c:pt idx="21149">
                  <c:v>2065.4296899999981</c:v>
                </c:pt>
                <c:pt idx="21150">
                  <c:v>2065.4296899999981</c:v>
                </c:pt>
                <c:pt idx="21151">
                  <c:v>2065.4296899999981</c:v>
                </c:pt>
                <c:pt idx="21152">
                  <c:v>2065.4296899999981</c:v>
                </c:pt>
                <c:pt idx="21153">
                  <c:v>2065.4296899999981</c:v>
                </c:pt>
                <c:pt idx="21154">
                  <c:v>2065.4296899999981</c:v>
                </c:pt>
                <c:pt idx="21155">
                  <c:v>2065.4296899999981</c:v>
                </c:pt>
                <c:pt idx="21156">
                  <c:v>2065.4296899999981</c:v>
                </c:pt>
                <c:pt idx="21157">
                  <c:v>2065.4296899999981</c:v>
                </c:pt>
                <c:pt idx="21158">
                  <c:v>2062.9882799999987</c:v>
                </c:pt>
                <c:pt idx="21159">
                  <c:v>2065.4296899999981</c:v>
                </c:pt>
                <c:pt idx="21160">
                  <c:v>2065.4296899999981</c:v>
                </c:pt>
                <c:pt idx="21161">
                  <c:v>2065.4296899999981</c:v>
                </c:pt>
                <c:pt idx="21162">
                  <c:v>2065.4296899999981</c:v>
                </c:pt>
                <c:pt idx="21163">
                  <c:v>2065.4296899999981</c:v>
                </c:pt>
                <c:pt idx="21164">
                  <c:v>2065.4296899999981</c:v>
                </c:pt>
                <c:pt idx="21165">
                  <c:v>2065.4296899999981</c:v>
                </c:pt>
                <c:pt idx="21166">
                  <c:v>2065.4296899999981</c:v>
                </c:pt>
                <c:pt idx="21167">
                  <c:v>2065.4296899999981</c:v>
                </c:pt>
                <c:pt idx="21168">
                  <c:v>2062.9882799999987</c:v>
                </c:pt>
                <c:pt idx="21169">
                  <c:v>2065.4296899999981</c:v>
                </c:pt>
                <c:pt idx="21170">
                  <c:v>2065.4296899999981</c:v>
                </c:pt>
                <c:pt idx="21171">
                  <c:v>2065.4296899999981</c:v>
                </c:pt>
                <c:pt idx="21172">
                  <c:v>2062.9882799999987</c:v>
                </c:pt>
                <c:pt idx="21173">
                  <c:v>2065.4296899999981</c:v>
                </c:pt>
                <c:pt idx="21174">
                  <c:v>2065.4296899999981</c:v>
                </c:pt>
                <c:pt idx="21175">
                  <c:v>2065.4296899999981</c:v>
                </c:pt>
                <c:pt idx="21176">
                  <c:v>2065.4296899999981</c:v>
                </c:pt>
                <c:pt idx="21177">
                  <c:v>2065.4296899999981</c:v>
                </c:pt>
                <c:pt idx="21178">
                  <c:v>2065.4296899999981</c:v>
                </c:pt>
                <c:pt idx="21179">
                  <c:v>2065.4296899999981</c:v>
                </c:pt>
                <c:pt idx="21180">
                  <c:v>2062.9882799999987</c:v>
                </c:pt>
                <c:pt idx="21181">
                  <c:v>2065.4296899999981</c:v>
                </c:pt>
                <c:pt idx="21182">
                  <c:v>2062.9882799999987</c:v>
                </c:pt>
                <c:pt idx="21183">
                  <c:v>2062.9882799999987</c:v>
                </c:pt>
                <c:pt idx="21184">
                  <c:v>2065.4296899999981</c:v>
                </c:pt>
                <c:pt idx="21185">
                  <c:v>2065.4296899999981</c:v>
                </c:pt>
                <c:pt idx="21186">
                  <c:v>2062.9882799999987</c:v>
                </c:pt>
                <c:pt idx="21187">
                  <c:v>2062.9882799999987</c:v>
                </c:pt>
                <c:pt idx="21188">
                  <c:v>2062.9882799999987</c:v>
                </c:pt>
                <c:pt idx="21189">
                  <c:v>2065.4296899999981</c:v>
                </c:pt>
                <c:pt idx="21190">
                  <c:v>2065.4296899999981</c:v>
                </c:pt>
                <c:pt idx="21191">
                  <c:v>2062.9882799999987</c:v>
                </c:pt>
                <c:pt idx="21192">
                  <c:v>2062.9882799999987</c:v>
                </c:pt>
                <c:pt idx="21193">
                  <c:v>2065.4296899999981</c:v>
                </c:pt>
                <c:pt idx="21194">
                  <c:v>2065.4296899999981</c:v>
                </c:pt>
                <c:pt idx="21195">
                  <c:v>2062.9882799999987</c:v>
                </c:pt>
                <c:pt idx="21196">
                  <c:v>2062.9882799999987</c:v>
                </c:pt>
                <c:pt idx="21197">
                  <c:v>2062.9882799999987</c:v>
                </c:pt>
                <c:pt idx="21198">
                  <c:v>2062.9882799999987</c:v>
                </c:pt>
                <c:pt idx="21199">
                  <c:v>2062.9882799999987</c:v>
                </c:pt>
                <c:pt idx="21200">
                  <c:v>2062.9882799999987</c:v>
                </c:pt>
                <c:pt idx="21201">
                  <c:v>2062.9882799999987</c:v>
                </c:pt>
                <c:pt idx="21202">
                  <c:v>2062.9882799999987</c:v>
                </c:pt>
                <c:pt idx="21203">
                  <c:v>2065.4296899999981</c:v>
                </c:pt>
                <c:pt idx="21204">
                  <c:v>2065.4296899999981</c:v>
                </c:pt>
                <c:pt idx="21205">
                  <c:v>2062.9882799999987</c:v>
                </c:pt>
                <c:pt idx="21206">
                  <c:v>2062.9882799999987</c:v>
                </c:pt>
                <c:pt idx="21207">
                  <c:v>2062.9882799999987</c:v>
                </c:pt>
                <c:pt idx="21208">
                  <c:v>2062.9882799999987</c:v>
                </c:pt>
                <c:pt idx="21209">
                  <c:v>2062.9882799999987</c:v>
                </c:pt>
                <c:pt idx="21210">
                  <c:v>2065.4296899999981</c:v>
                </c:pt>
                <c:pt idx="21211">
                  <c:v>2062.9882799999987</c:v>
                </c:pt>
                <c:pt idx="21212">
                  <c:v>2062.9882799999987</c:v>
                </c:pt>
                <c:pt idx="21213">
                  <c:v>2062.9882799999987</c:v>
                </c:pt>
                <c:pt idx="21214">
                  <c:v>2062.9882799999987</c:v>
                </c:pt>
                <c:pt idx="21215">
                  <c:v>2062.9882799999987</c:v>
                </c:pt>
                <c:pt idx="21216">
                  <c:v>2062.9882799999987</c:v>
                </c:pt>
                <c:pt idx="21217">
                  <c:v>2062.9882799999987</c:v>
                </c:pt>
                <c:pt idx="21218">
                  <c:v>2062.9882799999987</c:v>
                </c:pt>
                <c:pt idx="21219">
                  <c:v>2062.9882799999987</c:v>
                </c:pt>
                <c:pt idx="21220">
                  <c:v>2062.9882799999987</c:v>
                </c:pt>
                <c:pt idx="21221">
                  <c:v>2062.9882799999987</c:v>
                </c:pt>
                <c:pt idx="21222">
                  <c:v>2062.9882799999987</c:v>
                </c:pt>
                <c:pt idx="21223">
                  <c:v>2062.9882799999987</c:v>
                </c:pt>
                <c:pt idx="21224">
                  <c:v>2062.9882799999987</c:v>
                </c:pt>
                <c:pt idx="21225">
                  <c:v>2062.9882799999987</c:v>
                </c:pt>
                <c:pt idx="21226">
                  <c:v>2062.9882799999987</c:v>
                </c:pt>
                <c:pt idx="21227">
                  <c:v>2062.9882799999987</c:v>
                </c:pt>
                <c:pt idx="21228">
                  <c:v>2062.9882799999987</c:v>
                </c:pt>
                <c:pt idx="21229">
                  <c:v>2062.9882799999987</c:v>
                </c:pt>
                <c:pt idx="21230">
                  <c:v>2062.9882799999987</c:v>
                </c:pt>
                <c:pt idx="21231">
                  <c:v>2062.9882799999987</c:v>
                </c:pt>
                <c:pt idx="21232">
                  <c:v>2062.9882799999987</c:v>
                </c:pt>
                <c:pt idx="21233">
                  <c:v>2062.9882799999987</c:v>
                </c:pt>
                <c:pt idx="21234">
                  <c:v>2062.9882799999987</c:v>
                </c:pt>
                <c:pt idx="21235">
                  <c:v>2062.9882799999987</c:v>
                </c:pt>
                <c:pt idx="21236">
                  <c:v>2062.9882799999987</c:v>
                </c:pt>
                <c:pt idx="21237">
                  <c:v>2062.9882799999987</c:v>
                </c:pt>
                <c:pt idx="21238">
                  <c:v>2062.9882799999987</c:v>
                </c:pt>
                <c:pt idx="21239">
                  <c:v>2062.9882799999987</c:v>
                </c:pt>
                <c:pt idx="21240">
                  <c:v>2062.9882799999987</c:v>
                </c:pt>
                <c:pt idx="21241">
                  <c:v>2062.9882799999987</c:v>
                </c:pt>
                <c:pt idx="21242">
                  <c:v>2062.9882799999987</c:v>
                </c:pt>
                <c:pt idx="21243">
                  <c:v>2062.9882799999987</c:v>
                </c:pt>
                <c:pt idx="21244">
                  <c:v>2062.9882799999987</c:v>
                </c:pt>
                <c:pt idx="21245">
                  <c:v>2062.9882799999987</c:v>
                </c:pt>
                <c:pt idx="21246">
                  <c:v>2062.9882799999987</c:v>
                </c:pt>
                <c:pt idx="21247">
                  <c:v>2062.9882799999987</c:v>
                </c:pt>
                <c:pt idx="21248">
                  <c:v>2062.9882799999987</c:v>
                </c:pt>
                <c:pt idx="21249">
                  <c:v>2062.9882799999987</c:v>
                </c:pt>
                <c:pt idx="21250">
                  <c:v>2062.9882799999987</c:v>
                </c:pt>
                <c:pt idx="21251">
                  <c:v>2062.9882799999987</c:v>
                </c:pt>
                <c:pt idx="21252">
                  <c:v>2062.9882799999987</c:v>
                </c:pt>
                <c:pt idx="21253">
                  <c:v>2062.9882799999987</c:v>
                </c:pt>
                <c:pt idx="21254">
                  <c:v>2062.9882799999987</c:v>
                </c:pt>
                <c:pt idx="21255">
                  <c:v>2062.9882799999987</c:v>
                </c:pt>
                <c:pt idx="21256">
                  <c:v>2062.9882799999987</c:v>
                </c:pt>
                <c:pt idx="21257">
                  <c:v>2062.9882799999987</c:v>
                </c:pt>
                <c:pt idx="21258">
                  <c:v>2062.9882799999987</c:v>
                </c:pt>
                <c:pt idx="21259">
                  <c:v>2062.9882799999987</c:v>
                </c:pt>
                <c:pt idx="21260">
                  <c:v>2062.9882799999987</c:v>
                </c:pt>
                <c:pt idx="21261">
                  <c:v>2062.9882799999987</c:v>
                </c:pt>
                <c:pt idx="21262">
                  <c:v>2062.9882799999987</c:v>
                </c:pt>
                <c:pt idx="21263">
                  <c:v>2062.9882799999987</c:v>
                </c:pt>
                <c:pt idx="21264">
                  <c:v>2062.9882799999987</c:v>
                </c:pt>
                <c:pt idx="21265">
                  <c:v>2062.9882799999987</c:v>
                </c:pt>
                <c:pt idx="21266">
                  <c:v>2062.9882799999987</c:v>
                </c:pt>
                <c:pt idx="21267">
                  <c:v>2062.9882799999987</c:v>
                </c:pt>
                <c:pt idx="21268">
                  <c:v>2062.9882799999987</c:v>
                </c:pt>
                <c:pt idx="21269">
                  <c:v>2062.9882799999987</c:v>
                </c:pt>
                <c:pt idx="21270">
                  <c:v>2062.9882799999987</c:v>
                </c:pt>
                <c:pt idx="21271">
                  <c:v>2060.5468799999981</c:v>
                </c:pt>
                <c:pt idx="21272">
                  <c:v>2062.9882799999987</c:v>
                </c:pt>
                <c:pt idx="21273">
                  <c:v>2062.9882799999987</c:v>
                </c:pt>
                <c:pt idx="21274">
                  <c:v>2062.9882799999987</c:v>
                </c:pt>
                <c:pt idx="21275">
                  <c:v>2062.9882799999987</c:v>
                </c:pt>
                <c:pt idx="21276">
                  <c:v>2062.9882799999987</c:v>
                </c:pt>
                <c:pt idx="21277">
                  <c:v>2062.9882799999987</c:v>
                </c:pt>
                <c:pt idx="21278">
                  <c:v>2062.9882799999987</c:v>
                </c:pt>
                <c:pt idx="21279">
                  <c:v>2062.9882799999987</c:v>
                </c:pt>
                <c:pt idx="21280">
                  <c:v>2062.9882799999987</c:v>
                </c:pt>
                <c:pt idx="21281">
                  <c:v>2062.9882799999987</c:v>
                </c:pt>
                <c:pt idx="21282">
                  <c:v>2062.9882799999987</c:v>
                </c:pt>
                <c:pt idx="21283">
                  <c:v>2062.9882799999987</c:v>
                </c:pt>
                <c:pt idx="21284">
                  <c:v>2060.5468799999981</c:v>
                </c:pt>
                <c:pt idx="21285">
                  <c:v>2062.9882799999987</c:v>
                </c:pt>
                <c:pt idx="21286">
                  <c:v>2062.9882799999987</c:v>
                </c:pt>
                <c:pt idx="21287">
                  <c:v>2062.9882799999987</c:v>
                </c:pt>
                <c:pt idx="21288">
                  <c:v>2060.5468799999981</c:v>
                </c:pt>
                <c:pt idx="21289">
                  <c:v>2062.9882799999987</c:v>
                </c:pt>
                <c:pt idx="21290">
                  <c:v>2062.9882799999987</c:v>
                </c:pt>
                <c:pt idx="21291">
                  <c:v>2060.5468799999981</c:v>
                </c:pt>
                <c:pt idx="21292">
                  <c:v>2062.9882799999987</c:v>
                </c:pt>
                <c:pt idx="21293">
                  <c:v>2062.9882799999987</c:v>
                </c:pt>
                <c:pt idx="21294">
                  <c:v>2062.9882799999987</c:v>
                </c:pt>
                <c:pt idx="21295">
                  <c:v>2060.5468799999981</c:v>
                </c:pt>
                <c:pt idx="21296">
                  <c:v>2060.5468799999981</c:v>
                </c:pt>
                <c:pt idx="21297">
                  <c:v>2062.9882799999987</c:v>
                </c:pt>
                <c:pt idx="21298">
                  <c:v>2060.5468799999981</c:v>
                </c:pt>
                <c:pt idx="21299">
                  <c:v>2060.5468799999981</c:v>
                </c:pt>
                <c:pt idx="21300">
                  <c:v>2062.9882799999987</c:v>
                </c:pt>
                <c:pt idx="21301">
                  <c:v>2060.5468799999981</c:v>
                </c:pt>
                <c:pt idx="21302">
                  <c:v>2060.5468799999981</c:v>
                </c:pt>
                <c:pt idx="21303">
                  <c:v>2060.5468799999981</c:v>
                </c:pt>
                <c:pt idx="21304">
                  <c:v>2062.9882799999987</c:v>
                </c:pt>
                <c:pt idx="21305">
                  <c:v>2062.9882799999987</c:v>
                </c:pt>
                <c:pt idx="21306">
                  <c:v>2060.5468799999981</c:v>
                </c:pt>
                <c:pt idx="21307">
                  <c:v>2062.9882799999987</c:v>
                </c:pt>
                <c:pt idx="21308">
                  <c:v>2062.9882799999987</c:v>
                </c:pt>
                <c:pt idx="21309">
                  <c:v>2062.9882799999987</c:v>
                </c:pt>
                <c:pt idx="21310">
                  <c:v>2060.5468799999981</c:v>
                </c:pt>
                <c:pt idx="21311">
                  <c:v>2060.5468799999981</c:v>
                </c:pt>
                <c:pt idx="21312">
                  <c:v>2060.5468799999981</c:v>
                </c:pt>
                <c:pt idx="21313">
                  <c:v>2062.9882799999987</c:v>
                </c:pt>
                <c:pt idx="21314">
                  <c:v>2060.5468799999981</c:v>
                </c:pt>
                <c:pt idx="21315">
                  <c:v>2060.5468799999981</c:v>
                </c:pt>
                <c:pt idx="21316">
                  <c:v>2062.9882799999987</c:v>
                </c:pt>
                <c:pt idx="21317">
                  <c:v>2062.9882799999987</c:v>
                </c:pt>
                <c:pt idx="21318">
                  <c:v>2060.5468799999981</c:v>
                </c:pt>
                <c:pt idx="21319">
                  <c:v>2060.5468799999981</c:v>
                </c:pt>
                <c:pt idx="21320">
                  <c:v>2062.9882799999987</c:v>
                </c:pt>
                <c:pt idx="21321">
                  <c:v>2060.5468799999981</c:v>
                </c:pt>
                <c:pt idx="21322">
                  <c:v>2062.9882799999987</c:v>
                </c:pt>
                <c:pt idx="21323">
                  <c:v>2060.5468799999981</c:v>
                </c:pt>
                <c:pt idx="21324">
                  <c:v>2060.5468799999981</c:v>
                </c:pt>
                <c:pt idx="21325">
                  <c:v>2060.5468799999981</c:v>
                </c:pt>
                <c:pt idx="21326">
                  <c:v>2060.5468799999981</c:v>
                </c:pt>
                <c:pt idx="21327">
                  <c:v>2060.5468799999981</c:v>
                </c:pt>
                <c:pt idx="21328">
                  <c:v>2060.5468799999981</c:v>
                </c:pt>
                <c:pt idx="21329">
                  <c:v>2060.5468799999981</c:v>
                </c:pt>
                <c:pt idx="21330">
                  <c:v>2062.9882799999987</c:v>
                </c:pt>
                <c:pt idx="21331">
                  <c:v>2060.5468799999981</c:v>
                </c:pt>
                <c:pt idx="21332">
                  <c:v>2060.5468799999981</c:v>
                </c:pt>
                <c:pt idx="21333">
                  <c:v>2060.5468799999981</c:v>
                </c:pt>
                <c:pt idx="21334">
                  <c:v>2060.5468799999981</c:v>
                </c:pt>
                <c:pt idx="21335">
                  <c:v>2060.5468799999981</c:v>
                </c:pt>
                <c:pt idx="21336">
                  <c:v>2060.5468799999981</c:v>
                </c:pt>
                <c:pt idx="21337">
                  <c:v>2060.5468799999981</c:v>
                </c:pt>
                <c:pt idx="21338">
                  <c:v>2060.5468799999981</c:v>
                </c:pt>
                <c:pt idx="21339">
                  <c:v>2060.5468799999981</c:v>
                </c:pt>
                <c:pt idx="21340">
                  <c:v>2060.5468799999981</c:v>
                </c:pt>
                <c:pt idx="21341">
                  <c:v>2060.5468799999981</c:v>
                </c:pt>
                <c:pt idx="21342">
                  <c:v>2060.5468799999981</c:v>
                </c:pt>
                <c:pt idx="21343">
                  <c:v>2060.5468799999981</c:v>
                </c:pt>
                <c:pt idx="21344">
                  <c:v>2060.5468799999981</c:v>
                </c:pt>
                <c:pt idx="21345">
                  <c:v>2060.5468799999981</c:v>
                </c:pt>
                <c:pt idx="21346">
                  <c:v>2060.5468799999981</c:v>
                </c:pt>
                <c:pt idx="21347">
                  <c:v>2060.5468799999981</c:v>
                </c:pt>
                <c:pt idx="21348">
                  <c:v>2060.5468799999981</c:v>
                </c:pt>
                <c:pt idx="21349">
                  <c:v>2060.5468799999981</c:v>
                </c:pt>
                <c:pt idx="21350">
                  <c:v>2060.5468799999981</c:v>
                </c:pt>
                <c:pt idx="21351">
                  <c:v>2060.5468799999981</c:v>
                </c:pt>
                <c:pt idx="21352">
                  <c:v>2062.9882799999987</c:v>
                </c:pt>
                <c:pt idx="21353">
                  <c:v>2060.5468799999981</c:v>
                </c:pt>
                <c:pt idx="21354">
                  <c:v>2060.5468799999981</c:v>
                </c:pt>
                <c:pt idx="21355">
                  <c:v>2060.5468799999981</c:v>
                </c:pt>
                <c:pt idx="21356">
                  <c:v>2060.5468799999981</c:v>
                </c:pt>
                <c:pt idx="21357">
                  <c:v>2060.5468799999981</c:v>
                </c:pt>
                <c:pt idx="21358">
                  <c:v>2060.5468799999981</c:v>
                </c:pt>
                <c:pt idx="21359">
                  <c:v>2060.5468799999981</c:v>
                </c:pt>
                <c:pt idx="21360">
                  <c:v>2060.5468799999981</c:v>
                </c:pt>
                <c:pt idx="21361">
                  <c:v>2060.5468799999981</c:v>
                </c:pt>
                <c:pt idx="21362">
                  <c:v>2058.10547</c:v>
                </c:pt>
                <c:pt idx="21363">
                  <c:v>2060.5468799999981</c:v>
                </c:pt>
                <c:pt idx="21364">
                  <c:v>2060.5468799999981</c:v>
                </c:pt>
                <c:pt idx="21365">
                  <c:v>2060.5468799999981</c:v>
                </c:pt>
                <c:pt idx="21366">
                  <c:v>2060.5468799999981</c:v>
                </c:pt>
                <c:pt idx="21367">
                  <c:v>2060.5468799999981</c:v>
                </c:pt>
                <c:pt idx="21368">
                  <c:v>2060.5468799999981</c:v>
                </c:pt>
                <c:pt idx="21369">
                  <c:v>2060.5468799999981</c:v>
                </c:pt>
                <c:pt idx="21370">
                  <c:v>2060.5468799999981</c:v>
                </c:pt>
                <c:pt idx="21371">
                  <c:v>2060.5468799999981</c:v>
                </c:pt>
                <c:pt idx="21372">
                  <c:v>2060.5468799999981</c:v>
                </c:pt>
                <c:pt idx="21373">
                  <c:v>2060.5468799999981</c:v>
                </c:pt>
                <c:pt idx="21374">
                  <c:v>2060.5468799999981</c:v>
                </c:pt>
                <c:pt idx="21375">
                  <c:v>2060.5468799999981</c:v>
                </c:pt>
                <c:pt idx="21376">
                  <c:v>2060.5468799999981</c:v>
                </c:pt>
                <c:pt idx="21377">
                  <c:v>2060.5468799999981</c:v>
                </c:pt>
                <c:pt idx="21378">
                  <c:v>2060.5468799999981</c:v>
                </c:pt>
                <c:pt idx="21379">
                  <c:v>2060.5468799999981</c:v>
                </c:pt>
                <c:pt idx="21380">
                  <c:v>2060.5468799999981</c:v>
                </c:pt>
                <c:pt idx="21381">
                  <c:v>2060.5468799999981</c:v>
                </c:pt>
                <c:pt idx="21382">
                  <c:v>2060.5468799999981</c:v>
                </c:pt>
                <c:pt idx="21383">
                  <c:v>2060.5468799999981</c:v>
                </c:pt>
                <c:pt idx="21384">
                  <c:v>2060.5468799999981</c:v>
                </c:pt>
                <c:pt idx="21385">
                  <c:v>2060.5468799999981</c:v>
                </c:pt>
                <c:pt idx="21386">
                  <c:v>2060.5468799999981</c:v>
                </c:pt>
                <c:pt idx="21387">
                  <c:v>2060.5468799999981</c:v>
                </c:pt>
                <c:pt idx="21388">
                  <c:v>2060.5468799999981</c:v>
                </c:pt>
                <c:pt idx="21389">
                  <c:v>2060.5468799999981</c:v>
                </c:pt>
                <c:pt idx="21390">
                  <c:v>2060.5468799999981</c:v>
                </c:pt>
                <c:pt idx="21391">
                  <c:v>2060.5468799999981</c:v>
                </c:pt>
                <c:pt idx="21392">
                  <c:v>2060.5468799999981</c:v>
                </c:pt>
                <c:pt idx="21393">
                  <c:v>2060.5468799999981</c:v>
                </c:pt>
                <c:pt idx="21394">
                  <c:v>2060.5468799999981</c:v>
                </c:pt>
                <c:pt idx="21395">
                  <c:v>2060.5468799999981</c:v>
                </c:pt>
                <c:pt idx="21396">
                  <c:v>2060.5468799999981</c:v>
                </c:pt>
                <c:pt idx="21397">
                  <c:v>2060.5468799999981</c:v>
                </c:pt>
                <c:pt idx="21398">
                  <c:v>2060.5468799999981</c:v>
                </c:pt>
                <c:pt idx="21399">
                  <c:v>2060.5468799999981</c:v>
                </c:pt>
                <c:pt idx="21400">
                  <c:v>2058.10547</c:v>
                </c:pt>
                <c:pt idx="21401">
                  <c:v>2058.10547</c:v>
                </c:pt>
                <c:pt idx="21402">
                  <c:v>2060.5468799999981</c:v>
                </c:pt>
                <c:pt idx="21403">
                  <c:v>2058.10547</c:v>
                </c:pt>
                <c:pt idx="21404">
                  <c:v>2060.5468799999981</c:v>
                </c:pt>
                <c:pt idx="21405">
                  <c:v>2060.5468799999981</c:v>
                </c:pt>
                <c:pt idx="21406">
                  <c:v>2060.5468799999981</c:v>
                </c:pt>
                <c:pt idx="21407">
                  <c:v>2060.5468799999981</c:v>
                </c:pt>
                <c:pt idx="21408">
                  <c:v>2060.5468799999981</c:v>
                </c:pt>
                <c:pt idx="21409">
                  <c:v>2058.10547</c:v>
                </c:pt>
                <c:pt idx="21410">
                  <c:v>2058.10547</c:v>
                </c:pt>
                <c:pt idx="21411">
                  <c:v>2058.10547</c:v>
                </c:pt>
                <c:pt idx="21412">
                  <c:v>2058.10547</c:v>
                </c:pt>
                <c:pt idx="21413">
                  <c:v>2058.10547</c:v>
                </c:pt>
                <c:pt idx="21414">
                  <c:v>2060.5468799999981</c:v>
                </c:pt>
                <c:pt idx="21415">
                  <c:v>2060.5468799999981</c:v>
                </c:pt>
                <c:pt idx="21416">
                  <c:v>2058.10547</c:v>
                </c:pt>
                <c:pt idx="21417">
                  <c:v>2060.5468799999981</c:v>
                </c:pt>
                <c:pt idx="21418">
                  <c:v>2058.10547</c:v>
                </c:pt>
                <c:pt idx="21419">
                  <c:v>2058.10547</c:v>
                </c:pt>
                <c:pt idx="21420">
                  <c:v>2060.5468799999981</c:v>
                </c:pt>
                <c:pt idx="21421">
                  <c:v>2058.10547</c:v>
                </c:pt>
                <c:pt idx="21422">
                  <c:v>2058.10547</c:v>
                </c:pt>
                <c:pt idx="21423">
                  <c:v>2058.10547</c:v>
                </c:pt>
                <c:pt idx="21424">
                  <c:v>2060.5468799999981</c:v>
                </c:pt>
                <c:pt idx="21425">
                  <c:v>2058.10547</c:v>
                </c:pt>
                <c:pt idx="21426">
                  <c:v>2060.5468799999981</c:v>
                </c:pt>
                <c:pt idx="21427">
                  <c:v>2060.5468799999981</c:v>
                </c:pt>
                <c:pt idx="21428">
                  <c:v>2058.10547</c:v>
                </c:pt>
                <c:pt idx="21429">
                  <c:v>2060.5468799999981</c:v>
                </c:pt>
                <c:pt idx="21430">
                  <c:v>2058.10547</c:v>
                </c:pt>
                <c:pt idx="21431">
                  <c:v>2058.10547</c:v>
                </c:pt>
                <c:pt idx="21432">
                  <c:v>2058.10547</c:v>
                </c:pt>
                <c:pt idx="21433">
                  <c:v>2060.5468799999981</c:v>
                </c:pt>
                <c:pt idx="21434">
                  <c:v>2058.10547</c:v>
                </c:pt>
                <c:pt idx="21435">
                  <c:v>2058.10547</c:v>
                </c:pt>
                <c:pt idx="21436">
                  <c:v>2058.10547</c:v>
                </c:pt>
                <c:pt idx="21437">
                  <c:v>2058.10547</c:v>
                </c:pt>
                <c:pt idx="21438">
                  <c:v>2060.5468799999981</c:v>
                </c:pt>
                <c:pt idx="21439">
                  <c:v>2058.10547</c:v>
                </c:pt>
                <c:pt idx="21440">
                  <c:v>2058.10547</c:v>
                </c:pt>
                <c:pt idx="21441">
                  <c:v>2058.10547</c:v>
                </c:pt>
                <c:pt idx="21442">
                  <c:v>2058.10547</c:v>
                </c:pt>
                <c:pt idx="21443">
                  <c:v>2058.10547</c:v>
                </c:pt>
                <c:pt idx="21444">
                  <c:v>2060.5468799999981</c:v>
                </c:pt>
                <c:pt idx="21445">
                  <c:v>2058.10547</c:v>
                </c:pt>
                <c:pt idx="21446">
                  <c:v>2060.5468799999981</c:v>
                </c:pt>
                <c:pt idx="21447">
                  <c:v>2058.10547</c:v>
                </c:pt>
                <c:pt idx="21448">
                  <c:v>2058.10547</c:v>
                </c:pt>
                <c:pt idx="21449">
                  <c:v>2058.10547</c:v>
                </c:pt>
                <c:pt idx="21450">
                  <c:v>2058.10547</c:v>
                </c:pt>
                <c:pt idx="21451">
                  <c:v>2058.10547</c:v>
                </c:pt>
                <c:pt idx="21452">
                  <c:v>2058.10547</c:v>
                </c:pt>
                <c:pt idx="21453">
                  <c:v>2058.10547</c:v>
                </c:pt>
                <c:pt idx="21454">
                  <c:v>2058.10547</c:v>
                </c:pt>
                <c:pt idx="21455">
                  <c:v>2058.10547</c:v>
                </c:pt>
                <c:pt idx="21456">
                  <c:v>2058.10547</c:v>
                </c:pt>
                <c:pt idx="21457">
                  <c:v>2055.6640599999987</c:v>
                </c:pt>
                <c:pt idx="21458">
                  <c:v>2058.10547</c:v>
                </c:pt>
                <c:pt idx="21459">
                  <c:v>2058.10547</c:v>
                </c:pt>
                <c:pt idx="21460">
                  <c:v>2058.10547</c:v>
                </c:pt>
                <c:pt idx="21461">
                  <c:v>2058.10547</c:v>
                </c:pt>
                <c:pt idx="21462">
                  <c:v>2058.10547</c:v>
                </c:pt>
                <c:pt idx="21463">
                  <c:v>2058.10547</c:v>
                </c:pt>
                <c:pt idx="21464">
                  <c:v>2058.10547</c:v>
                </c:pt>
                <c:pt idx="21465">
                  <c:v>2058.10547</c:v>
                </c:pt>
                <c:pt idx="21466">
                  <c:v>2058.10547</c:v>
                </c:pt>
                <c:pt idx="21467">
                  <c:v>2058.10547</c:v>
                </c:pt>
                <c:pt idx="21468">
                  <c:v>2055.6640599999987</c:v>
                </c:pt>
                <c:pt idx="21469">
                  <c:v>2055.6640599999987</c:v>
                </c:pt>
                <c:pt idx="21470">
                  <c:v>2058.10547</c:v>
                </c:pt>
                <c:pt idx="21471">
                  <c:v>2058.10547</c:v>
                </c:pt>
                <c:pt idx="21472">
                  <c:v>2058.10547</c:v>
                </c:pt>
                <c:pt idx="21473">
                  <c:v>2055.6640599999987</c:v>
                </c:pt>
                <c:pt idx="21474">
                  <c:v>2058.10547</c:v>
                </c:pt>
                <c:pt idx="21475">
                  <c:v>2055.6640599999987</c:v>
                </c:pt>
                <c:pt idx="21476">
                  <c:v>2055.6640599999987</c:v>
                </c:pt>
                <c:pt idx="21477">
                  <c:v>2055.6640599999987</c:v>
                </c:pt>
                <c:pt idx="21478">
                  <c:v>2055.6640599999987</c:v>
                </c:pt>
                <c:pt idx="21479">
                  <c:v>2058.10547</c:v>
                </c:pt>
                <c:pt idx="21480">
                  <c:v>2058.10547</c:v>
                </c:pt>
                <c:pt idx="21481">
                  <c:v>2058.10547</c:v>
                </c:pt>
                <c:pt idx="21482">
                  <c:v>2055.6640599999987</c:v>
                </c:pt>
                <c:pt idx="21483">
                  <c:v>2058.10547</c:v>
                </c:pt>
                <c:pt idx="21484">
                  <c:v>2055.6640599999987</c:v>
                </c:pt>
                <c:pt idx="21485">
                  <c:v>2058.10547</c:v>
                </c:pt>
                <c:pt idx="21486">
                  <c:v>2055.6640599999987</c:v>
                </c:pt>
                <c:pt idx="21487">
                  <c:v>2055.6640599999987</c:v>
                </c:pt>
                <c:pt idx="21488">
                  <c:v>2055.6640599999987</c:v>
                </c:pt>
                <c:pt idx="21489">
                  <c:v>2058.10547</c:v>
                </c:pt>
                <c:pt idx="21490">
                  <c:v>2055.6640599999987</c:v>
                </c:pt>
                <c:pt idx="21491">
                  <c:v>2055.6640599999987</c:v>
                </c:pt>
                <c:pt idx="21492">
                  <c:v>2055.6640599999987</c:v>
                </c:pt>
                <c:pt idx="21493">
                  <c:v>2055.6640599999987</c:v>
                </c:pt>
                <c:pt idx="21494">
                  <c:v>2055.6640599999987</c:v>
                </c:pt>
                <c:pt idx="21495">
                  <c:v>2055.6640599999987</c:v>
                </c:pt>
                <c:pt idx="21496">
                  <c:v>2055.6640599999987</c:v>
                </c:pt>
                <c:pt idx="21497">
                  <c:v>2055.6640599999987</c:v>
                </c:pt>
                <c:pt idx="21498">
                  <c:v>2055.6640599999987</c:v>
                </c:pt>
                <c:pt idx="21499">
                  <c:v>2055.6640599999987</c:v>
                </c:pt>
                <c:pt idx="21500">
                  <c:v>2055.6640599999987</c:v>
                </c:pt>
                <c:pt idx="21501">
                  <c:v>2055.6640599999987</c:v>
                </c:pt>
                <c:pt idx="21502">
                  <c:v>2058.10547</c:v>
                </c:pt>
                <c:pt idx="21503">
                  <c:v>2058.10547</c:v>
                </c:pt>
                <c:pt idx="21504">
                  <c:v>2055.6640599999987</c:v>
                </c:pt>
                <c:pt idx="21505">
                  <c:v>2055.6640599999987</c:v>
                </c:pt>
                <c:pt idx="21506">
                  <c:v>2055.6640599999987</c:v>
                </c:pt>
                <c:pt idx="21507">
                  <c:v>2055.6640599999987</c:v>
                </c:pt>
                <c:pt idx="21508">
                  <c:v>2055.6640599999987</c:v>
                </c:pt>
                <c:pt idx="21509">
                  <c:v>2055.6640599999987</c:v>
                </c:pt>
                <c:pt idx="21510">
                  <c:v>2055.6640599999987</c:v>
                </c:pt>
                <c:pt idx="21511">
                  <c:v>2055.6640599999987</c:v>
                </c:pt>
                <c:pt idx="21512">
                  <c:v>2055.6640599999987</c:v>
                </c:pt>
                <c:pt idx="21513">
                  <c:v>2055.6640599999987</c:v>
                </c:pt>
                <c:pt idx="21514">
                  <c:v>2055.6640599999987</c:v>
                </c:pt>
                <c:pt idx="21515">
                  <c:v>2055.6640599999987</c:v>
                </c:pt>
                <c:pt idx="21516">
                  <c:v>2055.6640599999987</c:v>
                </c:pt>
                <c:pt idx="21517">
                  <c:v>2055.6640599999987</c:v>
                </c:pt>
                <c:pt idx="21518">
                  <c:v>2055.6640599999987</c:v>
                </c:pt>
                <c:pt idx="21519">
                  <c:v>2055.6640599999987</c:v>
                </c:pt>
                <c:pt idx="21520">
                  <c:v>2055.6640599999987</c:v>
                </c:pt>
                <c:pt idx="21521">
                  <c:v>2055.6640599999987</c:v>
                </c:pt>
                <c:pt idx="21522">
                  <c:v>2055.6640599999987</c:v>
                </c:pt>
                <c:pt idx="21523">
                  <c:v>2055.6640599999987</c:v>
                </c:pt>
                <c:pt idx="21524">
                  <c:v>2055.6640599999987</c:v>
                </c:pt>
                <c:pt idx="21525">
                  <c:v>2055.6640599999987</c:v>
                </c:pt>
                <c:pt idx="21526">
                  <c:v>2055.6640599999987</c:v>
                </c:pt>
                <c:pt idx="21527">
                  <c:v>2058.10547</c:v>
                </c:pt>
                <c:pt idx="21528">
                  <c:v>2055.6640599999987</c:v>
                </c:pt>
                <c:pt idx="21529">
                  <c:v>2055.6640599999987</c:v>
                </c:pt>
                <c:pt idx="21530">
                  <c:v>2055.6640599999987</c:v>
                </c:pt>
                <c:pt idx="21531">
                  <c:v>2055.6640599999987</c:v>
                </c:pt>
                <c:pt idx="21532">
                  <c:v>2058.10547</c:v>
                </c:pt>
                <c:pt idx="21533">
                  <c:v>2055.6640599999987</c:v>
                </c:pt>
                <c:pt idx="21534">
                  <c:v>2055.6640599999987</c:v>
                </c:pt>
                <c:pt idx="21535">
                  <c:v>2055.6640599999987</c:v>
                </c:pt>
                <c:pt idx="21536">
                  <c:v>2055.6640599999987</c:v>
                </c:pt>
                <c:pt idx="21537">
                  <c:v>2055.6640599999987</c:v>
                </c:pt>
                <c:pt idx="21538">
                  <c:v>2055.6640599999987</c:v>
                </c:pt>
                <c:pt idx="21539">
                  <c:v>2055.6640599999987</c:v>
                </c:pt>
                <c:pt idx="21540">
                  <c:v>2055.6640599999987</c:v>
                </c:pt>
                <c:pt idx="21541">
                  <c:v>2055.6640599999987</c:v>
                </c:pt>
                <c:pt idx="21542">
                  <c:v>2055.6640599999987</c:v>
                </c:pt>
                <c:pt idx="21543">
                  <c:v>2055.6640599999987</c:v>
                </c:pt>
                <c:pt idx="21544">
                  <c:v>2055.6640599999987</c:v>
                </c:pt>
                <c:pt idx="21545">
                  <c:v>2055.6640599999987</c:v>
                </c:pt>
                <c:pt idx="21546">
                  <c:v>2055.6640599999987</c:v>
                </c:pt>
                <c:pt idx="21547">
                  <c:v>2055.6640599999987</c:v>
                </c:pt>
                <c:pt idx="21548">
                  <c:v>2055.6640599999987</c:v>
                </c:pt>
                <c:pt idx="21549">
                  <c:v>2055.6640599999987</c:v>
                </c:pt>
                <c:pt idx="21550">
                  <c:v>2055.6640599999987</c:v>
                </c:pt>
                <c:pt idx="21551">
                  <c:v>2055.6640599999987</c:v>
                </c:pt>
                <c:pt idx="21552">
                  <c:v>2055.6640599999987</c:v>
                </c:pt>
                <c:pt idx="21553">
                  <c:v>2055.6640599999987</c:v>
                </c:pt>
                <c:pt idx="21554">
                  <c:v>2055.6640599999987</c:v>
                </c:pt>
                <c:pt idx="21555">
                  <c:v>2055.6640599999987</c:v>
                </c:pt>
                <c:pt idx="21556">
                  <c:v>2055.6640599999987</c:v>
                </c:pt>
                <c:pt idx="21557">
                  <c:v>2055.6640599999987</c:v>
                </c:pt>
                <c:pt idx="21558">
                  <c:v>2055.6640599999987</c:v>
                </c:pt>
                <c:pt idx="21559">
                  <c:v>2055.6640599999987</c:v>
                </c:pt>
                <c:pt idx="21560">
                  <c:v>2055.6640599999987</c:v>
                </c:pt>
                <c:pt idx="21561">
                  <c:v>2055.6640599999987</c:v>
                </c:pt>
                <c:pt idx="21562">
                  <c:v>2055.6640599999987</c:v>
                </c:pt>
                <c:pt idx="21563">
                  <c:v>2055.6640599999987</c:v>
                </c:pt>
                <c:pt idx="21564">
                  <c:v>2055.6640599999987</c:v>
                </c:pt>
                <c:pt idx="21565">
                  <c:v>2055.6640599999987</c:v>
                </c:pt>
                <c:pt idx="21566">
                  <c:v>2055.6640599999987</c:v>
                </c:pt>
                <c:pt idx="21567">
                  <c:v>2055.6640599999987</c:v>
                </c:pt>
                <c:pt idx="21568">
                  <c:v>2055.6640599999987</c:v>
                </c:pt>
                <c:pt idx="21569">
                  <c:v>2055.6640599999987</c:v>
                </c:pt>
                <c:pt idx="21570">
                  <c:v>2055.6640599999987</c:v>
                </c:pt>
                <c:pt idx="21571">
                  <c:v>2055.6640599999987</c:v>
                </c:pt>
                <c:pt idx="21572">
                  <c:v>2055.6640599999987</c:v>
                </c:pt>
                <c:pt idx="21573">
                  <c:v>2055.6640599999987</c:v>
                </c:pt>
                <c:pt idx="21574">
                  <c:v>2055.6640599999987</c:v>
                </c:pt>
                <c:pt idx="21575">
                  <c:v>2055.6640599999987</c:v>
                </c:pt>
                <c:pt idx="21576">
                  <c:v>2055.6640599999987</c:v>
                </c:pt>
                <c:pt idx="21577">
                  <c:v>2055.6640599999987</c:v>
                </c:pt>
                <c:pt idx="21578">
                  <c:v>2055.6640599999987</c:v>
                </c:pt>
                <c:pt idx="21579">
                  <c:v>2055.6640599999987</c:v>
                </c:pt>
                <c:pt idx="21580">
                  <c:v>2055.6640599999987</c:v>
                </c:pt>
                <c:pt idx="21581">
                  <c:v>2055.6640599999987</c:v>
                </c:pt>
                <c:pt idx="21582">
                  <c:v>2055.6640599999987</c:v>
                </c:pt>
                <c:pt idx="21583">
                  <c:v>2055.6640599999987</c:v>
                </c:pt>
                <c:pt idx="21584">
                  <c:v>2055.6640599999987</c:v>
                </c:pt>
                <c:pt idx="21585">
                  <c:v>2055.6640599999987</c:v>
                </c:pt>
                <c:pt idx="21586">
                  <c:v>2055.6640599999987</c:v>
                </c:pt>
                <c:pt idx="21587">
                  <c:v>2055.6640599999987</c:v>
                </c:pt>
                <c:pt idx="21588">
                  <c:v>2055.6640599999987</c:v>
                </c:pt>
                <c:pt idx="21589">
                  <c:v>2055.6640599999987</c:v>
                </c:pt>
                <c:pt idx="21590">
                  <c:v>2055.6640599999987</c:v>
                </c:pt>
                <c:pt idx="21591">
                  <c:v>2055.6640599999987</c:v>
                </c:pt>
                <c:pt idx="21592">
                  <c:v>2055.6640599999987</c:v>
                </c:pt>
                <c:pt idx="21593">
                  <c:v>2055.6640599999987</c:v>
                </c:pt>
                <c:pt idx="21594">
                  <c:v>2055.6640599999987</c:v>
                </c:pt>
                <c:pt idx="21595">
                  <c:v>2055.6640599999987</c:v>
                </c:pt>
                <c:pt idx="21596">
                  <c:v>2055.6640599999987</c:v>
                </c:pt>
                <c:pt idx="21597">
                  <c:v>2055.6640599999987</c:v>
                </c:pt>
                <c:pt idx="21598">
                  <c:v>2053.2226599999981</c:v>
                </c:pt>
                <c:pt idx="21599">
                  <c:v>2055.6640599999987</c:v>
                </c:pt>
                <c:pt idx="21600">
                  <c:v>2055.6640599999987</c:v>
                </c:pt>
                <c:pt idx="21601">
                  <c:v>2055.6640599999987</c:v>
                </c:pt>
                <c:pt idx="21602">
                  <c:v>2055.6640599999987</c:v>
                </c:pt>
                <c:pt idx="21603">
                  <c:v>2055.6640599999987</c:v>
                </c:pt>
                <c:pt idx="21604">
                  <c:v>2055.6640599999987</c:v>
                </c:pt>
                <c:pt idx="21605">
                  <c:v>2055.6640599999987</c:v>
                </c:pt>
                <c:pt idx="21606">
                  <c:v>2055.6640599999987</c:v>
                </c:pt>
                <c:pt idx="21607">
                  <c:v>2055.6640599999987</c:v>
                </c:pt>
                <c:pt idx="21608">
                  <c:v>2055.6640599999987</c:v>
                </c:pt>
                <c:pt idx="21609">
                  <c:v>2055.6640599999987</c:v>
                </c:pt>
                <c:pt idx="21610">
                  <c:v>2053.2226599999981</c:v>
                </c:pt>
                <c:pt idx="21611">
                  <c:v>2055.6640599999987</c:v>
                </c:pt>
                <c:pt idx="21612">
                  <c:v>2055.6640599999987</c:v>
                </c:pt>
                <c:pt idx="21613">
                  <c:v>2055.6640599999987</c:v>
                </c:pt>
                <c:pt idx="21614">
                  <c:v>2055.6640599999987</c:v>
                </c:pt>
                <c:pt idx="21615">
                  <c:v>2053.2226599999981</c:v>
                </c:pt>
                <c:pt idx="21616">
                  <c:v>2053.2226599999981</c:v>
                </c:pt>
                <c:pt idx="21617">
                  <c:v>2055.6640599999987</c:v>
                </c:pt>
                <c:pt idx="21618">
                  <c:v>2053.2226599999981</c:v>
                </c:pt>
                <c:pt idx="21619">
                  <c:v>2053.2226599999981</c:v>
                </c:pt>
                <c:pt idx="21620">
                  <c:v>2055.6640599999987</c:v>
                </c:pt>
                <c:pt idx="21621">
                  <c:v>2055.6640599999987</c:v>
                </c:pt>
                <c:pt idx="21622">
                  <c:v>2055.6640599999987</c:v>
                </c:pt>
                <c:pt idx="21623">
                  <c:v>2055.6640599999987</c:v>
                </c:pt>
                <c:pt idx="21624">
                  <c:v>2053.2226599999981</c:v>
                </c:pt>
                <c:pt idx="21625">
                  <c:v>2055.6640599999987</c:v>
                </c:pt>
                <c:pt idx="21626">
                  <c:v>2055.6640599999987</c:v>
                </c:pt>
                <c:pt idx="21627">
                  <c:v>2053.2226599999981</c:v>
                </c:pt>
                <c:pt idx="21628">
                  <c:v>2053.2226599999981</c:v>
                </c:pt>
                <c:pt idx="21629">
                  <c:v>2055.6640599999987</c:v>
                </c:pt>
                <c:pt idx="21630">
                  <c:v>2053.2226599999981</c:v>
                </c:pt>
                <c:pt idx="21631">
                  <c:v>2053.2226599999981</c:v>
                </c:pt>
                <c:pt idx="21632">
                  <c:v>2055.6640599999987</c:v>
                </c:pt>
                <c:pt idx="21633">
                  <c:v>2055.6640599999987</c:v>
                </c:pt>
                <c:pt idx="21634">
                  <c:v>2053.2226599999981</c:v>
                </c:pt>
                <c:pt idx="21635">
                  <c:v>2055.6640599999987</c:v>
                </c:pt>
                <c:pt idx="21636">
                  <c:v>2053.2226599999981</c:v>
                </c:pt>
                <c:pt idx="21637">
                  <c:v>2055.6640599999987</c:v>
                </c:pt>
                <c:pt idx="21638">
                  <c:v>2053.2226599999981</c:v>
                </c:pt>
                <c:pt idx="21639">
                  <c:v>2053.2226599999981</c:v>
                </c:pt>
                <c:pt idx="21640">
                  <c:v>2055.6640599999987</c:v>
                </c:pt>
                <c:pt idx="21641">
                  <c:v>2055.6640599999987</c:v>
                </c:pt>
                <c:pt idx="21642">
                  <c:v>2053.2226599999981</c:v>
                </c:pt>
                <c:pt idx="21643">
                  <c:v>2055.6640599999987</c:v>
                </c:pt>
                <c:pt idx="21644">
                  <c:v>2053.2226599999981</c:v>
                </c:pt>
                <c:pt idx="21645">
                  <c:v>2055.6640599999987</c:v>
                </c:pt>
                <c:pt idx="21646">
                  <c:v>2055.6640599999987</c:v>
                </c:pt>
                <c:pt idx="21647">
                  <c:v>2055.6640599999987</c:v>
                </c:pt>
                <c:pt idx="21648">
                  <c:v>2053.2226599999981</c:v>
                </c:pt>
                <c:pt idx="21649">
                  <c:v>2053.2226599999981</c:v>
                </c:pt>
                <c:pt idx="21650">
                  <c:v>2053.2226599999981</c:v>
                </c:pt>
                <c:pt idx="21651">
                  <c:v>2053.2226599999981</c:v>
                </c:pt>
                <c:pt idx="21652">
                  <c:v>2053.2226599999981</c:v>
                </c:pt>
                <c:pt idx="21653">
                  <c:v>2055.6640599999987</c:v>
                </c:pt>
                <c:pt idx="21654">
                  <c:v>2055.6640599999987</c:v>
                </c:pt>
                <c:pt idx="21655">
                  <c:v>2053.2226599999981</c:v>
                </c:pt>
                <c:pt idx="21656">
                  <c:v>2053.2226599999981</c:v>
                </c:pt>
                <c:pt idx="21657">
                  <c:v>2053.2226599999981</c:v>
                </c:pt>
                <c:pt idx="21658">
                  <c:v>2055.6640599999987</c:v>
                </c:pt>
                <c:pt idx="21659">
                  <c:v>2053.2226599999981</c:v>
                </c:pt>
                <c:pt idx="21660">
                  <c:v>2053.2226599999981</c:v>
                </c:pt>
                <c:pt idx="21661">
                  <c:v>2053.2226599999981</c:v>
                </c:pt>
                <c:pt idx="21662">
                  <c:v>2053.2226599999981</c:v>
                </c:pt>
                <c:pt idx="21663">
                  <c:v>2053.2226599999981</c:v>
                </c:pt>
                <c:pt idx="21664">
                  <c:v>2053.2226599999981</c:v>
                </c:pt>
                <c:pt idx="21665">
                  <c:v>2053.2226599999981</c:v>
                </c:pt>
                <c:pt idx="21666">
                  <c:v>2053.2226599999981</c:v>
                </c:pt>
                <c:pt idx="21667">
                  <c:v>2053.2226599999981</c:v>
                </c:pt>
                <c:pt idx="21668">
                  <c:v>2050.78125</c:v>
                </c:pt>
                <c:pt idx="21669">
                  <c:v>2053.2226599999981</c:v>
                </c:pt>
                <c:pt idx="21670">
                  <c:v>2053.2226599999981</c:v>
                </c:pt>
                <c:pt idx="21671">
                  <c:v>2053.2226599999981</c:v>
                </c:pt>
                <c:pt idx="21672">
                  <c:v>2053.2226599999981</c:v>
                </c:pt>
                <c:pt idx="21673">
                  <c:v>2053.2226599999981</c:v>
                </c:pt>
                <c:pt idx="21674">
                  <c:v>2053.2226599999981</c:v>
                </c:pt>
                <c:pt idx="21675">
                  <c:v>2053.2226599999981</c:v>
                </c:pt>
                <c:pt idx="21676">
                  <c:v>2053.2226599999981</c:v>
                </c:pt>
                <c:pt idx="21677">
                  <c:v>2053.2226599999981</c:v>
                </c:pt>
                <c:pt idx="21678">
                  <c:v>2053.2226599999981</c:v>
                </c:pt>
                <c:pt idx="21679">
                  <c:v>2053.2226599999981</c:v>
                </c:pt>
                <c:pt idx="21680">
                  <c:v>2053.2226599999981</c:v>
                </c:pt>
                <c:pt idx="21681">
                  <c:v>2053.2226599999981</c:v>
                </c:pt>
                <c:pt idx="21682">
                  <c:v>2053.2226599999981</c:v>
                </c:pt>
                <c:pt idx="21683">
                  <c:v>2053.2226599999981</c:v>
                </c:pt>
                <c:pt idx="21684">
                  <c:v>2053.2226599999981</c:v>
                </c:pt>
                <c:pt idx="21685">
                  <c:v>2053.2226599999981</c:v>
                </c:pt>
                <c:pt idx="21686">
                  <c:v>2053.2226599999981</c:v>
                </c:pt>
                <c:pt idx="21687">
                  <c:v>2053.2226599999981</c:v>
                </c:pt>
                <c:pt idx="21688">
                  <c:v>2050.78125</c:v>
                </c:pt>
                <c:pt idx="21689">
                  <c:v>2053.2226599999981</c:v>
                </c:pt>
                <c:pt idx="21690">
                  <c:v>2053.2226599999981</c:v>
                </c:pt>
                <c:pt idx="21691">
                  <c:v>2053.2226599999981</c:v>
                </c:pt>
                <c:pt idx="21692">
                  <c:v>2053.2226599999981</c:v>
                </c:pt>
                <c:pt idx="21693">
                  <c:v>2053.2226599999981</c:v>
                </c:pt>
                <c:pt idx="21694">
                  <c:v>2053.2226599999981</c:v>
                </c:pt>
                <c:pt idx="21695">
                  <c:v>2053.2226599999981</c:v>
                </c:pt>
                <c:pt idx="21696">
                  <c:v>2053.2226599999981</c:v>
                </c:pt>
                <c:pt idx="21697">
                  <c:v>2050.78125</c:v>
                </c:pt>
                <c:pt idx="21698">
                  <c:v>2053.2226599999981</c:v>
                </c:pt>
                <c:pt idx="21699">
                  <c:v>2053.2226599999981</c:v>
                </c:pt>
                <c:pt idx="21700">
                  <c:v>2053.2226599999981</c:v>
                </c:pt>
                <c:pt idx="21701">
                  <c:v>2053.2226599999981</c:v>
                </c:pt>
                <c:pt idx="21702">
                  <c:v>2053.2226599999981</c:v>
                </c:pt>
                <c:pt idx="21703">
                  <c:v>2053.2226599999981</c:v>
                </c:pt>
                <c:pt idx="21704">
                  <c:v>2053.2226599999981</c:v>
                </c:pt>
                <c:pt idx="21705">
                  <c:v>2053.2226599999981</c:v>
                </c:pt>
                <c:pt idx="21706">
                  <c:v>2053.2226599999981</c:v>
                </c:pt>
                <c:pt idx="21707">
                  <c:v>2053.2226599999981</c:v>
                </c:pt>
                <c:pt idx="21708">
                  <c:v>2050.78125</c:v>
                </c:pt>
                <c:pt idx="21709">
                  <c:v>2053.2226599999981</c:v>
                </c:pt>
                <c:pt idx="21710">
                  <c:v>2053.2226599999981</c:v>
                </c:pt>
                <c:pt idx="21711">
                  <c:v>2053.2226599999981</c:v>
                </c:pt>
                <c:pt idx="21712">
                  <c:v>2053.2226599999981</c:v>
                </c:pt>
                <c:pt idx="21713">
                  <c:v>2053.2226599999981</c:v>
                </c:pt>
                <c:pt idx="21714">
                  <c:v>2050.78125</c:v>
                </c:pt>
                <c:pt idx="21715">
                  <c:v>2053.2226599999981</c:v>
                </c:pt>
                <c:pt idx="21716">
                  <c:v>2053.2226599999981</c:v>
                </c:pt>
                <c:pt idx="21717">
                  <c:v>2053.2226599999981</c:v>
                </c:pt>
                <c:pt idx="21718">
                  <c:v>2053.2226599999981</c:v>
                </c:pt>
                <c:pt idx="21719">
                  <c:v>2053.2226599999981</c:v>
                </c:pt>
                <c:pt idx="21720">
                  <c:v>2050.78125</c:v>
                </c:pt>
                <c:pt idx="21721">
                  <c:v>2053.2226599999981</c:v>
                </c:pt>
                <c:pt idx="21722">
                  <c:v>2053.2226599999981</c:v>
                </c:pt>
                <c:pt idx="21723">
                  <c:v>2050.78125</c:v>
                </c:pt>
                <c:pt idx="21724">
                  <c:v>2053.2226599999981</c:v>
                </c:pt>
                <c:pt idx="21725">
                  <c:v>2053.2226599999981</c:v>
                </c:pt>
                <c:pt idx="21726">
                  <c:v>2050.78125</c:v>
                </c:pt>
                <c:pt idx="21727">
                  <c:v>2053.2226599999981</c:v>
                </c:pt>
                <c:pt idx="21728">
                  <c:v>2053.2226599999981</c:v>
                </c:pt>
                <c:pt idx="21729">
                  <c:v>2050.78125</c:v>
                </c:pt>
                <c:pt idx="21730">
                  <c:v>2053.2226599999981</c:v>
                </c:pt>
                <c:pt idx="21731">
                  <c:v>2050.78125</c:v>
                </c:pt>
                <c:pt idx="21732">
                  <c:v>2050.78125</c:v>
                </c:pt>
                <c:pt idx="21733">
                  <c:v>2050.78125</c:v>
                </c:pt>
                <c:pt idx="21734">
                  <c:v>2050.78125</c:v>
                </c:pt>
                <c:pt idx="21735">
                  <c:v>2050.78125</c:v>
                </c:pt>
                <c:pt idx="21736">
                  <c:v>2050.78125</c:v>
                </c:pt>
                <c:pt idx="21737">
                  <c:v>2053.2226599999981</c:v>
                </c:pt>
                <c:pt idx="21738">
                  <c:v>2050.78125</c:v>
                </c:pt>
                <c:pt idx="21739">
                  <c:v>2050.78125</c:v>
                </c:pt>
                <c:pt idx="21740">
                  <c:v>2050.78125</c:v>
                </c:pt>
                <c:pt idx="21741">
                  <c:v>2050.78125</c:v>
                </c:pt>
                <c:pt idx="21742">
                  <c:v>2053.2226599999981</c:v>
                </c:pt>
                <c:pt idx="21743">
                  <c:v>2050.78125</c:v>
                </c:pt>
                <c:pt idx="21744">
                  <c:v>2050.78125</c:v>
                </c:pt>
                <c:pt idx="21745">
                  <c:v>2050.78125</c:v>
                </c:pt>
                <c:pt idx="21746">
                  <c:v>2050.78125</c:v>
                </c:pt>
                <c:pt idx="21747">
                  <c:v>2053.2226599999981</c:v>
                </c:pt>
                <c:pt idx="21748">
                  <c:v>2053.2226599999981</c:v>
                </c:pt>
                <c:pt idx="21749">
                  <c:v>2050.78125</c:v>
                </c:pt>
                <c:pt idx="21750">
                  <c:v>2050.78125</c:v>
                </c:pt>
                <c:pt idx="21751">
                  <c:v>2050.78125</c:v>
                </c:pt>
                <c:pt idx="21752">
                  <c:v>2050.78125</c:v>
                </c:pt>
                <c:pt idx="21753">
                  <c:v>2053.2226599999981</c:v>
                </c:pt>
                <c:pt idx="21754">
                  <c:v>2050.78125</c:v>
                </c:pt>
                <c:pt idx="21755">
                  <c:v>2050.78125</c:v>
                </c:pt>
                <c:pt idx="21756">
                  <c:v>2050.78125</c:v>
                </c:pt>
                <c:pt idx="21757">
                  <c:v>2053.2226599999981</c:v>
                </c:pt>
                <c:pt idx="21758">
                  <c:v>2050.78125</c:v>
                </c:pt>
                <c:pt idx="21759">
                  <c:v>2050.78125</c:v>
                </c:pt>
                <c:pt idx="21760">
                  <c:v>2053.2226599999981</c:v>
                </c:pt>
                <c:pt idx="21761">
                  <c:v>2048.3398400000001</c:v>
                </c:pt>
                <c:pt idx="21762">
                  <c:v>2050.78125</c:v>
                </c:pt>
                <c:pt idx="21763">
                  <c:v>2050.78125</c:v>
                </c:pt>
                <c:pt idx="21764">
                  <c:v>2050.78125</c:v>
                </c:pt>
                <c:pt idx="21765">
                  <c:v>2053.2226599999981</c:v>
                </c:pt>
                <c:pt idx="21766">
                  <c:v>2050.78125</c:v>
                </c:pt>
                <c:pt idx="21767">
                  <c:v>2050.78125</c:v>
                </c:pt>
                <c:pt idx="21768">
                  <c:v>2050.78125</c:v>
                </c:pt>
                <c:pt idx="21769">
                  <c:v>2048.3398400000001</c:v>
                </c:pt>
                <c:pt idx="21770">
                  <c:v>2050.78125</c:v>
                </c:pt>
                <c:pt idx="21771">
                  <c:v>2048.3398400000001</c:v>
                </c:pt>
                <c:pt idx="21772">
                  <c:v>2050.78125</c:v>
                </c:pt>
                <c:pt idx="21773">
                  <c:v>2048.3398400000001</c:v>
                </c:pt>
                <c:pt idx="21774">
                  <c:v>2050.78125</c:v>
                </c:pt>
                <c:pt idx="21775">
                  <c:v>2050.78125</c:v>
                </c:pt>
                <c:pt idx="21776">
                  <c:v>2050.78125</c:v>
                </c:pt>
                <c:pt idx="21777">
                  <c:v>2050.78125</c:v>
                </c:pt>
                <c:pt idx="21778">
                  <c:v>2048.3398400000001</c:v>
                </c:pt>
                <c:pt idx="21779">
                  <c:v>2050.78125</c:v>
                </c:pt>
                <c:pt idx="21780">
                  <c:v>2050.78125</c:v>
                </c:pt>
                <c:pt idx="21781">
                  <c:v>2048.3398400000001</c:v>
                </c:pt>
                <c:pt idx="21782">
                  <c:v>2050.78125</c:v>
                </c:pt>
                <c:pt idx="21783">
                  <c:v>2050.78125</c:v>
                </c:pt>
                <c:pt idx="21784">
                  <c:v>2048.3398400000001</c:v>
                </c:pt>
                <c:pt idx="21785">
                  <c:v>2048.3398400000001</c:v>
                </c:pt>
                <c:pt idx="21786">
                  <c:v>2050.78125</c:v>
                </c:pt>
                <c:pt idx="21787">
                  <c:v>2050.78125</c:v>
                </c:pt>
                <c:pt idx="21788">
                  <c:v>2050.78125</c:v>
                </c:pt>
                <c:pt idx="21789">
                  <c:v>2048.3398400000001</c:v>
                </c:pt>
                <c:pt idx="21790">
                  <c:v>2050.78125</c:v>
                </c:pt>
                <c:pt idx="21791">
                  <c:v>2048.3398400000001</c:v>
                </c:pt>
                <c:pt idx="21792">
                  <c:v>2050.78125</c:v>
                </c:pt>
                <c:pt idx="21793">
                  <c:v>2050.78125</c:v>
                </c:pt>
                <c:pt idx="21794">
                  <c:v>2048.3398400000001</c:v>
                </c:pt>
                <c:pt idx="21795">
                  <c:v>2048.3398400000001</c:v>
                </c:pt>
                <c:pt idx="21796">
                  <c:v>2050.78125</c:v>
                </c:pt>
                <c:pt idx="21797">
                  <c:v>2048.3398400000001</c:v>
                </c:pt>
                <c:pt idx="21798">
                  <c:v>2050.78125</c:v>
                </c:pt>
                <c:pt idx="21799">
                  <c:v>2048.3398400000001</c:v>
                </c:pt>
                <c:pt idx="21800">
                  <c:v>2050.78125</c:v>
                </c:pt>
                <c:pt idx="21801">
                  <c:v>2048.3398400000001</c:v>
                </c:pt>
                <c:pt idx="21802">
                  <c:v>2050.78125</c:v>
                </c:pt>
                <c:pt idx="21803">
                  <c:v>2050.78125</c:v>
                </c:pt>
                <c:pt idx="21804">
                  <c:v>2048.3398400000001</c:v>
                </c:pt>
                <c:pt idx="21805">
                  <c:v>2050.78125</c:v>
                </c:pt>
                <c:pt idx="21806">
                  <c:v>2048.3398400000001</c:v>
                </c:pt>
                <c:pt idx="21807">
                  <c:v>2048.3398400000001</c:v>
                </c:pt>
                <c:pt idx="21808">
                  <c:v>2050.78125</c:v>
                </c:pt>
                <c:pt idx="21809">
                  <c:v>2048.3398400000001</c:v>
                </c:pt>
                <c:pt idx="21810">
                  <c:v>2048.3398400000001</c:v>
                </c:pt>
                <c:pt idx="21811">
                  <c:v>2050.78125</c:v>
                </c:pt>
                <c:pt idx="21812">
                  <c:v>2048.3398400000001</c:v>
                </c:pt>
                <c:pt idx="21813">
                  <c:v>2050.78125</c:v>
                </c:pt>
                <c:pt idx="21814">
                  <c:v>2050.78125</c:v>
                </c:pt>
                <c:pt idx="21815">
                  <c:v>2050.78125</c:v>
                </c:pt>
                <c:pt idx="21816">
                  <c:v>2048.3398400000001</c:v>
                </c:pt>
                <c:pt idx="21817">
                  <c:v>2048.3398400000001</c:v>
                </c:pt>
                <c:pt idx="21818">
                  <c:v>2048.3398400000001</c:v>
                </c:pt>
                <c:pt idx="21819">
                  <c:v>2048.3398400000001</c:v>
                </c:pt>
                <c:pt idx="21820">
                  <c:v>2048.3398400000001</c:v>
                </c:pt>
                <c:pt idx="21821">
                  <c:v>2048.3398400000001</c:v>
                </c:pt>
                <c:pt idx="21822">
                  <c:v>2048.3398400000001</c:v>
                </c:pt>
                <c:pt idx="21823">
                  <c:v>2048.3398400000001</c:v>
                </c:pt>
                <c:pt idx="21824">
                  <c:v>2048.3398400000001</c:v>
                </c:pt>
                <c:pt idx="21825">
                  <c:v>2048.3398400000001</c:v>
                </c:pt>
                <c:pt idx="21826">
                  <c:v>2048.3398400000001</c:v>
                </c:pt>
                <c:pt idx="21827">
                  <c:v>2048.3398400000001</c:v>
                </c:pt>
                <c:pt idx="21828">
                  <c:v>2050.78125</c:v>
                </c:pt>
                <c:pt idx="21829">
                  <c:v>2048.3398400000001</c:v>
                </c:pt>
                <c:pt idx="21830">
                  <c:v>2048.3398400000001</c:v>
                </c:pt>
                <c:pt idx="21831">
                  <c:v>2048.3398400000001</c:v>
                </c:pt>
                <c:pt idx="21832">
                  <c:v>2048.3398400000001</c:v>
                </c:pt>
                <c:pt idx="21833">
                  <c:v>2048.3398400000001</c:v>
                </c:pt>
                <c:pt idx="21834">
                  <c:v>2048.3398400000001</c:v>
                </c:pt>
                <c:pt idx="21835">
                  <c:v>2048.3398400000001</c:v>
                </c:pt>
                <c:pt idx="21836">
                  <c:v>2048.3398400000001</c:v>
                </c:pt>
                <c:pt idx="21837">
                  <c:v>2048.3398400000001</c:v>
                </c:pt>
                <c:pt idx="21838">
                  <c:v>2048.3398400000001</c:v>
                </c:pt>
                <c:pt idx="21839">
                  <c:v>2048.3398400000001</c:v>
                </c:pt>
                <c:pt idx="21840">
                  <c:v>2048.3398400000001</c:v>
                </c:pt>
                <c:pt idx="21841">
                  <c:v>2048.3398400000001</c:v>
                </c:pt>
                <c:pt idx="21842">
                  <c:v>2048.3398400000001</c:v>
                </c:pt>
                <c:pt idx="21843">
                  <c:v>2048.3398400000001</c:v>
                </c:pt>
                <c:pt idx="21844">
                  <c:v>2048.3398400000001</c:v>
                </c:pt>
                <c:pt idx="21845">
                  <c:v>2048.3398400000001</c:v>
                </c:pt>
                <c:pt idx="21846">
                  <c:v>2048.3398400000001</c:v>
                </c:pt>
                <c:pt idx="21847">
                  <c:v>2048.3398400000001</c:v>
                </c:pt>
                <c:pt idx="21848">
                  <c:v>2048.3398400000001</c:v>
                </c:pt>
                <c:pt idx="21849">
                  <c:v>2048.3398400000001</c:v>
                </c:pt>
                <c:pt idx="21850">
                  <c:v>2048.3398400000001</c:v>
                </c:pt>
                <c:pt idx="21851">
                  <c:v>2048.3398400000001</c:v>
                </c:pt>
                <c:pt idx="21852">
                  <c:v>2048.3398400000001</c:v>
                </c:pt>
                <c:pt idx="21853">
                  <c:v>2048.3398400000001</c:v>
                </c:pt>
                <c:pt idx="21854">
                  <c:v>2048.3398400000001</c:v>
                </c:pt>
                <c:pt idx="21855">
                  <c:v>2048.3398400000001</c:v>
                </c:pt>
                <c:pt idx="21856">
                  <c:v>2048.3398400000001</c:v>
                </c:pt>
                <c:pt idx="21857">
                  <c:v>2048.3398400000001</c:v>
                </c:pt>
                <c:pt idx="21858">
                  <c:v>2048.3398400000001</c:v>
                </c:pt>
                <c:pt idx="21859">
                  <c:v>2048.3398400000001</c:v>
                </c:pt>
                <c:pt idx="21860">
                  <c:v>2045.898439999999</c:v>
                </c:pt>
                <c:pt idx="21861">
                  <c:v>2048.3398400000001</c:v>
                </c:pt>
                <c:pt idx="21862">
                  <c:v>2045.898439999999</c:v>
                </c:pt>
                <c:pt idx="21863">
                  <c:v>2048.3398400000001</c:v>
                </c:pt>
                <c:pt idx="21864">
                  <c:v>2048.3398400000001</c:v>
                </c:pt>
                <c:pt idx="21865">
                  <c:v>2048.3398400000001</c:v>
                </c:pt>
                <c:pt idx="21866">
                  <c:v>2048.3398400000001</c:v>
                </c:pt>
                <c:pt idx="21867">
                  <c:v>2048.3398400000001</c:v>
                </c:pt>
                <c:pt idx="21868">
                  <c:v>2048.3398400000001</c:v>
                </c:pt>
                <c:pt idx="21869">
                  <c:v>2045.898439999999</c:v>
                </c:pt>
                <c:pt idx="21870">
                  <c:v>2048.3398400000001</c:v>
                </c:pt>
                <c:pt idx="21871">
                  <c:v>2048.3398400000001</c:v>
                </c:pt>
                <c:pt idx="21872">
                  <c:v>2048.3398400000001</c:v>
                </c:pt>
                <c:pt idx="21873">
                  <c:v>2048.3398400000001</c:v>
                </c:pt>
                <c:pt idx="21874">
                  <c:v>2045.898439999999</c:v>
                </c:pt>
                <c:pt idx="21875">
                  <c:v>2048.3398400000001</c:v>
                </c:pt>
                <c:pt idx="21876">
                  <c:v>2048.3398400000001</c:v>
                </c:pt>
                <c:pt idx="21877">
                  <c:v>2048.3398400000001</c:v>
                </c:pt>
                <c:pt idx="21878">
                  <c:v>2048.3398400000001</c:v>
                </c:pt>
                <c:pt idx="21879">
                  <c:v>2045.898439999999</c:v>
                </c:pt>
                <c:pt idx="21880">
                  <c:v>2045.898439999999</c:v>
                </c:pt>
                <c:pt idx="21881">
                  <c:v>2045.898439999999</c:v>
                </c:pt>
                <c:pt idx="21882">
                  <c:v>2045.898439999999</c:v>
                </c:pt>
                <c:pt idx="21883">
                  <c:v>2048.3398400000001</c:v>
                </c:pt>
                <c:pt idx="21884">
                  <c:v>2045.898439999999</c:v>
                </c:pt>
                <c:pt idx="21885">
                  <c:v>2048.3398400000001</c:v>
                </c:pt>
                <c:pt idx="21886">
                  <c:v>2045.898439999999</c:v>
                </c:pt>
                <c:pt idx="21887">
                  <c:v>2048.3398400000001</c:v>
                </c:pt>
                <c:pt idx="21888">
                  <c:v>2048.3398400000001</c:v>
                </c:pt>
                <c:pt idx="21889">
                  <c:v>2045.898439999999</c:v>
                </c:pt>
                <c:pt idx="21890">
                  <c:v>2045.898439999999</c:v>
                </c:pt>
                <c:pt idx="21891">
                  <c:v>2048.3398400000001</c:v>
                </c:pt>
                <c:pt idx="21892">
                  <c:v>2045.898439999999</c:v>
                </c:pt>
                <c:pt idx="21893">
                  <c:v>2045.898439999999</c:v>
                </c:pt>
                <c:pt idx="21894">
                  <c:v>2048.3398400000001</c:v>
                </c:pt>
                <c:pt idx="21895">
                  <c:v>2048.3398400000001</c:v>
                </c:pt>
                <c:pt idx="21896">
                  <c:v>2048.3398400000001</c:v>
                </c:pt>
                <c:pt idx="21897">
                  <c:v>2045.898439999999</c:v>
                </c:pt>
                <c:pt idx="21898">
                  <c:v>2048.3398400000001</c:v>
                </c:pt>
                <c:pt idx="21899">
                  <c:v>2045.898439999999</c:v>
                </c:pt>
                <c:pt idx="21900">
                  <c:v>2045.898439999999</c:v>
                </c:pt>
                <c:pt idx="21901">
                  <c:v>2045.898439999999</c:v>
                </c:pt>
                <c:pt idx="21902">
                  <c:v>2048.3398400000001</c:v>
                </c:pt>
                <c:pt idx="21903">
                  <c:v>2045.898439999999</c:v>
                </c:pt>
                <c:pt idx="21904">
                  <c:v>2045.898439999999</c:v>
                </c:pt>
                <c:pt idx="21905">
                  <c:v>2048.3398400000001</c:v>
                </c:pt>
                <c:pt idx="21906">
                  <c:v>2048.3398400000001</c:v>
                </c:pt>
                <c:pt idx="21907">
                  <c:v>2045.898439999999</c:v>
                </c:pt>
                <c:pt idx="21908">
                  <c:v>2045.898439999999</c:v>
                </c:pt>
                <c:pt idx="21909">
                  <c:v>2045.898439999999</c:v>
                </c:pt>
                <c:pt idx="21910">
                  <c:v>2048.3398400000001</c:v>
                </c:pt>
                <c:pt idx="21911">
                  <c:v>2045.898439999999</c:v>
                </c:pt>
                <c:pt idx="21912">
                  <c:v>2045.898439999999</c:v>
                </c:pt>
                <c:pt idx="21913">
                  <c:v>2045.898439999999</c:v>
                </c:pt>
                <c:pt idx="21914">
                  <c:v>2045.898439999999</c:v>
                </c:pt>
                <c:pt idx="21915">
                  <c:v>2045.898439999999</c:v>
                </c:pt>
                <c:pt idx="21916">
                  <c:v>2045.898439999999</c:v>
                </c:pt>
                <c:pt idx="21917">
                  <c:v>2045.898439999999</c:v>
                </c:pt>
                <c:pt idx="21918">
                  <c:v>2045.898439999999</c:v>
                </c:pt>
                <c:pt idx="21919">
                  <c:v>2045.898439999999</c:v>
                </c:pt>
                <c:pt idx="21920">
                  <c:v>2045.898439999999</c:v>
                </c:pt>
                <c:pt idx="21921">
                  <c:v>2045.898439999999</c:v>
                </c:pt>
                <c:pt idx="21922">
                  <c:v>2045.898439999999</c:v>
                </c:pt>
                <c:pt idx="21923">
                  <c:v>2045.898439999999</c:v>
                </c:pt>
                <c:pt idx="21924">
                  <c:v>2048.3398400000001</c:v>
                </c:pt>
                <c:pt idx="21925">
                  <c:v>2045.898439999999</c:v>
                </c:pt>
                <c:pt idx="21926">
                  <c:v>2045.898439999999</c:v>
                </c:pt>
                <c:pt idx="21927">
                  <c:v>2045.898439999999</c:v>
                </c:pt>
                <c:pt idx="21928">
                  <c:v>2045.898439999999</c:v>
                </c:pt>
                <c:pt idx="21929">
                  <c:v>2045.898439999999</c:v>
                </c:pt>
                <c:pt idx="21930">
                  <c:v>2045.898439999999</c:v>
                </c:pt>
                <c:pt idx="21931">
                  <c:v>2045.898439999999</c:v>
                </c:pt>
                <c:pt idx="21932">
                  <c:v>2045.898439999999</c:v>
                </c:pt>
                <c:pt idx="21933">
                  <c:v>2045.898439999999</c:v>
                </c:pt>
                <c:pt idx="21934">
                  <c:v>2045.898439999999</c:v>
                </c:pt>
                <c:pt idx="21935">
                  <c:v>2045.898439999999</c:v>
                </c:pt>
                <c:pt idx="21936">
                  <c:v>2045.898439999999</c:v>
                </c:pt>
                <c:pt idx="21937">
                  <c:v>2048.3398400000001</c:v>
                </c:pt>
                <c:pt idx="21938">
                  <c:v>2045.898439999999</c:v>
                </c:pt>
                <c:pt idx="21939">
                  <c:v>2048.3398400000001</c:v>
                </c:pt>
                <c:pt idx="21940">
                  <c:v>2045.898439999999</c:v>
                </c:pt>
                <c:pt idx="21941">
                  <c:v>2045.898439999999</c:v>
                </c:pt>
                <c:pt idx="21942">
                  <c:v>2045.898439999999</c:v>
                </c:pt>
                <c:pt idx="21943">
                  <c:v>2045.898439999999</c:v>
                </c:pt>
                <c:pt idx="21944">
                  <c:v>2045.898439999999</c:v>
                </c:pt>
                <c:pt idx="21945">
                  <c:v>2045.898439999999</c:v>
                </c:pt>
                <c:pt idx="21946">
                  <c:v>2045.898439999999</c:v>
                </c:pt>
                <c:pt idx="21947">
                  <c:v>2045.898439999999</c:v>
                </c:pt>
                <c:pt idx="21948">
                  <c:v>2045.898439999999</c:v>
                </c:pt>
                <c:pt idx="21949">
                  <c:v>2045.898439999999</c:v>
                </c:pt>
                <c:pt idx="21950">
                  <c:v>2045.898439999999</c:v>
                </c:pt>
                <c:pt idx="21951">
                  <c:v>2045.898439999999</c:v>
                </c:pt>
                <c:pt idx="21952">
                  <c:v>2045.898439999999</c:v>
                </c:pt>
                <c:pt idx="21953">
                  <c:v>2045.898439999999</c:v>
                </c:pt>
                <c:pt idx="21954">
                  <c:v>2045.898439999999</c:v>
                </c:pt>
                <c:pt idx="21955">
                  <c:v>2045.898439999999</c:v>
                </c:pt>
                <c:pt idx="21956">
                  <c:v>2045.898439999999</c:v>
                </c:pt>
                <c:pt idx="21957">
                  <c:v>2045.898439999999</c:v>
                </c:pt>
                <c:pt idx="21958">
                  <c:v>2045.898439999999</c:v>
                </c:pt>
                <c:pt idx="21959">
                  <c:v>2045.898439999999</c:v>
                </c:pt>
                <c:pt idx="21960">
                  <c:v>2045.898439999999</c:v>
                </c:pt>
                <c:pt idx="21961">
                  <c:v>2045.898439999999</c:v>
                </c:pt>
                <c:pt idx="21962">
                  <c:v>2045.898439999999</c:v>
                </c:pt>
                <c:pt idx="21963">
                  <c:v>2043.45703</c:v>
                </c:pt>
                <c:pt idx="21964">
                  <c:v>2043.45703</c:v>
                </c:pt>
                <c:pt idx="21965">
                  <c:v>2045.898439999999</c:v>
                </c:pt>
                <c:pt idx="21966">
                  <c:v>2045.898439999999</c:v>
                </c:pt>
                <c:pt idx="21967">
                  <c:v>2045.898439999999</c:v>
                </c:pt>
                <c:pt idx="21968">
                  <c:v>2045.898439999999</c:v>
                </c:pt>
                <c:pt idx="21969">
                  <c:v>2045.898439999999</c:v>
                </c:pt>
                <c:pt idx="21970">
                  <c:v>2045.898439999999</c:v>
                </c:pt>
                <c:pt idx="21971">
                  <c:v>2045.898439999999</c:v>
                </c:pt>
                <c:pt idx="21972">
                  <c:v>2045.898439999999</c:v>
                </c:pt>
                <c:pt idx="21973">
                  <c:v>2043.45703</c:v>
                </c:pt>
                <c:pt idx="21974">
                  <c:v>2045.898439999999</c:v>
                </c:pt>
                <c:pt idx="21975">
                  <c:v>2045.898439999999</c:v>
                </c:pt>
                <c:pt idx="21976">
                  <c:v>2045.898439999999</c:v>
                </c:pt>
                <c:pt idx="21977">
                  <c:v>2043.45703</c:v>
                </c:pt>
                <c:pt idx="21978">
                  <c:v>2045.898439999999</c:v>
                </c:pt>
                <c:pt idx="21979">
                  <c:v>2045.898439999999</c:v>
                </c:pt>
                <c:pt idx="21980">
                  <c:v>2045.898439999999</c:v>
                </c:pt>
                <c:pt idx="21981">
                  <c:v>2045.898439999999</c:v>
                </c:pt>
                <c:pt idx="21982">
                  <c:v>2045.898439999999</c:v>
                </c:pt>
                <c:pt idx="21983">
                  <c:v>2045.898439999999</c:v>
                </c:pt>
                <c:pt idx="21984">
                  <c:v>2045.898439999999</c:v>
                </c:pt>
                <c:pt idx="21985">
                  <c:v>2045.898439999999</c:v>
                </c:pt>
                <c:pt idx="21986">
                  <c:v>2045.898439999999</c:v>
                </c:pt>
                <c:pt idx="21987">
                  <c:v>2043.45703</c:v>
                </c:pt>
                <c:pt idx="21988">
                  <c:v>2045.898439999999</c:v>
                </c:pt>
                <c:pt idx="21989">
                  <c:v>2043.45703</c:v>
                </c:pt>
                <c:pt idx="21990">
                  <c:v>2043.45703</c:v>
                </c:pt>
                <c:pt idx="21991">
                  <c:v>2045.898439999999</c:v>
                </c:pt>
                <c:pt idx="21992">
                  <c:v>2043.45703</c:v>
                </c:pt>
                <c:pt idx="21993">
                  <c:v>2045.898439999999</c:v>
                </c:pt>
                <c:pt idx="21994">
                  <c:v>2043.45703</c:v>
                </c:pt>
                <c:pt idx="21995">
                  <c:v>2043.45703</c:v>
                </c:pt>
                <c:pt idx="21996">
                  <c:v>2043.45703</c:v>
                </c:pt>
                <c:pt idx="21997">
                  <c:v>2043.45703</c:v>
                </c:pt>
                <c:pt idx="21998">
                  <c:v>2043.45703</c:v>
                </c:pt>
                <c:pt idx="21999">
                  <c:v>2043.45703</c:v>
                </c:pt>
                <c:pt idx="22000">
                  <c:v>2045.898439999999</c:v>
                </c:pt>
                <c:pt idx="22001">
                  <c:v>2043.45703</c:v>
                </c:pt>
                <c:pt idx="22002">
                  <c:v>2043.45703</c:v>
                </c:pt>
                <c:pt idx="22003">
                  <c:v>2045.898439999999</c:v>
                </c:pt>
                <c:pt idx="22004">
                  <c:v>2043.45703</c:v>
                </c:pt>
                <c:pt idx="22005">
                  <c:v>2045.898439999999</c:v>
                </c:pt>
                <c:pt idx="22006">
                  <c:v>2045.898439999999</c:v>
                </c:pt>
                <c:pt idx="22007">
                  <c:v>2043.45703</c:v>
                </c:pt>
                <c:pt idx="22008">
                  <c:v>2045.898439999999</c:v>
                </c:pt>
                <c:pt idx="22009">
                  <c:v>2043.45703</c:v>
                </c:pt>
                <c:pt idx="22010">
                  <c:v>2043.45703</c:v>
                </c:pt>
                <c:pt idx="22011">
                  <c:v>2045.898439999999</c:v>
                </c:pt>
                <c:pt idx="22012">
                  <c:v>2043.45703</c:v>
                </c:pt>
                <c:pt idx="22013">
                  <c:v>2045.898439999999</c:v>
                </c:pt>
                <c:pt idx="22014">
                  <c:v>2043.45703</c:v>
                </c:pt>
                <c:pt idx="22015">
                  <c:v>2043.45703</c:v>
                </c:pt>
                <c:pt idx="22016">
                  <c:v>2043.45703</c:v>
                </c:pt>
                <c:pt idx="22017">
                  <c:v>2045.898439999999</c:v>
                </c:pt>
                <c:pt idx="22018">
                  <c:v>2045.898439999999</c:v>
                </c:pt>
                <c:pt idx="22019">
                  <c:v>2043.45703</c:v>
                </c:pt>
                <c:pt idx="22020">
                  <c:v>2043.45703</c:v>
                </c:pt>
                <c:pt idx="22021">
                  <c:v>2043.45703</c:v>
                </c:pt>
                <c:pt idx="22022">
                  <c:v>2043.45703</c:v>
                </c:pt>
                <c:pt idx="22023">
                  <c:v>2043.45703</c:v>
                </c:pt>
                <c:pt idx="22024">
                  <c:v>2043.45703</c:v>
                </c:pt>
                <c:pt idx="22025">
                  <c:v>2043.45703</c:v>
                </c:pt>
                <c:pt idx="22026">
                  <c:v>2043.45703</c:v>
                </c:pt>
                <c:pt idx="22027">
                  <c:v>2043.45703</c:v>
                </c:pt>
                <c:pt idx="22028">
                  <c:v>2045.898439999999</c:v>
                </c:pt>
                <c:pt idx="22029">
                  <c:v>2043.45703</c:v>
                </c:pt>
                <c:pt idx="22030">
                  <c:v>2043.45703</c:v>
                </c:pt>
                <c:pt idx="22031">
                  <c:v>2043.45703</c:v>
                </c:pt>
                <c:pt idx="22032">
                  <c:v>2043.45703</c:v>
                </c:pt>
                <c:pt idx="22033">
                  <c:v>2043.45703</c:v>
                </c:pt>
                <c:pt idx="22034">
                  <c:v>2043.45703</c:v>
                </c:pt>
                <c:pt idx="22035">
                  <c:v>2043.45703</c:v>
                </c:pt>
                <c:pt idx="22036">
                  <c:v>2043.45703</c:v>
                </c:pt>
                <c:pt idx="22037">
                  <c:v>2043.45703</c:v>
                </c:pt>
                <c:pt idx="22038">
                  <c:v>2043.45703</c:v>
                </c:pt>
                <c:pt idx="22039">
                  <c:v>2043.45703</c:v>
                </c:pt>
                <c:pt idx="22040">
                  <c:v>2043.45703</c:v>
                </c:pt>
                <c:pt idx="22041">
                  <c:v>2043.45703</c:v>
                </c:pt>
                <c:pt idx="22042">
                  <c:v>2043.45703</c:v>
                </c:pt>
                <c:pt idx="22043">
                  <c:v>2043.45703</c:v>
                </c:pt>
                <c:pt idx="22044">
                  <c:v>2043.45703</c:v>
                </c:pt>
                <c:pt idx="22045">
                  <c:v>2043.45703</c:v>
                </c:pt>
                <c:pt idx="22046">
                  <c:v>2043.45703</c:v>
                </c:pt>
                <c:pt idx="22047">
                  <c:v>2043.45703</c:v>
                </c:pt>
                <c:pt idx="22048">
                  <c:v>2043.45703</c:v>
                </c:pt>
                <c:pt idx="22049">
                  <c:v>2043.45703</c:v>
                </c:pt>
                <c:pt idx="22050">
                  <c:v>2043.45703</c:v>
                </c:pt>
                <c:pt idx="22051">
                  <c:v>2043.45703</c:v>
                </c:pt>
                <c:pt idx="22052">
                  <c:v>2043.45703</c:v>
                </c:pt>
                <c:pt idx="22053">
                  <c:v>2043.45703</c:v>
                </c:pt>
                <c:pt idx="22054">
                  <c:v>2043.45703</c:v>
                </c:pt>
                <c:pt idx="22055">
                  <c:v>2043.45703</c:v>
                </c:pt>
                <c:pt idx="22056">
                  <c:v>2043.45703</c:v>
                </c:pt>
                <c:pt idx="22057">
                  <c:v>2043.45703</c:v>
                </c:pt>
                <c:pt idx="22058">
                  <c:v>2043.45703</c:v>
                </c:pt>
                <c:pt idx="22059">
                  <c:v>2043.45703</c:v>
                </c:pt>
                <c:pt idx="22060">
                  <c:v>2043.45703</c:v>
                </c:pt>
                <c:pt idx="22061">
                  <c:v>2043.45703</c:v>
                </c:pt>
                <c:pt idx="22062">
                  <c:v>2043.45703</c:v>
                </c:pt>
                <c:pt idx="22063">
                  <c:v>2043.45703</c:v>
                </c:pt>
                <c:pt idx="22064">
                  <c:v>2043.45703</c:v>
                </c:pt>
                <c:pt idx="22065">
                  <c:v>2043.45703</c:v>
                </c:pt>
                <c:pt idx="22066">
                  <c:v>2043.45703</c:v>
                </c:pt>
                <c:pt idx="22067">
                  <c:v>2043.45703</c:v>
                </c:pt>
                <c:pt idx="22068">
                  <c:v>2043.45703</c:v>
                </c:pt>
                <c:pt idx="22069">
                  <c:v>2043.45703</c:v>
                </c:pt>
                <c:pt idx="22070">
                  <c:v>2043.45703</c:v>
                </c:pt>
                <c:pt idx="22071">
                  <c:v>2043.45703</c:v>
                </c:pt>
                <c:pt idx="22072">
                  <c:v>2043.45703</c:v>
                </c:pt>
                <c:pt idx="22073">
                  <c:v>2043.45703</c:v>
                </c:pt>
                <c:pt idx="22074">
                  <c:v>2043.45703</c:v>
                </c:pt>
                <c:pt idx="22075">
                  <c:v>2043.45703</c:v>
                </c:pt>
                <c:pt idx="22076">
                  <c:v>2043.45703</c:v>
                </c:pt>
                <c:pt idx="22077">
                  <c:v>2043.45703</c:v>
                </c:pt>
                <c:pt idx="22078">
                  <c:v>2043.45703</c:v>
                </c:pt>
                <c:pt idx="22079">
                  <c:v>2043.45703</c:v>
                </c:pt>
                <c:pt idx="22080">
                  <c:v>2041.0156300000001</c:v>
                </c:pt>
                <c:pt idx="22081">
                  <c:v>2043.45703</c:v>
                </c:pt>
                <c:pt idx="22082">
                  <c:v>2043.45703</c:v>
                </c:pt>
                <c:pt idx="22083">
                  <c:v>2043.45703</c:v>
                </c:pt>
                <c:pt idx="22084">
                  <c:v>2043.45703</c:v>
                </c:pt>
                <c:pt idx="22085">
                  <c:v>2043.45703</c:v>
                </c:pt>
                <c:pt idx="22086">
                  <c:v>2041.0156300000001</c:v>
                </c:pt>
                <c:pt idx="22087">
                  <c:v>2043.45703</c:v>
                </c:pt>
                <c:pt idx="22088">
                  <c:v>2041.0156300000001</c:v>
                </c:pt>
                <c:pt idx="22089">
                  <c:v>2043.45703</c:v>
                </c:pt>
                <c:pt idx="22090">
                  <c:v>2041.0156300000001</c:v>
                </c:pt>
                <c:pt idx="22091">
                  <c:v>2043.45703</c:v>
                </c:pt>
                <c:pt idx="22092">
                  <c:v>2043.45703</c:v>
                </c:pt>
                <c:pt idx="22093">
                  <c:v>2043.45703</c:v>
                </c:pt>
                <c:pt idx="22094">
                  <c:v>2043.45703</c:v>
                </c:pt>
                <c:pt idx="22095">
                  <c:v>2043.45703</c:v>
                </c:pt>
                <c:pt idx="22096">
                  <c:v>2043.45703</c:v>
                </c:pt>
                <c:pt idx="22097">
                  <c:v>2043.45703</c:v>
                </c:pt>
                <c:pt idx="22098">
                  <c:v>2043.45703</c:v>
                </c:pt>
                <c:pt idx="22099">
                  <c:v>2043.45703</c:v>
                </c:pt>
                <c:pt idx="22100">
                  <c:v>2043.45703</c:v>
                </c:pt>
                <c:pt idx="22101">
                  <c:v>2043.45703</c:v>
                </c:pt>
                <c:pt idx="22102">
                  <c:v>2043.45703</c:v>
                </c:pt>
                <c:pt idx="22103">
                  <c:v>2041.0156300000001</c:v>
                </c:pt>
                <c:pt idx="22104">
                  <c:v>2043.45703</c:v>
                </c:pt>
                <c:pt idx="22105">
                  <c:v>2043.45703</c:v>
                </c:pt>
                <c:pt idx="22106">
                  <c:v>2041.0156300000001</c:v>
                </c:pt>
                <c:pt idx="22107">
                  <c:v>2043.45703</c:v>
                </c:pt>
                <c:pt idx="22108">
                  <c:v>2043.45703</c:v>
                </c:pt>
                <c:pt idx="22109">
                  <c:v>2041.0156300000001</c:v>
                </c:pt>
                <c:pt idx="22110">
                  <c:v>2043.45703</c:v>
                </c:pt>
                <c:pt idx="22111">
                  <c:v>2041.0156300000001</c:v>
                </c:pt>
                <c:pt idx="22112">
                  <c:v>2043.45703</c:v>
                </c:pt>
                <c:pt idx="22113">
                  <c:v>2043.45703</c:v>
                </c:pt>
                <c:pt idx="22114">
                  <c:v>2041.0156300000001</c:v>
                </c:pt>
                <c:pt idx="22115">
                  <c:v>2041.0156300000001</c:v>
                </c:pt>
                <c:pt idx="22116">
                  <c:v>2043.45703</c:v>
                </c:pt>
                <c:pt idx="22117">
                  <c:v>2041.0156300000001</c:v>
                </c:pt>
                <c:pt idx="22118">
                  <c:v>2041.0156300000001</c:v>
                </c:pt>
                <c:pt idx="22119">
                  <c:v>2043.45703</c:v>
                </c:pt>
                <c:pt idx="22120">
                  <c:v>2041.0156300000001</c:v>
                </c:pt>
                <c:pt idx="22121">
                  <c:v>2041.0156300000001</c:v>
                </c:pt>
                <c:pt idx="22122">
                  <c:v>2041.0156300000001</c:v>
                </c:pt>
                <c:pt idx="22123">
                  <c:v>2043.45703</c:v>
                </c:pt>
                <c:pt idx="22124">
                  <c:v>2043.45703</c:v>
                </c:pt>
                <c:pt idx="22125">
                  <c:v>2041.0156300000001</c:v>
                </c:pt>
                <c:pt idx="22126">
                  <c:v>2041.0156300000001</c:v>
                </c:pt>
                <c:pt idx="22127">
                  <c:v>2043.45703</c:v>
                </c:pt>
                <c:pt idx="22128">
                  <c:v>2041.0156300000001</c:v>
                </c:pt>
                <c:pt idx="22129">
                  <c:v>2041.0156300000001</c:v>
                </c:pt>
                <c:pt idx="22130">
                  <c:v>2041.0156300000001</c:v>
                </c:pt>
                <c:pt idx="22131">
                  <c:v>2041.0156300000001</c:v>
                </c:pt>
                <c:pt idx="22132">
                  <c:v>2041.0156300000001</c:v>
                </c:pt>
                <c:pt idx="22133">
                  <c:v>2041.0156300000001</c:v>
                </c:pt>
                <c:pt idx="22134">
                  <c:v>2041.0156300000001</c:v>
                </c:pt>
                <c:pt idx="22135">
                  <c:v>2041.0156300000001</c:v>
                </c:pt>
                <c:pt idx="22136">
                  <c:v>2041.0156300000001</c:v>
                </c:pt>
                <c:pt idx="22137">
                  <c:v>2041.0156300000001</c:v>
                </c:pt>
                <c:pt idx="22138">
                  <c:v>2041.0156300000001</c:v>
                </c:pt>
                <c:pt idx="22139">
                  <c:v>2041.0156300000001</c:v>
                </c:pt>
                <c:pt idx="22140">
                  <c:v>2041.0156300000001</c:v>
                </c:pt>
                <c:pt idx="22141">
                  <c:v>2041.0156300000001</c:v>
                </c:pt>
                <c:pt idx="22142">
                  <c:v>2043.45703</c:v>
                </c:pt>
                <c:pt idx="22143">
                  <c:v>2041.0156300000001</c:v>
                </c:pt>
                <c:pt idx="22144">
                  <c:v>2041.0156300000001</c:v>
                </c:pt>
                <c:pt idx="22145">
                  <c:v>2041.0156300000001</c:v>
                </c:pt>
                <c:pt idx="22146">
                  <c:v>2041.0156300000001</c:v>
                </c:pt>
                <c:pt idx="22147">
                  <c:v>2041.0156300000001</c:v>
                </c:pt>
                <c:pt idx="22148">
                  <c:v>2041.0156300000001</c:v>
                </c:pt>
                <c:pt idx="22149">
                  <c:v>2041.0156300000001</c:v>
                </c:pt>
                <c:pt idx="22150">
                  <c:v>2041.0156300000001</c:v>
                </c:pt>
                <c:pt idx="22151">
                  <c:v>2041.0156300000001</c:v>
                </c:pt>
                <c:pt idx="22152">
                  <c:v>2041.0156300000001</c:v>
                </c:pt>
                <c:pt idx="22153">
                  <c:v>2041.0156300000001</c:v>
                </c:pt>
                <c:pt idx="22154">
                  <c:v>2041.0156300000001</c:v>
                </c:pt>
                <c:pt idx="22155">
                  <c:v>2041.0156300000001</c:v>
                </c:pt>
                <c:pt idx="22156">
                  <c:v>2041.0156300000001</c:v>
                </c:pt>
                <c:pt idx="22157">
                  <c:v>2041.0156300000001</c:v>
                </c:pt>
                <c:pt idx="22158">
                  <c:v>2041.0156300000001</c:v>
                </c:pt>
                <c:pt idx="22159">
                  <c:v>2041.0156300000001</c:v>
                </c:pt>
                <c:pt idx="22160">
                  <c:v>2041.0156300000001</c:v>
                </c:pt>
                <c:pt idx="22161">
                  <c:v>2041.0156300000001</c:v>
                </c:pt>
                <c:pt idx="22162">
                  <c:v>2041.0156300000001</c:v>
                </c:pt>
                <c:pt idx="22163">
                  <c:v>2041.0156300000001</c:v>
                </c:pt>
                <c:pt idx="22164">
                  <c:v>2041.0156300000001</c:v>
                </c:pt>
                <c:pt idx="22165">
                  <c:v>2041.0156300000001</c:v>
                </c:pt>
                <c:pt idx="22166">
                  <c:v>2041.0156300000001</c:v>
                </c:pt>
                <c:pt idx="22167">
                  <c:v>2041.0156300000001</c:v>
                </c:pt>
                <c:pt idx="22168">
                  <c:v>2041.0156300000001</c:v>
                </c:pt>
                <c:pt idx="22169">
                  <c:v>2041.0156300000001</c:v>
                </c:pt>
                <c:pt idx="22170">
                  <c:v>2041.0156300000001</c:v>
                </c:pt>
                <c:pt idx="22171">
                  <c:v>2041.0156300000001</c:v>
                </c:pt>
                <c:pt idx="22172">
                  <c:v>2041.0156300000001</c:v>
                </c:pt>
                <c:pt idx="22173">
                  <c:v>2041.0156300000001</c:v>
                </c:pt>
                <c:pt idx="22174">
                  <c:v>2041.0156300000001</c:v>
                </c:pt>
                <c:pt idx="22175">
                  <c:v>2041.0156300000001</c:v>
                </c:pt>
                <c:pt idx="22176">
                  <c:v>2041.0156300000001</c:v>
                </c:pt>
                <c:pt idx="22177">
                  <c:v>2041.0156300000001</c:v>
                </c:pt>
                <c:pt idx="22178">
                  <c:v>2041.0156300000001</c:v>
                </c:pt>
                <c:pt idx="22179">
                  <c:v>2041.0156300000001</c:v>
                </c:pt>
                <c:pt idx="22180">
                  <c:v>2041.0156300000001</c:v>
                </c:pt>
                <c:pt idx="22181">
                  <c:v>2041.0156300000001</c:v>
                </c:pt>
                <c:pt idx="22182">
                  <c:v>2041.0156300000001</c:v>
                </c:pt>
                <c:pt idx="22183">
                  <c:v>2041.0156300000001</c:v>
                </c:pt>
                <c:pt idx="22184">
                  <c:v>2041.0156300000001</c:v>
                </c:pt>
                <c:pt idx="22185">
                  <c:v>2041.0156300000001</c:v>
                </c:pt>
                <c:pt idx="22186">
                  <c:v>2041.0156300000001</c:v>
                </c:pt>
                <c:pt idx="22187">
                  <c:v>2038.5742199999991</c:v>
                </c:pt>
                <c:pt idx="22188">
                  <c:v>2041.0156300000001</c:v>
                </c:pt>
                <c:pt idx="22189">
                  <c:v>2041.0156300000001</c:v>
                </c:pt>
                <c:pt idx="22190">
                  <c:v>2038.5742199999991</c:v>
                </c:pt>
                <c:pt idx="22191">
                  <c:v>2041.0156300000001</c:v>
                </c:pt>
                <c:pt idx="22192">
                  <c:v>2038.5742199999991</c:v>
                </c:pt>
                <c:pt idx="22193">
                  <c:v>2041.0156300000001</c:v>
                </c:pt>
                <c:pt idx="22194">
                  <c:v>2041.0156300000001</c:v>
                </c:pt>
                <c:pt idx="22195">
                  <c:v>2038.5742199999991</c:v>
                </c:pt>
                <c:pt idx="22196">
                  <c:v>2038.5742199999991</c:v>
                </c:pt>
                <c:pt idx="22197">
                  <c:v>2041.0156300000001</c:v>
                </c:pt>
                <c:pt idx="22198">
                  <c:v>2036.1328099999998</c:v>
                </c:pt>
                <c:pt idx="22199">
                  <c:v>2041.0156300000001</c:v>
                </c:pt>
                <c:pt idx="22200">
                  <c:v>2041.0156300000001</c:v>
                </c:pt>
                <c:pt idx="22201">
                  <c:v>2038.5742199999991</c:v>
                </c:pt>
                <c:pt idx="22202">
                  <c:v>2041.0156300000001</c:v>
                </c:pt>
                <c:pt idx="22203">
                  <c:v>2041.0156300000001</c:v>
                </c:pt>
                <c:pt idx="22204">
                  <c:v>2041.0156300000001</c:v>
                </c:pt>
                <c:pt idx="22205">
                  <c:v>2041.0156300000001</c:v>
                </c:pt>
                <c:pt idx="22206">
                  <c:v>2038.5742199999991</c:v>
                </c:pt>
                <c:pt idx="22207">
                  <c:v>2041.0156300000001</c:v>
                </c:pt>
                <c:pt idx="22208">
                  <c:v>2038.5742199999991</c:v>
                </c:pt>
                <c:pt idx="22209">
                  <c:v>2041.0156300000001</c:v>
                </c:pt>
                <c:pt idx="22210">
                  <c:v>2041.0156300000001</c:v>
                </c:pt>
                <c:pt idx="22211">
                  <c:v>2041.0156300000001</c:v>
                </c:pt>
                <c:pt idx="22212">
                  <c:v>2041.0156300000001</c:v>
                </c:pt>
                <c:pt idx="22213">
                  <c:v>2038.5742199999991</c:v>
                </c:pt>
                <c:pt idx="22214">
                  <c:v>2041.0156300000001</c:v>
                </c:pt>
                <c:pt idx="22215">
                  <c:v>2041.0156300000001</c:v>
                </c:pt>
                <c:pt idx="22216">
                  <c:v>2038.5742199999991</c:v>
                </c:pt>
                <c:pt idx="22217">
                  <c:v>2041.0156300000001</c:v>
                </c:pt>
                <c:pt idx="22218">
                  <c:v>2038.5742199999991</c:v>
                </c:pt>
                <c:pt idx="22219">
                  <c:v>2038.5742199999991</c:v>
                </c:pt>
                <c:pt idx="22220">
                  <c:v>2041.0156300000001</c:v>
                </c:pt>
                <c:pt idx="22221">
                  <c:v>2038.5742199999991</c:v>
                </c:pt>
                <c:pt idx="22222">
                  <c:v>2038.5742199999991</c:v>
                </c:pt>
                <c:pt idx="22223">
                  <c:v>2038.5742199999991</c:v>
                </c:pt>
                <c:pt idx="22224">
                  <c:v>2038.5742199999991</c:v>
                </c:pt>
                <c:pt idx="22225">
                  <c:v>2038.5742199999991</c:v>
                </c:pt>
                <c:pt idx="22226">
                  <c:v>2038.5742199999991</c:v>
                </c:pt>
                <c:pt idx="22227">
                  <c:v>2041.0156300000001</c:v>
                </c:pt>
                <c:pt idx="22228">
                  <c:v>2038.5742199999991</c:v>
                </c:pt>
                <c:pt idx="22229">
                  <c:v>2038.5742199999991</c:v>
                </c:pt>
                <c:pt idx="22230">
                  <c:v>2041.0156300000001</c:v>
                </c:pt>
                <c:pt idx="22231">
                  <c:v>2038.5742199999991</c:v>
                </c:pt>
                <c:pt idx="22232">
                  <c:v>2038.5742199999991</c:v>
                </c:pt>
                <c:pt idx="22233">
                  <c:v>2038.5742199999991</c:v>
                </c:pt>
                <c:pt idx="22234">
                  <c:v>2038.5742199999991</c:v>
                </c:pt>
                <c:pt idx="22235">
                  <c:v>2041.0156300000001</c:v>
                </c:pt>
                <c:pt idx="22236">
                  <c:v>2038.5742199999991</c:v>
                </c:pt>
                <c:pt idx="22237">
                  <c:v>2041.0156300000001</c:v>
                </c:pt>
                <c:pt idx="22238">
                  <c:v>2038.5742199999991</c:v>
                </c:pt>
                <c:pt idx="22239">
                  <c:v>2038.5742199999991</c:v>
                </c:pt>
                <c:pt idx="22240">
                  <c:v>2038.5742199999991</c:v>
                </c:pt>
                <c:pt idx="22241">
                  <c:v>2038.5742199999991</c:v>
                </c:pt>
                <c:pt idx="22242">
                  <c:v>2038.5742199999991</c:v>
                </c:pt>
                <c:pt idx="22243">
                  <c:v>2038.5742199999991</c:v>
                </c:pt>
                <c:pt idx="22244">
                  <c:v>2036.1328099999998</c:v>
                </c:pt>
                <c:pt idx="22245">
                  <c:v>2038.5742199999991</c:v>
                </c:pt>
                <c:pt idx="22246">
                  <c:v>2038.5742199999991</c:v>
                </c:pt>
                <c:pt idx="22247">
                  <c:v>2038.5742199999991</c:v>
                </c:pt>
                <c:pt idx="22248">
                  <c:v>2038.5742199999991</c:v>
                </c:pt>
                <c:pt idx="22249">
                  <c:v>2038.5742199999991</c:v>
                </c:pt>
                <c:pt idx="22250">
                  <c:v>2038.5742199999991</c:v>
                </c:pt>
                <c:pt idx="22251">
                  <c:v>2038.5742199999991</c:v>
                </c:pt>
                <c:pt idx="22252">
                  <c:v>2038.5742199999991</c:v>
                </c:pt>
                <c:pt idx="22253">
                  <c:v>2038.5742199999991</c:v>
                </c:pt>
                <c:pt idx="22254">
                  <c:v>2038.5742199999991</c:v>
                </c:pt>
                <c:pt idx="22255">
                  <c:v>2038.5742199999991</c:v>
                </c:pt>
                <c:pt idx="22256">
                  <c:v>2038.5742199999991</c:v>
                </c:pt>
                <c:pt idx="22257">
                  <c:v>2036.1328099999998</c:v>
                </c:pt>
                <c:pt idx="22258">
                  <c:v>2038.5742199999991</c:v>
                </c:pt>
                <c:pt idx="22259">
                  <c:v>2038.5742199999991</c:v>
                </c:pt>
                <c:pt idx="22260">
                  <c:v>2038.5742199999991</c:v>
                </c:pt>
                <c:pt idx="22261">
                  <c:v>2036.1328099999998</c:v>
                </c:pt>
                <c:pt idx="22262">
                  <c:v>2036.1328099999998</c:v>
                </c:pt>
                <c:pt idx="22263">
                  <c:v>2036.1328099999998</c:v>
                </c:pt>
                <c:pt idx="22264">
                  <c:v>2038.5742199999991</c:v>
                </c:pt>
                <c:pt idx="22265">
                  <c:v>2036.1328099999998</c:v>
                </c:pt>
                <c:pt idx="22266">
                  <c:v>2038.5742199999991</c:v>
                </c:pt>
                <c:pt idx="22267">
                  <c:v>2038.5742199999991</c:v>
                </c:pt>
                <c:pt idx="22268">
                  <c:v>2038.5742199999991</c:v>
                </c:pt>
                <c:pt idx="22269">
                  <c:v>2038.5742199999991</c:v>
                </c:pt>
                <c:pt idx="22270">
                  <c:v>2038.5742199999991</c:v>
                </c:pt>
                <c:pt idx="22271">
                  <c:v>2036.1328099999998</c:v>
                </c:pt>
                <c:pt idx="22272">
                  <c:v>2036.1328099999998</c:v>
                </c:pt>
                <c:pt idx="22273">
                  <c:v>2038.5742199999991</c:v>
                </c:pt>
                <c:pt idx="22274">
                  <c:v>2036.1328099999998</c:v>
                </c:pt>
                <c:pt idx="22275">
                  <c:v>2036.1328099999998</c:v>
                </c:pt>
                <c:pt idx="22276">
                  <c:v>2036.1328099999998</c:v>
                </c:pt>
                <c:pt idx="22277">
                  <c:v>2036.1328099999998</c:v>
                </c:pt>
                <c:pt idx="22278">
                  <c:v>2038.5742199999991</c:v>
                </c:pt>
                <c:pt idx="22279">
                  <c:v>2038.5742199999991</c:v>
                </c:pt>
                <c:pt idx="22280">
                  <c:v>2036.1328099999998</c:v>
                </c:pt>
                <c:pt idx="22281">
                  <c:v>2036.1328099999998</c:v>
                </c:pt>
                <c:pt idx="22282">
                  <c:v>2036.1328099999998</c:v>
                </c:pt>
                <c:pt idx="22283">
                  <c:v>2036.1328099999998</c:v>
                </c:pt>
                <c:pt idx="22284">
                  <c:v>2038.5742199999991</c:v>
                </c:pt>
                <c:pt idx="22285">
                  <c:v>2036.1328099999998</c:v>
                </c:pt>
                <c:pt idx="22286">
                  <c:v>2036.1328099999998</c:v>
                </c:pt>
                <c:pt idx="22287">
                  <c:v>2038.5742199999991</c:v>
                </c:pt>
                <c:pt idx="22288">
                  <c:v>2036.1328099999998</c:v>
                </c:pt>
                <c:pt idx="22289">
                  <c:v>2036.1328099999998</c:v>
                </c:pt>
                <c:pt idx="22290">
                  <c:v>2036.1328099999998</c:v>
                </c:pt>
                <c:pt idx="22291">
                  <c:v>2036.1328099999998</c:v>
                </c:pt>
                <c:pt idx="22292">
                  <c:v>2036.1328099999998</c:v>
                </c:pt>
                <c:pt idx="22293">
                  <c:v>2036.1328099999998</c:v>
                </c:pt>
                <c:pt idx="22294">
                  <c:v>2036.1328099999998</c:v>
                </c:pt>
                <c:pt idx="22295">
                  <c:v>2036.1328099999998</c:v>
                </c:pt>
                <c:pt idx="22296">
                  <c:v>2036.1328099999998</c:v>
                </c:pt>
                <c:pt idx="22297">
                  <c:v>2036.1328099999998</c:v>
                </c:pt>
                <c:pt idx="22298">
                  <c:v>2036.1328099999998</c:v>
                </c:pt>
                <c:pt idx="22299">
                  <c:v>2036.1328099999998</c:v>
                </c:pt>
                <c:pt idx="22300">
                  <c:v>2036.1328099999998</c:v>
                </c:pt>
                <c:pt idx="22301">
                  <c:v>2036.1328099999998</c:v>
                </c:pt>
                <c:pt idx="22302">
                  <c:v>2038.5742199999991</c:v>
                </c:pt>
                <c:pt idx="22303">
                  <c:v>2036.1328099999998</c:v>
                </c:pt>
                <c:pt idx="22304">
                  <c:v>2036.1328099999998</c:v>
                </c:pt>
                <c:pt idx="22305">
                  <c:v>2036.1328099999998</c:v>
                </c:pt>
                <c:pt idx="22306">
                  <c:v>2036.1328099999998</c:v>
                </c:pt>
                <c:pt idx="22307">
                  <c:v>2036.1328099999998</c:v>
                </c:pt>
                <c:pt idx="22308">
                  <c:v>2036.1328099999998</c:v>
                </c:pt>
                <c:pt idx="22309">
                  <c:v>2036.1328099999998</c:v>
                </c:pt>
                <c:pt idx="22310">
                  <c:v>2036.1328099999998</c:v>
                </c:pt>
                <c:pt idx="22311">
                  <c:v>2036.1328099999998</c:v>
                </c:pt>
                <c:pt idx="22312">
                  <c:v>2036.1328099999998</c:v>
                </c:pt>
                <c:pt idx="22313">
                  <c:v>2036.1328099999998</c:v>
                </c:pt>
                <c:pt idx="22314">
                  <c:v>2036.1328099999998</c:v>
                </c:pt>
                <c:pt idx="22315">
                  <c:v>2036.1328099999998</c:v>
                </c:pt>
                <c:pt idx="22316">
                  <c:v>2036.1328099999998</c:v>
                </c:pt>
                <c:pt idx="22317">
                  <c:v>2036.1328099999998</c:v>
                </c:pt>
                <c:pt idx="22318">
                  <c:v>2036.1328099999998</c:v>
                </c:pt>
                <c:pt idx="22319">
                  <c:v>2036.1328099999998</c:v>
                </c:pt>
                <c:pt idx="22320">
                  <c:v>2036.1328099999998</c:v>
                </c:pt>
                <c:pt idx="22321">
                  <c:v>2036.1328099999998</c:v>
                </c:pt>
                <c:pt idx="22322">
                  <c:v>2036.1328099999998</c:v>
                </c:pt>
                <c:pt idx="22323">
                  <c:v>2036.1328099999998</c:v>
                </c:pt>
                <c:pt idx="22324">
                  <c:v>2036.1328099999998</c:v>
                </c:pt>
                <c:pt idx="22325">
                  <c:v>2036.1328099999998</c:v>
                </c:pt>
                <c:pt idx="22326">
                  <c:v>2036.1328099999998</c:v>
                </c:pt>
                <c:pt idx="22327">
                  <c:v>2036.1328099999998</c:v>
                </c:pt>
                <c:pt idx="22328">
                  <c:v>2036.1328099999998</c:v>
                </c:pt>
                <c:pt idx="22329">
                  <c:v>2036.1328099999998</c:v>
                </c:pt>
                <c:pt idx="22330">
                  <c:v>2036.1328099999998</c:v>
                </c:pt>
                <c:pt idx="22331">
                  <c:v>2036.1328099999998</c:v>
                </c:pt>
                <c:pt idx="22332">
                  <c:v>2036.1328099999998</c:v>
                </c:pt>
                <c:pt idx="22333">
                  <c:v>2036.1328099999998</c:v>
                </c:pt>
                <c:pt idx="22334">
                  <c:v>2036.1328099999998</c:v>
                </c:pt>
                <c:pt idx="22335">
                  <c:v>2036.1328099999998</c:v>
                </c:pt>
                <c:pt idx="22336">
                  <c:v>2036.1328099999998</c:v>
                </c:pt>
                <c:pt idx="22337">
                  <c:v>2036.1328099999998</c:v>
                </c:pt>
                <c:pt idx="22338">
                  <c:v>2036.1328099999998</c:v>
                </c:pt>
                <c:pt idx="22339">
                  <c:v>2036.1328099999998</c:v>
                </c:pt>
                <c:pt idx="22340">
                  <c:v>2036.1328099999998</c:v>
                </c:pt>
                <c:pt idx="22341">
                  <c:v>2036.1328099999998</c:v>
                </c:pt>
                <c:pt idx="22342">
                  <c:v>2036.1328099999998</c:v>
                </c:pt>
                <c:pt idx="22343">
                  <c:v>2036.1328099999998</c:v>
                </c:pt>
                <c:pt idx="22344">
                  <c:v>2036.1328099999998</c:v>
                </c:pt>
                <c:pt idx="22345">
                  <c:v>2036.1328099999998</c:v>
                </c:pt>
                <c:pt idx="22346">
                  <c:v>2036.1328099999998</c:v>
                </c:pt>
                <c:pt idx="22347">
                  <c:v>2036.1328099999998</c:v>
                </c:pt>
                <c:pt idx="22348">
                  <c:v>2036.1328099999998</c:v>
                </c:pt>
                <c:pt idx="22349">
                  <c:v>2036.1328099999998</c:v>
                </c:pt>
                <c:pt idx="22350">
                  <c:v>2036.1328099999998</c:v>
                </c:pt>
                <c:pt idx="22351">
                  <c:v>2036.1328099999998</c:v>
                </c:pt>
                <c:pt idx="22352">
                  <c:v>2036.1328099999998</c:v>
                </c:pt>
                <c:pt idx="22353">
                  <c:v>2036.1328099999998</c:v>
                </c:pt>
                <c:pt idx="22354">
                  <c:v>2036.1328099999998</c:v>
                </c:pt>
                <c:pt idx="22355">
                  <c:v>2036.1328099999998</c:v>
                </c:pt>
                <c:pt idx="22356">
                  <c:v>2036.1328099999998</c:v>
                </c:pt>
                <c:pt idx="22357">
                  <c:v>2036.1328099999998</c:v>
                </c:pt>
                <c:pt idx="22358">
                  <c:v>2036.1328099999998</c:v>
                </c:pt>
                <c:pt idx="22359">
                  <c:v>2036.1328099999998</c:v>
                </c:pt>
                <c:pt idx="22360">
                  <c:v>2033.691409999999</c:v>
                </c:pt>
                <c:pt idx="22361">
                  <c:v>2036.1328099999998</c:v>
                </c:pt>
                <c:pt idx="22362">
                  <c:v>2036.1328099999998</c:v>
                </c:pt>
                <c:pt idx="22363">
                  <c:v>2033.691409999999</c:v>
                </c:pt>
                <c:pt idx="22364">
                  <c:v>2033.691409999999</c:v>
                </c:pt>
                <c:pt idx="22365">
                  <c:v>2036.1328099999998</c:v>
                </c:pt>
                <c:pt idx="22366">
                  <c:v>2033.691409999999</c:v>
                </c:pt>
                <c:pt idx="22367">
                  <c:v>2036.1328099999998</c:v>
                </c:pt>
                <c:pt idx="22368">
                  <c:v>2033.691409999999</c:v>
                </c:pt>
                <c:pt idx="22369">
                  <c:v>2036.1328099999998</c:v>
                </c:pt>
                <c:pt idx="22370">
                  <c:v>2033.691409999999</c:v>
                </c:pt>
                <c:pt idx="22371">
                  <c:v>2036.1328099999998</c:v>
                </c:pt>
                <c:pt idx="22372">
                  <c:v>2033.691409999999</c:v>
                </c:pt>
                <c:pt idx="22373">
                  <c:v>2033.691409999999</c:v>
                </c:pt>
                <c:pt idx="22374">
                  <c:v>2036.1328099999998</c:v>
                </c:pt>
                <c:pt idx="22375">
                  <c:v>2036.1328099999998</c:v>
                </c:pt>
                <c:pt idx="22376">
                  <c:v>2036.1328099999998</c:v>
                </c:pt>
                <c:pt idx="22377">
                  <c:v>2036.1328099999998</c:v>
                </c:pt>
                <c:pt idx="22378">
                  <c:v>2036.1328099999998</c:v>
                </c:pt>
                <c:pt idx="22379">
                  <c:v>2033.691409999999</c:v>
                </c:pt>
                <c:pt idx="22380">
                  <c:v>2036.1328099999998</c:v>
                </c:pt>
                <c:pt idx="22381">
                  <c:v>2033.691409999999</c:v>
                </c:pt>
                <c:pt idx="22382">
                  <c:v>2033.691409999999</c:v>
                </c:pt>
                <c:pt idx="22383">
                  <c:v>2036.1328099999998</c:v>
                </c:pt>
                <c:pt idx="22384">
                  <c:v>2033.691409999999</c:v>
                </c:pt>
                <c:pt idx="22385">
                  <c:v>2036.1328099999998</c:v>
                </c:pt>
                <c:pt idx="22386">
                  <c:v>2033.691409999999</c:v>
                </c:pt>
                <c:pt idx="22387">
                  <c:v>2033.691409999999</c:v>
                </c:pt>
                <c:pt idx="22388">
                  <c:v>2036.1328099999998</c:v>
                </c:pt>
                <c:pt idx="22389">
                  <c:v>2033.691409999999</c:v>
                </c:pt>
                <c:pt idx="22390">
                  <c:v>2033.691409999999</c:v>
                </c:pt>
                <c:pt idx="22391">
                  <c:v>2033.691409999999</c:v>
                </c:pt>
                <c:pt idx="22392">
                  <c:v>2036.1328099999998</c:v>
                </c:pt>
                <c:pt idx="22393">
                  <c:v>2033.691409999999</c:v>
                </c:pt>
                <c:pt idx="22394">
                  <c:v>2036.1328099999998</c:v>
                </c:pt>
                <c:pt idx="22395">
                  <c:v>2033.691409999999</c:v>
                </c:pt>
                <c:pt idx="22396">
                  <c:v>2036.1328099999998</c:v>
                </c:pt>
                <c:pt idx="22397">
                  <c:v>2033.691409999999</c:v>
                </c:pt>
                <c:pt idx="22398">
                  <c:v>2033.691409999999</c:v>
                </c:pt>
                <c:pt idx="22399">
                  <c:v>2033.691409999999</c:v>
                </c:pt>
                <c:pt idx="22400">
                  <c:v>2033.691409999999</c:v>
                </c:pt>
                <c:pt idx="22401">
                  <c:v>2033.691409999999</c:v>
                </c:pt>
                <c:pt idx="22402">
                  <c:v>2033.691409999999</c:v>
                </c:pt>
                <c:pt idx="22403">
                  <c:v>2036.1328099999998</c:v>
                </c:pt>
                <c:pt idx="22404">
                  <c:v>2036.1328099999998</c:v>
                </c:pt>
                <c:pt idx="22405">
                  <c:v>2033.691409999999</c:v>
                </c:pt>
                <c:pt idx="22406">
                  <c:v>2036.1328099999998</c:v>
                </c:pt>
                <c:pt idx="22407">
                  <c:v>2033.691409999999</c:v>
                </c:pt>
                <c:pt idx="22408">
                  <c:v>2033.691409999999</c:v>
                </c:pt>
                <c:pt idx="22409">
                  <c:v>2033.691409999999</c:v>
                </c:pt>
                <c:pt idx="22410">
                  <c:v>2033.691409999999</c:v>
                </c:pt>
                <c:pt idx="22411">
                  <c:v>2033.691409999999</c:v>
                </c:pt>
                <c:pt idx="22412">
                  <c:v>2033.691409999999</c:v>
                </c:pt>
                <c:pt idx="22413">
                  <c:v>2033.691409999999</c:v>
                </c:pt>
                <c:pt idx="22414">
                  <c:v>2033.691409999999</c:v>
                </c:pt>
                <c:pt idx="22415">
                  <c:v>2033.691409999999</c:v>
                </c:pt>
                <c:pt idx="22416">
                  <c:v>2033.691409999999</c:v>
                </c:pt>
                <c:pt idx="22417">
                  <c:v>2033.691409999999</c:v>
                </c:pt>
                <c:pt idx="22418">
                  <c:v>2033.691409999999</c:v>
                </c:pt>
                <c:pt idx="22419">
                  <c:v>2033.691409999999</c:v>
                </c:pt>
                <c:pt idx="22420">
                  <c:v>2033.691409999999</c:v>
                </c:pt>
                <c:pt idx="22421">
                  <c:v>2033.691409999999</c:v>
                </c:pt>
                <c:pt idx="22422">
                  <c:v>2033.691409999999</c:v>
                </c:pt>
                <c:pt idx="22423">
                  <c:v>2033.691409999999</c:v>
                </c:pt>
                <c:pt idx="22424">
                  <c:v>2033.691409999999</c:v>
                </c:pt>
                <c:pt idx="22425">
                  <c:v>2033.691409999999</c:v>
                </c:pt>
                <c:pt idx="22426">
                  <c:v>2033.691409999999</c:v>
                </c:pt>
                <c:pt idx="22427">
                  <c:v>2033.691409999999</c:v>
                </c:pt>
                <c:pt idx="22428">
                  <c:v>2033.691409999999</c:v>
                </c:pt>
                <c:pt idx="22429">
                  <c:v>2033.691409999999</c:v>
                </c:pt>
                <c:pt idx="22430">
                  <c:v>2033.691409999999</c:v>
                </c:pt>
                <c:pt idx="22431">
                  <c:v>2033.691409999999</c:v>
                </c:pt>
                <c:pt idx="22432">
                  <c:v>2033.691409999999</c:v>
                </c:pt>
                <c:pt idx="22433">
                  <c:v>2033.691409999999</c:v>
                </c:pt>
                <c:pt idx="22434">
                  <c:v>2033.691409999999</c:v>
                </c:pt>
                <c:pt idx="22435">
                  <c:v>2033.691409999999</c:v>
                </c:pt>
                <c:pt idx="22436">
                  <c:v>2033.691409999999</c:v>
                </c:pt>
                <c:pt idx="22437">
                  <c:v>2033.691409999999</c:v>
                </c:pt>
                <c:pt idx="22438">
                  <c:v>2033.691409999999</c:v>
                </c:pt>
                <c:pt idx="22439">
                  <c:v>2033.691409999999</c:v>
                </c:pt>
                <c:pt idx="22440">
                  <c:v>2033.691409999999</c:v>
                </c:pt>
                <c:pt idx="22441">
                  <c:v>2033.691409999999</c:v>
                </c:pt>
                <c:pt idx="22442">
                  <c:v>2033.691409999999</c:v>
                </c:pt>
                <c:pt idx="22443">
                  <c:v>2033.691409999999</c:v>
                </c:pt>
                <c:pt idx="22444">
                  <c:v>2033.691409999999</c:v>
                </c:pt>
                <c:pt idx="22445">
                  <c:v>2033.691409999999</c:v>
                </c:pt>
                <c:pt idx="22446">
                  <c:v>2033.691409999999</c:v>
                </c:pt>
                <c:pt idx="22447">
                  <c:v>2033.691409999999</c:v>
                </c:pt>
                <c:pt idx="22448">
                  <c:v>2033.691409999999</c:v>
                </c:pt>
                <c:pt idx="22449">
                  <c:v>2033.691409999999</c:v>
                </c:pt>
                <c:pt idx="22450">
                  <c:v>2033.691409999999</c:v>
                </c:pt>
                <c:pt idx="22451">
                  <c:v>2033.691409999999</c:v>
                </c:pt>
                <c:pt idx="22452">
                  <c:v>2033.691409999999</c:v>
                </c:pt>
                <c:pt idx="22453">
                  <c:v>2033.691409999999</c:v>
                </c:pt>
                <c:pt idx="22454">
                  <c:v>2033.691409999999</c:v>
                </c:pt>
                <c:pt idx="22455">
                  <c:v>2031.25</c:v>
                </c:pt>
                <c:pt idx="22456">
                  <c:v>2033.691409999999</c:v>
                </c:pt>
                <c:pt idx="22457">
                  <c:v>2031.25</c:v>
                </c:pt>
                <c:pt idx="22458">
                  <c:v>2033.691409999999</c:v>
                </c:pt>
                <c:pt idx="22459">
                  <c:v>2033.691409999999</c:v>
                </c:pt>
                <c:pt idx="22460">
                  <c:v>2033.691409999999</c:v>
                </c:pt>
                <c:pt idx="22461">
                  <c:v>2033.691409999999</c:v>
                </c:pt>
                <c:pt idx="22462">
                  <c:v>2033.691409999999</c:v>
                </c:pt>
                <c:pt idx="22463">
                  <c:v>2033.691409999999</c:v>
                </c:pt>
                <c:pt idx="22464">
                  <c:v>2033.691409999999</c:v>
                </c:pt>
                <c:pt idx="22465">
                  <c:v>2033.691409999999</c:v>
                </c:pt>
                <c:pt idx="22466">
                  <c:v>2033.691409999999</c:v>
                </c:pt>
                <c:pt idx="22467">
                  <c:v>2033.691409999999</c:v>
                </c:pt>
                <c:pt idx="22468">
                  <c:v>2033.691409999999</c:v>
                </c:pt>
                <c:pt idx="22469">
                  <c:v>2033.691409999999</c:v>
                </c:pt>
                <c:pt idx="22470">
                  <c:v>2033.691409999999</c:v>
                </c:pt>
                <c:pt idx="22471">
                  <c:v>2033.691409999999</c:v>
                </c:pt>
                <c:pt idx="22472">
                  <c:v>2031.25</c:v>
                </c:pt>
                <c:pt idx="22473">
                  <c:v>2033.691409999999</c:v>
                </c:pt>
                <c:pt idx="22474">
                  <c:v>2033.691409999999</c:v>
                </c:pt>
                <c:pt idx="22475">
                  <c:v>2031.25</c:v>
                </c:pt>
                <c:pt idx="22476">
                  <c:v>2033.691409999999</c:v>
                </c:pt>
                <c:pt idx="22477">
                  <c:v>2033.691409999999</c:v>
                </c:pt>
                <c:pt idx="22478">
                  <c:v>2031.25</c:v>
                </c:pt>
                <c:pt idx="22479">
                  <c:v>2033.691409999999</c:v>
                </c:pt>
                <c:pt idx="22480">
                  <c:v>2031.25</c:v>
                </c:pt>
                <c:pt idx="22481">
                  <c:v>2031.25</c:v>
                </c:pt>
                <c:pt idx="22482">
                  <c:v>2033.691409999999</c:v>
                </c:pt>
                <c:pt idx="22483">
                  <c:v>2031.25</c:v>
                </c:pt>
                <c:pt idx="22484">
                  <c:v>2031.25</c:v>
                </c:pt>
                <c:pt idx="22485">
                  <c:v>2031.25</c:v>
                </c:pt>
                <c:pt idx="22486">
                  <c:v>2031.25</c:v>
                </c:pt>
                <c:pt idx="22487">
                  <c:v>2031.25</c:v>
                </c:pt>
                <c:pt idx="22488">
                  <c:v>2031.25</c:v>
                </c:pt>
                <c:pt idx="22489">
                  <c:v>2031.25</c:v>
                </c:pt>
                <c:pt idx="22490">
                  <c:v>2033.691409999999</c:v>
                </c:pt>
                <c:pt idx="22491">
                  <c:v>2031.25</c:v>
                </c:pt>
                <c:pt idx="22492">
                  <c:v>2033.691409999999</c:v>
                </c:pt>
                <c:pt idx="22493">
                  <c:v>2033.691409999999</c:v>
                </c:pt>
                <c:pt idx="22494">
                  <c:v>2033.691409999999</c:v>
                </c:pt>
                <c:pt idx="22495">
                  <c:v>2031.25</c:v>
                </c:pt>
                <c:pt idx="22496">
                  <c:v>2031.25</c:v>
                </c:pt>
                <c:pt idx="22497">
                  <c:v>2031.25</c:v>
                </c:pt>
                <c:pt idx="22498">
                  <c:v>2031.25</c:v>
                </c:pt>
                <c:pt idx="22499">
                  <c:v>2031.25</c:v>
                </c:pt>
                <c:pt idx="22500">
                  <c:v>2031.25</c:v>
                </c:pt>
                <c:pt idx="22501">
                  <c:v>2031.25</c:v>
                </c:pt>
                <c:pt idx="22502">
                  <c:v>2031.25</c:v>
                </c:pt>
                <c:pt idx="22503">
                  <c:v>2031.25</c:v>
                </c:pt>
                <c:pt idx="22504">
                  <c:v>2033.691409999999</c:v>
                </c:pt>
                <c:pt idx="22505">
                  <c:v>2031.25</c:v>
                </c:pt>
                <c:pt idx="22506">
                  <c:v>2031.25</c:v>
                </c:pt>
                <c:pt idx="22507">
                  <c:v>2028.8085900000001</c:v>
                </c:pt>
                <c:pt idx="22508">
                  <c:v>2033.691409999999</c:v>
                </c:pt>
                <c:pt idx="22509">
                  <c:v>2031.25</c:v>
                </c:pt>
                <c:pt idx="22510">
                  <c:v>2031.25</c:v>
                </c:pt>
                <c:pt idx="22511">
                  <c:v>2031.25</c:v>
                </c:pt>
                <c:pt idx="22512">
                  <c:v>2031.25</c:v>
                </c:pt>
                <c:pt idx="22513">
                  <c:v>2031.25</c:v>
                </c:pt>
                <c:pt idx="22514">
                  <c:v>2031.25</c:v>
                </c:pt>
                <c:pt idx="22515">
                  <c:v>2031.25</c:v>
                </c:pt>
                <c:pt idx="22516">
                  <c:v>2028.8085900000001</c:v>
                </c:pt>
                <c:pt idx="22517">
                  <c:v>2031.25</c:v>
                </c:pt>
                <c:pt idx="22518">
                  <c:v>2031.25</c:v>
                </c:pt>
                <c:pt idx="22519">
                  <c:v>2031.25</c:v>
                </c:pt>
                <c:pt idx="22520">
                  <c:v>2031.25</c:v>
                </c:pt>
                <c:pt idx="22521">
                  <c:v>2031.25</c:v>
                </c:pt>
                <c:pt idx="22522">
                  <c:v>2031.25</c:v>
                </c:pt>
                <c:pt idx="22523">
                  <c:v>2031.25</c:v>
                </c:pt>
                <c:pt idx="22524">
                  <c:v>2031.25</c:v>
                </c:pt>
                <c:pt idx="22525">
                  <c:v>2031.25</c:v>
                </c:pt>
                <c:pt idx="22526">
                  <c:v>2031.25</c:v>
                </c:pt>
                <c:pt idx="22527">
                  <c:v>2031.25</c:v>
                </c:pt>
                <c:pt idx="22528">
                  <c:v>2031.25</c:v>
                </c:pt>
                <c:pt idx="22529">
                  <c:v>2031.25</c:v>
                </c:pt>
                <c:pt idx="22530">
                  <c:v>2031.25</c:v>
                </c:pt>
                <c:pt idx="22531">
                  <c:v>2031.25</c:v>
                </c:pt>
                <c:pt idx="22532">
                  <c:v>2031.25</c:v>
                </c:pt>
                <c:pt idx="22533">
                  <c:v>2028.8085900000001</c:v>
                </c:pt>
                <c:pt idx="22534">
                  <c:v>2031.25</c:v>
                </c:pt>
                <c:pt idx="22535">
                  <c:v>2031.25</c:v>
                </c:pt>
                <c:pt idx="22536">
                  <c:v>2028.8085900000001</c:v>
                </c:pt>
                <c:pt idx="22537">
                  <c:v>2031.25</c:v>
                </c:pt>
                <c:pt idx="22538">
                  <c:v>2028.8085900000001</c:v>
                </c:pt>
                <c:pt idx="22539">
                  <c:v>2031.25</c:v>
                </c:pt>
                <c:pt idx="22540">
                  <c:v>2028.8085900000001</c:v>
                </c:pt>
                <c:pt idx="22541">
                  <c:v>2028.8085900000001</c:v>
                </c:pt>
                <c:pt idx="22542">
                  <c:v>2028.8085900000001</c:v>
                </c:pt>
                <c:pt idx="22543">
                  <c:v>2028.8085900000001</c:v>
                </c:pt>
                <c:pt idx="22544">
                  <c:v>2028.8085900000001</c:v>
                </c:pt>
                <c:pt idx="22545">
                  <c:v>2028.8085900000001</c:v>
                </c:pt>
                <c:pt idx="22546">
                  <c:v>2031.25</c:v>
                </c:pt>
                <c:pt idx="22547">
                  <c:v>2028.8085900000001</c:v>
                </c:pt>
                <c:pt idx="22548">
                  <c:v>2028.8085900000001</c:v>
                </c:pt>
                <c:pt idx="22549">
                  <c:v>2031.25</c:v>
                </c:pt>
                <c:pt idx="22550">
                  <c:v>2028.8085900000001</c:v>
                </c:pt>
                <c:pt idx="22551">
                  <c:v>2028.8085900000001</c:v>
                </c:pt>
                <c:pt idx="22552">
                  <c:v>2028.8085900000001</c:v>
                </c:pt>
                <c:pt idx="22553">
                  <c:v>2028.8085900000001</c:v>
                </c:pt>
                <c:pt idx="22554">
                  <c:v>2031.25</c:v>
                </c:pt>
                <c:pt idx="22555">
                  <c:v>2031.25</c:v>
                </c:pt>
                <c:pt idx="22556">
                  <c:v>2028.8085900000001</c:v>
                </c:pt>
                <c:pt idx="22557">
                  <c:v>2028.8085900000001</c:v>
                </c:pt>
                <c:pt idx="22558">
                  <c:v>2028.8085900000001</c:v>
                </c:pt>
                <c:pt idx="22559">
                  <c:v>2028.8085900000001</c:v>
                </c:pt>
                <c:pt idx="22560">
                  <c:v>2028.8085900000001</c:v>
                </c:pt>
                <c:pt idx="22561">
                  <c:v>2028.8085900000001</c:v>
                </c:pt>
                <c:pt idx="22562">
                  <c:v>2028.8085900000001</c:v>
                </c:pt>
                <c:pt idx="22563">
                  <c:v>2028.8085900000001</c:v>
                </c:pt>
                <c:pt idx="22564">
                  <c:v>2028.8085900000001</c:v>
                </c:pt>
                <c:pt idx="22565">
                  <c:v>2031.25</c:v>
                </c:pt>
                <c:pt idx="22566">
                  <c:v>2028.8085900000001</c:v>
                </c:pt>
                <c:pt idx="22567">
                  <c:v>2028.8085900000001</c:v>
                </c:pt>
                <c:pt idx="22568">
                  <c:v>2028.8085900000001</c:v>
                </c:pt>
                <c:pt idx="22569">
                  <c:v>2028.8085900000001</c:v>
                </c:pt>
                <c:pt idx="22570">
                  <c:v>2028.8085900000001</c:v>
                </c:pt>
                <c:pt idx="22571">
                  <c:v>2028.8085900000001</c:v>
                </c:pt>
                <c:pt idx="22572">
                  <c:v>2028.8085900000001</c:v>
                </c:pt>
                <c:pt idx="22573">
                  <c:v>2028.8085900000001</c:v>
                </c:pt>
                <c:pt idx="22574">
                  <c:v>2031.25</c:v>
                </c:pt>
                <c:pt idx="22575">
                  <c:v>2028.8085900000001</c:v>
                </c:pt>
                <c:pt idx="22576">
                  <c:v>2028.8085900000001</c:v>
                </c:pt>
                <c:pt idx="22577">
                  <c:v>2028.8085900000001</c:v>
                </c:pt>
                <c:pt idx="22578">
                  <c:v>2031.25</c:v>
                </c:pt>
                <c:pt idx="22579">
                  <c:v>2028.8085900000001</c:v>
                </c:pt>
                <c:pt idx="22580">
                  <c:v>2028.8085900000001</c:v>
                </c:pt>
                <c:pt idx="22581">
                  <c:v>2028.8085900000001</c:v>
                </c:pt>
                <c:pt idx="22582">
                  <c:v>2028.8085900000001</c:v>
                </c:pt>
                <c:pt idx="22583">
                  <c:v>2028.8085900000001</c:v>
                </c:pt>
                <c:pt idx="22584">
                  <c:v>2026.3671899999999</c:v>
                </c:pt>
                <c:pt idx="22585">
                  <c:v>2028.8085900000001</c:v>
                </c:pt>
                <c:pt idx="22586">
                  <c:v>2028.8085900000001</c:v>
                </c:pt>
                <c:pt idx="22587">
                  <c:v>2028.8085900000001</c:v>
                </c:pt>
                <c:pt idx="22588">
                  <c:v>2031.25</c:v>
                </c:pt>
                <c:pt idx="22589">
                  <c:v>2028.8085900000001</c:v>
                </c:pt>
                <c:pt idx="22590">
                  <c:v>2028.8085900000001</c:v>
                </c:pt>
                <c:pt idx="22591">
                  <c:v>2028.8085900000001</c:v>
                </c:pt>
                <c:pt idx="22592">
                  <c:v>2028.8085900000001</c:v>
                </c:pt>
                <c:pt idx="22593">
                  <c:v>2028.8085900000001</c:v>
                </c:pt>
                <c:pt idx="22594">
                  <c:v>2028.8085900000001</c:v>
                </c:pt>
                <c:pt idx="22595">
                  <c:v>2026.3671899999999</c:v>
                </c:pt>
                <c:pt idx="22596">
                  <c:v>2026.3671899999999</c:v>
                </c:pt>
                <c:pt idx="22597">
                  <c:v>2031.25</c:v>
                </c:pt>
                <c:pt idx="22598">
                  <c:v>2028.8085900000001</c:v>
                </c:pt>
                <c:pt idx="22599">
                  <c:v>2026.3671899999999</c:v>
                </c:pt>
                <c:pt idx="22600">
                  <c:v>2028.8085900000001</c:v>
                </c:pt>
                <c:pt idx="22601">
                  <c:v>2028.8085900000001</c:v>
                </c:pt>
                <c:pt idx="22602">
                  <c:v>2026.3671899999999</c:v>
                </c:pt>
                <c:pt idx="22603">
                  <c:v>2028.8085900000001</c:v>
                </c:pt>
                <c:pt idx="22604">
                  <c:v>2028.8085900000001</c:v>
                </c:pt>
                <c:pt idx="22605">
                  <c:v>2028.8085900000001</c:v>
                </c:pt>
                <c:pt idx="22606">
                  <c:v>2028.8085900000001</c:v>
                </c:pt>
                <c:pt idx="22607">
                  <c:v>2028.8085900000001</c:v>
                </c:pt>
                <c:pt idx="22608">
                  <c:v>2028.8085900000001</c:v>
                </c:pt>
                <c:pt idx="22609">
                  <c:v>2028.8085900000001</c:v>
                </c:pt>
                <c:pt idx="22610">
                  <c:v>2026.3671899999999</c:v>
                </c:pt>
                <c:pt idx="22611">
                  <c:v>2026.3671899999999</c:v>
                </c:pt>
                <c:pt idx="22612">
                  <c:v>2028.8085900000001</c:v>
                </c:pt>
                <c:pt idx="22613">
                  <c:v>2028.8085900000001</c:v>
                </c:pt>
                <c:pt idx="22614">
                  <c:v>2028.8085900000001</c:v>
                </c:pt>
                <c:pt idx="22615">
                  <c:v>2028.8085900000001</c:v>
                </c:pt>
                <c:pt idx="22616">
                  <c:v>2028.8085900000001</c:v>
                </c:pt>
                <c:pt idx="22617">
                  <c:v>2028.8085900000001</c:v>
                </c:pt>
                <c:pt idx="22618">
                  <c:v>2028.8085900000001</c:v>
                </c:pt>
                <c:pt idx="22619">
                  <c:v>2026.3671899999999</c:v>
                </c:pt>
                <c:pt idx="22620">
                  <c:v>2026.3671899999999</c:v>
                </c:pt>
                <c:pt idx="22621">
                  <c:v>2028.8085900000001</c:v>
                </c:pt>
                <c:pt idx="22622">
                  <c:v>2026.3671899999999</c:v>
                </c:pt>
                <c:pt idx="22623">
                  <c:v>2028.8085900000001</c:v>
                </c:pt>
                <c:pt idx="22624">
                  <c:v>2028.8085900000001</c:v>
                </c:pt>
                <c:pt idx="22625">
                  <c:v>2026.3671899999999</c:v>
                </c:pt>
                <c:pt idx="22626">
                  <c:v>2026.3671899999999</c:v>
                </c:pt>
                <c:pt idx="22627">
                  <c:v>2026.3671899999999</c:v>
                </c:pt>
                <c:pt idx="22628">
                  <c:v>2026.3671899999999</c:v>
                </c:pt>
                <c:pt idx="22629">
                  <c:v>2026.3671899999999</c:v>
                </c:pt>
                <c:pt idx="22630">
                  <c:v>2028.8085900000001</c:v>
                </c:pt>
                <c:pt idx="22631">
                  <c:v>2026.3671899999999</c:v>
                </c:pt>
                <c:pt idx="22632">
                  <c:v>2026.3671899999999</c:v>
                </c:pt>
                <c:pt idx="22633">
                  <c:v>2026.3671899999999</c:v>
                </c:pt>
                <c:pt idx="22634">
                  <c:v>2026.3671899999999</c:v>
                </c:pt>
                <c:pt idx="22635">
                  <c:v>2026.3671899999999</c:v>
                </c:pt>
                <c:pt idx="22636">
                  <c:v>2026.3671899999999</c:v>
                </c:pt>
                <c:pt idx="22637">
                  <c:v>2026.3671899999999</c:v>
                </c:pt>
                <c:pt idx="22638">
                  <c:v>2028.8085900000001</c:v>
                </c:pt>
                <c:pt idx="22639">
                  <c:v>2026.3671899999999</c:v>
                </c:pt>
                <c:pt idx="22640">
                  <c:v>2026.3671899999999</c:v>
                </c:pt>
                <c:pt idx="22641">
                  <c:v>2028.8085900000001</c:v>
                </c:pt>
                <c:pt idx="22642">
                  <c:v>2026.3671899999999</c:v>
                </c:pt>
                <c:pt idx="22643">
                  <c:v>2026.3671899999999</c:v>
                </c:pt>
                <c:pt idx="22644">
                  <c:v>2026.3671899999999</c:v>
                </c:pt>
                <c:pt idx="22645">
                  <c:v>2026.3671899999999</c:v>
                </c:pt>
                <c:pt idx="22646">
                  <c:v>2026.3671899999999</c:v>
                </c:pt>
                <c:pt idx="22647">
                  <c:v>2026.3671899999999</c:v>
                </c:pt>
                <c:pt idx="22648">
                  <c:v>2026.3671899999999</c:v>
                </c:pt>
                <c:pt idx="22649">
                  <c:v>2026.3671899999999</c:v>
                </c:pt>
                <c:pt idx="22650">
                  <c:v>2026.3671899999999</c:v>
                </c:pt>
                <c:pt idx="22651">
                  <c:v>2026.3671899999999</c:v>
                </c:pt>
                <c:pt idx="22652">
                  <c:v>2026.3671899999999</c:v>
                </c:pt>
                <c:pt idx="22653">
                  <c:v>2026.3671899999999</c:v>
                </c:pt>
                <c:pt idx="22654">
                  <c:v>2026.3671899999999</c:v>
                </c:pt>
                <c:pt idx="22655">
                  <c:v>2026.3671899999999</c:v>
                </c:pt>
                <c:pt idx="22656">
                  <c:v>2028.8085900000001</c:v>
                </c:pt>
                <c:pt idx="22657">
                  <c:v>2026.3671899999999</c:v>
                </c:pt>
                <c:pt idx="22658">
                  <c:v>2026.3671899999999</c:v>
                </c:pt>
                <c:pt idx="22659">
                  <c:v>2026.3671899999999</c:v>
                </c:pt>
                <c:pt idx="22660">
                  <c:v>2026.3671899999999</c:v>
                </c:pt>
                <c:pt idx="22661">
                  <c:v>2026.3671899999999</c:v>
                </c:pt>
                <c:pt idx="22662">
                  <c:v>2026.3671899999999</c:v>
                </c:pt>
                <c:pt idx="22663">
                  <c:v>2026.3671899999999</c:v>
                </c:pt>
                <c:pt idx="22664">
                  <c:v>2026.3671899999999</c:v>
                </c:pt>
                <c:pt idx="22665">
                  <c:v>2026.3671899999999</c:v>
                </c:pt>
                <c:pt idx="22666">
                  <c:v>2026.3671899999999</c:v>
                </c:pt>
                <c:pt idx="22667">
                  <c:v>2026.3671899999999</c:v>
                </c:pt>
                <c:pt idx="22668">
                  <c:v>2026.3671899999999</c:v>
                </c:pt>
                <c:pt idx="22669">
                  <c:v>2026.3671899999999</c:v>
                </c:pt>
                <c:pt idx="22670">
                  <c:v>2028.8085900000001</c:v>
                </c:pt>
                <c:pt idx="22671">
                  <c:v>2026.3671899999999</c:v>
                </c:pt>
                <c:pt idx="22672">
                  <c:v>2026.3671899999999</c:v>
                </c:pt>
                <c:pt idx="22673">
                  <c:v>2026.3671899999999</c:v>
                </c:pt>
                <c:pt idx="22674">
                  <c:v>2026.3671899999999</c:v>
                </c:pt>
                <c:pt idx="22675">
                  <c:v>2026.3671899999999</c:v>
                </c:pt>
                <c:pt idx="22676">
                  <c:v>2026.3671899999999</c:v>
                </c:pt>
                <c:pt idx="22677">
                  <c:v>2026.3671899999999</c:v>
                </c:pt>
                <c:pt idx="22678">
                  <c:v>2026.3671899999999</c:v>
                </c:pt>
                <c:pt idx="22679">
                  <c:v>2026.3671899999999</c:v>
                </c:pt>
                <c:pt idx="22680">
                  <c:v>2026.3671899999999</c:v>
                </c:pt>
                <c:pt idx="22681">
                  <c:v>2026.3671899999999</c:v>
                </c:pt>
                <c:pt idx="22682">
                  <c:v>2026.3671899999999</c:v>
                </c:pt>
                <c:pt idx="22683">
                  <c:v>2026.3671899999999</c:v>
                </c:pt>
                <c:pt idx="22684">
                  <c:v>2026.3671899999999</c:v>
                </c:pt>
                <c:pt idx="22685">
                  <c:v>2026.3671899999999</c:v>
                </c:pt>
                <c:pt idx="22686">
                  <c:v>2026.3671899999999</c:v>
                </c:pt>
                <c:pt idx="22687">
                  <c:v>2026.3671899999999</c:v>
                </c:pt>
                <c:pt idx="22688">
                  <c:v>2026.3671899999999</c:v>
                </c:pt>
                <c:pt idx="22689">
                  <c:v>2026.3671899999999</c:v>
                </c:pt>
                <c:pt idx="22690">
                  <c:v>2026.3671899999999</c:v>
                </c:pt>
                <c:pt idx="22691">
                  <c:v>2026.3671899999999</c:v>
                </c:pt>
                <c:pt idx="22692">
                  <c:v>2026.3671899999999</c:v>
                </c:pt>
                <c:pt idx="22693">
                  <c:v>2026.3671899999999</c:v>
                </c:pt>
                <c:pt idx="22694">
                  <c:v>2026.3671899999999</c:v>
                </c:pt>
                <c:pt idx="22695">
                  <c:v>2026.3671899999999</c:v>
                </c:pt>
                <c:pt idx="22696">
                  <c:v>2026.3671899999999</c:v>
                </c:pt>
                <c:pt idx="22697">
                  <c:v>2026.3671899999999</c:v>
                </c:pt>
                <c:pt idx="22698">
                  <c:v>2026.3671899999999</c:v>
                </c:pt>
                <c:pt idx="22699">
                  <c:v>2026.3671899999999</c:v>
                </c:pt>
                <c:pt idx="22700">
                  <c:v>2026.3671899999999</c:v>
                </c:pt>
                <c:pt idx="22701">
                  <c:v>2026.3671899999999</c:v>
                </c:pt>
                <c:pt idx="22702">
                  <c:v>2026.3671899999999</c:v>
                </c:pt>
                <c:pt idx="22703">
                  <c:v>2026.3671899999999</c:v>
                </c:pt>
                <c:pt idx="22704">
                  <c:v>2026.3671899999999</c:v>
                </c:pt>
                <c:pt idx="22705">
                  <c:v>2026.3671899999999</c:v>
                </c:pt>
                <c:pt idx="22706">
                  <c:v>2026.3671899999999</c:v>
                </c:pt>
                <c:pt idx="22707">
                  <c:v>2026.3671899999999</c:v>
                </c:pt>
                <c:pt idx="22708">
                  <c:v>2026.3671899999999</c:v>
                </c:pt>
                <c:pt idx="22709">
                  <c:v>2026.3671899999999</c:v>
                </c:pt>
                <c:pt idx="22710">
                  <c:v>2026.3671899999999</c:v>
                </c:pt>
                <c:pt idx="22711">
                  <c:v>2026.3671899999999</c:v>
                </c:pt>
                <c:pt idx="22712">
                  <c:v>2023.9257800000009</c:v>
                </c:pt>
                <c:pt idx="22713">
                  <c:v>2026.3671899999999</c:v>
                </c:pt>
                <c:pt idx="22714">
                  <c:v>2026.3671899999999</c:v>
                </c:pt>
                <c:pt idx="22715">
                  <c:v>2026.3671899999999</c:v>
                </c:pt>
                <c:pt idx="22716">
                  <c:v>2026.3671899999999</c:v>
                </c:pt>
                <c:pt idx="22717">
                  <c:v>2026.3671899999999</c:v>
                </c:pt>
                <c:pt idx="22718">
                  <c:v>2026.3671899999999</c:v>
                </c:pt>
                <c:pt idx="22719">
                  <c:v>2026.3671899999999</c:v>
                </c:pt>
                <c:pt idx="22720">
                  <c:v>2023.9257800000009</c:v>
                </c:pt>
                <c:pt idx="22721">
                  <c:v>2026.3671899999999</c:v>
                </c:pt>
                <c:pt idx="22722">
                  <c:v>2026.3671899999999</c:v>
                </c:pt>
                <c:pt idx="22723">
                  <c:v>2026.3671899999999</c:v>
                </c:pt>
                <c:pt idx="22724">
                  <c:v>2023.9257800000009</c:v>
                </c:pt>
                <c:pt idx="22725">
                  <c:v>2026.3671899999999</c:v>
                </c:pt>
                <c:pt idx="22726">
                  <c:v>2026.3671899999999</c:v>
                </c:pt>
                <c:pt idx="22727">
                  <c:v>2023.9257800000009</c:v>
                </c:pt>
                <c:pt idx="22728">
                  <c:v>2026.3671899999999</c:v>
                </c:pt>
                <c:pt idx="22729">
                  <c:v>2026.3671899999999</c:v>
                </c:pt>
                <c:pt idx="22730">
                  <c:v>2023.9257800000009</c:v>
                </c:pt>
                <c:pt idx="22731">
                  <c:v>2026.3671899999999</c:v>
                </c:pt>
                <c:pt idx="22732">
                  <c:v>2023.9257800000009</c:v>
                </c:pt>
                <c:pt idx="22733">
                  <c:v>2026.3671899999999</c:v>
                </c:pt>
                <c:pt idx="22734">
                  <c:v>2026.3671899999999</c:v>
                </c:pt>
                <c:pt idx="22735">
                  <c:v>2026.3671899999999</c:v>
                </c:pt>
                <c:pt idx="22736">
                  <c:v>2026.3671899999999</c:v>
                </c:pt>
                <c:pt idx="22737">
                  <c:v>2023.9257800000009</c:v>
                </c:pt>
                <c:pt idx="22738">
                  <c:v>2026.3671899999999</c:v>
                </c:pt>
                <c:pt idx="22739">
                  <c:v>2026.3671899999999</c:v>
                </c:pt>
                <c:pt idx="22740">
                  <c:v>2026.3671899999999</c:v>
                </c:pt>
                <c:pt idx="22741">
                  <c:v>2023.9257800000009</c:v>
                </c:pt>
                <c:pt idx="22742">
                  <c:v>2023.9257800000009</c:v>
                </c:pt>
                <c:pt idx="22743">
                  <c:v>2026.3671899999999</c:v>
                </c:pt>
                <c:pt idx="22744">
                  <c:v>2023.9257800000009</c:v>
                </c:pt>
                <c:pt idx="22745">
                  <c:v>2026.3671899999999</c:v>
                </c:pt>
                <c:pt idx="22746">
                  <c:v>2023.9257800000009</c:v>
                </c:pt>
                <c:pt idx="22747">
                  <c:v>2023.9257800000009</c:v>
                </c:pt>
                <c:pt idx="22748">
                  <c:v>2023.9257800000009</c:v>
                </c:pt>
                <c:pt idx="22749">
                  <c:v>2023.9257800000009</c:v>
                </c:pt>
                <c:pt idx="22750">
                  <c:v>2023.9257800000009</c:v>
                </c:pt>
                <c:pt idx="22751">
                  <c:v>2026.3671899999999</c:v>
                </c:pt>
                <c:pt idx="22752">
                  <c:v>2026.3671899999999</c:v>
                </c:pt>
                <c:pt idx="22753">
                  <c:v>2023.9257800000009</c:v>
                </c:pt>
                <c:pt idx="22754">
                  <c:v>2026.3671899999999</c:v>
                </c:pt>
                <c:pt idx="22755">
                  <c:v>2023.9257800000009</c:v>
                </c:pt>
                <c:pt idx="22756">
                  <c:v>2023.9257800000009</c:v>
                </c:pt>
                <c:pt idx="22757">
                  <c:v>2026.3671899999999</c:v>
                </c:pt>
                <c:pt idx="22758">
                  <c:v>2023.9257800000009</c:v>
                </c:pt>
                <c:pt idx="22759">
                  <c:v>2023.9257800000009</c:v>
                </c:pt>
                <c:pt idx="22760">
                  <c:v>2023.9257800000009</c:v>
                </c:pt>
                <c:pt idx="22761">
                  <c:v>2023.9257800000009</c:v>
                </c:pt>
                <c:pt idx="22762">
                  <c:v>2026.3671899999999</c:v>
                </c:pt>
                <c:pt idx="22763">
                  <c:v>2026.3671899999999</c:v>
                </c:pt>
                <c:pt idx="22764">
                  <c:v>2026.3671899999999</c:v>
                </c:pt>
                <c:pt idx="22765">
                  <c:v>2023.9257800000009</c:v>
                </c:pt>
                <c:pt idx="22766">
                  <c:v>2026.3671899999999</c:v>
                </c:pt>
                <c:pt idx="22767">
                  <c:v>2023.9257800000009</c:v>
                </c:pt>
                <c:pt idx="22768">
                  <c:v>2023.9257800000009</c:v>
                </c:pt>
                <c:pt idx="22769">
                  <c:v>2023.9257800000009</c:v>
                </c:pt>
                <c:pt idx="22770">
                  <c:v>2023.9257800000009</c:v>
                </c:pt>
                <c:pt idx="22771">
                  <c:v>2026.3671899999999</c:v>
                </c:pt>
                <c:pt idx="22772">
                  <c:v>2023.9257800000009</c:v>
                </c:pt>
                <c:pt idx="22773">
                  <c:v>2023.9257800000009</c:v>
                </c:pt>
                <c:pt idx="22774">
                  <c:v>2023.9257800000009</c:v>
                </c:pt>
                <c:pt idx="22775">
                  <c:v>2023.9257800000009</c:v>
                </c:pt>
                <c:pt idx="22776">
                  <c:v>2023.9257800000009</c:v>
                </c:pt>
                <c:pt idx="22777">
                  <c:v>2023.9257800000009</c:v>
                </c:pt>
                <c:pt idx="22778">
                  <c:v>2023.9257800000009</c:v>
                </c:pt>
                <c:pt idx="22779">
                  <c:v>2023.9257800000009</c:v>
                </c:pt>
                <c:pt idx="22780">
                  <c:v>2023.9257800000009</c:v>
                </c:pt>
                <c:pt idx="22781">
                  <c:v>2023.9257800000009</c:v>
                </c:pt>
                <c:pt idx="22782">
                  <c:v>2023.9257800000009</c:v>
                </c:pt>
                <c:pt idx="22783">
                  <c:v>2023.9257800000009</c:v>
                </c:pt>
                <c:pt idx="22784">
                  <c:v>2023.9257800000009</c:v>
                </c:pt>
                <c:pt idx="22785">
                  <c:v>2023.9257800000009</c:v>
                </c:pt>
                <c:pt idx="22786">
                  <c:v>2023.9257800000009</c:v>
                </c:pt>
                <c:pt idx="22787">
                  <c:v>2023.9257800000009</c:v>
                </c:pt>
                <c:pt idx="22788">
                  <c:v>2023.9257800000009</c:v>
                </c:pt>
                <c:pt idx="22789">
                  <c:v>2023.9257800000009</c:v>
                </c:pt>
                <c:pt idx="22790">
                  <c:v>2023.9257800000009</c:v>
                </c:pt>
                <c:pt idx="22791">
                  <c:v>2023.9257800000009</c:v>
                </c:pt>
                <c:pt idx="22792">
                  <c:v>2023.9257800000009</c:v>
                </c:pt>
                <c:pt idx="22793">
                  <c:v>2023.9257800000009</c:v>
                </c:pt>
                <c:pt idx="22794">
                  <c:v>2023.9257800000009</c:v>
                </c:pt>
                <c:pt idx="22795">
                  <c:v>2023.9257800000009</c:v>
                </c:pt>
                <c:pt idx="22796">
                  <c:v>2023.9257800000009</c:v>
                </c:pt>
                <c:pt idx="22797">
                  <c:v>2023.9257800000009</c:v>
                </c:pt>
                <c:pt idx="22798">
                  <c:v>2023.9257800000009</c:v>
                </c:pt>
                <c:pt idx="22799">
                  <c:v>2023.9257800000009</c:v>
                </c:pt>
                <c:pt idx="22800">
                  <c:v>2023.9257800000009</c:v>
                </c:pt>
                <c:pt idx="22801">
                  <c:v>2021.4843799999999</c:v>
                </c:pt>
                <c:pt idx="22802">
                  <c:v>2023.9257800000009</c:v>
                </c:pt>
                <c:pt idx="22803">
                  <c:v>2023.9257800000009</c:v>
                </c:pt>
                <c:pt idx="22804">
                  <c:v>2023.9257800000009</c:v>
                </c:pt>
                <c:pt idx="22805">
                  <c:v>2023.9257800000009</c:v>
                </c:pt>
                <c:pt idx="22806">
                  <c:v>2023.9257800000009</c:v>
                </c:pt>
                <c:pt idx="22807">
                  <c:v>2023.9257800000009</c:v>
                </c:pt>
                <c:pt idx="22808">
                  <c:v>2023.9257800000009</c:v>
                </c:pt>
                <c:pt idx="22809">
                  <c:v>2023.9257800000009</c:v>
                </c:pt>
                <c:pt idx="22810">
                  <c:v>2023.9257800000009</c:v>
                </c:pt>
                <c:pt idx="22811">
                  <c:v>2021.4843799999999</c:v>
                </c:pt>
                <c:pt idx="22812">
                  <c:v>2023.9257800000009</c:v>
                </c:pt>
                <c:pt idx="22813">
                  <c:v>2021.4843799999999</c:v>
                </c:pt>
                <c:pt idx="22814">
                  <c:v>2023.9257800000009</c:v>
                </c:pt>
                <c:pt idx="22815">
                  <c:v>2023.9257800000009</c:v>
                </c:pt>
                <c:pt idx="22816">
                  <c:v>2023.9257800000009</c:v>
                </c:pt>
                <c:pt idx="22817">
                  <c:v>2021.4843799999999</c:v>
                </c:pt>
                <c:pt idx="22818">
                  <c:v>2023.9257800000009</c:v>
                </c:pt>
                <c:pt idx="22819">
                  <c:v>2023.9257800000009</c:v>
                </c:pt>
                <c:pt idx="22820">
                  <c:v>2023.9257800000009</c:v>
                </c:pt>
                <c:pt idx="22821">
                  <c:v>2023.9257800000009</c:v>
                </c:pt>
                <c:pt idx="22822">
                  <c:v>2023.9257800000009</c:v>
                </c:pt>
                <c:pt idx="22823">
                  <c:v>2023.9257800000009</c:v>
                </c:pt>
                <c:pt idx="22824">
                  <c:v>2023.9257800000009</c:v>
                </c:pt>
                <c:pt idx="22825">
                  <c:v>2023.9257800000009</c:v>
                </c:pt>
                <c:pt idx="22826">
                  <c:v>2023.9257800000009</c:v>
                </c:pt>
                <c:pt idx="22827">
                  <c:v>2023.9257800000009</c:v>
                </c:pt>
                <c:pt idx="22828">
                  <c:v>2023.9257800000009</c:v>
                </c:pt>
                <c:pt idx="22829">
                  <c:v>2023.9257800000009</c:v>
                </c:pt>
                <c:pt idx="22830">
                  <c:v>2023.9257800000009</c:v>
                </c:pt>
                <c:pt idx="22831">
                  <c:v>2023.9257800000009</c:v>
                </c:pt>
                <c:pt idx="22832">
                  <c:v>2023.9257800000009</c:v>
                </c:pt>
                <c:pt idx="22833">
                  <c:v>2023.9257800000009</c:v>
                </c:pt>
                <c:pt idx="22834">
                  <c:v>2023.9257800000009</c:v>
                </c:pt>
                <c:pt idx="22835">
                  <c:v>2023.9257800000009</c:v>
                </c:pt>
                <c:pt idx="22836">
                  <c:v>2021.4843799999999</c:v>
                </c:pt>
                <c:pt idx="22837">
                  <c:v>2023.9257800000009</c:v>
                </c:pt>
                <c:pt idx="22838">
                  <c:v>2021.4843799999999</c:v>
                </c:pt>
                <c:pt idx="22839">
                  <c:v>2021.4843799999999</c:v>
                </c:pt>
                <c:pt idx="22840">
                  <c:v>2023.9257800000009</c:v>
                </c:pt>
                <c:pt idx="22841">
                  <c:v>2023.9257800000009</c:v>
                </c:pt>
                <c:pt idx="22842">
                  <c:v>2021.4843799999999</c:v>
                </c:pt>
                <c:pt idx="22843">
                  <c:v>2023.9257800000009</c:v>
                </c:pt>
                <c:pt idx="22844">
                  <c:v>2023.9257800000009</c:v>
                </c:pt>
                <c:pt idx="22845">
                  <c:v>2023.9257800000009</c:v>
                </c:pt>
                <c:pt idx="22846">
                  <c:v>2021.4843799999999</c:v>
                </c:pt>
                <c:pt idx="22847">
                  <c:v>2021.4843799999999</c:v>
                </c:pt>
                <c:pt idx="22848">
                  <c:v>2021.4843799999999</c:v>
                </c:pt>
                <c:pt idx="22849">
                  <c:v>2021.4843799999999</c:v>
                </c:pt>
                <c:pt idx="22850">
                  <c:v>2023.9257800000009</c:v>
                </c:pt>
                <c:pt idx="22851">
                  <c:v>2021.4843799999999</c:v>
                </c:pt>
                <c:pt idx="22852">
                  <c:v>2023.9257800000009</c:v>
                </c:pt>
                <c:pt idx="22853">
                  <c:v>2023.9257800000009</c:v>
                </c:pt>
                <c:pt idx="22854">
                  <c:v>2023.9257800000009</c:v>
                </c:pt>
                <c:pt idx="22855">
                  <c:v>2023.9257800000009</c:v>
                </c:pt>
                <c:pt idx="22856">
                  <c:v>2021.4843799999999</c:v>
                </c:pt>
                <c:pt idx="22857">
                  <c:v>2021.4843799999999</c:v>
                </c:pt>
                <c:pt idx="22858">
                  <c:v>2021.4843799999999</c:v>
                </c:pt>
                <c:pt idx="22859">
                  <c:v>2023.9257800000009</c:v>
                </c:pt>
                <c:pt idx="22860">
                  <c:v>2021.4843799999999</c:v>
                </c:pt>
                <c:pt idx="22861">
                  <c:v>2023.9257800000009</c:v>
                </c:pt>
                <c:pt idx="22862">
                  <c:v>2021.4843799999999</c:v>
                </c:pt>
                <c:pt idx="22863">
                  <c:v>2021.4843799999999</c:v>
                </c:pt>
                <c:pt idx="22864">
                  <c:v>2021.4843799999999</c:v>
                </c:pt>
                <c:pt idx="22865">
                  <c:v>2021.4843799999999</c:v>
                </c:pt>
                <c:pt idx="22866">
                  <c:v>2021.4843799999999</c:v>
                </c:pt>
                <c:pt idx="22867">
                  <c:v>2023.9257800000009</c:v>
                </c:pt>
                <c:pt idx="22868">
                  <c:v>2021.4843799999999</c:v>
                </c:pt>
                <c:pt idx="22869">
                  <c:v>2021.4843799999999</c:v>
                </c:pt>
                <c:pt idx="22870">
                  <c:v>2021.4843799999999</c:v>
                </c:pt>
                <c:pt idx="22871">
                  <c:v>2023.9257800000009</c:v>
                </c:pt>
                <c:pt idx="22872">
                  <c:v>2021.4843799999999</c:v>
                </c:pt>
                <c:pt idx="22873">
                  <c:v>2021.4843799999999</c:v>
                </c:pt>
                <c:pt idx="22874">
                  <c:v>2021.4843799999999</c:v>
                </c:pt>
                <c:pt idx="22875">
                  <c:v>2021.4843799999999</c:v>
                </c:pt>
                <c:pt idx="22876">
                  <c:v>2023.9257800000009</c:v>
                </c:pt>
                <c:pt idx="22877">
                  <c:v>2021.4843799999999</c:v>
                </c:pt>
                <c:pt idx="22878">
                  <c:v>2021.4843799999999</c:v>
                </c:pt>
                <c:pt idx="22879">
                  <c:v>2021.4843799999999</c:v>
                </c:pt>
                <c:pt idx="22880">
                  <c:v>2021.4843799999999</c:v>
                </c:pt>
                <c:pt idx="22881">
                  <c:v>2021.4843799999999</c:v>
                </c:pt>
                <c:pt idx="22882">
                  <c:v>2021.4843799999999</c:v>
                </c:pt>
                <c:pt idx="22883">
                  <c:v>2021.4843799999999</c:v>
                </c:pt>
                <c:pt idx="22884">
                  <c:v>2021.4843799999999</c:v>
                </c:pt>
                <c:pt idx="22885">
                  <c:v>2021.4843799999999</c:v>
                </c:pt>
                <c:pt idx="22886">
                  <c:v>2021.4843799999999</c:v>
                </c:pt>
                <c:pt idx="22887">
                  <c:v>2021.4843799999999</c:v>
                </c:pt>
                <c:pt idx="22888">
                  <c:v>2021.4843799999999</c:v>
                </c:pt>
                <c:pt idx="22889">
                  <c:v>2021.4843799999999</c:v>
                </c:pt>
                <c:pt idx="22890">
                  <c:v>2021.4843799999999</c:v>
                </c:pt>
                <c:pt idx="22891">
                  <c:v>2021.4843799999999</c:v>
                </c:pt>
                <c:pt idx="22892">
                  <c:v>2021.4843799999999</c:v>
                </c:pt>
                <c:pt idx="22893">
                  <c:v>2021.4843799999999</c:v>
                </c:pt>
                <c:pt idx="22894">
                  <c:v>2021.4843799999999</c:v>
                </c:pt>
                <c:pt idx="22895">
                  <c:v>2021.4843799999999</c:v>
                </c:pt>
                <c:pt idx="22896">
                  <c:v>2021.4843799999999</c:v>
                </c:pt>
                <c:pt idx="22897">
                  <c:v>2021.4843799999999</c:v>
                </c:pt>
                <c:pt idx="22898">
                  <c:v>2021.4843799999999</c:v>
                </c:pt>
                <c:pt idx="22899">
                  <c:v>2021.4843799999999</c:v>
                </c:pt>
                <c:pt idx="22900">
                  <c:v>2021.4843799999999</c:v>
                </c:pt>
                <c:pt idx="22901">
                  <c:v>2021.4843799999999</c:v>
                </c:pt>
                <c:pt idx="22902">
                  <c:v>2021.4843799999999</c:v>
                </c:pt>
                <c:pt idx="22903">
                  <c:v>2021.4843799999999</c:v>
                </c:pt>
                <c:pt idx="22904">
                  <c:v>2021.4843799999999</c:v>
                </c:pt>
                <c:pt idx="22905">
                  <c:v>2021.4843799999999</c:v>
                </c:pt>
                <c:pt idx="22906">
                  <c:v>2021.4843799999999</c:v>
                </c:pt>
                <c:pt idx="22907">
                  <c:v>2021.4843799999999</c:v>
                </c:pt>
                <c:pt idx="22908">
                  <c:v>2021.4843799999999</c:v>
                </c:pt>
                <c:pt idx="22909">
                  <c:v>2021.4843799999999</c:v>
                </c:pt>
                <c:pt idx="22910">
                  <c:v>2021.4843799999999</c:v>
                </c:pt>
                <c:pt idx="22911">
                  <c:v>2021.4843799999999</c:v>
                </c:pt>
                <c:pt idx="22912">
                  <c:v>2019.04297</c:v>
                </c:pt>
                <c:pt idx="22913">
                  <c:v>2021.4843799999999</c:v>
                </c:pt>
                <c:pt idx="22914">
                  <c:v>2021.4843799999999</c:v>
                </c:pt>
                <c:pt idx="22915">
                  <c:v>2021.4843799999999</c:v>
                </c:pt>
                <c:pt idx="22916">
                  <c:v>2021.4843799999999</c:v>
                </c:pt>
                <c:pt idx="22917">
                  <c:v>2019.04297</c:v>
                </c:pt>
                <c:pt idx="22918">
                  <c:v>2019.04297</c:v>
                </c:pt>
                <c:pt idx="22919">
                  <c:v>2021.4843799999999</c:v>
                </c:pt>
                <c:pt idx="22920">
                  <c:v>2021.4843799999999</c:v>
                </c:pt>
                <c:pt idx="22921">
                  <c:v>2021.4843799999999</c:v>
                </c:pt>
                <c:pt idx="22922">
                  <c:v>2021.4843799999999</c:v>
                </c:pt>
                <c:pt idx="22923">
                  <c:v>2021.4843799999999</c:v>
                </c:pt>
                <c:pt idx="22924">
                  <c:v>2019.04297</c:v>
                </c:pt>
                <c:pt idx="22925">
                  <c:v>2021.4843799999999</c:v>
                </c:pt>
                <c:pt idx="22926">
                  <c:v>2021.4843799999999</c:v>
                </c:pt>
                <c:pt idx="22927">
                  <c:v>2019.04297</c:v>
                </c:pt>
                <c:pt idx="22928">
                  <c:v>2021.4843799999999</c:v>
                </c:pt>
                <c:pt idx="22929">
                  <c:v>2021.4843799999999</c:v>
                </c:pt>
                <c:pt idx="22930">
                  <c:v>2021.4843799999999</c:v>
                </c:pt>
                <c:pt idx="22931">
                  <c:v>2021.4843799999999</c:v>
                </c:pt>
                <c:pt idx="22932">
                  <c:v>2021.4843799999999</c:v>
                </c:pt>
                <c:pt idx="22933">
                  <c:v>2021.4843799999999</c:v>
                </c:pt>
                <c:pt idx="22934">
                  <c:v>2021.4843799999999</c:v>
                </c:pt>
                <c:pt idx="22935">
                  <c:v>2021.4843799999999</c:v>
                </c:pt>
                <c:pt idx="22936">
                  <c:v>2021.4843799999999</c:v>
                </c:pt>
                <c:pt idx="22937">
                  <c:v>2021.4843799999999</c:v>
                </c:pt>
                <c:pt idx="22938">
                  <c:v>2019.04297</c:v>
                </c:pt>
                <c:pt idx="22939">
                  <c:v>2019.04297</c:v>
                </c:pt>
                <c:pt idx="22940">
                  <c:v>2021.4843799999999</c:v>
                </c:pt>
                <c:pt idx="22941">
                  <c:v>2019.04297</c:v>
                </c:pt>
                <c:pt idx="22942">
                  <c:v>2019.04297</c:v>
                </c:pt>
                <c:pt idx="22943">
                  <c:v>2019.04297</c:v>
                </c:pt>
                <c:pt idx="22944">
                  <c:v>2021.4843799999999</c:v>
                </c:pt>
                <c:pt idx="22945">
                  <c:v>2021.4843799999999</c:v>
                </c:pt>
                <c:pt idx="22946">
                  <c:v>2021.4843799999999</c:v>
                </c:pt>
                <c:pt idx="22947">
                  <c:v>2019.04297</c:v>
                </c:pt>
                <c:pt idx="22948">
                  <c:v>2019.04297</c:v>
                </c:pt>
                <c:pt idx="22949">
                  <c:v>2021.4843799999999</c:v>
                </c:pt>
                <c:pt idx="22950">
                  <c:v>2019.04297</c:v>
                </c:pt>
                <c:pt idx="22951">
                  <c:v>2019.04297</c:v>
                </c:pt>
                <c:pt idx="22952">
                  <c:v>2019.04297</c:v>
                </c:pt>
                <c:pt idx="22953">
                  <c:v>2019.04297</c:v>
                </c:pt>
                <c:pt idx="22954">
                  <c:v>2021.4843799999999</c:v>
                </c:pt>
                <c:pt idx="22955">
                  <c:v>2019.04297</c:v>
                </c:pt>
                <c:pt idx="22956">
                  <c:v>2019.04297</c:v>
                </c:pt>
                <c:pt idx="22957">
                  <c:v>2019.04297</c:v>
                </c:pt>
                <c:pt idx="22958">
                  <c:v>2019.04297</c:v>
                </c:pt>
                <c:pt idx="22959">
                  <c:v>2021.4843799999999</c:v>
                </c:pt>
                <c:pt idx="22960">
                  <c:v>2019.04297</c:v>
                </c:pt>
                <c:pt idx="22961">
                  <c:v>2019.04297</c:v>
                </c:pt>
                <c:pt idx="22962">
                  <c:v>2019.04297</c:v>
                </c:pt>
                <c:pt idx="22963">
                  <c:v>2019.04297</c:v>
                </c:pt>
                <c:pt idx="22964">
                  <c:v>2019.04297</c:v>
                </c:pt>
                <c:pt idx="22965">
                  <c:v>2019.04297</c:v>
                </c:pt>
                <c:pt idx="22966">
                  <c:v>2021.4843799999999</c:v>
                </c:pt>
                <c:pt idx="22967">
                  <c:v>2019.04297</c:v>
                </c:pt>
                <c:pt idx="22968">
                  <c:v>2016.6015600000001</c:v>
                </c:pt>
                <c:pt idx="22969">
                  <c:v>2019.04297</c:v>
                </c:pt>
                <c:pt idx="22970">
                  <c:v>2021.4843799999999</c:v>
                </c:pt>
                <c:pt idx="22971">
                  <c:v>2019.04297</c:v>
                </c:pt>
                <c:pt idx="22972">
                  <c:v>2019.04297</c:v>
                </c:pt>
                <c:pt idx="22973">
                  <c:v>2019.04297</c:v>
                </c:pt>
                <c:pt idx="22974">
                  <c:v>2019.04297</c:v>
                </c:pt>
                <c:pt idx="22975">
                  <c:v>2019.04297</c:v>
                </c:pt>
                <c:pt idx="22976">
                  <c:v>2016.6015600000001</c:v>
                </c:pt>
                <c:pt idx="22977">
                  <c:v>2019.04297</c:v>
                </c:pt>
                <c:pt idx="22978">
                  <c:v>2016.6015600000001</c:v>
                </c:pt>
                <c:pt idx="22979">
                  <c:v>2016.6015600000001</c:v>
                </c:pt>
                <c:pt idx="22980">
                  <c:v>2019.04297</c:v>
                </c:pt>
                <c:pt idx="22981">
                  <c:v>2019.04297</c:v>
                </c:pt>
                <c:pt idx="22982">
                  <c:v>2019.04297</c:v>
                </c:pt>
                <c:pt idx="22983">
                  <c:v>2016.6015600000001</c:v>
                </c:pt>
                <c:pt idx="22984">
                  <c:v>2019.04297</c:v>
                </c:pt>
                <c:pt idx="22985">
                  <c:v>2019.04297</c:v>
                </c:pt>
                <c:pt idx="22986">
                  <c:v>2016.6015600000001</c:v>
                </c:pt>
                <c:pt idx="22987">
                  <c:v>2019.04297</c:v>
                </c:pt>
                <c:pt idx="22988">
                  <c:v>2016.6015600000001</c:v>
                </c:pt>
                <c:pt idx="22989">
                  <c:v>2019.04297</c:v>
                </c:pt>
                <c:pt idx="22990">
                  <c:v>2019.04297</c:v>
                </c:pt>
                <c:pt idx="22991">
                  <c:v>2016.6015600000001</c:v>
                </c:pt>
                <c:pt idx="22992">
                  <c:v>2019.04297</c:v>
                </c:pt>
                <c:pt idx="22993">
                  <c:v>2019.04297</c:v>
                </c:pt>
                <c:pt idx="22994">
                  <c:v>2016.6015600000001</c:v>
                </c:pt>
                <c:pt idx="22995">
                  <c:v>2019.04297</c:v>
                </c:pt>
                <c:pt idx="22996">
                  <c:v>2016.6015600000001</c:v>
                </c:pt>
                <c:pt idx="22997">
                  <c:v>2016.6015600000001</c:v>
                </c:pt>
                <c:pt idx="22998">
                  <c:v>2016.6015600000001</c:v>
                </c:pt>
                <c:pt idx="22999">
                  <c:v>2016.6015600000001</c:v>
                </c:pt>
                <c:pt idx="23000">
                  <c:v>2016.6015600000001</c:v>
                </c:pt>
                <c:pt idx="23001">
                  <c:v>2016.6015600000001</c:v>
                </c:pt>
                <c:pt idx="23002">
                  <c:v>2016.6015600000001</c:v>
                </c:pt>
                <c:pt idx="23003">
                  <c:v>2016.6015600000001</c:v>
                </c:pt>
                <c:pt idx="23004">
                  <c:v>2019.04297</c:v>
                </c:pt>
                <c:pt idx="23005">
                  <c:v>2016.6015600000001</c:v>
                </c:pt>
                <c:pt idx="23006">
                  <c:v>2019.04297</c:v>
                </c:pt>
                <c:pt idx="23007">
                  <c:v>2016.6015600000001</c:v>
                </c:pt>
                <c:pt idx="23008">
                  <c:v>2016.6015600000001</c:v>
                </c:pt>
                <c:pt idx="23009">
                  <c:v>2016.6015600000001</c:v>
                </c:pt>
                <c:pt idx="23010">
                  <c:v>2016.6015600000001</c:v>
                </c:pt>
                <c:pt idx="23011">
                  <c:v>2019.04297</c:v>
                </c:pt>
                <c:pt idx="23012">
                  <c:v>2016.6015600000001</c:v>
                </c:pt>
                <c:pt idx="23013">
                  <c:v>2016.6015600000001</c:v>
                </c:pt>
                <c:pt idx="23014">
                  <c:v>2016.6015600000001</c:v>
                </c:pt>
                <c:pt idx="23015">
                  <c:v>2016.6015600000001</c:v>
                </c:pt>
                <c:pt idx="23016">
                  <c:v>2016.6015600000001</c:v>
                </c:pt>
                <c:pt idx="23017">
                  <c:v>2016.6015600000001</c:v>
                </c:pt>
                <c:pt idx="23018">
                  <c:v>2016.6015600000001</c:v>
                </c:pt>
                <c:pt idx="23019">
                  <c:v>2016.6015600000001</c:v>
                </c:pt>
                <c:pt idx="23020">
                  <c:v>2016.6015600000001</c:v>
                </c:pt>
                <c:pt idx="23021">
                  <c:v>2016.6015600000001</c:v>
                </c:pt>
                <c:pt idx="23022">
                  <c:v>2016.6015600000001</c:v>
                </c:pt>
                <c:pt idx="23023">
                  <c:v>2016.6015600000001</c:v>
                </c:pt>
                <c:pt idx="23024">
                  <c:v>2016.6015600000001</c:v>
                </c:pt>
                <c:pt idx="23025">
                  <c:v>2016.6015600000001</c:v>
                </c:pt>
                <c:pt idx="23026">
                  <c:v>2016.6015600000001</c:v>
                </c:pt>
                <c:pt idx="23027">
                  <c:v>2016.6015600000001</c:v>
                </c:pt>
                <c:pt idx="23028">
                  <c:v>2016.6015600000001</c:v>
                </c:pt>
                <c:pt idx="23029">
                  <c:v>2016.6015600000001</c:v>
                </c:pt>
                <c:pt idx="23030">
                  <c:v>2016.6015600000001</c:v>
                </c:pt>
                <c:pt idx="23031">
                  <c:v>2016.6015600000001</c:v>
                </c:pt>
                <c:pt idx="23032">
                  <c:v>2016.6015600000001</c:v>
                </c:pt>
                <c:pt idx="23033">
                  <c:v>2016.6015600000001</c:v>
                </c:pt>
                <c:pt idx="23034">
                  <c:v>2016.6015600000001</c:v>
                </c:pt>
                <c:pt idx="23035">
                  <c:v>2016.6015600000001</c:v>
                </c:pt>
                <c:pt idx="23036">
                  <c:v>2016.6015600000001</c:v>
                </c:pt>
                <c:pt idx="23037">
                  <c:v>2016.6015600000001</c:v>
                </c:pt>
                <c:pt idx="23038">
                  <c:v>2019.04297</c:v>
                </c:pt>
                <c:pt idx="23039">
                  <c:v>2016.6015600000001</c:v>
                </c:pt>
                <c:pt idx="23040">
                  <c:v>2016.6015600000001</c:v>
                </c:pt>
                <c:pt idx="23041">
                  <c:v>2016.6015600000001</c:v>
                </c:pt>
                <c:pt idx="23042">
                  <c:v>2016.6015600000001</c:v>
                </c:pt>
                <c:pt idx="23043">
                  <c:v>2016.6015600000001</c:v>
                </c:pt>
                <c:pt idx="23044">
                  <c:v>2016.6015600000001</c:v>
                </c:pt>
                <c:pt idx="23045">
                  <c:v>2016.6015600000001</c:v>
                </c:pt>
                <c:pt idx="23046">
                  <c:v>2016.6015600000001</c:v>
                </c:pt>
                <c:pt idx="23047">
                  <c:v>2016.6015600000001</c:v>
                </c:pt>
                <c:pt idx="23048">
                  <c:v>2016.6015600000001</c:v>
                </c:pt>
                <c:pt idx="23049">
                  <c:v>2016.6015600000001</c:v>
                </c:pt>
                <c:pt idx="23050">
                  <c:v>2016.6015600000001</c:v>
                </c:pt>
                <c:pt idx="23051">
                  <c:v>2016.6015600000001</c:v>
                </c:pt>
                <c:pt idx="23052">
                  <c:v>2016.6015600000001</c:v>
                </c:pt>
                <c:pt idx="23053">
                  <c:v>2016.6015600000001</c:v>
                </c:pt>
                <c:pt idx="23054">
                  <c:v>2016.6015600000001</c:v>
                </c:pt>
                <c:pt idx="23055">
                  <c:v>2016.6015600000001</c:v>
                </c:pt>
                <c:pt idx="23056">
                  <c:v>2016.6015600000001</c:v>
                </c:pt>
                <c:pt idx="23057">
                  <c:v>2016.6015600000001</c:v>
                </c:pt>
                <c:pt idx="23058">
                  <c:v>2016.6015600000001</c:v>
                </c:pt>
                <c:pt idx="23059">
                  <c:v>2016.6015600000001</c:v>
                </c:pt>
                <c:pt idx="23060">
                  <c:v>2016.6015600000001</c:v>
                </c:pt>
                <c:pt idx="23061">
                  <c:v>2016.6015600000001</c:v>
                </c:pt>
                <c:pt idx="23062">
                  <c:v>2016.6015600000001</c:v>
                </c:pt>
                <c:pt idx="23063">
                  <c:v>2016.6015600000001</c:v>
                </c:pt>
                <c:pt idx="23064">
                  <c:v>2016.6015600000001</c:v>
                </c:pt>
                <c:pt idx="23065">
                  <c:v>2016.6015600000001</c:v>
                </c:pt>
                <c:pt idx="23066">
                  <c:v>2016.6015600000001</c:v>
                </c:pt>
                <c:pt idx="23067">
                  <c:v>2016.6015600000001</c:v>
                </c:pt>
                <c:pt idx="23068">
                  <c:v>2016.6015600000001</c:v>
                </c:pt>
                <c:pt idx="23069">
                  <c:v>2016.6015600000001</c:v>
                </c:pt>
                <c:pt idx="23070">
                  <c:v>2016.6015600000001</c:v>
                </c:pt>
                <c:pt idx="23071">
                  <c:v>2016.6015600000001</c:v>
                </c:pt>
                <c:pt idx="23072">
                  <c:v>2016.6015600000001</c:v>
                </c:pt>
                <c:pt idx="23073">
                  <c:v>2016.6015600000001</c:v>
                </c:pt>
                <c:pt idx="23074">
                  <c:v>2016.6015600000001</c:v>
                </c:pt>
                <c:pt idx="23075">
                  <c:v>2016.6015600000001</c:v>
                </c:pt>
                <c:pt idx="23076">
                  <c:v>2016.6015600000001</c:v>
                </c:pt>
                <c:pt idx="23077">
                  <c:v>2016.6015600000001</c:v>
                </c:pt>
                <c:pt idx="23078">
                  <c:v>2016.6015600000001</c:v>
                </c:pt>
                <c:pt idx="23079">
                  <c:v>2016.6015600000001</c:v>
                </c:pt>
                <c:pt idx="23080">
                  <c:v>2016.6015600000001</c:v>
                </c:pt>
                <c:pt idx="23081">
                  <c:v>2016.6015600000001</c:v>
                </c:pt>
                <c:pt idx="23082">
                  <c:v>2016.6015600000001</c:v>
                </c:pt>
                <c:pt idx="23083">
                  <c:v>2016.6015600000001</c:v>
                </c:pt>
                <c:pt idx="23084">
                  <c:v>2016.6015600000001</c:v>
                </c:pt>
                <c:pt idx="23085">
                  <c:v>2016.6015600000001</c:v>
                </c:pt>
                <c:pt idx="23086">
                  <c:v>2016.6015600000001</c:v>
                </c:pt>
                <c:pt idx="23087">
                  <c:v>2016.6015600000001</c:v>
                </c:pt>
                <c:pt idx="23088">
                  <c:v>2016.6015600000001</c:v>
                </c:pt>
                <c:pt idx="23089">
                  <c:v>2016.6015600000001</c:v>
                </c:pt>
                <c:pt idx="23090">
                  <c:v>2014.1601599999999</c:v>
                </c:pt>
                <c:pt idx="23091">
                  <c:v>2016.6015600000001</c:v>
                </c:pt>
                <c:pt idx="23092">
                  <c:v>2016.6015600000001</c:v>
                </c:pt>
                <c:pt idx="23093">
                  <c:v>2016.6015600000001</c:v>
                </c:pt>
                <c:pt idx="23094">
                  <c:v>2016.6015600000001</c:v>
                </c:pt>
                <c:pt idx="23095">
                  <c:v>2014.1601599999999</c:v>
                </c:pt>
                <c:pt idx="23096">
                  <c:v>2014.1601599999999</c:v>
                </c:pt>
                <c:pt idx="23097">
                  <c:v>2016.6015600000001</c:v>
                </c:pt>
                <c:pt idx="23098">
                  <c:v>2016.6015600000001</c:v>
                </c:pt>
                <c:pt idx="23099">
                  <c:v>2016.6015600000001</c:v>
                </c:pt>
                <c:pt idx="23100">
                  <c:v>2016.6015600000001</c:v>
                </c:pt>
                <c:pt idx="23101">
                  <c:v>2016.6015600000001</c:v>
                </c:pt>
                <c:pt idx="23102">
                  <c:v>2016.6015600000001</c:v>
                </c:pt>
                <c:pt idx="23103">
                  <c:v>2016.6015600000001</c:v>
                </c:pt>
                <c:pt idx="23104">
                  <c:v>2016.6015600000001</c:v>
                </c:pt>
                <c:pt idx="23105">
                  <c:v>2016.6015600000001</c:v>
                </c:pt>
                <c:pt idx="23106">
                  <c:v>2014.1601599999999</c:v>
                </c:pt>
                <c:pt idx="23107">
                  <c:v>2014.1601599999999</c:v>
                </c:pt>
                <c:pt idx="23108">
                  <c:v>2016.6015600000001</c:v>
                </c:pt>
                <c:pt idx="23109">
                  <c:v>2014.1601599999999</c:v>
                </c:pt>
                <c:pt idx="23110">
                  <c:v>2014.1601599999999</c:v>
                </c:pt>
                <c:pt idx="23111">
                  <c:v>2016.6015600000001</c:v>
                </c:pt>
                <c:pt idx="23112">
                  <c:v>2014.1601599999999</c:v>
                </c:pt>
                <c:pt idx="23113">
                  <c:v>2014.1601599999999</c:v>
                </c:pt>
                <c:pt idx="23114">
                  <c:v>2016.6015600000001</c:v>
                </c:pt>
                <c:pt idx="23115">
                  <c:v>2014.1601599999999</c:v>
                </c:pt>
                <c:pt idx="23116">
                  <c:v>2016.6015600000001</c:v>
                </c:pt>
                <c:pt idx="23117">
                  <c:v>2014.1601599999999</c:v>
                </c:pt>
                <c:pt idx="23118">
                  <c:v>2014.1601599999999</c:v>
                </c:pt>
                <c:pt idx="23119">
                  <c:v>2014.1601599999999</c:v>
                </c:pt>
                <c:pt idx="23120">
                  <c:v>2014.1601599999999</c:v>
                </c:pt>
                <c:pt idx="23121">
                  <c:v>2014.1601599999999</c:v>
                </c:pt>
                <c:pt idx="23122">
                  <c:v>2014.1601599999999</c:v>
                </c:pt>
                <c:pt idx="23123">
                  <c:v>2014.1601599999999</c:v>
                </c:pt>
                <c:pt idx="23124">
                  <c:v>2014.1601599999999</c:v>
                </c:pt>
                <c:pt idx="23125">
                  <c:v>2014.1601599999999</c:v>
                </c:pt>
                <c:pt idx="23126">
                  <c:v>2014.1601599999999</c:v>
                </c:pt>
                <c:pt idx="23127">
                  <c:v>2014.1601599999999</c:v>
                </c:pt>
                <c:pt idx="23128">
                  <c:v>2014.1601599999999</c:v>
                </c:pt>
                <c:pt idx="23129">
                  <c:v>2014.1601599999999</c:v>
                </c:pt>
                <c:pt idx="23130">
                  <c:v>2014.1601599999999</c:v>
                </c:pt>
                <c:pt idx="23131">
                  <c:v>2014.1601599999999</c:v>
                </c:pt>
                <c:pt idx="23132">
                  <c:v>2014.1601599999999</c:v>
                </c:pt>
                <c:pt idx="23133">
                  <c:v>2014.1601599999999</c:v>
                </c:pt>
                <c:pt idx="23134">
                  <c:v>2014.1601599999999</c:v>
                </c:pt>
                <c:pt idx="23135">
                  <c:v>2014.1601599999999</c:v>
                </c:pt>
                <c:pt idx="23136">
                  <c:v>2016.6015600000001</c:v>
                </c:pt>
                <c:pt idx="23137">
                  <c:v>2014.1601599999999</c:v>
                </c:pt>
                <c:pt idx="23138">
                  <c:v>2014.1601599999999</c:v>
                </c:pt>
                <c:pt idx="23139">
                  <c:v>2014.1601599999999</c:v>
                </c:pt>
                <c:pt idx="23140">
                  <c:v>2014.1601599999999</c:v>
                </c:pt>
                <c:pt idx="23141">
                  <c:v>2014.1601599999999</c:v>
                </c:pt>
                <c:pt idx="23142">
                  <c:v>2014.1601599999999</c:v>
                </c:pt>
                <c:pt idx="23143">
                  <c:v>2014.1601599999999</c:v>
                </c:pt>
                <c:pt idx="23144">
                  <c:v>2014.1601599999999</c:v>
                </c:pt>
                <c:pt idx="23145">
                  <c:v>2014.1601599999999</c:v>
                </c:pt>
                <c:pt idx="23146">
                  <c:v>2016.6015600000001</c:v>
                </c:pt>
                <c:pt idx="23147">
                  <c:v>2014.1601599999999</c:v>
                </c:pt>
                <c:pt idx="23148">
                  <c:v>2014.1601599999999</c:v>
                </c:pt>
                <c:pt idx="23149">
                  <c:v>2014.1601599999999</c:v>
                </c:pt>
                <c:pt idx="23150">
                  <c:v>2014.1601599999999</c:v>
                </c:pt>
                <c:pt idx="23151">
                  <c:v>2014.1601599999999</c:v>
                </c:pt>
                <c:pt idx="23152">
                  <c:v>2011.7187500000009</c:v>
                </c:pt>
                <c:pt idx="23153">
                  <c:v>2014.1601599999999</c:v>
                </c:pt>
                <c:pt idx="23154">
                  <c:v>2014.1601599999999</c:v>
                </c:pt>
                <c:pt idx="23155">
                  <c:v>2011.7187500000009</c:v>
                </c:pt>
                <c:pt idx="23156">
                  <c:v>2014.1601599999999</c:v>
                </c:pt>
                <c:pt idx="23157">
                  <c:v>2014.1601599999999</c:v>
                </c:pt>
                <c:pt idx="23158">
                  <c:v>2014.1601599999999</c:v>
                </c:pt>
                <c:pt idx="23159">
                  <c:v>2014.1601599999999</c:v>
                </c:pt>
                <c:pt idx="23160">
                  <c:v>2014.1601599999999</c:v>
                </c:pt>
                <c:pt idx="23161">
                  <c:v>2014.1601599999999</c:v>
                </c:pt>
                <c:pt idx="23162">
                  <c:v>2011.7187500000009</c:v>
                </c:pt>
                <c:pt idx="23163">
                  <c:v>2014.1601599999999</c:v>
                </c:pt>
                <c:pt idx="23164">
                  <c:v>2014.1601599999999</c:v>
                </c:pt>
                <c:pt idx="23165">
                  <c:v>2014.1601599999999</c:v>
                </c:pt>
                <c:pt idx="23166">
                  <c:v>2014.1601599999999</c:v>
                </c:pt>
                <c:pt idx="23167">
                  <c:v>2011.7187500000009</c:v>
                </c:pt>
                <c:pt idx="23168">
                  <c:v>2011.7187500000009</c:v>
                </c:pt>
                <c:pt idx="23169">
                  <c:v>2014.1601599999999</c:v>
                </c:pt>
                <c:pt idx="23170">
                  <c:v>2014.1601599999999</c:v>
                </c:pt>
                <c:pt idx="23171">
                  <c:v>2014.1601599999999</c:v>
                </c:pt>
                <c:pt idx="23172">
                  <c:v>2014.1601599999999</c:v>
                </c:pt>
                <c:pt idx="23173">
                  <c:v>2011.7187500000009</c:v>
                </c:pt>
                <c:pt idx="23174">
                  <c:v>2011.7187500000009</c:v>
                </c:pt>
                <c:pt idx="23175">
                  <c:v>2014.1601599999999</c:v>
                </c:pt>
                <c:pt idx="23176">
                  <c:v>2011.7187500000009</c:v>
                </c:pt>
                <c:pt idx="23177">
                  <c:v>2014.1601599999999</c:v>
                </c:pt>
                <c:pt idx="23178">
                  <c:v>2014.1601599999999</c:v>
                </c:pt>
                <c:pt idx="23179">
                  <c:v>2014.1601599999999</c:v>
                </c:pt>
                <c:pt idx="23180">
                  <c:v>2014.1601599999999</c:v>
                </c:pt>
                <c:pt idx="23181">
                  <c:v>2014.1601599999999</c:v>
                </c:pt>
                <c:pt idx="23182">
                  <c:v>2014.1601599999999</c:v>
                </c:pt>
                <c:pt idx="23183">
                  <c:v>2014.1601599999999</c:v>
                </c:pt>
                <c:pt idx="23184">
                  <c:v>2014.1601599999999</c:v>
                </c:pt>
                <c:pt idx="23185">
                  <c:v>2011.7187500000009</c:v>
                </c:pt>
                <c:pt idx="23186">
                  <c:v>2011.7187500000009</c:v>
                </c:pt>
                <c:pt idx="23187">
                  <c:v>2014.1601599999999</c:v>
                </c:pt>
                <c:pt idx="23188">
                  <c:v>2014.1601599999999</c:v>
                </c:pt>
                <c:pt idx="23189">
                  <c:v>2014.1601599999999</c:v>
                </c:pt>
                <c:pt idx="23190">
                  <c:v>2014.1601599999999</c:v>
                </c:pt>
                <c:pt idx="23191">
                  <c:v>2014.1601599999999</c:v>
                </c:pt>
                <c:pt idx="23192">
                  <c:v>2011.7187500000009</c:v>
                </c:pt>
                <c:pt idx="23193">
                  <c:v>2011.7187500000009</c:v>
                </c:pt>
                <c:pt idx="23194">
                  <c:v>2014.1601599999999</c:v>
                </c:pt>
                <c:pt idx="23195">
                  <c:v>2014.1601599999999</c:v>
                </c:pt>
                <c:pt idx="23196">
                  <c:v>2014.1601599999999</c:v>
                </c:pt>
                <c:pt idx="23197">
                  <c:v>2011.7187500000009</c:v>
                </c:pt>
                <c:pt idx="23198">
                  <c:v>2014.1601599999999</c:v>
                </c:pt>
                <c:pt idx="23199">
                  <c:v>2011.7187500000009</c:v>
                </c:pt>
                <c:pt idx="23200">
                  <c:v>2014.1601599999999</c:v>
                </c:pt>
                <c:pt idx="23201">
                  <c:v>2014.1601599999999</c:v>
                </c:pt>
                <c:pt idx="23202">
                  <c:v>2014.1601599999999</c:v>
                </c:pt>
                <c:pt idx="23203">
                  <c:v>2011.7187500000009</c:v>
                </c:pt>
                <c:pt idx="23204">
                  <c:v>2014.1601599999999</c:v>
                </c:pt>
                <c:pt idx="23205">
                  <c:v>2011.7187500000009</c:v>
                </c:pt>
                <c:pt idx="23206">
                  <c:v>2011.7187500000009</c:v>
                </c:pt>
                <c:pt idx="23207">
                  <c:v>2011.7187500000009</c:v>
                </c:pt>
                <c:pt idx="23208">
                  <c:v>2009.2773399999999</c:v>
                </c:pt>
                <c:pt idx="23209">
                  <c:v>2011.7187500000009</c:v>
                </c:pt>
                <c:pt idx="23210">
                  <c:v>2011.7187500000009</c:v>
                </c:pt>
                <c:pt idx="23211">
                  <c:v>2011.7187500000009</c:v>
                </c:pt>
                <c:pt idx="23212">
                  <c:v>2011.7187500000009</c:v>
                </c:pt>
                <c:pt idx="23213">
                  <c:v>2011.7187500000009</c:v>
                </c:pt>
                <c:pt idx="23214">
                  <c:v>2011.7187500000009</c:v>
                </c:pt>
                <c:pt idx="23215">
                  <c:v>2011.7187500000009</c:v>
                </c:pt>
                <c:pt idx="23216">
                  <c:v>2011.7187500000009</c:v>
                </c:pt>
                <c:pt idx="23217">
                  <c:v>2011.7187500000009</c:v>
                </c:pt>
                <c:pt idx="23218">
                  <c:v>2011.7187500000009</c:v>
                </c:pt>
                <c:pt idx="23219">
                  <c:v>2011.7187500000009</c:v>
                </c:pt>
                <c:pt idx="23220">
                  <c:v>2011.7187500000009</c:v>
                </c:pt>
                <c:pt idx="23221">
                  <c:v>2011.7187500000009</c:v>
                </c:pt>
                <c:pt idx="23222">
                  <c:v>2009.2773399999999</c:v>
                </c:pt>
                <c:pt idx="23223">
                  <c:v>2011.7187500000009</c:v>
                </c:pt>
                <c:pt idx="23224">
                  <c:v>2011.7187500000009</c:v>
                </c:pt>
                <c:pt idx="23225">
                  <c:v>2011.7187500000009</c:v>
                </c:pt>
                <c:pt idx="23226">
                  <c:v>2011.7187500000009</c:v>
                </c:pt>
                <c:pt idx="23227">
                  <c:v>2011.7187500000009</c:v>
                </c:pt>
                <c:pt idx="23228">
                  <c:v>2011.7187500000009</c:v>
                </c:pt>
                <c:pt idx="23229">
                  <c:v>2009.2773399999999</c:v>
                </c:pt>
                <c:pt idx="23230">
                  <c:v>2011.7187500000009</c:v>
                </c:pt>
                <c:pt idx="23231">
                  <c:v>2011.7187500000009</c:v>
                </c:pt>
                <c:pt idx="23232">
                  <c:v>2011.7187500000009</c:v>
                </c:pt>
                <c:pt idx="23233">
                  <c:v>2011.7187500000009</c:v>
                </c:pt>
                <c:pt idx="23234">
                  <c:v>2011.7187500000009</c:v>
                </c:pt>
                <c:pt idx="23235">
                  <c:v>2011.7187500000009</c:v>
                </c:pt>
                <c:pt idx="23236">
                  <c:v>2011.7187500000009</c:v>
                </c:pt>
                <c:pt idx="23237">
                  <c:v>2009.2773399999999</c:v>
                </c:pt>
                <c:pt idx="23238">
                  <c:v>2011.7187500000009</c:v>
                </c:pt>
                <c:pt idx="23239">
                  <c:v>2011.7187500000009</c:v>
                </c:pt>
                <c:pt idx="23240">
                  <c:v>2009.2773399999999</c:v>
                </c:pt>
                <c:pt idx="23241">
                  <c:v>2011.7187500000009</c:v>
                </c:pt>
                <c:pt idx="23242">
                  <c:v>2011.7187500000009</c:v>
                </c:pt>
                <c:pt idx="23243">
                  <c:v>2009.2773399999999</c:v>
                </c:pt>
                <c:pt idx="23244">
                  <c:v>2011.7187500000009</c:v>
                </c:pt>
                <c:pt idx="23245">
                  <c:v>2011.7187500000009</c:v>
                </c:pt>
                <c:pt idx="23246">
                  <c:v>2011.7187500000009</c:v>
                </c:pt>
                <c:pt idx="23247">
                  <c:v>2011.7187500000009</c:v>
                </c:pt>
                <c:pt idx="23248">
                  <c:v>2009.2773399999999</c:v>
                </c:pt>
                <c:pt idx="23249">
                  <c:v>2009.2773399999999</c:v>
                </c:pt>
                <c:pt idx="23250">
                  <c:v>2011.7187500000009</c:v>
                </c:pt>
                <c:pt idx="23251">
                  <c:v>2011.7187500000009</c:v>
                </c:pt>
                <c:pt idx="23252">
                  <c:v>2011.7187500000009</c:v>
                </c:pt>
                <c:pt idx="23253">
                  <c:v>2011.7187500000009</c:v>
                </c:pt>
                <c:pt idx="23254">
                  <c:v>2009.2773399999999</c:v>
                </c:pt>
                <c:pt idx="23255">
                  <c:v>2009.2773399999999</c:v>
                </c:pt>
                <c:pt idx="23256">
                  <c:v>2011.7187500000009</c:v>
                </c:pt>
                <c:pt idx="23257">
                  <c:v>2009.2773399999999</c:v>
                </c:pt>
                <c:pt idx="23258">
                  <c:v>2009.2773399999999</c:v>
                </c:pt>
                <c:pt idx="23259">
                  <c:v>2009.2773399999999</c:v>
                </c:pt>
                <c:pt idx="23260">
                  <c:v>2009.2773399999999</c:v>
                </c:pt>
                <c:pt idx="23261">
                  <c:v>2009.2773399999999</c:v>
                </c:pt>
                <c:pt idx="23262">
                  <c:v>2011.7187500000009</c:v>
                </c:pt>
                <c:pt idx="23263">
                  <c:v>2009.2773399999999</c:v>
                </c:pt>
                <c:pt idx="23264">
                  <c:v>2009.2773399999999</c:v>
                </c:pt>
                <c:pt idx="23265">
                  <c:v>2011.7187500000009</c:v>
                </c:pt>
                <c:pt idx="23266">
                  <c:v>2009.2773399999999</c:v>
                </c:pt>
                <c:pt idx="23267">
                  <c:v>2009.2773399999999</c:v>
                </c:pt>
                <c:pt idx="23268">
                  <c:v>2009.2773399999999</c:v>
                </c:pt>
                <c:pt idx="23269">
                  <c:v>2009.2773399999999</c:v>
                </c:pt>
                <c:pt idx="23270">
                  <c:v>2009.2773399999999</c:v>
                </c:pt>
                <c:pt idx="23271">
                  <c:v>2009.2773399999999</c:v>
                </c:pt>
                <c:pt idx="23272">
                  <c:v>2009.2773399999999</c:v>
                </c:pt>
                <c:pt idx="23273">
                  <c:v>2009.2773399999999</c:v>
                </c:pt>
                <c:pt idx="23274">
                  <c:v>2011.7187500000009</c:v>
                </c:pt>
                <c:pt idx="23275">
                  <c:v>2009.2773399999999</c:v>
                </c:pt>
                <c:pt idx="23276">
                  <c:v>2009.2773399999999</c:v>
                </c:pt>
                <c:pt idx="23277">
                  <c:v>2011.7187500000009</c:v>
                </c:pt>
                <c:pt idx="23278">
                  <c:v>2009.2773399999999</c:v>
                </c:pt>
                <c:pt idx="23279">
                  <c:v>2011.7187500000009</c:v>
                </c:pt>
                <c:pt idx="23280">
                  <c:v>2009.2773399999999</c:v>
                </c:pt>
                <c:pt idx="23281">
                  <c:v>2009.2773399999999</c:v>
                </c:pt>
                <c:pt idx="23282">
                  <c:v>2009.2773399999999</c:v>
                </c:pt>
                <c:pt idx="23283">
                  <c:v>2009.2773399999999</c:v>
                </c:pt>
                <c:pt idx="23284">
                  <c:v>2009.2773399999999</c:v>
                </c:pt>
                <c:pt idx="23285">
                  <c:v>2009.2773399999999</c:v>
                </c:pt>
                <c:pt idx="23286">
                  <c:v>2009.2773399999999</c:v>
                </c:pt>
                <c:pt idx="23287">
                  <c:v>2009.2773399999999</c:v>
                </c:pt>
                <c:pt idx="23288">
                  <c:v>2009.2773399999999</c:v>
                </c:pt>
                <c:pt idx="23289">
                  <c:v>2009.2773399999999</c:v>
                </c:pt>
                <c:pt idx="23290">
                  <c:v>2009.2773399999999</c:v>
                </c:pt>
                <c:pt idx="23291">
                  <c:v>2009.2773399999999</c:v>
                </c:pt>
                <c:pt idx="23292">
                  <c:v>2009.2773399999999</c:v>
                </c:pt>
                <c:pt idx="23293">
                  <c:v>2009.2773399999999</c:v>
                </c:pt>
                <c:pt idx="23294">
                  <c:v>2011.7187500000009</c:v>
                </c:pt>
                <c:pt idx="23295">
                  <c:v>2009.2773399999999</c:v>
                </c:pt>
                <c:pt idx="23296">
                  <c:v>2009.2773399999999</c:v>
                </c:pt>
                <c:pt idx="23297">
                  <c:v>2009.2773399999999</c:v>
                </c:pt>
                <c:pt idx="23298">
                  <c:v>2009.2773399999999</c:v>
                </c:pt>
                <c:pt idx="23299">
                  <c:v>2009.2773399999999</c:v>
                </c:pt>
                <c:pt idx="23300">
                  <c:v>2009.2773399999999</c:v>
                </c:pt>
                <c:pt idx="23301">
                  <c:v>2009.2773399999999</c:v>
                </c:pt>
                <c:pt idx="23302">
                  <c:v>2009.2773399999999</c:v>
                </c:pt>
                <c:pt idx="23303">
                  <c:v>2009.2773399999999</c:v>
                </c:pt>
                <c:pt idx="23304">
                  <c:v>2009.2773399999999</c:v>
                </c:pt>
                <c:pt idx="23305">
                  <c:v>2006.8359399999999</c:v>
                </c:pt>
                <c:pt idx="23306">
                  <c:v>2009.2773399999999</c:v>
                </c:pt>
                <c:pt idx="23307">
                  <c:v>2006.8359399999999</c:v>
                </c:pt>
                <c:pt idx="23308">
                  <c:v>2009.2773399999999</c:v>
                </c:pt>
                <c:pt idx="23309">
                  <c:v>2009.2773399999999</c:v>
                </c:pt>
                <c:pt idx="23310">
                  <c:v>2006.8359399999999</c:v>
                </c:pt>
                <c:pt idx="23311">
                  <c:v>2009.2773399999999</c:v>
                </c:pt>
                <c:pt idx="23312">
                  <c:v>2009.2773399999999</c:v>
                </c:pt>
                <c:pt idx="23313">
                  <c:v>2006.8359399999999</c:v>
                </c:pt>
                <c:pt idx="23314">
                  <c:v>2009.2773399999999</c:v>
                </c:pt>
                <c:pt idx="23315">
                  <c:v>2009.2773399999999</c:v>
                </c:pt>
                <c:pt idx="23316">
                  <c:v>2009.2773399999999</c:v>
                </c:pt>
                <c:pt idx="23317">
                  <c:v>2009.2773399999999</c:v>
                </c:pt>
                <c:pt idx="23318">
                  <c:v>2006.8359399999999</c:v>
                </c:pt>
                <c:pt idx="23319">
                  <c:v>2009.2773399999999</c:v>
                </c:pt>
                <c:pt idx="23320">
                  <c:v>2009.2773399999999</c:v>
                </c:pt>
                <c:pt idx="23321">
                  <c:v>2006.8359399999999</c:v>
                </c:pt>
                <c:pt idx="23322">
                  <c:v>2009.2773399999999</c:v>
                </c:pt>
                <c:pt idx="23323">
                  <c:v>2009.2773399999999</c:v>
                </c:pt>
                <c:pt idx="23324">
                  <c:v>2006.8359399999999</c:v>
                </c:pt>
                <c:pt idx="23325">
                  <c:v>2009.2773399999999</c:v>
                </c:pt>
                <c:pt idx="23326">
                  <c:v>2006.8359399999999</c:v>
                </c:pt>
                <c:pt idx="23327">
                  <c:v>2006.8359399999999</c:v>
                </c:pt>
                <c:pt idx="23328">
                  <c:v>2006.8359399999999</c:v>
                </c:pt>
                <c:pt idx="23329">
                  <c:v>2009.2773399999999</c:v>
                </c:pt>
                <c:pt idx="23330">
                  <c:v>2006.8359399999999</c:v>
                </c:pt>
                <c:pt idx="23331">
                  <c:v>2006.8359399999999</c:v>
                </c:pt>
                <c:pt idx="23332">
                  <c:v>2006.8359399999999</c:v>
                </c:pt>
                <c:pt idx="23333">
                  <c:v>2006.8359399999999</c:v>
                </c:pt>
                <c:pt idx="23334">
                  <c:v>2006.8359399999999</c:v>
                </c:pt>
                <c:pt idx="23335">
                  <c:v>2006.8359399999999</c:v>
                </c:pt>
                <c:pt idx="23336">
                  <c:v>2006.8359399999999</c:v>
                </c:pt>
                <c:pt idx="23337">
                  <c:v>2006.8359399999999</c:v>
                </c:pt>
                <c:pt idx="23338">
                  <c:v>2006.8359399999999</c:v>
                </c:pt>
                <c:pt idx="23339">
                  <c:v>2006.8359399999999</c:v>
                </c:pt>
                <c:pt idx="23340">
                  <c:v>2009.2773399999999</c:v>
                </c:pt>
                <c:pt idx="23341">
                  <c:v>2009.2773399999999</c:v>
                </c:pt>
                <c:pt idx="23342">
                  <c:v>2006.8359399999999</c:v>
                </c:pt>
                <c:pt idx="23343">
                  <c:v>2006.8359399999999</c:v>
                </c:pt>
                <c:pt idx="23344">
                  <c:v>2009.2773399999999</c:v>
                </c:pt>
                <c:pt idx="23345">
                  <c:v>2006.8359399999999</c:v>
                </c:pt>
                <c:pt idx="23346">
                  <c:v>2006.8359399999999</c:v>
                </c:pt>
                <c:pt idx="23347">
                  <c:v>2006.8359399999999</c:v>
                </c:pt>
                <c:pt idx="23348">
                  <c:v>2006.8359399999999</c:v>
                </c:pt>
                <c:pt idx="23349">
                  <c:v>2006.8359399999999</c:v>
                </c:pt>
                <c:pt idx="23350">
                  <c:v>2009.2773399999999</c:v>
                </c:pt>
                <c:pt idx="23351">
                  <c:v>2009.2773399999999</c:v>
                </c:pt>
                <c:pt idx="23352">
                  <c:v>2009.2773399999999</c:v>
                </c:pt>
                <c:pt idx="23353">
                  <c:v>2006.8359399999999</c:v>
                </c:pt>
                <c:pt idx="23354">
                  <c:v>2006.8359399999999</c:v>
                </c:pt>
                <c:pt idx="23355">
                  <c:v>2006.8359399999999</c:v>
                </c:pt>
                <c:pt idx="23356">
                  <c:v>2006.8359399999999</c:v>
                </c:pt>
                <c:pt idx="23357">
                  <c:v>2006.8359399999999</c:v>
                </c:pt>
                <c:pt idx="23358">
                  <c:v>2006.8359399999999</c:v>
                </c:pt>
                <c:pt idx="23359">
                  <c:v>2009.2773399999999</c:v>
                </c:pt>
                <c:pt idx="23360">
                  <c:v>2006.8359399999999</c:v>
                </c:pt>
                <c:pt idx="23361">
                  <c:v>2006.8359399999999</c:v>
                </c:pt>
                <c:pt idx="23362">
                  <c:v>2006.8359399999999</c:v>
                </c:pt>
                <c:pt idx="23363">
                  <c:v>2006.8359399999999</c:v>
                </c:pt>
                <c:pt idx="23364">
                  <c:v>2006.8359399999999</c:v>
                </c:pt>
                <c:pt idx="23365">
                  <c:v>2006.8359399999999</c:v>
                </c:pt>
                <c:pt idx="23366">
                  <c:v>2006.8359399999999</c:v>
                </c:pt>
                <c:pt idx="23367">
                  <c:v>2006.8359399999999</c:v>
                </c:pt>
                <c:pt idx="23368">
                  <c:v>2006.8359399999999</c:v>
                </c:pt>
                <c:pt idx="23369">
                  <c:v>2006.8359399999999</c:v>
                </c:pt>
                <c:pt idx="23370">
                  <c:v>2006.8359399999999</c:v>
                </c:pt>
                <c:pt idx="23371">
                  <c:v>2006.8359399999999</c:v>
                </c:pt>
                <c:pt idx="23372">
                  <c:v>2006.8359399999999</c:v>
                </c:pt>
                <c:pt idx="23373">
                  <c:v>2006.8359399999999</c:v>
                </c:pt>
                <c:pt idx="23374">
                  <c:v>2006.8359399999999</c:v>
                </c:pt>
                <c:pt idx="23375">
                  <c:v>2006.8359399999999</c:v>
                </c:pt>
                <c:pt idx="23376">
                  <c:v>2006.8359399999999</c:v>
                </c:pt>
                <c:pt idx="23377">
                  <c:v>2006.8359399999999</c:v>
                </c:pt>
                <c:pt idx="23378">
                  <c:v>2006.8359399999999</c:v>
                </c:pt>
                <c:pt idx="23379">
                  <c:v>2006.8359399999999</c:v>
                </c:pt>
                <c:pt idx="23380">
                  <c:v>2006.8359399999999</c:v>
                </c:pt>
                <c:pt idx="23381">
                  <c:v>2006.8359399999999</c:v>
                </c:pt>
                <c:pt idx="23382">
                  <c:v>2006.8359399999999</c:v>
                </c:pt>
                <c:pt idx="23383">
                  <c:v>2006.8359399999999</c:v>
                </c:pt>
                <c:pt idx="23384">
                  <c:v>2006.8359399999999</c:v>
                </c:pt>
                <c:pt idx="23385">
                  <c:v>2006.8359399999999</c:v>
                </c:pt>
                <c:pt idx="23386">
                  <c:v>2006.8359399999999</c:v>
                </c:pt>
                <c:pt idx="23387">
                  <c:v>2006.8359399999999</c:v>
                </c:pt>
                <c:pt idx="23388">
                  <c:v>2006.8359399999999</c:v>
                </c:pt>
                <c:pt idx="23389">
                  <c:v>2006.8359399999999</c:v>
                </c:pt>
                <c:pt idx="23390">
                  <c:v>2006.8359399999999</c:v>
                </c:pt>
                <c:pt idx="23391">
                  <c:v>2006.8359399999999</c:v>
                </c:pt>
                <c:pt idx="23392">
                  <c:v>2006.8359399999999</c:v>
                </c:pt>
                <c:pt idx="23393">
                  <c:v>2006.8359399999999</c:v>
                </c:pt>
                <c:pt idx="23394">
                  <c:v>2006.8359399999999</c:v>
                </c:pt>
                <c:pt idx="23395">
                  <c:v>2006.8359399999999</c:v>
                </c:pt>
                <c:pt idx="23396">
                  <c:v>2006.8359399999999</c:v>
                </c:pt>
                <c:pt idx="23397">
                  <c:v>2006.8359399999999</c:v>
                </c:pt>
                <c:pt idx="23398">
                  <c:v>2006.8359399999999</c:v>
                </c:pt>
                <c:pt idx="23399">
                  <c:v>2006.8359399999999</c:v>
                </c:pt>
                <c:pt idx="23400">
                  <c:v>2006.8359399999999</c:v>
                </c:pt>
                <c:pt idx="23401">
                  <c:v>2006.8359399999999</c:v>
                </c:pt>
                <c:pt idx="23402">
                  <c:v>2006.8359399999999</c:v>
                </c:pt>
                <c:pt idx="23403">
                  <c:v>2006.8359399999999</c:v>
                </c:pt>
                <c:pt idx="23404">
                  <c:v>2006.8359399999999</c:v>
                </c:pt>
                <c:pt idx="23405">
                  <c:v>2006.8359399999999</c:v>
                </c:pt>
                <c:pt idx="23406">
                  <c:v>2006.8359399999999</c:v>
                </c:pt>
                <c:pt idx="23407">
                  <c:v>2006.8359399999999</c:v>
                </c:pt>
                <c:pt idx="23408">
                  <c:v>2006.8359399999999</c:v>
                </c:pt>
                <c:pt idx="23409">
                  <c:v>2006.8359399999999</c:v>
                </c:pt>
                <c:pt idx="23410">
                  <c:v>2006.8359399999999</c:v>
                </c:pt>
                <c:pt idx="23411">
                  <c:v>2006.8359399999999</c:v>
                </c:pt>
                <c:pt idx="23412">
                  <c:v>2006.8359399999999</c:v>
                </c:pt>
                <c:pt idx="23413">
                  <c:v>2006.8359399999999</c:v>
                </c:pt>
                <c:pt idx="23414">
                  <c:v>2006.8359399999999</c:v>
                </c:pt>
                <c:pt idx="23415">
                  <c:v>2006.8359399999999</c:v>
                </c:pt>
                <c:pt idx="23416">
                  <c:v>2006.8359399999999</c:v>
                </c:pt>
                <c:pt idx="23417">
                  <c:v>2006.8359399999999</c:v>
                </c:pt>
                <c:pt idx="23418">
                  <c:v>2006.8359399999999</c:v>
                </c:pt>
                <c:pt idx="23419">
                  <c:v>2006.8359399999999</c:v>
                </c:pt>
                <c:pt idx="23420">
                  <c:v>2006.8359399999999</c:v>
                </c:pt>
                <c:pt idx="23421">
                  <c:v>2006.8359399999999</c:v>
                </c:pt>
                <c:pt idx="23422">
                  <c:v>2006.8359399999999</c:v>
                </c:pt>
                <c:pt idx="23423">
                  <c:v>2004.3945299999998</c:v>
                </c:pt>
                <c:pt idx="23424">
                  <c:v>2006.8359399999999</c:v>
                </c:pt>
                <c:pt idx="23425">
                  <c:v>2006.8359399999999</c:v>
                </c:pt>
                <c:pt idx="23426">
                  <c:v>2006.8359399999999</c:v>
                </c:pt>
                <c:pt idx="23427">
                  <c:v>2004.3945299999998</c:v>
                </c:pt>
                <c:pt idx="23428">
                  <c:v>2006.8359399999999</c:v>
                </c:pt>
                <c:pt idx="23429">
                  <c:v>2006.8359399999999</c:v>
                </c:pt>
                <c:pt idx="23430">
                  <c:v>2006.8359399999999</c:v>
                </c:pt>
                <c:pt idx="23431">
                  <c:v>2004.3945299999998</c:v>
                </c:pt>
                <c:pt idx="23432">
                  <c:v>2006.8359399999999</c:v>
                </c:pt>
                <c:pt idx="23433">
                  <c:v>2006.8359399999999</c:v>
                </c:pt>
                <c:pt idx="23434">
                  <c:v>2006.8359399999999</c:v>
                </c:pt>
                <c:pt idx="23435">
                  <c:v>2004.3945299999998</c:v>
                </c:pt>
                <c:pt idx="23436">
                  <c:v>2004.3945299999998</c:v>
                </c:pt>
                <c:pt idx="23437">
                  <c:v>2006.8359399999999</c:v>
                </c:pt>
                <c:pt idx="23438">
                  <c:v>2004.3945299999998</c:v>
                </c:pt>
                <c:pt idx="23439">
                  <c:v>2006.8359399999999</c:v>
                </c:pt>
                <c:pt idx="23440">
                  <c:v>2004.3945299999998</c:v>
                </c:pt>
                <c:pt idx="23441">
                  <c:v>2006.8359399999999</c:v>
                </c:pt>
                <c:pt idx="23442">
                  <c:v>2006.8359399999999</c:v>
                </c:pt>
                <c:pt idx="23443">
                  <c:v>2006.8359399999999</c:v>
                </c:pt>
                <c:pt idx="23444">
                  <c:v>2006.8359399999999</c:v>
                </c:pt>
                <c:pt idx="23445">
                  <c:v>2004.3945299999998</c:v>
                </c:pt>
                <c:pt idx="23446">
                  <c:v>2004.3945299999998</c:v>
                </c:pt>
                <c:pt idx="23447">
                  <c:v>2004.3945299999998</c:v>
                </c:pt>
                <c:pt idx="23448">
                  <c:v>2006.8359399999999</c:v>
                </c:pt>
                <c:pt idx="23449">
                  <c:v>2004.3945299999998</c:v>
                </c:pt>
                <c:pt idx="23450">
                  <c:v>2004.3945299999998</c:v>
                </c:pt>
                <c:pt idx="23451">
                  <c:v>2004.3945299999998</c:v>
                </c:pt>
                <c:pt idx="23452">
                  <c:v>2004.3945299999998</c:v>
                </c:pt>
                <c:pt idx="23453">
                  <c:v>2004.3945299999998</c:v>
                </c:pt>
                <c:pt idx="23454">
                  <c:v>2004.3945299999998</c:v>
                </c:pt>
                <c:pt idx="23455">
                  <c:v>2004.3945299999998</c:v>
                </c:pt>
                <c:pt idx="23456">
                  <c:v>2004.3945299999998</c:v>
                </c:pt>
                <c:pt idx="23457">
                  <c:v>2006.8359399999999</c:v>
                </c:pt>
                <c:pt idx="23458">
                  <c:v>2004.3945299999998</c:v>
                </c:pt>
                <c:pt idx="23459">
                  <c:v>2004.3945299999998</c:v>
                </c:pt>
                <c:pt idx="23460">
                  <c:v>2004.3945299999998</c:v>
                </c:pt>
                <c:pt idx="23461">
                  <c:v>2004.3945299999998</c:v>
                </c:pt>
                <c:pt idx="23462">
                  <c:v>2006.8359399999999</c:v>
                </c:pt>
                <c:pt idx="23463">
                  <c:v>2004.3945299999998</c:v>
                </c:pt>
                <c:pt idx="23464">
                  <c:v>2004.3945299999998</c:v>
                </c:pt>
                <c:pt idx="23465">
                  <c:v>2004.3945299999998</c:v>
                </c:pt>
                <c:pt idx="23466">
                  <c:v>2004.3945299999998</c:v>
                </c:pt>
                <c:pt idx="23467">
                  <c:v>2004.3945299999998</c:v>
                </c:pt>
                <c:pt idx="23468">
                  <c:v>2004.3945299999998</c:v>
                </c:pt>
                <c:pt idx="23469">
                  <c:v>2004.3945299999998</c:v>
                </c:pt>
                <c:pt idx="23470">
                  <c:v>2004.3945299999998</c:v>
                </c:pt>
                <c:pt idx="23471">
                  <c:v>2004.3945299999998</c:v>
                </c:pt>
                <c:pt idx="23472">
                  <c:v>2004.3945299999998</c:v>
                </c:pt>
                <c:pt idx="23473">
                  <c:v>2004.3945299999998</c:v>
                </c:pt>
                <c:pt idx="23474">
                  <c:v>2004.3945299999998</c:v>
                </c:pt>
                <c:pt idx="23475">
                  <c:v>2004.3945299999998</c:v>
                </c:pt>
                <c:pt idx="23476">
                  <c:v>2004.3945299999998</c:v>
                </c:pt>
                <c:pt idx="23477">
                  <c:v>2006.8359399999999</c:v>
                </c:pt>
                <c:pt idx="23478">
                  <c:v>2004.3945299999998</c:v>
                </c:pt>
                <c:pt idx="23479">
                  <c:v>2004.3945299999998</c:v>
                </c:pt>
                <c:pt idx="23480">
                  <c:v>2004.3945299999998</c:v>
                </c:pt>
                <c:pt idx="23481">
                  <c:v>2004.3945299999998</c:v>
                </c:pt>
                <c:pt idx="23482">
                  <c:v>2004.3945299999998</c:v>
                </c:pt>
                <c:pt idx="23483">
                  <c:v>2004.3945299999998</c:v>
                </c:pt>
                <c:pt idx="23484">
                  <c:v>2004.3945299999998</c:v>
                </c:pt>
                <c:pt idx="23485">
                  <c:v>2004.3945299999998</c:v>
                </c:pt>
                <c:pt idx="23486">
                  <c:v>2004.3945299999998</c:v>
                </c:pt>
                <c:pt idx="23487">
                  <c:v>2004.3945299999998</c:v>
                </c:pt>
                <c:pt idx="23488">
                  <c:v>2004.3945299999998</c:v>
                </c:pt>
                <c:pt idx="23489">
                  <c:v>2004.3945299999998</c:v>
                </c:pt>
                <c:pt idx="23490">
                  <c:v>2004.3945299999998</c:v>
                </c:pt>
                <c:pt idx="23491">
                  <c:v>2004.3945299999998</c:v>
                </c:pt>
                <c:pt idx="23492">
                  <c:v>2004.3945299999998</c:v>
                </c:pt>
                <c:pt idx="23493">
                  <c:v>2004.3945299999998</c:v>
                </c:pt>
                <c:pt idx="23494">
                  <c:v>2004.3945299999998</c:v>
                </c:pt>
                <c:pt idx="23495">
                  <c:v>2004.3945299999998</c:v>
                </c:pt>
                <c:pt idx="23496">
                  <c:v>2004.3945299999998</c:v>
                </c:pt>
                <c:pt idx="23497">
                  <c:v>2004.3945299999998</c:v>
                </c:pt>
                <c:pt idx="23498">
                  <c:v>2004.3945299999998</c:v>
                </c:pt>
                <c:pt idx="23499">
                  <c:v>2004.3945299999998</c:v>
                </c:pt>
                <c:pt idx="23500">
                  <c:v>2001.9531299999999</c:v>
                </c:pt>
                <c:pt idx="23501">
                  <c:v>2001.9531299999999</c:v>
                </c:pt>
                <c:pt idx="23502">
                  <c:v>2001.9531299999999</c:v>
                </c:pt>
                <c:pt idx="23503">
                  <c:v>2001.9531299999999</c:v>
                </c:pt>
                <c:pt idx="23504">
                  <c:v>2001.9531299999999</c:v>
                </c:pt>
                <c:pt idx="23505">
                  <c:v>2004.3945299999998</c:v>
                </c:pt>
                <c:pt idx="23506">
                  <c:v>2004.3945299999998</c:v>
                </c:pt>
                <c:pt idx="23507">
                  <c:v>2004.3945299999998</c:v>
                </c:pt>
                <c:pt idx="23508">
                  <c:v>2004.3945299999998</c:v>
                </c:pt>
                <c:pt idx="23509">
                  <c:v>2004.3945299999998</c:v>
                </c:pt>
                <c:pt idx="23510">
                  <c:v>2001.9531299999999</c:v>
                </c:pt>
                <c:pt idx="23511">
                  <c:v>2001.9531299999999</c:v>
                </c:pt>
                <c:pt idx="23512">
                  <c:v>2004.3945299999998</c:v>
                </c:pt>
                <c:pt idx="23513">
                  <c:v>2001.9531299999999</c:v>
                </c:pt>
                <c:pt idx="23514">
                  <c:v>2004.3945299999998</c:v>
                </c:pt>
                <c:pt idx="23515">
                  <c:v>2004.3945299999998</c:v>
                </c:pt>
                <c:pt idx="23516">
                  <c:v>2001.9531299999999</c:v>
                </c:pt>
                <c:pt idx="23517">
                  <c:v>2004.3945299999998</c:v>
                </c:pt>
                <c:pt idx="23518">
                  <c:v>2004.3945299999998</c:v>
                </c:pt>
                <c:pt idx="23519">
                  <c:v>2001.9531299999999</c:v>
                </c:pt>
                <c:pt idx="23520">
                  <c:v>2004.3945299999998</c:v>
                </c:pt>
                <c:pt idx="23521">
                  <c:v>2001.9531299999999</c:v>
                </c:pt>
                <c:pt idx="23522">
                  <c:v>2001.9531299999999</c:v>
                </c:pt>
                <c:pt idx="23523">
                  <c:v>2004.3945299999998</c:v>
                </c:pt>
                <c:pt idx="23524">
                  <c:v>2001.9531299999999</c:v>
                </c:pt>
                <c:pt idx="23525">
                  <c:v>2004.3945299999998</c:v>
                </c:pt>
                <c:pt idx="23526">
                  <c:v>2004.3945299999998</c:v>
                </c:pt>
                <c:pt idx="23527">
                  <c:v>2004.3945299999998</c:v>
                </c:pt>
                <c:pt idx="23528">
                  <c:v>2001.9531299999999</c:v>
                </c:pt>
                <c:pt idx="23529">
                  <c:v>2004.3945299999998</c:v>
                </c:pt>
                <c:pt idx="23530">
                  <c:v>2001.9531299999999</c:v>
                </c:pt>
                <c:pt idx="23531">
                  <c:v>2001.9531299999999</c:v>
                </c:pt>
                <c:pt idx="23532">
                  <c:v>2001.9531299999999</c:v>
                </c:pt>
                <c:pt idx="23533">
                  <c:v>2001.9531299999999</c:v>
                </c:pt>
                <c:pt idx="23534">
                  <c:v>2001.9531299999999</c:v>
                </c:pt>
                <c:pt idx="23535">
                  <c:v>2004.3945299999998</c:v>
                </c:pt>
                <c:pt idx="23536">
                  <c:v>2001.9531299999999</c:v>
                </c:pt>
                <c:pt idx="23537">
                  <c:v>2001.9531299999999</c:v>
                </c:pt>
                <c:pt idx="23538">
                  <c:v>2001.9531299999999</c:v>
                </c:pt>
                <c:pt idx="23539">
                  <c:v>2001.9531299999999</c:v>
                </c:pt>
                <c:pt idx="23540">
                  <c:v>2001.9531299999999</c:v>
                </c:pt>
                <c:pt idx="23541">
                  <c:v>2004.3945299999998</c:v>
                </c:pt>
                <c:pt idx="23542">
                  <c:v>2001.9531299999999</c:v>
                </c:pt>
                <c:pt idx="23543">
                  <c:v>2001.9531299999999</c:v>
                </c:pt>
                <c:pt idx="23544">
                  <c:v>2001.9531299999999</c:v>
                </c:pt>
                <c:pt idx="23545">
                  <c:v>2001.9531299999999</c:v>
                </c:pt>
                <c:pt idx="23546">
                  <c:v>2001.9531299999999</c:v>
                </c:pt>
                <c:pt idx="23547">
                  <c:v>2001.9531299999999</c:v>
                </c:pt>
                <c:pt idx="23548">
                  <c:v>2001.9531299999999</c:v>
                </c:pt>
                <c:pt idx="23549">
                  <c:v>2001.9531299999999</c:v>
                </c:pt>
                <c:pt idx="23550">
                  <c:v>2001.9531299999999</c:v>
                </c:pt>
                <c:pt idx="23551">
                  <c:v>2001.9531299999999</c:v>
                </c:pt>
                <c:pt idx="23552">
                  <c:v>2001.9531299999999</c:v>
                </c:pt>
                <c:pt idx="23553">
                  <c:v>2001.9531299999999</c:v>
                </c:pt>
                <c:pt idx="23554">
                  <c:v>2001.9531299999999</c:v>
                </c:pt>
                <c:pt idx="23555">
                  <c:v>2001.9531299999999</c:v>
                </c:pt>
                <c:pt idx="23556">
                  <c:v>2001.9531299999999</c:v>
                </c:pt>
                <c:pt idx="23557">
                  <c:v>2001.9531299999999</c:v>
                </c:pt>
                <c:pt idx="23558">
                  <c:v>2001.9531299999999</c:v>
                </c:pt>
                <c:pt idx="23559">
                  <c:v>2001.9531299999999</c:v>
                </c:pt>
                <c:pt idx="23560">
                  <c:v>2001.9531299999999</c:v>
                </c:pt>
                <c:pt idx="23561">
                  <c:v>2001.9531299999999</c:v>
                </c:pt>
                <c:pt idx="23562">
                  <c:v>2001.9531299999999</c:v>
                </c:pt>
                <c:pt idx="23563">
                  <c:v>2001.9531299999999</c:v>
                </c:pt>
                <c:pt idx="23564">
                  <c:v>2001.9531299999999</c:v>
                </c:pt>
                <c:pt idx="23565">
                  <c:v>2001.9531299999999</c:v>
                </c:pt>
                <c:pt idx="23566">
                  <c:v>1999.51172</c:v>
                </c:pt>
                <c:pt idx="23567">
                  <c:v>2001.9531299999999</c:v>
                </c:pt>
                <c:pt idx="23568">
                  <c:v>1999.51172</c:v>
                </c:pt>
                <c:pt idx="23569">
                  <c:v>2001.9531299999999</c:v>
                </c:pt>
                <c:pt idx="23570">
                  <c:v>2001.9531299999999</c:v>
                </c:pt>
                <c:pt idx="23571">
                  <c:v>2001.9531299999999</c:v>
                </c:pt>
                <c:pt idx="23572">
                  <c:v>2001.9531299999999</c:v>
                </c:pt>
                <c:pt idx="23573">
                  <c:v>2001.9531299999999</c:v>
                </c:pt>
                <c:pt idx="23574">
                  <c:v>1999.51172</c:v>
                </c:pt>
                <c:pt idx="23575">
                  <c:v>2001.9531299999999</c:v>
                </c:pt>
                <c:pt idx="23576">
                  <c:v>2001.9531299999999</c:v>
                </c:pt>
                <c:pt idx="23577">
                  <c:v>2001.9531299999999</c:v>
                </c:pt>
                <c:pt idx="23578">
                  <c:v>2001.9531299999999</c:v>
                </c:pt>
                <c:pt idx="23579">
                  <c:v>2001.9531299999999</c:v>
                </c:pt>
                <c:pt idx="23580">
                  <c:v>2001.9531299999999</c:v>
                </c:pt>
                <c:pt idx="23581">
                  <c:v>2001.9531299999999</c:v>
                </c:pt>
                <c:pt idx="23582">
                  <c:v>2001.9531299999999</c:v>
                </c:pt>
                <c:pt idx="23583">
                  <c:v>2001.9531299999999</c:v>
                </c:pt>
                <c:pt idx="23584">
                  <c:v>2001.9531299999999</c:v>
                </c:pt>
                <c:pt idx="23585">
                  <c:v>2001.9531299999999</c:v>
                </c:pt>
                <c:pt idx="23586">
                  <c:v>1999.51172</c:v>
                </c:pt>
                <c:pt idx="23587">
                  <c:v>2001.9531299999999</c:v>
                </c:pt>
                <c:pt idx="23588">
                  <c:v>2001.9531299999999</c:v>
                </c:pt>
                <c:pt idx="23589">
                  <c:v>2001.9531299999999</c:v>
                </c:pt>
                <c:pt idx="23590">
                  <c:v>2001.9531299999999</c:v>
                </c:pt>
                <c:pt idx="23591">
                  <c:v>2001.9531299999999</c:v>
                </c:pt>
                <c:pt idx="23592">
                  <c:v>2001.9531299999999</c:v>
                </c:pt>
                <c:pt idx="23593">
                  <c:v>2001.9531299999999</c:v>
                </c:pt>
                <c:pt idx="23594">
                  <c:v>2001.9531299999999</c:v>
                </c:pt>
                <c:pt idx="23595">
                  <c:v>1999.51172</c:v>
                </c:pt>
                <c:pt idx="23596">
                  <c:v>2001.9531299999999</c:v>
                </c:pt>
                <c:pt idx="23597">
                  <c:v>1999.51172</c:v>
                </c:pt>
                <c:pt idx="23598">
                  <c:v>1999.51172</c:v>
                </c:pt>
                <c:pt idx="23599">
                  <c:v>2001.9531299999999</c:v>
                </c:pt>
                <c:pt idx="23600">
                  <c:v>1999.51172</c:v>
                </c:pt>
                <c:pt idx="23601">
                  <c:v>2001.9531299999999</c:v>
                </c:pt>
                <c:pt idx="23602">
                  <c:v>1999.51172</c:v>
                </c:pt>
                <c:pt idx="23603">
                  <c:v>1999.51172</c:v>
                </c:pt>
                <c:pt idx="23604">
                  <c:v>1999.51172</c:v>
                </c:pt>
                <c:pt idx="23605">
                  <c:v>2001.9531299999999</c:v>
                </c:pt>
                <c:pt idx="23606">
                  <c:v>1999.51172</c:v>
                </c:pt>
                <c:pt idx="23607">
                  <c:v>1999.51172</c:v>
                </c:pt>
                <c:pt idx="23608">
                  <c:v>1999.51172</c:v>
                </c:pt>
                <c:pt idx="23609">
                  <c:v>2001.9531299999999</c:v>
                </c:pt>
                <c:pt idx="23610">
                  <c:v>1999.51172</c:v>
                </c:pt>
                <c:pt idx="23611">
                  <c:v>1999.51172</c:v>
                </c:pt>
                <c:pt idx="23612">
                  <c:v>1999.51172</c:v>
                </c:pt>
                <c:pt idx="23613">
                  <c:v>1999.51172</c:v>
                </c:pt>
                <c:pt idx="23614">
                  <c:v>1999.51172</c:v>
                </c:pt>
                <c:pt idx="23615">
                  <c:v>1999.51172</c:v>
                </c:pt>
                <c:pt idx="23616">
                  <c:v>2001.9531299999999</c:v>
                </c:pt>
                <c:pt idx="23617">
                  <c:v>1997.0703099999998</c:v>
                </c:pt>
                <c:pt idx="23618">
                  <c:v>2001.9531299999999</c:v>
                </c:pt>
                <c:pt idx="23619">
                  <c:v>2001.9531299999999</c:v>
                </c:pt>
                <c:pt idx="23620">
                  <c:v>1997.0703099999998</c:v>
                </c:pt>
                <c:pt idx="23621">
                  <c:v>1999.51172</c:v>
                </c:pt>
                <c:pt idx="23622">
                  <c:v>1999.51172</c:v>
                </c:pt>
                <c:pt idx="23623">
                  <c:v>1999.51172</c:v>
                </c:pt>
                <c:pt idx="23624">
                  <c:v>1997.0703099999998</c:v>
                </c:pt>
                <c:pt idx="23625">
                  <c:v>1999.51172</c:v>
                </c:pt>
                <c:pt idx="23626">
                  <c:v>1999.51172</c:v>
                </c:pt>
                <c:pt idx="23627">
                  <c:v>1999.51172</c:v>
                </c:pt>
                <c:pt idx="23628">
                  <c:v>1997.0703099999998</c:v>
                </c:pt>
                <c:pt idx="23629">
                  <c:v>1999.51172</c:v>
                </c:pt>
                <c:pt idx="23630">
                  <c:v>2001.9531299999999</c:v>
                </c:pt>
                <c:pt idx="23631">
                  <c:v>1999.51172</c:v>
                </c:pt>
                <c:pt idx="23632">
                  <c:v>1999.51172</c:v>
                </c:pt>
                <c:pt idx="23633">
                  <c:v>1997.0703099999998</c:v>
                </c:pt>
                <c:pt idx="23634">
                  <c:v>1999.51172</c:v>
                </c:pt>
                <c:pt idx="23635">
                  <c:v>1997.0703099999998</c:v>
                </c:pt>
                <c:pt idx="23636">
                  <c:v>1997.0703099999998</c:v>
                </c:pt>
                <c:pt idx="23637">
                  <c:v>1999.51172</c:v>
                </c:pt>
                <c:pt idx="23638">
                  <c:v>1999.51172</c:v>
                </c:pt>
                <c:pt idx="23639">
                  <c:v>1999.51172</c:v>
                </c:pt>
                <c:pt idx="23640">
                  <c:v>2001.9531299999999</c:v>
                </c:pt>
                <c:pt idx="23641">
                  <c:v>1999.51172</c:v>
                </c:pt>
                <c:pt idx="23642">
                  <c:v>1999.51172</c:v>
                </c:pt>
                <c:pt idx="23643">
                  <c:v>1999.51172</c:v>
                </c:pt>
                <c:pt idx="23644">
                  <c:v>1999.51172</c:v>
                </c:pt>
                <c:pt idx="23645">
                  <c:v>1999.51172</c:v>
                </c:pt>
                <c:pt idx="23646">
                  <c:v>1997.0703099999998</c:v>
                </c:pt>
                <c:pt idx="23647">
                  <c:v>1997.0703099999998</c:v>
                </c:pt>
                <c:pt idx="23648">
                  <c:v>1997.0703099999998</c:v>
                </c:pt>
                <c:pt idx="23649">
                  <c:v>1997.0703099999998</c:v>
                </c:pt>
                <c:pt idx="23650">
                  <c:v>1997.0703099999998</c:v>
                </c:pt>
                <c:pt idx="23651">
                  <c:v>1999.51172</c:v>
                </c:pt>
                <c:pt idx="23652">
                  <c:v>1997.0703099999998</c:v>
                </c:pt>
                <c:pt idx="23653">
                  <c:v>1999.51172</c:v>
                </c:pt>
                <c:pt idx="23654">
                  <c:v>1997.0703099999998</c:v>
                </c:pt>
                <c:pt idx="23655">
                  <c:v>1997.0703099999998</c:v>
                </c:pt>
                <c:pt idx="23656">
                  <c:v>1999.51172</c:v>
                </c:pt>
                <c:pt idx="23657">
                  <c:v>1999.51172</c:v>
                </c:pt>
                <c:pt idx="23658">
                  <c:v>1997.0703099999998</c:v>
                </c:pt>
                <c:pt idx="23659">
                  <c:v>1997.0703099999998</c:v>
                </c:pt>
                <c:pt idx="23660">
                  <c:v>1997.0703099999998</c:v>
                </c:pt>
                <c:pt idx="23661">
                  <c:v>1997.0703099999998</c:v>
                </c:pt>
                <c:pt idx="23662">
                  <c:v>1997.0703099999998</c:v>
                </c:pt>
                <c:pt idx="23663">
                  <c:v>1999.51172</c:v>
                </c:pt>
                <c:pt idx="23664">
                  <c:v>1999.51172</c:v>
                </c:pt>
                <c:pt idx="23665">
                  <c:v>1999.51172</c:v>
                </c:pt>
                <c:pt idx="23666">
                  <c:v>1997.0703099999998</c:v>
                </c:pt>
                <c:pt idx="23667">
                  <c:v>1997.0703099999998</c:v>
                </c:pt>
                <c:pt idx="23668">
                  <c:v>1997.0703099999998</c:v>
                </c:pt>
                <c:pt idx="23669">
                  <c:v>1997.0703099999998</c:v>
                </c:pt>
                <c:pt idx="23670">
                  <c:v>1997.0703099999998</c:v>
                </c:pt>
                <c:pt idx="23671">
                  <c:v>1999.51172</c:v>
                </c:pt>
                <c:pt idx="23672">
                  <c:v>1999.51172</c:v>
                </c:pt>
                <c:pt idx="23673">
                  <c:v>1997.0703099999998</c:v>
                </c:pt>
                <c:pt idx="23674">
                  <c:v>1997.0703099999998</c:v>
                </c:pt>
                <c:pt idx="23675">
                  <c:v>1997.0703099999998</c:v>
                </c:pt>
                <c:pt idx="23676">
                  <c:v>1997.0703099999998</c:v>
                </c:pt>
                <c:pt idx="23677">
                  <c:v>1997.0703099999998</c:v>
                </c:pt>
                <c:pt idx="23678">
                  <c:v>1997.0703099999998</c:v>
                </c:pt>
                <c:pt idx="23679">
                  <c:v>1997.0703099999998</c:v>
                </c:pt>
                <c:pt idx="23680">
                  <c:v>1997.0703099999998</c:v>
                </c:pt>
                <c:pt idx="23681">
                  <c:v>1997.0703099999998</c:v>
                </c:pt>
                <c:pt idx="23682">
                  <c:v>1997.0703099999998</c:v>
                </c:pt>
                <c:pt idx="23683">
                  <c:v>1997.0703099999998</c:v>
                </c:pt>
                <c:pt idx="23684">
                  <c:v>1997.0703099999998</c:v>
                </c:pt>
                <c:pt idx="23685">
                  <c:v>1997.0703099999998</c:v>
                </c:pt>
                <c:pt idx="23686">
                  <c:v>1997.0703099999998</c:v>
                </c:pt>
                <c:pt idx="23687">
                  <c:v>1997.0703099999998</c:v>
                </c:pt>
                <c:pt idx="23688">
                  <c:v>1997.0703099999998</c:v>
                </c:pt>
                <c:pt idx="23689">
                  <c:v>1997.0703099999998</c:v>
                </c:pt>
                <c:pt idx="23690">
                  <c:v>1997.0703099999998</c:v>
                </c:pt>
                <c:pt idx="23691">
                  <c:v>1997.0703099999998</c:v>
                </c:pt>
                <c:pt idx="23692">
                  <c:v>1997.0703099999998</c:v>
                </c:pt>
                <c:pt idx="23693">
                  <c:v>1997.0703099999998</c:v>
                </c:pt>
                <c:pt idx="23694">
                  <c:v>1997.0703099999998</c:v>
                </c:pt>
                <c:pt idx="23695">
                  <c:v>1994.6289099999999</c:v>
                </c:pt>
                <c:pt idx="23696">
                  <c:v>1997.0703099999998</c:v>
                </c:pt>
                <c:pt idx="23697">
                  <c:v>1997.0703099999998</c:v>
                </c:pt>
                <c:pt idx="23698">
                  <c:v>1997.0703099999998</c:v>
                </c:pt>
                <c:pt idx="23699">
                  <c:v>1997.0703099999998</c:v>
                </c:pt>
                <c:pt idx="23700">
                  <c:v>1997.0703099999998</c:v>
                </c:pt>
                <c:pt idx="23701">
                  <c:v>1997.0703099999998</c:v>
                </c:pt>
                <c:pt idx="23702">
                  <c:v>1997.0703099999998</c:v>
                </c:pt>
                <c:pt idx="23703">
                  <c:v>1997.0703099999998</c:v>
                </c:pt>
                <c:pt idx="23704">
                  <c:v>1997.0703099999998</c:v>
                </c:pt>
                <c:pt idx="23705">
                  <c:v>1997.0703099999998</c:v>
                </c:pt>
                <c:pt idx="23706">
                  <c:v>1997.0703099999998</c:v>
                </c:pt>
                <c:pt idx="23707">
                  <c:v>1997.0703099999998</c:v>
                </c:pt>
                <c:pt idx="23708">
                  <c:v>1997.0703099999998</c:v>
                </c:pt>
                <c:pt idx="23709">
                  <c:v>1997.0703099999998</c:v>
                </c:pt>
                <c:pt idx="23710">
                  <c:v>1997.0703099999998</c:v>
                </c:pt>
                <c:pt idx="23711">
                  <c:v>1997.0703099999998</c:v>
                </c:pt>
                <c:pt idx="23712">
                  <c:v>1997.0703099999998</c:v>
                </c:pt>
                <c:pt idx="23713">
                  <c:v>1997.0703099999998</c:v>
                </c:pt>
                <c:pt idx="23714">
                  <c:v>1994.6289099999999</c:v>
                </c:pt>
                <c:pt idx="23715">
                  <c:v>1997.0703099999998</c:v>
                </c:pt>
                <c:pt idx="23716">
                  <c:v>1994.6289099999999</c:v>
                </c:pt>
                <c:pt idx="23717">
                  <c:v>1994.6289099999999</c:v>
                </c:pt>
                <c:pt idx="23718">
                  <c:v>1997.0703099999998</c:v>
                </c:pt>
                <c:pt idx="23719">
                  <c:v>1994.6289099999999</c:v>
                </c:pt>
                <c:pt idx="23720">
                  <c:v>1997.0703099999998</c:v>
                </c:pt>
                <c:pt idx="23721">
                  <c:v>1997.0703099999998</c:v>
                </c:pt>
                <c:pt idx="23722">
                  <c:v>1994.6289099999999</c:v>
                </c:pt>
                <c:pt idx="23723">
                  <c:v>1997.0703099999998</c:v>
                </c:pt>
                <c:pt idx="23724">
                  <c:v>1997.0703099999998</c:v>
                </c:pt>
                <c:pt idx="23725">
                  <c:v>1994.6289099999999</c:v>
                </c:pt>
                <c:pt idx="23726">
                  <c:v>1997.0703099999998</c:v>
                </c:pt>
                <c:pt idx="23727">
                  <c:v>1994.6289099999999</c:v>
                </c:pt>
                <c:pt idx="23728">
                  <c:v>1994.6289099999999</c:v>
                </c:pt>
                <c:pt idx="23729">
                  <c:v>1994.6289099999999</c:v>
                </c:pt>
                <c:pt idx="23730">
                  <c:v>1997.0703099999998</c:v>
                </c:pt>
                <c:pt idx="23731">
                  <c:v>1994.6289099999999</c:v>
                </c:pt>
                <c:pt idx="23732">
                  <c:v>1997.0703099999998</c:v>
                </c:pt>
                <c:pt idx="23733">
                  <c:v>1994.6289099999999</c:v>
                </c:pt>
                <c:pt idx="23734">
                  <c:v>1994.6289099999999</c:v>
                </c:pt>
                <c:pt idx="23735">
                  <c:v>1997.0703099999998</c:v>
                </c:pt>
                <c:pt idx="23736">
                  <c:v>1994.6289099999999</c:v>
                </c:pt>
                <c:pt idx="23737">
                  <c:v>1994.6289099999999</c:v>
                </c:pt>
                <c:pt idx="23738">
                  <c:v>1997.0703099999998</c:v>
                </c:pt>
                <c:pt idx="23739">
                  <c:v>1994.6289099999999</c:v>
                </c:pt>
                <c:pt idx="23740">
                  <c:v>1994.6289099999999</c:v>
                </c:pt>
                <c:pt idx="23741">
                  <c:v>1994.6289099999999</c:v>
                </c:pt>
                <c:pt idx="23742">
                  <c:v>1994.6289099999999</c:v>
                </c:pt>
                <c:pt idx="23743">
                  <c:v>1994.6289099999999</c:v>
                </c:pt>
                <c:pt idx="23744">
                  <c:v>1997.0703099999998</c:v>
                </c:pt>
                <c:pt idx="23745">
                  <c:v>1994.6289099999999</c:v>
                </c:pt>
                <c:pt idx="23746">
                  <c:v>1997.0703099999998</c:v>
                </c:pt>
                <c:pt idx="23747">
                  <c:v>1994.6289099999999</c:v>
                </c:pt>
                <c:pt idx="23748">
                  <c:v>1994.6289099999999</c:v>
                </c:pt>
                <c:pt idx="23749">
                  <c:v>1994.6289099999999</c:v>
                </c:pt>
                <c:pt idx="23750">
                  <c:v>1997.0703099999998</c:v>
                </c:pt>
                <c:pt idx="23751">
                  <c:v>1994.6289099999999</c:v>
                </c:pt>
                <c:pt idx="23752">
                  <c:v>1994.6289099999999</c:v>
                </c:pt>
                <c:pt idx="23753">
                  <c:v>1994.6289099999999</c:v>
                </c:pt>
                <c:pt idx="23754">
                  <c:v>1994.6289099999999</c:v>
                </c:pt>
                <c:pt idx="23755">
                  <c:v>1994.6289099999999</c:v>
                </c:pt>
                <c:pt idx="23756">
                  <c:v>1994.6289099999999</c:v>
                </c:pt>
                <c:pt idx="23757">
                  <c:v>1994.6289099999999</c:v>
                </c:pt>
                <c:pt idx="23758">
                  <c:v>1994.6289099999999</c:v>
                </c:pt>
                <c:pt idx="23759">
                  <c:v>1994.6289099999999</c:v>
                </c:pt>
                <c:pt idx="23760">
                  <c:v>1994.6289099999999</c:v>
                </c:pt>
                <c:pt idx="23761">
                  <c:v>1994.6289099999999</c:v>
                </c:pt>
                <c:pt idx="23762">
                  <c:v>1994.6289099999999</c:v>
                </c:pt>
                <c:pt idx="23763">
                  <c:v>1994.6289099999999</c:v>
                </c:pt>
                <c:pt idx="23764">
                  <c:v>1994.6289099999999</c:v>
                </c:pt>
                <c:pt idx="23765">
                  <c:v>1994.6289099999999</c:v>
                </c:pt>
                <c:pt idx="23766">
                  <c:v>1994.6289099999999</c:v>
                </c:pt>
                <c:pt idx="23767">
                  <c:v>1994.6289099999999</c:v>
                </c:pt>
                <c:pt idx="23768">
                  <c:v>1994.6289099999999</c:v>
                </c:pt>
                <c:pt idx="23769">
                  <c:v>1994.6289099999999</c:v>
                </c:pt>
                <c:pt idx="23770">
                  <c:v>1994.6289099999999</c:v>
                </c:pt>
                <c:pt idx="23771">
                  <c:v>1994.6289099999999</c:v>
                </c:pt>
                <c:pt idx="23772">
                  <c:v>1994.6289099999999</c:v>
                </c:pt>
                <c:pt idx="23773">
                  <c:v>1994.6289099999999</c:v>
                </c:pt>
                <c:pt idx="23774">
                  <c:v>1994.6289099999999</c:v>
                </c:pt>
                <c:pt idx="23775">
                  <c:v>1994.6289099999999</c:v>
                </c:pt>
                <c:pt idx="23776">
                  <c:v>1994.6289099999999</c:v>
                </c:pt>
                <c:pt idx="23777">
                  <c:v>1994.6289099999999</c:v>
                </c:pt>
                <c:pt idx="23778">
                  <c:v>1994.6289099999999</c:v>
                </c:pt>
                <c:pt idx="23779">
                  <c:v>1994.6289099999999</c:v>
                </c:pt>
                <c:pt idx="23780">
                  <c:v>1994.6289099999999</c:v>
                </c:pt>
                <c:pt idx="23781">
                  <c:v>1994.6289099999999</c:v>
                </c:pt>
                <c:pt idx="23782">
                  <c:v>1994.6289099999999</c:v>
                </c:pt>
                <c:pt idx="23783">
                  <c:v>1994.6289099999999</c:v>
                </c:pt>
                <c:pt idx="23784">
                  <c:v>1994.6289099999999</c:v>
                </c:pt>
                <c:pt idx="23785">
                  <c:v>1992.1875</c:v>
                </c:pt>
                <c:pt idx="23786">
                  <c:v>1994.6289099999999</c:v>
                </c:pt>
                <c:pt idx="23787">
                  <c:v>1994.6289099999999</c:v>
                </c:pt>
                <c:pt idx="23788">
                  <c:v>1994.6289099999999</c:v>
                </c:pt>
                <c:pt idx="23789">
                  <c:v>1992.1875</c:v>
                </c:pt>
                <c:pt idx="23790">
                  <c:v>1994.6289099999999</c:v>
                </c:pt>
                <c:pt idx="23791">
                  <c:v>1994.6289099999999</c:v>
                </c:pt>
                <c:pt idx="23792">
                  <c:v>1994.6289099999999</c:v>
                </c:pt>
                <c:pt idx="23793">
                  <c:v>1994.6289099999999</c:v>
                </c:pt>
                <c:pt idx="23794">
                  <c:v>1994.6289099999999</c:v>
                </c:pt>
                <c:pt idx="23795">
                  <c:v>1994.6289099999999</c:v>
                </c:pt>
                <c:pt idx="23796">
                  <c:v>1994.6289099999999</c:v>
                </c:pt>
                <c:pt idx="23797">
                  <c:v>1994.6289099999999</c:v>
                </c:pt>
                <c:pt idx="23798">
                  <c:v>1994.6289099999999</c:v>
                </c:pt>
                <c:pt idx="23799">
                  <c:v>1994.6289099999999</c:v>
                </c:pt>
                <c:pt idx="23800">
                  <c:v>1992.1875</c:v>
                </c:pt>
                <c:pt idx="23801">
                  <c:v>1994.6289099999999</c:v>
                </c:pt>
                <c:pt idx="23802">
                  <c:v>1994.6289099999999</c:v>
                </c:pt>
                <c:pt idx="23803">
                  <c:v>1994.6289099999999</c:v>
                </c:pt>
                <c:pt idx="23804">
                  <c:v>1994.6289099999999</c:v>
                </c:pt>
                <c:pt idx="23805">
                  <c:v>1994.6289099999999</c:v>
                </c:pt>
                <c:pt idx="23806">
                  <c:v>1994.6289099999999</c:v>
                </c:pt>
                <c:pt idx="23807">
                  <c:v>1992.1875</c:v>
                </c:pt>
                <c:pt idx="23808">
                  <c:v>1994.6289099999999</c:v>
                </c:pt>
                <c:pt idx="23809">
                  <c:v>1992.1875</c:v>
                </c:pt>
                <c:pt idx="23810">
                  <c:v>1994.6289099999999</c:v>
                </c:pt>
                <c:pt idx="23811">
                  <c:v>1994.6289099999999</c:v>
                </c:pt>
                <c:pt idx="23812">
                  <c:v>1994.6289099999999</c:v>
                </c:pt>
                <c:pt idx="23813">
                  <c:v>1994.6289099999999</c:v>
                </c:pt>
                <c:pt idx="23814">
                  <c:v>1992.1875</c:v>
                </c:pt>
                <c:pt idx="23815">
                  <c:v>1994.6289099999999</c:v>
                </c:pt>
                <c:pt idx="23816">
                  <c:v>1994.6289099999999</c:v>
                </c:pt>
                <c:pt idx="23817">
                  <c:v>1992.1875</c:v>
                </c:pt>
                <c:pt idx="23818">
                  <c:v>1992.1875</c:v>
                </c:pt>
                <c:pt idx="23819">
                  <c:v>1994.6289099999999</c:v>
                </c:pt>
                <c:pt idx="23820">
                  <c:v>1992.1875</c:v>
                </c:pt>
                <c:pt idx="23821">
                  <c:v>1994.6289099999999</c:v>
                </c:pt>
                <c:pt idx="23822">
                  <c:v>1994.6289099999999</c:v>
                </c:pt>
                <c:pt idx="23823">
                  <c:v>1992.1875</c:v>
                </c:pt>
                <c:pt idx="23824">
                  <c:v>1994.6289099999999</c:v>
                </c:pt>
                <c:pt idx="23825">
                  <c:v>1992.1875</c:v>
                </c:pt>
                <c:pt idx="23826">
                  <c:v>1992.1875</c:v>
                </c:pt>
                <c:pt idx="23827">
                  <c:v>1994.6289099999999</c:v>
                </c:pt>
                <c:pt idx="23828">
                  <c:v>1994.6289099999999</c:v>
                </c:pt>
                <c:pt idx="23829">
                  <c:v>1992.1875</c:v>
                </c:pt>
                <c:pt idx="23830">
                  <c:v>1992.1875</c:v>
                </c:pt>
                <c:pt idx="23831">
                  <c:v>1992.1875</c:v>
                </c:pt>
                <c:pt idx="23832">
                  <c:v>1994.6289099999999</c:v>
                </c:pt>
                <c:pt idx="23833">
                  <c:v>1992.1875</c:v>
                </c:pt>
                <c:pt idx="23834">
                  <c:v>1992.1875</c:v>
                </c:pt>
                <c:pt idx="23835">
                  <c:v>1992.1875</c:v>
                </c:pt>
                <c:pt idx="23836">
                  <c:v>1994.6289099999999</c:v>
                </c:pt>
                <c:pt idx="23837">
                  <c:v>1992.1875</c:v>
                </c:pt>
                <c:pt idx="23838">
                  <c:v>1992.1875</c:v>
                </c:pt>
                <c:pt idx="23839">
                  <c:v>1992.1875</c:v>
                </c:pt>
                <c:pt idx="23840">
                  <c:v>1992.1875</c:v>
                </c:pt>
                <c:pt idx="23841">
                  <c:v>1992.1875</c:v>
                </c:pt>
                <c:pt idx="23842">
                  <c:v>1992.1875</c:v>
                </c:pt>
                <c:pt idx="23843">
                  <c:v>1992.1875</c:v>
                </c:pt>
                <c:pt idx="23844">
                  <c:v>1992.1875</c:v>
                </c:pt>
                <c:pt idx="23845">
                  <c:v>1992.1875</c:v>
                </c:pt>
                <c:pt idx="23846">
                  <c:v>1992.1875</c:v>
                </c:pt>
                <c:pt idx="23847">
                  <c:v>1992.1875</c:v>
                </c:pt>
                <c:pt idx="23848">
                  <c:v>1992.1875</c:v>
                </c:pt>
                <c:pt idx="23849">
                  <c:v>1992.1875</c:v>
                </c:pt>
                <c:pt idx="23850">
                  <c:v>1994.6289099999999</c:v>
                </c:pt>
                <c:pt idx="23851">
                  <c:v>1992.1875</c:v>
                </c:pt>
                <c:pt idx="23852">
                  <c:v>1992.1875</c:v>
                </c:pt>
                <c:pt idx="23853">
                  <c:v>1992.1875</c:v>
                </c:pt>
                <c:pt idx="23854">
                  <c:v>1992.1875</c:v>
                </c:pt>
                <c:pt idx="23855">
                  <c:v>1992.1875</c:v>
                </c:pt>
                <c:pt idx="23856">
                  <c:v>1992.1875</c:v>
                </c:pt>
                <c:pt idx="23857">
                  <c:v>1992.1875</c:v>
                </c:pt>
                <c:pt idx="23858">
                  <c:v>1989.7460900000001</c:v>
                </c:pt>
                <c:pt idx="23859">
                  <c:v>1992.1875</c:v>
                </c:pt>
                <c:pt idx="23860">
                  <c:v>1992.1875</c:v>
                </c:pt>
                <c:pt idx="23861">
                  <c:v>1989.7460900000001</c:v>
                </c:pt>
                <c:pt idx="23862">
                  <c:v>1992.1875</c:v>
                </c:pt>
                <c:pt idx="23863">
                  <c:v>1989.7460900000001</c:v>
                </c:pt>
                <c:pt idx="23864">
                  <c:v>1992.1875</c:v>
                </c:pt>
                <c:pt idx="23865">
                  <c:v>1992.1875</c:v>
                </c:pt>
                <c:pt idx="23866">
                  <c:v>1992.1875</c:v>
                </c:pt>
                <c:pt idx="23867">
                  <c:v>1989.7460900000001</c:v>
                </c:pt>
                <c:pt idx="23868">
                  <c:v>1992.1875</c:v>
                </c:pt>
                <c:pt idx="23869">
                  <c:v>1989.7460900000001</c:v>
                </c:pt>
                <c:pt idx="23870">
                  <c:v>1989.7460900000001</c:v>
                </c:pt>
                <c:pt idx="23871">
                  <c:v>1992.1875</c:v>
                </c:pt>
                <c:pt idx="23872">
                  <c:v>1992.1875</c:v>
                </c:pt>
                <c:pt idx="23873">
                  <c:v>1989.7460900000001</c:v>
                </c:pt>
                <c:pt idx="23874">
                  <c:v>1992.1875</c:v>
                </c:pt>
                <c:pt idx="23875">
                  <c:v>1992.1875</c:v>
                </c:pt>
                <c:pt idx="23876">
                  <c:v>1992.1875</c:v>
                </c:pt>
                <c:pt idx="23877">
                  <c:v>1992.1875</c:v>
                </c:pt>
                <c:pt idx="23878">
                  <c:v>1992.1875</c:v>
                </c:pt>
                <c:pt idx="23879">
                  <c:v>1992.1875</c:v>
                </c:pt>
                <c:pt idx="23880">
                  <c:v>1992.1875</c:v>
                </c:pt>
                <c:pt idx="23881">
                  <c:v>1989.7460900000001</c:v>
                </c:pt>
                <c:pt idx="23882">
                  <c:v>1989.7460900000001</c:v>
                </c:pt>
                <c:pt idx="23883">
                  <c:v>1989.7460900000001</c:v>
                </c:pt>
                <c:pt idx="23884">
                  <c:v>1989.7460900000001</c:v>
                </c:pt>
                <c:pt idx="23885">
                  <c:v>1989.7460900000001</c:v>
                </c:pt>
                <c:pt idx="23886">
                  <c:v>1992.1875</c:v>
                </c:pt>
                <c:pt idx="23887">
                  <c:v>1989.7460900000001</c:v>
                </c:pt>
                <c:pt idx="23888">
                  <c:v>1992.1875</c:v>
                </c:pt>
                <c:pt idx="23889">
                  <c:v>1992.1875</c:v>
                </c:pt>
                <c:pt idx="23890">
                  <c:v>1989.7460900000001</c:v>
                </c:pt>
                <c:pt idx="23891">
                  <c:v>1992.1875</c:v>
                </c:pt>
                <c:pt idx="23892">
                  <c:v>1989.7460900000001</c:v>
                </c:pt>
                <c:pt idx="23893">
                  <c:v>1989.7460900000001</c:v>
                </c:pt>
                <c:pt idx="23894">
                  <c:v>1989.7460900000001</c:v>
                </c:pt>
                <c:pt idx="23895">
                  <c:v>1989.7460900000001</c:v>
                </c:pt>
                <c:pt idx="23896">
                  <c:v>1989.7460900000001</c:v>
                </c:pt>
                <c:pt idx="23897">
                  <c:v>1992.1875</c:v>
                </c:pt>
                <c:pt idx="23898">
                  <c:v>1989.7460900000001</c:v>
                </c:pt>
                <c:pt idx="23899">
                  <c:v>1989.7460900000001</c:v>
                </c:pt>
                <c:pt idx="23900">
                  <c:v>1989.7460900000001</c:v>
                </c:pt>
                <c:pt idx="23901">
                  <c:v>1989.7460900000001</c:v>
                </c:pt>
                <c:pt idx="23902">
                  <c:v>1989.7460900000001</c:v>
                </c:pt>
                <c:pt idx="23903">
                  <c:v>1989.7460900000001</c:v>
                </c:pt>
                <c:pt idx="23904">
                  <c:v>1989.7460900000001</c:v>
                </c:pt>
                <c:pt idx="23905">
                  <c:v>1989.7460900000001</c:v>
                </c:pt>
                <c:pt idx="23906">
                  <c:v>1992.1875</c:v>
                </c:pt>
                <c:pt idx="23907">
                  <c:v>1989.7460900000001</c:v>
                </c:pt>
                <c:pt idx="23908">
                  <c:v>1989.7460900000001</c:v>
                </c:pt>
                <c:pt idx="23909">
                  <c:v>1992.1875</c:v>
                </c:pt>
                <c:pt idx="23910">
                  <c:v>1989.7460900000001</c:v>
                </c:pt>
                <c:pt idx="23911">
                  <c:v>1989.7460900000001</c:v>
                </c:pt>
                <c:pt idx="23912">
                  <c:v>1989.7460900000001</c:v>
                </c:pt>
                <c:pt idx="23913">
                  <c:v>1987.3046899999999</c:v>
                </c:pt>
                <c:pt idx="23914">
                  <c:v>1989.7460900000001</c:v>
                </c:pt>
                <c:pt idx="23915">
                  <c:v>1989.7460900000001</c:v>
                </c:pt>
                <c:pt idx="23916">
                  <c:v>1989.7460900000001</c:v>
                </c:pt>
                <c:pt idx="23917">
                  <c:v>1989.7460900000001</c:v>
                </c:pt>
                <c:pt idx="23918">
                  <c:v>1989.7460900000001</c:v>
                </c:pt>
                <c:pt idx="23919">
                  <c:v>1989.7460900000001</c:v>
                </c:pt>
                <c:pt idx="23920">
                  <c:v>1987.3046899999999</c:v>
                </c:pt>
                <c:pt idx="23921">
                  <c:v>1989.7460900000001</c:v>
                </c:pt>
                <c:pt idx="23922">
                  <c:v>1989.7460900000001</c:v>
                </c:pt>
                <c:pt idx="23923">
                  <c:v>1989.7460900000001</c:v>
                </c:pt>
                <c:pt idx="23924">
                  <c:v>1989.7460900000001</c:v>
                </c:pt>
                <c:pt idx="23925">
                  <c:v>1987.3046899999999</c:v>
                </c:pt>
                <c:pt idx="23926">
                  <c:v>1989.7460900000001</c:v>
                </c:pt>
                <c:pt idx="23927">
                  <c:v>1989.7460900000001</c:v>
                </c:pt>
                <c:pt idx="23928">
                  <c:v>1989.7460900000001</c:v>
                </c:pt>
                <c:pt idx="23929">
                  <c:v>1989.7460900000001</c:v>
                </c:pt>
                <c:pt idx="23930">
                  <c:v>1989.7460900000001</c:v>
                </c:pt>
                <c:pt idx="23931">
                  <c:v>1989.7460900000001</c:v>
                </c:pt>
                <c:pt idx="23932">
                  <c:v>1987.3046899999999</c:v>
                </c:pt>
                <c:pt idx="23933">
                  <c:v>1989.7460900000001</c:v>
                </c:pt>
                <c:pt idx="23934">
                  <c:v>1989.7460900000001</c:v>
                </c:pt>
                <c:pt idx="23935">
                  <c:v>1989.7460900000001</c:v>
                </c:pt>
                <c:pt idx="23936">
                  <c:v>1989.7460900000001</c:v>
                </c:pt>
                <c:pt idx="23937">
                  <c:v>1989.7460900000001</c:v>
                </c:pt>
                <c:pt idx="23938">
                  <c:v>1989.7460900000001</c:v>
                </c:pt>
                <c:pt idx="23939">
                  <c:v>1989.7460900000001</c:v>
                </c:pt>
                <c:pt idx="23940">
                  <c:v>1989.7460900000001</c:v>
                </c:pt>
                <c:pt idx="23941">
                  <c:v>1989.7460900000001</c:v>
                </c:pt>
                <c:pt idx="23942">
                  <c:v>1989.7460900000001</c:v>
                </c:pt>
                <c:pt idx="23943">
                  <c:v>1987.3046899999999</c:v>
                </c:pt>
                <c:pt idx="23944">
                  <c:v>1989.7460900000001</c:v>
                </c:pt>
                <c:pt idx="23945">
                  <c:v>1989.7460900000001</c:v>
                </c:pt>
                <c:pt idx="23946">
                  <c:v>1989.7460900000001</c:v>
                </c:pt>
                <c:pt idx="23947">
                  <c:v>1989.7460900000001</c:v>
                </c:pt>
                <c:pt idx="23948">
                  <c:v>1989.7460900000001</c:v>
                </c:pt>
                <c:pt idx="23949">
                  <c:v>1987.3046899999999</c:v>
                </c:pt>
                <c:pt idx="23950">
                  <c:v>1987.3046899999999</c:v>
                </c:pt>
                <c:pt idx="23951">
                  <c:v>1989.7460900000001</c:v>
                </c:pt>
                <c:pt idx="23952">
                  <c:v>1987.3046899999999</c:v>
                </c:pt>
                <c:pt idx="23953">
                  <c:v>1987.3046899999999</c:v>
                </c:pt>
                <c:pt idx="23954">
                  <c:v>1987.3046899999999</c:v>
                </c:pt>
                <c:pt idx="23955">
                  <c:v>1987.3046899999999</c:v>
                </c:pt>
                <c:pt idx="23956">
                  <c:v>1989.7460900000001</c:v>
                </c:pt>
                <c:pt idx="23957">
                  <c:v>1987.3046899999999</c:v>
                </c:pt>
                <c:pt idx="23958">
                  <c:v>1987.3046899999999</c:v>
                </c:pt>
                <c:pt idx="23959">
                  <c:v>1987.3046899999999</c:v>
                </c:pt>
                <c:pt idx="23960">
                  <c:v>1987.3046899999999</c:v>
                </c:pt>
                <c:pt idx="23961">
                  <c:v>1989.7460900000001</c:v>
                </c:pt>
                <c:pt idx="23962">
                  <c:v>1989.7460900000001</c:v>
                </c:pt>
                <c:pt idx="23963">
                  <c:v>1987.3046899999999</c:v>
                </c:pt>
                <c:pt idx="23964">
                  <c:v>1987.3046899999999</c:v>
                </c:pt>
                <c:pt idx="23965">
                  <c:v>1987.3046899999999</c:v>
                </c:pt>
                <c:pt idx="23966">
                  <c:v>1987.3046899999999</c:v>
                </c:pt>
                <c:pt idx="23967">
                  <c:v>1987.3046899999999</c:v>
                </c:pt>
                <c:pt idx="23968">
                  <c:v>1987.3046899999999</c:v>
                </c:pt>
                <c:pt idx="23969">
                  <c:v>1987.3046899999999</c:v>
                </c:pt>
                <c:pt idx="23970">
                  <c:v>1987.3046899999999</c:v>
                </c:pt>
                <c:pt idx="23971">
                  <c:v>1987.3046899999999</c:v>
                </c:pt>
                <c:pt idx="23972">
                  <c:v>1987.3046899999999</c:v>
                </c:pt>
                <c:pt idx="23973">
                  <c:v>1987.3046899999999</c:v>
                </c:pt>
                <c:pt idx="23974">
                  <c:v>1987.3046899999999</c:v>
                </c:pt>
                <c:pt idx="23975">
                  <c:v>1987.3046899999999</c:v>
                </c:pt>
                <c:pt idx="23976">
                  <c:v>1987.3046899999999</c:v>
                </c:pt>
                <c:pt idx="23977">
                  <c:v>1987.3046899999999</c:v>
                </c:pt>
                <c:pt idx="23978">
                  <c:v>1987.3046899999999</c:v>
                </c:pt>
                <c:pt idx="23979">
                  <c:v>1987.3046899999999</c:v>
                </c:pt>
                <c:pt idx="23980">
                  <c:v>1987.3046899999999</c:v>
                </c:pt>
                <c:pt idx="23981">
                  <c:v>1987.3046899999999</c:v>
                </c:pt>
                <c:pt idx="23982">
                  <c:v>1987.3046899999999</c:v>
                </c:pt>
                <c:pt idx="23983">
                  <c:v>1987.3046899999999</c:v>
                </c:pt>
                <c:pt idx="23984">
                  <c:v>1987.3046899999999</c:v>
                </c:pt>
                <c:pt idx="23985">
                  <c:v>1987.3046899999999</c:v>
                </c:pt>
                <c:pt idx="23986">
                  <c:v>1987.3046899999999</c:v>
                </c:pt>
                <c:pt idx="23987">
                  <c:v>1987.3046899999999</c:v>
                </c:pt>
                <c:pt idx="23988">
                  <c:v>1987.3046899999999</c:v>
                </c:pt>
                <c:pt idx="23989">
                  <c:v>1987.3046899999999</c:v>
                </c:pt>
                <c:pt idx="23990">
                  <c:v>1987.3046899999999</c:v>
                </c:pt>
                <c:pt idx="23991">
                  <c:v>1987.3046899999999</c:v>
                </c:pt>
                <c:pt idx="23992">
                  <c:v>1987.3046899999999</c:v>
                </c:pt>
                <c:pt idx="23993">
                  <c:v>1987.3046899999999</c:v>
                </c:pt>
                <c:pt idx="23994">
                  <c:v>1987.3046899999999</c:v>
                </c:pt>
                <c:pt idx="23995">
                  <c:v>1987.3046899999999</c:v>
                </c:pt>
                <c:pt idx="23996">
                  <c:v>1987.3046899999999</c:v>
                </c:pt>
                <c:pt idx="23997">
                  <c:v>1987.3046899999999</c:v>
                </c:pt>
                <c:pt idx="23998">
                  <c:v>1987.3046899999999</c:v>
                </c:pt>
                <c:pt idx="23999">
                  <c:v>1987.3046899999999</c:v>
                </c:pt>
                <c:pt idx="24000">
                  <c:v>1987.3046899999999</c:v>
                </c:pt>
                <c:pt idx="24001">
                  <c:v>1987.3046899999999</c:v>
                </c:pt>
                <c:pt idx="24002">
                  <c:v>1987.3046899999999</c:v>
                </c:pt>
                <c:pt idx="24003">
                  <c:v>1987.3046899999999</c:v>
                </c:pt>
                <c:pt idx="24004">
                  <c:v>1987.3046899999999</c:v>
                </c:pt>
                <c:pt idx="24005">
                  <c:v>1987.3046899999999</c:v>
                </c:pt>
                <c:pt idx="24006">
                  <c:v>1987.3046899999999</c:v>
                </c:pt>
                <c:pt idx="24007">
                  <c:v>1987.3046899999999</c:v>
                </c:pt>
                <c:pt idx="24008">
                  <c:v>1987.3046899999999</c:v>
                </c:pt>
                <c:pt idx="24009">
                  <c:v>1987.3046899999999</c:v>
                </c:pt>
                <c:pt idx="24010">
                  <c:v>1987.3046899999999</c:v>
                </c:pt>
                <c:pt idx="24011">
                  <c:v>1987.3046899999999</c:v>
                </c:pt>
                <c:pt idx="24012">
                  <c:v>1987.3046899999999</c:v>
                </c:pt>
                <c:pt idx="24013">
                  <c:v>1987.3046899999999</c:v>
                </c:pt>
                <c:pt idx="24014">
                  <c:v>1987.3046899999999</c:v>
                </c:pt>
                <c:pt idx="24015">
                  <c:v>1987.3046899999999</c:v>
                </c:pt>
                <c:pt idx="24016">
                  <c:v>1987.3046899999999</c:v>
                </c:pt>
                <c:pt idx="24017">
                  <c:v>1987.3046899999999</c:v>
                </c:pt>
                <c:pt idx="24018">
                  <c:v>1987.3046899999999</c:v>
                </c:pt>
                <c:pt idx="24019">
                  <c:v>1987.3046899999999</c:v>
                </c:pt>
                <c:pt idx="24020">
                  <c:v>1987.3046899999999</c:v>
                </c:pt>
                <c:pt idx="24021">
                  <c:v>1984.8632799999998</c:v>
                </c:pt>
                <c:pt idx="24022">
                  <c:v>1987.3046899999999</c:v>
                </c:pt>
                <c:pt idx="24023">
                  <c:v>1987.3046899999999</c:v>
                </c:pt>
                <c:pt idx="24024">
                  <c:v>1987.3046899999999</c:v>
                </c:pt>
                <c:pt idx="24025">
                  <c:v>1987.3046899999999</c:v>
                </c:pt>
                <c:pt idx="24026">
                  <c:v>1987.3046899999999</c:v>
                </c:pt>
                <c:pt idx="24027">
                  <c:v>1987.3046899999999</c:v>
                </c:pt>
                <c:pt idx="24028">
                  <c:v>1987.3046899999999</c:v>
                </c:pt>
                <c:pt idx="24029">
                  <c:v>1987.3046899999999</c:v>
                </c:pt>
                <c:pt idx="24030">
                  <c:v>1987.3046899999999</c:v>
                </c:pt>
                <c:pt idx="24031">
                  <c:v>1987.3046899999999</c:v>
                </c:pt>
                <c:pt idx="24032">
                  <c:v>1987.3046899999999</c:v>
                </c:pt>
                <c:pt idx="24033">
                  <c:v>1987.3046899999999</c:v>
                </c:pt>
                <c:pt idx="24034">
                  <c:v>1987.3046899999999</c:v>
                </c:pt>
                <c:pt idx="24035">
                  <c:v>1984.8632799999998</c:v>
                </c:pt>
                <c:pt idx="24036">
                  <c:v>1987.3046899999999</c:v>
                </c:pt>
                <c:pt idx="24037">
                  <c:v>1987.3046899999999</c:v>
                </c:pt>
                <c:pt idx="24038">
                  <c:v>1987.3046899999999</c:v>
                </c:pt>
                <c:pt idx="24039">
                  <c:v>1987.3046899999999</c:v>
                </c:pt>
                <c:pt idx="24040">
                  <c:v>1987.3046899999999</c:v>
                </c:pt>
                <c:pt idx="24041">
                  <c:v>1984.8632799999998</c:v>
                </c:pt>
                <c:pt idx="24042">
                  <c:v>1987.3046899999999</c:v>
                </c:pt>
                <c:pt idx="24043">
                  <c:v>1987.3046899999999</c:v>
                </c:pt>
                <c:pt idx="24044">
                  <c:v>1984.8632799999998</c:v>
                </c:pt>
                <c:pt idx="24045">
                  <c:v>1987.3046899999999</c:v>
                </c:pt>
                <c:pt idx="24046">
                  <c:v>1984.8632799999998</c:v>
                </c:pt>
                <c:pt idx="24047">
                  <c:v>1984.8632799999998</c:v>
                </c:pt>
                <c:pt idx="24048">
                  <c:v>1987.3046899999999</c:v>
                </c:pt>
                <c:pt idx="24049">
                  <c:v>1984.8632799999998</c:v>
                </c:pt>
                <c:pt idx="24050">
                  <c:v>1984.8632799999998</c:v>
                </c:pt>
                <c:pt idx="24051">
                  <c:v>1987.3046899999999</c:v>
                </c:pt>
                <c:pt idx="24052">
                  <c:v>1987.3046899999999</c:v>
                </c:pt>
                <c:pt idx="24053">
                  <c:v>1984.8632799999998</c:v>
                </c:pt>
                <c:pt idx="24054">
                  <c:v>1987.3046899999999</c:v>
                </c:pt>
                <c:pt idx="24055">
                  <c:v>1984.8632799999998</c:v>
                </c:pt>
                <c:pt idx="24056">
                  <c:v>1984.8632799999998</c:v>
                </c:pt>
                <c:pt idx="24057">
                  <c:v>1987.3046899999999</c:v>
                </c:pt>
                <c:pt idx="24058">
                  <c:v>1987.3046899999999</c:v>
                </c:pt>
                <c:pt idx="24059">
                  <c:v>1984.8632799999998</c:v>
                </c:pt>
                <c:pt idx="24060">
                  <c:v>1987.3046899999999</c:v>
                </c:pt>
                <c:pt idx="24061">
                  <c:v>1987.3046899999999</c:v>
                </c:pt>
                <c:pt idx="24062">
                  <c:v>1984.8632799999998</c:v>
                </c:pt>
                <c:pt idx="24063">
                  <c:v>1984.8632799999998</c:v>
                </c:pt>
                <c:pt idx="24064">
                  <c:v>1984.8632799999998</c:v>
                </c:pt>
                <c:pt idx="24065">
                  <c:v>1987.3046899999999</c:v>
                </c:pt>
                <c:pt idx="24066">
                  <c:v>1984.8632799999998</c:v>
                </c:pt>
                <c:pt idx="24067">
                  <c:v>1984.8632799999998</c:v>
                </c:pt>
                <c:pt idx="24068">
                  <c:v>1984.8632799999998</c:v>
                </c:pt>
                <c:pt idx="24069">
                  <c:v>1984.8632799999998</c:v>
                </c:pt>
                <c:pt idx="24070">
                  <c:v>1984.8632799999998</c:v>
                </c:pt>
                <c:pt idx="24071">
                  <c:v>1984.8632799999998</c:v>
                </c:pt>
                <c:pt idx="24072">
                  <c:v>1987.3046899999999</c:v>
                </c:pt>
                <c:pt idx="24073">
                  <c:v>1984.8632799999998</c:v>
                </c:pt>
                <c:pt idx="24074">
                  <c:v>1984.8632799999998</c:v>
                </c:pt>
                <c:pt idx="24075">
                  <c:v>1987.3046899999999</c:v>
                </c:pt>
                <c:pt idx="24076">
                  <c:v>1984.8632799999998</c:v>
                </c:pt>
                <c:pt idx="24077">
                  <c:v>1984.8632799999998</c:v>
                </c:pt>
                <c:pt idx="24078">
                  <c:v>1984.8632799999998</c:v>
                </c:pt>
                <c:pt idx="24079">
                  <c:v>1984.8632799999998</c:v>
                </c:pt>
                <c:pt idx="24080">
                  <c:v>1984.8632799999998</c:v>
                </c:pt>
                <c:pt idx="24081">
                  <c:v>1987.3046899999999</c:v>
                </c:pt>
                <c:pt idx="24082">
                  <c:v>1984.8632799999998</c:v>
                </c:pt>
                <c:pt idx="24083">
                  <c:v>1984.8632799999998</c:v>
                </c:pt>
                <c:pt idx="24084">
                  <c:v>1984.8632799999998</c:v>
                </c:pt>
                <c:pt idx="24085">
                  <c:v>1984.8632799999998</c:v>
                </c:pt>
                <c:pt idx="24086">
                  <c:v>1984.8632799999998</c:v>
                </c:pt>
                <c:pt idx="24087">
                  <c:v>1984.8632799999998</c:v>
                </c:pt>
                <c:pt idx="24088">
                  <c:v>1984.8632799999998</c:v>
                </c:pt>
                <c:pt idx="24089">
                  <c:v>1984.8632799999998</c:v>
                </c:pt>
                <c:pt idx="24090">
                  <c:v>1984.8632799999998</c:v>
                </c:pt>
                <c:pt idx="24091">
                  <c:v>1982.4218800000001</c:v>
                </c:pt>
                <c:pt idx="24092">
                  <c:v>1984.8632799999998</c:v>
                </c:pt>
                <c:pt idx="24093">
                  <c:v>1984.8632799999998</c:v>
                </c:pt>
                <c:pt idx="24094">
                  <c:v>1982.4218800000001</c:v>
                </c:pt>
                <c:pt idx="24095">
                  <c:v>1984.8632799999998</c:v>
                </c:pt>
                <c:pt idx="24096">
                  <c:v>1984.8632799999998</c:v>
                </c:pt>
                <c:pt idx="24097">
                  <c:v>1984.8632799999998</c:v>
                </c:pt>
                <c:pt idx="24098">
                  <c:v>1984.8632799999998</c:v>
                </c:pt>
                <c:pt idx="24099">
                  <c:v>1984.8632799999998</c:v>
                </c:pt>
                <c:pt idx="24100">
                  <c:v>1984.8632799999998</c:v>
                </c:pt>
                <c:pt idx="24101">
                  <c:v>1984.8632799999998</c:v>
                </c:pt>
                <c:pt idx="24102">
                  <c:v>1982.4218800000001</c:v>
                </c:pt>
                <c:pt idx="24103">
                  <c:v>1984.8632799999998</c:v>
                </c:pt>
                <c:pt idx="24104">
                  <c:v>1984.8632799999998</c:v>
                </c:pt>
                <c:pt idx="24105">
                  <c:v>1984.8632799999998</c:v>
                </c:pt>
                <c:pt idx="24106">
                  <c:v>1984.8632799999998</c:v>
                </c:pt>
                <c:pt idx="24107">
                  <c:v>1984.8632799999998</c:v>
                </c:pt>
                <c:pt idx="24108">
                  <c:v>1982.4218800000001</c:v>
                </c:pt>
                <c:pt idx="24109">
                  <c:v>1982.4218800000001</c:v>
                </c:pt>
                <c:pt idx="24110">
                  <c:v>1984.8632799999998</c:v>
                </c:pt>
                <c:pt idx="24111">
                  <c:v>1982.4218800000001</c:v>
                </c:pt>
                <c:pt idx="24112">
                  <c:v>1984.8632799999998</c:v>
                </c:pt>
                <c:pt idx="24113">
                  <c:v>1984.8632799999998</c:v>
                </c:pt>
                <c:pt idx="24114">
                  <c:v>1982.4218800000001</c:v>
                </c:pt>
                <c:pt idx="24115">
                  <c:v>1984.8632799999998</c:v>
                </c:pt>
                <c:pt idx="24116">
                  <c:v>1984.8632799999998</c:v>
                </c:pt>
                <c:pt idx="24117">
                  <c:v>1982.4218800000001</c:v>
                </c:pt>
                <c:pt idx="24118">
                  <c:v>1984.8632799999998</c:v>
                </c:pt>
                <c:pt idx="24119">
                  <c:v>1982.4218800000001</c:v>
                </c:pt>
                <c:pt idx="24120">
                  <c:v>1982.4218800000001</c:v>
                </c:pt>
                <c:pt idx="24121">
                  <c:v>1982.4218800000001</c:v>
                </c:pt>
                <c:pt idx="24122">
                  <c:v>1984.8632799999998</c:v>
                </c:pt>
                <c:pt idx="24123">
                  <c:v>1984.8632799999998</c:v>
                </c:pt>
                <c:pt idx="24124">
                  <c:v>1984.8632799999998</c:v>
                </c:pt>
                <c:pt idx="24125">
                  <c:v>1984.8632799999998</c:v>
                </c:pt>
                <c:pt idx="24126">
                  <c:v>1984.8632799999998</c:v>
                </c:pt>
                <c:pt idx="24127">
                  <c:v>1982.4218800000001</c:v>
                </c:pt>
                <c:pt idx="24128">
                  <c:v>1982.4218800000001</c:v>
                </c:pt>
                <c:pt idx="24129">
                  <c:v>1982.4218800000001</c:v>
                </c:pt>
                <c:pt idx="24130">
                  <c:v>1984.8632799999998</c:v>
                </c:pt>
                <c:pt idx="24131">
                  <c:v>1982.4218800000001</c:v>
                </c:pt>
                <c:pt idx="24132">
                  <c:v>1982.4218800000001</c:v>
                </c:pt>
                <c:pt idx="24133">
                  <c:v>1984.8632799999998</c:v>
                </c:pt>
                <c:pt idx="24134">
                  <c:v>1982.4218800000001</c:v>
                </c:pt>
                <c:pt idx="24135">
                  <c:v>1982.4218800000001</c:v>
                </c:pt>
                <c:pt idx="24136">
                  <c:v>1982.4218800000001</c:v>
                </c:pt>
                <c:pt idx="24137">
                  <c:v>1984.8632799999998</c:v>
                </c:pt>
                <c:pt idx="24138">
                  <c:v>1982.4218800000001</c:v>
                </c:pt>
                <c:pt idx="24139">
                  <c:v>1982.4218800000001</c:v>
                </c:pt>
                <c:pt idx="24140">
                  <c:v>1982.4218800000001</c:v>
                </c:pt>
                <c:pt idx="24141">
                  <c:v>1982.4218800000001</c:v>
                </c:pt>
                <c:pt idx="24142">
                  <c:v>1984.8632799999998</c:v>
                </c:pt>
                <c:pt idx="24143">
                  <c:v>1982.4218800000001</c:v>
                </c:pt>
                <c:pt idx="24144">
                  <c:v>1984.8632799999998</c:v>
                </c:pt>
                <c:pt idx="24145">
                  <c:v>1982.4218800000001</c:v>
                </c:pt>
                <c:pt idx="24146">
                  <c:v>1982.4218800000001</c:v>
                </c:pt>
                <c:pt idx="24147">
                  <c:v>1982.4218800000001</c:v>
                </c:pt>
                <c:pt idx="24148">
                  <c:v>1982.4218800000001</c:v>
                </c:pt>
                <c:pt idx="24149">
                  <c:v>1982.4218800000001</c:v>
                </c:pt>
                <c:pt idx="24150">
                  <c:v>1982.4218800000001</c:v>
                </c:pt>
                <c:pt idx="24151">
                  <c:v>1982.4218800000001</c:v>
                </c:pt>
                <c:pt idx="24152">
                  <c:v>1982.4218800000001</c:v>
                </c:pt>
                <c:pt idx="24153">
                  <c:v>1982.4218800000001</c:v>
                </c:pt>
                <c:pt idx="24154">
                  <c:v>1982.4218800000001</c:v>
                </c:pt>
                <c:pt idx="24155">
                  <c:v>1982.4218800000001</c:v>
                </c:pt>
                <c:pt idx="24156">
                  <c:v>1982.4218800000001</c:v>
                </c:pt>
                <c:pt idx="24157">
                  <c:v>1982.4218800000001</c:v>
                </c:pt>
                <c:pt idx="24158">
                  <c:v>1982.4218800000001</c:v>
                </c:pt>
                <c:pt idx="24159">
                  <c:v>1982.4218800000001</c:v>
                </c:pt>
                <c:pt idx="24160">
                  <c:v>1982.4218800000001</c:v>
                </c:pt>
                <c:pt idx="24161">
                  <c:v>1982.4218800000001</c:v>
                </c:pt>
                <c:pt idx="24162">
                  <c:v>1982.4218800000001</c:v>
                </c:pt>
                <c:pt idx="24163">
                  <c:v>1982.4218800000001</c:v>
                </c:pt>
                <c:pt idx="24164">
                  <c:v>1982.4218800000001</c:v>
                </c:pt>
                <c:pt idx="24165">
                  <c:v>1982.4218800000001</c:v>
                </c:pt>
                <c:pt idx="24166">
                  <c:v>1982.4218800000001</c:v>
                </c:pt>
                <c:pt idx="24167">
                  <c:v>1979.98047</c:v>
                </c:pt>
                <c:pt idx="24168">
                  <c:v>1982.4218800000001</c:v>
                </c:pt>
                <c:pt idx="24169">
                  <c:v>1982.4218800000001</c:v>
                </c:pt>
                <c:pt idx="24170">
                  <c:v>1982.4218800000001</c:v>
                </c:pt>
                <c:pt idx="24171">
                  <c:v>1982.4218800000001</c:v>
                </c:pt>
                <c:pt idx="24172">
                  <c:v>1982.4218800000001</c:v>
                </c:pt>
                <c:pt idx="24173">
                  <c:v>1984.8632799999998</c:v>
                </c:pt>
                <c:pt idx="24174">
                  <c:v>1982.4218800000001</c:v>
                </c:pt>
                <c:pt idx="24175">
                  <c:v>1982.4218800000001</c:v>
                </c:pt>
                <c:pt idx="24176">
                  <c:v>1982.4218800000001</c:v>
                </c:pt>
                <c:pt idx="24177">
                  <c:v>1982.4218800000001</c:v>
                </c:pt>
                <c:pt idx="24178">
                  <c:v>1982.4218800000001</c:v>
                </c:pt>
                <c:pt idx="24179">
                  <c:v>1982.4218800000001</c:v>
                </c:pt>
                <c:pt idx="24180">
                  <c:v>1979.98047</c:v>
                </c:pt>
                <c:pt idx="24181">
                  <c:v>1982.4218800000001</c:v>
                </c:pt>
                <c:pt idx="24182">
                  <c:v>1982.4218800000001</c:v>
                </c:pt>
                <c:pt idx="24183">
                  <c:v>1979.98047</c:v>
                </c:pt>
                <c:pt idx="24184">
                  <c:v>1982.4218800000001</c:v>
                </c:pt>
                <c:pt idx="24185">
                  <c:v>1982.4218800000001</c:v>
                </c:pt>
                <c:pt idx="24186">
                  <c:v>1979.98047</c:v>
                </c:pt>
                <c:pt idx="24187">
                  <c:v>1982.4218800000001</c:v>
                </c:pt>
                <c:pt idx="24188">
                  <c:v>1982.4218800000001</c:v>
                </c:pt>
                <c:pt idx="24189">
                  <c:v>1979.98047</c:v>
                </c:pt>
                <c:pt idx="24190">
                  <c:v>1982.4218800000001</c:v>
                </c:pt>
                <c:pt idx="24191">
                  <c:v>1982.4218800000001</c:v>
                </c:pt>
                <c:pt idx="24192">
                  <c:v>1979.98047</c:v>
                </c:pt>
                <c:pt idx="24193">
                  <c:v>1982.4218800000001</c:v>
                </c:pt>
                <c:pt idx="24194">
                  <c:v>1982.4218800000001</c:v>
                </c:pt>
                <c:pt idx="24195">
                  <c:v>1982.4218800000001</c:v>
                </c:pt>
                <c:pt idx="24196">
                  <c:v>1979.98047</c:v>
                </c:pt>
                <c:pt idx="24197">
                  <c:v>1982.4218800000001</c:v>
                </c:pt>
                <c:pt idx="24198">
                  <c:v>1979.98047</c:v>
                </c:pt>
                <c:pt idx="24199">
                  <c:v>1982.4218800000001</c:v>
                </c:pt>
                <c:pt idx="24200">
                  <c:v>1982.4218800000001</c:v>
                </c:pt>
                <c:pt idx="24201">
                  <c:v>1979.98047</c:v>
                </c:pt>
                <c:pt idx="24202">
                  <c:v>1979.98047</c:v>
                </c:pt>
                <c:pt idx="24203">
                  <c:v>1979.98047</c:v>
                </c:pt>
                <c:pt idx="24204">
                  <c:v>1982.4218800000001</c:v>
                </c:pt>
                <c:pt idx="24205">
                  <c:v>1979.98047</c:v>
                </c:pt>
                <c:pt idx="24206">
                  <c:v>1977.5390600000001</c:v>
                </c:pt>
                <c:pt idx="24207">
                  <c:v>1979.98047</c:v>
                </c:pt>
                <c:pt idx="24208">
                  <c:v>1979.98047</c:v>
                </c:pt>
                <c:pt idx="24209">
                  <c:v>1979.98047</c:v>
                </c:pt>
                <c:pt idx="24210">
                  <c:v>1979.98047</c:v>
                </c:pt>
                <c:pt idx="24211">
                  <c:v>1979.98047</c:v>
                </c:pt>
                <c:pt idx="24212">
                  <c:v>1979.98047</c:v>
                </c:pt>
                <c:pt idx="24213">
                  <c:v>1979.98047</c:v>
                </c:pt>
                <c:pt idx="24214">
                  <c:v>1979.98047</c:v>
                </c:pt>
                <c:pt idx="24215">
                  <c:v>1979.98047</c:v>
                </c:pt>
                <c:pt idx="24216">
                  <c:v>1977.5390600000001</c:v>
                </c:pt>
                <c:pt idx="24217">
                  <c:v>1982.4218800000001</c:v>
                </c:pt>
                <c:pt idx="24218">
                  <c:v>1979.98047</c:v>
                </c:pt>
                <c:pt idx="24219">
                  <c:v>1979.98047</c:v>
                </c:pt>
                <c:pt idx="24220">
                  <c:v>1979.98047</c:v>
                </c:pt>
                <c:pt idx="24221">
                  <c:v>1979.98047</c:v>
                </c:pt>
                <c:pt idx="24222">
                  <c:v>1979.98047</c:v>
                </c:pt>
                <c:pt idx="24223">
                  <c:v>1982.4218800000001</c:v>
                </c:pt>
                <c:pt idx="24224">
                  <c:v>1979.98047</c:v>
                </c:pt>
                <c:pt idx="24225">
                  <c:v>1979.98047</c:v>
                </c:pt>
                <c:pt idx="24226">
                  <c:v>1979.98047</c:v>
                </c:pt>
                <c:pt idx="24227">
                  <c:v>1977.5390600000001</c:v>
                </c:pt>
                <c:pt idx="24228">
                  <c:v>1979.98047</c:v>
                </c:pt>
                <c:pt idx="24229">
                  <c:v>1979.98047</c:v>
                </c:pt>
                <c:pt idx="24230">
                  <c:v>1979.98047</c:v>
                </c:pt>
                <c:pt idx="24231">
                  <c:v>1979.98047</c:v>
                </c:pt>
                <c:pt idx="24232">
                  <c:v>1977.5390600000001</c:v>
                </c:pt>
                <c:pt idx="24233">
                  <c:v>1979.98047</c:v>
                </c:pt>
                <c:pt idx="24234">
                  <c:v>1979.98047</c:v>
                </c:pt>
                <c:pt idx="24235">
                  <c:v>1979.98047</c:v>
                </c:pt>
                <c:pt idx="24236">
                  <c:v>1977.5390600000001</c:v>
                </c:pt>
                <c:pt idx="24237">
                  <c:v>1977.5390600000001</c:v>
                </c:pt>
                <c:pt idx="24238">
                  <c:v>1979.98047</c:v>
                </c:pt>
                <c:pt idx="24239">
                  <c:v>1977.5390600000001</c:v>
                </c:pt>
                <c:pt idx="24240">
                  <c:v>1979.98047</c:v>
                </c:pt>
                <c:pt idx="24241">
                  <c:v>1977.5390600000001</c:v>
                </c:pt>
                <c:pt idx="24242">
                  <c:v>1977.5390600000001</c:v>
                </c:pt>
                <c:pt idx="24243">
                  <c:v>1979.98047</c:v>
                </c:pt>
                <c:pt idx="24244">
                  <c:v>1977.5390600000001</c:v>
                </c:pt>
                <c:pt idx="24245">
                  <c:v>1977.5390600000001</c:v>
                </c:pt>
                <c:pt idx="24246">
                  <c:v>1977.5390600000001</c:v>
                </c:pt>
                <c:pt idx="24247">
                  <c:v>1979.98047</c:v>
                </c:pt>
                <c:pt idx="24248">
                  <c:v>1979.98047</c:v>
                </c:pt>
                <c:pt idx="24249">
                  <c:v>1979.98047</c:v>
                </c:pt>
                <c:pt idx="24250">
                  <c:v>1977.5390600000001</c:v>
                </c:pt>
                <c:pt idx="24251">
                  <c:v>1977.5390600000001</c:v>
                </c:pt>
                <c:pt idx="24252">
                  <c:v>1977.5390600000001</c:v>
                </c:pt>
                <c:pt idx="24253">
                  <c:v>1977.5390600000001</c:v>
                </c:pt>
                <c:pt idx="24254">
                  <c:v>1977.5390600000001</c:v>
                </c:pt>
                <c:pt idx="24255">
                  <c:v>1979.98047</c:v>
                </c:pt>
                <c:pt idx="24256">
                  <c:v>1979.98047</c:v>
                </c:pt>
                <c:pt idx="24257">
                  <c:v>1977.5390600000001</c:v>
                </c:pt>
                <c:pt idx="24258">
                  <c:v>1977.5390600000001</c:v>
                </c:pt>
                <c:pt idx="24259">
                  <c:v>1977.5390600000001</c:v>
                </c:pt>
                <c:pt idx="24260">
                  <c:v>1977.5390600000001</c:v>
                </c:pt>
                <c:pt idx="24261">
                  <c:v>1979.98047</c:v>
                </c:pt>
                <c:pt idx="24262">
                  <c:v>1977.5390600000001</c:v>
                </c:pt>
                <c:pt idx="24263">
                  <c:v>1977.5390600000001</c:v>
                </c:pt>
                <c:pt idx="24264">
                  <c:v>1977.5390600000001</c:v>
                </c:pt>
                <c:pt idx="24265">
                  <c:v>1977.5390600000001</c:v>
                </c:pt>
                <c:pt idx="24266">
                  <c:v>1977.5390600000001</c:v>
                </c:pt>
                <c:pt idx="24267">
                  <c:v>1977.5390600000001</c:v>
                </c:pt>
                <c:pt idx="24268">
                  <c:v>1977.5390600000001</c:v>
                </c:pt>
                <c:pt idx="24269">
                  <c:v>1977.5390600000001</c:v>
                </c:pt>
                <c:pt idx="24270">
                  <c:v>1977.5390600000001</c:v>
                </c:pt>
                <c:pt idx="24271">
                  <c:v>1977.5390600000001</c:v>
                </c:pt>
                <c:pt idx="24272">
                  <c:v>1977.5390600000001</c:v>
                </c:pt>
                <c:pt idx="24273">
                  <c:v>1977.5390600000001</c:v>
                </c:pt>
                <c:pt idx="24274">
                  <c:v>1977.5390600000001</c:v>
                </c:pt>
                <c:pt idx="24275">
                  <c:v>1977.5390600000001</c:v>
                </c:pt>
                <c:pt idx="24276">
                  <c:v>1977.5390600000001</c:v>
                </c:pt>
                <c:pt idx="24277">
                  <c:v>1977.5390600000001</c:v>
                </c:pt>
                <c:pt idx="24278">
                  <c:v>1977.5390600000001</c:v>
                </c:pt>
                <c:pt idx="24279">
                  <c:v>1977.5390600000001</c:v>
                </c:pt>
                <c:pt idx="24280">
                  <c:v>1977.5390600000001</c:v>
                </c:pt>
                <c:pt idx="24281">
                  <c:v>1977.5390600000001</c:v>
                </c:pt>
                <c:pt idx="24282">
                  <c:v>1977.5390600000001</c:v>
                </c:pt>
                <c:pt idx="24283">
                  <c:v>1977.5390600000001</c:v>
                </c:pt>
                <c:pt idx="24284">
                  <c:v>1977.5390600000001</c:v>
                </c:pt>
                <c:pt idx="24285">
                  <c:v>1977.5390600000001</c:v>
                </c:pt>
                <c:pt idx="24286">
                  <c:v>1977.5390600000001</c:v>
                </c:pt>
                <c:pt idx="24287">
                  <c:v>1977.5390600000001</c:v>
                </c:pt>
                <c:pt idx="24288">
                  <c:v>1977.5390600000001</c:v>
                </c:pt>
                <c:pt idx="24289">
                  <c:v>1977.5390600000001</c:v>
                </c:pt>
                <c:pt idx="24290">
                  <c:v>1979.98047</c:v>
                </c:pt>
                <c:pt idx="24291">
                  <c:v>1977.5390600000001</c:v>
                </c:pt>
                <c:pt idx="24292">
                  <c:v>1977.5390600000001</c:v>
                </c:pt>
                <c:pt idx="24293">
                  <c:v>1977.5390600000001</c:v>
                </c:pt>
                <c:pt idx="24294">
                  <c:v>1977.5390600000001</c:v>
                </c:pt>
                <c:pt idx="24295">
                  <c:v>1977.5390600000001</c:v>
                </c:pt>
                <c:pt idx="24296">
                  <c:v>1977.5390600000001</c:v>
                </c:pt>
                <c:pt idx="24297">
                  <c:v>1977.5390600000001</c:v>
                </c:pt>
                <c:pt idx="24298">
                  <c:v>1977.5390600000001</c:v>
                </c:pt>
                <c:pt idx="24299">
                  <c:v>1977.5390600000001</c:v>
                </c:pt>
                <c:pt idx="24300">
                  <c:v>1977.5390600000001</c:v>
                </c:pt>
                <c:pt idx="24301">
                  <c:v>1977.5390600000001</c:v>
                </c:pt>
                <c:pt idx="24302">
                  <c:v>1977.5390600000001</c:v>
                </c:pt>
                <c:pt idx="24303">
                  <c:v>1977.5390600000001</c:v>
                </c:pt>
                <c:pt idx="24304">
                  <c:v>1977.5390600000001</c:v>
                </c:pt>
                <c:pt idx="24305">
                  <c:v>1977.5390600000001</c:v>
                </c:pt>
                <c:pt idx="24306">
                  <c:v>1977.5390600000001</c:v>
                </c:pt>
                <c:pt idx="24307">
                  <c:v>1977.5390600000001</c:v>
                </c:pt>
                <c:pt idx="24308">
                  <c:v>1977.5390600000001</c:v>
                </c:pt>
                <c:pt idx="24309">
                  <c:v>1977.5390600000001</c:v>
                </c:pt>
                <c:pt idx="24310">
                  <c:v>1977.5390600000001</c:v>
                </c:pt>
                <c:pt idx="24311">
                  <c:v>1977.5390600000001</c:v>
                </c:pt>
                <c:pt idx="24312">
                  <c:v>1977.5390600000001</c:v>
                </c:pt>
                <c:pt idx="24313">
                  <c:v>1977.5390600000001</c:v>
                </c:pt>
                <c:pt idx="24314">
                  <c:v>1977.5390600000001</c:v>
                </c:pt>
                <c:pt idx="24315">
                  <c:v>1977.5390600000001</c:v>
                </c:pt>
                <c:pt idx="24316">
                  <c:v>1977.5390600000001</c:v>
                </c:pt>
                <c:pt idx="24317">
                  <c:v>1977.5390600000001</c:v>
                </c:pt>
                <c:pt idx="24318">
                  <c:v>1977.5390600000001</c:v>
                </c:pt>
                <c:pt idx="24319">
                  <c:v>1977.5390600000001</c:v>
                </c:pt>
                <c:pt idx="24320">
                  <c:v>1977.5390600000001</c:v>
                </c:pt>
                <c:pt idx="24321">
                  <c:v>1977.5390600000001</c:v>
                </c:pt>
                <c:pt idx="24322">
                  <c:v>1977.5390600000001</c:v>
                </c:pt>
                <c:pt idx="24323">
                  <c:v>1977.5390600000001</c:v>
                </c:pt>
                <c:pt idx="24324">
                  <c:v>1977.5390600000001</c:v>
                </c:pt>
                <c:pt idx="24325">
                  <c:v>1977.5390600000001</c:v>
                </c:pt>
                <c:pt idx="24326">
                  <c:v>1977.5390600000001</c:v>
                </c:pt>
                <c:pt idx="24327">
                  <c:v>1977.5390600000001</c:v>
                </c:pt>
                <c:pt idx="24328">
                  <c:v>1977.5390600000001</c:v>
                </c:pt>
                <c:pt idx="24329">
                  <c:v>1977.5390600000001</c:v>
                </c:pt>
                <c:pt idx="24330">
                  <c:v>1977.5390600000001</c:v>
                </c:pt>
                <c:pt idx="24331">
                  <c:v>1977.5390600000001</c:v>
                </c:pt>
                <c:pt idx="24332">
                  <c:v>1977.5390600000001</c:v>
                </c:pt>
                <c:pt idx="24333">
                  <c:v>1977.5390600000001</c:v>
                </c:pt>
                <c:pt idx="24334">
                  <c:v>1975.0976600000001</c:v>
                </c:pt>
                <c:pt idx="24335">
                  <c:v>1977.5390600000001</c:v>
                </c:pt>
                <c:pt idx="24336">
                  <c:v>1977.5390600000001</c:v>
                </c:pt>
                <c:pt idx="24337">
                  <c:v>1975.0976600000001</c:v>
                </c:pt>
                <c:pt idx="24338">
                  <c:v>1977.5390600000001</c:v>
                </c:pt>
                <c:pt idx="24339">
                  <c:v>1977.5390600000001</c:v>
                </c:pt>
                <c:pt idx="24340">
                  <c:v>1975.0976600000001</c:v>
                </c:pt>
                <c:pt idx="24341">
                  <c:v>1977.5390600000001</c:v>
                </c:pt>
                <c:pt idx="24342">
                  <c:v>1977.5390600000001</c:v>
                </c:pt>
                <c:pt idx="24343">
                  <c:v>1975.0976600000001</c:v>
                </c:pt>
                <c:pt idx="24344">
                  <c:v>1977.5390600000001</c:v>
                </c:pt>
                <c:pt idx="24345">
                  <c:v>1975.0976600000001</c:v>
                </c:pt>
                <c:pt idx="24346">
                  <c:v>1975.0976600000001</c:v>
                </c:pt>
                <c:pt idx="24347">
                  <c:v>1977.5390600000001</c:v>
                </c:pt>
                <c:pt idx="24348">
                  <c:v>1975.0976600000001</c:v>
                </c:pt>
                <c:pt idx="24349">
                  <c:v>1977.5390600000001</c:v>
                </c:pt>
                <c:pt idx="24350">
                  <c:v>1977.5390600000001</c:v>
                </c:pt>
                <c:pt idx="24351">
                  <c:v>1975.0976600000001</c:v>
                </c:pt>
                <c:pt idx="24352">
                  <c:v>1975.0976600000001</c:v>
                </c:pt>
                <c:pt idx="24353">
                  <c:v>1975.0976600000001</c:v>
                </c:pt>
                <c:pt idx="24354">
                  <c:v>1977.5390600000001</c:v>
                </c:pt>
                <c:pt idx="24355">
                  <c:v>1975.0976600000001</c:v>
                </c:pt>
                <c:pt idx="24356">
                  <c:v>1975.0976600000001</c:v>
                </c:pt>
                <c:pt idx="24357">
                  <c:v>1975.0976600000001</c:v>
                </c:pt>
                <c:pt idx="24358">
                  <c:v>1975.0976600000001</c:v>
                </c:pt>
                <c:pt idx="24359">
                  <c:v>1975.0976600000001</c:v>
                </c:pt>
                <c:pt idx="24360">
                  <c:v>1975.0976600000001</c:v>
                </c:pt>
                <c:pt idx="24361">
                  <c:v>1975.0976600000001</c:v>
                </c:pt>
                <c:pt idx="24362">
                  <c:v>1975.0976600000001</c:v>
                </c:pt>
                <c:pt idx="24363">
                  <c:v>1975.0976600000001</c:v>
                </c:pt>
                <c:pt idx="24364">
                  <c:v>1977.5390600000001</c:v>
                </c:pt>
                <c:pt idx="24365">
                  <c:v>1975.0976600000001</c:v>
                </c:pt>
                <c:pt idx="24366">
                  <c:v>1975.0976600000001</c:v>
                </c:pt>
                <c:pt idx="24367">
                  <c:v>1977.5390600000001</c:v>
                </c:pt>
                <c:pt idx="24368">
                  <c:v>1975.0976600000001</c:v>
                </c:pt>
                <c:pt idx="24369">
                  <c:v>1975.0976600000001</c:v>
                </c:pt>
                <c:pt idx="24370">
                  <c:v>1975.0976600000001</c:v>
                </c:pt>
                <c:pt idx="24371">
                  <c:v>1975.0976600000001</c:v>
                </c:pt>
                <c:pt idx="24372">
                  <c:v>1975.0976600000001</c:v>
                </c:pt>
                <c:pt idx="24373">
                  <c:v>1975.0976600000001</c:v>
                </c:pt>
                <c:pt idx="24374">
                  <c:v>1975.0976600000001</c:v>
                </c:pt>
                <c:pt idx="24375">
                  <c:v>1975.0976600000001</c:v>
                </c:pt>
                <c:pt idx="24376">
                  <c:v>1975.0976600000001</c:v>
                </c:pt>
                <c:pt idx="24377">
                  <c:v>1975.0976600000001</c:v>
                </c:pt>
                <c:pt idx="24378">
                  <c:v>1975.0976600000001</c:v>
                </c:pt>
                <c:pt idx="24379">
                  <c:v>1975.0976600000001</c:v>
                </c:pt>
                <c:pt idx="24380">
                  <c:v>1975.0976600000001</c:v>
                </c:pt>
                <c:pt idx="24381">
                  <c:v>1975.0976600000001</c:v>
                </c:pt>
                <c:pt idx="24382">
                  <c:v>1975.0976600000001</c:v>
                </c:pt>
                <c:pt idx="24383">
                  <c:v>1975.0976600000001</c:v>
                </c:pt>
                <c:pt idx="24384">
                  <c:v>1975.0976600000001</c:v>
                </c:pt>
                <c:pt idx="24385">
                  <c:v>1975.0976600000001</c:v>
                </c:pt>
                <c:pt idx="24386">
                  <c:v>1975.0976600000001</c:v>
                </c:pt>
                <c:pt idx="24387">
                  <c:v>1972.65625</c:v>
                </c:pt>
                <c:pt idx="24388">
                  <c:v>1975.0976600000001</c:v>
                </c:pt>
                <c:pt idx="24389">
                  <c:v>1975.0976600000001</c:v>
                </c:pt>
                <c:pt idx="24390">
                  <c:v>1975.0976600000001</c:v>
                </c:pt>
                <c:pt idx="24391">
                  <c:v>1975.0976600000001</c:v>
                </c:pt>
                <c:pt idx="24392">
                  <c:v>1975.0976600000001</c:v>
                </c:pt>
                <c:pt idx="24393">
                  <c:v>1972.65625</c:v>
                </c:pt>
                <c:pt idx="24394">
                  <c:v>1975.0976600000001</c:v>
                </c:pt>
                <c:pt idx="24395">
                  <c:v>1972.65625</c:v>
                </c:pt>
                <c:pt idx="24396">
                  <c:v>1975.0976600000001</c:v>
                </c:pt>
                <c:pt idx="24397">
                  <c:v>1975.0976600000001</c:v>
                </c:pt>
                <c:pt idx="24398">
                  <c:v>1975.0976600000001</c:v>
                </c:pt>
                <c:pt idx="24399">
                  <c:v>1975.0976600000001</c:v>
                </c:pt>
                <c:pt idx="24400">
                  <c:v>1972.65625</c:v>
                </c:pt>
                <c:pt idx="24401">
                  <c:v>1975.0976600000001</c:v>
                </c:pt>
                <c:pt idx="24402">
                  <c:v>1975.0976600000001</c:v>
                </c:pt>
                <c:pt idx="24403">
                  <c:v>1972.65625</c:v>
                </c:pt>
                <c:pt idx="24404">
                  <c:v>1975.0976600000001</c:v>
                </c:pt>
                <c:pt idx="24405">
                  <c:v>1972.65625</c:v>
                </c:pt>
                <c:pt idx="24406">
                  <c:v>1972.65625</c:v>
                </c:pt>
                <c:pt idx="24407">
                  <c:v>1972.65625</c:v>
                </c:pt>
                <c:pt idx="24408">
                  <c:v>1975.0976600000001</c:v>
                </c:pt>
                <c:pt idx="24409">
                  <c:v>1972.65625</c:v>
                </c:pt>
                <c:pt idx="24410">
                  <c:v>1972.65625</c:v>
                </c:pt>
                <c:pt idx="24411">
                  <c:v>1975.0976600000001</c:v>
                </c:pt>
                <c:pt idx="24412">
                  <c:v>1975.0976600000001</c:v>
                </c:pt>
                <c:pt idx="24413">
                  <c:v>1972.65625</c:v>
                </c:pt>
                <c:pt idx="24414">
                  <c:v>1975.0976600000001</c:v>
                </c:pt>
                <c:pt idx="24415">
                  <c:v>1972.65625</c:v>
                </c:pt>
                <c:pt idx="24416">
                  <c:v>1975.0976600000001</c:v>
                </c:pt>
                <c:pt idx="24417">
                  <c:v>1972.65625</c:v>
                </c:pt>
                <c:pt idx="24418">
                  <c:v>1975.0976600000001</c:v>
                </c:pt>
                <c:pt idx="24419">
                  <c:v>1972.65625</c:v>
                </c:pt>
                <c:pt idx="24420">
                  <c:v>1972.65625</c:v>
                </c:pt>
                <c:pt idx="24421">
                  <c:v>1972.65625</c:v>
                </c:pt>
                <c:pt idx="24422">
                  <c:v>1972.65625</c:v>
                </c:pt>
                <c:pt idx="24423">
                  <c:v>1975.0976600000001</c:v>
                </c:pt>
                <c:pt idx="24424">
                  <c:v>1972.65625</c:v>
                </c:pt>
                <c:pt idx="24425">
                  <c:v>1972.65625</c:v>
                </c:pt>
                <c:pt idx="24426">
                  <c:v>1975.0976600000001</c:v>
                </c:pt>
                <c:pt idx="24427">
                  <c:v>1972.65625</c:v>
                </c:pt>
                <c:pt idx="24428">
                  <c:v>1972.65625</c:v>
                </c:pt>
                <c:pt idx="24429">
                  <c:v>1972.65625</c:v>
                </c:pt>
                <c:pt idx="24430">
                  <c:v>1972.65625</c:v>
                </c:pt>
                <c:pt idx="24431">
                  <c:v>1972.65625</c:v>
                </c:pt>
                <c:pt idx="24432">
                  <c:v>1972.65625</c:v>
                </c:pt>
                <c:pt idx="24433">
                  <c:v>1972.65625</c:v>
                </c:pt>
                <c:pt idx="24434">
                  <c:v>1972.65625</c:v>
                </c:pt>
                <c:pt idx="24435">
                  <c:v>1972.65625</c:v>
                </c:pt>
                <c:pt idx="24436">
                  <c:v>1972.65625</c:v>
                </c:pt>
                <c:pt idx="24437">
                  <c:v>1975.0976600000001</c:v>
                </c:pt>
                <c:pt idx="24438">
                  <c:v>1972.65625</c:v>
                </c:pt>
                <c:pt idx="24439">
                  <c:v>1972.65625</c:v>
                </c:pt>
                <c:pt idx="24440">
                  <c:v>1972.65625</c:v>
                </c:pt>
                <c:pt idx="24441">
                  <c:v>1972.65625</c:v>
                </c:pt>
                <c:pt idx="24442">
                  <c:v>1972.65625</c:v>
                </c:pt>
                <c:pt idx="24443">
                  <c:v>1972.65625</c:v>
                </c:pt>
                <c:pt idx="24444">
                  <c:v>1972.65625</c:v>
                </c:pt>
                <c:pt idx="24445">
                  <c:v>1972.65625</c:v>
                </c:pt>
                <c:pt idx="24446">
                  <c:v>1970.2148399999999</c:v>
                </c:pt>
                <c:pt idx="24447">
                  <c:v>1972.65625</c:v>
                </c:pt>
                <c:pt idx="24448">
                  <c:v>1972.65625</c:v>
                </c:pt>
                <c:pt idx="24449">
                  <c:v>1972.65625</c:v>
                </c:pt>
                <c:pt idx="24450">
                  <c:v>1970.2148399999999</c:v>
                </c:pt>
                <c:pt idx="24451">
                  <c:v>1970.2148399999999</c:v>
                </c:pt>
                <c:pt idx="24452">
                  <c:v>1972.65625</c:v>
                </c:pt>
                <c:pt idx="24453">
                  <c:v>1972.65625</c:v>
                </c:pt>
                <c:pt idx="24454">
                  <c:v>1972.65625</c:v>
                </c:pt>
                <c:pt idx="24455">
                  <c:v>1970.2148399999999</c:v>
                </c:pt>
                <c:pt idx="24456">
                  <c:v>1972.65625</c:v>
                </c:pt>
                <c:pt idx="24457">
                  <c:v>1972.65625</c:v>
                </c:pt>
                <c:pt idx="24458">
                  <c:v>1972.65625</c:v>
                </c:pt>
                <c:pt idx="24459">
                  <c:v>1972.65625</c:v>
                </c:pt>
                <c:pt idx="24460">
                  <c:v>1970.2148399999999</c:v>
                </c:pt>
                <c:pt idx="24461">
                  <c:v>1970.2148399999999</c:v>
                </c:pt>
                <c:pt idx="24462">
                  <c:v>1970.2148399999999</c:v>
                </c:pt>
                <c:pt idx="24463">
                  <c:v>1970.2148399999999</c:v>
                </c:pt>
                <c:pt idx="24464">
                  <c:v>1972.65625</c:v>
                </c:pt>
                <c:pt idx="24465">
                  <c:v>1972.65625</c:v>
                </c:pt>
                <c:pt idx="24466">
                  <c:v>1970.2148399999999</c:v>
                </c:pt>
                <c:pt idx="24467">
                  <c:v>1970.2148399999999</c:v>
                </c:pt>
                <c:pt idx="24468">
                  <c:v>1970.2148399999999</c:v>
                </c:pt>
                <c:pt idx="24469">
                  <c:v>1972.65625</c:v>
                </c:pt>
                <c:pt idx="24470">
                  <c:v>1970.2148399999999</c:v>
                </c:pt>
                <c:pt idx="24471">
                  <c:v>1970.2148399999999</c:v>
                </c:pt>
                <c:pt idx="24472">
                  <c:v>1970.2148399999999</c:v>
                </c:pt>
                <c:pt idx="24473">
                  <c:v>1970.2148399999999</c:v>
                </c:pt>
                <c:pt idx="24474">
                  <c:v>1970.2148399999999</c:v>
                </c:pt>
                <c:pt idx="24475">
                  <c:v>1970.2148399999999</c:v>
                </c:pt>
                <c:pt idx="24476">
                  <c:v>1972.65625</c:v>
                </c:pt>
                <c:pt idx="24477">
                  <c:v>1970.2148399999999</c:v>
                </c:pt>
                <c:pt idx="24478">
                  <c:v>1970.2148399999999</c:v>
                </c:pt>
                <c:pt idx="24479">
                  <c:v>1970.2148399999999</c:v>
                </c:pt>
                <c:pt idx="24480">
                  <c:v>1970.2148399999999</c:v>
                </c:pt>
                <c:pt idx="24481">
                  <c:v>1970.2148399999999</c:v>
                </c:pt>
                <c:pt idx="24482">
                  <c:v>1970.2148399999999</c:v>
                </c:pt>
                <c:pt idx="24483">
                  <c:v>1970.2148399999999</c:v>
                </c:pt>
                <c:pt idx="24484">
                  <c:v>1970.2148399999999</c:v>
                </c:pt>
                <c:pt idx="24485">
                  <c:v>1970.2148399999999</c:v>
                </c:pt>
                <c:pt idx="24486">
                  <c:v>1970.2148399999999</c:v>
                </c:pt>
                <c:pt idx="24487">
                  <c:v>1970.2148399999999</c:v>
                </c:pt>
                <c:pt idx="24488">
                  <c:v>1970.2148399999999</c:v>
                </c:pt>
                <c:pt idx="24489">
                  <c:v>1970.2148399999999</c:v>
                </c:pt>
                <c:pt idx="24490">
                  <c:v>1970.2148399999999</c:v>
                </c:pt>
                <c:pt idx="24491">
                  <c:v>1970.2148399999999</c:v>
                </c:pt>
                <c:pt idx="24492">
                  <c:v>1972.65625</c:v>
                </c:pt>
                <c:pt idx="24493">
                  <c:v>1970.2148399999999</c:v>
                </c:pt>
                <c:pt idx="24494">
                  <c:v>1970.2148399999999</c:v>
                </c:pt>
                <c:pt idx="24495">
                  <c:v>1970.2148399999999</c:v>
                </c:pt>
                <c:pt idx="24496">
                  <c:v>1970.2148399999999</c:v>
                </c:pt>
                <c:pt idx="24497">
                  <c:v>1967.773439999999</c:v>
                </c:pt>
                <c:pt idx="24498">
                  <c:v>1970.2148399999999</c:v>
                </c:pt>
                <c:pt idx="24499">
                  <c:v>1970.2148399999999</c:v>
                </c:pt>
                <c:pt idx="24500">
                  <c:v>1967.773439999999</c:v>
                </c:pt>
                <c:pt idx="24501">
                  <c:v>1970.2148399999999</c:v>
                </c:pt>
                <c:pt idx="24502">
                  <c:v>1967.773439999999</c:v>
                </c:pt>
                <c:pt idx="24503">
                  <c:v>1970.2148399999999</c:v>
                </c:pt>
                <c:pt idx="24504">
                  <c:v>1970.2148399999999</c:v>
                </c:pt>
                <c:pt idx="24505">
                  <c:v>1972.65625</c:v>
                </c:pt>
                <c:pt idx="24506">
                  <c:v>1970.2148399999999</c:v>
                </c:pt>
                <c:pt idx="24507">
                  <c:v>1970.2148399999999</c:v>
                </c:pt>
                <c:pt idx="24508">
                  <c:v>1970.2148399999999</c:v>
                </c:pt>
                <c:pt idx="24509">
                  <c:v>1970.2148399999999</c:v>
                </c:pt>
                <c:pt idx="24510">
                  <c:v>1970.2148399999999</c:v>
                </c:pt>
                <c:pt idx="24511">
                  <c:v>1970.2148399999999</c:v>
                </c:pt>
                <c:pt idx="24512">
                  <c:v>1970.2148399999999</c:v>
                </c:pt>
                <c:pt idx="24513">
                  <c:v>1970.2148399999999</c:v>
                </c:pt>
                <c:pt idx="24514">
                  <c:v>1967.773439999999</c:v>
                </c:pt>
                <c:pt idx="24515">
                  <c:v>1970.2148399999999</c:v>
                </c:pt>
                <c:pt idx="24516">
                  <c:v>1970.2148399999999</c:v>
                </c:pt>
                <c:pt idx="24517">
                  <c:v>1970.2148399999999</c:v>
                </c:pt>
                <c:pt idx="24518">
                  <c:v>1970.2148399999999</c:v>
                </c:pt>
                <c:pt idx="24519">
                  <c:v>1970.2148399999999</c:v>
                </c:pt>
                <c:pt idx="24520">
                  <c:v>1970.2148399999999</c:v>
                </c:pt>
                <c:pt idx="24521">
                  <c:v>1970.2148399999999</c:v>
                </c:pt>
                <c:pt idx="24522">
                  <c:v>1970.2148399999999</c:v>
                </c:pt>
                <c:pt idx="24523">
                  <c:v>1970.2148399999999</c:v>
                </c:pt>
                <c:pt idx="24524">
                  <c:v>1970.2148399999999</c:v>
                </c:pt>
                <c:pt idx="24525">
                  <c:v>1970.2148399999999</c:v>
                </c:pt>
                <c:pt idx="24526">
                  <c:v>1967.773439999999</c:v>
                </c:pt>
                <c:pt idx="24527">
                  <c:v>1970.2148399999999</c:v>
                </c:pt>
                <c:pt idx="24528">
                  <c:v>1970.2148399999999</c:v>
                </c:pt>
                <c:pt idx="24529">
                  <c:v>1967.773439999999</c:v>
                </c:pt>
                <c:pt idx="24530">
                  <c:v>1967.773439999999</c:v>
                </c:pt>
                <c:pt idx="24531">
                  <c:v>1967.773439999999</c:v>
                </c:pt>
                <c:pt idx="24532">
                  <c:v>1970.2148399999999</c:v>
                </c:pt>
                <c:pt idx="24533">
                  <c:v>1967.773439999999</c:v>
                </c:pt>
                <c:pt idx="24534">
                  <c:v>1967.773439999999</c:v>
                </c:pt>
                <c:pt idx="24535">
                  <c:v>1967.773439999999</c:v>
                </c:pt>
                <c:pt idx="24536">
                  <c:v>1970.2148399999999</c:v>
                </c:pt>
                <c:pt idx="24537">
                  <c:v>1967.773439999999</c:v>
                </c:pt>
                <c:pt idx="24538">
                  <c:v>1970.2148399999999</c:v>
                </c:pt>
                <c:pt idx="24539">
                  <c:v>1970.2148399999999</c:v>
                </c:pt>
                <c:pt idx="24540">
                  <c:v>1967.773439999999</c:v>
                </c:pt>
                <c:pt idx="24541">
                  <c:v>1970.2148399999999</c:v>
                </c:pt>
                <c:pt idx="24542">
                  <c:v>1967.773439999999</c:v>
                </c:pt>
                <c:pt idx="24543">
                  <c:v>1967.773439999999</c:v>
                </c:pt>
                <c:pt idx="24544">
                  <c:v>1970.2148399999999</c:v>
                </c:pt>
                <c:pt idx="24545">
                  <c:v>1967.773439999999</c:v>
                </c:pt>
                <c:pt idx="24546">
                  <c:v>1967.773439999999</c:v>
                </c:pt>
                <c:pt idx="24547">
                  <c:v>1967.773439999999</c:v>
                </c:pt>
                <c:pt idx="24548">
                  <c:v>1970.2148399999999</c:v>
                </c:pt>
                <c:pt idx="24549">
                  <c:v>1967.773439999999</c:v>
                </c:pt>
                <c:pt idx="24550">
                  <c:v>1970.2148399999999</c:v>
                </c:pt>
                <c:pt idx="24551">
                  <c:v>1967.773439999999</c:v>
                </c:pt>
                <c:pt idx="24552">
                  <c:v>1967.773439999999</c:v>
                </c:pt>
                <c:pt idx="24553">
                  <c:v>1967.773439999999</c:v>
                </c:pt>
                <c:pt idx="24554">
                  <c:v>1967.773439999999</c:v>
                </c:pt>
                <c:pt idx="24555">
                  <c:v>1967.773439999999</c:v>
                </c:pt>
                <c:pt idx="24556">
                  <c:v>1967.773439999999</c:v>
                </c:pt>
                <c:pt idx="24557">
                  <c:v>1967.773439999999</c:v>
                </c:pt>
                <c:pt idx="24558">
                  <c:v>1967.773439999999</c:v>
                </c:pt>
                <c:pt idx="24559">
                  <c:v>1967.773439999999</c:v>
                </c:pt>
                <c:pt idx="24560">
                  <c:v>1967.773439999999</c:v>
                </c:pt>
                <c:pt idx="24561">
                  <c:v>1967.773439999999</c:v>
                </c:pt>
                <c:pt idx="24562">
                  <c:v>1967.773439999999</c:v>
                </c:pt>
                <c:pt idx="24563">
                  <c:v>1967.773439999999</c:v>
                </c:pt>
                <c:pt idx="24564">
                  <c:v>1967.773439999999</c:v>
                </c:pt>
                <c:pt idx="24565">
                  <c:v>1967.773439999999</c:v>
                </c:pt>
                <c:pt idx="24566">
                  <c:v>1967.773439999999</c:v>
                </c:pt>
                <c:pt idx="24567">
                  <c:v>1967.773439999999</c:v>
                </c:pt>
                <c:pt idx="24568">
                  <c:v>1967.773439999999</c:v>
                </c:pt>
                <c:pt idx="24569">
                  <c:v>1967.773439999999</c:v>
                </c:pt>
                <c:pt idx="24570">
                  <c:v>1967.773439999999</c:v>
                </c:pt>
                <c:pt idx="24571">
                  <c:v>1967.773439999999</c:v>
                </c:pt>
                <c:pt idx="24572">
                  <c:v>1967.773439999999</c:v>
                </c:pt>
                <c:pt idx="24573">
                  <c:v>1967.773439999999</c:v>
                </c:pt>
                <c:pt idx="24574">
                  <c:v>1967.773439999999</c:v>
                </c:pt>
                <c:pt idx="24575">
                  <c:v>1967.773439999999</c:v>
                </c:pt>
                <c:pt idx="24576">
                  <c:v>1967.773439999999</c:v>
                </c:pt>
                <c:pt idx="24577">
                  <c:v>1967.773439999999</c:v>
                </c:pt>
                <c:pt idx="24578">
                  <c:v>1967.773439999999</c:v>
                </c:pt>
                <c:pt idx="24579">
                  <c:v>1967.773439999999</c:v>
                </c:pt>
                <c:pt idx="24580">
                  <c:v>1967.773439999999</c:v>
                </c:pt>
                <c:pt idx="24581">
                  <c:v>1965.3320299999998</c:v>
                </c:pt>
                <c:pt idx="24582">
                  <c:v>1967.773439999999</c:v>
                </c:pt>
                <c:pt idx="24583">
                  <c:v>1965.3320299999998</c:v>
                </c:pt>
                <c:pt idx="24584">
                  <c:v>1967.773439999999</c:v>
                </c:pt>
                <c:pt idx="24585">
                  <c:v>1967.773439999999</c:v>
                </c:pt>
                <c:pt idx="24586">
                  <c:v>1965.3320299999998</c:v>
                </c:pt>
                <c:pt idx="24587">
                  <c:v>1967.773439999999</c:v>
                </c:pt>
                <c:pt idx="24588">
                  <c:v>1967.773439999999</c:v>
                </c:pt>
                <c:pt idx="24589">
                  <c:v>1967.773439999999</c:v>
                </c:pt>
                <c:pt idx="24590">
                  <c:v>1967.773439999999</c:v>
                </c:pt>
                <c:pt idx="24591">
                  <c:v>1965.3320299999998</c:v>
                </c:pt>
                <c:pt idx="24592">
                  <c:v>1967.773439999999</c:v>
                </c:pt>
                <c:pt idx="24593">
                  <c:v>1967.773439999999</c:v>
                </c:pt>
                <c:pt idx="24594">
                  <c:v>1967.773439999999</c:v>
                </c:pt>
                <c:pt idx="24595">
                  <c:v>1967.773439999999</c:v>
                </c:pt>
                <c:pt idx="24596">
                  <c:v>1967.773439999999</c:v>
                </c:pt>
                <c:pt idx="24597">
                  <c:v>1967.773439999999</c:v>
                </c:pt>
                <c:pt idx="24598">
                  <c:v>1967.773439999999</c:v>
                </c:pt>
                <c:pt idx="24599">
                  <c:v>1967.773439999999</c:v>
                </c:pt>
                <c:pt idx="24600">
                  <c:v>1967.773439999999</c:v>
                </c:pt>
                <c:pt idx="24601">
                  <c:v>1965.3320299999998</c:v>
                </c:pt>
                <c:pt idx="24602">
                  <c:v>1967.773439999999</c:v>
                </c:pt>
                <c:pt idx="24603">
                  <c:v>1967.773439999999</c:v>
                </c:pt>
                <c:pt idx="24604">
                  <c:v>1965.3320299999998</c:v>
                </c:pt>
                <c:pt idx="24605">
                  <c:v>1967.773439999999</c:v>
                </c:pt>
                <c:pt idx="24606">
                  <c:v>1965.3320299999998</c:v>
                </c:pt>
                <c:pt idx="24607">
                  <c:v>1967.773439999999</c:v>
                </c:pt>
                <c:pt idx="24608">
                  <c:v>1965.3320299999998</c:v>
                </c:pt>
                <c:pt idx="24609">
                  <c:v>1967.773439999999</c:v>
                </c:pt>
                <c:pt idx="24610">
                  <c:v>1967.773439999999</c:v>
                </c:pt>
                <c:pt idx="24611">
                  <c:v>1967.773439999999</c:v>
                </c:pt>
                <c:pt idx="24612">
                  <c:v>1967.773439999999</c:v>
                </c:pt>
                <c:pt idx="24613">
                  <c:v>1965.3320299999998</c:v>
                </c:pt>
                <c:pt idx="24614">
                  <c:v>1967.773439999999</c:v>
                </c:pt>
                <c:pt idx="24615">
                  <c:v>1965.3320299999998</c:v>
                </c:pt>
                <c:pt idx="24616">
                  <c:v>1965.3320299999998</c:v>
                </c:pt>
                <c:pt idx="24617">
                  <c:v>1965.3320299999998</c:v>
                </c:pt>
                <c:pt idx="24618">
                  <c:v>1965.3320299999998</c:v>
                </c:pt>
                <c:pt idx="24619">
                  <c:v>1965.3320299999998</c:v>
                </c:pt>
                <c:pt idx="24620">
                  <c:v>1965.3320299999998</c:v>
                </c:pt>
                <c:pt idx="24621">
                  <c:v>1965.3320299999998</c:v>
                </c:pt>
                <c:pt idx="24622">
                  <c:v>1965.3320299999998</c:v>
                </c:pt>
                <c:pt idx="24623">
                  <c:v>1965.3320299999998</c:v>
                </c:pt>
                <c:pt idx="24624">
                  <c:v>1965.3320299999998</c:v>
                </c:pt>
                <c:pt idx="24625">
                  <c:v>1965.3320299999998</c:v>
                </c:pt>
                <c:pt idx="24626">
                  <c:v>1965.3320299999998</c:v>
                </c:pt>
                <c:pt idx="24627">
                  <c:v>1965.3320299999998</c:v>
                </c:pt>
                <c:pt idx="24628">
                  <c:v>1965.3320299999998</c:v>
                </c:pt>
                <c:pt idx="24629">
                  <c:v>1965.3320299999998</c:v>
                </c:pt>
                <c:pt idx="24630">
                  <c:v>1965.3320299999998</c:v>
                </c:pt>
                <c:pt idx="24631">
                  <c:v>1965.3320299999998</c:v>
                </c:pt>
                <c:pt idx="24632">
                  <c:v>1965.3320299999998</c:v>
                </c:pt>
                <c:pt idx="24633">
                  <c:v>1965.3320299999998</c:v>
                </c:pt>
                <c:pt idx="24634">
                  <c:v>1965.3320299999998</c:v>
                </c:pt>
                <c:pt idx="24635">
                  <c:v>1965.3320299999998</c:v>
                </c:pt>
                <c:pt idx="24636">
                  <c:v>1965.3320299999998</c:v>
                </c:pt>
                <c:pt idx="24637">
                  <c:v>1965.3320299999998</c:v>
                </c:pt>
                <c:pt idx="24638">
                  <c:v>1965.3320299999998</c:v>
                </c:pt>
                <c:pt idx="24639">
                  <c:v>1965.3320299999998</c:v>
                </c:pt>
                <c:pt idx="24640">
                  <c:v>1965.3320299999998</c:v>
                </c:pt>
                <c:pt idx="24641">
                  <c:v>1965.3320299999998</c:v>
                </c:pt>
                <c:pt idx="24642">
                  <c:v>1965.3320299999998</c:v>
                </c:pt>
                <c:pt idx="24643">
                  <c:v>1965.3320299999998</c:v>
                </c:pt>
                <c:pt idx="24644">
                  <c:v>1962.8906299999999</c:v>
                </c:pt>
                <c:pt idx="24645">
                  <c:v>1965.3320299999998</c:v>
                </c:pt>
                <c:pt idx="24646">
                  <c:v>1965.3320299999998</c:v>
                </c:pt>
                <c:pt idx="24647">
                  <c:v>1965.3320299999998</c:v>
                </c:pt>
                <c:pt idx="24648">
                  <c:v>1965.3320299999998</c:v>
                </c:pt>
                <c:pt idx="24649">
                  <c:v>1965.3320299999998</c:v>
                </c:pt>
                <c:pt idx="24650">
                  <c:v>1965.3320299999998</c:v>
                </c:pt>
                <c:pt idx="24651">
                  <c:v>1965.3320299999998</c:v>
                </c:pt>
                <c:pt idx="24652">
                  <c:v>1965.3320299999998</c:v>
                </c:pt>
                <c:pt idx="24653">
                  <c:v>1965.3320299999998</c:v>
                </c:pt>
                <c:pt idx="24654">
                  <c:v>1965.3320299999998</c:v>
                </c:pt>
                <c:pt idx="24655">
                  <c:v>1965.3320299999998</c:v>
                </c:pt>
                <c:pt idx="24656">
                  <c:v>1965.3320299999998</c:v>
                </c:pt>
                <c:pt idx="24657">
                  <c:v>1965.3320299999998</c:v>
                </c:pt>
                <c:pt idx="24658">
                  <c:v>1965.3320299999998</c:v>
                </c:pt>
                <c:pt idx="24659">
                  <c:v>1965.3320299999998</c:v>
                </c:pt>
                <c:pt idx="24660">
                  <c:v>1965.3320299999998</c:v>
                </c:pt>
                <c:pt idx="24661">
                  <c:v>1965.3320299999998</c:v>
                </c:pt>
                <c:pt idx="24662">
                  <c:v>1965.3320299999998</c:v>
                </c:pt>
                <c:pt idx="24663">
                  <c:v>1965.3320299999998</c:v>
                </c:pt>
                <c:pt idx="24664">
                  <c:v>1965.3320299999998</c:v>
                </c:pt>
                <c:pt idx="24665">
                  <c:v>1965.3320299999998</c:v>
                </c:pt>
                <c:pt idx="24666">
                  <c:v>1965.3320299999998</c:v>
                </c:pt>
                <c:pt idx="24667">
                  <c:v>1965.3320299999998</c:v>
                </c:pt>
                <c:pt idx="24668">
                  <c:v>1962.8906299999999</c:v>
                </c:pt>
                <c:pt idx="24669">
                  <c:v>1965.3320299999998</c:v>
                </c:pt>
                <c:pt idx="24670">
                  <c:v>1962.8906299999999</c:v>
                </c:pt>
                <c:pt idx="24671">
                  <c:v>1965.3320299999998</c:v>
                </c:pt>
                <c:pt idx="24672">
                  <c:v>1965.3320299999998</c:v>
                </c:pt>
                <c:pt idx="24673">
                  <c:v>1965.3320299999998</c:v>
                </c:pt>
                <c:pt idx="24674">
                  <c:v>1965.3320299999998</c:v>
                </c:pt>
                <c:pt idx="24675">
                  <c:v>1965.3320299999998</c:v>
                </c:pt>
                <c:pt idx="24676">
                  <c:v>1965.3320299999998</c:v>
                </c:pt>
                <c:pt idx="24677">
                  <c:v>1965.3320299999998</c:v>
                </c:pt>
                <c:pt idx="24678">
                  <c:v>1965.3320299999998</c:v>
                </c:pt>
                <c:pt idx="24679">
                  <c:v>1962.8906299999999</c:v>
                </c:pt>
                <c:pt idx="24680">
                  <c:v>1965.3320299999998</c:v>
                </c:pt>
                <c:pt idx="24681">
                  <c:v>1965.3320299999998</c:v>
                </c:pt>
                <c:pt idx="24682">
                  <c:v>1962.8906299999999</c:v>
                </c:pt>
                <c:pt idx="24683">
                  <c:v>1965.3320299999998</c:v>
                </c:pt>
                <c:pt idx="24684">
                  <c:v>1962.8906299999999</c:v>
                </c:pt>
                <c:pt idx="24685">
                  <c:v>1962.8906299999999</c:v>
                </c:pt>
                <c:pt idx="24686">
                  <c:v>1965.3320299999998</c:v>
                </c:pt>
                <c:pt idx="24687">
                  <c:v>1965.3320299999998</c:v>
                </c:pt>
                <c:pt idx="24688">
                  <c:v>1962.8906299999999</c:v>
                </c:pt>
                <c:pt idx="24689">
                  <c:v>1965.3320299999998</c:v>
                </c:pt>
                <c:pt idx="24690">
                  <c:v>1962.8906299999999</c:v>
                </c:pt>
                <c:pt idx="24691">
                  <c:v>1965.3320299999998</c:v>
                </c:pt>
                <c:pt idx="24692">
                  <c:v>1965.3320299999998</c:v>
                </c:pt>
                <c:pt idx="24693">
                  <c:v>1965.3320299999998</c:v>
                </c:pt>
                <c:pt idx="24694">
                  <c:v>1962.8906299999999</c:v>
                </c:pt>
                <c:pt idx="24695">
                  <c:v>1965.3320299999998</c:v>
                </c:pt>
                <c:pt idx="24696">
                  <c:v>1962.8906299999999</c:v>
                </c:pt>
                <c:pt idx="24697">
                  <c:v>1965.3320299999998</c:v>
                </c:pt>
                <c:pt idx="24698">
                  <c:v>1962.8906299999999</c:v>
                </c:pt>
                <c:pt idx="24699">
                  <c:v>1962.8906299999999</c:v>
                </c:pt>
                <c:pt idx="24700">
                  <c:v>1962.8906299999999</c:v>
                </c:pt>
                <c:pt idx="24701">
                  <c:v>1965.3320299999998</c:v>
                </c:pt>
                <c:pt idx="24702">
                  <c:v>1962.8906299999999</c:v>
                </c:pt>
                <c:pt idx="24703">
                  <c:v>1962.8906299999999</c:v>
                </c:pt>
                <c:pt idx="24704">
                  <c:v>1965.3320299999998</c:v>
                </c:pt>
                <c:pt idx="24705">
                  <c:v>1962.8906299999999</c:v>
                </c:pt>
                <c:pt idx="24706">
                  <c:v>1962.8906299999999</c:v>
                </c:pt>
                <c:pt idx="24707">
                  <c:v>1962.8906299999999</c:v>
                </c:pt>
                <c:pt idx="24708">
                  <c:v>1965.3320299999998</c:v>
                </c:pt>
                <c:pt idx="24709">
                  <c:v>1962.8906299999999</c:v>
                </c:pt>
                <c:pt idx="24710">
                  <c:v>1962.8906299999999</c:v>
                </c:pt>
                <c:pt idx="24711">
                  <c:v>1962.8906299999999</c:v>
                </c:pt>
                <c:pt idx="24712">
                  <c:v>1962.8906299999999</c:v>
                </c:pt>
                <c:pt idx="24713">
                  <c:v>1962.8906299999999</c:v>
                </c:pt>
                <c:pt idx="24714">
                  <c:v>1962.8906299999999</c:v>
                </c:pt>
                <c:pt idx="24715">
                  <c:v>1962.8906299999999</c:v>
                </c:pt>
                <c:pt idx="24716">
                  <c:v>1962.8906299999999</c:v>
                </c:pt>
                <c:pt idx="24717">
                  <c:v>1962.8906299999999</c:v>
                </c:pt>
                <c:pt idx="24718">
                  <c:v>1962.8906299999999</c:v>
                </c:pt>
                <c:pt idx="24719">
                  <c:v>1962.8906299999999</c:v>
                </c:pt>
                <c:pt idx="24720">
                  <c:v>1962.8906299999999</c:v>
                </c:pt>
                <c:pt idx="24721">
                  <c:v>1962.8906299999999</c:v>
                </c:pt>
                <c:pt idx="24722">
                  <c:v>1962.8906299999999</c:v>
                </c:pt>
                <c:pt idx="24723">
                  <c:v>1962.8906299999999</c:v>
                </c:pt>
                <c:pt idx="24724">
                  <c:v>1962.8906299999999</c:v>
                </c:pt>
                <c:pt idx="24725">
                  <c:v>1962.8906299999999</c:v>
                </c:pt>
                <c:pt idx="24726">
                  <c:v>1962.8906299999999</c:v>
                </c:pt>
                <c:pt idx="24727">
                  <c:v>1962.8906299999999</c:v>
                </c:pt>
                <c:pt idx="24728">
                  <c:v>1962.8906299999999</c:v>
                </c:pt>
                <c:pt idx="24729">
                  <c:v>1962.8906299999999</c:v>
                </c:pt>
                <c:pt idx="24730">
                  <c:v>1962.8906299999999</c:v>
                </c:pt>
                <c:pt idx="24731">
                  <c:v>1962.8906299999999</c:v>
                </c:pt>
                <c:pt idx="24732">
                  <c:v>1962.8906299999999</c:v>
                </c:pt>
                <c:pt idx="24733">
                  <c:v>1962.8906299999999</c:v>
                </c:pt>
                <c:pt idx="24734">
                  <c:v>1960.44922</c:v>
                </c:pt>
                <c:pt idx="24735">
                  <c:v>1962.8906299999999</c:v>
                </c:pt>
                <c:pt idx="24736">
                  <c:v>1962.8906299999999</c:v>
                </c:pt>
                <c:pt idx="24737">
                  <c:v>1962.8906299999999</c:v>
                </c:pt>
                <c:pt idx="24738">
                  <c:v>1962.8906299999999</c:v>
                </c:pt>
                <c:pt idx="24739">
                  <c:v>1962.8906299999999</c:v>
                </c:pt>
                <c:pt idx="24740">
                  <c:v>1962.8906299999999</c:v>
                </c:pt>
                <c:pt idx="24741">
                  <c:v>1960.44922</c:v>
                </c:pt>
                <c:pt idx="24742">
                  <c:v>1962.8906299999999</c:v>
                </c:pt>
                <c:pt idx="24743">
                  <c:v>1960.44922</c:v>
                </c:pt>
                <c:pt idx="24744">
                  <c:v>1962.8906299999999</c:v>
                </c:pt>
                <c:pt idx="24745">
                  <c:v>1962.8906299999999</c:v>
                </c:pt>
                <c:pt idx="24746">
                  <c:v>1960.44922</c:v>
                </c:pt>
                <c:pt idx="24747">
                  <c:v>1962.8906299999999</c:v>
                </c:pt>
                <c:pt idx="24748">
                  <c:v>1962.8906299999999</c:v>
                </c:pt>
                <c:pt idx="24749">
                  <c:v>1962.8906299999999</c:v>
                </c:pt>
                <c:pt idx="24750">
                  <c:v>1962.8906299999999</c:v>
                </c:pt>
                <c:pt idx="24751">
                  <c:v>1962.8906299999999</c:v>
                </c:pt>
                <c:pt idx="24752">
                  <c:v>1962.8906299999999</c:v>
                </c:pt>
                <c:pt idx="24753">
                  <c:v>1962.8906299999999</c:v>
                </c:pt>
                <c:pt idx="24754">
                  <c:v>1962.8906299999999</c:v>
                </c:pt>
                <c:pt idx="24755">
                  <c:v>1962.8906299999999</c:v>
                </c:pt>
                <c:pt idx="24756">
                  <c:v>1960.44922</c:v>
                </c:pt>
                <c:pt idx="24757">
                  <c:v>1962.8906299999999</c:v>
                </c:pt>
                <c:pt idx="24758">
                  <c:v>1960.44922</c:v>
                </c:pt>
                <c:pt idx="24759">
                  <c:v>1962.8906299999999</c:v>
                </c:pt>
                <c:pt idx="24760">
                  <c:v>1960.44922</c:v>
                </c:pt>
                <c:pt idx="24761">
                  <c:v>1960.44922</c:v>
                </c:pt>
                <c:pt idx="24762">
                  <c:v>1960.44922</c:v>
                </c:pt>
                <c:pt idx="24763">
                  <c:v>1960.44922</c:v>
                </c:pt>
                <c:pt idx="24764">
                  <c:v>1958.0078100000001</c:v>
                </c:pt>
                <c:pt idx="24765">
                  <c:v>1960.44922</c:v>
                </c:pt>
                <c:pt idx="24766">
                  <c:v>1960.44922</c:v>
                </c:pt>
                <c:pt idx="24767">
                  <c:v>1960.44922</c:v>
                </c:pt>
                <c:pt idx="24768">
                  <c:v>1962.8906299999999</c:v>
                </c:pt>
                <c:pt idx="24769">
                  <c:v>1960.44922</c:v>
                </c:pt>
                <c:pt idx="24770">
                  <c:v>1962.8906299999999</c:v>
                </c:pt>
                <c:pt idx="24771">
                  <c:v>1962.8906299999999</c:v>
                </c:pt>
                <c:pt idx="24772">
                  <c:v>1960.44922</c:v>
                </c:pt>
                <c:pt idx="24773">
                  <c:v>1960.44922</c:v>
                </c:pt>
                <c:pt idx="24774">
                  <c:v>1960.44922</c:v>
                </c:pt>
                <c:pt idx="24775">
                  <c:v>1960.44922</c:v>
                </c:pt>
                <c:pt idx="24776">
                  <c:v>1962.8906299999999</c:v>
                </c:pt>
                <c:pt idx="24777">
                  <c:v>1958.0078100000001</c:v>
                </c:pt>
                <c:pt idx="24778">
                  <c:v>1960.44922</c:v>
                </c:pt>
                <c:pt idx="24779">
                  <c:v>1962.8906299999999</c:v>
                </c:pt>
                <c:pt idx="24780">
                  <c:v>1960.44922</c:v>
                </c:pt>
                <c:pt idx="24781">
                  <c:v>1960.44922</c:v>
                </c:pt>
                <c:pt idx="24782">
                  <c:v>1960.44922</c:v>
                </c:pt>
                <c:pt idx="24783">
                  <c:v>1960.44922</c:v>
                </c:pt>
                <c:pt idx="24784">
                  <c:v>1960.44922</c:v>
                </c:pt>
                <c:pt idx="24785">
                  <c:v>1960.44922</c:v>
                </c:pt>
                <c:pt idx="24786">
                  <c:v>1958.0078100000001</c:v>
                </c:pt>
                <c:pt idx="24787">
                  <c:v>1960.44922</c:v>
                </c:pt>
                <c:pt idx="24788">
                  <c:v>1960.44922</c:v>
                </c:pt>
                <c:pt idx="24789">
                  <c:v>1958.0078100000001</c:v>
                </c:pt>
                <c:pt idx="24790">
                  <c:v>1960.44922</c:v>
                </c:pt>
                <c:pt idx="24791">
                  <c:v>1960.44922</c:v>
                </c:pt>
                <c:pt idx="24792">
                  <c:v>1958.0078100000001</c:v>
                </c:pt>
                <c:pt idx="24793">
                  <c:v>1960.44922</c:v>
                </c:pt>
                <c:pt idx="24794">
                  <c:v>1958.0078100000001</c:v>
                </c:pt>
                <c:pt idx="24795">
                  <c:v>1960.44922</c:v>
                </c:pt>
                <c:pt idx="24796">
                  <c:v>1960.44922</c:v>
                </c:pt>
                <c:pt idx="24797">
                  <c:v>1960.44922</c:v>
                </c:pt>
                <c:pt idx="24798">
                  <c:v>1958.0078100000001</c:v>
                </c:pt>
                <c:pt idx="24799">
                  <c:v>1960.44922</c:v>
                </c:pt>
                <c:pt idx="24800">
                  <c:v>1960.44922</c:v>
                </c:pt>
                <c:pt idx="24801">
                  <c:v>1958.0078100000001</c:v>
                </c:pt>
                <c:pt idx="24802">
                  <c:v>1960.44922</c:v>
                </c:pt>
                <c:pt idx="24803">
                  <c:v>1958.0078100000001</c:v>
                </c:pt>
                <c:pt idx="24804">
                  <c:v>1960.44922</c:v>
                </c:pt>
                <c:pt idx="24805">
                  <c:v>1960.44922</c:v>
                </c:pt>
                <c:pt idx="24806">
                  <c:v>1958.0078100000001</c:v>
                </c:pt>
                <c:pt idx="24807">
                  <c:v>1958.0078100000001</c:v>
                </c:pt>
                <c:pt idx="24808">
                  <c:v>1958.0078100000001</c:v>
                </c:pt>
                <c:pt idx="24809">
                  <c:v>1958.0078100000001</c:v>
                </c:pt>
                <c:pt idx="24810">
                  <c:v>1958.0078100000001</c:v>
                </c:pt>
                <c:pt idx="24811">
                  <c:v>1958.0078100000001</c:v>
                </c:pt>
                <c:pt idx="24812">
                  <c:v>1958.0078100000001</c:v>
                </c:pt>
                <c:pt idx="24813">
                  <c:v>1958.0078100000001</c:v>
                </c:pt>
                <c:pt idx="24814">
                  <c:v>1958.0078100000001</c:v>
                </c:pt>
                <c:pt idx="24815">
                  <c:v>1958.0078100000001</c:v>
                </c:pt>
                <c:pt idx="24816">
                  <c:v>1958.0078100000001</c:v>
                </c:pt>
                <c:pt idx="24817">
                  <c:v>1960.44922</c:v>
                </c:pt>
                <c:pt idx="24818">
                  <c:v>1958.0078100000001</c:v>
                </c:pt>
                <c:pt idx="24819">
                  <c:v>1958.0078100000001</c:v>
                </c:pt>
                <c:pt idx="24820">
                  <c:v>1958.0078100000001</c:v>
                </c:pt>
                <c:pt idx="24821">
                  <c:v>1958.0078100000001</c:v>
                </c:pt>
                <c:pt idx="24822">
                  <c:v>1960.44922</c:v>
                </c:pt>
                <c:pt idx="24823">
                  <c:v>1958.0078100000001</c:v>
                </c:pt>
                <c:pt idx="24824">
                  <c:v>1958.0078100000001</c:v>
                </c:pt>
                <c:pt idx="24825">
                  <c:v>1958.0078100000001</c:v>
                </c:pt>
                <c:pt idx="24826">
                  <c:v>1960.44922</c:v>
                </c:pt>
                <c:pt idx="24827">
                  <c:v>1958.0078100000001</c:v>
                </c:pt>
                <c:pt idx="24828">
                  <c:v>1958.0078100000001</c:v>
                </c:pt>
                <c:pt idx="24829">
                  <c:v>1958.0078100000001</c:v>
                </c:pt>
                <c:pt idx="24830">
                  <c:v>1958.0078100000001</c:v>
                </c:pt>
                <c:pt idx="24831">
                  <c:v>1958.0078100000001</c:v>
                </c:pt>
                <c:pt idx="24832">
                  <c:v>1958.0078100000001</c:v>
                </c:pt>
                <c:pt idx="24833">
                  <c:v>1958.0078100000001</c:v>
                </c:pt>
                <c:pt idx="24834">
                  <c:v>1958.0078100000001</c:v>
                </c:pt>
                <c:pt idx="24835">
                  <c:v>1958.0078100000001</c:v>
                </c:pt>
                <c:pt idx="24836">
                  <c:v>1958.0078100000001</c:v>
                </c:pt>
                <c:pt idx="24837">
                  <c:v>1958.0078100000001</c:v>
                </c:pt>
                <c:pt idx="24838">
                  <c:v>1958.0078100000001</c:v>
                </c:pt>
                <c:pt idx="24839">
                  <c:v>1958.0078100000001</c:v>
                </c:pt>
                <c:pt idx="24840">
                  <c:v>1958.0078100000001</c:v>
                </c:pt>
                <c:pt idx="24841">
                  <c:v>1958.0078100000001</c:v>
                </c:pt>
                <c:pt idx="24842">
                  <c:v>1958.0078100000001</c:v>
                </c:pt>
                <c:pt idx="24843">
                  <c:v>1958.0078100000001</c:v>
                </c:pt>
                <c:pt idx="24844">
                  <c:v>1958.0078100000001</c:v>
                </c:pt>
                <c:pt idx="24845">
                  <c:v>1958.0078100000001</c:v>
                </c:pt>
                <c:pt idx="24846">
                  <c:v>1958.0078100000001</c:v>
                </c:pt>
                <c:pt idx="24847">
                  <c:v>1958.0078100000001</c:v>
                </c:pt>
                <c:pt idx="24848">
                  <c:v>1958.0078100000001</c:v>
                </c:pt>
                <c:pt idx="24849">
                  <c:v>1958.0078100000001</c:v>
                </c:pt>
                <c:pt idx="24850">
                  <c:v>1958.0078100000001</c:v>
                </c:pt>
                <c:pt idx="24851">
                  <c:v>1958.0078100000001</c:v>
                </c:pt>
                <c:pt idx="24852">
                  <c:v>1958.0078100000001</c:v>
                </c:pt>
                <c:pt idx="24853">
                  <c:v>1958.0078100000001</c:v>
                </c:pt>
                <c:pt idx="24854">
                  <c:v>1958.0078100000001</c:v>
                </c:pt>
                <c:pt idx="24855">
                  <c:v>1958.0078100000001</c:v>
                </c:pt>
                <c:pt idx="24856">
                  <c:v>1955.5664099999999</c:v>
                </c:pt>
                <c:pt idx="24857">
                  <c:v>1958.0078100000001</c:v>
                </c:pt>
                <c:pt idx="24858">
                  <c:v>1958.0078100000001</c:v>
                </c:pt>
                <c:pt idx="24859">
                  <c:v>1958.0078100000001</c:v>
                </c:pt>
                <c:pt idx="24860">
                  <c:v>1958.0078100000001</c:v>
                </c:pt>
                <c:pt idx="24861">
                  <c:v>1958.0078100000001</c:v>
                </c:pt>
                <c:pt idx="24862">
                  <c:v>1955.5664099999999</c:v>
                </c:pt>
                <c:pt idx="24863">
                  <c:v>1958.0078100000001</c:v>
                </c:pt>
                <c:pt idx="24864">
                  <c:v>1958.0078100000001</c:v>
                </c:pt>
                <c:pt idx="24865">
                  <c:v>1958.0078100000001</c:v>
                </c:pt>
                <c:pt idx="24866">
                  <c:v>1955.5664099999999</c:v>
                </c:pt>
                <c:pt idx="24867">
                  <c:v>1955.5664099999999</c:v>
                </c:pt>
                <c:pt idx="24868">
                  <c:v>1955.5664099999999</c:v>
                </c:pt>
                <c:pt idx="24869">
                  <c:v>1958.0078100000001</c:v>
                </c:pt>
                <c:pt idx="24870">
                  <c:v>1958.0078100000001</c:v>
                </c:pt>
                <c:pt idx="24871">
                  <c:v>1955.5664099999999</c:v>
                </c:pt>
                <c:pt idx="24872">
                  <c:v>1958.0078100000001</c:v>
                </c:pt>
                <c:pt idx="24873">
                  <c:v>1958.0078100000001</c:v>
                </c:pt>
                <c:pt idx="24874">
                  <c:v>1955.5664099999999</c:v>
                </c:pt>
                <c:pt idx="24875">
                  <c:v>1958.0078100000001</c:v>
                </c:pt>
                <c:pt idx="24876">
                  <c:v>1958.0078100000001</c:v>
                </c:pt>
                <c:pt idx="24877">
                  <c:v>1955.5664099999999</c:v>
                </c:pt>
                <c:pt idx="24878">
                  <c:v>1958.0078100000001</c:v>
                </c:pt>
                <c:pt idx="24879">
                  <c:v>1958.0078100000001</c:v>
                </c:pt>
                <c:pt idx="24880">
                  <c:v>1955.5664099999999</c:v>
                </c:pt>
                <c:pt idx="24881">
                  <c:v>1958.0078100000001</c:v>
                </c:pt>
                <c:pt idx="24882">
                  <c:v>1955.5664099999999</c:v>
                </c:pt>
                <c:pt idx="24883">
                  <c:v>1958.0078100000001</c:v>
                </c:pt>
                <c:pt idx="24884">
                  <c:v>1958.0078100000001</c:v>
                </c:pt>
                <c:pt idx="24885">
                  <c:v>1955.5664099999999</c:v>
                </c:pt>
                <c:pt idx="24886">
                  <c:v>1958.0078100000001</c:v>
                </c:pt>
                <c:pt idx="24887">
                  <c:v>1955.5664099999999</c:v>
                </c:pt>
                <c:pt idx="24888">
                  <c:v>1958.0078100000001</c:v>
                </c:pt>
                <c:pt idx="24889">
                  <c:v>1958.0078100000001</c:v>
                </c:pt>
                <c:pt idx="24890">
                  <c:v>1955.5664099999999</c:v>
                </c:pt>
                <c:pt idx="24891">
                  <c:v>1955.5664099999999</c:v>
                </c:pt>
                <c:pt idx="24892">
                  <c:v>1955.5664099999999</c:v>
                </c:pt>
                <c:pt idx="24893">
                  <c:v>1955.5664099999999</c:v>
                </c:pt>
                <c:pt idx="24894">
                  <c:v>1958.0078100000001</c:v>
                </c:pt>
                <c:pt idx="24895">
                  <c:v>1955.5664099999999</c:v>
                </c:pt>
                <c:pt idx="24896">
                  <c:v>1955.5664099999999</c:v>
                </c:pt>
                <c:pt idx="24897">
                  <c:v>1955.5664099999999</c:v>
                </c:pt>
                <c:pt idx="24898">
                  <c:v>1955.5664099999999</c:v>
                </c:pt>
                <c:pt idx="24899">
                  <c:v>1955.5664099999999</c:v>
                </c:pt>
                <c:pt idx="24900">
                  <c:v>1955.5664099999999</c:v>
                </c:pt>
                <c:pt idx="24901">
                  <c:v>1955.5664099999999</c:v>
                </c:pt>
                <c:pt idx="24902">
                  <c:v>1955.5664099999999</c:v>
                </c:pt>
                <c:pt idx="24903">
                  <c:v>1955.5664099999999</c:v>
                </c:pt>
                <c:pt idx="24904">
                  <c:v>1958.0078100000001</c:v>
                </c:pt>
                <c:pt idx="24905">
                  <c:v>1955.5664099999999</c:v>
                </c:pt>
                <c:pt idx="24906">
                  <c:v>1955.5664099999999</c:v>
                </c:pt>
                <c:pt idx="24907">
                  <c:v>1955.5664099999999</c:v>
                </c:pt>
                <c:pt idx="24908">
                  <c:v>1955.5664099999999</c:v>
                </c:pt>
                <c:pt idx="24909">
                  <c:v>1955.5664099999999</c:v>
                </c:pt>
                <c:pt idx="24910">
                  <c:v>1955.5664099999999</c:v>
                </c:pt>
                <c:pt idx="24911">
                  <c:v>1955.5664099999999</c:v>
                </c:pt>
                <c:pt idx="24912">
                  <c:v>1958.0078100000001</c:v>
                </c:pt>
                <c:pt idx="24913">
                  <c:v>1955.5664099999999</c:v>
                </c:pt>
                <c:pt idx="24914">
                  <c:v>1955.5664099999999</c:v>
                </c:pt>
                <c:pt idx="24915">
                  <c:v>1955.5664099999999</c:v>
                </c:pt>
                <c:pt idx="24916">
                  <c:v>1955.5664099999999</c:v>
                </c:pt>
                <c:pt idx="24917">
                  <c:v>1955.5664099999999</c:v>
                </c:pt>
                <c:pt idx="24918">
                  <c:v>1955.5664099999999</c:v>
                </c:pt>
                <c:pt idx="24919">
                  <c:v>1955.5664099999999</c:v>
                </c:pt>
                <c:pt idx="24920">
                  <c:v>1955.5664099999999</c:v>
                </c:pt>
                <c:pt idx="24921">
                  <c:v>1955.5664099999999</c:v>
                </c:pt>
                <c:pt idx="24922">
                  <c:v>1955.5664099999999</c:v>
                </c:pt>
                <c:pt idx="24923">
                  <c:v>1955.5664099999999</c:v>
                </c:pt>
                <c:pt idx="24924">
                  <c:v>1955.5664099999999</c:v>
                </c:pt>
                <c:pt idx="24925">
                  <c:v>1955.5664099999999</c:v>
                </c:pt>
                <c:pt idx="24926">
                  <c:v>1955.5664099999999</c:v>
                </c:pt>
                <c:pt idx="24927">
                  <c:v>1955.5664099999999</c:v>
                </c:pt>
                <c:pt idx="24928">
                  <c:v>1955.5664099999999</c:v>
                </c:pt>
                <c:pt idx="24929">
                  <c:v>1955.5664099999999</c:v>
                </c:pt>
                <c:pt idx="24930">
                  <c:v>1955.5664099999999</c:v>
                </c:pt>
                <c:pt idx="24931">
                  <c:v>1955.5664099999999</c:v>
                </c:pt>
                <c:pt idx="24932">
                  <c:v>1955.5664099999999</c:v>
                </c:pt>
                <c:pt idx="24933">
                  <c:v>1955.5664099999999</c:v>
                </c:pt>
                <c:pt idx="24934">
                  <c:v>1955.5664099999999</c:v>
                </c:pt>
                <c:pt idx="24935">
                  <c:v>1955.5664099999999</c:v>
                </c:pt>
                <c:pt idx="24936">
                  <c:v>1955.5664099999999</c:v>
                </c:pt>
                <c:pt idx="24937">
                  <c:v>1955.5664099999999</c:v>
                </c:pt>
                <c:pt idx="24938">
                  <c:v>1955.5664099999999</c:v>
                </c:pt>
                <c:pt idx="24939">
                  <c:v>1955.5664099999999</c:v>
                </c:pt>
                <c:pt idx="24940">
                  <c:v>1955.5664099999999</c:v>
                </c:pt>
                <c:pt idx="24941">
                  <c:v>1955.5664099999999</c:v>
                </c:pt>
                <c:pt idx="24942">
                  <c:v>1955.5664099999999</c:v>
                </c:pt>
                <c:pt idx="24943">
                  <c:v>1955.5664099999999</c:v>
                </c:pt>
                <c:pt idx="24944">
                  <c:v>1955.5664099999999</c:v>
                </c:pt>
                <c:pt idx="24945">
                  <c:v>1953.125</c:v>
                </c:pt>
                <c:pt idx="24946">
                  <c:v>1955.5664099999999</c:v>
                </c:pt>
                <c:pt idx="24947">
                  <c:v>1955.5664099999999</c:v>
                </c:pt>
                <c:pt idx="24948">
                  <c:v>1955.5664099999999</c:v>
                </c:pt>
                <c:pt idx="24949">
                  <c:v>1953.125</c:v>
                </c:pt>
                <c:pt idx="24950">
                  <c:v>1955.5664099999999</c:v>
                </c:pt>
                <c:pt idx="24951">
                  <c:v>1953.125</c:v>
                </c:pt>
                <c:pt idx="24952">
                  <c:v>1955.5664099999999</c:v>
                </c:pt>
                <c:pt idx="24953">
                  <c:v>1955.5664099999999</c:v>
                </c:pt>
                <c:pt idx="24954">
                  <c:v>1955.5664099999999</c:v>
                </c:pt>
                <c:pt idx="24955">
                  <c:v>1953.125</c:v>
                </c:pt>
                <c:pt idx="24956">
                  <c:v>1953.125</c:v>
                </c:pt>
                <c:pt idx="24957">
                  <c:v>1953.125</c:v>
                </c:pt>
                <c:pt idx="24958">
                  <c:v>1955.5664099999999</c:v>
                </c:pt>
                <c:pt idx="24959">
                  <c:v>1953.125</c:v>
                </c:pt>
                <c:pt idx="24960">
                  <c:v>1953.125</c:v>
                </c:pt>
                <c:pt idx="24961">
                  <c:v>1955.5664099999999</c:v>
                </c:pt>
                <c:pt idx="24962">
                  <c:v>1953.125</c:v>
                </c:pt>
                <c:pt idx="24963">
                  <c:v>1955.5664099999999</c:v>
                </c:pt>
                <c:pt idx="24964">
                  <c:v>1955.5664099999999</c:v>
                </c:pt>
                <c:pt idx="24965">
                  <c:v>1953.125</c:v>
                </c:pt>
                <c:pt idx="24966">
                  <c:v>1955.5664099999999</c:v>
                </c:pt>
                <c:pt idx="24967">
                  <c:v>1953.125</c:v>
                </c:pt>
                <c:pt idx="24968">
                  <c:v>1953.125</c:v>
                </c:pt>
                <c:pt idx="24969">
                  <c:v>1953.125</c:v>
                </c:pt>
                <c:pt idx="24970">
                  <c:v>1953.125</c:v>
                </c:pt>
                <c:pt idx="24971">
                  <c:v>1953.125</c:v>
                </c:pt>
                <c:pt idx="24972">
                  <c:v>1953.125</c:v>
                </c:pt>
                <c:pt idx="24973">
                  <c:v>1955.5664099999999</c:v>
                </c:pt>
                <c:pt idx="24974">
                  <c:v>1955.5664099999999</c:v>
                </c:pt>
                <c:pt idx="24975">
                  <c:v>1953.125</c:v>
                </c:pt>
                <c:pt idx="24976">
                  <c:v>1955.5664099999999</c:v>
                </c:pt>
                <c:pt idx="24977">
                  <c:v>1953.125</c:v>
                </c:pt>
                <c:pt idx="24978">
                  <c:v>1953.125</c:v>
                </c:pt>
                <c:pt idx="24979">
                  <c:v>1955.5664099999999</c:v>
                </c:pt>
                <c:pt idx="24980">
                  <c:v>1953.125</c:v>
                </c:pt>
                <c:pt idx="24981">
                  <c:v>1953.125</c:v>
                </c:pt>
                <c:pt idx="24982">
                  <c:v>1953.125</c:v>
                </c:pt>
                <c:pt idx="24983">
                  <c:v>1953.125</c:v>
                </c:pt>
                <c:pt idx="24984">
                  <c:v>1950.6835899999999</c:v>
                </c:pt>
                <c:pt idx="24985">
                  <c:v>1953.125</c:v>
                </c:pt>
                <c:pt idx="24986">
                  <c:v>1953.125</c:v>
                </c:pt>
                <c:pt idx="24987">
                  <c:v>1953.125</c:v>
                </c:pt>
                <c:pt idx="24988">
                  <c:v>1953.125</c:v>
                </c:pt>
                <c:pt idx="24989">
                  <c:v>1953.125</c:v>
                </c:pt>
                <c:pt idx="24990">
                  <c:v>1953.125</c:v>
                </c:pt>
                <c:pt idx="24991">
                  <c:v>1953.125</c:v>
                </c:pt>
                <c:pt idx="24992">
                  <c:v>1953.125</c:v>
                </c:pt>
                <c:pt idx="24993">
                  <c:v>1953.125</c:v>
                </c:pt>
                <c:pt idx="24994">
                  <c:v>1953.125</c:v>
                </c:pt>
                <c:pt idx="24995">
                  <c:v>1950.6835899999999</c:v>
                </c:pt>
                <c:pt idx="24996">
                  <c:v>1953.125</c:v>
                </c:pt>
                <c:pt idx="24997">
                  <c:v>1953.125</c:v>
                </c:pt>
                <c:pt idx="24998">
                  <c:v>1953.125</c:v>
                </c:pt>
                <c:pt idx="24999">
                  <c:v>1953.125</c:v>
                </c:pt>
                <c:pt idx="25000">
                  <c:v>1950.6835899999999</c:v>
                </c:pt>
                <c:pt idx="25001">
                  <c:v>1950.6835899999999</c:v>
                </c:pt>
                <c:pt idx="25002">
                  <c:v>1953.125</c:v>
                </c:pt>
                <c:pt idx="25003">
                  <c:v>1953.125</c:v>
                </c:pt>
                <c:pt idx="25004">
                  <c:v>1950.6835899999999</c:v>
                </c:pt>
                <c:pt idx="25005">
                  <c:v>1953.125</c:v>
                </c:pt>
                <c:pt idx="25006">
                  <c:v>1953.125</c:v>
                </c:pt>
                <c:pt idx="25007">
                  <c:v>1950.6835899999999</c:v>
                </c:pt>
                <c:pt idx="25008">
                  <c:v>1950.6835899999999</c:v>
                </c:pt>
                <c:pt idx="25009">
                  <c:v>1953.125</c:v>
                </c:pt>
                <c:pt idx="25010">
                  <c:v>1953.125</c:v>
                </c:pt>
                <c:pt idx="25011">
                  <c:v>1953.125</c:v>
                </c:pt>
                <c:pt idx="25012">
                  <c:v>1953.125</c:v>
                </c:pt>
                <c:pt idx="25013">
                  <c:v>1950.6835899999999</c:v>
                </c:pt>
                <c:pt idx="25014">
                  <c:v>1953.125</c:v>
                </c:pt>
                <c:pt idx="25015">
                  <c:v>1950.6835899999999</c:v>
                </c:pt>
                <c:pt idx="25016">
                  <c:v>1950.6835899999999</c:v>
                </c:pt>
                <c:pt idx="25017">
                  <c:v>1950.6835899999999</c:v>
                </c:pt>
                <c:pt idx="25018">
                  <c:v>1950.6835899999999</c:v>
                </c:pt>
                <c:pt idx="25019">
                  <c:v>1950.6835899999999</c:v>
                </c:pt>
                <c:pt idx="25020">
                  <c:v>1950.6835899999999</c:v>
                </c:pt>
                <c:pt idx="25021">
                  <c:v>1953.125</c:v>
                </c:pt>
                <c:pt idx="25022">
                  <c:v>1950.6835899999999</c:v>
                </c:pt>
                <c:pt idx="25023">
                  <c:v>1950.6835899999999</c:v>
                </c:pt>
                <c:pt idx="25024">
                  <c:v>1950.6835899999999</c:v>
                </c:pt>
                <c:pt idx="25025">
                  <c:v>1950.6835899999999</c:v>
                </c:pt>
                <c:pt idx="25026">
                  <c:v>1950.6835899999999</c:v>
                </c:pt>
                <c:pt idx="25027">
                  <c:v>1950.6835899999999</c:v>
                </c:pt>
                <c:pt idx="25028">
                  <c:v>1950.6835899999999</c:v>
                </c:pt>
                <c:pt idx="25029">
                  <c:v>1950.6835899999999</c:v>
                </c:pt>
                <c:pt idx="25030">
                  <c:v>1950.6835899999999</c:v>
                </c:pt>
                <c:pt idx="25031">
                  <c:v>1950.6835899999999</c:v>
                </c:pt>
                <c:pt idx="25032">
                  <c:v>1950.6835899999999</c:v>
                </c:pt>
                <c:pt idx="25033">
                  <c:v>1950.6835899999999</c:v>
                </c:pt>
                <c:pt idx="25034">
                  <c:v>1950.6835899999999</c:v>
                </c:pt>
                <c:pt idx="25035">
                  <c:v>1950.6835899999999</c:v>
                </c:pt>
                <c:pt idx="25036">
                  <c:v>1950.6835899999999</c:v>
                </c:pt>
                <c:pt idx="25037">
                  <c:v>1950.6835899999999</c:v>
                </c:pt>
                <c:pt idx="25038">
                  <c:v>1950.6835899999999</c:v>
                </c:pt>
                <c:pt idx="25039">
                  <c:v>1950.6835899999999</c:v>
                </c:pt>
                <c:pt idx="25040">
                  <c:v>1950.6835899999999</c:v>
                </c:pt>
                <c:pt idx="25041">
                  <c:v>1950.6835899999999</c:v>
                </c:pt>
                <c:pt idx="25042">
                  <c:v>1953.125</c:v>
                </c:pt>
                <c:pt idx="25043">
                  <c:v>1950.6835899999999</c:v>
                </c:pt>
                <c:pt idx="25044">
                  <c:v>1950.6835899999999</c:v>
                </c:pt>
                <c:pt idx="25045">
                  <c:v>1950.6835899999999</c:v>
                </c:pt>
                <c:pt idx="25046">
                  <c:v>1950.6835899999999</c:v>
                </c:pt>
                <c:pt idx="25047">
                  <c:v>1950.6835899999999</c:v>
                </c:pt>
                <c:pt idx="25048">
                  <c:v>1950.6835899999999</c:v>
                </c:pt>
                <c:pt idx="25049">
                  <c:v>1950.6835899999999</c:v>
                </c:pt>
                <c:pt idx="25050">
                  <c:v>1950.6835899999999</c:v>
                </c:pt>
                <c:pt idx="25051">
                  <c:v>1950.6835899999999</c:v>
                </c:pt>
                <c:pt idx="25052">
                  <c:v>1950.6835899999999</c:v>
                </c:pt>
                <c:pt idx="25053">
                  <c:v>1950.6835899999999</c:v>
                </c:pt>
                <c:pt idx="25054">
                  <c:v>1950.6835899999999</c:v>
                </c:pt>
                <c:pt idx="25055">
                  <c:v>1950.6835899999999</c:v>
                </c:pt>
                <c:pt idx="25056">
                  <c:v>1950.6835899999999</c:v>
                </c:pt>
                <c:pt idx="25057">
                  <c:v>1950.6835899999999</c:v>
                </c:pt>
                <c:pt idx="25058">
                  <c:v>1948.2421899999999</c:v>
                </c:pt>
                <c:pt idx="25059">
                  <c:v>1950.6835899999999</c:v>
                </c:pt>
                <c:pt idx="25060">
                  <c:v>1950.6835899999999</c:v>
                </c:pt>
                <c:pt idx="25061">
                  <c:v>1948.2421899999999</c:v>
                </c:pt>
                <c:pt idx="25062">
                  <c:v>1948.2421899999999</c:v>
                </c:pt>
                <c:pt idx="25063">
                  <c:v>1950.6835899999999</c:v>
                </c:pt>
                <c:pt idx="25064">
                  <c:v>1950.6835899999999</c:v>
                </c:pt>
                <c:pt idx="25065">
                  <c:v>1950.6835899999999</c:v>
                </c:pt>
                <c:pt idx="25066">
                  <c:v>1948.2421899999999</c:v>
                </c:pt>
                <c:pt idx="25067">
                  <c:v>1950.6835899999999</c:v>
                </c:pt>
                <c:pt idx="25068">
                  <c:v>1950.6835899999999</c:v>
                </c:pt>
                <c:pt idx="25069">
                  <c:v>1948.2421899999999</c:v>
                </c:pt>
                <c:pt idx="25070">
                  <c:v>1950.6835899999999</c:v>
                </c:pt>
                <c:pt idx="25071">
                  <c:v>1948.2421899999999</c:v>
                </c:pt>
                <c:pt idx="25072">
                  <c:v>1950.6835899999999</c:v>
                </c:pt>
                <c:pt idx="25073">
                  <c:v>1948.2421899999999</c:v>
                </c:pt>
                <c:pt idx="25074">
                  <c:v>1950.6835899999999</c:v>
                </c:pt>
                <c:pt idx="25075">
                  <c:v>1948.2421899999999</c:v>
                </c:pt>
                <c:pt idx="25076">
                  <c:v>1948.2421899999999</c:v>
                </c:pt>
                <c:pt idx="25077">
                  <c:v>1950.6835899999999</c:v>
                </c:pt>
                <c:pt idx="25078">
                  <c:v>1948.2421899999999</c:v>
                </c:pt>
                <c:pt idx="25079">
                  <c:v>1948.2421899999999</c:v>
                </c:pt>
                <c:pt idx="25080">
                  <c:v>1948.2421899999999</c:v>
                </c:pt>
                <c:pt idx="25081">
                  <c:v>1950.6835899999999</c:v>
                </c:pt>
                <c:pt idx="25082">
                  <c:v>1950.6835899999999</c:v>
                </c:pt>
                <c:pt idx="25083">
                  <c:v>1948.2421899999999</c:v>
                </c:pt>
                <c:pt idx="25084">
                  <c:v>1948.2421899999999</c:v>
                </c:pt>
                <c:pt idx="25085">
                  <c:v>1948.2421899999999</c:v>
                </c:pt>
                <c:pt idx="25086">
                  <c:v>1948.2421899999999</c:v>
                </c:pt>
                <c:pt idx="25087">
                  <c:v>1948.2421899999999</c:v>
                </c:pt>
                <c:pt idx="25088">
                  <c:v>1948.2421899999999</c:v>
                </c:pt>
                <c:pt idx="25089">
                  <c:v>1948.2421899999999</c:v>
                </c:pt>
                <c:pt idx="25090">
                  <c:v>1948.2421899999999</c:v>
                </c:pt>
                <c:pt idx="25091">
                  <c:v>1948.2421899999999</c:v>
                </c:pt>
                <c:pt idx="25092">
                  <c:v>1948.2421899999999</c:v>
                </c:pt>
                <c:pt idx="25093">
                  <c:v>1948.2421899999999</c:v>
                </c:pt>
                <c:pt idx="25094">
                  <c:v>1948.2421899999999</c:v>
                </c:pt>
                <c:pt idx="25095">
                  <c:v>1948.2421899999999</c:v>
                </c:pt>
                <c:pt idx="25096">
                  <c:v>1948.2421899999999</c:v>
                </c:pt>
                <c:pt idx="25097">
                  <c:v>1948.2421899999999</c:v>
                </c:pt>
                <c:pt idx="25098">
                  <c:v>1948.2421899999999</c:v>
                </c:pt>
                <c:pt idx="25099">
                  <c:v>1948.2421899999999</c:v>
                </c:pt>
                <c:pt idx="25100">
                  <c:v>1948.2421899999999</c:v>
                </c:pt>
                <c:pt idx="25101">
                  <c:v>1948.2421899999999</c:v>
                </c:pt>
                <c:pt idx="25102">
                  <c:v>1948.2421899999999</c:v>
                </c:pt>
                <c:pt idx="25103">
                  <c:v>1948.2421899999999</c:v>
                </c:pt>
                <c:pt idx="25104">
                  <c:v>1948.2421899999999</c:v>
                </c:pt>
                <c:pt idx="25105">
                  <c:v>1948.2421899999999</c:v>
                </c:pt>
                <c:pt idx="25106">
                  <c:v>1948.2421899999999</c:v>
                </c:pt>
                <c:pt idx="25107">
                  <c:v>1948.2421899999999</c:v>
                </c:pt>
                <c:pt idx="25108">
                  <c:v>1948.2421899999999</c:v>
                </c:pt>
                <c:pt idx="25109">
                  <c:v>1948.2421899999999</c:v>
                </c:pt>
                <c:pt idx="25110">
                  <c:v>1948.2421899999999</c:v>
                </c:pt>
                <c:pt idx="25111">
                  <c:v>1948.2421899999999</c:v>
                </c:pt>
                <c:pt idx="25112">
                  <c:v>1948.2421899999999</c:v>
                </c:pt>
                <c:pt idx="25113">
                  <c:v>1948.2421899999999</c:v>
                </c:pt>
                <c:pt idx="25114">
                  <c:v>1948.2421899999999</c:v>
                </c:pt>
                <c:pt idx="25115">
                  <c:v>1948.2421899999999</c:v>
                </c:pt>
                <c:pt idx="25116">
                  <c:v>1948.2421899999999</c:v>
                </c:pt>
                <c:pt idx="25117">
                  <c:v>1948.2421899999999</c:v>
                </c:pt>
                <c:pt idx="25118">
                  <c:v>1948.2421899999999</c:v>
                </c:pt>
                <c:pt idx="25119">
                  <c:v>1948.2421899999999</c:v>
                </c:pt>
                <c:pt idx="25120">
                  <c:v>1948.2421899999999</c:v>
                </c:pt>
                <c:pt idx="25121">
                  <c:v>1948.2421899999999</c:v>
                </c:pt>
                <c:pt idx="25122">
                  <c:v>1948.2421899999999</c:v>
                </c:pt>
                <c:pt idx="25123">
                  <c:v>1948.2421899999999</c:v>
                </c:pt>
                <c:pt idx="25124">
                  <c:v>1948.2421899999999</c:v>
                </c:pt>
                <c:pt idx="25125">
                  <c:v>1948.2421899999999</c:v>
                </c:pt>
                <c:pt idx="25126">
                  <c:v>1948.2421899999999</c:v>
                </c:pt>
                <c:pt idx="25127">
                  <c:v>1948.2421899999999</c:v>
                </c:pt>
                <c:pt idx="25128">
                  <c:v>1948.2421899999999</c:v>
                </c:pt>
                <c:pt idx="25129">
                  <c:v>1948.2421899999999</c:v>
                </c:pt>
                <c:pt idx="25130">
                  <c:v>1948.2421899999999</c:v>
                </c:pt>
                <c:pt idx="25131">
                  <c:v>1948.2421899999999</c:v>
                </c:pt>
                <c:pt idx="25132">
                  <c:v>1948.2421899999999</c:v>
                </c:pt>
                <c:pt idx="25133">
                  <c:v>1948.2421899999999</c:v>
                </c:pt>
                <c:pt idx="25134">
                  <c:v>1945.80078</c:v>
                </c:pt>
                <c:pt idx="25135">
                  <c:v>1948.2421899999999</c:v>
                </c:pt>
                <c:pt idx="25136">
                  <c:v>1948.2421899999999</c:v>
                </c:pt>
                <c:pt idx="25137">
                  <c:v>1948.2421899999999</c:v>
                </c:pt>
                <c:pt idx="25138">
                  <c:v>1948.2421899999999</c:v>
                </c:pt>
                <c:pt idx="25139">
                  <c:v>1948.2421899999999</c:v>
                </c:pt>
                <c:pt idx="25140">
                  <c:v>1948.2421899999999</c:v>
                </c:pt>
                <c:pt idx="25141">
                  <c:v>1948.2421899999999</c:v>
                </c:pt>
                <c:pt idx="25142">
                  <c:v>1945.80078</c:v>
                </c:pt>
                <c:pt idx="25143">
                  <c:v>1945.80078</c:v>
                </c:pt>
                <c:pt idx="25144">
                  <c:v>1948.2421899999999</c:v>
                </c:pt>
                <c:pt idx="25145">
                  <c:v>1945.80078</c:v>
                </c:pt>
                <c:pt idx="25146">
                  <c:v>1945.80078</c:v>
                </c:pt>
                <c:pt idx="25147">
                  <c:v>1945.80078</c:v>
                </c:pt>
                <c:pt idx="25148">
                  <c:v>1948.2421899999999</c:v>
                </c:pt>
                <c:pt idx="25149">
                  <c:v>1948.2421899999999</c:v>
                </c:pt>
                <c:pt idx="25150">
                  <c:v>1948.2421899999999</c:v>
                </c:pt>
                <c:pt idx="25151">
                  <c:v>1945.80078</c:v>
                </c:pt>
                <c:pt idx="25152">
                  <c:v>1945.80078</c:v>
                </c:pt>
                <c:pt idx="25153">
                  <c:v>1948.2421899999999</c:v>
                </c:pt>
                <c:pt idx="25154">
                  <c:v>1945.80078</c:v>
                </c:pt>
                <c:pt idx="25155">
                  <c:v>1948.2421899999999</c:v>
                </c:pt>
                <c:pt idx="25156">
                  <c:v>1945.80078</c:v>
                </c:pt>
                <c:pt idx="25157">
                  <c:v>1945.80078</c:v>
                </c:pt>
                <c:pt idx="25158">
                  <c:v>1945.80078</c:v>
                </c:pt>
                <c:pt idx="25159">
                  <c:v>1945.80078</c:v>
                </c:pt>
                <c:pt idx="25160">
                  <c:v>1948.2421899999999</c:v>
                </c:pt>
                <c:pt idx="25161">
                  <c:v>1945.80078</c:v>
                </c:pt>
                <c:pt idx="25162">
                  <c:v>1945.80078</c:v>
                </c:pt>
                <c:pt idx="25163">
                  <c:v>1945.80078</c:v>
                </c:pt>
                <c:pt idx="25164">
                  <c:v>1945.80078</c:v>
                </c:pt>
                <c:pt idx="25165">
                  <c:v>1945.80078</c:v>
                </c:pt>
                <c:pt idx="25166">
                  <c:v>1945.80078</c:v>
                </c:pt>
                <c:pt idx="25167">
                  <c:v>1945.80078</c:v>
                </c:pt>
                <c:pt idx="25168">
                  <c:v>1945.80078</c:v>
                </c:pt>
                <c:pt idx="25169">
                  <c:v>1945.80078</c:v>
                </c:pt>
                <c:pt idx="25170">
                  <c:v>1945.80078</c:v>
                </c:pt>
                <c:pt idx="25171">
                  <c:v>1945.80078</c:v>
                </c:pt>
                <c:pt idx="25172">
                  <c:v>1945.80078</c:v>
                </c:pt>
                <c:pt idx="25173">
                  <c:v>1945.80078</c:v>
                </c:pt>
                <c:pt idx="25174">
                  <c:v>1945.80078</c:v>
                </c:pt>
                <c:pt idx="25175">
                  <c:v>1945.80078</c:v>
                </c:pt>
                <c:pt idx="25176">
                  <c:v>1945.80078</c:v>
                </c:pt>
                <c:pt idx="25177">
                  <c:v>1945.80078</c:v>
                </c:pt>
                <c:pt idx="25178">
                  <c:v>1945.80078</c:v>
                </c:pt>
                <c:pt idx="25179">
                  <c:v>1945.80078</c:v>
                </c:pt>
                <c:pt idx="25180">
                  <c:v>1945.80078</c:v>
                </c:pt>
                <c:pt idx="25181">
                  <c:v>1945.80078</c:v>
                </c:pt>
                <c:pt idx="25182">
                  <c:v>1945.80078</c:v>
                </c:pt>
                <c:pt idx="25183">
                  <c:v>1945.80078</c:v>
                </c:pt>
                <c:pt idx="25184">
                  <c:v>1945.80078</c:v>
                </c:pt>
                <c:pt idx="25185">
                  <c:v>1945.80078</c:v>
                </c:pt>
                <c:pt idx="25186">
                  <c:v>1945.80078</c:v>
                </c:pt>
                <c:pt idx="25187">
                  <c:v>1945.80078</c:v>
                </c:pt>
                <c:pt idx="25188">
                  <c:v>1945.80078</c:v>
                </c:pt>
                <c:pt idx="25189">
                  <c:v>1945.80078</c:v>
                </c:pt>
                <c:pt idx="25190">
                  <c:v>1945.80078</c:v>
                </c:pt>
                <c:pt idx="25191">
                  <c:v>1945.80078</c:v>
                </c:pt>
                <c:pt idx="25192">
                  <c:v>1945.80078</c:v>
                </c:pt>
                <c:pt idx="25193">
                  <c:v>1945.80078</c:v>
                </c:pt>
                <c:pt idx="25194">
                  <c:v>1945.80078</c:v>
                </c:pt>
                <c:pt idx="25195">
                  <c:v>1945.80078</c:v>
                </c:pt>
                <c:pt idx="25196">
                  <c:v>1945.80078</c:v>
                </c:pt>
                <c:pt idx="25197">
                  <c:v>1945.80078</c:v>
                </c:pt>
                <c:pt idx="25198">
                  <c:v>1945.80078</c:v>
                </c:pt>
                <c:pt idx="25199">
                  <c:v>1945.80078</c:v>
                </c:pt>
                <c:pt idx="25200">
                  <c:v>1945.80078</c:v>
                </c:pt>
                <c:pt idx="25201">
                  <c:v>1945.80078</c:v>
                </c:pt>
                <c:pt idx="25202">
                  <c:v>1945.80078</c:v>
                </c:pt>
                <c:pt idx="25203">
                  <c:v>1945.80078</c:v>
                </c:pt>
                <c:pt idx="25204">
                  <c:v>1945.80078</c:v>
                </c:pt>
                <c:pt idx="25205">
                  <c:v>1945.80078</c:v>
                </c:pt>
                <c:pt idx="25206">
                  <c:v>1945.80078</c:v>
                </c:pt>
                <c:pt idx="25207">
                  <c:v>1945.80078</c:v>
                </c:pt>
                <c:pt idx="25208">
                  <c:v>1945.80078</c:v>
                </c:pt>
                <c:pt idx="25209">
                  <c:v>1945.80078</c:v>
                </c:pt>
                <c:pt idx="25210">
                  <c:v>1945.80078</c:v>
                </c:pt>
                <c:pt idx="25211">
                  <c:v>1945.80078</c:v>
                </c:pt>
                <c:pt idx="25212">
                  <c:v>1945.80078</c:v>
                </c:pt>
                <c:pt idx="25213">
                  <c:v>1945.80078</c:v>
                </c:pt>
                <c:pt idx="25214">
                  <c:v>1943.3593799999999</c:v>
                </c:pt>
                <c:pt idx="25215">
                  <c:v>1945.80078</c:v>
                </c:pt>
                <c:pt idx="25216">
                  <c:v>1945.80078</c:v>
                </c:pt>
                <c:pt idx="25217">
                  <c:v>1945.80078</c:v>
                </c:pt>
                <c:pt idx="25218">
                  <c:v>1945.80078</c:v>
                </c:pt>
                <c:pt idx="25219">
                  <c:v>1945.80078</c:v>
                </c:pt>
                <c:pt idx="25220">
                  <c:v>1945.80078</c:v>
                </c:pt>
                <c:pt idx="25221">
                  <c:v>1945.80078</c:v>
                </c:pt>
                <c:pt idx="25222">
                  <c:v>1945.80078</c:v>
                </c:pt>
                <c:pt idx="25223">
                  <c:v>1945.80078</c:v>
                </c:pt>
                <c:pt idx="25224">
                  <c:v>1943.3593799999999</c:v>
                </c:pt>
                <c:pt idx="25225">
                  <c:v>1943.3593799999999</c:v>
                </c:pt>
                <c:pt idx="25226">
                  <c:v>1943.3593799999999</c:v>
                </c:pt>
                <c:pt idx="25227">
                  <c:v>1943.3593799999999</c:v>
                </c:pt>
                <c:pt idx="25228">
                  <c:v>1945.80078</c:v>
                </c:pt>
                <c:pt idx="25229">
                  <c:v>1945.80078</c:v>
                </c:pt>
                <c:pt idx="25230">
                  <c:v>1945.80078</c:v>
                </c:pt>
                <c:pt idx="25231">
                  <c:v>1943.3593799999999</c:v>
                </c:pt>
                <c:pt idx="25232">
                  <c:v>1945.80078</c:v>
                </c:pt>
                <c:pt idx="25233">
                  <c:v>1943.3593799999999</c:v>
                </c:pt>
                <c:pt idx="25234">
                  <c:v>1943.3593799999999</c:v>
                </c:pt>
                <c:pt idx="25235">
                  <c:v>1943.3593799999999</c:v>
                </c:pt>
                <c:pt idx="25236">
                  <c:v>1943.3593799999999</c:v>
                </c:pt>
                <c:pt idx="25237">
                  <c:v>1943.3593799999999</c:v>
                </c:pt>
                <c:pt idx="25238">
                  <c:v>1943.3593799999999</c:v>
                </c:pt>
                <c:pt idx="25239">
                  <c:v>1943.3593799999999</c:v>
                </c:pt>
                <c:pt idx="25240">
                  <c:v>1943.3593799999999</c:v>
                </c:pt>
                <c:pt idx="25241">
                  <c:v>1943.3593799999999</c:v>
                </c:pt>
                <c:pt idx="25242">
                  <c:v>1943.3593799999999</c:v>
                </c:pt>
                <c:pt idx="25243">
                  <c:v>1943.3593799999999</c:v>
                </c:pt>
                <c:pt idx="25244">
                  <c:v>1943.3593799999999</c:v>
                </c:pt>
                <c:pt idx="25245">
                  <c:v>1943.3593799999999</c:v>
                </c:pt>
                <c:pt idx="25246">
                  <c:v>1943.3593799999999</c:v>
                </c:pt>
                <c:pt idx="25247">
                  <c:v>1943.3593799999999</c:v>
                </c:pt>
                <c:pt idx="25248">
                  <c:v>1943.3593799999999</c:v>
                </c:pt>
                <c:pt idx="25249">
                  <c:v>1943.3593799999999</c:v>
                </c:pt>
                <c:pt idx="25250">
                  <c:v>1943.3593799999999</c:v>
                </c:pt>
                <c:pt idx="25251">
                  <c:v>1940.9179700000009</c:v>
                </c:pt>
                <c:pt idx="25252">
                  <c:v>1943.3593799999999</c:v>
                </c:pt>
                <c:pt idx="25253">
                  <c:v>1943.3593799999999</c:v>
                </c:pt>
                <c:pt idx="25254">
                  <c:v>1943.3593799999999</c:v>
                </c:pt>
                <c:pt idx="25255">
                  <c:v>1943.3593799999999</c:v>
                </c:pt>
                <c:pt idx="25256">
                  <c:v>1943.3593799999999</c:v>
                </c:pt>
              </c:numCache>
            </c:numRef>
          </c:yVal>
        </c:ser>
        <c:axId val="74015104"/>
        <c:axId val="74017408"/>
      </c:scatterChart>
      <c:valAx>
        <c:axId val="74015104"/>
        <c:scaling>
          <c:orientation val="minMax"/>
        </c:scaling>
        <c:axPos val="b"/>
        <c:title>
          <c:tx>
            <c:rich>
              <a:bodyPr/>
              <a:lstStyle/>
              <a:p>
                <a:pPr>
                  <a:defRPr/>
                </a:pPr>
                <a:r>
                  <a:rPr lang="en-US" sz="1600" dirty="0"/>
                  <a:t>Time (seconds)</a:t>
                </a:r>
              </a:p>
            </c:rich>
          </c:tx>
          <c:layout/>
        </c:title>
        <c:numFmt formatCode="General" sourceLinked="1"/>
        <c:tickLblPos val="nextTo"/>
        <c:crossAx val="74017408"/>
        <c:crosses val="autoZero"/>
        <c:crossBetween val="midCat"/>
      </c:valAx>
      <c:valAx>
        <c:axId val="74017408"/>
        <c:scaling>
          <c:orientation val="minMax"/>
          <c:max val="2650"/>
          <c:min val="1925"/>
        </c:scaling>
        <c:axPos val="l"/>
        <c:majorGridlines/>
        <c:title>
          <c:tx>
            <c:rich>
              <a:bodyPr rot="-5400000" vert="horz"/>
              <a:lstStyle/>
              <a:p>
                <a:pPr>
                  <a:defRPr/>
                </a:pPr>
                <a:r>
                  <a:rPr lang="en-US" sz="1600" dirty="0"/>
                  <a:t>Voltage (mV)</a:t>
                </a:r>
              </a:p>
            </c:rich>
          </c:tx>
          <c:layout/>
        </c:title>
        <c:numFmt formatCode="General" sourceLinked="1"/>
        <c:tickLblPos val="nextTo"/>
        <c:crossAx val="74015104"/>
        <c:crosses val="autoZero"/>
        <c:crossBetween val="midCat"/>
        <c:majorUnit val="50"/>
        <c:minorUnit val="5"/>
      </c:valAx>
    </c:plotArea>
    <c:plotVisOnly val="1"/>
  </c:chart>
  <c:externalData r:id="rId1"/>
</c:chartSpace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Title 13"/>
          <p:cNvSpPr>
            <a:spLocks noGrp="1"/>
          </p:cNvSpPr>
          <p:nvPr>
            <p:ph type="ctrTitle"/>
          </p:nvPr>
        </p:nvSpPr>
        <p:spPr>
          <a:xfrm>
            <a:off x="1432560" y="359898"/>
            <a:ext cx="7406640" cy="1472184"/>
          </a:xfrm>
        </p:spPr>
        <p:txBody>
          <a:bodyPr anchor="b"/>
          <a:lstStyle>
            <a:lvl1pPr algn="l">
              <a:defRPr/>
            </a:lvl1pPr>
            <a:extLst/>
          </a:lstStyle>
          <a:p>
            <a:r>
              <a:rPr kumimoji="0" lang="en-US" smtClean="0"/>
              <a:t>Click to edit Master title style</a:t>
            </a:r>
            <a:endParaRPr kumimoji="0" lang="en-US"/>
          </a:p>
        </p:txBody>
      </p:sp>
      <p:sp>
        <p:nvSpPr>
          <p:cNvPr id="22" name="Subtitle 21"/>
          <p:cNvSpPr>
            <a:spLocks noGrp="1"/>
          </p:cNvSpPr>
          <p:nvPr>
            <p:ph type="subTitle" idx="1"/>
          </p:nvPr>
        </p:nvSpPr>
        <p:spPr>
          <a:xfrm>
            <a:off x="1432560" y="1850064"/>
            <a:ext cx="7406640" cy="1752600"/>
          </a:xfrm>
        </p:spPr>
        <p:txBody>
          <a:bodyPr tIns="0"/>
          <a:lstStyle>
            <a:lvl1pPr marL="27432" indent="0" algn="l">
              <a:buNone/>
              <a:defRPr sz="2600">
                <a:solidFill>
                  <a:schemeClr val="tx2">
                    <a:shade val="30000"/>
                    <a:satMod val="150000"/>
                  </a:schemeClr>
                </a:solidFill>
              </a:defRPr>
            </a:lvl1pPr>
            <a:lvl2pPr marL="457200" indent="0" algn="ctr">
              <a:buNone/>
            </a:lvl2pPr>
            <a:lvl3pPr marL="914400" indent="0" algn="ctr">
              <a:buNone/>
            </a:lvl3pPr>
            <a:lvl4pPr marL="1371600" indent="0" algn="ctr">
              <a:buNone/>
            </a:lvl4pPr>
            <a:lvl5pPr marL="1828800" indent="0" algn="ctr">
              <a:buNone/>
            </a:lvl5pPr>
            <a:lvl6pPr marL="2286000" indent="0" algn="ctr">
              <a:buNone/>
            </a:lvl6pPr>
            <a:lvl7pPr marL="2743200" indent="0" algn="ctr">
              <a:buNone/>
            </a:lvl7pPr>
            <a:lvl8pPr marL="3200400" indent="0" algn="ctr">
              <a:buNone/>
            </a:lvl8pPr>
            <a:lvl9pPr marL="3657600" indent="0" algn="ctr">
              <a:buNone/>
            </a:lvl9pPr>
            <a:extLst/>
          </a:lstStyle>
          <a:p>
            <a:r>
              <a:rPr kumimoji="0" lang="en-US" smtClean="0"/>
              <a:t>Click to edit Master subtitle style</a:t>
            </a:r>
            <a:endParaRPr kumimoji="0" lang="en-US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extLst/>
          </a:lstStyle>
          <a:p>
            <a:fld id="{5FFE19EF-93DD-49CE-A59C-50C0C6B688B1}" type="datetimeFigureOut">
              <a:rPr lang="en-US" smtClean="0"/>
              <a:pPr/>
              <a:t>4/28/2014</a:t>
            </a:fld>
            <a:endParaRPr lang="en-US" dirty="0"/>
          </a:p>
        </p:txBody>
      </p:sp>
      <p:sp>
        <p:nvSpPr>
          <p:cNvPr id="20" name="Footer Placeholder 19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extLst/>
          </a:lstStyle>
          <a:p>
            <a:endParaRPr lang="en-US" dirty="0"/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extLst/>
          </a:lstStyle>
          <a:p>
            <a:fld id="{F8F094E0-7128-4E28-A083-AD1F346CE213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8" name="Oval 7"/>
          <p:cNvSpPr/>
          <p:nvPr/>
        </p:nvSpPr>
        <p:spPr>
          <a:xfrm>
            <a:off x="921433" y="1413802"/>
            <a:ext cx="210312" cy="210312"/>
          </a:xfrm>
          <a:prstGeom prst="ellipse">
            <a:avLst/>
          </a:prstGeom>
          <a:gradFill rotWithShape="1">
            <a:gsLst>
              <a:gs pos="0">
                <a:schemeClr val="accent1">
                  <a:tint val="20000"/>
                  <a:satMod val="450000"/>
                  <a:alpha val="95000"/>
                </a:schemeClr>
              </a:gs>
              <a:gs pos="50000">
                <a:schemeClr val="accent1">
                  <a:tint val="38000"/>
                  <a:satMod val="250000"/>
                  <a:alpha val="90000"/>
                </a:schemeClr>
              </a:gs>
              <a:gs pos="95000">
                <a:schemeClr val="accent1">
                  <a:tint val="75000"/>
                  <a:satMod val="255000"/>
                  <a:alpha val="88000"/>
                </a:schemeClr>
              </a:gs>
              <a:gs pos="100000">
                <a:schemeClr val="accent1">
                  <a:tint val="100000"/>
                  <a:shade val="90000"/>
                  <a:satMod val="255000"/>
                  <a:alpha val="85000"/>
                </a:schemeClr>
              </a:gs>
            </a:gsLst>
            <a:path path="circle">
              <a:fillToRect l="25000" t="12500" r="75000" b="87500"/>
            </a:path>
          </a:gradFill>
          <a:ln w="2000" cap="rnd" cmpd="sng" algn="ctr">
            <a:solidFill>
              <a:schemeClr val="accent1">
                <a:shade val="90000"/>
                <a:satMod val="110000"/>
                <a:alpha val="60000"/>
              </a:schemeClr>
            </a:solidFill>
            <a:prstDash val="solid"/>
          </a:ln>
          <a:effectLst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>
            <a:extLst/>
          </a:lstStyle>
          <a:p>
            <a:pPr algn="ctr" eaLnBrk="1" latinLnBrk="0" hangingPunct="1"/>
            <a:endParaRPr kumimoji="0" lang="en-US" dirty="0"/>
          </a:p>
        </p:txBody>
      </p:sp>
      <p:sp>
        <p:nvSpPr>
          <p:cNvPr id="9" name="Oval 8"/>
          <p:cNvSpPr/>
          <p:nvPr/>
        </p:nvSpPr>
        <p:spPr>
          <a:xfrm>
            <a:off x="1157176" y="1345016"/>
            <a:ext cx="64008" cy="64008"/>
          </a:xfrm>
          <a:prstGeom prst="ellipse">
            <a:avLst/>
          </a:prstGeom>
          <a:noFill/>
          <a:ln w="12700" cap="rnd" cmpd="sng" algn="ctr">
            <a:solidFill>
              <a:schemeClr val="accent1">
                <a:shade val="75000"/>
                <a:alpha val="60000"/>
              </a:schemeClr>
            </a:solidFill>
            <a:prstDash val="solid"/>
          </a:ln>
          <a:effectLst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>
            <a:extLst/>
          </a:lstStyle>
          <a:p>
            <a:pPr algn="ctr" eaLnBrk="1" latinLnBrk="0" hangingPunct="1"/>
            <a:endParaRPr kumimoji="0" lang="en-US" dirty="0"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extLst/>
          </a:lstStyle>
          <a:p>
            <a:r>
              <a:rPr kumimoji="0" lang="en-US" smtClean="0"/>
              <a:t>Click to edit Master title style</a:t>
            </a:r>
            <a:endParaRPr kumimoji="0"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>
            <a:extLst/>
          </a:lstStyle>
          <a:p>
            <a:pPr lvl="0" eaLnBrk="1" latinLnBrk="0" hangingPunct="1"/>
            <a:r>
              <a:rPr lang="en-US" smtClean="0"/>
              <a:t>Click to edit Master text styles</a:t>
            </a:r>
          </a:p>
          <a:p>
            <a:pPr lvl="1" eaLnBrk="1" latinLnBrk="0" hangingPunct="1"/>
            <a:r>
              <a:rPr lang="en-US" smtClean="0"/>
              <a:t>Second level</a:t>
            </a:r>
          </a:p>
          <a:p>
            <a:pPr lvl="2" eaLnBrk="1" latinLnBrk="0" hangingPunct="1"/>
            <a:r>
              <a:rPr lang="en-US" smtClean="0"/>
              <a:t>Third level</a:t>
            </a:r>
          </a:p>
          <a:p>
            <a:pPr lvl="3" eaLnBrk="1" latinLnBrk="0" hangingPunct="1"/>
            <a:r>
              <a:rPr lang="en-US" smtClean="0"/>
              <a:t>Fourth level</a:t>
            </a:r>
          </a:p>
          <a:p>
            <a:pPr lvl="4" eaLnBrk="1" latinLnBrk="0" hangingPunct="1"/>
            <a:r>
              <a:rPr lang="en-US" smtClean="0"/>
              <a:t>Fifth level</a:t>
            </a:r>
            <a:endParaRPr kumimoji="0"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extLst/>
          </a:lstStyle>
          <a:p>
            <a:fld id="{5FFE19EF-93DD-49CE-A59C-50C0C6B688B1}" type="datetimeFigureOut">
              <a:rPr lang="en-US" smtClean="0"/>
              <a:pPr/>
              <a:t>4/28/2014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extLst/>
          </a:lstStyle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extLst/>
          </a:lstStyle>
          <a:p>
            <a:fld id="{F8F094E0-7128-4E28-A083-AD1F346CE213}" type="slidenum">
              <a:rPr lang="en-US" smtClean="0"/>
              <a:pPr/>
              <a:t>‹#›</a:t>
            </a:fld>
            <a:endParaRPr lang="en-US" dirty="0"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/>
        </p:nvSpPr>
        <p:spPr>
          <a:xfrm>
            <a:off x="2282890" y="-54"/>
            <a:ext cx="6858000" cy="6858054"/>
          </a:xfrm>
          <a:prstGeom prst="rect">
            <a:avLst/>
          </a:prstGeom>
          <a:solidFill>
            <a:schemeClr val="bg1"/>
          </a:solidFill>
          <a:ln w="25400" cap="rnd" cmpd="sng" algn="ctr">
            <a:noFill/>
            <a:prstDash val="solid"/>
          </a:ln>
          <a:effectLst/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anchor="ctr"/>
          <a:lstStyle>
            <a:extLst/>
          </a:lstStyle>
          <a:p>
            <a:pPr algn="ctr" eaLnBrk="1" latinLnBrk="0" hangingPunct="1"/>
            <a:endParaRPr kumimoji="0" 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578392" y="2600325"/>
            <a:ext cx="6400800" cy="2286000"/>
          </a:xfrm>
        </p:spPr>
        <p:txBody>
          <a:bodyPr anchor="t"/>
          <a:lstStyle>
            <a:lvl1pPr algn="l">
              <a:lnSpc>
                <a:spcPts val="4500"/>
              </a:lnSpc>
              <a:buNone/>
              <a:defRPr sz="4000" b="1" cap="all"/>
            </a:lvl1pPr>
            <a:extLst/>
          </a:lstStyle>
          <a:p>
            <a:r>
              <a:rPr kumimoji="0" lang="en-US" smtClean="0"/>
              <a:t>Click to edit Master title style</a:t>
            </a:r>
            <a:endParaRPr kumimoji="0"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578392" y="1066800"/>
            <a:ext cx="6400800" cy="1509712"/>
          </a:xfrm>
        </p:spPr>
        <p:txBody>
          <a:bodyPr anchor="b"/>
          <a:lstStyle>
            <a:lvl1pPr marL="18288" indent="0">
              <a:lnSpc>
                <a:spcPts val="2300"/>
              </a:lnSpc>
              <a:spcBef>
                <a:spcPts val="0"/>
              </a:spcBef>
              <a:buNone/>
              <a:defRPr sz="2000">
                <a:solidFill>
                  <a:schemeClr val="tx2">
                    <a:shade val="30000"/>
                    <a:satMod val="150000"/>
                  </a:schemeClr>
                </a:solidFill>
              </a:defRPr>
            </a:lvl1pPr>
            <a:lvl2pPr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extLst/>
          </a:lstStyle>
          <a:p>
            <a:pPr lvl="0" eaLnBrk="1" latinLnBrk="0" hangingPunct="1"/>
            <a:r>
              <a:rPr kumimoji="0"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extLst/>
          </a:lstStyle>
          <a:p>
            <a:fld id="{5FFE19EF-93DD-49CE-A59C-50C0C6B688B1}" type="datetimeFigureOut">
              <a:rPr lang="en-US" smtClean="0"/>
              <a:pPr/>
              <a:t>4/28/2014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extLst/>
          </a:lstStyle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extLst/>
          </a:lstStyle>
          <a:p>
            <a:fld id="{F8F094E0-7128-4E28-A083-AD1F346CE213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0" name="Rectangle 9"/>
          <p:cNvSpPr/>
          <p:nvPr/>
        </p:nvSpPr>
        <p:spPr bwMode="invGray">
          <a:xfrm>
            <a:off x="2286000" y="0"/>
            <a:ext cx="76200" cy="6858054"/>
          </a:xfrm>
          <a:prstGeom prst="rect">
            <a:avLst/>
          </a:prstGeom>
          <a:solidFill>
            <a:schemeClr val="bg1"/>
          </a:solidFill>
          <a:ln w="25400" cap="rnd" cmpd="sng" algn="ctr">
            <a:noFill/>
            <a:prstDash val="solid"/>
          </a:ln>
          <a:effectLst>
            <a:outerShdw blurRad="38550" dist="38000" dir="10800000" algn="tl" rotWithShape="0">
              <a:schemeClr val="bg2">
                <a:shade val="20000"/>
                <a:satMod val="110000"/>
                <a:alpha val="25000"/>
              </a:schemeClr>
            </a:outerShdw>
          </a:effectLst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anchor="ctr"/>
          <a:lstStyle>
            <a:extLst/>
          </a:lstStyle>
          <a:p>
            <a:pPr algn="ctr" eaLnBrk="1" latinLnBrk="0" hangingPunct="1"/>
            <a:endParaRPr kumimoji="0" lang="en-US" dirty="0"/>
          </a:p>
        </p:txBody>
      </p:sp>
      <p:sp>
        <p:nvSpPr>
          <p:cNvPr id="8" name="Oval 7"/>
          <p:cNvSpPr/>
          <p:nvPr/>
        </p:nvSpPr>
        <p:spPr>
          <a:xfrm>
            <a:off x="2172321" y="2814656"/>
            <a:ext cx="210312" cy="210312"/>
          </a:xfrm>
          <a:prstGeom prst="ellipse">
            <a:avLst/>
          </a:prstGeom>
          <a:gradFill rotWithShape="1">
            <a:gsLst>
              <a:gs pos="0">
                <a:schemeClr val="accent1">
                  <a:tint val="20000"/>
                  <a:satMod val="450000"/>
                  <a:alpha val="95000"/>
                </a:schemeClr>
              </a:gs>
              <a:gs pos="50000">
                <a:schemeClr val="accent1">
                  <a:tint val="38000"/>
                  <a:satMod val="250000"/>
                  <a:alpha val="90000"/>
                </a:schemeClr>
              </a:gs>
              <a:gs pos="95000">
                <a:schemeClr val="accent1">
                  <a:tint val="75000"/>
                  <a:satMod val="255000"/>
                  <a:alpha val="88000"/>
                </a:schemeClr>
              </a:gs>
              <a:gs pos="100000">
                <a:schemeClr val="accent1">
                  <a:tint val="100000"/>
                  <a:shade val="90000"/>
                  <a:satMod val="255000"/>
                  <a:alpha val="85000"/>
                </a:schemeClr>
              </a:gs>
            </a:gsLst>
            <a:path path="circle">
              <a:fillToRect l="25000" t="12500" r="75000" b="87500"/>
            </a:path>
          </a:gradFill>
          <a:ln w="2000" cap="rnd" cmpd="sng" algn="ctr">
            <a:solidFill>
              <a:schemeClr val="accent1">
                <a:shade val="90000"/>
                <a:satMod val="110000"/>
                <a:alpha val="60000"/>
              </a:schemeClr>
            </a:solidFill>
            <a:prstDash val="solid"/>
          </a:ln>
          <a:effectLst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>
            <a:extLst/>
          </a:lstStyle>
          <a:p>
            <a:pPr algn="ctr" eaLnBrk="1" latinLnBrk="0" hangingPunct="1"/>
            <a:endParaRPr kumimoji="0" lang="en-US" dirty="0"/>
          </a:p>
        </p:txBody>
      </p:sp>
      <p:sp>
        <p:nvSpPr>
          <p:cNvPr id="9" name="Oval 8"/>
          <p:cNvSpPr/>
          <p:nvPr/>
        </p:nvSpPr>
        <p:spPr>
          <a:xfrm>
            <a:off x="2408064" y="2745870"/>
            <a:ext cx="64008" cy="64008"/>
          </a:xfrm>
          <a:prstGeom prst="ellipse">
            <a:avLst/>
          </a:prstGeom>
          <a:noFill/>
          <a:ln w="12700" cap="rnd" cmpd="sng" algn="ctr">
            <a:solidFill>
              <a:schemeClr val="accent1">
                <a:shade val="75000"/>
                <a:alpha val="60000"/>
              </a:schemeClr>
            </a:solidFill>
            <a:prstDash val="solid"/>
          </a:ln>
          <a:effectLst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>
            <a:extLst/>
          </a:lstStyle>
          <a:p>
            <a:pPr algn="ctr" eaLnBrk="1" latinLnBrk="0" hangingPunct="1"/>
            <a:endParaRPr kumimoji="0" lang="en-US" dirty="0"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435608" y="274320"/>
            <a:ext cx="7498080" cy="1143000"/>
          </a:xfrm>
        </p:spPr>
        <p:txBody>
          <a:bodyPr/>
          <a:lstStyle>
            <a:extLst/>
          </a:lstStyle>
          <a:p>
            <a:r>
              <a:rPr kumimoji="0" lang="en-US" smtClean="0"/>
              <a:t>Click to edit Master title style</a:t>
            </a:r>
            <a:endParaRPr kumimoji="0"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1435608" y="1524000"/>
            <a:ext cx="3657600" cy="466344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extLst/>
          </a:lstStyle>
          <a:p>
            <a:pPr lvl="0" eaLnBrk="1" latinLnBrk="0" hangingPunct="1"/>
            <a:r>
              <a:rPr lang="en-US" smtClean="0"/>
              <a:t>Click to edit Master text styles</a:t>
            </a:r>
          </a:p>
          <a:p>
            <a:pPr lvl="1" eaLnBrk="1" latinLnBrk="0" hangingPunct="1"/>
            <a:r>
              <a:rPr lang="en-US" smtClean="0"/>
              <a:t>Second level</a:t>
            </a:r>
          </a:p>
          <a:p>
            <a:pPr lvl="2" eaLnBrk="1" latinLnBrk="0" hangingPunct="1"/>
            <a:r>
              <a:rPr lang="en-US" smtClean="0"/>
              <a:t>Third level</a:t>
            </a:r>
          </a:p>
          <a:p>
            <a:pPr lvl="3" eaLnBrk="1" latinLnBrk="0" hangingPunct="1"/>
            <a:r>
              <a:rPr lang="en-US" smtClean="0"/>
              <a:t>Fourth level</a:t>
            </a:r>
          </a:p>
          <a:p>
            <a:pPr lvl="4" eaLnBrk="1" latinLnBrk="0" hangingPunct="1"/>
            <a:r>
              <a:rPr lang="en-US" smtClean="0"/>
              <a:t>Fifth level</a:t>
            </a:r>
            <a:endParaRPr kumimoji="0"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276088" y="1524000"/>
            <a:ext cx="3657600" cy="466344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extLst/>
          </a:lstStyle>
          <a:p>
            <a:pPr lvl="0" eaLnBrk="1" latinLnBrk="0" hangingPunct="1"/>
            <a:r>
              <a:rPr lang="en-US" smtClean="0"/>
              <a:t>Click to edit Master text styles</a:t>
            </a:r>
          </a:p>
          <a:p>
            <a:pPr lvl="1" eaLnBrk="1" latinLnBrk="0" hangingPunct="1"/>
            <a:r>
              <a:rPr lang="en-US" smtClean="0"/>
              <a:t>Second level</a:t>
            </a:r>
          </a:p>
          <a:p>
            <a:pPr lvl="2" eaLnBrk="1" latinLnBrk="0" hangingPunct="1"/>
            <a:r>
              <a:rPr lang="en-US" smtClean="0"/>
              <a:t>Third level</a:t>
            </a:r>
          </a:p>
          <a:p>
            <a:pPr lvl="3" eaLnBrk="1" latinLnBrk="0" hangingPunct="1"/>
            <a:r>
              <a:rPr lang="en-US" smtClean="0"/>
              <a:t>Fourth level</a:t>
            </a:r>
          </a:p>
          <a:p>
            <a:pPr lvl="4" eaLnBrk="1" latinLnBrk="0" hangingPunct="1"/>
            <a:r>
              <a:rPr lang="en-US" smtClean="0"/>
              <a:t>Fifth level</a:t>
            </a:r>
            <a:endParaRPr kumimoji="0"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extLst/>
          </a:lstStyle>
          <a:p>
            <a:fld id="{5FFE19EF-93DD-49CE-A59C-50C0C6B688B1}" type="datetimeFigureOut">
              <a:rPr lang="en-US" smtClean="0"/>
              <a:pPr/>
              <a:t>4/28/2014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extLst/>
          </a:lstStyle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extLst/>
          </a:lstStyle>
          <a:p>
            <a:fld id="{F8F094E0-7128-4E28-A083-AD1F346CE213}" type="slidenum">
              <a:rPr lang="en-US" smtClean="0"/>
              <a:pPr/>
              <a:t>‹#›</a:t>
            </a:fld>
            <a:endParaRPr lang="en-US" dirty="0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5160336"/>
            <a:ext cx="8229600" cy="1143000"/>
          </a:xfrm>
        </p:spPr>
        <p:txBody>
          <a:bodyPr anchor="ctr"/>
          <a:lstStyle>
            <a:lvl1pPr algn="ctr">
              <a:defRPr sz="4500" b="1" cap="none" baseline="0"/>
            </a:lvl1pPr>
            <a:extLst/>
          </a:lstStyle>
          <a:p>
            <a:r>
              <a:rPr kumimoji="0" lang="en-US" smtClean="0"/>
              <a:t>Click to edit Master title style</a:t>
            </a:r>
            <a:endParaRPr kumimoji="0"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328278"/>
            <a:ext cx="4023360" cy="640080"/>
          </a:xfrm>
          <a:solidFill>
            <a:schemeClr val="bg1"/>
          </a:solidFill>
          <a:ln w="10795">
            <a:solidFill>
              <a:schemeClr val="bg1"/>
            </a:solidFill>
            <a:miter lim="800000"/>
          </a:ln>
        </p:spPr>
        <p:txBody>
          <a:bodyPr anchor="ctr"/>
          <a:lstStyle>
            <a:lvl1pPr marL="64008" indent="0" algn="l">
              <a:lnSpc>
                <a:spcPct val="100000"/>
              </a:lnSpc>
              <a:spcBef>
                <a:spcPts val="100"/>
              </a:spcBef>
              <a:buNone/>
              <a:defRPr sz="1900" b="0">
                <a:solidFill>
                  <a:schemeClr val="tx1"/>
                </a:solidFill>
              </a:defRPr>
            </a:lvl1pPr>
            <a:lvl2pPr>
              <a:buNone/>
              <a:defRPr sz="2000" b="1"/>
            </a:lvl2pPr>
            <a:lvl3pPr>
              <a:buNone/>
              <a:defRPr sz="1800" b="1"/>
            </a:lvl3pPr>
            <a:lvl4pPr>
              <a:buNone/>
              <a:defRPr sz="1600" b="1"/>
            </a:lvl4pPr>
            <a:lvl5pPr>
              <a:buNone/>
              <a:defRPr sz="1600" b="1"/>
            </a:lvl5pPr>
            <a:extLst/>
          </a:lstStyle>
          <a:p>
            <a:pPr lvl="0" eaLnBrk="1" latinLnBrk="0" hangingPunct="1"/>
            <a:r>
              <a:rPr kumimoji="0" lang="en-US" smtClean="0"/>
              <a:t>Click to edit Master text styles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3"/>
          </p:nvPr>
        </p:nvSpPr>
        <p:spPr>
          <a:xfrm>
            <a:off x="4663440" y="328278"/>
            <a:ext cx="4023360" cy="640080"/>
          </a:xfrm>
          <a:solidFill>
            <a:schemeClr val="bg1"/>
          </a:solidFill>
          <a:ln w="10795">
            <a:solidFill>
              <a:schemeClr val="bg1"/>
            </a:solidFill>
            <a:miter lim="800000"/>
          </a:ln>
        </p:spPr>
        <p:txBody>
          <a:bodyPr anchor="ctr"/>
          <a:lstStyle>
            <a:lvl1pPr marL="64008" indent="0" algn="l">
              <a:lnSpc>
                <a:spcPct val="100000"/>
              </a:lnSpc>
              <a:spcBef>
                <a:spcPts val="100"/>
              </a:spcBef>
              <a:buNone/>
              <a:defRPr sz="1900" b="0">
                <a:solidFill>
                  <a:schemeClr val="tx1"/>
                </a:solidFill>
              </a:defRPr>
            </a:lvl1pPr>
            <a:lvl2pPr>
              <a:buNone/>
              <a:defRPr sz="2000" b="1"/>
            </a:lvl2pPr>
            <a:lvl3pPr>
              <a:buNone/>
              <a:defRPr sz="1800" b="1"/>
            </a:lvl3pPr>
            <a:lvl4pPr>
              <a:buNone/>
              <a:defRPr sz="1600" b="1"/>
            </a:lvl4pPr>
            <a:lvl5pPr>
              <a:buNone/>
              <a:defRPr sz="1600" b="1"/>
            </a:lvl5pPr>
            <a:extLst/>
          </a:lstStyle>
          <a:p>
            <a:pPr lvl="0" eaLnBrk="1" latinLnBrk="0" hangingPunct="1"/>
            <a:r>
              <a:rPr kumimoji="0" lang="en-US" smtClean="0"/>
              <a:t>Click to edit Master text styles</a:t>
            </a:r>
          </a:p>
        </p:txBody>
      </p:sp>
      <p:sp>
        <p:nvSpPr>
          <p:cNvPr id="5" name="Content Placeholder 4"/>
          <p:cNvSpPr>
            <a:spLocks noGrp="1"/>
          </p:cNvSpPr>
          <p:nvPr>
            <p:ph sz="quarter" idx="2"/>
          </p:nvPr>
        </p:nvSpPr>
        <p:spPr>
          <a:xfrm>
            <a:off x="457200" y="969336"/>
            <a:ext cx="4023360" cy="4114800"/>
          </a:xfrm>
          <a:ln w="10795">
            <a:solidFill>
              <a:schemeClr val="bg1"/>
            </a:solidFill>
            <a:prstDash val="dash"/>
            <a:miter lim="800000"/>
          </a:ln>
        </p:spPr>
        <p:txBody>
          <a:bodyPr/>
          <a:lstStyle>
            <a:lvl1pPr marL="393192" indent="-274320">
              <a:lnSpc>
                <a:spcPct val="100000"/>
              </a:lnSpc>
              <a:spcBef>
                <a:spcPts val="700"/>
              </a:spcBef>
              <a:defRPr sz="2400"/>
            </a:lvl1pPr>
            <a:lvl2pPr>
              <a:lnSpc>
                <a:spcPct val="100000"/>
              </a:lnSpc>
              <a:spcBef>
                <a:spcPts val="700"/>
              </a:spcBef>
              <a:defRPr sz="2000"/>
            </a:lvl2pPr>
            <a:lvl3pPr>
              <a:lnSpc>
                <a:spcPct val="100000"/>
              </a:lnSpc>
              <a:spcBef>
                <a:spcPts val="700"/>
              </a:spcBef>
              <a:defRPr sz="1800"/>
            </a:lvl3pPr>
            <a:lvl4pPr>
              <a:lnSpc>
                <a:spcPct val="100000"/>
              </a:lnSpc>
              <a:spcBef>
                <a:spcPts val="700"/>
              </a:spcBef>
              <a:defRPr sz="1600"/>
            </a:lvl4pPr>
            <a:lvl5pPr>
              <a:lnSpc>
                <a:spcPct val="100000"/>
              </a:lnSpc>
              <a:spcBef>
                <a:spcPts val="700"/>
              </a:spcBef>
              <a:defRPr sz="1600"/>
            </a:lvl5pPr>
            <a:extLst/>
          </a:lstStyle>
          <a:p>
            <a:pPr lvl="0" eaLnBrk="1" latinLnBrk="0" hangingPunct="1"/>
            <a:r>
              <a:rPr lang="en-US" smtClean="0"/>
              <a:t>Click to edit Master text styles</a:t>
            </a:r>
          </a:p>
          <a:p>
            <a:pPr lvl="1" eaLnBrk="1" latinLnBrk="0" hangingPunct="1"/>
            <a:r>
              <a:rPr lang="en-US" smtClean="0"/>
              <a:t>Second level</a:t>
            </a:r>
          </a:p>
          <a:p>
            <a:pPr lvl="2" eaLnBrk="1" latinLnBrk="0" hangingPunct="1"/>
            <a:r>
              <a:rPr lang="en-US" smtClean="0"/>
              <a:t>Third level</a:t>
            </a:r>
          </a:p>
          <a:p>
            <a:pPr lvl="3" eaLnBrk="1" latinLnBrk="0" hangingPunct="1"/>
            <a:r>
              <a:rPr lang="en-US" smtClean="0"/>
              <a:t>Fourth level</a:t>
            </a:r>
          </a:p>
          <a:p>
            <a:pPr lvl="4" eaLnBrk="1" latinLnBrk="0" hangingPunct="1"/>
            <a:r>
              <a:rPr lang="en-US" smtClean="0"/>
              <a:t>Fifth level</a:t>
            </a:r>
            <a:endParaRPr kumimoji="0" lang="en-US"/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63440" y="969336"/>
            <a:ext cx="4023360" cy="4114800"/>
          </a:xfrm>
          <a:ln w="10795">
            <a:solidFill>
              <a:schemeClr val="bg1"/>
            </a:solidFill>
            <a:prstDash val="dash"/>
            <a:miter lim="800000"/>
          </a:ln>
        </p:spPr>
        <p:txBody>
          <a:bodyPr/>
          <a:lstStyle>
            <a:lvl1pPr marL="393192" indent="-274320">
              <a:lnSpc>
                <a:spcPct val="100000"/>
              </a:lnSpc>
              <a:spcBef>
                <a:spcPts val="700"/>
              </a:spcBef>
              <a:defRPr sz="2400"/>
            </a:lvl1pPr>
            <a:lvl2pPr>
              <a:lnSpc>
                <a:spcPct val="100000"/>
              </a:lnSpc>
              <a:spcBef>
                <a:spcPts val="700"/>
              </a:spcBef>
              <a:defRPr sz="2000"/>
            </a:lvl2pPr>
            <a:lvl3pPr>
              <a:lnSpc>
                <a:spcPct val="100000"/>
              </a:lnSpc>
              <a:spcBef>
                <a:spcPts val="700"/>
              </a:spcBef>
              <a:defRPr sz="1800"/>
            </a:lvl3pPr>
            <a:lvl4pPr>
              <a:lnSpc>
                <a:spcPct val="100000"/>
              </a:lnSpc>
              <a:spcBef>
                <a:spcPts val="700"/>
              </a:spcBef>
              <a:defRPr sz="1600"/>
            </a:lvl4pPr>
            <a:lvl5pPr>
              <a:lnSpc>
                <a:spcPct val="100000"/>
              </a:lnSpc>
              <a:spcBef>
                <a:spcPts val="700"/>
              </a:spcBef>
              <a:defRPr sz="1600"/>
            </a:lvl5pPr>
            <a:extLst/>
          </a:lstStyle>
          <a:p>
            <a:pPr lvl="0" eaLnBrk="1" latinLnBrk="0" hangingPunct="1"/>
            <a:r>
              <a:rPr lang="en-US" smtClean="0"/>
              <a:t>Click to edit Master text styles</a:t>
            </a:r>
          </a:p>
          <a:p>
            <a:pPr lvl="1" eaLnBrk="1" latinLnBrk="0" hangingPunct="1"/>
            <a:r>
              <a:rPr lang="en-US" smtClean="0"/>
              <a:t>Second level</a:t>
            </a:r>
          </a:p>
          <a:p>
            <a:pPr lvl="2" eaLnBrk="1" latinLnBrk="0" hangingPunct="1"/>
            <a:r>
              <a:rPr lang="en-US" smtClean="0"/>
              <a:t>Third level</a:t>
            </a:r>
          </a:p>
          <a:p>
            <a:pPr lvl="3" eaLnBrk="1" latinLnBrk="0" hangingPunct="1"/>
            <a:r>
              <a:rPr lang="en-US" smtClean="0"/>
              <a:t>Fourth level</a:t>
            </a:r>
          </a:p>
          <a:p>
            <a:pPr lvl="4" eaLnBrk="1" latinLnBrk="0" hangingPunct="1"/>
            <a:r>
              <a:rPr lang="en-US" smtClean="0"/>
              <a:t>Fifth level</a:t>
            </a:r>
            <a:endParaRPr kumimoji="0" lang="en-US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extLst/>
          </a:lstStyle>
          <a:p>
            <a:fld id="{5FFE19EF-93DD-49CE-A59C-50C0C6B688B1}" type="datetimeFigureOut">
              <a:rPr lang="en-US" smtClean="0"/>
              <a:pPr/>
              <a:t>4/28/2014</a:t>
            </a:fld>
            <a:endParaRPr lang="en-US" dirty="0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extLst/>
          </a:lstStyle>
          <a:p>
            <a:endParaRPr lang="en-US" dirty="0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extLst/>
          </a:lstStyle>
          <a:p>
            <a:fld id="{F8F094E0-7128-4E28-A083-AD1F346CE213}" type="slidenum">
              <a:rPr lang="en-US" smtClean="0"/>
              <a:pPr/>
              <a:t>‹#›</a:t>
            </a:fld>
            <a:endParaRPr lang="en-US" dirty="0"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435608" y="274320"/>
            <a:ext cx="7498080" cy="1143000"/>
          </a:xfrm>
        </p:spPr>
        <p:txBody>
          <a:bodyPr anchor="ctr"/>
          <a:lstStyle>
            <a:extLst/>
          </a:lstStyle>
          <a:p>
            <a:r>
              <a:rPr kumimoji="0" lang="en-US" smtClean="0"/>
              <a:t>Click to edit Master title style</a:t>
            </a:r>
            <a:endParaRPr kumimoji="0"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extLst/>
          </a:lstStyle>
          <a:p>
            <a:fld id="{5FFE19EF-93DD-49CE-A59C-50C0C6B688B1}" type="datetimeFigureOut">
              <a:rPr lang="en-US" smtClean="0"/>
              <a:pPr/>
              <a:t>4/28/2014</a:t>
            </a:fld>
            <a:endParaRPr lang="en-US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extLst/>
          </a:lstStyle>
          <a:p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extLst/>
          </a:lstStyle>
          <a:p>
            <a:fld id="{F8F094E0-7128-4E28-A083-AD1F346CE213}" type="slidenum">
              <a:rPr lang="en-US" smtClean="0"/>
              <a:pPr/>
              <a:t>‹#›</a:t>
            </a:fld>
            <a:endParaRPr lang="en-US" dirty="0"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1014984" y="0"/>
            <a:ext cx="8129016" cy="6858000"/>
          </a:xfrm>
          <a:prstGeom prst="rect">
            <a:avLst/>
          </a:prstGeom>
          <a:solidFill>
            <a:schemeClr val="bg1"/>
          </a:solidFill>
          <a:ln w="25400" cap="rnd" cmpd="sng" algn="ctr">
            <a:noFill/>
            <a:prstDash val="solid"/>
          </a:ln>
          <a:effectLst/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anchor="ctr"/>
          <a:lstStyle>
            <a:extLst/>
          </a:lstStyle>
          <a:p>
            <a:pPr algn="ctr" eaLnBrk="1" latinLnBrk="0" hangingPunct="1"/>
            <a:endParaRPr kumimoji="0" lang="en-US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extLst/>
          </a:lstStyle>
          <a:p>
            <a:fld id="{5FFE19EF-93DD-49CE-A59C-50C0C6B688B1}" type="datetimeFigureOut">
              <a:rPr lang="en-US" smtClean="0"/>
              <a:pPr/>
              <a:t>4/28/2014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extLst/>
          </a:lstStyle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extLst/>
          </a:lstStyle>
          <a:p>
            <a:fld id="{F8F094E0-7128-4E28-A083-AD1F346CE213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6" name="Rectangle 5"/>
          <p:cNvSpPr/>
          <p:nvPr/>
        </p:nvSpPr>
        <p:spPr bwMode="invGray">
          <a:xfrm>
            <a:off x="1014984" y="-54"/>
            <a:ext cx="73152" cy="6858054"/>
          </a:xfrm>
          <a:prstGeom prst="rect">
            <a:avLst/>
          </a:prstGeom>
          <a:solidFill>
            <a:schemeClr val="bg1"/>
          </a:solidFill>
          <a:ln w="25400" cap="rnd" cmpd="sng" algn="ctr">
            <a:noFill/>
            <a:prstDash val="solid"/>
          </a:ln>
          <a:effectLst>
            <a:outerShdw blurRad="38550" dist="38000" dir="10800000" algn="tl" rotWithShape="0">
              <a:schemeClr val="bg2">
                <a:shade val="20000"/>
                <a:satMod val="110000"/>
                <a:alpha val="25000"/>
              </a:schemeClr>
            </a:outerShdw>
          </a:effectLst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anchor="ctr"/>
          <a:lstStyle>
            <a:extLst/>
          </a:lstStyle>
          <a:p>
            <a:pPr algn="ctr" eaLnBrk="1" latinLnBrk="0" hangingPunct="1"/>
            <a:endParaRPr kumimoji="0" lang="en-US" dirty="0"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16778"/>
            <a:ext cx="3810000" cy="1162050"/>
          </a:xfrm>
          <a:ln>
            <a:noFill/>
          </a:ln>
        </p:spPr>
        <p:txBody>
          <a:bodyPr anchor="b"/>
          <a:lstStyle>
            <a:lvl1pPr algn="l">
              <a:lnSpc>
                <a:spcPts val="2000"/>
              </a:lnSpc>
              <a:buNone/>
              <a:defRPr sz="2200" b="1" cap="all" baseline="0"/>
            </a:lvl1pPr>
            <a:extLst/>
          </a:lstStyle>
          <a:p>
            <a:r>
              <a:rPr kumimoji="0" lang="en-US" smtClean="0"/>
              <a:t>Click to edit Master title style</a:t>
            </a:r>
            <a:endParaRPr kumimoji="0"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2"/>
          </p:nvPr>
        </p:nvSpPr>
        <p:spPr>
          <a:xfrm>
            <a:off x="457200" y="1406964"/>
            <a:ext cx="3810000" cy="698500"/>
          </a:xfrm>
        </p:spPr>
        <p:txBody>
          <a:bodyPr/>
          <a:lstStyle>
            <a:lvl1pPr marL="45720" indent="0">
              <a:lnSpc>
                <a:spcPct val="100000"/>
              </a:lnSpc>
              <a:spcBef>
                <a:spcPts val="0"/>
              </a:spcBef>
              <a:buNone/>
              <a:defRPr sz="1400"/>
            </a:lvl1pPr>
            <a:lvl2pPr>
              <a:buNone/>
              <a:defRPr sz="1200"/>
            </a:lvl2pPr>
            <a:lvl3pPr>
              <a:buNone/>
              <a:defRPr sz="1000"/>
            </a:lvl3pPr>
            <a:lvl4pPr>
              <a:buNone/>
              <a:defRPr sz="900"/>
            </a:lvl4pPr>
            <a:lvl5pPr>
              <a:buNone/>
              <a:defRPr sz="900"/>
            </a:lvl5pPr>
            <a:extLst/>
          </a:lstStyle>
          <a:p>
            <a:pPr lvl="0" eaLnBrk="1" latinLnBrk="0" hangingPunct="1"/>
            <a:r>
              <a:rPr kumimoji="0"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1"/>
          </p:nvPr>
        </p:nvSpPr>
        <p:spPr>
          <a:xfrm>
            <a:off x="457200" y="2133600"/>
            <a:ext cx="8153400" cy="399256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extLst/>
          </a:lstStyle>
          <a:p>
            <a:pPr lvl="0" eaLnBrk="1" latinLnBrk="0" hangingPunct="1"/>
            <a:r>
              <a:rPr lang="en-US" smtClean="0"/>
              <a:t>Click to edit Master text styles</a:t>
            </a:r>
          </a:p>
          <a:p>
            <a:pPr lvl="1" eaLnBrk="1" latinLnBrk="0" hangingPunct="1"/>
            <a:r>
              <a:rPr lang="en-US" smtClean="0"/>
              <a:t>Second level</a:t>
            </a:r>
          </a:p>
          <a:p>
            <a:pPr lvl="2" eaLnBrk="1" latinLnBrk="0" hangingPunct="1"/>
            <a:r>
              <a:rPr lang="en-US" smtClean="0"/>
              <a:t>Third level</a:t>
            </a:r>
          </a:p>
          <a:p>
            <a:pPr lvl="3" eaLnBrk="1" latinLnBrk="0" hangingPunct="1"/>
            <a:r>
              <a:rPr lang="en-US" smtClean="0"/>
              <a:t>Fourth level</a:t>
            </a:r>
          </a:p>
          <a:p>
            <a:pPr lvl="4" eaLnBrk="1" latinLnBrk="0" hangingPunct="1"/>
            <a:r>
              <a:rPr lang="en-US" smtClean="0"/>
              <a:t>Fifth level</a:t>
            </a:r>
            <a:endParaRPr kumimoji="0"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extLst/>
          </a:lstStyle>
          <a:p>
            <a:fld id="{5FFE19EF-93DD-49CE-A59C-50C0C6B688B1}" type="datetimeFigureOut">
              <a:rPr lang="en-US" smtClean="0"/>
              <a:pPr/>
              <a:t>4/28/2014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extLst/>
          </a:lstStyle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extLst/>
          </a:lstStyle>
          <a:p>
            <a:fld id="{F8F094E0-7128-4E28-A083-AD1F346CE213}" type="slidenum">
              <a:rPr lang="en-US" smtClean="0"/>
              <a:pPr/>
              <a:t>‹#›</a:t>
            </a:fld>
            <a:endParaRPr lang="en-US" dirty="0"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886896" y="1066800"/>
            <a:ext cx="2743200" cy="1981200"/>
          </a:xfrm>
        </p:spPr>
        <p:txBody>
          <a:bodyPr anchor="b">
            <a:noAutofit/>
          </a:bodyPr>
          <a:lstStyle>
            <a:lvl1pPr algn="l">
              <a:buNone/>
              <a:defRPr sz="2100" b="1">
                <a:effectLst/>
              </a:defRPr>
            </a:lvl1pPr>
            <a:extLst/>
          </a:lstStyle>
          <a:p>
            <a:r>
              <a:rPr kumimoji="0" lang="en-US" smtClean="0"/>
              <a:t>Click to edit Master title style</a:t>
            </a:r>
            <a:endParaRPr kumimoji="0"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extLst/>
          </a:lstStyle>
          <a:p>
            <a:fld id="{5FFE19EF-93DD-49CE-A59C-50C0C6B688B1}" type="datetimeFigureOut">
              <a:rPr lang="en-US" smtClean="0"/>
              <a:pPr/>
              <a:t>4/28/2014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extLst/>
          </a:lstStyle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extLst/>
          </a:lstStyle>
          <a:p>
            <a:fld id="{F8F094E0-7128-4E28-A083-AD1F346CE213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8" name="Rectangle 7"/>
          <p:cNvSpPr/>
          <p:nvPr/>
        </p:nvSpPr>
        <p:spPr>
          <a:xfrm>
            <a:off x="762000" y="1066800"/>
            <a:ext cx="4572000" cy="4572000"/>
          </a:xfrm>
          <a:prstGeom prst="rect">
            <a:avLst/>
          </a:prstGeom>
          <a:solidFill>
            <a:srgbClr val="FFFFFF"/>
          </a:solidFill>
          <a:ln w="88900" cap="sq">
            <a:solidFill>
              <a:srgbClr val="FFFFFF"/>
            </a:solidFill>
            <a:miter lim="800000"/>
          </a:ln>
          <a:effectLst>
            <a:outerShdw blurRad="55500" dist="18500" dir="5400000" algn="tl" rotWithShape="0">
              <a:srgbClr val="000000">
                <a:alpha val="35000"/>
              </a:srgbClr>
            </a:outerShdw>
          </a:effectLst>
          <a:scene3d>
            <a:camera prst="orthographicFront"/>
            <a:lightRig rig="twoPt" dir="t">
              <a:rot lat="0" lon="0" rev="7200000"/>
            </a:lightRig>
          </a:scene3d>
          <a:sp3d contourW="635">
            <a:bevelT w="25400" h="19050"/>
            <a:contourClr>
              <a:srgbClr val="969696"/>
            </a:contourClr>
          </a:sp3d>
        </p:spPr>
        <p:txBody>
          <a:bodyPr lIns="91440" tIns="274320" rtlCol="0" anchor="t">
            <a:normAutofit/>
          </a:bodyPr>
          <a:lstStyle>
            <a:extLst/>
          </a:lstStyle>
          <a:p>
            <a:pPr marL="0" indent="-283464" algn="l" rtl="0" eaLnBrk="1" latinLnBrk="0" hangingPunct="1">
              <a:lnSpc>
                <a:spcPts val="3000"/>
              </a:lnSpc>
              <a:spcBef>
                <a:spcPts val="600"/>
              </a:spcBef>
              <a:buClr>
                <a:schemeClr val="accent1"/>
              </a:buClr>
              <a:buSzPct val="80000"/>
              <a:buFont typeface="Wingdings 2"/>
              <a:buNone/>
            </a:pPr>
            <a:endParaRPr kumimoji="0" lang="en-US" sz="3200" kern="1200" dirty="0">
              <a:solidFill>
                <a:schemeClr val="tx1"/>
              </a:solidFill>
              <a:latin typeface="+mn-lt"/>
              <a:ea typeface="+mn-ea"/>
              <a:cs typeface="+mn-cs"/>
            </a:endParaRP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838200" y="1143003"/>
            <a:ext cx="4419600" cy="3514531"/>
          </a:xfrm>
          <a:prstGeom prst="roundRect">
            <a:avLst>
              <a:gd name="adj" fmla="val 783"/>
            </a:avLst>
          </a:prstGeom>
          <a:solidFill>
            <a:schemeClr val="bg2"/>
          </a:solidFill>
          <a:ln w="127000">
            <a:noFill/>
            <a:miter lim="800000"/>
          </a:ln>
          <a:effectLst/>
        </p:spPr>
        <p:txBody>
          <a:bodyPr lIns="91440" tIns="274320" anchor="t"/>
          <a:lstStyle>
            <a:lvl1pPr indent="0">
              <a:buNone/>
              <a:defRPr sz="3200"/>
            </a:lvl1pPr>
            <a:extLst/>
          </a:lstStyle>
          <a:p>
            <a:pPr marL="0" algn="l" eaLnBrk="1" latinLnBrk="0" hangingPunct="1"/>
            <a:r>
              <a:rPr kumimoji="0" lang="en-US" dirty="0" smtClean="0"/>
              <a:t>Click icon to add picture</a:t>
            </a:r>
            <a:endParaRPr kumimoji="0" lang="en-US" dirty="0"/>
          </a:p>
        </p:txBody>
      </p:sp>
      <p:sp>
        <p:nvSpPr>
          <p:cNvPr id="9" name="Flowchart: Process 8"/>
          <p:cNvSpPr/>
          <p:nvPr/>
        </p:nvSpPr>
        <p:spPr>
          <a:xfrm rot="19468671">
            <a:off x="396725" y="954341"/>
            <a:ext cx="685800" cy="204310"/>
          </a:xfrm>
          <a:prstGeom prst="flowChartProcess">
            <a:avLst/>
          </a:prstGeom>
          <a:solidFill>
            <a:srgbClr val="FBFBFB">
              <a:alpha val="45098"/>
            </a:srgbClr>
          </a:solidFill>
          <a:ln w="6350" cap="rnd" cmpd="sng" algn="ctr">
            <a:solidFill>
              <a:srgbClr val="FFFFFF">
                <a:alpha val="100000"/>
              </a:srgbClr>
            </a:solidFill>
            <a:prstDash val="solid"/>
          </a:ln>
          <a:effectLst>
            <a:outerShdw blurRad="25400" dist="25400" dir="3300000" sx="96000" sy="96000" algn="tl" rotWithShape="0">
              <a:schemeClr val="bg2">
                <a:shade val="90000"/>
                <a:satMod val="200000"/>
                <a:alpha val="40000"/>
              </a:schemeClr>
            </a:outerShdw>
          </a:effectLst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anchor="ctr"/>
          <a:lstStyle>
            <a:extLst/>
          </a:lstStyle>
          <a:p>
            <a:pPr algn="ctr" eaLnBrk="1" latinLnBrk="0" hangingPunct="1"/>
            <a:endParaRPr kumimoji="0" lang="en-US" dirty="0"/>
          </a:p>
        </p:txBody>
      </p:sp>
      <p:sp>
        <p:nvSpPr>
          <p:cNvPr id="10" name="Flowchart: Process 9"/>
          <p:cNvSpPr/>
          <p:nvPr/>
        </p:nvSpPr>
        <p:spPr>
          <a:xfrm rot="2103354" flipH="1">
            <a:off x="5003667" y="936786"/>
            <a:ext cx="649224" cy="204310"/>
          </a:xfrm>
          <a:prstGeom prst="flowChartProcess">
            <a:avLst/>
          </a:prstGeom>
          <a:solidFill>
            <a:srgbClr val="FBFBFB">
              <a:alpha val="45098"/>
            </a:srgbClr>
          </a:solidFill>
          <a:ln w="6350" cap="rnd" cmpd="sng" algn="ctr">
            <a:solidFill>
              <a:srgbClr val="FFFFFF">
                <a:alpha val="100000"/>
              </a:srgbClr>
            </a:solidFill>
            <a:prstDash val="solid"/>
          </a:ln>
          <a:effectLst>
            <a:outerShdw blurRad="25400" dist="25400" dir="3300000" sx="96000" sy="96000" algn="tl" rotWithShape="0">
              <a:schemeClr val="bg2">
                <a:alpha val="20000"/>
              </a:schemeClr>
            </a:outerShdw>
          </a:effectLst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anchor="ctr"/>
          <a:lstStyle>
            <a:extLst/>
          </a:lstStyle>
          <a:p>
            <a:pPr algn="ctr" eaLnBrk="1" latinLnBrk="0" hangingPunct="1"/>
            <a:endParaRPr kumimoji="0"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8200" y="4800600"/>
            <a:ext cx="4419600" cy="762000"/>
          </a:xfrm>
        </p:spPr>
        <p:txBody>
          <a:bodyPr anchor="ctr"/>
          <a:lstStyle>
            <a:lvl1pPr marL="0" indent="0" algn="l">
              <a:lnSpc>
                <a:spcPts val="1600"/>
              </a:lnSpc>
              <a:spcBef>
                <a:spcPts val="0"/>
              </a:spcBef>
              <a:buNone/>
              <a:defRPr sz="1400">
                <a:solidFill>
                  <a:srgbClr val="777777"/>
                </a:solidFill>
              </a:defRPr>
            </a:lvl1pPr>
            <a:lvl2pPr>
              <a:defRPr sz="1200"/>
            </a:lvl2pPr>
            <a:lvl3pPr>
              <a:defRPr sz="1000"/>
            </a:lvl3pPr>
            <a:lvl4pPr>
              <a:defRPr sz="900"/>
            </a:lvl4pPr>
            <a:lvl5pPr>
              <a:defRPr sz="900"/>
            </a:lvl5pPr>
            <a:extLst/>
          </a:lstStyle>
          <a:p>
            <a:pPr lvl="0" eaLnBrk="1" latinLnBrk="0" hangingPunct="1"/>
            <a:r>
              <a:rPr kumimoji="0" lang="en-US" smtClean="0"/>
              <a:t>Click to edit Master text styles</a:t>
            </a:r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extLst/>
          </a:lstStyle>
          <a:p>
            <a:r>
              <a:rPr kumimoji="0" lang="en-US" smtClean="0"/>
              <a:t>Click to edit Master title style</a:t>
            </a:r>
            <a:endParaRPr kumimoji="0"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>
            <a:extLst/>
          </a:lstStyle>
          <a:p>
            <a:pPr lvl="0" eaLnBrk="1" latinLnBrk="0" hangingPunct="1"/>
            <a:r>
              <a:rPr lang="en-US" smtClean="0"/>
              <a:t>Click to edit Master text styles</a:t>
            </a:r>
          </a:p>
          <a:p>
            <a:pPr lvl="1" eaLnBrk="1" latinLnBrk="0" hangingPunct="1"/>
            <a:r>
              <a:rPr lang="en-US" smtClean="0"/>
              <a:t>Second level</a:t>
            </a:r>
          </a:p>
          <a:p>
            <a:pPr lvl="2" eaLnBrk="1" latinLnBrk="0" hangingPunct="1"/>
            <a:r>
              <a:rPr lang="en-US" smtClean="0"/>
              <a:t>Third level</a:t>
            </a:r>
          </a:p>
          <a:p>
            <a:pPr lvl="3" eaLnBrk="1" latinLnBrk="0" hangingPunct="1"/>
            <a:r>
              <a:rPr lang="en-US" smtClean="0"/>
              <a:t>Fourth level</a:t>
            </a:r>
          </a:p>
          <a:p>
            <a:pPr lvl="4" eaLnBrk="1" latinLnBrk="0" hangingPunct="1"/>
            <a:r>
              <a:rPr lang="en-US" smtClean="0"/>
              <a:t>Fifth level</a:t>
            </a:r>
            <a:endParaRPr kumimoji="0"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extLst/>
          </a:lstStyle>
          <a:p>
            <a:fld id="{5FFE19EF-93DD-49CE-A59C-50C0C6B688B1}" type="datetimeFigureOut">
              <a:rPr lang="en-US" smtClean="0"/>
              <a:pPr/>
              <a:t>4/28/2014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extLst/>
          </a:lstStyle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extLst/>
          </a:lstStyle>
          <a:p>
            <a:fld id="{F8F094E0-7128-4E28-A083-AD1F346CE213}" type="slidenum">
              <a:rPr lang="en-US" smtClean="0"/>
              <a:pPr/>
              <a:t>‹#›</a:t>
            </a:fld>
            <a:endParaRPr lang="en-US" dirty="0"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858000" y="274639"/>
            <a:ext cx="1828800" cy="5851525"/>
          </a:xfrm>
        </p:spPr>
        <p:txBody>
          <a:bodyPr vert="eaVert"/>
          <a:lstStyle>
            <a:extLst/>
          </a:lstStyle>
          <a:p>
            <a:r>
              <a:rPr kumimoji="0" lang="en-US" smtClean="0"/>
              <a:t>Click to edit Master title style</a:t>
            </a:r>
            <a:endParaRPr kumimoji="0"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1143000" y="274640"/>
            <a:ext cx="5562600" cy="5851525"/>
          </a:xfrm>
        </p:spPr>
        <p:txBody>
          <a:bodyPr vert="eaVert"/>
          <a:lstStyle>
            <a:extLst/>
          </a:lstStyle>
          <a:p>
            <a:pPr lvl="0" eaLnBrk="1" latinLnBrk="0" hangingPunct="1"/>
            <a:r>
              <a:rPr lang="en-US" smtClean="0"/>
              <a:t>Click to edit Master text styles</a:t>
            </a:r>
          </a:p>
          <a:p>
            <a:pPr lvl="1" eaLnBrk="1" latinLnBrk="0" hangingPunct="1"/>
            <a:r>
              <a:rPr lang="en-US" smtClean="0"/>
              <a:t>Second level</a:t>
            </a:r>
          </a:p>
          <a:p>
            <a:pPr lvl="2" eaLnBrk="1" latinLnBrk="0" hangingPunct="1"/>
            <a:r>
              <a:rPr lang="en-US" smtClean="0"/>
              <a:t>Third level</a:t>
            </a:r>
          </a:p>
          <a:p>
            <a:pPr lvl="3" eaLnBrk="1" latinLnBrk="0" hangingPunct="1"/>
            <a:r>
              <a:rPr lang="en-US" smtClean="0"/>
              <a:t>Fourth level</a:t>
            </a:r>
          </a:p>
          <a:p>
            <a:pPr lvl="4" eaLnBrk="1" latinLnBrk="0" hangingPunct="1"/>
            <a:r>
              <a:rPr lang="en-US" smtClean="0"/>
              <a:t>Fifth level</a:t>
            </a:r>
            <a:endParaRPr kumimoji="0"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extLst/>
          </a:lstStyle>
          <a:p>
            <a:fld id="{5FFE19EF-93DD-49CE-A59C-50C0C6B688B1}" type="datetimeFigureOut">
              <a:rPr lang="en-US" smtClean="0"/>
              <a:pPr/>
              <a:t>4/28/2014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extLst/>
          </a:lstStyle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extLst/>
          </a:lstStyle>
          <a:p>
            <a:fld id="{F8F094E0-7128-4E28-A083-AD1F346CE213}" type="slidenum">
              <a:rPr lang="en-US" smtClean="0"/>
              <a:pPr/>
              <a:t>‹#›</a:t>
            </a:fld>
            <a:endParaRPr lang="en-US" dirty="0"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3">
        <a:schemeClr val="bg2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e 6"/>
          <p:cNvSpPr/>
          <p:nvPr/>
        </p:nvSpPr>
        <p:spPr>
          <a:xfrm>
            <a:off x="-815927" y="-815922"/>
            <a:ext cx="1638887" cy="1638887"/>
          </a:xfrm>
          <a:prstGeom prst="pie">
            <a:avLst>
              <a:gd name="adj1" fmla="val 0"/>
              <a:gd name="adj2" fmla="val 5402120"/>
            </a:avLst>
          </a:prstGeom>
          <a:solidFill>
            <a:schemeClr val="bg2">
              <a:tint val="18000"/>
              <a:satMod val="220000"/>
              <a:alpha val="33000"/>
            </a:schemeClr>
          </a:solidFill>
          <a:ln w="3175" cap="rnd" cmpd="sng" algn="ctr">
            <a:solidFill>
              <a:schemeClr val="bg2">
                <a:shade val="70000"/>
                <a:satMod val="200000"/>
                <a:alpha val="100000"/>
              </a:schemeClr>
            </a:solidFill>
            <a:prstDash val="solid"/>
          </a:ln>
          <a:effectLst/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anchor="ctr"/>
          <a:lstStyle>
            <a:extLst/>
          </a:lstStyle>
          <a:p>
            <a:pPr algn="ctr" eaLnBrk="1" latinLnBrk="0" hangingPunct="1"/>
            <a:endParaRPr kumimoji="0" lang="en-US" dirty="0"/>
          </a:p>
        </p:txBody>
      </p:sp>
      <p:sp>
        <p:nvSpPr>
          <p:cNvPr id="8" name="Oval 7"/>
          <p:cNvSpPr/>
          <p:nvPr/>
        </p:nvSpPr>
        <p:spPr>
          <a:xfrm>
            <a:off x="168816" y="21102"/>
            <a:ext cx="1702191" cy="1702191"/>
          </a:xfrm>
          <a:prstGeom prst="ellipse">
            <a:avLst/>
          </a:prstGeom>
          <a:noFill/>
          <a:ln w="27305" cap="rnd" cmpd="sng" algn="ctr">
            <a:solidFill>
              <a:schemeClr val="bg2">
                <a:tint val="45000"/>
                <a:satMod val="325000"/>
                <a:alpha val="100000"/>
              </a:schemeClr>
            </a:solidFill>
            <a:prstDash val="solid"/>
          </a:ln>
          <a:effectLst>
            <a:outerShdw blurRad="25400" dist="25400" dir="5400000" algn="tl" rotWithShape="0">
              <a:schemeClr val="bg2">
                <a:shade val="50000"/>
                <a:satMod val="150000"/>
                <a:alpha val="85000"/>
              </a:schemeClr>
            </a:outerShdw>
          </a:effectLst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anchor="ctr"/>
          <a:lstStyle>
            <a:extLst/>
          </a:lstStyle>
          <a:p>
            <a:pPr algn="ctr" eaLnBrk="1" latinLnBrk="0" hangingPunct="1"/>
            <a:endParaRPr kumimoji="0" lang="en-US" dirty="0"/>
          </a:p>
        </p:txBody>
      </p:sp>
      <p:sp>
        <p:nvSpPr>
          <p:cNvPr id="11" name="Donut 10"/>
          <p:cNvSpPr/>
          <p:nvPr/>
        </p:nvSpPr>
        <p:spPr>
          <a:xfrm rot="2315675">
            <a:off x="182881" y="1055077"/>
            <a:ext cx="1125717" cy="1102624"/>
          </a:xfrm>
          <a:prstGeom prst="donut">
            <a:avLst>
              <a:gd name="adj" fmla="val 11833"/>
            </a:avLst>
          </a:prstGeom>
          <a:gradFill rotWithShape="1">
            <a:gsLst>
              <a:gs pos="0">
                <a:schemeClr val="bg2">
                  <a:tint val="10000"/>
                  <a:shade val="99000"/>
                  <a:satMod val="355000"/>
                  <a:alpha val="70000"/>
                </a:schemeClr>
              </a:gs>
              <a:gs pos="70000">
                <a:schemeClr val="bg2">
                  <a:tint val="6000"/>
                  <a:shade val="100000"/>
                  <a:satMod val="400000"/>
                  <a:alpha val="55000"/>
                </a:schemeClr>
              </a:gs>
              <a:gs pos="100000">
                <a:schemeClr val="bg2">
                  <a:tint val="100000"/>
                  <a:shade val="75000"/>
                  <a:satMod val="370000"/>
                  <a:alpha val="60000"/>
                </a:schemeClr>
              </a:gs>
            </a:gsLst>
            <a:path path="circle">
              <a:fillToRect l="-407500" t="-50000" r="507500" b="150000"/>
            </a:path>
          </a:gradFill>
          <a:ln w="7350" cap="rnd" cmpd="sng" algn="ctr">
            <a:solidFill>
              <a:schemeClr val="bg2">
                <a:shade val="60000"/>
                <a:satMod val="220000"/>
                <a:alpha val="100000"/>
              </a:schemeClr>
            </a:solidFill>
            <a:prstDash val="solid"/>
          </a:ln>
          <a:effectLst>
            <a:outerShdw blurRad="12700" dist="15000" dir="4500000" algn="tl" rotWithShape="0">
              <a:schemeClr val="bg2">
                <a:shade val="10000"/>
                <a:satMod val="200000"/>
                <a:alpha val="35000"/>
              </a:schemeClr>
            </a:outerShdw>
          </a:effectLst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anchor="ctr"/>
          <a:lstStyle>
            <a:extLst/>
          </a:lstStyle>
          <a:p>
            <a:pPr algn="ctr" eaLnBrk="1" latinLnBrk="0" hangingPunct="1"/>
            <a:endParaRPr kumimoji="0" lang="en-US" dirty="0"/>
          </a:p>
        </p:txBody>
      </p:sp>
      <p:sp>
        <p:nvSpPr>
          <p:cNvPr id="12" name="Rectangle 11"/>
          <p:cNvSpPr/>
          <p:nvPr/>
        </p:nvSpPr>
        <p:spPr>
          <a:xfrm>
            <a:off x="1012873" y="-54"/>
            <a:ext cx="8131127" cy="6858054"/>
          </a:xfrm>
          <a:prstGeom prst="rect">
            <a:avLst/>
          </a:prstGeom>
          <a:solidFill>
            <a:schemeClr val="bg1"/>
          </a:solidFill>
          <a:ln w="25400" cap="rnd" cmpd="sng" algn="ctr">
            <a:noFill/>
            <a:prstDash val="solid"/>
          </a:ln>
          <a:effectLst/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anchor="ctr"/>
          <a:lstStyle>
            <a:extLst/>
          </a:lstStyle>
          <a:p>
            <a:pPr algn="ctr" eaLnBrk="1" latinLnBrk="0" hangingPunct="1"/>
            <a:endParaRPr kumimoji="0" lang="en-US" dirty="0"/>
          </a:p>
        </p:txBody>
      </p:sp>
      <p:sp>
        <p:nvSpPr>
          <p:cNvPr id="5" name="Title Placeholder 4"/>
          <p:cNvSpPr>
            <a:spLocks noGrp="1"/>
          </p:cNvSpPr>
          <p:nvPr>
            <p:ph type="title"/>
          </p:nvPr>
        </p:nvSpPr>
        <p:spPr>
          <a:xfrm>
            <a:off x="1435608" y="274638"/>
            <a:ext cx="7498080" cy="1143000"/>
          </a:xfrm>
          <a:prstGeom prst="rect">
            <a:avLst/>
          </a:prstGeom>
        </p:spPr>
        <p:txBody>
          <a:bodyPr anchor="ctr">
            <a:normAutofit/>
          </a:bodyPr>
          <a:lstStyle>
            <a:extLst/>
          </a:lstStyle>
          <a:p>
            <a:r>
              <a:rPr kumimoji="0" lang="en-US" smtClean="0"/>
              <a:t>Click to edit Master title style</a:t>
            </a:r>
            <a:endParaRPr kumimoji="0" lang="en-US"/>
          </a:p>
        </p:txBody>
      </p:sp>
      <p:sp>
        <p:nvSpPr>
          <p:cNvPr id="9" name="Text Placeholder 8"/>
          <p:cNvSpPr>
            <a:spLocks noGrp="1"/>
          </p:cNvSpPr>
          <p:nvPr>
            <p:ph type="body" idx="1"/>
          </p:nvPr>
        </p:nvSpPr>
        <p:spPr>
          <a:xfrm>
            <a:off x="1435608" y="1447800"/>
            <a:ext cx="7498080" cy="4800600"/>
          </a:xfrm>
          <a:prstGeom prst="rect">
            <a:avLst/>
          </a:prstGeom>
        </p:spPr>
        <p:txBody>
          <a:bodyPr>
            <a:normAutofit/>
          </a:bodyPr>
          <a:lstStyle>
            <a:extLst/>
          </a:lstStyle>
          <a:p>
            <a:pPr lvl="0" eaLnBrk="1" latinLnBrk="0" hangingPunct="1"/>
            <a:r>
              <a:rPr kumimoji="0" lang="en-US" smtClean="0"/>
              <a:t>Click to edit Master text styles</a:t>
            </a:r>
          </a:p>
          <a:p>
            <a:pPr lvl="1" eaLnBrk="1" latinLnBrk="0" hangingPunct="1"/>
            <a:r>
              <a:rPr kumimoji="0" lang="en-US" smtClean="0"/>
              <a:t>Second level</a:t>
            </a:r>
          </a:p>
          <a:p>
            <a:pPr lvl="2" eaLnBrk="1" latinLnBrk="0" hangingPunct="1"/>
            <a:r>
              <a:rPr kumimoji="0" lang="en-US" smtClean="0"/>
              <a:t>Third level</a:t>
            </a:r>
          </a:p>
          <a:p>
            <a:pPr lvl="3" eaLnBrk="1" latinLnBrk="0" hangingPunct="1"/>
            <a:r>
              <a:rPr kumimoji="0" lang="en-US" smtClean="0"/>
              <a:t>Fourth level</a:t>
            </a:r>
          </a:p>
          <a:p>
            <a:pPr lvl="4" eaLnBrk="1" latinLnBrk="0" hangingPunct="1"/>
            <a:r>
              <a:rPr kumimoji="0" lang="en-US" smtClean="0"/>
              <a:t>Fifth level</a:t>
            </a:r>
            <a:endParaRPr kumimoji="0" lang="en-US"/>
          </a:p>
        </p:txBody>
      </p:sp>
      <p:sp>
        <p:nvSpPr>
          <p:cNvPr id="24" name="Date Placeholder 23"/>
          <p:cNvSpPr>
            <a:spLocks noGrp="1"/>
          </p:cNvSpPr>
          <p:nvPr>
            <p:ph type="dt" sz="half" idx="2"/>
          </p:nvPr>
        </p:nvSpPr>
        <p:spPr>
          <a:xfrm>
            <a:off x="3581400" y="6305550"/>
            <a:ext cx="2133600" cy="476250"/>
          </a:xfrm>
          <a:prstGeom prst="rect">
            <a:avLst/>
          </a:prstGeom>
        </p:spPr>
        <p:txBody>
          <a:bodyPr anchor="b"/>
          <a:lstStyle>
            <a:lvl1pPr algn="r" eaLnBrk="1" latinLnBrk="0" hangingPunct="1">
              <a:defRPr kumimoji="0" sz="1200">
                <a:solidFill>
                  <a:schemeClr val="bg2">
                    <a:shade val="50000"/>
                    <a:satMod val="200000"/>
                  </a:schemeClr>
                </a:solidFill>
              </a:defRPr>
            </a:lvl1pPr>
            <a:extLst/>
          </a:lstStyle>
          <a:p>
            <a:fld id="{5FFE19EF-93DD-49CE-A59C-50C0C6B688B1}" type="datetimeFigureOut">
              <a:rPr lang="en-US" smtClean="0"/>
              <a:pPr/>
              <a:t>4/28/2014</a:t>
            </a:fld>
            <a:endParaRPr lang="en-US" dirty="0"/>
          </a:p>
        </p:txBody>
      </p:sp>
      <p:sp>
        <p:nvSpPr>
          <p:cNvPr id="10" name="Footer Placeholder 9"/>
          <p:cNvSpPr>
            <a:spLocks noGrp="1"/>
          </p:cNvSpPr>
          <p:nvPr>
            <p:ph type="ftr" sz="quarter" idx="3"/>
          </p:nvPr>
        </p:nvSpPr>
        <p:spPr>
          <a:xfrm>
            <a:off x="5715000" y="6305550"/>
            <a:ext cx="2895600" cy="476250"/>
          </a:xfrm>
          <a:prstGeom prst="rect">
            <a:avLst/>
          </a:prstGeom>
        </p:spPr>
        <p:txBody>
          <a:bodyPr anchor="b"/>
          <a:lstStyle>
            <a:lvl1pPr eaLnBrk="1" latinLnBrk="0" hangingPunct="1">
              <a:defRPr kumimoji="0" sz="1200">
                <a:solidFill>
                  <a:schemeClr val="bg2">
                    <a:shade val="50000"/>
                    <a:satMod val="200000"/>
                  </a:schemeClr>
                </a:solidFill>
                <a:effectLst/>
              </a:defRPr>
            </a:lvl1pPr>
            <a:extLst/>
          </a:lstStyle>
          <a:p>
            <a:endParaRPr lang="en-US" dirty="0"/>
          </a:p>
        </p:txBody>
      </p:sp>
      <p:sp>
        <p:nvSpPr>
          <p:cNvPr id="22" name="Slide Number Placeholder 21"/>
          <p:cNvSpPr>
            <a:spLocks noGrp="1"/>
          </p:cNvSpPr>
          <p:nvPr>
            <p:ph type="sldNum" sz="quarter" idx="4"/>
          </p:nvPr>
        </p:nvSpPr>
        <p:spPr>
          <a:xfrm>
            <a:off x="8613648" y="6305550"/>
            <a:ext cx="457200" cy="476250"/>
          </a:xfrm>
          <a:prstGeom prst="rect">
            <a:avLst/>
          </a:prstGeom>
        </p:spPr>
        <p:txBody>
          <a:bodyPr anchor="b"/>
          <a:lstStyle>
            <a:lvl1pPr algn="ctr" eaLnBrk="1" latinLnBrk="0" hangingPunct="1">
              <a:defRPr kumimoji="0" sz="1200">
                <a:solidFill>
                  <a:schemeClr val="bg2">
                    <a:shade val="50000"/>
                    <a:satMod val="200000"/>
                  </a:schemeClr>
                </a:solidFill>
                <a:effectLst/>
              </a:defRPr>
            </a:lvl1pPr>
            <a:extLst/>
          </a:lstStyle>
          <a:p>
            <a:fld id="{F8F094E0-7128-4E28-A083-AD1F346CE213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5" name="Rectangle 14"/>
          <p:cNvSpPr/>
          <p:nvPr/>
        </p:nvSpPr>
        <p:spPr bwMode="invGray">
          <a:xfrm>
            <a:off x="1014984" y="-54"/>
            <a:ext cx="73152" cy="6858054"/>
          </a:xfrm>
          <a:prstGeom prst="rect">
            <a:avLst/>
          </a:prstGeom>
          <a:solidFill>
            <a:schemeClr val="bg1"/>
          </a:solidFill>
          <a:ln w="25400" cap="rnd" cmpd="sng" algn="ctr">
            <a:noFill/>
            <a:prstDash val="solid"/>
          </a:ln>
          <a:effectLst>
            <a:outerShdw blurRad="38550" dist="38000" dir="10800000" algn="tl" rotWithShape="0">
              <a:schemeClr val="bg2">
                <a:shade val="20000"/>
                <a:satMod val="110000"/>
                <a:alpha val="25000"/>
              </a:schemeClr>
            </a:outerShdw>
          </a:effectLst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anchor="ctr"/>
          <a:lstStyle>
            <a:extLst/>
          </a:lstStyle>
          <a:p>
            <a:pPr algn="ctr" eaLnBrk="1" latinLnBrk="0" hangingPunct="1"/>
            <a:endParaRPr kumimoji="0" lang="en-US" dirty="0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</p:sldLayoutIdLst>
  <p:txStyles>
    <p:titleStyle>
      <a:lvl1pPr algn="l" rtl="0" eaLnBrk="1" latinLnBrk="0" hangingPunct="1">
        <a:spcBef>
          <a:spcPct val="0"/>
        </a:spcBef>
        <a:buNone/>
        <a:defRPr kumimoji="0" sz="4300" kern="1200">
          <a:solidFill>
            <a:schemeClr val="tx2">
              <a:satMod val="130000"/>
            </a:schemeClr>
          </a:solidFill>
          <a:effectLst>
            <a:outerShdw blurRad="50000" dist="30000" dir="5400000" algn="tl" rotWithShape="0">
              <a:srgbClr val="000000">
                <a:alpha val="30000"/>
              </a:srgbClr>
            </a:outerShdw>
          </a:effectLst>
          <a:latin typeface="+mj-lt"/>
          <a:ea typeface="+mj-ea"/>
          <a:cs typeface="+mj-cs"/>
        </a:defRPr>
      </a:lvl1pPr>
      <a:extLst/>
    </p:titleStyle>
    <p:bodyStyle>
      <a:lvl1pPr marL="365760" indent="-283464" algn="l" rtl="0" eaLnBrk="1" latinLnBrk="0" hangingPunct="1">
        <a:lnSpc>
          <a:spcPct val="100000"/>
        </a:lnSpc>
        <a:spcBef>
          <a:spcPts val="600"/>
        </a:spcBef>
        <a:buClr>
          <a:schemeClr val="accent1"/>
        </a:buClr>
        <a:buSzPct val="80000"/>
        <a:buFont typeface="Wingdings 2"/>
        <a:buChar char=""/>
        <a:defRPr kumimoji="0"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640080" indent="-237744" algn="l" rtl="0" eaLnBrk="1" latinLnBrk="0" hangingPunct="1">
        <a:lnSpc>
          <a:spcPct val="100000"/>
        </a:lnSpc>
        <a:spcBef>
          <a:spcPts val="550"/>
        </a:spcBef>
        <a:buClr>
          <a:schemeClr val="accent1"/>
        </a:buClr>
        <a:buFont typeface="Verdana"/>
        <a:buChar char="◦"/>
        <a:defRPr kumimoji="0"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886968" indent="-228600" algn="l" rtl="0" eaLnBrk="1" latinLnBrk="0" hangingPunct="1">
        <a:lnSpc>
          <a:spcPct val="100000"/>
        </a:lnSpc>
        <a:spcBef>
          <a:spcPct val="20000"/>
        </a:spcBef>
        <a:buClr>
          <a:schemeClr val="accent2"/>
        </a:buClr>
        <a:buFont typeface="Wingdings 2"/>
        <a:buChar char=""/>
        <a:defRPr kumimoji="0"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097280" indent="-173736" algn="l" rtl="0" eaLnBrk="1" latinLnBrk="0" hangingPunct="1">
        <a:lnSpc>
          <a:spcPct val="100000"/>
        </a:lnSpc>
        <a:spcBef>
          <a:spcPct val="20000"/>
        </a:spcBef>
        <a:buClr>
          <a:schemeClr val="accent3"/>
        </a:buClr>
        <a:buFont typeface="Wingdings 2"/>
        <a:buChar char=""/>
        <a:defRPr kumimoji="0"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1298448" indent="-182880" algn="l" rtl="0" eaLnBrk="1" latinLnBrk="0" hangingPunct="1">
        <a:lnSpc>
          <a:spcPct val="100000"/>
        </a:lnSpc>
        <a:spcBef>
          <a:spcPct val="20000"/>
        </a:spcBef>
        <a:buClr>
          <a:schemeClr val="accent4"/>
        </a:buClr>
        <a:buFont typeface="Wingdings 2"/>
        <a:buChar char=""/>
        <a:defRPr kumimoji="0"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1508760" indent="-182880" algn="l" rtl="0" eaLnBrk="1" latinLnBrk="0" hangingPunct="1">
        <a:lnSpc>
          <a:spcPct val="100000"/>
        </a:lnSpc>
        <a:spcBef>
          <a:spcPct val="20000"/>
        </a:spcBef>
        <a:buClr>
          <a:schemeClr val="accent5"/>
        </a:buClr>
        <a:buFont typeface="Wingdings 2"/>
        <a:buChar char=""/>
        <a:defRPr kumimoji="0"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1719072" indent="-182880" algn="l" rtl="0" eaLnBrk="1" latinLnBrk="0" hangingPunct="1">
        <a:lnSpc>
          <a:spcPct val="100000"/>
        </a:lnSpc>
        <a:spcBef>
          <a:spcPct val="20000"/>
        </a:spcBef>
        <a:buClr>
          <a:schemeClr val="accent6"/>
        </a:buClr>
        <a:buFont typeface="Wingdings 2"/>
        <a:buChar char=""/>
        <a:defRPr kumimoji="0"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1920240" indent="-182880" algn="l" rtl="0" eaLnBrk="1" latinLnBrk="0" hangingPunct="1">
        <a:lnSpc>
          <a:spcPct val="100000"/>
        </a:lnSpc>
        <a:spcBef>
          <a:spcPct val="20000"/>
        </a:spcBef>
        <a:buClr>
          <a:schemeClr val="accent6"/>
        </a:buClr>
        <a:buFont typeface="Wingdings 2"/>
        <a:buChar char=""/>
        <a:defRPr kumimoji="0"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2130552" indent="-182880" algn="l" rtl="0" eaLnBrk="1" latinLnBrk="0" hangingPunct="1">
        <a:lnSpc>
          <a:spcPct val="100000"/>
        </a:lnSpc>
        <a:spcBef>
          <a:spcPct val="20000"/>
        </a:spcBef>
        <a:buClr>
          <a:schemeClr val="accent6"/>
        </a:buClr>
        <a:buFont typeface="Wingdings 2"/>
        <a:buChar char=""/>
        <a:defRPr kumimoji="0" sz="2000" kern="1200">
          <a:solidFill>
            <a:schemeClr val="tx1"/>
          </a:solidFill>
          <a:latin typeface="+mn-lt"/>
          <a:ea typeface="+mn-ea"/>
          <a:cs typeface="+mn-cs"/>
        </a:defRPr>
      </a:lvl9pPr>
      <a:extLst/>
    </p:bodyStyle>
    <p:otherStyle>
      <a:lvl1pPr marL="0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9pPr>
      <a:extLst/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eg"/><Relationship Id="rId2" Type="http://schemas.openxmlformats.org/officeDocument/2006/relationships/hyperlink" Target="http://www.google.com/url?sa=i&amp;rct=j&amp;q=&amp;esrc=s&amp;frm=1&amp;source=images&amp;cd=&amp;cad=rja&amp;docid=7U0RKYUK5NOcvM&amp;tbnid=1GlcnfYveZgGQM:&amp;ved=0CAUQjRw&amp;url=http://utkmabe.org/&amp;ei=joKeUo7lL5TykQfXlIGoDw&amp;bvm=bv.57155469,d.eW0&amp;psig=AFQjCNFiC2Mr8A7A-Bft1G1Qsk8vTVGCtg&amp;ust=1386206214246669" TargetMode="Externa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.png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jpeg"/><Relationship Id="rId2" Type="http://schemas.openxmlformats.org/officeDocument/2006/relationships/hyperlink" Target="http://www.powersole.org/wp-content/uploads/2012/06/IMG_1208.jpg" TargetMode="External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jpe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1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990600" y="1981200"/>
            <a:ext cx="8077200" cy="2514600"/>
          </a:xfrm>
        </p:spPr>
        <p:txBody>
          <a:bodyPr>
            <a:normAutofit/>
          </a:bodyPr>
          <a:lstStyle/>
          <a:p>
            <a:pPr algn="ctr">
              <a:buNone/>
            </a:pPr>
            <a:r>
              <a:rPr lang="en-US" sz="2600" u="sng" dirty="0" smtClean="0">
                <a:latin typeface="+mj-lt"/>
                <a:cs typeface="Times New Roman" pitchFamily="18" charset="0"/>
              </a:rPr>
              <a:t>Team Members</a:t>
            </a:r>
            <a:r>
              <a:rPr lang="en-US" sz="2600" dirty="0" smtClean="0">
                <a:latin typeface="+mj-lt"/>
                <a:cs typeface="Times New Roman" pitchFamily="18" charset="0"/>
              </a:rPr>
              <a:t>			</a:t>
            </a:r>
            <a:r>
              <a:rPr lang="en-US" sz="2600" u="sng" dirty="0" smtClean="0">
                <a:latin typeface="+mj-lt"/>
                <a:cs typeface="Times New Roman" pitchFamily="18" charset="0"/>
              </a:rPr>
              <a:t>Stakeholders</a:t>
            </a:r>
          </a:p>
          <a:p>
            <a:pPr algn="ctr">
              <a:buNone/>
            </a:pPr>
            <a:r>
              <a:rPr lang="en-US" sz="2600" dirty="0" smtClean="0">
                <a:latin typeface="+mj-lt"/>
                <a:cs typeface="Times New Roman" pitchFamily="18" charset="0"/>
              </a:rPr>
              <a:t>	  Clay Hillyard			Jeff Reinbolt, PhD</a:t>
            </a:r>
          </a:p>
          <a:p>
            <a:pPr>
              <a:buNone/>
            </a:pPr>
            <a:r>
              <a:rPr lang="en-US" sz="2600" dirty="0" smtClean="0">
                <a:latin typeface="+mj-lt"/>
                <a:cs typeface="Times New Roman" pitchFamily="18" charset="0"/>
              </a:rPr>
              <a:t>		  A.J. Kosinski			      Jindong Tan, PhD</a:t>
            </a:r>
          </a:p>
          <a:p>
            <a:pPr>
              <a:buNone/>
            </a:pPr>
            <a:r>
              <a:rPr lang="en-US" sz="2600" dirty="0" smtClean="0">
                <a:latin typeface="+mj-lt"/>
                <a:cs typeface="Times New Roman" pitchFamily="18" charset="0"/>
              </a:rPr>
              <a:t>	     Jesse Thompson</a:t>
            </a:r>
          </a:p>
          <a:p>
            <a:pPr>
              <a:buNone/>
            </a:pPr>
            <a:r>
              <a:rPr lang="en-US" sz="2600" dirty="0" smtClean="0">
                <a:latin typeface="+mj-lt"/>
                <a:cs typeface="Times New Roman" pitchFamily="18" charset="0"/>
              </a:rPr>
              <a:t>		Payton McNabb</a:t>
            </a:r>
          </a:p>
        </p:txBody>
      </p:sp>
      <p:sp>
        <p:nvSpPr>
          <p:cNvPr id="7" name="Title 1"/>
          <p:cNvSpPr txBox="1">
            <a:spLocks/>
          </p:cNvSpPr>
          <p:nvPr/>
        </p:nvSpPr>
        <p:spPr>
          <a:xfrm>
            <a:off x="990600" y="0"/>
            <a:ext cx="8153400" cy="914400"/>
          </a:xfrm>
          <a:prstGeom prst="rect">
            <a:avLst/>
          </a:prstGeom>
        </p:spPr>
        <p:txBody>
          <a:bodyPr anchor="b">
            <a:normAutofit fontScale="85000" lnSpcReduction="10000"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2">
                    <a:satMod val="130000"/>
                  </a:schemeClr>
                </a:solidFill>
                <a:effectLst>
                  <a:outerShdw blurRad="50000" dist="30000" dir="5400000" algn="tl" rotWithShape="0">
                    <a:srgbClr val="000000">
                      <a:alpha val="30000"/>
                    </a:srgbClr>
                  </a:outerShdw>
                </a:effectLst>
                <a:uLnTx/>
                <a:uFillTx/>
                <a:latin typeface="+mj-lt"/>
                <a:ea typeface="+mj-ea"/>
                <a:cs typeface="+mj-cs"/>
              </a:rPr>
              <a:t>Development</a:t>
            </a:r>
            <a:r>
              <a:rPr kumimoji="0" lang="en-US" sz="4000" b="0" i="0" u="none" strike="noStrike" kern="1200" cap="none" spc="0" normalizeH="0" noProof="0" dirty="0" smtClean="0">
                <a:ln>
                  <a:noFill/>
                </a:ln>
                <a:solidFill>
                  <a:schemeClr val="tx2">
                    <a:satMod val="130000"/>
                  </a:schemeClr>
                </a:solidFill>
                <a:effectLst>
                  <a:outerShdw blurRad="50000" dist="30000" dir="5400000" algn="tl" rotWithShape="0">
                    <a:srgbClr val="000000">
                      <a:alpha val="30000"/>
                    </a:srgbClr>
                  </a:outerShdw>
                </a:effectLst>
                <a:uLnTx/>
                <a:uFillTx/>
                <a:latin typeface="+mj-lt"/>
                <a:ea typeface="+mj-ea"/>
                <a:cs typeface="+mj-cs"/>
              </a:rPr>
              <a:t> of an Energy-Harvesting Shoe</a:t>
            </a:r>
            <a:endParaRPr kumimoji="0" lang="en-US" sz="4000" b="0" i="0" u="none" strike="noStrike" kern="1200" cap="none" spc="0" normalizeH="0" baseline="0" noProof="0" dirty="0">
              <a:ln>
                <a:noFill/>
              </a:ln>
              <a:solidFill>
                <a:schemeClr val="tx2">
                  <a:satMod val="130000"/>
                </a:schemeClr>
              </a:solidFill>
              <a:effectLst>
                <a:outerShdw blurRad="50000" dist="30000" dir="5400000" algn="tl" rotWithShape="0">
                  <a:srgbClr val="000000">
                    <a:alpha val="30000"/>
                  </a:srgbClr>
                </a:outerShdw>
              </a:effectLst>
              <a:uLnTx/>
              <a:uFillTx/>
              <a:latin typeface="+mj-lt"/>
              <a:ea typeface="+mj-ea"/>
              <a:cs typeface="+mj-cs"/>
            </a:endParaRPr>
          </a:p>
        </p:txBody>
      </p:sp>
      <p:pic>
        <p:nvPicPr>
          <p:cNvPr id="33794" name="Picture 2" descr="https://encrypted-tbn0.gstatic.com/images?q=tbn:ANd9GcTqyDPeYuGGfb7B0wPl6kOlUf8uOrcowYiDTcO98AHixVoqTIdd">
            <a:hlinkClick r:id="rId2"/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6381750" y="5762624"/>
            <a:ext cx="2762250" cy="1095376"/>
          </a:xfrm>
          <a:prstGeom prst="rect">
            <a:avLst/>
          </a:prstGeom>
          <a:noFill/>
        </p:spPr>
      </p:pic>
      <p:sp>
        <p:nvSpPr>
          <p:cNvPr id="5" name="TextBox 4"/>
          <p:cNvSpPr txBox="1"/>
          <p:nvPr/>
        </p:nvSpPr>
        <p:spPr>
          <a:xfrm>
            <a:off x="1066800" y="4715470"/>
            <a:ext cx="8077200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dirty="0" smtClean="0">
                <a:latin typeface="Times New Roman" pitchFamily="18" charset="0"/>
                <a:cs typeface="Times New Roman" pitchFamily="18" charset="0"/>
              </a:rPr>
              <a:t>Department of Mechanical, Aerospace, and Biomedical Engineering, College of Engineering, The University of Tennessee, Knoxville, TN 37916</a:t>
            </a:r>
          </a:p>
          <a:p>
            <a:endParaRPr lang="en-US" dirty="0"/>
          </a:p>
        </p:txBody>
      </p:sp>
      <p:pic>
        <p:nvPicPr>
          <p:cNvPr id="11" name="Picture 2" descr="http://www.clker.com/cliparts/5/4/T/r/c/0/walking-hi.png"/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4568152" y="1295400"/>
            <a:ext cx="994448" cy="1447800"/>
          </a:xfrm>
          <a:prstGeom prst="rect">
            <a:avLst/>
          </a:prstGeom>
          <a:noFill/>
        </p:spPr>
      </p:pic>
      <p:sp>
        <p:nvSpPr>
          <p:cNvPr id="12" name="Rectangle 11"/>
          <p:cNvSpPr/>
          <p:nvPr/>
        </p:nvSpPr>
        <p:spPr>
          <a:xfrm>
            <a:off x="4495800" y="1143000"/>
            <a:ext cx="1271117" cy="307777"/>
          </a:xfrm>
          <a:prstGeom prst="rect">
            <a:avLst/>
          </a:prstGeom>
          <a:noFill/>
        </p:spPr>
        <p:txBody>
          <a:bodyPr wrap="none" lIns="91440" tIns="45720" rIns="91440" bIns="45720">
            <a:prstTxWarp prst="textArchUp">
              <a:avLst/>
            </a:prstTxWarp>
            <a:spAutoFit/>
          </a:bodyPr>
          <a:lstStyle/>
          <a:p>
            <a:pPr algn="ctr"/>
            <a:r>
              <a:rPr lang="en-US" sz="1400" b="1" dirty="0" smtClean="0">
                <a:ln w="10541" cmpd="sng">
                  <a:solidFill>
                    <a:schemeClr val="accent1">
                      <a:shade val="88000"/>
                      <a:satMod val="110000"/>
                    </a:schemeClr>
                  </a:solidFill>
                  <a:prstDash val="solid"/>
                </a:ln>
                <a:solidFill>
                  <a:srgbClr val="00B050"/>
                </a:solidFill>
              </a:rPr>
              <a:t>ACJP Energy</a:t>
            </a:r>
            <a:endParaRPr lang="en-US" sz="1400" b="1" dirty="0">
              <a:ln w="10541" cmpd="sng">
                <a:solidFill>
                  <a:schemeClr val="accent1">
                    <a:shade val="88000"/>
                    <a:satMod val="110000"/>
                  </a:schemeClr>
                </a:solidFill>
                <a:prstDash val="solid"/>
              </a:ln>
              <a:solidFill>
                <a:srgbClr val="00B050"/>
              </a:solidFill>
            </a:endParaRPr>
          </a:p>
        </p:txBody>
      </p:sp>
      <p:sp>
        <p:nvSpPr>
          <p:cNvPr id="13" name="Rectangle 12"/>
          <p:cNvSpPr/>
          <p:nvPr/>
        </p:nvSpPr>
        <p:spPr>
          <a:xfrm>
            <a:off x="4532279" y="2587823"/>
            <a:ext cx="1106521" cy="307777"/>
          </a:xfrm>
          <a:prstGeom prst="rect">
            <a:avLst/>
          </a:prstGeom>
          <a:noFill/>
        </p:spPr>
        <p:txBody>
          <a:bodyPr wrap="none" lIns="91440" tIns="45720" rIns="91440" bIns="45720">
            <a:prstTxWarp prst="textArchDown">
              <a:avLst/>
            </a:prstTxWarp>
            <a:spAutoFit/>
          </a:bodyPr>
          <a:lstStyle/>
          <a:p>
            <a:pPr algn="ctr"/>
            <a:r>
              <a:rPr lang="en-US" sz="1400" b="1" cap="none" spc="0" dirty="0" smtClean="0">
                <a:ln w="10541" cmpd="sng">
                  <a:solidFill>
                    <a:schemeClr val="accent1">
                      <a:shade val="88000"/>
                      <a:satMod val="110000"/>
                    </a:schemeClr>
                  </a:solidFill>
                  <a:prstDash val="solid"/>
                </a:ln>
                <a:solidFill>
                  <a:srgbClr val="00B050"/>
                </a:solidFill>
                <a:effectLst/>
              </a:rPr>
              <a:t>Harvesters</a:t>
            </a:r>
            <a:endParaRPr lang="en-US" sz="1400" b="1" cap="none" spc="0" dirty="0">
              <a:ln w="10541" cmpd="sng">
                <a:solidFill>
                  <a:schemeClr val="accent1">
                    <a:shade val="88000"/>
                    <a:satMod val="110000"/>
                  </a:schemeClr>
                </a:solidFill>
                <a:prstDash val="solid"/>
              </a:ln>
              <a:solidFill>
                <a:srgbClr val="00B050"/>
              </a:solidFill>
              <a:effectLst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1036320" y="1295400"/>
            <a:ext cx="7498080" cy="5257800"/>
          </a:xfrm>
        </p:spPr>
        <p:txBody>
          <a:bodyPr>
            <a:normAutofit/>
          </a:bodyPr>
          <a:lstStyle/>
          <a:p>
            <a:r>
              <a:rPr lang="en-US" u="sng" dirty="0" smtClean="0"/>
              <a:t>Our goal is to convert kinetic energy into electrical energy and store it for later use to an external device</a:t>
            </a:r>
          </a:p>
          <a:p>
            <a:pPr lvl="1"/>
            <a:r>
              <a:rPr lang="en-US" dirty="0" smtClean="0"/>
              <a:t>Piezoelectric strips</a:t>
            </a:r>
          </a:p>
          <a:p>
            <a:pPr lvl="1"/>
            <a:r>
              <a:rPr lang="en-US" dirty="0" smtClean="0"/>
              <a:t>USB port</a:t>
            </a:r>
          </a:p>
          <a:p>
            <a:pPr lvl="1"/>
            <a:r>
              <a:rPr lang="en-US" dirty="0" smtClean="0"/>
              <a:t>Running shoe</a:t>
            </a:r>
          </a:p>
          <a:p>
            <a:pPr lvl="1"/>
            <a:r>
              <a:rPr lang="en-US" dirty="0" smtClean="0"/>
              <a:t>2 AAA rechargeable batteries</a:t>
            </a:r>
          </a:p>
          <a:p>
            <a:pPr lvl="1"/>
            <a:r>
              <a:rPr lang="en-US" dirty="0" smtClean="0"/>
              <a:t>Circuit board</a:t>
            </a:r>
          </a:p>
        </p:txBody>
      </p:sp>
      <p:sp>
        <p:nvSpPr>
          <p:cNvPr id="6" name="Title 1"/>
          <p:cNvSpPr txBox="1">
            <a:spLocks/>
          </p:cNvSpPr>
          <p:nvPr/>
        </p:nvSpPr>
        <p:spPr>
          <a:xfrm>
            <a:off x="990600" y="0"/>
            <a:ext cx="8153400" cy="914400"/>
          </a:xfrm>
          <a:prstGeom prst="rect">
            <a:avLst/>
          </a:prstGeom>
        </p:spPr>
        <p:txBody>
          <a:bodyPr anchor="b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2">
                    <a:satMod val="130000"/>
                  </a:schemeClr>
                </a:solidFill>
                <a:effectLst>
                  <a:outerShdw blurRad="50000" dist="30000" dir="5400000" algn="tl" rotWithShape="0">
                    <a:srgbClr val="000000">
                      <a:alpha val="30000"/>
                    </a:srgbClr>
                  </a:outerShdw>
                </a:effectLst>
                <a:uLnTx/>
                <a:uFillTx/>
                <a:latin typeface="+mj-lt"/>
                <a:ea typeface="+mj-ea"/>
                <a:cs typeface="+mj-cs"/>
              </a:rPr>
              <a:t>Objective</a:t>
            </a:r>
            <a:endParaRPr kumimoji="0" lang="en-US" sz="4000" b="0" i="0" u="none" strike="noStrike" kern="1200" cap="none" spc="0" normalizeH="0" baseline="0" noProof="0" dirty="0">
              <a:ln>
                <a:noFill/>
              </a:ln>
              <a:solidFill>
                <a:schemeClr val="tx2">
                  <a:satMod val="130000"/>
                </a:schemeClr>
              </a:solidFill>
              <a:effectLst>
                <a:outerShdw blurRad="50000" dist="30000" dir="5400000" algn="tl" rotWithShape="0">
                  <a:srgbClr val="000000">
                    <a:alpha val="30000"/>
                  </a:srgbClr>
                </a:outerShdw>
              </a:effectLst>
              <a:uLnTx/>
              <a:uFillTx/>
              <a:latin typeface="+mj-lt"/>
              <a:ea typeface="+mj-ea"/>
              <a:cs typeface="+mj-c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1"/>
          <p:cNvSpPr txBox="1">
            <a:spLocks/>
          </p:cNvSpPr>
          <p:nvPr/>
        </p:nvSpPr>
        <p:spPr>
          <a:xfrm>
            <a:off x="990600" y="0"/>
            <a:ext cx="8153400" cy="914400"/>
          </a:xfrm>
          <a:prstGeom prst="rect">
            <a:avLst/>
          </a:prstGeom>
        </p:spPr>
        <p:txBody>
          <a:bodyPr anchor="b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2">
                    <a:satMod val="130000"/>
                  </a:schemeClr>
                </a:solidFill>
                <a:effectLst>
                  <a:outerShdw blurRad="50000" dist="30000" dir="5400000" algn="tl" rotWithShape="0">
                    <a:srgbClr val="000000">
                      <a:alpha val="30000"/>
                    </a:srgbClr>
                  </a:outerShdw>
                </a:effectLst>
                <a:uLnTx/>
                <a:uFillTx/>
                <a:latin typeface="+mj-lt"/>
                <a:ea typeface="+mj-ea"/>
                <a:cs typeface="+mj-cs"/>
              </a:rPr>
              <a:t>Design Functions and Requirements</a:t>
            </a:r>
            <a:endParaRPr kumimoji="0" lang="en-US" sz="4000" b="0" i="0" u="none" strike="noStrike" kern="1200" cap="none" spc="0" normalizeH="0" baseline="0" noProof="0" dirty="0">
              <a:ln>
                <a:noFill/>
              </a:ln>
              <a:solidFill>
                <a:schemeClr val="tx2">
                  <a:satMod val="130000"/>
                </a:schemeClr>
              </a:solidFill>
              <a:effectLst>
                <a:outerShdw blurRad="50000" dist="30000" dir="5400000" algn="tl" rotWithShape="0">
                  <a:srgbClr val="000000">
                    <a:alpha val="30000"/>
                  </a:srgbClr>
                </a:outerShdw>
              </a:effectLst>
              <a:uLnTx/>
              <a:uFillTx/>
              <a:latin typeface="+mj-lt"/>
              <a:ea typeface="+mj-ea"/>
              <a:cs typeface="+mj-cs"/>
            </a:endParaRPr>
          </a:p>
        </p:txBody>
      </p:sp>
      <p:graphicFrame>
        <p:nvGraphicFramePr>
          <p:cNvPr id="5" name="Table 4"/>
          <p:cNvGraphicFramePr>
            <a:graphicFrameLocks noGrp="1"/>
          </p:cNvGraphicFramePr>
          <p:nvPr/>
        </p:nvGraphicFramePr>
        <p:xfrm>
          <a:off x="1066803" y="1130256"/>
          <a:ext cx="8000997" cy="5422944"/>
        </p:xfrm>
        <a:graphic>
          <a:graphicData uri="http://schemas.openxmlformats.org/drawingml/2006/table">
            <a:tbl>
              <a:tblPr/>
              <a:tblGrid>
                <a:gridCol w="1172969"/>
                <a:gridCol w="932938"/>
                <a:gridCol w="1081669"/>
                <a:gridCol w="1081669"/>
                <a:gridCol w="932938"/>
                <a:gridCol w="932938"/>
                <a:gridCol w="932938"/>
                <a:gridCol w="932938"/>
              </a:tblGrid>
              <a:tr h="298724">
                <a:tc gridSpan="8">
                  <a:txBody>
                    <a:bodyPr/>
                    <a:lstStyle/>
                    <a:p>
                      <a:pPr algn="ctr" fontAlgn="ctr"/>
                      <a:r>
                        <a:rPr lang="en-US" sz="1800" b="0" i="0" u="none" strike="noStrike" dirty="0" smtClean="0">
                          <a:solidFill>
                            <a:srgbClr val="000000"/>
                          </a:solidFill>
                          <a:latin typeface="Calibri"/>
                        </a:rPr>
                        <a:t> Table 1. Functions </a:t>
                      </a:r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and Requirements</a:t>
                      </a:r>
                    </a:p>
                  </a:txBody>
                  <a:tcPr marL="6372" marR="6372" marT="637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</a:tr>
              <a:tr h="557010"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n-US" sz="14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Performance Requirements</a:t>
                      </a:r>
                    </a:p>
                  </a:txBody>
                  <a:tcPr marL="6372" marR="6372" marT="637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EECE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n-US" sz="14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Non-functional Requirements</a:t>
                      </a:r>
                    </a:p>
                  </a:txBody>
                  <a:tcPr marL="6372" marR="6372" marT="637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EECE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n-US" sz="14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Interface Requirements</a:t>
                      </a:r>
                    </a:p>
                  </a:txBody>
                  <a:tcPr marL="6372" marR="6372" marT="637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EECE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n-US" sz="14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Constraints</a:t>
                      </a:r>
                    </a:p>
                  </a:txBody>
                  <a:tcPr marL="6372" marR="6372" marT="637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EECE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</a:tr>
              <a:tr h="482742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Requirement</a:t>
                      </a:r>
                    </a:p>
                  </a:txBody>
                  <a:tcPr marL="6372" marR="6372" marT="637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Verification </a:t>
                      </a:r>
                    </a:p>
                  </a:txBody>
                  <a:tcPr marL="6372" marR="6372" marT="6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Requirement</a:t>
                      </a:r>
                    </a:p>
                  </a:txBody>
                  <a:tcPr marL="6372" marR="6372" marT="637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350" b="0" i="0" u="none" strike="noStrike" dirty="0" smtClean="0">
                          <a:solidFill>
                            <a:srgbClr val="000000"/>
                          </a:solidFill>
                          <a:latin typeface="Calibri"/>
                        </a:rPr>
                        <a:t>Verification</a:t>
                      </a:r>
                      <a:endParaRPr lang="en-US" sz="1350" b="0" i="0" u="none" strike="noStrike" dirty="0">
                        <a:solidFill>
                          <a:srgbClr val="000000"/>
                        </a:solidFill>
                        <a:latin typeface="Calibri"/>
                      </a:endParaRPr>
                    </a:p>
                  </a:txBody>
                  <a:tcPr marL="6372" marR="6372" marT="6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35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Requirement</a:t>
                      </a:r>
                    </a:p>
                  </a:txBody>
                  <a:tcPr marL="6372" marR="6372" marT="637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b="0" i="0" u="none" strike="noStrike" dirty="0" smtClean="0">
                          <a:solidFill>
                            <a:srgbClr val="000000"/>
                          </a:solidFill>
                          <a:latin typeface="Calibri"/>
                        </a:rPr>
                        <a:t>Verification</a:t>
                      </a:r>
                      <a:endParaRPr lang="en-US" sz="1400" b="0" i="0" u="none" strike="noStrike" dirty="0">
                        <a:solidFill>
                          <a:srgbClr val="000000"/>
                        </a:solidFill>
                        <a:latin typeface="Calibri"/>
                      </a:endParaRPr>
                    </a:p>
                  </a:txBody>
                  <a:tcPr marL="6372" marR="6372" marT="6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35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Requirement</a:t>
                      </a:r>
                    </a:p>
                  </a:txBody>
                  <a:tcPr marL="6372" marR="6372" marT="637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b="0" i="0" u="none" strike="noStrike" dirty="0" smtClean="0">
                          <a:solidFill>
                            <a:srgbClr val="000000"/>
                          </a:solidFill>
                          <a:latin typeface="Calibri"/>
                        </a:rPr>
                        <a:t>Verification</a:t>
                      </a:r>
                      <a:endParaRPr lang="en-US" sz="1400" b="0" i="0" u="none" strike="noStrike" dirty="0">
                        <a:solidFill>
                          <a:srgbClr val="000000"/>
                        </a:solidFill>
                        <a:latin typeface="Calibri"/>
                      </a:endParaRPr>
                    </a:p>
                  </a:txBody>
                  <a:tcPr marL="6372" marR="6372" marT="6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</a:tr>
              <a:tr h="1369182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Battery is fully charged by a person walking 2 miles</a:t>
                      </a:r>
                    </a:p>
                  </a:txBody>
                  <a:tcPr marL="6372" marR="6372" marT="637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Test</a:t>
                      </a:r>
                    </a:p>
                  </a:txBody>
                  <a:tcPr marL="6372" marR="6372" marT="6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14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System does not cause environmental </a:t>
                      </a:r>
                      <a:r>
                        <a:rPr lang="fr-FR" sz="1400" b="0" i="0" u="none" strike="noStrike" dirty="0" smtClean="0">
                          <a:solidFill>
                            <a:srgbClr val="000000"/>
                          </a:solidFill>
                          <a:latin typeface="Calibri"/>
                        </a:rPr>
                        <a:t>damage </a:t>
                      </a:r>
                      <a:r>
                        <a:rPr lang="fr-FR" sz="14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(pollution, etc.)</a:t>
                      </a:r>
                    </a:p>
                  </a:txBody>
                  <a:tcPr marL="6372" marR="6372" marT="637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Inspection</a:t>
                      </a:r>
                    </a:p>
                  </a:txBody>
                  <a:tcPr marL="6372" marR="6372" marT="6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14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Piezoelectric devices fit inside </a:t>
                      </a:r>
                      <a:r>
                        <a:rPr lang="fr-FR" sz="1400" b="0" i="0" u="none" strike="noStrike" dirty="0" smtClean="0">
                          <a:solidFill>
                            <a:srgbClr val="000000"/>
                          </a:solidFill>
                          <a:latin typeface="Calibri"/>
                        </a:rPr>
                        <a:t>shoe</a:t>
                      </a:r>
                      <a:endParaRPr lang="fr-FR" sz="1400" b="0" i="0" u="none" strike="noStrike" dirty="0">
                        <a:solidFill>
                          <a:srgbClr val="000000"/>
                        </a:solidFill>
                        <a:latin typeface="Calibri"/>
                      </a:endParaRPr>
                    </a:p>
                  </a:txBody>
                  <a:tcPr marL="6372" marR="6372" marT="637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Inspection</a:t>
                      </a:r>
                    </a:p>
                  </a:txBody>
                  <a:tcPr marL="6372" marR="6372" marT="6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b="0" i="0" u="none" strike="noStrike" dirty="0" smtClean="0">
                          <a:solidFill>
                            <a:srgbClr val="000000"/>
                          </a:solidFill>
                          <a:latin typeface="Calibri"/>
                        </a:rPr>
                        <a:t>System fits in a size 10 shoe</a:t>
                      </a:r>
                      <a:endParaRPr lang="en-US" sz="1400" b="0" i="0" u="none" strike="noStrike" dirty="0">
                        <a:solidFill>
                          <a:srgbClr val="000000"/>
                        </a:solidFill>
                        <a:latin typeface="Calibri"/>
                      </a:endParaRPr>
                    </a:p>
                  </a:txBody>
                  <a:tcPr marL="6372" marR="6372" marT="637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Test</a:t>
                      </a:r>
                    </a:p>
                  </a:txBody>
                  <a:tcPr marL="6372" marR="6372" marT="6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</a:tr>
              <a:tr h="1346104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Battery can fully charge an iPhone 5</a:t>
                      </a:r>
                    </a:p>
                  </a:txBody>
                  <a:tcPr marL="6372" marR="6372" marT="637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Test</a:t>
                      </a:r>
                    </a:p>
                  </a:txBody>
                  <a:tcPr marL="6372" marR="6372" marT="6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b="0" i="0" u="none" strike="noStrike" dirty="0" smtClean="0">
                          <a:solidFill>
                            <a:srgbClr val="000000"/>
                          </a:solidFill>
                          <a:latin typeface="Calibri"/>
                        </a:rPr>
                        <a:t>Cord </a:t>
                      </a:r>
                      <a:r>
                        <a:rPr lang="en-US" sz="14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to battery does not trip user</a:t>
                      </a:r>
                    </a:p>
                  </a:txBody>
                  <a:tcPr marL="6372" marR="6372" marT="637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Inspection</a:t>
                      </a:r>
                    </a:p>
                  </a:txBody>
                  <a:tcPr marL="6372" marR="6372" marT="6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Battery is connected to </a:t>
                      </a:r>
                      <a:r>
                        <a:rPr lang="en-US" sz="1400" b="0" i="0" u="none" strike="noStrike" dirty="0" smtClean="0">
                          <a:solidFill>
                            <a:srgbClr val="000000"/>
                          </a:solidFill>
                          <a:latin typeface="Calibri"/>
                        </a:rPr>
                        <a:t>shoe</a:t>
                      </a:r>
                      <a:endParaRPr lang="en-US" sz="1400" b="0" i="0" u="none" strike="noStrike" dirty="0">
                        <a:solidFill>
                          <a:srgbClr val="000000"/>
                        </a:solidFill>
                        <a:latin typeface="Calibri"/>
                      </a:endParaRPr>
                    </a:p>
                  </a:txBody>
                  <a:tcPr marL="6372" marR="6372" marT="637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Test</a:t>
                      </a:r>
                    </a:p>
                  </a:txBody>
                  <a:tcPr marL="6372" marR="6372" marT="6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Battery attachment </a:t>
                      </a:r>
                      <a:r>
                        <a:rPr lang="en-US" sz="1400" b="0" i="0" u="none" strike="noStrike" dirty="0" smtClean="0">
                          <a:solidFill>
                            <a:srgbClr val="000000"/>
                          </a:solidFill>
                          <a:latin typeface="Calibri"/>
                        </a:rPr>
                        <a:t>is light weight</a:t>
                      </a:r>
                      <a:endParaRPr lang="en-US" sz="1400" b="0" i="0" u="none" strike="noStrike" dirty="0">
                        <a:solidFill>
                          <a:srgbClr val="000000"/>
                        </a:solidFill>
                        <a:latin typeface="Calibri"/>
                      </a:endParaRPr>
                    </a:p>
                  </a:txBody>
                  <a:tcPr marL="6372" marR="6372" marT="637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Test</a:t>
                      </a:r>
                    </a:p>
                  </a:txBody>
                  <a:tcPr marL="6372" marR="6372" marT="6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</a:tr>
              <a:tr h="1369182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iPhone 5 cord may be plugged into </a:t>
                      </a:r>
                      <a:r>
                        <a:rPr lang="en-US" sz="1400" b="0" i="0" u="none" strike="noStrike" dirty="0" smtClean="0">
                          <a:solidFill>
                            <a:srgbClr val="000000"/>
                          </a:solidFill>
                          <a:latin typeface="Calibri"/>
                        </a:rPr>
                        <a:t>battery </a:t>
                      </a:r>
                      <a:r>
                        <a:rPr lang="en-US" sz="14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attachment for power</a:t>
                      </a:r>
                    </a:p>
                  </a:txBody>
                  <a:tcPr marL="6372" marR="6372" marT="637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Test</a:t>
                      </a:r>
                    </a:p>
                  </a:txBody>
                  <a:tcPr marL="6372" marR="6372" marT="6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Battery attachment is universal for all users and shoes</a:t>
                      </a:r>
                    </a:p>
                  </a:txBody>
                  <a:tcPr marL="6372" marR="6372" marT="637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Inspection</a:t>
                      </a:r>
                    </a:p>
                  </a:txBody>
                  <a:tcPr marL="6372" marR="6372" marT="6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 </a:t>
                      </a:r>
                    </a:p>
                  </a:txBody>
                  <a:tcPr marL="6372" marR="6372" marT="637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 </a:t>
                      </a:r>
                    </a:p>
                  </a:txBody>
                  <a:tcPr marL="6372" marR="6372" marT="6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b="0" i="0" u="none" strike="noStrike" dirty="0" smtClean="0">
                          <a:solidFill>
                            <a:srgbClr val="000000"/>
                          </a:solidFill>
                          <a:latin typeface="Calibri"/>
                        </a:rPr>
                        <a:t>Strips</a:t>
                      </a:r>
                      <a:r>
                        <a:rPr lang="en-US" sz="1400" b="0" i="0" u="none" strike="noStrike" baseline="0" dirty="0" smtClean="0">
                          <a:solidFill>
                            <a:srgbClr val="000000"/>
                          </a:solidFill>
                          <a:latin typeface="Calibri"/>
                        </a:rPr>
                        <a:t> and circuit board are lightweight</a:t>
                      </a:r>
                      <a:endParaRPr lang="en-US" sz="1400" b="0" i="0" u="none" strike="noStrike" dirty="0">
                        <a:solidFill>
                          <a:srgbClr val="000000"/>
                        </a:solidFill>
                        <a:latin typeface="Calibri"/>
                      </a:endParaRPr>
                    </a:p>
                  </a:txBody>
                  <a:tcPr marL="6372" marR="6372" marT="637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Test</a:t>
                      </a:r>
                    </a:p>
                  </a:txBody>
                  <a:tcPr marL="6372" marR="6372" marT="637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990600" y="1600200"/>
            <a:ext cx="4114800" cy="4525963"/>
          </a:xfrm>
        </p:spPr>
        <p:txBody>
          <a:bodyPr/>
          <a:lstStyle/>
          <a:p>
            <a:r>
              <a:rPr lang="en-US" dirty="0" smtClean="0"/>
              <a:t>PowerSole</a:t>
            </a:r>
          </a:p>
          <a:p>
            <a:pPr lvl="1"/>
            <a:r>
              <a:rPr lang="en-US" dirty="0" smtClean="0"/>
              <a:t> Kinetic energy converted to electrical energy</a:t>
            </a:r>
          </a:p>
          <a:p>
            <a:pPr lvl="2"/>
            <a:r>
              <a:rPr lang="en-US" dirty="0" smtClean="0"/>
              <a:t>Faraday’s Law</a:t>
            </a:r>
          </a:p>
          <a:p>
            <a:pPr lvl="1"/>
            <a:r>
              <a:rPr lang="en-US" dirty="0" smtClean="0"/>
              <a:t>USB accessible</a:t>
            </a:r>
          </a:p>
          <a:p>
            <a:pPr lvl="1"/>
            <a:r>
              <a:rPr lang="en-US" dirty="0" smtClean="0"/>
              <a:t> Patent is pending</a:t>
            </a:r>
            <a:endParaRPr lang="en-US" dirty="0"/>
          </a:p>
        </p:txBody>
      </p:sp>
      <p:pic>
        <p:nvPicPr>
          <p:cNvPr id="5122" name="Picture 2" descr="The Prototype 3 charging an IPhone">
            <a:hlinkClick r:id="rId2"/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181600" y="1371600"/>
            <a:ext cx="3276600" cy="4267200"/>
          </a:xfrm>
          <a:prstGeom prst="rect">
            <a:avLst/>
          </a:prstGeom>
          <a:noFill/>
        </p:spPr>
      </p:pic>
      <p:sp>
        <p:nvSpPr>
          <p:cNvPr id="7" name="TextBox 6"/>
          <p:cNvSpPr txBox="1"/>
          <p:nvPr/>
        </p:nvSpPr>
        <p:spPr>
          <a:xfrm>
            <a:off x="5181600" y="5638800"/>
            <a:ext cx="32004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>
                <a:latin typeface="Times New Roman" pitchFamily="18" charset="0"/>
                <a:cs typeface="Times New Roman" pitchFamily="18" charset="0"/>
              </a:rPr>
              <a:t>Figure 1. PowerSole uses a Faraday coil to store energy.</a:t>
            </a:r>
            <a:endParaRPr lang="en-US" b="1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" name="Title 1"/>
          <p:cNvSpPr txBox="1">
            <a:spLocks/>
          </p:cNvSpPr>
          <p:nvPr/>
        </p:nvSpPr>
        <p:spPr>
          <a:xfrm>
            <a:off x="990600" y="0"/>
            <a:ext cx="8153400" cy="914400"/>
          </a:xfrm>
          <a:prstGeom prst="rect">
            <a:avLst/>
          </a:prstGeom>
        </p:spPr>
        <p:txBody>
          <a:bodyPr anchor="b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2">
                    <a:satMod val="130000"/>
                  </a:schemeClr>
                </a:solidFill>
                <a:effectLst>
                  <a:outerShdw blurRad="50000" dist="30000" dir="5400000" algn="tl" rotWithShape="0">
                    <a:srgbClr val="000000">
                      <a:alpha val="30000"/>
                    </a:srgbClr>
                  </a:outerShdw>
                </a:effectLst>
                <a:uLnTx/>
                <a:uFillTx/>
                <a:latin typeface="+mj-lt"/>
                <a:ea typeface="+mj-ea"/>
                <a:cs typeface="+mj-cs"/>
              </a:rPr>
              <a:t>Research: PowerSole</a:t>
            </a:r>
            <a:endParaRPr kumimoji="0" lang="en-US" sz="4000" b="0" i="0" u="none" strike="noStrike" kern="1200" cap="none" spc="0" normalizeH="0" baseline="0" noProof="0" dirty="0">
              <a:ln>
                <a:noFill/>
              </a:ln>
              <a:solidFill>
                <a:schemeClr val="tx2">
                  <a:satMod val="130000"/>
                </a:schemeClr>
              </a:solidFill>
              <a:effectLst>
                <a:outerShdw blurRad="50000" dist="30000" dir="5400000" algn="tl" rotWithShape="0">
                  <a:srgbClr val="000000">
                    <a:alpha val="30000"/>
                  </a:srgbClr>
                </a:outerShdw>
              </a:effectLst>
              <a:uLnTx/>
              <a:uFillTx/>
              <a:latin typeface="+mj-lt"/>
              <a:ea typeface="+mj-ea"/>
              <a:cs typeface="+mj-c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Research: MIT Bimorph Design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1371600" y="1447800"/>
            <a:ext cx="3733800" cy="5105400"/>
          </a:xfrm>
        </p:spPr>
        <p:txBody>
          <a:bodyPr>
            <a:normAutofit/>
          </a:bodyPr>
          <a:lstStyle/>
          <a:p>
            <a:r>
              <a:rPr lang="en-US" dirty="0" smtClean="0"/>
              <a:t>Bimorph produces more power</a:t>
            </a:r>
          </a:p>
          <a:p>
            <a:r>
              <a:rPr lang="en-US" dirty="0" smtClean="0"/>
              <a:t>Forward-Switching Converter System</a:t>
            </a:r>
          </a:p>
          <a:p>
            <a:r>
              <a:rPr lang="en-US" dirty="0" smtClean="0"/>
              <a:t>Roughly1.3 mW of useful power output</a:t>
            </a:r>
            <a:endParaRPr lang="en-US" baseline="30000" dirty="0"/>
          </a:p>
        </p:txBody>
      </p:sp>
      <p:pic>
        <p:nvPicPr>
          <p:cNvPr id="4" name="Picture 4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/>
          <a:stretch>
            <a:fillRect/>
          </a:stretch>
        </p:blipFill>
        <p:spPr bwMode="auto">
          <a:xfrm>
            <a:off x="5562600" y="1371600"/>
            <a:ext cx="3124200" cy="267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/>
          <a:stretch>
            <a:fillRect/>
          </a:stretch>
        </p:blipFill>
        <p:spPr bwMode="auto">
          <a:xfrm>
            <a:off x="5105400" y="4861443"/>
            <a:ext cx="3886200" cy="12059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" name="TextBox 5"/>
          <p:cNvSpPr txBox="1"/>
          <p:nvPr/>
        </p:nvSpPr>
        <p:spPr>
          <a:xfrm>
            <a:off x="5105400" y="6059269"/>
            <a:ext cx="38862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>
                <a:latin typeface="Times New Roman" pitchFamily="18" charset="0"/>
                <a:cs typeface="Times New Roman" pitchFamily="18" charset="0"/>
              </a:rPr>
              <a:t>Figure 3. PZT Bimorph made of 2 THUNDER strips and a copper plate.</a:t>
            </a:r>
            <a:endParaRPr lang="en-US" b="1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5105400" y="4038600"/>
            <a:ext cx="40386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>
                <a:latin typeface="Times New Roman" pitchFamily="18" charset="0"/>
                <a:cs typeface="Times New Roman" pitchFamily="18" charset="0"/>
              </a:rPr>
              <a:t>Figure 2. MIT Energy-Harvesting Shoe Design</a:t>
            </a:r>
            <a:endParaRPr lang="en-US" b="1" dirty="0"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xmlns="" val="130797920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Idea from MIT Bimorph Design</a:t>
            </a:r>
            <a:endParaRPr lang="en-US" dirty="0"/>
          </a:p>
        </p:txBody>
      </p:sp>
      <p:pic>
        <p:nvPicPr>
          <p:cNvPr id="4" name="Picture 3" descr="Shoe System.png"/>
          <p:cNvPicPr>
            <a:picLocks noChangeAspect="1"/>
          </p:cNvPicPr>
          <p:nvPr/>
        </p:nvPicPr>
        <p:blipFill>
          <a:blip r:embed="rId2" cstate="print"/>
          <a:srcRect l="8911" t="26087" r="5941" b="5797"/>
          <a:stretch>
            <a:fillRect/>
          </a:stretch>
        </p:blipFill>
        <p:spPr>
          <a:xfrm>
            <a:off x="1143000" y="1600200"/>
            <a:ext cx="7808068" cy="4267200"/>
          </a:xfrm>
          <a:prstGeom prst="rect">
            <a:avLst/>
          </a:prstGeom>
        </p:spPr>
      </p:pic>
      <p:sp>
        <p:nvSpPr>
          <p:cNvPr id="5" name="TextBox 4"/>
          <p:cNvSpPr txBox="1"/>
          <p:nvPr/>
        </p:nvSpPr>
        <p:spPr>
          <a:xfrm>
            <a:off x="1066800" y="5830669"/>
            <a:ext cx="77724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>
                <a:latin typeface="Times New Roman" pitchFamily="18" charset="0"/>
                <a:cs typeface="Times New Roman" pitchFamily="18" charset="0"/>
              </a:rPr>
              <a:t>Figure 4. Original idea incorporating </a:t>
            </a:r>
            <a:r>
              <a:rPr lang="en-US" b="1" baseline="30000" dirty="0" smtClean="0">
                <a:latin typeface="Times New Roman" pitchFamily="18" charset="0"/>
                <a:cs typeface="Times New Roman" pitchFamily="18" charset="0"/>
              </a:rPr>
              <a:t>1)</a:t>
            </a:r>
            <a:r>
              <a:rPr lang="en-US" b="1" dirty="0" smtClean="0">
                <a:latin typeface="Times New Roman" pitchFamily="18" charset="0"/>
                <a:cs typeface="Times New Roman" pitchFamily="18" charset="0"/>
              </a:rPr>
              <a:t>bimorph and </a:t>
            </a:r>
            <a:r>
              <a:rPr lang="en-US" b="1" baseline="30000" dirty="0" smtClean="0">
                <a:latin typeface="Times New Roman" pitchFamily="18" charset="0"/>
                <a:cs typeface="Times New Roman" pitchFamily="18" charset="0"/>
              </a:rPr>
              <a:t>2)</a:t>
            </a:r>
            <a:r>
              <a:rPr lang="en-US" b="1" dirty="0" smtClean="0">
                <a:latin typeface="Times New Roman" pitchFamily="18" charset="0"/>
                <a:cs typeface="Times New Roman" pitchFamily="18" charset="0"/>
              </a:rPr>
              <a:t>off-the-shelf energy-harvesting circuit board.</a:t>
            </a:r>
            <a:endParaRPr lang="en-US" b="1" dirty="0">
              <a:latin typeface="Times New Roman" pitchFamily="18" charset="0"/>
              <a:cs typeface="Times New Roman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435608" y="274638"/>
            <a:ext cx="7708392" cy="1143000"/>
          </a:xfrm>
        </p:spPr>
        <p:txBody>
          <a:bodyPr>
            <a:noAutofit/>
          </a:bodyPr>
          <a:lstStyle/>
          <a:p>
            <a:r>
              <a:rPr lang="en-US" sz="3400" dirty="0" smtClean="0"/>
              <a:t>Circuit Board Case from Crank Flashlight</a:t>
            </a:r>
            <a:endParaRPr lang="en-US" sz="3400" dirty="0"/>
          </a:p>
        </p:txBody>
      </p:sp>
      <p:pic>
        <p:nvPicPr>
          <p:cNvPr id="6" name="Picture 5" descr="Circuit Board Case Drawing.png"/>
          <p:cNvPicPr>
            <a:picLocks noChangeAspect="1"/>
          </p:cNvPicPr>
          <p:nvPr/>
        </p:nvPicPr>
        <p:blipFill>
          <a:blip r:embed="rId2" cstate="print"/>
          <a:srcRect l="3261" t="2845" r="3261" b="3272"/>
          <a:stretch>
            <a:fillRect/>
          </a:stretch>
        </p:blipFill>
        <p:spPr>
          <a:xfrm>
            <a:off x="1143000" y="1310083"/>
            <a:ext cx="7924800" cy="4862117"/>
          </a:xfrm>
          <a:prstGeom prst="rect">
            <a:avLst/>
          </a:prstGeom>
        </p:spPr>
      </p:pic>
      <p:sp>
        <p:nvSpPr>
          <p:cNvPr id="7" name="TextBox 6"/>
          <p:cNvSpPr txBox="1"/>
          <p:nvPr/>
        </p:nvSpPr>
        <p:spPr>
          <a:xfrm>
            <a:off x="1066800" y="6135469"/>
            <a:ext cx="777240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>
                <a:latin typeface="Times New Roman" pitchFamily="18" charset="0"/>
                <a:cs typeface="Times New Roman" pitchFamily="18" charset="0"/>
              </a:rPr>
              <a:t>Figure 5. </a:t>
            </a:r>
            <a:r>
              <a:rPr lang="en-US" b="1" dirty="0" err="1" smtClean="0">
                <a:latin typeface="Times New Roman" pitchFamily="18" charset="0"/>
                <a:cs typeface="Times New Roman" pitchFamily="18" charset="0"/>
              </a:rPr>
              <a:t>Solidworks</a:t>
            </a:r>
            <a:r>
              <a:rPr lang="en-US" b="1" dirty="0" smtClean="0">
                <a:latin typeface="Times New Roman" pitchFamily="18" charset="0"/>
                <a:cs typeface="Times New Roman" pitchFamily="18" charset="0"/>
              </a:rPr>
              <a:t> drawing image of circuit board case.</a:t>
            </a:r>
            <a:endParaRPr lang="en-US" b="1" dirty="0">
              <a:latin typeface="Times New Roman" pitchFamily="18" charset="0"/>
              <a:cs typeface="Times New Roman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 smtClean="0"/>
              <a:t>Circuit Board from Crank </a:t>
            </a:r>
            <a:r>
              <a:rPr lang="en-US" dirty="0" err="1" smtClean="0"/>
              <a:t>Flashight</a:t>
            </a:r>
            <a:endParaRPr lang="en-US" dirty="0"/>
          </a:p>
        </p:txBody>
      </p:sp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 cstate="print"/>
          <a:srcRect l="31875" t="33333" r="31250" b="23333"/>
          <a:stretch>
            <a:fillRect/>
          </a:stretch>
        </p:blipFill>
        <p:spPr bwMode="auto">
          <a:xfrm>
            <a:off x="1524000" y="2438400"/>
            <a:ext cx="3429000" cy="24952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 cstate="print"/>
          <a:srcRect l="31875" t="25556" r="30000" b="23333"/>
          <a:stretch>
            <a:fillRect/>
          </a:stretch>
        </p:blipFill>
        <p:spPr bwMode="auto">
          <a:xfrm>
            <a:off x="5251174" y="2438400"/>
            <a:ext cx="3435626" cy="2438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6" name="TextBox 5"/>
          <p:cNvSpPr txBox="1"/>
          <p:nvPr/>
        </p:nvSpPr>
        <p:spPr>
          <a:xfrm>
            <a:off x="5181600" y="4876800"/>
            <a:ext cx="297180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>
                <a:latin typeface="Times New Roman" pitchFamily="18" charset="0"/>
                <a:cs typeface="Times New Roman" pitchFamily="18" charset="0"/>
              </a:rPr>
              <a:t>Figure 7. Hole for USB port.</a:t>
            </a:r>
            <a:endParaRPr lang="en-US" b="1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447800" y="4876800"/>
            <a:ext cx="350520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>
                <a:latin typeface="Times New Roman" pitchFamily="18" charset="0"/>
                <a:cs typeface="Times New Roman" pitchFamily="18" charset="0"/>
              </a:rPr>
              <a:t>Figure 6. Hole for wires.</a:t>
            </a:r>
            <a:endParaRPr lang="en-US" b="1" dirty="0">
              <a:latin typeface="Times New Roman" pitchFamily="18" charset="0"/>
              <a:cs typeface="Times New Roman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Working Prototype</a:t>
            </a:r>
            <a:endParaRPr lang="en-US" dirty="0"/>
          </a:p>
        </p:txBody>
      </p:sp>
      <p:pic>
        <p:nvPicPr>
          <p:cNvPr id="4" name="Picture 3" descr="Prototype.jpeg"/>
          <p:cNvPicPr>
            <a:picLocks noChangeAspect="1"/>
          </p:cNvPicPr>
          <p:nvPr/>
        </p:nvPicPr>
        <p:blipFill>
          <a:blip r:embed="rId2" cstate="print"/>
          <a:srcRect l="21053" t="17647" r="26316" b="5882"/>
          <a:stretch>
            <a:fillRect/>
          </a:stretch>
        </p:blipFill>
        <p:spPr>
          <a:xfrm rot="5400000">
            <a:off x="3247292" y="1019908"/>
            <a:ext cx="3868615" cy="5029200"/>
          </a:xfrm>
          <a:prstGeom prst="rect">
            <a:avLst/>
          </a:prstGeom>
        </p:spPr>
      </p:pic>
      <p:sp>
        <p:nvSpPr>
          <p:cNvPr id="5" name="TextBox 4"/>
          <p:cNvSpPr txBox="1"/>
          <p:nvPr/>
        </p:nvSpPr>
        <p:spPr>
          <a:xfrm>
            <a:off x="2590800" y="5486400"/>
            <a:ext cx="51054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>
                <a:latin typeface="Times New Roman" pitchFamily="18" charset="0"/>
                <a:cs typeface="Times New Roman" pitchFamily="18" charset="0"/>
              </a:rPr>
              <a:t>Figure 7. Working prototype incorporating ROTHCO Weatherproof Hiking Boot </a:t>
            </a:r>
            <a:endParaRPr lang="en-US" b="1" dirty="0">
              <a:latin typeface="Times New Roman" pitchFamily="18" charset="0"/>
              <a:cs typeface="Times New Roman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Working Prototype</a:t>
            </a:r>
            <a:endParaRPr lang="en-US" dirty="0"/>
          </a:p>
        </p:txBody>
      </p:sp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 cstate="print"/>
          <a:srcRect l="34375" t="32222" r="34375" b="16667"/>
          <a:stretch>
            <a:fillRect/>
          </a:stretch>
        </p:blipFill>
        <p:spPr bwMode="auto">
          <a:xfrm rot="5400000">
            <a:off x="1028699" y="2019302"/>
            <a:ext cx="4648201" cy="3505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" name="Content Placeholder 4" descr="Piezo.jpeg"/>
          <p:cNvPicPr>
            <a:picLocks noGrp="1" noChangeAspect="1"/>
          </p:cNvPicPr>
          <p:nvPr>
            <p:ph idx="1"/>
          </p:nvPr>
        </p:nvPicPr>
        <p:blipFill>
          <a:blip r:embed="rId3" cstate="print"/>
          <a:srcRect l="39706" r="41177" b="16129"/>
          <a:stretch>
            <a:fillRect/>
          </a:stretch>
        </p:blipFill>
        <p:spPr>
          <a:xfrm rot="10800000">
            <a:off x="5943600" y="1447800"/>
            <a:ext cx="2438399" cy="4648200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1524000" y="6107668"/>
            <a:ext cx="304800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>
                <a:latin typeface="Times New Roman" pitchFamily="18" charset="0"/>
                <a:cs typeface="Times New Roman" pitchFamily="18" charset="0"/>
              </a:rPr>
              <a:t>Figure 8. Working prototype</a:t>
            </a:r>
            <a:endParaRPr lang="en-US" b="1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5867400" y="6172200"/>
            <a:ext cx="327660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>
                <a:latin typeface="Times New Roman" pitchFamily="18" charset="0"/>
                <a:cs typeface="Times New Roman" pitchFamily="18" charset="0"/>
              </a:rPr>
              <a:t>Figure 9. 6 Piezoelectric Strips</a:t>
            </a:r>
            <a:endParaRPr lang="en-US" b="1" dirty="0">
              <a:latin typeface="Times New Roman" pitchFamily="18" charset="0"/>
              <a:cs typeface="Times New Roman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Battery Discharge Test</a:t>
            </a:r>
            <a:endParaRPr lang="en-US" dirty="0"/>
          </a:p>
        </p:txBody>
      </p:sp>
      <p:pic>
        <p:nvPicPr>
          <p:cNvPr id="4" name="Content Placeholder 3" descr="Discharge Test.png"/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1524000" y="1447800"/>
            <a:ext cx="3200400" cy="4419600"/>
          </a:xfrm>
          <a:prstGeom prst="rect">
            <a:avLst/>
          </a:prstGeom>
        </p:spPr>
      </p:pic>
      <p:sp>
        <p:nvSpPr>
          <p:cNvPr id="5" name="TextBox 4"/>
          <p:cNvSpPr txBox="1"/>
          <p:nvPr/>
        </p:nvSpPr>
        <p:spPr>
          <a:xfrm>
            <a:off x="1447800" y="5867400"/>
            <a:ext cx="4114800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>
                <a:latin typeface="Times New Roman" pitchFamily="18" charset="0"/>
                <a:cs typeface="Times New Roman" pitchFamily="18" charset="0"/>
              </a:rPr>
              <a:t>Figure 10. Battery discharged by a 10 </a:t>
            </a:r>
            <a:r>
              <a:rPr lang="el-GR" b="1" dirty="0" smtClean="0">
                <a:latin typeface="Calibri"/>
                <a:cs typeface="Times New Roman" pitchFamily="18" charset="0"/>
              </a:rPr>
              <a:t>Ω</a:t>
            </a:r>
            <a:r>
              <a:rPr lang="en-US" b="1" dirty="0" smtClean="0">
                <a:latin typeface="Calibri"/>
                <a:cs typeface="Times New Roman" pitchFamily="18" charset="0"/>
              </a:rPr>
              <a:t> resistor and data is stored on a SCOPE program</a:t>
            </a:r>
            <a:endParaRPr lang="en-US" b="1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" name="Content Placeholder 2"/>
          <p:cNvSpPr txBox="1">
            <a:spLocks/>
          </p:cNvSpPr>
          <p:nvPr/>
        </p:nvSpPr>
        <p:spPr>
          <a:xfrm>
            <a:off x="5410200" y="1371600"/>
            <a:ext cx="3581400" cy="5257800"/>
          </a:xfrm>
          <a:prstGeom prst="rect">
            <a:avLst/>
          </a:prstGeom>
        </p:spPr>
        <p:txBody>
          <a:bodyPr>
            <a:normAutofit fontScale="85000" lnSpcReduction="20000"/>
          </a:bodyPr>
          <a:lstStyle/>
          <a:p>
            <a:pPr marL="365760" marR="0" lvl="0" indent="-283464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chemeClr val="accent1"/>
              </a:buClr>
              <a:buSzPct val="80000"/>
              <a:buFont typeface="Wingdings 2"/>
              <a:buChar char=""/>
              <a:tabLst/>
              <a:defRPr/>
            </a:pPr>
            <a:r>
              <a:rPr lang="en-US" sz="3200" noProof="0" dirty="0" smtClean="0"/>
              <a:t>Measure </a:t>
            </a:r>
            <a:r>
              <a:rPr lang="en-US" sz="3200" i="1" noProof="0" dirty="0" smtClean="0"/>
              <a:t>actual</a:t>
            </a:r>
            <a:r>
              <a:rPr lang="en-US" sz="3200" noProof="0" dirty="0" smtClean="0"/>
              <a:t> battery capacity &amp; energy</a:t>
            </a:r>
            <a:endParaRPr lang="en-US" sz="3200" dirty="0" smtClean="0"/>
          </a:p>
          <a:p>
            <a:pPr marL="365760" indent="-283464">
              <a:spcBef>
                <a:spcPts val="600"/>
              </a:spcBef>
              <a:buClr>
                <a:schemeClr val="accent1"/>
              </a:buClr>
              <a:buSzPct val="80000"/>
              <a:buFont typeface="Wingdings 2"/>
              <a:buChar char=""/>
              <a:defRPr/>
            </a:pPr>
            <a:r>
              <a:rPr lang="en-US" sz="3200" noProof="0" dirty="0" smtClean="0"/>
              <a:t>Reference graph to quantify performance in future tests</a:t>
            </a:r>
          </a:p>
          <a:p>
            <a:pPr marL="365760" indent="-283464">
              <a:spcBef>
                <a:spcPts val="600"/>
              </a:spcBef>
              <a:buClr>
                <a:schemeClr val="accent1"/>
              </a:buClr>
              <a:buSzPct val="80000"/>
              <a:buFont typeface="Wingdings 2"/>
              <a:buChar char=""/>
              <a:defRPr/>
            </a:pPr>
            <a:r>
              <a:rPr lang="en-US" sz="3200" dirty="0" smtClean="0"/>
              <a:t>Rated Capacity = 1.92 W-hr</a:t>
            </a:r>
          </a:p>
          <a:p>
            <a:pPr marL="365760" indent="-283464">
              <a:spcBef>
                <a:spcPts val="600"/>
              </a:spcBef>
              <a:buClr>
                <a:schemeClr val="accent1"/>
              </a:buClr>
              <a:buSzPct val="80000"/>
              <a:buFont typeface="Wingdings 2"/>
              <a:buChar char=""/>
              <a:defRPr/>
            </a:pPr>
            <a:r>
              <a:rPr lang="en-US" sz="3200" noProof="0" dirty="0" smtClean="0"/>
              <a:t>Actual Capacity = </a:t>
            </a:r>
            <a:r>
              <a:rPr lang="en-US" sz="3200" u="sng" noProof="0" dirty="0" smtClean="0"/>
              <a:t>1.21 W-hr</a:t>
            </a:r>
          </a:p>
          <a:p>
            <a:pPr marL="365760" indent="-283464">
              <a:spcBef>
                <a:spcPts val="600"/>
              </a:spcBef>
              <a:buClr>
                <a:schemeClr val="accent1"/>
              </a:buClr>
              <a:buSzPct val="80000"/>
              <a:buFont typeface="Wingdings 2"/>
              <a:buChar char=""/>
              <a:defRPr/>
            </a:pPr>
            <a:r>
              <a:rPr lang="en-US" sz="3200" noProof="0" dirty="0" smtClean="0"/>
              <a:t>Rated energy in batteries = 6912 J</a:t>
            </a:r>
          </a:p>
          <a:p>
            <a:pPr marL="365760" indent="-283464">
              <a:spcBef>
                <a:spcPts val="600"/>
              </a:spcBef>
              <a:buClr>
                <a:schemeClr val="accent1"/>
              </a:buClr>
              <a:buSzPct val="80000"/>
              <a:buFont typeface="Wingdings 2"/>
              <a:buChar char=""/>
              <a:defRPr/>
            </a:pPr>
            <a:r>
              <a:rPr lang="en-US" sz="3200" noProof="0" dirty="0" smtClean="0"/>
              <a:t>Actual energy in batteries = </a:t>
            </a:r>
            <a:r>
              <a:rPr lang="en-US" sz="3200" u="sng" noProof="0" dirty="0" smtClean="0"/>
              <a:t>4341.37 J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Battery Discharge Test</a:t>
            </a:r>
            <a:endParaRPr lang="en-US" dirty="0"/>
          </a:p>
        </p:txBody>
      </p:sp>
      <p:graphicFrame>
        <p:nvGraphicFramePr>
          <p:cNvPr id="4" name="Chart 3"/>
          <p:cNvGraphicFramePr/>
          <p:nvPr/>
        </p:nvGraphicFramePr>
        <p:xfrm>
          <a:off x="1143000" y="1219200"/>
          <a:ext cx="7848600" cy="51816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5" name="TextBox 4"/>
          <p:cNvSpPr txBox="1"/>
          <p:nvPr/>
        </p:nvSpPr>
        <p:spPr>
          <a:xfrm>
            <a:off x="1447800" y="6260068"/>
            <a:ext cx="739140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>
                <a:latin typeface="Times New Roman" pitchFamily="18" charset="0"/>
                <a:cs typeface="Times New Roman" pitchFamily="18" charset="0"/>
              </a:rPr>
              <a:t>Figure 11. 2  Duracell AAA batteries while being discharged</a:t>
            </a:r>
            <a:endParaRPr lang="en-US" b="1" dirty="0">
              <a:latin typeface="Times New Roman" pitchFamily="18" charset="0"/>
              <a:cs typeface="Times New Roman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 smtClean="0"/>
              <a:t>Working Prototype: Walking Test 1</a:t>
            </a:r>
            <a:endParaRPr lang="en-US" dirty="0"/>
          </a:p>
        </p:txBody>
      </p:sp>
      <p:sp>
        <p:nvSpPr>
          <p:cNvPr id="4" name="Content Placeholder 2"/>
          <p:cNvSpPr txBox="1">
            <a:spLocks/>
          </p:cNvSpPr>
          <p:nvPr/>
        </p:nvSpPr>
        <p:spPr>
          <a:xfrm>
            <a:off x="4648200" y="1447800"/>
            <a:ext cx="3886200" cy="4800600"/>
          </a:xfrm>
          <a:prstGeom prst="rect">
            <a:avLst/>
          </a:prstGeom>
        </p:spPr>
        <p:txBody>
          <a:bodyPr>
            <a:normAutofit/>
          </a:bodyPr>
          <a:lstStyle/>
          <a:p>
            <a:pPr marL="365760" marR="0" lvl="0" indent="-283464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chemeClr val="accent1"/>
              </a:buClr>
              <a:buSzPct val="80000"/>
              <a:buFont typeface="Wingdings 2"/>
              <a:buChar char=""/>
              <a:tabLst/>
              <a:defRPr/>
            </a:pPr>
            <a:r>
              <a:rPr kumimoji="0" lang="en-US" sz="32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Walk on the track for 1 hour</a:t>
            </a:r>
          </a:p>
          <a:p>
            <a:pPr marL="365760" marR="0" lvl="0" indent="-283464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chemeClr val="accent1"/>
              </a:buClr>
              <a:buSzPct val="80000"/>
              <a:buFont typeface="Wingdings 2"/>
              <a:buChar char=""/>
              <a:tabLst/>
              <a:defRPr/>
            </a:pPr>
            <a:r>
              <a:rPr kumimoji="0" lang="en-US" sz="32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Measure voltage before and after in discharge set-up</a:t>
            </a:r>
          </a:p>
          <a:p>
            <a:pPr marL="365760" marR="0" lvl="0" indent="-283464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chemeClr val="accent1"/>
              </a:buClr>
              <a:buSzPct val="80000"/>
              <a:buFont typeface="Wingdings 2"/>
              <a:buChar char=""/>
              <a:tabLst/>
              <a:defRPr/>
            </a:pPr>
            <a:r>
              <a:rPr kumimoji="0" lang="en-US" sz="32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Use reference discharge graph to determine energy to battery </a:t>
            </a:r>
          </a:p>
        </p:txBody>
      </p:sp>
      <p:graphicFrame>
        <p:nvGraphicFramePr>
          <p:cNvPr id="5" name="Table 4"/>
          <p:cNvGraphicFramePr>
            <a:graphicFrameLocks noGrp="1"/>
          </p:cNvGraphicFramePr>
          <p:nvPr/>
        </p:nvGraphicFramePr>
        <p:xfrm>
          <a:off x="1143000" y="1447800"/>
          <a:ext cx="3505200" cy="4648202"/>
        </p:xfrm>
        <a:graphic>
          <a:graphicData uri="http://schemas.openxmlformats.org/drawingml/2006/table">
            <a:tbl>
              <a:tblPr/>
              <a:tblGrid>
                <a:gridCol w="3505200"/>
              </a:tblGrid>
              <a:tr h="556700">
                <a:tc>
                  <a:txBody>
                    <a:bodyPr/>
                    <a:lstStyle/>
                    <a:p>
                      <a:pPr algn="ctr" fontAlgn="b"/>
                      <a:r>
                        <a:rPr lang="en-US" sz="20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Table 2. Walking Test I Results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20226">
                <a:tc>
                  <a:txBody>
                    <a:bodyPr/>
                    <a:lstStyle/>
                    <a:p>
                      <a:pPr algn="ctr" fontAlgn="b"/>
                      <a:r>
                        <a:rPr lang="en-US" sz="20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Number of Steps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</a:tr>
              <a:tr h="320226">
                <a:tc>
                  <a:txBody>
                    <a:bodyPr/>
                    <a:lstStyle/>
                    <a:p>
                      <a:pPr algn="ctr" fontAlgn="b"/>
                      <a:r>
                        <a:rPr lang="en-US" sz="20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3005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</a:tr>
              <a:tr h="320226">
                <a:tc>
                  <a:txBody>
                    <a:bodyPr/>
                    <a:lstStyle/>
                    <a:p>
                      <a:pPr algn="ctr" fontAlgn="b"/>
                      <a:r>
                        <a:rPr lang="en-US" sz="20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Test 1 Energy Added (J)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8CCE4"/>
                    </a:solidFill>
                  </a:tcPr>
                </a:tc>
              </a:tr>
              <a:tr h="320226">
                <a:tc>
                  <a:txBody>
                    <a:bodyPr/>
                    <a:lstStyle/>
                    <a:p>
                      <a:pPr algn="ctr" fontAlgn="b"/>
                      <a:r>
                        <a:rPr lang="en-US" sz="20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120.3141925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8CCE4"/>
                    </a:solidFill>
                  </a:tcPr>
                </a:tc>
              </a:tr>
              <a:tr h="556700">
                <a:tc>
                  <a:txBody>
                    <a:bodyPr/>
                    <a:lstStyle/>
                    <a:p>
                      <a:pPr algn="ctr" fontAlgn="b"/>
                      <a:r>
                        <a:rPr lang="en-US" sz="20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Test 1 Energy Added Per Step (J)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</a:tr>
              <a:tr h="320226">
                <a:tc>
                  <a:txBody>
                    <a:bodyPr/>
                    <a:lstStyle/>
                    <a:p>
                      <a:pPr algn="ctr" fontAlgn="b"/>
                      <a:r>
                        <a:rPr lang="en-US" sz="20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0.040038001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</a:tr>
              <a:tr h="320226">
                <a:tc>
                  <a:txBody>
                    <a:bodyPr/>
                    <a:lstStyle/>
                    <a:p>
                      <a:pPr algn="ctr" fontAlgn="b"/>
                      <a:r>
                        <a:rPr lang="en-US" sz="20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Test 1 Capacity Added (W-hr)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D9C3"/>
                    </a:solidFill>
                  </a:tcPr>
                </a:tc>
              </a:tr>
              <a:tr h="320226">
                <a:tc>
                  <a:txBody>
                    <a:bodyPr/>
                    <a:lstStyle/>
                    <a:p>
                      <a:pPr algn="ctr" fontAlgn="b"/>
                      <a:r>
                        <a:rPr lang="en-US" sz="20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0.037376185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D9C3"/>
                    </a:solidFill>
                  </a:tcPr>
                </a:tc>
              </a:tr>
              <a:tr h="320226">
                <a:tc>
                  <a:txBody>
                    <a:bodyPr/>
                    <a:lstStyle/>
                    <a:p>
                      <a:pPr algn="ctr" fontAlgn="b"/>
                      <a:r>
                        <a:rPr lang="en-US" sz="20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Test 1 % Charged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BACC6"/>
                    </a:solidFill>
                  </a:tcPr>
                </a:tc>
              </a:tr>
              <a:tr h="320226">
                <a:tc>
                  <a:txBody>
                    <a:bodyPr/>
                    <a:lstStyle/>
                    <a:p>
                      <a:pPr algn="ctr" fontAlgn="b"/>
                      <a:r>
                        <a:rPr lang="en-US" sz="20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2.771341229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</a:tr>
              <a:tr h="320226">
                <a:tc>
                  <a:txBody>
                    <a:bodyPr/>
                    <a:lstStyle/>
                    <a:p>
                      <a:pPr algn="ctr" fontAlgn="b"/>
                      <a:r>
                        <a:rPr lang="en-US" sz="20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Hours to Fully Charge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</a:tr>
              <a:tr h="332542">
                <a:tc>
                  <a:txBody>
                    <a:bodyPr/>
                    <a:lstStyle/>
                    <a:p>
                      <a:pPr algn="ctr" fontAlgn="b"/>
                      <a:r>
                        <a:rPr lang="en-US" sz="20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36.08361142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432560" y="359898"/>
            <a:ext cx="7406640" cy="859302"/>
          </a:xfrm>
        </p:spPr>
        <p:txBody>
          <a:bodyPr/>
          <a:lstStyle/>
          <a:p>
            <a:r>
              <a:rPr lang="en-US" dirty="0" smtClean="0"/>
              <a:t>Final Product</a:t>
            </a:r>
            <a:endParaRPr lang="en-US" dirty="0"/>
          </a:p>
        </p:txBody>
      </p:sp>
      <p:pic>
        <p:nvPicPr>
          <p:cNvPr id="5" name="Picture 4" descr="Final Product 2.png"/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5257800" y="2274601"/>
            <a:ext cx="3733800" cy="2602199"/>
          </a:xfrm>
          <a:prstGeom prst="rect">
            <a:avLst/>
          </a:prstGeom>
        </p:spPr>
      </p:pic>
      <p:pic>
        <p:nvPicPr>
          <p:cNvPr id="6" name="Picture 5" descr="Final Product.png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371600" y="2279886"/>
            <a:ext cx="3700944" cy="2596914"/>
          </a:xfrm>
          <a:prstGeom prst="rect">
            <a:avLst/>
          </a:prstGeom>
        </p:spPr>
      </p:pic>
      <p:sp>
        <p:nvSpPr>
          <p:cNvPr id="7" name="TextBox 6"/>
          <p:cNvSpPr txBox="1"/>
          <p:nvPr/>
        </p:nvSpPr>
        <p:spPr>
          <a:xfrm>
            <a:off x="5181600" y="4876800"/>
            <a:ext cx="381000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>
                <a:latin typeface="Times New Roman" pitchFamily="18" charset="0"/>
                <a:cs typeface="Times New Roman" pitchFamily="18" charset="0"/>
              </a:rPr>
              <a:t>Figure 13. Top view of final product</a:t>
            </a:r>
            <a:endParaRPr lang="en-US" b="1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1295400" y="4876800"/>
            <a:ext cx="3810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>
                <a:latin typeface="Times New Roman" pitchFamily="18" charset="0"/>
                <a:cs typeface="Times New Roman" pitchFamily="18" charset="0"/>
              </a:rPr>
              <a:t>Figure 12. Final product with circuit board on the outside</a:t>
            </a:r>
            <a:endParaRPr lang="en-US" b="1" dirty="0">
              <a:latin typeface="Times New Roman" pitchFamily="18" charset="0"/>
              <a:cs typeface="Times New Roman" pitchFamily="18" charset="0"/>
            </a:endParaRP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Final Product: Walking Test II</a:t>
            </a:r>
            <a:endParaRPr lang="en-US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200400" y="1295400"/>
          <a:ext cx="3886200" cy="5257798"/>
        </p:xfrm>
        <a:graphic>
          <a:graphicData uri="http://schemas.openxmlformats.org/drawingml/2006/table">
            <a:tbl>
              <a:tblPr/>
              <a:tblGrid>
                <a:gridCol w="3886200"/>
              </a:tblGrid>
              <a:tr h="404446">
                <a:tc>
                  <a:txBody>
                    <a:bodyPr/>
                    <a:lstStyle/>
                    <a:p>
                      <a:pPr algn="ctr" fontAlgn="b"/>
                      <a:r>
                        <a:rPr lang="en-US" sz="20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Table 3. Walking Test II Results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04446">
                <a:tc>
                  <a:txBody>
                    <a:bodyPr/>
                    <a:lstStyle/>
                    <a:p>
                      <a:pPr algn="ctr" fontAlgn="b"/>
                      <a:r>
                        <a:rPr lang="en-US" sz="20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Number of Steps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</a:tr>
              <a:tr h="404446">
                <a:tc>
                  <a:txBody>
                    <a:bodyPr/>
                    <a:lstStyle/>
                    <a:p>
                      <a:pPr algn="ctr" fontAlgn="b"/>
                      <a:r>
                        <a:rPr lang="en-US" sz="20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3175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</a:tr>
              <a:tr h="404446">
                <a:tc>
                  <a:txBody>
                    <a:bodyPr/>
                    <a:lstStyle/>
                    <a:p>
                      <a:pPr algn="ctr" fontAlgn="b"/>
                      <a:r>
                        <a:rPr lang="en-US" sz="20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Test 1 Energy Added (J)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3CDDD"/>
                    </a:solidFill>
                  </a:tcPr>
                </a:tc>
              </a:tr>
              <a:tr h="404446">
                <a:tc>
                  <a:txBody>
                    <a:bodyPr/>
                    <a:lstStyle/>
                    <a:p>
                      <a:pPr algn="ctr" fontAlgn="b"/>
                      <a:r>
                        <a:rPr lang="en-US" sz="20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157.2697734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3CDDD"/>
                    </a:solidFill>
                  </a:tcPr>
                </a:tc>
              </a:tr>
              <a:tr h="404446">
                <a:tc>
                  <a:txBody>
                    <a:bodyPr/>
                    <a:lstStyle/>
                    <a:p>
                      <a:pPr algn="ctr" fontAlgn="b"/>
                      <a:r>
                        <a:rPr lang="en-US" sz="20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Test 1 Energy Added Per Step (J)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</a:tr>
              <a:tr h="404446">
                <a:tc>
                  <a:txBody>
                    <a:bodyPr/>
                    <a:lstStyle/>
                    <a:p>
                      <a:pPr algn="ctr" fontAlgn="b"/>
                      <a:r>
                        <a:rPr lang="en-US" sz="20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0.049533787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</a:tr>
              <a:tr h="404446">
                <a:tc>
                  <a:txBody>
                    <a:bodyPr/>
                    <a:lstStyle/>
                    <a:p>
                      <a:pPr algn="ctr" fontAlgn="b"/>
                      <a:r>
                        <a:rPr lang="en-US" sz="20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Test 1 Capacity Added (W-hr)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8D8D8"/>
                    </a:solidFill>
                  </a:tcPr>
                </a:tc>
              </a:tr>
              <a:tr h="404446">
                <a:tc>
                  <a:txBody>
                    <a:bodyPr/>
                    <a:lstStyle/>
                    <a:p>
                      <a:pPr algn="ctr" fontAlgn="b"/>
                      <a:r>
                        <a:rPr lang="en-US" sz="20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0.04368842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8D8D8"/>
                    </a:solidFill>
                  </a:tcPr>
                </a:tc>
              </a:tr>
              <a:tr h="404446">
                <a:tc>
                  <a:txBody>
                    <a:bodyPr/>
                    <a:lstStyle/>
                    <a:p>
                      <a:pPr algn="ctr" fontAlgn="b"/>
                      <a:r>
                        <a:rPr lang="en-US" sz="20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Test 1 % Charged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</a:tr>
              <a:tr h="404446">
                <a:tc>
                  <a:txBody>
                    <a:bodyPr/>
                    <a:lstStyle/>
                    <a:p>
                      <a:pPr algn="ctr" fontAlgn="b"/>
                      <a:r>
                        <a:rPr lang="en-US" sz="20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3.622583489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F0"/>
                    </a:solidFill>
                  </a:tcPr>
                </a:tc>
              </a:tr>
              <a:tr h="404446">
                <a:tc>
                  <a:txBody>
                    <a:bodyPr/>
                    <a:lstStyle/>
                    <a:p>
                      <a:pPr algn="ctr" fontAlgn="b"/>
                      <a:r>
                        <a:rPr lang="en-US" sz="20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Hours to Fully Charge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</a:tr>
              <a:tr h="404446">
                <a:tc>
                  <a:txBody>
                    <a:bodyPr/>
                    <a:lstStyle/>
                    <a:p>
                      <a:pPr algn="ctr" fontAlgn="b"/>
                      <a:r>
                        <a:rPr lang="en-US" sz="20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27.60460879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If We Started A Company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 smtClean="0"/>
              <a:t>Large market of hikers and outdoor enthusiasts</a:t>
            </a:r>
          </a:p>
          <a:p>
            <a:pPr lvl="1"/>
            <a:r>
              <a:rPr lang="en-US" dirty="0" smtClean="0"/>
              <a:t>Need for charged batteries for outdoor technology</a:t>
            </a:r>
          </a:p>
          <a:p>
            <a:r>
              <a:rPr lang="en-US" dirty="0" smtClean="0"/>
              <a:t>Develop our own materials to decrease production costs</a:t>
            </a:r>
          </a:p>
          <a:p>
            <a:pPr lvl="1"/>
            <a:r>
              <a:rPr lang="en-US" dirty="0" smtClean="0"/>
              <a:t>Increase product performance</a:t>
            </a:r>
          </a:p>
          <a:p>
            <a:r>
              <a:rPr lang="en-US" dirty="0" smtClean="0"/>
              <a:t>Potential Stores</a:t>
            </a:r>
          </a:p>
          <a:p>
            <a:pPr lvl="1"/>
            <a:r>
              <a:rPr lang="en-US" dirty="0" smtClean="0"/>
              <a:t>Bass Pro Shop, Gander Mountain, Cabelas, etc.</a:t>
            </a:r>
            <a:endParaRPr lang="en-US" dirty="0"/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Obstacles Overcame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r>
              <a:rPr lang="en-US" dirty="0" smtClean="0"/>
              <a:t>Difficulty finding good piezoelectric strips</a:t>
            </a:r>
          </a:p>
          <a:p>
            <a:r>
              <a:rPr lang="en-US" dirty="0" smtClean="0"/>
              <a:t>THUNDER strips were </a:t>
            </a:r>
            <a:r>
              <a:rPr lang="en-US" dirty="0" smtClean="0"/>
              <a:t>brittle</a:t>
            </a:r>
            <a:endParaRPr lang="en-US" dirty="0" smtClean="0"/>
          </a:p>
          <a:p>
            <a:r>
              <a:rPr lang="en-US" dirty="0" smtClean="0"/>
              <a:t>Attaching </a:t>
            </a:r>
            <a:r>
              <a:rPr lang="en-US" dirty="0" smtClean="0"/>
              <a:t>wires to piezoelectric strips</a:t>
            </a:r>
          </a:p>
          <a:p>
            <a:r>
              <a:rPr lang="en-US" dirty="0" smtClean="0"/>
              <a:t>Installing circuit board in sole of </a:t>
            </a:r>
            <a:r>
              <a:rPr lang="en-US" dirty="0" smtClean="0"/>
              <a:t>boot</a:t>
            </a:r>
          </a:p>
          <a:p>
            <a:pPr lvl="1"/>
            <a:r>
              <a:rPr lang="en-US" dirty="0" smtClean="0"/>
              <a:t>Off-the-shelf didn’t meet our needs</a:t>
            </a:r>
            <a:endParaRPr lang="en-US" dirty="0" smtClean="0"/>
          </a:p>
          <a:p>
            <a:r>
              <a:rPr lang="en-US" dirty="0" smtClean="0"/>
              <a:t>Lack of knowledge of power </a:t>
            </a:r>
            <a:r>
              <a:rPr lang="en-US" dirty="0" smtClean="0"/>
              <a:t>electronics circuitry</a:t>
            </a:r>
            <a:endParaRPr lang="en-US" dirty="0" smtClean="0"/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Lessons Learned</a:t>
            </a:r>
            <a:endParaRPr lang="en-US" dirty="0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>
          <a:xfrm>
            <a:off x="1435608" y="1447800"/>
            <a:ext cx="7498080" cy="5181600"/>
          </a:xfrm>
        </p:spPr>
        <p:txBody>
          <a:bodyPr/>
          <a:lstStyle/>
          <a:p>
            <a:r>
              <a:rPr lang="en-US" dirty="0" smtClean="0"/>
              <a:t>Not ideal application for piezoelectric strips</a:t>
            </a:r>
          </a:p>
          <a:p>
            <a:pPr lvl="1"/>
            <a:r>
              <a:rPr lang="en-US" dirty="0" smtClean="0"/>
              <a:t>Most applications involve high frequencies</a:t>
            </a:r>
          </a:p>
          <a:p>
            <a:r>
              <a:rPr lang="en-US" dirty="0" smtClean="0"/>
              <a:t>Need knowledge of power electronics circuitry for ideal results</a:t>
            </a:r>
          </a:p>
          <a:p>
            <a:r>
              <a:rPr lang="en-US" dirty="0" smtClean="0"/>
              <a:t>Efficiently work as a team</a:t>
            </a:r>
          </a:p>
          <a:p>
            <a:pPr lvl="1"/>
            <a:r>
              <a:rPr lang="en-US" dirty="0" smtClean="0"/>
              <a:t>Meetings, Manufacturing, Research, etc.</a:t>
            </a:r>
          </a:p>
          <a:p>
            <a:r>
              <a:rPr lang="en-US" dirty="0" smtClean="0"/>
              <a:t>Better understanding of the design process</a:t>
            </a:r>
          </a:p>
          <a:p>
            <a:endParaRPr lang="en-US" sz="2400" dirty="0" smtClean="0"/>
          </a:p>
          <a:p>
            <a:endParaRPr lang="en-US" dirty="0" smtClean="0"/>
          </a:p>
          <a:p>
            <a:endParaRPr lang="en-US" dirty="0"/>
          </a:p>
        </p:txBody>
      </p:sp>
    </p:spTree>
    <p:extLst>
      <p:ext uri="{BB962C8B-B14F-4D97-AF65-F5344CB8AC3E}">
        <p14:creationId xmlns="" xmlns:p14="http://schemas.microsoft.com/office/powerpoint/2010/main" val="2288829861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Future Work</a:t>
            </a:r>
            <a:endParaRPr lang="en-US" dirty="0"/>
          </a:p>
        </p:txBody>
      </p:sp>
      <p:sp>
        <p:nvSpPr>
          <p:cNvPr id="6" name="Content Placeholder 5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 smtClean="0"/>
              <a:t>Custom design the circuit board</a:t>
            </a:r>
          </a:p>
          <a:p>
            <a:r>
              <a:rPr lang="en-US" dirty="0" smtClean="0"/>
              <a:t>Obtain data in real time</a:t>
            </a:r>
          </a:p>
          <a:p>
            <a:r>
              <a:rPr lang="en-US" dirty="0" smtClean="0"/>
              <a:t>Weatherproof the design</a:t>
            </a:r>
          </a:p>
          <a:p>
            <a:r>
              <a:rPr lang="en-US" dirty="0" smtClean="0"/>
              <a:t>Slimmer, more compact circuit board housing</a:t>
            </a:r>
          </a:p>
          <a:p>
            <a:r>
              <a:rPr lang="en-US" dirty="0" smtClean="0"/>
              <a:t>Custom interior padding for more comfort</a:t>
            </a:r>
          </a:p>
          <a:p>
            <a:endParaRPr lang="en-US" dirty="0" smtClean="0"/>
          </a:p>
          <a:p>
            <a:endParaRPr lang="en-US" dirty="0"/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90600" y="2590800"/>
            <a:ext cx="8153400" cy="1143000"/>
          </a:xfrm>
        </p:spPr>
        <p:txBody>
          <a:bodyPr>
            <a:noAutofit/>
          </a:bodyPr>
          <a:lstStyle/>
          <a:p>
            <a:pPr algn="ctr"/>
            <a:r>
              <a:rPr lang="en-US" sz="8000" b="1" dirty="0" smtClean="0"/>
              <a:t>Questions?</a:t>
            </a:r>
            <a:endParaRPr lang="en-US" sz="8000" b="1" dirty="0"/>
          </a:p>
        </p:txBody>
      </p:sp>
    </p:spTree>
  </p:cSld>
  <p:clrMapOvr>
    <a:masterClrMapping/>
  </p:clrMapOvr>
</p:sld>
</file>

<file path=ppt/theme/_rels/theme1.xml.rels><?xml version="1.0" encoding="UTF-8" standalone="yes"?>
<Relationships xmlns="http://schemas.openxmlformats.org/package/2006/relationships"><Relationship Id="rId1" Type="http://schemas.openxmlformats.org/officeDocument/2006/relationships/image" Target="../media/image1.jpeg"/></Relationships>
</file>

<file path=ppt/theme/theme1.xml><?xml version="1.0" encoding="utf-8"?>
<a:theme xmlns:a="http://schemas.openxmlformats.org/drawingml/2006/main" name="Solstice">
  <a:themeElements>
    <a:clrScheme name="Solstice">
      <a:dk1>
        <a:sysClr val="windowText" lastClr="000000"/>
      </a:dk1>
      <a:lt1>
        <a:sysClr val="window" lastClr="FFFFFF"/>
      </a:lt1>
      <a:dk2>
        <a:srgbClr val="4F271C"/>
      </a:dk2>
      <a:lt2>
        <a:srgbClr val="E7DEC9"/>
      </a:lt2>
      <a:accent1>
        <a:srgbClr val="3891A7"/>
      </a:accent1>
      <a:accent2>
        <a:srgbClr val="FEB80A"/>
      </a:accent2>
      <a:accent3>
        <a:srgbClr val="C32D2E"/>
      </a:accent3>
      <a:accent4>
        <a:srgbClr val="84AA33"/>
      </a:accent4>
      <a:accent5>
        <a:srgbClr val="964305"/>
      </a:accent5>
      <a:accent6>
        <a:srgbClr val="475A8D"/>
      </a:accent6>
      <a:hlink>
        <a:srgbClr val="8DC765"/>
      </a:hlink>
      <a:folHlink>
        <a:srgbClr val="AA8A14"/>
      </a:folHlink>
    </a:clrScheme>
    <a:fontScheme name="Solstice">
      <a:majorFont>
        <a:latin typeface="Gill Sans MT"/>
        <a:ea typeface=""/>
        <a:cs typeface=""/>
        <a:font script="Grek" typeface="Corbel"/>
        <a:font script="Cyrl" typeface="Corbel"/>
        <a:font script="Jpan" typeface="HGｺﾞｼｯｸE"/>
        <a:font script="Hang" typeface="휴먼매직체"/>
        <a:font script="Hans" typeface="华文中宋"/>
        <a:font script="Hant" typeface="微軟正黑體"/>
        <a:font script="Arab" typeface="Majalla UI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</a:majorFont>
      <a:minorFont>
        <a:latin typeface="Gill Sans MT"/>
        <a:ea typeface=""/>
        <a:cs typeface=""/>
        <a:font script="Grek" typeface="Corbel"/>
        <a:font script="Cyrl" typeface="Corbel"/>
        <a:font script="Jpan" typeface="HGｺﾞｼｯｸE"/>
        <a:font script="Hang" typeface="HY엽서L"/>
        <a:font script="Hans" typeface="华文中宋"/>
        <a:font script="Hant" typeface="微軟正黑體"/>
        <a:font script="Arab" typeface="Majalla UI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</a:minorFont>
    </a:fontScheme>
    <a:fmtScheme name="Solstice">
      <a:fillStyleLst>
        <a:solidFill>
          <a:schemeClr val="phClr"/>
        </a:solidFill>
        <a:gradFill rotWithShape="1">
          <a:gsLst>
            <a:gs pos="0">
              <a:schemeClr val="phClr">
                <a:tint val="35000"/>
                <a:satMod val="253000"/>
              </a:schemeClr>
            </a:gs>
            <a:gs pos="50000">
              <a:schemeClr val="phClr">
                <a:tint val="42000"/>
                <a:satMod val="255000"/>
              </a:schemeClr>
            </a:gs>
            <a:gs pos="97000">
              <a:schemeClr val="phClr">
                <a:tint val="53000"/>
                <a:satMod val="260000"/>
              </a:schemeClr>
            </a:gs>
            <a:gs pos="100000">
              <a:schemeClr val="phClr">
                <a:tint val="56000"/>
                <a:satMod val="275000"/>
              </a:schemeClr>
            </a:gs>
          </a:gsLst>
          <a:path path="circle">
            <a:fillToRect l="50000" t="50000" r="50000" b="50000"/>
          </a:path>
        </a:gradFill>
        <a:gradFill rotWithShape="1">
          <a:gsLst>
            <a:gs pos="0">
              <a:schemeClr val="phClr">
                <a:tint val="92000"/>
                <a:satMod val="170000"/>
              </a:schemeClr>
            </a:gs>
            <a:gs pos="15000">
              <a:schemeClr val="phClr">
                <a:tint val="92000"/>
                <a:shade val="99000"/>
                <a:satMod val="170000"/>
              </a:schemeClr>
            </a:gs>
            <a:gs pos="62000">
              <a:schemeClr val="phClr">
                <a:tint val="96000"/>
                <a:shade val="80000"/>
                <a:satMod val="170000"/>
              </a:schemeClr>
            </a:gs>
            <a:gs pos="97000">
              <a:schemeClr val="phClr">
                <a:tint val="98000"/>
                <a:shade val="63000"/>
                <a:satMod val="170000"/>
              </a:schemeClr>
            </a:gs>
            <a:gs pos="100000">
              <a:schemeClr val="phClr">
                <a:shade val="62000"/>
                <a:satMod val="170000"/>
              </a:schemeClr>
            </a:gs>
          </a:gsLst>
          <a:path path="circle">
            <a:fillToRect l="50000" t="50000" r="50000" b="50000"/>
          </a:path>
        </a:gradFill>
      </a:fillStyleLst>
      <a:lnStyleLst>
        <a:ln w="9525" cap="flat" cmpd="sng" algn="ctr">
          <a:solidFill>
            <a:schemeClr val="phClr"/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63500" dist="25400" dir="5400000" rotWithShape="0">
              <a:srgbClr val="000000">
                <a:alpha val="43137"/>
              </a:srgbClr>
            </a:outerShdw>
          </a:effectLst>
        </a:effectStyle>
        <a:effectStyle>
          <a:effectLst>
            <a:outerShdw blurRad="63500" dist="25400" dir="5400000" rotWithShape="0">
              <a:srgbClr val="000000">
                <a:alpha val="43137"/>
              </a:srgbClr>
            </a:outerShdw>
          </a:effectLst>
          <a:scene3d>
            <a:camera prst="orthographicFront" fov="0">
              <a:rot lat="0" lon="0" rev="0"/>
            </a:camera>
            <a:lightRig rig="brightRoom" dir="tl">
              <a:rot lat="0" lon="0" rev="8700000"/>
            </a:lightRig>
          </a:scene3d>
          <a:sp3d contourW="12700">
            <a:bevelT w="0" h="0"/>
            <a:contourClr>
              <a:schemeClr val="phClr">
                <a:shade val="80000"/>
              </a:schemeClr>
            </a:contourClr>
          </a:sp3d>
        </a:effectStyle>
        <a:effectStyle>
          <a:effectLst>
            <a:outerShdw blurRad="63500" dist="25400" dir="5400000" rotWithShape="0">
              <a:srgbClr val="000000">
                <a:alpha val="43137"/>
              </a:srgbClr>
            </a:outerShdw>
          </a:effectLst>
          <a:scene3d>
            <a:camera prst="orthographicFront" fov="0">
              <a:rot lat="0" lon="0" rev="0"/>
            </a:camera>
            <a:lightRig rig="brightRoom" dir="tl">
              <a:rot lat="0" lon="0" rev="5400000"/>
            </a:lightRig>
          </a:scene3d>
          <a:sp3d contourW="12700">
            <a:bevelT w="25400" h="50800" prst="angle"/>
            <a:contourClr>
              <a:schemeClr val="phClr"/>
            </a:contourClr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60000"/>
                <a:satMod val="355000"/>
              </a:schemeClr>
            </a:gs>
            <a:gs pos="40000">
              <a:schemeClr val="phClr">
                <a:tint val="85000"/>
                <a:satMod val="320000"/>
              </a:schemeClr>
            </a:gs>
            <a:gs pos="100000">
              <a:schemeClr val="phClr">
                <a:shade val="55000"/>
                <a:satMod val="300000"/>
              </a:schemeClr>
            </a:gs>
          </a:gsLst>
          <a:path path="circle">
            <a:fillToRect l="-24500" t="-20000" r="124500" b="120000"/>
          </a:path>
        </a:gradFill>
        <a:blipFill>
          <a:blip xmlns:r="http://schemas.openxmlformats.org/officeDocument/2006/relationships" r:embed="rId1">
            <a:duotone>
              <a:schemeClr val="phClr">
                <a:shade val="9000"/>
                <a:satMod val="300000"/>
              </a:schemeClr>
              <a:schemeClr val="phClr">
                <a:tint val="90000"/>
                <a:satMod val="225000"/>
              </a:schemeClr>
            </a:duotone>
          </a:blip>
          <a:tile tx="0" ty="0" sx="90000" sy="90000" flip="xy" algn="tl"/>
        </a:blip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>Solstice</Template>
  <TotalTime>225</TotalTime>
  <Words>717</Words>
  <Application>Microsoft Office PowerPoint</Application>
  <PresentationFormat>On-screen Show (4:3)</PresentationFormat>
  <Paragraphs>154</Paragraphs>
  <Slides>20</Slides>
  <Notes>0</Notes>
  <HiddenSlides>0</HiddenSlides>
  <MMClips>0</MMClips>
  <ScaleCrop>false</ScaleCrop>
  <HeadingPairs>
    <vt:vector size="4" baseType="variant">
      <vt:variant>
        <vt:lpstr>Theme</vt:lpstr>
      </vt:variant>
      <vt:variant>
        <vt:i4>1</vt:i4>
      </vt:variant>
      <vt:variant>
        <vt:lpstr>Slide Titles</vt:lpstr>
      </vt:variant>
      <vt:variant>
        <vt:i4>20</vt:i4>
      </vt:variant>
    </vt:vector>
  </HeadingPairs>
  <TitlesOfParts>
    <vt:vector size="21" baseType="lpstr">
      <vt:lpstr>Solstice</vt:lpstr>
      <vt:lpstr>Slide 1</vt:lpstr>
      <vt:lpstr>Slide 2</vt:lpstr>
      <vt:lpstr>Slide 3</vt:lpstr>
      <vt:lpstr>Slide 4</vt:lpstr>
      <vt:lpstr>Research: MIT Bimorph Design</vt:lpstr>
      <vt:lpstr>Idea from MIT Bimorph Design</vt:lpstr>
      <vt:lpstr>Circuit Board Case from Crank Flashlight</vt:lpstr>
      <vt:lpstr>Circuit Board from Crank Flashight</vt:lpstr>
      <vt:lpstr>Working Prototype</vt:lpstr>
      <vt:lpstr>Working Prototype</vt:lpstr>
      <vt:lpstr>Battery Discharge Test</vt:lpstr>
      <vt:lpstr>Battery Discharge Test</vt:lpstr>
      <vt:lpstr>Working Prototype: Walking Test 1</vt:lpstr>
      <vt:lpstr>Final Product</vt:lpstr>
      <vt:lpstr>Final Product: Walking Test II</vt:lpstr>
      <vt:lpstr>If We Started A Company</vt:lpstr>
      <vt:lpstr>Obstacles Overcame</vt:lpstr>
      <vt:lpstr>Lessons Learned</vt:lpstr>
      <vt:lpstr>Future Work</vt:lpstr>
      <vt:lpstr>Questions?</vt:lpstr>
    </vt:vector>
  </TitlesOfParts>
  <Company>Grizli777</Company>
  <LinksUpToDate>false</LinksUpToDate>
  <SharedDoc>false</SharedDoc>
  <HyperlinksChanged>false</HyperlinksChanged>
  <AppVersion>12.0000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Slide 1</dc:title>
  <dc:creator>C. Hillyard</dc:creator>
  <cp:lastModifiedBy>C. Hillyard</cp:lastModifiedBy>
  <cp:revision>46</cp:revision>
  <dcterms:created xsi:type="dcterms:W3CDTF">2014-04-27T20:11:55Z</dcterms:created>
  <dcterms:modified xsi:type="dcterms:W3CDTF">2014-04-28T16:49:23Z</dcterms:modified>
</cp:coreProperties>
</file>